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drawings/drawing2.xml" ContentType="application/vnd.openxmlformats-officedocument.drawingml.chartshapes+xml"/>
  <Override PartName="/ppt/notesSlides/notesSlide6.xml" ContentType="application/vnd.openxmlformats-officedocument.presentationml.notesSlide+xml"/>
  <Override PartName="/ppt/charts/chart3.xml" ContentType="application/vnd.openxmlformats-officedocument.drawingml.chart+xml"/>
  <Override PartName="/ppt/drawings/drawing3.xml" ContentType="application/vnd.openxmlformats-officedocument.drawingml.chartshapes+xml"/>
  <Override PartName="/ppt/notesSlides/notesSlide7.xml" ContentType="application/vnd.openxmlformats-officedocument.presentationml.notesSlide+xml"/>
  <Override PartName="/ppt/charts/chart4.xml" ContentType="application/vnd.openxmlformats-officedocument.drawingml.chart+xml"/>
  <Override PartName="/ppt/drawings/drawing4.xml" ContentType="application/vnd.openxmlformats-officedocument.drawingml.chartshapes+xml"/>
  <Override PartName="/ppt/notesSlides/notesSlide8.xml" ContentType="application/vnd.openxmlformats-officedocument.presentationml.notesSlide+xml"/>
  <Override PartName="/ppt/charts/chart5.xml" ContentType="application/vnd.openxmlformats-officedocument.drawingml.chart+xml"/>
  <Override PartName="/ppt/drawings/drawing5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6.xml" ContentType="application/vnd.openxmlformats-officedocument.drawingml.chart+xml"/>
  <Override PartName="/ppt/drawings/drawing6.xml" ContentType="application/vnd.openxmlformats-officedocument.drawingml.chartshape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"/>
  </p:notesMasterIdLst>
  <p:handoutMasterIdLst>
    <p:handoutMasterId r:id="rId15"/>
  </p:handoutMasterIdLst>
  <p:sldIdLst>
    <p:sldId id="256" r:id="rId2"/>
    <p:sldId id="257" r:id="rId3"/>
    <p:sldId id="275" r:id="rId4"/>
    <p:sldId id="260" r:id="rId5"/>
    <p:sldId id="269" r:id="rId6"/>
    <p:sldId id="266" r:id="rId7"/>
    <p:sldId id="263" r:id="rId8"/>
    <p:sldId id="270" r:id="rId9"/>
    <p:sldId id="276" r:id="rId10"/>
    <p:sldId id="272" r:id="rId11"/>
    <p:sldId id="273" r:id="rId12"/>
    <p:sldId id="277" r:id="rId13"/>
  </p:sldIdLst>
  <p:sldSz cx="9144000" cy="6858000" type="screen4x3"/>
  <p:notesSz cx="6985000" cy="92837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4E9FFE81-AEC0-485C-8502-30F03DB4780E}">
          <p14:sldIdLst>
            <p14:sldId id="256"/>
            <p14:sldId id="257"/>
            <p14:sldId id="275"/>
            <p14:sldId id="260"/>
            <p14:sldId id="269"/>
            <p14:sldId id="266"/>
            <p14:sldId id="263"/>
            <p14:sldId id="270"/>
            <p14:sldId id="276"/>
            <p14:sldId id="272"/>
            <p14:sldId id="273"/>
            <p14:sldId id="277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294" autoAdjust="0"/>
    <p:restoredTop sz="94660"/>
  </p:normalViewPr>
  <p:slideViewPr>
    <p:cSldViewPr>
      <p:cViewPr varScale="1">
        <p:scale>
          <a:sx n="99" d="100"/>
          <a:sy n="99" d="100"/>
        </p:scale>
        <p:origin x="-252" y="-10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78" d="100"/>
          <a:sy n="78" d="100"/>
        </p:scale>
        <p:origin x="-1992" y="-108"/>
      </p:cViewPr>
      <p:guideLst>
        <p:guide orient="horz" pos="2924"/>
        <p:guide pos="220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C:\PEMS%20Testing\2R1309%20RD%20City%20of%20Sacramento%20Trash%20Trucks\Diesel%201\Analyzed\121713\pp_121713_11CUMMINS_URBAN_1353142_Test-URBAN---1-Summary.xlsx" TargetMode="Externa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C:\PEMS%20Testing\2R1309%20RD%20City%20of%20Sacramento%20Trash%20Trucks\Hybrid%20Vehicle\Analyzed\030514\pp_030514_12CUMMINS_URBAN_1411679_Test-URBAN-Summary.xlsx" TargetMode="Externa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oleObject" Target="file:///C:\PEMS%20Testing\2R1309%20RD%20City%20of%20Sacramento%20Trash%20Trucks\LNG%201\Analyzed\011514\pp_011514_11CUMMINS_URBAN_1360582_Test-URBAN-Summary.xlsx" TargetMode="Externa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5.xml"/><Relationship Id="rId1" Type="http://schemas.openxmlformats.org/officeDocument/2006/relationships/oleObject" Target="file:///C:\PEMS%20Testing\2R1309%20RD%20City%20of%20Sacramento%20Trash%20Trucks\LNG%202\Analyzed\021314\pp_021314_11CUMMINS_URBAN_1360583_Test-URBAN-Summary.xlsx" TargetMode="Externa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6.xml"/><Relationship Id="rId1" Type="http://schemas.openxmlformats.org/officeDocument/2006/relationships/oleObject" Target="file:///\\hqcsmsod\Branch\IVPB\HDDIMD\PEMS%20Data\2R1309%20RD%20City%20of%20Sacramento%20Trash%20Trucks\Copy%20of%20CO2%20emissions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Exhaust Temperature</c:v>
          </c:tx>
          <c:spPr>
            <a:ln w="190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Data!$CS$4:$CS$27000</c:f>
              <c:numCache>
                <c:formatCode>General</c:formatCode>
                <c:ptCount val="26997"/>
                <c:pt idx="0">
                  <c:v>8.0000000000000002E-3</c:v>
                </c:pt>
                <c:pt idx="1">
                  <c:v>1.7000000000000001E-2</c:v>
                </c:pt>
                <c:pt idx="2">
                  <c:v>2.5000000000000001E-2</c:v>
                </c:pt>
                <c:pt idx="3">
                  <c:v>3.3000000000000002E-2</c:v>
                </c:pt>
                <c:pt idx="4">
                  <c:v>4.2000000000000003E-2</c:v>
                </c:pt>
                <c:pt idx="5">
                  <c:v>0.05</c:v>
                </c:pt>
                <c:pt idx="6">
                  <c:v>5.8999999999999997E-2</c:v>
                </c:pt>
                <c:pt idx="7">
                  <c:v>6.7000000000000004E-2</c:v>
                </c:pt>
                <c:pt idx="8">
                  <c:v>7.4999999999999997E-2</c:v>
                </c:pt>
                <c:pt idx="9">
                  <c:v>8.4000000000000005E-2</c:v>
                </c:pt>
                <c:pt idx="10">
                  <c:v>9.1999999999999998E-2</c:v>
                </c:pt>
                <c:pt idx="11">
                  <c:v>0.1</c:v>
                </c:pt>
                <c:pt idx="12">
                  <c:v>0.108</c:v>
                </c:pt>
                <c:pt idx="13">
                  <c:v>0.11600000000000001</c:v>
                </c:pt>
                <c:pt idx="14">
                  <c:v>0.125</c:v>
                </c:pt>
                <c:pt idx="15">
                  <c:v>0.13200000000000001</c:v>
                </c:pt>
                <c:pt idx="16">
                  <c:v>0.14000000000000001</c:v>
                </c:pt>
                <c:pt idx="17">
                  <c:v>0.14799999999999999</c:v>
                </c:pt>
                <c:pt idx="18">
                  <c:v>0.157</c:v>
                </c:pt>
                <c:pt idx="19">
                  <c:v>0.16500000000000001</c:v>
                </c:pt>
                <c:pt idx="20">
                  <c:v>0.17299999999999999</c:v>
                </c:pt>
                <c:pt idx="21">
                  <c:v>0.18099999999999999</c:v>
                </c:pt>
                <c:pt idx="22">
                  <c:v>0.19</c:v>
                </c:pt>
                <c:pt idx="23">
                  <c:v>0.19800000000000001</c:v>
                </c:pt>
                <c:pt idx="24">
                  <c:v>0.20599999999999999</c:v>
                </c:pt>
                <c:pt idx="25">
                  <c:v>0.215</c:v>
                </c:pt>
                <c:pt idx="26">
                  <c:v>0.223</c:v>
                </c:pt>
                <c:pt idx="27">
                  <c:v>0.23100000000000001</c:v>
                </c:pt>
                <c:pt idx="28">
                  <c:v>0.23899999999999999</c:v>
                </c:pt>
                <c:pt idx="29">
                  <c:v>0.248</c:v>
                </c:pt>
                <c:pt idx="30">
                  <c:v>0.25600000000000001</c:v>
                </c:pt>
                <c:pt idx="31">
                  <c:v>0.26500000000000001</c:v>
                </c:pt>
                <c:pt idx="32">
                  <c:v>0.27300000000000002</c:v>
                </c:pt>
                <c:pt idx="33">
                  <c:v>0.28199999999999997</c:v>
                </c:pt>
                <c:pt idx="34">
                  <c:v>0.28999999999999998</c:v>
                </c:pt>
                <c:pt idx="35">
                  <c:v>0.29799999999999999</c:v>
                </c:pt>
                <c:pt idx="36">
                  <c:v>0.30599999999999999</c:v>
                </c:pt>
                <c:pt idx="37">
                  <c:v>0.314</c:v>
                </c:pt>
                <c:pt idx="38">
                  <c:v>0.32300000000000001</c:v>
                </c:pt>
                <c:pt idx="39">
                  <c:v>0.33200000000000002</c:v>
                </c:pt>
                <c:pt idx="40">
                  <c:v>0.34100000000000003</c:v>
                </c:pt>
                <c:pt idx="41">
                  <c:v>0.34899999999999998</c:v>
                </c:pt>
                <c:pt idx="42">
                  <c:v>0.35699999999999998</c:v>
                </c:pt>
                <c:pt idx="43">
                  <c:v>0.36599999999999999</c:v>
                </c:pt>
                <c:pt idx="44">
                  <c:v>0.374</c:v>
                </c:pt>
                <c:pt idx="45">
                  <c:v>0.38200000000000001</c:v>
                </c:pt>
                <c:pt idx="46">
                  <c:v>0.39</c:v>
                </c:pt>
                <c:pt idx="47">
                  <c:v>0.39800000000000002</c:v>
                </c:pt>
                <c:pt idx="48">
                  <c:v>0.40500000000000003</c:v>
                </c:pt>
                <c:pt idx="49">
                  <c:v>0.41199999999999998</c:v>
                </c:pt>
                <c:pt idx="50">
                  <c:v>0.41899999999999998</c:v>
                </c:pt>
                <c:pt idx="51">
                  <c:v>0.42599999999999999</c:v>
                </c:pt>
                <c:pt idx="52">
                  <c:v>0.433</c:v>
                </c:pt>
                <c:pt idx="53">
                  <c:v>0.44</c:v>
                </c:pt>
                <c:pt idx="54">
                  <c:v>0.44700000000000001</c:v>
                </c:pt>
                <c:pt idx="55">
                  <c:v>0.45300000000000001</c:v>
                </c:pt>
                <c:pt idx="56">
                  <c:v>0.46</c:v>
                </c:pt>
                <c:pt idx="57">
                  <c:v>0.46800000000000003</c:v>
                </c:pt>
                <c:pt idx="58">
                  <c:v>0.47599999999999998</c:v>
                </c:pt>
                <c:pt idx="59">
                  <c:v>0.48499999999999999</c:v>
                </c:pt>
                <c:pt idx="60">
                  <c:v>0.49399999999999999</c:v>
                </c:pt>
                <c:pt idx="61">
                  <c:v>0.503</c:v>
                </c:pt>
                <c:pt idx="62">
                  <c:v>0.51100000000000001</c:v>
                </c:pt>
                <c:pt idx="63">
                  <c:v>0.52</c:v>
                </c:pt>
                <c:pt idx="64">
                  <c:v>0.52900000000000003</c:v>
                </c:pt>
                <c:pt idx="65">
                  <c:v>0.53800000000000003</c:v>
                </c:pt>
                <c:pt idx="66">
                  <c:v>0.54700000000000004</c:v>
                </c:pt>
                <c:pt idx="67">
                  <c:v>0.55500000000000005</c:v>
                </c:pt>
                <c:pt idx="68">
                  <c:v>0.56399999999999995</c:v>
                </c:pt>
                <c:pt idx="69">
                  <c:v>0.57299999999999995</c:v>
                </c:pt>
                <c:pt idx="70">
                  <c:v>0.58099999999999996</c:v>
                </c:pt>
                <c:pt idx="71">
                  <c:v>0.59</c:v>
                </c:pt>
                <c:pt idx="72">
                  <c:v>0.59899999999999998</c:v>
                </c:pt>
                <c:pt idx="73">
                  <c:v>0.60699999999999998</c:v>
                </c:pt>
                <c:pt idx="74">
                  <c:v>0.61499999999999999</c:v>
                </c:pt>
                <c:pt idx="75">
                  <c:v>0.624</c:v>
                </c:pt>
                <c:pt idx="76">
                  <c:v>0.63200000000000001</c:v>
                </c:pt>
                <c:pt idx="77">
                  <c:v>0.64</c:v>
                </c:pt>
                <c:pt idx="78">
                  <c:v>0.64900000000000002</c:v>
                </c:pt>
                <c:pt idx="79">
                  <c:v>0.65800000000000003</c:v>
                </c:pt>
                <c:pt idx="80">
                  <c:v>0.66700000000000004</c:v>
                </c:pt>
                <c:pt idx="81">
                  <c:v>0.67500000000000004</c:v>
                </c:pt>
                <c:pt idx="82">
                  <c:v>0.68300000000000005</c:v>
                </c:pt>
                <c:pt idx="83">
                  <c:v>0.69199999999999995</c:v>
                </c:pt>
                <c:pt idx="84">
                  <c:v>0.7</c:v>
                </c:pt>
                <c:pt idx="85">
                  <c:v>0.70799999999999996</c:v>
                </c:pt>
                <c:pt idx="86">
                  <c:v>0.71699999999999997</c:v>
                </c:pt>
                <c:pt idx="87">
                  <c:v>0.72599999999999998</c:v>
                </c:pt>
                <c:pt idx="88">
                  <c:v>0.73399999999999999</c:v>
                </c:pt>
                <c:pt idx="89">
                  <c:v>0.74299999999999999</c:v>
                </c:pt>
                <c:pt idx="90">
                  <c:v>0.751</c:v>
                </c:pt>
                <c:pt idx="91">
                  <c:v>0.76</c:v>
                </c:pt>
                <c:pt idx="92">
                  <c:v>0.76800000000000002</c:v>
                </c:pt>
                <c:pt idx="93">
                  <c:v>0.77600000000000002</c:v>
                </c:pt>
                <c:pt idx="94">
                  <c:v>0.78500000000000003</c:v>
                </c:pt>
                <c:pt idx="95">
                  <c:v>0.79300000000000004</c:v>
                </c:pt>
                <c:pt idx="96">
                  <c:v>0.80100000000000005</c:v>
                </c:pt>
                <c:pt idx="97">
                  <c:v>0.81</c:v>
                </c:pt>
                <c:pt idx="98">
                  <c:v>0.81899999999999995</c:v>
                </c:pt>
                <c:pt idx="99">
                  <c:v>0.82799999999999996</c:v>
                </c:pt>
                <c:pt idx="100">
                  <c:v>0.83599999999999997</c:v>
                </c:pt>
                <c:pt idx="101">
                  <c:v>0.84499999999999997</c:v>
                </c:pt>
                <c:pt idx="102">
                  <c:v>0.85399999999999998</c:v>
                </c:pt>
                <c:pt idx="103">
                  <c:v>0.86299999999999999</c:v>
                </c:pt>
                <c:pt idx="104">
                  <c:v>0.872</c:v>
                </c:pt>
                <c:pt idx="105">
                  <c:v>0.88100000000000001</c:v>
                </c:pt>
                <c:pt idx="106">
                  <c:v>0.89</c:v>
                </c:pt>
                <c:pt idx="107">
                  <c:v>0.89800000000000002</c:v>
                </c:pt>
                <c:pt idx="108">
                  <c:v>0.90700000000000003</c:v>
                </c:pt>
                <c:pt idx="109">
                  <c:v>0.91600000000000004</c:v>
                </c:pt>
                <c:pt idx="110">
                  <c:v>0.92500000000000004</c:v>
                </c:pt>
                <c:pt idx="111">
                  <c:v>0.93400000000000005</c:v>
                </c:pt>
                <c:pt idx="112">
                  <c:v>0.94199999999999995</c:v>
                </c:pt>
                <c:pt idx="113">
                  <c:v>0.95099999999999996</c:v>
                </c:pt>
                <c:pt idx="114">
                  <c:v>0.95899999999999996</c:v>
                </c:pt>
                <c:pt idx="115">
                  <c:v>0.96799999999999997</c:v>
                </c:pt>
                <c:pt idx="116">
                  <c:v>0.97699999999999998</c:v>
                </c:pt>
                <c:pt idx="117">
                  <c:v>0.98599999999999999</c:v>
                </c:pt>
                <c:pt idx="118">
                  <c:v>0.99399999999999999</c:v>
                </c:pt>
                <c:pt idx="119">
                  <c:v>1.0029999999999999</c:v>
                </c:pt>
                <c:pt idx="120">
                  <c:v>1.0109999999999999</c:v>
                </c:pt>
                <c:pt idx="121">
                  <c:v>1.02</c:v>
                </c:pt>
                <c:pt idx="122">
                  <c:v>1.028</c:v>
                </c:pt>
                <c:pt idx="123">
                  <c:v>1.0369999999999999</c:v>
                </c:pt>
                <c:pt idx="124">
                  <c:v>1.0449999999999999</c:v>
                </c:pt>
                <c:pt idx="125">
                  <c:v>1.0529999999999999</c:v>
                </c:pt>
                <c:pt idx="126">
                  <c:v>1.0620000000000001</c:v>
                </c:pt>
                <c:pt idx="127">
                  <c:v>1.07</c:v>
                </c:pt>
                <c:pt idx="128">
                  <c:v>1.079</c:v>
                </c:pt>
                <c:pt idx="129">
                  <c:v>1.087</c:v>
                </c:pt>
                <c:pt idx="130">
                  <c:v>1.095</c:v>
                </c:pt>
                <c:pt idx="131">
                  <c:v>1.1040000000000001</c:v>
                </c:pt>
                <c:pt idx="132">
                  <c:v>1.113</c:v>
                </c:pt>
                <c:pt idx="133">
                  <c:v>1.121</c:v>
                </c:pt>
                <c:pt idx="134">
                  <c:v>1.129</c:v>
                </c:pt>
                <c:pt idx="135">
                  <c:v>1.1379999999999999</c:v>
                </c:pt>
                <c:pt idx="136">
                  <c:v>1.1459999999999999</c:v>
                </c:pt>
                <c:pt idx="137">
                  <c:v>1.1539999999999999</c:v>
                </c:pt>
                <c:pt idx="138">
                  <c:v>1.163</c:v>
                </c:pt>
                <c:pt idx="139">
                  <c:v>1.171</c:v>
                </c:pt>
                <c:pt idx="140">
                  <c:v>1.179</c:v>
                </c:pt>
                <c:pt idx="141">
                  <c:v>1.1879999999999999</c:v>
                </c:pt>
                <c:pt idx="142">
                  <c:v>1.196</c:v>
                </c:pt>
                <c:pt idx="143">
                  <c:v>1.204</c:v>
                </c:pt>
                <c:pt idx="144">
                  <c:v>1.2130000000000001</c:v>
                </c:pt>
                <c:pt idx="145">
                  <c:v>1.2210000000000001</c:v>
                </c:pt>
                <c:pt idx="146">
                  <c:v>1.2290000000000001</c:v>
                </c:pt>
                <c:pt idx="147">
                  <c:v>1.238</c:v>
                </c:pt>
                <c:pt idx="148">
                  <c:v>1.246</c:v>
                </c:pt>
                <c:pt idx="149">
                  <c:v>1.254</c:v>
                </c:pt>
                <c:pt idx="150">
                  <c:v>1.2629999999999999</c:v>
                </c:pt>
                <c:pt idx="151">
                  <c:v>1.2709999999999999</c:v>
                </c:pt>
                <c:pt idx="152">
                  <c:v>1.2789999999999999</c:v>
                </c:pt>
                <c:pt idx="153">
                  <c:v>1.288</c:v>
                </c:pt>
                <c:pt idx="154">
                  <c:v>1.296</c:v>
                </c:pt>
                <c:pt idx="155">
                  <c:v>1.304</c:v>
                </c:pt>
                <c:pt idx="156">
                  <c:v>1.3129999999999999</c:v>
                </c:pt>
                <c:pt idx="157">
                  <c:v>1.321</c:v>
                </c:pt>
                <c:pt idx="158">
                  <c:v>1.33</c:v>
                </c:pt>
                <c:pt idx="159">
                  <c:v>1.3380000000000001</c:v>
                </c:pt>
                <c:pt idx="160">
                  <c:v>1.3460000000000001</c:v>
                </c:pt>
                <c:pt idx="161">
                  <c:v>1.355</c:v>
                </c:pt>
                <c:pt idx="162">
                  <c:v>1.363</c:v>
                </c:pt>
                <c:pt idx="163">
                  <c:v>1.371</c:v>
                </c:pt>
                <c:pt idx="164">
                  <c:v>1.38</c:v>
                </c:pt>
                <c:pt idx="165">
                  <c:v>1.3879999999999999</c:v>
                </c:pt>
                <c:pt idx="166">
                  <c:v>1.3959999999999999</c:v>
                </c:pt>
                <c:pt idx="167">
                  <c:v>1.405</c:v>
                </c:pt>
                <c:pt idx="168">
                  <c:v>1.413</c:v>
                </c:pt>
                <c:pt idx="169">
                  <c:v>1.421</c:v>
                </c:pt>
                <c:pt idx="170">
                  <c:v>1.43</c:v>
                </c:pt>
                <c:pt idx="171">
                  <c:v>1.4379999999999999</c:v>
                </c:pt>
                <c:pt idx="172">
                  <c:v>1.446</c:v>
                </c:pt>
                <c:pt idx="173">
                  <c:v>1.4530000000000001</c:v>
                </c:pt>
                <c:pt idx="174">
                  <c:v>1.4610000000000001</c:v>
                </c:pt>
                <c:pt idx="175">
                  <c:v>1.4690000000000001</c:v>
                </c:pt>
                <c:pt idx="176">
                  <c:v>1.478</c:v>
                </c:pt>
                <c:pt idx="177">
                  <c:v>1.486</c:v>
                </c:pt>
                <c:pt idx="178">
                  <c:v>1.494</c:v>
                </c:pt>
                <c:pt idx="179">
                  <c:v>1.502</c:v>
                </c:pt>
                <c:pt idx="180">
                  <c:v>1.5109999999999999</c:v>
                </c:pt>
                <c:pt idx="181">
                  <c:v>1.5189999999999999</c:v>
                </c:pt>
                <c:pt idx="182">
                  <c:v>1.5269999999999999</c:v>
                </c:pt>
                <c:pt idx="183">
                  <c:v>1.5349999999999999</c:v>
                </c:pt>
                <c:pt idx="184">
                  <c:v>1.544</c:v>
                </c:pt>
                <c:pt idx="185">
                  <c:v>1.552</c:v>
                </c:pt>
                <c:pt idx="186">
                  <c:v>1.56</c:v>
                </c:pt>
                <c:pt idx="187">
                  <c:v>1.569</c:v>
                </c:pt>
                <c:pt idx="188">
                  <c:v>1.577</c:v>
                </c:pt>
                <c:pt idx="189">
                  <c:v>1.585</c:v>
                </c:pt>
                <c:pt idx="190">
                  <c:v>1.5940000000000001</c:v>
                </c:pt>
                <c:pt idx="191">
                  <c:v>1.603</c:v>
                </c:pt>
                <c:pt idx="192">
                  <c:v>1.6120000000000001</c:v>
                </c:pt>
                <c:pt idx="193">
                  <c:v>1.621</c:v>
                </c:pt>
                <c:pt idx="194">
                  <c:v>1.629</c:v>
                </c:pt>
                <c:pt idx="195">
                  <c:v>1.637</c:v>
                </c:pt>
                <c:pt idx="196">
                  <c:v>1.6459999999999999</c:v>
                </c:pt>
                <c:pt idx="197">
                  <c:v>1.655</c:v>
                </c:pt>
                <c:pt idx="198">
                  <c:v>1.6639999999999999</c:v>
                </c:pt>
                <c:pt idx="199">
                  <c:v>1.673</c:v>
                </c:pt>
                <c:pt idx="200">
                  <c:v>1.6819999999999999</c:v>
                </c:pt>
                <c:pt idx="201">
                  <c:v>1.69</c:v>
                </c:pt>
                <c:pt idx="202">
                  <c:v>1.6990000000000001</c:v>
                </c:pt>
                <c:pt idx="203">
                  <c:v>1.708</c:v>
                </c:pt>
                <c:pt idx="204">
                  <c:v>1.7170000000000001</c:v>
                </c:pt>
                <c:pt idx="205">
                  <c:v>1.726</c:v>
                </c:pt>
                <c:pt idx="206">
                  <c:v>1.7350000000000001</c:v>
                </c:pt>
                <c:pt idx="207">
                  <c:v>1.744</c:v>
                </c:pt>
                <c:pt idx="208">
                  <c:v>1.752</c:v>
                </c:pt>
                <c:pt idx="209">
                  <c:v>1.7609999999999999</c:v>
                </c:pt>
                <c:pt idx="210">
                  <c:v>1.7689999999999999</c:v>
                </c:pt>
                <c:pt idx="211">
                  <c:v>1.778</c:v>
                </c:pt>
                <c:pt idx="212">
                  <c:v>1.786</c:v>
                </c:pt>
                <c:pt idx="213">
                  <c:v>1.794</c:v>
                </c:pt>
                <c:pt idx="214">
                  <c:v>1.8029999999999999</c:v>
                </c:pt>
                <c:pt idx="215">
                  <c:v>1.8109999999999999</c:v>
                </c:pt>
                <c:pt idx="216">
                  <c:v>1.819</c:v>
                </c:pt>
                <c:pt idx="217">
                  <c:v>1.8280000000000001</c:v>
                </c:pt>
                <c:pt idx="218">
                  <c:v>1.8360000000000001</c:v>
                </c:pt>
                <c:pt idx="219">
                  <c:v>1.8440000000000001</c:v>
                </c:pt>
                <c:pt idx="220">
                  <c:v>1.853</c:v>
                </c:pt>
                <c:pt idx="221">
                  <c:v>1.861</c:v>
                </c:pt>
                <c:pt idx="222">
                  <c:v>1.87</c:v>
                </c:pt>
                <c:pt idx="223">
                  <c:v>1.8779999999999999</c:v>
                </c:pt>
                <c:pt idx="224">
                  <c:v>1.8859999999999999</c:v>
                </c:pt>
                <c:pt idx="225">
                  <c:v>1.895</c:v>
                </c:pt>
                <c:pt idx="226">
                  <c:v>1.903</c:v>
                </c:pt>
                <c:pt idx="227">
                  <c:v>1.911</c:v>
                </c:pt>
                <c:pt idx="228">
                  <c:v>1.92</c:v>
                </c:pt>
                <c:pt idx="229">
                  <c:v>1.9279999999999999</c:v>
                </c:pt>
                <c:pt idx="230">
                  <c:v>1.9359999999999999</c:v>
                </c:pt>
                <c:pt idx="231">
                  <c:v>1.9450000000000001</c:v>
                </c:pt>
                <c:pt idx="232">
                  <c:v>1.9530000000000001</c:v>
                </c:pt>
                <c:pt idx="233">
                  <c:v>1.9610000000000001</c:v>
                </c:pt>
                <c:pt idx="234">
                  <c:v>1.97</c:v>
                </c:pt>
                <c:pt idx="235">
                  <c:v>1.978</c:v>
                </c:pt>
                <c:pt idx="236">
                  <c:v>1.986</c:v>
                </c:pt>
                <c:pt idx="237">
                  <c:v>1.9950000000000001</c:v>
                </c:pt>
                <c:pt idx="238">
                  <c:v>2.0030000000000001</c:v>
                </c:pt>
                <c:pt idx="239">
                  <c:v>2.0110000000000001</c:v>
                </c:pt>
                <c:pt idx="240">
                  <c:v>2.0190000000000001</c:v>
                </c:pt>
                <c:pt idx="241">
                  <c:v>2.0270000000000001</c:v>
                </c:pt>
                <c:pt idx="242">
                  <c:v>2.0350000000000001</c:v>
                </c:pt>
                <c:pt idx="243">
                  <c:v>2.0430000000000001</c:v>
                </c:pt>
                <c:pt idx="244">
                  <c:v>2.0510000000000002</c:v>
                </c:pt>
                <c:pt idx="245">
                  <c:v>2.0579999999999998</c:v>
                </c:pt>
                <c:pt idx="246">
                  <c:v>2.0659999999999998</c:v>
                </c:pt>
                <c:pt idx="247">
                  <c:v>2.0739999999999998</c:v>
                </c:pt>
                <c:pt idx="248">
                  <c:v>2.0819999999999999</c:v>
                </c:pt>
                <c:pt idx="249">
                  <c:v>2.09</c:v>
                </c:pt>
                <c:pt idx="250">
                  <c:v>2.097</c:v>
                </c:pt>
                <c:pt idx="251">
                  <c:v>2.105</c:v>
                </c:pt>
                <c:pt idx="252">
                  <c:v>2.113</c:v>
                </c:pt>
                <c:pt idx="253">
                  <c:v>2.121</c:v>
                </c:pt>
                <c:pt idx="254">
                  <c:v>2.129</c:v>
                </c:pt>
                <c:pt idx="255">
                  <c:v>2.1360000000000001</c:v>
                </c:pt>
                <c:pt idx="256">
                  <c:v>2.1440000000000001</c:v>
                </c:pt>
                <c:pt idx="257">
                  <c:v>2.1520000000000001</c:v>
                </c:pt>
                <c:pt idx="258">
                  <c:v>2.16</c:v>
                </c:pt>
                <c:pt idx="259">
                  <c:v>2.1669999999999998</c:v>
                </c:pt>
                <c:pt idx="260">
                  <c:v>2.1749999999999998</c:v>
                </c:pt>
                <c:pt idx="261">
                  <c:v>2.1829999999999998</c:v>
                </c:pt>
                <c:pt idx="262">
                  <c:v>2.1909999999999998</c:v>
                </c:pt>
                <c:pt idx="263">
                  <c:v>2.1989999999999998</c:v>
                </c:pt>
                <c:pt idx="264">
                  <c:v>2.206</c:v>
                </c:pt>
                <c:pt idx="265">
                  <c:v>2.214</c:v>
                </c:pt>
                <c:pt idx="266">
                  <c:v>2.222</c:v>
                </c:pt>
                <c:pt idx="267">
                  <c:v>2.23</c:v>
                </c:pt>
                <c:pt idx="268">
                  <c:v>2.238</c:v>
                </c:pt>
                <c:pt idx="269">
                  <c:v>2.2450000000000001</c:v>
                </c:pt>
                <c:pt idx="270">
                  <c:v>2.2530000000000001</c:v>
                </c:pt>
                <c:pt idx="271">
                  <c:v>2.2610000000000001</c:v>
                </c:pt>
                <c:pt idx="272">
                  <c:v>2.2690000000000001</c:v>
                </c:pt>
                <c:pt idx="273">
                  <c:v>2.2759999999999998</c:v>
                </c:pt>
                <c:pt idx="274">
                  <c:v>2.2839999999999998</c:v>
                </c:pt>
                <c:pt idx="275">
                  <c:v>2.2919999999999998</c:v>
                </c:pt>
                <c:pt idx="276">
                  <c:v>2.2999999999999998</c:v>
                </c:pt>
                <c:pt idx="277">
                  <c:v>2.3079999999999998</c:v>
                </c:pt>
                <c:pt idx="278">
                  <c:v>2.3149999999999999</c:v>
                </c:pt>
                <c:pt idx="279">
                  <c:v>2.323</c:v>
                </c:pt>
                <c:pt idx="280">
                  <c:v>2.331</c:v>
                </c:pt>
                <c:pt idx="281">
                  <c:v>2.339</c:v>
                </c:pt>
                <c:pt idx="282">
                  <c:v>2.347</c:v>
                </c:pt>
                <c:pt idx="283">
                  <c:v>2.3540000000000001</c:v>
                </c:pt>
                <c:pt idx="284">
                  <c:v>2.3620000000000001</c:v>
                </c:pt>
                <c:pt idx="285">
                  <c:v>2.37</c:v>
                </c:pt>
                <c:pt idx="286">
                  <c:v>2.3780000000000001</c:v>
                </c:pt>
                <c:pt idx="287">
                  <c:v>2.3860000000000001</c:v>
                </c:pt>
                <c:pt idx="288">
                  <c:v>2.3929999999999998</c:v>
                </c:pt>
                <c:pt idx="289">
                  <c:v>2.4009999999999998</c:v>
                </c:pt>
                <c:pt idx="290">
                  <c:v>2.4089999999999998</c:v>
                </c:pt>
                <c:pt idx="291">
                  <c:v>2.4169999999999998</c:v>
                </c:pt>
                <c:pt idx="292">
                  <c:v>2.4249999999999998</c:v>
                </c:pt>
                <c:pt idx="293">
                  <c:v>2.4319999999999999</c:v>
                </c:pt>
                <c:pt idx="294">
                  <c:v>2.44</c:v>
                </c:pt>
                <c:pt idx="295">
                  <c:v>2.448</c:v>
                </c:pt>
                <c:pt idx="296">
                  <c:v>2.456</c:v>
                </c:pt>
                <c:pt idx="297">
                  <c:v>2.4630000000000001</c:v>
                </c:pt>
                <c:pt idx="298">
                  <c:v>2.4710000000000001</c:v>
                </c:pt>
                <c:pt idx="299">
                  <c:v>2.4790000000000001</c:v>
                </c:pt>
                <c:pt idx="300">
                  <c:v>2.4860000000000002</c:v>
                </c:pt>
                <c:pt idx="301">
                  <c:v>2.4940000000000002</c:v>
                </c:pt>
                <c:pt idx="302">
                  <c:v>2.5019999999999998</c:v>
                </c:pt>
                <c:pt idx="303">
                  <c:v>2.5099999999999998</c:v>
                </c:pt>
                <c:pt idx="304">
                  <c:v>2.5169999999999999</c:v>
                </c:pt>
                <c:pt idx="305">
                  <c:v>2.5249999999999999</c:v>
                </c:pt>
                <c:pt idx="306">
                  <c:v>2.5329999999999999</c:v>
                </c:pt>
                <c:pt idx="307">
                  <c:v>2.5409999999999999</c:v>
                </c:pt>
                <c:pt idx="308">
                  <c:v>2.5489999999999999</c:v>
                </c:pt>
                <c:pt idx="309">
                  <c:v>2.556</c:v>
                </c:pt>
                <c:pt idx="310">
                  <c:v>2.5640000000000001</c:v>
                </c:pt>
                <c:pt idx="311">
                  <c:v>2.5720000000000001</c:v>
                </c:pt>
                <c:pt idx="312">
                  <c:v>2.58</c:v>
                </c:pt>
                <c:pt idx="313">
                  <c:v>2.5880000000000001</c:v>
                </c:pt>
                <c:pt idx="314">
                  <c:v>2.5950000000000002</c:v>
                </c:pt>
                <c:pt idx="315">
                  <c:v>2.6030000000000002</c:v>
                </c:pt>
                <c:pt idx="316">
                  <c:v>2.61</c:v>
                </c:pt>
                <c:pt idx="317">
                  <c:v>2.6179999999999999</c:v>
                </c:pt>
                <c:pt idx="318">
                  <c:v>2.6259999999999999</c:v>
                </c:pt>
                <c:pt idx="319">
                  <c:v>2.6339999999999999</c:v>
                </c:pt>
                <c:pt idx="320">
                  <c:v>2.641</c:v>
                </c:pt>
                <c:pt idx="321">
                  <c:v>2.649</c:v>
                </c:pt>
                <c:pt idx="322">
                  <c:v>2.6560000000000001</c:v>
                </c:pt>
                <c:pt idx="323">
                  <c:v>2.6640000000000001</c:v>
                </c:pt>
                <c:pt idx="324">
                  <c:v>2.6709999999999998</c:v>
                </c:pt>
                <c:pt idx="325">
                  <c:v>2.6789999999999998</c:v>
                </c:pt>
                <c:pt idx="326">
                  <c:v>2.6859999999999999</c:v>
                </c:pt>
                <c:pt idx="327">
                  <c:v>2.694</c:v>
                </c:pt>
                <c:pt idx="328">
                  <c:v>2.7010000000000001</c:v>
                </c:pt>
                <c:pt idx="329">
                  <c:v>2.7080000000000002</c:v>
                </c:pt>
                <c:pt idx="330">
                  <c:v>2.7149999999999999</c:v>
                </c:pt>
                <c:pt idx="331">
                  <c:v>2.7229999999999999</c:v>
                </c:pt>
                <c:pt idx="332">
                  <c:v>2.7309999999999999</c:v>
                </c:pt>
                <c:pt idx="333">
                  <c:v>2.7389999999999999</c:v>
                </c:pt>
                <c:pt idx="334">
                  <c:v>2.746</c:v>
                </c:pt>
                <c:pt idx="335">
                  <c:v>2.754</c:v>
                </c:pt>
                <c:pt idx="336">
                  <c:v>2.762</c:v>
                </c:pt>
                <c:pt idx="337">
                  <c:v>2.77</c:v>
                </c:pt>
                <c:pt idx="338">
                  <c:v>2.778</c:v>
                </c:pt>
                <c:pt idx="339">
                  <c:v>2.7850000000000001</c:v>
                </c:pt>
                <c:pt idx="340">
                  <c:v>2.7930000000000001</c:v>
                </c:pt>
                <c:pt idx="341">
                  <c:v>2.8010000000000002</c:v>
                </c:pt>
                <c:pt idx="342">
                  <c:v>2.8090000000000002</c:v>
                </c:pt>
                <c:pt idx="343">
                  <c:v>2.8170000000000002</c:v>
                </c:pt>
                <c:pt idx="344">
                  <c:v>2.8239999999999998</c:v>
                </c:pt>
                <c:pt idx="345">
                  <c:v>2.8319999999999999</c:v>
                </c:pt>
                <c:pt idx="346">
                  <c:v>2.84</c:v>
                </c:pt>
                <c:pt idx="347">
                  <c:v>2.8479999999999999</c:v>
                </c:pt>
                <c:pt idx="348">
                  <c:v>2.8559999999999999</c:v>
                </c:pt>
                <c:pt idx="349">
                  <c:v>2.863</c:v>
                </c:pt>
                <c:pt idx="350">
                  <c:v>2.871</c:v>
                </c:pt>
                <c:pt idx="351">
                  <c:v>2.879</c:v>
                </c:pt>
                <c:pt idx="352">
                  <c:v>2.887</c:v>
                </c:pt>
                <c:pt idx="353">
                  <c:v>2.8940000000000001</c:v>
                </c:pt>
                <c:pt idx="354">
                  <c:v>2.9020000000000001</c:v>
                </c:pt>
                <c:pt idx="355">
                  <c:v>2.91</c:v>
                </c:pt>
                <c:pt idx="356">
                  <c:v>2.9180000000000001</c:v>
                </c:pt>
                <c:pt idx="357">
                  <c:v>2.9260000000000002</c:v>
                </c:pt>
                <c:pt idx="358">
                  <c:v>2.9329999999999998</c:v>
                </c:pt>
                <c:pt idx="359">
                  <c:v>2.9409999999999998</c:v>
                </c:pt>
                <c:pt idx="360">
                  <c:v>2.9489999999999998</c:v>
                </c:pt>
                <c:pt idx="361">
                  <c:v>2.956</c:v>
                </c:pt>
                <c:pt idx="362">
                  <c:v>2.9630000000000001</c:v>
                </c:pt>
                <c:pt idx="363">
                  <c:v>2.9710000000000001</c:v>
                </c:pt>
                <c:pt idx="364">
                  <c:v>2.9780000000000002</c:v>
                </c:pt>
                <c:pt idx="365">
                  <c:v>2.9849999999999999</c:v>
                </c:pt>
                <c:pt idx="366">
                  <c:v>2.992</c:v>
                </c:pt>
                <c:pt idx="367">
                  <c:v>3</c:v>
                </c:pt>
                <c:pt idx="368">
                  <c:v>3.0070000000000001</c:v>
                </c:pt>
                <c:pt idx="369">
                  <c:v>3.0139999999999998</c:v>
                </c:pt>
                <c:pt idx="370">
                  <c:v>3.0209999999999999</c:v>
                </c:pt>
                <c:pt idx="371">
                  <c:v>3.028</c:v>
                </c:pt>
                <c:pt idx="372">
                  <c:v>3.036</c:v>
                </c:pt>
                <c:pt idx="373">
                  <c:v>3.0430000000000001</c:v>
                </c:pt>
                <c:pt idx="374">
                  <c:v>3.05</c:v>
                </c:pt>
                <c:pt idx="375">
                  <c:v>3.0569999999999999</c:v>
                </c:pt>
                <c:pt idx="376">
                  <c:v>3.0649999999999999</c:v>
                </c:pt>
                <c:pt idx="377">
                  <c:v>3.0720000000000001</c:v>
                </c:pt>
                <c:pt idx="378">
                  <c:v>3.0790000000000002</c:v>
                </c:pt>
                <c:pt idx="379">
                  <c:v>3.0859999999999999</c:v>
                </c:pt>
                <c:pt idx="380">
                  <c:v>3.0939999999999999</c:v>
                </c:pt>
                <c:pt idx="381">
                  <c:v>3.101</c:v>
                </c:pt>
                <c:pt idx="382">
                  <c:v>3.1080000000000001</c:v>
                </c:pt>
                <c:pt idx="383">
                  <c:v>3.1150000000000002</c:v>
                </c:pt>
                <c:pt idx="384">
                  <c:v>3.1219999999999999</c:v>
                </c:pt>
                <c:pt idx="385">
                  <c:v>3.13</c:v>
                </c:pt>
                <c:pt idx="386">
                  <c:v>3.137</c:v>
                </c:pt>
                <c:pt idx="387">
                  <c:v>3.1440000000000001</c:v>
                </c:pt>
                <c:pt idx="388">
                  <c:v>3.1509999999999998</c:v>
                </c:pt>
                <c:pt idx="389">
                  <c:v>3.1589999999999998</c:v>
                </c:pt>
                <c:pt idx="390">
                  <c:v>3.1659999999999999</c:v>
                </c:pt>
                <c:pt idx="391">
                  <c:v>3.173</c:v>
                </c:pt>
                <c:pt idx="392">
                  <c:v>3.18</c:v>
                </c:pt>
                <c:pt idx="393">
                  <c:v>3.1880000000000002</c:v>
                </c:pt>
                <c:pt idx="394">
                  <c:v>3.1949999999999998</c:v>
                </c:pt>
                <c:pt idx="395">
                  <c:v>3.202</c:v>
                </c:pt>
                <c:pt idx="396">
                  <c:v>3.2090000000000001</c:v>
                </c:pt>
                <c:pt idx="397">
                  <c:v>3.2170000000000001</c:v>
                </c:pt>
                <c:pt idx="398">
                  <c:v>3.2240000000000002</c:v>
                </c:pt>
                <c:pt idx="399">
                  <c:v>3.2309999999999999</c:v>
                </c:pt>
                <c:pt idx="400">
                  <c:v>3.238</c:v>
                </c:pt>
                <c:pt idx="401">
                  <c:v>3.2450000000000001</c:v>
                </c:pt>
                <c:pt idx="402">
                  <c:v>3.2530000000000001</c:v>
                </c:pt>
                <c:pt idx="403">
                  <c:v>3.26</c:v>
                </c:pt>
                <c:pt idx="404">
                  <c:v>3.2669999999999999</c:v>
                </c:pt>
                <c:pt idx="405">
                  <c:v>3.274</c:v>
                </c:pt>
                <c:pt idx="406">
                  <c:v>3.282</c:v>
                </c:pt>
                <c:pt idx="407">
                  <c:v>3.2890000000000001</c:v>
                </c:pt>
                <c:pt idx="408">
                  <c:v>3.2959999999999998</c:v>
                </c:pt>
                <c:pt idx="409">
                  <c:v>3.3029999999999999</c:v>
                </c:pt>
                <c:pt idx="410">
                  <c:v>3.31</c:v>
                </c:pt>
                <c:pt idx="411">
                  <c:v>3.3170000000000002</c:v>
                </c:pt>
                <c:pt idx="412">
                  <c:v>3.3239999999999998</c:v>
                </c:pt>
                <c:pt idx="413">
                  <c:v>3.331</c:v>
                </c:pt>
                <c:pt idx="414">
                  <c:v>3.3380000000000001</c:v>
                </c:pt>
                <c:pt idx="415">
                  <c:v>3.3460000000000001</c:v>
                </c:pt>
                <c:pt idx="416">
                  <c:v>3.3519999999999999</c:v>
                </c:pt>
                <c:pt idx="417">
                  <c:v>3.359</c:v>
                </c:pt>
                <c:pt idx="418">
                  <c:v>3.3660000000000001</c:v>
                </c:pt>
                <c:pt idx="419">
                  <c:v>3.3730000000000002</c:v>
                </c:pt>
                <c:pt idx="420">
                  <c:v>3.38</c:v>
                </c:pt>
                <c:pt idx="421">
                  <c:v>3.387</c:v>
                </c:pt>
                <c:pt idx="422">
                  <c:v>3.3940000000000001</c:v>
                </c:pt>
                <c:pt idx="423">
                  <c:v>3.4009999999999998</c:v>
                </c:pt>
                <c:pt idx="424">
                  <c:v>3.4079999999999999</c:v>
                </c:pt>
                <c:pt idx="425">
                  <c:v>3.415</c:v>
                </c:pt>
                <c:pt idx="426">
                  <c:v>3.4220000000000002</c:v>
                </c:pt>
                <c:pt idx="427">
                  <c:v>3.4289999999999998</c:v>
                </c:pt>
                <c:pt idx="428">
                  <c:v>3.4359999999999999</c:v>
                </c:pt>
                <c:pt idx="429">
                  <c:v>3.444</c:v>
                </c:pt>
                <c:pt idx="430">
                  <c:v>3.4510000000000001</c:v>
                </c:pt>
                <c:pt idx="431">
                  <c:v>3.4580000000000002</c:v>
                </c:pt>
                <c:pt idx="432">
                  <c:v>3.4649999999999999</c:v>
                </c:pt>
                <c:pt idx="433">
                  <c:v>3.4710000000000001</c:v>
                </c:pt>
                <c:pt idx="434">
                  <c:v>3.4780000000000002</c:v>
                </c:pt>
                <c:pt idx="435">
                  <c:v>3.4849999999999999</c:v>
                </c:pt>
                <c:pt idx="436">
                  <c:v>3.492</c:v>
                </c:pt>
                <c:pt idx="437">
                  <c:v>3.4990000000000001</c:v>
                </c:pt>
                <c:pt idx="438">
                  <c:v>3.5070000000000001</c:v>
                </c:pt>
                <c:pt idx="439">
                  <c:v>3.5150000000000001</c:v>
                </c:pt>
                <c:pt idx="440">
                  <c:v>3.5219999999999998</c:v>
                </c:pt>
                <c:pt idx="441">
                  <c:v>3.53</c:v>
                </c:pt>
                <c:pt idx="442">
                  <c:v>3.5379999999999998</c:v>
                </c:pt>
                <c:pt idx="443">
                  <c:v>3.5449999999999999</c:v>
                </c:pt>
                <c:pt idx="444">
                  <c:v>3.5529999999999999</c:v>
                </c:pt>
                <c:pt idx="445">
                  <c:v>3.5609999999999999</c:v>
                </c:pt>
                <c:pt idx="446">
                  <c:v>3.5680000000000001</c:v>
                </c:pt>
                <c:pt idx="447">
                  <c:v>3.5750000000000002</c:v>
                </c:pt>
                <c:pt idx="448">
                  <c:v>3.5830000000000002</c:v>
                </c:pt>
                <c:pt idx="449">
                  <c:v>3.5910000000000002</c:v>
                </c:pt>
                <c:pt idx="450">
                  <c:v>3.5990000000000002</c:v>
                </c:pt>
                <c:pt idx="451">
                  <c:v>3.6059999999999999</c:v>
                </c:pt>
                <c:pt idx="452">
                  <c:v>3.6139999999999999</c:v>
                </c:pt>
                <c:pt idx="453">
                  <c:v>3.6219999999999999</c:v>
                </c:pt>
                <c:pt idx="454">
                  <c:v>3.63</c:v>
                </c:pt>
                <c:pt idx="455">
                  <c:v>3.6379999999999999</c:v>
                </c:pt>
                <c:pt idx="456">
                  <c:v>3.645</c:v>
                </c:pt>
                <c:pt idx="457">
                  <c:v>3.6539999999999999</c:v>
                </c:pt>
                <c:pt idx="458">
                  <c:v>3.6619999999999999</c:v>
                </c:pt>
                <c:pt idx="459">
                  <c:v>3.67</c:v>
                </c:pt>
                <c:pt idx="460">
                  <c:v>3.6779999999999999</c:v>
                </c:pt>
                <c:pt idx="461">
                  <c:v>3.6869999999999998</c:v>
                </c:pt>
                <c:pt idx="462">
                  <c:v>3.6949999999999998</c:v>
                </c:pt>
                <c:pt idx="463">
                  <c:v>3.7029999999999998</c:v>
                </c:pt>
                <c:pt idx="464">
                  <c:v>3.7109999999999999</c:v>
                </c:pt>
                <c:pt idx="465">
                  <c:v>3.7189999999999999</c:v>
                </c:pt>
                <c:pt idx="466">
                  <c:v>3.726</c:v>
                </c:pt>
                <c:pt idx="467">
                  <c:v>3.734</c:v>
                </c:pt>
                <c:pt idx="468">
                  <c:v>3.742</c:v>
                </c:pt>
                <c:pt idx="469">
                  <c:v>3.75</c:v>
                </c:pt>
                <c:pt idx="470">
                  <c:v>3.758</c:v>
                </c:pt>
                <c:pt idx="471">
                  <c:v>3.7650000000000001</c:v>
                </c:pt>
                <c:pt idx="472">
                  <c:v>3.7730000000000001</c:v>
                </c:pt>
                <c:pt idx="473">
                  <c:v>3.7810000000000001</c:v>
                </c:pt>
                <c:pt idx="474">
                  <c:v>3.7890000000000001</c:v>
                </c:pt>
                <c:pt idx="475">
                  <c:v>3.7970000000000002</c:v>
                </c:pt>
                <c:pt idx="476">
                  <c:v>3.8039999999999998</c:v>
                </c:pt>
                <c:pt idx="477">
                  <c:v>3.8119999999999998</c:v>
                </c:pt>
                <c:pt idx="478">
                  <c:v>3.82</c:v>
                </c:pt>
                <c:pt idx="479">
                  <c:v>3.8279999999999998</c:v>
                </c:pt>
                <c:pt idx="480">
                  <c:v>3.8359999999999999</c:v>
                </c:pt>
                <c:pt idx="481">
                  <c:v>3.843</c:v>
                </c:pt>
                <c:pt idx="482">
                  <c:v>3.851</c:v>
                </c:pt>
                <c:pt idx="483">
                  <c:v>3.859</c:v>
                </c:pt>
                <c:pt idx="484">
                  <c:v>3.867</c:v>
                </c:pt>
                <c:pt idx="485">
                  <c:v>3.875</c:v>
                </c:pt>
                <c:pt idx="486">
                  <c:v>3.8820000000000001</c:v>
                </c:pt>
                <c:pt idx="487">
                  <c:v>3.89</c:v>
                </c:pt>
                <c:pt idx="488">
                  <c:v>3.8980000000000001</c:v>
                </c:pt>
                <c:pt idx="489">
                  <c:v>3.9049999999999998</c:v>
                </c:pt>
                <c:pt idx="490">
                  <c:v>3.9119999999999999</c:v>
                </c:pt>
                <c:pt idx="491">
                  <c:v>3.919</c:v>
                </c:pt>
                <c:pt idx="492">
                  <c:v>3.9260000000000002</c:v>
                </c:pt>
                <c:pt idx="493">
                  <c:v>3.9329999999999998</c:v>
                </c:pt>
                <c:pt idx="494">
                  <c:v>3.94</c:v>
                </c:pt>
                <c:pt idx="495">
                  <c:v>3.948</c:v>
                </c:pt>
                <c:pt idx="496">
                  <c:v>3.9550000000000001</c:v>
                </c:pt>
                <c:pt idx="497">
                  <c:v>3.9609999999999999</c:v>
                </c:pt>
                <c:pt idx="498">
                  <c:v>3.968</c:v>
                </c:pt>
                <c:pt idx="499">
                  <c:v>3.9750000000000001</c:v>
                </c:pt>
                <c:pt idx="500">
                  <c:v>3.9830000000000001</c:v>
                </c:pt>
                <c:pt idx="501">
                  <c:v>3.99</c:v>
                </c:pt>
                <c:pt idx="502">
                  <c:v>3.9969999999999999</c:v>
                </c:pt>
                <c:pt idx="503">
                  <c:v>4.0030000000000001</c:v>
                </c:pt>
                <c:pt idx="504">
                  <c:v>4.01</c:v>
                </c:pt>
                <c:pt idx="505">
                  <c:v>4.0170000000000003</c:v>
                </c:pt>
                <c:pt idx="506">
                  <c:v>4.024</c:v>
                </c:pt>
                <c:pt idx="507">
                  <c:v>4.0309999999999997</c:v>
                </c:pt>
                <c:pt idx="508">
                  <c:v>4.0369999999999999</c:v>
                </c:pt>
                <c:pt idx="509">
                  <c:v>4.0449999999999999</c:v>
                </c:pt>
                <c:pt idx="510">
                  <c:v>4.0510000000000002</c:v>
                </c:pt>
                <c:pt idx="511">
                  <c:v>4.0579999999999998</c:v>
                </c:pt>
                <c:pt idx="512">
                  <c:v>4.0650000000000004</c:v>
                </c:pt>
                <c:pt idx="513">
                  <c:v>4.0709999999999997</c:v>
                </c:pt>
                <c:pt idx="514">
                  <c:v>4.0780000000000003</c:v>
                </c:pt>
                <c:pt idx="515">
                  <c:v>4.085</c:v>
                </c:pt>
                <c:pt idx="516">
                  <c:v>4.0910000000000002</c:v>
                </c:pt>
                <c:pt idx="517">
                  <c:v>4.0979999999999999</c:v>
                </c:pt>
                <c:pt idx="518">
                  <c:v>4.1050000000000004</c:v>
                </c:pt>
                <c:pt idx="519">
                  <c:v>4.1120000000000001</c:v>
                </c:pt>
                <c:pt idx="520">
                  <c:v>4.1180000000000003</c:v>
                </c:pt>
                <c:pt idx="521">
                  <c:v>4.125</c:v>
                </c:pt>
                <c:pt idx="522">
                  <c:v>4.1319999999999997</c:v>
                </c:pt>
                <c:pt idx="523">
                  <c:v>4.1379999999999999</c:v>
                </c:pt>
                <c:pt idx="524">
                  <c:v>4.1449999999999996</c:v>
                </c:pt>
                <c:pt idx="525">
                  <c:v>4.1520000000000001</c:v>
                </c:pt>
                <c:pt idx="526">
                  <c:v>4.1580000000000004</c:v>
                </c:pt>
                <c:pt idx="527">
                  <c:v>4.165</c:v>
                </c:pt>
                <c:pt idx="528">
                  <c:v>4.1719999999999997</c:v>
                </c:pt>
                <c:pt idx="529">
                  <c:v>4.1779999999999999</c:v>
                </c:pt>
                <c:pt idx="530">
                  <c:v>4.1849999999999996</c:v>
                </c:pt>
                <c:pt idx="531">
                  <c:v>4.1920000000000002</c:v>
                </c:pt>
                <c:pt idx="532">
                  <c:v>4.1980000000000004</c:v>
                </c:pt>
                <c:pt idx="533">
                  <c:v>4.2050000000000001</c:v>
                </c:pt>
                <c:pt idx="534">
                  <c:v>4.2119999999999997</c:v>
                </c:pt>
                <c:pt idx="535">
                  <c:v>4.218</c:v>
                </c:pt>
                <c:pt idx="536">
                  <c:v>4.2249999999999996</c:v>
                </c:pt>
                <c:pt idx="537">
                  <c:v>4.2320000000000002</c:v>
                </c:pt>
                <c:pt idx="538">
                  <c:v>4.2380000000000004</c:v>
                </c:pt>
                <c:pt idx="539">
                  <c:v>4.2450000000000001</c:v>
                </c:pt>
                <c:pt idx="540">
                  <c:v>4.2530000000000001</c:v>
                </c:pt>
                <c:pt idx="541">
                  <c:v>4.2629999999999999</c:v>
                </c:pt>
                <c:pt idx="542">
                  <c:v>4.2729999999999997</c:v>
                </c:pt>
                <c:pt idx="543">
                  <c:v>4.2839999999999998</c:v>
                </c:pt>
                <c:pt idx="544">
                  <c:v>4.2949999999999999</c:v>
                </c:pt>
                <c:pt idx="545">
                  <c:v>4.3040000000000003</c:v>
                </c:pt>
                <c:pt idx="546">
                  <c:v>4.3129999999999997</c:v>
                </c:pt>
                <c:pt idx="547">
                  <c:v>4.3239999999999998</c:v>
                </c:pt>
                <c:pt idx="548">
                  <c:v>4.3330000000000002</c:v>
                </c:pt>
                <c:pt idx="549">
                  <c:v>4.343</c:v>
                </c:pt>
                <c:pt idx="550">
                  <c:v>4.3520000000000003</c:v>
                </c:pt>
                <c:pt idx="551">
                  <c:v>4.3620000000000001</c:v>
                </c:pt>
                <c:pt idx="552">
                  <c:v>4.3730000000000002</c:v>
                </c:pt>
                <c:pt idx="553">
                  <c:v>4.3849999999999998</c:v>
                </c:pt>
                <c:pt idx="554">
                  <c:v>4.3959999999999999</c:v>
                </c:pt>
                <c:pt idx="555">
                  <c:v>4.4059999999999997</c:v>
                </c:pt>
                <c:pt idx="556">
                  <c:v>4.4160000000000004</c:v>
                </c:pt>
                <c:pt idx="557">
                  <c:v>4.4260000000000002</c:v>
                </c:pt>
                <c:pt idx="558">
                  <c:v>4.4370000000000003</c:v>
                </c:pt>
                <c:pt idx="559">
                  <c:v>4.4470000000000001</c:v>
                </c:pt>
                <c:pt idx="560">
                  <c:v>4.4560000000000004</c:v>
                </c:pt>
                <c:pt idx="561">
                  <c:v>4.468</c:v>
                </c:pt>
                <c:pt idx="562">
                  <c:v>4.4800000000000004</c:v>
                </c:pt>
                <c:pt idx="563">
                  <c:v>4.492</c:v>
                </c:pt>
                <c:pt idx="564">
                  <c:v>4.5019999999999998</c:v>
                </c:pt>
                <c:pt idx="565">
                  <c:v>4.5129999999999999</c:v>
                </c:pt>
                <c:pt idx="566">
                  <c:v>4.5220000000000002</c:v>
                </c:pt>
                <c:pt idx="567">
                  <c:v>4.5330000000000004</c:v>
                </c:pt>
                <c:pt idx="568">
                  <c:v>4.5430000000000001</c:v>
                </c:pt>
                <c:pt idx="569">
                  <c:v>4.5510000000000002</c:v>
                </c:pt>
                <c:pt idx="570">
                  <c:v>4.5579999999999998</c:v>
                </c:pt>
                <c:pt idx="571">
                  <c:v>4.5659999999999998</c:v>
                </c:pt>
                <c:pt idx="572">
                  <c:v>4.5739999999999998</c:v>
                </c:pt>
                <c:pt idx="573">
                  <c:v>4.5830000000000002</c:v>
                </c:pt>
                <c:pt idx="574">
                  <c:v>4.5919999999999996</c:v>
                </c:pt>
                <c:pt idx="575">
                  <c:v>4.6020000000000003</c:v>
                </c:pt>
                <c:pt idx="576">
                  <c:v>4.6159999999999997</c:v>
                </c:pt>
                <c:pt idx="577">
                  <c:v>4.6459999999999999</c:v>
                </c:pt>
                <c:pt idx="578">
                  <c:v>4.6890000000000001</c:v>
                </c:pt>
                <c:pt idx="579">
                  <c:v>4.7329999999999997</c:v>
                </c:pt>
                <c:pt idx="580">
                  <c:v>4.7770000000000001</c:v>
                </c:pt>
                <c:pt idx="581">
                  <c:v>4.8159999999999998</c:v>
                </c:pt>
                <c:pt idx="582">
                  <c:v>4.851</c:v>
                </c:pt>
                <c:pt idx="583">
                  <c:v>4.8929999999999998</c:v>
                </c:pt>
                <c:pt idx="584">
                  <c:v>4.9359999999999999</c:v>
                </c:pt>
                <c:pt idx="585">
                  <c:v>4.9859999999999998</c:v>
                </c:pt>
                <c:pt idx="586">
                  <c:v>5.048</c:v>
                </c:pt>
                <c:pt idx="587">
                  <c:v>5.1109999999999998</c:v>
                </c:pt>
                <c:pt idx="588">
                  <c:v>5.173</c:v>
                </c:pt>
                <c:pt idx="589">
                  <c:v>5.2370000000000001</c:v>
                </c:pt>
                <c:pt idx="590">
                  <c:v>5.2949999999999999</c:v>
                </c:pt>
                <c:pt idx="591">
                  <c:v>5.319</c:v>
                </c:pt>
                <c:pt idx="592">
                  <c:v>5.32</c:v>
                </c:pt>
                <c:pt idx="593">
                  <c:v>5.33</c:v>
                </c:pt>
                <c:pt idx="594">
                  <c:v>5.3650000000000002</c:v>
                </c:pt>
                <c:pt idx="595">
                  <c:v>5.4039999999999999</c:v>
                </c:pt>
                <c:pt idx="596">
                  <c:v>5.4480000000000004</c:v>
                </c:pt>
                <c:pt idx="597">
                  <c:v>5.4980000000000002</c:v>
                </c:pt>
                <c:pt idx="598">
                  <c:v>5.5490000000000004</c:v>
                </c:pt>
                <c:pt idx="599">
                  <c:v>5.5960000000000001</c:v>
                </c:pt>
                <c:pt idx="600">
                  <c:v>5.63</c:v>
                </c:pt>
                <c:pt idx="601">
                  <c:v>5.6589999999999998</c:v>
                </c:pt>
                <c:pt idx="602">
                  <c:v>5.6790000000000003</c:v>
                </c:pt>
                <c:pt idx="603">
                  <c:v>5.6879999999999997</c:v>
                </c:pt>
                <c:pt idx="604">
                  <c:v>5.6950000000000003</c:v>
                </c:pt>
                <c:pt idx="605">
                  <c:v>5.7039999999999997</c:v>
                </c:pt>
                <c:pt idx="606">
                  <c:v>5.7119999999999997</c:v>
                </c:pt>
                <c:pt idx="607">
                  <c:v>5.7229999999999999</c:v>
                </c:pt>
                <c:pt idx="608">
                  <c:v>5.7430000000000003</c:v>
                </c:pt>
                <c:pt idx="609">
                  <c:v>5.7930000000000001</c:v>
                </c:pt>
                <c:pt idx="610">
                  <c:v>5.8639999999999999</c:v>
                </c:pt>
                <c:pt idx="611">
                  <c:v>5.9260000000000002</c:v>
                </c:pt>
                <c:pt idx="612">
                  <c:v>5.9770000000000003</c:v>
                </c:pt>
                <c:pt idx="613">
                  <c:v>6.01</c:v>
                </c:pt>
                <c:pt idx="614">
                  <c:v>6.0430000000000001</c:v>
                </c:pt>
                <c:pt idx="615">
                  <c:v>6.0549999999999997</c:v>
                </c:pt>
                <c:pt idx="616">
                  <c:v>6.0609999999999999</c:v>
                </c:pt>
                <c:pt idx="617">
                  <c:v>6.0679999999999996</c:v>
                </c:pt>
                <c:pt idx="618">
                  <c:v>6.0759999999999996</c:v>
                </c:pt>
                <c:pt idx="619">
                  <c:v>6.0860000000000003</c:v>
                </c:pt>
                <c:pt idx="620">
                  <c:v>6.0960000000000001</c:v>
                </c:pt>
                <c:pt idx="621">
                  <c:v>6.1050000000000004</c:v>
                </c:pt>
                <c:pt idx="622">
                  <c:v>6.1150000000000002</c:v>
                </c:pt>
                <c:pt idx="623">
                  <c:v>6.1269999999999998</c:v>
                </c:pt>
                <c:pt idx="624">
                  <c:v>6.1379999999999999</c:v>
                </c:pt>
                <c:pt idx="625">
                  <c:v>6.1479999999999997</c:v>
                </c:pt>
                <c:pt idx="626">
                  <c:v>6.1580000000000004</c:v>
                </c:pt>
                <c:pt idx="627">
                  <c:v>6.1680000000000001</c:v>
                </c:pt>
                <c:pt idx="628">
                  <c:v>6.1769999999999996</c:v>
                </c:pt>
                <c:pt idx="629">
                  <c:v>6.1859999999999999</c:v>
                </c:pt>
                <c:pt idx="630">
                  <c:v>6.1950000000000003</c:v>
                </c:pt>
                <c:pt idx="631">
                  <c:v>6.2030000000000003</c:v>
                </c:pt>
                <c:pt idx="632">
                  <c:v>6.2119999999999997</c:v>
                </c:pt>
                <c:pt idx="633">
                  <c:v>6.2210000000000001</c:v>
                </c:pt>
                <c:pt idx="634">
                  <c:v>6.2290000000000001</c:v>
                </c:pt>
                <c:pt idx="635">
                  <c:v>6.2380000000000004</c:v>
                </c:pt>
                <c:pt idx="636">
                  <c:v>6.2469999999999999</c:v>
                </c:pt>
                <c:pt idx="637">
                  <c:v>6.2549999999999999</c:v>
                </c:pt>
                <c:pt idx="638">
                  <c:v>6.2640000000000002</c:v>
                </c:pt>
                <c:pt idx="639">
                  <c:v>6.2729999999999997</c:v>
                </c:pt>
                <c:pt idx="640">
                  <c:v>6.2809999999999997</c:v>
                </c:pt>
                <c:pt idx="641">
                  <c:v>6.29</c:v>
                </c:pt>
                <c:pt idx="642">
                  <c:v>6.298</c:v>
                </c:pt>
                <c:pt idx="643">
                  <c:v>6.3070000000000004</c:v>
                </c:pt>
                <c:pt idx="644">
                  <c:v>6.3159999999999998</c:v>
                </c:pt>
                <c:pt idx="645">
                  <c:v>6.3250000000000002</c:v>
                </c:pt>
                <c:pt idx="646">
                  <c:v>6.3339999999999996</c:v>
                </c:pt>
                <c:pt idx="647">
                  <c:v>6.343</c:v>
                </c:pt>
                <c:pt idx="648">
                  <c:v>6.351</c:v>
                </c:pt>
                <c:pt idx="649">
                  <c:v>6.36</c:v>
                </c:pt>
                <c:pt idx="650">
                  <c:v>6.3680000000000003</c:v>
                </c:pt>
                <c:pt idx="651">
                  <c:v>6.3769999999999998</c:v>
                </c:pt>
                <c:pt idx="652">
                  <c:v>6.3860000000000001</c:v>
                </c:pt>
                <c:pt idx="653">
                  <c:v>6.3949999999999996</c:v>
                </c:pt>
                <c:pt idx="654">
                  <c:v>6.4059999999999997</c:v>
                </c:pt>
                <c:pt idx="655">
                  <c:v>6.4169999999999998</c:v>
                </c:pt>
                <c:pt idx="656">
                  <c:v>6.4279999999999999</c:v>
                </c:pt>
                <c:pt idx="657">
                  <c:v>6.4379999999999997</c:v>
                </c:pt>
                <c:pt idx="658">
                  <c:v>6.4480000000000004</c:v>
                </c:pt>
                <c:pt idx="659">
                  <c:v>6.4589999999999996</c:v>
                </c:pt>
                <c:pt idx="660">
                  <c:v>6.47</c:v>
                </c:pt>
                <c:pt idx="661">
                  <c:v>6.4809999999999999</c:v>
                </c:pt>
                <c:pt idx="662">
                  <c:v>6.4909999999999997</c:v>
                </c:pt>
                <c:pt idx="663">
                  <c:v>6.5010000000000003</c:v>
                </c:pt>
                <c:pt idx="664">
                  <c:v>6.5119999999999996</c:v>
                </c:pt>
                <c:pt idx="665">
                  <c:v>6.5220000000000002</c:v>
                </c:pt>
                <c:pt idx="666">
                  <c:v>6.5330000000000004</c:v>
                </c:pt>
                <c:pt idx="667">
                  <c:v>6.5449999999999999</c:v>
                </c:pt>
                <c:pt idx="668">
                  <c:v>6.5549999999999997</c:v>
                </c:pt>
                <c:pt idx="669">
                  <c:v>6.5659999999999998</c:v>
                </c:pt>
                <c:pt idx="670">
                  <c:v>6.5759999999999996</c:v>
                </c:pt>
                <c:pt idx="671">
                  <c:v>6.5869999999999997</c:v>
                </c:pt>
                <c:pt idx="672">
                  <c:v>6.5979999999999999</c:v>
                </c:pt>
                <c:pt idx="673">
                  <c:v>6.6079999999999997</c:v>
                </c:pt>
                <c:pt idx="674">
                  <c:v>6.6180000000000003</c:v>
                </c:pt>
                <c:pt idx="675">
                  <c:v>6.6280000000000001</c:v>
                </c:pt>
                <c:pt idx="676">
                  <c:v>6.6369999999999996</c:v>
                </c:pt>
                <c:pt idx="677">
                  <c:v>6.6470000000000002</c:v>
                </c:pt>
                <c:pt idx="678">
                  <c:v>6.6559999999999997</c:v>
                </c:pt>
                <c:pt idx="679">
                  <c:v>6.6660000000000004</c:v>
                </c:pt>
                <c:pt idx="680">
                  <c:v>6.6760000000000002</c:v>
                </c:pt>
                <c:pt idx="681">
                  <c:v>6.6859999999999999</c:v>
                </c:pt>
                <c:pt idx="682">
                  <c:v>6.6950000000000003</c:v>
                </c:pt>
                <c:pt idx="683">
                  <c:v>6.7050000000000001</c:v>
                </c:pt>
                <c:pt idx="684">
                  <c:v>6.7140000000000004</c:v>
                </c:pt>
                <c:pt idx="685">
                  <c:v>6.7249999999999996</c:v>
                </c:pt>
                <c:pt idx="686">
                  <c:v>6.7350000000000003</c:v>
                </c:pt>
                <c:pt idx="687">
                  <c:v>6.7450000000000001</c:v>
                </c:pt>
                <c:pt idx="688">
                  <c:v>6.7539999999999996</c:v>
                </c:pt>
                <c:pt idx="689">
                  <c:v>6.7629999999999999</c:v>
                </c:pt>
                <c:pt idx="690">
                  <c:v>6.7720000000000002</c:v>
                </c:pt>
                <c:pt idx="691">
                  <c:v>6.78</c:v>
                </c:pt>
                <c:pt idx="692">
                  <c:v>6.7889999999999997</c:v>
                </c:pt>
                <c:pt idx="693">
                  <c:v>6.798</c:v>
                </c:pt>
                <c:pt idx="694">
                  <c:v>6.8070000000000004</c:v>
                </c:pt>
                <c:pt idx="695">
                  <c:v>6.8159999999999998</c:v>
                </c:pt>
                <c:pt idx="696">
                  <c:v>6.8259999999999996</c:v>
                </c:pt>
                <c:pt idx="697">
                  <c:v>6.835</c:v>
                </c:pt>
                <c:pt idx="698">
                  <c:v>6.8449999999999998</c:v>
                </c:pt>
                <c:pt idx="699">
                  <c:v>6.8540000000000001</c:v>
                </c:pt>
                <c:pt idx="700">
                  <c:v>6.8639999999999999</c:v>
                </c:pt>
                <c:pt idx="701">
                  <c:v>6.8730000000000002</c:v>
                </c:pt>
                <c:pt idx="702">
                  <c:v>6.883</c:v>
                </c:pt>
                <c:pt idx="703">
                  <c:v>6.8920000000000003</c:v>
                </c:pt>
                <c:pt idx="704">
                  <c:v>6.9020000000000001</c:v>
                </c:pt>
                <c:pt idx="705">
                  <c:v>6.9119999999999999</c:v>
                </c:pt>
                <c:pt idx="706">
                  <c:v>6.92</c:v>
                </c:pt>
                <c:pt idx="707">
                  <c:v>6.9290000000000003</c:v>
                </c:pt>
                <c:pt idx="708">
                  <c:v>6.9390000000000001</c:v>
                </c:pt>
                <c:pt idx="709">
                  <c:v>6.9489999999999998</c:v>
                </c:pt>
                <c:pt idx="710">
                  <c:v>6.9580000000000002</c:v>
                </c:pt>
                <c:pt idx="711">
                  <c:v>6.968</c:v>
                </c:pt>
                <c:pt idx="712">
                  <c:v>6.9770000000000003</c:v>
                </c:pt>
                <c:pt idx="713">
                  <c:v>6.9859999999999998</c:v>
                </c:pt>
                <c:pt idx="714">
                  <c:v>6.9950000000000001</c:v>
                </c:pt>
                <c:pt idx="715">
                  <c:v>7.0049999999999999</c:v>
                </c:pt>
                <c:pt idx="716">
                  <c:v>7.0140000000000002</c:v>
                </c:pt>
                <c:pt idx="717">
                  <c:v>7.0229999999999997</c:v>
                </c:pt>
                <c:pt idx="718">
                  <c:v>7.0330000000000004</c:v>
                </c:pt>
                <c:pt idx="719">
                  <c:v>7.0419999999999998</c:v>
                </c:pt>
                <c:pt idx="720">
                  <c:v>7.0510000000000002</c:v>
                </c:pt>
                <c:pt idx="721">
                  <c:v>7.06</c:v>
                </c:pt>
                <c:pt idx="722">
                  <c:v>7.0679999999999996</c:v>
                </c:pt>
                <c:pt idx="723">
                  <c:v>7.077</c:v>
                </c:pt>
                <c:pt idx="724">
                  <c:v>7.085</c:v>
                </c:pt>
                <c:pt idx="725">
                  <c:v>7.093</c:v>
                </c:pt>
                <c:pt idx="726">
                  <c:v>7.1020000000000003</c:v>
                </c:pt>
                <c:pt idx="727">
                  <c:v>7.11</c:v>
                </c:pt>
                <c:pt idx="728">
                  <c:v>7.1180000000000003</c:v>
                </c:pt>
                <c:pt idx="729">
                  <c:v>7.1260000000000003</c:v>
                </c:pt>
                <c:pt idx="730">
                  <c:v>7.1349999999999998</c:v>
                </c:pt>
                <c:pt idx="731">
                  <c:v>7.1429999999999998</c:v>
                </c:pt>
                <c:pt idx="732">
                  <c:v>7.1509999999999998</c:v>
                </c:pt>
                <c:pt idx="733">
                  <c:v>7.1589999999999998</c:v>
                </c:pt>
                <c:pt idx="734">
                  <c:v>7.1680000000000001</c:v>
                </c:pt>
                <c:pt idx="735">
                  <c:v>7.1760000000000002</c:v>
                </c:pt>
                <c:pt idx="736">
                  <c:v>7.1840000000000002</c:v>
                </c:pt>
                <c:pt idx="737">
                  <c:v>7.1909999999999998</c:v>
                </c:pt>
                <c:pt idx="738">
                  <c:v>7.2</c:v>
                </c:pt>
                <c:pt idx="739">
                  <c:v>7.2080000000000002</c:v>
                </c:pt>
                <c:pt idx="740">
                  <c:v>7.2160000000000002</c:v>
                </c:pt>
                <c:pt idx="741">
                  <c:v>7.2249999999999996</c:v>
                </c:pt>
                <c:pt idx="742">
                  <c:v>7.2329999999999997</c:v>
                </c:pt>
                <c:pt idx="743">
                  <c:v>7.2409999999999997</c:v>
                </c:pt>
                <c:pt idx="744">
                  <c:v>7.2489999999999997</c:v>
                </c:pt>
                <c:pt idx="745">
                  <c:v>7.2569999999999997</c:v>
                </c:pt>
                <c:pt idx="746">
                  <c:v>7.266</c:v>
                </c:pt>
                <c:pt idx="747">
                  <c:v>7.2750000000000004</c:v>
                </c:pt>
                <c:pt idx="748">
                  <c:v>7.2839999999999998</c:v>
                </c:pt>
                <c:pt idx="749">
                  <c:v>7.2930000000000001</c:v>
                </c:pt>
                <c:pt idx="750">
                  <c:v>7.3010000000000002</c:v>
                </c:pt>
                <c:pt idx="751">
                  <c:v>7.3090000000000002</c:v>
                </c:pt>
                <c:pt idx="752">
                  <c:v>7.3179999999999996</c:v>
                </c:pt>
                <c:pt idx="753">
                  <c:v>7.327</c:v>
                </c:pt>
                <c:pt idx="754">
                  <c:v>7.335</c:v>
                </c:pt>
                <c:pt idx="755">
                  <c:v>7.3440000000000003</c:v>
                </c:pt>
                <c:pt idx="756">
                  <c:v>7.3529999999999998</c:v>
                </c:pt>
                <c:pt idx="757">
                  <c:v>7.3620000000000001</c:v>
                </c:pt>
                <c:pt idx="758">
                  <c:v>7.37</c:v>
                </c:pt>
                <c:pt idx="759">
                  <c:v>7.3789999999999996</c:v>
                </c:pt>
                <c:pt idx="760">
                  <c:v>7.3879999999999999</c:v>
                </c:pt>
                <c:pt idx="761">
                  <c:v>7.3970000000000002</c:v>
                </c:pt>
                <c:pt idx="762">
                  <c:v>7.4059999999999997</c:v>
                </c:pt>
                <c:pt idx="763">
                  <c:v>7.415</c:v>
                </c:pt>
                <c:pt idx="764">
                  <c:v>7.423</c:v>
                </c:pt>
                <c:pt idx="765">
                  <c:v>7.4320000000000004</c:v>
                </c:pt>
                <c:pt idx="766">
                  <c:v>7.4409999999999998</c:v>
                </c:pt>
                <c:pt idx="767">
                  <c:v>7.45</c:v>
                </c:pt>
                <c:pt idx="768">
                  <c:v>7.4589999999999996</c:v>
                </c:pt>
                <c:pt idx="769">
                  <c:v>7.4669999999999996</c:v>
                </c:pt>
                <c:pt idx="770">
                  <c:v>7.476</c:v>
                </c:pt>
                <c:pt idx="771">
                  <c:v>7.484</c:v>
                </c:pt>
                <c:pt idx="772">
                  <c:v>7.492</c:v>
                </c:pt>
                <c:pt idx="773">
                  <c:v>7.5010000000000003</c:v>
                </c:pt>
                <c:pt idx="774">
                  <c:v>7.51</c:v>
                </c:pt>
                <c:pt idx="775">
                  <c:v>7.5190000000000001</c:v>
                </c:pt>
                <c:pt idx="776">
                  <c:v>7.5270000000000001</c:v>
                </c:pt>
                <c:pt idx="777">
                  <c:v>7.5350000000000001</c:v>
                </c:pt>
                <c:pt idx="778">
                  <c:v>7.5439999999999996</c:v>
                </c:pt>
                <c:pt idx="779">
                  <c:v>7.5529999999999999</c:v>
                </c:pt>
                <c:pt idx="780">
                  <c:v>7.5609999999999999</c:v>
                </c:pt>
                <c:pt idx="781">
                  <c:v>7.57</c:v>
                </c:pt>
                <c:pt idx="782">
                  <c:v>7.5780000000000003</c:v>
                </c:pt>
                <c:pt idx="783">
                  <c:v>7.5869999999999997</c:v>
                </c:pt>
                <c:pt idx="784">
                  <c:v>7.5949999999999998</c:v>
                </c:pt>
                <c:pt idx="785">
                  <c:v>7.6029999999999998</c:v>
                </c:pt>
                <c:pt idx="786">
                  <c:v>7.6120000000000001</c:v>
                </c:pt>
                <c:pt idx="787">
                  <c:v>7.62</c:v>
                </c:pt>
                <c:pt idx="788">
                  <c:v>7.6280000000000001</c:v>
                </c:pt>
                <c:pt idx="789">
                  <c:v>7.6369999999999996</c:v>
                </c:pt>
                <c:pt idx="790">
                  <c:v>7.6459999999999999</c:v>
                </c:pt>
                <c:pt idx="791">
                  <c:v>7.6539999999999999</c:v>
                </c:pt>
                <c:pt idx="792">
                  <c:v>7.6619999999999999</c:v>
                </c:pt>
                <c:pt idx="793">
                  <c:v>7.6710000000000003</c:v>
                </c:pt>
                <c:pt idx="794">
                  <c:v>7.6790000000000003</c:v>
                </c:pt>
                <c:pt idx="795">
                  <c:v>7.6870000000000003</c:v>
                </c:pt>
                <c:pt idx="796">
                  <c:v>7.6959999999999997</c:v>
                </c:pt>
                <c:pt idx="797">
                  <c:v>7.7039999999999997</c:v>
                </c:pt>
                <c:pt idx="798">
                  <c:v>7.7119999999999997</c:v>
                </c:pt>
                <c:pt idx="799">
                  <c:v>7.7210000000000001</c:v>
                </c:pt>
                <c:pt idx="800">
                  <c:v>7.7290000000000001</c:v>
                </c:pt>
                <c:pt idx="801">
                  <c:v>7.7370000000000001</c:v>
                </c:pt>
                <c:pt idx="802">
                  <c:v>7.7450000000000001</c:v>
                </c:pt>
                <c:pt idx="803">
                  <c:v>7.7530000000000001</c:v>
                </c:pt>
                <c:pt idx="804">
                  <c:v>7.7610000000000001</c:v>
                </c:pt>
                <c:pt idx="805">
                  <c:v>7.7679999999999998</c:v>
                </c:pt>
                <c:pt idx="806">
                  <c:v>7.7759999999999998</c:v>
                </c:pt>
                <c:pt idx="807">
                  <c:v>7.7839999999999998</c:v>
                </c:pt>
                <c:pt idx="808">
                  <c:v>7.7919999999999998</c:v>
                </c:pt>
                <c:pt idx="809">
                  <c:v>7.8</c:v>
                </c:pt>
                <c:pt idx="810">
                  <c:v>7.8079999999999998</c:v>
                </c:pt>
                <c:pt idx="811">
                  <c:v>7.8159999999999998</c:v>
                </c:pt>
                <c:pt idx="812">
                  <c:v>7.8230000000000004</c:v>
                </c:pt>
                <c:pt idx="813">
                  <c:v>7.8310000000000004</c:v>
                </c:pt>
                <c:pt idx="814">
                  <c:v>7.8390000000000004</c:v>
                </c:pt>
                <c:pt idx="815">
                  <c:v>7.8470000000000004</c:v>
                </c:pt>
                <c:pt idx="816">
                  <c:v>7.8550000000000004</c:v>
                </c:pt>
                <c:pt idx="817">
                  <c:v>7.8630000000000004</c:v>
                </c:pt>
                <c:pt idx="818">
                  <c:v>7.8710000000000004</c:v>
                </c:pt>
                <c:pt idx="819">
                  <c:v>7.8789999999999996</c:v>
                </c:pt>
                <c:pt idx="820">
                  <c:v>7.8860000000000001</c:v>
                </c:pt>
                <c:pt idx="821">
                  <c:v>7.8940000000000001</c:v>
                </c:pt>
                <c:pt idx="822">
                  <c:v>7.9020000000000001</c:v>
                </c:pt>
                <c:pt idx="823">
                  <c:v>7.91</c:v>
                </c:pt>
                <c:pt idx="824">
                  <c:v>7.9169999999999998</c:v>
                </c:pt>
                <c:pt idx="825">
                  <c:v>7.9249999999999998</c:v>
                </c:pt>
                <c:pt idx="826">
                  <c:v>7.9329999999999998</c:v>
                </c:pt>
                <c:pt idx="827">
                  <c:v>7.94</c:v>
                </c:pt>
                <c:pt idx="828">
                  <c:v>7.9480000000000004</c:v>
                </c:pt>
                <c:pt idx="829">
                  <c:v>7.9560000000000004</c:v>
                </c:pt>
                <c:pt idx="830">
                  <c:v>7.9640000000000004</c:v>
                </c:pt>
                <c:pt idx="831">
                  <c:v>7.9720000000000004</c:v>
                </c:pt>
                <c:pt idx="832">
                  <c:v>7.9790000000000001</c:v>
                </c:pt>
                <c:pt idx="833">
                  <c:v>7.9870000000000001</c:v>
                </c:pt>
                <c:pt idx="834">
                  <c:v>7.9950000000000001</c:v>
                </c:pt>
                <c:pt idx="835">
                  <c:v>8.0030000000000001</c:v>
                </c:pt>
                <c:pt idx="836">
                  <c:v>8.0109999999999992</c:v>
                </c:pt>
                <c:pt idx="837">
                  <c:v>8.02</c:v>
                </c:pt>
                <c:pt idx="838">
                  <c:v>8.0289999999999999</c:v>
                </c:pt>
                <c:pt idx="839">
                  <c:v>8.0370000000000008</c:v>
                </c:pt>
                <c:pt idx="840">
                  <c:v>8.0459999999999994</c:v>
                </c:pt>
                <c:pt idx="841">
                  <c:v>8.0540000000000003</c:v>
                </c:pt>
                <c:pt idx="842">
                  <c:v>8.0630000000000006</c:v>
                </c:pt>
                <c:pt idx="843">
                  <c:v>8.0709999999999997</c:v>
                </c:pt>
                <c:pt idx="844">
                  <c:v>8.0809999999999995</c:v>
                </c:pt>
                <c:pt idx="845">
                  <c:v>8.09</c:v>
                </c:pt>
                <c:pt idx="846">
                  <c:v>8.0980000000000008</c:v>
                </c:pt>
                <c:pt idx="847">
                  <c:v>8.1069999999999993</c:v>
                </c:pt>
                <c:pt idx="848">
                  <c:v>8.1159999999999997</c:v>
                </c:pt>
                <c:pt idx="849">
                  <c:v>8.1240000000000006</c:v>
                </c:pt>
                <c:pt idx="850">
                  <c:v>8.1319999999999997</c:v>
                </c:pt>
                <c:pt idx="851">
                  <c:v>8.141</c:v>
                </c:pt>
                <c:pt idx="852">
                  <c:v>8.1489999999999991</c:v>
                </c:pt>
                <c:pt idx="853">
                  <c:v>8.157</c:v>
                </c:pt>
                <c:pt idx="854">
                  <c:v>8.1660000000000004</c:v>
                </c:pt>
                <c:pt idx="855">
                  <c:v>8.1750000000000007</c:v>
                </c:pt>
                <c:pt idx="856">
                  <c:v>8.1829999999999998</c:v>
                </c:pt>
                <c:pt idx="857">
                  <c:v>8.1910000000000007</c:v>
                </c:pt>
                <c:pt idx="858">
                  <c:v>8.1999999999999993</c:v>
                </c:pt>
                <c:pt idx="859">
                  <c:v>8.2089999999999996</c:v>
                </c:pt>
                <c:pt idx="860">
                  <c:v>8.2170000000000005</c:v>
                </c:pt>
                <c:pt idx="861">
                  <c:v>8.2249999999999996</c:v>
                </c:pt>
                <c:pt idx="862">
                  <c:v>8.234</c:v>
                </c:pt>
                <c:pt idx="863">
                  <c:v>8.2420000000000009</c:v>
                </c:pt>
                <c:pt idx="864">
                  <c:v>8.25</c:v>
                </c:pt>
                <c:pt idx="865">
                  <c:v>8.2590000000000003</c:v>
                </c:pt>
                <c:pt idx="866">
                  <c:v>8.2669999999999995</c:v>
                </c:pt>
                <c:pt idx="867">
                  <c:v>8.2750000000000004</c:v>
                </c:pt>
                <c:pt idx="868">
                  <c:v>8.2840000000000007</c:v>
                </c:pt>
                <c:pt idx="869">
                  <c:v>8.2919999999999998</c:v>
                </c:pt>
                <c:pt idx="870">
                  <c:v>8.3000000000000007</c:v>
                </c:pt>
                <c:pt idx="871">
                  <c:v>8.3079999999999998</c:v>
                </c:pt>
                <c:pt idx="872">
                  <c:v>8.3170000000000002</c:v>
                </c:pt>
                <c:pt idx="873">
                  <c:v>8.3249999999999993</c:v>
                </c:pt>
                <c:pt idx="874">
                  <c:v>8.3339999999999996</c:v>
                </c:pt>
                <c:pt idx="875">
                  <c:v>8.3420000000000005</c:v>
                </c:pt>
                <c:pt idx="876">
                  <c:v>8.3510000000000009</c:v>
                </c:pt>
                <c:pt idx="877">
                  <c:v>8.36</c:v>
                </c:pt>
                <c:pt idx="878">
                  <c:v>8.3680000000000003</c:v>
                </c:pt>
                <c:pt idx="879">
                  <c:v>8.3770000000000007</c:v>
                </c:pt>
                <c:pt idx="880">
                  <c:v>8.3849999999999998</c:v>
                </c:pt>
                <c:pt idx="881">
                  <c:v>8.3930000000000007</c:v>
                </c:pt>
                <c:pt idx="882">
                  <c:v>8.4019999999999992</c:v>
                </c:pt>
                <c:pt idx="883">
                  <c:v>8.41</c:v>
                </c:pt>
                <c:pt idx="884">
                  <c:v>8.4179999999999993</c:v>
                </c:pt>
                <c:pt idx="885">
                  <c:v>8.4269999999999996</c:v>
                </c:pt>
                <c:pt idx="886">
                  <c:v>8.4350000000000005</c:v>
                </c:pt>
                <c:pt idx="887">
                  <c:v>8.4429999999999996</c:v>
                </c:pt>
                <c:pt idx="888">
                  <c:v>8.452</c:v>
                </c:pt>
                <c:pt idx="889">
                  <c:v>8.4600000000000009</c:v>
                </c:pt>
                <c:pt idx="890">
                  <c:v>8.4689999999999994</c:v>
                </c:pt>
                <c:pt idx="891">
                  <c:v>8.4770000000000003</c:v>
                </c:pt>
                <c:pt idx="892">
                  <c:v>8.4860000000000007</c:v>
                </c:pt>
                <c:pt idx="893">
                  <c:v>8.4939999999999998</c:v>
                </c:pt>
                <c:pt idx="894">
                  <c:v>8.5020000000000007</c:v>
                </c:pt>
                <c:pt idx="895">
                  <c:v>8.51</c:v>
                </c:pt>
                <c:pt idx="896">
                  <c:v>8.5190000000000001</c:v>
                </c:pt>
                <c:pt idx="897">
                  <c:v>8.5269999999999992</c:v>
                </c:pt>
                <c:pt idx="898">
                  <c:v>8.5350000000000001</c:v>
                </c:pt>
                <c:pt idx="899">
                  <c:v>8.5440000000000005</c:v>
                </c:pt>
                <c:pt idx="900">
                  <c:v>8.5519999999999996</c:v>
                </c:pt>
                <c:pt idx="901">
                  <c:v>8.56</c:v>
                </c:pt>
                <c:pt idx="902">
                  <c:v>8.5679999999999996</c:v>
                </c:pt>
                <c:pt idx="903">
                  <c:v>8.577</c:v>
                </c:pt>
                <c:pt idx="904">
                  <c:v>8.5850000000000009</c:v>
                </c:pt>
                <c:pt idx="905">
                  <c:v>8.5939999999999994</c:v>
                </c:pt>
                <c:pt idx="906">
                  <c:v>8.6020000000000003</c:v>
                </c:pt>
                <c:pt idx="907">
                  <c:v>8.61</c:v>
                </c:pt>
                <c:pt idx="908">
                  <c:v>8.6189999999999998</c:v>
                </c:pt>
                <c:pt idx="909">
                  <c:v>8.6280000000000001</c:v>
                </c:pt>
                <c:pt idx="910">
                  <c:v>8.6359999999999992</c:v>
                </c:pt>
                <c:pt idx="911">
                  <c:v>8.6440000000000001</c:v>
                </c:pt>
                <c:pt idx="912">
                  <c:v>8.6530000000000005</c:v>
                </c:pt>
                <c:pt idx="913">
                  <c:v>8.6609999999999996</c:v>
                </c:pt>
                <c:pt idx="914">
                  <c:v>8.6690000000000005</c:v>
                </c:pt>
                <c:pt idx="915">
                  <c:v>8.6769999999999996</c:v>
                </c:pt>
                <c:pt idx="916">
                  <c:v>8.6859999999999999</c:v>
                </c:pt>
                <c:pt idx="917">
                  <c:v>8.6929999999999996</c:v>
                </c:pt>
                <c:pt idx="918">
                  <c:v>8.702</c:v>
                </c:pt>
                <c:pt idx="919">
                  <c:v>8.7089999999999996</c:v>
                </c:pt>
                <c:pt idx="920">
                  <c:v>8.7170000000000005</c:v>
                </c:pt>
                <c:pt idx="921">
                  <c:v>8.7249999999999996</c:v>
                </c:pt>
                <c:pt idx="922">
                  <c:v>8.7330000000000005</c:v>
                </c:pt>
                <c:pt idx="923">
                  <c:v>8.7409999999999997</c:v>
                </c:pt>
                <c:pt idx="924">
                  <c:v>8.7490000000000006</c:v>
                </c:pt>
                <c:pt idx="925">
                  <c:v>8.7569999999999997</c:v>
                </c:pt>
                <c:pt idx="926">
                  <c:v>8.7650000000000006</c:v>
                </c:pt>
                <c:pt idx="927">
                  <c:v>8.7729999999999997</c:v>
                </c:pt>
                <c:pt idx="928">
                  <c:v>8.7810000000000006</c:v>
                </c:pt>
                <c:pt idx="929">
                  <c:v>8.7889999999999997</c:v>
                </c:pt>
                <c:pt idx="930">
                  <c:v>8.7970000000000006</c:v>
                </c:pt>
                <c:pt idx="931">
                  <c:v>8.8049999999999997</c:v>
                </c:pt>
                <c:pt idx="932">
                  <c:v>8.8119999999999994</c:v>
                </c:pt>
                <c:pt idx="933">
                  <c:v>8.82</c:v>
                </c:pt>
                <c:pt idx="934">
                  <c:v>8.8290000000000006</c:v>
                </c:pt>
                <c:pt idx="935">
                  <c:v>8.8369999999999997</c:v>
                </c:pt>
                <c:pt idx="936">
                  <c:v>8.8450000000000006</c:v>
                </c:pt>
                <c:pt idx="937">
                  <c:v>8.8529999999999998</c:v>
                </c:pt>
                <c:pt idx="938">
                  <c:v>8.8610000000000007</c:v>
                </c:pt>
                <c:pt idx="939">
                  <c:v>8.8689999999999998</c:v>
                </c:pt>
                <c:pt idx="940">
                  <c:v>8.8770000000000007</c:v>
                </c:pt>
                <c:pt idx="941">
                  <c:v>8.8859999999999992</c:v>
                </c:pt>
                <c:pt idx="942">
                  <c:v>8.8989999999999991</c:v>
                </c:pt>
                <c:pt idx="943">
                  <c:v>8.9130000000000003</c:v>
                </c:pt>
                <c:pt idx="944">
                  <c:v>8.9350000000000005</c:v>
                </c:pt>
                <c:pt idx="945">
                  <c:v>8.9749999999999996</c:v>
                </c:pt>
                <c:pt idx="946">
                  <c:v>9</c:v>
                </c:pt>
                <c:pt idx="947">
                  <c:v>9.02</c:v>
                </c:pt>
                <c:pt idx="948">
                  <c:v>9.0579999999999998</c:v>
                </c:pt>
                <c:pt idx="949">
                  <c:v>9.1349999999999998</c:v>
                </c:pt>
                <c:pt idx="950">
                  <c:v>9.2240000000000002</c:v>
                </c:pt>
                <c:pt idx="951">
                  <c:v>9.3140000000000001</c:v>
                </c:pt>
                <c:pt idx="952">
                  <c:v>9.3949999999999996</c:v>
                </c:pt>
                <c:pt idx="953">
                  <c:v>9.4529999999999994</c:v>
                </c:pt>
                <c:pt idx="954">
                  <c:v>9.4890000000000008</c:v>
                </c:pt>
                <c:pt idx="955">
                  <c:v>9.5169999999999995</c:v>
                </c:pt>
                <c:pt idx="956">
                  <c:v>9.5429999999999993</c:v>
                </c:pt>
                <c:pt idx="957">
                  <c:v>9.5630000000000006</c:v>
                </c:pt>
                <c:pt idx="958">
                  <c:v>9.5749999999999993</c:v>
                </c:pt>
                <c:pt idx="959">
                  <c:v>9.5920000000000005</c:v>
                </c:pt>
                <c:pt idx="960">
                  <c:v>9.609</c:v>
                </c:pt>
                <c:pt idx="961">
                  <c:v>9.609</c:v>
                </c:pt>
                <c:pt idx="962">
                  <c:v>9.61</c:v>
                </c:pt>
                <c:pt idx="963">
                  <c:v>9.6129999999999995</c:v>
                </c:pt>
                <c:pt idx="964">
                  <c:v>9.6270000000000007</c:v>
                </c:pt>
                <c:pt idx="965">
                  <c:v>9.6509999999999998</c:v>
                </c:pt>
                <c:pt idx="966">
                  <c:v>9.6850000000000005</c:v>
                </c:pt>
                <c:pt idx="967">
                  <c:v>9.7270000000000003</c:v>
                </c:pt>
                <c:pt idx="968">
                  <c:v>9.7720000000000002</c:v>
                </c:pt>
                <c:pt idx="969">
                  <c:v>9.8130000000000006</c:v>
                </c:pt>
                <c:pt idx="970">
                  <c:v>9.8439999999999994</c:v>
                </c:pt>
                <c:pt idx="971">
                  <c:v>9.8740000000000006</c:v>
                </c:pt>
                <c:pt idx="972">
                  <c:v>9.8940000000000001</c:v>
                </c:pt>
                <c:pt idx="973">
                  <c:v>9.9149999999999991</c:v>
                </c:pt>
                <c:pt idx="974">
                  <c:v>9.9239999999999995</c:v>
                </c:pt>
                <c:pt idx="975">
                  <c:v>9.9239999999999995</c:v>
                </c:pt>
                <c:pt idx="976">
                  <c:v>9.9239999999999995</c:v>
                </c:pt>
                <c:pt idx="977">
                  <c:v>9.9239999999999995</c:v>
                </c:pt>
                <c:pt idx="978">
                  <c:v>9.9290000000000003</c:v>
                </c:pt>
                <c:pt idx="979">
                  <c:v>9.9390000000000001</c:v>
                </c:pt>
                <c:pt idx="980">
                  <c:v>9.9619999999999997</c:v>
                </c:pt>
                <c:pt idx="981">
                  <c:v>9.9939999999999998</c:v>
                </c:pt>
                <c:pt idx="982">
                  <c:v>10.028</c:v>
                </c:pt>
                <c:pt idx="983">
                  <c:v>10.064</c:v>
                </c:pt>
                <c:pt idx="984">
                  <c:v>10.109</c:v>
                </c:pt>
                <c:pt idx="985">
                  <c:v>10.16</c:v>
                </c:pt>
                <c:pt idx="986">
                  <c:v>10.209</c:v>
                </c:pt>
                <c:pt idx="987">
                  <c:v>10.256</c:v>
                </c:pt>
                <c:pt idx="988">
                  <c:v>10.301</c:v>
                </c:pt>
                <c:pt idx="989">
                  <c:v>10.345000000000001</c:v>
                </c:pt>
                <c:pt idx="990">
                  <c:v>10.384</c:v>
                </c:pt>
                <c:pt idx="991">
                  <c:v>10.417</c:v>
                </c:pt>
                <c:pt idx="992">
                  <c:v>10.435</c:v>
                </c:pt>
                <c:pt idx="993">
                  <c:v>10.445</c:v>
                </c:pt>
                <c:pt idx="994">
                  <c:v>10.446</c:v>
                </c:pt>
                <c:pt idx="995">
                  <c:v>10.462</c:v>
                </c:pt>
                <c:pt idx="996">
                  <c:v>10.493</c:v>
                </c:pt>
                <c:pt idx="997">
                  <c:v>10.53</c:v>
                </c:pt>
                <c:pt idx="998">
                  <c:v>10.568</c:v>
                </c:pt>
                <c:pt idx="999">
                  <c:v>10.606</c:v>
                </c:pt>
                <c:pt idx="1000">
                  <c:v>10.637</c:v>
                </c:pt>
                <c:pt idx="1001">
                  <c:v>10.661</c:v>
                </c:pt>
                <c:pt idx="1002">
                  <c:v>10.7</c:v>
                </c:pt>
                <c:pt idx="1003">
                  <c:v>10.753</c:v>
                </c:pt>
                <c:pt idx="1004">
                  <c:v>10.801</c:v>
                </c:pt>
                <c:pt idx="1005">
                  <c:v>10.836</c:v>
                </c:pt>
                <c:pt idx="1006">
                  <c:v>10.865</c:v>
                </c:pt>
                <c:pt idx="1007">
                  <c:v>10.872999999999999</c:v>
                </c:pt>
                <c:pt idx="1008">
                  <c:v>10.872999999999999</c:v>
                </c:pt>
                <c:pt idx="1009">
                  <c:v>10.872999999999999</c:v>
                </c:pt>
                <c:pt idx="1010">
                  <c:v>10.872999999999999</c:v>
                </c:pt>
                <c:pt idx="1011">
                  <c:v>10.872999999999999</c:v>
                </c:pt>
                <c:pt idx="1012">
                  <c:v>10.872999999999999</c:v>
                </c:pt>
                <c:pt idx="1013">
                  <c:v>10.872999999999999</c:v>
                </c:pt>
                <c:pt idx="1014">
                  <c:v>10.872999999999999</c:v>
                </c:pt>
                <c:pt idx="1015">
                  <c:v>10.875999999999999</c:v>
                </c:pt>
                <c:pt idx="1016">
                  <c:v>10.882</c:v>
                </c:pt>
                <c:pt idx="1017">
                  <c:v>10.888999999999999</c:v>
                </c:pt>
                <c:pt idx="1018">
                  <c:v>10.894</c:v>
                </c:pt>
                <c:pt idx="1019">
                  <c:v>10.9</c:v>
                </c:pt>
                <c:pt idx="1020">
                  <c:v>10.907</c:v>
                </c:pt>
                <c:pt idx="1021">
                  <c:v>10.913</c:v>
                </c:pt>
                <c:pt idx="1022">
                  <c:v>10.919</c:v>
                </c:pt>
                <c:pt idx="1023">
                  <c:v>10.925000000000001</c:v>
                </c:pt>
                <c:pt idx="1024">
                  <c:v>10.932</c:v>
                </c:pt>
                <c:pt idx="1025">
                  <c:v>10.938000000000001</c:v>
                </c:pt>
                <c:pt idx="1026">
                  <c:v>10.946999999999999</c:v>
                </c:pt>
                <c:pt idx="1027">
                  <c:v>10.974</c:v>
                </c:pt>
                <c:pt idx="1028">
                  <c:v>11.028</c:v>
                </c:pt>
                <c:pt idx="1029">
                  <c:v>11.081</c:v>
                </c:pt>
                <c:pt idx="1030">
                  <c:v>11.132</c:v>
                </c:pt>
                <c:pt idx="1031">
                  <c:v>11.178000000000001</c:v>
                </c:pt>
                <c:pt idx="1032">
                  <c:v>11.259</c:v>
                </c:pt>
                <c:pt idx="1033">
                  <c:v>11.342000000000001</c:v>
                </c:pt>
                <c:pt idx="1034">
                  <c:v>11.429</c:v>
                </c:pt>
                <c:pt idx="1035">
                  <c:v>11.512</c:v>
                </c:pt>
                <c:pt idx="1036">
                  <c:v>11.597</c:v>
                </c:pt>
                <c:pt idx="1037">
                  <c:v>11.678000000000001</c:v>
                </c:pt>
                <c:pt idx="1038">
                  <c:v>11.755000000000001</c:v>
                </c:pt>
                <c:pt idx="1039">
                  <c:v>11.834</c:v>
                </c:pt>
                <c:pt idx="1040">
                  <c:v>11.909000000000001</c:v>
                </c:pt>
                <c:pt idx="1041">
                  <c:v>11.975</c:v>
                </c:pt>
                <c:pt idx="1042">
                  <c:v>12.038</c:v>
                </c:pt>
                <c:pt idx="1043">
                  <c:v>12.086</c:v>
                </c:pt>
                <c:pt idx="1044">
                  <c:v>12.137</c:v>
                </c:pt>
                <c:pt idx="1045">
                  <c:v>12.189</c:v>
                </c:pt>
                <c:pt idx="1046">
                  <c:v>12.255000000000001</c:v>
                </c:pt>
                <c:pt idx="1047">
                  <c:v>12.323</c:v>
                </c:pt>
                <c:pt idx="1048">
                  <c:v>12.381</c:v>
                </c:pt>
                <c:pt idx="1049">
                  <c:v>12.432</c:v>
                </c:pt>
                <c:pt idx="1050">
                  <c:v>12.48</c:v>
                </c:pt>
                <c:pt idx="1051">
                  <c:v>12.526999999999999</c:v>
                </c:pt>
                <c:pt idx="1052">
                  <c:v>12.571</c:v>
                </c:pt>
                <c:pt idx="1053">
                  <c:v>12.603999999999999</c:v>
                </c:pt>
                <c:pt idx="1054">
                  <c:v>12.624000000000001</c:v>
                </c:pt>
                <c:pt idx="1055">
                  <c:v>12.641999999999999</c:v>
                </c:pt>
                <c:pt idx="1056">
                  <c:v>12.641999999999999</c:v>
                </c:pt>
                <c:pt idx="1057">
                  <c:v>12.641999999999999</c:v>
                </c:pt>
                <c:pt idx="1058">
                  <c:v>12.641999999999999</c:v>
                </c:pt>
                <c:pt idx="1059">
                  <c:v>12.641999999999999</c:v>
                </c:pt>
                <c:pt idx="1060">
                  <c:v>12.641999999999999</c:v>
                </c:pt>
                <c:pt idx="1061">
                  <c:v>12.641999999999999</c:v>
                </c:pt>
                <c:pt idx="1062">
                  <c:v>12.648</c:v>
                </c:pt>
                <c:pt idx="1063">
                  <c:v>12.682</c:v>
                </c:pt>
                <c:pt idx="1064">
                  <c:v>12.746</c:v>
                </c:pt>
                <c:pt idx="1065">
                  <c:v>12.827</c:v>
                </c:pt>
                <c:pt idx="1066">
                  <c:v>12.913</c:v>
                </c:pt>
                <c:pt idx="1067">
                  <c:v>12.997</c:v>
                </c:pt>
                <c:pt idx="1068">
                  <c:v>13.079000000000001</c:v>
                </c:pt>
                <c:pt idx="1069">
                  <c:v>13.162000000000001</c:v>
                </c:pt>
                <c:pt idx="1070">
                  <c:v>13.244999999999999</c:v>
                </c:pt>
                <c:pt idx="1071">
                  <c:v>13.327</c:v>
                </c:pt>
                <c:pt idx="1072">
                  <c:v>13.407999999999999</c:v>
                </c:pt>
                <c:pt idx="1073">
                  <c:v>13.472</c:v>
                </c:pt>
                <c:pt idx="1074">
                  <c:v>13.542</c:v>
                </c:pt>
                <c:pt idx="1075">
                  <c:v>13.613</c:v>
                </c:pt>
                <c:pt idx="1076">
                  <c:v>13.683999999999999</c:v>
                </c:pt>
                <c:pt idx="1077">
                  <c:v>13.753</c:v>
                </c:pt>
                <c:pt idx="1078">
                  <c:v>13.818</c:v>
                </c:pt>
                <c:pt idx="1079">
                  <c:v>13.878</c:v>
                </c:pt>
                <c:pt idx="1080">
                  <c:v>13.933999999999999</c:v>
                </c:pt>
                <c:pt idx="1081">
                  <c:v>13.984999999999999</c:v>
                </c:pt>
                <c:pt idx="1082">
                  <c:v>14.032</c:v>
                </c:pt>
                <c:pt idx="1083">
                  <c:v>14.077999999999999</c:v>
                </c:pt>
                <c:pt idx="1084">
                  <c:v>14.117000000000001</c:v>
                </c:pt>
                <c:pt idx="1085">
                  <c:v>14.148999999999999</c:v>
                </c:pt>
                <c:pt idx="1086">
                  <c:v>14.185</c:v>
                </c:pt>
                <c:pt idx="1087">
                  <c:v>14.225</c:v>
                </c:pt>
                <c:pt idx="1088">
                  <c:v>14.263999999999999</c:v>
                </c:pt>
                <c:pt idx="1089">
                  <c:v>14.301</c:v>
                </c:pt>
                <c:pt idx="1090">
                  <c:v>14.337999999999999</c:v>
                </c:pt>
                <c:pt idx="1091">
                  <c:v>14.381</c:v>
                </c:pt>
                <c:pt idx="1092">
                  <c:v>14.423999999999999</c:v>
                </c:pt>
                <c:pt idx="1093">
                  <c:v>14.465</c:v>
                </c:pt>
                <c:pt idx="1094">
                  <c:v>14.507</c:v>
                </c:pt>
                <c:pt idx="1095">
                  <c:v>14.548999999999999</c:v>
                </c:pt>
                <c:pt idx="1096">
                  <c:v>14.577999999999999</c:v>
                </c:pt>
                <c:pt idx="1097">
                  <c:v>14.581</c:v>
                </c:pt>
                <c:pt idx="1098">
                  <c:v>14.581</c:v>
                </c:pt>
                <c:pt idx="1099">
                  <c:v>14.581</c:v>
                </c:pt>
                <c:pt idx="1100">
                  <c:v>14.581</c:v>
                </c:pt>
                <c:pt idx="1101">
                  <c:v>14.581</c:v>
                </c:pt>
                <c:pt idx="1102">
                  <c:v>14.581</c:v>
                </c:pt>
                <c:pt idx="1103">
                  <c:v>14.581</c:v>
                </c:pt>
                <c:pt idx="1104">
                  <c:v>14.584</c:v>
                </c:pt>
                <c:pt idx="1105">
                  <c:v>14.59</c:v>
                </c:pt>
                <c:pt idx="1106">
                  <c:v>14.596</c:v>
                </c:pt>
                <c:pt idx="1107">
                  <c:v>14.603</c:v>
                </c:pt>
                <c:pt idx="1108">
                  <c:v>14.611000000000001</c:v>
                </c:pt>
                <c:pt idx="1109">
                  <c:v>14.618</c:v>
                </c:pt>
                <c:pt idx="1110">
                  <c:v>14.625999999999999</c:v>
                </c:pt>
                <c:pt idx="1111">
                  <c:v>14.634</c:v>
                </c:pt>
                <c:pt idx="1112">
                  <c:v>14.641999999999999</c:v>
                </c:pt>
                <c:pt idx="1113">
                  <c:v>14.65</c:v>
                </c:pt>
                <c:pt idx="1114">
                  <c:v>14.661</c:v>
                </c:pt>
                <c:pt idx="1115">
                  <c:v>14.688000000000001</c:v>
                </c:pt>
                <c:pt idx="1116">
                  <c:v>14.763</c:v>
                </c:pt>
                <c:pt idx="1117">
                  <c:v>14.848000000000001</c:v>
                </c:pt>
                <c:pt idx="1118">
                  <c:v>14.935</c:v>
                </c:pt>
                <c:pt idx="1119">
                  <c:v>15.019</c:v>
                </c:pt>
                <c:pt idx="1120">
                  <c:v>15.099</c:v>
                </c:pt>
                <c:pt idx="1121">
                  <c:v>15.183</c:v>
                </c:pt>
                <c:pt idx="1122">
                  <c:v>15.266</c:v>
                </c:pt>
                <c:pt idx="1123">
                  <c:v>15.337999999999999</c:v>
                </c:pt>
                <c:pt idx="1124">
                  <c:v>15.414999999999999</c:v>
                </c:pt>
                <c:pt idx="1125">
                  <c:v>15.493</c:v>
                </c:pt>
                <c:pt idx="1126">
                  <c:v>15.566000000000001</c:v>
                </c:pt>
                <c:pt idx="1127">
                  <c:v>15.631</c:v>
                </c:pt>
                <c:pt idx="1128">
                  <c:v>15.692</c:v>
                </c:pt>
                <c:pt idx="1129">
                  <c:v>15.752000000000001</c:v>
                </c:pt>
                <c:pt idx="1130">
                  <c:v>15.808</c:v>
                </c:pt>
                <c:pt idx="1131">
                  <c:v>15.856999999999999</c:v>
                </c:pt>
                <c:pt idx="1132">
                  <c:v>15.904</c:v>
                </c:pt>
                <c:pt idx="1133">
                  <c:v>15.955</c:v>
                </c:pt>
                <c:pt idx="1134">
                  <c:v>16.007999999999999</c:v>
                </c:pt>
                <c:pt idx="1135">
                  <c:v>16.061</c:v>
                </c:pt>
                <c:pt idx="1136">
                  <c:v>16.114999999999998</c:v>
                </c:pt>
                <c:pt idx="1137">
                  <c:v>16.170000000000002</c:v>
                </c:pt>
                <c:pt idx="1138">
                  <c:v>16.228000000000002</c:v>
                </c:pt>
                <c:pt idx="1139">
                  <c:v>16.286000000000001</c:v>
                </c:pt>
                <c:pt idx="1140">
                  <c:v>16.343</c:v>
                </c:pt>
                <c:pt idx="1141">
                  <c:v>16.396999999999998</c:v>
                </c:pt>
                <c:pt idx="1142">
                  <c:v>16.451000000000001</c:v>
                </c:pt>
                <c:pt idx="1143">
                  <c:v>16.504000000000001</c:v>
                </c:pt>
                <c:pt idx="1144">
                  <c:v>16.556999999999999</c:v>
                </c:pt>
                <c:pt idx="1145">
                  <c:v>16.61</c:v>
                </c:pt>
                <c:pt idx="1146">
                  <c:v>16.66</c:v>
                </c:pt>
                <c:pt idx="1147">
                  <c:v>16.706</c:v>
                </c:pt>
                <c:pt idx="1148">
                  <c:v>16.751000000000001</c:v>
                </c:pt>
                <c:pt idx="1149">
                  <c:v>16.797999999999998</c:v>
                </c:pt>
                <c:pt idx="1150">
                  <c:v>16.844000000000001</c:v>
                </c:pt>
                <c:pt idx="1151">
                  <c:v>16.888000000000002</c:v>
                </c:pt>
                <c:pt idx="1152">
                  <c:v>16.931000000000001</c:v>
                </c:pt>
                <c:pt idx="1153">
                  <c:v>16.972999999999999</c:v>
                </c:pt>
                <c:pt idx="1154">
                  <c:v>17.015000000000001</c:v>
                </c:pt>
                <c:pt idx="1155">
                  <c:v>17.058</c:v>
                </c:pt>
                <c:pt idx="1156">
                  <c:v>17.100999999999999</c:v>
                </c:pt>
                <c:pt idx="1157">
                  <c:v>17.141999999999999</c:v>
                </c:pt>
                <c:pt idx="1158">
                  <c:v>17.184000000000001</c:v>
                </c:pt>
                <c:pt idx="1159">
                  <c:v>17.225999999999999</c:v>
                </c:pt>
                <c:pt idx="1160">
                  <c:v>17.27</c:v>
                </c:pt>
                <c:pt idx="1161">
                  <c:v>17.312000000000001</c:v>
                </c:pt>
                <c:pt idx="1162">
                  <c:v>17.353999999999999</c:v>
                </c:pt>
                <c:pt idx="1163">
                  <c:v>17.395</c:v>
                </c:pt>
                <c:pt idx="1164">
                  <c:v>17.425999999999998</c:v>
                </c:pt>
                <c:pt idx="1165">
                  <c:v>17.446000000000002</c:v>
                </c:pt>
                <c:pt idx="1166">
                  <c:v>17.469000000000001</c:v>
                </c:pt>
                <c:pt idx="1167">
                  <c:v>17.504000000000001</c:v>
                </c:pt>
                <c:pt idx="1168">
                  <c:v>17.533999999999999</c:v>
                </c:pt>
                <c:pt idx="1169">
                  <c:v>17.564</c:v>
                </c:pt>
                <c:pt idx="1170">
                  <c:v>17.593</c:v>
                </c:pt>
                <c:pt idx="1171">
                  <c:v>17.620999999999999</c:v>
                </c:pt>
                <c:pt idx="1172">
                  <c:v>17.652000000000001</c:v>
                </c:pt>
                <c:pt idx="1173">
                  <c:v>17.681000000000001</c:v>
                </c:pt>
                <c:pt idx="1174">
                  <c:v>17.71</c:v>
                </c:pt>
                <c:pt idx="1175">
                  <c:v>17.738</c:v>
                </c:pt>
                <c:pt idx="1176">
                  <c:v>17.762</c:v>
                </c:pt>
                <c:pt idx="1177">
                  <c:v>17.785</c:v>
                </c:pt>
                <c:pt idx="1178">
                  <c:v>17.808</c:v>
                </c:pt>
                <c:pt idx="1179">
                  <c:v>17.824000000000002</c:v>
                </c:pt>
                <c:pt idx="1180">
                  <c:v>17.824000000000002</c:v>
                </c:pt>
                <c:pt idx="1181">
                  <c:v>17.824000000000002</c:v>
                </c:pt>
                <c:pt idx="1182">
                  <c:v>17.824000000000002</c:v>
                </c:pt>
                <c:pt idx="1183">
                  <c:v>17.824000000000002</c:v>
                </c:pt>
                <c:pt idx="1184">
                  <c:v>17.824000000000002</c:v>
                </c:pt>
                <c:pt idx="1185">
                  <c:v>17.824000000000002</c:v>
                </c:pt>
                <c:pt idx="1186">
                  <c:v>17.824000000000002</c:v>
                </c:pt>
                <c:pt idx="1187">
                  <c:v>17.824000000000002</c:v>
                </c:pt>
                <c:pt idx="1188">
                  <c:v>17.824000000000002</c:v>
                </c:pt>
                <c:pt idx="1189">
                  <c:v>17.824000000000002</c:v>
                </c:pt>
                <c:pt idx="1190">
                  <c:v>17.824000000000002</c:v>
                </c:pt>
                <c:pt idx="1191">
                  <c:v>17.824000000000002</c:v>
                </c:pt>
                <c:pt idx="1192">
                  <c:v>17.824000000000002</c:v>
                </c:pt>
                <c:pt idx="1193">
                  <c:v>17.824000000000002</c:v>
                </c:pt>
                <c:pt idx="1194">
                  <c:v>17.824000000000002</c:v>
                </c:pt>
                <c:pt idx="1195">
                  <c:v>17.824000000000002</c:v>
                </c:pt>
                <c:pt idx="1196">
                  <c:v>17.824000000000002</c:v>
                </c:pt>
                <c:pt idx="1197">
                  <c:v>17.824000000000002</c:v>
                </c:pt>
                <c:pt idx="1198">
                  <c:v>17.826000000000001</c:v>
                </c:pt>
                <c:pt idx="1199">
                  <c:v>17.829000000000001</c:v>
                </c:pt>
                <c:pt idx="1200">
                  <c:v>17.835000000000001</c:v>
                </c:pt>
                <c:pt idx="1201">
                  <c:v>17.841999999999999</c:v>
                </c:pt>
                <c:pt idx="1202">
                  <c:v>17.850000000000001</c:v>
                </c:pt>
                <c:pt idx="1203">
                  <c:v>17.858000000000001</c:v>
                </c:pt>
                <c:pt idx="1204">
                  <c:v>17.866</c:v>
                </c:pt>
                <c:pt idx="1205">
                  <c:v>17.873999999999999</c:v>
                </c:pt>
                <c:pt idx="1206">
                  <c:v>17.882000000000001</c:v>
                </c:pt>
                <c:pt idx="1207">
                  <c:v>17.890999999999998</c:v>
                </c:pt>
                <c:pt idx="1208">
                  <c:v>17.899000000000001</c:v>
                </c:pt>
                <c:pt idx="1209">
                  <c:v>17.907</c:v>
                </c:pt>
                <c:pt idx="1210">
                  <c:v>17.916</c:v>
                </c:pt>
                <c:pt idx="1211">
                  <c:v>17.942</c:v>
                </c:pt>
                <c:pt idx="1212">
                  <c:v>18</c:v>
                </c:pt>
                <c:pt idx="1213">
                  <c:v>18.084</c:v>
                </c:pt>
                <c:pt idx="1214">
                  <c:v>18.173999999999999</c:v>
                </c:pt>
                <c:pt idx="1215">
                  <c:v>18.263000000000002</c:v>
                </c:pt>
                <c:pt idx="1216">
                  <c:v>18.350999999999999</c:v>
                </c:pt>
                <c:pt idx="1217">
                  <c:v>18.440000000000001</c:v>
                </c:pt>
                <c:pt idx="1218">
                  <c:v>18.527000000000001</c:v>
                </c:pt>
                <c:pt idx="1219">
                  <c:v>18.61</c:v>
                </c:pt>
                <c:pt idx="1220">
                  <c:v>18.699000000000002</c:v>
                </c:pt>
                <c:pt idx="1221">
                  <c:v>18.79</c:v>
                </c:pt>
                <c:pt idx="1222">
                  <c:v>18.881</c:v>
                </c:pt>
                <c:pt idx="1223">
                  <c:v>18.957000000000001</c:v>
                </c:pt>
                <c:pt idx="1224">
                  <c:v>19.018999999999998</c:v>
                </c:pt>
                <c:pt idx="1225">
                  <c:v>19.07</c:v>
                </c:pt>
                <c:pt idx="1226">
                  <c:v>19.111999999999998</c:v>
                </c:pt>
                <c:pt idx="1227">
                  <c:v>19.146999999999998</c:v>
                </c:pt>
                <c:pt idx="1228">
                  <c:v>19.177</c:v>
                </c:pt>
                <c:pt idx="1229">
                  <c:v>19.2</c:v>
                </c:pt>
                <c:pt idx="1230">
                  <c:v>19.213999999999999</c:v>
                </c:pt>
                <c:pt idx="1231">
                  <c:v>19.213999999999999</c:v>
                </c:pt>
                <c:pt idx="1232">
                  <c:v>19.213999999999999</c:v>
                </c:pt>
                <c:pt idx="1233">
                  <c:v>19.213999999999999</c:v>
                </c:pt>
                <c:pt idx="1234">
                  <c:v>19.213999999999999</c:v>
                </c:pt>
                <c:pt idx="1235">
                  <c:v>19.213999999999999</c:v>
                </c:pt>
                <c:pt idx="1236">
                  <c:v>19.213999999999999</c:v>
                </c:pt>
                <c:pt idx="1237">
                  <c:v>19.213999999999999</c:v>
                </c:pt>
                <c:pt idx="1238">
                  <c:v>19.213999999999999</c:v>
                </c:pt>
                <c:pt idx="1239">
                  <c:v>19.216999999999999</c:v>
                </c:pt>
                <c:pt idx="1240">
                  <c:v>19.257000000000001</c:v>
                </c:pt>
                <c:pt idx="1241">
                  <c:v>19.306999999999999</c:v>
                </c:pt>
                <c:pt idx="1242">
                  <c:v>19.379000000000001</c:v>
                </c:pt>
                <c:pt idx="1243">
                  <c:v>19.465</c:v>
                </c:pt>
                <c:pt idx="1244">
                  <c:v>19.552</c:v>
                </c:pt>
                <c:pt idx="1245">
                  <c:v>19.635000000000002</c:v>
                </c:pt>
                <c:pt idx="1246">
                  <c:v>19.719000000000001</c:v>
                </c:pt>
                <c:pt idx="1247">
                  <c:v>19.808</c:v>
                </c:pt>
                <c:pt idx="1248">
                  <c:v>19.899000000000001</c:v>
                </c:pt>
                <c:pt idx="1249">
                  <c:v>19.986999999999998</c:v>
                </c:pt>
                <c:pt idx="1250">
                  <c:v>20.065999999999999</c:v>
                </c:pt>
                <c:pt idx="1251">
                  <c:v>20.145</c:v>
                </c:pt>
                <c:pt idx="1252">
                  <c:v>20.221</c:v>
                </c:pt>
                <c:pt idx="1253">
                  <c:v>20.297000000000001</c:v>
                </c:pt>
                <c:pt idx="1254">
                  <c:v>20.373999999999999</c:v>
                </c:pt>
                <c:pt idx="1255">
                  <c:v>20.451000000000001</c:v>
                </c:pt>
                <c:pt idx="1256">
                  <c:v>20.527000000000001</c:v>
                </c:pt>
                <c:pt idx="1257">
                  <c:v>20.606999999999999</c:v>
                </c:pt>
                <c:pt idx="1258">
                  <c:v>20.696000000000002</c:v>
                </c:pt>
                <c:pt idx="1259">
                  <c:v>20.786999999999999</c:v>
                </c:pt>
                <c:pt idx="1260">
                  <c:v>20.876000000000001</c:v>
                </c:pt>
                <c:pt idx="1261">
                  <c:v>20.957999999999998</c:v>
                </c:pt>
                <c:pt idx="1262">
                  <c:v>21.03</c:v>
                </c:pt>
                <c:pt idx="1263">
                  <c:v>21.106000000000002</c:v>
                </c:pt>
                <c:pt idx="1264">
                  <c:v>21.187000000000001</c:v>
                </c:pt>
                <c:pt idx="1265">
                  <c:v>21.27</c:v>
                </c:pt>
                <c:pt idx="1266">
                  <c:v>21.353000000000002</c:v>
                </c:pt>
                <c:pt idx="1267">
                  <c:v>21.433</c:v>
                </c:pt>
                <c:pt idx="1268">
                  <c:v>21.512</c:v>
                </c:pt>
                <c:pt idx="1269">
                  <c:v>21.591000000000001</c:v>
                </c:pt>
                <c:pt idx="1270">
                  <c:v>21.67</c:v>
                </c:pt>
                <c:pt idx="1271">
                  <c:v>21.748999999999999</c:v>
                </c:pt>
                <c:pt idx="1272">
                  <c:v>21.827000000000002</c:v>
                </c:pt>
                <c:pt idx="1273">
                  <c:v>21.904</c:v>
                </c:pt>
                <c:pt idx="1274">
                  <c:v>21.978000000000002</c:v>
                </c:pt>
                <c:pt idx="1275">
                  <c:v>22.050999999999998</c:v>
                </c:pt>
                <c:pt idx="1276">
                  <c:v>22.120999999999999</c:v>
                </c:pt>
                <c:pt idx="1277">
                  <c:v>22.187000000000001</c:v>
                </c:pt>
                <c:pt idx="1278">
                  <c:v>22.253</c:v>
                </c:pt>
                <c:pt idx="1279">
                  <c:v>22.315999999999999</c:v>
                </c:pt>
                <c:pt idx="1280">
                  <c:v>22.376999999999999</c:v>
                </c:pt>
                <c:pt idx="1281">
                  <c:v>22.434999999999999</c:v>
                </c:pt>
                <c:pt idx="1282">
                  <c:v>22.48</c:v>
                </c:pt>
                <c:pt idx="1283">
                  <c:v>22.495000000000001</c:v>
                </c:pt>
                <c:pt idx="1284">
                  <c:v>22.509</c:v>
                </c:pt>
                <c:pt idx="1285">
                  <c:v>22.547999999999998</c:v>
                </c:pt>
                <c:pt idx="1286">
                  <c:v>22.594000000000001</c:v>
                </c:pt>
                <c:pt idx="1287">
                  <c:v>22.64</c:v>
                </c:pt>
                <c:pt idx="1288">
                  <c:v>22.681999999999999</c:v>
                </c:pt>
                <c:pt idx="1289">
                  <c:v>22.725000000000001</c:v>
                </c:pt>
                <c:pt idx="1290">
                  <c:v>22.768999999999998</c:v>
                </c:pt>
                <c:pt idx="1291">
                  <c:v>22.815000000000001</c:v>
                </c:pt>
                <c:pt idx="1292">
                  <c:v>22.863</c:v>
                </c:pt>
                <c:pt idx="1293">
                  <c:v>22.914999999999999</c:v>
                </c:pt>
                <c:pt idx="1294">
                  <c:v>22.968</c:v>
                </c:pt>
                <c:pt idx="1295">
                  <c:v>23.018999999999998</c:v>
                </c:pt>
                <c:pt idx="1296">
                  <c:v>23.062000000000001</c:v>
                </c:pt>
                <c:pt idx="1297">
                  <c:v>23.103999999999999</c:v>
                </c:pt>
                <c:pt idx="1298">
                  <c:v>23.114000000000001</c:v>
                </c:pt>
                <c:pt idx="1299">
                  <c:v>23.114000000000001</c:v>
                </c:pt>
                <c:pt idx="1300">
                  <c:v>23.114000000000001</c:v>
                </c:pt>
                <c:pt idx="1301">
                  <c:v>23.114000000000001</c:v>
                </c:pt>
                <c:pt idx="1302">
                  <c:v>23.114000000000001</c:v>
                </c:pt>
                <c:pt idx="1303">
                  <c:v>23.114000000000001</c:v>
                </c:pt>
                <c:pt idx="1304">
                  <c:v>23.119</c:v>
                </c:pt>
                <c:pt idx="1305">
                  <c:v>23.155000000000001</c:v>
                </c:pt>
                <c:pt idx="1306">
                  <c:v>23.172999999999998</c:v>
                </c:pt>
                <c:pt idx="1307">
                  <c:v>23.184000000000001</c:v>
                </c:pt>
                <c:pt idx="1308">
                  <c:v>23.184000000000001</c:v>
                </c:pt>
                <c:pt idx="1309">
                  <c:v>23.184000000000001</c:v>
                </c:pt>
                <c:pt idx="1310">
                  <c:v>23.184000000000001</c:v>
                </c:pt>
                <c:pt idx="1311">
                  <c:v>23.184000000000001</c:v>
                </c:pt>
                <c:pt idx="1312">
                  <c:v>23.184000000000001</c:v>
                </c:pt>
                <c:pt idx="1313">
                  <c:v>23.184000000000001</c:v>
                </c:pt>
                <c:pt idx="1314">
                  <c:v>23.184000000000001</c:v>
                </c:pt>
                <c:pt idx="1315">
                  <c:v>23.184000000000001</c:v>
                </c:pt>
                <c:pt idx="1316">
                  <c:v>23.184000000000001</c:v>
                </c:pt>
                <c:pt idx="1317">
                  <c:v>23.184000000000001</c:v>
                </c:pt>
                <c:pt idx="1318">
                  <c:v>23.184000000000001</c:v>
                </c:pt>
                <c:pt idx="1319">
                  <c:v>23.184000000000001</c:v>
                </c:pt>
                <c:pt idx="1320">
                  <c:v>23.184000000000001</c:v>
                </c:pt>
                <c:pt idx="1321">
                  <c:v>23.184000000000001</c:v>
                </c:pt>
                <c:pt idx="1322">
                  <c:v>23.184000000000001</c:v>
                </c:pt>
                <c:pt idx="1323">
                  <c:v>23.184000000000001</c:v>
                </c:pt>
                <c:pt idx="1324">
                  <c:v>23.184000000000001</c:v>
                </c:pt>
                <c:pt idx="1325">
                  <c:v>23.184000000000001</c:v>
                </c:pt>
                <c:pt idx="1326">
                  <c:v>23.187000000000001</c:v>
                </c:pt>
                <c:pt idx="1327">
                  <c:v>23.193000000000001</c:v>
                </c:pt>
                <c:pt idx="1328">
                  <c:v>23.2</c:v>
                </c:pt>
                <c:pt idx="1329">
                  <c:v>23.207999999999998</c:v>
                </c:pt>
                <c:pt idx="1330">
                  <c:v>23.216999999999999</c:v>
                </c:pt>
                <c:pt idx="1331">
                  <c:v>23.225000000000001</c:v>
                </c:pt>
                <c:pt idx="1332">
                  <c:v>23.233000000000001</c:v>
                </c:pt>
                <c:pt idx="1333">
                  <c:v>23.242000000000001</c:v>
                </c:pt>
                <c:pt idx="1334">
                  <c:v>23.25</c:v>
                </c:pt>
                <c:pt idx="1335">
                  <c:v>23.259</c:v>
                </c:pt>
                <c:pt idx="1336">
                  <c:v>23.266999999999999</c:v>
                </c:pt>
                <c:pt idx="1337">
                  <c:v>23.274999999999999</c:v>
                </c:pt>
                <c:pt idx="1338">
                  <c:v>23.283999999999999</c:v>
                </c:pt>
                <c:pt idx="1339">
                  <c:v>23.292999999999999</c:v>
                </c:pt>
                <c:pt idx="1340">
                  <c:v>23.302</c:v>
                </c:pt>
                <c:pt idx="1341">
                  <c:v>23.311</c:v>
                </c:pt>
                <c:pt idx="1342">
                  <c:v>23.32</c:v>
                </c:pt>
                <c:pt idx="1343">
                  <c:v>23.329000000000001</c:v>
                </c:pt>
                <c:pt idx="1344">
                  <c:v>23.338000000000001</c:v>
                </c:pt>
                <c:pt idx="1345">
                  <c:v>23.347000000000001</c:v>
                </c:pt>
                <c:pt idx="1346">
                  <c:v>23.356000000000002</c:v>
                </c:pt>
                <c:pt idx="1347">
                  <c:v>23.364999999999998</c:v>
                </c:pt>
                <c:pt idx="1348">
                  <c:v>23.373999999999999</c:v>
                </c:pt>
                <c:pt idx="1349">
                  <c:v>23.382999999999999</c:v>
                </c:pt>
                <c:pt idx="1350">
                  <c:v>23.390999999999998</c:v>
                </c:pt>
                <c:pt idx="1351">
                  <c:v>23.4</c:v>
                </c:pt>
                <c:pt idx="1352">
                  <c:v>23.408999999999999</c:v>
                </c:pt>
                <c:pt idx="1353">
                  <c:v>23.417999999999999</c:v>
                </c:pt>
                <c:pt idx="1354">
                  <c:v>23.427</c:v>
                </c:pt>
                <c:pt idx="1355">
                  <c:v>23.436</c:v>
                </c:pt>
                <c:pt idx="1356">
                  <c:v>23.445</c:v>
                </c:pt>
                <c:pt idx="1357">
                  <c:v>23.454000000000001</c:v>
                </c:pt>
                <c:pt idx="1358">
                  <c:v>23.463000000000001</c:v>
                </c:pt>
                <c:pt idx="1359">
                  <c:v>23.472000000000001</c:v>
                </c:pt>
                <c:pt idx="1360">
                  <c:v>23.481000000000002</c:v>
                </c:pt>
                <c:pt idx="1361">
                  <c:v>23.49</c:v>
                </c:pt>
                <c:pt idx="1362">
                  <c:v>23.498999999999999</c:v>
                </c:pt>
                <c:pt idx="1363">
                  <c:v>23.507999999999999</c:v>
                </c:pt>
                <c:pt idx="1364">
                  <c:v>23.516999999999999</c:v>
                </c:pt>
                <c:pt idx="1365">
                  <c:v>23.526</c:v>
                </c:pt>
                <c:pt idx="1366">
                  <c:v>23.535</c:v>
                </c:pt>
                <c:pt idx="1367">
                  <c:v>23.544</c:v>
                </c:pt>
                <c:pt idx="1368">
                  <c:v>23.553000000000001</c:v>
                </c:pt>
                <c:pt idx="1369">
                  <c:v>23.562000000000001</c:v>
                </c:pt>
                <c:pt idx="1370">
                  <c:v>23.581</c:v>
                </c:pt>
                <c:pt idx="1371">
                  <c:v>23.629000000000001</c:v>
                </c:pt>
                <c:pt idx="1372">
                  <c:v>23.706</c:v>
                </c:pt>
                <c:pt idx="1373">
                  <c:v>23.777999999999999</c:v>
                </c:pt>
                <c:pt idx="1374">
                  <c:v>23.824000000000002</c:v>
                </c:pt>
                <c:pt idx="1375">
                  <c:v>23.859000000000002</c:v>
                </c:pt>
                <c:pt idx="1376">
                  <c:v>23.9</c:v>
                </c:pt>
                <c:pt idx="1377">
                  <c:v>23.957999999999998</c:v>
                </c:pt>
                <c:pt idx="1378">
                  <c:v>24.042000000000002</c:v>
                </c:pt>
                <c:pt idx="1379">
                  <c:v>24.13</c:v>
                </c:pt>
                <c:pt idx="1380">
                  <c:v>24.207999999999998</c:v>
                </c:pt>
                <c:pt idx="1381">
                  <c:v>24.283999999999999</c:v>
                </c:pt>
                <c:pt idx="1382">
                  <c:v>24.361999999999998</c:v>
                </c:pt>
                <c:pt idx="1383">
                  <c:v>24.434000000000001</c:v>
                </c:pt>
                <c:pt idx="1384">
                  <c:v>24.5</c:v>
                </c:pt>
                <c:pt idx="1385">
                  <c:v>24.564</c:v>
                </c:pt>
                <c:pt idx="1386">
                  <c:v>24.63</c:v>
                </c:pt>
                <c:pt idx="1387">
                  <c:v>24.699000000000002</c:v>
                </c:pt>
                <c:pt idx="1388">
                  <c:v>24.765999999999998</c:v>
                </c:pt>
                <c:pt idx="1389">
                  <c:v>24.827999999999999</c:v>
                </c:pt>
                <c:pt idx="1390">
                  <c:v>24.879000000000001</c:v>
                </c:pt>
                <c:pt idx="1391">
                  <c:v>24.931000000000001</c:v>
                </c:pt>
                <c:pt idx="1392">
                  <c:v>24.986999999999998</c:v>
                </c:pt>
                <c:pt idx="1393">
                  <c:v>25.047999999999998</c:v>
                </c:pt>
                <c:pt idx="1394">
                  <c:v>25.109000000000002</c:v>
                </c:pt>
                <c:pt idx="1395">
                  <c:v>25.169</c:v>
                </c:pt>
                <c:pt idx="1396">
                  <c:v>25.227</c:v>
                </c:pt>
                <c:pt idx="1397">
                  <c:v>25.280999999999999</c:v>
                </c:pt>
                <c:pt idx="1398">
                  <c:v>25.33</c:v>
                </c:pt>
                <c:pt idx="1399">
                  <c:v>25.363</c:v>
                </c:pt>
                <c:pt idx="1400">
                  <c:v>25.395</c:v>
                </c:pt>
                <c:pt idx="1401">
                  <c:v>25.399000000000001</c:v>
                </c:pt>
                <c:pt idx="1402">
                  <c:v>25.399000000000001</c:v>
                </c:pt>
                <c:pt idx="1403">
                  <c:v>25.399000000000001</c:v>
                </c:pt>
                <c:pt idx="1404">
                  <c:v>25.399000000000001</c:v>
                </c:pt>
                <c:pt idx="1405">
                  <c:v>25.399000000000001</c:v>
                </c:pt>
                <c:pt idx="1406">
                  <c:v>25.417999999999999</c:v>
                </c:pt>
                <c:pt idx="1407">
                  <c:v>25.471</c:v>
                </c:pt>
                <c:pt idx="1408">
                  <c:v>25.545000000000002</c:v>
                </c:pt>
                <c:pt idx="1409">
                  <c:v>25.617999999999999</c:v>
                </c:pt>
                <c:pt idx="1410">
                  <c:v>25.683</c:v>
                </c:pt>
                <c:pt idx="1411">
                  <c:v>25.742999999999999</c:v>
                </c:pt>
                <c:pt idx="1412">
                  <c:v>25.802</c:v>
                </c:pt>
                <c:pt idx="1413">
                  <c:v>25.864000000000001</c:v>
                </c:pt>
                <c:pt idx="1414">
                  <c:v>25.916</c:v>
                </c:pt>
                <c:pt idx="1415">
                  <c:v>25.954000000000001</c:v>
                </c:pt>
                <c:pt idx="1416">
                  <c:v>25.975000000000001</c:v>
                </c:pt>
                <c:pt idx="1417">
                  <c:v>25.975999999999999</c:v>
                </c:pt>
                <c:pt idx="1418">
                  <c:v>25.975999999999999</c:v>
                </c:pt>
                <c:pt idx="1419">
                  <c:v>25.975999999999999</c:v>
                </c:pt>
                <c:pt idx="1420">
                  <c:v>25.975999999999999</c:v>
                </c:pt>
                <c:pt idx="1421">
                  <c:v>25.975999999999999</c:v>
                </c:pt>
                <c:pt idx="1422">
                  <c:v>26.01</c:v>
                </c:pt>
                <c:pt idx="1423">
                  <c:v>26.065999999999999</c:v>
                </c:pt>
                <c:pt idx="1424">
                  <c:v>26.146000000000001</c:v>
                </c:pt>
                <c:pt idx="1425">
                  <c:v>26.233000000000001</c:v>
                </c:pt>
                <c:pt idx="1426">
                  <c:v>26.318000000000001</c:v>
                </c:pt>
                <c:pt idx="1427">
                  <c:v>26.395</c:v>
                </c:pt>
                <c:pt idx="1428">
                  <c:v>26.478999999999999</c:v>
                </c:pt>
                <c:pt idx="1429">
                  <c:v>26.552</c:v>
                </c:pt>
                <c:pt idx="1430">
                  <c:v>26.614999999999998</c:v>
                </c:pt>
                <c:pt idx="1431">
                  <c:v>26.675999999999998</c:v>
                </c:pt>
                <c:pt idx="1432">
                  <c:v>26.734999999999999</c:v>
                </c:pt>
                <c:pt idx="1433">
                  <c:v>26.795000000000002</c:v>
                </c:pt>
                <c:pt idx="1434">
                  <c:v>26.853999999999999</c:v>
                </c:pt>
                <c:pt idx="1435">
                  <c:v>26.916</c:v>
                </c:pt>
                <c:pt idx="1436">
                  <c:v>26.978000000000002</c:v>
                </c:pt>
                <c:pt idx="1437">
                  <c:v>27.045999999999999</c:v>
                </c:pt>
                <c:pt idx="1438">
                  <c:v>27.125</c:v>
                </c:pt>
                <c:pt idx="1439">
                  <c:v>27.210999999999999</c:v>
                </c:pt>
                <c:pt idx="1440">
                  <c:v>27.295999999999999</c:v>
                </c:pt>
                <c:pt idx="1441">
                  <c:v>27.381</c:v>
                </c:pt>
                <c:pt idx="1442">
                  <c:v>27.466999999999999</c:v>
                </c:pt>
                <c:pt idx="1443">
                  <c:v>27.55</c:v>
                </c:pt>
                <c:pt idx="1444">
                  <c:v>27.632999999999999</c:v>
                </c:pt>
                <c:pt idx="1445">
                  <c:v>27.72</c:v>
                </c:pt>
                <c:pt idx="1446">
                  <c:v>27.805</c:v>
                </c:pt>
                <c:pt idx="1447">
                  <c:v>27.885000000000002</c:v>
                </c:pt>
                <c:pt idx="1448">
                  <c:v>27.956</c:v>
                </c:pt>
                <c:pt idx="1449">
                  <c:v>28.024000000000001</c:v>
                </c:pt>
                <c:pt idx="1450">
                  <c:v>28.096</c:v>
                </c:pt>
                <c:pt idx="1451">
                  <c:v>28.169</c:v>
                </c:pt>
                <c:pt idx="1452">
                  <c:v>28.254000000000001</c:v>
                </c:pt>
                <c:pt idx="1453">
                  <c:v>28.341999999999999</c:v>
                </c:pt>
                <c:pt idx="1454">
                  <c:v>28.43</c:v>
                </c:pt>
                <c:pt idx="1455">
                  <c:v>28.518000000000001</c:v>
                </c:pt>
                <c:pt idx="1456">
                  <c:v>28.606000000000002</c:v>
                </c:pt>
                <c:pt idx="1457">
                  <c:v>28.69</c:v>
                </c:pt>
                <c:pt idx="1458">
                  <c:v>28.771000000000001</c:v>
                </c:pt>
                <c:pt idx="1459">
                  <c:v>28.86</c:v>
                </c:pt>
                <c:pt idx="1460">
                  <c:v>28.945</c:v>
                </c:pt>
                <c:pt idx="1461">
                  <c:v>29.007999999999999</c:v>
                </c:pt>
                <c:pt idx="1462">
                  <c:v>29.056000000000001</c:v>
                </c:pt>
                <c:pt idx="1463">
                  <c:v>29.1</c:v>
                </c:pt>
                <c:pt idx="1464">
                  <c:v>29.140999999999998</c:v>
                </c:pt>
                <c:pt idx="1465">
                  <c:v>29.178999999999998</c:v>
                </c:pt>
                <c:pt idx="1466">
                  <c:v>29.213999999999999</c:v>
                </c:pt>
                <c:pt idx="1467">
                  <c:v>29.245999999999999</c:v>
                </c:pt>
                <c:pt idx="1468">
                  <c:v>29.273</c:v>
                </c:pt>
                <c:pt idx="1469">
                  <c:v>29.297000000000001</c:v>
                </c:pt>
                <c:pt idx="1470">
                  <c:v>29.314</c:v>
                </c:pt>
                <c:pt idx="1471">
                  <c:v>29.324999999999999</c:v>
                </c:pt>
                <c:pt idx="1472">
                  <c:v>29.335000000000001</c:v>
                </c:pt>
                <c:pt idx="1473">
                  <c:v>29.35</c:v>
                </c:pt>
                <c:pt idx="1474">
                  <c:v>29.369</c:v>
                </c:pt>
                <c:pt idx="1475">
                  <c:v>29.391999999999999</c:v>
                </c:pt>
                <c:pt idx="1476">
                  <c:v>29.420999999999999</c:v>
                </c:pt>
                <c:pt idx="1477">
                  <c:v>29.454000000000001</c:v>
                </c:pt>
                <c:pt idx="1478">
                  <c:v>29.49</c:v>
                </c:pt>
                <c:pt idx="1479">
                  <c:v>29.527999999999999</c:v>
                </c:pt>
                <c:pt idx="1480">
                  <c:v>29.568999999999999</c:v>
                </c:pt>
                <c:pt idx="1481">
                  <c:v>29.611000000000001</c:v>
                </c:pt>
                <c:pt idx="1482">
                  <c:v>29.654</c:v>
                </c:pt>
                <c:pt idx="1483">
                  <c:v>29.7</c:v>
                </c:pt>
                <c:pt idx="1484">
                  <c:v>29.748000000000001</c:v>
                </c:pt>
                <c:pt idx="1485">
                  <c:v>29.797999999999998</c:v>
                </c:pt>
                <c:pt idx="1486">
                  <c:v>29.850999999999999</c:v>
                </c:pt>
                <c:pt idx="1487">
                  <c:v>29.904</c:v>
                </c:pt>
                <c:pt idx="1488">
                  <c:v>29.954000000000001</c:v>
                </c:pt>
                <c:pt idx="1489">
                  <c:v>30.001999999999999</c:v>
                </c:pt>
                <c:pt idx="1490">
                  <c:v>30.052</c:v>
                </c:pt>
                <c:pt idx="1491">
                  <c:v>30.105</c:v>
                </c:pt>
                <c:pt idx="1492">
                  <c:v>30.16</c:v>
                </c:pt>
                <c:pt idx="1493">
                  <c:v>30.216000000000001</c:v>
                </c:pt>
                <c:pt idx="1494">
                  <c:v>30.273</c:v>
                </c:pt>
                <c:pt idx="1495">
                  <c:v>30.331</c:v>
                </c:pt>
                <c:pt idx="1496">
                  <c:v>30.390999999999998</c:v>
                </c:pt>
                <c:pt idx="1497">
                  <c:v>30.452000000000002</c:v>
                </c:pt>
                <c:pt idx="1498">
                  <c:v>30.510999999999999</c:v>
                </c:pt>
                <c:pt idx="1499">
                  <c:v>30.568000000000001</c:v>
                </c:pt>
                <c:pt idx="1500">
                  <c:v>30.623000000000001</c:v>
                </c:pt>
                <c:pt idx="1501">
                  <c:v>30.677</c:v>
                </c:pt>
                <c:pt idx="1502">
                  <c:v>30.73</c:v>
                </c:pt>
                <c:pt idx="1503">
                  <c:v>30.782</c:v>
                </c:pt>
                <c:pt idx="1504">
                  <c:v>30.835000000000001</c:v>
                </c:pt>
                <c:pt idx="1505">
                  <c:v>30.888000000000002</c:v>
                </c:pt>
                <c:pt idx="1506">
                  <c:v>30.940999999999999</c:v>
                </c:pt>
                <c:pt idx="1507">
                  <c:v>31.001000000000001</c:v>
                </c:pt>
                <c:pt idx="1508">
                  <c:v>31.062999999999999</c:v>
                </c:pt>
                <c:pt idx="1509">
                  <c:v>31.122</c:v>
                </c:pt>
                <c:pt idx="1510">
                  <c:v>31.181000000000001</c:v>
                </c:pt>
                <c:pt idx="1511">
                  <c:v>31.239000000000001</c:v>
                </c:pt>
                <c:pt idx="1512">
                  <c:v>31.3</c:v>
                </c:pt>
                <c:pt idx="1513">
                  <c:v>31.363</c:v>
                </c:pt>
                <c:pt idx="1514">
                  <c:v>31.427</c:v>
                </c:pt>
                <c:pt idx="1515">
                  <c:v>31.492999999999999</c:v>
                </c:pt>
                <c:pt idx="1516">
                  <c:v>31.561</c:v>
                </c:pt>
                <c:pt idx="1517">
                  <c:v>31.631</c:v>
                </c:pt>
                <c:pt idx="1518">
                  <c:v>31.704000000000001</c:v>
                </c:pt>
                <c:pt idx="1519">
                  <c:v>31.779</c:v>
                </c:pt>
                <c:pt idx="1520">
                  <c:v>31.855</c:v>
                </c:pt>
                <c:pt idx="1521">
                  <c:v>31.931000000000001</c:v>
                </c:pt>
                <c:pt idx="1522">
                  <c:v>32.005000000000003</c:v>
                </c:pt>
                <c:pt idx="1523">
                  <c:v>32.076000000000001</c:v>
                </c:pt>
                <c:pt idx="1524">
                  <c:v>32.143999999999998</c:v>
                </c:pt>
                <c:pt idx="1525">
                  <c:v>32.209000000000003</c:v>
                </c:pt>
                <c:pt idx="1526">
                  <c:v>32.271000000000001</c:v>
                </c:pt>
                <c:pt idx="1527">
                  <c:v>32.332999999999998</c:v>
                </c:pt>
                <c:pt idx="1528">
                  <c:v>32.39</c:v>
                </c:pt>
                <c:pt idx="1529">
                  <c:v>32.44</c:v>
                </c:pt>
                <c:pt idx="1530">
                  <c:v>32.484000000000002</c:v>
                </c:pt>
                <c:pt idx="1531">
                  <c:v>32.523000000000003</c:v>
                </c:pt>
                <c:pt idx="1532">
                  <c:v>32.557000000000002</c:v>
                </c:pt>
                <c:pt idx="1533">
                  <c:v>32.585000000000001</c:v>
                </c:pt>
                <c:pt idx="1534">
                  <c:v>32.607999999999997</c:v>
                </c:pt>
                <c:pt idx="1535">
                  <c:v>32.630000000000003</c:v>
                </c:pt>
                <c:pt idx="1536">
                  <c:v>32.65</c:v>
                </c:pt>
                <c:pt idx="1537">
                  <c:v>32.670999999999999</c:v>
                </c:pt>
                <c:pt idx="1538">
                  <c:v>32.692999999999998</c:v>
                </c:pt>
                <c:pt idx="1539">
                  <c:v>32.718000000000004</c:v>
                </c:pt>
                <c:pt idx="1540">
                  <c:v>32.747999999999998</c:v>
                </c:pt>
                <c:pt idx="1541">
                  <c:v>32.784999999999997</c:v>
                </c:pt>
                <c:pt idx="1542">
                  <c:v>32.83</c:v>
                </c:pt>
                <c:pt idx="1543">
                  <c:v>32.881999999999998</c:v>
                </c:pt>
                <c:pt idx="1544">
                  <c:v>32.941000000000003</c:v>
                </c:pt>
                <c:pt idx="1545">
                  <c:v>33.006999999999998</c:v>
                </c:pt>
                <c:pt idx="1546">
                  <c:v>33.081000000000003</c:v>
                </c:pt>
                <c:pt idx="1547">
                  <c:v>33.161000000000001</c:v>
                </c:pt>
                <c:pt idx="1548">
                  <c:v>33.241999999999997</c:v>
                </c:pt>
                <c:pt idx="1549">
                  <c:v>33.325000000000003</c:v>
                </c:pt>
                <c:pt idx="1550">
                  <c:v>33.406999999999996</c:v>
                </c:pt>
                <c:pt idx="1551">
                  <c:v>33.491</c:v>
                </c:pt>
                <c:pt idx="1552">
                  <c:v>33.564999999999998</c:v>
                </c:pt>
                <c:pt idx="1553">
                  <c:v>33.636000000000003</c:v>
                </c:pt>
                <c:pt idx="1554">
                  <c:v>33.692</c:v>
                </c:pt>
                <c:pt idx="1555">
                  <c:v>33.698999999999998</c:v>
                </c:pt>
                <c:pt idx="1556">
                  <c:v>33.698999999999998</c:v>
                </c:pt>
                <c:pt idx="1557">
                  <c:v>33.698999999999998</c:v>
                </c:pt>
                <c:pt idx="1558">
                  <c:v>33.698999999999998</c:v>
                </c:pt>
                <c:pt idx="1559">
                  <c:v>33.698999999999998</c:v>
                </c:pt>
                <c:pt idx="1560">
                  <c:v>33.698999999999998</c:v>
                </c:pt>
                <c:pt idx="1561">
                  <c:v>33.698999999999998</c:v>
                </c:pt>
                <c:pt idx="1562">
                  <c:v>33.698999999999998</c:v>
                </c:pt>
                <c:pt idx="1563">
                  <c:v>33.698999999999998</c:v>
                </c:pt>
                <c:pt idx="1564">
                  <c:v>33.698999999999998</c:v>
                </c:pt>
                <c:pt idx="1565">
                  <c:v>33.698999999999998</c:v>
                </c:pt>
                <c:pt idx="1566">
                  <c:v>33.698999999999998</c:v>
                </c:pt>
                <c:pt idx="1567">
                  <c:v>33.698999999999998</c:v>
                </c:pt>
                <c:pt idx="1568">
                  <c:v>33.698999999999998</c:v>
                </c:pt>
                <c:pt idx="1569">
                  <c:v>33.698999999999998</c:v>
                </c:pt>
                <c:pt idx="1570">
                  <c:v>33.698999999999998</c:v>
                </c:pt>
                <c:pt idx="1571">
                  <c:v>33.698999999999998</c:v>
                </c:pt>
                <c:pt idx="1572">
                  <c:v>33.698999999999998</c:v>
                </c:pt>
                <c:pt idx="1573">
                  <c:v>33.698999999999998</c:v>
                </c:pt>
                <c:pt idx="1574">
                  <c:v>33.698999999999998</c:v>
                </c:pt>
                <c:pt idx="1575">
                  <c:v>33.701000000000001</c:v>
                </c:pt>
                <c:pt idx="1576">
                  <c:v>33.703000000000003</c:v>
                </c:pt>
                <c:pt idx="1577">
                  <c:v>33.707000000000001</c:v>
                </c:pt>
                <c:pt idx="1578">
                  <c:v>33.712000000000003</c:v>
                </c:pt>
                <c:pt idx="1579">
                  <c:v>33.72</c:v>
                </c:pt>
                <c:pt idx="1580">
                  <c:v>33.738999999999997</c:v>
                </c:pt>
                <c:pt idx="1581">
                  <c:v>33.774999999999999</c:v>
                </c:pt>
                <c:pt idx="1582">
                  <c:v>33.828000000000003</c:v>
                </c:pt>
                <c:pt idx="1583">
                  <c:v>33.89</c:v>
                </c:pt>
                <c:pt idx="1584">
                  <c:v>33.96</c:v>
                </c:pt>
                <c:pt idx="1585">
                  <c:v>34.048999999999999</c:v>
                </c:pt>
                <c:pt idx="1586">
                  <c:v>34.134</c:v>
                </c:pt>
                <c:pt idx="1587">
                  <c:v>34.213999999999999</c:v>
                </c:pt>
                <c:pt idx="1588">
                  <c:v>34.274000000000001</c:v>
                </c:pt>
                <c:pt idx="1589">
                  <c:v>34.328000000000003</c:v>
                </c:pt>
                <c:pt idx="1590">
                  <c:v>34.378</c:v>
                </c:pt>
                <c:pt idx="1591">
                  <c:v>34.426000000000002</c:v>
                </c:pt>
                <c:pt idx="1592">
                  <c:v>34.470999999999997</c:v>
                </c:pt>
                <c:pt idx="1593">
                  <c:v>34.514000000000003</c:v>
                </c:pt>
                <c:pt idx="1594">
                  <c:v>34.548999999999999</c:v>
                </c:pt>
                <c:pt idx="1595">
                  <c:v>34.579000000000001</c:v>
                </c:pt>
                <c:pt idx="1596">
                  <c:v>34.616</c:v>
                </c:pt>
                <c:pt idx="1597">
                  <c:v>34.661000000000001</c:v>
                </c:pt>
                <c:pt idx="1598">
                  <c:v>34.703000000000003</c:v>
                </c:pt>
                <c:pt idx="1599">
                  <c:v>34.743000000000002</c:v>
                </c:pt>
                <c:pt idx="1600">
                  <c:v>34.771999999999998</c:v>
                </c:pt>
                <c:pt idx="1601">
                  <c:v>34.798000000000002</c:v>
                </c:pt>
                <c:pt idx="1602">
                  <c:v>34.820999999999998</c:v>
                </c:pt>
                <c:pt idx="1603">
                  <c:v>34.838000000000001</c:v>
                </c:pt>
                <c:pt idx="1604">
                  <c:v>34.866999999999997</c:v>
                </c:pt>
                <c:pt idx="1605">
                  <c:v>34.911999999999999</c:v>
                </c:pt>
                <c:pt idx="1606">
                  <c:v>34.956000000000003</c:v>
                </c:pt>
                <c:pt idx="1607">
                  <c:v>35.003</c:v>
                </c:pt>
                <c:pt idx="1608">
                  <c:v>35.046999999999997</c:v>
                </c:pt>
                <c:pt idx="1609">
                  <c:v>35.087000000000003</c:v>
                </c:pt>
                <c:pt idx="1610">
                  <c:v>35.116</c:v>
                </c:pt>
                <c:pt idx="1611">
                  <c:v>35.143999999999998</c:v>
                </c:pt>
                <c:pt idx="1612">
                  <c:v>35.167999999999999</c:v>
                </c:pt>
                <c:pt idx="1613">
                  <c:v>35.18</c:v>
                </c:pt>
                <c:pt idx="1614">
                  <c:v>35.183</c:v>
                </c:pt>
                <c:pt idx="1615">
                  <c:v>35.191000000000003</c:v>
                </c:pt>
                <c:pt idx="1616">
                  <c:v>35.210999999999999</c:v>
                </c:pt>
                <c:pt idx="1617">
                  <c:v>35.238</c:v>
                </c:pt>
                <c:pt idx="1618">
                  <c:v>35.268999999999998</c:v>
                </c:pt>
                <c:pt idx="1619">
                  <c:v>35.301000000000002</c:v>
                </c:pt>
                <c:pt idx="1620">
                  <c:v>35.331000000000003</c:v>
                </c:pt>
                <c:pt idx="1621">
                  <c:v>35.365000000000002</c:v>
                </c:pt>
                <c:pt idx="1622">
                  <c:v>35.392000000000003</c:v>
                </c:pt>
                <c:pt idx="1623">
                  <c:v>35.409999999999997</c:v>
                </c:pt>
                <c:pt idx="1624">
                  <c:v>35.421999999999997</c:v>
                </c:pt>
                <c:pt idx="1625">
                  <c:v>35.430999999999997</c:v>
                </c:pt>
                <c:pt idx="1626">
                  <c:v>35.450000000000003</c:v>
                </c:pt>
                <c:pt idx="1627">
                  <c:v>35.475999999999999</c:v>
                </c:pt>
                <c:pt idx="1628">
                  <c:v>35.496000000000002</c:v>
                </c:pt>
                <c:pt idx="1629">
                  <c:v>35.51</c:v>
                </c:pt>
                <c:pt idx="1630">
                  <c:v>35.536000000000001</c:v>
                </c:pt>
                <c:pt idx="1631">
                  <c:v>35.561999999999998</c:v>
                </c:pt>
                <c:pt idx="1632">
                  <c:v>35.593000000000004</c:v>
                </c:pt>
                <c:pt idx="1633">
                  <c:v>35.622</c:v>
                </c:pt>
                <c:pt idx="1634">
                  <c:v>35.645000000000003</c:v>
                </c:pt>
                <c:pt idx="1635">
                  <c:v>35.664000000000001</c:v>
                </c:pt>
                <c:pt idx="1636">
                  <c:v>35.671999999999997</c:v>
                </c:pt>
                <c:pt idx="1637">
                  <c:v>35.671999999999997</c:v>
                </c:pt>
                <c:pt idx="1638">
                  <c:v>35.671999999999997</c:v>
                </c:pt>
                <c:pt idx="1639">
                  <c:v>35.671999999999997</c:v>
                </c:pt>
                <c:pt idx="1640">
                  <c:v>35.671999999999997</c:v>
                </c:pt>
                <c:pt idx="1641">
                  <c:v>35.671999999999997</c:v>
                </c:pt>
                <c:pt idx="1642">
                  <c:v>35.671999999999997</c:v>
                </c:pt>
                <c:pt idx="1643">
                  <c:v>35.671999999999997</c:v>
                </c:pt>
                <c:pt idx="1644">
                  <c:v>35.671999999999997</c:v>
                </c:pt>
                <c:pt idx="1645">
                  <c:v>35.671999999999997</c:v>
                </c:pt>
                <c:pt idx="1646">
                  <c:v>35.680999999999997</c:v>
                </c:pt>
                <c:pt idx="1647">
                  <c:v>35.72</c:v>
                </c:pt>
                <c:pt idx="1648">
                  <c:v>35.795000000000002</c:v>
                </c:pt>
                <c:pt idx="1649">
                  <c:v>35.884999999999998</c:v>
                </c:pt>
                <c:pt idx="1650">
                  <c:v>35.97</c:v>
                </c:pt>
                <c:pt idx="1651">
                  <c:v>36.042000000000002</c:v>
                </c:pt>
                <c:pt idx="1652">
                  <c:v>36.100999999999999</c:v>
                </c:pt>
                <c:pt idx="1653">
                  <c:v>36.158000000000001</c:v>
                </c:pt>
                <c:pt idx="1654">
                  <c:v>36.218000000000004</c:v>
                </c:pt>
                <c:pt idx="1655">
                  <c:v>36.271000000000001</c:v>
                </c:pt>
                <c:pt idx="1656">
                  <c:v>36.317999999999998</c:v>
                </c:pt>
                <c:pt idx="1657">
                  <c:v>36.362000000000002</c:v>
                </c:pt>
                <c:pt idx="1658">
                  <c:v>36.405999999999999</c:v>
                </c:pt>
                <c:pt idx="1659">
                  <c:v>36.442999999999998</c:v>
                </c:pt>
                <c:pt idx="1660">
                  <c:v>36.470999999999997</c:v>
                </c:pt>
                <c:pt idx="1661">
                  <c:v>36.49</c:v>
                </c:pt>
                <c:pt idx="1662">
                  <c:v>36.502000000000002</c:v>
                </c:pt>
                <c:pt idx="1663">
                  <c:v>36.51</c:v>
                </c:pt>
                <c:pt idx="1664">
                  <c:v>36.51</c:v>
                </c:pt>
                <c:pt idx="1665">
                  <c:v>36.51</c:v>
                </c:pt>
                <c:pt idx="1666">
                  <c:v>36.51</c:v>
                </c:pt>
                <c:pt idx="1667">
                  <c:v>36.51</c:v>
                </c:pt>
                <c:pt idx="1668">
                  <c:v>36.51</c:v>
                </c:pt>
                <c:pt idx="1669">
                  <c:v>36.51</c:v>
                </c:pt>
                <c:pt idx="1670">
                  <c:v>36.518999999999998</c:v>
                </c:pt>
                <c:pt idx="1671">
                  <c:v>36.534999999999997</c:v>
                </c:pt>
                <c:pt idx="1672">
                  <c:v>36.548000000000002</c:v>
                </c:pt>
                <c:pt idx="1673">
                  <c:v>36.561</c:v>
                </c:pt>
                <c:pt idx="1674">
                  <c:v>36.573999999999998</c:v>
                </c:pt>
                <c:pt idx="1675">
                  <c:v>36.585000000000001</c:v>
                </c:pt>
                <c:pt idx="1676">
                  <c:v>36.587000000000003</c:v>
                </c:pt>
                <c:pt idx="1677">
                  <c:v>36.587000000000003</c:v>
                </c:pt>
                <c:pt idx="1678">
                  <c:v>36.587000000000003</c:v>
                </c:pt>
                <c:pt idx="1679">
                  <c:v>36.587000000000003</c:v>
                </c:pt>
                <c:pt idx="1680">
                  <c:v>36.590000000000003</c:v>
                </c:pt>
                <c:pt idx="1681">
                  <c:v>36.594000000000001</c:v>
                </c:pt>
                <c:pt idx="1682">
                  <c:v>36.6</c:v>
                </c:pt>
                <c:pt idx="1683">
                  <c:v>36.607999999999997</c:v>
                </c:pt>
                <c:pt idx="1684">
                  <c:v>36.616</c:v>
                </c:pt>
                <c:pt idx="1685">
                  <c:v>36.628999999999998</c:v>
                </c:pt>
                <c:pt idx="1686">
                  <c:v>36.65</c:v>
                </c:pt>
                <c:pt idx="1687">
                  <c:v>36.691000000000003</c:v>
                </c:pt>
                <c:pt idx="1688">
                  <c:v>36.747999999999998</c:v>
                </c:pt>
                <c:pt idx="1689">
                  <c:v>36.799999999999997</c:v>
                </c:pt>
                <c:pt idx="1690">
                  <c:v>36.848999999999997</c:v>
                </c:pt>
                <c:pt idx="1691">
                  <c:v>36.89</c:v>
                </c:pt>
                <c:pt idx="1692">
                  <c:v>36.914000000000001</c:v>
                </c:pt>
                <c:pt idx="1693">
                  <c:v>36.939</c:v>
                </c:pt>
                <c:pt idx="1694">
                  <c:v>36.963000000000001</c:v>
                </c:pt>
                <c:pt idx="1695">
                  <c:v>36.994999999999997</c:v>
                </c:pt>
                <c:pt idx="1696">
                  <c:v>37.020000000000003</c:v>
                </c:pt>
                <c:pt idx="1697">
                  <c:v>37.031999999999996</c:v>
                </c:pt>
                <c:pt idx="1698">
                  <c:v>37.04</c:v>
                </c:pt>
                <c:pt idx="1699">
                  <c:v>37.048000000000002</c:v>
                </c:pt>
                <c:pt idx="1700">
                  <c:v>37.055999999999997</c:v>
                </c:pt>
                <c:pt idx="1701">
                  <c:v>37.064</c:v>
                </c:pt>
                <c:pt idx="1702">
                  <c:v>37.073999999999998</c:v>
                </c:pt>
                <c:pt idx="1703">
                  <c:v>37.088000000000001</c:v>
                </c:pt>
                <c:pt idx="1704">
                  <c:v>37.097000000000001</c:v>
                </c:pt>
                <c:pt idx="1705">
                  <c:v>37.1</c:v>
                </c:pt>
                <c:pt idx="1706">
                  <c:v>37.125999999999998</c:v>
                </c:pt>
                <c:pt idx="1707">
                  <c:v>37.162999999999997</c:v>
                </c:pt>
                <c:pt idx="1708">
                  <c:v>37.195999999999998</c:v>
                </c:pt>
                <c:pt idx="1709">
                  <c:v>37.222000000000001</c:v>
                </c:pt>
                <c:pt idx="1710">
                  <c:v>37.249000000000002</c:v>
                </c:pt>
                <c:pt idx="1711">
                  <c:v>37.283000000000001</c:v>
                </c:pt>
                <c:pt idx="1712">
                  <c:v>37.323</c:v>
                </c:pt>
                <c:pt idx="1713">
                  <c:v>37.360999999999997</c:v>
                </c:pt>
                <c:pt idx="1714">
                  <c:v>37.399000000000001</c:v>
                </c:pt>
                <c:pt idx="1715">
                  <c:v>37.435000000000002</c:v>
                </c:pt>
                <c:pt idx="1716">
                  <c:v>37.47</c:v>
                </c:pt>
                <c:pt idx="1717">
                  <c:v>37.505000000000003</c:v>
                </c:pt>
                <c:pt idx="1718">
                  <c:v>37.540999999999997</c:v>
                </c:pt>
                <c:pt idx="1719">
                  <c:v>37.576000000000001</c:v>
                </c:pt>
                <c:pt idx="1720">
                  <c:v>37.61</c:v>
                </c:pt>
                <c:pt idx="1721">
                  <c:v>37.642000000000003</c:v>
                </c:pt>
                <c:pt idx="1722">
                  <c:v>37.670999999999999</c:v>
                </c:pt>
                <c:pt idx="1723">
                  <c:v>37.69</c:v>
                </c:pt>
                <c:pt idx="1724">
                  <c:v>37.69</c:v>
                </c:pt>
                <c:pt idx="1725">
                  <c:v>37.69</c:v>
                </c:pt>
                <c:pt idx="1726">
                  <c:v>37.69</c:v>
                </c:pt>
                <c:pt idx="1727">
                  <c:v>37.69</c:v>
                </c:pt>
                <c:pt idx="1728">
                  <c:v>37.69</c:v>
                </c:pt>
                <c:pt idx="1729">
                  <c:v>37.69</c:v>
                </c:pt>
                <c:pt idx="1730">
                  <c:v>37.69</c:v>
                </c:pt>
                <c:pt idx="1731">
                  <c:v>37.695</c:v>
                </c:pt>
                <c:pt idx="1732">
                  <c:v>37.700000000000003</c:v>
                </c:pt>
                <c:pt idx="1733">
                  <c:v>37.707000000000001</c:v>
                </c:pt>
                <c:pt idx="1734">
                  <c:v>37.729999999999997</c:v>
                </c:pt>
                <c:pt idx="1735">
                  <c:v>37.743000000000002</c:v>
                </c:pt>
                <c:pt idx="1736">
                  <c:v>37.777999999999999</c:v>
                </c:pt>
                <c:pt idx="1737">
                  <c:v>37.823999999999998</c:v>
                </c:pt>
                <c:pt idx="1738">
                  <c:v>37.866</c:v>
                </c:pt>
                <c:pt idx="1739">
                  <c:v>37.908999999999999</c:v>
                </c:pt>
                <c:pt idx="1740">
                  <c:v>37.968000000000004</c:v>
                </c:pt>
                <c:pt idx="1741">
                  <c:v>38.040999999999997</c:v>
                </c:pt>
                <c:pt idx="1742">
                  <c:v>38.1</c:v>
                </c:pt>
                <c:pt idx="1743">
                  <c:v>38.149000000000001</c:v>
                </c:pt>
                <c:pt idx="1744">
                  <c:v>38.198</c:v>
                </c:pt>
                <c:pt idx="1745">
                  <c:v>38.247999999999998</c:v>
                </c:pt>
                <c:pt idx="1746">
                  <c:v>38.301000000000002</c:v>
                </c:pt>
                <c:pt idx="1747">
                  <c:v>38.353000000000002</c:v>
                </c:pt>
                <c:pt idx="1748">
                  <c:v>38.401000000000003</c:v>
                </c:pt>
                <c:pt idx="1749">
                  <c:v>38.442</c:v>
                </c:pt>
                <c:pt idx="1750">
                  <c:v>38.473999999999997</c:v>
                </c:pt>
                <c:pt idx="1751">
                  <c:v>38.49</c:v>
                </c:pt>
                <c:pt idx="1752">
                  <c:v>38.502000000000002</c:v>
                </c:pt>
                <c:pt idx="1753">
                  <c:v>38.511000000000003</c:v>
                </c:pt>
                <c:pt idx="1754">
                  <c:v>38.511000000000003</c:v>
                </c:pt>
                <c:pt idx="1755">
                  <c:v>38.515000000000001</c:v>
                </c:pt>
                <c:pt idx="1756">
                  <c:v>38.533999999999999</c:v>
                </c:pt>
                <c:pt idx="1757">
                  <c:v>38.545000000000002</c:v>
                </c:pt>
                <c:pt idx="1758">
                  <c:v>38.545000000000002</c:v>
                </c:pt>
                <c:pt idx="1759">
                  <c:v>38.545000000000002</c:v>
                </c:pt>
                <c:pt idx="1760">
                  <c:v>38.548999999999999</c:v>
                </c:pt>
                <c:pt idx="1761">
                  <c:v>38.552999999999997</c:v>
                </c:pt>
                <c:pt idx="1762">
                  <c:v>38.554000000000002</c:v>
                </c:pt>
                <c:pt idx="1763">
                  <c:v>38.554000000000002</c:v>
                </c:pt>
                <c:pt idx="1764">
                  <c:v>38.554000000000002</c:v>
                </c:pt>
                <c:pt idx="1765">
                  <c:v>38.567</c:v>
                </c:pt>
                <c:pt idx="1766">
                  <c:v>38.567</c:v>
                </c:pt>
                <c:pt idx="1767">
                  <c:v>38.567</c:v>
                </c:pt>
                <c:pt idx="1768">
                  <c:v>38.567</c:v>
                </c:pt>
                <c:pt idx="1769">
                  <c:v>38.567</c:v>
                </c:pt>
                <c:pt idx="1770">
                  <c:v>38.567</c:v>
                </c:pt>
                <c:pt idx="1771">
                  <c:v>38.567999999999998</c:v>
                </c:pt>
                <c:pt idx="1772">
                  <c:v>38.573</c:v>
                </c:pt>
                <c:pt idx="1773">
                  <c:v>38.579000000000001</c:v>
                </c:pt>
                <c:pt idx="1774">
                  <c:v>38.588000000000001</c:v>
                </c:pt>
                <c:pt idx="1775">
                  <c:v>38.597000000000001</c:v>
                </c:pt>
                <c:pt idx="1776">
                  <c:v>38.612000000000002</c:v>
                </c:pt>
                <c:pt idx="1777">
                  <c:v>38.646999999999998</c:v>
                </c:pt>
                <c:pt idx="1778">
                  <c:v>38.704999999999998</c:v>
                </c:pt>
                <c:pt idx="1779">
                  <c:v>38.755000000000003</c:v>
                </c:pt>
                <c:pt idx="1780">
                  <c:v>38.792999999999999</c:v>
                </c:pt>
                <c:pt idx="1781">
                  <c:v>38.819000000000003</c:v>
                </c:pt>
                <c:pt idx="1782">
                  <c:v>38.841999999999999</c:v>
                </c:pt>
                <c:pt idx="1783">
                  <c:v>38.841999999999999</c:v>
                </c:pt>
                <c:pt idx="1784">
                  <c:v>38.859000000000002</c:v>
                </c:pt>
                <c:pt idx="1785">
                  <c:v>38.905000000000001</c:v>
                </c:pt>
                <c:pt idx="1786">
                  <c:v>38.951999999999998</c:v>
                </c:pt>
                <c:pt idx="1787">
                  <c:v>38.994999999999997</c:v>
                </c:pt>
                <c:pt idx="1788">
                  <c:v>39.027000000000001</c:v>
                </c:pt>
                <c:pt idx="1789">
                  <c:v>39.03</c:v>
                </c:pt>
                <c:pt idx="1790">
                  <c:v>39.03</c:v>
                </c:pt>
                <c:pt idx="1791">
                  <c:v>39.03</c:v>
                </c:pt>
                <c:pt idx="1792">
                  <c:v>39.031999999999996</c:v>
                </c:pt>
                <c:pt idx="1793">
                  <c:v>39.037999999999997</c:v>
                </c:pt>
                <c:pt idx="1794">
                  <c:v>39.045999999999999</c:v>
                </c:pt>
                <c:pt idx="1795">
                  <c:v>39.055</c:v>
                </c:pt>
                <c:pt idx="1796">
                  <c:v>39.064</c:v>
                </c:pt>
                <c:pt idx="1797">
                  <c:v>39.073</c:v>
                </c:pt>
                <c:pt idx="1798">
                  <c:v>39.082999999999998</c:v>
                </c:pt>
                <c:pt idx="1799">
                  <c:v>39.091999999999999</c:v>
                </c:pt>
                <c:pt idx="1800">
                  <c:v>39.100999999999999</c:v>
                </c:pt>
                <c:pt idx="1801">
                  <c:v>39.110999999999997</c:v>
                </c:pt>
                <c:pt idx="1802">
                  <c:v>39.119999999999997</c:v>
                </c:pt>
                <c:pt idx="1803">
                  <c:v>39.130000000000003</c:v>
                </c:pt>
                <c:pt idx="1804">
                  <c:v>39.139000000000003</c:v>
                </c:pt>
                <c:pt idx="1805">
                  <c:v>39.145000000000003</c:v>
                </c:pt>
                <c:pt idx="1806">
                  <c:v>39.148000000000003</c:v>
                </c:pt>
                <c:pt idx="1807">
                  <c:v>39.151000000000003</c:v>
                </c:pt>
                <c:pt idx="1808">
                  <c:v>39.152999999999999</c:v>
                </c:pt>
                <c:pt idx="1809">
                  <c:v>39.155999999999999</c:v>
                </c:pt>
                <c:pt idx="1810">
                  <c:v>39.158999999999999</c:v>
                </c:pt>
                <c:pt idx="1811">
                  <c:v>39.161999999999999</c:v>
                </c:pt>
                <c:pt idx="1812">
                  <c:v>39.164000000000001</c:v>
                </c:pt>
                <c:pt idx="1813">
                  <c:v>39.167000000000002</c:v>
                </c:pt>
                <c:pt idx="1814">
                  <c:v>39.17</c:v>
                </c:pt>
                <c:pt idx="1815">
                  <c:v>39.173000000000002</c:v>
                </c:pt>
                <c:pt idx="1816">
                  <c:v>39.176000000000002</c:v>
                </c:pt>
                <c:pt idx="1817">
                  <c:v>39.177999999999997</c:v>
                </c:pt>
                <c:pt idx="1818">
                  <c:v>39.180999999999997</c:v>
                </c:pt>
                <c:pt idx="1819">
                  <c:v>39.183</c:v>
                </c:pt>
                <c:pt idx="1820">
                  <c:v>39.186</c:v>
                </c:pt>
                <c:pt idx="1821">
                  <c:v>39.189</c:v>
                </c:pt>
                <c:pt idx="1822">
                  <c:v>39.192</c:v>
                </c:pt>
                <c:pt idx="1823">
                  <c:v>39.195</c:v>
                </c:pt>
                <c:pt idx="1824">
                  <c:v>39.197000000000003</c:v>
                </c:pt>
                <c:pt idx="1825">
                  <c:v>39.198999999999998</c:v>
                </c:pt>
                <c:pt idx="1826">
                  <c:v>39.198999999999998</c:v>
                </c:pt>
                <c:pt idx="1827">
                  <c:v>39.198999999999998</c:v>
                </c:pt>
                <c:pt idx="1828">
                  <c:v>39.200000000000003</c:v>
                </c:pt>
                <c:pt idx="1829">
                  <c:v>39.200000000000003</c:v>
                </c:pt>
                <c:pt idx="1830">
                  <c:v>39.200000000000003</c:v>
                </c:pt>
                <c:pt idx="1831">
                  <c:v>39.200000000000003</c:v>
                </c:pt>
                <c:pt idx="1832">
                  <c:v>39.200000000000003</c:v>
                </c:pt>
                <c:pt idx="1833">
                  <c:v>39.200000000000003</c:v>
                </c:pt>
                <c:pt idx="1834">
                  <c:v>39.200000000000003</c:v>
                </c:pt>
                <c:pt idx="1835">
                  <c:v>39.200000000000003</c:v>
                </c:pt>
                <c:pt idx="1836">
                  <c:v>39.200000000000003</c:v>
                </c:pt>
                <c:pt idx="1837">
                  <c:v>39.200000000000003</c:v>
                </c:pt>
                <c:pt idx="1838">
                  <c:v>39.200000000000003</c:v>
                </c:pt>
                <c:pt idx="1839">
                  <c:v>39.200000000000003</c:v>
                </c:pt>
                <c:pt idx="1840">
                  <c:v>39.200000000000003</c:v>
                </c:pt>
                <c:pt idx="1841">
                  <c:v>39.200000000000003</c:v>
                </c:pt>
                <c:pt idx="1842">
                  <c:v>39.200000000000003</c:v>
                </c:pt>
                <c:pt idx="1843">
                  <c:v>39.200000000000003</c:v>
                </c:pt>
                <c:pt idx="1844">
                  <c:v>39.200000000000003</c:v>
                </c:pt>
                <c:pt idx="1845">
                  <c:v>39.200000000000003</c:v>
                </c:pt>
                <c:pt idx="1846">
                  <c:v>39.200000000000003</c:v>
                </c:pt>
                <c:pt idx="1847">
                  <c:v>39.200000000000003</c:v>
                </c:pt>
                <c:pt idx="1848">
                  <c:v>39.201000000000001</c:v>
                </c:pt>
                <c:pt idx="1849">
                  <c:v>39.201000000000001</c:v>
                </c:pt>
                <c:pt idx="1850">
                  <c:v>39.201000000000001</c:v>
                </c:pt>
                <c:pt idx="1851">
                  <c:v>39.201000000000001</c:v>
                </c:pt>
                <c:pt idx="1852">
                  <c:v>39.201000000000001</c:v>
                </c:pt>
                <c:pt idx="1853">
                  <c:v>39.201000000000001</c:v>
                </c:pt>
                <c:pt idx="1854">
                  <c:v>39.201000000000001</c:v>
                </c:pt>
                <c:pt idx="1855">
                  <c:v>39.201000000000001</c:v>
                </c:pt>
                <c:pt idx="1856">
                  <c:v>39.201000000000001</c:v>
                </c:pt>
                <c:pt idx="1857">
                  <c:v>39.201000000000001</c:v>
                </c:pt>
                <c:pt idx="1858">
                  <c:v>39.201000000000001</c:v>
                </c:pt>
                <c:pt idx="1859">
                  <c:v>39.201000000000001</c:v>
                </c:pt>
                <c:pt idx="1860">
                  <c:v>39.201000000000001</c:v>
                </c:pt>
                <c:pt idx="1861">
                  <c:v>39.201000000000001</c:v>
                </c:pt>
                <c:pt idx="1862">
                  <c:v>39.201000000000001</c:v>
                </c:pt>
                <c:pt idx="1863">
                  <c:v>39.201000000000001</c:v>
                </c:pt>
                <c:pt idx="1864">
                  <c:v>39.201000000000001</c:v>
                </c:pt>
                <c:pt idx="1865">
                  <c:v>39.201000000000001</c:v>
                </c:pt>
                <c:pt idx="1866">
                  <c:v>39.201000000000001</c:v>
                </c:pt>
                <c:pt idx="1867">
                  <c:v>39.201000000000001</c:v>
                </c:pt>
                <c:pt idx="1868">
                  <c:v>39.201000000000001</c:v>
                </c:pt>
                <c:pt idx="1869">
                  <c:v>39.201000000000001</c:v>
                </c:pt>
                <c:pt idx="1870">
                  <c:v>39.201000000000001</c:v>
                </c:pt>
                <c:pt idx="1871">
                  <c:v>39.201000000000001</c:v>
                </c:pt>
                <c:pt idx="1872">
                  <c:v>39.201000000000001</c:v>
                </c:pt>
                <c:pt idx="1873">
                  <c:v>39.201000000000001</c:v>
                </c:pt>
                <c:pt idx="1874">
                  <c:v>39.201000000000001</c:v>
                </c:pt>
                <c:pt idx="1875">
                  <c:v>39.201000000000001</c:v>
                </c:pt>
                <c:pt idx="1876">
                  <c:v>39.201000000000001</c:v>
                </c:pt>
                <c:pt idx="1877">
                  <c:v>39.201000000000001</c:v>
                </c:pt>
                <c:pt idx="1878">
                  <c:v>39.201000000000001</c:v>
                </c:pt>
                <c:pt idx="1879">
                  <c:v>39.201000000000001</c:v>
                </c:pt>
                <c:pt idx="1880">
                  <c:v>39.201000000000001</c:v>
                </c:pt>
                <c:pt idx="1881">
                  <c:v>39.201000000000001</c:v>
                </c:pt>
                <c:pt idx="1882">
                  <c:v>39.201000000000001</c:v>
                </c:pt>
                <c:pt idx="1883">
                  <c:v>39.201000000000001</c:v>
                </c:pt>
                <c:pt idx="1884">
                  <c:v>39.201000000000001</c:v>
                </c:pt>
                <c:pt idx="1885">
                  <c:v>39.201000000000001</c:v>
                </c:pt>
                <c:pt idx="1886">
                  <c:v>39.201000000000001</c:v>
                </c:pt>
                <c:pt idx="1887">
                  <c:v>39.201000000000001</c:v>
                </c:pt>
                <c:pt idx="1888">
                  <c:v>39.201000000000001</c:v>
                </c:pt>
                <c:pt idx="1889">
                  <c:v>39.201000000000001</c:v>
                </c:pt>
                <c:pt idx="1890">
                  <c:v>39.201000000000001</c:v>
                </c:pt>
                <c:pt idx="1891">
                  <c:v>39.201000000000001</c:v>
                </c:pt>
                <c:pt idx="1892">
                  <c:v>39.204000000000001</c:v>
                </c:pt>
                <c:pt idx="1893">
                  <c:v>39.206000000000003</c:v>
                </c:pt>
                <c:pt idx="1894">
                  <c:v>39.207999999999998</c:v>
                </c:pt>
                <c:pt idx="1895">
                  <c:v>39.21</c:v>
                </c:pt>
                <c:pt idx="1896">
                  <c:v>39.212000000000003</c:v>
                </c:pt>
                <c:pt idx="1897">
                  <c:v>39.213999999999999</c:v>
                </c:pt>
                <c:pt idx="1898">
                  <c:v>39.216000000000001</c:v>
                </c:pt>
                <c:pt idx="1899">
                  <c:v>39.218000000000004</c:v>
                </c:pt>
                <c:pt idx="1900">
                  <c:v>39.22</c:v>
                </c:pt>
                <c:pt idx="1901">
                  <c:v>39.222000000000001</c:v>
                </c:pt>
                <c:pt idx="1902">
                  <c:v>39.222999999999999</c:v>
                </c:pt>
                <c:pt idx="1903">
                  <c:v>39.225000000000001</c:v>
                </c:pt>
                <c:pt idx="1904">
                  <c:v>39.226999999999997</c:v>
                </c:pt>
                <c:pt idx="1905">
                  <c:v>39.228999999999999</c:v>
                </c:pt>
                <c:pt idx="1906">
                  <c:v>39.231000000000002</c:v>
                </c:pt>
                <c:pt idx="1907">
                  <c:v>39.232999999999997</c:v>
                </c:pt>
                <c:pt idx="1908">
                  <c:v>39.234999999999999</c:v>
                </c:pt>
                <c:pt idx="1909">
                  <c:v>39.237000000000002</c:v>
                </c:pt>
                <c:pt idx="1910">
                  <c:v>39.238999999999997</c:v>
                </c:pt>
                <c:pt idx="1911">
                  <c:v>39.241</c:v>
                </c:pt>
                <c:pt idx="1912">
                  <c:v>39.243000000000002</c:v>
                </c:pt>
                <c:pt idx="1913">
                  <c:v>39.244999999999997</c:v>
                </c:pt>
                <c:pt idx="1914">
                  <c:v>39.247</c:v>
                </c:pt>
                <c:pt idx="1915">
                  <c:v>39.249000000000002</c:v>
                </c:pt>
                <c:pt idx="1916">
                  <c:v>39.25</c:v>
                </c:pt>
                <c:pt idx="1917">
                  <c:v>39.252000000000002</c:v>
                </c:pt>
                <c:pt idx="1918">
                  <c:v>39.253999999999998</c:v>
                </c:pt>
                <c:pt idx="1919">
                  <c:v>39.256</c:v>
                </c:pt>
                <c:pt idx="1920">
                  <c:v>39.258000000000003</c:v>
                </c:pt>
                <c:pt idx="1921">
                  <c:v>39.259</c:v>
                </c:pt>
                <c:pt idx="1922">
                  <c:v>39.261000000000003</c:v>
                </c:pt>
                <c:pt idx="1923">
                  <c:v>39.262999999999998</c:v>
                </c:pt>
                <c:pt idx="1924">
                  <c:v>39.264000000000003</c:v>
                </c:pt>
                <c:pt idx="1925">
                  <c:v>39.265999999999998</c:v>
                </c:pt>
                <c:pt idx="1926">
                  <c:v>39.268000000000001</c:v>
                </c:pt>
                <c:pt idx="1927">
                  <c:v>39.268999999999998</c:v>
                </c:pt>
                <c:pt idx="1928">
                  <c:v>39.271000000000001</c:v>
                </c:pt>
                <c:pt idx="1929">
                  <c:v>39.273000000000003</c:v>
                </c:pt>
                <c:pt idx="1930">
                  <c:v>39.274999999999999</c:v>
                </c:pt>
                <c:pt idx="1931">
                  <c:v>39.277999999999999</c:v>
                </c:pt>
                <c:pt idx="1932">
                  <c:v>39.279000000000003</c:v>
                </c:pt>
                <c:pt idx="1933">
                  <c:v>39.280999999999999</c:v>
                </c:pt>
                <c:pt idx="1934">
                  <c:v>39.283000000000001</c:v>
                </c:pt>
                <c:pt idx="1935">
                  <c:v>39.284999999999997</c:v>
                </c:pt>
                <c:pt idx="1936">
                  <c:v>39.286999999999999</c:v>
                </c:pt>
                <c:pt idx="1937">
                  <c:v>39.289000000000001</c:v>
                </c:pt>
                <c:pt idx="1938">
                  <c:v>39.290999999999997</c:v>
                </c:pt>
                <c:pt idx="1939">
                  <c:v>39.292000000000002</c:v>
                </c:pt>
                <c:pt idx="1940">
                  <c:v>39.293999999999997</c:v>
                </c:pt>
                <c:pt idx="1941">
                  <c:v>39.295999999999999</c:v>
                </c:pt>
                <c:pt idx="1942">
                  <c:v>39.298000000000002</c:v>
                </c:pt>
                <c:pt idx="1943">
                  <c:v>39.298999999999999</c:v>
                </c:pt>
                <c:pt idx="1944">
                  <c:v>39.302</c:v>
                </c:pt>
                <c:pt idx="1945">
                  <c:v>39.304000000000002</c:v>
                </c:pt>
                <c:pt idx="1946">
                  <c:v>39.305999999999997</c:v>
                </c:pt>
                <c:pt idx="1947">
                  <c:v>39.308</c:v>
                </c:pt>
                <c:pt idx="1948">
                  <c:v>39.311</c:v>
                </c:pt>
                <c:pt idx="1949">
                  <c:v>39.313000000000002</c:v>
                </c:pt>
                <c:pt idx="1950">
                  <c:v>39.314999999999998</c:v>
                </c:pt>
                <c:pt idx="1951">
                  <c:v>39.317</c:v>
                </c:pt>
                <c:pt idx="1952">
                  <c:v>39.319000000000003</c:v>
                </c:pt>
                <c:pt idx="1953">
                  <c:v>39.322000000000003</c:v>
                </c:pt>
                <c:pt idx="1954">
                  <c:v>39.323999999999998</c:v>
                </c:pt>
                <c:pt idx="1955">
                  <c:v>39.326000000000001</c:v>
                </c:pt>
                <c:pt idx="1956">
                  <c:v>39.328000000000003</c:v>
                </c:pt>
                <c:pt idx="1957">
                  <c:v>39.331000000000003</c:v>
                </c:pt>
                <c:pt idx="1958">
                  <c:v>39.332999999999998</c:v>
                </c:pt>
                <c:pt idx="1959">
                  <c:v>39.335000000000001</c:v>
                </c:pt>
                <c:pt idx="1960">
                  <c:v>39.337000000000003</c:v>
                </c:pt>
                <c:pt idx="1961">
                  <c:v>39.340000000000003</c:v>
                </c:pt>
                <c:pt idx="1962">
                  <c:v>39.341999999999999</c:v>
                </c:pt>
                <c:pt idx="1963">
                  <c:v>39.347000000000001</c:v>
                </c:pt>
                <c:pt idx="1964">
                  <c:v>39.356000000000002</c:v>
                </c:pt>
                <c:pt idx="1965">
                  <c:v>39.365000000000002</c:v>
                </c:pt>
                <c:pt idx="1966">
                  <c:v>39.375</c:v>
                </c:pt>
                <c:pt idx="1967">
                  <c:v>39.4</c:v>
                </c:pt>
                <c:pt idx="1968">
                  <c:v>39.430999999999997</c:v>
                </c:pt>
                <c:pt idx="1969">
                  <c:v>39.485999999999997</c:v>
                </c:pt>
                <c:pt idx="1970">
                  <c:v>39.552</c:v>
                </c:pt>
                <c:pt idx="1971">
                  <c:v>39.625999999999998</c:v>
                </c:pt>
                <c:pt idx="1972">
                  <c:v>39.700000000000003</c:v>
                </c:pt>
                <c:pt idx="1973">
                  <c:v>39.756</c:v>
                </c:pt>
                <c:pt idx="1974">
                  <c:v>39.795999999999999</c:v>
                </c:pt>
                <c:pt idx="1975">
                  <c:v>39.802999999999997</c:v>
                </c:pt>
                <c:pt idx="1976">
                  <c:v>39.802999999999997</c:v>
                </c:pt>
                <c:pt idx="1977">
                  <c:v>39.802999999999997</c:v>
                </c:pt>
                <c:pt idx="1978">
                  <c:v>39.807000000000002</c:v>
                </c:pt>
                <c:pt idx="1979">
                  <c:v>39.817999999999998</c:v>
                </c:pt>
                <c:pt idx="1980">
                  <c:v>39.832000000000001</c:v>
                </c:pt>
                <c:pt idx="1981">
                  <c:v>39.847999999999999</c:v>
                </c:pt>
                <c:pt idx="1982">
                  <c:v>39.862000000000002</c:v>
                </c:pt>
                <c:pt idx="1983">
                  <c:v>39.875999999999998</c:v>
                </c:pt>
                <c:pt idx="1984">
                  <c:v>39.89</c:v>
                </c:pt>
                <c:pt idx="1985">
                  <c:v>39.902000000000001</c:v>
                </c:pt>
                <c:pt idx="1986">
                  <c:v>39.914999999999999</c:v>
                </c:pt>
                <c:pt idx="1987">
                  <c:v>39.944000000000003</c:v>
                </c:pt>
                <c:pt idx="1988">
                  <c:v>40.003</c:v>
                </c:pt>
                <c:pt idx="1989">
                  <c:v>40.085999999999999</c:v>
                </c:pt>
                <c:pt idx="1990">
                  <c:v>40.173999999999999</c:v>
                </c:pt>
                <c:pt idx="1991">
                  <c:v>40.228000000000002</c:v>
                </c:pt>
                <c:pt idx="1992">
                  <c:v>40.228000000000002</c:v>
                </c:pt>
                <c:pt idx="1993">
                  <c:v>40.231000000000002</c:v>
                </c:pt>
                <c:pt idx="1994">
                  <c:v>40.244</c:v>
                </c:pt>
                <c:pt idx="1995">
                  <c:v>40.268000000000001</c:v>
                </c:pt>
                <c:pt idx="1996">
                  <c:v>40.284999999999997</c:v>
                </c:pt>
                <c:pt idx="1997">
                  <c:v>40.299999999999997</c:v>
                </c:pt>
                <c:pt idx="1998">
                  <c:v>40.314</c:v>
                </c:pt>
                <c:pt idx="1999">
                  <c:v>40.326999999999998</c:v>
                </c:pt>
                <c:pt idx="2000">
                  <c:v>40.338999999999999</c:v>
                </c:pt>
                <c:pt idx="2001">
                  <c:v>40.356999999999999</c:v>
                </c:pt>
                <c:pt idx="2002">
                  <c:v>40.395000000000003</c:v>
                </c:pt>
                <c:pt idx="2003">
                  <c:v>40.470999999999997</c:v>
                </c:pt>
                <c:pt idx="2004">
                  <c:v>40.561999999999998</c:v>
                </c:pt>
                <c:pt idx="2005">
                  <c:v>40.652999999999999</c:v>
                </c:pt>
                <c:pt idx="2006">
                  <c:v>40.744</c:v>
                </c:pt>
                <c:pt idx="2007">
                  <c:v>40.826000000000001</c:v>
                </c:pt>
                <c:pt idx="2008">
                  <c:v>40.895000000000003</c:v>
                </c:pt>
                <c:pt idx="2009">
                  <c:v>40.918999999999997</c:v>
                </c:pt>
                <c:pt idx="2010">
                  <c:v>40.918999999999997</c:v>
                </c:pt>
                <c:pt idx="2011">
                  <c:v>40.918999999999997</c:v>
                </c:pt>
                <c:pt idx="2012">
                  <c:v>40.918999999999997</c:v>
                </c:pt>
                <c:pt idx="2013">
                  <c:v>40.926000000000002</c:v>
                </c:pt>
                <c:pt idx="2014">
                  <c:v>40.941000000000003</c:v>
                </c:pt>
                <c:pt idx="2015">
                  <c:v>40.963000000000001</c:v>
                </c:pt>
                <c:pt idx="2016">
                  <c:v>40.98</c:v>
                </c:pt>
                <c:pt idx="2017">
                  <c:v>40.994999999999997</c:v>
                </c:pt>
                <c:pt idx="2018">
                  <c:v>41.008000000000003</c:v>
                </c:pt>
                <c:pt idx="2019">
                  <c:v>41.02</c:v>
                </c:pt>
                <c:pt idx="2020">
                  <c:v>41.031999999999996</c:v>
                </c:pt>
                <c:pt idx="2021">
                  <c:v>41.042999999999999</c:v>
                </c:pt>
                <c:pt idx="2022">
                  <c:v>41.066000000000003</c:v>
                </c:pt>
                <c:pt idx="2023">
                  <c:v>41.118000000000002</c:v>
                </c:pt>
                <c:pt idx="2024">
                  <c:v>41.195999999999998</c:v>
                </c:pt>
                <c:pt idx="2025">
                  <c:v>41.281999999999996</c:v>
                </c:pt>
                <c:pt idx="2026">
                  <c:v>41.35</c:v>
                </c:pt>
                <c:pt idx="2027">
                  <c:v>41.37</c:v>
                </c:pt>
                <c:pt idx="2028">
                  <c:v>41.37</c:v>
                </c:pt>
                <c:pt idx="2029">
                  <c:v>41.375999999999998</c:v>
                </c:pt>
                <c:pt idx="2030">
                  <c:v>41.384</c:v>
                </c:pt>
                <c:pt idx="2031">
                  <c:v>41.393000000000001</c:v>
                </c:pt>
                <c:pt idx="2032">
                  <c:v>41.402999999999999</c:v>
                </c:pt>
                <c:pt idx="2033">
                  <c:v>41.411999999999999</c:v>
                </c:pt>
                <c:pt idx="2034">
                  <c:v>41.421999999999997</c:v>
                </c:pt>
                <c:pt idx="2035">
                  <c:v>41.430999999999997</c:v>
                </c:pt>
                <c:pt idx="2036">
                  <c:v>41.441000000000003</c:v>
                </c:pt>
                <c:pt idx="2037">
                  <c:v>41.45</c:v>
                </c:pt>
                <c:pt idx="2038">
                  <c:v>41.46</c:v>
                </c:pt>
                <c:pt idx="2039">
                  <c:v>41.469000000000001</c:v>
                </c:pt>
                <c:pt idx="2040">
                  <c:v>41.478000000000002</c:v>
                </c:pt>
                <c:pt idx="2041">
                  <c:v>41.488</c:v>
                </c:pt>
                <c:pt idx="2042">
                  <c:v>41.497</c:v>
                </c:pt>
                <c:pt idx="2043">
                  <c:v>41.506999999999998</c:v>
                </c:pt>
                <c:pt idx="2044">
                  <c:v>41.515999999999998</c:v>
                </c:pt>
                <c:pt idx="2045">
                  <c:v>41.526000000000003</c:v>
                </c:pt>
                <c:pt idx="2046">
                  <c:v>41.534999999999997</c:v>
                </c:pt>
                <c:pt idx="2047">
                  <c:v>41.545000000000002</c:v>
                </c:pt>
                <c:pt idx="2048">
                  <c:v>41.554000000000002</c:v>
                </c:pt>
                <c:pt idx="2049">
                  <c:v>41.563000000000002</c:v>
                </c:pt>
                <c:pt idx="2050">
                  <c:v>41.572000000000003</c:v>
                </c:pt>
                <c:pt idx="2051">
                  <c:v>41.581000000000003</c:v>
                </c:pt>
                <c:pt idx="2052">
                  <c:v>41.591000000000001</c:v>
                </c:pt>
                <c:pt idx="2053">
                  <c:v>41.6</c:v>
                </c:pt>
                <c:pt idx="2054">
                  <c:v>41.61</c:v>
                </c:pt>
                <c:pt idx="2055">
                  <c:v>41.619</c:v>
                </c:pt>
                <c:pt idx="2056">
                  <c:v>41.628999999999998</c:v>
                </c:pt>
                <c:pt idx="2057">
                  <c:v>41.637999999999998</c:v>
                </c:pt>
                <c:pt idx="2058">
                  <c:v>41.648000000000003</c:v>
                </c:pt>
                <c:pt idx="2059">
                  <c:v>41.656999999999996</c:v>
                </c:pt>
                <c:pt idx="2060">
                  <c:v>41.665999999999997</c:v>
                </c:pt>
                <c:pt idx="2061">
                  <c:v>41.673999999999999</c:v>
                </c:pt>
                <c:pt idx="2062">
                  <c:v>41.683</c:v>
                </c:pt>
                <c:pt idx="2063">
                  <c:v>41.692</c:v>
                </c:pt>
                <c:pt idx="2064">
                  <c:v>41.701999999999998</c:v>
                </c:pt>
                <c:pt idx="2065">
                  <c:v>41.712000000000003</c:v>
                </c:pt>
                <c:pt idx="2066">
                  <c:v>41.722999999999999</c:v>
                </c:pt>
                <c:pt idx="2067">
                  <c:v>41.735999999999997</c:v>
                </c:pt>
                <c:pt idx="2068">
                  <c:v>41.75</c:v>
                </c:pt>
                <c:pt idx="2069">
                  <c:v>41.762</c:v>
                </c:pt>
                <c:pt idx="2070">
                  <c:v>41.774000000000001</c:v>
                </c:pt>
                <c:pt idx="2071">
                  <c:v>41.786000000000001</c:v>
                </c:pt>
                <c:pt idx="2072">
                  <c:v>41.798000000000002</c:v>
                </c:pt>
                <c:pt idx="2073">
                  <c:v>41.808999999999997</c:v>
                </c:pt>
                <c:pt idx="2074">
                  <c:v>41.82</c:v>
                </c:pt>
                <c:pt idx="2075">
                  <c:v>41.829000000000001</c:v>
                </c:pt>
                <c:pt idx="2076">
                  <c:v>41.838000000000001</c:v>
                </c:pt>
                <c:pt idx="2077">
                  <c:v>41.847000000000001</c:v>
                </c:pt>
                <c:pt idx="2078">
                  <c:v>41.856999999999999</c:v>
                </c:pt>
                <c:pt idx="2079">
                  <c:v>41.866</c:v>
                </c:pt>
                <c:pt idx="2080">
                  <c:v>41.875999999999998</c:v>
                </c:pt>
                <c:pt idx="2081">
                  <c:v>41.884999999999998</c:v>
                </c:pt>
                <c:pt idx="2082">
                  <c:v>41.895000000000003</c:v>
                </c:pt>
                <c:pt idx="2083">
                  <c:v>41.904000000000003</c:v>
                </c:pt>
                <c:pt idx="2084">
                  <c:v>41.914000000000001</c:v>
                </c:pt>
                <c:pt idx="2085">
                  <c:v>41.923000000000002</c:v>
                </c:pt>
                <c:pt idx="2086">
                  <c:v>41.933</c:v>
                </c:pt>
                <c:pt idx="2087">
                  <c:v>41.942</c:v>
                </c:pt>
                <c:pt idx="2088">
                  <c:v>41.951000000000001</c:v>
                </c:pt>
                <c:pt idx="2089">
                  <c:v>41.960999999999999</c:v>
                </c:pt>
                <c:pt idx="2090">
                  <c:v>41.97</c:v>
                </c:pt>
                <c:pt idx="2091">
                  <c:v>41.98</c:v>
                </c:pt>
                <c:pt idx="2092">
                  <c:v>41.988999999999997</c:v>
                </c:pt>
                <c:pt idx="2093">
                  <c:v>41.999000000000002</c:v>
                </c:pt>
                <c:pt idx="2094">
                  <c:v>42.008000000000003</c:v>
                </c:pt>
                <c:pt idx="2095">
                  <c:v>42.017000000000003</c:v>
                </c:pt>
                <c:pt idx="2096">
                  <c:v>42.027000000000001</c:v>
                </c:pt>
                <c:pt idx="2097">
                  <c:v>42.036000000000001</c:v>
                </c:pt>
                <c:pt idx="2098">
                  <c:v>42.046999999999997</c:v>
                </c:pt>
                <c:pt idx="2099">
                  <c:v>42.067999999999998</c:v>
                </c:pt>
                <c:pt idx="2100">
                  <c:v>42.121000000000002</c:v>
                </c:pt>
                <c:pt idx="2101">
                  <c:v>42.186</c:v>
                </c:pt>
                <c:pt idx="2102">
                  <c:v>42.256</c:v>
                </c:pt>
                <c:pt idx="2103">
                  <c:v>42.26</c:v>
                </c:pt>
                <c:pt idx="2104">
                  <c:v>42.26</c:v>
                </c:pt>
                <c:pt idx="2105">
                  <c:v>42.271999999999998</c:v>
                </c:pt>
                <c:pt idx="2106">
                  <c:v>42.305999999999997</c:v>
                </c:pt>
                <c:pt idx="2107">
                  <c:v>42.363</c:v>
                </c:pt>
                <c:pt idx="2108">
                  <c:v>42.414999999999999</c:v>
                </c:pt>
                <c:pt idx="2109">
                  <c:v>42.432000000000002</c:v>
                </c:pt>
                <c:pt idx="2110">
                  <c:v>42.436999999999998</c:v>
                </c:pt>
                <c:pt idx="2111">
                  <c:v>42.442999999999998</c:v>
                </c:pt>
                <c:pt idx="2112">
                  <c:v>42.463000000000001</c:v>
                </c:pt>
                <c:pt idx="2113">
                  <c:v>42.481999999999999</c:v>
                </c:pt>
                <c:pt idx="2114">
                  <c:v>42.527999999999999</c:v>
                </c:pt>
                <c:pt idx="2115">
                  <c:v>42.57</c:v>
                </c:pt>
                <c:pt idx="2116">
                  <c:v>42.588000000000001</c:v>
                </c:pt>
                <c:pt idx="2117">
                  <c:v>42.588000000000001</c:v>
                </c:pt>
                <c:pt idx="2118">
                  <c:v>42.588999999999999</c:v>
                </c:pt>
                <c:pt idx="2119">
                  <c:v>42.603000000000002</c:v>
                </c:pt>
                <c:pt idx="2120">
                  <c:v>42.637999999999998</c:v>
                </c:pt>
                <c:pt idx="2121">
                  <c:v>42.701999999999998</c:v>
                </c:pt>
                <c:pt idx="2122">
                  <c:v>42.771999999999998</c:v>
                </c:pt>
                <c:pt idx="2123">
                  <c:v>42.844000000000001</c:v>
                </c:pt>
                <c:pt idx="2124">
                  <c:v>42.923000000000002</c:v>
                </c:pt>
                <c:pt idx="2125">
                  <c:v>42.994</c:v>
                </c:pt>
                <c:pt idx="2126">
                  <c:v>43.014000000000003</c:v>
                </c:pt>
                <c:pt idx="2127">
                  <c:v>43.026000000000003</c:v>
                </c:pt>
                <c:pt idx="2128">
                  <c:v>43.064999999999998</c:v>
                </c:pt>
                <c:pt idx="2129">
                  <c:v>43.136000000000003</c:v>
                </c:pt>
                <c:pt idx="2130">
                  <c:v>43.203000000000003</c:v>
                </c:pt>
                <c:pt idx="2131">
                  <c:v>43.25</c:v>
                </c:pt>
                <c:pt idx="2132">
                  <c:v>43.250999999999998</c:v>
                </c:pt>
                <c:pt idx="2133">
                  <c:v>43.250999999999998</c:v>
                </c:pt>
                <c:pt idx="2134">
                  <c:v>43.256</c:v>
                </c:pt>
                <c:pt idx="2135">
                  <c:v>43.262</c:v>
                </c:pt>
                <c:pt idx="2136">
                  <c:v>43.271000000000001</c:v>
                </c:pt>
                <c:pt idx="2137">
                  <c:v>43.28</c:v>
                </c:pt>
                <c:pt idx="2138">
                  <c:v>43.29</c:v>
                </c:pt>
                <c:pt idx="2139">
                  <c:v>43.298999999999999</c:v>
                </c:pt>
                <c:pt idx="2140">
                  <c:v>43.31</c:v>
                </c:pt>
                <c:pt idx="2141">
                  <c:v>43.320999999999998</c:v>
                </c:pt>
                <c:pt idx="2142">
                  <c:v>43.332000000000001</c:v>
                </c:pt>
                <c:pt idx="2143">
                  <c:v>43.343000000000004</c:v>
                </c:pt>
                <c:pt idx="2144">
                  <c:v>43.353000000000002</c:v>
                </c:pt>
                <c:pt idx="2145">
                  <c:v>43.362000000000002</c:v>
                </c:pt>
                <c:pt idx="2146">
                  <c:v>43.371000000000002</c:v>
                </c:pt>
                <c:pt idx="2147">
                  <c:v>43.381</c:v>
                </c:pt>
                <c:pt idx="2148">
                  <c:v>43.39</c:v>
                </c:pt>
                <c:pt idx="2149">
                  <c:v>43.4</c:v>
                </c:pt>
                <c:pt idx="2150">
                  <c:v>43.408999999999999</c:v>
                </c:pt>
                <c:pt idx="2151">
                  <c:v>43.417999999999999</c:v>
                </c:pt>
                <c:pt idx="2152">
                  <c:v>43.427</c:v>
                </c:pt>
                <c:pt idx="2153">
                  <c:v>43.436</c:v>
                </c:pt>
                <c:pt idx="2154">
                  <c:v>43.445999999999998</c:v>
                </c:pt>
                <c:pt idx="2155">
                  <c:v>43.454999999999998</c:v>
                </c:pt>
                <c:pt idx="2156">
                  <c:v>43.463999999999999</c:v>
                </c:pt>
                <c:pt idx="2157">
                  <c:v>43.472999999999999</c:v>
                </c:pt>
                <c:pt idx="2158">
                  <c:v>43.481999999999999</c:v>
                </c:pt>
                <c:pt idx="2159">
                  <c:v>43.491</c:v>
                </c:pt>
                <c:pt idx="2160">
                  <c:v>43.508000000000003</c:v>
                </c:pt>
                <c:pt idx="2161">
                  <c:v>43.534999999999997</c:v>
                </c:pt>
                <c:pt idx="2162">
                  <c:v>43.552</c:v>
                </c:pt>
                <c:pt idx="2163">
                  <c:v>43.567</c:v>
                </c:pt>
                <c:pt idx="2164">
                  <c:v>43.58</c:v>
                </c:pt>
                <c:pt idx="2165">
                  <c:v>43.593000000000004</c:v>
                </c:pt>
                <c:pt idx="2166">
                  <c:v>43.604999999999997</c:v>
                </c:pt>
                <c:pt idx="2167">
                  <c:v>43.616999999999997</c:v>
                </c:pt>
                <c:pt idx="2168">
                  <c:v>43.628999999999998</c:v>
                </c:pt>
                <c:pt idx="2169">
                  <c:v>43.66</c:v>
                </c:pt>
                <c:pt idx="2170">
                  <c:v>43.725000000000001</c:v>
                </c:pt>
                <c:pt idx="2171">
                  <c:v>43.805</c:v>
                </c:pt>
                <c:pt idx="2172">
                  <c:v>43.887999999999998</c:v>
                </c:pt>
                <c:pt idx="2173">
                  <c:v>43.968000000000004</c:v>
                </c:pt>
                <c:pt idx="2174">
                  <c:v>44.042000000000002</c:v>
                </c:pt>
                <c:pt idx="2175">
                  <c:v>44.119</c:v>
                </c:pt>
                <c:pt idx="2176">
                  <c:v>44.19</c:v>
                </c:pt>
                <c:pt idx="2177">
                  <c:v>44.228000000000002</c:v>
                </c:pt>
                <c:pt idx="2178">
                  <c:v>44.232999999999997</c:v>
                </c:pt>
                <c:pt idx="2179">
                  <c:v>44.232999999999997</c:v>
                </c:pt>
                <c:pt idx="2180">
                  <c:v>44.234999999999999</c:v>
                </c:pt>
                <c:pt idx="2181">
                  <c:v>44.243000000000002</c:v>
                </c:pt>
                <c:pt idx="2182">
                  <c:v>44.256</c:v>
                </c:pt>
                <c:pt idx="2183">
                  <c:v>44.274000000000001</c:v>
                </c:pt>
                <c:pt idx="2184">
                  <c:v>44.29</c:v>
                </c:pt>
                <c:pt idx="2185">
                  <c:v>44.304000000000002</c:v>
                </c:pt>
                <c:pt idx="2186">
                  <c:v>44.317</c:v>
                </c:pt>
                <c:pt idx="2187">
                  <c:v>44.33</c:v>
                </c:pt>
                <c:pt idx="2188">
                  <c:v>44.341000000000001</c:v>
                </c:pt>
                <c:pt idx="2189">
                  <c:v>44.353000000000002</c:v>
                </c:pt>
                <c:pt idx="2190">
                  <c:v>44.372</c:v>
                </c:pt>
                <c:pt idx="2191">
                  <c:v>44.417999999999999</c:v>
                </c:pt>
                <c:pt idx="2192">
                  <c:v>44.502000000000002</c:v>
                </c:pt>
                <c:pt idx="2193">
                  <c:v>44.588000000000001</c:v>
                </c:pt>
                <c:pt idx="2194">
                  <c:v>44.59</c:v>
                </c:pt>
                <c:pt idx="2195">
                  <c:v>44.591000000000001</c:v>
                </c:pt>
                <c:pt idx="2196">
                  <c:v>44.597000000000001</c:v>
                </c:pt>
                <c:pt idx="2197">
                  <c:v>44.604999999999997</c:v>
                </c:pt>
                <c:pt idx="2198">
                  <c:v>44.616999999999997</c:v>
                </c:pt>
                <c:pt idx="2199">
                  <c:v>44.631999999999998</c:v>
                </c:pt>
                <c:pt idx="2200">
                  <c:v>44.646999999999998</c:v>
                </c:pt>
                <c:pt idx="2201">
                  <c:v>44.661000000000001</c:v>
                </c:pt>
                <c:pt idx="2202">
                  <c:v>44.673999999999999</c:v>
                </c:pt>
                <c:pt idx="2203">
                  <c:v>44.686</c:v>
                </c:pt>
                <c:pt idx="2204">
                  <c:v>44.698</c:v>
                </c:pt>
                <c:pt idx="2205">
                  <c:v>44.71</c:v>
                </c:pt>
                <c:pt idx="2206">
                  <c:v>44.744999999999997</c:v>
                </c:pt>
                <c:pt idx="2207">
                  <c:v>44.814999999999998</c:v>
                </c:pt>
                <c:pt idx="2208">
                  <c:v>44.860999999999997</c:v>
                </c:pt>
                <c:pt idx="2209">
                  <c:v>44.87</c:v>
                </c:pt>
                <c:pt idx="2210">
                  <c:v>44.872</c:v>
                </c:pt>
                <c:pt idx="2211">
                  <c:v>44.878</c:v>
                </c:pt>
                <c:pt idx="2212">
                  <c:v>44.886000000000003</c:v>
                </c:pt>
                <c:pt idx="2213">
                  <c:v>44.893999999999998</c:v>
                </c:pt>
                <c:pt idx="2214">
                  <c:v>44.904000000000003</c:v>
                </c:pt>
                <c:pt idx="2215">
                  <c:v>44.914000000000001</c:v>
                </c:pt>
                <c:pt idx="2216">
                  <c:v>44.923999999999999</c:v>
                </c:pt>
                <c:pt idx="2217">
                  <c:v>44.933</c:v>
                </c:pt>
                <c:pt idx="2218">
                  <c:v>44.942999999999998</c:v>
                </c:pt>
                <c:pt idx="2219">
                  <c:v>44.953000000000003</c:v>
                </c:pt>
                <c:pt idx="2220">
                  <c:v>44.962000000000003</c:v>
                </c:pt>
                <c:pt idx="2221">
                  <c:v>44.972000000000001</c:v>
                </c:pt>
                <c:pt idx="2222">
                  <c:v>44.981999999999999</c:v>
                </c:pt>
                <c:pt idx="2223">
                  <c:v>44.991999999999997</c:v>
                </c:pt>
                <c:pt idx="2224">
                  <c:v>45.002000000000002</c:v>
                </c:pt>
                <c:pt idx="2225">
                  <c:v>45.012</c:v>
                </c:pt>
                <c:pt idx="2226">
                  <c:v>45.021000000000001</c:v>
                </c:pt>
                <c:pt idx="2227">
                  <c:v>45.030999999999999</c:v>
                </c:pt>
                <c:pt idx="2228">
                  <c:v>45.040999999999997</c:v>
                </c:pt>
                <c:pt idx="2229">
                  <c:v>45.072000000000003</c:v>
                </c:pt>
                <c:pt idx="2230">
                  <c:v>45.131999999999998</c:v>
                </c:pt>
                <c:pt idx="2231">
                  <c:v>45.216000000000001</c:v>
                </c:pt>
                <c:pt idx="2232">
                  <c:v>45.292000000000002</c:v>
                </c:pt>
                <c:pt idx="2233">
                  <c:v>45.341000000000001</c:v>
                </c:pt>
                <c:pt idx="2234">
                  <c:v>45.360999999999997</c:v>
                </c:pt>
                <c:pt idx="2235">
                  <c:v>45.372</c:v>
                </c:pt>
                <c:pt idx="2236">
                  <c:v>45.423999999999999</c:v>
                </c:pt>
                <c:pt idx="2237">
                  <c:v>45.478999999999999</c:v>
                </c:pt>
                <c:pt idx="2238">
                  <c:v>45.523000000000003</c:v>
                </c:pt>
                <c:pt idx="2239">
                  <c:v>45.524000000000001</c:v>
                </c:pt>
                <c:pt idx="2240">
                  <c:v>45.524000000000001</c:v>
                </c:pt>
                <c:pt idx="2241">
                  <c:v>45.524999999999999</c:v>
                </c:pt>
                <c:pt idx="2242">
                  <c:v>45.530999999999999</c:v>
                </c:pt>
                <c:pt idx="2243">
                  <c:v>45.548000000000002</c:v>
                </c:pt>
                <c:pt idx="2244">
                  <c:v>45.564</c:v>
                </c:pt>
                <c:pt idx="2245">
                  <c:v>45.578000000000003</c:v>
                </c:pt>
                <c:pt idx="2246">
                  <c:v>45.59</c:v>
                </c:pt>
                <c:pt idx="2247">
                  <c:v>45.601999999999997</c:v>
                </c:pt>
                <c:pt idx="2248">
                  <c:v>45.613999999999997</c:v>
                </c:pt>
                <c:pt idx="2249">
                  <c:v>45.625999999999998</c:v>
                </c:pt>
                <c:pt idx="2250">
                  <c:v>45.637999999999998</c:v>
                </c:pt>
                <c:pt idx="2251">
                  <c:v>45.651000000000003</c:v>
                </c:pt>
                <c:pt idx="2252">
                  <c:v>45.664000000000001</c:v>
                </c:pt>
                <c:pt idx="2253">
                  <c:v>45.677</c:v>
                </c:pt>
                <c:pt idx="2254">
                  <c:v>45.688000000000002</c:v>
                </c:pt>
                <c:pt idx="2255">
                  <c:v>45.7</c:v>
                </c:pt>
                <c:pt idx="2256">
                  <c:v>45.713999999999999</c:v>
                </c:pt>
                <c:pt idx="2257">
                  <c:v>45.747</c:v>
                </c:pt>
                <c:pt idx="2258">
                  <c:v>45.823999999999998</c:v>
                </c:pt>
                <c:pt idx="2259">
                  <c:v>45.912999999999997</c:v>
                </c:pt>
                <c:pt idx="2260">
                  <c:v>45.98</c:v>
                </c:pt>
                <c:pt idx="2261">
                  <c:v>45.98</c:v>
                </c:pt>
                <c:pt idx="2262">
                  <c:v>45.984999999999999</c:v>
                </c:pt>
                <c:pt idx="2263">
                  <c:v>46.029000000000003</c:v>
                </c:pt>
                <c:pt idx="2264">
                  <c:v>46.098999999999997</c:v>
                </c:pt>
                <c:pt idx="2265">
                  <c:v>46.180999999999997</c:v>
                </c:pt>
                <c:pt idx="2266">
                  <c:v>46.246000000000002</c:v>
                </c:pt>
                <c:pt idx="2267">
                  <c:v>46.289000000000001</c:v>
                </c:pt>
                <c:pt idx="2268">
                  <c:v>46.325000000000003</c:v>
                </c:pt>
                <c:pt idx="2269">
                  <c:v>46.332999999999998</c:v>
                </c:pt>
                <c:pt idx="2270">
                  <c:v>46.332999999999998</c:v>
                </c:pt>
                <c:pt idx="2271">
                  <c:v>46.335999999999999</c:v>
                </c:pt>
                <c:pt idx="2272">
                  <c:v>46.341000000000001</c:v>
                </c:pt>
                <c:pt idx="2273">
                  <c:v>46.353000000000002</c:v>
                </c:pt>
                <c:pt idx="2274">
                  <c:v>46.371000000000002</c:v>
                </c:pt>
                <c:pt idx="2275">
                  <c:v>46.384</c:v>
                </c:pt>
                <c:pt idx="2276">
                  <c:v>46.399000000000001</c:v>
                </c:pt>
                <c:pt idx="2277">
                  <c:v>46.412999999999997</c:v>
                </c:pt>
                <c:pt idx="2278">
                  <c:v>46.427</c:v>
                </c:pt>
                <c:pt idx="2279">
                  <c:v>46.438000000000002</c:v>
                </c:pt>
                <c:pt idx="2280">
                  <c:v>46.45</c:v>
                </c:pt>
                <c:pt idx="2281">
                  <c:v>46.463000000000001</c:v>
                </c:pt>
                <c:pt idx="2282">
                  <c:v>46.484000000000002</c:v>
                </c:pt>
                <c:pt idx="2283">
                  <c:v>46.53</c:v>
                </c:pt>
                <c:pt idx="2284">
                  <c:v>46.603999999999999</c:v>
                </c:pt>
                <c:pt idx="2285">
                  <c:v>46.680999999999997</c:v>
                </c:pt>
                <c:pt idx="2286">
                  <c:v>46.744999999999997</c:v>
                </c:pt>
                <c:pt idx="2287">
                  <c:v>46.76</c:v>
                </c:pt>
                <c:pt idx="2288">
                  <c:v>46.76</c:v>
                </c:pt>
                <c:pt idx="2289">
                  <c:v>46.768999999999998</c:v>
                </c:pt>
                <c:pt idx="2290">
                  <c:v>46.79</c:v>
                </c:pt>
                <c:pt idx="2291">
                  <c:v>46.808</c:v>
                </c:pt>
                <c:pt idx="2292">
                  <c:v>46.823999999999998</c:v>
                </c:pt>
                <c:pt idx="2293">
                  <c:v>46.837000000000003</c:v>
                </c:pt>
                <c:pt idx="2294">
                  <c:v>46.85</c:v>
                </c:pt>
                <c:pt idx="2295">
                  <c:v>46.862000000000002</c:v>
                </c:pt>
                <c:pt idx="2296">
                  <c:v>46.874000000000002</c:v>
                </c:pt>
                <c:pt idx="2297">
                  <c:v>46.889000000000003</c:v>
                </c:pt>
                <c:pt idx="2298">
                  <c:v>46.92</c:v>
                </c:pt>
                <c:pt idx="2299">
                  <c:v>46.981999999999999</c:v>
                </c:pt>
                <c:pt idx="2300">
                  <c:v>47.042999999999999</c:v>
                </c:pt>
                <c:pt idx="2301">
                  <c:v>47.107999999999997</c:v>
                </c:pt>
                <c:pt idx="2302">
                  <c:v>47.179000000000002</c:v>
                </c:pt>
                <c:pt idx="2303">
                  <c:v>47.261000000000003</c:v>
                </c:pt>
                <c:pt idx="2304">
                  <c:v>47.332000000000001</c:v>
                </c:pt>
                <c:pt idx="2305">
                  <c:v>47.35</c:v>
                </c:pt>
                <c:pt idx="2306">
                  <c:v>47.35</c:v>
                </c:pt>
                <c:pt idx="2307">
                  <c:v>47.350999999999999</c:v>
                </c:pt>
                <c:pt idx="2308">
                  <c:v>47.362000000000002</c:v>
                </c:pt>
                <c:pt idx="2309">
                  <c:v>47.378</c:v>
                </c:pt>
                <c:pt idx="2310">
                  <c:v>47.393999999999998</c:v>
                </c:pt>
                <c:pt idx="2311">
                  <c:v>47.408000000000001</c:v>
                </c:pt>
                <c:pt idx="2312">
                  <c:v>47.420999999999999</c:v>
                </c:pt>
                <c:pt idx="2313">
                  <c:v>47.433</c:v>
                </c:pt>
                <c:pt idx="2314">
                  <c:v>47.445</c:v>
                </c:pt>
                <c:pt idx="2315">
                  <c:v>47.460999999999999</c:v>
                </c:pt>
                <c:pt idx="2316">
                  <c:v>47.497</c:v>
                </c:pt>
                <c:pt idx="2317">
                  <c:v>47.521999999999998</c:v>
                </c:pt>
                <c:pt idx="2318">
                  <c:v>47.533000000000001</c:v>
                </c:pt>
                <c:pt idx="2319">
                  <c:v>47.54</c:v>
                </c:pt>
                <c:pt idx="2320">
                  <c:v>47.548000000000002</c:v>
                </c:pt>
                <c:pt idx="2321">
                  <c:v>47.558</c:v>
                </c:pt>
                <c:pt idx="2322">
                  <c:v>47.588999999999999</c:v>
                </c:pt>
                <c:pt idx="2323">
                  <c:v>47.643000000000001</c:v>
                </c:pt>
                <c:pt idx="2324">
                  <c:v>47.701000000000001</c:v>
                </c:pt>
                <c:pt idx="2325">
                  <c:v>47.728000000000002</c:v>
                </c:pt>
                <c:pt idx="2326">
                  <c:v>47.734000000000002</c:v>
                </c:pt>
                <c:pt idx="2327">
                  <c:v>47.74</c:v>
                </c:pt>
                <c:pt idx="2328">
                  <c:v>47.75</c:v>
                </c:pt>
                <c:pt idx="2329">
                  <c:v>47.764000000000003</c:v>
                </c:pt>
                <c:pt idx="2330">
                  <c:v>47.779000000000003</c:v>
                </c:pt>
                <c:pt idx="2331">
                  <c:v>47.792999999999999</c:v>
                </c:pt>
                <c:pt idx="2332">
                  <c:v>47.805999999999997</c:v>
                </c:pt>
                <c:pt idx="2333">
                  <c:v>47.817999999999998</c:v>
                </c:pt>
                <c:pt idx="2334">
                  <c:v>47.83</c:v>
                </c:pt>
                <c:pt idx="2335">
                  <c:v>47.847999999999999</c:v>
                </c:pt>
                <c:pt idx="2336">
                  <c:v>47.874000000000002</c:v>
                </c:pt>
                <c:pt idx="2337">
                  <c:v>47.88</c:v>
                </c:pt>
                <c:pt idx="2338">
                  <c:v>47.89</c:v>
                </c:pt>
                <c:pt idx="2339">
                  <c:v>47.904000000000003</c:v>
                </c:pt>
                <c:pt idx="2340">
                  <c:v>47.917999999999999</c:v>
                </c:pt>
                <c:pt idx="2341">
                  <c:v>47.932000000000002</c:v>
                </c:pt>
                <c:pt idx="2342">
                  <c:v>47.944000000000003</c:v>
                </c:pt>
                <c:pt idx="2343">
                  <c:v>47.956000000000003</c:v>
                </c:pt>
                <c:pt idx="2344">
                  <c:v>47.968000000000004</c:v>
                </c:pt>
                <c:pt idx="2345">
                  <c:v>47.984999999999999</c:v>
                </c:pt>
                <c:pt idx="2346">
                  <c:v>48.030999999999999</c:v>
                </c:pt>
                <c:pt idx="2347">
                  <c:v>48.113</c:v>
                </c:pt>
                <c:pt idx="2348">
                  <c:v>48.2</c:v>
                </c:pt>
                <c:pt idx="2349">
                  <c:v>48.29</c:v>
                </c:pt>
                <c:pt idx="2350">
                  <c:v>48.359000000000002</c:v>
                </c:pt>
                <c:pt idx="2351">
                  <c:v>48.36</c:v>
                </c:pt>
                <c:pt idx="2352">
                  <c:v>48.36</c:v>
                </c:pt>
                <c:pt idx="2353">
                  <c:v>48.369</c:v>
                </c:pt>
                <c:pt idx="2354">
                  <c:v>48.386000000000003</c:v>
                </c:pt>
                <c:pt idx="2355">
                  <c:v>48.404000000000003</c:v>
                </c:pt>
                <c:pt idx="2356">
                  <c:v>48.418999999999997</c:v>
                </c:pt>
                <c:pt idx="2357">
                  <c:v>48.432000000000002</c:v>
                </c:pt>
                <c:pt idx="2358">
                  <c:v>48.442999999999998</c:v>
                </c:pt>
                <c:pt idx="2359">
                  <c:v>48.454999999999998</c:v>
                </c:pt>
                <c:pt idx="2360">
                  <c:v>48.468000000000004</c:v>
                </c:pt>
                <c:pt idx="2361">
                  <c:v>48.506999999999998</c:v>
                </c:pt>
                <c:pt idx="2362">
                  <c:v>48.58</c:v>
                </c:pt>
                <c:pt idx="2363">
                  <c:v>48.668999999999997</c:v>
                </c:pt>
                <c:pt idx="2364">
                  <c:v>48.756999999999998</c:v>
                </c:pt>
                <c:pt idx="2365">
                  <c:v>48.796999999999997</c:v>
                </c:pt>
                <c:pt idx="2366">
                  <c:v>48.802999999999997</c:v>
                </c:pt>
                <c:pt idx="2367">
                  <c:v>48.807000000000002</c:v>
                </c:pt>
                <c:pt idx="2368">
                  <c:v>48.82</c:v>
                </c:pt>
                <c:pt idx="2369">
                  <c:v>48.84</c:v>
                </c:pt>
                <c:pt idx="2370">
                  <c:v>48.854999999999997</c:v>
                </c:pt>
                <c:pt idx="2371">
                  <c:v>48.869</c:v>
                </c:pt>
                <c:pt idx="2372">
                  <c:v>48.883000000000003</c:v>
                </c:pt>
                <c:pt idx="2373">
                  <c:v>48.896999999999998</c:v>
                </c:pt>
                <c:pt idx="2374">
                  <c:v>48.91</c:v>
                </c:pt>
                <c:pt idx="2375">
                  <c:v>48.921999999999997</c:v>
                </c:pt>
                <c:pt idx="2376">
                  <c:v>48.945999999999998</c:v>
                </c:pt>
                <c:pt idx="2377">
                  <c:v>48.984000000000002</c:v>
                </c:pt>
                <c:pt idx="2378">
                  <c:v>49.048000000000002</c:v>
                </c:pt>
                <c:pt idx="2379">
                  <c:v>49.097999999999999</c:v>
                </c:pt>
                <c:pt idx="2380">
                  <c:v>49.106999999999999</c:v>
                </c:pt>
                <c:pt idx="2381">
                  <c:v>49.112000000000002</c:v>
                </c:pt>
                <c:pt idx="2382">
                  <c:v>49.12</c:v>
                </c:pt>
                <c:pt idx="2383">
                  <c:v>49.131</c:v>
                </c:pt>
                <c:pt idx="2384">
                  <c:v>49.149000000000001</c:v>
                </c:pt>
                <c:pt idx="2385">
                  <c:v>49.167999999999999</c:v>
                </c:pt>
                <c:pt idx="2386">
                  <c:v>49.183</c:v>
                </c:pt>
                <c:pt idx="2387">
                  <c:v>49.195</c:v>
                </c:pt>
                <c:pt idx="2388">
                  <c:v>49.207000000000001</c:v>
                </c:pt>
                <c:pt idx="2389">
                  <c:v>49.219000000000001</c:v>
                </c:pt>
                <c:pt idx="2390">
                  <c:v>49.241999999999997</c:v>
                </c:pt>
                <c:pt idx="2391">
                  <c:v>49.298999999999999</c:v>
                </c:pt>
                <c:pt idx="2392">
                  <c:v>49.387999999999998</c:v>
                </c:pt>
                <c:pt idx="2393">
                  <c:v>49.478000000000002</c:v>
                </c:pt>
                <c:pt idx="2394">
                  <c:v>49.569000000000003</c:v>
                </c:pt>
                <c:pt idx="2395">
                  <c:v>49.646999999999998</c:v>
                </c:pt>
                <c:pt idx="2396">
                  <c:v>49.677999999999997</c:v>
                </c:pt>
                <c:pt idx="2397">
                  <c:v>49.677999999999997</c:v>
                </c:pt>
                <c:pt idx="2398">
                  <c:v>49.677999999999997</c:v>
                </c:pt>
                <c:pt idx="2399">
                  <c:v>49.691000000000003</c:v>
                </c:pt>
                <c:pt idx="2400">
                  <c:v>49.720999999999997</c:v>
                </c:pt>
                <c:pt idx="2401">
                  <c:v>49.734999999999999</c:v>
                </c:pt>
                <c:pt idx="2402">
                  <c:v>49.747999999999998</c:v>
                </c:pt>
                <c:pt idx="2403">
                  <c:v>49.761000000000003</c:v>
                </c:pt>
                <c:pt idx="2404">
                  <c:v>49.773000000000003</c:v>
                </c:pt>
                <c:pt idx="2405">
                  <c:v>49.784999999999997</c:v>
                </c:pt>
                <c:pt idx="2406">
                  <c:v>49.795000000000002</c:v>
                </c:pt>
                <c:pt idx="2407">
                  <c:v>49.805999999999997</c:v>
                </c:pt>
                <c:pt idx="2408">
                  <c:v>49.834000000000003</c:v>
                </c:pt>
                <c:pt idx="2409">
                  <c:v>49.892000000000003</c:v>
                </c:pt>
                <c:pt idx="2410">
                  <c:v>49.963999999999999</c:v>
                </c:pt>
                <c:pt idx="2411">
                  <c:v>49.97</c:v>
                </c:pt>
                <c:pt idx="2412">
                  <c:v>49.97</c:v>
                </c:pt>
                <c:pt idx="2413">
                  <c:v>49.973999999999997</c:v>
                </c:pt>
                <c:pt idx="2414">
                  <c:v>49.982999999999997</c:v>
                </c:pt>
                <c:pt idx="2415">
                  <c:v>49.993000000000002</c:v>
                </c:pt>
                <c:pt idx="2416">
                  <c:v>50.003999999999998</c:v>
                </c:pt>
                <c:pt idx="2417">
                  <c:v>50.017000000000003</c:v>
                </c:pt>
                <c:pt idx="2418">
                  <c:v>50.030999999999999</c:v>
                </c:pt>
                <c:pt idx="2419">
                  <c:v>50.045000000000002</c:v>
                </c:pt>
                <c:pt idx="2420">
                  <c:v>50.057000000000002</c:v>
                </c:pt>
                <c:pt idx="2421">
                  <c:v>50.069000000000003</c:v>
                </c:pt>
                <c:pt idx="2422">
                  <c:v>50.08</c:v>
                </c:pt>
                <c:pt idx="2423">
                  <c:v>50.091999999999999</c:v>
                </c:pt>
                <c:pt idx="2424">
                  <c:v>50.106999999999999</c:v>
                </c:pt>
                <c:pt idx="2425">
                  <c:v>50.14</c:v>
                </c:pt>
                <c:pt idx="2426">
                  <c:v>50.209000000000003</c:v>
                </c:pt>
                <c:pt idx="2427">
                  <c:v>50.292999999999999</c:v>
                </c:pt>
                <c:pt idx="2428">
                  <c:v>50.332999999999998</c:v>
                </c:pt>
                <c:pt idx="2429">
                  <c:v>50.332999999999998</c:v>
                </c:pt>
                <c:pt idx="2430">
                  <c:v>50.338999999999999</c:v>
                </c:pt>
                <c:pt idx="2431">
                  <c:v>50.35</c:v>
                </c:pt>
                <c:pt idx="2432">
                  <c:v>50.366</c:v>
                </c:pt>
                <c:pt idx="2433">
                  <c:v>50.381999999999998</c:v>
                </c:pt>
                <c:pt idx="2434">
                  <c:v>50.398000000000003</c:v>
                </c:pt>
                <c:pt idx="2435">
                  <c:v>50.412999999999997</c:v>
                </c:pt>
                <c:pt idx="2436">
                  <c:v>50.427</c:v>
                </c:pt>
                <c:pt idx="2437">
                  <c:v>50.439</c:v>
                </c:pt>
                <c:pt idx="2438">
                  <c:v>50.451000000000001</c:v>
                </c:pt>
                <c:pt idx="2439">
                  <c:v>50.47</c:v>
                </c:pt>
                <c:pt idx="2440">
                  <c:v>50.514000000000003</c:v>
                </c:pt>
                <c:pt idx="2441">
                  <c:v>50.584000000000003</c:v>
                </c:pt>
                <c:pt idx="2442">
                  <c:v>50.622999999999998</c:v>
                </c:pt>
                <c:pt idx="2443">
                  <c:v>50.622999999999998</c:v>
                </c:pt>
                <c:pt idx="2444">
                  <c:v>50.628</c:v>
                </c:pt>
                <c:pt idx="2445">
                  <c:v>50.636000000000003</c:v>
                </c:pt>
                <c:pt idx="2446">
                  <c:v>50.648000000000003</c:v>
                </c:pt>
                <c:pt idx="2447">
                  <c:v>50.662999999999997</c:v>
                </c:pt>
                <c:pt idx="2448">
                  <c:v>50.677999999999997</c:v>
                </c:pt>
                <c:pt idx="2449">
                  <c:v>50.692999999999998</c:v>
                </c:pt>
                <c:pt idx="2450">
                  <c:v>50.707000000000001</c:v>
                </c:pt>
                <c:pt idx="2451">
                  <c:v>50.719000000000001</c:v>
                </c:pt>
                <c:pt idx="2452">
                  <c:v>50.731000000000002</c:v>
                </c:pt>
                <c:pt idx="2453">
                  <c:v>50.746000000000002</c:v>
                </c:pt>
                <c:pt idx="2454">
                  <c:v>50.780999999999999</c:v>
                </c:pt>
                <c:pt idx="2455">
                  <c:v>50.850999999999999</c:v>
                </c:pt>
                <c:pt idx="2456">
                  <c:v>50.929000000000002</c:v>
                </c:pt>
                <c:pt idx="2457">
                  <c:v>50.957000000000001</c:v>
                </c:pt>
                <c:pt idx="2458">
                  <c:v>50.957000000000001</c:v>
                </c:pt>
                <c:pt idx="2459">
                  <c:v>50.973999999999997</c:v>
                </c:pt>
                <c:pt idx="2460">
                  <c:v>51.009</c:v>
                </c:pt>
                <c:pt idx="2461">
                  <c:v>51.079000000000001</c:v>
                </c:pt>
                <c:pt idx="2462">
                  <c:v>51.165999999999997</c:v>
                </c:pt>
                <c:pt idx="2463">
                  <c:v>51.253999999999998</c:v>
                </c:pt>
                <c:pt idx="2464">
                  <c:v>51.331000000000003</c:v>
                </c:pt>
                <c:pt idx="2465">
                  <c:v>51.366999999999997</c:v>
                </c:pt>
                <c:pt idx="2466">
                  <c:v>51.366999999999997</c:v>
                </c:pt>
                <c:pt idx="2467">
                  <c:v>51.366999999999997</c:v>
                </c:pt>
                <c:pt idx="2468">
                  <c:v>51.372999999999998</c:v>
                </c:pt>
                <c:pt idx="2469">
                  <c:v>51.398000000000003</c:v>
                </c:pt>
                <c:pt idx="2470">
                  <c:v>51.411000000000001</c:v>
                </c:pt>
                <c:pt idx="2471">
                  <c:v>51.420999999999999</c:v>
                </c:pt>
                <c:pt idx="2472">
                  <c:v>51.436</c:v>
                </c:pt>
                <c:pt idx="2473">
                  <c:v>51.447000000000003</c:v>
                </c:pt>
                <c:pt idx="2474">
                  <c:v>51.457000000000001</c:v>
                </c:pt>
                <c:pt idx="2475">
                  <c:v>51.469000000000001</c:v>
                </c:pt>
                <c:pt idx="2476">
                  <c:v>51.482999999999997</c:v>
                </c:pt>
                <c:pt idx="2477">
                  <c:v>51.497</c:v>
                </c:pt>
                <c:pt idx="2478">
                  <c:v>51.511000000000003</c:v>
                </c:pt>
                <c:pt idx="2479">
                  <c:v>51.524000000000001</c:v>
                </c:pt>
                <c:pt idx="2480">
                  <c:v>51.536000000000001</c:v>
                </c:pt>
                <c:pt idx="2481">
                  <c:v>51.548000000000002</c:v>
                </c:pt>
                <c:pt idx="2482">
                  <c:v>51.558999999999997</c:v>
                </c:pt>
                <c:pt idx="2483">
                  <c:v>51.576000000000001</c:v>
                </c:pt>
                <c:pt idx="2484">
                  <c:v>51.616999999999997</c:v>
                </c:pt>
                <c:pt idx="2485">
                  <c:v>51.698</c:v>
                </c:pt>
                <c:pt idx="2486">
                  <c:v>51.781999999999996</c:v>
                </c:pt>
                <c:pt idx="2487">
                  <c:v>51.862000000000002</c:v>
                </c:pt>
                <c:pt idx="2488">
                  <c:v>51.896000000000001</c:v>
                </c:pt>
                <c:pt idx="2489">
                  <c:v>51.935000000000002</c:v>
                </c:pt>
                <c:pt idx="2490">
                  <c:v>51.956000000000003</c:v>
                </c:pt>
                <c:pt idx="2491">
                  <c:v>51.957999999999998</c:v>
                </c:pt>
                <c:pt idx="2492">
                  <c:v>51.963000000000001</c:v>
                </c:pt>
                <c:pt idx="2493">
                  <c:v>51.98</c:v>
                </c:pt>
                <c:pt idx="2494">
                  <c:v>52.003</c:v>
                </c:pt>
                <c:pt idx="2495">
                  <c:v>52.02</c:v>
                </c:pt>
                <c:pt idx="2496">
                  <c:v>52.034999999999997</c:v>
                </c:pt>
                <c:pt idx="2497">
                  <c:v>52.05</c:v>
                </c:pt>
                <c:pt idx="2498">
                  <c:v>52.064</c:v>
                </c:pt>
                <c:pt idx="2499">
                  <c:v>52.076000000000001</c:v>
                </c:pt>
                <c:pt idx="2500">
                  <c:v>52.087000000000003</c:v>
                </c:pt>
                <c:pt idx="2501">
                  <c:v>52.106999999999999</c:v>
                </c:pt>
                <c:pt idx="2502">
                  <c:v>52.161999999999999</c:v>
                </c:pt>
                <c:pt idx="2503">
                  <c:v>52.247</c:v>
                </c:pt>
                <c:pt idx="2504">
                  <c:v>52.305</c:v>
                </c:pt>
                <c:pt idx="2505">
                  <c:v>52.317999999999998</c:v>
                </c:pt>
                <c:pt idx="2506">
                  <c:v>52.32</c:v>
                </c:pt>
                <c:pt idx="2507">
                  <c:v>52.329000000000001</c:v>
                </c:pt>
                <c:pt idx="2508">
                  <c:v>52.345999999999997</c:v>
                </c:pt>
                <c:pt idx="2509">
                  <c:v>52.362000000000002</c:v>
                </c:pt>
                <c:pt idx="2510">
                  <c:v>52.375999999999998</c:v>
                </c:pt>
                <c:pt idx="2511">
                  <c:v>52.39</c:v>
                </c:pt>
                <c:pt idx="2512">
                  <c:v>52.402999999999999</c:v>
                </c:pt>
                <c:pt idx="2513">
                  <c:v>52.414999999999999</c:v>
                </c:pt>
                <c:pt idx="2514">
                  <c:v>52.426000000000002</c:v>
                </c:pt>
                <c:pt idx="2515">
                  <c:v>52.445999999999998</c:v>
                </c:pt>
                <c:pt idx="2516">
                  <c:v>52.491999999999997</c:v>
                </c:pt>
                <c:pt idx="2517">
                  <c:v>52.573</c:v>
                </c:pt>
                <c:pt idx="2518">
                  <c:v>52.662999999999997</c:v>
                </c:pt>
                <c:pt idx="2519">
                  <c:v>52.750999999999998</c:v>
                </c:pt>
                <c:pt idx="2520">
                  <c:v>52.829000000000001</c:v>
                </c:pt>
                <c:pt idx="2521">
                  <c:v>52.895000000000003</c:v>
                </c:pt>
                <c:pt idx="2522">
                  <c:v>52.953000000000003</c:v>
                </c:pt>
                <c:pt idx="2523">
                  <c:v>52.960999999999999</c:v>
                </c:pt>
                <c:pt idx="2524">
                  <c:v>52.960999999999999</c:v>
                </c:pt>
                <c:pt idx="2525">
                  <c:v>52.960999999999999</c:v>
                </c:pt>
                <c:pt idx="2526">
                  <c:v>52.962000000000003</c:v>
                </c:pt>
                <c:pt idx="2527">
                  <c:v>52.972999999999999</c:v>
                </c:pt>
                <c:pt idx="2528">
                  <c:v>53.006</c:v>
                </c:pt>
                <c:pt idx="2529">
                  <c:v>53.055999999999997</c:v>
                </c:pt>
                <c:pt idx="2530">
                  <c:v>53.106999999999999</c:v>
                </c:pt>
                <c:pt idx="2531">
                  <c:v>53.115000000000002</c:v>
                </c:pt>
                <c:pt idx="2532">
                  <c:v>53.116999999999997</c:v>
                </c:pt>
                <c:pt idx="2533">
                  <c:v>53.124000000000002</c:v>
                </c:pt>
                <c:pt idx="2534">
                  <c:v>53.136000000000003</c:v>
                </c:pt>
                <c:pt idx="2535">
                  <c:v>53.148000000000003</c:v>
                </c:pt>
                <c:pt idx="2536">
                  <c:v>53.152999999999999</c:v>
                </c:pt>
                <c:pt idx="2537">
                  <c:v>53.161999999999999</c:v>
                </c:pt>
                <c:pt idx="2538">
                  <c:v>53.171999999999997</c:v>
                </c:pt>
                <c:pt idx="2539">
                  <c:v>53.182000000000002</c:v>
                </c:pt>
                <c:pt idx="2540">
                  <c:v>53.192</c:v>
                </c:pt>
                <c:pt idx="2541">
                  <c:v>53.201999999999998</c:v>
                </c:pt>
                <c:pt idx="2542">
                  <c:v>53.225999999999999</c:v>
                </c:pt>
                <c:pt idx="2543">
                  <c:v>53.262</c:v>
                </c:pt>
                <c:pt idx="2544">
                  <c:v>53.296999999999997</c:v>
                </c:pt>
                <c:pt idx="2545">
                  <c:v>53.329000000000001</c:v>
                </c:pt>
                <c:pt idx="2546">
                  <c:v>53.359000000000002</c:v>
                </c:pt>
                <c:pt idx="2547">
                  <c:v>53.389000000000003</c:v>
                </c:pt>
                <c:pt idx="2548">
                  <c:v>53.41</c:v>
                </c:pt>
                <c:pt idx="2549">
                  <c:v>53.41</c:v>
                </c:pt>
                <c:pt idx="2550">
                  <c:v>53.41</c:v>
                </c:pt>
                <c:pt idx="2551">
                  <c:v>53.412999999999997</c:v>
                </c:pt>
                <c:pt idx="2552">
                  <c:v>53.42</c:v>
                </c:pt>
                <c:pt idx="2553">
                  <c:v>53.433</c:v>
                </c:pt>
                <c:pt idx="2554">
                  <c:v>53.453000000000003</c:v>
                </c:pt>
                <c:pt idx="2555">
                  <c:v>53.49</c:v>
                </c:pt>
                <c:pt idx="2556">
                  <c:v>53.533999999999999</c:v>
                </c:pt>
                <c:pt idx="2557">
                  <c:v>53.58</c:v>
                </c:pt>
                <c:pt idx="2558">
                  <c:v>53.634999999999998</c:v>
                </c:pt>
                <c:pt idx="2559">
                  <c:v>53.697000000000003</c:v>
                </c:pt>
                <c:pt idx="2560">
                  <c:v>53.755000000000003</c:v>
                </c:pt>
                <c:pt idx="2561">
                  <c:v>53.762999999999998</c:v>
                </c:pt>
                <c:pt idx="2562">
                  <c:v>53.762999999999998</c:v>
                </c:pt>
                <c:pt idx="2563">
                  <c:v>53.765999999999998</c:v>
                </c:pt>
                <c:pt idx="2564">
                  <c:v>53.773000000000003</c:v>
                </c:pt>
                <c:pt idx="2565">
                  <c:v>53.781999999999996</c:v>
                </c:pt>
                <c:pt idx="2566">
                  <c:v>53.798000000000002</c:v>
                </c:pt>
                <c:pt idx="2567">
                  <c:v>53.813000000000002</c:v>
                </c:pt>
                <c:pt idx="2568">
                  <c:v>53.826999999999998</c:v>
                </c:pt>
                <c:pt idx="2569">
                  <c:v>53.84</c:v>
                </c:pt>
                <c:pt idx="2570">
                  <c:v>53.851999999999997</c:v>
                </c:pt>
                <c:pt idx="2571">
                  <c:v>53.865000000000002</c:v>
                </c:pt>
                <c:pt idx="2572">
                  <c:v>53.877000000000002</c:v>
                </c:pt>
                <c:pt idx="2573">
                  <c:v>53.889000000000003</c:v>
                </c:pt>
                <c:pt idx="2574">
                  <c:v>53.901000000000003</c:v>
                </c:pt>
                <c:pt idx="2575">
                  <c:v>53.923999999999999</c:v>
                </c:pt>
                <c:pt idx="2576">
                  <c:v>53.972999999999999</c:v>
                </c:pt>
                <c:pt idx="2577">
                  <c:v>54.033000000000001</c:v>
                </c:pt>
                <c:pt idx="2578">
                  <c:v>54.088000000000001</c:v>
                </c:pt>
                <c:pt idx="2579">
                  <c:v>54.131999999999998</c:v>
                </c:pt>
                <c:pt idx="2580">
                  <c:v>54.165999999999997</c:v>
                </c:pt>
                <c:pt idx="2581">
                  <c:v>54.167000000000002</c:v>
                </c:pt>
                <c:pt idx="2582">
                  <c:v>54.167000000000002</c:v>
                </c:pt>
                <c:pt idx="2583">
                  <c:v>54.167000000000002</c:v>
                </c:pt>
                <c:pt idx="2584">
                  <c:v>54.17</c:v>
                </c:pt>
                <c:pt idx="2585">
                  <c:v>54.177</c:v>
                </c:pt>
                <c:pt idx="2586">
                  <c:v>54.186999999999998</c:v>
                </c:pt>
                <c:pt idx="2587">
                  <c:v>54.206000000000003</c:v>
                </c:pt>
                <c:pt idx="2588">
                  <c:v>54.222999999999999</c:v>
                </c:pt>
                <c:pt idx="2589">
                  <c:v>54.238</c:v>
                </c:pt>
                <c:pt idx="2590">
                  <c:v>54.252000000000002</c:v>
                </c:pt>
                <c:pt idx="2591">
                  <c:v>54.264000000000003</c:v>
                </c:pt>
                <c:pt idx="2592">
                  <c:v>54.274999999999999</c:v>
                </c:pt>
                <c:pt idx="2593">
                  <c:v>54.286999999999999</c:v>
                </c:pt>
                <c:pt idx="2594">
                  <c:v>54.298000000000002</c:v>
                </c:pt>
                <c:pt idx="2595">
                  <c:v>54.326000000000001</c:v>
                </c:pt>
                <c:pt idx="2596">
                  <c:v>54.383000000000003</c:v>
                </c:pt>
                <c:pt idx="2597">
                  <c:v>54.463000000000001</c:v>
                </c:pt>
                <c:pt idx="2598">
                  <c:v>54.536000000000001</c:v>
                </c:pt>
                <c:pt idx="2599">
                  <c:v>54.567999999999998</c:v>
                </c:pt>
                <c:pt idx="2600">
                  <c:v>54.57</c:v>
                </c:pt>
                <c:pt idx="2601">
                  <c:v>54.57</c:v>
                </c:pt>
                <c:pt idx="2602">
                  <c:v>54.573999999999998</c:v>
                </c:pt>
                <c:pt idx="2603">
                  <c:v>54.581000000000003</c:v>
                </c:pt>
                <c:pt idx="2604">
                  <c:v>54.591000000000001</c:v>
                </c:pt>
                <c:pt idx="2605">
                  <c:v>54.600999999999999</c:v>
                </c:pt>
                <c:pt idx="2606">
                  <c:v>54.613999999999997</c:v>
                </c:pt>
                <c:pt idx="2607">
                  <c:v>54.628</c:v>
                </c:pt>
                <c:pt idx="2608">
                  <c:v>54.643000000000001</c:v>
                </c:pt>
                <c:pt idx="2609">
                  <c:v>54.658000000000001</c:v>
                </c:pt>
                <c:pt idx="2610">
                  <c:v>54.670999999999999</c:v>
                </c:pt>
                <c:pt idx="2611">
                  <c:v>54.683</c:v>
                </c:pt>
                <c:pt idx="2612">
                  <c:v>54.695</c:v>
                </c:pt>
                <c:pt idx="2613">
                  <c:v>54.71</c:v>
                </c:pt>
                <c:pt idx="2614">
                  <c:v>54.744999999999997</c:v>
                </c:pt>
                <c:pt idx="2615">
                  <c:v>54.805999999999997</c:v>
                </c:pt>
                <c:pt idx="2616">
                  <c:v>54.889000000000003</c:v>
                </c:pt>
                <c:pt idx="2617">
                  <c:v>54.972999999999999</c:v>
                </c:pt>
                <c:pt idx="2618">
                  <c:v>55.051000000000002</c:v>
                </c:pt>
                <c:pt idx="2619">
                  <c:v>55.109000000000002</c:v>
                </c:pt>
                <c:pt idx="2620">
                  <c:v>55.14</c:v>
                </c:pt>
                <c:pt idx="2621">
                  <c:v>55.14</c:v>
                </c:pt>
                <c:pt idx="2622">
                  <c:v>55.14</c:v>
                </c:pt>
                <c:pt idx="2623">
                  <c:v>55.142000000000003</c:v>
                </c:pt>
                <c:pt idx="2624">
                  <c:v>55.146999999999998</c:v>
                </c:pt>
                <c:pt idx="2625">
                  <c:v>55.152999999999999</c:v>
                </c:pt>
                <c:pt idx="2626">
                  <c:v>55.161999999999999</c:v>
                </c:pt>
                <c:pt idx="2627">
                  <c:v>55.180999999999997</c:v>
                </c:pt>
                <c:pt idx="2628">
                  <c:v>55.207000000000001</c:v>
                </c:pt>
                <c:pt idx="2629">
                  <c:v>55.225999999999999</c:v>
                </c:pt>
                <c:pt idx="2630">
                  <c:v>55.238999999999997</c:v>
                </c:pt>
                <c:pt idx="2631">
                  <c:v>55.250999999999998</c:v>
                </c:pt>
                <c:pt idx="2632">
                  <c:v>55.262999999999998</c:v>
                </c:pt>
                <c:pt idx="2633">
                  <c:v>55.277000000000001</c:v>
                </c:pt>
                <c:pt idx="2634">
                  <c:v>55.304000000000002</c:v>
                </c:pt>
                <c:pt idx="2635">
                  <c:v>55.377000000000002</c:v>
                </c:pt>
                <c:pt idx="2636">
                  <c:v>55.459000000000003</c:v>
                </c:pt>
                <c:pt idx="2637">
                  <c:v>55.487000000000002</c:v>
                </c:pt>
                <c:pt idx="2638">
                  <c:v>55.494</c:v>
                </c:pt>
                <c:pt idx="2639">
                  <c:v>55.511000000000003</c:v>
                </c:pt>
                <c:pt idx="2640">
                  <c:v>55.56</c:v>
                </c:pt>
                <c:pt idx="2641">
                  <c:v>55.628</c:v>
                </c:pt>
                <c:pt idx="2642">
                  <c:v>55.697000000000003</c:v>
                </c:pt>
                <c:pt idx="2643">
                  <c:v>55.77</c:v>
                </c:pt>
                <c:pt idx="2644">
                  <c:v>55.854999999999997</c:v>
                </c:pt>
                <c:pt idx="2645">
                  <c:v>55.936999999999998</c:v>
                </c:pt>
                <c:pt idx="2646">
                  <c:v>56.014000000000003</c:v>
                </c:pt>
                <c:pt idx="2647">
                  <c:v>56.08</c:v>
                </c:pt>
                <c:pt idx="2648">
                  <c:v>56.128</c:v>
                </c:pt>
                <c:pt idx="2649">
                  <c:v>56.173000000000002</c:v>
                </c:pt>
                <c:pt idx="2650">
                  <c:v>56.192999999999998</c:v>
                </c:pt>
                <c:pt idx="2651">
                  <c:v>56.192999999999998</c:v>
                </c:pt>
                <c:pt idx="2652">
                  <c:v>56.194000000000003</c:v>
                </c:pt>
                <c:pt idx="2653">
                  <c:v>56.194000000000003</c:v>
                </c:pt>
                <c:pt idx="2654">
                  <c:v>56.195999999999998</c:v>
                </c:pt>
                <c:pt idx="2655">
                  <c:v>56.203000000000003</c:v>
                </c:pt>
                <c:pt idx="2656">
                  <c:v>56.212000000000003</c:v>
                </c:pt>
                <c:pt idx="2657">
                  <c:v>56.225000000000001</c:v>
                </c:pt>
                <c:pt idx="2658">
                  <c:v>56.238999999999997</c:v>
                </c:pt>
                <c:pt idx="2659">
                  <c:v>56.253999999999998</c:v>
                </c:pt>
                <c:pt idx="2660">
                  <c:v>56.267000000000003</c:v>
                </c:pt>
                <c:pt idx="2661">
                  <c:v>56.28</c:v>
                </c:pt>
                <c:pt idx="2662">
                  <c:v>56.292000000000002</c:v>
                </c:pt>
                <c:pt idx="2663">
                  <c:v>56.308</c:v>
                </c:pt>
                <c:pt idx="2664">
                  <c:v>56.347999999999999</c:v>
                </c:pt>
                <c:pt idx="2665">
                  <c:v>56.423999999999999</c:v>
                </c:pt>
                <c:pt idx="2666">
                  <c:v>56.512999999999998</c:v>
                </c:pt>
                <c:pt idx="2667">
                  <c:v>56.6</c:v>
                </c:pt>
                <c:pt idx="2668">
                  <c:v>56.628</c:v>
                </c:pt>
                <c:pt idx="2669">
                  <c:v>56.628</c:v>
                </c:pt>
                <c:pt idx="2670">
                  <c:v>56.631</c:v>
                </c:pt>
                <c:pt idx="2671">
                  <c:v>56.637999999999998</c:v>
                </c:pt>
                <c:pt idx="2672">
                  <c:v>56.649000000000001</c:v>
                </c:pt>
                <c:pt idx="2673">
                  <c:v>56.661000000000001</c:v>
                </c:pt>
                <c:pt idx="2674">
                  <c:v>56.676000000000002</c:v>
                </c:pt>
                <c:pt idx="2675">
                  <c:v>56.691000000000003</c:v>
                </c:pt>
                <c:pt idx="2676">
                  <c:v>56.706000000000003</c:v>
                </c:pt>
                <c:pt idx="2677">
                  <c:v>56.716999999999999</c:v>
                </c:pt>
                <c:pt idx="2678">
                  <c:v>56.728999999999999</c:v>
                </c:pt>
                <c:pt idx="2679">
                  <c:v>56.741</c:v>
                </c:pt>
                <c:pt idx="2680">
                  <c:v>56.753</c:v>
                </c:pt>
                <c:pt idx="2681">
                  <c:v>56.776000000000003</c:v>
                </c:pt>
                <c:pt idx="2682">
                  <c:v>56.807000000000002</c:v>
                </c:pt>
                <c:pt idx="2683">
                  <c:v>56.843000000000004</c:v>
                </c:pt>
                <c:pt idx="2684">
                  <c:v>56.896999999999998</c:v>
                </c:pt>
                <c:pt idx="2685">
                  <c:v>56.969000000000001</c:v>
                </c:pt>
                <c:pt idx="2686">
                  <c:v>57.042999999999999</c:v>
                </c:pt>
                <c:pt idx="2687">
                  <c:v>57.113999999999997</c:v>
                </c:pt>
                <c:pt idx="2688">
                  <c:v>57.118000000000002</c:v>
                </c:pt>
                <c:pt idx="2689">
                  <c:v>57.118000000000002</c:v>
                </c:pt>
                <c:pt idx="2690">
                  <c:v>57.118000000000002</c:v>
                </c:pt>
                <c:pt idx="2691">
                  <c:v>57.128</c:v>
                </c:pt>
                <c:pt idx="2692">
                  <c:v>57.156999999999996</c:v>
                </c:pt>
                <c:pt idx="2693">
                  <c:v>57.176000000000002</c:v>
                </c:pt>
                <c:pt idx="2694">
                  <c:v>57.191000000000003</c:v>
                </c:pt>
                <c:pt idx="2695">
                  <c:v>57.204000000000001</c:v>
                </c:pt>
                <c:pt idx="2696">
                  <c:v>57.216000000000001</c:v>
                </c:pt>
                <c:pt idx="2697">
                  <c:v>57.228000000000002</c:v>
                </c:pt>
                <c:pt idx="2698">
                  <c:v>57.238999999999997</c:v>
                </c:pt>
                <c:pt idx="2699">
                  <c:v>57.267000000000003</c:v>
                </c:pt>
                <c:pt idx="2700">
                  <c:v>57.332999999999998</c:v>
                </c:pt>
                <c:pt idx="2701">
                  <c:v>57.41</c:v>
                </c:pt>
                <c:pt idx="2702">
                  <c:v>57.485999999999997</c:v>
                </c:pt>
                <c:pt idx="2703">
                  <c:v>57.575000000000003</c:v>
                </c:pt>
                <c:pt idx="2704">
                  <c:v>57.661000000000001</c:v>
                </c:pt>
                <c:pt idx="2705">
                  <c:v>57.718000000000004</c:v>
                </c:pt>
                <c:pt idx="2706">
                  <c:v>57.718000000000004</c:v>
                </c:pt>
                <c:pt idx="2707">
                  <c:v>57.718000000000004</c:v>
                </c:pt>
                <c:pt idx="2708">
                  <c:v>57.722000000000001</c:v>
                </c:pt>
                <c:pt idx="2709">
                  <c:v>57.735999999999997</c:v>
                </c:pt>
                <c:pt idx="2710">
                  <c:v>57.759</c:v>
                </c:pt>
                <c:pt idx="2711">
                  <c:v>57.779000000000003</c:v>
                </c:pt>
                <c:pt idx="2712">
                  <c:v>57.793999999999997</c:v>
                </c:pt>
                <c:pt idx="2713">
                  <c:v>57.807000000000002</c:v>
                </c:pt>
                <c:pt idx="2714">
                  <c:v>57.819000000000003</c:v>
                </c:pt>
                <c:pt idx="2715">
                  <c:v>57.83</c:v>
                </c:pt>
                <c:pt idx="2716">
                  <c:v>57.845999999999997</c:v>
                </c:pt>
                <c:pt idx="2717">
                  <c:v>57.89</c:v>
                </c:pt>
                <c:pt idx="2718">
                  <c:v>57.973999999999997</c:v>
                </c:pt>
                <c:pt idx="2719">
                  <c:v>58.005000000000003</c:v>
                </c:pt>
                <c:pt idx="2720">
                  <c:v>58.01</c:v>
                </c:pt>
                <c:pt idx="2721">
                  <c:v>58.024999999999999</c:v>
                </c:pt>
                <c:pt idx="2722">
                  <c:v>58.045000000000002</c:v>
                </c:pt>
                <c:pt idx="2723">
                  <c:v>58.061</c:v>
                </c:pt>
                <c:pt idx="2724">
                  <c:v>58.076000000000001</c:v>
                </c:pt>
                <c:pt idx="2725">
                  <c:v>58.09</c:v>
                </c:pt>
                <c:pt idx="2726">
                  <c:v>58.101999999999997</c:v>
                </c:pt>
                <c:pt idx="2727">
                  <c:v>58.113999999999997</c:v>
                </c:pt>
                <c:pt idx="2728">
                  <c:v>58.125999999999998</c:v>
                </c:pt>
                <c:pt idx="2729">
                  <c:v>58.15</c:v>
                </c:pt>
                <c:pt idx="2730">
                  <c:v>58.218000000000004</c:v>
                </c:pt>
                <c:pt idx="2731">
                  <c:v>58.305999999999997</c:v>
                </c:pt>
                <c:pt idx="2732">
                  <c:v>58.396000000000001</c:v>
                </c:pt>
                <c:pt idx="2733">
                  <c:v>58.414999999999999</c:v>
                </c:pt>
                <c:pt idx="2734">
                  <c:v>58.414999999999999</c:v>
                </c:pt>
                <c:pt idx="2735">
                  <c:v>58.418999999999997</c:v>
                </c:pt>
                <c:pt idx="2736">
                  <c:v>58.43</c:v>
                </c:pt>
                <c:pt idx="2737">
                  <c:v>58.445999999999998</c:v>
                </c:pt>
                <c:pt idx="2738">
                  <c:v>58.46</c:v>
                </c:pt>
                <c:pt idx="2739">
                  <c:v>58.473999999999997</c:v>
                </c:pt>
                <c:pt idx="2740">
                  <c:v>58.488</c:v>
                </c:pt>
                <c:pt idx="2741">
                  <c:v>58.5</c:v>
                </c:pt>
                <c:pt idx="2742">
                  <c:v>58.512</c:v>
                </c:pt>
                <c:pt idx="2743">
                  <c:v>58.523000000000003</c:v>
                </c:pt>
                <c:pt idx="2744">
                  <c:v>58.542000000000002</c:v>
                </c:pt>
                <c:pt idx="2745">
                  <c:v>58.593000000000004</c:v>
                </c:pt>
                <c:pt idx="2746">
                  <c:v>58.683</c:v>
                </c:pt>
                <c:pt idx="2747">
                  <c:v>58.764000000000003</c:v>
                </c:pt>
                <c:pt idx="2748">
                  <c:v>58.802999999999997</c:v>
                </c:pt>
                <c:pt idx="2749">
                  <c:v>58.802999999999997</c:v>
                </c:pt>
                <c:pt idx="2750">
                  <c:v>58.808999999999997</c:v>
                </c:pt>
                <c:pt idx="2751">
                  <c:v>58.825000000000003</c:v>
                </c:pt>
                <c:pt idx="2752">
                  <c:v>58.84</c:v>
                </c:pt>
                <c:pt idx="2753">
                  <c:v>58.853999999999999</c:v>
                </c:pt>
                <c:pt idx="2754">
                  <c:v>58.866999999999997</c:v>
                </c:pt>
                <c:pt idx="2755">
                  <c:v>58.88</c:v>
                </c:pt>
                <c:pt idx="2756">
                  <c:v>58.892000000000003</c:v>
                </c:pt>
                <c:pt idx="2757">
                  <c:v>58.904000000000003</c:v>
                </c:pt>
                <c:pt idx="2758">
                  <c:v>58.932000000000002</c:v>
                </c:pt>
                <c:pt idx="2759">
                  <c:v>58.991999999999997</c:v>
                </c:pt>
                <c:pt idx="2760">
                  <c:v>59.076999999999998</c:v>
                </c:pt>
                <c:pt idx="2761">
                  <c:v>59.165999999999997</c:v>
                </c:pt>
                <c:pt idx="2762">
                  <c:v>59.198</c:v>
                </c:pt>
                <c:pt idx="2763">
                  <c:v>59.198999999999998</c:v>
                </c:pt>
                <c:pt idx="2764">
                  <c:v>59.204999999999998</c:v>
                </c:pt>
                <c:pt idx="2765">
                  <c:v>59.220999999999997</c:v>
                </c:pt>
                <c:pt idx="2766">
                  <c:v>59.244999999999997</c:v>
                </c:pt>
                <c:pt idx="2767">
                  <c:v>59.262</c:v>
                </c:pt>
                <c:pt idx="2768">
                  <c:v>59.277000000000001</c:v>
                </c:pt>
                <c:pt idx="2769">
                  <c:v>59.29</c:v>
                </c:pt>
                <c:pt idx="2770">
                  <c:v>59.302</c:v>
                </c:pt>
                <c:pt idx="2771">
                  <c:v>59.314</c:v>
                </c:pt>
                <c:pt idx="2772">
                  <c:v>59.33</c:v>
                </c:pt>
                <c:pt idx="2773">
                  <c:v>59.372999999999998</c:v>
                </c:pt>
                <c:pt idx="2774">
                  <c:v>59.444000000000003</c:v>
                </c:pt>
                <c:pt idx="2775">
                  <c:v>59.530999999999999</c:v>
                </c:pt>
                <c:pt idx="2776">
                  <c:v>59.581000000000003</c:v>
                </c:pt>
                <c:pt idx="2777">
                  <c:v>59.581000000000003</c:v>
                </c:pt>
                <c:pt idx="2778">
                  <c:v>59.587000000000003</c:v>
                </c:pt>
                <c:pt idx="2779">
                  <c:v>59.613</c:v>
                </c:pt>
                <c:pt idx="2780">
                  <c:v>59.631</c:v>
                </c:pt>
                <c:pt idx="2781">
                  <c:v>59.646000000000001</c:v>
                </c:pt>
                <c:pt idx="2782">
                  <c:v>59.658000000000001</c:v>
                </c:pt>
                <c:pt idx="2783">
                  <c:v>59.670999999999999</c:v>
                </c:pt>
                <c:pt idx="2784">
                  <c:v>59.682000000000002</c:v>
                </c:pt>
                <c:pt idx="2785">
                  <c:v>59.698999999999998</c:v>
                </c:pt>
                <c:pt idx="2786">
                  <c:v>59.737000000000002</c:v>
                </c:pt>
                <c:pt idx="2787">
                  <c:v>59.811</c:v>
                </c:pt>
                <c:pt idx="2788">
                  <c:v>59.881999999999998</c:v>
                </c:pt>
                <c:pt idx="2789">
                  <c:v>59.926000000000002</c:v>
                </c:pt>
                <c:pt idx="2790">
                  <c:v>59.954999999999998</c:v>
                </c:pt>
                <c:pt idx="2791">
                  <c:v>59.978999999999999</c:v>
                </c:pt>
                <c:pt idx="2792">
                  <c:v>60.012</c:v>
                </c:pt>
                <c:pt idx="2793">
                  <c:v>60.070999999999998</c:v>
                </c:pt>
                <c:pt idx="2794">
                  <c:v>60.155999999999999</c:v>
                </c:pt>
                <c:pt idx="2795">
                  <c:v>60.244</c:v>
                </c:pt>
                <c:pt idx="2796">
                  <c:v>60.308</c:v>
                </c:pt>
                <c:pt idx="2797">
                  <c:v>60.314999999999998</c:v>
                </c:pt>
                <c:pt idx="2798">
                  <c:v>60.314999999999998</c:v>
                </c:pt>
                <c:pt idx="2799">
                  <c:v>60.32</c:v>
                </c:pt>
                <c:pt idx="2800">
                  <c:v>60.328000000000003</c:v>
                </c:pt>
                <c:pt idx="2801">
                  <c:v>60.343000000000004</c:v>
                </c:pt>
                <c:pt idx="2802">
                  <c:v>60.356999999999999</c:v>
                </c:pt>
                <c:pt idx="2803">
                  <c:v>60.371000000000002</c:v>
                </c:pt>
                <c:pt idx="2804">
                  <c:v>60.384</c:v>
                </c:pt>
                <c:pt idx="2805">
                  <c:v>60.396999999999998</c:v>
                </c:pt>
                <c:pt idx="2806">
                  <c:v>60.408999999999999</c:v>
                </c:pt>
                <c:pt idx="2807">
                  <c:v>60.43</c:v>
                </c:pt>
                <c:pt idx="2808">
                  <c:v>60.48</c:v>
                </c:pt>
                <c:pt idx="2809">
                  <c:v>60.561</c:v>
                </c:pt>
                <c:pt idx="2810">
                  <c:v>60.651000000000003</c:v>
                </c:pt>
                <c:pt idx="2811">
                  <c:v>60.731999999999999</c:v>
                </c:pt>
                <c:pt idx="2812">
                  <c:v>60.774000000000001</c:v>
                </c:pt>
                <c:pt idx="2813">
                  <c:v>60.774000000000001</c:v>
                </c:pt>
                <c:pt idx="2814">
                  <c:v>60.78</c:v>
                </c:pt>
                <c:pt idx="2815">
                  <c:v>60.786999999999999</c:v>
                </c:pt>
                <c:pt idx="2816">
                  <c:v>60.805</c:v>
                </c:pt>
                <c:pt idx="2817">
                  <c:v>60.825000000000003</c:v>
                </c:pt>
                <c:pt idx="2818">
                  <c:v>60.841999999999999</c:v>
                </c:pt>
                <c:pt idx="2819">
                  <c:v>60.856000000000002</c:v>
                </c:pt>
                <c:pt idx="2820">
                  <c:v>60.869</c:v>
                </c:pt>
                <c:pt idx="2821">
                  <c:v>60.881</c:v>
                </c:pt>
                <c:pt idx="2822">
                  <c:v>60.893000000000001</c:v>
                </c:pt>
                <c:pt idx="2823">
                  <c:v>60.908999999999999</c:v>
                </c:pt>
                <c:pt idx="2824">
                  <c:v>60.942</c:v>
                </c:pt>
                <c:pt idx="2825">
                  <c:v>61.012</c:v>
                </c:pt>
                <c:pt idx="2826">
                  <c:v>61.101999999999997</c:v>
                </c:pt>
                <c:pt idx="2827">
                  <c:v>61.174999999999997</c:v>
                </c:pt>
                <c:pt idx="2828">
                  <c:v>61.197000000000003</c:v>
                </c:pt>
                <c:pt idx="2829">
                  <c:v>61.197000000000003</c:v>
                </c:pt>
                <c:pt idx="2830">
                  <c:v>61.206000000000003</c:v>
                </c:pt>
                <c:pt idx="2831">
                  <c:v>61.225999999999999</c:v>
                </c:pt>
                <c:pt idx="2832">
                  <c:v>61.252000000000002</c:v>
                </c:pt>
                <c:pt idx="2833">
                  <c:v>61.267000000000003</c:v>
                </c:pt>
                <c:pt idx="2834">
                  <c:v>61.28</c:v>
                </c:pt>
                <c:pt idx="2835">
                  <c:v>61.292999999999999</c:v>
                </c:pt>
                <c:pt idx="2836">
                  <c:v>61.305</c:v>
                </c:pt>
                <c:pt idx="2837">
                  <c:v>61.316000000000003</c:v>
                </c:pt>
                <c:pt idx="2838">
                  <c:v>61.328000000000003</c:v>
                </c:pt>
                <c:pt idx="2839">
                  <c:v>61.37</c:v>
                </c:pt>
                <c:pt idx="2840">
                  <c:v>61.453000000000003</c:v>
                </c:pt>
                <c:pt idx="2841">
                  <c:v>61.542000000000002</c:v>
                </c:pt>
                <c:pt idx="2842">
                  <c:v>61.631999999999998</c:v>
                </c:pt>
                <c:pt idx="2843">
                  <c:v>61.722999999999999</c:v>
                </c:pt>
                <c:pt idx="2844">
                  <c:v>61.796999999999997</c:v>
                </c:pt>
                <c:pt idx="2845">
                  <c:v>61.805</c:v>
                </c:pt>
                <c:pt idx="2846">
                  <c:v>61.805</c:v>
                </c:pt>
                <c:pt idx="2847">
                  <c:v>61.805999999999997</c:v>
                </c:pt>
                <c:pt idx="2848">
                  <c:v>61.813000000000002</c:v>
                </c:pt>
                <c:pt idx="2849">
                  <c:v>61.823999999999998</c:v>
                </c:pt>
                <c:pt idx="2850">
                  <c:v>61.835000000000001</c:v>
                </c:pt>
                <c:pt idx="2851">
                  <c:v>61.845999999999997</c:v>
                </c:pt>
                <c:pt idx="2852">
                  <c:v>61.860999999999997</c:v>
                </c:pt>
                <c:pt idx="2853">
                  <c:v>61.875</c:v>
                </c:pt>
                <c:pt idx="2854">
                  <c:v>61.89</c:v>
                </c:pt>
                <c:pt idx="2855">
                  <c:v>61.904000000000003</c:v>
                </c:pt>
                <c:pt idx="2856">
                  <c:v>61.915999999999997</c:v>
                </c:pt>
                <c:pt idx="2857">
                  <c:v>61.927999999999997</c:v>
                </c:pt>
                <c:pt idx="2858">
                  <c:v>61.939</c:v>
                </c:pt>
                <c:pt idx="2859">
                  <c:v>61.954000000000001</c:v>
                </c:pt>
                <c:pt idx="2860">
                  <c:v>61.968000000000004</c:v>
                </c:pt>
                <c:pt idx="2861">
                  <c:v>61.973999999999997</c:v>
                </c:pt>
                <c:pt idx="2862">
                  <c:v>61.984000000000002</c:v>
                </c:pt>
                <c:pt idx="2863">
                  <c:v>61.997999999999998</c:v>
                </c:pt>
                <c:pt idx="2864">
                  <c:v>62.012999999999998</c:v>
                </c:pt>
                <c:pt idx="2865">
                  <c:v>62.027999999999999</c:v>
                </c:pt>
                <c:pt idx="2866">
                  <c:v>62.040999999999997</c:v>
                </c:pt>
                <c:pt idx="2867">
                  <c:v>62.054000000000002</c:v>
                </c:pt>
                <c:pt idx="2868">
                  <c:v>62.064999999999998</c:v>
                </c:pt>
                <c:pt idx="2869">
                  <c:v>62.076999999999998</c:v>
                </c:pt>
                <c:pt idx="2870">
                  <c:v>62.103999999999999</c:v>
                </c:pt>
                <c:pt idx="2871">
                  <c:v>62.162999999999997</c:v>
                </c:pt>
                <c:pt idx="2872">
                  <c:v>62.247999999999998</c:v>
                </c:pt>
                <c:pt idx="2873">
                  <c:v>62.338999999999999</c:v>
                </c:pt>
                <c:pt idx="2874">
                  <c:v>62.43</c:v>
                </c:pt>
                <c:pt idx="2875">
                  <c:v>62.52</c:v>
                </c:pt>
                <c:pt idx="2876">
                  <c:v>62.603999999999999</c:v>
                </c:pt>
                <c:pt idx="2877">
                  <c:v>62.686</c:v>
                </c:pt>
                <c:pt idx="2878">
                  <c:v>62.686</c:v>
                </c:pt>
                <c:pt idx="2879">
                  <c:v>62.686</c:v>
                </c:pt>
                <c:pt idx="2880">
                  <c:v>62.686</c:v>
                </c:pt>
                <c:pt idx="2881">
                  <c:v>62.686</c:v>
                </c:pt>
                <c:pt idx="2882">
                  <c:v>62.688000000000002</c:v>
                </c:pt>
                <c:pt idx="2883">
                  <c:v>62.692</c:v>
                </c:pt>
                <c:pt idx="2884">
                  <c:v>62.698999999999998</c:v>
                </c:pt>
                <c:pt idx="2885">
                  <c:v>62.707999999999998</c:v>
                </c:pt>
                <c:pt idx="2886">
                  <c:v>62.718000000000004</c:v>
                </c:pt>
                <c:pt idx="2887">
                  <c:v>62.73</c:v>
                </c:pt>
                <c:pt idx="2888">
                  <c:v>62.744</c:v>
                </c:pt>
                <c:pt idx="2889">
                  <c:v>62.759</c:v>
                </c:pt>
                <c:pt idx="2890">
                  <c:v>62.771999999999998</c:v>
                </c:pt>
                <c:pt idx="2891">
                  <c:v>62.784999999999997</c:v>
                </c:pt>
                <c:pt idx="2892">
                  <c:v>62.796999999999997</c:v>
                </c:pt>
                <c:pt idx="2893">
                  <c:v>62.808999999999997</c:v>
                </c:pt>
                <c:pt idx="2894">
                  <c:v>62.823</c:v>
                </c:pt>
                <c:pt idx="2895">
                  <c:v>62.850999999999999</c:v>
                </c:pt>
                <c:pt idx="2896">
                  <c:v>62.911000000000001</c:v>
                </c:pt>
                <c:pt idx="2897">
                  <c:v>62.942999999999998</c:v>
                </c:pt>
                <c:pt idx="2898">
                  <c:v>62.984000000000002</c:v>
                </c:pt>
                <c:pt idx="2899">
                  <c:v>63.04</c:v>
                </c:pt>
                <c:pt idx="2900">
                  <c:v>63.103000000000002</c:v>
                </c:pt>
                <c:pt idx="2901">
                  <c:v>63.18</c:v>
                </c:pt>
                <c:pt idx="2902">
                  <c:v>63.271000000000001</c:v>
                </c:pt>
                <c:pt idx="2903">
                  <c:v>63.359000000000002</c:v>
                </c:pt>
                <c:pt idx="2904">
                  <c:v>63.429000000000002</c:v>
                </c:pt>
                <c:pt idx="2905">
                  <c:v>63.442</c:v>
                </c:pt>
                <c:pt idx="2906">
                  <c:v>63.442</c:v>
                </c:pt>
                <c:pt idx="2907">
                  <c:v>63.442</c:v>
                </c:pt>
                <c:pt idx="2908">
                  <c:v>63.445</c:v>
                </c:pt>
                <c:pt idx="2909">
                  <c:v>63.451999999999998</c:v>
                </c:pt>
                <c:pt idx="2910">
                  <c:v>63.46</c:v>
                </c:pt>
                <c:pt idx="2911">
                  <c:v>63.472000000000001</c:v>
                </c:pt>
                <c:pt idx="2912">
                  <c:v>63.484999999999999</c:v>
                </c:pt>
                <c:pt idx="2913">
                  <c:v>63.499000000000002</c:v>
                </c:pt>
                <c:pt idx="2914">
                  <c:v>63.512999999999998</c:v>
                </c:pt>
                <c:pt idx="2915">
                  <c:v>63.526000000000003</c:v>
                </c:pt>
                <c:pt idx="2916">
                  <c:v>63.536999999999999</c:v>
                </c:pt>
                <c:pt idx="2917">
                  <c:v>63.548999999999999</c:v>
                </c:pt>
                <c:pt idx="2918">
                  <c:v>63.56</c:v>
                </c:pt>
                <c:pt idx="2919">
                  <c:v>63.573</c:v>
                </c:pt>
                <c:pt idx="2920">
                  <c:v>63.595999999999997</c:v>
                </c:pt>
                <c:pt idx="2921">
                  <c:v>63.615000000000002</c:v>
                </c:pt>
                <c:pt idx="2922">
                  <c:v>63.628999999999998</c:v>
                </c:pt>
                <c:pt idx="2923">
                  <c:v>63.643999999999998</c:v>
                </c:pt>
                <c:pt idx="2924">
                  <c:v>63.656999999999996</c:v>
                </c:pt>
                <c:pt idx="2925">
                  <c:v>63.67</c:v>
                </c:pt>
                <c:pt idx="2926">
                  <c:v>63.682000000000002</c:v>
                </c:pt>
                <c:pt idx="2927">
                  <c:v>63.694000000000003</c:v>
                </c:pt>
                <c:pt idx="2928">
                  <c:v>63.713000000000001</c:v>
                </c:pt>
                <c:pt idx="2929">
                  <c:v>63.758000000000003</c:v>
                </c:pt>
                <c:pt idx="2930">
                  <c:v>63.838000000000001</c:v>
                </c:pt>
                <c:pt idx="2931">
                  <c:v>63.927999999999997</c:v>
                </c:pt>
                <c:pt idx="2932">
                  <c:v>63.984999999999999</c:v>
                </c:pt>
                <c:pt idx="2933">
                  <c:v>64.010999999999996</c:v>
                </c:pt>
                <c:pt idx="2934">
                  <c:v>64.049000000000007</c:v>
                </c:pt>
                <c:pt idx="2935">
                  <c:v>64.103999999999999</c:v>
                </c:pt>
                <c:pt idx="2936">
                  <c:v>64.17</c:v>
                </c:pt>
                <c:pt idx="2937">
                  <c:v>64.185000000000002</c:v>
                </c:pt>
                <c:pt idx="2938">
                  <c:v>64.185000000000002</c:v>
                </c:pt>
                <c:pt idx="2939">
                  <c:v>64.186999999999998</c:v>
                </c:pt>
                <c:pt idx="2940">
                  <c:v>64.194000000000003</c:v>
                </c:pt>
                <c:pt idx="2941">
                  <c:v>64.203000000000003</c:v>
                </c:pt>
                <c:pt idx="2942">
                  <c:v>64.212999999999994</c:v>
                </c:pt>
                <c:pt idx="2943">
                  <c:v>64.222999999999999</c:v>
                </c:pt>
                <c:pt idx="2944">
                  <c:v>64.233999999999995</c:v>
                </c:pt>
                <c:pt idx="2945">
                  <c:v>64.245999999999995</c:v>
                </c:pt>
                <c:pt idx="2946">
                  <c:v>64.260999999999996</c:v>
                </c:pt>
                <c:pt idx="2947">
                  <c:v>64.275000000000006</c:v>
                </c:pt>
                <c:pt idx="2948">
                  <c:v>64.287999999999997</c:v>
                </c:pt>
                <c:pt idx="2949">
                  <c:v>64.301000000000002</c:v>
                </c:pt>
                <c:pt idx="2950">
                  <c:v>64.313999999999993</c:v>
                </c:pt>
                <c:pt idx="2951">
                  <c:v>64.325000000000003</c:v>
                </c:pt>
                <c:pt idx="2952">
                  <c:v>64.349000000000004</c:v>
                </c:pt>
                <c:pt idx="2953">
                  <c:v>64.402000000000001</c:v>
                </c:pt>
                <c:pt idx="2954">
                  <c:v>64.478999999999999</c:v>
                </c:pt>
                <c:pt idx="2955">
                  <c:v>64.510000000000005</c:v>
                </c:pt>
                <c:pt idx="2956">
                  <c:v>64.510000000000005</c:v>
                </c:pt>
                <c:pt idx="2957">
                  <c:v>64.516000000000005</c:v>
                </c:pt>
                <c:pt idx="2958">
                  <c:v>64.525000000000006</c:v>
                </c:pt>
                <c:pt idx="2959">
                  <c:v>64.542000000000002</c:v>
                </c:pt>
                <c:pt idx="2960">
                  <c:v>64.566000000000003</c:v>
                </c:pt>
                <c:pt idx="2961">
                  <c:v>64.581000000000003</c:v>
                </c:pt>
                <c:pt idx="2962">
                  <c:v>64.594999999999999</c:v>
                </c:pt>
                <c:pt idx="2963">
                  <c:v>64.608000000000004</c:v>
                </c:pt>
                <c:pt idx="2964">
                  <c:v>64.62</c:v>
                </c:pt>
                <c:pt idx="2965">
                  <c:v>64.632000000000005</c:v>
                </c:pt>
                <c:pt idx="2966">
                  <c:v>64.647999999999996</c:v>
                </c:pt>
                <c:pt idx="2967">
                  <c:v>64.694000000000003</c:v>
                </c:pt>
                <c:pt idx="2968">
                  <c:v>64.784000000000006</c:v>
                </c:pt>
                <c:pt idx="2969">
                  <c:v>64.873000000000005</c:v>
                </c:pt>
                <c:pt idx="2970">
                  <c:v>64.962999999999994</c:v>
                </c:pt>
                <c:pt idx="2971">
                  <c:v>65.046000000000006</c:v>
                </c:pt>
                <c:pt idx="2972">
                  <c:v>65.111000000000004</c:v>
                </c:pt>
                <c:pt idx="2973">
                  <c:v>65.174999999999997</c:v>
                </c:pt>
                <c:pt idx="2974">
                  <c:v>65.195999999999998</c:v>
                </c:pt>
                <c:pt idx="2975">
                  <c:v>65.195999999999998</c:v>
                </c:pt>
                <c:pt idx="2976">
                  <c:v>65.195999999999998</c:v>
                </c:pt>
                <c:pt idx="2977">
                  <c:v>65.2</c:v>
                </c:pt>
                <c:pt idx="2978">
                  <c:v>65.206000000000003</c:v>
                </c:pt>
                <c:pt idx="2979">
                  <c:v>65.216999999999999</c:v>
                </c:pt>
                <c:pt idx="2980">
                  <c:v>65.227999999999994</c:v>
                </c:pt>
                <c:pt idx="2981">
                  <c:v>65.241</c:v>
                </c:pt>
                <c:pt idx="2982">
                  <c:v>65.254999999999995</c:v>
                </c:pt>
                <c:pt idx="2983">
                  <c:v>65.268000000000001</c:v>
                </c:pt>
                <c:pt idx="2984">
                  <c:v>65.281000000000006</c:v>
                </c:pt>
                <c:pt idx="2985">
                  <c:v>65.293000000000006</c:v>
                </c:pt>
                <c:pt idx="2986">
                  <c:v>65.304000000000002</c:v>
                </c:pt>
                <c:pt idx="2987">
                  <c:v>65.316999999999993</c:v>
                </c:pt>
                <c:pt idx="2988">
                  <c:v>65.347999999999999</c:v>
                </c:pt>
                <c:pt idx="2989">
                  <c:v>65.418000000000006</c:v>
                </c:pt>
                <c:pt idx="2990">
                  <c:v>65.498999999999995</c:v>
                </c:pt>
                <c:pt idx="2991">
                  <c:v>65.513999999999996</c:v>
                </c:pt>
                <c:pt idx="2992">
                  <c:v>65.528000000000006</c:v>
                </c:pt>
                <c:pt idx="2993">
                  <c:v>65.531999999999996</c:v>
                </c:pt>
                <c:pt idx="2994">
                  <c:v>65.537000000000006</c:v>
                </c:pt>
                <c:pt idx="2995">
                  <c:v>65.546000000000006</c:v>
                </c:pt>
                <c:pt idx="2996">
                  <c:v>65.555999999999997</c:v>
                </c:pt>
                <c:pt idx="2997">
                  <c:v>65.566999999999993</c:v>
                </c:pt>
                <c:pt idx="2998">
                  <c:v>65.58</c:v>
                </c:pt>
                <c:pt idx="2999">
                  <c:v>65.593999999999994</c:v>
                </c:pt>
                <c:pt idx="3000">
                  <c:v>65.608999999999995</c:v>
                </c:pt>
                <c:pt idx="3001">
                  <c:v>65.623000000000005</c:v>
                </c:pt>
                <c:pt idx="3002">
                  <c:v>65.635000000000005</c:v>
                </c:pt>
                <c:pt idx="3003">
                  <c:v>65.647000000000006</c:v>
                </c:pt>
                <c:pt idx="3004">
                  <c:v>65.659000000000006</c:v>
                </c:pt>
                <c:pt idx="3005">
                  <c:v>65.668999999999997</c:v>
                </c:pt>
                <c:pt idx="3006">
                  <c:v>65.680999999999997</c:v>
                </c:pt>
                <c:pt idx="3007">
                  <c:v>65.691999999999993</c:v>
                </c:pt>
                <c:pt idx="3008">
                  <c:v>65.706000000000003</c:v>
                </c:pt>
                <c:pt idx="3009">
                  <c:v>65.744</c:v>
                </c:pt>
                <c:pt idx="3010">
                  <c:v>65.760999999999996</c:v>
                </c:pt>
                <c:pt idx="3011">
                  <c:v>65.771000000000001</c:v>
                </c:pt>
                <c:pt idx="3012">
                  <c:v>65.784000000000006</c:v>
                </c:pt>
                <c:pt idx="3013">
                  <c:v>65.822999999999993</c:v>
                </c:pt>
                <c:pt idx="3014">
                  <c:v>65.87</c:v>
                </c:pt>
                <c:pt idx="3015">
                  <c:v>65.912000000000006</c:v>
                </c:pt>
                <c:pt idx="3016">
                  <c:v>65.92</c:v>
                </c:pt>
                <c:pt idx="3017">
                  <c:v>65.921999999999997</c:v>
                </c:pt>
                <c:pt idx="3018">
                  <c:v>65.930999999999997</c:v>
                </c:pt>
                <c:pt idx="3019">
                  <c:v>65.94</c:v>
                </c:pt>
                <c:pt idx="3020">
                  <c:v>65.95</c:v>
                </c:pt>
                <c:pt idx="3021">
                  <c:v>65.960999999999999</c:v>
                </c:pt>
                <c:pt idx="3022">
                  <c:v>65.972999999999999</c:v>
                </c:pt>
                <c:pt idx="3023">
                  <c:v>65.988</c:v>
                </c:pt>
                <c:pt idx="3024">
                  <c:v>66.001999999999995</c:v>
                </c:pt>
                <c:pt idx="3025">
                  <c:v>66.016000000000005</c:v>
                </c:pt>
                <c:pt idx="3026">
                  <c:v>66.028999999999996</c:v>
                </c:pt>
                <c:pt idx="3027">
                  <c:v>66.040999999999997</c:v>
                </c:pt>
                <c:pt idx="3028">
                  <c:v>66.052999999999997</c:v>
                </c:pt>
                <c:pt idx="3029">
                  <c:v>66.063999999999993</c:v>
                </c:pt>
                <c:pt idx="3030">
                  <c:v>66.078000000000003</c:v>
                </c:pt>
                <c:pt idx="3031">
                  <c:v>66.102000000000004</c:v>
                </c:pt>
                <c:pt idx="3032">
                  <c:v>66.161000000000001</c:v>
                </c:pt>
                <c:pt idx="3033">
                  <c:v>66.251000000000005</c:v>
                </c:pt>
                <c:pt idx="3034">
                  <c:v>66.334999999999994</c:v>
                </c:pt>
                <c:pt idx="3035">
                  <c:v>66.382999999999996</c:v>
                </c:pt>
                <c:pt idx="3036">
                  <c:v>66.444000000000003</c:v>
                </c:pt>
                <c:pt idx="3037">
                  <c:v>66.472999999999999</c:v>
                </c:pt>
                <c:pt idx="3038">
                  <c:v>66.472999999999999</c:v>
                </c:pt>
                <c:pt idx="3039">
                  <c:v>66.472999999999999</c:v>
                </c:pt>
                <c:pt idx="3040">
                  <c:v>66.486999999999995</c:v>
                </c:pt>
                <c:pt idx="3041">
                  <c:v>66.509</c:v>
                </c:pt>
                <c:pt idx="3042">
                  <c:v>66.525000000000006</c:v>
                </c:pt>
                <c:pt idx="3043">
                  <c:v>66.539000000000001</c:v>
                </c:pt>
                <c:pt idx="3044">
                  <c:v>66.552000000000007</c:v>
                </c:pt>
                <c:pt idx="3045">
                  <c:v>66.564999999999998</c:v>
                </c:pt>
                <c:pt idx="3046">
                  <c:v>66.576999999999998</c:v>
                </c:pt>
                <c:pt idx="3047">
                  <c:v>66.588999999999999</c:v>
                </c:pt>
                <c:pt idx="3048">
                  <c:v>66.614000000000004</c:v>
                </c:pt>
                <c:pt idx="3049">
                  <c:v>66.671999999999997</c:v>
                </c:pt>
                <c:pt idx="3050">
                  <c:v>66.738</c:v>
                </c:pt>
                <c:pt idx="3051">
                  <c:v>66.745000000000005</c:v>
                </c:pt>
                <c:pt idx="3052">
                  <c:v>66.748999999999995</c:v>
                </c:pt>
                <c:pt idx="3053">
                  <c:v>66.769000000000005</c:v>
                </c:pt>
                <c:pt idx="3054">
                  <c:v>66.793999999999997</c:v>
                </c:pt>
                <c:pt idx="3055">
                  <c:v>66.811000000000007</c:v>
                </c:pt>
                <c:pt idx="3056">
                  <c:v>66.825999999999993</c:v>
                </c:pt>
                <c:pt idx="3057">
                  <c:v>66.837999999999994</c:v>
                </c:pt>
                <c:pt idx="3058">
                  <c:v>66.849999999999994</c:v>
                </c:pt>
                <c:pt idx="3059">
                  <c:v>66.861999999999995</c:v>
                </c:pt>
                <c:pt idx="3060">
                  <c:v>66.875</c:v>
                </c:pt>
                <c:pt idx="3061">
                  <c:v>66.900999999999996</c:v>
                </c:pt>
                <c:pt idx="3062">
                  <c:v>66.965000000000003</c:v>
                </c:pt>
                <c:pt idx="3063">
                  <c:v>67.055000000000007</c:v>
                </c:pt>
                <c:pt idx="3064">
                  <c:v>67.144000000000005</c:v>
                </c:pt>
                <c:pt idx="3065">
                  <c:v>67.222999999999999</c:v>
                </c:pt>
                <c:pt idx="3066">
                  <c:v>67.253</c:v>
                </c:pt>
                <c:pt idx="3067">
                  <c:v>67.254000000000005</c:v>
                </c:pt>
                <c:pt idx="3068">
                  <c:v>67.254000000000005</c:v>
                </c:pt>
                <c:pt idx="3069">
                  <c:v>67.257999999999996</c:v>
                </c:pt>
                <c:pt idx="3070">
                  <c:v>67.265000000000001</c:v>
                </c:pt>
                <c:pt idx="3071">
                  <c:v>67.274000000000001</c:v>
                </c:pt>
                <c:pt idx="3072">
                  <c:v>67.281999999999996</c:v>
                </c:pt>
                <c:pt idx="3073">
                  <c:v>67.290999999999997</c:v>
                </c:pt>
                <c:pt idx="3074">
                  <c:v>67.3</c:v>
                </c:pt>
                <c:pt idx="3075">
                  <c:v>67.308999999999997</c:v>
                </c:pt>
                <c:pt idx="3076">
                  <c:v>67.317999999999998</c:v>
                </c:pt>
                <c:pt idx="3077">
                  <c:v>67.326999999999998</c:v>
                </c:pt>
                <c:pt idx="3078">
                  <c:v>67.335999999999999</c:v>
                </c:pt>
                <c:pt idx="3079">
                  <c:v>67.343999999999994</c:v>
                </c:pt>
                <c:pt idx="3080">
                  <c:v>67.352999999999994</c:v>
                </c:pt>
                <c:pt idx="3081">
                  <c:v>67.363</c:v>
                </c:pt>
                <c:pt idx="3082">
                  <c:v>67.372</c:v>
                </c:pt>
                <c:pt idx="3083">
                  <c:v>67.381</c:v>
                </c:pt>
                <c:pt idx="3084">
                  <c:v>67.39</c:v>
                </c:pt>
                <c:pt idx="3085">
                  <c:v>67.399000000000001</c:v>
                </c:pt>
                <c:pt idx="3086">
                  <c:v>67.408000000000001</c:v>
                </c:pt>
                <c:pt idx="3087">
                  <c:v>67.417000000000002</c:v>
                </c:pt>
                <c:pt idx="3088">
                  <c:v>67.427000000000007</c:v>
                </c:pt>
                <c:pt idx="3089">
                  <c:v>67.436000000000007</c:v>
                </c:pt>
                <c:pt idx="3090">
                  <c:v>67.444999999999993</c:v>
                </c:pt>
                <c:pt idx="3091">
                  <c:v>67.453999999999994</c:v>
                </c:pt>
                <c:pt idx="3092">
                  <c:v>67.463999999999999</c:v>
                </c:pt>
                <c:pt idx="3093">
                  <c:v>67.472999999999999</c:v>
                </c:pt>
                <c:pt idx="3094">
                  <c:v>67.483000000000004</c:v>
                </c:pt>
                <c:pt idx="3095">
                  <c:v>67.492000000000004</c:v>
                </c:pt>
                <c:pt idx="3096">
                  <c:v>67.501000000000005</c:v>
                </c:pt>
                <c:pt idx="3097">
                  <c:v>67.509</c:v>
                </c:pt>
                <c:pt idx="3098">
                  <c:v>67.516999999999996</c:v>
                </c:pt>
                <c:pt idx="3099">
                  <c:v>67.527000000000001</c:v>
                </c:pt>
                <c:pt idx="3100">
                  <c:v>67.536000000000001</c:v>
                </c:pt>
                <c:pt idx="3101">
                  <c:v>67.545000000000002</c:v>
                </c:pt>
                <c:pt idx="3102">
                  <c:v>67.554000000000002</c:v>
                </c:pt>
                <c:pt idx="3103">
                  <c:v>67.563000000000002</c:v>
                </c:pt>
                <c:pt idx="3104">
                  <c:v>67.572999999999993</c:v>
                </c:pt>
                <c:pt idx="3105">
                  <c:v>67.581000000000003</c:v>
                </c:pt>
                <c:pt idx="3106">
                  <c:v>67.59</c:v>
                </c:pt>
                <c:pt idx="3107">
                  <c:v>67.596999999999994</c:v>
                </c:pt>
                <c:pt idx="3108">
                  <c:v>67.605999999999995</c:v>
                </c:pt>
                <c:pt idx="3109">
                  <c:v>67.614000000000004</c:v>
                </c:pt>
                <c:pt idx="3110">
                  <c:v>67.623000000000005</c:v>
                </c:pt>
                <c:pt idx="3111">
                  <c:v>67.632000000000005</c:v>
                </c:pt>
                <c:pt idx="3112">
                  <c:v>67.644000000000005</c:v>
                </c:pt>
                <c:pt idx="3113">
                  <c:v>67.656000000000006</c:v>
                </c:pt>
                <c:pt idx="3114">
                  <c:v>67.668999999999997</c:v>
                </c:pt>
                <c:pt idx="3115">
                  <c:v>67.682000000000002</c:v>
                </c:pt>
                <c:pt idx="3116">
                  <c:v>67.694000000000003</c:v>
                </c:pt>
                <c:pt idx="3117">
                  <c:v>67.706000000000003</c:v>
                </c:pt>
                <c:pt idx="3118">
                  <c:v>67.716999999999999</c:v>
                </c:pt>
                <c:pt idx="3119">
                  <c:v>67.727000000000004</c:v>
                </c:pt>
                <c:pt idx="3120">
                  <c:v>67.736999999999995</c:v>
                </c:pt>
                <c:pt idx="3121">
                  <c:v>67.745999999999995</c:v>
                </c:pt>
                <c:pt idx="3122">
                  <c:v>67.754999999999995</c:v>
                </c:pt>
                <c:pt idx="3123">
                  <c:v>67.763000000000005</c:v>
                </c:pt>
                <c:pt idx="3124">
                  <c:v>67.772999999999996</c:v>
                </c:pt>
                <c:pt idx="3125">
                  <c:v>67.781999999999996</c:v>
                </c:pt>
                <c:pt idx="3126">
                  <c:v>67.790999999999997</c:v>
                </c:pt>
                <c:pt idx="3127">
                  <c:v>67.799000000000007</c:v>
                </c:pt>
                <c:pt idx="3128">
                  <c:v>67.808999999999997</c:v>
                </c:pt>
                <c:pt idx="3129">
                  <c:v>67.817999999999998</c:v>
                </c:pt>
                <c:pt idx="3130">
                  <c:v>67.828000000000003</c:v>
                </c:pt>
                <c:pt idx="3131">
                  <c:v>67.837000000000003</c:v>
                </c:pt>
                <c:pt idx="3132">
                  <c:v>67.846000000000004</c:v>
                </c:pt>
                <c:pt idx="3133">
                  <c:v>67.855000000000004</c:v>
                </c:pt>
                <c:pt idx="3134">
                  <c:v>67.864000000000004</c:v>
                </c:pt>
                <c:pt idx="3135">
                  <c:v>67.873999999999995</c:v>
                </c:pt>
                <c:pt idx="3136">
                  <c:v>67.882999999999996</c:v>
                </c:pt>
                <c:pt idx="3137">
                  <c:v>67.893000000000001</c:v>
                </c:pt>
                <c:pt idx="3138">
                  <c:v>67.902000000000001</c:v>
                </c:pt>
                <c:pt idx="3139">
                  <c:v>67.911000000000001</c:v>
                </c:pt>
                <c:pt idx="3140">
                  <c:v>67.92</c:v>
                </c:pt>
                <c:pt idx="3141">
                  <c:v>67.929000000000002</c:v>
                </c:pt>
                <c:pt idx="3142">
                  <c:v>67.938000000000002</c:v>
                </c:pt>
                <c:pt idx="3143">
                  <c:v>67.947000000000003</c:v>
                </c:pt>
                <c:pt idx="3144">
                  <c:v>67.956000000000003</c:v>
                </c:pt>
                <c:pt idx="3145">
                  <c:v>67.965000000000003</c:v>
                </c:pt>
                <c:pt idx="3146">
                  <c:v>67.974999999999994</c:v>
                </c:pt>
                <c:pt idx="3147">
                  <c:v>67.983999999999995</c:v>
                </c:pt>
                <c:pt idx="3148">
                  <c:v>67.992999999999995</c:v>
                </c:pt>
                <c:pt idx="3149">
                  <c:v>68.001999999999995</c:v>
                </c:pt>
                <c:pt idx="3150">
                  <c:v>68.010999999999996</c:v>
                </c:pt>
                <c:pt idx="3151">
                  <c:v>68.02</c:v>
                </c:pt>
                <c:pt idx="3152">
                  <c:v>68.028999999999996</c:v>
                </c:pt>
                <c:pt idx="3153">
                  <c:v>68.039000000000001</c:v>
                </c:pt>
                <c:pt idx="3154">
                  <c:v>68.048000000000002</c:v>
                </c:pt>
                <c:pt idx="3155">
                  <c:v>68.057000000000002</c:v>
                </c:pt>
                <c:pt idx="3156">
                  <c:v>68.069000000000003</c:v>
                </c:pt>
                <c:pt idx="3157">
                  <c:v>68.096999999999994</c:v>
                </c:pt>
                <c:pt idx="3158">
                  <c:v>68.161000000000001</c:v>
                </c:pt>
                <c:pt idx="3159">
                  <c:v>68.248000000000005</c:v>
                </c:pt>
                <c:pt idx="3160">
                  <c:v>68.328999999999994</c:v>
                </c:pt>
                <c:pt idx="3161">
                  <c:v>68.353999999999999</c:v>
                </c:pt>
                <c:pt idx="3162">
                  <c:v>68.353999999999999</c:v>
                </c:pt>
                <c:pt idx="3163">
                  <c:v>68.36</c:v>
                </c:pt>
                <c:pt idx="3164">
                  <c:v>68.367000000000004</c:v>
                </c:pt>
                <c:pt idx="3165">
                  <c:v>68.382999999999996</c:v>
                </c:pt>
                <c:pt idx="3166">
                  <c:v>68.397999999999996</c:v>
                </c:pt>
                <c:pt idx="3167">
                  <c:v>68.411000000000001</c:v>
                </c:pt>
                <c:pt idx="3168">
                  <c:v>68.424000000000007</c:v>
                </c:pt>
                <c:pt idx="3169">
                  <c:v>68.436999999999998</c:v>
                </c:pt>
                <c:pt idx="3170">
                  <c:v>68.448999999999998</c:v>
                </c:pt>
                <c:pt idx="3171">
                  <c:v>68.462999999999994</c:v>
                </c:pt>
                <c:pt idx="3172">
                  <c:v>68.495999999999995</c:v>
                </c:pt>
                <c:pt idx="3173">
                  <c:v>68.561000000000007</c:v>
                </c:pt>
                <c:pt idx="3174">
                  <c:v>68.608999999999995</c:v>
                </c:pt>
                <c:pt idx="3175">
                  <c:v>68.614000000000004</c:v>
                </c:pt>
                <c:pt idx="3176">
                  <c:v>68.623000000000005</c:v>
                </c:pt>
                <c:pt idx="3177">
                  <c:v>68.64</c:v>
                </c:pt>
                <c:pt idx="3178">
                  <c:v>68.664000000000001</c:v>
                </c:pt>
                <c:pt idx="3179">
                  <c:v>68.677999999999997</c:v>
                </c:pt>
                <c:pt idx="3180">
                  <c:v>68.691999999999993</c:v>
                </c:pt>
                <c:pt idx="3181">
                  <c:v>68.703999999999994</c:v>
                </c:pt>
                <c:pt idx="3182">
                  <c:v>68.715000000000003</c:v>
                </c:pt>
                <c:pt idx="3183">
                  <c:v>68.730999999999995</c:v>
                </c:pt>
                <c:pt idx="3184">
                  <c:v>68.766000000000005</c:v>
                </c:pt>
                <c:pt idx="3185">
                  <c:v>68.834000000000003</c:v>
                </c:pt>
                <c:pt idx="3186">
                  <c:v>68.923000000000002</c:v>
                </c:pt>
                <c:pt idx="3187">
                  <c:v>69</c:v>
                </c:pt>
                <c:pt idx="3188">
                  <c:v>69.036000000000001</c:v>
                </c:pt>
                <c:pt idx="3189">
                  <c:v>69.048000000000002</c:v>
                </c:pt>
                <c:pt idx="3190">
                  <c:v>69.058999999999997</c:v>
                </c:pt>
                <c:pt idx="3191">
                  <c:v>69.067999999999998</c:v>
                </c:pt>
                <c:pt idx="3192">
                  <c:v>69.09</c:v>
                </c:pt>
                <c:pt idx="3193">
                  <c:v>69.106999999999999</c:v>
                </c:pt>
                <c:pt idx="3194">
                  <c:v>69.120999999999995</c:v>
                </c:pt>
                <c:pt idx="3195">
                  <c:v>69.134</c:v>
                </c:pt>
                <c:pt idx="3196">
                  <c:v>69.147000000000006</c:v>
                </c:pt>
                <c:pt idx="3197">
                  <c:v>69.159000000000006</c:v>
                </c:pt>
                <c:pt idx="3198">
                  <c:v>69.17</c:v>
                </c:pt>
                <c:pt idx="3199">
                  <c:v>69.180999999999997</c:v>
                </c:pt>
                <c:pt idx="3200">
                  <c:v>69.19</c:v>
                </c:pt>
                <c:pt idx="3201">
                  <c:v>69.198999999999998</c:v>
                </c:pt>
                <c:pt idx="3202">
                  <c:v>69.209999999999994</c:v>
                </c:pt>
                <c:pt idx="3203">
                  <c:v>69.224000000000004</c:v>
                </c:pt>
                <c:pt idx="3204">
                  <c:v>69.238</c:v>
                </c:pt>
                <c:pt idx="3205">
                  <c:v>69.253</c:v>
                </c:pt>
                <c:pt idx="3206">
                  <c:v>69.266000000000005</c:v>
                </c:pt>
                <c:pt idx="3207">
                  <c:v>69.278000000000006</c:v>
                </c:pt>
                <c:pt idx="3208">
                  <c:v>69.292000000000002</c:v>
                </c:pt>
                <c:pt idx="3209">
                  <c:v>69.311999999999998</c:v>
                </c:pt>
                <c:pt idx="3210">
                  <c:v>69.364999999999995</c:v>
                </c:pt>
                <c:pt idx="3211">
                  <c:v>69.451999999999998</c:v>
                </c:pt>
                <c:pt idx="3212">
                  <c:v>69.540999999999997</c:v>
                </c:pt>
                <c:pt idx="3213">
                  <c:v>69.631</c:v>
                </c:pt>
                <c:pt idx="3214">
                  <c:v>69.671999999999997</c:v>
                </c:pt>
                <c:pt idx="3215">
                  <c:v>69.674999999999997</c:v>
                </c:pt>
                <c:pt idx="3216">
                  <c:v>69.674999999999997</c:v>
                </c:pt>
                <c:pt idx="3217">
                  <c:v>69.686000000000007</c:v>
                </c:pt>
                <c:pt idx="3218">
                  <c:v>69.706999999999994</c:v>
                </c:pt>
                <c:pt idx="3219">
                  <c:v>69.727000000000004</c:v>
                </c:pt>
                <c:pt idx="3220">
                  <c:v>69.739999999999995</c:v>
                </c:pt>
                <c:pt idx="3221">
                  <c:v>69.753</c:v>
                </c:pt>
                <c:pt idx="3222">
                  <c:v>69.765000000000001</c:v>
                </c:pt>
                <c:pt idx="3223">
                  <c:v>69.775999999999996</c:v>
                </c:pt>
                <c:pt idx="3224">
                  <c:v>69.795000000000002</c:v>
                </c:pt>
                <c:pt idx="3225">
                  <c:v>69.849999999999994</c:v>
                </c:pt>
                <c:pt idx="3226">
                  <c:v>69.938999999999993</c:v>
                </c:pt>
                <c:pt idx="3227">
                  <c:v>70.027000000000001</c:v>
                </c:pt>
                <c:pt idx="3228">
                  <c:v>70.111000000000004</c:v>
                </c:pt>
                <c:pt idx="3229">
                  <c:v>70.147000000000006</c:v>
                </c:pt>
                <c:pt idx="3230">
                  <c:v>70.147000000000006</c:v>
                </c:pt>
                <c:pt idx="3231">
                  <c:v>70.153000000000006</c:v>
                </c:pt>
                <c:pt idx="3232">
                  <c:v>70.179000000000002</c:v>
                </c:pt>
                <c:pt idx="3233">
                  <c:v>70.233999999999995</c:v>
                </c:pt>
                <c:pt idx="3234">
                  <c:v>70.262</c:v>
                </c:pt>
                <c:pt idx="3235">
                  <c:v>70.269000000000005</c:v>
                </c:pt>
                <c:pt idx="3236">
                  <c:v>70.275000000000006</c:v>
                </c:pt>
                <c:pt idx="3237">
                  <c:v>70.281999999999996</c:v>
                </c:pt>
                <c:pt idx="3238">
                  <c:v>70.289000000000001</c:v>
                </c:pt>
                <c:pt idx="3239">
                  <c:v>70.311000000000007</c:v>
                </c:pt>
                <c:pt idx="3240">
                  <c:v>70.361000000000004</c:v>
                </c:pt>
                <c:pt idx="3241">
                  <c:v>70.405000000000001</c:v>
                </c:pt>
                <c:pt idx="3242">
                  <c:v>70.448999999999998</c:v>
                </c:pt>
                <c:pt idx="3243">
                  <c:v>70.472999999999999</c:v>
                </c:pt>
                <c:pt idx="3244">
                  <c:v>70.492999999999995</c:v>
                </c:pt>
                <c:pt idx="3245">
                  <c:v>70.492999999999995</c:v>
                </c:pt>
                <c:pt idx="3246">
                  <c:v>70.494</c:v>
                </c:pt>
                <c:pt idx="3247">
                  <c:v>70.507999999999996</c:v>
                </c:pt>
                <c:pt idx="3248">
                  <c:v>70.539000000000001</c:v>
                </c:pt>
                <c:pt idx="3249">
                  <c:v>70.599000000000004</c:v>
                </c:pt>
                <c:pt idx="3250">
                  <c:v>70.667000000000002</c:v>
                </c:pt>
                <c:pt idx="3251">
                  <c:v>70.734999999999999</c:v>
                </c:pt>
                <c:pt idx="3252">
                  <c:v>70.807000000000002</c:v>
                </c:pt>
                <c:pt idx="3253">
                  <c:v>70.807000000000002</c:v>
                </c:pt>
                <c:pt idx="3254">
                  <c:v>70.808000000000007</c:v>
                </c:pt>
                <c:pt idx="3255">
                  <c:v>70.816000000000003</c:v>
                </c:pt>
                <c:pt idx="3256">
                  <c:v>70.83</c:v>
                </c:pt>
                <c:pt idx="3257">
                  <c:v>70.846000000000004</c:v>
                </c:pt>
                <c:pt idx="3258">
                  <c:v>70.858999999999995</c:v>
                </c:pt>
                <c:pt idx="3259">
                  <c:v>70.872</c:v>
                </c:pt>
                <c:pt idx="3260">
                  <c:v>70.882999999999996</c:v>
                </c:pt>
                <c:pt idx="3261">
                  <c:v>70.894999999999996</c:v>
                </c:pt>
                <c:pt idx="3262">
                  <c:v>70.908000000000001</c:v>
                </c:pt>
                <c:pt idx="3263">
                  <c:v>70.945999999999998</c:v>
                </c:pt>
                <c:pt idx="3264">
                  <c:v>71.03</c:v>
                </c:pt>
                <c:pt idx="3265">
                  <c:v>71.117999999999995</c:v>
                </c:pt>
                <c:pt idx="3266">
                  <c:v>71.203999999999994</c:v>
                </c:pt>
                <c:pt idx="3267">
                  <c:v>71.287000000000006</c:v>
                </c:pt>
                <c:pt idx="3268">
                  <c:v>71.332999999999998</c:v>
                </c:pt>
                <c:pt idx="3269">
                  <c:v>71.335999999999999</c:v>
                </c:pt>
                <c:pt idx="3270">
                  <c:v>71.335999999999999</c:v>
                </c:pt>
                <c:pt idx="3271">
                  <c:v>71.340999999999994</c:v>
                </c:pt>
                <c:pt idx="3272">
                  <c:v>71.353999999999999</c:v>
                </c:pt>
                <c:pt idx="3273">
                  <c:v>71.370999999999995</c:v>
                </c:pt>
                <c:pt idx="3274">
                  <c:v>71.385999999999996</c:v>
                </c:pt>
                <c:pt idx="3275">
                  <c:v>71.400999999999996</c:v>
                </c:pt>
                <c:pt idx="3276">
                  <c:v>71.414000000000001</c:v>
                </c:pt>
                <c:pt idx="3277">
                  <c:v>71.426000000000002</c:v>
                </c:pt>
                <c:pt idx="3278">
                  <c:v>71.438999999999993</c:v>
                </c:pt>
                <c:pt idx="3279">
                  <c:v>71.462999999999994</c:v>
                </c:pt>
                <c:pt idx="3280">
                  <c:v>71.521000000000001</c:v>
                </c:pt>
                <c:pt idx="3281">
                  <c:v>71.611999999999995</c:v>
                </c:pt>
                <c:pt idx="3282">
                  <c:v>71.701999999999998</c:v>
                </c:pt>
                <c:pt idx="3283">
                  <c:v>71.793000000000006</c:v>
                </c:pt>
                <c:pt idx="3284">
                  <c:v>71.805000000000007</c:v>
                </c:pt>
                <c:pt idx="3285">
                  <c:v>71.805000000000007</c:v>
                </c:pt>
                <c:pt idx="3286">
                  <c:v>71.808999999999997</c:v>
                </c:pt>
                <c:pt idx="3287">
                  <c:v>71.819000000000003</c:v>
                </c:pt>
                <c:pt idx="3288">
                  <c:v>71.832999999999998</c:v>
                </c:pt>
                <c:pt idx="3289">
                  <c:v>71.847999999999999</c:v>
                </c:pt>
                <c:pt idx="3290">
                  <c:v>71.861999999999995</c:v>
                </c:pt>
                <c:pt idx="3291">
                  <c:v>71.875</c:v>
                </c:pt>
                <c:pt idx="3292">
                  <c:v>71.887</c:v>
                </c:pt>
                <c:pt idx="3293">
                  <c:v>71.899000000000001</c:v>
                </c:pt>
                <c:pt idx="3294">
                  <c:v>71.927999999999997</c:v>
                </c:pt>
                <c:pt idx="3295">
                  <c:v>71.995000000000005</c:v>
                </c:pt>
                <c:pt idx="3296">
                  <c:v>72.063000000000002</c:v>
                </c:pt>
                <c:pt idx="3297">
                  <c:v>72.13</c:v>
                </c:pt>
                <c:pt idx="3298">
                  <c:v>72.141000000000005</c:v>
                </c:pt>
                <c:pt idx="3299">
                  <c:v>72.141999999999996</c:v>
                </c:pt>
                <c:pt idx="3300">
                  <c:v>72.147000000000006</c:v>
                </c:pt>
                <c:pt idx="3301">
                  <c:v>72.158000000000001</c:v>
                </c:pt>
                <c:pt idx="3302">
                  <c:v>72.174999999999997</c:v>
                </c:pt>
                <c:pt idx="3303">
                  <c:v>72.188999999999993</c:v>
                </c:pt>
                <c:pt idx="3304">
                  <c:v>72.203999999999994</c:v>
                </c:pt>
                <c:pt idx="3305">
                  <c:v>72.218000000000004</c:v>
                </c:pt>
                <c:pt idx="3306">
                  <c:v>72.228999999999999</c:v>
                </c:pt>
                <c:pt idx="3307">
                  <c:v>72.241</c:v>
                </c:pt>
                <c:pt idx="3308">
                  <c:v>72.251999999999995</c:v>
                </c:pt>
                <c:pt idx="3309">
                  <c:v>72.268000000000001</c:v>
                </c:pt>
                <c:pt idx="3310">
                  <c:v>72.308000000000007</c:v>
                </c:pt>
                <c:pt idx="3311">
                  <c:v>72.382000000000005</c:v>
                </c:pt>
                <c:pt idx="3312">
                  <c:v>72.471000000000004</c:v>
                </c:pt>
                <c:pt idx="3313">
                  <c:v>72.557000000000002</c:v>
                </c:pt>
                <c:pt idx="3314">
                  <c:v>72.622</c:v>
                </c:pt>
                <c:pt idx="3315">
                  <c:v>72.628</c:v>
                </c:pt>
                <c:pt idx="3316">
                  <c:v>72.628</c:v>
                </c:pt>
                <c:pt idx="3317">
                  <c:v>72.632999999999996</c:v>
                </c:pt>
                <c:pt idx="3318">
                  <c:v>72.650000000000006</c:v>
                </c:pt>
                <c:pt idx="3319">
                  <c:v>72.667000000000002</c:v>
                </c:pt>
                <c:pt idx="3320">
                  <c:v>72.682000000000002</c:v>
                </c:pt>
                <c:pt idx="3321">
                  <c:v>72.695999999999998</c:v>
                </c:pt>
                <c:pt idx="3322">
                  <c:v>72.709000000000003</c:v>
                </c:pt>
                <c:pt idx="3323">
                  <c:v>72.721000000000004</c:v>
                </c:pt>
                <c:pt idx="3324">
                  <c:v>72.733000000000004</c:v>
                </c:pt>
                <c:pt idx="3325">
                  <c:v>72.747</c:v>
                </c:pt>
                <c:pt idx="3326">
                  <c:v>72.771000000000001</c:v>
                </c:pt>
                <c:pt idx="3327">
                  <c:v>72.826999999999998</c:v>
                </c:pt>
                <c:pt idx="3328">
                  <c:v>72.872</c:v>
                </c:pt>
                <c:pt idx="3329">
                  <c:v>72.872</c:v>
                </c:pt>
                <c:pt idx="3330">
                  <c:v>72.881</c:v>
                </c:pt>
                <c:pt idx="3331">
                  <c:v>72.891999999999996</c:v>
                </c:pt>
                <c:pt idx="3332">
                  <c:v>72.903999999999996</c:v>
                </c:pt>
                <c:pt idx="3333">
                  <c:v>72.918999999999997</c:v>
                </c:pt>
                <c:pt idx="3334">
                  <c:v>72.933999999999997</c:v>
                </c:pt>
                <c:pt idx="3335">
                  <c:v>72.947999999999993</c:v>
                </c:pt>
                <c:pt idx="3336">
                  <c:v>72.962000000000003</c:v>
                </c:pt>
                <c:pt idx="3337">
                  <c:v>72.974000000000004</c:v>
                </c:pt>
                <c:pt idx="3338">
                  <c:v>72.984999999999999</c:v>
                </c:pt>
                <c:pt idx="3339">
                  <c:v>73</c:v>
                </c:pt>
                <c:pt idx="3340">
                  <c:v>73.034999999999997</c:v>
                </c:pt>
                <c:pt idx="3341">
                  <c:v>73.100999999999999</c:v>
                </c:pt>
                <c:pt idx="3342">
                  <c:v>73.138000000000005</c:v>
                </c:pt>
                <c:pt idx="3343">
                  <c:v>73.138000000000005</c:v>
                </c:pt>
                <c:pt idx="3344">
                  <c:v>73.144999999999996</c:v>
                </c:pt>
                <c:pt idx="3345">
                  <c:v>73.153000000000006</c:v>
                </c:pt>
                <c:pt idx="3346">
                  <c:v>73.165000000000006</c:v>
                </c:pt>
                <c:pt idx="3347">
                  <c:v>73.179000000000002</c:v>
                </c:pt>
                <c:pt idx="3348">
                  <c:v>73.192999999999998</c:v>
                </c:pt>
                <c:pt idx="3349">
                  <c:v>73.206000000000003</c:v>
                </c:pt>
                <c:pt idx="3350">
                  <c:v>73.218999999999994</c:v>
                </c:pt>
                <c:pt idx="3351">
                  <c:v>73.23</c:v>
                </c:pt>
                <c:pt idx="3352">
                  <c:v>73.254999999999995</c:v>
                </c:pt>
                <c:pt idx="3353">
                  <c:v>73.314999999999998</c:v>
                </c:pt>
                <c:pt idx="3354">
                  <c:v>73.403999999999996</c:v>
                </c:pt>
                <c:pt idx="3355">
                  <c:v>73.492999999999995</c:v>
                </c:pt>
                <c:pt idx="3356">
                  <c:v>73.570999999999998</c:v>
                </c:pt>
                <c:pt idx="3357">
                  <c:v>73.596999999999994</c:v>
                </c:pt>
                <c:pt idx="3358">
                  <c:v>73.596999999999994</c:v>
                </c:pt>
                <c:pt idx="3359">
                  <c:v>73.600999999999999</c:v>
                </c:pt>
                <c:pt idx="3360">
                  <c:v>73.608000000000004</c:v>
                </c:pt>
                <c:pt idx="3361">
                  <c:v>73.620999999999995</c:v>
                </c:pt>
                <c:pt idx="3362">
                  <c:v>73.635999999999996</c:v>
                </c:pt>
                <c:pt idx="3363">
                  <c:v>73.650999999999996</c:v>
                </c:pt>
                <c:pt idx="3364">
                  <c:v>73.665000000000006</c:v>
                </c:pt>
                <c:pt idx="3365">
                  <c:v>73.677000000000007</c:v>
                </c:pt>
                <c:pt idx="3366">
                  <c:v>73.688000000000002</c:v>
                </c:pt>
                <c:pt idx="3367">
                  <c:v>73.701999999999998</c:v>
                </c:pt>
                <c:pt idx="3368">
                  <c:v>73.730999999999995</c:v>
                </c:pt>
                <c:pt idx="3369">
                  <c:v>73.805000000000007</c:v>
                </c:pt>
                <c:pt idx="3370">
                  <c:v>73.894999999999996</c:v>
                </c:pt>
                <c:pt idx="3371">
                  <c:v>73.983999999999995</c:v>
                </c:pt>
                <c:pt idx="3372">
                  <c:v>74.070999999999998</c:v>
                </c:pt>
                <c:pt idx="3373">
                  <c:v>74.125</c:v>
                </c:pt>
                <c:pt idx="3374">
                  <c:v>74.174999999999997</c:v>
                </c:pt>
                <c:pt idx="3375">
                  <c:v>74.210999999999999</c:v>
                </c:pt>
                <c:pt idx="3376">
                  <c:v>74.256</c:v>
                </c:pt>
                <c:pt idx="3377">
                  <c:v>74.302999999999997</c:v>
                </c:pt>
                <c:pt idx="3378">
                  <c:v>74.316999999999993</c:v>
                </c:pt>
                <c:pt idx="3379">
                  <c:v>74.316999999999993</c:v>
                </c:pt>
                <c:pt idx="3380">
                  <c:v>74.316999999999993</c:v>
                </c:pt>
                <c:pt idx="3381">
                  <c:v>74.328999999999994</c:v>
                </c:pt>
                <c:pt idx="3382">
                  <c:v>74.350999999999999</c:v>
                </c:pt>
                <c:pt idx="3383">
                  <c:v>74.37</c:v>
                </c:pt>
                <c:pt idx="3384">
                  <c:v>74.382000000000005</c:v>
                </c:pt>
                <c:pt idx="3385">
                  <c:v>74.394000000000005</c:v>
                </c:pt>
                <c:pt idx="3386">
                  <c:v>74.406000000000006</c:v>
                </c:pt>
                <c:pt idx="3387">
                  <c:v>74.417000000000002</c:v>
                </c:pt>
                <c:pt idx="3388">
                  <c:v>74.427000000000007</c:v>
                </c:pt>
                <c:pt idx="3389">
                  <c:v>74.450999999999993</c:v>
                </c:pt>
                <c:pt idx="3390">
                  <c:v>74.510999999999996</c:v>
                </c:pt>
                <c:pt idx="3391">
                  <c:v>74.594999999999999</c:v>
                </c:pt>
                <c:pt idx="3392">
                  <c:v>74.683999999999997</c:v>
                </c:pt>
                <c:pt idx="3393">
                  <c:v>74.753</c:v>
                </c:pt>
                <c:pt idx="3394">
                  <c:v>74.772999999999996</c:v>
                </c:pt>
                <c:pt idx="3395">
                  <c:v>74.777000000000001</c:v>
                </c:pt>
                <c:pt idx="3396">
                  <c:v>74.801000000000002</c:v>
                </c:pt>
                <c:pt idx="3397">
                  <c:v>74.817999999999998</c:v>
                </c:pt>
                <c:pt idx="3398">
                  <c:v>74.817999999999998</c:v>
                </c:pt>
                <c:pt idx="3399">
                  <c:v>74.825000000000003</c:v>
                </c:pt>
                <c:pt idx="3400">
                  <c:v>74.832999999999998</c:v>
                </c:pt>
                <c:pt idx="3401">
                  <c:v>74.852999999999994</c:v>
                </c:pt>
                <c:pt idx="3402">
                  <c:v>74.869</c:v>
                </c:pt>
                <c:pt idx="3403">
                  <c:v>74.882999999999996</c:v>
                </c:pt>
                <c:pt idx="3404">
                  <c:v>74.896000000000001</c:v>
                </c:pt>
                <c:pt idx="3405">
                  <c:v>74.906000000000006</c:v>
                </c:pt>
                <c:pt idx="3406">
                  <c:v>74.917000000000002</c:v>
                </c:pt>
                <c:pt idx="3407">
                  <c:v>74.927999999999997</c:v>
                </c:pt>
                <c:pt idx="3408">
                  <c:v>74.938999999999993</c:v>
                </c:pt>
                <c:pt idx="3409">
                  <c:v>74.962999999999994</c:v>
                </c:pt>
                <c:pt idx="3410">
                  <c:v>75.001000000000005</c:v>
                </c:pt>
                <c:pt idx="3411">
                  <c:v>75.015000000000001</c:v>
                </c:pt>
                <c:pt idx="3412">
                  <c:v>75.015000000000001</c:v>
                </c:pt>
                <c:pt idx="3413">
                  <c:v>75.015000000000001</c:v>
                </c:pt>
                <c:pt idx="3414">
                  <c:v>75.015000000000001</c:v>
                </c:pt>
                <c:pt idx="3415">
                  <c:v>75.016000000000005</c:v>
                </c:pt>
                <c:pt idx="3416">
                  <c:v>75.018000000000001</c:v>
                </c:pt>
                <c:pt idx="3417">
                  <c:v>75.024000000000001</c:v>
                </c:pt>
                <c:pt idx="3418">
                  <c:v>75.031000000000006</c:v>
                </c:pt>
                <c:pt idx="3419">
                  <c:v>75.039000000000001</c:v>
                </c:pt>
                <c:pt idx="3420">
                  <c:v>75.046999999999997</c:v>
                </c:pt>
                <c:pt idx="3421">
                  <c:v>75.055999999999997</c:v>
                </c:pt>
                <c:pt idx="3422">
                  <c:v>75.064999999999998</c:v>
                </c:pt>
                <c:pt idx="3423">
                  <c:v>75.072999999999993</c:v>
                </c:pt>
                <c:pt idx="3424">
                  <c:v>75.081999999999994</c:v>
                </c:pt>
                <c:pt idx="3425">
                  <c:v>75.099999999999994</c:v>
                </c:pt>
                <c:pt idx="3426">
                  <c:v>75.119</c:v>
                </c:pt>
                <c:pt idx="3427">
                  <c:v>75.138000000000005</c:v>
                </c:pt>
                <c:pt idx="3428">
                  <c:v>75.180000000000007</c:v>
                </c:pt>
                <c:pt idx="3429">
                  <c:v>75.244</c:v>
                </c:pt>
                <c:pt idx="3430">
                  <c:v>75.317999999999998</c:v>
                </c:pt>
                <c:pt idx="3431">
                  <c:v>75.405000000000001</c:v>
                </c:pt>
                <c:pt idx="3432">
                  <c:v>75.492000000000004</c:v>
                </c:pt>
                <c:pt idx="3433">
                  <c:v>75.531000000000006</c:v>
                </c:pt>
                <c:pt idx="3434">
                  <c:v>75.546999999999997</c:v>
                </c:pt>
                <c:pt idx="3435">
                  <c:v>75.617000000000004</c:v>
                </c:pt>
                <c:pt idx="3436">
                  <c:v>75.685000000000002</c:v>
                </c:pt>
                <c:pt idx="3437">
                  <c:v>75.736000000000004</c:v>
                </c:pt>
                <c:pt idx="3438">
                  <c:v>75.781999999999996</c:v>
                </c:pt>
                <c:pt idx="3439">
                  <c:v>75.823999999999998</c:v>
                </c:pt>
                <c:pt idx="3440">
                  <c:v>75.873999999999995</c:v>
                </c:pt>
                <c:pt idx="3441">
                  <c:v>75.921999999999997</c:v>
                </c:pt>
                <c:pt idx="3442">
                  <c:v>75.968000000000004</c:v>
                </c:pt>
                <c:pt idx="3443">
                  <c:v>76.012</c:v>
                </c:pt>
                <c:pt idx="3444">
                  <c:v>76.031999999999996</c:v>
                </c:pt>
                <c:pt idx="3445">
                  <c:v>76.031999999999996</c:v>
                </c:pt>
                <c:pt idx="3446">
                  <c:v>76.031999999999996</c:v>
                </c:pt>
                <c:pt idx="3447">
                  <c:v>76.031999999999996</c:v>
                </c:pt>
                <c:pt idx="3448">
                  <c:v>76.031999999999996</c:v>
                </c:pt>
                <c:pt idx="3449">
                  <c:v>76.031999999999996</c:v>
                </c:pt>
                <c:pt idx="3450">
                  <c:v>76.031999999999996</c:v>
                </c:pt>
                <c:pt idx="3451">
                  <c:v>76.031999999999996</c:v>
                </c:pt>
                <c:pt idx="3452">
                  <c:v>76.031999999999996</c:v>
                </c:pt>
                <c:pt idx="3453">
                  <c:v>76.034000000000006</c:v>
                </c:pt>
                <c:pt idx="3454">
                  <c:v>76.037000000000006</c:v>
                </c:pt>
                <c:pt idx="3455">
                  <c:v>76.042000000000002</c:v>
                </c:pt>
                <c:pt idx="3456">
                  <c:v>76.049000000000007</c:v>
                </c:pt>
                <c:pt idx="3457">
                  <c:v>76.058000000000007</c:v>
                </c:pt>
                <c:pt idx="3458">
                  <c:v>76.069999999999993</c:v>
                </c:pt>
                <c:pt idx="3459">
                  <c:v>76.081999999999994</c:v>
                </c:pt>
                <c:pt idx="3460">
                  <c:v>76.093999999999994</c:v>
                </c:pt>
                <c:pt idx="3461">
                  <c:v>76.105999999999995</c:v>
                </c:pt>
                <c:pt idx="3462">
                  <c:v>76.116</c:v>
                </c:pt>
                <c:pt idx="3463">
                  <c:v>76.126000000000005</c:v>
                </c:pt>
                <c:pt idx="3464">
                  <c:v>76.137</c:v>
                </c:pt>
                <c:pt idx="3465">
                  <c:v>76.147999999999996</c:v>
                </c:pt>
                <c:pt idx="3466">
                  <c:v>76.173000000000002</c:v>
                </c:pt>
                <c:pt idx="3467">
                  <c:v>76.203999999999994</c:v>
                </c:pt>
                <c:pt idx="3468">
                  <c:v>76.23</c:v>
                </c:pt>
                <c:pt idx="3469">
                  <c:v>76.286000000000001</c:v>
                </c:pt>
                <c:pt idx="3470">
                  <c:v>76.337999999999994</c:v>
                </c:pt>
                <c:pt idx="3471">
                  <c:v>76.373999999999995</c:v>
                </c:pt>
                <c:pt idx="3472">
                  <c:v>76.42</c:v>
                </c:pt>
                <c:pt idx="3473">
                  <c:v>76.424999999999997</c:v>
                </c:pt>
                <c:pt idx="3474">
                  <c:v>76.424999999999997</c:v>
                </c:pt>
                <c:pt idx="3475">
                  <c:v>76.436999999999998</c:v>
                </c:pt>
                <c:pt idx="3476">
                  <c:v>76.450999999999993</c:v>
                </c:pt>
                <c:pt idx="3477">
                  <c:v>76.462999999999994</c:v>
                </c:pt>
                <c:pt idx="3478">
                  <c:v>76.475999999999999</c:v>
                </c:pt>
                <c:pt idx="3479">
                  <c:v>76.489000000000004</c:v>
                </c:pt>
                <c:pt idx="3480">
                  <c:v>76.501000000000005</c:v>
                </c:pt>
                <c:pt idx="3481">
                  <c:v>76.510999999999996</c:v>
                </c:pt>
                <c:pt idx="3482">
                  <c:v>76.522000000000006</c:v>
                </c:pt>
                <c:pt idx="3483">
                  <c:v>76.531999999999996</c:v>
                </c:pt>
                <c:pt idx="3484">
                  <c:v>76.552999999999997</c:v>
                </c:pt>
                <c:pt idx="3485">
                  <c:v>76.602999999999994</c:v>
                </c:pt>
                <c:pt idx="3486">
                  <c:v>76.677999999999997</c:v>
                </c:pt>
                <c:pt idx="3487">
                  <c:v>76.757000000000005</c:v>
                </c:pt>
                <c:pt idx="3488">
                  <c:v>76.804000000000002</c:v>
                </c:pt>
                <c:pt idx="3489">
                  <c:v>76.808000000000007</c:v>
                </c:pt>
                <c:pt idx="3490">
                  <c:v>76.808000000000007</c:v>
                </c:pt>
                <c:pt idx="3491">
                  <c:v>76.813000000000002</c:v>
                </c:pt>
                <c:pt idx="3492">
                  <c:v>76.819000000000003</c:v>
                </c:pt>
                <c:pt idx="3493">
                  <c:v>76.826999999999998</c:v>
                </c:pt>
                <c:pt idx="3494">
                  <c:v>76.835999999999999</c:v>
                </c:pt>
                <c:pt idx="3495">
                  <c:v>76.844999999999999</c:v>
                </c:pt>
                <c:pt idx="3496">
                  <c:v>76.853999999999999</c:v>
                </c:pt>
                <c:pt idx="3497">
                  <c:v>76.864999999999995</c:v>
                </c:pt>
                <c:pt idx="3498">
                  <c:v>76.882999999999996</c:v>
                </c:pt>
                <c:pt idx="3499">
                  <c:v>76.89</c:v>
                </c:pt>
                <c:pt idx="3500">
                  <c:v>76.903999999999996</c:v>
                </c:pt>
                <c:pt idx="3501">
                  <c:v>76.918000000000006</c:v>
                </c:pt>
                <c:pt idx="3502">
                  <c:v>76.932000000000002</c:v>
                </c:pt>
                <c:pt idx="3503">
                  <c:v>76.944999999999993</c:v>
                </c:pt>
                <c:pt idx="3504">
                  <c:v>76.956999999999994</c:v>
                </c:pt>
                <c:pt idx="3505">
                  <c:v>76.968000000000004</c:v>
                </c:pt>
                <c:pt idx="3506">
                  <c:v>76.978999999999999</c:v>
                </c:pt>
                <c:pt idx="3507">
                  <c:v>76.992000000000004</c:v>
                </c:pt>
                <c:pt idx="3508">
                  <c:v>77.022000000000006</c:v>
                </c:pt>
                <c:pt idx="3509">
                  <c:v>77.084999999999994</c:v>
                </c:pt>
                <c:pt idx="3510">
                  <c:v>77.171000000000006</c:v>
                </c:pt>
                <c:pt idx="3511">
                  <c:v>77.260000000000005</c:v>
                </c:pt>
                <c:pt idx="3512">
                  <c:v>77.349999999999994</c:v>
                </c:pt>
                <c:pt idx="3513">
                  <c:v>77.433999999999997</c:v>
                </c:pt>
                <c:pt idx="3514">
                  <c:v>77.495000000000005</c:v>
                </c:pt>
                <c:pt idx="3515">
                  <c:v>77.498999999999995</c:v>
                </c:pt>
                <c:pt idx="3516">
                  <c:v>77.498999999999995</c:v>
                </c:pt>
                <c:pt idx="3517">
                  <c:v>77.515000000000001</c:v>
                </c:pt>
                <c:pt idx="3518">
                  <c:v>77.549000000000007</c:v>
                </c:pt>
                <c:pt idx="3519">
                  <c:v>77.558000000000007</c:v>
                </c:pt>
                <c:pt idx="3520">
                  <c:v>77.566999999999993</c:v>
                </c:pt>
                <c:pt idx="3521">
                  <c:v>77.591999999999999</c:v>
                </c:pt>
                <c:pt idx="3522">
                  <c:v>77.608000000000004</c:v>
                </c:pt>
                <c:pt idx="3523">
                  <c:v>77.608000000000004</c:v>
                </c:pt>
                <c:pt idx="3524">
                  <c:v>77.617000000000004</c:v>
                </c:pt>
                <c:pt idx="3525">
                  <c:v>77.641000000000005</c:v>
                </c:pt>
                <c:pt idx="3526">
                  <c:v>77.653000000000006</c:v>
                </c:pt>
                <c:pt idx="3527">
                  <c:v>77.665999999999997</c:v>
                </c:pt>
                <c:pt idx="3528">
                  <c:v>77.679000000000002</c:v>
                </c:pt>
                <c:pt idx="3529">
                  <c:v>77.691000000000003</c:v>
                </c:pt>
                <c:pt idx="3530">
                  <c:v>77.703000000000003</c:v>
                </c:pt>
                <c:pt idx="3531">
                  <c:v>77.715000000000003</c:v>
                </c:pt>
                <c:pt idx="3532">
                  <c:v>77.742000000000004</c:v>
                </c:pt>
                <c:pt idx="3533">
                  <c:v>77.784999999999997</c:v>
                </c:pt>
                <c:pt idx="3534">
                  <c:v>77.819999999999993</c:v>
                </c:pt>
                <c:pt idx="3535">
                  <c:v>77.858999999999995</c:v>
                </c:pt>
                <c:pt idx="3536">
                  <c:v>77.887</c:v>
                </c:pt>
                <c:pt idx="3537">
                  <c:v>77.94</c:v>
                </c:pt>
                <c:pt idx="3538">
                  <c:v>77.989999999999995</c:v>
                </c:pt>
                <c:pt idx="3539">
                  <c:v>78.043999999999997</c:v>
                </c:pt>
                <c:pt idx="3540">
                  <c:v>78.099999999999994</c:v>
                </c:pt>
                <c:pt idx="3541">
                  <c:v>78.156999999999996</c:v>
                </c:pt>
                <c:pt idx="3542">
                  <c:v>78.197999999999993</c:v>
                </c:pt>
                <c:pt idx="3543">
                  <c:v>78.209999999999994</c:v>
                </c:pt>
                <c:pt idx="3544">
                  <c:v>78.209999999999994</c:v>
                </c:pt>
                <c:pt idx="3545">
                  <c:v>78.212000000000003</c:v>
                </c:pt>
                <c:pt idx="3546">
                  <c:v>78.225999999999999</c:v>
                </c:pt>
                <c:pt idx="3547">
                  <c:v>78.244</c:v>
                </c:pt>
                <c:pt idx="3548">
                  <c:v>78.263999999999996</c:v>
                </c:pt>
                <c:pt idx="3549">
                  <c:v>78.263999999999996</c:v>
                </c:pt>
                <c:pt idx="3550">
                  <c:v>78.269000000000005</c:v>
                </c:pt>
                <c:pt idx="3551">
                  <c:v>78.274000000000001</c:v>
                </c:pt>
                <c:pt idx="3552">
                  <c:v>78.281000000000006</c:v>
                </c:pt>
                <c:pt idx="3553">
                  <c:v>78.290000000000006</c:v>
                </c:pt>
                <c:pt idx="3554">
                  <c:v>78.298000000000002</c:v>
                </c:pt>
                <c:pt idx="3555">
                  <c:v>78.305999999999997</c:v>
                </c:pt>
                <c:pt idx="3556">
                  <c:v>78.314999999999998</c:v>
                </c:pt>
                <c:pt idx="3557">
                  <c:v>78.323999999999998</c:v>
                </c:pt>
                <c:pt idx="3558">
                  <c:v>78.332999999999998</c:v>
                </c:pt>
                <c:pt idx="3559">
                  <c:v>78.341999999999999</c:v>
                </c:pt>
                <c:pt idx="3560">
                  <c:v>78.350999999999999</c:v>
                </c:pt>
                <c:pt idx="3561">
                  <c:v>78.358999999999995</c:v>
                </c:pt>
                <c:pt idx="3562">
                  <c:v>78.367000000000004</c:v>
                </c:pt>
                <c:pt idx="3563">
                  <c:v>78.376000000000005</c:v>
                </c:pt>
                <c:pt idx="3564">
                  <c:v>78.384</c:v>
                </c:pt>
                <c:pt idx="3565">
                  <c:v>78.391999999999996</c:v>
                </c:pt>
                <c:pt idx="3566">
                  <c:v>78.400999999999996</c:v>
                </c:pt>
                <c:pt idx="3567">
                  <c:v>78.409000000000006</c:v>
                </c:pt>
                <c:pt idx="3568">
                  <c:v>78.417000000000002</c:v>
                </c:pt>
                <c:pt idx="3569">
                  <c:v>78.426000000000002</c:v>
                </c:pt>
                <c:pt idx="3570">
                  <c:v>78.433999999999997</c:v>
                </c:pt>
                <c:pt idx="3571">
                  <c:v>78.441000000000003</c:v>
                </c:pt>
                <c:pt idx="3572">
                  <c:v>78.447999999999993</c:v>
                </c:pt>
                <c:pt idx="3573">
                  <c:v>78.456000000000003</c:v>
                </c:pt>
                <c:pt idx="3574">
                  <c:v>78.462999999999994</c:v>
                </c:pt>
                <c:pt idx="3575">
                  <c:v>78.47</c:v>
                </c:pt>
                <c:pt idx="3576">
                  <c:v>78.477000000000004</c:v>
                </c:pt>
                <c:pt idx="3577">
                  <c:v>78.484999999999999</c:v>
                </c:pt>
                <c:pt idx="3578">
                  <c:v>78.492000000000004</c:v>
                </c:pt>
                <c:pt idx="3579">
                  <c:v>78.498999999999995</c:v>
                </c:pt>
                <c:pt idx="3580">
                  <c:v>78.506</c:v>
                </c:pt>
                <c:pt idx="3581">
                  <c:v>78.513999999999996</c:v>
                </c:pt>
                <c:pt idx="3582">
                  <c:v>78.521000000000001</c:v>
                </c:pt>
                <c:pt idx="3583">
                  <c:v>78.528000000000006</c:v>
                </c:pt>
                <c:pt idx="3584">
                  <c:v>78.534999999999997</c:v>
                </c:pt>
                <c:pt idx="3585">
                  <c:v>78.543000000000006</c:v>
                </c:pt>
                <c:pt idx="3586">
                  <c:v>78.55</c:v>
                </c:pt>
                <c:pt idx="3587">
                  <c:v>78.557000000000002</c:v>
                </c:pt>
                <c:pt idx="3588">
                  <c:v>78.564999999999998</c:v>
                </c:pt>
                <c:pt idx="3589">
                  <c:v>78.573999999999998</c:v>
                </c:pt>
                <c:pt idx="3590">
                  <c:v>78.581000000000003</c:v>
                </c:pt>
                <c:pt idx="3591">
                  <c:v>78.588999999999999</c:v>
                </c:pt>
                <c:pt idx="3592">
                  <c:v>78.596999999999994</c:v>
                </c:pt>
                <c:pt idx="3593">
                  <c:v>78.605000000000004</c:v>
                </c:pt>
                <c:pt idx="3594">
                  <c:v>78.614000000000004</c:v>
                </c:pt>
                <c:pt idx="3595">
                  <c:v>78.620999999999995</c:v>
                </c:pt>
                <c:pt idx="3596">
                  <c:v>78.628</c:v>
                </c:pt>
                <c:pt idx="3597">
                  <c:v>78.635999999999996</c:v>
                </c:pt>
                <c:pt idx="3598">
                  <c:v>78.643000000000001</c:v>
                </c:pt>
                <c:pt idx="3599">
                  <c:v>78.650000000000006</c:v>
                </c:pt>
                <c:pt idx="3600">
                  <c:v>78.656999999999996</c:v>
                </c:pt>
                <c:pt idx="3601">
                  <c:v>78.665000000000006</c:v>
                </c:pt>
                <c:pt idx="3602">
                  <c:v>78.671999999999997</c:v>
                </c:pt>
                <c:pt idx="3603">
                  <c:v>78.682000000000002</c:v>
                </c:pt>
                <c:pt idx="3604">
                  <c:v>78.691999999999993</c:v>
                </c:pt>
                <c:pt idx="3605">
                  <c:v>78.703999999999994</c:v>
                </c:pt>
                <c:pt idx="3606">
                  <c:v>78.713999999999999</c:v>
                </c:pt>
                <c:pt idx="3607">
                  <c:v>78.722999999999999</c:v>
                </c:pt>
                <c:pt idx="3608">
                  <c:v>78.733999999999995</c:v>
                </c:pt>
                <c:pt idx="3609">
                  <c:v>78.745000000000005</c:v>
                </c:pt>
                <c:pt idx="3610">
                  <c:v>78.756</c:v>
                </c:pt>
                <c:pt idx="3611">
                  <c:v>78.766000000000005</c:v>
                </c:pt>
                <c:pt idx="3612">
                  <c:v>78.775000000000006</c:v>
                </c:pt>
                <c:pt idx="3613">
                  <c:v>78.783000000000001</c:v>
                </c:pt>
                <c:pt idx="3614">
                  <c:v>78.792000000000002</c:v>
                </c:pt>
                <c:pt idx="3615">
                  <c:v>78.8</c:v>
                </c:pt>
                <c:pt idx="3616">
                  <c:v>78.808000000000007</c:v>
                </c:pt>
                <c:pt idx="3617">
                  <c:v>78.816999999999993</c:v>
                </c:pt>
                <c:pt idx="3618">
                  <c:v>78.825000000000003</c:v>
                </c:pt>
                <c:pt idx="3619">
                  <c:v>78.832999999999998</c:v>
                </c:pt>
                <c:pt idx="3620">
                  <c:v>78.841999999999999</c:v>
                </c:pt>
                <c:pt idx="3621">
                  <c:v>78.849999999999994</c:v>
                </c:pt>
                <c:pt idx="3622">
                  <c:v>78.858000000000004</c:v>
                </c:pt>
                <c:pt idx="3623">
                  <c:v>78.867000000000004</c:v>
                </c:pt>
                <c:pt idx="3624">
                  <c:v>78.888000000000005</c:v>
                </c:pt>
                <c:pt idx="3625">
                  <c:v>78.94</c:v>
                </c:pt>
                <c:pt idx="3626">
                  <c:v>79.021000000000001</c:v>
                </c:pt>
                <c:pt idx="3627">
                  <c:v>79.11</c:v>
                </c:pt>
                <c:pt idx="3628">
                  <c:v>79.188000000000002</c:v>
                </c:pt>
                <c:pt idx="3629">
                  <c:v>79.207999999999998</c:v>
                </c:pt>
                <c:pt idx="3630">
                  <c:v>79.209000000000003</c:v>
                </c:pt>
                <c:pt idx="3631">
                  <c:v>79.23</c:v>
                </c:pt>
                <c:pt idx="3632">
                  <c:v>79.257000000000005</c:v>
                </c:pt>
                <c:pt idx="3633">
                  <c:v>79.281000000000006</c:v>
                </c:pt>
                <c:pt idx="3634">
                  <c:v>79.287999999999997</c:v>
                </c:pt>
                <c:pt idx="3635">
                  <c:v>79.293999999999997</c:v>
                </c:pt>
                <c:pt idx="3636">
                  <c:v>79.313999999999993</c:v>
                </c:pt>
                <c:pt idx="3637">
                  <c:v>79.341999999999999</c:v>
                </c:pt>
                <c:pt idx="3638">
                  <c:v>79.356999999999999</c:v>
                </c:pt>
                <c:pt idx="3639">
                  <c:v>79.370999999999995</c:v>
                </c:pt>
                <c:pt idx="3640">
                  <c:v>79.384</c:v>
                </c:pt>
                <c:pt idx="3641">
                  <c:v>79.396000000000001</c:v>
                </c:pt>
                <c:pt idx="3642">
                  <c:v>79.406999999999996</c:v>
                </c:pt>
                <c:pt idx="3643">
                  <c:v>79.417000000000002</c:v>
                </c:pt>
                <c:pt idx="3644">
                  <c:v>79.450999999999993</c:v>
                </c:pt>
                <c:pt idx="3645">
                  <c:v>79.522999999999996</c:v>
                </c:pt>
                <c:pt idx="3646">
                  <c:v>79.611999999999995</c:v>
                </c:pt>
                <c:pt idx="3647">
                  <c:v>79.653999999999996</c:v>
                </c:pt>
                <c:pt idx="3648">
                  <c:v>79.653999999999996</c:v>
                </c:pt>
                <c:pt idx="3649">
                  <c:v>79.656000000000006</c:v>
                </c:pt>
                <c:pt idx="3650">
                  <c:v>79.671000000000006</c:v>
                </c:pt>
                <c:pt idx="3651">
                  <c:v>79.688000000000002</c:v>
                </c:pt>
                <c:pt idx="3652">
                  <c:v>79.7</c:v>
                </c:pt>
                <c:pt idx="3653">
                  <c:v>79.712999999999994</c:v>
                </c:pt>
                <c:pt idx="3654">
                  <c:v>79.725999999999999</c:v>
                </c:pt>
                <c:pt idx="3655">
                  <c:v>79.736999999999995</c:v>
                </c:pt>
                <c:pt idx="3656">
                  <c:v>79.748000000000005</c:v>
                </c:pt>
                <c:pt idx="3657">
                  <c:v>79.759</c:v>
                </c:pt>
                <c:pt idx="3658">
                  <c:v>79.798000000000002</c:v>
                </c:pt>
                <c:pt idx="3659">
                  <c:v>79.881</c:v>
                </c:pt>
                <c:pt idx="3660">
                  <c:v>79.968999999999994</c:v>
                </c:pt>
                <c:pt idx="3661">
                  <c:v>80.058999999999997</c:v>
                </c:pt>
                <c:pt idx="3662">
                  <c:v>80.06</c:v>
                </c:pt>
                <c:pt idx="3663">
                  <c:v>80.06</c:v>
                </c:pt>
                <c:pt idx="3664">
                  <c:v>80.064999999999998</c:v>
                </c:pt>
                <c:pt idx="3665">
                  <c:v>80.08</c:v>
                </c:pt>
                <c:pt idx="3666">
                  <c:v>80.099000000000004</c:v>
                </c:pt>
                <c:pt idx="3667">
                  <c:v>80.113</c:v>
                </c:pt>
                <c:pt idx="3668">
                  <c:v>80.126000000000005</c:v>
                </c:pt>
                <c:pt idx="3669">
                  <c:v>80.138000000000005</c:v>
                </c:pt>
                <c:pt idx="3670">
                  <c:v>80.152000000000001</c:v>
                </c:pt>
                <c:pt idx="3671">
                  <c:v>80.171999999999997</c:v>
                </c:pt>
                <c:pt idx="3672">
                  <c:v>80.224999999999994</c:v>
                </c:pt>
                <c:pt idx="3673">
                  <c:v>80.311999999999998</c:v>
                </c:pt>
                <c:pt idx="3674">
                  <c:v>80.334000000000003</c:v>
                </c:pt>
                <c:pt idx="3675">
                  <c:v>80.337999999999994</c:v>
                </c:pt>
                <c:pt idx="3676">
                  <c:v>80.343000000000004</c:v>
                </c:pt>
                <c:pt idx="3677">
                  <c:v>80.349999999999994</c:v>
                </c:pt>
                <c:pt idx="3678">
                  <c:v>80.36</c:v>
                </c:pt>
                <c:pt idx="3679">
                  <c:v>80.372</c:v>
                </c:pt>
                <c:pt idx="3680">
                  <c:v>80.385999999999996</c:v>
                </c:pt>
                <c:pt idx="3681">
                  <c:v>80.399000000000001</c:v>
                </c:pt>
                <c:pt idx="3682">
                  <c:v>80.412000000000006</c:v>
                </c:pt>
                <c:pt idx="3683">
                  <c:v>80.424000000000007</c:v>
                </c:pt>
                <c:pt idx="3684">
                  <c:v>80.436000000000007</c:v>
                </c:pt>
                <c:pt idx="3685">
                  <c:v>80.447000000000003</c:v>
                </c:pt>
                <c:pt idx="3686">
                  <c:v>80.459999999999994</c:v>
                </c:pt>
                <c:pt idx="3687">
                  <c:v>80.488</c:v>
                </c:pt>
                <c:pt idx="3688">
                  <c:v>80.55</c:v>
                </c:pt>
                <c:pt idx="3689">
                  <c:v>80.638999999999996</c:v>
                </c:pt>
                <c:pt idx="3690">
                  <c:v>80.724000000000004</c:v>
                </c:pt>
                <c:pt idx="3691">
                  <c:v>80.769000000000005</c:v>
                </c:pt>
                <c:pt idx="3692">
                  <c:v>80.77</c:v>
                </c:pt>
                <c:pt idx="3693">
                  <c:v>80.778000000000006</c:v>
                </c:pt>
                <c:pt idx="3694">
                  <c:v>80.792000000000002</c:v>
                </c:pt>
                <c:pt idx="3695">
                  <c:v>80.811999999999998</c:v>
                </c:pt>
                <c:pt idx="3696">
                  <c:v>80.825999999999993</c:v>
                </c:pt>
                <c:pt idx="3697">
                  <c:v>80.84</c:v>
                </c:pt>
                <c:pt idx="3698">
                  <c:v>80.852000000000004</c:v>
                </c:pt>
                <c:pt idx="3699">
                  <c:v>80.864000000000004</c:v>
                </c:pt>
                <c:pt idx="3700">
                  <c:v>80.876000000000005</c:v>
                </c:pt>
                <c:pt idx="3701">
                  <c:v>80.885999999999996</c:v>
                </c:pt>
                <c:pt idx="3702">
                  <c:v>80.908000000000001</c:v>
                </c:pt>
                <c:pt idx="3703">
                  <c:v>80.962000000000003</c:v>
                </c:pt>
                <c:pt idx="3704">
                  <c:v>81.045000000000002</c:v>
                </c:pt>
                <c:pt idx="3705">
                  <c:v>81.132000000000005</c:v>
                </c:pt>
                <c:pt idx="3706">
                  <c:v>81.218999999999994</c:v>
                </c:pt>
                <c:pt idx="3707">
                  <c:v>81.308999999999997</c:v>
                </c:pt>
                <c:pt idx="3708">
                  <c:v>81.397999999999996</c:v>
                </c:pt>
                <c:pt idx="3709">
                  <c:v>81.471999999999994</c:v>
                </c:pt>
                <c:pt idx="3710">
                  <c:v>81.506</c:v>
                </c:pt>
                <c:pt idx="3711">
                  <c:v>81.506</c:v>
                </c:pt>
                <c:pt idx="3712">
                  <c:v>81.515000000000001</c:v>
                </c:pt>
                <c:pt idx="3713">
                  <c:v>81.555999999999997</c:v>
                </c:pt>
                <c:pt idx="3714">
                  <c:v>81.611000000000004</c:v>
                </c:pt>
                <c:pt idx="3715">
                  <c:v>81.613</c:v>
                </c:pt>
                <c:pt idx="3716">
                  <c:v>81.613</c:v>
                </c:pt>
                <c:pt idx="3717">
                  <c:v>81.616</c:v>
                </c:pt>
                <c:pt idx="3718">
                  <c:v>81.626999999999995</c:v>
                </c:pt>
                <c:pt idx="3719">
                  <c:v>81.647000000000006</c:v>
                </c:pt>
                <c:pt idx="3720">
                  <c:v>81.665000000000006</c:v>
                </c:pt>
                <c:pt idx="3721">
                  <c:v>81.679000000000002</c:v>
                </c:pt>
                <c:pt idx="3722">
                  <c:v>81.691999999999993</c:v>
                </c:pt>
                <c:pt idx="3723">
                  <c:v>81.703999999999994</c:v>
                </c:pt>
                <c:pt idx="3724">
                  <c:v>81.715000000000003</c:v>
                </c:pt>
                <c:pt idx="3725">
                  <c:v>81.725999999999999</c:v>
                </c:pt>
                <c:pt idx="3726">
                  <c:v>81.757000000000005</c:v>
                </c:pt>
                <c:pt idx="3727">
                  <c:v>81.817999999999998</c:v>
                </c:pt>
                <c:pt idx="3728">
                  <c:v>81.834999999999994</c:v>
                </c:pt>
                <c:pt idx="3729">
                  <c:v>81.834999999999994</c:v>
                </c:pt>
                <c:pt idx="3730">
                  <c:v>81.84</c:v>
                </c:pt>
                <c:pt idx="3731">
                  <c:v>81.849999999999994</c:v>
                </c:pt>
                <c:pt idx="3732">
                  <c:v>81.866</c:v>
                </c:pt>
                <c:pt idx="3733">
                  <c:v>81.881</c:v>
                </c:pt>
                <c:pt idx="3734">
                  <c:v>81.894000000000005</c:v>
                </c:pt>
                <c:pt idx="3735">
                  <c:v>81.906999999999996</c:v>
                </c:pt>
                <c:pt idx="3736">
                  <c:v>81.918000000000006</c:v>
                </c:pt>
                <c:pt idx="3737">
                  <c:v>81.929000000000002</c:v>
                </c:pt>
                <c:pt idx="3738">
                  <c:v>81.94</c:v>
                </c:pt>
                <c:pt idx="3739">
                  <c:v>81.950999999999993</c:v>
                </c:pt>
                <c:pt idx="3740">
                  <c:v>81.962000000000003</c:v>
                </c:pt>
                <c:pt idx="3741">
                  <c:v>81.974999999999994</c:v>
                </c:pt>
                <c:pt idx="3742">
                  <c:v>81.989000000000004</c:v>
                </c:pt>
                <c:pt idx="3743">
                  <c:v>81.995999999999995</c:v>
                </c:pt>
                <c:pt idx="3744">
                  <c:v>82.006</c:v>
                </c:pt>
                <c:pt idx="3745">
                  <c:v>82.019000000000005</c:v>
                </c:pt>
                <c:pt idx="3746">
                  <c:v>82.031999999999996</c:v>
                </c:pt>
                <c:pt idx="3747">
                  <c:v>82.046000000000006</c:v>
                </c:pt>
                <c:pt idx="3748">
                  <c:v>82.058000000000007</c:v>
                </c:pt>
                <c:pt idx="3749">
                  <c:v>82.069000000000003</c:v>
                </c:pt>
                <c:pt idx="3750">
                  <c:v>82.081000000000003</c:v>
                </c:pt>
                <c:pt idx="3751">
                  <c:v>82.091999999999999</c:v>
                </c:pt>
                <c:pt idx="3752">
                  <c:v>82.102000000000004</c:v>
                </c:pt>
                <c:pt idx="3753">
                  <c:v>82.113</c:v>
                </c:pt>
                <c:pt idx="3754">
                  <c:v>82.126000000000005</c:v>
                </c:pt>
                <c:pt idx="3755">
                  <c:v>82.152000000000001</c:v>
                </c:pt>
                <c:pt idx="3756">
                  <c:v>82.212000000000003</c:v>
                </c:pt>
                <c:pt idx="3757">
                  <c:v>82.216999999999999</c:v>
                </c:pt>
                <c:pt idx="3758">
                  <c:v>82.218999999999994</c:v>
                </c:pt>
                <c:pt idx="3759">
                  <c:v>82.23</c:v>
                </c:pt>
                <c:pt idx="3760">
                  <c:v>82.251000000000005</c:v>
                </c:pt>
                <c:pt idx="3761">
                  <c:v>82.257000000000005</c:v>
                </c:pt>
                <c:pt idx="3762">
                  <c:v>82.265000000000001</c:v>
                </c:pt>
                <c:pt idx="3763">
                  <c:v>82.275999999999996</c:v>
                </c:pt>
                <c:pt idx="3764">
                  <c:v>82.308000000000007</c:v>
                </c:pt>
                <c:pt idx="3765">
                  <c:v>82.341999999999999</c:v>
                </c:pt>
                <c:pt idx="3766">
                  <c:v>82.355000000000004</c:v>
                </c:pt>
                <c:pt idx="3767">
                  <c:v>82.361000000000004</c:v>
                </c:pt>
                <c:pt idx="3768">
                  <c:v>82.378</c:v>
                </c:pt>
                <c:pt idx="3769">
                  <c:v>82.391999999999996</c:v>
                </c:pt>
                <c:pt idx="3770">
                  <c:v>82.4</c:v>
                </c:pt>
                <c:pt idx="3771">
                  <c:v>82.406999999999996</c:v>
                </c:pt>
                <c:pt idx="3772">
                  <c:v>82.418000000000006</c:v>
                </c:pt>
                <c:pt idx="3773">
                  <c:v>82.43</c:v>
                </c:pt>
                <c:pt idx="3774">
                  <c:v>82.442999999999998</c:v>
                </c:pt>
                <c:pt idx="3775">
                  <c:v>82.454999999999998</c:v>
                </c:pt>
                <c:pt idx="3776">
                  <c:v>82.465999999999994</c:v>
                </c:pt>
                <c:pt idx="3777">
                  <c:v>82.477000000000004</c:v>
                </c:pt>
                <c:pt idx="3778">
                  <c:v>82.489000000000004</c:v>
                </c:pt>
                <c:pt idx="3779">
                  <c:v>82.5</c:v>
                </c:pt>
                <c:pt idx="3780">
                  <c:v>82.510999999999996</c:v>
                </c:pt>
                <c:pt idx="3781">
                  <c:v>82.519000000000005</c:v>
                </c:pt>
                <c:pt idx="3782">
                  <c:v>82.528999999999996</c:v>
                </c:pt>
                <c:pt idx="3783">
                  <c:v>82.554000000000002</c:v>
                </c:pt>
                <c:pt idx="3784">
                  <c:v>82.593000000000004</c:v>
                </c:pt>
                <c:pt idx="3785">
                  <c:v>82.611000000000004</c:v>
                </c:pt>
                <c:pt idx="3786">
                  <c:v>82.614999999999995</c:v>
                </c:pt>
                <c:pt idx="3787">
                  <c:v>82.62</c:v>
                </c:pt>
                <c:pt idx="3788">
                  <c:v>82.629000000000005</c:v>
                </c:pt>
                <c:pt idx="3789">
                  <c:v>82.650999999999996</c:v>
                </c:pt>
                <c:pt idx="3790">
                  <c:v>82.694999999999993</c:v>
                </c:pt>
                <c:pt idx="3791">
                  <c:v>82.75</c:v>
                </c:pt>
                <c:pt idx="3792">
                  <c:v>82.793999999999997</c:v>
                </c:pt>
                <c:pt idx="3793">
                  <c:v>82.793999999999997</c:v>
                </c:pt>
                <c:pt idx="3794">
                  <c:v>82.795000000000002</c:v>
                </c:pt>
                <c:pt idx="3795">
                  <c:v>82.804000000000002</c:v>
                </c:pt>
                <c:pt idx="3796">
                  <c:v>82.811999999999998</c:v>
                </c:pt>
                <c:pt idx="3797">
                  <c:v>82.822000000000003</c:v>
                </c:pt>
                <c:pt idx="3798">
                  <c:v>82.831999999999994</c:v>
                </c:pt>
                <c:pt idx="3799">
                  <c:v>82.846000000000004</c:v>
                </c:pt>
                <c:pt idx="3800">
                  <c:v>82.873999999999995</c:v>
                </c:pt>
                <c:pt idx="3801">
                  <c:v>82.9</c:v>
                </c:pt>
                <c:pt idx="3802">
                  <c:v>82.915000000000006</c:v>
                </c:pt>
                <c:pt idx="3803">
                  <c:v>82.926000000000002</c:v>
                </c:pt>
                <c:pt idx="3804">
                  <c:v>82.935000000000002</c:v>
                </c:pt>
                <c:pt idx="3805">
                  <c:v>82.950999999999993</c:v>
                </c:pt>
                <c:pt idx="3806">
                  <c:v>82.981999999999999</c:v>
                </c:pt>
                <c:pt idx="3807">
                  <c:v>83.006</c:v>
                </c:pt>
                <c:pt idx="3808">
                  <c:v>83.01</c:v>
                </c:pt>
                <c:pt idx="3809">
                  <c:v>83.02</c:v>
                </c:pt>
                <c:pt idx="3810">
                  <c:v>83.031999999999996</c:v>
                </c:pt>
                <c:pt idx="3811">
                  <c:v>83.045000000000002</c:v>
                </c:pt>
                <c:pt idx="3812">
                  <c:v>83.057000000000002</c:v>
                </c:pt>
                <c:pt idx="3813">
                  <c:v>83.069000000000003</c:v>
                </c:pt>
                <c:pt idx="3814">
                  <c:v>83.08</c:v>
                </c:pt>
                <c:pt idx="3815">
                  <c:v>83.091999999999999</c:v>
                </c:pt>
                <c:pt idx="3816">
                  <c:v>83.12</c:v>
                </c:pt>
                <c:pt idx="3817">
                  <c:v>83.191000000000003</c:v>
                </c:pt>
                <c:pt idx="3818">
                  <c:v>83.239000000000004</c:v>
                </c:pt>
                <c:pt idx="3819">
                  <c:v>83.278999999999996</c:v>
                </c:pt>
                <c:pt idx="3820">
                  <c:v>83.323999999999998</c:v>
                </c:pt>
                <c:pt idx="3821">
                  <c:v>83.400999999999996</c:v>
                </c:pt>
                <c:pt idx="3822">
                  <c:v>83.49</c:v>
                </c:pt>
                <c:pt idx="3823">
                  <c:v>83.573999999999998</c:v>
                </c:pt>
                <c:pt idx="3824">
                  <c:v>83.590999999999994</c:v>
                </c:pt>
                <c:pt idx="3825">
                  <c:v>83.590999999999994</c:v>
                </c:pt>
                <c:pt idx="3826">
                  <c:v>83.590999999999994</c:v>
                </c:pt>
                <c:pt idx="3827">
                  <c:v>83.596999999999994</c:v>
                </c:pt>
                <c:pt idx="3828">
                  <c:v>83.611999999999995</c:v>
                </c:pt>
                <c:pt idx="3829">
                  <c:v>83.631</c:v>
                </c:pt>
                <c:pt idx="3830">
                  <c:v>83.646000000000001</c:v>
                </c:pt>
                <c:pt idx="3831">
                  <c:v>83.658000000000001</c:v>
                </c:pt>
                <c:pt idx="3832">
                  <c:v>83.668999999999997</c:v>
                </c:pt>
                <c:pt idx="3833">
                  <c:v>83.679000000000002</c:v>
                </c:pt>
                <c:pt idx="3834">
                  <c:v>83.694999999999993</c:v>
                </c:pt>
                <c:pt idx="3835">
                  <c:v>83.730999999999995</c:v>
                </c:pt>
                <c:pt idx="3836">
                  <c:v>83.807000000000002</c:v>
                </c:pt>
                <c:pt idx="3837">
                  <c:v>83.893000000000001</c:v>
                </c:pt>
                <c:pt idx="3838">
                  <c:v>83.963999999999999</c:v>
                </c:pt>
                <c:pt idx="3839">
                  <c:v>83.986999999999995</c:v>
                </c:pt>
                <c:pt idx="3840">
                  <c:v>84.024000000000001</c:v>
                </c:pt>
                <c:pt idx="3841">
                  <c:v>84.072000000000003</c:v>
                </c:pt>
                <c:pt idx="3842">
                  <c:v>84.1</c:v>
                </c:pt>
                <c:pt idx="3843">
                  <c:v>84.1</c:v>
                </c:pt>
                <c:pt idx="3844">
                  <c:v>84.1</c:v>
                </c:pt>
                <c:pt idx="3845">
                  <c:v>84.106999999999999</c:v>
                </c:pt>
                <c:pt idx="3846">
                  <c:v>84.123999999999995</c:v>
                </c:pt>
                <c:pt idx="3847">
                  <c:v>84.137</c:v>
                </c:pt>
                <c:pt idx="3848">
                  <c:v>84.15</c:v>
                </c:pt>
                <c:pt idx="3849">
                  <c:v>84.164000000000001</c:v>
                </c:pt>
                <c:pt idx="3850">
                  <c:v>84.177000000000007</c:v>
                </c:pt>
                <c:pt idx="3851">
                  <c:v>84.188000000000002</c:v>
                </c:pt>
                <c:pt idx="3852">
                  <c:v>84.2</c:v>
                </c:pt>
                <c:pt idx="3853">
                  <c:v>84.212000000000003</c:v>
                </c:pt>
                <c:pt idx="3854">
                  <c:v>84.221999999999994</c:v>
                </c:pt>
                <c:pt idx="3855">
                  <c:v>84.230999999999995</c:v>
                </c:pt>
                <c:pt idx="3856">
                  <c:v>84.24</c:v>
                </c:pt>
                <c:pt idx="3857">
                  <c:v>84.248999999999995</c:v>
                </c:pt>
                <c:pt idx="3858">
                  <c:v>84.257999999999996</c:v>
                </c:pt>
                <c:pt idx="3859">
                  <c:v>84.266999999999996</c:v>
                </c:pt>
                <c:pt idx="3860">
                  <c:v>84.275999999999996</c:v>
                </c:pt>
                <c:pt idx="3861">
                  <c:v>84.284000000000006</c:v>
                </c:pt>
                <c:pt idx="3862">
                  <c:v>84.293000000000006</c:v>
                </c:pt>
                <c:pt idx="3863">
                  <c:v>84.302000000000007</c:v>
                </c:pt>
                <c:pt idx="3864">
                  <c:v>84.311000000000007</c:v>
                </c:pt>
                <c:pt idx="3865">
                  <c:v>84.32</c:v>
                </c:pt>
                <c:pt idx="3866">
                  <c:v>84.328000000000003</c:v>
                </c:pt>
                <c:pt idx="3867">
                  <c:v>84.337999999999994</c:v>
                </c:pt>
                <c:pt idx="3868">
                  <c:v>84.352000000000004</c:v>
                </c:pt>
                <c:pt idx="3869">
                  <c:v>84.364000000000004</c:v>
                </c:pt>
                <c:pt idx="3870">
                  <c:v>84.369</c:v>
                </c:pt>
                <c:pt idx="3871">
                  <c:v>84.384</c:v>
                </c:pt>
                <c:pt idx="3872">
                  <c:v>84.429000000000002</c:v>
                </c:pt>
                <c:pt idx="3873">
                  <c:v>84.486999999999995</c:v>
                </c:pt>
                <c:pt idx="3874">
                  <c:v>84.531000000000006</c:v>
                </c:pt>
                <c:pt idx="3875">
                  <c:v>84.575999999999993</c:v>
                </c:pt>
                <c:pt idx="3876">
                  <c:v>84.613</c:v>
                </c:pt>
                <c:pt idx="3877">
                  <c:v>84.641000000000005</c:v>
                </c:pt>
                <c:pt idx="3878">
                  <c:v>84.665999999999997</c:v>
                </c:pt>
                <c:pt idx="3879">
                  <c:v>84.691999999999993</c:v>
                </c:pt>
                <c:pt idx="3880">
                  <c:v>84.74</c:v>
                </c:pt>
                <c:pt idx="3881">
                  <c:v>84.775000000000006</c:v>
                </c:pt>
                <c:pt idx="3882">
                  <c:v>84.807000000000002</c:v>
                </c:pt>
                <c:pt idx="3883">
                  <c:v>84.852000000000004</c:v>
                </c:pt>
                <c:pt idx="3884">
                  <c:v>84.921999999999997</c:v>
                </c:pt>
                <c:pt idx="3885">
                  <c:v>85.007000000000005</c:v>
                </c:pt>
                <c:pt idx="3886">
                  <c:v>85.096999999999994</c:v>
                </c:pt>
                <c:pt idx="3887">
                  <c:v>85.185000000000002</c:v>
                </c:pt>
                <c:pt idx="3888">
                  <c:v>85.272999999999996</c:v>
                </c:pt>
                <c:pt idx="3889">
                  <c:v>85.347999999999999</c:v>
                </c:pt>
                <c:pt idx="3890">
                  <c:v>85.379000000000005</c:v>
                </c:pt>
                <c:pt idx="3891">
                  <c:v>85.379000000000005</c:v>
                </c:pt>
                <c:pt idx="3892">
                  <c:v>85.379000000000005</c:v>
                </c:pt>
                <c:pt idx="3893">
                  <c:v>85.382000000000005</c:v>
                </c:pt>
                <c:pt idx="3894">
                  <c:v>85.387</c:v>
                </c:pt>
                <c:pt idx="3895">
                  <c:v>85.403999999999996</c:v>
                </c:pt>
                <c:pt idx="3896">
                  <c:v>85.418999999999997</c:v>
                </c:pt>
                <c:pt idx="3897">
                  <c:v>85.432000000000002</c:v>
                </c:pt>
                <c:pt idx="3898">
                  <c:v>85.444000000000003</c:v>
                </c:pt>
                <c:pt idx="3899">
                  <c:v>85.456000000000003</c:v>
                </c:pt>
                <c:pt idx="3900">
                  <c:v>85.468000000000004</c:v>
                </c:pt>
                <c:pt idx="3901">
                  <c:v>85.48</c:v>
                </c:pt>
                <c:pt idx="3902">
                  <c:v>85.49</c:v>
                </c:pt>
                <c:pt idx="3903">
                  <c:v>85.507000000000005</c:v>
                </c:pt>
                <c:pt idx="3904">
                  <c:v>85.549000000000007</c:v>
                </c:pt>
                <c:pt idx="3905">
                  <c:v>85.570999999999998</c:v>
                </c:pt>
                <c:pt idx="3906">
                  <c:v>85.576999999999998</c:v>
                </c:pt>
                <c:pt idx="3907">
                  <c:v>85.588999999999999</c:v>
                </c:pt>
                <c:pt idx="3908">
                  <c:v>85.608000000000004</c:v>
                </c:pt>
                <c:pt idx="3909">
                  <c:v>85.62</c:v>
                </c:pt>
                <c:pt idx="3910">
                  <c:v>85.634</c:v>
                </c:pt>
                <c:pt idx="3911">
                  <c:v>85.647000000000006</c:v>
                </c:pt>
                <c:pt idx="3912">
                  <c:v>85.66</c:v>
                </c:pt>
                <c:pt idx="3913">
                  <c:v>85.671000000000006</c:v>
                </c:pt>
                <c:pt idx="3914">
                  <c:v>85.682000000000002</c:v>
                </c:pt>
                <c:pt idx="3915">
                  <c:v>85.694000000000003</c:v>
                </c:pt>
                <c:pt idx="3916">
                  <c:v>85.73</c:v>
                </c:pt>
                <c:pt idx="3917">
                  <c:v>85.805999999999997</c:v>
                </c:pt>
                <c:pt idx="3918">
                  <c:v>85.894000000000005</c:v>
                </c:pt>
                <c:pt idx="3919">
                  <c:v>85.981999999999999</c:v>
                </c:pt>
                <c:pt idx="3920">
                  <c:v>86</c:v>
                </c:pt>
                <c:pt idx="3921">
                  <c:v>86</c:v>
                </c:pt>
                <c:pt idx="3922">
                  <c:v>86.004999999999995</c:v>
                </c:pt>
                <c:pt idx="3923">
                  <c:v>86.028000000000006</c:v>
                </c:pt>
                <c:pt idx="3924">
                  <c:v>86.055000000000007</c:v>
                </c:pt>
                <c:pt idx="3925">
                  <c:v>86.070999999999998</c:v>
                </c:pt>
                <c:pt idx="3926">
                  <c:v>86.084000000000003</c:v>
                </c:pt>
                <c:pt idx="3927">
                  <c:v>86.096000000000004</c:v>
                </c:pt>
                <c:pt idx="3928">
                  <c:v>86.108000000000004</c:v>
                </c:pt>
                <c:pt idx="3929">
                  <c:v>86.12</c:v>
                </c:pt>
                <c:pt idx="3930">
                  <c:v>86.144000000000005</c:v>
                </c:pt>
                <c:pt idx="3931">
                  <c:v>86.197999999999993</c:v>
                </c:pt>
                <c:pt idx="3932">
                  <c:v>86.284999999999997</c:v>
                </c:pt>
                <c:pt idx="3933">
                  <c:v>86.373999999999995</c:v>
                </c:pt>
                <c:pt idx="3934">
                  <c:v>86.465000000000003</c:v>
                </c:pt>
                <c:pt idx="3935">
                  <c:v>86.55</c:v>
                </c:pt>
                <c:pt idx="3936">
                  <c:v>86.635999999999996</c:v>
                </c:pt>
                <c:pt idx="3937">
                  <c:v>86.724000000000004</c:v>
                </c:pt>
                <c:pt idx="3938">
                  <c:v>86.792000000000002</c:v>
                </c:pt>
                <c:pt idx="3939">
                  <c:v>86.792000000000002</c:v>
                </c:pt>
                <c:pt idx="3940">
                  <c:v>86.792000000000002</c:v>
                </c:pt>
                <c:pt idx="3941">
                  <c:v>86.792000000000002</c:v>
                </c:pt>
                <c:pt idx="3942">
                  <c:v>86.792000000000002</c:v>
                </c:pt>
                <c:pt idx="3943">
                  <c:v>86.796000000000006</c:v>
                </c:pt>
                <c:pt idx="3944">
                  <c:v>86.804000000000002</c:v>
                </c:pt>
                <c:pt idx="3945">
                  <c:v>86.813999999999993</c:v>
                </c:pt>
                <c:pt idx="3946">
                  <c:v>86.823999999999998</c:v>
                </c:pt>
                <c:pt idx="3947">
                  <c:v>86.837999999999994</c:v>
                </c:pt>
                <c:pt idx="3948">
                  <c:v>86.861999999999995</c:v>
                </c:pt>
                <c:pt idx="3949">
                  <c:v>86.89</c:v>
                </c:pt>
                <c:pt idx="3950">
                  <c:v>86.897000000000006</c:v>
                </c:pt>
                <c:pt idx="3951">
                  <c:v>86.905000000000001</c:v>
                </c:pt>
                <c:pt idx="3952">
                  <c:v>86.915000000000006</c:v>
                </c:pt>
                <c:pt idx="3953">
                  <c:v>86.924999999999997</c:v>
                </c:pt>
                <c:pt idx="3954">
                  <c:v>86.959000000000003</c:v>
                </c:pt>
                <c:pt idx="3955">
                  <c:v>87.016999999999996</c:v>
                </c:pt>
                <c:pt idx="3956">
                  <c:v>87.033000000000001</c:v>
                </c:pt>
                <c:pt idx="3957">
                  <c:v>87.036000000000001</c:v>
                </c:pt>
                <c:pt idx="3958">
                  <c:v>87.05</c:v>
                </c:pt>
                <c:pt idx="3959">
                  <c:v>87.069000000000003</c:v>
                </c:pt>
                <c:pt idx="3960">
                  <c:v>87.081999999999994</c:v>
                </c:pt>
                <c:pt idx="3961">
                  <c:v>87.093000000000004</c:v>
                </c:pt>
                <c:pt idx="3962">
                  <c:v>87.103999999999999</c:v>
                </c:pt>
                <c:pt idx="3963">
                  <c:v>87.116</c:v>
                </c:pt>
                <c:pt idx="3964">
                  <c:v>87.134</c:v>
                </c:pt>
                <c:pt idx="3965">
                  <c:v>87.18</c:v>
                </c:pt>
                <c:pt idx="3966">
                  <c:v>87.259</c:v>
                </c:pt>
                <c:pt idx="3967">
                  <c:v>87.349000000000004</c:v>
                </c:pt>
                <c:pt idx="3968">
                  <c:v>87.438000000000002</c:v>
                </c:pt>
                <c:pt idx="3969">
                  <c:v>87.501999999999995</c:v>
                </c:pt>
                <c:pt idx="3970">
                  <c:v>87.521000000000001</c:v>
                </c:pt>
                <c:pt idx="3971">
                  <c:v>87.521000000000001</c:v>
                </c:pt>
                <c:pt idx="3972">
                  <c:v>87.525999999999996</c:v>
                </c:pt>
                <c:pt idx="3973">
                  <c:v>87.531999999999996</c:v>
                </c:pt>
                <c:pt idx="3974">
                  <c:v>87.55</c:v>
                </c:pt>
                <c:pt idx="3975">
                  <c:v>87.563999999999993</c:v>
                </c:pt>
                <c:pt idx="3976">
                  <c:v>87.575999999999993</c:v>
                </c:pt>
                <c:pt idx="3977">
                  <c:v>87.587999999999994</c:v>
                </c:pt>
                <c:pt idx="3978">
                  <c:v>87.599000000000004</c:v>
                </c:pt>
                <c:pt idx="3979">
                  <c:v>87.608999999999995</c:v>
                </c:pt>
                <c:pt idx="3980">
                  <c:v>87.619</c:v>
                </c:pt>
                <c:pt idx="3981">
                  <c:v>87.644999999999996</c:v>
                </c:pt>
                <c:pt idx="3982">
                  <c:v>87.710999999999999</c:v>
                </c:pt>
                <c:pt idx="3983">
                  <c:v>87.798000000000002</c:v>
                </c:pt>
                <c:pt idx="3984">
                  <c:v>87.837000000000003</c:v>
                </c:pt>
                <c:pt idx="3985">
                  <c:v>87.837000000000003</c:v>
                </c:pt>
                <c:pt idx="3986">
                  <c:v>87.840999999999994</c:v>
                </c:pt>
                <c:pt idx="3987">
                  <c:v>87.849000000000004</c:v>
                </c:pt>
                <c:pt idx="3988">
                  <c:v>87.861000000000004</c:v>
                </c:pt>
                <c:pt idx="3989">
                  <c:v>87.875</c:v>
                </c:pt>
                <c:pt idx="3990">
                  <c:v>87.888000000000005</c:v>
                </c:pt>
                <c:pt idx="3991">
                  <c:v>87.900999999999996</c:v>
                </c:pt>
                <c:pt idx="3992">
                  <c:v>87.912999999999997</c:v>
                </c:pt>
                <c:pt idx="3993">
                  <c:v>87.923000000000002</c:v>
                </c:pt>
                <c:pt idx="3994">
                  <c:v>87.935000000000002</c:v>
                </c:pt>
                <c:pt idx="3995">
                  <c:v>87.945999999999998</c:v>
                </c:pt>
                <c:pt idx="3996">
                  <c:v>87.966999999999999</c:v>
                </c:pt>
                <c:pt idx="3997">
                  <c:v>88.024000000000001</c:v>
                </c:pt>
                <c:pt idx="3998">
                  <c:v>88.114000000000004</c:v>
                </c:pt>
                <c:pt idx="3999">
                  <c:v>88.200999999999993</c:v>
                </c:pt>
                <c:pt idx="4000">
                  <c:v>88.292000000000002</c:v>
                </c:pt>
                <c:pt idx="4001">
                  <c:v>88.373000000000005</c:v>
                </c:pt>
                <c:pt idx="4002">
                  <c:v>88.373000000000005</c:v>
                </c:pt>
                <c:pt idx="4003">
                  <c:v>88.373000000000005</c:v>
                </c:pt>
                <c:pt idx="4004">
                  <c:v>88.382000000000005</c:v>
                </c:pt>
                <c:pt idx="4005">
                  <c:v>88.411000000000001</c:v>
                </c:pt>
                <c:pt idx="4006">
                  <c:v>88.432000000000002</c:v>
                </c:pt>
                <c:pt idx="4007">
                  <c:v>88.444999999999993</c:v>
                </c:pt>
                <c:pt idx="4008">
                  <c:v>88.456000000000003</c:v>
                </c:pt>
                <c:pt idx="4009">
                  <c:v>88.466999999999999</c:v>
                </c:pt>
                <c:pt idx="4010">
                  <c:v>88.477999999999994</c:v>
                </c:pt>
                <c:pt idx="4011">
                  <c:v>88.504000000000005</c:v>
                </c:pt>
                <c:pt idx="4012">
                  <c:v>88.566000000000003</c:v>
                </c:pt>
                <c:pt idx="4013">
                  <c:v>88.634</c:v>
                </c:pt>
                <c:pt idx="4014">
                  <c:v>88.667000000000002</c:v>
                </c:pt>
                <c:pt idx="4015">
                  <c:v>88.701999999999998</c:v>
                </c:pt>
                <c:pt idx="4016">
                  <c:v>88.712999999999994</c:v>
                </c:pt>
                <c:pt idx="4017">
                  <c:v>88.713999999999999</c:v>
                </c:pt>
                <c:pt idx="4018">
                  <c:v>88.718000000000004</c:v>
                </c:pt>
                <c:pt idx="4019">
                  <c:v>88.724999999999994</c:v>
                </c:pt>
                <c:pt idx="4020">
                  <c:v>88.734999999999999</c:v>
                </c:pt>
                <c:pt idx="4021">
                  <c:v>88.744</c:v>
                </c:pt>
                <c:pt idx="4022">
                  <c:v>88.751999999999995</c:v>
                </c:pt>
                <c:pt idx="4023">
                  <c:v>88.759</c:v>
                </c:pt>
                <c:pt idx="4024">
                  <c:v>88.765000000000001</c:v>
                </c:pt>
                <c:pt idx="4025">
                  <c:v>88.774000000000001</c:v>
                </c:pt>
                <c:pt idx="4026">
                  <c:v>88.787999999999997</c:v>
                </c:pt>
                <c:pt idx="4027">
                  <c:v>88.802000000000007</c:v>
                </c:pt>
                <c:pt idx="4028">
                  <c:v>88.814999999999998</c:v>
                </c:pt>
                <c:pt idx="4029">
                  <c:v>88.826999999999998</c:v>
                </c:pt>
                <c:pt idx="4030">
                  <c:v>88.837999999999994</c:v>
                </c:pt>
                <c:pt idx="4031">
                  <c:v>88.849000000000004</c:v>
                </c:pt>
                <c:pt idx="4032">
                  <c:v>88.864000000000004</c:v>
                </c:pt>
                <c:pt idx="4033">
                  <c:v>88.9</c:v>
                </c:pt>
                <c:pt idx="4034">
                  <c:v>88.968999999999994</c:v>
                </c:pt>
                <c:pt idx="4035">
                  <c:v>89.052999999999997</c:v>
                </c:pt>
                <c:pt idx="4036">
                  <c:v>89.141000000000005</c:v>
                </c:pt>
                <c:pt idx="4037">
                  <c:v>89.222999999999999</c:v>
                </c:pt>
                <c:pt idx="4038">
                  <c:v>89.27</c:v>
                </c:pt>
                <c:pt idx="4039">
                  <c:v>89.27</c:v>
                </c:pt>
                <c:pt idx="4040">
                  <c:v>89.27</c:v>
                </c:pt>
                <c:pt idx="4041">
                  <c:v>89.284000000000006</c:v>
                </c:pt>
                <c:pt idx="4042">
                  <c:v>89.301000000000002</c:v>
                </c:pt>
                <c:pt idx="4043">
                  <c:v>89.314999999999998</c:v>
                </c:pt>
                <c:pt idx="4044">
                  <c:v>89.328000000000003</c:v>
                </c:pt>
                <c:pt idx="4045">
                  <c:v>89.340999999999994</c:v>
                </c:pt>
                <c:pt idx="4046">
                  <c:v>89.352999999999994</c:v>
                </c:pt>
                <c:pt idx="4047">
                  <c:v>89.364000000000004</c:v>
                </c:pt>
                <c:pt idx="4048">
                  <c:v>89.376000000000005</c:v>
                </c:pt>
                <c:pt idx="4049">
                  <c:v>89.4</c:v>
                </c:pt>
                <c:pt idx="4050">
                  <c:v>89.453000000000003</c:v>
                </c:pt>
                <c:pt idx="4051">
                  <c:v>89.52</c:v>
                </c:pt>
                <c:pt idx="4052">
                  <c:v>89.585999999999999</c:v>
                </c:pt>
                <c:pt idx="4053">
                  <c:v>89.647999999999996</c:v>
                </c:pt>
                <c:pt idx="4054">
                  <c:v>89.706999999999994</c:v>
                </c:pt>
                <c:pt idx="4055">
                  <c:v>89.76</c:v>
                </c:pt>
                <c:pt idx="4056">
                  <c:v>89.76</c:v>
                </c:pt>
                <c:pt idx="4057">
                  <c:v>89.76</c:v>
                </c:pt>
                <c:pt idx="4058">
                  <c:v>89.763000000000005</c:v>
                </c:pt>
                <c:pt idx="4059">
                  <c:v>89.77</c:v>
                </c:pt>
                <c:pt idx="4060">
                  <c:v>89.772000000000006</c:v>
                </c:pt>
                <c:pt idx="4061">
                  <c:v>89.778999999999996</c:v>
                </c:pt>
                <c:pt idx="4062">
                  <c:v>89.787000000000006</c:v>
                </c:pt>
                <c:pt idx="4063">
                  <c:v>89.798000000000002</c:v>
                </c:pt>
                <c:pt idx="4064">
                  <c:v>89.81</c:v>
                </c:pt>
                <c:pt idx="4065">
                  <c:v>89.822999999999993</c:v>
                </c:pt>
                <c:pt idx="4066">
                  <c:v>89.837000000000003</c:v>
                </c:pt>
                <c:pt idx="4067">
                  <c:v>89.85</c:v>
                </c:pt>
                <c:pt idx="4068">
                  <c:v>89.861000000000004</c:v>
                </c:pt>
                <c:pt idx="4069">
                  <c:v>89.872</c:v>
                </c:pt>
                <c:pt idx="4070">
                  <c:v>89.884</c:v>
                </c:pt>
                <c:pt idx="4071">
                  <c:v>89.9</c:v>
                </c:pt>
                <c:pt idx="4072">
                  <c:v>89.933999999999997</c:v>
                </c:pt>
                <c:pt idx="4073">
                  <c:v>89.978999999999999</c:v>
                </c:pt>
                <c:pt idx="4074">
                  <c:v>89.994</c:v>
                </c:pt>
                <c:pt idx="4075">
                  <c:v>89.995000000000005</c:v>
                </c:pt>
                <c:pt idx="4076">
                  <c:v>89.998999999999995</c:v>
                </c:pt>
                <c:pt idx="4077">
                  <c:v>90.006</c:v>
                </c:pt>
                <c:pt idx="4078">
                  <c:v>90.016999999999996</c:v>
                </c:pt>
                <c:pt idx="4079">
                  <c:v>90.031999999999996</c:v>
                </c:pt>
                <c:pt idx="4080">
                  <c:v>90.046000000000006</c:v>
                </c:pt>
                <c:pt idx="4081">
                  <c:v>90.058999999999997</c:v>
                </c:pt>
                <c:pt idx="4082">
                  <c:v>90.070999999999998</c:v>
                </c:pt>
                <c:pt idx="4083">
                  <c:v>90.081999999999994</c:v>
                </c:pt>
                <c:pt idx="4084">
                  <c:v>90.093000000000004</c:v>
                </c:pt>
                <c:pt idx="4085">
                  <c:v>90.103999999999999</c:v>
                </c:pt>
                <c:pt idx="4086">
                  <c:v>90.125</c:v>
                </c:pt>
                <c:pt idx="4087">
                  <c:v>90.179000000000002</c:v>
                </c:pt>
                <c:pt idx="4088">
                  <c:v>90.265000000000001</c:v>
                </c:pt>
                <c:pt idx="4089">
                  <c:v>90.352999999999994</c:v>
                </c:pt>
                <c:pt idx="4090">
                  <c:v>90.441999999999993</c:v>
                </c:pt>
                <c:pt idx="4091">
                  <c:v>90.504999999999995</c:v>
                </c:pt>
                <c:pt idx="4092">
                  <c:v>90.506</c:v>
                </c:pt>
                <c:pt idx="4093">
                  <c:v>90.506</c:v>
                </c:pt>
                <c:pt idx="4094">
                  <c:v>90.528000000000006</c:v>
                </c:pt>
                <c:pt idx="4095">
                  <c:v>90.578999999999994</c:v>
                </c:pt>
                <c:pt idx="4096">
                  <c:v>90.646000000000001</c:v>
                </c:pt>
                <c:pt idx="4097">
                  <c:v>90.727999999999994</c:v>
                </c:pt>
                <c:pt idx="4098">
                  <c:v>90.813000000000002</c:v>
                </c:pt>
                <c:pt idx="4099">
                  <c:v>90.864999999999995</c:v>
                </c:pt>
                <c:pt idx="4100">
                  <c:v>90.873999999999995</c:v>
                </c:pt>
                <c:pt idx="4101">
                  <c:v>90.923000000000002</c:v>
                </c:pt>
                <c:pt idx="4102">
                  <c:v>90.992999999999995</c:v>
                </c:pt>
                <c:pt idx="4103">
                  <c:v>91.025000000000006</c:v>
                </c:pt>
                <c:pt idx="4104">
                  <c:v>91.025000000000006</c:v>
                </c:pt>
                <c:pt idx="4105">
                  <c:v>91.025000000000006</c:v>
                </c:pt>
                <c:pt idx="4106">
                  <c:v>91.025000000000006</c:v>
                </c:pt>
                <c:pt idx="4107">
                  <c:v>91.03</c:v>
                </c:pt>
                <c:pt idx="4108">
                  <c:v>91.045000000000002</c:v>
                </c:pt>
                <c:pt idx="4109">
                  <c:v>91.067999999999998</c:v>
                </c:pt>
                <c:pt idx="4110">
                  <c:v>91.108000000000004</c:v>
                </c:pt>
                <c:pt idx="4111">
                  <c:v>91.158000000000001</c:v>
                </c:pt>
                <c:pt idx="4112">
                  <c:v>91.212000000000003</c:v>
                </c:pt>
                <c:pt idx="4113">
                  <c:v>91.293000000000006</c:v>
                </c:pt>
                <c:pt idx="4114">
                  <c:v>91.384</c:v>
                </c:pt>
                <c:pt idx="4115">
                  <c:v>91.474000000000004</c:v>
                </c:pt>
                <c:pt idx="4116">
                  <c:v>91.563000000000002</c:v>
                </c:pt>
                <c:pt idx="4117">
                  <c:v>91.647999999999996</c:v>
                </c:pt>
                <c:pt idx="4118">
                  <c:v>91.731999999999999</c:v>
                </c:pt>
                <c:pt idx="4119">
                  <c:v>91.799000000000007</c:v>
                </c:pt>
                <c:pt idx="4120">
                  <c:v>91.799000000000007</c:v>
                </c:pt>
                <c:pt idx="4121">
                  <c:v>91.799000000000007</c:v>
                </c:pt>
                <c:pt idx="4122">
                  <c:v>91.799000000000007</c:v>
                </c:pt>
                <c:pt idx="4123">
                  <c:v>91.801000000000002</c:v>
                </c:pt>
                <c:pt idx="4124">
                  <c:v>91.822999999999993</c:v>
                </c:pt>
                <c:pt idx="4125">
                  <c:v>91.881</c:v>
                </c:pt>
                <c:pt idx="4126">
                  <c:v>91.963999999999999</c:v>
                </c:pt>
                <c:pt idx="4127">
                  <c:v>92.046999999999997</c:v>
                </c:pt>
                <c:pt idx="4128">
                  <c:v>92.135000000000005</c:v>
                </c:pt>
                <c:pt idx="4129">
                  <c:v>92.224999999999994</c:v>
                </c:pt>
                <c:pt idx="4130">
                  <c:v>92.311000000000007</c:v>
                </c:pt>
                <c:pt idx="4131">
                  <c:v>92.397999999999996</c:v>
                </c:pt>
                <c:pt idx="4132">
                  <c:v>92.488</c:v>
                </c:pt>
                <c:pt idx="4133">
                  <c:v>92.569000000000003</c:v>
                </c:pt>
                <c:pt idx="4134">
                  <c:v>92.644000000000005</c:v>
                </c:pt>
                <c:pt idx="4135">
                  <c:v>92.721999999999994</c:v>
                </c:pt>
                <c:pt idx="4136">
                  <c:v>92.802000000000007</c:v>
                </c:pt>
                <c:pt idx="4137">
                  <c:v>92.882000000000005</c:v>
                </c:pt>
                <c:pt idx="4138">
                  <c:v>92.941000000000003</c:v>
                </c:pt>
                <c:pt idx="4139">
                  <c:v>92.945999999999998</c:v>
                </c:pt>
                <c:pt idx="4140">
                  <c:v>92.945999999999998</c:v>
                </c:pt>
                <c:pt idx="4141">
                  <c:v>92.945999999999998</c:v>
                </c:pt>
                <c:pt idx="4142">
                  <c:v>92.945999999999998</c:v>
                </c:pt>
                <c:pt idx="4143">
                  <c:v>92.968000000000004</c:v>
                </c:pt>
                <c:pt idx="4144">
                  <c:v>92.974999999999994</c:v>
                </c:pt>
                <c:pt idx="4145">
                  <c:v>92.977000000000004</c:v>
                </c:pt>
                <c:pt idx="4146">
                  <c:v>92.977000000000004</c:v>
                </c:pt>
                <c:pt idx="4147">
                  <c:v>92.977000000000004</c:v>
                </c:pt>
                <c:pt idx="4148">
                  <c:v>92.99</c:v>
                </c:pt>
                <c:pt idx="4149">
                  <c:v>93.015000000000001</c:v>
                </c:pt>
                <c:pt idx="4150">
                  <c:v>93.045000000000002</c:v>
                </c:pt>
                <c:pt idx="4151">
                  <c:v>93.052999999999997</c:v>
                </c:pt>
                <c:pt idx="4152">
                  <c:v>93.052999999999997</c:v>
                </c:pt>
                <c:pt idx="4153">
                  <c:v>93.052999999999997</c:v>
                </c:pt>
                <c:pt idx="4154">
                  <c:v>93.052999999999997</c:v>
                </c:pt>
                <c:pt idx="4155">
                  <c:v>93.052999999999997</c:v>
                </c:pt>
                <c:pt idx="4156">
                  <c:v>93.052999999999997</c:v>
                </c:pt>
                <c:pt idx="4157">
                  <c:v>93.073999999999998</c:v>
                </c:pt>
                <c:pt idx="4158">
                  <c:v>93.125</c:v>
                </c:pt>
                <c:pt idx="4159">
                  <c:v>93.198999999999998</c:v>
                </c:pt>
                <c:pt idx="4160">
                  <c:v>93.271000000000001</c:v>
                </c:pt>
                <c:pt idx="4161">
                  <c:v>93.3</c:v>
                </c:pt>
                <c:pt idx="4162">
                  <c:v>93.3</c:v>
                </c:pt>
                <c:pt idx="4163">
                  <c:v>93.3</c:v>
                </c:pt>
                <c:pt idx="4164">
                  <c:v>93.334999999999994</c:v>
                </c:pt>
                <c:pt idx="4165">
                  <c:v>93.414000000000001</c:v>
                </c:pt>
                <c:pt idx="4166">
                  <c:v>93.494</c:v>
                </c:pt>
                <c:pt idx="4167">
                  <c:v>93.570999999999998</c:v>
                </c:pt>
                <c:pt idx="4168">
                  <c:v>93.649000000000001</c:v>
                </c:pt>
                <c:pt idx="4169">
                  <c:v>93.727000000000004</c:v>
                </c:pt>
                <c:pt idx="4170">
                  <c:v>93.790999999999997</c:v>
                </c:pt>
                <c:pt idx="4171">
                  <c:v>93.823999999999998</c:v>
                </c:pt>
                <c:pt idx="4172">
                  <c:v>93.823999999999998</c:v>
                </c:pt>
                <c:pt idx="4173">
                  <c:v>93.823999999999998</c:v>
                </c:pt>
                <c:pt idx="4174">
                  <c:v>93.823999999999998</c:v>
                </c:pt>
                <c:pt idx="4175">
                  <c:v>93.823999999999998</c:v>
                </c:pt>
                <c:pt idx="4176">
                  <c:v>93.826999999999998</c:v>
                </c:pt>
                <c:pt idx="4177">
                  <c:v>93.861000000000004</c:v>
                </c:pt>
                <c:pt idx="4178">
                  <c:v>93.926000000000002</c:v>
                </c:pt>
                <c:pt idx="4179">
                  <c:v>94.01</c:v>
                </c:pt>
                <c:pt idx="4180">
                  <c:v>94.096000000000004</c:v>
                </c:pt>
                <c:pt idx="4181">
                  <c:v>94.173000000000002</c:v>
                </c:pt>
                <c:pt idx="4182">
                  <c:v>94.241</c:v>
                </c:pt>
                <c:pt idx="4183">
                  <c:v>94.299000000000007</c:v>
                </c:pt>
                <c:pt idx="4184">
                  <c:v>94.323999999999998</c:v>
                </c:pt>
                <c:pt idx="4185">
                  <c:v>94.323999999999998</c:v>
                </c:pt>
                <c:pt idx="4186">
                  <c:v>94.323999999999998</c:v>
                </c:pt>
                <c:pt idx="4187">
                  <c:v>94.323999999999998</c:v>
                </c:pt>
                <c:pt idx="4188">
                  <c:v>94.323999999999998</c:v>
                </c:pt>
                <c:pt idx="4189">
                  <c:v>94.328000000000003</c:v>
                </c:pt>
                <c:pt idx="4190">
                  <c:v>94.370999999999995</c:v>
                </c:pt>
                <c:pt idx="4191">
                  <c:v>94.438000000000002</c:v>
                </c:pt>
                <c:pt idx="4192">
                  <c:v>94.522999999999996</c:v>
                </c:pt>
                <c:pt idx="4193">
                  <c:v>94.611000000000004</c:v>
                </c:pt>
                <c:pt idx="4194">
                  <c:v>94.691000000000003</c:v>
                </c:pt>
                <c:pt idx="4195">
                  <c:v>94.775999999999996</c:v>
                </c:pt>
                <c:pt idx="4196">
                  <c:v>94.864999999999995</c:v>
                </c:pt>
                <c:pt idx="4197">
                  <c:v>94.941000000000003</c:v>
                </c:pt>
                <c:pt idx="4198">
                  <c:v>95.004000000000005</c:v>
                </c:pt>
                <c:pt idx="4199">
                  <c:v>95.043999999999997</c:v>
                </c:pt>
                <c:pt idx="4200">
                  <c:v>95.06</c:v>
                </c:pt>
                <c:pt idx="4201">
                  <c:v>95.072999999999993</c:v>
                </c:pt>
                <c:pt idx="4202">
                  <c:v>95.08</c:v>
                </c:pt>
                <c:pt idx="4203">
                  <c:v>95.08</c:v>
                </c:pt>
                <c:pt idx="4204">
                  <c:v>95.08</c:v>
                </c:pt>
                <c:pt idx="4205">
                  <c:v>95.08</c:v>
                </c:pt>
                <c:pt idx="4206">
                  <c:v>95.08</c:v>
                </c:pt>
                <c:pt idx="4207">
                  <c:v>95.087999999999994</c:v>
                </c:pt>
                <c:pt idx="4208">
                  <c:v>95.13</c:v>
                </c:pt>
                <c:pt idx="4209">
                  <c:v>95.183999999999997</c:v>
                </c:pt>
                <c:pt idx="4210">
                  <c:v>95.233999999999995</c:v>
                </c:pt>
                <c:pt idx="4211">
                  <c:v>95.275000000000006</c:v>
                </c:pt>
                <c:pt idx="4212">
                  <c:v>95.302000000000007</c:v>
                </c:pt>
                <c:pt idx="4213">
                  <c:v>95.316000000000003</c:v>
                </c:pt>
                <c:pt idx="4214">
                  <c:v>95.331999999999994</c:v>
                </c:pt>
                <c:pt idx="4215">
                  <c:v>95.352999999999994</c:v>
                </c:pt>
                <c:pt idx="4216">
                  <c:v>95.406999999999996</c:v>
                </c:pt>
                <c:pt idx="4217">
                  <c:v>95.429000000000002</c:v>
                </c:pt>
                <c:pt idx="4218">
                  <c:v>95.433000000000007</c:v>
                </c:pt>
                <c:pt idx="4219">
                  <c:v>95.444999999999993</c:v>
                </c:pt>
                <c:pt idx="4220">
                  <c:v>95.460999999999999</c:v>
                </c:pt>
                <c:pt idx="4221">
                  <c:v>95.489000000000004</c:v>
                </c:pt>
                <c:pt idx="4222">
                  <c:v>95.501000000000005</c:v>
                </c:pt>
                <c:pt idx="4223">
                  <c:v>95.501000000000005</c:v>
                </c:pt>
                <c:pt idx="4224">
                  <c:v>95.504000000000005</c:v>
                </c:pt>
                <c:pt idx="4225">
                  <c:v>95.531000000000006</c:v>
                </c:pt>
                <c:pt idx="4226">
                  <c:v>95.581000000000003</c:v>
                </c:pt>
                <c:pt idx="4227">
                  <c:v>95.634</c:v>
                </c:pt>
                <c:pt idx="4228">
                  <c:v>95.680999999999997</c:v>
                </c:pt>
                <c:pt idx="4229">
                  <c:v>95.721999999999994</c:v>
                </c:pt>
                <c:pt idx="4230">
                  <c:v>95.754000000000005</c:v>
                </c:pt>
                <c:pt idx="4231">
                  <c:v>95.754999999999995</c:v>
                </c:pt>
                <c:pt idx="4232">
                  <c:v>95.754999999999995</c:v>
                </c:pt>
                <c:pt idx="4233">
                  <c:v>95.754999999999995</c:v>
                </c:pt>
                <c:pt idx="4234">
                  <c:v>95.754999999999995</c:v>
                </c:pt>
                <c:pt idx="4235">
                  <c:v>95.754999999999995</c:v>
                </c:pt>
                <c:pt idx="4236">
                  <c:v>95.754999999999995</c:v>
                </c:pt>
                <c:pt idx="4237">
                  <c:v>95.763000000000005</c:v>
                </c:pt>
                <c:pt idx="4238">
                  <c:v>95.789000000000001</c:v>
                </c:pt>
                <c:pt idx="4239">
                  <c:v>95.813000000000002</c:v>
                </c:pt>
                <c:pt idx="4240">
                  <c:v>95.838999999999999</c:v>
                </c:pt>
                <c:pt idx="4241">
                  <c:v>95.876999999999995</c:v>
                </c:pt>
                <c:pt idx="4242">
                  <c:v>95.923000000000002</c:v>
                </c:pt>
                <c:pt idx="4243">
                  <c:v>95.981999999999999</c:v>
                </c:pt>
                <c:pt idx="4244">
                  <c:v>96.034000000000006</c:v>
                </c:pt>
                <c:pt idx="4245">
                  <c:v>96.040999999999997</c:v>
                </c:pt>
                <c:pt idx="4246">
                  <c:v>96.040999999999997</c:v>
                </c:pt>
                <c:pt idx="4247">
                  <c:v>96.040999999999997</c:v>
                </c:pt>
                <c:pt idx="4248">
                  <c:v>96.040999999999997</c:v>
                </c:pt>
                <c:pt idx="4249">
                  <c:v>96.040999999999997</c:v>
                </c:pt>
                <c:pt idx="4250">
                  <c:v>96.040999999999997</c:v>
                </c:pt>
                <c:pt idx="4251">
                  <c:v>96.042000000000002</c:v>
                </c:pt>
                <c:pt idx="4252">
                  <c:v>96.046000000000006</c:v>
                </c:pt>
                <c:pt idx="4253">
                  <c:v>96.052000000000007</c:v>
                </c:pt>
                <c:pt idx="4254">
                  <c:v>96.058999999999997</c:v>
                </c:pt>
                <c:pt idx="4255">
                  <c:v>96.066999999999993</c:v>
                </c:pt>
                <c:pt idx="4256">
                  <c:v>96.073999999999998</c:v>
                </c:pt>
                <c:pt idx="4257">
                  <c:v>96.081999999999994</c:v>
                </c:pt>
                <c:pt idx="4258">
                  <c:v>96.088999999999999</c:v>
                </c:pt>
                <c:pt idx="4259">
                  <c:v>96.096999999999994</c:v>
                </c:pt>
                <c:pt idx="4260">
                  <c:v>96.103999999999999</c:v>
                </c:pt>
                <c:pt idx="4261">
                  <c:v>96.111000000000004</c:v>
                </c:pt>
                <c:pt idx="4262">
                  <c:v>96.117999999999995</c:v>
                </c:pt>
                <c:pt idx="4263">
                  <c:v>96.126000000000005</c:v>
                </c:pt>
                <c:pt idx="4264">
                  <c:v>96.132999999999996</c:v>
                </c:pt>
                <c:pt idx="4265">
                  <c:v>96.14</c:v>
                </c:pt>
                <c:pt idx="4266">
                  <c:v>96.147000000000006</c:v>
                </c:pt>
                <c:pt idx="4267">
                  <c:v>96.155000000000001</c:v>
                </c:pt>
                <c:pt idx="4268">
                  <c:v>96.162000000000006</c:v>
                </c:pt>
                <c:pt idx="4269">
                  <c:v>96.168999999999997</c:v>
                </c:pt>
                <c:pt idx="4270">
                  <c:v>96.176000000000002</c:v>
                </c:pt>
                <c:pt idx="4271">
                  <c:v>96.183000000000007</c:v>
                </c:pt>
                <c:pt idx="4272">
                  <c:v>96.197000000000003</c:v>
                </c:pt>
                <c:pt idx="4273">
                  <c:v>96.210999999999999</c:v>
                </c:pt>
                <c:pt idx="4274">
                  <c:v>96.218999999999994</c:v>
                </c:pt>
                <c:pt idx="4275">
                  <c:v>96.227999999999994</c:v>
                </c:pt>
                <c:pt idx="4276">
                  <c:v>96.253</c:v>
                </c:pt>
                <c:pt idx="4277">
                  <c:v>96.311000000000007</c:v>
                </c:pt>
                <c:pt idx="4278">
                  <c:v>96.379000000000005</c:v>
                </c:pt>
                <c:pt idx="4279">
                  <c:v>96.418999999999997</c:v>
                </c:pt>
                <c:pt idx="4280">
                  <c:v>96.42</c:v>
                </c:pt>
                <c:pt idx="4281">
                  <c:v>96.421999999999997</c:v>
                </c:pt>
                <c:pt idx="4282">
                  <c:v>96.424000000000007</c:v>
                </c:pt>
                <c:pt idx="4283">
                  <c:v>96.430999999999997</c:v>
                </c:pt>
                <c:pt idx="4284">
                  <c:v>96.447000000000003</c:v>
                </c:pt>
                <c:pt idx="4285">
                  <c:v>96.463999999999999</c:v>
                </c:pt>
                <c:pt idx="4286">
                  <c:v>96.468999999999994</c:v>
                </c:pt>
                <c:pt idx="4287">
                  <c:v>96.474000000000004</c:v>
                </c:pt>
                <c:pt idx="4288">
                  <c:v>96.492999999999995</c:v>
                </c:pt>
                <c:pt idx="4289">
                  <c:v>96.507000000000005</c:v>
                </c:pt>
                <c:pt idx="4290">
                  <c:v>96.515000000000001</c:v>
                </c:pt>
                <c:pt idx="4291">
                  <c:v>96.543000000000006</c:v>
                </c:pt>
                <c:pt idx="4292">
                  <c:v>96.543999999999997</c:v>
                </c:pt>
                <c:pt idx="4293">
                  <c:v>96.543999999999997</c:v>
                </c:pt>
                <c:pt idx="4294">
                  <c:v>96.543999999999997</c:v>
                </c:pt>
                <c:pt idx="4295">
                  <c:v>96.545000000000002</c:v>
                </c:pt>
                <c:pt idx="4296">
                  <c:v>96.552999999999997</c:v>
                </c:pt>
                <c:pt idx="4297">
                  <c:v>96.584999999999994</c:v>
                </c:pt>
                <c:pt idx="4298">
                  <c:v>96.620999999999995</c:v>
                </c:pt>
                <c:pt idx="4299">
                  <c:v>96.655000000000001</c:v>
                </c:pt>
                <c:pt idx="4300">
                  <c:v>96.691999999999993</c:v>
                </c:pt>
                <c:pt idx="4301">
                  <c:v>96.738</c:v>
                </c:pt>
                <c:pt idx="4302">
                  <c:v>96.783000000000001</c:v>
                </c:pt>
                <c:pt idx="4303">
                  <c:v>96.819000000000003</c:v>
                </c:pt>
                <c:pt idx="4304">
                  <c:v>96.852000000000004</c:v>
                </c:pt>
                <c:pt idx="4305">
                  <c:v>96.88</c:v>
                </c:pt>
                <c:pt idx="4306">
                  <c:v>96.894000000000005</c:v>
                </c:pt>
                <c:pt idx="4307">
                  <c:v>96.894000000000005</c:v>
                </c:pt>
                <c:pt idx="4308">
                  <c:v>96.894000000000005</c:v>
                </c:pt>
                <c:pt idx="4309">
                  <c:v>96.894000000000005</c:v>
                </c:pt>
                <c:pt idx="4310">
                  <c:v>96.894000000000005</c:v>
                </c:pt>
                <c:pt idx="4311">
                  <c:v>96.894000000000005</c:v>
                </c:pt>
                <c:pt idx="4312">
                  <c:v>96.894000000000005</c:v>
                </c:pt>
                <c:pt idx="4313">
                  <c:v>96.894000000000005</c:v>
                </c:pt>
                <c:pt idx="4314">
                  <c:v>96.896000000000001</c:v>
                </c:pt>
                <c:pt idx="4315">
                  <c:v>96.900999999999996</c:v>
                </c:pt>
                <c:pt idx="4316">
                  <c:v>96.906000000000006</c:v>
                </c:pt>
                <c:pt idx="4317">
                  <c:v>96.912999999999997</c:v>
                </c:pt>
                <c:pt idx="4318">
                  <c:v>96.923000000000002</c:v>
                </c:pt>
                <c:pt idx="4319">
                  <c:v>96.924000000000007</c:v>
                </c:pt>
                <c:pt idx="4320">
                  <c:v>96.924000000000007</c:v>
                </c:pt>
                <c:pt idx="4321">
                  <c:v>96.924000000000007</c:v>
                </c:pt>
                <c:pt idx="4322">
                  <c:v>96.924000000000007</c:v>
                </c:pt>
                <c:pt idx="4323">
                  <c:v>96.924000000000007</c:v>
                </c:pt>
                <c:pt idx="4324">
                  <c:v>96.926000000000002</c:v>
                </c:pt>
                <c:pt idx="4325">
                  <c:v>96.93</c:v>
                </c:pt>
                <c:pt idx="4326">
                  <c:v>96.932000000000002</c:v>
                </c:pt>
                <c:pt idx="4327">
                  <c:v>96.932000000000002</c:v>
                </c:pt>
                <c:pt idx="4328">
                  <c:v>96.933999999999997</c:v>
                </c:pt>
                <c:pt idx="4329">
                  <c:v>96.942999999999998</c:v>
                </c:pt>
                <c:pt idx="4330">
                  <c:v>96.948999999999998</c:v>
                </c:pt>
                <c:pt idx="4331">
                  <c:v>96.948999999999998</c:v>
                </c:pt>
                <c:pt idx="4332">
                  <c:v>96.948999999999998</c:v>
                </c:pt>
                <c:pt idx="4333">
                  <c:v>96.95</c:v>
                </c:pt>
                <c:pt idx="4334">
                  <c:v>96.950999999999993</c:v>
                </c:pt>
                <c:pt idx="4335">
                  <c:v>96.953999999999994</c:v>
                </c:pt>
                <c:pt idx="4336">
                  <c:v>96.959000000000003</c:v>
                </c:pt>
                <c:pt idx="4337">
                  <c:v>96.963999999999999</c:v>
                </c:pt>
                <c:pt idx="4338">
                  <c:v>96.97</c:v>
                </c:pt>
                <c:pt idx="4339">
                  <c:v>96.975999999999999</c:v>
                </c:pt>
                <c:pt idx="4340">
                  <c:v>96.981999999999999</c:v>
                </c:pt>
                <c:pt idx="4341">
                  <c:v>96.988</c:v>
                </c:pt>
                <c:pt idx="4342">
                  <c:v>96.992999999999995</c:v>
                </c:pt>
                <c:pt idx="4343">
                  <c:v>96.998000000000005</c:v>
                </c:pt>
                <c:pt idx="4344">
                  <c:v>97.001999999999995</c:v>
                </c:pt>
                <c:pt idx="4345">
                  <c:v>97.007000000000005</c:v>
                </c:pt>
                <c:pt idx="4346">
                  <c:v>97.012</c:v>
                </c:pt>
                <c:pt idx="4347">
                  <c:v>97.018000000000001</c:v>
                </c:pt>
                <c:pt idx="4348">
                  <c:v>97.024000000000001</c:v>
                </c:pt>
                <c:pt idx="4349">
                  <c:v>97.03</c:v>
                </c:pt>
                <c:pt idx="4350">
                  <c:v>97.036000000000001</c:v>
                </c:pt>
                <c:pt idx="4351">
                  <c:v>97.040999999999997</c:v>
                </c:pt>
                <c:pt idx="4352">
                  <c:v>97.046000000000006</c:v>
                </c:pt>
                <c:pt idx="4353">
                  <c:v>97.051000000000002</c:v>
                </c:pt>
                <c:pt idx="4354">
                  <c:v>97.055999999999997</c:v>
                </c:pt>
                <c:pt idx="4355">
                  <c:v>97.061000000000007</c:v>
                </c:pt>
                <c:pt idx="4356">
                  <c:v>97.064999999999998</c:v>
                </c:pt>
                <c:pt idx="4357">
                  <c:v>97.067999999999998</c:v>
                </c:pt>
                <c:pt idx="4358">
                  <c:v>97.072000000000003</c:v>
                </c:pt>
                <c:pt idx="4359">
                  <c:v>97.075999999999993</c:v>
                </c:pt>
                <c:pt idx="4360">
                  <c:v>97.081000000000003</c:v>
                </c:pt>
                <c:pt idx="4361">
                  <c:v>97.085999999999999</c:v>
                </c:pt>
                <c:pt idx="4362">
                  <c:v>97.090999999999994</c:v>
                </c:pt>
                <c:pt idx="4363">
                  <c:v>97.096000000000004</c:v>
                </c:pt>
                <c:pt idx="4364">
                  <c:v>97.1</c:v>
                </c:pt>
                <c:pt idx="4365">
                  <c:v>97.105999999999995</c:v>
                </c:pt>
                <c:pt idx="4366">
                  <c:v>97.111000000000004</c:v>
                </c:pt>
                <c:pt idx="4367">
                  <c:v>97.117000000000004</c:v>
                </c:pt>
                <c:pt idx="4368">
                  <c:v>97.123999999999995</c:v>
                </c:pt>
                <c:pt idx="4369">
                  <c:v>97.131</c:v>
                </c:pt>
                <c:pt idx="4370">
                  <c:v>97.138000000000005</c:v>
                </c:pt>
                <c:pt idx="4371">
                  <c:v>97.144999999999996</c:v>
                </c:pt>
                <c:pt idx="4372">
                  <c:v>97.153000000000006</c:v>
                </c:pt>
                <c:pt idx="4373">
                  <c:v>97.16</c:v>
                </c:pt>
                <c:pt idx="4374">
                  <c:v>97.167000000000002</c:v>
                </c:pt>
                <c:pt idx="4375">
                  <c:v>97.174000000000007</c:v>
                </c:pt>
                <c:pt idx="4376">
                  <c:v>97.182000000000002</c:v>
                </c:pt>
                <c:pt idx="4377">
                  <c:v>97.188999999999993</c:v>
                </c:pt>
                <c:pt idx="4378">
                  <c:v>97.195999999999998</c:v>
                </c:pt>
                <c:pt idx="4379">
                  <c:v>97.203000000000003</c:v>
                </c:pt>
                <c:pt idx="4380">
                  <c:v>97.21</c:v>
                </c:pt>
                <c:pt idx="4381">
                  <c:v>97.218000000000004</c:v>
                </c:pt>
                <c:pt idx="4382">
                  <c:v>97.224999999999994</c:v>
                </c:pt>
                <c:pt idx="4383">
                  <c:v>97.231999999999999</c:v>
                </c:pt>
                <c:pt idx="4384">
                  <c:v>97.24</c:v>
                </c:pt>
                <c:pt idx="4385">
                  <c:v>97.247</c:v>
                </c:pt>
                <c:pt idx="4386">
                  <c:v>97.254000000000005</c:v>
                </c:pt>
                <c:pt idx="4387">
                  <c:v>97.262</c:v>
                </c:pt>
                <c:pt idx="4388">
                  <c:v>97.269000000000005</c:v>
                </c:pt>
                <c:pt idx="4389">
                  <c:v>97.275999999999996</c:v>
                </c:pt>
                <c:pt idx="4390">
                  <c:v>97.283000000000001</c:v>
                </c:pt>
                <c:pt idx="4391">
                  <c:v>97.290999999999997</c:v>
                </c:pt>
                <c:pt idx="4392">
                  <c:v>97.298000000000002</c:v>
                </c:pt>
                <c:pt idx="4393">
                  <c:v>97.305000000000007</c:v>
                </c:pt>
                <c:pt idx="4394">
                  <c:v>97.311999999999998</c:v>
                </c:pt>
                <c:pt idx="4395">
                  <c:v>97.32</c:v>
                </c:pt>
                <c:pt idx="4396">
                  <c:v>97.326999999999998</c:v>
                </c:pt>
                <c:pt idx="4397">
                  <c:v>97.334000000000003</c:v>
                </c:pt>
                <c:pt idx="4398">
                  <c:v>97.341999999999999</c:v>
                </c:pt>
                <c:pt idx="4399">
                  <c:v>97.349000000000004</c:v>
                </c:pt>
                <c:pt idx="4400">
                  <c:v>97.355999999999995</c:v>
                </c:pt>
                <c:pt idx="4401">
                  <c:v>97.363</c:v>
                </c:pt>
                <c:pt idx="4402">
                  <c:v>97.370999999999995</c:v>
                </c:pt>
                <c:pt idx="4403">
                  <c:v>97.378</c:v>
                </c:pt>
                <c:pt idx="4404">
                  <c:v>97.385000000000005</c:v>
                </c:pt>
                <c:pt idx="4405">
                  <c:v>97.393000000000001</c:v>
                </c:pt>
                <c:pt idx="4406">
                  <c:v>97.4</c:v>
                </c:pt>
                <c:pt idx="4407">
                  <c:v>97.406999999999996</c:v>
                </c:pt>
                <c:pt idx="4408">
                  <c:v>97.415000000000006</c:v>
                </c:pt>
                <c:pt idx="4409">
                  <c:v>97.421999999999997</c:v>
                </c:pt>
                <c:pt idx="4410">
                  <c:v>97.429000000000002</c:v>
                </c:pt>
                <c:pt idx="4411">
                  <c:v>97.436000000000007</c:v>
                </c:pt>
                <c:pt idx="4412">
                  <c:v>97.444000000000003</c:v>
                </c:pt>
                <c:pt idx="4413">
                  <c:v>97.450999999999993</c:v>
                </c:pt>
                <c:pt idx="4414">
                  <c:v>97.457999999999998</c:v>
                </c:pt>
                <c:pt idx="4415">
                  <c:v>97.465000000000003</c:v>
                </c:pt>
                <c:pt idx="4416">
                  <c:v>97.472999999999999</c:v>
                </c:pt>
                <c:pt idx="4417">
                  <c:v>97.48</c:v>
                </c:pt>
                <c:pt idx="4418">
                  <c:v>97.486999999999995</c:v>
                </c:pt>
                <c:pt idx="4419">
                  <c:v>97.495000000000005</c:v>
                </c:pt>
                <c:pt idx="4420">
                  <c:v>97.503</c:v>
                </c:pt>
                <c:pt idx="4421">
                  <c:v>97.510999999999996</c:v>
                </c:pt>
                <c:pt idx="4422">
                  <c:v>97.519000000000005</c:v>
                </c:pt>
                <c:pt idx="4423">
                  <c:v>97.525999999999996</c:v>
                </c:pt>
                <c:pt idx="4424">
                  <c:v>97.534000000000006</c:v>
                </c:pt>
                <c:pt idx="4425">
                  <c:v>97.542000000000002</c:v>
                </c:pt>
                <c:pt idx="4426">
                  <c:v>97.55</c:v>
                </c:pt>
                <c:pt idx="4427">
                  <c:v>97.557000000000002</c:v>
                </c:pt>
                <c:pt idx="4428">
                  <c:v>97.564999999999998</c:v>
                </c:pt>
                <c:pt idx="4429">
                  <c:v>97.572999999999993</c:v>
                </c:pt>
                <c:pt idx="4430">
                  <c:v>97.581000000000003</c:v>
                </c:pt>
                <c:pt idx="4431">
                  <c:v>97.588999999999999</c:v>
                </c:pt>
                <c:pt idx="4432">
                  <c:v>97.596000000000004</c:v>
                </c:pt>
                <c:pt idx="4433">
                  <c:v>97.603999999999999</c:v>
                </c:pt>
                <c:pt idx="4434">
                  <c:v>97.611999999999995</c:v>
                </c:pt>
                <c:pt idx="4435">
                  <c:v>97.62</c:v>
                </c:pt>
                <c:pt idx="4436">
                  <c:v>97.628</c:v>
                </c:pt>
                <c:pt idx="4437">
                  <c:v>97.635000000000005</c:v>
                </c:pt>
                <c:pt idx="4438">
                  <c:v>97.643000000000001</c:v>
                </c:pt>
                <c:pt idx="4439">
                  <c:v>97.650999999999996</c:v>
                </c:pt>
                <c:pt idx="4440">
                  <c:v>97.659000000000006</c:v>
                </c:pt>
                <c:pt idx="4441">
                  <c:v>97.665999999999997</c:v>
                </c:pt>
                <c:pt idx="4442">
                  <c:v>97.674000000000007</c:v>
                </c:pt>
                <c:pt idx="4443">
                  <c:v>97.682000000000002</c:v>
                </c:pt>
                <c:pt idx="4444">
                  <c:v>97.69</c:v>
                </c:pt>
                <c:pt idx="4445">
                  <c:v>97.697000000000003</c:v>
                </c:pt>
                <c:pt idx="4446">
                  <c:v>97.704999999999998</c:v>
                </c:pt>
                <c:pt idx="4447">
                  <c:v>97.712999999999994</c:v>
                </c:pt>
                <c:pt idx="4448">
                  <c:v>97.721000000000004</c:v>
                </c:pt>
                <c:pt idx="4449">
                  <c:v>97.728999999999999</c:v>
                </c:pt>
                <c:pt idx="4450">
                  <c:v>97.736000000000004</c:v>
                </c:pt>
                <c:pt idx="4451">
                  <c:v>97.744</c:v>
                </c:pt>
                <c:pt idx="4452">
                  <c:v>97.751999999999995</c:v>
                </c:pt>
                <c:pt idx="4453">
                  <c:v>97.76</c:v>
                </c:pt>
                <c:pt idx="4454">
                  <c:v>97.768000000000001</c:v>
                </c:pt>
                <c:pt idx="4455">
                  <c:v>97.775000000000006</c:v>
                </c:pt>
                <c:pt idx="4456">
                  <c:v>97.783000000000001</c:v>
                </c:pt>
                <c:pt idx="4457">
                  <c:v>97.790999999999997</c:v>
                </c:pt>
                <c:pt idx="4458">
                  <c:v>97.799000000000007</c:v>
                </c:pt>
                <c:pt idx="4459">
                  <c:v>97.807000000000002</c:v>
                </c:pt>
                <c:pt idx="4460">
                  <c:v>97.831000000000003</c:v>
                </c:pt>
                <c:pt idx="4461">
                  <c:v>97.882999999999996</c:v>
                </c:pt>
                <c:pt idx="4462">
                  <c:v>97.960999999999999</c:v>
                </c:pt>
                <c:pt idx="4463">
                  <c:v>98.049000000000007</c:v>
                </c:pt>
                <c:pt idx="4464">
                  <c:v>98.105999999999995</c:v>
                </c:pt>
                <c:pt idx="4465">
                  <c:v>98.114999999999995</c:v>
                </c:pt>
                <c:pt idx="4466">
                  <c:v>98.114999999999995</c:v>
                </c:pt>
                <c:pt idx="4467">
                  <c:v>98.114999999999995</c:v>
                </c:pt>
                <c:pt idx="4468">
                  <c:v>98.122</c:v>
                </c:pt>
                <c:pt idx="4469">
                  <c:v>98.131</c:v>
                </c:pt>
                <c:pt idx="4470">
                  <c:v>98.141000000000005</c:v>
                </c:pt>
                <c:pt idx="4471">
                  <c:v>98.153999999999996</c:v>
                </c:pt>
                <c:pt idx="4472">
                  <c:v>98.165999999999997</c:v>
                </c:pt>
                <c:pt idx="4473">
                  <c:v>98.177999999999997</c:v>
                </c:pt>
                <c:pt idx="4474">
                  <c:v>98.188999999999993</c:v>
                </c:pt>
                <c:pt idx="4475">
                  <c:v>98.2</c:v>
                </c:pt>
                <c:pt idx="4476">
                  <c:v>98.212999999999994</c:v>
                </c:pt>
                <c:pt idx="4477">
                  <c:v>98.242000000000004</c:v>
                </c:pt>
                <c:pt idx="4478">
                  <c:v>98.316999999999993</c:v>
                </c:pt>
                <c:pt idx="4479">
                  <c:v>98.405000000000001</c:v>
                </c:pt>
                <c:pt idx="4480">
                  <c:v>98.495999999999995</c:v>
                </c:pt>
                <c:pt idx="4481">
                  <c:v>98.584000000000003</c:v>
                </c:pt>
                <c:pt idx="4482">
                  <c:v>98.664000000000001</c:v>
                </c:pt>
                <c:pt idx="4483">
                  <c:v>98.742999999999995</c:v>
                </c:pt>
                <c:pt idx="4484">
                  <c:v>98.795000000000002</c:v>
                </c:pt>
                <c:pt idx="4485">
                  <c:v>98.801000000000002</c:v>
                </c:pt>
                <c:pt idx="4486">
                  <c:v>98.801000000000002</c:v>
                </c:pt>
                <c:pt idx="4487">
                  <c:v>98.801000000000002</c:v>
                </c:pt>
                <c:pt idx="4488">
                  <c:v>98.805999999999997</c:v>
                </c:pt>
                <c:pt idx="4489">
                  <c:v>98.813999999999993</c:v>
                </c:pt>
                <c:pt idx="4490">
                  <c:v>98.826999999999998</c:v>
                </c:pt>
                <c:pt idx="4491">
                  <c:v>98.837999999999994</c:v>
                </c:pt>
                <c:pt idx="4492">
                  <c:v>98.85</c:v>
                </c:pt>
                <c:pt idx="4493">
                  <c:v>98.864000000000004</c:v>
                </c:pt>
                <c:pt idx="4494">
                  <c:v>98.873999999999995</c:v>
                </c:pt>
                <c:pt idx="4495">
                  <c:v>98.881</c:v>
                </c:pt>
                <c:pt idx="4496">
                  <c:v>98.89</c:v>
                </c:pt>
                <c:pt idx="4497">
                  <c:v>98.9</c:v>
                </c:pt>
                <c:pt idx="4498">
                  <c:v>98.915000000000006</c:v>
                </c:pt>
                <c:pt idx="4499">
                  <c:v>98.956000000000003</c:v>
                </c:pt>
                <c:pt idx="4500">
                  <c:v>99.04</c:v>
                </c:pt>
                <c:pt idx="4501">
                  <c:v>99.084000000000003</c:v>
                </c:pt>
                <c:pt idx="4502">
                  <c:v>99.113</c:v>
                </c:pt>
                <c:pt idx="4503">
                  <c:v>99.128</c:v>
                </c:pt>
                <c:pt idx="4504">
                  <c:v>99.132999999999996</c:v>
                </c:pt>
                <c:pt idx="4505">
                  <c:v>99.137</c:v>
                </c:pt>
                <c:pt idx="4506">
                  <c:v>99.144000000000005</c:v>
                </c:pt>
                <c:pt idx="4507">
                  <c:v>99.153999999999996</c:v>
                </c:pt>
                <c:pt idx="4508">
                  <c:v>99.165000000000006</c:v>
                </c:pt>
                <c:pt idx="4509">
                  <c:v>99.177999999999997</c:v>
                </c:pt>
                <c:pt idx="4510">
                  <c:v>99.191999999999993</c:v>
                </c:pt>
                <c:pt idx="4511">
                  <c:v>99.204999999999998</c:v>
                </c:pt>
                <c:pt idx="4512">
                  <c:v>99.218000000000004</c:v>
                </c:pt>
                <c:pt idx="4513">
                  <c:v>99.228999999999999</c:v>
                </c:pt>
                <c:pt idx="4514">
                  <c:v>99.241</c:v>
                </c:pt>
                <c:pt idx="4515">
                  <c:v>99.251999999999995</c:v>
                </c:pt>
                <c:pt idx="4516">
                  <c:v>99.262</c:v>
                </c:pt>
                <c:pt idx="4517">
                  <c:v>99.272999999999996</c:v>
                </c:pt>
                <c:pt idx="4518">
                  <c:v>99.284000000000006</c:v>
                </c:pt>
                <c:pt idx="4519">
                  <c:v>99.313000000000002</c:v>
                </c:pt>
                <c:pt idx="4520">
                  <c:v>99.372</c:v>
                </c:pt>
                <c:pt idx="4521">
                  <c:v>99.373999999999995</c:v>
                </c:pt>
                <c:pt idx="4522">
                  <c:v>99.373999999999995</c:v>
                </c:pt>
                <c:pt idx="4523">
                  <c:v>99.379000000000005</c:v>
                </c:pt>
                <c:pt idx="4524">
                  <c:v>99.388000000000005</c:v>
                </c:pt>
                <c:pt idx="4525">
                  <c:v>99.399000000000001</c:v>
                </c:pt>
                <c:pt idx="4526">
                  <c:v>99.412999999999997</c:v>
                </c:pt>
                <c:pt idx="4527">
                  <c:v>99.427000000000007</c:v>
                </c:pt>
                <c:pt idx="4528">
                  <c:v>99.44</c:v>
                </c:pt>
                <c:pt idx="4529">
                  <c:v>99.451999999999998</c:v>
                </c:pt>
                <c:pt idx="4530">
                  <c:v>99.462999999999994</c:v>
                </c:pt>
                <c:pt idx="4531">
                  <c:v>99.474000000000004</c:v>
                </c:pt>
                <c:pt idx="4532">
                  <c:v>99.486999999999995</c:v>
                </c:pt>
                <c:pt idx="4533">
                  <c:v>99.510999999999996</c:v>
                </c:pt>
                <c:pt idx="4534">
                  <c:v>99.543000000000006</c:v>
                </c:pt>
                <c:pt idx="4535">
                  <c:v>99.551000000000002</c:v>
                </c:pt>
                <c:pt idx="4536">
                  <c:v>99.551000000000002</c:v>
                </c:pt>
                <c:pt idx="4537">
                  <c:v>99.552000000000007</c:v>
                </c:pt>
                <c:pt idx="4538">
                  <c:v>99.552999999999997</c:v>
                </c:pt>
                <c:pt idx="4539">
                  <c:v>99.552999999999997</c:v>
                </c:pt>
                <c:pt idx="4540">
                  <c:v>99.552999999999997</c:v>
                </c:pt>
                <c:pt idx="4541">
                  <c:v>99.575999999999993</c:v>
                </c:pt>
                <c:pt idx="4542">
                  <c:v>99.622</c:v>
                </c:pt>
                <c:pt idx="4543">
                  <c:v>99.674000000000007</c:v>
                </c:pt>
                <c:pt idx="4544">
                  <c:v>99.710999999999999</c:v>
                </c:pt>
                <c:pt idx="4545">
                  <c:v>99.716999999999999</c:v>
                </c:pt>
                <c:pt idx="4546">
                  <c:v>99.721000000000004</c:v>
                </c:pt>
                <c:pt idx="4547">
                  <c:v>99.728999999999999</c:v>
                </c:pt>
                <c:pt idx="4548">
                  <c:v>99.736999999999995</c:v>
                </c:pt>
                <c:pt idx="4549">
                  <c:v>99.747</c:v>
                </c:pt>
                <c:pt idx="4550">
                  <c:v>99.759</c:v>
                </c:pt>
                <c:pt idx="4551">
                  <c:v>99.772999999999996</c:v>
                </c:pt>
                <c:pt idx="4552">
                  <c:v>99.786000000000001</c:v>
                </c:pt>
                <c:pt idx="4553">
                  <c:v>99.798000000000002</c:v>
                </c:pt>
                <c:pt idx="4554">
                  <c:v>99.808999999999997</c:v>
                </c:pt>
                <c:pt idx="4555">
                  <c:v>99.82</c:v>
                </c:pt>
                <c:pt idx="4556">
                  <c:v>99.831000000000003</c:v>
                </c:pt>
                <c:pt idx="4557">
                  <c:v>99.843000000000004</c:v>
                </c:pt>
                <c:pt idx="4558">
                  <c:v>99.870999999999995</c:v>
                </c:pt>
                <c:pt idx="4559">
                  <c:v>99.933000000000007</c:v>
                </c:pt>
                <c:pt idx="4560">
                  <c:v>99.998000000000005</c:v>
                </c:pt>
                <c:pt idx="4561">
                  <c:v>100.06100000000001</c:v>
                </c:pt>
                <c:pt idx="4562">
                  <c:v>100.124</c:v>
                </c:pt>
                <c:pt idx="4563">
                  <c:v>100.176</c:v>
                </c:pt>
                <c:pt idx="4564">
                  <c:v>100.18300000000001</c:v>
                </c:pt>
                <c:pt idx="4565">
                  <c:v>100.18300000000001</c:v>
                </c:pt>
                <c:pt idx="4566">
                  <c:v>100.18899999999999</c:v>
                </c:pt>
                <c:pt idx="4567">
                  <c:v>100.206</c:v>
                </c:pt>
                <c:pt idx="4568">
                  <c:v>100.227</c:v>
                </c:pt>
                <c:pt idx="4569">
                  <c:v>100.241</c:v>
                </c:pt>
                <c:pt idx="4570">
                  <c:v>100.254</c:v>
                </c:pt>
                <c:pt idx="4571">
                  <c:v>100.26600000000001</c:v>
                </c:pt>
                <c:pt idx="4572">
                  <c:v>100.277</c:v>
                </c:pt>
                <c:pt idx="4573">
                  <c:v>100.288</c:v>
                </c:pt>
                <c:pt idx="4574">
                  <c:v>100.3</c:v>
                </c:pt>
                <c:pt idx="4575">
                  <c:v>100.331</c:v>
                </c:pt>
                <c:pt idx="4576">
                  <c:v>100.4</c:v>
                </c:pt>
                <c:pt idx="4577">
                  <c:v>100.43</c:v>
                </c:pt>
                <c:pt idx="4578">
                  <c:v>100.431</c:v>
                </c:pt>
                <c:pt idx="4579">
                  <c:v>100.44</c:v>
                </c:pt>
                <c:pt idx="4580">
                  <c:v>100.452</c:v>
                </c:pt>
                <c:pt idx="4581">
                  <c:v>100.464</c:v>
                </c:pt>
                <c:pt idx="4582">
                  <c:v>100.477</c:v>
                </c:pt>
                <c:pt idx="4583">
                  <c:v>100.49</c:v>
                </c:pt>
                <c:pt idx="4584">
                  <c:v>100.501</c:v>
                </c:pt>
                <c:pt idx="4585">
                  <c:v>100.512</c:v>
                </c:pt>
                <c:pt idx="4586">
                  <c:v>100.524</c:v>
                </c:pt>
                <c:pt idx="4587">
                  <c:v>100.541</c:v>
                </c:pt>
                <c:pt idx="4588">
                  <c:v>100.577</c:v>
                </c:pt>
                <c:pt idx="4589">
                  <c:v>100.654</c:v>
                </c:pt>
                <c:pt idx="4590">
                  <c:v>100.73699999999999</c:v>
                </c:pt>
                <c:pt idx="4591">
                  <c:v>100.76600000000001</c:v>
                </c:pt>
                <c:pt idx="4592">
                  <c:v>100.77200000000001</c:v>
                </c:pt>
                <c:pt idx="4593">
                  <c:v>100.776</c:v>
                </c:pt>
                <c:pt idx="4594">
                  <c:v>100.785</c:v>
                </c:pt>
                <c:pt idx="4595">
                  <c:v>100.798</c:v>
                </c:pt>
                <c:pt idx="4596">
                  <c:v>100.81100000000001</c:v>
                </c:pt>
                <c:pt idx="4597">
                  <c:v>100.824</c:v>
                </c:pt>
                <c:pt idx="4598">
                  <c:v>100.836</c:v>
                </c:pt>
                <c:pt idx="4599">
                  <c:v>100.848</c:v>
                </c:pt>
                <c:pt idx="4600">
                  <c:v>100.86</c:v>
                </c:pt>
                <c:pt idx="4601">
                  <c:v>100.874</c:v>
                </c:pt>
                <c:pt idx="4602">
                  <c:v>100.904</c:v>
                </c:pt>
                <c:pt idx="4603">
                  <c:v>100.958</c:v>
                </c:pt>
                <c:pt idx="4604">
                  <c:v>100.992</c:v>
                </c:pt>
                <c:pt idx="4605">
                  <c:v>100.992</c:v>
                </c:pt>
                <c:pt idx="4606">
                  <c:v>100.996</c:v>
                </c:pt>
                <c:pt idx="4607">
                  <c:v>101.004</c:v>
                </c:pt>
                <c:pt idx="4608">
                  <c:v>101.021</c:v>
                </c:pt>
                <c:pt idx="4609">
                  <c:v>101.04900000000001</c:v>
                </c:pt>
                <c:pt idx="4610">
                  <c:v>101.07599999999999</c:v>
                </c:pt>
                <c:pt idx="4611">
                  <c:v>101.09</c:v>
                </c:pt>
                <c:pt idx="4612">
                  <c:v>101.10299999999999</c:v>
                </c:pt>
                <c:pt idx="4613">
                  <c:v>101.114</c:v>
                </c:pt>
                <c:pt idx="4614">
                  <c:v>101.125</c:v>
                </c:pt>
                <c:pt idx="4615">
                  <c:v>101.154</c:v>
                </c:pt>
                <c:pt idx="4616">
                  <c:v>101.218</c:v>
                </c:pt>
                <c:pt idx="4617">
                  <c:v>101.303</c:v>
                </c:pt>
                <c:pt idx="4618">
                  <c:v>101.39100000000001</c:v>
                </c:pt>
                <c:pt idx="4619">
                  <c:v>101.453</c:v>
                </c:pt>
                <c:pt idx="4620">
                  <c:v>101.455</c:v>
                </c:pt>
                <c:pt idx="4621">
                  <c:v>101.455</c:v>
                </c:pt>
                <c:pt idx="4622">
                  <c:v>101.45699999999999</c:v>
                </c:pt>
                <c:pt idx="4623">
                  <c:v>101.465</c:v>
                </c:pt>
                <c:pt idx="4624">
                  <c:v>101.476</c:v>
                </c:pt>
                <c:pt idx="4625">
                  <c:v>101.489</c:v>
                </c:pt>
                <c:pt idx="4626">
                  <c:v>101.503</c:v>
                </c:pt>
                <c:pt idx="4627">
                  <c:v>101.51600000000001</c:v>
                </c:pt>
                <c:pt idx="4628">
                  <c:v>101.53</c:v>
                </c:pt>
                <c:pt idx="4629">
                  <c:v>101.542</c:v>
                </c:pt>
                <c:pt idx="4630">
                  <c:v>101.554</c:v>
                </c:pt>
                <c:pt idx="4631">
                  <c:v>101.565</c:v>
                </c:pt>
                <c:pt idx="4632">
                  <c:v>101.57599999999999</c:v>
                </c:pt>
                <c:pt idx="4633">
                  <c:v>101.59</c:v>
                </c:pt>
                <c:pt idx="4634">
                  <c:v>101.623</c:v>
                </c:pt>
                <c:pt idx="4635">
                  <c:v>101.68899999999999</c:v>
                </c:pt>
                <c:pt idx="4636">
                  <c:v>101.764</c:v>
                </c:pt>
                <c:pt idx="4637">
                  <c:v>101.842</c:v>
                </c:pt>
                <c:pt idx="4638">
                  <c:v>101.898</c:v>
                </c:pt>
                <c:pt idx="4639">
                  <c:v>101.898</c:v>
                </c:pt>
                <c:pt idx="4640">
                  <c:v>101.90300000000001</c:v>
                </c:pt>
                <c:pt idx="4641">
                  <c:v>101.919</c:v>
                </c:pt>
                <c:pt idx="4642">
                  <c:v>101.934</c:v>
                </c:pt>
                <c:pt idx="4643">
                  <c:v>101.947</c:v>
                </c:pt>
                <c:pt idx="4644">
                  <c:v>101.96</c:v>
                </c:pt>
                <c:pt idx="4645">
                  <c:v>101.97199999999999</c:v>
                </c:pt>
                <c:pt idx="4646">
                  <c:v>101.983</c:v>
                </c:pt>
                <c:pt idx="4647">
                  <c:v>101.995</c:v>
                </c:pt>
                <c:pt idx="4648">
                  <c:v>102.006</c:v>
                </c:pt>
                <c:pt idx="4649">
                  <c:v>102.033</c:v>
                </c:pt>
                <c:pt idx="4650">
                  <c:v>102.09</c:v>
                </c:pt>
                <c:pt idx="4651">
                  <c:v>102.173</c:v>
                </c:pt>
                <c:pt idx="4652">
                  <c:v>102.26300000000001</c:v>
                </c:pt>
                <c:pt idx="4653">
                  <c:v>102.35299999999999</c:v>
                </c:pt>
                <c:pt idx="4654">
                  <c:v>102.434</c:v>
                </c:pt>
                <c:pt idx="4655">
                  <c:v>102.48399999999999</c:v>
                </c:pt>
                <c:pt idx="4656">
                  <c:v>102.48399999999999</c:v>
                </c:pt>
                <c:pt idx="4657">
                  <c:v>102.48399999999999</c:v>
                </c:pt>
                <c:pt idx="4658">
                  <c:v>102.499</c:v>
                </c:pt>
                <c:pt idx="4659">
                  <c:v>102.52</c:v>
                </c:pt>
                <c:pt idx="4660">
                  <c:v>102.536</c:v>
                </c:pt>
                <c:pt idx="4661">
                  <c:v>102.55</c:v>
                </c:pt>
                <c:pt idx="4662">
                  <c:v>102.562</c:v>
                </c:pt>
                <c:pt idx="4663">
                  <c:v>102.574</c:v>
                </c:pt>
                <c:pt idx="4664">
                  <c:v>102.58499999999999</c:v>
                </c:pt>
                <c:pt idx="4665">
                  <c:v>102.596</c:v>
                </c:pt>
                <c:pt idx="4666">
                  <c:v>102.614</c:v>
                </c:pt>
                <c:pt idx="4667">
                  <c:v>102.65900000000001</c:v>
                </c:pt>
                <c:pt idx="4668">
                  <c:v>102.729</c:v>
                </c:pt>
                <c:pt idx="4669">
                  <c:v>102.77500000000001</c:v>
                </c:pt>
                <c:pt idx="4670">
                  <c:v>102.81699999999999</c:v>
                </c:pt>
                <c:pt idx="4671">
                  <c:v>102.895</c:v>
                </c:pt>
                <c:pt idx="4672">
                  <c:v>102.979</c:v>
                </c:pt>
                <c:pt idx="4673">
                  <c:v>103.027</c:v>
                </c:pt>
                <c:pt idx="4674">
                  <c:v>103.027</c:v>
                </c:pt>
                <c:pt idx="4675">
                  <c:v>103.038</c:v>
                </c:pt>
                <c:pt idx="4676">
                  <c:v>103.04900000000001</c:v>
                </c:pt>
                <c:pt idx="4677">
                  <c:v>103.06100000000001</c:v>
                </c:pt>
                <c:pt idx="4678">
                  <c:v>103.07299999999999</c:v>
                </c:pt>
                <c:pt idx="4679">
                  <c:v>103.087</c:v>
                </c:pt>
                <c:pt idx="4680">
                  <c:v>103.1</c:v>
                </c:pt>
                <c:pt idx="4681">
                  <c:v>103.111</c:v>
                </c:pt>
                <c:pt idx="4682">
                  <c:v>103.123</c:v>
                </c:pt>
                <c:pt idx="4683">
                  <c:v>103.134</c:v>
                </c:pt>
                <c:pt idx="4684">
                  <c:v>103.14700000000001</c:v>
                </c:pt>
                <c:pt idx="4685">
                  <c:v>103.178</c:v>
                </c:pt>
                <c:pt idx="4686">
                  <c:v>103.258</c:v>
                </c:pt>
                <c:pt idx="4687">
                  <c:v>103.34699999999999</c:v>
                </c:pt>
                <c:pt idx="4688">
                  <c:v>103.437</c:v>
                </c:pt>
                <c:pt idx="4689">
                  <c:v>103.521</c:v>
                </c:pt>
                <c:pt idx="4690">
                  <c:v>103.547</c:v>
                </c:pt>
                <c:pt idx="4691">
                  <c:v>103.547</c:v>
                </c:pt>
                <c:pt idx="4692">
                  <c:v>103.547</c:v>
                </c:pt>
                <c:pt idx="4693">
                  <c:v>103.54900000000001</c:v>
                </c:pt>
                <c:pt idx="4694">
                  <c:v>103.563</c:v>
                </c:pt>
                <c:pt idx="4695">
                  <c:v>103.575</c:v>
                </c:pt>
                <c:pt idx="4696">
                  <c:v>103.586</c:v>
                </c:pt>
                <c:pt idx="4697">
                  <c:v>103.598</c:v>
                </c:pt>
                <c:pt idx="4698">
                  <c:v>103.61</c:v>
                </c:pt>
                <c:pt idx="4699">
                  <c:v>103.622</c:v>
                </c:pt>
                <c:pt idx="4700">
                  <c:v>103.634</c:v>
                </c:pt>
                <c:pt idx="4701">
                  <c:v>103.645</c:v>
                </c:pt>
                <c:pt idx="4702">
                  <c:v>103.663</c:v>
                </c:pt>
                <c:pt idx="4703">
                  <c:v>103.697</c:v>
                </c:pt>
                <c:pt idx="4704">
                  <c:v>103.732</c:v>
                </c:pt>
                <c:pt idx="4705">
                  <c:v>103.748</c:v>
                </c:pt>
                <c:pt idx="4706">
                  <c:v>103.75</c:v>
                </c:pt>
                <c:pt idx="4707">
                  <c:v>103.762</c:v>
                </c:pt>
                <c:pt idx="4708">
                  <c:v>103.77500000000001</c:v>
                </c:pt>
                <c:pt idx="4709">
                  <c:v>103.78700000000001</c:v>
                </c:pt>
                <c:pt idx="4710">
                  <c:v>103.79900000000001</c:v>
                </c:pt>
                <c:pt idx="4711">
                  <c:v>103.81</c:v>
                </c:pt>
                <c:pt idx="4712">
                  <c:v>103.821</c:v>
                </c:pt>
                <c:pt idx="4713">
                  <c:v>103.84699999999999</c:v>
                </c:pt>
                <c:pt idx="4714">
                  <c:v>103.91</c:v>
                </c:pt>
                <c:pt idx="4715">
                  <c:v>103.995</c:v>
                </c:pt>
                <c:pt idx="4716">
                  <c:v>104.059</c:v>
                </c:pt>
                <c:pt idx="4717">
                  <c:v>104.096</c:v>
                </c:pt>
                <c:pt idx="4718">
                  <c:v>104.13800000000001</c:v>
                </c:pt>
                <c:pt idx="4719">
                  <c:v>104.205</c:v>
                </c:pt>
                <c:pt idx="4720">
                  <c:v>104.28400000000001</c:v>
                </c:pt>
                <c:pt idx="4721">
                  <c:v>104.336</c:v>
                </c:pt>
                <c:pt idx="4722">
                  <c:v>104.336</c:v>
                </c:pt>
                <c:pt idx="4723">
                  <c:v>104.336</c:v>
                </c:pt>
                <c:pt idx="4724">
                  <c:v>104.34699999999999</c:v>
                </c:pt>
                <c:pt idx="4725">
                  <c:v>104.351</c:v>
                </c:pt>
                <c:pt idx="4726">
                  <c:v>104.35899999999999</c:v>
                </c:pt>
                <c:pt idx="4727">
                  <c:v>104.369</c:v>
                </c:pt>
                <c:pt idx="4728">
                  <c:v>104.39100000000001</c:v>
                </c:pt>
                <c:pt idx="4729">
                  <c:v>104.40900000000001</c:v>
                </c:pt>
                <c:pt idx="4730">
                  <c:v>104.423</c:v>
                </c:pt>
                <c:pt idx="4731">
                  <c:v>104.43600000000001</c:v>
                </c:pt>
                <c:pt idx="4732">
                  <c:v>104.447</c:v>
                </c:pt>
                <c:pt idx="4733">
                  <c:v>104.458</c:v>
                </c:pt>
                <c:pt idx="4734">
                  <c:v>104.468</c:v>
                </c:pt>
                <c:pt idx="4735">
                  <c:v>104.47799999999999</c:v>
                </c:pt>
                <c:pt idx="4736">
                  <c:v>104.488</c:v>
                </c:pt>
                <c:pt idx="4737">
                  <c:v>104.498</c:v>
                </c:pt>
                <c:pt idx="4738">
                  <c:v>104.521</c:v>
                </c:pt>
                <c:pt idx="4739">
                  <c:v>104.539</c:v>
                </c:pt>
                <c:pt idx="4740">
                  <c:v>104.539</c:v>
                </c:pt>
                <c:pt idx="4741">
                  <c:v>104.55</c:v>
                </c:pt>
                <c:pt idx="4742">
                  <c:v>104.575</c:v>
                </c:pt>
                <c:pt idx="4743">
                  <c:v>104.63200000000001</c:v>
                </c:pt>
                <c:pt idx="4744">
                  <c:v>104.712</c:v>
                </c:pt>
                <c:pt idx="4745">
                  <c:v>104.746</c:v>
                </c:pt>
                <c:pt idx="4746">
                  <c:v>104.751</c:v>
                </c:pt>
                <c:pt idx="4747">
                  <c:v>104.755</c:v>
                </c:pt>
                <c:pt idx="4748">
                  <c:v>104.761</c:v>
                </c:pt>
                <c:pt idx="4749">
                  <c:v>104.77</c:v>
                </c:pt>
                <c:pt idx="4750">
                  <c:v>104.782</c:v>
                </c:pt>
                <c:pt idx="4751">
                  <c:v>104.797</c:v>
                </c:pt>
                <c:pt idx="4752">
                  <c:v>104.81100000000001</c:v>
                </c:pt>
                <c:pt idx="4753">
                  <c:v>104.82299999999999</c:v>
                </c:pt>
                <c:pt idx="4754">
                  <c:v>104.83499999999999</c:v>
                </c:pt>
                <c:pt idx="4755">
                  <c:v>104.84699999999999</c:v>
                </c:pt>
                <c:pt idx="4756">
                  <c:v>104.858</c:v>
                </c:pt>
                <c:pt idx="4757">
                  <c:v>104.87</c:v>
                </c:pt>
                <c:pt idx="4758">
                  <c:v>104.881</c:v>
                </c:pt>
                <c:pt idx="4759">
                  <c:v>104.892</c:v>
                </c:pt>
                <c:pt idx="4760">
                  <c:v>104.901</c:v>
                </c:pt>
                <c:pt idx="4761">
                  <c:v>104.90900000000001</c:v>
                </c:pt>
                <c:pt idx="4762">
                  <c:v>104.919</c:v>
                </c:pt>
                <c:pt idx="4763">
                  <c:v>104.928</c:v>
                </c:pt>
                <c:pt idx="4764">
                  <c:v>104.93600000000001</c:v>
                </c:pt>
                <c:pt idx="4765">
                  <c:v>104.944</c:v>
                </c:pt>
                <c:pt idx="4766">
                  <c:v>104.95</c:v>
                </c:pt>
                <c:pt idx="4767">
                  <c:v>104.962</c:v>
                </c:pt>
                <c:pt idx="4768">
                  <c:v>104.971</c:v>
                </c:pt>
                <c:pt idx="4769">
                  <c:v>104.976</c:v>
                </c:pt>
                <c:pt idx="4770">
                  <c:v>104.98699999999999</c:v>
                </c:pt>
                <c:pt idx="4771">
                  <c:v>105.012</c:v>
                </c:pt>
                <c:pt idx="4772">
                  <c:v>105.059</c:v>
                </c:pt>
                <c:pt idx="4773">
                  <c:v>105.104</c:v>
                </c:pt>
                <c:pt idx="4774">
                  <c:v>105.128</c:v>
                </c:pt>
                <c:pt idx="4775">
                  <c:v>105.16200000000001</c:v>
                </c:pt>
                <c:pt idx="4776">
                  <c:v>105.182</c:v>
                </c:pt>
                <c:pt idx="4777">
                  <c:v>105.182</c:v>
                </c:pt>
                <c:pt idx="4778">
                  <c:v>105.187</c:v>
                </c:pt>
                <c:pt idx="4779">
                  <c:v>105.196</c:v>
                </c:pt>
                <c:pt idx="4780">
                  <c:v>105.208</c:v>
                </c:pt>
                <c:pt idx="4781">
                  <c:v>105.22199999999999</c:v>
                </c:pt>
                <c:pt idx="4782">
                  <c:v>105.236</c:v>
                </c:pt>
                <c:pt idx="4783">
                  <c:v>105.251</c:v>
                </c:pt>
                <c:pt idx="4784">
                  <c:v>105.264</c:v>
                </c:pt>
                <c:pt idx="4785">
                  <c:v>105.277</c:v>
                </c:pt>
                <c:pt idx="4786">
                  <c:v>105.288</c:v>
                </c:pt>
                <c:pt idx="4787">
                  <c:v>105.29900000000001</c:v>
                </c:pt>
                <c:pt idx="4788">
                  <c:v>105.31</c:v>
                </c:pt>
                <c:pt idx="4789">
                  <c:v>105.32</c:v>
                </c:pt>
                <c:pt idx="4790">
                  <c:v>105.331</c:v>
                </c:pt>
                <c:pt idx="4791">
                  <c:v>105.36799999999999</c:v>
                </c:pt>
                <c:pt idx="4792">
                  <c:v>105.422</c:v>
                </c:pt>
                <c:pt idx="4793">
                  <c:v>105.495</c:v>
                </c:pt>
                <c:pt idx="4794">
                  <c:v>105.544</c:v>
                </c:pt>
                <c:pt idx="4795">
                  <c:v>105.553</c:v>
                </c:pt>
                <c:pt idx="4796">
                  <c:v>105.553</c:v>
                </c:pt>
                <c:pt idx="4797">
                  <c:v>105.556</c:v>
                </c:pt>
                <c:pt idx="4798">
                  <c:v>105.57299999999999</c:v>
                </c:pt>
                <c:pt idx="4799">
                  <c:v>105.63200000000001</c:v>
                </c:pt>
                <c:pt idx="4800">
                  <c:v>105.69499999999999</c:v>
                </c:pt>
                <c:pt idx="4801">
                  <c:v>105.752</c:v>
                </c:pt>
                <c:pt idx="4802">
                  <c:v>105.81100000000001</c:v>
                </c:pt>
                <c:pt idx="4803">
                  <c:v>105.866</c:v>
                </c:pt>
                <c:pt idx="4804">
                  <c:v>105.911</c:v>
                </c:pt>
                <c:pt idx="4805">
                  <c:v>105.956</c:v>
                </c:pt>
                <c:pt idx="4806">
                  <c:v>105.989</c:v>
                </c:pt>
                <c:pt idx="4807">
                  <c:v>105.996</c:v>
                </c:pt>
                <c:pt idx="4808">
                  <c:v>105.996</c:v>
                </c:pt>
                <c:pt idx="4809">
                  <c:v>105.996</c:v>
                </c:pt>
                <c:pt idx="4810">
                  <c:v>105.999</c:v>
                </c:pt>
                <c:pt idx="4811">
                  <c:v>106.011</c:v>
                </c:pt>
                <c:pt idx="4812">
                  <c:v>106.042</c:v>
                </c:pt>
                <c:pt idx="4813">
                  <c:v>106.066</c:v>
                </c:pt>
                <c:pt idx="4814">
                  <c:v>106.066</c:v>
                </c:pt>
                <c:pt idx="4815">
                  <c:v>106.068</c:v>
                </c:pt>
                <c:pt idx="4816">
                  <c:v>106.07</c:v>
                </c:pt>
                <c:pt idx="4817">
                  <c:v>106.075</c:v>
                </c:pt>
                <c:pt idx="4818">
                  <c:v>106.08199999999999</c:v>
                </c:pt>
                <c:pt idx="4819">
                  <c:v>106.092</c:v>
                </c:pt>
                <c:pt idx="4820">
                  <c:v>106.105</c:v>
                </c:pt>
                <c:pt idx="4821">
                  <c:v>106.117</c:v>
                </c:pt>
                <c:pt idx="4822">
                  <c:v>106.128</c:v>
                </c:pt>
                <c:pt idx="4823">
                  <c:v>106.13800000000001</c:v>
                </c:pt>
                <c:pt idx="4824">
                  <c:v>106.149</c:v>
                </c:pt>
                <c:pt idx="4825">
                  <c:v>106.16</c:v>
                </c:pt>
                <c:pt idx="4826">
                  <c:v>106.17</c:v>
                </c:pt>
                <c:pt idx="4827">
                  <c:v>106.181</c:v>
                </c:pt>
                <c:pt idx="4828">
                  <c:v>106.191</c:v>
                </c:pt>
                <c:pt idx="4829">
                  <c:v>106.199</c:v>
                </c:pt>
                <c:pt idx="4830">
                  <c:v>106.208</c:v>
                </c:pt>
                <c:pt idx="4831">
                  <c:v>106.215</c:v>
                </c:pt>
                <c:pt idx="4832">
                  <c:v>106.223</c:v>
                </c:pt>
                <c:pt idx="4833">
                  <c:v>106.23099999999999</c:v>
                </c:pt>
                <c:pt idx="4834">
                  <c:v>106.24</c:v>
                </c:pt>
                <c:pt idx="4835">
                  <c:v>106.249</c:v>
                </c:pt>
                <c:pt idx="4836">
                  <c:v>106.25700000000001</c:v>
                </c:pt>
                <c:pt idx="4837">
                  <c:v>106.26600000000001</c:v>
                </c:pt>
                <c:pt idx="4838">
                  <c:v>106.27500000000001</c:v>
                </c:pt>
                <c:pt idx="4839">
                  <c:v>106.28400000000001</c:v>
                </c:pt>
                <c:pt idx="4840">
                  <c:v>106.292</c:v>
                </c:pt>
                <c:pt idx="4841">
                  <c:v>106.301</c:v>
                </c:pt>
                <c:pt idx="4842">
                  <c:v>106.309</c:v>
                </c:pt>
                <c:pt idx="4843">
                  <c:v>106.318</c:v>
                </c:pt>
                <c:pt idx="4844">
                  <c:v>106.33199999999999</c:v>
                </c:pt>
                <c:pt idx="4845">
                  <c:v>106.36499999999999</c:v>
                </c:pt>
                <c:pt idx="4846">
                  <c:v>106.396</c:v>
                </c:pt>
                <c:pt idx="4847">
                  <c:v>106.396</c:v>
                </c:pt>
                <c:pt idx="4848">
                  <c:v>106.398</c:v>
                </c:pt>
                <c:pt idx="4849">
                  <c:v>106.40600000000001</c:v>
                </c:pt>
                <c:pt idx="4850">
                  <c:v>106.41800000000001</c:v>
                </c:pt>
                <c:pt idx="4851">
                  <c:v>106.43</c:v>
                </c:pt>
                <c:pt idx="4852">
                  <c:v>106.444</c:v>
                </c:pt>
                <c:pt idx="4853">
                  <c:v>106.45699999999999</c:v>
                </c:pt>
                <c:pt idx="4854">
                  <c:v>106.468</c:v>
                </c:pt>
                <c:pt idx="4855">
                  <c:v>106.479</c:v>
                </c:pt>
                <c:pt idx="4856">
                  <c:v>106.49</c:v>
                </c:pt>
                <c:pt idx="4857">
                  <c:v>106.501</c:v>
                </c:pt>
                <c:pt idx="4858">
                  <c:v>106.514</c:v>
                </c:pt>
                <c:pt idx="4859">
                  <c:v>106.542</c:v>
                </c:pt>
                <c:pt idx="4860">
                  <c:v>106.584</c:v>
                </c:pt>
                <c:pt idx="4861">
                  <c:v>106.61799999999999</c:v>
                </c:pt>
                <c:pt idx="4862">
                  <c:v>106.63200000000001</c:v>
                </c:pt>
                <c:pt idx="4863">
                  <c:v>106.63200000000001</c:v>
                </c:pt>
                <c:pt idx="4864">
                  <c:v>106.634</c:v>
                </c:pt>
                <c:pt idx="4865">
                  <c:v>106.64100000000001</c:v>
                </c:pt>
                <c:pt idx="4866">
                  <c:v>106.651</c:v>
                </c:pt>
                <c:pt idx="4867">
                  <c:v>106.66500000000001</c:v>
                </c:pt>
                <c:pt idx="4868">
                  <c:v>106.679</c:v>
                </c:pt>
                <c:pt idx="4869">
                  <c:v>106.69199999999999</c:v>
                </c:pt>
                <c:pt idx="4870">
                  <c:v>106.70399999999999</c:v>
                </c:pt>
                <c:pt idx="4871">
                  <c:v>106.71599999999999</c:v>
                </c:pt>
                <c:pt idx="4872">
                  <c:v>106.727</c:v>
                </c:pt>
                <c:pt idx="4873">
                  <c:v>106.738</c:v>
                </c:pt>
                <c:pt idx="4874">
                  <c:v>106.765</c:v>
                </c:pt>
                <c:pt idx="4875">
                  <c:v>106.82599999999999</c:v>
                </c:pt>
                <c:pt idx="4876">
                  <c:v>106.898</c:v>
                </c:pt>
                <c:pt idx="4877">
                  <c:v>106.958</c:v>
                </c:pt>
                <c:pt idx="4878">
                  <c:v>107.014</c:v>
                </c:pt>
                <c:pt idx="4879">
                  <c:v>107.06100000000001</c:v>
                </c:pt>
                <c:pt idx="4880">
                  <c:v>107.101</c:v>
                </c:pt>
                <c:pt idx="4881">
                  <c:v>107.121</c:v>
                </c:pt>
                <c:pt idx="4882">
                  <c:v>107.121</c:v>
                </c:pt>
                <c:pt idx="4883">
                  <c:v>107.124</c:v>
                </c:pt>
                <c:pt idx="4884">
                  <c:v>107.13200000000001</c:v>
                </c:pt>
                <c:pt idx="4885">
                  <c:v>107.151</c:v>
                </c:pt>
                <c:pt idx="4886">
                  <c:v>107.188</c:v>
                </c:pt>
                <c:pt idx="4887">
                  <c:v>107.197</c:v>
                </c:pt>
                <c:pt idx="4888">
                  <c:v>107.197</c:v>
                </c:pt>
                <c:pt idx="4889">
                  <c:v>107.199</c:v>
                </c:pt>
                <c:pt idx="4890">
                  <c:v>107.209</c:v>
                </c:pt>
                <c:pt idx="4891">
                  <c:v>107.22499999999999</c:v>
                </c:pt>
                <c:pt idx="4892">
                  <c:v>107.241</c:v>
                </c:pt>
                <c:pt idx="4893">
                  <c:v>107.256</c:v>
                </c:pt>
                <c:pt idx="4894">
                  <c:v>107.26900000000001</c:v>
                </c:pt>
                <c:pt idx="4895">
                  <c:v>107.28100000000001</c:v>
                </c:pt>
                <c:pt idx="4896">
                  <c:v>107.29300000000001</c:v>
                </c:pt>
                <c:pt idx="4897">
                  <c:v>107.304</c:v>
                </c:pt>
                <c:pt idx="4898">
                  <c:v>107.315</c:v>
                </c:pt>
                <c:pt idx="4899">
                  <c:v>107.33499999999999</c:v>
                </c:pt>
                <c:pt idx="4900">
                  <c:v>107.367</c:v>
                </c:pt>
                <c:pt idx="4901">
                  <c:v>107.4</c:v>
                </c:pt>
                <c:pt idx="4902">
                  <c:v>107.434</c:v>
                </c:pt>
                <c:pt idx="4903">
                  <c:v>107.468</c:v>
                </c:pt>
                <c:pt idx="4904">
                  <c:v>107.49299999999999</c:v>
                </c:pt>
                <c:pt idx="4905">
                  <c:v>107.497</c:v>
                </c:pt>
                <c:pt idx="4906">
                  <c:v>107.497</c:v>
                </c:pt>
                <c:pt idx="4907">
                  <c:v>107.5</c:v>
                </c:pt>
                <c:pt idx="4908">
                  <c:v>107.508</c:v>
                </c:pt>
                <c:pt idx="4909">
                  <c:v>107.521</c:v>
                </c:pt>
                <c:pt idx="4910">
                  <c:v>107.535</c:v>
                </c:pt>
                <c:pt idx="4911">
                  <c:v>107.54900000000001</c:v>
                </c:pt>
                <c:pt idx="4912">
                  <c:v>107.563</c:v>
                </c:pt>
                <c:pt idx="4913">
                  <c:v>107.575</c:v>
                </c:pt>
                <c:pt idx="4914">
                  <c:v>107.586</c:v>
                </c:pt>
                <c:pt idx="4915">
                  <c:v>107.59699999999999</c:v>
                </c:pt>
                <c:pt idx="4916">
                  <c:v>107.608</c:v>
                </c:pt>
                <c:pt idx="4917">
                  <c:v>107.619</c:v>
                </c:pt>
                <c:pt idx="4918">
                  <c:v>107.63</c:v>
                </c:pt>
                <c:pt idx="4919">
                  <c:v>107.648</c:v>
                </c:pt>
                <c:pt idx="4920">
                  <c:v>107.69199999999999</c:v>
                </c:pt>
                <c:pt idx="4921">
                  <c:v>107.735</c:v>
                </c:pt>
                <c:pt idx="4922">
                  <c:v>107.752</c:v>
                </c:pt>
                <c:pt idx="4923">
                  <c:v>107.76300000000001</c:v>
                </c:pt>
                <c:pt idx="4924">
                  <c:v>107.80500000000001</c:v>
                </c:pt>
                <c:pt idx="4925">
                  <c:v>107.867</c:v>
                </c:pt>
                <c:pt idx="4926">
                  <c:v>107.95399999999999</c:v>
                </c:pt>
                <c:pt idx="4927">
                  <c:v>108.045</c:v>
                </c:pt>
                <c:pt idx="4928">
                  <c:v>108.128</c:v>
                </c:pt>
                <c:pt idx="4929">
                  <c:v>108.20399999999999</c:v>
                </c:pt>
                <c:pt idx="4930">
                  <c:v>108.28</c:v>
                </c:pt>
                <c:pt idx="4931">
                  <c:v>108.32599999999999</c:v>
                </c:pt>
                <c:pt idx="4932">
                  <c:v>108.33</c:v>
                </c:pt>
                <c:pt idx="4933">
                  <c:v>108.33</c:v>
                </c:pt>
                <c:pt idx="4934">
                  <c:v>108.33</c:v>
                </c:pt>
                <c:pt idx="4935">
                  <c:v>108.336</c:v>
                </c:pt>
                <c:pt idx="4936">
                  <c:v>108.357</c:v>
                </c:pt>
                <c:pt idx="4937">
                  <c:v>108.38500000000001</c:v>
                </c:pt>
                <c:pt idx="4938">
                  <c:v>108.40300000000001</c:v>
                </c:pt>
                <c:pt idx="4939">
                  <c:v>108.43600000000001</c:v>
                </c:pt>
                <c:pt idx="4940">
                  <c:v>108.449</c:v>
                </c:pt>
                <c:pt idx="4941">
                  <c:v>108.45099999999999</c:v>
                </c:pt>
                <c:pt idx="4942">
                  <c:v>108.455</c:v>
                </c:pt>
                <c:pt idx="4943">
                  <c:v>108.462</c:v>
                </c:pt>
                <c:pt idx="4944">
                  <c:v>108.471</c:v>
                </c:pt>
                <c:pt idx="4945">
                  <c:v>108.483</c:v>
                </c:pt>
                <c:pt idx="4946">
                  <c:v>108.496</c:v>
                </c:pt>
                <c:pt idx="4947">
                  <c:v>108.51</c:v>
                </c:pt>
                <c:pt idx="4948">
                  <c:v>108.523</c:v>
                </c:pt>
                <c:pt idx="4949">
                  <c:v>108.535</c:v>
                </c:pt>
                <c:pt idx="4950">
                  <c:v>108.54600000000001</c:v>
                </c:pt>
                <c:pt idx="4951">
                  <c:v>108.557</c:v>
                </c:pt>
                <c:pt idx="4952">
                  <c:v>108.568</c:v>
                </c:pt>
                <c:pt idx="4953">
                  <c:v>108.59399999999999</c:v>
                </c:pt>
                <c:pt idx="4954">
                  <c:v>108.65300000000001</c:v>
                </c:pt>
                <c:pt idx="4955">
                  <c:v>108.733</c:v>
                </c:pt>
                <c:pt idx="4956">
                  <c:v>108.816</c:v>
                </c:pt>
                <c:pt idx="4957">
                  <c:v>108.874</c:v>
                </c:pt>
                <c:pt idx="4958">
                  <c:v>108.88</c:v>
                </c:pt>
                <c:pt idx="4959">
                  <c:v>108.88</c:v>
                </c:pt>
                <c:pt idx="4960">
                  <c:v>108.887</c:v>
                </c:pt>
                <c:pt idx="4961">
                  <c:v>108.9</c:v>
                </c:pt>
                <c:pt idx="4962">
                  <c:v>108.917</c:v>
                </c:pt>
                <c:pt idx="4963">
                  <c:v>108.931</c:v>
                </c:pt>
                <c:pt idx="4964">
                  <c:v>108.94499999999999</c:v>
                </c:pt>
                <c:pt idx="4965">
                  <c:v>108.958</c:v>
                </c:pt>
                <c:pt idx="4966">
                  <c:v>108.971</c:v>
                </c:pt>
                <c:pt idx="4967">
                  <c:v>108.982</c:v>
                </c:pt>
                <c:pt idx="4968">
                  <c:v>108.992</c:v>
                </c:pt>
                <c:pt idx="4969">
                  <c:v>109.003</c:v>
                </c:pt>
                <c:pt idx="4970">
                  <c:v>109.01600000000001</c:v>
                </c:pt>
                <c:pt idx="4971">
                  <c:v>109.056</c:v>
                </c:pt>
                <c:pt idx="4972">
                  <c:v>109.11799999999999</c:v>
                </c:pt>
                <c:pt idx="4973">
                  <c:v>109.175</c:v>
                </c:pt>
                <c:pt idx="4974">
                  <c:v>109.185</c:v>
                </c:pt>
                <c:pt idx="4975">
                  <c:v>109.185</c:v>
                </c:pt>
                <c:pt idx="4976">
                  <c:v>109.188</c:v>
                </c:pt>
                <c:pt idx="4977">
                  <c:v>109.19199999999999</c:v>
                </c:pt>
                <c:pt idx="4978">
                  <c:v>109.2</c:v>
                </c:pt>
                <c:pt idx="4979">
                  <c:v>109.211</c:v>
                </c:pt>
                <c:pt idx="4980">
                  <c:v>109.23699999999999</c:v>
                </c:pt>
                <c:pt idx="4981">
                  <c:v>109.244</c:v>
                </c:pt>
                <c:pt idx="4982">
                  <c:v>109.248</c:v>
                </c:pt>
                <c:pt idx="4983">
                  <c:v>109.256</c:v>
                </c:pt>
                <c:pt idx="4984">
                  <c:v>109.273</c:v>
                </c:pt>
                <c:pt idx="4985">
                  <c:v>109.31399999999999</c:v>
                </c:pt>
                <c:pt idx="4986">
                  <c:v>109.36499999999999</c:v>
                </c:pt>
                <c:pt idx="4987">
                  <c:v>109.39</c:v>
                </c:pt>
                <c:pt idx="4988">
                  <c:v>109.39700000000001</c:v>
                </c:pt>
                <c:pt idx="4989">
                  <c:v>109.416</c:v>
                </c:pt>
                <c:pt idx="4990">
                  <c:v>109.462</c:v>
                </c:pt>
                <c:pt idx="4991">
                  <c:v>109.538</c:v>
                </c:pt>
                <c:pt idx="4992">
                  <c:v>109.538</c:v>
                </c:pt>
                <c:pt idx="4993">
                  <c:v>109.538</c:v>
                </c:pt>
                <c:pt idx="4994">
                  <c:v>109.542</c:v>
                </c:pt>
                <c:pt idx="4995">
                  <c:v>109.54900000000001</c:v>
                </c:pt>
                <c:pt idx="4996">
                  <c:v>109.55800000000001</c:v>
                </c:pt>
                <c:pt idx="4997">
                  <c:v>109.568</c:v>
                </c:pt>
                <c:pt idx="4998">
                  <c:v>109.58</c:v>
                </c:pt>
                <c:pt idx="4999">
                  <c:v>109.593</c:v>
                </c:pt>
                <c:pt idx="5000">
                  <c:v>109.60599999999999</c:v>
                </c:pt>
                <c:pt idx="5001">
                  <c:v>109.61799999999999</c:v>
                </c:pt>
                <c:pt idx="5002">
                  <c:v>109.629</c:v>
                </c:pt>
                <c:pt idx="5003">
                  <c:v>109.64100000000001</c:v>
                </c:pt>
                <c:pt idx="5004">
                  <c:v>109.652</c:v>
                </c:pt>
                <c:pt idx="5005">
                  <c:v>109.664</c:v>
                </c:pt>
                <c:pt idx="5006">
                  <c:v>109.678</c:v>
                </c:pt>
                <c:pt idx="5007">
                  <c:v>109.696</c:v>
                </c:pt>
                <c:pt idx="5008">
                  <c:v>109.703</c:v>
                </c:pt>
                <c:pt idx="5009">
                  <c:v>109.709</c:v>
                </c:pt>
                <c:pt idx="5010">
                  <c:v>109.72</c:v>
                </c:pt>
                <c:pt idx="5011">
                  <c:v>109.733</c:v>
                </c:pt>
                <c:pt idx="5012">
                  <c:v>109.747</c:v>
                </c:pt>
                <c:pt idx="5013">
                  <c:v>109.761</c:v>
                </c:pt>
                <c:pt idx="5014">
                  <c:v>109.773</c:v>
                </c:pt>
                <c:pt idx="5015">
                  <c:v>109.785</c:v>
                </c:pt>
                <c:pt idx="5016">
                  <c:v>109.797</c:v>
                </c:pt>
                <c:pt idx="5017">
                  <c:v>109.80800000000001</c:v>
                </c:pt>
                <c:pt idx="5018">
                  <c:v>109.82</c:v>
                </c:pt>
                <c:pt idx="5019">
                  <c:v>109.842</c:v>
                </c:pt>
                <c:pt idx="5020">
                  <c:v>109.89</c:v>
                </c:pt>
                <c:pt idx="5021">
                  <c:v>109.937</c:v>
                </c:pt>
                <c:pt idx="5022">
                  <c:v>110.01300000000001</c:v>
                </c:pt>
                <c:pt idx="5023">
                  <c:v>110.01900000000001</c:v>
                </c:pt>
                <c:pt idx="5024">
                  <c:v>110.065</c:v>
                </c:pt>
                <c:pt idx="5025">
                  <c:v>110.145</c:v>
                </c:pt>
                <c:pt idx="5026">
                  <c:v>110.23399999999999</c:v>
                </c:pt>
                <c:pt idx="5027">
                  <c:v>110.30500000000001</c:v>
                </c:pt>
                <c:pt idx="5028">
                  <c:v>110.355</c:v>
                </c:pt>
                <c:pt idx="5029">
                  <c:v>110.387</c:v>
                </c:pt>
                <c:pt idx="5030">
                  <c:v>110.40600000000001</c:v>
                </c:pt>
                <c:pt idx="5031">
                  <c:v>110.441</c:v>
                </c:pt>
                <c:pt idx="5032">
                  <c:v>110.461</c:v>
                </c:pt>
                <c:pt idx="5033">
                  <c:v>110.461</c:v>
                </c:pt>
                <c:pt idx="5034">
                  <c:v>110.46299999999999</c:v>
                </c:pt>
                <c:pt idx="5035">
                  <c:v>110.46899999999999</c:v>
                </c:pt>
                <c:pt idx="5036">
                  <c:v>110.476</c:v>
                </c:pt>
                <c:pt idx="5037">
                  <c:v>110.498</c:v>
                </c:pt>
                <c:pt idx="5038">
                  <c:v>110.54900000000001</c:v>
                </c:pt>
                <c:pt idx="5039">
                  <c:v>110.624</c:v>
                </c:pt>
                <c:pt idx="5040">
                  <c:v>110.706</c:v>
                </c:pt>
                <c:pt idx="5041">
                  <c:v>110.77800000000001</c:v>
                </c:pt>
                <c:pt idx="5042">
                  <c:v>110.803</c:v>
                </c:pt>
                <c:pt idx="5043">
                  <c:v>110.803</c:v>
                </c:pt>
                <c:pt idx="5044">
                  <c:v>110.80500000000001</c:v>
                </c:pt>
                <c:pt idx="5045">
                  <c:v>110.81100000000001</c:v>
                </c:pt>
                <c:pt idx="5046">
                  <c:v>110.83199999999999</c:v>
                </c:pt>
                <c:pt idx="5047">
                  <c:v>110.849</c:v>
                </c:pt>
                <c:pt idx="5048">
                  <c:v>110.86199999999999</c:v>
                </c:pt>
                <c:pt idx="5049">
                  <c:v>110.875</c:v>
                </c:pt>
                <c:pt idx="5050">
                  <c:v>110.886</c:v>
                </c:pt>
                <c:pt idx="5051">
                  <c:v>110.898</c:v>
                </c:pt>
                <c:pt idx="5052">
                  <c:v>110.91</c:v>
                </c:pt>
                <c:pt idx="5053">
                  <c:v>110.93</c:v>
                </c:pt>
                <c:pt idx="5054">
                  <c:v>110.952</c:v>
                </c:pt>
                <c:pt idx="5055">
                  <c:v>110.961</c:v>
                </c:pt>
                <c:pt idx="5056">
                  <c:v>110.971</c:v>
                </c:pt>
                <c:pt idx="5057">
                  <c:v>110.983</c:v>
                </c:pt>
                <c:pt idx="5058">
                  <c:v>110.996</c:v>
                </c:pt>
                <c:pt idx="5059">
                  <c:v>111.00700000000001</c:v>
                </c:pt>
                <c:pt idx="5060">
                  <c:v>111.01900000000001</c:v>
                </c:pt>
                <c:pt idx="5061">
                  <c:v>111.032</c:v>
                </c:pt>
                <c:pt idx="5062">
                  <c:v>111.06100000000001</c:v>
                </c:pt>
                <c:pt idx="5063">
                  <c:v>111.125</c:v>
                </c:pt>
                <c:pt idx="5064">
                  <c:v>111.211</c:v>
                </c:pt>
                <c:pt idx="5065">
                  <c:v>111.3</c:v>
                </c:pt>
                <c:pt idx="5066">
                  <c:v>111.38</c:v>
                </c:pt>
                <c:pt idx="5067">
                  <c:v>111.452</c:v>
                </c:pt>
                <c:pt idx="5068">
                  <c:v>111.511</c:v>
                </c:pt>
                <c:pt idx="5069">
                  <c:v>111.545</c:v>
                </c:pt>
                <c:pt idx="5070">
                  <c:v>111.589</c:v>
                </c:pt>
                <c:pt idx="5071">
                  <c:v>111.657</c:v>
                </c:pt>
                <c:pt idx="5072">
                  <c:v>111.72499999999999</c:v>
                </c:pt>
                <c:pt idx="5073">
                  <c:v>111.801</c:v>
                </c:pt>
                <c:pt idx="5074">
                  <c:v>111.875</c:v>
                </c:pt>
                <c:pt idx="5075">
                  <c:v>111.899</c:v>
                </c:pt>
                <c:pt idx="5076">
                  <c:v>111.899</c:v>
                </c:pt>
                <c:pt idx="5077">
                  <c:v>111.899</c:v>
                </c:pt>
                <c:pt idx="5078">
                  <c:v>111.899</c:v>
                </c:pt>
                <c:pt idx="5079">
                  <c:v>111.905</c:v>
                </c:pt>
                <c:pt idx="5080">
                  <c:v>111.917</c:v>
                </c:pt>
                <c:pt idx="5081">
                  <c:v>111.934</c:v>
                </c:pt>
                <c:pt idx="5082">
                  <c:v>111.947</c:v>
                </c:pt>
                <c:pt idx="5083">
                  <c:v>111.958</c:v>
                </c:pt>
                <c:pt idx="5084">
                  <c:v>111.96899999999999</c:v>
                </c:pt>
                <c:pt idx="5085">
                  <c:v>111.98099999999999</c:v>
                </c:pt>
                <c:pt idx="5086">
                  <c:v>111.992</c:v>
                </c:pt>
                <c:pt idx="5087">
                  <c:v>112.023</c:v>
                </c:pt>
                <c:pt idx="5088">
                  <c:v>112.086</c:v>
                </c:pt>
                <c:pt idx="5089">
                  <c:v>112.17</c:v>
                </c:pt>
                <c:pt idx="5090">
                  <c:v>112.19799999999999</c:v>
                </c:pt>
                <c:pt idx="5091">
                  <c:v>112.19799999999999</c:v>
                </c:pt>
                <c:pt idx="5092">
                  <c:v>112.20699999999999</c:v>
                </c:pt>
                <c:pt idx="5093">
                  <c:v>112.227</c:v>
                </c:pt>
                <c:pt idx="5094">
                  <c:v>112.242</c:v>
                </c:pt>
                <c:pt idx="5095">
                  <c:v>112.255</c:v>
                </c:pt>
                <c:pt idx="5096">
                  <c:v>112.267</c:v>
                </c:pt>
                <c:pt idx="5097">
                  <c:v>112.279</c:v>
                </c:pt>
                <c:pt idx="5098">
                  <c:v>112.291</c:v>
                </c:pt>
                <c:pt idx="5099">
                  <c:v>112.30200000000001</c:v>
                </c:pt>
                <c:pt idx="5100">
                  <c:v>112.327</c:v>
                </c:pt>
                <c:pt idx="5101">
                  <c:v>112.381</c:v>
                </c:pt>
                <c:pt idx="5102">
                  <c:v>112.462</c:v>
                </c:pt>
                <c:pt idx="5103">
                  <c:v>112.55200000000001</c:v>
                </c:pt>
                <c:pt idx="5104">
                  <c:v>112.64100000000001</c:v>
                </c:pt>
                <c:pt idx="5105">
                  <c:v>112.73099999999999</c:v>
                </c:pt>
                <c:pt idx="5106">
                  <c:v>112.815</c:v>
                </c:pt>
                <c:pt idx="5107">
                  <c:v>112.815</c:v>
                </c:pt>
                <c:pt idx="5108">
                  <c:v>112.815</c:v>
                </c:pt>
                <c:pt idx="5109">
                  <c:v>112.816</c:v>
                </c:pt>
                <c:pt idx="5110">
                  <c:v>112.82</c:v>
                </c:pt>
                <c:pt idx="5111">
                  <c:v>112.828</c:v>
                </c:pt>
                <c:pt idx="5112">
                  <c:v>112.83799999999999</c:v>
                </c:pt>
                <c:pt idx="5113">
                  <c:v>112.851</c:v>
                </c:pt>
                <c:pt idx="5114">
                  <c:v>112.864</c:v>
                </c:pt>
                <c:pt idx="5115">
                  <c:v>112.876</c:v>
                </c:pt>
                <c:pt idx="5116">
                  <c:v>112.886</c:v>
                </c:pt>
                <c:pt idx="5117">
                  <c:v>112.89700000000001</c:v>
                </c:pt>
                <c:pt idx="5118">
                  <c:v>112.908</c:v>
                </c:pt>
                <c:pt idx="5119">
                  <c:v>112.91800000000001</c:v>
                </c:pt>
                <c:pt idx="5120">
                  <c:v>112.941</c:v>
                </c:pt>
                <c:pt idx="5121">
                  <c:v>113</c:v>
                </c:pt>
                <c:pt idx="5122">
                  <c:v>113.074</c:v>
                </c:pt>
                <c:pt idx="5123">
                  <c:v>113.15300000000001</c:v>
                </c:pt>
                <c:pt idx="5124">
                  <c:v>113.15900000000001</c:v>
                </c:pt>
                <c:pt idx="5125">
                  <c:v>113.15900000000001</c:v>
                </c:pt>
                <c:pt idx="5126">
                  <c:v>113.163</c:v>
                </c:pt>
                <c:pt idx="5127">
                  <c:v>113.17100000000001</c:v>
                </c:pt>
                <c:pt idx="5128">
                  <c:v>113.18</c:v>
                </c:pt>
                <c:pt idx="5129">
                  <c:v>113.191</c:v>
                </c:pt>
                <c:pt idx="5130">
                  <c:v>113.202</c:v>
                </c:pt>
                <c:pt idx="5131">
                  <c:v>113.215</c:v>
                </c:pt>
                <c:pt idx="5132">
                  <c:v>113.229</c:v>
                </c:pt>
                <c:pt idx="5133">
                  <c:v>113.242</c:v>
                </c:pt>
                <c:pt idx="5134">
                  <c:v>113.254</c:v>
                </c:pt>
                <c:pt idx="5135">
                  <c:v>113.267</c:v>
                </c:pt>
                <c:pt idx="5136">
                  <c:v>113.27800000000001</c:v>
                </c:pt>
                <c:pt idx="5137">
                  <c:v>113.29</c:v>
                </c:pt>
                <c:pt idx="5138">
                  <c:v>113.309</c:v>
                </c:pt>
                <c:pt idx="5139">
                  <c:v>113.354</c:v>
                </c:pt>
                <c:pt idx="5140">
                  <c:v>113.426</c:v>
                </c:pt>
                <c:pt idx="5141">
                  <c:v>113.449</c:v>
                </c:pt>
                <c:pt idx="5142">
                  <c:v>113.45</c:v>
                </c:pt>
                <c:pt idx="5143">
                  <c:v>113.458</c:v>
                </c:pt>
                <c:pt idx="5144">
                  <c:v>113.467</c:v>
                </c:pt>
                <c:pt idx="5145">
                  <c:v>113.48</c:v>
                </c:pt>
                <c:pt idx="5146">
                  <c:v>113.494</c:v>
                </c:pt>
                <c:pt idx="5147">
                  <c:v>113.508</c:v>
                </c:pt>
                <c:pt idx="5148">
                  <c:v>113.52</c:v>
                </c:pt>
                <c:pt idx="5149">
                  <c:v>113.532</c:v>
                </c:pt>
                <c:pt idx="5150">
                  <c:v>113.54300000000001</c:v>
                </c:pt>
                <c:pt idx="5151">
                  <c:v>113.578</c:v>
                </c:pt>
                <c:pt idx="5152">
                  <c:v>113.64400000000001</c:v>
                </c:pt>
                <c:pt idx="5153">
                  <c:v>113.72799999999999</c:v>
                </c:pt>
                <c:pt idx="5154">
                  <c:v>113.813</c:v>
                </c:pt>
                <c:pt idx="5155">
                  <c:v>113.898</c:v>
                </c:pt>
                <c:pt idx="5156">
                  <c:v>113.979</c:v>
                </c:pt>
                <c:pt idx="5157">
                  <c:v>114.05500000000001</c:v>
                </c:pt>
                <c:pt idx="5158">
                  <c:v>114.084</c:v>
                </c:pt>
                <c:pt idx="5159">
                  <c:v>114.084</c:v>
                </c:pt>
                <c:pt idx="5160">
                  <c:v>114.084</c:v>
                </c:pt>
                <c:pt idx="5161">
                  <c:v>114.09</c:v>
                </c:pt>
                <c:pt idx="5162">
                  <c:v>114.098</c:v>
                </c:pt>
                <c:pt idx="5163">
                  <c:v>114.113</c:v>
                </c:pt>
                <c:pt idx="5164">
                  <c:v>114.128</c:v>
                </c:pt>
                <c:pt idx="5165">
                  <c:v>114.14</c:v>
                </c:pt>
                <c:pt idx="5166">
                  <c:v>114.154</c:v>
                </c:pt>
                <c:pt idx="5167">
                  <c:v>114.167</c:v>
                </c:pt>
                <c:pt idx="5168">
                  <c:v>114.178</c:v>
                </c:pt>
                <c:pt idx="5169">
                  <c:v>114.19</c:v>
                </c:pt>
                <c:pt idx="5170">
                  <c:v>114.20099999999999</c:v>
                </c:pt>
                <c:pt idx="5171">
                  <c:v>114.212</c:v>
                </c:pt>
                <c:pt idx="5172">
                  <c:v>114.22199999999999</c:v>
                </c:pt>
                <c:pt idx="5173">
                  <c:v>114.25</c:v>
                </c:pt>
                <c:pt idx="5174">
                  <c:v>114.315</c:v>
                </c:pt>
                <c:pt idx="5175">
                  <c:v>114.34399999999999</c:v>
                </c:pt>
                <c:pt idx="5176">
                  <c:v>114.34399999999999</c:v>
                </c:pt>
                <c:pt idx="5177">
                  <c:v>114.349</c:v>
                </c:pt>
                <c:pt idx="5178">
                  <c:v>114.357</c:v>
                </c:pt>
                <c:pt idx="5179">
                  <c:v>114.366</c:v>
                </c:pt>
                <c:pt idx="5180">
                  <c:v>114.375</c:v>
                </c:pt>
                <c:pt idx="5181">
                  <c:v>114.38500000000001</c:v>
                </c:pt>
                <c:pt idx="5182">
                  <c:v>114.395</c:v>
                </c:pt>
                <c:pt idx="5183">
                  <c:v>114.404</c:v>
                </c:pt>
                <c:pt idx="5184">
                  <c:v>114.413</c:v>
                </c:pt>
                <c:pt idx="5185">
                  <c:v>114.42100000000001</c:v>
                </c:pt>
                <c:pt idx="5186">
                  <c:v>114.43</c:v>
                </c:pt>
                <c:pt idx="5187">
                  <c:v>114.43899999999999</c:v>
                </c:pt>
                <c:pt idx="5188">
                  <c:v>114.44799999999999</c:v>
                </c:pt>
                <c:pt idx="5189">
                  <c:v>114.45699999999999</c:v>
                </c:pt>
                <c:pt idx="5190">
                  <c:v>114.46599999999999</c:v>
                </c:pt>
                <c:pt idx="5191">
                  <c:v>114.47499999999999</c:v>
                </c:pt>
                <c:pt idx="5192">
                  <c:v>114.483</c:v>
                </c:pt>
                <c:pt idx="5193">
                  <c:v>114.492</c:v>
                </c:pt>
                <c:pt idx="5194">
                  <c:v>114.501</c:v>
                </c:pt>
                <c:pt idx="5195">
                  <c:v>114.51</c:v>
                </c:pt>
                <c:pt idx="5196">
                  <c:v>114.51900000000001</c:v>
                </c:pt>
                <c:pt idx="5197">
                  <c:v>114.527</c:v>
                </c:pt>
                <c:pt idx="5198">
                  <c:v>114.536</c:v>
                </c:pt>
                <c:pt idx="5199">
                  <c:v>114.545</c:v>
                </c:pt>
                <c:pt idx="5200">
                  <c:v>114.553</c:v>
                </c:pt>
                <c:pt idx="5201">
                  <c:v>114.562</c:v>
                </c:pt>
                <c:pt idx="5202">
                  <c:v>114.571</c:v>
                </c:pt>
                <c:pt idx="5203">
                  <c:v>114.58</c:v>
                </c:pt>
                <c:pt idx="5204">
                  <c:v>114.589</c:v>
                </c:pt>
                <c:pt idx="5205">
                  <c:v>114.598</c:v>
                </c:pt>
                <c:pt idx="5206">
                  <c:v>114.61</c:v>
                </c:pt>
                <c:pt idx="5207">
                  <c:v>114.623</c:v>
                </c:pt>
                <c:pt idx="5208">
                  <c:v>114.636</c:v>
                </c:pt>
                <c:pt idx="5209">
                  <c:v>114.64700000000001</c:v>
                </c:pt>
                <c:pt idx="5210">
                  <c:v>114.658</c:v>
                </c:pt>
                <c:pt idx="5211">
                  <c:v>114.669</c:v>
                </c:pt>
                <c:pt idx="5212">
                  <c:v>114.68</c:v>
                </c:pt>
                <c:pt idx="5213">
                  <c:v>114.691</c:v>
                </c:pt>
                <c:pt idx="5214">
                  <c:v>114.70099999999999</c:v>
                </c:pt>
                <c:pt idx="5215">
                  <c:v>114.71</c:v>
                </c:pt>
                <c:pt idx="5216">
                  <c:v>114.71899999999999</c:v>
                </c:pt>
                <c:pt idx="5217">
                  <c:v>114.729</c:v>
                </c:pt>
                <c:pt idx="5218">
                  <c:v>114.738</c:v>
                </c:pt>
                <c:pt idx="5219">
                  <c:v>114.747</c:v>
                </c:pt>
                <c:pt idx="5220">
                  <c:v>114.755</c:v>
                </c:pt>
                <c:pt idx="5221">
                  <c:v>114.764</c:v>
                </c:pt>
                <c:pt idx="5222">
                  <c:v>114.773</c:v>
                </c:pt>
                <c:pt idx="5223">
                  <c:v>114.782</c:v>
                </c:pt>
                <c:pt idx="5224">
                  <c:v>114.791</c:v>
                </c:pt>
                <c:pt idx="5225">
                  <c:v>114.8</c:v>
                </c:pt>
                <c:pt idx="5226">
                  <c:v>114.809</c:v>
                </c:pt>
                <c:pt idx="5227">
                  <c:v>114.818</c:v>
                </c:pt>
                <c:pt idx="5228">
                  <c:v>114.82599999999999</c:v>
                </c:pt>
                <c:pt idx="5229">
                  <c:v>114.83499999999999</c:v>
                </c:pt>
                <c:pt idx="5230">
                  <c:v>114.84399999999999</c:v>
                </c:pt>
                <c:pt idx="5231">
                  <c:v>114.85299999999999</c:v>
                </c:pt>
                <c:pt idx="5232">
                  <c:v>114.86199999999999</c:v>
                </c:pt>
                <c:pt idx="5233">
                  <c:v>114.871</c:v>
                </c:pt>
                <c:pt idx="5234">
                  <c:v>114.88</c:v>
                </c:pt>
                <c:pt idx="5235">
                  <c:v>114.89100000000001</c:v>
                </c:pt>
                <c:pt idx="5236">
                  <c:v>114.907</c:v>
                </c:pt>
                <c:pt idx="5237">
                  <c:v>114.91500000000001</c:v>
                </c:pt>
                <c:pt idx="5238">
                  <c:v>114.926</c:v>
                </c:pt>
                <c:pt idx="5239">
                  <c:v>114.944</c:v>
                </c:pt>
                <c:pt idx="5240">
                  <c:v>114.979</c:v>
                </c:pt>
                <c:pt idx="5241">
                  <c:v>115.03700000000001</c:v>
                </c:pt>
                <c:pt idx="5242">
                  <c:v>115.092</c:v>
                </c:pt>
                <c:pt idx="5243">
                  <c:v>115.121</c:v>
                </c:pt>
                <c:pt idx="5244">
                  <c:v>115.129</c:v>
                </c:pt>
                <c:pt idx="5245">
                  <c:v>115.13200000000001</c:v>
                </c:pt>
                <c:pt idx="5246">
                  <c:v>115.137</c:v>
                </c:pt>
                <c:pt idx="5247">
                  <c:v>115.14700000000001</c:v>
                </c:pt>
                <c:pt idx="5248">
                  <c:v>115.16</c:v>
                </c:pt>
                <c:pt idx="5249">
                  <c:v>115.176</c:v>
                </c:pt>
                <c:pt idx="5250">
                  <c:v>115.191</c:v>
                </c:pt>
                <c:pt idx="5251">
                  <c:v>115.205</c:v>
                </c:pt>
                <c:pt idx="5252">
                  <c:v>115.217</c:v>
                </c:pt>
                <c:pt idx="5253">
                  <c:v>115.22799999999999</c:v>
                </c:pt>
                <c:pt idx="5254">
                  <c:v>115.24</c:v>
                </c:pt>
                <c:pt idx="5255">
                  <c:v>115.252</c:v>
                </c:pt>
                <c:pt idx="5256">
                  <c:v>115.26300000000001</c:v>
                </c:pt>
                <c:pt idx="5257">
                  <c:v>115.27500000000001</c:v>
                </c:pt>
                <c:pt idx="5258">
                  <c:v>115.303</c:v>
                </c:pt>
                <c:pt idx="5259">
                  <c:v>115.36499999999999</c:v>
                </c:pt>
                <c:pt idx="5260">
                  <c:v>115.43600000000001</c:v>
                </c:pt>
                <c:pt idx="5261">
                  <c:v>115.444</c:v>
                </c:pt>
                <c:pt idx="5262">
                  <c:v>115.444</c:v>
                </c:pt>
                <c:pt idx="5263">
                  <c:v>115.45</c:v>
                </c:pt>
                <c:pt idx="5264">
                  <c:v>115.458</c:v>
                </c:pt>
                <c:pt idx="5265">
                  <c:v>115.46899999999999</c:v>
                </c:pt>
                <c:pt idx="5266">
                  <c:v>115.48</c:v>
                </c:pt>
                <c:pt idx="5267">
                  <c:v>115.492</c:v>
                </c:pt>
                <c:pt idx="5268">
                  <c:v>115.505</c:v>
                </c:pt>
                <c:pt idx="5269">
                  <c:v>115.51900000000001</c:v>
                </c:pt>
                <c:pt idx="5270">
                  <c:v>115.53100000000001</c:v>
                </c:pt>
                <c:pt idx="5271">
                  <c:v>115.54300000000001</c:v>
                </c:pt>
                <c:pt idx="5272">
                  <c:v>115.554</c:v>
                </c:pt>
                <c:pt idx="5273">
                  <c:v>115.565</c:v>
                </c:pt>
                <c:pt idx="5274">
                  <c:v>115.58199999999999</c:v>
                </c:pt>
                <c:pt idx="5275">
                  <c:v>115.629</c:v>
                </c:pt>
                <c:pt idx="5276">
                  <c:v>115.70699999999999</c:v>
                </c:pt>
                <c:pt idx="5277">
                  <c:v>115.797</c:v>
                </c:pt>
                <c:pt idx="5278">
                  <c:v>115.886</c:v>
                </c:pt>
                <c:pt idx="5279">
                  <c:v>115.95</c:v>
                </c:pt>
                <c:pt idx="5280">
                  <c:v>115.95699999999999</c:v>
                </c:pt>
                <c:pt idx="5281">
                  <c:v>115.96899999999999</c:v>
                </c:pt>
                <c:pt idx="5282">
                  <c:v>115.96899999999999</c:v>
                </c:pt>
                <c:pt idx="5283">
                  <c:v>115.96899999999999</c:v>
                </c:pt>
                <c:pt idx="5284">
                  <c:v>115.97199999999999</c:v>
                </c:pt>
                <c:pt idx="5285">
                  <c:v>115.985</c:v>
                </c:pt>
                <c:pt idx="5286">
                  <c:v>116.026</c:v>
                </c:pt>
                <c:pt idx="5287">
                  <c:v>116.099</c:v>
                </c:pt>
                <c:pt idx="5288">
                  <c:v>116.187</c:v>
                </c:pt>
                <c:pt idx="5289">
                  <c:v>116.276</c:v>
                </c:pt>
                <c:pt idx="5290">
                  <c:v>116.364</c:v>
                </c:pt>
                <c:pt idx="5291">
                  <c:v>116.453</c:v>
                </c:pt>
                <c:pt idx="5292">
                  <c:v>116.518</c:v>
                </c:pt>
                <c:pt idx="5293">
                  <c:v>116.524</c:v>
                </c:pt>
                <c:pt idx="5294">
                  <c:v>116.587</c:v>
                </c:pt>
                <c:pt idx="5295">
                  <c:v>116.617</c:v>
                </c:pt>
                <c:pt idx="5296">
                  <c:v>116.617</c:v>
                </c:pt>
                <c:pt idx="5297">
                  <c:v>116.617</c:v>
                </c:pt>
                <c:pt idx="5298">
                  <c:v>116.617</c:v>
                </c:pt>
                <c:pt idx="5299">
                  <c:v>116.62</c:v>
                </c:pt>
                <c:pt idx="5300">
                  <c:v>116.64700000000001</c:v>
                </c:pt>
                <c:pt idx="5301">
                  <c:v>116.714</c:v>
                </c:pt>
                <c:pt idx="5302">
                  <c:v>116.804</c:v>
                </c:pt>
                <c:pt idx="5303">
                  <c:v>116.893</c:v>
                </c:pt>
                <c:pt idx="5304">
                  <c:v>116.97</c:v>
                </c:pt>
                <c:pt idx="5305">
                  <c:v>117.00700000000001</c:v>
                </c:pt>
                <c:pt idx="5306">
                  <c:v>117.084</c:v>
                </c:pt>
                <c:pt idx="5307">
                  <c:v>117.1</c:v>
                </c:pt>
                <c:pt idx="5308">
                  <c:v>117.1</c:v>
                </c:pt>
                <c:pt idx="5309">
                  <c:v>117.102</c:v>
                </c:pt>
                <c:pt idx="5310">
                  <c:v>117.11</c:v>
                </c:pt>
                <c:pt idx="5311">
                  <c:v>117.127</c:v>
                </c:pt>
                <c:pt idx="5312">
                  <c:v>117.145</c:v>
                </c:pt>
                <c:pt idx="5313">
                  <c:v>117.157</c:v>
                </c:pt>
                <c:pt idx="5314">
                  <c:v>117.16800000000001</c:v>
                </c:pt>
                <c:pt idx="5315">
                  <c:v>117.179</c:v>
                </c:pt>
                <c:pt idx="5316">
                  <c:v>117.191</c:v>
                </c:pt>
                <c:pt idx="5317">
                  <c:v>117.208</c:v>
                </c:pt>
                <c:pt idx="5318">
                  <c:v>117.253</c:v>
                </c:pt>
                <c:pt idx="5319">
                  <c:v>117.26</c:v>
                </c:pt>
                <c:pt idx="5320">
                  <c:v>117.27200000000001</c:v>
                </c:pt>
                <c:pt idx="5321">
                  <c:v>117.282</c:v>
                </c:pt>
                <c:pt idx="5322">
                  <c:v>117.292</c:v>
                </c:pt>
                <c:pt idx="5323">
                  <c:v>117.304</c:v>
                </c:pt>
                <c:pt idx="5324">
                  <c:v>117.316</c:v>
                </c:pt>
                <c:pt idx="5325">
                  <c:v>117.328</c:v>
                </c:pt>
                <c:pt idx="5326">
                  <c:v>117.34</c:v>
                </c:pt>
                <c:pt idx="5327">
                  <c:v>117.361</c:v>
                </c:pt>
                <c:pt idx="5328">
                  <c:v>117.408</c:v>
                </c:pt>
                <c:pt idx="5329">
                  <c:v>117.499</c:v>
                </c:pt>
                <c:pt idx="5330">
                  <c:v>117.58799999999999</c:v>
                </c:pt>
                <c:pt idx="5331">
                  <c:v>117.679</c:v>
                </c:pt>
                <c:pt idx="5332">
                  <c:v>117.77</c:v>
                </c:pt>
                <c:pt idx="5333">
                  <c:v>117.798</c:v>
                </c:pt>
                <c:pt idx="5334">
                  <c:v>117.798</c:v>
                </c:pt>
                <c:pt idx="5335">
                  <c:v>117.801</c:v>
                </c:pt>
                <c:pt idx="5336">
                  <c:v>117.80800000000001</c:v>
                </c:pt>
                <c:pt idx="5337">
                  <c:v>117.816</c:v>
                </c:pt>
                <c:pt idx="5338">
                  <c:v>117.824</c:v>
                </c:pt>
                <c:pt idx="5339">
                  <c:v>117.833</c:v>
                </c:pt>
                <c:pt idx="5340">
                  <c:v>117.843</c:v>
                </c:pt>
                <c:pt idx="5341">
                  <c:v>117.854</c:v>
                </c:pt>
                <c:pt idx="5342">
                  <c:v>117.876</c:v>
                </c:pt>
                <c:pt idx="5343">
                  <c:v>117.902</c:v>
                </c:pt>
                <c:pt idx="5344">
                  <c:v>117.914</c:v>
                </c:pt>
                <c:pt idx="5345">
                  <c:v>117.92400000000001</c:v>
                </c:pt>
                <c:pt idx="5346">
                  <c:v>117.934</c:v>
                </c:pt>
                <c:pt idx="5347">
                  <c:v>117.947</c:v>
                </c:pt>
                <c:pt idx="5348">
                  <c:v>117.976</c:v>
                </c:pt>
                <c:pt idx="5349">
                  <c:v>118.048</c:v>
                </c:pt>
                <c:pt idx="5350">
                  <c:v>118.129</c:v>
                </c:pt>
                <c:pt idx="5351">
                  <c:v>118.16200000000001</c:v>
                </c:pt>
                <c:pt idx="5352">
                  <c:v>118.16200000000001</c:v>
                </c:pt>
                <c:pt idx="5353">
                  <c:v>118.169</c:v>
                </c:pt>
                <c:pt idx="5354">
                  <c:v>118.19199999999999</c:v>
                </c:pt>
                <c:pt idx="5355">
                  <c:v>118.21</c:v>
                </c:pt>
                <c:pt idx="5356">
                  <c:v>118.224</c:v>
                </c:pt>
                <c:pt idx="5357">
                  <c:v>118.23699999999999</c:v>
                </c:pt>
                <c:pt idx="5358">
                  <c:v>118.249</c:v>
                </c:pt>
                <c:pt idx="5359">
                  <c:v>118.261</c:v>
                </c:pt>
                <c:pt idx="5360">
                  <c:v>118.273</c:v>
                </c:pt>
                <c:pt idx="5361">
                  <c:v>118.292</c:v>
                </c:pt>
                <c:pt idx="5362">
                  <c:v>118.337</c:v>
                </c:pt>
                <c:pt idx="5363">
                  <c:v>118.417</c:v>
                </c:pt>
                <c:pt idx="5364">
                  <c:v>118.50700000000001</c:v>
                </c:pt>
                <c:pt idx="5365">
                  <c:v>118.59699999999999</c:v>
                </c:pt>
                <c:pt idx="5366">
                  <c:v>118.68600000000001</c:v>
                </c:pt>
                <c:pt idx="5367">
                  <c:v>118.759</c:v>
                </c:pt>
                <c:pt idx="5368">
                  <c:v>118.789</c:v>
                </c:pt>
                <c:pt idx="5369">
                  <c:v>118.792</c:v>
                </c:pt>
                <c:pt idx="5370">
                  <c:v>118.839</c:v>
                </c:pt>
                <c:pt idx="5371">
                  <c:v>118.86499999999999</c:v>
                </c:pt>
                <c:pt idx="5372">
                  <c:v>118.86499999999999</c:v>
                </c:pt>
                <c:pt idx="5373">
                  <c:v>118.86499999999999</c:v>
                </c:pt>
                <c:pt idx="5374">
                  <c:v>118.86499999999999</c:v>
                </c:pt>
                <c:pt idx="5375">
                  <c:v>118.86499999999999</c:v>
                </c:pt>
                <c:pt idx="5376">
                  <c:v>118.887</c:v>
                </c:pt>
                <c:pt idx="5377">
                  <c:v>118.95099999999999</c:v>
                </c:pt>
                <c:pt idx="5378">
                  <c:v>119.03400000000001</c:v>
                </c:pt>
                <c:pt idx="5379">
                  <c:v>119.054</c:v>
                </c:pt>
                <c:pt idx="5380">
                  <c:v>119.054</c:v>
                </c:pt>
                <c:pt idx="5381">
                  <c:v>119.054</c:v>
                </c:pt>
                <c:pt idx="5382">
                  <c:v>119.06100000000001</c:v>
                </c:pt>
                <c:pt idx="5383">
                  <c:v>119.07599999999999</c:v>
                </c:pt>
                <c:pt idx="5384">
                  <c:v>119.09399999999999</c:v>
                </c:pt>
                <c:pt idx="5385">
                  <c:v>119.10899999999999</c:v>
                </c:pt>
                <c:pt idx="5386">
                  <c:v>119.123</c:v>
                </c:pt>
                <c:pt idx="5387">
                  <c:v>119.137</c:v>
                </c:pt>
                <c:pt idx="5388">
                  <c:v>119.149</c:v>
                </c:pt>
                <c:pt idx="5389">
                  <c:v>119.16</c:v>
                </c:pt>
                <c:pt idx="5390">
                  <c:v>119.17100000000001</c:v>
                </c:pt>
                <c:pt idx="5391">
                  <c:v>119.18600000000001</c:v>
                </c:pt>
                <c:pt idx="5392">
                  <c:v>119.21</c:v>
                </c:pt>
                <c:pt idx="5393">
                  <c:v>119.217</c:v>
                </c:pt>
                <c:pt idx="5394">
                  <c:v>119.232</c:v>
                </c:pt>
                <c:pt idx="5395">
                  <c:v>119.245</c:v>
                </c:pt>
                <c:pt idx="5396">
                  <c:v>119.258</c:v>
                </c:pt>
                <c:pt idx="5397">
                  <c:v>119.271</c:v>
                </c:pt>
                <c:pt idx="5398">
                  <c:v>119.283</c:v>
                </c:pt>
                <c:pt idx="5399">
                  <c:v>119.295</c:v>
                </c:pt>
                <c:pt idx="5400">
                  <c:v>119.306</c:v>
                </c:pt>
                <c:pt idx="5401">
                  <c:v>119.318</c:v>
                </c:pt>
                <c:pt idx="5402">
                  <c:v>119.32899999999999</c:v>
                </c:pt>
                <c:pt idx="5403">
                  <c:v>119.342</c:v>
                </c:pt>
                <c:pt idx="5404">
                  <c:v>119.366</c:v>
                </c:pt>
                <c:pt idx="5405">
                  <c:v>119.39400000000001</c:v>
                </c:pt>
                <c:pt idx="5406">
                  <c:v>119.40900000000001</c:v>
                </c:pt>
                <c:pt idx="5407">
                  <c:v>119.41200000000001</c:v>
                </c:pt>
                <c:pt idx="5408">
                  <c:v>119.41800000000001</c:v>
                </c:pt>
                <c:pt idx="5409">
                  <c:v>119.43</c:v>
                </c:pt>
                <c:pt idx="5410">
                  <c:v>119.464</c:v>
                </c:pt>
                <c:pt idx="5411">
                  <c:v>119.52500000000001</c:v>
                </c:pt>
                <c:pt idx="5412">
                  <c:v>119.565</c:v>
                </c:pt>
                <c:pt idx="5413">
                  <c:v>119.571</c:v>
                </c:pt>
                <c:pt idx="5414">
                  <c:v>119.572</c:v>
                </c:pt>
                <c:pt idx="5415">
                  <c:v>119.583</c:v>
                </c:pt>
                <c:pt idx="5416">
                  <c:v>119.61499999999999</c:v>
                </c:pt>
                <c:pt idx="5417">
                  <c:v>119.65900000000001</c:v>
                </c:pt>
                <c:pt idx="5418">
                  <c:v>119.67100000000001</c:v>
                </c:pt>
                <c:pt idx="5419">
                  <c:v>119.682</c:v>
                </c:pt>
                <c:pt idx="5420">
                  <c:v>119.68300000000001</c:v>
                </c:pt>
                <c:pt idx="5421">
                  <c:v>119.697</c:v>
                </c:pt>
                <c:pt idx="5422">
                  <c:v>119.72499999999999</c:v>
                </c:pt>
                <c:pt idx="5423">
                  <c:v>119.77800000000001</c:v>
                </c:pt>
                <c:pt idx="5424">
                  <c:v>119.82899999999999</c:v>
                </c:pt>
                <c:pt idx="5425">
                  <c:v>119.848</c:v>
                </c:pt>
                <c:pt idx="5426">
                  <c:v>119.854</c:v>
                </c:pt>
                <c:pt idx="5427">
                  <c:v>119.86199999999999</c:v>
                </c:pt>
                <c:pt idx="5428">
                  <c:v>119.88</c:v>
                </c:pt>
                <c:pt idx="5429">
                  <c:v>119.923</c:v>
                </c:pt>
                <c:pt idx="5430">
                  <c:v>119.952</c:v>
                </c:pt>
                <c:pt idx="5431">
                  <c:v>119.983</c:v>
                </c:pt>
                <c:pt idx="5432">
                  <c:v>119.992</c:v>
                </c:pt>
                <c:pt idx="5433">
                  <c:v>119.994</c:v>
                </c:pt>
                <c:pt idx="5434">
                  <c:v>119.994</c:v>
                </c:pt>
                <c:pt idx="5435">
                  <c:v>119.995</c:v>
                </c:pt>
                <c:pt idx="5436">
                  <c:v>119.997</c:v>
                </c:pt>
                <c:pt idx="5437">
                  <c:v>120</c:v>
                </c:pt>
                <c:pt idx="5438">
                  <c:v>120.006</c:v>
                </c:pt>
                <c:pt idx="5439">
                  <c:v>120.011</c:v>
                </c:pt>
                <c:pt idx="5440">
                  <c:v>120.01900000000001</c:v>
                </c:pt>
                <c:pt idx="5441">
                  <c:v>120.02800000000001</c:v>
                </c:pt>
                <c:pt idx="5442">
                  <c:v>120.03700000000001</c:v>
                </c:pt>
                <c:pt idx="5443">
                  <c:v>120.045</c:v>
                </c:pt>
                <c:pt idx="5444">
                  <c:v>120.054</c:v>
                </c:pt>
                <c:pt idx="5445">
                  <c:v>120.06399999999999</c:v>
                </c:pt>
                <c:pt idx="5446">
                  <c:v>120.074</c:v>
                </c:pt>
                <c:pt idx="5447">
                  <c:v>120.086</c:v>
                </c:pt>
                <c:pt idx="5448">
                  <c:v>120.099</c:v>
                </c:pt>
                <c:pt idx="5449">
                  <c:v>120.111</c:v>
                </c:pt>
                <c:pt idx="5450">
                  <c:v>120.122</c:v>
                </c:pt>
                <c:pt idx="5451">
                  <c:v>120.134</c:v>
                </c:pt>
                <c:pt idx="5452">
                  <c:v>120.145</c:v>
                </c:pt>
                <c:pt idx="5453">
                  <c:v>120.15600000000001</c:v>
                </c:pt>
                <c:pt idx="5454">
                  <c:v>120.166</c:v>
                </c:pt>
                <c:pt idx="5455">
                  <c:v>120.178</c:v>
                </c:pt>
                <c:pt idx="5456">
                  <c:v>120.196</c:v>
                </c:pt>
                <c:pt idx="5457">
                  <c:v>120.21899999999999</c:v>
                </c:pt>
                <c:pt idx="5458">
                  <c:v>120.236</c:v>
                </c:pt>
                <c:pt idx="5459">
                  <c:v>120.25</c:v>
                </c:pt>
                <c:pt idx="5460">
                  <c:v>120.274</c:v>
                </c:pt>
                <c:pt idx="5461">
                  <c:v>120.291</c:v>
                </c:pt>
                <c:pt idx="5462">
                  <c:v>120.30500000000001</c:v>
                </c:pt>
                <c:pt idx="5463">
                  <c:v>120.315</c:v>
                </c:pt>
                <c:pt idx="5464">
                  <c:v>120.327</c:v>
                </c:pt>
                <c:pt idx="5465">
                  <c:v>120.33799999999999</c:v>
                </c:pt>
                <c:pt idx="5466">
                  <c:v>120.349</c:v>
                </c:pt>
                <c:pt idx="5467">
                  <c:v>120.363</c:v>
                </c:pt>
                <c:pt idx="5468">
                  <c:v>120.396</c:v>
                </c:pt>
                <c:pt idx="5469">
                  <c:v>120.462</c:v>
                </c:pt>
                <c:pt idx="5470">
                  <c:v>120.52500000000001</c:v>
                </c:pt>
                <c:pt idx="5471">
                  <c:v>120.541</c:v>
                </c:pt>
                <c:pt idx="5472">
                  <c:v>120.542</c:v>
                </c:pt>
                <c:pt idx="5473">
                  <c:v>120.55200000000001</c:v>
                </c:pt>
                <c:pt idx="5474">
                  <c:v>120.562</c:v>
                </c:pt>
                <c:pt idx="5475">
                  <c:v>120.574</c:v>
                </c:pt>
                <c:pt idx="5476">
                  <c:v>120.586</c:v>
                </c:pt>
                <c:pt idx="5477">
                  <c:v>120.599</c:v>
                </c:pt>
                <c:pt idx="5478">
                  <c:v>120.611</c:v>
                </c:pt>
                <c:pt idx="5479">
                  <c:v>120.623</c:v>
                </c:pt>
                <c:pt idx="5480">
                  <c:v>120.63200000000001</c:v>
                </c:pt>
                <c:pt idx="5481">
                  <c:v>120.649</c:v>
                </c:pt>
                <c:pt idx="5482">
                  <c:v>120.696</c:v>
                </c:pt>
                <c:pt idx="5483">
                  <c:v>120.77800000000001</c:v>
                </c:pt>
                <c:pt idx="5484">
                  <c:v>120.851</c:v>
                </c:pt>
                <c:pt idx="5485">
                  <c:v>120.872</c:v>
                </c:pt>
                <c:pt idx="5486">
                  <c:v>120.873</c:v>
                </c:pt>
                <c:pt idx="5487">
                  <c:v>120.879</c:v>
                </c:pt>
                <c:pt idx="5488">
                  <c:v>120.889</c:v>
                </c:pt>
                <c:pt idx="5489">
                  <c:v>120.90300000000001</c:v>
                </c:pt>
                <c:pt idx="5490">
                  <c:v>120.91800000000001</c:v>
                </c:pt>
                <c:pt idx="5491">
                  <c:v>120.932</c:v>
                </c:pt>
                <c:pt idx="5492">
                  <c:v>120.94499999999999</c:v>
                </c:pt>
                <c:pt idx="5493">
                  <c:v>120.956</c:v>
                </c:pt>
                <c:pt idx="5494">
                  <c:v>120.967</c:v>
                </c:pt>
                <c:pt idx="5495">
                  <c:v>120.97799999999999</c:v>
                </c:pt>
                <c:pt idx="5496">
                  <c:v>120.989</c:v>
                </c:pt>
                <c:pt idx="5497">
                  <c:v>121.009</c:v>
                </c:pt>
                <c:pt idx="5498">
                  <c:v>121.068</c:v>
                </c:pt>
                <c:pt idx="5499">
                  <c:v>121.15300000000001</c:v>
                </c:pt>
                <c:pt idx="5500">
                  <c:v>121.15900000000001</c:v>
                </c:pt>
                <c:pt idx="5501">
                  <c:v>121.163</c:v>
                </c:pt>
                <c:pt idx="5502">
                  <c:v>121.176</c:v>
                </c:pt>
                <c:pt idx="5503">
                  <c:v>121.202</c:v>
                </c:pt>
                <c:pt idx="5504">
                  <c:v>121.223</c:v>
                </c:pt>
                <c:pt idx="5505">
                  <c:v>121.236</c:v>
                </c:pt>
                <c:pt idx="5506">
                  <c:v>121.248</c:v>
                </c:pt>
                <c:pt idx="5507">
                  <c:v>121.26</c:v>
                </c:pt>
                <c:pt idx="5508">
                  <c:v>121.271</c:v>
                </c:pt>
                <c:pt idx="5509">
                  <c:v>121.286</c:v>
                </c:pt>
                <c:pt idx="5510">
                  <c:v>121.324</c:v>
                </c:pt>
                <c:pt idx="5511">
                  <c:v>121.39</c:v>
                </c:pt>
                <c:pt idx="5512">
                  <c:v>121.42</c:v>
                </c:pt>
                <c:pt idx="5513">
                  <c:v>121.42</c:v>
                </c:pt>
                <c:pt idx="5514">
                  <c:v>121.42700000000001</c:v>
                </c:pt>
                <c:pt idx="5515">
                  <c:v>121.437</c:v>
                </c:pt>
                <c:pt idx="5516">
                  <c:v>121.452</c:v>
                </c:pt>
                <c:pt idx="5517">
                  <c:v>121.473</c:v>
                </c:pt>
                <c:pt idx="5518">
                  <c:v>121.496</c:v>
                </c:pt>
                <c:pt idx="5519">
                  <c:v>121.512</c:v>
                </c:pt>
                <c:pt idx="5520">
                  <c:v>121.524</c:v>
                </c:pt>
                <c:pt idx="5521">
                  <c:v>121.535</c:v>
                </c:pt>
                <c:pt idx="5522">
                  <c:v>121.54600000000001</c:v>
                </c:pt>
                <c:pt idx="5523">
                  <c:v>121.557</c:v>
                </c:pt>
                <c:pt idx="5524">
                  <c:v>121.568</c:v>
                </c:pt>
                <c:pt idx="5525">
                  <c:v>121.596</c:v>
                </c:pt>
                <c:pt idx="5526">
                  <c:v>121.658</c:v>
                </c:pt>
                <c:pt idx="5527">
                  <c:v>121.746</c:v>
                </c:pt>
                <c:pt idx="5528">
                  <c:v>121.836</c:v>
                </c:pt>
                <c:pt idx="5529">
                  <c:v>121.926</c:v>
                </c:pt>
                <c:pt idx="5530">
                  <c:v>121.956</c:v>
                </c:pt>
                <c:pt idx="5531">
                  <c:v>121.956</c:v>
                </c:pt>
                <c:pt idx="5532">
                  <c:v>121.956</c:v>
                </c:pt>
                <c:pt idx="5533">
                  <c:v>121.96</c:v>
                </c:pt>
                <c:pt idx="5534">
                  <c:v>121.967</c:v>
                </c:pt>
                <c:pt idx="5535">
                  <c:v>121.976</c:v>
                </c:pt>
                <c:pt idx="5536">
                  <c:v>121.989</c:v>
                </c:pt>
                <c:pt idx="5537">
                  <c:v>122.002</c:v>
                </c:pt>
                <c:pt idx="5538">
                  <c:v>122.015</c:v>
                </c:pt>
                <c:pt idx="5539">
                  <c:v>122.027</c:v>
                </c:pt>
                <c:pt idx="5540">
                  <c:v>122.039</c:v>
                </c:pt>
                <c:pt idx="5541">
                  <c:v>122.051</c:v>
                </c:pt>
                <c:pt idx="5542">
                  <c:v>122.063</c:v>
                </c:pt>
                <c:pt idx="5543">
                  <c:v>122.08199999999999</c:v>
                </c:pt>
                <c:pt idx="5544">
                  <c:v>122.131</c:v>
                </c:pt>
                <c:pt idx="5545">
                  <c:v>122.197</c:v>
                </c:pt>
                <c:pt idx="5546">
                  <c:v>122.197</c:v>
                </c:pt>
                <c:pt idx="5547">
                  <c:v>122.211</c:v>
                </c:pt>
                <c:pt idx="5548">
                  <c:v>122.227</c:v>
                </c:pt>
                <c:pt idx="5549">
                  <c:v>122.24</c:v>
                </c:pt>
                <c:pt idx="5550">
                  <c:v>122.253</c:v>
                </c:pt>
                <c:pt idx="5551">
                  <c:v>122.265</c:v>
                </c:pt>
                <c:pt idx="5552">
                  <c:v>122.277</c:v>
                </c:pt>
                <c:pt idx="5553">
                  <c:v>122.288</c:v>
                </c:pt>
                <c:pt idx="5554">
                  <c:v>122.301</c:v>
                </c:pt>
                <c:pt idx="5555">
                  <c:v>122.327</c:v>
                </c:pt>
                <c:pt idx="5556">
                  <c:v>122.402</c:v>
                </c:pt>
                <c:pt idx="5557">
                  <c:v>122.491</c:v>
                </c:pt>
                <c:pt idx="5558">
                  <c:v>122.499</c:v>
                </c:pt>
                <c:pt idx="5559">
                  <c:v>122.499</c:v>
                </c:pt>
                <c:pt idx="5560">
                  <c:v>122.51</c:v>
                </c:pt>
                <c:pt idx="5561">
                  <c:v>122.572</c:v>
                </c:pt>
                <c:pt idx="5562">
                  <c:v>122.661</c:v>
                </c:pt>
                <c:pt idx="5563">
                  <c:v>122.752</c:v>
                </c:pt>
                <c:pt idx="5564">
                  <c:v>122.837</c:v>
                </c:pt>
                <c:pt idx="5565">
                  <c:v>122.925</c:v>
                </c:pt>
                <c:pt idx="5566">
                  <c:v>123</c:v>
                </c:pt>
                <c:pt idx="5567">
                  <c:v>123.006</c:v>
                </c:pt>
                <c:pt idx="5568">
                  <c:v>123.006</c:v>
                </c:pt>
                <c:pt idx="5569">
                  <c:v>123.006</c:v>
                </c:pt>
                <c:pt idx="5570">
                  <c:v>123.009</c:v>
                </c:pt>
                <c:pt idx="5571">
                  <c:v>123.021</c:v>
                </c:pt>
                <c:pt idx="5572">
                  <c:v>123.038</c:v>
                </c:pt>
                <c:pt idx="5573">
                  <c:v>123.053</c:v>
                </c:pt>
                <c:pt idx="5574">
                  <c:v>123.06699999999999</c:v>
                </c:pt>
                <c:pt idx="5575">
                  <c:v>123.08</c:v>
                </c:pt>
                <c:pt idx="5576">
                  <c:v>123.09099999999999</c:v>
                </c:pt>
                <c:pt idx="5577">
                  <c:v>123.10299999999999</c:v>
                </c:pt>
                <c:pt idx="5578">
                  <c:v>123.117</c:v>
                </c:pt>
                <c:pt idx="5579">
                  <c:v>123.155</c:v>
                </c:pt>
                <c:pt idx="5580">
                  <c:v>123.22499999999999</c:v>
                </c:pt>
                <c:pt idx="5581">
                  <c:v>123.312</c:v>
                </c:pt>
                <c:pt idx="5582">
                  <c:v>123.4</c:v>
                </c:pt>
                <c:pt idx="5583">
                  <c:v>123.441</c:v>
                </c:pt>
                <c:pt idx="5584">
                  <c:v>123.441</c:v>
                </c:pt>
                <c:pt idx="5585">
                  <c:v>123.44499999999999</c:v>
                </c:pt>
                <c:pt idx="5586">
                  <c:v>123.459</c:v>
                </c:pt>
                <c:pt idx="5587">
                  <c:v>123.488</c:v>
                </c:pt>
                <c:pt idx="5588">
                  <c:v>123.504</c:v>
                </c:pt>
                <c:pt idx="5589">
                  <c:v>123.517</c:v>
                </c:pt>
                <c:pt idx="5590">
                  <c:v>123.529</c:v>
                </c:pt>
                <c:pt idx="5591">
                  <c:v>123.541</c:v>
                </c:pt>
                <c:pt idx="5592">
                  <c:v>123.551</c:v>
                </c:pt>
                <c:pt idx="5593">
                  <c:v>123.568</c:v>
                </c:pt>
                <c:pt idx="5594">
                  <c:v>123.60599999999999</c:v>
                </c:pt>
                <c:pt idx="5595">
                  <c:v>123.68</c:v>
                </c:pt>
                <c:pt idx="5596">
                  <c:v>123.76900000000001</c:v>
                </c:pt>
                <c:pt idx="5597">
                  <c:v>123.858</c:v>
                </c:pt>
                <c:pt idx="5598">
                  <c:v>123.937</c:v>
                </c:pt>
                <c:pt idx="5599">
                  <c:v>123.99299999999999</c:v>
                </c:pt>
                <c:pt idx="5600">
                  <c:v>124.02500000000001</c:v>
                </c:pt>
                <c:pt idx="5601">
                  <c:v>124.047</c:v>
                </c:pt>
                <c:pt idx="5602">
                  <c:v>124.047</c:v>
                </c:pt>
                <c:pt idx="5603">
                  <c:v>124.047</c:v>
                </c:pt>
                <c:pt idx="5604">
                  <c:v>124.053</c:v>
                </c:pt>
                <c:pt idx="5605">
                  <c:v>124.059</c:v>
                </c:pt>
                <c:pt idx="5606">
                  <c:v>124.06699999999999</c:v>
                </c:pt>
                <c:pt idx="5607">
                  <c:v>124.078</c:v>
                </c:pt>
                <c:pt idx="5608">
                  <c:v>124.092</c:v>
                </c:pt>
                <c:pt idx="5609">
                  <c:v>124.105</c:v>
                </c:pt>
                <c:pt idx="5610">
                  <c:v>124.11799999999999</c:v>
                </c:pt>
                <c:pt idx="5611">
                  <c:v>124.131</c:v>
                </c:pt>
                <c:pt idx="5612">
                  <c:v>124.142</c:v>
                </c:pt>
                <c:pt idx="5613">
                  <c:v>124.152</c:v>
                </c:pt>
                <c:pt idx="5614">
                  <c:v>124.16200000000001</c:v>
                </c:pt>
                <c:pt idx="5615">
                  <c:v>124.18600000000001</c:v>
                </c:pt>
                <c:pt idx="5616">
                  <c:v>124.24299999999999</c:v>
                </c:pt>
                <c:pt idx="5617">
                  <c:v>124.30200000000001</c:v>
                </c:pt>
                <c:pt idx="5618">
                  <c:v>124.32899999999999</c:v>
                </c:pt>
                <c:pt idx="5619">
                  <c:v>124.34399999999999</c:v>
                </c:pt>
                <c:pt idx="5620">
                  <c:v>124.35299999999999</c:v>
                </c:pt>
                <c:pt idx="5621">
                  <c:v>124.361</c:v>
                </c:pt>
                <c:pt idx="5622">
                  <c:v>124.374</c:v>
                </c:pt>
                <c:pt idx="5623">
                  <c:v>124.387</c:v>
                </c:pt>
                <c:pt idx="5624">
                  <c:v>124.401</c:v>
                </c:pt>
                <c:pt idx="5625">
                  <c:v>124.413</c:v>
                </c:pt>
                <c:pt idx="5626">
                  <c:v>124.423</c:v>
                </c:pt>
                <c:pt idx="5627">
                  <c:v>124.434</c:v>
                </c:pt>
                <c:pt idx="5628">
                  <c:v>124.44499999999999</c:v>
                </c:pt>
                <c:pt idx="5629">
                  <c:v>124.48</c:v>
                </c:pt>
                <c:pt idx="5630">
                  <c:v>124.502</c:v>
                </c:pt>
                <c:pt idx="5631">
                  <c:v>124.508</c:v>
                </c:pt>
                <c:pt idx="5632">
                  <c:v>124.517</c:v>
                </c:pt>
                <c:pt idx="5633">
                  <c:v>124.529</c:v>
                </c:pt>
                <c:pt idx="5634">
                  <c:v>124.542</c:v>
                </c:pt>
                <c:pt idx="5635">
                  <c:v>124.554</c:v>
                </c:pt>
                <c:pt idx="5636">
                  <c:v>124.565</c:v>
                </c:pt>
                <c:pt idx="5637">
                  <c:v>124.577</c:v>
                </c:pt>
                <c:pt idx="5638">
                  <c:v>124.599</c:v>
                </c:pt>
                <c:pt idx="5639">
                  <c:v>124.65600000000001</c:v>
                </c:pt>
                <c:pt idx="5640">
                  <c:v>124.744</c:v>
                </c:pt>
                <c:pt idx="5641">
                  <c:v>124.833</c:v>
                </c:pt>
                <c:pt idx="5642">
                  <c:v>124.923</c:v>
                </c:pt>
                <c:pt idx="5643">
                  <c:v>125.014</c:v>
                </c:pt>
                <c:pt idx="5644">
                  <c:v>125.1</c:v>
                </c:pt>
                <c:pt idx="5645">
                  <c:v>125.14</c:v>
                </c:pt>
                <c:pt idx="5646">
                  <c:v>125.14</c:v>
                </c:pt>
                <c:pt idx="5647">
                  <c:v>125.149</c:v>
                </c:pt>
                <c:pt idx="5648">
                  <c:v>125.2</c:v>
                </c:pt>
                <c:pt idx="5649">
                  <c:v>125.23699999999999</c:v>
                </c:pt>
                <c:pt idx="5650">
                  <c:v>125.258</c:v>
                </c:pt>
                <c:pt idx="5651">
                  <c:v>125.274</c:v>
                </c:pt>
                <c:pt idx="5652">
                  <c:v>125.274</c:v>
                </c:pt>
                <c:pt idx="5653">
                  <c:v>125.276</c:v>
                </c:pt>
                <c:pt idx="5654">
                  <c:v>125.279</c:v>
                </c:pt>
                <c:pt idx="5655">
                  <c:v>125.28400000000001</c:v>
                </c:pt>
                <c:pt idx="5656">
                  <c:v>125.298</c:v>
                </c:pt>
                <c:pt idx="5657">
                  <c:v>125.31399999999999</c:v>
                </c:pt>
                <c:pt idx="5658">
                  <c:v>125.328</c:v>
                </c:pt>
                <c:pt idx="5659">
                  <c:v>125.34099999999999</c:v>
                </c:pt>
                <c:pt idx="5660">
                  <c:v>125.35299999999999</c:v>
                </c:pt>
                <c:pt idx="5661">
                  <c:v>125.366</c:v>
                </c:pt>
                <c:pt idx="5662">
                  <c:v>125.378</c:v>
                </c:pt>
                <c:pt idx="5663">
                  <c:v>125.389</c:v>
                </c:pt>
                <c:pt idx="5664">
                  <c:v>125.4</c:v>
                </c:pt>
                <c:pt idx="5665">
                  <c:v>125.414</c:v>
                </c:pt>
                <c:pt idx="5666">
                  <c:v>125.428</c:v>
                </c:pt>
                <c:pt idx="5667">
                  <c:v>125.43899999999999</c:v>
                </c:pt>
                <c:pt idx="5668">
                  <c:v>125.456</c:v>
                </c:pt>
                <c:pt idx="5669">
                  <c:v>125.495</c:v>
                </c:pt>
                <c:pt idx="5670">
                  <c:v>125.495</c:v>
                </c:pt>
                <c:pt idx="5671">
                  <c:v>125.496</c:v>
                </c:pt>
                <c:pt idx="5672">
                  <c:v>125.51300000000001</c:v>
                </c:pt>
                <c:pt idx="5673">
                  <c:v>125.548</c:v>
                </c:pt>
                <c:pt idx="5674">
                  <c:v>125.596</c:v>
                </c:pt>
                <c:pt idx="5675">
                  <c:v>125.651</c:v>
                </c:pt>
                <c:pt idx="5676">
                  <c:v>125.715</c:v>
                </c:pt>
                <c:pt idx="5677">
                  <c:v>125.78400000000001</c:v>
                </c:pt>
                <c:pt idx="5678">
                  <c:v>125.83799999999999</c:v>
                </c:pt>
                <c:pt idx="5679">
                  <c:v>125.83799999999999</c:v>
                </c:pt>
                <c:pt idx="5680">
                  <c:v>125.83799999999999</c:v>
                </c:pt>
                <c:pt idx="5681">
                  <c:v>125.84099999999999</c:v>
                </c:pt>
                <c:pt idx="5682">
                  <c:v>125.851</c:v>
                </c:pt>
                <c:pt idx="5683">
                  <c:v>125.86799999999999</c:v>
                </c:pt>
                <c:pt idx="5684">
                  <c:v>125.89100000000001</c:v>
                </c:pt>
                <c:pt idx="5685">
                  <c:v>125.91800000000001</c:v>
                </c:pt>
                <c:pt idx="5686">
                  <c:v>125.94199999999999</c:v>
                </c:pt>
                <c:pt idx="5687">
                  <c:v>125.962</c:v>
                </c:pt>
                <c:pt idx="5688">
                  <c:v>125.98</c:v>
                </c:pt>
                <c:pt idx="5689">
                  <c:v>125.99</c:v>
                </c:pt>
                <c:pt idx="5690">
                  <c:v>125.995</c:v>
                </c:pt>
                <c:pt idx="5691">
                  <c:v>126.00700000000001</c:v>
                </c:pt>
                <c:pt idx="5692">
                  <c:v>126.04</c:v>
                </c:pt>
                <c:pt idx="5693">
                  <c:v>126.06</c:v>
                </c:pt>
                <c:pt idx="5694">
                  <c:v>126.07299999999999</c:v>
                </c:pt>
                <c:pt idx="5695">
                  <c:v>126.084</c:v>
                </c:pt>
                <c:pt idx="5696">
                  <c:v>126.092</c:v>
                </c:pt>
                <c:pt idx="5697">
                  <c:v>126.099</c:v>
                </c:pt>
                <c:pt idx="5698">
                  <c:v>126.108</c:v>
                </c:pt>
                <c:pt idx="5699">
                  <c:v>126.10899999999999</c:v>
                </c:pt>
                <c:pt idx="5700">
                  <c:v>126.10899999999999</c:v>
                </c:pt>
                <c:pt idx="5701">
                  <c:v>126.113</c:v>
                </c:pt>
                <c:pt idx="5702">
                  <c:v>126.125</c:v>
                </c:pt>
                <c:pt idx="5703">
                  <c:v>126.136</c:v>
                </c:pt>
                <c:pt idx="5704">
                  <c:v>126.14100000000001</c:v>
                </c:pt>
                <c:pt idx="5705">
                  <c:v>126.14100000000001</c:v>
                </c:pt>
                <c:pt idx="5706">
                  <c:v>126.14100000000001</c:v>
                </c:pt>
                <c:pt idx="5707">
                  <c:v>126.14100000000001</c:v>
                </c:pt>
                <c:pt idx="5708">
                  <c:v>126.14100000000001</c:v>
                </c:pt>
                <c:pt idx="5709">
                  <c:v>126.14100000000001</c:v>
                </c:pt>
                <c:pt idx="5710">
                  <c:v>126.143</c:v>
                </c:pt>
                <c:pt idx="5711">
                  <c:v>126.152</c:v>
                </c:pt>
                <c:pt idx="5712">
                  <c:v>126.16</c:v>
                </c:pt>
                <c:pt idx="5713">
                  <c:v>126.169</c:v>
                </c:pt>
                <c:pt idx="5714">
                  <c:v>126.178</c:v>
                </c:pt>
                <c:pt idx="5715">
                  <c:v>126.18600000000001</c:v>
                </c:pt>
                <c:pt idx="5716">
                  <c:v>126.194</c:v>
                </c:pt>
                <c:pt idx="5717">
                  <c:v>126.203</c:v>
                </c:pt>
                <c:pt idx="5718">
                  <c:v>126.212</c:v>
                </c:pt>
                <c:pt idx="5719">
                  <c:v>126.221</c:v>
                </c:pt>
                <c:pt idx="5720">
                  <c:v>126.232</c:v>
                </c:pt>
                <c:pt idx="5721">
                  <c:v>126.245</c:v>
                </c:pt>
                <c:pt idx="5722">
                  <c:v>126.258</c:v>
                </c:pt>
                <c:pt idx="5723">
                  <c:v>126.271</c:v>
                </c:pt>
                <c:pt idx="5724">
                  <c:v>126.283</c:v>
                </c:pt>
                <c:pt idx="5725">
                  <c:v>126.295</c:v>
                </c:pt>
                <c:pt idx="5726">
                  <c:v>126.306</c:v>
                </c:pt>
                <c:pt idx="5727">
                  <c:v>126.319</c:v>
                </c:pt>
                <c:pt idx="5728">
                  <c:v>126.348</c:v>
                </c:pt>
                <c:pt idx="5729">
                  <c:v>126.408</c:v>
                </c:pt>
                <c:pt idx="5730">
                  <c:v>126.492</c:v>
                </c:pt>
                <c:pt idx="5731">
                  <c:v>126.566</c:v>
                </c:pt>
                <c:pt idx="5732">
                  <c:v>126.63200000000001</c:v>
                </c:pt>
                <c:pt idx="5733">
                  <c:v>126.67400000000001</c:v>
                </c:pt>
                <c:pt idx="5734">
                  <c:v>126.67400000000001</c:v>
                </c:pt>
                <c:pt idx="5735">
                  <c:v>126.67400000000001</c:v>
                </c:pt>
                <c:pt idx="5736">
                  <c:v>126.697</c:v>
                </c:pt>
                <c:pt idx="5737">
                  <c:v>126.735</c:v>
                </c:pt>
                <c:pt idx="5738">
                  <c:v>126.80200000000001</c:v>
                </c:pt>
                <c:pt idx="5739">
                  <c:v>126.877</c:v>
                </c:pt>
                <c:pt idx="5740">
                  <c:v>126.95399999999999</c:v>
                </c:pt>
                <c:pt idx="5741">
                  <c:v>127.029</c:v>
                </c:pt>
                <c:pt idx="5742">
                  <c:v>127.086</c:v>
                </c:pt>
                <c:pt idx="5743">
                  <c:v>127.096</c:v>
                </c:pt>
                <c:pt idx="5744">
                  <c:v>127.096</c:v>
                </c:pt>
                <c:pt idx="5745">
                  <c:v>127.09699999999999</c:v>
                </c:pt>
                <c:pt idx="5746">
                  <c:v>127.1</c:v>
                </c:pt>
                <c:pt idx="5747">
                  <c:v>127.10599999999999</c:v>
                </c:pt>
                <c:pt idx="5748">
                  <c:v>127.12</c:v>
                </c:pt>
                <c:pt idx="5749">
                  <c:v>127.13800000000001</c:v>
                </c:pt>
                <c:pt idx="5750">
                  <c:v>127.152</c:v>
                </c:pt>
                <c:pt idx="5751">
                  <c:v>127.164</c:v>
                </c:pt>
                <c:pt idx="5752">
                  <c:v>127.175</c:v>
                </c:pt>
                <c:pt idx="5753">
                  <c:v>127.187</c:v>
                </c:pt>
                <c:pt idx="5754">
                  <c:v>127.199</c:v>
                </c:pt>
                <c:pt idx="5755">
                  <c:v>127.217</c:v>
                </c:pt>
                <c:pt idx="5756">
                  <c:v>127.27</c:v>
                </c:pt>
                <c:pt idx="5757">
                  <c:v>127.352</c:v>
                </c:pt>
                <c:pt idx="5758">
                  <c:v>127.44199999999999</c:v>
                </c:pt>
                <c:pt idx="5759">
                  <c:v>127.532</c:v>
                </c:pt>
                <c:pt idx="5760">
                  <c:v>127.62</c:v>
                </c:pt>
                <c:pt idx="5761">
                  <c:v>127.66500000000001</c:v>
                </c:pt>
                <c:pt idx="5762">
                  <c:v>127.68600000000001</c:v>
                </c:pt>
                <c:pt idx="5763">
                  <c:v>127.72199999999999</c:v>
                </c:pt>
                <c:pt idx="5764">
                  <c:v>127.74299999999999</c:v>
                </c:pt>
                <c:pt idx="5765">
                  <c:v>127.74299999999999</c:v>
                </c:pt>
                <c:pt idx="5766">
                  <c:v>127.753</c:v>
                </c:pt>
                <c:pt idx="5767">
                  <c:v>127.81</c:v>
                </c:pt>
                <c:pt idx="5768">
                  <c:v>127.877</c:v>
                </c:pt>
                <c:pt idx="5769">
                  <c:v>127.93</c:v>
                </c:pt>
                <c:pt idx="5770">
                  <c:v>127.96599999999999</c:v>
                </c:pt>
                <c:pt idx="5771">
                  <c:v>127.96599999999999</c:v>
                </c:pt>
                <c:pt idx="5772">
                  <c:v>127.96599999999999</c:v>
                </c:pt>
                <c:pt idx="5773">
                  <c:v>127.97199999999999</c:v>
                </c:pt>
                <c:pt idx="5774">
                  <c:v>127.983</c:v>
                </c:pt>
                <c:pt idx="5775">
                  <c:v>127.997</c:v>
                </c:pt>
                <c:pt idx="5776">
                  <c:v>128.011</c:v>
                </c:pt>
                <c:pt idx="5777">
                  <c:v>128.02500000000001</c:v>
                </c:pt>
                <c:pt idx="5778">
                  <c:v>128.03700000000001</c:v>
                </c:pt>
                <c:pt idx="5779">
                  <c:v>128.04900000000001</c:v>
                </c:pt>
                <c:pt idx="5780">
                  <c:v>128.06</c:v>
                </c:pt>
                <c:pt idx="5781">
                  <c:v>128.071</c:v>
                </c:pt>
                <c:pt idx="5782">
                  <c:v>128.08600000000001</c:v>
                </c:pt>
                <c:pt idx="5783">
                  <c:v>128.11799999999999</c:v>
                </c:pt>
                <c:pt idx="5784">
                  <c:v>128.179</c:v>
                </c:pt>
                <c:pt idx="5785">
                  <c:v>128.22</c:v>
                </c:pt>
                <c:pt idx="5786">
                  <c:v>128.22</c:v>
                </c:pt>
                <c:pt idx="5787">
                  <c:v>128.24199999999999</c:v>
                </c:pt>
                <c:pt idx="5788">
                  <c:v>128.26300000000001</c:v>
                </c:pt>
                <c:pt idx="5789">
                  <c:v>128.27799999999999</c:v>
                </c:pt>
                <c:pt idx="5790">
                  <c:v>128.291</c:v>
                </c:pt>
                <c:pt idx="5791">
                  <c:v>128.304</c:v>
                </c:pt>
                <c:pt idx="5792">
                  <c:v>128.316</c:v>
                </c:pt>
                <c:pt idx="5793">
                  <c:v>128.327</c:v>
                </c:pt>
                <c:pt idx="5794">
                  <c:v>128.33799999999999</c:v>
                </c:pt>
                <c:pt idx="5795">
                  <c:v>128.35499999999999</c:v>
                </c:pt>
                <c:pt idx="5796">
                  <c:v>128.40100000000001</c:v>
                </c:pt>
                <c:pt idx="5797">
                  <c:v>128.46799999999999</c:v>
                </c:pt>
                <c:pt idx="5798">
                  <c:v>128.52199999999999</c:v>
                </c:pt>
                <c:pt idx="5799">
                  <c:v>128.577</c:v>
                </c:pt>
                <c:pt idx="5800">
                  <c:v>128.578</c:v>
                </c:pt>
                <c:pt idx="5801">
                  <c:v>128.58000000000001</c:v>
                </c:pt>
                <c:pt idx="5802">
                  <c:v>128.59899999999999</c:v>
                </c:pt>
                <c:pt idx="5803">
                  <c:v>128.62100000000001</c:v>
                </c:pt>
                <c:pt idx="5804">
                  <c:v>128.63399999999999</c:v>
                </c:pt>
                <c:pt idx="5805">
                  <c:v>128.64599999999999</c:v>
                </c:pt>
                <c:pt idx="5806">
                  <c:v>128.65799999999999</c:v>
                </c:pt>
                <c:pt idx="5807">
                  <c:v>128.66999999999999</c:v>
                </c:pt>
                <c:pt idx="5808">
                  <c:v>128.68</c:v>
                </c:pt>
                <c:pt idx="5809">
                  <c:v>128.691</c:v>
                </c:pt>
                <c:pt idx="5810">
                  <c:v>128.72800000000001</c:v>
                </c:pt>
                <c:pt idx="5811">
                  <c:v>128.80699999999999</c:v>
                </c:pt>
                <c:pt idx="5812">
                  <c:v>128.89500000000001</c:v>
                </c:pt>
                <c:pt idx="5813">
                  <c:v>128.98400000000001</c:v>
                </c:pt>
                <c:pt idx="5814">
                  <c:v>129.066</c:v>
                </c:pt>
                <c:pt idx="5815">
                  <c:v>129.10300000000001</c:v>
                </c:pt>
                <c:pt idx="5816">
                  <c:v>129.10400000000001</c:v>
                </c:pt>
                <c:pt idx="5817">
                  <c:v>129.10400000000001</c:v>
                </c:pt>
                <c:pt idx="5818">
                  <c:v>129.10400000000001</c:v>
                </c:pt>
                <c:pt idx="5819">
                  <c:v>129.108</c:v>
                </c:pt>
                <c:pt idx="5820">
                  <c:v>129.11500000000001</c:v>
                </c:pt>
                <c:pt idx="5821">
                  <c:v>129.119</c:v>
                </c:pt>
                <c:pt idx="5822">
                  <c:v>129.12</c:v>
                </c:pt>
                <c:pt idx="5823">
                  <c:v>129.12</c:v>
                </c:pt>
                <c:pt idx="5824">
                  <c:v>129.12</c:v>
                </c:pt>
                <c:pt idx="5825">
                  <c:v>129.12100000000001</c:v>
                </c:pt>
                <c:pt idx="5826">
                  <c:v>129.12200000000001</c:v>
                </c:pt>
                <c:pt idx="5827">
                  <c:v>129.12200000000001</c:v>
                </c:pt>
                <c:pt idx="5828">
                  <c:v>129.12299999999999</c:v>
                </c:pt>
                <c:pt idx="5829">
                  <c:v>129.12299999999999</c:v>
                </c:pt>
                <c:pt idx="5830">
                  <c:v>129.124</c:v>
                </c:pt>
                <c:pt idx="5831">
                  <c:v>129.125</c:v>
                </c:pt>
                <c:pt idx="5832">
                  <c:v>129.126</c:v>
                </c:pt>
                <c:pt idx="5833">
                  <c:v>129.12700000000001</c:v>
                </c:pt>
                <c:pt idx="5834">
                  <c:v>129.12899999999999</c:v>
                </c:pt>
                <c:pt idx="5835">
                  <c:v>129.131</c:v>
                </c:pt>
                <c:pt idx="5836">
                  <c:v>129.13300000000001</c:v>
                </c:pt>
                <c:pt idx="5837">
                  <c:v>129.13300000000001</c:v>
                </c:pt>
                <c:pt idx="5838">
                  <c:v>129.13399999999999</c:v>
                </c:pt>
                <c:pt idx="5839">
                  <c:v>129.13499999999999</c:v>
                </c:pt>
                <c:pt idx="5840">
                  <c:v>129.15299999999999</c:v>
                </c:pt>
                <c:pt idx="5841">
                  <c:v>129.16</c:v>
                </c:pt>
                <c:pt idx="5842">
                  <c:v>129.161</c:v>
                </c:pt>
                <c:pt idx="5843">
                  <c:v>129.167</c:v>
                </c:pt>
                <c:pt idx="5844">
                  <c:v>129.17599999999999</c:v>
                </c:pt>
                <c:pt idx="5845">
                  <c:v>129.18600000000001</c:v>
                </c:pt>
                <c:pt idx="5846">
                  <c:v>129.20099999999999</c:v>
                </c:pt>
                <c:pt idx="5847">
                  <c:v>129.21100000000001</c:v>
                </c:pt>
                <c:pt idx="5848">
                  <c:v>129.25200000000001</c:v>
                </c:pt>
                <c:pt idx="5849">
                  <c:v>129.28800000000001</c:v>
                </c:pt>
                <c:pt idx="5850">
                  <c:v>129.298</c:v>
                </c:pt>
                <c:pt idx="5851">
                  <c:v>129.298</c:v>
                </c:pt>
                <c:pt idx="5852">
                  <c:v>129.298</c:v>
                </c:pt>
                <c:pt idx="5853">
                  <c:v>129.303</c:v>
                </c:pt>
                <c:pt idx="5854">
                  <c:v>129.31299999999999</c:v>
                </c:pt>
                <c:pt idx="5855">
                  <c:v>129.327</c:v>
                </c:pt>
                <c:pt idx="5856">
                  <c:v>129.34</c:v>
                </c:pt>
                <c:pt idx="5857">
                  <c:v>129.35300000000001</c:v>
                </c:pt>
                <c:pt idx="5858">
                  <c:v>129.364</c:v>
                </c:pt>
                <c:pt idx="5859">
                  <c:v>129.374</c:v>
                </c:pt>
                <c:pt idx="5860">
                  <c:v>129.38200000000001</c:v>
                </c:pt>
                <c:pt idx="5861">
                  <c:v>129.393</c:v>
                </c:pt>
                <c:pt idx="5862">
                  <c:v>129.405</c:v>
                </c:pt>
                <c:pt idx="5863">
                  <c:v>129.416</c:v>
                </c:pt>
                <c:pt idx="5864">
                  <c:v>129.43299999999999</c:v>
                </c:pt>
                <c:pt idx="5865">
                  <c:v>129.46299999999999</c:v>
                </c:pt>
                <c:pt idx="5866">
                  <c:v>129.50800000000001</c:v>
                </c:pt>
                <c:pt idx="5867">
                  <c:v>129.55799999999999</c:v>
                </c:pt>
                <c:pt idx="5868">
                  <c:v>129.584</c:v>
                </c:pt>
                <c:pt idx="5869">
                  <c:v>129.584</c:v>
                </c:pt>
                <c:pt idx="5870">
                  <c:v>129.58799999999999</c:v>
                </c:pt>
                <c:pt idx="5871">
                  <c:v>129.596</c:v>
                </c:pt>
                <c:pt idx="5872">
                  <c:v>129.60499999999999</c:v>
                </c:pt>
                <c:pt idx="5873">
                  <c:v>129.61799999999999</c:v>
                </c:pt>
                <c:pt idx="5874">
                  <c:v>129.63200000000001</c:v>
                </c:pt>
                <c:pt idx="5875">
                  <c:v>129.64500000000001</c:v>
                </c:pt>
                <c:pt idx="5876">
                  <c:v>129.65700000000001</c:v>
                </c:pt>
                <c:pt idx="5877">
                  <c:v>129.66800000000001</c:v>
                </c:pt>
                <c:pt idx="5878">
                  <c:v>129.679</c:v>
                </c:pt>
                <c:pt idx="5879">
                  <c:v>129.69200000000001</c:v>
                </c:pt>
                <c:pt idx="5880">
                  <c:v>129.72499999999999</c:v>
                </c:pt>
                <c:pt idx="5881">
                  <c:v>129.78700000000001</c:v>
                </c:pt>
                <c:pt idx="5882">
                  <c:v>129.857</c:v>
                </c:pt>
                <c:pt idx="5883">
                  <c:v>129.91999999999999</c:v>
                </c:pt>
                <c:pt idx="5884">
                  <c:v>129.98699999999999</c:v>
                </c:pt>
                <c:pt idx="5885">
                  <c:v>129.989</c:v>
                </c:pt>
                <c:pt idx="5886">
                  <c:v>129.989</c:v>
                </c:pt>
                <c:pt idx="5887">
                  <c:v>129.99299999999999</c:v>
                </c:pt>
                <c:pt idx="5888">
                  <c:v>130.001</c:v>
                </c:pt>
                <c:pt idx="5889">
                  <c:v>130.017</c:v>
                </c:pt>
                <c:pt idx="5890">
                  <c:v>130.03100000000001</c:v>
                </c:pt>
                <c:pt idx="5891">
                  <c:v>130.04400000000001</c:v>
                </c:pt>
                <c:pt idx="5892">
                  <c:v>130.05600000000001</c:v>
                </c:pt>
                <c:pt idx="5893">
                  <c:v>130.06700000000001</c:v>
                </c:pt>
                <c:pt idx="5894">
                  <c:v>130.078</c:v>
                </c:pt>
                <c:pt idx="5895">
                  <c:v>130.09</c:v>
                </c:pt>
                <c:pt idx="5896">
                  <c:v>130.11000000000001</c:v>
                </c:pt>
                <c:pt idx="5897">
                  <c:v>130.155</c:v>
                </c:pt>
                <c:pt idx="5898">
                  <c:v>130.22200000000001</c:v>
                </c:pt>
                <c:pt idx="5899">
                  <c:v>130.28399999999999</c:v>
                </c:pt>
                <c:pt idx="5900">
                  <c:v>130.32599999999999</c:v>
                </c:pt>
                <c:pt idx="5901">
                  <c:v>130.32599999999999</c:v>
                </c:pt>
                <c:pt idx="5902">
                  <c:v>130.328</c:v>
                </c:pt>
                <c:pt idx="5903">
                  <c:v>130.33500000000001</c:v>
                </c:pt>
                <c:pt idx="5904">
                  <c:v>130.34800000000001</c:v>
                </c:pt>
                <c:pt idx="5905">
                  <c:v>130.36199999999999</c:v>
                </c:pt>
                <c:pt idx="5906">
                  <c:v>130.375</c:v>
                </c:pt>
                <c:pt idx="5907">
                  <c:v>130.38900000000001</c:v>
                </c:pt>
                <c:pt idx="5908">
                  <c:v>130.40100000000001</c:v>
                </c:pt>
                <c:pt idx="5909">
                  <c:v>130.41300000000001</c:v>
                </c:pt>
                <c:pt idx="5910">
                  <c:v>130.42500000000001</c:v>
                </c:pt>
                <c:pt idx="5911">
                  <c:v>130.43899999999999</c:v>
                </c:pt>
                <c:pt idx="5912">
                  <c:v>130.46700000000001</c:v>
                </c:pt>
                <c:pt idx="5913">
                  <c:v>130.541</c:v>
                </c:pt>
                <c:pt idx="5914">
                  <c:v>130.62799999999999</c:v>
                </c:pt>
                <c:pt idx="5915">
                  <c:v>130.68799999999999</c:v>
                </c:pt>
                <c:pt idx="5916">
                  <c:v>130.69399999999999</c:v>
                </c:pt>
                <c:pt idx="5917">
                  <c:v>130.69800000000001</c:v>
                </c:pt>
                <c:pt idx="5918">
                  <c:v>130.726</c:v>
                </c:pt>
                <c:pt idx="5919">
                  <c:v>130.78299999999999</c:v>
                </c:pt>
                <c:pt idx="5920">
                  <c:v>130.827</c:v>
                </c:pt>
                <c:pt idx="5921">
                  <c:v>130.839</c:v>
                </c:pt>
                <c:pt idx="5922">
                  <c:v>130.84200000000001</c:v>
                </c:pt>
                <c:pt idx="5923">
                  <c:v>130.851</c:v>
                </c:pt>
                <c:pt idx="5924">
                  <c:v>130.863</c:v>
                </c:pt>
                <c:pt idx="5925">
                  <c:v>130.90199999999999</c:v>
                </c:pt>
                <c:pt idx="5926">
                  <c:v>130.935</c:v>
                </c:pt>
                <c:pt idx="5927">
                  <c:v>130.96899999999999</c:v>
                </c:pt>
                <c:pt idx="5928">
                  <c:v>130.989</c:v>
                </c:pt>
                <c:pt idx="5929">
                  <c:v>130.989</c:v>
                </c:pt>
                <c:pt idx="5930">
                  <c:v>130.989</c:v>
                </c:pt>
                <c:pt idx="5931">
                  <c:v>131.001</c:v>
                </c:pt>
                <c:pt idx="5932">
                  <c:v>131.035</c:v>
                </c:pt>
                <c:pt idx="5933">
                  <c:v>131.10300000000001</c:v>
                </c:pt>
                <c:pt idx="5934">
                  <c:v>131.19</c:v>
                </c:pt>
                <c:pt idx="5935">
                  <c:v>131.279</c:v>
                </c:pt>
                <c:pt idx="5936">
                  <c:v>131.37</c:v>
                </c:pt>
                <c:pt idx="5937">
                  <c:v>131.41399999999999</c:v>
                </c:pt>
                <c:pt idx="5938">
                  <c:v>131.41499999999999</c:v>
                </c:pt>
                <c:pt idx="5939">
                  <c:v>131.41499999999999</c:v>
                </c:pt>
                <c:pt idx="5940">
                  <c:v>131.42099999999999</c:v>
                </c:pt>
                <c:pt idx="5941">
                  <c:v>131.43199999999999</c:v>
                </c:pt>
                <c:pt idx="5942">
                  <c:v>131.44399999999999</c:v>
                </c:pt>
                <c:pt idx="5943">
                  <c:v>131.45699999999999</c:v>
                </c:pt>
                <c:pt idx="5944">
                  <c:v>131.46799999999999</c:v>
                </c:pt>
                <c:pt idx="5945">
                  <c:v>131.47900000000001</c:v>
                </c:pt>
                <c:pt idx="5946">
                  <c:v>131.49100000000001</c:v>
                </c:pt>
                <c:pt idx="5947">
                  <c:v>131.505</c:v>
                </c:pt>
                <c:pt idx="5948">
                  <c:v>131.53899999999999</c:v>
                </c:pt>
                <c:pt idx="5949">
                  <c:v>131.60900000000001</c:v>
                </c:pt>
                <c:pt idx="5950">
                  <c:v>131.69800000000001</c:v>
                </c:pt>
                <c:pt idx="5951">
                  <c:v>131.78700000000001</c:v>
                </c:pt>
                <c:pt idx="5952">
                  <c:v>131.87299999999999</c:v>
                </c:pt>
                <c:pt idx="5953">
                  <c:v>131.923</c:v>
                </c:pt>
                <c:pt idx="5954">
                  <c:v>131.923</c:v>
                </c:pt>
                <c:pt idx="5955">
                  <c:v>131.923</c:v>
                </c:pt>
                <c:pt idx="5956">
                  <c:v>131.93</c:v>
                </c:pt>
                <c:pt idx="5957">
                  <c:v>131.94200000000001</c:v>
                </c:pt>
                <c:pt idx="5958">
                  <c:v>131.96299999999999</c:v>
                </c:pt>
                <c:pt idx="5959">
                  <c:v>131.98699999999999</c:v>
                </c:pt>
                <c:pt idx="5960">
                  <c:v>132.00299999999999</c:v>
                </c:pt>
                <c:pt idx="5961">
                  <c:v>132.01599999999999</c:v>
                </c:pt>
                <c:pt idx="5962">
                  <c:v>132.02799999999999</c:v>
                </c:pt>
                <c:pt idx="5963">
                  <c:v>132.041</c:v>
                </c:pt>
                <c:pt idx="5964">
                  <c:v>132.05199999999999</c:v>
                </c:pt>
                <c:pt idx="5965">
                  <c:v>132.08799999999999</c:v>
                </c:pt>
                <c:pt idx="5966">
                  <c:v>132.15600000000001</c:v>
                </c:pt>
                <c:pt idx="5967">
                  <c:v>132.24299999999999</c:v>
                </c:pt>
                <c:pt idx="5968">
                  <c:v>132.333</c:v>
                </c:pt>
                <c:pt idx="5969">
                  <c:v>132.422</c:v>
                </c:pt>
                <c:pt idx="5970">
                  <c:v>132.47900000000001</c:v>
                </c:pt>
                <c:pt idx="5971">
                  <c:v>132.48699999999999</c:v>
                </c:pt>
                <c:pt idx="5972">
                  <c:v>132.48699999999999</c:v>
                </c:pt>
                <c:pt idx="5973">
                  <c:v>132.489</c:v>
                </c:pt>
                <c:pt idx="5974">
                  <c:v>132.49700000000001</c:v>
                </c:pt>
                <c:pt idx="5975">
                  <c:v>132.51400000000001</c:v>
                </c:pt>
                <c:pt idx="5976">
                  <c:v>132.53299999999999</c:v>
                </c:pt>
                <c:pt idx="5977">
                  <c:v>132.54599999999999</c:v>
                </c:pt>
                <c:pt idx="5978">
                  <c:v>132.55799999999999</c:v>
                </c:pt>
                <c:pt idx="5979">
                  <c:v>132.56899999999999</c:v>
                </c:pt>
                <c:pt idx="5980">
                  <c:v>132.58099999999999</c:v>
                </c:pt>
                <c:pt idx="5981">
                  <c:v>132.59100000000001</c:v>
                </c:pt>
                <c:pt idx="5982">
                  <c:v>132.607</c:v>
                </c:pt>
                <c:pt idx="5983">
                  <c:v>132.65299999999999</c:v>
                </c:pt>
                <c:pt idx="5984">
                  <c:v>132.73699999999999</c:v>
                </c:pt>
                <c:pt idx="5985">
                  <c:v>132.82599999999999</c:v>
                </c:pt>
                <c:pt idx="5986">
                  <c:v>132.91399999999999</c:v>
                </c:pt>
                <c:pt idx="5987">
                  <c:v>132.995</c:v>
                </c:pt>
                <c:pt idx="5988">
                  <c:v>132.995</c:v>
                </c:pt>
                <c:pt idx="5989">
                  <c:v>132.995</c:v>
                </c:pt>
                <c:pt idx="5990">
                  <c:v>133.00200000000001</c:v>
                </c:pt>
                <c:pt idx="5991">
                  <c:v>133.029</c:v>
                </c:pt>
                <c:pt idx="5992">
                  <c:v>133.047</c:v>
                </c:pt>
                <c:pt idx="5993">
                  <c:v>133.06100000000001</c:v>
                </c:pt>
                <c:pt idx="5994">
                  <c:v>133.072</c:v>
                </c:pt>
                <c:pt idx="5995">
                  <c:v>133.084</c:v>
                </c:pt>
                <c:pt idx="5996">
                  <c:v>133.096</c:v>
                </c:pt>
                <c:pt idx="5997">
                  <c:v>133.12</c:v>
                </c:pt>
                <c:pt idx="5998">
                  <c:v>133.17099999999999</c:v>
                </c:pt>
                <c:pt idx="5999">
                  <c:v>133.25</c:v>
                </c:pt>
                <c:pt idx="6000">
                  <c:v>133.34100000000001</c:v>
                </c:pt>
                <c:pt idx="6001">
                  <c:v>133.42500000000001</c:v>
                </c:pt>
                <c:pt idx="6002">
                  <c:v>133.49</c:v>
                </c:pt>
                <c:pt idx="6003">
                  <c:v>133.52500000000001</c:v>
                </c:pt>
                <c:pt idx="6004">
                  <c:v>133.52500000000001</c:v>
                </c:pt>
                <c:pt idx="6005">
                  <c:v>133.52500000000001</c:v>
                </c:pt>
                <c:pt idx="6006">
                  <c:v>133.53299999999999</c:v>
                </c:pt>
                <c:pt idx="6007">
                  <c:v>133.54900000000001</c:v>
                </c:pt>
                <c:pt idx="6008">
                  <c:v>133.566</c:v>
                </c:pt>
                <c:pt idx="6009">
                  <c:v>133.58000000000001</c:v>
                </c:pt>
                <c:pt idx="6010">
                  <c:v>133.59299999999999</c:v>
                </c:pt>
                <c:pt idx="6011">
                  <c:v>133.60400000000001</c:v>
                </c:pt>
                <c:pt idx="6012">
                  <c:v>133.61500000000001</c:v>
                </c:pt>
                <c:pt idx="6013">
                  <c:v>133.62799999999999</c:v>
                </c:pt>
                <c:pt idx="6014">
                  <c:v>133.649</c:v>
                </c:pt>
                <c:pt idx="6015">
                  <c:v>133.70400000000001</c:v>
                </c:pt>
                <c:pt idx="6016">
                  <c:v>133.79</c:v>
                </c:pt>
                <c:pt idx="6017">
                  <c:v>133.87700000000001</c:v>
                </c:pt>
                <c:pt idx="6018">
                  <c:v>133.928</c:v>
                </c:pt>
                <c:pt idx="6019">
                  <c:v>133.935</c:v>
                </c:pt>
                <c:pt idx="6020">
                  <c:v>133.93899999999999</c:v>
                </c:pt>
                <c:pt idx="6021">
                  <c:v>133.947</c:v>
                </c:pt>
                <c:pt idx="6022">
                  <c:v>133.958</c:v>
                </c:pt>
                <c:pt idx="6023">
                  <c:v>133.971</c:v>
                </c:pt>
                <c:pt idx="6024">
                  <c:v>133.98500000000001</c:v>
                </c:pt>
                <c:pt idx="6025">
                  <c:v>133.999</c:v>
                </c:pt>
                <c:pt idx="6026">
                  <c:v>134.012</c:v>
                </c:pt>
                <c:pt idx="6027">
                  <c:v>134.024</c:v>
                </c:pt>
                <c:pt idx="6028">
                  <c:v>134.035</c:v>
                </c:pt>
                <c:pt idx="6029">
                  <c:v>134.05099999999999</c:v>
                </c:pt>
                <c:pt idx="6030">
                  <c:v>134.08600000000001</c:v>
                </c:pt>
                <c:pt idx="6031">
                  <c:v>134.14099999999999</c:v>
                </c:pt>
                <c:pt idx="6032">
                  <c:v>134.20400000000001</c:v>
                </c:pt>
                <c:pt idx="6033">
                  <c:v>134.26300000000001</c:v>
                </c:pt>
                <c:pt idx="6034">
                  <c:v>134.30500000000001</c:v>
                </c:pt>
                <c:pt idx="6035">
                  <c:v>134.31700000000001</c:v>
                </c:pt>
                <c:pt idx="6036">
                  <c:v>134.31899999999999</c:v>
                </c:pt>
                <c:pt idx="6037">
                  <c:v>134.328</c:v>
                </c:pt>
                <c:pt idx="6038">
                  <c:v>134.345</c:v>
                </c:pt>
                <c:pt idx="6039">
                  <c:v>134.36000000000001</c:v>
                </c:pt>
                <c:pt idx="6040">
                  <c:v>134.374</c:v>
                </c:pt>
                <c:pt idx="6041">
                  <c:v>134.38800000000001</c:v>
                </c:pt>
                <c:pt idx="6042">
                  <c:v>134.40100000000001</c:v>
                </c:pt>
                <c:pt idx="6043">
                  <c:v>134.41300000000001</c:v>
                </c:pt>
                <c:pt idx="6044">
                  <c:v>134.42599999999999</c:v>
                </c:pt>
                <c:pt idx="6045">
                  <c:v>134.44800000000001</c:v>
                </c:pt>
                <c:pt idx="6046">
                  <c:v>134.50299999999999</c:v>
                </c:pt>
                <c:pt idx="6047">
                  <c:v>134.59100000000001</c:v>
                </c:pt>
                <c:pt idx="6048">
                  <c:v>134.68</c:v>
                </c:pt>
                <c:pt idx="6049">
                  <c:v>134.77000000000001</c:v>
                </c:pt>
                <c:pt idx="6050">
                  <c:v>134.86099999999999</c:v>
                </c:pt>
                <c:pt idx="6051">
                  <c:v>134.876</c:v>
                </c:pt>
                <c:pt idx="6052">
                  <c:v>134.876</c:v>
                </c:pt>
                <c:pt idx="6053">
                  <c:v>134.88200000000001</c:v>
                </c:pt>
                <c:pt idx="6054">
                  <c:v>134.898</c:v>
                </c:pt>
                <c:pt idx="6055">
                  <c:v>134.91900000000001</c:v>
                </c:pt>
                <c:pt idx="6056">
                  <c:v>134.93299999999999</c:v>
                </c:pt>
                <c:pt idx="6057">
                  <c:v>134.946</c:v>
                </c:pt>
                <c:pt idx="6058">
                  <c:v>134.958</c:v>
                </c:pt>
                <c:pt idx="6059">
                  <c:v>134.96899999999999</c:v>
                </c:pt>
                <c:pt idx="6060">
                  <c:v>134.97900000000001</c:v>
                </c:pt>
                <c:pt idx="6061">
                  <c:v>134.99700000000001</c:v>
                </c:pt>
                <c:pt idx="6062">
                  <c:v>135.04400000000001</c:v>
                </c:pt>
                <c:pt idx="6063">
                  <c:v>135.06100000000001</c:v>
                </c:pt>
                <c:pt idx="6064">
                  <c:v>135.06100000000001</c:v>
                </c:pt>
                <c:pt idx="6065">
                  <c:v>135.06700000000001</c:v>
                </c:pt>
                <c:pt idx="6066">
                  <c:v>135.07900000000001</c:v>
                </c:pt>
                <c:pt idx="6067">
                  <c:v>135.095</c:v>
                </c:pt>
                <c:pt idx="6068">
                  <c:v>135.11000000000001</c:v>
                </c:pt>
                <c:pt idx="6069">
                  <c:v>135.124</c:v>
                </c:pt>
                <c:pt idx="6070">
                  <c:v>135.137</c:v>
                </c:pt>
                <c:pt idx="6071">
                  <c:v>135.149</c:v>
                </c:pt>
                <c:pt idx="6072">
                  <c:v>135.161</c:v>
                </c:pt>
                <c:pt idx="6073">
                  <c:v>135.18100000000001</c:v>
                </c:pt>
                <c:pt idx="6074">
                  <c:v>135.22999999999999</c:v>
                </c:pt>
                <c:pt idx="6075">
                  <c:v>135.31</c:v>
                </c:pt>
                <c:pt idx="6076">
                  <c:v>135.40100000000001</c:v>
                </c:pt>
                <c:pt idx="6077">
                  <c:v>135.46700000000001</c:v>
                </c:pt>
                <c:pt idx="6078">
                  <c:v>135.48099999999999</c:v>
                </c:pt>
                <c:pt idx="6079">
                  <c:v>135.48099999999999</c:v>
                </c:pt>
                <c:pt idx="6080">
                  <c:v>135.49199999999999</c:v>
                </c:pt>
                <c:pt idx="6081">
                  <c:v>135.50700000000001</c:v>
                </c:pt>
                <c:pt idx="6082">
                  <c:v>135.52099999999999</c:v>
                </c:pt>
                <c:pt idx="6083">
                  <c:v>135.536</c:v>
                </c:pt>
                <c:pt idx="6084">
                  <c:v>135.55000000000001</c:v>
                </c:pt>
                <c:pt idx="6085">
                  <c:v>135.56399999999999</c:v>
                </c:pt>
                <c:pt idx="6086">
                  <c:v>135.57599999999999</c:v>
                </c:pt>
                <c:pt idx="6087">
                  <c:v>135.59399999999999</c:v>
                </c:pt>
                <c:pt idx="6088">
                  <c:v>135.636</c:v>
                </c:pt>
                <c:pt idx="6089">
                  <c:v>135.709</c:v>
                </c:pt>
                <c:pt idx="6090">
                  <c:v>135.773</c:v>
                </c:pt>
                <c:pt idx="6091">
                  <c:v>135.773</c:v>
                </c:pt>
                <c:pt idx="6092">
                  <c:v>135.77799999999999</c:v>
                </c:pt>
                <c:pt idx="6093">
                  <c:v>135.785</c:v>
                </c:pt>
                <c:pt idx="6094">
                  <c:v>135.79300000000001</c:v>
                </c:pt>
                <c:pt idx="6095">
                  <c:v>135.80199999999999</c:v>
                </c:pt>
                <c:pt idx="6096">
                  <c:v>135.81299999999999</c:v>
                </c:pt>
                <c:pt idx="6097">
                  <c:v>135.82400000000001</c:v>
                </c:pt>
                <c:pt idx="6098">
                  <c:v>135.834</c:v>
                </c:pt>
                <c:pt idx="6099">
                  <c:v>135.84899999999999</c:v>
                </c:pt>
                <c:pt idx="6100">
                  <c:v>135.864</c:v>
                </c:pt>
                <c:pt idx="6101">
                  <c:v>135.88999999999999</c:v>
                </c:pt>
                <c:pt idx="6102">
                  <c:v>135.904</c:v>
                </c:pt>
                <c:pt idx="6103">
                  <c:v>135.91399999999999</c:v>
                </c:pt>
                <c:pt idx="6104">
                  <c:v>135.92400000000001</c:v>
                </c:pt>
                <c:pt idx="6105">
                  <c:v>135.934</c:v>
                </c:pt>
                <c:pt idx="6106">
                  <c:v>135.95400000000001</c:v>
                </c:pt>
                <c:pt idx="6107">
                  <c:v>136.00299999999999</c:v>
                </c:pt>
                <c:pt idx="6108">
                  <c:v>136.083</c:v>
                </c:pt>
                <c:pt idx="6109">
                  <c:v>136.172</c:v>
                </c:pt>
                <c:pt idx="6110">
                  <c:v>136.261</c:v>
                </c:pt>
                <c:pt idx="6111">
                  <c:v>136.28700000000001</c:v>
                </c:pt>
                <c:pt idx="6112">
                  <c:v>136.28700000000001</c:v>
                </c:pt>
                <c:pt idx="6113">
                  <c:v>136.29</c:v>
                </c:pt>
                <c:pt idx="6114">
                  <c:v>136.298</c:v>
                </c:pt>
                <c:pt idx="6115">
                  <c:v>136.31700000000001</c:v>
                </c:pt>
                <c:pt idx="6116">
                  <c:v>136.33600000000001</c:v>
                </c:pt>
                <c:pt idx="6117">
                  <c:v>136.351</c:v>
                </c:pt>
                <c:pt idx="6118">
                  <c:v>136.364</c:v>
                </c:pt>
                <c:pt idx="6119">
                  <c:v>136.376</c:v>
                </c:pt>
                <c:pt idx="6120">
                  <c:v>136.387</c:v>
                </c:pt>
                <c:pt idx="6121">
                  <c:v>136.399</c:v>
                </c:pt>
                <c:pt idx="6122">
                  <c:v>136.429</c:v>
                </c:pt>
                <c:pt idx="6123">
                  <c:v>136.49</c:v>
                </c:pt>
                <c:pt idx="6124">
                  <c:v>136.53800000000001</c:v>
                </c:pt>
                <c:pt idx="6125">
                  <c:v>136.55699999999999</c:v>
                </c:pt>
                <c:pt idx="6126">
                  <c:v>136.57300000000001</c:v>
                </c:pt>
                <c:pt idx="6127">
                  <c:v>136.59700000000001</c:v>
                </c:pt>
                <c:pt idx="6128">
                  <c:v>136.63</c:v>
                </c:pt>
                <c:pt idx="6129">
                  <c:v>136.67500000000001</c:v>
                </c:pt>
                <c:pt idx="6130">
                  <c:v>136.721</c:v>
                </c:pt>
                <c:pt idx="6131">
                  <c:v>136.77699999999999</c:v>
                </c:pt>
                <c:pt idx="6132">
                  <c:v>136.845</c:v>
                </c:pt>
                <c:pt idx="6133">
                  <c:v>136.845</c:v>
                </c:pt>
                <c:pt idx="6134">
                  <c:v>136.85599999999999</c:v>
                </c:pt>
                <c:pt idx="6135">
                  <c:v>136.881</c:v>
                </c:pt>
                <c:pt idx="6136">
                  <c:v>136.93899999999999</c:v>
                </c:pt>
                <c:pt idx="6137">
                  <c:v>137.017</c:v>
                </c:pt>
                <c:pt idx="6138">
                  <c:v>137.078</c:v>
                </c:pt>
                <c:pt idx="6139">
                  <c:v>137.09800000000001</c:v>
                </c:pt>
                <c:pt idx="6140">
                  <c:v>137.09800000000001</c:v>
                </c:pt>
                <c:pt idx="6141">
                  <c:v>137.09800000000001</c:v>
                </c:pt>
                <c:pt idx="6142">
                  <c:v>137.107</c:v>
                </c:pt>
                <c:pt idx="6143">
                  <c:v>137.11699999999999</c:v>
                </c:pt>
                <c:pt idx="6144">
                  <c:v>137.13300000000001</c:v>
                </c:pt>
                <c:pt idx="6145">
                  <c:v>137.167</c:v>
                </c:pt>
                <c:pt idx="6146">
                  <c:v>137.197</c:v>
                </c:pt>
                <c:pt idx="6147">
                  <c:v>137.203</c:v>
                </c:pt>
                <c:pt idx="6148">
                  <c:v>137.20400000000001</c:v>
                </c:pt>
                <c:pt idx="6149">
                  <c:v>137.20699999999999</c:v>
                </c:pt>
                <c:pt idx="6150">
                  <c:v>137.21700000000001</c:v>
                </c:pt>
                <c:pt idx="6151">
                  <c:v>137.232</c:v>
                </c:pt>
                <c:pt idx="6152">
                  <c:v>137.24</c:v>
                </c:pt>
                <c:pt idx="6153">
                  <c:v>137.24700000000001</c:v>
                </c:pt>
                <c:pt idx="6154">
                  <c:v>137.27199999999999</c:v>
                </c:pt>
                <c:pt idx="6155">
                  <c:v>137.328</c:v>
                </c:pt>
                <c:pt idx="6156">
                  <c:v>137.398</c:v>
                </c:pt>
                <c:pt idx="6157">
                  <c:v>137.47499999999999</c:v>
                </c:pt>
                <c:pt idx="6158">
                  <c:v>137.56100000000001</c:v>
                </c:pt>
                <c:pt idx="6159">
                  <c:v>137.65</c:v>
                </c:pt>
                <c:pt idx="6160">
                  <c:v>137.738</c:v>
                </c:pt>
                <c:pt idx="6161">
                  <c:v>137.82</c:v>
                </c:pt>
                <c:pt idx="6162">
                  <c:v>137.88900000000001</c:v>
                </c:pt>
                <c:pt idx="6163">
                  <c:v>137.90199999999999</c:v>
                </c:pt>
                <c:pt idx="6164">
                  <c:v>137.90199999999999</c:v>
                </c:pt>
                <c:pt idx="6165">
                  <c:v>137.90199999999999</c:v>
                </c:pt>
                <c:pt idx="6166">
                  <c:v>137.90199999999999</c:v>
                </c:pt>
                <c:pt idx="6167">
                  <c:v>137.911</c:v>
                </c:pt>
                <c:pt idx="6168">
                  <c:v>137.94</c:v>
                </c:pt>
                <c:pt idx="6169">
                  <c:v>137.99799999999999</c:v>
                </c:pt>
                <c:pt idx="6170">
                  <c:v>138.084</c:v>
                </c:pt>
                <c:pt idx="6171">
                  <c:v>138.173</c:v>
                </c:pt>
                <c:pt idx="6172">
                  <c:v>138.25200000000001</c:v>
                </c:pt>
                <c:pt idx="6173">
                  <c:v>138.28800000000001</c:v>
                </c:pt>
                <c:pt idx="6174">
                  <c:v>138.28800000000001</c:v>
                </c:pt>
                <c:pt idx="6175">
                  <c:v>138.28800000000001</c:v>
                </c:pt>
                <c:pt idx="6176">
                  <c:v>138.28800000000001</c:v>
                </c:pt>
                <c:pt idx="6177">
                  <c:v>138.292</c:v>
                </c:pt>
                <c:pt idx="6178">
                  <c:v>138.31</c:v>
                </c:pt>
                <c:pt idx="6179">
                  <c:v>138.33199999999999</c:v>
                </c:pt>
                <c:pt idx="6180">
                  <c:v>138.346</c:v>
                </c:pt>
                <c:pt idx="6181">
                  <c:v>138.35900000000001</c:v>
                </c:pt>
                <c:pt idx="6182">
                  <c:v>138.37100000000001</c:v>
                </c:pt>
                <c:pt idx="6183">
                  <c:v>138.381</c:v>
                </c:pt>
                <c:pt idx="6184">
                  <c:v>138.392</c:v>
                </c:pt>
                <c:pt idx="6185">
                  <c:v>138.41200000000001</c:v>
                </c:pt>
                <c:pt idx="6186">
                  <c:v>138.46700000000001</c:v>
                </c:pt>
                <c:pt idx="6187">
                  <c:v>138.55199999999999</c:v>
                </c:pt>
                <c:pt idx="6188">
                  <c:v>138.61000000000001</c:v>
                </c:pt>
                <c:pt idx="6189">
                  <c:v>138.62</c:v>
                </c:pt>
                <c:pt idx="6190">
                  <c:v>138.62299999999999</c:v>
                </c:pt>
                <c:pt idx="6191">
                  <c:v>138.63200000000001</c:v>
                </c:pt>
                <c:pt idx="6192">
                  <c:v>138.64500000000001</c:v>
                </c:pt>
                <c:pt idx="6193">
                  <c:v>138.65899999999999</c:v>
                </c:pt>
                <c:pt idx="6194">
                  <c:v>138.672</c:v>
                </c:pt>
                <c:pt idx="6195">
                  <c:v>138.68299999999999</c:v>
                </c:pt>
                <c:pt idx="6196">
                  <c:v>138.69399999999999</c:v>
                </c:pt>
                <c:pt idx="6197">
                  <c:v>138.70500000000001</c:v>
                </c:pt>
                <c:pt idx="6198">
                  <c:v>138.71600000000001</c:v>
                </c:pt>
                <c:pt idx="6199">
                  <c:v>138.738</c:v>
                </c:pt>
                <c:pt idx="6200">
                  <c:v>138.79499999999999</c:v>
                </c:pt>
                <c:pt idx="6201">
                  <c:v>138.851</c:v>
                </c:pt>
                <c:pt idx="6202">
                  <c:v>138.864</c:v>
                </c:pt>
                <c:pt idx="6203">
                  <c:v>138.86500000000001</c:v>
                </c:pt>
                <c:pt idx="6204">
                  <c:v>138.87200000000001</c:v>
                </c:pt>
                <c:pt idx="6205">
                  <c:v>138.881</c:v>
                </c:pt>
                <c:pt idx="6206">
                  <c:v>138.898</c:v>
                </c:pt>
                <c:pt idx="6207">
                  <c:v>138.916</c:v>
                </c:pt>
                <c:pt idx="6208">
                  <c:v>138.928</c:v>
                </c:pt>
                <c:pt idx="6209">
                  <c:v>138.94</c:v>
                </c:pt>
                <c:pt idx="6210">
                  <c:v>138.95099999999999</c:v>
                </c:pt>
                <c:pt idx="6211">
                  <c:v>138.96199999999999</c:v>
                </c:pt>
                <c:pt idx="6212">
                  <c:v>138.99700000000001</c:v>
                </c:pt>
                <c:pt idx="6213">
                  <c:v>139.07400000000001</c:v>
                </c:pt>
                <c:pt idx="6214">
                  <c:v>139.16300000000001</c:v>
                </c:pt>
                <c:pt idx="6215">
                  <c:v>139.221</c:v>
                </c:pt>
                <c:pt idx="6216">
                  <c:v>139.226</c:v>
                </c:pt>
                <c:pt idx="6217">
                  <c:v>139.227</c:v>
                </c:pt>
                <c:pt idx="6218">
                  <c:v>139.232</c:v>
                </c:pt>
                <c:pt idx="6219">
                  <c:v>139.24</c:v>
                </c:pt>
                <c:pt idx="6220">
                  <c:v>139.24799999999999</c:v>
                </c:pt>
                <c:pt idx="6221">
                  <c:v>139.256</c:v>
                </c:pt>
                <c:pt idx="6222">
                  <c:v>139.26499999999999</c:v>
                </c:pt>
                <c:pt idx="6223">
                  <c:v>139.27000000000001</c:v>
                </c:pt>
                <c:pt idx="6224">
                  <c:v>139.27099999999999</c:v>
                </c:pt>
                <c:pt idx="6225">
                  <c:v>139.27099999999999</c:v>
                </c:pt>
                <c:pt idx="6226">
                  <c:v>139.27099999999999</c:v>
                </c:pt>
                <c:pt idx="6227">
                  <c:v>139.27099999999999</c:v>
                </c:pt>
                <c:pt idx="6228">
                  <c:v>139.27099999999999</c:v>
                </c:pt>
                <c:pt idx="6229">
                  <c:v>139.27099999999999</c:v>
                </c:pt>
                <c:pt idx="6230">
                  <c:v>139.27199999999999</c:v>
                </c:pt>
                <c:pt idx="6231">
                  <c:v>139.27699999999999</c:v>
                </c:pt>
                <c:pt idx="6232">
                  <c:v>139.285</c:v>
                </c:pt>
                <c:pt idx="6233">
                  <c:v>139.29499999999999</c:v>
                </c:pt>
                <c:pt idx="6234">
                  <c:v>139.30199999999999</c:v>
                </c:pt>
                <c:pt idx="6235">
                  <c:v>139.30799999999999</c:v>
                </c:pt>
                <c:pt idx="6236">
                  <c:v>139.316</c:v>
                </c:pt>
                <c:pt idx="6237">
                  <c:v>139.32499999999999</c:v>
                </c:pt>
                <c:pt idx="6238">
                  <c:v>139.34299999999999</c:v>
                </c:pt>
                <c:pt idx="6239">
                  <c:v>139.38800000000001</c:v>
                </c:pt>
                <c:pt idx="6240">
                  <c:v>139.46700000000001</c:v>
                </c:pt>
                <c:pt idx="6241">
                  <c:v>139.55699999999999</c:v>
                </c:pt>
                <c:pt idx="6242">
                  <c:v>139.64599999999999</c:v>
                </c:pt>
                <c:pt idx="6243">
                  <c:v>139.733</c:v>
                </c:pt>
                <c:pt idx="6244">
                  <c:v>139.80500000000001</c:v>
                </c:pt>
                <c:pt idx="6245">
                  <c:v>139.83099999999999</c:v>
                </c:pt>
                <c:pt idx="6246">
                  <c:v>139.83099999999999</c:v>
                </c:pt>
                <c:pt idx="6247">
                  <c:v>139.83199999999999</c:v>
                </c:pt>
                <c:pt idx="6248">
                  <c:v>139.84</c:v>
                </c:pt>
                <c:pt idx="6249">
                  <c:v>139.85499999999999</c:v>
                </c:pt>
                <c:pt idx="6250">
                  <c:v>139.869</c:v>
                </c:pt>
                <c:pt idx="6251">
                  <c:v>139.88300000000001</c:v>
                </c:pt>
                <c:pt idx="6252">
                  <c:v>139.89599999999999</c:v>
                </c:pt>
                <c:pt idx="6253">
                  <c:v>139.90799999999999</c:v>
                </c:pt>
                <c:pt idx="6254">
                  <c:v>139.91999999999999</c:v>
                </c:pt>
                <c:pt idx="6255">
                  <c:v>139.93100000000001</c:v>
                </c:pt>
                <c:pt idx="6256">
                  <c:v>139.94499999999999</c:v>
                </c:pt>
                <c:pt idx="6257">
                  <c:v>139.98500000000001</c:v>
                </c:pt>
                <c:pt idx="6258">
                  <c:v>140.059</c:v>
                </c:pt>
                <c:pt idx="6259">
                  <c:v>140.14699999999999</c:v>
                </c:pt>
                <c:pt idx="6260">
                  <c:v>140.209</c:v>
                </c:pt>
                <c:pt idx="6261">
                  <c:v>140.214</c:v>
                </c:pt>
                <c:pt idx="6262">
                  <c:v>140.215</c:v>
                </c:pt>
                <c:pt idx="6263">
                  <c:v>140.22200000000001</c:v>
                </c:pt>
                <c:pt idx="6264">
                  <c:v>140.232</c:v>
                </c:pt>
                <c:pt idx="6265">
                  <c:v>140.24299999999999</c:v>
                </c:pt>
                <c:pt idx="6266">
                  <c:v>140.256</c:v>
                </c:pt>
                <c:pt idx="6267">
                  <c:v>140.26900000000001</c:v>
                </c:pt>
                <c:pt idx="6268">
                  <c:v>140.28200000000001</c:v>
                </c:pt>
                <c:pt idx="6269">
                  <c:v>140.29300000000001</c:v>
                </c:pt>
                <c:pt idx="6270">
                  <c:v>140.30500000000001</c:v>
                </c:pt>
                <c:pt idx="6271">
                  <c:v>140.316</c:v>
                </c:pt>
                <c:pt idx="6272">
                  <c:v>140.33099999999999</c:v>
                </c:pt>
                <c:pt idx="6273">
                  <c:v>140.381</c:v>
                </c:pt>
                <c:pt idx="6274">
                  <c:v>140.459</c:v>
                </c:pt>
                <c:pt idx="6275">
                  <c:v>140.54400000000001</c:v>
                </c:pt>
                <c:pt idx="6276">
                  <c:v>140.61500000000001</c:v>
                </c:pt>
                <c:pt idx="6277">
                  <c:v>140.66399999999999</c:v>
                </c:pt>
                <c:pt idx="6278">
                  <c:v>140.678</c:v>
                </c:pt>
                <c:pt idx="6279">
                  <c:v>140.714</c:v>
                </c:pt>
                <c:pt idx="6280">
                  <c:v>140.77500000000001</c:v>
                </c:pt>
                <c:pt idx="6281">
                  <c:v>140.852</c:v>
                </c:pt>
                <c:pt idx="6282">
                  <c:v>140.93199999999999</c:v>
                </c:pt>
                <c:pt idx="6283">
                  <c:v>141.00200000000001</c:v>
                </c:pt>
                <c:pt idx="6284">
                  <c:v>141.072</c:v>
                </c:pt>
                <c:pt idx="6285">
                  <c:v>141.14400000000001</c:v>
                </c:pt>
                <c:pt idx="6286">
                  <c:v>141.203</c:v>
                </c:pt>
                <c:pt idx="6287">
                  <c:v>141.23099999999999</c:v>
                </c:pt>
                <c:pt idx="6288">
                  <c:v>141.24299999999999</c:v>
                </c:pt>
                <c:pt idx="6289">
                  <c:v>141.245</c:v>
                </c:pt>
                <c:pt idx="6290">
                  <c:v>141.245</c:v>
                </c:pt>
                <c:pt idx="6291">
                  <c:v>141.245</c:v>
                </c:pt>
                <c:pt idx="6292">
                  <c:v>141.249</c:v>
                </c:pt>
                <c:pt idx="6293">
                  <c:v>141.255</c:v>
                </c:pt>
                <c:pt idx="6294">
                  <c:v>141.26400000000001</c:v>
                </c:pt>
                <c:pt idx="6295">
                  <c:v>141.27699999999999</c:v>
                </c:pt>
                <c:pt idx="6296">
                  <c:v>141.30000000000001</c:v>
                </c:pt>
                <c:pt idx="6297">
                  <c:v>141.31800000000001</c:v>
                </c:pt>
                <c:pt idx="6298">
                  <c:v>141.33099999999999</c:v>
                </c:pt>
                <c:pt idx="6299">
                  <c:v>141.34299999999999</c:v>
                </c:pt>
                <c:pt idx="6300">
                  <c:v>141.35400000000001</c:v>
                </c:pt>
                <c:pt idx="6301">
                  <c:v>141.375</c:v>
                </c:pt>
                <c:pt idx="6302">
                  <c:v>141.42500000000001</c:v>
                </c:pt>
                <c:pt idx="6303">
                  <c:v>141.50200000000001</c:v>
                </c:pt>
                <c:pt idx="6304">
                  <c:v>141.59200000000001</c:v>
                </c:pt>
                <c:pt idx="6305">
                  <c:v>141.65100000000001</c:v>
                </c:pt>
                <c:pt idx="6306">
                  <c:v>141.66</c:v>
                </c:pt>
                <c:pt idx="6307">
                  <c:v>141.66</c:v>
                </c:pt>
                <c:pt idx="6308">
                  <c:v>141.66800000000001</c:v>
                </c:pt>
                <c:pt idx="6309">
                  <c:v>141.691</c:v>
                </c:pt>
                <c:pt idx="6310">
                  <c:v>141.70699999999999</c:v>
                </c:pt>
                <c:pt idx="6311">
                  <c:v>141.721</c:v>
                </c:pt>
                <c:pt idx="6312">
                  <c:v>141.73400000000001</c:v>
                </c:pt>
                <c:pt idx="6313">
                  <c:v>141.74700000000001</c:v>
                </c:pt>
                <c:pt idx="6314">
                  <c:v>141.75800000000001</c:v>
                </c:pt>
                <c:pt idx="6315">
                  <c:v>141.77099999999999</c:v>
                </c:pt>
                <c:pt idx="6316">
                  <c:v>141.80099999999999</c:v>
                </c:pt>
                <c:pt idx="6317">
                  <c:v>141.86600000000001</c:v>
                </c:pt>
                <c:pt idx="6318">
                  <c:v>141.93899999999999</c:v>
                </c:pt>
                <c:pt idx="6319">
                  <c:v>141.95099999999999</c:v>
                </c:pt>
                <c:pt idx="6320">
                  <c:v>141.95099999999999</c:v>
                </c:pt>
                <c:pt idx="6321">
                  <c:v>141.95500000000001</c:v>
                </c:pt>
                <c:pt idx="6322">
                  <c:v>141.96199999999999</c:v>
                </c:pt>
                <c:pt idx="6323">
                  <c:v>141.97900000000001</c:v>
                </c:pt>
                <c:pt idx="6324">
                  <c:v>141.999</c:v>
                </c:pt>
                <c:pt idx="6325">
                  <c:v>142.01400000000001</c:v>
                </c:pt>
                <c:pt idx="6326">
                  <c:v>142.02799999999999</c:v>
                </c:pt>
                <c:pt idx="6327">
                  <c:v>142.041</c:v>
                </c:pt>
                <c:pt idx="6328">
                  <c:v>142.053</c:v>
                </c:pt>
                <c:pt idx="6329">
                  <c:v>142.06299999999999</c:v>
                </c:pt>
                <c:pt idx="6330">
                  <c:v>142.07900000000001</c:v>
                </c:pt>
                <c:pt idx="6331">
                  <c:v>142.126</c:v>
                </c:pt>
                <c:pt idx="6332">
                  <c:v>142.215</c:v>
                </c:pt>
                <c:pt idx="6333">
                  <c:v>142.30500000000001</c:v>
                </c:pt>
                <c:pt idx="6334">
                  <c:v>142.393</c:v>
                </c:pt>
                <c:pt idx="6335">
                  <c:v>142.393</c:v>
                </c:pt>
                <c:pt idx="6336">
                  <c:v>142.393</c:v>
                </c:pt>
                <c:pt idx="6337">
                  <c:v>142.398</c:v>
                </c:pt>
                <c:pt idx="6338">
                  <c:v>142.411</c:v>
                </c:pt>
                <c:pt idx="6339">
                  <c:v>142.42500000000001</c:v>
                </c:pt>
                <c:pt idx="6340">
                  <c:v>142.43899999999999</c:v>
                </c:pt>
                <c:pt idx="6341">
                  <c:v>142.45400000000001</c:v>
                </c:pt>
                <c:pt idx="6342">
                  <c:v>142.46700000000001</c:v>
                </c:pt>
                <c:pt idx="6343">
                  <c:v>142.47800000000001</c:v>
                </c:pt>
                <c:pt idx="6344">
                  <c:v>142.488</c:v>
                </c:pt>
                <c:pt idx="6345">
                  <c:v>142.51400000000001</c:v>
                </c:pt>
                <c:pt idx="6346">
                  <c:v>142.578</c:v>
                </c:pt>
                <c:pt idx="6347">
                  <c:v>142.619</c:v>
                </c:pt>
                <c:pt idx="6348">
                  <c:v>142.625</c:v>
                </c:pt>
                <c:pt idx="6349">
                  <c:v>142.63499999999999</c:v>
                </c:pt>
                <c:pt idx="6350">
                  <c:v>142.655</c:v>
                </c:pt>
                <c:pt idx="6351">
                  <c:v>142.67400000000001</c:v>
                </c:pt>
                <c:pt idx="6352">
                  <c:v>142.68700000000001</c:v>
                </c:pt>
                <c:pt idx="6353">
                  <c:v>142.69999999999999</c:v>
                </c:pt>
                <c:pt idx="6354">
                  <c:v>142.71199999999999</c:v>
                </c:pt>
                <c:pt idx="6355">
                  <c:v>142.72399999999999</c:v>
                </c:pt>
                <c:pt idx="6356">
                  <c:v>142.74</c:v>
                </c:pt>
                <c:pt idx="6357">
                  <c:v>142.785</c:v>
                </c:pt>
                <c:pt idx="6358">
                  <c:v>142.858</c:v>
                </c:pt>
                <c:pt idx="6359">
                  <c:v>142.94800000000001</c:v>
                </c:pt>
                <c:pt idx="6360">
                  <c:v>143.03</c:v>
                </c:pt>
                <c:pt idx="6361">
                  <c:v>143.047</c:v>
                </c:pt>
                <c:pt idx="6362">
                  <c:v>143.047</c:v>
                </c:pt>
                <c:pt idx="6363">
                  <c:v>143.05799999999999</c:v>
                </c:pt>
                <c:pt idx="6364">
                  <c:v>143.06800000000001</c:v>
                </c:pt>
                <c:pt idx="6365">
                  <c:v>143.084</c:v>
                </c:pt>
                <c:pt idx="6366">
                  <c:v>143.09899999999999</c:v>
                </c:pt>
                <c:pt idx="6367">
                  <c:v>143.11199999999999</c:v>
                </c:pt>
                <c:pt idx="6368">
                  <c:v>143.125</c:v>
                </c:pt>
                <c:pt idx="6369">
                  <c:v>143.137</c:v>
                </c:pt>
                <c:pt idx="6370">
                  <c:v>143.15</c:v>
                </c:pt>
                <c:pt idx="6371">
                  <c:v>143.17599999999999</c:v>
                </c:pt>
                <c:pt idx="6372">
                  <c:v>143.238</c:v>
                </c:pt>
                <c:pt idx="6373">
                  <c:v>143.328</c:v>
                </c:pt>
                <c:pt idx="6374">
                  <c:v>143.417</c:v>
                </c:pt>
                <c:pt idx="6375">
                  <c:v>143.50800000000001</c:v>
                </c:pt>
                <c:pt idx="6376">
                  <c:v>143.59700000000001</c:v>
                </c:pt>
                <c:pt idx="6377">
                  <c:v>143.68100000000001</c:v>
                </c:pt>
                <c:pt idx="6378">
                  <c:v>143.732</c:v>
                </c:pt>
                <c:pt idx="6379">
                  <c:v>143.78</c:v>
                </c:pt>
                <c:pt idx="6380">
                  <c:v>143.83699999999999</c:v>
                </c:pt>
                <c:pt idx="6381">
                  <c:v>143.88399999999999</c:v>
                </c:pt>
                <c:pt idx="6382">
                  <c:v>143.91200000000001</c:v>
                </c:pt>
                <c:pt idx="6383">
                  <c:v>143.928</c:v>
                </c:pt>
                <c:pt idx="6384">
                  <c:v>143.928</c:v>
                </c:pt>
                <c:pt idx="6385">
                  <c:v>143.94499999999999</c:v>
                </c:pt>
                <c:pt idx="6386">
                  <c:v>143.99700000000001</c:v>
                </c:pt>
                <c:pt idx="6387">
                  <c:v>144.02699999999999</c:v>
                </c:pt>
                <c:pt idx="6388">
                  <c:v>144.02699999999999</c:v>
                </c:pt>
                <c:pt idx="6389">
                  <c:v>144.02699999999999</c:v>
                </c:pt>
                <c:pt idx="6390">
                  <c:v>144.029</c:v>
                </c:pt>
                <c:pt idx="6391">
                  <c:v>144.036</c:v>
                </c:pt>
                <c:pt idx="6392">
                  <c:v>144.04300000000001</c:v>
                </c:pt>
                <c:pt idx="6393">
                  <c:v>144.05199999999999</c:v>
                </c:pt>
                <c:pt idx="6394">
                  <c:v>144.06299999999999</c:v>
                </c:pt>
                <c:pt idx="6395">
                  <c:v>144.07599999999999</c:v>
                </c:pt>
                <c:pt idx="6396">
                  <c:v>144.08799999999999</c:v>
                </c:pt>
                <c:pt idx="6397">
                  <c:v>144.1</c:v>
                </c:pt>
                <c:pt idx="6398">
                  <c:v>144.11099999999999</c:v>
                </c:pt>
                <c:pt idx="6399">
                  <c:v>144.12100000000001</c:v>
                </c:pt>
                <c:pt idx="6400">
                  <c:v>144.13200000000001</c:v>
                </c:pt>
                <c:pt idx="6401">
                  <c:v>144.14500000000001</c:v>
                </c:pt>
                <c:pt idx="6402">
                  <c:v>144.19</c:v>
                </c:pt>
                <c:pt idx="6403">
                  <c:v>144.273</c:v>
                </c:pt>
                <c:pt idx="6404">
                  <c:v>144.35900000000001</c:v>
                </c:pt>
                <c:pt idx="6405">
                  <c:v>144.393</c:v>
                </c:pt>
                <c:pt idx="6406">
                  <c:v>144.39599999999999</c:v>
                </c:pt>
                <c:pt idx="6407">
                  <c:v>144.399</c:v>
                </c:pt>
                <c:pt idx="6408">
                  <c:v>144.411</c:v>
                </c:pt>
                <c:pt idx="6409">
                  <c:v>144.42400000000001</c:v>
                </c:pt>
                <c:pt idx="6410">
                  <c:v>144.43700000000001</c:v>
                </c:pt>
                <c:pt idx="6411">
                  <c:v>144.44900000000001</c:v>
                </c:pt>
                <c:pt idx="6412">
                  <c:v>144.459</c:v>
                </c:pt>
                <c:pt idx="6413">
                  <c:v>144.47</c:v>
                </c:pt>
                <c:pt idx="6414">
                  <c:v>144.47999999999999</c:v>
                </c:pt>
                <c:pt idx="6415">
                  <c:v>144.49700000000001</c:v>
                </c:pt>
                <c:pt idx="6416">
                  <c:v>144.54300000000001</c:v>
                </c:pt>
                <c:pt idx="6417">
                  <c:v>144.625</c:v>
                </c:pt>
                <c:pt idx="6418">
                  <c:v>144.715</c:v>
                </c:pt>
                <c:pt idx="6419">
                  <c:v>144.80500000000001</c:v>
                </c:pt>
                <c:pt idx="6420">
                  <c:v>144.89400000000001</c:v>
                </c:pt>
                <c:pt idx="6421">
                  <c:v>144.93299999999999</c:v>
                </c:pt>
                <c:pt idx="6422">
                  <c:v>144.93299999999999</c:v>
                </c:pt>
                <c:pt idx="6423">
                  <c:v>144.93299999999999</c:v>
                </c:pt>
                <c:pt idx="6424">
                  <c:v>144.94</c:v>
                </c:pt>
                <c:pt idx="6425">
                  <c:v>144.959</c:v>
                </c:pt>
                <c:pt idx="6426">
                  <c:v>144.97399999999999</c:v>
                </c:pt>
                <c:pt idx="6427">
                  <c:v>144.98699999999999</c:v>
                </c:pt>
                <c:pt idx="6428">
                  <c:v>144.99799999999999</c:v>
                </c:pt>
                <c:pt idx="6429">
                  <c:v>145.00899999999999</c:v>
                </c:pt>
                <c:pt idx="6430">
                  <c:v>145.02000000000001</c:v>
                </c:pt>
                <c:pt idx="6431">
                  <c:v>145.03399999999999</c:v>
                </c:pt>
                <c:pt idx="6432">
                  <c:v>145.06100000000001</c:v>
                </c:pt>
                <c:pt idx="6433">
                  <c:v>145.12200000000001</c:v>
                </c:pt>
                <c:pt idx="6434">
                  <c:v>145.19900000000001</c:v>
                </c:pt>
                <c:pt idx="6435">
                  <c:v>145.22499999999999</c:v>
                </c:pt>
                <c:pt idx="6436">
                  <c:v>145.22499999999999</c:v>
                </c:pt>
                <c:pt idx="6437">
                  <c:v>145.232</c:v>
                </c:pt>
                <c:pt idx="6438">
                  <c:v>145.24799999999999</c:v>
                </c:pt>
                <c:pt idx="6439">
                  <c:v>145.27500000000001</c:v>
                </c:pt>
                <c:pt idx="6440">
                  <c:v>145.29499999999999</c:v>
                </c:pt>
                <c:pt idx="6441">
                  <c:v>145.309</c:v>
                </c:pt>
                <c:pt idx="6442">
                  <c:v>145.321</c:v>
                </c:pt>
                <c:pt idx="6443">
                  <c:v>145.33199999999999</c:v>
                </c:pt>
                <c:pt idx="6444">
                  <c:v>145.345</c:v>
                </c:pt>
                <c:pt idx="6445">
                  <c:v>145.36699999999999</c:v>
                </c:pt>
                <c:pt idx="6446">
                  <c:v>145.42400000000001</c:v>
                </c:pt>
                <c:pt idx="6447">
                  <c:v>145.51300000000001</c:v>
                </c:pt>
                <c:pt idx="6448">
                  <c:v>145.60300000000001</c:v>
                </c:pt>
                <c:pt idx="6449">
                  <c:v>145.69200000000001</c:v>
                </c:pt>
                <c:pt idx="6450">
                  <c:v>145.70599999999999</c:v>
                </c:pt>
                <c:pt idx="6451">
                  <c:v>145.708</c:v>
                </c:pt>
                <c:pt idx="6452">
                  <c:v>145.72</c:v>
                </c:pt>
                <c:pt idx="6453">
                  <c:v>145.738</c:v>
                </c:pt>
                <c:pt idx="6454">
                  <c:v>145.75299999999999</c:v>
                </c:pt>
                <c:pt idx="6455">
                  <c:v>145.767</c:v>
                </c:pt>
                <c:pt idx="6456">
                  <c:v>145.78</c:v>
                </c:pt>
                <c:pt idx="6457">
                  <c:v>145.792</c:v>
                </c:pt>
                <c:pt idx="6458">
                  <c:v>145.804</c:v>
                </c:pt>
                <c:pt idx="6459">
                  <c:v>145.81899999999999</c:v>
                </c:pt>
                <c:pt idx="6460">
                  <c:v>145.85499999999999</c:v>
                </c:pt>
                <c:pt idx="6461">
                  <c:v>145.88200000000001</c:v>
                </c:pt>
                <c:pt idx="6462">
                  <c:v>145.88999999999999</c:v>
                </c:pt>
                <c:pt idx="6463">
                  <c:v>145.898</c:v>
                </c:pt>
                <c:pt idx="6464">
                  <c:v>145.90899999999999</c:v>
                </c:pt>
                <c:pt idx="6465">
                  <c:v>145.922</c:v>
                </c:pt>
                <c:pt idx="6466">
                  <c:v>145.935</c:v>
                </c:pt>
                <c:pt idx="6467">
                  <c:v>145.94800000000001</c:v>
                </c:pt>
                <c:pt idx="6468">
                  <c:v>145.959</c:v>
                </c:pt>
                <c:pt idx="6469">
                  <c:v>145.971</c:v>
                </c:pt>
                <c:pt idx="6470">
                  <c:v>145.99299999999999</c:v>
                </c:pt>
                <c:pt idx="6471">
                  <c:v>146.04900000000001</c:v>
                </c:pt>
                <c:pt idx="6472">
                  <c:v>146.13300000000001</c:v>
                </c:pt>
                <c:pt idx="6473">
                  <c:v>146.22300000000001</c:v>
                </c:pt>
                <c:pt idx="6474">
                  <c:v>146.29</c:v>
                </c:pt>
                <c:pt idx="6475">
                  <c:v>146.30199999999999</c:v>
                </c:pt>
                <c:pt idx="6476">
                  <c:v>146.30199999999999</c:v>
                </c:pt>
                <c:pt idx="6477">
                  <c:v>146.30799999999999</c:v>
                </c:pt>
                <c:pt idx="6478">
                  <c:v>146.322</c:v>
                </c:pt>
                <c:pt idx="6479">
                  <c:v>146.33799999999999</c:v>
                </c:pt>
                <c:pt idx="6480">
                  <c:v>146.351</c:v>
                </c:pt>
                <c:pt idx="6481">
                  <c:v>146.36199999999999</c:v>
                </c:pt>
                <c:pt idx="6482">
                  <c:v>146.374</c:v>
                </c:pt>
                <c:pt idx="6483">
                  <c:v>146.38499999999999</c:v>
                </c:pt>
                <c:pt idx="6484">
                  <c:v>146.399</c:v>
                </c:pt>
                <c:pt idx="6485">
                  <c:v>146.43799999999999</c:v>
                </c:pt>
                <c:pt idx="6486">
                  <c:v>146.51599999999999</c:v>
                </c:pt>
                <c:pt idx="6487">
                  <c:v>146.60499999999999</c:v>
                </c:pt>
                <c:pt idx="6488">
                  <c:v>146.69499999999999</c:v>
                </c:pt>
                <c:pt idx="6489">
                  <c:v>146.785</c:v>
                </c:pt>
                <c:pt idx="6490">
                  <c:v>146.816</c:v>
                </c:pt>
                <c:pt idx="6491">
                  <c:v>146.816</c:v>
                </c:pt>
                <c:pt idx="6492">
                  <c:v>146.81800000000001</c:v>
                </c:pt>
                <c:pt idx="6493">
                  <c:v>146.834</c:v>
                </c:pt>
                <c:pt idx="6494">
                  <c:v>146.85300000000001</c:v>
                </c:pt>
                <c:pt idx="6495">
                  <c:v>146.86799999999999</c:v>
                </c:pt>
                <c:pt idx="6496">
                  <c:v>146.88200000000001</c:v>
                </c:pt>
                <c:pt idx="6497">
                  <c:v>146.89400000000001</c:v>
                </c:pt>
                <c:pt idx="6498">
                  <c:v>146.905</c:v>
                </c:pt>
                <c:pt idx="6499">
                  <c:v>146.91900000000001</c:v>
                </c:pt>
                <c:pt idx="6500">
                  <c:v>146.94499999999999</c:v>
                </c:pt>
                <c:pt idx="6501">
                  <c:v>147.001</c:v>
                </c:pt>
                <c:pt idx="6502">
                  <c:v>147.08099999999999</c:v>
                </c:pt>
                <c:pt idx="6503">
                  <c:v>147.15899999999999</c:v>
                </c:pt>
                <c:pt idx="6504">
                  <c:v>147.233</c:v>
                </c:pt>
                <c:pt idx="6505">
                  <c:v>147.286</c:v>
                </c:pt>
                <c:pt idx="6506">
                  <c:v>147.286</c:v>
                </c:pt>
                <c:pt idx="6507">
                  <c:v>147.286</c:v>
                </c:pt>
                <c:pt idx="6508">
                  <c:v>147.29</c:v>
                </c:pt>
                <c:pt idx="6509">
                  <c:v>147.29599999999999</c:v>
                </c:pt>
                <c:pt idx="6510">
                  <c:v>147.30799999999999</c:v>
                </c:pt>
                <c:pt idx="6511">
                  <c:v>147.322</c:v>
                </c:pt>
                <c:pt idx="6512">
                  <c:v>147.33500000000001</c:v>
                </c:pt>
                <c:pt idx="6513">
                  <c:v>147.34800000000001</c:v>
                </c:pt>
                <c:pt idx="6514">
                  <c:v>147.35900000000001</c:v>
                </c:pt>
                <c:pt idx="6515">
                  <c:v>147.37100000000001</c:v>
                </c:pt>
                <c:pt idx="6516">
                  <c:v>147.38300000000001</c:v>
                </c:pt>
                <c:pt idx="6517">
                  <c:v>147.39400000000001</c:v>
                </c:pt>
                <c:pt idx="6518">
                  <c:v>147.41999999999999</c:v>
                </c:pt>
                <c:pt idx="6519">
                  <c:v>147.47499999999999</c:v>
                </c:pt>
                <c:pt idx="6520">
                  <c:v>147.54300000000001</c:v>
                </c:pt>
                <c:pt idx="6521">
                  <c:v>147.61099999999999</c:v>
                </c:pt>
                <c:pt idx="6522">
                  <c:v>147.648</c:v>
                </c:pt>
                <c:pt idx="6523">
                  <c:v>147.654</c:v>
                </c:pt>
                <c:pt idx="6524">
                  <c:v>147.65600000000001</c:v>
                </c:pt>
                <c:pt idx="6525">
                  <c:v>147.66499999999999</c:v>
                </c:pt>
                <c:pt idx="6526">
                  <c:v>147.67699999999999</c:v>
                </c:pt>
                <c:pt idx="6527">
                  <c:v>147.69</c:v>
                </c:pt>
                <c:pt idx="6528">
                  <c:v>147.703</c:v>
                </c:pt>
                <c:pt idx="6529">
                  <c:v>147.71600000000001</c:v>
                </c:pt>
                <c:pt idx="6530">
                  <c:v>147.72900000000001</c:v>
                </c:pt>
                <c:pt idx="6531">
                  <c:v>147.74</c:v>
                </c:pt>
                <c:pt idx="6532">
                  <c:v>147.75700000000001</c:v>
                </c:pt>
                <c:pt idx="6533">
                  <c:v>147.80600000000001</c:v>
                </c:pt>
                <c:pt idx="6534">
                  <c:v>147.89400000000001</c:v>
                </c:pt>
                <c:pt idx="6535">
                  <c:v>147.98400000000001</c:v>
                </c:pt>
                <c:pt idx="6536">
                  <c:v>148.06399999999999</c:v>
                </c:pt>
                <c:pt idx="6537">
                  <c:v>148.066</c:v>
                </c:pt>
                <c:pt idx="6538">
                  <c:v>148.06700000000001</c:v>
                </c:pt>
                <c:pt idx="6539">
                  <c:v>148.07400000000001</c:v>
                </c:pt>
                <c:pt idx="6540">
                  <c:v>148.083</c:v>
                </c:pt>
                <c:pt idx="6541">
                  <c:v>148.09399999999999</c:v>
                </c:pt>
                <c:pt idx="6542">
                  <c:v>148.107</c:v>
                </c:pt>
                <c:pt idx="6543">
                  <c:v>148.12100000000001</c:v>
                </c:pt>
                <c:pt idx="6544">
                  <c:v>148.13499999999999</c:v>
                </c:pt>
                <c:pt idx="6545">
                  <c:v>148.14599999999999</c:v>
                </c:pt>
                <c:pt idx="6546">
                  <c:v>148.15600000000001</c:v>
                </c:pt>
                <c:pt idx="6547">
                  <c:v>148.16800000000001</c:v>
                </c:pt>
                <c:pt idx="6548">
                  <c:v>148.178</c:v>
                </c:pt>
                <c:pt idx="6549">
                  <c:v>148.18700000000001</c:v>
                </c:pt>
                <c:pt idx="6550">
                  <c:v>148.19399999999999</c:v>
                </c:pt>
                <c:pt idx="6551">
                  <c:v>148.19800000000001</c:v>
                </c:pt>
                <c:pt idx="6552">
                  <c:v>148.20500000000001</c:v>
                </c:pt>
                <c:pt idx="6553">
                  <c:v>148.21</c:v>
                </c:pt>
                <c:pt idx="6554">
                  <c:v>148.21100000000001</c:v>
                </c:pt>
                <c:pt idx="6555">
                  <c:v>148.21199999999999</c:v>
                </c:pt>
                <c:pt idx="6556">
                  <c:v>148.21299999999999</c:v>
                </c:pt>
                <c:pt idx="6557">
                  <c:v>148.214</c:v>
                </c:pt>
                <c:pt idx="6558">
                  <c:v>148.215</c:v>
                </c:pt>
                <c:pt idx="6559">
                  <c:v>148.22</c:v>
                </c:pt>
                <c:pt idx="6560">
                  <c:v>148.232</c:v>
                </c:pt>
                <c:pt idx="6561">
                  <c:v>148.25</c:v>
                </c:pt>
                <c:pt idx="6562">
                  <c:v>148.292</c:v>
                </c:pt>
                <c:pt idx="6563">
                  <c:v>148.36699999999999</c:v>
                </c:pt>
                <c:pt idx="6564">
                  <c:v>148.45599999999999</c:v>
                </c:pt>
                <c:pt idx="6565">
                  <c:v>148.54499999999999</c:v>
                </c:pt>
                <c:pt idx="6566">
                  <c:v>148.63499999999999</c:v>
                </c:pt>
                <c:pt idx="6567">
                  <c:v>148.708</c:v>
                </c:pt>
                <c:pt idx="6568">
                  <c:v>148.708</c:v>
                </c:pt>
                <c:pt idx="6569">
                  <c:v>148.708</c:v>
                </c:pt>
                <c:pt idx="6570">
                  <c:v>148.72499999999999</c:v>
                </c:pt>
                <c:pt idx="6571">
                  <c:v>148.75</c:v>
                </c:pt>
                <c:pt idx="6572">
                  <c:v>148.76599999999999</c:v>
                </c:pt>
                <c:pt idx="6573">
                  <c:v>148.779</c:v>
                </c:pt>
                <c:pt idx="6574">
                  <c:v>148.792</c:v>
                </c:pt>
                <c:pt idx="6575">
                  <c:v>148.803</c:v>
                </c:pt>
                <c:pt idx="6576">
                  <c:v>148.81299999999999</c:v>
                </c:pt>
                <c:pt idx="6577">
                  <c:v>148.83199999999999</c:v>
                </c:pt>
                <c:pt idx="6578">
                  <c:v>148.88399999999999</c:v>
                </c:pt>
                <c:pt idx="6579">
                  <c:v>148.97300000000001</c:v>
                </c:pt>
                <c:pt idx="6580">
                  <c:v>149.06100000000001</c:v>
                </c:pt>
                <c:pt idx="6581">
                  <c:v>149.15</c:v>
                </c:pt>
                <c:pt idx="6582">
                  <c:v>149.202</c:v>
                </c:pt>
                <c:pt idx="6583">
                  <c:v>149.202</c:v>
                </c:pt>
                <c:pt idx="6584">
                  <c:v>149.202</c:v>
                </c:pt>
                <c:pt idx="6585">
                  <c:v>149.20500000000001</c:v>
                </c:pt>
                <c:pt idx="6586">
                  <c:v>149.215</c:v>
                </c:pt>
                <c:pt idx="6587">
                  <c:v>149.24700000000001</c:v>
                </c:pt>
                <c:pt idx="6588">
                  <c:v>149.304</c:v>
                </c:pt>
                <c:pt idx="6589">
                  <c:v>149.364</c:v>
                </c:pt>
                <c:pt idx="6590">
                  <c:v>149.411</c:v>
                </c:pt>
                <c:pt idx="6591">
                  <c:v>149.428</c:v>
                </c:pt>
                <c:pt idx="6592">
                  <c:v>149.428</c:v>
                </c:pt>
                <c:pt idx="6593">
                  <c:v>149.434</c:v>
                </c:pt>
                <c:pt idx="6594">
                  <c:v>149.453</c:v>
                </c:pt>
                <c:pt idx="6595">
                  <c:v>149.49700000000001</c:v>
                </c:pt>
                <c:pt idx="6596">
                  <c:v>149.53800000000001</c:v>
                </c:pt>
                <c:pt idx="6597">
                  <c:v>149.56299999999999</c:v>
                </c:pt>
                <c:pt idx="6598">
                  <c:v>149.56299999999999</c:v>
                </c:pt>
                <c:pt idx="6599">
                  <c:v>149.56299999999999</c:v>
                </c:pt>
                <c:pt idx="6600">
                  <c:v>149.56299999999999</c:v>
                </c:pt>
                <c:pt idx="6601">
                  <c:v>149.577</c:v>
                </c:pt>
                <c:pt idx="6602">
                  <c:v>149.602</c:v>
                </c:pt>
                <c:pt idx="6603">
                  <c:v>149.65799999999999</c:v>
                </c:pt>
                <c:pt idx="6604">
                  <c:v>149.74799999999999</c:v>
                </c:pt>
                <c:pt idx="6605">
                  <c:v>149.83500000000001</c:v>
                </c:pt>
                <c:pt idx="6606">
                  <c:v>149.922</c:v>
                </c:pt>
                <c:pt idx="6607">
                  <c:v>150.011</c:v>
                </c:pt>
                <c:pt idx="6608">
                  <c:v>150.09700000000001</c:v>
                </c:pt>
                <c:pt idx="6609">
                  <c:v>150.142</c:v>
                </c:pt>
                <c:pt idx="6610">
                  <c:v>150.14500000000001</c:v>
                </c:pt>
                <c:pt idx="6611">
                  <c:v>150.14500000000001</c:v>
                </c:pt>
                <c:pt idx="6612">
                  <c:v>150.14599999999999</c:v>
                </c:pt>
                <c:pt idx="6613">
                  <c:v>150.15</c:v>
                </c:pt>
                <c:pt idx="6614">
                  <c:v>150.15799999999999</c:v>
                </c:pt>
                <c:pt idx="6615">
                  <c:v>150.16900000000001</c:v>
                </c:pt>
                <c:pt idx="6616">
                  <c:v>150.18100000000001</c:v>
                </c:pt>
                <c:pt idx="6617">
                  <c:v>150.19300000000001</c:v>
                </c:pt>
                <c:pt idx="6618">
                  <c:v>150.20500000000001</c:v>
                </c:pt>
                <c:pt idx="6619">
                  <c:v>150.21600000000001</c:v>
                </c:pt>
                <c:pt idx="6620">
                  <c:v>150.226</c:v>
                </c:pt>
                <c:pt idx="6621">
                  <c:v>150.23599999999999</c:v>
                </c:pt>
                <c:pt idx="6622">
                  <c:v>150.25</c:v>
                </c:pt>
                <c:pt idx="6623">
                  <c:v>150.279</c:v>
                </c:pt>
                <c:pt idx="6624">
                  <c:v>150.345</c:v>
                </c:pt>
                <c:pt idx="6625">
                  <c:v>150.43199999999999</c:v>
                </c:pt>
                <c:pt idx="6626">
                  <c:v>150.52099999999999</c:v>
                </c:pt>
                <c:pt idx="6627">
                  <c:v>150.61000000000001</c:v>
                </c:pt>
                <c:pt idx="6628">
                  <c:v>150.61000000000001</c:v>
                </c:pt>
                <c:pt idx="6629">
                  <c:v>150.61000000000001</c:v>
                </c:pt>
                <c:pt idx="6630">
                  <c:v>150.614</c:v>
                </c:pt>
                <c:pt idx="6631">
                  <c:v>150.624</c:v>
                </c:pt>
                <c:pt idx="6632">
                  <c:v>150.637</c:v>
                </c:pt>
                <c:pt idx="6633">
                  <c:v>150.65</c:v>
                </c:pt>
                <c:pt idx="6634">
                  <c:v>150.66399999999999</c:v>
                </c:pt>
                <c:pt idx="6635">
                  <c:v>150.67699999999999</c:v>
                </c:pt>
                <c:pt idx="6636">
                  <c:v>150.68899999999999</c:v>
                </c:pt>
                <c:pt idx="6637">
                  <c:v>150.70099999999999</c:v>
                </c:pt>
                <c:pt idx="6638">
                  <c:v>150.71199999999999</c:v>
                </c:pt>
                <c:pt idx="6639">
                  <c:v>150.73099999999999</c:v>
                </c:pt>
                <c:pt idx="6640">
                  <c:v>150.773</c:v>
                </c:pt>
                <c:pt idx="6641">
                  <c:v>150.851</c:v>
                </c:pt>
                <c:pt idx="6642">
                  <c:v>150.941</c:v>
                </c:pt>
                <c:pt idx="6643">
                  <c:v>151.018</c:v>
                </c:pt>
                <c:pt idx="6644">
                  <c:v>151.041</c:v>
                </c:pt>
                <c:pt idx="6645">
                  <c:v>151.041</c:v>
                </c:pt>
                <c:pt idx="6646">
                  <c:v>151.07400000000001</c:v>
                </c:pt>
                <c:pt idx="6647">
                  <c:v>151.12</c:v>
                </c:pt>
                <c:pt idx="6648">
                  <c:v>151.16300000000001</c:v>
                </c:pt>
                <c:pt idx="6649">
                  <c:v>151.16300000000001</c:v>
                </c:pt>
                <c:pt idx="6650">
                  <c:v>151.16300000000001</c:v>
                </c:pt>
                <c:pt idx="6651">
                  <c:v>151.16300000000001</c:v>
                </c:pt>
                <c:pt idx="6652">
                  <c:v>151.16499999999999</c:v>
                </c:pt>
                <c:pt idx="6653">
                  <c:v>151.172</c:v>
                </c:pt>
                <c:pt idx="6654">
                  <c:v>151.19200000000001</c:v>
                </c:pt>
                <c:pt idx="6655">
                  <c:v>151.208</c:v>
                </c:pt>
                <c:pt idx="6656">
                  <c:v>151.22200000000001</c:v>
                </c:pt>
                <c:pt idx="6657">
                  <c:v>151.23400000000001</c:v>
                </c:pt>
                <c:pt idx="6658">
                  <c:v>151.245</c:v>
                </c:pt>
                <c:pt idx="6659">
                  <c:v>151.256</c:v>
                </c:pt>
                <c:pt idx="6660">
                  <c:v>151.273</c:v>
                </c:pt>
                <c:pt idx="6661">
                  <c:v>151.31299999999999</c:v>
                </c:pt>
                <c:pt idx="6662">
                  <c:v>151.38800000000001</c:v>
                </c:pt>
                <c:pt idx="6663">
                  <c:v>151.47800000000001</c:v>
                </c:pt>
                <c:pt idx="6664">
                  <c:v>151.56700000000001</c:v>
                </c:pt>
                <c:pt idx="6665">
                  <c:v>151.649</c:v>
                </c:pt>
                <c:pt idx="6666">
                  <c:v>151.691</c:v>
                </c:pt>
                <c:pt idx="6667">
                  <c:v>151.691</c:v>
                </c:pt>
                <c:pt idx="6668">
                  <c:v>151.69300000000001</c:v>
                </c:pt>
                <c:pt idx="6669">
                  <c:v>151.69900000000001</c:v>
                </c:pt>
                <c:pt idx="6670">
                  <c:v>151.708</c:v>
                </c:pt>
                <c:pt idx="6671">
                  <c:v>151.71700000000001</c:v>
                </c:pt>
                <c:pt idx="6672">
                  <c:v>151.727</c:v>
                </c:pt>
                <c:pt idx="6673">
                  <c:v>151.74</c:v>
                </c:pt>
                <c:pt idx="6674">
                  <c:v>151.75299999999999</c:v>
                </c:pt>
                <c:pt idx="6675">
                  <c:v>151.76599999999999</c:v>
                </c:pt>
                <c:pt idx="6676">
                  <c:v>151.77799999999999</c:v>
                </c:pt>
                <c:pt idx="6677">
                  <c:v>151.79</c:v>
                </c:pt>
                <c:pt idx="6678">
                  <c:v>151.80099999999999</c:v>
                </c:pt>
                <c:pt idx="6679">
                  <c:v>151.81200000000001</c:v>
                </c:pt>
                <c:pt idx="6680">
                  <c:v>151.82499999999999</c:v>
                </c:pt>
                <c:pt idx="6681">
                  <c:v>151.84</c:v>
                </c:pt>
                <c:pt idx="6682">
                  <c:v>151.84899999999999</c:v>
                </c:pt>
                <c:pt idx="6683">
                  <c:v>151.857</c:v>
                </c:pt>
                <c:pt idx="6684">
                  <c:v>151.86699999999999</c:v>
                </c:pt>
                <c:pt idx="6685">
                  <c:v>151.87700000000001</c:v>
                </c:pt>
                <c:pt idx="6686">
                  <c:v>151.88999999999999</c:v>
                </c:pt>
                <c:pt idx="6687">
                  <c:v>151.904</c:v>
                </c:pt>
                <c:pt idx="6688">
                  <c:v>151.917</c:v>
                </c:pt>
                <c:pt idx="6689">
                  <c:v>151.929</c:v>
                </c:pt>
                <c:pt idx="6690">
                  <c:v>151.94</c:v>
                </c:pt>
                <c:pt idx="6691">
                  <c:v>151.95099999999999</c:v>
                </c:pt>
                <c:pt idx="6692">
                  <c:v>151.96299999999999</c:v>
                </c:pt>
                <c:pt idx="6693">
                  <c:v>151.97399999999999</c:v>
                </c:pt>
                <c:pt idx="6694">
                  <c:v>152.005</c:v>
                </c:pt>
                <c:pt idx="6695">
                  <c:v>152.066</c:v>
                </c:pt>
                <c:pt idx="6696">
                  <c:v>152.15100000000001</c:v>
                </c:pt>
                <c:pt idx="6697">
                  <c:v>152.24</c:v>
                </c:pt>
                <c:pt idx="6698">
                  <c:v>152.24700000000001</c:v>
                </c:pt>
                <c:pt idx="6699">
                  <c:v>152.24700000000001</c:v>
                </c:pt>
                <c:pt idx="6700">
                  <c:v>152.25299999999999</c:v>
                </c:pt>
                <c:pt idx="6701">
                  <c:v>152.26599999999999</c:v>
                </c:pt>
                <c:pt idx="6702">
                  <c:v>152.279</c:v>
                </c:pt>
                <c:pt idx="6703">
                  <c:v>152.291</c:v>
                </c:pt>
                <c:pt idx="6704">
                  <c:v>152.30500000000001</c:v>
                </c:pt>
                <c:pt idx="6705">
                  <c:v>152.31800000000001</c:v>
                </c:pt>
                <c:pt idx="6706">
                  <c:v>152.33099999999999</c:v>
                </c:pt>
                <c:pt idx="6707">
                  <c:v>152.34299999999999</c:v>
                </c:pt>
                <c:pt idx="6708">
                  <c:v>152.35499999999999</c:v>
                </c:pt>
                <c:pt idx="6709">
                  <c:v>152.36699999999999</c:v>
                </c:pt>
                <c:pt idx="6710">
                  <c:v>152.381</c:v>
                </c:pt>
                <c:pt idx="6711">
                  <c:v>152.42400000000001</c:v>
                </c:pt>
                <c:pt idx="6712">
                  <c:v>152.48699999999999</c:v>
                </c:pt>
                <c:pt idx="6713">
                  <c:v>152.56100000000001</c:v>
                </c:pt>
                <c:pt idx="6714">
                  <c:v>152.65</c:v>
                </c:pt>
                <c:pt idx="6715">
                  <c:v>152.74100000000001</c:v>
                </c:pt>
                <c:pt idx="6716">
                  <c:v>152.83199999999999</c:v>
                </c:pt>
                <c:pt idx="6717">
                  <c:v>152.851</c:v>
                </c:pt>
                <c:pt idx="6718">
                  <c:v>152.851</c:v>
                </c:pt>
                <c:pt idx="6719">
                  <c:v>152.851</c:v>
                </c:pt>
                <c:pt idx="6720">
                  <c:v>152.85900000000001</c:v>
                </c:pt>
                <c:pt idx="6721">
                  <c:v>152.881</c:v>
                </c:pt>
                <c:pt idx="6722">
                  <c:v>152.89699999999999</c:v>
                </c:pt>
                <c:pt idx="6723">
                  <c:v>152.90899999999999</c:v>
                </c:pt>
                <c:pt idx="6724">
                  <c:v>152.91999999999999</c:v>
                </c:pt>
                <c:pt idx="6725">
                  <c:v>152.93100000000001</c:v>
                </c:pt>
                <c:pt idx="6726">
                  <c:v>152.94200000000001</c:v>
                </c:pt>
                <c:pt idx="6727">
                  <c:v>152.959</c:v>
                </c:pt>
                <c:pt idx="6728">
                  <c:v>152.999</c:v>
                </c:pt>
                <c:pt idx="6729">
                  <c:v>153.04400000000001</c:v>
                </c:pt>
                <c:pt idx="6730">
                  <c:v>153.078</c:v>
                </c:pt>
                <c:pt idx="6731">
                  <c:v>153.09200000000001</c:v>
                </c:pt>
                <c:pt idx="6732">
                  <c:v>153.11199999999999</c:v>
                </c:pt>
                <c:pt idx="6733">
                  <c:v>153.113</c:v>
                </c:pt>
                <c:pt idx="6734">
                  <c:v>153.119</c:v>
                </c:pt>
                <c:pt idx="6735">
                  <c:v>153.131</c:v>
                </c:pt>
                <c:pt idx="6736">
                  <c:v>153.14400000000001</c:v>
                </c:pt>
                <c:pt idx="6737">
                  <c:v>153.15700000000001</c:v>
                </c:pt>
                <c:pt idx="6738">
                  <c:v>153.16999999999999</c:v>
                </c:pt>
                <c:pt idx="6739">
                  <c:v>153.18299999999999</c:v>
                </c:pt>
                <c:pt idx="6740">
                  <c:v>153.19399999999999</c:v>
                </c:pt>
                <c:pt idx="6741">
                  <c:v>153.20500000000001</c:v>
                </c:pt>
                <c:pt idx="6742">
                  <c:v>153.21899999999999</c:v>
                </c:pt>
                <c:pt idx="6743">
                  <c:v>153.25299999999999</c:v>
                </c:pt>
                <c:pt idx="6744">
                  <c:v>153.32300000000001</c:v>
                </c:pt>
                <c:pt idx="6745">
                  <c:v>153.41200000000001</c:v>
                </c:pt>
                <c:pt idx="6746">
                  <c:v>153.49799999999999</c:v>
                </c:pt>
                <c:pt idx="6747">
                  <c:v>153.55099999999999</c:v>
                </c:pt>
                <c:pt idx="6748">
                  <c:v>153.55099999999999</c:v>
                </c:pt>
                <c:pt idx="6749">
                  <c:v>153.55099999999999</c:v>
                </c:pt>
                <c:pt idx="6750">
                  <c:v>153.55500000000001</c:v>
                </c:pt>
                <c:pt idx="6751">
                  <c:v>153.56299999999999</c:v>
                </c:pt>
                <c:pt idx="6752">
                  <c:v>153.57300000000001</c:v>
                </c:pt>
                <c:pt idx="6753">
                  <c:v>153.58600000000001</c:v>
                </c:pt>
                <c:pt idx="6754">
                  <c:v>153.59899999999999</c:v>
                </c:pt>
                <c:pt idx="6755">
                  <c:v>153.613</c:v>
                </c:pt>
                <c:pt idx="6756">
                  <c:v>153.626</c:v>
                </c:pt>
                <c:pt idx="6757">
                  <c:v>153.63800000000001</c:v>
                </c:pt>
                <c:pt idx="6758">
                  <c:v>153.65</c:v>
                </c:pt>
                <c:pt idx="6759">
                  <c:v>153.66200000000001</c:v>
                </c:pt>
                <c:pt idx="6760">
                  <c:v>153.68299999999999</c:v>
                </c:pt>
                <c:pt idx="6761">
                  <c:v>153.73599999999999</c:v>
                </c:pt>
                <c:pt idx="6762">
                  <c:v>153.82499999999999</c:v>
                </c:pt>
                <c:pt idx="6763">
                  <c:v>153.91399999999999</c:v>
                </c:pt>
                <c:pt idx="6764">
                  <c:v>154.00399999999999</c:v>
                </c:pt>
                <c:pt idx="6765">
                  <c:v>154.09399999999999</c:v>
                </c:pt>
                <c:pt idx="6766">
                  <c:v>154.15799999999999</c:v>
                </c:pt>
                <c:pt idx="6767">
                  <c:v>154.15799999999999</c:v>
                </c:pt>
                <c:pt idx="6768">
                  <c:v>154.15799999999999</c:v>
                </c:pt>
                <c:pt idx="6769">
                  <c:v>154.15899999999999</c:v>
                </c:pt>
                <c:pt idx="6770">
                  <c:v>154.16200000000001</c:v>
                </c:pt>
                <c:pt idx="6771">
                  <c:v>154.16900000000001</c:v>
                </c:pt>
                <c:pt idx="6772">
                  <c:v>154.179</c:v>
                </c:pt>
                <c:pt idx="6773">
                  <c:v>154.19200000000001</c:v>
                </c:pt>
                <c:pt idx="6774">
                  <c:v>154.20500000000001</c:v>
                </c:pt>
                <c:pt idx="6775">
                  <c:v>154.21799999999999</c:v>
                </c:pt>
                <c:pt idx="6776">
                  <c:v>154.22999999999999</c:v>
                </c:pt>
                <c:pt idx="6777">
                  <c:v>154.24100000000001</c:v>
                </c:pt>
                <c:pt idx="6778">
                  <c:v>154.251</c:v>
                </c:pt>
                <c:pt idx="6779">
                  <c:v>154.261</c:v>
                </c:pt>
                <c:pt idx="6780">
                  <c:v>154.27099999999999</c:v>
                </c:pt>
                <c:pt idx="6781">
                  <c:v>154.28</c:v>
                </c:pt>
                <c:pt idx="6782">
                  <c:v>154.28800000000001</c:v>
                </c:pt>
                <c:pt idx="6783">
                  <c:v>154.29900000000001</c:v>
                </c:pt>
                <c:pt idx="6784">
                  <c:v>154.32499999999999</c:v>
                </c:pt>
                <c:pt idx="6785">
                  <c:v>154.35499999999999</c:v>
                </c:pt>
                <c:pt idx="6786">
                  <c:v>154.38300000000001</c:v>
                </c:pt>
                <c:pt idx="6787">
                  <c:v>154.422</c:v>
                </c:pt>
                <c:pt idx="6788">
                  <c:v>154.482</c:v>
                </c:pt>
                <c:pt idx="6789">
                  <c:v>154.55000000000001</c:v>
                </c:pt>
                <c:pt idx="6790">
                  <c:v>154.58600000000001</c:v>
                </c:pt>
                <c:pt idx="6791">
                  <c:v>154.58600000000001</c:v>
                </c:pt>
                <c:pt idx="6792">
                  <c:v>154.59200000000001</c:v>
                </c:pt>
                <c:pt idx="6793">
                  <c:v>154.613</c:v>
                </c:pt>
                <c:pt idx="6794">
                  <c:v>154.63999999999999</c:v>
                </c:pt>
                <c:pt idx="6795">
                  <c:v>154.691</c:v>
                </c:pt>
                <c:pt idx="6796">
                  <c:v>154.75700000000001</c:v>
                </c:pt>
                <c:pt idx="6797">
                  <c:v>154.77099999999999</c:v>
                </c:pt>
                <c:pt idx="6798">
                  <c:v>154.77099999999999</c:v>
                </c:pt>
                <c:pt idx="6799">
                  <c:v>154.77600000000001</c:v>
                </c:pt>
                <c:pt idx="6800">
                  <c:v>154.78800000000001</c:v>
                </c:pt>
                <c:pt idx="6801">
                  <c:v>154.79900000000001</c:v>
                </c:pt>
                <c:pt idx="6802">
                  <c:v>154.81299999999999</c:v>
                </c:pt>
                <c:pt idx="6803">
                  <c:v>154.82599999999999</c:v>
                </c:pt>
                <c:pt idx="6804">
                  <c:v>154.839</c:v>
                </c:pt>
                <c:pt idx="6805">
                  <c:v>154.851</c:v>
                </c:pt>
                <c:pt idx="6806">
                  <c:v>154.86199999999999</c:v>
                </c:pt>
                <c:pt idx="6807">
                  <c:v>154.87299999999999</c:v>
                </c:pt>
                <c:pt idx="6808">
                  <c:v>154.88800000000001</c:v>
                </c:pt>
                <c:pt idx="6809">
                  <c:v>154.92699999999999</c:v>
                </c:pt>
                <c:pt idx="6810">
                  <c:v>155.00200000000001</c:v>
                </c:pt>
                <c:pt idx="6811">
                  <c:v>155.078</c:v>
                </c:pt>
                <c:pt idx="6812">
                  <c:v>155.10300000000001</c:v>
                </c:pt>
                <c:pt idx="6813">
                  <c:v>155.10400000000001</c:v>
                </c:pt>
                <c:pt idx="6814">
                  <c:v>155.10400000000001</c:v>
                </c:pt>
                <c:pt idx="6815">
                  <c:v>155.10900000000001</c:v>
                </c:pt>
                <c:pt idx="6816">
                  <c:v>155.11600000000001</c:v>
                </c:pt>
                <c:pt idx="6817">
                  <c:v>155.126</c:v>
                </c:pt>
                <c:pt idx="6818">
                  <c:v>155.13800000000001</c:v>
                </c:pt>
                <c:pt idx="6819">
                  <c:v>155.148</c:v>
                </c:pt>
                <c:pt idx="6820">
                  <c:v>155.16200000000001</c:v>
                </c:pt>
                <c:pt idx="6821">
                  <c:v>155.179</c:v>
                </c:pt>
                <c:pt idx="6822">
                  <c:v>155.19300000000001</c:v>
                </c:pt>
                <c:pt idx="6823">
                  <c:v>155.20599999999999</c:v>
                </c:pt>
                <c:pt idx="6824">
                  <c:v>155.21799999999999</c:v>
                </c:pt>
                <c:pt idx="6825">
                  <c:v>155.22999999999999</c:v>
                </c:pt>
                <c:pt idx="6826">
                  <c:v>155.24199999999999</c:v>
                </c:pt>
                <c:pt idx="6827">
                  <c:v>155.25200000000001</c:v>
                </c:pt>
                <c:pt idx="6828">
                  <c:v>155.267</c:v>
                </c:pt>
                <c:pt idx="6829">
                  <c:v>155.315</c:v>
                </c:pt>
                <c:pt idx="6830">
                  <c:v>155.4</c:v>
                </c:pt>
                <c:pt idx="6831">
                  <c:v>155.4</c:v>
                </c:pt>
                <c:pt idx="6832">
                  <c:v>155.40299999999999</c:v>
                </c:pt>
                <c:pt idx="6833">
                  <c:v>155.40899999999999</c:v>
                </c:pt>
                <c:pt idx="6834">
                  <c:v>155.41999999999999</c:v>
                </c:pt>
                <c:pt idx="6835">
                  <c:v>155.43299999999999</c:v>
                </c:pt>
                <c:pt idx="6836">
                  <c:v>155.446</c:v>
                </c:pt>
                <c:pt idx="6837">
                  <c:v>155.458</c:v>
                </c:pt>
                <c:pt idx="6838">
                  <c:v>155.47</c:v>
                </c:pt>
                <c:pt idx="6839">
                  <c:v>155.48099999999999</c:v>
                </c:pt>
                <c:pt idx="6840">
                  <c:v>155.49799999999999</c:v>
                </c:pt>
                <c:pt idx="6841">
                  <c:v>155.53800000000001</c:v>
                </c:pt>
                <c:pt idx="6842">
                  <c:v>155.61500000000001</c:v>
                </c:pt>
                <c:pt idx="6843">
                  <c:v>155.702</c:v>
                </c:pt>
                <c:pt idx="6844">
                  <c:v>155.75700000000001</c:v>
                </c:pt>
                <c:pt idx="6845">
                  <c:v>155.767</c:v>
                </c:pt>
                <c:pt idx="6846">
                  <c:v>155.804</c:v>
                </c:pt>
                <c:pt idx="6847">
                  <c:v>155.89099999999999</c:v>
                </c:pt>
                <c:pt idx="6848">
                  <c:v>155.98099999999999</c:v>
                </c:pt>
                <c:pt idx="6849">
                  <c:v>156.07</c:v>
                </c:pt>
                <c:pt idx="6850">
                  <c:v>156.07</c:v>
                </c:pt>
                <c:pt idx="6851">
                  <c:v>156.07</c:v>
                </c:pt>
                <c:pt idx="6852">
                  <c:v>156.07400000000001</c:v>
                </c:pt>
                <c:pt idx="6853">
                  <c:v>156.08099999999999</c:v>
                </c:pt>
                <c:pt idx="6854">
                  <c:v>156.09299999999999</c:v>
                </c:pt>
                <c:pt idx="6855">
                  <c:v>156.108</c:v>
                </c:pt>
                <c:pt idx="6856">
                  <c:v>156.12200000000001</c:v>
                </c:pt>
                <c:pt idx="6857">
                  <c:v>156.13399999999999</c:v>
                </c:pt>
                <c:pt idx="6858">
                  <c:v>156.14500000000001</c:v>
                </c:pt>
                <c:pt idx="6859">
                  <c:v>156.15600000000001</c:v>
                </c:pt>
                <c:pt idx="6860">
                  <c:v>156.16800000000001</c:v>
                </c:pt>
                <c:pt idx="6861">
                  <c:v>156.178</c:v>
                </c:pt>
                <c:pt idx="6862">
                  <c:v>156.18700000000001</c:v>
                </c:pt>
                <c:pt idx="6863">
                  <c:v>156.197</c:v>
                </c:pt>
                <c:pt idx="6864">
                  <c:v>156.208</c:v>
                </c:pt>
                <c:pt idx="6865">
                  <c:v>156.21600000000001</c:v>
                </c:pt>
                <c:pt idx="6866">
                  <c:v>156.22399999999999</c:v>
                </c:pt>
                <c:pt idx="6867">
                  <c:v>156.226</c:v>
                </c:pt>
                <c:pt idx="6868">
                  <c:v>156.226</c:v>
                </c:pt>
                <c:pt idx="6869">
                  <c:v>156.227</c:v>
                </c:pt>
                <c:pt idx="6870">
                  <c:v>156.22800000000001</c:v>
                </c:pt>
                <c:pt idx="6871">
                  <c:v>156.22999999999999</c:v>
                </c:pt>
                <c:pt idx="6872">
                  <c:v>156.232</c:v>
                </c:pt>
                <c:pt idx="6873">
                  <c:v>156.23500000000001</c:v>
                </c:pt>
                <c:pt idx="6874">
                  <c:v>156.23500000000001</c:v>
                </c:pt>
                <c:pt idx="6875">
                  <c:v>156.23500000000001</c:v>
                </c:pt>
                <c:pt idx="6876">
                  <c:v>156.23500000000001</c:v>
                </c:pt>
                <c:pt idx="6877">
                  <c:v>156.23599999999999</c:v>
                </c:pt>
                <c:pt idx="6878">
                  <c:v>156.23599999999999</c:v>
                </c:pt>
                <c:pt idx="6879">
                  <c:v>156.23699999999999</c:v>
                </c:pt>
                <c:pt idx="6880">
                  <c:v>156.23699999999999</c:v>
                </c:pt>
                <c:pt idx="6881">
                  <c:v>156.238</c:v>
                </c:pt>
                <c:pt idx="6882">
                  <c:v>156.239</c:v>
                </c:pt>
                <c:pt idx="6883">
                  <c:v>156.239</c:v>
                </c:pt>
                <c:pt idx="6884">
                  <c:v>156.239</c:v>
                </c:pt>
                <c:pt idx="6885">
                  <c:v>156.24</c:v>
                </c:pt>
                <c:pt idx="6886">
                  <c:v>156.24</c:v>
                </c:pt>
                <c:pt idx="6887">
                  <c:v>156.24100000000001</c:v>
                </c:pt>
                <c:pt idx="6888">
                  <c:v>156.24199999999999</c:v>
                </c:pt>
                <c:pt idx="6889">
                  <c:v>156.24299999999999</c:v>
                </c:pt>
                <c:pt idx="6890">
                  <c:v>156.245</c:v>
                </c:pt>
                <c:pt idx="6891">
                  <c:v>156.24799999999999</c:v>
                </c:pt>
                <c:pt idx="6892">
                  <c:v>156.249</c:v>
                </c:pt>
                <c:pt idx="6893">
                  <c:v>156.249</c:v>
                </c:pt>
                <c:pt idx="6894">
                  <c:v>156.249</c:v>
                </c:pt>
                <c:pt idx="6895">
                  <c:v>156.25</c:v>
                </c:pt>
                <c:pt idx="6896">
                  <c:v>156.251</c:v>
                </c:pt>
                <c:pt idx="6897">
                  <c:v>156.251</c:v>
                </c:pt>
                <c:pt idx="6898">
                  <c:v>156.25200000000001</c:v>
                </c:pt>
                <c:pt idx="6899">
                  <c:v>156.25200000000001</c:v>
                </c:pt>
                <c:pt idx="6900">
                  <c:v>156.25299999999999</c:v>
                </c:pt>
                <c:pt idx="6901">
                  <c:v>156.25299999999999</c:v>
                </c:pt>
                <c:pt idx="6902">
                  <c:v>156.25299999999999</c:v>
                </c:pt>
                <c:pt idx="6903">
                  <c:v>156.25299999999999</c:v>
                </c:pt>
                <c:pt idx="6904">
                  <c:v>156.25800000000001</c:v>
                </c:pt>
                <c:pt idx="6905">
                  <c:v>156.26599999999999</c:v>
                </c:pt>
                <c:pt idx="6906">
                  <c:v>156.27199999999999</c:v>
                </c:pt>
                <c:pt idx="6907">
                  <c:v>156.279</c:v>
                </c:pt>
                <c:pt idx="6908">
                  <c:v>156.285</c:v>
                </c:pt>
                <c:pt idx="6909">
                  <c:v>156.291</c:v>
                </c:pt>
                <c:pt idx="6910">
                  <c:v>156.29599999999999</c:v>
                </c:pt>
                <c:pt idx="6911">
                  <c:v>156.30000000000001</c:v>
                </c:pt>
                <c:pt idx="6912">
                  <c:v>156.30799999999999</c:v>
                </c:pt>
                <c:pt idx="6913">
                  <c:v>156.321</c:v>
                </c:pt>
                <c:pt idx="6914">
                  <c:v>156.32300000000001</c:v>
                </c:pt>
                <c:pt idx="6915">
                  <c:v>156.346</c:v>
                </c:pt>
                <c:pt idx="6916">
                  <c:v>156.398</c:v>
                </c:pt>
                <c:pt idx="6917">
                  <c:v>156.40299999999999</c:v>
                </c:pt>
                <c:pt idx="6918">
                  <c:v>156.40299999999999</c:v>
                </c:pt>
                <c:pt idx="6919">
                  <c:v>156.41300000000001</c:v>
                </c:pt>
                <c:pt idx="6920">
                  <c:v>156.43600000000001</c:v>
                </c:pt>
                <c:pt idx="6921">
                  <c:v>156.458</c:v>
                </c:pt>
                <c:pt idx="6922">
                  <c:v>156.47300000000001</c:v>
                </c:pt>
                <c:pt idx="6923">
                  <c:v>156.48599999999999</c:v>
                </c:pt>
                <c:pt idx="6924">
                  <c:v>156.499</c:v>
                </c:pt>
                <c:pt idx="6925">
                  <c:v>156.51</c:v>
                </c:pt>
                <c:pt idx="6926">
                  <c:v>156.52099999999999</c:v>
                </c:pt>
                <c:pt idx="6927">
                  <c:v>156.53299999999999</c:v>
                </c:pt>
                <c:pt idx="6928">
                  <c:v>156.55799999999999</c:v>
                </c:pt>
                <c:pt idx="6929">
                  <c:v>156.61699999999999</c:v>
                </c:pt>
                <c:pt idx="6930">
                  <c:v>156.69900000000001</c:v>
                </c:pt>
                <c:pt idx="6931">
                  <c:v>156.786</c:v>
                </c:pt>
                <c:pt idx="6932">
                  <c:v>156.828</c:v>
                </c:pt>
                <c:pt idx="6933">
                  <c:v>156.83199999999999</c:v>
                </c:pt>
                <c:pt idx="6934">
                  <c:v>156.83199999999999</c:v>
                </c:pt>
                <c:pt idx="6935">
                  <c:v>156.83799999999999</c:v>
                </c:pt>
                <c:pt idx="6936">
                  <c:v>156.84899999999999</c:v>
                </c:pt>
                <c:pt idx="6937">
                  <c:v>156.86799999999999</c:v>
                </c:pt>
                <c:pt idx="6938">
                  <c:v>156.881</c:v>
                </c:pt>
                <c:pt idx="6939">
                  <c:v>156.89500000000001</c:v>
                </c:pt>
                <c:pt idx="6940">
                  <c:v>156.90899999999999</c:v>
                </c:pt>
                <c:pt idx="6941">
                  <c:v>156.923</c:v>
                </c:pt>
                <c:pt idx="6942">
                  <c:v>156.935</c:v>
                </c:pt>
                <c:pt idx="6943">
                  <c:v>156.946</c:v>
                </c:pt>
                <c:pt idx="6944">
                  <c:v>156.95699999999999</c:v>
                </c:pt>
                <c:pt idx="6945">
                  <c:v>156.97399999999999</c:v>
                </c:pt>
                <c:pt idx="6946">
                  <c:v>157.017</c:v>
                </c:pt>
                <c:pt idx="6947">
                  <c:v>157.09399999999999</c:v>
                </c:pt>
                <c:pt idx="6948">
                  <c:v>157.18299999999999</c:v>
                </c:pt>
                <c:pt idx="6949">
                  <c:v>157.23099999999999</c:v>
                </c:pt>
                <c:pt idx="6950">
                  <c:v>157.23400000000001</c:v>
                </c:pt>
                <c:pt idx="6951">
                  <c:v>157.23400000000001</c:v>
                </c:pt>
                <c:pt idx="6952">
                  <c:v>157.238</c:v>
                </c:pt>
                <c:pt idx="6953">
                  <c:v>157.24700000000001</c:v>
                </c:pt>
                <c:pt idx="6954">
                  <c:v>157.262</c:v>
                </c:pt>
                <c:pt idx="6955">
                  <c:v>157.274</c:v>
                </c:pt>
                <c:pt idx="6956">
                  <c:v>157.28899999999999</c:v>
                </c:pt>
                <c:pt idx="6957">
                  <c:v>157.304</c:v>
                </c:pt>
                <c:pt idx="6958">
                  <c:v>157.315</c:v>
                </c:pt>
                <c:pt idx="6959">
                  <c:v>157.32400000000001</c:v>
                </c:pt>
                <c:pt idx="6960">
                  <c:v>157.33500000000001</c:v>
                </c:pt>
                <c:pt idx="6961">
                  <c:v>157.346</c:v>
                </c:pt>
                <c:pt idx="6962">
                  <c:v>157.35599999999999</c:v>
                </c:pt>
                <c:pt idx="6963">
                  <c:v>157.36699999999999</c:v>
                </c:pt>
                <c:pt idx="6964">
                  <c:v>157.393</c:v>
                </c:pt>
                <c:pt idx="6965">
                  <c:v>157.44300000000001</c:v>
                </c:pt>
                <c:pt idx="6966">
                  <c:v>157.51300000000001</c:v>
                </c:pt>
                <c:pt idx="6967">
                  <c:v>157.51499999999999</c:v>
                </c:pt>
                <c:pt idx="6968">
                  <c:v>157.52600000000001</c:v>
                </c:pt>
                <c:pt idx="6969">
                  <c:v>157.536</c:v>
                </c:pt>
                <c:pt idx="6970">
                  <c:v>157.547</c:v>
                </c:pt>
                <c:pt idx="6971">
                  <c:v>157.56100000000001</c:v>
                </c:pt>
                <c:pt idx="6972">
                  <c:v>157.57599999999999</c:v>
                </c:pt>
                <c:pt idx="6973">
                  <c:v>157.589</c:v>
                </c:pt>
                <c:pt idx="6974">
                  <c:v>157.601</c:v>
                </c:pt>
                <c:pt idx="6975">
                  <c:v>157.61199999999999</c:v>
                </c:pt>
                <c:pt idx="6976">
                  <c:v>157.624</c:v>
                </c:pt>
                <c:pt idx="6977">
                  <c:v>157.637</c:v>
                </c:pt>
                <c:pt idx="6978">
                  <c:v>157.65</c:v>
                </c:pt>
                <c:pt idx="6979">
                  <c:v>157.66200000000001</c:v>
                </c:pt>
                <c:pt idx="6980">
                  <c:v>157.672</c:v>
                </c:pt>
                <c:pt idx="6981">
                  <c:v>157.68299999999999</c:v>
                </c:pt>
                <c:pt idx="6982">
                  <c:v>157.70500000000001</c:v>
                </c:pt>
                <c:pt idx="6983">
                  <c:v>157.76</c:v>
                </c:pt>
                <c:pt idx="6984">
                  <c:v>157.82599999999999</c:v>
                </c:pt>
                <c:pt idx="6985">
                  <c:v>157.875</c:v>
                </c:pt>
                <c:pt idx="6986">
                  <c:v>157.886</c:v>
                </c:pt>
                <c:pt idx="6987">
                  <c:v>157.886</c:v>
                </c:pt>
                <c:pt idx="6988">
                  <c:v>157.88800000000001</c:v>
                </c:pt>
                <c:pt idx="6989">
                  <c:v>157.89599999999999</c:v>
                </c:pt>
                <c:pt idx="6990">
                  <c:v>157.92400000000001</c:v>
                </c:pt>
                <c:pt idx="6991">
                  <c:v>157.934</c:v>
                </c:pt>
                <c:pt idx="6992">
                  <c:v>157.94800000000001</c:v>
                </c:pt>
                <c:pt idx="6993">
                  <c:v>157.96100000000001</c:v>
                </c:pt>
                <c:pt idx="6994">
                  <c:v>157.97399999999999</c:v>
                </c:pt>
                <c:pt idx="6995">
                  <c:v>157.98599999999999</c:v>
                </c:pt>
                <c:pt idx="6996">
                  <c:v>157.99700000000001</c:v>
                </c:pt>
                <c:pt idx="6997">
                  <c:v>158.00800000000001</c:v>
                </c:pt>
                <c:pt idx="6998">
                  <c:v>158.01900000000001</c:v>
                </c:pt>
                <c:pt idx="6999">
                  <c:v>158.041</c:v>
                </c:pt>
                <c:pt idx="7000">
                  <c:v>158.089</c:v>
                </c:pt>
                <c:pt idx="7001">
                  <c:v>158.148</c:v>
                </c:pt>
                <c:pt idx="7002">
                  <c:v>158.197</c:v>
                </c:pt>
                <c:pt idx="7003">
                  <c:v>158.20099999999999</c:v>
                </c:pt>
                <c:pt idx="7004">
                  <c:v>158.20099999999999</c:v>
                </c:pt>
                <c:pt idx="7005">
                  <c:v>158.203</c:v>
                </c:pt>
                <c:pt idx="7006">
                  <c:v>158.208</c:v>
                </c:pt>
                <c:pt idx="7007">
                  <c:v>158.21799999999999</c:v>
                </c:pt>
                <c:pt idx="7008">
                  <c:v>158.23099999999999</c:v>
                </c:pt>
                <c:pt idx="7009">
                  <c:v>158.244</c:v>
                </c:pt>
                <c:pt idx="7010">
                  <c:v>158.25700000000001</c:v>
                </c:pt>
                <c:pt idx="7011">
                  <c:v>158.268</c:v>
                </c:pt>
                <c:pt idx="7012">
                  <c:v>158.279</c:v>
                </c:pt>
                <c:pt idx="7013">
                  <c:v>158.29</c:v>
                </c:pt>
                <c:pt idx="7014">
                  <c:v>158.29900000000001</c:v>
                </c:pt>
                <c:pt idx="7015">
                  <c:v>158.315</c:v>
                </c:pt>
                <c:pt idx="7016">
                  <c:v>158.358</c:v>
                </c:pt>
                <c:pt idx="7017">
                  <c:v>158.422</c:v>
                </c:pt>
                <c:pt idx="7018">
                  <c:v>158.47499999999999</c:v>
                </c:pt>
                <c:pt idx="7019">
                  <c:v>158.47900000000001</c:v>
                </c:pt>
                <c:pt idx="7020">
                  <c:v>158.47900000000001</c:v>
                </c:pt>
                <c:pt idx="7021">
                  <c:v>158.48400000000001</c:v>
                </c:pt>
                <c:pt idx="7022">
                  <c:v>158.49</c:v>
                </c:pt>
                <c:pt idx="7023">
                  <c:v>158.49799999999999</c:v>
                </c:pt>
                <c:pt idx="7024">
                  <c:v>158.50800000000001</c:v>
                </c:pt>
                <c:pt idx="7025">
                  <c:v>158.518</c:v>
                </c:pt>
                <c:pt idx="7026">
                  <c:v>158.53</c:v>
                </c:pt>
                <c:pt idx="7027">
                  <c:v>158.54400000000001</c:v>
                </c:pt>
                <c:pt idx="7028">
                  <c:v>158.55699999999999</c:v>
                </c:pt>
                <c:pt idx="7029">
                  <c:v>158.56800000000001</c:v>
                </c:pt>
                <c:pt idx="7030">
                  <c:v>158.57900000000001</c:v>
                </c:pt>
                <c:pt idx="7031">
                  <c:v>158.59</c:v>
                </c:pt>
                <c:pt idx="7032">
                  <c:v>158.6</c:v>
                </c:pt>
                <c:pt idx="7033">
                  <c:v>158.61199999999999</c:v>
                </c:pt>
                <c:pt idx="7034">
                  <c:v>158.63900000000001</c:v>
                </c:pt>
                <c:pt idx="7035">
                  <c:v>158.70099999999999</c:v>
                </c:pt>
                <c:pt idx="7036">
                  <c:v>158.75</c:v>
                </c:pt>
                <c:pt idx="7037">
                  <c:v>158.75399999999999</c:v>
                </c:pt>
                <c:pt idx="7038">
                  <c:v>158.75399999999999</c:v>
                </c:pt>
                <c:pt idx="7039">
                  <c:v>158.76599999999999</c:v>
                </c:pt>
                <c:pt idx="7040">
                  <c:v>158.78200000000001</c:v>
                </c:pt>
                <c:pt idx="7041">
                  <c:v>158.792</c:v>
                </c:pt>
                <c:pt idx="7042">
                  <c:v>158.80600000000001</c:v>
                </c:pt>
                <c:pt idx="7043">
                  <c:v>158.81800000000001</c:v>
                </c:pt>
                <c:pt idx="7044">
                  <c:v>158.82900000000001</c:v>
                </c:pt>
                <c:pt idx="7045">
                  <c:v>158.84</c:v>
                </c:pt>
                <c:pt idx="7046">
                  <c:v>158.851</c:v>
                </c:pt>
                <c:pt idx="7047">
                  <c:v>158.86699999999999</c:v>
                </c:pt>
                <c:pt idx="7048">
                  <c:v>158.904</c:v>
                </c:pt>
                <c:pt idx="7049">
                  <c:v>158.96700000000001</c:v>
                </c:pt>
                <c:pt idx="7050">
                  <c:v>158.989</c:v>
                </c:pt>
                <c:pt idx="7051">
                  <c:v>158.99299999999999</c:v>
                </c:pt>
                <c:pt idx="7052">
                  <c:v>159.047</c:v>
                </c:pt>
                <c:pt idx="7053">
                  <c:v>159.101</c:v>
                </c:pt>
                <c:pt idx="7054">
                  <c:v>159.15799999999999</c:v>
                </c:pt>
                <c:pt idx="7055">
                  <c:v>159.22200000000001</c:v>
                </c:pt>
                <c:pt idx="7056">
                  <c:v>159.28100000000001</c:v>
                </c:pt>
                <c:pt idx="7057">
                  <c:v>159.29499999999999</c:v>
                </c:pt>
                <c:pt idx="7058">
                  <c:v>159.29499999999999</c:v>
                </c:pt>
                <c:pt idx="7059">
                  <c:v>159.29499999999999</c:v>
                </c:pt>
                <c:pt idx="7060">
                  <c:v>159.298</c:v>
                </c:pt>
                <c:pt idx="7061">
                  <c:v>159.316</c:v>
                </c:pt>
                <c:pt idx="7062">
                  <c:v>159.36500000000001</c:v>
                </c:pt>
                <c:pt idx="7063">
                  <c:v>159.428</c:v>
                </c:pt>
                <c:pt idx="7064">
                  <c:v>159.49299999999999</c:v>
                </c:pt>
                <c:pt idx="7065">
                  <c:v>159.553</c:v>
                </c:pt>
                <c:pt idx="7066">
                  <c:v>159.602</c:v>
                </c:pt>
                <c:pt idx="7067">
                  <c:v>159.63499999999999</c:v>
                </c:pt>
                <c:pt idx="7068">
                  <c:v>159.63499999999999</c:v>
                </c:pt>
                <c:pt idx="7069">
                  <c:v>159.63499999999999</c:v>
                </c:pt>
                <c:pt idx="7070">
                  <c:v>159.63499999999999</c:v>
                </c:pt>
                <c:pt idx="7071">
                  <c:v>159.63999999999999</c:v>
                </c:pt>
                <c:pt idx="7072">
                  <c:v>159.65199999999999</c:v>
                </c:pt>
                <c:pt idx="7073">
                  <c:v>159.66300000000001</c:v>
                </c:pt>
                <c:pt idx="7074">
                  <c:v>159.67500000000001</c:v>
                </c:pt>
                <c:pt idx="7075">
                  <c:v>159.68799999999999</c:v>
                </c:pt>
                <c:pt idx="7076">
                  <c:v>159.69999999999999</c:v>
                </c:pt>
                <c:pt idx="7077">
                  <c:v>159.71199999999999</c:v>
                </c:pt>
                <c:pt idx="7078">
                  <c:v>159.72300000000001</c:v>
                </c:pt>
                <c:pt idx="7079">
                  <c:v>159.733</c:v>
                </c:pt>
                <c:pt idx="7080">
                  <c:v>159.74700000000001</c:v>
                </c:pt>
                <c:pt idx="7081">
                  <c:v>159.77500000000001</c:v>
                </c:pt>
                <c:pt idx="7082">
                  <c:v>159.83500000000001</c:v>
                </c:pt>
                <c:pt idx="7083">
                  <c:v>159.916</c:v>
                </c:pt>
                <c:pt idx="7084">
                  <c:v>160.00299999999999</c:v>
                </c:pt>
                <c:pt idx="7085">
                  <c:v>160.08600000000001</c:v>
                </c:pt>
                <c:pt idx="7086">
                  <c:v>160.095</c:v>
                </c:pt>
                <c:pt idx="7087">
                  <c:v>160.102</c:v>
                </c:pt>
                <c:pt idx="7088">
                  <c:v>160.13</c:v>
                </c:pt>
                <c:pt idx="7089">
                  <c:v>160.17099999999999</c:v>
                </c:pt>
                <c:pt idx="7090">
                  <c:v>160.21600000000001</c:v>
                </c:pt>
                <c:pt idx="7091">
                  <c:v>160.251</c:v>
                </c:pt>
                <c:pt idx="7092">
                  <c:v>160.25800000000001</c:v>
                </c:pt>
                <c:pt idx="7093">
                  <c:v>160.25800000000001</c:v>
                </c:pt>
                <c:pt idx="7094">
                  <c:v>160.25800000000001</c:v>
                </c:pt>
                <c:pt idx="7095">
                  <c:v>160.26499999999999</c:v>
                </c:pt>
                <c:pt idx="7096">
                  <c:v>160.286</c:v>
                </c:pt>
                <c:pt idx="7097">
                  <c:v>160.30699999999999</c:v>
                </c:pt>
                <c:pt idx="7098">
                  <c:v>160.32</c:v>
                </c:pt>
                <c:pt idx="7099">
                  <c:v>160.334</c:v>
                </c:pt>
                <c:pt idx="7100">
                  <c:v>160.34800000000001</c:v>
                </c:pt>
                <c:pt idx="7101">
                  <c:v>160.36000000000001</c:v>
                </c:pt>
                <c:pt idx="7102">
                  <c:v>160.37100000000001</c:v>
                </c:pt>
                <c:pt idx="7103">
                  <c:v>160.38200000000001</c:v>
                </c:pt>
                <c:pt idx="7104">
                  <c:v>160.39500000000001</c:v>
                </c:pt>
                <c:pt idx="7105">
                  <c:v>160.42699999999999</c:v>
                </c:pt>
                <c:pt idx="7106">
                  <c:v>160.489</c:v>
                </c:pt>
                <c:pt idx="7107">
                  <c:v>160.56</c:v>
                </c:pt>
                <c:pt idx="7108">
                  <c:v>160.6</c:v>
                </c:pt>
                <c:pt idx="7109">
                  <c:v>160.60499999999999</c:v>
                </c:pt>
                <c:pt idx="7110">
                  <c:v>160.60499999999999</c:v>
                </c:pt>
                <c:pt idx="7111">
                  <c:v>160.60900000000001</c:v>
                </c:pt>
                <c:pt idx="7112">
                  <c:v>160.62200000000001</c:v>
                </c:pt>
                <c:pt idx="7113">
                  <c:v>160.643</c:v>
                </c:pt>
                <c:pt idx="7114">
                  <c:v>160.661</c:v>
                </c:pt>
                <c:pt idx="7115">
                  <c:v>160.67599999999999</c:v>
                </c:pt>
                <c:pt idx="7116">
                  <c:v>160.69</c:v>
                </c:pt>
                <c:pt idx="7117">
                  <c:v>160.70099999999999</c:v>
                </c:pt>
                <c:pt idx="7118">
                  <c:v>160.71199999999999</c:v>
                </c:pt>
                <c:pt idx="7119">
                  <c:v>160.72499999999999</c:v>
                </c:pt>
                <c:pt idx="7120">
                  <c:v>160.745</c:v>
                </c:pt>
                <c:pt idx="7121">
                  <c:v>160.79499999999999</c:v>
                </c:pt>
                <c:pt idx="7122">
                  <c:v>160.869</c:v>
                </c:pt>
                <c:pt idx="7123">
                  <c:v>160.94999999999999</c:v>
                </c:pt>
                <c:pt idx="7124">
                  <c:v>161.03700000000001</c:v>
                </c:pt>
                <c:pt idx="7125">
                  <c:v>161.113</c:v>
                </c:pt>
                <c:pt idx="7126">
                  <c:v>161.137</c:v>
                </c:pt>
                <c:pt idx="7127">
                  <c:v>161.137</c:v>
                </c:pt>
                <c:pt idx="7128">
                  <c:v>161.137</c:v>
                </c:pt>
                <c:pt idx="7129">
                  <c:v>161.155</c:v>
                </c:pt>
                <c:pt idx="7130">
                  <c:v>161.17099999999999</c:v>
                </c:pt>
                <c:pt idx="7131">
                  <c:v>161.18299999999999</c:v>
                </c:pt>
                <c:pt idx="7132">
                  <c:v>161.196</c:v>
                </c:pt>
                <c:pt idx="7133">
                  <c:v>161.208</c:v>
                </c:pt>
                <c:pt idx="7134">
                  <c:v>161.21899999999999</c:v>
                </c:pt>
                <c:pt idx="7135">
                  <c:v>161.22900000000001</c:v>
                </c:pt>
                <c:pt idx="7136">
                  <c:v>161.24299999999999</c:v>
                </c:pt>
                <c:pt idx="7137">
                  <c:v>161.279</c:v>
                </c:pt>
                <c:pt idx="7138">
                  <c:v>161.36000000000001</c:v>
                </c:pt>
                <c:pt idx="7139">
                  <c:v>161.37299999999999</c:v>
                </c:pt>
                <c:pt idx="7140">
                  <c:v>161.376</c:v>
                </c:pt>
                <c:pt idx="7141">
                  <c:v>161.38399999999999</c:v>
                </c:pt>
                <c:pt idx="7142">
                  <c:v>161.4</c:v>
                </c:pt>
                <c:pt idx="7143">
                  <c:v>161.417</c:v>
                </c:pt>
                <c:pt idx="7144">
                  <c:v>161.43</c:v>
                </c:pt>
                <c:pt idx="7145">
                  <c:v>161.44200000000001</c:v>
                </c:pt>
                <c:pt idx="7146">
                  <c:v>161.453</c:v>
                </c:pt>
                <c:pt idx="7147">
                  <c:v>161.46299999999999</c:v>
                </c:pt>
                <c:pt idx="7148">
                  <c:v>161.477</c:v>
                </c:pt>
                <c:pt idx="7149">
                  <c:v>161.506</c:v>
                </c:pt>
                <c:pt idx="7150">
                  <c:v>161.56899999999999</c:v>
                </c:pt>
                <c:pt idx="7151">
                  <c:v>161.655</c:v>
                </c:pt>
                <c:pt idx="7152">
                  <c:v>161.74199999999999</c:v>
                </c:pt>
                <c:pt idx="7153">
                  <c:v>161.81</c:v>
                </c:pt>
                <c:pt idx="7154">
                  <c:v>161.83099999999999</c:v>
                </c:pt>
                <c:pt idx="7155">
                  <c:v>161.83099999999999</c:v>
                </c:pt>
                <c:pt idx="7156">
                  <c:v>161.83099999999999</c:v>
                </c:pt>
                <c:pt idx="7157">
                  <c:v>161.83699999999999</c:v>
                </c:pt>
                <c:pt idx="7158">
                  <c:v>161.845</c:v>
                </c:pt>
                <c:pt idx="7159">
                  <c:v>161.85499999999999</c:v>
                </c:pt>
                <c:pt idx="7160">
                  <c:v>161.86699999999999</c:v>
                </c:pt>
                <c:pt idx="7161">
                  <c:v>161.88</c:v>
                </c:pt>
                <c:pt idx="7162">
                  <c:v>161.89500000000001</c:v>
                </c:pt>
                <c:pt idx="7163">
                  <c:v>161.90600000000001</c:v>
                </c:pt>
                <c:pt idx="7164">
                  <c:v>161.91800000000001</c:v>
                </c:pt>
                <c:pt idx="7165">
                  <c:v>161.929</c:v>
                </c:pt>
                <c:pt idx="7166">
                  <c:v>161.94</c:v>
                </c:pt>
                <c:pt idx="7167">
                  <c:v>161.965</c:v>
                </c:pt>
                <c:pt idx="7168">
                  <c:v>162.018</c:v>
                </c:pt>
                <c:pt idx="7169">
                  <c:v>162.09700000000001</c:v>
                </c:pt>
                <c:pt idx="7170">
                  <c:v>162.185</c:v>
                </c:pt>
                <c:pt idx="7171">
                  <c:v>162.232</c:v>
                </c:pt>
                <c:pt idx="7172">
                  <c:v>162.23699999999999</c:v>
                </c:pt>
                <c:pt idx="7173">
                  <c:v>162.238</c:v>
                </c:pt>
                <c:pt idx="7174">
                  <c:v>162.24199999999999</c:v>
                </c:pt>
                <c:pt idx="7175">
                  <c:v>162.25299999999999</c:v>
                </c:pt>
                <c:pt idx="7176">
                  <c:v>162.26900000000001</c:v>
                </c:pt>
                <c:pt idx="7177">
                  <c:v>162.28399999999999</c:v>
                </c:pt>
                <c:pt idx="7178">
                  <c:v>162.297</c:v>
                </c:pt>
                <c:pt idx="7179">
                  <c:v>162.31</c:v>
                </c:pt>
                <c:pt idx="7180">
                  <c:v>162.321</c:v>
                </c:pt>
                <c:pt idx="7181">
                  <c:v>162.33199999999999</c:v>
                </c:pt>
                <c:pt idx="7182">
                  <c:v>162.34700000000001</c:v>
                </c:pt>
                <c:pt idx="7183">
                  <c:v>162.38300000000001</c:v>
                </c:pt>
                <c:pt idx="7184">
                  <c:v>162.452</c:v>
                </c:pt>
                <c:pt idx="7185">
                  <c:v>162.52799999999999</c:v>
                </c:pt>
                <c:pt idx="7186">
                  <c:v>162.60599999999999</c:v>
                </c:pt>
                <c:pt idx="7187">
                  <c:v>162.65899999999999</c:v>
                </c:pt>
                <c:pt idx="7188">
                  <c:v>162.65899999999999</c:v>
                </c:pt>
                <c:pt idx="7189">
                  <c:v>162.66</c:v>
                </c:pt>
                <c:pt idx="7190">
                  <c:v>162.66499999999999</c:v>
                </c:pt>
                <c:pt idx="7191">
                  <c:v>162.67099999999999</c:v>
                </c:pt>
                <c:pt idx="7192">
                  <c:v>162.679</c:v>
                </c:pt>
                <c:pt idx="7193">
                  <c:v>162.691</c:v>
                </c:pt>
                <c:pt idx="7194">
                  <c:v>162.70500000000001</c:v>
                </c:pt>
                <c:pt idx="7195">
                  <c:v>162.71799999999999</c:v>
                </c:pt>
                <c:pt idx="7196">
                  <c:v>162.72999999999999</c:v>
                </c:pt>
                <c:pt idx="7197">
                  <c:v>162.74199999999999</c:v>
                </c:pt>
                <c:pt idx="7198">
                  <c:v>162.75299999999999</c:v>
                </c:pt>
                <c:pt idx="7199">
                  <c:v>162.76400000000001</c:v>
                </c:pt>
                <c:pt idx="7200">
                  <c:v>162.77699999999999</c:v>
                </c:pt>
                <c:pt idx="7201">
                  <c:v>162.79400000000001</c:v>
                </c:pt>
                <c:pt idx="7202">
                  <c:v>162.81299999999999</c:v>
                </c:pt>
                <c:pt idx="7203">
                  <c:v>162.821</c:v>
                </c:pt>
                <c:pt idx="7204">
                  <c:v>162.83000000000001</c:v>
                </c:pt>
                <c:pt idx="7205">
                  <c:v>162.84</c:v>
                </c:pt>
                <c:pt idx="7206">
                  <c:v>162.852</c:v>
                </c:pt>
                <c:pt idx="7207">
                  <c:v>162.86500000000001</c:v>
                </c:pt>
                <c:pt idx="7208">
                  <c:v>162.87799999999999</c:v>
                </c:pt>
                <c:pt idx="7209">
                  <c:v>162.88999999999999</c:v>
                </c:pt>
                <c:pt idx="7210">
                  <c:v>162.9</c:v>
                </c:pt>
                <c:pt idx="7211">
                  <c:v>162.911</c:v>
                </c:pt>
                <c:pt idx="7212">
                  <c:v>162.922</c:v>
                </c:pt>
                <c:pt idx="7213">
                  <c:v>162.93199999999999</c:v>
                </c:pt>
                <c:pt idx="7214">
                  <c:v>162.94999999999999</c:v>
                </c:pt>
                <c:pt idx="7215">
                  <c:v>162.995</c:v>
                </c:pt>
                <c:pt idx="7216">
                  <c:v>163.07400000000001</c:v>
                </c:pt>
                <c:pt idx="7217">
                  <c:v>163.11699999999999</c:v>
                </c:pt>
                <c:pt idx="7218">
                  <c:v>163.124</c:v>
                </c:pt>
                <c:pt idx="7219">
                  <c:v>163.13200000000001</c:v>
                </c:pt>
                <c:pt idx="7220">
                  <c:v>163.149</c:v>
                </c:pt>
                <c:pt idx="7221">
                  <c:v>163.16800000000001</c:v>
                </c:pt>
                <c:pt idx="7222">
                  <c:v>163.18100000000001</c:v>
                </c:pt>
                <c:pt idx="7223">
                  <c:v>163.19399999999999</c:v>
                </c:pt>
                <c:pt idx="7224">
                  <c:v>163.20699999999999</c:v>
                </c:pt>
                <c:pt idx="7225">
                  <c:v>163.21899999999999</c:v>
                </c:pt>
                <c:pt idx="7226">
                  <c:v>163.23099999999999</c:v>
                </c:pt>
                <c:pt idx="7227">
                  <c:v>163.24299999999999</c:v>
                </c:pt>
                <c:pt idx="7228">
                  <c:v>163.26499999999999</c:v>
                </c:pt>
                <c:pt idx="7229">
                  <c:v>163.31399999999999</c:v>
                </c:pt>
                <c:pt idx="7230">
                  <c:v>163.39699999999999</c:v>
                </c:pt>
                <c:pt idx="7231">
                  <c:v>163.48699999999999</c:v>
                </c:pt>
                <c:pt idx="7232">
                  <c:v>163.56800000000001</c:v>
                </c:pt>
                <c:pt idx="7233">
                  <c:v>163.56800000000001</c:v>
                </c:pt>
                <c:pt idx="7234">
                  <c:v>163.58699999999999</c:v>
                </c:pt>
                <c:pt idx="7235">
                  <c:v>163.64699999999999</c:v>
                </c:pt>
                <c:pt idx="7236">
                  <c:v>163.69</c:v>
                </c:pt>
                <c:pt idx="7237">
                  <c:v>163.691</c:v>
                </c:pt>
                <c:pt idx="7238">
                  <c:v>163.691</c:v>
                </c:pt>
                <c:pt idx="7239">
                  <c:v>163.69499999999999</c:v>
                </c:pt>
                <c:pt idx="7240">
                  <c:v>163.708</c:v>
                </c:pt>
                <c:pt idx="7241">
                  <c:v>163.72200000000001</c:v>
                </c:pt>
                <c:pt idx="7242">
                  <c:v>163.73500000000001</c:v>
                </c:pt>
                <c:pt idx="7243">
                  <c:v>163.74700000000001</c:v>
                </c:pt>
                <c:pt idx="7244">
                  <c:v>163.75800000000001</c:v>
                </c:pt>
                <c:pt idx="7245">
                  <c:v>163.77000000000001</c:v>
                </c:pt>
                <c:pt idx="7246">
                  <c:v>163.78700000000001</c:v>
                </c:pt>
                <c:pt idx="7247">
                  <c:v>163.82599999999999</c:v>
                </c:pt>
                <c:pt idx="7248">
                  <c:v>163.9</c:v>
                </c:pt>
                <c:pt idx="7249">
                  <c:v>163.989</c:v>
                </c:pt>
                <c:pt idx="7250">
                  <c:v>164.07400000000001</c:v>
                </c:pt>
                <c:pt idx="7251">
                  <c:v>164.15100000000001</c:v>
                </c:pt>
                <c:pt idx="7252">
                  <c:v>164.215</c:v>
                </c:pt>
                <c:pt idx="7253">
                  <c:v>164.215</c:v>
                </c:pt>
                <c:pt idx="7254">
                  <c:v>164.227</c:v>
                </c:pt>
                <c:pt idx="7255">
                  <c:v>164.227</c:v>
                </c:pt>
                <c:pt idx="7256">
                  <c:v>164.227</c:v>
                </c:pt>
                <c:pt idx="7257">
                  <c:v>164.22900000000001</c:v>
                </c:pt>
                <c:pt idx="7258">
                  <c:v>164.238</c:v>
                </c:pt>
                <c:pt idx="7259">
                  <c:v>164.256</c:v>
                </c:pt>
                <c:pt idx="7260">
                  <c:v>164.27199999999999</c:v>
                </c:pt>
                <c:pt idx="7261">
                  <c:v>164.285</c:v>
                </c:pt>
                <c:pt idx="7262">
                  <c:v>164.297</c:v>
                </c:pt>
                <c:pt idx="7263">
                  <c:v>164.309</c:v>
                </c:pt>
                <c:pt idx="7264">
                  <c:v>164.32</c:v>
                </c:pt>
                <c:pt idx="7265">
                  <c:v>164.33099999999999</c:v>
                </c:pt>
                <c:pt idx="7266">
                  <c:v>164.35599999999999</c:v>
                </c:pt>
                <c:pt idx="7267">
                  <c:v>164.411</c:v>
                </c:pt>
                <c:pt idx="7268">
                  <c:v>164.45400000000001</c:v>
                </c:pt>
                <c:pt idx="7269">
                  <c:v>164.46</c:v>
                </c:pt>
                <c:pt idx="7270">
                  <c:v>164.46100000000001</c:v>
                </c:pt>
                <c:pt idx="7271">
                  <c:v>164.46299999999999</c:v>
                </c:pt>
                <c:pt idx="7272">
                  <c:v>164.46299999999999</c:v>
                </c:pt>
                <c:pt idx="7273">
                  <c:v>164.465</c:v>
                </c:pt>
                <c:pt idx="7274">
                  <c:v>164.47200000000001</c:v>
                </c:pt>
                <c:pt idx="7275">
                  <c:v>164.48</c:v>
                </c:pt>
                <c:pt idx="7276">
                  <c:v>164.49</c:v>
                </c:pt>
                <c:pt idx="7277">
                  <c:v>164.50200000000001</c:v>
                </c:pt>
                <c:pt idx="7278">
                  <c:v>164.51599999999999</c:v>
                </c:pt>
                <c:pt idx="7279">
                  <c:v>164.529</c:v>
                </c:pt>
                <c:pt idx="7280">
                  <c:v>164.541</c:v>
                </c:pt>
                <c:pt idx="7281">
                  <c:v>164.553</c:v>
                </c:pt>
                <c:pt idx="7282">
                  <c:v>164.56399999999999</c:v>
                </c:pt>
                <c:pt idx="7283">
                  <c:v>164.57499999999999</c:v>
                </c:pt>
                <c:pt idx="7284">
                  <c:v>164.60300000000001</c:v>
                </c:pt>
                <c:pt idx="7285">
                  <c:v>164.65299999999999</c:v>
                </c:pt>
                <c:pt idx="7286">
                  <c:v>164.702</c:v>
                </c:pt>
                <c:pt idx="7287">
                  <c:v>164.75200000000001</c:v>
                </c:pt>
                <c:pt idx="7288">
                  <c:v>164.816</c:v>
                </c:pt>
                <c:pt idx="7289">
                  <c:v>164.84899999999999</c:v>
                </c:pt>
                <c:pt idx="7290">
                  <c:v>164.84899999999999</c:v>
                </c:pt>
                <c:pt idx="7291">
                  <c:v>164.84899999999999</c:v>
                </c:pt>
                <c:pt idx="7292">
                  <c:v>164.84899999999999</c:v>
                </c:pt>
                <c:pt idx="7293">
                  <c:v>164.857</c:v>
                </c:pt>
                <c:pt idx="7294">
                  <c:v>164.876</c:v>
                </c:pt>
                <c:pt idx="7295">
                  <c:v>164.89099999999999</c:v>
                </c:pt>
                <c:pt idx="7296">
                  <c:v>164.905</c:v>
                </c:pt>
                <c:pt idx="7297">
                  <c:v>164.91900000000001</c:v>
                </c:pt>
                <c:pt idx="7298">
                  <c:v>164.93100000000001</c:v>
                </c:pt>
                <c:pt idx="7299">
                  <c:v>164.94399999999999</c:v>
                </c:pt>
                <c:pt idx="7300">
                  <c:v>164.96799999999999</c:v>
                </c:pt>
                <c:pt idx="7301">
                  <c:v>165.01599999999999</c:v>
                </c:pt>
                <c:pt idx="7302">
                  <c:v>165.08099999999999</c:v>
                </c:pt>
                <c:pt idx="7303">
                  <c:v>165.14099999999999</c:v>
                </c:pt>
                <c:pt idx="7304">
                  <c:v>165.197</c:v>
                </c:pt>
                <c:pt idx="7305">
                  <c:v>165.23699999999999</c:v>
                </c:pt>
                <c:pt idx="7306">
                  <c:v>165.27799999999999</c:v>
                </c:pt>
                <c:pt idx="7307">
                  <c:v>165.27799999999999</c:v>
                </c:pt>
                <c:pt idx="7308">
                  <c:v>165.27799999999999</c:v>
                </c:pt>
                <c:pt idx="7309">
                  <c:v>165.27799999999999</c:v>
                </c:pt>
                <c:pt idx="7310">
                  <c:v>165.27799999999999</c:v>
                </c:pt>
                <c:pt idx="7311">
                  <c:v>165.279</c:v>
                </c:pt>
                <c:pt idx="7312">
                  <c:v>165.286</c:v>
                </c:pt>
                <c:pt idx="7313">
                  <c:v>165.29499999999999</c:v>
                </c:pt>
                <c:pt idx="7314">
                  <c:v>165.30600000000001</c:v>
                </c:pt>
                <c:pt idx="7315">
                  <c:v>165.31700000000001</c:v>
                </c:pt>
                <c:pt idx="7316">
                  <c:v>165.32900000000001</c:v>
                </c:pt>
                <c:pt idx="7317">
                  <c:v>165.34200000000001</c:v>
                </c:pt>
                <c:pt idx="7318">
                  <c:v>165.35499999999999</c:v>
                </c:pt>
                <c:pt idx="7319">
                  <c:v>165.36600000000001</c:v>
                </c:pt>
                <c:pt idx="7320">
                  <c:v>165.37799999999999</c:v>
                </c:pt>
                <c:pt idx="7321">
                  <c:v>165.38800000000001</c:v>
                </c:pt>
                <c:pt idx="7322">
                  <c:v>165.4</c:v>
                </c:pt>
                <c:pt idx="7323">
                  <c:v>165.41800000000001</c:v>
                </c:pt>
                <c:pt idx="7324">
                  <c:v>165.44300000000001</c:v>
                </c:pt>
                <c:pt idx="7325">
                  <c:v>165.49199999999999</c:v>
                </c:pt>
                <c:pt idx="7326">
                  <c:v>165.49299999999999</c:v>
                </c:pt>
                <c:pt idx="7327">
                  <c:v>165.49299999999999</c:v>
                </c:pt>
                <c:pt idx="7328">
                  <c:v>165.5</c:v>
                </c:pt>
                <c:pt idx="7329">
                  <c:v>165.51400000000001</c:v>
                </c:pt>
                <c:pt idx="7330">
                  <c:v>165.53100000000001</c:v>
                </c:pt>
                <c:pt idx="7331">
                  <c:v>165.54599999999999</c:v>
                </c:pt>
                <c:pt idx="7332">
                  <c:v>165.55799999999999</c:v>
                </c:pt>
                <c:pt idx="7333">
                  <c:v>165.56899999999999</c:v>
                </c:pt>
                <c:pt idx="7334">
                  <c:v>165.58</c:v>
                </c:pt>
                <c:pt idx="7335">
                  <c:v>165.59</c:v>
                </c:pt>
                <c:pt idx="7336">
                  <c:v>165.60499999999999</c:v>
                </c:pt>
                <c:pt idx="7337">
                  <c:v>165.63499999999999</c:v>
                </c:pt>
                <c:pt idx="7338">
                  <c:v>165.68100000000001</c:v>
                </c:pt>
                <c:pt idx="7339">
                  <c:v>165.72900000000001</c:v>
                </c:pt>
                <c:pt idx="7340">
                  <c:v>165.75800000000001</c:v>
                </c:pt>
                <c:pt idx="7341">
                  <c:v>165.774</c:v>
                </c:pt>
                <c:pt idx="7342">
                  <c:v>165.78899999999999</c:v>
                </c:pt>
                <c:pt idx="7343">
                  <c:v>165.79499999999999</c:v>
                </c:pt>
                <c:pt idx="7344">
                  <c:v>165.81899999999999</c:v>
                </c:pt>
                <c:pt idx="7345">
                  <c:v>165.82</c:v>
                </c:pt>
                <c:pt idx="7346">
                  <c:v>165.82</c:v>
                </c:pt>
                <c:pt idx="7347">
                  <c:v>165.83099999999999</c:v>
                </c:pt>
                <c:pt idx="7348">
                  <c:v>165.86799999999999</c:v>
                </c:pt>
                <c:pt idx="7349">
                  <c:v>165.92099999999999</c:v>
                </c:pt>
                <c:pt idx="7350">
                  <c:v>165.97900000000001</c:v>
                </c:pt>
                <c:pt idx="7351">
                  <c:v>166.041</c:v>
                </c:pt>
                <c:pt idx="7352">
                  <c:v>166.10400000000001</c:v>
                </c:pt>
                <c:pt idx="7353">
                  <c:v>166.15100000000001</c:v>
                </c:pt>
                <c:pt idx="7354">
                  <c:v>166.16</c:v>
                </c:pt>
                <c:pt idx="7355">
                  <c:v>166.184</c:v>
                </c:pt>
                <c:pt idx="7356">
                  <c:v>166.23699999999999</c:v>
                </c:pt>
                <c:pt idx="7357">
                  <c:v>166.23699999999999</c:v>
                </c:pt>
                <c:pt idx="7358">
                  <c:v>166.23699999999999</c:v>
                </c:pt>
                <c:pt idx="7359">
                  <c:v>166.23699999999999</c:v>
                </c:pt>
                <c:pt idx="7360">
                  <c:v>166.24100000000001</c:v>
                </c:pt>
                <c:pt idx="7361">
                  <c:v>166.249</c:v>
                </c:pt>
                <c:pt idx="7362">
                  <c:v>166.25899999999999</c:v>
                </c:pt>
                <c:pt idx="7363">
                  <c:v>166.27500000000001</c:v>
                </c:pt>
                <c:pt idx="7364">
                  <c:v>166.291</c:v>
                </c:pt>
                <c:pt idx="7365">
                  <c:v>166.304</c:v>
                </c:pt>
                <c:pt idx="7366">
                  <c:v>166.31399999999999</c:v>
                </c:pt>
                <c:pt idx="7367">
                  <c:v>166.32599999999999</c:v>
                </c:pt>
                <c:pt idx="7368">
                  <c:v>166.33699999999999</c:v>
                </c:pt>
                <c:pt idx="7369">
                  <c:v>166.34800000000001</c:v>
                </c:pt>
                <c:pt idx="7370">
                  <c:v>166.358</c:v>
                </c:pt>
                <c:pt idx="7371">
                  <c:v>166.38300000000001</c:v>
                </c:pt>
                <c:pt idx="7372">
                  <c:v>166.40700000000001</c:v>
                </c:pt>
                <c:pt idx="7373">
                  <c:v>166.411</c:v>
                </c:pt>
                <c:pt idx="7374">
                  <c:v>166.41499999999999</c:v>
                </c:pt>
                <c:pt idx="7375">
                  <c:v>166.43299999999999</c:v>
                </c:pt>
                <c:pt idx="7376">
                  <c:v>166.446</c:v>
                </c:pt>
                <c:pt idx="7377">
                  <c:v>166.483</c:v>
                </c:pt>
                <c:pt idx="7378">
                  <c:v>166.517</c:v>
                </c:pt>
                <c:pt idx="7379">
                  <c:v>166.52</c:v>
                </c:pt>
                <c:pt idx="7380">
                  <c:v>166.52799999999999</c:v>
                </c:pt>
                <c:pt idx="7381">
                  <c:v>166.53</c:v>
                </c:pt>
                <c:pt idx="7382">
                  <c:v>166.53399999999999</c:v>
                </c:pt>
                <c:pt idx="7383">
                  <c:v>166.548</c:v>
                </c:pt>
                <c:pt idx="7384">
                  <c:v>166.56399999999999</c:v>
                </c:pt>
                <c:pt idx="7385">
                  <c:v>166.57599999999999</c:v>
                </c:pt>
                <c:pt idx="7386">
                  <c:v>166.59</c:v>
                </c:pt>
                <c:pt idx="7387">
                  <c:v>166.60400000000001</c:v>
                </c:pt>
                <c:pt idx="7388">
                  <c:v>166.61500000000001</c:v>
                </c:pt>
                <c:pt idx="7389">
                  <c:v>166.625</c:v>
                </c:pt>
                <c:pt idx="7390">
                  <c:v>166.63499999999999</c:v>
                </c:pt>
                <c:pt idx="7391">
                  <c:v>166.65299999999999</c:v>
                </c:pt>
                <c:pt idx="7392">
                  <c:v>166.69200000000001</c:v>
                </c:pt>
                <c:pt idx="7393">
                  <c:v>166.69499999999999</c:v>
                </c:pt>
                <c:pt idx="7394">
                  <c:v>166.702</c:v>
                </c:pt>
                <c:pt idx="7395">
                  <c:v>166.72399999999999</c:v>
                </c:pt>
                <c:pt idx="7396">
                  <c:v>166.72399999999999</c:v>
                </c:pt>
                <c:pt idx="7397">
                  <c:v>166.72399999999999</c:v>
                </c:pt>
                <c:pt idx="7398">
                  <c:v>166.73</c:v>
                </c:pt>
                <c:pt idx="7399">
                  <c:v>166.738</c:v>
                </c:pt>
                <c:pt idx="7400">
                  <c:v>166.74600000000001</c:v>
                </c:pt>
                <c:pt idx="7401">
                  <c:v>166.75700000000001</c:v>
                </c:pt>
                <c:pt idx="7402">
                  <c:v>166.77199999999999</c:v>
                </c:pt>
                <c:pt idx="7403">
                  <c:v>166.78700000000001</c:v>
                </c:pt>
                <c:pt idx="7404">
                  <c:v>166.79900000000001</c:v>
                </c:pt>
                <c:pt idx="7405">
                  <c:v>166.81100000000001</c:v>
                </c:pt>
                <c:pt idx="7406">
                  <c:v>166.822</c:v>
                </c:pt>
                <c:pt idx="7407">
                  <c:v>166.83199999999999</c:v>
                </c:pt>
                <c:pt idx="7408">
                  <c:v>166.84299999999999</c:v>
                </c:pt>
                <c:pt idx="7409">
                  <c:v>166.86699999999999</c:v>
                </c:pt>
                <c:pt idx="7410">
                  <c:v>166.91200000000001</c:v>
                </c:pt>
                <c:pt idx="7411">
                  <c:v>166.96299999999999</c:v>
                </c:pt>
                <c:pt idx="7412">
                  <c:v>166.99299999999999</c:v>
                </c:pt>
                <c:pt idx="7413">
                  <c:v>167.001</c:v>
                </c:pt>
                <c:pt idx="7414">
                  <c:v>167.006</c:v>
                </c:pt>
                <c:pt idx="7415">
                  <c:v>167.03399999999999</c:v>
                </c:pt>
                <c:pt idx="7416">
                  <c:v>167.084</c:v>
                </c:pt>
                <c:pt idx="7417">
                  <c:v>167.136</c:v>
                </c:pt>
                <c:pt idx="7418">
                  <c:v>167.17</c:v>
                </c:pt>
                <c:pt idx="7419">
                  <c:v>167.17</c:v>
                </c:pt>
                <c:pt idx="7420">
                  <c:v>167.17</c:v>
                </c:pt>
                <c:pt idx="7421">
                  <c:v>167.17400000000001</c:v>
                </c:pt>
                <c:pt idx="7422">
                  <c:v>167.18700000000001</c:v>
                </c:pt>
                <c:pt idx="7423">
                  <c:v>167.203</c:v>
                </c:pt>
                <c:pt idx="7424">
                  <c:v>167.21700000000001</c:v>
                </c:pt>
                <c:pt idx="7425">
                  <c:v>167.24100000000001</c:v>
                </c:pt>
                <c:pt idx="7426">
                  <c:v>167.256</c:v>
                </c:pt>
                <c:pt idx="7427">
                  <c:v>167.268</c:v>
                </c:pt>
                <c:pt idx="7428">
                  <c:v>167.279</c:v>
                </c:pt>
                <c:pt idx="7429">
                  <c:v>167.29</c:v>
                </c:pt>
                <c:pt idx="7430">
                  <c:v>167.31399999999999</c:v>
                </c:pt>
                <c:pt idx="7431">
                  <c:v>167.37</c:v>
                </c:pt>
                <c:pt idx="7432">
                  <c:v>167.452</c:v>
                </c:pt>
                <c:pt idx="7433">
                  <c:v>167.53399999999999</c:v>
                </c:pt>
                <c:pt idx="7434">
                  <c:v>167.53399999999999</c:v>
                </c:pt>
                <c:pt idx="7435">
                  <c:v>167.53399999999999</c:v>
                </c:pt>
                <c:pt idx="7436">
                  <c:v>167.535</c:v>
                </c:pt>
                <c:pt idx="7437">
                  <c:v>167.547</c:v>
                </c:pt>
                <c:pt idx="7438">
                  <c:v>167.56</c:v>
                </c:pt>
                <c:pt idx="7439">
                  <c:v>167.57400000000001</c:v>
                </c:pt>
                <c:pt idx="7440">
                  <c:v>167.58699999999999</c:v>
                </c:pt>
                <c:pt idx="7441">
                  <c:v>167.6</c:v>
                </c:pt>
                <c:pt idx="7442">
                  <c:v>167.614</c:v>
                </c:pt>
                <c:pt idx="7443">
                  <c:v>167.62700000000001</c:v>
                </c:pt>
                <c:pt idx="7444">
                  <c:v>167.64</c:v>
                </c:pt>
                <c:pt idx="7445">
                  <c:v>167.66399999999999</c:v>
                </c:pt>
                <c:pt idx="7446">
                  <c:v>167.71199999999999</c:v>
                </c:pt>
                <c:pt idx="7447">
                  <c:v>167.768</c:v>
                </c:pt>
                <c:pt idx="7448">
                  <c:v>167.822</c:v>
                </c:pt>
                <c:pt idx="7449">
                  <c:v>167.887</c:v>
                </c:pt>
                <c:pt idx="7450">
                  <c:v>167.923</c:v>
                </c:pt>
                <c:pt idx="7451">
                  <c:v>167.923</c:v>
                </c:pt>
                <c:pt idx="7452">
                  <c:v>167.92599999999999</c:v>
                </c:pt>
                <c:pt idx="7453">
                  <c:v>167.93299999999999</c:v>
                </c:pt>
                <c:pt idx="7454">
                  <c:v>167.947</c:v>
                </c:pt>
                <c:pt idx="7455">
                  <c:v>167.959</c:v>
                </c:pt>
                <c:pt idx="7456">
                  <c:v>167.97300000000001</c:v>
                </c:pt>
                <c:pt idx="7457">
                  <c:v>167.98699999999999</c:v>
                </c:pt>
                <c:pt idx="7458">
                  <c:v>167.999</c:v>
                </c:pt>
                <c:pt idx="7459">
                  <c:v>168.011</c:v>
                </c:pt>
                <c:pt idx="7460">
                  <c:v>168.023</c:v>
                </c:pt>
                <c:pt idx="7461">
                  <c:v>168.03800000000001</c:v>
                </c:pt>
                <c:pt idx="7462">
                  <c:v>168.054</c:v>
                </c:pt>
                <c:pt idx="7463">
                  <c:v>168.08799999999999</c:v>
                </c:pt>
                <c:pt idx="7464">
                  <c:v>168.131</c:v>
                </c:pt>
                <c:pt idx="7465">
                  <c:v>168.184</c:v>
                </c:pt>
                <c:pt idx="7466">
                  <c:v>168.21199999999999</c:v>
                </c:pt>
                <c:pt idx="7467">
                  <c:v>168.21199999999999</c:v>
                </c:pt>
                <c:pt idx="7468">
                  <c:v>168.21199999999999</c:v>
                </c:pt>
                <c:pt idx="7469">
                  <c:v>168.21199999999999</c:v>
                </c:pt>
                <c:pt idx="7470">
                  <c:v>168.21600000000001</c:v>
                </c:pt>
                <c:pt idx="7471">
                  <c:v>168.22200000000001</c:v>
                </c:pt>
                <c:pt idx="7472">
                  <c:v>168.23</c:v>
                </c:pt>
                <c:pt idx="7473">
                  <c:v>168.239</c:v>
                </c:pt>
                <c:pt idx="7474">
                  <c:v>168.255</c:v>
                </c:pt>
                <c:pt idx="7475">
                  <c:v>168.27199999999999</c:v>
                </c:pt>
                <c:pt idx="7476">
                  <c:v>168.28700000000001</c:v>
                </c:pt>
                <c:pt idx="7477">
                  <c:v>168.30199999999999</c:v>
                </c:pt>
                <c:pt idx="7478">
                  <c:v>168.315</c:v>
                </c:pt>
                <c:pt idx="7479">
                  <c:v>168.32599999999999</c:v>
                </c:pt>
                <c:pt idx="7480">
                  <c:v>168.33699999999999</c:v>
                </c:pt>
                <c:pt idx="7481">
                  <c:v>168.34800000000001</c:v>
                </c:pt>
                <c:pt idx="7482">
                  <c:v>168.37299999999999</c:v>
                </c:pt>
                <c:pt idx="7483">
                  <c:v>168.43700000000001</c:v>
                </c:pt>
                <c:pt idx="7484">
                  <c:v>168.50700000000001</c:v>
                </c:pt>
                <c:pt idx="7485">
                  <c:v>168.54900000000001</c:v>
                </c:pt>
                <c:pt idx="7486">
                  <c:v>168.56399999999999</c:v>
                </c:pt>
                <c:pt idx="7487">
                  <c:v>168.57</c:v>
                </c:pt>
                <c:pt idx="7488">
                  <c:v>168.57499999999999</c:v>
                </c:pt>
                <c:pt idx="7489">
                  <c:v>168.57900000000001</c:v>
                </c:pt>
                <c:pt idx="7490">
                  <c:v>168.583</c:v>
                </c:pt>
                <c:pt idx="7491">
                  <c:v>168.59</c:v>
                </c:pt>
                <c:pt idx="7492">
                  <c:v>168.59</c:v>
                </c:pt>
                <c:pt idx="7493">
                  <c:v>168.595</c:v>
                </c:pt>
                <c:pt idx="7494">
                  <c:v>168.61</c:v>
                </c:pt>
                <c:pt idx="7495">
                  <c:v>168.625</c:v>
                </c:pt>
                <c:pt idx="7496">
                  <c:v>168.637</c:v>
                </c:pt>
                <c:pt idx="7497">
                  <c:v>168.649</c:v>
                </c:pt>
                <c:pt idx="7498">
                  <c:v>168.661</c:v>
                </c:pt>
                <c:pt idx="7499">
                  <c:v>168.672</c:v>
                </c:pt>
                <c:pt idx="7500">
                  <c:v>168.68299999999999</c:v>
                </c:pt>
                <c:pt idx="7501">
                  <c:v>168.69399999999999</c:v>
                </c:pt>
                <c:pt idx="7502">
                  <c:v>168.70400000000001</c:v>
                </c:pt>
                <c:pt idx="7503">
                  <c:v>168.71799999999999</c:v>
                </c:pt>
                <c:pt idx="7504">
                  <c:v>168.75200000000001</c:v>
                </c:pt>
                <c:pt idx="7505">
                  <c:v>168.81200000000001</c:v>
                </c:pt>
                <c:pt idx="7506">
                  <c:v>168.85599999999999</c:v>
                </c:pt>
                <c:pt idx="7507">
                  <c:v>168.85599999999999</c:v>
                </c:pt>
                <c:pt idx="7508">
                  <c:v>168.85599999999999</c:v>
                </c:pt>
                <c:pt idx="7509">
                  <c:v>168.857</c:v>
                </c:pt>
                <c:pt idx="7510">
                  <c:v>168.87299999999999</c:v>
                </c:pt>
                <c:pt idx="7511">
                  <c:v>168.89400000000001</c:v>
                </c:pt>
                <c:pt idx="7512">
                  <c:v>168.90700000000001</c:v>
                </c:pt>
                <c:pt idx="7513">
                  <c:v>168.92</c:v>
                </c:pt>
                <c:pt idx="7514">
                  <c:v>168.93299999999999</c:v>
                </c:pt>
                <c:pt idx="7515">
                  <c:v>168.94499999999999</c:v>
                </c:pt>
                <c:pt idx="7516">
                  <c:v>168.95699999999999</c:v>
                </c:pt>
                <c:pt idx="7517">
                  <c:v>168.96799999999999</c:v>
                </c:pt>
                <c:pt idx="7518">
                  <c:v>168.98</c:v>
                </c:pt>
                <c:pt idx="7519">
                  <c:v>168.999</c:v>
                </c:pt>
                <c:pt idx="7520">
                  <c:v>169.04900000000001</c:v>
                </c:pt>
                <c:pt idx="7521">
                  <c:v>169.131</c:v>
                </c:pt>
                <c:pt idx="7522">
                  <c:v>169.208</c:v>
                </c:pt>
                <c:pt idx="7523">
                  <c:v>169.279</c:v>
                </c:pt>
                <c:pt idx="7524">
                  <c:v>169.30699999999999</c:v>
                </c:pt>
                <c:pt idx="7525">
                  <c:v>169.30699999999999</c:v>
                </c:pt>
                <c:pt idx="7526">
                  <c:v>169.30699999999999</c:v>
                </c:pt>
                <c:pt idx="7527">
                  <c:v>169.30699999999999</c:v>
                </c:pt>
                <c:pt idx="7528">
                  <c:v>169.309</c:v>
                </c:pt>
                <c:pt idx="7529">
                  <c:v>169.31</c:v>
                </c:pt>
                <c:pt idx="7530">
                  <c:v>169.31</c:v>
                </c:pt>
                <c:pt idx="7531">
                  <c:v>169.31</c:v>
                </c:pt>
                <c:pt idx="7532">
                  <c:v>169.31200000000001</c:v>
                </c:pt>
                <c:pt idx="7533">
                  <c:v>169.321</c:v>
                </c:pt>
                <c:pt idx="7534">
                  <c:v>169.33099999999999</c:v>
                </c:pt>
                <c:pt idx="7535">
                  <c:v>169.34399999999999</c:v>
                </c:pt>
                <c:pt idx="7536">
                  <c:v>169.357</c:v>
                </c:pt>
                <c:pt idx="7537">
                  <c:v>169.369</c:v>
                </c:pt>
                <c:pt idx="7538">
                  <c:v>169.38</c:v>
                </c:pt>
                <c:pt idx="7539">
                  <c:v>169.39</c:v>
                </c:pt>
                <c:pt idx="7540">
                  <c:v>169.40100000000001</c:v>
                </c:pt>
                <c:pt idx="7541">
                  <c:v>169.41200000000001</c:v>
                </c:pt>
                <c:pt idx="7542">
                  <c:v>169.42099999999999</c:v>
                </c:pt>
                <c:pt idx="7543">
                  <c:v>169.44900000000001</c:v>
                </c:pt>
                <c:pt idx="7544">
                  <c:v>169.48500000000001</c:v>
                </c:pt>
                <c:pt idx="7545">
                  <c:v>169.49799999999999</c:v>
                </c:pt>
                <c:pt idx="7546">
                  <c:v>169.50899999999999</c:v>
                </c:pt>
                <c:pt idx="7547">
                  <c:v>169.51400000000001</c:v>
                </c:pt>
                <c:pt idx="7548">
                  <c:v>169.518</c:v>
                </c:pt>
                <c:pt idx="7549">
                  <c:v>169.52600000000001</c:v>
                </c:pt>
                <c:pt idx="7550">
                  <c:v>169.52699999999999</c:v>
                </c:pt>
                <c:pt idx="7551">
                  <c:v>169.53</c:v>
                </c:pt>
                <c:pt idx="7552">
                  <c:v>169.54300000000001</c:v>
                </c:pt>
                <c:pt idx="7553">
                  <c:v>169.55199999999999</c:v>
                </c:pt>
                <c:pt idx="7554">
                  <c:v>169.56399999999999</c:v>
                </c:pt>
                <c:pt idx="7555">
                  <c:v>169.577</c:v>
                </c:pt>
                <c:pt idx="7556">
                  <c:v>169.58699999999999</c:v>
                </c:pt>
                <c:pt idx="7557">
                  <c:v>169.59800000000001</c:v>
                </c:pt>
                <c:pt idx="7558">
                  <c:v>169.60900000000001</c:v>
                </c:pt>
                <c:pt idx="7559">
                  <c:v>169.62</c:v>
                </c:pt>
                <c:pt idx="7560">
                  <c:v>169.62899999999999</c:v>
                </c:pt>
                <c:pt idx="7561">
                  <c:v>169.637</c:v>
                </c:pt>
                <c:pt idx="7562">
                  <c:v>169.64500000000001</c:v>
                </c:pt>
                <c:pt idx="7563">
                  <c:v>169.65199999999999</c:v>
                </c:pt>
                <c:pt idx="7564">
                  <c:v>169.66</c:v>
                </c:pt>
                <c:pt idx="7565">
                  <c:v>169.66800000000001</c:v>
                </c:pt>
                <c:pt idx="7566">
                  <c:v>169.68299999999999</c:v>
                </c:pt>
                <c:pt idx="7567">
                  <c:v>169.702</c:v>
                </c:pt>
                <c:pt idx="7568">
                  <c:v>169.71899999999999</c:v>
                </c:pt>
                <c:pt idx="7569">
                  <c:v>169.768</c:v>
                </c:pt>
                <c:pt idx="7570">
                  <c:v>169.83699999999999</c:v>
                </c:pt>
                <c:pt idx="7571">
                  <c:v>169.90299999999999</c:v>
                </c:pt>
                <c:pt idx="7572">
                  <c:v>169.96299999999999</c:v>
                </c:pt>
                <c:pt idx="7573">
                  <c:v>170.017</c:v>
                </c:pt>
                <c:pt idx="7574">
                  <c:v>170.072</c:v>
                </c:pt>
                <c:pt idx="7575">
                  <c:v>170.08799999999999</c:v>
                </c:pt>
                <c:pt idx="7576">
                  <c:v>170.08799999999999</c:v>
                </c:pt>
                <c:pt idx="7577">
                  <c:v>170.08799999999999</c:v>
                </c:pt>
                <c:pt idx="7578">
                  <c:v>170.09299999999999</c:v>
                </c:pt>
                <c:pt idx="7579">
                  <c:v>170.11799999999999</c:v>
                </c:pt>
                <c:pt idx="7580">
                  <c:v>170.15199999999999</c:v>
                </c:pt>
                <c:pt idx="7581">
                  <c:v>170.202</c:v>
                </c:pt>
                <c:pt idx="7582">
                  <c:v>170.24799999999999</c:v>
                </c:pt>
                <c:pt idx="7583">
                  <c:v>170.27099999999999</c:v>
                </c:pt>
                <c:pt idx="7584">
                  <c:v>170.27199999999999</c:v>
                </c:pt>
                <c:pt idx="7585">
                  <c:v>170.27799999999999</c:v>
                </c:pt>
                <c:pt idx="7586">
                  <c:v>170.28800000000001</c:v>
                </c:pt>
                <c:pt idx="7587">
                  <c:v>170.30099999999999</c:v>
                </c:pt>
                <c:pt idx="7588">
                  <c:v>170.30799999999999</c:v>
                </c:pt>
                <c:pt idx="7589">
                  <c:v>170.31899999999999</c:v>
                </c:pt>
                <c:pt idx="7590">
                  <c:v>170.33099999999999</c:v>
                </c:pt>
                <c:pt idx="7591">
                  <c:v>170.34399999999999</c:v>
                </c:pt>
                <c:pt idx="7592">
                  <c:v>170.357</c:v>
                </c:pt>
                <c:pt idx="7593">
                  <c:v>170.369</c:v>
                </c:pt>
                <c:pt idx="7594">
                  <c:v>170.38</c:v>
                </c:pt>
                <c:pt idx="7595">
                  <c:v>170.39099999999999</c:v>
                </c:pt>
                <c:pt idx="7596">
                  <c:v>170.40600000000001</c:v>
                </c:pt>
                <c:pt idx="7597">
                  <c:v>170.44900000000001</c:v>
                </c:pt>
                <c:pt idx="7598">
                  <c:v>170.53200000000001</c:v>
                </c:pt>
                <c:pt idx="7599">
                  <c:v>170.60300000000001</c:v>
                </c:pt>
                <c:pt idx="7600">
                  <c:v>170.637</c:v>
                </c:pt>
                <c:pt idx="7601">
                  <c:v>170.672</c:v>
                </c:pt>
                <c:pt idx="7602">
                  <c:v>170.70699999999999</c:v>
                </c:pt>
                <c:pt idx="7603">
                  <c:v>170.71</c:v>
                </c:pt>
                <c:pt idx="7604">
                  <c:v>170.71100000000001</c:v>
                </c:pt>
                <c:pt idx="7605">
                  <c:v>170.71700000000001</c:v>
                </c:pt>
                <c:pt idx="7606">
                  <c:v>170.72499999999999</c:v>
                </c:pt>
                <c:pt idx="7607">
                  <c:v>170.73699999999999</c:v>
                </c:pt>
                <c:pt idx="7608">
                  <c:v>170.751</c:v>
                </c:pt>
                <c:pt idx="7609">
                  <c:v>170.76400000000001</c:v>
                </c:pt>
                <c:pt idx="7610">
                  <c:v>170.77699999999999</c:v>
                </c:pt>
                <c:pt idx="7611">
                  <c:v>170.791</c:v>
                </c:pt>
                <c:pt idx="7612">
                  <c:v>170.80199999999999</c:v>
                </c:pt>
                <c:pt idx="7613">
                  <c:v>170.821</c:v>
                </c:pt>
                <c:pt idx="7614">
                  <c:v>170.86500000000001</c:v>
                </c:pt>
                <c:pt idx="7615">
                  <c:v>170.90299999999999</c:v>
                </c:pt>
                <c:pt idx="7616">
                  <c:v>170.90799999999999</c:v>
                </c:pt>
                <c:pt idx="7617">
                  <c:v>170.90799999999999</c:v>
                </c:pt>
                <c:pt idx="7618">
                  <c:v>170.916</c:v>
                </c:pt>
                <c:pt idx="7619">
                  <c:v>170.93700000000001</c:v>
                </c:pt>
                <c:pt idx="7620">
                  <c:v>170.952</c:v>
                </c:pt>
                <c:pt idx="7621">
                  <c:v>170.96600000000001</c:v>
                </c:pt>
                <c:pt idx="7622">
                  <c:v>170.98</c:v>
                </c:pt>
                <c:pt idx="7623">
                  <c:v>170.99100000000001</c:v>
                </c:pt>
                <c:pt idx="7624">
                  <c:v>171.00299999999999</c:v>
                </c:pt>
                <c:pt idx="7625">
                  <c:v>171.01499999999999</c:v>
                </c:pt>
                <c:pt idx="7626">
                  <c:v>171.02600000000001</c:v>
                </c:pt>
                <c:pt idx="7627">
                  <c:v>171.059</c:v>
                </c:pt>
                <c:pt idx="7628">
                  <c:v>171.12899999999999</c:v>
                </c:pt>
                <c:pt idx="7629">
                  <c:v>171.21600000000001</c:v>
                </c:pt>
                <c:pt idx="7630">
                  <c:v>171.30600000000001</c:v>
                </c:pt>
                <c:pt idx="7631">
                  <c:v>171.31100000000001</c:v>
                </c:pt>
                <c:pt idx="7632">
                  <c:v>171.31100000000001</c:v>
                </c:pt>
                <c:pt idx="7633">
                  <c:v>171.31100000000001</c:v>
                </c:pt>
                <c:pt idx="7634">
                  <c:v>171.31200000000001</c:v>
                </c:pt>
                <c:pt idx="7635">
                  <c:v>171.31800000000001</c:v>
                </c:pt>
                <c:pt idx="7636">
                  <c:v>171.32599999999999</c:v>
                </c:pt>
                <c:pt idx="7637">
                  <c:v>171.32900000000001</c:v>
                </c:pt>
                <c:pt idx="7638">
                  <c:v>171.33</c:v>
                </c:pt>
                <c:pt idx="7639">
                  <c:v>171.33</c:v>
                </c:pt>
                <c:pt idx="7640">
                  <c:v>171.33099999999999</c:v>
                </c:pt>
                <c:pt idx="7641">
                  <c:v>171.33099999999999</c:v>
                </c:pt>
                <c:pt idx="7642">
                  <c:v>171.33199999999999</c:v>
                </c:pt>
                <c:pt idx="7643">
                  <c:v>171.33199999999999</c:v>
                </c:pt>
                <c:pt idx="7644">
                  <c:v>171.333</c:v>
                </c:pt>
                <c:pt idx="7645">
                  <c:v>171.334</c:v>
                </c:pt>
                <c:pt idx="7646">
                  <c:v>171.334</c:v>
                </c:pt>
                <c:pt idx="7647">
                  <c:v>171.33500000000001</c:v>
                </c:pt>
                <c:pt idx="7648">
                  <c:v>171.33600000000001</c:v>
                </c:pt>
                <c:pt idx="7649">
                  <c:v>171.33799999999999</c:v>
                </c:pt>
                <c:pt idx="7650">
                  <c:v>171.34100000000001</c:v>
                </c:pt>
                <c:pt idx="7651">
                  <c:v>171.346</c:v>
                </c:pt>
                <c:pt idx="7652">
                  <c:v>171.34899999999999</c:v>
                </c:pt>
                <c:pt idx="7653">
                  <c:v>171.34899999999999</c:v>
                </c:pt>
                <c:pt idx="7654">
                  <c:v>171.34899999999999</c:v>
                </c:pt>
                <c:pt idx="7655">
                  <c:v>171.35</c:v>
                </c:pt>
                <c:pt idx="7656">
                  <c:v>171.35</c:v>
                </c:pt>
                <c:pt idx="7657">
                  <c:v>171.351</c:v>
                </c:pt>
                <c:pt idx="7658">
                  <c:v>171.352</c:v>
                </c:pt>
                <c:pt idx="7659">
                  <c:v>171.35499999999999</c:v>
                </c:pt>
                <c:pt idx="7660">
                  <c:v>171.35900000000001</c:v>
                </c:pt>
                <c:pt idx="7661">
                  <c:v>171.36600000000001</c:v>
                </c:pt>
                <c:pt idx="7662">
                  <c:v>171.374</c:v>
                </c:pt>
                <c:pt idx="7663">
                  <c:v>171.38200000000001</c:v>
                </c:pt>
                <c:pt idx="7664">
                  <c:v>171.387</c:v>
                </c:pt>
                <c:pt idx="7665">
                  <c:v>171.392</c:v>
                </c:pt>
                <c:pt idx="7666">
                  <c:v>171.398</c:v>
                </c:pt>
                <c:pt idx="7667">
                  <c:v>171.405</c:v>
                </c:pt>
                <c:pt idx="7668">
                  <c:v>171.41300000000001</c:v>
                </c:pt>
                <c:pt idx="7669">
                  <c:v>171.41900000000001</c:v>
                </c:pt>
                <c:pt idx="7670">
                  <c:v>171.423</c:v>
                </c:pt>
                <c:pt idx="7671">
                  <c:v>171.42500000000001</c:v>
                </c:pt>
                <c:pt idx="7672">
                  <c:v>171.428</c:v>
                </c:pt>
                <c:pt idx="7673">
                  <c:v>171.43199999999999</c:v>
                </c:pt>
                <c:pt idx="7674">
                  <c:v>171.43299999999999</c:v>
                </c:pt>
                <c:pt idx="7675">
                  <c:v>171.434</c:v>
                </c:pt>
                <c:pt idx="7676">
                  <c:v>171.434</c:v>
                </c:pt>
                <c:pt idx="7677">
                  <c:v>171.435</c:v>
                </c:pt>
                <c:pt idx="7678">
                  <c:v>171.435</c:v>
                </c:pt>
                <c:pt idx="7679">
                  <c:v>171.43600000000001</c:v>
                </c:pt>
                <c:pt idx="7680">
                  <c:v>171.43600000000001</c:v>
                </c:pt>
                <c:pt idx="7681">
                  <c:v>171.43700000000001</c:v>
                </c:pt>
                <c:pt idx="7682">
                  <c:v>171.43700000000001</c:v>
                </c:pt>
                <c:pt idx="7683">
                  <c:v>171.43799999999999</c:v>
                </c:pt>
                <c:pt idx="7684">
                  <c:v>171.43799999999999</c:v>
                </c:pt>
                <c:pt idx="7685">
                  <c:v>171.43899999999999</c:v>
                </c:pt>
                <c:pt idx="7686">
                  <c:v>171.43899999999999</c:v>
                </c:pt>
                <c:pt idx="7687">
                  <c:v>171.44</c:v>
                </c:pt>
                <c:pt idx="7688">
                  <c:v>171.441</c:v>
                </c:pt>
                <c:pt idx="7689">
                  <c:v>171.44300000000001</c:v>
                </c:pt>
                <c:pt idx="7690">
                  <c:v>171.447</c:v>
                </c:pt>
                <c:pt idx="7691">
                  <c:v>171.46199999999999</c:v>
                </c:pt>
                <c:pt idx="7692">
                  <c:v>171.48099999999999</c:v>
                </c:pt>
                <c:pt idx="7693">
                  <c:v>171.505</c:v>
                </c:pt>
                <c:pt idx="7694">
                  <c:v>171.53800000000001</c:v>
                </c:pt>
                <c:pt idx="7695">
                  <c:v>171.57400000000001</c:v>
                </c:pt>
                <c:pt idx="7696">
                  <c:v>171.625</c:v>
                </c:pt>
                <c:pt idx="7697">
                  <c:v>171.68199999999999</c:v>
                </c:pt>
                <c:pt idx="7698">
                  <c:v>171.71299999999999</c:v>
                </c:pt>
                <c:pt idx="7699">
                  <c:v>171.755</c:v>
                </c:pt>
                <c:pt idx="7700">
                  <c:v>171.82400000000001</c:v>
                </c:pt>
                <c:pt idx="7701">
                  <c:v>171.88200000000001</c:v>
                </c:pt>
                <c:pt idx="7702">
                  <c:v>171.93600000000001</c:v>
                </c:pt>
                <c:pt idx="7703">
                  <c:v>171.98400000000001</c:v>
                </c:pt>
                <c:pt idx="7704">
                  <c:v>172.017</c:v>
                </c:pt>
                <c:pt idx="7705">
                  <c:v>172.03899999999999</c:v>
                </c:pt>
                <c:pt idx="7706">
                  <c:v>172.059</c:v>
                </c:pt>
                <c:pt idx="7707">
                  <c:v>172.11199999999999</c:v>
                </c:pt>
                <c:pt idx="7708">
                  <c:v>172.166</c:v>
                </c:pt>
                <c:pt idx="7709">
                  <c:v>172.19900000000001</c:v>
                </c:pt>
                <c:pt idx="7710">
                  <c:v>172.20599999999999</c:v>
                </c:pt>
                <c:pt idx="7711">
                  <c:v>172.20599999999999</c:v>
                </c:pt>
                <c:pt idx="7712">
                  <c:v>172.21199999999999</c:v>
                </c:pt>
                <c:pt idx="7713">
                  <c:v>172.25800000000001</c:v>
                </c:pt>
                <c:pt idx="7714">
                  <c:v>172.31200000000001</c:v>
                </c:pt>
                <c:pt idx="7715">
                  <c:v>172.34100000000001</c:v>
                </c:pt>
                <c:pt idx="7716">
                  <c:v>172.34200000000001</c:v>
                </c:pt>
                <c:pt idx="7717">
                  <c:v>172.34200000000001</c:v>
                </c:pt>
                <c:pt idx="7718">
                  <c:v>172.34200000000001</c:v>
                </c:pt>
                <c:pt idx="7719">
                  <c:v>172.34200000000001</c:v>
                </c:pt>
                <c:pt idx="7720">
                  <c:v>172.34200000000001</c:v>
                </c:pt>
                <c:pt idx="7721">
                  <c:v>172.345</c:v>
                </c:pt>
                <c:pt idx="7722">
                  <c:v>172.36199999999999</c:v>
                </c:pt>
                <c:pt idx="7723">
                  <c:v>172.369</c:v>
                </c:pt>
                <c:pt idx="7724">
                  <c:v>172.369</c:v>
                </c:pt>
                <c:pt idx="7725">
                  <c:v>172.369</c:v>
                </c:pt>
                <c:pt idx="7726">
                  <c:v>172.369</c:v>
                </c:pt>
                <c:pt idx="7727">
                  <c:v>172.369</c:v>
                </c:pt>
                <c:pt idx="7728">
                  <c:v>172.37</c:v>
                </c:pt>
                <c:pt idx="7729">
                  <c:v>172.374</c:v>
                </c:pt>
                <c:pt idx="7730">
                  <c:v>172.38200000000001</c:v>
                </c:pt>
                <c:pt idx="7731">
                  <c:v>172.393</c:v>
                </c:pt>
                <c:pt idx="7732">
                  <c:v>172.405</c:v>
                </c:pt>
                <c:pt idx="7733">
                  <c:v>172.417</c:v>
                </c:pt>
                <c:pt idx="7734">
                  <c:v>172.429</c:v>
                </c:pt>
                <c:pt idx="7735">
                  <c:v>172.441</c:v>
                </c:pt>
                <c:pt idx="7736">
                  <c:v>172.452</c:v>
                </c:pt>
                <c:pt idx="7737">
                  <c:v>172.46299999999999</c:v>
                </c:pt>
                <c:pt idx="7738">
                  <c:v>172.47200000000001</c:v>
                </c:pt>
                <c:pt idx="7739">
                  <c:v>172.501</c:v>
                </c:pt>
                <c:pt idx="7740">
                  <c:v>172.55799999999999</c:v>
                </c:pt>
                <c:pt idx="7741">
                  <c:v>172.59399999999999</c:v>
                </c:pt>
                <c:pt idx="7742">
                  <c:v>172.59800000000001</c:v>
                </c:pt>
                <c:pt idx="7743">
                  <c:v>172.602</c:v>
                </c:pt>
                <c:pt idx="7744">
                  <c:v>172.60400000000001</c:v>
                </c:pt>
                <c:pt idx="7745">
                  <c:v>172.60400000000001</c:v>
                </c:pt>
                <c:pt idx="7746">
                  <c:v>172.60599999999999</c:v>
                </c:pt>
                <c:pt idx="7747">
                  <c:v>172.613</c:v>
                </c:pt>
                <c:pt idx="7748">
                  <c:v>172.62200000000001</c:v>
                </c:pt>
                <c:pt idx="7749">
                  <c:v>172.63200000000001</c:v>
                </c:pt>
                <c:pt idx="7750">
                  <c:v>172.643</c:v>
                </c:pt>
                <c:pt idx="7751">
                  <c:v>172.655</c:v>
                </c:pt>
                <c:pt idx="7752">
                  <c:v>172.66800000000001</c:v>
                </c:pt>
                <c:pt idx="7753">
                  <c:v>172.68100000000001</c:v>
                </c:pt>
                <c:pt idx="7754">
                  <c:v>172.691</c:v>
                </c:pt>
                <c:pt idx="7755">
                  <c:v>172.703</c:v>
                </c:pt>
                <c:pt idx="7756">
                  <c:v>172.715</c:v>
                </c:pt>
                <c:pt idx="7757">
                  <c:v>172.727</c:v>
                </c:pt>
                <c:pt idx="7758">
                  <c:v>172.738</c:v>
                </c:pt>
                <c:pt idx="7759">
                  <c:v>172.749</c:v>
                </c:pt>
                <c:pt idx="7760">
                  <c:v>172.75700000000001</c:v>
                </c:pt>
                <c:pt idx="7761">
                  <c:v>172.786</c:v>
                </c:pt>
                <c:pt idx="7762">
                  <c:v>172.81200000000001</c:v>
                </c:pt>
                <c:pt idx="7763">
                  <c:v>172.81200000000001</c:v>
                </c:pt>
                <c:pt idx="7764">
                  <c:v>172.81700000000001</c:v>
                </c:pt>
                <c:pt idx="7765">
                  <c:v>172.81700000000001</c:v>
                </c:pt>
                <c:pt idx="7766">
                  <c:v>172.81700000000001</c:v>
                </c:pt>
                <c:pt idx="7767">
                  <c:v>172.821</c:v>
                </c:pt>
                <c:pt idx="7768">
                  <c:v>172.822</c:v>
                </c:pt>
                <c:pt idx="7769">
                  <c:v>172.822</c:v>
                </c:pt>
                <c:pt idx="7770">
                  <c:v>172.82599999999999</c:v>
                </c:pt>
                <c:pt idx="7771">
                  <c:v>172.833</c:v>
                </c:pt>
                <c:pt idx="7772">
                  <c:v>172.846</c:v>
                </c:pt>
                <c:pt idx="7773">
                  <c:v>172.86500000000001</c:v>
                </c:pt>
                <c:pt idx="7774">
                  <c:v>172.88399999999999</c:v>
                </c:pt>
                <c:pt idx="7775">
                  <c:v>172.90799999999999</c:v>
                </c:pt>
                <c:pt idx="7776">
                  <c:v>172.92400000000001</c:v>
                </c:pt>
                <c:pt idx="7777">
                  <c:v>172.93700000000001</c:v>
                </c:pt>
                <c:pt idx="7778">
                  <c:v>172.94800000000001</c:v>
                </c:pt>
                <c:pt idx="7779">
                  <c:v>172.959</c:v>
                </c:pt>
                <c:pt idx="7780">
                  <c:v>172.971</c:v>
                </c:pt>
                <c:pt idx="7781">
                  <c:v>173.01599999999999</c:v>
                </c:pt>
                <c:pt idx="7782">
                  <c:v>173.10300000000001</c:v>
                </c:pt>
                <c:pt idx="7783">
                  <c:v>173.10300000000001</c:v>
                </c:pt>
                <c:pt idx="7784">
                  <c:v>173.10300000000001</c:v>
                </c:pt>
                <c:pt idx="7785">
                  <c:v>173.108</c:v>
                </c:pt>
                <c:pt idx="7786">
                  <c:v>173.11600000000001</c:v>
                </c:pt>
                <c:pt idx="7787">
                  <c:v>173.125</c:v>
                </c:pt>
                <c:pt idx="7788">
                  <c:v>173.13499999999999</c:v>
                </c:pt>
                <c:pt idx="7789">
                  <c:v>173.14699999999999</c:v>
                </c:pt>
                <c:pt idx="7790">
                  <c:v>173.161</c:v>
                </c:pt>
                <c:pt idx="7791">
                  <c:v>173.18199999999999</c:v>
                </c:pt>
                <c:pt idx="7792">
                  <c:v>173.20099999999999</c:v>
                </c:pt>
                <c:pt idx="7793">
                  <c:v>173.21100000000001</c:v>
                </c:pt>
                <c:pt idx="7794">
                  <c:v>173.22399999999999</c:v>
                </c:pt>
                <c:pt idx="7795">
                  <c:v>173.23400000000001</c:v>
                </c:pt>
                <c:pt idx="7796">
                  <c:v>173.24600000000001</c:v>
                </c:pt>
                <c:pt idx="7797">
                  <c:v>173.25899999999999</c:v>
                </c:pt>
                <c:pt idx="7798">
                  <c:v>173.279</c:v>
                </c:pt>
                <c:pt idx="7799">
                  <c:v>173.30699999999999</c:v>
                </c:pt>
                <c:pt idx="7800">
                  <c:v>173.328</c:v>
                </c:pt>
                <c:pt idx="7801">
                  <c:v>173.351</c:v>
                </c:pt>
                <c:pt idx="7802">
                  <c:v>173.392</c:v>
                </c:pt>
                <c:pt idx="7803">
                  <c:v>173.44200000000001</c:v>
                </c:pt>
                <c:pt idx="7804">
                  <c:v>173.48</c:v>
                </c:pt>
                <c:pt idx="7805">
                  <c:v>173.52099999999999</c:v>
                </c:pt>
                <c:pt idx="7806">
                  <c:v>173.57400000000001</c:v>
                </c:pt>
                <c:pt idx="7807">
                  <c:v>173.65299999999999</c:v>
                </c:pt>
                <c:pt idx="7808">
                  <c:v>173.666</c:v>
                </c:pt>
                <c:pt idx="7809">
                  <c:v>173.666</c:v>
                </c:pt>
                <c:pt idx="7810">
                  <c:v>173.666</c:v>
                </c:pt>
                <c:pt idx="7811">
                  <c:v>173.67099999999999</c:v>
                </c:pt>
                <c:pt idx="7812">
                  <c:v>173.69</c:v>
                </c:pt>
                <c:pt idx="7813">
                  <c:v>173.709</c:v>
                </c:pt>
                <c:pt idx="7814">
                  <c:v>173.72499999999999</c:v>
                </c:pt>
                <c:pt idx="7815">
                  <c:v>173.738</c:v>
                </c:pt>
                <c:pt idx="7816">
                  <c:v>173.75</c:v>
                </c:pt>
                <c:pt idx="7817">
                  <c:v>173.762</c:v>
                </c:pt>
                <c:pt idx="7818">
                  <c:v>173.774</c:v>
                </c:pt>
                <c:pt idx="7819">
                  <c:v>173.785</c:v>
                </c:pt>
                <c:pt idx="7820">
                  <c:v>173.80099999999999</c:v>
                </c:pt>
                <c:pt idx="7821">
                  <c:v>173.83799999999999</c:v>
                </c:pt>
                <c:pt idx="7822">
                  <c:v>173.905</c:v>
                </c:pt>
                <c:pt idx="7823">
                  <c:v>173.98400000000001</c:v>
                </c:pt>
                <c:pt idx="7824">
                  <c:v>174.04599999999999</c:v>
                </c:pt>
                <c:pt idx="7825">
                  <c:v>174.06800000000001</c:v>
                </c:pt>
                <c:pt idx="7826">
                  <c:v>174.071</c:v>
                </c:pt>
                <c:pt idx="7827">
                  <c:v>174.095</c:v>
                </c:pt>
                <c:pt idx="7828">
                  <c:v>174.102</c:v>
                </c:pt>
                <c:pt idx="7829">
                  <c:v>174.102</c:v>
                </c:pt>
                <c:pt idx="7830">
                  <c:v>174.102</c:v>
                </c:pt>
                <c:pt idx="7831">
                  <c:v>174.102</c:v>
                </c:pt>
                <c:pt idx="7832">
                  <c:v>174.107</c:v>
                </c:pt>
                <c:pt idx="7833">
                  <c:v>174.113</c:v>
                </c:pt>
                <c:pt idx="7834">
                  <c:v>174.12299999999999</c:v>
                </c:pt>
                <c:pt idx="7835">
                  <c:v>174.14400000000001</c:v>
                </c:pt>
                <c:pt idx="7836">
                  <c:v>174.16</c:v>
                </c:pt>
                <c:pt idx="7837">
                  <c:v>174.173</c:v>
                </c:pt>
                <c:pt idx="7838">
                  <c:v>174.184</c:v>
                </c:pt>
                <c:pt idx="7839">
                  <c:v>174.196</c:v>
                </c:pt>
                <c:pt idx="7840">
                  <c:v>174.20599999999999</c:v>
                </c:pt>
                <c:pt idx="7841">
                  <c:v>174.21700000000001</c:v>
                </c:pt>
                <c:pt idx="7842">
                  <c:v>174.233</c:v>
                </c:pt>
                <c:pt idx="7843">
                  <c:v>174.27799999999999</c:v>
                </c:pt>
                <c:pt idx="7844">
                  <c:v>174.35499999999999</c:v>
                </c:pt>
                <c:pt idx="7845">
                  <c:v>174.36500000000001</c:v>
                </c:pt>
                <c:pt idx="7846">
                  <c:v>174.36500000000001</c:v>
                </c:pt>
                <c:pt idx="7847">
                  <c:v>174.37100000000001</c:v>
                </c:pt>
                <c:pt idx="7848">
                  <c:v>174.38300000000001</c:v>
                </c:pt>
                <c:pt idx="7849">
                  <c:v>174.398</c:v>
                </c:pt>
                <c:pt idx="7850">
                  <c:v>174.41200000000001</c:v>
                </c:pt>
                <c:pt idx="7851">
                  <c:v>174.42500000000001</c:v>
                </c:pt>
                <c:pt idx="7852">
                  <c:v>174.43799999999999</c:v>
                </c:pt>
                <c:pt idx="7853">
                  <c:v>174.45</c:v>
                </c:pt>
                <c:pt idx="7854">
                  <c:v>174.46100000000001</c:v>
                </c:pt>
                <c:pt idx="7855">
                  <c:v>174.47200000000001</c:v>
                </c:pt>
                <c:pt idx="7856">
                  <c:v>174.483</c:v>
                </c:pt>
                <c:pt idx="7857">
                  <c:v>174.5</c:v>
                </c:pt>
                <c:pt idx="7858">
                  <c:v>174.54900000000001</c:v>
                </c:pt>
                <c:pt idx="7859">
                  <c:v>174.614</c:v>
                </c:pt>
                <c:pt idx="7860">
                  <c:v>174.62</c:v>
                </c:pt>
                <c:pt idx="7861">
                  <c:v>174.62</c:v>
                </c:pt>
                <c:pt idx="7862">
                  <c:v>174.62</c:v>
                </c:pt>
                <c:pt idx="7863">
                  <c:v>174.62200000000001</c:v>
                </c:pt>
                <c:pt idx="7864">
                  <c:v>174.62799999999999</c:v>
                </c:pt>
                <c:pt idx="7865">
                  <c:v>174.636</c:v>
                </c:pt>
                <c:pt idx="7866">
                  <c:v>174.64699999999999</c:v>
                </c:pt>
                <c:pt idx="7867">
                  <c:v>174.66</c:v>
                </c:pt>
                <c:pt idx="7868">
                  <c:v>174.673</c:v>
                </c:pt>
                <c:pt idx="7869">
                  <c:v>174.691</c:v>
                </c:pt>
                <c:pt idx="7870">
                  <c:v>174.703</c:v>
                </c:pt>
                <c:pt idx="7871">
                  <c:v>174.714</c:v>
                </c:pt>
                <c:pt idx="7872">
                  <c:v>174.72499999999999</c:v>
                </c:pt>
                <c:pt idx="7873">
                  <c:v>174.739</c:v>
                </c:pt>
                <c:pt idx="7874">
                  <c:v>174.76900000000001</c:v>
                </c:pt>
                <c:pt idx="7875">
                  <c:v>174.804</c:v>
                </c:pt>
                <c:pt idx="7876">
                  <c:v>174.82400000000001</c:v>
                </c:pt>
                <c:pt idx="7877">
                  <c:v>174.84299999999999</c:v>
                </c:pt>
                <c:pt idx="7878">
                  <c:v>174.88200000000001</c:v>
                </c:pt>
                <c:pt idx="7879">
                  <c:v>174.91900000000001</c:v>
                </c:pt>
                <c:pt idx="7880">
                  <c:v>174.929</c:v>
                </c:pt>
                <c:pt idx="7881">
                  <c:v>174.93100000000001</c:v>
                </c:pt>
                <c:pt idx="7882">
                  <c:v>174.93899999999999</c:v>
                </c:pt>
                <c:pt idx="7883">
                  <c:v>174.94800000000001</c:v>
                </c:pt>
                <c:pt idx="7884">
                  <c:v>174.96100000000001</c:v>
                </c:pt>
                <c:pt idx="7885">
                  <c:v>174.97900000000001</c:v>
                </c:pt>
                <c:pt idx="7886">
                  <c:v>175.001</c:v>
                </c:pt>
                <c:pt idx="7887">
                  <c:v>175.05699999999999</c:v>
                </c:pt>
                <c:pt idx="7888">
                  <c:v>175.11699999999999</c:v>
                </c:pt>
                <c:pt idx="7889">
                  <c:v>175.17599999999999</c:v>
                </c:pt>
                <c:pt idx="7890">
                  <c:v>175.25200000000001</c:v>
                </c:pt>
                <c:pt idx="7891">
                  <c:v>175.32</c:v>
                </c:pt>
                <c:pt idx="7892">
                  <c:v>175.37100000000001</c:v>
                </c:pt>
                <c:pt idx="7893">
                  <c:v>175.43199999999999</c:v>
                </c:pt>
                <c:pt idx="7894">
                  <c:v>175.43199999999999</c:v>
                </c:pt>
                <c:pt idx="7895">
                  <c:v>175.43199999999999</c:v>
                </c:pt>
                <c:pt idx="7896">
                  <c:v>175.43199999999999</c:v>
                </c:pt>
                <c:pt idx="7897">
                  <c:v>175.43199999999999</c:v>
                </c:pt>
                <c:pt idx="7898">
                  <c:v>175.43700000000001</c:v>
                </c:pt>
                <c:pt idx="7899">
                  <c:v>175.446</c:v>
                </c:pt>
                <c:pt idx="7900">
                  <c:v>175.46</c:v>
                </c:pt>
                <c:pt idx="7901">
                  <c:v>175.50800000000001</c:v>
                </c:pt>
                <c:pt idx="7902">
                  <c:v>175.59</c:v>
                </c:pt>
                <c:pt idx="7903">
                  <c:v>175.68</c:v>
                </c:pt>
                <c:pt idx="7904">
                  <c:v>175.768</c:v>
                </c:pt>
                <c:pt idx="7905">
                  <c:v>175.85499999999999</c:v>
                </c:pt>
                <c:pt idx="7906">
                  <c:v>175.93700000000001</c:v>
                </c:pt>
                <c:pt idx="7907">
                  <c:v>175.98400000000001</c:v>
                </c:pt>
                <c:pt idx="7908">
                  <c:v>175.98400000000001</c:v>
                </c:pt>
                <c:pt idx="7909">
                  <c:v>175.98400000000001</c:v>
                </c:pt>
                <c:pt idx="7910">
                  <c:v>175.98400000000001</c:v>
                </c:pt>
                <c:pt idx="7911">
                  <c:v>175.98400000000001</c:v>
                </c:pt>
                <c:pt idx="7912">
                  <c:v>175.98400000000001</c:v>
                </c:pt>
                <c:pt idx="7913">
                  <c:v>175.98400000000001</c:v>
                </c:pt>
                <c:pt idx="7914">
                  <c:v>175.98599999999999</c:v>
                </c:pt>
                <c:pt idx="7915">
                  <c:v>175.999</c:v>
                </c:pt>
                <c:pt idx="7916">
                  <c:v>176.02600000000001</c:v>
                </c:pt>
                <c:pt idx="7917">
                  <c:v>176.048</c:v>
                </c:pt>
                <c:pt idx="7918">
                  <c:v>176.06</c:v>
                </c:pt>
                <c:pt idx="7919">
                  <c:v>176.072</c:v>
                </c:pt>
                <c:pt idx="7920">
                  <c:v>176.083</c:v>
                </c:pt>
                <c:pt idx="7921">
                  <c:v>176.09299999999999</c:v>
                </c:pt>
                <c:pt idx="7922">
                  <c:v>176.10400000000001</c:v>
                </c:pt>
                <c:pt idx="7923">
                  <c:v>176.137</c:v>
                </c:pt>
                <c:pt idx="7924">
                  <c:v>176.20099999999999</c:v>
                </c:pt>
                <c:pt idx="7925">
                  <c:v>176.203</c:v>
                </c:pt>
                <c:pt idx="7926">
                  <c:v>176.20699999999999</c:v>
                </c:pt>
                <c:pt idx="7927">
                  <c:v>176.21100000000001</c:v>
                </c:pt>
                <c:pt idx="7928">
                  <c:v>176.221</c:v>
                </c:pt>
                <c:pt idx="7929">
                  <c:v>176.23500000000001</c:v>
                </c:pt>
                <c:pt idx="7930">
                  <c:v>176.24700000000001</c:v>
                </c:pt>
                <c:pt idx="7931">
                  <c:v>176.25899999999999</c:v>
                </c:pt>
                <c:pt idx="7932">
                  <c:v>176.26900000000001</c:v>
                </c:pt>
                <c:pt idx="7933">
                  <c:v>176.279</c:v>
                </c:pt>
                <c:pt idx="7934">
                  <c:v>176.29</c:v>
                </c:pt>
                <c:pt idx="7935">
                  <c:v>176.30199999999999</c:v>
                </c:pt>
                <c:pt idx="7936">
                  <c:v>176.345</c:v>
                </c:pt>
                <c:pt idx="7937">
                  <c:v>176.42400000000001</c:v>
                </c:pt>
                <c:pt idx="7938">
                  <c:v>176.42400000000001</c:v>
                </c:pt>
                <c:pt idx="7939">
                  <c:v>176.42400000000001</c:v>
                </c:pt>
                <c:pt idx="7940">
                  <c:v>176.429</c:v>
                </c:pt>
                <c:pt idx="7941">
                  <c:v>176.441</c:v>
                </c:pt>
                <c:pt idx="7942">
                  <c:v>176.452</c:v>
                </c:pt>
                <c:pt idx="7943">
                  <c:v>176.464</c:v>
                </c:pt>
                <c:pt idx="7944">
                  <c:v>176.477</c:v>
                </c:pt>
                <c:pt idx="7945">
                  <c:v>176.489</c:v>
                </c:pt>
                <c:pt idx="7946">
                  <c:v>176.5</c:v>
                </c:pt>
                <c:pt idx="7947">
                  <c:v>176.511</c:v>
                </c:pt>
                <c:pt idx="7948">
                  <c:v>176.52500000000001</c:v>
                </c:pt>
                <c:pt idx="7949">
                  <c:v>176.554</c:v>
                </c:pt>
                <c:pt idx="7950">
                  <c:v>176.61600000000001</c:v>
                </c:pt>
                <c:pt idx="7951">
                  <c:v>176.70699999999999</c:v>
                </c:pt>
                <c:pt idx="7952">
                  <c:v>176.791</c:v>
                </c:pt>
                <c:pt idx="7953">
                  <c:v>176.84299999999999</c:v>
                </c:pt>
                <c:pt idx="7954">
                  <c:v>176.84299999999999</c:v>
                </c:pt>
                <c:pt idx="7955">
                  <c:v>176.852</c:v>
                </c:pt>
                <c:pt idx="7956">
                  <c:v>176.86500000000001</c:v>
                </c:pt>
                <c:pt idx="7957">
                  <c:v>176.87799999999999</c:v>
                </c:pt>
                <c:pt idx="7958">
                  <c:v>176.89099999999999</c:v>
                </c:pt>
                <c:pt idx="7959">
                  <c:v>176.904</c:v>
                </c:pt>
                <c:pt idx="7960">
                  <c:v>176.91499999999999</c:v>
                </c:pt>
                <c:pt idx="7961">
                  <c:v>176.92699999999999</c:v>
                </c:pt>
                <c:pt idx="7962">
                  <c:v>176.93799999999999</c:v>
                </c:pt>
                <c:pt idx="7963">
                  <c:v>176.96600000000001</c:v>
                </c:pt>
                <c:pt idx="7964">
                  <c:v>177.023</c:v>
                </c:pt>
                <c:pt idx="7965">
                  <c:v>177.04400000000001</c:v>
                </c:pt>
                <c:pt idx="7966">
                  <c:v>177.04400000000001</c:v>
                </c:pt>
                <c:pt idx="7967">
                  <c:v>177.059</c:v>
                </c:pt>
                <c:pt idx="7968">
                  <c:v>177.09200000000001</c:v>
                </c:pt>
                <c:pt idx="7969">
                  <c:v>177.131</c:v>
                </c:pt>
                <c:pt idx="7970">
                  <c:v>177.15799999999999</c:v>
                </c:pt>
                <c:pt idx="7971">
                  <c:v>177.18299999999999</c:v>
                </c:pt>
                <c:pt idx="7972">
                  <c:v>177.221</c:v>
                </c:pt>
                <c:pt idx="7973">
                  <c:v>177.274</c:v>
                </c:pt>
                <c:pt idx="7974">
                  <c:v>177.33799999999999</c:v>
                </c:pt>
                <c:pt idx="7975">
                  <c:v>177.34700000000001</c:v>
                </c:pt>
                <c:pt idx="7976">
                  <c:v>177.34700000000001</c:v>
                </c:pt>
                <c:pt idx="7977">
                  <c:v>177.34899999999999</c:v>
                </c:pt>
                <c:pt idx="7978">
                  <c:v>177.358</c:v>
                </c:pt>
                <c:pt idx="7979">
                  <c:v>177.37200000000001</c:v>
                </c:pt>
                <c:pt idx="7980">
                  <c:v>177.38800000000001</c:v>
                </c:pt>
                <c:pt idx="7981">
                  <c:v>177.40299999999999</c:v>
                </c:pt>
                <c:pt idx="7982">
                  <c:v>177.41900000000001</c:v>
                </c:pt>
                <c:pt idx="7983">
                  <c:v>177.43299999999999</c:v>
                </c:pt>
                <c:pt idx="7984">
                  <c:v>177.446</c:v>
                </c:pt>
                <c:pt idx="7985">
                  <c:v>177.47200000000001</c:v>
                </c:pt>
                <c:pt idx="7986">
                  <c:v>177.53399999999999</c:v>
                </c:pt>
                <c:pt idx="7987">
                  <c:v>177.624</c:v>
                </c:pt>
                <c:pt idx="7988">
                  <c:v>177.71299999999999</c:v>
                </c:pt>
                <c:pt idx="7989">
                  <c:v>177.74799999999999</c:v>
                </c:pt>
                <c:pt idx="7990">
                  <c:v>177.774</c:v>
                </c:pt>
                <c:pt idx="7991">
                  <c:v>177.82</c:v>
                </c:pt>
                <c:pt idx="7992">
                  <c:v>177.88300000000001</c:v>
                </c:pt>
                <c:pt idx="7993">
                  <c:v>177.95500000000001</c:v>
                </c:pt>
                <c:pt idx="7994">
                  <c:v>178.006</c:v>
                </c:pt>
                <c:pt idx="7995">
                  <c:v>178.041</c:v>
                </c:pt>
                <c:pt idx="7996">
                  <c:v>178.047</c:v>
                </c:pt>
                <c:pt idx="7997">
                  <c:v>178.047</c:v>
                </c:pt>
                <c:pt idx="7998">
                  <c:v>178.047</c:v>
                </c:pt>
                <c:pt idx="7999">
                  <c:v>178.048</c:v>
                </c:pt>
                <c:pt idx="8000">
                  <c:v>178.053</c:v>
                </c:pt>
                <c:pt idx="8001">
                  <c:v>178.06100000000001</c:v>
                </c:pt>
                <c:pt idx="8002">
                  <c:v>178.07</c:v>
                </c:pt>
                <c:pt idx="8003">
                  <c:v>178.078</c:v>
                </c:pt>
                <c:pt idx="8004">
                  <c:v>178.08500000000001</c:v>
                </c:pt>
                <c:pt idx="8005">
                  <c:v>178.09200000000001</c:v>
                </c:pt>
                <c:pt idx="8006">
                  <c:v>178.102</c:v>
                </c:pt>
                <c:pt idx="8007">
                  <c:v>178.114</c:v>
                </c:pt>
                <c:pt idx="8008">
                  <c:v>178.13</c:v>
                </c:pt>
                <c:pt idx="8009">
                  <c:v>178.14599999999999</c:v>
                </c:pt>
                <c:pt idx="8010">
                  <c:v>178.15899999999999</c:v>
                </c:pt>
                <c:pt idx="8011">
                  <c:v>178.17</c:v>
                </c:pt>
                <c:pt idx="8012">
                  <c:v>178.18100000000001</c:v>
                </c:pt>
                <c:pt idx="8013">
                  <c:v>178.191</c:v>
                </c:pt>
                <c:pt idx="8014">
                  <c:v>178.202</c:v>
                </c:pt>
                <c:pt idx="8015">
                  <c:v>178.21299999999999</c:v>
                </c:pt>
                <c:pt idx="8016">
                  <c:v>178.22300000000001</c:v>
                </c:pt>
                <c:pt idx="8017">
                  <c:v>178.23400000000001</c:v>
                </c:pt>
                <c:pt idx="8018">
                  <c:v>178.244</c:v>
                </c:pt>
                <c:pt idx="8019">
                  <c:v>178.28800000000001</c:v>
                </c:pt>
                <c:pt idx="8020">
                  <c:v>178.34700000000001</c:v>
                </c:pt>
                <c:pt idx="8021">
                  <c:v>178.38</c:v>
                </c:pt>
                <c:pt idx="8022">
                  <c:v>178.38</c:v>
                </c:pt>
                <c:pt idx="8023">
                  <c:v>178.38399999999999</c:v>
                </c:pt>
                <c:pt idx="8024">
                  <c:v>178.39400000000001</c:v>
                </c:pt>
                <c:pt idx="8025">
                  <c:v>178.41</c:v>
                </c:pt>
                <c:pt idx="8026">
                  <c:v>178.423</c:v>
                </c:pt>
                <c:pt idx="8027">
                  <c:v>178.43600000000001</c:v>
                </c:pt>
                <c:pt idx="8028">
                  <c:v>178.44900000000001</c:v>
                </c:pt>
                <c:pt idx="8029">
                  <c:v>178.46299999999999</c:v>
                </c:pt>
                <c:pt idx="8030">
                  <c:v>178.47499999999999</c:v>
                </c:pt>
                <c:pt idx="8031">
                  <c:v>178.48599999999999</c:v>
                </c:pt>
                <c:pt idx="8032">
                  <c:v>178.49700000000001</c:v>
                </c:pt>
                <c:pt idx="8033">
                  <c:v>178.50800000000001</c:v>
                </c:pt>
                <c:pt idx="8034">
                  <c:v>178.529</c:v>
                </c:pt>
                <c:pt idx="8035">
                  <c:v>178.57499999999999</c:v>
                </c:pt>
                <c:pt idx="8036">
                  <c:v>178.64099999999999</c:v>
                </c:pt>
                <c:pt idx="8037">
                  <c:v>178.69</c:v>
                </c:pt>
                <c:pt idx="8038">
                  <c:v>178.715</c:v>
                </c:pt>
                <c:pt idx="8039">
                  <c:v>178.74600000000001</c:v>
                </c:pt>
                <c:pt idx="8040">
                  <c:v>178.79900000000001</c:v>
                </c:pt>
                <c:pt idx="8041">
                  <c:v>178.845</c:v>
                </c:pt>
                <c:pt idx="8042">
                  <c:v>178.86199999999999</c:v>
                </c:pt>
                <c:pt idx="8043">
                  <c:v>178.87100000000001</c:v>
                </c:pt>
                <c:pt idx="8044">
                  <c:v>178.87200000000001</c:v>
                </c:pt>
                <c:pt idx="8045">
                  <c:v>178.876</c:v>
                </c:pt>
                <c:pt idx="8046">
                  <c:v>178.88499999999999</c:v>
                </c:pt>
                <c:pt idx="8047">
                  <c:v>178.899</c:v>
                </c:pt>
                <c:pt idx="8048">
                  <c:v>178.911</c:v>
                </c:pt>
                <c:pt idx="8049">
                  <c:v>178.92099999999999</c:v>
                </c:pt>
                <c:pt idx="8050">
                  <c:v>178.93199999999999</c:v>
                </c:pt>
                <c:pt idx="8051">
                  <c:v>178.95</c:v>
                </c:pt>
                <c:pt idx="8052">
                  <c:v>178.95400000000001</c:v>
                </c:pt>
                <c:pt idx="8053">
                  <c:v>178.971</c:v>
                </c:pt>
                <c:pt idx="8054">
                  <c:v>178.982</c:v>
                </c:pt>
                <c:pt idx="8055">
                  <c:v>178.98400000000001</c:v>
                </c:pt>
                <c:pt idx="8056">
                  <c:v>178.98500000000001</c:v>
                </c:pt>
                <c:pt idx="8057">
                  <c:v>178.99100000000001</c:v>
                </c:pt>
                <c:pt idx="8058">
                  <c:v>179.00200000000001</c:v>
                </c:pt>
                <c:pt idx="8059">
                  <c:v>179.03299999999999</c:v>
                </c:pt>
                <c:pt idx="8060">
                  <c:v>179.07499999999999</c:v>
                </c:pt>
                <c:pt idx="8061">
                  <c:v>179.107</c:v>
                </c:pt>
                <c:pt idx="8062">
                  <c:v>179.149</c:v>
                </c:pt>
                <c:pt idx="8063">
                  <c:v>179.17</c:v>
                </c:pt>
                <c:pt idx="8064">
                  <c:v>179.19200000000001</c:v>
                </c:pt>
                <c:pt idx="8065">
                  <c:v>179.215</c:v>
                </c:pt>
                <c:pt idx="8066">
                  <c:v>179.233</c:v>
                </c:pt>
                <c:pt idx="8067">
                  <c:v>179.238</c:v>
                </c:pt>
                <c:pt idx="8068">
                  <c:v>179.238</c:v>
                </c:pt>
                <c:pt idx="8069">
                  <c:v>179.24</c:v>
                </c:pt>
                <c:pt idx="8070">
                  <c:v>179.24799999999999</c:v>
                </c:pt>
                <c:pt idx="8071">
                  <c:v>179.256</c:v>
                </c:pt>
                <c:pt idx="8072">
                  <c:v>179.267</c:v>
                </c:pt>
                <c:pt idx="8073">
                  <c:v>179.279</c:v>
                </c:pt>
                <c:pt idx="8074">
                  <c:v>179.292</c:v>
                </c:pt>
                <c:pt idx="8075">
                  <c:v>179.304</c:v>
                </c:pt>
                <c:pt idx="8076">
                  <c:v>179.315</c:v>
                </c:pt>
                <c:pt idx="8077">
                  <c:v>179.327</c:v>
                </c:pt>
                <c:pt idx="8078">
                  <c:v>179.33699999999999</c:v>
                </c:pt>
                <c:pt idx="8079">
                  <c:v>179.34700000000001</c:v>
                </c:pt>
                <c:pt idx="8080">
                  <c:v>179.36799999999999</c:v>
                </c:pt>
                <c:pt idx="8081">
                  <c:v>179.423</c:v>
                </c:pt>
                <c:pt idx="8082">
                  <c:v>179.499</c:v>
                </c:pt>
                <c:pt idx="8083">
                  <c:v>179.58500000000001</c:v>
                </c:pt>
                <c:pt idx="8084">
                  <c:v>179.67500000000001</c:v>
                </c:pt>
                <c:pt idx="8085">
                  <c:v>179.75800000000001</c:v>
                </c:pt>
                <c:pt idx="8086">
                  <c:v>179.79900000000001</c:v>
                </c:pt>
                <c:pt idx="8087">
                  <c:v>179.81200000000001</c:v>
                </c:pt>
                <c:pt idx="8088">
                  <c:v>179.81899999999999</c:v>
                </c:pt>
                <c:pt idx="8089">
                  <c:v>179.81899999999999</c:v>
                </c:pt>
                <c:pt idx="8090">
                  <c:v>179.82300000000001</c:v>
                </c:pt>
                <c:pt idx="8091">
                  <c:v>179.827</c:v>
                </c:pt>
                <c:pt idx="8092">
                  <c:v>179.827</c:v>
                </c:pt>
                <c:pt idx="8093">
                  <c:v>179.827</c:v>
                </c:pt>
                <c:pt idx="8094">
                  <c:v>179.827</c:v>
                </c:pt>
                <c:pt idx="8095">
                  <c:v>179.83</c:v>
                </c:pt>
                <c:pt idx="8096">
                  <c:v>179.851</c:v>
                </c:pt>
                <c:pt idx="8097">
                  <c:v>179.874</c:v>
                </c:pt>
                <c:pt idx="8098">
                  <c:v>179.88900000000001</c:v>
                </c:pt>
                <c:pt idx="8099">
                  <c:v>179.90199999999999</c:v>
                </c:pt>
                <c:pt idx="8100">
                  <c:v>179.91499999999999</c:v>
                </c:pt>
                <c:pt idx="8101">
                  <c:v>179.92599999999999</c:v>
                </c:pt>
                <c:pt idx="8102">
                  <c:v>179.93700000000001</c:v>
                </c:pt>
                <c:pt idx="8103">
                  <c:v>179.964</c:v>
                </c:pt>
                <c:pt idx="8104">
                  <c:v>180.01</c:v>
                </c:pt>
                <c:pt idx="8105">
                  <c:v>180.06700000000001</c:v>
                </c:pt>
                <c:pt idx="8106">
                  <c:v>180.09200000000001</c:v>
                </c:pt>
                <c:pt idx="8107">
                  <c:v>180.09200000000001</c:v>
                </c:pt>
                <c:pt idx="8108">
                  <c:v>180.09299999999999</c:v>
                </c:pt>
                <c:pt idx="8109">
                  <c:v>180.1</c:v>
                </c:pt>
                <c:pt idx="8110">
                  <c:v>180.108</c:v>
                </c:pt>
                <c:pt idx="8111">
                  <c:v>180.12</c:v>
                </c:pt>
                <c:pt idx="8112">
                  <c:v>180.13399999999999</c:v>
                </c:pt>
                <c:pt idx="8113">
                  <c:v>180.14699999999999</c:v>
                </c:pt>
                <c:pt idx="8114">
                  <c:v>180.16</c:v>
                </c:pt>
                <c:pt idx="8115">
                  <c:v>180.173</c:v>
                </c:pt>
                <c:pt idx="8116">
                  <c:v>180.184</c:v>
                </c:pt>
                <c:pt idx="8117">
                  <c:v>180.196</c:v>
                </c:pt>
                <c:pt idx="8118">
                  <c:v>180.22900000000001</c:v>
                </c:pt>
                <c:pt idx="8119">
                  <c:v>180.29499999999999</c:v>
                </c:pt>
                <c:pt idx="8120">
                  <c:v>180.38399999999999</c:v>
                </c:pt>
                <c:pt idx="8121">
                  <c:v>180.47300000000001</c:v>
                </c:pt>
                <c:pt idx="8122">
                  <c:v>180.52199999999999</c:v>
                </c:pt>
                <c:pt idx="8123">
                  <c:v>180.52199999999999</c:v>
                </c:pt>
                <c:pt idx="8124">
                  <c:v>180.523</c:v>
                </c:pt>
                <c:pt idx="8125">
                  <c:v>180.53</c:v>
                </c:pt>
                <c:pt idx="8126">
                  <c:v>180.541</c:v>
                </c:pt>
                <c:pt idx="8127">
                  <c:v>180.55500000000001</c:v>
                </c:pt>
                <c:pt idx="8128">
                  <c:v>180.56800000000001</c:v>
                </c:pt>
                <c:pt idx="8129">
                  <c:v>180.58099999999999</c:v>
                </c:pt>
                <c:pt idx="8130">
                  <c:v>180.59399999999999</c:v>
                </c:pt>
                <c:pt idx="8131">
                  <c:v>180.60499999999999</c:v>
                </c:pt>
                <c:pt idx="8132">
                  <c:v>180.61799999999999</c:v>
                </c:pt>
                <c:pt idx="8133">
                  <c:v>180.64500000000001</c:v>
                </c:pt>
                <c:pt idx="8134">
                  <c:v>180.68100000000001</c:v>
                </c:pt>
                <c:pt idx="8135">
                  <c:v>180.68199999999999</c:v>
                </c:pt>
                <c:pt idx="8136">
                  <c:v>180.69300000000001</c:v>
                </c:pt>
                <c:pt idx="8137">
                  <c:v>180.703</c:v>
                </c:pt>
                <c:pt idx="8138">
                  <c:v>180.71199999999999</c:v>
                </c:pt>
                <c:pt idx="8139">
                  <c:v>180.72399999999999</c:v>
                </c:pt>
                <c:pt idx="8140">
                  <c:v>180.73599999999999</c:v>
                </c:pt>
                <c:pt idx="8141">
                  <c:v>180.749</c:v>
                </c:pt>
                <c:pt idx="8142">
                  <c:v>180.75899999999999</c:v>
                </c:pt>
                <c:pt idx="8143">
                  <c:v>180.77</c:v>
                </c:pt>
                <c:pt idx="8144">
                  <c:v>180.78100000000001</c:v>
                </c:pt>
                <c:pt idx="8145">
                  <c:v>180.792</c:v>
                </c:pt>
                <c:pt idx="8146">
                  <c:v>180.80199999999999</c:v>
                </c:pt>
                <c:pt idx="8147">
                  <c:v>180.81200000000001</c:v>
                </c:pt>
                <c:pt idx="8148">
                  <c:v>180.82900000000001</c:v>
                </c:pt>
                <c:pt idx="8149">
                  <c:v>180.87299999999999</c:v>
                </c:pt>
                <c:pt idx="8150">
                  <c:v>180.94399999999999</c:v>
                </c:pt>
                <c:pt idx="8151">
                  <c:v>181.01499999999999</c:v>
                </c:pt>
                <c:pt idx="8152">
                  <c:v>181.02199999999999</c:v>
                </c:pt>
                <c:pt idx="8153">
                  <c:v>181.023</c:v>
                </c:pt>
                <c:pt idx="8154">
                  <c:v>181.02699999999999</c:v>
                </c:pt>
                <c:pt idx="8155">
                  <c:v>181.03399999999999</c:v>
                </c:pt>
                <c:pt idx="8156">
                  <c:v>181.05600000000001</c:v>
                </c:pt>
                <c:pt idx="8157">
                  <c:v>181.102</c:v>
                </c:pt>
                <c:pt idx="8158">
                  <c:v>181.16</c:v>
                </c:pt>
                <c:pt idx="8159">
                  <c:v>181.21899999999999</c:v>
                </c:pt>
                <c:pt idx="8160">
                  <c:v>181.279</c:v>
                </c:pt>
                <c:pt idx="8161">
                  <c:v>181.34200000000001</c:v>
                </c:pt>
                <c:pt idx="8162">
                  <c:v>181.411</c:v>
                </c:pt>
                <c:pt idx="8163">
                  <c:v>181.476</c:v>
                </c:pt>
                <c:pt idx="8164">
                  <c:v>181.50299999999999</c:v>
                </c:pt>
                <c:pt idx="8165">
                  <c:v>181.50299999999999</c:v>
                </c:pt>
                <c:pt idx="8166">
                  <c:v>181.50299999999999</c:v>
                </c:pt>
                <c:pt idx="8167">
                  <c:v>181.50299999999999</c:v>
                </c:pt>
                <c:pt idx="8168">
                  <c:v>181.50399999999999</c:v>
                </c:pt>
                <c:pt idx="8169">
                  <c:v>181.50899999999999</c:v>
                </c:pt>
                <c:pt idx="8170">
                  <c:v>181.52600000000001</c:v>
                </c:pt>
                <c:pt idx="8171">
                  <c:v>181.554</c:v>
                </c:pt>
                <c:pt idx="8172">
                  <c:v>181.60300000000001</c:v>
                </c:pt>
                <c:pt idx="8173">
                  <c:v>181.65700000000001</c:v>
                </c:pt>
                <c:pt idx="8174">
                  <c:v>181.68700000000001</c:v>
                </c:pt>
                <c:pt idx="8175">
                  <c:v>181.69399999999999</c:v>
                </c:pt>
                <c:pt idx="8176">
                  <c:v>181.696</c:v>
                </c:pt>
                <c:pt idx="8177">
                  <c:v>181.69800000000001</c:v>
                </c:pt>
                <c:pt idx="8178">
                  <c:v>181.702</c:v>
                </c:pt>
                <c:pt idx="8179">
                  <c:v>181.714</c:v>
                </c:pt>
                <c:pt idx="8180">
                  <c:v>181.74</c:v>
                </c:pt>
                <c:pt idx="8181">
                  <c:v>181.77500000000001</c:v>
                </c:pt>
                <c:pt idx="8182">
                  <c:v>181.809</c:v>
                </c:pt>
                <c:pt idx="8183">
                  <c:v>181.81700000000001</c:v>
                </c:pt>
                <c:pt idx="8184">
                  <c:v>181.827</c:v>
                </c:pt>
                <c:pt idx="8185">
                  <c:v>181.827</c:v>
                </c:pt>
                <c:pt idx="8186">
                  <c:v>181.83500000000001</c:v>
                </c:pt>
                <c:pt idx="8187">
                  <c:v>181.858</c:v>
                </c:pt>
                <c:pt idx="8188">
                  <c:v>181.91499999999999</c:v>
                </c:pt>
                <c:pt idx="8189">
                  <c:v>181.99799999999999</c:v>
                </c:pt>
                <c:pt idx="8190">
                  <c:v>182.08699999999999</c:v>
                </c:pt>
                <c:pt idx="8191">
                  <c:v>182.16499999999999</c:v>
                </c:pt>
                <c:pt idx="8192">
                  <c:v>182.20400000000001</c:v>
                </c:pt>
                <c:pt idx="8193">
                  <c:v>182.20400000000001</c:v>
                </c:pt>
                <c:pt idx="8194">
                  <c:v>182.20500000000001</c:v>
                </c:pt>
                <c:pt idx="8195">
                  <c:v>182.23599999999999</c:v>
                </c:pt>
                <c:pt idx="8196">
                  <c:v>182.25399999999999</c:v>
                </c:pt>
                <c:pt idx="8197">
                  <c:v>182.27099999999999</c:v>
                </c:pt>
                <c:pt idx="8198">
                  <c:v>182.285</c:v>
                </c:pt>
                <c:pt idx="8199">
                  <c:v>182.298</c:v>
                </c:pt>
                <c:pt idx="8200">
                  <c:v>182.31</c:v>
                </c:pt>
                <c:pt idx="8201">
                  <c:v>182.322</c:v>
                </c:pt>
                <c:pt idx="8202">
                  <c:v>182.333</c:v>
                </c:pt>
                <c:pt idx="8203">
                  <c:v>182.34399999999999</c:v>
                </c:pt>
                <c:pt idx="8204">
                  <c:v>182.357</c:v>
                </c:pt>
                <c:pt idx="8205">
                  <c:v>182.38300000000001</c:v>
                </c:pt>
                <c:pt idx="8206">
                  <c:v>182.45</c:v>
                </c:pt>
                <c:pt idx="8207">
                  <c:v>182.53399999999999</c:v>
                </c:pt>
                <c:pt idx="8208">
                  <c:v>182.62200000000001</c:v>
                </c:pt>
                <c:pt idx="8209">
                  <c:v>182.65199999999999</c:v>
                </c:pt>
                <c:pt idx="8210">
                  <c:v>182.65700000000001</c:v>
                </c:pt>
                <c:pt idx="8211">
                  <c:v>182.67099999999999</c:v>
                </c:pt>
                <c:pt idx="8212">
                  <c:v>182.691</c:v>
                </c:pt>
                <c:pt idx="8213">
                  <c:v>182.70699999999999</c:v>
                </c:pt>
                <c:pt idx="8214">
                  <c:v>182.721</c:v>
                </c:pt>
                <c:pt idx="8215">
                  <c:v>182.73400000000001</c:v>
                </c:pt>
                <c:pt idx="8216">
                  <c:v>182.74700000000001</c:v>
                </c:pt>
                <c:pt idx="8217">
                  <c:v>182.75800000000001</c:v>
                </c:pt>
                <c:pt idx="8218">
                  <c:v>182.76900000000001</c:v>
                </c:pt>
                <c:pt idx="8219">
                  <c:v>182.78200000000001</c:v>
                </c:pt>
                <c:pt idx="8220">
                  <c:v>182.80600000000001</c:v>
                </c:pt>
                <c:pt idx="8221">
                  <c:v>182.85599999999999</c:v>
                </c:pt>
                <c:pt idx="8222">
                  <c:v>182.93899999999999</c:v>
                </c:pt>
                <c:pt idx="8223">
                  <c:v>183.02699999999999</c:v>
                </c:pt>
                <c:pt idx="8224">
                  <c:v>183.089</c:v>
                </c:pt>
                <c:pt idx="8225">
                  <c:v>183.089</c:v>
                </c:pt>
                <c:pt idx="8226">
                  <c:v>183.089</c:v>
                </c:pt>
                <c:pt idx="8227">
                  <c:v>183.09399999999999</c:v>
                </c:pt>
                <c:pt idx="8228">
                  <c:v>183.102</c:v>
                </c:pt>
                <c:pt idx="8229">
                  <c:v>183.11500000000001</c:v>
                </c:pt>
                <c:pt idx="8230">
                  <c:v>183.137</c:v>
                </c:pt>
                <c:pt idx="8231">
                  <c:v>183.15600000000001</c:v>
                </c:pt>
                <c:pt idx="8232">
                  <c:v>183.16900000000001</c:v>
                </c:pt>
                <c:pt idx="8233">
                  <c:v>183.18100000000001</c:v>
                </c:pt>
                <c:pt idx="8234">
                  <c:v>183.19300000000001</c:v>
                </c:pt>
                <c:pt idx="8235">
                  <c:v>183.21299999999999</c:v>
                </c:pt>
                <c:pt idx="8236">
                  <c:v>183.25200000000001</c:v>
                </c:pt>
                <c:pt idx="8237">
                  <c:v>183.32300000000001</c:v>
                </c:pt>
                <c:pt idx="8238">
                  <c:v>183.41300000000001</c:v>
                </c:pt>
                <c:pt idx="8239">
                  <c:v>183.45699999999999</c:v>
                </c:pt>
                <c:pt idx="8240">
                  <c:v>183.45699999999999</c:v>
                </c:pt>
                <c:pt idx="8241">
                  <c:v>183.46</c:v>
                </c:pt>
                <c:pt idx="8242">
                  <c:v>183.47499999999999</c:v>
                </c:pt>
                <c:pt idx="8243">
                  <c:v>183.5</c:v>
                </c:pt>
                <c:pt idx="8244">
                  <c:v>183.505</c:v>
                </c:pt>
                <c:pt idx="8245">
                  <c:v>183.506</c:v>
                </c:pt>
                <c:pt idx="8246">
                  <c:v>183.512</c:v>
                </c:pt>
                <c:pt idx="8247">
                  <c:v>183.52</c:v>
                </c:pt>
                <c:pt idx="8248">
                  <c:v>183.53100000000001</c:v>
                </c:pt>
                <c:pt idx="8249">
                  <c:v>183.54300000000001</c:v>
                </c:pt>
                <c:pt idx="8250">
                  <c:v>183.55799999999999</c:v>
                </c:pt>
                <c:pt idx="8251">
                  <c:v>183.57400000000001</c:v>
                </c:pt>
                <c:pt idx="8252">
                  <c:v>183.58799999999999</c:v>
                </c:pt>
                <c:pt idx="8253">
                  <c:v>183.6</c:v>
                </c:pt>
                <c:pt idx="8254">
                  <c:v>183.61199999999999</c:v>
                </c:pt>
                <c:pt idx="8255">
                  <c:v>183.62299999999999</c:v>
                </c:pt>
                <c:pt idx="8256">
                  <c:v>183.63300000000001</c:v>
                </c:pt>
                <c:pt idx="8257">
                  <c:v>183.65799999999999</c:v>
                </c:pt>
                <c:pt idx="8258">
                  <c:v>183.72200000000001</c:v>
                </c:pt>
                <c:pt idx="8259">
                  <c:v>183.809</c:v>
                </c:pt>
                <c:pt idx="8260">
                  <c:v>183.83699999999999</c:v>
                </c:pt>
                <c:pt idx="8261">
                  <c:v>183.839</c:v>
                </c:pt>
                <c:pt idx="8262">
                  <c:v>183.84200000000001</c:v>
                </c:pt>
                <c:pt idx="8263">
                  <c:v>183.852</c:v>
                </c:pt>
                <c:pt idx="8264">
                  <c:v>183.87200000000001</c:v>
                </c:pt>
                <c:pt idx="8265">
                  <c:v>183.892</c:v>
                </c:pt>
                <c:pt idx="8266">
                  <c:v>183.90899999999999</c:v>
                </c:pt>
                <c:pt idx="8267">
                  <c:v>183.923</c:v>
                </c:pt>
                <c:pt idx="8268">
                  <c:v>183.934</c:v>
                </c:pt>
                <c:pt idx="8269">
                  <c:v>183.94499999999999</c:v>
                </c:pt>
                <c:pt idx="8270">
                  <c:v>183.964</c:v>
                </c:pt>
                <c:pt idx="8271">
                  <c:v>184.011</c:v>
                </c:pt>
                <c:pt idx="8272">
                  <c:v>184.042</c:v>
                </c:pt>
                <c:pt idx="8273">
                  <c:v>184.04300000000001</c:v>
                </c:pt>
                <c:pt idx="8274">
                  <c:v>184.05199999999999</c:v>
                </c:pt>
                <c:pt idx="8275">
                  <c:v>184.066</c:v>
                </c:pt>
                <c:pt idx="8276">
                  <c:v>184.07900000000001</c:v>
                </c:pt>
                <c:pt idx="8277">
                  <c:v>184.09200000000001</c:v>
                </c:pt>
                <c:pt idx="8278">
                  <c:v>184.102</c:v>
                </c:pt>
                <c:pt idx="8279">
                  <c:v>184.113</c:v>
                </c:pt>
                <c:pt idx="8280">
                  <c:v>184.125</c:v>
                </c:pt>
                <c:pt idx="8281">
                  <c:v>184.15</c:v>
                </c:pt>
                <c:pt idx="8282">
                  <c:v>184.202</c:v>
                </c:pt>
                <c:pt idx="8283">
                  <c:v>184.28200000000001</c:v>
                </c:pt>
                <c:pt idx="8284">
                  <c:v>184.37</c:v>
                </c:pt>
                <c:pt idx="8285">
                  <c:v>184.41800000000001</c:v>
                </c:pt>
                <c:pt idx="8286">
                  <c:v>184.423</c:v>
                </c:pt>
                <c:pt idx="8287">
                  <c:v>184.42400000000001</c:v>
                </c:pt>
                <c:pt idx="8288">
                  <c:v>184.43199999999999</c:v>
                </c:pt>
                <c:pt idx="8289">
                  <c:v>184.44200000000001</c:v>
                </c:pt>
                <c:pt idx="8290">
                  <c:v>184.45400000000001</c:v>
                </c:pt>
                <c:pt idx="8291">
                  <c:v>184.46799999999999</c:v>
                </c:pt>
                <c:pt idx="8292">
                  <c:v>184.482</c:v>
                </c:pt>
                <c:pt idx="8293">
                  <c:v>184.495</c:v>
                </c:pt>
                <c:pt idx="8294">
                  <c:v>184.50800000000001</c:v>
                </c:pt>
                <c:pt idx="8295">
                  <c:v>184.52</c:v>
                </c:pt>
                <c:pt idx="8296">
                  <c:v>184.53399999999999</c:v>
                </c:pt>
                <c:pt idx="8297">
                  <c:v>184.548</c:v>
                </c:pt>
                <c:pt idx="8298">
                  <c:v>184.55699999999999</c:v>
                </c:pt>
                <c:pt idx="8299">
                  <c:v>184.56100000000001</c:v>
                </c:pt>
                <c:pt idx="8300">
                  <c:v>184.56200000000001</c:v>
                </c:pt>
                <c:pt idx="8301">
                  <c:v>184.56399999999999</c:v>
                </c:pt>
                <c:pt idx="8302">
                  <c:v>184.565</c:v>
                </c:pt>
                <c:pt idx="8303">
                  <c:v>184.566</c:v>
                </c:pt>
                <c:pt idx="8304">
                  <c:v>184.56800000000001</c:v>
                </c:pt>
                <c:pt idx="8305">
                  <c:v>184.57</c:v>
                </c:pt>
                <c:pt idx="8306">
                  <c:v>184.595</c:v>
                </c:pt>
                <c:pt idx="8307">
                  <c:v>184.595</c:v>
                </c:pt>
                <c:pt idx="8308">
                  <c:v>184.601</c:v>
                </c:pt>
                <c:pt idx="8309">
                  <c:v>184.624</c:v>
                </c:pt>
                <c:pt idx="8310">
                  <c:v>184.678</c:v>
                </c:pt>
                <c:pt idx="8311">
                  <c:v>184.75899999999999</c:v>
                </c:pt>
                <c:pt idx="8312">
                  <c:v>184.84399999999999</c:v>
                </c:pt>
                <c:pt idx="8313">
                  <c:v>184.898</c:v>
                </c:pt>
                <c:pt idx="8314">
                  <c:v>184.947</c:v>
                </c:pt>
                <c:pt idx="8315">
                  <c:v>184.99600000000001</c:v>
                </c:pt>
                <c:pt idx="8316">
                  <c:v>185.04900000000001</c:v>
                </c:pt>
                <c:pt idx="8317">
                  <c:v>185.08099999999999</c:v>
                </c:pt>
                <c:pt idx="8318">
                  <c:v>185.124</c:v>
                </c:pt>
                <c:pt idx="8319">
                  <c:v>185.17</c:v>
                </c:pt>
                <c:pt idx="8320">
                  <c:v>185.185</c:v>
                </c:pt>
                <c:pt idx="8321">
                  <c:v>185.185</c:v>
                </c:pt>
                <c:pt idx="8322">
                  <c:v>185.185</c:v>
                </c:pt>
                <c:pt idx="8323">
                  <c:v>185.185</c:v>
                </c:pt>
                <c:pt idx="8324">
                  <c:v>185.185</c:v>
                </c:pt>
                <c:pt idx="8325">
                  <c:v>185.19</c:v>
                </c:pt>
                <c:pt idx="8326">
                  <c:v>185.197</c:v>
                </c:pt>
                <c:pt idx="8327">
                  <c:v>185.20500000000001</c:v>
                </c:pt>
                <c:pt idx="8328">
                  <c:v>185.21700000000001</c:v>
                </c:pt>
                <c:pt idx="8329">
                  <c:v>185.23</c:v>
                </c:pt>
                <c:pt idx="8330">
                  <c:v>185.24299999999999</c:v>
                </c:pt>
                <c:pt idx="8331">
                  <c:v>185.256</c:v>
                </c:pt>
                <c:pt idx="8332">
                  <c:v>185.267</c:v>
                </c:pt>
                <c:pt idx="8333">
                  <c:v>185.27799999999999</c:v>
                </c:pt>
                <c:pt idx="8334">
                  <c:v>185.28899999999999</c:v>
                </c:pt>
                <c:pt idx="8335">
                  <c:v>185.3</c:v>
                </c:pt>
                <c:pt idx="8336">
                  <c:v>185.33199999999999</c:v>
                </c:pt>
                <c:pt idx="8337">
                  <c:v>185.398</c:v>
                </c:pt>
                <c:pt idx="8338">
                  <c:v>185.43299999999999</c:v>
                </c:pt>
                <c:pt idx="8339">
                  <c:v>185.43299999999999</c:v>
                </c:pt>
                <c:pt idx="8340">
                  <c:v>185.44399999999999</c:v>
                </c:pt>
                <c:pt idx="8341">
                  <c:v>185.476</c:v>
                </c:pt>
                <c:pt idx="8342">
                  <c:v>185.53200000000001</c:v>
                </c:pt>
                <c:pt idx="8343">
                  <c:v>185.59399999999999</c:v>
                </c:pt>
                <c:pt idx="8344">
                  <c:v>185.62799999999999</c:v>
                </c:pt>
                <c:pt idx="8345">
                  <c:v>185.63200000000001</c:v>
                </c:pt>
                <c:pt idx="8346">
                  <c:v>185.63399999999999</c:v>
                </c:pt>
                <c:pt idx="8347">
                  <c:v>185.642</c:v>
                </c:pt>
                <c:pt idx="8348">
                  <c:v>185.65199999999999</c:v>
                </c:pt>
                <c:pt idx="8349">
                  <c:v>185.661</c:v>
                </c:pt>
                <c:pt idx="8350">
                  <c:v>185.672</c:v>
                </c:pt>
                <c:pt idx="8351">
                  <c:v>185.684</c:v>
                </c:pt>
                <c:pt idx="8352">
                  <c:v>185.7</c:v>
                </c:pt>
                <c:pt idx="8353">
                  <c:v>185.71700000000001</c:v>
                </c:pt>
                <c:pt idx="8354">
                  <c:v>185.73099999999999</c:v>
                </c:pt>
                <c:pt idx="8355">
                  <c:v>185.744</c:v>
                </c:pt>
                <c:pt idx="8356">
                  <c:v>185.755</c:v>
                </c:pt>
                <c:pt idx="8357">
                  <c:v>185.76599999999999</c:v>
                </c:pt>
                <c:pt idx="8358">
                  <c:v>185.77699999999999</c:v>
                </c:pt>
                <c:pt idx="8359">
                  <c:v>185.78800000000001</c:v>
                </c:pt>
                <c:pt idx="8360">
                  <c:v>185.804</c:v>
                </c:pt>
                <c:pt idx="8361">
                  <c:v>185.833</c:v>
                </c:pt>
                <c:pt idx="8362">
                  <c:v>185.88399999999999</c:v>
                </c:pt>
                <c:pt idx="8363">
                  <c:v>185.95</c:v>
                </c:pt>
                <c:pt idx="8364">
                  <c:v>186.00299999999999</c:v>
                </c:pt>
                <c:pt idx="8365">
                  <c:v>186.05600000000001</c:v>
                </c:pt>
                <c:pt idx="8366">
                  <c:v>186.12100000000001</c:v>
                </c:pt>
                <c:pt idx="8367">
                  <c:v>186.13499999999999</c:v>
                </c:pt>
                <c:pt idx="8368">
                  <c:v>186.13499999999999</c:v>
                </c:pt>
                <c:pt idx="8369">
                  <c:v>186.136</c:v>
                </c:pt>
                <c:pt idx="8370">
                  <c:v>186.18100000000001</c:v>
                </c:pt>
                <c:pt idx="8371">
                  <c:v>186.23400000000001</c:v>
                </c:pt>
                <c:pt idx="8372">
                  <c:v>186.29599999999999</c:v>
                </c:pt>
                <c:pt idx="8373">
                  <c:v>186.381</c:v>
                </c:pt>
                <c:pt idx="8374">
                  <c:v>186.42699999999999</c:v>
                </c:pt>
                <c:pt idx="8375">
                  <c:v>186.42699999999999</c:v>
                </c:pt>
                <c:pt idx="8376">
                  <c:v>186.42699999999999</c:v>
                </c:pt>
                <c:pt idx="8377">
                  <c:v>186.429</c:v>
                </c:pt>
                <c:pt idx="8378">
                  <c:v>186.43899999999999</c:v>
                </c:pt>
                <c:pt idx="8379">
                  <c:v>186.46700000000001</c:v>
                </c:pt>
                <c:pt idx="8380">
                  <c:v>186.52699999999999</c:v>
                </c:pt>
                <c:pt idx="8381">
                  <c:v>186.554</c:v>
                </c:pt>
                <c:pt idx="8382">
                  <c:v>186.56800000000001</c:v>
                </c:pt>
                <c:pt idx="8383">
                  <c:v>186.59700000000001</c:v>
                </c:pt>
                <c:pt idx="8384">
                  <c:v>186.65</c:v>
                </c:pt>
                <c:pt idx="8385">
                  <c:v>186.71600000000001</c:v>
                </c:pt>
                <c:pt idx="8386">
                  <c:v>186.76599999999999</c:v>
                </c:pt>
                <c:pt idx="8387">
                  <c:v>186.779</c:v>
                </c:pt>
                <c:pt idx="8388">
                  <c:v>186.779</c:v>
                </c:pt>
                <c:pt idx="8389">
                  <c:v>186.786</c:v>
                </c:pt>
                <c:pt idx="8390">
                  <c:v>186.80799999999999</c:v>
                </c:pt>
                <c:pt idx="8391">
                  <c:v>186.83500000000001</c:v>
                </c:pt>
                <c:pt idx="8392">
                  <c:v>186.84700000000001</c:v>
                </c:pt>
                <c:pt idx="8393">
                  <c:v>186.858</c:v>
                </c:pt>
                <c:pt idx="8394">
                  <c:v>186.869</c:v>
                </c:pt>
                <c:pt idx="8395">
                  <c:v>186.88</c:v>
                </c:pt>
                <c:pt idx="8396">
                  <c:v>186.898</c:v>
                </c:pt>
                <c:pt idx="8397">
                  <c:v>186.91300000000001</c:v>
                </c:pt>
                <c:pt idx="8398">
                  <c:v>186.941</c:v>
                </c:pt>
                <c:pt idx="8399">
                  <c:v>186.995</c:v>
                </c:pt>
                <c:pt idx="8400">
                  <c:v>187.06800000000001</c:v>
                </c:pt>
                <c:pt idx="8401">
                  <c:v>187.149</c:v>
                </c:pt>
                <c:pt idx="8402">
                  <c:v>187.233</c:v>
                </c:pt>
                <c:pt idx="8403">
                  <c:v>187.315</c:v>
                </c:pt>
                <c:pt idx="8404">
                  <c:v>187.39599999999999</c:v>
                </c:pt>
                <c:pt idx="8405">
                  <c:v>187.47</c:v>
                </c:pt>
                <c:pt idx="8406">
                  <c:v>187.48599999999999</c:v>
                </c:pt>
                <c:pt idx="8407">
                  <c:v>187.48599999999999</c:v>
                </c:pt>
                <c:pt idx="8408">
                  <c:v>187.48599999999999</c:v>
                </c:pt>
                <c:pt idx="8409">
                  <c:v>187.48599999999999</c:v>
                </c:pt>
                <c:pt idx="8410">
                  <c:v>187.499</c:v>
                </c:pt>
                <c:pt idx="8411">
                  <c:v>187.542</c:v>
                </c:pt>
                <c:pt idx="8412">
                  <c:v>187.596</c:v>
                </c:pt>
                <c:pt idx="8413">
                  <c:v>187.61799999999999</c:v>
                </c:pt>
                <c:pt idx="8414">
                  <c:v>187.61799999999999</c:v>
                </c:pt>
                <c:pt idx="8415">
                  <c:v>187.625</c:v>
                </c:pt>
                <c:pt idx="8416">
                  <c:v>187.63300000000001</c:v>
                </c:pt>
                <c:pt idx="8417">
                  <c:v>187.643</c:v>
                </c:pt>
                <c:pt idx="8418">
                  <c:v>187.654</c:v>
                </c:pt>
                <c:pt idx="8419">
                  <c:v>187.666</c:v>
                </c:pt>
                <c:pt idx="8420">
                  <c:v>187.679</c:v>
                </c:pt>
                <c:pt idx="8421">
                  <c:v>187.69200000000001</c:v>
                </c:pt>
                <c:pt idx="8422">
                  <c:v>187.703</c:v>
                </c:pt>
                <c:pt idx="8423">
                  <c:v>187.715</c:v>
                </c:pt>
                <c:pt idx="8424">
                  <c:v>187.726</c:v>
                </c:pt>
                <c:pt idx="8425">
                  <c:v>187.73699999999999</c:v>
                </c:pt>
                <c:pt idx="8426">
                  <c:v>187.75</c:v>
                </c:pt>
                <c:pt idx="8427">
                  <c:v>187.77699999999999</c:v>
                </c:pt>
                <c:pt idx="8428">
                  <c:v>187.828</c:v>
                </c:pt>
                <c:pt idx="8429">
                  <c:v>187.86600000000001</c:v>
                </c:pt>
                <c:pt idx="8430">
                  <c:v>187.86600000000001</c:v>
                </c:pt>
                <c:pt idx="8431">
                  <c:v>187.86799999999999</c:v>
                </c:pt>
                <c:pt idx="8432">
                  <c:v>187.875</c:v>
                </c:pt>
                <c:pt idx="8433">
                  <c:v>187.881</c:v>
                </c:pt>
                <c:pt idx="8434">
                  <c:v>187.89</c:v>
                </c:pt>
                <c:pt idx="8435">
                  <c:v>187.90199999999999</c:v>
                </c:pt>
                <c:pt idx="8436">
                  <c:v>187.91499999999999</c:v>
                </c:pt>
                <c:pt idx="8437">
                  <c:v>187.92699999999999</c:v>
                </c:pt>
                <c:pt idx="8438">
                  <c:v>187.93899999999999</c:v>
                </c:pt>
                <c:pt idx="8439">
                  <c:v>187.95099999999999</c:v>
                </c:pt>
                <c:pt idx="8440">
                  <c:v>187.964</c:v>
                </c:pt>
                <c:pt idx="8441">
                  <c:v>187.97499999999999</c:v>
                </c:pt>
                <c:pt idx="8442">
                  <c:v>187.999</c:v>
                </c:pt>
                <c:pt idx="8443">
                  <c:v>188.05600000000001</c:v>
                </c:pt>
                <c:pt idx="8444">
                  <c:v>188.12100000000001</c:v>
                </c:pt>
                <c:pt idx="8445">
                  <c:v>188.14400000000001</c:v>
                </c:pt>
                <c:pt idx="8446">
                  <c:v>188.14400000000001</c:v>
                </c:pt>
                <c:pt idx="8447">
                  <c:v>188.14599999999999</c:v>
                </c:pt>
                <c:pt idx="8448">
                  <c:v>188.15100000000001</c:v>
                </c:pt>
                <c:pt idx="8449">
                  <c:v>188.16</c:v>
                </c:pt>
                <c:pt idx="8450">
                  <c:v>188.173</c:v>
                </c:pt>
                <c:pt idx="8451">
                  <c:v>188.18600000000001</c:v>
                </c:pt>
                <c:pt idx="8452">
                  <c:v>188.19900000000001</c:v>
                </c:pt>
                <c:pt idx="8453">
                  <c:v>188.21100000000001</c:v>
                </c:pt>
                <c:pt idx="8454">
                  <c:v>188.22399999999999</c:v>
                </c:pt>
                <c:pt idx="8455">
                  <c:v>188.238</c:v>
                </c:pt>
                <c:pt idx="8456">
                  <c:v>188.25700000000001</c:v>
                </c:pt>
                <c:pt idx="8457">
                  <c:v>188.30099999999999</c:v>
                </c:pt>
                <c:pt idx="8458">
                  <c:v>188.328</c:v>
                </c:pt>
                <c:pt idx="8459">
                  <c:v>188.34899999999999</c:v>
                </c:pt>
                <c:pt idx="8460">
                  <c:v>188.374</c:v>
                </c:pt>
                <c:pt idx="8461">
                  <c:v>188.37700000000001</c:v>
                </c:pt>
                <c:pt idx="8462">
                  <c:v>188.37799999999999</c:v>
                </c:pt>
                <c:pt idx="8463">
                  <c:v>188.38</c:v>
                </c:pt>
                <c:pt idx="8464">
                  <c:v>188.386</c:v>
                </c:pt>
                <c:pt idx="8465">
                  <c:v>188.41399999999999</c:v>
                </c:pt>
                <c:pt idx="8466">
                  <c:v>188.47800000000001</c:v>
                </c:pt>
                <c:pt idx="8467">
                  <c:v>188.54599999999999</c:v>
                </c:pt>
                <c:pt idx="8468">
                  <c:v>188.58</c:v>
                </c:pt>
                <c:pt idx="8469">
                  <c:v>188.59</c:v>
                </c:pt>
                <c:pt idx="8470">
                  <c:v>188.60300000000001</c:v>
                </c:pt>
                <c:pt idx="8471">
                  <c:v>188.63200000000001</c:v>
                </c:pt>
                <c:pt idx="8472">
                  <c:v>188.68799999999999</c:v>
                </c:pt>
                <c:pt idx="8473">
                  <c:v>188.76</c:v>
                </c:pt>
                <c:pt idx="8474">
                  <c:v>188.8</c:v>
                </c:pt>
                <c:pt idx="8475">
                  <c:v>188.8</c:v>
                </c:pt>
                <c:pt idx="8476">
                  <c:v>188.8</c:v>
                </c:pt>
                <c:pt idx="8477">
                  <c:v>188.8</c:v>
                </c:pt>
                <c:pt idx="8478">
                  <c:v>188.81899999999999</c:v>
                </c:pt>
                <c:pt idx="8479">
                  <c:v>188.87200000000001</c:v>
                </c:pt>
                <c:pt idx="8480">
                  <c:v>188.95099999999999</c:v>
                </c:pt>
                <c:pt idx="8481">
                  <c:v>188.983</c:v>
                </c:pt>
                <c:pt idx="8482">
                  <c:v>188.983</c:v>
                </c:pt>
                <c:pt idx="8483">
                  <c:v>188.983</c:v>
                </c:pt>
                <c:pt idx="8484">
                  <c:v>188.983</c:v>
                </c:pt>
                <c:pt idx="8485">
                  <c:v>188.989</c:v>
                </c:pt>
                <c:pt idx="8486">
                  <c:v>188.99799999999999</c:v>
                </c:pt>
                <c:pt idx="8487">
                  <c:v>189.006</c:v>
                </c:pt>
                <c:pt idx="8488">
                  <c:v>189.01599999999999</c:v>
                </c:pt>
                <c:pt idx="8489">
                  <c:v>189.02500000000001</c:v>
                </c:pt>
                <c:pt idx="8490">
                  <c:v>189.042</c:v>
                </c:pt>
                <c:pt idx="8491">
                  <c:v>189.05699999999999</c:v>
                </c:pt>
                <c:pt idx="8492">
                  <c:v>189.06899999999999</c:v>
                </c:pt>
                <c:pt idx="8493">
                  <c:v>189.08099999999999</c:v>
                </c:pt>
                <c:pt idx="8494">
                  <c:v>189.09299999999999</c:v>
                </c:pt>
                <c:pt idx="8495">
                  <c:v>189.10499999999999</c:v>
                </c:pt>
                <c:pt idx="8496">
                  <c:v>189.11600000000001</c:v>
                </c:pt>
                <c:pt idx="8497">
                  <c:v>189.13200000000001</c:v>
                </c:pt>
                <c:pt idx="8498">
                  <c:v>189.17</c:v>
                </c:pt>
                <c:pt idx="8499">
                  <c:v>189.22</c:v>
                </c:pt>
                <c:pt idx="8500">
                  <c:v>189.233</c:v>
                </c:pt>
                <c:pt idx="8501">
                  <c:v>189.233</c:v>
                </c:pt>
                <c:pt idx="8502">
                  <c:v>189.24</c:v>
                </c:pt>
                <c:pt idx="8503">
                  <c:v>189.25899999999999</c:v>
                </c:pt>
                <c:pt idx="8504">
                  <c:v>189.279</c:v>
                </c:pt>
                <c:pt idx="8505">
                  <c:v>189.29300000000001</c:v>
                </c:pt>
                <c:pt idx="8506">
                  <c:v>189.30600000000001</c:v>
                </c:pt>
                <c:pt idx="8507">
                  <c:v>189.31700000000001</c:v>
                </c:pt>
                <c:pt idx="8508">
                  <c:v>189.32900000000001</c:v>
                </c:pt>
                <c:pt idx="8509">
                  <c:v>189.34</c:v>
                </c:pt>
                <c:pt idx="8510">
                  <c:v>189.35599999999999</c:v>
                </c:pt>
                <c:pt idx="8511">
                  <c:v>189.40700000000001</c:v>
                </c:pt>
                <c:pt idx="8512">
                  <c:v>189.48500000000001</c:v>
                </c:pt>
                <c:pt idx="8513">
                  <c:v>189.56700000000001</c:v>
                </c:pt>
                <c:pt idx="8514">
                  <c:v>189.655</c:v>
                </c:pt>
                <c:pt idx="8515">
                  <c:v>189.738</c:v>
                </c:pt>
                <c:pt idx="8516">
                  <c:v>189.75</c:v>
                </c:pt>
                <c:pt idx="8517">
                  <c:v>189.76499999999999</c:v>
                </c:pt>
                <c:pt idx="8518">
                  <c:v>189.76499999999999</c:v>
                </c:pt>
                <c:pt idx="8519">
                  <c:v>189.76499999999999</c:v>
                </c:pt>
                <c:pt idx="8520">
                  <c:v>189.768</c:v>
                </c:pt>
                <c:pt idx="8521">
                  <c:v>189.77600000000001</c:v>
                </c:pt>
                <c:pt idx="8522">
                  <c:v>189.78700000000001</c:v>
                </c:pt>
                <c:pt idx="8523">
                  <c:v>189.80099999999999</c:v>
                </c:pt>
                <c:pt idx="8524">
                  <c:v>189.815</c:v>
                </c:pt>
                <c:pt idx="8525">
                  <c:v>189.828</c:v>
                </c:pt>
                <c:pt idx="8526">
                  <c:v>189.84</c:v>
                </c:pt>
                <c:pt idx="8527">
                  <c:v>189.852</c:v>
                </c:pt>
                <c:pt idx="8528">
                  <c:v>189.87299999999999</c:v>
                </c:pt>
                <c:pt idx="8529">
                  <c:v>189.92</c:v>
                </c:pt>
                <c:pt idx="8530">
                  <c:v>190.00200000000001</c:v>
                </c:pt>
                <c:pt idx="8531">
                  <c:v>190.08799999999999</c:v>
                </c:pt>
                <c:pt idx="8532">
                  <c:v>190.16800000000001</c:v>
                </c:pt>
                <c:pt idx="8533">
                  <c:v>190.249</c:v>
                </c:pt>
                <c:pt idx="8534">
                  <c:v>190.327</c:v>
                </c:pt>
                <c:pt idx="8535">
                  <c:v>190.40199999999999</c:v>
                </c:pt>
                <c:pt idx="8536">
                  <c:v>190.48699999999999</c:v>
                </c:pt>
                <c:pt idx="8537">
                  <c:v>190.57</c:v>
                </c:pt>
                <c:pt idx="8538">
                  <c:v>190.63800000000001</c:v>
                </c:pt>
                <c:pt idx="8539">
                  <c:v>190.684</c:v>
                </c:pt>
                <c:pt idx="8540">
                  <c:v>190.684</c:v>
                </c:pt>
                <c:pt idx="8541">
                  <c:v>190.684</c:v>
                </c:pt>
                <c:pt idx="8542">
                  <c:v>190.684</c:v>
                </c:pt>
                <c:pt idx="8543">
                  <c:v>190.691</c:v>
                </c:pt>
                <c:pt idx="8544">
                  <c:v>190.71700000000001</c:v>
                </c:pt>
                <c:pt idx="8545">
                  <c:v>190.76300000000001</c:v>
                </c:pt>
                <c:pt idx="8546">
                  <c:v>190.822</c:v>
                </c:pt>
                <c:pt idx="8547">
                  <c:v>190.84899999999999</c:v>
                </c:pt>
                <c:pt idx="8548">
                  <c:v>190.852</c:v>
                </c:pt>
                <c:pt idx="8549">
                  <c:v>190.85599999999999</c:v>
                </c:pt>
                <c:pt idx="8550">
                  <c:v>190.863</c:v>
                </c:pt>
                <c:pt idx="8551">
                  <c:v>190.876</c:v>
                </c:pt>
                <c:pt idx="8552">
                  <c:v>190.898</c:v>
                </c:pt>
                <c:pt idx="8553">
                  <c:v>190.91399999999999</c:v>
                </c:pt>
                <c:pt idx="8554">
                  <c:v>190.92400000000001</c:v>
                </c:pt>
                <c:pt idx="8555">
                  <c:v>190.947</c:v>
                </c:pt>
                <c:pt idx="8556">
                  <c:v>190.97200000000001</c:v>
                </c:pt>
                <c:pt idx="8557">
                  <c:v>190.97399999999999</c:v>
                </c:pt>
                <c:pt idx="8558">
                  <c:v>190.98099999999999</c:v>
                </c:pt>
                <c:pt idx="8559">
                  <c:v>190.994</c:v>
                </c:pt>
                <c:pt idx="8560">
                  <c:v>191.02099999999999</c:v>
                </c:pt>
                <c:pt idx="8561">
                  <c:v>191.02600000000001</c:v>
                </c:pt>
                <c:pt idx="8562">
                  <c:v>191.03200000000001</c:v>
                </c:pt>
                <c:pt idx="8563">
                  <c:v>191.06</c:v>
                </c:pt>
                <c:pt idx="8564">
                  <c:v>191.119</c:v>
                </c:pt>
                <c:pt idx="8565">
                  <c:v>191.2</c:v>
                </c:pt>
                <c:pt idx="8566">
                  <c:v>191.286</c:v>
                </c:pt>
                <c:pt idx="8567">
                  <c:v>191.375</c:v>
                </c:pt>
                <c:pt idx="8568">
                  <c:v>191.464</c:v>
                </c:pt>
                <c:pt idx="8569">
                  <c:v>191.55</c:v>
                </c:pt>
                <c:pt idx="8570">
                  <c:v>191.61600000000001</c:v>
                </c:pt>
                <c:pt idx="8571">
                  <c:v>191.61600000000001</c:v>
                </c:pt>
                <c:pt idx="8572">
                  <c:v>191.61600000000001</c:v>
                </c:pt>
                <c:pt idx="8573">
                  <c:v>191.61600000000001</c:v>
                </c:pt>
                <c:pt idx="8574">
                  <c:v>191.619</c:v>
                </c:pt>
                <c:pt idx="8575">
                  <c:v>191.631</c:v>
                </c:pt>
                <c:pt idx="8576">
                  <c:v>191.64599999999999</c:v>
                </c:pt>
                <c:pt idx="8577">
                  <c:v>191.65799999999999</c:v>
                </c:pt>
                <c:pt idx="8578">
                  <c:v>191.66900000000001</c:v>
                </c:pt>
                <c:pt idx="8579">
                  <c:v>191.68100000000001</c:v>
                </c:pt>
                <c:pt idx="8580">
                  <c:v>191.69200000000001</c:v>
                </c:pt>
                <c:pt idx="8581">
                  <c:v>191.70400000000001</c:v>
                </c:pt>
                <c:pt idx="8582">
                  <c:v>191.72300000000001</c:v>
                </c:pt>
                <c:pt idx="8583">
                  <c:v>191.77699999999999</c:v>
                </c:pt>
                <c:pt idx="8584">
                  <c:v>191.85900000000001</c:v>
                </c:pt>
                <c:pt idx="8585">
                  <c:v>191.94300000000001</c:v>
                </c:pt>
                <c:pt idx="8586">
                  <c:v>192.005</c:v>
                </c:pt>
                <c:pt idx="8587">
                  <c:v>192.05600000000001</c:v>
                </c:pt>
                <c:pt idx="8588">
                  <c:v>192.10900000000001</c:v>
                </c:pt>
                <c:pt idx="8589">
                  <c:v>192.13300000000001</c:v>
                </c:pt>
                <c:pt idx="8590">
                  <c:v>192.13300000000001</c:v>
                </c:pt>
                <c:pt idx="8591">
                  <c:v>192.13300000000001</c:v>
                </c:pt>
                <c:pt idx="8592">
                  <c:v>192.13300000000001</c:v>
                </c:pt>
                <c:pt idx="8593">
                  <c:v>192.137</c:v>
                </c:pt>
                <c:pt idx="8594">
                  <c:v>192.14500000000001</c:v>
                </c:pt>
                <c:pt idx="8595">
                  <c:v>192.154</c:v>
                </c:pt>
                <c:pt idx="8596">
                  <c:v>192.166</c:v>
                </c:pt>
                <c:pt idx="8597">
                  <c:v>192.18</c:v>
                </c:pt>
                <c:pt idx="8598">
                  <c:v>192.20699999999999</c:v>
                </c:pt>
                <c:pt idx="8599">
                  <c:v>192.22900000000001</c:v>
                </c:pt>
                <c:pt idx="8600">
                  <c:v>192.239</c:v>
                </c:pt>
                <c:pt idx="8601">
                  <c:v>192.24799999999999</c:v>
                </c:pt>
                <c:pt idx="8602">
                  <c:v>192.25800000000001</c:v>
                </c:pt>
                <c:pt idx="8603">
                  <c:v>192.273</c:v>
                </c:pt>
                <c:pt idx="8604">
                  <c:v>192.31700000000001</c:v>
                </c:pt>
                <c:pt idx="8605">
                  <c:v>192.386</c:v>
                </c:pt>
                <c:pt idx="8606">
                  <c:v>192.47</c:v>
                </c:pt>
                <c:pt idx="8607">
                  <c:v>192.55</c:v>
                </c:pt>
                <c:pt idx="8608">
                  <c:v>192.626</c:v>
                </c:pt>
                <c:pt idx="8609">
                  <c:v>192.696</c:v>
                </c:pt>
                <c:pt idx="8610">
                  <c:v>192.696</c:v>
                </c:pt>
                <c:pt idx="8611">
                  <c:v>192.696</c:v>
                </c:pt>
                <c:pt idx="8612">
                  <c:v>192.7</c:v>
                </c:pt>
                <c:pt idx="8613">
                  <c:v>192.71</c:v>
                </c:pt>
                <c:pt idx="8614">
                  <c:v>192.721</c:v>
                </c:pt>
                <c:pt idx="8615">
                  <c:v>192.733</c:v>
                </c:pt>
                <c:pt idx="8616">
                  <c:v>192.74600000000001</c:v>
                </c:pt>
                <c:pt idx="8617">
                  <c:v>192.75800000000001</c:v>
                </c:pt>
                <c:pt idx="8618">
                  <c:v>192.76900000000001</c:v>
                </c:pt>
                <c:pt idx="8619">
                  <c:v>192.779</c:v>
                </c:pt>
                <c:pt idx="8620">
                  <c:v>192.79</c:v>
                </c:pt>
                <c:pt idx="8621">
                  <c:v>192.803</c:v>
                </c:pt>
                <c:pt idx="8622">
                  <c:v>192.82499999999999</c:v>
                </c:pt>
                <c:pt idx="8623">
                  <c:v>192.87100000000001</c:v>
                </c:pt>
                <c:pt idx="8624">
                  <c:v>192.91800000000001</c:v>
                </c:pt>
                <c:pt idx="8625">
                  <c:v>192.97399999999999</c:v>
                </c:pt>
                <c:pt idx="8626">
                  <c:v>193.01</c:v>
                </c:pt>
                <c:pt idx="8627">
                  <c:v>193.011</c:v>
                </c:pt>
                <c:pt idx="8628">
                  <c:v>193.011</c:v>
                </c:pt>
                <c:pt idx="8629">
                  <c:v>193.011</c:v>
                </c:pt>
                <c:pt idx="8630">
                  <c:v>193.012</c:v>
                </c:pt>
                <c:pt idx="8631">
                  <c:v>193.01599999999999</c:v>
                </c:pt>
                <c:pt idx="8632">
                  <c:v>193.024</c:v>
                </c:pt>
                <c:pt idx="8633">
                  <c:v>193.03899999999999</c:v>
                </c:pt>
                <c:pt idx="8634">
                  <c:v>193.059</c:v>
                </c:pt>
                <c:pt idx="8635">
                  <c:v>193.078</c:v>
                </c:pt>
                <c:pt idx="8636">
                  <c:v>193.09200000000001</c:v>
                </c:pt>
                <c:pt idx="8637">
                  <c:v>193.10499999999999</c:v>
                </c:pt>
                <c:pt idx="8638">
                  <c:v>193.11799999999999</c:v>
                </c:pt>
                <c:pt idx="8639">
                  <c:v>193.13</c:v>
                </c:pt>
                <c:pt idx="8640">
                  <c:v>193.142</c:v>
                </c:pt>
                <c:pt idx="8641">
                  <c:v>193.15700000000001</c:v>
                </c:pt>
                <c:pt idx="8642">
                  <c:v>193.18</c:v>
                </c:pt>
                <c:pt idx="8643">
                  <c:v>193.202</c:v>
                </c:pt>
                <c:pt idx="8644">
                  <c:v>193.20699999999999</c:v>
                </c:pt>
                <c:pt idx="8645">
                  <c:v>193.215</c:v>
                </c:pt>
                <c:pt idx="8646">
                  <c:v>193.226</c:v>
                </c:pt>
                <c:pt idx="8647">
                  <c:v>193.238</c:v>
                </c:pt>
                <c:pt idx="8648">
                  <c:v>193.251</c:v>
                </c:pt>
                <c:pt idx="8649">
                  <c:v>193.26499999999999</c:v>
                </c:pt>
                <c:pt idx="8650">
                  <c:v>193.27799999999999</c:v>
                </c:pt>
                <c:pt idx="8651">
                  <c:v>193.28899999999999</c:v>
                </c:pt>
                <c:pt idx="8652">
                  <c:v>193.30099999999999</c:v>
                </c:pt>
                <c:pt idx="8653">
                  <c:v>193.31100000000001</c:v>
                </c:pt>
                <c:pt idx="8654">
                  <c:v>193.321</c:v>
                </c:pt>
                <c:pt idx="8655">
                  <c:v>193.33500000000001</c:v>
                </c:pt>
                <c:pt idx="8656">
                  <c:v>193.36699999999999</c:v>
                </c:pt>
                <c:pt idx="8657">
                  <c:v>193.434</c:v>
                </c:pt>
                <c:pt idx="8658">
                  <c:v>193.52199999999999</c:v>
                </c:pt>
                <c:pt idx="8659">
                  <c:v>193.584</c:v>
                </c:pt>
                <c:pt idx="8660">
                  <c:v>193.584</c:v>
                </c:pt>
                <c:pt idx="8661">
                  <c:v>193.58500000000001</c:v>
                </c:pt>
                <c:pt idx="8662">
                  <c:v>193.589</c:v>
                </c:pt>
                <c:pt idx="8663">
                  <c:v>193.589</c:v>
                </c:pt>
                <c:pt idx="8664">
                  <c:v>193.59800000000001</c:v>
                </c:pt>
                <c:pt idx="8665">
                  <c:v>193.60900000000001</c:v>
                </c:pt>
                <c:pt idx="8666">
                  <c:v>193.62200000000001</c:v>
                </c:pt>
                <c:pt idx="8667">
                  <c:v>193.63399999999999</c:v>
                </c:pt>
                <c:pt idx="8668">
                  <c:v>193.64599999999999</c:v>
                </c:pt>
                <c:pt idx="8669">
                  <c:v>193.65700000000001</c:v>
                </c:pt>
                <c:pt idx="8670">
                  <c:v>193.672</c:v>
                </c:pt>
                <c:pt idx="8671">
                  <c:v>193.708</c:v>
                </c:pt>
                <c:pt idx="8672">
                  <c:v>193.779</c:v>
                </c:pt>
                <c:pt idx="8673">
                  <c:v>193.82499999999999</c:v>
                </c:pt>
                <c:pt idx="8674">
                  <c:v>193.82499999999999</c:v>
                </c:pt>
                <c:pt idx="8675">
                  <c:v>193.83</c:v>
                </c:pt>
                <c:pt idx="8676">
                  <c:v>193.839</c:v>
                </c:pt>
                <c:pt idx="8677">
                  <c:v>193.85300000000001</c:v>
                </c:pt>
                <c:pt idx="8678">
                  <c:v>193.86500000000001</c:v>
                </c:pt>
                <c:pt idx="8679">
                  <c:v>193.87799999999999</c:v>
                </c:pt>
                <c:pt idx="8680">
                  <c:v>193.89</c:v>
                </c:pt>
                <c:pt idx="8681">
                  <c:v>193.90199999999999</c:v>
                </c:pt>
                <c:pt idx="8682">
                  <c:v>193.91300000000001</c:v>
                </c:pt>
                <c:pt idx="8683">
                  <c:v>193.93799999999999</c:v>
                </c:pt>
                <c:pt idx="8684">
                  <c:v>193.999</c:v>
                </c:pt>
                <c:pt idx="8685">
                  <c:v>194.08600000000001</c:v>
                </c:pt>
                <c:pt idx="8686">
                  <c:v>194.14</c:v>
                </c:pt>
                <c:pt idx="8687">
                  <c:v>194.15</c:v>
                </c:pt>
                <c:pt idx="8688">
                  <c:v>194.15299999999999</c:v>
                </c:pt>
                <c:pt idx="8689">
                  <c:v>194.161</c:v>
                </c:pt>
                <c:pt idx="8690">
                  <c:v>194.172</c:v>
                </c:pt>
                <c:pt idx="8691">
                  <c:v>194.185</c:v>
                </c:pt>
                <c:pt idx="8692">
                  <c:v>194.19900000000001</c:v>
                </c:pt>
                <c:pt idx="8693">
                  <c:v>194.21199999999999</c:v>
                </c:pt>
                <c:pt idx="8694">
                  <c:v>194.22399999999999</c:v>
                </c:pt>
                <c:pt idx="8695">
                  <c:v>194.23599999999999</c:v>
                </c:pt>
                <c:pt idx="8696">
                  <c:v>194.255</c:v>
                </c:pt>
                <c:pt idx="8697">
                  <c:v>194.303</c:v>
                </c:pt>
                <c:pt idx="8698">
                  <c:v>194.34</c:v>
                </c:pt>
                <c:pt idx="8699">
                  <c:v>194.34100000000001</c:v>
                </c:pt>
                <c:pt idx="8700">
                  <c:v>194.34899999999999</c:v>
                </c:pt>
                <c:pt idx="8701">
                  <c:v>194.358</c:v>
                </c:pt>
                <c:pt idx="8702">
                  <c:v>194.37100000000001</c:v>
                </c:pt>
                <c:pt idx="8703">
                  <c:v>194.387</c:v>
                </c:pt>
                <c:pt idx="8704">
                  <c:v>194.404</c:v>
                </c:pt>
                <c:pt idx="8705">
                  <c:v>194.41900000000001</c:v>
                </c:pt>
                <c:pt idx="8706">
                  <c:v>194.43199999999999</c:v>
                </c:pt>
                <c:pt idx="8707">
                  <c:v>194.44300000000001</c:v>
                </c:pt>
                <c:pt idx="8708">
                  <c:v>194.45699999999999</c:v>
                </c:pt>
                <c:pt idx="8709">
                  <c:v>194.49100000000001</c:v>
                </c:pt>
                <c:pt idx="8710">
                  <c:v>194.56200000000001</c:v>
                </c:pt>
                <c:pt idx="8711">
                  <c:v>194.601</c:v>
                </c:pt>
                <c:pt idx="8712">
                  <c:v>194.60499999999999</c:v>
                </c:pt>
                <c:pt idx="8713">
                  <c:v>194.60900000000001</c:v>
                </c:pt>
                <c:pt idx="8714">
                  <c:v>194.62</c:v>
                </c:pt>
                <c:pt idx="8715">
                  <c:v>194.64</c:v>
                </c:pt>
                <c:pt idx="8716">
                  <c:v>194.65899999999999</c:v>
                </c:pt>
                <c:pt idx="8717">
                  <c:v>194.672</c:v>
                </c:pt>
                <c:pt idx="8718">
                  <c:v>194.68700000000001</c:v>
                </c:pt>
                <c:pt idx="8719">
                  <c:v>194.703</c:v>
                </c:pt>
                <c:pt idx="8720">
                  <c:v>194.71700000000001</c:v>
                </c:pt>
                <c:pt idx="8721">
                  <c:v>194.72800000000001</c:v>
                </c:pt>
                <c:pt idx="8722">
                  <c:v>194.739</c:v>
                </c:pt>
                <c:pt idx="8723">
                  <c:v>194.75</c:v>
                </c:pt>
                <c:pt idx="8724">
                  <c:v>194.76499999999999</c:v>
                </c:pt>
                <c:pt idx="8725">
                  <c:v>194.80600000000001</c:v>
                </c:pt>
                <c:pt idx="8726">
                  <c:v>194.84399999999999</c:v>
                </c:pt>
                <c:pt idx="8727">
                  <c:v>194.87200000000001</c:v>
                </c:pt>
                <c:pt idx="8728">
                  <c:v>194.91800000000001</c:v>
                </c:pt>
                <c:pt idx="8729">
                  <c:v>194.97300000000001</c:v>
                </c:pt>
                <c:pt idx="8730">
                  <c:v>195.042</c:v>
                </c:pt>
                <c:pt idx="8731">
                  <c:v>195.12</c:v>
                </c:pt>
                <c:pt idx="8732">
                  <c:v>195.197</c:v>
                </c:pt>
                <c:pt idx="8733">
                  <c:v>195.22300000000001</c:v>
                </c:pt>
                <c:pt idx="8734">
                  <c:v>195.268</c:v>
                </c:pt>
                <c:pt idx="8735">
                  <c:v>195.33099999999999</c:v>
                </c:pt>
                <c:pt idx="8736">
                  <c:v>195.352</c:v>
                </c:pt>
                <c:pt idx="8737">
                  <c:v>195.352</c:v>
                </c:pt>
                <c:pt idx="8738">
                  <c:v>195.352</c:v>
                </c:pt>
                <c:pt idx="8739">
                  <c:v>195.35900000000001</c:v>
                </c:pt>
                <c:pt idx="8740">
                  <c:v>195.39500000000001</c:v>
                </c:pt>
                <c:pt idx="8741">
                  <c:v>195.465</c:v>
                </c:pt>
                <c:pt idx="8742">
                  <c:v>195.55099999999999</c:v>
                </c:pt>
                <c:pt idx="8743">
                  <c:v>195.64099999999999</c:v>
                </c:pt>
                <c:pt idx="8744">
                  <c:v>195.678</c:v>
                </c:pt>
                <c:pt idx="8745">
                  <c:v>195.678</c:v>
                </c:pt>
                <c:pt idx="8746">
                  <c:v>195.679</c:v>
                </c:pt>
                <c:pt idx="8747">
                  <c:v>195.685</c:v>
                </c:pt>
                <c:pt idx="8748">
                  <c:v>195.69300000000001</c:v>
                </c:pt>
                <c:pt idx="8749">
                  <c:v>195.703</c:v>
                </c:pt>
                <c:pt idx="8750">
                  <c:v>195.71299999999999</c:v>
                </c:pt>
                <c:pt idx="8751">
                  <c:v>195.72499999999999</c:v>
                </c:pt>
                <c:pt idx="8752">
                  <c:v>195.738</c:v>
                </c:pt>
                <c:pt idx="8753">
                  <c:v>195.75</c:v>
                </c:pt>
                <c:pt idx="8754">
                  <c:v>195.761</c:v>
                </c:pt>
                <c:pt idx="8755">
                  <c:v>195.773</c:v>
                </c:pt>
                <c:pt idx="8756">
                  <c:v>195.78399999999999</c:v>
                </c:pt>
                <c:pt idx="8757">
                  <c:v>195.79300000000001</c:v>
                </c:pt>
                <c:pt idx="8758">
                  <c:v>195.803</c:v>
                </c:pt>
                <c:pt idx="8759">
                  <c:v>195.815</c:v>
                </c:pt>
                <c:pt idx="8760">
                  <c:v>195.83</c:v>
                </c:pt>
                <c:pt idx="8761">
                  <c:v>195.84800000000001</c:v>
                </c:pt>
                <c:pt idx="8762">
                  <c:v>195.86199999999999</c:v>
                </c:pt>
                <c:pt idx="8763">
                  <c:v>195.874</c:v>
                </c:pt>
                <c:pt idx="8764">
                  <c:v>195.88499999999999</c:v>
                </c:pt>
                <c:pt idx="8765">
                  <c:v>195.89699999999999</c:v>
                </c:pt>
                <c:pt idx="8766">
                  <c:v>195.91800000000001</c:v>
                </c:pt>
                <c:pt idx="8767">
                  <c:v>195.96</c:v>
                </c:pt>
                <c:pt idx="8768">
                  <c:v>196.024</c:v>
                </c:pt>
                <c:pt idx="8769">
                  <c:v>196.10499999999999</c:v>
                </c:pt>
                <c:pt idx="8770">
                  <c:v>196.18299999999999</c:v>
                </c:pt>
                <c:pt idx="8771">
                  <c:v>196.26499999999999</c:v>
                </c:pt>
                <c:pt idx="8772">
                  <c:v>196.31399999999999</c:v>
                </c:pt>
                <c:pt idx="8773">
                  <c:v>196.31399999999999</c:v>
                </c:pt>
                <c:pt idx="8774">
                  <c:v>196.333</c:v>
                </c:pt>
                <c:pt idx="8775">
                  <c:v>196.333</c:v>
                </c:pt>
                <c:pt idx="8776">
                  <c:v>196.333</c:v>
                </c:pt>
                <c:pt idx="8777">
                  <c:v>196.34299999999999</c:v>
                </c:pt>
                <c:pt idx="8778">
                  <c:v>196.39</c:v>
                </c:pt>
                <c:pt idx="8779">
                  <c:v>196.471</c:v>
                </c:pt>
                <c:pt idx="8780">
                  <c:v>196.55699999999999</c:v>
                </c:pt>
                <c:pt idx="8781">
                  <c:v>196.64699999999999</c:v>
                </c:pt>
                <c:pt idx="8782">
                  <c:v>196.73699999999999</c:v>
                </c:pt>
                <c:pt idx="8783">
                  <c:v>196.82300000000001</c:v>
                </c:pt>
                <c:pt idx="8784">
                  <c:v>196.85300000000001</c:v>
                </c:pt>
                <c:pt idx="8785">
                  <c:v>196.85300000000001</c:v>
                </c:pt>
                <c:pt idx="8786">
                  <c:v>196.85300000000001</c:v>
                </c:pt>
                <c:pt idx="8787">
                  <c:v>196.85300000000001</c:v>
                </c:pt>
                <c:pt idx="8788">
                  <c:v>196.85400000000001</c:v>
                </c:pt>
                <c:pt idx="8789">
                  <c:v>196.88200000000001</c:v>
                </c:pt>
                <c:pt idx="8790">
                  <c:v>196.91800000000001</c:v>
                </c:pt>
                <c:pt idx="8791">
                  <c:v>196.977</c:v>
                </c:pt>
                <c:pt idx="8792">
                  <c:v>197.01900000000001</c:v>
                </c:pt>
                <c:pt idx="8793">
                  <c:v>197.02799999999999</c:v>
                </c:pt>
                <c:pt idx="8794">
                  <c:v>197.02799999999999</c:v>
                </c:pt>
                <c:pt idx="8795">
                  <c:v>197.02799999999999</c:v>
                </c:pt>
                <c:pt idx="8796">
                  <c:v>197.02799999999999</c:v>
                </c:pt>
                <c:pt idx="8797">
                  <c:v>197.029</c:v>
                </c:pt>
                <c:pt idx="8798">
                  <c:v>197.042</c:v>
                </c:pt>
                <c:pt idx="8799">
                  <c:v>197.083</c:v>
                </c:pt>
                <c:pt idx="8800">
                  <c:v>197.14699999999999</c:v>
                </c:pt>
                <c:pt idx="8801">
                  <c:v>197.22399999999999</c:v>
                </c:pt>
                <c:pt idx="8802">
                  <c:v>197.304</c:v>
                </c:pt>
                <c:pt idx="8803">
                  <c:v>197.37299999999999</c:v>
                </c:pt>
                <c:pt idx="8804">
                  <c:v>197.43299999999999</c:v>
                </c:pt>
                <c:pt idx="8805">
                  <c:v>197.48400000000001</c:v>
                </c:pt>
                <c:pt idx="8806">
                  <c:v>197.50200000000001</c:v>
                </c:pt>
                <c:pt idx="8807">
                  <c:v>197.50200000000001</c:v>
                </c:pt>
                <c:pt idx="8808">
                  <c:v>197.50200000000001</c:v>
                </c:pt>
                <c:pt idx="8809">
                  <c:v>197.50299999999999</c:v>
                </c:pt>
                <c:pt idx="8810">
                  <c:v>197.51</c:v>
                </c:pt>
                <c:pt idx="8811">
                  <c:v>197.524</c:v>
                </c:pt>
                <c:pt idx="8812">
                  <c:v>197.535</c:v>
                </c:pt>
                <c:pt idx="8813">
                  <c:v>197.547</c:v>
                </c:pt>
                <c:pt idx="8814">
                  <c:v>197.55799999999999</c:v>
                </c:pt>
                <c:pt idx="8815">
                  <c:v>197.57</c:v>
                </c:pt>
                <c:pt idx="8816">
                  <c:v>197.58199999999999</c:v>
                </c:pt>
                <c:pt idx="8817">
                  <c:v>197.59200000000001</c:v>
                </c:pt>
                <c:pt idx="8818">
                  <c:v>197.614</c:v>
                </c:pt>
                <c:pt idx="8819">
                  <c:v>197.65700000000001</c:v>
                </c:pt>
                <c:pt idx="8820">
                  <c:v>197.70099999999999</c:v>
                </c:pt>
                <c:pt idx="8821">
                  <c:v>197.73099999999999</c:v>
                </c:pt>
                <c:pt idx="8822">
                  <c:v>197.78</c:v>
                </c:pt>
                <c:pt idx="8823">
                  <c:v>197.86500000000001</c:v>
                </c:pt>
                <c:pt idx="8824">
                  <c:v>197.95599999999999</c:v>
                </c:pt>
                <c:pt idx="8825">
                  <c:v>198.047</c:v>
                </c:pt>
                <c:pt idx="8826">
                  <c:v>198.047</c:v>
                </c:pt>
                <c:pt idx="8827">
                  <c:v>198.047</c:v>
                </c:pt>
                <c:pt idx="8828">
                  <c:v>198.04900000000001</c:v>
                </c:pt>
                <c:pt idx="8829">
                  <c:v>198.05600000000001</c:v>
                </c:pt>
                <c:pt idx="8830">
                  <c:v>198.06399999999999</c:v>
                </c:pt>
                <c:pt idx="8831">
                  <c:v>198.07400000000001</c:v>
                </c:pt>
                <c:pt idx="8832">
                  <c:v>198.084</c:v>
                </c:pt>
                <c:pt idx="8833">
                  <c:v>198.09700000000001</c:v>
                </c:pt>
                <c:pt idx="8834">
                  <c:v>198.113</c:v>
                </c:pt>
                <c:pt idx="8835">
                  <c:v>198.126</c:v>
                </c:pt>
                <c:pt idx="8836">
                  <c:v>198.13800000000001</c:v>
                </c:pt>
                <c:pt idx="8837">
                  <c:v>198.149</c:v>
                </c:pt>
                <c:pt idx="8838">
                  <c:v>198.15899999999999</c:v>
                </c:pt>
                <c:pt idx="8839">
                  <c:v>198.17</c:v>
                </c:pt>
                <c:pt idx="8840">
                  <c:v>198.18</c:v>
                </c:pt>
                <c:pt idx="8841">
                  <c:v>198.202</c:v>
                </c:pt>
                <c:pt idx="8842">
                  <c:v>198.245</c:v>
                </c:pt>
                <c:pt idx="8843">
                  <c:v>198.25899999999999</c:v>
                </c:pt>
                <c:pt idx="8844">
                  <c:v>198.261</c:v>
                </c:pt>
                <c:pt idx="8845">
                  <c:v>198.28</c:v>
                </c:pt>
                <c:pt idx="8846">
                  <c:v>198.30099999999999</c:v>
                </c:pt>
                <c:pt idx="8847">
                  <c:v>198.31299999999999</c:v>
                </c:pt>
                <c:pt idx="8848">
                  <c:v>198.32599999999999</c:v>
                </c:pt>
                <c:pt idx="8849">
                  <c:v>198.33799999999999</c:v>
                </c:pt>
                <c:pt idx="8850">
                  <c:v>198.352</c:v>
                </c:pt>
                <c:pt idx="8851">
                  <c:v>198.36600000000001</c:v>
                </c:pt>
                <c:pt idx="8852">
                  <c:v>198.37700000000001</c:v>
                </c:pt>
                <c:pt idx="8853">
                  <c:v>198.387</c:v>
                </c:pt>
                <c:pt idx="8854">
                  <c:v>198.42400000000001</c:v>
                </c:pt>
                <c:pt idx="8855">
                  <c:v>198.495</c:v>
                </c:pt>
                <c:pt idx="8856">
                  <c:v>198.56800000000001</c:v>
                </c:pt>
                <c:pt idx="8857">
                  <c:v>198.64500000000001</c:v>
                </c:pt>
                <c:pt idx="8858">
                  <c:v>198.67699999999999</c:v>
                </c:pt>
                <c:pt idx="8859">
                  <c:v>198.67699999999999</c:v>
                </c:pt>
                <c:pt idx="8860">
                  <c:v>198.679</c:v>
                </c:pt>
                <c:pt idx="8861">
                  <c:v>198.685</c:v>
                </c:pt>
                <c:pt idx="8862">
                  <c:v>198.69399999999999</c:v>
                </c:pt>
                <c:pt idx="8863">
                  <c:v>198.70699999999999</c:v>
                </c:pt>
                <c:pt idx="8864">
                  <c:v>198.72300000000001</c:v>
                </c:pt>
                <c:pt idx="8865">
                  <c:v>198.74</c:v>
                </c:pt>
                <c:pt idx="8866">
                  <c:v>198.75399999999999</c:v>
                </c:pt>
                <c:pt idx="8867">
                  <c:v>198.76499999999999</c:v>
                </c:pt>
                <c:pt idx="8868">
                  <c:v>198.77600000000001</c:v>
                </c:pt>
                <c:pt idx="8869">
                  <c:v>198.78700000000001</c:v>
                </c:pt>
                <c:pt idx="8870">
                  <c:v>198.80600000000001</c:v>
                </c:pt>
                <c:pt idx="8871">
                  <c:v>198.84899999999999</c:v>
                </c:pt>
                <c:pt idx="8872">
                  <c:v>198.92099999999999</c:v>
                </c:pt>
                <c:pt idx="8873">
                  <c:v>198.99299999999999</c:v>
                </c:pt>
                <c:pt idx="8874">
                  <c:v>199.01599999999999</c:v>
                </c:pt>
                <c:pt idx="8875">
                  <c:v>199.01900000000001</c:v>
                </c:pt>
                <c:pt idx="8876">
                  <c:v>199.02500000000001</c:v>
                </c:pt>
                <c:pt idx="8877">
                  <c:v>199.03200000000001</c:v>
                </c:pt>
                <c:pt idx="8878">
                  <c:v>199.04300000000001</c:v>
                </c:pt>
                <c:pt idx="8879">
                  <c:v>199.054</c:v>
                </c:pt>
                <c:pt idx="8880">
                  <c:v>199.066</c:v>
                </c:pt>
                <c:pt idx="8881">
                  <c:v>199.07900000000001</c:v>
                </c:pt>
                <c:pt idx="8882">
                  <c:v>199.09100000000001</c:v>
                </c:pt>
                <c:pt idx="8883">
                  <c:v>199.10400000000001</c:v>
                </c:pt>
                <c:pt idx="8884">
                  <c:v>199.11600000000001</c:v>
                </c:pt>
                <c:pt idx="8885">
                  <c:v>199.12799999999999</c:v>
                </c:pt>
                <c:pt idx="8886">
                  <c:v>199.13900000000001</c:v>
                </c:pt>
                <c:pt idx="8887">
                  <c:v>199.15</c:v>
                </c:pt>
                <c:pt idx="8888">
                  <c:v>199.16</c:v>
                </c:pt>
                <c:pt idx="8889">
                  <c:v>199.16900000000001</c:v>
                </c:pt>
                <c:pt idx="8890">
                  <c:v>199.19</c:v>
                </c:pt>
                <c:pt idx="8891">
                  <c:v>199.23</c:v>
                </c:pt>
                <c:pt idx="8892">
                  <c:v>199.274</c:v>
                </c:pt>
                <c:pt idx="8893">
                  <c:v>199.31899999999999</c:v>
                </c:pt>
                <c:pt idx="8894">
                  <c:v>199.38</c:v>
                </c:pt>
                <c:pt idx="8895">
                  <c:v>199.43199999999999</c:v>
                </c:pt>
                <c:pt idx="8896">
                  <c:v>199.44200000000001</c:v>
                </c:pt>
                <c:pt idx="8897">
                  <c:v>199.44200000000001</c:v>
                </c:pt>
                <c:pt idx="8898">
                  <c:v>199.447</c:v>
                </c:pt>
                <c:pt idx="8899">
                  <c:v>199.45500000000001</c:v>
                </c:pt>
                <c:pt idx="8900">
                  <c:v>199.464</c:v>
                </c:pt>
                <c:pt idx="8901">
                  <c:v>199.47499999999999</c:v>
                </c:pt>
                <c:pt idx="8902">
                  <c:v>199.488</c:v>
                </c:pt>
                <c:pt idx="8903">
                  <c:v>199.501</c:v>
                </c:pt>
                <c:pt idx="8904">
                  <c:v>199.51300000000001</c:v>
                </c:pt>
                <c:pt idx="8905">
                  <c:v>199.52500000000001</c:v>
                </c:pt>
                <c:pt idx="8906">
                  <c:v>199.53700000000001</c:v>
                </c:pt>
                <c:pt idx="8907">
                  <c:v>199.548</c:v>
                </c:pt>
                <c:pt idx="8908">
                  <c:v>199.56</c:v>
                </c:pt>
                <c:pt idx="8909">
                  <c:v>199.57300000000001</c:v>
                </c:pt>
                <c:pt idx="8910">
                  <c:v>199.58500000000001</c:v>
                </c:pt>
                <c:pt idx="8911">
                  <c:v>199.59700000000001</c:v>
                </c:pt>
                <c:pt idx="8912">
                  <c:v>199.61</c:v>
                </c:pt>
                <c:pt idx="8913">
                  <c:v>199.624</c:v>
                </c:pt>
                <c:pt idx="8914">
                  <c:v>199.637</c:v>
                </c:pt>
                <c:pt idx="8915">
                  <c:v>199.65199999999999</c:v>
                </c:pt>
                <c:pt idx="8916">
                  <c:v>199.69300000000001</c:v>
                </c:pt>
                <c:pt idx="8917">
                  <c:v>199.76400000000001</c:v>
                </c:pt>
                <c:pt idx="8918">
                  <c:v>199.852</c:v>
                </c:pt>
                <c:pt idx="8919">
                  <c:v>199.91200000000001</c:v>
                </c:pt>
                <c:pt idx="8920">
                  <c:v>199.91499999999999</c:v>
                </c:pt>
                <c:pt idx="8921">
                  <c:v>199.92</c:v>
                </c:pt>
                <c:pt idx="8922">
                  <c:v>199.928</c:v>
                </c:pt>
                <c:pt idx="8923">
                  <c:v>199.93700000000001</c:v>
                </c:pt>
                <c:pt idx="8924">
                  <c:v>199.952</c:v>
                </c:pt>
                <c:pt idx="8925">
                  <c:v>199.971</c:v>
                </c:pt>
                <c:pt idx="8926">
                  <c:v>199.98699999999999</c:v>
                </c:pt>
                <c:pt idx="8927">
                  <c:v>200.00200000000001</c:v>
                </c:pt>
                <c:pt idx="8928">
                  <c:v>200.017</c:v>
                </c:pt>
                <c:pt idx="8929">
                  <c:v>200.03</c:v>
                </c:pt>
                <c:pt idx="8930">
                  <c:v>200.04499999999999</c:v>
                </c:pt>
                <c:pt idx="8931">
                  <c:v>200.089</c:v>
                </c:pt>
                <c:pt idx="8932">
                  <c:v>200.16499999999999</c:v>
                </c:pt>
                <c:pt idx="8933">
                  <c:v>200.255</c:v>
                </c:pt>
                <c:pt idx="8934">
                  <c:v>200.334</c:v>
                </c:pt>
                <c:pt idx="8935">
                  <c:v>200.35900000000001</c:v>
                </c:pt>
                <c:pt idx="8936">
                  <c:v>200.35900000000001</c:v>
                </c:pt>
                <c:pt idx="8937">
                  <c:v>200.37200000000001</c:v>
                </c:pt>
                <c:pt idx="8938">
                  <c:v>200.39599999999999</c:v>
                </c:pt>
                <c:pt idx="8939">
                  <c:v>200.411</c:v>
                </c:pt>
                <c:pt idx="8940">
                  <c:v>200.42500000000001</c:v>
                </c:pt>
                <c:pt idx="8941">
                  <c:v>200.441</c:v>
                </c:pt>
                <c:pt idx="8942">
                  <c:v>200.45599999999999</c:v>
                </c:pt>
                <c:pt idx="8943">
                  <c:v>200.46899999999999</c:v>
                </c:pt>
                <c:pt idx="8944">
                  <c:v>200.48</c:v>
                </c:pt>
                <c:pt idx="8945">
                  <c:v>200.494</c:v>
                </c:pt>
                <c:pt idx="8946">
                  <c:v>200.52699999999999</c:v>
                </c:pt>
                <c:pt idx="8947">
                  <c:v>200.595</c:v>
                </c:pt>
                <c:pt idx="8948">
                  <c:v>200.68199999999999</c:v>
                </c:pt>
                <c:pt idx="8949">
                  <c:v>200.751</c:v>
                </c:pt>
                <c:pt idx="8950">
                  <c:v>200.77199999999999</c:v>
                </c:pt>
                <c:pt idx="8951">
                  <c:v>200.77199999999999</c:v>
                </c:pt>
                <c:pt idx="8952">
                  <c:v>200.77799999999999</c:v>
                </c:pt>
                <c:pt idx="8953">
                  <c:v>200.786</c:v>
                </c:pt>
                <c:pt idx="8954">
                  <c:v>200.79599999999999</c:v>
                </c:pt>
                <c:pt idx="8955">
                  <c:v>200.80699999999999</c:v>
                </c:pt>
                <c:pt idx="8956">
                  <c:v>200.822</c:v>
                </c:pt>
                <c:pt idx="8957">
                  <c:v>200.839</c:v>
                </c:pt>
                <c:pt idx="8958">
                  <c:v>200.85300000000001</c:v>
                </c:pt>
                <c:pt idx="8959">
                  <c:v>200.864</c:v>
                </c:pt>
                <c:pt idx="8960">
                  <c:v>200.875</c:v>
                </c:pt>
                <c:pt idx="8961">
                  <c:v>200.887</c:v>
                </c:pt>
                <c:pt idx="8962">
                  <c:v>200.89699999999999</c:v>
                </c:pt>
                <c:pt idx="8963">
                  <c:v>200.92099999999999</c:v>
                </c:pt>
                <c:pt idx="8964">
                  <c:v>200.96100000000001</c:v>
                </c:pt>
                <c:pt idx="8965">
                  <c:v>201.001</c:v>
                </c:pt>
                <c:pt idx="8966">
                  <c:v>201.03700000000001</c:v>
                </c:pt>
                <c:pt idx="8967">
                  <c:v>201.08099999999999</c:v>
                </c:pt>
                <c:pt idx="8968">
                  <c:v>201.131</c:v>
                </c:pt>
                <c:pt idx="8969">
                  <c:v>201.18100000000001</c:v>
                </c:pt>
                <c:pt idx="8970">
                  <c:v>201.251</c:v>
                </c:pt>
                <c:pt idx="8971">
                  <c:v>201.303</c:v>
                </c:pt>
                <c:pt idx="8972">
                  <c:v>201.303</c:v>
                </c:pt>
                <c:pt idx="8973">
                  <c:v>201.303</c:v>
                </c:pt>
                <c:pt idx="8974">
                  <c:v>201.303</c:v>
                </c:pt>
                <c:pt idx="8975">
                  <c:v>201.30699999999999</c:v>
                </c:pt>
                <c:pt idx="8976">
                  <c:v>201.32599999999999</c:v>
                </c:pt>
                <c:pt idx="8977">
                  <c:v>201.34800000000001</c:v>
                </c:pt>
                <c:pt idx="8978">
                  <c:v>201.35900000000001</c:v>
                </c:pt>
                <c:pt idx="8979">
                  <c:v>201.37200000000001</c:v>
                </c:pt>
                <c:pt idx="8980">
                  <c:v>201.38399999999999</c:v>
                </c:pt>
                <c:pt idx="8981">
                  <c:v>201.39599999999999</c:v>
                </c:pt>
                <c:pt idx="8982">
                  <c:v>201.40799999999999</c:v>
                </c:pt>
                <c:pt idx="8983">
                  <c:v>201.43899999999999</c:v>
                </c:pt>
                <c:pt idx="8984">
                  <c:v>201.5</c:v>
                </c:pt>
                <c:pt idx="8985">
                  <c:v>201.583</c:v>
                </c:pt>
                <c:pt idx="8986">
                  <c:v>201.63300000000001</c:v>
                </c:pt>
                <c:pt idx="8987">
                  <c:v>201.643</c:v>
                </c:pt>
                <c:pt idx="8988">
                  <c:v>201.643</c:v>
                </c:pt>
                <c:pt idx="8989">
                  <c:v>201.64599999999999</c:v>
                </c:pt>
                <c:pt idx="8990">
                  <c:v>201.65600000000001</c:v>
                </c:pt>
                <c:pt idx="8991">
                  <c:v>201.666</c:v>
                </c:pt>
                <c:pt idx="8992">
                  <c:v>201.67099999999999</c:v>
                </c:pt>
                <c:pt idx="8993">
                  <c:v>201.709</c:v>
                </c:pt>
                <c:pt idx="8994">
                  <c:v>201.76400000000001</c:v>
                </c:pt>
                <c:pt idx="8995">
                  <c:v>201.82300000000001</c:v>
                </c:pt>
                <c:pt idx="8996">
                  <c:v>201.86099999999999</c:v>
                </c:pt>
                <c:pt idx="8997">
                  <c:v>201.86699999999999</c:v>
                </c:pt>
                <c:pt idx="8998">
                  <c:v>201.87100000000001</c:v>
                </c:pt>
                <c:pt idx="8999">
                  <c:v>201.87700000000001</c:v>
                </c:pt>
                <c:pt idx="9000">
                  <c:v>201.88300000000001</c:v>
                </c:pt>
                <c:pt idx="9001">
                  <c:v>201.90199999999999</c:v>
                </c:pt>
                <c:pt idx="9002">
                  <c:v>201.94399999999999</c:v>
                </c:pt>
                <c:pt idx="9003">
                  <c:v>201.99100000000001</c:v>
                </c:pt>
                <c:pt idx="9004">
                  <c:v>202.024</c:v>
                </c:pt>
                <c:pt idx="9005">
                  <c:v>202.04900000000001</c:v>
                </c:pt>
                <c:pt idx="9006">
                  <c:v>202.07</c:v>
                </c:pt>
                <c:pt idx="9007">
                  <c:v>202.07499999999999</c:v>
                </c:pt>
                <c:pt idx="9008">
                  <c:v>202.07499999999999</c:v>
                </c:pt>
                <c:pt idx="9009">
                  <c:v>202.07499999999999</c:v>
                </c:pt>
                <c:pt idx="9010">
                  <c:v>202.089</c:v>
                </c:pt>
                <c:pt idx="9011">
                  <c:v>202.12799999999999</c:v>
                </c:pt>
                <c:pt idx="9012">
                  <c:v>202.191</c:v>
                </c:pt>
                <c:pt idx="9013">
                  <c:v>202.26400000000001</c:v>
                </c:pt>
                <c:pt idx="9014">
                  <c:v>202.34800000000001</c:v>
                </c:pt>
                <c:pt idx="9015">
                  <c:v>202.41200000000001</c:v>
                </c:pt>
                <c:pt idx="9016">
                  <c:v>202.41900000000001</c:v>
                </c:pt>
                <c:pt idx="9017">
                  <c:v>202.42</c:v>
                </c:pt>
                <c:pt idx="9018">
                  <c:v>202.42500000000001</c:v>
                </c:pt>
                <c:pt idx="9019">
                  <c:v>202.43299999999999</c:v>
                </c:pt>
                <c:pt idx="9020">
                  <c:v>202.44300000000001</c:v>
                </c:pt>
                <c:pt idx="9021">
                  <c:v>202.45400000000001</c:v>
                </c:pt>
                <c:pt idx="9022">
                  <c:v>202.46700000000001</c:v>
                </c:pt>
                <c:pt idx="9023">
                  <c:v>202.482</c:v>
                </c:pt>
                <c:pt idx="9024">
                  <c:v>202.50200000000001</c:v>
                </c:pt>
                <c:pt idx="9025">
                  <c:v>202.51499999999999</c:v>
                </c:pt>
                <c:pt idx="9026">
                  <c:v>202.52600000000001</c:v>
                </c:pt>
                <c:pt idx="9027">
                  <c:v>202.53800000000001</c:v>
                </c:pt>
                <c:pt idx="9028">
                  <c:v>202.56200000000001</c:v>
                </c:pt>
                <c:pt idx="9029">
                  <c:v>202.625</c:v>
                </c:pt>
                <c:pt idx="9030">
                  <c:v>202.71100000000001</c:v>
                </c:pt>
                <c:pt idx="9031">
                  <c:v>202.8</c:v>
                </c:pt>
                <c:pt idx="9032">
                  <c:v>202.88300000000001</c:v>
                </c:pt>
                <c:pt idx="9033">
                  <c:v>202.97300000000001</c:v>
                </c:pt>
                <c:pt idx="9034">
                  <c:v>202.97300000000001</c:v>
                </c:pt>
                <c:pt idx="9035">
                  <c:v>202.97300000000001</c:v>
                </c:pt>
                <c:pt idx="9036">
                  <c:v>202.97300000000001</c:v>
                </c:pt>
                <c:pt idx="9037">
                  <c:v>202.97300000000001</c:v>
                </c:pt>
                <c:pt idx="9038">
                  <c:v>202.99100000000001</c:v>
                </c:pt>
                <c:pt idx="9039">
                  <c:v>203.01400000000001</c:v>
                </c:pt>
                <c:pt idx="9040">
                  <c:v>203.054</c:v>
                </c:pt>
                <c:pt idx="9041">
                  <c:v>203.096</c:v>
                </c:pt>
                <c:pt idx="9042">
                  <c:v>203.10400000000001</c:v>
                </c:pt>
                <c:pt idx="9043">
                  <c:v>203.10400000000001</c:v>
                </c:pt>
                <c:pt idx="9044">
                  <c:v>203.10400000000001</c:v>
                </c:pt>
                <c:pt idx="9045">
                  <c:v>203.113</c:v>
                </c:pt>
                <c:pt idx="9046">
                  <c:v>203.12700000000001</c:v>
                </c:pt>
                <c:pt idx="9047">
                  <c:v>203.13800000000001</c:v>
                </c:pt>
                <c:pt idx="9048">
                  <c:v>203.15</c:v>
                </c:pt>
                <c:pt idx="9049">
                  <c:v>203.16200000000001</c:v>
                </c:pt>
                <c:pt idx="9050">
                  <c:v>203.173</c:v>
                </c:pt>
                <c:pt idx="9051">
                  <c:v>203.184</c:v>
                </c:pt>
                <c:pt idx="9052">
                  <c:v>203.19399999999999</c:v>
                </c:pt>
                <c:pt idx="9053">
                  <c:v>203.20500000000001</c:v>
                </c:pt>
                <c:pt idx="9054">
                  <c:v>203.244</c:v>
                </c:pt>
                <c:pt idx="9055">
                  <c:v>203.32400000000001</c:v>
                </c:pt>
                <c:pt idx="9056">
                  <c:v>203.41300000000001</c:v>
                </c:pt>
                <c:pt idx="9057">
                  <c:v>203.50299999999999</c:v>
                </c:pt>
                <c:pt idx="9058">
                  <c:v>203.59299999999999</c:v>
                </c:pt>
                <c:pt idx="9059">
                  <c:v>203.661</c:v>
                </c:pt>
                <c:pt idx="9060">
                  <c:v>203.679</c:v>
                </c:pt>
                <c:pt idx="9061">
                  <c:v>203.679</c:v>
                </c:pt>
                <c:pt idx="9062">
                  <c:v>203.679</c:v>
                </c:pt>
                <c:pt idx="9063">
                  <c:v>203.68700000000001</c:v>
                </c:pt>
                <c:pt idx="9064">
                  <c:v>203.702</c:v>
                </c:pt>
                <c:pt idx="9065">
                  <c:v>203.72200000000001</c:v>
                </c:pt>
                <c:pt idx="9066">
                  <c:v>203.73699999999999</c:v>
                </c:pt>
                <c:pt idx="9067">
                  <c:v>203.751</c:v>
                </c:pt>
                <c:pt idx="9068">
                  <c:v>203.76499999999999</c:v>
                </c:pt>
                <c:pt idx="9069">
                  <c:v>203.78</c:v>
                </c:pt>
                <c:pt idx="9070">
                  <c:v>203.804</c:v>
                </c:pt>
                <c:pt idx="9071">
                  <c:v>203.858</c:v>
                </c:pt>
                <c:pt idx="9072">
                  <c:v>203.94300000000001</c:v>
                </c:pt>
                <c:pt idx="9073">
                  <c:v>204.00700000000001</c:v>
                </c:pt>
                <c:pt idx="9074">
                  <c:v>204.00700000000001</c:v>
                </c:pt>
                <c:pt idx="9075">
                  <c:v>204.00800000000001</c:v>
                </c:pt>
                <c:pt idx="9076">
                  <c:v>204.011</c:v>
                </c:pt>
                <c:pt idx="9077">
                  <c:v>204.02099999999999</c:v>
                </c:pt>
                <c:pt idx="9078">
                  <c:v>204.03399999999999</c:v>
                </c:pt>
                <c:pt idx="9079">
                  <c:v>204.047</c:v>
                </c:pt>
                <c:pt idx="9080">
                  <c:v>204.06100000000001</c:v>
                </c:pt>
                <c:pt idx="9081">
                  <c:v>204.07499999999999</c:v>
                </c:pt>
                <c:pt idx="9082">
                  <c:v>204.08799999999999</c:v>
                </c:pt>
                <c:pt idx="9083">
                  <c:v>204.101</c:v>
                </c:pt>
                <c:pt idx="9084">
                  <c:v>204.11500000000001</c:v>
                </c:pt>
                <c:pt idx="9085">
                  <c:v>204.13300000000001</c:v>
                </c:pt>
                <c:pt idx="9086">
                  <c:v>204.15199999999999</c:v>
                </c:pt>
                <c:pt idx="9087">
                  <c:v>204.16</c:v>
                </c:pt>
                <c:pt idx="9088">
                  <c:v>204.167</c:v>
                </c:pt>
                <c:pt idx="9089">
                  <c:v>204.17699999999999</c:v>
                </c:pt>
                <c:pt idx="9090">
                  <c:v>204.18700000000001</c:v>
                </c:pt>
                <c:pt idx="9091">
                  <c:v>204.19900000000001</c:v>
                </c:pt>
                <c:pt idx="9092">
                  <c:v>204.21299999999999</c:v>
                </c:pt>
                <c:pt idx="9093">
                  <c:v>204.226</c:v>
                </c:pt>
                <c:pt idx="9094">
                  <c:v>204.23599999999999</c:v>
                </c:pt>
                <c:pt idx="9095">
                  <c:v>204.251</c:v>
                </c:pt>
                <c:pt idx="9096">
                  <c:v>204.26300000000001</c:v>
                </c:pt>
                <c:pt idx="9097">
                  <c:v>204.274</c:v>
                </c:pt>
                <c:pt idx="9098">
                  <c:v>204.29900000000001</c:v>
                </c:pt>
                <c:pt idx="9099">
                  <c:v>204.35499999999999</c:v>
                </c:pt>
                <c:pt idx="9100">
                  <c:v>204.41499999999999</c:v>
                </c:pt>
                <c:pt idx="9101">
                  <c:v>204.435</c:v>
                </c:pt>
                <c:pt idx="9102">
                  <c:v>204.435</c:v>
                </c:pt>
                <c:pt idx="9103">
                  <c:v>204.43799999999999</c:v>
                </c:pt>
                <c:pt idx="9104">
                  <c:v>204.447</c:v>
                </c:pt>
                <c:pt idx="9105">
                  <c:v>204.45599999999999</c:v>
                </c:pt>
                <c:pt idx="9106">
                  <c:v>204.46700000000001</c:v>
                </c:pt>
                <c:pt idx="9107">
                  <c:v>204.48099999999999</c:v>
                </c:pt>
                <c:pt idx="9108">
                  <c:v>204.494</c:v>
                </c:pt>
                <c:pt idx="9109">
                  <c:v>204.506</c:v>
                </c:pt>
                <c:pt idx="9110">
                  <c:v>204.517</c:v>
                </c:pt>
                <c:pt idx="9111">
                  <c:v>204.529</c:v>
                </c:pt>
                <c:pt idx="9112">
                  <c:v>204.53899999999999</c:v>
                </c:pt>
                <c:pt idx="9113">
                  <c:v>204.55</c:v>
                </c:pt>
                <c:pt idx="9114">
                  <c:v>204.58099999999999</c:v>
                </c:pt>
                <c:pt idx="9115">
                  <c:v>204.63</c:v>
                </c:pt>
                <c:pt idx="9116">
                  <c:v>204.679</c:v>
                </c:pt>
                <c:pt idx="9117">
                  <c:v>204.68700000000001</c:v>
                </c:pt>
                <c:pt idx="9118">
                  <c:v>204.68700000000001</c:v>
                </c:pt>
                <c:pt idx="9119">
                  <c:v>204.68700000000001</c:v>
                </c:pt>
                <c:pt idx="9120">
                  <c:v>204.68799999999999</c:v>
                </c:pt>
                <c:pt idx="9121">
                  <c:v>204.708</c:v>
                </c:pt>
                <c:pt idx="9122">
                  <c:v>204.72499999999999</c:v>
                </c:pt>
                <c:pt idx="9123">
                  <c:v>204.727</c:v>
                </c:pt>
                <c:pt idx="9124">
                  <c:v>204.74199999999999</c:v>
                </c:pt>
                <c:pt idx="9125">
                  <c:v>204.755</c:v>
                </c:pt>
                <c:pt idx="9126">
                  <c:v>204.768</c:v>
                </c:pt>
                <c:pt idx="9127">
                  <c:v>204.78</c:v>
                </c:pt>
                <c:pt idx="9128">
                  <c:v>204.791</c:v>
                </c:pt>
                <c:pt idx="9129">
                  <c:v>204.803</c:v>
                </c:pt>
                <c:pt idx="9130">
                  <c:v>204.81399999999999</c:v>
                </c:pt>
                <c:pt idx="9131">
                  <c:v>204.82900000000001</c:v>
                </c:pt>
                <c:pt idx="9132">
                  <c:v>204.86199999999999</c:v>
                </c:pt>
                <c:pt idx="9133">
                  <c:v>204.93</c:v>
                </c:pt>
                <c:pt idx="9134">
                  <c:v>204.97800000000001</c:v>
                </c:pt>
                <c:pt idx="9135">
                  <c:v>204.983</c:v>
                </c:pt>
                <c:pt idx="9136">
                  <c:v>204.98599999999999</c:v>
                </c:pt>
                <c:pt idx="9137">
                  <c:v>204.99299999999999</c:v>
                </c:pt>
                <c:pt idx="9138">
                  <c:v>205.00299999999999</c:v>
                </c:pt>
                <c:pt idx="9139">
                  <c:v>205.01599999999999</c:v>
                </c:pt>
                <c:pt idx="9140">
                  <c:v>205.029</c:v>
                </c:pt>
                <c:pt idx="9141">
                  <c:v>205.041</c:v>
                </c:pt>
                <c:pt idx="9142">
                  <c:v>205.05199999999999</c:v>
                </c:pt>
                <c:pt idx="9143">
                  <c:v>205.06299999999999</c:v>
                </c:pt>
                <c:pt idx="9144">
                  <c:v>205.07400000000001</c:v>
                </c:pt>
                <c:pt idx="9145">
                  <c:v>205.08600000000001</c:v>
                </c:pt>
                <c:pt idx="9146">
                  <c:v>205.113</c:v>
                </c:pt>
                <c:pt idx="9147">
                  <c:v>205.184</c:v>
                </c:pt>
                <c:pt idx="9148">
                  <c:v>205.273</c:v>
                </c:pt>
                <c:pt idx="9149">
                  <c:v>205.30699999999999</c:v>
                </c:pt>
                <c:pt idx="9150">
                  <c:v>205.30799999999999</c:v>
                </c:pt>
                <c:pt idx="9151">
                  <c:v>205.31100000000001</c:v>
                </c:pt>
                <c:pt idx="9152">
                  <c:v>205.322</c:v>
                </c:pt>
                <c:pt idx="9153">
                  <c:v>205.33699999999999</c:v>
                </c:pt>
                <c:pt idx="9154">
                  <c:v>205.351</c:v>
                </c:pt>
                <c:pt idx="9155">
                  <c:v>205.364</c:v>
                </c:pt>
                <c:pt idx="9156">
                  <c:v>205.37700000000001</c:v>
                </c:pt>
                <c:pt idx="9157">
                  <c:v>205.38900000000001</c:v>
                </c:pt>
                <c:pt idx="9158">
                  <c:v>205.4</c:v>
                </c:pt>
                <c:pt idx="9159">
                  <c:v>205.41800000000001</c:v>
                </c:pt>
                <c:pt idx="9160">
                  <c:v>205.453</c:v>
                </c:pt>
                <c:pt idx="9161">
                  <c:v>205.453</c:v>
                </c:pt>
                <c:pt idx="9162">
                  <c:v>205.477</c:v>
                </c:pt>
                <c:pt idx="9163">
                  <c:v>205.49700000000001</c:v>
                </c:pt>
                <c:pt idx="9164">
                  <c:v>205.51599999999999</c:v>
                </c:pt>
                <c:pt idx="9165">
                  <c:v>205.55</c:v>
                </c:pt>
                <c:pt idx="9166">
                  <c:v>205.565</c:v>
                </c:pt>
                <c:pt idx="9167">
                  <c:v>205.565</c:v>
                </c:pt>
                <c:pt idx="9168">
                  <c:v>205.58600000000001</c:v>
                </c:pt>
                <c:pt idx="9169">
                  <c:v>205.58600000000001</c:v>
                </c:pt>
                <c:pt idx="9170">
                  <c:v>205.58600000000001</c:v>
                </c:pt>
                <c:pt idx="9171">
                  <c:v>205.59200000000001</c:v>
                </c:pt>
                <c:pt idx="9172">
                  <c:v>205.60499999999999</c:v>
                </c:pt>
                <c:pt idx="9173">
                  <c:v>205.625</c:v>
                </c:pt>
                <c:pt idx="9174">
                  <c:v>205.64099999999999</c:v>
                </c:pt>
                <c:pt idx="9175">
                  <c:v>205.65600000000001</c:v>
                </c:pt>
                <c:pt idx="9176">
                  <c:v>205.67</c:v>
                </c:pt>
                <c:pt idx="9177">
                  <c:v>205.68700000000001</c:v>
                </c:pt>
                <c:pt idx="9178">
                  <c:v>205.702</c:v>
                </c:pt>
                <c:pt idx="9179">
                  <c:v>205.71899999999999</c:v>
                </c:pt>
                <c:pt idx="9180">
                  <c:v>205.76599999999999</c:v>
                </c:pt>
                <c:pt idx="9181">
                  <c:v>205.83600000000001</c:v>
                </c:pt>
                <c:pt idx="9182">
                  <c:v>205.89400000000001</c:v>
                </c:pt>
                <c:pt idx="9183">
                  <c:v>205.93199999999999</c:v>
                </c:pt>
                <c:pt idx="9184">
                  <c:v>205.95500000000001</c:v>
                </c:pt>
                <c:pt idx="9185">
                  <c:v>205.982</c:v>
                </c:pt>
                <c:pt idx="9186">
                  <c:v>206.03800000000001</c:v>
                </c:pt>
                <c:pt idx="9187">
                  <c:v>206.114</c:v>
                </c:pt>
                <c:pt idx="9188">
                  <c:v>206.154</c:v>
                </c:pt>
                <c:pt idx="9189">
                  <c:v>206.154</c:v>
                </c:pt>
                <c:pt idx="9190">
                  <c:v>206.154</c:v>
                </c:pt>
                <c:pt idx="9191">
                  <c:v>206.154</c:v>
                </c:pt>
                <c:pt idx="9192">
                  <c:v>206.15899999999999</c:v>
                </c:pt>
                <c:pt idx="9193">
                  <c:v>206.16499999999999</c:v>
                </c:pt>
                <c:pt idx="9194">
                  <c:v>206.17500000000001</c:v>
                </c:pt>
                <c:pt idx="9195">
                  <c:v>206.185</c:v>
                </c:pt>
                <c:pt idx="9196">
                  <c:v>206.197</c:v>
                </c:pt>
                <c:pt idx="9197">
                  <c:v>206.21</c:v>
                </c:pt>
                <c:pt idx="9198">
                  <c:v>206.22200000000001</c:v>
                </c:pt>
                <c:pt idx="9199">
                  <c:v>206.249</c:v>
                </c:pt>
                <c:pt idx="9200">
                  <c:v>206.25299999999999</c:v>
                </c:pt>
                <c:pt idx="9201">
                  <c:v>206.261</c:v>
                </c:pt>
                <c:pt idx="9202">
                  <c:v>206.27199999999999</c:v>
                </c:pt>
                <c:pt idx="9203">
                  <c:v>206.28200000000001</c:v>
                </c:pt>
                <c:pt idx="9204">
                  <c:v>206.304</c:v>
                </c:pt>
                <c:pt idx="9205">
                  <c:v>206.351</c:v>
                </c:pt>
                <c:pt idx="9206">
                  <c:v>206.39400000000001</c:v>
                </c:pt>
                <c:pt idx="9207">
                  <c:v>206.40199999999999</c:v>
                </c:pt>
                <c:pt idx="9208">
                  <c:v>206.41300000000001</c:v>
                </c:pt>
                <c:pt idx="9209">
                  <c:v>206.47</c:v>
                </c:pt>
                <c:pt idx="9210">
                  <c:v>206.547</c:v>
                </c:pt>
                <c:pt idx="9211">
                  <c:v>206.62200000000001</c:v>
                </c:pt>
                <c:pt idx="9212">
                  <c:v>206.62200000000001</c:v>
                </c:pt>
                <c:pt idx="9213">
                  <c:v>206.62200000000001</c:v>
                </c:pt>
                <c:pt idx="9214">
                  <c:v>206.62299999999999</c:v>
                </c:pt>
                <c:pt idx="9215">
                  <c:v>206.63200000000001</c:v>
                </c:pt>
                <c:pt idx="9216">
                  <c:v>206.67</c:v>
                </c:pt>
                <c:pt idx="9217">
                  <c:v>206.74299999999999</c:v>
                </c:pt>
                <c:pt idx="9218">
                  <c:v>206.83199999999999</c:v>
                </c:pt>
                <c:pt idx="9219">
                  <c:v>206.92099999999999</c:v>
                </c:pt>
                <c:pt idx="9220">
                  <c:v>207.00200000000001</c:v>
                </c:pt>
                <c:pt idx="9221">
                  <c:v>207.01900000000001</c:v>
                </c:pt>
                <c:pt idx="9222">
                  <c:v>207.01900000000001</c:v>
                </c:pt>
                <c:pt idx="9223">
                  <c:v>207.041</c:v>
                </c:pt>
                <c:pt idx="9224">
                  <c:v>207.09299999999999</c:v>
                </c:pt>
                <c:pt idx="9225">
                  <c:v>207.16</c:v>
                </c:pt>
                <c:pt idx="9226">
                  <c:v>207.20599999999999</c:v>
                </c:pt>
                <c:pt idx="9227">
                  <c:v>207.227</c:v>
                </c:pt>
                <c:pt idx="9228">
                  <c:v>207.25399999999999</c:v>
                </c:pt>
                <c:pt idx="9229">
                  <c:v>207.28299999999999</c:v>
                </c:pt>
                <c:pt idx="9230">
                  <c:v>207.28299999999999</c:v>
                </c:pt>
                <c:pt idx="9231">
                  <c:v>207.28700000000001</c:v>
                </c:pt>
                <c:pt idx="9232">
                  <c:v>207.292</c:v>
                </c:pt>
                <c:pt idx="9233">
                  <c:v>207.30699999999999</c:v>
                </c:pt>
                <c:pt idx="9234">
                  <c:v>207.32300000000001</c:v>
                </c:pt>
                <c:pt idx="9235">
                  <c:v>207.33600000000001</c:v>
                </c:pt>
                <c:pt idx="9236">
                  <c:v>207.34700000000001</c:v>
                </c:pt>
                <c:pt idx="9237">
                  <c:v>207.357</c:v>
                </c:pt>
                <c:pt idx="9238">
                  <c:v>207.36699999999999</c:v>
                </c:pt>
                <c:pt idx="9239">
                  <c:v>207.37799999999999</c:v>
                </c:pt>
                <c:pt idx="9240">
                  <c:v>207.39099999999999</c:v>
                </c:pt>
                <c:pt idx="9241">
                  <c:v>207.422</c:v>
                </c:pt>
                <c:pt idx="9242">
                  <c:v>207.494</c:v>
                </c:pt>
                <c:pt idx="9243">
                  <c:v>207.57499999999999</c:v>
                </c:pt>
                <c:pt idx="9244">
                  <c:v>207.57499999999999</c:v>
                </c:pt>
                <c:pt idx="9245">
                  <c:v>207.57499999999999</c:v>
                </c:pt>
                <c:pt idx="9246">
                  <c:v>207.577</c:v>
                </c:pt>
                <c:pt idx="9247">
                  <c:v>207.58699999999999</c:v>
                </c:pt>
                <c:pt idx="9248">
                  <c:v>207.608</c:v>
                </c:pt>
                <c:pt idx="9249">
                  <c:v>207.62200000000001</c:v>
                </c:pt>
                <c:pt idx="9250">
                  <c:v>207.63499999999999</c:v>
                </c:pt>
                <c:pt idx="9251">
                  <c:v>207.64599999999999</c:v>
                </c:pt>
                <c:pt idx="9252">
                  <c:v>207.65700000000001</c:v>
                </c:pt>
                <c:pt idx="9253">
                  <c:v>207.66900000000001</c:v>
                </c:pt>
                <c:pt idx="9254">
                  <c:v>207.69</c:v>
                </c:pt>
                <c:pt idx="9255">
                  <c:v>207.74100000000001</c:v>
                </c:pt>
                <c:pt idx="9256">
                  <c:v>207.8</c:v>
                </c:pt>
                <c:pt idx="9257">
                  <c:v>207.816</c:v>
                </c:pt>
                <c:pt idx="9258">
                  <c:v>207.81700000000001</c:v>
                </c:pt>
                <c:pt idx="9259">
                  <c:v>207.821</c:v>
                </c:pt>
                <c:pt idx="9260">
                  <c:v>207.833</c:v>
                </c:pt>
                <c:pt idx="9261">
                  <c:v>207.84399999999999</c:v>
                </c:pt>
                <c:pt idx="9262">
                  <c:v>207.84899999999999</c:v>
                </c:pt>
                <c:pt idx="9263">
                  <c:v>207.85499999999999</c:v>
                </c:pt>
                <c:pt idx="9264">
                  <c:v>207.863</c:v>
                </c:pt>
                <c:pt idx="9265">
                  <c:v>207.87200000000001</c:v>
                </c:pt>
                <c:pt idx="9266">
                  <c:v>207.881</c:v>
                </c:pt>
                <c:pt idx="9267">
                  <c:v>207.89</c:v>
                </c:pt>
                <c:pt idx="9268">
                  <c:v>207.899</c:v>
                </c:pt>
                <c:pt idx="9269">
                  <c:v>207.90899999999999</c:v>
                </c:pt>
                <c:pt idx="9270">
                  <c:v>207.91800000000001</c:v>
                </c:pt>
                <c:pt idx="9271">
                  <c:v>207.928</c:v>
                </c:pt>
                <c:pt idx="9272">
                  <c:v>207.93700000000001</c:v>
                </c:pt>
                <c:pt idx="9273">
                  <c:v>207.952</c:v>
                </c:pt>
                <c:pt idx="9274">
                  <c:v>207.99100000000001</c:v>
                </c:pt>
                <c:pt idx="9275">
                  <c:v>207.999</c:v>
                </c:pt>
                <c:pt idx="9276">
                  <c:v>208.00700000000001</c:v>
                </c:pt>
                <c:pt idx="9277">
                  <c:v>208.02</c:v>
                </c:pt>
                <c:pt idx="9278">
                  <c:v>208.03299999999999</c:v>
                </c:pt>
                <c:pt idx="9279">
                  <c:v>208.04599999999999</c:v>
                </c:pt>
                <c:pt idx="9280">
                  <c:v>208.05799999999999</c:v>
                </c:pt>
                <c:pt idx="9281">
                  <c:v>208.07</c:v>
                </c:pt>
                <c:pt idx="9282">
                  <c:v>208.083</c:v>
                </c:pt>
                <c:pt idx="9283">
                  <c:v>208.108</c:v>
                </c:pt>
                <c:pt idx="9284">
                  <c:v>208.17699999999999</c:v>
                </c:pt>
                <c:pt idx="9285">
                  <c:v>208.19300000000001</c:v>
                </c:pt>
                <c:pt idx="9286">
                  <c:v>208.19300000000001</c:v>
                </c:pt>
                <c:pt idx="9287">
                  <c:v>208.19399999999999</c:v>
                </c:pt>
                <c:pt idx="9288">
                  <c:v>208.20500000000001</c:v>
                </c:pt>
                <c:pt idx="9289">
                  <c:v>208.22</c:v>
                </c:pt>
                <c:pt idx="9290">
                  <c:v>208.23599999999999</c:v>
                </c:pt>
                <c:pt idx="9291">
                  <c:v>208.25299999999999</c:v>
                </c:pt>
                <c:pt idx="9292">
                  <c:v>208.268</c:v>
                </c:pt>
                <c:pt idx="9293">
                  <c:v>208.28</c:v>
                </c:pt>
                <c:pt idx="9294">
                  <c:v>208.29</c:v>
                </c:pt>
                <c:pt idx="9295">
                  <c:v>208.30199999999999</c:v>
                </c:pt>
                <c:pt idx="9296">
                  <c:v>208.31200000000001</c:v>
                </c:pt>
                <c:pt idx="9297">
                  <c:v>208.32</c:v>
                </c:pt>
                <c:pt idx="9298">
                  <c:v>208.328</c:v>
                </c:pt>
                <c:pt idx="9299">
                  <c:v>208.33500000000001</c:v>
                </c:pt>
                <c:pt idx="9300">
                  <c:v>208.34700000000001</c:v>
                </c:pt>
                <c:pt idx="9301">
                  <c:v>208.37299999999999</c:v>
                </c:pt>
                <c:pt idx="9302">
                  <c:v>208.429</c:v>
                </c:pt>
                <c:pt idx="9303">
                  <c:v>208.47900000000001</c:v>
                </c:pt>
                <c:pt idx="9304">
                  <c:v>208.48500000000001</c:v>
                </c:pt>
                <c:pt idx="9305">
                  <c:v>208.488</c:v>
                </c:pt>
                <c:pt idx="9306">
                  <c:v>208.495</c:v>
                </c:pt>
                <c:pt idx="9307">
                  <c:v>208.50299999999999</c:v>
                </c:pt>
                <c:pt idx="9308">
                  <c:v>208.51400000000001</c:v>
                </c:pt>
                <c:pt idx="9309">
                  <c:v>208.523</c:v>
                </c:pt>
                <c:pt idx="9310">
                  <c:v>208.53100000000001</c:v>
                </c:pt>
                <c:pt idx="9311">
                  <c:v>208.54</c:v>
                </c:pt>
                <c:pt idx="9312">
                  <c:v>208.54900000000001</c:v>
                </c:pt>
                <c:pt idx="9313">
                  <c:v>208.55799999999999</c:v>
                </c:pt>
                <c:pt idx="9314">
                  <c:v>208.56700000000001</c:v>
                </c:pt>
                <c:pt idx="9315">
                  <c:v>208.57599999999999</c:v>
                </c:pt>
                <c:pt idx="9316">
                  <c:v>208.58500000000001</c:v>
                </c:pt>
                <c:pt idx="9317">
                  <c:v>208.59399999999999</c:v>
                </c:pt>
                <c:pt idx="9318">
                  <c:v>208.60300000000001</c:v>
                </c:pt>
                <c:pt idx="9319">
                  <c:v>208.62</c:v>
                </c:pt>
                <c:pt idx="9320">
                  <c:v>208.63499999999999</c:v>
                </c:pt>
                <c:pt idx="9321">
                  <c:v>208.64599999999999</c:v>
                </c:pt>
                <c:pt idx="9322">
                  <c:v>208.65899999999999</c:v>
                </c:pt>
                <c:pt idx="9323">
                  <c:v>208.673</c:v>
                </c:pt>
                <c:pt idx="9324">
                  <c:v>208.68700000000001</c:v>
                </c:pt>
                <c:pt idx="9325">
                  <c:v>208.7</c:v>
                </c:pt>
                <c:pt idx="9326">
                  <c:v>208.715</c:v>
                </c:pt>
                <c:pt idx="9327">
                  <c:v>208.72800000000001</c:v>
                </c:pt>
                <c:pt idx="9328">
                  <c:v>208.749</c:v>
                </c:pt>
                <c:pt idx="9329">
                  <c:v>208.80600000000001</c:v>
                </c:pt>
                <c:pt idx="9330">
                  <c:v>208.88900000000001</c:v>
                </c:pt>
                <c:pt idx="9331">
                  <c:v>208.977</c:v>
                </c:pt>
                <c:pt idx="9332">
                  <c:v>209.04300000000001</c:v>
                </c:pt>
                <c:pt idx="9333">
                  <c:v>209.054</c:v>
                </c:pt>
                <c:pt idx="9334">
                  <c:v>209.054</c:v>
                </c:pt>
                <c:pt idx="9335">
                  <c:v>209.05500000000001</c:v>
                </c:pt>
                <c:pt idx="9336">
                  <c:v>209.05699999999999</c:v>
                </c:pt>
                <c:pt idx="9337">
                  <c:v>209.06200000000001</c:v>
                </c:pt>
                <c:pt idx="9338">
                  <c:v>209.071</c:v>
                </c:pt>
                <c:pt idx="9339">
                  <c:v>209.08099999999999</c:v>
                </c:pt>
                <c:pt idx="9340">
                  <c:v>209.09100000000001</c:v>
                </c:pt>
                <c:pt idx="9341">
                  <c:v>209.09700000000001</c:v>
                </c:pt>
                <c:pt idx="9342">
                  <c:v>209.10300000000001</c:v>
                </c:pt>
                <c:pt idx="9343">
                  <c:v>209.11099999999999</c:v>
                </c:pt>
                <c:pt idx="9344">
                  <c:v>209.119</c:v>
                </c:pt>
                <c:pt idx="9345">
                  <c:v>209.12899999999999</c:v>
                </c:pt>
                <c:pt idx="9346">
                  <c:v>209.149</c:v>
                </c:pt>
                <c:pt idx="9347">
                  <c:v>209.17099999999999</c:v>
                </c:pt>
                <c:pt idx="9348">
                  <c:v>209.178</c:v>
                </c:pt>
                <c:pt idx="9349">
                  <c:v>209.18600000000001</c:v>
                </c:pt>
                <c:pt idx="9350">
                  <c:v>209.20099999999999</c:v>
                </c:pt>
                <c:pt idx="9351">
                  <c:v>209.215</c:v>
                </c:pt>
                <c:pt idx="9352">
                  <c:v>209.22800000000001</c:v>
                </c:pt>
                <c:pt idx="9353">
                  <c:v>209.24100000000001</c:v>
                </c:pt>
                <c:pt idx="9354">
                  <c:v>209.25299999999999</c:v>
                </c:pt>
                <c:pt idx="9355">
                  <c:v>209.26499999999999</c:v>
                </c:pt>
                <c:pt idx="9356">
                  <c:v>209.27699999999999</c:v>
                </c:pt>
                <c:pt idx="9357">
                  <c:v>209.291</c:v>
                </c:pt>
                <c:pt idx="9358">
                  <c:v>209.30699999999999</c:v>
                </c:pt>
                <c:pt idx="9359">
                  <c:v>209.321</c:v>
                </c:pt>
                <c:pt idx="9360">
                  <c:v>209.36600000000001</c:v>
                </c:pt>
                <c:pt idx="9361">
                  <c:v>209.38</c:v>
                </c:pt>
                <c:pt idx="9362">
                  <c:v>209.38</c:v>
                </c:pt>
                <c:pt idx="9363">
                  <c:v>209.38900000000001</c:v>
                </c:pt>
                <c:pt idx="9364">
                  <c:v>209.40799999999999</c:v>
                </c:pt>
                <c:pt idx="9365">
                  <c:v>209.42500000000001</c:v>
                </c:pt>
                <c:pt idx="9366">
                  <c:v>209.44</c:v>
                </c:pt>
                <c:pt idx="9367">
                  <c:v>209.453</c:v>
                </c:pt>
                <c:pt idx="9368">
                  <c:v>209.46600000000001</c:v>
                </c:pt>
                <c:pt idx="9369">
                  <c:v>209.477</c:v>
                </c:pt>
                <c:pt idx="9370">
                  <c:v>209.489</c:v>
                </c:pt>
                <c:pt idx="9371">
                  <c:v>209.501</c:v>
                </c:pt>
                <c:pt idx="9372">
                  <c:v>209.51599999999999</c:v>
                </c:pt>
                <c:pt idx="9373">
                  <c:v>209.53299999999999</c:v>
                </c:pt>
                <c:pt idx="9374">
                  <c:v>209.54900000000001</c:v>
                </c:pt>
                <c:pt idx="9375">
                  <c:v>209.56100000000001</c:v>
                </c:pt>
                <c:pt idx="9376">
                  <c:v>209.571</c:v>
                </c:pt>
                <c:pt idx="9377">
                  <c:v>209.58199999999999</c:v>
                </c:pt>
                <c:pt idx="9378">
                  <c:v>209.59100000000001</c:v>
                </c:pt>
                <c:pt idx="9379">
                  <c:v>209.59899999999999</c:v>
                </c:pt>
                <c:pt idx="9380">
                  <c:v>209.608</c:v>
                </c:pt>
                <c:pt idx="9381">
                  <c:v>209.61799999999999</c:v>
                </c:pt>
                <c:pt idx="9382">
                  <c:v>209.62700000000001</c:v>
                </c:pt>
                <c:pt idx="9383">
                  <c:v>209.642</c:v>
                </c:pt>
                <c:pt idx="9384">
                  <c:v>209.68</c:v>
                </c:pt>
                <c:pt idx="9385">
                  <c:v>209.75</c:v>
                </c:pt>
                <c:pt idx="9386">
                  <c:v>209.809</c:v>
                </c:pt>
                <c:pt idx="9387">
                  <c:v>209.83799999999999</c:v>
                </c:pt>
                <c:pt idx="9388">
                  <c:v>209.876</c:v>
                </c:pt>
                <c:pt idx="9389">
                  <c:v>209.88800000000001</c:v>
                </c:pt>
                <c:pt idx="9390">
                  <c:v>209.88800000000001</c:v>
                </c:pt>
                <c:pt idx="9391">
                  <c:v>209.89</c:v>
                </c:pt>
                <c:pt idx="9392">
                  <c:v>209.89599999999999</c:v>
                </c:pt>
                <c:pt idx="9393">
                  <c:v>209.904</c:v>
                </c:pt>
                <c:pt idx="9394">
                  <c:v>209.91300000000001</c:v>
                </c:pt>
                <c:pt idx="9395">
                  <c:v>209.92099999999999</c:v>
                </c:pt>
                <c:pt idx="9396">
                  <c:v>209.93</c:v>
                </c:pt>
                <c:pt idx="9397">
                  <c:v>209.93899999999999</c:v>
                </c:pt>
                <c:pt idx="9398">
                  <c:v>209.94800000000001</c:v>
                </c:pt>
                <c:pt idx="9399">
                  <c:v>209.95699999999999</c:v>
                </c:pt>
                <c:pt idx="9400">
                  <c:v>209.965</c:v>
                </c:pt>
                <c:pt idx="9401">
                  <c:v>209.97399999999999</c:v>
                </c:pt>
                <c:pt idx="9402">
                  <c:v>209.983</c:v>
                </c:pt>
                <c:pt idx="9403">
                  <c:v>209.99199999999999</c:v>
                </c:pt>
                <c:pt idx="9404">
                  <c:v>210.001</c:v>
                </c:pt>
                <c:pt idx="9405">
                  <c:v>210.01</c:v>
                </c:pt>
                <c:pt idx="9406">
                  <c:v>210.018</c:v>
                </c:pt>
                <c:pt idx="9407">
                  <c:v>210.024</c:v>
                </c:pt>
                <c:pt idx="9408">
                  <c:v>210.02699999999999</c:v>
                </c:pt>
                <c:pt idx="9409">
                  <c:v>210.02699999999999</c:v>
                </c:pt>
                <c:pt idx="9410">
                  <c:v>210.02799999999999</c:v>
                </c:pt>
                <c:pt idx="9411">
                  <c:v>210.02799999999999</c:v>
                </c:pt>
                <c:pt idx="9412">
                  <c:v>210.029</c:v>
                </c:pt>
                <c:pt idx="9413">
                  <c:v>210.029</c:v>
                </c:pt>
                <c:pt idx="9414">
                  <c:v>210.03</c:v>
                </c:pt>
                <c:pt idx="9415">
                  <c:v>210.03100000000001</c:v>
                </c:pt>
                <c:pt idx="9416">
                  <c:v>210.03100000000001</c:v>
                </c:pt>
                <c:pt idx="9417">
                  <c:v>210.03200000000001</c:v>
                </c:pt>
                <c:pt idx="9418">
                  <c:v>210.03200000000001</c:v>
                </c:pt>
                <c:pt idx="9419">
                  <c:v>210.03200000000001</c:v>
                </c:pt>
                <c:pt idx="9420">
                  <c:v>210.03200000000001</c:v>
                </c:pt>
                <c:pt idx="9421">
                  <c:v>210.03200000000001</c:v>
                </c:pt>
                <c:pt idx="9422">
                  <c:v>210.03200000000001</c:v>
                </c:pt>
                <c:pt idx="9423">
                  <c:v>210.03200000000001</c:v>
                </c:pt>
                <c:pt idx="9424">
                  <c:v>210.03200000000001</c:v>
                </c:pt>
                <c:pt idx="9425">
                  <c:v>210.03200000000001</c:v>
                </c:pt>
                <c:pt idx="9426">
                  <c:v>210.03200000000001</c:v>
                </c:pt>
                <c:pt idx="9427">
                  <c:v>210.03200000000001</c:v>
                </c:pt>
                <c:pt idx="9428">
                  <c:v>210.03200000000001</c:v>
                </c:pt>
                <c:pt idx="9429">
                  <c:v>210.03200000000001</c:v>
                </c:pt>
                <c:pt idx="9430">
                  <c:v>210.03200000000001</c:v>
                </c:pt>
                <c:pt idx="9431">
                  <c:v>210.03200000000001</c:v>
                </c:pt>
                <c:pt idx="9432">
                  <c:v>210.03200000000001</c:v>
                </c:pt>
                <c:pt idx="9433">
                  <c:v>210.03200000000001</c:v>
                </c:pt>
                <c:pt idx="9434">
                  <c:v>210.035</c:v>
                </c:pt>
                <c:pt idx="9435">
                  <c:v>210.041</c:v>
                </c:pt>
                <c:pt idx="9436">
                  <c:v>210.04900000000001</c:v>
                </c:pt>
                <c:pt idx="9437">
                  <c:v>210.05500000000001</c:v>
                </c:pt>
                <c:pt idx="9438">
                  <c:v>210.059</c:v>
                </c:pt>
                <c:pt idx="9439">
                  <c:v>210.065</c:v>
                </c:pt>
                <c:pt idx="9440">
                  <c:v>210.072</c:v>
                </c:pt>
                <c:pt idx="9441">
                  <c:v>210.08</c:v>
                </c:pt>
                <c:pt idx="9442">
                  <c:v>210.08099999999999</c:v>
                </c:pt>
                <c:pt idx="9443">
                  <c:v>210.08199999999999</c:v>
                </c:pt>
                <c:pt idx="9444">
                  <c:v>210.08600000000001</c:v>
                </c:pt>
                <c:pt idx="9445">
                  <c:v>210.09100000000001</c:v>
                </c:pt>
                <c:pt idx="9446">
                  <c:v>210.09800000000001</c:v>
                </c:pt>
                <c:pt idx="9447">
                  <c:v>210.101</c:v>
                </c:pt>
                <c:pt idx="9448">
                  <c:v>210.101</c:v>
                </c:pt>
                <c:pt idx="9449">
                  <c:v>210.101</c:v>
                </c:pt>
                <c:pt idx="9450">
                  <c:v>210.102</c:v>
                </c:pt>
                <c:pt idx="9451">
                  <c:v>210.102</c:v>
                </c:pt>
                <c:pt idx="9452">
                  <c:v>210.10300000000001</c:v>
                </c:pt>
                <c:pt idx="9453">
                  <c:v>210.10400000000001</c:v>
                </c:pt>
                <c:pt idx="9454">
                  <c:v>210.10400000000001</c:v>
                </c:pt>
                <c:pt idx="9455">
                  <c:v>210.10499999999999</c:v>
                </c:pt>
                <c:pt idx="9456">
                  <c:v>210.10499999999999</c:v>
                </c:pt>
                <c:pt idx="9457">
                  <c:v>210.10599999999999</c:v>
                </c:pt>
                <c:pt idx="9458">
                  <c:v>210.11099999999999</c:v>
                </c:pt>
                <c:pt idx="9459">
                  <c:v>210.11099999999999</c:v>
                </c:pt>
                <c:pt idx="9460">
                  <c:v>210.125</c:v>
                </c:pt>
                <c:pt idx="9461">
                  <c:v>210.166</c:v>
                </c:pt>
                <c:pt idx="9462">
                  <c:v>210.22900000000001</c:v>
                </c:pt>
                <c:pt idx="9463">
                  <c:v>210.29599999999999</c:v>
                </c:pt>
                <c:pt idx="9464">
                  <c:v>210.31200000000001</c:v>
                </c:pt>
                <c:pt idx="9465">
                  <c:v>210.31200000000001</c:v>
                </c:pt>
                <c:pt idx="9466">
                  <c:v>210.321</c:v>
                </c:pt>
                <c:pt idx="9467">
                  <c:v>210.358</c:v>
                </c:pt>
                <c:pt idx="9468">
                  <c:v>210.42099999999999</c:v>
                </c:pt>
                <c:pt idx="9469">
                  <c:v>210.48500000000001</c:v>
                </c:pt>
                <c:pt idx="9470">
                  <c:v>210.48500000000001</c:v>
                </c:pt>
                <c:pt idx="9471">
                  <c:v>210.48500000000001</c:v>
                </c:pt>
                <c:pt idx="9472">
                  <c:v>210.49</c:v>
                </c:pt>
                <c:pt idx="9473">
                  <c:v>210.499</c:v>
                </c:pt>
                <c:pt idx="9474">
                  <c:v>210.517</c:v>
                </c:pt>
                <c:pt idx="9475">
                  <c:v>210.536</c:v>
                </c:pt>
                <c:pt idx="9476">
                  <c:v>210.553</c:v>
                </c:pt>
                <c:pt idx="9477">
                  <c:v>210.56800000000001</c:v>
                </c:pt>
                <c:pt idx="9478">
                  <c:v>210.58</c:v>
                </c:pt>
                <c:pt idx="9479">
                  <c:v>210.59100000000001</c:v>
                </c:pt>
                <c:pt idx="9480">
                  <c:v>210.60499999999999</c:v>
                </c:pt>
                <c:pt idx="9481">
                  <c:v>210.642</c:v>
                </c:pt>
                <c:pt idx="9482">
                  <c:v>210.71100000000001</c:v>
                </c:pt>
                <c:pt idx="9483">
                  <c:v>210.79900000000001</c:v>
                </c:pt>
                <c:pt idx="9484">
                  <c:v>210.83</c:v>
                </c:pt>
                <c:pt idx="9485">
                  <c:v>210.86099999999999</c:v>
                </c:pt>
                <c:pt idx="9486">
                  <c:v>210.91900000000001</c:v>
                </c:pt>
                <c:pt idx="9487">
                  <c:v>210.977</c:v>
                </c:pt>
                <c:pt idx="9488">
                  <c:v>210.99299999999999</c:v>
                </c:pt>
                <c:pt idx="9489">
                  <c:v>210.99299999999999</c:v>
                </c:pt>
                <c:pt idx="9490">
                  <c:v>210.995</c:v>
                </c:pt>
                <c:pt idx="9491">
                  <c:v>211.01599999999999</c:v>
                </c:pt>
                <c:pt idx="9492">
                  <c:v>211.01599999999999</c:v>
                </c:pt>
                <c:pt idx="9493">
                  <c:v>211.018</c:v>
                </c:pt>
                <c:pt idx="9494">
                  <c:v>211.03100000000001</c:v>
                </c:pt>
                <c:pt idx="9495">
                  <c:v>211.05099999999999</c:v>
                </c:pt>
                <c:pt idx="9496">
                  <c:v>211.065</c:v>
                </c:pt>
                <c:pt idx="9497">
                  <c:v>211.078</c:v>
                </c:pt>
                <c:pt idx="9498">
                  <c:v>211.089</c:v>
                </c:pt>
                <c:pt idx="9499">
                  <c:v>211.09899999999999</c:v>
                </c:pt>
                <c:pt idx="9500">
                  <c:v>211.108</c:v>
                </c:pt>
                <c:pt idx="9501">
                  <c:v>211.12</c:v>
                </c:pt>
                <c:pt idx="9502">
                  <c:v>211.13900000000001</c:v>
                </c:pt>
                <c:pt idx="9503">
                  <c:v>211.17699999999999</c:v>
                </c:pt>
                <c:pt idx="9504">
                  <c:v>211.20400000000001</c:v>
                </c:pt>
                <c:pt idx="9505">
                  <c:v>211.20400000000001</c:v>
                </c:pt>
                <c:pt idx="9506">
                  <c:v>211.21199999999999</c:v>
                </c:pt>
                <c:pt idx="9507">
                  <c:v>211.22399999999999</c:v>
                </c:pt>
                <c:pt idx="9508">
                  <c:v>211.23599999999999</c:v>
                </c:pt>
                <c:pt idx="9509">
                  <c:v>211.249</c:v>
                </c:pt>
                <c:pt idx="9510">
                  <c:v>211.262</c:v>
                </c:pt>
                <c:pt idx="9511">
                  <c:v>211.274</c:v>
                </c:pt>
                <c:pt idx="9512">
                  <c:v>211.285</c:v>
                </c:pt>
                <c:pt idx="9513">
                  <c:v>211.297</c:v>
                </c:pt>
                <c:pt idx="9514">
                  <c:v>211.30699999999999</c:v>
                </c:pt>
                <c:pt idx="9515">
                  <c:v>211.33799999999999</c:v>
                </c:pt>
                <c:pt idx="9516">
                  <c:v>211.40100000000001</c:v>
                </c:pt>
                <c:pt idx="9517">
                  <c:v>211.46199999999999</c:v>
                </c:pt>
                <c:pt idx="9518">
                  <c:v>211.524</c:v>
                </c:pt>
                <c:pt idx="9519">
                  <c:v>211.595</c:v>
                </c:pt>
                <c:pt idx="9520">
                  <c:v>211.608</c:v>
                </c:pt>
                <c:pt idx="9521">
                  <c:v>211.608</c:v>
                </c:pt>
                <c:pt idx="9522">
                  <c:v>211.60900000000001</c:v>
                </c:pt>
                <c:pt idx="9523">
                  <c:v>211.62200000000001</c:v>
                </c:pt>
                <c:pt idx="9524">
                  <c:v>211.643</c:v>
                </c:pt>
                <c:pt idx="9525">
                  <c:v>211.66</c:v>
                </c:pt>
                <c:pt idx="9526">
                  <c:v>211.672</c:v>
                </c:pt>
                <c:pt idx="9527">
                  <c:v>211.68600000000001</c:v>
                </c:pt>
                <c:pt idx="9528">
                  <c:v>211.69900000000001</c:v>
                </c:pt>
                <c:pt idx="9529">
                  <c:v>211.71199999999999</c:v>
                </c:pt>
                <c:pt idx="9530">
                  <c:v>211.72399999999999</c:v>
                </c:pt>
                <c:pt idx="9531">
                  <c:v>211.73599999999999</c:v>
                </c:pt>
                <c:pt idx="9532">
                  <c:v>211.75299999999999</c:v>
                </c:pt>
                <c:pt idx="9533">
                  <c:v>211.79499999999999</c:v>
                </c:pt>
                <c:pt idx="9534">
                  <c:v>211.86699999999999</c:v>
                </c:pt>
                <c:pt idx="9535">
                  <c:v>211.95</c:v>
                </c:pt>
                <c:pt idx="9536">
                  <c:v>212.017</c:v>
                </c:pt>
                <c:pt idx="9537">
                  <c:v>212.02699999999999</c:v>
                </c:pt>
                <c:pt idx="9538">
                  <c:v>212.02699999999999</c:v>
                </c:pt>
                <c:pt idx="9539">
                  <c:v>212.03200000000001</c:v>
                </c:pt>
                <c:pt idx="9540">
                  <c:v>212.054</c:v>
                </c:pt>
                <c:pt idx="9541">
                  <c:v>212.11099999999999</c:v>
                </c:pt>
                <c:pt idx="9542">
                  <c:v>212.16499999999999</c:v>
                </c:pt>
                <c:pt idx="9543">
                  <c:v>212.20599999999999</c:v>
                </c:pt>
                <c:pt idx="9544">
                  <c:v>212.20699999999999</c:v>
                </c:pt>
                <c:pt idx="9545">
                  <c:v>212.21100000000001</c:v>
                </c:pt>
                <c:pt idx="9546">
                  <c:v>212.22300000000001</c:v>
                </c:pt>
                <c:pt idx="9547">
                  <c:v>212.23500000000001</c:v>
                </c:pt>
                <c:pt idx="9548">
                  <c:v>212.24799999999999</c:v>
                </c:pt>
                <c:pt idx="9549">
                  <c:v>212.26400000000001</c:v>
                </c:pt>
                <c:pt idx="9550">
                  <c:v>212.28700000000001</c:v>
                </c:pt>
                <c:pt idx="9551">
                  <c:v>212.31399999999999</c:v>
                </c:pt>
                <c:pt idx="9552">
                  <c:v>212.34200000000001</c:v>
                </c:pt>
                <c:pt idx="9553">
                  <c:v>212.363</c:v>
                </c:pt>
                <c:pt idx="9554">
                  <c:v>212.375</c:v>
                </c:pt>
                <c:pt idx="9555">
                  <c:v>212.37700000000001</c:v>
                </c:pt>
                <c:pt idx="9556">
                  <c:v>212.37700000000001</c:v>
                </c:pt>
                <c:pt idx="9557">
                  <c:v>212.37899999999999</c:v>
                </c:pt>
                <c:pt idx="9558">
                  <c:v>212.39099999999999</c:v>
                </c:pt>
                <c:pt idx="9559">
                  <c:v>212.423</c:v>
                </c:pt>
                <c:pt idx="9560">
                  <c:v>212.49299999999999</c:v>
                </c:pt>
                <c:pt idx="9561">
                  <c:v>212.55</c:v>
                </c:pt>
                <c:pt idx="9562">
                  <c:v>212.584</c:v>
                </c:pt>
                <c:pt idx="9563">
                  <c:v>212.59700000000001</c:v>
                </c:pt>
                <c:pt idx="9564">
                  <c:v>212.60599999999999</c:v>
                </c:pt>
                <c:pt idx="9565">
                  <c:v>212.607</c:v>
                </c:pt>
                <c:pt idx="9566">
                  <c:v>212.61699999999999</c:v>
                </c:pt>
                <c:pt idx="9567">
                  <c:v>212.63</c:v>
                </c:pt>
                <c:pt idx="9568">
                  <c:v>212.64400000000001</c:v>
                </c:pt>
                <c:pt idx="9569">
                  <c:v>212.65600000000001</c:v>
                </c:pt>
                <c:pt idx="9570">
                  <c:v>212.66900000000001</c:v>
                </c:pt>
                <c:pt idx="9571">
                  <c:v>212.68100000000001</c:v>
                </c:pt>
                <c:pt idx="9572">
                  <c:v>212.69300000000001</c:v>
                </c:pt>
                <c:pt idx="9573">
                  <c:v>212.70400000000001</c:v>
                </c:pt>
                <c:pt idx="9574">
                  <c:v>212.71600000000001</c:v>
                </c:pt>
                <c:pt idx="9575">
                  <c:v>212.732</c:v>
                </c:pt>
                <c:pt idx="9576">
                  <c:v>212.74100000000001</c:v>
                </c:pt>
                <c:pt idx="9577">
                  <c:v>212.75399999999999</c:v>
                </c:pt>
                <c:pt idx="9578">
                  <c:v>212.774</c:v>
                </c:pt>
                <c:pt idx="9579">
                  <c:v>212.78800000000001</c:v>
                </c:pt>
                <c:pt idx="9580">
                  <c:v>212.80099999999999</c:v>
                </c:pt>
                <c:pt idx="9581">
                  <c:v>212.81200000000001</c:v>
                </c:pt>
                <c:pt idx="9582">
                  <c:v>212.82300000000001</c:v>
                </c:pt>
                <c:pt idx="9583">
                  <c:v>212.83500000000001</c:v>
                </c:pt>
                <c:pt idx="9584">
                  <c:v>212.845</c:v>
                </c:pt>
                <c:pt idx="9585">
                  <c:v>212.85599999999999</c:v>
                </c:pt>
                <c:pt idx="9586">
                  <c:v>212.88399999999999</c:v>
                </c:pt>
                <c:pt idx="9587">
                  <c:v>212.90600000000001</c:v>
                </c:pt>
                <c:pt idx="9588">
                  <c:v>212.917</c:v>
                </c:pt>
                <c:pt idx="9589">
                  <c:v>212.92599999999999</c:v>
                </c:pt>
                <c:pt idx="9590">
                  <c:v>212.93700000000001</c:v>
                </c:pt>
                <c:pt idx="9591">
                  <c:v>212.95099999999999</c:v>
                </c:pt>
                <c:pt idx="9592">
                  <c:v>212.96600000000001</c:v>
                </c:pt>
                <c:pt idx="9593">
                  <c:v>212.98</c:v>
                </c:pt>
                <c:pt idx="9594">
                  <c:v>212.994</c:v>
                </c:pt>
                <c:pt idx="9595">
                  <c:v>213.00899999999999</c:v>
                </c:pt>
                <c:pt idx="9596">
                  <c:v>213.02500000000001</c:v>
                </c:pt>
                <c:pt idx="9597">
                  <c:v>213.03899999999999</c:v>
                </c:pt>
                <c:pt idx="9598">
                  <c:v>213.053</c:v>
                </c:pt>
                <c:pt idx="9599">
                  <c:v>213.08600000000001</c:v>
                </c:pt>
                <c:pt idx="9600">
                  <c:v>213.15100000000001</c:v>
                </c:pt>
                <c:pt idx="9601">
                  <c:v>213.23099999999999</c:v>
                </c:pt>
                <c:pt idx="9602">
                  <c:v>213.28399999999999</c:v>
                </c:pt>
                <c:pt idx="9603">
                  <c:v>213.30500000000001</c:v>
                </c:pt>
                <c:pt idx="9604">
                  <c:v>213.36</c:v>
                </c:pt>
                <c:pt idx="9605">
                  <c:v>213.38</c:v>
                </c:pt>
                <c:pt idx="9606">
                  <c:v>213.38</c:v>
                </c:pt>
                <c:pt idx="9607">
                  <c:v>213.38</c:v>
                </c:pt>
                <c:pt idx="9608">
                  <c:v>213.39</c:v>
                </c:pt>
                <c:pt idx="9609">
                  <c:v>213.40899999999999</c:v>
                </c:pt>
                <c:pt idx="9610">
                  <c:v>213.43700000000001</c:v>
                </c:pt>
                <c:pt idx="9611">
                  <c:v>213.45400000000001</c:v>
                </c:pt>
                <c:pt idx="9612">
                  <c:v>213.46700000000001</c:v>
                </c:pt>
                <c:pt idx="9613">
                  <c:v>213.47900000000001</c:v>
                </c:pt>
                <c:pt idx="9614">
                  <c:v>213.49</c:v>
                </c:pt>
                <c:pt idx="9615">
                  <c:v>213.501</c:v>
                </c:pt>
                <c:pt idx="9616">
                  <c:v>213.52600000000001</c:v>
                </c:pt>
                <c:pt idx="9617">
                  <c:v>213.58199999999999</c:v>
                </c:pt>
                <c:pt idx="9618">
                  <c:v>213.66200000000001</c:v>
                </c:pt>
                <c:pt idx="9619">
                  <c:v>213.726</c:v>
                </c:pt>
                <c:pt idx="9620">
                  <c:v>213.745</c:v>
                </c:pt>
                <c:pt idx="9621">
                  <c:v>213.74600000000001</c:v>
                </c:pt>
                <c:pt idx="9622">
                  <c:v>213.75899999999999</c:v>
                </c:pt>
                <c:pt idx="9623">
                  <c:v>213.8</c:v>
                </c:pt>
                <c:pt idx="9624">
                  <c:v>213.863</c:v>
                </c:pt>
                <c:pt idx="9625">
                  <c:v>213.922</c:v>
                </c:pt>
                <c:pt idx="9626">
                  <c:v>213.922</c:v>
                </c:pt>
                <c:pt idx="9627">
                  <c:v>213.92599999999999</c:v>
                </c:pt>
                <c:pt idx="9628">
                  <c:v>213.941</c:v>
                </c:pt>
                <c:pt idx="9629">
                  <c:v>213.953</c:v>
                </c:pt>
                <c:pt idx="9630">
                  <c:v>213.96600000000001</c:v>
                </c:pt>
                <c:pt idx="9631">
                  <c:v>213.97800000000001</c:v>
                </c:pt>
                <c:pt idx="9632">
                  <c:v>213.99</c:v>
                </c:pt>
                <c:pt idx="9633">
                  <c:v>214.001</c:v>
                </c:pt>
                <c:pt idx="9634">
                  <c:v>214.012</c:v>
                </c:pt>
                <c:pt idx="9635">
                  <c:v>214.03200000000001</c:v>
                </c:pt>
                <c:pt idx="9636">
                  <c:v>214.07499999999999</c:v>
                </c:pt>
                <c:pt idx="9637">
                  <c:v>214.13800000000001</c:v>
                </c:pt>
                <c:pt idx="9638">
                  <c:v>214.20599999999999</c:v>
                </c:pt>
                <c:pt idx="9639">
                  <c:v>214.27199999999999</c:v>
                </c:pt>
                <c:pt idx="9640">
                  <c:v>214.309</c:v>
                </c:pt>
                <c:pt idx="9641">
                  <c:v>214.309</c:v>
                </c:pt>
                <c:pt idx="9642">
                  <c:v>214.315</c:v>
                </c:pt>
                <c:pt idx="9643">
                  <c:v>214.328</c:v>
                </c:pt>
                <c:pt idx="9644">
                  <c:v>214.34</c:v>
                </c:pt>
                <c:pt idx="9645">
                  <c:v>214.35300000000001</c:v>
                </c:pt>
                <c:pt idx="9646">
                  <c:v>214.36699999999999</c:v>
                </c:pt>
                <c:pt idx="9647">
                  <c:v>214.37899999999999</c:v>
                </c:pt>
                <c:pt idx="9648">
                  <c:v>214.39</c:v>
                </c:pt>
                <c:pt idx="9649">
                  <c:v>214.40199999999999</c:v>
                </c:pt>
                <c:pt idx="9650">
                  <c:v>214.41300000000001</c:v>
                </c:pt>
                <c:pt idx="9651">
                  <c:v>214.43</c:v>
                </c:pt>
                <c:pt idx="9652">
                  <c:v>214.47</c:v>
                </c:pt>
                <c:pt idx="9653">
                  <c:v>214.54499999999999</c:v>
                </c:pt>
                <c:pt idx="9654">
                  <c:v>214.63300000000001</c:v>
                </c:pt>
                <c:pt idx="9655">
                  <c:v>214.72200000000001</c:v>
                </c:pt>
                <c:pt idx="9656">
                  <c:v>214.75899999999999</c:v>
                </c:pt>
                <c:pt idx="9657">
                  <c:v>214.75899999999999</c:v>
                </c:pt>
                <c:pt idx="9658">
                  <c:v>214.76599999999999</c:v>
                </c:pt>
                <c:pt idx="9659">
                  <c:v>214.77799999999999</c:v>
                </c:pt>
                <c:pt idx="9660">
                  <c:v>214.78</c:v>
                </c:pt>
                <c:pt idx="9661">
                  <c:v>214.78800000000001</c:v>
                </c:pt>
                <c:pt idx="9662">
                  <c:v>214.79599999999999</c:v>
                </c:pt>
                <c:pt idx="9663">
                  <c:v>214.80699999999999</c:v>
                </c:pt>
                <c:pt idx="9664">
                  <c:v>214.82</c:v>
                </c:pt>
                <c:pt idx="9665">
                  <c:v>214.84700000000001</c:v>
                </c:pt>
                <c:pt idx="9666">
                  <c:v>214.86600000000001</c:v>
                </c:pt>
                <c:pt idx="9667">
                  <c:v>214.88499999999999</c:v>
                </c:pt>
                <c:pt idx="9668">
                  <c:v>214.90199999999999</c:v>
                </c:pt>
                <c:pt idx="9669">
                  <c:v>214.91399999999999</c:v>
                </c:pt>
                <c:pt idx="9670">
                  <c:v>214.92500000000001</c:v>
                </c:pt>
                <c:pt idx="9671">
                  <c:v>214.953</c:v>
                </c:pt>
                <c:pt idx="9672">
                  <c:v>215.00800000000001</c:v>
                </c:pt>
                <c:pt idx="9673">
                  <c:v>215.09299999999999</c:v>
                </c:pt>
                <c:pt idx="9674">
                  <c:v>215.18100000000001</c:v>
                </c:pt>
                <c:pt idx="9675">
                  <c:v>215.26900000000001</c:v>
                </c:pt>
                <c:pt idx="9676">
                  <c:v>215.358</c:v>
                </c:pt>
                <c:pt idx="9677">
                  <c:v>215.446</c:v>
                </c:pt>
                <c:pt idx="9678">
                  <c:v>215.49799999999999</c:v>
                </c:pt>
                <c:pt idx="9679">
                  <c:v>215.54599999999999</c:v>
                </c:pt>
                <c:pt idx="9680">
                  <c:v>215.608</c:v>
                </c:pt>
                <c:pt idx="9681">
                  <c:v>215.66900000000001</c:v>
                </c:pt>
                <c:pt idx="9682">
                  <c:v>215.70099999999999</c:v>
                </c:pt>
                <c:pt idx="9683">
                  <c:v>215.709</c:v>
                </c:pt>
                <c:pt idx="9684">
                  <c:v>215.709</c:v>
                </c:pt>
                <c:pt idx="9685">
                  <c:v>215.709</c:v>
                </c:pt>
                <c:pt idx="9686">
                  <c:v>215.709</c:v>
                </c:pt>
                <c:pt idx="9687">
                  <c:v>215.72499999999999</c:v>
                </c:pt>
                <c:pt idx="9688">
                  <c:v>215.78399999999999</c:v>
                </c:pt>
                <c:pt idx="9689">
                  <c:v>215.87</c:v>
                </c:pt>
                <c:pt idx="9690">
                  <c:v>215.96100000000001</c:v>
                </c:pt>
                <c:pt idx="9691">
                  <c:v>216.02199999999999</c:v>
                </c:pt>
                <c:pt idx="9692">
                  <c:v>216.02199999999999</c:v>
                </c:pt>
                <c:pt idx="9693">
                  <c:v>216.02199999999999</c:v>
                </c:pt>
                <c:pt idx="9694">
                  <c:v>216.02699999999999</c:v>
                </c:pt>
                <c:pt idx="9695">
                  <c:v>216.035</c:v>
                </c:pt>
                <c:pt idx="9696">
                  <c:v>216.04599999999999</c:v>
                </c:pt>
                <c:pt idx="9697">
                  <c:v>216.059</c:v>
                </c:pt>
                <c:pt idx="9698">
                  <c:v>216.072</c:v>
                </c:pt>
                <c:pt idx="9699">
                  <c:v>216.08500000000001</c:v>
                </c:pt>
                <c:pt idx="9700">
                  <c:v>216.09700000000001</c:v>
                </c:pt>
                <c:pt idx="9701">
                  <c:v>216.108</c:v>
                </c:pt>
                <c:pt idx="9702">
                  <c:v>216.119</c:v>
                </c:pt>
                <c:pt idx="9703">
                  <c:v>216.15799999999999</c:v>
                </c:pt>
                <c:pt idx="9704">
                  <c:v>216.23599999999999</c:v>
                </c:pt>
                <c:pt idx="9705">
                  <c:v>216.32599999999999</c:v>
                </c:pt>
                <c:pt idx="9706">
                  <c:v>216.41499999999999</c:v>
                </c:pt>
                <c:pt idx="9707">
                  <c:v>216.44399999999999</c:v>
                </c:pt>
                <c:pt idx="9708">
                  <c:v>216.44399999999999</c:v>
                </c:pt>
                <c:pt idx="9709">
                  <c:v>216.45099999999999</c:v>
                </c:pt>
                <c:pt idx="9710">
                  <c:v>216.464</c:v>
                </c:pt>
                <c:pt idx="9711">
                  <c:v>216.47900000000001</c:v>
                </c:pt>
                <c:pt idx="9712">
                  <c:v>216.49199999999999</c:v>
                </c:pt>
                <c:pt idx="9713">
                  <c:v>216.505</c:v>
                </c:pt>
                <c:pt idx="9714">
                  <c:v>216.517</c:v>
                </c:pt>
                <c:pt idx="9715">
                  <c:v>216.529</c:v>
                </c:pt>
                <c:pt idx="9716">
                  <c:v>216.54300000000001</c:v>
                </c:pt>
                <c:pt idx="9717">
                  <c:v>216.57</c:v>
                </c:pt>
                <c:pt idx="9718">
                  <c:v>216.63</c:v>
                </c:pt>
                <c:pt idx="9719">
                  <c:v>216.71899999999999</c:v>
                </c:pt>
                <c:pt idx="9720">
                  <c:v>216.809</c:v>
                </c:pt>
                <c:pt idx="9721">
                  <c:v>216.898</c:v>
                </c:pt>
                <c:pt idx="9722">
                  <c:v>216.98699999999999</c:v>
                </c:pt>
                <c:pt idx="9723">
                  <c:v>216.989</c:v>
                </c:pt>
                <c:pt idx="9724">
                  <c:v>216.989</c:v>
                </c:pt>
                <c:pt idx="9725">
                  <c:v>216.999</c:v>
                </c:pt>
                <c:pt idx="9726">
                  <c:v>217.04400000000001</c:v>
                </c:pt>
                <c:pt idx="9727">
                  <c:v>217.11600000000001</c:v>
                </c:pt>
                <c:pt idx="9728">
                  <c:v>217.202</c:v>
                </c:pt>
                <c:pt idx="9729">
                  <c:v>217.26</c:v>
                </c:pt>
                <c:pt idx="9730">
                  <c:v>217.27199999999999</c:v>
                </c:pt>
                <c:pt idx="9731">
                  <c:v>217.273</c:v>
                </c:pt>
                <c:pt idx="9732">
                  <c:v>217.279</c:v>
                </c:pt>
                <c:pt idx="9733">
                  <c:v>217.292</c:v>
                </c:pt>
                <c:pt idx="9734">
                  <c:v>217.30500000000001</c:v>
                </c:pt>
                <c:pt idx="9735">
                  <c:v>217.31800000000001</c:v>
                </c:pt>
                <c:pt idx="9736">
                  <c:v>217.33</c:v>
                </c:pt>
                <c:pt idx="9737">
                  <c:v>217.34200000000001</c:v>
                </c:pt>
                <c:pt idx="9738">
                  <c:v>217.352</c:v>
                </c:pt>
                <c:pt idx="9739">
                  <c:v>217.37299999999999</c:v>
                </c:pt>
                <c:pt idx="9740">
                  <c:v>217.423</c:v>
                </c:pt>
                <c:pt idx="9741">
                  <c:v>217.5</c:v>
                </c:pt>
                <c:pt idx="9742">
                  <c:v>217.53800000000001</c:v>
                </c:pt>
                <c:pt idx="9743">
                  <c:v>217.53800000000001</c:v>
                </c:pt>
                <c:pt idx="9744">
                  <c:v>217.542</c:v>
                </c:pt>
                <c:pt idx="9745">
                  <c:v>217.55199999999999</c:v>
                </c:pt>
                <c:pt idx="9746">
                  <c:v>217.57400000000001</c:v>
                </c:pt>
                <c:pt idx="9747">
                  <c:v>217.624</c:v>
                </c:pt>
                <c:pt idx="9748">
                  <c:v>217.70599999999999</c:v>
                </c:pt>
                <c:pt idx="9749">
                  <c:v>217.79499999999999</c:v>
                </c:pt>
                <c:pt idx="9750">
                  <c:v>217.88200000000001</c:v>
                </c:pt>
                <c:pt idx="9751">
                  <c:v>217.97300000000001</c:v>
                </c:pt>
                <c:pt idx="9752">
                  <c:v>218.06399999999999</c:v>
                </c:pt>
                <c:pt idx="9753">
                  <c:v>218.154</c:v>
                </c:pt>
                <c:pt idx="9754">
                  <c:v>218.238</c:v>
                </c:pt>
                <c:pt idx="9755">
                  <c:v>218.32499999999999</c:v>
                </c:pt>
                <c:pt idx="9756">
                  <c:v>218.417</c:v>
                </c:pt>
                <c:pt idx="9757">
                  <c:v>218.501</c:v>
                </c:pt>
                <c:pt idx="9758">
                  <c:v>218.58500000000001</c:v>
                </c:pt>
                <c:pt idx="9759">
                  <c:v>218.672</c:v>
                </c:pt>
                <c:pt idx="9760">
                  <c:v>218.761</c:v>
                </c:pt>
                <c:pt idx="9761">
                  <c:v>218.852</c:v>
                </c:pt>
                <c:pt idx="9762">
                  <c:v>218.94300000000001</c:v>
                </c:pt>
                <c:pt idx="9763">
                  <c:v>219.029</c:v>
                </c:pt>
                <c:pt idx="9764">
                  <c:v>219.11</c:v>
                </c:pt>
                <c:pt idx="9765">
                  <c:v>219.191</c:v>
                </c:pt>
                <c:pt idx="9766">
                  <c:v>219.274</c:v>
                </c:pt>
                <c:pt idx="9767">
                  <c:v>219.35900000000001</c:v>
                </c:pt>
                <c:pt idx="9768">
                  <c:v>219.44399999999999</c:v>
                </c:pt>
                <c:pt idx="9769">
                  <c:v>219.53</c:v>
                </c:pt>
                <c:pt idx="9770">
                  <c:v>219.61699999999999</c:v>
                </c:pt>
                <c:pt idx="9771">
                  <c:v>219.70599999999999</c:v>
                </c:pt>
                <c:pt idx="9772">
                  <c:v>219.78100000000001</c:v>
                </c:pt>
                <c:pt idx="9773">
                  <c:v>219.80600000000001</c:v>
                </c:pt>
                <c:pt idx="9774">
                  <c:v>219.80600000000001</c:v>
                </c:pt>
                <c:pt idx="9775">
                  <c:v>219.80600000000001</c:v>
                </c:pt>
                <c:pt idx="9776">
                  <c:v>219.80600000000001</c:v>
                </c:pt>
                <c:pt idx="9777">
                  <c:v>219.80600000000001</c:v>
                </c:pt>
                <c:pt idx="9778">
                  <c:v>219.80600000000001</c:v>
                </c:pt>
                <c:pt idx="9779">
                  <c:v>219.80600000000001</c:v>
                </c:pt>
                <c:pt idx="9780">
                  <c:v>219.80600000000001</c:v>
                </c:pt>
                <c:pt idx="9781">
                  <c:v>219.833</c:v>
                </c:pt>
                <c:pt idx="9782">
                  <c:v>219.88800000000001</c:v>
                </c:pt>
                <c:pt idx="9783">
                  <c:v>219.977</c:v>
                </c:pt>
                <c:pt idx="9784">
                  <c:v>220.05500000000001</c:v>
                </c:pt>
                <c:pt idx="9785">
                  <c:v>220.107</c:v>
                </c:pt>
                <c:pt idx="9786">
                  <c:v>220.15</c:v>
                </c:pt>
                <c:pt idx="9787">
                  <c:v>220.16200000000001</c:v>
                </c:pt>
                <c:pt idx="9788">
                  <c:v>220.16200000000001</c:v>
                </c:pt>
                <c:pt idx="9789">
                  <c:v>220.18899999999999</c:v>
                </c:pt>
                <c:pt idx="9790">
                  <c:v>220.23699999999999</c:v>
                </c:pt>
                <c:pt idx="9791">
                  <c:v>220.29599999999999</c:v>
                </c:pt>
                <c:pt idx="9792">
                  <c:v>220.36099999999999</c:v>
                </c:pt>
                <c:pt idx="9793">
                  <c:v>220.422</c:v>
                </c:pt>
                <c:pt idx="9794">
                  <c:v>220.48</c:v>
                </c:pt>
                <c:pt idx="9795">
                  <c:v>220.52799999999999</c:v>
                </c:pt>
                <c:pt idx="9796">
                  <c:v>220.55699999999999</c:v>
                </c:pt>
                <c:pt idx="9797">
                  <c:v>220.55699999999999</c:v>
                </c:pt>
                <c:pt idx="9798">
                  <c:v>220.55699999999999</c:v>
                </c:pt>
                <c:pt idx="9799">
                  <c:v>220.55699999999999</c:v>
                </c:pt>
                <c:pt idx="9800">
                  <c:v>220.55699999999999</c:v>
                </c:pt>
                <c:pt idx="9801">
                  <c:v>220.56700000000001</c:v>
                </c:pt>
                <c:pt idx="9802">
                  <c:v>220.59800000000001</c:v>
                </c:pt>
                <c:pt idx="9803">
                  <c:v>220.66</c:v>
                </c:pt>
                <c:pt idx="9804">
                  <c:v>220.74799999999999</c:v>
                </c:pt>
                <c:pt idx="9805">
                  <c:v>220.83799999999999</c:v>
                </c:pt>
                <c:pt idx="9806">
                  <c:v>220.92699999999999</c:v>
                </c:pt>
                <c:pt idx="9807">
                  <c:v>221.01300000000001</c:v>
                </c:pt>
                <c:pt idx="9808">
                  <c:v>221.1</c:v>
                </c:pt>
                <c:pt idx="9809">
                  <c:v>221.191</c:v>
                </c:pt>
                <c:pt idx="9810">
                  <c:v>221.267</c:v>
                </c:pt>
                <c:pt idx="9811">
                  <c:v>221.309</c:v>
                </c:pt>
                <c:pt idx="9812">
                  <c:v>221.31100000000001</c:v>
                </c:pt>
                <c:pt idx="9813">
                  <c:v>221.31100000000001</c:v>
                </c:pt>
                <c:pt idx="9814">
                  <c:v>221.31100000000001</c:v>
                </c:pt>
                <c:pt idx="9815">
                  <c:v>221.31100000000001</c:v>
                </c:pt>
                <c:pt idx="9816">
                  <c:v>221.31700000000001</c:v>
                </c:pt>
                <c:pt idx="9817">
                  <c:v>221.33</c:v>
                </c:pt>
                <c:pt idx="9818">
                  <c:v>221.35</c:v>
                </c:pt>
                <c:pt idx="9819">
                  <c:v>221.36099999999999</c:v>
                </c:pt>
                <c:pt idx="9820">
                  <c:v>221.37299999999999</c:v>
                </c:pt>
                <c:pt idx="9821">
                  <c:v>221.38399999999999</c:v>
                </c:pt>
                <c:pt idx="9822">
                  <c:v>221.39500000000001</c:v>
                </c:pt>
                <c:pt idx="9823">
                  <c:v>221.405</c:v>
                </c:pt>
                <c:pt idx="9824">
                  <c:v>221.423</c:v>
                </c:pt>
                <c:pt idx="9825">
                  <c:v>221.46899999999999</c:v>
                </c:pt>
                <c:pt idx="9826">
                  <c:v>221.55199999999999</c:v>
                </c:pt>
                <c:pt idx="9827">
                  <c:v>221.64099999999999</c:v>
                </c:pt>
                <c:pt idx="9828">
                  <c:v>221.732</c:v>
                </c:pt>
                <c:pt idx="9829">
                  <c:v>221.82</c:v>
                </c:pt>
                <c:pt idx="9830">
                  <c:v>221.899</c:v>
                </c:pt>
                <c:pt idx="9831">
                  <c:v>221.94900000000001</c:v>
                </c:pt>
                <c:pt idx="9832">
                  <c:v>221.99199999999999</c:v>
                </c:pt>
                <c:pt idx="9833">
                  <c:v>222.023</c:v>
                </c:pt>
                <c:pt idx="9834">
                  <c:v>222.048</c:v>
                </c:pt>
                <c:pt idx="9835">
                  <c:v>222.107</c:v>
                </c:pt>
                <c:pt idx="9836">
                  <c:v>222.113</c:v>
                </c:pt>
                <c:pt idx="9837">
                  <c:v>222.113</c:v>
                </c:pt>
                <c:pt idx="9838">
                  <c:v>222.113</c:v>
                </c:pt>
                <c:pt idx="9839">
                  <c:v>222.131</c:v>
                </c:pt>
                <c:pt idx="9840">
                  <c:v>222.18</c:v>
                </c:pt>
                <c:pt idx="9841">
                  <c:v>222.249</c:v>
                </c:pt>
                <c:pt idx="9842">
                  <c:v>222.32599999999999</c:v>
                </c:pt>
                <c:pt idx="9843">
                  <c:v>222.40600000000001</c:v>
                </c:pt>
                <c:pt idx="9844">
                  <c:v>222.45099999999999</c:v>
                </c:pt>
                <c:pt idx="9845">
                  <c:v>222.45099999999999</c:v>
                </c:pt>
                <c:pt idx="9846">
                  <c:v>222.45500000000001</c:v>
                </c:pt>
                <c:pt idx="9847">
                  <c:v>222.464</c:v>
                </c:pt>
                <c:pt idx="9848">
                  <c:v>222.48599999999999</c:v>
                </c:pt>
                <c:pt idx="9849">
                  <c:v>222.505</c:v>
                </c:pt>
                <c:pt idx="9850">
                  <c:v>222.52</c:v>
                </c:pt>
                <c:pt idx="9851">
                  <c:v>222.53200000000001</c:v>
                </c:pt>
                <c:pt idx="9852">
                  <c:v>222.54300000000001</c:v>
                </c:pt>
                <c:pt idx="9853">
                  <c:v>222.554</c:v>
                </c:pt>
                <c:pt idx="9854">
                  <c:v>222.56700000000001</c:v>
                </c:pt>
                <c:pt idx="9855">
                  <c:v>222.59299999999999</c:v>
                </c:pt>
                <c:pt idx="9856">
                  <c:v>222.65600000000001</c:v>
                </c:pt>
                <c:pt idx="9857">
                  <c:v>222.73699999999999</c:v>
                </c:pt>
                <c:pt idx="9858">
                  <c:v>222.75299999999999</c:v>
                </c:pt>
                <c:pt idx="9859">
                  <c:v>222.75700000000001</c:v>
                </c:pt>
                <c:pt idx="9860">
                  <c:v>222.77199999999999</c:v>
                </c:pt>
                <c:pt idx="9861">
                  <c:v>222.78899999999999</c:v>
                </c:pt>
                <c:pt idx="9862">
                  <c:v>222.803</c:v>
                </c:pt>
                <c:pt idx="9863">
                  <c:v>222.81700000000001</c:v>
                </c:pt>
                <c:pt idx="9864">
                  <c:v>222.83099999999999</c:v>
                </c:pt>
                <c:pt idx="9865">
                  <c:v>222.845</c:v>
                </c:pt>
                <c:pt idx="9866">
                  <c:v>222.858</c:v>
                </c:pt>
                <c:pt idx="9867">
                  <c:v>222.87799999999999</c:v>
                </c:pt>
                <c:pt idx="9868">
                  <c:v>222.935</c:v>
                </c:pt>
                <c:pt idx="9869">
                  <c:v>223.02199999999999</c:v>
                </c:pt>
                <c:pt idx="9870">
                  <c:v>223.11099999999999</c:v>
                </c:pt>
                <c:pt idx="9871">
                  <c:v>223.196</c:v>
                </c:pt>
                <c:pt idx="9872">
                  <c:v>223.274</c:v>
                </c:pt>
                <c:pt idx="9873">
                  <c:v>223.328</c:v>
                </c:pt>
                <c:pt idx="9874">
                  <c:v>223.34800000000001</c:v>
                </c:pt>
                <c:pt idx="9875">
                  <c:v>223.35</c:v>
                </c:pt>
                <c:pt idx="9876">
                  <c:v>223.351</c:v>
                </c:pt>
                <c:pt idx="9877">
                  <c:v>223.35400000000001</c:v>
                </c:pt>
                <c:pt idx="9878">
                  <c:v>223.364</c:v>
                </c:pt>
                <c:pt idx="9879">
                  <c:v>223.38</c:v>
                </c:pt>
                <c:pt idx="9880">
                  <c:v>223.393</c:v>
                </c:pt>
                <c:pt idx="9881">
                  <c:v>223.40600000000001</c:v>
                </c:pt>
                <c:pt idx="9882">
                  <c:v>223.41800000000001</c:v>
                </c:pt>
                <c:pt idx="9883">
                  <c:v>223.43</c:v>
                </c:pt>
                <c:pt idx="9884">
                  <c:v>223.441</c:v>
                </c:pt>
                <c:pt idx="9885">
                  <c:v>223.46100000000001</c:v>
                </c:pt>
                <c:pt idx="9886">
                  <c:v>223.511</c:v>
                </c:pt>
                <c:pt idx="9887">
                  <c:v>223.58699999999999</c:v>
                </c:pt>
                <c:pt idx="9888">
                  <c:v>223.672</c:v>
                </c:pt>
                <c:pt idx="9889">
                  <c:v>223.749</c:v>
                </c:pt>
                <c:pt idx="9890">
                  <c:v>223.77799999999999</c:v>
                </c:pt>
                <c:pt idx="9891">
                  <c:v>223.77799999999999</c:v>
                </c:pt>
                <c:pt idx="9892">
                  <c:v>223.77799999999999</c:v>
                </c:pt>
                <c:pt idx="9893">
                  <c:v>223.78200000000001</c:v>
                </c:pt>
                <c:pt idx="9894">
                  <c:v>223.78800000000001</c:v>
                </c:pt>
                <c:pt idx="9895">
                  <c:v>223.79599999999999</c:v>
                </c:pt>
                <c:pt idx="9896">
                  <c:v>223.804</c:v>
                </c:pt>
                <c:pt idx="9897">
                  <c:v>223.80500000000001</c:v>
                </c:pt>
                <c:pt idx="9898">
                  <c:v>223.80600000000001</c:v>
                </c:pt>
                <c:pt idx="9899">
                  <c:v>223.80699999999999</c:v>
                </c:pt>
                <c:pt idx="9900">
                  <c:v>223.80799999999999</c:v>
                </c:pt>
                <c:pt idx="9901">
                  <c:v>223.809</c:v>
                </c:pt>
                <c:pt idx="9902">
                  <c:v>223.81</c:v>
                </c:pt>
                <c:pt idx="9903">
                  <c:v>223.81200000000001</c:v>
                </c:pt>
                <c:pt idx="9904">
                  <c:v>223.81399999999999</c:v>
                </c:pt>
                <c:pt idx="9905">
                  <c:v>223.81700000000001</c:v>
                </c:pt>
                <c:pt idx="9906">
                  <c:v>223.822</c:v>
                </c:pt>
                <c:pt idx="9907">
                  <c:v>223.828</c:v>
                </c:pt>
                <c:pt idx="9908">
                  <c:v>223.83099999999999</c:v>
                </c:pt>
                <c:pt idx="9909">
                  <c:v>223.83099999999999</c:v>
                </c:pt>
                <c:pt idx="9910">
                  <c:v>223.83199999999999</c:v>
                </c:pt>
                <c:pt idx="9911">
                  <c:v>223.833</c:v>
                </c:pt>
                <c:pt idx="9912">
                  <c:v>223.83600000000001</c:v>
                </c:pt>
                <c:pt idx="9913">
                  <c:v>223.84200000000001</c:v>
                </c:pt>
                <c:pt idx="9914">
                  <c:v>223.851</c:v>
                </c:pt>
                <c:pt idx="9915">
                  <c:v>223.86</c:v>
                </c:pt>
                <c:pt idx="9916">
                  <c:v>223.869</c:v>
                </c:pt>
                <c:pt idx="9917">
                  <c:v>223.875</c:v>
                </c:pt>
                <c:pt idx="9918">
                  <c:v>223.881</c:v>
                </c:pt>
                <c:pt idx="9919">
                  <c:v>223.88800000000001</c:v>
                </c:pt>
                <c:pt idx="9920">
                  <c:v>223.89500000000001</c:v>
                </c:pt>
                <c:pt idx="9921">
                  <c:v>223.89599999999999</c:v>
                </c:pt>
                <c:pt idx="9922">
                  <c:v>223.89699999999999</c:v>
                </c:pt>
                <c:pt idx="9923">
                  <c:v>223.899</c:v>
                </c:pt>
                <c:pt idx="9924">
                  <c:v>223.904</c:v>
                </c:pt>
                <c:pt idx="9925">
                  <c:v>223.911</c:v>
                </c:pt>
                <c:pt idx="9926">
                  <c:v>223.91499999999999</c:v>
                </c:pt>
                <c:pt idx="9927">
                  <c:v>223.91499999999999</c:v>
                </c:pt>
                <c:pt idx="9928">
                  <c:v>223.91499999999999</c:v>
                </c:pt>
                <c:pt idx="9929">
                  <c:v>223.91499999999999</c:v>
                </c:pt>
                <c:pt idx="9930">
                  <c:v>223.91499999999999</c:v>
                </c:pt>
                <c:pt idx="9931">
                  <c:v>223.91499999999999</c:v>
                </c:pt>
                <c:pt idx="9932">
                  <c:v>223.91499999999999</c:v>
                </c:pt>
                <c:pt idx="9933">
                  <c:v>223.91499999999999</c:v>
                </c:pt>
                <c:pt idx="9934">
                  <c:v>223.91499999999999</c:v>
                </c:pt>
                <c:pt idx="9935">
                  <c:v>223.91499999999999</c:v>
                </c:pt>
                <c:pt idx="9936">
                  <c:v>223.91499999999999</c:v>
                </c:pt>
                <c:pt idx="9937">
                  <c:v>223.916</c:v>
                </c:pt>
                <c:pt idx="9938">
                  <c:v>223.92400000000001</c:v>
                </c:pt>
                <c:pt idx="9939">
                  <c:v>223.934</c:v>
                </c:pt>
                <c:pt idx="9940">
                  <c:v>223.93600000000001</c:v>
                </c:pt>
                <c:pt idx="9941">
                  <c:v>223.95699999999999</c:v>
                </c:pt>
                <c:pt idx="9942">
                  <c:v>224.005</c:v>
                </c:pt>
                <c:pt idx="9943">
                  <c:v>224.08699999999999</c:v>
                </c:pt>
                <c:pt idx="9944">
                  <c:v>224.17500000000001</c:v>
                </c:pt>
                <c:pt idx="9945">
                  <c:v>224.26400000000001</c:v>
                </c:pt>
                <c:pt idx="9946">
                  <c:v>224.35300000000001</c:v>
                </c:pt>
                <c:pt idx="9947">
                  <c:v>224.37700000000001</c:v>
                </c:pt>
                <c:pt idx="9948">
                  <c:v>224.37700000000001</c:v>
                </c:pt>
                <c:pt idx="9949">
                  <c:v>224.37700000000001</c:v>
                </c:pt>
                <c:pt idx="9950">
                  <c:v>224.38200000000001</c:v>
                </c:pt>
                <c:pt idx="9951">
                  <c:v>224.39</c:v>
                </c:pt>
                <c:pt idx="9952">
                  <c:v>224.404</c:v>
                </c:pt>
                <c:pt idx="9953">
                  <c:v>224.422</c:v>
                </c:pt>
                <c:pt idx="9954">
                  <c:v>224.43899999999999</c:v>
                </c:pt>
                <c:pt idx="9955">
                  <c:v>224.45500000000001</c:v>
                </c:pt>
                <c:pt idx="9956">
                  <c:v>224.46700000000001</c:v>
                </c:pt>
                <c:pt idx="9957">
                  <c:v>224.47800000000001</c:v>
                </c:pt>
                <c:pt idx="9958">
                  <c:v>224.49</c:v>
                </c:pt>
                <c:pt idx="9959">
                  <c:v>224.51499999999999</c:v>
                </c:pt>
                <c:pt idx="9960">
                  <c:v>224.578</c:v>
                </c:pt>
                <c:pt idx="9961">
                  <c:v>224.66900000000001</c:v>
                </c:pt>
                <c:pt idx="9962">
                  <c:v>224.756</c:v>
                </c:pt>
                <c:pt idx="9963">
                  <c:v>224.786</c:v>
                </c:pt>
                <c:pt idx="9964">
                  <c:v>224.83099999999999</c:v>
                </c:pt>
                <c:pt idx="9965">
                  <c:v>224.89400000000001</c:v>
                </c:pt>
                <c:pt idx="9966">
                  <c:v>224.976</c:v>
                </c:pt>
                <c:pt idx="9967">
                  <c:v>225.065</c:v>
                </c:pt>
                <c:pt idx="9968">
                  <c:v>225.15100000000001</c:v>
                </c:pt>
                <c:pt idx="9969">
                  <c:v>225.24100000000001</c:v>
                </c:pt>
                <c:pt idx="9970">
                  <c:v>225.32900000000001</c:v>
                </c:pt>
                <c:pt idx="9971">
                  <c:v>225.39500000000001</c:v>
                </c:pt>
                <c:pt idx="9972">
                  <c:v>225.39500000000001</c:v>
                </c:pt>
                <c:pt idx="9973">
                  <c:v>225.39500000000001</c:v>
                </c:pt>
                <c:pt idx="9974">
                  <c:v>225.39500000000001</c:v>
                </c:pt>
                <c:pt idx="9975">
                  <c:v>225.42400000000001</c:v>
                </c:pt>
                <c:pt idx="9976">
                  <c:v>225.482</c:v>
                </c:pt>
                <c:pt idx="9977">
                  <c:v>225.55500000000001</c:v>
                </c:pt>
                <c:pt idx="9978">
                  <c:v>225.58500000000001</c:v>
                </c:pt>
                <c:pt idx="9979">
                  <c:v>225.58500000000001</c:v>
                </c:pt>
                <c:pt idx="9980">
                  <c:v>225.58500000000001</c:v>
                </c:pt>
                <c:pt idx="9981">
                  <c:v>225.59</c:v>
                </c:pt>
                <c:pt idx="9982">
                  <c:v>225.60400000000001</c:v>
                </c:pt>
                <c:pt idx="9983">
                  <c:v>225.62200000000001</c:v>
                </c:pt>
                <c:pt idx="9984">
                  <c:v>225.63399999999999</c:v>
                </c:pt>
                <c:pt idx="9985">
                  <c:v>225.64599999999999</c:v>
                </c:pt>
                <c:pt idx="9986">
                  <c:v>225.65799999999999</c:v>
                </c:pt>
                <c:pt idx="9987">
                  <c:v>225.66900000000001</c:v>
                </c:pt>
                <c:pt idx="9988">
                  <c:v>225.684</c:v>
                </c:pt>
                <c:pt idx="9989">
                  <c:v>225.71600000000001</c:v>
                </c:pt>
                <c:pt idx="9990">
                  <c:v>225.78</c:v>
                </c:pt>
                <c:pt idx="9991">
                  <c:v>225.86699999999999</c:v>
                </c:pt>
                <c:pt idx="9992">
                  <c:v>225.92699999999999</c:v>
                </c:pt>
                <c:pt idx="9993">
                  <c:v>225.93199999999999</c:v>
                </c:pt>
                <c:pt idx="9994">
                  <c:v>225.93299999999999</c:v>
                </c:pt>
                <c:pt idx="9995">
                  <c:v>225.95099999999999</c:v>
                </c:pt>
                <c:pt idx="9996">
                  <c:v>226.01</c:v>
                </c:pt>
                <c:pt idx="9997">
                  <c:v>226.06</c:v>
                </c:pt>
                <c:pt idx="9998">
                  <c:v>226.078</c:v>
                </c:pt>
                <c:pt idx="9999">
                  <c:v>226.07900000000001</c:v>
                </c:pt>
                <c:pt idx="10000">
                  <c:v>226.08099999999999</c:v>
                </c:pt>
                <c:pt idx="10001">
                  <c:v>226.09</c:v>
                </c:pt>
                <c:pt idx="10002">
                  <c:v>226.101</c:v>
                </c:pt>
                <c:pt idx="10003">
                  <c:v>226.12200000000001</c:v>
                </c:pt>
                <c:pt idx="10004">
                  <c:v>226.161</c:v>
                </c:pt>
                <c:pt idx="10005">
                  <c:v>226.19800000000001</c:v>
                </c:pt>
                <c:pt idx="10006">
                  <c:v>226.21199999999999</c:v>
                </c:pt>
                <c:pt idx="10007">
                  <c:v>226.21199999999999</c:v>
                </c:pt>
                <c:pt idx="10008">
                  <c:v>226.21199999999999</c:v>
                </c:pt>
                <c:pt idx="10009">
                  <c:v>226.22300000000001</c:v>
                </c:pt>
                <c:pt idx="10010">
                  <c:v>226.25800000000001</c:v>
                </c:pt>
                <c:pt idx="10011">
                  <c:v>226.32900000000001</c:v>
                </c:pt>
                <c:pt idx="10012">
                  <c:v>226.41900000000001</c:v>
                </c:pt>
                <c:pt idx="10013">
                  <c:v>226.50899999999999</c:v>
                </c:pt>
                <c:pt idx="10014">
                  <c:v>226.6</c:v>
                </c:pt>
                <c:pt idx="10015">
                  <c:v>226.69200000000001</c:v>
                </c:pt>
                <c:pt idx="10016">
                  <c:v>226.77799999999999</c:v>
                </c:pt>
                <c:pt idx="10017">
                  <c:v>226.84899999999999</c:v>
                </c:pt>
                <c:pt idx="10018">
                  <c:v>226.88399999999999</c:v>
                </c:pt>
                <c:pt idx="10019">
                  <c:v>226.88399999999999</c:v>
                </c:pt>
                <c:pt idx="10020">
                  <c:v>226.88399999999999</c:v>
                </c:pt>
                <c:pt idx="10021">
                  <c:v>226.91</c:v>
                </c:pt>
                <c:pt idx="10022">
                  <c:v>226.95099999999999</c:v>
                </c:pt>
                <c:pt idx="10023">
                  <c:v>226.999</c:v>
                </c:pt>
                <c:pt idx="10024">
                  <c:v>227.01599999999999</c:v>
                </c:pt>
                <c:pt idx="10025">
                  <c:v>227.01599999999999</c:v>
                </c:pt>
                <c:pt idx="10026">
                  <c:v>227.02099999999999</c:v>
                </c:pt>
                <c:pt idx="10027">
                  <c:v>227.04400000000001</c:v>
                </c:pt>
                <c:pt idx="10028">
                  <c:v>227.06200000000001</c:v>
                </c:pt>
                <c:pt idx="10029">
                  <c:v>227.07400000000001</c:v>
                </c:pt>
                <c:pt idx="10030">
                  <c:v>227.08600000000001</c:v>
                </c:pt>
                <c:pt idx="10031">
                  <c:v>227.09700000000001</c:v>
                </c:pt>
                <c:pt idx="10032">
                  <c:v>227.11</c:v>
                </c:pt>
                <c:pt idx="10033">
                  <c:v>227.13399999999999</c:v>
                </c:pt>
                <c:pt idx="10034">
                  <c:v>227.18799999999999</c:v>
                </c:pt>
                <c:pt idx="10035">
                  <c:v>227.279</c:v>
                </c:pt>
                <c:pt idx="10036">
                  <c:v>227.36799999999999</c:v>
                </c:pt>
                <c:pt idx="10037">
                  <c:v>227.398</c:v>
                </c:pt>
                <c:pt idx="10038">
                  <c:v>227.40100000000001</c:v>
                </c:pt>
                <c:pt idx="10039">
                  <c:v>227.405</c:v>
                </c:pt>
                <c:pt idx="10040">
                  <c:v>227.41200000000001</c:v>
                </c:pt>
                <c:pt idx="10041">
                  <c:v>227.422</c:v>
                </c:pt>
                <c:pt idx="10042">
                  <c:v>227.435</c:v>
                </c:pt>
                <c:pt idx="10043">
                  <c:v>227.44900000000001</c:v>
                </c:pt>
                <c:pt idx="10044">
                  <c:v>227.46199999999999</c:v>
                </c:pt>
                <c:pt idx="10045">
                  <c:v>227.47499999999999</c:v>
                </c:pt>
                <c:pt idx="10046">
                  <c:v>227.48699999999999</c:v>
                </c:pt>
                <c:pt idx="10047">
                  <c:v>227.499</c:v>
                </c:pt>
                <c:pt idx="10048">
                  <c:v>227.51</c:v>
                </c:pt>
                <c:pt idx="10049">
                  <c:v>227.53100000000001</c:v>
                </c:pt>
                <c:pt idx="10050">
                  <c:v>227.57599999999999</c:v>
                </c:pt>
                <c:pt idx="10051">
                  <c:v>227.626</c:v>
                </c:pt>
                <c:pt idx="10052">
                  <c:v>227.64</c:v>
                </c:pt>
                <c:pt idx="10053">
                  <c:v>227.643</c:v>
                </c:pt>
                <c:pt idx="10054">
                  <c:v>227.65100000000001</c:v>
                </c:pt>
                <c:pt idx="10055">
                  <c:v>227.66</c:v>
                </c:pt>
                <c:pt idx="10056">
                  <c:v>227.66900000000001</c:v>
                </c:pt>
                <c:pt idx="10057">
                  <c:v>227.678</c:v>
                </c:pt>
                <c:pt idx="10058">
                  <c:v>227.68799999999999</c:v>
                </c:pt>
                <c:pt idx="10059">
                  <c:v>227.69800000000001</c:v>
                </c:pt>
                <c:pt idx="10060">
                  <c:v>227.71</c:v>
                </c:pt>
                <c:pt idx="10061">
                  <c:v>227.72399999999999</c:v>
                </c:pt>
                <c:pt idx="10062">
                  <c:v>227.73599999999999</c:v>
                </c:pt>
                <c:pt idx="10063">
                  <c:v>227.74799999999999</c:v>
                </c:pt>
                <c:pt idx="10064">
                  <c:v>227.75899999999999</c:v>
                </c:pt>
                <c:pt idx="10065">
                  <c:v>227.77099999999999</c:v>
                </c:pt>
                <c:pt idx="10066">
                  <c:v>227.78200000000001</c:v>
                </c:pt>
                <c:pt idx="10067">
                  <c:v>227.79300000000001</c:v>
                </c:pt>
                <c:pt idx="10068">
                  <c:v>227.81399999999999</c:v>
                </c:pt>
                <c:pt idx="10069">
                  <c:v>227.85900000000001</c:v>
                </c:pt>
                <c:pt idx="10070">
                  <c:v>227.93600000000001</c:v>
                </c:pt>
                <c:pt idx="10071">
                  <c:v>228.02500000000001</c:v>
                </c:pt>
                <c:pt idx="10072">
                  <c:v>228.11500000000001</c:v>
                </c:pt>
                <c:pt idx="10073">
                  <c:v>228.20500000000001</c:v>
                </c:pt>
                <c:pt idx="10074">
                  <c:v>228.297</c:v>
                </c:pt>
                <c:pt idx="10075">
                  <c:v>228.381</c:v>
                </c:pt>
                <c:pt idx="10076">
                  <c:v>228.46899999999999</c:v>
                </c:pt>
                <c:pt idx="10077">
                  <c:v>228.56</c:v>
                </c:pt>
                <c:pt idx="10078">
                  <c:v>228.64599999999999</c:v>
                </c:pt>
                <c:pt idx="10079">
                  <c:v>228.67400000000001</c:v>
                </c:pt>
                <c:pt idx="10080">
                  <c:v>228.67400000000001</c:v>
                </c:pt>
                <c:pt idx="10081">
                  <c:v>228.67400000000001</c:v>
                </c:pt>
                <c:pt idx="10082">
                  <c:v>228.67400000000001</c:v>
                </c:pt>
                <c:pt idx="10083">
                  <c:v>228.68299999999999</c:v>
                </c:pt>
                <c:pt idx="10084">
                  <c:v>228.71199999999999</c:v>
                </c:pt>
                <c:pt idx="10085">
                  <c:v>228.75200000000001</c:v>
                </c:pt>
                <c:pt idx="10086">
                  <c:v>228.756</c:v>
                </c:pt>
                <c:pt idx="10087">
                  <c:v>228.75899999999999</c:v>
                </c:pt>
                <c:pt idx="10088">
                  <c:v>228.76900000000001</c:v>
                </c:pt>
                <c:pt idx="10089">
                  <c:v>228.78200000000001</c:v>
                </c:pt>
                <c:pt idx="10090">
                  <c:v>228.79499999999999</c:v>
                </c:pt>
                <c:pt idx="10091">
                  <c:v>228.80799999999999</c:v>
                </c:pt>
                <c:pt idx="10092">
                  <c:v>228.82300000000001</c:v>
                </c:pt>
                <c:pt idx="10093">
                  <c:v>228.83699999999999</c:v>
                </c:pt>
                <c:pt idx="10094">
                  <c:v>228.86500000000001</c:v>
                </c:pt>
                <c:pt idx="10095">
                  <c:v>228.92599999999999</c:v>
                </c:pt>
                <c:pt idx="10096">
                  <c:v>229.01599999999999</c:v>
                </c:pt>
                <c:pt idx="10097">
                  <c:v>229.107</c:v>
                </c:pt>
                <c:pt idx="10098">
                  <c:v>229.197</c:v>
                </c:pt>
                <c:pt idx="10099">
                  <c:v>229.286</c:v>
                </c:pt>
                <c:pt idx="10100">
                  <c:v>229.375</c:v>
                </c:pt>
                <c:pt idx="10101">
                  <c:v>229.40600000000001</c:v>
                </c:pt>
                <c:pt idx="10102">
                  <c:v>229.40600000000001</c:v>
                </c:pt>
                <c:pt idx="10103">
                  <c:v>229.416</c:v>
                </c:pt>
                <c:pt idx="10104">
                  <c:v>229.47</c:v>
                </c:pt>
                <c:pt idx="10105">
                  <c:v>229.553</c:v>
                </c:pt>
                <c:pt idx="10106">
                  <c:v>229.608</c:v>
                </c:pt>
                <c:pt idx="10107">
                  <c:v>229.62100000000001</c:v>
                </c:pt>
                <c:pt idx="10108">
                  <c:v>229.624</c:v>
                </c:pt>
                <c:pt idx="10109">
                  <c:v>229.63</c:v>
                </c:pt>
                <c:pt idx="10110">
                  <c:v>229.636</c:v>
                </c:pt>
                <c:pt idx="10111">
                  <c:v>229.64599999999999</c:v>
                </c:pt>
                <c:pt idx="10112">
                  <c:v>229.66300000000001</c:v>
                </c:pt>
                <c:pt idx="10113">
                  <c:v>229.679</c:v>
                </c:pt>
                <c:pt idx="10114">
                  <c:v>229.69300000000001</c:v>
                </c:pt>
                <c:pt idx="10115">
                  <c:v>229.70699999999999</c:v>
                </c:pt>
                <c:pt idx="10116">
                  <c:v>229.72200000000001</c:v>
                </c:pt>
                <c:pt idx="10117">
                  <c:v>229.73599999999999</c:v>
                </c:pt>
                <c:pt idx="10118">
                  <c:v>229.74799999999999</c:v>
                </c:pt>
                <c:pt idx="10119">
                  <c:v>229.75800000000001</c:v>
                </c:pt>
                <c:pt idx="10120">
                  <c:v>229.76900000000001</c:v>
                </c:pt>
                <c:pt idx="10121">
                  <c:v>229.78</c:v>
                </c:pt>
                <c:pt idx="10122">
                  <c:v>229.79</c:v>
                </c:pt>
                <c:pt idx="10123">
                  <c:v>229.80799999999999</c:v>
                </c:pt>
                <c:pt idx="10124">
                  <c:v>229.82400000000001</c:v>
                </c:pt>
                <c:pt idx="10125">
                  <c:v>229.83699999999999</c:v>
                </c:pt>
                <c:pt idx="10126">
                  <c:v>229.84899999999999</c:v>
                </c:pt>
                <c:pt idx="10127">
                  <c:v>229.86</c:v>
                </c:pt>
                <c:pt idx="10128">
                  <c:v>229.874</c:v>
                </c:pt>
                <c:pt idx="10129">
                  <c:v>229.90199999999999</c:v>
                </c:pt>
                <c:pt idx="10130">
                  <c:v>229.965</c:v>
                </c:pt>
                <c:pt idx="10131">
                  <c:v>230.053</c:v>
                </c:pt>
                <c:pt idx="10132">
                  <c:v>230.14400000000001</c:v>
                </c:pt>
                <c:pt idx="10133">
                  <c:v>230.23500000000001</c:v>
                </c:pt>
                <c:pt idx="10134">
                  <c:v>230.303</c:v>
                </c:pt>
                <c:pt idx="10135">
                  <c:v>230.31700000000001</c:v>
                </c:pt>
                <c:pt idx="10136">
                  <c:v>230.32499999999999</c:v>
                </c:pt>
                <c:pt idx="10137">
                  <c:v>230.36600000000001</c:v>
                </c:pt>
                <c:pt idx="10138">
                  <c:v>230.429</c:v>
                </c:pt>
                <c:pt idx="10139">
                  <c:v>230.49600000000001</c:v>
                </c:pt>
                <c:pt idx="10140">
                  <c:v>230.49600000000001</c:v>
                </c:pt>
                <c:pt idx="10141">
                  <c:v>230.49600000000001</c:v>
                </c:pt>
                <c:pt idx="10142">
                  <c:v>230.50200000000001</c:v>
                </c:pt>
                <c:pt idx="10143">
                  <c:v>230.51300000000001</c:v>
                </c:pt>
                <c:pt idx="10144">
                  <c:v>230.529</c:v>
                </c:pt>
                <c:pt idx="10145">
                  <c:v>230.54400000000001</c:v>
                </c:pt>
                <c:pt idx="10146">
                  <c:v>230.55600000000001</c:v>
                </c:pt>
                <c:pt idx="10147">
                  <c:v>230.56700000000001</c:v>
                </c:pt>
                <c:pt idx="10148">
                  <c:v>230.578</c:v>
                </c:pt>
                <c:pt idx="10149">
                  <c:v>230.59299999999999</c:v>
                </c:pt>
                <c:pt idx="10150">
                  <c:v>230.62200000000001</c:v>
                </c:pt>
                <c:pt idx="10151">
                  <c:v>230.68700000000001</c:v>
                </c:pt>
                <c:pt idx="10152">
                  <c:v>230.77500000000001</c:v>
                </c:pt>
                <c:pt idx="10153">
                  <c:v>230.863</c:v>
                </c:pt>
                <c:pt idx="10154">
                  <c:v>230.95400000000001</c:v>
                </c:pt>
                <c:pt idx="10155">
                  <c:v>230.97200000000001</c:v>
                </c:pt>
                <c:pt idx="10156">
                  <c:v>230.97200000000001</c:v>
                </c:pt>
                <c:pt idx="10157">
                  <c:v>230.97399999999999</c:v>
                </c:pt>
                <c:pt idx="10158">
                  <c:v>230.98</c:v>
                </c:pt>
                <c:pt idx="10159">
                  <c:v>230.98699999999999</c:v>
                </c:pt>
                <c:pt idx="10160">
                  <c:v>230.99100000000001</c:v>
                </c:pt>
                <c:pt idx="10161">
                  <c:v>230.99100000000001</c:v>
                </c:pt>
                <c:pt idx="10162">
                  <c:v>230.99199999999999</c:v>
                </c:pt>
                <c:pt idx="10163">
                  <c:v>230.99199999999999</c:v>
                </c:pt>
                <c:pt idx="10164">
                  <c:v>230.99299999999999</c:v>
                </c:pt>
                <c:pt idx="10165">
                  <c:v>230.994</c:v>
                </c:pt>
                <c:pt idx="10166">
                  <c:v>230.995</c:v>
                </c:pt>
                <c:pt idx="10167">
                  <c:v>230.995</c:v>
                </c:pt>
                <c:pt idx="10168">
                  <c:v>230.99600000000001</c:v>
                </c:pt>
                <c:pt idx="10169">
                  <c:v>230.99600000000001</c:v>
                </c:pt>
                <c:pt idx="10170">
                  <c:v>230.99700000000001</c:v>
                </c:pt>
                <c:pt idx="10171">
                  <c:v>230.99799999999999</c:v>
                </c:pt>
                <c:pt idx="10172">
                  <c:v>231</c:v>
                </c:pt>
                <c:pt idx="10173">
                  <c:v>231.00399999999999</c:v>
                </c:pt>
                <c:pt idx="10174">
                  <c:v>231.01</c:v>
                </c:pt>
                <c:pt idx="10175">
                  <c:v>231.018</c:v>
                </c:pt>
                <c:pt idx="10176">
                  <c:v>231.01900000000001</c:v>
                </c:pt>
                <c:pt idx="10177">
                  <c:v>231.02</c:v>
                </c:pt>
                <c:pt idx="10178">
                  <c:v>231.02</c:v>
                </c:pt>
                <c:pt idx="10179">
                  <c:v>231.02099999999999</c:v>
                </c:pt>
                <c:pt idx="10180">
                  <c:v>231.02099999999999</c:v>
                </c:pt>
                <c:pt idx="10181">
                  <c:v>231.02199999999999</c:v>
                </c:pt>
                <c:pt idx="10182">
                  <c:v>231.02199999999999</c:v>
                </c:pt>
                <c:pt idx="10183">
                  <c:v>231.023</c:v>
                </c:pt>
                <c:pt idx="10184">
                  <c:v>231.023</c:v>
                </c:pt>
                <c:pt idx="10185">
                  <c:v>231.023</c:v>
                </c:pt>
                <c:pt idx="10186">
                  <c:v>231.023</c:v>
                </c:pt>
                <c:pt idx="10187">
                  <c:v>231.023</c:v>
                </c:pt>
                <c:pt idx="10188">
                  <c:v>231.023</c:v>
                </c:pt>
                <c:pt idx="10189">
                  <c:v>231.023</c:v>
                </c:pt>
                <c:pt idx="10190">
                  <c:v>231.023</c:v>
                </c:pt>
                <c:pt idx="10191">
                  <c:v>231.024</c:v>
                </c:pt>
                <c:pt idx="10192">
                  <c:v>231.02699999999999</c:v>
                </c:pt>
                <c:pt idx="10193">
                  <c:v>231.03399999999999</c:v>
                </c:pt>
                <c:pt idx="10194">
                  <c:v>231.041</c:v>
                </c:pt>
                <c:pt idx="10195">
                  <c:v>231.047</c:v>
                </c:pt>
                <c:pt idx="10196">
                  <c:v>231.053</c:v>
                </c:pt>
                <c:pt idx="10197">
                  <c:v>231.06</c:v>
                </c:pt>
                <c:pt idx="10198">
                  <c:v>231.06700000000001</c:v>
                </c:pt>
                <c:pt idx="10199">
                  <c:v>231.072</c:v>
                </c:pt>
                <c:pt idx="10200">
                  <c:v>231.07300000000001</c:v>
                </c:pt>
                <c:pt idx="10201">
                  <c:v>231.07400000000001</c:v>
                </c:pt>
                <c:pt idx="10202">
                  <c:v>231.078</c:v>
                </c:pt>
                <c:pt idx="10203">
                  <c:v>231.083</c:v>
                </c:pt>
                <c:pt idx="10204">
                  <c:v>231.09200000000001</c:v>
                </c:pt>
                <c:pt idx="10205">
                  <c:v>231.09399999999999</c:v>
                </c:pt>
                <c:pt idx="10206">
                  <c:v>231.09399999999999</c:v>
                </c:pt>
                <c:pt idx="10207">
                  <c:v>231.09399999999999</c:v>
                </c:pt>
                <c:pt idx="10208">
                  <c:v>231.095</c:v>
                </c:pt>
                <c:pt idx="10209">
                  <c:v>231.096</c:v>
                </c:pt>
                <c:pt idx="10210">
                  <c:v>231.096</c:v>
                </c:pt>
                <c:pt idx="10211">
                  <c:v>231.09700000000001</c:v>
                </c:pt>
                <c:pt idx="10212">
                  <c:v>231.09700000000001</c:v>
                </c:pt>
                <c:pt idx="10213">
                  <c:v>231.09800000000001</c:v>
                </c:pt>
                <c:pt idx="10214">
                  <c:v>231.09800000000001</c:v>
                </c:pt>
                <c:pt idx="10215">
                  <c:v>231.09800000000001</c:v>
                </c:pt>
                <c:pt idx="10216">
                  <c:v>231.09899999999999</c:v>
                </c:pt>
                <c:pt idx="10217">
                  <c:v>231.09899999999999</c:v>
                </c:pt>
                <c:pt idx="10218">
                  <c:v>231.1</c:v>
                </c:pt>
                <c:pt idx="10219">
                  <c:v>231.101</c:v>
                </c:pt>
                <c:pt idx="10220">
                  <c:v>231.10300000000001</c:v>
                </c:pt>
                <c:pt idx="10221">
                  <c:v>231.107</c:v>
                </c:pt>
                <c:pt idx="10222">
                  <c:v>231.114</c:v>
                </c:pt>
                <c:pt idx="10223">
                  <c:v>231.12</c:v>
                </c:pt>
                <c:pt idx="10224">
                  <c:v>231.12</c:v>
                </c:pt>
                <c:pt idx="10225">
                  <c:v>231.12</c:v>
                </c:pt>
                <c:pt idx="10226">
                  <c:v>231.12100000000001</c:v>
                </c:pt>
                <c:pt idx="10227">
                  <c:v>231.12100000000001</c:v>
                </c:pt>
                <c:pt idx="10228">
                  <c:v>231.12200000000001</c:v>
                </c:pt>
                <c:pt idx="10229">
                  <c:v>231.12200000000001</c:v>
                </c:pt>
                <c:pt idx="10230">
                  <c:v>231.12299999999999</c:v>
                </c:pt>
                <c:pt idx="10231">
                  <c:v>231.124</c:v>
                </c:pt>
                <c:pt idx="10232">
                  <c:v>231.124</c:v>
                </c:pt>
                <c:pt idx="10233">
                  <c:v>231.125</c:v>
                </c:pt>
                <c:pt idx="10234">
                  <c:v>231.13300000000001</c:v>
                </c:pt>
                <c:pt idx="10235">
                  <c:v>231.16399999999999</c:v>
                </c:pt>
                <c:pt idx="10236">
                  <c:v>231.22200000000001</c:v>
                </c:pt>
                <c:pt idx="10237">
                  <c:v>231.315</c:v>
                </c:pt>
                <c:pt idx="10238">
                  <c:v>231.34299999999999</c:v>
                </c:pt>
                <c:pt idx="10239">
                  <c:v>231.346</c:v>
                </c:pt>
                <c:pt idx="10240">
                  <c:v>231.351</c:v>
                </c:pt>
                <c:pt idx="10241">
                  <c:v>231.358</c:v>
                </c:pt>
                <c:pt idx="10242">
                  <c:v>231.36799999999999</c:v>
                </c:pt>
                <c:pt idx="10243">
                  <c:v>231.37899999999999</c:v>
                </c:pt>
                <c:pt idx="10244">
                  <c:v>231.393</c:v>
                </c:pt>
                <c:pt idx="10245">
                  <c:v>231.40700000000001</c:v>
                </c:pt>
                <c:pt idx="10246">
                  <c:v>231.42</c:v>
                </c:pt>
                <c:pt idx="10247">
                  <c:v>231.43199999999999</c:v>
                </c:pt>
                <c:pt idx="10248">
                  <c:v>231.44300000000001</c:v>
                </c:pt>
                <c:pt idx="10249">
                  <c:v>231.45599999999999</c:v>
                </c:pt>
                <c:pt idx="10250">
                  <c:v>231.476</c:v>
                </c:pt>
                <c:pt idx="10251">
                  <c:v>231.52600000000001</c:v>
                </c:pt>
                <c:pt idx="10252">
                  <c:v>231.608</c:v>
                </c:pt>
                <c:pt idx="10253">
                  <c:v>231.69300000000001</c:v>
                </c:pt>
                <c:pt idx="10254">
                  <c:v>231.727</c:v>
                </c:pt>
                <c:pt idx="10255">
                  <c:v>231.727</c:v>
                </c:pt>
                <c:pt idx="10256">
                  <c:v>231.76900000000001</c:v>
                </c:pt>
                <c:pt idx="10257">
                  <c:v>231.84200000000001</c:v>
                </c:pt>
                <c:pt idx="10258">
                  <c:v>231.928</c:v>
                </c:pt>
                <c:pt idx="10259">
                  <c:v>231.965</c:v>
                </c:pt>
                <c:pt idx="10260">
                  <c:v>231.96600000000001</c:v>
                </c:pt>
                <c:pt idx="10261">
                  <c:v>231.96700000000001</c:v>
                </c:pt>
                <c:pt idx="10262">
                  <c:v>231.98099999999999</c:v>
                </c:pt>
                <c:pt idx="10263">
                  <c:v>232.01300000000001</c:v>
                </c:pt>
                <c:pt idx="10264">
                  <c:v>232.03899999999999</c:v>
                </c:pt>
                <c:pt idx="10265">
                  <c:v>232.05500000000001</c:v>
                </c:pt>
                <c:pt idx="10266">
                  <c:v>232.07</c:v>
                </c:pt>
                <c:pt idx="10267">
                  <c:v>232.08699999999999</c:v>
                </c:pt>
                <c:pt idx="10268">
                  <c:v>232.107</c:v>
                </c:pt>
                <c:pt idx="10269">
                  <c:v>232.15299999999999</c:v>
                </c:pt>
                <c:pt idx="10270">
                  <c:v>232.17699999999999</c:v>
                </c:pt>
                <c:pt idx="10271">
                  <c:v>232.2</c:v>
                </c:pt>
                <c:pt idx="10272">
                  <c:v>232.21299999999999</c:v>
                </c:pt>
                <c:pt idx="10273">
                  <c:v>232.22300000000001</c:v>
                </c:pt>
                <c:pt idx="10274">
                  <c:v>232.23599999999999</c:v>
                </c:pt>
                <c:pt idx="10275">
                  <c:v>232.249</c:v>
                </c:pt>
                <c:pt idx="10276">
                  <c:v>232.261</c:v>
                </c:pt>
                <c:pt idx="10277">
                  <c:v>232.273</c:v>
                </c:pt>
                <c:pt idx="10278">
                  <c:v>232.28700000000001</c:v>
                </c:pt>
                <c:pt idx="10279">
                  <c:v>232.31899999999999</c:v>
                </c:pt>
                <c:pt idx="10280">
                  <c:v>232.38800000000001</c:v>
                </c:pt>
                <c:pt idx="10281">
                  <c:v>232.47900000000001</c:v>
                </c:pt>
                <c:pt idx="10282">
                  <c:v>232.55799999999999</c:v>
                </c:pt>
                <c:pt idx="10283">
                  <c:v>232.589</c:v>
                </c:pt>
                <c:pt idx="10284">
                  <c:v>232.589</c:v>
                </c:pt>
                <c:pt idx="10285">
                  <c:v>232.59100000000001</c:v>
                </c:pt>
                <c:pt idx="10286">
                  <c:v>232.61600000000001</c:v>
                </c:pt>
                <c:pt idx="10287">
                  <c:v>232.68199999999999</c:v>
                </c:pt>
                <c:pt idx="10288">
                  <c:v>232.768</c:v>
                </c:pt>
                <c:pt idx="10289">
                  <c:v>232.85599999999999</c:v>
                </c:pt>
                <c:pt idx="10290">
                  <c:v>232.892</c:v>
                </c:pt>
                <c:pt idx="10291">
                  <c:v>232.892</c:v>
                </c:pt>
                <c:pt idx="10292">
                  <c:v>232.893</c:v>
                </c:pt>
                <c:pt idx="10293">
                  <c:v>232.89599999999999</c:v>
                </c:pt>
                <c:pt idx="10294">
                  <c:v>232.90100000000001</c:v>
                </c:pt>
                <c:pt idx="10295">
                  <c:v>232.90899999999999</c:v>
                </c:pt>
                <c:pt idx="10296">
                  <c:v>232.92099999999999</c:v>
                </c:pt>
                <c:pt idx="10297">
                  <c:v>232.935</c:v>
                </c:pt>
                <c:pt idx="10298">
                  <c:v>232.947</c:v>
                </c:pt>
                <c:pt idx="10299">
                  <c:v>232.958</c:v>
                </c:pt>
                <c:pt idx="10300">
                  <c:v>232.97</c:v>
                </c:pt>
                <c:pt idx="10301">
                  <c:v>232.98099999999999</c:v>
                </c:pt>
                <c:pt idx="10302">
                  <c:v>233</c:v>
                </c:pt>
                <c:pt idx="10303">
                  <c:v>233.04499999999999</c:v>
                </c:pt>
                <c:pt idx="10304">
                  <c:v>233.119</c:v>
                </c:pt>
                <c:pt idx="10305">
                  <c:v>233.209</c:v>
                </c:pt>
                <c:pt idx="10306">
                  <c:v>233.29900000000001</c:v>
                </c:pt>
                <c:pt idx="10307">
                  <c:v>233.39</c:v>
                </c:pt>
                <c:pt idx="10308">
                  <c:v>233.476</c:v>
                </c:pt>
                <c:pt idx="10309">
                  <c:v>233.548</c:v>
                </c:pt>
                <c:pt idx="10310">
                  <c:v>233.59700000000001</c:v>
                </c:pt>
                <c:pt idx="10311">
                  <c:v>233.63800000000001</c:v>
                </c:pt>
                <c:pt idx="10312">
                  <c:v>233.63900000000001</c:v>
                </c:pt>
                <c:pt idx="10313">
                  <c:v>233.63900000000001</c:v>
                </c:pt>
                <c:pt idx="10314">
                  <c:v>233.64099999999999</c:v>
                </c:pt>
                <c:pt idx="10315">
                  <c:v>233.649</c:v>
                </c:pt>
                <c:pt idx="10316">
                  <c:v>233.65799999999999</c:v>
                </c:pt>
                <c:pt idx="10317">
                  <c:v>233.66900000000001</c:v>
                </c:pt>
                <c:pt idx="10318">
                  <c:v>233.68</c:v>
                </c:pt>
                <c:pt idx="10319">
                  <c:v>233.69499999999999</c:v>
                </c:pt>
                <c:pt idx="10320">
                  <c:v>233.715</c:v>
                </c:pt>
                <c:pt idx="10321">
                  <c:v>233.733</c:v>
                </c:pt>
                <c:pt idx="10322">
                  <c:v>233.74700000000001</c:v>
                </c:pt>
                <c:pt idx="10323">
                  <c:v>233.76</c:v>
                </c:pt>
                <c:pt idx="10324">
                  <c:v>233.77199999999999</c:v>
                </c:pt>
                <c:pt idx="10325">
                  <c:v>233.78399999999999</c:v>
                </c:pt>
                <c:pt idx="10326">
                  <c:v>233.79499999999999</c:v>
                </c:pt>
                <c:pt idx="10327">
                  <c:v>233.80799999999999</c:v>
                </c:pt>
                <c:pt idx="10328">
                  <c:v>233.85400000000001</c:v>
                </c:pt>
                <c:pt idx="10329">
                  <c:v>233.94399999999999</c:v>
                </c:pt>
                <c:pt idx="10330">
                  <c:v>234.03200000000001</c:v>
                </c:pt>
                <c:pt idx="10331">
                  <c:v>234.12200000000001</c:v>
                </c:pt>
                <c:pt idx="10332">
                  <c:v>234.214</c:v>
                </c:pt>
                <c:pt idx="10333">
                  <c:v>234.30099999999999</c:v>
                </c:pt>
                <c:pt idx="10334">
                  <c:v>234.35400000000001</c:v>
                </c:pt>
                <c:pt idx="10335">
                  <c:v>234.36199999999999</c:v>
                </c:pt>
                <c:pt idx="10336">
                  <c:v>234.36199999999999</c:v>
                </c:pt>
                <c:pt idx="10337">
                  <c:v>234.364</c:v>
                </c:pt>
                <c:pt idx="10338">
                  <c:v>234.375</c:v>
                </c:pt>
                <c:pt idx="10339">
                  <c:v>234.40100000000001</c:v>
                </c:pt>
                <c:pt idx="10340">
                  <c:v>234.41399999999999</c:v>
                </c:pt>
                <c:pt idx="10341">
                  <c:v>234.42699999999999</c:v>
                </c:pt>
                <c:pt idx="10342">
                  <c:v>234.43899999999999</c:v>
                </c:pt>
                <c:pt idx="10343">
                  <c:v>234.45</c:v>
                </c:pt>
                <c:pt idx="10344">
                  <c:v>234.46100000000001</c:v>
                </c:pt>
                <c:pt idx="10345">
                  <c:v>234.483</c:v>
                </c:pt>
                <c:pt idx="10346">
                  <c:v>234.53100000000001</c:v>
                </c:pt>
                <c:pt idx="10347">
                  <c:v>234.57400000000001</c:v>
                </c:pt>
                <c:pt idx="10348">
                  <c:v>234.58199999999999</c:v>
                </c:pt>
                <c:pt idx="10349">
                  <c:v>234.584</c:v>
                </c:pt>
                <c:pt idx="10350">
                  <c:v>234.59399999999999</c:v>
                </c:pt>
                <c:pt idx="10351">
                  <c:v>234.602</c:v>
                </c:pt>
                <c:pt idx="10352">
                  <c:v>234.61099999999999</c:v>
                </c:pt>
                <c:pt idx="10353">
                  <c:v>234.62100000000001</c:v>
                </c:pt>
                <c:pt idx="10354">
                  <c:v>234.63200000000001</c:v>
                </c:pt>
                <c:pt idx="10355">
                  <c:v>234.64400000000001</c:v>
                </c:pt>
                <c:pt idx="10356">
                  <c:v>234.65700000000001</c:v>
                </c:pt>
                <c:pt idx="10357">
                  <c:v>234.67</c:v>
                </c:pt>
                <c:pt idx="10358">
                  <c:v>234.68299999999999</c:v>
                </c:pt>
                <c:pt idx="10359">
                  <c:v>234.69499999999999</c:v>
                </c:pt>
                <c:pt idx="10360">
                  <c:v>234.70500000000001</c:v>
                </c:pt>
                <c:pt idx="10361">
                  <c:v>234.71600000000001</c:v>
                </c:pt>
                <c:pt idx="10362">
                  <c:v>234.72800000000001</c:v>
                </c:pt>
                <c:pt idx="10363">
                  <c:v>234.74</c:v>
                </c:pt>
                <c:pt idx="10364">
                  <c:v>234.75399999999999</c:v>
                </c:pt>
                <c:pt idx="10365">
                  <c:v>234.77600000000001</c:v>
                </c:pt>
                <c:pt idx="10366">
                  <c:v>234.82</c:v>
                </c:pt>
                <c:pt idx="10367">
                  <c:v>234.87299999999999</c:v>
                </c:pt>
                <c:pt idx="10368">
                  <c:v>234.911</c:v>
                </c:pt>
                <c:pt idx="10369">
                  <c:v>234.93899999999999</c:v>
                </c:pt>
                <c:pt idx="10370">
                  <c:v>234.977</c:v>
                </c:pt>
                <c:pt idx="10371">
                  <c:v>235.02799999999999</c:v>
                </c:pt>
                <c:pt idx="10372">
                  <c:v>235.03899999999999</c:v>
                </c:pt>
                <c:pt idx="10373">
                  <c:v>235.04</c:v>
                </c:pt>
                <c:pt idx="10374">
                  <c:v>235.04599999999999</c:v>
                </c:pt>
                <c:pt idx="10375">
                  <c:v>235.05799999999999</c:v>
                </c:pt>
                <c:pt idx="10376">
                  <c:v>235.07300000000001</c:v>
                </c:pt>
                <c:pt idx="10377">
                  <c:v>235.089</c:v>
                </c:pt>
                <c:pt idx="10378">
                  <c:v>235.10499999999999</c:v>
                </c:pt>
                <c:pt idx="10379">
                  <c:v>235.12200000000001</c:v>
                </c:pt>
                <c:pt idx="10380">
                  <c:v>235.13800000000001</c:v>
                </c:pt>
                <c:pt idx="10381">
                  <c:v>235.15199999999999</c:v>
                </c:pt>
                <c:pt idx="10382">
                  <c:v>235.17400000000001</c:v>
                </c:pt>
                <c:pt idx="10383">
                  <c:v>235.226</c:v>
                </c:pt>
                <c:pt idx="10384">
                  <c:v>235.316</c:v>
                </c:pt>
                <c:pt idx="10385">
                  <c:v>235.404</c:v>
                </c:pt>
                <c:pt idx="10386">
                  <c:v>235.40600000000001</c:v>
                </c:pt>
                <c:pt idx="10387">
                  <c:v>235.40700000000001</c:v>
                </c:pt>
                <c:pt idx="10388">
                  <c:v>235.42599999999999</c:v>
                </c:pt>
                <c:pt idx="10389">
                  <c:v>235.453</c:v>
                </c:pt>
                <c:pt idx="10390">
                  <c:v>235.47200000000001</c:v>
                </c:pt>
                <c:pt idx="10391">
                  <c:v>235.48500000000001</c:v>
                </c:pt>
                <c:pt idx="10392">
                  <c:v>235.499</c:v>
                </c:pt>
                <c:pt idx="10393">
                  <c:v>235.51300000000001</c:v>
                </c:pt>
                <c:pt idx="10394">
                  <c:v>235.529</c:v>
                </c:pt>
                <c:pt idx="10395">
                  <c:v>235.55799999999999</c:v>
                </c:pt>
                <c:pt idx="10396">
                  <c:v>235.62299999999999</c:v>
                </c:pt>
                <c:pt idx="10397">
                  <c:v>235.709</c:v>
                </c:pt>
                <c:pt idx="10398">
                  <c:v>235.798</c:v>
                </c:pt>
                <c:pt idx="10399">
                  <c:v>235.88800000000001</c:v>
                </c:pt>
                <c:pt idx="10400">
                  <c:v>235.952</c:v>
                </c:pt>
                <c:pt idx="10401">
                  <c:v>235.971</c:v>
                </c:pt>
                <c:pt idx="10402">
                  <c:v>235.97399999999999</c:v>
                </c:pt>
                <c:pt idx="10403">
                  <c:v>235.989</c:v>
                </c:pt>
                <c:pt idx="10404">
                  <c:v>236.02</c:v>
                </c:pt>
                <c:pt idx="10405">
                  <c:v>236.04</c:v>
                </c:pt>
                <c:pt idx="10406">
                  <c:v>236.05699999999999</c:v>
                </c:pt>
                <c:pt idx="10407">
                  <c:v>236.07499999999999</c:v>
                </c:pt>
                <c:pt idx="10408">
                  <c:v>236.08799999999999</c:v>
                </c:pt>
                <c:pt idx="10409">
                  <c:v>236.09800000000001</c:v>
                </c:pt>
                <c:pt idx="10410">
                  <c:v>236.12700000000001</c:v>
                </c:pt>
                <c:pt idx="10411">
                  <c:v>236.19200000000001</c:v>
                </c:pt>
                <c:pt idx="10412">
                  <c:v>236.21899999999999</c:v>
                </c:pt>
                <c:pt idx="10413">
                  <c:v>236.221</c:v>
                </c:pt>
                <c:pt idx="10414">
                  <c:v>236.226</c:v>
                </c:pt>
                <c:pt idx="10415">
                  <c:v>236.23500000000001</c:v>
                </c:pt>
                <c:pt idx="10416">
                  <c:v>236.24600000000001</c:v>
                </c:pt>
                <c:pt idx="10417">
                  <c:v>236.25899999999999</c:v>
                </c:pt>
                <c:pt idx="10418">
                  <c:v>236.273</c:v>
                </c:pt>
                <c:pt idx="10419">
                  <c:v>236.28700000000001</c:v>
                </c:pt>
                <c:pt idx="10420">
                  <c:v>236.29900000000001</c:v>
                </c:pt>
                <c:pt idx="10421">
                  <c:v>236.31299999999999</c:v>
                </c:pt>
                <c:pt idx="10422">
                  <c:v>236.33</c:v>
                </c:pt>
                <c:pt idx="10423">
                  <c:v>236.364</c:v>
                </c:pt>
                <c:pt idx="10424">
                  <c:v>236.417</c:v>
                </c:pt>
                <c:pt idx="10425">
                  <c:v>236.50899999999999</c:v>
                </c:pt>
                <c:pt idx="10426">
                  <c:v>236.59899999999999</c:v>
                </c:pt>
                <c:pt idx="10427">
                  <c:v>236.68899999999999</c:v>
                </c:pt>
                <c:pt idx="10428">
                  <c:v>236.779</c:v>
                </c:pt>
                <c:pt idx="10429">
                  <c:v>236.86600000000001</c:v>
                </c:pt>
                <c:pt idx="10430">
                  <c:v>236.90299999999999</c:v>
                </c:pt>
                <c:pt idx="10431">
                  <c:v>236.90700000000001</c:v>
                </c:pt>
                <c:pt idx="10432">
                  <c:v>236.91399999999999</c:v>
                </c:pt>
                <c:pt idx="10433">
                  <c:v>236.923</c:v>
                </c:pt>
                <c:pt idx="10434">
                  <c:v>236.93700000000001</c:v>
                </c:pt>
                <c:pt idx="10435">
                  <c:v>236.95400000000001</c:v>
                </c:pt>
                <c:pt idx="10436">
                  <c:v>236.97499999999999</c:v>
                </c:pt>
                <c:pt idx="10437">
                  <c:v>236.99</c:v>
                </c:pt>
                <c:pt idx="10438">
                  <c:v>237.00200000000001</c:v>
                </c:pt>
                <c:pt idx="10439">
                  <c:v>237.01400000000001</c:v>
                </c:pt>
                <c:pt idx="10440">
                  <c:v>237.02500000000001</c:v>
                </c:pt>
                <c:pt idx="10441">
                  <c:v>237.036</c:v>
                </c:pt>
                <c:pt idx="10442">
                  <c:v>237.04599999999999</c:v>
                </c:pt>
                <c:pt idx="10443">
                  <c:v>237.06</c:v>
                </c:pt>
                <c:pt idx="10444">
                  <c:v>237.07900000000001</c:v>
                </c:pt>
                <c:pt idx="10445">
                  <c:v>237.084</c:v>
                </c:pt>
                <c:pt idx="10446">
                  <c:v>237.09100000000001</c:v>
                </c:pt>
                <c:pt idx="10447">
                  <c:v>237.10900000000001</c:v>
                </c:pt>
                <c:pt idx="10448">
                  <c:v>237.12200000000001</c:v>
                </c:pt>
                <c:pt idx="10449">
                  <c:v>237.15700000000001</c:v>
                </c:pt>
                <c:pt idx="10450">
                  <c:v>237.21299999999999</c:v>
                </c:pt>
                <c:pt idx="10451">
                  <c:v>237.292</c:v>
                </c:pt>
                <c:pt idx="10452">
                  <c:v>237.38</c:v>
                </c:pt>
                <c:pt idx="10453">
                  <c:v>237.46799999999999</c:v>
                </c:pt>
                <c:pt idx="10454">
                  <c:v>237.54</c:v>
                </c:pt>
                <c:pt idx="10455">
                  <c:v>237.57</c:v>
                </c:pt>
                <c:pt idx="10456">
                  <c:v>237.57</c:v>
                </c:pt>
                <c:pt idx="10457">
                  <c:v>237.57</c:v>
                </c:pt>
                <c:pt idx="10458">
                  <c:v>237.57</c:v>
                </c:pt>
                <c:pt idx="10459">
                  <c:v>237.60400000000001</c:v>
                </c:pt>
                <c:pt idx="10460">
                  <c:v>237.60400000000001</c:v>
                </c:pt>
                <c:pt idx="10461">
                  <c:v>237.608</c:v>
                </c:pt>
                <c:pt idx="10462">
                  <c:v>237.61699999999999</c:v>
                </c:pt>
                <c:pt idx="10463">
                  <c:v>237.62799999999999</c:v>
                </c:pt>
                <c:pt idx="10464">
                  <c:v>237.65</c:v>
                </c:pt>
                <c:pt idx="10465">
                  <c:v>237.68299999999999</c:v>
                </c:pt>
                <c:pt idx="10466">
                  <c:v>237.738</c:v>
                </c:pt>
                <c:pt idx="10467">
                  <c:v>237.75399999999999</c:v>
                </c:pt>
                <c:pt idx="10468">
                  <c:v>237.77099999999999</c:v>
                </c:pt>
                <c:pt idx="10469">
                  <c:v>237.78399999999999</c:v>
                </c:pt>
                <c:pt idx="10470">
                  <c:v>237.79499999999999</c:v>
                </c:pt>
                <c:pt idx="10471">
                  <c:v>237.80600000000001</c:v>
                </c:pt>
                <c:pt idx="10472">
                  <c:v>237.816</c:v>
                </c:pt>
                <c:pt idx="10473">
                  <c:v>237.82599999999999</c:v>
                </c:pt>
                <c:pt idx="10474">
                  <c:v>237.83699999999999</c:v>
                </c:pt>
                <c:pt idx="10475">
                  <c:v>237.84399999999999</c:v>
                </c:pt>
                <c:pt idx="10476">
                  <c:v>237.85400000000001</c:v>
                </c:pt>
                <c:pt idx="10477">
                  <c:v>237.85900000000001</c:v>
                </c:pt>
                <c:pt idx="10478">
                  <c:v>237.86099999999999</c:v>
                </c:pt>
                <c:pt idx="10479">
                  <c:v>237.86500000000001</c:v>
                </c:pt>
                <c:pt idx="10480">
                  <c:v>237.876</c:v>
                </c:pt>
                <c:pt idx="10481">
                  <c:v>237.893</c:v>
                </c:pt>
                <c:pt idx="10482">
                  <c:v>237.92</c:v>
                </c:pt>
                <c:pt idx="10483">
                  <c:v>237.95699999999999</c:v>
                </c:pt>
                <c:pt idx="10484">
                  <c:v>237.994</c:v>
                </c:pt>
                <c:pt idx="10485">
                  <c:v>238.03299999999999</c:v>
                </c:pt>
                <c:pt idx="10486">
                  <c:v>238.09800000000001</c:v>
                </c:pt>
                <c:pt idx="10487">
                  <c:v>238.179</c:v>
                </c:pt>
                <c:pt idx="10488">
                  <c:v>238.27099999999999</c:v>
                </c:pt>
                <c:pt idx="10489">
                  <c:v>238.29400000000001</c:v>
                </c:pt>
                <c:pt idx="10490">
                  <c:v>238.29400000000001</c:v>
                </c:pt>
                <c:pt idx="10491">
                  <c:v>238.297</c:v>
                </c:pt>
                <c:pt idx="10492">
                  <c:v>238.304</c:v>
                </c:pt>
                <c:pt idx="10493">
                  <c:v>238.31399999999999</c:v>
                </c:pt>
                <c:pt idx="10494">
                  <c:v>238.327</c:v>
                </c:pt>
                <c:pt idx="10495">
                  <c:v>238.34</c:v>
                </c:pt>
                <c:pt idx="10496">
                  <c:v>238.351</c:v>
                </c:pt>
                <c:pt idx="10497">
                  <c:v>238.35900000000001</c:v>
                </c:pt>
                <c:pt idx="10498">
                  <c:v>238.36699999999999</c:v>
                </c:pt>
                <c:pt idx="10499">
                  <c:v>238.376</c:v>
                </c:pt>
                <c:pt idx="10500">
                  <c:v>238.38399999999999</c:v>
                </c:pt>
                <c:pt idx="10501">
                  <c:v>238.393</c:v>
                </c:pt>
                <c:pt idx="10502">
                  <c:v>238.40199999999999</c:v>
                </c:pt>
                <c:pt idx="10503">
                  <c:v>238.411</c:v>
                </c:pt>
                <c:pt idx="10504">
                  <c:v>238.42</c:v>
                </c:pt>
                <c:pt idx="10505">
                  <c:v>238.429</c:v>
                </c:pt>
                <c:pt idx="10506">
                  <c:v>238.43700000000001</c:v>
                </c:pt>
                <c:pt idx="10507">
                  <c:v>238.44499999999999</c:v>
                </c:pt>
                <c:pt idx="10508">
                  <c:v>238.452</c:v>
                </c:pt>
                <c:pt idx="10509">
                  <c:v>238.46100000000001</c:v>
                </c:pt>
                <c:pt idx="10510">
                  <c:v>238.46899999999999</c:v>
                </c:pt>
                <c:pt idx="10511">
                  <c:v>238.476</c:v>
                </c:pt>
                <c:pt idx="10512">
                  <c:v>238.48400000000001</c:v>
                </c:pt>
                <c:pt idx="10513">
                  <c:v>238.49199999999999</c:v>
                </c:pt>
                <c:pt idx="10514">
                  <c:v>238.5</c:v>
                </c:pt>
                <c:pt idx="10515">
                  <c:v>238.50800000000001</c:v>
                </c:pt>
                <c:pt idx="10516">
                  <c:v>238.51499999999999</c:v>
                </c:pt>
                <c:pt idx="10517">
                  <c:v>238.523</c:v>
                </c:pt>
                <c:pt idx="10518">
                  <c:v>238.53100000000001</c:v>
                </c:pt>
                <c:pt idx="10519">
                  <c:v>238.53899999999999</c:v>
                </c:pt>
                <c:pt idx="10520">
                  <c:v>238.547</c:v>
                </c:pt>
                <c:pt idx="10521">
                  <c:v>238.554</c:v>
                </c:pt>
                <c:pt idx="10522">
                  <c:v>238.56200000000001</c:v>
                </c:pt>
                <c:pt idx="10523">
                  <c:v>238.57</c:v>
                </c:pt>
                <c:pt idx="10524">
                  <c:v>238.578</c:v>
                </c:pt>
                <c:pt idx="10525">
                  <c:v>238.58799999999999</c:v>
                </c:pt>
                <c:pt idx="10526">
                  <c:v>238.59899999999999</c:v>
                </c:pt>
                <c:pt idx="10527">
                  <c:v>238.61</c:v>
                </c:pt>
                <c:pt idx="10528">
                  <c:v>238.62200000000001</c:v>
                </c:pt>
                <c:pt idx="10529">
                  <c:v>238.63399999999999</c:v>
                </c:pt>
                <c:pt idx="10530">
                  <c:v>238.64599999999999</c:v>
                </c:pt>
                <c:pt idx="10531">
                  <c:v>238.65700000000001</c:v>
                </c:pt>
                <c:pt idx="10532">
                  <c:v>238.66900000000001</c:v>
                </c:pt>
                <c:pt idx="10533">
                  <c:v>238.68299999999999</c:v>
                </c:pt>
                <c:pt idx="10534">
                  <c:v>238.71700000000001</c:v>
                </c:pt>
                <c:pt idx="10535">
                  <c:v>238.77799999999999</c:v>
                </c:pt>
                <c:pt idx="10536">
                  <c:v>238.851</c:v>
                </c:pt>
                <c:pt idx="10537">
                  <c:v>238.92500000000001</c:v>
                </c:pt>
                <c:pt idx="10538">
                  <c:v>238.99700000000001</c:v>
                </c:pt>
                <c:pt idx="10539">
                  <c:v>239.02500000000001</c:v>
                </c:pt>
                <c:pt idx="10540">
                  <c:v>239.02500000000001</c:v>
                </c:pt>
                <c:pt idx="10541">
                  <c:v>239.02799999999999</c:v>
                </c:pt>
                <c:pt idx="10542">
                  <c:v>239.041</c:v>
                </c:pt>
                <c:pt idx="10543">
                  <c:v>239.05699999999999</c:v>
                </c:pt>
                <c:pt idx="10544">
                  <c:v>239.072</c:v>
                </c:pt>
                <c:pt idx="10545">
                  <c:v>239.084</c:v>
                </c:pt>
                <c:pt idx="10546">
                  <c:v>239.095</c:v>
                </c:pt>
                <c:pt idx="10547">
                  <c:v>239.107</c:v>
                </c:pt>
                <c:pt idx="10548">
                  <c:v>239.119</c:v>
                </c:pt>
                <c:pt idx="10549">
                  <c:v>239.13399999999999</c:v>
                </c:pt>
                <c:pt idx="10550">
                  <c:v>239.172</c:v>
                </c:pt>
                <c:pt idx="10551">
                  <c:v>239.249</c:v>
                </c:pt>
                <c:pt idx="10552">
                  <c:v>239.33600000000001</c:v>
                </c:pt>
                <c:pt idx="10553">
                  <c:v>239.42400000000001</c:v>
                </c:pt>
                <c:pt idx="10554">
                  <c:v>239.51300000000001</c:v>
                </c:pt>
                <c:pt idx="10555">
                  <c:v>239.60300000000001</c:v>
                </c:pt>
                <c:pt idx="10556">
                  <c:v>239.69200000000001</c:v>
                </c:pt>
                <c:pt idx="10557">
                  <c:v>239.774</c:v>
                </c:pt>
                <c:pt idx="10558">
                  <c:v>239.84399999999999</c:v>
                </c:pt>
                <c:pt idx="10559">
                  <c:v>239.90299999999999</c:v>
                </c:pt>
                <c:pt idx="10560">
                  <c:v>239.95500000000001</c:v>
                </c:pt>
                <c:pt idx="10561">
                  <c:v>240.005</c:v>
                </c:pt>
                <c:pt idx="10562">
                  <c:v>240.042</c:v>
                </c:pt>
                <c:pt idx="10563">
                  <c:v>240.06399999999999</c:v>
                </c:pt>
                <c:pt idx="10564">
                  <c:v>240.07300000000001</c:v>
                </c:pt>
                <c:pt idx="10565">
                  <c:v>240.07400000000001</c:v>
                </c:pt>
                <c:pt idx="10566">
                  <c:v>240.07400000000001</c:v>
                </c:pt>
                <c:pt idx="10567">
                  <c:v>240.07400000000001</c:v>
                </c:pt>
                <c:pt idx="10568">
                  <c:v>240.07400000000001</c:v>
                </c:pt>
                <c:pt idx="10569">
                  <c:v>240.07400000000001</c:v>
                </c:pt>
                <c:pt idx="10570">
                  <c:v>240.077</c:v>
                </c:pt>
                <c:pt idx="10571">
                  <c:v>240.08199999999999</c:v>
                </c:pt>
                <c:pt idx="10572">
                  <c:v>240.089</c:v>
                </c:pt>
                <c:pt idx="10573">
                  <c:v>240.096</c:v>
                </c:pt>
                <c:pt idx="10574">
                  <c:v>240.10900000000001</c:v>
                </c:pt>
                <c:pt idx="10575">
                  <c:v>240.12299999999999</c:v>
                </c:pt>
                <c:pt idx="10576">
                  <c:v>240.13499999999999</c:v>
                </c:pt>
                <c:pt idx="10577">
                  <c:v>240.14400000000001</c:v>
                </c:pt>
                <c:pt idx="10578">
                  <c:v>240.15299999999999</c:v>
                </c:pt>
                <c:pt idx="10579">
                  <c:v>240.16499999999999</c:v>
                </c:pt>
                <c:pt idx="10580">
                  <c:v>240.179</c:v>
                </c:pt>
                <c:pt idx="10581">
                  <c:v>240.19200000000001</c:v>
                </c:pt>
                <c:pt idx="10582">
                  <c:v>240.20400000000001</c:v>
                </c:pt>
                <c:pt idx="10583">
                  <c:v>240.21600000000001</c:v>
                </c:pt>
                <c:pt idx="10584">
                  <c:v>240.226</c:v>
                </c:pt>
                <c:pt idx="10585">
                  <c:v>240.23500000000001</c:v>
                </c:pt>
                <c:pt idx="10586">
                  <c:v>240.24600000000001</c:v>
                </c:pt>
                <c:pt idx="10587">
                  <c:v>240.25700000000001</c:v>
                </c:pt>
                <c:pt idx="10588">
                  <c:v>240.267</c:v>
                </c:pt>
                <c:pt idx="10589">
                  <c:v>240.279</c:v>
                </c:pt>
                <c:pt idx="10590">
                  <c:v>240.29</c:v>
                </c:pt>
                <c:pt idx="10591">
                  <c:v>240.30799999999999</c:v>
                </c:pt>
                <c:pt idx="10592">
                  <c:v>240.33099999999999</c:v>
                </c:pt>
                <c:pt idx="10593">
                  <c:v>240.376</c:v>
                </c:pt>
                <c:pt idx="10594">
                  <c:v>240.43700000000001</c:v>
                </c:pt>
                <c:pt idx="10595">
                  <c:v>240.51</c:v>
                </c:pt>
                <c:pt idx="10596">
                  <c:v>240.578</c:v>
                </c:pt>
                <c:pt idx="10597">
                  <c:v>240.61600000000001</c:v>
                </c:pt>
                <c:pt idx="10598">
                  <c:v>240.62</c:v>
                </c:pt>
                <c:pt idx="10599">
                  <c:v>240.62</c:v>
                </c:pt>
                <c:pt idx="10600">
                  <c:v>240.626</c:v>
                </c:pt>
                <c:pt idx="10601">
                  <c:v>240.63800000000001</c:v>
                </c:pt>
                <c:pt idx="10602">
                  <c:v>240.65100000000001</c:v>
                </c:pt>
                <c:pt idx="10603">
                  <c:v>240.66399999999999</c:v>
                </c:pt>
                <c:pt idx="10604">
                  <c:v>240.678</c:v>
                </c:pt>
                <c:pt idx="10605">
                  <c:v>240.69300000000001</c:v>
                </c:pt>
                <c:pt idx="10606">
                  <c:v>240.708</c:v>
                </c:pt>
                <c:pt idx="10607">
                  <c:v>240.72499999999999</c:v>
                </c:pt>
                <c:pt idx="10608">
                  <c:v>240.739</c:v>
                </c:pt>
                <c:pt idx="10609">
                  <c:v>240.77699999999999</c:v>
                </c:pt>
                <c:pt idx="10610">
                  <c:v>240.851</c:v>
                </c:pt>
                <c:pt idx="10611">
                  <c:v>240.93799999999999</c:v>
                </c:pt>
                <c:pt idx="10612">
                  <c:v>240.93899999999999</c:v>
                </c:pt>
                <c:pt idx="10613">
                  <c:v>240.96</c:v>
                </c:pt>
                <c:pt idx="10614">
                  <c:v>241.02799999999999</c:v>
                </c:pt>
                <c:pt idx="10615">
                  <c:v>241.11199999999999</c:v>
                </c:pt>
                <c:pt idx="10616">
                  <c:v>241.19800000000001</c:v>
                </c:pt>
                <c:pt idx="10617">
                  <c:v>241.29</c:v>
                </c:pt>
                <c:pt idx="10618">
                  <c:v>241.381</c:v>
                </c:pt>
                <c:pt idx="10619">
                  <c:v>241.46899999999999</c:v>
                </c:pt>
                <c:pt idx="10620">
                  <c:v>241.52199999999999</c:v>
                </c:pt>
                <c:pt idx="10621">
                  <c:v>241.52199999999999</c:v>
                </c:pt>
                <c:pt idx="10622">
                  <c:v>241.52199999999999</c:v>
                </c:pt>
                <c:pt idx="10623">
                  <c:v>241.52699999999999</c:v>
                </c:pt>
                <c:pt idx="10624">
                  <c:v>241.535</c:v>
                </c:pt>
                <c:pt idx="10625">
                  <c:v>241.54400000000001</c:v>
                </c:pt>
                <c:pt idx="10626">
                  <c:v>241.55699999999999</c:v>
                </c:pt>
                <c:pt idx="10627">
                  <c:v>241.571</c:v>
                </c:pt>
                <c:pt idx="10628">
                  <c:v>241.58500000000001</c:v>
                </c:pt>
                <c:pt idx="10629">
                  <c:v>241.59800000000001</c:v>
                </c:pt>
                <c:pt idx="10630">
                  <c:v>241.61</c:v>
                </c:pt>
                <c:pt idx="10631">
                  <c:v>241.62299999999999</c:v>
                </c:pt>
                <c:pt idx="10632">
                  <c:v>241.63900000000001</c:v>
                </c:pt>
                <c:pt idx="10633">
                  <c:v>241.65799999999999</c:v>
                </c:pt>
                <c:pt idx="10634">
                  <c:v>241.71199999999999</c:v>
                </c:pt>
                <c:pt idx="10635">
                  <c:v>241.77</c:v>
                </c:pt>
                <c:pt idx="10636">
                  <c:v>241.83</c:v>
                </c:pt>
                <c:pt idx="10637">
                  <c:v>241.85599999999999</c:v>
                </c:pt>
                <c:pt idx="10638">
                  <c:v>241.858</c:v>
                </c:pt>
                <c:pt idx="10639">
                  <c:v>241.85900000000001</c:v>
                </c:pt>
                <c:pt idx="10640">
                  <c:v>241.864</c:v>
                </c:pt>
                <c:pt idx="10641">
                  <c:v>241.87299999999999</c:v>
                </c:pt>
                <c:pt idx="10642">
                  <c:v>241.88499999999999</c:v>
                </c:pt>
                <c:pt idx="10643">
                  <c:v>241.899</c:v>
                </c:pt>
                <c:pt idx="10644">
                  <c:v>241.91499999999999</c:v>
                </c:pt>
                <c:pt idx="10645">
                  <c:v>241.93</c:v>
                </c:pt>
                <c:pt idx="10646">
                  <c:v>241.946</c:v>
                </c:pt>
                <c:pt idx="10647">
                  <c:v>241.96299999999999</c:v>
                </c:pt>
                <c:pt idx="10648">
                  <c:v>241.97800000000001</c:v>
                </c:pt>
                <c:pt idx="10649">
                  <c:v>241.995</c:v>
                </c:pt>
                <c:pt idx="10650">
                  <c:v>242.03200000000001</c:v>
                </c:pt>
                <c:pt idx="10651">
                  <c:v>242.083</c:v>
                </c:pt>
                <c:pt idx="10652">
                  <c:v>242.14099999999999</c:v>
                </c:pt>
                <c:pt idx="10653">
                  <c:v>242.20400000000001</c:v>
                </c:pt>
                <c:pt idx="10654">
                  <c:v>242.28100000000001</c:v>
                </c:pt>
                <c:pt idx="10655">
                  <c:v>242.346</c:v>
                </c:pt>
                <c:pt idx="10656">
                  <c:v>242.36</c:v>
                </c:pt>
                <c:pt idx="10657">
                  <c:v>242.363</c:v>
                </c:pt>
                <c:pt idx="10658">
                  <c:v>242.363</c:v>
                </c:pt>
                <c:pt idx="10659">
                  <c:v>242.363</c:v>
                </c:pt>
                <c:pt idx="10660">
                  <c:v>242.36500000000001</c:v>
                </c:pt>
                <c:pt idx="10661">
                  <c:v>242.37</c:v>
                </c:pt>
                <c:pt idx="10662">
                  <c:v>242.381</c:v>
                </c:pt>
                <c:pt idx="10663">
                  <c:v>242.405</c:v>
                </c:pt>
                <c:pt idx="10664">
                  <c:v>242.41499999999999</c:v>
                </c:pt>
                <c:pt idx="10665">
                  <c:v>242.417</c:v>
                </c:pt>
                <c:pt idx="10666">
                  <c:v>242.42400000000001</c:v>
                </c:pt>
                <c:pt idx="10667">
                  <c:v>242.43899999999999</c:v>
                </c:pt>
                <c:pt idx="10668">
                  <c:v>242.452</c:v>
                </c:pt>
                <c:pt idx="10669">
                  <c:v>242.465</c:v>
                </c:pt>
                <c:pt idx="10670">
                  <c:v>242.477</c:v>
                </c:pt>
                <c:pt idx="10671">
                  <c:v>242.488</c:v>
                </c:pt>
                <c:pt idx="10672">
                  <c:v>242.5</c:v>
                </c:pt>
                <c:pt idx="10673">
                  <c:v>242.51300000000001</c:v>
                </c:pt>
                <c:pt idx="10674">
                  <c:v>242.52799999999999</c:v>
                </c:pt>
                <c:pt idx="10675">
                  <c:v>242.54300000000001</c:v>
                </c:pt>
                <c:pt idx="10676">
                  <c:v>242.55500000000001</c:v>
                </c:pt>
                <c:pt idx="10677">
                  <c:v>242.59899999999999</c:v>
                </c:pt>
                <c:pt idx="10678">
                  <c:v>242.661</c:v>
                </c:pt>
                <c:pt idx="10679">
                  <c:v>242.70699999999999</c:v>
                </c:pt>
                <c:pt idx="10680">
                  <c:v>242.71</c:v>
                </c:pt>
                <c:pt idx="10681">
                  <c:v>242.71299999999999</c:v>
                </c:pt>
                <c:pt idx="10682">
                  <c:v>242.727</c:v>
                </c:pt>
                <c:pt idx="10683">
                  <c:v>242.744</c:v>
                </c:pt>
                <c:pt idx="10684">
                  <c:v>242.75700000000001</c:v>
                </c:pt>
                <c:pt idx="10685">
                  <c:v>242.76900000000001</c:v>
                </c:pt>
                <c:pt idx="10686">
                  <c:v>242.78200000000001</c:v>
                </c:pt>
                <c:pt idx="10687">
                  <c:v>242.79400000000001</c:v>
                </c:pt>
                <c:pt idx="10688">
                  <c:v>242.80699999999999</c:v>
                </c:pt>
                <c:pt idx="10689">
                  <c:v>242.822</c:v>
                </c:pt>
                <c:pt idx="10690">
                  <c:v>242.85499999999999</c:v>
                </c:pt>
                <c:pt idx="10691">
                  <c:v>242.91800000000001</c:v>
                </c:pt>
                <c:pt idx="10692">
                  <c:v>242.93199999999999</c:v>
                </c:pt>
                <c:pt idx="10693">
                  <c:v>242.934</c:v>
                </c:pt>
                <c:pt idx="10694">
                  <c:v>242.94900000000001</c:v>
                </c:pt>
                <c:pt idx="10695">
                  <c:v>242.96700000000001</c:v>
                </c:pt>
                <c:pt idx="10696">
                  <c:v>242.98</c:v>
                </c:pt>
                <c:pt idx="10697">
                  <c:v>242.99199999999999</c:v>
                </c:pt>
                <c:pt idx="10698">
                  <c:v>243.00399999999999</c:v>
                </c:pt>
                <c:pt idx="10699">
                  <c:v>243.01599999999999</c:v>
                </c:pt>
                <c:pt idx="10700">
                  <c:v>243.02699999999999</c:v>
                </c:pt>
                <c:pt idx="10701">
                  <c:v>243.03700000000001</c:v>
                </c:pt>
                <c:pt idx="10702">
                  <c:v>243.04599999999999</c:v>
                </c:pt>
                <c:pt idx="10703">
                  <c:v>243.05799999999999</c:v>
                </c:pt>
                <c:pt idx="10704">
                  <c:v>243.09100000000001</c:v>
                </c:pt>
                <c:pt idx="10705">
                  <c:v>243.15299999999999</c:v>
                </c:pt>
                <c:pt idx="10706">
                  <c:v>243.23</c:v>
                </c:pt>
                <c:pt idx="10707">
                  <c:v>243.30799999999999</c:v>
                </c:pt>
                <c:pt idx="10708">
                  <c:v>243.33699999999999</c:v>
                </c:pt>
                <c:pt idx="10709">
                  <c:v>243.34</c:v>
                </c:pt>
                <c:pt idx="10710">
                  <c:v>243.34800000000001</c:v>
                </c:pt>
                <c:pt idx="10711">
                  <c:v>243.36099999999999</c:v>
                </c:pt>
                <c:pt idx="10712">
                  <c:v>243.375</c:v>
                </c:pt>
                <c:pt idx="10713">
                  <c:v>243.38900000000001</c:v>
                </c:pt>
                <c:pt idx="10714">
                  <c:v>243.40100000000001</c:v>
                </c:pt>
                <c:pt idx="10715">
                  <c:v>243.41300000000001</c:v>
                </c:pt>
                <c:pt idx="10716">
                  <c:v>243.42500000000001</c:v>
                </c:pt>
                <c:pt idx="10717">
                  <c:v>243.43600000000001</c:v>
                </c:pt>
                <c:pt idx="10718">
                  <c:v>243.44800000000001</c:v>
                </c:pt>
                <c:pt idx="10719">
                  <c:v>243.47200000000001</c:v>
                </c:pt>
                <c:pt idx="10720">
                  <c:v>243.52699999999999</c:v>
                </c:pt>
                <c:pt idx="10721">
                  <c:v>243.61500000000001</c:v>
                </c:pt>
                <c:pt idx="10722">
                  <c:v>243.70500000000001</c:v>
                </c:pt>
                <c:pt idx="10723">
                  <c:v>243.74700000000001</c:v>
                </c:pt>
                <c:pt idx="10724">
                  <c:v>243.74799999999999</c:v>
                </c:pt>
                <c:pt idx="10725">
                  <c:v>243.76</c:v>
                </c:pt>
                <c:pt idx="10726">
                  <c:v>243.804</c:v>
                </c:pt>
                <c:pt idx="10727">
                  <c:v>243.84</c:v>
                </c:pt>
                <c:pt idx="10728">
                  <c:v>243.851</c:v>
                </c:pt>
                <c:pt idx="10729">
                  <c:v>243.857</c:v>
                </c:pt>
                <c:pt idx="10730">
                  <c:v>243.863</c:v>
                </c:pt>
                <c:pt idx="10731">
                  <c:v>243.87700000000001</c:v>
                </c:pt>
                <c:pt idx="10732">
                  <c:v>243.90299999999999</c:v>
                </c:pt>
                <c:pt idx="10733">
                  <c:v>243.93600000000001</c:v>
                </c:pt>
                <c:pt idx="10734">
                  <c:v>243.96899999999999</c:v>
                </c:pt>
                <c:pt idx="10735">
                  <c:v>243.995</c:v>
                </c:pt>
                <c:pt idx="10736">
                  <c:v>244.011</c:v>
                </c:pt>
                <c:pt idx="10737">
                  <c:v>244.02699999999999</c:v>
                </c:pt>
                <c:pt idx="10738">
                  <c:v>244.03200000000001</c:v>
                </c:pt>
                <c:pt idx="10739">
                  <c:v>244.03200000000001</c:v>
                </c:pt>
                <c:pt idx="10740">
                  <c:v>244.041</c:v>
                </c:pt>
                <c:pt idx="10741">
                  <c:v>244.054</c:v>
                </c:pt>
                <c:pt idx="10742">
                  <c:v>244.10900000000001</c:v>
                </c:pt>
                <c:pt idx="10743">
                  <c:v>244.18</c:v>
                </c:pt>
                <c:pt idx="10744">
                  <c:v>244.26400000000001</c:v>
                </c:pt>
                <c:pt idx="10745">
                  <c:v>244.32</c:v>
                </c:pt>
                <c:pt idx="10746">
                  <c:v>244.32599999999999</c:v>
                </c:pt>
                <c:pt idx="10747">
                  <c:v>244.33</c:v>
                </c:pt>
                <c:pt idx="10748">
                  <c:v>244.33799999999999</c:v>
                </c:pt>
                <c:pt idx="10749">
                  <c:v>244.34899999999999</c:v>
                </c:pt>
                <c:pt idx="10750">
                  <c:v>244.36099999999999</c:v>
                </c:pt>
                <c:pt idx="10751">
                  <c:v>244.374</c:v>
                </c:pt>
                <c:pt idx="10752">
                  <c:v>244.386</c:v>
                </c:pt>
                <c:pt idx="10753">
                  <c:v>244.39699999999999</c:v>
                </c:pt>
                <c:pt idx="10754">
                  <c:v>244.40799999999999</c:v>
                </c:pt>
                <c:pt idx="10755">
                  <c:v>244.42099999999999</c:v>
                </c:pt>
                <c:pt idx="10756">
                  <c:v>244.44800000000001</c:v>
                </c:pt>
                <c:pt idx="10757">
                  <c:v>244.50800000000001</c:v>
                </c:pt>
                <c:pt idx="10758">
                  <c:v>244.59200000000001</c:v>
                </c:pt>
                <c:pt idx="10759">
                  <c:v>244.67699999999999</c:v>
                </c:pt>
                <c:pt idx="10760">
                  <c:v>244.749</c:v>
                </c:pt>
                <c:pt idx="10761">
                  <c:v>244.75299999999999</c:v>
                </c:pt>
                <c:pt idx="10762">
                  <c:v>244.75899999999999</c:v>
                </c:pt>
                <c:pt idx="10763">
                  <c:v>244.77</c:v>
                </c:pt>
                <c:pt idx="10764">
                  <c:v>244.78299999999999</c:v>
                </c:pt>
                <c:pt idx="10765">
                  <c:v>244.79599999999999</c:v>
                </c:pt>
                <c:pt idx="10766">
                  <c:v>244.809</c:v>
                </c:pt>
                <c:pt idx="10767">
                  <c:v>244.822</c:v>
                </c:pt>
                <c:pt idx="10768">
                  <c:v>244.833</c:v>
                </c:pt>
                <c:pt idx="10769">
                  <c:v>244.84399999999999</c:v>
                </c:pt>
                <c:pt idx="10770">
                  <c:v>244.85900000000001</c:v>
                </c:pt>
                <c:pt idx="10771">
                  <c:v>244.898</c:v>
                </c:pt>
                <c:pt idx="10772">
                  <c:v>244.96799999999999</c:v>
                </c:pt>
                <c:pt idx="10773">
                  <c:v>245.05500000000001</c:v>
                </c:pt>
                <c:pt idx="10774">
                  <c:v>245.143</c:v>
                </c:pt>
                <c:pt idx="10775">
                  <c:v>245.232</c:v>
                </c:pt>
                <c:pt idx="10776">
                  <c:v>245.321</c:v>
                </c:pt>
                <c:pt idx="10777">
                  <c:v>245.40799999999999</c:v>
                </c:pt>
                <c:pt idx="10778">
                  <c:v>245.43199999999999</c:v>
                </c:pt>
                <c:pt idx="10779">
                  <c:v>245.43199999999999</c:v>
                </c:pt>
                <c:pt idx="10780">
                  <c:v>245.43199999999999</c:v>
                </c:pt>
                <c:pt idx="10781">
                  <c:v>245.43899999999999</c:v>
                </c:pt>
                <c:pt idx="10782">
                  <c:v>245.44900000000001</c:v>
                </c:pt>
                <c:pt idx="10783">
                  <c:v>245.47200000000001</c:v>
                </c:pt>
                <c:pt idx="10784">
                  <c:v>245.49199999999999</c:v>
                </c:pt>
                <c:pt idx="10785">
                  <c:v>245.49700000000001</c:v>
                </c:pt>
                <c:pt idx="10786">
                  <c:v>245.512</c:v>
                </c:pt>
                <c:pt idx="10787">
                  <c:v>245.52600000000001</c:v>
                </c:pt>
                <c:pt idx="10788">
                  <c:v>245.53899999999999</c:v>
                </c:pt>
                <c:pt idx="10789">
                  <c:v>245.55099999999999</c:v>
                </c:pt>
                <c:pt idx="10790">
                  <c:v>245.56299999999999</c:v>
                </c:pt>
                <c:pt idx="10791">
                  <c:v>245.57400000000001</c:v>
                </c:pt>
                <c:pt idx="10792">
                  <c:v>245.58699999999999</c:v>
                </c:pt>
                <c:pt idx="10793">
                  <c:v>245.61099999999999</c:v>
                </c:pt>
                <c:pt idx="10794">
                  <c:v>245.672</c:v>
                </c:pt>
                <c:pt idx="10795">
                  <c:v>245.76</c:v>
                </c:pt>
                <c:pt idx="10796">
                  <c:v>245.83500000000001</c:v>
                </c:pt>
                <c:pt idx="10797">
                  <c:v>245.90199999999999</c:v>
                </c:pt>
                <c:pt idx="10798">
                  <c:v>245.93700000000001</c:v>
                </c:pt>
                <c:pt idx="10799">
                  <c:v>245.93700000000001</c:v>
                </c:pt>
                <c:pt idx="10800">
                  <c:v>245.93899999999999</c:v>
                </c:pt>
                <c:pt idx="10801">
                  <c:v>245.947</c:v>
                </c:pt>
                <c:pt idx="10802">
                  <c:v>245.95599999999999</c:v>
                </c:pt>
                <c:pt idx="10803">
                  <c:v>245.971</c:v>
                </c:pt>
                <c:pt idx="10804">
                  <c:v>245.98500000000001</c:v>
                </c:pt>
                <c:pt idx="10805">
                  <c:v>245.99799999999999</c:v>
                </c:pt>
                <c:pt idx="10806">
                  <c:v>246.01</c:v>
                </c:pt>
                <c:pt idx="10807">
                  <c:v>246.02099999999999</c:v>
                </c:pt>
                <c:pt idx="10808">
                  <c:v>246.03200000000001</c:v>
                </c:pt>
                <c:pt idx="10809">
                  <c:v>246.04599999999999</c:v>
                </c:pt>
                <c:pt idx="10810">
                  <c:v>246.077</c:v>
                </c:pt>
                <c:pt idx="10811">
                  <c:v>246.143</c:v>
                </c:pt>
                <c:pt idx="10812">
                  <c:v>246.23</c:v>
                </c:pt>
                <c:pt idx="10813">
                  <c:v>246.29499999999999</c:v>
                </c:pt>
                <c:pt idx="10814">
                  <c:v>246.30799999999999</c:v>
                </c:pt>
                <c:pt idx="10815">
                  <c:v>246.31</c:v>
                </c:pt>
                <c:pt idx="10816">
                  <c:v>246.322</c:v>
                </c:pt>
                <c:pt idx="10817">
                  <c:v>246.34</c:v>
                </c:pt>
                <c:pt idx="10818">
                  <c:v>246.35300000000001</c:v>
                </c:pt>
                <c:pt idx="10819">
                  <c:v>246.36600000000001</c:v>
                </c:pt>
                <c:pt idx="10820">
                  <c:v>246.37700000000001</c:v>
                </c:pt>
                <c:pt idx="10821">
                  <c:v>246.38900000000001</c:v>
                </c:pt>
                <c:pt idx="10822">
                  <c:v>246.40100000000001</c:v>
                </c:pt>
                <c:pt idx="10823">
                  <c:v>246.42400000000001</c:v>
                </c:pt>
                <c:pt idx="10824">
                  <c:v>246.48</c:v>
                </c:pt>
                <c:pt idx="10825">
                  <c:v>246.51300000000001</c:v>
                </c:pt>
                <c:pt idx="10826">
                  <c:v>246.52500000000001</c:v>
                </c:pt>
                <c:pt idx="10827">
                  <c:v>246.55099999999999</c:v>
                </c:pt>
                <c:pt idx="10828">
                  <c:v>246.56399999999999</c:v>
                </c:pt>
                <c:pt idx="10829">
                  <c:v>246.57599999999999</c:v>
                </c:pt>
                <c:pt idx="10830">
                  <c:v>246.58799999999999</c:v>
                </c:pt>
                <c:pt idx="10831">
                  <c:v>246.59899999999999</c:v>
                </c:pt>
                <c:pt idx="10832">
                  <c:v>246.61</c:v>
                </c:pt>
                <c:pt idx="10833">
                  <c:v>246.62100000000001</c:v>
                </c:pt>
                <c:pt idx="10834">
                  <c:v>246.64099999999999</c:v>
                </c:pt>
                <c:pt idx="10835">
                  <c:v>246.68700000000001</c:v>
                </c:pt>
                <c:pt idx="10836">
                  <c:v>246.77</c:v>
                </c:pt>
                <c:pt idx="10837">
                  <c:v>246.85900000000001</c:v>
                </c:pt>
                <c:pt idx="10838">
                  <c:v>246.94900000000001</c:v>
                </c:pt>
                <c:pt idx="10839">
                  <c:v>246.988</c:v>
                </c:pt>
                <c:pt idx="10840">
                  <c:v>246.99799999999999</c:v>
                </c:pt>
                <c:pt idx="10841">
                  <c:v>247.011</c:v>
                </c:pt>
                <c:pt idx="10842">
                  <c:v>247.03700000000001</c:v>
                </c:pt>
                <c:pt idx="10843">
                  <c:v>247.05699999999999</c:v>
                </c:pt>
                <c:pt idx="10844">
                  <c:v>247.07</c:v>
                </c:pt>
                <c:pt idx="10845">
                  <c:v>247.08199999999999</c:v>
                </c:pt>
                <c:pt idx="10846">
                  <c:v>247.09399999999999</c:v>
                </c:pt>
                <c:pt idx="10847">
                  <c:v>247.10599999999999</c:v>
                </c:pt>
                <c:pt idx="10848">
                  <c:v>247.11699999999999</c:v>
                </c:pt>
                <c:pt idx="10849">
                  <c:v>247.13800000000001</c:v>
                </c:pt>
                <c:pt idx="10850">
                  <c:v>247.19499999999999</c:v>
                </c:pt>
                <c:pt idx="10851">
                  <c:v>247.28299999999999</c:v>
                </c:pt>
                <c:pt idx="10852">
                  <c:v>247.364</c:v>
                </c:pt>
                <c:pt idx="10853">
                  <c:v>247.423</c:v>
                </c:pt>
                <c:pt idx="10854">
                  <c:v>247.511</c:v>
                </c:pt>
                <c:pt idx="10855">
                  <c:v>247.601</c:v>
                </c:pt>
                <c:pt idx="10856">
                  <c:v>247.69</c:v>
                </c:pt>
                <c:pt idx="10857">
                  <c:v>247.779</c:v>
                </c:pt>
                <c:pt idx="10858">
                  <c:v>247.86600000000001</c:v>
                </c:pt>
                <c:pt idx="10859">
                  <c:v>247.928</c:v>
                </c:pt>
                <c:pt idx="10860">
                  <c:v>247.93199999999999</c:v>
                </c:pt>
                <c:pt idx="10861">
                  <c:v>247.94</c:v>
                </c:pt>
                <c:pt idx="10862">
                  <c:v>247.99100000000001</c:v>
                </c:pt>
                <c:pt idx="10863">
                  <c:v>248.065</c:v>
                </c:pt>
                <c:pt idx="10864">
                  <c:v>248.14699999999999</c:v>
                </c:pt>
                <c:pt idx="10865">
                  <c:v>248.233</c:v>
                </c:pt>
                <c:pt idx="10866">
                  <c:v>248.322</c:v>
                </c:pt>
                <c:pt idx="10867">
                  <c:v>248.40700000000001</c:v>
                </c:pt>
                <c:pt idx="10868">
                  <c:v>248.489</c:v>
                </c:pt>
                <c:pt idx="10869">
                  <c:v>248.565</c:v>
                </c:pt>
                <c:pt idx="10870">
                  <c:v>248.595</c:v>
                </c:pt>
                <c:pt idx="10871">
                  <c:v>248.595</c:v>
                </c:pt>
                <c:pt idx="10872">
                  <c:v>248.595</c:v>
                </c:pt>
                <c:pt idx="10873">
                  <c:v>248.595</c:v>
                </c:pt>
                <c:pt idx="10874">
                  <c:v>248.59899999999999</c:v>
                </c:pt>
                <c:pt idx="10875">
                  <c:v>248.624</c:v>
                </c:pt>
                <c:pt idx="10876">
                  <c:v>248.64099999999999</c:v>
                </c:pt>
                <c:pt idx="10877">
                  <c:v>248.654</c:v>
                </c:pt>
                <c:pt idx="10878">
                  <c:v>248.666</c:v>
                </c:pt>
                <c:pt idx="10879">
                  <c:v>248.678</c:v>
                </c:pt>
                <c:pt idx="10880">
                  <c:v>248.68899999999999</c:v>
                </c:pt>
                <c:pt idx="10881">
                  <c:v>248.709</c:v>
                </c:pt>
                <c:pt idx="10882">
                  <c:v>248.75700000000001</c:v>
                </c:pt>
                <c:pt idx="10883">
                  <c:v>248.83600000000001</c:v>
                </c:pt>
                <c:pt idx="10884">
                  <c:v>248.91</c:v>
                </c:pt>
                <c:pt idx="10885">
                  <c:v>248.922</c:v>
                </c:pt>
                <c:pt idx="10886">
                  <c:v>248.92400000000001</c:v>
                </c:pt>
                <c:pt idx="10887">
                  <c:v>248.93899999999999</c:v>
                </c:pt>
                <c:pt idx="10888">
                  <c:v>248.95500000000001</c:v>
                </c:pt>
                <c:pt idx="10889">
                  <c:v>248.96899999999999</c:v>
                </c:pt>
                <c:pt idx="10890">
                  <c:v>248.982</c:v>
                </c:pt>
                <c:pt idx="10891">
                  <c:v>248.995</c:v>
                </c:pt>
                <c:pt idx="10892">
                  <c:v>249.006</c:v>
                </c:pt>
                <c:pt idx="10893">
                  <c:v>249.01900000000001</c:v>
                </c:pt>
                <c:pt idx="10894">
                  <c:v>249.03899999999999</c:v>
                </c:pt>
                <c:pt idx="10895">
                  <c:v>249.09100000000001</c:v>
                </c:pt>
                <c:pt idx="10896">
                  <c:v>249.17500000000001</c:v>
                </c:pt>
                <c:pt idx="10897">
                  <c:v>249.17500000000001</c:v>
                </c:pt>
                <c:pt idx="10898">
                  <c:v>249.18299999999999</c:v>
                </c:pt>
                <c:pt idx="10899">
                  <c:v>249.19</c:v>
                </c:pt>
                <c:pt idx="10900">
                  <c:v>249.19900000000001</c:v>
                </c:pt>
                <c:pt idx="10901">
                  <c:v>249.21100000000001</c:v>
                </c:pt>
                <c:pt idx="10902">
                  <c:v>249.22399999999999</c:v>
                </c:pt>
                <c:pt idx="10903">
                  <c:v>249.23699999999999</c:v>
                </c:pt>
                <c:pt idx="10904">
                  <c:v>249.249</c:v>
                </c:pt>
                <c:pt idx="10905">
                  <c:v>249.261</c:v>
                </c:pt>
                <c:pt idx="10906">
                  <c:v>249.27199999999999</c:v>
                </c:pt>
                <c:pt idx="10907">
                  <c:v>249.29</c:v>
                </c:pt>
                <c:pt idx="10908">
                  <c:v>249.33500000000001</c:v>
                </c:pt>
                <c:pt idx="10909">
                  <c:v>249.416</c:v>
                </c:pt>
                <c:pt idx="10910">
                  <c:v>249.505</c:v>
                </c:pt>
                <c:pt idx="10911">
                  <c:v>249.595</c:v>
                </c:pt>
                <c:pt idx="10912">
                  <c:v>249.68700000000001</c:v>
                </c:pt>
                <c:pt idx="10913">
                  <c:v>249.77699999999999</c:v>
                </c:pt>
                <c:pt idx="10914">
                  <c:v>249.84</c:v>
                </c:pt>
                <c:pt idx="10915">
                  <c:v>249.84</c:v>
                </c:pt>
                <c:pt idx="10916">
                  <c:v>249.84</c:v>
                </c:pt>
                <c:pt idx="10917">
                  <c:v>249.84399999999999</c:v>
                </c:pt>
                <c:pt idx="10918">
                  <c:v>249.851</c:v>
                </c:pt>
                <c:pt idx="10919">
                  <c:v>249.86799999999999</c:v>
                </c:pt>
                <c:pt idx="10920">
                  <c:v>249.881</c:v>
                </c:pt>
                <c:pt idx="10921">
                  <c:v>249.893</c:v>
                </c:pt>
                <c:pt idx="10922">
                  <c:v>249.904</c:v>
                </c:pt>
                <c:pt idx="10923">
                  <c:v>249.91499999999999</c:v>
                </c:pt>
                <c:pt idx="10924">
                  <c:v>249.92699999999999</c:v>
                </c:pt>
                <c:pt idx="10925">
                  <c:v>249.941</c:v>
                </c:pt>
                <c:pt idx="10926">
                  <c:v>249.977</c:v>
                </c:pt>
                <c:pt idx="10927">
                  <c:v>250.03800000000001</c:v>
                </c:pt>
                <c:pt idx="10928">
                  <c:v>250.114</c:v>
                </c:pt>
                <c:pt idx="10929">
                  <c:v>250.18199999999999</c:v>
                </c:pt>
                <c:pt idx="10930">
                  <c:v>250.24</c:v>
                </c:pt>
                <c:pt idx="10931">
                  <c:v>250.30500000000001</c:v>
                </c:pt>
                <c:pt idx="10932">
                  <c:v>250.38</c:v>
                </c:pt>
                <c:pt idx="10933">
                  <c:v>250.45699999999999</c:v>
                </c:pt>
                <c:pt idx="10934">
                  <c:v>250.535</c:v>
                </c:pt>
                <c:pt idx="10935">
                  <c:v>250.61099999999999</c:v>
                </c:pt>
                <c:pt idx="10936">
                  <c:v>250.68899999999999</c:v>
                </c:pt>
                <c:pt idx="10937">
                  <c:v>250.768</c:v>
                </c:pt>
                <c:pt idx="10938">
                  <c:v>250.84</c:v>
                </c:pt>
                <c:pt idx="10939">
                  <c:v>250.91200000000001</c:v>
                </c:pt>
                <c:pt idx="10940">
                  <c:v>250.92500000000001</c:v>
                </c:pt>
                <c:pt idx="10941">
                  <c:v>250.92500000000001</c:v>
                </c:pt>
                <c:pt idx="10942">
                  <c:v>250.92500000000001</c:v>
                </c:pt>
                <c:pt idx="10943">
                  <c:v>250.92500000000001</c:v>
                </c:pt>
                <c:pt idx="10944">
                  <c:v>250.929</c:v>
                </c:pt>
                <c:pt idx="10945">
                  <c:v>250.94900000000001</c:v>
                </c:pt>
                <c:pt idx="10946">
                  <c:v>250.989</c:v>
                </c:pt>
                <c:pt idx="10947">
                  <c:v>251.05</c:v>
                </c:pt>
                <c:pt idx="10948">
                  <c:v>251.09399999999999</c:v>
                </c:pt>
                <c:pt idx="10949">
                  <c:v>251.14400000000001</c:v>
                </c:pt>
                <c:pt idx="10950">
                  <c:v>251.19</c:v>
                </c:pt>
                <c:pt idx="10951">
                  <c:v>251.25700000000001</c:v>
                </c:pt>
                <c:pt idx="10952">
                  <c:v>251.25800000000001</c:v>
                </c:pt>
                <c:pt idx="10953">
                  <c:v>251.25800000000001</c:v>
                </c:pt>
                <c:pt idx="10954">
                  <c:v>251.25800000000001</c:v>
                </c:pt>
                <c:pt idx="10955">
                  <c:v>251.26300000000001</c:v>
                </c:pt>
                <c:pt idx="10956">
                  <c:v>251.27600000000001</c:v>
                </c:pt>
                <c:pt idx="10957">
                  <c:v>251.291</c:v>
                </c:pt>
                <c:pt idx="10958">
                  <c:v>251.304</c:v>
                </c:pt>
                <c:pt idx="10959">
                  <c:v>251.31700000000001</c:v>
                </c:pt>
                <c:pt idx="10960">
                  <c:v>251.32900000000001</c:v>
                </c:pt>
                <c:pt idx="10961">
                  <c:v>251.34100000000001</c:v>
                </c:pt>
                <c:pt idx="10962">
                  <c:v>251.352</c:v>
                </c:pt>
                <c:pt idx="10963">
                  <c:v>251.37100000000001</c:v>
                </c:pt>
                <c:pt idx="10964">
                  <c:v>251.40899999999999</c:v>
                </c:pt>
                <c:pt idx="10965">
                  <c:v>251.441</c:v>
                </c:pt>
                <c:pt idx="10966">
                  <c:v>251.465</c:v>
                </c:pt>
                <c:pt idx="10967">
                  <c:v>251.48400000000001</c:v>
                </c:pt>
                <c:pt idx="10968">
                  <c:v>251.50200000000001</c:v>
                </c:pt>
                <c:pt idx="10969">
                  <c:v>251.51599999999999</c:v>
                </c:pt>
                <c:pt idx="10970">
                  <c:v>251.52699999999999</c:v>
                </c:pt>
                <c:pt idx="10971">
                  <c:v>251.53800000000001</c:v>
                </c:pt>
                <c:pt idx="10972">
                  <c:v>251.55600000000001</c:v>
                </c:pt>
                <c:pt idx="10973">
                  <c:v>251.59899999999999</c:v>
                </c:pt>
                <c:pt idx="10974">
                  <c:v>251.673</c:v>
                </c:pt>
                <c:pt idx="10975">
                  <c:v>251.762</c:v>
                </c:pt>
                <c:pt idx="10976">
                  <c:v>251.84299999999999</c:v>
                </c:pt>
                <c:pt idx="10977">
                  <c:v>251.88900000000001</c:v>
                </c:pt>
                <c:pt idx="10978">
                  <c:v>251.88900000000001</c:v>
                </c:pt>
                <c:pt idx="10979">
                  <c:v>251.893</c:v>
                </c:pt>
                <c:pt idx="10980">
                  <c:v>251.904</c:v>
                </c:pt>
                <c:pt idx="10981">
                  <c:v>251.923</c:v>
                </c:pt>
                <c:pt idx="10982">
                  <c:v>251.94</c:v>
                </c:pt>
                <c:pt idx="10983">
                  <c:v>251.95599999999999</c:v>
                </c:pt>
                <c:pt idx="10984">
                  <c:v>251.97</c:v>
                </c:pt>
                <c:pt idx="10985">
                  <c:v>251.982</c:v>
                </c:pt>
                <c:pt idx="10986">
                  <c:v>251.994</c:v>
                </c:pt>
                <c:pt idx="10987">
                  <c:v>252.005</c:v>
                </c:pt>
                <c:pt idx="10988">
                  <c:v>252.01499999999999</c:v>
                </c:pt>
                <c:pt idx="10989">
                  <c:v>252.03100000000001</c:v>
                </c:pt>
                <c:pt idx="10990">
                  <c:v>252.07499999999999</c:v>
                </c:pt>
                <c:pt idx="10991">
                  <c:v>252.15299999999999</c:v>
                </c:pt>
                <c:pt idx="10992">
                  <c:v>252.239</c:v>
                </c:pt>
                <c:pt idx="10993">
                  <c:v>252.304</c:v>
                </c:pt>
                <c:pt idx="10994">
                  <c:v>252.31299999999999</c:v>
                </c:pt>
                <c:pt idx="10995">
                  <c:v>252.31899999999999</c:v>
                </c:pt>
                <c:pt idx="10996">
                  <c:v>252.34700000000001</c:v>
                </c:pt>
                <c:pt idx="10997">
                  <c:v>252.411</c:v>
                </c:pt>
                <c:pt idx="10998">
                  <c:v>252.49799999999999</c:v>
                </c:pt>
                <c:pt idx="10999">
                  <c:v>252.55799999999999</c:v>
                </c:pt>
                <c:pt idx="11000">
                  <c:v>252.55799999999999</c:v>
                </c:pt>
                <c:pt idx="11001">
                  <c:v>252.55799999999999</c:v>
                </c:pt>
                <c:pt idx="11002">
                  <c:v>252.565</c:v>
                </c:pt>
                <c:pt idx="11003">
                  <c:v>252.57300000000001</c:v>
                </c:pt>
                <c:pt idx="11004">
                  <c:v>252.58500000000001</c:v>
                </c:pt>
                <c:pt idx="11005">
                  <c:v>252.59800000000001</c:v>
                </c:pt>
                <c:pt idx="11006">
                  <c:v>252.61099999999999</c:v>
                </c:pt>
                <c:pt idx="11007">
                  <c:v>252.62299999999999</c:v>
                </c:pt>
                <c:pt idx="11008">
                  <c:v>252.63499999999999</c:v>
                </c:pt>
                <c:pt idx="11009">
                  <c:v>252.648</c:v>
                </c:pt>
                <c:pt idx="11010">
                  <c:v>252.66900000000001</c:v>
                </c:pt>
                <c:pt idx="11011">
                  <c:v>252.71700000000001</c:v>
                </c:pt>
                <c:pt idx="11012">
                  <c:v>252.79400000000001</c:v>
                </c:pt>
                <c:pt idx="11013">
                  <c:v>252.87200000000001</c:v>
                </c:pt>
                <c:pt idx="11014">
                  <c:v>252.87200000000001</c:v>
                </c:pt>
                <c:pt idx="11015">
                  <c:v>252.875</c:v>
                </c:pt>
                <c:pt idx="11016">
                  <c:v>252.88200000000001</c:v>
                </c:pt>
                <c:pt idx="11017">
                  <c:v>252.89099999999999</c:v>
                </c:pt>
                <c:pt idx="11018">
                  <c:v>252.90100000000001</c:v>
                </c:pt>
                <c:pt idx="11019">
                  <c:v>252.91399999999999</c:v>
                </c:pt>
                <c:pt idx="11020">
                  <c:v>252.92699999999999</c:v>
                </c:pt>
                <c:pt idx="11021">
                  <c:v>252.94</c:v>
                </c:pt>
                <c:pt idx="11022">
                  <c:v>252.953</c:v>
                </c:pt>
                <c:pt idx="11023">
                  <c:v>252.965</c:v>
                </c:pt>
                <c:pt idx="11024">
                  <c:v>252.976</c:v>
                </c:pt>
                <c:pt idx="11025">
                  <c:v>252.988</c:v>
                </c:pt>
                <c:pt idx="11026">
                  <c:v>252.999</c:v>
                </c:pt>
                <c:pt idx="11027">
                  <c:v>253.018</c:v>
                </c:pt>
                <c:pt idx="11028">
                  <c:v>253.059</c:v>
                </c:pt>
                <c:pt idx="11029">
                  <c:v>253.13200000000001</c:v>
                </c:pt>
                <c:pt idx="11030">
                  <c:v>253.22</c:v>
                </c:pt>
                <c:pt idx="11031">
                  <c:v>253.309</c:v>
                </c:pt>
                <c:pt idx="11032">
                  <c:v>253.398</c:v>
                </c:pt>
                <c:pt idx="11033">
                  <c:v>253.45400000000001</c:v>
                </c:pt>
                <c:pt idx="11034">
                  <c:v>253.471</c:v>
                </c:pt>
                <c:pt idx="11035">
                  <c:v>253.471</c:v>
                </c:pt>
                <c:pt idx="11036">
                  <c:v>253.471</c:v>
                </c:pt>
                <c:pt idx="11037">
                  <c:v>253.47900000000001</c:v>
                </c:pt>
                <c:pt idx="11038">
                  <c:v>253.49700000000001</c:v>
                </c:pt>
                <c:pt idx="11039">
                  <c:v>253.506</c:v>
                </c:pt>
                <c:pt idx="11040">
                  <c:v>253.511</c:v>
                </c:pt>
                <c:pt idx="11041">
                  <c:v>253.53</c:v>
                </c:pt>
                <c:pt idx="11042">
                  <c:v>253.55099999999999</c:v>
                </c:pt>
                <c:pt idx="11043">
                  <c:v>253.56399999999999</c:v>
                </c:pt>
                <c:pt idx="11044">
                  <c:v>253.57599999999999</c:v>
                </c:pt>
                <c:pt idx="11045">
                  <c:v>253.58699999999999</c:v>
                </c:pt>
                <c:pt idx="11046">
                  <c:v>253.59800000000001</c:v>
                </c:pt>
                <c:pt idx="11047">
                  <c:v>253.62299999999999</c:v>
                </c:pt>
                <c:pt idx="11048">
                  <c:v>253.67400000000001</c:v>
                </c:pt>
                <c:pt idx="11049">
                  <c:v>253.75</c:v>
                </c:pt>
                <c:pt idx="11050">
                  <c:v>253.84</c:v>
                </c:pt>
                <c:pt idx="11051">
                  <c:v>253.929</c:v>
                </c:pt>
                <c:pt idx="11052">
                  <c:v>254.01900000000001</c:v>
                </c:pt>
                <c:pt idx="11053">
                  <c:v>254.10599999999999</c:v>
                </c:pt>
                <c:pt idx="11054">
                  <c:v>254.19399999999999</c:v>
                </c:pt>
                <c:pt idx="11055">
                  <c:v>254.27799999999999</c:v>
                </c:pt>
                <c:pt idx="11056">
                  <c:v>254.28800000000001</c:v>
                </c:pt>
                <c:pt idx="11057">
                  <c:v>254.28800000000001</c:v>
                </c:pt>
                <c:pt idx="11058">
                  <c:v>254.28800000000001</c:v>
                </c:pt>
                <c:pt idx="11059">
                  <c:v>254.297</c:v>
                </c:pt>
                <c:pt idx="11060">
                  <c:v>254.328</c:v>
                </c:pt>
                <c:pt idx="11061">
                  <c:v>254.37899999999999</c:v>
                </c:pt>
                <c:pt idx="11062">
                  <c:v>254.42</c:v>
                </c:pt>
                <c:pt idx="11063">
                  <c:v>254.42099999999999</c:v>
                </c:pt>
                <c:pt idx="11064">
                  <c:v>254.422</c:v>
                </c:pt>
                <c:pt idx="11065">
                  <c:v>254.428</c:v>
                </c:pt>
                <c:pt idx="11066">
                  <c:v>254.44800000000001</c:v>
                </c:pt>
                <c:pt idx="11067">
                  <c:v>254.45599999999999</c:v>
                </c:pt>
                <c:pt idx="11068">
                  <c:v>254.47399999999999</c:v>
                </c:pt>
                <c:pt idx="11069">
                  <c:v>254.506</c:v>
                </c:pt>
                <c:pt idx="11070">
                  <c:v>254.52500000000001</c:v>
                </c:pt>
                <c:pt idx="11071">
                  <c:v>254.52500000000001</c:v>
                </c:pt>
                <c:pt idx="11072">
                  <c:v>254.52799999999999</c:v>
                </c:pt>
                <c:pt idx="11073">
                  <c:v>254.542</c:v>
                </c:pt>
                <c:pt idx="11074">
                  <c:v>254.583</c:v>
                </c:pt>
                <c:pt idx="11075">
                  <c:v>254.655</c:v>
                </c:pt>
                <c:pt idx="11076">
                  <c:v>254.74</c:v>
                </c:pt>
                <c:pt idx="11077">
                  <c:v>254.827</c:v>
                </c:pt>
                <c:pt idx="11078">
                  <c:v>254.916</c:v>
                </c:pt>
                <c:pt idx="11079">
                  <c:v>255.006</c:v>
                </c:pt>
                <c:pt idx="11080">
                  <c:v>255.08699999999999</c:v>
                </c:pt>
                <c:pt idx="11081">
                  <c:v>255.13499999999999</c:v>
                </c:pt>
                <c:pt idx="11082">
                  <c:v>255.13499999999999</c:v>
                </c:pt>
                <c:pt idx="11083">
                  <c:v>255.13499999999999</c:v>
                </c:pt>
                <c:pt idx="11084">
                  <c:v>255.14</c:v>
                </c:pt>
                <c:pt idx="11085">
                  <c:v>255.14699999999999</c:v>
                </c:pt>
                <c:pt idx="11086">
                  <c:v>255.155</c:v>
                </c:pt>
                <c:pt idx="11087">
                  <c:v>255.16300000000001</c:v>
                </c:pt>
                <c:pt idx="11088">
                  <c:v>255.166</c:v>
                </c:pt>
                <c:pt idx="11089">
                  <c:v>255.166</c:v>
                </c:pt>
                <c:pt idx="11090">
                  <c:v>255.166</c:v>
                </c:pt>
                <c:pt idx="11091">
                  <c:v>255.167</c:v>
                </c:pt>
                <c:pt idx="11092">
                  <c:v>255.167</c:v>
                </c:pt>
                <c:pt idx="11093">
                  <c:v>255.16800000000001</c:v>
                </c:pt>
                <c:pt idx="11094">
                  <c:v>255.16900000000001</c:v>
                </c:pt>
                <c:pt idx="11095">
                  <c:v>255.16900000000001</c:v>
                </c:pt>
                <c:pt idx="11096">
                  <c:v>255.17</c:v>
                </c:pt>
                <c:pt idx="11097">
                  <c:v>255.17</c:v>
                </c:pt>
                <c:pt idx="11098">
                  <c:v>255.17099999999999</c:v>
                </c:pt>
                <c:pt idx="11099">
                  <c:v>255.17599999999999</c:v>
                </c:pt>
                <c:pt idx="11100">
                  <c:v>255.184</c:v>
                </c:pt>
                <c:pt idx="11101">
                  <c:v>255.19300000000001</c:v>
                </c:pt>
                <c:pt idx="11102">
                  <c:v>255.2</c:v>
                </c:pt>
                <c:pt idx="11103">
                  <c:v>255.20500000000001</c:v>
                </c:pt>
                <c:pt idx="11104">
                  <c:v>255.21199999999999</c:v>
                </c:pt>
                <c:pt idx="11105">
                  <c:v>255.21799999999999</c:v>
                </c:pt>
                <c:pt idx="11106">
                  <c:v>255.226</c:v>
                </c:pt>
                <c:pt idx="11107">
                  <c:v>255.24100000000001</c:v>
                </c:pt>
                <c:pt idx="11108">
                  <c:v>255.245</c:v>
                </c:pt>
                <c:pt idx="11109">
                  <c:v>255.25700000000001</c:v>
                </c:pt>
                <c:pt idx="11110">
                  <c:v>255.279</c:v>
                </c:pt>
                <c:pt idx="11111">
                  <c:v>255.32599999999999</c:v>
                </c:pt>
                <c:pt idx="11112">
                  <c:v>255.398</c:v>
                </c:pt>
                <c:pt idx="11113">
                  <c:v>255.48</c:v>
                </c:pt>
                <c:pt idx="11114">
                  <c:v>255.565</c:v>
                </c:pt>
                <c:pt idx="11115">
                  <c:v>255.60400000000001</c:v>
                </c:pt>
                <c:pt idx="11116">
                  <c:v>255.60400000000001</c:v>
                </c:pt>
                <c:pt idx="11117">
                  <c:v>255.60499999999999</c:v>
                </c:pt>
                <c:pt idx="11118">
                  <c:v>255.62200000000001</c:v>
                </c:pt>
                <c:pt idx="11119">
                  <c:v>255.66800000000001</c:v>
                </c:pt>
                <c:pt idx="11120">
                  <c:v>255.733</c:v>
                </c:pt>
                <c:pt idx="11121">
                  <c:v>255.786</c:v>
                </c:pt>
                <c:pt idx="11122">
                  <c:v>255.79300000000001</c:v>
                </c:pt>
                <c:pt idx="11123">
                  <c:v>255.797</c:v>
                </c:pt>
                <c:pt idx="11124">
                  <c:v>255.81800000000001</c:v>
                </c:pt>
                <c:pt idx="11125">
                  <c:v>255.83799999999999</c:v>
                </c:pt>
                <c:pt idx="11126">
                  <c:v>255.85400000000001</c:v>
                </c:pt>
                <c:pt idx="11127">
                  <c:v>255.86799999999999</c:v>
                </c:pt>
                <c:pt idx="11128">
                  <c:v>255.88</c:v>
                </c:pt>
                <c:pt idx="11129">
                  <c:v>255.892</c:v>
                </c:pt>
                <c:pt idx="11130">
                  <c:v>255.90299999999999</c:v>
                </c:pt>
                <c:pt idx="11131">
                  <c:v>255.91399999999999</c:v>
                </c:pt>
                <c:pt idx="11132">
                  <c:v>255.93</c:v>
                </c:pt>
                <c:pt idx="11133">
                  <c:v>255.96299999999999</c:v>
                </c:pt>
                <c:pt idx="11134">
                  <c:v>255.99299999999999</c:v>
                </c:pt>
                <c:pt idx="11135">
                  <c:v>256.01100000000002</c:v>
                </c:pt>
                <c:pt idx="11136">
                  <c:v>256.02499999999998</c:v>
                </c:pt>
                <c:pt idx="11137">
                  <c:v>256.04199999999997</c:v>
                </c:pt>
                <c:pt idx="11138">
                  <c:v>256.05799999999999</c:v>
                </c:pt>
                <c:pt idx="11139">
                  <c:v>256.07100000000003</c:v>
                </c:pt>
                <c:pt idx="11140">
                  <c:v>256.084</c:v>
                </c:pt>
                <c:pt idx="11141">
                  <c:v>256.09500000000003</c:v>
                </c:pt>
                <c:pt idx="11142">
                  <c:v>256.10700000000003</c:v>
                </c:pt>
                <c:pt idx="11143">
                  <c:v>256.12700000000001</c:v>
                </c:pt>
                <c:pt idx="11144">
                  <c:v>256.17899999999997</c:v>
                </c:pt>
                <c:pt idx="11145">
                  <c:v>256.26</c:v>
                </c:pt>
                <c:pt idx="11146">
                  <c:v>256.34899999999999</c:v>
                </c:pt>
                <c:pt idx="11147">
                  <c:v>256.44</c:v>
                </c:pt>
                <c:pt idx="11148">
                  <c:v>256.53100000000001</c:v>
                </c:pt>
                <c:pt idx="11149">
                  <c:v>256.61900000000003</c:v>
                </c:pt>
                <c:pt idx="11150">
                  <c:v>256.7</c:v>
                </c:pt>
                <c:pt idx="11151">
                  <c:v>256.74599999999998</c:v>
                </c:pt>
                <c:pt idx="11152">
                  <c:v>256.74599999999998</c:v>
                </c:pt>
                <c:pt idx="11153">
                  <c:v>256.74599999999998</c:v>
                </c:pt>
                <c:pt idx="11154">
                  <c:v>256.74599999999998</c:v>
                </c:pt>
                <c:pt idx="11155">
                  <c:v>256.75299999999999</c:v>
                </c:pt>
                <c:pt idx="11156">
                  <c:v>256.77100000000002</c:v>
                </c:pt>
                <c:pt idx="11157">
                  <c:v>256.786</c:v>
                </c:pt>
                <c:pt idx="11158">
                  <c:v>256.79899999999998</c:v>
                </c:pt>
                <c:pt idx="11159">
                  <c:v>256.81099999999998</c:v>
                </c:pt>
                <c:pt idx="11160">
                  <c:v>256.82400000000001</c:v>
                </c:pt>
                <c:pt idx="11161">
                  <c:v>256.83699999999999</c:v>
                </c:pt>
                <c:pt idx="11162">
                  <c:v>256.86099999999999</c:v>
                </c:pt>
                <c:pt idx="11163">
                  <c:v>256.91399999999999</c:v>
                </c:pt>
                <c:pt idx="11164">
                  <c:v>256.96199999999999</c:v>
                </c:pt>
                <c:pt idx="11165">
                  <c:v>256.98200000000003</c:v>
                </c:pt>
                <c:pt idx="11166">
                  <c:v>257.00299999999999</c:v>
                </c:pt>
                <c:pt idx="11167">
                  <c:v>257.02499999999998</c:v>
                </c:pt>
                <c:pt idx="11168">
                  <c:v>257.03800000000001</c:v>
                </c:pt>
                <c:pt idx="11169">
                  <c:v>257.05</c:v>
                </c:pt>
                <c:pt idx="11170">
                  <c:v>257.06200000000001</c:v>
                </c:pt>
                <c:pt idx="11171">
                  <c:v>257.07400000000001</c:v>
                </c:pt>
                <c:pt idx="11172">
                  <c:v>257.09300000000002</c:v>
                </c:pt>
                <c:pt idx="11173">
                  <c:v>257.14100000000002</c:v>
                </c:pt>
                <c:pt idx="11174">
                  <c:v>257.19900000000001</c:v>
                </c:pt>
                <c:pt idx="11175">
                  <c:v>257.20100000000002</c:v>
                </c:pt>
                <c:pt idx="11176">
                  <c:v>257.20999999999998</c:v>
                </c:pt>
                <c:pt idx="11177">
                  <c:v>257.22300000000001</c:v>
                </c:pt>
                <c:pt idx="11178">
                  <c:v>257.24</c:v>
                </c:pt>
                <c:pt idx="11179">
                  <c:v>257.25200000000001</c:v>
                </c:pt>
                <c:pt idx="11180">
                  <c:v>257.26400000000001</c:v>
                </c:pt>
                <c:pt idx="11181">
                  <c:v>257.27800000000002</c:v>
                </c:pt>
                <c:pt idx="11182">
                  <c:v>257.291</c:v>
                </c:pt>
                <c:pt idx="11183">
                  <c:v>257.30200000000002</c:v>
                </c:pt>
                <c:pt idx="11184">
                  <c:v>257.31299999999999</c:v>
                </c:pt>
                <c:pt idx="11185">
                  <c:v>257.32400000000001</c:v>
                </c:pt>
                <c:pt idx="11186">
                  <c:v>257.34399999999999</c:v>
                </c:pt>
                <c:pt idx="11187">
                  <c:v>257.38900000000001</c:v>
                </c:pt>
                <c:pt idx="11188">
                  <c:v>257.46899999999999</c:v>
                </c:pt>
                <c:pt idx="11189">
                  <c:v>257.55900000000003</c:v>
                </c:pt>
                <c:pt idx="11190">
                  <c:v>257.649</c:v>
                </c:pt>
                <c:pt idx="11191">
                  <c:v>257.74099999999999</c:v>
                </c:pt>
                <c:pt idx="11192">
                  <c:v>257.77800000000002</c:v>
                </c:pt>
                <c:pt idx="11193">
                  <c:v>257.77800000000002</c:v>
                </c:pt>
                <c:pt idx="11194">
                  <c:v>257.78300000000002</c:v>
                </c:pt>
                <c:pt idx="11195">
                  <c:v>257.79300000000001</c:v>
                </c:pt>
                <c:pt idx="11196">
                  <c:v>257.8</c:v>
                </c:pt>
                <c:pt idx="11197">
                  <c:v>257.81299999999999</c:v>
                </c:pt>
                <c:pt idx="11198">
                  <c:v>257.82600000000002</c:v>
                </c:pt>
                <c:pt idx="11199">
                  <c:v>257.83800000000002</c:v>
                </c:pt>
                <c:pt idx="11200">
                  <c:v>257.84899999999999</c:v>
                </c:pt>
                <c:pt idx="11201">
                  <c:v>257.86200000000002</c:v>
                </c:pt>
                <c:pt idx="11202">
                  <c:v>257.887</c:v>
                </c:pt>
                <c:pt idx="11203">
                  <c:v>257.94400000000002</c:v>
                </c:pt>
                <c:pt idx="11204">
                  <c:v>258.012</c:v>
                </c:pt>
                <c:pt idx="11205">
                  <c:v>258.053</c:v>
                </c:pt>
                <c:pt idx="11206">
                  <c:v>258.10300000000001</c:v>
                </c:pt>
                <c:pt idx="11207">
                  <c:v>258.15800000000002</c:v>
                </c:pt>
                <c:pt idx="11208">
                  <c:v>258.226</c:v>
                </c:pt>
                <c:pt idx="11209">
                  <c:v>258.29000000000002</c:v>
                </c:pt>
                <c:pt idx="11210">
                  <c:v>258.36500000000001</c:v>
                </c:pt>
                <c:pt idx="11211">
                  <c:v>258.43200000000002</c:v>
                </c:pt>
                <c:pt idx="11212">
                  <c:v>258.43200000000002</c:v>
                </c:pt>
                <c:pt idx="11213">
                  <c:v>258.43200000000002</c:v>
                </c:pt>
                <c:pt idx="11214">
                  <c:v>258.43400000000003</c:v>
                </c:pt>
                <c:pt idx="11215">
                  <c:v>258.45100000000002</c:v>
                </c:pt>
                <c:pt idx="11216">
                  <c:v>258.49599999999998</c:v>
                </c:pt>
                <c:pt idx="11217">
                  <c:v>258.56799999999998</c:v>
                </c:pt>
                <c:pt idx="11218">
                  <c:v>258.63200000000001</c:v>
                </c:pt>
                <c:pt idx="11219">
                  <c:v>258.67399999999998</c:v>
                </c:pt>
                <c:pt idx="11220">
                  <c:v>258.71600000000001</c:v>
                </c:pt>
                <c:pt idx="11221">
                  <c:v>258.71600000000001</c:v>
                </c:pt>
                <c:pt idx="11222">
                  <c:v>258.71899999999999</c:v>
                </c:pt>
                <c:pt idx="11223">
                  <c:v>258.72500000000002</c:v>
                </c:pt>
                <c:pt idx="11224">
                  <c:v>258.733</c:v>
                </c:pt>
                <c:pt idx="11225">
                  <c:v>258.74400000000003</c:v>
                </c:pt>
                <c:pt idx="11226">
                  <c:v>258.75799999999998</c:v>
                </c:pt>
                <c:pt idx="11227">
                  <c:v>258.77100000000002</c:v>
                </c:pt>
                <c:pt idx="11228">
                  <c:v>258.78399999999999</c:v>
                </c:pt>
                <c:pt idx="11229">
                  <c:v>258.798</c:v>
                </c:pt>
                <c:pt idx="11230">
                  <c:v>258.81900000000002</c:v>
                </c:pt>
                <c:pt idx="11231">
                  <c:v>258.858</c:v>
                </c:pt>
                <c:pt idx="11232">
                  <c:v>258.93400000000003</c:v>
                </c:pt>
                <c:pt idx="11233">
                  <c:v>258.97399999999999</c:v>
                </c:pt>
                <c:pt idx="11234">
                  <c:v>258.97699999999998</c:v>
                </c:pt>
                <c:pt idx="11235">
                  <c:v>258.97899999999998</c:v>
                </c:pt>
                <c:pt idx="11236">
                  <c:v>258.988</c:v>
                </c:pt>
                <c:pt idx="11237">
                  <c:v>258.99900000000002</c:v>
                </c:pt>
                <c:pt idx="11238">
                  <c:v>259.012</c:v>
                </c:pt>
                <c:pt idx="11239">
                  <c:v>259.024</c:v>
                </c:pt>
                <c:pt idx="11240">
                  <c:v>259.03500000000003</c:v>
                </c:pt>
                <c:pt idx="11241">
                  <c:v>259.05200000000002</c:v>
                </c:pt>
                <c:pt idx="11242">
                  <c:v>259.08999999999997</c:v>
                </c:pt>
                <c:pt idx="11243">
                  <c:v>259.166</c:v>
                </c:pt>
                <c:pt idx="11244">
                  <c:v>259.255</c:v>
                </c:pt>
                <c:pt idx="11245">
                  <c:v>259.346</c:v>
                </c:pt>
                <c:pt idx="11246">
                  <c:v>259.43700000000001</c:v>
                </c:pt>
                <c:pt idx="11247">
                  <c:v>259.52600000000001</c:v>
                </c:pt>
                <c:pt idx="11248">
                  <c:v>259.59800000000001</c:v>
                </c:pt>
                <c:pt idx="11249">
                  <c:v>259.59800000000001</c:v>
                </c:pt>
                <c:pt idx="11250">
                  <c:v>259.59800000000001</c:v>
                </c:pt>
                <c:pt idx="11251">
                  <c:v>259.59800000000001</c:v>
                </c:pt>
                <c:pt idx="11252">
                  <c:v>259.60899999999998</c:v>
                </c:pt>
                <c:pt idx="11253">
                  <c:v>259.62599999999998</c:v>
                </c:pt>
                <c:pt idx="11254">
                  <c:v>259.63299999999998</c:v>
                </c:pt>
                <c:pt idx="11255">
                  <c:v>259.64499999999998</c:v>
                </c:pt>
                <c:pt idx="11256">
                  <c:v>259.65899999999999</c:v>
                </c:pt>
                <c:pt idx="11257">
                  <c:v>259.67399999999998</c:v>
                </c:pt>
                <c:pt idx="11258">
                  <c:v>259.69099999999997</c:v>
                </c:pt>
                <c:pt idx="11259">
                  <c:v>259.70699999999999</c:v>
                </c:pt>
                <c:pt idx="11260">
                  <c:v>259.733</c:v>
                </c:pt>
                <c:pt idx="11261">
                  <c:v>259.79500000000002</c:v>
                </c:pt>
                <c:pt idx="11262">
                  <c:v>259.88200000000001</c:v>
                </c:pt>
                <c:pt idx="11263">
                  <c:v>259.89800000000002</c:v>
                </c:pt>
                <c:pt idx="11264">
                  <c:v>259.899</c:v>
                </c:pt>
                <c:pt idx="11265">
                  <c:v>259.904</c:v>
                </c:pt>
                <c:pt idx="11266">
                  <c:v>259.91500000000002</c:v>
                </c:pt>
                <c:pt idx="11267">
                  <c:v>259.928</c:v>
                </c:pt>
                <c:pt idx="11268">
                  <c:v>259.94200000000001</c:v>
                </c:pt>
                <c:pt idx="11269">
                  <c:v>259.95400000000001</c:v>
                </c:pt>
                <c:pt idx="11270">
                  <c:v>259.96600000000001</c:v>
                </c:pt>
                <c:pt idx="11271">
                  <c:v>259.97800000000001</c:v>
                </c:pt>
                <c:pt idx="11272">
                  <c:v>259.99299999999999</c:v>
                </c:pt>
                <c:pt idx="11273">
                  <c:v>260.02300000000002</c:v>
                </c:pt>
                <c:pt idx="11274">
                  <c:v>260.08600000000001</c:v>
                </c:pt>
                <c:pt idx="11275">
                  <c:v>260.161</c:v>
                </c:pt>
                <c:pt idx="11276">
                  <c:v>260.19400000000002</c:v>
                </c:pt>
                <c:pt idx="11277">
                  <c:v>260.197</c:v>
                </c:pt>
                <c:pt idx="11278">
                  <c:v>260.21800000000002</c:v>
                </c:pt>
                <c:pt idx="11279">
                  <c:v>260.23899999999998</c:v>
                </c:pt>
                <c:pt idx="11280">
                  <c:v>260.25200000000001</c:v>
                </c:pt>
                <c:pt idx="11281">
                  <c:v>260.26499999999999</c:v>
                </c:pt>
                <c:pt idx="11282">
                  <c:v>260.27600000000001</c:v>
                </c:pt>
                <c:pt idx="11283">
                  <c:v>260.28800000000001</c:v>
                </c:pt>
                <c:pt idx="11284">
                  <c:v>260.3</c:v>
                </c:pt>
                <c:pt idx="11285">
                  <c:v>260.31</c:v>
                </c:pt>
                <c:pt idx="11286">
                  <c:v>260.33600000000001</c:v>
                </c:pt>
                <c:pt idx="11287">
                  <c:v>260.392</c:v>
                </c:pt>
                <c:pt idx="11288">
                  <c:v>260.476</c:v>
                </c:pt>
                <c:pt idx="11289">
                  <c:v>260.56700000000001</c:v>
                </c:pt>
                <c:pt idx="11290">
                  <c:v>260.65800000000002</c:v>
                </c:pt>
                <c:pt idx="11291">
                  <c:v>260.74700000000001</c:v>
                </c:pt>
                <c:pt idx="11292">
                  <c:v>260.79500000000002</c:v>
                </c:pt>
                <c:pt idx="11293">
                  <c:v>260.79500000000002</c:v>
                </c:pt>
                <c:pt idx="11294">
                  <c:v>260.79500000000002</c:v>
                </c:pt>
                <c:pt idx="11295">
                  <c:v>260.803</c:v>
                </c:pt>
                <c:pt idx="11296">
                  <c:v>260.827</c:v>
                </c:pt>
                <c:pt idx="11297">
                  <c:v>260.84100000000001</c:v>
                </c:pt>
                <c:pt idx="11298">
                  <c:v>260.85300000000001</c:v>
                </c:pt>
                <c:pt idx="11299">
                  <c:v>260.86500000000001</c:v>
                </c:pt>
                <c:pt idx="11300">
                  <c:v>260.87700000000001</c:v>
                </c:pt>
                <c:pt idx="11301">
                  <c:v>260.89</c:v>
                </c:pt>
                <c:pt idx="11302">
                  <c:v>260.92099999999999</c:v>
                </c:pt>
                <c:pt idx="11303">
                  <c:v>260.97699999999998</c:v>
                </c:pt>
                <c:pt idx="11304">
                  <c:v>261.06299999999999</c:v>
                </c:pt>
                <c:pt idx="11305">
                  <c:v>261.10899999999998</c:v>
                </c:pt>
                <c:pt idx="11306">
                  <c:v>261.12799999999999</c:v>
                </c:pt>
                <c:pt idx="11307">
                  <c:v>261.13900000000001</c:v>
                </c:pt>
                <c:pt idx="11308">
                  <c:v>261.149</c:v>
                </c:pt>
                <c:pt idx="11309">
                  <c:v>261.16300000000001</c:v>
                </c:pt>
                <c:pt idx="11310">
                  <c:v>261.17700000000002</c:v>
                </c:pt>
                <c:pt idx="11311">
                  <c:v>261.19</c:v>
                </c:pt>
                <c:pt idx="11312">
                  <c:v>261.202</c:v>
                </c:pt>
                <c:pt idx="11313">
                  <c:v>261.214</c:v>
                </c:pt>
                <c:pt idx="11314">
                  <c:v>261.22500000000002</c:v>
                </c:pt>
                <c:pt idx="11315">
                  <c:v>261.25</c:v>
                </c:pt>
                <c:pt idx="11316">
                  <c:v>261.30799999999999</c:v>
                </c:pt>
                <c:pt idx="11317">
                  <c:v>261.39400000000001</c:v>
                </c:pt>
                <c:pt idx="11318">
                  <c:v>261.483</c:v>
                </c:pt>
                <c:pt idx="11319">
                  <c:v>261.53100000000001</c:v>
                </c:pt>
                <c:pt idx="11320">
                  <c:v>261.53100000000001</c:v>
                </c:pt>
                <c:pt idx="11321">
                  <c:v>261.536</c:v>
                </c:pt>
                <c:pt idx="11322">
                  <c:v>261.56099999999998</c:v>
                </c:pt>
                <c:pt idx="11323">
                  <c:v>261.56900000000002</c:v>
                </c:pt>
                <c:pt idx="11324">
                  <c:v>261.56900000000002</c:v>
                </c:pt>
                <c:pt idx="11325">
                  <c:v>261.57799999999997</c:v>
                </c:pt>
                <c:pt idx="11326">
                  <c:v>261.59899999999999</c:v>
                </c:pt>
                <c:pt idx="11327">
                  <c:v>261.613</c:v>
                </c:pt>
                <c:pt idx="11328">
                  <c:v>261.62599999999998</c:v>
                </c:pt>
                <c:pt idx="11329">
                  <c:v>261.64</c:v>
                </c:pt>
                <c:pt idx="11330">
                  <c:v>261.65499999999997</c:v>
                </c:pt>
                <c:pt idx="11331">
                  <c:v>261.67500000000001</c:v>
                </c:pt>
                <c:pt idx="11332">
                  <c:v>261.70999999999998</c:v>
                </c:pt>
                <c:pt idx="11333">
                  <c:v>261.77499999999998</c:v>
                </c:pt>
                <c:pt idx="11334">
                  <c:v>261.86500000000001</c:v>
                </c:pt>
                <c:pt idx="11335">
                  <c:v>261.95299999999997</c:v>
                </c:pt>
                <c:pt idx="11336">
                  <c:v>262.00900000000001</c:v>
                </c:pt>
                <c:pt idx="11337">
                  <c:v>262.00900000000001</c:v>
                </c:pt>
                <c:pt idx="11338">
                  <c:v>262.01900000000001</c:v>
                </c:pt>
                <c:pt idx="11339">
                  <c:v>262.03800000000001</c:v>
                </c:pt>
                <c:pt idx="11340">
                  <c:v>262.05900000000003</c:v>
                </c:pt>
                <c:pt idx="11341">
                  <c:v>262.072</c:v>
                </c:pt>
                <c:pt idx="11342">
                  <c:v>262.084</c:v>
                </c:pt>
                <c:pt idx="11343">
                  <c:v>262.09699999999998</c:v>
                </c:pt>
                <c:pt idx="11344">
                  <c:v>262.11099999999999</c:v>
                </c:pt>
                <c:pt idx="11345">
                  <c:v>262.13099999999997</c:v>
                </c:pt>
                <c:pt idx="11346">
                  <c:v>262.17700000000002</c:v>
                </c:pt>
                <c:pt idx="11347">
                  <c:v>262.24799999999999</c:v>
                </c:pt>
                <c:pt idx="11348">
                  <c:v>262.30599999999998</c:v>
                </c:pt>
                <c:pt idx="11349">
                  <c:v>262.33600000000001</c:v>
                </c:pt>
                <c:pt idx="11350">
                  <c:v>262.33600000000001</c:v>
                </c:pt>
                <c:pt idx="11351">
                  <c:v>262.33600000000001</c:v>
                </c:pt>
                <c:pt idx="11352">
                  <c:v>262.33600000000001</c:v>
                </c:pt>
                <c:pt idx="11353">
                  <c:v>262.33800000000002</c:v>
                </c:pt>
                <c:pt idx="11354">
                  <c:v>262.34800000000001</c:v>
                </c:pt>
                <c:pt idx="11355">
                  <c:v>262.358</c:v>
                </c:pt>
                <c:pt idx="11356">
                  <c:v>262.36500000000001</c:v>
                </c:pt>
                <c:pt idx="11357">
                  <c:v>262.38400000000001</c:v>
                </c:pt>
                <c:pt idx="11358">
                  <c:v>262.42700000000002</c:v>
                </c:pt>
                <c:pt idx="11359">
                  <c:v>262.48899999999998</c:v>
                </c:pt>
                <c:pt idx="11360">
                  <c:v>262.54700000000003</c:v>
                </c:pt>
                <c:pt idx="11361">
                  <c:v>262.56599999999997</c:v>
                </c:pt>
                <c:pt idx="11362">
                  <c:v>262.56599999999997</c:v>
                </c:pt>
                <c:pt idx="11363">
                  <c:v>262.57</c:v>
                </c:pt>
                <c:pt idx="11364">
                  <c:v>262.58199999999999</c:v>
                </c:pt>
                <c:pt idx="11365">
                  <c:v>262.60599999999999</c:v>
                </c:pt>
                <c:pt idx="11366">
                  <c:v>262.637</c:v>
                </c:pt>
                <c:pt idx="11367">
                  <c:v>262.67200000000003</c:v>
                </c:pt>
                <c:pt idx="11368">
                  <c:v>262.69400000000002</c:v>
                </c:pt>
                <c:pt idx="11369">
                  <c:v>262.71199999999999</c:v>
                </c:pt>
                <c:pt idx="11370">
                  <c:v>262.73200000000003</c:v>
                </c:pt>
                <c:pt idx="11371">
                  <c:v>262.73500000000001</c:v>
                </c:pt>
                <c:pt idx="11372">
                  <c:v>262.738</c:v>
                </c:pt>
                <c:pt idx="11373">
                  <c:v>262.74799999999999</c:v>
                </c:pt>
                <c:pt idx="11374">
                  <c:v>262.77600000000001</c:v>
                </c:pt>
                <c:pt idx="11375">
                  <c:v>262.83300000000003</c:v>
                </c:pt>
                <c:pt idx="11376">
                  <c:v>262.90899999999999</c:v>
                </c:pt>
                <c:pt idx="11377">
                  <c:v>262.995</c:v>
                </c:pt>
                <c:pt idx="11378">
                  <c:v>263.084</c:v>
                </c:pt>
                <c:pt idx="11379">
                  <c:v>263.173</c:v>
                </c:pt>
                <c:pt idx="11380">
                  <c:v>263.26100000000002</c:v>
                </c:pt>
                <c:pt idx="11381">
                  <c:v>263.33999999999997</c:v>
                </c:pt>
                <c:pt idx="11382">
                  <c:v>263.40199999999999</c:v>
                </c:pt>
                <c:pt idx="11383">
                  <c:v>263.42500000000001</c:v>
                </c:pt>
                <c:pt idx="11384">
                  <c:v>263.42500000000001</c:v>
                </c:pt>
                <c:pt idx="11385">
                  <c:v>263.42500000000001</c:v>
                </c:pt>
                <c:pt idx="11386">
                  <c:v>263.428</c:v>
                </c:pt>
                <c:pt idx="11387">
                  <c:v>263.45800000000003</c:v>
                </c:pt>
                <c:pt idx="11388">
                  <c:v>263.51600000000002</c:v>
                </c:pt>
                <c:pt idx="11389">
                  <c:v>263.57799999999997</c:v>
                </c:pt>
                <c:pt idx="11390">
                  <c:v>263.59300000000002</c:v>
                </c:pt>
                <c:pt idx="11391">
                  <c:v>263.59500000000003</c:v>
                </c:pt>
                <c:pt idx="11392">
                  <c:v>263.60599999999999</c:v>
                </c:pt>
                <c:pt idx="11393">
                  <c:v>263.62400000000002</c:v>
                </c:pt>
                <c:pt idx="11394">
                  <c:v>263.637</c:v>
                </c:pt>
                <c:pt idx="11395">
                  <c:v>263.649</c:v>
                </c:pt>
                <c:pt idx="11396">
                  <c:v>263.661</c:v>
                </c:pt>
                <c:pt idx="11397">
                  <c:v>263.673</c:v>
                </c:pt>
                <c:pt idx="11398">
                  <c:v>263.685</c:v>
                </c:pt>
                <c:pt idx="11399">
                  <c:v>263.70600000000002</c:v>
                </c:pt>
                <c:pt idx="11400">
                  <c:v>263.76400000000001</c:v>
                </c:pt>
                <c:pt idx="11401">
                  <c:v>263.77600000000001</c:v>
                </c:pt>
                <c:pt idx="11402">
                  <c:v>263.78500000000003</c:v>
                </c:pt>
                <c:pt idx="11403">
                  <c:v>263.79899999999998</c:v>
                </c:pt>
                <c:pt idx="11404">
                  <c:v>263.81099999999998</c:v>
                </c:pt>
                <c:pt idx="11405">
                  <c:v>263.82299999999998</c:v>
                </c:pt>
                <c:pt idx="11406">
                  <c:v>263.83600000000001</c:v>
                </c:pt>
                <c:pt idx="11407">
                  <c:v>263.84800000000001</c:v>
                </c:pt>
                <c:pt idx="11408">
                  <c:v>263.85899999999998</c:v>
                </c:pt>
                <c:pt idx="11409">
                  <c:v>263.87400000000002</c:v>
                </c:pt>
                <c:pt idx="11410">
                  <c:v>263.91500000000002</c:v>
                </c:pt>
                <c:pt idx="11411">
                  <c:v>263.988</c:v>
                </c:pt>
                <c:pt idx="11412">
                  <c:v>264.077</c:v>
                </c:pt>
                <c:pt idx="11413">
                  <c:v>264.15499999999997</c:v>
                </c:pt>
                <c:pt idx="11414">
                  <c:v>264.197</c:v>
                </c:pt>
                <c:pt idx="11415">
                  <c:v>264.20699999999999</c:v>
                </c:pt>
                <c:pt idx="11416">
                  <c:v>264.22199999999998</c:v>
                </c:pt>
                <c:pt idx="11417">
                  <c:v>264.25099999999998</c:v>
                </c:pt>
                <c:pt idx="11418">
                  <c:v>264.25799999999998</c:v>
                </c:pt>
                <c:pt idx="11419">
                  <c:v>264.27</c:v>
                </c:pt>
                <c:pt idx="11420">
                  <c:v>264.28300000000002</c:v>
                </c:pt>
                <c:pt idx="11421">
                  <c:v>264.29500000000002</c:v>
                </c:pt>
                <c:pt idx="11422">
                  <c:v>264.30700000000002</c:v>
                </c:pt>
                <c:pt idx="11423">
                  <c:v>264.31799999999998</c:v>
                </c:pt>
                <c:pt idx="11424">
                  <c:v>264.33300000000003</c:v>
                </c:pt>
                <c:pt idx="11425">
                  <c:v>264.36599999999999</c:v>
                </c:pt>
                <c:pt idx="11426">
                  <c:v>264.43400000000003</c:v>
                </c:pt>
                <c:pt idx="11427">
                  <c:v>264.52199999999999</c:v>
                </c:pt>
                <c:pt idx="11428">
                  <c:v>264.58499999999998</c:v>
                </c:pt>
                <c:pt idx="11429">
                  <c:v>264.59399999999999</c:v>
                </c:pt>
                <c:pt idx="11430">
                  <c:v>264.59699999999998</c:v>
                </c:pt>
                <c:pt idx="11431">
                  <c:v>264.61399999999998</c:v>
                </c:pt>
                <c:pt idx="11432">
                  <c:v>264.63400000000001</c:v>
                </c:pt>
                <c:pt idx="11433">
                  <c:v>264.64800000000002</c:v>
                </c:pt>
                <c:pt idx="11434">
                  <c:v>264.66000000000003</c:v>
                </c:pt>
                <c:pt idx="11435">
                  <c:v>264.67200000000003</c:v>
                </c:pt>
                <c:pt idx="11436">
                  <c:v>264.68299999999999</c:v>
                </c:pt>
                <c:pt idx="11437">
                  <c:v>264.69600000000003</c:v>
                </c:pt>
                <c:pt idx="11438">
                  <c:v>264.72300000000001</c:v>
                </c:pt>
                <c:pt idx="11439">
                  <c:v>264.78300000000002</c:v>
                </c:pt>
                <c:pt idx="11440">
                  <c:v>264.85700000000003</c:v>
                </c:pt>
                <c:pt idx="11441">
                  <c:v>264.88799999999998</c:v>
                </c:pt>
                <c:pt idx="11442">
                  <c:v>264.88799999999998</c:v>
                </c:pt>
                <c:pt idx="11443">
                  <c:v>264.89699999999999</c:v>
                </c:pt>
                <c:pt idx="11444">
                  <c:v>264.91199999999998</c:v>
                </c:pt>
                <c:pt idx="11445">
                  <c:v>264.92500000000001</c:v>
                </c:pt>
                <c:pt idx="11446">
                  <c:v>264.94</c:v>
                </c:pt>
                <c:pt idx="11447">
                  <c:v>264.95600000000002</c:v>
                </c:pt>
                <c:pt idx="11448">
                  <c:v>264.97399999999999</c:v>
                </c:pt>
                <c:pt idx="11449">
                  <c:v>264.995</c:v>
                </c:pt>
                <c:pt idx="11450">
                  <c:v>265.04300000000001</c:v>
                </c:pt>
                <c:pt idx="11451">
                  <c:v>265.12900000000002</c:v>
                </c:pt>
                <c:pt idx="11452">
                  <c:v>265.18599999999998</c:v>
                </c:pt>
                <c:pt idx="11453">
                  <c:v>265.18599999999998</c:v>
                </c:pt>
                <c:pt idx="11454">
                  <c:v>265.19799999999998</c:v>
                </c:pt>
                <c:pt idx="11455">
                  <c:v>265.23599999999999</c:v>
                </c:pt>
                <c:pt idx="11456">
                  <c:v>265.30500000000001</c:v>
                </c:pt>
                <c:pt idx="11457">
                  <c:v>265.351</c:v>
                </c:pt>
                <c:pt idx="11458">
                  <c:v>265.35899999999998</c:v>
                </c:pt>
                <c:pt idx="11459">
                  <c:v>265.363</c:v>
                </c:pt>
                <c:pt idx="11460">
                  <c:v>265.37299999999999</c:v>
                </c:pt>
                <c:pt idx="11461">
                  <c:v>265.38600000000002</c:v>
                </c:pt>
                <c:pt idx="11462">
                  <c:v>265.40199999999999</c:v>
                </c:pt>
                <c:pt idx="11463">
                  <c:v>265.41899999999998</c:v>
                </c:pt>
                <c:pt idx="11464">
                  <c:v>265.43400000000003</c:v>
                </c:pt>
                <c:pt idx="11465">
                  <c:v>265.447</c:v>
                </c:pt>
                <c:pt idx="11466">
                  <c:v>265.459</c:v>
                </c:pt>
                <c:pt idx="11467">
                  <c:v>265.47000000000003</c:v>
                </c:pt>
                <c:pt idx="11468">
                  <c:v>265.48099999999999</c:v>
                </c:pt>
                <c:pt idx="11469">
                  <c:v>265.49200000000002</c:v>
                </c:pt>
                <c:pt idx="11470">
                  <c:v>265.51499999999999</c:v>
                </c:pt>
                <c:pt idx="11471">
                  <c:v>265.56799999999998</c:v>
                </c:pt>
                <c:pt idx="11472">
                  <c:v>265.64400000000001</c:v>
                </c:pt>
                <c:pt idx="11473">
                  <c:v>265.72699999999998</c:v>
                </c:pt>
                <c:pt idx="11474">
                  <c:v>265.74200000000002</c:v>
                </c:pt>
                <c:pt idx="11475">
                  <c:v>265.74299999999999</c:v>
                </c:pt>
                <c:pt idx="11476">
                  <c:v>265.75299999999999</c:v>
                </c:pt>
                <c:pt idx="11477">
                  <c:v>265.76400000000001</c:v>
                </c:pt>
                <c:pt idx="11478">
                  <c:v>265.78199999999998</c:v>
                </c:pt>
                <c:pt idx="11479">
                  <c:v>265.8</c:v>
                </c:pt>
                <c:pt idx="11480">
                  <c:v>265.81700000000001</c:v>
                </c:pt>
                <c:pt idx="11481">
                  <c:v>265.82900000000001</c:v>
                </c:pt>
                <c:pt idx="11482">
                  <c:v>265.839</c:v>
                </c:pt>
                <c:pt idx="11483">
                  <c:v>265.84899999999999</c:v>
                </c:pt>
                <c:pt idx="11484">
                  <c:v>265.87099999999998</c:v>
                </c:pt>
                <c:pt idx="11485">
                  <c:v>265.92700000000002</c:v>
                </c:pt>
                <c:pt idx="11486">
                  <c:v>266.01100000000002</c:v>
                </c:pt>
                <c:pt idx="11487">
                  <c:v>266.10000000000002</c:v>
                </c:pt>
                <c:pt idx="11488">
                  <c:v>266.17200000000003</c:v>
                </c:pt>
                <c:pt idx="11489">
                  <c:v>266.19900000000001</c:v>
                </c:pt>
                <c:pt idx="11490">
                  <c:v>266.214</c:v>
                </c:pt>
                <c:pt idx="11491">
                  <c:v>266.27499999999998</c:v>
                </c:pt>
                <c:pt idx="11492">
                  <c:v>266.35300000000001</c:v>
                </c:pt>
                <c:pt idx="11493">
                  <c:v>266.44</c:v>
                </c:pt>
                <c:pt idx="11494">
                  <c:v>266.48899999999998</c:v>
                </c:pt>
                <c:pt idx="11495">
                  <c:v>266.48899999999998</c:v>
                </c:pt>
                <c:pt idx="11496">
                  <c:v>266.49</c:v>
                </c:pt>
                <c:pt idx="11497">
                  <c:v>266.49599999999998</c:v>
                </c:pt>
                <c:pt idx="11498">
                  <c:v>266.505</c:v>
                </c:pt>
                <c:pt idx="11499">
                  <c:v>266.51900000000001</c:v>
                </c:pt>
                <c:pt idx="11500">
                  <c:v>266.53500000000003</c:v>
                </c:pt>
                <c:pt idx="11501">
                  <c:v>266.55399999999997</c:v>
                </c:pt>
                <c:pt idx="11502">
                  <c:v>266.58300000000003</c:v>
                </c:pt>
                <c:pt idx="11503">
                  <c:v>266.60000000000002</c:v>
                </c:pt>
                <c:pt idx="11504">
                  <c:v>266.60599999999999</c:v>
                </c:pt>
                <c:pt idx="11505">
                  <c:v>266.61599999999999</c:v>
                </c:pt>
                <c:pt idx="11506">
                  <c:v>266.63799999999998</c:v>
                </c:pt>
                <c:pt idx="11507">
                  <c:v>266.68700000000001</c:v>
                </c:pt>
                <c:pt idx="11508">
                  <c:v>266.779</c:v>
                </c:pt>
                <c:pt idx="11509">
                  <c:v>266.86900000000003</c:v>
                </c:pt>
                <c:pt idx="11510">
                  <c:v>266.95800000000003</c:v>
                </c:pt>
                <c:pt idx="11511">
                  <c:v>267.048</c:v>
                </c:pt>
                <c:pt idx="11512">
                  <c:v>267.12900000000002</c:v>
                </c:pt>
                <c:pt idx="11513">
                  <c:v>267.18099999999998</c:v>
                </c:pt>
                <c:pt idx="11514">
                  <c:v>267.209</c:v>
                </c:pt>
                <c:pt idx="11515">
                  <c:v>267.25799999999998</c:v>
                </c:pt>
                <c:pt idx="11516">
                  <c:v>267.33199999999999</c:v>
                </c:pt>
                <c:pt idx="11517">
                  <c:v>267.411</c:v>
                </c:pt>
                <c:pt idx="11518">
                  <c:v>267.471</c:v>
                </c:pt>
                <c:pt idx="11519">
                  <c:v>267.47699999999998</c:v>
                </c:pt>
                <c:pt idx="11520">
                  <c:v>267.47699999999998</c:v>
                </c:pt>
                <c:pt idx="11521">
                  <c:v>267.47699999999998</c:v>
                </c:pt>
                <c:pt idx="11522">
                  <c:v>267.48399999999998</c:v>
                </c:pt>
                <c:pt idx="11523">
                  <c:v>267.49900000000002</c:v>
                </c:pt>
                <c:pt idx="11524">
                  <c:v>267.512</c:v>
                </c:pt>
                <c:pt idx="11525">
                  <c:v>267.524</c:v>
                </c:pt>
                <c:pt idx="11526">
                  <c:v>267.53399999999999</c:v>
                </c:pt>
                <c:pt idx="11527">
                  <c:v>267.54599999999999</c:v>
                </c:pt>
                <c:pt idx="11528">
                  <c:v>267.55700000000002</c:v>
                </c:pt>
                <c:pt idx="11529">
                  <c:v>267.58600000000001</c:v>
                </c:pt>
                <c:pt idx="11530">
                  <c:v>267.64400000000001</c:v>
                </c:pt>
                <c:pt idx="11531">
                  <c:v>267.71499999999997</c:v>
                </c:pt>
                <c:pt idx="11532">
                  <c:v>267.745</c:v>
                </c:pt>
                <c:pt idx="11533">
                  <c:v>267.745</c:v>
                </c:pt>
                <c:pt idx="11534">
                  <c:v>267.75400000000002</c:v>
                </c:pt>
                <c:pt idx="11535">
                  <c:v>267.76900000000001</c:v>
                </c:pt>
                <c:pt idx="11536">
                  <c:v>267.78100000000001</c:v>
                </c:pt>
                <c:pt idx="11537">
                  <c:v>267.79300000000001</c:v>
                </c:pt>
                <c:pt idx="11538">
                  <c:v>267.80399999999997</c:v>
                </c:pt>
                <c:pt idx="11539">
                  <c:v>267.81599999999997</c:v>
                </c:pt>
                <c:pt idx="11540">
                  <c:v>267.82799999999997</c:v>
                </c:pt>
                <c:pt idx="11541">
                  <c:v>267.83800000000002</c:v>
                </c:pt>
                <c:pt idx="11542">
                  <c:v>267.84699999999998</c:v>
                </c:pt>
                <c:pt idx="11543">
                  <c:v>267.85700000000003</c:v>
                </c:pt>
                <c:pt idx="11544">
                  <c:v>267.87</c:v>
                </c:pt>
                <c:pt idx="11545">
                  <c:v>267.88200000000001</c:v>
                </c:pt>
                <c:pt idx="11546">
                  <c:v>267.89400000000001</c:v>
                </c:pt>
                <c:pt idx="11547">
                  <c:v>267.90899999999999</c:v>
                </c:pt>
                <c:pt idx="11548">
                  <c:v>267.928</c:v>
                </c:pt>
                <c:pt idx="11549">
                  <c:v>267.96300000000002</c:v>
                </c:pt>
                <c:pt idx="11550">
                  <c:v>268.03199999999998</c:v>
                </c:pt>
                <c:pt idx="11551">
                  <c:v>268.077</c:v>
                </c:pt>
                <c:pt idx="11552">
                  <c:v>268.08699999999999</c:v>
                </c:pt>
                <c:pt idx="11553">
                  <c:v>268.09500000000003</c:v>
                </c:pt>
                <c:pt idx="11554">
                  <c:v>268.12900000000002</c:v>
                </c:pt>
                <c:pt idx="11555">
                  <c:v>268.16800000000001</c:v>
                </c:pt>
                <c:pt idx="11556">
                  <c:v>268.17899999999997</c:v>
                </c:pt>
                <c:pt idx="11557">
                  <c:v>268.18299999999999</c:v>
                </c:pt>
                <c:pt idx="11558">
                  <c:v>268.19499999999999</c:v>
                </c:pt>
                <c:pt idx="11559">
                  <c:v>268.21100000000001</c:v>
                </c:pt>
                <c:pt idx="11560">
                  <c:v>268.22500000000002</c:v>
                </c:pt>
                <c:pt idx="11561">
                  <c:v>268.24200000000002</c:v>
                </c:pt>
                <c:pt idx="11562">
                  <c:v>268.26</c:v>
                </c:pt>
                <c:pt idx="11563">
                  <c:v>268.27699999999999</c:v>
                </c:pt>
                <c:pt idx="11564">
                  <c:v>268.29199999999997</c:v>
                </c:pt>
                <c:pt idx="11565">
                  <c:v>268.303</c:v>
                </c:pt>
                <c:pt idx="11566">
                  <c:v>268.315</c:v>
                </c:pt>
                <c:pt idx="11567">
                  <c:v>268.33999999999997</c:v>
                </c:pt>
                <c:pt idx="11568">
                  <c:v>268.37700000000001</c:v>
                </c:pt>
                <c:pt idx="11569">
                  <c:v>268.37799999999999</c:v>
                </c:pt>
                <c:pt idx="11570">
                  <c:v>268.38400000000001</c:v>
                </c:pt>
                <c:pt idx="11571">
                  <c:v>268.39299999999997</c:v>
                </c:pt>
                <c:pt idx="11572">
                  <c:v>268.404</c:v>
                </c:pt>
                <c:pt idx="11573">
                  <c:v>268.41699999999997</c:v>
                </c:pt>
                <c:pt idx="11574">
                  <c:v>268.43</c:v>
                </c:pt>
                <c:pt idx="11575">
                  <c:v>268.44200000000001</c:v>
                </c:pt>
                <c:pt idx="11576">
                  <c:v>268.45299999999997</c:v>
                </c:pt>
                <c:pt idx="11577">
                  <c:v>268.46499999999997</c:v>
                </c:pt>
                <c:pt idx="11578">
                  <c:v>268.476</c:v>
                </c:pt>
                <c:pt idx="11579">
                  <c:v>268.49299999999999</c:v>
                </c:pt>
                <c:pt idx="11580">
                  <c:v>268.524</c:v>
                </c:pt>
                <c:pt idx="11581">
                  <c:v>268.58499999999998</c:v>
                </c:pt>
                <c:pt idx="11582">
                  <c:v>268.66800000000001</c:v>
                </c:pt>
                <c:pt idx="11583">
                  <c:v>268.714</c:v>
                </c:pt>
                <c:pt idx="11584">
                  <c:v>268.71499999999997</c:v>
                </c:pt>
                <c:pt idx="11585">
                  <c:v>268.71699999999998</c:v>
                </c:pt>
                <c:pt idx="11586">
                  <c:v>268.72300000000001</c:v>
                </c:pt>
                <c:pt idx="11587">
                  <c:v>268.73500000000001</c:v>
                </c:pt>
                <c:pt idx="11588">
                  <c:v>268.74799999999999</c:v>
                </c:pt>
                <c:pt idx="11589">
                  <c:v>268.76100000000002</c:v>
                </c:pt>
                <c:pt idx="11590">
                  <c:v>268.77300000000002</c:v>
                </c:pt>
                <c:pt idx="11591">
                  <c:v>268.78500000000003</c:v>
                </c:pt>
                <c:pt idx="11592">
                  <c:v>268.79700000000003</c:v>
                </c:pt>
                <c:pt idx="11593">
                  <c:v>268.80799999999999</c:v>
                </c:pt>
                <c:pt idx="11594">
                  <c:v>268.82400000000001</c:v>
                </c:pt>
                <c:pt idx="11595">
                  <c:v>268.86</c:v>
                </c:pt>
                <c:pt idx="11596">
                  <c:v>268.92700000000002</c:v>
                </c:pt>
                <c:pt idx="11597">
                  <c:v>269.01400000000001</c:v>
                </c:pt>
                <c:pt idx="11598">
                  <c:v>269.077</c:v>
                </c:pt>
                <c:pt idx="11599">
                  <c:v>269.08999999999997</c:v>
                </c:pt>
                <c:pt idx="11600">
                  <c:v>269.09800000000001</c:v>
                </c:pt>
                <c:pt idx="11601">
                  <c:v>269.11599999999999</c:v>
                </c:pt>
                <c:pt idx="11602">
                  <c:v>269.13299999999998</c:v>
                </c:pt>
                <c:pt idx="11603">
                  <c:v>269.14699999999999</c:v>
                </c:pt>
                <c:pt idx="11604">
                  <c:v>269.15800000000002</c:v>
                </c:pt>
                <c:pt idx="11605">
                  <c:v>269.17</c:v>
                </c:pt>
                <c:pt idx="11606">
                  <c:v>269.18099999999998</c:v>
                </c:pt>
                <c:pt idx="11607">
                  <c:v>269.19499999999999</c:v>
                </c:pt>
                <c:pt idx="11608">
                  <c:v>269.22500000000002</c:v>
                </c:pt>
                <c:pt idx="11609">
                  <c:v>269.291</c:v>
                </c:pt>
                <c:pt idx="11610">
                  <c:v>269.34699999999998</c:v>
                </c:pt>
                <c:pt idx="11611">
                  <c:v>269.34699999999998</c:v>
                </c:pt>
                <c:pt idx="11612">
                  <c:v>269.34899999999999</c:v>
                </c:pt>
                <c:pt idx="11613">
                  <c:v>269.358</c:v>
                </c:pt>
                <c:pt idx="11614">
                  <c:v>269.36900000000003</c:v>
                </c:pt>
                <c:pt idx="11615">
                  <c:v>269.392</c:v>
                </c:pt>
                <c:pt idx="11616">
                  <c:v>269.40800000000002</c:v>
                </c:pt>
                <c:pt idx="11617">
                  <c:v>269.42099999999999</c:v>
                </c:pt>
                <c:pt idx="11618">
                  <c:v>269.43400000000003</c:v>
                </c:pt>
                <c:pt idx="11619">
                  <c:v>269.44499999999999</c:v>
                </c:pt>
                <c:pt idx="11620">
                  <c:v>269.45499999999998</c:v>
                </c:pt>
                <c:pt idx="11621">
                  <c:v>269.47500000000002</c:v>
                </c:pt>
                <c:pt idx="11622">
                  <c:v>269.524</c:v>
                </c:pt>
                <c:pt idx="11623">
                  <c:v>269.60500000000002</c:v>
                </c:pt>
                <c:pt idx="11624">
                  <c:v>269.68200000000002</c:v>
                </c:pt>
                <c:pt idx="11625">
                  <c:v>269.70699999999999</c:v>
                </c:pt>
                <c:pt idx="11626">
                  <c:v>269.71600000000001</c:v>
                </c:pt>
                <c:pt idx="11627">
                  <c:v>269.73399999999998</c:v>
                </c:pt>
                <c:pt idx="11628">
                  <c:v>269.75299999999999</c:v>
                </c:pt>
                <c:pt idx="11629">
                  <c:v>269.76600000000002</c:v>
                </c:pt>
                <c:pt idx="11630">
                  <c:v>269.77800000000002</c:v>
                </c:pt>
                <c:pt idx="11631">
                  <c:v>269.79000000000002</c:v>
                </c:pt>
                <c:pt idx="11632">
                  <c:v>269.80200000000002</c:v>
                </c:pt>
                <c:pt idx="11633">
                  <c:v>269.815</c:v>
                </c:pt>
                <c:pt idx="11634">
                  <c:v>269.84199999999998</c:v>
                </c:pt>
                <c:pt idx="11635">
                  <c:v>269.90499999999997</c:v>
                </c:pt>
                <c:pt idx="11636">
                  <c:v>269.99599999999998</c:v>
                </c:pt>
                <c:pt idx="11637">
                  <c:v>270.08499999999998</c:v>
                </c:pt>
                <c:pt idx="11638">
                  <c:v>270.17500000000001</c:v>
                </c:pt>
                <c:pt idx="11639">
                  <c:v>270.26100000000002</c:v>
                </c:pt>
                <c:pt idx="11640">
                  <c:v>270.31099999999998</c:v>
                </c:pt>
                <c:pt idx="11641">
                  <c:v>270.31099999999998</c:v>
                </c:pt>
                <c:pt idx="11642">
                  <c:v>270.31299999999999</c:v>
                </c:pt>
                <c:pt idx="11643">
                  <c:v>270.33</c:v>
                </c:pt>
                <c:pt idx="11644">
                  <c:v>270.35199999999998</c:v>
                </c:pt>
                <c:pt idx="11645">
                  <c:v>270.37</c:v>
                </c:pt>
                <c:pt idx="11646">
                  <c:v>270.38299999999998</c:v>
                </c:pt>
                <c:pt idx="11647">
                  <c:v>270.39400000000001</c:v>
                </c:pt>
                <c:pt idx="11648">
                  <c:v>270.40899999999999</c:v>
                </c:pt>
                <c:pt idx="11649">
                  <c:v>270.43900000000002</c:v>
                </c:pt>
                <c:pt idx="11650">
                  <c:v>270.48599999999999</c:v>
                </c:pt>
                <c:pt idx="11651">
                  <c:v>270.53399999999999</c:v>
                </c:pt>
                <c:pt idx="11652">
                  <c:v>270.601</c:v>
                </c:pt>
                <c:pt idx="11653">
                  <c:v>270.68200000000002</c:v>
                </c:pt>
                <c:pt idx="11654">
                  <c:v>270.73899999999998</c:v>
                </c:pt>
                <c:pt idx="11655">
                  <c:v>270.73899999999998</c:v>
                </c:pt>
                <c:pt idx="11656">
                  <c:v>270.74</c:v>
                </c:pt>
                <c:pt idx="11657">
                  <c:v>270.76100000000002</c:v>
                </c:pt>
                <c:pt idx="11658">
                  <c:v>270.81099999999998</c:v>
                </c:pt>
                <c:pt idx="11659">
                  <c:v>270.89499999999998</c:v>
                </c:pt>
                <c:pt idx="11660">
                  <c:v>270.983</c:v>
                </c:pt>
                <c:pt idx="11661">
                  <c:v>271.07400000000001</c:v>
                </c:pt>
                <c:pt idx="11662">
                  <c:v>271.16399999999999</c:v>
                </c:pt>
                <c:pt idx="11663">
                  <c:v>271.25299999999999</c:v>
                </c:pt>
                <c:pt idx="11664">
                  <c:v>271.33999999999997</c:v>
                </c:pt>
                <c:pt idx="11665">
                  <c:v>271.42700000000002</c:v>
                </c:pt>
                <c:pt idx="11666">
                  <c:v>271.48200000000003</c:v>
                </c:pt>
                <c:pt idx="11667">
                  <c:v>271.48200000000003</c:v>
                </c:pt>
                <c:pt idx="11668">
                  <c:v>271.48200000000003</c:v>
                </c:pt>
                <c:pt idx="11669">
                  <c:v>271.51400000000001</c:v>
                </c:pt>
                <c:pt idx="11670">
                  <c:v>271.541</c:v>
                </c:pt>
                <c:pt idx="11671">
                  <c:v>271.541</c:v>
                </c:pt>
                <c:pt idx="11672">
                  <c:v>271.541</c:v>
                </c:pt>
                <c:pt idx="11673">
                  <c:v>271.541</c:v>
                </c:pt>
                <c:pt idx="11674">
                  <c:v>271.54500000000002</c:v>
                </c:pt>
                <c:pt idx="11675">
                  <c:v>271.55099999999999</c:v>
                </c:pt>
                <c:pt idx="11676">
                  <c:v>271.55900000000003</c:v>
                </c:pt>
                <c:pt idx="11677">
                  <c:v>271.56200000000001</c:v>
                </c:pt>
                <c:pt idx="11678">
                  <c:v>271.56299999999999</c:v>
                </c:pt>
                <c:pt idx="11679">
                  <c:v>271.56400000000002</c:v>
                </c:pt>
                <c:pt idx="11680">
                  <c:v>271.565</c:v>
                </c:pt>
                <c:pt idx="11681">
                  <c:v>271.56599999999997</c:v>
                </c:pt>
                <c:pt idx="11682">
                  <c:v>271.56599999999997</c:v>
                </c:pt>
                <c:pt idx="11683">
                  <c:v>271.56599999999997</c:v>
                </c:pt>
                <c:pt idx="11684">
                  <c:v>271.56599999999997</c:v>
                </c:pt>
                <c:pt idx="11685">
                  <c:v>271.56599999999997</c:v>
                </c:pt>
                <c:pt idx="11686">
                  <c:v>271.56599999999997</c:v>
                </c:pt>
                <c:pt idx="11687">
                  <c:v>271.56599999999997</c:v>
                </c:pt>
                <c:pt idx="11688">
                  <c:v>271.56599999999997</c:v>
                </c:pt>
                <c:pt idx="11689">
                  <c:v>271.56599999999997</c:v>
                </c:pt>
                <c:pt idx="11690">
                  <c:v>271.57</c:v>
                </c:pt>
                <c:pt idx="11691">
                  <c:v>271.577</c:v>
                </c:pt>
                <c:pt idx="11692">
                  <c:v>271.58499999999998</c:v>
                </c:pt>
                <c:pt idx="11693">
                  <c:v>271.59100000000001</c:v>
                </c:pt>
                <c:pt idx="11694">
                  <c:v>271.59800000000001</c:v>
                </c:pt>
                <c:pt idx="11695">
                  <c:v>271.60399999999998</c:v>
                </c:pt>
                <c:pt idx="11696">
                  <c:v>271.61099999999999</c:v>
                </c:pt>
                <c:pt idx="11697">
                  <c:v>271.61599999999999</c:v>
                </c:pt>
                <c:pt idx="11698">
                  <c:v>271.61799999999999</c:v>
                </c:pt>
                <c:pt idx="11699">
                  <c:v>271.62</c:v>
                </c:pt>
                <c:pt idx="11700">
                  <c:v>271.625</c:v>
                </c:pt>
                <c:pt idx="11701">
                  <c:v>271.63299999999998</c:v>
                </c:pt>
                <c:pt idx="11702">
                  <c:v>271.64299999999997</c:v>
                </c:pt>
                <c:pt idx="11703">
                  <c:v>271.64800000000002</c:v>
                </c:pt>
                <c:pt idx="11704">
                  <c:v>271.64800000000002</c:v>
                </c:pt>
                <c:pt idx="11705">
                  <c:v>271.649</c:v>
                </c:pt>
                <c:pt idx="11706">
                  <c:v>271.64999999999998</c:v>
                </c:pt>
                <c:pt idx="11707">
                  <c:v>271.65100000000001</c:v>
                </c:pt>
                <c:pt idx="11708">
                  <c:v>271.65199999999999</c:v>
                </c:pt>
                <c:pt idx="11709">
                  <c:v>271.654</c:v>
                </c:pt>
                <c:pt idx="11710">
                  <c:v>271.65499999999997</c:v>
                </c:pt>
                <c:pt idx="11711">
                  <c:v>271.65600000000001</c:v>
                </c:pt>
                <c:pt idx="11712">
                  <c:v>271.66000000000003</c:v>
                </c:pt>
                <c:pt idx="11713">
                  <c:v>271.66899999999998</c:v>
                </c:pt>
                <c:pt idx="11714">
                  <c:v>271.678</c:v>
                </c:pt>
                <c:pt idx="11715">
                  <c:v>271.685</c:v>
                </c:pt>
                <c:pt idx="11716">
                  <c:v>271.70600000000002</c:v>
                </c:pt>
                <c:pt idx="11717">
                  <c:v>271.75700000000001</c:v>
                </c:pt>
                <c:pt idx="11718">
                  <c:v>271.83600000000001</c:v>
                </c:pt>
                <c:pt idx="11719">
                  <c:v>271.92599999999999</c:v>
                </c:pt>
                <c:pt idx="11720">
                  <c:v>272.01600000000002</c:v>
                </c:pt>
                <c:pt idx="11721">
                  <c:v>272.10300000000001</c:v>
                </c:pt>
                <c:pt idx="11722">
                  <c:v>272.16699999999997</c:v>
                </c:pt>
                <c:pt idx="11723">
                  <c:v>272.20999999999998</c:v>
                </c:pt>
                <c:pt idx="11724">
                  <c:v>272.20999999999998</c:v>
                </c:pt>
                <c:pt idx="11725">
                  <c:v>272.20999999999998</c:v>
                </c:pt>
                <c:pt idx="11726">
                  <c:v>272.20999999999998</c:v>
                </c:pt>
                <c:pt idx="11727">
                  <c:v>272.214</c:v>
                </c:pt>
                <c:pt idx="11728">
                  <c:v>272.22300000000001</c:v>
                </c:pt>
                <c:pt idx="11729">
                  <c:v>272.238</c:v>
                </c:pt>
                <c:pt idx="11730">
                  <c:v>272.25700000000001</c:v>
                </c:pt>
                <c:pt idx="11731">
                  <c:v>272.274</c:v>
                </c:pt>
                <c:pt idx="11732">
                  <c:v>272.28800000000001</c:v>
                </c:pt>
                <c:pt idx="11733">
                  <c:v>272.29899999999998</c:v>
                </c:pt>
                <c:pt idx="11734">
                  <c:v>272.30900000000003</c:v>
                </c:pt>
                <c:pt idx="11735">
                  <c:v>272.31900000000002</c:v>
                </c:pt>
                <c:pt idx="11736">
                  <c:v>272.32900000000001</c:v>
                </c:pt>
                <c:pt idx="11737">
                  <c:v>272.34500000000003</c:v>
                </c:pt>
                <c:pt idx="11738">
                  <c:v>272.38400000000001</c:v>
                </c:pt>
                <c:pt idx="11739">
                  <c:v>272.45499999999998</c:v>
                </c:pt>
                <c:pt idx="11740">
                  <c:v>272.52499999999998</c:v>
                </c:pt>
                <c:pt idx="11741">
                  <c:v>272.59699999999998</c:v>
                </c:pt>
                <c:pt idx="11742">
                  <c:v>272.65899999999999</c:v>
                </c:pt>
                <c:pt idx="11743">
                  <c:v>272.66800000000001</c:v>
                </c:pt>
                <c:pt idx="11744">
                  <c:v>272.66800000000001</c:v>
                </c:pt>
                <c:pt idx="11745">
                  <c:v>272.67700000000002</c:v>
                </c:pt>
                <c:pt idx="11746">
                  <c:v>272.70600000000002</c:v>
                </c:pt>
                <c:pt idx="11747">
                  <c:v>272.74299999999999</c:v>
                </c:pt>
                <c:pt idx="11748">
                  <c:v>272.75900000000001</c:v>
                </c:pt>
                <c:pt idx="11749">
                  <c:v>272.80399999999997</c:v>
                </c:pt>
                <c:pt idx="11750">
                  <c:v>272.858</c:v>
                </c:pt>
                <c:pt idx="11751">
                  <c:v>272.87799999999999</c:v>
                </c:pt>
                <c:pt idx="11752">
                  <c:v>272.88400000000001</c:v>
                </c:pt>
                <c:pt idx="11753">
                  <c:v>272.892</c:v>
                </c:pt>
                <c:pt idx="11754">
                  <c:v>272.91199999999998</c:v>
                </c:pt>
                <c:pt idx="11755">
                  <c:v>272.935</c:v>
                </c:pt>
                <c:pt idx="11756">
                  <c:v>272.971</c:v>
                </c:pt>
                <c:pt idx="11757">
                  <c:v>273.00400000000002</c:v>
                </c:pt>
                <c:pt idx="11758">
                  <c:v>273.01600000000002</c:v>
                </c:pt>
                <c:pt idx="11759">
                  <c:v>273.01600000000002</c:v>
                </c:pt>
                <c:pt idx="11760">
                  <c:v>273.01799999999997</c:v>
                </c:pt>
                <c:pt idx="11761">
                  <c:v>273.03199999999998</c:v>
                </c:pt>
                <c:pt idx="11762">
                  <c:v>273.06400000000002</c:v>
                </c:pt>
                <c:pt idx="11763">
                  <c:v>273.12700000000001</c:v>
                </c:pt>
                <c:pt idx="11764">
                  <c:v>273.197</c:v>
                </c:pt>
                <c:pt idx="11765">
                  <c:v>273.27199999999999</c:v>
                </c:pt>
                <c:pt idx="11766">
                  <c:v>273.27199999999999</c:v>
                </c:pt>
                <c:pt idx="11767">
                  <c:v>273.27199999999999</c:v>
                </c:pt>
                <c:pt idx="11768">
                  <c:v>273.28199999999998</c:v>
                </c:pt>
                <c:pt idx="11769">
                  <c:v>273.29300000000001</c:v>
                </c:pt>
                <c:pt idx="11770">
                  <c:v>273.303</c:v>
                </c:pt>
                <c:pt idx="11771">
                  <c:v>273.31400000000002</c:v>
                </c:pt>
                <c:pt idx="11772">
                  <c:v>273.32600000000002</c:v>
                </c:pt>
                <c:pt idx="11773">
                  <c:v>273.33699999999999</c:v>
                </c:pt>
                <c:pt idx="11774">
                  <c:v>273.34800000000001</c:v>
                </c:pt>
                <c:pt idx="11775">
                  <c:v>273.363</c:v>
                </c:pt>
                <c:pt idx="11776">
                  <c:v>273.399</c:v>
                </c:pt>
                <c:pt idx="11777">
                  <c:v>273.47399999999999</c:v>
                </c:pt>
                <c:pt idx="11778">
                  <c:v>273.565</c:v>
                </c:pt>
                <c:pt idx="11779">
                  <c:v>273.654</c:v>
                </c:pt>
                <c:pt idx="11780">
                  <c:v>273.74400000000003</c:v>
                </c:pt>
                <c:pt idx="11781">
                  <c:v>273.83300000000003</c:v>
                </c:pt>
                <c:pt idx="11782">
                  <c:v>273.92099999999999</c:v>
                </c:pt>
                <c:pt idx="11783">
                  <c:v>274.00700000000001</c:v>
                </c:pt>
                <c:pt idx="11784">
                  <c:v>274.08600000000001</c:v>
                </c:pt>
                <c:pt idx="11785">
                  <c:v>274.08600000000001</c:v>
                </c:pt>
                <c:pt idx="11786">
                  <c:v>274.08600000000001</c:v>
                </c:pt>
                <c:pt idx="11787">
                  <c:v>274.089</c:v>
                </c:pt>
                <c:pt idx="11788">
                  <c:v>274.10300000000001</c:v>
                </c:pt>
                <c:pt idx="11789">
                  <c:v>274.12299999999999</c:v>
                </c:pt>
                <c:pt idx="11790">
                  <c:v>274.13900000000001</c:v>
                </c:pt>
                <c:pt idx="11791">
                  <c:v>274.15199999999999</c:v>
                </c:pt>
                <c:pt idx="11792">
                  <c:v>274.16399999999999</c:v>
                </c:pt>
                <c:pt idx="11793">
                  <c:v>274.17500000000001</c:v>
                </c:pt>
                <c:pt idx="11794">
                  <c:v>274.18599999999998</c:v>
                </c:pt>
                <c:pt idx="11795">
                  <c:v>274.21499999999997</c:v>
                </c:pt>
                <c:pt idx="11796">
                  <c:v>274.27199999999999</c:v>
                </c:pt>
                <c:pt idx="11797">
                  <c:v>274.351</c:v>
                </c:pt>
                <c:pt idx="11798">
                  <c:v>274.43400000000003</c:v>
                </c:pt>
                <c:pt idx="11799">
                  <c:v>274.50900000000001</c:v>
                </c:pt>
                <c:pt idx="11800">
                  <c:v>274.57799999999997</c:v>
                </c:pt>
                <c:pt idx="11801">
                  <c:v>274.63400000000001</c:v>
                </c:pt>
                <c:pt idx="11802">
                  <c:v>274.65499999999997</c:v>
                </c:pt>
                <c:pt idx="11803">
                  <c:v>274.65699999999998</c:v>
                </c:pt>
                <c:pt idx="11804">
                  <c:v>274.68099999999998</c:v>
                </c:pt>
                <c:pt idx="11805">
                  <c:v>274.69600000000003</c:v>
                </c:pt>
                <c:pt idx="11806">
                  <c:v>274.69600000000003</c:v>
                </c:pt>
                <c:pt idx="11807">
                  <c:v>274.69600000000003</c:v>
                </c:pt>
                <c:pt idx="11808">
                  <c:v>274.7</c:v>
                </c:pt>
                <c:pt idx="11809">
                  <c:v>274.70600000000002</c:v>
                </c:pt>
                <c:pt idx="11810">
                  <c:v>274.71600000000001</c:v>
                </c:pt>
                <c:pt idx="11811">
                  <c:v>274.72800000000001</c:v>
                </c:pt>
                <c:pt idx="11812">
                  <c:v>274.74</c:v>
                </c:pt>
                <c:pt idx="11813">
                  <c:v>274.75299999999999</c:v>
                </c:pt>
                <c:pt idx="11814">
                  <c:v>274.76499999999999</c:v>
                </c:pt>
                <c:pt idx="11815">
                  <c:v>274.77699999999999</c:v>
                </c:pt>
                <c:pt idx="11816">
                  <c:v>274.79199999999997</c:v>
                </c:pt>
                <c:pt idx="11817">
                  <c:v>274.81799999999998</c:v>
                </c:pt>
                <c:pt idx="11818">
                  <c:v>274.87599999999998</c:v>
                </c:pt>
                <c:pt idx="11819">
                  <c:v>274.95100000000002</c:v>
                </c:pt>
                <c:pt idx="11820">
                  <c:v>275.02999999999997</c:v>
                </c:pt>
                <c:pt idx="11821">
                  <c:v>275.11700000000002</c:v>
                </c:pt>
                <c:pt idx="11822">
                  <c:v>275.20800000000003</c:v>
                </c:pt>
                <c:pt idx="11823">
                  <c:v>275.29700000000003</c:v>
                </c:pt>
                <c:pt idx="11824">
                  <c:v>275.38400000000001</c:v>
                </c:pt>
                <c:pt idx="11825">
                  <c:v>275.47000000000003</c:v>
                </c:pt>
                <c:pt idx="11826">
                  <c:v>275.55200000000002</c:v>
                </c:pt>
                <c:pt idx="11827">
                  <c:v>275.58800000000002</c:v>
                </c:pt>
                <c:pt idx="11828">
                  <c:v>275.58800000000002</c:v>
                </c:pt>
                <c:pt idx="11829">
                  <c:v>275.58800000000002</c:v>
                </c:pt>
                <c:pt idx="11830">
                  <c:v>275.589</c:v>
                </c:pt>
                <c:pt idx="11831">
                  <c:v>275.601</c:v>
                </c:pt>
                <c:pt idx="11832">
                  <c:v>275.62</c:v>
                </c:pt>
                <c:pt idx="11833">
                  <c:v>275.64600000000002</c:v>
                </c:pt>
                <c:pt idx="11834">
                  <c:v>275.66000000000003</c:v>
                </c:pt>
                <c:pt idx="11835">
                  <c:v>275.673</c:v>
                </c:pt>
                <c:pt idx="11836">
                  <c:v>275.68400000000003</c:v>
                </c:pt>
                <c:pt idx="11837">
                  <c:v>275.69600000000003</c:v>
                </c:pt>
                <c:pt idx="11838">
                  <c:v>275.721</c:v>
                </c:pt>
                <c:pt idx="11839">
                  <c:v>275.786</c:v>
                </c:pt>
                <c:pt idx="11840">
                  <c:v>275.86200000000002</c:v>
                </c:pt>
                <c:pt idx="11841">
                  <c:v>275.87099999999998</c:v>
                </c:pt>
                <c:pt idx="11842">
                  <c:v>275.87099999999998</c:v>
                </c:pt>
                <c:pt idx="11843">
                  <c:v>275.88099999999997</c:v>
                </c:pt>
                <c:pt idx="11844">
                  <c:v>275.90199999999999</c:v>
                </c:pt>
                <c:pt idx="11845">
                  <c:v>275.91899999999998</c:v>
                </c:pt>
                <c:pt idx="11846">
                  <c:v>275.93299999999999</c:v>
                </c:pt>
                <c:pt idx="11847">
                  <c:v>275.94499999999999</c:v>
                </c:pt>
                <c:pt idx="11848">
                  <c:v>275.95699999999999</c:v>
                </c:pt>
                <c:pt idx="11849">
                  <c:v>275.96899999999999</c:v>
                </c:pt>
                <c:pt idx="11850">
                  <c:v>275.99200000000002</c:v>
                </c:pt>
                <c:pt idx="11851">
                  <c:v>276.04300000000001</c:v>
                </c:pt>
                <c:pt idx="11852">
                  <c:v>276.12400000000002</c:v>
                </c:pt>
                <c:pt idx="11853">
                  <c:v>276.20999999999998</c:v>
                </c:pt>
                <c:pt idx="11854">
                  <c:v>276.26799999999997</c:v>
                </c:pt>
                <c:pt idx="11855">
                  <c:v>276.27300000000002</c:v>
                </c:pt>
                <c:pt idx="11856">
                  <c:v>276.29599999999999</c:v>
                </c:pt>
                <c:pt idx="11857">
                  <c:v>276.339</c:v>
                </c:pt>
                <c:pt idx="11858">
                  <c:v>276.43099999999998</c:v>
                </c:pt>
                <c:pt idx="11859">
                  <c:v>276.52</c:v>
                </c:pt>
                <c:pt idx="11860">
                  <c:v>276.61099999999999</c:v>
                </c:pt>
                <c:pt idx="11861">
                  <c:v>276.7</c:v>
                </c:pt>
                <c:pt idx="11862">
                  <c:v>276.77199999999999</c:v>
                </c:pt>
                <c:pt idx="11863">
                  <c:v>276.77199999999999</c:v>
                </c:pt>
                <c:pt idx="11864">
                  <c:v>276.77199999999999</c:v>
                </c:pt>
                <c:pt idx="11865">
                  <c:v>276.77499999999998</c:v>
                </c:pt>
                <c:pt idx="11866">
                  <c:v>276.81200000000001</c:v>
                </c:pt>
                <c:pt idx="11867">
                  <c:v>276.887</c:v>
                </c:pt>
                <c:pt idx="11868">
                  <c:v>276.90100000000001</c:v>
                </c:pt>
                <c:pt idx="11869">
                  <c:v>276.90100000000001</c:v>
                </c:pt>
                <c:pt idx="11870">
                  <c:v>276.90300000000002</c:v>
                </c:pt>
                <c:pt idx="11871">
                  <c:v>276.90899999999999</c:v>
                </c:pt>
                <c:pt idx="11872">
                  <c:v>276.91800000000001</c:v>
                </c:pt>
                <c:pt idx="11873">
                  <c:v>276.92899999999997</c:v>
                </c:pt>
                <c:pt idx="11874">
                  <c:v>276.94099999999997</c:v>
                </c:pt>
                <c:pt idx="11875">
                  <c:v>276.95299999999997</c:v>
                </c:pt>
                <c:pt idx="11876">
                  <c:v>276.964</c:v>
                </c:pt>
                <c:pt idx="11877">
                  <c:v>276.97500000000002</c:v>
                </c:pt>
                <c:pt idx="11878">
                  <c:v>276.98599999999999</c:v>
                </c:pt>
                <c:pt idx="11879">
                  <c:v>276.99900000000002</c:v>
                </c:pt>
                <c:pt idx="11880">
                  <c:v>277.03500000000003</c:v>
                </c:pt>
                <c:pt idx="11881">
                  <c:v>277.10300000000001</c:v>
                </c:pt>
                <c:pt idx="11882">
                  <c:v>277.14100000000002</c:v>
                </c:pt>
                <c:pt idx="11883">
                  <c:v>277.14100000000002</c:v>
                </c:pt>
                <c:pt idx="11884">
                  <c:v>277.149</c:v>
                </c:pt>
                <c:pt idx="11885">
                  <c:v>277.17</c:v>
                </c:pt>
                <c:pt idx="11886">
                  <c:v>277.185</c:v>
                </c:pt>
                <c:pt idx="11887">
                  <c:v>277.19799999999998</c:v>
                </c:pt>
                <c:pt idx="11888">
                  <c:v>277.20999999999998</c:v>
                </c:pt>
                <c:pt idx="11889">
                  <c:v>277.221</c:v>
                </c:pt>
                <c:pt idx="11890">
                  <c:v>277.23200000000003</c:v>
                </c:pt>
                <c:pt idx="11891">
                  <c:v>277.24900000000002</c:v>
                </c:pt>
                <c:pt idx="11892">
                  <c:v>277.29500000000002</c:v>
                </c:pt>
                <c:pt idx="11893">
                  <c:v>277.37200000000001</c:v>
                </c:pt>
                <c:pt idx="11894">
                  <c:v>277.45999999999998</c:v>
                </c:pt>
                <c:pt idx="11895">
                  <c:v>277.548</c:v>
                </c:pt>
                <c:pt idx="11896">
                  <c:v>277.63900000000001</c:v>
                </c:pt>
                <c:pt idx="11897">
                  <c:v>277.72899999999998</c:v>
                </c:pt>
                <c:pt idx="11898">
                  <c:v>277.81</c:v>
                </c:pt>
                <c:pt idx="11899">
                  <c:v>277.839</c:v>
                </c:pt>
                <c:pt idx="11900">
                  <c:v>277.839</c:v>
                </c:pt>
                <c:pt idx="11901">
                  <c:v>277.84199999999998</c:v>
                </c:pt>
                <c:pt idx="11902">
                  <c:v>277.86500000000001</c:v>
                </c:pt>
                <c:pt idx="11903">
                  <c:v>277.89400000000001</c:v>
                </c:pt>
                <c:pt idx="11904">
                  <c:v>277.91000000000003</c:v>
                </c:pt>
                <c:pt idx="11905">
                  <c:v>277.923</c:v>
                </c:pt>
                <c:pt idx="11906">
                  <c:v>277.93599999999998</c:v>
                </c:pt>
                <c:pt idx="11907">
                  <c:v>277.94799999999998</c:v>
                </c:pt>
                <c:pt idx="11908">
                  <c:v>277.95999999999998</c:v>
                </c:pt>
                <c:pt idx="11909">
                  <c:v>277.976</c:v>
                </c:pt>
                <c:pt idx="11910">
                  <c:v>278.00400000000002</c:v>
                </c:pt>
                <c:pt idx="11911">
                  <c:v>278.04899999999998</c:v>
                </c:pt>
                <c:pt idx="11912">
                  <c:v>278.06400000000002</c:v>
                </c:pt>
                <c:pt idx="11913">
                  <c:v>278.06799999999998</c:v>
                </c:pt>
                <c:pt idx="11914">
                  <c:v>278.08199999999999</c:v>
                </c:pt>
                <c:pt idx="11915">
                  <c:v>278.09500000000003</c:v>
                </c:pt>
                <c:pt idx="11916">
                  <c:v>278.108</c:v>
                </c:pt>
                <c:pt idx="11917">
                  <c:v>278.12</c:v>
                </c:pt>
                <c:pt idx="11918">
                  <c:v>278.13099999999997</c:v>
                </c:pt>
                <c:pt idx="11919">
                  <c:v>278.142</c:v>
                </c:pt>
                <c:pt idx="11920">
                  <c:v>278.15300000000002</c:v>
                </c:pt>
                <c:pt idx="11921">
                  <c:v>278.17500000000001</c:v>
                </c:pt>
                <c:pt idx="11922">
                  <c:v>278.22500000000002</c:v>
                </c:pt>
                <c:pt idx="11923">
                  <c:v>278.30099999999999</c:v>
                </c:pt>
                <c:pt idx="11924">
                  <c:v>278.39</c:v>
                </c:pt>
                <c:pt idx="11925">
                  <c:v>278.47899999999998</c:v>
                </c:pt>
                <c:pt idx="11926">
                  <c:v>278.565</c:v>
                </c:pt>
                <c:pt idx="11927">
                  <c:v>278.64299999999997</c:v>
                </c:pt>
                <c:pt idx="11928">
                  <c:v>278.70400000000001</c:v>
                </c:pt>
                <c:pt idx="11929">
                  <c:v>278.72399999999999</c:v>
                </c:pt>
                <c:pt idx="11930">
                  <c:v>278.72399999999999</c:v>
                </c:pt>
                <c:pt idx="11931">
                  <c:v>278.72399999999999</c:v>
                </c:pt>
                <c:pt idx="11932">
                  <c:v>278.733</c:v>
                </c:pt>
                <c:pt idx="11933">
                  <c:v>278.76499999999999</c:v>
                </c:pt>
                <c:pt idx="11934">
                  <c:v>278.78399999999999</c:v>
                </c:pt>
                <c:pt idx="11935">
                  <c:v>278.79899999999998</c:v>
                </c:pt>
                <c:pt idx="11936">
                  <c:v>278.81400000000002</c:v>
                </c:pt>
                <c:pt idx="11937">
                  <c:v>278.83100000000002</c:v>
                </c:pt>
                <c:pt idx="11938">
                  <c:v>278.84800000000001</c:v>
                </c:pt>
                <c:pt idx="11939">
                  <c:v>278.86799999999999</c:v>
                </c:pt>
                <c:pt idx="11940">
                  <c:v>278.90600000000001</c:v>
                </c:pt>
                <c:pt idx="11941">
                  <c:v>278.96699999999998</c:v>
                </c:pt>
                <c:pt idx="11942">
                  <c:v>279.02</c:v>
                </c:pt>
                <c:pt idx="11943">
                  <c:v>279.03800000000001</c:v>
                </c:pt>
                <c:pt idx="11944">
                  <c:v>279.03899999999999</c:v>
                </c:pt>
                <c:pt idx="11945">
                  <c:v>279.06299999999999</c:v>
                </c:pt>
                <c:pt idx="11946">
                  <c:v>279.09399999999999</c:v>
                </c:pt>
                <c:pt idx="11947">
                  <c:v>279.14400000000001</c:v>
                </c:pt>
                <c:pt idx="11948">
                  <c:v>279.19200000000001</c:v>
                </c:pt>
                <c:pt idx="11949">
                  <c:v>279.20499999999998</c:v>
                </c:pt>
                <c:pt idx="11950">
                  <c:v>279.21800000000002</c:v>
                </c:pt>
                <c:pt idx="11951">
                  <c:v>279.25599999999997</c:v>
                </c:pt>
                <c:pt idx="11952">
                  <c:v>279.327</c:v>
                </c:pt>
                <c:pt idx="11953">
                  <c:v>279.416</c:v>
                </c:pt>
                <c:pt idx="11954">
                  <c:v>279.505</c:v>
                </c:pt>
                <c:pt idx="11955">
                  <c:v>279.59199999999998</c:v>
                </c:pt>
                <c:pt idx="11956">
                  <c:v>279.67599999999999</c:v>
                </c:pt>
                <c:pt idx="11957">
                  <c:v>279.73200000000003</c:v>
                </c:pt>
                <c:pt idx="11958">
                  <c:v>279.73200000000003</c:v>
                </c:pt>
                <c:pt idx="11959">
                  <c:v>279.73200000000003</c:v>
                </c:pt>
                <c:pt idx="11960">
                  <c:v>279.73200000000003</c:v>
                </c:pt>
                <c:pt idx="11961">
                  <c:v>279.74</c:v>
                </c:pt>
                <c:pt idx="11962">
                  <c:v>279.75299999999999</c:v>
                </c:pt>
                <c:pt idx="11963">
                  <c:v>279.77</c:v>
                </c:pt>
                <c:pt idx="11964">
                  <c:v>279.78399999999999</c:v>
                </c:pt>
                <c:pt idx="11965">
                  <c:v>279.79500000000002</c:v>
                </c:pt>
                <c:pt idx="11966">
                  <c:v>279.80500000000001</c:v>
                </c:pt>
                <c:pt idx="11967">
                  <c:v>279.81599999999997</c:v>
                </c:pt>
                <c:pt idx="11968">
                  <c:v>279.82600000000002</c:v>
                </c:pt>
                <c:pt idx="11969">
                  <c:v>279.84500000000003</c:v>
                </c:pt>
                <c:pt idx="11970">
                  <c:v>279.88499999999999</c:v>
                </c:pt>
                <c:pt idx="11971">
                  <c:v>279.93400000000003</c:v>
                </c:pt>
                <c:pt idx="11972">
                  <c:v>279.97800000000001</c:v>
                </c:pt>
                <c:pt idx="11973">
                  <c:v>280.01400000000001</c:v>
                </c:pt>
                <c:pt idx="11974">
                  <c:v>280.04899999999998</c:v>
                </c:pt>
                <c:pt idx="11975">
                  <c:v>280.08100000000002</c:v>
                </c:pt>
                <c:pt idx="11976">
                  <c:v>280.11</c:v>
                </c:pt>
                <c:pt idx="11977">
                  <c:v>280.12599999999998</c:v>
                </c:pt>
                <c:pt idx="11978">
                  <c:v>280.12599999999998</c:v>
                </c:pt>
                <c:pt idx="11979">
                  <c:v>280.13099999999997</c:v>
                </c:pt>
                <c:pt idx="11980">
                  <c:v>280.16800000000001</c:v>
                </c:pt>
                <c:pt idx="11981">
                  <c:v>280.21699999999998</c:v>
                </c:pt>
                <c:pt idx="11982">
                  <c:v>280.221</c:v>
                </c:pt>
                <c:pt idx="11983">
                  <c:v>280.221</c:v>
                </c:pt>
                <c:pt idx="11984">
                  <c:v>280.22699999999998</c:v>
                </c:pt>
                <c:pt idx="11985">
                  <c:v>280.23700000000002</c:v>
                </c:pt>
                <c:pt idx="11986">
                  <c:v>280.24900000000002</c:v>
                </c:pt>
                <c:pt idx="11987">
                  <c:v>280.26100000000002</c:v>
                </c:pt>
                <c:pt idx="11988">
                  <c:v>280.27199999999999</c:v>
                </c:pt>
                <c:pt idx="11989">
                  <c:v>280.28100000000001</c:v>
                </c:pt>
                <c:pt idx="11990">
                  <c:v>280.291</c:v>
                </c:pt>
                <c:pt idx="11991">
                  <c:v>280.30099999999999</c:v>
                </c:pt>
                <c:pt idx="11992">
                  <c:v>280.31299999999999</c:v>
                </c:pt>
                <c:pt idx="11993">
                  <c:v>280.327</c:v>
                </c:pt>
                <c:pt idx="11994">
                  <c:v>280.33800000000002</c:v>
                </c:pt>
                <c:pt idx="11995">
                  <c:v>280.36099999999999</c:v>
                </c:pt>
                <c:pt idx="11996">
                  <c:v>280.42200000000003</c:v>
                </c:pt>
                <c:pt idx="11997">
                  <c:v>280.51</c:v>
                </c:pt>
                <c:pt idx="11998">
                  <c:v>280.58199999999999</c:v>
                </c:pt>
                <c:pt idx="11999">
                  <c:v>280.58499999999998</c:v>
                </c:pt>
                <c:pt idx="12000">
                  <c:v>280.58499999999998</c:v>
                </c:pt>
                <c:pt idx="12001">
                  <c:v>280.589</c:v>
                </c:pt>
                <c:pt idx="12002">
                  <c:v>280.60700000000003</c:v>
                </c:pt>
                <c:pt idx="12003">
                  <c:v>280.62299999999999</c:v>
                </c:pt>
                <c:pt idx="12004">
                  <c:v>280.63499999999999</c:v>
                </c:pt>
                <c:pt idx="12005">
                  <c:v>280.64499999999998</c:v>
                </c:pt>
                <c:pt idx="12006">
                  <c:v>280.65499999999997</c:v>
                </c:pt>
                <c:pt idx="12007">
                  <c:v>280.66500000000002</c:v>
                </c:pt>
                <c:pt idx="12008">
                  <c:v>280.67899999999997</c:v>
                </c:pt>
                <c:pt idx="12009">
                  <c:v>280.70600000000002</c:v>
                </c:pt>
                <c:pt idx="12010">
                  <c:v>280.76299999999998</c:v>
                </c:pt>
                <c:pt idx="12011">
                  <c:v>280.846</c:v>
                </c:pt>
                <c:pt idx="12012">
                  <c:v>280.93400000000003</c:v>
                </c:pt>
                <c:pt idx="12013">
                  <c:v>281.02100000000002</c:v>
                </c:pt>
                <c:pt idx="12014">
                  <c:v>281.08699999999999</c:v>
                </c:pt>
                <c:pt idx="12015">
                  <c:v>281.08699999999999</c:v>
                </c:pt>
                <c:pt idx="12016">
                  <c:v>281.09100000000001</c:v>
                </c:pt>
                <c:pt idx="12017">
                  <c:v>281.09699999999998</c:v>
                </c:pt>
                <c:pt idx="12018">
                  <c:v>281.11599999999999</c:v>
                </c:pt>
                <c:pt idx="12019">
                  <c:v>281.13200000000001</c:v>
                </c:pt>
                <c:pt idx="12020">
                  <c:v>281.14400000000001</c:v>
                </c:pt>
                <c:pt idx="12021">
                  <c:v>281.15499999999997</c:v>
                </c:pt>
                <c:pt idx="12022">
                  <c:v>281.166</c:v>
                </c:pt>
                <c:pt idx="12023">
                  <c:v>281.17599999999999</c:v>
                </c:pt>
                <c:pt idx="12024">
                  <c:v>281.18799999999999</c:v>
                </c:pt>
                <c:pt idx="12025">
                  <c:v>281.20999999999998</c:v>
                </c:pt>
                <c:pt idx="12026">
                  <c:v>281.26499999999999</c:v>
                </c:pt>
                <c:pt idx="12027">
                  <c:v>281.32</c:v>
                </c:pt>
                <c:pt idx="12028">
                  <c:v>281.33600000000001</c:v>
                </c:pt>
                <c:pt idx="12029">
                  <c:v>281.33600000000001</c:v>
                </c:pt>
                <c:pt idx="12030">
                  <c:v>281.33600000000001</c:v>
                </c:pt>
                <c:pt idx="12031">
                  <c:v>281.35700000000003</c:v>
                </c:pt>
                <c:pt idx="12032">
                  <c:v>281.416</c:v>
                </c:pt>
                <c:pt idx="12033">
                  <c:v>281.49900000000002</c:v>
                </c:pt>
                <c:pt idx="12034">
                  <c:v>281.58600000000001</c:v>
                </c:pt>
                <c:pt idx="12035">
                  <c:v>281.67200000000003</c:v>
                </c:pt>
                <c:pt idx="12036">
                  <c:v>281.76</c:v>
                </c:pt>
                <c:pt idx="12037">
                  <c:v>281.84800000000001</c:v>
                </c:pt>
                <c:pt idx="12038">
                  <c:v>281.93</c:v>
                </c:pt>
                <c:pt idx="12039">
                  <c:v>281.97399999999999</c:v>
                </c:pt>
                <c:pt idx="12040">
                  <c:v>281.97500000000002</c:v>
                </c:pt>
                <c:pt idx="12041">
                  <c:v>281.976</c:v>
                </c:pt>
                <c:pt idx="12042">
                  <c:v>281.99200000000002</c:v>
                </c:pt>
                <c:pt idx="12043">
                  <c:v>282.00400000000002</c:v>
                </c:pt>
                <c:pt idx="12044">
                  <c:v>282.00400000000002</c:v>
                </c:pt>
                <c:pt idx="12045">
                  <c:v>282.00400000000002</c:v>
                </c:pt>
                <c:pt idx="12046">
                  <c:v>282.00400000000002</c:v>
                </c:pt>
                <c:pt idx="12047">
                  <c:v>282.00400000000002</c:v>
                </c:pt>
                <c:pt idx="12048">
                  <c:v>282.00700000000001</c:v>
                </c:pt>
                <c:pt idx="12049">
                  <c:v>282.01400000000001</c:v>
                </c:pt>
                <c:pt idx="12050">
                  <c:v>282.02</c:v>
                </c:pt>
                <c:pt idx="12051">
                  <c:v>282.029</c:v>
                </c:pt>
                <c:pt idx="12052">
                  <c:v>282.03800000000001</c:v>
                </c:pt>
                <c:pt idx="12053">
                  <c:v>282.04700000000003</c:v>
                </c:pt>
                <c:pt idx="12054">
                  <c:v>282.05500000000001</c:v>
                </c:pt>
                <c:pt idx="12055">
                  <c:v>282.06400000000002</c:v>
                </c:pt>
                <c:pt idx="12056">
                  <c:v>282.072</c:v>
                </c:pt>
                <c:pt idx="12057">
                  <c:v>282.08100000000002</c:v>
                </c:pt>
                <c:pt idx="12058">
                  <c:v>282.089</c:v>
                </c:pt>
                <c:pt idx="12059">
                  <c:v>282.09699999999998</c:v>
                </c:pt>
                <c:pt idx="12060">
                  <c:v>282.10599999999999</c:v>
                </c:pt>
                <c:pt idx="12061">
                  <c:v>282.11399999999998</c:v>
                </c:pt>
                <c:pt idx="12062">
                  <c:v>282.12200000000001</c:v>
                </c:pt>
                <c:pt idx="12063">
                  <c:v>282.13099999999997</c:v>
                </c:pt>
                <c:pt idx="12064">
                  <c:v>282.13900000000001</c:v>
                </c:pt>
                <c:pt idx="12065">
                  <c:v>282.14699999999999</c:v>
                </c:pt>
                <c:pt idx="12066">
                  <c:v>282.15600000000001</c:v>
                </c:pt>
                <c:pt idx="12067">
                  <c:v>282.16399999999999</c:v>
                </c:pt>
                <c:pt idx="12068">
                  <c:v>282.17200000000003</c:v>
                </c:pt>
                <c:pt idx="12069">
                  <c:v>282.18099999999998</c:v>
                </c:pt>
                <c:pt idx="12070">
                  <c:v>282.18900000000002</c:v>
                </c:pt>
                <c:pt idx="12071">
                  <c:v>282.197</c:v>
                </c:pt>
                <c:pt idx="12072">
                  <c:v>282.20600000000002</c:v>
                </c:pt>
                <c:pt idx="12073">
                  <c:v>282.214</c:v>
                </c:pt>
                <c:pt idx="12074">
                  <c:v>282.22199999999998</c:v>
                </c:pt>
                <c:pt idx="12075">
                  <c:v>282.23099999999999</c:v>
                </c:pt>
                <c:pt idx="12076">
                  <c:v>282.23899999999998</c:v>
                </c:pt>
                <c:pt idx="12077">
                  <c:v>282.24799999999999</c:v>
                </c:pt>
                <c:pt idx="12078">
                  <c:v>282.25599999999997</c:v>
                </c:pt>
                <c:pt idx="12079">
                  <c:v>282.26400000000001</c:v>
                </c:pt>
                <c:pt idx="12080">
                  <c:v>282.27300000000002</c:v>
                </c:pt>
                <c:pt idx="12081">
                  <c:v>282.28100000000001</c:v>
                </c:pt>
                <c:pt idx="12082">
                  <c:v>282.28899999999999</c:v>
                </c:pt>
                <c:pt idx="12083">
                  <c:v>282.298</c:v>
                </c:pt>
                <c:pt idx="12084">
                  <c:v>282.30599999999998</c:v>
                </c:pt>
                <c:pt idx="12085">
                  <c:v>282.31400000000002</c:v>
                </c:pt>
                <c:pt idx="12086">
                  <c:v>282.32400000000001</c:v>
                </c:pt>
                <c:pt idx="12087">
                  <c:v>282.34300000000002</c:v>
                </c:pt>
                <c:pt idx="12088">
                  <c:v>282.39100000000002</c:v>
                </c:pt>
                <c:pt idx="12089">
                  <c:v>282.46499999999997</c:v>
                </c:pt>
                <c:pt idx="12090">
                  <c:v>282.55399999999997</c:v>
                </c:pt>
                <c:pt idx="12091">
                  <c:v>282.64</c:v>
                </c:pt>
                <c:pt idx="12092">
                  <c:v>282.726</c:v>
                </c:pt>
                <c:pt idx="12093">
                  <c:v>282.81700000000001</c:v>
                </c:pt>
                <c:pt idx="12094">
                  <c:v>282.90600000000001</c:v>
                </c:pt>
                <c:pt idx="12095">
                  <c:v>282.99400000000003</c:v>
                </c:pt>
                <c:pt idx="12096">
                  <c:v>283.08100000000002</c:v>
                </c:pt>
                <c:pt idx="12097">
                  <c:v>283.16699999999997</c:v>
                </c:pt>
                <c:pt idx="12098">
                  <c:v>283.25700000000001</c:v>
                </c:pt>
                <c:pt idx="12099">
                  <c:v>283.34100000000001</c:v>
                </c:pt>
                <c:pt idx="12100">
                  <c:v>283.42500000000001</c:v>
                </c:pt>
                <c:pt idx="12101">
                  <c:v>283.51100000000002</c:v>
                </c:pt>
                <c:pt idx="12102">
                  <c:v>283.60000000000002</c:v>
                </c:pt>
                <c:pt idx="12103">
                  <c:v>283.69</c:v>
                </c:pt>
                <c:pt idx="12104">
                  <c:v>283.77999999999997</c:v>
                </c:pt>
                <c:pt idx="12105">
                  <c:v>283.86500000000001</c:v>
                </c:pt>
                <c:pt idx="12106">
                  <c:v>283.94600000000003</c:v>
                </c:pt>
                <c:pt idx="12107">
                  <c:v>284.029</c:v>
                </c:pt>
                <c:pt idx="12108">
                  <c:v>284.11500000000001</c:v>
                </c:pt>
                <c:pt idx="12109">
                  <c:v>284.19400000000002</c:v>
                </c:pt>
                <c:pt idx="12110">
                  <c:v>284.23099999999999</c:v>
                </c:pt>
                <c:pt idx="12111">
                  <c:v>284.23099999999999</c:v>
                </c:pt>
                <c:pt idx="12112">
                  <c:v>284.23099999999999</c:v>
                </c:pt>
                <c:pt idx="12113">
                  <c:v>284.23099999999999</c:v>
                </c:pt>
                <c:pt idx="12114">
                  <c:v>284.23099999999999</c:v>
                </c:pt>
                <c:pt idx="12115">
                  <c:v>284.23099999999999</c:v>
                </c:pt>
                <c:pt idx="12116">
                  <c:v>284.23099999999999</c:v>
                </c:pt>
                <c:pt idx="12117">
                  <c:v>284.23099999999999</c:v>
                </c:pt>
                <c:pt idx="12118">
                  <c:v>284.23099999999999</c:v>
                </c:pt>
                <c:pt idx="12119">
                  <c:v>284.23099999999999</c:v>
                </c:pt>
                <c:pt idx="12120">
                  <c:v>284.23099999999999</c:v>
                </c:pt>
                <c:pt idx="12121">
                  <c:v>284.23500000000001</c:v>
                </c:pt>
                <c:pt idx="12122">
                  <c:v>284.25599999999997</c:v>
                </c:pt>
                <c:pt idx="12123">
                  <c:v>284.25599999999997</c:v>
                </c:pt>
                <c:pt idx="12124">
                  <c:v>284.25599999999997</c:v>
                </c:pt>
                <c:pt idx="12125">
                  <c:v>284.25599999999997</c:v>
                </c:pt>
                <c:pt idx="12126">
                  <c:v>284.25599999999997</c:v>
                </c:pt>
                <c:pt idx="12127">
                  <c:v>284.25599999999997</c:v>
                </c:pt>
                <c:pt idx="12128">
                  <c:v>284.25599999999997</c:v>
                </c:pt>
                <c:pt idx="12129">
                  <c:v>284.25599999999997</c:v>
                </c:pt>
                <c:pt idx="12130">
                  <c:v>284.25599999999997</c:v>
                </c:pt>
                <c:pt idx="12131">
                  <c:v>284.26100000000002</c:v>
                </c:pt>
                <c:pt idx="12132">
                  <c:v>284.274</c:v>
                </c:pt>
                <c:pt idx="12133">
                  <c:v>284.286</c:v>
                </c:pt>
                <c:pt idx="12134">
                  <c:v>284.3</c:v>
                </c:pt>
                <c:pt idx="12135">
                  <c:v>284.30900000000003</c:v>
                </c:pt>
                <c:pt idx="12136">
                  <c:v>284.33300000000003</c:v>
                </c:pt>
                <c:pt idx="12137">
                  <c:v>284.40100000000001</c:v>
                </c:pt>
                <c:pt idx="12138">
                  <c:v>284.49099999999999</c:v>
                </c:pt>
                <c:pt idx="12139">
                  <c:v>284.58100000000002</c:v>
                </c:pt>
                <c:pt idx="12140">
                  <c:v>284.67</c:v>
                </c:pt>
                <c:pt idx="12141">
                  <c:v>284.75900000000001</c:v>
                </c:pt>
                <c:pt idx="12142">
                  <c:v>284.84800000000001</c:v>
                </c:pt>
                <c:pt idx="12143">
                  <c:v>284.935</c:v>
                </c:pt>
                <c:pt idx="12144">
                  <c:v>285.02499999999998</c:v>
                </c:pt>
                <c:pt idx="12145">
                  <c:v>285.11399999999998</c:v>
                </c:pt>
                <c:pt idx="12146">
                  <c:v>285.19600000000003</c:v>
                </c:pt>
                <c:pt idx="12147">
                  <c:v>285.28300000000002</c:v>
                </c:pt>
                <c:pt idx="12148">
                  <c:v>285.37299999999999</c:v>
                </c:pt>
                <c:pt idx="12149">
                  <c:v>285.46199999999999</c:v>
                </c:pt>
                <c:pt idx="12150">
                  <c:v>285.53699999999998</c:v>
                </c:pt>
                <c:pt idx="12151">
                  <c:v>285.60000000000002</c:v>
                </c:pt>
                <c:pt idx="12152">
                  <c:v>285.65699999999998</c:v>
                </c:pt>
                <c:pt idx="12153">
                  <c:v>285.70100000000002</c:v>
                </c:pt>
                <c:pt idx="12154">
                  <c:v>285.74700000000001</c:v>
                </c:pt>
                <c:pt idx="12155">
                  <c:v>285.79500000000002</c:v>
                </c:pt>
                <c:pt idx="12156">
                  <c:v>285.84399999999999</c:v>
                </c:pt>
                <c:pt idx="12157">
                  <c:v>285.89400000000001</c:v>
                </c:pt>
                <c:pt idx="12158">
                  <c:v>285.94400000000002</c:v>
                </c:pt>
                <c:pt idx="12159">
                  <c:v>285.995</c:v>
                </c:pt>
                <c:pt idx="12160">
                  <c:v>286.04700000000003</c:v>
                </c:pt>
                <c:pt idx="12161">
                  <c:v>286.10000000000002</c:v>
                </c:pt>
                <c:pt idx="12162">
                  <c:v>286.15300000000002</c:v>
                </c:pt>
                <c:pt idx="12163">
                  <c:v>286.20699999999999</c:v>
                </c:pt>
                <c:pt idx="12164">
                  <c:v>286.25900000000001</c:v>
                </c:pt>
                <c:pt idx="12165">
                  <c:v>286.27300000000002</c:v>
                </c:pt>
                <c:pt idx="12166">
                  <c:v>286.27300000000002</c:v>
                </c:pt>
                <c:pt idx="12167">
                  <c:v>286.27300000000002</c:v>
                </c:pt>
                <c:pt idx="12168">
                  <c:v>286.27300000000002</c:v>
                </c:pt>
                <c:pt idx="12169">
                  <c:v>286.27300000000002</c:v>
                </c:pt>
                <c:pt idx="12170">
                  <c:v>286.27300000000002</c:v>
                </c:pt>
                <c:pt idx="12171">
                  <c:v>286.27300000000002</c:v>
                </c:pt>
                <c:pt idx="12172">
                  <c:v>286.27300000000002</c:v>
                </c:pt>
                <c:pt idx="12173">
                  <c:v>286.27300000000002</c:v>
                </c:pt>
                <c:pt idx="12174">
                  <c:v>286.27499999999998</c:v>
                </c:pt>
                <c:pt idx="12175">
                  <c:v>286.27999999999997</c:v>
                </c:pt>
                <c:pt idx="12176">
                  <c:v>286.28399999999999</c:v>
                </c:pt>
                <c:pt idx="12177">
                  <c:v>286.29700000000003</c:v>
                </c:pt>
                <c:pt idx="12178">
                  <c:v>286.33300000000003</c:v>
                </c:pt>
                <c:pt idx="12179">
                  <c:v>286.40499999999997</c:v>
                </c:pt>
                <c:pt idx="12180">
                  <c:v>286.49299999999999</c:v>
                </c:pt>
                <c:pt idx="12181">
                  <c:v>286.57900000000001</c:v>
                </c:pt>
                <c:pt idx="12182">
                  <c:v>286.66800000000001</c:v>
                </c:pt>
                <c:pt idx="12183">
                  <c:v>286.75700000000001</c:v>
                </c:pt>
                <c:pt idx="12184">
                  <c:v>286.84199999999998</c:v>
                </c:pt>
                <c:pt idx="12185">
                  <c:v>286.93099999999998</c:v>
                </c:pt>
                <c:pt idx="12186">
                  <c:v>287.02100000000002</c:v>
                </c:pt>
                <c:pt idx="12187">
                  <c:v>287.10000000000002</c:v>
                </c:pt>
                <c:pt idx="12188">
                  <c:v>287.185</c:v>
                </c:pt>
                <c:pt idx="12189">
                  <c:v>287.274</c:v>
                </c:pt>
                <c:pt idx="12190">
                  <c:v>287.36500000000001</c:v>
                </c:pt>
                <c:pt idx="12191">
                  <c:v>287.45499999999998</c:v>
                </c:pt>
                <c:pt idx="12192">
                  <c:v>287.53699999999998</c:v>
                </c:pt>
                <c:pt idx="12193">
                  <c:v>287.61599999999999</c:v>
                </c:pt>
                <c:pt idx="12194">
                  <c:v>287.69799999999998</c:v>
                </c:pt>
                <c:pt idx="12195">
                  <c:v>287.78100000000001</c:v>
                </c:pt>
                <c:pt idx="12196">
                  <c:v>287.86599999999999</c:v>
                </c:pt>
                <c:pt idx="12197">
                  <c:v>287.95100000000002</c:v>
                </c:pt>
                <c:pt idx="12198">
                  <c:v>288.03699999999998</c:v>
                </c:pt>
                <c:pt idx="12199">
                  <c:v>288.12400000000002</c:v>
                </c:pt>
                <c:pt idx="12200">
                  <c:v>288.21300000000002</c:v>
                </c:pt>
                <c:pt idx="12201">
                  <c:v>288.303</c:v>
                </c:pt>
                <c:pt idx="12202">
                  <c:v>288.39299999999997</c:v>
                </c:pt>
                <c:pt idx="12203">
                  <c:v>288.483</c:v>
                </c:pt>
                <c:pt idx="12204">
                  <c:v>288.57400000000001</c:v>
                </c:pt>
                <c:pt idx="12205">
                  <c:v>288.66399999999999</c:v>
                </c:pt>
                <c:pt idx="12206">
                  <c:v>288.75400000000002</c:v>
                </c:pt>
                <c:pt idx="12207">
                  <c:v>288.83499999999998</c:v>
                </c:pt>
                <c:pt idx="12208">
                  <c:v>288.91699999999997</c:v>
                </c:pt>
                <c:pt idx="12209">
                  <c:v>288.98700000000002</c:v>
                </c:pt>
                <c:pt idx="12210">
                  <c:v>289.01100000000002</c:v>
                </c:pt>
                <c:pt idx="12211">
                  <c:v>289.01100000000002</c:v>
                </c:pt>
                <c:pt idx="12212">
                  <c:v>289.01100000000002</c:v>
                </c:pt>
                <c:pt idx="12213">
                  <c:v>289.01100000000002</c:v>
                </c:pt>
                <c:pt idx="12214">
                  <c:v>289.01100000000002</c:v>
                </c:pt>
                <c:pt idx="12215">
                  <c:v>289.01100000000002</c:v>
                </c:pt>
                <c:pt idx="12216">
                  <c:v>289.01100000000002</c:v>
                </c:pt>
                <c:pt idx="12217">
                  <c:v>289.01100000000002</c:v>
                </c:pt>
                <c:pt idx="12218">
                  <c:v>289.01100000000002</c:v>
                </c:pt>
                <c:pt idx="12219">
                  <c:v>289.01100000000002</c:v>
                </c:pt>
                <c:pt idx="12220">
                  <c:v>289.01100000000002</c:v>
                </c:pt>
                <c:pt idx="12221">
                  <c:v>289.01100000000002</c:v>
                </c:pt>
                <c:pt idx="12222">
                  <c:v>289.01100000000002</c:v>
                </c:pt>
                <c:pt idx="12223">
                  <c:v>289.01100000000002</c:v>
                </c:pt>
                <c:pt idx="12224">
                  <c:v>289.01100000000002</c:v>
                </c:pt>
                <c:pt idx="12225">
                  <c:v>289.01100000000002</c:v>
                </c:pt>
                <c:pt idx="12226">
                  <c:v>289.01100000000002</c:v>
                </c:pt>
                <c:pt idx="12227">
                  <c:v>289.01100000000002</c:v>
                </c:pt>
                <c:pt idx="12228">
                  <c:v>289.01100000000002</c:v>
                </c:pt>
                <c:pt idx="12229">
                  <c:v>289.01100000000002</c:v>
                </c:pt>
                <c:pt idx="12230">
                  <c:v>289.01100000000002</c:v>
                </c:pt>
                <c:pt idx="12231">
                  <c:v>289.01100000000002</c:v>
                </c:pt>
                <c:pt idx="12232">
                  <c:v>289.01100000000002</c:v>
                </c:pt>
                <c:pt idx="12233">
                  <c:v>289.01299999999998</c:v>
                </c:pt>
                <c:pt idx="12234">
                  <c:v>289.01900000000001</c:v>
                </c:pt>
                <c:pt idx="12235">
                  <c:v>289.024</c:v>
                </c:pt>
                <c:pt idx="12236">
                  <c:v>289.02999999999997</c:v>
                </c:pt>
                <c:pt idx="12237">
                  <c:v>289.03699999999998</c:v>
                </c:pt>
                <c:pt idx="12238">
                  <c:v>289.04500000000002</c:v>
                </c:pt>
                <c:pt idx="12239">
                  <c:v>289.053</c:v>
                </c:pt>
                <c:pt idx="12240">
                  <c:v>289.06099999999998</c:v>
                </c:pt>
                <c:pt idx="12241">
                  <c:v>289.06900000000002</c:v>
                </c:pt>
                <c:pt idx="12242">
                  <c:v>289.07600000000002</c:v>
                </c:pt>
                <c:pt idx="12243">
                  <c:v>289.084</c:v>
                </c:pt>
                <c:pt idx="12244">
                  <c:v>289.09199999999998</c:v>
                </c:pt>
                <c:pt idx="12245">
                  <c:v>289.10000000000002</c:v>
                </c:pt>
                <c:pt idx="12246">
                  <c:v>289.10700000000003</c:v>
                </c:pt>
                <c:pt idx="12247">
                  <c:v>289.11500000000001</c:v>
                </c:pt>
                <c:pt idx="12248">
                  <c:v>289.12299999999999</c:v>
                </c:pt>
                <c:pt idx="12249">
                  <c:v>289.13099999999997</c:v>
                </c:pt>
                <c:pt idx="12250">
                  <c:v>289.13900000000001</c:v>
                </c:pt>
                <c:pt idx="12251">
                  <c:v>289.14600000000002</c:v>
                </c:pt>
                <c:pt idx="12252">
                  <c:v>289.154</c:v>
                </c:pt>
                <c:pt idx="12253">
                  <c:v>289.16199999999998</c:v>
                </c:pt>
                <c:pt idx="12254">
                  <c:v>289.17</c:v>
                </c:pt>
                <c:pt idx="12255">
                  <c:v>289.178</c:v>
                </c:pt>
                <c:pt idx="12256">
                  <c:v>289.185</c:v>
                </c:pt>
                <c:pt idx="12257">
                  <c:v>289.19299999999998</c:v>
                </c:pt>
                <c:pt idx="12258">
                  <c:v>289.20100000000002</c:v>
                </c:pt>
                <c:pt idx="12259">
                  <c:v>289.209</c:v>
                </c:pt>
                <c:pt idx="12260">
                  <c:v>289.21699999999998</c:v>
                </c:pt>
                <c:pt idx="12261">
                  <c:v>289.22399999999999</c:v>
                </c:pt>
                <c:pt idx="12262">
                  <c:v>289.23200000000003</c:v>
                </c:pt>
                <c:pt idx="12263">
                  <c:v>289.24</c:v>
                </c:pt>
                <c:pt idx="12264">
                  <c:v>289.24799999999999</c:v>
                </c:pt>
                <c:pt idx="12265">
                  <c:v>289.25599999999997</c:v>
                </c:pt>
                <c:pt idx="12266">
                  <c:v>289.26299999999998</c:v>
                </c:pt>
                <c:pt idx="12267">
                  <c:v>289.27100000000002</c:v>
                </c:pt>
                <c:pt idx="12268">
                  <c:v>289.279</c:v>
                </c:pt>
                <c:pt idx="12269">
                  <c:v>289.28699999999998</c:v>
                </c:pt>
                <c:pt idx="12270">
                  <c:v>289.29500000000002</c:v>
                </c:pt>
                <c:pt idx="12271">
                  <c:v>289.30200000000002</c:v>
                </c:pt>
                <c:pt idx="12272">
                  <c:v>289.31</c:v>
                </c:pt>
                <c:pt idx="12273">
                  <c:v>289.31799999999998</c:v>
                </c:pt>
                <c:pt idx="12274">
                  <c:v>289.32600000000002</c:v>
                </c:pt>
                <c:pt idx="12275">
                  <c:v>289.334</c:v>
                </c:pt>
                <c:pt idx="12276">
                  <c:v>289.34100000000001</c:v>
                </c:pt>
                <c:pt idx="12277">
                  <c:v>289.34899999999999</c:v>
                </c:pt>
                <c:pt idx="12278">
                  <c:v>289.35700000000003</c:v>
                </c:pt>
                <c:pt idx="12279">
                  <c:v>289.36500000000001</c:v>
                </c:pt>
                <c:pt idx="12280">
                  <c:v>289.37299999999999</c:v>
                </c:pt>
                <c:pt idx="12281">
                  <c:v>289.38099999999997</c:v>
                </c:pt>
                <c:pt idx="12282">
                  <c:v>289.39</c:v>
                </c:pt>
                <c:pt idx="12283">
                  <c:v>289.399</c:v>
                </c:pt>
                <c:pt idx="12284">
                  <c:v>289.42200000000003</c:v>
                </c:pt>
                <c:pt idx="12285">
                  <c:v>289.47300000000001</c:v>
                </c:pt>
                <c:pt idx="12286">
                  <c:v>289.55200000000002</c:v>
                </c:pt>
                <c:pt idx="12287">
                  <c:v>289.642</c:v>
                </c:pt>
                <c:pt idx="12288">
                  <c:v>289.73200000000003</c:v>
                </c:pt>
                <c:pt idx="12289">
                  <c:v>289.82100000000003</c:v>
                </c:pt>
                <c:pt idx="12290">
                  <c:v>289.90800000000002</c:v>
                </c:pt>
                <c:pt idx="12291">
                  <c:v>289.99400000000003</c:v>
                </c:pt>
                <c:pt idx="12292">
                  <c:v>290.08300000000003</c:v>
                </c:pt>
                <c:pt idx="12293">
                  <c:v>290.17099999999999</c:v>
                </c:pt>
                <c:pt idx="12294">
                  <c:v>290.25</c:v>
                </c:pt>
                <c:pt idx="12295">
                  <c:v>290.33600000000001</c:v>
                </c:pt>
                <c:pt idx="12296">
                  <c:v>290.42500000000001</c:v>
                </c:pt>
                <c:pt idx="12297">
                  <c:v>290.51499999999999</c:v>
                </c:pt>
                <c:pt idx="12298">
                  <c:v>290.60599999999999</c:v>
                </c:pt>
                <c:pt idx="12299">
                  <c:v>290.69499999999999</c:v>
                </c:pt>
                <c:pt idx="12300">
                  <c:v>290.77699999999999</c:v>
                </c:pt>
                <c:pt idx="12301">
                  <c:v>290.858</c:v>
                </c:pt>
                <c:pt idx="12302">
                  <c:v>290.94099999999997</c:v>
                </c:pt>
                <c:pt idx="12303">
                  <c:v>291.02499999999998</c:v>
                </c:pt>
                <c:pt idx="12304">
                  <c:v>291.11</c:v>
                </c:pt>
                <c:pt idx="12305">
                  <c:v>291.19400000000002</c:v>
                </c:pt>
                <c:pt idx="12306">
                  <c:v>291.25599999999997</c:v>
                </c:pt>
                <c:pt idx="12307">
                  <c:v>291.26900000000001</c:v>
                </c:pt>
                <c:pt idx="12308">
                  <c:v>291.26900000000001</c:v>
                </c:pt>
                <c:pt idx="12309">
                  <c:v>291.26900000000001</c:v>
                </c:pt>
                <c:pt idx="12310">
                  <c:v>291.26900000000001</c:v>
                </c:pt>
                <c:pt idx="12311">
                  <c:v>291.26900000000001</c:v>
                </c:pt>
                <c:pt idx="12312">
                  <c:v>291.28899999999999</c:v>
                </c:pt>
                <c:pt idx="12313">
                  <c:v>291.346</c:v>
                </c:pt>
                <c:pt idx="12314">
                  <c:v>291.42</c:v>
                </c:pt>
                <c:pt idx="12315">
                  <c:v>291.49799999999999</c:v>
                </c:pt>
                <c:pt idx="12316">
                  <c:v>291.57</c:v>
                </c:pt>
                <c:pt idx="12317">
                  <c:v>291.57100000000003</c:v>
                </c:pt>
                <c:pt idx="12318">
                  <c:v>291.57100000000003</c:v>
                </c:pt>
                <c:pt idx="12319">
                  <c:v>291.57100000000003</c:v>
                </c:pt>
                <c:pt idx="12320">
                  <c:v>291.57100000000003</c:v>
                </c:pt>
                <c:pt idx="12321">
                  <c:v>291.57100000000003</c:v>
                </c:pt>
                <c:pt idx="12322">
                  <c:v>291.57100000000003</c:v>
                </c:pt>
                <c:pt idx="12323">
                  <c:v>291.57100000000003</c:v>
                </c:pt>
                <c:pt idx="12324">
                  <c:v>291.57100000000003</c:v>
                </c:pt>
                <c:pt idx="12325">
                  <c:v>291.57100000000003</c:v>
                </c:pt>
                <c:pt idx="12326">
                  <c:v>291.57100000000003</c:v>
                </c:pt>
                <c:pt idx="12327">
                  <c:v>291.57100000000003</c:v>
                </c:pt>
                <c:pt idx="12328">
                  <c:v>291.572</c:v>
                </c:pt>
                <c:pt idx="12329">
                  <c:v>291.57499999999999</c:v>
                </c:pt>
                <c:pt idx="12330">
                  <c:v>291.58100000000002</c:v>
                </c:pt>
                <c:pt idx="12331">
                  <c:v>291.58800000000002</c:v>
                </c:pt>
                <c:pt idx="12332">
                  <c:v>291.59500000000003</c:v>
                </c:pt>
                <c:pt idx="12333">
                  <c:v>291.60199999999998</c:v>
                </c:pt>
                <c:pt idx="12334">
                  <c:v>291.61</c:v>
                </c:pt>
                <c:pt idx="12335">
                  <c:v>291.61700000000002</c:v>
                </c:pt>
                <c:pt idx="12336">
                  <c:v>291.62400000000002</c:v>
                </c:pt>
                <c:pt idx="12337">
                  <c:v>291.63099999999997</c:v>
                </c:pt>
                <c:pt idx="12338">
                  <c:v>291.63900000000001</c:v>
                </c:pt>
                <c:pt idx="12339">
                  <c:v>291.64600000000002</c:v>
                </c:pt>
                <c:pt idx="12340">
                  <c:v>291.65300000000002</c:v>
                </c:pt>
                <c:pt idx="12341">
                  <c:v>291.67</c:v>
                </c:pt>
                <c:pt idx="12342">
                  <c:v>291.71300000000002</c:v>
                </c:pt>
                <c:pt idx="12343">
                  <c:v>291.78399999999999</c:v>
                </c:pt>
                <c:pt idx="12344">
                  <c:v>291.87</c:v>
                </c:pt>
                <c:pt idx="12345">
                  <c:v>291.959</c:v>
                </c:pt>
                <c:pt idx="12346">
                  <c:v>292.04899999999998</c:v>
                </c:pt>
                <c:pt idx="12347">
                  <c:v>292.13799999999998</c:v>
                </c:pt>
                <c:pt idx="12348">
                  <c:v>292.22399999999999</c:v>
                </c:pt>
                <c:pt idx="12349">
                  <c:v>292.31299999999999</c:v>
                </c:pt>
                <c:pt idx="12350">
                  <c:v>292.39699999999999</c:v>
                </c:pt>
                <c:pt idx="12351">
                  <c:v>292.48200000000003</c:v>
                </c:pt>
                <c:pt idx="12352">
                  <c:v>292.56799999999998</c:v>
                </c:pt>
                <c:pt idx="12353">
                  <c:v>292.65800000000002</c:v>
                </c:pt>
                <c:pt idx="12354">
                  <c:v>292.74900000000002</c:v>
                </c:pt>
                <c:pt idx="12355">
                  <c:v>292.83600000000001</c:v>
                </c:pt>
                <c:pt idx="12356">
                  <c:v>292.91699999999997</c:v>
                </c:pt>
                <c:pt idx="12357">
                  <c:v>292.99599999999998</c:v>
                </c:pt>
                <c:pt idx="12358">
                  <c:v>293.07799999999997</c:v>
                </c:pt>
                <c:pt idx="12359">
                  <c:v>293.16199999999998</c:v>
                </c:pt>
                <c:pt idx="12360">
                  <c:v>293.24700000000001</c:v>
                </c:pt>
                <c:pt idx="12361">
                  <c:v>293.33300000000003</c:v>
                </c:pt>
                <c:pt idx="12362">
                  <c:v>293.42</c:v>
                </c:pt>
                <c:pt idx="12363">
                  <c:v>293.50799999999998</c:v>
                </c:pt>
                <c:pt idx="12364">
                  <c:v>293.59699999999998</c:v>
                </c:pt>
                <c:pt idx="12365">
                  <c:v>293.68700000000001</c:v>
                </c:pt>
                <c:pt idx="12366">
                  <c:v>293.76600000000002</c:v>
                </c:pt>
                <c:pt idx="12367">
                  <c:v>293.83100000000002</c:v>
                </c:pt>
                <c:pt idx="12368">
                  <c:v>293.88099999999997</c:v>
                </c:pt>
                <c:pt idx="12369">
                  <c:v>293.89600000000002</c:v>
                </c:pt>
                <c:pt idx="12370">
                  <c:v>293.89600000000002</c:v>
                </c:pt>
                <c:pt idx="12371">
                  <c:v>293.89600000000002</c:v>
                </c:pt>
                <c:pt idx="12372">
                  <c:v>293.92899999999997</c:v>
                </c:pt>
                <c:pt idx="12373">
                  <c:v>293.983</c:v>
                </c:pt>
                <c:pt idx="12374">
                  <c:v>294.02999999999997</c:v>
                </c:pt>
                <c:pt idx="12375">
                  <c:v>294.06299999999999</c:v>
                </c:pt>
                <c:pt idx="12376">
                  <c:v>294.09100000000001</c:v>
                </c:pt>
                <c:pt idx="12377">
                  <c:v>294.11</c:v>
                </c:pt>
                <c:pt idx="12378">
                  <c:v>294.13600000000002</c:v>
                </c:pt>
                <c:pt idx="12379">
                  <c:v>294.19299999999998</c:v>
                </c:pt>
                <c:pt idx="12380">
                  <c:v>294.25799999999998</c:v>
                </c:pt>
                <c:pt idx="12381">
                  <c:v>294.30500000000001</c:v>
                </c:pt>
                <c:pt idx="12382">
                  <c:v>294.34800000000001</c:v>
                </c:pt>
                <c:pt idx="12383">
                  <c:v>294.39</c:v>
                </c:pt>
                <c:pt idx="12384">
                  <c:v>294.42200000000003</c:v>
                </c:pt>
                <c:pt idx="12385">
                  <c:v>294.45800000000003</c:v>
                </c:pt>
                <c:pt idx="12386">
                  <c:v>294.50900000000001</c:v>
                </c:pt>
                <c:pt idx="12387">
                  <c:v>294.56599999999997</c:v>
                </c:pt>
                <c:pt idx="12388">
                  <c:v>294.625</c:v>
                </c:pt>
                <c:pt idx="12389">
                  <c:v>294.68599999999998</c:v>
                </c:pt>
                <c:pt idx="12390">
                  <c:v>294.75</c:v>
                </c:pt>
                <c:pt idx="12391">
                  <c:v>294.81400000000002</c:v>
                </c:pt>
                <c:pt idx="12392">
                  <c:v>294.88099999999997</c:v>
                </c:pt>
                <c:pt idx="12393">
                  <c:v>294.95</c:v>
                </c:pt>
                <c:pt idx="12394">
                  <c:v>295.02100000000002</c:v>
                </c:pt>
                <c:pt idx="12395">
                  <c:v>295.08999999999997</c:v>
                </c:pt>
                <c:pt idx="12396">
                  <c:v>295.15199999999999</c:v>
                </c:pt>
                <c:pt idx="12397">
                  <c:v>295.19799999999998</c:v>
                </c:pt>
                <c:pt idx="12398">
                  <c:v>295.20999999999998</c:v>
                </c:pt>
                <c:pt idx="12399">
                  <c:v>295.20999999999998</c:v>
                </c:pt>
                <c:pt idx="12400">
                  <c:v>295.20999999999998</c:v>
                </c:pt>
                <c:pt idx="12401">
                  <c:v>295.20999999999998</c:v>
                </c:pt>
                <c:pt idx="12402">
                  <c:v>295.20999999999998</c:v>
                </c:pt>
                <c:pt idx="12403">
                  <c:v>295.20999999999998</c:v>
                </c:pt>
                <c:pt idx="12404">
                  <c:v>295.20999999999998</c:v>
                </c:pt>
                <c:pt idx="12405">
                  <c:v>295.20999999999998</c:v>
                </c:pt>
                <c:pt idx="12406">
                  <c:v>295.20999999999998</c:v>
                </c:pt>
                <c:pt idx="12407">
                  <c:v>295.20999999999998</c:v>
                </c:pt>
                <c:pt idx="12408">
                  <c:v>295.20999999999998</c:v>
                </c:pt>
                <c:pt idx="12409">
                  <c:v>295.20999999999998</c:v>
                </c:pt>
                <c:pt idx="12410">
                  <c:v>295.21600000000001</c:v>
                </c:pt>
                <c:pt idx="12411">
                  <c:v>295.24099999999999</c:v>
                </c:pt>
                <c:pt idx="12412">
                  <c:v>295.28399999999999</c:v>
                </c:pt>
                <c:pt idx="12413">
                  <c:v>295.33199999999999</c:v>
                </c:pt>
                <c:pt idx="12414">
                  <c:v>295.39600000000002</c:v>
                </c:pt>
                <c:pt idx="12415">
                  <c:v>295.47300000000001</c:v>
                </c:pt>
                <c:pt idx="12416">
                  <c:v>295.54199999999997</c:v>
                </c:pt>
                <c:pt idx="12417">
                  <c:v>295.60500000000002</c:v>
                </c:pt>
                <c:pt idx="12418">
                  <c:v>295.66399999999999</c:v>
                </c:pt>
                <c:pt idx="12419">
                  <c:v>295.71100000000001</c:v>
                </c:pt>
                <c:pt idx="12420">
                  <c:v>295.73599999999999</c:v>
                </c:pt>
                <c:pt idx="12421">
                  <c:v>295.74599999999998</c:v>
                </c:pt>
                <c:pt idx="12422">
                  <c:v>295.77800000000002</c:v>
                </c:pt>
                <c:pt idx="12423">
                  <c:v>295.81700000000001</c:v>
                </c:pt>
                <c:pt idx="12424">
                  <c:v>295.85700000000003</c:v>
                </c:pt>
                <c:pt idx="12425">
                  <c:v>295.89499999999998</c:v>
                </c:pt>
                <c:pt idx="12426">
                  <c:v>295.92899999999997</c:v>
                </c:pt>
                <c:pt idx="12427">
                  <c:v>295.96600000000001</c:v>
                </c:pt>
                <c:pt idx="12428">
                  <c:v>296.005</c:v>
                </c:pt>
                <c:pt idx="12429">
                  <c:v>296.04300000000001</c:v>
                </c:pt>
                <c:pt idx="12430">
                  <c:v>296.08</c:v>
                </c:pt>
                <c:pt idx="12431">
                  <c:v>296.11799999999999</c:v>
                </c:pt>
                <c:pt idx="12432">
                  <c:v>296.15499999999997</c:v>
                </c:pt>
                <c:pt idx="12433">
                  <c:v>296.18799999999999</c:v>
                </c:pt>
                <c:pt idx="12434">
                  <c:v>296.21899999999999</c:v>
                </c:pt>
                <c:pt idx="12435">
                  <c:v>296.26</c:v>
                </c:pt>
                <c:pt idx="12436">
                  <c:v>296.31</c:v>
                </c:pt>
                <c:pt idx="12437">
                  <c:v>296.36</c:v>
                </c:pt>
                <c:pt idx="12438">
                  <c:v>296.41000000000003</c:v>
                </c:pt>
                <c:pt idx="12439">
                  <c:v>296.46199999999999</c:v>
                </c:pt>
                <c:pt idx="12440">
                  <c:v>296.50799999999998</c:v>
                </c:pt>
                <c:pt idx="12441">
                  <c:v>296.53899999999999</c:v>
                </c:pt>
                <c:pt idx="12442">
                  <c:v>296.55200000000002</c:v>
                </c:pt>
                <c:pt idx="12443">
                  <c:v>296.55200000000002</c:v>
                </c:pt>
                <c:pt idx="12444">
                  <c:v>296.55200000000002</c:v>
                </c:pt>
                <c:pt idx="12445">
                  <c:v>296.55200000000002</c:v>
                </c:pt>
                <c:pt idx="12446">
                  <c:v>296.55200000000002</c:v>
                </c:pt>
                <c:pt idx="12447">
                  <c:v>296.55200000000002</c:v>
                </c:pt>
                <c:pt idx="12448">
                  <c:v>296.55200000000002</c:v>
                </c:pt>
                <c:pt idx="12449">
                  <c:v>296.55399999999997</c:v>
                </c:pt>
                <c:pt idx="12450">
                  <c:v>296.55700000000002</c:v>
                </c:pt>
                <c:pt idx="12451">
                  <c:v>296.56299999999999</c:v>
                </c:pt>
                <c:pt idx="12452">
                  <c:v>296.56900000000002</c:v>
                </c:pt>
                <c:pt idx="12453">
                  <c:v>296.577</c:v>
                </c:pt>
                <c:pt idx="12454">
                  <c:v>296.58499999999998</c:v>
                </c:pt>
                <c:pt idx="12455">
                  <c:v>296.59300000000002</c:v>
                </c:pt>
                <c:pt idx="12456">
                  <c:v>296.60199999999998</c:v>
                </c:pt>
                <c:pt idx="12457">
                  <c:v>296.61</c:v>
                </c:pt>
                <c:pt idx="12458">
                  <c:v>296.61799999999999</c:v>
                </c:pt>
                <c:pt idx="12459">
                  <c:v>296.62700000000001</c:v>
                </c:pt>
                <c:pt idx="12460">
                  <c:v>296.64600000000002</c:v>
                </c:pt>
                <c:pt idx="12461">
                  <c:v>296.69600000000003</c:v>
                </c:pt>
                <c:pt idx="12462">
                  <c:v>296.77800000000002</c:v>
                </c:pt>
                <c:pt idx="12463">
                  <c:v>296.86799999999999</c:v>
                </c:pt>
                <c:pt idx="12464">
                  <c:v>296.95699999999999</c:v>
                </c:pt>
                <c:pt idx="12465">
                  <c:v>297.04500000000002</c:v>
                </c:pt>
                <c:pt idx="12466">
                  <c:v>297.13299999999998</c:v>
                </c:pt>
                <c:pt idx="12467">
                  <c:v>297.21899999999999</c:v>
                </c:pt>
                <c:pt idx="12468">
                  <c:v>297.30900000000003</c:v>
                </c:pt>
                <c:pt idx="12469">
                  <c:v>297.39800000000002</c:v>
                </c:pt>
                <c:pt idx="12470">
                  <c:v>297.483</c:v>
                </c:pt>
                <c:pt idx="12471">
                  <c:v>297.56900000000002</c:v>
                </c:pt>
                <c:pt idx="12472">
                  <c:v>297.65699999999998</c:v>
                </c:pt>
                <c:pt idx="12473">
                  <c:v>297.74599999999998</c:v>
                </c:pt>
                <c:pt idx="12474">
                  <c:v>297.82400000000001</c:v>
                </c:pt>
                <c:pt idx="12475">
                  <c:v>297.858</c:v>
                </c:pt>
                <c:pt idx="12476">
                  <c:v>297.858</c:v>
                </c:pt>
                <c:pt idx="12477">
                  <c:v>297.858</c:v>
                </c:pt>
                <c:pt idx="12478">
                  <c:v>297.858</c:v>
                </c:pt>
                <c:pt idx="12479">
                  <c:v>297.858</c:v>
                </c:pt>
                <c:pt idx="12480">
                  <c:v>297.858</c:v>
                </c:pt>
                <c:pt idx="12481">
                  <c:v>297.858</c:v>
                </c:pt>
                <c:pt idx="12482">
                  <c:v>297.858</c:v>
                </c:pt>
                <c:pt idx="12483">
                  <c:v>297.858</c:v>
                </c:pt>
                <c:pt idx="12484">
                  <c:v>297.87200000000001</c:v>
                </c:pt>
                <c:pt idx="12485">
                  <c:v>297.87200000000001</c:v>
                </c:pt>
                <c:pt idx="12486">
                  <c:v>297.88299999999998</c:v>
                </c:pt>
                <c:pt idx="12487">
                  <c:v>297.92200000000003</c:v>
                </c:pt>
                <c:pt idx="12488">
                  <c:v>297.98099999999999</c:v>
                </c:pt>
                <c:pt idx="12489">
                  <c:v>298.04399999999998</c:v>
                </c:pt>
                <c:pt idx="12490">
                  <c:v>298.10700000000003</c:v>
                </c:pt>
                <c:pt idx="12491">
                  <c:v>298.17099999999999</c:v>
                </c:pt>
                <c:pt idx="12492">
                  <c:v>298.23599999999999</c:v>
                </c:pt>
                <c:pt idx="12493">
                  <c:v>298.298</c:v>
                </c:pt>
                <c:pt idx="12494">
                  <c:v>298.36099999999999</c:v>
                </c:pt>
                <c:pt idx="12495">
                  <c:v>298.43799999999999</c:v>
                </c:pt>
                <c:pt idx="12496">
                  <c:v>298.52499999999998</c:v>
                </c:pt>
                <c:pt idx="12497">
                  <c:v>298.61399999999998</c:v>
                </c:pt>
                <c:pt idx="12498">
                  <c:v>298.697</c:v>
                </c:pt>
                <c:pt idx="12499">
                  <c:v>298.77699999999999</c:v>
                </c:pt>
                <c:pt idx="12500">
                  <c:v>298.85899999999998</c:v>
                </c:pt>
                <c:pt idx="12501">
                  <c:v>298.94200000000001</c:v>
                </c:pt>
                <c:pt idx="12502">
                  <c:v>299.02600000000001</c:v>
                </c:pt>
                <c:pt idx="12503">
                  <c:v>299.11200000000002</c:v>
                </c:pt>
                <c:pt idx="12504">
                  <c:v>299.197</c:v>
                </c:pt>
                <c:pt idx="12505">
                  <c:v>299.27999999999997</c:v>
                </c:pt>
                <c:pt idx="12506">
                  <c:v>299.35500000000002</c:v>
                </c:pt>
                <c:pt idx="12507">
                  <c:v>299.40499999999997</c:v>
                </c:pt>
                <c:pt idx="12508">
                  <c:v>299.42700000000002</c:v>
                </c:pt>
                <c:pt idx="12509">
                  <c:v>299.42700000000002</c:v>
                </c:pt>
                <c:pt idx="12510">
                  <c:v>299.42700000000002</c:v>
                </c:pt>
                <c:pt idx="12511">
                  <c:v>299.42700000000002</c:v>
                </c:pt>
                <c:pt idx="12512">
                  <c:v>299.42700000000002</c:v>
                </c:pt>
                <c:pt idx="12513">
                  <c:v>299.42700000000002</c:v>
                </c:pt>
                <c:pt idx="12514">
                  <c:v>299.42700000000002</c:v>
                </c:pt>
                <c:pt idx="12515">
                  <c:v>299.42700000000002</c:v>
                </c:pt>
                <c:pt idx="12516">
                  <c:v>299.42700000000002</c:v>
                </c:pt>
                <c:pt idx="12517">
                  <c:v>299.42700000000002</c:v>
                </c:pt>
                <c:pt idx="12518">
                  <c:v>299.42700000000002</c:v>
                </c:pt>
                <c:pt idx="12519">
                  <c:v>299.43900000000002</c:v>
                </c:pt>
                <c:pt idx="12520">
                  <c:v>299.43900000000002</c:v>
                </c:pt>
                <c:pt idx="12521">
                  <c:v>299.43900000000002</c:v>
                </c:pt>
                <c:pt idx="12522">
                  <c:v>299.47399999999999</c:v>
                </c:pt>
                <c:pt idx="12523">
                  <c:v>299.529</c:v>
                </c:pt>
                <c:pt idx="12524">
                  <c:v>299.58</c:v>
                </c:pt>
                <c:pt idx="12525">
                  <c:v>299.62900000000002</c:v>
                </c:pt>
                <c:pt idx="12526">
                  <c:v>299.67899999999997</c:v>
                </c:pt>
                <c:pt idx="12527">
                  <c:v>299.73700000000002</c:v>
                </c:pt>
                <c:pt idx="12528">
                  <c:v>299.79599999999999</c:v>
                </c:pt>
                <c:pt idx="12529">
                  <c:v>299.84300000000002</c:v>
                </c:pt>
                <c:pt idx="12530">
                  <c:v>299.88400000000001</c:v>
                </c:pt>
                <c:pt idx="12531">
                  <c:v>299.93599999999998</c:v>
                </c:pt>
                <c:pt idx="12532">
                  <c:v>300</c:v>
                </c:pt>
                <c:pt idx="12533">
                  <c:v>300.072</c:v>
                </c:pt>
                <c:pt idx="12534">
                  <c:v>300.12</c:v>
                </c:pt>
                <c:pt idx="12535">
                  <c:v>300.14800000000002</c:v>
                </c:pt>
                <c:pt idx="12536">
                  <c:v>300.18200000000002</c:v>
                </c:pt>
                <c:pt idx="12537">
                  <c:v>300.19900000000001</c:v>
                </c:pt>
                <c:pt idx="12538">
                  <c:v>300.19900000000001</c:v>
                </c:pt>
                <c:pt idx="12539">
                  <c:v>300.19900000000001</c:v>
                </c:pt>
                <c:pt idx="12540">
                  <c:v>300.20499999999998</c:v>
                </c:pt>
                <c:pt idx="12541">
                  <c:v>300.24</c:v>
                </c:pt>
                <c:pt idx="12542">
                  <c:v>300.30200000000002</c:v>
                </c:pt>
                <c:pt idx="12543">
                  <c:v>300.38200000000001</c:v>
                </c:pt>
                <c:pt idx="12544">
                  <c:v>300.46800000000002</c:v>
                </c:pt>
                <c:pt idx="12545">
                  <c:v>300.55799999999999</c:v>
                </c:pt>
                <c:pt idx="12546">
                  <c:v>300.649</c:v>
                </c:pt>
                <c:pt idx="12547">
                  <c:v>300.73700000000002</c:v>
                </c:pt>
                <c:pt idx="12548">
                  <c:v>300.81799999999998</c:v>
                </c:pt>
                <c:pt idx="12549">
                  <c:v>300.89699999999999</c:v>
                </c:pt>
                <c:pt idx="12550">
                  <c:v>300.97800000000001</c:v>
                </c:pt>
                <c:pt idx="12551">
                  <c:v>301.06099999999998</c:v>
                </c:pt>
                <c:pt idx="12552">
                  <c:v>301.14600000000002</c:v>
                </c:pt>
                <c:pt idx="12553">
                  <c:v>301.23200000000003</c:v>
                </c:pt>
                <c:pt idx="12554">
                  <c:v>301.30700000000002</c:v>
                </c:pt>
                <c:pt idx="12555">
                  <c:v>301.35399999999998</c:v>
                </c:pt>
                <c:pt idx="12556">
                  <c:v>301.36700000000002</c:v>
                </c:pt>
                <c:pt idx="12557">
                  <c:v>301.36700000000002</c:v>
                </c:pt>
                <c:pt idx="12558">
                  <c:v>301.36700000000002</c:v>
                </c:pt>
                <c:pt idx="12559">
                  <c:v>301.36700000000002</c:v>
                </c:pt>
                <c:pt idx="12560">
                  <c:v>301.36700000000002</c:v>
                </c:pt>
                <c:pt idx="12561">
                  <c:v>301.36700000000002</c:v>
                </c:pt>
                <c:pt idx="12562">
                  <c:v>301.36700000000002</c:v>
                </c:pt>
                <c:pt idx="12563">
                  <c:v>301.36700000000002</c:v>
                </c:pt>
                <c:pt idx="12564">
                  <c:v>301.36700000000002</c:v>
                </c:pt>
                <c:pt idx="12565">
                  <c:v>301.36700000000002</c:v>
                </c:pt>
                <c:pt idx="12566">
                  <c:v>301.36700000000002</c:v>
                </c:pt>
                <c:pt idx="12567">
                  <c:v>301.36700000000002</c:v>
                </c:pt>
                <c:pt idx="12568">
                  <c:v>301.36700000000002</c:v>
                </c:pt>
                <c:pt idx="12569">
                  <c:v>301.36700000000002</c:v>
                </c:pt>
                <c:pt idx="12570">
                  <c:v>301.36799999999999</c:v>
                </c:pt>
                <c:pt idx="12571">
                  <c:v>301.36799999999999</c:v>
                </c:pt>
                <c:pt idx="12572">
                  <c:v>301.37</c:v>
                </c:pt>
                <c:pt idx="12573">
                  <c:v>301.37400000000002</c:v>
                </c:pt>
                <c:pt idx="12574">
                  <c:v>301.38</c:v>
                </c:pt>
                <c:pt idx="12575">
                  <c:v>301.38900000000001</c:v>
                </c:pt>
                <c:pt idx="12576">
                  <c:v>301.41300000000001</c:v>
                </c:pt>
                <c:pt idx="12577">
                  <c:v>301.46600000000001</c:v>
                </c:pt>
                <c:pt idx="12578">
                  <c:v>301.536</c:v>
                </c:pt>
                <c:pt idx="12579">
                  <c:v>301.61</c:v>
                </c:pt>
                <c:pt idx="12580">
                  <c:v>301.697</c:v>
                </c:pt>
                <c:pt idx="12581">
                  <c:v>301.786</c:v>
                </c:pt>
                <c:pt idx="12582">
                  <c:v>301.87599999999998</c:v>
                </c:pt>
                <c:pt idx="12583">
                  <c:v>301.96100000000001</c:v>
                </c:pt>
                <c:pt idx="12584">
                  <c:v>302.05</c:v>
                </c:pt>
                <c:pt idx="12585">
                  <c:v>302.08</c:v>
                </c:pt>
                <c:pt idx="12586">
                  <c:v>302.12200000000001</c:v>
                </c:pt>
                <c:pt idx="12587">
                  <c:v>302.19299999999998</c:v>
                </c:pt>
                <c:pt idx="12588">
                  <c:v>302.27600000000001</c:v>
                </c:pt>
                <c:pt idx="12589">
                  <c:v>302.363</c:v>
                </c:pt>
                <c:pt idx="12590">
                  <c:v>302.45299999999997</c:v>
                </c:pt>
                <c:pt idx="12591">
                  <c:v>302.54300000000001</c:v>
                </c:pt>
                <c:pt idx="12592">
                  <c:v>302.62599999999998</c:v>
                </c:pt>
                <c:pt idx="12593">
                  <c:v>302.69400000000002</c:v>
                </c:pt>
                <c:pt idx="12594">
                  <c:v>302.76499999999999</c:v>
                </c:pt>
                <c:pt idx="12595">
                  <c:v>302.84300000000002</c:v>
                </c:pt>
                <c:pt idx="12596">
                  <c:v>302.90600000000001</c:v>
                </c:pt>
                <c:pt idx="12597">
                  <c:v>302.93900000000002</c:v>
                </c:pt>
                <c:pt idx="12598">
                  <c:v>302.95699999999999</c:v>
                </c:pt>
                <c:pt idx="12599">
                  <c:v>302.99200000000002</c:v>
                </c:pt>
                <c:pt idx="12600">
                  <c:v>303.02600000000001</c:v>
                </c:pt>
                <c:pt idx="12601">
                  <c:v>303.06</c:v>
                </c:pt>
                <c:pt idx="12602">
                  <c:v>303.09500000000003</c:v>
                </c:pt>
                <c:pt idx="12603">
                  <c:v>303.11700000000002</c:v>
                </c:pt>
                <c:pt idx="12604">
                  <c:v>303.149</c:v>
                </c:pt>
                <c:pt idx="12605">
                  <c:v>303.185</c:v>
                </c:pt>
                <c:pt idx="12606">
                  <c:v>303.22800000000001</c:v>
                </c:pt>
                <c:pt idx="12607">
                  <c:v>303.27600000000001</c:v>
                </c:pt>
                <c:pt idx="12608">
                  <c:v>303.33300000000003</c:v>
                </c:pt>
                <c:pt idx="12609">
                  <c:v>303.39400000000001</c:v>
                </c:pt>
                <c:pt idx="12610">
                  <c:v>303.45100000000002</c:v>
                </c:pt>
                <c:pt idx="12611">
                  <c:v>303.50700000000001</c:v>
                </c:pt>
                <c:pt idx="12612">
                  <c:v>303.56299999999999</c:v>
                </c:pt>
                <c:pt idx="12613">
                  <c:v>303.61399999999998</c:v>
                </c:pt>
                <c:pt idx="12614">
                  <c:v>303.65600000000001</c:v>
                </c:pt>
                <c:pt idx="12615">
                  <c:v>303.69600000000003</c:v>
                </c:pt>
                <c:pt idx="12616">
                  <c:v>303.73200000000003</c:v>
                </c:pt>
                <c:pt idx="12617">
                  <c:v>303.774</c:v>
                </c:pt>
                <c:pt idx="12618">
                  <c:v>303.81099999999998</c:v>
                </c:pt>
                <c:pt idx="12619">
                  <c:v>303.85300000000001</c:v>
                </c:pt>
                <c:pt idx="12620">
                  <c:v>303.899</c:v>
                </c:pt>
                <c:pt idx="12621">
                  <c:v>303.94099999999997</c:v>
                </c:pt>
                <c:pt idx="12622">
                  <c:v>303.959</c:v>
                </c:pt>
                <c:pt idx="12623">
                  <c:v>303.959</c:v>
                </c:pt>
                <c:pt idx="12624">
                  <c:v>303.959</c:v>
                </c:pt>
                <c:pt idx="12625">
                  <c:v>303.959</c:v>
                </c:pt>
                <c:pt idx="12626">
                  <c:v>303.959</c:v>
                </c:pt>
                <c:pt idx="12627">
                  <c:v>303.959</c:v>
                </c:pt>
                <c:pt idx="12628">
                  <c:v>303.959</c:v>
                </c:pt>
                <c:pt idx="12629">
                  <c:v>303.959</c:v>
                </c:pt>
                <c:pt idx="12630">
                  <c:v>303.959</c:v>
                </c:pt>
                <c:pt idx="12631">
                  <c:v>303.959</c:v>
                </c:pt>
                <c:pt idx="12632">
                  <c:v>303.959</c:v>
                </c:pt>
                <c:pt idx="12633">
                  <c:v>303.959</c:v>
                </c:pt>
                <c:pt idx="12634">
                  <c:v>303.959</c:v>
                </c:pt>
                <c:pt idx="12635">
                  <c:v>303.959</c:v>
                </c:pt>
                <c:pt idx="12636">
                  <c:v>303.96600000000001</c:v>
                </c:pt>
                <c:pt idx="12637">
                  <c:v>304.00799999999998</c:v>
                </c:pt>
                <c:pt idx="12638">
                  <c:v>304.07499999999999</c:v>
                </c:pt>
                <c:pt idx="12639">
                  <c:v>304.154</c:v>
                </c:pt>
                <c:pt idx="12640">
                  <c:v>304.23700000000002</c:v>
                </c:pt>
                <c:pt idx="12641">
                  <c:v>304.32299999999998</c:v>
                </c:pt>
                <c:pt idx="12642">
                  <c:v>304.41199999999998</c:v>
                </c:pt>
                <c:pt idx="12643">
                  <c:v>304.50200000000001</c:v>
                </c:pt>
                <c:pt idx="12644">
                  <c:v>304.59100000000001</c:v>
                </c:pt>
                <c:pt idx="12645">
                  <c:v>304.66300000000001</c:v>
                </c:pt>
                <c:pt idx="12646">
                  <c:v>304.71699999999998</c:v>
                </c:pt>
                <c:pt idx="12647">
                  <c:v>304.79399999999998</c:v>
                </c:pt>
                <c:pt idx="12648">
                  <c:v>304.87400000000002</c:v>
                </c:pt>
                <c:pt idx="12649">
                  <c:v>304.95800000000003</c:v>
                </c:pt>
                <c:pt idx="12650">
                  <c:v>305.04199999999997</c:v>
                </c:pt>
                <c:pt idx="12651">
                  <c:v>305.12799999999999</c:v>
                </c:pt>
                <c:pt idx="12652">
                  <c:v>305.21300000000002</c:v>
                </c:pt>
                <c:pt idx="12653">
                  <c:v>305.29000000000002</c:v>
                </c:pt>
                <c:pt idx="12654">
                  <c:v>305.36700000000002</c:v>
                </c:pt>
                <c:pt idx="12655">
                  <c:v>305.404</c:v>
                </c:pt>
                <c:pt idx="12656">
                  <c:v>305.43</c:v>
                </c:pt>
                <c:pt idx="12657">
                  <c:v>305.44900000000001</c:v>
                </c:pt>
                <c:pt idx="12658">
                  <c:v>305.45600000000002</c:v>
                </c:pt>
                <c:pt idx="12659">
                  <c:v>305.45600000000002</c:v>
                </c:pt>
                <c:pt idx="12660">
                  <c:v>305.45600000000002</c:v>
                </c:pt>
                <c:pt idx="12661">
                  <c:v>305.45600000000002</c:v>
                </c:pt>
                <c:pt idx="12662">
                  <c:v>305.45600000000002</c:v>
                </c:pt>
                <c:pt idx="12663">
                  <c:v>305.45600000000002</c:v>
                </c:pt>
                <c:pt idx="12664">
                  <c:v>305.45600000000002</c:v>
                </c:pt>
                <c:pt idx="12665">
                  <c:v>305.45600000000002</c:v>
                </c:pt>
                <c:pt idx="12666">
                  <c:v>305.45600000000002</c:v>
                </c:pt>
                <c:pt idx="12667">
                  <c:v>305.45600000000002</c:v>
                </c:pt>
                <c:pt idx="12668">
                  <c:v>305.45600000000002</c:v>
                </c:pt>
                <c:pt idx="12669">
                  <c:v>305.45600000000002</c:v>
                </c:pt>
                <c:pt idx="12670">
                  <c:v>305.45600000000002</c:v>
                </c:pt>
                <c:pt idx="12671">
                  <c:v>305.45600000000002</c:v>
                </c:pt>
                <c:pt idx="12672">
                  <c:v>305.45800000000003</c:v>
                </c:pt>
                <c:pt idx="12673">
                  <c:v>305.46199999999999</c:v>
                </c:pt>
                <c:pt idx="12674">
                  <c:v>305.46699999999998</c:v>
                </c:pt>
                <c:pt idx="12675">
                  <c:v>305.47500000000002</c:v>
                </c:pt>
                <c:pt idx="12676">
                  <c:v>305.483</c:v>
                </c:pt>
                <c:pt idx="12677">
                  <c:v>305.49099999999999</c:v>
                </c:pt>
                <c:pt idx="12678">
                  <c:v>305.49799999999999</c:v>
                </c:pt>
                <c:pt idx="12679">
                  <c:v>305.50599999999997</c:v>
                </c:pt>
                <c:pt idx="12680">
                  <c:v>305.51499999999999</c:v>
                </c:pt>
                <c:pt idx="12681">
                  <c:v>305.52199999999999</c:v>
                </c:pt>
                <c:pt idx="12682">
                  <c:v>305.53100000000001</c:v>
                </c:pt>
                <c:pt idx="12683">
                  <c:v>305.53899999999999</c:v>
                </c:pt>
                <c:pt idx="12684">
                  <c:v>305.54700000000003</c:v>
                </c:pt>
                <c:pt idx="12685">
                  <c:v>305.55500000000001</c:v>
                </c:pt>
                <c:pt idx="12686">
                  <c:v>305.56299999999999</c:v>
                </c:pt>
                <c:pt idx="12687">
                  <c:v>305.57100000000003</c:v>
                </c:pt>
                <c:pt idx="12688">
                  <c:v>305.57900000000001</c:v>
                </c:pt>
                <c:pt idx="12689">
                  <c:v>305.58699999999999</c:v>
                </c:pt>
                <c:pt idx="12690">
                  <c:v>305.59500000000003</c:v>
                </c:pt>
                <c:pt idx="12691">
                  <c:v>305.60300000000001</c:v>
                </c:pt>
                <c:pt idx="12692">
                  <c:v>305.61</c:v>
                </c:pt>
                <c:pt idx="12693">
                  <c:v>305.61799999999999</c:v>
                </c:pt>
                <c:pt idx="12694">
                  <c:v>305.62599999999998</c:v>
                </c:pt>
                <c:pt idx="12695">
                  <c:v>305.63400000000001</c:v>
                </c:pt>
                <c:pt idx="12696">
                  <c:v>305.642</c:v>
                </c:pt>
                <c:pt idx="12697">
                  <c:v>305.65300000000002</c:v>
                </c:pt>
                <c:pt idx="12698">
                  <c:v>305.68599999999998</c:v>
                </c:pt>
                <c:pt idx="12699">
                  <c:v>305.745</c:v>
                </c:pt>
                <c:pt idx="12700">
                  <c:v>305.83499999999998</c:v>
                </c:pt>
                <c:pt idx="12701">
                  <c:v>305.92399999999998</c:v>
                </c:pt>
                <c:pt idx="12702">
                  <c:v>306.01400000000001</c:v>
                </c:pt>
                <c:pt idx="12703">
                  <c:v>306.10399999999998</c:v>
                </c:pt>
                <c:pt idx="12704">
                  <c:v>306.19099999999997</c:v>
                </c:pt>
                <c:pt idx="12705">
                  <c:v>306.27800000000002</c:v>
                </c:pt>
                <c:pt idx="12706">
                  <c:v>306.36900000000003</c:v>
                </c:pt>
                <c:pt idx="12707">
                  <c:v>306.45</c:v>
                </c:pt>
                <c:pt idx="12708">
                  <c:v>306.53500000000003</c:v>
                </c:pt>
                <c:pt idx="12709">
                  <c:v>306.62200000000001</c:v>
                </c:pt>
                <c:pt idx="12710">
                  <c:v>306.71100000000001</c:v>
                </c:pt>
                <c:pt idx="12711">
                  <c:v>306.80200000000002</c:v>
                </c:pt>
                <c:pt idx="12712">
                  <c:v>306.89</c:v>
                </c:pt>
                <c:pt idx="12713">
                  <c:v>306.97399999999999</c:v>
                </c:pt>
                <c:pt idx="12714">
                  <c:v>307.05200000000002</c:v>
                </c:pt>
                <c:pt idx="12715">
                  <c:v>307.13299999999998</c:v>
                </c:pt>
                <c:pt idx="12716">
                  <c:v>307.21699999999998</c:v>
                </c:pt>
                <c:pt idx="12717">
                  <c:v>307.30200000000002</c:v>
                </c:pt>
                <c:pt idx="12718">
                  <c:v>307.387</c:v>
                </c:pt>
                <c:pt idx="12719">
                  <c:v>307.47300000000001</c:v>
                </c:pt>
                <c:pt idx="12720">
                  <c:v>307.56099999999998</c:v>
                </c:pt>
                <c:pt idx="12721">
                  <c:v>307.64999999999998</c:v>
                </c:pt>
                <c:pt idx="12722">
                  <c:v>307.74</c:v>
                </c:pt>
                <c:pt idx="12723">
                  <c:v>307.83</c:v>
                </c:pt>
                <c:pt idx="12724">
                  <c:v>307.911</c:v>
                </c:pt>
                <c:pt idx="12725">
                  <c:v>307.97899999999998</c:v>
                </c:pt>
                <c:pt idx="12726">
                  <c:v>308.04599999999999</c:v>
                </c:pt>
                <c:pt idx="12727">
                  <c:v>308.10000000000002</c:v>
                </c:pt>
                <c:pt idx="12728">
                  <c:v>308.14999999999998</c:v>
                </c:pt>
                <c:pt idx="12729">
                  <c:v>308.18700000000001</c:v>
                </c:pt>
                <c:pt idx="12730">
                  <c:v>308.19799999999998</c:v>
                </c:pt>
                <c:pt idx="12731">
                  <c:v>308.19799999999998</c:v>
                </c:pt>
                <c:pt idx="12732">
                  <c:v>308.19799999999998</c:v>
                </c:pt>
                <c:pt idx="12733">
                  <c:v>308.21100000000001</c:v>
                </c:pt>
                <c:pt idx="12734">
                  <c:v>308.233</c:v>
                </c:pt>
                <c:pt idx="12735">
                  <c:v>308.23599999999999</c:v>
                </c:pt>
                <c:pt idx="12736">
                  <c:v>308.23599999999999</c:v>
                </c:pt>
                <c:pt idx="12737">
                  <c:v>308.24900000000002</c:v>
                </c:pt>
                <c:pt idx="12738">
                  <c:v>308.30200000000002</c:v>
                </c:pt>
                <c:pt idx="12739">
                  <c:v>308.36900000000003</c:v>
                </c:pt>
                <c:pt idx="12740">
                  <c:v>308.42</c:v>
                </c:pt>
                <c:pt idx="12741">
                  <c:v>308.45800000000003</c:v>
                </c:pt>
                <c:pt idx="12742">
                  <c:v>308.464</c:v>
                </c:pt>
                <c:pt idx="12743">
                  <c:v>308.47800000000001</c:v>
                </c:pt>
                <c:pt idx="12744">
                  <c:v>308.51499999999999</c:v>
                </c:pt>
                <c:pt idx="12745">
                  <c:v>308.56200000000001</c:v>
                </c:pt>
                <c:pt idx="12746">
                  <c:v>308.61500000000001</c:v>
                </c:pt>
                <c:pt idx="12747">
                  <c:v>308.66800000000001</c:v>
                </c:pt>
                <c:pt idx="12748">
                  <c:v>308.71199999999999</c:v>
                </c:pt>
                <c:pt idx="12749">
                  <c:v>308.74299999999999</c:v>
                </c:pt>
                <c:pt idx="12750">
                  <c:v>308.75299999999999</c:v>
                </c:pt>
                <c:pt idx="12751">
                  <c:v>308.75299999999999</c:v>
                </c:pt>
                <c:pt idx="12752">
                  <c:v>308.75299999999999</c:v>
                </c:pt>
                <c:pt idx="12753">
                  <c:v>308.755</c:v>
                </c:pt>
                <c:pt idx="12754">
                  <c:v>308.774</c:v>
                </c:pt>
                <c:pt idx="12755">
                  <c:v>308.774</c:v>
                </c:pt>
                <c:pt idx="12756">
                  <c:v>308.774</c:v>
                </c:pt>
                <c:pt idx="12757">
                  <c:v>308.774</c:v>
                </c:pt>
                <c:pt idx="12758">
                  <c:v>308.79899999999998</c:v>
                </c:pt>
                <c:pt idx="12759">
                  <c:v>308.85500000000002</c:v>
                </c:pt>
                <c:pt idx="12760">
                  <c:v>308.88299999999998</c:v>
                </c:pt>
                <c:pt idx="12761">
                  <c:v>308.916</c:v>
                </c:pt>
                <c:pt idx="12762">
                  <c:v>308.95299999999997</c:v>
                </c:pt>
                <c:pt idx="12763">
                  <c:v>308.98599999999999</c:v>
                </c:pt>
                <c:pt idx="12764">
                  <c:v>309.01600000000002</c:v>
                </c:pt>
                <c:pt idx="12765">
                  <c:v>309.04500000000002</c:v>
                </c:pt>
                <c:pt idx="12766">
                  <c:v>309.07100000000003</c:v>
                </c:pt>
                <c:pt idx="12767">
                  <c:v>309.08300000000003</c:v>
                </c:pt>
                <c:pt idx="12768">
                  <c:v>309.08300000000003</c:v>
                </c:pt>
                <c:pt idx="12769">
                  <c:v>309.08300000000003</c:v>
                </c:pt>
                <c:pt idx="12770">
                  <c:v>309.09699999999998</c:v>
                </c:pt>
                <c:pt idx="12771">
                  <c:v>309.15100000000001</c:v>
                </c:pt>
                <c:pt idx="12772">
                  <c:v>309.197</c:v>
                </c:pt>
                <c:pt idx="12773">
                  <c:v>309.23500000000001</c:v>
                </c:pt>
                <c:pt idx="12774">
                  <c:v>309.27</c:v>
                </c:pt>
                <c:pt idx="12775">
                  <c:v>309.3</c:v>
                </c:pt>
                <c:pt idx="12776">
                  <c:v>309.33800000000002</c:v>
                </c:pt>
                <c:pt idx="12777">
                  <c:v>309.38499999999999</c:v>
                </c:pt>
                <c:pt idx="12778">
                  <c:v>309.42500000000001</c:v>
                </c:pt>
                <c:pt idx="12779">
                  <c:v>309.45</c:v>
                </c:pt>
                <c:pt idx="12780">
                  <c:v>309.48200000000003</c:v>
                </c:pt>
                <c:pt idx="12781">
                  <c:v>309.52800000000002</c:v>
                </c:pt>
                <c:pt idx="12782">
                  <c:v>309.55799999999999</c:v>
                </c:pt>
                <c:pt idx="12783">
                  <c:v>309.55799999999999</c:v>
                </c:pt>
                <c:pt idx="12784">
                  <c:v>309.55799999999999</c:v>
                </c:pt>
                <c:pt idx="12785">
                  <c:v>309.55799999999999</c:v>
                </c:pt>
                <c:pt idx="12786">
                  <c:v>309.55799999999999</c:v>
                </c:pt>
                <c:pt idx="12787">
                  <c:v>309.55799999999999</c:v>
                </c:pt>
                <c:pt idx="12788">
                  <c:v>309.55799999999999</c:v>
                </c:pt>
                <c:pt idx="12789">
                  <c:v>309.55799999999999</c:v>
                </c:pt>
                <c:pt idx="12790">
                  <c:v>309.55799999999999</c:v>
                </c:pt>
                <c:pt idx="12791">
                  <c:v>309.55799999999999</c:v>
                </c:pt>
                <c:pt idx="12792">
                  <c:v>309.55799999999999</c:v>
                </c:pt>
                <c:pt idx="12793">
                  <c:v>309.55799999999999</c:v>
                </c:pt>
                <c:pt idx="12794">
                  <c:v>309.55799999999999</c:v>
                </c:pt>
                <c:pt idx="12795">
                  <c:v>309.55799999999999</c:v>
                </c:pt>
                <c:pt idx="12796">
                  <c:v>309.55799999999999</c:v>
                </c:pt>
                <c:pt idx="12797">
                  <c:v>309.55799999999999</c:v>
                </c:pt>
                <c:pt idx="12798">
                  <c:v>309.55799999999999</c:v>
                </c:pt>
                <c:pt idx="12799">
                  <c:v>309.56</c:v>
                </c:pt>
                <c:pt idx="12800">
                  <c:v>309.565</c:v>
                </c:pt>
                <c:pt idx="12801">
                  <c:v>309.57</c:v>
                </c:pt>
                <c:pt idx="12802">
                  <c:v>309.57799999999997</c:v>
                </c:pt>
                <c:pt idx="12803">
                  <c:v>309.58600000000001</c:v>
                </c:pt>
                <c:pt idx="12804">
                  <c:v>309.59300000000002</c:v>
                </c:pt>
                <c:pt idx="12805">
                  <c:v>309.601</c:v>
                </c:pt>
                <c:pt idx="12806">
                  <c:v>309.60899999999998</c:v>
                </c:pt>
                <c:pt idx="12807">
                  <c:v>309.61700000000002</c:v>
                </c:pt>
                <c:pt idx="12808">
                  <c:v>309.625</c:v>
                </c:pt>
                <c:pt idx="12809">
                  <c:v>309.63200000000001</c:v>
                </c:pt>
                <c:pt idx="12810">
                  <c:v>309.64</c:v>
                </c:pt>
                <c:pt idx="12811">
                  <c:v>309.64800000000002</c:v>
                </c:pt>
                <c:pt idx="12812">
                  <c:v>309.65600000000001</c:v>
                </c:pt>
                <c:pt idx="12813">
                  <c:v>309.66399999999999</c:v>
                </c:pt>
                <c:pt idx="12814">
                  <c:v>309.67099999999999</c:v>
                </c:pt>
                <c:pt idx="12815">
                  <c:v>309.67899999999997</c:v>
                </c:pt>
                <c:pt idx="12816">
                  <c:v>309.68700000000001</c:v>
                </c:pt>
                <c:pt idx="12817">
                  <c:v>309.69499999999999</c:v>
                </c:pt>
                <c:pt idx="12818">
                  <c:v>309.702</c:v>
                </c:pt>
                <c:pt idx="12819">
                  <c:v>309.70999999999998</c:v>
                </c:pt>
                <c:pt idx="12820">
                  <c:v>309.71800000000002</c:v>
                </c:pt>
                <c:pt idx="12821">
                  <c:v>309.726</c:v>
                </c:pt>
                <c:pt idx="12822">
                  <c:v>309.73399999999998</c:v>
                </c:pt>
                <c:pt idx="12823">
                  <c:v>309.74099999999999</c:v>
                </c:pt>
                <c:pt idx="12824">
                  <c:v>309.74900000000002</c:v>
                </c:pt>
                <c:pt idx="12825">
                  <c:v>309.75700000000001</c:v>
                </c:pt>
                <c:pt idx="12826">
                  <c:v>309.76499999999999</c:v>
                </c:pt>
                <c:pt idx="12827">
                  <c:v>309.77300000000002</c:v>
                </c:pt>
                <c:pt idx="12828">
                  <c:v>309.77999999999997</c:v>
                </c:pt>
                <c:pt idx="12829">
                  <c:v>309.78800000000001</c:v>
                </c:pt>
                <c:pt idx="12830">
                  <c:v>309.79599999999999</c:v>
                </c:pt>
                <c:pt idx="12831">
                  <c:v>309.80399999999997</c:v>
                </c:pt>
                <c:pt idx="12832">
                  <c:v>309.81200000000001</c:v>
                </c:pt>
                <c:pt idx="12833">
                  <c:v>309.81900000000002</c:v>
                </c:pt>
                <c:pt idx="12834">
                  <c:v>309.827</c:v>
                </c:pt>
                <c:pt idx="12835">
                  <c:v>309.83499999999998</c:v>
                </c:pt>
                <c:pt idx="12836">
                  <c:v>309.84300000000002</c:v>
                </c:pt>
                <c:pt idx="12837">
                  <c:v>309.85000000000002</c:v>
                </c:pt>
                <c:pt idx="12838">
                  <c:v>309.85899999999998</c:v>
                </c:pt>
                <c:pt idx="12839">
                  <c:v>309.86700000000002</c:v>
                </c:pt>
                <c:pt idx="12840">
                  <c:v>309.875</c:v>
                </c:pt>
                <c:pt idx="12841">
                  <c:v>309.88400000000001</c:v>
                </c:pt>
                <c:pt idx="12842">
                  <c:v>309.892</c:v>
                </c:pt>
                <c:pt idx="12843">
                  <c:v>309.89999999999998</c:v>
                </c:pt>
                <c:pt idx="12844">
                  <c:v>309.90899999999999</c:v>
                </c:pt>
                <c:pt idx="12845">
                  <c:v>309.91699999999997</c:v>
                </c:pt>
                <c:pt idx="12846">
                  <c:v>309.92500000000001</c:v>
                </c:pt>
                <c:pt idx="12847">
                  <c:v>309.93400000000003</c:v>
                </c:pt>
                <c:pt idx="12848">
                  <c:v>309.94200000000001</c:v>
                </c:pt>
                <c:pt idx="12849">
                  <c:v>309.95</c:v>
                </c:pt>
                <c:pt idx="12850">
                  <c:v>309.959</c:v>
                </c:pt>
                <c:pt idx="12851">
                  <c:v>309.97000000000003</c:v>
                </c:pt>
                <c:pt idx="12852">
                  <c:v>309.99</c:v>
                </c:pt>
                <c:pt idx="12853">
                  <c:v>310.048</c:v>
                </c:pt>
                <c:pt idx="12854">
                  <c:v>310.137</c:v>
                </c:pt>
                <c:pt idx="12855">
                  <c:v>310.226</c:v>
                </c:pt>
                <c:pt idx="12856">
                  <c:v>310.31599999999997</c:v>
                </c:pt>
                <c:pt idx="12857">
                  <c:v>310.40600000000001</c:v>
                </c:pt>
                <c:pt idx="12858">
                  <c:v>310.49200000000002</c:v>
                </c:pt>
                <c:pt idx="12859">
                  <c:v>310.577</c:v>
                </c:pt>
                <c:pt idx="12860">
                  <c:v>310.666</c:v>
                </c:pt>
                <c:pt idx="12861">
                  <c:v>310.75400000000002</c:v>
                </c:pt>
                <c:pt idx="12862">
                  <c:v>310.83800000000002</c:v>
                </c:pt>
                <c:pt idx="12863">
                  <c:v>310.923</c:v>
                </c:pt>
                <c:pt idx="12864">
                  <c:v>311.01</c:v>
                </c:pt>
                <c:pt idx="12865">
                  <c:v>311.09100000000001</c:v>
                </c:pt>
                <c:pt idx="12866">
                  <c:v>311.12900000000002</c:v>
                </c:pt>
                <c:pt idx="12867">
                  <c:v>311.12900000000002</c:v>
                </c:pt>
                <c:pt idx="12868">
                  <c:v>311.12900000000002</c:v>
                </c:pt>
                <c:pt idx="12869">
                  <c:v>311.12900000000002</c:v>
                </c:pt>
                <c:pt idx="12870">
                  <c:v>311.12900000000002</c:v>
                </c:pt>
                <c:pt idx="12871">
                  <c:v>311.16199999999998</c:v>
                </c:pt>
                <c:pt idx="12872">
                  <c:v>311.22800000000001</c:v>
                </c:pt>
                <c:pt idx="12873">
                  <c:v>311.31299999999999</c:v>
                </c:pt>
                <c:pt idx="12874">
                  <c:v>311.404</c:v>
                </c:pt>
                <c:pt idx="12875">
                  <c:v>311.49400000000003</c:v>
                </c:pt>
                <c:pt idx="12876">
                  <c:v>311.57799999999997</c:v>
                </c:pt>
                <c:pt idx="12877">
                  <c:v>311.65899999999999</c:v>
                </c:pt>
                <c:pt idx="12878">
                  <c:v>311.74</c:v>
                </c:pt>
                <c:pt idx="12879">
                  <c:v>311.82299999999998</c:v>
                </c:pt>
                <c:pt idx="12880">
                  <c:v>311.90699999999998</c:v>
                </c:pt>
                <c:pt idx="12881">
                  <c:v>311.99099999999999</c:v>
                </c:pt>
                <c:pt idx="12882">
                  <c:v>312.07100000000003</c:v>
                </c:pt>
                <c:pt idx="12883">
                  <c:v>312.14699999999999</c:v>
                </c:pt>
                <c:pt idx="12884">
                  <c:v>312.221</c:v>
                </c:pt>
                <c:pt idx="12885">
                  <c:v>312.28699999999998</c:v>
                </c:pt>
                <c:pt idx="12886">
                  <c:v>312.34399999999999</c:v>
                </c:pt>
                <c:pt idx="12887">
                  <c:v>312.38499999999999</c:v>
                </c:pt>
                <c:pt idx="12888">
                  <c:v>312.43299999999999</c:v>
                </c:pt>
                <c:pt idx="12889">
                  <c:v>312.47399999999999</c:v>
                </c:pt>
                <c:pt idx="12890">
                  <c:v>312.51</c:v>
                </c:pt>
                <c:pt idx="12891">
                  <c:v>312.56400000000002</c:v>
                </c:pt>
                <c:pt idx="12892">
                  <c:v>312.63200000000001</c:v>
                </c:pt>
                <c:pt idx="12893">
                  <c:v>312.69600000000003</c:v>
                </c:pt>
                <c:pt idx="12894">
                  <c:v>312.75400000000002</c:v>
                </c:pt>
                <c:pt idx="12895">
                  <c:v>312.81099999999998</c:v>
                </c:pt>
                <c:pt idx="12896">
                  <c:v>312.86500000000001</c:v>
                </c:pt>
                <c:pt idx="12897">
                  <c:v>312.91000000000003</c:v>
                </c:pt>
                <c:pt idx="12898">
                  <c:v>312.93900000000002</c:v>
                </c:pt>
                <c:pt idx="12899">
                  <c:v>312.96600000000001</c:v>
                </c:pt>
                <c:pt idx="12900">
                  <c:v>313</c:v>
                </c:pt>
                <c:pt idx="12901">
                  <c:v>313.04000000000002</c:v>
                </c:pt>
                <c:pt idx="12902">
                  <c:v>313.08800000000002</c:v>
                </c:pt>
                <c:pt idx="12903">
                  <c:v>313.137</c:v>
                </c:pt>
                <c:pt idx="12904">
                  <c:v>313.18700000000001</c:v>
                </c:pt>
                <c:pt idx="12905">
                  <c:v>313.24299999999999</c:v>
                </c:pt>
                <c:pt idx="12906">
                  <c:v>313.30399999999997</c:v>
                </c:pt>
                <c:pt idx="12907">
                  <c:v>313.358</c:v>
                </c:pt>
                <c:pt idx="12908">
                  <c:v>313.40300000000002</c:v>
                </c:pt>
                <c:pt idx="12909">
                  <c:v>313.44799999999998</c:v>
                </c:pt>
                <c:pt idx="12910">
                  <c:v>313.495</c:v>
                </c:pt>
                <c:pt idx="12911">
                  <c:v>313.52999999999997</c:v>
                </c:pt>
                <c:pt idx="12912">
                  <c:v>313.53699999999998</c:v>
                </c:pt>
                <c:pt idx="12913">
                  <c:v>313.53699999999998</c:v>
                </c:pt>
                <c:pt idx="12914">
                  <c:v>313.53699999999998</c:v>
                </c:pt>
                <c:pt idx="12915">
                  <c:v>313.53699999999998</c:v>
                </c:pt>
                <c:pt idx="12916">
                  <c:v>313.53699999999998</c:v>
                </c:pt>
                <c:pt idx="12917">
                  <c:v>313.53699999999998</c:v>
                </c:pt>
                <c:pt idx="12918">
                  <c:v>313.53699999999998</c:v>
                </c:pt>
                <c:pt idx="12919">
                  <c:v>313.53699999999998</c:v>
                </c:pt>
                <c:pt idx="12920">
                  <c:v>313.53699999999998</c:v>
                </c:pt>
                <c:pt idx="12921">
                  <c:v>313.53699999999998</c:v>
                </c:pt>
                <c:pt idx="12922">
                  <c:v>313.53699999999998</c:v>
                </c:pt>
                <c:pt idx="12923">
                  <c:v>313.53699999999998</c:v>
                </c:pt>
                <c:pt idx="12924">
                  <c:v>313.53699999999998</c:v>
                </c:pt>
                <c:pt idx="12925">
                  <c:v>313.53699999999998</c:v>
                </c:pt>
                <c:pt idx="12926">
                  <c:v>313.53699999999998</c:v>
                </c:pt>
                <c:pt idx="12927">
                  <c:v>313.53699999999998</c:v>
                </c:pt>
                <c:pt idx="12928">
                  <c:v>313.53699999999998</c:v>
                </c:pt>
                <c:pt idx="12929">
                  <c:v>313.53699999999998</c:v>
                </c:pt>
                <c:pt idx="12930">
                  <c:v>313.53699999999998</c:v>
                </c:pt>
                <c:pt idx="12931">
                  <c:v>313.53699999999998</c:v>
                </c:pt>
                <c:pt idx="12932">
                  <c:v>313.541</c:v>
                </c:pt>
                <c:pt idx="12933">
                  <c:v>313.54700000000003</c:v>
                </c:pt>
                <c:pt idx="12934">
                  <c:v>313.55399999999997</c:v>
                </c:pt>
                <c:pt idx="12935">
                  <c:v>313.56200000000001</c:v>
                </c:pt>
                <c:pt idx="12936">
                  <c:v>313.57</c:v>
                </c:pt>
                <c:pt idx="12937">
                  <c:v>313.57799999999997</c:v>
                </c:pt>
                <c:pt idx="12938">
                  <c:v>313.58600000000001</c:v>
                </c:pt>
                <c:pt idx="12939">
                  <c:v>313.59399999999999</c:v>
                </c:pt>
                <c:pt idx="12940">
                  <c:v>313.60300000000001</c:v>
                </c:pt>
                <c:pt idx="12941">
                  <c:v>313.62099999999998</c:v>
                </c:pt>
                <c:pt idx="12942">
                  <c:v>313.66399999999999</c:v>
                </c:pt>
                <c:pt idx="12943">
                  <c:v>313.73899999999998</c:v>
                </c:pt>
                <c:pt idx="12944">
                  <c:v>313.82</c:v>
                </c:pt>
                <c:pt idx="12945">
                  <c:v>313.89100000000002</c:v>
                </c:pt>
                <c:pt idx="12946">
                  <c:v>313.959</c:v>
                </c:pt>
                <c:pt idx="12947">
                  <c:v>314.03399999999999</c:v>
                </c:pt>
                <c:pt idx="12948">
                  <c:v>314.11399999999998</c:v>
                </c:pt>
                <c:pt idx="12949">
                  <c:v>314.19499999999999</c:v>
                </c:pt>
                <c:pt idx="12950">
                  <c:v>314.27800000000002</c:v>
                </c:pt>
                <c:pt idx="12951">
                  <c:v>314.35599999999999</c:v>
                </c:pt>
                <c:pt idx="12952">
                  <c:v>314.411</c:v>
                </c:pt>
                <c:pt idx="12953">
                  <c:v>314.428</c:v>
                </c:pt>
                <c:pt idx="12954">
                  <c:v>314.44</c:v>
                </c:pt>
                <c:pt idx="12955">
                  <c:v>314.46100000000001</c:v>
                </c:pt>
                <c:pt idx="12956">
                  <c:v>314.46499999999997</c:v>
                </c:pt>
                <c:pt idx="12957">
                  <c:v>314.46499999999997</c:v>
                </c:pt>
                <c:pt idx="12958">
                  <c:v>314.46499999999997</c:v>
                </c:pt>
                <c:pt idx="12959">
                  <c:v>314.46499999999997</c:v>
                </c:pt>
                <c:pt idx="12960">
                  <c:v>314.48200000000003</c:v>
                </c:pt>
                <c:pt idx="12961">
                  <c:v>314.52199999999999</c:v>
                </c:pt>
                <c:pt idx="12962">
                  <c:v>314.56700000000001</c:v>
                </c:pt>
                <c:pt idx="12963">
                  <c:v>314.60599999999999</c:v>
                </c:pt>
                <c:pt idx="12964">
                  <c:v>314.625</c:v>
                </c:pt>
                <c:pt idx="12965">
                  <c:v>314.63600000000002</c:v>
                </c:pt>
                <c:pt idx="12966">
                  <c:v>314.66399999999999</c:v>
                </c:pt>
                <c:pt idx="12967">
                  <c:v>314.70400000000001</c:v>
                </c:pt>
                <c:pt idx="12968">
                  <c:v>314.74200000000002</c:v>
                </c:pt>
                <c:pt idx="12969">
                  <c:v>314.76600000000002</c:v>
                </c:pt>
                <c:pt idx="12970">
                  <c:v>314.76600000000002</c:v>
                </c:pt>
                <c:pt idx="12971">
                  <c:v>314.76600000000002</c:v>
                </c:pt>
                <c:pt idx="12972">
                  <c:v>314.76600000000002</c:v>
                </c:pt>
                <c:pt idx="12973">
                  <c:v>314.76600000000002</c:v>
                </c:pt>
                <c:pt idx="12974">
                  <c:v>314.76600000000002</c:v>
                </c:pt>
                <c:pt idx="12975">
                  <c:v>314.76600000000002</c:v>
                </c:pt>
                <c:pt idx="12976">
                  <c:v>314.76600000000002</c:v>
                </c:pt>
                <c:pt idx="12977">
                  <c:v>314.76600000000002</c:v>
                </c:pt>
                <c:pt idx="12978">
                  <c:v>314.76600000000002</c:v>
                </c:pt>
                <c:pt idx="12979">
                  <c:v>314.76900000000001</c:v>
                </c:pt>
                <c:pt idx="12980">
                  <c:v>314.78500000000003</c:v>
                </c:pt>
                <c:pt idx="12981">
                  <c:v>314.82900000000001</c:v>
                </c:pt>
                <c:pt idx="12982">
                  <c:v>314.89100000000002</c:v>
                </c:pt>
                <c:pt idx="12983">
                  <c:v>314.94600000000003</c:v>
                </c:pt>
                <c:pt idx="12984">
                  <c:v>314.98599999999999</c:v>
                </c:pt>
                <c:pt idx="12985">
                  <c:v>315.02600000000001</c:v>
                </c:pt>
                <c:pt idx="12986">
                  <c:v>315.06799999999998</c:v>
                </c:pt>
                <c:pt idx="12987">
                  <c:v>315.10700000000003</c:v>
                </c:pt>
                <c:pt idx="12988">
                  <c:v>315.154</c:v>
                </c:pt>
                <c:pt idx="12989">
                  <c:v>315.16399999999999</c:v>
                </c:pt>
                <c:pt idx="12990">
                  <c:v>315.16399999999999</c:v>
                </c:pt>
                <c:pt idx="12991">
                  <c:v>315.16399999999999</c:v>
                </c:pt>
                <c:pt idx="12992">
                  <c:v>315.16399999999999</c:v>
                </c:pt>
                <c:pt idx="12993">
                  <c:v>315.16399999999999</c:v>
                </c:pt>
                <c:pt idx="12994">
                  <c:v>315.16399999999999</c:v>
                </c:pt>
                <c:pt idx="12995">
                  <c:v>315.16399999999999</c:v>
                </c:pt>
                <c:pt idx="12996">
                  <c:v>315.16399999999999</c:v>
                </c:pt>
                <c:pt idx="12997">
                  <c:v>315.16399999999999</c:v>
                </c:pt>
                <c:pt idx="12998">
                  <c:v>315.16399999999999</c:v>
                </c:pt>
                <c:pt idx="12999">
                  <c:v>315.16699999999997</c:v>
                </c:pt>
                <c:pt idx="13000">
                  <c:v>315.185</c:v>
                </c:pt>
                <c:pt idx="13001">
                  <c:v>315.18599999999998</c:v>
                </c:pt>
                <c:pt idx="13002">
                  <c:v>315.19499999999999</c:v>
                </c:pt>
                <c:pt idx="13003">
                  <c:v>315.214</c:v>
                </c:pt>
                <c:pt idx="13004">
                  <c:v>315.21899999999999</c:v>
                </c:pt>
                <c:pt idx="13005">
                  <c:v>315.221</c:v>
                </c:pt>
                <c:pt idx="13006">
                  <c:v>315.22399999999999</c:v>
                </c:pt>
                <c:pt idx="13007">
                  <c:v>315.22699999999998</c:v>
                </c:pt>
                <c:pt idx="13008">
                  <c:v>315.22899999999998</c:v>
                </c:pt>
                <c:pt idx="13009">
                  <c:v>315.23200000000003</c:v>
                </c:pt>
                <c:pt idx="13010">
                  <c:v>315.23599999999999</c:v>
                </c:pt>
                <c:pt idx="13011">
                  <c:v>315.24099999999999</c:v>
                </c:pt>
                <c:pt idx="13012">
                  <c:v>315.24799999999999</c:v>
                </c:pt>
                <c:pt idx="13013">
                  <c:v>315.255</c:v>
                </c:pt>
                <c:pt idx="13014">
                  <c:v>315.26299999999998</c:v>
                </c:pt>
                <c:pt idx="13015">
                  <c:v>315.27</c:v>
                </c:pt>
                <c:pt idx="13016">
                  <c:v>315.27800000000002</c:v>
                </c:pt>
                <c:pt idx="13017">
                  <c:v>315.286</c:v>
                </c:pt>
                <c:pt idx="13018">
                  <c:v>315.29399999999998</c:v>
                </c:pt>
                <c:pt idx="13019">
                  <c:v>315.30200000000002</c:v>
                </c:pt>
                <c:pt idx="13020">
                  <c:v>315.30900000000003</c:v>
                </c:pt>
                <c:pt idx="13021">
                  <c:v>315.31700000000001</c:v>
                </c:pt>
                <c:pt idx="13022">
                  <c:v>315.32499999999999</c:v>
                </c:pt>
                <c:pt idx="13023">
                  <c:v>315.33300000000003</c:v>
                </c:pt>
                <c:pt idx="13024">
                  <c:v>315.34100000000001</c:v>
                </c:pt>
                <c:pt idx="13025">
                  <c:v>315.34800000000001</c:v>
                </c:pt>
                <c:pt idx="13026">
                  <c:v>315.35599999999999</c:v>
                </c:pt>
                <c:pt idx="13027">
                  <c:v>315.36399999999998</c:v>
                </c:pt>
                <c:pt idx="13028">
                  <c:v>315.37200000000001</c:v>
                </c:pt>
                <c:pt idx="13029">
                  <c:v>315.38</c:v>
                </c:pt>
                <c:pt idx="13030">
                  <c:v>315.387</c:v>
                </c:pt>
                <c:pt idx="13031">
                  <c:v>315.39499999999998</c:v>
                </c:pt>
                <c:pt idx="13032">
                  <c:v>315.40300000000002</c:v>
                </c:pt>
                <c:pt idx="13033">
                  <c:v>315.411</c:v>
                </c:pt>
                <c:pt idx="13034">
                  <c:v>315.41899999999998</c:v>
                </c:pt>
                <c:pt idx="13035">
                  <c:v>315.42599999999999</c:v>
                </c:pt>
                <c:pt idx="13036">
                  <c:v>315.43400000000003</c:v>
                </c:pt>
                <c:pt idx="13037">
                  <c:v>315.44299999999998</c:v>
                </c:pt>
                <c:pt idx="13038">
                  <c:v>315.45100000000002</c:v>
                </c:pt>
                <c:pt idx="13039">
                  <c:v>315.459</c:v>
                </c:pt>
                <c:pt idx="13040">
                  <c:v>315.46800000000002</c:v>
                </c:pt>
                <c:pt idx="13041">
                  <c:v>315.476</c:v>
                </c:pt>
                <c:pt idx="13042">
                  <c:v>315.48500000000001</c:v>
                </c:pt>
                <c:pt idx="13043">
                  <c:v>315.49299999999999</c:v>
                </c:pt>
                <c:pt idx="13044">
                  <c:v>315.50099999999998</c:v>
                </c:pt>
                <c:pt idx="13045">
                  <c:v>315.51</c:v>
                </c:pt>
                <c:pt idx="13046">
                  <c:v>315.51799999999997</c:v>
                </c:pt>
                <c:pt idx="13047">
                  <c:v>315.52600000000001</c:v>
                </c:pt>
                <c:pt idx="13048">
                  <c:v>315.53500000000003</c:v>
                </c:pt>
                <c:pt idx="13049">
                  <c:v>315.54300000000001</c:v>
                </c:pt>
                <c:pt idx="13050">
                  <c:v>315.55099999999999</c:v>
                </c:pt>
                <c:pt idx="13051">
                  <c:v>315.56</c:v>
                </c:pt>
                <c:pt idx="13052">
                  <c:v>315.56799999999998</c:v>
                </c:pt>
                <c:pt idx="13053">
                  <c:v>315.577</c:v>
                </c:pt>
                <c:pt idx="13054">
                  <c:v>315.58499999999998</c:v>
                </c:pt>
                <c:pt idx="13055">
                  <c:v>315.59399999999999</c:v>
                </c:pt>
                <c:pt idx="13056">
                  <c:v>315.60199999999998</c:v>
                </c:pt>
                <c:pt idx="13057">
                  <c:v>315.61</c:v>
                </c:pt>
                <c:pt idx="13058">
                  <c:v>315.61900000000003</c:v>
                </c:pt>
                <c:pt idx="13059">
                  <c:v>315.62700000000001</c:v>
                </c:pt>
                <c:pt idx="13060">
                  <c:v>315.63600000000002</c:v>
                </c:pt>
                <c:pt idx="13061">
                  <c:v>315.64400000000001</c:v>
                </c:pt>
                <c:pt idx="13062">
                  <c:v>315.65300000000002</c:v>
                </c:pt>
                <c:pt idx="13063">
                  <c:v>315.661</c:v>
                </c:pt>
                <c:pt idx="13064">
                  <c:v>315.66899999999998</c:v>
                </c:pt>
                <c:pt idx="13065">
                  <c:v>315.678</c:v>
                </c:pt>
                <c:pt idx="13066">
                  <c:v>315.68599999999998</c:v>
                </c:pt>
                <c:pt idx="13067">
                  <c:v>315.69400000000002</c:v>
                </c:pt>
                <c:pt idx="13068">
                  <c:v>315.70299999999997</c:v>
                </c:pt>
                <c:pt idx="13069">
                  <c:v>315.71100000000001</c:v>
                </c:pt>
                <c:pt idx="13070">
                  <c:v>315.71899999999999</c:v>
                </c:pt>
                <c:pt idx="13071">
                  <c:v>315.73</c:v>
                </c:pt>
                <c:pt idx="13072">
                  <c:v>315.75700000000001</c:v>
                </c:pt>
                <c:pt idx="13073">
                  <c:v>315.81</c:v>
                </c:pt>
                <c:pt idx="13074">
                  <c:v>315.858</c:v>
                </c:pt>
                <c:pt idx="13075">
                  <c:v>315.90100000000001</c:v>
                </c:pt>
                <c:pt idx="13076">
                  <c:v>315.93299999999999</c:v>
                </c:pt>
                <c:pt idx="13077">
                  <c:v>315.959</c:v>
                </c:pt>
                <c:pt idx="13078">
                  <c:v>315.98</c:v>
                </c:pt>
                <c:pt idx="13079">
                  <c:v>315.99299999999999</c:v>
                </c:pt>
                <c:pt idx="13080">
                  <c:v>316.00599999999997</c:v>
                </c:pt>
                <c:pt idx="13081">
                  <c:v>316.029</c:v>
                </c:pt>
                <c:pt idx="13082">
                  <c:v>316.05200000000002</c:v>
                </c:pt>
                <c:pt idx="13083">
                  <c:v>316.072</c:v>
                </c:pt>
                <c:pt idx="13084">
                  <c:v>316.09199999999998</c:v>
                </c:pt>
                <c:pt idx="13085">
                  <c:v>316.10899999999998</c:v>
                </c:pt>
                <c:pt idx="13086">
                  <c:v>316.11700000000002</c:v>
                </c:pt>
                <c:pt idx="13087">
                  <c:v>316.12299999999999</c:v>
                </c:pt>
                <c:pt idx="13088">
                  <c:v>316.12900000000002</c:v>
                </c:pt>
                <c:pt idx="13089">
                  <c:v>316.13099999999997</c:v>
                </c:pt>
                <c:pt idx="13090">
                  <c:v>316.13099999999997</c:v>
                </c:pt>
                <c:pt idx="13091">
                  <c:v>316.13099999999997</c:v>
                </c:pt>
                <c:pt idx="13092">
                  <c:v>316.13099999999997</c:v>
                </c:pt>
                <c:pt idx="13093">
                  <c:v>316.13200000000001</c:v>
                </c:pt>
                <c:pt idx="13094">
                  <c:v>316.13200000000001</c:v>
                </c:pt>
                <c:pt idx="13095">
                  <c:v>316.13200000000001</c:v>
                </c:pt>
                <c:pt idx="13096">
                  <c:v>316.13200000000001</c:v>
                </c:pt>
                <c:pt idx="13097">
                  <c:v>316.13200000000001</c:v>
                </c:pt>
                <c:pt idx="13098">
                  <c:v>316.13400000000001</c:v>
                </c:pt>
                <c:pt idx="13099">
                  <c:v>316.13799999999998</c:v>
                </c:pt>
                <c:pt idx="13100">
                  <c:v>316.14699999999999</c:v>
                </c:pt>
                <c:pt idx="13101">
                  <c:v>316.17599999999999</c:v>
                </c:pt>
                <c:pt idx="13102">
                  <c:v>316.22500000000002</c:v>
                </c:pt>
                <c:pt idx="13103">
                  <c:v>316.25099999999998</c:v>
                </c:pt>
                <c:pt idx="13104">
                  <c:v>316.28899999999999</c:v>
                </c:pt>
                <c:pt idx="13105">
                  <c:v>316.31599999999997</c:v>
                </c:pt>
                <c:pt idx="13106">
                  <c:v>316.31700000000001</c:v>
                </c:pt>
                <c:pt idx="13107">
                  <c:v>316.31700000000001</c:v>
                </c:pt>
                <c:pt idx="13108">
                  <c:v>316.31700000000001</c:v>
                </c:pt>
                <c:pt idx="13109">
                  <c:v>316.31700000000001</c:v>
                </c:pt>
                <c:pt idx="13110">
                  <c:v>316.31700000000001</c:v>
                </c:pt>
                <c:pt idx="13111">
                  <c:v>316.32</c:v>
                </c:pt>
                <c:pt idx="13112">
                  <c:v>316.33499999999998</c:v>
                </c:pt>
                <c:pt idx="13113">
                  <c:v>316.35199999999998</c:v>
                </c:pt>
                <c:pt idx="13114">
                  <c:v>316.375</c:v>
                </c:pt>
                <c:pt idx="13115">
                  <c:v>316.39100000000002</c:v>
                </c:pt>
                <c:pt idx="13116">
                  <c:v>316.392</c:v>
                </c:pt>
                <c:pt idx="13117">
                  <c:v>316.39299999999997</c:v>
                </c:pt>
                <c:pt idx="13118">
                  <c:v>316.39699999999999</c:v>
                </c:pt>
                <c:pt idx="13119">
                  <c:v>316.40600000000001</c:v>
                </c:pt>
                <c:pt idx="13120">
                  <c:v>316.42</c:v>
                </c:pt>
                <c:pt idx="13121">
                  <c:v>316.44</c:v>
                </c:pt>
                <c:pt idx="13122">
                  <c:v>316.46600000000001</c:v>
                </c:pt>
                <c:pt idx="13123">
                  <c:v>316.488</c:v>
                </c:pt>
                <c:pt idx="13124">
                  <c:v>316.50599999999997</c:v>
                </c:pt>
                <c:pt idx="13125">
                  <c:v>316.50799999999998</c:v>
                </c:pt>
                <c:pt idx="13126">
                  <c:v>316.50799999999998</c:v>
                </c:pt>
                <c:pt idx="13127">
                  <c:v>316.50799999999998</c:v>
                </c:pt>
                <c:pt idx="13128">
                  <c:v>316.50799999999998</c:v>
                </c:pt>
                <c:pt idx="13129">
                  <c:v>316.50799999999998</c:v>
                </c:pt>
                <c:pt idx="13130">
                  <c:v>316.512</c:v>
                </c:pt>
                <c:pt idx="13131">
                  <c:v>316.51799999999997</c:v>
                </c:pt>
                <c:pt idx="13132">
                  <c:v>316.52600000000001</c:v>
                </c:pt>
                <c:pt idx="13133">
                  <c:v>316.53399999999999</c:v>
                </c:pt>
                <c:pt idx="13134">
                  <c:v>316.541</c:v>
                </c:pt>
                <c:pt idx="13135">
                  <c:v>316.54899999999998</c:v>
                </c:pt>
                <c:pt idx="13136">
                  <c:v>316.55799999999999</c:v>
                </c:pt>
                <c:pt idx="13137">
                  <c:v>316.56599999999997</c:v>
                </c:pt>
                <c:pt idx="13138">
                  <c:v>316.57499999999999</c:v>
                </c:pt>
                <c:pt idx="13139">
                  <c:v>316.58300000000003</c:v>
                </c:pt>
                <c:pt idx="13140">
                  <c:v>316.59199999999998</c:v>
                </c:pt>
                <c:pt idx="13141">
                  <c:v>316.60000000000002</c:v>
                </c:pt>
                <c:pt idx="13142">
                  <c:v>316.61</c:v>
                </c:pt>
                <c:pt idx="13143">
                  <c:v>316.62400000000002</c:v>
                </c:pt>
                <c:pt idx="13144">
                  <c:v>316.63900000000001</c:v>
                </c:pt>
                <c:pt idx="13145">
                  <c:v>316.65300000000002</c:v>
                </c:pt>
                <c:pt idx="13146">
                  <c:v>316.66800000000001</c:v>
                </c:pt>
                <c:pt idx="13147">
                  <c:v>316.68200000000002</c:v>
                </c:pt>
                <c:pt idx="13148">
                  <c:v>316.697</c:v>
                </c:pt>
                <c:pt idx="13149">
                  <c:v>316.71100000000001</c:v>
                </c:pt>
                <c:pt idx="13150">
                  <c:v>316.726</c:v>
                </c:pt>
                <c:pt idx="13151">
                  <c:v>316.74</c:v>
                </c:pt>
                <c:pt idx="13152">
                  <c:v>316.75299999999999</c:v>
                </c:pt>
                <c:pt idx="13153">
                  <c:v>316.76400000000001</c:v>
                </c:pt>
                <c:pt idx="13154">
                  <c:v>316.77300000000002</c:v>
                </c:pt>
                <c:pt idx="13155">
                  <c:v>316.78300000000002</c:v>
                </c:pt>
                <c:pt idx="13156">
                  <c:v>316.79199999999997</c:v>
                </c:pt>
                <c:pt idx="13157">
                  <c:v>316.80200000000002</c:v>
                </c:pt>
                <c:pt idx="13158">
                  <c:v>316.81200000000001</c:v>
                </c:pt>
                <c:pt idx="13159">
                  <c:v>316.82100000000003</c:v>
                </c:pt>
                <c:pt idx="13160">
                  <c:v>316.83100000000002</c:v>
                </c:pt>
                <c:pt idx="13161">
                  <c:v>316.84100000000001</c:v>
                </c:pt>
                <c:pt idx="13162">
                  <c:v>316.851</c:v>
                </c:pt>
                <c:pt idx="13163">
                  <c:v>316.86099999999999</c:v>
                </c:pt>
                <c:pt idx="13164">
                  <c:v>316.87099999999998</c:v>
                </c:pt>
                <c:pt idx="13165">
                  <c:v>316.87700000000001</c:v>
                </c:pt>
                <c:pt idx="13166">
                  <c:v>316.87799999999999</c:v>
                </c:pt>
                <c:pt idx="13167">
                  <c:v>316.88200000000001</c:v>
                </c:pt>
                <c:pt idx="13168">
                  <c:v>316.88900000000001</c:v>
                </c:pt>
                <c:pt idx="13169">
                  <c:v>316.89100000000002</c:v>
                </c:pt>
                <c:pt idx="13170">
                  <c:v>316.89100000000002</c:v>
                </c:pt>
                <c:pt idx="13171">
                  <c:v>316.892</c:v>
                </c:pt>
                <c:pt idx="13172">
                  <c:v>316.89299999999997</c:v>
                </c:pt>
                <c:pt idx="13173">
                  <c:v>316.89600000000002</c:v>
                </c:pt>
                <c:pt idx="13174">
                  <c:v>316.90199999999999</c:v>
                </c:pt>
                <c:pt idx="13175">
                  <c:v>316.90699999999998</c:v>
                </c:pt>
                <c:pt idx="13176">
                  <c:v>316.91199999999998</c:v>
                </c:pt>
                <c:pt idx="13177">
                  <c:v>316.91699999999997</c:v>
                </c:pt>
                <c:pt idx="13178">
                  <c:v>316.92200000000003</c:v>
                </c:pt>
                <c:pt idx="13179">
                  <c:v>316.92700000000002</c:v>
                </c:pt>
                <c:pt idx="13180">
                  <c:v>316.93200000000002</c:v>
                </c:pt>
                <c:pt idx="13181">
                  <c:v>316.93700000000001</c:v>
                </c:pt>
                <c:pt idx="13182">
                  <c:v>316.94200000000001</c:v>
                </c:pt>
                <c:pt idx="13183">
                  <c:v>316.947</c:v>
                </c:pt>
                <c:pt idx="13184">
                  <c:v>316.952</c:v>
                </c:pt>
                <c:pt idx="13185">
                  <c:v>316.95600000000002</c:v>
                </c:pt>
                <c:pt idx="13186">
                  <c:v>316.96100000000001</c:v>
                </c:pt>
                <c:pt idx="13187">
                  <c:v>316.96699999999998</c:v>
                </c:pt>
                <c:pt idx="13188">
                  <c:v>316.97199999999998</c:v>
                </c:pt>
                <c:pt idx="13189">
                  <c:v>316.97800000000001</c:v>
                </c:pt>
                <c:pt idx="13190">
                  <c:v>316.983</c:v>
                </c:pt>
                <c:pt idx="13191">
                  <c:v>316.988</c:v>
                </c:pt>
                <c:pt idx="13192">
                  <c:v>316.99299999999999</c:v>
                </c:pt>
                <c:pt idx="13193">
                  <c:v>316.99799999999999</c:v>
                </c:pt>
                <c:pt idx="13194">
                  <c:v>317.00299999999999</c:v>
                </c:pt>
                <c:pt idx="13195">
                  <c:v>317.00900000000001</c:v>
                </c:pt>
                <c:pt idx="13196">
                  <c:v>317.01499999999999</c:v>
                </c:pt>
                <c:pt idx="13197">
                  <c:v>317.02100000000002</c:v>
                </c:pt>
                <c:pt idx="13198">
                  <c:v>317.02800000000002</c:v>
                </c:pt>
                <c:pt idx="13199">
                  <c:v>317.03300000000002</c:v>
                </c:pt>
                <c:pt idx="13200">
                  <c:v>317.04000000000002</c:v>
                </c:pt>
                <c:pt idx="13201">
                  <c:v>317.04899999999998</c:v>
                </c:pt>
                <c:pt idx="13202">
                  <c:v>317.05599999999998</c:v>
                </c:pt>
                <c:pt idx="13203">
                  <c:v>317.05700000000002</c:v>
                </c:pt>
                <c:pt idx="13204">
                  <c:v>317.06799999999998</c:v>
                </c:pt>
                <c:pt idx="13205">
                  <c:v>317.08499999999998</c:v>
                </c:pt>
                <c:pt idx="13206">
                  <c:v>317.09500000000003</c:v>
                </c:pt>
                <c:pt idx="13207">
                  <c:v>317.101</c:v>
                </c:pt>
                <c:pt idx="13208">
                  <c:v>317.10199999999998</c:v>
                </c:pt>
                <c:pt idx="13209">
                  <c:v>317.10599999999999</c:v>
                </c:pt>
                <c:pt idx="13210">
                  <c:v>317.11399999999998</c:v>
                </c:pt>
                <c:pt idx="13211">
                  <c:v>317.137</c:v>
                </c:pt>
                <c:pt idx="13212">
                  <c:v>317.13900000000001</c:v>
                </c:pt>
                <c:pt idx="13213">
                  <c:v>317.14400000000001</c:v>
                </c:pt>
                <c:pt idx="13214">
                  <c:v>317.15199999999999</c:v>
                </c:pt>
                <c:pt idx="13215">
                  <c:v>317.16399999999999</c:v>
                </c:pt>
                <c:pt idx="13216">
                  <c:v>317.19</c:v>
                </c:pt>
                <c:pt idx="13217">
                  <c:v>317.21499999999997</c:v>
                </c:pt>
                <c:pt idx="13218">
                  <c:v>317.21800000000002</c:v>
                </c:pt>
                <c:pt idx="13219">
                  <c:v>317.22399999999999</c:v>
                </c:pt>
                <c:pt idx="13220">
                  <c:v>317.23099999999999</c:v>
                </c:pt>
                <c:pt idx="13221">
                  <c:v>317.23099999999999</c:v>
                </c:pt>
                <c:pt idx="13222">
                  <c:v>317.23099999999999</c:v>
                </c:pt>
                <c:pt idx="13223">
                  <c:v>317.233</c:v>
                </c:pt>
                <c:pt idx="13224">
                  <c:v>317.23500000000001</c:v>
                </c:pt>
                <c:pt idx="13225">
                  <c:v>317.238</c:v>
                </c:pt>
                <c:pt idx="13226">
                  <c:v>317.24099999999999</c:v>
                </c:pt>
                <c:pt idx="13227">
                  <c:v>317.24400000000003</c:v>
                </c:pt>
                <c:pt idx="13228">
                  <c:v>317.24599999999998</c:v>
                </c:pt>
                <c:pt idx="13229">
                  <c:v>317.24799999999999</c:v>
                </c:pt>
                <c:pt idx="13230">
                  <c:v>317.25099999999998</c:v>
                </c:pt>
                <c:pt idx="13231">
                  <c:v>317.25299999999999</c:v>
                </c:pt>
                <c:pt idx="13232">
                  <c:v>317.255</c:v>
                </c:pt>
                <c:pt idx="13233">
                  <c:v>317.25700000000001</c:v>
                </c:pt>
                <c:pt idx="13234">
                  <c:v>317.26</c:v>
                </c:pt>
                <c:pt idx="13235">
                  <c:v>317.262</c:v>
                </c:pt>
                <c:pt idx="13236">
                  <c:v>317.26400000000001</c:v>
                </c:pt>
                <c:pt idx="13237">
                  <c:v>317.26600000000002</c:v>
                </c:pt>
                <c:pt idx="13238">
                  <c:v>317.26799999999997</c:v>
                </c:pt>
                <c:pt idx="13239">
                  <c:v>317.27100000000002</c:v>
                </c:pt>
                <c:pt idx="13240">
                  <c:v>317.27300000000002</c:v>
                </c:pt>
                <c:pt idx="13241">
                  <c:v>317.27499999999998</c:v>
                </c:pt>
                <c:pt idx="13242">
                  <c:v>317.27699999999999</c:v>
                </c:pt>
                <c:pt idx="13243">
                  <c:v>317.27999999999997</c:v>
                </c:pt>
                <c:pt idx="13244">
                  <c:v>317.28199999999998</c:v>
                </c:pt>
                <c:pt idx="13245">
                  <c:v>317.28399999999999</c:v>
                </c:pt>
                <c:pt idx="13246">
                  <c:v>317.286</c:v>
                </c:pt>
                <c:pt idx="13247">
                  <c:v>317.28899999999999</c:v>
                </c:pt>
                <c:pt idx="13248">
                  <c:v>317.291</c:v>
                </c:pt>
                <c:pt idx="13249">
                  <c:v>317.29300000000001</c:v>
                </c:pt>
                <c:pt idx="13250">
                  <c:v>317.29500000000002</c:v>
                </c:pt>
                <c:pt idx="13251">
                  <c:v>317.29700000000003</c:v>
                </c:pt>
                <c:pt idx="13252">
                  <c:v>317.3</c:v>
                </c:pt>
                <c:pt idx="13253">
                  <c:v>317.30200000000002</c:v>
                </c:pt>
                <c:pt idx="13254">
                  <c:v>317.30399999999997</c:v>
                </c:pt>
                <c:pt idx="13255">
                  <c:v>317.30599999999998</c:v>
                </c:pt>
                <c:pt idx="13256">
                  <c:v>317.30900000000003</c:v>
                </c:pt>
                <c:pt idx="13257">
                  <c:v>317.31099999999998</c:v>
                </c:pt>
                <c:pt idx="13258">
                  <c:v>317.31299999999999</c:v>
                </c:pt>
                <c:pt idx="13259">
                  <c:v>317.31400000000002</c:v>
                </c:pt>
                <c:pt idx="13260">
                  <c:v>317.315</c:v>
                </c:pt>
                <c:pt idx="13261">
                  <c:v>317.31799999999998</c:v>
                </c:pt>
                <c:pt idx="13262">
                  <c:v>317.327</c:v>
                </c:pt>
                <c:pt idx="13263">
                  <c:v>317.33600000000001</c:v>
                </c:pt>
                <c:pt idx="13264">
                  <c:v>317.346</c:v>
                </c:pt>
                <c:pt idx="13265">
                  <c:v>317.35599999999999</c:v>
                </c:pt>
                <c:pt idx="13266">
                  <c:v>317.36599999999999</c:v>
                </c:pt>
                <c:pt idx="13267">
                  <c:v>317.37599999999998</c:v>
                </c:pt>
                <c:pt idx="13268">
                  <c:v>317.38600000000002</c:v>
                </c:pt>
                <c:pt idx="13269">
                  <c:v>317.39499999999998</c:v>
                </c:pt>
                <c:pt idx="13270">
                  <c:v>317.40499999999997</c:v>
                </c:pt>
                <c:pt idx="13271">
                  <c:v>317.41500000000002</c:v>
                </c:pt>
                <c:pt idx="13272">
                  <c:v>317.42500000000001</c:v>
                </c:pt>
                <c:pt idx="13273">
                  <c:v>317.43400000000003</c:v>
                </c:pt>
                <c:pt idx="13274">
                  <c:v>317.44400000000002</c:v>
                </c:pt>
                <c:pt idx="13275">
                  <c:v>317.45299999999997</c:v>
                </c:pt>
                <c:pt idx="13276">
                  <c:v>317.46300000000002</c:v>
                </c:pt>
                <c:pt idx="13277">
                  <c:v>317.47300000000001</c:v>
                </c:pt>
                <c:pt idx="13278">
                  <c:v>317.48200000000003</c:v>
                </c:pt>
                <c:pt idx="13279">
                  <c:v>317.49099999999999</c:v>
                </c:pt>
                <c:pt idx="13280">
                  <c:v>317.49799999999999</c:v>
                </c:pt>
                <c:pt idx="13281">
                  <c:v>317.49799999999999</c:v>
                </c:pt>
                <c:pt idx="13282">
                  <c:v>317.50700000000001</c:v>
                </c:pt>
                <c:pt idx="13283">
                  <c:v>317.517</c:v>
                </c:pt>
                <c:pt idx="13284">
                  <c:v>317.52600000000001</c:v>
                </c:pt>
                <c:pt idx="13285">
                  <c:v>317.536</c:v>
                </c:pt>
                <c:pt idx="13286">
                  <c:v>317.54199999999997</c:v>
                </c:pt>
                <c:pt idx="13287">
                  <c:v>317.54300000000001</c:v>
                </c:pt>
                <c:pt idx="13288">
                  <c:v>317.54399999999998</c:v>
                </c:pt>
                <c:pt idx="13289">
                  <c:v>317.54700000000003</c:v>
                </c:pt>
                <c:pt idx="13290">
                  <c:v>317.55200000000002</c:v>
                </c:pt>
                <c:pt idx="13291">
                  <c:v>317.55200000000002</c:v>
                </c:pt>
                <c:pt idx="13292">
                  <c:v>317.553</c:v>
                </c:pt>
                <c:pt idx="13293">
                  <c:v>317.553</c:v>
                </c:pt>
                <c:pt idx="13294">
                  <c:v>317.55399999999997</c:v>
                </c:pt>
                <c:pt idx="13295">
                  <c:v>317.55399999999997</c:v>
                </c:pt>
                <c:pt idx="13296">
                  <c:v>317.56</c:v>
                </c:pt>
                <c:pt idx="13297">
                  <c:v>317.56799999999998</c:v>
                </c:pt>
                <c:pt idx="13298">
                  <c:v>317.57600000000002</c:v>
                </c:pt>
                <c:pt idx="13299">
                  <c:v>317.584</c:v>
                </c:pt>
                <c:pt idx="13300">
                  <c:v>317.59199999999998</c:v>
                </c:pt>
                <c:pt idx="13301">
                  <c:v>317.601</c:v>
                </c:pt>
                <c:pt idx="13302">
                  <c:v>317.61</c:v>
                </c:pt>
                <c:pt idx="13303">
                  <c:v>317.61799999999999</c:v>
                </c:pt>
                <c:pt idx="13304">
                  <c:v>317.642</c:v>
                </c:pt>
                <c:pt idx="13305">
                  <c:v>317.68599999999998</c:v>
                </c:pt>
                <c:pt idx="13306">
                  <c:v>317.72800000000001</c:v>
                </c:pt>
                <c:pt idx="13307">
                  <c:v>317.75</c:v>
                </c:pt>
                <c:pt idx="13308">
                  <c:v>317.75</c:v>
                </c:pt>
                <c:pt idx="13309">
                  <c:v>317.75</c:v>
                </c:pt>
                <c:pt idx="13310">
                  <c:v>317.75900000000001</c:v>
                </c:pt>
                <c:pt idx="13311">
                  <c:v>317.78199999999998</c:v>
                </c:pt>
                <c:pt idx="13312">
                  <c:v>317.791</c:v>
                </c:pt>
                <c:pt idx="13313">
                  <c:v>317.791</c:v>
                </c:pt>
                <c:pt idx="13314">
                  <c:v>317.791</c:v>
                </c:pt>
                <c:pt idx="13315">
                  <c:v>317.79199999999997</c:v>
                </c:pt>
                <c:pt idx="13316">
                  <c:v>317.79899999999998</c:v>
                </c:pt>
                <c:pt idx="13317">
                  <c:v>317.80900000000003</c:v>
                </c:pt>
                <c:pt idx="13318">
                  <c:v>317.83600000000001</c:v>
                </c:pt>
                <c:pt idx="13319">
                  <c:v>317.86900000000003</c:v>
                </c:pt>
                <c:pt idx="13320">
                  <c:v>317.899</c:v>
                </c:pt>
                <c:pt idx="13321">
                  <c:v>317.899</c:v>
                </c:pt>
                <c:pt idx="13322">
                  <c:v>317.899</c:v>
                </c:pt>
                <c:pt idx="13323">
                  <c:v>317.91800000000001</c:v>
                </c:pt>
                <c:pt idx="13324">
                  <c:v>317.923</c:v>
                </c:pt>
                <c:pt idx="13325">
                  <c:v>317.923</c:v>
                </c:pt>
                <c:pt idx="13326">
                  <c:v>317.92599999999999</c:v>
                </c:pt>
                <c:pt idx="13327">
                  <c:v>317.93299999999999</c:v>
                </c:pt>
                <c:pt idx="13328">
                  <c:v>317.93900000000002</c:v>
                </c:pt>
                <c:pt idx="13329">
                  <c:v>317.94200000000001</c:v>
                </c:pt>
                <c:pt idx="13330">
                  <c:v>317.94200000000001</c:v>
                </c:pt>
                <c:pt idx="13331">
                  <c:v>317.94299999999998</c:v>
                </c:pt>
                <c:pt idx="13332">
                  <c:v>317.94299999999998</c:v>
                </c:pt>
                <c:pt idx="13333">
                  <c:v>317.94400000000002</c:v>
                </c:pt>
                <c:pt idx="13334">
                  <c:v>317.94400000000002</c:v>
                </c:pt>
                <c:pt idx="13335">
                  <c:v>317.94400000000002</c:v>
                </c:pt>
                <c:pt idx="13336">
                  <c:v>317.94499999999999</c:v>
                </c:pt>
                <c:pt idx="13337">
                  <c:v>317.94499999999999</c:v>
                </c:pt>
                <c:pt idx="13338">
                  <c:v>317.94600000000003</c:v>
                </c:pt>
                <c:pt idx="13339">
                  <c:v>317.94600000000003</c:v>
                </c:pt>
                <c:pt idx="13340">
                  <c:v>317.94600000000003</c:v>
                </c:pt>
                <c:pt idx="13341">
                  <c:v>317.94600000000003</c:v>
                </c:pt>
                <c:pt idx="13342">
                  <c:v>317.947</c:v>
                </c:pt>
                <c:pt idx="13343">
                  <c:v>317.947</c:v>
                </c:pt>
                <c:pt idx="13344">
                  <c:v>317.94799999999998</c:v>
                </c:pt>
                <c:pt idx="13345">
                  <c:v>317.94900000000001</c:v>
                </c:pt>
                <c:pt idx="13346">
                  <c:v>317.94900000000001</c:v>
                </c:pt>
                <c:pt idx="13347">
                  <c:v>317.94900000000001</c:v>
                </c:pt>
                <c:pt idx="13348">
                  <c:v>317.94900000000001</c:v>
                </c:pt>
                <c:pt idx="13349">
                  <c:v>317.95</c:v>
                </c:pt>
                <c:pt idx="13350">
                  <c:v>317.95</c:v>
                </c:pt>
                <c:pt idx="13351">
                  <c:v>317.95100000000002</c:v>
                </c:pt>
                <c:pt idx="13352">
                  <c:v>317.95100000000002</c:v>
                </c:pt>
                <c:pt idx="13353">
                  <c:v>317.95100000000002</c:v>
                </c:pt>
                <c:pt idx="13354">
                  <c:v>317.95100000000002</c:v>
                </c:pt>
                <c:pt idx="13355">
                  <c:v>317.952</c:v>
                </c:pt>
                <c:pt idx="13356">
                  <c:v>317.952</c:v>
                </c:pt>
                <c:pt idx="13357">
                  <c:v>317.95299999999997</c:v>
                </c:pt>
                <c:pt idx="13358">
                  <c:v>317.95299999999997</c:v>
                </c:pt>
                <c:pt idx="13359">
                  <c:v>317.95299999999997</c:v>
                </c:pt>
                <c:pt idx="13360">
                  <c:v>317.95299999999997</c:v>
                </c:pt>
                <c:pt idx="13361">
                  <c:v>317.95299999999997</c:v>
                </c:pt>
                <c:pt idx="13362">
                  <c:v>317.95400000000001</c:v>
                </c:pt>
                <c:pt idx="13363">
                  <c:v>317.95400000000001</c:v>
                </c:pt>
                <c:pt idx="13364">
                  <c:v>317.95499999999998</c:v>
                </c:pt>
                <c:pt idx="13365">
                  <c:v>317.95600000000002</c:v>
                </c:pt>
                <c:pt idx="13366">
                  <c:v>317.95600000000002</c:v>
                </c:pt>
                <c:pt idx="13367">
                  <c:v>317.95699999999999</c:v>
                </c:pt>
                <c:pt idx="13368">
                  <c:v>317.95699999999999</c:v>
                </c:pt>
                <c:pt idx="13369">
                  <c:v>317.95699999999999</c:v>
                </c:pt>
                <c:pt idx="13370">
                  <c:v>317.95699999999999</c:v>
                </c:pt>
                <c:pt idx="13371">
                  <c:v>317.95699999999999</c:v>
                </c:pt>
                <c:pt idx="13372">
                  <c:v>317.95800000000003</c:v>
                </c:pt>
                <c:pt idx="13373">
                  <c:v>317.95800000000003</c:v>
                </c:pt>
                <c:pt idx="13374">
                  <c:v>317.959</c:v>
                </c:pt>
                <c:pt idx="13375">
                  <c:v>317.959</c:v>
                </c:pt>
                <c:pt idx="13376">
                  <c:v>317.95999999999998</c:v>
                </c:pt>
                <c:pt idx="13377">
                  <c:v>317.95999999999998</c:v>
                </c:pt>
                <c:pt idx="13378">
                  <c:v>317.95999999999998</c:v>
                </c:pt>
                <c:pt idx="13379">
                  <c:v>317.95999999999998</c:v>
                </c:pt>
                <c:pt idx="13380">
                  <c:v>317.96100000000001</c:v>
                </c:pt>
                <c:pt idx="13381">
                  <c:v>317.96199999999999</c:v>
                </c:pt>
                <c:pt idx="13382">
                  <c:v>317.96199999999999</c:v>
                </c:pt>
                <c:pt idx="13383">
                  <c:v>317.96300000000002</c:v>
                </c:pt>
                <c:pt idx="13384">
                  <c:v>317.96300000000002</c:v>
                </c:pt>
                <c:pt idx="13385">
                  <c:v>317.964</c:v>
                </c:pt>
                <c:pt idx="13386">
                  <c:v>317.96499999999997</c:v>
                </c:pt>
                <c:pt idx="13387">
                  <c:v>317.97199999999998</c:v>
                </c:pt>
                <c:pt idx="13388">
                  <c:v>317.99200000000002</c:v>
                </c:pt>
                <c:pt idx="13389">
                  <c:v>318.02100000000002</c:v>
                </c:pt>
                <c:pt idx="13390">
                  <c:v>318.06799999999998</c:v>
                </c:pt>
                <c:pt idx="13391">
                  <c:v>318.13</c:v>
                </c:pt>
                <c:pt idx="13392">
                  <c:v>318.19200000000001</c:v>
                </c:pt>
                <c:pt idx="13393">
                  <c:v>318.24900000000002</c:v>
                </c:pt>
                <c:pt idx="13394">
                  <c:v>318.30099999999999</c:v>
                </c:pt>
                <c:pt idx="13395">
                  <c:v>318.346</c:v>
                </c:pt>
                <c:pt idx="13396">
                  <c:v>318.38400000000001</c:v>
                </c:pt>
                <c:pt idx="13397">
                  <c:v>318.42500000000001</c:v>
                </c:pt>
                <c:pt idx="13398">
                  <c:v>318.45800000000003</c:v>
                </c:pt>
                <c:pt idx="13399">
                  <c:v>318.488</c:v>
                </c:pt>
                <c:pt idx="13400">
                  <c:v>318.517</c:v>
                </c:pt>
                <c:pt idx="13401">
                  <c:v>318.54399999999998</c:v>
                </c:pt>
                <c:pt idx="13402">
                  <c:v>318.56799999999998</c:v>
                </c:pt>
                <c:pt idx="13403">
                  <c:v>318.58699999999999</c:v>
                </c:pt>
                <c:pt idx="13404">
                  <c:v>318.61099999999999</c:v>
                </c:pt>
                <c:pt idx="13405">
                  <c:v>318.63200000000001</c:v>
                </c:pt>
                <c:pt idx="13406">
                  <c:v>318.63299999999998</c:v>
                </c:pt>
                <c:pt idx="13407">
                  <c:v>318.63299999999998</c:v>
                </c:pt>
                <c:pt idx="13408">
                  <c:v>318.63299999999998</c:v>
                </c:pt>
                <c:pt idx="13409">
                  <c:v>318.63299999999998</c:v>
                </c:pt>
                <c:pt idx="13410">
                  <c:v>318.63299999999998</c:v>
                </c:pt>
                <c:pt idx="13411">
                  <c:v>318.63299999999998</c:v>
                </c:pt>
                <c:pt idx="13412">
                  <c:v>318.63299999999998</c:v>
                </c:pt>
                <c:pt idx="13413">
                  <c:v>318.63299999999998</c:v>
                </c:pt>
                <c:pt idx="13414">
                  <c:v>318.63299999999998</c:v>
                </c:pt>
                <c:pt idx="13415">
                  <c:v>318.63299999999998</c:v>
                </c:pt>
                <c:pt idx="13416">
                  <c:v>318.63299999999998</c:v>
                </c:pt>
                <c:pt idx="13417">
                  <c:v>318.64</c:v>
                </c:pt>
                <c:pt idx="13418">
                  <c:v>318.66800000000001</c:v>
                </c:pt>
                <c:pt idx="13419">
                  <c:v>318.71199999999999</c:v>
                </c:pt>
                <c:pt idx="13420">
                  <c:v>318.75900000000001</c:v>
                </c:pt>
                <c:pt idx="13421">
                  <c:v>318.81900000000002</c:v>
                </c:pt>
                <c:pt idx="13422">
                  <c:v>318.90699999999998</c:v>
                </c:pt>
                <c:pt idx="13423">
                  <c:v>318.98500000000001</c:v>
                </c:pt>
                <c:pt idx="13424">
                  <c:v>319.05</c:v>
                </c:pt>
                <c:pt idx="13425">
                  <c:v>319.11399999999998</c:v>
                </c:pt>
                <c:pt idx="13426">
                  <c:v>319.17099999999999</c:v>
                </c:pt>
                <c:pt idx="13427">
                  <c:v>319.23200000000003</c:v>
                </c:pt>
                <c:pt idx="13428">
                  <c:v>319.29000000000002</c:v>
                </c:pt>
                <c:pt idx="13429">
                  <c:v>319.33999999999997</c:v>
                </c:pt>
                <c:pt idx="13430">
                  <c:v>319.38299999999998</c:v>
                </c:pt>
                <c:pt idx="13431">
                  <c:v>319.43</c:v>
                </c:pt>
                <c:pt idx="13432">
                  <c:v>319.476</c:v>
                </c:pt>
                <c:pt idx="13433">
                  <c:v>319.51799999999997</c:v>
                </c:pt>
                <c:pt idx="13434">
                  <c:v>319.55799999999999</c:v>
                </c:pt>
                <c:pt idx="13435">
                  <c:v>319.59500000000003</c:v>
                </c:pt>
                <c:pt idx="13436">
                  <c:v>319.62900000000002</c:v>
                </c:pt>
                <c:pt idx="13437">
                  <c:v>319.66000000000003</c:v>
                </c:pt>
                <c:pt idx="13438">
                  <c:v>319.68</c:v>
                </c:pt>
                <c:pt idx="13439">
                  <c:v>319.68400000000003</c:v>
                </c:pt>
                <c:pt idx="13440">
                  <c:v>319.68400000000003</c:v>
                </c:pt>
                <c:pt idx="13441">
                  <c:v>319.68799999999999</c:v>
                </c:pt>
                <c:pt idx="13442">
                  <c:v>319.68799999999999</c:v>
                </c:pt>
                <c:pt idx="13443">
                  <c:v>319.68799999999999</c:v>
                </c:pt>
                <c:pt idx="13444">
                  <c:v>319.68799999999999</c:v>
                </c:pt>
                <c:pt idx="13445">
                  <c:v>319.68799999999999</c:v>
                </c:pt>
                <c:pt idx="13446">
                  <c:v>319.68799999999999</c:v>
                </c:pt>
                <c:pt idx="13447">
                  <c:v>319.68799999999999</c:v>
                </c:pt>
                <c:pt idx="13448">
                  <c:v>319.68799999999999</c:v>
                </c:pt>
                <c:pt idx="13449">
                  <c:v>319.68799999999999</c:v>
                </c:pt>
                <c:pt idx="13450">
                  <c:v>319.68799999999999</c:v>
                </c:pt>
                <c:pt idx="13451">
                  <c:v>319.70100000000002</c:v>
                </c:pt>
                <c:pt idx="13452">
                  <c:v>319.73899999999998</c:v>
                </c:pt>
                <c:pt idx="13453">
                  <c:v>319.81</c:v>
                </c:pt>
                <c:pt idx="13454">
                  <c:v>319.89499999999998</c:v>
                </c:pt>
                <c:pt idx="13455">
                  <c:v>319.98399999999998</c:v>
                </c:pt>
                <c:pt idx="13456">
                  <c:v>320.072</c:v>
                </c:pt>
                <c:pt idx="13457">
                  <c:v>320.161</c:v>
                </c:pt>
                <c:pt idx="13458">
                  <c:v>320.24700000000001</c:v>
                </c:pt>
                <c:pt idx="13459">
                  <c:v>320.32900000000001</c:v>
                </c:pt>
                <c:pt idx="13460">
                  <c:v>320.41500000000002</c:v>
                </c:pt>
                <c:pt idx="13461">
                  <c:v>320.49400000000003</c:v>
                </c:pt>
                <c:pt idx="13462">
                  <c:v>320.56900000000002</c:v>
                </c:pt>
                <c:pt idx="13463">
                  <c:v>320.642</c:v>
                </c:pt>
                <c:pt idx="13464">
                  <c:v>320.71300000000002</c:v>
                </c:pt>
                <c:pt idx="13465">
                  <c:v>320.78500000000003</c:v>
                </c:pt>
                <c:pt idx="13466">
                  <c:v>320.851</c:v>
                </c:pt>
                <c:pt idx="13467">
                  <c:v>320.90800000000002</c:v>
                </c:pt>
                <c:pt idx="13468">
                  <c:v>320.95999999999998</c:v>
                </c:pt>
                <c:pt idx="13469">
                  <c:v>321.01299999999998</c:v>
                </c:pt>
                <c:pt idx="13470">
                  <c:v>321.065</c:v>
                </c:pt>
                <c:pt idx="13471">
                  <c:v>321.11</c:v>
                </c:pt>
                <c:pt idx="13472">
                  <c:v>321.14999999999998</c:v>
                </c:pt>
                <c:pt idx="13473">
                  <c:v>321.18900000000002</c:v>
                </c:pt>
                <c:pt idx="13474">
                  <c:v>321.22500000000002</c:v>
                </c:pt>
                <c:pt idx="13475">
                  <c:v>321.26900000000001</c:v>
                </c:pt>
                <c:pt idx="13476">
                  <c:v>321.31200000000001</c:v>
                </c:pt>
                <c:pt idx="13477">
                  <c:v>321.35399999999998</c:v>
                </c:pt>
                <c:pt idx="13478">
                  <c:v>321.38299999999998</c:v>
                </c:pt>
                <c:pt idx="13479">
                  <c:v>321.40199999999999</c:v>
                </c:pt>
                <c:pt idx="13480">
                  <c:v>321.42399999999998</c:v>
                </c:pt>
                <c:pt idx="13481">
                  <c:v>321.46100000000001</c:v>
                </c:pt>
                <c:pt idx="13482">
                  <c:v>321.50799999999998</c:v>
                </c:pt>
                <c:pt idx="13483">
                  <c:v>321.55900000000003</c:v>
                </c:pt>
                <c:pt idx="13484">
                  <c:v>321.60500000000002</c:v>
                </c:pt>
                <c:pt idx="13485">
                  <c:v>321.64800000000002</c:v>
                </c:pt>
                <c:pt idx="13486">
                  <c:v>321.69</c:v>
                </c:pt>
                <c:pt idx="13487">
                  <c:v>321.72500000000002</c:v>
                </c:pt>
                <c:pt idx="13488">
                  <c:v>321.755</c:v>
                </c:pt>
                <c:pt idx="13489">
                  <c:v>321.786</c:v>
                </c:pt>
                <c:pt idx="13490">
                  <c:v>321.822</c:v>
                </c:pt>
                <c:pt idx="13491">
                  <c:v>321.86</c:v>
                </c:pt>
                <c:pt idx="13492">
                  <c:v>321.89699999999999</c:v>
                </c:pt>
                <c:pt idx="13493">
                  <c:v>321.93299999999999</c:v>
                </c:pt>
                <c:pt idx="13494">
                  <c:v>321.97000000000003</c:v>
                </c:pt>
                <c:pt idx="13495">
                  <c:v>322.005</c:v>
                </c:pt>
                <c:pt idx="13496">
                  <c:v>322.04300000000001</c:v>
                </c:pt>
                <c:pt idx="13497">
                  <c:v>322.08100000000002</c:v>
                </c:pt>
                <c:pt idx="13498">
                  <c:v>322.11900000000003</c:v>
                </c:pt>
                <c:pt idx="13499">
                  <c:v>322.15800000000002</c:v>
                </c:pt>
                <c:pt idx="13500">
                  <c:v>322.19600000000003</c:v>
                </c:pt>
                <c:pt idx="13501">
                  <c:v>322.22800000000001</c:v>
                </c:pt>
                <c:pt idx="13502">
                  <c:v>322.25099999999998</c:v>
                </c:pt>
                <c:pt idx="13503">
                  <c:v>322.25099999999998</c:v>
                </c:pt>
                <c:pt idx="13504">
                  <c:v>322.25299999999999</c:v>
                </c:pt>
                <c:pt idx="13505">
                  <c:v>322.274</c:v>
                </c:pt>
                <c:pt idx="13506">
                  <c:v>322.27499999999998</c:v>
                </c:pt>
                <c:pt idx="13507">
                  <c:v>322.27499999999998</c:v>
                </c:pt>
                <c:pt idx="13508">
                  <c:v>322.27499999999998</c:v>
                </c:pt>
                <c:pt idx="13509">
                  <c:v>322.27499999999998</c:v>
                </c:pt>
                <c:pt idx="13510">
                  <c:v>322.27499999999998</c:v>
                </c:pt>
                <c:pt idx="13511">
                  <c:v>322.27499999999998</c:v>
                </c:pt>
                <c:pt idx="13512">
                  <c:v>322.27499999999998</c:v>
                </c:pt>
                <c:pt idx="13513">
                  <c:v>322.27499999999998</c:v>
                </c:pt>
                <c:pt idx="13514">
                  <c:v>322.27499999999998</c:v>
                </c:pt>
                <c:pt idx="13515">
                  <c:v>322.279</c:v>
                </c:pt>
                <c:pt idx="13516">
                  <c:v>322.31200000000001</c:v>
                </c:pt>
                <c:pt idx="13517">
                  <c:v>322.36700000000002</c:v>
                </c:pt>
                <c:pt idx="13518">
                  <c:v>322.39800000000002</c:v>
                </c:pt>
                <c:pt idx="13519">
                  <c:v>322.39800000000002</c:v>
                </c:pt>
                <c:pt idx="13520">
                  <c:v>322.39800000000002</c:v>
                </c:pt>
                <c:pt idx="13521">
                  <c:v>322.39800000000002</c:v>
                </c:pt>
                <c:pt idx="13522">
                  <c:v>322.39800000000002</c:v>
                </c:pt>
                <c:pt idx="13523">
                  <c:v>322.39800000000002</c:v>
                </c:pt>
                <c:pt idx="13524">
                  <c:v>322.39800000000002</c:v>
                </c:pt>
                <c:pt idx="13525">
                  <c:v>322.39800000000002</c:v>
                </c:pt>
                <c:pt idx="13526">
                  <c:v>322.39800000000002</c:v>
                </c:pt>
                <c:pt idx="13527">
                  <c:v>322.40100000000001</c:v>
                </c:pt>
                <c:pt idx="13528">
                  <c:v>322.40600000000001</c:v>
                </c:pt>
                <c:pt idx="13529">
                  <c:v>322.41300000000001</c:v>
                </c:pt>
                <c:pt idx="13530">
                  <c:v>322.42200000000003</c:v>
                </c:pt>
                <c:pt idx="13531">
                  <c:v>322.43</c:v>
                </c:pt>
                <c:pt idx="13532">
                  <c:v>322.43799999999999</c:v>
                </c:pt>
                <c:pt idx="13533">
                  <c:v>322.447</c:v>
                </c:pt>
                <c:pt idx="13534">
                  <c:v>322.45499999999998</c:v>
                </c:pt>
                <c:pt idx="13535">
                  <c:v>322.464</c:v>
                </c:pt>
                <c:pt idx="13536">
                  <c:v>322.47199999999998</c:v>
                </c:pt>
                <c:pt idx="13537">
                  <c:v>322.48</c:v>
                </c:pt>
                <c:pt idx="13538">
                  <c:v>322.48899999999998</c:v>
                </c:pt>
                <c:pt idx="13539">
                  <c:v>322.49799999999999</c:v>
                </c:pt>
                <c:pt idx="13540">
                  <c:v>322.50599999999997</c:v>
                </c:pt>
                <c:pt idx="13541">
                  <c:v>322.51400000000001</c:v>
                </c:pt>
                <c:pt idx="13542">
                  <c:v>322.52300000000002</c:v>
                </c:pt>
                <c:pt idx="13543">
                  <c:v>322.53100000000001</c:v>
                </c:pt>
                <c:pt idx="13544">
                  <c:v>322.53899999999999</c:v>
                </c:pt>
                <c:pt idx="13545">
                  <c:v>322.548</c:v>
                </c:pt>
                <c:pt idx="13546">
                  <c:v>322.55500000000001</c:v>
                </c:pt>
                <c:pt idx="13547">
                  <c:v>322.56299999999999</c:v>
                </c:pt>
                <c:pt idx="13548">
                  <c:v>322.57100000000003</c:v>
                </c:pt>
                <c:pt idx="13549">
                  <c:v>322.57900000000001</c:v>
                </c:pt>
                <c:pt idx="13550">
                  <c:v>322.58600000000001</c:v>
                </c:pt>
                <c:pt idx="13551">
                  <c:v>322.59399999999999</c:v>
                </c:pt>
                <c:pt idx="13552">
                  <c:v>322.60199999999998</c:v>
                </c:pt>
                <c:pt idx="13553">
                  <c:v>322.61</c:v>
                </c:pt>
                <c:pt idx="13554">
                  <c:v>322.61799999999999</c:v>
                </c:pt>
                <c:pt idx="13555">
                  <c:v>322.625</c:v>
                </c:pt>
                <c:pt idx="13556">
                  <c:v>322.63299999999998</c:v>
                </c:pt>
                <c:pt idx="13557">
                  <c:v>322.64100000000002</c:v>
                </c:pt>
                <c:pt idx="13558">
                  <c:v>322.649</c:v>
                </c:pt>
                <c:pt idx="13559">
                  <c:v>322.65699999999998</c:v>
                </c:pt>
                <c:pt idx="13560">
                  <c:v>322.66399999999999</c:v>
                </c:pt>
                <c:pt idx="13561">
                  <c:v>322.67200000000003</c:v>
                </c:pt>
                <c:pt idx="13562">
                  <c:v>322.68</c:v>
                </c:pt>
                <c:pt idx="13563">
                  <c:v>322.68799999999999</c:v>
                </c:pt>
                <c:pt idx="13564">
                  <c:v>322.69600000000003</c:v>
                </c:pt>
                <c:pt idx="13565">
                  <c:v>322.70299999999997</c:v>
                </c:pt>
                <c:pt idx="13566">
                  <c:v>322.71100000000001</c:v>
                </c:pt>
                <c:pt idx="13567">
                  <c:v>322.71899999999999</c:v>
                </c:pt>
                <c:pt idx="13568">
                  <c:v>322.72699999999998</c:v>
                </c:pt>
                <c:pt idx="13569">
                  <c:v>322.73500000000001</c:v>
                </c:pt>
                <c:pt idx="13570">
                  <c:v>322.74200000000002</c:v>
                </c:pt>
                <c:pt idx="13571">
                  <c:v>322.75</c:v>
                </c:pt>
                <c:pt idx="13572">
                  <c:v>322.75799999999998</c:v>
                </c:pt>
                <c:pt idx="13573">
                  <c:v>322.76600000000002</c:v>
                </c:pt>
                <c:pt idx="13574">
                  <c:v>322.77300000000002</c:v>
                </c:pt>
                <c:pt idx="13575">
                  <c:v>322.78100000000001</c:v>
                </c:pt>
                <c:pt idx="13576">
                  <c:v>322.78899999999999</c:v>
                </c:pt>
                <c:pt idx="13577">
                  <c:v>322.79700000000003</c:v>
                </c:pt>
                <c:pt idx="13578">
                  <c:v>322.80399999999997</c:v>
                </c:pt>
                <c:pt idx="13579">
                  <c:v>322.82600000000002</c:v>
                </c:pt>
                <c:pt idx="13580">
                  <c:v>322.87099999999998</c:v>
                </c:pt>
                <c:pt idx="13581">
                  <c:v>322.93099999999998</c:v>
                </c:pt>
                <c:pt idx="13582">
                  <c:v>322.995</c:v>
                </c:pt>
                <c:pt idx="13583">
                  <c:v>323.06</c:v>
                </c:pt>
                <c:pt idx="13584">
                  <c:v>323.12400000000002</c:v>
                </c:pt>
                <c:pt idx="13585">
                  <c:v>323.18400000000003</c:v>
                </c:pt>
                <c:pt idx="13586">
                  <c:v>323.23500000000001</c:v>
                </c:pt>
                <c:pt idx="13587">
                  <c:v>323.29199999999997</c:v>
                </c:pt>
                <c:pt idx="13588">
                  <c:v>323.34199999999998</c:v>
                </c:pt>
                <c:pt idx="13589">
                  <c:v>323.392</c:v>
                </c:pt>
                <c:pt idx="13590">
                  <c:v>323.44099999999997</c:v>
                </c:pt>
                <c:pt idx="13591">
                  <c:v>323.488</c:v>
                </c:pt>
                <c:pt idx="13592">
                  <c:v>323.53500000000003</c:v>
                </c:pt>
                <c:pt idx="13593">
                  <c:v>323.58199999999999</c:v>
                </c:pt>
                <c:pt idx="13594">
                  <c:v>323.61700000000002</c:v>
                </c:pt>
                <c:pt idx="13595">
                  <c:v>323.61700000000002</c:v>
                </c:pt>
                <c:pt idx="13596">
                  <c:v>323.61700000000002</c:v>
                </c:pt>
                <c:pt idx="13597">
                  <c:v>323.61700000000002</c:v>
                </c:pt>
                <c:pt idx="13598">
                  <c:v>323.61700000000002</c:v>
                </c:pt>
                <c:pt idx="13599">
                  <c:v>323.61700000000002</c:v>
                </c:pt>
                <c:pt idx="13600">
                  <c:v>323.61700000000002</c:v>
                </c:pt>
                <c:pt idx="13601">
                  <c:v>323.61700000000002</c:v>
                </c:pt>
                <c:pt idx="13602">
                  <c:v>323.61700000000002</c:v>
                </c:pt>
                <c:pt idx="13603">
                  <c:v>323.61700000000002</c:v>
                </c:pt>
                <c:pt idx="13604">
                  <c:v>323.61700000000002</c:v>
                </c:pt>
                <c:pt idx="13605">
                  <c:v>323.61700000000002</c:v>
                </c:pt>
                <c:pt idx="13606">
                  <c:v>323.62099999999998</c:v>
                </c:pt>
                <c:pt idx="13607">
                  <c:v>323.649</c:v>
                </c:pt>
                <c:pt idx="13608">
                  <c:v>323.71300000000002</c:v>
                </c:pt>
                <c:pt idx="13609">
                  <c:v>323.79899999999998</c:v>
                </c:pt>
                <c:pt idx="13610">
                  <c:v>323.88900000000001</c:v>
                </c:pt>
                <c:pt idx="13611">
                  <c:v>323.97399999999999</c:v>
                </c:pt>
                <c:pt idx="13612">
                  <c:v>324.05399999999997</c:v>
                </c:pt>
                <c:pt idx="13613">
                  <c:v>324.12799999999999</c:v>
                </c:pt>
                <c:pt idx="13614">
                  <c:v>324.19600000000003</c:v>
                </c:pt>
                <c:pt idx="13615">
                  <c:v>324.25799999999998</c:v>
                </c:pt>
                <c:pt idx="13616">
                  <c:v>324.315</c:v>
                </c:pt>
                <c:pt idx="13617">
                  <c:v>324.363</c:v>
                </c:pt>
                <c:pt idx="13618">
                  <c:v>324.41399999999999</c:v>
                </c:pt>
                <c:pt idx="13619">
                  <c:v>324.46800000000002</c:v>
                </c:pt>
                <c:pt idx="13620">
                  <c:v>324.49900000000002</c:v>
                </c:pt>
                <c:pt idx="13621">
                  <c:v>324.53699999999998</c:v>
                </c:pt>
                <c:pt idx="13622">
                  <c:v>324.58100000000002</c:v>
                </c:pt>
                <c:pt idx="13623">
                  <c:v>324.62</c:v>
                </c:pt>
                <c:pt idx="13624">
                  <c:v>324.65600000000001</c:v>
                </c:pt>
                <c:pt idx="13625">
                  <c:v>324.69099999999997</c:v>
                </c:pt>
                <c:pt idx="13626">
                  <c:v>324.72500000000002</c:v>
                </c:pt>
                <c:pt idx="13627">
                  <c:v>324.76</c:v>
                </c:pt>
                <c:pt idx="13628">
                  <c:v>324.798</c:v>
                </c:pt>
                <c:pt idx="13629">
                  <c:v>324.83600000000001</c:v>
                </c:pt>
                <c:pt idx="13630">
                  <c:v>324.86399999999998</c:v>
                </c:pt>
                <c:pt idx="13631">
                  <c:v>324.89499999999998</c:v>
                </c:pt>
                <c:pt idx="13632">
                  <c:v>324.93299999999999</c:v>
                </c:pt>
                <c:pt idx="13633">
                  <c:v>324.96300000000002</c:v>
                </c:pt>
                <c:pt idx="13634">
                  <c:v>324.99400000000003</c:v>
                </c:pt>
                <c:pt idx="13635">
                  <c:v>325.029</c:v>
                </c:pt>
                <c:pt idx="13636">
                  <c:v>325.06700000000001</c:v>
                </c:pt>
                <c:pt idx="13637">
                  <c:v>325.10199999999998</c:v>
                </c:pt>
                <c:pt idx="13638">
                  <c:v>325.137</c:v>
                </c:pt>
                <c:pt idx="13639">
                  <c:v>325.17500000000001</c:v>
                </c:pt>
                <c:pt idx="13640">
                  <c:v>325.214</c:v>
                </c:pt>
                <c:pt idx="13641">
                  <c:v>325.25099999999998</c:v>
                </c:pt>
                <c:pt idx="13642">
                  <c:v>325.286</c:v>
                </c:pt>
                <c:pt idx="13643">
                  <c:v>325.322</c:v>
                </c:pt>
                <c:pt idx="13644">
                  <c:v>325.35700000000003</c:v>
                </c:pt>
                <c:pt idx="13645">
                  <c:v>325.39299999999997</c:v>
                </c:pt>
                <c:pt idx="13646">
                  <c:v>325.428</c:v>
                </c:pt>
                <c:pt idx="13647">
                  <c:v>325.459</c:v>
                </c:pt>
                <c:pt idx="13648">
                  <c:v>325.49099999999999</c:v>
                </c:pt>
                <c:pt idx="13649">
                  <c:v>325.529</c:v>
                </c:pt>
                <c:pt idx="13650">
                  <c:v>325.56299999999999</c:v>
                </c:pt>
                <c:pt idx="13651">
                  <c:v>325.58999999999997</c:v>
                </c:pt>
                <c:pt idx="13652">
                  <c:v>325.61399999999998</c:v>
                </c:pt>
                <c:pt idx="13653">
                  <c:v>325.63799999999998</c:v>
                </c:pt>
                <c:pt idx="13654">
                  <c:v>325.65600000000001</c:v>
                </c:pt>
                <c:pt idx="13655">
                  <c:v>325.66000000000003</c:v>
                </c:pt>
                <c:pt idx="13656">
                  <c:v>325.66000000000003</c:v>
                </c:pt>
                <c:pt idx="13657">
                  <c:v>325.66399999999999</c:v>
                </c:pt>
                <c:pt idx="13658">
                  <c:v>325.66399999999999</c:v>
                </c:pt>
                <c:pt idx="13659">
                  <c:v>325.66399999999999</c:v>
                </c:pt>
                <c:pt idx="13660">
                  <c:v>325.66399999999999</c:v>
                </c:pt>
                <c:pt idx="13661">
                  <c:v>325.66399999999999</c:v>
                </c:pt>
                <c:pt idx="13662">
                  <c:v>325.66399999999999</c:v>
                </c:pt>
                <c:pt idx="13663">
                  <c:v>325.66399999999999</c:v>
                </c:pt>
                <c:pt idx="13664">
                  <c:v>325.66399999999999</c:v>
                </c:pt>
                <c:pt idx="13665">
                  <c:v>325.66399999999999</c:v>
                </c:pt>
                <c:pt idx="13666">
                  <c:v>325.66399999999999</c:v>
                </c:pt>
                <c:pt idx="13667">
                  <c:v>325.666</c:v>
                </c:pt>
                <c:pt idx="13668">
                  <c:v>325.67099999999999</c:v>
                </c:pt>
                <c:pt idx="13669">
                  <c:v>325.678</c:v>
                </c:pt>
                <c:pt idx="13670">
                  <c:v>325.68599999999998</c:v>
                </c:pt>
                <c:pt idx="13671">
                  <c:v>325.69499999999999</c:v>
                </c:pt>
                <c:pt idx="13672">
                  <c:v>325.70800000000003</c:v>
                </c:pt>
                <c:pt idx="13673">
                  <c:v>325.74</c:v>
                </c:pt>
                <c:pt idx="13674">
                  <c:v>325.80399999999997</c:v>
                </c:pt>
                <c:pt idx="13675">
                  <c:v>325.88600000000002</c:v>
                </c:pt>
                <c:pt idx="13676">
                  <c:v>325.96699999999998</c:v>
                </c:pt>
                <c:pt idx="13677">
                  <c:v>326.04500000000002</c:v>
                </c:pt>
                <c:pt idx="13678">
                  <c:v>326.12099999999998</c:v>
                </c:pt>
                <c:pt idx="13679">
                  <c:v>326.19799999999998</c:v>
                </c:pt>
                <c:pt idx="13680">
                  <c:v>326.279</c:v>
                </c:pt>
                <c:pt idx="13681">
                  <c:v>326.35500000000002</c:v>
                </c:pt>
                <c:pt idx="13682">
                  <c:v>326.42599999999999</c:v>
                </c:pt>
                <c:pt idx="13683">
                  <c:v>326.48700000000002</c:v>
                </c:pt>
                <c:pt idx="13684">
                  <c:v>326.54700000000003</c:v>
                </c:pt>
                <c:pt idx="13685">
                  <c:v>326.60500000000002</c:v>
                </c:pt>
                <c:pt idx="13686">
                  <c:v>326.65499999999997</c:v>
                </c:pt>
                <c:pt idx="13687">
                  <c:v>326.702</c:v>
                </c:pt>
                <c:pt idx="13688">
                  <c:v>326.74700000000001</c:v>
                </c:pt>
                <c:pt idx="13689">
                  <c:v>326.791</c:v>
                </c:pt>
                <c:pt idx="13690">
                  <c:v>326.834</c:v>
                </c:pt>
                <c:pt idx="13691">
                  <c:v>326.87799999999999</c:v>
                </c:pt>
                <c:pt idx="13692">
                  <c:v>326.92399999999998</c:v>
                </c:pt>
                <c:pt idx="13693">
                  <c:v>326.96800000000002</c:v>
                </c:pt>
                <c:pt idx="13694">
                  <c:v>327.00599999999997</c:v>
                </c:pt>
                <c:pt idx="13695">
                  <c:v>327.03100000000001</c:v>
                </c:pt>
                <c:pt idx="13696">
                  <c:v>327.03199999999998</c:v>
                </c:pt>
                <c:pt idx="13697">
                  <c:v>327.03800000000001</c:v>
                </c:pt>
                <c:pt idx="13698">
                  <c:v>327.06900000000002</c:v>
                </c:pt>
                <c:pt idx="13699">
                  <c:v>327.084</c:v>
                </c:pt>
                <c:pt idx="13700">
                  <c:v>327.084</c:v>
                </c:pt>
                <c:pt idx="13701">
                  <c:v>327.084</c:v>
                </c:pt>
                <c:pt idx="13702">
                  <c:v>327.084</c:v>
                </c:pt>
                <c:pt idx="13703">
                  <c:v>327.084</c:v>
                </c:pt>
                <c:pt idx="13704">
                  <c:v>327.084</c:v>
                </c:pt>
                <c:pt idx="13705">
                  <c:v>327.084</c:v>
                </c:pt>
                <c:pt idx="13706">
                  <c:v>327.084</c:v>
                </c:pt>
                <c:pt idx="13707">
                  <c:v>327.084</c:v>
                </c:pt>
                <c:pt idx="13708">
                  <c:v>327.084</c:v>
                </c:pt>
                <c:pt idx="13709">
                  <c:v>327.084</c:v>
                </c:pt>
                <c:pt idx="13710">
                  <c:v>327.084</c:v>
                </c:pt>
                <c:pt idx="13711">
                  <c:v>327.09800000000001</c:v>
                </c:pt>
                <c:pt idx="13712">
                  <c:v>327.15100000000001</c:v>
                </c:pt>
                <c:pt idx="13713">
                  <c:v>327.18400000000003</c:v>
                </c:pt>
                <c:pt idx="13714">
                  <c:v>327.20400000000001</c:v>
                </c:pt>
                <c:pt idx="13715">
                  <c:v>327.21899999999999</c:v>
                </c:pt>
                <c:pt idx="13716">
                  <c:v>327.22800000000001</c:v>
                </c:pt>
                <c:pt idx="13717">
                  <c:v>327.22800000000001</c:v>
                </c:pt>
                <c:pt idx="13718">
                  <c:v>327.24099999999999</c:v>
                </c:pt>
                <c:pt idx="13719">
                  <c:v>327.28800000000001</c:v>
                </c:pt>
                <c:pt idx="13720">
                  <c:v>327.35000000000002</c:v>
                </c:pt>
                <c:pt idx="13721">
                  <c:v>327.40899999999999</c:v>
                </c:pt>
                <c:pt idx="13722">
                  <c:v>327.459</c:v>
                </c:pt>
                <c:pt idx="13723">
                  <c:v>327.49599999999998</c:v>
                </c:pt>
                <c:pt idx="13724">
                  <c:v>327.53699999999998</c:v>
                </c:pt>
                <c:pt idx="13725">
                  <c:v>327.57900000000001</c:v>
                </c:pt>
                <c:pt idx="13726">
                  <c:v>327.62</c:v>
                </c:pt>
                <c:pt idx="13727">
                  <c:v>327.66000000000003</c:v>
                </c:pt>
                <c:pt idx="13728">
                  <c:v>327.7</c:v>
                </c:pt>
                <c:pt idx="13729">
                  <c:v>327.738</c:v>
                </c:pt>
                <c:pt idx="13730">
                  <c:v>327.76600000000002</c:v>
                </c:pt>
                <c:pt idx="13731">
                  <c:v>327.77499999999998</c:v>
                </c:pt>
                <c:pt idx="13732">
                  <c:v>327.77499999999998</c:v>
                </c:pt>
                <c:pt idx="13733">
                  <c:v>327.78100000000001</c:v>
                </c:pt>
                <c:pt idx="13734">
                  <c:v>327.78100000000001</c:v>
                </c:pt>
                <c:pt idx="13735">
                  <c:v>327.78100000000001</c:v>
                </c:pt>
                <c:pt idx="13736">
                  <c:v>327.78100000000001</c:v>
                </c:pt>
                <c:pt idx="13737">
                  <c:v>327.78100000000001</c:v>
                </c:pt>
                <c:pt idx="13738">
                  <c:v>327.78100000000001</c:v>
                </c:pt>
                <c:pt idx="13739">
                  <c:v>327.78100000000001</c:v>
                </c:pt>
                <c:pt idx="13740">
                  <c:v>327.78100000000001</c:v>
                </c:pt>
                <c:pt idx="13741">
                  <c:v>327.79899999999998</c:v>
                </c:pt>
                <c:pt idx="13742">
                  <c:v>327.83800000000002</c:v>
                </c:pt>
                <c:pt idx="13743">
                  <c:v>327.88</c:v>
                </c:pt>
                <c:pt idx="13744">
                  <c:v>327.92700000000002</c:v>
                </c:pt>
                <c:pt idx="13745">
                  <c:v>327.971</c:v>
                </c:pt>
                <c:pt idx="13746">
                  <c:v>328.01</c:v>
                </c:pt>
                <c:pt idx="13747">
                  <c:v>328.04399999999998</c:v>
                </c:pt>
                <c:pt idx="13748">
                  <c:v>328.07400000000001</c:v>
                </c:pt>
                <c:pt idx="13749">
                  <c:v>328.09300000000002</c:v>
                </c:pt>
                <c:pt idx="13750">
                  <c:v>328.096</c:v>
                </c:pt>
                <c:pt idx="13751">
                  <c:v>328.09899999999999</c:v>
                </c:pt>
                <c:pt idx="13752">
                  <c:v>328.13</c:v>
                </c:pt>
                <c:pt idx="13753">
                  <c:v>328.16</c:v>
                </c:pt>
                <c:pt idx="13754">
                  <c:v>328.19400000000002</c:v>
                </c:pt>
                <c:pt idx="13755">
                  <c:v>328.23399999999998</c:v>
                </c:pt>
                <c:pt idx="13756">
                  <c:v>328.28</c:v>
                </c:pt>
                <c:pt idx="13757">
                  <c:v>328.327</c:v>
                </c:pt>
                <c:pt idx="13758">
                  <c:v>328.36700000000002</c:v>
                </c:pt>
                <c:pt idx="13759">
                  <c:v>328.39699999999999</c:v>
                </c:pt>
                <c:pt idx="13760">
                  <c:v>328.42700000000002</c:v>
                </c:pt>
                <c:pt idx="13761">
                  <c:v>328.45699999999999</c:v>
                </c:pt>
                <c:pt idx="13762">
                  <c:v>328.49099999999999</c:v>
                </c:pt>
                <c:pt idx="13763">
                  <c:v>328.52800000000002</c:v>
                </c:pt>
                <c:pt idx="13764">
                  <c:v>328.565</c:v>
                </c:pt>
                <c:pt idx="13765">
                  <c:v>328.59800000000001</c:v>
                </c:pt>
                <c:pt idx="13766">
                  <c:v>328.62799999999999</c:v>
                </c:pt>
                <c:pt idx="13767">
                  <c:v>328.65899999999999</c:v>
                </c:pt>
                <c:pt idx="13768">
                  <c:v>328.69200000000001</c:v>
                </c:pt>
                <c:pt idx="13769">
                  <c:v>328.71600000000001</c:v>
                </c:pt>
                <c:pt idx="13770">
                  <c:v>328.74</c:v>
                </c:pt>
                <c:pt idx="13771">
                  <c:v>328.76600000000002</c:v>
                </c:pt>
                <c:pt idx="13772">
                  <c:v>328.80099999999999</c:v>
                </c:pt>
                <c:pt idx="13773">
                  <c:v>328.84399999999999</c:v>
                </c:pt>
                <c:pt idx="13774">
                  <c:v>328.87099999999998</c:v>
                </c:pt>
                <c:pt idx="13775">
                  <c:v>328.89499999999998</c:v>
                </c:pt>
                <c:pt idx="13776">
                  <c:v>328.92700000000002</c:v>
                </c:pt>
                <c:pt idx="13777">
                  <c:v>328.96499999999997</c:v>
                </c:pt>
                <c:pt idx="13778">
                  <c:v>328.99</c:v>
                </c:pt>
                <c:pt idx="13779">
                  <c:v>329.00700000000001</c:v>
                </c:pt>
                <c:pt idx="13780">
                  <c:v>329.02499999999998</c:v>
                </c:pt>
                <c:pt idx="13781">
                  <c:v>329.04399999999998</c:v>
                </c:pt>
                <c:pt idx="13782">
                  <c:v>329.06799999999998</c:v>
                </c:pt>
                <c:pt idx="13783">
                  <c:v>329.096</c:v>
                </c:pt>
                <c:pt idx="13784">
                  <c:v>329.12299999999999</c:v>
                </c:pt>
                <c:pt idx="13785">
                  <c:v>329.15499999999997</c:v>
                </c:pt>
                <c:pt idx="13786">
                  <c:v>329.202</c:v>
                </c:pt>
                <c:pt idx="13787">
                  <c:v>329.23899999999998</c:v>
                </c:pt>
                <c:pt idx="13788">
                  <c:v>329.25299999999999</c:v>
                </c:pt>
                <c:pt idx="13789">
                  <c:v>329.25900000000001</c:v>
                </c:pt>
                <c:pt idx="13790">
                  <c:v>329.27300000000002</c:v>
                </c:pt>
                <c:pt idx="13791">
                  <c:v>329.28199999999998</c:v>
                </c:pt>
                <c:pt idx="13792">
                  <c:v>329.28199999999998</c:v>
                </c:pt>
                <c:pt idx="13793">
                  <c:v>329.28199999999998</c:v>
                </c:pt>
                <c:pt idx="13794">
                  <c:v>329.28800000000001</c:v>
                </c:pt>
                <c:pt idx="13795">
                  <c:v>329.32600000000002</c:v>
                </c:pt>
                <c:pt idx="13796">
                  <c:v>329.37700000000001</c:v>
                </c:pt>
                <c:pt idx="13797">
                  <c:v>329.41</c:v>
                </c:pt>
                <c:pt idx="13798">
                  <c:v>329.41899999999998</c:v>
                </c:pt>
                <c:pt idx="13799">
                  <c:v>329.43299999999999</c:v>
                </c:pt>
                <c:pt idx="13800">
                  <c:v>329.43599999999998</c:v>
                </c:pt>
                <c:pt idx="13801">
                  <c:v>329.43599999999998</c:v>
                </c:pt>
                <c:pt idx="13802">
                  <c:v>329.43599999999998</c:v>
                </c:pt>
                <c:pt idx="13803">
                  <c:v>329.43599999999998</c:v>
                </c:pt>
                <c:pt idx="13804">
                  <c:v>329.43599999999998</c:v>
                </c:pt>
                <c:pt idx="13805">
                  <c:v>329.43599999999998</c:v>
                </c:pt>
                <c:pt idx="13806">
                  <c:v>329.43599999999998</c:v>
                </c:pt>
                <c:pt idx="13807">
                  <c:v>329.43599999999998</c:v>
                </c:pt>
                <c:pt idx="13808">
                  <c:v>329.43599999999998</c:v>
                </c:pt>
                <c:pt idx="13809">
                  <c:v>329.43599999999998</c:v>
                </c:pt>
                <c:pt idx="13810">
                  <c:v>329.43599999999998</c:v>
                </c:pt>
                <c:pt idx="13811">
                  <c:v>329.43599999999998</c:v>
                </c:pt>
                <c:pt idx="13812">
                  <c:v>329.43599999999998</c:v>
                </c:pt>
                <c:pt idx="13813">
                  <c:v>329.43700000000001</c:v>
                </c:pt>
                <c:pt idx="13814">
                  <c:v>329.43700000000001</c:v>
                </c:pt>
                <c:pt idx="13815">
                  <c:v>329.44200000000001</c:v>
                </c:pt>
                <c:pt idx="13816">
                  <c:v>329.44900000000001</c:v>
                </c:pt>
                <c:pt idx="13817">
                  <c:v>329.45699999999999</c:v>
                </c:pt>
                <c:pt idx="13818">
                  <c:v>329.46499999999997</c:v>
                </c:pt>
                <c:pt idx="13819">
                  <c:v>329.47300000000001</c:v>
                </c:pt>
                <c:pt idx="13820">
                  <c:v>329.48099999999999</c:v>
                </c:pt>
                <c:pt idx="13821">
                  <c:v>329.48899999999998</c:v>
                </c:pt>
                <c:pt idx="13822">
                  <c:v>329.49599999999998</c:v>
                </c:pt>
                <c:pt idx="13823">
                  <c:v>329.50400000000002</c:v>
                </c:pt>
                <c:pt idx="13824">
                  <c:v>329.512</c:v>
                </c:pt>
                <c:pt idx="13825">
                  <c:v>329.52</c:v>
                </c:pt>
                <c:pt idx="13826">
                  <c:v>329.52699999999999</c:v>
                </c:pt>
                <c:pt idx="13827">
                  <c:v>329.53500000000003</c:v>
                </c:pt>
                <c:pt idx="13828">
                  <c:v>329.54300000000001</c:v>
                </c:pt>
                <c:pt idx="13829">
                  <c:v>329.55099999999999</c:v>
                </c:pt>
                <c:pt idx="13830">
                  <c:v>329.55900000000003</c:v>
                </c:pt>
                <c:pt idx="13831">
                  <c:v>329.56599999999997</c:v>
                </c:pt>
                <c:pt idx="13832">
                  <c:v>329.57400000000001</c:v>
                </c:pt>
                <c:pt idx="13833">
                  <c:v>329.58199999999999</c:v>
                </c:pt>
                <c:pt idx="13834">
                  <c:v>329.59</c:v>
                </c:pt>
                <c:pt idx="13835">
                  <c:v>329.59800000000001</c:v>
                </c:pt>
                <c:pt idx="13836">
                  <c:v>329.60500000000002</c:v>
                </c:pt>
                <c:pt idx="13837">
                  <c:v>329.613</c:v>
                </c:pt>
                <c:pt idx="13838">
                  <c:v>329.62099999999998</c:v>
                </c:pt>
                <c:pt idx="13839">
                  <c:v>329.62900000000002</c:v>
                </c:pt>
                <c:pt idx="13840">
                  <c:v>329.637</c:v>
                </c:pt>
                <c:pt idx="13841">
                  <c:v>329.64400000000001</c:v>
                </c:pt>
                <c:pt idx="13842">
                  <c:v>329.65199999999999</c:v>
                </c:pt>
                <c:pt idx="13843">
                  <c:v>329.66</c:v>
                </c:pt>
                <c:pt idx="13844">
                  <c:v>329.66800000000001</c:v>
                </c:pt>
                <c:pt idx="13845">
                  <c:v>329.67599999999999</c:v>
                </c:pt>
                <c:pt idx="13846">
                  <c:v>329.68299999999999</c:v>
                </c:pt>
                <c:pt idx="13847">
                  <c:v>329.69099999999997</c:v>
                </c:pt>
                <c:pt idx="13848">
                  <c:v>329.69900000000001</c:v>
                </c:pt>
                <c:pt idx="13849">
                  <c:v>329.70699999999999</c:v>
                </c:pt>
                <c:pt idx="13850">
                  <c:v>329.71499999999997</c:v>
                </c:pt>
                <c:pt idx="13851">
                  <c:v>329.72300000000001</c:v>
                </c:pt>
                <c:pt idx="13852">
                  <c:v>329.73200000000003</c:v>
                </c:pt>
                <c:pt idx="13853">
                  <c:v>329.74</c:v>
                </c:pt>
                <c:pt idx="13854">
                  <c:v>329.74799999999999</c:v>
                </c:pt>
                <c:pt idx="13855">
                  <c:v>329.75700000000001</c:v>
                </c:pt>
                <c:pt idx="13856">
                  <c:v>329.76499999999999</c:v>
                </c:pt>
                <c:pt idx="13857">
                  <c:v>329.77300000000002</c:v>
                </c:pt>
                <c:pt idx="13858">
                  <c:v>329.78199999999998</c:v>
                </c:pt>
                <c:pt idx="13859">
                  <c:v>329.79</c:v>
                </c:pt>
                <c:pt idx="13860">
                  <c:v>329.798</c:v>
                </c:pt>
                <c:pt idx="13861">
                  <c:v>329.80700000000002</c:v>
                </c:pt>
                <c:pt idx="13862">
                  <c:v>329.815</c:v>
                </c:pt>
                <c:pt idx="13863">
                  <c:v>329.82299999999998</c:v>
                </c:pt>
                <c:pt idx="13864">
                  <c:v>329.83199999999999</c:v>
                </c:pt>
                <c:pt idx="13865">
                  <c:v>329.84</c:v>
                </c:pt>
                <c:pt idx="13866">
                  <c:v>329.84899999999999</c:v>
                </c:pt>
                <c:pt idx="13867">
                  <c:v>329.85700000000003</c:v>
                </c:pt>
                <c:pt idx="13868">
                  <c:v>329.86599999999999</c:v>
                </c:pt>
                <c:pt idx="13869">
                  <c:v>329.87400000000002</c:v>
                </c:pt>
                <c:pt idx="13870">
                  <c:v>329.88200000000001</c:v>
                </c:pt>
                <c:pt idx="13871">
                  <c:v>329.89100000000002</c:v>
                </c:pt>
                <c:pt idx="13872">
                  <c:v>329.899</c:v>
                </c:pt>
                <c:pt idx="13873">
                  <c:v>329.90699999999998</c:v>
                </c:pt>
                <c:pt idx="13874">
                  <c:v>329.916</c:v>
                </c:pt>
                <c:pt idx="13875">
                  <c:v>329.92399999999998</c:v>
                </c:pt>
                <c:pt idx="13876">
                  <c:v>329.93299999999999</c:v>
                </c:pt>
                <c:pt idx="13877">
                  <c:v>329.94099999999997</c:v>
                </c:pt>
                <c:pt idx="13878">
                  <c:v>329.95</c:v>
                </c:pt>
                <c:pt idx="13879">
                  <c:v>329.95800000000003</c:v>
                </c:pt>
                <c:pt idx="13880">
                  <c:v>329.96600000000001</c:v>
                </c:pt>
                <c:pt idx="13881">
                  <c:v>329.97500000000002</c:v>
                </c:pt>
                <c:pt idx="13882">
                  <c:v>329.98399999999998</c:v>
                </c:pt>
                <c:pt idx="13883">
                  <c:v>329.99200000000002</c:v>
                </c:pt>
                <c:pt idx="13884">
                  <c:v>330</c:v>
                </c:pt>
                <c:pt idx="13885">
                  <c:v>330.00900000000001</c:v>
                </c:pt>
                <c:pt idx="13886">
                  <c:v>330.017</c:v>
                </c:pt>
                <c:pt idx="13887">
                  <c:v>330.02600000000001</c:v>
                </c:pt>
                <c:pt idx="13888">
                  <c:v>330.03399999999999</c:v>
                </c:pt>
                <c:pt idx="13889">
                  <c:v>330.04300000000001</c:v>
                </c:pt>
                <c:pt idx="13890">
                  <c:v>330.05099999999999</c:v>
                </c:pt>
                <c:pt idx="13891">
                  <c:v>330.06</c:v>
                </c:pt>
                <c:pt idx="13892">
                  <c:v>330.07600000000002</c:v>
                </c:pt>
                <c:pt idx="13893">
                  <c:v>330.11599999999999</c:v>
                </c:pt>
                <c:pt idx="13894">
                  <c:v>330.18700000000001</c:v>
                </c:pt>
                <c:pt idx="13895">
                  <c:v>330.26900000000001</c:v>
                </c:pt>
                <c:pt idx="13896">
                  <c:v>330.339</c:v>
                </c:pt>
                <c:pt idx="13897">
                  <c:v>330.40100000000001</c:v>
                </c:pt>
                <c:pt idx="13898">
                  <c:v>330.46199999999999</c:v>
                </c:pt>
                <c:pt idx="13899">
                  <c:v>330.53</c:v>
                </c:pt>
                <c:pt idx="13900">
                  <c:v>330.59199999999998</c:v>
                </c:pt>
                <c:pt idx="13901">
                  <c:v>330.65800000000002</c:v>
                </c:pt>
                <c:pt idx="13902">
                  <c:v>330.70400000000001</c:v>
                </c:pt>
                <c:pt idx="13903">
                  <c:v>330.73</c:v>
                </c:pt>
                <c:pt idx="13904">
                  <c:v>330.75299999999999</c:v>
                </c:pt>
                <c:pt idx="13905">
                  <c:v>330.78699999999998</c:v>
                </c:pt>
                <c:pt idx="13906">
                  <c:v>330.822</c:v>
                </c:pt>
                <c:pt idx="13907">
                  <c:v>330.851</c:v>
                </c:pt>
                <c:pt idx="13908">
                  <c:v>330.88</c:v>
                </c:pt>
                <c:pt idx="13909">
                  <c:v>330.90800000000002</c:v>
                </c:pt>
                <c:pt idx="13910">
                  <c:v>330.94400000000002</c:v>
                </c:pt>
                <c:pt idx="13911">
                  <c:v>330.99200000000002</c:v>
                </c:pt>
                <c:pt idx="13912">
                  <c:v>331.05</c:v>
                </c:pt>
                <c:pt idx="13913">
                  <c:v>331.10899999999998</c:v>
                </c:pt>
                <c:pt idx="13914">
                  <c:v>331.17099999999999</c:v>
                </c:pt>
                <c:pt idx="13915">
                  <c:v>331.233</c:v>
                </c:pt>
                <c:pt idx="13916">
                  <c:v>331.29199999999997</c:v>
                </c:pt>
                <c:pt idx="13917">
                  <c:v>331.34899999999999</c:v>
                </c:pt>
                <c:pt idx="13918">
                  <c:v>331.40600000000001</c:v>
                </c:pt>
                <c:pt idx="13919">
                  <c:v>331.46199999999999</c:v>
                </c:pt>
                <c:pt idx="13920">
                  <c:v>331.5</c:v>
                </c:pt>
                <c:pt idx="13921">
                  <c:v>331.51900000000001</c:v>
                </c:pt>
                <c:pt idx="13922">
                  <c:v>331.53500000000003</c:v>
                </c:pt>
                <c:pt idx="13923">
                  <c:v>331.55700000000002</c:v>
                </c:pt>
                <c:pt idx="13924">
                  <c:v>331.59699999999998</c:v>
                </c:pt>
                <c:pt idx="13925">
                  <c:v>331.63499999999999</c:v>
                </c:pt>
                <c:pt idx="13926">
                  <c:v>331.65100000000001</c:v>
                </c:pt>
                <c:pt idx="13927">
                  <c:v>331.66300000000001</c:v>
                </c:pt>
                <c:pt idx="13928">
                  <c:v>331.69200000000001</c:v>
                </c:pt>
                <c:pt idx="13929">
                  <c:v>331.72399999999999</c:v>
                </c:pt>
                <c:pt idx="13930">
                  <c:v>331.73700000000002</c:v>
                </c:pt>
                <c:pt idx="13931">
                  <c:v>331.73700000000002</c:v>
                </c:pt>
                <c:pt idx="13932">
                  <c:v>331.73700000000002</c:v>
                </c:pt>
                <c:pt idx="13933">
                  <c:v>331.73700000000002</c:v>
                </c:pt>
                <c:pt idx="13934">
                  <c:v>331.73700000000002</c:v>
                </c:pt>
                <c:pt idx="13935">
                  <c:v>331.73700000000002</c:v>
                </c:pt>
                <c:pt idx="13936">
                  <c:v>331.73700000000002</c:v>
                </c:pt>
                <c:pt idx="13937">
                  <c:v>331.73700000000002</c:v>
                </c:pt>
                <c:pt idx="13938">
                  <c:v>331.73700000000002</c:v>
                </c:pt>
                <c:pt idx="13939">
                  <c:v>331.73700000000002</c:v>
                </c:pt>
                <c:pt idx="13940">
                  <c:v>331.73700000000002</c:v>
                </c:pt>
                <c:pt idx="13941">
                  <c:v>331.73700000000002</c:v>
                </c:pt>
                <c:pt idx="13942">
                  <c:v>331.73700000000002</c:v>
                </c:pt>
                <c:pt idx="13943">
                  <c:v>331.73700000000002</c:v>
                </c:pt>
                <c:pt idx="13944">
                  <c:v>331.73700000000002</c:v>
                </c:pt>
                <c:pt idx="13945">
                  <c:v>331.73700000000002</c:v>
                </c:pt>
                <c:pt idx="13946">
                  <c:v>331.73700000000002</c:v>
                </c:pt>
                <c:pt idx="13947">
                  <c:v>331.73899999999998</c:v>
                </c:pt>
                <c:pt idx="13948">
                  <c:v>331.74400000000003</c:v>
                </c:pt>
                <c:pt idx="13949">
                  <c:v>331.75</c:v>
                </c:pt>
                <c:pt idx="13950">
                  <c:v>331.75799999999998</c:v>
                </c:pt>
                <c:pt idx="13951">
                  <c:v>331.76600000000002</c:v>
                </c:pt>
                <c:pt idx="13952">
                  <c:v>331.77499999999998</c:v>
                </c:pt>
                <c:pt idx="13953">
                  <c:v>331.78399999999999</c:v>
                </c:pt>
                <c:pt idx="13954">
                  <c:v>331.79899999999998</c:v>
                </c:pt>
                <c:pt idx="13955">
                  <c:v>331.83499999999998</c:v>
                </c:pt>
                <c:pt idx="13956">
                  <c:v>331.90699999999998</c:v>
                </c:pt>
                <c:pt idx="13957">
                  <c:v>331.995</c:v>
                </c:pt>
                <c:pt idx="13958">
                  <c:v>332.08499999999998</c:v>
                </c:pt>
                <c:pt idx="13959">
                  <c:v>332.173</c:v>
                </c:pt>
                <c:pt idx="13960">
                  <c:v>332.26</c:v>
                </c:pt>
                <c:pt idx="13961">
                  <c:v>332.34899999999999</c:v>
                </c:pt>
                <c:pt idx="13962">
                  <c:v>332.43900000000002</c:v>
                </c:pt>
                <c:pt idx="13963">
                  <c:v>332.52100000000002</c:v>
                </c:pt>
                <c:pt idx="13964">
                  <c:v>332.60899999999998</c:v>
                </c:pt>
                <c:pt idx="13965">
                  <c:v>332.69799999999998</c:v>
                </c:pt>
                <c:pt idx="13966">
                  <c:v>332.78</c:v>
                </c:pt>
                <c:pt idx="13967">
                  <c:v>332.84300000000002</c:v>
                </c:pt>
                <c:pt idx="13968">
                  <c:v>332.887</c:v>
                </c:pt>
                <c:pt idx="13969">
                  <c:v>332.92500000000001</c:v>
                </c:pt>
                <c:pt idx="13970">
                  <c:v>332.96300000000002</c:v>
                </c:pt>
                <c:pt idx="13971">
                  <c:v>332.99900000000002</c:v>
                </c:pt>
                <c:pt idx="13972">
                  <c:v>333.03300000000002</c:v>
                </c:pt>
                <c:pt idx="13973">
                  <c:v>333.072</c:v>
                </c:pt>
                <c:pt idx="13974">
                  <c:v>333.11900000000003</c:v>
                </c:pt>
                <c:pt idx="13975">
                  <c:v>333.15699999999998</c:v>
                </c:pt>
                <c:pt idx="13976">
                  <c:v>333.16399999999999</c:v>
                </c:pt>
                <c:pt idx="13977">
                  <c:v>333.16399999999999</c:v>
                </c:pt>
                <c:pt idx="13978">
                  <c:v>333.16399999999999</c:v>
                </c:pt>
                <c:pt idx="13979">
                  <c:v>333.16399999999999</c:v>
                </c:pt>
                <c:pt idx="13980">
                  <c:v>333.16399999999999</c:v>
                </c:pt>
                <c:pt idx="13981">
                  <c:v>333.16399999999999</c:v>
                </c:pt>
                <c:pt idx="13982">
                  <c:v>333.16399999999999</c:v>
                </c:pt>
                <c:pt idx="13983">
                  <c:v>333.16399999999999</c:v>
                </c:pt>
                <c:pt idx="13984">
                  <c:v>333.16399999999999</c:v>
                </c:pt>
                <c:pt idx="13985">
                  <c:v>333.16399999999999</c:v>
                </c:pt>
                <c:pt idx="13986">
                  <c:v>333.16399999999999</c:v>
                </c:pt>
                <c:pt idx="13987">
                  <c:v>333.16399999999999</c:v>
                </c:pt>
                <c:pt idx="13988">
                  <c:v>333.16399999999999</c:v>
                </c:pt>
                <c:pt idx="13989">
                  <c:v>333.16399999999999</c:v>
                </c:pt>
                <c:pt idx="13990">
                  <c:v>333.16399999999999</c:v>
                </c:pt>
                <c:pt idx="13991">
                  <c:v>333.16699999999997</c:v>
                </c:pt>
                <c:pt idx="13992">
                  <c:v>333.17200000000003</c:v>
                </c:pt>
                <c:pt idx="13993">
                  <c:v>333.178</c:v>
                </c:pt>
                <c:pt idx="13994">
                  <c:v>333.18599999999998</c:v>
                </c:pt>
                <c:pt idx="13995">
                  <c:v>333.19499999999999</c:v>
                </c:pt>
                <c:pt idx="13996">
                  <c:v>333.20299999999997</c:v>
                </c:pt>
                <c:pt idx="13997">
                  <c:v>333.21199999999999</c:v>
                </c:pt>
                <c:pt idx="13998">
                  <c:v>333.221</c:v>
                </c:pt>
                <c:pt idx="13999">
                  <c:v>333.22899999999998</c:v>
                </c:pt>
                <c:pt idx="14000">
                  <c:v>333.238</c:v>
                </c:pt>
                <c:pt idx="14001">
                  <c:v>333.24599999999998</c:v>
                </c:pt>
                <c:pt idx="14002">
                  <c:v>333.255</c:v>
                </c:pt>
                <c:pt idx="14003">
                  <c:v>333.26299999999998</c:v>
                </c:pt>
                <c:pt idx="14004">
                  <c:v>333.27199999999999</c:v>
                </c:pt>
                <c:pt idx="14005">
                  <c:v>333.28</c:v>
                </c:pt>
                <c:pt idx="14006">
                  <c:v>333.28800000000001</c:v>
                </c:pt>
                <c:pt idx="14007">
                  <c:v>333.29700000000003</c:v>
                </c:pt>
                <c:pt idx="14008">
                  <c:v>333.30500000000001</c:v>
                </c:pt>
                <c:pt idx="14009">
                  <c:v>333.31400000000002</c:v>
                </c:pt>
                <c:pt idx="14010">
                  <c:v>333.32299999999998</c:v>
                </c:pt>
                <c:pt idx="14011">
                  <c:v>333.33199999999999</c:v>
                </c:pt>
                <c:pt idx="14012">
                  <c:v>333.34</c:v>
                </c:pt>
                <c:pt idx="14013">
                  <c:v>333.351</c:v>
                </c:pt>
                <c:pt idx="14014">
                  <c:v>333.36900000000003</c:v>
                </c:pt>
                <c:pt idx="14015">
                  <c:v>333.38499999999999</c:v>
                </c:pt>
                <c:pt idx="14016">
                  <c:v>333.43299999999999</c:v>
                </c:pt>
                <c:pt idx="14017">
                  <c:v>333.51</c:v>
                </c:pt>
                <c:pt idx="14018">
                  <c:v>333.572</c:v>
                </c:pt>
                <c:pt idx="14019">
                  <c:v>333.65199999999999</c:v>
                </c:pt>
                <c:pt idx="14020">
                  <c:v>333.74099999999999</c:v>
                </c:pt>
                <c:pt idx="14021">
                  <c:v>333.82900000000001</c:v>
                </c:pt>
                <c:pt idx="14022">
                  <c:v>333.90800000000002</c:v>
                </c:pt>
                <c:pt idx="14023">
                  <c:v>333.97699999999998</c:v>
                </c:pt>
                <c:pt idx="14024">
                  <c:v>334.04500000000002</c:v>
                </c:pt>
                <c:pt idx="14025">
                  <c:v>334.12400000000002</c:v>
                </c:pt>
                <c:pt idx="14026">
                  <c:v>334.20400000000001</c:v>
                </c:pt>
                <c:pt idx="14027">
                  <c:v>334.28899999999999</c:v>
                </c:pt>
                <c:pt idx="14028">
                  <c:v>334.36900000000003</c:v>
                </c:pt>
                <c:pt idx="14029">
                  <c:v>334.44299999999998</c:v>
                </c:pt>
                <c:pt idx="14030">
                  <c:v>334.517</c:v>
                </c:pt>
                <c:pt idx="14031">
                  <c:v>334.59</c:v>
                </c:pt>
                <c:pt idx="14032">
                  <c:v>334.661</c:v>
                </c:pt>
                <c:pt idx="14033">
                  <c:v>334.72399999999999</c:v>
                </c:pt>
                <c:pt idx="14034">
                  <c:v>334.76499999999999</c:v>
                </c:pt>
                <c:pt idx="14035">
                  <c:v>334.79899999999998</c:v>
                </c:pt>
                <c:pt idx="14036">
                  <c:v>334.83</c:v>
                </c:pt>
                <c:pt idx="14037">
                  <c:v>334.84699999999998</c:v>
                </c:pt>
                <c:pt idx="14038">
                  <c:v>334.858</c:v>
                </c:pt>
                <c:pt idx="14039">
                  <c:v>334.858</c:v>
                </c:pt>
                <c:pt idx="14040">
                  <c:v>334.858</c:v>
                </c:pt>
                <c:pt idx="14041">
                  <c:v>334.858</c:v>
                </c:pt>
                <c:pt idx="14042">
                  <c:v>334.858</c:v>
                </c:pt>
                <c:pt idx="14043">
                  <c:v>334.858</c:v>
                </c:pt>
                <c:pt idx="14044">
                  <c:v>334.88099999999997</c:v>
                </c:pt>
                <c:pt idx="14045">
                  <c:v>334.92599999999999</c:v>
                </c:pt>
                <c:pt idx="14046">
                  <c:v>334.971</c:v>
                </c:pt>
                <c:pt idx="14047">
                  <c:v>335.01299999999998</c:v>
                </c:pt>
                <c:pt idx="14048">
                  <c:v>335.03899999999999</c:v>
                </c:pt>
                <c:pt idx="14049">
                  <c:v>335.06900000000002</c:v>
                </c:pt>
                <c:pt idx="14050">
                  <c:v>335.10500000000002</c:v>
                </c:pt>
                <c:pt idx="14051">
                  <c:v>335.15899999999999</c:v>
                </c:pt>
                <c:pt idx="14052">
                  <c:v>335.23599999999999</c:v>
                </c:pt>
                <c:pt idx="14053">
                  <c:v>335.32400000000001</c:v>
                </c:pt>
                <c:pt idx="14054">
                  <c:v>335.41300000000001</c:v>
                </c:pt>
                <c:pt idx="14055">
                  <c:v>335.49</c:v>
                </c:pt>
                <c:pt idx="14056">
                  <c:v>335.49</c:v>
                </c:pt>
                <c:pt idx="14057">
                  <c:v>335.49</c:v>
                </c:pt>
                <c:pt idx="14058">
                  <c:v>335.49</c:v>
                </c:pt>
                <c:pt idx="14059">
                  <c:v>335.49</c:v>
                </c:pt>
                <c:pt idx="14060">
                  <c:v>335.49</c:v>
                </c:pt>
                <c:pt idx="14061">
                  <c:v>335.49</c:v>
                </c:pt>
                <c:pt idx="14062">
                  <c:v>335.49</c:v>
                </c:pt>
                <c:pt idx="14063">
                  <c:v>335.49</c:v>
                </c:pt>
                <c:pt idx="14064">
                  <c:v>335.49</c:v>
                </c:pt>
                <c:pt idx="14065">
                  <c:v>335.49</c:v>
                </c:pt>
                <c:pt idx="14066">
                  <c:v>335.49</c:v>
                </c:pt>
                <c:pt idx="14067">
                  <c:v>335.49</c:v>
                </c:pt>
                <c:pt idx="14068">
                  <c:v>335.49</c:v>
                </c:pt>
                <c:pt idx="14069">
                  <c:v>335.49</c:v>
                </c:pt>
                <c:pt idx="14070">
                  <c:v>335.49</c:v>
                </c:pt>
                <c:pt idx="14071">
                  <c:v>335.49</c:v>
                </c:pt>
                <c:pt idx="14072">
                  <c:v>335.49</c:v>
                </c:pt>
                <c:pt idx="14073">
                  <c:v>335.49</c:v>
                </c:pt>
                <c:pt idx="14074">
                  <c:v>335.49200000000002</c:v>
                </c:pt>
                <c:pt idx="14075">
                  <c:v>335.49599999999998</c:v>
                </c:pt>
                <c:pt idx="14076">
                  <c:v>335.50200000000001</c:v>
                </c:pt>
                <c:pt idx="14077">
                  <c:v>335.50900000000001</c:v>
                </c:pt>
                <c:pt idx="14078">
                  <c:v>335.517</c:v>
                </c:pt>
                <c:pt idx="14079">
                  <c:v>335.52499999999998</c:v>
                </c:pt>
                <c:pt idx="14080">
                  <c:v>335.53300000000002</c:v>
                </c:pt>
                <c:pt idx="14081">
                  <c:v>335.541</c:v>
                </c:pt>
                <c:pt idx="14082">
                  <c:v>335.548</c:v>
                </c:pt>
                <c:pt idx="14083">
                  <c:v>335.56200000000001</c:v>
                </c:pt>
                <c:pt idx="14084">
                  <c:v>335.57299999999998</c:v>
                </c:pt>
                <c:pt idx="14085">
                  <c:v>335.584</c:v>
                </c:pt>
                <c:pt idx="14086">
                  <c:v>335.61200000000002</c:v>
                </c:pt>
                <c:pt idx="14087">
                  <c:v>335.67599999999999</c:v>
                </c:pt>
                <c:pt idx="14088">
                  <c:v>335.75400000000002</c:v>
                </c:pt>
                <c:pt idx="14089">
                  <c:v>335.82100000000003</c:v>
                </c:pt>
                <c:pt idx="14090">
                  <c:v>335.91</c:v>
                </c:pt>
                <c:pt idx="14091">
                  <c:v>335.99599999999998</c:v>
                </c:pt>
                <c:pt idx="14092">
                  <c:v>336.08499999999998</c:v>
                </c:pt>
                <c:pt idx="14093">
                  <c:v>336.16800000000001</c:v>
                </c:pt>
                <c:pt idx="14094">
                  <c:v>336.25099999999998</c:v>
                </c:pt>
                <c:pt idx="14095">
                  <c:v>336.33699999999999</c:v>
                </c:pt>
                <c:pt idx="14096">
                  <c:v>336.42599999999999</c:v>
                </c:pt>
                <c:pt idx="14097">
                  <c:v>336.51600000000002</c:v>
                </c:pt>
                <c:pt idx="14098">
                  <c:v>336.60300000000001</c:v>
                </c:pt>
                <c:pt idx="14099">
                  <c:v>336.685</c:v>
                </c:pt>
                <c:pt idx="14100">
                  <c:v>336.76600000000002</c:v>
                </c:pt>
                <c:pt idx="14101">
                  <c:v>336.84899999999999</c:v>
                </c:pt>
                <c:pt idx="14102">
                  <c:v>336.93299999999999</c:v>
                </c:pt>
                <c:pt idx="14103">
                  <c:v>337.017</c:v>
                </c:pt>
                <c:pt idx="14104">
                  <c:v>337.10199999999998</c:v>
                </c:pt>
                <c:pt idx="14105">
                  <c:v>337.18599999999998</c:v>
                </c:pt>
                <c:pt idx="14106">
                  <c:v>337.27199999999999</c:v>
                </c:pt>
                <c:pt idx="14107">
                  <c:v>337.358</c:v>
                </c:pt>
                <c:pt idx="14108">
                  <c:v>337.44099999999997</c:v>
                </c:pt>
                <c:pt idx="14109">
                  <c:v>337.51100000000002</c:v>
                </c:pt>
                <c:pt idx="14110">
                  <c:v>337.548</c:v>
                </c:pt>
                <c:pt idx="14111">
                  <c:v>337.55500000000001</c:v>
                </c:pt>
                <c:pt idx="14112">
                  <c:v>337.55700000000002</c:v>
                </c:pt>
                <c:pt idx="14113">
                  <c:v>337.56</c:v>
                </c:pt>
                <c:pt idx="14114">
                  <c:v>337.56299999999999</c:v>
                </c:pt>
                <c:pt idx="14115">
                  <c:v>337.56299999999999</c:v>
                </c:pt>
                <c:pt idx="14116">
                  <c:v>337.56299999999999</c:v>
                </c:pt>
                <c:pt idx="14117">
                  <c:v>337.56299999999999</c:v>
                </c:pt>
                <c:pt idx="14118">
                  <c:v>337.56299999999999</c:v>
                </c:pt>
                <c:pt idx="14119">
                  <c:v>337.56299999999999</c:v>
                </c:pt>
                <c:pt idx="14120">
                  <c:v>337.56299999999999</c:v>
                </c:pt>
                <c:pt idx="14121">
                  <c:v>337.56299999999999</c:v>
                </c:pt>
                <c:pt idx="14122">
                  <c:v>337.56299999999999</c:v>
                </c:pt>
                <c:pt idx="14123">
                  <c:v>337.56299999999999</c:v>
                </c:pt>
                <c:pt idx="14124">
                  <c:v>337.56299999999999</c:v>
                </c:pt>
                <c:pt idx="14125">
                  <c:v>337.56299999999999</c:v>
                </c:pt>
                <c:pt idx="14126">
                  <c:v>337.56299999999999</c:v>
                </c:pt>
                <c:pt idx="14127">
                  <c:v>337.56299999999999</c:v>
                </c:pt>
                <c:pt idx="14128">
                  <c:v>337.56299999999999</c:v>
                </c:pt>
                <c:pt idx="14129">
                  <c:v>337.57799999999997</c:v>
                </c:pt>
                <c:pt idx="14130">
                  <c:v>337.62700000000001</c:v>
                </c:pt>
                <c:pt idx="14131">
                  <c:v>337.64400000000001</c:v>
                </c:pt>
                <c:pt idx="14132">
                  <c:v>337.64400000000001</c:v>
                </c:pt>
                <c:pt idx="14133">
                  <c:v>337.65100000000001</c:v>
                </c:pt>
                <c:pt idx="14134">
                  <c:v>337.66699999999997</c:v>
                </c:pt>
                <c:pt idx="14135">
                  <c:v>337.702</c:v>
                </c:pt>
                <c:pt idx="14136">
                  <c:v>337.74599999999998</c:v>
                </c:pt>
                <c:pt idx="14137">
                  <c:v>337.779</c:v>
                </c:pt>
                <c:pt idx="14138">
                  <c:v>337.79500000000002</c:v>
                </c:pt>
                <c:pt idx="14139">
                  <c:v>337.79899999999998</c:v>
                </c:pt>
                <c:pt idx="14140">
                  <c:v>337.80099999999999</c:v>
                </c:pt>
                <c:pt idx="14141">
                  <c:v>337.815</c:v>
                </c:pt>
                <c:pt idx="14142">
                  <c:v>337.822</c:v>
                </c:pt>
                <c:pt idx="14143">
                  <c:v>337.822</c:v>
                </c:pt>
                <c:pt idx="14144">
                  <c:v>337.822</c:v>
                </c:pt>
                <c:pt idx="14145">
                  <c:v>337.822</c:v>
                </c:pt>
                <c:pt idx="14146">
                  <c:v>337.82499999999999</c:v>
                </c:pt>
                <c:pt idx="14147">
                  <c:v>337.85899999999998</c:v>
                </c:pt>
                <c:pt idx="14148">
                  <c:v>337.87299999999999</c:v>
                </c:pt>
                <c:pt idx="14149">
                  <c:v>337.87299999999999</c:v>
                </c:pt>
                <c:pt idx="14150">
                  <c:v>337.90600000000001</c:v>
                </c:pt>
                <c:pt idx="14151">
                  <c:v>337.92500000000001</c:v>
                </c:pt>
                <c:pt idx="14152">
                  <c:v>337.96899999999999</c:v>
                </c:pt>
                <c:pt idx="14153">
                  <c:v>338.00299999999999</c:v>
                </c:pt>
                <c:pt idx="14154">
                  <c:v>338.02699999999999</c:v>
                </c:pt>
                <c:pt idx="14155">
                  <c:v>338.04399999999998</c:v>
                </c:pt>
                <c:pt idx="14156">
                  <c:v>338.06099999999998</c:v>
                </c:pt>
                <c:pt idx="14157">
                  <c:v>338.096</c:v>
                </c:pt>
                <c:pt idx="14158">
                  <c:v>338.15300000000002</c:v>
                </c:pt>
                <c:pt idx="14159">
                  <c:v>338.226</c:v>
                </c:pt>
                <c:pt idx="14160">
                  <c:v>338.303</c:v>
                </c:pt>
                <c:pt idx="14161">
                  <c:v>338.37700000000001</c:v>
                </c:pt>
                <c:pt idx="14162">
                  <c:v>338.44299999999998</c:v>
                </c:pt>
                <c:pt idx="14163">
                  <c:v>338.50799999999998</c:v>
                </c:pt>
                <c:pt idx="14164">
                  <c:v>338.57100000000003</c:v>
                </c:pt>
                <c:pt idx="14165">
                  <c:v>338.62799999999999</c:v>
                </c:pt>
                <c:pt idx="14166">
                  <c:v>338.67399999999998</c:v>
                </c:pt>
                <c:pt idx="14167">
                  <c:v>338.714</c:v>
                </c:pt>
                <c:pt idx="14168">
                  <c:v>338.77600000000001</c:v>
                </c:pt>
                <c:pt idx="14169">
                  <c:v>338.82799999999997</c:v>
                </c:pt>
                <c:pt idx="14170">
                  <c:v>338.84899999999999</c:v>
                </c:pt>
                <c:pt idx="14171">
                  <c:v>338.875</c:v>
                </c:pt>
                <c:pt idx="14172">
                  <c:v>338.89</c:v>
                </c:pt>
                <c:pt idx="14173">
                  <c:v>338.91199999999998</c:v>
                </c:pt>
                <c:pt idx="14174">
                  <c:v>338.93400000000003</c:v>
                </c:pt>
                <c:pt idx="14175">
                  <c:v>338.95600000000002</c:v>
                </c:pt>
                <c:pt idx="14176">
                  <c:v>338.96300000000002</c:v>
                </c:pt>
                <c:pt idx="14177">
                  <c:v>338.96300000000002</c:v>
                </c:pt>
                <c:pt idx="14178">
                  <c:v>338.96300000000002</c:v>
                </c:pt>
                <c:pt idx="14179">
                  <c:v>338.96300000000002</c:v>
                </c:pt>
                <c:pt idx="14180">
                  <c:v>338.96300000000002</c:v>
                </c:pt>
                <c:pt idx="14181">
                  <c:v>338.96899999999999</c:v>
                </c:pt>
                <c:pt idx="14182">
                  <c:v>338.99900000000002</c:v>
                </c:pt>
                <c:pt idx="14183">
                  <c:v>339.03300000000002</c:v>
                </c:pt>
                <c:pt idx="14184">
                  <c:v>339.05799999999999</c:v>
                </c:pt>
                <c:pt idx="14185">
                  <c:v>339.06700000000001</c:v>
                </c:pt>
                <c:pt idx="14186">
                  <c:v>339.07299999999998</c:v>
                </c:pt>
                <c:pt idx="14187">
                  <c:v>339.07600000000002</c:v>
                </c:pt>
                <c:pt idx="14188">
                  <c:v>339.07600000000002</c:v>
                </c:pt>
                <c:pt idx="14189">
                  <c:v>339.07600000000002</c:v>
                </c:pt>
                <c:pt idx="14190">
                  <c:v>339.07600000000002</c:v>
                </c:pt>
                <c:pt idx="14191">
                  <c:v>339.07600000000002</c:v>
                </c:pt>
                <c:pt idx="14192">
                  <c:v>339.07600000000002</c:v>
                </c:pt>
                <c:pt idx="14193">
                  <c:v>339.07600000000002</c:v>
                </c:pt>
                <c:pt idx="14194">
                  <c:v>339.07600000000002</c:v>
                </c:pt>
                <c:pt idx="14195">
                  <c:v>339.07600000000002</c:v>
                </c:pt>
                <c:pt idx="14196">
                  <c:v>339.07600000000002</c:v>
                </c:pt>
                <c:pt idx="14197">
                  <c:v>339.07600000000002</c:v>
                </c:pt>
                <c:pt idx="14198">
                  <c:v>339.07600000000002</c:v>
                </c:pt>
                <c:pt idx="14199">
                  <c:v>339.07600000000002</c:v>
                </c:pt>
                <c:pt idx="14200">
                  <c:v>339.07799999999997</c:v>
                </c:pt>
                <c:pt idx="14201">
                  <c:v>339.084</c:v>
                </c:pt>
                <c:pt idx="14202">
                  <c:v>339.09</c:v>
                </c:pt>
                <c:pt idx="14203">
                  <c:v>339.09800000000001</c:v>
                </c:pt>
                <c:pt idx="14204">
                  <c:v>339.10599999999999</c:v>
                </c:pt>
                <c:pt idx="14205">
                  <c:v>339.11399999999998</c:v>
                </c:pt>
                <c:pt idx="14206">
                  <c:v>339.12099999999998</c:v>
                </c:pt>
                <c:pt idx="14207">
                  <c:v>339.142</c:v>
                </c:pt>
                <c:pt idx="14208">
                  <c:v>339.18700000000001</c:v>
                </c:pt>
                <c:pt idx="14209">
                  <c:v>339.26</c:v>
                </c:pt>
                <c:pt idx="14210">
                  <c:v>339.32400000000001</c:v>
                </c:pt>
                <c:pt idx="14211">
                  <c:v>339.38799999999998</c:v>
                </c:pt>
                <c:pt idx="14212">
                  <c:v>339.47899999999998</c:v>
                </c:pt>
                <c:pt idx="14213">
                  <c:v>339.56799999999998</c:v>
                </c:pt>
                <c:pt idx="14214">
                  <c:v>339.65699999999998</c:v>
                </c:pt>
                <c:pt idx="14215">
                  <c:v>339.74799999999999</c:v>
                </c:pt>
                <c:pt idx="14216">
                  <c:v>339.82799999999997</c:v>
                </c:pt>
                <c:pt idx="14217">
                  <c:v>339.91500000000002</c:v>
                </c:pt>
                <c:pt idx="14218">
                  <c:v>340.005</c:v>
                </c:pt>
                <c:pt idx="14219">
                  <c:v>340.089</c:v>
                </c:pt>
                <c:pt idx="14220">
                  <c:v>340.17099999999999</c:v>
                </c:pt>
                <c:pt idx="14221">
                  <c:v>340.24799999999999</c:v>
                </c:pt>
                <c:pt idx="14222">
                  <c:v>340.322</c:v>
                </c:pt>
                <c:pt idx="14223">
                  <c:v>340.392</c:v>
                </c:pt>
                <c:pt idx="14224">
                  <c:v>340.46199999999999</c:v>
                </c:pt>
                <c:pt idx="14225">
                  <c:v>340.53399999999999</c:v>
                </c:pt>
                <c:pt idx="14226">
                  <c:v>340.59899999999999</c:v>
                </c:pt>
                <c:pt idx="14227">
                  <c:v>340.649</c:v>
                </c:pt>
                <c:pt idx="14228">
                  <c:v>340.68299999999999</c:v>
                </c:pt>
                <c:pt idx="14229">
                  <c:v>340.69499999999999</c:v>
                </c:pt>
                <c:pt idx="14230">
                  <c:v>340.714</c:v>
                </c:pt>
                <c:pt idx="14231">
                  <c:v>340.73899999999998</c:v>
                </c:pt>
                <c:pt idx="14232">
                  <c:v>340.76299999999998</c:v>
                </c:pt>
                <c:pt idx="14233">
                  <c:v>340.78300000000002</c:v>
                </c:pt>
                <c:pt idx="14234">
                  <c:v>340.79399999999998</c:v>
                </c:pt>
                <c:pt idx="14235">
                  <c:v>340.8</c:v>
                </c:pt>
                <c:pt idx="14236">
                  <c:v>340.827</c:v>
                </c:pt>
                <c:pt idx="14237">
                  <c:v>340.84300000000002</c:v>
                </c:pt>
                <c:pt idx="14238">
                  <c:v>340.85199999999998</c:v>
                </c:pt>
                <c:pt idx="14239">
                  <c:v>340.85300000000001</c:v>
                </c:pt>
                <c:pt idx="14240">
                  <c:v>340.86</c:v>
                </c:pt>
                <c:pt idx="14241">
                  <c:v>340.89400000000001</c:v>
                </c:pt>
                <c:pt idx="14242">
                  <c:v>340.928</c:v>
                </c:pt>
                <c:pt idx="14243">
                  <c:v>340.96899999999999</c:v>
                </c:pt>
                <c:pt idx="14244">
                  <c:v>341.00599999999997</c:v>
                </c:pt>
                <c:pt idx="14245">
                  <c:v>341.03399999999999</c:v>
                </c:pt>
                <c:pt idx="14246">
                  <c:v>341.05799999999999</c:v>
                </c:pt>
                <c:pt idx="14247">
                  <c:v>341.07900000000001</c:v>
                </c:pt>
                <c:pt idx="14248">
                  <c:v>341.10300000000001</c:v>
                </c:pt>
                <c:pt idx="14249">
                  <c:v>341.13299999999998</c:v>
                </c:pt>
                <c:pt idx="14250">
                  <c:v>341.16800000000001</c:v>
                </c:pt>
                <c:pt idx="14251">
                  <c:v>341.19799999999998</c:v>
                </c:pt>
                <c:pt idx="14252">
                  <c:v>341.221</c:v>
                </c:pt>
                <c:pt idx="14253">
                  <c:v>341.24400000000003</c:v>
                </c:pt>
                <c:pt idx="14254">
                  <c:v>341.26100000000002</c:v>
                </c:pt>
                <c:pt idx="14255">
                  <c:v>341.27600000000001</c:v>
                </c:pt>
                <c:pt idx="14256">
                  <c:v>341.30500000000001</c:v>
                </c:pt>
                <c:pt idx="14257">
                  <c:v>341.358</c:v>
                </c:pt>
                <c:pt idx="14258">
                  <c:v>341.40499999999997</c:v>
                </c:pt>
                <c:pt idx="14259">
                  <c:v>341.43700000000001</c:v>
                </c:pt>
                <c:pt idx="14260">
                  <c:v>341.459</c:v>
                </c:pt>
                <c:pt idx="14261">
                  <c:v>341.46100000000001</c:v>
                </c:pt>
                <c:pt idx="14262">
                  <c:v>341.46100000000001</c:v>
                </c:pt>
                <c:pt idx="14263">
                  <c:v>341.46300000000002</c:v>
                </c:pt>
                <c:pt idx="14264">
                  <c:v>341.476</c:v>
                </c:pt>
                <c:pt idx="14265">
                  <c:v>341.48200000000003</c:v>
                </c:pt>
                <c:pt idx="14266">
                  <c:v>341.48200000000003</c:v>
                </c:pt>
                <c:pt idx="14267">
                  <c:v>341.48200000000003</c:v>
                </c:pt>
                <c:pt idx="14268">
                  <c:v>341.48200000000003</c:v>
                </c:pt>
                <c:pt idx="14269">
                  <c:v>341.505</c:v>
                </c:pt>
                <c:pt idx="14270">
                  <c:v>341.548</c:v>
                </c:pt>
                <c:pt idx="14271">
                  <c:v>341.59399999999999</c:v>
                </c:pt>
                <c:pt idx="14272">
                  <c:v>341.63200000000001</c:v>
                </c:pt>
                <c:pt idx="14273">
                  <c:v>341.65800000000002</c:v>
                </c:pt>
                <c:pt idx="14274">
                  <c:v>341.66699999999997</c:v>
                </c:pt>
                <c:pt idx="14275">
                  <c:v>341.66699999999997</c:v>
                </c:pt>
                <c:pt idx="14276">
                  <c:v>341.66699999999997</c:v>
                </c:pt>
                <c:pt idx="14277">
                  <c:v>341.66699999999997</c:v>
                </c:pt>
                <c:pt idx="14278">
                  <c:v>341.66699999999997</c:v>
                </c:pt>
                <c:pt idx="14279">
                  <c:v>341.66699999999997</c:v>
                </c:pt>
                <c:pt idx="14280">
                  <c:v>341.66699999999997</c:v>
                </c:pt>
                <c:pt idx="14281">
                  <c:v>341.66699999999997</c:v>
                </c:pt>
                <c:pt idx="14282">
                  <c:v>341.66699999999997</c:v>
                </c:pt>
                <c:pt idx="14283">
                  <c:v>341.66699999999997</c:v>
                </c:pt>
                <c:pt idx="14284">
                  <c:v>341.66699999999997</c:v>
                </c:pt>
                <c:pt idx="14285">
                  <c:v>341.66699999999997</c:v>
                </c:pt>
                <c:pt idx="14286">
                  <c:v>341.66699999999997</c:v>
                </c:pt>
                <c:pt idx="14287">
                  <c:v>341.66699999999997</c:v>
                </c:pt>
                <c:pt idx="14288">
                  <c:v>341.66699999999997</c:v>
                </c:pt>
                <c:pt idx="14289">
                  <c:v>341.66800000000001</c:v>
                </c:pt>
                <c:pt idx="14290">
                  <c:v>341.67399999999998</c:v>
                </c:pt>
                <c:pt idx="14291">
                  <c:v>341.68</c:v>
                </c:pt>
                <c:pt idx="14292">
                  <c:v>341.68799999999999</c:v>
                </c:pt>
                <c:pt idx="14293">
                  <c:v>341.69600000000003</c:v>
                </c:pt>
                <c:pt idx="14294">
                  <c:v>341.70299999999997</c:v>
                </c:pt>
                <c:pt idx="14295">
                  <c:v>341.71100000000001</c:v>
                </c:pt>
                <c:pt idx="14296">
                  <c:v>341.71899999999999</c:v>
                </c:pt>
                <c:pt idx="14297">
                  <c:v>341.72699999999998</c:v>
                </c:pt>
                <c:pt idx="14298">
                  <c:v>341.73500000000001</c:v>
                </c:pt>
                <c:pt idx="14299">
                  <c:v>341.74200000000002</c:v>
                </c:pt>
                <c:pt idx="14300">
                  <c:v>341.75</c:v>
                </c:pt>
                <c:pt idx="14301">
                  <c:v>341.75799999999998</c:v>
                </c:pt>
                <c:pt idx="14302">
                  <c:v>341.76600000000002</c:v>
                </c:pt>
                <c:pt idx="14303">
                  <c:v>341.774</c:v>
                </c:pt>
                <c:pt idx="14304">
                  <c:v>341.78100000000001</c:v>
                </c:pt>
                <c:pt idx="14305">
                  <c:v>341.78899999999999</c:v>
                </c:pt>
                <c:pt idx="14306">
                  <c:v>341.79700000000003</c:v>
                </c:pt>
                <c:pt idx="14307">
                  <c:v>341.80500000000001</c:v>
                </c:pt>
                <c:pt idx="14308">
                  <c:v>341.81200000000001</c:v>
                </c:pt>
                <c:pt idx="14309">
                  <c:v>341.82</c:v>
                </c:pt>
                <c:pt idx="14310">
                  <c:v>341.82799999999997</c:v>
                </c:pt>
                <c:pt idx="14311">
                  <c:v>341.83600000000001</c:v>
                </c:pt>
                <c:pt idx="14312">
                  <c:v>341.84399999999999</c:v>
                </c:pt>
                <c:pt idx="14313">
                  <c:v>341.85500000000002</c:v>
                </c:pt>
                <c:pt idx="14314">
                  <c:v>341.87900000000002</c:v>
                </c:pt>
                <c:pt idx="14315">
                  <c:v>341.93099999999998</c:v>
                </c:pt>
                <c:pt idx="14316">
                  <c:v>342.00200000000001</c:v>
                </c:pt>
                <c:pt idx="14317">
                  <c:v>342.06</c:v>
                </c:pt>
                <c:pt idx="14318">
                  <c:v>342.12599999999998</c:v>
                </c:pt>
                <c:pt idx="14319">
                  <c:v>342.19799999999998</c:v>
                </c:pt>
                <c:pt idx="14320">
                  <c:v>342.21499999999997</c:v>
                </c:pt>
                <c:pt idx="14321">
                  <c:v>342.21600000000001</c:v>
                </c:pt>
                <c:pt idx="14322">
                  <c:v>342.22800000000001</c:v>
                </c:pt>
                <c:pt idx="14323">
                  <c:v>342.262</c:v>
                </c:pt>
                <c:pt idx="14324">
                  <c:v>342.32100000000003</c:v>
                </c:pt>
                <c:pt idx="14325">
                  <c:v>342.39600000000002</c:v>
                </c:pt>
                <c:pt idx="14326">
                  <c:v>342.464</c:v>
                </c:pt>
                <c:pt idx="14327">
                  <c:v>342.52699999999999</c:v>
                </c:pt>
                <c:pt idx="14328">
                  <c:v>342.61</c:v>
                </c:pt>
                <c:pt idx="14329">
                  <c:v>342.69200000000001</c:v>
                </c:pt>
                <c:pt idx="14330">
                  <c:v>342.77600000000001</c:v>
                </c:pt>
                <c:pt idx="14331">
                  <c:v>342.85300000000001</c:v>
                </c:pt>
                <c:pt idx="14332">
                  <c:v>342.92099999999999</c:v>
                </c:pt>
                <c:pt idx="14333">
                  <c:v>342.988</c:v>
                </c:pt>
                <c:pt idx="14334">
                  <c:v>343.05</c:v>
                </c:pt>
                <c:pt idx="14335">
                  <c:v>343.101</c:v>
                </c:pt>
                <c:pt idx="14336">
                  <c:v>343.14100000000002</c:v>
                </c:pt>
                <c:pt idx="14337">
                  <c:v>343.17</c:v>
                </c:pt>
                <c:pt idx="14338">
                  <c:v>343.2</c:v>
                </c:pt>
                <c:pt idx="14339">
                  <c:v>343.23599999999999</c:v>
                </c:pt>
                <c:pt idx="14340">
                  <c:v>343.255</c:v>
                </c:pt>
                <c:pt idx="14341">
                  <c:v>343.27199999999999</c:v>
                </c:pt>
                <c:pt idx="14342">
                  <c:v>343.28899999999999</c:v>
                </c:pt>
                <c:pt idx="14343">
                  <c:v>343.30500000000001</c:v>
                </c:pt>
                <c:pt idx="14344">
                  <c:v>343.322</c:v>
                </c:pt>
                <c:pt idx="14345">
                  <c:v>343.339</c:v>
                </c:pt>
                <c:pt idx="14346">
                  <c:v>343.35500000000002</c:v>
                </c:pt>
                <c:pt idx="14347">
                  <c:v>343.37099999999998</c:v>
                </c:pt>
                <c:pt idx="14348">
                  <c:v>343.38600000000002</c:v>
                </c:pt>
                <c:pt idx="14349">
                  <c:v>343.39699999999999</c:v>
                </c:pt>
                <c:pt idx="14350">
                  <c:v>343.4</c:v>
                </c:pt>
                <c:pt idx="14351">
                  <c:v>343.4</c:v>
                </c:pt>
                <c:pt idx="14352">
                  <c:v>343.4</c:v>
                </c:pt>
                <c:pt idx="14353">
                  <c:v>343.4</c:v>
                </c:pt>
                <c:pt idx="14354">
                  <c:v>343.4</c:v>
                </c:pt>
                <c:pt idx="14355">
                  <c:v>343.4</c:v>
                </c:pt>
                <c:pt idx="14356">
                  <c:v>343.4</c:v>
                </c:pt>
                <c:pt idx="14357">
                  <c:v>343.4</c:v>
                </c:pt>
                <c:pt idx="14358">
                  <c:v>343.40100000000001</c:v>
                </c:pt>
                <c:pt idx="14359">
                  <c:v>343.40600000000001</c:v>
                </c:pt>
                <c:pt idx="14360">
                  <c:v>343.41399999999999</c:v>
                </c:pt>
                <c:pt idx="14361">
                  <c:v>343.44</c:v>
                </c:pt>
                <c:pt idx="14362">
                  <c:v>343.48599999999999</c:v>
                </c:pt>
                <c:pt idx="14363">
                  <c:v>343.53800000000001</c:v>
                </c:pt>
                <c:pt idx="14364">
                  <c:v>343.59699999999998</c:v>
                </c:pt>
                <c:pt idx="14365">
                  <c:v>343.66</c:v>
                </c:pt>
                <c:pt idx="14366">
                  <c:v>343.71800000000002</c:v>
                </c:pt>
                <c:pt idx="14367">
                  <c:v>343.76900000000001</c:v>
                </c:pt>
                <c:pt idx="14368">
                  <c:v>343.82299999999998</c:v>
                </c:pt>
                <c:pt idx="14369">
                  <c:v>343.88200000000001</c:v>
                </c:pt>
                <c:pt idx="14370">
                  <c:v>343.93900000000002</c:v>
                </c:pt>
                <c:pt idx="14371">
                  <c:v>343.99</c:v>
                </c:pt>
                <c:pt idx="14372">
                  <c:v>344.04</c:v>
                </c:pt>
                <c:pt idx="14373">
                  <c:v>344.09199999999998</c:v>
                </c:pt>
                <c:pt idx="14374">
                  <c:v>344.14699999999999</c:v>
                </c:pt>
                <c:pt idx="14375">
                  <c:v>344.2</c:v>
                </c:pt>
                <c:pt idx="14376">
                  <c:v>344.25</c:v>
                </c:pt>
                <c:pt idx="14377">
                  <c:v>344.30500000000001</c:v>
                </c:pt>
                <c:pt idx="14378">
                  <c:v>344.37299999999999</c:v>
                </c:pt>
                <c:pt idx="14379">
                  <c:v>344.44499999999999</c:v>
                </c:pt>
                <c:pt idx="14380">
                  <c:v>344.505</c:v>
                </c:pt>
                <c:pt idx="14381">
                  <c:v>344.55599999999998</c:v>
                </c:pt>
                <c:pt idx="14382">
                  <c:v>344.59899999999999</c:v>
                </c:pt>
                <c:pt idx="14383">
                  <c:v>344.63799999999998</c:v>
                </c:pt>
                <c:pt idx="14384">
                  <c:v>344.67700000000002</c:v>
                </c:pt>
                <c:pt idx="14385">
                  <c:v>344.709</c:v>
                </c:pt>
                <c:pt idx="14386">
                  <c:v>344.73399999999998</c:v>
                </c:pt>
                <c:pt idx="14387">
                  <c:v>344.76400000000001</c:v>
                </c:pt>
                <c:pt idx="14388">
                  <c:v>344.798</c:v>
                </c:pt>
                <c:pt idx="14389">
                  <c:v>344.83100000000002</c:v>
                </c:pt>
                <c:pt idx="14390">
                  <c:v>344.86399999999998</c:v>
                </c:pt>
                <c:pt idx="14391">
                  <c:v>344.89400000000001</c:v>
                </c:pt>
                <c:pt idx="14392">
                  <c:v>344.92399999999998</c:v>
                </c:pt>
                <c:pt idx="14393">
                  <c:v>344.96</c:v>
                </c:pt>
                <c:pt idx="14394">
                  <c:v>344.995</c:v>
                </c:pt>
                <c:pt idx="14395">
                  <c:v>345.02199999999999</c:v>
                </c:pt>
                <c:pt idx="14396">
                  <c:v>345.04500000000002</c:v>
                </c:pt>
                <c:pt idx="14397">
                  <c:v>345.06900000000002</c:v>
                </c:pt>
                <c:pt idx="14398">
                  <c:v>345.09399999999999</c:v>
                </c:pt>
                <c:pt idx="14399">
                  <c:v>345.108</c:v>
                </c:pt>
                <c:pt idx="14400">
                  <c:v>345.108</c:v>
                </c:pt>
                <c:pt idx="14401">
                  <c:v>345.108</c:v>
                </c:pt>
                <c:pt idx="14402">
                  <c:v>345.108</c:v>
                </c:pt>
                <c:pt idx="14403">
                  <c:v>345.12</c:v>
                </c:pt>
                <c:pt idx="14404">
                  <c:v>345.13900000000001</c:v>
                </c:pt>
                <c:pt idx="14405">
                  <c:v>345.14600000000002</c:v>
                </c:pt>
                <c:pt idx="14406">
                  <c:v>345.14800000000002</c:v>
                </c:pt>
                <c:pt idx="14407">
                  <c:v>345.15</c:v>
                </c:pt>
                <c:pt idx="14408">
                  <c:v>345.15300000000002</c:v>
                </c:pt>
                <c:pt idx="14409">
                  <c:v>345.15300000000002</c:v>
                </c:pt>
                <c:pt idx="14410">
                  <c:v>345.15300000000002</c:v>
                </c:pt>
                <c:pt idx="14411">
                  <c:v>345.15300000000002</c:v>
                </c:pt>
                <c:pt idx="14412">
                  <c:v>345.15300000000002</c:v>
                </c:pt>
                <c:pt idx="14413">
                  <c:v>345.15300000000002</c:v>
                </c:pt>
                <c:pt idx="14414">
                  <c:v>345.15300000000002</c:v>
                </c:pt>
                <c:pt idx="14415">
                  <c:v>345.15300000000002</c:v>
                </c:pt>
                <c:pt idx="14416">
                  <c:v>345.15300000000002</c:v>
                </c:pt>
                <c:pt idx="14417">
                  <c:v>345.15300000000002</c:v>
                </c:pt>
                <c:pt idx="14418">
                  <c:v>345.15300000000002</c:v>
                </c:pt>
                <c:pt idx="14419">
                  <c:v>345.15300000000002</c:v>
                </c:pt>
                <c:pt idx="14420">
                  <c:v>345.15300000000002</c:v>
                </c:pt>
                <c:pt idx="14421">
                  <c:v>345.15699999999998</c:v>
                </c:pt>
                <c:pt idx="14422">
                  <c:v>345.16399999999999</c:v>
                </c:pt>
                <c:pt idx="14423">
                  <c:v>345.17500000000001</c:v>
                </c:pt>
                <c:pt idx="14424">
                  <c:v>345.18799999999999</c:v>
                </c:pt>
                <c:pt idx="14425">
                  <c:v>345.20100000000002</c:v>
                </c:pt>
                <c:pt idx="14426">
                  <c:v>345.214</c:v>
                </c:pt>
                <c:pt idx="14427">
                  <c:v>345.22699999999998</c:v>
                </c:pt>
                <c:pt idx="14428">
                  <c:v>345.238</c:v>
                </c:pt>
                <c:pt idx="14429">
                  <c:v>345.25200000000001</c:v>
                </c:pt>
                <c:pt idx="14430">
                  <c:v>345.28800000000001</c:v>
                </c:pt>
                <c:pt idx="14431">
                  <c:v>345.35899999999998</c:v>
                </c:pt>
                <c:pt idx="14432">
                  <c:v>345.44900000000001</c:v>
                </c:pt>
                <c:pt idx="14433">
                  <c:v>345.53899999999999</c:v>
                </c:pt>
                <c:pt idx="14434">
                  <c:v>345.62900000000002</c:v>
                </c:pt>
                <c:pt idx="14435">
                  <c:v>345.70400000000001</c:v>
                </c:pt>
                <c:pt idx="14436">
                  <c:v>345.721</c:v>
                </c:pt>
                <c:pt idx="14437">
                  <c:v>345.721</c:v>
                </c:pt>
                <c:pt idx="14438">
                  <c:v>345.721</c:v>
                </c:pt>
                <c:pt idx="14439">
                  <c:v>345.73</c:v>
                </c:pt>
                <c:pt idx="14440">
                  <c:v>345.75099999999998</c:v>
                </c:pt>
                <c:pt idx="14441">
                  <c:v>345.78199999999998</c:v>
                </c:pt>
                <c:pt idx="14442">
                  <c:v>345.79599999999999</c:v>
                </c:pt>
                <c:pt idx="14443">
                  <c:v>345.80900000000003</c:v>
                </c:pt>
                <c:pt idx="14444">
                  <c:v>345.822</c:v>
                </c:pt>
                <c:pt idx="14445">
                  <c:v>345.83300000000003</c:v>
                </c:pt>
                <c:pt idx="14446">
                  <c:v>345.85</c:v>
                </c:pt>
                <c:pt idx="14447">
                  <c:v>345.89600000000002</c:v>
                </c:pt>
                <c:pt idx="14448">
                  <c:v>345.97199999999998</c:v>
                </c:pt>
                <c:pt idx="14449">
                  <c:v>346.00400000000002</c:v>
                </c:pt>
                <c:pt idx="14450">
                  <c:v>346.00400000000002</c:v>
                </c:pt>
                <c:pt idx="14451">
                  <c:v>346.00599999999997</c:v>
                </c:pt>
                <c:pt idx="14452">
                  <c:v>346.01400000000001</c:v>
                </c:pt>
                <c:pt idx="14453">
                  <c:v>346.03100000000001</c:v>
                </c:pt>
                <c:pt idx="14454">
                  <c:v>346.04700000000003</c:v>
                </c:pt>
                <c:pt idx="14455">
                  <c:v>346.06099999999998</c:v>
                </c:pt>
                <c:pt idx="14456">
                  <c:v>346.07299999999998</c:v>
                </c:pt>
                <c:pt idx="14457">
                  <c:v>346.08499999999998</c:v>
                </c:pt>
                <c:pt idx="14458">
                  <c:v>346.096</c:v>
                </c:pt>
                <c:pt idx="14459">
                  <c:v>346.11700000000002</c:v>
                </c:pt>
                <c:pt idx="14460">
                  <c:v>346.16699999999997</c:v>
                </c:pt>
                <c:pt idx="14461">
                  <c:v>346.19900000000001</c:v>
                </c:pt>
                <c:pt idx="14462">
                  <c:v>346.19900000000001</c:v>
                </c:pt>
                <c:pt idx="14463">
                  <c:v>346.20699999999999</c:v>
                </c:pt>
                <c:pt idx="14464">
                  <c:v>346.221</c:v>
                </c:pt>
                <c:pt idx="14465">
                  <c:v>346.23500000000001</c:v>
                </c:pt>
                <c:pt idx="14466">
                  <c:v>346.24799999999999</c:v>
                </c:pt>
                <c:pt idx="14467">
                  <c:v>346.26100000000002</c:v>
                </c:pt>
                <c:pt idx="14468">
                  <c:v>346.27199999999999</c:v>
                </c:pt>
                <c:pt idx="14469">
                  <c:v>346.28399999999999</c:v>
                </c:pt>
                <c:pt idx="14470">
                  <c:v>346.298</c:v>
                </c:pt>
                <c:pt idx="14471">
                  <c:v>346.32600000000002</c:v>
                </c:pt>
                <c:pt idx="14472">
                  <c:v>346.38499999999999</c:v>
                </c:pt>
                <c:pt idx="14473">
                  <c:v>346.44799999999998</c:v>
                </c:pt>
                <c:pt idx="14474">
                  <c:v>346.46600000000001</c:v>
                </c:pt>
                <c:pt idx="14475">
                  <c:v>346.46600000000001</c:v>
                </c:pt>
                <c:pt idx="14476">
                  <c:v>346.47899999999998</c:v>
                </c:pt>
                <c:pt idx="14477">
                  <c:v>346.52100000000002</c:v>
                </c:pt>
                <c:pt idx="14478">
                  <c:v>346.53899999999999</c:v>
                </c:pt>
                <c:pt idx="14479">
                  <c:v>346.54</c:v>
                </c:pt>
                <c:pt idx="14480">
                  <c:v>346.54500000000002</c:v>
                </c:pt>
                <c:pt idx="14481">
                  <c:v>346.553</c:v>
                </c:pt>
                <c:pt idx="14482">
                  <c:v>346.56400000000002</c:v>
                </c:pt>
                <c:pt idx="14483">
                  <c:v>346.577</c:v>
                </c:pt>
                <c:pt idx="14484">
                  <c:v>346.59</c:v>
                </c:pt>
                <c:pt idx="14485">
                  <c:v>346.601</c:v>
                </c:pt>
                <c:pt idx="14486">
                  <c:v>346.61200000000002</c:v>
                </c:pt>
                <c:pt idx="14487">
                  <c:v>346.62400000000002</c:v>
                </c:pt>
                <c:pt idx="14488">
                  <c:v>346.65199999999999</c:v>
                </c:pt>
                <c:pt idx="14489">
                  <c:v>346.72199999999998</c:v>
                </c:pt>
                <c:pt idx="14490">
                  <c:v>346.74799999999999</c:v>
                </c:pt>
                <c:pt idx="14491">
                  <c:v>346.75200000000001</c:v>
                </c:pt>
                <c:pt idx="14492">
                  <c:v>346.75700000000001</c:v>
                </c:pt>
                <c:pt idx="14493">
                  <c:v>346.76900000000001</c:v>
                </c:pt>
                <c:pt idx="14494">
                  <c:v>346.78399999999999</c:v>
                </c:pt>
                <c:pt idx="14495">
                  <c:v>346.798</c:v>
                </c:pt>
                <c:pt idx="14496">
                  <c:v>346.81</c:v>
                </c:pt>
                <c:pt idx="14497">
                  <c:v>346.822</c:v>
                </c:pt>
                <c:pt idx="14498">
                  <c:v>346.834</c:v>
                </c:pt>
                <c:pt idx="14499">
                  <c:v>346.858</c:v>
                </c:pt>
                <c:pt idx="14500">
                  <c:v>346.91199999999998</c:v>
                </c:pt>
                <c:pt idx="14501">
                  <c:v>346.97699999999998</c:v>
                </c:pt>
                <c:pt idx="14502">
                  <c:v>347.04</c:v>
                </c:pt>
                <c:pt idx="14503">
                  <c:v>347.05700000000002</c:v>
                </c:pt>
                <c:pt idx="14504">
                  <c:v>347.05700000000002</c:v>
                </c:pt>
                <c:pt idx="14505">
                  <c:v>347.06</c:v>
                </c:pt>
                <c:pt idx="14506">
                  <c:v>347.06700000000001</c:v>
                </c:pt>
                <c:pt idx="14507">
                  <c:v>347.07799999999997</c:v>
                </c:pt>
                <c:pt idx="14508">
                  <c:v>347.09300000000002</c:v>
                </c:pt>
                <c:pt idx="14509">
                  <c:v>347.10700000000003</c:v>
                </c:pt>
                <c:pt idx="14510">
                  <c:v>347.11900000000003</c:v>
                </c:pt>
                <c:pt idx="14511">
                  <c:v>347.13099999999997</c:v>
                </c:pt>
                <c:pt idx="14512">
                  <c:v>347.142</c:v>
                </c:pt>
                <c:pt idx="14513">
                  <c:v>347.154</c:v>
                </c:pt>
                <c:pt idx="14514">
                  <c:v>347.173</c:v>
                </c:pt>
                <c:pt idx="14515">
                  <c:v>347.21499999999997</c:v>
                </c:pt>
                <c:pt idx="14516">
                  <c:v>347.279</c:v>
                </c:pt>
                <c:pt idx="14517">
                  <c:v>347.31799999999998</c:v>
                </c:pt>
                <c:pt idx="14518">
                  <c:v>347.31799999999998</c:v>
                </c:pt>
                <c:pt idx="14519">
                  <c:v>347.32</c:v>
                </c:pt>
                <c:pt idx="14520">
                  <c:v>347.32600000000002</c:v>
                </c:pt>
                <c:pt idx="14521">
                  <c:v>347.33600000000001</c:v>
                </c:pt>
                <c:pt idx="14522">
                  <c:v>347.34899999999999</c:v>
                </c:pt>
                <c:pt idx="14523">
                  <c:v>347.363</c:v>
                </c:pt>
                <c:pt idx="14524">
                  <c:v>347.37599999999998</c:v>
                </c:pt>
                <c:pt idx="14525">
                  <c:v>347.38799999999998</c:v>
                </c:pt>
                <c:pt idx="14526">
                  <c:v>347.399</c:v>
                </c:pt>
                <c:pt idx="14527">
                  <c:v>347.41</c:v>
                </c:pt>
                <c:pt idx="14528">
                  <c:v>347.45</c:v>
                </c:pt>
                <c:pt idx="14529">
                  <c:v>347.48599999999999</c:v>
                </c:pt>
                <c:pt idx="14530">
                  <c:v>347.48599999999999</c:v>
                </c:pt>
                <c:pt idx="14531">
                  <c:v>347.488</c:v>
                </c:pt>
                <c:pt idx="14532">
                  <c:v>347.49400000000003</c:v>
                </c:pt>
                <c:pt idx="14533">
                  <c:v>347.50400000000002</c:v>
                </c:pt>
                <c:pt idx="14534">
                  <c:v>347.517</c:v>
                </c:pt>
                <c:pt idx="14535">
                  <c:v>347.53</c:v>
                </c:pt>
                <c:pt idx="14536">
                  <c:v>347.54199999999997</c:v>
                </c:pt>
                <c:pt idx="14537">
                  <c:v>347.55399999999997</c:v>
                </c:pt>
                <c:pt idx="14538">
                  <c:v>347.565</c:v>
                </c:pt>
                <c:pt idx="14539">
                  <c:v>347.57900000000001</c:v>
                </c:pt>
                <c:pt idx="14540">
                  <c:v>347.62</c:v>
                </c:pt>
                <c:pt idx="14541">
                  <c:v>347.69200000000001</c:v>
                </c:pt>
                <c:pt idx="14542">
                  <c:v>347.77100000000002</c:v>
                </c:pt>
                <c:pt idx="14543">
                  <c:v>347.78399999999999</c:v>
                </c:pt>
                <c:pt idx="14544">
                  <c:v>347.78399999999999</c:v>
                </c:pt>
                <c:pt idx="14545">
                  <c:v>347.78800000000001</c:v>
                </c:pt>
                <c:pt idx="14546">
                  <c:v>347.81200000000001</c:v>
                </c:pt>
                <c:pt idx="14547">
                  <c:v>347.87099999999998</c:v>
                </c:pt>
                <c:pt idx="14548">
                  <c:v>347.95</c:v>
                </c:pt>
                <c:pt idx="14549">
                  <c:v>348.02100000000002</c:v>
                </c:pt>
                <c:pt idx="14550">
                  <c:v>348.07799999999997</c:v>
                </c:pt>
                <c:pt idx="14551">
                  <c:v>348.13499999999999</c:v>
                </c:pt>
                <c:pt idx="14552">
                  <c:v>348.19</c:v>
                </c:pt>
                <c:pt idx="14553">
                  <c:v>348.23599999999999</c:v>
                </c:pt>
                <c:pt idx="14554">
                  <c:v>348.26499999999999</c:v>
                </c:pt>
                <c:pt idx="14555">
                  <c:v>348.26499999999999</c:v>
                </c:pt>
                <c:pt idx="14556">
                  <c:v>348.26499999999999</c:v>
                </c:pt>
                <c:pt idx="14557">
                  <c:v>348.26499999999999</c:v>
                </c:pt>
                <c:pt idx="14558">
                  <c:v>348.26499999999999</c:v>
                </c:pt>
                <c:pt idx="14559">
                  <c:v>348.26499999999999</c:v>
                </c:pt>
                <c:pt idx="14560">
                  <c:v>348.26600000000002</c:v>
                </c:pt>
                <c:pt idx="14561">
                  <c:v>348.27300000000002</c:v>
                </c:pt>
                <c:pt idx="14562">
                  <c:v>348.28699999999998</c:v>
                </c:pt>
                <c:pt idx="14563">
                  <c:v>348.30099999999999</c:v>
                </c:pt>
                <c:pt idx="14564">
                  <c:v>348.315</c:v>
                </c:pt>
                <c:pt idx="14565">
                  <c:v>348.32799999999997</c:v>
                </c:pt>
                <c:pt idx="14566">
                  <c:v>348.34100000000001</c:v>
                </c:pt>
                <c:pt idx="14567">
                  <c:v>348.35300000000001</c:v>
                </c:pt>
                <c:pt idx="14568">
                  <c:v>348.36500000000001</c:v>
                </c:pt>
                <c:pt idx="14569">
                  <c:v>348.38499999999999</c:v>
                </c:pt>
                <c:pt idx="14570">
                  <c:v>348.435</c:v>
                </c:pt>
                <c:pt idx="14571">
                  <c:v>348.50299999999999</c:v>
                </c:pt>
                <c:pt idx="14572">
                  <c:v>348.572</c:v>
                </c:pt>
                <c:pt idx="14573">
                  <c:v>348.596</c:v>
                </c:pt>
                <c:pt idx="14574">
                  <c:v>348.59699999999998</c:v>
                </c:pt>
                <c:pt idx="14575">
                  <c:v>348.59899999999999</c:v>
                </c:pt>
                <c:pt idx="14576">
                  <c:v>348.60700000000003</c:v>
                </c:pt>
                <c:pt idx="14577">
                  <c:v>348.62</c:v>
                </c:pt>
                <c:pt idx="14578">
                  <c:v>348.63400000000001</c:v>
                </c:pt>
                <c:pt idx="14579">
                  <c:v>348.64699999999999</c:v>
                </c:pt>
                <c:pt idx="14580">
                  <c:v>348.66</c:v>
                </c:pt>
                <c:pt idx="14581">
                  <c:v>348.67200000000003</c:v>
                </c:pt>
                <c:pt idx="14582">
                  <c:v>348.68299999999999</c:v>
                </c:pt>
                <c:pt idx="14583">
                  <c:v>348.69799999999998</c:v>
                </c:pt>
                <c:pt idx="14584">
                  <c:v>348.73599999999999</c:v>
                </c:pt>
                <c:pt idx="14585">
                  <c:v>348.80599999999998</c:v>
                </c:pt>
                <c:pt idx="14586">
                  <c:v>348.88499999999999</c:v>
                </c:pt>
                <c:pt idx="14587">
                  <c:v>348.94200000000001</c:v>
                </c:pt>
                <c:pt idx="14588">
                  <c:v>348.96199999999999</c:v>
                </c:pt>
                <c:pt idx="14589">
                  <c:v>348.96199999999999</c:v>
                </c:pt>
                <c:pt idx="14590">
                  <c:v>348.96300000000002</c:v>
                </c:pt>
                <c:pt idx="14591">
                  <c:v>348.96899999999999</c:v>
                </c:pt>
                <c:pt idx="14592">
                  <c:v>348.97800000000001</c:v>
                </c:pt>
                <c:pt idx="14593">
                  <c:v>348.99</c:v>
                </c:pt>
                <c:pt idx="14594">
                  <c:v>349.00400000000002</c:v>
                </c:pt>
                <c:pt idx="14595">
                  <c:v>349.017</c:v>
                </c:pt>
                <c:pt idx="14596">
                  <c:v>349.03100000000001</c:v>
                </c:pt>
                <c:pt idx="14597">
                  <c:v>349.04199999999997</c:v>
                </c:pt>
                <c:pt idx="14598">
                  <c:v>349.053</c:v>
                </c:pt>
                <c:pt idx="14599">
                  <c:v>349.07</c:v>
                </c:pt>
                <c:pt idx="14600">
                  <c:v>349.10899999999998</c:v>
                </c:pt>
                <c:pt idx="14601">
                  <c:v>349.16800000000001</c:v>
                </c:pt>
                <c:pt idx="14602">
                  <c:v>349.22699999999998</c:v>
                </c:pt>
                <c:pt idx="14603">
                  <c:v>349.262</c:v>
                </c:pt>
                <c:pt idx="14604">
                  <c:v>349.262</c:v>
                </c:pt>
                <c:pt idx="14605">
                  <c:v>349.26299999999998</c:v>
                </c:pt>
                <c:pt idx="14606">
                  <c:v>349.28300000000002</c:v>
                </c:pt>
                <c:pt idx="14607">
                  <c:v>349.33199999999999</c:v>
                </c:pt>
                <c:pt idx="14608">
                  <c:v>349.404</c:v>
                </c:pt>
                <c:pt idx="14609">
                  <c:v>349.48899999999998</c:v>
                </c:pt>
                <c:pt idx="14610">
                  <c:v>349.57600000000002</c:v>
                </c:pt>
                <c:pt idx="14611">
                  <c:v>349.65499999999997</c:v>
                </c:pt>
                <c:pt idx="14612">
                  <c:v>349.71600000000001</c:v>
                </c:pt>
                <c:pt idx="14613">
                  <c:v>349.75099999999998</c:v>
                </c:pt>
                <c:pt idx="14614">
                  <c:v>349.75299999999999</c:v>
                </c:pt>
                <c:pt idx="14615">
                  <c:v>349.75299999999999</c:v>
                </c:pt>
                <c:pt idx="14616">
                  <c:v>349.75299999999999</c:v>
                </c:pt>
                <c:pt idx="14617">
                  <c:v>349.75299999999999</c:v>
                </c:pt>
                <c:pt idx="14618">
                  <c:v>349.76</c:v>
                </c:pt>
                <c:pt idx="14619">
                  <c:v>349.77</c:v>
                </c:pt>
                <c:pt idx="14620">
                  <c:v>349.78300000000002</c:v>
                </c:pt>
                <c:pt idx="14621">
                  <c:v>349.79599999999999</c:v>
                </c:pt>
                <c:pt idx="14622">
                  <c:v>349.80799999999999</c:v>
                </c:pt>
                <c:pt idx="14623">
                  <c:v>349.81900000000002</c:v>
                </c:pt>
                <c:pt idx="14624">
                  <c:v>349.82900000000001</c:v>
                </c:pt>
                <c:pt idx="14625">
                  <c:v>349.84699999999998</c:v>
                </c:pt>
                <c:pt idx="14626">
                  <c:v>349.88499999999999</c:v>
                </c:pt>
                <c:pt idx="14627">
                  <c:v>349.94299999999998</c:v>
                </c:pt>
                <c:pt idx="14628">
                  <c:v>350.00200000000001</c:v>
                </c:pt>
                <c:pt idx="14629">
                  <c:v>350.06</c:v>
                </c:pt>
                <c:pt idx="14630">
                  <c:v>350.12200000000001</c:v>
                </c:pt>
                <c:pt idx="14631">
                  <c:v>350.178</c:v>
                </c:pt>
                <c:pt idx="14632">
                  <c:v>350.24</c:v>
                </c:pt>
                <c:pt idx="14633">
                  <c:v>350.303</c:v>
                </c:pt>
                <c:pt idx="14634">
                  <c:v>350.37900000000002</c:v>
                </c:pt>
                <c:pt idx="14635">
                  <c:v>350.44799999999998</c:v>
                </c:pt>
                <c:pt idx="14636">
                  <c:v>350.51499999999999</c:v>
                </c:pt>
                <c:pt idx="14637">
                  <c:v>350.58199999999999</c:v>
                </c:pt>
                <c:pt idx="14638">
                  <c:v>350.65</c:v>
                </c:pt>
                <c:pt idx="14639">
                  <c:v>350.72199999999998</c:v>
                </c:pt>
                <c:pt idx="14640">
                  <c:v>350.791</c:v>
                </c:pt>
                <c:pt idx="14641">
                  <c:v>350.85</c:v>
                </c:pt>
                <c:pt idx="14642">
                  <c:v>350.90300000000002</c:v>
                </c:pt>
                <c:pt idx="14643">
                  <c:v>350.94299999999998</c:v>
                </c:pt>
                <c:pt idx="14644">
                  <c:v>350.97</c:v>
                </c:pt>
                <c:pt idx="14645">
                  <c:v>350.99</c:v>
                </c:pt>
                <c:pt idx="14646">
                  <c:v>351</c:v>
                </c:pt>
                <c:pt idx="14647">
                  <c:v>351</c:v>
                </c:pt>
                <c:pt idx="14648">
                  <c:v>351</c:v>
                </c:pt>
                <c:pt idx="14649">
                  <c:v>351</c:v>
                </c:pt>
                <c:pt idx="14650">
                  <c:v>351</c:v>
                </c:pt>
                <c:pt idx="14651">
                  <c:v>351</c:v>
                </c:pt>
                <c:pt idx="14652">
                  <c:v>351</c:v>
                </c:pt>
                <c:pt idx="14653">
                  <c:v>351</c:v>
                </c:pt>
                <c:pt idx="14654">
                  <c:v>351</c:v>
                </c:pt>
                <c:pt idx="14655">
                  <c:v>351</c:v>
                </c:pt>
                <c:pt idx="14656">
                  <c:v>351</c:v>
                </c:pt>
                <c:pt idx="14657">
                  <c:v>351.01299999999998</c:v>
                </c:pt>
                <c:pt idx="14658">
                  <c:v>351.05700000000002</c:v>
                </c:pt>
                <c:pt idx="14659">
                  <c:v>351.12099999999998</c:v>
                </c:pt>
                <c:pt idx="14660">
                  <c:v>351.19</c:v>
                </c:pt>
                <c:pt idx="14661">
                  <c:v>351.26400000000001</c:v>
                </c:pt>
                <c:pt idx="14662">
                  <c:v>351.34800000000001</c:v>
                </c:pt>
                <c:pt idx="14663">
                  <c:v>351.43700000000001</c:v>
                </c:pt>
                <c:pt idx="14664">
                  <c:v>351.52300000000002</c:v>
                </c:pt>
                <c:pt idx="14665">
                  <c:v>351.61200000000002</c:v>
                </c:pt>
                <c:pt idx="14666">
                  <c:v>351.69600000000003</c:v>
                </c:pt>
                <c:pt idx="14667">
                  <c:v>351.779</c:v>
                </c:pt>
                <c:pt idx="14668">
                  <c:v>351.86500000000001</c:v>
                </c:pt>
                <c:pt idx="14669">
                  <c:v>351.95</c:v>
                </c:pt>
                <c:pt idx="14670">
                  <c:v>352.03300000000002</c:v>
                </c:pt>
                <c:pt idx="14671">
                  <c:v>352.11099999999999</c:v>
                </c:pt>
                <c:pt idx="14672">
                  <c:v>352.16800000000001</c:v>
                </c:pt>
                <c:pt idx="14673">
                  <c:v>352.21499999999997</c:v>
                </c:pt>
                <c:pt idx="14674">
                  <c:v>352.26299999999998</c:v>
                </c:pt>
                <c:pt idx="14675">
                  <c:v>352.30200000000002</c:v>
                </c:pt>
                <c:pt idx="14676">
                  <c:v>352.33699999999999</c:v>
                </c:pt>
                <c:pt idx="14677">
                  <c:v>352.36500000000001</c:v>
                </c:pt>
                <c:pt idx="14678">
                  <c:v>352.39400000000001</c:v>
                </c:pt>
                <c:pt idx="14679">
                  <c:v>352.42599999999999</c:v>
                </c:pt>
                <c:pt idx="14680">
                  <c:v>352.46199999999999</c:v>
                </c:pt>
                <c:pt idx="14681">
                  <c:v>352.50599999999997</c:v>
                </c:pt>
                <c:pt idx="14682">
                  <c:v>352.553</c:v>
                </c:pt>
                <c:pt idx="14683">
                  <c:v>352.59800000000001</c:v>
                </c:pt>
                <c:pt idx="14684">
                  <c:v>352.642</c:v>
                </c:pt>
                <c:pt idx="14685">
                  <c:v>352.678</c:v>
                </c:pt>
                <c:pt idx="14686">
                  <c:v>352.71199999999999</c:v>
                </c:pt>
                <c:pt idx="14687">
                  <c:v>352.75799999999998</c:v>
                </c:pt>
                <c:pt idx="14688">
                  <c:v>352.78800000000001</c:v>
                </c:pt>
                <c:pt idx="14689">
                  <c:v>352.80599999999998</c:v>
                </c:pt>
                <c:pt idx="14690">
                  <c:v>352.81</c:v>
                </c:pt>
                <c:pt idx="14691">
                  <c:v>352.81</c:v>
                </c:pt>
                <c:pt idx="14692">
                  <c:v>352.81900000000002</c:v>
                </c:pt>
                <c:pt idx="14693">
                  <c:v>352.84399999999999</c:v>
                </c:pt>
                <c:pt idx="14694">
                  <c:v>352.87700000000001</c:v>
                </c:pt>
                <c:pt idx="14695">
                  <c:v>352.91399999999999</c:v>
                </c:pt>
                <c:pt idx="14696">
                  <c:v>352.93900000000002</c:v>
                </c:pt>
                <c:pt idx="14697">
                  <c:v>352.93900000000002</c:v>
                </c:pt>
                <c:pt idx="14698">
                  <c:v>352.93900000000002</c:v>
                </c:pt>
                <c:pt idx="14699">
                  <c:v>352.93900000000002</c:v>
                </c:pt>
                <c:pt idx="14700">
                  <c:v>352.93900000000002</c:v>
                </c:pt>
                <c:pt idx="14701">
                  <c:v>352.93900000000002</c:v>
                </c:pt>
                <c:pt idx="14702">
                  <c:v>352.93900000000002</c:v>
                </c:pt>
                <c:pt idx="14703">
                  <c:v>352.93900000000002</c:v>
                </c:pt>
                <c:pt idx="14704">
                  <c:v>352.93900000000002</c:v>
                </c:pt>
                <c:pt idx="14705">
                  <c:v>352.93900000000002</c:v>
                </c:pt>
                <c:pt idx="14706">
                  <c:v>352.93900000000002</c:v>
                </c:pt>
                <c:pt idx="14707">
                  <c:v>352.93900000000002</c:v>
                </c:pt>
                <c:pt idx="14708">
                  <c:v>352.95600000000002</c:v>
                </c:pt>
                <c:pt idx="14709">
                  <c:v>352.97399999999999</c:v>
                </c:pt>
                <c:pt idx="14710">
                  <c:v>352.98899999999998</c:v>
                </c:pt>
                <c:pt idx="14711">
                  <c:v>353.00099999999998</c:v>
                </c:pt>
                <c:pt idx="14712">
                  <c:v>353.01299999999998</c:v>
                </c:pt>
                <c:pt idx="14713">
                  <c:v>353.02499999999998</c:v>
                </c:pt>
                <c:pt idx="14714">
                  <c:v>353.036</c:v>
                </c:pt>
                <c:pt idx="14715">
                  <c:v>353.048</c:v>
                </c:pt>
                <c:pt idx="14716">
                  <c:v>353.06599999999997</c:v>
                </c:pt>
                <c:pt idx="14717">
                  <c:v>353.108</c:v>
                </c:pt>
                <c:pt idx="14718">
                  <c:v>353.12599999999998</c:v>
                </c:pt>
                <c:pt idx="14719">
                  <c:v>353.12700000000001</c:v>
                </c:pt>
                <c:pt idx="14720">
                  <c:v>353.13200000000001</c:v>
                </c:pt>
                <c:pt idx="14721">
                  <c:v>353.14</c:v>
                </c:pt>
                <c:pt idx="14722">
                  <c:v>353.149</c:v>
                </c:pt>
                <c:pt idx="14723">
                  <c:v>353.15899999999999</c:v>
                </c:pt>
                <c:pt idx="14724">
                  <c:v>353.16899999999998</c:v>
                </c:pt>
                <c:pt idx="14725">
                  <c:v>353.18099999999998</c:v>
                </c:pt>
                <c:pt idx="14726">
                  <c:v>353.19499999999999</c:v>
                </c:pt>
                <c:pt idx="14727">
                  <c:v>353.20699999999999</c:v>
                </c:pt>
                <c:pt idx="14728">
                  <c:v>353.21899999999999</c:v>
                </c:pt>
                <c:pt idx="14729">
                  <c:v>353.23099999999999</c:v>
                </c:pt>
                <c:pt idx="14730">
                  <c:v>353.24099999999999</c:v>
                </c:pt>
                <c:pt idx="14731">
                  <c:v>353.25299999999999</c:v>
                </c:pt>
                <c:pt idx="14732">
                  <c:v>353.274</c:v>
                </c:pt>
                <c:pt idx="14733">
                  <c:v>353.32900000000001</c:v>
                </c:pt>
                <c:pt idx="14734">
                  <c:v>353.41399999999999</c:v>
                </c:pt>
                <c:pt idx="14735">
                  <c:v>353.50400000000002</c:v>
                </c:pt>
                <c:pt idx="14736">
                  <c:v>353.58100000000002</c:v>
                </c:pt>
                <c:pt idx="14737">
                  <c:v>353.64100000000002</c:v>
                </c:pt>
                <c:pt idx="14738">
                  <c:v>353.654</c:v>
                </c:pt>
                <c:pt idx="14739">
                  <c:v>353.67</c:v>
                </c:pt>
                <c:pt idx="14740">
                  <c:v>353.72300000000001</c:v>
                </c:pt>
                <c:pt idx="14741">
                  <c:v>353.78300000000002</c:v>
                </c:pt>
                <c:pt idx="14742">
                  <c:v>353.82799999999997</c:v>
                </c:pt>
                <c:pt idx="14743">
                  <c:v>353.84199999999998</c:v>
                </c:pt>
                <c:pt idx="14744">
                  <c:v>353.84199999999998</c:v>
                </c:pt>
                <c:pt idx="14745">
                  <c:v>353.84199999999998</c:v>
                </c:pt>
                <c:pt idx="14746">
                  <c:v>353.84199999999998</c:v>
                </c:pt>
                <c:pt idx="14747">
                  <c:v>353.846</c:v>
                </c:pt>
                <c:pt idx="14748">
                  <c:v>353.86099999999999</c:v>
                </c:pt>
                <c:pt idx="14749">
                  <c:v>353.87400000000002</c:v>
                </c:pt>
                <c:pt idx="14750">
                  <c:v>353.88600000000002</c:v>
                </c:pt>
                <c:pt idx="14751">
                  <c:v>353.899</c:v>
                </c:pt>
                <c:pt idx="14752">
                  <c:v>353.911</c:v>
                </c:pt>
                <c:pt idx="14753">
                  <c:v>353.92200000000003</c:v>
                </c:pt>
                <c:pt idx="14754">
                  <c:v>353.93200000000002</c:v>
                </c:pt>
                <c:pt idx="14755">
                  <c:v>353.94400000000002</c:v>
                </c:pt>
                <c:pt idx="14756">
                  <c:v>353.97</c:v>
                </c:pt>
                <c:pt idx="14757">
                  <c:v>354.03500000000003</c:v>
                </c:pt>
                <c:pt idx="14758">
                  <c:v>354.125</c:v>
                </c:pt>
                <c:pt idx="14759">
                  <c:v>354.21300000000002</c:v>
                </c:pt>
                <c:pt idx="14760">
                  <c:v>354.29199999999997</c:v>
                </c:pt>
                <c:pt idx="14761">
                  <c:v>354.36399999999998</c:v>
                </c:pt>
                <c:pt idx="14762">
                  <c:v>354.42500000000001</c:v>
                </c:pt>
                <c:pt idx="14763">
                  <c:v>354.44299999999998</c:v>
                </c:pt>
                <c:pt idx="14764">
                  <c:v>354.44299999999998</c:v>
                </c:pt>
                <c:pt idx="14765">
                  <c:v>354.44299999999998</c:v>
                </c:pt>
                <c:pt idx="14766">
                  <c:v>354.44400000000002</c:v>
                </c:pt>
                <c:pt idx="14767">
                  <c:v>354.452</c:v>
                </c:pt>
                <c:pt idx="14768">
                  <c:v>354.46800000000002</c:v>
                </c:pt>
                <c:pt idx="14769">
                  <c:v>354.48599999999999</c:v>
                </c:pt>
                <c:pt idx="14770">
                  <c:v>354.5</c:v>
                </c:pt>
                <c:pt idx="14771">
                  <c:v>354.51299999999998</c:v>
                </c:pt>
                <c:pt idx="14772">
                  <c:v>354.52600000000001</c:v>
                </c:pt>
                <c:pt idx="14773">
                  <c:v>354.53699999999998</c:v>
                </c:pt>
                <c:pt idx="14774">
                  <c:v>354.548</c:v>
                </c:pt>
                <c:pt idx="14775">
                  <c:v>354.57</c:v>
                </c:pt>
                <c:pt idx="14776">
                  <c:v>354.62</c:v>
                </c:pt>
                <c:pt idx="14777">
                  <c:v>354.69200000000001</c:v>
                </c:pt>
                <c:pt idx="14778">
                  <c:v>354.77</c:v>
                </c:pt>
                <c:pt idx="14779">
                  <c:v>354.803</c:v>
                </c:pt>
                <c:pt idx="14780">
                  <c:v>354.803</c:v>
                </c:pt>
                <c:pt idx="14781">
                  <c:v>354.80599999999998</c:v>
                </c:pt>
                <c:pt idx="14782">
                  <c:v>354.81599999999997</c:v>
                </c:pt>
                <c:pt idx="14783">
                  <c:v>354.82499999999999</c:v>
                </c:pt>
                <c:pt idx="14784">
                  <c:v>354.83699999999999</c:v>
                </c:pt>
                <c:pt idx="14785">
                  <c:v>354.851</c:v>
                </c:pt>
                <c:pt idx="14786">
                  <c:v>354.86500000000001</c:v>
                </c:pt>
                <c:pt idx="14787">
                  <c:v>354.87700000000001</c:v>
                </c:pt>
                <c:pt idx="14788">
                  <c:v>354.88900000000001</c:v>
                </c:pt>
                <c:pt idx="14789">
                  <c:v>354.9</c:v>
                </c:pt>
                <c:pt idx="14790">
                  <c:v>354.91199999999998</c:v>
                </c:pt>
                <c:pt idx="14791">
                  <c:v>354.92599999999999</c:v>
                </c:pt>
                <c:pt idx="14792">
                  <c:v>354.93700000000001</c:v>
                </c:pt>
                <c:pt idx="14793">
                  <c:v>354.94900000000001</c:v>
                </c:pt>
                <c:pt idx="14794">
                  <c:v>354.959</c:v>
                </c:pt>
                <c:pt idx="14795">
                  <c:v>354.976</c:v>
                </c:pt>
                <c:pt idx="14796">
                  <c:v>355.01299999999998</c:v>
                </c:pt>
                <c:pt idx="14797">
                  <c:v>355.07600000000002</c:v>
                </c:pt>
                <c:pt idx="14798">
                  <c:v>355.13499999999999</c:v>
                </c:pt>
                <c:pt idx="14799">
                  <c:v>355.16300000000001</c:v>
                </c:pt>
                <c:pt idx="14800">
                  <c:v>355.16300000000001</c:v>
                </c:pt>
                <c:pt idx="14801">
                  <c:v>355.16500000000002</c:v>
                </c:pt>
                <c:pt idx="14802">
                  <c:v>355.173</c:v>
                </c:pt>
                <c:pt idx="14803">
                  <c:v>355.18099999999998</c:v>
                </c:pt>
                <c:pt idx="14804">
                  <c:v>355.19</c:v>
                </c:pt>
                <c:pt idx="14805">
                  <c:v>355.2</c:v>
                </c:pt>
                <c:pt idx="14806">
                  <c:v>355.21</c:v>
                </c:pt>
                <c:pt idx="14807">
                  <c:v>355.221</c:v>
                </c:pt>
                <c:pt idx="14808">
                  <c:v>355.23500000000001</c:v>
                </c:pt>
                <c:pt idx="14809">
                  <c:v>355.24799999999999</c:v>
                </c:pt>
                <c:pt idx="14810">
                  <c:v>355.26</c:v>
                </c:pt>
                <c:pt idx="14811">
                  <c:v>355.27100000000002</c:v>
                </c:pt>
                <c:pt idx="14812">
                  <c:v>355.28199999999998</c:v>
                </c:pt>
                <c:pt idx="14813">
                  <c:v>355.29300000000001</c:v>
                </c:pt>
                <c:pt idx="14814">
                  <c:v>355.30599999999998</c:v>
                </c:pt>
                <c:pt idx="14815">
                  <c:v>355.33199999999999</c:v>
                </c:pt>
                <c:pt idx="14816">
                  <c:v>355.39699999999999</c:v>
                </c:pt>
                <c:pt idx="14817">
                  <c:v>355.48200000000003</c:v>
                </c:pt>
                <c:pt idx="14818">
                  <c:v>355.56299999999999</c:v>
                </c:pt>
                <c:pt idx="14819">
                  <c:v>355.63</c:v>
                </c:pt>
                <c:pt idx="14820">
                  <c:v>355.64800000000002</c:v>
                </c:pt>
                <c:pt idx="14821">
                  <c:v>355.64800000000002</c:v>
                </c:pt>
                <c:pt idx="14822">
                  <c:v>355.64800000000002</c:v>
                </c:pt>
                <c:pt idx="14823">
                  <c:v>355.65300000000002</c:v>
                </c:pt>
                <c:pt idx="14824">
                  <c:v>355.66500000000002</c:v>
                </c:pt>
                <c:pt idx="14825">
                  <c:v>355.67700000000002</c:v>
                </c:pt>
                <c:pt idx="14826">
                  <c:v>355.69200000000001</c:v>
                </c:pt>
                <c:pt idx="14827">
                  <c:v>355.70699999999999</c:v>
                </c:pt>
                <c:pt idx="14828">
                  <c:v>355.72</c:v>
                </c:pt>
                <c:pt idx="14829">
                  <c:v>355.73099999999999</c:v>
                </c:pt>
                <c:pt idx="14830">
                  <c:v>355.74200000000002</c:v>
                </c:pt>
                <c:pt idx="14831">
                  <c:v>355.75400000000002</c:v>
                </c:pt>
                <c:pt idx="14832">
                  <c:v>355.77300000000002</c:v>
                </c:pt>
                <c:pt idx="14833">
                  <c:v>355.81599999999997</c:v>
                </c:pt>
                <c:pt idx="14834">
                  <c:v>355.88</c:v>
                </c:pt>
                <c:pt idx="14835">
                  <c:v>355.94</c:v>
                </c:pt>
                <c:pt idx="14836">
                  <c:v>355.96600000000001</c:v>
                </c:pt>
                <c:pt idx="14837">
                  <c:v>355.96600000000001</c:v>
                </c:pt>
                <c:pt idx="14838">
                  <c:v>355.97300000000001</c:v>
                </c:pt>
                <c:pt idx="14839">
                  <c:v>355.98200000000003</c:v>
                </c:pt>
                <c:pt idx="14840">
                  <c:v>355.99299999999999</c:v>
                </c:pt>
                <c:pt idx="14841">
                  <c:v>356.00700000000001</c:v>
                </c:pt>
                <c:pt idx="14842">
                  <c:v>356.01900000000001</c:v>
                </c:pt>
                <c:pt idx="14843">
                  <c:v>356.03100000000001</c:v>
                </c:pt>
                <c:pt idx="14844">
                  <c:v>356.04199999999997</c:v>
                </c:pt>
                <c:pt idx="14845">
                  <c:v>356.06700000000001</c:v>
                </c:pt>
                <c:pt idx="14846">
                  <c:v>356.113</c:v>
                </c:pt>
                <c:pt idx="14847">
                  <c:v>356.18599999999998</c:v>
                </c:pt>
                <c:pt idx="14848">
                  <c:v>356.26900000000001</c:v>
                </c:pt>
                <c:pt idx="14849">
                  <c:v>356.34699999999998</c:v>
                </c:pt>
                <c:pt idx="14850">
                  <c:v>356.392</c:v>
                </c:pt>
                <c:pt idx="14851">
                  <c:v>356.392</c:v>
                </c:pt>
                <c:pt idx="14852">
                  <c:v>356.39299999999997</c:v>
                </c:pt>
                <c:pt idx="14853">
                  <c:v>356.4</c:v>
                </c:pt>
                <c:pt idx="14854">
                  <c:v>356.42</c:v>
                </c:pt>
                <c:pt idx="14855">
                  <c:v>356.43599999999998</c:v>
                </c:pt>
                <c:pt idx="14856">
                  <c:v>356.44900000000001</c:v>
                </c:pt>
                <c:pt idx="14857">
                  <c:v>356.46100000000001</c:v>
                </c:pt>
                <c:pt idx="14858">
                  <c:v>356.47300000000001</c:v>
                </c:pt>
                <c:pt idx="14859">
                  <c:v>356.488</c:v>
                </c:pt>
                <c:pt idx="14860">
                  <c:v>356.51799999999997</c:v>
                </c:pt>
                <c:pt idx="14861">
                  <c:v>356.57400000000001</c:v>
                </c:pt>
                <c:pt idx="14862">
                  <c:v>356.642</c:v>
                </c:pt>
                <c:pt idx="14863">
                  <c:v>356.642</c:v>
                </c:pt>
                <c:pt idx="14864">
                  <c:v>356.64699999999999</c:v>
                </c:pt>
                <c:pt idx="14865">
                  <c:v>356.66699999999997</c:v>
                </c:pt>
                <c:pt idx="14866">
                  <c:v>356.68200000000002</c:v>
                </c:pt>
                <c:pt idx="14867">
                  <c:v>356.69600000000003</c:v>
                </c:pt>
                <c:pt idx="14868">
                  <c:v>356.70800000000003</c:v>
                </c:pt>
                <c:pt idx="14869">
                  <c:v>356.72</c:v>
                </c:pt>
                <c:pt idx="14870">
                  <c:v>356.73200000000003</c:v>
                </c:pt>
                <c:pt idx="14871">
                  <c:v>356.74700000000001</c:v>
                </c:pt>
                <c:pt idx="14872">
                  <c:v>356.78</c:v>
                </c:pt>
                <c:pt idx="14873">
                  <c:v>356.84899999999999</c:v>
                </c:pt>
                <c:pt idx="14874">
                  <c:v>356.935</c:v>
                </c:pt>
                <c:pt idx="14875">
                  <c:v>357.005</c:v>
                </c:pt>
                <c:pt idx="14876">
                  <c:v>357.06299999999999</c:v>
                </c:pt>
                <c:pt idx="14877">
                  <c:v>357.11599999999999</c:v>
                </c:pt>
                <c:pt idx="14878">
                  <c:v>357.14100000000002</c:v>
                </c:pt>
                <c:pt idx="14879">
                  <c:v>357.14100000000002</c:v>
                </c:pt>
                <c:pt idx="14880">
                  <c:v>357.14499999999998</c:v>
                </c:pt>
                <c:pt idx="14881">
                  <c:v>357.16500000000002</c:v>
                </c:pt>
                <c:pt idx="14882">
                  <c:v>357.20299999999997</c:v>
                </c:pt>
                <c:pt idx="14883">
                  <c:v>357.24400000000003</c:v>
                </c:pt>
                <c:pt idx="14884">
                  <c:v>357.25099999999998</c:v>
                </c:pt>
                <c:pt idx="14885">
                  <c:v>357.25099999999998</c:v>
                </c:pt>
                <c:pt idx="14886">
                  <c:v>357.255</c:v>
                </c:pt>
                <c:pt idx="14887">
                  <c:v>357.267</c:v>
                </c:pt>
                <c:pt idx="14888">
                  <c:v>357.279</c:v>
                </c:pt>
                <c:pt idx="14889">
                  <c:v>357.291</c:v>
                </c:pt>
                <c:pt idx="14890">
                  <c:v>357.30399999999997</c:v>
                </c:pt>
                <c:pt idx="14891">
                  <c:v>357.31599999999997</c:v>
                </c:pt>
                <c:pt idx="14892">
                  <c:v>357.327</c:v>
                </c:pt>
                <c:pt idx="14893">
                  <c:v>357.33699999999999</c:v>
                </c:pt>
                <c:pt idx="14894">
                  <c:v>357.34800000000001</c:v>
                </c:pt>
                <c:pt idx="14895">
                  <c:v>357.36200000000002</c:v>
                </c:pt>
                <c:pt idx="14896">
                  <c:v>357.41899999999998</c:v>
                </c:pt>
                <c:pt idx="14897">
                  <c:v>357.42599999999999</c:v>
                </c:pt>
                <c:pt idx="14898">
                  <c:v>357.428</c:v>
                </c:pt>
                <c:pt idx="14899">
                  <c:v>357.43200000000002</c:v>
                </c:pt>
                <c:pt idx="14900">
                  <c:v>357.43799999999999</c:v>
                </c:pt>
                <c:pt idx="14901">
                  <c:v>357.44499999999999</c:v>
                </c:pt>
                <c:pt idx="14902">
                  <c:v>357.45299999999997</c:v>
                </c:pt>
                <c:pt idx="14903">
                  <c:v>357.46100000000001</c:v>
                </c:pt>
                <c:pt idx="14904">
                  <c:v>357.47</c:v>
                </c:pt>
                <c:pt idx="14905">
                  <c:v>357.47800000000001</c:v>
                </c:pt>
                <c:pt idx="14906">
                  <c:v>357.48700000000002</c:v>
                </c:pt>
                <c:pt idx="14907">
                  <c:v>357.49400000000003</c:v>
                </c:pt>
                <c:pt idx="14908">
                  <c:v>357.505</c:v>
                </c:pt>
                <c:pt idx="14909">
                  <c:v>357.51600000000002</c:v>
                </c:pt>
                <c:pt idx="14910">
                  <c:v>357.53</c:v>
                </c:pt>
                <c:pt idx="14911">
                  <c:v>357.536</c:v>
                </c:pt>
                <c:pt idx="14912">
                  <c:v>357.53899999999999</c:v>
                </c:pt>
                <c:pt idx="14913">
                  <c:v>357.54500000000002</c:v>
                </c:pt>
                <c:pt idx="14914">
                  <c:v>357.55500000000001</c:v>
                </c:pt>
                <c:pt idx="14915">
                  <c:v>357.56799999999998</c:v>
                </c:pt>
                <c:pt idx="14916">
                  <c:v>357.58300000000003</c:v>
                </c:pt>
                <c:pt idx="14917">
                  <c:v>357.596</c:v>
                </c:pt>
                <c:pt idx="14918">
                  <c:v>357.60899999999998</c:v>
                </c:pt>
                <c:pt idx="14919">
                  <c:v>357.62</c:v>
                </c:pt>
                <c:pt idx="14920">
                  <c:v>357.63200000000001</c:v>
                </c:pt>
                <c:pt idx="14921">
                  <c:v>357.661</c:v>
                </c:pt>
                <c:pt idx="14922">
                  <c:v>357.71899999999999</c:v>
                </c:pt>
                <c:pt idx="14923">
                  <c:v>357.79300000000001</c:v>
                </c:pt>
                <c:pt idx="14924">
                  <c:v>357.84500000000003</c:v>
                </c:pt>
                <c:pt idx="14925">
                  <c:v>357.86900000000003</c:v>
                </c:pt>
                <c:pt idx="14926">
                  <c:v>357.89600000000002</c:v>
                </c:pt>
                <c:pt idx="14927">
                  <c:v>357.928</c:v>
                </c:pt>
                <c:pt idx="14928">
                  <c:v>357.96600000000001</c:v>
                </c:pt>
                <c:pt idx="14929">
                  <c:v>357.98399999999998</c:v>
                </c:pt>
                <c:pt idx="14930">
                  <c:v>357.98399999999998</c:v>
                </c:pt>
                <c:pt idx="14931">
                  <c:v>357.99</c:v>
                </c:pt>
                <c:pt idx="14932">
                  <c:v>358.005</c:v>
                </c:pt>
                <c:pt idx="14933">
                  <c:v>358.01600000000002</c:v>
                </c:pt>
                <c:pt idx="14934">
                  <c:v>358.03</c:v>
                </c:pt>
                <c:pt idx="14935">
                  <c:v>358.04300000000001</c:v>
                </c:pt>
                <c:pt idx="14936">
                  <c:v>358.05500000000001</c:v>
                </c:pt>
                <c:pt idx="14937">
                  <c:v>358.06599999999997</c:v>
                </c:pt>
                <c:pt idx="14938">
                  <c:v>358.07799999999997</c:v>
                </c:pt>
                <c:pt idx="14939">
                  <c:v>358.10599999999999</c:v>
                </c:pt>
                <c:pt idx="14940">
                  <c:v>358.16</c:v>
                </c:pt>
                <c:pt idx="14941">
                  <c:v>358.23700000000002</c:v>
                </c:pt>
                <c:pt idx="14942">
                  <c:v>358.29399999999998</c:v>
                </c:pt>
                <c:pt idx="14943">
                  <c:v>358.30700000000002</c:v>
                </c:pt>
                <c:pt idx="14944">
                  <c:v>358.30700000000002</c:v>
                </c:pt>
                <c:pt idx="14945">
                  <c:v>358.31299999999999</c:v>
                </c:pt>
                <c:pt idx="14946">
                  <c:v>358.32900000000001</c:v>
                </c:pt>
                <c:pt idx="14947">
                  <c:v>358.34199999999998</c:v>
                </c:pt>
                <c:pt idx="14948">
                  <c:v>358.35500000000002</c:v>
                </c:pt>
                <c:pt idx="14949">
                  <c:v>358.36799999999999</c:v>
                </c:pt>
                <c:pt idx="14950">
                  <c:v>358.37900000000002</c:v>
                </c:pt>
                <c:pt idx="14951">
                  <c:v>358.39</c:v>
                </c:pt>
                <c:pt idx="14952">
                  <c:v>358.416</c:v>
                </c:pt>
                <c:pt idx="14953">
                  <c:v>358.45699999999999</c:v>
                </c:pt>
                <c:pt idx="14954">
                  <c:v>358.47300000000001</c:v>
                </c:pt>
                <c:pt idx="14955">
                  <c:v>358.47300000000001</c:v>
                </c:pt>
                <c:pt idx="14956">
                  <c:v>358.48</c:v>
                </c:pt>
                <c:pt idx="14957">
                  <c:v>358.49</c:v>
                </c:pt>
                <c:pt idx="14958">
                  <c:v>358.50099999999998</c:v>
                </c:pt>
                <c:pt idx="14959">
                  <c:v>358.51499999999999</c:v>
                </c:pt>
                <c:pt idx="14960">
                  <c:v>358.529</c:v>
                </c:pt>
                <c:pt idx="14961">
                  <c:v>358.54199999999997</c:v>
                </c:pt>
                <c:pt idx="14962">
                  <c:v>358.55399999999997</c:v>
                </c:pt>
                <c:pt idx="14963">
                  <c:v>358.56599999999997</c:v>
                </c:pt>
                <c:pt idx="14964">
                  <c:v>358.57799999999997</c:v>
                </c:pt>
                <c:pt idx="14965">
                  <c:v>358.59699999999998</c:v>
                </c:pt>
                <c:pt idx="14966">
                  <c:v>358.63799999999998</c:v>
                </c:pt>
                <c:pt idx="14967">
                  <c:v>358.70699999999999</c:v>
                </c:pt>
                <c:pt idx="14968">
                  <c:v>358.77600000000001</c:v>
                </c:pt>
                <c:pt idx="14969">
                  <c:v>358.80599999999998</c:v>
                </c:pt>
                <c:pt idx="14970">
                  <c:v>358.80599999999998</c:v>
                </c:pt>
                <c:pt idx="14971">
                  <c:v>358.80900000000003</c:v>
                </c:pt>
                <c:pt idx="14972">
                  <c:v>358.82100000000003</c:v>
                </c:pt>
                <c:pt idx="14973">
                  <c:v>358.84399999999999</c:v>
                </c:pt>
                <c:pt idx="14974">
                  <c:v>358.86399999999998</c:v>
                </c:pt>
                <c:pt idx="14975">
                  <c:v>358.87799999999999</c:v>
                </c:pt>
                <c:pt idx="14976">
                  <c:v>358.89</c:v>
                </c:pt>
                <c:pt idx="14977">
                  <c:v>358.90199999999999</c:v>
                </c:pt>
                <c:pt idx="14978">
                  <c:v>358.91399999999999</c:v>
                </c:pt>
                <c:pt idx="14979">
                  <c:v>358.92899999999997</c:v>
                </c:pt>
                <c:pt idx="14980">
                  <c:v>358.97</c:v>
                </c:pt>
                <c:pt idx="14981">
                  <c:v>359.05</c:v>
                </c:pt>
                <c:pt idx="14982">
                  <c:v>359.11</c:v>
                </c:pt>
                <c:pt idx="14983">
                  <c:v>359.11399999999998</c:v>
                </c:pt>
                <c:pt idx="14984">
                  <c:v>359.11500000000001</c:v>
                </c:pt>
                <c:pt idx="14985">
                  <c:v>359.12200000000001</c:v>
                </c:pt>
                <c:pt idx="14986">
                  <c:v>359.13400000000001</c:v>
                </c:pt>
                <c:pt idx="14987">
                  <c:v>359.14800000000002</c:v>
                </c:pt>
                <c:pt idx="14988">
                  <c:v>359.16199999999998</c:v>
                </c:pt>
                <c:pt idx="14989">
                  <c:v>359.17599999999999</c:v>
                </c:pt>
                <c:pt idx="14990">
                  <c:v>359.18799999999999</c:v>
                </c:pt>
                <c:pt idx="14991">
                  <c:v>359.2</c:v>
                </c:pt>
                <c:pt idx="14992">
                  <c:v>359.21499999999997</c:v>
                </c:pt>
                <c:pt idx="14993">
                  <c:v>359.24700000000001</c:v>
                </c:pt>
                <c:pt idx="14994">
                  <c:v>359.31299999999999</c:v>
                </c:pt>
                <c:pt idx="14995">
                  <c:v>359.392</c:v>
                </c:pt>
                <c:pt idx="14996">
                  <c:v>359.44799999999998</c:v>
                </c:pt>
                <c:pt idx="14997">
                  <c:v>359.45499999999998</c:v>
                </c:pt>
                <c:pt idx="14998">
                  <c:v>359.45499999999998</c:v>
                </c:pt>
                <c:pt idx="14999">
                  <c:v>359.46</c:v>
                </c:pt>
                <c:pt idx="15000">
                  <c:v>359.47</c:v>
                </c:pt>
                <c:pt idx="15001">
                  <c:v>359.48500000000001</c:v>
                </c:pt>
                <c:pt idx="15002">
                  <c:v>359.49900000000002</c:v>
                </c:pt>
                <c:pt idx="15003">
                  <c:v>359.51299999999998</c:v>
                </c:pt>
                <c:pt idx="15004">
                  <c:v>359.524</c:v>
                </c:pt>
                <c:pt idx="15005">
                  <c:v>359.53500000000003</c:v>
                </c:pt>
                <c:pt idx="15006">
                  <c:v>359.54700000000003</c:v>
                </c:pt>
                <c:pt idx="15007">
                  <c:v>359.584</c:v>
                </c:pt>
                <c:pt idx="15008">
                  <c:v>359.654</c:v>
                </c:pt>
                <c:pt idx="15009">
                  <c:v>359.74</c:v>
                </c:pt>
                <c:pt idx="15010">
                  <c:v>359.75700000000001</c:v>
                </c:pt>
                <c:pt idx="15011">
                  <c:v>359.75700000000001</c:v>
                </c:pt>
                <c:pt idx="15012">
                  <c:v>359.76299999999998</c:v>
                </c:pt>
                <c:pt idx="15013">
                  <c:v>359.77100000000002</c:v>
                </c:pt>
                <c:pt idx="15014">
                  <c:v>359.78</c:v>
                </c:pt>
                <c:pt idx="15015">
                  <c:v>359.79300000000001</c:v>
                </c:pt>
                <c:pt idx="15016">
                  <c:v>359.80799999999999</c:v>
                </c:pt>
                <c:pt idx="15017">
                  <c:v>359.822</c:v>
                </c:pt>
                <c:pt idx="15018">
                  <c:v>359.83499999999998</c:v>
                </c:pt>
                <c:pt idx="15019">
                  <c:v>359.84699999999998</c:v>
                </c:pt>
                <c:pt idx="15020">
                  <c:v>359.85899999999998</c:v>
                </c:pt>
                <c:pt idx="15021">
                  <c:v>359.87299999999999</c:v>
                </c:pt>
                <c:pt idx="15022">
                  <c:v>359.9</c:v>
                </c:pt>
                <c:pt idx="15023">
                  <c:v>359.95100000000002</c:v>
                </c:pt>
                <c:pt idx="15024">
                  <c:v>359.95100000000002</c:v>
                </c:pt>
                <c:pt idx="15025">
                  <c:v>359.96</c:v>
                </c:pt>
                <c:pt idx="15026">
                  <c:v>359.971</c:v>
                </c:pt>
                <c:pt idx="15027">
                  <c:v>359.98399999999998</c:v>
                </c:pt>
                <c:pt idx="15028">
                  <c:v>359.99799999999999</c:v>
                </c:pt>
                <c:pt idx="15029">
                  <c:v>360.01</c:v>
                </c:pt>
                <c:pt idx="15030">
                  <c:v>360.02199999999999</c:v>
                </c:pt>
                <c:pt idx="15031">
                  <c:v>360.03399999999999</c:v>
                </c:pt>
                <c:pt idx="15032">
                  <c:v>360.05099999999999</c:v>
                </c:pt>
                <c:pt idx="15033">
                  <c:v>360.09300000000002</c:v>
                </c:pt>
                <c:pt idx="15034">
                  <c:v>360.16800000000001</c:v>
                </c:pt>
                <c:pt idx="15035">
                  <c:v>360.25700000000001</c:v>
                </c:pt>
                <c:pt idx="15036">
                  <c:v>360.28699999999998</c:v>
                </c:pt>
                <c:pt idx="15037">
                  <c:v>360.28899999999999</c:v>
                </c:pt>
                <c:pt idx="15038">
                  <c:v>360.29399999999998</c:v>
                </c:pt>
                <c:pt idx="15039">
                  <c:v>360.30500000000001</c:v>
                </c:pt>
                <c:pt idx="15040">
                  <c:v>360.31900000000002</c:v>
                </c:pt>
                <c:pt idx="15041">
                  <c:v>360.33300000000003</c:v>
                </c:pt>
                <c:pt idx="15042">
                  <c:v>360.34699999999998</c:v>
                </c:pt>
                <c:pt idx="15043">
                  <c:v>360.35899999999998</c:v>
                </c:pt>
                <c:pt idx="15044">
                  <c:v>360.37099999999998</c:v>
                </c:pt>
                <c:pt idx="15045">
                  <c:v>360.38299999999998</c:v>
                </c:pt>
                <c:pt idx="15046">
                  <c:v>360.39400000000001</c:v>
                </c:pt>
                <c:pt idx="15047">
                  <c:v>360.40699999999998</c:v>
                </c:pt>
                <c:pt idx="15048">
                  <c:v>360.43700000000001</c:v>
                </c:pt>
                <c:pt idx="15049">
                  <c:v>360.505</c:v>
                </c:pt>
                <c:pt idx="15050">
                  <c:v>360.57499999999999</c:v>
                </c:pt>
                <c:pt idx="15051">
                  <c:v>360.61799999999999</c:v>
                </c:pt>
                <c:pt idx="15052">
                  <c:v>360.61799999999999</c:v>
                </c:pt>
                <c:pt idx="15053">
                  <c:v>360.62</c:v>
                </c:pt>
                <c:pt idx="15054">
                  <c:v>360.625</c:v>
                </c:pt>
                <c:pt idx="15055">
                  <c:v>360.63499999999999</c:v>
                </c:pt>
                <c:pt idx="15056">
                  <c:v>360.64800000000002</c:v>
                </c:pt>
                <c:pt idx="15057">
                  <c:v>360.661</c:v>
                </c:pt>
                <c:pt idx="15058">
                  <c:v>360.67399999999998</c:v>
                </c:pt>
                <c:pt idx="15059">
                  <c:v>360.68599999999998</c:v>
                </c:pt>
                <c:pt idx="15060">
                  <c:v>360.69799999999998</c:v>
                </c:pt>
                <c:pt idx="15061">
                  <c:v>360.71</c:v>
                </c:pt>
                <c:pt idx="15062">
                  <c:v>360.73599999999999</c:v>
                </c:pt>
                <c:pt idx="15063">
                  <c:v>360.79899999999998</c:v>
                </c:pt>
                <c:pt idx="15064">
                  <c:v>360.82</c:v>
                </c:pt>
                <c:pt idx="15065">
                  <c:v>360.822</c:v>
                </c:pt>
                <c:pt idx="15066">
                  <c:v>360.83</c:v>
                </c:pt>
                <c:pt idx="15067">
                  <c:v>360.84699999999998</c:v>
                </c:pt>
                <c:pt idx="15068">
                  <c:v>360.86399999999998</c:v>
                </c:pt>
                <c:pt idx="15069">
                  <c:v>360.87799999999999</c:v>
                </c:pt>
                <c:pt idx="15070">
                  <c:v>360.89100000000002</c:v>
                </c:pt>
                <c:pt idx="15071">
                  <c:v>360.904</c:v>
                </c:pt>
                <c:pt idx="15072">
                  <c:v>360.91699999999997</c:v>
                </c:pt>
                <c:pt idx="15073">
                  <c:v>360.92899999999997</c:v>
                </c:pt>
                <c:pt idx="15074">
                  <c:v>360.94</c:v>
                </c:pt>
                <c:pt idx="15075">
                  <c:v>360.96600000000001</c:v>
                </c:pt>
                <c:pt idx="15076">
                  <c:v>361.01100000000002</c:v>
                </c:pt>
                <c:pt idx="15077">
                  <c:v>361.06400000000002</c:v>
                </c:pt>
                <c:pt idx="15078">
                  <c:v>361.08199999999999</c:v>
                </c:pt>
                <c:pt idx="15079">
                  <c:v>361.08199999999999</c:v>
                </c:pt>
                <c:pt idx="15080">
                  <c:v>361.08699999999999</c:v>
                </c:pt>
                <c:pt idx="15081">
                  <c:v>361.096</c:v>
                </c:pt>
                <c:pt idx="15082">
                  <c:v>361.10700000000003</c:v>
                </c:pt>
                <c:pt idx="15083">
                  <c:v>361.12099999999998</c:v>
                </c:pt>
                <c:pt idx="15084">
                  <c:v>361.13400000000001</c:v>
                </c:pt>
                <c:pt idx="15085">
                  <c:v>361.14600000000002</c:v>
                </c:pt>
                <c:pt idx="15086">
                  <c:v>361.15800000000002</c:v>
                </c:pt>
                <c:pt idx="15087">
                  <c:v>361.17</c:v>
                </c:pt>
                <c:pt idx="15088">
                  <c:v>361.18400000000003</c:v>
                </c:pt>
                <c:pt idx="15089">
                  <c:v>361.21100000000001</c:v>
                </c:pt>
                <c:pt idx="15090">
                  <c:v>361.267</c:v>
                </c:pt>
                <c:pt idx="15091">
                  <c:v>361.35</c:v>
                </c:pt>
                <c:pt idx="15092">
                  <c:v>361.43599999999998</c:v>
                </c:pt>
                <c:pt idx="15093">
                  <c:v>361.50599999999997</c:v>
                </c:pt>
                <c:pt idx="15094">
                  <c:v>361.55099999999999</c:v>
                </c:pt>
                <c:pt idx="15095">
                  <c:v>361.6</c:v>
                </c:pt>
                <c:pt idx="15096">
                  <c:v>361.6</c:v>
                </c:pt>
                <c:pt idx="15097">
                  <c:v>361.6</c:v>
                </c:pt>
                <c:pt idx="15098">
                  <c:v>361.6</c:v>
                </c:pt>
                <c:pt idx="15099">
                  <c:v>361.60599999999999</c:v>
                </c:pt>
                <c:pt idx="15100">
                  <c:v>361.61599999999999</c:v>
                </c:pt>
                <c:pt idx="15101">
                  <c:v>361.62799999999999</c:v>
                </c:pt>
                <c:pt idx="15102">
                  <c:v>361.64</c:v>
                </c:pt>
                <c:pt idx="15103">
                  <c:v>361.65300000000002</c:v>
                </c:pt>
                <c:pt idx="15104">
                  <c:v>361.66500000000002</c:v>
                </c:pt>
                <c:pt idx="15105">
                  <c:v>361.67599999999999</c:v>
                </c:pt>
                <c:pt idx="15106">
                  <c:v>361.68700000000001</c:v>
                </c:pt>
                <c:pt idx="15107">
                  <c:v>361.70299999999997</c:v>
                </c:pt>
                <c:pt idx="15108">
                  <c:v>361.73599999999999</c:v>
                </c:pt>
                <c:pt idx="15109">
                  <c:v>361.78</c:v>
                </c:pt>
                <c:pt idx="15110">
                  <c:v>361.85899999999998</c:v>
                </c:pt>
                <c:pt idx="15111">
                  <c:v>361.90199999999999</c:v>
                </c:pt>
                <c:pt idx="15112">
                  <c:v>361.90199999999999</c:v>
                </c:pt>
                <c:pt idx="15113">
                  <c:v>361.90600000000001</c:v>
                </c:pt>
                <c:pt idx="15114">
                  <c:v>361.91399999999999</c:v>
                </c:pt>
                <c:pt idx="15115">
                  <c:v>361.92399999999998</c:v>
                </c:pt>
                <c:pt idx="15116">
                  <c:v>361.93900000000002</c:v>
                </c:pt>
                <c:pt idx="15117">
                  <c:v>361.95299999999997</c:v>
                </c:pt>
                <c:pt idx="15118">
                  <c:v>361.96499999999997</c:v>
                </c:pt>
                <c:pt idx="15119">
                  <c:v>361.97699999999998</c:v>
                </c:pt>
                <c:pt idx="15120">
                  <c:v>361.98899999999998</c:v>
                </c:pt>
                <c:pt idx="15121">
                  <c:v>362.00099999999998</c:v>
                </c:pt>
                <c:pt idx="15122">
                  <c:v>362.02100000000002</c:v>
                </c:pt>
                <c:pt idx="15123">
                  <c:v>362.06700000000001</c:v>
                </c:pt>
                <c:pt idx="15124">
                  <c:v>362.14499999999998</c:v>
                </c:pt>
                <c:pt idx="15125">
                  <c:v>362.21600000000001</c:v>
                </c:pt>
                <c:pt idx="15126">
                  <c:v>362.23099999999999</c:v>
                </c:pt>
                <c:pt idx="15127">
                  <c:v>362.23099999999999</c:v>
                </c:pt>
                <c:pt idx="15128">
                  <c:v>362.238</c:v>
                </c:pt>
                <c:pt idx="15129">
                  <c:v>362.25</c:v>
                </c:pt>
                <c:pt idx="15130">
                  <c:v>362.26900000000001</c:v>
                </c:pt>
                <c:pt idx="15131">
                  <c:v>362.28500000000003</c:v>
                </c:pt>
                <c:pt idx="15132">
                  <c:v>362.298</c:v>
                </c:pt>
                <c:pt idx="15133">
                  <c:v>362.31</c:v>
                </c:pt>
                <c:pt idx="15134">
                  <c:v>362.322</c:v>
                </c:pt>
                <c:pt idx="15135">
                  <c:v>362.334</c:v>
                </c:pt>
                <c:pt idx="15136">
                  <c:v>362.35</c:v>
                </c:pt>
                <c:pt idx="15137">
                  <c:v>362.40100000000001</c:v>
                </c:pt>
                <c:pt idx="15138">
                  <c:v>362.488</c:v>
                </c:pt>
                <c:pt idx="15139">
                  <c:v>362.56700000000001</c:v>
                </c:pt>
                <c:pt idx="15140">
                  <c:v>362.63299999999998</c:v>
                </c:pt>
                <c:pt idx="15141">
                  <c:v>362.7</c:v>
                </c:pt>
                <c:pt idx="15142">
                  <c:v>362.77199999999999</c:v>
                </c:pt>
                <c:pt idx="15143">
                  <c:v>362.84300000000002</c:v>
                </c:pt>
                <c:pt idx="15144">
                  <c:v>362.87</c:v>
                </c:pt>
                <c:pt idx="15145">
                  <c:v>362.87</c:v>
                </c:pt>
                <c:pt idx="15146">
                  <c:v>362.87</c:v>
                </c:pt>
                <c:pt idx="15147">
                  <c:v>362.87</c:v>
                </c:pt>
                <c:pt idx="15148">
                  <c:v>362.87</c:v>
                </c:pt>
                <c:pt idx="15149">
                  <c:v>362.87099999999998</c:v>
                </c:pt>
                <c:pt idx="15150">
                  <c:v>362.88200000000001</c:v>
                </c:pt>
                <c:pt idx="15151">
                  <c:v>362.90199999999999</c:v>
                </c:pt>
                <c:pt idx="15152">
                  <c:v>362.916</c:v>
                </c:pt>
                <c:pt idx="15153">
                  <c:v>362.92899999999997</c:v>
                </c:pt>
                <c:pt idx="15154">
                  <c:v>362.94200000000001</c:v>
                </c:pt>
                <c:pt idx="15155">
                  <c:v>362.95400000000001</c:v>
                </c:pt>
                <c:pt idx="15156">
                  <c:v>362.96600000000001</c:v>
                </c:pt>
                <c:pt idx="15157">
                  <c:v>362.976</c:v>
                </c:pt>
                <c:pt idx="15158">
                  <c:v>363.00099999999998</c:v>
                </c:pt>
                <c:pt idx="15159">
                  <c:v>363.06400000000002</c:v>
                </c:pt>
                <c:pt idx="15160">
                  <c:v>363.14699999999999</c:v>
                </c:pt>
                <c:pt idx="15161">
                  <c:v>363.23700000000002</c:v>
                </c:pt>
                <c:pt idx="15162">
                  <c:v>363.32600000000002</c:v>
                </c:pt>
                <c:pt idx="15163">
                  <c:v>363.40899999999999</c:v>
                </c:pt>
                <c:pt idx="15164">
                  <c:v>363.452</c:v>
                </c:pt>
                <c:pt idx="15165">
                  <c:v>363.452</c:v>
                </c:pt>
                <c:pt idx="15166">
                  <c:v>363.452</c:v>
                </c:pt>
                <c:pt idx="15167">
                  <c:v>363.452</c:v>
                </c:pt>
                <c:pt idx="15168">
                  <c:v>363.45699999999999</c:v>
                </c:pt>
                <c:pt idx="15169">
                  <c:v>363.46499999999997</c:v>
                </c:pt>
                <c:pt idx="15170">
                  <c:v>363.476</c:v>
                </c:pt>
                <c:pt idx="15171">
                  <c:v>363.48700000000002</c:v>
                </c:pt>
                <c:pt idx="15172">
                  <c:v>363.5</c:v>
                </c:pt>
                <c:pt idx="15173">
                  <c:v>363.51400000000001</c:v>
                </c:pt>
                <c:pt idx="15174">
                  <c:v>363.52800000000002</c:v>
                </c:pt>
                <c:pt idx="15175">
                  <c:v>363.541</c:v>
                </c:pt>
                <c:pt idx="15176">
                  <c:v>363.553</c:v>
                </c:pt>
                <c:pt idx="15177">
                  <c:v>363.565</c:v>
                </c:pt>
                <c:pt idx="15178">
                  <c:v>363.57600000000002</c:v>
                </c:pt>
                <c:pt idx="15179">
                  <c:v>363.58800000000002</c:v>
                </c:pt>
                <c:pt idx="15180">
                  <c:v>363.625</c:v>
                </c:pt>
                <c:pt idx="15181">
                  <c:v>363.68</c:v>
                </c:pt>
                <c:pt idx="15182">
                  <c:v>363.74299999999999</c:v>
                </c:pt>
                <c:pt idx="15183">
                  <c:v>363.82299999999998</c:v>
                </c:pt>
                <c:pt idx="15184">
                  <c:v>363.82799999999997</c:v>
                </c:pt>
                <c:pt idx="15185">
                  <c:v>363.83</c:v>
                </c:pt>
                <c:pt idx="15186">
                  <c:v>363.83600000000001</c:v>
                </c:pt>
                <c:pt idx="15187">
                  <c:v>363.84399999999999</c:v>
                </c:pt>
                <c:pt idx="15188">
                  <c:v>363.85500000000002</c:v>
                </c:pt>
                <c:pt idx="15189">
                  <c:v>363.86799999999999</c:v>
                </c:pt>
                <c:pt idx="15190">
                  <c:v>363.88200000000001</c:v>
                </c:pt>
                <c:pt idx="15191">
                  <c:v>363.89499999999998</c:v>
                </c:pt>
                <c:pt idx="15192">
                  <c:v>363.90800000000002</c:v>
                </c:pt>
                <c:pt idx="15193">
                  <c:v>363.92</c:v>
                </c:pt>
                <c:pt idx="15194">
                  <c:v>363.93099999999998</c:v>
                </c:pt>
                <c:pt idx="15195">
                  <c:v>363.94499999999999</c:v>
                </c:pt>
                <c:pt idx="15196">
                  <c:v>363.97500000000002</c:v>
                </c:pt>
                <c:pt idx="15197">
                  <c:v>364.02100000000002</c:v>
                </c:pt>
                <c:pt idx="15198">
                  <c:v>364.03300000000002</c:v>
                </c:pt>
                <c:pt idx="15199">
                  <c:v>364.03800000000001</c:v>
                </c:pt>
                <c:pt idx="15200">
                  <c:v>364.04500000000002</c:v>
                </c:pt>
                <c:pt idx="15201">
                  <c:v>364.05799999999999</c:v>
                </c:pt>
                <c:pt idx="15202">
                  <c:v>364.07100000000003</c:v>
                </c:pt>
                <c:pt idx="15203">
                  <c:v>364.08499999999998</c:v>
                </c:pt>
                <c:pt idx="15204">
                  <c:v>364.09800000000001</c:v>
                </c:pt>
                <c:pt idx="15205">
                  <c:v>364.11</c:v>
                </c:pt>
                <c:pt idx="15206">
                  <c:v>364.12200000000001</c:v>
                </c:pt>
                <c:pt idx="15207">
                  <c:v>364.13400000000001</c:v>
                </c:pt>
                <c:pt idx="15208">
                  <c:v>364.154</c:v>
                </c:pt>
                <c:pt idx="15209">
                  <c:v>364.202</c:v>
                </c:pt>
                <c:pt idx="15210">
                  <c:v>364.27600000000001</c:v>
                </c:pt>
                <c:pt idx="15211">
                  <c:v>364.33</c:v>
                </c:pt>
                <c:pt idx="15212">
                  <c:v>364.33</c:v>
                </c:pt>
                <c:pt idx="15213">
                  <c:v>364.33199999999999</c:v>
                </c:pt>
                <c:pt idx="15214">
                  <c:v>364.34100000000001</c:v>
                </c:pt>
                <c:pt idx="15215">
                  <c:v>364.35700000000003</c:v>
                </c:pt>
                <c:pt idx="15216">
                  <c:v>364.37</c:v>
                </c:pt>
                <c:pt idx="15217">
                  <c:v>364.38299999999998</c:v>
                </c:pt>
                <c:pt idx="15218">
                  <c:v>364.39400000000001</c:v>
                </c:pt>
                <c:pt idx="15219">
                  <c:v>364.40499999999997</c:v>
                </c:pt>
                <c:pt idx="15220">
                  <c:v>364.41500000000002</c:v>
                </c:pt>
                <c:pt idx="15221">
                  <c:v>364.43599999999998</c:v>
                </c:pt>
                <c:pt idx="15222">
                  <c:v>364.49200000000002</c:v>
                </c:pt>
                <c:pt idx="15223">
                  <c:v>364.53300000000002</c:v>
                </c:pt>
                <c:pt idx="15224">
                  <c:v>364.53800000000001</c:v>
                </c:pt>
                <c:pt idx="15225">
                  <c:v>364.541</c:v>
                </c:pt>
                <c:pt idx="15226">
                  <c:v>364.55</c:v>
                </c:pt>
                <c:pt idx="15227">
                  <c:v>364.56299999999999</c:v>
                </c:pt>
                <c:pt idx="15228">
                  <c:v>364.57600000000002</c:v>
                </c:pt>
                <c:pt idx="15229">
                  <c:v>364.59</c:v>
                </c:pt>
                <c:pt idx="15230">
                  <c:v>364.60300000000001</c:v>
                </c:pt>
                <c:pt idx="15231">
                  <c:v>364.61399999999998</c:v>
                </c:pt>
                <c:pt idx="15232">
                  <c:v>364.62599999999998</c:v>
                </c:pt>
                <c:pt idx="15233">
                  <c:v>364.65600000000001</c:v>
                </c:pt>
                <c:pt idx="15234">
                  <c:v>364.72199999999998</c:v>
                </c:pt>
                <c:pt idx="15235">
                  <c:v>364.80599999999998</c:v>
                </c:pt>
                <c:pt idx="15236">
                  <c:v>364.88600000000002</c:v>
                </c:pt>
                <c:pt idx="15237">
                  <c:v>364.90899999999999</c:v>
                </c:pt>
                <c:pt idx="15238">
                  <c:v>364.91</c:v>
                </c:pt>
                <c:pt idx="15239">
                  <c:v>364.916</c:v>
                </c:pt>
                <c:pt idx="15240">
                  <c:v>364.92700000000002</c:v>
                </c:pt>
                <c:pt idx="15241">
                  <c:v>364.94</c:v>
                </c:pt>
                <c:pt idx="15242">
                  <c:v>364.95400000000001</c:v>
                </c:pt>
                <c:pt idx="15243">
                  <c:v>364.96800000000002</c:v>
                </c:pt>
                <c:pt idx="15244">
                  <c:v>364.98</c:v>
                </c:pt>
                <c:pt idx="15245">
                  <c:v>364.99299999999999</c:v>
                </c:pt>
                <c:pt idx="15246">
                  <c:v>365.00900000000001</c:v>
                </c:pt>
                <c:pt idx="15247">
                  <c:v>365.04700000000003</c:v>
                </c:pt>
                <c:pt idx="15248">
                  <c:v>365.11599999999999</c:v>
                </c:pt>
                <c:pt idx="15249">
                  <c:v>365.16899999999998</c:v>
                </c:pt>
                <c:pt idx="15250">
                  <c:v>365.16899999999998</c:v>
                </c:pt>
                <c:pt idx="15251">
                  <c:v>365.17200000000003</c:v>
                </c:pt>
                <c:pt idx="15252">
                  <c:v>365.18200000000002</c:v>
                </c:pt>
                <c:pt idx="15253">
                  <c:v>365.19200000000001</c:v>
                </c:pt>
                <c:pt idx="15254">
                  <c:v>365.20600000000002</c:v>
                </c:pt>
                <c:pt idx="15255">
                  <c:v>365.22</c:v>
                </c:pt>
                <c:pt idx="15256">
                  <c:v>365.233</c:v>
                </c:pt>
                <c:pt idx="15257">
                  <c:v>365.245</c:v>
                </c:pt>
                <c:pt idx="15258">
                  <c:v>365.25700000000001</c:v>
                </c:pt>
                <c:pt idx="15259">
                  <c:v>365.26900000000001</c:v>
                </c:pt>
                <c:pt idx="15260">
                  <c:v>365.29399999999998</c:v>
                </c:pt>
                <c:pt idx="15261">
                  <c:v>365.35599999999999</c:v>
                </c:pt>
                <c:pt idx="15262">
                  <c:v>365.44499999999999</c:v>
                </c:pt>
                <c:pt idx="15263">
                  <c:v>365.53399999999999</c:v>
                </c:pt>
                <c:pt idx="15264">
                  <c:v>365.61900000000003</c:v>
                </c:pt>
                <c:pt idx="15265">
                  <c:v>365.69099999999997</c:v>
                </c:pt>
                <c:pt idx="15266">
                  <c:v>365.73</c:v>
                </c:pt>
                <c:pt idx="15267">
                  <c:v>365.73099999999999</c:v>
                </c:pt>
                <c:pt idx="15268">
                  <c:v>365.73099999999999</c:v>
                </c:pt>
                <c:pt idx="15269">
                  <c:v>365.73200000000003</c:v>
                </c:pt>
                <c:pt idx="15270">
                  <c:v>365.74099999999999</c:v>
                </c:pt>
                <c:pt idx="15271">
                  <c:v>365.76799999999997</c:v>
                </c:pt>
                <c:pt idx="15272">
                  <c:v>365.79</c:v>
                </c:pt>
                <c:pt idx="15273">
                  <c:v>365.791</c:v>
                </c:pt>
                <c:pt idx="15274">
                  <c:v>365.80099999999999</c:v>
                </c:pt>
                <c:pt idx="15275">
                  <c:v>365.81099999999998</c:v>
                </c:pt>
                <c:pt idx="15276">
                  <c:v>365.82100000000003</c:v>
                </c:pt>
                <c:pt idx="15277">
                  <c:v>365.83300000000003</c:v>
                </c:pt>
                <c:pt idx="15278">
                  <c:v>365.84699999999998</c:v>
                </c:pt>
                <c:pt idx="15279">
                  <c:v>365.86099999999999</c:v>
                </c:pt>
                <c:pt idx="15280">
                  <c:v>365.87400000000002</c:v>
                </c:pt>
                <c:pt idx="15281">
                  <c:v>365.887</c:v>
                </c:pt>
                <c:pt idx="15282">
                  <c:v>365.89800000000002</c:v>
                </c:pt>
                <c:pt idx="15283">
                  <c:v>365.91</c:v>
                </c:pt>
                <c:pt idx="15284">
                  <c:v>365.92099999999999</c:v>
                </c:pt>
                <c:pt idx="15285">
                  <c:v>365.94400000000002</c:v>
                </c:pt>
                <c:pt idx="15286">
                  <c:v>365.96199999999999</c:v>
                </c:pt>
                <c:pt idx="15287">
                  <c:v>365.97300000000001</c:v>
                </c:pt>
                <c:pt idx="15288">
                  <c:v>365.99099999999999</c:v>
                </c:pt>
                <c:pt idx="15289">
                  <c:v>366.005</c:v>
                </c:pt>
                <c:pt idx="15290">
                  <c:v>366.01900000000001</c:v>
                </c:pt>
                <c:pt idx="15291">
                  <c:v>366.03100000000001</c:v>
                </c:pt>
                <c:pt idx="15292">
                  <c:v>366.04399999999998</c:v>
                </c:pt>
                <c:pt idx="15293">
                  <c:v>366.05599999999998</c:v>
                </c:pt>
                <c:pt idx="15294">
                  <c:v>366.06599999999997</c:v>
                </c:pt>
                <c:pt idx="15295">
                  <c:v>366.07799999999997</c:v>
                </c:pt>
                <c:pt idx="15296">
                  <c:v>366.09300000000002</c:v>
                </c:pt>
                <c:pt idx="15297">
                  <c:v>366.10899999999998</c:v>
                </c:pt>
                <c:pt idx="15298">
                  <c:v>366.12200000000001</c:v>
                </c:pt>
                <c:pt idx="15299">
                  <c:v>366.137</c:v>
                </c:pt>
                <c:pt idx="15300">
                  <c:v>366.173</c:v>
                </c:pt>
                <c:pt idx="15301">
                  <c:v>366.23200000000003</c:v>
                </c:pt>
                <c:pt idx="15302">
                  <c:v>366.28300000000002</c:v>
                </c:pt>
                <c:pt idx="15303">
                  <c:v>366.31599999999997</c:v>
                </c:pt>
                <c:pt idx="15304">
                  <c:v>366.31599999999997</c:v>
                </c:pt>
                <c:pt idx="15305">
                  <c:v>366.31900000000002</c:v>
                </c:pt>
                <c:pt idx="15306">
                  <c:v>366.33100000000002</c:v>
                </c:pt>
                <c:pt idx="15307">
                  <c:v>366.35700000000003</c:v>
                </c:pt>
                <c:pt idx="15308">
                  <c:v>366.375</c:v>
                </c:pt>
                <c:pt idx="15309">
                  <c:v>366.38900000000001</c:v>
                </c:pt>
                <c:pt idx="15310">
                  <c:v>366.40199999999999</c:v>
                </c:pt>
                <c:pt idx="15311">
                  <c:v>366.41300000000001</c:v>
                </c:pt>
                <c:pt idx="15312">
                  <c:v>366.42500000000001</c:v>
                </c:pt>
                <c:pt idx="15313">
                  <c:v>366.45100000000002</c:v>
                </c:pt>
                <c:pt idx="15314">
                  <c:v>366.505</c:v>
                </c:pt>
                <c:pt idx="15315">
                  <c:v>366.58600000000001</c:v>
                </c:pt>
                <c:pt idx="15316">
                  <c:v>366.67700000000002</c:v>
                </c:pt>
                <c:pt idx="15317">
                  <c:v>366.75299999999999</c:v>
                </c:pt>
                <c:pt idx="15318">
                  <c:v>366.77</c:v>
                </c:pt>
                <c:pt idx="15319">
                  <c:v>366.77</c:v>
                </c:pt>
                <c:pt idx="15320">
                  <c:v>366.77199999999999</c:v>
                </c:pt>
                <c:pt idx="15321">
                  <c:v>366.77800000000002</c:v>
                </c:pt>
                <c:pt idx="15322">
                  <c:v>366.786</c:v>
                </c:pt>
                <c:pt idx="15323">
                  <c:v>366.8</c:v>
                </c:pt>
                <c:pt idx="15324">
                  <c:v>366.81400000000002</c:v>
                </c:pt>
                <c:pt idx="15325">
                  <c:v>366.827</c:v>
                </c:pt>
                <c:pt idx="15326">
                  <c:v>366.83800000000002</c:v>
                </c:pt>
                <c:pt idx="15327">
                  <c:v>366.84899999999999</c:v>
                </c:pt>
                <c:pt idx="15328">
                  <c:v>366.86</c:v>
                </c:pt>
                <c:pt idx="15329">
                  <c:v>366.87099999999998</c:v>
                </c:pt>
                <c:pt idx="15330">
                  <c:v>366.887</c:v>
                </c:pt>
                <c:pt idx="15331">
                  <c:v>366.923</c:v>
                </c:pt>
                <c:pt idx="15332">
                  <c:v>366.98700000000002</c:v>
                </c:pt>
                <c:pt idx="15333">
                  <c:v>367.06599999999997</c:v>
                </c:pt>
                <c:pt idx="15334">
                  <c:v>367.14100000000002</c:v>
                </c:pt>
                <c:pt idx="15335">
                  <c:v>367.18299999999999</c:v>
                </c:pt>
                <c:pt idx="15336">
                  <c:v>367.18700000000001</c:v>
                </c:pt>
                <c:pt idx="15337">
                  <c:v>367.19099999999997</c:v>
                </c:pt>
                <c:pt idx="15338">
                  <c:v>367.20699999999999</c:v>
                </c:pt>
                <c:pt idx="15339">
                  <c:v>367.21899999999999</c:v>
                </c:pt>
                <c:pt idx="15340">
                  <c:v>367.23200000000003</c:v>
                </c:pt>
                <c:pt idx="15341">
                  <c:v>367.24599999999998</c:v>
                </c:pt>
                <c:pt idx="15342">
                  <c:v>367.25900000000001</c:v>
                </c:pt>
                <c:pt idx="15343">
                  <c:v>367.27100000000002</c:v>
                </c:pt>
                <c:pt idx="15344">
                  <c:v>367.28399999999999</c:v>
                </c:pt>
                <c:pt idx="15345">
                  <c:v>367.30599999999998</c:v>
                </c:pt>
                <c:pt idx="15346">
                  <c:v>367.36200000000002</c:v>
                </c:pt>
                <c:pt idx="15347">
                  <c:v>367.387</c:v>
                </c:pt>
                <c:pt idx="15348">
                  <c:v>367.38799999999998</c:v>
                </c:pt>
                <c:pt idx="15349">
                  <c:v>367.39600000000002</c:v>
                </c:pt>
                <c:pt idx="15350">
                  <c:v>367.41699999999997</c:v>
                </c:pt>
                <c:pt idx="15351">
                  <c:v>367.435</c:v>
                </c:pt>
                <c:pt idx="15352">
                  <c:v>367.44900000000001</c:v>
                </c:pt>
                <c:pt idx="15353">
                  <c:v>367.46199999999999</c:v>
                </c:pt>
                <c:pt idx="15354">
                  <c:v>367.47399999999999</c:v>
                </c:pt>
                <c:pt idx="15355">
                  <c:v>367.48700000000002</c:v>
                </c:pt>
                <c:pt idx="15356">
                  <c:v>367.51299999999998</c:v>
                </c:pt>
                <c:pt idx="15357">
                  <c:v>367.56900000000002</c:v>
                </c:pt>
                <c:pt idx="15358">
                  <c:v>367.642</c:v>
                </c:pt>
                <c:pt idx="15359">
                  <c:v>367.67599999999999</c:v>
                </c:pt>
                <c:pt idx="15360">
                  <c:v>367.67599999999999</c:v>
                </c:pt>
                <c:pt idx="15361">
                  <c:v>367.68</c:v>
                </c:pt>
                <c:pt idx="15362">
                  <c:v>367.68799999999999</c:v>
                </c:pt>
                <c:pt idx="15363">
                  <c:v>367.702</c:v>
                </c:pt>
                <c:pt idx="15364">
                  <c:v>367.71699999999998</c:v>
                </c:pt>
                <c:pt idx="15365">
                  <c:v>367.73099999999999</c:v>
                </c:pt>
                <c:pt idx="15366">
                  <c:v>367.74400000000003</c:v>
                </c:pt>
                <c:pt idx="15367">
                  <c:v>367.75700000000001</c:v>
                </c:pt>
                <c:pt idx="15368">
                  <c:v>367.76799999999997</c:v>
                </c:pt>
                <c:pt idx="15369">
                  <c:v>367.78</c:v>
                </c:pt>
                <c:pt idx="15370">
                  <c:v>367.79899999999998</c:v>
                </c:pt>
                <c:pt idx="15371">
                  <c:v>367.84699999999998</c:v>
                </c:pt>
                <c:pt idx="15372">
                  <c:v>367.90499999999997</c:v>
                </c:pt>
                <c:pt idx="15373">
                  <c:v>367.959</c:v>
                </c:pt>
                <c:pt idx="15374">
                  <c:v>368.01799999999997</c:v>
                </c:pt>
                <c:pt idx="15375">
                  <c:v>368.07100000000003</c:v>
                </c:pt>
                <c:pt idx="15376">
                  <c:v>368.10700000000003</c:v>
                </c:pt>
                <c:pt idx="15377">
                  <c:v>368.10899999999998</c:v>
                </c:pt>
                <c:pt idx="15378">
                  <c:v>368.10899999999998</c:v>
                </c:pt>
                <c:pt idx="15379">
                  <c:v>368.11200000000002</c:v>
                </c:pt>
                <c:pt idx="15380">
                  <c:v>368.11900000000003</c:v>
                </c:pt>
                <c:pt idx="15381">
                  <c:v>368.13499999999999</c:v>
                </c:pt>
                <c:pt idx="15382">
                  <c:v>368.15100000000001</c:v>
                </c:pt>
                <c:pt idx="15383">
                  <c:v>368.16500000000002</c:v>
                </c:pt>
                <c:pt idx="15384">
                  <c:v>368.178</c:v>
                </c:pt>
                <c:pt idx="15385">
                  <c:v>368.18900000000002</c:v>
                </c:pt>
                <c:pt idx="15386">
                  <c:v>368.20100000000002</c:v>
                </c:pt>
                <c:pt idx="15387">
                  <c:v>368.21199999999999</c:v>
                </c:pt>
                <c:pt idx="15388">
                  <c:v>368.22899999999998</c:v>
                </c:pt>
                <c:pt idx="15389">
                  <c:v>368.27</c:v>
                </c:pt>
                <c:pt idx="15390">
                  <c:v>368.34199999999998</c:v>
                </c:pt>
                <c:pt idx="15391">
                  <c:v>368.42200000000003</c:v>
                </c:pt>
                <c:pt idx="15392">
                  <c:v>368.46800000000002</c:v>
                </c:pt>
                <c:pt idx="15393">
                  <c:v>368.46800000000002</c:v>
                </c:pt>
                <c:pt idx="15394">
                  <c:v>368.47</c:v>
                </c:pt>
                <c:pt idx="15395">
                  <c:v>368.47699999999998</c:v>
                </c:pt>
                <c:pt idx="15396">
                  <c:v>368.49</c:v>
                </c:pt>
                <c:pt idx="15397">
                  <c:v>368.50299999999999</c:v>
                </c:pt>
                <c:pt idx="15398">
                  <c:v>368.517</c:v>
                </c:pt>
                <c:pt idx="15399">
                  <c:v>368.52800000000002</c:v>
                </c:pt>
                <c:pt idx="15400">
                  <c:v>368.54</c:v>
                </c:pt>
                <c:pt idx="15401">
                  <c:v>368.55099999999999</c:v>
                </c:pt>
                <c:pt idx="15402">
                  <c:v>368.57900000000001</c:v>
                </c:pt>
                <c:pt idx="15403">
                  <c:v>368.63299999999998</c:v>
                </c:pt>
                <c:pt idx="15404">
                  <c:v>368.70699999999999</c:v>
                </c:pt>
                <c:pt idx="15405">
                  <c:v>368.72800000000001</c:v>
                </c:pt>
                <c:pt idx="15406">
                  <c:v>368.73</c:v>
                </c:pt>
                <c:pt idx="15407">
                  <c:v>368.738</c:v>
                </c:pt>
                <c:pt idx="15408">
                  <c:v>368.75200000000001</c:v>
                </c:pt>
                <c:pt idx="15409">
                  <c:v>368.76499999999999</c:v>
                </c:pt>
                <c:pt idx="15410">
                  <c:v>368.779</c:v>
                </c:pt>
                <c:pt idx="15411">
                  <c:v>368.79300000000001</c:v>
                </c:pt>
                <c:pt idx="15412">
                  <c:v>368.80399999999997</c:v>
                </c:pt>
                <c:pt idx="15413">
                  <c:v>368.81599999999997</c:v>
                </c:pt>
                <c:pt idx="15414">
                  <c:v>368.834</c:v>
                </c:pt>
                <c:pt idx="15415">
                  <c:v>368.87599999999998</c:v>
                </c:pt>
                <c:pt idx="15416">
                  <c:v>368.94299999999998</c:v>
                </c:pt>
                <c:pt idx="15417">
                  <c:v>369.01499999999999</c:v>
                </c:pt>
                <c:pt idx="15418">
                  <c:v>369.08699999999999</c:v>
                </c:pt>
                <c:pt idx="15419">
                  <c:v>369.108</c:v>
                </c:pt>
                <c:pt idx="15420">
                  <c:v>369.108</c:v>
                </c:pt>
                <c:pt idx="15421">
                  <c:v>369.113</c:v>
                </c:pt>
                <c:pt idx="15422">
                  <c:v>369.12700000000001</c:v>
                </c:pt>
                <c:pt idx="15423">
                  <c:v>369.15199999999999</c:v>
                </c:pt>
                <c:pt idx="15424">
                  <c:v>369.16800000000001</c:v>
                </c:pt>
                <c:pt idx="15425">
                  <c:v>369.18</c:v>
                </c:pt>
                <c:pt idx="15426">
                  <c:v>369.19299999999998</c:v>
                </c:pt>
                <c:pt idx="15427">
                  <c:v>369.20400000000001</c:v>
                </c:pt>
                <c:pt idx="15428">
                  <c:v>369.22</c:v>
                </c:pt>
                <c:pt idx="15429">
                  <c:v>369.25599999999997</c:v>
                </c:pt>
                <c:pt idx="15430">
                  <c:v>369.322</c:v>
                </c:pt>
                <c:pt idx="15431">
                  <c:v>369.399</c:v>
                </c:pt>
                <c:pt idx="15432">
                  <c:v>369.46800000000002</c:v>
                </c:pt>
                <c:pt idx="15433">
                  <c:v>369.51100000000002</c:v>
                </c:pt>
                <c:pt idx="15434">
                  <c:v>369.52</c:v>
                </c:pt>
                <c:pt idx="15435">
                  <c:v>369.53399999999999</c:v>
                </c:pt>
                <c:pt idx="15436">
                  <c:v>369.57</c:v>
                </c:pt>
                <c:pt idx="15437">
                  <c:v>369.59199999999998</c:v>
                </c:pt>
                <c:pt idx="15438">
                  <c:v>369.59199999999998</c:v>
                </c:pt>
                <c:pt idx="15439">
                  <c:v>369.59199999999998</c:v>
                </c:pt>
                <c:pt idx="15440">
                  <c:v>369.59800000000001</c:v>
                </c:pt>
                <c:pt idx="15441">
                  <c:v>369.60899999999998</c:v>
                </c:pt>
                <c:pt idx="15442">
                  <c:v>369.63</c:v>
                </c:pt>
                <c:pt idx="15443">
                  <c:v>369.64499999999998</c:v>
                </c:pt>
                <c:pt idx="15444">
                  <c:v>369.65800000000002</c:v>
                </c:pt>
                <c:pt idx="15445">
                  <c:v>369.66899999999998</c:v>
                </c:pt>
                <c:pt idx="15446">
                  <c:v>369.68099999999998</c:v>
                </c:pt>
                <c:pt idx="15447">
                  <c:v>369.702</c:v>
                </c:pt>
                <c:pt idx="15448">
                  <c:v>369.74599999999998</c:v>
                </c:pt>
                <c:pt idx="15449">
                  <c:v>369.80900000000003</c:v>
                </c:pt>
                <c:pt idx="15450">
                  <c:v>369.87400000000002</c:v>
                </c:pt>
                <c:pt idx="15451">
                  <c:v>369.94400000000002</c:v>
                </c:pt>
                <c:pt idx="15452">
                  <c:v>370.01499999999999</c:v>
                </c:pt>
                <c:pt idx="15453">
                  <c:v>370.08600000000001</c:v>
                </c:pt>
                <c:pt idx="15454">
                  <c:v>370.15600000000001</c:v>
                </c:pt>
                <c:pt idx="15455">
                  <c:v>370.214</c:v>
                </c:pt>
                <c:pt idx="15456">
                  <c:v>370.245</c:v>
                </c:pt>
                <c:pt idx="15457">
                  <c:v>370.26499999999999</c:v>
                </c:pt>
                <c:pt idx="15458">
                  <c:v>370.29</c:v>
                </c:pt>
                <c:pt idx="15459">
                  <c:v>370.29</c:v>
                </c:pt>
                <c:pt idx="15460">
                  <c:v>370.29</c:v>
                </c:pt>
                <c:pt idx="15461">
                  <c:v>370.29399999999998</c:v>
                </c:pt>
                <c:pt idx="15462">
                  <c:v>370.30099999999999</c:v>
                </c:pt>
                <c:pt idx="15463">
                  <c:v>370.31400000000002</c:v>
                </c:pt>
                <c:pt idx="15464">
                  <c:v>370.327</c:v>
                </c:pt>
                <c:pt idx="15465">
                  <c:v>370.34</c:v>
                </c:pt>
                <c:pt idx="15466">
                  <c:v>370.35300000000001</c:v>
                </c:pt>
                <c:pt idx="15467">
                  <c:v>370.36399999999998</c:v>
                </c:pt>
                <c:pt idx="15468">
                  <c:v>370.37700000000001</c:v>
                </c:pt>
                <c:pt idx="15469">
                  <c:v>370.399</c:v>
                </c:pt>
                <c:pt idx="15470">
                  <c:v>370.45</c:v>
                </c:pt>
                <c:pt idx="15471">
                  <c:v>370.53800000000001</c:v>
                </c:pt>
                <c:pt idx="15472">
                  <c:v>370.565</c:v>
                </c:pt>
                <c:pt idx="15473">
                  <c:v>370.56599999999997</c:v>
                </c:pt>
                <c:pt idx="15474">
                  <c:v>370.57499999999999</c:v>
                </c:pt>
                <c:pt idx="15475">
                  <c:v>370.59</c:v>
                </c:pt>
                <c:pt idx="15476">
                  <c:v>370.60399999999998</c:v>
                </c:pt>
                <c:pt idx="15477">
                  <c:v>370.61799999999999</c:v>
                </c:pt>
                <c:pt idx="15478">
                  <c:v>370.63</c:v>
                </c:pt>
                <c:pt idx="15479">
                  <c:v>370.642</c:v>
                </c:pt>
                <c:pt idx="15480">
                  <c:v>370.654</c:v>
                </c:pt>
                <c:pt idx="15481">
                  <c:v>370.66899999999998</c:v>
                </c:pt>
                <c:pt idx="15482">
                  <c:v>370.70299999999997</c:v>
                </c:pt>
                <c:pt idx="15483">
                  <c:v>370.76799999999997</c:v>
                </c:pt>
                <c:pt idx="15484">
                  <c:v>370.84699999999998</c:v>
                </c:pt>
                <c:pt idx="15485">
                  <c:v>370.887</c:v>
                </c:pt>
                <c:pt idx="15486">
                  <c:v>370.89100000000002</c:v>
                </c:pt>
                <c:pt idx="15487">
                  <c:v>370.89400000000001</c:v>
                </c:pt>
                <c:pt idx="15488">
                  <c:v>370.90499999999997</c:v>
                </c:pt>
                <c:pt idx="15489">
                  <c:v>370.92200000000003</c:v>
                </c:pt>
                <c:pt idx="15490">
                  <c:v>370.93799999999999</c:v>
                </c:pt>
                <c:pt idx="15491">
                  <c:v>370.952</c:v>
                </c:pt>
                <c:pt idx="15492">
                  <c:v>370.964</c:v>
                </c:pt>
                <c:pt idx="15493">
                  <c:v>370.976</c:v>
                </c:pt>
                <c:pt idx="15494">
                  <c:v>370.988</c:v>
                </c:pt>
                <c:pt idx="15495">
                  <c:v>371</c:v>
                </c:pt>
                <c:pt idx="15496">
                  <c:v>371.04300000000001</c:v>
                </c:pt>
                <c:pt idx="15497">
                  <c:v>371.11799999999999</c:v>
                </c:pt>
                <c:pt idx="15498">
                  <c:v>371.20600000000002</c:v>
                </c:pt>
                <c:pt idx="15499">
                  <c:v>371.27100000000002</c:v>
                </c:pt>
                <c:pt idx="15500">
                  <c:v>371.27100000000002</c:v>
                </c:pt>
                <c:pt idx="15501">
                  <c:v>371.27300000000002</c:v>
                </c:pt>
                <c:pt idx="15502">
                  <c:v>371.279</c:v>
                </c:pt>
                <c:pt idx="15503">
                  <c:v>371.28699999999998</c:v>
                </c:pt>
                <c:pt idx="15504">
                  <c:v>371.298</c:v>
                </c:pt>
                <c:pt idx="15505">
                  <c:v>371.31200000000001</c:v>
                </c:pt>
                <c:pt idx="15506">
                  <c:v>371.32400000000001</c:v>
                </c:pt>
                <c:pt idx="15507">
                  <c:v>371.33600000000001</c:v>
                </c:pt>
                <c:pt idx="15508">
                  <c:v>371.34699999999998</c:v>
                </c:pt>
                <c:pt idx="15509">
                  <c:v>371.36200000000002</c:v>
                </c:pt>
                <c:pt idx="15510">
                  <c:v>371.40300000000002</c:v>
                </c:pt>
                <c:pt idx="15511">
                  <c:v>371.46899999999999</c:v>
                </c:pt>
                <c:pt idx="15512">
                  <c:v>371.53699999999998</c:v>
                </c:pt>
                <c:pt idx="15513">
                  <c:v>371.59800000000001</c:v>
                </c:pt>
                <c:pt idx="15514">
                  <c:v>371.65300000000002</c:v>
                </c:pt>
                <c:pt idx="15515">
                  <c:v>371.70299999999997</c:v>
                </c:pt>
                <c:pt idx="15516">
                  <c:v>371.72300000000001</c:v>
                </c:pt>
                <c:pt idx="15517">
                  <c:v>371.72300000000001</c:v>
                </c:pt>
                <c:pt idx="15518">
                  <c:v>371.73099999999999</c:v>
                </c:pt>
                <c:pt idx="15519">
                  <c:v>371.74599999999998</c:v>
                </c:pt>
                <c:pt idx="15520">
                  <c:v>371.755</c:v>
                </c:pt>
                <c:pt idx="15521">
                  <c:v>371.76799999999997</c:v>
                </c:pt>
                <c:pt idx="15522">
                  <c:v>371.78800000000001</c:v>
                </c:pt>
                <c:pt idx="15523">
                  <c:v>371.798</c:v>
                </c:pt>
                <c:pt idx="15524">
                  <c:v>371.81099999999998</c:v>
                </c:pt>
                <c:pt idx="15525">
                  <c:v>371.82400000000001</c:v>
                </c:pt>
                <c:pt idx="15526">
                  <c:v>371.83699999999999</c:v>
                </c:pt>
                <c:pt idx="15527">
                  <c:v>371.84800000000001</c:v>
                </c:pt>
                <c:pt idx="15528">
                  <c:v>371.85899999999998</c:v>
                </c:pt>
                <c:pt idx="15529">
                  <c:v>371.86900000000003</c:v>
                </c:pt>
                <c:pt idx="15530">
                  <c:v>371.88799999999998</c:v>
                </c:pt>
                <c:pt idx="15531">
                  <c:v>371.935</c:v>
                </c:pt>
                <c:pt idx="15532">
                  <c:v>372.01</c:v>
                </c:pt>
                <c:pt idx="15533">
                  <c:v>372.03500000000003</c:v>
                </c:pt>
                <c:pt idx="15534">
                  <c:v>372.036</c:v>
                </c:pt>
                <c:pt idx="15535">
                  <c:v>372.041</c:v>
                </c:pt>
                <c:pt idx="15536">
                  <c:v>372.04899999999998</c:v>
                </c:pt>
                <c:pt idx="15537">
                  <c:v>372.06400000000002</c:v>
                </c:pt>
                <c:pt idx="15538">
                  <c:v>372.07900000000001</c:v>
                </c:pt>
                <c:pt idx="15539">
                  <c:v>372.09300000000002</c:v>
                </c:pt>
                <c:pt idx="15540">
                  <c:v>372.10599999999999</c:v>
                </c:pt>
                <c:pt idx="15541">
                  <c:v>372.11700000000002</c:v>
                </c:pt>
                <c:pt idx="15542">
                  <c:v>372.12799999999999</c:v>
                </c:pt>
                <c:pt idx="15543">
                  <c:v>372.142</c:v>
                </c:pt>
                <c:pt idx="15544">
                  <c:v>372.16899999999998</c:v>
                </c:pt>
                <c:pt idx="15545">
                  <c:v>372.21</c:v>
                </c:pt>
                <c:pt idx="15546">
                  <c:v>372.26600000000002</c:v>
                </c:pt>
                <c:pt idx="15547">
                  <c:v>372.267</c:v>
                </c:pt>
                <c:pt idx="15548">
                  <c:v>372.27199999999999</c:v>
                </c:pt>
                <c:pt idx="15549">
                  <c:v>372.28</c:v>
                </c:pt>
                <c:pt idx="15550">
                  <c:v>372.28899999999999</c:v>
                </c:pt>
                <c:pt idx="15551">
                  <c:v>372.298</c:v>
                </c:pt>
                <c:pt idx="15552">
                  <c:v>372.30700000000002</c:v>
                </c:pt>
                <c:pt idx="15553">
                  <c:v>372.31700000000001</c:v>
                </c:pt>
                <c:pt idx="15554">
                  <c:v>372.32600000000002</c:v>
                </c:pt>
                <c:pt idx="15555">
                  <c:v>372.33600000000001</c:v>
                </c:pt>
                <c:pt idx="15556">
                  <c:v>372.34500000000003</c:v>
                </c:pt>
                <c:pt idx="15557">
                  <c:v>372.35399999999998</c:v>
                </c:pt>
                <c:pt idx="15558">
                  <c:v>372.36399999999998</c:v>
                </c:pt>
                <c:pt idx="15559">
                  <c:v>372.37299999999999</c:v>
                </c:pt>
                <c:pt idx="15560">
                  <c:v>372.38299999999998</c:v>
                </c:pt>
                <c:pt idx="15561">
                  <c:v>372.392</c:v>
                </c:pt>
                <c:pt idx="15562">
                  <c:v>372.40100000000001</c:v>
                </c:pt>
                <c:pt idx="15563">
                  <c:v>372.411</c:v>
                </c:pt>
                <c:pt idx="15564">
                  <c:v>372.42</c:v>
                </c:pt>
                <c:pt idx="15565">
                  <c:v>372.43</c:v>
                </c:pt>
                <c:pt idx="15566">
                  <c:v>372.43900000000002</c:v>
                </c:pt>
                <c:pt idx="15567">
                  <c:v>372.44900000000001</c:v>
                </c:pt>
                <c:pt idx="15568">
                  <c:v>372.459</c:v>
                </c:pt>
                <c:pt idx="15569">
                  <c:v>372.471</c:v>
                </c:pt>
                <c:pt idx="15570">
                  <c:v>372.48500000000001</c:v>
                </c:pt>
                <c:pt idx="15571">
                  <c:v>372.49799999999999</c:v>
                </c:pt>
                <c:pt idx="15572">
                  <c:v>372.51</c:v>
                </c:pt>
                <c:pt idx="15573">
                  <c:v>372.52199999999999</c:v>
                </c:pt>
                <c:pt idx="15574">
                  <c:v>372.53399999999999</c:v>
                </c:pt>
                <c:pt idx="15575">
                  <c:v>372.54599999999999</c:v>
                </c:pt>
                <c:pt idx="15576">
                  <c:v>372.55700000000002</c:v>
                </c:pt>
                <c:pt idx="15577">
                  <c:v>372.56599999999997</c:v>
                </c:pt>
                <c:pt idx="15578">
                  <c:v>372.57400000000001</c:v>
                </c:pt>
                <c:pt idx="15579">
                  <c:v>372.58300000000003</c:v>
                </c:pt>
                <c:pt idx="15580">
                  <c:v>372.59100000000001</c:v>
                </c:pt>
                <c:pt idx="15581">
                  <c:v>372.6</c:v>
                </c:pt>
                <c:pt idx="15582">
                  <c:v>372.60899999999998</c:v>
                </c:pt>
                <c:pt idx="15583">
                  <c:v>372.61799999999999</c:v>
                </c:pt>
                <c:pt idx="15584">
                  <c:v>372.62700000000001</c:v>
                </c:pt>
                <c:pt idx="15585">
                  <c:v>372.63600000000002</c:v>
                </c:pt>
                <c:pt idx="15586">
                  <c:v>372.64499999999998</c:v>
                </c:pt>
                <c:pt idx="15587">
                  <c:v>372.654</c:v>
                </c:pt>
                <c:pt idx="15588">
                  <c:v>372.66300000000001</c:v>
                </c:pt>
                <c:pt idx="15589">
                  <c:v>372.67200000000003</c:v>
                </c:pt>
                <c:pt idx="15590">
                  <c:v>372.68099999999998</c:v>
                </c:pt>
                <c:pt idx="15591">
                  <c:v>372.69</c:v>
                </c:pt>
                <c:pt idx="15592">
                  <c:v>372.69900000000001</c:v>
                </c:pt>
                <c:pt idx="15593">
                  <c:v>372.70800000000003</c:v>
                </c:pt>
                <c:pt idx="15594">
                  <c:v>372.71699999999998</c:v>
                </c:pt>
                <c:pt idx="15595">
                  <c:v>372.73099999999999</c:v>
                </c:pt>
                <c:pt idx="15596">
                  <c:v>372.77199999999999</c:v>
                </c:pt>
                <c:pt idx="15597">
                  <c:v>372.82299999999998</c:v>
                </c:pt>
                <c:pt idx="15598">
                  <c:v>372.87299999999999</c:v>
                </c:pt>
                <c:pt idx="15599">
                  <c:v>372.92200000000003</c:v>
                </c:pt>
                <c:pt idx="15600">
                  <c:v>372.93200000000002</c:v>
                </c:pt>
                <c:pt idx="15601">
                  <c:v>372.93200000000002</c:v>
                </c:pt>
                <c:pt idx="15602">
                  <c:v>372.93299999999999</c:v>
                </c:pt>
                <c:pt idx="15603">
                  <c:v>372.94099999999997</c:v>
                </c:pt>
                <c:pt idx="15604">
                  <c:v>372.95499999999998</c:v>
                </c:pt>
                <c:pt idx="15605">
                  <c:v>372.96800000000002</c:v>
                </c:pt>
                <c:pt idx="15606">
                  <c:v>372.98</c:v>
                </c:pt>
                <c:pt idx="15607">
                  <c:v>372.99200000000002</c:v>
                </c:pt>
                <c:pt idx="15608">
                  <c:v>373.00299999999999</c:v>
                </c:pt>
                <c:pt idx="15609">
                  <c:v>373.01400000000001</c:v>
                </c:pt>
                <c:pt idx="15610">
                  <c:v>373.02499999999998</c:v>
                </c:pt>
                <c:pt idx="15611">
                  <c:v>373.041</c:v>
                </c:pt>
                <c:pt idx="15612">
                  <c:v>373.08800000000002</c:v>
                </c:pt>
                <c:pt idx="15613">
                  <c:v>373.15300000000002</c:v>
                </c:pt>
                <c:pt idx="15614">
                  <c:v>373.21699999999998</c:v>
                </c:pt>
                <c:pt idx="15615">
                  <c:v>373.28199999999998</c:v>
                </c:pt>
                <c:pt idx="15616">
                  <c:v>373.33800000000002</c:v>
                </c:pt>
                <c:pt idx="15617">
                  <c:v>373.35599999999999</c:v>
                </c:pt>
                <c:pt idx="15618">
                  <c:v>373.35599999999999</c:v>
                </c:pt>
                <c:pt idx="15619">
                  <c:v>373.35700000000003</c:v>
                </c:pt>
                <c:pt idx="15620">
                  <c:v>373.37</c:v>
                </c:pt>
                <c:pt idx="15621">
                  <c:v>373.392</c:v>
                </c:pt>
                <c:pt idx="15622">
                  <c:v>373.411</c:v>
                </c:pt>
                <c:pt idx="15623">
                  <c:v>373.42599999999999</c:v>
                </c:pt>
                <c:pt idx="15624">
                  <c:v>373.43900000000002</c:v>
                </c:pt>
                <c:pt idx="15625">
                  <c:v>373.45</c:v>
                </c:pt>
                <c:pt idx="15626">
                  <c:v>373.46199999999999</c:v>
                </c:pt>
                <c:pt idx="15627">
                  <c:v>373.48200000000003</c:v>
                </c:pt>
                <c:pt idx="15628">
                  <c:v>373.53100000000001</c:v>
                </c:pt>
                <c:pt idx="15629">
                  <c:v>373.61200000000002</c:v>
                </c:pt>
                <c:pt idx="15630">
                  <c:v>373.68900000000002</c:v>
                </c:pt>
                <c:pt idx="15631">
                  <c:v>373.72</c:v>
                </c:pt>
                <c:pt idx="15632">
                  <c:v>373.72</c:v>
                </c:pt>
                <c:pt idx="15633">
                  <c:v>373.72399999999999</c:v>
                </c:pt>
                <c:pt idx="15634">
                  <c:v>373.73599999999999</c:v>
                </c:pt>
                <c:pt idx="15635">
                  <c:v>373.74700000000001</c:v>
                </c:pt>
                <c:pt idx="15636">
                  <c:v>373.76</c:v>
                </c:pt>
                <c:pt idx="15637">
                  <c:v>373.77199999999999</c:v>
                </c:pt>
                <c:pt idx="15638">
                  <c:v>373.78300000000002</c:v>
                </c:pt>
                <c:pt idx="15639">
                  <c:v>373.79500000000002</c:v>
                </c:pt>
                <c:pt idx="15640">
                  <c:v>373.80599999999998</c:v>
                </c:pt>
                <c:pt idx="15641">
                  <c:v>373.827</c:v>
                </c:pt>
                <c:pt idx="15642">
                  <c:v>373.88400000000001</c:v>
                </c:pt>
                <c:pt idx="15643">
                  <c:v>373.96800000000002</c:v>
                </c:pt>
                <c:pt idx="15644">
                  <c:v>374.05700000000002</c:v>
                </c:pt>
                <c:pt idx="15645">
                  <c:v>374.14699999999999</c:v>
                </c:pt>
                <c:pt idx="15646">
                  <c:v>374.23500000000001</c:v>
                </c:pt>
                <c:pt idx="15647">
                  <c:v>374.31099999999998</c:v>
                </c:pt>
                <c:pt idx="15648">
                  <c:v>374.35399999999998</c:v>
                </c:pt>
                <c:pt idx="15649">
                  <c:v>374.35399999999998</c:v>
                </c:pt>
                <c:pt idx="15650">
                  <c:v>374.35399999999998</c:v>
                </c:pt>
                <c:pt idx="15651">
                  <c:v>374.35399999999998</c:v>
                </c:pt>
                <c:pt idx="15652">
                  <c:v>374.35399999999998</c:v>
                </c:pt>
                <c:pt idx="15653">
                  <c:v>374.35399999999998</c:v>
                </c:pt>
                <c:pt idx="15654">
                  <c:v>374.35899999999998</c:v>
                </c:pt>
                <c:pt idx="15655">
                  <c:v>374.36799999999999</c:v>
                </c:pt>
                <c:pt idx="15656">
                  <c:v>374.37900000000002</c:v>
                </c:pt>
                <c:pt idx="15657">
                  <c:v>374.392</c:v>
                </c:pt>
                <c:pt idx="15658">
                  <c:v>374.40499999999997</c:v>
                </c:pt>
                <c:pt idx="15659">
                  <c:v>374.41699999999997</c:v>
                </c:pt>
                <c:pt idx="15660">
                  <c:v>374.42899999999997</c:v>
                </c:pt>
                <c:pt idx="15661">
                  <c:v>374.44</c:v>
                </c:pt>
                <c:pt idx="15662">
                  <c:v>374.45400000000001</c:v>
                </c:pt>
                <c:pt idx="15663">
                  <c:v>374.49200000000002</c:v>
                </c:pt>
                <c:pt idx="15664">
                  <c:v>374.54899999999998</c:v>
                </c:pt>
                <c:pt idx="15665">
                  <c:v>374.55099999999999</c:v>
                </c:pt>
                <c:pt idx="15666">
                  <c:v>374.55799999999999</c:v>
                </c:pt>
                <c:pt idx="15667">
                  <c:v>374.56700000000001</c:v>
                </c:pt>
                <c:pt idx="15668">
                  <c:v>374.58100000000002</c:v>
                </c:pt>
                <c:pt idx="15669">
                  <c:v>374.59</c:v>
                </c:pt>
                <c:pt idx="15670">
                  <c:v>374.601</c:v>
                </c:pt>
                <c:pt idx="15671">
                  <c:v>374.61700000000002</c:v>
                </c:pt>
                <c:pt idx="15672">
                  <c:v>374.64400000000001</c:v>
                </c:pt>
                <c:pt idx="15673">
                  <c:v>374.68799999999999</c:v>
                </c:pt>
                <c:pt idx="15674">
                  <c:v>374.72399999999999</c:v>
                </c:pt>
                <c:pt idx="15675">
                  <c:v>374.74599999999998</c:v>
                </c:pt>
                <c:pt idx="15676">
                  <c:v>374.76499999999999</c:v>
                </c:pt>
                <c:pt idx="15677">
                  <c:v>374.78699999999998</c:v>
                </c:pt>
                <c:pt idx="15678">
                  <c:v>374.80799999999999</c:v>
                </c:pt>
                <c:pt idx="15679">
                  <c:v>374.815</c:v>
                </c:pt>
                <c:pt idx="15680">
                  <c:v>374.82100000000003</c:v>
                </c:pt>
                <c:pt idx="15681">
                  <c:v>374.83800000000002</c:v>
                </c:pt>
                <c:pt idx="15682">
                  <c:v>374.84199999999998</c:v>
                </c:pt>
                <c:pt idx="15683">
                  <c:v>374.85199999999998</c:v>
                </c:pt>
                <c:pt idx="15684">
                  <c:v>374.87299999999999</c:v>
                </c:pt>
                <c:pt idx="15685">
                  <c:v>374.89600000000002</c:v>
                </c:pt>
                <c:pt idx="15686">
                  <c:v>374.91800000000001</c:v>
                </c:pt>
                <c:pt idx="15687">
                  <c:v>374.94099999999997</c:v>
                </c:pt>
                <c:pt idx="15688">
                  <c:v>374.96499999999997</c:v>
                </c:pt>
                <c:pt idx="15689">
                  <c:v>374.98599999999999</c:v>
                </c:pt>
                <c:pt idx="15690">
                  <c:v>375.02100000000002</c:v>
                </c:pt>
                <c:pt idx="15691">
                  <c:v>375.07100000000003</c:v>
                </c:pt>
                <c:pt idx="15692">
                  <c:v>375.12599999999998</c:v>
                </c:pt>
                <c:pt idx="15693">
                  <c:v>375.12599999999998</c:v>
                </c:pt>
                <c:pt idx="15694">
                  <c:v>375.12599999999998</c:v>
                </c:pt>
                <c:pt idx="15695">
                  <c:v>375.13900000000001</c:v>
                </c:pt>
                <c:pt idx="15696">
                  <c:v>375.178</c:v>
                </c:pt>
                <c:pt idx="15697">
                  <c:v>375.23200000000003</c:v>
                </c:pt>
                <c:pt idx="15698">
                  <c:v>375.279</c:v>
                </c:pt>
                <c:pt idx="15699">
                  <c:v>375.291</c:v>
                </c:pt>
                <c:pt idx="15700">
                  <c:v>375.291</c:v>
                </c:pt>
                <c:pt idx="15701">
                  <c:v>375.29599999999999</c:v>
                </c:pt>
                <c:pt idx="15702">
                  <c:v>375.31599999999997</c:v>
                </c:pt>
                <c:pt idx="15703">
                  <c:v>375.35</c:v>
                </c:pt>
                <c:pt idx="15704">
                  <c:v>375.39</c:v>
                </c:pt>
                <c:pt idx="15705">
                  <c:v>375.45400000000001</c:v>
                </c:pt>
                <c:pt idx="15706">
                  <c:v>375.53899999999999</c:v>
                </c:pt>
                <c:pt idx="15707">
                  <c:v>375.62099999999998</c:v>
                </c:pt>
                <c:pt idx="15708">
                  <c:v>375.68900000000002</c:v>
                </c:pt>
                <c:pt idx="15709">
                  <c:v>375.738</c:v>
                </c:pt>
                <c:pt idx="15710">
                  <c:v>375.738</c:v>
                </c:pt>
                <c:pt idx="15711">
                  <c:v>375.738</c:v>
                </c:pt>
                <c:pt idx="15712">
                  <c:v>375.738</c:v>
                </c:pt>
                <c:pt idx="15713">
                  <c:v>375.74400000000003</c:v>
                </c:pt>
                <c:pt idx="15714">
                  <c:v>375.75799999999998</c:v>
                </c:pt>
                <c:pt idx="15715">
                  <c:v>375.77300000000002</c:v>
                </c:pt>
                <c:pt idx="15716">
                  <c:v>375.786</c:v>
                </c:pt>
                <c:pt idx="15717">
                  <c:v>375.798</c:v>
                </c:pt>
                <c:pt idx="15718">
                  <c:v>375.81</c:v>
                </c:pt>
                <c:pt idx="15719">
                  <c:v>375.82100000000003</c:v>
                </c:pt>
                <c:pt idx="15720">
                  <c:v>375.83199999999999</c:v>
                </c:pt>
                <c:pt idx="15721">
                  <c:v>375.84500000000003</c:v>
                </c:pt>
                <c:pt idx="15722">
                  <c:v>375.88</c:v>
                </c:pt>
                <c:pt idx="15723">
                  <c:v>375.95800000000003</c:v>
                </c:pt>
                <c:pt idx="15724">
                  <c:v>375.97</c:v>
                </c:pt>
                <c:pt idx="15725">
                  <c:v>375.98099999999999</c:v>
                </c:pt>
                <c:pt idx="15726">
                  <c:v>375.99799999999999</c:v>
                </c:pt>
                <c:pt idx="15727">
                  <c:v>376.01499999999999</c:v>
                </c:pt>
                <c:pt idx="15728">
                  <c:v>376.02800000000002</c:v>
                </c:pt>
                <c:pt idx="15729">
                  <c:v>376.041</c:v>
                </c:pt>
                <c:pt idx="15730">
                  <c:v>376.05399999999997</c:v>
                </c:pt>
                <c:pt idx="15731">
                  <c:v>376.06599999999997</c:v>
                </c:pt>
                <c:pt idx="15732">
                  <c:v>376.07900000000001</c:v>
                </c:pt>
                <c:pt idx="15733">
                  <c:v>376.11500000000001</c:v>
                </c:pt>
                <c:pt idx="15734">
                  <c:v>376.18799999999999</c:v>
                </c:pt>
                <c:pt idx="15735">
                  <c:v>376.27199999999999</c:v>
                </c:pt>
                <c:pt idx="15736">
                  <c:v>376.35599999999999</c:v>
                </c:pt>
                <c:pt idx="15737">
                  <c:v>376.42399999999998</c:v>
                </c:pt>
                <c:pt idx="15738">
                  <c:v>376.47699999999998</c:v>
                </c:pt>
                <c:pt idx="15739">
                  <c:v>376.52</c:v>
                </c:pt>
                <c:pt idx="15740">
                  <c:v>376.53199999999998</c:v>
                </c:pt>
                <c:pt idx="15741">
                  <c:v>376.53199999999998</c:v>
                </c:pt>
                <c:pt idx="15742">
                  <c:v>376.53199999999998</c:v>
                </c:pt>
                <c:pt idx="15743">
                  <c:v>376.53199999999998</c:v>
                </c:pt>
                <c:pt idx="15744">
                  <c:v>376.53399999999999</c:v>
                </c:pt>
                <c:pt idx="15745">
                  <c:v>376.53899999999999</c:v>
                </c:pt>
                <c:pt idx="15746">
                  <c:v>376.54599999999999</c:v>
                </c:pt>
                <c:pt idx="15747">
                  <c:v>376.55700000000002</c:v>
                </c:pt>
                <c:pt idx="15748">
                  <c:v>376.572</c:v>
                </c:pt>
                <c:pt idx="15749">
                  <c:v>376.58600000000001</c:v>
                </c:pt>
                <c:pt idx="15750">
                  <c:v>376.59899999999999</c:v>
                </c:pt>
                <c:pt idx="15751">
                  <c:v>376.61</c:v>
                </c:pt>
                <c:pt idx="15752">
                  <c:v>376.62200000000001</c:v>
                </c:pt>
                <c:pt idx="15753">
                  <c:v>376.63299999999998</c:v>
                </c:pt>
                <c:pt idx="15754">
                  <c:v>376.64400000000001</c:v>
                </c:pt>
                <c:pt idx="15755">
                  <c:v>376.65499999999997</c:v>
                </c:pt>
                <c:pt idx="15756">
                  <c:v>376.66500000000002</c:v>
                </c:pt>
                <c:pt idx="15757">
                  <c:v>376.673</c:v>
                </c:pt>
                <c:pt idx="15758">
                  <c:v>376.68099999999998</c:v>
                </c:pt>
                <c:pt idx="15759">
                  <c:v>376.69</c:v>
                </c:pt>
                <c:pt idx="15760">
                  <c:v>376.69900000000001</c:v>
                </c:pt>
                <c:pt idx="15761">
                  <c:v>376.70800000000003</c:v>
                </c:pt>
                <c:pt idx="15762">
                  <c:v>376.71699999999998</c:v>
                </c:pt>
                <c:pt idx="15763">
                  <c:v>376.726</c:v>
                </c:pt>
                <c:pt idx="15764">
                  <c:v>376.73500000000001</c:v>
                </c:pt>
                <c:pt idx="15765">
                  <c:v>376.74400000000003</c:v>
                </c:pt>
                <c:pt idx="15766">
                  <c:v>376.75299999999999</c:v>
                </c:pt>
                <c:pt idx="15767">
                  <c:v>376.762</c:v>
                </c:pt>
                <c:pt idx="15768">
                  <c:v>376.77100000000002</c:v>
                </c:pt>
                <c:pt idx="15769">
                  <c:v>376.78100000000001</c:v>
                </c:pt>
                <c:pt idx="15770">
                  <c:v>376.79</c:v>
                </c:pt>
                <c:pt idx="15771">
                  <c:v>376.79899999999998</c:v>
                </c:pt>
                <c:pt idx="15772">
                  <c:v>376.80799999999999</c:v>
                </c:pt>
                <c:pt idx="15773">
                  <c:v>376.81700000000001</c:v>
                </c:pt>
                <c:pt idx="15774">
                  <c:v>376.82600000000002</c:v>
                </c:pt>
                <c:pt idx="15775">
                  <c:v>376.834</c:v>
                </c:pt>
                <c:pt idx="15776">
                  <c:v>376.84300000000002</c:v>
                </c:pt>
                <c:pt idx="15777">
                  <c:v>376.85300000000001</c:v>
                </c:pt>
                <c:pt idx="15778">
                  <c:v>376.87400000000002</c:v>
                </c:pt>
                <c:pt idx="15779">
                  <c:v>376.92500000000001</c:v>
                </c:pt>
                <c:pt idx="15780">
                  <c:v>377</c:v>
                </c:pt>
                <c:pt idx="15781">
                  <c:v>377.05599999999998</c:v>
                </c:pt>
                <c:pt idx="15782">
                  <c:v>377.05599999999998</c:v>
                </c:pt>
                <c:pt idx="15783">
                  <c:v>377.05799999999999</c:v>
                </c:pt>
                <c:pt idx="15784">
                  <c:v>377.06799999999998</c:v>
                </c:pt>
                <c:pt idx="15785">
                  <c:v>377.09199999999998</c:v>
                </c:pt>
                <c:pt idx="15786">
                  <c:v>377.108</c:v>
                </c:pt>
                <c:pt idx="15787">
                  <c:v>377.12</c:v>
                </c:pt>
                <c:pt idx="15788">
                  <c:v>377.13200000000001</c:v>
                </c:pt>
                <c:pt idx="15789">
                  <c:v>377.14299999999997</c:v>
                </c:pt>
                <c:pt idx="15790">
                  <c:v>377.154</c:v>
                </c:pt>
                <c:pt idx="15791">
                  <c:v>377.17700000000002</c:v>
                </c:pt>
                <c:pt idx="15792">
                  <c:v>377.22500000000002</c:v>
                </c:pt>
                <c:pt idx="15793">
                  <c:v>377.28699999999998</c:v>
                </c:pt>
                <c:pt idx="15794">
                  <c:v>377.315</c:v>
                </c:pt>
                <c:pt idx="15795">
                  <c:v>377.315</c:v>
                </c:pt>
                <c:pt idx="15796">
                  <c:v>377.322</c:v>
                </c:pt>
                <c:pt idx="15797">
                  <c:v>377.33600000000001</c:v>
                </c:pt>
                <c:pt idx="15798">
                  <c:v>377.35300000000001</c:v>
                </c:pt>
                <c:pt idx="15799">
                  <c:v>377.36599999999999</c:v>
                </c:pt>
                <c:pt idx="15800">
                  <c:v>377.37900000000002</c:v>
                </c:pt>
                <c:pt idx="15801">
                  <c:v>377.39100000000002</c:v>
                </c:pt>
                <c:pt idx="15802">
                  <c:v>377.40199999999999</c:v>
                </c:pt>
                <c:pt idx="15803">
                  <c:v>377.41300000000001</c:v>
                </c:pt>
                <c:pt idx="15804">
                  <c:v>377.44400000000002</c:v>
                </c:pt>
                <c:pt idx="15805">
                  <c:v>377.51400000000001</c:v>
                </c:pt>
                <c:pt idx="15806">
                  <c:v>377.55599999999998</c:v>
                </c:pt>
                <c:pt idx="15807">
                  <c:v>377.56</c:v>
                </c:pt>
                <c:pt idx="15808">
                  <c:v>377.56299999999999</c:v>
                </c:pt>
                <c:pt idx="15809">
                  <c:v>377.56900000000002</c:v>
                </c:pt>
                <c:pt idx="15810">
                  <c:v>377.58</c:v>
                </c:pt>
                <c:pt idx="15811">
                  <c:v>377.59300000000002</c:v>
                </c:pt>
                <c:pt idx="15812">
                  <c:v>377.60700000000003</c:v>
                </c:pt>
                <c:pt idx="15813">
                  <c:v>377.61900000000003</c:v>
                </c:pt>
                <c:pt idx="15814">
                  <c:v>377.63099999999997</c:v>
                </c:pt>
                <c:pt idx="15815">
                  <c:v>377.64299999999997</c:v>
                </c:pt>
                <c:pt idx="15816">
                  <c:v>377.66500000000002</c:v>
                </c:pt>
                <c:pt idx="15817">
                  <c:v>377.72399999999999</c:v>
                </c:pt>
                <c:pt idx="15818">
                  <c:v>377.81099999999998</c:v>
                </c:pt>
                <c:pt idx="15819">
                  <c:v>377.89800000000002</c:v>
                </c:pt>
                <c:pt idx="15820">
                  <c:v>377.94499999999999</c:v>
                </c:pt>
                <c:pt idx="15821">
                  <c:v>377.94499999999999</c:v>
                </c:pt>
                <c:pt idx="15822">
                  <c:v>377.94900000000001</c:v>
                </c:pt>
                <c:pt idx="15823">
                  <c:v>377.96300000000002</c:v>
                </c:pt>
                <c:pt idx="15824">
                  <c:v>377.971</c:v>
                </c:pt>
                <c:pt idx="15825">
                  <c:v>377.98399999999998</c:v>
                </c:pt>
                <c:pt idx="15826">
                  <c:v>377.99700000000001</c:v>
                </c:pt>
                <c:pt idx="15827">
                  <c:v>378.00900000000001</c:v>
                </c:pt>
                <c:pt idx="15828">
                  <c:v>378.02100000000002</c:v>
                </c:pt>
                <c:pt idx="15829">
                  <c:v>378.03199999999998</c:v>
                </c:pt>
                <c:pt idx="15830">
                  <c:v>378.05599999999998</c:v>
                </c:pt>
                <c:pt idx="15831">
                  <c:v>378.11099999999999</c:v>
                </c:pt>
                <c:pt idx="15832">
                  <c:v>378.14499999999998</c:v>
                </c:pt>
                <c:pt idx="15833">
                  <c:v>378.14499999999998</c:v>
                </c:pt>
                <c:pt idx="15834">
                  <c:v>378.15800000000002</c:v>
                </c:pt>
                <c:pt idx="15835">
                  <c:v>378.18599999999998</c:v>
                </c:pt>
                <c:pt idx="15836">
                  <c:v>378.20100000000002</c:v>
                </c:pt>
                <c:pt idx="15837">
                  <c:v>378.214</c:v>
                </c:pt>
                <c:pt idx="15838">
                  <c:v>378.22699999999998</c:v>
                </c:pt>
                <c:pt idx="15839">
                  <c:v>378.238</c:v>
                </c:pt>
                <c:pt idx="15840">
                  <c:v>378.24900000000002</c:v>
                </c:pt>
                <c:pt idx="15841">
                  <c:v>378.27100000000002</c:v>
                </c:pt>
                <c:pt idx="15842">
                  <c:v>378.32</c:v>
                </c:pt>
                <c:pt idx="15843">
                  <c:v>378.39299999999997</c:v>
                </c:pt>
                <c:pt idx="15844">
                  <c:v>378.46800000000002</c:v>
                </c:pt>
                <c:pt idx="15845">
                  <c:v>378.53199999999998</c:v>
                </c:pt>
                <c:pt idx="15846">
                  <c:v>378.589</c:v>
                </c:pt>
                <c:pt idx="15847">
                  <c:v>378.65699999999998</c:v>
                </c:pt>
                <c:pt idx="15848">
                  <c:v>378.71699999999998</c:v>
                </c:pt>
                <c:pt idx="15849">
                  <c:v>378.77100000000002</c:v>
                </c:pt>
                <c:pt idx="15850">
                  <c:v>378.78399999999999</c:v>
                </c:pt>
                <c:pt idx="15851">
                  <c:v>378.78399999999999</c:v>
                </c:pt>
                <c:pt idx="15852">
                  <c:v>378.78399999999999</c:v>
                </c:pt>
                <c:pt idx="15853">
                  <c:v>378.78500000000003</c:v>
                </c:pt>
                <c:pt idx="15854">
                  <c:v>378.79</c:v>
                </c:pt>
                <c:pt idx="15855">
                  <c:v>378.79700000000003</c:v>
                </c:pt>
                <c:pt idx="15856">
                  <c:v>378.80700000000002</c:v>
                </c:pt>
                <c:pt idx="15857">
                  <c:v>378.81799999999998</c:v>
                </c:pt>
                <c:pt idx="15858">
                  <c:v>378.83100000000002</c:v>
                </c:pt>
                <c:pt idx="15859">
                  <c:v>378.846</c:v>
                </c:pt>
                <c:pt idx="15860">
                  <c:v>378.86099999999999</c:v>
                </c:pt>
                <c:pt idx="15861">
                  <c:v>378.87299999999999</c:v>
                </c:pt>
                <c:pt idx="15862">
                  <c:v>378.88499999999999</c:v>
                </c:pt>
                <c:pt idx="15863">
                  <c:v>378.89600000000002</c:v>
                </c:pt>
                <c:pt idx="15864">
                  <c:v>378.90699999999998</c:v>
                </c:pt>
                <c:pt idx="15865">
                  <c:v>378.92099999999999</c:v>
                </c:pt>
                <c:pt idx="15866">
                  <c:v>378.95100000000002</c:v>
                </c:pt>
                <c:pt idx="15867">
                  <c:v>379.01100000000002</c:v>
                </c:pt>
                <c:pt idx="15868">
                  <c:v>379.06099999999998</c:v>
                </c:pt>
                <c:pt idx="15869">
                  <c:v>379.07100000000003</c:v>
                </c:pt>
                <c:pt idx="15870">
                  <c:v>379.07400000000001</c:v>
                </c:pt>
                <c:pt idx="15871">
                  <c:v>379.07900000000001</c:v>
                </c:pt>
                <c:pt idx="15872">
                  <c:v>379.08499999999998</c:v>
                </c:pt>
                <c:pt idx="15873">
                  <c:v>379.09399999999999</c:v>
                </c:pt>
                <c:pt idx="15874">
                  <c:v>379.10300000000001</c:v>
                </c:pt>
                <c:pt idx="15875">
                  <c:v>379.113</c:v>
                </c:pt>
                <c:pt idx="15876">
                  <c:v>379.12200000000001</c:v>
                </c:pt>
                <c:pt idx="15877">
                  <c:v>379.13200000000001</c:v>
                </c:pt>
                <c:pt idx="15878">
                  <c:v>379.14100000000002</c:v>
                </c:pt>
                <c:pt idx="15879">
                  <c:v>379.15</c:v>
                </c:pt>
                <c:pt idx="15880">
                  <c:v>379.16</c:v>
                </c:pt>
                <c:pt idx="15881">
                  <c:v>379.16800000000001</c:v>
                </c:pt>
                <c:pt idx="15882">
                  <c:v>379.178</c:v>
                </c:pt>
                <c:pt idx="15883">
                  <c:v>379.18700000000001</c:v>
                </c:pt>
                <c:pt idx="15884">
                  <c:v>379.19600000000003</c:v>
                </c:pt>
                <c:pt idx="15885">
                  <c:v>379.20499999999998</c:v>
                </c:pt>
                <c:pt idx="15886">
                  <c:v>379.214</c:v>
                </c:pt>
                <c:pt idx="15887">
                  <c:v>379.22399999999999</c:v>
                </c:pt>
                <c:pt idx="15888">
                  <c:v>379.233</c:v>
                </c:pt>
                <c:pt idx="15889">
                  <c:v>379.24200000000002</c:v>
                </c:pt>
                <c:pt idx="15890">
                  <c:v>379.25200000000001</c:v>
                </c:pt>
                <c:pt idx="15891">
                  <c:v>379.26100000000002</c:v>
                </c:pt>
                <c:pt idx="15892">
                  <c:v>379.27100000000002</c:v>
                </c:pt>
                <c:pt idx="15893">
                  <c:v>379.28</c:v>
                </c:pt>
                <c:pt idx="15894">
                  <c:v>379.28899999999999</c:v>
                </c:pt>
                <c:pt idx="15895">
                  <c:v>379.298</c:v>
                </c:pt>
                <c:pt idx="15896">
                  <c:v>379.30700000000002</c:v>
                </c:pt>
                <c:pt idx="15897">
                  <c:v>379.31700000000001</c:v>
                </c:pt>
                <c:pt idx="15898">
                  <c:v>379.327</c:v>
                </c:pt>
                <c:pt idx="15899">
                  <c:v>379.33699999999999</c:v>
                </c:pt>
                <c:pt idx="15900">
                  <c:v>379.34899999999999</c:v>
                </c:pt>
                <c:pt idx="15901">
                  <c:v>379.363</c:v>
                </c:pt>
                <c:pt idx="15902">
                  <c:v>379.37599999999998</c:v>
                </c:pt>
                <c:pt idx="15903">
                  <c:v>379.38600000000002</c:v>
                </c:pt>
                <c:pt idx="15904">
                  <c:v>379.39699999999999</c:v>
                </c:pt>
                <c:pt idx="15905">
                  <c:v>379.40800000000002</c:v>
                </c:pt>
                <c:pt idx="15906">
                  <c:v>379.42</c:v>
                </c:pt>
                <c:pt idx="15907">
                  <c:v>379.43200000000002</c:v>
                </c:pt>
                <c:pt idx="15908">
                  <c:v>379.44299999999998</c:v>
                </c:pt>
                <c:pt idx="15909">
                  <c:v>379.452</c:v>
                </c:pt>
                <c:pt idx="15910">
                  <c:v>379.46100000000001</c:v>
                </c:pt>
                <c:pt idx="15911">
                  <c:v>379.471</c:v>
                </c:pt>
                <c:pt idx="15912">
                  <c:v>379.48</c:v>
                </c:pt>
                <c:pt idx="15913">
                  <c:v>379.48899999999998</c:v>
                </c:pt>
                <c:pt idx="15914">
                  <c:v>379.49799999999999</c:v>
                </c:pt>
                <c:pt idx="15915">
                  <c:v>379.50700000000001</c:v>
                </c:pt>
                <c:pt idx="15916">
                  <c:v>379.51600000000002</c:v>
                </c:pt>
                <c:pt idx="15917">
                  <c:v>379.52499999999998</c:v>
                </c:pt>
                <c:pt idx="15918">
                  <c:v>379.53399999999999</c:v>
                </c:pt>
                <c:pt idx="15919">
                  <c:v>379.54300000000001</c:v>
                </c:pt>
                <c:pt idx="15920">
                  <c:v>379.55200000000002</c:v>
                </c:pt>
                <c:pt idx="15921">
                  <c:v>379.56200000000001</c:v>
                </c:pt>
                <c:pt idx="15922">
                  <c:v>379.57100000000003</c:v>
                </c:pt>
                <c:pt idx="15923">
                  <c:v>379.58</c:v>
                </c:pt>
                <c:pt idx="15924">
                  <c:v>379.589</c:v>
                </c:pt>
                <c:pt idx="15925">
                  <c:v>379.59800000000001</c:v>
                </c:pt>
                <c:pt idx="15926">
                  <c:v>379.60700000000003</c:v>
                </c:pt>
                <c:pt idx="15927">
                  <c:v>379.61599999999999</c:v>
                </c:pt>
                <c:pt idx="15928">
                  <c:v>379.625</c:v>
                </c:pt>
                <c:pt idx="15929">
                  <c:v>379.63299999999998</c:v>
                </c:pt>
                <c:pt idx="15930">
                  <c:v>379.642</c:v>
                </c:pt>
                <c:pt idx="15931">
                  <c:v>379.654</c:v>
                </c:pt>
                <c:pt idx="15932">
                  <c:v>379.68099999999998</c:v>
                </c:pt>
                <c:pt idx="15933">
                  <c:v>379.72399999999999</c:v>
                </c:pt>
                <c:pt idx="15934">
                  <c:v>379.77199999999999</c:v>
                </c:pt>
                <c:pt idx="15935">
                  <c:v>379.77699999999999</c:v>
                </c:pt>
                <c:pt idx="15936">
                  <c:v>379.77699999999999</c:v>
                </c:pt>
                <c:pt idx="15937">
                  <c:v>379.78100000000001</c:v>
                </c:pt>
                <c:pt idx="15938">
                  <c:v>379.79599999999999</c:v>
                </c:pt>
                <c:pt idx="15939">
                  <c:v>379.81200000000001</c:v>
                </c:pt>
                <c:pt idx="15940">
                  <c:v>379.82499999999999</c:v>
                </c:pt>
                <c:pt idx="15941">
                  <c:v>379.83699999999999</c:v>
                </c:pt>
                <c:pt idx="15942">
                  <c:v>379.84899999999999</c:v>
                </c:pt>
                <c:pt idx="15943">
                  <c:v>379.86</c:v>
                </c:pt>
                <c:pt idx="15944">
                  <c:v>379.87400000000002</c:v>
                </c:pt>
                <c:pt idx="15945">
                  <c:v>379.90499999999997</c:v>
                </c:pt>
                <c:pt idx="15946">
                  <c:v>379.96899999999999</c:v>
                </c:pt>
                <c:pt idx="15947">
                  <c:v>380.02100000000002</c:v>
                </c:pt>
                <c:pt idx="15948">
                  <c:v>380.02100000000002</c:v>
                </c:pt>
                <c:pt idx="15949">
                  <c:v>380.02699999999999</c:v>
                </c:pt>
                <c:pt idx="15950">
                  <c:v>380.04</c:v>
                </c:pt>
                <c:pt idx="15951">
                  <c:v>380.05200000000002</c:v>
                </c:pt>
                <c:pt idx="15952">
                  <c:v>380.065</c:v>
                </c:pt>
                <c:pt idx="15953">
                  <c:v>380.077</c:v>
                </c:pt>
                <c:pt idx="15954">
                  <c:v>380.09</c:v>
                </c:pt>
                <c:pt idx="15955">
                  <c:v>380.10199999999998</c:v>
                </c:pt>
                <c:pt idx="15956">
                  <c:v>380.12099999999998</c:v>
                </c:pt>
                <c:pt idx="15957">
                  <c:v>380.16199999999998</c:v>
                </c:pt>
                <c:pt idx="15958">
                  <c:v>380.22899999999998</c:v>
                </c:pt>
                <c:pt idx="15959">
                  <c:v>380.29399999999998</c:v>
                </c:pt>
                <c:pt idx="15960">
                  <c:v>380.315</c:v>
                </c:pt>
                <c:pt idx="15961">
                  <c:v>380.315</c:v>
                </c:pt>
                <c:pt idx="15962">
                  <c:v>380.32</c:v>
                </c:pt>
                <c:pt idx="15963">
                  <c:v>380.32900000000001</c:v>
                </c:pt>
                <c:pt idx="15964">
                  <c:v>380.34399999999999</c:v>
                </c:pt>
                <c:pt idx="15965">
                  <c:v>380.35700000000003</c:v>
                </c:pt>
                <c:pt idx="15966">
                  <c:v>380.37099999999998</c:v>
                </c:pt>
                <c:pt idx="15967">
                  <c:v>380.38499999999999</c:v>
                </c:pt>
                <c:pt idx="15968">
                  <c:v>380.39800000000002</c:v>
                </c:pt>
                <c:pt idx="15969">
                  <c:v>380.41</c:v>
                </c:pt>
                <c:pt idx="15970">
                  <c:v>380.42099999999999</c:v>
                </c:pt>
                <c:pt idx="15971">
                  <c:v>380.43599999999998</c:v>
                </c:pt>
                <c:pt idx="15972">
                  <c:v>380.46899999999999</c:v>
                </c:pt>
                <c:pt idx="15973">
                  <c:v>380.53399999999999</c:v>
                </c:pt>
                <c:pt idx="15974">
                  <c:v>380.59899999999999</c:v>
                </c:pt>
                <c:pt idx="15975">
                  <c:v>380.61799999999999</c:v>
                </c:pt>
                <c:pt idx="15976">
                  <c:v>380.61900000000003</c:v>
                </c:pt>
                <c:pt idx="15977">
                  <c:v>380.625</c:v>
                </c:pt>
                <c:pt idx="15978">
                  <c:v>380.63900000000001</c:v>
                </c:pt>
                <c:pt idx="15979">
                  <c:v>380.65100000000001</c:v>
                </c:pt>
                <c:pt idx="15980">
                  <c:v>380.66300000000001</c:v>
                </c:pt>
                <c:pt idx="15981">
                  <c:v>380.67599999999999</c:v>
                </c:pt>
                <c:pt idx="15982">
                  <c:v>380.68799999999999</c:v>
                </c:pt>
                <c:pt idx="15983">
                  <c:v>380.7</c:v>
                </c:pt>
                <c:pt idx="15984">
                  <c:v>380.71</c:v>
                </c:pt>
                <c:pt idx="15985">
                  <c:v>380.72199999999998</c:v>
                </c:pt>
                <c:pt idx="15986">
                  <c:v>380.74799999999999</c:v>
                </c:pt>
                <c:pt idx="15987">
                  <c:v>380.76900000000001</c:v>
                </c:pt>
                <c:pt idx="15988">
                  <c:v>380.77699999999999</c:v>
                </c:pt>
                <c:pt idx="15989">
                  <c:v>380.786</c:v>
                </c:pt>
                <c:pt idx="15990">
                  <c:v>380.79500000000002</c:v>
                </c:pt>
                <c:pt idx="15991">
                  <c:v>380.80500000000001</c:v>
                </c:pt>
                <c:pt idx="15992">
                  <c:v>380.81700000000001</c:v>
                </c:pt>
                <c:pt idx="15993">
                  <c:v>380.83100000000002</c:v>
                </c:pt>
                <c:pt idx="15994">
                  <c:v>380.84399999999999</c:v>
                </c:pt>
                <c:pt idx="15995">
                  <c:v>380.85599999999999</c:v>
                </c:pt>
                <c:pt idx="15996">
                  <c:v>380.86700000000002</c:v>
                </c:pt>
                <c:pt idx="15997">
                  <c:v>380.87799999999999</c:v>
                </c:pt>
                <c:pt idx="15998">
                  <c:v>380.88900000000001</c:v>
                </c:pt>
                <c:pt idx="15999">
                  <c:v>380.9</c:v>
                </c:pt>
                <c:pt idx="16000">
                  <c:v>380.92200000000003</c:v>
                </c:pt>
                <c:pt idx="16001">
                  <c:v>380.95600000000002</c:v>
                </c:pt>
                <c:pt idx="16002">
                  <c:v>380.97</c:v>
                </c:pt>
                <c:pt idx="16003">
                  <c:v>380.97300000000001</c:v>
                </c:pt>
                <c:pt idx="16004">
                  <c:v>380.98099999999999</c:v>
                </c:pt>
                <c:pt idx="16005">
                  <c:v>380.99</c:v>
                </c:pt>
                <c:pt idx="16006">
                  <c:v>381.00099999999998</c:v>
                </c:pt>
                <c:pt idx="16007">
                  <c:v>381.01299999999998</c:v>
                </c:pt>
                <c:pt idx="16008">
                  <c:v>381.02800000000002</c:v>
                </c:pt>
                <c:pt idx="16009">
                  <c:v>381.04199999999997</c:v>
                </c:pt>
                <c:pt idx="16010">
                  <c:v>381.05500000000001</c:v>
                </c:pt>
                <c:pt idx="16011">
                  <c:v>381.06599999999997</c:v>
                </c:pt>
                <c:pt idx="16012">
                  <c:v>381.07799999999997</c:v>
                </c:pt>
                <c:pt idx="16013">
                  <c:v>381.089</c:v>
                </c:pt>
                <c:pt idx="16014">
                  <c:v>381.1</c:v>
                </c:pt>
                <c:pt idx="16015">
                  <c:v>381.113</c:v>
                </c:pt>
                <c:pt idx="16016">
                  <c:v>381.125</c:v>
                </c:pt>
                <c:pt idx="16017">
                  <c:v>381.15899999999999</c:v>
                </c:pt>
                <c:pt idx="16018">
                  <c:v>381.161</c:v>
                </c:pt>
                <c:pt idx="16019">
                  <c:v>381.16800000000001</c:v>
                </c:pt>
                <c:pt idx="16020">
                  <c:v>381.19</c:v>
                </c:pt>
                <c:pt idx="16021">
                  <c:v>381.23700000000002</c:v>
                </c:pt>
                <c:pt idx="16022">
                  <c:v>381.30900000000003</c:v>
                </c:pt>
                <c:pt idx="16023">
                  <c:v>381.39499999999998</c:v>
                </c:pt>
                <c:pt idx="16024">
                  <c:v>381.48399999999998</c:v>
                </c:pt>
                <c:pt idx="16025">
                  <c:v>381.55700000000002</c:v>
                </c:pt>
                <c:pt idx="16026">
                  <c:v>381.57299999999998</c:v>
                </c:pt>
                <c:pt idx="16027">
                  <c:v>381.57299999999998</c:v>
                </c:pt>
                <c:pt idx="16028">
                  <c:v>381.57400000000001</c:v>
                </c:pt>
                <c:pt idx="16029">
                  <c:v>381.58300000000003</c:v>
                </c:pt>
                <c:pt idx="16030">
                  <c:v>381.60599999999999</c:v>
                </c:pt>
                <c:pt idx="16031">
                  <c:v>381.62599999999998</c:v>
                </c:pt>
                <c:pt idx="16032">
                  <c:v>381.63900000000001</c:v>
                </c:pt>
                <c:pt idx="16033">
                  <c:v>381.65199999999999</c:v>
                </c:pt>
                <c:pt idx="16034">
                  <c:v>381.66300000000001</c:v>
                </c:pt>
                <c:pt idx="16035">
                  <c:v>381.67399999999998</c:v>
                </c:pt>
                <c:pt idx="16036">
                  <c:v>381.685</c:v>
                </c:pt>
                <c:pt idx="16037">
                  <c:v>381.72399999999999</c:v>
                </c:pt>
                <c:pt idx="16038">
                  <c:v>381.79700000000003</c:v>
                </c:pt>
                <c:pt idx="16039">
                  <c:v>381.88299999999998</c:v>
                </c:pt>
                <c:pt idx="16040">
                  <c:v>381.971</c:v>
                </c:pt>
                <c:pt idx="16041">
                  <c:v>382.05799999999999</c:v>
                </c:pt>
                <c:pt idx="16042">
                  <c:v>382.09100000000001</c:v>
                </c:pt>
                <c:pt idx="16043">
                  <c:v>382.09100000000001</c:v>
                </c:pt>
                <c:pt idx="16044">
                  <c:v>382.09100000000001</c:v>
                </c:pt>
                <c:pt idx="16045">
                  <c:v>382.09300000000002</c:v>
                </c:pt>
                <c:pt idx="16046">
                  <c:v>382.12200000000001</c:v>
                </c:pt>
                <c:pt idx="16047">
                  <c:v>382.17099999999999</c:v>
                </c:pt>
                <c:pt idx="16048">
                  <c:v>382.19400000000002</c:v>
                </c:pt>
                <c:pt idx="16049">
                  <c:v>382.19400000000002</c:v>
                </c:pt>
                <c:pt idx="16050">
                  <c:v>382.19400000000002</c:v>
                </c:pt>
                <c:pt idx="16051">
                  <c:v>382.202</c:v>
                </c:pt>
                <c:pt idx="16052">
                  <c:v>382.21499999999997</c:v>
                </c:pt>
                <c:pt idx="16053">
                  <c:v>382.24400000000003</c:v>
                </c:pt>
                <c:pt idx="16054">
                  <c:v>382.28800000000001</c:v>
                </c:pt>
                <c:pt idx="16055">
                  <c:v>382.315</c:v>
                </c:pt>
                <c:pt idx="16056">
                  <c:v>382.32100000000003</c:v>
                </c:pt>
                <c:pt idx="16057">
                  <c:v>382.32100000000003</c:v>
                </c:pt>
                <c:pt idx="16058">
                  <c:v>382.32100000000003</c:v>
                </c:pt>
                <c:pt idx="16059">
                  <c:v>382.33</c:v>
                </c:pt>
                <c:pt idx="16060">
                  <c:v>382.34899999999999</c:v>
                </c:pt>
                <c:pt idx="16061">
                  <c:v>382.39499999999998</c:v>
                </c:pt>
                <c:pt idx="16062">
                  <c:v>382.46600000000001</c:v>
                </c:pt>
                <c:pt idx="16063">
                  <c:v>382.54899999999998</c:v>
                </c:pt>
                <c:pt idx="16064">
                  <c:v>382.63099999999997</c:v>
                </c:pt>
                <c:pt idx="16065">
                  <c:v>382.68099999999998</c:v>
                </c:pt>
                <c:pt idx="16066">
                  <c:v>382.68700000000001</c:v>
                </c:pt>
                <c:pt idx="16067">
                  <c:v>382.68700000000001</c:v>
                </c:pt>
                <c:pt idx="16068">
                  <c:v>382.68799999999999</c:v>
                </c:pt>
                <c:pt idx="16069">
                  <c:v>382.69200000000001</c:v>
                </c:pt>
                <c:pt idx="16070">
                  <c:v>382.69900000000001</c:v>
                </c:pt>
                <c:pt idx="16071">
                  <c:v>382.70699999999999</c:v>
                </c:pt>
                <c:pt idx="16072">
                  <c:v>382.71499999999997</c:v>
                </c:pt>
                <c:pt idx="16073">
                  <c:v>382.72399999999999</c:v>
                </c:pt>
                <c:pt idx="16074">
                  <c:v>382.73200000000003</c:v>
                </c:pt>
                <c:pt idx="16075">
                  <c:v>382.74</c:v>
                </c:pt>
                <c:pt idx="16076">
                  <c:v>382.74900000000002</c:v>
                </c:pt>
                <c:pt idx="16077">
                  <c:v>382.75700000000001</c:v>
                </c:pt>
                <c:pt idx="16078">
                  <c:v>382.76499999999999</c:v>
                </c:pt>
                <c:pt idx="16079">
                  <c:v>382.774</c:v>
                </c:pt>
                <c:pt idx="16080">
                  <c:v>382.78199999999998</c:v>
                </c:pt>
                <c:pt idx="16081">
                  <c:v>382.79</c:v>
                </c:pt>
                <c:pt idx="16082">
                  <c:v>382.79899999999998</c:v>
                </c:pt>
                <c:pt idx="16083">
                  <c:v>382.80700000000002</c:v>
                </c:pt>
                <c:pt idx="16084">
                  <c:v>382.815</c:v>
                </c:pt>
                <c:pt idx="16085">
                  <c:v>382.82400000000001</c:v>
                </c:pt>
                <c:pt idx="16086">
                  <c:v>382.83199999999999</c:v>
                </c:pt>
                <c:pt idx="16087">
                  <c:v>382.84</c:v>
                </c:pt>
                <c:pt idx="16088">
                  <c:v>382.84899999999999</c:v>
                </c:pt>
                <c:pt idx="16089">
                  <c:v>382.85700000000003</c:v>
                </c:pt>
                <c:pt idx="16090">
                  <c:v>382.86500000000001</c:v>
                </c:pt>
                <c:pt idx="16091">
                  <c:v>382.87400000000002</c:v>
                </c:pt>
                <c:pt idx="16092">
                  <c:v>382.88200000000001</c:v>
                </c:pt>
                <c:pt idx="16093">
                  <c:v>382.892</c:v>
                </c:pt>
                <c:pt idx="16094">
                  <c:v>382.90300000000002</c:v>
                </c:pt>
                <c:pt idx="16095">
                  <c:v>382.916</c:v>
                </c:pt>
                <c:pt idx="16096">
                  <c:v>382.928</c:v>
                </c:pt>
                <c:pt idx="16097">
                  <c:v>382.94</c:v>
                </c:pt>
                <c:pt idx="16098">
                  <c:v>382.95100000000002</c:v>
                </c:pt>
                <c:pt idx="16099">
                  <c:v>382.96300000000002</c:v>
                </c:pt>
                <c:pt idx="16100">
                  <c:v>382.97399999999999</c:v>
                </c:pt>
                <c:pt idx="16101">
                  <c:v>382.98500000000001</c:v>
                </c:pt>
                <c:pt idx="16102">
                  <c:v>382.99400000000003</c:v>
                </c:pt>
                <c:pt idx="16103">
                  <c:v>383.00299999999999</c:v>
                </c:pt>
                <c:pt idx="16104">
                  <c:v>383.012</c:v>
                </c:pt>
                <c:pt idx="16105">
                  <c:v>383.02100000000002</c:v>
                </c:pt>
                <c:pt idx="16106">
                  <c:v>383.03</c:v>
                </c:pt>
                <c:pt idx="16107">
                  <c:v>383.03899999999999</c:v>
                </c:pt>
                <c:pt idx="16108">
                  <c:v>383.048</c:v>
                </c:pt>
                <c:pt idx="16109">
                  <c:v>383.05700000000002</c:v>
                </c:pt>
                <c:pt idx="16110">
                  <c:v>383.06599999999997</c:v>
                </c:pt>
                <c:pt idx="16111">
                  <c:v>383.07499999999999</c:v>
                </c:pt>
                <c:pt idx="16112">
                  <c:v>383.08300000000003</c:v>
                </c:pt>
                <c:pt idx="16113">
                  <c:v>383.09199999999998</c:v>
                </c:pt>
                <c:pt idx="16114">
                  <c:v>383.101</c:v>
                </c:pt>
                <c:pt idx="16115">
                  <c:v>383.11</c:v>
                </c:pt>
                <c:pt idx="16116">
                  <c:v>383.11900000000003</c:v>
                </c:pt>
                <c:pt idx="16117">
                  <c:v>383.12799999999999</c:v>
                </c:pt>
                <c:pt idx="16118">
                  <c:v>383.137</c:v>
                </c:pt>
                <c:pt idx="16119">
                  <c:v>383.14600000000002</c:v>
                </c:pt>
                <c:pt idx="16120">
                  <c:v>383.15499999999997</c:v>
                </c:pt>
                <c:pt idx="16121">
                  <c:v>383.16500000000002</c:v>
                </c:pt>
                <c:pt idx="16122">
                  <c:v>383.17399999999998</c:v>
                </c:pt>
                <c:pt idx="16123">
                  <c:v>383.18299999999999</c:v>
                </c:pt>
                <c:pt idx="16124">
                  <c:v>383.21</c:v>
                </c:pt>
                <c:pt idx="16125">
                  <c:v>383.26100000000002</c:v>
                </c:pt>
                <c:pt idx="16126">
                  <c:v>383.31799999999998</c:v>
                </c:pt>
                <c:pt idx="16127">
                  <c:v>383.37099999999998</c:v>
                </c:pt>
                <c:pt idx="16128">
                  <c:v>383.41699999999997</c:v>
                </c:pt>
                <c:pt idx="16129">
                  <c:v>383.43400000000003</c:v>
                </c:pt>
                <c:pt idx="16130">
                  <c:v>383.43400000000003</c:v>
                </c:pt>
                <c:pt idx="16131">
                  <c:v>383.43799999999999</c:v>
                </c:pt>
                <c:pt idx="16132">
                  <c:v>383.44400000000002</c:v>
                </c:pt>
                <c:pt idx="16133">
                  <c:v>383.45299999999997</c:v>
                </c:pt>
                <c:pt idx="16134">
                  <c:v>383.46199999999999</c:v>
                </c:pt>
                <c:pt idx="16135">
                  <c:v>383.471</c:v>
                </c:pt>
                <c:pt idx="16136">
                  <c:v>383.48</c:v>
                </c:pt>
                <c:pt idx="16137">
                  <c:v>383.49</c:v>
                </c:pt>
                <c:pt idx="16138">
                  <c:v>383.49799999999999</c:v>
                </c:pt>
                <c:pt idx="16139">
                  <c:v>383.50799999999998</c:v>
                </c:pt>
                <c:pt idx="16140">
                  <c:v>383.517</c:v>
                </c:pt>
                <c:pt idx="16141">
                  <c:v>383.52699999999999</c:v>
                </c:pt>
                <c:pt idx="16142">
                  <c:v>383.536</c:v>
                </c:pt>
                <c:pt idx="16143">
                  <c:v>383.54500000000002</c:v>
                </c:pt>
                <c:pt idx="16144">
                  <c:v>383.55500000000001</c:v>
                </c:pt>
                <c:pt idx="16145">
                  <c:v>383.56400000000002</c:v>
                </c:pt>
                <c:pt idx="16146">
                  <c:v>383.57400000000001</c:v>
                </c:pt>
                <c:pt idx="16147">
                  <c:v>383.58199999999999</c:v>
                </c:pt>
                <c:pt idx="16148">
                  <c:v>383.59100000000001</c:v>
                </c:pt>
                <c:pt idx="16149">
                  <c:v>383.6</c:v>
                </c:pt>
                <c:pt idx="16150">
                  <c:v>383.608</c:v>
                </c:pt>
                <c:pt idx="16151">
                  <c:v>383.61599999999999</c:v>
                </c:pt>
                <c:pt idx="16152">
                  <c:v>383.625</c:v>
                </c:pt>
                <c:pt idx="16153">
                  <c:v>383.63400000000001</c:v>
                </c:pt>
                <c:pt idx="16154">
                  <c:v>383.64299999999997</c:v>
                </c:pt>
                <c:pt idx="16155">
                  <c:v>383.65499999999997</c:v>
                </c:pt>
                <c:pt idx="16156">
                  <c:v>383.66699999999997</c:v>
                </c:pt>
                <c:pt idx="16157">
                  <c:v>383.67899999999997</c:v>
                </c:pt>
                <c:pt idx="16158">
                  <c:v>383.69</c:v>
                </c:pt>
                <c:pt idx="16159">
                  <c:v>383.69900000000001</c:v>
                </c:pt>
                <c:pt idx="16160">
                  <c:v>383.71</c:v>
                </c:pt>
                <c:pt idx="16161">
                  <c:v>383.72199999999998</c:v>
                </c:pt>
                <c:pt idx="16162">
                  <c:v>383.73399999999998</c:v>
                </c:pt>
                <c:pt idx="16163">
                  <c:v>383.745</c:v>
                </c:pt>
                <c:pt idx="16164">
                  <c:v>383.75400000000002</c:v>
                </c:pt>
                <c:pt idx="16165">
                  <c:v>383.76299999999998</c:v>
                </c:pt>
                <c:pt idx="16166">
                  <c:v>383.77300000000002</c:v>
                </c:pt>
                <c:pt idx="16167">
                  <c:v>383.78199999999998</c:v>
                </c:pt>
                <c:pt idx="16168">
                  <c:v>383.791</c:v>
                </c:pt>
                <c:pt idx="16169">
                  <c:v>383.8</c:v>
                </c:pt>
                <c:pt idx="16170">
                  <c:v>383.80900000000003</c:v>
                </c:pt>
                <c:pt idx="16171">
                  <c:v>383.81799999999998</c:v>
                </c:pt>
                <c:pt idx="16172">
                  <c:v>383.82799999999997</c:v>
                </c:pt>
                <c:pt idx="16173">
                  <c:v>383.83699999999999</c:v>
                </c:pt>
                <c:pt idx="16174">
                  <c:v>383.84699999999998</c:v>
                </c:pt>
                <c:pt idx="16175">
                  <c:v>383.85599999999999</c:v>
                </c:pt>
                <c:pt idx="16176">
                  <c:v>383.86500000000001</c:v>
                </c:pt>
                <c:pt idx="16177">
                  <c:v>383.87400000000002</c:v>
                </c:pt>
                <c:pt idx="16178">
                  <c:v>383.88200000000001</c:v>
                </c:pt>
                <c:pt idx="16179">
                  <c:v>383.89100000000002</c:v>
                </c:pt>
                <c:pt idx="16180">
                  <c:v>383.9</c:v>
                </c:pt>
                <c:pt idx="16181">
                  <c:v>383.90899999999999</c:v>
                </c:pt>
                <c:pt idx="16182">
                  <c:v>383.91899999999998</c:v>
                </c:pt>
                <c:pt idx="16183">
                  <c:v>383.93599999999998</c:v>
                </c:pt>
                <c:pt idx="16184">
                  <c:v>383.94900000000001</c:v>
                </c:pt>
                <c:pt idx="16185">
                  <c:v>383.98899999999998</c:v>
                </c:pt>
                <c:pt idx="16186">
                  <c:v>384.03</c:v>
                </c:pt>
                <c:pt idx="16187">
                  <c:v>384.06299999999999</c:v>
                </c:pt>
                <c:pt idx="16188">
                  <c:v>384.09699999999998</c:v>
                </c:pt>
                <c:pt idx="16189">
                  <c:v>384.12</c:v>
                </c:pt>
                <c:pt idx="16190">
                  <c:v>384.13400000000001</c:v>
                </c:pt>
                <c:pt idx="16191">
                  <c:v>384.161</c:v>
                </c:pt>
                <c:pt idx="16192">
                  <c:v>384.21699999999998</c:v>
                </c:pt>
                <c:pt idx="16193">
                  <c:v>384.291</c:v>
                </c:pt>
                <c:pt idx="16194">
                  <c:v>384.363</c:v>
                </c:pt>
                <c:pt idx="16195">
                  <c:v>384.363</c:v>
                </c:pt>
                <c:pt idx="16196">
                  <c:v>384.363</c:v>
                </c:pt>
                <c:pt idx="16197">
                  <c:v>384.36500000000001</c:v>
                </c:pt>
                <c:pt idx="16198">
                  <c:v>384.37</c:v>
                </c:pt>
                <c:pt idx="16199">
                  <c:v>384.38</c:v>
                </c:pt>
                <c:pt idx="16200">
                  <c:v>384.39400000000001</c:v>
                </c:pt>
                <c:pt idx="16201">
                  <c:v>384.40699999999998</c:v>
                </c:pt>
                <c:pt idx="16202">
                  <c:v>384.42</c:v>
                </c:pt>
                <c:pt idx="16203">
                  <c:v>384.43099999999998</c:v>
                </c:pt>
                <c:pt idx="16204">
                  <c:v>384.44200000000001</c:v>
                </c:pt>
                <c:pt idx="16205">
                  <c:v>384.45299999999997</c:v>
                </c:pt>
                <c:pt idx="16206">
                  <c:v>384.46699999999998</c:v>
                </c:pt>
                <c:pt idx="16207">
                  <c:v>384.49799999999999</c:v>
                </c:pt>
                <c:pt idx="16208">
                  <c:v>384.56599999999997</c:v>
                </c:pt>
                <c:pt idx="16209">
                  <c:v>384.62299999999999</c:v>
                </c:pt>
                <c:pt idx="16210">
                  <c:v>384.62299999999999</c:v>
                </c:pt>
                <c:pt idx="16211">
                  <c:v>384.62400000000002</c:v>
                </c:pt>
                <c:pt idx="16212">
                  <c:v>384.62799999999999</c:v>
                </c:pt>
                <c:pt idx="16213">
                  <c:v>384.637</c:v>
                </c:pt>
                <c:pt idx="16214">
                  <c:v>384.65100000000001</c:v>
                </c:pt>
                <c:pt idx="16215">
                  <c:v>384.66500000000002</c:v>
                </c:pt>
                <c:pt idx="16216">
                  <c:v>384.678</c:v>
                </c:pt>
                <c:pt idx="16217">
                  <c:v>384.69</c:v>
                </c:pt>
                <c:pt idx="16218">
                  <c:v>384.702</c:v>
                </c:pt>
                <c:pt idx="16219">
                  <c:v>384.71800000000002</c:v>
                </c:pt>
                <c:pt idx="16220">
                  <c:v>384.75</c:v>
                </c:pt>
                <c:pt idx="16221">
                  <c:v>384.81200000000001</c:v>
                </c:pt>
                <c:pt idx="16222">
                  <c:v>384.887</c:v>
                </c:pt>
                <c:pt idx="16223">
                  <c:v>384.91800000000001</c:v>
                </c:pt>
                <c:pt idx="16224">
                  <c:v>384.91800000000001</c:v>
                </c:pt>
                <c:pt idx="16225">
                  <c:v>384.92099999999999</c:v>
                </c:pt>
                <c:pt idx="16226">
                  <c:v>384.928</c:v>
                </c:pt>
                <c:pt idx="16227">
                  <c:v>384.93700000000001</c:v>
                </c:pt>
                <c:pt idx="16228">
                  <c:v>384.94900000000001</c:v>
                </c:pt>
                <c:pt idx="16229">
                  <c:v>384.96300000000002</c:v>
                </c:pt>
                <c:pt idx="16230">
                  <c:v>384.97800000000001</c:v>
                </c:pt>
                <c:pt idx="16231">
                  <c:v>384.99200000000002</c:v>
                </c:pt>
                <c:pt idx="16232">
                  <c:v>385.00400000000002</c:v>
                </c:pt>
                <c:pt idx="16233">
                  <c:v>385.01600000000002</c:v>
                </c:pt>
                <c:pt idx="16234">
                  <c:v>385.02800000000002</c:v>
                </c:pt>
                <c:pt idx="16235">
                  <c:v>385.03800000000001</c:v>
                </c:pt>
                <c:pt idx="16236">
                  <c:v>385.05799999999999</c:v>
                </c:pt>
                <c:pt idx="16237">
                  <c:v>385.10500000000002</c:v>
                </c:pt>
                <c:pt idx="16238">
                  <c:v>385.17399999999998</c:v>
                </c:pt>
                <c:pt idx="16239">
                  <c:v>385.21699999999998</c:v>
                </c:pt>
                <c:pt idx="16240">
                  <c:v>385.22500000000002</c:v>
                </c:pt>
                <c:pt idx="16241">
                  <c:v>385.22500000000002</c:v>
                </c:pt>
                <c:pt idx="16242">
                  <c:v>385.22899999999998</c:v>
                </c:pt>
                <c:pt idx="16243">
                  <c:v>385.23700000000002</c:v>
                </c:pt>
                <c:pt idx="16244">
                  <c:v>385.24799999999999</c:v>
                </c:pt>
                <c:pt idx="16245">
                  <c:v>385.262</c:v>
                </c:pt>
                <c:pt idx="16246">
                  <c:v>385.27499999999998</c:v>
                </c:pt>
                <c:pt idx="16247">
                  <c:v>385.28699999999998</c:v>
                </c:pt>
                <c:pt idx="16248">
                  <c:v>385.29899999999998</c:v>
                </c:pt>
                <c:pt idx="16249">
                  <c:v>385.31</c:v>
                </c:pt>
                <c:pt idx="16250">
                  <c:v>385.327</c:v>
                </c:pt>
                <c:pt idx="16251">
                  <c:v>385.36599999999999</c:v>
                </c:pt>
                <c:pt idx="16252">
                  <c:v>385.43599999999998</c:v>
                </c:pt>
                <c:pt idx="16253">
                  <c:v>385.48099999999999</c:v>
                </c:pt>
                <c:pt idx="16254">
                  <c:v>385.49</c:v>
                </c:pt>
                <c:pt idx="16255">
                  <c:v>385.49299999999999</c:v>
                </c:pt>
                <c:pt idx="16256">
                  <c:v>385.50299999999999</c:v>
                </c:pt>
                <c:pt idx="16257">
                  <c:v>385.51600000000002</c:v>
                </c:pt>
                <c:pt idx="16258">
                  <c:v>385.52800000000002</c:v>
                </c:pt>
                <c:pt idx="16259">
                  <c:v>385.54</c:v>
                </c:pt>
                <c:pt idx="16260">
                  <c:v>385.55200000000002</c:v>
                </c:pt>
                <c:pt idx="16261">
                  <c:v>385.56299999999999</c:v>
                </c:pt>
                <c:pt idx="16262">
                  <c:v>385.57499999999999</c:v>
                </c:pt>
                <c:pt idx="16263">
                  <c:v>385.60899999999998</c:v>
                </c:pt>
                <c:pt idx="16264">
                  <c:v>385.67500000000001</c:v>
                </c:pt>
                <c:pt idx="16265">
                  <c:v>385.75400000000002</c:v>
                </c:pt>
                <c:pt idx="16266">
                  <c:v>385.83600000000001</c:v>
                </c:pt>
                <c:pt idx="16267">
                  <c:v>385.916</c:v>
                </c:pt>
                <c:pt idx="16268">
                  <c:v>385.99</c:v>
                </c:pt>
                <c:pt idx="16269">
                  <c:v>386.00599999999997</c:v>
                </c:pt>
                <c:pt idx="16270">
                  <c:v>386.00599999999997</c:v>
                </c:pt>
                <c:pt idx="16271">
                  <c:v>386.00599999999997</c:v>
                </c:pt>
                <c:pt idx="16272">
                  <c:v>386.00799999999998</c:v>
                </c:pt>
                <c:pt idx="16273">
                  <c:v>386.017</c:v>
                </c:pt>
                <c:pt idx="16274">
                  <c:v>386.02499999999998</c:v>
                </c:pt>
                <c:pt idx="16275">
                  <c:v>386.03500000000003</c:v>
                </c:pt>
                <c:pt idx="16276">
                  <c:v>386.04700000000003</c:v>
                </c:pt>
                <c:pt idx="16277">
                  <c:v>386.06099999999998</c:v>
                </c:pt>
                <c:pt idx="16278">
                  <c:v>386.07499999999999</c:v>
                </c:pt>
                <c:pt idx="16279">
                  <c:v>386.08800000000002</c:v>
                </c:pt>
                <c:pt idx="16280">
                  <c:v>386.101</c:v>
                </c:pt>
                <c:pt idx="16281">
                  <c:v>386.113</c:v>
                </c:pt>
                <c:pt idx="16282">
                  <c:v>386.12400000000002</c:v>
                </c:pt>
                <c:pt idx="16283">
                  <c:v>386.14</c:v>
                </c:pt>
                <c:pt idx="16284">
                  <c:v>386.178</c:v>
                </c:pt>
                <c:pt idx="16285">
                  <c:v>386.24299999999999</c:v>
                </c:pt>
                <c:pt idx="16286">
                  <c:v>386.32499999999999</c:v>
                </c:pt>
                <c:pt idx="16287">
                  <c:v>386.41399999999999</c:v>
                </c:pt>
                <c:pt idx="16288">
                  <c:v>386.505</c:v>
                </c:pt>
                <c:pt idx="16289">
                  <c:v>386.59500000000003</c:v>
                </c:pt>
                <c:pt idx="16290">
                  <c:v>386.608</c:v>
                </c:pt>
                <c:pt idx="16291">
                  <c:v>386.608</c:v>
                </c:pt>
                <c:pt idx="16292">
                  <c:v>386.60899999999998</c:v>
                </c:pt>
                <c:pt idx="16293">
                  <c:v>386.61500000000001</c:v>
                </c:pt>
                <c:pt idx="16294">
                  <c:v>386.62400000000002</c:v>
                </c:pt>
                <c:pt idx="16295">
                  <c:v>386.63499999999999</c:v>
                </c:pt>
                <c:pt idx="16296">
                  <c:v>386.649</c:v>
                </c:pt>
                <c:pt idx="16297">
                  <c:v>386.66199999999998</c:v>
                </c:pt>
                <c:pt idx="16298">
                  <c:v>386.67500000000001</c:v>
                </c:pt>
                <c:pt idx="16299">
                  <c:v>386.68599999999998</c:v>
                </c:pt>
                <c:pt idx="16300">
                  <c:v>386.69799999999998</c:v>
                </c:pt>
                <c:pt idx="16301">
                  <c:v>386.709</c:v>
                </c:pt>
                <c:pt idx="16302">
                  <c:v>386.73599999999999</c:v>
                </c:pt>
                <c:pt idx="16303">
                  <c:v>386.798</c:v>
                </c:pt>
                <c:pt idx="16304">
                  <c:v>386.88299999999998</c:v>
                </c:pt>
                <c:pt idx="16305">
                  <c:v>386.94099999999997</c:v>
                </c:pt>
                <c:pt idx="16306">
                  <c:v>386.952</c:v>
                </c:pt>
                <c:pt idx="16307">
                  <c:v>386.952</c:v>
                </c:pt>
                <c:pt idx="16308">
                  <c:v>386.95600000000002</c:v>
                </c:pt>
                <c:pt idx="16309">
                  <c:v>386.96899999999999</c:v>
                </c:pt>
                <c:pt idx="16310">
                  <c:v>386.983</c:v>
                </c:pt>
                <c:pt idx="16311">
                  <c:v>386.99700000000001</c:v>
                </c:pt>
                <c:pt idx="16312">
                  <c:v>387.01</c:v>
                </c:pt>
                <c:pt idx="16313">
                  <c:v>387.02199999999999</c:v>
                </c:pt>
                <c:pt idx="16314">
                  <c:v>387.03399999999999</c:v>
                </c:pt>
                <c:pt idx="16315">
                  <c:v>387.04599999999999</c:v>
                </c:pt>
                <c:pt idx="16316">
                  <c:v>387.065</c:v>
                </c:pt>
                <c:pt idx="16317">
                  <c:v>387.11200000000002</c:v>
                </c:pt>
                <c:pt idx="16318">
                  <c:v>387.185</c:v>
                </c:pt>
                <c:pt idx="16319">
                  <c:v>387.26400000000001</c:v>
                </c:pt>
                <c:pt idx="16320">
                  <c:v>387.346</c:v>
                </c:pt>
                <c:pt idx="16321">
                  <c:v>387.42099999999999</c:v>
                </c:pt>
                <c:pt idx="16322">
                  <c:v>387.48500000000001</c:v>
                </c:pt>
                <c:pt idx="16323">
                  <c:v>387.49299999999999</c:v>
                </c:pt>
                <c:pt idx="16324">
                  <c:v>387.49299999999999</c:v>
                </c:pt>
                <c:pt idx="16325">
                  <c:v>387.49299999999999</c:v>
                </c:pt>
                <c:pt idx="16326">
                  <c:v>387.49900000000002</c:v>
                </c:pt>
                <c:pt idx="16327">
                  <c:v>387.52499999999998</c:v>
                </c:pt>
                <c:pt idx="16328">
                  <c:v>387.57</c:v>
                </c:pt>
                <c:pt idx="16329">
                  <c:v>387.601</c:v>
                </c:pt>
                <c:pt idx="16330">
                  <c:v>387.60399999999998</c:v>
                </c:pt>
                <c:pt idx="16331">
                  <c:v>387.60500000000002</c:v>
                </c:pt>
                <c:pt idx="16332">
                  <c:v>387.60899999999998</c:v>
                </c:pt>
                <c:pt idx="16333">
                  <c:v>387.62200000000001</c:v>
                </c:pt>
                <c:pt idx="16334">
                  <c:v>387.64299999999997</c:v>
                </c:pt>
                <c:pt idx="16335">
                  <c:v>387.68099999999998</c:v>
                </c:pt>
                <c:pt idx="16336">
                  <c:v>387.71499999999997</c:v>
                </c:pt>
                <c:pt idx="16337">
                  <c:v>387.73399999999998</c:v>
                </c:pt>
                <c:pt idx="16338">
                  <c:v>387.77</c:v>
                </c:pt>
                <c:pt idx="16339">
                  <c:v>387.79899999999998</c:v>
                </c:pt>
                <c:pt idx="16340">
                  <c:v>387.82</c:v>
                </c:pt>
                <c:pt idx="16341">
                  <c:v>387.82</c:v>
                </c:pt>
                <c:pt idx="16342">
                  <c:v>387.82</c:v>
                </c:pt>
                <c:pt idx="16343">
                  <c:v>387.827</c:v>
                </c:pt>
                <c:pt idx="16344">
                  <c:v>387.85</c:v>
                </c:pt>
                <c:pt idx="16345">
                  <c:v>387.89699999999999</c:v>
                </c:pt>
                <c:pt idx="16346">
                  <c:v>387.959</c:v>
                </c:pt>
                <c:pt idx="16347">
                  <c:v>388.02600000000001</c:v>
                </c:pt>
                <c:pt idx="16348">
                  <c:v>388.09199999999998</c:v>
                </c:pt>
                <c:pt idx="16349">
                  <c:v>388.11</c:v>
                </c:pt>
                <c:pt idx="16350">
                  <c:v>388.11</c:v>
                </c:pt>
                <c:pt idx="16351">
                  <c:v>388.113</c:v>
                </c:pt>
                <c:pt idx="16352">
                  <c:v>388.11900000000003</c:v>
                </c:pt>
                <c:pt idx="16353">
                  <c:v>388.12900000000002</c:v>
                </c:pt>
                <c:pt idx="16354">
                  <c:v>388.14100000000002</c:v>
                </c:pt>
                <c:pt idx="16355">
                  <c:v>388.154</c:v>
                </c:pt>
                <c:pt idx="16356">
                  <c:v>388.16500000000002</c:v>
                </c:pt>
                <c:pt idx="16357">
                  <c:v>388.17700000000002</c:v>
                </c:pt>
                <c:pt idx="16358">
                  <c:v>388.18799999999999</c:v>
                </c:pt>
                <c:pt idx="16359">
                  <c:v>388.20100000000002</c:v>
                </c:pt>
                <c:pt idx="16360">
                  <c:v>388.22699999999998</c:v>
                </c:pt>
                <c:pt idx="16361">
                  <c:v>388.28399999999999</c:v>
                </c:pt>
                <c:pt idx="16362">
                  <c:v>388.35500000000002</c:v>
                </c:pt>
                <c:pt idx="16363">
                  <c:v>388.42599999999999</c:v>
                </c:pt>
                <c:pt idx="16364">
                  <c:v>388.45299999999997</c:v>
                </c:pt>
                <c:pt idx="16365">
                  <c:v>388.45400000000001</c:v>
                </c:pt>
                <c:pt idx="16366">
                  <c:v>388.45800000000003</c:v>
                </c:pt>
                <c:pt idx="16367">
                  <c:v>388.464</c:v>
                </c:pt>
                <c:pt idx="16368">
                  <c:v>388.47300000000001</c:v>
                </c:pt>
                <c:pt idx="16369">
                  <c:v>388.48599999999999</c:v>
                </c:pt>
                <c:pt idx="16370">
                  <c:v>388.49900000000002</c:v>
                </c:pt>
                <c:pt idx="16371">
                  <c:v>388.512</c:v>
                </c:pt>
                <c:pt idx="16372">
                  <c:v>388.524</c:v>
                </c:pt>
                <c:pt idx="16373">
                  <c:v>388.536</c:v>
                </c:pt>
                <c:pt idx="16374">
                  <c:v>388.55799999999999</c:v>
                </c:pt>
                <c:pt idx="16375">
                  <c:v>388.60700000000003</c:v>
                </c:pt>
                <c:pt idx="16376">
                  <c:v>388.685</c:v>
                </c:pt>
                <c:pt idx="16377">
                  <c:v>388.77</c:v>
                </c:pt>
                <c:pt idx="16378">
                  <c:v>388.82400000000001</c:v>
                </c:pt>
                <c:pt idx="16379">
                  <c:v>388.82400000000001</c:v>
                </c:pt>
                <c:pt idx="16380">
                  <c:v>388.82799999999997</c:v>
                </c:pt>
                <c:pt idx="16381">
                  <c:v>388.839</c:v>
                </c:pt>
                <c:pt idx="16382">
                  <c:v>388.85500000000002</c:v>
                </c:pt>
                <c:pt idx="16383">
                  <c:v>388.86900000000003</c:v>
                </c:pt>
                <c:pt idx="16384">
                  <c:v>388.88099999999997</c:v>
                </c:pt>
                <c:pt idx="16385">
                  <c:v>388.89299999999997</c:v>
                </c:pt>
                <c:pt idx="16386">
                  <c:v>388.904</c:v>
                </c:pt>
                <c:pt idx="16387">
                  <c:v>388.91500000000002</c:v>
                </c:pt>
                <c:pt idx="16388">
                  <c:v>388.93200000000002</c:v>
                </c:pt>
                <c:pt idx="16389">
                  <c:v>388.97899999999998</c:v>
                </c:pt>
                <c:pt idx="16390">
                  <c:v>389.05900000000003</c:v>
                </c:pt>
                <c:pt idx="16391">
                  <c:v>389.13600000000002</c:v>
                </c:pt>
                <c:pt idx="16392">
                  <c:v>389.13799999999998</c:v>
                </c:pt>
                <c:pt idx="16393">
                  <c:v>389.14100000000002</c:v>
                </c:pt>
                <c:pt idx="16394">
                  <c:v>389.14800000000002</c:v>
                </c:pt>
                <c:pt idx="16395">
                  <c:v>389.15800000000002</c:v>
                </c:pt>
                <c:pt idx="16396">
                  <c:v>389.16899999999998</c:v>
                </c:pt>
                <c:pt idx="16397">
                  <c:v>389.18200000000002</c:v>
                </c:pt>
                <c:pt idx="16398">
                  <c:v>389.19499999999999</c:v>
                </c:pt>
                <c:pt idx="16399">
                  <c:v>389.20800000000003</c:v>
                </c:pt>
                <c:pt idx="16400">
                  <c:v>389.22</c:v>
                </c:pt>
                <c:pt idx="16401">
                  <c:v>389.23099999999999</c:v>
                </c:pt>
                <c:pt idx="16402">
                  <c:v>389.24400000000003</c:v>
                </c:pt>
                <c:pt idx="16403">
                  <c:v>389.27699999999999</c:v>
                </c:pt>
                <c:pt idx="16404">
                  <c:v>389.33</c:v>
                </c:pt>
                <c:pt idx="16405">
                  <c:v>389.40199999999999</c:v>
                </c:pt>
                <c:pt idx="16406">
                  <c:v>389.48</c:v>
                </c:pt>
                <c:pt idx="16407">
                  <c:v>389.49599999999998</c:v>
                </c:pt>
                <c:pt idx="16408">
                  <c:v>389.49799999999999</c:v>
                </c:pt>
                <c:pt idx="16409">
                  <c:v>389.52</c:v>
                </c:pt>
                <c:pt idx="16410">
                  <c:v>389.56900000000002</c:v>
                </c:pt>
                <c:pt idx="16411">
                  <c:v>389.625</c:v>
                </c:pt>
                <c:pt idx="16412">
                  <c:v>389.68099999999998</c:v>
                </c:pt>
                <c:pt idx="16413">
                  <c:v>389.71600000000001</c:v>
                </c:pt>
                <c:pt idx="16414">
                  <c:v>389.71600000000001</c:v>
                </c:pt>
                <c:pt idx="16415">
                  <c:v>389.71800000000002</c:v>
                </c:pt>
                <c:pt idx="16416">
                  <c:v>389.72399999999999</c:v>
                </c:pt>
                <c:pt idx="16417">
                  <c:v>389.73700000000002</c:v>
                </c:pt>
                <c:pt idx="16418">
                  <c:v>389.75200000000001</c:v>
                </c:pt>
                <c:pt idx="16419">
                  <c:v>389.76600000000002</c:v>
                </c:pt>
                <c:pt idx="16420">
                  <c:v>389.77800000000002</c:v>
                </c:pt>
                <c:pt idx="16421">
                  <c:v>389.79</c:v>
                </c:pt>
                <c:pt idx="16422">
                  <c:v>389.80099999999999</c:v>
                </c:pt>
                <c:pt idx="16423">
                  <c:v>389.81200000000001</c:v>
                </c:pt>
                <c:pt idx="16424">
                  <c:v>389.827</c:v>
                </c:pt>
                <c:pt idx="16425">
                  <c:v>389.85199999999998</c:v>
                </c:pt>
                <c:pt idx="16426">
                  <c:v>389.86700000000002</c:v>
                </c:pt>
                <c:pt idx="16427">
                  <c:v>389.87299999999999</c:v>
                </c:pt>
                <c:pt idx="16428">
                  <c:v>389.88499999999999</c:v>
                </c:pt>
                <c:pt idx="16429">
                  <c:v>389.89800000000002</c:v>
                </c:pt>
                <c:pt idx="16430">
                  <c:v>389.91199999999998</c:v>
                </c:pt>
                <c:pt idx="16431">
                  <c:v>389.92500000000001</c:v>
                </c:pt>
                <c:pt idx="16432">
                  <c:v>389.93900000000002</c:v>
                </c:pt>
                <c:pt idx="16433">
                  <c:v>389.95100000000002</c:v>
                </c:pt>
                <c:pt idx="16434">
                  <c:v>389.96300000000002</c:v>
                </c:pt>
                <c:pt idx="16435">
                  <c:v>389.97399999999999</c:v>
                </c:pt>
                <c:pt idx="16436">
                  <c:v>389.98500000000001</c:v>
                </c:pt>
                <c:pt idx="16437">
                  <c:v>390.012</c:v>
                </c:pt>
                <c:pt idx="16438">
                  <c:v>390.07299999999998</c:v>
                </c:pt>
                <c:pt idx="16439">
                  <c:v>390.15699999999998</c:v>
                </c:pt>
                <c:pt idx="16440">
                  <c:v>390.24299999999999</c:v>
                </c:pt>
                <c:pt idx="16441">
                  <c:v>390.30700000000002</c:v>
                </c:pt>
                <c:pt idx="16442">
                  <c:v>390.31700000000001</c:v>
                </c:pt>
                <c:pt idx="16443">
                  <c:v>390.31700000000001</c:v>
                </c:pt>
                <c:pt idx="16444">
                  <c:v>390.322</c:v>
                </c:pt>
                <c:pt idx="16445">
                  <c:v>390.33</c:v>
                </c:pt>
                <c:pt idx="16446">
                  <c:v>390.339</c:v>
                </c:pt>
                <c:pt idx="16447">
                  <c:v>390.34800000000001</c:v>
                </c:pt>
                <c:pt idx="16448">
                  <c:v>390.358</c:v>
                </c:pt>
                <c:pt idx="16449">
                  <c:v>390.37</c:v>
                </c:pt>
                <c:pt idx="16450">
                  <c:v>390.38299999999998</c:v>
                </c:pt>
                <c:pt idx="16451">
                  <c:v>390.39499999999998</c:v>
                </c:pt>
                <c:pt idx="16452">
                  <c:v>390.40699999999998</c:v>
                </c:pt>
                <c:pt idx="16453">
                  <c:v>390.41899999999998</c:v>
                </c:pt>
                <c:pt idx="16454">
                  <c:v>390.43</c:v>
                </c:pt>
                <c:pt idx="16455">
                  <c:v>390.44</c:v>
                </c:pt>
                <c:pt idx="16456">
                  <c:v>390.46800000000002</c:v>
                </c:pt>
                <c:pt idx="16457">
                  <c:v>390.524</c:v>
                </c:pt>
                <c:pt idx="16458">
                  <c:v>390.59800000000001</c:v>
                </c:pt>
                <c:pt idx="16459">
                  <c:v>390.67500000000001</c:v>
                </c:pt>
                <c:pt idx="16460">
                  <c:v>390.74200000000002</c:v>
                </c:pt>
                <c:pt idx="16461">
                  <c:v>390.79199999999997</c:v>
                </c:pt>
                <c:pt idx="16462">
                  <c:v>390.81799999999998</c:v>
                </c:pt>
                <c:pt idx="16463">
                  <c:v>390.81799999999998</c:v>
                </c:pt>
                <c:pt idx="16464">
                  <c:v>390.81799999999998</c:v>
                </c:pt>
                <c:pt idx="16465">
                  <c:v>390.82600000000002</c:v>
                </c:pt>
                <c:pt idx="16466">
                  <c:v>390.834</c:v>
                </c:pt>
                <c:pt idx="16467">
                  <c:v>390.84300000000002</c:v>
                </c:pt>
                <c:pt idx="16468">
                  <c:v>390.85300000000001</c:v>
                </c:pt>
                <c:pt idx="16469">
                  <c:v>390.86500000000001</c:v>
                </c:pt>
                <c:pt idx="16470">
                  <c:v>390.87900000000002</c:v>
                </c:pt>
                <c:pt idx="16471">
                  <c:v>390.89299999999997</c:v>
                </c:pt>
                <c:pt idx="16472">
                  <c:v>390.90499999999997</c:v>
                </c:pt>
                <c:pt idx="16473">
                  <c:v>390.91699999999997</c:v>
                </c:pt>
                <c:pt idx="16474">
                  <c:v>390.92899999999997</c:v>
                </c:pt>
                <c:pt idx="16475">
                  <c:v>390.94</c:v>
                </c:pt>
                <c:pt idx="16476">
                  <c:v>390.95499999999998</c:v>
                </c:pt>
                <c:pt idx="16477">
                  <c:v>390.99400000000003</c:v>
                </c:pt>
                <c:pt idx="16478">
                  <c:v>391.06200000000001</c:v>
                </c:pt>
                <c:pt idx="16479">
                  <c:v>391.084</c:v>
                </c:pt>
                <c:pt idx="16480">
                  <c:v>391.084</c:v>
                </c:pt>
                <c:pt idx="16481">
                  <c:v>391.08800000000002</c:v>
                </c:pt>
                <c:pt idx="16482">
                  <c:v>391.10599999999999</c:v>
                </c:pt>
                <c:pt idx="16483">
                  <c:v>391.12</c:v>
                </c:pt>
                <c:pt idx="16484">
                  <c:v>391.13400000000001</c:v>
                </c:pt>
                <c:pt idx="16485">
                  <c:v>391.14600000000002</c:v>
                </c:pt>
                <c:pt idx="16486">
                  <c:v>391.15800000000002</c:v>
                </c:pt>
                <c:pt idx="16487">
                  <c:v>391.16899999999998</c:v>
                </c:pt>
                <c:pt idx="16488">
                  <c:v>391.18599999999998</c:v>
                </c:pt>
                <c:pt idx="16489">
                  <c:v>391.226</c:v>
                </c:pt>
                <c:pt idx="16490">
                  <c:v>391.29899999999998</c:v>
                </c:pt>
                <c:pt idx="16491">
                  <c:v>391.38799999999998</c:v>
                </c:pt>
                <c:pt idx="16492">
                  <c:v>391.47699999999998</c:v>
                </c:pt>
                <c:pt idx="16493">
                  <c:v>391.56200000000001</c:v>
                </c:pt>
                <c:pt idx="16494">
                  <c:v>391.60300000000001</c:v>
                </c:pt>
                <c:pt idx="16495">
                  <c:v>391.60300000000001</c:v>
                </c:pt>
                <c:pt idx="16496">
                  <c:v>391.60300000000001</c:v>
                </c:pt>
                <c:pt idx="16497">
                  <c:v>391.608</c:v>
                </c:pt>
                <c:pt idx="16498">
                  <c:v>391.62099999999998</c:v>
                </c:pt>
                <c:pt idx="16499">
                  <c:v>391.63400000000001</c:v>
                </c:pt>
                <c:pt idx="16500">
                  <c:v>391.64699999999999</c:v>
                </c:pt>
                <c:pt idx="16501">
                  <c:v>391.66</c:v>
                </c:pt>
                <c:pt idx="16502">
                  <c:v>391.67099999999999</c:v>
                </c:pt>
                <c:pt idx="16503">
                  <c:v>391.68299999999999</c:v>
                </c:pt>
                <c:pt idx="16504">
                  <c:v>391.69400000000002</c:v>
                </c:pt>
                <c:pt idx="16505">
                  <c:v>391.709</c:v>
                </c:pt>
                <c:pt idx="16506">
                  <c:v>391.75400000000002</c:v>
                </c:pt>
                <c:pt idx="16507">
                  <c:v>391.82900000000001</c:v>
                </c:pt>
                <c:pt idx="16508">
                  <c:v>391.904</c:v>
                </c:pt>
                <c:pt idx="16509">
                  <c:v>391.935</c:v>
                </c:pt>
                <c:pt idx="16510">
                  <c:v>391.93799999999999</c:v>
                </c:pt>
                <c:pt idx="16511">
                  <c:v>391.94</c:v>
                </c:pt>
                <c:pt idx="16512">
                  <c:v>391.947</c:v>
                </c:pt>
                <c:pt idx="16513">
                  <c:v>391.959</c:v>
                </c:pt>
                <c:pt idx="16514">
                  <c:v>391.97199999999998</c:v>
                </c:pt>
                <c:pt idx="16515">
                  <c:v>391.98599999999999</c:v>
                </c:pt>
                <c:pt idx="16516">
                  <c:v>391.99900000000002</c:v>
                </c:pt>
                <c:pt idx="16517">
                  <c:v>392.01100000000002</c:v>
                </c:pt>
                <c:pt idx="16518">
                  <c:v>392.024</c:v>
                </c:pt>
                <c:pt idx="16519">
                  <c:v>392.04700000000003</c:v>
                </c:pt>
                <c:pt idx="16520">
                  <c:v>392.10199999999998</c:v>
                </c:pt>
                <c:pt idx="16521">
                  <c:v>392.18700000000001</c:v>
                </c:pt>
                <c:pt idx="16522">
                  <c:v>392.255</c:v>
                </c:pt>
                <c:pt idx="16523">
                  <c:v>392.26100000000002</c:v>
                </c:pt>
                <c:pt idx="16524">
                  <c:v>392.262</c:v>
                </c:pt>
                <c:pt idx="16525">
                  <c:v>392.27600000000001</c:v>
                </c:pt>
                <c:pt idx="16526">
                  <c:v>392.31599999999997</c:v>
                </c:pt>
                <c:pt idx="16527">
                  <c:v>392.38200000000001</c:v>
                </c:pt>
                <c:pt idx="16528">
                  <c:v>392.39299999999997</c:v>
                </c:pt>
                <c:pt idx="16529">
                  <c:v>392.39299999999997</c:v>
                </c:pt>
                <c:pt idx="16530">
                  <c:v>392.39600000000002</c:v>
                </c:pt>
                <c:pt idx="16531">
                  <c:v>392.40100000000001</c:v>
                </c:pt>
                <c:pt idx="16532">
                  <c:v>392.411</c:v>
                </c:pt>
                <c:pt idx="16533">
                  <c:v>392.423</c:v>
                </c:pt>
                <c:pt idx="16534">
                  <c:v>392.43599999999998</c:v>
                </c:pt>
                <c:pt idx="16535">
                  <c:v>392.44900000000001</c:v>
                </c:pt>
                <c:pt idx="16536">
                  <c:v>392.46100000000001</c:v>
                </c:pt>
                <c:pt idx="16537">
                  <c:v>392.47300000000001</c:v>
                </c:pt>
                <c:pt idx="16538">
                  <c:v>392.48399999999998</c:v>
                </c:pt>
                <c:pt idx="16539">
                  <c:v>392.49599999999998</c:v>
                </c:pt>
                <c:pt idx="16540">
                  <c:v>392.53399999999999</c:v>
                </c:pt>
                <c:pt idx="16541">
                  <c:v>392.60500000000002</c:v>
                </c:pt>
                <c:pt idx="16542">
                  <c:v>392.69299999999998</c:v>
                </c:pt>
                <c:pt idx="16543">
                  <c:v>392.78199999999998</c:v>
                </c:pt>
                <c:pt idx="16544">
                  <c:v>392.86900000000003</c:v>
                </c:pt>
                <c:pt idx="16545">
                  <c:v>392.93400000000003</c:v>
                </c:pt>
                <c:pt idx="16546">
                  <c:v>392.95600000000002</c:v>
                </c:pt>
                <c:pt idx="16547">
                  <c:v>392.95600000000002</c:v>
                </c:pt>
                <c:pt idx="16548">
                  <c:v>392.95600000000002</c:v>
                </c:pt>
                <c:pt idx="16549">
                  <c:v>392.959</c:v>
                </c:pt>
                <c:pt idx="16550">
                  <c:v>392.959</c:v>
                </c:pt>
                <c:pt idx="16551">
                  <c:v>392.96199999999999</c:v>
                </c:pt>
                <c:pt idx="16552">
                  <c:v>392.96899999999999</c:v>
                </c:pt>
                <c:pt idx="16553">
                  <c:v>392.98</c:v>
                </c:pt>
                <c:pt idx="16554">
                  <c:v>392.99299999999999</c:v>
                </c:pt>
                <c:pt idx="16555">
                  <c:v>393.00700000000001</c:v>
                </c:pt>
                <c:pt idx="16556">
                  <c:v>393.02</c:v>
                </c:pt>
                <c:pt idx="16557">
                  <c:v>393.03199999999998</c:v>
                </c:pt>
                <c:pt idx="16558">
                  <c:v>393.04300000000001</c:v>
                </c:pt>
                <c:pt idx="16559">
                  <c:v>393.05799999999999</c:v>
                </c:pt>
                <c:pt idx="16560">
                  <c:v>393.101</c:v>
                </c:pt>
                <c:pt idx="16561">
                  <c:v>393.18</c:v>
                </c:pt>
                <c:pt idx="16562">
                  <c:v>393.26900000000001</c:v>
                </c:pt>
                <c:pt idx="16563">
                  <c:v>393.35899999999998</c:v>
                </c:pt>
                <c:pt idx="16564">
                  <c:v>393.44799999999998</c:v>
                </c:pt>
                <c:pt idx="16565">
                  <c:v>393.51</c:v>
                </c:pt>
                <c:pt idx="16566">
                  <c:v>393.51900000000001</c:v>
                </c:pt>
                <c:pt idx="16567">
                  <c:v>393.51900000000001</c:v>
                </c:pt>
                <c:pt idx="16568">
                  <c:v>393.52199999999999</c:v>
                </c:pt>
                <c:pt idx="16569">
                  <c:v>393.53</c:v>
                </c:pt>
                <c:pt idx="16570">
                  <c:v>393.541</c:v>
                </c:pt>
                <c:pt idx="16571">
                  <c:v>393.553</c:v>
                </c:pt>
                <c:pt idx="16572">
                  <c:v>393.56599999999997</c:v>
                </c:pt>
                <c:pt idx="16573">
                  <c:v>393.577</c:v>
                </c:pt>
                <c:pt idx="16574">
                  <c:v>393.58800000000002</c:v>
                </c:pt>
                <c:pt idx="16575">
                  <c:v>393.60199999999998</c:v>
                </c:pt>
                <c:pt idx="16576">
                  <c:v>393.63799999999998</c:v>
                </c:pt>
                <c:pt idx="16577">
                  <c:v>393.71800000000002</c:v>
                </c:pt>
                <c:pt idx="16578">
                  <c:v>393.80700000000002</c:v>
                </c:pt>
                <c:pt idx="16579">
                  <c:v>393.89499999999998</c:v>
                </c:pt>
                <c:pt idx="16580">
                  <c:v>393.89499999999998</c:v>
                </c:pt>
                <c:pt idx="16581">
                  <c:v>393.89499999999998</c:v>
                </c:pt>
                <c:pt idx="16582">
                  <c:v>393.89800000000002</c:v>
                </c:pt>
                <c:pt idx="16583">
                  <c:v>393.90899999999999</c:v>
                </c:pt>
                <c:pt idx="16584">
                  <c:v>393.92399999999998</c:v>
                </c:pt>
                <c:pt idx="16585">
                  <c:v>393.93799999999999</c:v>
                </c:pt>
                <c:pt idx="16586">
                  <c:v>393.95100000000002</c:v>
                </c:pt>
                <c:pt idx="16587">
                  <c:v>393.96300000000002</c:v>
                </c:pt>
                <c:pt idx="16588">
                  <c:v>393.97500000000002</c:v>
                </c:pt>
                <c:pt idx="16589">
                  <c:v>393.988</c:v>
                </c:pt>
                <c:pt idx="16590">
                  <c:v>394.01100000000002</c:v>
                </c:pt>
                <c:pt idx="16591">
                  <c:v>394.06700000000001</c:v>
                </c:pt>
                <c:pt idx="16592">
                  <c:v>394.15600000000001</c:v>
                </c:pt>
                <c:pt idx="16593">
                  <c:v>394.24099999999999</c:v>
                </c:pt>
                <c:pt idx="16594">
                  <c:v>394.25299999999999</c:v>
                </c:pt>
                <c:pt idx="16595">
                  <c:v>394.25799999999998</c:v>
                </c:pt>
                <c:pt idx="16596">
                  <c:v>394.28100000000001</c:v>
                </c:pt>
                <c:pt idx="16597">
                  <c:v>394.30200000000002</c:v>
                </c:pt>
                <c:pt idx="16598">
                  <c:v>394.31400000000002</c:v>
                </c:pt>
                <c:pt idx="16599">
                  <c:v>394.327</c:v>
                </c:pt>
                <c:pt idx="16600">
                  <c:v>394.34100000000001</c:v>
                </c:pt>
                <c:pt idx="16601">
                  <c:v>394.35500000000002</c:v>
                </c:pt>
                <c:pt idx="16602">
                  <c:v>394.36799999999999</c:v>
                </c:pt>
                <c:pt idx="16603">
                  <c:v>394.38</c:v>
                </c:pt>
                <c:pt idx="16604">
                  <c:v>394.39100000000002</c:v>
                </c:pt>
                <c:pt idx="16605">
                  <c:v>394.40199999999999</c:v>
                </c:pt>
                <c:pt idx="16606">
                  <c:v>394.43599999999998</c:v>
                </c:pt>
                <c:pt idx="16607">
                  <c:v>394.505</c:v>
                </c:pt>
                <c:pt idx="16608">
                  <c:v>394.59399999999999</c:v>
                </c:pt>
                <c:pt idx="16609">
                  <c:v>394.637</c:v>
                </c:pt>
                <c:pt idx="16610">
                  <c:v>394.63900000000001</c:v>
                </c:pt>
                <c:pt idx="16611">
                  <c:v>394.63900000000001</c:v>
                </c:pt>
                <c:pt idx="16612">
                  <c:v>394.64499999999998</c:v>
                </c:pt>
                <c:pt idx="16613">
                  <c:v>394.65600000000001</c:v>
                </c:pt>
                <c:pt idx="16614">
                  <c:v>394.66800000000001</c:v>
                </c:pt>
                <c:pt idx="16615">
                  <c:v>394.68099999999998</c:v>
                </c:pt>
                <c:pt idx="16616">
                  <c:v>394.69299999999998</c:v>
                </c:pt>
                <c:pt idx="16617">
                  <c:v>394.70499999999998</c:v>
                </c:pt>
                <c:pt idx="16618">
                  <c:v>394.71899999999999</c:v>
                </c:pt>
                <c:pt idx="16619">
                  <c:v>394.74599999999998</c:v>
                </c:pt>
                <c:pt idx="16620">
                  <c:v>394.79700000000003</c:v>
                </c:pt>
                <c:pt idx="16621">
                  <c:v>394.82</c:v>
                </c:pt>
                <c:pt idx="16622">
                  <c:v>394.822</c:v>
                </c:pt>
                <c:pt idx="16623">
                  <c:v>394.83100000000002</c:v>
                </c:pt>
                <c:pt idx="16624">
                  <c:v>394.84100000000001</c:v>
                </c:pt>
                <c:pt idx="16625">
                  <c:v>394.85199999999998</c:v>
                </c:pt>
                <c:pt idx="16626">
                  <c:v>394.86599999999999</c:v>
                </c:pt>
                <c:pt idx="16627">
                  <c:v>394.87900000000002</c:v>
                </c:pt>
                <c:pt idx="16628">
                  <c:v>394.89</c:v>
                </c:pt>
                <c:pt idx="16629">
                  <c:v>394.90100000000001</c:v>
                </c:pt>
                <c:pt idx="16630">
                  <c:v>394.91199999999998</c:v>
                </c:pt>
                <c:pt idx="16631">
                  <c:v>394.923</c:v>
                </c:pt>
                <c:pt idx="16632">
                  <c:v>394.93299999999999</c:v>
                </c:pt>
                <c:pt idx="16633">
                  <c:v>394.96300000000002</c:v>
                </c:pt>
                <c:pt idx="16634">
                  <c:v>395.024</c:v>
                </c:pt>
                <c:pt idx="16635">
                  <c:v>395.08</c:v>
                </c:pt>
                <c:pt idx="16636">
                  <c:v>395.09800000000001</c:v>
                </c:pt>
                <c:pt idx="16637">
                  <c:v>395.11</c:v>
                </c:pt>
                <c:pt idx="16638">
                  <c:v>395.11799999999999</c:v>
                </c:pt>
                <c:pt idx="16639">
                  <c:v>395.13299999999998</c:v>
                </c:pt>
                <c:pt idx="16640">
                  <c:v>395.15300000000002</c:v>
                </c:pt>
                <c:pt idx="16641">
                  <c:v>395.166</c:v>
                </c:pt>
                <c:pt idx="16642">
                  <c:v>395.17899999999997</c:v>
                </c:pt>
                <c:pt idx="16643">
                  <c:v>395.19099999999997</c:v>
                </c:pt>
                <c:pt idx="16644">
                  <c:v>395.20299999999997</c:v>
                </c:pt>
                <c:pt idx="16645">
                  <c:v>395.21499999999997</c:v>
                </c:pt>
                <c:pt idx="16646">
                  <c:v>395.226</c:v>
                </c:pt>
                <c:pt idx="16647">
                  <c:v>395.24</c:v>
                </c:pt>
                <c:pt idx="16648">
                  <c:v>395.28500000000003</c:v>
                </c:pt>
                <c:pt idx="16649">
                  <c:v>395.37599999999998</c:v>
                </c:pt>
                <c:pt idx="16650">
                  <c:v>395.39499999999998</c:v>
                </c:pt>
                <c:pt idx="16651">
                  <c:v>395.39699999999999</c:v>
                </c:pt>
                <c:pt idx="16652">
                  <c:v>395.404</c:v>
                </c:pt>
                <c:pt idx="16653">
                  <c:v>395.42</c:v>
                </c:pt>
                <c:pt idx="16654">
                  <c:v>395.435</c:v>
                </c:pt>
                <c:pt idx="16655">
                  <c:v>395.44900000000001</c:v>
                </c:pt>
                <c:pt idx="16656">
                  <c:v>395.46199999999999</c:v>
                </c:pt>
                <c:pt idx="16657">
                  <c:v>395.47399999999999</c:v>
                </c:pt>
                <c:pt idx="16658">
                  <c:v>395.48500000000001</c:v>
                </c:pt>
                <c:pt idx="16659">
                  <c:v>395.50299999999999</c:v>
                </c:pt>
                <c:pt idx="16660">
                  <c:v>395.54599999999999</c:v>
                </c:pt>
                <c:pt idx="16661">
                  <c:v>395.62299999999999</c:v>
                </c:pt>
                <c:pt idx="16662">
                  <c:v>395.71300000000002</c:v>
                </c:pt>
                <c:pt idx="16663">
                  <c:v>395.77499999999998</c:v>
                </c:pt>
                <c:pt idx="16664">
                  <c:v>395.78500000000003</c:v>
                </c:pt>
                <c:pt idx="16665">
                  <c:v>395.78500000000003</c:v>
                </c:pt>
                <c:pt idx="16666">
                  <c:v>395.78899999999999</c:v>
                </c:pt>
                <c:pt idx="16667">
                  <c:v>395.79599999999999</c:v>
                </c:pt>
                <c:pt idx="16668">
                  <c:v>395.80500000000001</c:v>
                </c:pt>
                <c:pt idx="16669">
                  <c:v>395.81599999999997</c:v>
                </c:pt>
                <c:pt idx="16670">
                  <c:v>395.82900000000001</c:v>
                </c:pt>
                <c:pt idx="16671">
                  <c:v>395.84199999999998</c:v>
                </c:pt>
                <c:pt idx="16672">
                  <c:v>395.85599999999999</c:v>
                </c:pt>
                <c:pt idx="16673">
                  <c:v>395.86700000000002</c:v>
                </c:pt>
                <c:pt idx="16674">
                  <c:v>395.87900000000002</c:v>
                </c:pt>
                <c:pt idx="16675">
                  <c:v>395.88900000000001</c:v>
                </c:pt>
                <c:pt idx="16676">
                  <c:v>395.90100000000001</c:v>
                </c:pt>
                <c:pt idx="16677">
                  <c:v>395.94</c:v>
                </c:pt>
                <c:pt idx="16678">
                  <c:v>395.94600000000003</c:v>
                </c:pt>
                <c:pt idx="16679">
                  <c:v>395.95299999999997</c:v>
                </c:pt>
                <c:pt idx="16680">
                  <c:v>395.99</c:v>
                </c:pt>
                <c:pt idx="16681">
                  <c:v>396.03500000000003</c:v>
                </c:pt>
                <c:pt idx="16682">
                  <c:v>396.07</c:v>
                </c:pt>
                <c:pt idx="16683">
                  <c:v>396.077</c:v>
                </c:pt>
                <c:pt idx="16684">
                  <c:v>396.077</c:v>
                </c:pt>
                <c:pt idx="16685">
                  <c:v>396.08100000000002</c:v>
                </c:pt>
                <c:pt idx="16686">
                  <c:v>396.09300000000002</c:v>
                </c:pt>
                <c:pt idx="16687">
                  <c:v>396.11700000000002</c:v>
                </c:pt>
                <c:pt idx="16688">
                  <c:v>396.16300000000001</c:v>
                </c:pt>
                <c:pt idx="16689">
                  <c:v>396.21899999999999</c:v>
                </c:pt>
                <c:pt idx="16690">
                  <c:v>396.26</c:v>
                </c:pt>
                <c:pt idx="16691">
                  <c:v>396.29199999999997</c:v>
                </c:pt>
                <c:pt idx="16692">
                  <c:v>396.31</c:v>
                </c:pt>
                <c:pt idx="16693">
                  <c:v>396.31</c:v>
                </c:pt>
                <c:pt idx="16694">
                  <c:v>396.31</c:v>
                </c:pt>
                <c:pt idx="16695">
                  <c:v>396.31200000000001</c:v>
                </c:pt>
                <c:pt idx="16696">
                  <c:v>396.32299999999998</c:v>
                </c:pt>
                <c:pt idx="16697">
                  <c:v>396.34</c:v>
                </c:pt>
                <c:pt idx="16698">
                  <c:v>396.38799999999998</c:v>
                </c:pt>
                <c:pt idx="16699">
                  <c:v>396.464</c:v>
                </c:pt>
                <c:pt idx="16700">
                  <c:v>396.54599999999999</c:v>
                </c:pt>
                <c:pt idx="16701">
                  <c:v>396.62599999999998</c:v>
                </c:pt>
                <c:pt idx="16702">
                  <c:v>396.709</c:v>
                </c:pt>
                <c:pt idx="16703">
                  <c:v>396.79500000000002</c:v>
                </c:pt>
                <c:pt idx="16704">
                  <c:v>396.87400000000002</c:v>
                </c:pt>
                <c:pt idx="16705">
                  <c:v>396.91</c:v>
                </c:pt>
                <c:pt idx="16706">
                  <c:v>396.91</c:v>
                </c:pt>
                <c:pt idx="16707">
                  <c:v>396.91</c:v>
                </c:pt>
                <c:pt idx="16708">
                  <c:v>396.94299999999998</c:v>
                </c:pt>
                <c:pt idx="16709">
                  <c:v>396.99099999999999</c:v>
                </c:pt>
                <c:pt idx="16710">
                  <c:v>397.03199999999998</c:v>
                </c:pt>
                <c:pt idx="16711">
                  <c:v>397.072</c:v>
                </c:pt>
                <c:pt idx="16712">
                  <c:v>397.12</c:v>
                </c:pt>
                <c:pt idx="16713">
                  <c:v>397.154</c:v>
                </c:pt>
                <c:pt idx="16714">
                  <c:v>397.154</c:v>
                </c:pt>
                <c:pt idx="16715">
                  <c:v>397.154</c:v>
                </c:pt>
                <c:pt idx="16716">
                  <c:v>397.15499999999997</c:v>
                </c:pt>
                <c:pt idx="16717">
                  <c:v>397.16</c:v>
                </c:pt>
                <c:pt idx="16718">
                  <c:v>397.16800000000001</c:v>
                </c:pt>
                <c:pt idx="16719">
                  <c:v>397.17700000000002</c:v>
                </c:pt>
                <c:pt idx="16720">
                  <c:v>397.18799999999999</c:v>
                </c:pt>
                <c:pt idx="16721">
                  <c:v>397.2</c:v>
                </c:pt>
                <c:pt idx="16722">
                  <c:v>397.21300000000002</c:v>
                </c:pt>
                <c:pt idx="16723">
                  <c:v>397.22500000000002</c:v>
                </c:pt>
                <c:pt idx="16724">
                  <c:v>397.23599999999999</c:v>
                </c:pt>
                <c:pt idx="16725">
                  <c:v>397.24799999999999</c:v>
                </c:pt>
                <c:pt idx="16726">
                  <c:v>397.26</c:v>
                </c:pt>
                <c:pt idx="16727">
                  <c:v>397.28</c:v>
                </c:pt>
                <c:pt idx="16728">
                  <c:v>397.33199999999999</c:v>
                </c:pt>
                <c:pt idx="16729">
                  <c:v>397.42099999999999</c:v>
                </c:pt>
                <c:pt idx="16730">
                  <c:v>397.51100000000002</c:v>
                </c:pt>
                <c:pt idx="16731">
                  <c:v>397.60199999999998</c:v>
                </c:pt>
                <c:pt idx="16732">
                  <c:v>397.69099999999997</c:v>
                </c:pt>
                <c:pt idx="16733">
                  <c:v>397.75299999999999</c:v>
                </c:pt>
                <c:pt idx="16734">
                  <c:v>397.76799999999997</c:v>
                </c:pt>
                <c:pt idx="16735">
                  <c:v>397.76799999999997</c:v>
                </c:pt>
                <c:pt idx="16736">
                  <c:v>397.76799999999997</c:v>
                </c:pt>
                <c:pt idx="16737">
                  <c:v>397.77199999999999</c:v>
                </c:pt>
                <c:pt idx="16738">
                  <c:v>397.78300000000002</c:v>
                </c:pt>
                <c:pt idx="16739">
                  <c:v>397.798</c:v>
                </c:pt>
                <c:pt idx="16740">
                  <c:v>397.81099999999998</c:v>
                </c:pt>
                <c:pt idx="16741">
                  <c:v>397.82299999999998</c:v>
                </c:pt>
                <c:pt idx="16742">
                  <c:v>397.83499999999998</c:v>
                </c:pt>
                <c:pt idx="16743">
                  <c:v>397.846</c:v>
                </c:pt>
                <c:pt idx="16744">
                  <c:v>397.86099999999999</c:v>
                </c:pt>
                <c:pt idx="16745">
                  <c:v>397.89800000000002</c:v>
                </c:pt>
                <c:pt idx="16746">
                  <c:v>397.97</c:v>
                </c:pt>
                <c:pt idx="16747">
                  <c:v>398.03199999999998</c:v>
                </c:pt>
                <c:pt idx="16748">
                  <c:v>398.04399999999998</c:v>
                </c:pt>
                <c:pt idx="16749">
                  <c:v>398.048</c:v>
                </c:pt>
                <c:pt idx="16750">
                  <c:v>398.08699999999999</c:v>
                </c:pt>
                <c:pt idx="16751">
                  <c:v>398.15199999999999</c:v>
                </c:pt>
                <c:pt idx="16752">
                  <c:v>398.24099999999999</c:v>
                </c:pt>
                <c:pt idx="16753">
                  <c:v>398.32600000000002</c:v>
                </c:pt>
                <c:pt idx="16754">
                  <c:v>398.36399999999998</c:v>
                </c:pt>
                <c:pt idx="16755">
                  <c:v>398.36399999999998</c:v>
                </c:pt>
                <c:pt idx="16756">
                  <c:v>398.36399999999998</c:v>
                </c:pt>
                <c:pt idx="16757">
                  <c:v>398.36799999999999</c:v>
                </c:pt>
                <c:pt idx="16758">
                  <c:v>398.37299999999999</c:v>
                </c:pt>
                <c:pt idx="16759">
                  <c:v>398.38499999999999</c:v>
                </c:pt>
                <c:pt idx="16760">
                  <c:v>398.399</c:v>
                </c:pt>
                <c:pt idx="16761">
                  <c:v>398.41199999999998</c:v>
                </c:pt>
                <c:pt idx="16762">
                  <c:v>398.42399999999998</c:v>
                </c:pt>
                <c:pt idx="16763">
                  <c:v>398.43599999999998</c:v>
                </c:pt>
                <c:pt idx="16764">
                  <c:v>398.44900000000001</c:v>
                </c:pt>
                <c:pt idx="16765">
                  <c:v>398.47399999999999</c:v>
                </c:pt>
                <c:pt idx="16766">
                  <c:v>398.52699999999999</c:v>
                </c:pt>
                <c:pt idx="16767">
                  <c:v>398.60300000000001</c:v>
                </c:pt>
                <c:pt idx="16768">
                  <c:v>398.68099999999998</c:v>
                </c:pt>
                <c:pt idx="16769">
                  <c:v>398.74599999999998</c:v>
                </c:pt>
                <c:pt idx="16770">
                  <c:v>398.74599999999998</c:v>
                </c:pt>
                <c:pt idx="16771">
                  <c:v>398.74599999999998</c:v>
                </c:pt>
                <c:pt idx="16772">
                  <c:v>398.74599999999998</c:v>
                </c:pt>
                <c:pt idx="16773">
                  <c:v>398.75</c:v>
                </c:pt>
                <c:pt idx="16774">
                  <c:v>398.75700000000001</c:v>
                </c:pt>
                <c:pt idx="16775">
                  <c:v>398.767</c:v>
                </c:pt>
                <c:pt idx="16776">
                  <c:v>398.78</c:v>
                </c:pt>
                <c:pt idx="16777">
                  <c:v>398.79399999999998</c:v>
                </c:pt>
                <c:pt idx="16778">
                  <c:v>398.80700000000002</c:v>
                </c:pt>
                <c:pt idx="16779">
                  <c:v>398.81799999999998</c:v>
                </c:pt>
                <c:pt idx="16780">
                  <c:v>398.82900000000001</c:v>
                </c:pt>
                <c:pt idx="16781">
                  <c:v>398.84100000000001</c:v>
                </c:pt>
                <c:pt idx="16782">
                  <c:v>398.85300000000001</c:v>
                </c:pt>
                <c:pt idx="16783">
                  <c:v>398.88600000000002</c:v>
                </c:pt>
                <c:pt idx="16784">
                  <c:v>398.94099999999997</c:v>
                </c:pt>
                <c:pt idx="16785">
                  <c:v>399.00200000000001</c:v>
                </c:pt>
                <c:pt idx="16786">
                  <c:v>399.05900000000003</c:v>
                </c:pt>
                <c:pt idx="16787">
                  <c:v>399.11700000000002</c:v>
                </c:pt>
                <c:pt idx="16788">
                  <c:v>399.178</c:v>
                </c:pt>
                <c:pt idx="16789">
                  <c:v>399.24299999999999</c:v>
                </c:pt>
                <c:pt idx="16790">
                  <c:v>399.30099999999999</c:v>
                </c:pt>
                <c:pt idx="16791">
                  <c:v>399.32799999999997</c:v>
                </c:pt>
                <c:pt idx="16792">
                  <c:v>399.32799999999997</c:v>
                </c:pt>
                <c:pt idx="16793">
                  <c:v>399.32799999999997</c:v>
                </c:pt>
                <c:pt idx="16794">
                  <c:v>399.33699999999999</c:v>
                </c:pt>
                <c:pt idx="16795">
                  <c:v>399.35</c:v>
                </c:pt>
                <c:pt idx="16796">
                  <c:v>399.36399999999998</c:v>
                </c:pt>
                <c:pt idx="16797">
                  <c:v>399.37700000000001</c:v>
                </c:pt>
                <c:pt idx="16798">
                  <c:v>399.38900000000001</c:v>
                </c:pt>
                <c:pt idx="16799">
                  <c:v>399.40199999999999</c:v>
                </c:pt>
                <c:pt idx="16800">
                  <c:v>399.41300000000001</c:v>
                </c:pt>
                <c:pt idx="16801">
                  <c:v>399.423</c:v>
                </c:pt>
                <c:pt idx="16802">
                  <c:v>399.44900000000001</c:v>
                </c:pt>
                <c:pt idx="16803">
                  <c:v>399.50099999999998</c:v>
                </c:pt>
                <c:pt idx="16804">
                  <c:v>399.57100000000003</c:v>
                </c:pt>
                <c:pt idx="16805">
                  <c:v>399.59800000000001</c:v>
                </c:pt>
                <c:pt idx="16806">
                  <c:v>399.59899999999999</c:v>
                </c:pt>
                <c:pt idx="16807">
                  <c:v>399.60199999999998</c:v>
                </c:pt>
                <c:pt idx="16808">
                  <c:v>399.61099999999999</c:v>
                </c:pt>
                <c:pt idx="16809">
                  <c:v>399.62400000000002</c:v>
                </c:pt>
                <c:pt idx="16810">
                  <c:v>399.637</c:v>
                </c:pt>
                <c:pt idx="16811">
                  <c:v>399.649</c:v>
                </c:pt>
                <c:pt idx="16812">
                  <c:v>399.66199999999998</c:v>
                </c:pt>
                <c:pt idx="16813">
                  <c:v>399.673</c:v>
                </c:pt>
                <c:pt idx="16814">
                  <c:v>399.685</c:v>
                </c:pt>
                <c:pt idx="16815">
                  <c:v>399.69499999999999</c:v>
                </c:pt>
                <c:pt idx="16816">
                  <c:v>399.71699999999998</c:v>
                </c:pt>
                <c:pt idx="16817">
                  <c:v>399.77699999999999</c:v>
                </c:pt>
                <c:pt idx="16818">
                  <c:v>399.86700000000002</c:v>
                </c:pt>
                <c:pt idx="16819">
                  <c:v>399.95499999999998</c:v>
                </c:pt>
                <c:pt idx="16820">
                  <c:v>400.02300000000002</c:v>
                </c:pt>
                <c:pt idx="16821">
                  <c:v>400.077</c:v>
                </c:pt>
                <c:pt idx="16822">
                  <c:v>400.12400000000002</c:v>
                </c:pt>
                <c:pt idx="16823">
                  <c:v>400.15499999999997</c:v>
                </c:pt>
                <c:pt idx="16824">
                  <c:v>400.15499999999997</c:v>
                </c:pt>
                <c:pt idx="16825">
                  <c:v>400.15499999999997</c:v>
                </c:pt>
                <c:pt idx="16826">
                  <c:v>400.15499999999997</c:v>
                </c:pt>
                <c:pt idx="16827">
                  <c:v>400.16399999999999</c:v>
                </c:pt>
                <c:pt idx="16828">
                  <c:v>400.17599999999999</c:v>
                </c:pt>
                <c:pt idx="16829">
                  <c:v>400.18799999999999</c:v>
                </c:pt>
                <c:pt idx="16830">
                  <c:v>400.202</c:v>
                </c:pt>
                <c:pt idx="16831">
                  <c:v>400.21499999999997</c:v>
                </c:pt>
                <c:pt idx="16832">
                  <c:v>400.22699999999998</c:v>
                </c:pt>
                <c:pt idx="16833">
                  <c:v>400.23899999999998</c:v>
                </c:pt>
                <c:pt idx="16834">
                  <c:v>400.25</c:v>
                </c:pt>
                <c:pt idx="16835">
                  <c:v>400.27</c:v>
                </c:pt>
                <c:pt idx="16836">
                  <c:v>400.31599999999997</c:v>
                </c:pt>
                <c:pt idx="16837">
                  <c:v>400.39400000000001</c:v>
                </c:pt>
                <c:pt idx="16838">
                  <c:v>400.47500000000002</c:v>
                </c:pt>
                <c:pt idx="16839">
                  <c:v>400.55500000000001</c:v>
                </c:pt>
                <c:pt idx="16840">
                  <c:v>400.63499999999999</c:v>
                </c:pt>
                <c:pt idx="16841">
                  <c:v>400.71</c:v>
                </c:pt>
                <c:pt idx="16842">
                  <c:v>400.76600000000002</c:v>
                </c:pt>
                <c:pt idx="16843">
                  <c:v>400.76600000000002</c:v>
                </c:pt>
                <c:pt idx="16844">
                  <c:v>400.76600000000002</c:v>
                </c:pt>
                <c:pt idx="16845">
                  <c:v>400.76600000000002</c:v>
                </c:pt>
                <c:pt idx="16846">
                  <c:v>400.77</c:v>
                </c:pt>
                <c:pt idx="16847">
                  <c:v>400.77800000000002</c:v>
                </c:pt>
                <c:pt idx="16848">
                  <c:v>400.78899999999999</c:v>
                </c:pt>
                <c:pt idx="16849">
                  <c:v>400.80099999999999</c:v>
                </c:pt>
                <c:pt idx="16850">
                  <c:v>400.81299999999999</c:v>
                </c:pt>
                <c:pt idx="16851">
                  <c:v>400.82400000000001</c:v>
                </c:pt>
                <c:pt idx="16852">
                  <c:v>400.83499999999998</c:v>
                </c:pt>
                <c:pt idx="16853">
                  <c:v>400.84699999999998</c:v>
                </c:pt>
                <c:pt idx="16854">
                  <c:v>400.88299999999998</c:v>
                </c:pt>
                <c:pt idx="16855">
                  <c:v>400.96100000000001</c:v>
                </c:pt>
                <c:pt idx="16856">
                  <c:v>401.04899999999998</c:v>
                </c:pt>
                <c:pt idx="16857">
                  <c:v>401.13400000000001</c:v>
                </c:pt>
                <c:pt idx="16858">
                  <c:v>401.17099999999999</c:v>
                </c:pt>
                <c:pt idx="16859">
                  <c:v>401.17399999999998</c:v>
                </c:pt>
                <c:pt idx="16860">
                  <c:v>401.17399999999998</c:v>
                </c:pt>
                <c:pt idx="16861">
                  <c:v>401.17500000000001</c:v>
                </c:pt>
                <c:pt idx="16862">
                  <c:v>401.17599999999999</c:v>
                </c:pt>
                <c:pt idx="16863">
                  <c:v>401.18</c:v>
                </c:pt>
                <c:pt idx="16864">
                  <c:v>401.185</c:v>
                </c:pt>
                <c:pt idx="16865">
                  <c:v>401.19099999999997</c:v>
                </c:pt>
                <c:pt idx="16866">
                  <c:v>401.19799999999998</c:v>
                </c:pt>
                <c:pt idx="16867">
                  <c:v>401.214</c:v>
                </c:pt>
                <c:pt idx="16868">
                  <c:v>401.24799999999999</c:v>
                </c:pt>
                <c:pt idx="16869">
                  <c:v>401.26600000000002</c:v>
                </c:pt>
                <c:pt idx="16870">
                  <c:v>401.26600000000002</c:v>
                </c:pt>
                <c:pt idx="16871">
                  <c:v>401.26900000000001</c:v>
                </c:pt>
                <c:pt idx="16872">
                  <c:v>401.27699999999999</c:v>
                </c:pt>
                <c:pt idx="16873">
                  <c:v>401.28699999999998</c:v>
                </c:pt>
                <c:pt idx="16874">
                  <c:v>401.29700000000003</c:v>
                </c:pt>
                <c:pt idx="16875">
                  <c:v>401.31</c:v>
                </c:pt>
                <c:pt idx="16876">
                  <c:v>401.32400000000001</c:v>
                </c:pt>
                <c:pt idx="16877">
                  <c:v>401.33699999999999</c:v>
                </c:pt>
                <c:pt idx="16878">
                  <c:v>401.34899999999999</c:v>
                </c:pt>
                <c:pt idx="16879">
                  <c:v>401.36099999999999</c:v>
                </c:pt>
                <c:pt idx="16880">
                  <c:v>401.37400000000002</c:v>
                </c:pt>
                <c:pt idx="16881">
                  <c:v>401.399</c:v>
                </c:pt>
                <c:pt idx="16882">
                  <c:v>401.45299999999997</c:v>
                </c:pt>
                <c:pt idx="16883">
                  <c:v>401.536</c:v>
                </c:pt>
                <c:pt idx="16884">
                  <c:v>401.625</c:v>
                </c:pt>
                <c:pt idx="16885">
                  <c:v>401.71499999999997</c:v>
                </c:pt>
                <c:pt idx="16886">
                  <c:v>401.80500000000001</c:v>
                </c:pt>
                <c:pt idx="16887">
                  <c:v>401.81099999999998</c:v>
                </c:pt>
                <c:pt idx="16888">
                  <c:v>401.81400000000002</c:v>
                </c:pt>
                <c:pt idx="16889">
                  <c:v>401.82600000000002</c:v>
                </c:pt>
                <c:pt idx="16890">
                  <c:v>401.84199999999998</c:v>
                </c:pt>
                <c:pt idx="16891">
                  <c:v>401.85399999999998</c:v>
                </c:pt>
                <c:pt idx="16892">
                  <c:v>401.86200000000002</c:v>
                </c:pt>
                <c:pt idx="16893">
                  <c:v>401.86900000000003</c:v>
                </c:pt>
                <c:pt idx="16894">
                  <c:v>401.87700000000001</c:v>
                </c:pt>
                <c:pt idx="16895">
                  <c:v>401.89</c:v>
                </c:pt>
                <c:pt idx="16896">
                  <c:v>401.904</c:v>
                </c:pt>
                <c:pt idx="16897">
                  <c:v>401.95299999999997</c:v>
                </c:pt>
                <c:pt idx="16898">
                  <c:v>401.976</c:v>
                </c:pt>
                <c:pt idx="16899">
                  <c:v>401.976</c:v>
                </c:pt>
                <c:pt idx="16900">
                  <c:v>401.97800000000001</c:v>
                </c:pt>
                <c:pt idx="16901">
                  <c:v>401.98399999999998</c:v>
                </c:pt>
                <c:pt idx="16902">
                  <c:v>401.99400000000003</c:v>
                </c:pt>
                <c:pt idx="16903">
                  <c:v>402.00700000000001</c:v>
                </c:pt>
                <c:pt idx="16904">
                  <c:v>402.02</c:v>
                </c:pt>
                <c:pt idx="16905">
                  <c:v>402.03199999999998</c:v>
                </c:pt>
                <c:pt idx="16906">
                  <c:v>402.04399999999998</c:v>
                </c:pt>
                <c:pt idx="16907">
                  <c:v>402.05500000000001</c:v>
                </c:pt>
                <c:pt idx="16908">
                  <c:v>402.065</c:v>
                </c:pt>
                <c:pt idx="16909">
                  <c:v>402.07600000000002</c:v>
                </c:pt>
                <c:pt idx="16910">
                  <c:v>402.09500000000003</c:v>
                </c:pt>
                <c:pt idx="16911">
                  <c:v>402.10399999999998</c:v>
                </c:pt>
                <c:pt idx="16912">
                  <c:v>402.12</c:v>
                </c:pt>
                <c:pt idx="16913">
                  <c:v>402.15300000000002</c:v>
                </c:pt>
                <c:pt idx="16914">
                  <c:v>402.16699999999997</c:v>
                </c:pt>
                <c:pt idx="16915">
                  <c:v>402.16800000000001</c:v>
                </c:pt>
                <c:pt idx="16916">
                  <c:v>402.18099999999998</c:v>
                </c:pt>
                <c:pt idx="16917">
                  <c:v>402.21899999999999</c:v>
                </c:pt>
                <c:pt idx="16918">
                  <c:v>402.26600000000002</c:v>
                </c:pt>
                <c:pt idx="16919">
                  <c:v>402.27800000000002</c:v>
                </c:pt>
                <c:pt idx="16920">
                  <c:v>402.279</c:v>
                </c:pt>
                <c:pt idx="16921">
                  <c:v>402.28500000000003</c:v>
                </c:pt>
                <c:pt idx="16922">
                  <c:v>402.291</c:v>
                </c:pt>
                <c:pt idx="16923">
                  <c:v>402.29899999999998</c:v>
                </c:pt>
                <c:pt idx="16924">
                  <c:v>402.30799999999999</c:v>
                </c:pt>
                <c:pt idx="16925">
                  <c:v>402.31799999999998</c:v>
                </c:pt>
                <c:pt idx="16926">
                  <c:v>402.32900000000001</c:v>
                </c:pt>
                <c:pt idx="16927">
                  <c:v>402.34300000000002</c:v>
                </c:pt>
                <c:pt idx="16928">
                  <c:v>402.35700000000003</c:v>
                </c:pt>
                <c:pt idx="16929">
                  <c:v>402.37099999999998</c:v>
                </c:pt>
                <c:pt idx="16930">
                  <c:v>402.38299999999998</c:v>
                </c:pt>
                <c:pt idx="16931">
                  <c:v>402.39499999999998</c:v>
                </c:pt>
                <c:pt idx="16932">
                  <c:v>402.40600000000001</c:v>
                </c:pt>
                <c:pt idx="16933">
                  <c:v>402.416</c:v>
                </c:pt>
                <c:pt idx="16934">
                  <c:v>402.428</c:v>
                </c:pt>
                <c:pt idx="16935">
                  <c:v>402.43900000000002</c:v>
                </c:pt>
                <c:pt idx="16936">
                  <c:v>402.44799999999998</c:v>
                </c:pt>
                <c:pt idx="16937">
                  <c:v>402.46300000000002</c:v>
                </c:pt>
                <c:pt idx="16938">
                  <c:v>402.48899999999998</c:v>
                </c:pt>
                <c:pt idx="16939">
                  <c:v>402.50799999999998</c:v>
                </c:pt>
                <c:pt idx="16940">
                  <c:v>402.51400000000001</c:v>
                </c:pt>
                <c:pt idx="16941">
                  <c:v>402.524</c:v>
                </c:pt>
                <c:pt idx="16942">
                  <c:v>402.548</c:v>
                </c:pt>
                <c:pt idx="16943">
                  <c:v>402.59500000000003</c:v>
                </c:pt>
                <c:pt idx="16944">
                  <c:v>402.64400000000001</c:v>
                </c:pt>
                <c:pt idx="16945">
                  <c:v>402.685</c:v>
                </c:pt>
                <c:pt idx="16946">
                  <c:v>402.721</c:v>
                </c:pt>
                <c:pt idx="16947">
                  <c:v>402.73899999999998</c:v>
                </c:pt>
                <c:pt idx="16948">
                  <c:v>402.74099999999999</c:v>
                </c:pt>
                <c:pt idx="16949">
                  <c:v>402.74599999999998</c:v>
                </c:pt>
                <c:pt idx="16950">
                  <c:v>402.75400000000002</c:v>
                </c:pt>
                <c:pt idx="16951">
                  <c:v>402.774</c:v>
                </c:pt>
                <c:pt idx="16952">
                  <c:v>402.79500000000002</c:v>
                </c:pt>
                <c:pt idx="16953">
                  <c:v>402.79500000000002</c:v>
                </c:pt>
                <c:pt idx="16954">
                  <c:v>402.79899999999998</c:v>
                </c:pt>
                <c:pt idx="16955">
                  <c:v>402.80599999999998</c:v>
                </c:pt>
                <c:pt idx="16956">
                  <c:v>402.81599999999997</c:v>
                </c:pt>
                <c:pt idx="16957">
                  <c:v>402.827</c:v>
                </c:pt>
                <c:pt idx="16958">
                  <c:v>402.839</c:v>
                </c:pt>
                <c:pt idx="16959">
                  <c:v>402.85300000000001</c:v>
                </c:pt>
                <c:pt idx="16960">
                  <c:v>402.86700000000002</c:v>
                </c:pt>
                <c:pt idx="16961">
                  <c:v>402.88099999999997</c:v>
                </c:pt>
                <c:pt idx="16962">
                  <c:v>402.89299999999997</c:v>
                </c:pt>
                <c:pt idx="16963">
                  <c:v>402.90600000000001</c:v>
                </c:pt>
                <c:pt idx="16964">
                  <c:v>402.91699999999997</c:v>
                </c:pt>
                <c:pt idx="16965">
                  <c:v>402.92700000000002</c:v>
                </c:pt>
                <c:pt idx="16966">
                  <c:v>402.93799999999999</c:v>
                </c:pt>
                <c:pt idx="16967">
                  <c:v>402.94900000000001</c:v>
                </c:pt>
                <c:pt idx="16968">
                  <c:v>402.959</c:v>
                </c:pt>
                <c:pt idx="16969">
                  <c:v>402.97399999999999</c:v>
                </c:pt>
                <c:pt idx="16970">
                  <c:v>403.01799999999997</c:v>
                </c:pt>
                <c:pt idx="16971">
                  <c:v>403.09100000000001</c:v>
                </c:pt>
                <c:pt idx="16972">
                  <c:v>403.16699999999997</c:v>
                </c:pt>
                <c:pt idx="16973">
                  <c:v>403.24099999999999</c:v>
                </c:pt>
                <c:pt idx="16974">
                  <c:v>403.24400000000003</c:v>
                </c:pt>
                <c:pt idx="16975">
                  <c:v>403.25400000000002</c:v>
                </c:pt>
                <c:pt idx="16976">
                  <c:v>403.29300000000001</c:v>
                </c:pt>
                <c:pt idx="16977">
                  <c:v>403.34</c:v>
                </c:pt>
                <c:pt idx="16978">
                  <c:v>403.40600000000001</c:v>
                </c:pt>
                <c:pt idx="16979">
                  <c:v>403.49</c:v>
                </c:pt>
                <c:pt idx="16980">
                  <c:v>403.58</c:v>
                </c:pt>
                <c:pt idx="16981">
                  <c:v>403.66699999999997</c:v>
                </c:pt>
                <c:pt idx="16982">
                  <c:v>403.75599999999997</c:v>
                </c:pt>
                <c:pt idx="16983">
                  <c:v>403.83</c:v>
                </c:pt>
                <c:pt idx="16984">
                  <c:v>403.87799999999999</c:v>
                </c:pt>
                <c:pt idx="16985">
                  <c:v>403.88499999999999</c:v>
                </c:pt>
                <c:pt idx="16986">
                  <c:v>403.892</c:v>
                </c:pt>
                <c:pt idx="16987">
                  <c:v>403.91899999999998</c:v>
                </c:pt>
                <c:pt idx="16988">
                  <c:v>403.947</c:v>
                </c:pt>
                <c:pt idx="16989">
                  <c:v>403.95400000000001</c:v>
                </c:pt>
                <c:pt idx="16990">
                  <c:v>403.95400000000001</c:v>
                </c:pt>
                <c:pt idx="16991">
                  <c:v>403.95400000000001</c:v>
                </c:pt>
                <c:pt idx="16992">
                  <c:v>403.95400000000001</c:v>
                </c:pt>
                <c:pt idx="16993">
                  <c:v>403.959</c:v>
                </c:pt>
                <c:pt idx="16994">
                  <c:v>403.96100000000001</c:v>
                </c:pt>
                <c:pt idx="16995">
                  <c:v>403.96100000000001</c:v>
                </c:pt>
                <c:pt idx="16996">
                  <c:v>403.96199999999999</c:v>
                </c:pt>
                <c:pt idx="16997">
                  <c:v>403.98200000000003</c:v>
                </c:pt>
                <c:pt idx="16998">
                  <c:v>404</c:v>
                </c:pt>
                <c:pt idx="16999">
                  <c:v>404.012</c:v>
                </c:pt>
                <c:pt idx="17000">
                  <c:v>404.024</c:v>
                </c:pt>
                <c:pt idx="17001">
                  <c:v>404.036</c:v>
                </c:pt>
                <c:pt idx="17002">
                  <c:v>404.04700000000003</c:v>
                </c:pt>
                <c:pt idx="17003">
                  <c:v>404.05799999999999</c:v>
                </c:pt>
                <c:pt idx="17004">
                  <c:v>404.08300000000003</c:v>
                </c:pt>
                <c:pt idx="17005">
                  <c:v>404.14</c:v>
                </c:pt>
                <c:pt idx="17006">
                  <c:v>404.17399999999998</c:v>
                </c:pt>
                <c:pt idx="17007">
                  <c:v>404.17399999999998</c:v>
                </c:pt>
                <c:pt idx="17008">
                  <c:v>404.18400000000003</c:v>
                </c:pt>
                <c:pt idx="17009">
                  <c:v>404.20400000000001</c:v>
                </c:pt>
                <c:pt idx="17010">
                  <c:v>404.21600000000001</c:v>
                </c:pt>
                <c:pt idx="17011">
                  <c:v>404.22899999999998</c:v>
                </c:pt>
                <c:pt idx="17012">
                  <c:v>404.24099999999999</c:v>
                </c:pt>
                <c:pt idx="17013">
                  <c:v>404.25299999999999</c:v>
                </c:pt>
                <c:pt idx="17014">
                  <c:v>404.26400000000001</c:v>
                </c:pt>
                <c:pt idx="17015">
                  <c:v>404.27600000000001</c:v>
                </c:pt>
                <c:pt idx="17016">
                  <c:v>404.315</c:v>
                </c:pt>
                <c:pt idx="17017">
                  <c:v>404.38099999999997</c:v>
                </c:pt>
                <c:pt idx="17018">
                  <c:v>404.45100000000002</c:v>
                </c:pt>
                <c:pt idx="17019">
                  <c:v>404.52199999999999</c:v>
                </c:pt>
                <c:pt idx="17020">
                  <c:v>404.58600000000001</c:v>
                </c:pt>
                <c:pt idx="17021">
                  <c:v>404.642</c:v>
                </c:pt>
                <c:pt idx="17022">
                  <c:v>404.642</c:v>
                </c:pt>
                <c:pt idx="17023">
                  <c:v>404.642</c:v>
                </c:pt>
                <c:pt idx="17024">
                  <c:v>404.64699999999999</c:v>
                </c:pt>
                <c:pt idx="17025">
                  <c:v>404.65899999999999</c:v>
                </c:pt>
                <c:pt idx="17026">
                  <c:v>404.673</c:v>
                </c:pt>
                <c:pt idx="17027">
                  <c:v>404.68599999999998</c:v>
                </c:pt>
                <c:pt idx="17028">
                  <c:v>404.697</c:v>
                </c:pt>
                <c:pt idx="17029">
                  <c:v>404.709</c:v>
                </c:pt>
                <c:pt idx="17030">
                  <c:v>404.721</c:v>
                </c:pt>
                <c:pt idx="17031">
                  <c:v>404.74</c:v>
                </c:pt>
                <c:pt idx="17032">
                  <c:v>404.78399999999999</c:v>
                </c:pt>
                <c:pt idx="17033">
                  <c:v>404.86900000000003</c:v>
                </c:pt>
                <c:pt idx="17034">
                  <c:v>404.95100000000002</c:v>
                </c:pt>
                <c:pt idx="17035">
                  <c:v>405.02</c:v>
                </c:pt>
                <c:pt idx="17036">
                  <c:v>405.077</c:v>
                </c:pt>
                <c:pt idx="17037">
                  <c:v>405.13099999999997</c:v>
                </c:pt>
                <c:pt idx="17038">
                  <c:v>405.17599999999999</c:v>
                </c:pt>
                <c:pt idx="17039">
                  <c:v>405.21600000000001</c:v>
                </c:pt>
                <c:pt idx="17040">
                  <c:v>405.22699999999998</c:v>
                </c:pt>
                <c:pt idx="17041">
                  <c:v>405.22699999999998</c:v>
                </c:pt>
                <c:pt idx="17042">
                  <c:v>405.22800000000001</c:v>
                </c:pt>
                <c:pt idx="17043">
                  <c:v>405.233</c:v>
                </c:pt>
                <c:pt idx="17044">
                  <c:v>405.24099999999999</c:v>
                </c:pt>
                <c:pt idx="17045">
                  <c:v>405.25299999999999</c:v>
                </c:pt>
                <c:pt idx="17046">
                  <c:v>405.26600000000002</c:v>
                </c:pt>
                <c:pt idx="17047">
                  <c:v>405.279</c:v>
                </c:pt>
                <c:pt idx="17048">
                  <c:v>405.291</c:v>
                </c:pt>
                <c:pt idx="17049">
                  <c:v>405.30099999999999</c:v>
                </c:pt>
                <c:pt idx="17050">
                  <c:v>405.31200000000001</c:v>
                </c:pt>
                <c:pt idx="17051">
                  <c:v>405.33300000000003</c:v>
                </c:pt>
                <c:pt idx="17052">
                  <c:v>405.38600000000002</c:v>
                </c:pt>
                <c:pt idx="17053">
                  <c:v>405.46199999999999</c:v>
                </c:pt>
                <c:pt idx="17054">
                  <c:v>405.50200000000001</c:v>
                </c:pt>
                <c:pt idx="17055">
                  <c:v>405.53399999999999</c:v>
                </c:pt>
                <c:pt idx="17056">
                  <c:v>405.56400000000002</c:v>
                </c:pt>
                <c:pt idx="17057">
                  <c:v>405.6</c:v>
                </c:pt>
                <c:pt idx="17058">
                  <c:v>405.65199999999999</c:v>
                </c:pt>
                <c:pt idx="17059">
                  <c:v>405.72399999999999</c:v>
                </c:pt>
                <c:pt idx="17060">
                  <c:v>405.78399999999999</c:v>
                </c:pt>
                <c:pt idx="17061">
                  <c:v>405.79500000000002</c:v>
                </c:pt>
                <c:pt idx="17062">
                  <c:v>405.79500000000002</c:v>
                </c:pt>
                <c:pt idx="17063">
                  <c:v>405.79500000000002</c:v>
                </c:pt>
                <c:pt idx="17064">
                  <c:v>405.798</c:v>
                </c:pt>
                <c:pt idx="17065">
                  <c:v>405.80700000000002</c:v>
                </c:pt>
                <c:pt idx="17066">
                  <c:v>405.81700000000001</c:v>
                </c:pt>
                <c:pt idx="17067">
                  <c:v>405.83</c:v>
                </c:pt>
                <c:pt idx="17068">
                  <c:v>405.84300000000002</c:v>
                </c:pt>
                <c:pt idx="17069">
                  <c:v>405.85399999999998</c:v>
                </c:pt>
                <c:pt idx="17070">
                  <c:v>405.86599999999999</c:v>
                </c:pt>
                <c:pt idx="17071">
                  <c:v>405.87700000000001</c:v>
                </c:pt>
                <c:pt idx="17072">
                  <c:v>405.887</c:v>
                </c:pt>
                <c:pt idx="17073">
                  <c:v>405.91800000000001</c:v>
                </c:pt>
                <c:pt idx="17074">
                  <c:v>405.99099999999999</c:v>
                </c:pt>
                <c:pt idx="17075">
                  <c:v>406.08</c:v>
                </c:pt>
                <c:pt idx="17076">
                  <c:v>406.16899999999998</c:v>
                </c:pt>
                <c:pt idx="17077">
                  <c:v>406.25299999999999</c:v>
                </c:pt>
                <c:pt idx="17078">
                  <c:v>406.31400000000002</c:v>
                </c:pt>
                <c:pt idx="17079">
                  <c:v>406.32499999999999</c:v>
                </c:pt>
                <c:pt idx="17080">
                  <c:v>406.32499999999999</c:v>
                </c:pt>
                <c:pt idx="17081">
                  <c:v>406.32799999999997</c:v>
                </c:pt>
                <c:pt idx="17082">
                  <c:v>406.33499999999998</c:v>
                </c:pt>
                <c:pt idx="17083">
                  <c:v>406.346</c:v>
                </c:pt>
                <c:pt idx="17084">
                  <c:v>406.36</c:v>
                </c:pt>
                <c:pt idx="17085">
                  <c:v>406.37400000000002</c:v>
                </c:pt>
                <c:pt idx="17086">
                  <c:v>406.38600000000002</c:v>
                </c:pt>
                <c:pt idx="17087">
                  <c:v>406.39800000000002</c:v>
                </c:pt>
                <c:pt idx="17088">
                  <c:v>406.41</c:v>
                </c:pt>
                <c:pt idx="17089">
                  <c:v>406.42700000000002</c:v>
                </c:pt>
                <c:pt idx="17090">
                  <c:v>406.47199999999998</c:v>
                </c:pt>
                <c:pt idx="17091">
                  <c:v>406.54599999999999</c:v>
                </c:pt>
                <c:pt idx="17092">
                  <c:v>406.63499999999999</c:v>
                </c:pt>
                <c:pt idx="17093">
                  <c:v>406.70100000000002</c:v>
                </c:pt>
                <c:pt idx="17094">
                  <c:v>406.70100000000002</c:v>
                </c:pt>
                <c:pt idx="17095">
                  <c:v>406.70100000000002</c:v>
                </c:pt>
                <c:pt idx="17096">
                  <c:v>406.70299999999997</c:v>
                </c:pt>
                <c:pt idx="17097">
                  <c:v>406.71</c:v>
                </c:pt>
                <c:pt idx="17098">
                  <c:v>406.72500000000002</c:v>
                </c:pt>
                <c:pt idx="17099">
                  <c:v>406.755</c:v>
                </c:pt>
                <c:pt idx="17100">
                  <c:v>406.77800000000002</c:v>
                </c:pt>
                <c:pt idx="17101">
                  <c:v>406.791</c:v>
                </c:pt>
                <c:pt idx="17102">
                  <c:v>406.80200000000002</c:v>
                </c:pt>
                <c:pt idx="17103">
                  <c:v>406.81200000000001</c:v>
                </c:pt>
                <c:pt idx="17104">
                  <c:v>406.82900000000001</c:v>
                </c:pt>
                <c:pt idx="17105">
                  <c:v>406.84300000000002</c:v>
                </c:pt>
                <c:pt idx="17106">
                  <c:v>406.84699999999998</c:v>
                </c:pt>
                <c:pt idx="17107">
                  <c:v>406.85500000000002</c:v>
                </c:pt>
                <c:pt idx="17108">
                  <c:v>406.86599999999999</c:v>
                </c:pt>
                <c:pt idx="17109">
                  <c:v>406.87900000000002</c:v>
                </c:pt>
                <c:pt idx="17110">
                  <c:v>406.89100000000002</c:v>
                </c:pt>
                <c:pt idx="17111">
                  <c:v>406.90300000000002</c:v>
                </c:pt>
                <c:pt idx="17112">
                  <c:v>406.91399999999999</c:v>
                </c:pt>
                <c:pt idx="17113">
                  <c:v>406.92599999999999</c:v>
                </c:pt>
                <c:pt idx="17114">
                  <c:v>406.94400000000002</c:v>
                </c:pt>
                <c:pt idx="17115">
                  <c:v>406.99599999999998</c:v>
                </c:pt>
                <c:pt idx="17116">
                  <c:v>407.08600000000001</c:v>
                </c:pt>
                <c:pt idx="17117">
                  <c:v>407.17500000000001</c:v>
                </c:pt>
                <c:pt idx="17118">
                  <c:v>407.209</c:v>
                </c:pt>
                <c:pt idx="17119">
                  <c:v>407.209</c:v>
                </c:pt>
                <c:pt idx="17120">
                  <c:v>407.209</c:v>
                </c:pt>
                <c:pt idx="17121">
                  <c:v>407.221</c:v>
                </c:pt>
                <c:pt idx="17122">
                  <c:v>407.26600000000002</c:v>
                </c:pt>
                <c:pt idx="17123">
                  <c:v>407.334</c:v>
                </c:pt>
                <c:pt idx="17124">
                  <c:v>407.34899999999999</c:v>
                </c:pt>
                <c:pt idx="17125">
                  <c:v>407.34899999999999</c:v>
                </c:pt>
                <c:pt idx="17126">
                  <c:v>407.35199999999998</c:v>
                </c:pt>
                <c:pt idx="17127">
                  <c:v>407.35899999999998</c:v>
                </c:pt>
                <c:pt idx="17128">
                  <c:v>407.37</c:v>
                </c:pt>
                <c:pt idx="17129">
                  <c:v>407.38099999999997</c:v>
                </c:pt>
                <c:pt idx="17130">
                  <c:v>407.39499999999998</c:v>
                </c:pt>
                <c:pt idx="17131">
                  <c:v>407.40899999999999</c:v>
                </c:pt>
                <c:pt idx="17132">
                  <c:v>407.42200000000003</c:v>
                </c:pt>
                <c:pt idx="17133">
                  <c:v>407.43400000000003</c:v>
                </c:pt>
                <c:pt idx="17134">
                  <c:v>407.44600000000003</c:v>
                </c:pt>
                <c:pt idx="17135">
                  <c:v>407.459</c:v>
                </c:pt>
                <c:pt idx="17136">
                  <c:v>407.488</c:v>
                </c:pt>
                <c:pt idx="17137">
                  <c:v>407.54399999999998</c:v>
                </c:pt>
                <c:pt idx="17138">
                  <c:v>407.57600000000002</c:v>
                </c:pt>
                <c:pt idx="17139">
                  <c:v>407.57600000000002</c:v>
                </c:pt>
                <c:pt idx="17140">
                  <c:v>407.58100000000002</c:v>
                </c:pt>
                <c:pt idx="17141">
                  <c:v>407.59100000000001</c:v>
                </c:pt>
                <c:pt idx="17142">
                  <c:v>407.60300000000001</c:v>
                </c:pt>
                <c:pt idx="17143">
                  <c:v>407.61599999999999</c:v>
                </c:pt>
                <c:pt idx="17144">
                  <c:v>407.62900000000002</c:v>
                </c:pt>
                <c:pt idx="17145">
                  <c:v>407.64100000000002</c:v>
                </c:pt>
                <c:pt idx="17146">
                  <c:v>407.65300000000002</c:v>
                </c:pt>
                <c:pt idx="17147">
                  <c:v>407.66399999999999</c:v>
                </c:pt>
                <c:pt idx="17148">
                  <c:v>407.69</c:v>
                </c:pt>
                <c:pt idx="17149">
                  <c:v>407.76</c:v>
                </c:pt>
                <c:pt idx="17150">
                  <c:v>407.83499999999998</c:v>
                </c:pt>
                <c:pt idx="17151">
                  <c:v>407.90300000000002</c:v>
                </c:pt>
                <c:pt idx="17152">
                  <c:v>407.90300000000002</c:v>
                </c:pt>
                <c:pt idx="17153">
                  <c:v>407.90499999999997</c:v>
                </c:pt>
                <c:pt idx="17154">
                  <c:v>407.91800000000001</c:v>
                </c:pt>
                <c:pt idx="17155">
                  <c:v>407.92899999999997</c:v>
                </c:pt>
                <c:pt idx="17156">
                  <c:v>407.94099999999997</c:v>
                </c:pt>
                <c:pt idx="17157">
                  <c:v>407.95400000000001</c:v>
                </c:pt>
                <c:pt idx="17158">
                  <c:v>407.96699999999998</c:v>
                </c:pt>
                <c:pt idx="17159">
                  <c:v>407.97899999999998</c:v>
                </c:pt>
                <c:pt idx="17160">
                  <c:v>407.99299999999999</c:v>
                </c:pt>
                <c:pt idx="17161">
                  <c:v>408.02300000000002</c:v>
                </c:pt>
                <c:pt idx="17162">
                  <c:v>408.08300000000003</c:v>
                </c:pt>
                <c:pt idx="17163">
                  <c:v>408.166</c:v>
                </c:pt>
                <c:pt idx="17164">
                  <c:v>408.25400000000002</c:v>
                </c:pt>
                <c:pt idx="17165">
                  <c:v>408.315</c:v>
                </c:pt>
                <c:pt idx="17166">
                  <c:v>408.315</c:v>
                </c:pt>
                <c:pt idx="17167">
                  <c:v>408.315</c:v>
                </c:pt>
                <c:pt idx="17168">
                  <c:v>408.32</c:v>
                </c:pt>
                <c:pt idx="17169">
                  <c:v>408.32900000000001</c:v>
                </c:pt>
                <c:pt idx="17170">
                  <c:v>408.339</c:v>
                </c:pt>
                <c:pt idx="17171">
                  <c:v>408.35300000000001</c:v>
                </c:pt>
                <c:pt idx="17172">
                  <c:v>408.36599999999999</c:v>
                </c:pt>
                <c:pt idx="17173">
                  <c:v>408.38</c:v>
                </c:pt>
                <c:pt idx="17174">
                  <c:v>408.39100000000002</c:v>
                </c:pt>
                <c:pt idx="17175">
                  <c:v>408.40199999999999</c:v>
                </c:pt>
                <c:pt idx="17176">
                  <c:v>408.41300000000001</c:v>
                </c:pt>
                <c:pt idx="17177">
                  <c:v>408.44299999999998</c:v>
                </c:pt>
                <c:pt idx="17178">
                  <c:v>408.512</c:v>
                </c:pt>
                <c:pt idx="17179">
                  <c:v>408.59899999999999</c:v>
                </c:pt>
                <c:pt idx="17180">
                  <c:v>408.65</c:v>
                </c:pt>
                <c:pt idx="17181">
                  <c:v>408.65699999999998</c:v>
                </c:pt>
                <c:pt idx="17182">
                  <c:v>408.65699999999998</c:v>
                </c:pt>
                <c:pt idx="17183">
                  <c:v>408.661</c:v>
                </c:pt>
                <c:pt idx="17184">
                  <c:v>408.67099999999999</c:v>
                </c:pt>
                <c:pt idx="17185">
                  <c:v>408.68299999999999</c:v>
                </c:pt>
                <c:pt idx="17186">
                  <c:v>408.697</c:v>
                </c:pt>
                <c:pt idx="17187">
                  <c:v>408.71</c:v>
                </c:pt>
                <c:pt idx="17188">
                  <c:v>408.72300000000001</c:v>
                </c:pt>
                <c:pt idx="17189">
                  <c:v>408.73500000000001</c:v>
                </c:pt>
                <c:pt idx="17190">
                  <c:v>408.74599999999998</c:v>
                </c:pt>
                <c:pt idx="17191">
                  <c:v>408.75799999999998</c:v>
                </c:pt>
                <c:pt idx="17192">
                  <c:v>408.77</c:v>
                </c:pt>
                <c:pt idx="17193">
                  <c:v>408.78199999999998</c:v>
                </c:pt>
                <c:pt idx="17194">
                  <c:v>408.79399999999998</c:v>
                </c:pt>
                <c:pt idx="17195">
                  <c:v>408.80500000000001</c:v>
                </c:pt>
                <c:pt idx="17196">
                  <c:v>408.81700000000001</c:v>
                </c:pt>
                <c:pt idx="17197">
                  <c:v>408.83699999999999</c:v>
                </c:pt>
                <c:pt idx="17198">
                  <c:v>408.88400000000001</c:v>
                </c:pt>
                <c:pt idx="17199">
                  <c:v>408.92500000000001</c:v>
                </c:pt>
                <c:pt idx="17200">
                  <c:v>408.92500000000001</c:v>
                </c:pt>
                <c:pt idx="17201">
                  <c:v>408.92700000000002</c:v>
                </c:pt>
                <c:pt idx="17202">
                  <c:v>408.93700000000001</c:v>
                </c:pt>
                <c:pt idx="17203">
                  <c:v>408.94900000000001</c:v>
                </c:pt>
                <c:pt idx="17204">
                  <c:v>408.96300000000002</c:v>
                </c:pt>
                <c:pt idx="17205">
                  <c:v>408.976</c:v>
                </c:pt>
                <c:pt idx="17206">
                  <c:v>408.98700000000002</c:v>
                </c:pt>
                <c:pt idx="17207">
                  <c:v>408.99900000000002</c:v>
                </c:pt>
                <c:pt idx="17208">
                  <c:v>409.01</c:v>
                </c:pt>
                <c:pt idx="17209">
                  <c:v>409.02600000000001</c:v>
                </c:pt>
                <c:pt idx="17210">
                  <c:v>409.072</c:v>
                </c:pt>
                <c:pt idx="17211">
                  <c:v>409.16</c:v>
                </c:pt>
                <c:pt idx="17212">
                  <c:v>409.24700000000001</c:v>
                </c:pt>
                <c:pt idx="17213">
                  <c:v>409.33300000000003</c:v>
                </c:pt>
                <c:pt idx="17214">
                  <c:v>409.40300000000002</c:v>
                </c:pt>
                <c:pt idx="17215">
                  <c:v>409.42399999999998</c:v>
                </c:pt>
                <c:pt idx="17216">
                  <c:v>409.42399999999998</c:v>
                </c:pt>
                <c:pt idx="17217">
                  <c:v>409.42399999999998</c:v>
                </c:pt>
                <c:pt idx="17218">
                  <c:v>409.428</c:v>
                </c:pt>
                <c:pt idx="17219">
                  <c:v>409.435</c:v>
                </c:pt>
                <c:pt idx="17220">
                  <c:v>409.44499999999999</c:v>
                </c:pt>
                <c:pt idx="17221">
                  <c:v>409.45499999999998</c:v>
                </c:pt>
                <c:pt idx="17222">
                  <c:v>409.46699999999998</c:v>
                </c:pt>
                <c:pt idx="17223">
                  <c:v>409.48099999999999</c:v>
                </c:pt>
                <c:pt idx="17224">
                  <c:v>409.49400000000003</c:v>
                </c:pt>
                <c:pt idx="17225">
                  <c:v>409.50599999999997</c:v>
                </c:pt>
                <c:pt idx="17226">
                  <c:v>409.51799999999997</c:v>
                </c:pt>
                <c:pt idx="17227">
                  <c:v>409.52800000000002</c:v>
                </c:pt>
                <c:pt idx="17228">
                  <c:v>409.541</c:v>
                </c:pt>
                <c:pt idx="17229">
                  <c:v>409.56700000000001</c:v>
                </c:pt>
                <c:pt idx="17230">
                  <c:v>409.63</c:v>
                </c:pt>
                <c:pt idx="17231">
                  <c:v>409.70600000000002</c:v>
                </c:pt>
                <c:pt idx="17232">
                  <c:v>409.72399999999999</c:v>
                </c:pt>
                <c:pt idx="17233">
                  <c:v>409.72399999999999</c:v>
                </c:pt>
                <c:pt idx="17234">
                  <c:v>409.72800000000001</c:v>
                </c:pt>
                <c:pt idx="17235">
                  <c:v>409.73500000000001</c:v>
                </c:pt>
                <c:pt idx="17236">
                  <c:v>409.745</c:v>
                </c:pt>
                <c:pt idx="17237">
                  <c:v>409.75799999999998</c:v>
                </c:pt>
                <c:pt idx="17238">
                  <c:v>409.77199999999999</c:v>
                </c:pt>
                <c:pt idx="17239">
                  <c:v>409.78500000000003</c:v>
                </c:pt>
                <c:pt idx="17240">
                  <c:v>409.79700000000003</c:v>
                </c:pt>
                <c:pt idx="17241">
                  <c:v>409.80799999999999</c:v>
                </c:pt>
                <c:pt idx="17242">
                  <c:v>409.81900000000002</c:v>
                </c:pt>
                <c:pt idx="17243">
                  <c:v>409.834</c:v>
                </c:pt>
                <c:pt idx="17244">
                  <c:v>409.87099999999998</c:v>
                </c:pt>
                <c:pt idx="17245">
                  <c:v>409.94200000000001</c:v>
                </c:pt>
                <c:pt idx="17246">
                  <c:v>410.00400000000002</c:v>
                </c:pt>
                <c:pt idx="17247">
                  <c:v>410.01100000000002</c:v>
                </c:pt>
                <c:pt idx="17248">
                  <c:v>410.01299999999998</c:v>
                </c:pt>
                <c:pt idx="17249">
                  <c:v>410.01799999999997</c:v>
                </c:pt>
                <c:pt idx="17250">
                  <c:v>410.02800000000002</c:v>
                </c:pt>
                <c:pt idx="17251">
                  <c:v>410.04</c:v>
                </c:pt>
                <c:pt idx="17252">
                  <c:v>410.05399999999997</c:v>
                </c:pt>
                <c:pt idx="17253">
                  <c:v>410.06700000000001</c:v>
                </c:pt>
                <c:pt idx="17254">
                  <c:v>410.07900000000001</c:v>
                </c:pt>
                <c:pt idx="17255">
                  <c:v>410.09100000000001</c:v>
                </c:pt>
                <c:pt idx="17256">
                  <c:v>410.10199999999998</c:v>
                </c:pt>
                <c:pt idx="17257">
                  <c:v>410.11399999999998</c:v>
                </c:pt>
                <c:pt idx="17258">
                  <c:v>410.13799999999998</c:v>
                </c:pt>
                <c:pt idx="17259">
                  <c:v>410.19200000000001</c:v>
                </c:pt>
                <c:pt idx="17260">
                  <c:v>410.27600000000001</c:v>
                </c:pt>
                <c:pt idx="17261">
                  <c:v>410.358</c:v>
                </c:pt>
                <c:pt idx="17262">
                  <c:v>410.39</c:v>
                </c:pt>
                <c:pt idx="17263">
                  <c:v>410.39</c:v>
                </c:pt>
                <c:pt idx="17264">
                  <c:v>410.39100000000002</c:v>
                </c:pt>
                <c:pt idx="17265">
                  <c:v>410.399</c:v>
                </c:pt>
                <c:pt idx="17266">
                  <c:v>410.40800000000002</c:v>
                </c:pt>
                <c:pt idx="17267">
                  <c:v>410.41800000000001</c:v>
                </c:pt>
                <c:pt idx="17268">
                  <c:v>410.42899999999997</c:v>
                </c:pt>
                <c:pt idx="17269">
                  <c:v>410.44299999999998</c:v>
                </c:pt>
                <c:pt idx="17270">
                  <c:v>410.459</c:v>
                </c:pt>
                <c:pt idx="17271">
                  <c:v>410.47</c:v>
                </c:pt>
                <c:pt idx="17272">
                  <c:v>410.47</c:v>
                </c:pt>
                <c:pt idx="17273">
                  <c:v>410.47899999999998</c:v>
                </c:pt>
                <c:pt idx="17274">
                  <c:v>410.48899999999998</c:v>
                </c:pt>
                <c:pt idx="17275">
                  <c:v>410.50099999999998</c:v>
                </c:pt>
                <c:pt idx="17276">
                  <c:v>410.52600000000001</c:v>
                </c:pt>
                <c:pt idx="17277">
                  <c:v>410.589</c:v>
                </c:pt>
                <c:pt idx="17278">
                  <c:v>410.66899999999998</c:v>
                </c:pt>
                <c:pt idx="17279">
                  <c:v>410.70499999999998</c:v>
                </c:pt>
                <c:pt idx="17280">
                  <c:v>410.70499999999998</c:v>
                </c:pt>
                <c:pt idx="17281">
                  <c:v>410.70499999999998</c:v>
                </c:pt>
                <c:pt idx="17282">
                  <c:v>410.72899999999998</c:v>
                </c:pt>
                <c:pt idx="17283">
                  <c:v>410.78399999999999</c:v>
                </c:pt>
                <c:pt idx="17284">
                  <c:v>410.86500000000001</c:v>
                </c:pt>
                <c:pt idx="17285">
                  <c:v>410.95400000000001</c:v>
                </c:pt>
                <c:pt idx="17286">
                  <c:v>411.02699999999999</c:v>
                </c:pt>
                <c:pt idx="17287">
                  <c:v>411.041</c:v>
                </c:pt>
                <c:pt idx="17288">
                  <c:v>411.041</c:v>
                </c:pt>
                <c:pt idx="17289">
                  <c:v>411.041</c:v>
                </c:pt>
                <c:pt idx="17290">
                  <c:v>411.04500000000002</c:v>
                </c:pt>
                <c:pt idx="17291">
                  <c:v>411.053</c:v>
                </c:pt>
                <c:pt idx="17292">
                  <c:v>411.06299999999999</c:v>
                </c:pt>
                <c:pt idx="17293">
                  <c:v>411.07499999999999</c:v>
                </c:pt>
                <c:pt idx="17294">
                  <c:v>411.08699999999999</c:v>
                </c:pt>
                <c:pt idx="17295">
                  <c:v>411.09899999999999</c:v>
                </c:pt>
                <c:pt idx="17296">
                  <c:v>411.11</c:v>
                </c:pt>
                <c:pt idx="17297">
                  <c:v>411.125</c:v>
                </c:pt>
                <c:pt idx="17298">
                  <c:v>411.16399999999999</c:v>
                </c:pt>
                <c:pt idx="17299">
                  <c:v>411.22699999999998</c:v>
                </c:pt>
                <c:pt idx="17300">
                  <c:v>411.24700000000001</c:v>
                </c:pt>
                <c:pt idx="17301">
                  <c:v>411.24700000000001</c:v>
                </c:pt>
                <c:pt idx="17302">
                  <c:v>411.25700000000001</c:v>
                </c:pt>
                <c:pt idx="17303">
                  <c:v>411.26900000000001</c:v>
                </c:pt>
                <c:pt idx="17304">
                  <c:v>411.28100000000001</c:v>
                </c:pt>
                <c:pt idx="17305">
                  <c:v>411.29500000000002</c:v>
                </c:pt>
                <c:pt idx="17306">
                  <c:v>411.30700000000002</c:v>
                </c:pt>
                <c:pt idx="17307">
                  <c:v>411.31700000000001</c:v>
                </c:pt>
                <c:pt idx="17308">
                  <c:v>411.32799999999997</c:v>
                </c:pt>
                <c:pt idx="17309">
                  <c:v>411.34</c:v>
                </c:pt>
                <c:pt idx="17310">
                  <c:v>411.36500000000001</c:v>
                </c:pt>
                <c:pt idx="17311">
                  <c:v>411.404</c:v>
                </c:pt>
                <c:pt idx="17312">
                  <c:v>411.42099999999999</c:v>
                </c:pt>
                <c:pt idx="17313">
                  <c:v>411.42700000000002</c:v>
                </c:pt>
                <c:pt idx="17314">
                  <c:v>411.46</c:v>
                </c:pt>
                <c:pt idx="17315">
                  <c:v>411.51900000000001</c:v>
                </c:pt>
                <c:pt idx="17316">
                  <c:v>411.56200000000001</c:v>
                </c:pt>
                <c:pt idx="17317">
                  <c:v>411.59</c:v>
                </c:pt>
                <c:pt idx="17318">
                  <c:v>411.61799999999999</c:v>
                </c:pt>
                <c:pt idx="17319">
                  <c:v>411.62900000000002</c:v>
                </c:pt>
                <c:pt idx="17320">
                  <c:v>411.63799999999998</c:v>
                </c:pt>
                <c:pt idx="17321">
                  <c:v>411.64800000000002</c:v>
                </c:pt>
                <c:pt idx="17322">
                  <c:v>411.65699999999998</c:v>
                </c:pt>
                <c:pt idx="17323">
                  <c:v>411.66800000000001</c:v>
                </c:pt>
                <c:pt idx="17324">
                  <c:v>411.68200000000002</c:v>
                </c:pt>
                <c:pt idx="17325">
                  <c:v>411.69600000000003</c:v>
                </c:pt>
                <c:pt idx="17326">
                  <c:v>411.709</c:v>
                </c:pt>
                <c:pt idx="17327">
                  <c:v>411.721</c:v>
                </c:pt>
                <c:pt idx="17328">
                  <c:v>411.733</c:v>
                </c:pt>
                <c:pt idx="17329">
                  <c:v>411.74400000000003</c:v>
                </c:pt>
                <c:pt idx="17330">
                  <c:v>411.755</c:v>
                </c:pt>
                <c:pt idx="17331">
                  <c:v>411.78399999999999</c:v>
                </c:pt>
                <c:pt idx="17332">
                  <c:v>411.84300000000002</c:v>
                </c:pt>
                <c:pt idx="17333">
                  <c:v>411.91699999999997</c:v>
                </c:pt>
                <c:pt idx="17334">
                  <c:v>411.95</c:v>
                </c:pt>
                <c:pt idx="17335">
                  <c:v>411.95699999999999</c:v>
                </c:pt>
                <c:pt idx="17336">
                  <c:v>411.96</c:v>
                </c:pt>
                <c:pt idx="17337">
                  <c:v>411.96499999999997</c:v>
                </c:pt>
                <c:pt idx="17338">
                  <c:v>411.97199999999998</c:v>
                </c:pt>
                <c:pt idx="17339">
                  <c:v>411.98099999999999</c:v>
                </c:pt>
                <c:pt idx="17340">
                  <c:v>411.99200000000002</c:v>
                </c:pt>
                <c:pt idx="17341">
                  <c:v>412.005</c:v>
                </c:pt>
                <c:pt idx="17342">
                  <c:v>412.01799999999997</c:v>
                </c:pt>
                <c:pt idx="17343">
                  <c:v>412.03</c:v>
                </c:pt>
                <c:pt idx="17344">
                  <c:v>412.04199999999997</c:v>
                </c:pt>
                <c:pt idx="17345">
                  <c:v>412.053</c:v>
                </c:pt>
                <c:pt idx="17346">
                  <c:v>412.06400000000002</c:v>
                </c:pt>
                <c:pt idx="17347">
                  <c:v>412.07600000000002</c:v>
                </c:pt>
                <c:pt idx="17348">
                  <c:v>412.10199999999998</c:v>
                </c:pt>
                <c:pt idx="17349">
                  <c:v>412.15</c:v>
                </c:pt>
                <c:pt idx="17350">
                  <c:v>412.19</c:v>
                </c:pt>
                <c:pt idx="17351">
                  <c:v>412.23399999999998</c:v>
                </c:pt>
                <c:pt idx="17352">
                  <c:v>412.28800000000001</c:v>
                </c:pt>
                <c:pt idx="17353">
                  <c:v>412.33800000000002</c:v>
                </c:pt>
                <c:pt idx="17354">
                  <c:v>412.34500000000003</c:v>
                </c:pt>
                <c:pt idx="17355">
                  <c:v>412.34500000000003</c:v>
                </c:pt>
                <c:pt idx="17356">
                  <c:v>412.34699999999998</c:v>
                </c:pt>
                <c:pt idx="17357">
                  <c:v>412.35899999999998</c:v>
                </c:pt>
                <c:pt idx="17358">
                  <c:v>412.36900000000003</c:v>
                </c:pt>
                <c:pt idx="17359">
                  <c:v>412.38099999999997</c:v>
                </c:pt>
                <c:pt idx="17360">
                  <c:v>412.39400000000001</c:v>
                </c:pt>
                <c:pt idx="17361">
                  <c:v>412.40699999999998</c:v>
                </c:pt>
                <c:pt idx="17362">
                  <c:v>412.41899999999998</c:v>
                </c:pt>
                <c:pt idx="17363">
                  <c:v>412.43</c:v>
                </c:pt>
                <c:pt idx="17364">
                  <c:v>412.44099999999997</c:v>
                </c:pt>
                <c:pt idx="17365">
                  <c:v>412.45499999999998</c:v>
                </c:pt>
                <c:pt idx="17366">
                  <c:v>412.48899999999998</c:v>
                </c:pt>
                <c:pt idx="17367">
                  <c:v>412.52600000000001</c:v>
                </c:pt>
                <c:pt idx="17368">
                  <c:v>412.56099999999998</c:v>
                </c:pt>
                <c:pt idx="17369">
                  <c:v>412.56200000000001</c:v>
                </c:pt>
                <c:pt idx="17370">
                  <c:v>412.56200000000001</c:v>
                </c:pt>
                <c:pt idx="17371">
                  <c:v>412.565</c:v>
                </c:pt>
                <c:pt idx="17372">
                  <c:v>412.57100000000003</c:v>
                </c:pt>
                <c:pt idx="17373">
                  <c:v>412.57799999999997</c:v>
                </c:pt>
                <c:pt idx="17374">
                  <c:v>412.58699999999999</c:v>
                </c:pt>
                <c:pt idx="17375">
                  <c:v>412.596</c:v>
                </c:pt>
                <c:pt idx="17376">
                  <c:v>412.60899999999998</c:v>
                </c:pt>
                <c:pt idx="17377">
                  <c:v>412.62099999999998</c:v>
                </c:pt>
                <c:pt idx="17378">
                  <c:v>412.63900000000001</c:v>
                </c:pt>
                <c:pt idx="17379">
                  <c:v>412.678</c:v>
                </c:pt>
                <c:pt idx="17380">
                  <c:v>412.69299999999998</c:v>
                </c:pt>
                <c:pt idx="17381">
                  <c:v>412.69900000000001</c:v>
                </c:pt>
                <c:pt idx="17382">
                  <c:v>412.73700000000002</c:v>
                </c:pt>
                <c:pt idx="17383">
                  <c:v>412.815</c:v>
                </c:pt>
                <c:pt idx="17384">
                  <c:v>412.90499999999997</c:v>
                </c:pt>
                <c:pt idx="17385">
                  <c:v>412.98599999999999</c:v>
                </c:pt>
                <c:pt idx="17386">
                  <c:v>413.03699999999998</c:v>
                </c:pt>
                <c:pt idx="17387">
                  <c:v>413.06799999999998</c:v>
                </c:pt>
                <c:pt idx="17388">
                  <c:v>413.101</c:v>
                </c:pt>
                <c:pt idx="17389">
                  <c:v>413.13</c:v>
                </c:pt>
                <c:pt idx="17390">
                  <c:v>413.16300000000001</c:v>
                </c:pt>
                <c:pt idx="17391">
                  <c:v>413.2</c:v>
                </c:pt>
                <c:pt idx="17392">
                  <c:v>413.24099999999999</c:v>
                </c:pt>
                <c:pt idx="17393">
                  <c:v>413.27600000000001</c:v>
                </c:pt>
                <c:pt idx="17394">
                  <c:v>413.303</c:v>
                </c:pt>
                <c:pt idx="17395">
                  <c:v>413.32100000000003</c:v>
                </c:pt>
                <c:pt idx="17396">
                  <c:v>413.327</c:v>
                </c:pt>
                <c:pt idx="17397">
                  <c:v>413.327</c:v>
                </c:pt>
                <c:pt idx="17398">
                  <c:v>413.327</c:v>
                </c:pt>
                <c:pt idx="17399">
                  <c:v>413.327</c:v>
                </c:pt>
                <c:pt idx="17400">
                  <c:v>413.327</c:v>
                </c:pt>
                <c:pt idx="17401">
                  <c:v>413.327</c:v>
                </c:pt>
                <c:pt idx="17402">
                  <c:v>413.327</c:v>
                </c:pt>
                <c:pt idx="17403">
                  <c:v>413.327</c:v>
                </c:pt>
                <c:pt idx="17404">
                  <c:v>413.334</c:v>
                </c:pt>
                <c:pt idx="17405">
                  <c:v>413.34500000000003</c:v>
                </c:pt>
                <c:pt idx="17406">
                  <c:v>413.35399999999998</c:v>
                </c:pt>
                <c:pt idx="17407">
                  <c:v>413.38600000000002</c:v>
                </c:pt>
                <c:pt idx="17408">
                  <c:v>413.44299999999998</c:v>
                </c:pt>
                <c:pt idx="17409">
                  <c:v>413.50400000000002</c:v>
                </c:pt>
                <c:pt idx="17410">
                  <c:v>413.58</c:v>
                </c:pt>
                <c:pt idx="17411">
                  <c:v>413.66300000000001</c:v>
                </c:pt>
                <c:pt idx="17412">
                  <c:v>413.74700000000001</c:v>
                </c:pt>
                <c:pt idx="17413">
                  <c:v>413.82900000000001</c:v>
                </c:pt>
                <c:pt idx="17414">
                  <c:v>413.91199999999998</c:v>
                </c:pt>
                <c:pt idx="17415">
                  <c:v>413.99799999999999</c:v>
                </c:pt>
                <c:pt idx="17416">
                  <c:v>414.07299999999998</c:v>
                </c:pt>
                <c:pt idx="17417">
                  <c:v>414.15100000000001</c:v>
                </c:pt>
                <c:pt idx="17418">
                  <c:v>414.221</c:v>
                </c:pt>
                <c:pt idx="17419">
                  <c:v>414.28800000000001</c:v>
                </c:pt>
                <c:pt idx="17420">
                  <c:v>414.35899999999998</c:v>
                </c:pt>
                <c:pt idx="17421">
                  <c:v>414.428</c:v>
                </c:pt>
                <c:pt idx="17422">
                  <c:v>414.48599999999999</c:v>
                </c:pt>
                <c:pt idx="17423">
                  <c:v>414.52600000000001</c:v>
                </c:pt>
                <c:pt idx="17424">
                  <c:v>414.553</c:v>
                </c:pt>
                <c:pt idx="17425">
                  <c:v>414.58</c:v>
                </c:pt>
                <c:pt idx="17426">
                  <c:v>414.608</c:v>
                </c:pt>
                <c:pt idx="17427">
                  <c:v>414.63499999999999</c:v>
                </c:pt>
                <c:pt idx="17428">
                  <c:v>414.661</c:v>
                </c:pt>
                <c:pt idx="17429">
                  <c:v>414.68599999999998</c:v>
                </c:pt>
                <c:pt idx="17430">
                  <c:v>414.71100000000001</c:v>
                </c:pt>
                <c:pt idx="17431">
                  <c:v>414.73599999999999</c:v>
                </c:pt>
                <c:pt idx="17432">
                  <c:v>414.76100000000002</c:v>
                </c:pt>
                <c:pt idx="17433">
                  <c:v>414.78899999999999</c:v>
                </c:pt>
                <c:pt idx="17434">
                  <c:v>414.82499999999999</c:v>
                </c:pt>
                <c:pt idx="17435">
                  <c:v>414.87299999999999</c:v>
                </c:pt>
                <c:pt idx="17436">
                  <c:v>414.92200000000003</c:v>
                </c:pt>
                <c:pt idx="17437">
                  <c:v>414.96</c:v>
                </c:pt>
                <c:pt idx="17438">
                  <c:v>414.995</c:v>
                </c:pt>
                <c:pt idx="17439">
                  <c:v>415.04199999999997</c:v>
                </c:pt>
                <c:pt idx="17440">
                  <c:v>415.072</c:v>
                </c:pt>
                <c:pt idx="17441">
                  <c:v>415.084</c:v>
                </c:pt>
                <c:pt idx="17442">
                  <c:v>415.084</c:v>
                </c:pt>
                <c:pt idx="17443">
                  <c:v>415.084</c:v>
                </c:pt>
                <c:pt idx="17444">
                  <c:v>415.084</c:v>
                </c:pt>
                <c:pt idx="17445">
                  <c:v>415.084</c:v>
                </c:pt>
                <c:pt idx="17446">
                  <c:v>415.089</c:v>
                </c:pt>
                <c:pt idx="17447">
                  <c:v>415.089</c:v>
                </c:pt>
                <c:pt idx="17448">
                  <c:v>415.089</c:v>
                </c:pt>
                <c:pt idx="17449">
                  <c:v>415.089</c:v>
                </c:pt>
                <c:pt idx="17450">
                  <c:v>415.089</c:v>
                </c:pt>
                <c:pt idx="17451">
                  <c:v>415.089</c:v>
                </c:pt>
                <c:pt idx="17452">
                  <c:v>415.089</c:v>
                </c:pt>
                <c:pt idx="17453">
                  <c:v>415.09100000000001</c:v>
                </c:pt>
                <c:pt idx="17454">
                  <c:v>415.09500000000003</c:v>
                </c:pt>
                <c:pt idx="17455">
                  <c:v>415.108</c:v>
                </c:pt>
                <c:pt idx="17456">
                  <c:v>415.14499999999998</c:v>
                </c:pt>
                <c:pt idx="17457">
                  <c:v>415.19799999999998</c:v>
                </c:pt>
                <c:pt idx="17458">
                  <c:v>415.25599999999997</c:v>
                </c:pt>
                <c:pt idx="17459">
                  <c:v>415.30500000000001</c:v>
                </c:pt>
                <c:pt idx="17460">
                  <c:v>415.346</c:v>
                </c:pt>
                <c:pt idx="17461">
                  <c:v>415.38499999999999</c:v>
                </c:pt>
                <c:pt idx="17462">
                  <c:v>415.42099999999999</c:v>
                </c:pt>
                <c:pt idx="17463">
                  <c:v>415.42099999999999</c:v>
                </c:pt>
                <c:pt idx="17464">
                  <c:v>415.42099999999999</c:v>
                </c:pt>
                <c:pt idx="17465">
                  <c:v>415.42200000000003</c:v>
                </c:pt>
                <c:pt idx="17466">
                  <c:v>415.42700000000002</c:v>
                </c:pt>
                <c:pt idx="17467">
                  <c:v>415.42899999999997</c:v>
                </c:pt>
                <c:pt idx="17468">
                  <c:v>415.43</c:v>
                </c:pt>
                <c:pt idx="17469">
                  <c:v>415.43400000000003</c:v>
                </c:pt>
                <c:pt idx="17470">
                  <c:v>415.44</c:v>
                </c:pt>
                <c:pt idx="17471">
                  <c:v>415.447</c:v>
                </c:pt>
                <c:pt idx="17472">
                  <c:v>415.45499999999998</c:v>
                </c:pt>
                <c:pt idx="17473">
                  <c:v>415.46300000000002</c:v>
                </c:pt>
                <c:pt idx="17474">
                  <c:v>415.47199999999998</c:v>
                </c:pt>
                <c:pt idx="17475">
                  <c:v>415.48</c:v>
                </c:pt>
                <c:pt idx="17476">
                  <c:v>415.488</c:v>
                </c:pt>
                <c:pt idx="17477">
                  <c:v>415.49700000000001</c:v>
                </c:pt>
                <c:pt idx="17478">
                  <c:v>415.505</c:v>
                </c:pt>
                <c:pt idx="17479">
                  <c:v>415.51299999999998</c:v>
                </c:pt>
                <c:pt idx="17480">
                  <c:v>415.52199999999999</c:v>
                </c:pt>
                <c:pt idx="17481">
                  <c:v>415.53</c:v>
                </c:pt>
                <c:pt idx="17482">
                  <c:v>415.53800000000001</c:v>
                </c:pt>
                <c:pt idx="17483">
                  <c:v>415.54700000000003</c:v>
                </c:pt>
                <c:pt idx="17484">
                  <c:v>415.55500000000001</c:v>
                </c:pt>
                <c:pt idx="17485">
                  <c:v>415.56299999999999</c:v>
                </c:pt>
                <c:pt idx="17486">
                  <c:v>415.572</c:v>
                </c:pt>
                <c:pt idx="17487">
                  <c:v>415.58</c:v>
                </c:pt>
                <c:pt idx="17488">
                  <c:v>415.58800000000002</c:v>
                </c:pt>
                <c:pt idx="17489">
                  <c:v>415.59699999999998</c:v>
                </c:pt>
                <c:pt idx="17490">
                  <c:v>415.60500000000002</c:v>
                </c:pt>
                <c:pt idx="17491">
                  <c:v>415.613</c:v>
                </c:pt>
                <c:pt idx="17492">
                  <c:v>415.62200000000001</c:v>
                </c:pt>
                <c:pt idx="17493">
                  <c:v>415.63</c:v>
                </c:pt>
                <c:pt idx="17494">
                  <c:v>415.63799999999998</c:v>
                </c:pt>
                <c:pt idx="17495">
                  <c:v>415.64699999999999</c:v>
                </c:pt>
                <c:pt idx="17496">
                  <c:v>415.65499999999997</c:v>
                </c:pt>
                <c:pt idx="17497">
                  <c:v>415.66399999999999</c:v>
                </c:pt>
                <c:pt idx="17498">
                  <c:v>415.67200000000003</c:v>
                </c:pt>
                <c:pt idx="17499">
                  <c:v>415.68</c:v>
                </c:pt>
                <c:pt idx="17500">
                  <c:v>415.68900000000002</c:v>
                </c:pt>
                <c:pt idx="17501">
                  <c:v>415.697</c:v>
                </c:pt>
                <c:pt idx="17502">
                  <c:v>415.70499999999998</c:v>
                </c:pt>
                <c:pt idx="17503">
                  <c:v>415.714</c:v>
                </c:pt>
                <c:pt idx="17504">
                  <c:v>415.72199999999998</c:v>
                </c:pt>
                <c:pt idx="17505">
                  <c:v>415.73</c:v>
                </c:pt>
                <c:pt idx="17506">
                  <c:v>415.73899999999998</c:v>
                </c:pt>
                <c:pt idx="17507">
                  <c:v>415.74700000000001</c:v>
                </c:pt>
                <c:pt idx="17508">
                  <c:v>415.755</c:v>
                </c:pt>
                <c:pt idx="17509">
                  <c:v>415.76400000000001</c:v>
                </c:pt>
                <c:pt idx="17510">
                  <c:v>415.77199999999999</c:v>
                </c:pt>
                <c:pt idx="17511">
                  <c:v>415.78</c:v>
                </c:pt>
                <c:pt idx="17512">
                  <c:v>415.78899999999999</c:v>
                </c:pt>
                <c:pt idx="17513">
                  <c:v>415.79700000000003</c:v>
                </c:pt>
                <c:pt idx="17514">
                  <c:v>415.80500000000001</c:v>
                </c:pt>
                <c:pt idx="17515">
                  <c:v>415.81400000000002</c:v>
                </c:pt>
                <c:pt idx="17516">
                  <c:v>415.822</c:v>
                </c:pt>
                <c:pt idx="17517">
                  <c:v>415.83</c:v>
                </c:pt>
                <c:pt idx="17518">
                  <c:v>415.839</c:v>
                </c:pt>
                <c:pt idx="17519">
                  <c:v>415.84699999999998</c:v>
                </c:pt>
                <c:pt idx="17520">
                  <c:v>415.85500000000002</c:v>
                </c:pt>
                <c:pt idx="17521">
                  <c:v>415.86399999999998</c:v>
                </c:pt>
                <c:pt idx="17522">
                  <c:v>415.87200000000001</c:v>
                </c:pt>
                <c:pt idx="17523">
                  <c:v>415.88</c:v>
                </c:pt>
                <c:pt idx="17524">
                  <c:v>415.88900000000001</c:v>
                </c:pt>
                <c:pt idx="17525">
                  <c:v>415.89699999999999</c:v>
                </c:pt>
                <c:pt idx="17526">
                  <c:v>415.90600000000001</c:v>
                </c:pt>
                <c:pt idx="17527">
                  <c:v>415.91399999999999</c:v>
                </c:pt>
                <c:pt idx="17528">
                  <c:v>415.92200000000003</c:v>
                </c:pt>
                <c:pt idx="17529">
                  <c:v>415.93</c:v>
                </c:pt>
                <c:pt idx="17530">
                  <c:v>415.93799999999999</c:v>
                </c:pt>
                <c:pt idx="17531">
                  <c:v>415.94499999999999</c:v>
                </c:pt>
                <c:pt idx="17532">
                  <c:v>415.95299999999997</c:v>
                </c:pt>
                <c:pt idx="17533">
                  <c:v>415.96100000000001</c:v>
                </c:pt>
                <c:pt idx="17534">
                  <c:v>415.96899999999999</c:v>
                </c:pt>
                <c:pt idx="17535">
                  <c:v>415.97699999999998</c:v>
                </c:pt>
                <c:pt idx="17536">
                  <c:v>415.98399999999998</c:v>
                </c:pt>
                <c:pt idx="17537">
                  <c:v>415.99200000000002</c:v>
                </c:pt>
                <c:pt idx="17538">
                  <c:v>416</c:v>
                </c:pt>
                <c:pt idx="17539">
                  <c:v>416.00799999999998</c:v>
                </c:pt>
                <c:pt idx="17540">
                  <c:v>416.01499999999999</c:v>
                </c:pt>
                <c:pt idx="17541">
                  <c:v>416.02300000000002</c:v>
                </c:pt>
                <c:pt idx="17542">
                  <c:v>416.03100000000001</c:v>
                </c:pt>
                <c:pt idx="17543">
                  <c:v>416.03899999999999</c:v>
                </c:pt>
                <c:pt idx="17544">
                  <c:v>416.04700000000003</c:v>
                </c:pt>
                <c:pt idx="17545">
                  <c:v>416.05399999999997</c:v>
                </c:pt>
                <c:pt idx="17546">
                  <c:v>416.06200000000001</c:v>
                </c:pt>
                <c:pt idx="17547">
                  <c:v>416.07</c:v>
                </c:pt>
                <c:pt idx="17548">
                  <c:v>416.07799999999997</c:v>
                </c:pt>
                <c:pt idx="17549">
                  <c:v>416.08600000000001</c:v>
                </c:pt>
                <c:pt idx="17550">
                  <c:v>416.09300000000002</c:v>
                </c:pt>
                <c:pt idx="17551">
                  <c:v>416.101</c:v>
                </c:pt>
                <c:pt idx="17552">
                  <c:v>416.10899999999998</c:v>
                </c:pt>
                <c:pt idx="17553">
                  <c:v>416.11700000000002</c:v>
                </c:pt>
                <c:pt idx="17554">
                  <c:v>416.125</c:v>
                </c:pt>
                <c:pt idx="17555">
                  <c:v>416.13200000000001</c:v>
                </c:pt>
                <c:pt idx="17556">
                  <c:v>416.14</c:v>
                </c:pt>
                <c:pt idx="17557">
                  <c:v>416.14800000000002</c:v>
                </c:pt>
                <c:pt idx="17558">
                  <c:v>416.15600000000001</c:v>
                </c:pt>
                <c:pt idx="17559">
                  <c:v>416.16300000000001</c:v>
                </c:pt>
                <c:pt idx="17560">
                  <c:v>416.17099999999999</c:v>
                </c:pt>
                <c:pt idx="17561">
                  <c:v>416.17899999999997</c:v>
                </c:pt>
                <c:pt idx="17562">
                  <c:v>416.18700000000001</c:v>
                </c:pt>
                <c:pt idx="17563">
                  <c:v>416.19499999999999</c:v>
                </c:pt>
                <c:pt idx="17564">
                  <c:v>416.202</c:v>
                </c:pt>
                <c:pt idx="17565">
                  <c:v>416.21</c:v>
                </c:pt>
                <c:pt idx="17566">
                  <c:v>416.21800000000002</c:v>
                </c:pt>
                <c:pt idx="17567">
                  <c:v>416.226</c:v>
                </c:pt>
                <c:pt idx="17568">
                  <c:v>416.23399999999998</c:v>
                </c:pt>
                <c:pt idx="17569">
                  <c:v>416.24099999999999</c:v>
                </c:pt>
                <c:pt idx="17570">
                  <c:v>416.24900000000002</c:v>
                </c:pt>
                <c:pt idx="17571">
                  <c:v>416.25700000000001</c:v>
                </c:pt>
                <c:pt idx="17572">
                  <c:v>416.26499999999999</c:v>
                </c:pt>
                <c:pt idx="17573">
                  <c:v>416.27300000000002</c:v>
                </c:pt>
                <c:pt idx="17574">
                  <c:v>416.28</c:v>
                </c:pt>
                <c:pt idx="17575">
                  <c:v>416.28800000000001</c:v>
                </c:pt>
                <c:pt idx="17576">
                  <c:v>416.29599999999999</c:v>
                </c:pt>
                <c:pt idx="17577">
                  <c:v>416.30399999999997</c:v>
                </c:pt>
                <c:pt idx="17578">
                  <c:v>416.31200000000001</c:v>
                </c:pt>
                <c:pt idx="17579">
                  <c:v>416.31900000000002</c:v>
                </c:pt>
                <c:pt idx="17580">
                  <c:v>416.327</c:v>
                </c:pt>
                <c:pt idx="17581">
                  <c:v>416.33499999999998</c:v>
                </c:pt>
                <c:pt idx="17582">
                  <c:v>416.34300000000002</c:v>
                </c:pt>
                <c:pt idx="17583">
                  <c:v>416.35</c:v>
                </c:pt>
                <c:pt idx="17584">
                  <c:v>416.358</c:v>
                </c:pt>
                <c:pt idx="17585">
                  <c:v>416.36599999999999</c:v>
                </c:pt>
                <c:pt idx="17586">
                  <c:v>416.37400000000002</c:v>
                </c:pt>
                <c:pt idx="17587">
                  <c:v>416.38200000000001</c:v>
                </c:pt>
                <c:pt idx="17588">
                  <c:v>416.38900000000001</c:v>
                </c:pt>
                <c:pt idx="17589">
                  <c:v>416.39699999999999</c:v>
                </c:pt>
                <c:pt idx="17590">
                  <c:v>416.40499999999997</c:v>
                </c:pt>
                <c:pt idx="17591">
                  <c:v>416.41300000000001</c:v>
                </c:pt>
                <c:pt idx="17592">
                  <c:v>416.42099999999999</c:v>
                </c:pt>
                <c:pt idx="17593">
                  <c:v>416.428</c:v>
                </c:pt>
                <c:pt idx="17594">
                  <c:v>416.43599999999998</c:v>
                </c:pt>
                <c:pt idx="17595">
                  <c:v>416.44400000000002</c:v>
                </c:pt>
                <c:pt idx="17596">
                  <c:v>416.452</c:v>
                </c:pt>
                <c:pt idx="17597">
                  <c:v>416.46</c:v>
                </c:pt>
                <c:pt idx="17598">
                  <c:v>416.46699999999998</c:v>
                </c:pt>
                <c:pt idx="17599">
                  <c:v>416.47500000000002</c:v>
                </c:pt>
                <c:pt idx="17600">
                  <c:v>416.483</c:v>
                </c:pt>
                <c:pt idx="17601">
                  <c:v>416.49099999999999</c:v>
                </c:pt>
                <c:pt idx="17602">
                  <c:v>416.49900000000002</c:v>
                </c:pt>
                <c:pt idx="17603">
                  <c:v>416.50599999999997</c:v>
                </c:pt>
                <c:pt idx="17604">
                  <c:v>416.51400000000001</c:v>
                </c:pt>
                <c:pt idx="17605">
                  <c:v>416.52199999999999</c:v>
                </c:pt>
                <c:pt idx="17606">
                  <c:v>416.53</c:v>
                </c:pt>
                <c:pt idx="17607">
                  <c:v>416.53699999999998</c:v>
                </c:pt>
                <c:pt idx="17608">
                  <c:v>416.54500000000002</c:v>
                </c:pt>
                <c:pt idx="17609">
                  <c:v>416.553</c:v>
                </c:pt>
                <c:pt idx="17610">
                  <c:v>416.56099999999998</c:v>
                </c:pt>
                <c:pt idx="17611">
                  <c:v>416.56900000000002</c:v>
                </c:pt>
                <c:pt idx="17612">
                  <c:v>416.57600000000002</c:v>
                </c:pt>
                <c:pt idx="17613">
                  <c:v>416.584</c:v>
                </c:pt>
                <c:pt idx="17614">
                  <c:v>416.59199999999998</c:v>
                </c:pt>
                <c:pt idx="17615">
                  <c:v>416.6</c:v>
                </c:pt>
                <c:pt idx="17616">
                  <c:v>416.608</c:v>
                </c:pt>
                <c:pt idx="17617">
                  <c:v>416.61500000000001</c:v>
                </c:pt>
                <c:pt idx="17618">
                  <c:v>416.62299999999999</c:v>
                </c:pt>
                <c:pt idx="17619">
                  <c:v>416.63099999999997</c:v>
                </c:pt>
                <c:pt idx="17620">
                  <c:v>416.63900000000001</c:v>
                </c:pt>
                <c:pt idx="17621">
                  <c:v>416.64600000000002</c:v>
                </c:pt>
                <c:pt idx="17622">
                  <c:v>416.654</c:v>
                </c:pt>
                <c:pt idx="17623">
                  <c:v>416.66199999999998</c:v>
                </c:pt>
                <c:pt idx="17624">
                  <c:v>416.67</c:v>
                </c:pt>
                <c:pt idx="17625">
                  <c:v>416.678</c:v>
                </c:pt>
                <c:pt idx="17626">
                  <c:v>416.685</c:v>
                </c:pt>
                <c:pt idx="17627">
                  <c:v>416.69299999999998</c:v>
                </c:pt>
                <c:pt idx="17628">
                  <c:v>416.70100000000002</c:v>
                </c:pt>
                <c:pt idx="17629">
                  <c:v>416.709</c:v>
                </c:pt>
                <c:pt idx="17630">
                  <c:v>416.71699999999998</c:v>
                </c:pt>
                <c:pt idx="17631">
                  <c:v>416.72399999999999</c:v>
                </c:pt>
                <c:pt idx="17632">
                  <c:v>416.73200000000003</c:v>
                </c:pt>
                <c:pt idx="17633">
                  <c:v>416.74</c:v>
                </c:pt>
                <c:pt idx="17634">
                  <c:v>416.74799999999999</c:v>
                </c:pt>
                <c:pt idx="17635">
                  <c:v>416.75599999999997</c:v>
                </c:pt>
                <c:pt idx="17636">
                  <c:v>416.76299999999998</c:v>
                </c:pt>
                <c:pt idx="17637">
                  <c:v>416.77100000000002</c:v>
                </c:pt>
                <c:pt idx="17638">
                  <c:v>416.779</c:v>
                </c:pt>
                <c:pt idx="17639">
                  <c:v>416.78699999999998</c:v>
                </c:pt>
                <c:pt idx="17640">
                  <c:v>416.79500000000002</c:v>
                </c:pt>
                <c:pt idx="17641">
                  <c:v>416.80200000000002</c:v>
                </c:pt>
                <c:pt idx="17642">
                  <c:v>416.81</c:v>
                </c:pt>
                <c:pt idx="17643">
                  <c:v>416.81799999999998</c:v>
                </c:pt>
                <c:pt idx="17644">
                  <c:v>416.82600000000002</c:v>
                </c:pt>
                <c:pt idx="17645">
                  <c:v>416.834</c:v>
                </c:pt>
                <c:pt idx="17646">
                  <c:v>416.84100000000001</c:v>
                </c:pt>
                <c:pt idx="17647">
                  <c:v>416.84899999999999</c:v>
                </c:pt>
                <c:pt idx="17648">
                  <c:v>416.85700000000003</c:v>
                </c:pt>
                <c:pt idx="17649">
                  <c:v>416.86500000000001</c:v>
                </c:pt>
                <c:pt idx="17650">
                  <c:v>416.87299999999999</c:v>
                </c:pt>
                <c:pt idx="17651">
                  <c:v>416.88</c:v>
                </c:pt>
                <c:pt idx="17652">
                  <c:v>416.88799999999998</c:v>
                </c:pt>
                <c:pt idx="17653">
                  <c:v>416.89600000000002</c:v>
                </c:pt>
                <c:pt idx="17654">
                  <c:v>416.904</c:v>
                </c:pt>
                <c:pt idx="17655">
                  <c:v>416.911</c:v>
                </c:pt>
                <c:pt idx="17656">
                  <c:v>416.91899999999998</c:v>
                </c:pt>
                <c:pt idx="17657">
                  <c:v>416.92700000000002</c:v>
                </c:pt>
                <c:pt idx="17658">
                  <c:v>416.935</c:v>
                </c:pt>
                <c:pt idx="17659">
                  <c:v>416.94299999999998</c:v>
                </c:pt>
                <c:pt idx="17660">
                  <c:v>416.95</c:v>
                </c:pt>
                <c:pt idx="17661">
                  <c:v>416.95800000000003</c:v>
                </c:pt>
                <c:pt idx="17662">
                  <c:v>416.96600000000001</c:v>
                </c:pt>
                <c:pt idx="17663">
                  <c:v>416.97399999999999</c:v>
                </c:pt>
                <c:pt idx="17664">
                  <c:v>416.98200000000003</c:v>
                </c:pt>
                <c:pt idx="17665">
                  <c:v>416.98899999999998</c:v>
                </c:pt>
                <c:pt idx="17666">
                  <c:v>416.99700000000001</c:v>
                </c:pt>
                <c:pt idx="17667">
                  <c:v>417.005</c:v>
                </c:pt>
                <c:pt idx="17668">
                  <c:v>417.01299999999998</c:v>
                </c:pt>
                <c:pt idx="17669">
                  <c:v>417.02100000000002</c:v>
                </c:pt>
                <c:pt idx="17670">
                  <c:v>417.02800000000002</c:v>
                </c:pt>
                <c:pt idx="17671">
                  <c:v>417.036</c:v>
                </c:pt>
                <c:pt idx="17672">
                  <c:v>417.04399999999998</c:v>
                </c:pt>
                <c:pt idx="17673">
                  <c:v>417.05200000000002</c:v>
                </c:pt>
                <c:pt idx="17674">
                  <c:v>417.05900000000003</c:v>
                </c:pt>
                <c:pt idx="17675">
                  <c:v>417.06700000000001</c:v>
                </c:pt>
                <c:pt idx="17676">
                  <c:v>417.07499999999999</c:v>
                </c:pt>
                <c:pt idx="17677">
                  <c:v>417.08300000000003</c:v>
                </c:pt>
                <c:pt idx="17678">
                  <c:v>417.09100000000001</c:v>
                </c:pt>
                <c:pt idx="17679">
                  <c:v>417.09800000000001</c:v>
                </c:pt>
                <c:pt idx="17680">
                  <c:v>417.10599999999999</c:v>
                </c:pt>
                <c:pt idx="17681">
                  <c:v>417.11399999999998</c:v>
                </c:pt>
                <c:pt idx="17682">
                  <c:v>417.12200000000001</c:v>
                </c:pt>
                <c:pt idx="17683">
                  <c:v>417.13</c:v>
                </c:pt>
                <c:pt idx="17684">
                  <c:v>417.137</c:v>
                </c:pt>
                <c:pt idx="17685">
                  <c:v>417.14499999999998</c:v>
                </c:pt>
                <c:pt idx="17686">
                  <c:v>417.15300000000002</c:v>
                </c:pt>
                <c:pt idx="17687">
                  <c:v>417.161</c:v>
                </c:pt>
                <c:pt idx="17688">
                  <c:v>417.16899999999998</c:v>
                </c:pt>
                <c:pt idx="17689">
                  <c:v>417.17599999999999</c:v>
                </c:pt>
                <c:pt idx="17690">
                  <c:v>417.18400000000003</c:v>
                </c:pt>
                <c:pt idx="17691">
                  <c:v>417.19200000000001</c:v>
                </c:pt>
                <c:pt idx="17692">
                  <c:v>417.2</c:v>
                </c:pt>
                <c:pt idx="17693">
                  <c:v>417.20699999999999</c:v>
                </c:pt>
                <c:pt idx="17694">
                  <c:v>417.21499999999997</c:v>
                </c:pt>
                <c:pt idx="17695">
                  <c:v>417.22300000000001</c:v>
                </c:pt>
                <c:pt idx="17696">
                  <c:v>417.23099999999999</c:v>
                </c:pt>
                <c:pt idx="17697">
                  <c:v>417.23899999999998</c:v>
                </c:pt>
                <c:pt idx="17698">
                  <c:v>417.24599999999998</c:v>
                </c:pt>
                <c:pt idx="17699">
                  <c:v>417.25400000000002</c:v>
                </c:pt>
                <c:pt idx="17700">
                  <c:v>417.262</c:v>
                </c:pt>
                <c:pt idx="17701">
                  <c:v>417.27</c:v>
                </c:pt>
                <c:pt idx="17702">
                  <c:v>417.27800000000002</c:v>
                </c:pt>
                <c:pt idx="17703">
                  <c:v>417.28500000000003</c:v>
                </c:pt>
                <c:pt idx="17704">
                  <c:v>417.29300000000001</c:v>
                </c:pt>
                <c:pt idx="17705">
                  <c:v>417.30099999999999</c:v>
                </c:pt>
                <c:pt idx="17706">
                  <c:v>417.30900000000003</c:v>
                </c:pt>
                <c:pt idx="17707">
                  <c:v>417.31700000000001</c:v>
                </c:pt>
                <c:pt idx="17708">
                  <c:v>417.32400000000001</c:v>
                </c:pt>
                <c:pt idx="17709">
                  <c:v>417.33199999999999</c:v>
                </c:pt>
                <c:pt idx="17710">
                  <c:v>417.34</c:v>
                </c:pt>
                <c:pt idx="17711">
                  <c:v>417.34800000000001</c:v>
                </c:pt>
                <c:pt idx="17712">
                  <c:v>417.35500000000002</c:v>
                </c:pt>
                <c:pt idx="17713">
                  <c:v>417.363</c:v>
                </c:pt>
                <c:pt idx="17714">
                  <c:v>417.37200000000001</c:v>
                </c:pt>
                <c:pt idx="17715">
                  <c:v>417.37900000000002</c:v>
                </c:pt>
                <c:pt idx="17716">
                  <c:v>417.387</c:v>
                </c:pt>
                <c:pt idx="17717">
                  <c:v>417.39499999999998</c:v>
                </c:pt>
                <c:pt idx="17718">
                  <c:v>417.40300000000002</c:v>
                </c:pt>
                <c:pt idx="17719">
                  <c:v>417.411</c:v>
                </c:pt>
                <c:pt idx="17720">
                  <c:v>417.41800000000001</c:v>
                </c:pt>
                <c:pt idx="17721">
                  <c:v>417.42599999999999</c:v>
                </c:pt>
                <c:pt idx="17722">
                  <c:v>417.43400000000003</c:v>
                </c:pt>
                <c:pt idx="17723">
                  <c:v>417.44200000000001</c:v>
                </c:pt>
                <c:pt idx="17724">
                  <c:v>417.45</c:v>
                </c:pt>
                <c:pt idx="17725">
                  <c:v>417.45699999999999</c:v>
                </c:pt>
                <c:pt idx="17726">
                  <c:v>417.46499999999997</c:v>
                </c:pt>
                <c:pt idx="17727">
                  <c:v>417.47300000000001</c:v>
                </c:pt>
                <c:pt idx="17728">
                  <c:v>417.48099999999999</c:v>
                </c:pt>
                <c:pt idx="17729">
                  <c:v>417.48899999999998</c:v>
                </c:pt>
                <c:pt idx="17730">
                  <c:v>417.49599999999998</c:v>
                </c:pt>
                <c:pt idx="17731">
                  <c:v>417.50400000000002</c:v>
                </c:pt>
                <c:pt idx="17732">
                  <c:v>417.512</c:v>
                </c:pt>
                <c:pt idx="17733">
                  <c:v>417.52</c:v>
                </c:pt>
                <c:pt idx="17734">
                  <c:v>417.52699999999999</c:v>
                </c:pt>
                <c:pt idx="17735">
                  <c:v>417.53500000000003</c:v>
                </c:pt>
                <c:pt idx="17736">
                  <c:v>417.54300000000001</c:v>
                </c:pt>
                <c:pt idx="17737">
                  <c:v>417.55099999999999</c:v>
                </c:pt>
                <c:pt idx="17738">
                  <c:v>417.55900000000003</c:v>
                </c:pt>
                <c:pt idx="17739">
                  <c:v>417.56599999999997</c:v>
                </c:pt>
                <c:pt idx="17740">
                  <c:v>417.57400000000001</c:v>
                </c:pt>
                <c:pt idx="17741">
                  <c:v>417.58199999999999</c:v>
                </c:pt>
                <c:pt idx="17742">
                  <c:v>417.59</c:v>
                </c:pt>
                <c:pt idx="17743">
                  <c:v>417.59800000000001</c:v>
                </c:pt>
                <c:pt idx="17744">
                  <c:v>417.60500000000002</c:v>
                </c:pt>
                <c:pt idx="17745">
                  <c:v>417.613</c:v>
                </c:pt>
                <c:pt idx="17746">
                  <c:v>417.62099999999998</c:v>
                </c:pt>
                <c:pt idx="17747">
                  <c:v>417.62900000000002</c:v>
                </c:pt>
                <c:pt idx="17748">
                  <c:v>417.637</c:v>
                </c:pt>
                <c:pt idx="17749">
                  <c:v>417.64400000000001</c:v>
                </c:pt>
                <c:pt idx="17750">
                  <c:v>417.65199999999999</c:v>
                </c:pt>
                <c:pt idx="17751">
                  <c:v>417.66</c:v>
                </c:pt>
                <c:pt idx="17752">
                  <c:v>417.66800000000001</c:v>
                </c:pt>
                <c:pt idx="17753">
                  <c:v>417.67599999999999</c:v>
                </c:pt>
                <c:pt idx="17754">
                  <c:v>417.68400000000003</c:v>
                </c:pt>
                <c:pt idx="17755">
                  <c:v>417.69200000000001</c:v>
                </c:pt>
                <c:pt idx="17756">
                  <c:v>417.7</c:v>
                </c:pt>
                <c:pt idx="17757">
                  <c:v>417.70699999999999</c:v>
                </c:pt>
                <c:pt idx="17758">
                  <c:v>417.71499999999997</c:v>
                </c:pt>
                <c:pt idx="17759">
                  <c:v>417.72300000000001</c:v>
                </c:pt>
                <c:pt idx="17760">
                  <c:v>417.73099999999999</c:v>
                </c:pt>
                <c:pt idx="17761">
                  <c:v>417.738</c:v>
                </c:pt>
                <c:pt idx="17762">
                  <c:v>417.74599999999998</c:v>
                </c:pt>
                <c:pt idx="17763">
                  <c:v>417.75400000000002</c:v>
                </c:pt>
                <c:pt idx="17764">
                  <c:v>417.762</c:v>
                </c:pt>
                <c:pt idx="17765">
                  <c:v>417.77</c:v>
                </c:pt>
                <c:pt idx="17766">
                  <c:v>417.77699999999999</c:v>
                </c:pt>
                <c:pt idx="17767">
                  <c:v>417.78500000000003</c:v>
                </c:pt>
                <c:pt idx="17768">
                  <c:v>417.79300000000001</c:v>
                </c:pt>
                <c:pt idx="17769">
                  <c:v>417.80099999999999</c:v>
                </c:pt>
                <c:pt idx="17770">
                  <c:v>417.80900000000003</c:v>
                </c:pt>
                <c:pt idx="17771">
                  <c:v>417.81599999999997</c:v>
                </c:pt>
                <c:pt idx="17772">
                  <c:v>417.82400000000001</c:v>
                </c:pt>
                <c:pt idx="17773">
                  <c:v>417.83199999999999</c:v>
                </c:pt>
                <c:pt idx="17774">
                  <c:v>417.84</c:v>
                </c:pt>
                <c:pt idx="17775">
                  <c:v>417.84800000000001</c:v>
                </c:pt>
                <c:pt idx="17776">
                  <c:v>417.85500000000002</c:v>
                </c:pt>
                <c:pt idx="17777">
                  <c:v>417.863</c:v>
                </c:pt>
                <c:pt idx="17778">
                  <c:v>417.87099999999998</c:v>
                </c:pt>
                <c:pt idx="17779">
                  <c:v>417.87900000000002</c:v>
                </c:pt>
                <c:pt idx="17780">
                  <c:v>417.887</c:v>
                </c:pt>
                <c:pt idx="17781">
                  <c:v>417.89400000000001</c:v>
                </c:pt>
                <c:pt idx="17782">
                  <c:v>417.90199999999999</c:v>
                </c:pt>
                <c:pt idx="17783">
                  <c:v>417.91</c:v>
                </c:pt>
                <c:pt idx="17784">
                  <c:v>417.91800000000001</c:v>
                </c:pt>
                <c:pt idx="17785">
                  <c:v>417.92599999999999</c:v>
                </c:pt>
                <c:pt idx="17786">
                  <c:v>417.93299999999999</c:v>
                </c:pt>
                <c:pt idx="17787">
                  <c:v>417.94200000000001</c:v>
                </c:pt>
                <c:pt idx="17788">
                  <c:v>417.95</c:v>
                </c:pt>
                <c:pt idx="17789">
                  <c:v>417.95699999999999</c:v>
                </c:pt>
                <c:pt idx="17790">
                  <c:v>417.96499999999997</c:v>
                </c:pt>
                <c:pt idx="17791">
                  <c:v>417.97300000000001</c:v>
                </c:pt>
                <c:pt idx="17792">
                  <c:v>417.98099999999999</c:v>
                </c:pt>
                <c:pt idx="17793">
                  <c:v>417.988</c:v>
                </c:pt>
                <c:pt idx="17794">
                  <c:v>417.99599999999998</c:v>
                </c:pt>
                <c:pt idx="17795">
                  <c:v>418.00400000000002</c:v>
                </c:pt>
                <c:pt idx="17796">
                  <c:v>418.012</c:v>
                </c:pt>
                <c:pt idx="17797">
                  <c:v>418.02</c:v>
                </c:pt>
                <c:pt idx="17798">
                  <c:v>418.02699999999999</c:v>
                </c:pt>
                <c:pt idx="17799">
                  <c:v>418.03500000000003</c:v>
                </c:pt>
                <c:pt idx="17800">
                  <c:v>418.04300000000001</c:v>
                </c:pt>
                <c:pt idx="17801">
                  <c:v>418.05099999999999</c:v>
                </c:pt>
                <c:pt idx="17802">
                  <c:v>418.05900000000003</c:v>
                </c:pt>
                <c:pt idx="17803">
                  <c:v>418.06599999999997</c:v>
                </c:pt>
                <c:pt idx="17804">
                  <c:v>418.07400000000001</c:v>
                </c:pt>
                <c:pt idx="17805">
                  <c:v>418.08199999999999</c:v>
                </c:pt>
                <c:pt idx="17806">
                  <c:v>418.09</c:v>
                </c:pt>
                <c:pt idx="17807">
                  <c:v>418.09800000000001</c:v>
                </c:pt>
                <c:pt idx="17808">
                  <c:v>418.10500000000002</c:v>
                </c:pt>
                <c:pt idx="17809">
                  <c:v>418.113</c:v>
                </c:pt>
                <c:pt idx="17810">
                  <c:v>418.12099999999998</c:v>
                </c:pt>
                <c:pt idx="17811">
                  <c:v>418.12900000000002</c:v>
                </c:pt>
                <c:pt idx="17812">
                  <c:v>418.137</c:v>
                </c:pt>
                <c:pt idx="17813">
                  <c:v>418.14400000000001</c:v>
                </c:pt>
                <c:pt idx="17814">
                  <c:v>418.15199999999999</c:v>
                </c:pt>
                <c:pt idx="17815">
                  <c:v>418.16</c:v>
                </c:pt>
                <c:pt idx="17816">
                  <c:v>418.16800000000001</c:v>
                </c:pt>
                <c:pt idx="17817">
                  <c:v>418.17500000000001</c:v>
                </c:pt>
                <c:pt idx="17818">
                  <c:v>418.18299999999999</c:v>
                </c:pt>
                <c:pt idx="17819">
                  <c:v>418.19099999999997</c:v>
                </c:pt>
                <c:pt idx="17820">
                  <c:v>418.19900000000001</c:v>
                </c:pt>
                <c:pt idx="17821">
                  <c:v>418.20699999999999</c:v>
                </c:pt>
                <c:pt idx="17822">
                  <c:v>418.21499999999997</c:v>
                </c:pt>
                <c:pt idx="17823">
                  <c:v>418.22300000000001</c:v>
                </c:pt>
                <c:pt idx="17824">
                  <c:v>418.23099999999999</c:v>
                </c:pt>
                <c:pt idx="17825">
                  <c:v>418.24</c:v>
                </c:pt>
                <c:pt idx="17826">
                  <c:v>418.24799999999999</c:v>
                </c:pt>
                <c:pt idx="17827">
                  <c:v>418.25599999999997</c:v>
                </c:pt>
                <c:pt idx="17828">
                  <c:v>418.26499999999999</c:v>
                </c:pt>
                <c:pt idx="17829">
                  <c:v>418.27300000000002</c:v>
                </c:pt>
                <c:pt idx="17830">
                  <c:v>418.28100000000001</c:v>
                </c:pt>
                <c:pt idx="17831">
                  <c:v>418.28899999999999</c:v>
                </c:pt>
                <c:pt idx="17832">
                  <c:v>418.29700000000003</c:v>
                </c:pt>
                <c:pt idx="17833">
                  <c:v>418.30399999999997</c:v>
                </c:pt>
                <c:pt idx="17834">
                  <c:v>418.31200000000001</c:v>
                </c:pt>
                <c:pt idx="17835">
                  <c:v>418.32</c:v>
                </c:pt>
                <c:pt idx="17836">
                  <c:v>418.32799999999997</c:v>
                </c:pt>
                <c:pt idx="17837">
                  <c:v>418.33600000000001</c:v>
                </c:pt>
                <c:pt idx="17838">
                  <c:v>418.34300000000002</c:v>
                </c:pt>
                <c:pt idx="17839">
                  <c:v>418.351</c:v>
                </c:pt>
                <c:pt idx="17840">
                  <c:v>418.35899999999998</c:v>
                </c:pt>
                <c:pt idx="17841">
                  <c:v>418.36700000000002</c:v>
                </c:pt>
                <c:pt idx="17842">
                  <c:v>418.37400000000002</c:v>
                </c:pt>
                <c:pt idx="17843">
                  <c:v>418.38299999999998</c:v>
                </c:pt>
                <c:pt idx="17844">
                  <c:v>418.39100000000002</c:v>
                </c:pt>
                <c:pt idx="17845">
                  <c:v>418.399</c:v>
                </c:pt>
                <c:pt idx="17846">
                  <c:v>418.40699999999998</c:v>
                </c:pt>
                <c:pt idx="17847">
                  <c:v>418.41500000000002</c:v>
                </c:pt>
                <c:pt idx="17848">
                  <c:v>418.42200000000003</c:v>
                </c:pt>
                <c:pt idx="17849">
                  <c:v>418.43</c:v>
                </c:pt>
                <c:pt idx="17850">
                  <c:v>418.43799999999999</c:v>
                </c:pt>
                <c:pt idx="17851">
                  <c:v>418.44600000000003</c:v>
                </c:pt>
                <c:pt idx="17852">
                  <c:v>418.45400000000001</c:v>
                </c:pt>
                <c:pt idx="17853">
                  <c:v>418.46100000000001</c:v>
                </c:pt>
                <c:pt idx="17854">
                  <c:v>418.46899999999999</c:v>
                </c:pt>
                <c:pt idx="17855">
                  <c:v>418.47699999999998</c:v>
                </c:pt>
                <c:pt idx="17856">
                  <c:v>418.48500000000001</c:v>
                </c:pt>
                <c:pt idx="17857">
                  <c:v>418.49299999999999</c:v>
                </c:pt>
                <c:pt idx="17858">
                  <c:v>418.50099999999998</c:v>
                </c:pt>
                <c:pt idx="17859">
                  <c:v>418.50900000000001</c:v>
                </c:pt>
                <c:pt idx="17860">
                  <c:v>418.517</c:v>
                </c:pt>
                <c:pt idx="17861">
                  <c:v>418.524</c:v>
                </c:pt>
                <c:pt idx="17862">
                  <c:v>418.53199999999998</c:v>
                </c:pt>
                <c:pt idx="17863">
                  <c:v>418.54</c:v>
                </c:pt>
                <c:pt idx="17864">
                  <c:v>418.548</c:v>
                </c:pt>
                <c:pt idx="17865">
                  <c:v>418.55500000000001</c:v>
                </c:pt>
                <c:pt idx="17866">
                  <c:v>418.56299999999999</c:v>
                </c:pt>
                <c:pt idx="17867">
                  <c:v>418.57100000000003</c:v>
                </c:pt>
                <c:pt idx="17868">
                  <c:v>418.57900000000001</c:v>
                </c:pt>
                <c:pt idx="17869">
                  <c:v>418.58699999999999</c:v>
                </c:pt>
                <c:pt idx="17870">
                  <c:v>418.59399999999999</c:v>
                </c:pt>
                <c:pt idx="17871">
                  <c:v>418.60199999999998</c:v>
                </c:pt>
                <c:pt idx="17872">
                  <c:v>418.61</c:v>
                </c:pt>
                <c:pt idx="17873">
                  <c:v>418.61799999999999</c:v>
                </c:pt>
                <c:pt idx="17874">
                  <c:v>418.62599999999998</c:v>
                </c:pt>
                <c:pt idx="17875">
                  <c:v>418.63299999999998</c:v>
                </c:pt>
                <c:pt idx="17876">
                  <c:v>418.64100000000002</c:v>
                </c:pt>
                <c:pt idx="17877">
                  <c:v>418.649</c:v>
                </c:pt>
                <c:pt idx="17878">
                  <c:v>418.65699999999998</c:v>
                </c:pt>
                <c:pt idx="17879">
                  <c:v>418.66399999999999</c:v>
                </c:pt>
                <c:pt idx="17880">
                  <c:v>418.67200000000003</c:v>
                </c:pt>
                <c:pt idx="17881">
                  <c:v>418.68</c:v>
                </c:pt>
                <c:pt idx="17882">
                  <c:v>418.68799999999999</c:v>
                </c:pt>
                <c:pt idx="17883">
                  <c:v>418.69600000000003</c:v>
                </c:pt>
                <c:pt idx="17884">
                  <c:v>418.70299999999997</c:v>
                </c:pt>
                <c:pt idx="17885">
                  <c:v>418.71100000000001</c:v>
                </c:pt>
                <c:pt idx="17886">
                  <c:v>418.71899999999999</c:v>
                </c:pt>
                <c:pt idx="17887">
                  <c:v>418.72699999999998</c:v>
                </c:pt>
                <c:pt idx="17888">
                  <c:v>418.73500000000001</c:v>
                </c:pt>
                <c:pt idx="17889">
                  <c:v>418.74200000000002</c:v>
                </c:pt>
                <c:pt idx="17890">
                  <c:v>418.75</c:v>
                </c:pt>
                <c:pt idx="17891">
                  <c:v>418.75799999999998</c:v>
                </c:pt>
                <c:pt idx="17892">
                  <c:v>418.76600000000002</c:v>
                </c:pt>
                <c:pt idx="17893">
                  <c:v>418.774</c:v>
                </c:pt>
                <c:pt idx="17894">
                  <c:v>418.78100000000001</c:v>
                </c:pt>
                <c:pt idx="17895">
                  <c:v>418.78899999999999</c:v>
                </c:pt>
                <c:pt idx="17896">
                  <c:v>418.79700000000003</c:v>
                </c:pt>
                <c:pt idx="17897">
                  <c:v>418.80500000000001</c:v>
                </c:pt>
                <c:pt idx="17898">
                  <c:v>418.81200000000001</c:v>
                </c:pt>
                <c:pt idx="17899">
                  <c:v>418.82</c:v>
                </c:pt>
                <c:pt idx="17900">
                  <c:v>418.82799999999997</c:v>
                </c:pt>
                <c:pt idx="17901">
                  <c:v>418.83600000000001</c:v>
                </c:pt>
                <c:pt idx="17902">
                  <c:v>418.84399999999999</c:v>
                </c:pt>
                <c:pt idx="17903">
                  <c:v>418.851</c:v>
                </c:pt>
                <c:pt idx="17904">
                  <c:v>418.85899999999998</c:v>
                </c:pt>
                <c:pt idx="17905">
                  <c:v>418.86700000000002</c:v>
                </c:pt>
                <c:pt idx="17906">
                  <c:v>418.875</c:v>
                </c:pt>
                <c:pt idx="17907">
                  <c:v>418.88299999999998</c:v>
                </c:pt>
                <c:pt idx="17908">
                  <c:v>418.89</c:v>
                </c:pt>
                <c:pt idx="17909">
                  <c:v>418.89800000000002</c:v>
                </c:pt>
                <c:pt idx="17910">
                  <c:v>418.90600000000001</c:v>
                </c:pt>
                <c:pt idx="17911">
                  <c:v>418.91399999999999</c:v>
                </c:pt>
                <c:pt idx="17912">
                  <c:v>418.92200000000003</c:v>
                </c:pt>
                <c:pt idx="17913">
                  <c:v>418.92899999999997</c:v>
                </c:pt>
                <c:pt idx="17914">
                  <c:v>418.93700000000001</c:v>
                </c:pt>
                <c:pt idx="17915">
                  <c:v>418.94499999999999</c:v>
                </c:pt>
                <c:pt idx="17916">
                  <c:v>418.95299999999997</c:v>
                </c:pt>
                <c:pt idx="17917">
                  <c:v>418.96</c:v>
                </c:pt>
                <c:pt idx="17918">
                  <c:v>418.96800000000002</c:v>
                </c:pt>
                <c:pt idx="17919">
                  <c:v>418.976</c:v>
                </c:pt>
                <c:pt idx="17920">
                  <c:v>418.98399999999998</c:v>
                </c:pt>
                <c:pt idx="17921">
                  <c:v>418.99200000000002</c:v>
                </c:pt>
                <c:pt idx="17922">
                  <c:v>418.99900000000002</c:v>
                </c:pt>
                <c:pt idx="17923">
                  <c:v>419.00700000000001</c:v>
                </c:pt>
                <c:pt idx="17924">
                  <c:v>419.01499999999999</c:v>
                </c:pt>
                <c:pt idx="17925">
                  <c:v>419.02300000000002</c:v>
                </c:pt>
                <c:pt idx="17926">
                  <c:v>419.03100000000001</c:v>
                </c:pt>
                <c:pt idx="17927">
                  <c:v>419.03800000000001</c:v>
                </c:pt>
                <c:pt idx="17928">
                  <c:v>419.04599999999999</c:v>
                </c:pt>
                <c:pt idx="17929">
                  <c:v>419.05399999999997</c:v>
                </c:pt>
                <c:pt idx="17930">
                  <c:v>419.06200000000001</c:v>
                </c:pt>
                <c:pt idx="17931">
                  <c:v>419.07</c:v>
                </c:pt>
                <c:pt idx="17932">
                  <c:v>419.07799999999997</c:v>
                </c:pt>
                <c:pt idx="17933">
                  <c:v>419.08600000000001</c:v>
                </c:pt>
                <c:pt idx="17934">
                  <c:v>419.09500000000003</c:v>
                </c:pt>
                <c:pt idx="17935">
                  <c:v>419.10399999999998</c:v>
                </c:pt>
                <c:pt idx="17936">
                  <c:v>419.11500000000001</c:v>
                </c:pt>
                <c:pt idx="17937">
                  <c:v>419.13900000000001</c:v>
                </c:pt>
                <c:pt idx="17938">
                  <c:v>419.166</c:v>
                </c:pt>
                <c:pt idx="17939">
                  <c:v>419.20400000000001</c:v>
                </c:pt>
                <c:pt idx="17940">
                  <c:v>419.24200000000002</c:v>
                </c:pt>
                <c:pt idx="17941">
                  <c:v>419.29199999999997</c:v>
                </c:pt>
                <c:pt idx="17942">
                  <c:v>419.339</c:v>
                </c:pt>
                <c:pt idx="17943">
                  <c:v>419.37</c:v>
                </c:pt>
                <c:pt idx="17944">
                  <c:v>419.39299999999997</c:v>
                </c:pt>
                <c:pt idx="17945">
                  <c:v>419.41</c:v>
                </c:pt>
                <c:pt idx="17946">
                  <c:v>419.42</c:v>
                </c:pt>
                <c:pt idx="17947">
                  <c:v>419.42700000000002</c:v>
                </c:pt>
                <c:pt idx="17948">
                  <c:v>419.435</c:v>
                </c:pt>
                <c:pt idx="17949">
                  <c:v>419.44499999999999</c:v>
                </c:pt>
                <c:pt idx="17950">
                  <c:v>419.459</c:v>
                </c:pt>
                <c:pt idx="17951">
                  <c:v>419.46699999999998</c:v>
                </c:pt>
                <c:pt idx="17952">
                  <c:v>419.47899999999998</c:v>
                </c:pt>
                <c:pt idx="17953">
                  <c:v>419.48399999999998</c:v>
                </c:pt>
                <c:pt idx="17954">
                  <c:v>419.49299999999999</c:v>
                </c:pt>
                <c:pt idx="17955">
                  <c:v>419.53399999999999</c:v>
                </c:pt>
                <c:pt idx="17956">
                  <c:v>419.589</c:v>
                </c:pt>
                <c:pt idx="17957">
                  <c:v>419.64</c:v>
                </c:pt>
                <c:pt idx="17958">
                  <c:v>419.67200000000003</c:v>
                </c:pt>
                <c:pt idx="17959">
                  <c:v>419.67899999999997</c:v>
                </c:pt>
                <c:pt idx="17960">
                  <c:v>419.67899999999997</c:v>
                </c:pt>
                <c:pt idx="17961">
                  <c:v>419.67899999999997</c:v>
                </c:pt>
                <c:pt idx="17962">
                  <c:v>419.68</c:v>
                </c:pt>
                <c:pt idx="17963">
                  <c:v>419.68799999999999</c:v>
                </c:pt>
                <c:pt idx="17964">
                  <c:v>419.702</c:v>
                </c:pt>
                <c:pt idx="17965">
                  <c:v>419.714</c:v>
                </c:pt>
                <c:pt idx="17966">
                  <c:v>419.74</c:v>
                </c:pt>
                <c:pt idx="17967">
                  <c:v>419.76900000000001</c:v>
                </c:pt>
                <c:pt idx="17968">
                  <c:v>419.81099999999998</c:v>
                </c:pt>
                <c:pt idx="17969">
                  <c:v>419.86599999999999</c:v>
                </c:pt>
                <c:pt idx="17970">
                  <c:v>419.92099999999999</c:v>
                </c:pt>
                <c:pt idx="17971">
                  <c:v>419.96699999999998</c:v>
                </c:pt>
                <c:pt idx="17972">
                  <c:v>420.00700000000001</c:v>
                </c:pt>
                <c:pt idx="17973">
                  <c:v>420.041</c:v>
                </c:pt>
                <c:pt idx="17974">
                  <c:v>420.04300000000001</c:v>
                </c:pt>
                <c:pt idx="17975">
                  <c:v>420.04300000000001</c:v>
                </c:pt>
                <c:pt idx="17976">
                  <c:v>420.04300000000001</c:v>
                </c:pt>
                <c:pt idx="17977">
                  <c:v>420.04300000000001</c:v>
                </c:pt>
                <c:pt idx="17978">
                  <c:v>420.04300000000001</c:v>
                </c:pt>
                <c:pt idx="17979">
                  <c:v>420.04500000000002</c:v>
                </c:pt>
                <c:pt idx="17980">
                  <c:v>420.05</c:v>
                </c:pt>
                <c:pt idx="17981">
                  <c:v>420.05599999999998</c:v>
                </c:pt>
                <c:pt idx="17982">
                  <c:v>420.06400000000002</c:v>
                </c:pt>
                <c:pt idx="17983">
                  <c:v>420.07299999999998</c:v>
                </c:pt>
                <c:pt idx="17984">
                  <c:v>420.08100000000002</c:v>
                </c:pt>
                <c:pt idx="17985">
                  <c:v>420.089</c:v>
                </c:pt>
                <c:pt idx="17986">
                  <c:v>420.09800000000001</c:v>
                </c:pt>
                <c:pt idx="17987">
                  <c:v>420.10599999999999</c:v>
                </c:pt>
                <c:pt idx="17988">
                  <c:v>420.11399999999998</c:v>
                </c:pt>
                <c:pt idx="17989">
                  <c:v>420.12299999999999</c:v>
                </c:pt>
                <c:pt idx="17990">
                  <c:v>420.13099999999997</c:v>
                </c:pt>
                <c:pt idx="17991">
                  <c:v>420.14</c:v>
                </c:pt>
                <c:pt idx="17992">
                  <c:v>420.14800000000002</c:v>
                </c:pt>
                <c:pt idx="17993">
                  <c:v>420.15600000000001</c:v>
                </c:pt>
                <c:pt idx="17994">
                  <c:v>420.16500000000002</c:v>
                </c:pt>
                <c:pt idx="17995">
                  <c:v>420.173</c:v>
                </c:pt>
                <c:pt idx="17996">
                  <c:v>420.18099999999998</c:v>
                </c:pt>
                <c:pt idx="17997">
                  <c:v>420.19</c:v>
                </c:pt>
                <c:pt idx="17998">
                  <c:v>420.19799999999998</c:v>
                </c:pt>
                <c:pt idx="17999">
                  <c:v>420.21600000000001</c:v>
                </c:pt>
                <c:pt idx="18000">
                  <c:v>420.25700000000001</c:v>
                </c:pt>
                <c:pt idx="18001">
                  <c:v>420.31099999999998</c:v>
                </c:pt>
                <c:pt idx="18002">
                  <c:v>420.36099999999999</c:v>
                </c:pt>
                <c:pt idx="18003">
                  <c:v>420.43200000000002</c:v>
                </c:pt>
                <c:pt idx="18004">
                  <c:v>420.48399999999998</c:v>
                </c:pt>
                <c:pt idx="18005">
                  <c:v>420.536</c:v>
                </c:pt>
                <c:pt idx="18006">
                  <c:v>420.589</c:v>
                </c:pt>
                <c:pt idx="18007">
                  <c:v>420.64</c:v>
                </c:pt>
                <c:pt idx="18008">
                  <c:v>420.69499999999999</c:v>
                </c:pt>
                <c:pt idx="18009">
                  <c:v>420.75</c:v>
                </c:pt>
                <c:pt idx="18010">
                  <c:v>420.80599999999998</c:v>
                </c:pt>
                <c:pt idx="18011">
                  <c:v>420.86900000000003</c:v>
                </c:pt>
                <c:pt idx="18012">
                  <c:v>420.93099999999998</c:v>
                </c:pt>
                <c:pt idx="18013">
                  <c:v>420.98700000000002</c:v>
                </c:pt>
                <c:pt idx="18014">
                  <c:v>421.03800000000001</c:v>
                </c:pt>
                <c:pt idx="18015">
                  <c:v>421.09199999999998</c:v>
                </c:pt>
                <c:pt idx="18016">
                  <c:v>421.14800000000002</c:v>
                </c:pt>
                <c:pt idx="18017">
                  <c:v>421.202</c:v>
                </c:pt>
                <c:pt idx="18018">
                  <c:v>421.24700000000001</c:v>
                </c:pt>
                <c:pt idx="18019">
                  <c:v>421.279</c:v>
                </c:pt>
                <c:pt idx="18020">
                  <c:v>421.30799999999999</c:v>
                </c:pt>
                <c:pt idx="18021">
                  <c:v>421.34199999999998</c:v>
                </c:pt>
                <c:pt idx="18022">
                  <c:v>421.37900000000002</c:v>
                </c:pt>
                <c:pt idx="18023">
                  <c:v>421.41199999999998</c:v>
                </c:pt>
                <c:pt idx="18024">
                  <c:v>421.43799999999999</c:v>
                </c:pt>
                <c:pt idx="18025">
                  <c:v>421.464</c:v>
                </c:pt>
                <c:pt idx="18026">
                  <c:v>421.49</c:v>
                </c:pt>
                <c:pt idx="18027">
                  <c:v>421.50900000000001</c:v>
                </c:pt>
                <c:pt idx="18028">
                  <c:v>421.50900000000001</c:v>
                </c:pt>
                <c:pt idx="18029">
                  <c:v>421.50900000000001</c:v>
                </c:pt>
                <c:pt idx="18030">
                  <c:v>421.512</c:v>
                </c:pt>
                <c:pt idx="18031">
                  <c:v>421.52</c:v>
                </c:pt>
                <c:pt idx="18032">
                  <c:v>421.52499999999998</c:v>
                </c:pt>
                <c:pt idx="18033">
                  <c:v>421.52499999999998</c:v>
                </c:pt>
                <c:pt idx="18034">
                  <c:v>421.52499999999998</c:v>
                </c:pt>
                <c:pt idx="18035">
                  <c:v>421.52499999999998</c:v>
                </c:pt>
                <c:pt idx="18036">
                  <c:v>421.52499999999998</c:v>
                </c:pt>
                <c:pt idx="18037">
                  <c:v>421.52499999999998</c:v>
                </c:pt>
                <c:pt idx="18038">
                  <c:v>421.53500000000003</c:v>
                </c:pt>
                <c:pt idx="18039">
                  <c:v>421.565</c:v>
                </c:pt>
                <c:pt idx="18040">
                  <c:v>421.60199999999998</c:v>
                </c:pt>
                <c:pt idx="18041">
                  <c:v>421.64100000000002</c:v>
                </c:pt>
                <c:pt idx="18042">
                  <c:v>421.68</c:v>
                </c:pt>
                <c:pt idx="18043">
                  <c:v>421.71800000000002</c:v>
                </c:pt>
                <c:pt idx="18044">
                  <c:v>421.75</c:v>
                </c:pt>
                <c:pt idx="18045">
                  <c:v>421.77800000000002</c:v>
                </c:pt>
                <c:pt idx="18046">
                  <c:v>421.80700000000002</c:v>
                </c:pt>
                <c:pt idx="18047">
                  <c:v>421.82900000000001</c:v>
                </c:pt>
                <c:pt idx="18048">
                  <c:v>421.82900000000001</c:v>
                </c:pt>
                <c:pt idx="18049">
                  <c:v>421.82900000000001</c:v>
                </c:pt>
                <c:pt idx="18050">
                  <c:v>421.82900000000001</c:v>
                </c:pt>
                <c:pt idx="18051">
                  <c:v>421.84199999999998</c:v>
                </c:pt>
                <c:pt idx="18052">
                  <c:v>421.88499999999999</c:v>
                </c:pt>
                <c:pt idx="18053">
                  <c:v>421.93299999999999</c:v>
                </c:pt>
                <c:pt idx="18054">
                  <c:v>421.98500000000001</c:v>
                </c:pt>
                <c:pt idx="18055">
                  <c:v>422.041</c:v>
                </c:pt>
                <c:pt idx="18056">
                  <c:v>422.09500000000003</c:v>
                </c:pt>
                <c:pt idx="18057">
                  <c:v>422.14299999999997</c:v>
                </c:pt>
                <c:pt idx="18058">
                  <c:v>422.18700000000001</c:v>
                </c:pt>
                <c:pt idx="18059">
                  <c:v>422.226</c:v>
                </c:pt>
                <c:pt idx="18060">
                  <c:v>422.26100000000002</c:v>
                </c:pt>
                <c:pt idx="18061">
                  <c:v>422.29700000000003</c:v>
                </c:pt>
                <c:pt idx="18062">
                  <c:v>422.327</c:v>
                </c:pt>
                <c:pt idx="18063">
                  <c:v>422.34699999999998</c:v>
                </c:pt>
                <c:pt idx="18064">
                  <c:v>422.36900000000003</c:v>
                </c:pt>
                <c:pt idx="18065">
                  <c:v>422.392</c:v>
                </c:pt>
                <c:pt idx="18066">
                  <c:v>422.41300000000001</c:v>
                </c:pt>
                <c:pt idx="18067">
                  <c:v>422.43599999999998</c:v>
                </c:pt>
                <c:pt idx="18068">
                  <c:v>422.46</c:v>
                </c:pt>
                <c:pt idx="18069">
                  <c:v>422.48899999999998</c:v>
                </c:pt>
                <c:pt idx="18070">
                  <c:v>422.51600000000002</c:v>
                </c:pt>
                <c:pt idx="18071">
                  <c:v>422.51799999999997</c:v>
                </c:pt>
                <c:pt idx="18072">
                  <c:v>422.51799999999997</c:v>
                </c:pt>
                <c:pt idx="18073">
                  <c:v>422.51799999999997</c:v>
                </c:pt>
                <c:pt idx="18074">
                  <c:v>422.51799999999997</c:v>
                </c:pt>
                <c:pt idx="18075">
                  <c:v>422.52699999999999</c:v>
                </c:pt>
                <c:pt idx="18076">
                  <c:v>422.57900000000001</c:v>
                </c:pt>
                <c:pt idx="18077">
                  <c:v>422.66300000000001</c:v>
                </c:pt>
                <c:pt idx="18078">
                  <c:v>422.74200000000002</c:v>
                </c:pt>
                <c:pt idx="18079">
                  <c:v>422.827</c:v>
                </c:pt>
                <c:pt idx="18080">
                  <c:v>422.90199999999999</c:v>
                </c:pt>
                <c:pt idx="18081">
                  <c:v>422.96300000000002</c:v>
                </c:pt>
                <c:pt idx="18082">
                  <c:v>423.01499999999999</c:v>
                </c:pt>
                <c:pt idx="18083">
                  <c:v>423.05799999999999</c:v>
                </c:pt>
                <c:pt idx="18084">
                  <c:v>423.08499999999998</c:v>
                </c:pt>
                <c:pt idx="18085">
                  <c:v>423.10500000000002</c:v>
                </c:pt>
                <c:pt idx="18086">
                  <c:v>423.12700000000001</c:v>
                </c:pt>
                <c:pt idx="18087">
                  <c:v>423.13900000000001</c:v>
                </c:pt>
                <c:pt idx="18088">
                  <c:v>423.13900000000001</c:v>
                </c:pt>
                <c:pt idx="18089">
                  <c:v>423.13900000000001</c:v>
                </c:pt>
                <c:pt idx="18090">
                  <c:v>423.13900000000001</c:v>
                </c:pt>
                <c:pt idx="18091">
                  <c:v>423.13900000000001</c:v>
                </c:pt>
                <c:pt idx="18092">
                  <c:v>423.14</c:v>
                </c:pt>
                <c:pt idx="18093">
                  <c:v>423.14100000000002</c:v>
                </c:pt>
                <c:pt idx="18094">
                  <c:v>423.14299999999997</c:v>
                </c:pt>
                <c:pt idx="18095">
                  <c:v>423.14800000000002</c:v>
                </c:pt>
                <c:pt idx="18096">
                  <c:v>423.15800000000002</c:v>
                </c:pt>
                <c:pt idx="18097">
                  <c:v>423.17200000000003</c:v>
                </c:pt>
                <c:pt idx="18098">
                  <c:v>423.18200000000002</c:v>
                </c:pt>
                <c:pt idx="18099">
                  <c:v>423.18400000000003</c:v>
                </c:pt>
                <c:pt idx="18100">
                  <c:v>423.18599999999998</c:v>
                </c:pt>
                <c:pt idx="18101">
                  <c:v>423.18599999999998</c:v>
                </c:pt>
                <c:pt idx="18102">
                  <c:v>423.18900000000002</c:v>
                </c:pt>
                <c:pt idx="18103">
                  <c:v>423.19400000000002</c:v>
                </c:pt>
                <c:pt idx="18104">
                  <c:v>423.19900000000001</c:v>
                </c:pt>
                <c:pt idx="18105">
                  <c:v>423.20499999999998</c:v>
                </c:pt>
                <c:pt idx="18106">
                  <c:v>423.214</c:v>
                </c:pt>
                <c:pt idx="18107">
                  <c:v>423.22500000000002</c:v>
                </c:pt>
                <c:pt idx="18108">
                  <c:v>423.238</c:v>
                </c:pt>
                <c:pt idx="18109">
                  <c:v>423.25299999999999</c:v>
                </c:pt>
                <c:pt idx="18110">
                  <c:v>423.26600000000002</c:v>
                </c:pt>
                <c:pt idx="18111">
                  <c:v>423.27199999999999</c:v>
                </c:pt>
                <c:pt idx="18112">
                  <c:v>423.28199999999998</c:v>
                </c:pt>
                <c:pt idx="18113">
                  <c:v>423.29700000000003</c:v>
                </c:pt>
                <c:pt idx="18114">
                  <c:v>423.31900000000002</c:v>
                </c:pt>
                <c:pt idx="18115">
                  <c:v>423.339</c:v>
                </c:pt>
                <c:pt idx="18116">
                  <c:v>423.35500000000002</c:v>
                </c:pt>
                <c:pt idx="18117">
                  <c:v>423.36799999999999</c:v>
                </c:pt>
                <c:pt idx="18118">
                  <c:v>423.39400000000001</c:v>
                </c:pt>
                <c:pt idx="18119">
                  <c:v>423.42899999999997</c:v>
                </c:pt>
                <c:pt idx="18120">
                  <c:v>423.46100000000001</c:v>
                </c:pt>
                <c:pt idx="18121">
                  <c:v>423.48200000000003</c:v>
                </c:pt>
                <c:pt idx="18122">
                  <c:v>423.49</c:v>
                </c:pt>
                <c:pt idx="18123">
                  <c:v>423.49099999999999</c:v>
                </c:pt>
                <c:pt idx="18124">
                  <c:v>423.49099999999999</c:v>
                </c:pt>
                <c:pt idx="18125">
                  <c:v>423.49200000000002</c:v>
                </c:pt>
                <c:pt idx="18126">
                  <c:v>423.49799999999999</c:v>
                </c:pt>
                <c:pt idx="18127">
                  <c:v>423.52100000000002</c:v>
                </c:pt>
                <c:pt idx="18128">
                  <c:v>423.55799999999999</c:v>
                </c:pt>
                <c:pt idx="18129">
                  <c:v>423.59899999999999</c:v>
                </c:pt>
                <c:pt idx="18130">
                  <c:v>423.64</c:v>
                </c:pt>
                <c:pt idx="18131">
                  <c:v>423.67099999999999</c:v>
                </c:pt>
                <c:pt idx="18132">
                  <c:v>423.69299999999998</c:v>
                </c:pt>
                <c:pt idx="18133">
                  <c:v>423.69799999999998</c:v>
                </c:pt>
                <c:pt idx="18134">
                  <c:v>423.69799999999998</c:v>
                </c:pt>
                <c:pt idx="18135">
                  <c:v>423.69799999999998</c:v>
                </c:pt>
                <c:pt idx="18136">
                  <c:v>423.69799999999998</c:v>
                </c:pt>
                <c:pt idx="18137">
                  <c:v>423.69799999999998</c:v>
                </c:pt>
                <c:pt idx="18138">
                  <c:v>423.69799999999998</c:v>
                </c:pt>
                <c:pt idx="18139">
                  <c:v>423.69799999999998</c:v>
                </c:pt>
                <c:pt idx="18140">
                  <c:v>423.69900000000001</c:v>
                </c:pt>
                <c:pt idx="18141">
                  <c:v>423.702</c:v>
                </c:pt>
                <c:pt idx="18142">
                  <c:v>423.72</c:v>
                </c:pt>
                <c:pt idx="18143">
                  <c:v>423.74700000000001</c:v>
                </c:pt>
                <c:pt idx="18144">
                  <c:v>423.77800000000002</c:v>
                </c:pt>
                <c:pt idx="18145">
                  <c:v>423.81599999999997</c:v>
                </c:pt>
                <c:pt idx="18146">
                  <c:v>423.85399999999998</c:v>
                </c:pt>
                <c:pt idx="18147">
                  <c:v>423.89100000000002</c:v>
                </c:pt>
                <c:pt idx="18148">
                  <c:v>423.928</c:v>
                </c:pt>
                <c:pt idx="18149">
                  <c:v>423.96199999999999</c:v>
                </c:pt>
                <c:pt idx="18150">
                  <c:v>423.99400000000003</c:v>
                </c:pt>
                <c:pt idx="18151">
                  <c:v>424.02600000000001</c:v>
                </c:pt>
                <c:pt idx="18152">
                  <c:v>424.04399999999998</c:v>
                </c:pt>
                <c:pt idx="18153">
                  <c:v>424.05700000000002</c:v>
                </c:pt>
                <c:pt idx="18154">
                  <c:v>424.05700000000002</c:v>
                </c:pt>
                <c:pt idx="18155">
                  <c:v>424.05700000000002</c:v>
                </c:pt>
                <c:pt idx="18156">
                  <c:v>424.05700000000002</c:v>
                </c:pt>
                <c:pt idx="18157">
                  <c:v>424.07499999999999</c:v>
                </c:pt>
                <c:pt idx="18158">
                  <c:v>424.089</c:v>
                </c:pt>
                <c:pt idx="18159">
                  <c:v>424.089</c:v>
                </c:pt>
                <c:pt idx="18160">
                  <c:v>424.089</c:v>
                </c:pt>
                <c:pt idx="18161">
                  <c:v>424.089</c:v>
                </c:pt>
                <c:pt idx="18162">
                  <c:v>424.09</c:v>
                </c:pt>
                <c:pt idx="18163">
                  <c:v>424.10599999999999</c:v>
                </c:pt>
                <c:pt idx="18164">
                  <c:v>424.14699999999999</c:v>
                </c:pt>
                <c:pt idx="18165">
                  <c:v>424.18799999999999</c:v>
                </c:pt>
                <c:pt idx="18166">
                  <c:v>424.226</c:v>
                </c:pt>
                <c:pt idx="18167">
                  <c:v>424.26299999999998</c:v>
                </c:pt>
                <c:pt idx="18168">
                  <c:v>424.29599999999999</c:v>
                </c:pt>
                <c:pt idx="18169">
                  <c:v>424.32</c:v>
                </c:pt>
                <c:pt idx="18170">
                  <c:v>424.33499999999998</c:v>
                </c:pt>
                <c:pt idx="18171">
                  <c:v>424.35700000000003</c:v>
                </c:pt>
                <c:pt idx="18172">
                  <c:v>424.36900000000003</c:v>
                </c:pt>
                <c:pt idx="18173">
                  <c:v>424.38400000000001</c:v>
                </c:pt>
                <c:pt idx="18174">
                  <c:v>424.38600000000002</c:v>
                </c:pt>
                <c:pt idx="18175">
                  <c:v>424.38600000000002</c:v>
                </c:pt>
                <c:pt idx="18176">
                  <c:v>424.38600000000002</c:v>
                </c:pt>
                <c:pt idx="18177">
                  <c:v>424.38600000000002</c:v>
                </c:pt>
                <c:pt idx="18178">
                  <c:v>424.38600000000002</c:v>
                </c:pt>
                <c:pt idx="18179">
                  <c:v>424.38600000000002</c:v>
                </c:pt>
                <c:pt idx="18180">
                  <c:v>424.39</c:v>
                </c:pt>
                <c:pt idx="18181">
                  <c:v>424.39699999999999</c:v>
                </c:pt>
                <c:pt idx="18182">
                  <c:v>424.404</c:v>
                </c:pt>
                <c:pt idx="18183">
                  <c:v>424.411</c:v>
                </c:pt>
                <c:pt idx="18184">
                  <c:v>424.42099999999999</c:v>
                </c:pt>
                <c:pt idx="18185">
                  <c:v>424.44400000000002</c:v>
                </c:pt>
                <c:pt idx="18186">
                  <c:v>424.495</c:v>
                </c:pt>
                <c:pt idx="18187">
                  <c:v>424.56099999999998</c:v>
                </c:pt>
                <c:pt idx="18188">
                  <c:v>424.62</c:v>
                </c:pt>
                <c:pt idx="18189">
                  <c:v>424.65100000000001</c:v>
                </c:pt>
                <c:pt idx="18190">
                  <c:v>424.66300000000001</c:v>
                </c:pt>
                <c:pt idx="18191">
                  <c:v>424.67</c:v>
                </c:pt>
                <c:pt idx="18192">
                  <c:v>424.67</c:v>
                </c:pt>
                <c:pt idx="18193">
                  <c:v>424.67</c:v>
                </c:pt>
                <c:pt idx="18194">
                  <c:v>424.67</c:v>
                </c:pt>
                <c:pt idx="18195">
                  <c:v>424.67200000000003</c:v>
                </c:pt>
                <c:pt idx="18196">
                  <c:v>424.67700000000002</c:v>
                </c:pt>
                <c:pt idx="18197">
                  <c:v>424.68900000000002</c:v>
                </c:pt>
                <c:pt idx="18198">
                  <c:v>424.714</c:v>
                </c:pt>
                <c:pt idx="18199">
                  <c:v>424.75599999999997</c:v>
                </c:pt>
                <c:pt idx="18200">
                  <c:v>424.80500000000001</c:v>
                </c:pt>
                <c:pt idx="18201">
                  <c:v>424.85599999999999</c:v>
                </c:pt>
                <c:pt idx="18202">
                  <c:v>424.91</c:v>
                </c:pt>
                <c:pt idx="18203">
                  <c:v>424.96</c:v>
                </c:pt>
                <c:pt idx="18204">
                  <c:v>425.00799999999998</c:v>
                </c:pt>
                <c:pt idx="18205">
                  <c:v>425.05500000000001</c:v>
                </c:pt>
                <c:pt idx="18206">
                  <c:v>425.10399999999998</c:v>
                </c:pt>
                <c:pt idx="18207">
                  <c:v>425.154</c:v>
                </c:pt>
                <c:pt idx="18208">
                  <c:v>425.20699999999999</c:v>
                </c:pt>
                <c:pt idx="18209">
                  <c:v>425.25799999999998</c:v>
                </c:pt>
                <c:pt idx="18210">
                  <c:v>425.30599999999998</c:v>
                </c:pt>
                <c:pt idx="18211">
                  <c:v>425.34800000000001</c:v>
                </c:pt>
                <c:pt idx="18212">
                  <c:v>425.38400000000001</c:v>
                </c:pt>
                <c:pt idx="18213">
                  <c:v>425.41699999999997</c:v>
                </c:pt>
                <c:pt idx="18214">
                  <c:v>425.452</c:v>
                </c:pt>
                <c:pt idx="18215">
                  <c:v>425.48899999999998</c:v>
                </c:pt>
                <c:pt idx="18216">
                  <c:v>425.52600000000001</c:v>
                </c:pt>
                <c:pt idx="18217">
                  <c:v>425.55900000000003</c:v>
                </c:pt>
                <c:pt idx="18218">
                  <c:v>425.56799999999998</c:v>
                </c:pt>
                <c:pt idx="18219">
                  <c:v>425.572</c:v>
                </c:pt>
                <c:pt idx="18220">
                  <c:v>425.577</c:v>
                </c:pt>
                <c:pt idx="18221">
                  <c:v>425.58300000000003</c:v>
                </c:pt>
                <c:pt idx="18222">
                  <c:v>425.589</c:v>
                </c:pt>
                <c:pt idx="18223">
                  <c:v>425.59500000000003</c:v>
                </c:pt>
                <c:pt idx="18224">
                  <c:v>425.601</c:v>
                </c:pt>
                <c:pt idx="18225">
                  <c:v>425.608</c:v>
                </c:pt>
                <c:pt idx="18226">
                  <c:v>425.62099999999998</c:v>
                </c:pt>
                <c:pt idx="18227">
                  <c:v>425.64499999999998</c:v>
                </c:pt>
                <c:pt idx="18228">
                  <c:v>425.67</c:v>
                </c:pt>
                <c:pt idx="18229">
                  <c:v>425.69400000000002</c:v>
                </c:pt>
                <c:pt idx="18230">
                  <c:v>425.71899999999999</c:v>
                </c:pt>
                <c:pt idx="18231">
                  <c:v>425.74900000000002</c:v>
                </c:pt>
                <c:pt idx="18232">
                  <c:v>425.77499999999998</c:v>
                </c:pt>
                <c:pt idx="18233">
                  <c:v>425.79399999999998</c:v>
                </c:pt>
                <c:pt idx="18234">
                  <c:v>425.80500000000001</c:v>
                </c:pt>
                <c:pt idx="18235">
                  <c:v>425.80500000000001</c:v>
                </c:pt>
                <c:pt idx="18236">
                  <c:v>425.80500000000001</c:v>
                </c:pt>
                <c:pt idx="18237">
                  <c:v>425.80500000000001</c:v>
                </c:pt>
                <c:pt idx="18238">
                  <c:v>425.80799999999999</c:v>
                </c:pt>
                <c:pt idx="18239">
                  <c:v>425.81900000000002</c:v>
                </c:pt>
                <c:pt idx="18240">
                  <c:v>425.83300000000003</c:v>
                </c:pt>
                <c:pt idx="18241">
                  <c:v>425.846</c:v>
                </c:pt>
                <c:pt idx="18242">
                  <c:v>425.846</c:v>
                </c:pt>
                <c:pt idx="18243">
                  <c:v>425.846</c:v>
                </c:pt>
                <c:pt idx="18244">
                  <c:v>425.846</c:v>
                </c:pt>
                <c:pt idx="18245">
                  <c:v>425.846</c:v>
                </c:pt>
                <c:pt idx="18246">
                  <c:v>425.846</c:v>
                </c:pt>
                <c:pt idx="18247">
                  <c:v>425.846</c:v>
                </c:pt>
                <c:pt idx="18248">
                  <c:v>425.846</c:v>
                </c:pt>
                <c:pt idx="18249">
                  <c:v>425.846</c:v>
                </c:pt>
                <c:pt idx="18250">
                  <c:v>425.846</c:v>
                </c:pt>
                <c:pt idx="18251">
                  <c:v>425.846</c:v>
                </c:pt>
                <c:pt idx="18252">
                  <c:v>425.846</c:v>
                </c:pt>
                <c:pt idx="18253">
                  <c:v>425.84800000000001</c:v>
                </c:pt>
                <c:pt idx="18254">
                  <c:v>425.85199999999998</c:v>
                </c:pt>
                <c:pt idx="18255">
                  <c:v>425.858</c:v>
                </c:pt>
                <c:pt idx="18256">
                  <c:v>425.86599999999999</c:v>
                </c:pt>
                <c:pt idx="18257">
                  <c:v>425.87299999999999</c:v>
                </c:pt>
                <c:pt idx="18258">
                  <c:v>425.88099999999997</c:v>
                </c:pt>
                <c:pt idx="18259">
                  <c:v>425.88900000000001</c:v>
                </c:pt>
                <c:pt idx="18260">
                  <c:v>425.89699999999999</c:v>
                </c:pt>
                <c:pt idx="18261">
                  <c:v>425.90499999999997</c:v>
                </c:pt>
                <c:pt idx="18262">
                  <c:v>425.91199999999998</c:v>
                </c:pt>
                <c:pt idx="18263">
                  <c:v>425.92</c:v>
                </c:pt>
                <c:pt idx="18264">
                  <c:v>425.928</c:v>
                </c:pt>
                <c:pt idx="18265">
                  <c:v>425.93599999999998</c:v>
                </c:pt>
                <c:pt idx="18266">
                  <c:v>425.94499999999999</c:v>
                </c:pt>
                <c:pt idx="18267">
                  <c:v>425.95299999999997</c:v>
                </c:pt>
                <c:pt idx="18268">
                  <c:v>425.96100000000001</c:v>
                </c:pt>
                <c:pt idx="18269">
                  <c:v>425.96899999999999</c:v>
                </c:pt>
                <c:pt idx="18270">
                  <c:v>425.976</c:v>
                </c:pt>
                <c:pt idx="18271">
                  <c:v>425.98399999999998</c:v>
                </c:pt>
                <c:pt idx="18272">
                  <c:v>425.99200000000002</c:v>
                </c:pt>
                <c:pt idx="18273">
                  <c:v>426</c:v>
                </c:pt>
                <c:pt idx="18274">
                  <c:v>426.00900000000001</c:v>
                </c:pt>
                <c:pt idx="18275">
                  <c:v>426.017</c:v>
                </c:pt>
                <c:pt idx="18276">
                  <c:v>426.02499999999998</c:v>
                </c:pt>
                <c:pt idx="18277">
                  <c:v>426.03300000000002</c:v>
                </c:pt>
                <c:pt idx="18278">
                  <c:v>426.041</c:v>
                </c:pt>
                <c:pt idx="18279">
                  <c:v>426.05399999999997</c:v>
                </c:pt>
                <c:pt idx="18280">
                  <c:v>426.08499999999998</c:v>
                </c:pt>
                <c:pt idx="18281">
                  <c:v>426.14100000000002</c:v>
                </c:pt>
                <c:pt idx="18282">
                  <c:v>426.20400000000001</c:v>
                </c:pt>
                <c:pt idx="18283">
                  <c:v>426.26</c:v>
                </c:pt>
                <c:pt idx="18284">
                  <c:v>426.31099999999998</c:v>
                </c:pt>
                <c:pt idx="18285">
                  <c:v>426.36200000000002</c:v>
                </c:pt>
                <c:pt idx="18286">
                  <c:v>426.41500000000002</c:v>
                </c:pt>
                <c:pt idx="18287">
                  <c:v>426.471</c:v>
                </c:pt>
                <c:pt idx="18288">
                  <c:v>426.53699999999998</c:v>
                </c:pt>
                <c:pt idx="18289">
                  <c:v>426.613</c:v>
                </c:pt>
                <c:pt idx="18290">
                  <c:v>426.69600000000003</c:v>
                </c:pt>
                <c:pt idx="18291">
                  <c:v>426.78100000000001</c:v>
                </c:pt>
                <c:pt idx="18292">
                  <c:v>426.86099999999999</c:v>
                </c:pt>
                <c:pt idx="18293">
                  <c:v>426.93400000000003</c:v>
                </c:pt>
                <c:pt idx="18294">
                  <c:v>427.00200000000001</c:v>
                </c:pt>
                <c:pt idx="18295">
                  <c:v>427.06700000000001</c:v>
                </c:pt>
                <c:pt idx="18296">
                  <c:v>427.12200000000001</c:v>
                </c:pt>
                <c:pt idx="18297">
                  <c:v>427.16</c:v>
                </c:pt>
                <c:pt idx="18298">
                  <c:v>427.19299999999998</c:v>
                </c:pt>
                <c:pt idx="18299">
                  <c:v>427.22699999999998</c:v>
                </c:pt>
                <c:pt idx="18300">
                  <c:v>427.25</c:v>
                </c:pt>
                <c:pt idx="18301">
                  <c:v>427.26799999999997</c:v>
                </c:pt>
                <c:pt idx="18302">
                  <c:v>427.28800000000001</c:v>
                </c:pt>
                <c:pt idx="18303">
                  <c:v>427.31400000000002</c:v>
                </c:pt>
                <c:pt idx="18304">
                  <c:v>427.34399999999999</c:v>
                </c:pt>
                <c:pt idx="18305">
                  <c:v>427.37599999999998</c:v>
                </c:pt>
                <c:pt idx="18306">
                  <c:v>427.40600000000001</c:v>
                </c:pt>
                <c:pt idx="18307">
                  <c:v>427.43900000000002</c:v>
                </c:pt>
                <c:pt idx="18308">
                  <c:v>427.46899999999999</c:v>
                </c:pt>
                <c:pt idx="18309">
                  <c:v>427.49200000000002</c:v>
                </c:pt>
                <c:pt idx="18310">
                  <c:v>427.50799999999998</c:v>
                </c:pt>
                <c:pt idx="18311">
                  <c:v>427.51499999999999</c:v>
                </c:pt>
                <c:pt idx="18312">
                  <c:v>427.51499999999999</c:v>
                </c:pt>
                <c:pt idx="18313">
                  <c:v>427.51499999999999</c:v>
                </c:pt>
                <c:pt idx="18314">
                  <c:v>427.51499999999999</c:v>
                </c:pt>
                <c:pt idx="18315">
                  <c:v>427.51499999999999</c:v>
                </c:pt>
                <c:pt idx="18316">
                  <c:v>427.51499999999999</c:v>
                </c:pt>
                <c:pt idx="18317">
                  <c:v>427.51499999999999</c:v>
                </c:pt>
                <c:pt idx="18318">
                  <c:v>427.51499999999999</c:v>
                </c:pt>
                <c:pt idx="18319">
                  <c:v>427.51499999999999</c:v>
                </c:pt>
                <c:pt idx="18320">
                  <c:v>427.51499999999999</c:v>
                </c:pt>
                <c:pt idx="18321">
                  <c:v>427.51499999999999</c:v>
                </c:pt>
                <c:pt idx="18322">
                  <c:v>427.51499999999999</c:v>
                </c:pt>
                <c:pt idx="18323">
                  <c:v>427.51499999999999</c:v>
                </c:pt>
                <c:pt idx="18324">
                  <c:v>427.51499999999999</c:v>
                </c:pt>
                <c:pt idx="18325">
                  <c:v>427.51499999999999</c:v>
                </c:pt>
                <c:pt idx="18326">
                  <c:v>427.51499999999999</c:v>
                </c:pt>
                <c:pt idx="18327">
                  <c:v>427.51499999999999</c:v>
                </c:pt>
                <c:pt idx="18328">
                  <c:v>427.517</c:v>
                </c:pt>
                <c:pt idx="18329">
                  <c:v>427.52</c:v>
                </c:pt>
                <c:pt idx="18330">
                  <c:v>427.52499999999998</c:v>
                </c:pt>
                <c:pt idx="18331">
                  <c:v>427.53100000000001</c:v>
                </c:pt>
                <c:pt idx="18332">
                  <c:v>427.53800000000001</c:v>
                </c:pt>
                <c:pt idx="18333">
                  <c:v>427.55500000000001</c:v>
                </c:pt>
                <c:pt idx="18334">
                  <c:v>427.58300000000003</c:v>
                </c:pt>
                <c:pt idx="18335">
                  <c:v>427.62</c:v>
                </c:pt>
                <c:pt idx="18336">
                  <c:v>427.68900000000002</c:v>
                </c:pt>
                <c:pt idx="18337">
                  <c:v>427.78</c:v>
                </c:pt>
                <c:pt idx="18338">
                  <c:v>427.87099999999998</c:v>
                </c:pt>
                <c:pt idx="18339">
                  <c:v>427.96100000000001</c:v>
                </c:pt>
                <c:pt idx="18340">
                  <c:v>428.05</c:v>
                </c:pt>
                <c:pt idx="18341">
                  <c:v>428.13200000000001</c:v>
                </c:pt>
                <c:pt idx="18342">
                  <c:v>428.20100000000002</c:v>
                </c:pt>
                <c:pt idx="18343">
                  <c:v>428.26799999999997</c:v>
                </c:pt>
                <c:pt idx="18344">
                  <c:v>428.32799999999997</c:v>
                </c:pt>
                <c:pt idx="18345">
                  <c:v>428.37400000000002</c:v>
                </c:pt>
                <c:pt idx="18346">
                  <c:v>428.41399999999999</c:v>
                </c:pt>
                <c:pt idx="18347">
                  <c:v>428.45</c:v>
                </c:pt>
                <c:pt idx="18348">
                  <c:v>428.47800000000001</c:v>
                </c:pt>
                <c:pt idx="18349">
                  <c:v>428.483</c:v>
                </c:pt>
                <c:pt idx="18350">
                  <c:v>428.48599999999999</c:v>
                </c:pt>
                <c:pt idx="18351">
                  <c:v>428.529</c:v>
                </c:pt>
                <c:pt idx="18352">
                  <c:v>428.58800000000002</c:v>
                </c:pt>
                <c:pt idx="18353">
                  <c:v>428.654</c:v>
                </c:pt>
                <c:pt idx="18354">
                  <c:v>428.71699999999998</c:v>
                </c:pt>
                <c:pt idx="18355">
                  <c:v>428.77600000000001</c:v>
                </c:pt>
                <c:pt idx="18356">
                  <c:v>428.83300000000003</c:v>
                </c:pt>
                <c:pt idx="18357">
                  <c:v>428.88799999999998</c:v>
                </c:pt>
                <c:pt idx="18358">
                  <c:v>428.93599999999998</c:v>
                </c:pt>
                <c:pt idx="18359">
                  <c:v>428.98399999999998</c:v>
                </c:pt>
                <c:pt idx="18360">
                  <c:v>429.03199999999998</c:v>
                </c:pt>
                <c:pt idx="18361">
                  <c:v>429.07600000000002</c:v>
                </c:pt>
                <c:pt idx="18362">
                  <c:v>429.11799999999999</c:v>
                </c:pt>
                <c:pt idx="18363">
                  <c:v>429.16300000000001</c:v>
                </c:pt>
                <c:pt idx="18364">
                  <c:v>429.209</c:v>
                </c:pt>
                <c:pt idx="18365">
                  <c:v>429.25400000000002</c:v>
                </c:pt>
                <c:pt idx="18366">
                  <c:v>429.298</c:v>
                </c:pt>
                <c:pt idx="18367">
                  <c:v>429.339</c:v>
                </c:pt>
                <c:pt idx="18368">
                  <c:v>429.37700000000001</c:v>
                </c:pt>
                <c:pt idx="18369">
                  <c:v>429.41300000000001</c:v>
                </c:pt>
                <c:pt idx="18370">
                  <c:v>429.447</c:v>
                </c:pt>
                <c:pt idx="18371">
                  <c:v>429.483</c:v>
                </c:pt>
                <c:pt idx="18372">
                  <c:v>429.52</c:v>
                </c:pt>
                <c:pt idx="18373">
                  <c:v>429.55399999999997</c:v>
                </c:pt>
                <c:pt idx="18374">
                  <c:v>429.58600000000001</c:v>
                </c:pt>
                <c:pt idx="18375">
                  <c:v>429.61200000000002</c:v>
                </c:pt>
                <c:pt idx="18376">
                  <c:v>429.64100000000002</c:v>
                </c:pt>
                <c:pt idx="18377">
                  <c:v>429.67500000000001</c:v>
                </c:pt>
                <c:pt idx="18378">
                  <c:v>429.71199999999999</c:v>
                </c:pt>
                <c:pt idx="18379">
                  <c:v>429.74799999999999</c:v>
                </c:pt>
                <c:pt idx="18380">
                  <c:v>429.78199999999998</c:v>
                </c:pt>
                <c:pt idx="18381">
                  <c:v>429.81799999999998</c:v>
                </c:pt>
                <c:pt idx="18382">
                  <c:v>429.85199999999998</c:v>
                </c:pt>
                <c:pt idx="18383">
                  <c:v>429.88799999999998</c:v>
                </c:pt>
                <c:pt idx="18384">
                  <c:v>429.92500000000001</c:v>
                </c:pt>
                <c:pt idx="18385">
                  <c:v>429.96300000000002</c:v>
                </c:pt>
                <c:pt idx="18386">
                  <c:v>429.99799999999999</c:v>
                </c:pt>
                <c:pt idx="18387">
                  <c:v>430.03199999999998</c:v>
                </c:pt>
                <c:pt idx="18388">
                  <c:v>430.065</c:v>
                </c:pt>
                <c:pt idx="18389">
                  <c:v>430.09899999999999</c:v>
                </c:pt>
                <c:pt idx="18390">
                  <c:v>430.13299999999998</c:v>
                </c:pt>
                <c:pt idx="18391">
                  <c:v>430.16199999999998</c:v>
                </c:pt>
                <c:pt idx="18392">
                  <c:v>430.18599999999998</c:v>
                </c:pt>
                <c:pt idx="18393">
                  <c:v>430.20699999999999</c:v>
                </c:pt>
                <c:pt idx="18394">
                  <c:v>430.23599999999999</c:v>
                </c:pt>
                <c:pt idx="18395">
                  <c:v>430.267</c:v>
                </c:pt>
                <c:pt idx="18396">
                  <c:v>430.29500000000002</c:v>
                </c:pt>
                <c:pt idx="18397">
                  <c:v>430.32100000000003</c:v>
                </c:pt>
                <c:pt idx="18398">
                  <c:v>430.334</c:v>
                </c:pt>
                <c:pt idx="18399">
                  <c:v>430.334</c:v>
                </c:pt>
                <c:pt idx="18400">
                  <c:v>430.334</c:v>
                </c:pt>
                <c:pt idx="18401">
                  <c:v>430.334</c:v>
                </c:pt>
                <c:pt idx="18402">
                  <c:v>430.334</c:v>
                </c:pt>
                <c:pt idx="18403">
                  <c:v>430.334</c:v>
                </c:pt>
                <c:pt idx="18404">
                  <c:v>430.33600000000001</c:v>
                </c:pt>
                <c:pt idx="18405">
                  <c:v>430.36099999999999</c:v>
                </c:pt>
                <c:pt idx="18406">
                  <c:v>430.40100000000001</c:v>
                </c:pt>
                <c:pt idx="18407">
                  <c:v>430.42700000000002</c:v>
                </c:pt>
                <c:pt idx="18408">
                  <c:v>430.42700000000002</c:v>
                </c:pt>
                <c:pt idx="18409">
                  <c:v>430.42700000000002</c:v>
                </c:pt>
                <c:pt idx="18410">
                  <c:v>430.42700000000002</c:v>
                </c:pt>
                <c:pt idx="18411">
                  <c:v>430.42700000000002</c:v>
                </c:pt>
                <c:pt idx="18412">
                  <c:v>430.42700000000002</c:v>
                </c:pt>
                <c:pt idx="18413">
                  <c:v>430.42700000000002</c:v>
                </c:pt>
                <c:pt idx="18414">
                  <c:v>430.42700000000002</c:v>
                </c:pt>
                <c:pt idx="18415">
                  <c:v>430.42700000000002</c:v>
                </c:pt>
                <c:pt idx="18416">
                  <c:v>430.42700000000002</c:v>
                </c:pt>
                <c:pt idx="18417">
                  <c:v>430.42700000000002</c:v>
                </c:pt>
                <c:pt idx="18418">
                  <c:v>430.42899999999997</c:v>
                </c:pt>
                <c:pt idx="18419">
                  <c:v>430.43400000000003</c:v>
                </c:pt>
                <c:pt idx="18420">
                  <c:v>430.44</c:v>
                </c:pt>
                <c:pt idx="18421">
                  <c:v>430.44900000000001</c:v>
                </c:pt>
                <c:pt idx="18422">
                  <c:v>430.47199999999998</c:v>
                </c:pt>
                <c:pt idx="18423">
                  <c:v>430.52600000000001</c:v>
                </c:pt>
                <c:pt idx="18424">
                  <c:v>430.59300000000002</c:v>
                </c:pt>
                <c:pt idx="18425">
                  <c:v>430.66</c:v>
                </c:pt>
                <c:pt idx="18426">
                  <c:v>430.72800000000001</c:v>
                </c:pt>
                <c:pt idx="18427">
                  <c:v>430.79300000000001</c:v>
                </c:pt>
                <c:pt idx="18428">
                  <c:v>430.85500000000002</c:v>
                </c:pt>
                <c:pt idx="18429">
                  <c:v>430.91300000000001</c:v>
                </c:pt>
                <c:pt idx="18430">
                  <c:v>430.97300000000001</c:v>
                </c:pt>
                <c:pt idx="18431">
                  <c:v>431.03300000000002</c:v>
                </c:pt>
                <c:pt idx="18432">
                  <c:v>431.09300000000002</c:v>
                </c:pt>
                <c:pt idx="18433">
                  <c:v>431.154</c:v>
                </c:pt>
                <c:pt idx="18434">
                  <c:v>431.21100000000001</c:v>
                </c:pt>
                <c:pt idx="18435">
                  <c:v>431.26400000000001</c:v>
                </c:pt>
                <c:pt idx="18436">
                  <c:v>431.31799999999998</c:v>
                </c:pt>
                <c:pt idx="18437">
                  <c:v>431.37400000000002</c:v>
                </c:pt>
                <c:pt idx="18438">
                  <c:v>431.42899999999997</c:v>
                </c:pt>
                <c:pt idx="18439">
                  <c:v>431.48700000000002</c:v>
                </c:pt>
                <c:pt idx="18440">
                  <c:v>431.54599999999999</c:v>
                </c:pt>
                <c:pt idx="18441">
                  <c:v>431.601</c:v>
                </c:pt>
                <c:pt idx="18442">
                  <c:v>431.64499999999998</c:v>
                </c:pt>
                <c:pt idx="18443">
                  <c:v>431.69</c:v>
                </c:pt>
                <c:pt idx="18444">
                  <c:v>431.72699999999998</c:v>
                </c:pt>
                <c:pt idx="18445">
                  <c:v>431.75700000000001</c:v>
                </c:pt>
                <c:pt idx="18446">
                  <c:v>431.77499999999998</c:v>
                </c:pt>
                <c:pt idx="18447">
                  <c:v>431.77600000000001</c:v>
                </c:pt>
                <c:pt idx="18448">
                  <c:v>431.77600000000001</c:v>
                </c:pt>
                <c:pt idx="18449">
                  <c:v>431.77600000000001</c:v>
                </c:pt>
                <c:pt idx="18450">
                  <c:v>431.77600000000001</c:v>
                </c:pt>
                <c:pt idx="18451">
                  <c:v>431.77600000000001</c:v>
                </c:pt>
                <c:pt idx="18452">
                  <c:v>431.77600000000001</c:v>
                </c:pt>
                <c:pt idx="18453">
                  <c:v>431.79500000000002</c:v>
                </c:pt>
                <c:pt idx="18454">
                  <c:v>431.815</c:v>
                </c:pt>
                <c:pt idx="18455">
                  <c:v>431.84500000000003</c:v>
                </c:pt>
                <c:pt idx="18456">
                  <c:v>431.90300000000002</c:v>
                </c:pt>
                <c:pt idx="18457">
                  <c:v>431.96300000000002</c:v>
                </c:pt>
                <c:pt idx="18458">
                  <c:v>432.01100000000002</c:v>
                </c:pt>
                <c:pt idx="18459">
                  <c:v>432.06299999999999</c:v>
                </c:pt>
                <c:pt idx="18460">
                  <c:v>432.12099999999998</c:v>
                </c:pt>
                <c:pt idx="18461">
                  <c:v>432.17399999999998</c:v>
                </c:pt>
                <c:pt idx="18462">
                  <c:v>432.21499999999997</c:v>
                </c:pt>
                <c:pt idx="18463">
                  <c:v>432.24700000000001</c:v>
                </c:pt>
                <c:pt idx="18464">
                  <c:v>432.27699999999999</c:v>
                </c:pt>
                <c:pt idx="18465">
                  <c:v>432.30599999999998</c:v>
                </c:pt>
                <c:pt idx="18466">
                  <c:v>432.33800000000002</c:v>
                </c:pt>
                <c:pt idx="18467">
                  <c:v>432.37200000000001</c:v>
                </c:pt>
                <c:pt idx="18468">
                  <c:v>432.40699999999998</c:v>
                </c:pt>
                <c:pt idx="18469">
                  <c:v>432.44099999999997</c:v>
                </c:pt>
                <c:pt idx="18470">
                  <c:v>432.476</c:v>
                </c:pt>
                <c:pt idx="18471">
                  <c:v>432.512</c:v>
                </c:pt>
                <c:pt idx="18472">
                  <c:v>432.55</c:v>
                </c:pt>
                <c:pt idx="18473">
                  <c:v>432.58800000000002</c:v>
                </c:pt>
                <c:pt idx="18474">
                  <c:v>432.625</c:v>
                </c:pt>
                <c:pt idx="18475">
                  <c:v>432.661</c:v>
                </c:pt>
                <c:pt idx="18476">
                  <c:v>432.69400000000002</c:v>
                </c:pt>
                <c:pt idx="18477">
                  <c:v>432.72199999999998</c:v>
                </c:pt>
                <c:pt idx="18478">
                  <c:v>432.74799999999999</c:v>
                </c:pt>
                <c:pt idx="18479">
                  <c:v>432.77199999999999</c:v>
                </c:pt>
                <c:pt idx="18480">
                  <c:v>432.79500000000002</c:v>
                </c:pt>
                <c:pt idx="18481">
                  <c:v>432.81299999999999</c:v>
                </c:pt>
                <c:pt idx="18482">
                  <c:v>432.83100000000002</c:v>
                </c:pt>
                <c:pt idx="18483">
                  <c:v>432.85500000000002</c:v>
                </c:pt>
                <c:pt idx="18484">
                  <c:v>432.87799999999999</c:v>
                </c:pt>
                <c:pt idx="18485">
                  <c:v>432.88799999999998</c:v>
                </c:pt>
                <c:pt idx="18486">
                  <c:v>432.89600000000002</c:v>
                </c:pt>
                <c:pt idx="18487">
                  <c:v>432.904</c:v>
                </c:pt>
                <c:pt idx="18488">
                  <c:v>432.904</c:v>
                </c:pt>
                <c:pt idx="18489">
                  <c:v>432.904</c:v>
                </c:pt>
                <c:pt idx="18490">
                  <c:v>432.904</c:v>
                </c:pt>
                <c:pt idx="18491">
                  <c:v>432.904</c:v>
                </c:pt>
                <c:pt idx="18492">
                  <c:v>432.904</c:v>
                </c:pt>
                <c:pt idx="18493">
                  <c:v>432.904</c:v>
                </c:pt>
                <c:pt idx="18494">
                  <c:v>432.904</c:v>
                </c:pt>
                <c:pt idx="18495">
                  <c:v>432.904</c:v>
                </c:pt>
                <c:pt idx="18496">
                  <c:v>432.904</c:v>
                </c:pt>
                <c:pt idx="18497">
                  <c:v>432.904</c:v>
                </c:pt>
                <c:pt idx="18498">
                  <c:v>432.904</c:v>
                </c:pt>
                <c:pt idx="18499">
                  <c:v>432.904</c:v>
                </c:pt>
                <c:pt idx="18500">
                  <c:v>432.904</c:v>
                </c:pt>
                <c:pt idx="18501">
                  <c:v>432.904</c:v>
                </c:pt>
                <c:pt idx="18502">
                  <c:v>432.90600000000001</c:v>
                </c:pt>
                <c:pt idx="18503">
                  <c:v>432.91</c:v>
                </c:pt>
                <c:pt idx="18504">
                  <c:v>432.916</c:v>
                </c:pt>
                <c:pt idx="18505">
                  <c:v>432.92399999999998</c:v>
                </c:pt>
                <c:pt idx="18506">
                  <c:v>432.93200000000002</c:v>
                </c:pt>
                <c:pt idx="18507">
                  <c:v>432.94099999999997</c:v>
                </c:pt>
                <c:pt idx="18508">
                  <c:v>432.94900000000001</c:v>
                </c:pt>
                <c:pt idx="18509">
                  <c:v>432.95800000000003</c:v>
                </c:pt>
                <c:pt idx="18510">
                  <c:v>432.96699999999998</c:v>
                </c:pt>
                <c:pt idx="18511">
                  <c:v>432.97500000000002</c:v>
                </c:pt>
                <c:pt idx="18512">
                  <c:v>432.98399999999998</c:v>
                </c:pt>
                <c:pt idx="18513">
                  <c:v>432.99200000000002</c:v>
                </c:pt>
                <c:pt idx="18514">
                  <c:v>433</c:v>
                </c:pt>
                <c:pt idx="18515">
                  <c:v>433.00900000000001</c:v>
                </c:pt>
                <c:pt idx="18516">
                  <c:v>433.017</c:v>
                </c:pt>
                <c:pt idx="18517">
                  <c:v>433.02600000000001</c:v>
                </c:pt>
                <c:pt idx="18518">
                  <c:v>433.03399999999999</c:v>
                </c:pt>
                <c:pt idx="18519">
                  <c:v>433.04300000000001</c:v>
                </c:pt>
                <c:pt idx="18520">
                  <c:v>433.05200000000002</c:v>
                </c:pt>
                <c:pt idx="18521">
                  <c:v>433.06099999999998</c:v>
                </c:pt>
                <c:pt idx="18522">
                  <c:v>433.06900000000002</c:v>
                </c:pt>
                <c:pt idx="18523">
                  <c:v>433.07799999999997</c:v>
                </c:pt>
                <c:pt idx="18524">
                  <c:v>433.08600000000001</c:v>
                </c:pt>
                <c:pt idx="18525">
                  <c:v>433.09399999999999</c:v>
                </c:pt>
                <c:pt idx="18526">
                  <c:v>433.10300000000001</c:v>
                </c:pt>
                <c:pt idx="18527">
                  <c:v>433.11200000000002</c:v>
                </c:pt>
                <c:pt idx="18528">
                  <c:v>433.12099999999998</c:v>
                </c:pt>
                <c:pt idx="18529">
                  <c:v>433.12900000000002</c:v>
                </c:pt>
                <c:pt idx="18530">
                  <c:v>433.137</c:v>
                </c:pt>
                <c:pt idx="18531">
                  <c:v>433.14499999999998</c:v>
                </c:pt>
                <c:pt idx="18532">
                  <c:v>433.154</c:v>
                </c:pt>
                <c:pt idx="18533">
                  <c:v>433.16199999999998</c:v>
                </c:pt>
                <c:pt idx="18534">
                  <c:v>433.17099999999999</c:v>
                </c:pt>
                <c:pt idx="18535">
                  <c:v>433.17899999999997</c:v>
                </c:pt>
                <c:pt idx="18536">
                  <c:v>433.18799999999999</c:v>
                </c:pt>
                <c:pt idx="18537">
                  <c:v>433.197</c:v>
                </c:pt>
                <c:pt idx="18538">
                  <c:v>433.20600000000002</c:v>
                </c:pt>
                <c:pt idx="18539">
                  <c:v>433.22500000000002</c:v>
                </c:pt>
                <c:pt idx="18540">
                  <c:v>433.262</c:v>
                </c:pt>
                <c:pt idx="18541">
                  <c:v>433.31599999999997</c:v>
                </c:pt>
                <c:pt idx="18542">
                  <c:v>433.37799999999999</c:v>
                </c:pt>
                <c:pt idx="18543">
                  <c:v>433.44499999999999</c:v>
                </c:pt>
                <c:pt idx="18544">
                  <c:v>433.51299999999998</c:v>
                </c:pt>
                <c:pt idx="18545">
                  <c:v>433.57900000000001</c:v>
                </c:pt>
                <c:pt idx="18546">
                  <c:v>433.65</c:v>
                </c:pt>
                <c:pt idx="18547">
                  <c:v>433.73099999999999</c:v>
                </c:pt>
                <c:pt idx="18548">
                  <c:v>433.80500000000001</c:v>
                </c:pt>
                <c:pt idx="18549">
                  <c:v>433.87200000000001</c:v>
                </c:pt>
                <c:pt idx="18550">
                  <c:v>433.947</c:v>
                </c:pt>
                <c:pt idx="18551">
                  <c:v>434.02100000000002</c:v>
                </c:pt>
                <c:pt idx="18552">
                  <c:v>434.09800000000001</c:v>
                </c:pt>
                <c:pt idx="18553">
                  <c:v>434.17700000000002</c:v>
                </c:pt>
                <c:pt idx="18554">
                  <c:v>434.24599999999998</c:v>
                </c:pt>
                <c:pt idx="18555">
                  <c:v>434.31</c:v>
                </c:pt>
                <c:pt idx="18556">
                  <c:v>434.37200000000001</c:v>
                </c:pt>
                <c:pt idx="18557">
                  <c:v>434.43400000000003</c:v>
                </c:pt>
                <c:pt idx="18558">
                  <c:v>434.5</c:v>
                </c:pt>
                <c:pt idx="18559">
                  <c:v>434.56099999999998</c:v>
                </c:pt>
                <c:pt idx="18560">
                  <c:v>434.61599999999999</c:v>
                </c:pt>
                <c:pt idx="18561">
                  <c:v>434.66699999999997</c:v>
                </c:pt>
                <c:pt idx="18562">
                  <c:v>434.71699999999998</c:v>
                </c:pt>
                <c:pt idx="18563">
                  <c:v>434.762</c:v>
                </c:pt>
                <c:pt idx="18564">
                  <c:v>434.80900000000003</c:v>
                </c:pt>
                <c:pt idx="18565">
                  <c:v>434.85700000000003</c:v>
                </c:pt>
                <c:pt idx="18566">
                  <c:v>434.90499999999997</c:v>
                </c:pt>
                <c:pt idx="18567">
                  <c:v>434.95100000000002</c:v>
                </c:pt>
                <c:pt idx="18568">
                  <c:v>434.995</c:v>
                </c:pt>
                <c:pt idx="18569">
                  <c:v>435.04</c:v>
                </c:pt>
                <c:pt idx="18570">
                  <c:v>435.08300000000003</c:v>
                </c:pt>
                <c:pt idx="18571">
                  <c:v>435.12700000000001</c:v>
                </c:pt>
                <c:pt idx="18572">
                  <c:v>435.16699999999997</c:v>
                </c:pt>
                <c:pt idx="18573">
                  <c:v>435.2</c:v>
                </c:pt>
                <c:pt idx="18574">
                  <c:v>435.23200000000003</c:v>
                </c:pt>
                <c:pt idx="18575">
                  <c:v>435.245</c:v>
                </c:pt>
                <c:pt idx="18576">
                  <c:v>435.245</c:v>
                </c:pt>
                <c:pt idx="18577">
                  <c:v>435.245</c:v>
                </c:pt>
                <c:pt idx="18578">
                  <c:v>435.245</c:v>
                </c:pt>
                <c:pt idx="18579">
                  <c:v>435.245</c:v>
                </c:pt>
                <c:pt idx="18580">
                  <c:v>435.245</c:v>
                </c:pt>
                <c:pt idx="18581">
                  <c:v>435.245</c:v>
                </c:pt>
                <c:pt idx="18582">
                  <c:v>435.245</c:v>
                </c:pt>
                <c:pt idx="18583">
                  <c:v>435.245</c:v>
                </c:pt>
                <c:pt idx="18584">
                  <c:v>435.245</c:v>
                </c:pt>
                <c:pt idx="18585">
                  <c:v>435.245</c:v>
                </c:pt>
                <c:pt idx="18586">
                  <c:v>435.245</c:v>
                </c:pt>
                <c:pt idx="18587">
                  <c:v>435.245</c:v>
                </c:pt>
                <c:pt idx="18588">
                  <c:v>435.245</c:v>
                </c:pt>
                <c:pt idx="18589">
                  <c:v>435.245</c:v>
                </c:pt>
                <c:pt idx="18590">
                  <c:v>435.245</c:v>
                </c:pt>
                <c:pt idx="18591">
                  <c:v>435.245</c:v>
                </c:pt>
                <c:pt idx="18592">
                  <c:v>435.24700000000001</c:v>
                </c:pt>
                <c:pt idx="18593">
                  <c:v>435.25099999999998</c:v>
                </c:pt>
                <c:pt idx="18594">
                  <c:v>435.25599999999997</c:v>
                </c:pt>
                <c:pt idx="18595">
                  <c:v>435.26299999999998</c:v>
                </c:pt>
                <c:pt idx="18596">
                  <c:v>435.27</c:v>
                </c:pt>
                <c:pt idx="18597">
                  <c:v>435.27800000000002</c:v>
                </c:pt>
                <c:pt idx="18598">
                  <c:v>435.286</c:v>
                </c:pt>
                <c:pt idx="18599">
                  <c:v>435.29399999999998</c:v>
                </c:pt>
                <c:pt idx="18600">
                  <c:v>435.30200000000002</c:v>
                </c:pt>
                <c:pt idx="18601">
                  <c:v>435.31</c:v>
                </c:pt>
                <c:pt idx="18602">
                  <c:v>435.31799999999998</c:v>
                </c:pt>
                <c:pt idx="18603">
                  <c:v>435.32600000000002</c:v>
                </c:pt>
                <c:pt idx="18604">
                  <c:v>435.334</c:v>
                </c:pt>
                <c:pt idx="18605">
                  <c:v>435.34199999999998</c:v>
                </c:pt>
                <c:pt idx="18606">
                  <c:v>435.35</c:v>
                </c:pt>
                <c:pt idx="18607">
                  <c:v>435.358</c:v>
                </c:pt>
                <c:pt idx="18608">
                  <c:v>435.36599999999999</c:v>
                </c:pt>
                <c:pt idx="18609">
                  <c:v>435.37299999999999</c:v>
                </c:pt>
                <c:pt idx="18610">
                  <c:v>435.38099999999997</c:v>
                </c:pt>
                <c:pt idx="18611">
                  <c:v>435.39</c:v>
                </c:pt>
                <c:pt idx="18612">
                  <c:v>435.39699999999999</c:v>
                </c:pt>
                <c:pt idx="18613">
                  <c:v>435.40600000000001</c:v>
                </c:pt>
                <c:pt idx="18614">
                  <c:v>435.41399999999999</c:v>
                </c:pt>
                <c:pt idx="18615">
                  <c:v>435.42200000000003</c:v>
                </c:pt>
                <c:pt idx="18616">
                  <c:v>435.43</c:v>
                </c:pt>
                <c:pt idx="18617">
                  <c:v>435.43799999999999</c:v>
                </c:pt>
                <c:pt idx="18618">
                  <c:v>435.44499999999999</c:v>
                </c:pt>
                <c:pt idx="18619">
                  <c:v>435.45699999999999</c:v>
                </c:pt>
                <c:pt idx="18620">
                  <c:v>435.48399999999998</c:v>
                </c:pt>
                <c:pt idx="18621">
                  <c:v>435.529</c:v>
                </c:pt>
                <c:pt idx="18622">
                  <c:v>435.584</c:v>
                </c:pt>
                <c:pt idx="18623">
                  <c:v>435.642</c:v>
                </c:pt>
                <c:pt idx="18624">
                  <c:v>435.70800000000003</c:v>
                </c:pt>
                <c:pt idx="18625">
                  <c:v>435.791</c:v>
                </c:pt>
                <c:pt idx="18626">
                  <c:v>435.87400000000002</c:v>
                </c:pt>
                <c:pt idx="18627">
                  <c:v>435.95299999999997</c:v>
                </c:pt>
                <c:pt idx="18628">
                  <c:v>436.02800000000002</c:v>
                </c:pt>
                <c:pt idx="18629">
                  <c:v>436.1</c:v>
                </c:pt>
                <c:pt idx="18630">
                  <c:v>436.17200000000003</c:v>
                </c:pt>
                <c:pt idx="18631">
                  <c:v>436.23599999999999</c:v>
                </c:pt>
                <c:pt idx="18632">
                  <c:v>436.29</c:v>
                </c:pt>
                <c:pt idx="18633">
                  <c:v>436.34899999999999</c:v>
                </c:pt>
                <c:pt idx="18634">
                  <c:v>436.411</c:v>
                </c:pt>
                <c:pt idx="18635">
                  <c:v>436.46800000000002</c:v>
                </c:pt>
                <c:pt idx="18636">
                  <c:v>436.52300000000002</c:v>
                </c:pt>
                <c:pt idx="18637">
                  <c:v>436.58100000000002</c:v>
                </c:pt>
                <c:pt idx="18638">
                  <c:v>436.63600000000002</c:v>
                </c:pt>
                <c:pt idx="18639">
                  <c:v>436.68599999999998</c:v>
                </c:pt>
                <c:pt idx="18640">
                  <c:v>436.73200000000003</c:v>
                </c:pt>
                <c:pt idx="18641">
                  <c:v>436.77699999999999</c:v>
                </c:pt>
                <c:pt idx="18642">
                  <c:v>436.82400000000001</c:v>
                </c:pt>
                <c:pt idx="18643">
                  <c:v>436.87900000000002</c:v>
                </c:pt>
                <c:pt idx="18644">
                  <c:v>436.935</c:v>
                </c:pt>
                <c:pt idx="18645">
                  <c:v>436.988</c:v>
                </c:pt>
                <c:pt idx="18646">
                  <c:v>437.03199999999998</c:v>
                </c:pt>
                <c:pt idx="18647">
                  <c:v>437.07100000000003</c:v>
                </c:pt>
                <c:pt idx="18648">
                  <c:v>437.11099999999999</c:v>
                </c:pt>
                <c:pt idx="18649">
                  <c:v>437.14600000000002</c:v>
                </c:pt>
                <c:pt idx="18650">
                  <c:v>437.17099999999999</c:v>
                </c:pt>
                <c:pt idx="18651">
                  <c:v>437.18099999999998</c:v>
                </c:pt>
                <c:pt idx="18652">
                  <c:v>437.19099999999997</c:v>
                </c:pt>
                <c:pt idx="18653">
                  <c:v>437.20699999999999</c:v>
                </c:pt>
                <c:pt idx="18654">
                  <c:v>437.22</c:v>
                </c:pt>
                <c:pt idx="18655">
                  <c:v>437.23099999999999</c:v>
                </c:pt>
                <c:pt idx="18656">
                  <c:v>437.245</c:v>
                </c:pt>
                <c:pt idx="18657">
                  <c:v>437.27100000000002</c:v>
                </c:pt>
                <c:pt idx="18658">
                  <c:v>437.31</c:v>
                </c:pt>
                <c:pt idx="18659">
                  <c:v>437.35199999999998</c:v>
                </c:pt>
                <c:pt idx="18660">
                  <c:v>437.39</c:v>
                </c:pt>
                <c:pt idx="18661">
                  <c:v>437.42200000000003</c:v>
                </c:pt>
                <c:pt idx="18662">
                  <c:v>437.45299999999997</c:v>
                </c:pt>
                <c:pt idx="18663">
                  <c:v>437.48500000000001</c:v>
                </c:pt>
                <c:pt idx="18664">
                  <c:v>437.51499999999999</c:v>
                </c:pt>
                <c:pt idx="18665">
                  <c:v>437.54599999999999</c:v>
                </c:pt>
                <c:pt idx="18666">
                  <c:v>437.58300000000003</c:v>
                </c:pt>
                <c:pt idx="18667">
                  <c:v>437.62400000000002</c:v>
                </c:pt>
                <c:pt idx="18668">
                  <c:v>437.661</c:v>
                </c:pt>
                <c:pt idx="18669">
                  <c:v>437.69200000000001</c:v>
                </c:pt>
                <c:pt idx="18670">
                  <c:v>437.71600000000001</c:v>
                </c:pt>
                <c:pt idx="18671">
                  <c:v>437.73700000000002</c:v>
                </c:pt>
                <c:pt idx="18672">
                  <c:v>437.76100000000002</c:v>
                </c:pt>
                <c:pt idx="18673">
                  <c:v>437.78199999999998</c:v>
                </c:pt>
                <c:pt idx="18674">
                  <c:v>437.81</c:v>
                </c:pt>
                <c:pt idx="18675">
                  <c:v>437.84399999999999</c:v>
                </c:pt>
                <c:pt idx="18676">
                  <c:v>437.87200000000001</c:v>
                </c:pt>
                <c:pt idx="18677">
                  <c:v>437.89600000000002</c:v>
                </c:pt>
                <c:pt idx="18678">
                  <c:v>437.92500000000001</c:v>
                </c:pt>
                <c:pt idx="18679">
                  <c:v>437.95800000000003</c:v>
                </c:pt>
                <c:pt idx="18680">
                  <c:v>437.99599999999998</c:v>
                </c:pt>
                <c:pt idx="18681">
                  <c:v>438.03800000000001</c:v>
                </c:pt>
                <c:pt idx="18682">
                  <c:v>438.07900000000001</c:v>
                </c:pt>
                <c:pt idx="18683">
                  <c:v>438.11700000000002</c:v>
                </c:pt>
                <c:pt idx="18684">
                  <c:v>438.15199999999999</c:v>
                </c:pt>
                <c:pt idx="18685">
                  <c:v>438.19099999999997</c:v>
                </c:pt>
                <c:pt idx="18686">
                  <c:v>438.23099999999999</c:v>
                </c:pt>
                <c:pt idx="18687">
                  <c:v>438.27300000000002</c:v>
                </c:pt>
                <c:pt idx="18688">
                  <c:v>438.31099999999998</c:v>
                </c:pt>
                <c:pt idx="18689">
                  <c:v>438.34800000000001</c:v>
                </c:pt>
                <c:pt idx="18690">
                  <c:v>438.38400000000001</c:v>
                </c:pt>
                <c:pt idx="18691">
                  <c:v>438.42</c:v>
                </c:pt>
                <c:pt idx="18692">
                  <c:v>438.45400000000001</c:v>
                </c:pt>
                <c:pt idx="18693">
                  <c:v>438.48399999999998</c:v>
                </c:pt>
                <c:pt idx="18694">
                  <c:v>438.505</c:v>
                </c:pt>
                <c:pt idx="18695">
                  <c:v>438.51600000000002</c:v>
                </c:pt>
                <c:pt idx="18696">
                  <c:v>438.524</c:v>
                </c:pt>
                <c:pt idx="18697">
                  <c:v>438.53500000000003</c:v>
                </c:pt>
                <c:pt idx="18698">
                  <c:v>438.54199999999997</c:v>
                </c:pt>
                <c:pt idx="18699">
                  <c:v>438.56</c:v>
                </c:pt>
                <c:pt idx="18700">
                  <c:v>438.56599999999997</c:v>
                </c:pt>
                <c:pt idx="18701">
                  <c:v>438.57100000000003</c:v>
                </c:pt>
                <c:pt idx="18702">
                  <c:v>438.58</c:v>
                </c:pt>
                <c:pt idx="18703">
                  <c:v>438.59500000000003</c:v>
                </c:pt>
                <c:pt idx="18704">
                  <c:v>438.61399999999998</c:v>
                </c:pt>
                <c:pt idx="18705">
                  <c:v>438.63400000000001</c:v>
                </c:pt>
                <c:pt idx="18706">
                  <c:v>438.65100000000001</c:v>
                </c:pt>
                <c:pt idx="18707">
                  <c:v>438.666</c:v>
                </c:pt>
                <c:pt idx="18708">
                  <c:v>438.68099999999998</c:v>
                </c:pt>
                <c:pt idx="18709">
                  <c:v>438.69400000000002</c:v>
                </c:pt>
                <c:pt idx="18710">
                  <c:v>438.70699999999999</c:v>
                </c:pt>
                <c:pt idx="18711">
                  <c:v>438.72899999999998</c:v>
                </c:pt>
                <c:pt idx="18712">
                  <c:v>438.75700000000001</c:v>
                </c:pt>
                <c:pt idx="18713">
                  <c:v>438.78100000000001</c:v>
                </c:pt>
                <c:pt idx="18714">
                  <c:v>438.79599999999999</c:v>
                </c:pt>
                <c:pt idx="18715">
                  <c:v>438.81299999999999</c:v>
                </c:pt>
                <c:pt idx="18716">
                  <c:v>438.83100000000002</c:v>
                </c:pt>
                <c:pt idx="18717">
                  <c:v>438.851</c:v>
                </c:pt>
                <c:pt idx="18718">
                  <c:v>438.86500000000001</c:v>
                </c:pt>
                <c:pt idx="18719">
                  <c:v>438.87799999999999</c:v>
                </c:pt>
                <c:pt idx="18720">
                  <c:v>438.89299999999997</c:v>
                </c:pt>
                <c:pt idx="18721">
                  <c:v>438.91699999999997</c:v>
                </c:pt>
                <c:pt idx="18722">
                  <c:v>438.94600000000003</c:v>
                </c:pt>
                <c:pt idx="18723">
                  <c:v>438.97399999999999</c:v>
                </c:pt>
                <c:pt idx="18724">
                  <c:v>439.00299999999999</c:v>
                </c:pt>
                <c:pt idx="18725">
                  <c:v>439.03100000000001</c:v>
                </c:pt>
                <c:pt idx="18726">
                  <c:v>439.05700000000002</c:v>
                </c:pt>
                <c:pt idx="18727">
                  <c:v>439.08</c:v>
                </c:pt>
                <c:pt idx="18728">
                  <c:v>439.101</c:v>
                </c:pt>
                <c:pt idx="18729">
                  <c:v>439.12</c:v>
                </c:pt>
                <c:pt idx="18730">
                  <c:v>439.13900000000001</c:v>
                </c:pt>
                <c:pt idx="18731">
                  <c:v>439.15199999999999</c:v>
                </c:pt>
                <c:pt idx="18732">
                  <c:v>439.17500000000001</c:v>
                </c:pt>
                <c:pt idx="18733">
                  <c:v>439.19600000000003</c:v>
                </c:pt>
                <c:pt idx="18734">
                  <c:v>439.197</c:v>
                </c:pt>
                <c:pt idx="18735">
                  <c:v>439.197</c:v>
                </c:pt>
                <c:pt idx="18736">
                  <c:v>439.197</c:v>
                </c:pt>
                <c:pt idx="18737">
                  <c:v>439.197</c:v>
                </c:pt>
                <c:pt idx="18738">
                  <c:v>439.197</c:v>
                </c:pt>
                <c:pt idx="18739">
                  <c:v>439.197</c:v>
                </c:pt>
                <c:pt idx="18740">
                  <c:v>439.197</c:v>
                </c:pt>
                <c:pt idx="18741">
                  <c:v>439.197</c:v>
                </c:pt>
                <c:pt idx="18742">
                  <c:v>439.197</c:v>
                </c:pt>
                <c:pt idx="18743">
                  <c:v>439.197</c:v>
                </c:pt>
                <c:pt idx="18744">
                  <c:v>439.20400000000001</c:v>
                </c:pt>
                <c:pt idx="18745">
                  <c:v>439.24</c:v>
                </c:pt>
                <c:pt idx="18746">
                  <c:v>439.31099999999998</c:v>
                </c:pt>
                <c:pt idx="18747">
                  <c:v>439.38900000000001</c:v>
                </c:pt>
                <c:pt idx="18748">
                  <c:v>439.392</c:v>
                </c:pt>
                <c:pt idx="18749">
                  <c:v>439.392</c:v>
                </c:pt>
                <c:pt idx="18750">
                  <c:v>439.392</c:v>
                </c:pt>
                <c:pt idx="18751">
                  <c:v>439.392</c:v>
                </c:pt>
                <c:pt idx="18752">
                  <c:v>439.39299999999997</c:v>
                </c:pt>
                <c:pt idx="18753">
                  <c:v>439.39800000000002</c:v>
                </c:pt>
                <c:pt idx="18754">
                  <c:v>439.40499999999997</c:v>
                </c:pt>
                <c:pt idx="18755">
                  <c:v>439.41199999999998</c:v>
                </c:pt>
                <c:pt idx="18756">
                  <c:v>439.42099999999999</c:v>
                </c:pt>
                <c:pt idx="18757">
                  <c:v>439.42899999999997</c:v>
                </c:pt>
                <c:pt idx="18758">
                  <c:v>439.43700000000001</c:v>
                </c:pt>
                <c:pt idx="18759">
                  <c:v>439.44600000000003</c:v>
                </c:pt>
                <c:pt idx="18760">
                  <c:v>439.45400000000001</c:v>
                </c:pt>
                <c:pt idx="18761">
                  <c:v>439.46199999999999</c:v>
                </c:pt>
                <c:pt idx="18762">
                  <c:v>439.471</c:v>
                </c:pt>
                <c:pt idx="18763">
                  <c:v>439.47899999999998</c:v>
                </c:pt>
                <c:pt idx="18764">
                  <c:v>439.48700000000002</c:v>
                </c:pt>
                <c:pt idx="18765">
                  <c:v>439.49599999999998</c:v>
                </c:pt>
                <c:pt idx="18766">
                  <c:v>439.50700000000001</c:v>
                </c:pt>
                <c:pt idx="18767">
                  <c:v>439.52800000000002</c:v>
                </c:pt>
                <c:pt idx="18768">
                  <c:v>439.57900000000001</c:v>
                </c:pt>
                <c:pt idx="18769">
                  <c:v>439.64699999999999</c:v>
                </c:pt>
                <c:pt idx="18770">
                  <c:v>439.72699999999998</c:v>
                </c:pt>
                <c:pt idx="18771">
                  <c:v>439.81299999999999</c:v>
                </c:pt>
                <c:pt idx="18772">
                  <c:v>439.899</c:v>
                </c:pt>
                <c:pt idx="18773">
                  <c:v>439.97899999999998</c:v>
                </c:pt>
                <c:pt idx="18774">
                  <c:v>440.05399999999997</c:v>
                </c:pt>
                <c:pt idx="18775">
                  <c:v>440.12400000000002</c:v>
                </c:pt>
                <c:pt idx="18776">
                  <c:v>440.18700000000001</c:v>
                </c:pt>
                <c:pt idx="18777">
                  <c:v>440.25099999999998</c:v>
                </c:pt>
                <c:pt idx="18778">
                  <c:v>440.32299999999998</c:v>
                </c:pt>
                <c:pt idx="18779">
                  <c:v>440.40300000000002</c:v>
                </c:pt>
                <c:pt idx="18780">
                  <c:v>440.48700000000002</c:v>
                </c:pt>
                <c:pt idx="18781">
                  <c:v>440.57100000000003</c:v>
                </c:pt>
                <c:pt idx="18782">
                  <c:v>440.64400000000001</c:v>
                </c:pt>
                <c:pt idx="18783">
                  <c:v>440.7</c:v>
                </c:pt>
                <c:pt idx="18784">
                  <c:v>440.74900000000002</c:v>
                </c:pt>
                <c:pt idx="18785">
                  <c:v>440.78800000000001</c:v>
                </c:pt>
                <c:pt idx="18786">
                  <c:v>440.82</c:v>
                </c:pt>
                <c:pt idx="18787">
                  <c:v>440.85</c:v>
                </c:pt>
                <c:pt idx="18788">
                  <c:v>440.87599999999998</c:v>
                </c:pt>
                <c:pt idx="18789">
                  <c:v>440.9</c:v>
                </c:pt>
                <c:pt idx="18790">
                  <c:v>440.928</c:v>
                </c:pt>
                <c:pt idx="18791">
                  <c:v>440.959</c:v>
                </c:pt>
                <c:pt idx="18792">
                  <c:v>441.00700000000001</c:v>
                </c:pt>
                <c:pt idx="18793">
                  <c:v>441.06400000000002</c:v>
                </c:pt>
                <c:pt idx="18794">
                  <c:v>441.09899999999999</c:v>
                </c:pt>
                <c:pt idx="18795">
                  <c:v>441.12200000000001</c:v>
                </c:pt>
                <c:pt idx="18796">
                  <c:v>441.149</c:v>
                </c:pt>
                <c:pt idx="18797">
                  <c:v>441.17500000000001</c:v>
                </c:pt>
                <c:pt idx="18798">
                  <c:v>441.19799999999998</c:v>
                </c:pt>
                <c:pt idx="18799">
                  <c:v>441.22199999999998</c:v>
                </c:pt>
                <c:pt idx="18800">
                  <c:v>441.24900000000002</c:v>
                </c:pt>
                <c:pt idx="18801">
                  <c:v>441.267</c:v>
                </c:pt>
                <c:pt idx="18802">
                  <c:v>441.28699999999998</c:v>
                </c:pt>
                <c:pt idx="18803">
                  <c:v>441.30599999999998</c:v>
                </c:pt>
                <c:pt idx="18804">
                  <c:v>441.31400000000002</c:v>
                </c:pt>
                <c:pt idx="18805">
                  <c:v>441.33</c:v>
                </c:pt>
                <c:pt idx="18806">
                  <c:v>441.34899999999999</c:v>
                </c:pt>
                <c:pt idx="18807">
                  <c:v>441.36900000000003</c:v>
                </c:pt>
                <c:pt idx="18808">
                  <c:v>441.38600000000002</c:v>
                </c:pt>
                <c:pt idx="18809">
                  <c:v>441.40300000000002</c:v>
                </c:pt>
                <c:pt idx="18810">
                  <c:v>441.42500000000001</c:v>
                </c:pt>
                <c:pt idx="18811">
                  <c:v>441.45699999999999</c:v>
                </c:pt>
                <c:pt idx="18812">
                  <c:v>441.495</c:v>
                </c:pt>
                <c:pt idx="18813">
                  <c:v>441.53100000000001</c:v>
                </c:pt>
                <c:pt idx="18814">
                  <c:v>441.55700000000002</c:v>
                </c:pt>
                <c:pt idx="18815">
                  <c:v>441.57299999999998</c:v>
                </c:pt>
                <c:pt idx="18816">
                  <c:v>441.59199999999998</c:v>
                </c:pt>
                <c:pt idx="18817">
                  <c:v>441.60199999999998</c:v>
                </c:pt>
                <c:pt idx="18818">
                  <c:v>441.60500000000002</c:v>
                </c:pt>
                <c:pt idx="18819">
                  <c:v>441.60700000000003</c:v>
                </c:pt>
                <c:pt idx="18820">
                  <c:v>441.61700000000002</c:v>
                </c:pt>
                <c:pt idx="18821">
                  <c:v>441.63499999999999</c:v>
                </c:pt>
                <c:pt idx="18822">
                  <c:v>441.65300000000002</c:v>
                </c:pt>
                <c:pt idx="18823">
                  <c:v>441.66800000000001</c:v>
                </c:pt>
                <c:pt idx="18824">
                  <c:v>441.68700000000001</c:v>
                </c:pt>
                <c:pt idx="18825">
                  <c:v>441.71300000000002</c:v>
                </c:pt>
                <c:pt idx="18826">
                  <c:v>441.74700000000001</c:v>
                </c:pt>
                <c:pt idx="18827">
                  <c:v>441.78899999999999</c:v>
                </c:pt>
                <c:pt idx="18828">
                  <c:v>441.83300000000003</c:v>
                </c:pt>
                <c:pt idx="18829">
                  <c:v>441.87299999999999</c:v>
                </c:pt>
                <c:pt idx="18830">
                  <c:v>441.90600000000001</c:v>
                </c:pt>
                <c:pt idx="18831">
                  <c:v>441.94299999999998</c:v>
                </c:pt>
                <c:pt idx="18832">
                  <c:v>441.97899999999998</c:v>
                </c:pt>
                <c:pt idx="18833">
                  <c:v>442.017</c:v>
                </c:pt>
                <c:pt idx="18834">
                  <c:v>442.048</c:v>
                </c:pt>
                <c:pt idx="18835">
                  <c:v>442.07</c:v>
                </c:pt>
                <c:pt idx="18836">
                  <c:v>442.08800000000002</c:v>
                </c:pt>
                <c:pt idx="18837">
                  <c:v>442.10899999999998</c:v>
                </c:pt>
                <c:pt idx="18838">
                  <c:v>442.13600000000002</c:v>
                </c:pt>
                <c:pt idx="18839">
                  <c:v>442.166</c:v>
                </c:pt>
                <c:pt idx="18840">
                  <c:v>442.19499999999999</c:v>
                </c:pt>
                <c:pt idx="18841">
                  <c:v>442.21800000000002</c:v>
                </c:pt>
                <c:pt idx="18842">
                  <c:v>442.23500000000001</c:v>
                </c:pt>
                <c:pt idx="18843">
                  <c:v>442.25</c:v>
                </c:pt>
                <c:pt idx="18844">
                  <c:v>442.267</c:v>
                </c:pt>
                <c:pt idx="18845">
                  <c:v>442.28500000000003</c:v>
                </c:pt>
                <c:pt idx="18846">
                  <c:v>442.29500000000002</c:v>
                </c:pt>
                <c:pt idx="18847">
                  <c:v>442.29500000000002</c:v>
                </c:pt>
                <c:pt idx="18848">
                  <c:v>442.29500000000002</c:v>
                </c:pt>
                <c:pt idx="18849">
                  <c:v>442.29500000000002</c:v>
                </c:pt>
                <c:pt idx="18850">
                  <c:v>442.29500000000002</c:v>
                </c:pt>
                <c:pt idx="18851">
                  <c:v>442.29500000000002</c:v>
                </c:pt>
                <c:pt idx="18852">
                  <c:v>442.29500000000002</c:v>
                </c:pt>
                <c:pt idx="18853">
                  <c:v>442.29500000000002</c:v>
                </c:pt>
                <c:pt idx="18854">
                  <c:v>442.30900000000003</c:v>
                </c:pt>
                <c:pt idx="18855">
                  <c:v>442.30900000000003</c:v>
                </c:pt>
                <c:pt idx="18856">
                  <c:v>442.30900000000003</c:v>
                </c:pt>
                <c:pt idx="18857">
                  <c:v>442.30900000000003</c:v>
                </c:pt>
                <c:pt idx="18858">
                  <c:v>442.30900000000003</c:v>
                </c:pt>
                <c:pt idx="18859">
                  <c:v>442.30900000000003</c:v>
                </c:pt>
                <c:pt idx="18860">
                  <c:v>442.30900000000003</c:v>
                </c:pt>
                <c:pt idx="18861">
                  <c:v>442.30900000000003</c:v>
                </c:pt>
                <c:pt idx="18862">
                  <c:v>442.30900000000003</c:v>
                </c:pt>
                <c:pt idx="18863">
                  <c:v>442.30900000000003</c:v>
                </c:pt>
                <c:pt idx="18864">
                  <c:v>442.31</c:v>
                </c:pt>
                <c:pt idx="18865">
                  <c:v>442.315</c:v>
                </c:pt>
                <c:pt idx="18866">
                  <c:v>442.32100000000003</c:v>
                </c:pt>
                <c:pt idx="18867">
                  <c:v>442.32799999999997</c:v>
                </c:pt>
                <c:pt idx="18868">
                  <c:v>442.33499999999998</c:v>
                </c:pt>
                <c:pt idx="18869">
                  <c:v>442.34300000000002</c:v>
                </c:pt>
                <c:pt idx="18870">
                  <c:v>442.351</c:v>
                </c:pt>
                <c:pt idx="18871">
                  <c:v>442.35899999999998</c:v>
                </c:pt>
                <c:pt idx="18872">
                  <c:v>442.36700000000002</c:v>
                </c:pt>
                <c:pt idx="18873">
                  <c:v>442.37400000000002</c:v>
                </c:pt>
                <c:pt idx="18874">
                  <c:v>442.38200000000001</c:v>
                </c:pt>
                <c:pt idx="18875">
                  <c:v>442.39</c:v>
                </c:pt>
                <c:pt idx="18876">
                  <c:v>442.39800000000002</c:v>
                </c:pt>
                <c:pt idx="18877">
                  <c:v>442.40600000000001</c:v>
                </c:pt>
                <c:pt idx="18878">
                  <c:v>442.41399999999999</c:v>
                </c:pt>
                <c:pt idx="18879">
                  <c:v>442.42200000000003</c:v>
                </c:pt>
                <c:pt idx="18880">
                  <c:v>442.43</c:v>
                </c:pt>
                <c:pt idx="18881">
                  <c:v>442.43700000000001</c:v>
                </c:pt>
                <c:pt idx="18882">
                  <c:v>442.44499999999999</c:v>
                </c:pt>
                <c:pt idx="18883">
                  <c:v>442.45299999999997</c:v>
                </c:pt>
                <c:pt idx="18884">
                  <c:v>442.46100000000001</c:v>
                </c:pt>
                <c:pt idx="18885">
                  <c:v>442.46899999999999</c:v>
                </c:pt>
                <c:pt idx="18886">
                  <c:v>442.47699999999998</c:v>
                </c:pt>
                <c:pt idx="18887">
                  <c:v>442.48500000000001</c:v>
                </c:pt>
                <c:pt idx="18888">
                  <c:v>442.49299999999999</c:v>
                </c:pt>
                <c:pt idx="18889">
                  <c:v>442.50099999999998</c:v>
                </c:pt>
                <c:pt idx="18890">
                  <c:v>442.50900000000001</c:v>
                </c:pt>
                <c:pt idx="18891">
                  <c:v>442.517</c:v>
                </c:pt>
                <c:pt idx="18892">
                  <c:v>442.52499999999998</c:v>
                </c:pt>
                <c:pt idx="18893">
                  <c:v>442.53300000000002</c:v>
                </c:pt>
                <c:pt idx="18894">
                  <c:v>442.54199999999997</c:v>
                </c:pt>
                <c:pt idx="18895">
                  <c:v>442.54899999999998</c:v>
                </c:pt>
                <c:pt idx="18896">
                  <c:v>442.55700000000002</c:v>
                </c:pt>
                <c:pt idx="18897">
                  <c:v>442.565</c:v>
                </c:pt>
                <c:pt idx="18898">
                  <c:v>442.57299999999998</c:v>
                </c:pt>
                <c:pt idx="18899">
                  <c:v>442.58100000000002</c:v>
                </c:pt>
                <c:pt idx="18900">
                  <c:v>442.589</c:v>
                </c:pt>
                <c:pt idx="18901">
                  <c:v>442.59699999999998</c:v>
                </c:pt>
                <c:pt idx="18902">
                  <c:v>442.60500000000002</c:v>
                </c:pt>
                <c:pt idx="18903">
                  <c:v>442.613</c:v>
                </c:pt>
                <c:pt idx="18904">
                  <c:v>442.62099999999998</c:v>
                </c:pt>
                <c:pt idx="18905">
                  <c:v>442.63</c:v>
                </c:pt>
                <c:pt idx="18906">
                  <c:v>442.65</c:v>
                </c:pt>
                <c:pt idx="18907">
                  <c:v>442.7</c:v>
                </c:pt>
                <c:pt idx="18908">
                  <c:v>442.76499999999999</c:v>
                </c:pt>
                <c:pt idx="18909">
                  <c:v>442.83</c:v>
                </c:pt>
                <c:pt idx="18910">
                  <c:v>442.90300000000002</c:v>
                </c:pt>
                <c:pt idx="18911">
                  <c:v>442.98399999999998</c:v>
                </c:pt>
                <c:pt idx="18912">
                  <c:v>443.065</c:v>
                </c:pt>
                <c:pt idx="18913">
                  <c:v>443.14</c:v>
                </c:pt>
                <c:pt idx="18914">
                  <c:v>443.20699999999999</c:v>
                </c:pt>
                <c:pt idx="18915">
                  <c:v>443.26900000000001</c:v>
                </c:pt>
                <c:pt idx="18916">
                  <c:v>443.33300000000003</c:v>
                </c:pt>
                <c:pt idx="18917">
                  <c:v>443.39299999999997</c:v>
                </c:pt>
                <c:pt idx="18918">
                  <c:v>443.44</c:v>
                </c:pt>
                <c:pt idx="18919">
                  <c:v>443.47899999999998</c:v>
                </c:pt>
                <c:pt idx="18920">
                  <c:v>443.51799999999997</c:v>
                </c:pt>
                <c:pt idx="18921">
                  <c:v>443.55799999999999</c:v>
                </c:pt>
                <c:pt idx="18922">
                  <c:v>443.6</c:v>
                </c:pt>
                <c:pt idx="18923">
                  <c:v>443.64600000000002</c:v>
                </c:pt>
                <c:pt idx="18924">
                  <c:v>443.69400000000002</c:v>
                </c:pt>
                <c:pt idx="18925">
                  <c:v>443.74900000000002</c:v>
                </c:pt>
                <c:pt idx="18926">
                  <c:v>443.79399999999998</c:v>
                </c:pt>
                <c:pt idx="18927">
                  <c:v>443.84899999999999</c:v>
                </c:pt>
                <c:pt idx="18928">
                  <c:v>443.892</c:v>
                </c:pt>
                <c:pt idx="18929">
                  <c:v>443.93299999999999</c:v>
                </c:pt>
                <c:pt idx="18930">
                  <c:v>443.97699999999998</c:v>
                </c:pt>
                <c:pt idx="18931">
                  <c:v>444.02300000000002</c:v>
                </c:pt>
                <c:pt idx="18932">
                  <c:v>444.07</c:v>
                </c:pt>
                <c:pt idx="18933">
                  <c:v>444.11500000000001</c:v>
                </c:pt>
                <c:pt idx="18934">
                  <c:v>444.15699999999998</c:v>
                </c:pt>
                <c:pt idx="18935">
                  <c:v>444.19900000000001</c:v>
                </c:pt>
                <c:pt idx="18936">
                  <c:v>444.24</c:v>
                </c:pt>
                <c:pt idx="18937">
                  <c:v>444.27499999999998</c:v>
                </c:pt>
                <c:pt idx="18938">
                  <c:v>444.30399999999997</c:v>
                </c:pt>
                <c:pt idx="18939">
                  <c:v>444.334</c:v>
                </c:pt>
                <c:pt idx="18940">
                  <c:v>444.34399999999999</c:v>
                </c:pt>
                <c:pt idx="18941">
                  <c:v>444.34399999999999</c:v>
                </c:pt>
                <c:pt idx="18942">
                  <c:v>444.34399999999999</c:v>
                </c:pt>
                <c:pt idx="18943">
                  <c:v>444.34399999999999</c:v>
                </c:pt>
                <c:pt idx="18944">
                  <c:v>444.34399999999999</c:v>
                </c:pt>
                <c:pt idx="18945">
                  <c:v>444.34399999999999</c:v>
                </c:pt>
                <c:pt idx="18946">
                  <c:v>444.34399999999999</c:v>
                </c:pt>
                <c:pt idx="18947">
                  <c:v>444.34399999999999</c:v>
                </c:pt>
                <c:pt idx="18948">
                  <c:v>444.39</c:v>
                </c:pt>
                <c:pt idx="18949">
                  <c:v>444.44299999999998</c:v>
                </c:pt>
                <c:pt idx="18950">
                  <c:v>444.49599999999998</c:v>
                </c:pt>
                <c:pt idx="18951">
                  <c:v>444.55200000000002</c:v>
                </c:pt>
                <c:pt idx="18952">
                  <c:v>444.60599999999999</c:v>
                </c:pt>
                <c:pt idx="18953">
                  <c:v>444.65699999999998</c:v>
                </c:pt>
                <c:pt idx="18954">
                  <c:v>444.70699999999999</c:v>
                </c:pt>
                <c:pt idx="18955">
                  <c:v>444.75099999999998</c:v>
                </c:pt>
                <c:pt idx="18956">
                  <c:v>444.791</c:v>
                </c:pt>
                <c:pt idx="18957">
                  <c:v>444.84699999999998</c:v>
                </c:pt>
                <c:pt idx="18958">
                  <c:v>444.89699999999999</c:v>
                </c:pt>
                <c:pt idx="18959">
                  <c:v>444.95</c:v>
                </c:pt>
                <c:pt idx="18960">
                  <c:v>444.99799999999999</c:v>
                </c:pt>
                <c:pt idx="18961">
                  <c:v>445.03800000000001</c:v>
                </c:pt>
                <c:pt idx="18962">
                  <c:v>445.07799999999997</c:v>
                </c:pt>
                <c:pt idx="18963">
                  <c:v>445.12599999999998</c:v>
                </c:pt>
                <c:pt idx="18964">
                  <c:v>445.18</c:v>
                </c:pt>
                <c:pt idx="18965">
                  <c:v>445.22899999999998</c:v>
                </c:pt>
                <c:pt idx="18966">
                  <c:v>445.27699999999999</c:v>
                </c:pt>
                <c:pt idx="18967">
                  <c:v>445.32900000000001</c:v>
                </c:pt>
                <c:pt idx="18968">
                  <c:v>445.37299999999999</c:v>
                </c:pt>
                <c:pt idx="18969">
                  <c:v>445.40899999999999</c:v>
                </c:pt>
                <c:pt idx="18970">
                  <c:v>445.44799999999998</c:v>
                </c:pt>
                <c:pt idx="18971">
                  <c:v>445.49099999999999</c:v>
                </c:pt>
                <c:pt idx="18972">
                  <c:v>445.53500000000003</c:v>
                </c:pt>
                <c:pt idx="18973">
                  <c:v>445.58100000000002</c:v>
                </c:pt>
                <c:pt idx="18974">
                  <c:v>445.62400000000002</c:v>
                </c:pt>
                <c:pt idx="18975">
                  <c:v>445.64800000000002</c:v>
                </c:pt>
                <c:pt idx="18976">
                  <c:v>445.65499999999997</c:v>
                </c:pt>
                <c:pt idx="18977">
                  <c:v>445.66699999999997</c:v>
                </c:pt>
                <c:pt idx="18978">
                  <c:v>445.69</c:v>
                </c:pt>
                <c:pt idx="18979">
                  <c:v>445.70600000000002</c:v>
                </c:pt>
                <c:pt idx="18980">
                  <c:v>445.72699999999998</c:v>
                </c:pt>
                <c:pt idx="18981">
                  <c:v>445.75900000000001</c:v>
                </c:pt>
                <c:pt idx="18982">
                  <c:v>445.78500000000003</c:v>
                </c:pt>
                <c:pt idx="18983">
                  <c:v>445.81200000000001</c:v>
                </c:pt>
                <c:pt idx="18984">
                  <c:v>445.84300000000002</c:v>
                </c:pt>
                <c:pt idx="18985">
                  <c:v>445.88799999999998</c:v>
                </c:pt>
                <c:pt idx="18986">
                  <c:v>445.923</c:v>
                </c:pt>
                <c:pt idx="18987">
                  <c:v>445.94600000000003</c:v>
                </c:pt>
                <c:pt idx="18988">
                  <c:v>445.96600000000001</c:v>
                </c:pt>
                <c:pt idx="18989">
                  <c:v>445.98899999999998</c:v>
                </c:pt>
                <c:pt idx="18990">
                  <c:v>446.012</c:v>
                </c:pt>
                <c:pt idx="18991">
                  <c:v>446.03699999999998</c:v>
                </c:pt>
                <c:pt idx="18992">
                  <c:v>446.06299999999999</c:v>
                </c:pt>
                <c:pt idx="18993">
                  <c:v>446.09</c:v>
                </c:pt>
                <c:pt idx="18994">
                  <c:v>446.11700000000002</c:v>
                </c:pt>
                <c:pt idx="18995">
                  <c:v>446.142</c:v>
                </c:pt>
                <c:pt idx="18996">
                  <c:v>446.166</c:v>
                </c:pt>
                <c:pt idx="18997">
                  <c:v>446.19200000000001</c:v>
                </c:pt>
                <c:pt idx="18998">
                  <c:v>446.21699999999998</c:v>
                </c:pt>
                <c:pt idx="18999">
                  <c:v>446.245</c:v>
                </c:pt>
                <c:pt idx="19000">
                  <c:v>446.27199999999999</c:v>
                </c:pt>
                <c:pt idx="19001">
                  <c:v>446.3</c:v>
                </c:pt>
                <c:pt idx="19002">
                  <c:v>446.34100000000001</c:v>
                </c:pt>
                <c:pt idx="19003">
                  <c:v>446.37799999999999</c:v>
                </c:pt>
                <c:pt idx="19004">
                  <c:v>446.41399999999999</c:v>
                </c:pt>
                <c:pt idx="19005">
                  <c:v>446.44799999999998</c:v>
                </c:pt>
                <c:pt idx="19006">
                  <c:v>446.48099999999999</c:v>
                </c:pt>
                <c:pt idx="19007">
                  <c:v>446.51499999999999</c:v>
                </c:pt>
                <c:pt idx="19008">
                  <c:v>446.54899999999998</c:v>
                </c:pt>
                <c:pt idx="19009">
                  <c:v>446.57499999999999</c:v>
                </c:pt>
                <c:pt idx="19010">
                  <c:v>446.57499999999999</c:v>
                </c:pt>
                <c:pt idx="19011">
                  <c:v>446.57499999999999</c:v>
                </c:pt>
                <c:pt idx="19012">
                  <c:v>446.60300000000001</c:v>
                </c:pt>
                <c:pt idx="19013">
                  <c:v>446.60500000000002</c:v>
                </c:pt>
                <c:pt idx="19014">
                  <c:v>446.60500000000002</c:v>
                </c:pt>
                <c:pt idx="19015">
                  <c:v>446.60500000000002</c:v>
                </c:pt>
                <c:pt idx="19016">
                  <c:v>446.60500000000002</c:v>
                </c:pt>
                <c:pt idx="19017">
                  <c:v>446.60500000000002</c:v>
                </c:pt>
                <c:pt idx="19018">
                  <c:v>446.60500000000002</c:v>
                </c:pt>
                <c:pt idx="19019">
                  <c:v>446.60500000000002</c:v>
                </c:pt>
                <c:pt idx="19020">
                  <c:v>446.60500000000002</c:v>
                </c:pt>
                <c:pt idx="19021">
                  <c:v>446.60500000000002</c:v>
                </c:pt>
                <c:pt idx="19022">
                  <c:v>446.60500000000002</c:v>
                </c:pt>
                <c:pt idx="19023">
                  <c:v>446.60500000000002</c:v>
                </c:pt>
                <c:pt idx="19024">
                  <c:v>446.60700000000003</c:v>
                </c:pt>
                <c:pt idx="19025">
                  <c:v>446.60899999999998</c:v>
                </c:pt>
                <c:pt idx="19026">
                  <c:v>446.61399999999998</c:v>
                </c:pt>
                <c:pt idx="19027">
                  <c:v>446.62099999999998</c:v>
                </c:pt>
                <c:pt idx="19028">
                  <c:v>446.62900000000002</c:v>
                </c:pt>
                <c:pt idx="19029">
                  <c:v>446.637</c:v>
                </c:pt>
                <c:pt idx="19030">
                  <c:v>446.64499999999998</c:v>
                </c:pt>
                <c:pt idx="19031">
                  <c:v>446.654</c:v>
                </c:pt>
                <c:pt idx="19032">
                  <c:v>446.66199999999998</c:v>
                </c:pt>
                <c:pt idx="19033">
                  <c:v>446.67</c:v>
                </c:pt>
                <c:pt idx="19034">
                  <c:v>446.67899999999997</c:v>
                </c:pt>
                <c:pt idx="19035">
                  <c:v>446.68700000000001</c:v>
                </c:pt>
                <c:pt idx="19036">
                  <c:v>446.69600000000003</c:v>
                </c:pt>
                <c:pt idx="19037">
                  <c:v>446.70499999999998</c:v>
                </c:pt>
                <c:pt idx="19038">
                  <c:v>446.71300000000002</c:v>
                </c:pt>
                <c:pt idx="19039">
                  <c:v>446.72199999999998</c:v>
                </c:pt>
                <c:pt idx="19040">
                  <c:v>446.73</c:v>
                </c:pt>
                <c:pt idx="19041">
                  <c:v>446.738</c:v>
                </c:pt>
                <c:pt idx="19042">
                  <c:v>446.74700000000001</c:v>
                </c:pt>
                <c:pt idx="19043">
                  <c:v>446.755</c:v>
                </c:pt>
                <c:pt idx="19044">
                  <c:v>446.76400000000001</c:v>
                </c:pt>
                <c:pt idx="19045">
                  <c:v>446.77300000000002</c:v>
                </c:pt>
                <c:pt idx="19046">
                  <c:v>446.78100000000001</c:v>
                </c:pt>
                <c:pt idx="19047">
                  <c:v>446.79</c:v>
                </c:pt>
                <c:pt idx="19048">
                  <c:v>446.798</c:v>
                </c:pt>
                <c:pt idx="19049">
                  <c:v>446.80700000000002</c:v>
                </c:pt>
                <c:pt idx="19050">
                  <c:v>446.815</c:v>
                </c:pt>
                <c:pt idx="19051">
                  <c:v>446.82400000000001</c:v>
                </c:pt>
                <c:pt idx="19052">
                  <c:v>446.83199999999999</c:v>
                </c:pt>
                <c:pt idx="19053">
                  <c:v>446.84100000000001</c:v>
                </c:pt>
                <c:pt idx="19054">
                  <c:v>446.84899999999999</c:v>
                </c:pt>
                <c:pt idx="19055">
                  <c:v>446.858</c:v>
                </c:pt>
                <c:pt idx="19056">
                  <c:v>446.86599999999999</c:v>
                </c:pt>
                <c:pt idx="19057">
                  <c:v>446.87400000000002</c:v>
                </c:pt>
                <c:pt idx="19058">
                  <c:v>446.88299999999998</c:v>
                </c:pt>
                <c:pt idx="19059">
                  <c:v>446.892</c:v>
                </c:pt>
                <c:pt idx="19060">
                  <c:v>446.9</c:v>
                </c:pt>
                <c:pt idx="19061">
                  <c:v>446.90800000000002</c:v>
                </c:pt>
                <c:pt idx="19062">
                  <c:v>446.91699999999997</c:v>
                </c:pt>
                <c:pt idx="19063">
                  <c:v>446.92500000000001</c:v>
                </c:pt>
                <c:pt idx="19064">
                  <c:v>446.93299999999999</c:v>
                </c:pt>
                <c:pt idx="19065">
                  <c:v>446.94200000000001</c:v>
                </c:pt>
                <c:pt idx="19066">
                  <c:v>446.95</c:v>
                </c:pt>
                <c:pt idx="19067">
                  <c:v>446.95800000000003</c:v>
                </c:pt>
                <c:pt idx="19068">
                  <c:v>446.96699999999998</c:v>
                </c:pt>
                <c:pt idx="19069">
                  <c:v>446.97500000000002</c:v>
                </c:pt>
                <c:pt idx="19070">
                  <c:v>446.983</c:v>
                </c:pt>
                <c:pt idx="19071">
                  <c:v>446.99200000000002</c:v>
                </c:pt>
                <c:pt idx="19072">
                  <c:v>447.00099999999998</c:v>
                </c:pt>
                <c:pt idx="19073">
                  <c:v>447.01</c:v>
                </c:pt>
                <c:pt idx="19074">
                  <c:v>447.01799999999997</c:v>
                </c:pt>
                <c:pt idx="19075">
                  <c:v>447.02699999999999</c:v>
                </c:pt>
                <c:pt idx="19076">
                  <c:v>447.03500000000003</c:v>
                </c:pt>
                <c:pt idx="19077">
                  <c:v>447.04399999999998</c:v>
                </c:pt>
                <c:pt idx="19078">
                  <c:v>447.05200000000002</c:v>
                </c:pt>
                <c:pt idx="19079">
                  <c:v>447.06</c:v>
                </c:pt>
                <c:pt idx="19080">
                  <c:v>447.06799999999998</c:v>
                </c:pt>
                <c:pt idx="19081">
                  <c:v>447.077</c:v>
                </c:pt>
                <c:pt idx="19082">
                  <c:v>447.08499999999998</c:v>
                </c:pt>
                <c:pt idx="19083">
                  <c:v>447.09300000000002</c:v>
                </c:pt>
                <c:pt idx="19084">
                  <c:v>447.10199999999998</c:v>
                </c:pt>
                <c:pt idx="19085">
                  <c:v>447.11099999999999</c:v>
                </c:pt>
                <c:pt idx="19086">
                  <c:v>447.11900000000003</c:v>
                </c:pt>
                <c:pt idx="19087">
                  <c:v>447.12700000000001</c:v>
                </c:pt>
                <c:pt idx="19088">
                  <c:v>447.13600000000002</c:v>
                </c:pt>
                <c:pt idx="19089">
                  <c:v>447.14499999999998</c:v>
                </c:pt>
                <c:pt idx="19090">
                  <c:v>447.166</c:v>
                </c:pt>
                <c:pt idx="19091">
                  <c:v>447.21300000000002</c:v>
                </c:pt>
                <c:pt idx="19092">
                  <c:v>447.28800000000001</c:v>
                </c:pt>
                <c:pt idx="19093">
                  <c:v>447.37700000000001</c:v>
                </c:pt>
                <c:pt idx="19094">
                  <c:v>447.46800000000002</c:v>
                </c:pt>
                <c:pt idx="19095">
                  <c:v>447.55799999999999</c:v>
                </c:pt>
                <c:pt idx="19096">
                  <c:v>447.64600000000002</c:v>
                </c:pt>
                <c:pt idx="19097">
                  <c:v>447.73399999999998</c:v>
                </c:pt>
                <c:pt idx="19098">
                  <c:v>447.822</c:v>
                </c:pt>
                <c:pt idx="19099">
                  <c:v>447.90300000000002</c:v>
                </c:pt>
                <c:pt idx="19100">
                  <c:v>447.98</c:v>
                </c:pt>
                <c:pt idx="19101">
                  <c:v>448.05399999999997</c:v>
                </c:pt>
                <c:pt idx="19102">
                  <c:v>448.12200000000001</c:v>
                </c:pt>
                <c:pt idx="19103">
                  <c:v>448.18900000000002</c:v>
                </c:pt>
                <c:pt idx="19104">
                  <c:v>448.24099999999999</c:v>
                </c:pt>
                <c:pt idx="19105">
                  <c:v>448.245</c:v>
                </c:pt>
                <c:pt idx="19106">
                  <c:v>448.245</c:v>
                </c:pt>
                <c:pt idx="19107">
                  <c:v>448.245</c:v>
                </c:pt>
                <c:pt idx="19108">
                  <c:v>448.26799999999997</c:v>
                </c:pt>
                <c:pt idx="19109">
                  <c:v>448.32900000000001</c:v>
                </c:pt>
                <c:pt idx="19110">
                  <c:v>448.41199999999998</c:v>
                </c:pt>
                <c:pt idx="19111">
                  <c:v>448.49200000000002</c:v>
                </c:pt>
                <c:pt idx="19112">
                  <c:v>448.56200000000001</c:v>
                </c:pt>
                <c:pt idx="19113">
                  <c:v>448.63799999999998</c:v>
                </c:pt>
                <c:pt idx="19114">
                  <c:v>448.71899999999999</c:v>
                </c:pt>
                <c:pt idx="19115">
                  <c:v>448.80099999999999</c:v>
                </c:pt>
                <c:pt idx="19116">
                  <c:v>448.88099999999997</c:v>
                </c:pt>
                <c:pt idx="19117">
                  <c:v>448.95600000000002</c:v>
                </c:pt>
                <c:pt idx="19118">
                  <c:v>449.03199999999998</c:v>
                </c:pt>
                <c:pt idx="19119">
                  <c:v>449.09899999999999</c:v>
                </c:pt>
                <c:pt idx="19120">
                  <c:v>449.142</c:v>
                </c:pt>
                <c:pt idx="19121">
                  <c:v>449.17099999999999</c:v>
                </c:pt>
                <c:pt idx="19122">
                  <c:v>449.214</c:v>
                </c:pt>
                <c:pt idx="19123">
                  <c:v>449.27100000000002</c:v>
                </c:pt>
                <c:pt idx="19124">
                  <c:v>449.32900000000001</c:v>
                </c:pt>
                <c:pt idx="19125">
                  <c:v>449.39400000000001</c:v>
                </c:pt>
                <c:pt idx="19126">
                  <c:v>449.46600000000001</c:v>
                </c:pt>
                <c:pt idx="19127">
                  <c:v>449.51600000000002</c:v>
                </c:pt>
                <c:pt idx="19128">
                  <c:v>449.55</c:v>
                </c:pt>
                <c:pt idx="19129">
                  <c:v>449.58800000000002</c:v>
                </c:pt>
                <c:pt idx="19130">
                  <c:v>449.63200000000001</c:v>
                </c:pt>
                <c:pt idx="19131">
                  <c:v>449.66899999999998</c:v>
                </c:pt>
                <c:pt idx="19132">
                  <c:v>449.70100000000002</c:v>
                </c:pt>
                <c:pt idx="19133">
                  <c:v>449.73099999999999</c:v>
                </c:pt>
                <c:pt idx="19134">
                  <c:v>449.73700000000002</c:v>
                </c:pt>
                <c:pt idx="19135">
                  <c:v>449.77300000000002</c:v>
                </c:pt>
                <c:pt idx="19136">
                  <c:v>449.80799999999999</c:v>
                </c:pt>
                <c:pt idx="19137">
                  <c:v>449.85599999999999</c:v>
                </c:pt>
                <c:pt idx="19138">
                  <c:v>449.899</c:v>
                </c:pt>
                <c:pt idx="19139">
                  <c:v>449.93400000000003</c:v>
                </c:pt>
                <c:pt idx="19140">
                  <c:v>449.97500000000002</c:v>
                </c:pt>
                <c:pt idx="19141">
                  <c:v>450.01100000000002</c:v>
                </c:pt>
                <c:pt idx="19142">
                  <c:v>450.04500000000002</c:v>
                </c:pt>
                <c:pt idx="19143">
                  <c:v>450.06599999999997</c:v>
                </c:pt>
                <c:pt idx="19144">
                  <c:v>450.08699999999999</c:v>
                </c:pt>
                <c:pt idx="19145">
                  <c:v>450.11799999999999</c:v>
                </c:pt>
                <c:pt idx="19146">
                  <c:v>450.14400000000001</c:v>
                </c:pt>
                <c:pt idx="19147">
                  <c:v>450.16199999999998</c:v>
                </c:pt>
                <c:pt idx="19148">
                  <c:v>450.18</c:v>
                </c:pt>
                <c:pt idx="19149">
                  <c:v>450.2</c:v>
                </c:pt>
                <c:pt idx="19150">
                  <c:v>450.22899999999998</c:v>
                </c:pt>
                <c:pt idx="19151">
                  <c:v>450.26400000000001</c:v>
                </c:pt>
                <c:pt idx="19152">
                  <c:v>450.28100000000001</c:v>
                </c:pt>
                <c:pt idx="19153">
                  <c:v>450.28100000000001</c:v>
                </c:pt>
                <c:pt idx="19154">
                  <c:v>450.28699999999998</c:v>
                </c:pt>
                <c:pt idx="19155">
                  <c:v>450.28699999999998</c:v>
                </c:pt>
                <c:pt idx="19156">
                  <c:v>450.28699999999998</c:v>
                </c:pt>
                <c:pt idx="19157">
                  <c:v>450.28699999999998</c:v>
                </c:pt>
                <c:pt idx="19158">
                  <c:v>450.28699999999998</c:v>
                </c:pt>
                <c:pt idx="19159">
                  <c:v>450.28699999999998</c:v>
                </c:pt>
                <c:pt idx="19160">
                  <c:v>450.28699999999998</c:v>
                </c:pt>
                <c:pt idx="19161">
                  <c:v>450.28699999999998</c:v>
                </c:pt>
                <c:pt idx="19162">
                  <c:v>450.28699999999998</c:v>
                </c:pt>
                <c:pt idx="19163">
                  <c:v>450.28699999999998</c:v>
                </c:pt>
                <c:pt idx="19164">
                  <c:v>450.28699999999998</c:v>
                </c:pt>
                <c:pt idx="19165">
                  <c:v>450.28699999999998</c:v>
                </c:pt>
                <c:pt idx="19166">
                  <c:v>450.28699999999998</c:v>
                </c:pt>
                <c:pt idx="19167">
                  <c:v>450.28699999999998</c:v>
                </c:pt>
                <c:pt idx="19168">
                  <c:v>450.28800000000001</c:v>
                </c:pt>
                <c:pt idx="19169">
                  <c:v>450.29199999999997</c:v>
                </c:pt>
                <c:pt idx="19170">
                  <c:v>450.29700000000003</c:v>
                </c:pt>
                <c:pt idx="19171">
                  <c:v>450.30399999999997</c:v>
                </c:pt>
                <c:pt idx="19172">
                  <c:v>450.31099999999998</c:v>
                </c:pt>
                <c:pt idx="19173">
                  <c:v>450.32100000000003</c:v>
                </c:pt>
                <c:pt idx="19174">
                  <c:v>450.33100000000002</c:v>
                </c:pt>
                <c:pt idx="19175">
                  <c:v>450.339</c:v>
                </c:pt>
                <c:pt idx="19176">
                  <c:v>450.346</c:v>
                </c:pt>
                <c:pt idx="19177">
                  <c:v>450.358</c:v>
                </c:pt>
                <c:pt idx="19178">
                  <c:v>450.39800000000002</c:v>
                </c:pt>
                <c:pt idx="19179">
                  <c:v>450.48</c:v>
                </c:pt>
                <c:pt idx="19180">
                  <c:v>450.55599999999998</c:v>
                </c:pt>
                <c:pt idx="19181">
                  <c:v>450.62400000000002</c:v>
                </c:pt>
                <c:pt idx="19182">
                  <c:v>450.69</c:v>
                </c:pt>
                <c:pt idx="19183">
                  <c:v>450.762</c:v>
                </c:pt>
                <c:pt idx="19184">
                  <c:v>450.83699999999999</c:v>
                </c:pt>
                <c:pt idx="19185">
                  <c:v>450.91300000000001</c:v>
                </c:pt>
                <c:pt idx="19186">
                  <c:v>450.98599999999999</c:v>
                </c:pt>
                <c:pt idx="19187">
                  <c:v>451.05200000000002</c:v>
                </c:pt>
                <c:pt idx="19188">
                  <c:v>451.09699999999998</c:v>
                </c:pt>
                <c:pt idx="19189">
                  <c:v>451.15</c:v>
                </c:pt>
                <c:pt idx="19190">
                  <c:v>451.17200000000003</c:v>
                </c:pt>
                <c:pt idx="19191">
                  <c:v>451.18299999999999</c:v>
                </c:pt>
                <c:pt idx="19192">
                  <c:v>451.20699999999999</c:v>
                </c:pt>
                <c:pt idx="19193">
                  <c:v>451.24099999999999</c:v>
                </c:pt>
                <c:pt idx="19194">
                  <c:v>451.26600000000002</c:v>
                </c:pt>
                <c:pt idx="19195">
                  <c:v>451.27199999999999</c:v>
                </c:pt>
                <c:pt idx="19196">
                  <c:v>451.27199999999999</c:v>
                </c:pt>
                <c:pt idx="19197">
                  <c:v>451.27199999999999</c:v>
                </c:pt>
                <c:pt idx="19198">
                  <c:v>451.27499999999998</c:v>
                </c:pt>
                <c:pt idx="19199">
                  <c:v>451.28800000000001</c:v>
                </c:pt>
                <c:pt idx="19200">
                  <c:v>451.30900000000003</c:v>
                </c:pt>
                <c:pt idx="19201">
                  <c:v>451.322</c:v>
                </c:pt>
                <c:pt idx="19202">
                  <c:v>451.34100000000001</c:v>
                </c:pt>
                <c:pt idx="19203">
                  <c:v>451.34800000000001</c:v>
                </c:pt>
                <c:pt idx="19204">
                  <c:v>451.34800000000001</c:v>
                </c:pt>
                <c:pt idx="19205">
                  <c:v>451.34800000000001</c:v>
                </c:pt>
                <c:pt idx="19206">
                  <c:v>451.34800000000001</c:v>
                </c:pt>
                <c:pt idx="19207">
                  <c:v>451.34800000000001</c:v>
                </c:pt>
                <c:pt idx="19208">
                  <c:v>451.34800000000001</c:v>
                </c:pt>
                <c:pt idx="19209">
                  <c:v>451.34800000000001</c:v>
                </c:pt>
                <c:pt idx="19210">
                  <c:v>451.34800000000001</c:v>
                </c:pt>
                <c:pt idx="19211">
                  <c:v>451.34800000000001</c:v>
                </c:pt>
                <c:pt idx="19212">
                  <c:v>451.35300000000001</c:v>
                </c:pt>
                <c:pt idx="19213">
                  <c:v>451.375</c:v>
                </c:pt>
                <c:pt idx="19214">
                  <c:v>451.41399999999999</c:v>
                </c:pt>
                <c:pt idx="19215">
                  <c:v>451.45699999999999</c:v>
                </c:pt>
                <c:pt idx="19216">
                  <c:v>451.49700000000001</c:v>
                </c:pt>
                <c:pt idx="19217">
                  <c:v>451.52199999999999</c:v>
                </c:pt>
                <c:pt idx="19218">
                  <c:v>451.54599999999999</c:v>
                </c:pt>
                <c:pt idx="19219">
                  <c:v>451.572</c:v>
                </c:pt>
                <c:pt idx="19220">
                  <c:v>451.59399999999999</c:v>
                </c:pt>
                <c:pt idx="19221">
                  <c:v>451.613</c:v>
                </c:pt>
                <c:pt idx="19222">
                  <c:v>451.63200000000001</c:v>
                </c:pt>
                <c:pt idx="19223">
                  <c:v>451.65</c:v>
                </c:pt>
                <c:pt idx="19224">
                  <c:v>451.661</c:v>
                </c:pt>
                <c:pt idx="19225">
                  <c:v>451.661</c:v>
                </c:pt>
                <c:pt idx="19226">
                  <c:v>451.661</c:v>
                </c:pt>
                <c:pt idx="19227">
                  <c:v>451.661</c:v>
                </c:pt>
                <c:pt idx="19228">
                  <c:v>451.661</c:v>
                </c:pt>
                <c:pt idx="19229">
                  <c:v>451.661</c:v>
                </c:pt>
                <c:pt idx="19230">
                  <c:v>451.661</c:v>
                </c:pt>
                <c:pt idx="19231">
                  <c:v>451.661</c:v>
                </c:pt>
                <c:pt idx="19232">
                  <c:v>451.661</c:v>
                </c:pt>
                <c:pt idx="19233">
                  <c:v>451.66300000000001</c:v>
                </c:pt>
                <c:pt idx="19234">
                  <c:v>451.66800000000001</c:v>
                </c:pt>
                <c:pt idx="19235">
                  <c:v>451.67399999999998</c:v>
                </c:pt>
                <c:pt idx="19236">
                  <c:v>451.68099999999998</c:v>
                </c:pt>
                <c:pt idx="19237">
                  <c:v>451.68799999999999</c:v>
                </c:pt>
                <c:pt idx="19238">
                  <c:v>451.69600000000003</c:v>
                </c:pt>
                <c:pt idx="19239">
                  <c:v>451.70400000000001</c:v>
                </c:pt>
                <c:pt idx="19240">
                  <c:v>451.71100000000001</c:v>
                </c:pt>
                <c:pt idx="19241">
                  <c:v>451.71899999999999</c:v>
                </c:pt>
                <c:pt idx="19242">
                  <c:v>451.72699999999998</c:v>
                </c:pt>
                <c:pt idx="19243">
                  <c:v>451.73500000000001</c:v>
                </c:pt>
                <c:pt idx="19244">
                  <c:v>451.74299999999999</c:v>
                </c:pt>
                <c:pt idx="19245">
                  <c:v>451.75099999999998</c:v>
                </c:pt>
                <c:pt idx="19246">
                  <c:v>451.76</c:v>
                </c:pt>
                <c:pt idx="19247">
                  <c:v>451.76799999999997</c:v>
                </c:pt>
                <c:pt idx="19248">
                  <c:v>451.77499999999998</c:v>
                </c:pt>
                <c:pt idx="19249">
                  <c:v>451.78300000000002</c:v>
                </c:pt>
                <c:pt idx="19250">
                  <c:v>451.79</c:v>
                </c:pt>
                <c:pt idx="19251">
                  <c:v>451.798</c:v>
                </c:pt>
                <c:pt idx="19252">
                  <c:v>451.80599999999998</c:v>
                </c:pt>
                <c:pt idx="19253">
                  <c:v>451.81400000000002</c:v>
                </c:pt>
                <c:pt idx="19254">
                  <c:v>451.822</c:v>
                </c:pt>
                <c:pt idx="19255">
                  <c:v>451.82900000000001</c:v>
                </c:pt>
                <c:pt idx="19256">
                  <c:v>451.83699999999999</c:v>
                </c:pt>
                <c:pt idx="19257">
                  <c:v>451.84500000000003</c:v>
                </c:pt>
                <c:pt idx="19258">
                  <c:v>451.85399999999998</c:v>
                </c:pt>
                <c:pt idx="19259">
                  <c:v>451.86200000000002</c:v>
                </c:pt>
                <c:pt idx="19260">
                  <c:v>451.87</c:v>
                </c:pt>
                <c:pt idx="19261">
                  <c:v>451.87799999999999</c:v>
                </c:pt>
                <c:pt idx="19262">
                  <c:v>451.88600000000002</c:v>
                </c:pt>
                <c:pt idx="19263">
                  <c:v>451.89400000000001</c:v>
                </c:pt>
                <c:pt idx="19264">
                  <c:v>451.90199999999999</c:v>
                </c:pt>
                <c:pt idx="19265">
                  <c:v>451.90300000000002</c:v>
                </c:pt>
                <c:pt idx="19266">
                  <c:v>451.904</c:v>
                </c:pt>
                <c:pt idx="19267">
                  <c:v>451.90499999999997</c:v>
                </c:pt>
                <c:pt idx="19268">
                  <c:v>451.90600000000001</c:v>
                </c:pt>
                <c:pt idx="19269">
                  <c:v>451.90699999999998</c:v>
                </c:pt>
                <c:pt idx="19270">
                  <c:v>451.90800000000002</c:v>
                </c:pt>
                <c:pt idx="19271">
                  <c:v>451.916</c:v>
                </c:pt>
                <c:pt idx="19272">
                  <c:v>451.92399999999998</c:v>
                </c:pt>
                <c:pt idx="19273">
                  <c:v>451.93299999999999</c:v>
                </c:pt>
                <c:pt idx="19274">
                  <c:v>451.94099999999997</c:v>
                </c:pt>
                <c:pt idx="19275">
                  <c:v>451.94900000000001</c:v>
                </c:pt>
                <c:pt idx="19276">
                  <c:v>451.95800000000003</c:v>
                </c:pt>
                <c:pt idx="19277">
                  <c:v>451.96600000000001</c:v>
                </c:pt>
                <c:pt idx="19278">
                  <c:v>451.97399999999999</c:v>
                </c:pt>
                <c:pt idx="19279">
                  <c:v>451.983</c:v>
                </c:pt>
                <c:pt idx="19280">
                  <c:v>451.99099999999999</c:v>
                </c:pt>
                <c:pt idx="19281">
                  <c:v>451.99900000000002</c:v>
                </c:pt>
                <c:pt idx="19282">
                  <c:v>452.00799999999998</c:v>
                </c:pt>
                <c:pt idx="19283">
                  <c:v>452.01600000000002</c:v>
                </c:pt>
                <c:pt idx="19284">
                  <c:v>452.02300000000002</c:v>
                </c:pt>
                <c:pt idx="19285">
                  <c:v>452.03199999999998</c:v>
                </c:pt>
                <c:pt idx="19286">
                  <c:v>452.04</c:v>
                </c:pt>
                <c:pt idx="19287">
                  <c:v>452.048</c:v>
                </c:pt>
                <c:pt idx="19288">
                  <c:v>452.05700000000002</c:v>
                </c:pt>
                <c:pt idx="19289">
                  <c:v>452.065</c:v>
                </c:pt>
                <c:pt idx="19290">
                  <c:v>452.07299999999998</c:v>
                </c:pt>
                <c:pt idx="19291">
                  <c:v>452.08199999999999</c:v>
                </c:pt>
                <c:pt idx="19292">
                  <c:v>452.09</c:v>
                </c:pt>
                <c:pt idx="19293">
                  <c:v>452.09899999999999</c:v>
                </c:pt>
                <c:pt idx="19294">
                  <c:v>452.108</c:v>
                </c:pt>
                <c:pt idx="19295">
                  <c:v>452.11799999999999</c:v>
                </c:pt>
                <c:pt idx="19296">
                  <c:v>452.12799999999999</c:v>
                </c:pt>
                <c:pt idx="19297">
                  <c:v>452.137</c:v>
                </c:pt>
                <c:pt idx="19298">
                  <c:v>452.14499999999998</c:v>
                </c:pt>
                <c:pt idx="19299">
                  <c:v>452.15300000000002</c:v>
                </c:pt>
                <c:pt idx="19300">
                  <c:v>452.16199999999998</c:v>
                </c:pt>
                <c:pt idx="19301">
                  <c:v>452.17</c:v>
                </c:pt>
                <c:pt idx="19302">
                  <c:v>452.17899999999997</c:v>
                </c:pt>
                <c:pt idx="19303">
                  <c:v>452.18700000000001</c:v>
                </c:pt>
                <c:pt idx="19304">
                  <c:v>452.19600000000003</c:v>
                </c:pt>
                <c:pt idx="19305">
                  <c:v>452.20400000000001</c:v>
                </c:pt>
                <c:pt idx="19306">
                  <c:v>452.21300000000002</c:v>
                </c:pt>
                <c:pt idx="19307">
                  <c:v>452.22199999999998</c:v>
                </c:pt>
                <c:pt idx="19308">
                  <c:v>452.23</c:v>
                </c:pt>
                <c:pt idx="19309">
                  <c:v>452.23899999999998</c:v>
                </c:pt>
                <c:pt idx="19310">
                  <c:v>452.24799999999999</c:v>
                </c:pt>
                <c:pt idx="19311">
                  <c:v>452.25700000000001</c:v>
                </c:pt>
                <c:pt idx="19312">
                  <c:v>452.26600000000002</c:v>
                </c:pt>
                <c:pt idx="19313">
                  <c:v>452.274</c:v>
                </c:pt>
                <c:pt idx="19314">
                  <c:v>452.28300000000002</c:v>
                </c:pt>
                <c:pt idx="19315">
                  <c:v>452.29199999999997</c:v>
                </c:pt>
                <c:pt idx="19316">
                  <c:v>452.3</c:v>
                </c:pt>
                <c:pt idx="19317">
                  <c:v>452.30799999999999</c:v>
                </c:pt>
                <c:pt idx="19318">
                  <c:v>452.31700000000001</c:v>
                </c:pt>
                <c:pt idx="19319">
                  <c:v>452.32499999999999</c:v>
                </c:pt>
                <c:pt idx="19320">
                  <c:v>452.33499999999998</c:v>
                </c:pt>
                <c:pt idx="19321">
                  <c:v>452.34899999999999</c:v>
                </c:pt>
                <c:pt idx="19322">
                  <c:v>452.36500000000001</c:v>
                </c:pt>
                <c:pt idx="19323">
                  <c:v>452.38099999999997</c:v>
                </c:pt>
                <c:pt idx="19324">
                  <c:v>452.38400000000001</c:v>
                </c:pt>
                <c:pt idx="19325">
                  <c:v>452.40499999999997</c:v>
                </c:pt>
                <c:pt idx="19326">
                  <c:v>452.40499999999997</c:v>
                </c:pt>
                <c:pt idx="19327">
                  <c:v>452.40800000000002</c:v>
                </c:pt>
                <c:pt idx="19328">
                  <c:v>452.41199999999998</c:v>
                </c:pt>
                <c:pt idx="19329">
                  <c:v>452.41699999999997</c:v>
                </c:pt>
                <c:pt idx="19330">
                  <c:v>452.423</c:v>
                </c:pt>
                <c:pt idx="19331">
                  <c:v>452.42899999999997</c:v>
                </c:pt>
                <c:pt idx="19332">
                  <c:v>452.43599999999998</c:v>
                </c:pt>
                <c:pt idx="19333">
                  <c:v>452.44299999999998</c:v>
                </c:pt>
                <c:pt idx="19334">
                  <c:v>452.45</c:v>
                </c:pt>
                <c:pt idx="19335">
                  <c:v>452.45800000000003</c:v>
                </c:pt>
                <c:pt idx="19336">
                  <c:v>452.46600000000001</c:v>
                </c:pt>
                <c:pt idx="19337">
                  <c:v>452.47399999999999</c:v>
                </c:pt>
                <c:pt idx="19338">
                  <c:v>452.48200000000003</c:v>
                </c:pt>
                <c:pt idx="19339">
                  <c:v>452.49099999999999</c:v>
                </c:pt>
                <c:pt idx="19340">
                  <c:v>452.49900000000002</c:v>
                </c:pt>
                <c:pt idx="19341">
                  <c:v>452.50700000000001</c:v>
                </c:pt>
                <c:pt idx="19342">
                  <c:v>452.51499999999999</c:v>
                </c:pt>
                <c:pt idx="19343">
                  <c:v>452.524</c:v>
                </c:pt>
                <c:pt idx="19344">
                  <c:v>452.53300000000002</c:v>
                </c:pt>
                <c:pt idx="19345">
                  <c:v>452.541</c:v>
                </c:pt>
                <c:pt idx="19346">
                  <c:v>452.55</c:v>
                </c:pt>
                <c:pt idx="19347">
                  <c:v>452.55900000000003</c:v>
                </c:pt>
                <c:pt idx="19348">
                  <c:v>452.56700000000001</c:v>
                </c:pt>
                <c:pt idx="19349">
                  <c:v>452.57600000000002</c:v>
                </c:pt>
                <c:pt idx="19350">
                  <c:v>452.584</c:v>
                </c:pt>
                <c:pt idx="19351">
                  <c:v>452.59300000000002</c:v>
                </c:pt>
                <c:pt idx="19352">
                  <c:v>452.60199999999998</c:v>
                </c:pt>
                <c:pt idx="19353">
                  <c:v>452.61</c:v>
                </c:pt>
                <c:pt idx="19354">
                  <c:v>452.61900000000003</c:v>
                </c:pt>
                <c:pt idx="19355">
                  <c:v>452.62799999999999</c:v>
                </c:pt>
                <c:pt idx="19356">
                  <c:v>452.637</c:v>
                </c:pt>
                <c:pt idx="19357">
                  <c:v>452.64499999999998</c:v>
                </c:pt>
                <c:pt idx="19358">
                  <c:v>452.654</c:v>
                </c:pt>
                <c:pt idx="19359">
                  <c:v>452.66300000000001</c:v>
                </c:pt>
                <c:pt idx="19360">
                  <c:v>452.67099999999999</c:v>
                </c:pt>
                <c:pt idx="19361">
                  <c:v>452.68</c:v>
                </c:pt>
                <c:pt idx="19362">
                  <c:v>452.68799999999999</c:v>
                </c:pt>
                <c:pt idx="19363">
                  <c:v>452.697</c:v>
                </c:pt>
                <c:pt idx="19364">
                  <c:v>452.70600000000002</c:v>
                </c:pt>
                <c:pt idx="19365">
                  <c:v>452.714</c:v>
                </c:pt>
                <c:pt idx="19366">
                  <c:v>452.72300000000001</c:v>
                </c:pt>
                <c:pt idx="19367">
                  <c:v>452.73200000000003</c:v>
                </c:pt>
                <c:pt idx="19368">
                  <c:v>452.74099999999999</c:v>
                </c:pt>
                <c:pt idx="19369">
                  <c:v>452.75</c:v>
                </c:pt>
                <c:pt idx="19370">
                  <c:v>452.75799999999998</c:v>
                </c:pt>
                <c:pt idx="19371">
                  <c:v>452.767</c:v>
                </c:pt>
                <c:pt idx="19372">
                  <c:v>452.77499999999998</c:v>
                </c:pt>
                <c:pt idx="19373">
                  <c:v>452.78399999999999</c:v>
                </c:pt>
                <c:pt idx="19374">
                  <c:v>452.79199999999997</c:v>
                </c:pt>
                <c:pt idx="19375">
                  <c:v>452.8</c:v>
                </c:pt>
                <c:pt idx="19376">
                  <c:v>452.80900000000003</c:v>
                </c:pt>
                <c:pt idx="19377">
                  <c:v>452.81700000000001</c:v>
                </c:pt>
                <c:pt idx="19378">
                  <c:v>452.82499999999999</c:v>
                </c:pt>
                <c:pt idx="19379">
                  <c:v>452.83300000000003</c:v>
                </c:pt>
                <c:pt idx="19380">
                  <c:v>452.84100000000001</c:v>
                </c:pt>
                <c:pt idx="19381">
                  <c:v>452.84300000000002</c:v>
                </c:pt>
                <c:pt idx="19382">
                  <c:v>452.84399999999999</c:v>
                </c:pt>
                <c:pt idx="19383">
                  <c:v>452.84500000000003</c:v>
                </c:pt>
                <c:pt idx="19384">
                  <c:v>452.846</c:v>
                </c:pt>
                <c:pt idx="19385">
                  <c:v>452.84699999999998</c:v>
                </c:pt>
                <c:pt idx="19386">
                  <c:v>452.85500000000002</c:v>
                </c:pt>
                <c:pt idx="19387">
                  <c:v>452.863</c:v>
                </c:pt>
                <c:pt idx="19388">
                  <c:v>452.87200000000001</c:v>
                </c:pt>
                <c:pt idx="19389">
                  <c:v>452.88</c:v>
                </c:pt>
                <c:pt idx="19390">
                  <c:v>452.88799999999998</c:v>
                </c:pt>
                <c:pt idx="19391">
                  <c:v>452.89699999999999</c:v>
                </c:pt>
                <c:pt idx="19392">
                  <c:v>452.90499999999997</c:v>
                </c:pt>
                <c:pt idx="19393">
                  <c:v>452.91300000000001</c:v>
                </c:pt>
                <c:pt idx="19394">
                  <c:v>452.92</c:v>
                </c:pt>
                <c:pt idx="19395">
                  <c:v>452.92899999999997</c:v>
                </c:pt>
                <c:pt idx="19396">
                  <c:v>452.93700000000001</c:v>
                </c:pt>
                <c:pt idx="19397">
                  <c:v>452.94499999999999</c:v>
                </c:pt>
                <c:pt idx="19398">
                  <c:v>452.95400000000001</c:v>
                </c:pt>
                <c:pt idx="19399">
                  <c:v>452.96199999999999</c:v>
                </c:pt>
                <c:pt idx="19400">
                  <c:v>452.97</c:v>
                </c:pt>
                <c:pt idx="19401">
                  <c:v>452.97899999999998</c:v>
                </c:pt>
                <c:pt idx="19402">
                  <c:v>452.98700000000002</c:v>
                </c:pt>
                <c:pt idx="19403">
                  <c:v>452.99599999999998</c:v>
                </c:pt>
                <c:pt idx="19404">
                  <c:v>453.00400000000002</c:v>
                </c:pt>
                <c:pt idx="19405">
                  <c:v>453.012</c:v>
                </c:pt>
                <c:pt idx="19406">
                  <c:v>453.01900000000001</c:v>
                </c:pt>
                <c:pt idx="19407">
                  <c:v>453.02699999999999</c:v>
                </c:pt>
                <c:pt idx="19408">
                  <c:v>453.03500000000003</c:v>
                </c:pt>
                <c:pt idx="19409">
                  <c:v>453.04399999999998</c:v>
                </c:pt>
                <c:pt idx="19410">
                  <c:v>453.05200000000002</c:v>
                </c:pt>
                <c:pt idx="19411">
                  <c:v>453.06</c:v>
                </c:pt>
                <c:pt idx="19412">
                  <c:v>453.06900000000002</c:v>
                </c:pt>
                <c:pt idx="19413">
                  <c:v>453.077</c:v>
                </c:pt>
                <c:pt idx="19414">
                  <c:v>453.08499999999998</c:v>
                </c:pt>
                <c:pt idx="19415">
                  <c:v>453.09399999999999</c:v>
                </c:pt>
                <c:pt idx="19416">
                  <c:v>453.10199999999998</c:v>
                </c:pt>
                <c:pt idx="19417">
                  <c:v>453.11099999999999</c:v>
                </c:pt>
                <c:pt idx="19418">
                  <c:v>453.11900000000003</c:v>
                </c:pt>
                <c:pt idx="19419">
                  <c:v>453.12700000000001</c:v>
                </c:pt>
                <c:pt idx="19420">
                  <c:v>453.13600000000002</c:v>
                </c:pt>
                <c:pt idx="19421">
                  <c:v>453.14400000000001</c:v>
                </c:pt>
                <c:pt idx="19422">
                  <c:v>453.15199999999999</c:v>
                </c:pt>
                <c:pt idx="19423">
                  <c:v>453.161</c:v>
                </c:pt>
                <c:pt idx="19424">
                  <c:v>453.16899999999998</c:v>
                </c:pt>
                <c:pt idx="19425">
                  <c:v>453.17700000000002</c:v>
                </c:pt>
                <c:pt idx="19426">
                  <c:v>453.19099999999997</c:v>
                </c:pt>
                <c:pt idx="19427">
                  <c:v>453.21800000000002</c:v>
                </c:pt>
                <c:pt idx="19428">
                  <c:v>453.245</c:v>
                </c:pt>
                <c:pt idx="19429">
                  <c:v>453.262</c:v>
                </c:pt>
                <c:pt idx="19430">
                  <c:v>453.26400000000001</c:v>
                </c:pt>
                <c:pt idx="19431">
                  <c:v>453.28199999999998</c:v>
                </c:pt>
                <c:pt idx="19432">
                  <c:v>453.29700000000003</c:v>
                </c:pt>
                <c:pt idx="19433">
                  <c:v>453.31900000000002</c:v>
                </c:pt>
                <c:pt idx="19434">
                  <c:v>453.34300000000002</c:v>
                </c:pt>
                <c:pt idx="19435">
                  <c:v>453.36599999999999</c:v>
                </c:pt>
                <c:pt idx="19436">
                  <c:v>453.39100000000002</c:v>
                </c:pt>
                <c:pt idx="19437">
                  <c:v>453.41500000000002</c:v>
                </c:pt>
                <c:pt idx="19438">
                  <c:v>453.43200000000002</c:v>
                </c:pt>
                <c:pt idx="19439">
                  <c:v>453.44400000000002</c:v>
                </c:pt>
                <c:pt idx="19440">
                  <c:v>453.45100000000002</c:v>
                </c:pt>
                <c:pt idx="19441">
                  <c:v>453.45800000000003</c:v>
                </c:pt>
                <c:pt idx="19442">
                  <c:v>453.464</c:v>
                </c:pt>
                <c:pt idx="19443">
                  <c:v>453.476</c:v>
                </c:pt>
                <c:pt idx="19444">
                  <c:v>453.48099999999999</c:v>
                </c:pt>
                <c:pt idx="19445">
                  <c:v>453.48599999999999</c:v>
                </c:pt>
                <c:pt idx="19446">
                  <c:v>453.49400000000003</c:v>
                </c:pt>
                <c:pt idx="19447">
                  <c:v>453.49400000000003</c:v>
                </c:pt>
                <c:pt idx="19448">
                  <c:v>453.49900000000002</c:v>
                </c:pt>
                <c:pt idx="19449">
                  <c:v>453.50400000000002</c:v>
                </c:pt>
                <c:pt idx="19450">
                  <c:v>453.512</c:v>
                </c:pt>
                <c:pt idx="19451">
                  <c:v>453.52</c:v>
                </c:pt>
                <c:pt idx="19452">
                  <c:v>453.53500000000003</c:v>
                </c:pt>
                <c:pt idx="19453">
                  <c:v>453.54300000000001</c:v>
                </c:pt>
                <c:pt idx="19454">
                  <c:v>453.54300000000001</c:v>
                </c:pt>
                <c:pt idx="19455">
                  <c:v>453.54399999999998</c:v>
                </c:pt>
                <c:pt idx="19456">
                  <c:v>453.54500000000002</c:v>
                </c:pt>
                <c:pt idx="19457">
                  <c:v>453.54500000000002</c:v>
                </c:pt>
                <c:pt idx="19458">
                  <c:v>453.54500000000002</c:v>
                </c:pt>
                <c:pt idx="19459">
                  <c:v>453.54599999999999</c:v>
                </c:pt>
                <c:pt idx="19460">
                  <c:v>453.54700000000003</c:v>
                </c:pt>
                <c:pt idx="19461">
                  <c:v>453.548</c:v>
                </c:pt>
                <c:pt idx="19462">
                  <c:v>453.56599999999997</c:v>
                </c:pt>
                <c:pt idx="19463">
                  <c:v>453.58300000000003</c:v>
                </c:pt>
                <c:pt idx="19464">
                  <c:v>453.59100000000001</c:v>
                </c:pt>
                <c:pt idx="19465">
                  <c:v>453.59500000000003</c:v>
                </c:pt>
                <c:pt idx="19466">
                  <c:v>453.59500000000003</c:v>
                </c:pt>
                <c:pt idx="19467">
                  <c:v>453.59500000000003</c:v>
                </c:pt>
                <c:pt idx="19468">
                  <c:v>453.59500000000003</c:v>
                </c:pt>
                <c:pt idx="19469">
                  <c:v>453.59500000000003</c:v>
                </c:pt>
                <c:pt idx="19470">
                  <c:v>453.59500000000003</c:v>
                </c:pt>
                <c:pt idx="19471">
                  <c:v>453.59500000000003</c:v>
                </c:pt>
                <c:pt idx="19472">
                  <c:v>453.60500000000002</c:v>
                </c:pt>
                <c:pt idx="19473">
                  <c:v>453.61500000000001</c:v>
                </c:pt>
                <c:pt idx="19474">
                  <c:v>453.625</c:v>
                </c:pt>
                <c:pt idx="19475">
                  <c:v>453.63499999999999</c:v>
                </c:pt>
                <c:pt idx="19476">
                  <c:v>453.65199999999999</c:v>
                </c:pt>
                <c:pt idx="19477">
                  <c:v>453.666</c:v>
                </c:pt>
                <c:pt idx="19478">
                  <c:v>453.67099999999999</c:v>
                </c:pt>
                <c:pt idx="19479">
                  <c:v>453.67399999999998</c:v>
                </c:pt>
                <c:pt idx="19480">
                  <c:v>453.67899999999997</c:v>
                </c:pt>
                <c:pt idx="19481">
                  <c:v>453.685</c:v>
                </c:pt>
                <c:pt idx="19482">
                  <c:v>453.69299999999998</c:v>
                </c:pt>
                <c:pt idx="19483">
                  <c:v>453.69900000000001</c:v>
                </c:pt>
                <c:pt idx="19484">
                  <c:v>453.71</c:v>
                </c:pt>
                <c:pt idx="19485">
                  <c:v>453.71899999999999</c:v>
                </c:pt>
                <c:pt idx="19486">
                  <c:v>453.73500000000001</c:v>
                </c:pt>
                <c:pt idx="19487">
                  <c:v>453.75599999999997</c:v>
                </c:pt>
                <c:pt idx="19488">
                  <c:v>453.77199999999999</c:v>
                </c:pt>
                <c:pt idx="19489">
                  <c:v>453.78899999999999</c:v>
                </c:pt>
                <c:pt idx="19490">
                  <c:v>453.80200000000002</c:v>
                </c:pt>
                <c:pt idx="19491">
                  <c:v>453.80399999999997</c:v>
                </c:pt>
                <c:pt idx="19492">
                  <c:v>453.80799999999999</c:v>
                </c:pt>
                <c:pt idx="19493">
                  <c:v>453.82100000000003</c:v>
                </c:pt>
                <c:pt idx="19494">
                  <c:v>453.83100000000002</c:v>
                </c:pt>
                <c:pt idx="19495">
                  <c:v>453.84100000000001</c:v>
                </c:pt>
                <c:pt idx="19496">
                  <c:v>453.84800000000001</c:v>
                </c:pt>
                <c:pt idx="19497">
                  <c:v>453.858</c:v>
                </c:pt>
                <c:pt idx="19498">
                  <c:v>453.87700000000001</c:v>
                </c:pt>
                <c:pt idx="19499">
                  <c:v>453.88799999999998</c:v>
                </c:pt>
                <c:pt idx="19500">
                  <c:v>453.89</c:v>
                </c:pt>
                <c:pt idx="19501">
                  <c:v>453.89299999999997</c:v>
                </c:pt>
                <c:pt idx="19502">
                  <c:v>453.90199999999999</c:v>
                </c:pt>
                <c:pt idx="19503">
                  <c:v>453.91300000000001</c:v>
                </c:pt>
                <c:pt idx="19504">
                  <c:v>453.92099999999999</c:v>
                </c:pt>
                <c:pt idx="19505">
                  <c:v>453.93</c:v>
                </c:pt>
                <c:pt idx="19506">
                  <c:v>453.93900000000002</c:v>
                </c:pt>
                <c:pt idx="19507">
                  <c:v>453.947</c:v>
                </c:pt>
                <c:pt idx="19508">
                  <c:v>453.95600000000002</c:v>
                </c:pt>
                <c:pt idx="19509">
                  <c:v>453.964</c:v>
                </c:pt>
                <c:pt idx="19510">
                  <c:v>453.97300000000001</c:v>
                </c:pt>
                <c:pt idx="19511">
                  <c:v>453.98200000000003</c:v>
                </c:pt>
                <c:pt idx="19512">
                  <c:v>453.99099999999999</c:v>
                </c:pt>
                <c:pt idx="19513">
                  <c:v>454</c:v>
                </c:pt>
                <c:pt idx="19514">
                  <c:v>454.00799999999998</c:v>
                </c:pt>
                <c:pt idx="19515">
                  <c:v>454.017</c:v>
                </c:pt>
                <c:pt idx="19516">
                  <c:v>454.02499999999998</c:v>
                </c:pt>
                <c:pt idx="19517">
                  <c:v>454.03399999999999</c:v>
                </c:pt>
                <c:pt idx="19518">
                  <c:v>454.04199999999997</c:v>
                </c:pt>
                <c:pt idx="19519">
                  <c:v>454.05099999999999</c:v>
                </c:pt>
                <c:pt idx="19520">
                  <c:v>454.06</c:v>
                </c:pt>
                <c:pt idx="19521">
                  <c:v>454.06799999999998</c:v>
                </c:pt>
                <c:pt idx="19522">
                  <c:v>454.077</c:v>
                </c:pt>
                <c:pt idx="19523">
                  <c:v>454.08499999999998</c:v>
                </c:pt>
                <c:pt idx="19524">
                  <c:v>454.09399999999999</c:v>
                </c:pt>
                <c:pt idx="19525">
                  <c:v>454.10300000000001</c:v>
                </c:pt>
                <c:pt idx="19526">
                  <c:v>454.11099999999999</c:v>
                </c:pt>
                <c:pt idx="19527">
                  <c:v>454.12099999999998</c:v>
                </c:pt>
                <c:pt idx="19528">
                  <c:v>454.13400000000001</c:v>
                </c:pt>
                <c:pt idx="19529">
                  <c:v>454.149</c:v>
                </c:pt>
                <c:pt idx="19530">
                  <c:v>454.16399999999999</c:v>
                </c:pt>
                <c:pt idx="19531">
                  <c:v>454.17899999999997</c:v>
                </c:pt>
                <c:pt idx="19532">
                  <c:v>454.19400000000002</c:v>
                </c:pt>
                <c:pt idx="19533">
                  <c:v>454.21</c:v>
                </c:pt>
                <c:pt idx="19534">
                  <c:v>454.22500000000002</c:v>
                </c:pt>
                <c:pt idx="19535">
                  <c:v>454.24</c:v>
                </c:pt>
                <c:pt idx="19536">
                  <c:v>454.25400000000002</c:v>
                </c:pt>
                <c:pt idx="19537">
                  <c:v>454.26900000000001</c:v>
                </c:pt>
                <c:pt idx="19538">
                  <c:v>454.28399999999999</c:v>
                </c:pt>
                <c:pt idx="19539">
                  <c:v>454.29899999999998</c:v>
                </c:pt>
                <c:pt idx="19540">
                  <c:v>454.31400000000002</c:v>
                </c:pt>
                <c:pt idx="19541">
                  <c:v>454.32799999999997</c:v>
                </c:pt>
                <c:pt idx="19542">
                  <c:v>454.34300000000002</c:v>
                </c:pt>
                <c:pt idx="19543">
                  <c:v>454.35700000000003</c:v>
                </c:pt>
                <c:pt idx="19544">
                  <c:v>454.37200000000001</c:v>
                </c:pt>
                <c:pt idx="19545">
                  <c:v>454.38600000000002</c:v>
                </c:pt>
                <c:pt idx="19546">
                  <c:v>454.40100000000001</c:v>
                </c:pt>
                <c:pt idx="19547">
                  <c:v>454.416</c:v>
                </c:pt>
                <c:pt idx="19548">
                  <c:v>454.43200000000002</c:v>
                </c:pt>
                <c:pt idx="19549">
                  <c:v>454.447</c:v>
                </c:pt>
                <c:pt idx="19550">
                  <c:v>454.459</c:v>
                </c:pt>
                <c:pt idx="19551">
                  <c:v>454.46800000000002</c:v>
                </c:pt>
                <c:pt idx="19552">
                  <c:v>454.47699999999998</c:v>
                </c:pt>
                <c:pt idx="19553">
                  <c:v>454.48700000000002</c:v>
                </c:pt>
                <c:pt idx="19554">
                  <c:v>454.49700000000001</c:v>
                </c:pt>
                <c:pt idx="19555">
                  <c:v>454.50700000000001</c:v>
                </c:pt>
                <c:pt idx="19556">
                  <c:v>454.517</c:v>
                </c:pt>
                <c:pt idx="19557">
                  <c:v>454.52699999999999</c:v>
                </c:pt>
                <c:pt idx="19558">
                  <c:v>454.53699999999998</c:v>
                </c:pt>
                <c:pt idx="19559">
                  <c:v>454.54700000000003</c:v>
                </c:pt>
                <c:pt idx="19560">
                  <c:v>454.55700000000002</c:v>
                </c:pt>
                <c:pt idx="19561">
                  <c:v>454.56700000000001</c:v>
                </c:pt>
                <c:pt idx="19562">
                  <c:v>454.577</c:v>
                </c:pt>
                <c:pt idx="19563">
                  <c:v>454.58699999999999</c:v>
                </c:pt>
                <c:pt idx="19564">
                  <c:v>454.59699999999998</c:v>
                </c:pt>
                <c:pt idx="19565">
                  <c:v>454.60700000000003</c:v>
                </c:pt>
                <c:pt idx="19566">
                  <c:v>454.61700000000002</c:v>
                </c:pt>
                <c:pt idx="19567">
                  <c:v>454.62700000000001</c:v>
                </c:pt>
                <c:pt idx="19568">
                  <c:v>454.637</c:v>
                </c:pt>
                <c:pt idx="19569">
                  <c:v>454.64699999999999</c:v>
                </c:pt>
                <c:pt idx="19570">
                  <c:v>454.65699999999998</c:v>
                </c:pt>
                <c:pt idx="19571">
                  <c:v>454.66699999999997</c:v>
                </c:pt>
                <c:pt idx="19572">
                  <c:v>454.67700000000002</c:v>
                </c:pt>
                <c:pt idx="19573">
                  <c:v>454.68700000000001</c:v>
                </c:pt>
                <c:pt idx="19574">
                  <c:v>454.69799999999998</c:v>
                </c:pt>
                <c:pt idx="19575">
                  <c:v>454.70800000000003</c:v>
                </c:pt>
                <c:pt idx="19576">
                  <c:v>454.71899999999999</c:v>
                </c:pt>
                <c:pt idx="19577">
                  <c:v>454.72899999999998</c:v>
                </c:pt>
                <c:pt idx="19578">
                  <c:v>454.74</c:v>
                </c:pt>
                <c:pt idx="19579">
                  <c:v>454.75299999999999</c:v>
                </c:pt>
                <c:pt idx="19580">
                  <c:v>454.76799999999997</c:v>
                </c:pt>
                <c:pt idx="19581">
                  <c:v>454.78399999999999</c:v>
                </c:pt>
                <c:pt idx="19582">
                  <c:v>454.79399999999998</c:v>
                </c:pt>
                <c:pt idx="19583">
                  <c:v>454.798</c:v>
                </c:pt>
                <c:pt idx="19584">
                  <c:v>454.80500000000001</c:v>
                </c:pt>
                <c:pt idx="19585">
                  <c:v>454.81400000000002</c:v>
                </c:pt>
                <c:pt idx="19586">
                  <c:v>454.82299999999998</c:v>
                </c:pt>
                <c:pt idx="19587">
                  <c:v>454.84699999999998</c:v>
                </c:pt>
                <c:pt idx="19588">
                  <c:v>454.86399999999998</c:v>
                </c:pt>
                <c:pt idx="19589">
                  <c:v>454.87299999999999</c:v>
                </c:pt>
                <c:pt idx="19590">
                  <c:v>454.88200000000001</c:v>
                </c:pt>
                <c:pt idx="19591">
                  <c:v>454.89</c:v>
                </c:pt>
                <c:pt idx="19592">
                  <c:v>454.899</c:v>
                </c:pt>
                <c:pt idx="19593">
                  <c:v>454.90800000000002</c:v>
                </c:pt>
                <c:pt idx="19594">
                  <c:v>454.91699999999997</c:v>
                </c:pt>
                <c:pt idx="19595">
                  <c:v>454.92599999999999</c:v>
                </c:pt>
                <c:pt idx="19596">
                  <c:v>454.93400000000003</c:v>
                </c:pt>
                <c:pt idx="19597">
                  <c:v>454.94299999999998</c:v>
                </c:pt>
                <c:pt idx="19598">
                  <c:v>454.95100000000002</c:v>
                </c:pt>
                <c:pt idx="19599">
                  <c:v>454.96</c:v>
                </c:pt>
                <c:pt idx="19600">
                  <c:v>454.96899999999999</c:v>
                </c:pt>
                <c:pt idx="19601">
                  <c:v>454.97800000000001</c:v>
                </c:pt>
                <c:pt idx="19602">
                  <c:v>454.98700000000002</c:v>
                </c:pt>
                <c:pt idx="19603">
                  <c:v>454.99599999999998</c:v>
                </c:pt>
                <c:pt idx="19604">
                  <c:v>455.00599999999997</c:v>
                </c:pt>
                <c:pt idx="19605">
                  <c:v>455.02100000000002</c:v>
                </c:pt>
                <c:pt idx="19606">
                  <c:v>455.03300000000002</c:v>
                </c:pt>
                <c:pt idx="19607">
                  <c:v>455.04399999999998</c:v>
                </c:pt>
                <c:pt idx="19608">
                  <c:v>455.05</c:v>
                </c:pt>
                <c:pt idx="19609">
                  <c:v>455.05700000000002</c:v>
                </c:pt>
                <c:pt idx="19610">
                  <c:v>455.065</c:v>
                </c:pt>
                <c:pt idx="19611">
                  <c:v>455.07299999999998</c:v>
                </c:pt>
                <c:pt idx="19612">
                  <c:v>455.084</c:v>
                </c:pt>
                <c:pt idx="19613">
                  <c:v>455.09800000000001</c:v>
                </c:pt>
                <c:pt idx="19614">
                  <c:v>455.108</c:v>
                </c:pt>
                <c:pt idx="19615">
                  <c:v>455.11599999999999</c:v>
                </c:pt>
                <c:pt idx="19616">
                  <c:v>455.12099999999998</c:v>
                </c:pt>
                <c:pt idx="19617">
                  <c:v>455.125</c:v>
                </c:pt>
                <c:pt idx="19618">
                  <c:v>455.13200000000001</c:v>
                </c:pt>
                <c:pt idx="19619">
                  <c:v>455.14100000000002</c:v>
                </c:pt>
                <c:pt idx="19620">
                  <c:v>455.15</c:v>
                </c:pt>
                <c:pt idx="19621">
                  <c:v>455.15899999999999</c:v>
                </c:pt>
                <c:pt idx="19622">
                  <c:v>455.16699999999997</c:v>
                </c:pt>
                <c:pt idx="19623">
                  <c:v>455.17599999999999</c:v>
                </c:pt>
                <c:pt idx="19624">
                  <c:v>455.185</c:v>
                </c:pt>
                <c:pt idx="19625">
                  <c:v>455.19499999999999</c:v>
                </c:pt>
                <c:pt idx="19626">
                  <c:v>455.20499999999998</c:v>
                </c:pt>
                <c:pt idx="19627">
                  <c:v>455.21499999999997</c:v>
                </c:pt>
                <c:pt idx="19628">
                  <c:v>455.22500000000002</c:v>
                </c:pt>
                <c:pt idx="19629">
                  <c:v>455.23500000000001</c:v>
                </c:pt>
                <c:pt idx="19630">
                  <c:v>455.245</c:v>
                </c:pt>
                <c:pt idx="19631">
                  <c:v>455.25400000000002</c:v>
                </c:pt>
                <c:pt idx="19632">
                  <c:v>455.26299999999998</c:v>
                </c:pt>
                <c:pt idx="19633">
                  <c:v>455.27300000000002</c:v>
                </c:pt>
                <c:pt idx="19634">
                  <c:v>455.28199999999998</c:v>
                </c:pt>
                <c:pt idx="19635">
                  <c:v>455.29199999999997</c:v>
                </c:pt>
                <c:pt idx="19636">
                  <c:v>455.30200000000002</c:v>
                </c:pt>
                <c:pt idx="19637">
                  <c:v>455.31200000000001</c:v>
                </c:pt>
                <c:pt idx="19638">
                  <c:v>455.32100000000003</c:v>
                </c:pt>
                <c:pt idx="19639">
                  <c:v>455.33100000000002</c:v>
                </c:pt>
                <c:pt idx="19640">
                  <c:v>455.34</c:v>
                </c:pt>
                <c:pt idx="19641">
                  <c:v>455.35</c:v>
                </c:pt>
                <c:pt idx="19642">
                  <c:v>455.35899999999998</c:v>
                </c:pt>
                <c:pt idx="19643">
                  <c:v>455.36799999999999</c:v>
                </c:pt>
                <c:pt idx="19644">
                  <c:v>455.37799999999999</c:v>
                </c:pt>
                <c:pt idx="19645">
                  <c:v>455.38799999999998</c:v>
                </c:pt>
                <c:pt idx="19646">
                  <c:v>455.39699999999999</c:v>
                </c:pt>
                <c:pt idx="19647">
                  <c:v>455.40699999999998</c:v>
                </c:pt>
                <c:pt idx="19648">
                  <c:v>455.416</c:v>
                </c:pt>
                <c:pt idx="19649">
                  <c:v>455.42599999999999</c:v>
                </c:pt>
                <c:pt idx="19650">
                  <c:v>455.435</c:v>
                </c:pt>
                <c:pt idx="19651">
                  <c:v>455.44499999999999</c:v>
                </c:pt>
                <c:pt idx="19652">
                  <c:v>455.45400000000001</c:v>
                </c:pt>
                <c:pt idx="19653">
                  <c:v>455.464</c:v>
                </c:pt>
                <c:pt idx="19654">
                  <c:v>455.47300000000001</c:v>
                </c:pt>
                <c:pt idx="19655">
                  <c:v>455.483</c:v>
                </c:pt>
                <c:pt idx="19656">
                  <c:v>455.49299999999999</c:v>
                </c:pt>
                <c:pt idx="19657">
                  <c:v>455.50299999999999</c:v>
                </c:pt>
                <c:pt idx="19658">
                  <c:v>455.51299999999998</c:v>
                </c:pt>
                <c:pt idx="19659">
                  <c:v>455.52300000000002</c:v>
                </c:pt>
                <c:pt idx="19660">
                  <c:v>455.53199999999998</c:v>
                </c:pt>
                <c:pt idx="19661">
                  <c:v>455.54199999999997</c:v>
                </c:pt>
                <c:pt idx="19662">
                  <c:v>455.55099999999999</c:v>
                </c:pt>
                <c:pt idx="19663">
                  <c:v>455.56099999999998</c:v>
                </c:pt>
                <c:pt idx="19664">
                  <c:v>455.57</c:v>
                </c:pt>
                <c:pt idx="19665">
                  <c:v>455.57900000000001</c:v>
                </c:pt>
                <c:pt idx="19666">
                  <c:v>455.58800000000002</c:v>
                </c:pt>
                <c:pt idx="19667">
                  <c:v>455.59699999999998</c:v>
                </c:pt>
                <c:pt idx="19668">
                  <c:v>455.60599999999999</c:v>
                </c:pt>
                <c:pt idx="19669">
                  <c:v>455.62099999999998</c:v>
                </c:pt>
                <c:pt idx="19670">
                  <c:v>455.63600000000002</c:v>
                </c:pt>
                <c:pt idx="19671">
                  <c:v>455.65100000000001</c:v>
                </c:pt>
                <c:pt idx="19672">
                  <c:v>455.666</c:v>
                </c:pt>
                <c:pt idx="19673">
                  <c:v>455.68099999999998</c:v>
                </c:pt>
                <c:pt idx="19674">
                  <c:v>455.69600000000003</c:v>
                </c:pt>
                <c:pt idx="19675">
                  <c:v>455.714</c:v>
                </c:pt>
                <c:pt idx="19676">
                  <c:v>455.74</c:v>
                </c:pt>
                <c:pt idx="19677">
                  <c:v>455.76499999999999</c:v>
                </c:pt>
                <c:pt idx="19678">
                  <c:v>455.786</c:v>
                </c:pt>
                <c:pt idx="19679">
                  <c:v>455.82600000000002</c:v>
                </c:pt>
                <c:pt idx="19680">
                  <c:v>455.858</c:v>
                </c:pt>
                <c:pt idx="19681">
                  <c:v>455.86500000000001</c:v>
                </c:pt>
                <c:pt idx="19682">
                  <c:v>455.87700000000001</c:v>
                </c:pt>
                <c:pt idx="19683">
                  <c:v>455.90499999999997</c:v>
                </c:pt>
                <c:pt idx="19684">
                  <c:v>455.91800000000001</c:v>
                </c:pt>
                <c:pt idx="19685">
                  <c:v>455.92500000000001</c:v>
                </c:pt>
                <c:pt idx="19686">
                  <c:v>455.93700000000001</c:v>
                </c:pt>
                <c:pt idx="19687">
                  <c:v>455.94900000000001</c:v>
                </c:pt>
                <c:pt idx="19688">
                  <c:v>455.96600000000001</c:v>
                </c:pt>
                <c:pt idx="19689">
                  <c:v>455.97800000000001</c:v>
                </c:pt>
                <c:pt idx="19690">
                  <c:v>455.98599999999999</c:v>
                </c:pt>
                <c:pt idx="19691">
                  <c:v>455.99799999999999</c:v>
                </c:pt>
                <c:pt idx="19692">
                  <c:v>456.012</c:v>
                </c:pt>
                <c:pt idx="19693">
                  <c:v>456.02499999999998</c:v>
                </c:pt>
                <c:pt idx="19694">
                  <c:v>456.03800000000001</c:v>
                </c:pt>
                <c:pt idx="19695">
                  <c:v>456.04899999999998</c:v>
                </c:pt>
                <c:pt idx="19696">
                  <c:v>456.05700000000002</c:v>
                </c:pt>
                <c:pt idx="19697">
                  <c:v>456.06400000000002</c:v>
                </c:pt>
                <c:pt idx="19698">
                  <c:v>456.072</c:v>
                </c:pt>
                <c:pt idx="19699">
                  <c:v>456.07900000000001</c:v>
                </c:pt>
                <c:pt idx="19700">
                  <c:v>456.08499999999998</c:v>
                </c:pt>
                <c:pt idx="19701">
                  <c:v>456.09199999999998</c:v>
                </c:pt>
                <c:pt idx="19702">
                  <c:v>456.09800000000001</c:v>
                </c:pt>
                <c:pt idx="19703">
                  <c:v>456.10399999999998</c:v>
                </c:pt>
                <c:pt idx="19704">
                  <c:v>456.11799999999999</c:v>
                </c:pt>
                <c:pt idx="19705">
                  <c:v>456.12700000000001</c:v>
                </c:pt>
                <c:pt idx="19706">
                  <c:v>456.12900000000002</c:v>
                </c:pt>
                <c:pt idx="19707">
                  <c:v>456.13200000000001</c:v>
                </c:pt>
                <c:pt idx="19708">
                  <c:v>456.13900000000001</c:v>
                </c:pt>
                <c:pt idx="19709">
                  <c:v>456.149</c:v>
                </c:pt>
                <c:pt idx="19710">
                  <c:v>456.15899999999999</c:v>
                </c:pt>
                <c:pt idx="19711">
                  <c:v>456.16699999999997</c:v>
                </c:pt>
                <c:pt idx="19712">
                  <c:v>456.16800000000001</c:v>
                </c:pt>
                <c:pt idx="19713">
                  <c:v>456.17200000000003</c:v>
                </c:pt>
                <c:pt idx="19714">
                  <c:v>456.17899999999997</c:v>
                </c:pt>
                <c:pt idx="19715">
                  <c:v>456.17899999999997</c:v>
                </c:pt>
                <c:pt idx="19716">
                  <c:v>456.18200000000002</c:v>
                </c:pt>
                <c:pt idx="19717">
                  <c:v>456.18400000000003</c:v>
                </c:pt>
                <c:pt idx="19718">
                  <c:v>456.19200000000001</c:v>
                </c:pt>
                <c:pt idx="19719">
                  <c:v>456.19900000000001</c:v>
                </c:pt>
                <c:pt idx="19720">
                  <c:v>456.20699999999999</c:v>
                </c:pt>
                <c:pt idx="19721">
                  <c:v>456.21600000000001</c:v>
                </c:pt>
                <c:pt idx="19722">
                  <c:v>456.22500000000002</c:v>
                </c:pt>
                <c:pt idx="19723">
                  <c:v>456.233</c:v>
                </c:pt>
                <c:pt idx="19724">
                  <c:v>456.24200000000002</c:v>
                </c:pt>
                <c:pt idx="19725">
                  <c:v>456.25099999999998</c:v>
                </c:pt>
                <c:pt idx="19726">
                  <c:v>456.26</c:v>
                </c:pt>
                <c:pt idx="19727">
                  <c:v>456.26900000000001</c:v>
                </c:pt>
                <c:pt idx="19728">
                  <c:v>456.27800000000002</c:v>
                </c:pt>
                <c:pt idx="19729">
                  <c:v>456.28699999999998</c:v>
                </c:pt>
                <c:pt idx="19730">
                  <c:v>456.29500000000002</c:v>
                </c:pt>
                <c:pt idx="19731">
                  <c:v>456.30399999999997</c:v>
                </c:pt>
                <c:pt idx="19732">
                  <c:v>456.31200000000001</c:v>
                </c:pt>
                <c:pt idx="19733">
                  <c:v>456.32100000000003</c:v>
                </c:pt>
                <c:pt idx="19734">
                  <c:v>456.32900000000001</c:v>
                </c:pt>
                <c:pt idx="19735">
                  <c:v>456.33800000000002</c:v>
                </c:pt>
                <c:pt idx="19736">
                  <c:v>456.346</c:v>
                </c:pt>
                <c:pt idx="19737">
                  <c:v>456.35500000000002</c:v>
                </c:pt>
                <c:pt idx="19738">
                  <c:v>456.36399999999998</c:v>
                </c:pt>
                <c:pt idx="19739">
                  <c:v>456.37299999999999</c:v>
                </c:pt>
                <c:pt idx="19740">
                  <c:v>456.38200000000001</c:v>
                </c:pt>
                <c:pt idx="19741">
                  <c:v>456.39</c:v>
                </c:pt>
                <c:pt idx="19742">
                  <c:v>456.39800000000002</c:v>
                </c:pt>
                <c:pt idx="19743">
                  <c:v>456.40600000000001</c:v>
                </c:pt>
                <c:pt idx="19744">
                  <c:v>456.41399999999999</c:v>
                </c:pt>
                <c:pt idx="19745">
                  <c:v>456.423</c:v>
                </c:pt>
                <c:pt idx="19746">
                  <c:v>456.43099999999998</c:v>
                </c:pt>
                <c:pt idx="19747">
                  <c:v>456.43900000000002</c:v>
                </c:pt>
                <c:pt idx="19748">
                  <c:v>456.44799999999998</c:v>
                </c:pt>
                <c:pt idx="19749">
                  <c:v>456.45600000000002</c:v>
                </c:pt>
                <c:pt idx="19750">
                  <c:v>456.464</c:v>
                </c:pt>
                <c:pt idx="19751">
                  <c:v>456.47300000000001</c:v>
                </c:pt>
                <c:pt idx="19752">
                  <c:v>456.48099999999999</c:v>
                </c:pt>
                <c:pt idx="19753">
                  <c:v>456.48899999999998</c:v>
                </c:pt>
                <c:pt idx="19754">
                  <c:v>456.49700000000001</c:v>
                </c:pt>
                <c:pt idx="19755">
                  <c:v>456.50599999999997</c:v>
                </c:pt>
                <c:pt idx="19756">
                  <c:v>456.51400000000001</c:v>
                </c:pt>
                <c:pt idx="19757">
                  <c:v>456.52199999999999</c:v>
                </c:pt>
                <c:pt idx="19758">
                  <c:v>456.53100000000001</c:v>
                </c:pt>
                <c:pt idx="19759">
                  <c:v>456.53899999999999</c:v>
                </c:pt>
                <c:pt idx="19760">
                  <c:v>456.54700000000003</c:v>
                </c:pt>
                <c:pt idx="19761">
                  <c:v>456.55599999999998</c:v>
                </c:pt>
                <c:pt idx="19762">
                  <c:v>456.56400000000002</c:v>
                </c:pt>
                <c:pt idx="19763">
                  <c:v>456.572</c:v>
                </c:pt>
                <c:pt idx="19764">
                  <c:v>456.58100000000002</c:v>
                </c:pt>
                <c:pt idx="19765">
                  <c:v>456.589</c:v>
                </c:pt>
                <c:pt idx="19766">
                  <c:v>456.59699999999998</c:v>
                </c:pt>
                <c:pt idx="19767">
                  <c:v>456.60500000000002</c:v>
                </c:pt>
                <c:pt idx="19768">
                  <c:v>456.613</c:v>
                </c:pt>
                <c:pt idx="19769">
                  <c:v>456.62099999999998</c:v>
                </c:pt>
                <c:pt idx="19770">
                  <c:v>456.63</c:v>
                </c:pt>
                <c:pt idx="19771">
                  <c:v>456.63799999999998</c:v>
                </c:pt>
                <c:pt idx="19772">
                  <c:v>456.64600000000002</c:v>
                </c:pt>
                <c:pt idx="19773">
                  <c:v>456.65499999999997</c:v>
                </c:pt>
                <c:pt idx="19774">
                  <c:v>456.66300000000001</c:v>
                </c:pt>
                <c:pt idx="19775">
                  <c:v>456.67099999999999</c:v>
                </c:pt>
                <c:pt idx="19776">
                  <c:v>456.68</c:v>
                </c:pt>
                <c:pt idx="19777">
                  <c:v>456.68799999999999</c:v>
                </c:pt>
                <c:pt idx="19778">
                  <c:v>456.69600000000003</c:v>
                </c:pt>
                <c:pt idx="19779">
                  <c:v>456.70400000000001</c:v>
                </c:pt>
                <c:pt idx="19780">
                  <c:v>456.71199999999999</c:v>
                </c:pt>
                <c:pt idx="19781">
                  <c:v>456.721</c:v>
                </c:pt>
                <c:pt idx="19782">
                  <c:v>456.72899999999998</c:v>
                </c:pt>
                <c:pt idx="19783">
                  <c:v>456.738</c:v>
                </c:pt>
                <c:pt idx="19784">
                  <c:v>456.74599999999998</c:v>
                </c:pt>
                <c:pt idx="19785">
                  <c:v>456.75400000000002</c:v>
                </c:pt>
                <c:pt idx="19786">
                  <c:v>456.76299999999998</c:v>
                </c:pt>
                <c:pt idx="19787">
                  <c:v>456.77100000000002</c:v>
                </c:pt>
                <c:pt idx="19788">
                  <c:v>456.779</c:v>
                </c:pt>
                <c:pt idx="19789">
                  <c:v>456.78699999999998</c:v>
                </c:pt>
                <c:pt idx="19790">
                  <c:v>456.79500000000002</c:v>
                </c:pt>
                <c:pt idx="19791">
                  <c:v>456.803</c:v>
                </c:pt>
                <c:pt idx="19792">
                  <c:v>456.81099999999998</c:v>
                </c:pt>
                <c:pt idx="19793">
                  <c:v>456.81900000000002</c:v>
                </c:pt>
                <c:pt idx="19794">
                  <c:v>456.827</c:v>
                </c:pt>
                <c:pt idx="19795">
                  <c:v>456.83499999999998</c:v>
                </c:pt>
                <c:pt idx="19796">
                  <c:v>456.84399999999999</c:v>
                </c:pt>
                <c:pt idx="19797">
                  <c:v>456.85199999999998</c:v>
                </c:pt>
                <c:pt idx="19798">
                  <c:v>456.86</c:v>
                </c:pt>
                <c:pt idx="19799">
                  <c:v>456.86900000000003</c:v>
                </c:pt>
                <c:pt idx="19800">
                  <c:v>456.87700000000001</c:v>
                </c:pt>
                <c:pt idx="19801">
                  <c:v>456.88499999999999</c:v>
                </c:pt>
                <c:pt idx="19802">
                  <c:v>456.89400000000001</c:v>
                </c:pt>
                <c:pt idx="19803">
                  <c:v>456.90199999999999</c:v>
                </c:pt>
                <c:pt idx="19804">
                  <c:v>456.91</c:v>
                </c:pt>
                <c:pt idx="19805">
                  <c:v>456.91899999999998</c:v>
                </c:pt>
                <c:pt idx="19806">
                  <c:v>456.92700000000002</c:v>
                </c:pt>
                <c:pt idx="19807">
                  <c:v>456.935</c:v>
                </c:pt>
                <c:pt idx="19808">
                  <c:v>456.94400000000002</c:v>
                </c:pt>
                <c:pt idx="19809">
                  <c:v>456.952</c:v>
                </c:pt>
                <c:pt idx="19810">
                  <c:v>456.96</c:v>
                </c:pt>
                <c:pt idx="19811">
                  <c:v>456.96899999999999</c:v>
                </c:pt>
                <c:pt idx="19812">
                  <c:v>456.97699999999998</c:v>
                </c:pt>
                <c:pt idx="19813">
                  <c:v>456.98500000000001</c:v>
                </c:pt>
                <c:pt idx="19814">
                  <c:v>456.99400000000003</c:v>
                </c:pt>
                <c:pt idx="19815">
                  <c:v>457.00200000000001</c:v>
                </c:pt>
                <c:pt idx="19816">
                  <c:v>457.01</c:v>
                </c:pt>
                <c:pt idx="19817">
                  <c:v>457.01900000000001</c:v>
                </c:pt>
                <c:pt idx="19818">
                  <c:v>457.02699999999999</c:v>
                </c:pt>
                <c:pt idx="19819">
                  <c:v>457.036</c:v>
                </c:pt>
                <c:pt idx="19820">
                  <c:v>457.04399999999998</c:v>
                </c:pt>
                <c:pt idx="19821">
                  <c:v>457.05200000000002</c:v>
                </c:pt>
                <c:pt idx="19822">
                  <c:v>457.06</c:v>
                </c:pt>
                <c:pt idx="19823">
                  <c:v>457.06799999999998</c:v>
                </c:pt>
                <c:pt idx="19824">
                  <c:v>457.07600000000002</c:v>
                </c:pt>
                <c:pt idx="19825">
                  <c:v>457.084</c:v>
                </c:pt>
                <c:pt idx="19826">
                  <c:v>457.09300000000002</c:v>
                </c:pt>
                <c:pt idx="19827">
                  <c:v>457.101</c:v>
                </c:pt>
                <c:pt idx="19828">
                  <c:v>457.10899999999998</c:v>
                </c:pt>
                <c:pt idx="19829">
                  <c:v>457.11700000000002</c:v>
                </c:pt>
                <c:pt idx="19830">
                  <c:v>457.125</c:v>
                </c:pt>
                <c:pt idx="19831">
                  <c:v>457.13299999999998</c:v>
                </c:pt>
                <c:pt idx="19832">
                  <c:v>457.142</c:v>
                </c:pt>
                <c:pt idx="19833">
                  <c:v>457.15</c:v>
                </c:pt>
                <c:pt idx="19834">
                  <c:v>457.15800000000002</c:v>
                </c:pt>
                <c:pt idx="19835">
                  <c:v>457.16699999999997</c:v>
                </c:pt>
                <c:pt idx="19836">
                  <c:v>457.17500000000001</c:v>
                </c:pt>
                <c:pt idx="19837">
                  <c:v>457.18299999999999</c:v>
                </c:pt>
                <c:pt idx="19838">
                  <c:v>457.19200000000001</c:v>
                </c:pt>
                <c:pt idx="19839">
                  <c:v>457.2</c:v>
                </c:pt>
                <c:pt idx="19840">
                  <c:v>457.20800000000003</c:v>
                </c:pt>
                <c:pt idx="19841">
                  <c:v>457.21699999999998</c:v>
                </c:pt>
                <c:pt idx="19842">
                  <c:v>457.22500000000002</c:v>
                </c:pt>
                <c:pt idx="19843">
                  <c:v>457.233</c:v>
                </c:pt>
                <c:pt idx="19844">
                  <c:v>457.24200000000002</c:v>
                </c:pt>
                <c:pt idx="19845">
                  <c:v>457.25</c:v>
                </c:pt>
                <c:pt idx="19846">
                  <c:v>457.25900000000001</c:v>
                </c:pt>
                <c:pt idx="19847">
                  <c:v>457.267</c:v>
                </c:pt>
                <c:pt idx="19848">
                  <c:v>457.27499999999998</c:v>
                </c:pt>
                <c:pt idx="19849">
                  <c:v>457.28399999999999</c:v>
                </c:pt>
                <c:pt idx="19850">
                  <c:v>457.29199999999997</c:v>
                </c:pt>
                <c:pt idx="19851">
                  <c:v>457.3</c:v>
                </c:pt>
                <c:pt idx="19852">
                  <c:v>457.30900000000003</c:v>
                </c:pt>
                <c:pt idx="19853">
                  <c:v>457.31700000000001</c:v>
                </c:pt>
                <c:pt idx="19854">
                  <c:v>457.32499999999999</c:v>
                </c:pt>
                <c:pt idx="19855">
                  <c:v>457.334</c:v>
                </c:pt>
                <c:pt idx="19856">
                  <c:v>457.34199999999998</c:v>
                </c:pt>
                <c:pt idx="19857">
                  <c:v>457.35</c:v>
                </c:pt>
                <c:pt idx="19858">
                  <c:v>457.35899999999998</c:v>
                </c:pt>
                <c:pt idx="19859">
                  <c:v>457.36599999999999</c:v>
                </c:pt>
                <c:pt idx="19860">
                  <c:v>457.37400000000002</c:v>
                </c:pt>
                <c:pt idx="19861">
                  <c:v>457.38200000000001</c:v>
                </c:pt>
                <c:pt idx="19862">
                  <c:v>457.39</c:v>
                </c:pt>
                <c:pt idx="19863">
                  <c:v>457.399</c:v>
                </c:pt>
                <c:pt idx="19864">
                  <c:v>457.40699999999998</c:v>
                </c:pt>
                <c:pt idx="19865">
                  <c:v>457.41500000000002</c:v>
                </c:pt>
                <c:pt idx="19866">
                  <c:v>457.423</c:v>
                </c:pt>
                <c:pt idx="19867">
                  <c:v>457.43099999999998</c:v>
                </c:pt>
                <c:pt idx="19868">
                  <c:v>457.43900000000002</c:v>
                </c:pt>
                <c:pt idx="19869">
                  <c:v>457.44799999999998</c:v>
                </c:pt>
                <c:pt idx="19870">
                  <c:v>457.45600000000002</c:v>
                </c:pt>
                <c:pt idx="19871">
                  <c:v>457.464</c:v>
                </c:pt>
                <c:pt idx="19872">
                  <c:v>457.47300000000001</c:v>
                </c:pt>
                <c:pt idx="19873">
                  <c:v>457.48099999999999</c:v>
                </c:pt>
                <c:pt idx="19874">
                  <c:v>457.48899999999998</c:v>
                </c:pt>
                <c:pt idx="19875">
                  <c:v>457.49799999999999</c:v>
                </c:pt>
                <c:pt idx="19876">
                  <c:v>457.505</c:v>
                </c:pt>
                <c:pt idx="19877">
                  <c:v>457.51400000000001</c:v>
                </c:pt>
                <c:pt idx="19878">
                  <c:v>457.52199999999999</c:v>
                </c:pt>
                <c:pt idx="19879">
                  <c:v>457.53</c:v>
                </c:pt>
                <c:pt idx="19880">
                  <c:v>457.53899999999999</c:v>
                </c:pt>
                <c:pt idx="19881">
                  <c:v>457.54700000000003</c:v>
                </c:pt>
                <c:pt idx="19882">
                  <c:v>457.55500000000001</c:v>
                </c:pt>
                <c:pt idx="19883">
                  <c:v>457.56400000000002</c:v>
                </c:pt>
                <c:pt idx="19884">
                  <c:v>457.572</c:v>
                </c:pt>
                <c:pt idx="19885">
                  <c:v>457.58100000000002</c:v>
                </c:pt>
                <c:pt idx="19886">
                  <c:v>457.589</c:v>
                </c:pt>
                <c:pt idx="19887">
                  <c:v>457.59699999999998</c:v>
                </c:pt>
                <c:pt idx="19888">
                  <c:v>457.60599999999999</c:v>
                </c:pt>
                <c:pt idx="19889">
                  <c:v>457.61399999999998</c:v>
                </c:pt>
                <c:pt idx="19890">
                  <c:v>457.62200000000001</c:v>
                </c:pt>
                <c:pt idx="19891">
                  <c:v>457.63099999999997</c:v>
                </c:pt>
                <c:pt idx="19892">
                  <c:v>457.63900000000001</c:v>
                </c:pt>
                <c:pt idx="19893">
                  <c:v>457.64699999999999</c:v>
                </c:pt>
                <c:pt idx="19894">
                  <c:v>457.65600000000001</c:v>
                </c:pt>
                <c:pt idx="19895">
                  <c:v>457.66399999999999</c:v>
                </c:pt>
                <c:pt idx="19896">
                  <c:v>457.67200000000003</c:v>
                </c:pt>
                <c:pt idx="19897">
                  <c:v>457.68099999999998</c:v>
                </c:pt>
                <c:pt idx="19898">
                  <c:v>457.68900000000002</c:v>
                </c:pt>
                <c:pt idx="19899">
                  <c:v>457.697</c:v>
                </c:pt>
                <c:pt idx="19900">
                  <c:v>457.70600000000002</c:v>
                </c:pt>
                <c:pt idx="19901">
                  <c:v>457.714</c:v>
                </c:pt>
                <c:pt idx="19902">
                  <c:v>457.72199999999998</c:v>
                </c:pt>
                <c:pt idx="19903">
                  <c:v>457.73</c:v>
                </c:pt>
                <c:pt idx="19904">
                  <c:v>457.738</c:v>
                </c:pt>
                <c:pt idx="19905">
                  <c:v>457.74599999999998</c:v>
                </c:pt>
                <c:pt idx="19906">
                  <c:v>457.75400000000002</c:v>
                </c:pt>
                <c:pt idx="19907">
                  <c:v>457.762</c:v>
                </c:pt>
                <c:pt idx="19908">
                  <c:v>457.77100000000002</c:v>
                </c:pt>
                <c:pt idx="19909">
                  <c:v>457.77800000000002</c:v>
                </c:pt>
                <c:pt idx="19910">
                  <c:v>457.786</c:v>
                </c:pt>
                <c:pt idx="19911">
                  <c:v>457.79399999999998</c:v>
                </c:pt>
                <c:pt idx="19912">
                  <c:v>457.80200000000002</c:v>
                </c:pt>
                <c:pt idx="19913">
                  <c:v>457.81</c:v>
                </c:pt>
                <c:pt idx="19914">
                  <c:v>457.81799999999998</c:v>
                </c:pt>
                <c:pt idx="19915">
                  <c:v>457.827</c:v>
                </c:pt>
                <c:pt idx="19916">
                  <c:v>457.83499999999998</c:v>
                </c:pt>
                <c:pt idx="19917">
                  <c:v>457.84300000000002</c:v>
                </c:pt>
                <c:pt idx="19918">
                  <c:v>457.85199999999998</c:v>
                </c:pt>
                <c:pt idx="19919">
                  <c:v>457.86</c:v>
                </c:pt>
                <c:pt idx="19920">
                  <c:v>457.86900000000003</c:v>
                </c:pt>
                <c:pt idx="19921">
                  <c:v>457.87700000000001</c:v>
                </c:pt>
                <c:pt idx="19922">
                  <c:v>457.88499999999999</c:v>
                </c:pt>
                <c:pt idx="19923">
                  <c:v>457.89400000000001</c:v>
                </c:pt>
                <c:pt idx="19924">
                  <c:v>457.90199999999999</c:v>
                </c:pt>
                <c:pt idx="19925">
                  <c:v>457.91</c:v>
                </c:pt>
                <c:pt idx="19926">
                  <c:v>457.91899999999998</c:v>
                </c:pt>
                <c:pt idx="19927">
                  <c:v>457.928</c:v>
                </c:pt>
                <c:pt idx="19928">
                  <c:v>457.93799999999999</c:v>
                </c:pt>
                <c:pt idx="19929">
                  <c:v>457.947</c:v>
                </c:pt>
                <c:pt idx="19930">
                  <c:v>457.95499999999998</c:v>
                </c:pt>
                <c:pt idx="19931">
                  <c:v>457.96300000000002</c:v>
                </c:pt>
                <c:pt idx="19932">
                  <c:v>457.97199999999998</c:v>
                </c:pt>
                <c:pt idx="19933">
                  <c:v>457.98</c:v>
                </c:pt>
                <c:pt idx="19934">
                  <c:v>457.98899999999998</c:v>
                </c:pt>
                <c:pt idx="19935">
                  <c:v>457.99700000000001</c:v>
                </c:pt>
                <c:pt idx="19936">
                  <c:v>458.005</c:v>
                </c:pt>
                <c:pt idx="19937">
                  <c:v>458.01400000000001</c:v>
                </c:pt>
                <c:pt idx="19938">
                  <c:v>458.02199999999999</c:v>
                </c:pt>
                <c:pt idx="19939">
                  <c:v>458.03</c:v>
                </c:pt>
                <c:pt idx="19940">
                  <c:v>458.03899999999999</c:v>
                </c:pt>
                <c:pt idx="19941">
                  <c:v>458.04700000000003</c:v>
                </c:pt>
                <c:pt idx="19942">
                  <c:v>458.05500000000001</c:v>
                </c:pt>
                <c:pt idx="19943">
                  <c:v>458.06400000000002</c:v>
                </c:pt>
                <c:pt idx="19944">
                  <c:v>458.072</c:v>
                </c:pt>
                <c:pt idx="19945">
                  <c:v>458.08100000000002</c:v>
                </c:pt>
                <c:pt idx="19946">
                  <c:v>458.09</c:v>
                </c:pt>
                <c:pt idx="19947">
                  <c:v>458.09899999999999</c:v>
                </c:pt>
                <c:pt idx="19948">
                  <c:v>458.108</c:v>
                </c:pt>
                <c:pt idx="19949">
                  <c:v>458.11599999999999</c:v>
                </c:pt>
                <c:pt idx="19950">
                  <c:v>458.12799999999999</c:v>
                </c:pt>
                <c:pt idx="19951">
                  <c:v>458.15199999999999</c:v>
                </c:pt>
                <c:pt idx="19952">
                  <c:v>458.17200000000003</c:v>
                </c:pt>
                <c:pt idx="19953">
                  <c:v>458.18400000000003</c:v>
                </c:pt>
                <c:pt idx="19954">
                  <c:v>458.21800000000002</c:v>
                </c:pt>
                <c:pt idx="19955">
                  <c:v>458.21800000000002</c:v>
                </c:pt>
                <c:pt idx="19956">
                  <c:v>458.21800000000002</c:v>
                </c:pt>
                <c:pt idx="19957">
                  <c:v>458.21800000000002</c:v>
                </c:pt>
                <c:pt idx="19958">
                  <c:v>458.23200000000003</c:v>
                </c:pt>
                <c:pt idx="19959">
                  <c:v>458.24900000000002</c:v>
                </c:pt>
                <c:pt idx="19960">
                  <c:v>458.26600000000002</c:v>
                </c:pt>
                <c:pt idx="19961">
                  <c:v>458.29199999999997</c:v>
                </c:pt>
                <c:pt idx="19962">
                  <c:v>458.31200000000001</c:v>
                </c:pt>
                <c:pt idx="19963">
                  <c:v>458.31900000000002</c:v>
                </c:pt>
                <c:pt idx="19964">
                  <c:v>458.33699999999999</c:v>
                </c:pt>
                <c:pt idx="19965">
                  <c:v>458.36200000000002</c:v>
                </c:pt>
                <c:pt idx="19966">
                  <c:v>458.392</c:v>
                </c:pt>
                <c:pt idx="19967">
                  <c:v>458.43400000000003</c:v>
                </c:pt>
                <c:pt idx="19968">
                  <c:v>458.47699999999998</c:v>
                </c:pt>
                <c:pt idx="19969">
                  <c:v>458.51100000000002</c:v>
                </c:pt>
                <c:pt idx="19970">
                  <c:v>458.54399999999998</c:v>
                </c:pt>
                <c:pt idx="19971">
                  <c:v>458.577</c:v>
                </c:pt>
                <c:pt idx="19972">
                  <c:v>458.60599999999999</c:v>
                </c:pt>
                <c:pt idx="19973">
                  <c:v>458.63200000000001</c:v>
                </c:pt>
                <c:pt idx="19974">
                  <c:v>458.65699999999998</c:v>
                </c:pt>
                <c:pt idx="19975">
                  <c:v>458.68</c:v>
                </c:pt>
                <c:pt idx="19976">
                  <c:v>458.68700000000001</c:v>
                </c:pt>
                <c:pt idx="19977">
                  <c:v>458.697</c:v>
                </c:pt>
                <c:pt idx="19978">
                  <c:v>458.714</c:v>
                </c:pt>
                <c:pt idx="19979">
                  <c:v>458.73099999999999</c:v>
                </c:pt>
                <c:pt idx="19980">
                  <c:v>458.74700000000001</c:v>
                </c:pt>
                <c:pt idx="19981">
                  <c:v>458.762</c:v>
                </c:pt>
                <c:pt idx="19982">
                  <c:v>458.77600000000001</c:v>
                </c:pt>
                <c:pt idx="19983">
                  <c:v>458.78899999999999</c:v>
                </c:pt>
                <c:pt idx="19984">
                  <c:v>458.803</c:v>
                </c:pt>
                <c:pt idx="19985">
                  <c:v>458.82400000000001</c:v>
                </c:pt>
                <c:pt idx="19986">
                  <c:v>458.83300000000003</c:v>
                </c:pt>
                <c:pt idx="19987">
                  <c:v>458.84199999999998</c:v>
                </c:pt>
                <c:pt idx="19988">
                  <c:v>458.84500000000003</c:v>
                </c:pt>
                <c:pt idx="19989">
                  <c:v>458.84699999999998</c:v>
                </c:pt>
                <c:pt idx="19990">
                  <c:v>458.84699999999998</c:v>
                </c:pt>
                <c:pt idx="19991">
                  <c:v>458.84699999999998</c:v>
                </c:pt>
                <c:pt idx="19992">
                  <c:v>458.84699999999998</c:v>
                </c:pt>
                <c:pt idx="19993">
                  <c:v>458.84699999999998</c:v>
                </c:pt>
                <c:pt idx="19994">
                  <c:v>458.84699999999998</c:v>
                </c:pt>
                <c:pt idx="19995">
                  <c:v>458.84699999999998</c:v>
                </c:pt>
                <c:pt idx="19996">
                  <c:v>458.84699999999998</c:v>
                </c:pt>
                <c:pt idx="19997">
                  <c:v>458.84699999999998</c:v>
                </c:pt>
                <c:pt idx="19998">
                  <c:v>458.85300000000001</c:v>
                </c:pt>
                <c:pt idx="19999">
                  <c:v>458.86099999999999</c:v>
                </c:pt>
                <c:pt idx="20000">
                  <c:v>458.863</c:v>
                </c:pt>
                <c:pt idx="20001">
                  <c:v>458.863</c:v>
                </c:pt>
                <c:pt idx="20002">
                  <c:v>458.86399999999998</c:v>
                </c:pt>
                <c:pt idx="20003">
                  <c:v>458.87400000000002</c:v>
                </c:pt>
                <c:pt idx="20004">
                  <c:v>458.91500000000002</c:v>
                </c:pt>
                <c:pt idx="20005">
                  <c:v>458.96499999999997</c:v>
                </c:pt>
                <c:pt idx="20006">
                  <c:v>459.04</c:v>
                </c:pt>
                <c:pt idx="20007">
                  <c:v>459.12799999999999</c:v>
                </c:pt>
                <c:pt idx="20008">
                  <c:v>459.21699999999998</c:v>
                </c:pt>
                <c:pt idx="20009">
                  <c:v>459.27300000000002</c:v>
                </c:pt>
                <c:pt idx="20010">
                  <c:v>459.28399999999999</c:v>
                </c:pt>
                <c:pt idx="20011">
                  <c:v>459.28399999999999</c:v>
                </c:pt>
                <c:pt idx="20012">
                  <c:v>459.28399999999999</c:v>
                </c:pt>
                <c:pt idx="20013">
                  <c:v>459.28399999999999</c:v>
                </c:pt>
                <c:pt idx="20014">
                  <c:v>459.28399999999999</c:v>
                </c:pt>
                <c:pt idx="20015">
                  <c:v>459.28500000000003</c:v>
                </c:pt>
                <c:pt idx="20016">
                  <c:v>459.28800000000001</c:v>
                </c:pt>
                <c:pt idx="20017">
                  <c:v>459.29300000000001</c:v>
                </c:pt>
                <c:pt idx="20018">
                  <c:v>459.29899999999998</c:v>
                </c:pt>
                <c:pt idx="20019">
                  <c:v>459.30599999999998</c:v>
                </c:pt>
                <c:pt idx="20020">
                  <c:v>459.31400000000002</c:v>
                </c:pt>
                <c:pt idx="20021">
                  <c:v>459.322</c:v>
                </c:pt>
                <c:pt idx="20022">
                  <c:v>459.33</c:v>
                </c:pt>
                <c:pt idx="20023">
                  <c:v>459.339</c:v>
                </c:pt>
                <c:pt idx="20024">
                  <c:v>459.34699999999998</c:v>
                </c:pt>
                <c:pt idx="20025">
                  <c:v>459.35500000000002</c:v>
                </c:pt>
                <c:pt idx="20026">
                  <c:v>459.36399999999998</c:v>
                </c:pt>
                <c:pt idx="20027">
                  <c:v>459.37200000000001</c:v>
                </c:pt>
                <c:pt idx="20028">
                  <c:v>459.38</c:v>
                </c:pt>
                <c:pt idx="20029">
                  <c:v>459.38900000000001</c:v>
                </c:pt>
                <c:pt idx="20030">
                  <c:v>459.39699999999999</c:v>
                </c:pt>
                <c:pt idx="20031">
                  <c:v>459.40499999999997</c:v>
                </c:pt>
                <c:pt idx="20032">
                  <c:v>459.41399999999999</c:v>
                </c:pt>
                <c:pt idx="20033">
                  <c:v>459.42200000000003</c:v>
                </c:pt>
                <c:pt idx="20034">
                  <c:v>459.43</c:v>
                </c:pt>
                <c:pt idx="20035">
                  <c:v>459.43900000000002</c:v>
                </c:pt>
                <c:pt idx="20036">
                  <c:v>459.447</c:v>
                </c:pt>
                <c:pt idx="20037">
                  <c:v>459.45499999999998</c:v>
                </c:pt>
                <c:pt idx="20038">
                  <c:v>459.464</c:v>
                </c:pt>
                <c:pt idx="20039">
                  <c:v>459.47199999999998</c:v>
                </c:pt>
                <c:pt idx="20040">
                  <c:v>459.48</c:v>
                </c:pt>
                <c:pt idx="20041">
                  <c:v>459.48899999999998</c:v>
                </c:pt>
                <c:pt idx="20042">
                  <c:v>459.49700000000001</c:v>
                </c:pt>
                <c:pt idx="20043">
                  <c:v>459.50599999999997</c:v>
                </c:pt>
                <c:pt idx="20044">
                  <c:v>459.51400000000001</c:v>
                </c:pt>
                <c:pt idx="20045">
                  <c:v>459.52199999999999</c:v>
                </c:pt>
                <c:pt idx="20046">
                  <c:v>459.53100000000001</c:v>
                </c:pt>
                <c:pt idx="20047">
                  <c:v>459.53899999999999</c:v>
                </c:pt>
                <c:pt idx="20048">
                  <c:v>459.54700000000003</c:v>
                </c:pt>
                <c:pt idx="20049">
                  <c:v>459.55599999999998</c:v>
                </c:pt>
                <c:pt idx="20050">
                  <c:v>459.56400000000002</c:v>
                </c:pt>
                <c:pt idx="20051">
                  <c:v>459.572</c:v>
                </c:pt>
                <c:pt idx="20052">
                  <c:v>459.58100000000002</c:v>
                </c:pt>
                <c:pt idx="20053">
                  <c:v>459.589</c:v>
                </c:pt>
                <c:pt idx="20054">
                  <c:v>459.59699999999998</c:v>
                </c:pt>
                <c:pt idx="20055">
                  <c:v>459.60599999999999</c:v>
                </c:pt>
                <c:pt idx="20056">
                  <c:v>459.61399999999998</c:v>
                </c:pt>
                <c:pt idx="20057">
                  <c:v>459.62200000000001</c:v>
                </c:pt>
                <c:pt idx="20058">
                  <c:v>459.63099999999997</c:v>
                </c:pt>
                <c:pt idx="20059">
                  <c:v>459.63900000000001</c:v>
                </c:pt>
                <c:pt idx="20060">
                  <c:v>459.64699999999999</c:v>
                </c:pt>
                <c:pt idx="20061">
                  <c:v>459.65600000000001</c:v>
                </c:pt>
                <c:pt idx="20062">
                  <c:v>459.66399999999999</c:v>
                </c:pt>
                <c:pt idx="20063">
                  <c:v>459.67200000000003</c:v>
                </c:pt>
                <c:pt idx="20064">
                  <c:v>459.68099999999998</c:v>
                </c:pt>
                <c:pt idx="20065">
                  <c:v>459.68900000000002</c:v>
                </c:pt>
                <c:pt idx="20066">
                  <c:v>459.697</c:v>
                </c:pt>
                <c:pt idx="20067">
                  <c:v>459.70600000000002</c:v>
                </c:pt>
                <c:pt idx="20068">
                  <c:v>459.714</c:v>
                </c:pt>
                <c:pt idx="20069">
                  <c:v>459.72300000000001</c:v>
                </c:pt>
                <c:pt idx="20070">
                  <c:v>459.73099999999999</c:v>
                </c:pt>
                <c:pt idx="20071">
                  <c:v>459.73899999999998</c:v>
                </c:pt>
                <c:pt idx="20072">
                  <c:v>459.74799999999999</c:v>
                </c:pt>
                <c:pt idx="20073">
                  <c:v>459.75599999999997</c:v>
                </c:pt>
                <c:pt idx="20074">
                  <c:v>459.76400000000001</c:v>
                </c:pt>
                <c:pt idx="20075">
                  <c:v>459.77300000000002</c:v>
                </c:pt>
                <c:pt idx="20076">
                  <c:v>459.78100000000001</c:v>
                </c:pt>
                <c:pt idx="20077">
                  <c:v>459.78899999999999</c:v>
                </c:pt>
                <c:pt idx="20078">
                  <c:v>459.79700000000003</c:v>
                </c:pt>
                <c:pt idx="20079">
                  <c:v>459.80500000000001</c:v>
                </c:pt>
                <c:pt idx="20080">
                  <c:v>459.81400000000002</c:v>
                </c:pt>
                <c:pt idx="20081">
                  <c:v>459.822</c:v>
                </c:pt>
                <c:pt idx="20082">
                  <c:v>459.83</c:v>
                </c:pt>
                <c:pt idx="20083">
                  <c:v>459.839</c:v>
                </c:pt>
                <c:pt idx="20084">
                  <c:v>459.84699999999998</c:v>
                </c:pt>
                <c:pt idx="20085">
                  <c:v>459.85599999999999</c:v>
                </c:pt>
                <c:pt idx="20086">
                  <c:v>459.86399999999998</c:v>
                </c:pt>
                <c:pt idx="20087">
                  <c:v>459.87200000000001</c:v>
                </c:pt>
                <c:pt idx="20088">
                  <c:v>459.88099999999997</c:v>
                </c:pt>
                <c:pt idx="20089">
                  <c:v>459.88900000000001</c:v>
                </c:pt>
                <c:pt idx="20090">
                  <c:v>459.89699999999999</c:v>
                </c:pt>
                <c:pt idx="20091">
                  <c:v>459.90600000000001</c:v>
                </c:pt>
                <c:pt idx="20092">
                  <c:v>459.91399999999999</c:v>
                </c:pt>
                <c:pt idx="20093">
                  <c:v>459.92200000000003</c:v>
                </c:pt>
                <c:pt idx="20094">
                  <c:v>459.93</c:v>
                </c:pt>
                <c:pt idx="20095">
                  <c:v>459.93799999999999</c:v>
                </c:pt>
                <c:pt idx="20096">
                  <c:v>459.947</c:v>
                </c:pt>
                <c:pt idx="20097">
                  <c:v>459.95499999999998</c:v>
                </c:pt>
                <c:pt idx="20098">
                  <c:v>459.96300000000002</c:v>
                </c:pt>
                <c:pt idx="20099">
                  <c:v>459.97199999999998</c:v>
                </c:pt>
                <c:pt idx="20100">
                  <c:v>459.98</c:v>
                </c:pt>
                <c:pt idx="20101">
                  <c:v>459.988</c:v>
                </c:pt>
                <c:pt idx="20102">
                  <c:v>459.99700000000001</c:v>
                </c:pt>
                <c:pt idx="20103">
                  <c:v>460.005</c:v>
                </c:pt>
                <c:pt idx="20104">
                  <c:v>460.01299999999998</c:v>
                </c:pt>
                <c:pt idx="20105">
                  <c:v>460.02199999999999</c:v>
                </c:pt>
                <c:pt idx="20106">
                  <c:v>460.03</c:v>
                </c:pt>
                <c:pt idx="20107">
                  <c:v>460.03899999999999</c:v>
                </c:pt>
                <c:pt idx="20108">
                  <c:v>460.04700000000003</c:v>
                </c:pt>
                <c:pt idx="20109">
                  <c:v>460.05500000000001</c:v>
                </c:pt>
                <c:pt idx="20110">
                  <c:v>460.06400000000002</c:v>
                </c:pt>
                <c:pt idx="20111">
                  <c:v>460.072</c:v>
                </c:pt>
                <c:pt idx="20112">
                  <c:v>460.08</c:v>
                </c:pt>
                <c:pt idx="20113">
                  <c:v>460.089</c:v>
                </c:pt>
                <c:pt idx="20114">
                  <c:v>460.09699999999998</c:v>
                </c:pt>
                <c:pt idx="20115">
                  <c:v>460.10500000000002</c:v>
                </c:pt>
                <c:pt idx="20116">
                  <c:v>460.11399999999998</c:v>
                </c:pt>
                <c:pt idx="20117">
                  <c:v>460.12200000000001</c:v>
                </c:pt>
                <c:pt idx="20118">
                  <c:v>460.13</c:v>
                </c:pt>
                <c:pt idx="20119">
                  <c:v>460.13900000000001</c:v>
                </c:pt>
                <c:pt idx="20120">
                  <c:v>460.14699999999999</c:v>
                </c:pt>
                <c:pt idx="20121">
                  <c:v>460.15499999999997</c:v>
                </c:pt>
                <c:pt idx="20122">
                  <c:v>460.16399999999999</c:v>
                </c:pt>
                <c:pt idx="20123">
                  <c:v>460.17200000000003</c:v>
                </c:pt>
                <c:pt idx="20124">
                  <c:v>460.18</c:v>
                </c:pt>
                <c:pt idx="20125">
                  <c:v>460.18900000000002</c:v>
                </c:pt>
                <c:pt idx="20126">
                  <c:v>460.197</c:v>
                </c:pt>
                <c:pt idx="20127">
                  <c:v>460.20499999999998</c:v>
                </c:pt>
                <c:pt idx="20128">
                  <c:v>460.214</c:v>
                </c:pt>
                <c:pt idx="20129">
                  <c:v>460.22199999999998</c:v>
                </c:pt>
                <c:pt idx="20130">
                  <c:v>460.23</c:v>
                </c:pt>
                <c:pt idx="20131">
                  <c:v>460.23899999999998</c:v>
                </c:pt>
                <c:pt idx="20132">
                  <c:v>460.24700000000001</c:v>
                </c:pt>
                <c:pt idx="20133">
                  <c:v>460.255</c:v>
                </c:pt>
                <c:pt idx="20134">
                  <c:v>460.26400000000001</c:v>
                </c:pt>
                <c:pt idx="20135">
                  <c:v>460.27199999999999</c:v>
                </c:pt>
                <c:pt idx="20136">
                  <c:v>460.28</c:v>
                </c:pt>
                <c:pt idx="20137">
                  <c:v>460.28800000000001</c:v>
                </c:pt>
                <c:pt idx="20138">
                  <c:v>460.29700000000003</c:v>
                </c:pt>
                <c:pt idx="20139">
                  <c:v>460.30500000000001</c:v>
                </c:pt>
                <c:pt idx="20140">
                  <c:v>460.31299999999999</c:v>
                </c:pt>
                <c:pt idx="20141">
                  <c:v>460.32100000000003</c:v>
                </c:pt>
                <c:pt idx="20142">
                  <c:v>460.32900000000001</c:v>
                </c:pt>
                <c:pt idx="20143">
                  <c:v>460.33699999999999</c:v>
                </c:pt>
                <c:pt idx="20144">
                  <c:v>460.34500000000003</c:v>
                </c:pt>
                <c:pt idx="20145">
                  <c:v>460.35399999999998</c:v>
                </c:pt>
                <c:pt idx="20146">
                  <c:v>460.36200000000002</c:v>
                </c:pt>
                <c:pt idx="20147">
                  <c:v>460.37</c:v>
                </c:pt>
                <c:pt idx="20148">
                  <c:v>460.37900000000002</c:v>
                </c:pt>
                <c:pt idx="20149">
                  <c:v>460.387</c:v>
                </c:pt>
                <c:pt idx="20150">
                  <c:v>460.39499999999998</c:v>
                </c:pt>
                <c:pt idx="20151">
                  <c:v>460.404</c:v>
                </c:pt>
                <c:pt idx="20152">
                  <c:v>460.41199999999998</c:v>
                </c:pt>
                <c:pt idx="20153">
                  <c:v>460.42099999999999</c:v>
                </c:pt>
                <c:pt idx="20154">
                  <c:v>460.42899999999997</c:v>
                </c:pt>
                <c:pt idx="20155">
                  <c:v>460.43700000000001</c:v>
                </c:pt>
                <c:pt idx="20156">
                  <c:v>460.44600000000003</c:v>
                </c:pt>
                <c:pt idx="20157">
                  <c:v>460.45400000000001</c:v>
                </c:pt>
                <c:pt idx="20158">
                  <c:v>460.46199999999999</c:v>
                </c:pt>
                <c:pt idx="20159">
                  <c:v>460.471</c:v>
                </c:pt>
                <c:pt idx="20160">
                  <c:v>460.47899999999998</c:v>
                </c:pt>
                <c:pt idx="20161">
                  <c:v>460.488</c:v>
                </c:pt>
                <c:pt idx="20162">
                  <c:v>460.49599999999998</c:v>
                </c:pt>
                <c:pt idx="20163">
                  <c:v>460.505</c:v>
                </c:pt>
                <c:pt idx="20164">
                  <c:v>460.51400000000001</c:v>
                </c:pt>
                <c:pt idx="20165">
                  <c:v>460.52300000000002</c:v>
                </c:pt>
                <c:pt idx="20166">
                  <c:v>460.53199999999998</c:v>
                </c:pt>
                <c:pt idx="20167">
                  <c:v>460.541</c:v>
                </c:pt>
                <c:pt idx="20168">
                  <c:v>460.54899999999998</c:v>
                </c:pt>
                <c:pt idx="20169">
                  <c:v>460.55799999999999</c:v>
                </c:pt>
                <c:pt idx="20170">
                  <c:v>460.56599999999997</c:v>
                </c:pt>
                <c:pt idx="20171">
                  <c:v>460.57499999999999</c:v>
                </c:pt>
                <c:pt idx="20172">
                  <c:v>460.58300000000003</c:v>
                </c:pt>
                <c:pt idx="20173">
                  <c:v>460.59199999999998</c:v>
                </c:pt>
                <c:pt idx="20174">
                  <c:v>460.601</c:v>
                </c:pt>
                <c:pt idx="20175">
                  <c:v>460.61</c:v>
                </c:pt>
                <c:pt idx="20176">
                  <c:v>460.61799999999999</c:v>
                </c:pt>
                <c:pt idx="20177">
                  <c:v>460.62700000000001</c:v>
                </c:pt>
                <c:pt idx="20178">
                  <c:v>460.63600000000002</c:v>
                </c:pt>
                <c:pt idx="20179">
                  <c:v>460.64499999999998</c:v>
                </c:pt>
                <c:pt idx="20180">
                  <c:v>460.65300000000002</c:v>
                </c:pt>
                <c:pt idx="20181">
                  <c:v>460.66199999999998</c:v>
                </c:pt>
                <c:pt idx="20182">
                  <c:v>460.67099999999999</c:v>
                </c:pt>
                <c:pt idx="20183">
                  <c:v>460.68</c:v>
                </c:pt>
                <c:pt idx="20184">
                  <c:v>460.68900000000002</c:v>
                </c:pt>
                <c:pt idx="20185">
                  <c:v>460.69799999999998</c:v>
                </c:pt>
                <c:pt idx="20186">
                  <c:v>460.70600000000002</c:v>
                </c:pt>
                <c:pt idx="20187">
                  <c:v>460.71499999999997</c:v>
                </c:pt>
                <c:pt idx="20188">
                  <c:v>460.72399999999999</c:v>
                </c:pt>
                <c:pt idx="20189">
                  <c:v>460.733</c:v>
                </c:pt>
                <c:pt idx="20190">
                  <c:v>460.74200000000002</c:v>
                </c:pt>
                <c:pt idx="20191">
                  <c:v>460.75099999999998</c:v>
                </c:pt>
                <c:pt idx="20192">
                  <c:v>460.75900000000001</c:v>
                </c:pt>
                <c:pt idx="20193">
                  <c:v>460.76799999999997</c:v>
                </c:pt>
                <c:pt idx="20194">
                  <c:v>460.77600000000001</c:v>
                </c:pt>
                <c:pt idx="20195">
                  <c:v>460.78500000000003</c:v>
                </c:pt>
                <c:pt idx="20196">
                  <c:v>460.79399999999998</c:v>
                </c:pt>
                <c:pt idx="20197">
                  <c:v>460.80200000000002</c:v>
                </c:pt>
                <c:pt idx="20198">
                  <c:v>460.81099999999998</c:v>
                </c:pt>
                <c:pt idx="20199">
                  <c:v>460.82</c:v>
                </c:pt>
                <c:pt idx="20200">
                  <c:v>460.82900000000001</c:v>
                </c:pt>
                <c:pt idx="20201">
                  <c:v>460.83699999999999</c:v>
                </c:pt>
                <c:pt idx="20202">
                  <c:v>460.846</c:v>
                </c:pt>
                <c:pt idx="20203">
                  <c:v>460.85500000000002</c:v>
                </c:pt>
                <c:pt idx="20204">
                  <c:v>460.86399999999998</c:v>
                </c:pt>
                <c:pt idx="20205">
                  <c:v>460.87200000000001</c:v>
                </c:pt>
                <c:pt idx="20206">
                  <c:v>460.88099999999997</c:v>
                </c:pt>
                <c:pt idx="20207">
                  <c:v>460.89</c:v>
                </c:pt>
                <c:pt idx="20208">
                  <c:v>460.899</c:v>
                </c:pt>
                <c:pt idx="20209">
                  <c:v>460.90800000000002</c:v>
                </c:pt>
                <c:pt idx="20210">
                  <c:v>460.916</c:v>
                </c:pt>
                <c:pt idx="20211">
                  <c:v>460.92500000000001</c:v>
                </c:pt>
                <c:pt idx="20212">
                  <c:v>460.93299999999999</c:v>
                </c:pt>
                <c:pt idx="20213">
                  <c:v>460.94099999999997</c:v>
                </c:pt>
                <c:pt idx="20214">
                  <c:v>460.94799999999998</c:v>
                </c:pt>
                <c:pt idx="20215">
                  <c:v>460.95499999999998</c:v>
                </c:pt>
                <c:pt idx="20216">
                  <c:v>460.96600000000001</c:v>
                </c:pt>
                <c:pt idx="20217">
                  <c:v>461.00200000000001</c:v>
                </c:pt>
                <c:pt idx="20218">
                  <c:v>461.04599999999999</c:v>
                </c:pt>
                <c:pt idx="20219">
                  <c:v>461.09199999999998</c:v>
                </c:pt>
                <c:pt idx="20220">
                  <c:v>461.14100000000002</c:v>
                </c:pt>
                <c:pt idx="20221">
                  <c:v>461.22300000000001</c:v>
                </c:pt>
                <c:pt idx="20222">
                  <c:v>461.3</c:v>
                </c:pt>
                <c:pt idx="20223">
                  <c:v>461.37700000000001</c:v>
                </c:pt>
                <c:pt idx="20224">
                  <c:v>461.45100000000002</c:v>
                </c:pt>
                <c:pt idx="20225">
                  <c:v>461.52199999999999</c:v>
                </c:pt>
                <c:pt idx="20226">
                  <c:v>461.57</c:v>
                </c:pt>
                <c:pt idx="20227">
                  <c:v>461.61700000000002</c:v>
                </c:pt>
                <c:pt idx="20228">
                  <c:v>461.661</c:v>
                </c:pt>
                <c:pt idx="20229">
                  <c:v>461.702</c:v>
                </c:pt>
                <c:pt idx="20230">
                  <c:v>461.74</c:v>
                </c:pt>
                <c:pt idx="20231">
                  <c:v>461.77499999999998</c:v>
                </c:pt>
                <c:pt idx="20232">
                  <c:v>461.81</c:v>
                </c:pt>
                <c:pt idx="20233">
                  <c:v>461.84199999999998</c:v>
                </c:pt>
                <c:pt idx="20234">
                  <c:v>461.87299999999999</c:v>
                </c:pt>
                <c:pt idx="20235">
                  <c:v>461.904</c:v>
                </c:pt>
                <c:pt idx="20236">
                  <c:v>461.935</c:v>
                </c:pt>
                <c:pt idx="20237">
                  <c:v>461.94499999999999</c:v>
                </c:pt>
                <c:pt idx="20238">
                  <c:v>461.94799999999998</c:v>
                </c:pt>
                <c:pt idx="20239">
                  <c:v>461.94799999999998</c:v>
                </c:pt>
                <c:pt idx="20240">
                  <c:v>461.94799999999998</c:v>
                </c:pt>
                <c:pt idx="20241">
                  <c:v>461.94799999999998</c:v>
                </c:pt>
                <c:pt idx="20242">
                  <c:v>461.94799999999998</c:v>
                </c:pt>
                <c:pt idx="20243">
                  <c:v>461.94799999999998</c:v>
                </c:pt>
                <c:pt idx="20244">
                  <c:v>461.95100000000002</c:v>
                </c:pt>
                <c:pt idx="20245">
                  <c:v>461.96899999999999</c:v>
                </c:pt>
                <c:pt idx="20246">
                  <c:v>462.01799999999997</c:v>
                </c:pt>
                <c:pt idx="20247">
                  <c:v>462.08800000000002</c:v>
                </c:pt>
                <c:pt idx="20248">
                  <c:v>462.16300000000001</c:v>
                </c:pt>
                <c:pt idx="20249">
                  <c:v>462.24900000000002</c:v>
                </c:pt>
                <c:pt idx="20250">
                  <c:v>462.33199999999999</c:v>
                </c:pt>
                <c:pt idx="20251">
                  <c:v>462.41</c:v>
                </c:pt>
                <c:pt idx="20252">
                  <c:v>462.49099999999999</c:v>
                </c:pt>
                <c:pt idx="20253">
                  <c:v>462.57299999999998</c:v>
                </c:pt>
                <c:pt idx="20254">
                  <c:v>462.64499999999998</c:v>
                </c:pt>
                <c:pt idx="20255">
                  <c:v>462.72</c:v>
                </c:pt>
                <c:pt idx="20256">
                  <c:v>462.78500000000003</c:v>
                </c:pt>
                <c:pt idx="20257">
                  <c:v>462.84800000000001</c:v>
                </c:pt>
                <c:pt idx="20258">
                  <c:v>462.91199999999998</c:v>
                </c:pt>
                <c:pt idx="20259">
                  <c:v>462.97399999999999</c:v>
                </c:pt>
                <c:pt idx="20260">
                  <c:v>463.03399999999999</c:v>
                </c:pt>
                <c:pt idx="20261">
                  <c:v>463.08699999999999</c:v>
                </c:pt>
                <c:pt idx="20262">
                  <c:v>463.13400000000001</c:v>
                </c:pt>
                <c:pt idx="20263">
                  <c:v>463.18099999999998</c:v>
                </c:pt>
                <c:pt idx="20264">
                  <c:v>463.22899999999998</c:v>
                </c:pt>
                <c:pt idx="20265">
                  <c:v>463.27199999999999</c:v>
                </c:pt>
                <c:pt idx="20266">
                  <c:v>463.315</c:v>
                </c:pt>
                <c:pt idx="20267">
                  <c:v>463.36200000000002</c:v>
                </c:pt>
                <c:pt idx="20268">
                  <c:v>463.41300000000001</c:v>
                </c:pt>
                <c:pt idx="20269">
                  <c:v>463.46100000000001</c:v>
                </c:pt>
                <c:pt idx="20270">
                  <c:v>463.51499999999999</c:v>
                </c:pt>
                <c:pt idx="20271">
                  <c:v>463.56099999999998</c:v>
                </c:pt>
                <c:pt idx="20272">
                  <c:v>463.60500000000002</c:v>
                </c:pt>
                <c:pt idx="20273">
                  <c:v>463.65</c:v>
                </c:pt>
                <c:pt idx="20274">
                  <c:v>463.697</c:v>
                </c:pt>
                <c:pt idx="20275">
                  <c:v>463.73700000000002</c:v>
                </c:pt>
                <c:pt idx="20276">
                  <c:v>463.77699999999999</c:v>
                </c:pt>
                <c:pt idx="20277">
                  <c:v>463.82</c:v>
                </c:pt>
                <c:pt idx="20278">
                  <c:v>463.86799999999999</c:v>
                </c:pt>
                <c:pt idx="20279">
                  <c:v>463.916</c:v>
                </c:pt>
                <c:pt idx="20280">
                  <c:v>463.96100000000001</c:v>
                </c:pt>
                <c:pt idx="20281">
                  <c:v>464.00400000000002</c:v>
                </c:pt>
                <c:pt idx="20282">
                  <c:v>464.04300000000001</c:v>
                </c:pt>
                <c:pt idx="20283">
                  <c:v>464.07900000000001</c:v>
                </c:pt>
                <c:pt idx="20284">
                  <c:v>464.11900000000003</c:v>
                </c:pt>
                <c:pt idx="20285">
                  <c:v>464.16399999999999</c:v>
                </c:pt>
                <c:pt idx="20286">
                  <c:v>464.20499999999998</c:v>
                </c:pt>
                <c:pt idx="20287">
                  <c:v>464.24200000000002</c:v>
                </c:pt>
                <c:pt idx="20288">
                  <c:v>464.28</c:v>
                </c:pt>
                <c:pt idx="20289">
                  <c:v>464.31900000000002</c:v>
                </c:pt>
                <c:pt idx="20290">
                  <c:v>464.358</c:v>
                </c:pt>
                <c:pt idx="20291">
                  <c:v>464.39699999999999</c:v>
                </c:pt>
                <c:pt idx="20292">
                  <c:v>464.43299999999999</c:v>
                </c:pt>
                <c:pt idx="20293">
                  <c:v>464.46899999999999</c:v>
                </c:pt>
                <c:pt idx="20294">
                  <c:v>464.50400000000002</c:v>
                </c:pt>
                <c:pt idx="20295">
                  <c:v>464.541</c:v>
                </c:pt>
                <c:pt idx="20296">
                  <c:v>464.58300000000003</c:v>
                </c:pt>
                <c:pt idx="20297">
                  <c:v>464.62200000000001</c:v>
                </c:pt>
                <c:pt idx="20298">
                  <c:v>464.65899999999999</c:v>
                </c:pt>
                <c:pt idx="20299">
                  <c:v>464.69</c:v>
                </c:pt>
                <c:pt idx="20300">
                  <c:v>464.71800000000002</c:v>
                </c:pt>
                <c:pt idx="20301">
                  <c:v>464.74799999999999</c:v>
                </c:pt>
                <c:pt idx="20302">
                  <c:v>464.767</c:v>
                </c:pt>
                <c:pt idx="20303">
                  <c:v>464.77300000000002</c:v>
                </c:pt>
                <c:pt idx="20304">
                  <c:v>464.77499999999998</c:v>
                </c:pt>
                <c:pt idx="20305">
                  <c:v>464.77499999999998</c:v>
                </c:pt>
                <c:pt idx="20306">
                  <c:v>464.77499999999998</c:v>
                </c:pt>
                <c:pt idx="20307">
                  <c:v>464.77499999999998</c:v>
                </c:pt>
                <c:pt idx="20308">
                  <c:v>464.77499999999998</c:v>
                </c:pt>
                <c:pt idx="20309">
                  <c:v>464.77499999999998</c:v>
                </c:pt>
                <c:pt idx="20310">
                  <c:v>464.77499999999998</c:v>
                </c:pt>
                <c:pt idx="20311">
                  <c:v>464.77499999999998</c:v>
                </c:pt>
                <c:pt idx="20312">
                  <c:v>464.77499999999998</c:v>
                </c:pt>
                <c:pt idx="20313">
                  <c:v>464.78699999999998</c:v>
                </c:pt>
                <c:pt idx="20314">
                  <c:v>464.81200000000001</c:v>
                </c:pt>
                <c:pt idx="20315">
                  <c:v>464.83</c:v>
                </c:pt>
                <c:pt idx="20316">
                  <c:v>464.83</c:v>
                </c:pt>
                <c:pt idx="20317">
                  <c:v>464.83</c:v>
                </c:pt>
                <c:pt idx="20318">
                  <c:v>464.83</c:v>
                </c:pt>
                <c:pt idx="20319">
                  <c:v>464.83</c:v>
                </c:pt>
                <c:pt idx="20320">
                  <c:v>464.83</c:v>
                </c:pt>
                <c:pt idx="20321">
                  <c:v>464.83</c:v>
                </c:pt>
                <c:pt idx="20322">
                  <c:v>464.83</c:v>
                </c:pt>
                <c:pt idx="20323">
                  <c:v>464.83</c:v>
                </c:pt>
                <c:pt idx="20324">
                  <c:v>464.83</c:v>
                </c:pt>
                <c:pt idx="20325">
                  <c:v>464.83100000000002</c:v>
                </c:pt>
                <c:pt idx="20326">
                  <c:v>464.83600000000001</c:v>
                </c:pt>
                <c:pt idx="20327">
                  <c:v>464.84199999999998</c:v>
                </c:pt>
                <c:pt idx="20328">
                  <c:v>464.84899999999999</c:v>
                </c:pt>
                <c:pt idx="20329">
                  <c:v>464.85700000000003</c:v>
                </c:pt>
                <c:pt idx="20330">
                  <c:v>464.86599999999999</c:v>
                </c:pt>
                <c:pt idx="20331">
                  <c:v>464.87400000000002</c:v>
                </c:pt>
                <c:pt idx="20332">
                  <c:v>464.88200000000001</c:v>
                </c:pt>
                <c:pt idx="20333">
                  <c:v>464.89</c:v>
                </c:pt>
                <c:pt idx="20334">
                  <c:v>464.89800000000002</c:v>
                </c:pt>
                <c:pt idx="20335">
                  <c:v>464.90600000000001</c:v>
                </c:pt>
                <c:pt idx="20336">
                  <c:v>464.91399999999999</c:v>
                </c:pt>
                <c:pt idx="20337">
                  <c:v>464.92099999999999</c:v>
                </c:pt>
                <c:pt idx="20338">
                  <c:v>464.92899999999997</c:v>
                </c:pt>
                <c:pt idx="20339">
                  <c:v>464.93700000000001</c:v>
                </c:pt>
                <c:pt idx="20340">
                  <c:v>464.94499999999999</c:v>
                </c:pt>
                <c:pt idx="20341">
                  <c:v>464.95299999999997</c:v>
                </c:pt>
                <c:pt idx="20342">
                  <c:v>464.96100000000001</c:v>
                </c:pt>
                <c:pt idx="20343">
                  <c:v>464.96899999999999</c:v>
                </c:pt>
                <c:pt idx="20344">
                  <c:v>464.97699999999998</c:v>
                </c:pt>
                <c:pt idx="20345">
                  <c:v>464.98500000000001</c:v>
                </c:pt>
                <c:pt idx="20346">
                  <c:v>464.99299999999999</c:v>
                </c:pt>
                <c:pt idx="20347">
                  <c:v>465.00099999999998</c:v>
                </c:pt>
                <c:pt idx="20348">
                  <c:v>465.00900000000001</c:v>
                </c:pt>
                <c:pt idx="20349">
                  <c:v>465.01799999999997</c:v>
                </c:pt>
                <c:pt idx="20350">
                  <c:v>465.02600000000001</c:v>
                </c:pt>
                <c:pt idx="20351">
                  <c:v>465.03399999999999</c:v>
                </c:pt>
                <c:pt idx="20352">
                  <c:v>465.04199999999997</c:v>
                </c:pt>
                <c:pt idx="20353">
                  <c:v>465.05</c:v>
                </c:pt>
                <c:pt idx="20354">
                  <c:v>465.05799999999999</c:v>
                </c:pt>
                <c:pt idx="20355">
                  <c:v>465.06599999999997</c:v>
                </c:pt>
                <c:pt idx="20356">
                  <c:v>465.07400000000001</c:v>
                </c:pt>
                <c:pt idx="20357">
                  <c:v>465.08199999999999</c:v>
                </c:pt>
                <c:pt idx="20358">
                  <c:v>465.09</c:v>
                </c:pt>
                <c:pt idx="20359">
                  <c:v>465.09800000000001</c:v>
                </c:pt>
                <c:pt idx="20360">
                  <c:v>465.10599999999999</c:v>
                </c:pt>
                <c:pt idx="20361">
                  <c:v>465.11399999999998</c:v>
                </c:pt>
                <c:pt idx="20362">
                  <c:v>465.12200000000001</c:v>
                </c:pt>
                <c:pt idx="20363">
                  <c:v>465.13</c:v>
                </c:pt>
                <c:pt idx="20364">
                  <c:v>465.13799999999998</c:v>
                </c:pt>
                <c:pt idx="20365">
                  <c:v>465.14600000000002</c:v>
                </c:pt>
                <c:pt idx="20366">
                  <c:v>465.154</c:v>
                </c:pt>
                <c:pt idx="20367">
                  <c:v>465.16199999999998</c:v>
                </c:pt>
                <c:pt idx="20368">
                  <c:v>465.17</c:v>
                </c:pt>
                <c:pt idx="20369">
                  <c:v>465.17899999999997</c:v>
                </c:pt>
                <c:pt idx="20370">
                  <c:v>465.18700000000001</c:v>
                </c:pt>
                <c:pt idx="20371">
                  <c:v>465.19499999999999</c:v>
                </c:pt>
                <c:pt idx="20372">
                  <c:v>465.20299999999997</c:v>
                </c:pt>
                <c:pt idx="20373">
                  <c:v>465.21100000000001</c:v>
                </c:pt>
                <c:pt idx="20374">
                  <c:v>465.22</c:v>
                </c:pt>
                <c:pt idx="20375">
                  <c:v>465.22800000000001</c:v>
                </c:pt>
                <c:pt idx="20376">
                  <c:v>465.23700000000002</c:v>
                </c:pt>
                <c:pt idx="20377">
                  <c:v>465.245</c:v>
                </c:pt>
                <c:pt idx="20378">
                  <c:v>465.25299999999999</c:v>
                </c:pt>
                <c:pt idx="20379">
                  <c:v>465.262</c:v>
                </c:pt>
                <c:pt idx="20380">
                  <c:v>465.27</c:v>
                </c:pt>
                <c:pt idx="20381">
                  <c:v>465.27800000000002</c:v>
                </c:pt>
                <c:pt idx="20382">
                  <c:v>465.286</c:v>
                </c:pt>
                <c:pt idx="20383">
                  <c:v>465.29399999999998</c:v>
                </c:pt>
                <c:pt idx="20384">
                  <c:v>465.30200000000002</c:v>
                </c:pt>
                <c:pt idx="20385">
                  <c:v>465.31</c:v>
                </c:pt>
                <c:pt idx="20386">
                  <c:v>465.31799999999998</c:v>
                </c:pt>
                <c:pt idx="20387">
                  <c:v>465.32600000000002</c:v>
                </c:pt>
                <c:pt idx="20388">
                  <c:v>465.33499999999998</c:v>
                </c:pt>
                <c:pt idx="20389">
                  <c:v>465.34300000000002</c:v>
                </c:pt>
                <c:pt idx="20390">
                  <c:v>465.351</c:v>
                </c:pt>
                <c:pt idx="20391">
                  <c:v>465.358</c:v>
                </c:pt>
                <c:pt idx="20392">
                  <c:v>465.36599999999999</c:v>
                </c:pt>
                <c:pt idx="20393">
                  <c:v>465.37400000000002</c:v>
                </c:pt>
                <c:pt idx="20394">
                  <c:v>465.38299999999998</c:v>
                </c:pt>
                <c:pt idx="20395">
                  <c:v>465.39400000000001</c:v>
                </c:pt>
                <c:pt idx="20396">
                  <c:v>465.41899999999998</c:v>
                </c:pt>
                <c:pt idx="20397">
                  <c:v>465.46600000000001</c:v>
                </c:pt>
                <c:pt idx="20398">
                  <c:v>465.52300000000002</c:v>
                </c:pt>
                <c:pt idx="20399">
                  <c:v>465.57900000000001</c:v>
                </c:pt>
                <c:pt idx="20400">
                  <c:v>465.625</c:v>
                </c:pt>
                <c:pt idx="20401">
                  <c:v>465.67</c:v>
                </c:pt>
                <c:pt idx="20402">
                  <c:v>465.71899999999999</c:v>
                </c:pt>
                <c:pt idx="20403">
                  <c:v>465.774</c:v>
                </c:pt>
                <c:pt idx="20404">
                  <c:v>465.839</c:v>
                </c:pt>
                <c:pt idx="20405">
                  <c:v>465.91</c:v>
                </c:pt>
                <c:pt idx="20406">
                  <c:v>465.988</c:v>
                </c:pt>
                <c:pt idx="20407">
                  <c:v>466.06099999999998</c:v>
                </c:pt>
                <c:pt idx="20408">
                  <c:v>466.13499999999999</c:v>
                </c:pt>
                <c:pt idx="20409">
                  <c:v>466.19600000000003</c:v>
                </c:pt>
                <c:pt idx="20410">
                  <c:v>466.25299999999999</c:v>
                </c:pt>
                <c:pt idx="20411">
                  <c:v>466.31200000000001</c:v>
                </c:pt>
                <c:pt idx="20412">
                  <c:v>466.36700000000002</c:v>
                </c:pt>
                <c:pt idx="20413">
                  <c:v>466.41399999999999</c:v>
                </c:pt>
                <c:pt idx="20414">
                  <c:v>466.44499999999999</c:v>
                </c:pt>
                <c:pt idx="20415">
                  <c:v>466.47399999999999</c:v>
                </c:pt>
                <c:pt idx="20416">
                  <c:v>466.50400000000002</c:v>
                </c:pt>
                <c:pt idx="20417">
                  <c:v>466.536</c:v>
                </c:pt>
                <c:pt idx="20418">
                  <c:v>466.57</c:v>
                </c:pt>
                <c:pt idx="20419">
                  <c:v>466.60399999999998</c:v>
                </c:pt>
                <c:pt idx="20420">
                  <c:v>466.64</c:v>
                </c:pt>
                <c:pt idx="20421">
                  <c:v>466.67500000000001</c:v>
                </c:pt>
                <c:pt idx="20422">
                  <c:v>466.71</c:v>
                </c:pt>
                <c:pt idx="20423">
                  <c:v>466.74599999999998</c:v>
                </c:pt>
                <c:pt idx="20424">
                  <c:v>466.78199999999998</c:v>
                </c:pt>
                <c:pt idx="20425">
                  <c:v>466.82</c:v>
                </c:pt>
                <c:pt idx="20426">
                  <c:v>466.85500000000002</c:v>
                </c:pt>
                <c:pt idx="20427">
                  <c:v>466.89</c:v>
                </c:pt>
                <c:pt idx="20428">
                  <c:v>466.92399999999998</c:v>
                </c:pt>
                <c:pt idx="20429">
                  <c:v>466.95699999999999</c:v>
                </c:pt>
                <c:pt idx="20430">
                  <c:v>466.99099999999999</c:v>
                </c:pt>
                <c:pt idx="20431">
                  <c:v>467.024</c:v>
                </c:pt>
                <c:pt idx="20432">
                  <c:v>467.05700000000002</c:v>
                </c:pt>
                <c:pt idx="20433">
                  <c:v>467.089</c:v>
                </c:pt>
                <c:pt idx="20434">
                  <c:v>467.11799999999999</c:v>
                </c:pt>
                <c:pt idx="20435">
                  <c:v>467.14499999999998</c:v>
                </c:pt>
                <c:pt idx="20436">
                  <c:v>467.17399999999998</c:v>
                </c:pt>
                <c:pt idx="20437">
                  <c:v>467.20299999999997</c:v>
                </c:pt>
                <c:pt idx="20438">
                  <c:v>467.23200000000003</c:v>
                </c:pt>
                <c:pt idx="20439">
                  <c:v>467.26100000000002</c:v>
                </c:pt>
                <c:pt idx="20440">
                  <c:v>467.29</c:v>
                </c:pt>
                <c:pt idx="20441">
                  <c:v>467.32</c:v>
                </c:pt>
                <c:pt idx="20442">
                  <c:v>467.35</c:v>
                </c:pt>
                <c:pt idx="20443">
                  <c:v>467.37900000000002</c:v>
                </c:pt>
                <c:pt idx="20444">
                  <c:v>467.41</c:v>
                </c:pt>
                <c:pt idx="20445">
                  <c:v>467.44200000000001</c:v>
                </c:pt>
                <c:pt idx="20446">
                  <c:v>467.47300000000001</c:v>
                </c:pt>
                <c:pt idx="20447">
                  <c:v>467.50299999999999</c:v>
                </c:pt>
                <c:pt idx="20448">
                  <c:v>467.53300000000002</c:v>
                </c:pt>
                <c:pt idx="20449">
                  <c:v>467.56099999999998</c:v>
                </c:pt>
                <c:pt idx="20450">
                  <c:v>467.58600000000001</c:v>
                </c:pt>
                <c:pt idx="20451">
                  <c:v>467.60300000000001</c:v>
                </c:pt>
                <c:pt idx="20452">
                  <c:v>467.60500000000002</c:v>
                </c:pt>
                <c:pt idx="20453">
                  <c:v>467.60500000000002</c:v>
                </c:pt>
                <c:pt idx="20454">
                  <c:v>467.60500000000002</c:v>
                </c:pt>
                <c:pt idx="20455">
                  <c:v>467.60500000000002</c:v>
                </c:pt>
                <c:pt idx="20456">
                  <c:v>467.60500000000002</c:v>
                </c:pt>
                <c:pt idx="20457">
                  <c:v>467.60500000000002</c:v>
                </c:pt>
                <c:pt idx="20458">
                  <c:v>467.60500000000002</c:v>
                </c:pt>
                <c:pt idx="20459">
                  <c:v>467.60500000000002</c:v>
                </c:pt>
                <c:pt idx="20460">
                  <c:v>467.60500000000002</c:v>
                </c:pt>
                <c:pt idx="20461">
                  <c:v>467.60500000000002</c:v>
                </c:pt>
                <c:pt idx="20462">
                  <c:v>467.61099999999999</c:v>
                </c:pt>
                <c:pt idx="20463">
                  <c:v>467.65100000000001</c:v>
                </c:pt>
                <c:pt idx="20464">
                  <c:v>467.69400000000002</c:v>
                </c:pt>
                <c:pt idx="20465">
                  <c:v>467.745</c:v>
                </c:pt>
                <c:pt idx="20466">
                  <c:v>467.79399999999998</c:v>
                </c:pt>
                <c:pt idx="20467">
                  <c:v>467.839</c:v>
                </c:pt>
                <c:pt idx="20468">
                  <c:v>467.87599999999998</c:v>
                </c:pt>
                <c:pt idx="20469">
                  <c:v>467.91</c:v>
                </c:pt>
                <c:pt idx="20470">
                  <c:v>467.94499999999999</c:v>
                </c:pt>
                <c:pt idx="20471">
                  <c:v>467.98500000000001</c:v>
                </c:pt>
                <c:pt idx="20472">
                  <c:v>468.024</c:v>
                </c:pt>
                <c:pt idx="20473">
                  <c:v>468.06200000000001</c:v>
                </c:pt>
                <c:pt idx="20474">
                  <c:v>468.101</c:v>
                </c:pt>
                <c:pt idx="20475">
                  <c:v>468.142</c:v>
                </c:pt>
                <c:pt idx="20476">
                  <c:v>468.18299999999999</c:v>
                </c:pt>
                <c:pt idx="20477">
                  <c:v>468.22300000000001</c:v>
                </c:pt>
                <c:pt idx="20478">
                  <c:v>468.262</c:v>
                </c:pt>
                <c:pt idx="20479">
                  <c:v>468.298</c:v>
                </c:pt>
                <c:pt idx="20480">
                  <c:v>468.339</c:v>
                </c:pt>
                <c:pt idx="20481">
                  <c:v>468.37700000000001</c:v>
                </c:pt>
                <c:pt idx="20482">
                  <c:v>468.411</c:v>
                </c:pt>
                <c:pt idx="20483">
                  <c:v>468.44299999999998</c:v>
                </c:pt>
                <c:pt idx="20484">
                  <c:v>468.476</c:v>
                </c:pt>
                <c:pt idx="20485">
                  <c:v>468.51100000000002</c:v>
                </c:pt>
                <c:pt idx="20486">
                  <c:v>468.54199999999997</c:v>
                </c:pt>
                <c:pt idx="20487">
                  <c:v>468.56799999999998</c:v>
                </c:pt>
                <c:pt idx="20488">
                  <c:v>468.58199999999999</c:v>
                </c:pt>
                <c:pt idx="20489">
                  <c:v>468.58199999999999</c:v>
                </c:pt>
                <c:pt idx="20490">
                  <c:v>468.58199999999999</c:v>
                </c:pt>
                <c:pt idx="20491">
                  <c:v>468.59199999999998</c:v>
                </c:pt>
                <c:pt idx="20492">
                  <c:v>468.59199999999998</c:v>
                </c:pt>
                <c:pt idx="20493">
                  <c:v>468.59199999999998</c:v>
                </c:pt>
                <c:pt idx="20494">
                  <c:v>468.59199999999998</c:v>
                </c:pt>
                <c:pt idx="20495">
                  <c:v>468.59199999999998</c:v>
                </c:pt>
                <c:pt idx="20496">
                  <c:v>468.59199999999998</c:v>
                </c:pt>
                <c:pt idx="20497">
                  <c:v>468.59199999999998</c:v>
                </c:pt>
                <c:pt idx="20498">
                  <c:v>468.601</c:v>
                </c:pt>
                <c:pt idx="20499">
                  <c:v>468.60599999999999</c:v>
                </c:pt>
                <c:pt idx="20500">
                  <c:v>468.60599999999999</c:v>
                </c:pt>
                <c:pt idx="20501">
                  <c:v>468.61</c:v>
                </c:pt>
                <c:pt idx="20502">
                  <c:v>468.61099999999999</c:v>
                </c:pt>
                <c:pt idx="20503">
                  <c:v>468.61099999999999</c:v>
                </c:pt>
                <c:pt idx="20504">
                  <c:v>468.61099999999999</c:v>
                </c:pt>
                <c:pt idx="20505">
                  <c:v>468.61099999999999</c:v>
                </c:pt>
                <c:pt idx="20506">
                  <c:v>468.61099999999999</c:v>
                </c:pt>
                <c:pt idx="20507">
                  <c:v>468.61099999999999</c:v>
                </c:pt>
                <c:pt idx="20508">
                  <c:v>468.62900000000002</c:v>
                </c:pt>
                <c:pt idx="20509">
                  <c:v>468.666</c:v>
                </c:pt>
                <c:pt idx="20510">
                  <c:v>468.72300000000001</c:v>
                </c:pt>
                <c:pt idx="20511">
                  <c:v>468.78399999999999</c:v>
                </c:pt>
                <c:pt idx="20512">
                  <c:v>468.84100000000001</c:v>
                </c:pt>
                <c:pt idx="20513">
                  <c:v>468.89299999999997</c:v>
                </c:pt>
                <c:pt idx="20514">
                  <c:v>468.94400000000002</c:v>
                </c:pt>
                <c:pt idx="20515">
                  <c:v>468.99200000000002</c:v>
                </c:pt>
                <c:pt idx="20516">
                  <c:v>469.03500000000003</c:v>
                </c:pt>
                <c:pt idx="20517">
                  <c:v>469.08</c:v>
                </c:pt>
                <c:pt idx="20518">
                  <c:v>469.12200000000001</c:v>
                </c:pt>
                <c:pt idx="20519">
                  <c:v>469.16300000000001</c:v>
                </c:pt>
                <c:pt idx="20520">
                  <c:v>469.20299999999997</c:v>
                </c:pt>
                <c:pt idx="20521">
                  <c:v>469.23899999999998</c:v>
                </c:pt>
                <c:pt idx="20522">
                  <c:v>469.27499999999998</c:v>
                </c:pt>
                <c:pt idx="20523">
                  <c:v>469.31200000000001</c:v>
                </c:pt>
                <c:pt idx="20524">
                  <c:v>469.34699999999998</c:v>
                </c:pt>
                <c:pt idx="20525">
                  <c:v>469.36599999999999</c:v>
                </c:pt>
                <c:pt idx="20526">
                  <c:v>469.36799999999999</c:v>
                </c:pt>
                <c:pt idx="20527">
                  <c:v>469.37799999999999</c:v>
                </c:pt>
                <c:pt idx="20528">
                  <c:v>469.41899999999998</c:v>
                </c:pt>
                <c:pt idx="20529">
                  <c:v>469.459</c:v>
                </c:pt>
                <c:pt idx="20530">
                  <c:v>469.49700000000001</c:v>
                </c:pt>
                <c:pt idx="20531">
                  <c:v>469.53199999999998</c:v>
                </c:pt>
                <c:pt idx="20532">
                  <c:v>469.56700000000001</c:v>
                </c:pt>
                <c:pt idx="20533">
                  <c:v>469.59899999999999</c:v>
                </c:pt>
                <c:pt idx="20534">
                  <c:v>469.62599999999998</c:v>
                </c:pt>
                <c:pt idx="20535">
                  <c:v>469.65100000000001</c:v>
                </c:pt>
                <c:pt idx="20536">
                  <c:v>469.67700000000002</c:v>
                </c:pt>
                <c:pt idx="20537">
                  <c:v>469.702</c:v>
                </c:pt>
                <c:pt idx="20538">
                  <c:v>469.72699999999998</c:v>
                </c:pt>
                <c:pt idx="20539">
                  <c:v>469.74700000000001</c:v>
                </c:pt>
                <c:pt idx="20540">
                  <c:v>469.75799999999998</c:v>
                </c:pt>
                <c:pt idx="20541">
                  <c:v>469.76400000000001</c:v>
                </c:pt>
                <c:pt idx="20542">
                  <c:v>469.79</c:v>
                </c:pt>
                <c:pt idx="20543">
                  <c:v>469.81599999999997</c:v>
                </c:pt>
                <c:pt idx="20544">
                  <c:v>469.84</c:v>
                </c:pt>
                <c:pt idx="20545">
                  <c:v>469.86500000000001</c:v>
                </c:pt>
                <c:pt idx="20546">
                  <c:v>469.887</c:v>
                </c:pt>
                <c:pt idx="20547">
                  <c:v>469.91</c:v>
                </c:pt>
                <c:pt idx="20548">
                  <c:v>469.93</c:v>
                </c:pt>
                <c:pt idx="20549">
                  <c:v>469.95600000000002</c:v>
                </c:pt>
                <c:pt idx="20550">
                  <c:v>469.98200000000003</c:v>
                </c:pt>
                <c:pt idx="20551">
                  <c:v>470.00700000000001</c:v>
                </c:pt>
                <c:pt idx="20552">
                  <c:v>470.03300000000002</c:v>
                </c:pt>
                <c:pt idx="20553">
                  <c:v>470.06</c:v>
                </c:pt>
                <c:pt idx="20554">
                  <c:v>470.08499999999998</c:v>
                </c:pt>
                <c:pt idx="20555">
                  <c:v>470.10399999999998</c:v>
                </c:pt>
                <c:pt idx="20556">
                  <c:v>470.12400000000002</c:v>
                </c:pt>
                <c:pt idx="20557">
                  <c:v>470.14400000000001</c:v>
                </c:pt>
                <c:pt idx="20558">
                  <c:v>470.16300000000001</c:v>
                </c:pt>
                <c:pt idx="20559">
                  <c:v>470.18099999999998</c:v>
                </c:pt>
                <c:pt idx="20560">
                  <c:v>470.2</c:v>
                </c:pt>
                <c:pt idx="20561">
                  <c:v>470.22199999999998</c:v>
                </c:pt>
                <c:pt idx="20562">
                  <c:v>470.24599999999998</c:v>
                </c:pt>
                <c:pt idx="20563">
                  <c:v>470.26600000000002</c:v>
                </c:pt>
                <c:pt idx="20564">
                  <c:v>470.28300000000002</c:v>
                </c:pt>
                <c:pt idx="20565">
                  <c:v>470.29899999999998</c:v>
                </c:pt>
                <c:pt idx="20566">
                  <c:v>470.32</c:v>
                </c:pt>
                <c:pt idx="20567">
                  <c:v>470.33800000000002</c:v>
                </c:pt>
                <c:pt idx="20568">
                  <c:v>470.35599999999999</c:v>
                </c:pt>
                <c:pt idx="20569">
                  <c:v>470.38</c:v>
                </c:pt>
                <c:pt idx="20570">
                  <c:v>470.41300000000001</c:v>
                </c:pt>
                <c:pt idx="20571">
                  <c:v>470.44</c:v>
                </c:pt>
                <c:pt idx="20572">
                  <c:v>470.45699999999999</c:v>
                </c:pt>
                <c:pt idx="20573">
                  <c:v>470.459</c:v>
                </c:pt>
                <c:pt idx="20574">
                  <c:v>470.459</c:v>
                </c:pt>
                <c:pt idx="20575">
                  <c:v>470.459</c:v>
                </c:pt>
                <c:pt idx="20576">
                  <c:v>470.459</c:v>
                </c:pt>
                <c:pt idx="20577">
                  <c:v>470.459</c:v>
                </c:pt>
                <c:pt idx="20578">
                  <c:v>470.459</c:v>
                </c:pt>
                <c:pt idx="20579">
                  <c:v>470.47</c:v>
                </c:pt>
                <c:pt idx="20580">
                  <c:v>470.48099999999999</c:v>
                </c:pt>
                <c:pt idx="20581">
                  <c:v>470.48599999999999</c:v>
                </c:pt>
                <c:pt idx="20582">
                  <c:v>470.48599999999999</c:v>
                </c:pt>
                <c:pt idx="20583">
                  <c:v>470.48599999999999</c:v>
                </c:pt>
                <c:pt idx="20584">
                  <c:v>470.48599999999999</c:v>
                </c:pt>
                <c:pt idx="20585">
                  <c:v>470.48599999999999</c:v>
                </c:pt>
                <c:pt idx="20586">
                  <c:v>470.48599999999999</c:v>
                </c:pt>
                <c:pt idx="20587">
                  <c:v>470.48599999999999</c:v>
                </c:pt>
                <c:pt idx="20588">
                  <c:v>470.48599999999999</c:v>
                </c:pt>
                <c:pt idx="20589">
                  <c:v>470.48599999999999</c:v>
                </c:pt>
                <c:pt idx="20590">
                  <c:v>470.48599999999999</c:v>
                </c:pt>
                <c:pt idx="20591">
                  <c:v>470.49</c:v>
                </c:pt>
                <c:pt idx="20592">
                  <c:v>470.50200000000001</c:v>
                </c:pt>
                <c:pt idx="20593">
                  <c:v>470.54899999999998</c:v>
                </c:pt>
                <c:pt idx="20594">
                  <c:v>470.62400000000002</c:v>
                </c:pt>
                <c:pt idx="20595">
                  <c:v>470.702</c:v>
                </c:pt>
                <c:pt idx="20596">
                  <c:v>470.77699999999999</c:v>
                </c:pt>
                <c:pt idx="20597">
                  <c:v>470.851</c:v>
                </c:pt>
                <c:pt idx="20598">
                  <c:v>470.923</c:v>
                </c:pt>
                <c:pt idx="20599">
                  <c:v>470.99</c:v>
                </c:pt>
                <c:pt idx="20600">
                  <c:v>471.053</c:v>
                </c:pt>
                <c:pt idx="20601">
                  <c:v>471.11700000000002</c:v>
                </c:pt>
                <c:pt idx="20602">
                  <c:v>471.18099999999998</c:v>
                </c:pt>
                <c:pt idx="20603">
                  <c:v>471.23599999999999</c:v>
                </c:pt>
                <c:pt idx="20604">
                  <c:v>471.29300000000001</c:v>
                </c:pt>
                <c:pt idx="20605">
                  <c:v>471.35</c:v>
                </c:pt>
                <c:pt idx="20606">
                  <c:v>471.40499999999997</c:v>
                </c:pt>
                <c:pt idx="20607">
                  <c:v>471.45800000000003</c:v>
                </c:pt>
                <c:pt idx="20608">
                  <c:v>471.50799999999998</c:v>
                </c:pt>
                <c:pt idx="20609">
                  <c:v>471.553</c:v>
                </c:pt>
                <c:pt idx="20610">
                  <c:v>471.59699999999998</c:v>
                </c:pt>
                <c:pt idx="20611">
                  <c:v>471.642</c:v>
                </c:pt>
                <c:pt idx="20612">
                  <c:v>471.68099999999998</c:v>
                </c:pt>
                <c:pt idx="20613">
                  <c:v>471.71</c:v>
                </c:pt>
                <c:pt idx="20614">
                  <c:v>471.73</c:v>
                </c:pt>
                <c:pt idx="20615">
                  <c:v>471.73099999999999</c:v>
                </c:pt>
                <c:pt idx="20616">
                  <c:v>471.733</c:v>
                </c:pt>
                <c:pt idx="20617">
                  <c:v>471.73599999999999</c:v>
                </c:pt>
                <c:pt idx="20618">
                  <c:v>471.738</c:v>
                </c:pt>
                <c:pt idx="20619">
                  <c:v>471.73899999999998</c:v>
                </c:pt>
                <c:pt idx="20620">
                  <c:v>471.73899999999998</c:v>
                </c:pt>
                <c:pt idx="20621">
                  <c:v>471.73899999999998</c:v>
                </c:pt>
                <c:pt idx="20622">
                  <c:v>471.73899999999998</c:v>
                </c:pt>
                <c:pt idx="20623">
                  <c:v>471.73899999999998</c:v>
                </c:pt>
                <c:pt idx="20624">
                  <c:v>471.73899999999998</c:v>
                </c:pt>
                <c:pt idx="20625">
                  <c:v>471.73899999999998</c:v>
                </c:pt>
                <c:pt idx="20626">
                  <c:v>471.73899999999998</c:v>
                </c:pt>
                <c:pt idx="20627">
                  <c:v>471.73899999999998</c:v>
                </c:pt>
                <c:pt idx="20628">
                  <c:v>471.73899999999998</c:v>
                </c:pt>
                <c:pt idx="20629">
                  <c:v>471.73899999999998</c:v>
                </c:pt>
                <c:pt idx="20630">
                  <c:v>471.74099999999999</c:v>
                </c:pt>
                <c:pt idx="20631">
                  <c:v>471.74599999999998</c:v>
                </c:pt>
                <c:pt idx="20632">
                  <c:v>471.75200000000001</c:v>
                </c:pt>
                <c:pt idx="20633">
                  <c:v>471.76</c:v>
                </c:pt>
                <c:pt idx="20634">
                  <c:v>471.76799999999997</c:v>
                </c:pt>
                <c:pt idx="20635">
                  <c:v>471.77600000000001</c:v>
                </c:pt>
                <c:pt idx="20636">
                  <c:v>471.78500000000003</c:v>
                </c:pt>
                <c:pt idx="20637">
                  <c:v>471.79300000000001</c:v>
                </c:pt>
                <c:pt idx="20638">
                  <c:v>471.80099999999999</c:v>
                </c:pt>
                <c:pt idx="20639">
                  <c:v>471.81</c:v>
                </c:pt>
                <c:pt idx="20640">
                  <c:v>471.81799999999998</c:v>
                </c:pt>
                <c:pt idx="20641">
                  <c:v>471.827</c:v>
                </c:pt>
                <c:pt idx="20642">
                  <c:v>471.83499999999998</c:v>
                </c:pt>
                <c:pt idx="20643">
                  <c:v>471.84399999999999</c:v>
                </c:pt>
                <c:pt idx="20644">
                  <c:v>471.85199999999998</c:v>
                </c:pt>
                <c:pt idx="20645">
                  <c:v>471.86</c:v>
                </c:pt>
                <c:pt idx="20646">
                  <c:v>471.86900000000003</c:v>
                </c:pt>
                <c:pt idx="20647">
                  <c:v>471.87700000000001</c:v>
                </c:pt>
                <c:pt idx="20648">
                  <c:v>471.88600000000002</c:v>
                </c:pt>
                <c:pt idx="20649">
                  <c:v>471.89400000000001</c:v>
                </c:pt>
                <c:pt idx="20650">
                  <c:v>471.90300000000002</c:v>
                </c:pt>
                <c:pt idx="20651">
                  <c:v>471.911</c:v>
                </c:pt>
                <c:pt idx="20652">
                  <c:v>471.91899999999998</c:v>
                </c:pt>
                <c:pt idx="20653">
                  <c:v>471.928</c:v>
                </c:pt>
                <c:pt idx="20654">
                  <c:v>471.93599999999998</c:v>
                </c:pt>
                <c:pt idx="20655">
                  <c:v>471.94400000000002</c:v>
                </c:pt>
                <c:pt idx="20656">
                  <c:v>471.95299999999997</c:v>
                </c:pt>
                <c:pt idx="20657">
                  <c:v>471.96100000000001</c:v>
                </c:pt>
                <c:pt idx="20658">
                  <c:v>471.96899999999999</c:v>
                </c:pt>
                <c:pt idx="20659">
                  <c:v>471.97800000000001</c:v>
                </c:pt>
                <c:pt idx="20660">
                  <c:v>471.98599999999999</c:v>
                </c:pt>
                <c:pt idx="20661">
                  <c:v>471.99400000000003</c:v>
                </c:pt>
                <c:pt idx="20662">
                  <c:v>472.00299999999999</c:v>
                </c:pt>
                <c:pt idx="20663">
                  <c:v>472.01100000000002</c:v>
                </c:pt>
                <c:pt idx="20664">
                  <c:v>472.01900000000001</c:v>
                </c:pt>
                <c:pt idx="20665">
                  <c:v>472.02800000000002</c:v>
                </c:pt>
                <c:pt idx="20666">
                  <c:v>472.036</c:v>
                </c:pt>
                <c:pt idx="20667">
                  <c:v>472.04399999999998</c:v>
                </c:pt>
                <c:pt idx="20668">
                  <c:v>472.053</c:v>
                </c:pt>
                <c:pt idx="20669">
                  <c:v>472.06099999999998</c:v>
                </c:pt>
                <c:pt idx="20670">
                  <c:v>472.07</c:v>
                </c:pt>
                <c:pt idx="20671">
                  <c:v>472.07799999999997</c:v>
                </c:pt>
                <c:pt idx="20672">
                  <c:v>472.08600000000001</c:v>
                </c:pt>
                <c:pt idx="20673">
                  <c:v>472.09500000000003</c:v>
                </c:pt>
                <c:pt idx="20674">
                  <c:v>472.10500000000002</c:v>
                </c:pt>
                <c:pt idx="20675">
                  <c:v>472.13900000000001</c:v>
                </c:pt>
                <c:pt idx="20676">
                  <c:v>472.214</c:v>
                </c:pt>
                <c:pt idx="20677">
                  <c:v>472.30200000000002</c:v>
                </c:pt>
                <c:pt idx="20678">
                  <c:v>472.38400000000001</c:v>
                </c:pt>
                <c:pt idx="20679">
                  <c:v>472.46499999999997</c:v>
                </c:pt>
                <c:pt idx="20680">
                  <c:v>472.54599999999999</c:v>
                </c:pt>
                <c:pt idx="20681">
                  <c:v>472.62400000000002</c:v>
                </c:pt>
                <c:pt idx="20682">
                  <c:v>472.702</c:v>
                </c:pt>
                <c:pt idx="20683">
                  <c:v>472.77499999999998</c:v>
                </c:pt>
                <c:pt idx="20684">
                  <c:v>472.84699999999998</c:v>
                </c:pt>
                <c:pt idx="20685">
                  <c:v>472.91199999999998</c:v>
                </c:pt>
                <c:pt idx="20686">
                  <c:v>472.97399999999999</c:v>
                </c:pt>
                <c:pt idx="20687">
                  <c:v>473.03300000000002</c:v>
                </c:pt>
                <c:pt idx="20688">
                  <c:v>473.09</c:v>
                </c:pt>
                <c:pt idx="20689">
                  <c:v>473.14699999999999</c:v>
                </c:pt>
                <c:pt idx="20690">
                  <c:v>473.20299999999997</c:v>
                </c:pt>
                <c:pt idx="20691">
                  <c:v>473.262</c:v>
                </c:pt>
                <c:pt idx="20692">
                  <c:v>473.32</c:v>
                </c:pt>
                <c:pt idx="20693">
                  <c:v>473.37099999999998</c:v>
                </c:pt>
                <c:pt idx="20694">
                  <c:v>473.41</c:v>
                </c:pt>
                <c:pt idx="20695">
                  <c:v>473.44099999999997</c:v>
                </c:pt>
                <c:pt idx="20696">
                  <c:v>473.46899999999999</c:v>
                </c:pt>
                <c:pt idx="20697">
                  <c:v>473.512</c:v>
                </c:pt>
                <c:pt idx="20698">
                  <c:v>473.553</c:v>
                </c:pt>
                <c:pt idx="20699">
                  <c:v>473.59100000000001</c:v>
                </c:pt>
                <c:pt idx="20700">
                  <c:v>473.63400000000001</c:v>
                </c:pt>
                <c:pt idx="20701">
                  <c:v>473.67599999999999</c:v>
                </c:pt>
                <c:pt idx="20702">
                  <c:v>473.71199999999999</c:v>
                </c:pt>
                <c:pt idx="20703">
                  <c:v>473.74700000000001</c:v>
                </c:pt>
                <c:pt idx="20704">
                  <c:v>473.779</c:v>
                </c:pt>
                <c:pt idx="20705">
                  <c:v>473.8</c:v>
                </c:pt>
                <c:pt idx="20706">
                  <c:v>473.81299999999999</c:v>
                </c:pt>
                <c:pt idx="20707">
                  <c:v>473.81299999999999</c:v>
                </c:pt>
                <c:pt idx="20708">
                  <c:v>473.84</c:v>
                </c:pt>
                <c:pt idx="20709">
                  <c:v>473.86799999999999</c:v>
                </c:pt>
                <c:pt idx="20710">
                  <c:v>473.89100000000002</c:v>
                </c:pt>
                <c:pt idx="20711">
                  <c:v>473.91</c:v>
                </c:pt>
                <c:pt idx="20712">
                  <c:v>473.92899999999997</c:v>
                </c:pt>
                <c:pt idx="20713">
                  <c:v>473.95</c:v>
                </c:pt>
                <c:pt idx="20714">
                  <c:v>473.971</c:v>
                </c:pt>
                <c:pt idx="20715">
                  <c:v>473.99099999999999</c:v>
                </c:pt>
                <c:pt idx="20716">
                  <c:v>474.00099999999998</c:v>
                </c:pt>
                <c:pt idx="20717">
                  <c:v>474.00099999999998</c:v>
                </c:pt>
                <c:pt idx="20718">
                  <c:v>474.00099999999998</c:v>
                </c:pt>
                <c:pt idx="20719">
                  <c:v>474.00099999999998</c:v>
                </c:pt>
                <c:pt idx="20720">
                  <c:v>474.00099999999998</c:v>
                </c:pt>
                <c:pt idx="20721">
                  <c:v>474.00400000000002</c:v>
                </c:pt>
                <c:pt idx="20722">
                  <c:v>474.00400000000002</c:v>
                </c:pt>
                <c:pt idx="20723">
                  <c:v>474.00900000000001</c:v>
                </c:pt>
                <c:pt idx="20724">
                  <c:v>474.03300000000002</c:v>
                </c:pt>
                <c:pt idx="20725">
                  <c:v>474.06700000000001</c:v>
                </c:pt>
                <c:pt idx="20726">
                  <c:v>474.09399999999999</c:v>
                </c:pt>
                <c:pt idx="20727">
                  <c:v>474.10599999999999</c:v>
                </c:pt>
                <c:pt idx="20728">
                  <c:v>474.11700000000002</c:v>
                </c:pt>
                <c:pt idx="20729">
                  <c:v>474.11700000000002</c:v>
                </c:pt>
                <c:pt idx="20730">
                  <c:v>474.11799999999999</c:v>
                </c:pt>
                <c:pt idx="20731">
                  <c:v>474.15</c:v>
                </c:pt>
                <c:pt idx="20732">
                  <c:v>474.19200000000001</c:v>
                </c:pt>
                <c:pt idx="20733">
                  <c:v>474.21600000000001</c:v>
                </c:pt>
                <c:pt idx="20734">
                  <c:v>474.233</c:v>
                </c:pt>
                <c:pt idx="20735">
                  <c:v>474.262</c:v>
                </c:pt>
                <c:pt idx="20736">
                  <c:v>474.29</c:v>
                </c:pt>
                <c:pt idx="20737">
                  <c:v>474.30799999999999</c:v>
                </c:pt>
                <c:pt idx="20738">
                  <c:v>474.334</c:v>
                </c:pt>
                <c:pt idx="20739">
                  <c:v>474.36599999999999</c:v>
                </c:pt>
                <c:pt idx="20740">
                  <c:v>474.39600000000002</c:v>
                </c:pt>
                <c:pt idx="20741">
                  <c:v>474.43200000000002</c:v>
                </c:pt>
                <c:pt idx="20742">
                  <c:v>474.47</c:v>
                </c:pt>
                <c:pt idx="20743">
                  <c:v>474.505</c:v>
                </c:pt>
                <c:pt idx="20744">
                  <c:v>474.53100000000001</c:v>
                </c:pt>
                <c:pt idx="20745">
                  <c:v>474.548</c:v>
                </c:pt>
                <c:pt idx="20746">
                  <c:v>474.56799999999998</c:v>
                </c:pt>
                <c:pt idx="20747">
                  <c:v>474.596</c:v>
                </c:pt>
                <c:pt idx="20748">
                  <c:v>474.625</c:v>
                </c:pt>
                <c:pt idx="20749">
                  <c:v>474.65300000000002</c:v>
                </c:pt>
                <c:pt idx="20750">
                  <c:v>474.67599999999999</c:v>
                </c:pt>
                <c:pt idx="20751">
                  <c:v>474.69900000000001</c:v>
                </c:pt>
                <c:pt idx="20752">
                  <c:v>474.72199999999998</c:v>
                </c:pt>
                <c:pt idx="20753">
                  <c:v>474.74099999999999</c:v>
                </c:pt>
                <c:pt idx="20754">
                  <c:v>474.75200000000001</c:v>
                </c:pt>
                <c:pt idx="20755">
                  <c:v>474.75799999999998</c:v>
                </c:pt>
                <c:pt idx="20756">
                  <c:v>474.77100000000002</c:v>
                </c:pt>
                <c:pt idx="20757">
                  <c:v>474.78699999999998</c:v>
                </c:pt>
                <c:pt idx="20758">
                  <c:v>474.81900000000002</c:v>
                </c:pt>
                <c:pt idx="20759">
                  <c:v>474.85700000000003</c:v>
                </c:pt>
                <c:pt idx="20760">
                  <c:v>474.89100000000002</c:v>
                </c:pt>
                <c:pt idx="20761">
                  <c:v>474.92200000000003</c:v>
                </c:pt>
                <c:pt idx="20762">
                  <c:v>474.95299999999997</c:v>
                </c:pt>
                <c:pt idx="20763">
                  <c:v>474.98599999999999</c:v>
                </c:pt>
                <c:pt idx="20764">
                  <c:v>475.017</c:v>
                </c:pt>
                <c:pt idx="20765">
                  <c:v>475.05</c:v>
                </c:pt>
                <c:pt idx="20766">
                  <c:v>475.09</c:v>
                </c:pt>
                <c:pt idx="20767">
                  <c:v>475.12900000000002</c:v>
                </c:pt>
                <c:pt idx="20768">
                  <c:v>475.16699999999997</c:v>
                </c:pt>
                <c:pt idx="20769">
                  <c:v>475.20400000000001</c:v>
                </c:pt>
                <c:pt idx="20770">
                  <c:v>475.23899999999998</c:v>
                </c:pt>
                <c:pt idx="20771">
                  <c:v>475.25900000000001</c:v>
                </c:pt>
                <c:pt idx="20772">
                  <c:v>475.26299999999998</c:v>
                </c:pt>
                <c:pt idx="20773">
                  <c:v>475.26299999999998</c:v>
                </c:pt>
                <c:pt idx="20774">
                  <c:v>475.26400000000001</c:v>
                </c:pt>
                <c:pt idx="20775">
                  <c:v>475.27499999999998</c:v>
                </c:pt>
                <c:pt idx="20776">
                  <c:v>475.28100000000001</c:v>
                </c:pt>
                <c:pt idx="20777">
                  <c:v>475.28100000000001</c:v>
                </c:pt>
                <c:pt idx="20778">
                  <c:v>475.28100000000001</c:v>
                </c:pt>
                <c:pt idx="20779">
                  <c:v>475.28100000000001</c:v>
                </c:pt>
                <c:pt idx="20780">
                  <c:v>475.28100000000001</c:v>
                </c:pt>
                <c:pt idx="20781">
                  <c:v>475.28100000000001</c:v>
                </c:pt>
                <c:pt idx="20782">
                  <c:v>475.28100000000001</c:v>
                </c:pt>
                <c:pt idx="20783">
                  <c:v>475.28100000000001</c:v>
                </c:pt>
                <c:pt idx="20784">
                  <c:v>475.28399999999999</c:v>
                </c:pt>
                <c:pt idx="20785">
                  <c:v>475.28899999999999</c:v>
                </c:pt>
                <c:pt idx="20786">
                  <c:v>475.29599999999999</c:v>
                </c:pt>
                <c:pt idx="20787">
                  <c:v>475.30399999999997</c:v>
                </c:pt>
                <c:pt idx="20788">
                  <c:v>475.31200000000001</c:v>
                </c:pt>
                <c:pt idx="20789">
                  <c:v>475.32100000000003</c:v>
                </c:pt>
                <c:pt idx="20790">
                  <c:v>475.33</c:v>
                </c:pt>
                <c:pt idx="20791">
                  <c:v>475.339</c:v>
                </c:pt>
                <c:pt idx="20792">
                  <c:v>475.34800000000001</c:v>
                </c:pt>
                <c:pt idx="20793">
                  <c:v>475.35700000000003</c:v>
                </c:pt>
                <c:pt idx="20794">
                  <c:v>475.36599999999999</c:v>
                </c:pt>
                <c:pt idx="20795">
                  <c:v>475.40199999999999</c:v>
                </c:pt>
                <c:pt idx="20796">
                  <c:v>475.46800000000002</c:v>
                </c:pt>
                <c:pt idx="20797">
                  <c:v>475.53300000000002</c:v>
                </c:pt>
                <c:pt idx="20798">
                  <c:v>475.59899999999999</c:v>
                </c:pt>
                <c:pt idx="20799">
                  <c:v>475.66899999999998</c:v>
                </c:pt>
                <c:pt idx="20800">
                  <c:v>475.74099999999999</c:v>
                </c:pt>
                <c:pt idx="20801">
                  <c:v>475.81</c:v>
                </c:pt>
                <c:pt idx="20802">
                  <c:v>475.87200000000001</c:v>
                </c:pt>
                <c:pt idx="20803">
                  <c:v>475.93400000000003</c:v>
                </c:pt>
                <c:pt idx="20804">
                  <c:v>476.00200000000001</c:v>
                </c:pt>
                <c:pt idx="20805">
                  <c:v>476.06900000000002</c:v>
                </c:pt>
                <c:pt idx="20806">
                  <c:v>476.12599999999998</c:v>
                </c:pt>
                <c:pt idx="20807">
                  <c:v>476.18</c:v>
                </c:pt>
                <c:pt idx="20808">
                  <c:v>476.23399999999998</c:v>
                </c:pt>
                <c:pt idx="20809">
                  <c:v>476.28800000000001</c:v>
                </c:pt>
                <c:pt idx="20810">
                  <c:v>476.34100000000001</c:v>
                </c:pt>
                <c:pt idx="20811">
                  <c:v>476.37799999999999</c:v>
                </c:pt>
                <c:pt idx="20812">
                  <c:v>476.41500000000002</c:v>
                </c:pt>
                <c:pt idx="20813">
                  <c:v>476.45100000000002</c:v>
                </c:pt>
                <c:pt idx="20814">
                  <c:v>476.48399999999998</c:v>
                </c:pt>
                <c:pt idx="20815">
                  <c:v>476.51499999999999</c:v>
                </c:pt>
                <c:pt idx="20816">
                  <c:v>476.54500000000002</c:v>
                </c:pt>
                <c:pt idx="20817">
                  <c:v>476.57299999999998</c:v>
                </c:pt>
                <c:pt idx="20818">
                  <c:v>476.59699999999998</c:v>
                </c:pt>
                <c:pt idx="20819">
                  <c:v>476.61900000000003</c:v>
                </c:pt>
                <c:pt idx="20820">
                  <c:v>476.63600000000002</c:v>
                </c:pt>
                <c:pt idx="20821">
                  <c:v>476.65499999999997</c:v>
                </c:pt>
                <c:pt idx="20822">
                  <c:v>476.67500000000001</c:v>
                </c:pt>
                <c:pt idx="20823">
                  <c:v>476.69200000000001</c:v>
                </c:pt>
                <c:pt idx="20824">
                  <c:v>476.69400000000002</c:v>
                </c:pt>
                <c:pt idx="20825">
                  <c:v>476.69400000000002</c:v>
                </c:pt>
                <c:pt idx="20826">
                  <c:v>476.69400000000002</c:v>
                </c:pt>
                <c:pt idx="20827">
                  <c:v>476.69400000000002</c:v>
                </c:pt>
                <c:pt idx="20828">
                  <c:v>476.69400000000002</c:v>
                </c:pt>
                <c:pt idx="20829">
                  <c:v>476.69400000000002</c:v>
                </c:pt>
                <c:pt idx="20830">
                  <c:v>476.69400000000002</c:v>
                </c:pt>
                <c:pt idx="20831">
                  <c:v>476.69400000000002</c:v>
                </c:pt>
                <c:pt idx="20832">
                  <c:v>476.69400000000002</c:v>
                </c:pt>
                <c:pt idx="20833">
                  <c:v>476.69600000000003</c:v>
                </c:pt>
                <c:pt idx="20834">
                  <c:v>476.702</c:v>
                </c:pt>
                <c:pt idx="20835">
                  <c:v>476.709</c:v>
                </c:pt>
                <c:pt idx="20836">
                  <c:v>476.71699999999998</c:v>
                </c:pt>
                <c:pt idx="20837">
                  <c:v>476.726</c:v>
                </c:pt>
                <c:pt idx="20838">
                  <c:v>476.73500000000001</c:v>
                </c:pt>
                <c:pt idx="20839">
                  <c:v>476.74299999999999</c:v>
                </c:pt>
                <c:pt idx="20840">
                  <c:v>476.75200000000001</c:v>
                </c:pt>
                <c:pt idx="20841">
                  <c:v>476.76</c:v>
                </c:pt>
                <c:pt idx="20842">
                  <c:v>476.76799999999997</c:v>
                </c:pt>
                <c:pt idx="20843">
                  <c:v>476.77699999999999</c:v>
                </c:pt>
                <c:pt idx="20844">
                  <c:v>476.78500000000003</c:v>
                </c:pt>
                <c:pt idx="20845">
                  <c:v>476.79700000000003</c:v>
                </c:pt>
                <c:pt idx="20846">
                  <c:v>476.82900000000001</c:v>
                </c:pt>
                <c:pt idx="20847">
                  <c:v>476.87299999999999</c:v>
                </c:pt>
                <c:pt idx="20848">
                  <c:v>476.91699999999997</c:v>
                </c:pt>
                <c:pt idx="20849">
                  <c:v>476.96300000000002</c:v>
                </c:pt>
                <c:pt idx="20850">
                  <c:v>477.024</c:v>
                </c:pt>
                <c:pt idx="20851">
                  <c:v>477.09199999999998</c:v>
                </c:pt>
                <c:pt idx="20852">
                  <c:v>477.14800000000002</c:v>
                </c:pt>
                <c:pt idx="20853">
                  <c:v>477.20299999999997</c:v>
                </c:pt>
                <c:pt idx="20854">
                  <c:v>477.26600000000002</c:v>
                </c:pt>
                <c:pt idx="20855">
                  <c:v>477.33100000000002</c:v>
                </c:pt>
                <c:pt idx="20856">
                  <c:v>477.39800000000002</c:v>
                </c:pt>
                <c:pt idx="20857">
                  <c:v>477.46300000000002</c:v>
                </c:pt>
                <c:pt idx="20858">
                  <c:v>477.52100000000002</c:v>
                </c:pt>
                <c:pt idx="20859">
                  <c:v>477.57400000000001</c:v>
                </c:pt>
                <c:pt idx="20860">
                  <c:v>477.62700000000001</c:v>
                </c:pt>
                <c:pt idx="20861">
                  <c:v>477.68400000000003</c:v>
                </c:pt>
                <c:pt idx="20862">
                  <c:v>477.74</c:v>
                </c:pt>
                <c:pt idx="20863">
                  <c:v>477.79700000000003</c:v>
                </c:pt>
                <c:pt idx="20864">
                  <c:v>477.84300000000002</c:v>
                </c:pt>
                <c:pt idx="20865">
                  <c:v>477.89</c:v>
                </c:pt>
                <c:pt idx="20866">
                  <c:v>477.935</c:v>
                </c:pt>
                <c:pt idx="20867">
                  <c:v>477.96600000000001</c:v>
                </c:pt>
                <c:pt idx="20868">
                  <c:v>477.98899999999998</c:v>
                </c:pt>
                <c:pt idx="20869">
                  <c:v>477.99900000000002</c:v>
                </c:pt>
                <c:pt idx="20870">
                  <c:v>477.99900000000002</c:v>
                </c:pt>
                <c:pt idx="20871">
                  <c:v>477.99900000000002</c:v>
                </c:pt>
                <c:pt idx="20872">
                  <c:v>478.01299999999998</c:v>
                </c:pt>
                <c:pt idx="20873">
                  <c:v>478.03100000000001</c:v>
                </c:pt>
                <c:pt idx="20874">
                  <c:v>478.03100000000001</c:v>
                </c:pt>
                <c:pt idx="20875">
                  <c:v>478.03100000000001</c:v>
                </c:pt>
                <c:pt idx="20876">
                  <c:v>478.03100000000001</c:v>
                </c:pt>
                <c:pt idx="20877">
                  <c:v>478.03100000000001</c:v>
                </c:pt>
                <c:pt idx="20878">
                  <c:v>478.03100000000001</c:v>
                </c:pt>
                <c:pt idx="20879">
                  <c:v>478.03100000000001</c:v>
                </c:pt>
                <c:pt idx="20880">
                  <c:v>478.03100000000001</c:v>
                </c:pt>
                <c:pt idx="20881">
                  <c:v>478.03100000000001</c:v>
                </c:pt>
                <c:pt idx="20882">
                  <c:v>478.03100000000001</c:v>
                </c:pt>
                <c:pt idx="20883">
                  <c:v>478.03199999999998</c:v>
                </c:pt>
                <c:pt idx="20884">
                  <c:v>478.03800000000001</c:v>
                </c:pt>
                <c:pt idx="20885">
                  <c:v>478.04399999999998</c:v>
                </c:pt>
                <c:pt idx="20886">
                  <c:v>478.053</c:v>
                </c:pt>
                <c:pt idx="20887">
                  <c:v>478.06099999999998</c:v>
                </c:pt>
                <c:pt idx="20888">
                  <c:v>478.06900000000002</c:v>
                </c:pt>
                <c:pt idx="20889">
                  <c:v>478.07799999999997</c:v>
                </c:pt>
                <c:pt idx="20890">
                  <c:v>478.08699999999999</c:v>
                </c:pt>
                <c:pt idx="20891">
                  <c:v>478.096</c:v>
                </c:pt>
                <c:pt idx="20892">
                  <c:v>478.10399999999998</c:v>
                </c:pt>
                <c:pt idx="20893">
                  <c:v>478.11200000000002</c:v>
                </c:pt>
                <c:pt idx="20894">
                  <c:v>478.12099999999998</c:v>
                </c:pt>
                <c:pt idx="20895">
                  <c:v>478.12900000000002</c:v>
                </c:pt>
                <c:pt idx="20896">
                  <c:v>478.137</c:v>
                </c:pt>
                <c:pt idx="20897">
                  <c:v>478.14600000000002</c:v>
                </c:pt>
                <c:pt idx="20898">
                  <c:v>478.15499999999997</c:v>
                </c:pt>
                <c:pt idx="20899">
                  <c:v>478.16300000000001</c:v>
                </c:pt>
                <c:pt idx="20900">
                  <c:v>478.17200000000003</c:v>
                </c:pt>
                <c:pt idx="20901">
                  <c:v>478.18099999999998</c:v>
                </c:pt>
                <c:pt idx="20902">
                  <c:v>478.19099999999997</c:v>
                </c:pt>
                <c:pt idx="20903">
                  <c:v>478.21300000000002</c:v>
                </c:pt>
                <c:pt idx="20904">
                  <c:v>478.26299999999998</c:v>
                </c:pt>
                <c:pt idx="20905">
                  <c:v>478.33199999999999</c:v>
                </c:pt>
                <c:pt idx="20906">
                  <c:v>478.39699999999999</c:v>
                </c:pt>
                <c:pt idx="20907">
                  <c:v>478.464</c:v>
                </c:pt>
                <c:pt idx="20908">
                  <c:v>478.529</c:v>
                </c:pt>
                <c:pt idx="20909">
                  <c:v>478.59500000000003</c:v>
                </c:pt>
                <c:pt idx="20910">
                  <c:v>478.66399999999999</c:v>
                </c:pt>
                <c:pt idx="20911">
                  <c:v>478.72199999999998</c:v>
                </c:pt>
                <c:pt idx="20912">
                  <c:v>478.77800000000002</c:v>
                </c:pt>
                <c:pt idx="20913">
                  <c:v>478.84300000000002</c:v>
                </c:pt>
                <c:pt idx="20914">
                  <c:v>478.904</c:v>
                </c:pt>
                <c:pt idx="20915">
                  <c:v>478.95299999999997</c:v>
                </c:pt>
                <c:pt idx="20916">
                  <c:v>479.00400000000002</c:v>
                </c:pt>
                <c:pt idx="20917">
                  <c:v>479.06</c:v>
                </c:pt>
                <c:pt idx="20918">
                  <c:v>479.12599999999998</c:v>
                </c:pt>
                <c:pt idx="20919">
                  <c:v>479.19</c:v>
                </c:pt>
                <c:pt idx="20920">
                  <c:v>479.25299999999999</c:v>
                </c:pt>
                <c:pt idx="20921">
                  <c:v>479.31400000000002</c:v>
                </c:pt>
                <c:pt idx="20922">
                  <c:v>479.37200000000001</c:v>
                </c:pt>
                <c:pt idx="20923">
                  <c:v>479.42700000000002</c:v>
                </c:pt>
                <c:pt idx="20924">
                  <c:v>479.47899999999998</c:v>
                </c:pt>
                <c:pt idx="20925">
                  <c:v>479.52699999999999</c:v>
                </c:pt>
                <c:pt idx="20926">
                  <c:v>479.58199999999999</c:v>
                </c:pt>
                <c:pt idx="20927">
                  <c:v>479.63600000000002</c:v>
                </c:pt>
                <c:pt idx="20928">
                  <c:v>479.69</c:v>
                </c:pt>
                <c:pt idx="20929">
                  <c:v>479.74700000000001</c:v>
                </c:pt>
                <c:pt idx="20930">
                  <c:v>479.80399999999997</c:v>
                </c:pt>
                <c:pt idx="20931">
                  <c:v>479.85899999999998</c:v>
                </c:pt>
                <c:pt idx="20932">
                  <c:v>479.91800000000001</c:v>
                </c:pt>
                <c:pt idx="20933">
                  <c:v>479.97699999999998</c:v>
                </c:pt>
                <c:pt idx="20934">
                  <c:v>480.03399999999999</c:v>
                </c:pt>
                <c:pt idx="20935">
                  <c:v>480.089</c:v>
                </c:pt>
                <c:pt idx="20936">
                  <c:v>480.14100000000002</c:v>
                </c:pt>
                <c:pt idx="20937">
                  <c:v>480.18900000000002</c:v>
                </c:pt>
                <c:pt idx="20938">
                  <c:v>480.23</c:v>
                </c:pt>
                <c:pt idx="20939">
                  <c:v>480.26900000000001</c:v>
                </c:pt>
                <c:pt idx="20940">
                  <c:v>480.31900000000002</c:v>
                </c:pt>
                <c:pt idx="20941">
                  <c:v>480.33499999999998</c:v>
                </c:pt>
                <c:pt idx="20942">
                  <c:v>480.33499999999998</c:v>
                </c:pt>
                <c:pt idx="20943">
                  <c:v>480.33499999999998</c:v>
                </c:pt>
                <c:pt idx="20944">
                  <c:v>480.33499999999998</c:v>
                </c:pt>
                <c:pt idx="20945">
                  <c:v>480.33499999999998</c:v>
                </c:pt>
                <c:pt idx="20946">
                  <c:v>480.33499999999998</c:v>
                </c:pt>
                <c:pt idx="20947">
                  <c:v>480.33499999999998</c:v>
                </c:pt>
                <c:pt idx="20948">
                  <c:v>480.33499999999998</c:v>
                </c:pt>
                <c:pt idx="20949">
                  <c:v>480.33499999999998</c:v>
                </c:pt>
                <c:pt idx="20950">
                  <c:v>480.33499999999998</c:v>
                </c:pt>
                <c:pt idx="20951">
                  <c:v>480.33800000000002</c:v>
                </c:pt>
                <c:pt idx="20952">
                  <c:v>480.34300000000002</c:v>
                </c:pt>
                <c:pt idx="20953">
                  <c:v>480.34899999999999</c:v>
                </c:pt>
                <c:pt idx="20954">
                  <c:v>480.35599999999999</c:v>
                </c:pt>
                <c:pt idx="20955">
                  <c:v>480.36399999999998</c:v>
                </c:pt>
                <c:pt idx="20956">
                  <c:v>480.38</c:v>
                </c:pt>
                <c:pt idx="20957">
                  <c:v>480.42500000000001</c:v>
                </c:pt>
                <c:pt idx="20958">
                  <c:v>480.49099999999999</c:v>
                </c:pt>
                <c:pt idx="20959">
                  <c:v>480.553</c:v>
                </c:pt>
                <c:pt idx="20960">
                  <c:v>480.63099999999997</c:v>
                </c:pt>
                <c:pt idx="20961">
                  <c:v>480.70800000000003</c:v>
                </c:pt>
                <c:pt idx="20962">
                  <c:v>480.786</c:v>
                </c:pt>
                <c:pt idx="20963">
                  <c:v>480.863</c:v>
                </c:pt>
                <c:pt idx="20964">
                  <c:v>480.92700000000002</c:v>
                </c:pt>
                <c:pt idx="20965">
                  <c:v>480.98500000000001</c:v>
                </c:pt>
                <c:pt idx="20966">
                  <c:v>481.03800000000001</c:v>
                </c:pt>
                <c:pt idx="20967">
                  <c:v>481.08499999999998</c:v>
                </c:pt>
                <c:pt idx="20968">
                  <c:v>481.12099999999998</c:v>
                </c:pt>
                <c:pt idx="20969">
                  <c:v>481.13099999999997</c:v>
                </c:pt>
                <c:pt idx="20970">
                  <c:v>481.14400000000001</c:v>
                </c:pt>
                <c:pt idx="20971">
                  <c:v>481.16800000000001</c:v>
                </c:pt>
                <c:pt idx="20972">
                  <c:v>481.16800000000001</c:v>
                </c:pt>
                <c:pt idx="20973">
                  <c:v>481.16800000000001</c:v>
                </c:pt>
                <c:pt idx="20974">
                  <c:v>481.16800000000001</c:v>
                </c:pt>
                <c:pt idx="20975">
                  <c:v>481.16800000000001</c:v>
                </c:pt>
                <c:pt idx="20976">
                  <c:v>481.16800000000001</c:v>
                </c:pt>
                <c:pt idx="20977">
                  <c:v>481.16800000000001</c:v>
                </c:pt>
                <c:pt idx="20978">
                  <c:v>481.16800000000001</c:v>
                </c:pt>
                <c:pt idx="20979">
                  <c:v>481.17</c:v>
                </c:pt>
                <c:pt idx="20980">
                  <c:v>481.17500000000001</c:v>
                </c:pt>
                <c:pt idx="20981">
                  <c:v>481.18200000000002</c:v>
                </c:pt>
                <c:pt idx="20982">
                  <c:v>481.19099999999997</c:v>
                </c:pt>
                <c:pt idx="20983">
                  <c:v>481.2</c:v>
                </c:pt>
                <c:pt idx="20984">
                  <c:v>481.20800000000003</c:v>
                </c:pt>
                <c:pt idx="20985">
                  <c:v>481.21699999999998</c:v>
                </c:pt>
                <c:pt idx="20986">
                  <c:v>481.226</c:v>
                </c:pt>
                <c:pt idx="20987">
                  <c:v>481.23500000000001</c:v>
                </c:pt>
                <c:pt idx="20988">
                  <c:v>481.24400000000003</c:v>
                </c:pt>
                <c:pt idx="20989">
                  <c:v>481.25299999999999</c:v>
                </c:pt>
                <c:pt idx="20990">
                  <c:v>481.262</c:v>
                </c:pt>
                <c:pt idx="20991">
                  <c:v>481.27100000000002</c:v>
                </c:pt>
                <c:pt idx="20992">
                  <c:v>481.28</c:v>
                </c:pt>
                <c:pt idx="20993">
                  <c:v>481.28800000000001</c:v>
                </c:pt>
                <c:pt idx="20994">
                  <c:v>481.29700000000003</c:v>
                </c:pt>
                <c:pt idx="20995">
                  <c:v>481.30599999999998</c:v>
                </c:pt>
                <c:pt idx="20996">
                  <c:v>481.31400000000002</c:v>
                </c:pt>
                <c:pt idx="20997">
                  <c:v>481.32299999999998</c:v>
                </c:pt>
                <c:pt idx="20998">
                  <c:v>481.33199999999999</c:v>
                </c:pt>
                <c:pt idx="20999">
                  <c:v>481.34100000000001</c:v>
                </c:pt>
                <c:pt idx="21000">
                  <c:v>481.34899999999999</c:v>
                </c:pt>
                <c:pt idx="21001">
                  <c:v>481.358</c:v>
                </c:pt>
                <c:pt idx="21002">
                  <c:v>481.36700000000002</c:v>
                </c:pt>
                <c:pt idx="21003">
                  <c:v>481.375</c:v>
                </c:pt>
                <c:pt idx="21004">
                  <c:v>481.38400000000001</c:v>
                </c:pt>
                <c:pt idx="21005">
                  <c:v>481.392</c:v>
                </c:pt>
                <c:pt idx="21006">
                  <c:v>481.40100000000001</c:v>
                </c:pt>
                <c:pt idx="21007">
                  <c:v>481.41</c:v>
                </c:pt>
                <c:pt idx="21008">
                  <c:v>481.41800000000001</c:v>
                </c:pt>
                <c:pt idx="21009">
                  <c:v>481.42700000000002</c:v>
                </c:pt>
                <c:pt idx="21010">
                  <c:v>481.43599999999998</c:v>
                </c:pt>
                <c:pt idx="21011">
                  <c:v>481.44400000000002</c:v>
                </c:pt>
                <c:pt idx="21012">
                  <c:v>481.452</c:v>
                </c:pt>
                <c:pt idx="21013">
                  <c:v>481.46100000000001</c:v>
                </c:pt>
                <c:pt idx="21014">
                  <c:v>481.46899999999999</c:v>
                </c:pt>
                <c:pt idx="21015">
                  <c:v>481.47800000000001</c:v>
                </c:pt>
                <c:pt idx="21016">
                  <c:v>481.48599999999999</c:v>
                </c:pt>
                <c:pt idx="21017">
                  <c:v>481.495</c:v>
                </c:pt>
                <c:pt idx="21018">
                  <c:v>481.50400000000002</c:v>
                </c:pt>
                <c:pt idx="21019">
                  <c:v>481.512</c:v>
                </c:pt>
                <c:pt idx="21020">
                  <c:v>481.52100000000002</c:v>
                </c:pt>
                <c:pt idx="21021">
                  <c:v>481.53</c:v>
                </c:pt>
                <c:pt idx="21022">
                  <c:v>481.53800000000001</c:v>
                </c:pt>
                <c:pt idx="21023">
                  <c:v>481.54599999999999</c:v>
                </c:pt>
                <c:pt idx="21024">
                  <c:v>481.55500000000001</c:v>
                </c:pt>
                <c:pt idx="21025">
                  <c:v>481.56400000000002</c:v>
                </c:pt>
                <c:pt idx="21026">
                  <c:v>481.57299999999998</c:v>
                </c:pt>
                <c:pt idx="21027">
                  <c:v>481.58100000000002</c:v>
                </c:pt>
                <c:pt idx="21028">
                  <c:v>481.59</c:v>
                </c:pt>
                <c:pt idx="21029">
                  <c:v>481.59899999999999</c:v>
                </c:pt>
                <c:pt idx="21030">
                  <c:v>481.608</c:v>
                </c:pt>
                <c:pt idx="21031">
                  <c:v>481.61599999999999</c:v>
                </c:pt>
                <c:pt idx="21032">
                  <c:v>481.62400000000002</c:v>
                </c:pt>
                <c:pt idx="21033">
                  <c:v>481.63299999999998</c:v>
                </c:pt>
                <c:pt idx="21034">
                  <c:v>481.64100000000002</c:v>
                </c:pt>
                <c:pt idx="21035">
                  <c:v>481.649</c:v>
                </c:pt>
                <c:pt idx="21036">
                  <c:v>481.65800000000002</c:v>
                </c:pt>
                <c:pt idx="21037">
                  <c:v>481.66699999999997</c:v>
                </c:pt>
                <c:pt idx="21038">
                  <c:v>481.67500000000001</c:v>
                </c:pt>
                <c:pt idx="21039">
                  <c:v>481.68299999999999</c:v>
                </c:pt>
                <c:pt idx="21040">
                  <c:v>481.69200000000001</c:v>
                </c:pt>
                <c:pt idx="21041">
                  <c:v>481.702</c:v>
                </c:pt>
                <c:pt idx="21042">
                  <c:v>481.73399999999998</c:v>
                </c:pt>
                <c:pt idx="21043">
                  <c:v>481.80200000000002</c:v>
                </c:pt>
                <c:pt idx="21044">
                  <c:v>481.88600000000002</c:v>
                </c:pt>
                <c:pt idx="21045">
                  <c:v>481.95699999999999</c:v>
                </c:pt>
                <c:pt idx="21046">
                  <c:v>482.01</c:v>
                </c:pt>
                <c:pt idx="21047">
                  <c:v>482.05500000000001</c:v>
                </c:pt>
                <c:pt idx="21048">
                  <c:v>482.108</c:v>
                </c:pt>
                <c:pt idx="21049">
                  <c:v>482.17599999999999</c:v>
                </c:pt>
                <c:pt idx="21050">
                  <c:v>482.23200000000003</c:v>
                </c:pt>
                <c:pt idx="21051">
                  <c:v>482.27800000000002</c:v>
                </c:pt>
                <c:pt idx="21052">
                  <c:v>482.291</c:v>
                </c:pt>
                <c:pt idx="21053">
                  <c:v>482.291</c:v>
                </c:pt>
                <c:pt idx="21054">
                  <c:v>482.327</c:v>
                </c:pt>
                <c:pt idx="21055">
                  <c:v>482.37799999999999</c:v>
                </c:pt>
                <c:pt idx="21056">
                  <c:v>482.428</c:v>
                </c:pt>
                <c:pt idx="21057">
                  <c:v>482.47199999999998</c:v>
                </c:pt>
                <c:pt idx="21058">
                  <c:v>482.51400000000001</c:v>
                </c:pt>
                <c:pt idx="21059">
                  <c:v>482.55599999999998</c:v>
                </c:pt>
                <c:pt idx="21060">
                  <c:v>482.60199999999998</c:v>
                </c:pt>
                <c:pt idx="21061">
                  <c:v>482.64699999999999</c:v>
                </c:pt>
                <c:pt idx="21062">
                  <c:v>482.68599999999998</c:v>
                </c:pt>
                <c:pt idx="21063">
                  <c:v>482.71300000000002</c:v>
                </c:pt>
                <c:pt idx="21064">
                  <c:v>482.74099999999999</c:v>
                </c:pt>
                <c:pt idx="21065">
                  <c:v>482.767</c:v>
                </c:pt>
                <c:pt idx="21066">
                  <c:v>482.78899999999999</c:v>
                </c:pt>
                <c:pt idx="21067">
                  <c:v>482.79500000000002</c:v>
                </c:pt>
                <c:pt idx="21068">
                  <c:v>482.79500000000002</c:v>
                </c:pt>
                <c:pt idx="21069">
                  <c:v>482.79500000000002</c:v>
                </c:pt>
                <c:pt idx="21070">
                  <c:v>482.79500000000002</c:v>
                </c:pt>
                <c:pt idx="21071">
                  <c:v>482.79500000000002</c:v>
                </c:pt>
                <c:pt idx="21072">
                  <c:v>482.79500000000002</c:v>
                </c:pt>
                <c:pt idx="21073">
                  <c:v>482.79500000000002</c:v>
                </c:pt>
                <c:pt idx="21074">
                  <c:v>482.79500000000002</c:v>
                </c:pt>
                <c:pt idx="21075">
                  <c:v>482.79500000000002</c:v>
                </c:pt>
                <c:pt idx="21076">
                  <c:v>482.79500000000002</c:v>
                </c:pt>
                <c:pt idx="21077">
                  <c:v>482.79500000000002</c:v>
                </c:pt>
                <c:pt idx="21078">
                  <c:v>482.79500000000002</c:v>
                </c:pt>
                <c:pt idx="21079">
                  <c:v>482.79500000000002</c:v>
                </c:pt>
                <c:pt idx="21080">
                  <c:v>482.79500000000002</c:v>
                </c:pt>
                <c:pt idx="21081">
                  <c:v>482.79500000000002</c:v>
                </c:pt>
                <c:pt idx="21082">
                  <c:v>482.79500000000002</c:v>
                </c:pt>
                <c:pt idx="21083">
                  <c:v>482.79899999999998</c:v>
                </c:pt>
                <c:pt idx="21084">
                  <c:v>482.80500000000001</c:v>
                </c:pt>
                <c:pt idx="21085">
                  <c:v>482.81299999999999</c:v>
                </c:pt>
                <c:pt idx="21086">
                  <c:v>482.82100000000003</c:v>
                </c:pt>
                <c:pt idx="21087">
                  <c:v>482.82900000000001</c:v>
                </c:pt>
                <c:pt idx="21088">
                  <c:v>482.83800000000002</c:v>
                </c:pt>
                <c:pt idx="21089">
                  <c:v>482.846</c:v>
                </c:pt>
                <c:pt idx="21090">
                  <c:v>482.85399999999998</c:v>
                </c:pt>
                <c:pt idx="21091">
                  <c:v>482.863</c:v>
                </c:pt>
                <c:pt idx="21092">
                  <c:v>482.87099999999998</c:v>
                </c:pt>
                <c:pt idx="21093">
                  <c:v>482.88</c:v>
                </c:pt>
                <c:pt idx="21094">
                  <c:v>482.88799999999998</c:v>
                </c:pt>
                <c:pt idx="21095">
                  <c:v>482.89600000000002</c:v>
                </c:pt>
                <c:pt idx="21096">
                  <c:v>482.90499999999997</c:v>
                </c:pt>
                <c:pt idx="21097">
                  <c:v>482.91300000000001</c:v>
                </c:pt>
                <c:pt idx="21098">
                  <c:v>482.92099999999999</c:v>
                </c:pt>
                <c:pt idx="21099">
                  <c:v>482.93</c:v>
                </c:pt>
                <c:pt idx="21100">
                  <c:v>482.93799999999999</c:v>
                </c:pt>
                <c:pt idx="21101">
                  <c:v>482.94600000000003</c:v>
                </c:pt>
                <c:pt idx="21102">
                  <c:v>482.95299999999997</c:v>
                </c:pt>
                <c:pt idx="21103">
                  <c:v>482.96199999999999</c:v>
                </c:pt>
                <c:pt idx="21104">
                  <c:v>482.97</c:v>
                </c:pt>
                <c:pt idx="21105">
                  <c:v>482.99099999999999</c:v>
                </c:pt>
                <c:pt idx="21106">
                  <c:v>483.03699999999998</c:v>
                </c:pt>
                <c:pt idx="21107">
                  <c:v>483.11799999999999</c:v>
                </c:pt>
                <c:pt idx="21108">
                  <c:v>483.19200000000001</c:v>
                </c:pt>
                <c:pt idx="21109">
                  <c:v>483.24799999999999</c:v>
                </c:pt>
                <c:pt idx="21110">
                  <c:v>483.27600000000001</c:v>
                </c:pt>
                <c:pt idx="21111">
                  <c:v>483.28800000000001</c:v>
                </c:pt>
                <c:pt idx="21112">
                  <c:v>483.303</c:v>
                </c:pt>
                <c:pt idx="21113">
                  <c:v>483.32600000000002</c:v>
                </c:pt>
                <c:pt idx="21114">
                  <c:v>483.36599999999999</c:v>
                </c:pt>
                <c:pt idx="21115">
                  <c:v>483.41899999999998</c:v>
                </c:pt>
                <c:pt idx="21116">
                  <c:v>483.47500000000002</c:v>
                </c:pt>
                <c:pt idx="21117">
                  <c:v>483.529</c:v>
                </c:pt>
                <c:pt idx="21118">
                  <c:v>483.57400000000001</c:v>
                </c:pt>
                <c:pt idx="21119">
                  <c:v>483.61700000000002</c:v>
                </c:pt>
                <c:pt idx="21120">
                  <c:v>483.65699999999998</c:v>
                </c:pt>
                <c:pt idx="21121">
                  <c:v>483.69499999999999</c:v>
                </c:pt>
                <c:pt idx="21122">
                  <c:v>483.73200000000003</c:v>
                </c:pt>
                <c:pt idx="21123">
                  <c:v>483.76900000000001</c:v>
                </c:pt>
                <c:pt idx="21124">
                  <c:v>483.80799999999999</c:v>
                </c:pt>
                <c:pt idx="21125">
                  <c:v>483.84899999999999</c:v>
                </c:pt>
                <c:pt idx="21126">
                  <c:v>483.89400000000001</c:v>
                </c:pt>
                <c:pt idx="21127">
                  <c:v>483.93200000000002</c:v>
                </c:pt>
                <c:pt idx="21128">
                  <c:v>483.96300000000002</c:v>
                </c:pt>
                <c:pt idx="21129">
                  <c:v>483.98700000000002</c:v>
                </c:pt>
                <c:pt idx="21130">
                  <c:v>484.01799999999997</c:v>
                </c:pt>
                <c:pt idx="21131">
                  <c:v>484.05599999999998</c:v>
                </c:pt>
                <c:pt idx="21132">
                  <c:v>484.09</c:v>
                </c:pt>
                <c:pt idx="21133">
                  <c:v>484.12</c:v>
                </c:pt>
                <c:pt idx="21134">
                  <c:v>484.149</c:v>
                </c:pt>
                <c:pt idx="21135">
                  <c:v>484.178</c:v>
                </c:pt>
                <c:pt idx="21136">
                  <c:v>484.21</c:v>
                </c:pt>
                <c:pt idx="21137">
                  <c:v>484.24099999999999</c:v>
                </c:pt>
                <c:pt idx="21138">
                  <c:v>484.25</c:v>
                </c:pt>
                <c:pt idx="21139">
                  <c:v>484.26</c:v>
                </c:pt>
                <c:pt idx="21140">
                  <c:v>484.26</c:v>
                </c:pt>
                <c:pt idx="21141">
                  <c:v>484.26</c:v>
                </c:pt>
                <c:pt idx="21142">
                  <c:v>484.26</c:v>
                </c:pt>
                <c:pt idx="21143">
                  <c:v>484.26</c:v>
                </c:pt>
                <c:pt idx="21144">
                  <c:v>484.26</c:v>
                </c:pt>
                <c:pt idx="21145">
                  <c:v>484.26</c:v>
                </c:pt>
                <c:pt idx="21146">
                  <c:v>484.26400000000001</c:v>
                </c:pt>
                <c:pt idx="21147">
                  <c:v>484.27</c:v>
                </c:pt>
                <c:pt idx="21148">
                  <c:v>484.27800000000002</c:v>
                </c:pt>
                <c:pt idx="21149">
                  <c:v>484.286</c:v>
                </c:pt>
                <c:pt idx="21150">
                  <c:v>484.29500000000002</c:v>
                </c:pt>
                <c:pt idx="21151">
                  <c:v>484.30399999999997</c:v>
                </c:pt>
                <c:pt idx="21152">
                  <c:v>484.31299999999999</c:v>
                </c:pt>
                <c:pt idx="21153">
                  <c:v>484.322</c:v>
                </c:pt>
                <c:pt idx="21154">
                  <c:v>484.351</c:v>
                </c:pt>
                <c:pt idx="21155">
                  <c:v>484.40600000000001</c:v>
                </c:pt>
                <c:pt idx="21156">
                  <c:v>484.49200000000002</c:v>
                </c:pt>
                <c:pt idx="21157">
                  <c:v>484.58</c:v>
                </c:pt>
                <c:pt idx="21158">
                  <c:v>484.66699999999997</c:v>
                </c:pt>
                <c:pt idx="21159">
                  <c:v>484.74400000000003</c:v>
                </c:pt>
                <c:pt idx="21160">
                  <c:v>484.82</c:v>
                </c:pt>
                <c:pt idx="21161">
                  <c:v>484.892</c:v>
                </c:pt>
                <c:pt idx="21162">
                  <c:v>484.96100000000001</c:v>
                </c:pt>
                <c:pt idx="21163">
                  <c:v>485.029</c:v>
                </c:pt>
                <c:pt idx="21164">
                  <c:v>485.09199999999998</c:v>
                </c:pt>
                <c:pt idx="21165">
                  <c:v>485.15300000000002</c:v>
                </c:pt>
                <c:pt idx="21166">
                  <c:v>485.21</c:v>
                </c:pt>
                <c:pt idx="21167">
                  <c:v>485.26400000000001</c:v>
                </c:pt>
                <c:pt idx="21168">
                  <c:v>485.31299999999999</c:v>
                </c:pt>
                <c:pt idx="21169">
                  <c:v>485.35899999999998</c:v>
                </c:pt>
                <c:pt idx="21170">
                  <c:v>485.40300000000002</c:v>
                </c:pt>
                <c:pt idx="21171">
                  <c:v>485.447</c:v>
                </c:pt>
                <c:pt idx="21172">
                  <c:v>485.49799999999999</c:v>
                </c:pt>
                <c:pt idx="21173">
                  <c:v>485.54399999999998</c:v>
                </c:pt>
                <c:pt idx="21174">
                  <c:v>485.58199999999999</c:v>
                </c:pt>
                <c:pt idx="21175">
                  <c:v>485.61599999999999</c:v>
                </c:pt>
                <c:pt idx="21176">
                  <c:v>485.64499999999998</c:v>
                </c:pt>
                <c:pt idx="21177">
                  <c:v>485.65899999999999</c:v>
                </c:pt>
                <c:pt idx="21178">
                  <c:v>485.65899999999999</c:v>
                </c:pt>
                <c:pt idx="21179">
                  <c:v>485.69499999999999</c:v>
                </c:pt>
                <c:pt idx="21180">
                  <c:v>485.73</c:v>
                </c:pt>
                <c:pt idx="21181">
                  <c:v>485.77</c:v>
                </c:pt>
                <c:pt idx="21182">
                  <c:v>485.81400000000002</c:v>
                </c:pt>
                <c:pt idx="21183">
                  <c:v>485.85599999999999</c:v>
                </c:pt>
                <c:pt idx="21184">
                  <c:v>485.89499999999998</c:v>
                </c:pt>
                <c:pt idx="21185">
                  <c:v>485.92899999999997</c:v>
                </c:pt>
                <c:pt idx="21186">
                  <c:v>485.96699999999998</c:v>
                </c:pt>
                <c:pt idx="21187">
                  <c:v>486.00200000000001</c:v>
                </c:pt>
                <c:pt idx="21188">
                  <c:v>486.03899999999999</c:v>
                </c:pt>
                <c:pt idx="21189">
                  <c:v>486.084</c:v>
                </c:pt>
                <c:pt idx="21190">
                  <c:v>486.12200000000001</c:v>
                </c:pt>
                <c:pt idx="21191">
                  <c:v>486.15499999999997</c:v>
                </c:pt>
                <c:pt idx="21192">
                  <c:v>486.18799999999999</c:v>
                </c:pt>
                <c:pt idx="21193">
                  <c:v>486.22300000000001</c:v>
                </c:pt>
                <c:pt idx="21194">
                  <c:v>486.25599999999997</c:v>
                </c:pt>
                <c:pt idx="21195">
                  <c:v>486.28199999999998</c:v>
                </c:pt>
                <c:pt idx="21196">
                  <c:v>486.31599999999997</c:v>
                </c:pt>
                <c:pt idx="21197">
                  <c:v>486.35500000000002</c:v>
                </c:pt>
                <c:pt idx="21198">
                  <c:v>486.36700000000002</c:v>
                </c:pt>
                <c:pt idx="21199">
                  <c:v>486.36700000000002</c:v>
                </c:pt>
                <c:pt idx="21200">
                  <c:v>486.37400000000002</c:v>
                </c:pt>
                <c:pt idx="21201">
                  <c:v>486.37400000000002</c:v>
                </c:pt>
                <c:pt idx="21202">
                  <c:v>486.37400000000002</c:v>
                </c:pt>
                <c:pt idx="21203">
                  <c:v>486.37400000000002</c:v>
                </c:pt>
                <c:pt idx="21204">
                  <c:v>486.37400000000002</c:v>
                </c:pt>
                <c:pt idx="21205">
                  <c:v>486.37400000000002</c:v>
                </c:pt>
                <c:pt idx="21206">
                  <c:v>486.37400000000002</c:v>
                </c:pt>
                <c:pt idx="21207">
                  <c:v>486.37400000000002</c:v>
                </c:pt>
                <c:pt idx="21208">
                  <c:v>486.37400000000002</c:v>
                </c:pt>
                <c:pt idx="21209">
                  <c:v>486.37400000000002</c:v>
                </c:pt>
                <c:pt idx="21210">
                  <c:v>486.37400000000002</c:v>
                </c:pt>
                <c:pt idx="21211">
                  <c:v>486.37400000000002</c:v>
                </c:pt>
                <c:pt idx="21212">
                  <c:v>486.37400000000002</c:v>
                </c:pt>
                <c:pt idx="21213">
                  <c:v>486.37400000000002</c:v>
                </c:pt>
                <c:pt idx="21214">
                  <c:v>486.37400000000002</c:v>
                </c:pt>
                <c:pt idx="21215">
                  <c:v>486.37400000000002</c:v>
                </c:pt>
                <c:pt idx="21216">
                  <c:v>486.375</c:v>
                </c:pt>
                <c:pt idx="21217">
                  <c:v>486.37700000000001</c:v>
                </c:pt>
                <c:pt idx="21218">
                  <c:v>486.387</c:v>
                </c:pt>
                <c:pt idx="21219">
                  <c:v>486.423</c:v>
                </c:pt>
                <c:pt idx="21220">
                  <c:v>486.49799999999999</c:v>
                </c:pt>
                <c:pt idx="21221">
                  <c:v>486.58300000000003</c:v>
                </c:pt>
                <c:pt idx="21222">
                  <c:v>486.673</c:v>
                </c:pt>
                <c:pt idx="21223">
                  <c:v>486.75900000000001</c:v>
                </c:pt>
                <c:pt idx="21224">
                  <c:v>486.84</c:v>
                </c:pt>
                <c:pt idx="21225">
                  <c:v>486.916</c:v>
                </c:pt>
                <c:pt idx="21226">
                  <c:v>486.99200000000002</c:v>
                </c:pt>
                <c:pt idx="21227">
                  <c:v>487.072</c:v>
                </c:pt>
                <c:pt idx="21228">
                  <c:v>487.14699999999999</c:v>
                </c:pt>
                <c:pt idx="21229">
                  <c:v>487.21</c:v>
                </c:pt>
                <c:pt idx="21230">
                  <c:v>487.274</c:v>
                </c:pt>
                <c:pt idx="21231">
                  <c:v>487.33600000000001</c:v>
                </c:pt>
                <c:pt idx="21232">
                  <c:v>487.387</c:v>
                </c:pt>
                <c:pt idx="21233">
                  <c:v>487.43200000000002</c:v>
                </c:pt>
                <c:pt idx="21234">
                  <c:v>487.45600000000002</c:v>
                </c:pt>
                <c:pt idx="21235">
                  <c:v>487.46800000000002</c:v>
                </c:pt>
                <c:pt idx="21236">
                  <c:v>487.49</c:v>
                </c:pt>
                <c:pt idx="21237">
                  <c:v>487.52199999999999</c:v>
                </c:pt>
                <c:pt idx="21238">
                  <c:v>487.55</c:v>
                </c:pt>
                <c:pt idx="21239">
                  <c:v>487.56700000000001</c:v>
                </c:pt>
                <c:pt idx="21240">
                  <c:v>487.57499999999999</c:v>
                </c:pt>
                <c:pt idx="21241">
                  <c:v>487.57499999999999</c:v>
                </c:pt>
                <c:pt idx="21242">
                  <c:v>487.57499999999999</c:v>
                </c:pt>
                <c:pt idx="21243">
                  <c:v>487.57499999999999</c:v>
                </c:pt>
                <c:pt idx="21244">
                  <c:v>487.57499999999999</c:v>
                </c:pt>
                <c:pt idx="21245">
                  <c:v>487.57499999999999</c:v>
                </c:pt>
                <c:pt idx="21246">
                  <c:v>487.57499999999999</c:v>
                </c:pt>
                <c:pt idx="21247">
                  <c:v>487.57600000000002</c:v>
                </c:pt>
                <c:pt idx="21248">
                  <c:v>487.58</c:v>
                </c:pt>
                <c:pt idx="21249">
                  <c:v>487.58699999999999</c:v>
                </c:pt>
                <c:pt idx="21250">
                  <c:v>487.59500000000003</c:v>
                </c:pt>
                <c:pt idx="21251">
                  <c:v>487.60300000000001</c:v>
                </c:pt>
                <c:pt idx="21252">
                  <c:v>487.61099999999999</c:v>
                </c:pt>
                <c:pt idx="21253">
                  <c:v>487.62</c:v>
                </c:pt>
                <c:pt idx="21254">
                  <c:v>487.62900000000002</c:v>
                </c:pt>
                <c:pt idx="21255">
                  <c:v>487.65899999999999</c:v>
                </c:pt>
                <c:pt idx="21256">
                  <c:v>487.71800000000002</c:v>
                </c:pt>
                <c:pt idx="21257">
                  <c:v>487.80099999999999</c:v>
                </c:pt>
                <c:pt idx="21258">
                  <c:v>487.88900000000001</c:v>
                </c:pt>
                <c:pt idx="21259">
                  <c:v>487.97699999999998</c:v>
                </c:pt>
                <c:pt idx="21260">
                  <c:v>488.065</c:v>
                </c:pt>
                <c:pt idx="21261">
                  <c:v>488.15300000000002</c:v>
                </c:pt>
                <c:pt idx="21262">
                  <c:v>488.23599999999999</c:v>
                </c:pt>
                <c:pt idx="21263">
                  <c:v>488.322</c:v>
                </c:pt>
                <c:pt idx="21264">
                  <c:v>488.41</c:v>
                </c:pt>
                <c:pt idx="21265">
                  <c:v>488.47899999999998</c:v>
                </c:pt>
                <c:pt idx="21266">
                  <c:v>488.536</c:v>
                </c:pt>
                <c:pt idx="21267">
                  <c:v>488.57900000000001</c:v>
                </c:pt>
                <c:pt idx="21268">
                  <c:v>488.60700000000003</c:v>
                </c:pt>
                <c:pt idx="21269">
                  <c:v>488.65199999999999</c:v>
                </c:pt>
                <c:pt idx="21270">
                  <c:v>488.70100000000002</c:v>
                </c:pt>
                <c:pt idx="21271">
                  <c:v>488.74799999999999</c:v>
                </c:pt>
                <c:pt idx="21272">
                  <c:v>488.78899999999999</c:v>
                </c:pt>
                <c:pt idx="21273">
                  <c:v>488.82900000000001</c:v>
                </c:pt>
                <c:pt idx="21274">
                  <c:v>488.84899999999999</c:v>
                </c:pt>
                <c:pt idx="21275">
                  <c:v>488.86399999999998</c:v>
                </c:pt>
                <c:pt idx="21276">
                  <c:v>488.88799999999998</c:v>
                </c:pt>
                <c:pt idx="21277">
                  <c:v>488.91699999999997</c:v>
                </c:pt>
                <c:pt idx="21278">
                  <c:v>488.95299999999997</c:v>
                </c:pt>
                <c:pt idx="21279">
                  <c:v>488.98399999999998</c:v>
                </c:pt>
                <c:pt idx="21280">
                  <c:v>489.01100000000002</c:v>
                </c:pt>
                <c:pt idx="21281">
                  <c:v>489.041</c:v>
                </c:pt>
                <c:pt idx="21282">
                  <c:v>489.077</c:v>
                </c:pt>
                <c:pt idx="21283">
                  <c:v>489.11099999999999</c:v>
                </c:pt>
                <c:pt idx="21284">
                  <c:v>489.13799999999998</c:v>
                </c:pt>
                <c:pt idx="21285">
                  <c:v>489.16500000000002</c:v>
                </c:pt>
                <c:pt idx="21286">
                  <c:v>489.19299999999998</c:v>
                </c:pt>
                <c:pt idx="21287">
                  <c:v>489.22300000000001</c:v>
                </c:pt>
                <c:pt idx="21288">
                  <c:v>489.25299999999999</c:v>
                </c:pt>
                <c:pt idx="21289">
                  <c:v>489.28500000000003</c:v>
                </c:pt>
                <c:pt idx="21290">
                  <c:v>489.31599999999997</c:v>
                </c:pt>
                <c:pt idx="21291">
                  <c:v>489.34399999999999</c:v>
                </c:pt>
                <c:pt idx="21292">
                  <c:v>489.37200000000001</c:v>
                </c:pt>
                <c:pt idx="21293">
                  <c:v>489.404</c:v>
                </c:pt>
                <c:pt idx="21294">
                  <c:v>489.404</c:v>
                </c:pt>
                <c:pt idx="21295">
                  <c:v>489.404</c:v>
                </c:pt>
                <c:pt idx="21296">
                  <c:v>489.404</c:v>
                </c:pt>
                <c:pt idx="21297">
                  <c:v>489.404</c:v>
                </c:pt>
                <c:pt idx="21298">
                  <c:v>489.404</c:v>
                </c:pt>
                <c:pt idx="21299">
                  <c:v>489.404</c:v>
                </c:pt>
                <c:pt idx="21300">
                  <c:v>489.41199999999998</c:v>
                </c:pt>
                <c:pt idx="21301">
                  <c:v>489.452</c:v>
                </c:pt>
                <c:pt idx="21302">
                  <c:v>489.50799999999998</c:v>
                </c:pt>
                <c:pt idx="21303">
                  <c:v>489.565</c:v>
                </c:pt>
                <c:pt idx="21304">
                  <c:v>489.61399999999998</c:v>
                </c:pt>
                <c:pt idx="21305">
                  <c:v>489.65699999999998</c:v>
                </c:pt>
                <c:pt idx="21306">
                  <c:v>489.71300000000002</c:v>
                </c:pt>
                <c:pt idx="21307">
                  <c:v>489.77300000000002</c:v>
                </c:pt>
                <c:pt idx="21308">
                  <c:v>489.83499999999998</c:v>
                </c:pt>
                <c:pt idx="21309">
                  <c:v>489.89699999999999</c:v>
                </c:pt>
                <c:pt idx="21310">
                  <c:v>489.94900000000001</c:v>
                </c:pt>
                <c:pt idx="21311">
                  <c:v>489.988</c:v>
                </c:pt>
                <c:pt idx="21312">
                  <c:v>490.02100000000002</c:v>
                </c:pt>
                <c:pt idx="21313">
                  <c:v>490.05200000000002</c:v>
                </c:pt>
                <c:pt idx="21314">
                  <c:v>490.07900000000001</c:v>
                </c:pt>
                <c:pt idx="21315">
                  <c:v>490.11500000000001</c:v>
                </c:pt>
                <c:pt idx="21316">
                  <c:v>490.14499999999998</c:v>
                </c:pt>
                <c:pt idx="21317">
                  <c:v>490.15199999999999</c:v>
                </c:pt>
                <c:pt idx="21318">
                  <c:v>490.18200000000002</c:v>
                </c:pt>
                <c:pt idx="21319">
                  <c:v>490.21699999999998</c:v>
                </c:pt>
                <c:pt idx="21320">
                  <c:v>490.24700000000001</c:v>
                </c:pt>
                <c:pt idx="21321">
                  <c:v>490.25599999999997</c:v>
                </c:pt>
                <c:pt idx="21322">
                  <c:v>490.25599999999997</c:v>
                </c:pt>
                <c:pt idx="21323">
                  <c:v>490.25599999999997</c:v>
                </c:pt>
                <c:pt idx="21324">
                  <c:v>490.25599999999997</c:v>
                </c:pt>
                <c:pt idx="21325">
                  <c:v>490.25599999999997</c:v>
                </c:pt>
                <c:pt idx="21326">
                  <c:v>490.25599999999997</c:v>
                </c:pt>
                <c:pt idx="21327">
                  <c:v>490.25599999999997</c:v>
                </c:pt>
                <c:pt idx="21328">
                  <c:v>490.267</c:v>
                </c:pt>
                <c:pt idx="21329">
                  <c:v>490.31599999999997</c:v>
                </c:pt>
                <c:pt idx="21330">
                  <c:v>490.40800000000002</c:v>
                </c:pt>
                <c:pt idx="21331">
                  <c:v>490.48</c:v>
                </c:pt>
                <c:pt idx="21332">
                  <c:v>490.53399999999999</c:v>
                </c:pt>
                <c:pt idx="21333">
                  <c:v>490.53399999999999</c:v>
                </c:pt>
                <c:pt idx="21334">
                  <c:v>490.53399999999999</c:v>
                </c:pt>
                <c:pt idx="21335">
                  <c:v>490.55500000000001</c:v>
                </c:pt>
                <c:pt idx="21336">
                  <c:v>490.596</c:v>
                </c:pt>
                <c:pt idx="21337">
                  <c:v>490.64400000000001</c:v>
                </c:pt>
                <c:pt idx="21338">
                  <c:v>490.69299999999998</c:v>
                </c:pt>
                <c:pt idx="21339">
                  <c:v>490.70699999999999</c:v>
                </c:pt>
                <c:pt idx="21340">
                  <c:v>490.70699999999999</c:v>
                </c:pt>
                <c:pt idx="21341">
                  <c:v>490.70699999999999</c:v>
                </c:pt>
                <c:pt idx="21342">
                  <c:v>490.70699999999999</c:v>
                </c:pt>
                <c:pt idx="21343">
                  <c:v>490.70699999999999</c:v>
                </c:pt>
                <c:pt idx="21344">
                  <c:v>490.70699999999999</c:v>
                </c:pt>
                <c:pt idx="21345">
                  <c:v>490.70699999999999</c:v>
                </c:pt>
                <c:pt idx="21346">
                  <c:v>490.70699999999999</c:v>
                </c:pt>
                <c:pt idx="21347">
                  <c:v>490.70699999999999</c:v>
                </c:pt>
                <c:pt idx="21348">
                  <c:v>490.70699999999999</c:v>
                </c:pt>
                <c:pt idx="21349">
                  <c:v>490.70699999999999</c:v>
                </c:pt>
                <c:pt idx="21350">
                  <c:v>490.70699999999999</c:v>
                </c:pt>
                <c:pt idx="21351">
                  <c:v>490.71</c:v>
                </c:pt>
                <c:pt idx="21352">
                  <c:v>490.71600000000001</c:v>
                </c:pt>
                <c:pt idx="21353">
                  <c:v>490.72300000000001</c:v>
                </c:pt>
                <c:pt idx="21354">
                  <c:v>490.73099999999999</c:v>
                </c:pt>
                <c:pt idx="21355">
                  <c:v>490.73899999999998</c:v>
                </c:pt>
                <c:pt idx="21356">
                  <c:v>490.74799999999999</c:v>
                </c:pt>
                <c:pt idx="21357">
                  <c:v>490.75700000000001</c:v>
                </c:pt>
                <c:pt idx="21358">
                  <c:v>490.76799999999997</c:v>
                </c:pt>
                <c:pt idx="21359">
                  <c:v>490.8</c:v>
                </c:pt>
                <c:pt idx="21360">
                  <c:v>490.80900000000003</c:v>
                </c:pt>
                <c:pt idx="21361">
                  <c:v>490.81200000000001</c:v>
                </c:pt>
                <c:pt idx="21362">
                  <c:v>490.827</c:v>
                </c:pt>
                <c:pt idx="21363">
                  <c:v>490.85300000000001</c:v>
                </c:pt>
                <c:pt idx="21364">
                  <c:v>490.88200000000001</c:v>
                </c:pt>
                <c:pt idx="21365">
                  <c:v>490.90699999999998</c:v>
                </c:pt>
                <c:pt idx="21366">
                  <c:v>490.90699999999998</c:v>
                </c:pt>
                <c:pt idx="21367">
                  <c:v>490.90699999999998</c:v>
                </c:pt>
                <c:pt idx="21368">
                  <c:v>490.94900000000001</c:v>
                </c:pt>
                <c:pt idx="21369">
                  <c:v>491.017</c:v>
                </c:pt>
                <c:pt idx="21370">
                  <c:v>491.10199999999998</c:v>
                </c:pt>
                <c:pt idx="21371">
                  <c:v>491.18599999999998</c:v>
                </c:pt>
                <c:pt idx="21372">
                  <c:v>491.255</c:v>
                </c:pt>
                <c:pt idx="21373">
                  <c:v>491.30599999999998</c:v>
                </c:pt>
                <c:pt idx="21374">
                  <c:v>491.34800000000001</c:v>
                </c:pt>
                <c:pt idx="21375">
                  <c:v>491.39100000000002</c:v>
                </c:pt>
                <c:pt idx="21376">
                  <c:v>491.44099999999997</c:v>
                </c:pt>
                <c:pt idx="21377">
                  <c:v>491.495</c:v>
                </c:pt>
                <c:pt idx="21378">
                  <c:v>491.54500000000002</c:v>
                </c:pt>
                <c:pt idx="21379">
                  <c:v>491.59199999999998</c:v>
                </c:pt>
                <c:pt idx="21380">
                  <c:v>491.637</c:v>
                </c:pt>
                <c:pt idx="21381">
                  <c:v>491.68200000000002</c:v>
                </c:pt>
                <c:pt idx="21382">
                  <c:v>491.72899999999998</c:v>
                </c:pt>
                <c:pt idx="21383">
                  <c:v>491.774</c:v>
                </c:pt>
                <c:pt idx="21384">
                  <c:v>491.81700000000001</c:v>
                </c:pt>
                <c:pt idx="21385">
                  <c:v>491.86</c:v>
                </c:pt>
                <c:pt idx="21386">
                  <c:v>491.90100000000001</c:v>
                </c:pt>
                <c:pt idx="21387">
                  <c:v>491.935</c:v>
                </c:pt>
                <c:pt idx="21388">
                  <c:v>491.97399999999999</c:v>
                </c:pt>
                <c:pt idx="21389">
                  <c:v>492.00599999999997</c:v>
                </c:pt>
                <c:pt idx="21390">
                  <c:v>492.03800000000001</c:v>
                </c:pt>
                <c:pt idx="21391">
                  <c:v>492.07100000000003</c:v>
                </c:pt>
                <c:pt idx="21392">
                  <c:v>492.10500000000002</c:v>
                </c:pt>
                <c:pt idx="21393">
                  <c:v>492.14100000000002</c:v>
                </c:pt>
                <c:pt idx="21394">
                  <c:v>492.18</c:v>
                </c:pt>
                <c:pt idx="21395">
                  <c:v>492.21800000000002</c:v>
                </c:pt>
                <c:pt idx="21396">
                  <c:v>492.25400000000002</c:v>
                </c:pt>
                <c:pt idx="21397">
                  <c:v>492.29199999999997</c:v>
                </c:pt>
                <c:pt idx="21398">
                  <c:v>492.327</c:v>
                </c:pt>
                <c:pt idx="21399">
                  <c:v>492.36099999999999</c:v>
                </c:pt>
                <c:pt idx="21400">
                  <c:v>492.38600000000002</c:v>
                </c:pt>
                <c:pt idx="21401">
                  <c:v>492.4</c:v>
                </c:pt>
                <c:pt idx="21402">
                  <c:v>492.4</c:v>
                </c:pt>
                <c:pt idx="21403">
                  <c:v>492.4</c:v>
                </c:pt>
                <c:pt idx="21404">
                  <c:v>492.4</c:v>
                </c:pt>
                <c:pt idx="21405">
                  <c:v>492.40499999999997</c:v>
                </c:pt>
                <c:pt idx="21406">
                  <c:v>492.40600000000001</c:v>
                </c:pt>
                <c:pt idx="21407">
                  <c:v>492.40600000000001</c:v>
                </c:pt>
                <c:pt idx="21408">
                  <c:v>492.40699999999998</c:v>
                </c:pt>
                <c:pt idx="21409">
                  <c:v>492.43099999999998</c:v>
                </c:pt>
                <c:pt idx="21410">
                  <c:v>492.44600000000003</c:v>
                </c:pt>
                <c:pt idx="21411">
                  <c:v>492.47</c:v>
                </c:pt>
                <c:pt idx="21412">
                  <c:v>492.49599999999998</c:v>
                </c:pt>
                <c:pt idx="21413">
                  <c:v>492.51900000000001</c:v>
                </c:pt>
                <c:pt idx="21414">
                  <c:v>492.53100000000001</c:v>
                </c:pt>
                <c:pt idx="21415">
                  <c:v>492.53100000000001</c:v>
                </c:pt>
                <c:pt idx="21416">
                  <c:v>492.53699999999998</c:v>
                </c:pt>
                <c:pt idx="21417">
                  <c:v>492.553</c:v>
                </c:pt>
                <c:pt idx="21418">
                  <c:v>492.56299999999999</c:v>
                </c:pt>
                <c:pt idx="21419">
                  <c:v>492.57400000000001</c:v>
                </c:pt>
                <c:pt idx="21420">
                  <c:v>492.58300000000003</c:v>
                </c:pt>
                <c:pt idx="21421">
                  <c:v>492.589</c:v>
                </c:pt>
                <c:pt idx="21422">
                  <c:v>492.589</c:v>
                </c:pt>
                <c:pt idx="21423">
                  <c:v>492.589</c:v>
                </c:pt>
                <c:pt idx="21424">
                  <c:v>492.589</c:v>
                </c:pt>
                <c:pt idx="21425">
                  <c:v>492.589</c:v>
                </c:pt>
                <c:pt idx="21426">
                  <c:v>492.589</c:v>
                </c:pt>
                <c:pt idx="21427">
                  <c:v>492.589</c:v>
                </c:pt>
                <c:pt idx="21428">
                  <c:v>492.589</c:v>
                </c:pt>
                <c:pt idx="21429">
                  <c:v>492.589</c:v>
                </c:pt>
                <c:pt idx="21430">
                  <c:v>492.589</c:v>
                </c:pt>
                <c:pt idx="21431">
                  <c:v>492.589</c:v>
                </c:pt>
                <c:pt idx="21432">
                  <c:v>492.589</c:v>
                </c:pt>
                <c:pt idx="21433">
                  <c:v>492.589</c:v>
                </c:pt>
                <c:pt idx="21434">
                  <c:v>492.59800000000001</c:v>
                </c:pt>
                <c:pt idx="21435">
                  <c:v>492.637</c:v>
                </c:pt>
                <c:pt idx="21436">
                  <c:v>492.69299999999998</c:v>
                </c:pt>
                <c:pt idx="21437">
                  <c:v>492.74</c:v>
                </c:pt>
                <c:pt idx="21438">
                  <c:v>492.80900000000003</c:v>
                </c:pt>
                <c:pt idx="21439">
                  <c:v>492.875</c:v>
                </c:pt>
                <c:pt idx="21440">
                  <c:v>492.93</c:v>
                </c:pt>
                <c:pt idx="21441">
                  <c:v>492.98</c:v>
                </c:pt>
                <c:pt idx="21442">
                  <c:v>493.03399999999999</c:v>
                </c:pt>
                <c:pt idx="21443">
                  <c:v>493.096</c:v>
                </c:pt>
                <c:pt idx="21444">
                  <c:v>493.15800000000002</c:v>
                </c:pt>
                <c:pt idx="21445">
                  <c:v>493.214</c:v>
                </c:pt>
                <c:pt idx="21446">
                  <c:v>493.26400000000001</c:v>
                </c:pt>
                <c:pt idx="21447">
                  <c:v>493.31700000000001</c:v>
                </c:pt>
                <c:pt idx="21448">
                  <c:v>493.37299999999999</c:v>
                </c:pt>
                <c:pt idx="21449">
                  <c:v>493.42399999999998</c:v>
                </c:pt>
                <c:pt idx="21450">
                  <c:v>493.47800000000001</c:v>
                </c:pt>
                <c:pt idx="21451">
                  <c:v>493.53500000000003</c:v>
                </c:pt>
                <c:pt idx="21452">
                  <c:v>493.60899999999998</c:v>
                </c:pt>
                <c:pt idx="21453">
                  <c:v>493.67899999999997</c:v>
                </c:pt>
                <c:pt idx="21454">
                  <c:v>493.74200000000002</c:v>
                </c:pt>
                <c:pt idx="21455">
                  <c:v>493.80200000000002</c:v>
                </c:pt>
                <c:pt idx="21456">
                  <c:v>493.85500000000002</c:v>
                </c:pt>
                <c:pt idx="21457">
                  <c:v>493.89699999999999</c:v>
                </c:pt>
                <c:pt idx="21458">
                  <c:v>493.92500000000001</c:v>
                </c:pt>
                <c:pt idx="21459">
                  <c:v>493.92500000000001</c:v>
                </c:pt>
                <c:pt idx="21460">
                  <c:v>493.94600000000003</c:v>
                </c:pt>
                <c:pt idx="21461">
                  <c:v>493.94600000000003</c:v>
                </c:pt>
                <c:pt idx="21462">
                  <c:v>493.976</c:v>
                </c:pt>
                <c:pt idx="21463">
                  <c:v>494.017</c:v>
                </c:pt>
                <c:pt idx="21464">
                  <c:v>494.03899999999999</c:v>
                </c:pt>
                <c:pt idx="21465">
                  <c:v>494.04</c:v>
                </c:pt>
                <c:pt idx="21466">
                  <c:v>494.04</c:v>
                </c:pt>
                <c:pt idx="21467">
                  <c:v>494.04</c:v>
                </c:pt>
                <c:pt idx="21468">
                  <c:v>494.04</c:v>
                </c:pt>
                <c:pt idx="21469">
                  <c:v>494.04</c:v>
                </c:pt>
                <c:pt idx="21470">
                  <c:v>494.04</c:v>
                </c:pt>
                <c:pt idx="21471">
                  <c:v>494.04</c:v>
                </c:pt>
                <c:pt idx="21472">
                  <c:v>494.04</c:v>
                </c:pt>
                <c:pt idx="21473">
                  <c:v>494.05900000000003</c:v>
                </c:pt>
                <c:pt idx="21474">
                  <c:v>494.10399999999998</c:v>
                </c:pt>
                <c:pt idx="21475">
                  <c:v>494.16699999999997</c:v>
                </c:pt>
                <c:pt idx="21476">
                  <c:v>494.226</c:v>
                </c:pt>
                <c:pt idx="21477">
                  <c:v>494.28100000000001</c:v>
                </c:pt>
                <c:pt idx="21478">
                  <c:v>494.33600000000001</c:v>
                </c:pt>
                <c:pt idx="21479">
                  <c:v>494.39100000000002</c:v>
                </c:pt>
                <c:pt idx="21480">
                  <c:v>494.44900000000001</c:v>
                </c:pt>
                <c:pt idx="21481">
                  <c:v>494.51</c:v>
                </c:pt>
                <c:pt idx="21482">
                  <c:v>494.57100000000003</c:v>
                </c:pt>
                <c:pt idx="21483">
                  <c:v>494.63200000000001</c:v>
                </c:pt>
                <c:pt idx="21484">
                  <c:v>494.69099999999997</c:v>
                </c:pt>
                <c:pt idx="21485">
                  <c:v>494.74599999999998</c:v>
                </c:pt>
                <c:pt idx="21486">
                  <c:v>494.798</c:v>
                </c:pt>
                <c:pt idx="21487">
                  <c:v>494.84500000000003</c:v>
                </c:pt>
                <c:pt idx="21488">
                  <c:v>494.89400000000001</c:v>
                </c:pt>
                <c:pt idx="21489">
                  <c:v>494.94400000000002</c:v>
                </c:pt>
                <c:pt idx="21490">
                  <c:v>494.99799999999999</c:v>
                </c:pt>
                <c:pt idx="21491">
                  <c:v>495.04599999999999</c:v>
                </c:pt>
                <c:pt idx="21492">
                  <c:v>495.089</c:v>
                </c:pt>
                <c:pt idx="21493">
                  <c:v>495.13</c:v>
                </c:pt>
                <c:pt idx="21494">
                  <c:v>495.16899999999998</c:v>
                </c:pt>
                <c:pt idx="21495">
                  <c:v>495.20800000000003</c:v>
                </c:pt>
                <c:pt idx="21496">
                  <c:v>495.23599999999999</c:v>
                </c:pt>
                <c:pt idx="21497">
                  <c:v>495.25299999999999</c:v>
                </c:pt>
                <c:pt idx="21498">
                  <c:v>495.26499999999999</c:v>
                </c:pt>
                <c:pt idx="21499">
                  <c:v>495.27499999999998</c:v>
                </c:pt>
                <c:pt idx="21500">
                  <c:v>495.29599999999999</c:v>
                </c:pt>
                <c:pt idx="21501">
                  <c:v>495.31700000000001</c:v>
                </c:pt>
                <c:pt idx="21502">
                  <c:v>495.33499999999998</c:v>
                </c:pt>
                <c:pt idx="21503">
                  <c:v>495.351</c:v>
                </c:pt>
                <c:pt idx="21504">
                  <c:v>495.37099999999998</c:v>
                </c:pt>
                <c:pt idx="21505">
                  <c:v>495.375</c:v>
                </c:pt>
                <c:pt idx="21506">
                  <c:v>495.375</c:v>
                </c:pt>
                <c:pt idx="21507">
                  <c:v>495.375</c:v>
                </c:pt>
                <c:pt idx="21508">
                  <c:v>495.375</c:v>
                </c:pt>
                <c:pt idx="21509">
                  <c:v>495.375</c:v>
                </c:pt>
                <c:pt idx="21510">
                  <c:v>495.375</c:v>
                </c:pt>
                <c:pt idx="21511">
                  <c:v>495.375</c:v>
                </c:pt>
                <c:pt idx="21512">
                  <c:v>495.375</c:v>
                </c:pt>
                <c:pt idx="21513">
                  <c:v>495.375</c:v>
                </c:pt>
                <c:pt idx="21514">
                  <c:v>495.375</c:v>
                </c:pt>
                <c:pt idx="21515">
                  <c:v>495.375</c:v>
                </c:pt>
                <c:pt idx="21516">
                  <c:v>495.375</c:v>
                </c:pt>
                <c:pt idx="21517">
                  <c:v>495.375</c:v>
                </c:pt>
                <c:pt idx="21518">
                  <c:v>495.37700000000001</c:v>
                </c:pt>
                <c:pt idx="21519">
                  <c:v>495.38200000000001</c:v>
                </c:pt>
                <c:pt idx="21520">
                  <c:v>495.38900000000001</c:v>
                </c:pt>
                <c:pt idx="21521">
                  <c:v>495.39600000000002</c:v>
                </c:pt>
                <c:pt idx="21522">
                  <c:v>495.40499999999997</c:v>
                </c:pt>
                <c:pt idx="21523">
                  <c:v>495.41300000000001</c:v>
                </c:pt>
                <c:pt idx="21524">
                  <c:v>495.42099999999999</c:v>
                </c:pt>
                <c:pt idx="21525">
                  <c:v>495.43</c:v>
                </c:pt>
                <c:pt idx="21526">
                  <c:v>495.43799999999999</c:v>
                </c:pt>
                <c:pt idx="21527">
                  <c:v>495.447</c:v>
                </c:pt>
                <c:pt idx="21528">
                  <c:v>495.45499999999998</c:v>
                </c:pt>
                <c:pt idx="21529">
                  <c:v>495.46300000000002</c:v>
                </c:pt>
                <c:pt idx="21530">
                  <c:v>495.47199999999998</c:v>
                </c:pt>
                <c:pt idx="21531">
                  <c:v>495.48</c:v>
                </c:pt>
                <c:pt idx="21532">
                  <c:v>495.48899999999998</c:v>
                </c:pt>
                <c:pt idx="21533">
                  <c:v>495.49799999999999</c:v>
                </c:pt>
                <c:pt idx="21534">
                  <c:v>495.50599999999997</c:v>
                </c:pt>
                <c:pt idx="21535">
                  <c:v>495.51499999999999</c:v>
                </c:pt>
                <c:pt idx="21536">
                  <c:v>495.52300000000002</c:v>
                </c:pt>
                <c:pt idx="21537">
                  <c:v>495.53199999999998</c:v>
                </c:pt>
                <c:pt idx="21538">
                  <c:v>495.54</c:v>
                </c:pt>
                <c:pt idx="21539">
                  <c:v>495.54899999999998</c:v>
                </c:pt>
                <c:pt idx="21540">
                  <c:v>495.55700000000002</c:v>
                </c:pt>
                <c:pt idx="21541">
                  <c:v>495.56599999999997</c:v>
                </c:pt>
                <c:pt idx="21542">
                  <c:v>495.57499999999999</c:v>
                </c:pt>
                <c:pt idx="21543">
                  <c:v>495.58699999999999</c:v>
                </c:pt>
                <c:pt idx="21544">
                  <c:v>495.61599999999999</c:v>
                </c:pt>
                <c:pt idx="21545">
                  <c:v>495.66800000000001</c:v>
                </c:pt>
                <c:pt idx="21546">
                  <c:v>495.71300000000002</c:v>
                </c:pt>
                <c:pt idx="21547">
                  <c:v>495.73599999999999</c:v>
                </c:pt>
                <c:pt idx="21548">
                  <c:v>495.755</c:v>
                </c:pt>
                <c:pt idx="21549">
                  <c:v>495.76600000000002</c:v>
                </c:pt>
                <c:pt idx="21550">
                  <c:v>495.779</c:v>
                </c:pt>
                <c:pt idx="21551">
                  <c:v>495.79899999999998</c:v>
                </c:pt>
                <c:pt idx="21552">
                  <c:v>495.84</c:v>
                </c:pt>
                <c:pt idx="21553">
                  <c:v>495.88</c:v>
                </c:pt>
                <c:pt idx="21554">
                  <c:v>495.91399999999999</c:v>
                </c:pt>
                <c:pt idx="21555">
                  <c:v>495.95100000000002</c:v>
                </c:pt>
                <c:pt idx="21556">
                  <c:v>495.96699999999998</c:v>
                </c:pt>
                <c:pt idx="21557">
                  <c:v>495.97199999999998</c:v>
                </c:pt>
                <c:pt idx="21558">
                  <c:v>495.97199999999998</c:v>
                </c:pt>
                <c:pt idx="21559">
                  <c:v>495.97199999999998</c:v>
                </c:pt>
                <c:pt idx="21560">
                  <c:v>495.97199999999998</c:v>
                </c:pt>
                <c:pt idx="21561">
                  <c:v>495.97199999999998</c:v>
                </c:pt>
                <c:pt idx="21562">
                  <c:v>495.97800000000001</c:v>
                </c:pt>
                <c:pt idx="21563">
                  <c:v>495.98200000000003</c:v>
                </c:pt>
                <c:pt idx="21564">
                  <c:v>495.99200000000002</c:v>
                </c:pt>
                <c:pt idx="21565">
                  <c:v>495.99200000000002</c:v>
                </c:pt>
                <c:pt idx="21566">
                  <c:v>495.99200000000002</c:v>
                </c:pt>
                <c:pt idx="21567">
                  <c:v>495.99200000000002</c:v>
                </c:pt>
                <c:pt idx="21568">
                  <c:v>495.995</c:v>
                </c:pt>
                <c:pt idx="21569">
                  <c:v>496.01900000000001</c:v>
                </c:pt>
                <c:pt idx="21570">
                  <c:v>496.05799999999999</c:v>
                </c:pt>
                <c:pt idx="21571">
                  <c:v>496.07299999999998</c:v>
                </c:pt>
                <c:pt idx="21572">
                  <c:v>496.07299999999998</c:v>
                </c:pt>
                <c:pt idx="21573">
                  <c:v>496.07299999999998</c:v>
                </c:pt>
                <c:pt idx="21574">
                  <c:v>496.07299999999998</c:v>
                </c:pt>
                <c:pt idx="21575">
                  <c:v>496.07299999999998</c:v>
                </c:pt>
                <c:pt idx="21576">
                  <c:v>496.08100000000002</c:v>
                </c:pt>
                <c:pt idx="21577">
                  <c:v>496.1</c:v>
                </c:pt>
                <c:pt idx="21578">
                  <c:v>496.10700000000003</c:v>
                </c:pt>
                <c:pt idx="21579">
                  <c:v>496.113</c:v>
                </c:pt>
                <c:pt idx="21580">
                  <c:v>496.11900000000003</c:v>
                </c:pt>
                <c:pt idx="21581">
                  <c:v>496.12700000000001</c:v>
                </c:pt>
                <c:pt idx="21582">
                  <c:v>496.13499999999999</c:v>
                </c:pt>
                <c:pt idx="21583">
                  <c:v>496.14299999999997</c:v>
                </c:pt>
                <c:pt idx="21584">
                  <c:v>496.15100000000001</c:v>
                </c:pt>
                <c:pt idx="21585">
                  <c:v>496.16</c:v>
                </c:pt>
                <c:pt idx="21586">
                  <c:v>496.16899999999998</c:v>
                </c:pt>
                <c:pt idx="21587">
                  <c:v>496.178</c:v>
                </c:pt>
                <c:pt idx="21588">
                  <c:v>496.18599999999998</c:v>
                </c:pt>
                <c:pt idx="21589">
                  <c:v>496.19400000000002</c:v>
                </c:pt>
                <c:pt idx="21590">
                  <c:v>496.20299999999997</c:v>
                </c:pt>
                <c:pt idx="21591">
                  <c:v>496.21100000000001</c:v>
                </c:pt>
                <c:pt idx="21592">
                  <c:v>496.21899999999999</c:v>
                </c:pt>
                <c:pt idx="21593">
                  <c:v>496.22800000000001</c:v>
                </c:pt>
                <c:pt idx="21594">
                  <c:v>496.23599999999999</c:v>
                </c:pt>
                <c:pt idx="21595">
                  <c:v>496.24400000000003</c:v>
                </c:pt>
                <c:pt idx="21596">
                  <c:v>496.25299999999999</c:v>
                </c:pt>
                <c:pt idx="21597">
                  <c:v>496.26100000000002</c:v>
                </c:pt>
                <c:pt idx="21598">
                  <c:v>496.26900000000001</c:v>
                </c:pt>
                <c:pt idx="21599">
                  <c:v>496.27800000000002</c:v>
                </c:pt>
                <c:pt idx="21600">
                  <c:v>496.28699999999998</c:v>
                </c:pt>
                <c:pt idx="21601">
                  <c:v>496.29500000000002</c:v>
                </c:pt>
                <c:pt idx="21602">
                  <c:v>496.30399999999997</c:v>
                </c:pt>
                <c:pt idx="21603">
                  <c:v>496.31200000000001</c:v>
                </c:pt>
                <c:pt idx="21604">
                  <c:v>496.32100000000003</c:v>
                </c:pt>
                <c:pt idx="21605">
                  <c:v>496.32900000000001</c:v>
                </c:pt>
                <c:pt idx="21606">
                  <c:v>496.33800000000002</c:v>
                </c:pt>
                <c:pt idx="21607">
                  <c:v>496.346</c:v>
                </c:pt>
                <c:pt idx="21608">
                  <c:v>496.35399999999998</c:v>
                </c:pt>
                <c:pt idx="21609">
                  <c:v>496.363</c:v>
                </c:pt>
                <c:pt idx="21610">
                  <c:v>496.37099999999998</c:v>
                </c:pt>
                <c:pt idx="21611">
                  <c:v>496.37900000000002</c:v>
                </c:pt>
                <c:pt idx="21612">
                  <c:v>496.38799999999998</c:v>
                </c:pt>
                <c:pt idx="21613">
                  <c:v>496.39600000000002</c:v>
                </c:pt>
                <c:pt idx="21614">
                  <c:v>496.404</c:v>
                </c:pt>
                <c:pt idx="21615">
                  <c:v>496.41300000000001</c:v>
                </c:pt>
                <c:pt idx="21616">
                  <c:v>496.42099999999999</c:v>
                </c:pt>
                <c:pt idx="21617">
                  <c:v>496.42899999999997</c:v>
                </c:pt>
                <c:pt idx="21618">
                  <c:v>496.43799999999999</c:v>
                </c:pt>
                <c:pt idx="21619">
                  <c:v>496.44600000000003</c:v>
                </c:pt>
                <c:pt idx="21620">
                  <c:v>496.45400000000001</c:v>
                </c:pt>
                <c:pt idx="21621">
                  <c:v>496.46300000000002</c:v>
                </c:pt>
                <c:pt idx="21622">
                  <c:v>496.471</c:v>
                </c:pt>
                <c:pt idx="21623">
                  <c:v>496.47899999999998</c:v>
                </c:pt>
                <c:pt idx="21624">
                  <c:v>496.488</c:v>
                </c:pt>
                <c:pt idx="21625">
                  <c:v>496.49599999999998</c:v>
                </c:pt>
                <c:pt idx="21626">
                  <c:v>496.505</c:v>
                </c:pt>
                <c:pt idx="21627">
                  <c:v>496.51299999999998</c:v>
                </c:pt>
                <c:pt idx="21628">
                  <c:v>496.52199999999999</c:v>
                </c:pt>
                <c:pt idx="21629">
                  <c:v>496.53100000000001</c:v>
                </c:pt>
                <c:pt idx="21630">
                  <c:v>496.53899999999999</c:v>
                </c:pt>
                <c:pt idx="21631">
                  <c:v>496.54700000000003</c:v>
                </c:pt>
                <c:pt idx="21632">
                  <c:v>496.55599999999998</c:v>
                </c:pt>
                <c:pt idx="21633">
                  <c:v>496.565</c:v>
                </c:pt>
                <c:pt idx="21634">
                  <c:v>496.57299999999998</c:v>
                </c:pt>
                <c:pt idx="21635">
                  <c:v>496.58199999999999</c:v>
                </c:pt>
                <c:pt idx="21636">
                  <c:v>496.59100000000001</c:v>
                </c:pt>
                <c:pt idx="21637">
                  <c:v>496.59899999999999</c:v>
                </c:pt>
                <c:pt idx="21638">
                  <c:v>496.608</c:v>
                </c:pt>
                <c:pt idx="21639">
                  <c:v>496.61599999999999</c:v>
                </c:pt>
                <c:pt idx="21640">
                  <c:v>496.62400000000002</c:v>
                </c:pt>
                <c:pt idx="21641">
                  <c:v>496.63299999999998</c:v>
                </c:pt>
                <c:pt idx="21642">
                  <c:v>496.64100000000002</c:v>
                </c:pt>
                <c:pt idx="21643">
                  <c:v>496.65</c:v>
                </c:pt>
                <c:pt idx="21644">
                  <c:v>496.65800000000002</c:v>
                </c:pt>
                <c:pt idx="21645">
                  <c:v>496.66699999999997</c:v>
                </c:pt>
                <c:pt idx="21646">
                  <c:v>496.67599999999999</c:v>
                </c:pt>
                <c:pt idx="21647">
                  <c:v>496.68400000000003</c:v>
                </c:pt>
                <c:pt idx="21648">
                  <c:v>496.69200000000001</c:v>
                </c:pt>
                <c:pt idx="21649">
                  <c:v>496.70100000000002</c:v>
                </c:pt>
                <c:pt idx="21650">
                  <c:v>496.71</c:v>
                </c:pt>
                <c:pt idx="21651">
                  <c:v>496.71899999999999</c:v>
                </c:pt>
                <c:pt idx="21652">
                  <c:v>496.72800000000001</c:v>
                </c:pt>
                <c:pt idx="21653">
                  <c:v>496.73700000000002</c:v>
                </c:pt>
                <c:pt idx="21654">
                  <c:v>496.745</c:v>
                </c:pt>
                <c:pt idx="21655">
                  <c:v>496.75400000000002</c:v>
                </c:pt>
                <c:pt idx="21656">
                  <c:v>496.762</c:v>
                </c:pt>
                <c:pt idx="21657">
                  <c:v>496.77100000000002</c:v>
                </c:pt>
                <c:pt idx="21658">
                  <c:v>496.78</c:v>
                </c:pt>
                <c:pt idx="21659">
                  <c:v>496.78899999999999</c:v>
                </c:pt>
                <c:pt idx="21660">
                  <c:v>496.79700000000003</c:v>
                </c:pt>
                <c:pt idx="21661">
                  <c:v>496.80599999999998</c:v>
                </c:pt>
                <c:pt idx="21662">
                  <c:v>496.815</c:v>
                </c:pt>
                <c:pt idx="21663">
                  <c:v>496.82400000000001</c:v>
                </c:pt>
                <c:pt idx="21664">
                  <c:v>496.83300000000003</c:v>
                </c:pt>
                <c:pt idx="21665">
                  <c:v>496.84199999999998</c:v>
                </c:pt>
                <c:pt idx="21666">
                  <c:v>496.851</c:v>
                </c:pt>
                <c:pt idx="21667">
                  <c:v>496.85899999999998</c:v>
                </c:pt>
                <c:pt idx="21668">
                  <c:v>496.86700000000002</c:v>
                </c:pt>
                <c:pt idx="21669">
                  <c:v>496.87599999999998</c:v>
                </c:pt>
                <c:pt idx="21670">
                  <c:v>496.88499999999999</c:v>
                </c:pt>
                <c:pt idx="21671">
                  <c:v>496.89299999999997</c:v>
                </c:pt>
                <c:pt idx="21672">
                  <c:v>496.90100000000001</c:v>
                </c:pt>
                <c:pt idx="21673">
                  <c:v>496.90300000000002</c:v>
                </c:pt>
                <c:pt idx="21674">
                  <c:v>496.90300000000002</c:v>
                </c:pt>
                <c:pt idx="21675">
                  <c:v>496.90300000000002</c:v>
                </c:pt>
                <c:pt idx="21676">
                  <c:v>496.90300000000002</c:v>
                </c:pt>
                <c:pt idx="21677">
                  <c:v>496.90300000000002</c:v>
                </c:pt>
                <c:pt idx="21678">
                  <c:v>496.90300000000002</c:v>
                </c:pt>
                <c:pt idx="21679">
                  <c:v>496.90300000000002</c:v>
                </c:pt>
                <c:pt idx="21680">
                  <c:v>496.90300000000002</c:v>
                </c:pt>
                <c:pt idx="21681">
                  <c:v>496.90300000000002</c:v>
                </c:pt>
                <c:pt idx="21682">
                  <c:v>496.90300000000002</c:v>
                </c:pt>
                <c:pt idx="21683">
                  <c:v>496.90300000000002</c:v>
                </c:pt>
                <c:pt idx="21869">
                  <c:v>496.90300000000002</c:v>
                </c:pt>
                <c:pt idx="21870">
                  <c:v>496.90300000000002</c:v>
                </c:pt>
                <c:pt idx="21871">
                  <c:v>496.90300000000002</c:v>
                </c:pt>
                <c:pt idx="21872">
                  <c:v>496.90300000000002</c:v>
                </c:pt>
                <c:pt idx="21873">
                  <c:v>496.90300000000002</c:v>
                </c:pt>
                <c:pt idx="21874">
                  <c:v>496.90300000000002</c:v>
                </c:pt>
                <c:pt idx="21875">
                  <c:v>496.90300000000002</c:v>
                </c:pt>
                <c:pt idx="21876">
                  <c:v>496.90300000000002</c:v>
                </c:pt>
                <c:pt idx="21877">
                  <c:v>496.90300000000002</c:v>
                </c:pt>
                <c:pt idx="21878">
                  <c:v>496.90300000000002</c:v>
                </c:pt>
                <c:pt idx="21879">
                  <c:v>496.90300000000002</c:v>
                </c:pt>
                <c:pt idx="21880">
                  <c:v>496.90300000000002</c:v>
                </c:pt>
                <c:pt idx="21881">
                  <c:v>496.90300000000002</c:v>
                </c:pt>
                <c:pt idx="21882">
                  <c:v>496.90300000000002</c:v>
                </c:pt>
                <c:pt idx="21883">
                  <c:v>496.90300000000002</c:v>
                </c:pt>
                <c:pt idx="21884">
                  <c:v>496.90300000000002</c:v>
                </c:pt>
                <c:pt idx="21885">
                  <c:v>496.90300000000002</c:v>
                </c:pt>
                <c:pt idx="21886">
                  <c:v>496.90300000000002</c:v>
                </c:pt>
                <c:pt idx="21887">
                  <c:v>496.90300000000002</c:v>
                </c:pt>
                <c:pt idx="21888">
                  <c:v>496.904</c:v>
                </c:pt>
                <c:pt idx="21889">
                  <c:v>496.90800000000002</c:v>
                </c:pt>
                <c:pt idx="21890">
                  <c:v>496.911</c:v>
                </c:pt>
                <c:pt idx="21891">
                  <c:v>496.91199999999998</c:v>
                </c:pt>
                <c:pt idx="21892">
                  <c:v>496.91399999999999</c:v>
                </c:pt>
                <c:pt idx="21893">
                  <c:v>496.916</c:v>
                </c:pt>
                <c:pt idx="21894">
                  <c:v>496.91699999999997</c:v>
                </c:pt>
                <c:pt idx="21895">
                  <c:v>496.91800000000001</c:v>
                </c:pt>
                <c:pt idx="21896">
                  <c:v>496.92</c:v>
                </c:pt>
                <c:pt idx="21897">
                  <c:v>496.92500000000001</c:v>
                </c:pt>
                <c:pt idx="21898">
                  <c:v>496.93400000000003</c:v>
                </c:pt>
                <c:pt idx="21899">
                  <c:v>496.94200000000001</c:v>
                </c:pt>
                <c:pt idx="21900">
                  <c:v>496.95100000000002</c:v>
                </c:pt>
                <c:pt idx="21901">
                  <c:v>496.96</c:v>
                </c:pt>
                <c:pt idx="21902">
                  <c:v>496.96899999999999</c:v>
                </c:pt>
                <c:pt idx="21903">
                  <c:v>496.97800000000001</c:v>
                </c:pt>
                <c:pt idx="21904">
                  <c:v>496.98700000000002</c:v>
                </c:pt>
                <c:pt idx="21905">
                  <c:v>496.99599999999998</c:v>
                </c:pt>
                <c:pt idx="21906">
                  <c:v>497.005</c:v>
                </c:pt>
                <c:pt idx="21907">
                  <c:v>497.01400000000001</c:v>
                </c:pt>
                <c:pt idx="21908">
                  <c:v>497.02499999999998</c:v>
                </c:pt>
                <c:pt idx="21909">
                  <c:v>497.036</c:v>
                </c:pt>
                <c:pt idx="21910">
                  <c:v>497.03899999999999</c:v>
                </c:pt>
                <c:pt idx="21911">
                  <c:v>497.04599999999999</c:v>
                </c:pt>
                <c:pt idx="21912">
                  <c:v>497.05500000000001</c:v>
                </c:pt>
                <c:pt idx="21913">
                  <c:v>497.06400000000002</c:v>
                </c:pt>
                <c:pt idx="21914">
                  <c:v>497.07299999999998</c:v>
                </c:pt>
                <c:pt idx="21915">
                  <c:v>497.08199999999999</c:v>
                </c:pt>
                <c:pt idx="21916">
                  <c:v>497.09100000000001</c:v>
                </c:pt>
                <c:pt idx="21917">
                  <c:v>497.1</c:v>
                </c:pt>
                <c:pt idx="21918">
                  <c:v>497.10899999999998</c:v>
                </c:pt>
                <c:pt idx="21919">
                  <c:v>497.11799999999999</c:v>
                </c:pt>
                <c:pt idx="21920">
                  <c:v>497.13400000000001</c:v>
                </c:pt>
                <c:pt idx="21921">
                  <c:v>497.14699999999999</c:v>
                </c:pt>
                <c:pt idx="21922">
                  <c:v>497.16199999999998</c:v>
                </c:pt>
                <c:pt idx="21923">
                  <c:v>497.173</c:v>
                </c:pt>
                <c:pt idx="21924">
                  <c:v>497.18700000000001</c:v>
                </c:pt>
                <c:pt idx="21925">
                  <c:v>497.2</c:v>
                </c:pt>
                <c:pt idx="21926">
                  <c:v>497.21</c:v>
                </c:pt>
                <c:pt idx="21927">
                  <c:v>497.221</c:v>
                </c:pt>
                <c:pt idx="21928">
                  <c:v>497.23200000000003</c:v>
                </c:pt>
                <c:pt idx="21929">
                  <c:v>497.24</c:v>
                </c:pt>
                <c:pt idx="21930">
                  <c:v>497.25700000000001</c:v>
                </c:pt>
                <c:pt idx="21931">
                  <c:v>497.27499999999998</c:v>
                </c:pt>
                <c:pt idx="21932">
                  <c:v>497.28199999999998</c:v>
                </c:pt>
                <c:pt idx="21933">
                  <c:v>497.28899999999999</c:v>
                </c:pt>
                <c:pt idx="21934">
                  <c:v>497.29599999999999</c:v>
                </c:pt>
                <c:pt idx="21935">
                  <c:v>497.30399999999997</c:v>
                </c:pt>
                <c:pt idx="21936">
                  <c:v>497.31200000000001</c:v>
                </c:pt>
                <c:pt idx="21937">
                  <c:v>497.322</c:v>
                </c:pt>
                <c:pt idx="21938">
                  <c:v>497.33100000000002</c:v>
                </c:pt>
                <c:pt idx="21939">
                  <c:v>497.34100000000001</c:v>
                </c:pt>
                <c:pt idx="21940">
                  <c:v>497.351</c:v>
                </c:pt>
                <c:pt idx="21941">
                  <c:v>497.36900000000003</c:v>
                </c:pt>
                <c:pt idx="21942">
                  <c:v>497.41300000000001</c:v>
                </c:pt>
                <c:pt idx="21943">
                  <c:v>497.447</c:v>
                </c:pt>
                <c:pt idx="21944">
                  <c:v>497.471</c:v>
                </c:pt>
                <c:pt idx="21945">
                  <c:v>497.49099999999999</c:v>
                </c:pt>
                <c:pt idx="21946">
                  <c:v>497.50099999999998</c:v>
                </c:pt>
                <c:pt idx="21947">
                  <c:v>497.505</c:v>
                </c:pt>
                <c:pt idx="21948">
                  <c:v>497.50799999999998</c:v>
                </c:pt>
                <c:pt idx="21949">
                  <c:v>497.50900000000001</c:v>
                </c:pt>
                <c:pt idx="21950">
                  <c:v>497.517</c:v>
                </c:pt>
                <c:pt idx="21951">
                  <c:v>497.53100000000001</c:v>
                </c:pt>
                <c:pt idx="21952">
                  <c:v>497.53899999999999</c:v>
                </c:pt>
                <c:pt idx="21953">
                  <c:v>497.54500000000002</c:v>
                </c:pt>
                <c:pt idx="21954">
                  <c:v>497.553</c:v>
                </c:pt>
                <c:pt idx="21955">
                  <c:v>497.57</c:v>
                </c:pt>
                <c:pt idx="21956">
                  <c:v>497.596</c:v>
                </c:pt>
                <c:pt idx="21957">
                  <c:v>497.60899999999998</c:v>
                </c:pt>
                <c:pt idx="21958">
                  <c:v>497.60899999999998</c:v>
                </c:pt>
                <c:pt idx="21959">
                  <c:v>497.60899999999998</c:v>
                </c:pt>
                <c:pt idx="21960">
                  <c:v>497.60899999999998</c:v>
                </c:pt>
                <c:pt idx="21961">
                  <c:v>497.61500000000001</c:v>
                </c:pt>
                <c:pt idx="21962">
                  <c:v>497.64600000000002</c:v>
                </c:pt>
                <c:pt idx="21963">
                  <c:v>497.69499999999999</c:v>
                </c:pt>
                <c:pt idx="21964">
                  <c:v>497.73399999999998</c:v>
                </c:pt>
                <c:pt idx="21965">
                  <c:v>497.76600000000002</c:v>
                </c:pt>
                <c:pt idx="21966">
                  <c:v>497.79300000000001</c:v>
                </c:pt>
                <c:pt idx="21967">
                  <c:v>497.81799999999998</c:v>
                </c:pt>
                <c:pt idx="21968">
                  <c:v>497.84399999999999</c:v>
                </c:pt>
                <c:pt idx="21969">
                  <c:v>497.86399999999998</c:v>
                </c:pt>
                <c:pt idx="21970">
                  <c:v>497.86700000000002</c:v>
                </c:pt>
                <c:pt idx="21971">
                  <c:v>497.86700000000002</c:v>
                </c:pt>
                <c:pt idx="21972">
                  <c:v>497.86700000000002</c:v>
                </c:pt>
                <c:pt idx="21973">
                  <c:v>497.86700000000002</c:v>
                </c:pt>
                <c:pt idx="21974">
                  <c:v>497.86799999999999</c:v>
                </c:pt>
                <c:pt idx="21975">
                  <c:v>497.88099999999997</c:v>
                </c:pt>
                <c:pt idx="21976">
                  <c:v>497.923</c:v>
                </c:pt>
                <c:pt idx="21977">
                  <c:v>497.988</c:v>
                </c:pt>
                <c:pt idx="21978">
                  <c:v>498.04399999999998</c:v>
                </c:pt>
                <c:pt idx="21979">
                  <c:v>498.09100000000001</c:v>
                </c:pt>
                <c:pt idx="21980">
                  <c:v>498.13600000000002</c:v>
                </c:pt>
                <c:pt idx="21981">
                  <c:v>498.178</c:v>
                </c:pt>
                <c:pt idx="21982">
                  <c:v>498.21100000000001</c:v>
                </c:pt>
                <c:pt idx="21983">
                  <c:v>498.22699999999998</c:v>
                </c:pt>
                <c:pt idx="21984">
                  <c:v>498.23899999999998</c:v>
                </c:pt>
                <c:pt idx="21985">
                  <c:v>498.25</c:v>
                </c:pt>
                <c:pt idx="21986">
                  <c:v>498.26</c:v>
                </c:pt>
                <c:pt idx="21987">
                  <c:v>498.27199999999999</c:v>
                </c:pt>
                <c:pt idx="21988">
                  <c:v>498.28399999999999</c:v>
                </c:pt>
                <c:pt idx="21989">
                  <c:v>498.298</c:v>
                </c:pt>
                <c:pt idx="21990">
                  <c:v>498.31</c:v>
                </c:pt>
                <c:pt idx="21991">
                  <c:v>498.32</c:v>
                </c:pt>
                <c:pt idx="21992">
                  <c:v>498.33300000000003</c:v>
                </c:pt>
                <c:pt idx="21993">
                  <c:v>498.346</c:v>
                </c:pt>
                <c:pt idx="21994">
                  <c:v>498.36500000000001</c:v>
                </c:pt>
                <c:pt idx="21995">
                  <c:v>498.39</c:v>
                </c:pt>
                <c:pt idx="21996">
                  <c:v>498.39100000000002</c:v>
                </c:pt>
                <c:pt idx="21997">
                  <c:v>498.39100000000002</c:v>
                </c:pt>
                <c:pt idx="21998">
                  <c:v>498.39100000000002</c:v>
                </c:pt>
                <c:pt idx="21999">
                  <c:v>498.39100000000002</c:v>
                </c:pt>
                <c:pt idx="22000">
                  <c:v>498.40100000000001</c:v>
                </c:pt>
                <c:pt idx="22001">
                  <c:v>498.423</c:v>
                </c:pt>
                <c:pt idx="22002">
                  <c:v>498.452</c:v>
                </c:pt>
                <c:pt idx="22003">
                  <c:v>498.488</c:v>
                </c:pt>
                <c:pt idx="22004">
                  <c:v>498.52199999999999</c:v>
                </c:pt>
                <c:pt idx="22005">
                  <c:v>498.53100000000001</c:v>
                </c:pt>
                <c:pt idx="22006">
                  <c:v>498.53100000000001</c:v>
                </c:pt>
                <c:pt idx="22007">
                  <c:v>498.53100000000001</c:v>
                </c:pt>
                <c:pt idx="22008">
                  <c:v>498.53100000000001</c:v>
                </c:pt>
                <c:pt idx="22009">
                  <c:v>498.54500000000002</c:v>
                </c:pt>
                <c:pt idx="22010">
                  <c:v>498.57799999999997</c:v>
                </c:pt>
                <c:pt idx="22011">
                  <c:v>498.61399999999998</c:v>
                </c:pt>
                <c:pt idx="22012">
                  <c:v>498.64499999999998</c:v>
                </c:pt>
                <c:pt idx="22013">
                  <c:v>498.67500000000001</c:v>
                </c:pt>
                <c:pt idx="22014">
                  <c:v>498.68700000000001</c:v>
                </c:pt>
                <c:pt idx="22015">
                  <c:v>498.68700000000001</c:v>
                </c:pt>
                <c:pt idx="22016">
                  <c:v>498.69499999999999</c:v>
                </c:pt>
                <c:pt idx="22017">
                  <c:v>498.70100000000002</c:v>
                </c:pt>
                <c:pt idx="22018">
                  <c:v>498.70100000000002</c:v>
                </c:pt>
                <c:pt idx="22019">
                  <c:v>498.71</c:v>
                </c:pt>
                <c:pt idx="22020">
                  <c:v>498.72699999999998</c:v>
                </c:pt>
                <c:pt idx="22021">
                  <c:v>498.74</c:v>
                </c:pt>
                <c:pt idx="22022">
                  <c:v>498.75099999999998</c:v>
                </c:pt>
                <c:pt idx="22023">
                  <c:v>498.75200000000001</c:v>
                </c:pt>
                <c:pt idx="22024">
                  <c:v>498.75299999999999</c:v>
                </c:pt>
                <c:pt idx="22025">
                  <c:v>498.77600000000001</c:v>
                </c:pt>
                <c:pt idx="22026">
                  <c:v>498.786</c:v>
                </c:pt>
                <c:pt idx="22027">
                  <c:v>498.79500000000002</c:v>
                </c:pt>
                <c:pt idx="22028">
                  <c:v>498.81099999999998</c:v>
                </c:pt>
                <c:pt idx="22029">
                  <c:v>498.82299999999998</c:v>
                </c:pt>
                <c:pt idx="22030">
                  <c:v>498.839</c:v>
                </c:pt>
                <c:pt idx="22031">
                  <c:v>498.85899999999998</c:v>
                </c:pt>
                <c:pt idx="22032">
                  <c:v>498.86799999999999</c:v>
                </c:pt>
                <c:pt idx="22033">
                  <c:v>498.87299999999999</c:v>
                </c:pt>
                <c:pt idx="22034">
                  <c:v>498.87799999999999</c:v>
                </c:pt>
                <c:pt idx="22035">
                  <c:v>498.88200000000001</c:v>
                </c:pt>
                <c:pt idx="22036">
                  <c:v>498.90199999999999</c:v>
                </c:pt>
                <c:pt idx="22037">
                  <c:v>498.90600000000001</c:v>
                </c:pt>
                <c:pt idx="22038">
                  <c:v>498.91</c:v>
                </c:pt>
                <c:pt idx="22039">
                  <c:v>498.91800000000001</c:v>
                </c:pt>
                <c:pt idx="22040">
                  <c:v>498.94299999999998</c:v>
                </c:pt>
                <c:pt idx="22041">
                  <c:v>498.96199999999999</c:v>
                </c:pt>
                <c:pt idx="22042">
                  <c:v>498.96800000000002</c:v>
                </c:pt>
                <c:pt idx="22043">
                  <c:v>498.97500000000002</c:v>
                </c:pt>
                <c:pt idx="22044">
                  <c:v>498.98500000000001</c:v>
                </c:pt>
                <c:pt idx="22045">
                  <c:v>499.005</c:v>
                </c:pt>
                <c:pt idx="22046">
                  <c:v>499.04599999999999</c:v>
                </c:pt>
                <c:pt idx="22047">
                  <c:v>499.077</c:v>
                </c:pt>
                <c:pt idx="22048">
                  <c:v>499.077</c:v>
                </c:pt>
                <c:pt idx="22049">
                  <c:v>499.07799999999997</c:v>
                </c:pt>
                <c:pt idx="22050">
                  <c:v>499.08300000000003</c:v>
                </c:pt>
                <c:pt idx="22051">
                  <c:v>499.09</c:v>
                </c:pt>
                <c:pt idx="22052">
                  <c:v>499.09899999999999</c:v>
                </c:pt>
                <c:pt idx="22053">
                  <c:v>499.108</c:v>
                </c:pt>
                <c:pt idx="22054">
                  <c:v>499.11700000000002</c:v>
                </c:pt>
                <c:pt idx="22055">
                  <c:v>499.12599999999998</c:v>
                </c:pt>
                <c:pt idx="22056">
                  <c:v>499.13400000000001</c:v>
                </c:pt>
                <c:pt idx="22057">
                  <c:v>499.14100000000002</c:v>
                </c:pt>
                <c:pt idx="22058">
                  <c:v>499.14800000000002</c:v>
                </c:pt>
                <c:pt idx="22059">
                  <c:v>499.15600000000001</c:v>
                </c:pt>
                <c:pt idx="22060">
                  <c:v>499.16399999999999</c:v>
                </c:pt>
                <c:pt idx="22061">
                  <c:v>499.16899999999998</c:v>
                </c:pt>
                <c:pt idx="22062">
                  <c:v>499.17</c:v>
                </c:pt>
                <c:pt idx="22063">
                  <c:v>499.17099999999999</c:v>
                </c:pt>
                <c:pt idx="22064">
                  <c:v>499.17099999999999</c:v>
                </c:pt>
                <c:pt idx="22065">
                  <c:v>499.17200000000003</c:v>
                </c:pt>
                <c:pt idx="22066">
                  <c:v>499.17200000000003</c:v>
                </c:pt>
                <c:pt idx="22067">
                  <c:v>499.173</c:v>
                </c:pt>
                <c:pt idx="22068">
                  <c:v>499.173</c:v>
                </c:pt>
                <c:pt idx="22069">
                  <c:v>499.17399999999998</c:v>
                </c:pt>
                <c:pt idx="22070">
                  <c:v>499.17399999999998</c:v>
                </c:pt>
                <c:pt idx="22071">
                  <c:v>499.17399999999998</c:v>
                </c:pt>
                <c:pt idx="22072">
                  <c:v>499.17500000000001</c:v>
                </c:pt>
                <c:pt idx="22073">
                  <c:v>499.17599999999999</c:v>
                </c:pt>
                <c:pt idx="22074">
                  <c:v>499.17599999999999</c:v>
                </c:pt>
                <c:pt idx="22075">
                  <c:v>499.17700000000002</c:v>
                </c:pt>
                <c:pt idx="22076">
                  <c:v>499.17700000000002</c:v>
                </c:pt>
                <c:pt idx="22077">
                  <c:v>499.17700000000002</c:v>
                </c:pt>
                <c:pt idx="22078">
                  <c:v>499.178</c:v>
                </c:pt>
                <c:pt idx="22079">
                  <c:v>499.178</c:v>
                </c:pt>
                <c:pt idx="22080">
                  <c:v>499.17899999999997</c:v>
                </c:pt>
                <c:pt idx="22081">
                  <c:v>499.17899999999997</c:v>
                </c:pt>
                <c:pt idx="22082">
                  <c:v>499.18</c:v>
                </c:pt>
                <c:pt idx="22083">
                  <c:v>499.18</c:v>
                </c:pt>
                <c:pt idx="22084">
                  <c:v>499.18</c:v>
                </c:pt>
                <c:pt idx="22085">
                  <c:v>499.18</c:v>
                </c:pt>
                <c:pt idx="22086">
                  <c:v>499.18099999999998</c:v>
                </c:pt>
                <c:pt idx="22087">
                  <c:v>499.18200000000002</c:v>
                </c:pt>
                <c:pt idx="22088">
                  <c:v>499.18200000000002</c:v>
                </c:pt>
                <c:pt idx="22089">
                  <c:v>499.18299999999999</c:v>
                </c:pt>
                <c:pt idx="22090">
                  <c:v>499.18299999999999</c:v>
                </c:pt>
                <c:pt idx="22091">
                  <c:v>499.18400000000003</c:v>
                </c:pt>
                <c:pt idx="22092">
                  <c:v>499.18400000000003</c:v>
                </c:pt>
                <c:pt idx="22093">
                  <c:v>499.18400000000003</c:v>
                </c:pt>
                <c:pt idx="22094">
                  <c:v>499.185</c:v>
                </c:pt>
                <c:pt idx="22095">
                  <c:v>499.185</c:v>
                </c:pt>
                <c:pt idx="22096">
                  <c:v>499.18599999999998</c:v>
                </c:pt>
                <c:pt idx="22097">
                  <c:v>499.18700000000001</c:v>
                </c:pt>
                <c:pt idx="22098">
                  <c:v>499.18700000000001</c:v>
                </c:pt>
                <c:pt idx="22099">
                  <c:v>499.18799999999999</c:v>
                </c:pt>
                <c:pt idx="22100">
                  <c:v>499.18799999999999</c:v>
                </c:pt>
                <c:pt idx="22101">
                  <c:v>499.18900000000002</c:v>
                </c:pt>
                <c:pt idx="22102">
                  <c:v>499.18900000000002</c:v>
                </c:pt>
                <c:pt idx="22103">
                  <c:v>499.19</c:v>
                </c:pt>
                <c:pt idx="22104">
                  <c:v>499.19</c:v>
                </c:pt>
                <c:pt idx="22105">
                  <c:v>499.19099999999997</c:v>
                </c:pt>
                <c:pt idx="22106">
                  <c:v>499.19200000000001</c:v>
                </c:pt>
                <c:pt idx="22107">
                  <c:v>499.19200000000001</c:v>
                </c:pt>
                <c:pt idx="22108">
                  <c:v>499.19299999999998</c:v>
                </c:pt>
                <c:pt idx="22109">
                  <c:v>499.19299999999998</c:v>
                </c:pt>
                <c:pt idx="22110">
                  <c:v>499.19400000000002</c:v>
                </c:pt>
                <c:pt idx="22111">
                  <c:v>499.19400000000002</c:v>
                </c:pt>
                <c:pt idx="22112">
                  <c:v>499.19499999999999</c:v>
                </c:pt>
                <c:pt idx="22113">
                  <c:v>499.19499999999999</c:v>
                </c:pt>
                <c:pt idx="22114">
                  <c:v>499.19499999999999</c:v>
                </c:pt>
                <c:pt idx="22115">
                  <c:v>499.19600000000003</c:v>
                </c:pt>
                <c:pt idx="22116">
                  <c:v>499.197</c:v>
                </c:pt>
                <c:pt idx="22117">
                  <c:v>499.197</c:v>
                </c:pt>
                <c:pt idx="22118">
                  <c:v>499.19799999999998</c:v>
                </c:pt>
                <c:pt idx="22119">
                  <c:v>499.19799999999998</c:v>
                </c:pt>
                <c:pt idx="22120">
                  <c:v>499.19900000000001</c:v>
                </c:pt>
                <c:pt idx="22121">
                  <c:v>499.19900000000001</c:v>
                </c:pt>
                <c:pt idx="22122">
                  <c:v>499.2</c:v>
                </c:pt>
                <c:pt idx="22123">
                  <c:v>499.2</c:v>
                </c:pt>
                <c:pt idx="22124">
                  <c:v>499.20100000000002</c:v>
                </c:pt>
                <c:pt idx="22125">
                  <c:v>499.202</c:v>
                </c:pt>
                <c:pt idx="22126">
                  <c:v>499.202</c:v>
                </c:pt>
                <c:pt idx="22127">
                  <c:v>499.202</c:v>
                </c:pt>
                <c:pt idx="22128">
                  <c:v>499.20299999999997</c:v>
                </c:pt>
                <c:pt idx="22129">
                  <c:v>499.20299999999997</c:v>
                </c:pt>
                <c:pt idx="22130">
                  <c:v>499.20400000000001</c:v>
                </c:pt>
                <c:pt idx="22131">
                  <c:v>499.20400000000001</c:v>
                </c:pt>
                <c:pt idx="22132">
                  <c:v>499.20499999999998</c:v>
                </c:pt>
                <c:pt idx="22133">
                  <c:v>499.20499999999998</c:v>
                </c:pt>
                <c:pt idx="22134">
                  <c:v>499.20600000000002</c:v>
                </c:pt>
                <c:pt idx="22135">
                  <c:v>499.20600000000002</c:v>
                </c:pt>
                <c:pt idx="22136">
                  <c:v>499.20699999999999</c:v>
                </c:pt>
                <c:pt idx="22137">
                  <c:v>499.20800000000003</c:v>
                </c:pt>
                <c:pt idx="22138">
                  <c:v>499.20800000000003</c:v>
                </c:pt>
                <c:pt idx="22139">
                  <c:v>499.209</c:v>
                </c:pt>
                <c:pt idx="22140">
                  <c:v>499.209</c:v>
                </c:pt>
                <c:pt idx="22141">
                  <c:v>499.209</c:v>
                </c:pt>
                <c:pt idx="22142">
                  <c:v>499.21</c:v>
                </c:pt>
                <c:pt idx="22143">
                  <c:v>499.21</c:v>
                </c:pt>
                <c:pt idx="22144">
                  <c:v>499.21100000000001</c:v>
                </c:pt>
                <c:pt idx="22145">
                  <c:v>499.21100000000001</c:v>
                </c:pt>
                <c:pt idx="22146">
                  <c:v>499.21199999999999</c:v>
                </c:pt>
                <c:pt idx="22147">
                  <c:v>499.21300000000002</c:v>
                </c:pt>
                <c:pt idx="22148">
                  <c:v>499.21300000000002</c:v>
                </c:pt>
                <c:pt idx="22149">
                  <c:v>499.21300000000002</c:v>
                </c:pt>
                <c:pt idx="22150">
                  <c:v>499.21300000000002</c:v>
                </c:pt>
                <c:pt idx="22151">
                  <c:v>499.21300000000002</c:v>
                </c:pt>
                <c:pt idx="22152">
                  <c:v>499.21300000000002</c:v>
                </c:pt>
                <c:pt idx="22153">
                  <c:v>499.21300000000002</c:v>
                </c:pt>
                <c:pt idx="22154">
                  <c:v>499.21300000000002</c:v>
                </c:pt>
                <c:pt idx="22155">
                  <c:v>499.21300000000002</c:v>
                </c:pt>
                <c:pt idx="22156">
                  <c:v>499.21300000000002</c:v>
                </c:pt>
                <c:pt idx="22157">
                  <c:v>499.21300000000002</c:v>
                </c:pt>
                <c:pt idx="22158">
                  <c:v>499.21300000000002</c:v>
                </c:pt>
                <c:pt idx="22159">
                  <c:v>499.21300000000002</c:v>
                </c:pt>
                <c:pt idx="22160">
                  <c:v>499.21300000000002</c:v>
                </c:pt>
                <c:pt idx="22161">
                  <c:v>499.21300000000002</c:v>
                </c:pt>
                <c:pt idx="22162">
                  <c:v>499.21300000000002</c:v>
                </c:pt>
                <c:pt idx="22163">
                  <c:v>499.21300000000002</c:v>
                </c:pt>
                <c:pt idx="22164">
                  <c:v>499.21300000000002</c:v>
                </c:pt>
                <c:pt idx="22165">
                  <c:v>499.21300000000002</c:v>
                </c:pt>
                <c:pt idx="22166">
                  <c:v>499.21300000000002</c:v>
                </c:pt>
                <c:pt idx="22167">
                  <c:v>499.21300000000002</c:v>
                </c:pt>
                <c:pt idx="22168">
                  <c:v>499.21300000000002</c:v>
                </c:pt>
                <c:pt idx="22169">
                  <c:v>499.21300000000002</c:v>
                </c:pt>
                <c:pt idx="22170">
                  <c:v>499.21300000000002</c:v>
                </c:pt>
                <c:pt idx="22171">
                  <c:v>499.21300000000002</c:v>
                </c:pt>
                <c:pt idx="22172">
                  <c:v>499.21300000000002</c:v>
                </c:pt>
                <c:pt idx="22173">
                  <c:v>499.21300000000002</c:v>
                </c:pt>
                <c:pt idx="22174">
                  <c:v>499.21300000000002</c:v>
                </c:pt>
                <c:pt idx="22175">
                  <c:v>499.21300000000002</c:v>
                </c:pt>
                <c:pt idx="22176">
                  <c:v>499.21300000000002</c:v>
                </c:pt>
                <c:pt idx="22177">
                  <c:v>499.21300000000002</c:v>
                </c:pt>
                <c:pt idx="22178">
                  <c:v>499.21300000000002</c:v>
                </c:pt>
                <c:pt idx="22179">
                  <c:v>499.21300000000002</c:v>
                </c:pt>
                <c:pt idx="22180">
                  <c:v>499.21300000000002</c:v>
                </c:pt>
                <c:pt idx="22181">
                  <c:v>499.21300000000002</c:v>
                </c:pt>
                <c:pt idx="22182">
                  <c:v>499.21300000000002</c:v>
                </c:pt>
                <c:pt idx="22183">
                  <c:v>499.21300000000002</c:v>
                </c:pt>
                <c:pt idx="22184">
                  <c:v>499.21300000000002</c:v>
                </c:pt>
                <c:pt idx="22185">
                  <c:v>499.21300000000002</c:v>
                </c:pt>
                <c:pt idx="22186">
                  <c:v>499.21300000000002</c:v>
                </c:pt>
                <c:pt idx="22187">
                  <c:v>499.21300000000002</c:v>
                </c:pt>
                <c:pt idx="22188">
                  <c:v>499.21300000000002</c:v>
                </c:pt>
                <c:pt idx="22189">
                  <c:v>499.21300000000002</c:v>
                </c:pt>
                <c:pt idx="22190">
                  <c:v>499.21300000000002</c:v>
                </c:pt>
                <c:pt idx="22191">
                  <c:v>499.21300000000002</c:v>
                </c:pt>
                <c:pt idx="22192">
                  <c:v>499.21300000000002</c:v>
                </c:pt>
                <c:pt idx="22193">
                  <c:v>499.21300000000002</c:v>
                </c:pt>
                <c:pt idx="22194">
                  <c:v>499.21300000000002</c:v>
                </c:pt>
                <c:pt idx="22195">
                  <c:v>499.21300000000002</c:v>
                </c:pt>
                <c:pt idx="22196">
                  <c:v>499.21300000000002</c:v>
                </c:pt>
                <c:pt idx="22197">
                  <c:v>499.21300000000002</c:v>
                </c:pt>
                <c:pt idx="22198">
                  <c:v>499.21300000000002</c:v>
                </c:pt>
                <c:pt idx="22199">
                  <c:v>499.21300000000002</c:v>
                </c:pt>
                <c:pt idx="22200">
                  <c:v>499.21300000000002</c:v>
                </c:pt>
                <c:pt idx="22201">
                  <c:v>499.21300000000002</c:v>
                </c:pt>
                <c:pt idx="22202">
                  <c:v>499.21300000000002</c:v>
                </c:pt>
                <c:pt idx="22203">
                  <c:v>499.21300000000002</c:v>
                </c:pt>
                <c:pt idx="22204">
                  <c:v>499.21300000000002</c:v>
                </c:pt>
                <c:pt idx="22205">
                  <c:v>499.21300000000002</c:v>
                </c:pt>
                <c:pt idx="22206">
                  <c:v>499.21300000000002</c:v>
                </c:pt>
                <c:pt idx="22207">
                  <c:v>499.21300000000002</c:v>
                </c:pt>
                <c:pt idx="22208">
                  <c:v>499.21300000000002</c:v>
                </c:pt>
                <c:pt idx="22209">
                  <c:v>499.21300000000002</c:v>
                </c:pt>
                <c:pt idx="22210">
                  <c:v>499.21300000000002</c:v>
                </c:pt>
                <c:pt idx="22211">
                  <c:v>499.21300000000002</c:v>
                </c:pt>
                <c:pt idx="22212">
                  <c:v>499.21300000000002</c:v>
                </c:pt>
                <c:pt idx="22213">
                  <c:v>499.21300000000002</c:v>
                </c:pt>
                <c:pt idx="22214">
                  <c:v>499.21300000000002</c:v>
                </c:pt>
                <c:pt idx="22215">
                  <c:v>499.21300000000002</c:v>
                </c:pt>
                <c:pt idx="22216">
                  <c:v>499.21300000000002</c:v>
                </c:pt>
                <c:pt idx="22217">
                  <c:v>499.21300000000002</c:v>
                </c:pt>
                <c:pt idx="22218">
                  <c:v>499.21300000000002</c:v>
                </c:pt>
                <c:pt idx="22219">
                  <c:v>499.21300000000002</c:v>
                </c:pt>
                <c:pt idx="22220">
                  <c:v>499.21300000000002</c:v>
                </c:pt>
                <c:pt idx="22221">
                  <c:v>499.21300000000002</c:v>
                </c:pt>
                <c:pt idx="22222">
                  <c:v>499.21300000000002</c:v>
                </c:pt>
                <c:pt idx="22223">
                  <c:v>499.21300000000002</c:v>
                </c:pt>
                <c:pt idx="22224">
                  <c:v>499.21300000000002</c:v>
                </c:pt>
                <c:pt idx="22225">
                  <c:v>499.21300000000002</c:v>
                </c:pt>
                <c:pt idx="22226">
                  <c:v>499.21300000000002</c:v>
                </c:pt>
                <c:pt idx="22227">
                  <c:v>499.21300000000002</c:v>
                </c:pt>
                <c:pt idx="22228">
                  <c:v>499.21300000000002</c:v>
                </c:pt>
                <c:pt idx="22229">
                  <c:v>499.21300000000002</c:v>
                </c:pt>
                <c:pt idx="22230">
                  <c:v>499.21300000000002</c:v>
                </c:pt>
                <c:pt idx="22231">
                  <c:v>499.21300000000002</c:v>
                </c:pt>
                <c:pt idx="22232">
                  <c:v>499.21300000000002</c:v>
                </c:pt>
                <c:pt idx="22233">
                  <c:v>499.21300000000002</c:v>
                </c:pt>
                <c:pt idx="22234">
                  <c:v>499.21300000000002</c:v>
                </c:pt>
                <c:pt idx="22235">
                  <c:v>499.21300000000002</c:v>
                </c:pt>
                <c:pt idx="22236">
                  <c:v>499.21300000000002</c:v>
                </c:pt>
                <c:pt idx="22237">
                  <c:v>499.21300000000002</c:v>
                </c:pt>
                <c:pt idx="22238">
                  <c:v>499.21300000000002</c:v>
                </c:pt>
                <c:pt idx="22239">
                  <c:v>499.21300000000002</c:v>
                </c:pt>
                <c:pt idx="22240">
                  <c:v>499.21300000000002</c:v>
                </c:pt>
                <c:pt idx="22241">
                  <c:v>499.21300000000002</c:v>
                </c:pt>
                <c:pt idx="22242">
                  <c:v>499.21300000000002</c:v>
                </c:pt>
                <c:pt idx="22243">
                  <c:v>499.21300000000002</c:v>
                </c:pt>
                <c:pt idx="22244">
                  <c:v>499.21300000000002</c:v>
                </c:pt>
                <c:pt idx="22245">
                  <c:v>499.21300000000002</c:v>
                </c:pt>
                <c:pt idx="22246">
                  <c:v>499.21300000000002</c:v>
                </c:pt>
                <c:pt idx="22247">
                  <c:v>499.21300000000002</c:v>
                </c:pt>
                <c:pt idx="22248">
                  <c:v>499.21300000000002</c:v>
                </c:pt>
                <c:pt idx="22249">
                  <c:v>499.21300000000002</c:v>
                </c:pt>
                <c:pt idx="22250">
                  <c:v>499.21300000000002</c:v>
                </c:pt>
                <c:pt idx="22251">
                  <c:v>499.21300000000002</c:v>
                </c:pt>
                <c:pt idx="22252">
                  <c:v>499.21300000000002</c:v>
                </c:pt>
                <c:pt idx="22253">
                  <c:v>499.21300000000002</c:v>
                </c:pt>
                <c:pt idx="22254">
                  <c:v>499.21300000000002</c:v>
                </c:pt>
                <c:pt idx="22255">
                  <c:v>499.21300000000002</c:v>
                </c:pt>
                <c:pt idx="22256">
                  <c:v>499.21300000000002</c:v>
                </c:pt>
                <c:pt idx="22257">
                  <c:v>499.21300000000002</c:v>
                </c:pt>
                <c:pt idx="22258">
                  <c:v>499.21300000000002</c:v>
                </c:pt>
                <c:pt idx="22259">
                  <c:v>499.21300000000002</c:v>
                </c:pt>
                <c:pt idx="22260">
                  <c:v>499.21300000000002</c:v>
                </c:pt>
                <c:pt idx="22261">
                  <c:v>499.21300000000002</c:v>
                </c:pt>
                <c:pt idx="22262">
                  <c:v>499.21300000000002</c:v>
                </c:pt>
                <c:pt idx="22263">
                  <c:v>499.21300000000002</c:v>
                </c:pt>
                <c:pt idx="22264">
                  <c:v>499.21300000000002</c:v>
                </c:pt>
                <c:pt idx="22265">
                  <c:v>499.21300000000002</c:v>
                </c:pt>
                <c:pt idx="22266">
                  <c:v>499.21300000000002</c:v>
                </c:pt>
                <c:pt idx="22267">
                  <c:v>499.21300000000002</c:v>
                </c:pt>
                <c:pt idx="22268">
                  <c:v>499.21300000000002</c:v>
                </c:pt>
                <c:pt idx="22269">
                  <c:v>499.21300000000002</c:v>
                </c:pt>
                <c:pt idx="22270">
                  <c:v>499.21300000000002</c:v>
                </c:pt>
                <c:pt idx="22271">
                  <c:v>499.21300000000002</c:v>
                </c:pt>
                <c:pt idx="22272">
                  <c:v>499.21300000000002</c:v>
                </c:pt>
                <c:pt idx="22273">
                  <c:v>499.21300000000002</c:v>
                </c:pt>
              </c:numCache>
            </c:numRef>
          </c:xVal>
          <c:yVal>
            <c:numRef>
              <c:f>Data!$AT$4:$AT$27000</c:f>
              <c:numCache>
                <c:formatCode>General</c:formatCode>
                <c:ptCount val="26997"/>
                <c:pt idx="0">
                  <c:v>10.3</c:v>
                </c:pt>
                <c:pt idx="1">
                  <c:v>10.9</c:v>
                </c:pt>
                <c:pt idx="2">
                  <c:v>10.9</c:v>
                </c:pt>
                <c:pt idx="3">
                  <c:v>10.9</c:v>
                </c:pt>
                <c:pt idx="4">
                  <c:v>10.9</c:v>
                </c:pt>
                <c:pt idx="5">
                  <c:v>10.9</c:v>
                </c:pt>
                <c:pt idx="6">
                  <c:v>10.3</c:v>
                </c:pt>
                <c:pt idx="7">
                  <c:v>10.9</c:v>
                </c:pt>
                <c:pt idx="8">
                  <c:v>10.9</c:v>
                </c:pt>
                <c:pt idx="9">
                  <c:v>10.9</c:v>
                </c:pt>
                <c:pt idx="10">
                  <c:v>10.9</c:v>
                </c:pt>
                <c:pt idx="11">
                  <c:v>10.9</c:v>
                </c:pt>
                <c:pt idx="12">
                  <c:v>10.9</c:v>
                </c:pt>
                <c:pt idx="13">
                  <c:v>10.9</c:v>
                </c:pt>
                <c:pt idx="14">
                  <c:v>11.2</c:v>
                </c:pt>
                <c:pt idx="15">
                  <c:v>11.3</c:v>
                </c:pt>
                <c:pt idx="16">
                  <c:v>10.9</c:v>
                </c:pt>
                <c:pt idx="17">
                  <c:v>10.9</c:v>
                </c:pt>
                <c:pt idx="18">
                  <c:v>10.9</c:v>
                </c:pt>
                <c:pt idx="19">
                  <c:v>10.9</c:v>
                </c:pt>
                <c:pt idx="20">
                  <c:v>11.2</c:v>
                </c:pt>
                <c:pt idx="21">
                  <c:v>11.3</c:v>
                </c:pt>
                <c:pt idx="22">
                  <c:v>10.9</c:v>
                </c:pt>
                <c:pt idx="23">
                  <c:v>10.9</c:v>
                </c:pt>
                <c:pt idx="24">
                  <c:v>10.9</c:v>
                </c:pt>
                <c:pt idx="25">
                  <c:v>11.8</c:v>
                </c:pt>
                <c:pt idx="26">
                  <c:v>11.9</c:v>
                </c:pt>
                <c:pt idx="27">
                  <c:v>11.9</c:v>
                </c:pt>
                <c:pt idx="28">
                  <c:v>10.9</c:v>
                </c:pt>
                <c:pt idx="29">
                  <c:v>10.9</c:v>
                </c:pt>
                <c:pt idx="30">
                  <c:v>10.9</c:v>
                </c:pt>
                <c:pt idx="31">
                  <c:v>10.9</c:v>
                </c:pt>
                <c:pt idx="32">
                  <c:v>11.9</c:v>
                </c:pt>
                <c:pt idx="33">
                  <c:v>11.9</c:v>
                </c:pt>
                <c:pt idx="34">
                  <c:v>11</c:v>
                </c:pt>
                <c:pt idx="35">
                  <c:v>11.2</c:v>
                </c:pt>
                <c:pt idx="36">
                  <c:v>11.9</c:v>
                </c:pt>
                <c:pt idx="37">
                  <c:v>10.9</c:v>
                </c:pt>
                <c:pt idx="38">
                  <c:v>10.9</c:v>
                </c:pt>
                <c:pt idx="39">
                  <c:v>11.5</c:v>
                </c:pt>
                <c:pt idx="40">
                  <c:v>11.9</c:v>
                </c:pt>
                <c:pt idx="41">
                  <c:v>10.9</c:v>
                </c:pt>
                <c:pt idx="42">
                  <c:v>10.9</c:v>
                </c:pt>
                <c:pt idx="43">
                  <c:v>10.9</c:v>
                </c:pt>
                <c:pt idx="44">
                  <c:v>11.9</c:v>
                </c:pt>
                <c:pt idx="45">
                  <c:v>11.9</c:v>
                </c:pt>
                <c:pt idx="46">
                  <c:v>10.9</c:v>
                </c:pt>
                <c:pt idx="47">
                  <c:v>11.9</c:v>
                </c:pt>
                <c:pt idx="48">
                  <c:v>11.9</c:v>
                </c:pt>
                <c:pt idx="49">
                  <c:v>11.9</c:v>
                </c:pt>
                <c:pt idx="50">
                  <c:v>11.9</c:v>
                </c:pt>
                <c:pt idx="51">
                  <c:v>11.9</c:v>
                </c:pt>
                <c:pt idx="52">
                  <c:v>11.9</c:v>
                </c:pt>
                <c:pt idx="53">
                  <c:v>11.9</c:v>
                </c:pt>
                <c:pt idx="54">
                  <c:v>11.9</c:v>
                </c:pt>
                <c:pt idx="55">
                  <c:v>11.9</c:v>
                </c:pt>
                <c:pt idx="56">
                  <c:v>12.9</c:v>
                </c:pt>
                <c:pt idx="57">
                  <c:v>12.9</c:v>
                </c:pt>
                <c:pt idx="58">
                  <c:v>12.9</c:v>
                </c:pt>
                <c:pt idx="59">
                  <c:v>12.9</c:v>
                </c:pt>
                <c:pt idx="60">
                  <c:v>12.9</c:v>
                </c:pt>
                <c:pt idx="61">
                  <c:v>12.9</c:v>
                </c:pt>
                <c:pt idx="62">
                  <c:v>13.2</c:v>
                </c:pt>
                <c:pt idx="63">
                  <c:v>14.5</c:v>
                </c:pt>
                <c:pt idx="64">
                  <c:v>14.9</c:v>
                </c:pt>
                <c:pt idx="65">
                  <c:v>14.9</c:v>
                </c:pt>
                <c:pt idx="66">
                  <c:v>16.100000000000001</c:v>
                </c:pt>
                <c:pt idx="67">
                  <c:v>16.899999999999999</c:v>
                </c:pt>
                <c:pt idx="68">
                  <c:v>18.100000000000001</c:v>
                </c:pt>
                <c:pt idx="69">
                  <c:v>20.100000000000001</c:v>
                </c:pt>
                <c:pt idx="70">
                  <c:v>21.8</c:v>
                </c:pt>
                <c:pt idx="71">
                  <c:v>23.1</c:v>
                </c:pt>
                <c:pt idx="72">
                  <c:v>25</c:v>
                </c:pt>
                <c:pt idx="73">
                  <c:v>27.7</c:v>
                </c:pt>
                <c:pt idx="74">
                  <c:v>29.6</c:v>
                </c:pt>
                <c:pt idx="75">
                  <c:v>32.299999999999997</c:v>
                </c:pt>
                <c:pt idx="76">
                  <c:v>35.5</c:v>
                </c:pt>
                <c:pt idx="77">
                  <c:v>37.200000000000003</c:v>
                </c:pt>
                <c:pt idx="78">
                  <c:v>39.9</c:v>
                </c:pt>
                <c:pt idx="79">
                  <c:v>41.6</c:v>
                </c:pt>
                <c:pt idx="80">
                  <c:v>42.9</c:v>
                </c:pt>
                <c:pt idx="81">
                  <c:v>44.8</c:v>
                </c:pt>
                <c:pt idx="82">
                  <c:v>45.6</c:v>
                </c:pt>
                <c:pt idx="83">
                  <c:v>47.9</c:v>
                </c:pt>
                <c:pt idx="84">
                  <c:v>47.4</c:v>
                </c:pt>
                <c:pt idx="85">
                  <c:v>50.4</c:v>
                </c:pt>
                <c:pt idx="86">
                  <c:v>50.1</c:v>
                </c:pt>
                <c:pt idx="87">
                  <c:v>52.2</c:v>
                </c:pt>
                <c:pt idx="88">
                  <c:v>53.5</c:v>
                </c:pt>
                <c:pt idx="89">
                  <c:v>53.8</c:v>
                </c:pt>
                <c:pt idx="90">
                  <c:v>55.1</c:v>
                </c:pt>
                <c:pt idx="91">
                  <c:v>55.5</c:v>
                </c:pt>
                <c:pt idx="92">
                  <c:v>54.8</c:v>
                </c:pt>
                <c:pt idx="93">
                  <c:v>57.3</c:v>
                </c:pt>
                <c:pt idx="94">
                  <c:v>57.5</c:v>
                </c:pt>
                <c:pt idx="95">
                  <c:v>58.2</c:v>
                </c:pt>
                <c:pt idx="96">
                  <c:v>58.1</c:v>
                </c:pt>
                <c:pt idx="97">
                  <c:v>59.4</c:v>
                </c:pt>
                <c:pt idx="98">
                  <c:v>60.2</c:v>
                </c:pt>
                <c:pt idx="99">
                  <c:v>60.7</c:v>
                </c:pt>
                <c:pt idx="100">
                  <c:v>61.5</c:v>
                </c:pt>
                <c:pt idx="101">
                  <c:v>61.5</c:v>
                </c:pt>
                <c:pt idx="102">
                  <c:v>62.1</c:v>
                </c:pt>
                <c:pt idx="103">
                  <c:v>62.5</c:v>
                </c:pt>
                <c:pt idx="104">
                  <c:v>62.5</c:v>
                </c:pt>
                <c:pt idx="105">
                  <c:v>63.7</c:v>
                </c:pt>
                <c:pt idx="106">
                  <c:v>63.5</c:v>
                </c:pt>
                <c:pt idx="107">
                  <c:v>64.2</c:v>
                </c:pt>
                <c:pt idx="108">
                  <c:v>62.2</c:v>
                </c:pt>
                <c:pt idx="109">
                  <c:v>64.3</c:v>
                </c:pt>
                <c:pt idx="110">
                  <c:v>64.7</c:v>
                </c:pt>
                <c:pt idx="111">
                  <c:v>66</c:v>
                </c:pt>
                <c:pt idx="112">
                  <c:v>66.400000000000006</c:v>
                </c:pt>
                <c:pt idx="113">
                  <c:v>65</c:v>
                </c:pt>
                <c:pt idx="114">
                  <c:v>66.400000000000006</c:v>
                </c:pt>
                <c:pt idx="115">
                  <c:v>66.400000000000006</c:v>
                </c:pt>
                <c:pt idx="116">
                  <c:v>66.8</c:v>
                </c:pt>
                <c:pt idx="117">
                  <c:v>66</c:v>
                </c:pt>
                <c:pt idx="118">
                  <c:v>68.3</c:v>
                </c:pt>
                <c:pt idx="119">
                  <c:v>68.400000000000006</c:v>
                </c:pt>
                <c:pt idx="120">
                  <c:v>68.400000000000006</c:v>
                </c:pt>
                <c:pt idx="121">
                  <c:v>68.400000000000006</c:v>
                </c:pt>
                <c:pt idx="122">
                  <c:v>68.099999999999994</c:v>
                </c:pt>
                <c:pt idx="123">
                  <c:v>68.599999999999994</c:v>
                </c:pt>
                <c:pt idx="124">
                  <c:v>68.400000000000006</c:v>
                </c:pt>
                <c:pt idx="125">
                  <c:v>69.400000000000006</c:v>
                </c:pt>
                <c:pt idx="126">
                  <c:v>68.8</c:v>
                </c:pt>
                <c:pt idx="127">
                  <c:v>69.3</c:v>
                </c:pt>
                <c:pt idx="128">
                  <c:v>68.7</c:v>
                </c:pt>
                <c:pt idx="129">
                  <c:v>69.400000000000006</c:v>
                </c:pt>
                <c:pt idx="130">
                  <c:v>70.3</c:v>
                </c:pt>
                <c:pt idx="131">
                  <c:v>70.400000000000006</c:v>
                </c:pt>
                <c:pt idx="132">
                  <c:v>70.400000000000006</c:v>
                </c:pt>
                <c:pt idx="133">
                  <c:v>70.400000000000006</c:v>
                </c:pt>
                <c:pt idx="134">
                  <c:v>70.400000000000006</c:v>
                </c:pt>
                <c:pt idx="135">
                  <c:v>71</c:v>
                </c:pt>
                <c:pt idx="136">
                  <c:v>71.400000000000006</c:v>
                </c:pt>
                <c:pt idx="137">
                  <c:v>71.099999999999994</c:v>
                </c:pt>
                <c:pt idx="138">
                  <c:v>70.400000000000006</c:v>
                </c:pt>
                <c:pt idx="139">
                  <c:v>70.400000000000006</c:v>
                </c:pt>
                <c:pt idx="140">
                  <c:v>71.400000000000006</c:v>
                </c:pt>
                <c:pt idx="141">
                  <c:v>70.8</c:v>
                </c:pt>
                <c:pt idx="142">
                  <c:v>71.3</c:v>
                </c:pt>
                <c:pt idx="143">
                  <c:v>71.099999999999994</c:v>
                </c:pt>
                <c:pt idx="144">
                  <c:v>69.2</c:v>
                </c:pt>
                <c:pt idx="145">
                  <c:v>71.2</c:v>
                </c:pt>
                <c:pt idx="146">
                  <c:v>70.099999999999994</c:v>
                </c:pt>
                <c:pt idx="147">
                  <c:v>70.599999999999994</c:v>
                </c:pt>
                <c:pt idx="148">
                  <c:v>70.400000000000006</c:v>
                </c:pt>
                <c:pt idx="149">
                  <c:v>71.8</c:v>
                </c:pt>
                <c:pt idx="150">
                  <c:v>69.2</c:v>
                </c:pt>
                <c:pt idx="151">
                  <c:v>72.2</c:v>
                </c:pt>
                <c:pt idx="152">
                  <c:v>71.099999999999994</c:v>
                </c:pt>
                <c:pt idx="153">
                  <c:v>70.400000000000006</c:v>
                </c:pt>
                <c:pt idx="154">
                  <c:v>72.3</c:v>
                </c:pt>
                <c:pt idx="155">
                  <c:v>71.599999999999994</c:v>
                </c:pt>
                <c:pt idx="156">
                  <c:v>72.400000000000006</c:v>
                </c:pt>
                <c:pt idx="157">
                  <c:v>71.400000000000006</c:v>
                </c:pt>
                <c:pt idx="158">
                  <c:v>71.7</c:v>
                </c:pt>
                <c:pt idx="159">
                  <c:v>71.7</c:v>
                </c:pt>
                <c:pt idx="160">
                  <c:v>72.3</c:v>
                </c:pt>
                <c:pt idx="161">
                  <c:v>71.8</c:v>
                </c:pt>
                <c:pt idx="162">
                  <c:v>71.599999999999994</c:v>
                </c:pt>
                <c:pt idx="163">
                  <c:v>68.599999999999994</c:v>
                </c:pt>
                <c:pt idx="164">
                  <c:v>72.099999999999994</c:v>
                </c:pt>
                <c:pt idx="165">
                  <c:v>72</c:v>
                </c:pt>
                <c:pt idx="166">
                  <c:v>69.5</c:v>
                </c:pt>
                <c:pt idx="167">
                  <c:v>72.400000000000006</c:v>
                </c:pt>
                <c:pt idx="168">
                  <c:v>72.400000000000006</c:v>
                </c:pt>
                <c:pt idx="169">
                  <c:v>72.400000000000006</c:v>
                </c:pt>
                <c:pt idx="170">
                  <c:v>70.7</c:v>
                </c:pt>
                <c:pt idx="171">
                  <c:v>72</c:v>
                </c:pt>
                <c:pt idx="172">
                  <c:v>72.400000000000006</c:v>
                </c:pt>
                <c:pt idx="173">
                  <c:v>71.5</c:v>
                </c:pt>
                <c:pt idx="174">
                  <c:v>71.2</c:v>
                </c:pt>
                <c:pt idx="175">
                  <c:v>71.400000000000006</c:v>
                </c:pt>
                <c:pt idx="176">
                  <c:v>69.900000000000006</c:v>
                </c:pt>
                <c:pt idx="177">
                  <c:v>70.2</c:v>
                </c:pt>
                <c:pt idx="178">
                  <c:v>71.3</c:v>
                </c:pt>
                <c:pt idx="179">
                  <c:v>72.400000000000006</c:v>
                </c:pt>
                <c:pt idx="180">
                  <c:v>72.400000000000006</c:v>
                </c:pt>
                <c:pt idx="181">
                  <c:v>71.400000000000006</c:v>
                </c:pt>
                <c:pt idx="182">
                  <c:v>71.099999999999994</c:v>
                </c:pt>
                <c:pt idx="183">
                  <c:v>71</c:v>
                </c:pt>
                <c:pt idx="184">
                  <c:v>72.3</c:v>
                </c:pt>
                <c:pt idx="185">
                  <c:v>69.400000000000006</c:v>
                </c:pt>
                <c:pt idx="186">
                  <c:v>71.2</c:v>
                </c:pt>
                <c:pt idx="187">
                  <c:v>69.5</c:v>
                </c:pt>
                <c:pt idx="188">
                  <c:v>70.7</c:v>
                </c:pt>
                <c:pt idx="189">
                  <c:v>70.8</c:v>
                </c:pt>
                <c:pt idx="190">
                  <c:v>71.3</c:v>
                </c:pt>
                <c:pt idx="191">
                  <c:v>70.2</c:v>
                </c:pt>
                <c:pt idx="192">
                  <c:v>72.400000000000006</c:v>
                </c:pt>
                <c:pt idx="193">
                  <c:v>71.400000000000006</c:v>
                </c:pt>
                <c:pt idx="194">
                  <c:v>71.400000000000006</c:v>
                </c:pt>
                <c:pt idx="195">
                  <c:v>70.8</c:v>
                </c:pt>
                <c:pt idx="196">
                  <c:v>71.3</c:v>
                </c:pt>
                <c:pt idx="197">
                  <c:v>70.400000000000006</c:v>
                </c:pt>
                <c:pt idx="198">
                  <c:v>71.599999999999994</c:v>
                </c:pt>
                <c:pt idx="199">
                  <c:v>70.5</c:v>
                </c:pt>
                <c:pt idx="200">
                  <c:v>70.900000000000006</c:v>
                </c:pt>
                <c:pt idx="201">
                  <c:v>71.7</c:v>
                </c:pt>
                <c:pt idx="202">
                  <c:v>71.400000000000006</c:v>
                </c:pt>
                <c:pt idx="203">
                  <c:v>72.099999999999994</c:v>
                </c:pt>
                <c:pt idx="204">
                  <c:v>71.400000000000006</c:v>
                </c:pt>
                <c:pt idx="205">
                  <c:v>72.3</c:v>
                </c:pt>
                <c:pt idx="206">
                  <c:v>70.099999999999994</c:v>
                </c:pt>
                <c:pt idx="207">
                  <c:v>70.599999999999994</c:v>
                </c:pt>
                <c:pt idx="208">
                  <c:v>71.400000000000006</c:v>
                </c:pt>
                <c:pt idx="209">
                  <c:v>71.8</c:v>
                </c:pt>
                <c:pt idx="210">
                  <c:v>69.8</c:v>
                </c:pt>
                <c:pt idx="211">
                  <c:v>69.400000000000006</c:v>
                </c:pt>
                <c:pt idx="212">
                  <c:v>69.900000000000006</c:v>
                </c:pt>
                <c:pt idx="213">
                  <c:v>71.400000000000006</c:v>
                </c:pt>
                <c:pt idx="214">
                  <c:v>67.599999999999994</c:v>
                </c:pt>
                <c:pt idx="215">
                  <c:v>70.7</c:v>
                </c:pt>
                <c:pt idx="216">
                  <c:v>71.400000000000006</c:v>
                </c:pt>
                <c:pt idx="217">
                  <c:v>71.400000000000006</c:v>
                </c:pt>
                <c:pt idx="218">
                  <c:v>71.099999999999994</c:v>
                </c:pt>
                <c:pt idx="219">
                  <c:v>71</c:v>
                </c:pt>
                <c:pt idx="220">
                  <c:v>71.400000000000006</c:v>
                </c:pt>
                <c:pt idx="221">
                  <c:v>70.400000000000006</c:v>
                </c:pt>
                <c:pt idx="222">
                  <c:v>71</c:v>
                </c:pt>
                <c:pt idx="223">
                  <c:v>71.400000000000006</c:v>
                </c:pt>
                <c:pt idx="224">
                  <c:v>70.8</c:v>
                </c:pt>
                <c:pt idx="225">
                  <c:v>68.8</c:v>
                </c:pt>
                <c:pt idx="226">
                  <c:v>70.3</c:v>
                </c:pt>
                <c:pt idx="227">
                  <c:v>70.7</c:v>
                </c:pt>
                <c:pt idx="228">
                  <c:v>71.400000000000006</c:v>
                </c:pt>
                <c:pt idx="229">
                  <c:v>70.400000000000006</c:v>
                </c:pt>
                <c:pt idx="230">
                  <c:v>68.099999999999994</c:v>
                </c:pt>
                <c:pt idx="231">
                  <c:v>68.599999999999994</c:v>
                </c:pt>
                <c:pt idx="232">
                  <c:v>70.3</c:v>
                </c:pt>
                <c:pt idx="233">
                  <c:v>70.7</c:v>
                </c:pt>
                <c:pt idx="234">
                  <c:v>70.8</c:v>
                </c:pt>
                <c:pt idx="235">
                  <c:v>70.400000000000006</c:v>
                </c:pt>
                <c:pt idx="236">
                  <c:v>70.400000000000006</c:v>
                </c:pt>
                <c:pt idx="237">
                  <c:v>70.400000000000006</c:v>
                </c:pt>
                <c:pt idx="238">
                  <c:v>70.400000000000006</c:v>
                </c:pt>
                <c:pt idx="239">
                  <c:v>69.7</c:v>
                </c:pt>
                <c:pt idx="240">
                  <c:v>71</c:v>
                </c:pt>
                <c:pt idx="241">
                  <c:v>70.400000000000006</c:v>
                </c:pt>
                <c:pt idx="242">
                  <c:v>70.099999999999994</c:v>
                </c:pt>
                <c:pt idx="243">
                  <c:v>70</c:v>
                </c:pt>
                <c:pt idx="244">
                  <c:v>70.400000000000006</c:v>
                </c:pt>
                <c:pt idx="245">
                  <c:v>68.8</c:v>
                </c:pt>
                <c:pt idx="246">
                  <c:v>69.2</c:v>
                </c:pt>
                <c:pt idx="247">
                  <c:v>68.5</c:v>
                </c:pt>
                <c:pt idx="248">
                  <c:v>68.7</c:v>
                </c:pt>
                <c:pt idx="249">
                  <c:v>70</c:v>
                </c:pt>
                <c:pt idx="250">
                  <c:v>66.599999999999994</c:v>
                </c:pt>
                <c:pt idx="251">
                  <c:v>68.400000000000006</c:v>
                </c:pt>
                <c:pt idx="252">
                  <c:v>69</c:v>
                </c:pt>
                <c:pt idx="253">
                  <c:v>70.3</c:v>
                </c:pt>
                <c:pt idx="254">
                  <c:v>69.400000000000006</c:v>
                </c:pt>
                <c:pt idx="255">
                  <c:v>70</c:v>
                </c:pt>
                <c:pt idx="256">
                  <c:v>68.5</c:v>
                </c:pt>
                <c:pt idx="257">
                  <c:v>68.7</c:v>
                </c:pt>
                <c:pt idx="258">
                  <c:v>70</c:v>
                </c:pt>
                <c:pt idx="259">
                  <c:v>70.400000000000006</c:v>
                </c:pt>
                <c:pt idx="260">
                  <c:v>69.8</c:v>
                </c:pt>
                <c:pt idx="261">
                  <c:v>69.599999999999994</c:v>
                </c:pt>
                <c:pt idx="262">
                  <c:v>69.400000000000006</c:v>
                </c:pt>
                <c:pt idx="263">
                  <c:v>68.8</c:v>
                </c:pt>
                <c:pt idx="264">
                  <c:v>68.599999999999994</c:v>
                </c:pt>
                <c:pt idx="265">
                  <c:v>70.3</c:v>
                </c:pt>
                <c:pt idx="266">
                  <c:v>67.8</c:v>
                </c:pt>
                <c:pt idx="267">
                  <c:v>67.599999999999994</c:v>
                </c:pt>
                <c:pt idx="268">
                  <c:v>69.3</c:v>
                </c:pt>
                <c:pt idx="269">
                  <c:v>68.7</c:v>
                </c:pt>
                <c:pt idx="270">
                  <c:v>70</c:v>
                </c:pt>
                <c:pt idx="271">
                  <c:v>70.400000000000006</c:v>
                </c:pt>
                <c:pt idx="272">
                  <c:v>67.7</c:v>
                </c:pt>
                <c:pt idx="273">
                  <c:v>69.599999999999994</c:v>
                </c:pt>
                <c:pt idx="274">
                  <c:v>69.400000000000006</c:v>
                </c:pt>
                <c:pt idx="275">
                  <c:v>69.8</c:v>
                </c:pt>
                <c:pt idx="276">
                  <c:v>69</c:v>
                </c:pt>
                <c:pt idx="277">
                  <c:v>67.5</c:v>
                </c:pt>
                <c:pt idx="278">
                  <c:v>70.400000000000006</c:v>
                </c:pt>
                <c:pt idx="279">
                  <c:v>69.2</c:v>
                </c:pt>
                <c:pt idx="280">
                  <c:v>66.5</c:v>
                </c:pt>
                <c:pt idx="281">
                  <c:v>68.8</c:v>
                </c:pt>
                <c:pt idx="282">
                  <c:v>68.599999999999994</c:v>
                </c:pt>
                <c:pt idx="283">
                  <c:v>70.3</c:v>
                </c:pt>
                <c:pt idx="284">
                  <c:v>69.400000000000006</c:v>
                </c:pt>
                <c:pt idx="285">
                  <c:v>68.2</c:v>
                </c:pt>
                <c:pt idx="286">
                  <c:v>69.3</c:v>
                </c:pt>
                <c:pt idx="287">
                  <c:v>69.099999999999994</c:v>
                </c:pt>
                <c:pt idx="288">
                  <c:v>69</c:v>
                </c:pt>
                <c:pt idx="289">
                  <c:v>68.5</c:v>
                </c:pt>
                <c:pt idx="290">
                  <c:v>69.7</c:v>
                </c:pt>
                <c:pt idx="291">
                  <c:v>69.2</c:v>
                </c:pt>
                <c:pt idx="292">
                  <c:v>68.400000000000006</c:v>
                </c:pt>
                <c:pt idx="293">
                  <c:v>69.400000000000006</c:v>
                </c:pt>
                <c:pt idx="294">
                  <c:v>68.8</c:v>
                </c:pt>
                <c:pt idx="295">
                  <c:v>69.3</c:v>
                </c:pt>
                <c:pt idx="296">
                  <c:v>70.099999999999994</c:v>
                </c:pt>
                <c:pt idx="297">
                  <c:v>68.2</c:v>
                </c:pt>
                <c:pt idx="298">
                  <c:v>69.3</c:v>
                </c:pt>
                <c:pt idx="299">
                  <c:v>69.400000000000006</c:v>
                </c:pt>
                <c:pt idx="300">
                  <c:v>68.8</c:v>
                </c:pt>
                <c:pt idx="301">
                  <c:v>69.3</c:v>
                </c:pt>
                <c:pt idx="302">
                  <c:v>69.3</c:v>
                </c:pt>
                <c:pt idx="303">
                  <c:v>68.2</c:v>
                </c:pt>
                <c:pt idx="304">
                  <c:v>69.400000000000006</c:v>
                </c:pt>
                <c:pt idx="305">
                  <c:v>67</c:v>
                </c:pt>
                <c:pt idx="306">
                  <c:v>69</c:v>
                </c:pt>
                <c:pt idx="307">
                  <c:v>69.400000000000006</c:v>
                </c:pt>
                <c:pt idx="308">
                  <c:v>70.099999999999994</c:v>
                </c:pt>
                <c:pt idx="309">
                  <c:v>68.8</c:v>
                </c:pt>
                <c:pt idx="310">
                  <c:v>68.400000000000006</c:v>
                </c:pt>
                <c:pt idx="311">
                  <c:v>66.5</c:v>
                </c:pt>
                <c:pt idx="312">
                  <c:v>68.8</c:v>
                </c:pt>
                <c:pt idx="313">
                  <c:v>69.3</c:v>
                </c:pt>
                <c:pt idx="314">
                  <c:v>69.400000000000006</c:v>
                </c:pt>
                <c:pt idx="315">
                  <c:v>69.400000000000006</c:v>
                </c:pt>
                <c:pt idx="316">
                  <c:v>68.400000000000006</c:v>
                </c:pt>
                <c:pt idx="317">
                  <c:v>68.400000000000006</c:v>
                </c:pt>
                <c:pt idx="318">
                  <c:v>67.8</c:v>
                </c:pt>
                <c:pt idx="319">
                  <c:v>68.400000000000006</c:v>
                </c:pt>
                <c:pt idx="320">
                  <c:v>68.7</c:v>
                </c:pt>
                <c:pt idx="321">
                  <c:v>68.8</c:v>
                </c:pt>
                <c:pt idx="322">
                  <c:v>68.400000000000006</c:v>
                </c:pt>
                <c:pt idx="323">
                  <c:v>69.400000000000006</c:v>
                </c:pt>
                <c:pt idx="324">
                  <c:v>69.400000000000006</c:v>
                </c:pt>
                <c:pt idx="325">
                  <c:v>69.400000000000006</c:v>
                </c:pt>
                <c:pt idx="326">
                  <c:v>69.400000000000006</c:v>
                </c:pt>
                <c:pt idx="327">
                  <c:v>68.8</c:v>
                </c:pt>
                <c:pt idx="328">
                  <c:v>69.3</c:v>
                </c:pt>
                <c:pt idx="329">
                  <c:v>68.7</c:v>
                </c:pt>
                <c:pt idx="330">
                  <c:v>68.8</c:v>
                </c:pt>
                <c:pt idx="331">
                  <c:v>68.400000000000006</c:v>
                </c:pt>
                <c:pt idx="332">
                  <c:v>68</c:v>
                </c:pt>
                <c:pt idx="333">
                  <c:v>69.400000000000006</c:v>
                </c:pt>
                <c:pt idx="334">
                  <c:v>68.400000000000006</c:v>
                </c:pt>
                <c:pt idx="335">
                  <c:v>68.7</c:v>
                </c:pt>
                <c:pt idx="336">
                  <c:v>68.8</c:v>
                </c:pt>
                <c:pt idx="337">
                  <c:v>66.5</c:v>
                </c:pt>
                <c:pt idx="338">
                  <c:v>68</c:v>
                </c:pt>
                <c:pt idx="339">
                  <c:v>69.400000000000006</c:v>
                </c:pt>
                <c:pt idx="340">
                  <c:v>68.400000000000006</c:v>
                </c:pt>
                <c:pt idx="341">
                  <c:v>68.7</c:v>
                </c:pt>
                <c:pt idx="342">
                  <c:v>69.400000000000006</c:v>
                </c:pt>
                <c:pt idx="343">
                  <c:v>68.400000000000006</c:v>
                </c:pt>
                <c:pt idx="344">
                  <c:v>68.7</c:v>
                </c:pt>
                <c:pt idx="345">
                  <c:v>69.400000000000006</c:v>
                </c:pt>
                <c:pt idx="346">
                  <c:v>68.400000000000006</c:v>
                </c:pt>
                <c:pt idx="347">
                  <c:v>67</c:v>
                </c:pt>
                <c:pt idx="348">
                  <c:v>67.8</c:v>
                </c:pt>
                <c:pt idx="349">
                  <c:v>66.5</c:v>
                </c:pt>
                <c:pt idx="350">
                  <c:v>69.400000000000006</c:v>
                </c:pt>
                <c:pt idx="351">
                  <c:v>69.400000000000006</c:v>
                </c:pt>
                <c:pt idx="352">
                  <c:v>69.400000000000006</c:v>
                </c:pt>
                <c:pt idx="353">
                  <c:v>68.400000000000006</c:v>
                </c:pt>
                <c:pt idx="354">
                  <c:v>69</c:v>
                </c:pt>
                <c:pt idx="355">
                  <c:v>68.400000000000006</c:v>
                </c:pt>
                <c:pt idx="356">
                  <c:v>68.400000000000006</c:v>
                </c:pt>
                <c:pt idx="357">
                  <c:v>68.400000000000006</c:v>
                </c:pt>
                <c:pt idx="358">
                  <c:v>69.3</c:v>
                </c:pt>
                <c:pt idx="359">
                  <c:v>69.099999999999994</c:v>
                </c:pt>
                <c:pt idx="360">
                  <c:v>68.400000000000006</c:v>
                </c:pt>
                <c:pt idx="361">
                  <c:v>68.400000000000006</c:v>
                </c:pt>
                <c:pt idx="362">
                  <c:v>69.400000000000006</c:v>
                </c:pt>
                <c:pt idx="363">
                  <c:v>69.400000000000006</c:v>
                </c:pt>
                <c:pt idx="364">
                  <c:v>67.5</c:v>
                </c:pt>
                <c:pt idx="365">
                  <c:v>68.400000000000006</c:v>
                </c:pt>
                <c:pt idx="366">
                  <c:v>68.400000000000006</c:v>
                </c:pt>
                <c:pt idx="367">
                  <c:v>68.400000000000006</c:v>
                </c:pt>
                <c:pt idx="368">
                  <c:v>68.400000000000006</c:v>
                </c:pt>
                <c:pt idx="369">
                  <c:v>69</c:v>
                </c:pt>
                <c:pt idx="370">
                  <c:v>69.400000000000006</c:v>
                </c:pt>
                <c:pt idx="371">
                  <c:v>69.099999999999994</c:v>
                </c:pt>
                <c:pt idx="372">
                  <c:v>68.099999999999994</c:v>
                </c:pt>
                <c:pt idx="373">
                  <c:v>67.400000000000006</c:v>
                </c:pt>
                <c:pt idx="374">
                  <c:v>69.099999999999994</c:v>
                </c:pt>
                <c:pt idx="375">
                  <c:v>68.400000000000006</c:v>
                </c:pt>
                <c:pt idx="376">
                  <c:v>67.5</c:v>
                </c:pt>
                <c:pt idx="377">
                  <c:v>68.3</c:v>
                </c:pt>
                <c:pt idx="378">
                  <c:v>67.3</c:v>
                </c:pt>
                <c:pt idx="379">
                  <c:v>68.400000000000006</c:v>
                </c:pt>
                <c:pt idx="380">
                  <c:v>67.8</c:v>
                </c:pt>
                <c:pt idx="381">
                  <c:v>67.599999999999994</c:v>
                </c:pt>
                <c:pt idx="382">
                  <c:v>68.400000000000006</c:v>
                </c:pt>
                <c:pt idx="383">
                  <c:v>69.400000000000006</c:v>
                </c:pt>
                <c:pt idx="384">
                  <c:v>68.8</c:v>
                </c:pt>
                <c:pt idx="385">
                  <c:v>68.400000000000006</c:v>
                </c:pt>
                <c:pt idx="386">
                  <c:v>69.400000000000006</c:v>
                </c:pt>
                <c:pt idx="387">
                  <c:v>68.8</c:v>
                </c:pt>
                <c:pt idx="388">
                  <c:v>69.3</c:v>
                </c:pt>
                <c:pt idx="389">
                  <c:v>68.400000000000006</c:v>
                </c:pt>
                <c:pt idx="390">
                  <c:v>68.400000000000006</c:v>
                </c:pt>
                <c:pt idx="391">
                  <c:v>69.3</c:v>
                </c:pt>
                <c:pt idx="392">
                  <c:v>68.7</c:v>
                </c:pt>
                <c:pt idx="393">
                  <c:v>68.8</c:v>
                </c:pt>
                <c:pt idx="394">
                  <c:v>67.5</c:v>
                </c:pt>
                <c:pt idx="395">
                  <c:v>67.400000000000006</c:v>
                </c:pt>
                <c:pt idx="396">
                  <c:v>68</c:v>
                </c:pt>
                <c:pt idx="397">
                  <c:v>68.400000000000006</c:v>
                </c:pt>
                <c:pt idx="398">
                  <c:v>69.099999999999994</c:v>
                </c:pt>
                <c:pt idx="399">
                  <c:v>69</c:v>
                </c:pt>
                <c:pt idx="400">
                  <c:v>69.400000000000006</c:v>
                </c:pt>
                <c:pt idx="401">
                  <c:v>68.8</c:v>
                </c:pt>
                <c:pt idx="402">
                  <c:v>68</c:v>
                </c:pt>
                <c:pt idx="403">
                  <c:v>65.599999999999994</c:v>
                </c:pt>
                <c:pt idx="404">
                  <c:v>67.3</c:v>
                </c:pt>
                <c:pt idx="405">
                  <c:v>68.8</c:v>
                </c:pt>
                <c:pt idx="406">
                  <c:v>68.400000000000006</c:v>
                </c:pt>
                <c:pt idx="407">
                  <c:v>69.099999999999994</c:v>
                </c:pt>
                <c:pt idx="408">
                  <c:v>69</c:v>
                </c:pt>
                <c:pt idx="409">
                  <c:v>68.5</c:v>
                </c:pt>
                <c:pt idx="410">
                  <c:v>68.400000000000006</c:v>
                </c:pt>
                <c:pt idx="411">
                  <c:v>69</c:v>
                </c:pt>
                <c:pt idx="412">
                  <c:v>69.400000000000006</c:v>
                </c:pt>
                <c:pt idx="413">
                  <c:v>66.7</c:v>
                </c:pt>
                <c:pt idx="414">
                  <c:v>68</c:v>
                </c:pt>
                <c:pt idx="415">
                  <c:v>68.400000000000006</c:v>
                </c:pt>
                <c:pt idx="416">
                  <c:v>69.400000000000006</c:v>
                </c:pt>
                <c:pt idx="417">
                  <c:v>69.400000000000006</c:v>
                </c:pt>
                <c:pt idx="418">
                  <c:v>67.5</c:v>
                </c:pt>
                <c:pt idx="419">
                  <c:v>69.099999999999994</c:v>
                </c:pt>
                <c:pt idx="420">
                  <c:v>68.400000000000006</c:v>
                </c:pt>
                <c:pt idx="421">
                  <c:v>68.400000000000006</c:v>
                </c:pt>
                <c:pt idx="422">
                  <c:v>68.400000000000006</c:v>
                </c:pt>
                <c:pt idx="423">
                  <c:v>67.8</c:v>
                </c:pt>
                <c:pt idx="424">
                  <c:v>69.3</c:v>
                </c:pt>
                <c:pt idx="425">
                  <c:v>67.7</c:v>
                </c:pt>
                <c:pt idx="426">
                  <c:v>68.400000000000006</c:v>
                </c:pt>
                <c:pt idx="427">
                  <c:v>68.400000000000006</c:v>
                </c:pt>
                <c:pt idx="428">
                  <c:v>67</c:v>
                </c:pt>
                <c:pt idx="429">
                  <c:v>69</c:v>
                </c:pt>
                <c:pt idx="430">
                  <c:v>66.599999999999994</c:v>
                </c:pt>
                <c:pt idx="431">
                  <c:v>68.7</c:v>
                </c:pt>
                <c:pt idx="432">
                  <c:v>68.8</c:v>
                </c:pt>
                <c:pt idx="433">
                  <c:v>68.400000000000006</c:v>
                </c:pt>
                <c:pt idx="434">
                  <c:v>68.7</c:v>
                </c:pt>
                <c:pt idx="435">
                  <c:v>68.8</c:v>
                </c:pt>
                <c:pt idx="436">
                  <c:v>68.400000000000006</c:v>
                </c:pt>
                <c:pt idx="437">
                  <c:v>67.7</c:v>
                </c:pt>
                <c:pt idx="438">
                  <c:v>69</c:v>
                </c:pt>
                <c:pt idx="439">
                  <c:v>68.5</c:v>
                </c:pt>
                <c:pt idx="440">
                  <c:v>68.099999999999994</c:v>
                </c:pt>
                <c:pt idx="441">
                  <c:v>68.599999999999994</c:v>
                </c:pt>
                <c:pt idx="442">
                  <c:v>67.5</c:v>
                </c:pt>
                <c:pt idx="443">
                  <c:v>67.3</c:v>
                </c:pt>
                <c:pt idx="444">
                  <c:v>68.8</c:v>
                </c:pt>
                <c:pt idx="445">
                  <c:v>66.5</c:v>
                </c:pt>
                <c:pt idx="446">
                  <c:v>67.7</c:v>
                </c:pt>
                <c:pt idx="447">
                  <c:v>67.8</c:v>
                </c:pt>
                <c:pt idx="448">
                  <c:v>69.3</c:v>
                </c:pt>
                <c:pt idx="449">
                  <c:v>69.400000000000006</c:v>
                </c:pt>
                <c:pt idx="450">
                  <c:v>69.400000000000006</c:v>
                </c:pt>
                <c:pt idx="451">
                  <c:v>68.400000000000006</c:v>
                </c:pt>
                <c:pt idx="452">
                  <c:v>68.400000000000006</c:v>
                </c:pt>
                <c:pt idx="453">
                  <c:v>68.400000000000006</c:v>
                </c:pt>
                <c:pt idx="454">
                  <c:v>68.400000000000006</c:v>
                </c:pt>
                <c:pt idx="455">
                  <c:v>69.400000000000006</c:v>
                </c:pt>
                <c:pt idx="456">
                  <c:v>69.400000000000006</c:v>
                </c:pt>
                <c:pt idx="457">
                  <c:v>67.5</c:v>
                </c:pt>
                <c:pt idx="458">
                  <c:v>69.400000000000006</c:v>
                </c:pt>
                <c:pt idx="459">
                  <c:v>69.400000000000006</c:v>
                </c:pt>
                <c:pt idx="460">
                  <c:v>69.400000000000006</c:v>
                </c:pt>
                <c:pt idx="461">
                  <c:v>68.7</c:v>
                </c:pt>
                <c:pt idx="462">
                  <c:v>67.599999999999994</c:v>
                </c:pt>
                <c:pt idx="463">
                  <c:v>69.2</c:v>
                </c:pt>
                <c:pt idx="464">
                  <c:v>67.099999999999994</c:v>
                </c:pt>
                <c:pt idx="465">
                  <c:v>68.3</c:v>
                </c:pt>
                <c:pt idx="466">
                  <c:v>69.400000000000006</c:v>
                </c:pt>
                <c:pt idx="467">
                  <c:v>69.400000000000006</c:v>
                </c:pt>
                <c:pt idx="468">
                  <c:v>69.400000000000006</c:v>
                </c:pt>
                <c:pt idx="469">
                  <c:v>68.5</c:v>
                </c:pt>
                <c:pt idx="470">
                  <c:v>68.7</c:v>
                </c:pt>
                <c:pt idx="471">
                  <c:v>68.8</c:v>
                </c:pt>
                <c:pt idx="472">
                  <c:v>65.599999999999994</c:v>
                </c:pt>
                <c:pt idx="473">
                  <c:v>69.400000000000006</c:v>
                </c:pt>
                <c:pt idx="474">
                  <c:v>69.400000000000006</c:v>
                </c:pt>
                <c:pt idx="475">
                  <c:v>69.400000000000006</c:v>
                </c:pt>
                <c:pt idx="476">
                  <c:v>69.400000000000006</c:v>
                </c:pt>
                <c:pt idx="477">
                  <c:v>69.400000000000006</c:v>
                </c:pt>
                <c:pt idx="478">
                  <c:v>68.400000000000006</c:v>
                </c:pt>
                <c:pt idx="479">
                  <c:v>68.400000000000006</c:v>
                </c:pt>
                <c:pt idx="480">
                  <c:v>67.8</c:v>
                </c:pt>
                <c:pt idx="481">
                  <c:v>69.3</c:v>
                </c:pt>
                <c:pt idx="482">
                  <c:v>68.7</c:v>
                </c:pt>
                <c:pt idx="483">
                  <c:v>69.400000000000006</c:v>
                </c:pt>
                <c:pt idx="484">
                  <c:v>64.7</c:v>
                </c:pt>
                <c:pt idx="485">
                  <c:v>70.099999999999994</c:v>
                </c:pt>
                <c:pt idx="486">
                  <c:v>68.8</c:v>
                </c:pt>
                <c:pt idx="487">
                  <c:v>69.3</c:v>
                </c:pt>
                <c:pt idx="488">
                  <c:v>66.5</c:v>
                </c:pt>
                <c:pt idx="489">
                  <c:v>68.8</c:v>
                </c:pt>
                <c:pt idx="490">
                  <c:v>69.3</c:v>
                </c:pt>
                <c:pt idx="491">
                  <c:v>68.400000000000006</c:v>
                </c:pt>
                <c:pt idx="492">
                  <c:v>69</c:v>
                </c:pt>
                <c:pt idx="493">
                  <c:v>68.400000000000006</c:v>
                </c:pt>
                <c:pt idx="494">
                  <c:v>68.400000000000006</c:v>
                </c:pt>
                <c:pt idx="495">
                  <c:v>69</c:v>
                </c:pt>
                <c:pt idx="496">
                  <c:v>69.400000000000006</c:v>
                </c:pt>
                <c:pt idx="497">
                  <c:v>68.8</c:v>
                </c:pt>
                <c:pt idx="498">
                  <c:v>66.8</c:v>
                </c:pt>
                <c:pt idx="499">
                  <c:v>70.2</c:v>
                </c:pt>
                <c:pt idx="500">
                  <c:v>68.400000000000006</c:v>
                </c:pt>
                <c:pt idx="501">
                  <c:v>68.400000000000006</c:v>
                </c:pt>
                <c:pt idx="502">
                  <c:v>68.400000000000006</c:v>
                </c:pt>
                <c:pt idx="503">
                  <c:v>67.8</c:v>
                </c:pt>
                <c:pt idx="504">
                  <c:v>67</c:v>
                </c:pt>
                <c:pt idx="505">
                  <c:v>69.3</c:v>
                </c:pt>
                <c:pt idx="506">
                  <c:v>66.3</c:v>
                </c:pt>
                <c:pt idx="507">
                  <c:v>68.400000000000006</c:v>
                </c:pt>
                <c:pt idx="508">
                  <c:v>68.400000000000006</c:v>
                </c:pt>
                <c:pt idx="509">
                  <c:v>69.400000000000006</c:v>
                </c:pt>
                <c:pt idx="510">
                  <c:v>69.400000000000006</c:v>
                </c:pt>
                <c:pt idx="511">
                  <c:v>69.400000000000006</c:v>
                </c:pt>
                <c:pt idx="512">
                  <c:v>66.400000000000006</c:v>
                </c:pt>
                <c:pt idx="513">
                  <c:v>67.599999999999994</c:v>
                </c:pt>
                <c:pt idx="514">
                  <c:v>64.599999999999994</c:v>
                </c:pt>
                <c:pt idx="515">
                  <c:v>68.7</c:v>
                </c:pt>
                <c:pt idx="516">
                  <c:v>68.8</c:v>
                </c:pt>
                <c:pt idx="517">
                  <c:v>69.3</c:v>
                </c:pt>
                <c:pt idx="518">
                  <c:v>68.8</c:v>
                </c:pt>
                <c:pt idx="519">
                  <c:v>68</c:v>
                </c:pt>
                <c:pt idx="520">
                  <c:v>68.400000000000006</c:v>
                </c:pt>
                <c:pt idx="521">
                  <c:v>68.7</c:v>
                </c:pt>
                <c:pt idx="522">
                  <c:v>69.400000000000006</c:v>
                </c:pt>
                <c:pt idx="523">
                  <c:v>68.400000000000006</c:v>
                </c:pt>
                <c:pt idx="524">
                  <c:v>68.400000000000006</c:v>
                </c:pt>
                <c:pt idx="525">
                  <c:v>67.2</c:v>
                </c:pt>
                <c:pt idx="526">
                  <c:v>68.3</c:v>
                </c:pt>
                <c:pt idx="527">
                  <c:v>69.400000000000006</c:v>
                </c:pt>
                <c:pt idx="528">
                  <c:v>69.400000000000006</c:v>
                </c:pt>
                <c:pt idx="529">
                  <c:v>68.400000000000006</c:v>
                </c:pt>
                <c:pt idx="530">
                  <c:v>68.7</c:v>
                </c:pt>
                <c:pt idx="531">
                  <c:v>68.2</c:v>
                </c:pt>
                <c:pt idx="532">
                  <c:v>69.3</c:v>
                </c:pt>
                <c:pt idx="533">
                  <c:v>69.099999999999994</c:v>
                </c:pt>
                <c:pt idx="534">
                  <c:v>67.8</c:v>
                </c:pt>
                <c:pt idx="535">
                  <c:v>69.3</c:v>
                </c:pt>
                <c:pt idx="536">
                  <c:v>68.5</c:v>
                </c:pt>
                <c:pt idx="537">
                  <c:v>67.599999999999994</c:v>
                </c:pt>
                <c:pt idx="538">
                  <c:v>69.3</c:v>
                </c:pt>
                <c:pt idx="539">
                  <c:v>68.400000000000006</c:v>
                </c:pt>
                <c:pt idx="540">
                  <c:v>69</c:v>
                </c:pt>
                <c:pt idx="541">
                  <c:v>69.400000000000006</c:v>
                </c:pt>
                <c:pt idx="542">
                  <c:v>67.7</c:v>
                </c:pt>
                <c:pt idx="543">
                  <c:v>68.400000000000006</c:v>
                </c:pt>
                <c:pt idx="544">
                  <c:v>68.400000000000006</c:v>
                </c:pt>
                <c:pt idx="545">
                  <c:v>68.7</c:v>
                </c:pt>
                <c:pt idx="546">
                  <c:v>69.400000000000006</c:v>
                </c:pt>
                <c:pt idx="547">
                  <c:v>69.400000000000006</c:v>
                </c:pt>
                <c:pt idx="548">
                  <c:v>69.400000000000006</c:v>
                </c:pt>
                <c:pt idx="549">
                  <c:v>68.8</c:v>
                </c:pt>
                <c:pt idx="550">
                  <c:v>68.400000000000006</c:v>
                </c:pt>
                <c:pt idx="551">
                  <c:v>68.7</c:v>
                </c:pt>
                <c:pt idx="552">
                  <c:v>68.8</c:v>
                </c:pt>
                <c:pt idx="553">
                  <c:v>70.3</c:v>
                </c:pt>
                <c:pt idx="554">
                  <c:v>69.7</c:v>
                </c:pt>
                <c:pt idx="555">
                  <c:v>69.8</c:v>
                </c:pt>
                <c:pt idx="556">
                  <c:v>69.400000000000006</c:v>
                </c:pt>
                <c:pt idx="557">
                  <c:v>69</c:v>
                </c:pt>
                <c:pt idx="558">
                  <c:v>69.2</c:v>
                </c:pt>
                <c:pt idx="559">
                  <c:v>70.3</c:v>
                </c:pt>
                <c:pt idx="560">
                  <c:v>70.099999999999994</c:v>
                </c:pt>
                <c:pt idx="561">
                  <c:v>67.599999999999994</c:v>
                </c:pt>
                <c:pt idx="562">
                  <c:v>69.3</c:v>
                </c:pt>
                <c:pt idx="563">
                  <c:v>69.400000000000006</c:v>
                </c:pt>
                <c:pt idx="564">
                  <c:v>68.8</c:v>
                </c:pt>
                <c:pt idx="565">
                  <c:v>67.5</c:v>
                </c:pt>
                <c:pt idx="566">
                  <c:v>70.099999999999994</c:v>
                </c:pt>
                <c:pt idx="567">
                  <c:v>68.2</c:v>
                </c:pt>
                <c:pt idx="568">
                  <c:v>69.3</c:v>
                </c:pt>
                <c:pt idx="569">
                  <c:v>70.099999999999994</c:v>
                </c:pt>
                <c:pt idx="570">
                  <c:v>70</c:v>
                </c:pt>
                <c:pt idx="571">
                  <c:v>70.400000000000006</c:v>
                </c:pt>
                <c:pt idx="572">
                  <c:v>69.8</c:v>
                </c:pt>
                <c:pt idx="573">
                  <c:v>69.599999999999994</c:v>
                </c:pt>
                <c:pt idx="574">
                  <c:v>70.400000000000006</c:v>
                </c:pt>
                <c:pt idx="575">
                  <c:v>69.099999999999994</c:v>
                </c:pt>
                <c:pt idx="576">
                  <c:v>67.2</c:v>
                </c:pt>
                <c:pt idx="577">
                  <c:v>70.2</c:v>
                </c:pt>
                <c:pt idx="578">
                  <c:v>69.400000000000006</c:v>
                </c:pt>
                <c:pt idx="579">
                  <c:v>70.599999999999994</c:v>
                </c:pt>
                <c:pt idx="580">
                  <c:v>72.3</c:v>
                </c:pt>
                <c:pt idx="581">
                  <c:v>70.900000000000006</c:v>
                </c:pt>
                <c:pt idx="582">
                  <c:v>71.7</c:v>
                </c:pt>
                <c:pt idx="583">
                  <c:v>73.3</c:v>
                </c:pt>
                <c:pt idx="584">
                  <c:v>72.5</c:v>
                </c:pt>
                <c:pt idx="585">
                  <c:v>71.599999999999994</c:v>
                </c:pt>
                <c:pt idx="586">
                  <c:v>72.400000000000006</c:v>
                </c:pt>
                <c:pt idx="587">
                  <c:v>73.400000000000006</c:v>
                </c:pt>
                <c:pt idx="588">
                  <c:v>73.400000000000006</c:v>
                </c:pt>
                <c:pt idx="589">
                  <c:v>74.3</c:v>
                </c:pt>
                <c:pt idx="590">
                  <c:v>72.900000000000006</c:v>
                </c:pt>
                <c:pt idx="591">
                  <c:v>74.3</c:v>
                </c:pt>
                <c:pt idx="592">
                  <c:v>72.5</c:v>
                </c:pt>
                <c:pt idx="593">
                  <c:v>74.3</c:v>
                </c:pt>
                <c:pt idx="594">
                  <c:v>74.3</c:v>
                </c:pt>
                <c:pt idx="595">
                  <c:v>74.3</c:v>
                </c:pt>
                <c:pt idx="596">
                  <c:v>74.3</c:v>
                </c:pt>
                <c:pt idx="597">
                  <c:v>75</c:v>
                </c:pt>
                <c:pt idx="598">
                  <c:v>75.3</c:v>
                </c:pt>
                <c:pt idx="599">
                  <c:v>75.599999999999994</c:v>
                </c:pt>
                <c:pt idx="600">
                  <c:v>76.3</c:v>
                </c:pt>
                <c:pt idx="601">
                  <c:v>75.400000000000006</c:v>
                </c:pt>
                <c:pt idx="602">
                  <c:v>76.2</c:v>
                </c:pt>
                <c:pt idx="603">
                  <c:v>77.7</c:v>
                </c:pt>
                <c:pt idx="604">
                  <c:v>76.400000000000006</c:v>
                </c:pt>
                <c:pt idx="605">
                  <c:v>73.099999999999994</c:v>
                </c:pt>
                <c:pt idx="606">
                  <c:v>73.599999999999994</c:v>
                </c:pt>
                <c:pt idx="607">
                  <c:v>77.2</c:v>
                </c:pt>
                <c:pt idx="608">
                  <c:v>75.900000000000006</c:v>
                </c:pt>
                <c:pt idx="609">
                  <c:v>77.900000000000006</c:v>
                </c:pt>
                <c:pt idx="610">
                  <c:v>77.400000000000006</c:v>
                </c:pt>
                <c:pt idx="611">
                  <c:v>81.7</c:v>
                </c:pt>
                <c:pt idx="612">
                  <c:v>82.1</c:v>
                </c:pt>
                <c:pt idx="613">
                  <c:v>82.3</c:v>
                </c:pt>
                <c:pt idx="614">
                  <c:v>82.8</c:v>
                </c:pt>
                <c:pt idx="615">
                  <c:v>83</c:v>
                </c:pt>
                <c:pt idx="616">
                  <c:v>81.3</c:v>
                </c:pt>
                <c:pt idx="617">
                  <c:v>82.6</c:v>
                </c:pt>
                <c:pt idx="618">
                  <c:v>81.400000000000006</c:v>
                </c:pt>
                <c:pt idx="619">
                  <c:v>82.2</c:v>
                </c:pt>
                <c:pt idx="620">
                  <c:v>83.3</c:v>
                </c:pt>
                <c:pt idx="621">
                  <c:v>83.3</c:v>
                </c:pt>
                <c:pt idx="622">
                  <c:v>80.5</c:v>
                </c:pt>
                <c:pt idx="623">
                  <c:v>82.6</c:v>
                </c:pt>
                <c:pt idx="624">
                  <c:v>83.9</c:v>
                </c:pt>
                <c:pt idx="625">
                  <c:v>83.3</c:v>
                </c:pt>
                <c:pt idx="626">
                  <c:v>82.3</c:v>
                </c:pt>
                <c:pt idx="627">
                  <c:v>84.7</c:v>
                </c:pt>
                <c:pt idx="628">
                  <c:v>85.3</c:v>
                </c:pt>
                <c:pt idx="629">
                  <c:v>85.3</c:v>
                </c:pt>
                <c:pt idx="630">
                  <c:v>85.9</c:v>
                </c:pt>
                <c:pt idx="631">
                  <c:v>84.4</c:v>
                </c:pt>
                <c:pt idx="632">
                  <c:v>85.5</c:v>
                </c:pt>
                <c:pt idx="633">
                  <c:v>86.9</c:v>
                </c:pt>
                <c:pt idx="634">
                  <c:v>87.2</c:v>
                </c:pt>
                <c:pt idx="635">
                  <c:v>85.4</c:v>
                </c:pt>
                <c:pt idx="636">
                  <c:v>88.2</c:v>
                </c:pt>
                <c:pt idx="637">
                  <c:v>88.2</c:v>
                </c:pt>
                <c:pt idx="638">
                  <c:v>89.2</c:v>
                </c:pt>
                <c:pt idx="639">
                  <c:v>89.8</c:v>
                </c:pt>
                <c:pt idx="640">
                  <c:v>85.5</c:v>
                </c:pt>
                <c:pt idx="641">
                  <c:v>90.2</c:v>
                </c:pt>
                <c:pt idx="642">
                  <c:v>90.2</c:v>
                </c:pt>
                <c:pt idx="643">
                  <c:v>91.2</c:v>
                </c:pt>
                <c:pt idx="644">
                  <c:v>89.1</c:v>
                </c:pt>
                <c:pt idx="645">
                  <c:v>90</c:v>
                </c:pt>
                <c:pt idx="646">
                  <c:v>88.3</c:v>
                </c:pt>
                <c:pt idx="647">
                  <c:v>92.9</c:v>
                </c:pt>
                <c:pt idx="648">
                  <c:v>92.8</c:v>
                </c:pt>
                <c:pt idx="649">
                  <c:v>92.2</c:v>
                </c:pt>
                <c:pt idx="650">
                  <c:v>91.6</c:v>
                </c:pt>
                <c:pt idx="651">
                  <c:v>92.7</c:v>
                </c:pt>
                <c:pt idx="652">
                  <c:v>94.2</c:v>
                </c:pt>
                <c:pt idx="653">
                  <c:v>93.5</c:v>
                </c:pt>
                <c:pt idx="654">
                  <c:v>94.8</c:v>
                </c:pt>
                <c:pt idx="655">
                  <c:v>95.2</c:v>
                </c:pt>
                <c:pt idx="656">
                  <c:v>94.9</c:v>
                </c:pt>
                <c:pt idx="657">
                  <c:v>94.8</c:v>
                </c:pt>
                <c:pt idx="658">
                  <c:v>96.1</c:v>
                </c:pt>
                <c:pt idx="659">
                  <c:v>96.4</c:v>
                </c:pt>
                <c:pt idx="660">
                  <c:v>95.9</c:v>
                </c:pt>
                <c:pt idx="661">
                  <c:v>94.2</c:v>
                </c:pt>
                <c:pt idx="662">
                  <c:v>97.4</c:v>
                </c:pt>
                <c:pt idx="663">
                  <c:v>97.5</c:v>
                </c:pt>
                <c:pt idx="664">
                  <c:v>98.1</c:v>
                </c:pt>
                <c:pt idx="665">
                  <c:v>96.4</c:v>
                </c:pt>
                <c:pt idx="666">
                  <c:v>95.9</c:v>
                </c:pt>
                <c:pt idx="667">
                  <c:v>98</c:v>
                </c:pt>
                <c:pt idx="668">
                  <c:v>98.4</c:v>
                </c:pt>
                <c:pt idx="669">
                  <c:v>99.7</c:v>
                </c:pt>
                <c:pt idx="670">
                  <c:v>100.1</c:v>
                </c:pt>
                <c:pt idx="671">
                  <c:v>99.6</c:v>
                </c:pt>
                <c:pt idx="672">
                  <c:v>99.4</c:v>
                </c:pt>
                <c:pt idx="673">
                  <c:v>100.1</c:v>
                </c:pt>
                <c:pt idx="674">
                  <c:v>101.1</c:v>
                </c:pt>
                <c:pt idx="675">
                  <c:v>101.7</c:v>
                </c:pt>
                <c:pt idx="676">
                  <c:v>102.1</c:v>
                </c:pt>
                <c:pt idx="677">
                  <c:v>99.3</c:v>
                </c:pt>
                <c:pt idx="678">
                  <c:v>102.1</c:v>
                </c:pt>
                <c:pt idx="679">
                  <c:v>102.1</c:v>
                </c:pt>
                <c:pt idx="680">
                  <c:v>101.5</c:v>
                </c:pt>
                <c:pt idx="681">
                  <c:v>102.6</c:v>
                </c:pt>
                <c:pt idx="682">
                  <c:v>104.1</c:v>
                </c:pt>
                <c:pt idx="683">
                  <c:v>102.4</c:v>
                </c:pt>
                <c:pt idx="684">
                  <c:v>103.7</c:v>
                </c:pt>
                <c:pt idx="685">
                  <c:v>103.1</c:v>
                </c:pt>
                <c:pt idx="686">
                  <c:v>102.2</c:v>
                </c:pt>
                <c:pt idx="687">
                  <c:v>105.1</c:v>
                </c:pt>
                <c:pt idx="688">
                  <c:v>102.2</c:v>
                </c:pt>
                <c:pt idx="689">
                  <c:v>103.5</c:v>
                </c:pt>
                <c:pt idx="690">
                  <c:v>103.3</c:v>
                </c:pt>
                <c:pt idx="691">
                  <c:v>106</c:v>
                </c:pt>
                <c:pt idx="692">
                  <c:v>105.4</c:v>
                </c:pt>
                <c:pt idx="693">
                  <c:v>105.5</c:v>
                </c:pt>
                <c:pt idx="694">
                  <c:v>104.1</c:v>
                </c:pt>
                <c:pt idx="695">
                  <c:v>106.8</c:v>
                </c:pt>
                <c:pt idx="696">
                  <c:v>104.8</c:v>
                </c:pt>
                <c:pt idx="697">
                  <c:v>105</c:v>
                </c:pt>
                <c:pt idx="698">
                  <c:v>106.8</c:v>
                </c:pt>
                <c:pt idx="699">
                  <c:v>107.3</c:v>
                </c:pt>
                <c:pt idx="700">
                  <c:v>108.1</c:v>
                </c:pt>
                <c:pt idx="701">
                  <c:v>105</c:v>
                </c:pt>
                <c:pt idx="702">
                  <c:v>106.4</c:v>
                </c:pt>
                <c:pt idx="703">
                  <c:v>106.2</c:v>
                </c:pt>
                <c:pt idx="704">
                  <c:v>106.7</c:v>
                </c:pt>
                <c:pt idx="705">
                  <c:v>106.8</c:v>
                </c:pt>
                <c:pt idx="706">
                  <c:v>108.1</c:v>
                </c:pt>
                <c:pt idx="707">
                  <c:v>109.8</c:v>
                </c:pt>
                <c:pt idx="708">
                  <c:v>109</c:v>
                </c:pt>
                <c:pt idx="709">
                  <c:v>110</c:v>
                </c:pt>
                <c:pt idx="710">
                  <c:v>108.9</c:v>
                </c:pt>
                <c:pt idx="711">
                  <c:v>108.5</c:v>
                </c:pt>
                <c:pt idx="712">
                  <c:v>111.9</c:v>
                </c:pt>
                <c:pt idx="713">
                  <c:v>110</c:v>
                </c:pt>
                <c:pt idx="714">
                  <c:v>107.5</c:v>
                </c:pt>
                <c:pt idx="715">
                  <c:v>111.9</c:v>
                </c:pt>
                <c:pt idx="716">
                  <c:v>111.6</c:v>
                </c:pt>
                <c:pt idx="717">
                  <c:v>113</c:v>
                </c:pt>
                <c:pt idx="718">
                  <c:v>113</c:v>
                </c:pt>
                <c:pt idx="719">
                  <c:v>113.3</c:v>
                </c:pt>
                <c:pt idx="720">
                  <c:v>112.8</c:v>
                </c:pt>
                <c:pt idx="721">
                  <c:v>113</c:v>
                </c:pt>
                <c:pt idx="722">
                  <c:v>112.6</c:v>
                </c:pt>
                <c:pt idx="723">
                  <c:v>114</c:v>
                </c:pt>
                <c:pt idx="724">
                  <c:v>114.9</c:v>
                </c:pt>
                <c:pt idx="725">
                  <c:v>114.7</c:v>
                </c:pt>
                <c:pt idx="726">
                  <c:v>113.4</c:v>
                </c:pt>
                <c:pt idx="727">
                  <c:v>114</c:v>
                </c:pt>
                <c:pt idx="728">
                  <c:v>115.3</c:v>
                </c:pt>
                <c:pt idx="729">
                  <c:v>114.8</c:v>
                </c:pt>
                <c:pt idx="730">
                  <c:v>115.9</c:v>
                </c:pt>
                <c:pt idx="731">
                  <c:v>116.3</c:v>
                </c:pt>
                <c:pt idx="732">
                  <c:v>115.8</c:v>
                </c:pt>
                <c:pt idx="733">
                  <c:v>115</c:v>
                </c:pt>
                <c:pt idx="734">
                  <c:v>114.9</c:v>
                </c:pt>
                <c:pt idx="735">
                  <c:v>113.8</c:v>
                </c:pt>
                <c:pt idx="736">
                  <c:v>114</c:v>
                </c:pt>
                <c:pt idx="737">
                  <c:v>118</c:v>
                </c:pt>
                <c:pt idx="738">
                  <c:v>116.7</c:v>
                </c:pt>
                <c:pt idx="739">
                  <c:v>117.9</c:v>
                </c:pt>
                <c:pt idx="740">
                  <c:v>119</c:v>
                </c:pt>
                <c:pt idx="741">
                  <c:v>114.7</c:v>
                </c:pt>
                <c:pt idx="742">
                  <c:v>116.7</c:v>
                </c:pt>
                <c:pt idx="743">
                  <c:v>118.4</c:v>
                </c:pt>
                <c:pt idx="744">
                  <c:v>117.6</c:v>
                </c:pt>
                <c:pt idx="745">
                  <c:v>118.9</c:v>
                </c:pt>
                <c:pt idx="746">
                  <c:v>118.5</c:v>
                </c:pt>
                <c:pt idx="747">
                  <c:v>120</c:v>
                </c:pt>
                <c:pt idx="748">
                  <c:v>119</c:v>
                </c:pt>
                <c:pt idx="749">
                  <c:v>121.7</c:v>
                </c:pt>
                <c:pt idx="750">
                  <c:v>120.3</c:v>
                </c:pt>
                <c:pt idx="751">
                  <c:v>114.3</c:v>
                </c:pt>
                <c:pt idx="752">
                  <c:v>121.7</c:v>
                </c:pt>
                <c:pt idx="753">
                  <c:v>121.5</c:v>
                </c:pt>
                <c:pt idx="754">
                  <c:v>121.9</c:v>
                </c:pt>
                <c:pt idx="755">
                  <c:v>123.3</c:v>
                </c:pt>
                <c:pt idx="756">
                  <c:v>123.2</c:v>
                </c:pt>
                <c:pt idx="757">
                  <c:v>123</c:v>
                </c:pt>
                <c:pt idx="758">
                  <c:v>122.5</c:v>
                </c:pt>
                <c:pt idx="759">
                  <c:v>122.7</c:v>
                </c:pt>
                <c:pt idx="760">
                  <c:v>118.1</c:v>
                </c:pt>
                <c:pt idx="761">
                  <c:v>123.5</c:v>
                </c:pt>
                <c:pt idx="762">
                  <c:v>124.9</c:v>
                </c:pt>
                <c:pt idx="763">
                  <c:v>124.9</c:v>
                </c:pt>
                <c:pt idx="764">
                  <c:v>124.5</c:v>
                </c:pt>
                <c:pt idx="765">
                  <c:v>125.9</c:v>
                </c:pt>
                <c:pt idx="766">
                  <c:v>126.8</c:v>
                </c:pt>
                <c:pt idx="767">
                  <c:v>126.5</c:v>
                </c:pt>
                <c:pt idx="768">
                  <c:v>127.9</c:v>
                </c:pt>
                <c:pt idx="769">
                  <c:v>126.9</c:v>
                </c:pt>
                <c:pt idx="770">
                  <c:v>126.5</c:v>
                </c:pt>
                <c:pt idx="771">
                  <c:v>126</c:v>
                </c:pt>
                <c:pt idx="772">
                  <c:v>122.2</c:v>
                </c:pt>
                <c:pt idx="773">
                  <c:v>129.30000000000001</c:v>
                </c:pt>
                <c:pt idx="774">
                  <c:v>129.1</c:v>
                </c:pt>
                <c:pt idx="775">
                  <c:v>129.9</c:v>
                </c:pt>
                <c:pt idx="776">
                  <c:v>128.19999999999999</c:v>
                </c:pt>
                <c:pt idx="777">
                  <c:v>128.19999999999999</c:v>
                </c:pt>
                <c:pt idx="778">
                  <c:v>129.9</c:v>
                </c:pt>
                <c:pt idx="779">
                  <c:v>129.6</c:v>
                </c:pt>
                <c:pt idx="780">
                  <c:v>130.1</c:v>
                </c:pt>
                <c:pt idx="781">
                  <c:v>130.80000000000001</c:v>
                </c:pt>
                <c:pt idx="782">
                  <c:v>130.5</c:v>
                </c:pt>
                <c:pt idx="783">
                  <c:v>129.30000000000001</c:v>
                </c:pt>
                <c:pt idx="784">
                  <c:v>132.69999999999999</c:v>
                </c:pt>
                <c:pt idx="785">
                  <c:v>133.5</c:v>
                </c:pt>
                <c:pt idx="786">
                  <c:v>131.6</c:v>
                </c:pt>
                <c:pt idx="787">
                  <c:v>130.80000000000001</c:v>
                </c:pt>
                <c:pt idx="788">
                  <c:v>131.69999999999999</c:v>
                </c:pt>
                <c:pt idx="789">
                  <c:v>132.6</c:v>
                </c:pt>
                <c:pt idx="790">
                  <c:v>131.80000000000001</c:v>
                </c:pt>
                <c:pt idx="791">
                  <c:v>135.80000000000001</c:v>
                </c:pt>
                <c:pt idx="792">
                  <c:v>135.80000000000001</c:v>
                </c:pt>
                <c:pt idx="793">
                  <c:v>135.80000000000001</c:v>
                </c:pt>
                <c:pt idx="794">
                  <c:v>130.4</c:v>
                </c:pt>
                <c:pt idx="795">
                  <c:v>134.4</c:v>
                </c:pt>
                <c:pt idx="796">
                  <c:v>135.69999999999999</c:v>
                </c:pt>
                <c:pt idx="797">
                  <c:v>137.1</c:v>
                </c:pt>
                <c:pt idx="798">
                  <c:v>136.6</c:v>
                </c:pt>
                <c:pt idx="799">
                  <c:v>135.80000000000001</c:v>
                </c:pt>
                <c:pt idx="800">
                  <c:v>137.9</c:v>
                </c:pt>
                <c:pt idx="801">
                  <c:v>133.4</c:v>
                </c:pt>
                <c:pt idx="802">
                  <c:v>138.5</c:v>
                </c:pt>
                <c:pt idx="803">
                  <c:v>139.80000000000001</c:v>
                </c:pt>
                <c:pt idx="804">
                  <c:v>137.9</c:v>
                </c:pt>
                <c:pt idx="805">
                  <c:v>138.69999999999999</c:v>
                </c:pt>
                <c:pt idx="806">
                  <c:v>135.5</c:v>
                </c:pt>
                <c:pt idx="807">
                  <c:v>139.80000000000001</c:v>
                </c:pt>
                <c:pt idx="808">
                  <c:v>140.69999999999999</c:v>
                </c:pt>
                <c:pt idx="809">
                  <c:v>140.30000000000001</c:v>
                </c:pt>
                <c:pt idx="810">
                  <c:v>142.4</c:v>
                </c:pt>
                <c:pt idx="811">
                  <c:v>142.80000000000001</c:v>
                </c:pt>
                <c:pt idx="812">
                  <c:v>141.30000000000001</c:v>
                </c:pt>
                <c:pt idx="813">
                  <c:v>141.5</c:v>
                </c:pt>
                <c:pt idx="814">
                  <c:v>142.69999999999999</c:v>
                </c:pt>
                <c:pt idx="815">
                  <c:v>143.5</c:v>
                </c:pt>
                <c:pt idx="816">
                  <c:v>143.4</c:v>
                </c:pt>
                <c:pt idx="817">
                  <c:v>142.80000000000001</c:v>
                </c:pt>
                <c:pt idx="818">
                  <c:v>141.6</c:v>
                </c:pt>
                <c:pt idx="819">
                  <c:v>138.19999999999999</c:v>
                </c:pt>
                <c:pt idx="820">
                  <c:v>144.19999999999999</c:v>
                </c:pt>
                <c:pt idx="821">
                  <c:v>144.5</c:v>
                </c:pt>
                <c:pt idx="822">
                  <c:v>144.4</c:v>
                </c:pt>
                <c:pt idx="823">
                  <c:v>146.6</c:v>
                </c:pt>
                <c:pt idx="824">
                  <c:v>145.4</c:v>
                </c:pt>
                <c:pt idx="825">
                  <c:v>145.30000000000001</c:v>
                </c:pt>
                <c:pt idx="826">
                  <c:v>141.9</c:v>
                </c:pt>
                <c:pt idx="827">
                  <c:v>144.19999999999999</c:v>
                </c:pt>
                <c:pt idx="828">
                  <c:v>145.80000000000001</c:v>
                </c:pt>
                <c:pt idx="829">
                  <c:v>147.69999999999999</c:v>
                </c:pt>
                <c:pt idx="830">
                  <c:v>141.69999999999999</c:v>
                </c:pt>
                <c:pt idx="831">
                  <c:v>146.69999999999999</c:v>
                </c:pt>
                <c:pt idx="832">
                  <c:v>146.69999999999999</c:v>
                </c:pt>
                <c:pt idx="833">
                  <c:v>147.69999999999999</c:v>
                </c:pt>
                <c:pt idx="834">
                  <c:v>147.69999999999999</c:v>
                </c:pt>
                <c:pt idx="835">
                  <c:v>145.80000000000001</c:v>
                </c:pt>
                <c:pt idx="836">
                  <c:v>145.1</c:v>
                </c:pt>
                <c:pt idx="837">
                  <c:v>148.1</c:v>
                </c:pt>
                <c:pt idx="838">
                  <c:v>148.6</c:v>
                </c:pt>
                <c:pt idx="839">
                  <c:v>148</c:v>
                </c:pt>
                <c:pt idx="840">
                  <c:v>147.5</c:v>
                </c:pt>
                <c:pt idx="841">
                  <c:v>149.5</c:v>
                </c:pt>
                <c:pt idx="842">
                  <c:v>147.30000000000001</c:v>
                </c:pt>
                <c:pt idx="843">
                  <c:v>144.4</c:v>
                </c:pt>
                <c:pt idx="844">
                  <c:v>144.6</c:v>
                </c:pt>
                <c:pt idx="845">
                  <c:v>144</c:v>
                </c:pt>
                <c:pt idx="846">
                  <c:v>148.5</c:v>
                </c:pt>
                <c:pt idx="847">
                  <c:v>149.6</c:v>
                </c:pt>
                <c:pt idx="848">
                  <c:v>149.4</c:v>
                </c:pt>
                <c:pt idx="849">
                  <c:v>149.9</c:v>
                </c:pt>
                <c:pt idx="850">
                  <c:v>145</c:v>
                </c:pt>
                <c:pt idx="851">
                  <c:v>146.30000000000001</c:v>
                </c:pt>
                <c:pt idx="852">
                  <c:v>149.19999999999999</c:v>
                </c:pt>
                <c:pt idx="853">
                  <c:v>152.5</c:v>
                </c:pt>
                <c:pt idx="854">
                  <c:v>151.69999999999999</c:v>
                </c:pt>
                <c:pt idx="855">
                  <c:v>152.30000000000001</c:v>
                </c:pt>
                <c:pt idx="856">
                  <c:v>150.80000000000001</c:v>
                </c:pt>
                <c:pt idx="857">
                  <c:v>152.9</c:v>
                </c:pt>
                <c:pt idx="858">
                  <c:v>153.69999999999999</c:v>
                </c:pt>
                <c:pt idx="859">
                  <c:v>153.69999999999999</c:v>
                </c:pt>
                <c:pt idx="860">
                  <c:v>152.19999999999999</c:v>
                </c:pt>
                <c:pt idx="861">
                  <c:v>153</c:v>
                </c:pt>
                <c:pt idx="862">
                  <c:v>151.69999999999999</c:v>
                </c:pt>
                <c:pt idx="863">
                  <c:v>152.9</c:v>
                </c:pt>
                <c:pt idx="864">
                  <c:v>150.69999999999999</c:v>
                </c:pt>
                <c:pt idx="865">
                  <c:v>153.30000000000001</c:v>
                </c:pt>
                <c:pt idx="866">
                  <c:v>153.9</c:v>
                </c:pt>
                <c:pt idx="867">
                  <c:v>154.1</c:v>
                </c:pt>
                <c:pt idx="868">
                  <c:v>151.80000000000001</c:v>
                </c:pt>
                <c:pt idx="869">
                  <c:v>153.9</c:v>
                </c:pt>
                <c:pt idx="870">
                  <c:v>154.6</c:v>
                </c:pt>
                <c:pt idx="871">
                  <c:v>155.6</c:v>
                </c:pt>
                <c:pt idx="872">
                  <c:v>152.1</c:v>
                </c:pt>
                <c:pt idx="873">
                  <c:v>153.69999999999999</c:v>
                </c:pt>
                <c:pt idx="874">
                  <c:v>154.5</c:v>
                </c:pt>
                <c:pt idx="875">
                  <c:v>151</c:v>
                </c:pt>
                <c:pt idx="876">
                  <c:v>156.19999999999999</c:v>
                </c:pt>
                <c:pt idx="877">
                  <c:v>156.6</c:v>
                </c:pt>
                <c:pt idx="878">
                  <c:v>156.6</c:v>
                </c:pt>
                <c:pt idx="879">
                  <c:v>156.6</c:v>
                </c:pt>
                <c:pt idx="880">
                  <c:v>151.4</c:v>
                </c:pt>
                <c:pt idx="881">
                  <c:v>156.4</c:v>
                </c:pt>
                <c:pt idx="882">
                  <c:v>156.69999999999999</c:v>
                </c:pt>
                <c:pt idx="883">
                  <c:v>157.6</c:v>
                </c:pt>
                <c:pt idx="884">
                  <c:v>154.5</c:v>
                </c:pt>
                <c:pt idx="885">
                  <c:v>156.5</c:v>
                </c:pt>
                <c:pt idx="886">
                  <c:v>157.4</c:v>
                </c:pt>
                <c:pt idx="887">
                  <c:v>154.19999999999999</c:v>
                </c:pt>
                <c:pt idx="888">
                  <c:v>155.4</c:v>
                </c:pt>
                <c:pt idx="889">
                  <c:v>157.6</c:v>
                </c:pt>
                <c:pt idx="890">
                  <c:v>156.80000000000001</c:v>
                </c:pt>
                <c:pt idx="891">
                  <c:v>156.4</c:v>
                </c:pt>
                <c:pt idx="892">
                  <c:v>156</c:v>
                </c:pt>
                <c:pt idx="893">
                  <c:v>158.6</c:v>
                </c:pt>
                <c:pt idx="894">
                  <c:v>158.1</c:v>
                </c:pt>
                <c:pt idx="895">
                  <c:v>158.5</c:v>
                </c:pt>
                <c:pt idx="896">
                  <c:v>158</c:v>
                </c:pt>
                <c:pt idx="897">
                  <c:v>153.5</c:v>
                </c:pt>
                <c:pt idx="898">
                  <c:v>157.80000000000001</c:v>
                </c:pt>
                <c:pt idx="899">
                  <c:v>157.19999999999999</c:v>
                </c:pt>
                <c:pt idx="900">
                  <c:v>157.30000000000001</c:v>
                </c:pt>
                <c:pt idx="901">
                  <c:v>159.5</c:v>
                </c:pt>
                <c:pt idx="902">
                  <c:v>158.1</c:v>
                </c:pt>
                <c:pt idx="903">
                  <c:v>159.6</c:v>
                </c:pt>
                <c:pt idx="904">
                  <c:v>157</c:v>
                </c:pt>
                <c:pt idx="905">
                  <c:v>158.30000000000001</c:v>
                </c:pt>
                <c:pt idx="906">
                  <c:v>156.80000000000001</c:v>
                </c:pt>
                <c:pt idx="907">
                  <c:v>158.9</c:v>
                </c:pt>
                <c:pt idx="908">
                  <c:v>160.80000000000001</c:v>
                </c:pt>
                <c:pt idx="909">
                  <c:v>157.80000000000001</c:v>
                </c:pt>
                <c:pt idx="910">
                  <c:v>159.9</c:v>
                </c:pt>
                <c:pt idx="911">
                  <c:v>161.4</c:v>
                </c:pt>
                <c:pt idx="912">
                  <c:v>160</c:v>
                </c:pt>
                <c:pt idx="913">
                  <c:v>161.30000000000001</c:v>
                </c:pt>
                <c:pt idx="914">
                  <c:v>161.6</c:v>
                </c:pt>
                <c:pt idx="915">
                  <c:v>161.6</c:v>
                </c:pt>
                <c:pt idx="916">
                  <c:v>159.80000000000001</c:v>
                </c:pt>
                <c:pt idx="917">
                  <c:v>162.1</c:v>
                </c:pt>
                <c:pt idx="918">
                  <c:v>161.1</c:v>
                </c:pt>
                <c:pt idx="919">
                  <c:v>158.1</c:v>
                </c:pt>
                <c:pt idx="920">
                  <c:v>161</c:v>
                </c:pt>
                <c:pt idx="921">
                  <c:v>162.6</c:v>
                </c:pt>
                <c:pt idx="922">
                  <c:v>160.80000000000001</c:v>
                </c:pt>
                <c:pt idx="923">
                  <c:v>162.4</c:v>
                </c:pt>
                <c:pt idx="924">
                  <c:v>161.6</c:v>
                </c:pt>
                <c:pt idx="925">
                  <c:v>163.30000000000001</c:v>
                </c:pt>
                <c:pt idx="926">
                  <c:v>159.69999999999999</c:v>
                </c:pt>
                <c:pt idx="927">
                  <c:v>163.6</c:v>
                </c:pt>
                <c:pt idx="928">
                  <c:v>163.6</c:v>
                </c:pt>
                <c:pt idx="929">
                  <c:v>161.19999999999999</c:v>
                </c:pt>
                <c:pt idx="930">
                  <c:v>162.5</c:v>
                </c:pt>
                <c:pt idx="931">
                  <c:v>163.30000000000001</c:v>
                </c:pt>
                <c:pt idx="932">
                  <c:v>164.3</c:v>
                </c:pt>
                <c:pt idx="933">
                  <c:v>164.7</c:v>
                </c:pt>
                <c:pt idx="934">
                  <c:v>162.1</c:v>
                </c:pt>
                <c:pt idx="935">
                  <c:v>162.80000000000001</c:v>
                </c:pt>
                <c:pt idx="936">
                  <c:v>161.4</c:v>
                </c:pt>
                <c:pt idx="937">
                  <c:v>158.69999999999999</c:v>
                </c:pt>
                <c:pt idx="938">
                  <c:v>164.8</c:v>
                </c:pt>
                <c:pt idx="939">
                  <c:v>162.30000000000001</c:v>
                </c:pt>
                <c:pt idx="940">
                  <c:v>164</c:v>
                </c:pt>
                <c:pt idx="941">
                  <c:v>163.6</c:v>
                </c:pt>
                <c:pt idx="942">
                  <c:v>165.2</c:v>
                </c:pt>
                <c:pt idx="943">
                  <c:v>163</c:v>
                </c:pt>
                <c:pt idx="944">
                  <c:v>165.7</c:v>
                </c:pt>
                <c:pt idx="945">
                  <c:v>165.8</c:v>
                </c:pt>
                <c:pt idx="946">
                  <c:v>168.5</c:v>
                </c:pt>
                <c:pt idx="947">
                  <c:v>168.5</c:v>
                </c:pt>
                <c:pt idx="948">
                  <c:v>166.9</c:v>
                </c:pt>
                <c:pt idx="949">
                  <c:v>169.9</c:v>
                </c:pt>
                <c:pt idx="950">
                  <c:v>169.3</c:v>
                </c:pt>
                <c:pt idx="951">
                  <c:v>168.5</c:v>
                </c:pt>
                <c:pt idx="952">
                  <c:v>167.6</c:v>
                </c:pt>
                <c:pt idx="953">
                  <c:v>172.1</c:v>
                </c:pt>
                <c:pt idx="954">
                  <c:v>173.9</c:v>
                </c:pt>
                <c:pt idx="955">
                  <c:v>166.5</c:v>
                </c:pt>
                <c:pt idx="956">
                  <c:v>171.3</c:v>
                </c:pt>
                <c:pt idx="957">
                  <c:v>170</c:v>
                </c:pt>
                <c:pt idx="958">
                  <c:v>173</c:v>
                </c:pt>
                <c:pt idx="959">
                  <c:v>170.6</c:v>
                </c:pt>
                <c:pt idx="960">
                  <c:v>170.8</c:v>
                </c:pt>
                <c:pt idx="961">
                  <c:v>173.5</c:v>
                </c:pt>
                <c:pt idx="962">
                  <c:v>168.8</c:v>
                </c:pt>
                <c:pt idx="963">
                  <c:v>174</c:v>
                </c:pt>
                <c:pt idx="964">
                  <c:v>173.6</c:v>
                </c:pt>
                <c:pt idx="965">
                  <c:v>172.4</c:v>
                </c:pt>
                <c:pt idx="966">
                  <c:v>175.5</c:v>
                </c:pt>
                <c:pt idx="967">
                  <c:v>176.3</c:v>
                </c:pt>
                <c:pt idx="968">
                  <c:v>177.2</c:v>
                </c:pt>
                <c:pt idx="969">
                  <c:v>177</c:v>
                </c:pt>
                <c:pt idx="970">
                  <c:v>178.3</c:v>
                </c:pt>
                <c:pt idx="971">
                  <c:v>177.4</c:v>
                </c:pt>
                <c:pt idx="972">
                  <c:v>178</c:v>
                </c:pt>
                <c:pt idx="973">
                  <c:v>178.4</c:v>
                </c:pt>
                <c:pt idx="974">
                  <c:v>173.6</c:v>
                </c:pt>
                <c:pt idx="975">
                  <c:v>175.3</c:v>
                </c:pt>
                <c:pt idx="976">
                  <c:v>177</c:v>
                </c:pt>
                <c:pt idx="977">
                  <c:v>172.9</c:v>
                </c:pt>
                <c:pt idx="978">
                  <c:v>175</c:v>
                </c:pt>
                <c:pt idx="979">
                  <c:v>173.7</c:v>
                </c:pt>
                <c:pt idx="980">
                  <c:v>172.8</c:v>
                </c:pt>
                <c:pt idx="981">
                  <c:v>178</c:v>
                </c:pt>
                <c:pt idx="982">
                  <c:v>181.1</c:v>
                </c:pt>
                <c:pt idx="983">
                  <c:v>179.8</c:v>
                </c:pt>
                <c:pt idx="984">
                  <c:v>175.8</c:v>
                </c:pt>
                <c:pt idx="985">
                  <c:v>179.7</c:v>
                </c:pt>
                <c:pt idx="986">
                  <c:v>179.9</c:v>
                </c:pt>
                <c:pt idx="987">
                  <c:v>183</c:v>
                </c:pt>
                <c:pt idx="988">
                  <c:v>180.9</c:v>
                </c:pt>
                <c:pt idx="989">
                  <c:v>182.6</c:v>
                </c:pt>
                <c:pt idx="990">
                  <c:v>182.3</c:v>
                </c:pt>
                <c:pt idx="991">
                  <c:v>184</c:v>
                </c:pt>
                <c:pt idx="992">
                  <c:v>182.8</c:v>
                </c:pt>
                <c:pt idx="993">
                  <c:v>183.8</c:v>
                </c:pt>
                <c:pt idx="994">
                  <c:v>185.1</c:v>
                </c:pt>
                <c:pt idx="995">
                  <c:v>181.1</c:v>
                </c:pt>
                <c:pt idx="996">
                  <c:v>182.3</c:v>
                </c:pt>
                <c:pt idx="997">
                  <c:v>184</c:v>
                </c:pt>
                <c:pt idx="998">
                  <c:v>182.7</c:v>
                </c:pt>
                <c:pt idx="999">
                  <c:v>184.7</c:v>
                </c:pt>
                <c:pt idx="1000">
                  <c:v>185.7</c:v>
                </c:pt>
                <c:pt idx="1001">
                  <c:v>187.4</c:v>
                </c:pt>
                <c:pt idx="1002">
                  <c:v>187.9</c:v>
                </c:pt>
                <c:pt idx="1003">
                  <c:v>186.6</c:v>
                </c:pt>
                <c:pt idx="1004">
                  <c:v>186.8</c:v>
                </c:pt>
                <c:pt idx="1005">
                  <c:v>186.8</c:v>
                </c:pt>
                <c:pt idx="1006">
                  <c:v>186.1</c:v>
                </c:pt>
                <c:pt idx="1007">
                  <c:v>189.5</c:v>
                </c:pt>
                <c:pt idx="1008">
                  <c:v>188</c:v>
                </c:pt>
                <c:pt idx="1009">
                  <c:v>189.3</c:v>
                </c:pt>
                <c:pt idx="1010">
                  <c:v>187.8</c:v>
                </c:pt>
                <c:pt idx="1011">
                  <c:v>185.5</c:v>
                </c:pt>
                <c:pt idx="1012">
                  <c:v>188.5</c:v>
                </c:pt>
                <c:pt idx="1013">
                  <c:v>188.7</c:v>
                </c:pt>
                <c:pt idx="1014">
                  <c:v>186.9</c:v>
                </c:pt>
                <c:pt idx="1015">
                  <c:v>188.2</c:v>
                </c:pt>
                <c:pt idx="1016">
                  <c:v>182.8</c:v>
                </c:pt>
                <c:pt idx="1017">
                  <c:v>185.5</c:v>
                </c:pt>
                <c:pt idx="1018">
                  <c:v>186.4</c:v>
                </c:pt>
                <c:pt idx="1019">
                  <c:v>186.9</c:v>
                </c:pt>
                <c:pt idx="1020">
                  <c:v>185.9</c:v>
                </c:pt>
                <c:pt idx="1021">
                  <c:v>185.5</c:v>
                </c:pt>
                <c:pt idx="1022">
                  <c:v>184.3</c:v>
                </c:pt>
                <c:pt idx="1023">
                  <c:v>183.7</c:v>
                </c:pt>
                <c:pt idx="1024">
                  <c:v>189</c:v>
                </c:pt>
                <c:pt idx="1025">
                  <c:v>184.7</c:v>
                </c:pt>
                <c:pt idx="1026">
                  <c:v>187.2</c:v>
                </c:pt>
                <c:pt idx="1027">
                  <c:v>188.9</c:v>
                </c:pt>
                <c:pt idx="1028">
                  <c:v>193.1</c:v>
                </c:pt>
                <c:pt idx="1029">
                  <c:v>194.5</c:v>
                </c:pt>
                <c:pt idx="1030">
                  <c:v>196.3</c:v>
                </c:pt>
                <c:pt idx="1031">
                  <c:v>197.1</c:v>
                </c:pt>
                <c:pt idx="1032">
                  <c:v>199.2</c:v>
                </c:pt>
                <c:pt idx="1033">
                  <c:v>197.4</c:v>
                </c:pt>
                <c:pt idx="1034">
                  <c:v>200.6</c:v>
                </c:pt>
                <c:pt idx="1035">
                  <c:v>199.3</c:v>
                </c:pt>
                <c:pt idx="1036">
                  <c:v>198.5</c:v>
                </c:pt>
                <c:pt idx="1037">
                  <c:v>204.4</c:v>
                </c:pt>
                <c:pt idx="1038">
                  <c:v>205.2</c:v>
                </c:pt>
                <c:pt idx="1039">
                  <c:v>205.2</c:v>
                </c:pt>
                <c:pt idx="1040">
                  <c:v>203.2</c:v>
                </c:pt>
                <c:pt idx="1041">
                  <c:v>204.9</c:v>
                </c:pt>
                <c:pt idx="1042">
                  <c:v>207.1</c:v>
                </c:pt>
                <c:pt idx="1043">
                  <c:v>208.4</c:v>
                </c:pt>
                <c:pt idx="1044">
                  <c:v>209.2</c:v>
                </c:pt>
                <c:pt idx="1045">
                  <c:v>206.5</c:v>
                </c:pt>
                <c:pt idx="1046">
                  <c:v>210.4</c:v>
                </c:pt>
                <c:pt idx="1047">
                  <c:v>210.1</c:v>
                </c:pt>
                <c:pt idx="1048">
                  <c:v>209.2</c:v>
                </c:pt>
                <c:pt idx="1049">
                  <c:v>212.3</c:v>
                </c:pt>
                <c:pt idx="1050">
                  <c:v>210.3</c:v>
                </c:pt>
                <c:pt idx="1051">
                  <c:v>211.2</c:v>
                </c:pt>
                <c:pt idx="1052">
                  <c:v>209.6</c:v>
                </c:pt>
                <c:pt idx="1053">
                  <c:v>211.2</c:v>
                </c:pt>
                <c:pt idx="1054">
                  <c:v>213.8</c:v>
                </c:pt>
                <c:pt idx="1055">
                  <c:v>211.8</c:v>
                </c:pt>
                <c:pt idx="1056">
                  <c:v>210.9</c:v>
                </c:pt>
                <c:pt idx="1057">
                  <c:v>211.7</c:v>
                </c:pt>
                <c:pt idx="1058">
                  <c:v>212.1</c:v>
                </c:pt>
                <c:pt idx="1059">
                  <c:v>209.4</c:v>
                </c:pt>
                <c:pt idx="1060">
                  <c:v>211.5</c:v>
                </c:pt>
                <c:pt idx="1061">
                  <c:v>211.4</c:v>
                </c:pt>
                <c:pt idx="1062">
                  <c:v>211.6</c:v>
                </c:pt>
                <c:pt idx="1063">
                  <c:v>212.9</c:v>
                </c:pt>
                <c:pt idx="1064">
                  <c:v>214.6</c:v>
                </c:pt>
                <c:pt idx="1065">
                  <c:v>216.1</c:v>
                </c:pt>
                <c:pt idx="1066">
                  <c:v>219.6</c:v>
                </c:pt>
                <c:pt idx="1067">
                  <c:v>216.7</c:v>
                </c:pt>
                <c:pt idx="1068">
                  <c:v>218.4</c:v>
                </c:pt>
                <c:pt idx="1069">
                  <c:v>220.2</c:v>
                </c:pt>
                <c:pt idx="1070">
                  <c:v>222.5</c:v>
                </c:pt>
                <c:pt idx="1071">
                  <c:v>223.5</c:v>
                </c:pt>
                <c:pt idx="1072">
                  <c:v>225.7</c:v>
                </c:pt>
                <c:pt idx="1073">
                  <c:v>225.6</c:v>
                </c:pt>
                <c:pt idx="1074">
                  <c:v>224.6</c:v>
                </c:pt>
                <c:pt idx="1075">
                  <c:v>226.8</c:v>
                </c:pt>
                <c:pt idx="1076">
                  <c:v>225.2</c:v>
                </c:pt>
                <c:pt idx="1077">
                  <c:v>227.7</c:v>
                </c:pt>
                <c:pt idx="1078">
                  <c:v>229</c:v>
                </c:pt>
                <c:pt idx="1079">
                  <c:v>221.6</c:v>
                </c:pt>
                <c:pt idx="1080">
                  <c:v>223.7</c:v>
                </c:pt>
                <c:pt idx="1081">
                  <c:v>225.4</c:v>
                </c:pt>
                <c:pt idx="1082">
                  <c:v>228.2</c:v>
                </c:pt>
                <c:pt idx="1083">
                  <c:v>227.9</c:v>
                </c:pt>
                <c:pt idx="1084">
                  <c:v>229.6</c:v>
                </c:pt>
                <c:pt idx="1085">
                  <c:v>229.5</c:v>
                </c:pt>
                <c:pt idx="1086">
                  <c:v>228.5</c:v>
                </c:pt>
                <c:pt idx="1087">
                  <c:v>229</c:v>
                </c:pt>
                <c:pt idx="1088">
                  <c:v>229.2</c:v>
                </c:pt>
                <c:pt idx="1089">
                  <c:v>230.5</c:v>
                </c:pt>
                <c:pt idx="1090">
                  <c:v>231</c:v>
                </c:pt>
                <c:pt idx="1091">
                  <c:v>225.7</c:v>
                </c:pt>
                <c:pt idx="1092">
                  <c:v>229.1</c:v>
                </c:pt>
                <c:pt idx="1093">
                  <c:v>231.7</c:v>
                </c:pt>
                <c:pt idx="1094">
                  <c:v>231.4</c:v>
                </c:pt>
                <c:pt idx="1095">
                  <c:v>233</c:v>
                </c:pt>
                <c:pt idx="1096">
                  <c:v>233</c:v>
                </c:pt>
                <c:pt idx="1097">
                  <c:v>231.7</c:v>
                </c:pt>
                <c:pt idx="1098">
                  <c:v>232.1</c:v>
                </c:pt>
                <c:pt idx="1099">
                  <c:v>231.2</c:v>
                </c:pt>
                <c:pt idx="1100">
                  <c:v>226.3</c:v>
                </c:pt>
                <c:pt idx="1101">
                  <c:v>230.4</c:v>
                </c:pt>
                <c:pt idx="1102">
                  <c:v>230</c:v>
                </c:pt>
                <c:pt idx="1103">
                  <c:v>228.8</c:v>
                </c:pt>
                <c:pt idx="1104">
                  <c:v>228</c:v>
                </c:pt>
                <c:pt idx="1105">
                  <c:v>228</c:v>
                </c:pt>
                <c:pt idx="1106">
                  <c:v>228.3</c:v>
                </c:pt>
                <c:pt idx="1107">
                  <c:v>227.1</c:v>
                </c:pt>
                <c:pt idx="1108">
                  <c:v>227.1</c:v>
                </c:pt>
                <c:pt idx="1109">
                  <c:v>215.9</c:v>
                </c:pt>
                <c:pt idx="1110">
                  <c:v>226.6</c:v>
                </c:pt>
                <c:pt idx="1111">
                  <c:v>226.1</c:v>
                </c:pt>
                <c:pt idx="1112">
                  <c:v>224.6</c:v>
                </c:pt>
                <c:pt idx="1113">
                  <c:v>225.2</c:v>
                </c:pt>
                <c:pt idx="1114">
                  <c:v>227</c:v>
                </c:pt>
                <c:pt idx="1115">
                  <c:v>229.4</c:v>
                </c:pt>
                <c:pt idx="1116">
                  <c:v>233.7</c:v>
                </c:pt>
                <c:pt idx="1117">
                  <c:v>235.9</c:v>
                </c:pt>
                <c:pt idx="1118">
                  <c:v>238.3</c:v>
                </c:pt>
                <c:pt idx="1119">
                  <c:v>238.1</c:v>
                </c:pt>
                <c:pt idx="1120">
                  <c:v>236.4</c:v>
                </c:pt>
                <c:pt idx="1121">
                  <c:v>239.3</c:v>
                </c:pt>
                <c:pt idx="1122">
                  <c:v>242</c:v>
                </c:pt>
                <c:pt idx="1123">
                  <c:v>241.1</c:v>
                </c:pt>
                <c:pt idx="1124">
                  <c:v>241.3</c:v>
                </c:pt>
                <c:pt idx="1125">
                  <c:v>242.9</c:v>
                </c:pt>
                <c:pt idx="1126">
                  <c:v>242.9</c:v>
                </c:pt>
                <c:pt idx="1127">
                  <c:v>239.9</c:v>
                </c:pt>
                <c:pt idx="1128">
                  <c:v>241.5</c:v>
                </c:pt>
                <c:pt idx="1129">
                  <c:v>245.5</c:v>
                </c:pt>
                <c:pt idx="1130">
                  <c:v>245.6</c:v>
                </c:pt>
                <c:pt idx="1131">
                  <c:v>244.8</c:v>
                </c:pt>
                <c:pt idx="1132">
                  <c:v>244.8</c:v>
                </c:pt>
                <c:pt idx="1133">
                  <c:v>246.1</c:v>
                </c:pt>
                <c:pt idx="1134">
                  <c:v>246.8</c:v>
                </c:pt>
                <c:pt idx="1135">
                  <c:v>247.7</c:v>
                </c:pt>
                <c:pt idx="1136">
                  <c:v>244.8</c:v>
                </c:pt>
                <c:pt idx="1137">
                  <c:v>245.9</c:v>
                </c:pt>
                <c:pt idx="1138">
                  <c:v>246.8</c:v>
                </c:pt>
                <c:pt idx="1139">
                  <c:v>243.4</c:v>
                </c:pt>
                <c:pt idx="1140">
                  <c:v>249.4</c:v>
                </c:pt>
                <c:pt idx="1141">
                  <c:v>250.7</c:v>
                </c:pt>
                <c:pt idx="1142">
                  <c:v>250.4</c:v>
                </c:pt>
                <c:pt idx="1143">
                  <c:v>245.5</c:v>
                </c:pt>
                <c:pt idx="1144">
                  <c:v>246.4</c:v>
                </c:pt>
                <c:pt idx="1145">
                  <c:v>240.2</c:v>
                </c:pt>
                <c:pt idx="1146">
                  <c:v>252.3</c:v>
                </c:pt>
                <c:pt idx="1147">
                  <c:v>249.3</c:v>
                </c:pt>
                <c:pt idx="1148">
                  <c:v>250.4</c:v>
                </c:pt>
                <c:pt idx="1149">
                  <c:v>249</c:v>
                </c:pt>
                <c:pt idx="1150">
                  <c:v>253.9</c:v>
                </c:pt>
                <c:pt idx="1151">
                  <c:v>255</c:v>
                </c:pt>
                <c:pt idx="1152">
                  <c:v>255.2</c:v>
                </c:pt>
                <c:pt idx="1153">
                  <c:v>251.3</c:v>
                </c:pt>
                <c:pt idx="1154">
                  <c:v>256.8</c:v>
                </c:pt>
                <c:pt idx="1155">
                  <c:v>254</c:v>
                </c:pt>
                <c:pt idx="1156">
                  <c:v>252.7</c:v>
                </c:pt>
                <c:pt idx="1157">
                  <c:v>258.7</c:v>
                </c:pt>
                <c:pt idx="1158">
                  <c:v>256.5</c:v>
                </c:pt>
                <c:pt idx="1159">
                  <c:v>258.3</c:v>
                </c:pt>
                <c:pt idx="1160">
                  <c:v>259.7</c:v>
                </c:pt>
                <c:pt idx="1161">
                  <c:v>259.7</c:v>
                </c:pt>
                <c:pt idx="1162">
                  <c:v>248.4</c:v>
                </c:pt>
                <c:pt idx="1163">
                  <c:v>260.7</c:v>
                </c:pt>
                <c:pt idx="1164">
                  <c:v>254.7</c:v>
                </c:pt>
                <c:pt idx="1165">
                  <c:v>260.3</c:v>
                </c:pt>
                <c:pt idx="1166">
                  <c:v>261.89999999999998</c:v>
                </c:pt>
                <c:pt idx="1167">
                  <c:v>262.7</c:v>
                </c:pt>
                <c:pt idx="1168">
                  <c:v>263.60000000000002</c:v>
                </c:pt>
                <c:pt idx="1169">
                  <c:v>260.89999999999998</c:v>
                </c:pt>
                <c:pt idx="1170">
                  <c:v>262.8</c:v>
                </c:pt>
                <c:pt idx="1171">
                  <c:v>264.60000000000002</c:v>
                </c:pt>
                <c:pt idx="1172">
                  <c:v>262.5</c:v>
                </c:pt>
                <c:pt idx="1173">
                  <c:v>260.2</c:v>
                </c:pt>
                <c:pt idx="1174">
                  <c:v>252.5</c:v>
                </c:pt>
                <c:pt idx="1175">
                  <c:v>261.10000000000002</c:v>
                </c:pt>
                <c:pt idx="1176">
                  <c:v>258.2</c:v>
                </c:pt>
                <c:pt idx="1177">
                  <c:v>256</c:v>
                </c:pt>
                <c:pt idx="1178">
                  <c:v>263.60000000000002</c:v>
                </c:pt>
                <c:pt idx="1179">
                  <c:v>258.60000000000002</c:v>
                </c:pt>
                <c:pt idx="1180">
                  <c:v>263</c:v>
                </c:pt>
                <c:pt idx="1181">
                  <c:v>262</c:v>
                </c:pt>
                <c:pt idx="1182">
                  <c:v>261.39999999999998</c:v>
                </c:pt>
                <c:pt idx="1183">
                  <c:v>264.39999999999998</c:v>
                </c:pt>
                <c:pt idx="1184">
                  <c:v>263.7</c:v>
                </c:pt>
                <c:pt idx="1185">
                  <c:v>263.10000000000002</c:v>
                </c:pt>
                <c:pt idx="1186">
                  <c:v>263.60000000000002</c:v>
                </c:pt>
                <c:pt idx="1187">
                  <c:v>263.89999999999998</c:v>
                </c:pt>
                <c:pt idx="1188">
                  <c:v>264.10000000000002</c:v>
                </c:pt>
                <c:pt idx="1189">
                  <c:v>264.60000000000002</c:v>
                </c:pt>
                <c:pt idx="1190">
                  <c:v>264.5</c:v>
                </c:pt>
                <c:pt idx="1191">
                  <c:v>264.8</c:v>
                </c:pt>
                <c:pt idx="1192">
                  <c:v>264.8</c:v>
                </c:pt>
                <c:pt idx="1193">
                  <c:v>266.2</c:v>
                </c:pt>
                <c:pt idx="1194">
                  <c:v>265.8</c:v>
                </c:pt>
                <c:pt idx="1195">
                  <c:v>260.60000000000002</c:v>
                </c:pt>
                <c:pt idx="1196">
                  <c:v>260.2</c:v>
                </c:pt>
                <c:pt idx="1197">
                  <c:v>264.60000000000002</c:v>
                </c:pt>
                <c:pt idx="1198">
                  <c:v>264.60000000000002</c:v>
                </c:pt>
                <c:pt idx="1199">
                  <c:v>260.89999999999998</c:v>
                </c:pt>
                <c:pt idx="1200">
                  <c:v>256.3</c:v>
                </c:pt>
                <c:pt idx="1201">
                  <c:v>260.7</c:v>
                </c:pt>
                <c:pt idx="1202">
                  <c:v>262.5</c:v>
                </c:pt>
                <c:pt idx="1203">
                  <c:v>260.10000000000002</c:v>
                </c:pt>
                <c:pt idx="1204">
                  <c:v>254.4</c:v>
                </c:pt>
                <c:pt idx="1205">
                  <c:v>257.2</c:v>
                </c:pt>
                <c:pt idx="1206">
                  <c:v>254.4</c:v>
                </c:pt>
                <c:pt idx="1207">
                  <c:v>262.3</c:v>
                </c:pt>
                <c:pt idx="1208">
                  <c:v>253.2</c:v>
                </c:pt>
                <c:pt idx="1209">
                  <c:v>258.60000000000002</c:v>
                </c:pt>
                <c:pt idx="1210">
                  <c:v>262.60000000000002</c:v>
                </c:pt>
                <c:pt idx="1211">
                  <c:v>259.7</c:v>
                </c:pt>
                <c:pt idx="1212">
                  <c:v>262.10000000000002</c:v>
                </c:pt>
                <c:pt idx="1213">
                  <c:v>269.60000000000002</c:v>
                </c:pt>
                <c:pt idx="1214">
                  <c:v>271</c:v>
                </c:pt>
                <c:pt idx="1215">
                  <c:v>273.5</c:v>
                </c:pt>
                <c:pt idx="1216">
                  <c:v>275.8</c:v>
                </c:pt>
                <c:pt idx="1217">
                  <c:v>278.60000000000002</c:v>
                </c:pt>
                <c:pt idx="1218">
                  <c:v>279.10000000000002</c:v>
                </c:pt>
                <c:pt idx="1219">
                  <c:v>272.60000000000002</c:v>
                </c:pt>
                <c:pt idx="1220">
                  <c:v>282.3</c:v>
                </c:pt>
                <c:pt idx="1221">
                  <c:v>282.60000000000002</c:v>
                </c:pt>
                <c:pt idx="1222">
                  <c:v>286.10000000000002</c:v>
                </c:pt>
                <c:pt idx="1223">
                  <c:v>286.7</c:v>
                </c:pt>
                <c:pt idx="1224">
                  <c:v>288</c:v>
                </c:pt>
                <c:pt idx="1225">
                  <c:v>286.7</c:v>
                </c:pt>
                <c:pt idx="1226">
                  <c:v>284.89999999999998</c:v>
                </c:pt>
                <c:pt idx="1227">
                  <c:v>288.10000000000002</c:v>
                </c:pt>
                <c:pt idx="1228">
                  <c:v>281.60000000000002</c:v>
                </c:pt>
                <c:pt idx="1229">
                  <c:v>279.60000000000002</c:v>
                </c:pt>
                <c:pt idx="1230">
                  <c:v>288.8</c:v>
                </c:pt>
                <c:pt idx="1231">
                  <c:v>289.2</c:v>
                </c:pt>
                <c:pt idx="1232">
                  <c:v>282.7</c:v>
                </c:pt>
                <c:pt idx="1233">
                  <c:v>289.89999999999998</c:v>
                </c:pt>
                <c:pt idx="1234">
                  <c:v>289.5</c:v>
                </c:pt>
                <c:pt idx="1235">
                  <c:v>288.60000000000002</c:v>
                </c:pt>
                <c:pt idx="1236">
                  <c:v>288.8</c:v>
                </c:pt>
                <c:pt idx="1237">
                  <c:v>281.8</c:v>
                </c:pt>
                <c:pt idx="1238">
                  <c:v>290.10000000000002</c:v>
                </c:pt>
                <c:pt idx="1239">
                  <c:v>291.3</c:v>
                </c:pt>
                <c:pt idx="1240">
                  <c:v>291.3</c:v>
                </c:pt>
                <c:pt idx="1241">
                  <c:v>296.8</c:v>
                </c:pt>
                <c:pt idx="1242">
                  <c:v>291.3</c:v>
                </c:pt>
                <c:pt idx="1243">
                  <c:v>302.10000000000002</c:v>
                </c:pt>
                <c:pt idx="1244">
                  <c:v>302.39999999999998</c:v>
                </c:pt>
                <c:pt idx="1245">
                  <c:v>305.60000000000002</c:v>
                </c:pt>
                <c:pt idx="1246">
                  <c:v>310</c:v>
                </c:pt>
                <c:pt idx="1247">
                  <c:v>308.8</c:v>
                </c:pt>
                <c:pt idx="1248">
                  <c:v>305.5</c:v>
                </c:pt>
                <c:pt idx="1249">
                  <c:v>316.89999999999998</c:v>
                </c:pt>
                <c:pt idx="1250">
                  <c:v>324.10000000000002</c:v>
                </c:pt>
                <c:pt idx="1251">
                  <c:v>324.5</c:v>
                </c:pt>
                <c:pt idx="1252">
                  <c:v>329.9</c:v>
                </c:pt>
                <c:pt idx="1253">
                  <c:v>327.39999999999998</c:v>
                </c:pt>
                <c:pt idx="1254">
                  <c:v>318.10000000000002</c:v>
                </c:pt>
                <c:pt idx="1255">
                  <c:v>334.2</c:v>
                </c:pt>
                <c:pt idx="1256">
                  <c:v>330.5</c:v>
                </c:pt>
                <c:pt idx="1257">
                  <c:v>336.3</c:v>
                </c:pt>
                <c:pt idx="1258">
                  <c:v>332.3</c:v>
                </c:pt>
                <c:pt idx="1259">
                  <c:v>340.4</c:v>
                </c:pt>
                <c:pt idx="1260">
                  <c:v>340.2</c:v>
                </c:pt>
                <c:pt idx="1261">
                  <c:v>343.7</c:v>
                </c:pt>
                <c:pt idx="1262">
                  <c:v>342</c:v>
                </c:pt>
                <c:pt idx="1263">
                  <c:v>348.4</c:v>
                </c:pt>
                <c:pt idx="1264">
                  <c:v>349.7</c:v>
                </c:pt>
                <c:pt idx="1265">
                  <c:v>340</c:v>
                </c:pt>
                <c:pt idx="1266">
                  <c:v>347.5</c:v>
                </c:pt>
                <c:pt idx="1267">
                  <c:v>349.7</c:v>
                </c:pt>
                <c:pt idx="1268">
                  <c:v>350.2</c:v>
                </c:pt>
                <c:pt idx="1269">
                  <c:v>352.2</c:v>
                </c:pt>
                <c:pt idx="1270">
                  <c:v>354.3</c:v>
                </c:pt>
                <c:pt idx="1271">
                  <c:v>353.9</c:v>
                </c:pt>
                <c:pt idx="1272">
                  <c:v>352.8</c:v>
                </c:pt>
                <c:pt idx="1273">
                  <c:v>350.2</c:v>
                </c:pt>
                <c:pt idx="1274">
                  <c:v>347.3</c:v>
                </c:pt>
                <c:pt idx="1275">
                  <c:v>348.6</c:v>
                </c:pt>
                <c:pt idx="1276">
                  <c:v>348.6</c:v>
                </c:pt>
                <c:pt idx="1277">
                  <c:v>347.7</c:v>
                </c:pt>
                <c:pt idx="1278">
                  <c:v>336.6</c:v>
                </c:pt>
                <c:pt idx="1279">
                  <c:v>336.2</c:v>
                </c:pt>
                <c:pt idx="1280">
                  <c:v>341.3</c:v>
                </c:pt>
                <c:pt idx="1281">
                  <c:v>345.4</c:v>
                </c:pt>
                <c:pt idx="1282">
                  <c:v>344.1</c:v>
                </c:pt>
                <c:pt idx="1283">
                  <c:v>337.5</c:v>
                </c:pt>
                <c:pt idx="1284">
                  <c:v>333</c:v>
                </c:pt>
                <c:pt idx="1285">
                  <c:v>335.1</c:v>
                </c:pt>
                <c:pt idx="1286">
                  <c:v>338.8</c:v>
                </c:pt>
                <c:pt idx="1287">
                  <c:v>336.4</c:v>
                </c:pt>
                <c:pt idx="1288">
                  <c:v>335.1</c:v>
                </c:pt>
                <c:pt idx="1289">
                  <c:v>326.8</c:v>
                </c:pt>
                <c:pt idx="1290">
                  <c:v>326.89999999999998</c:v>
                </c:pt>
                <c:pt idx="1291">
                  <c:v>328.6</c:v>
                </c:pt>
                <c:pt idx="1292">
                  <c:v>333.1</c:v>
                </c:pt>
                <c:pt idx="1293">
                  <c:v>333.6</c:v>
                </c:pt>
                <c:pt idx="1294">
                  <c:v>333.2</c:v>
                </c:pt>
                <c:pt idx="1295">
                  <c:v>331.7</c:v>
                </c:pt>
                <c:pt idx="1296">
                  <c:v>325.7</c:v>
                </c:pt>
                <c:pt idx="1297">
                  <c:v>326.5</c:v>
                </c:pt>
                <c:pt idx="1298">
                  <c:v>320.3</c:v>
                </c:pt>
                <c:pt idx="1299">
                  <c:v>331.1</c:v>
                </c:pt>
                <c:pt idx="1300">
                  <c:v>332</c:v>
                </c:pt>
                <c:pt idx="1301">
                  <c:v>330.1</c:v>
                </c:pt>
                <c:pt idx="1302">
                  <c:v>323</c:v>
                </c:pt>
                <c:pt idx="1303">
                  <c:v>328.6</c:v>
                </c:pt>
                <c:pt idx="1304">
                  <c:v>328.2</c:v>
                </c:pt>
                <c:pt idx="1305">
                  <c:v>331</c:v>
                </c:pt>
                <c:pt idx="1306">
                  <c:v>332.7</c:v>
                </c:pt>
                <c:pt idx="1307">
                  <c:v>328.2</c:v>
                </c:pt>
                <c:pt idx="1308">
                  <c:v>329.4</c:v>
                </c:pt>
                <c:pt idx="1309">
                  <c:v>314.89999999999998</c:v>
                </c:pt>
                <c:pt idx="1310">
                  <c:v>326.8</c:v>
                </c:pt>
                <c:pt idx="1311">
                  <c:v>329.7</c:v>
                </c:pt>
                <c:pt idx="1312">
                  <c:v>331.9</c:v>
                </c:pt>
                <c:pt idx="1313">
                  <c:v>331.6</c:v>
                </c:pt>
                <c:pt idx="1314">
                  <c:v>327.2</c:v>
                </c:pt>
                <c:pt idx="1315">
                  <c:v>324.60000000000002</c:v>
                </c:pt>
                <c:pt idx="1316">
                  <c:v>330.5</c:v>
                </c:pt>
                <c:pt idx="1317">
                  <c:v>331</c:v>
                </c:pt>
                <c:pt idx="1318">
                  <c:v>323.10000000000002</c:v>
                </c:pt>
                <c:pt idx="1319">
                  <c:v>325.89999999999998</c:v>
                </c:pt>
                <c:pt idx="1320">
                  <c:v>323.5</c:v>
                </c:pt>
                <c:pt idx="1321">
                  <c:v>327.39999999999998</c:v>
                </c:pt>
                <c:pt idx="1322">
                  <c:v>329.2</c:v>
                </c:pt>
                <c:pt idx="1323">
                  <c:v>333.6</c:v>
                </c:pt>
                <c:pt idx="1324">
                  <c:v>330.6</c:v>
                </c:pt>
                <c:pt idx="1325">
                  <c:v>333.9</c:v>
                </c:pt>
                <c:pt idx="1326">
                  <c:v>332.5</c:v>
                </c:pt>
                <c:pt idx="1327">
                  <c:v>323.39999999999998</c:v>
                </c:pt>
                <c:pt idx="1328">
                  <c:v>326.2</c:v>
                </c:pt>
                <c:pt idx="1329">
                  <c:v>330.1</c:v>
                </c:pt>
                <c:pt idx="1330">
                  <c:v>324.89999999999998</c:v>
                </c:pt>
                <c:pt idx="1331">
                  <c:v>328.3</c:v>
                </c:pt>
                <c:pt idx="1332">
                  <c:v>320.39999999999998</c:v>
                </c:pt>
                <c:pt idx="1333">
                  <c:v>330</c:v>
                </c:pt>
                <c:pt idx="1334">
                  <c:v>330.1</c:v>
                </c:pt>
                <c:pt idx="1335">
                  <c:v>330.6</c:v>
                </c:pt>
                <c:pt idx="1336">
                  <c:v>321.5</c:v>
                </c:pt>
                <c:pt idx="1337">
                  <c:v>329.5</c:v>
                </c:pt>
                <c:pt idx="1338">
                  <c:v>325.5</c:v>
                </c:pt>
                <c:pt idx="1339">
                  <c:v>330.3</c:v>
                </c:pt>
                <c:pt idx="1340">
                  <c:v>331.2</c:v>
                </c:pt>
                <c:pt idx="1341">
                  <c:v>328.1</c:v>
                </c:pt>
                <c:pt idx="1342">
                  <c:v>332.5</c:v>
                </c:pt>
                <c:pt idx="1343">
                  <c:v>329.6</c:v>
                </c:pt>
                <c:pt idx="1344">
                  <c:v>328.5</c:v>
                </c:pt>
                <c:pt idx="1345">
                  <c:v>326</c:v>
                </c:pt>
                <c:pt idx="1346">
                  <c:v>330.2</c:v>
                </c:pt>
                <c:pt idx="1347">
                  <c:v>333.5</c:v>
                </c:pt>
                <c:pt idx="1348">
                  <c:v>329.1</c:v>
                </c:pt>
                <c:pt idx="1349">
                  <c:v>325.89999999999998</c:v>
                </c:pt>
                <c:pt idx="1350">
                  <c:v>331.5</c:v>
                </c:pt>
                <c:pt idx="1351">
                  <c:v>332</c:v>
                </c:pt>
                <c:pt idx="1352">
                  <c:v>329.8</c:v>
                </c:pt>
                <c:pt idx="1353">
                  <c:v>332.6</c:v>
                </c:pt>
                <c:pt idx="1354">
                  <c:v>333.9</c:v>
                </c:pt>
                <c:pt idx="1355">
                  <c:v>334.5</c:v>
                </c:pt>
                <c:pt idx="1356">
                  <c:v>332.4</c:v>
                </c:pt>
                <c:pt idx="1357">
                  <c:v>332.4</c:v>
                </c:pt>
                <c:pt idx="1358">
                  <c:v>333.3</c:v>
                </c:pt>
                <c:pt idx="1359">
                  <c:v>332.4</c:v>
                </c:pt>
                <c:pt idx="1360">
                  <c:v>334.6</c:v>
                </c:pt>
                <c:pt idx="1361">
                  <c:v>335.9</c:v>
                </c:pt>
                <c:pt idx="1362">
                  <c:v>339.6</c:v>
                </c:pt>
                <c:pt idx="1363">
                  <c:v>339.1</c:v>
                </c:pt>
                <c:pt idx="1364">
                  <c:v>337.5</c:v>
                </c:pt>
                <c:pt idx="1365">
                  <c:v>337.9</c:v>
                </c:pt>
                <c:pt idx="1366">
                  <c:v>336.2</c:v>
                </c:pt>
                <c:pt idx="1367">
                  <c:v>339</c:v>
                </c:pt>
                <c:pt idx="1368">
                  <c:v>333</c:v>
                </c:pt>
                <c:pt idx="1369">
                  <c:v>335.1</c:v>
                </c:pt>
                <c:pt idx="1370">
                  <c:v>342.2</c:v>
                </c:pt>
                <c:pt idx="1371">
                  <c:v>341.4</c:v>
                </c:pt>
                <c:pt idx="1372">
                  <c:v>356.6</c:v>
                </c:pt>
                <c:pt idx="1373">
                  <c:v>363.3</c:v>
                </c:pt>
                <c:pt idx="1374">
                  <c:v>364.8</c:v>
                </c:pt>
                <c:pt idx="1375">
                  <c:v>365.7</c:v>
                </c:pt>
                <c:pt idx="1376">
                  <c:v>366</c:v>
                </c:pt>
                <c:pt idx="1377">
                  <c:v>358.6</c:v>
                </c:pt>
                <c:pt idx="1378">
                  <c:v>372.9</c:v>
                </c:pt>
                <c:pt idx="1379">
                  <c:v>367.7</c:v>
                </c:pt>
                <c:pt idx="1380">
                  <c:v>381.6</c:v>
                </c:pt>
                <c:pt idx="1381">
                  <c:v>373.8</c:v>
                </c:pt>
                <c:pt idx="1382">
                  <c:v>372</c:v>
                </c:pt>
                <c:pt idx="1383">
                  <c:v>386.9</c:v>
                </c:pt>
                <c:pt idx="1384">
                  <c:v>389.6</c:v>
                </c:pt>
                <c:pt idx="1385">
                  <c:v>387.5</c:v>
                </c:pt>
                <c:pt idx="1386">
                  <c:v>390.1</c:v>
                </c:pt>
                <c:pt idx="1387">
                  <c:v>396.4</c:v>
                </c:pt>
                <c:pt idx="1388">
                  <c:v>396</c:v>
                </c:pt>
                <c:pt idx="1389">
                  <c:v>397.5</c:v>
                </c:pt>
                <c:pt idx="1390">
                  <c:v>401</c:v>
                </c:pt>
                <c:pt idx="1391">
                  <c:v>386.6</c:v>
                </c:pt>
                <c:pt idx="1392">
                  <c:v>393.7</c:v>
                </c:pt>
                <c:pt idx="1393">
                  <c:v>402.1</c:v>
                </c:pt>
                <c:pt idx="1394">
                  <c:v>399.4</c:v>
                </c:pt>
                <c:pt idx="1395">
                  <c:v>399.9</c:v>
                </c:pt>
                <c:pt idx="1396">
                  <c:v>407.8</c:v>
                </c:pt>
                <c:pt idx="1397">
                  <c:v>407.2</c:v>
                </c:pt>
                <c:pt idx="1398">
                  <c:v>406</c:v>
                </c:pt>
                <c:pt idx="1399">
                  <c:v>408.8</c:v>
                </c:pt>
                <c:pt idx="1400">
                  <c:v>409.5</c:v>
                </c:pt>
                <c:pt idx="1401">
                  <c:v>405.9</c:v>
                </c:pt>
                <c:pt idx="1402">
                  <c:v>389.8</c:v>
                </c:pt>
                <c:pt idx="1403">
                  <c:v>407.7</c:v>
                </c:pt>
                <c:pt idx="1404">
                  <c:v>403.1</c:v>
                </c:pt>
                <c:pt idx="1405">
                  <c:v>407.1</c:v>
                </c:pt>
                <c:pt idx="1406">
                  <c:v>403.9</c:v>
                </c:pt>
                <c:pt idx="1407">
                  <c:v>399.4</c:v>
                </c:pt>
                <c:pt idx="1408">
                  <c:v>412.9</c:v>
                </c:pt>
                <c:pt idx="1409">
                  <c:v>413.8</c:v>
                </c:pt>
                <c:pt idx="1410">
                  <c:v>424.5</c:v>
                </c:pt>
                <c:pt idx="1411">
                  <c:v>419.3</c:v>
                </c:pt>
                <c:pt idx="1412">
                  <c:v>431.4</c:v>
                </c:pt>
                <c:pt idx="1413">
                  <c:v>431.7</c:v>
                </c:pt>
                <c:pt idx="1414">
                  <c:v>414.7</c:v>
                </c:pt>
                <c:pt idx="1415">
                  <c:v>423.2</c:v>
                </c:pt>
                <c:pt idx="1416">
                  <c:v>428</c:v>
                </c:pt>
                <c:pt idx="1417">
                  <c:v>419.3</c:v>
                </c:pt>
                <c:pt idx="1418">
                  <c:v>422.9</c:v>
                </c:pt>
                <c:pt idx="1419">
                  <c:v>421.3</c:v>
                </c:pt>
                <c:pt idx="1420">
                  <c:v>428.3</c:v>
                </c:pt>
                <c:pt idx="1421">
                  <c:v>427.9</c:v>
                </c:pt>
                <c:pt idx="1422">
                  <c:v>430.8</c:v>
                </c:pt>
                <c:pt idx="1423">
                  <c:v>419</c:v>
                </c:pt>
                <c:pt idx="1424">
                  <c:v>432</c:v>
                </c:pt>
                <c:pt idx="1425">
                  <c:v>429.6</c:v>
                </c:pt>
                <c:pt idx="1426">
                  <c:v>429.1</c:v>
                </c:pt>
                <c:pt idx="1427">
                  <c:v>427.6</c:v>
                </c:pt>
                <c:pt idx="1428">
                  <c:v>427.9</c:v>
                </c:pt>
                <c:pt idx="1429">
                  <c:v>428.6</c:v>
                </c:pt>
                <c:pt idx="1430">
                  <c:v>426.9</c:v>
                </c:pt>
                <c:pt idx="1431">
                  <c:v>420.7</c:v>
                </c:pt>
                <c:pt idx="1432">
                  <c:v>421.9</c:v>
                </c:pt>
                <c:pt idx="1433">
                  <c:v>417.3</c:v>
                </c:pt>
                <c:pt idx="1434">
                  <c:v>411.4</c:v>
                </c:pt>
                <c:pt idx="1435">
                  <c:v>413.8</c:v>
                </c:pt>
                <c:pt idx="1436">
                  <c:v>407.1</c:v>
                </c:pt>
                <c:pt idx="1437">
                  <c:v>411.7</c:v>
                </c:pt>
                <c:pt idx="1438">
                  <c:v>409.5</c:v>
                </c:pt>
                <c:pt idx="1439">
                  <c:v>406.3</c:v>
                </c:pt>
                <c:pt idx="1440">
                  <c:v>400.8</c:v>
                </c:pt>
                <c:pt idx="1441">
                  <c:v>403</c:v>
                </c:pt>
                <c:pt idx="1442">
                  <c:v>396.7</c:v>
                </c:pt>
                <c:pt idx="1443">
                  <c:v>394.8</c:v>
                </c:pt>
                <c:pt idx="1444">
                  <c:v>393.4</c:v>
                </c:pt>
                <c:pt idx="1445">
                  <c:v>381.2</c:v>
                </c:pt>
                <c:pt idx="1446">
                  <c:v>391.4</c:v>
                </c:pt>
                <c:pt idx="1447">
                  <c:v>382.6</c:v>
                </c:pt>
                <c:pt idx="1448">
                  <c:v>382</c:v>
                </c:pt>
                <c:pt idx="1449">
                  <c:v>387.7</c:v>
                </c:pt>
                <c:pt idx="1450">
                  <c:v>388.6</c:v>
                </c:pt>
                <c:pt idx="1451">
                  <c:v>387.7</c:v>
                </c:pt>
                <c:pt idx="1452">
                  <c:v>386.8</c:v>
                </c:pt>
                <c:pt idx="1453">
                  <c:v>386</c:v>
                </c:pt>
                <c:pt idx="1454">
                  <c:v>385.6</c:v>
                </c:pt>
                <c:pt idx="1455">
                  <c:v>385.6</c:v>
                </c:pt>
                <c:pt idx="1456">
                  <c:v>381.3</c:v>
                </c:pt>
                <c:pt idx="1457">
                  <c:v>375.9</c:v>
                </c:pt>
                <c:pt idx="1458">
                  <c:v>382.5</c:v>
                </c:pt>
                <c:pt idx="1459">
                  <c:v>390.4</c:v>
                </c:pt>
                <c:pt idx="1460">
                  <c:v>399.5</c:v>
                </c:pt>
                <c:pt idx="1461">
                  <c:v>401.7</c:v>
                </c:pt>
                <c:pt idx="1462">
                  <c:v>400</c:v>
                </c:pt>
                <c:pt idx="1463">
                  <c:v>403</c:v>
                </c:pt>
                <c:pt idx="1464">
                  <c:v>407.3</c:v>
                </c:pt>
                <c:pt idx="1465">
                  <c:v>411.7</c:v>
                </c:pt>
                <c:pt idx="1466">
                  <c:v>405.7</c:v>
                </c:pt>
                <c:pt idx="1467">
                  <c:v>409.3</c:v>
                </c:pt>
                <c:pt idx="1468">
                  <c:v>409.3</c:v>
                </c:pt>
                <c:pt idx="1469">
                  <c:v>411</c:v>
                </c:pt>
                <c:pt idx="1470">
                  <c:v>417.6</c:v>
                </c:pt>
                <c:pt idx="1471">
                  <c:v>420.6</c:v>
                </c:pt>
                <c:pt idx="1472">
                  <c:v>413.8</c:v>
                </c:pt>
                <c:pt idx="1473">
                  <c:v>421.7</c:v>
                </c:pt>
                <c:pt idx="1474">
                  <c:v>423.1</c:v>
                </c:pt>
                <c:pt idx="1475">
                  <c:v>421.5</c:v>
                </c:pt>
                <c:pt idx="1476">
                  <c:v>426.1</c:v>
                </c:pt>
                <c:pt idx="1477">
                  <c:v>432.7</c:v>
                </c:pt>
                <c:pt idx="1478">
                  <c:v>434.4</c:v>
                </c:pt>
                <c:pt idx="1479">
                  <c:v>436.8</c:v>
                </c:pt>
                <c:pt idx="1480">
                  <c:v>432.9</c:v>
                </c:pt>
                <c:pt idx="1481">
                  <c:v>426.5</c:v>
                </c:pt>
                <c:pt idx="1482">
                  <c:v>440.9</c:v>
                </c:pt>
                <c:pt idx="1483">
                  <c:v>444.9</c:v>
                </c:pt>
                <c:pt idx="1484">
                  <c:v>441.1</c:v>
                </c:pt>
                <c:pt idx="1485">
                  <c:v>446.4</c:v>
                </c:pt>
                <c:pt idx="1486">
                  <c:v>446.8</c:v>
                </c:pt>
                <c:pt idx="1487">
                  <c:v>451.6</c:v>
                </c:pt>
                <c:pt idx="1488">
                  <c:v>451.1</c:v>
                </c:pt>
                <c:pt idx="1489">
                  <c:v>456.4</c:v>
                </c:pt>
                <c:pt idx="1490">
                  <c:v>457.4</c:v>
                </c:pt>
                <c:pt idx="1491">
                  <c:v>456.2</c:v>
                </c:pt>
                <c:pt idx="1492">
                  <c:v>459.4</c:v>
                </c:pt>
                <c:pt idx="1493">
                  <c:v>464</c:v>
                </c:pt>
                <c:pt idx="1494">
                  <c:v>464.2</c:v>
                </c:pt>
                <c:pt idx="1495">
                  <c:v>468.6</c:v>
                </c:pt>
                <c:pt idx="1496">
                  <c:v>466.4</c:v>
                </c:pt>
                <c:pt idx="1497">
                  <c:v>463.7</c:v>
                </c:pt>
                <c:pt idx="1498">
                  <c:v>464</c:v>
                </c:pt>
                <c:pt idx="1499">
                  <c:v>475.7</c:v>
                </c:pt>
                <c:pt idx="1500">
                  <c:v>466.8</c:v>
                </c:pt>
                <c:pt idx="1501">
                  <c:v>473.6</c:v>
                </c:pt>
                <c:pt idx="1502">
                  <c:v>481.2</c:v>
                </c:pt>
                <c:pt idx="1503">
                  <c:v>476.8</c:v>
                </c:pt>
                <c:pt idx="1504">
                  <c:v>476.2</c:v>
                </c:pt>
                <c:pt idx="1505">
                  <c:v>485.5</c:v>
                </c:pt>
                <c:pt idx="1506">
                  <c:v>471.1</c:v>
                </c:pt>
                <c:pt idx="1507">
                  <c:v>486.2</c:v>
                </c:pt>
                <c:pt idx="1508">
                  <c:v>484.2</c:v>
                </c:pt>
                <c:pt idx="1509">
                  <c:v>492.1</c:v>
                </c:pt>
                <c:pt idx="1510">
                  <c:v>487.3</c:v>
                </c:pt>
                <c:pt idx="1511">
                  <c:v>492.5</c:v>
                </c:pt>
                <c:pt idx="1512">
                  <c:v>493.9</c:v>
                </c:pt>
                <c:pt idx="1513">
                  <c:v>487.8</c:v>
                </c:pt>
                <c:pt idx="1514">
                  <c:v>496.1</c:v>
                </c:pt>
                <c:pt idx="1515">
                  <c:v>495.6</c:v>
                </c:pt>
                <c:pt idx="1516">
                  <c:v>485.6</c:v>
                </c:pt>
                <c:pt idx="1517">
                  <c:v>486.5</c:v>
                </c:pt>
                <c:pt idx="1518">
                  <c:v>479.5</c:v>
                </c:pt>
                <c:pt idx="1519">
                  <c:v>495.3</c:v>
                </c:pt>
                <c:pt idx="1520">
                  <c:v>499.3</c:v>
                </c:pt>
                <c:pt idx="1521">
                  <c:v>503.2</c:v>
                </c:pt>
                <c:pt idx="1522">
                  <c:v>506.3</c:v>
                </c:pt>
                <c:pt idx="1523">
                  <c:v>505.7</c:v>
                </c:pt>
                <c:pt idx="1524">
                  <c:v>492.3</c:v>
                </c:pt>
                <c:pt idx="1525">
                  <c:v>503.8</c:v>
                </c:pt>
                <c:pt idx="1526">
                  <c:v>510.4</c:v>
                </c:pt>
                <c:pt idx="1527">
                  <c:v>509.8</c:v>
                </c:pt>
                <c:pt idx="1528">
                  <c:v>498.6</c:v>
                </c:pt>
                <c:pt idx="1529">
                  <c:v>498.9</c:v>
                </c:pt>
                <c:pt idx="1530">
                  <c:v>509.6</c:v>
                </c:pt>
                <c:pt idx="1531">
                  <c:v>511</c:v>
                </c:pt>
                <c:pt idx="1532">
                  <c:v>487.4</c:v>
                </c:pt>
                <c:pt idx="1533">
                  <c:v>505.9</c:v>
                </c:pt>
                <c:pt idx="1534">
                  <c:v>508.9</c:v>
                </c:pt>
                <c:pt idx="1535">
                  <c:v>508.9</c:v>
                </c:pt>
                <c:pt idx="1536">
                  <c:v>507.2</c:v>
                </c:pt>
                <c:pt idx="1537">
                  <c:v>497.8</c:v>
                </c:pt>
                <c:pt idx="1538">
                  <c:v>509.9</c:v>
                </c:pt>
                <c:pt idx="1539">
                  <c:v>516.79999999999995</c:v>
                </c:pt>
                <c:pt idx="1540">
                  <c:v>516.4</c:v>
                </c:pt>
                <c:pt idx="1541">
                  <c:v>514</c:v>
                </c:pt>
                <c:pt idx="1542">
                  <c:v>519.4</c:v>
                </c:pt>
                <c:pt idx="1543">
                  <c:v>522.1</c:v>
                </c:pt>
                <c:pt idx="1544">
                  <c:v>521.5</c:v>
                </c:pt>
                <c:pt idx="1545">
                  <c:v>521.20000000000005</c:v>
                </c:pt>
                <c:pt idx="1546">
                  <c:v>526.9</c:v>
                </c:pt>
                <c:pt idx="1547">
                  <c:v>528.5</c:v>
                </c:pt>
                <c:pt idx="1548">
                  <c:v>517.20000000000005</c:v>
                </c:pt>
                <c:pt idx="1549">
                  <c:v>526.20000000000005</c:v>
                </c:pt>
                <c:pt idx="1550">
                  <c:v>531.20000000000005</c:v>
                </c:pt>
                <c:pt idx="1551">
                  <c:v>534.29999999999995</c:v>
                </c:pt>
                <c:pt idx="1552">
                  <c:v>536</c:v>
                </c:pt>
                <c:pt idx="1553">
                  <c:v>535.29999999999995</c:v>
                </c:pt>
                <c:pt idx="1554">
                  <c:v>527.79999999999995</c:v>
                </c:pt>
                <c:pt idx="1555">
                  <c:v>528.20000000000005</c:v>
                </c:pt>
                <c:pt idx="1556">
                  <c:v>523.70000000000005</c:v>
                </c:pt>
                <c:pt idx="1557">
                  <c:v>527.1</c:v>
                </c:pt>
                <c:pt idx="1558">
                  <c:v>520.4</c:v>
                </c:pt>
                <c:pt idx="1559">
                  <c:v>532.4</c:v>
                </c:pt>
                <c:pt idx="1560">
                  <c:v>528.70000000000005</c:v>
                </c:pt>
                <c:pt idx="1561">
                  <c:v>531.29999999999995</c:v>
                </c:pt>
                <c:pt idx="1562">
                  <c:v>525.20000000000005</c:v>
                </c:pt>
                <c:pt idx="1563">
                  <c:v>522.4</c:v>
                </c:pt>
                <c:pt idx="1564">
                  <c:v>533.4</c:v>
                </c:pt>
                <c:pt idx="1565">
                  <c:v>531.20000000000005</c:v>
                </c:pt>
                <c:pt idx="1566">
                  <c:v>531.20000000000005</c:v>
                </c:pt>
                <c:pt idx="1567">
                  <c:v>532.6</c:v>
                </c:pt>
                <c:pt idx="1568">
                  <c:v>530.79999999999995</c:v>
                </c:pt>
                <c:pt idx="1569">
                  <c:v>526.9</c:v>
                </c:pt>
                <c:pt idx="1570">
                  <c:v>530.29999999999995</c:v>
                </c:pt>
                <c:pt idx="1571">
                  <c:v>520.4</c:v>
                </c:pt>
                <c:pt idx="1572">
                  <c:v>519.20000000000005</c:v>
                </c:pt>
                <c:pt idx="1573">
                  <c:v>505.5</c:v>
                </c:pt>
                <c:pt idx="1574">
                  <c:v>515.6</c:v>
                </c:pt>
                <c:pt idx="1575">
                  <c:v>521.1</c:v>
                </c:pt>
                <c:pt idx="1576">
                  <c:v>520.70000000000005</c:v>
                </c:pt>
                <c:pt idx="1577">
                  <c:v>516.70000000000005</c:v>
                </c:pt>
                <c:pt idx="1578">
                  <c:v>513.1</c:v>
                </c:pt>
                <c:pt idx="1579">
                  <c:v>506.9</c:v>
                </c:pt>
                <c:pt idx="1580">
                  <c:v>520.5</c:v>
                </c:pt>
                <c:pt idx="1581">
                  <c:v>526</c:v>
                </c:pt>
                <c:pt idx="1582">
                  <c:v>533.5</c:v>
                </c:pt>
                <c:pt idx="1583">
                  <c:v>530.29999999999995</c:v>
                </c:pt>
                <c:pt idx="1584">
                  <c:v>527.6</c:v>
                </c:pt>
                <c:pt idx="1585">
                  <c:v>536.1</c:v>
                </c:pt>
                <c:pt idx="1586">
                  <c:v>538.79999999999995</c:v>
                </c:pt>
                <c:pt idx="1587">
                  <c:v>539.5</c:v>
                </c:pt>
                <c:pt idx="1588">
                  <c:v>539.5</c:v>
                </c:pt>
                <c:pt idx="1589">
                  <c:v>539.5</c:v>
                </c:pt>
                <c:pt idx="1590">
                  <c:v>539.70000000000005</c:v>
                </c:pt>
                <c:pt idx="1591">
                  <c:v>534.9</c:v>
                </c:pt>
                <c:pt idx="1592">
                  <c:v>516.9</c:v>
                </c:pt>
                <c:pt idx="1593">
                  <c:v>527.20000000000005</c:v>
                </c:pt>
                <c:pt idx="1594">
                  <c:v>536.9</c:v>
                </c:pt>
                <c:pt idx="1595">
                  <c:v>534.20000000000005</c:v>
                </c:pt>
                <c:pt idx="1596">
                  <c:v>532.5</c:v>
                </c:pt>
                <c:pt idx="1597">
                  <c:v>531.70000000000005</c:v>
                </c:pt>
                <c:pt idx="1598">
                  <c:v>535.29999999999995</c:v>
                </c:pt>
                <c:pt idx="1599">
                  <c:v>536.4</c:v>
                </c:pt>
                <c:pt idx="1600">
                  <c:v>539</c:v>
                </c:pt>
                <c:pt idx="1601">
                  <c:v>534.9</c:v>
                </c:pt>
                <c:pt idx="1602">
                  <c:v>530</c:v>
                </c:pt>
                <c:pt idx="1603">
                  <c:v>531.70000000000005</c:v>
                </c:pt>
                <c:pt idx="1604">
                  <c:v>530.79999999999995</c:v>
                </c:pt>
                <c:pt idx="1605">
                  <c:v>534.5</c:v>
                </c:pt>
                <c:pt idx="1606">
                  <c:v>536.29999999999995</c:v>
                </c:pt>
                <c:pt idx="1607">
                  <c:v>536.5</c:v>
                </c:pt>
                <c:pt idx="1608">
                  <c:v>532.4</c:v>
                </c:pt>
                <c:pt idx="1609">
                  <c:v>530.1</c:v>
                </c:pt>
                <c:pt idx="1610">
                  <c:v>535.5</c:v>
                </c:pt>
                <c:pt idx="1611">
                  <c:v>532.6</c:v>
                </c:pt>
                <c:pt idx="1612">
                  <c:v>531</c:v>
                </c:pt>
                <c:pt idx="1613">
                  <c:v>532.4</c:v>
                </c:pt>
                <c:pt idx="1614">
                  <c:v>515.6</c:v>
                </c:pt>
                <c:pt idx="1615">
                  <c:v>530.20000000000005</c:v>
                </c:pt>
                <c:pt idx="1616">
                  <c:v>528</c:v>
                </c:pt>
                <c:pt idx="1617">
                  <c:v>526.5</c:v>
                </c:pt>
                <c:pt idx="1618">
                  <c:v>533</c:v>
                </c:pt>
                <c:pt idx="1619">
                  <c:v>530.6</c:v>
                </c:pt>
                <c:pt idx="1620">
                  <c:v>529.70000000000005</c:v>
                </c:pt>
                <c:pt idx="1621">
                  <c:v>528.4</c:v>
                </c:pt>
                <c:pt idx="1622">
                  <c:v>519.9</c:v>
                </c:pt>
                <c:pt idx="1623">
                  <c:v>527.4</c:v>
                </c:pt>
                <c:pt idx="1624">
                  <c:v>529.5</c:v>
                </c:pt>
                <c:pt idx="1625">
                  <c:v>528.6</c:v>
                </c:pt>
                <c:pt idx="1626">
                  <c:v>527.20000000000005</c:v>
                </c:pt>
                <c:pt idx="1627">
                  <c:v>514.9</c:v>
                </c:pt>
                <c:pt idx="1628">
                  <c:v>522.79999999999995</c:v>
                </c:pt>
                <c:pt idx="1629">
                  <c:v>513.9</c:v>
                </c:pt>
                <c:pt idx="1630">
                  <c:v>527.70000000000005</c:v>
                </c:pt>
                <c:pt idx="1631">
                  <c:v>525.29999999999995</c:v>
                </c:pt>
                <c:pt idx="1632">
                  <c:v>526.29999999999995</c:v>
                </c:pt>
                <c:pt idx="1633">
                  <c:v>528.6</c:v>
                </c:pt>
                <c:pt idx="1634">
                  <c:v>524.1</c:v>
                </c:pt>
                <c:pt idx="1635">
                  <c:v>519.4</c:v>
                </c:pt>
                <c:pt idx="1636">
                  <c:v>501.3</c:v>
                </c:pt>
                <c:pt idx="1637">
                  <c:v>525</c:v>
                </c:pt>
                <c:pt idx="1638">
                  <c:v>524.5</c:v>
                </c:pt>
                <c:pt idx="1639">
                  <c:v>525.4</c:v>
                </c:pt>
                <c:pt idx="1640">
                  <c:v>519</c:v>
                </c:pt>
                <c:pt idx="1641">
                  <c:v>511.9</c:v>
                </c:pt>
                <c:pt idx="1642">
                  <c:v>521.70000000000005</c:v>
                </c:pt>
                <c:pt idx="1643">
                  <c:v>513.70000000000005</c:v>
                </c:pt>
                <c:pt idx="1644">
                  <c:v>508.6</c:v>
                </c:pt>
                <c:pt idx="1645">
                  <c:v>517.4</c:v>
                </c:pt>
                <c:pt idx="1646">
                  <c:v>518.70000000000005</c:v>
                </c:pt>
                <c:pt idx="1647">
                  <c:v>524.9</c:v>
                </c:pt>
                <c:pt idx="1648">
                  <c:v>529.4</c:v>
                </c:pt>
                <c:pt idx="1649">
                  <c:v>526.9</c:v>
                </c:pt>
                <c:pt idx="1650">
                  <c:v>531.79999999999995</c:v>
                </c:pt>
                <c:pt idx="1651">
                  <c:v>522.6</c:v>
                </c:pt>
                <c:pt idx="1652">
                  <c:v>528.79999999999995</c:v>
                </c:pt>
                <c:pt idx="1653">
                  <c:v>521.79999999999995</c:v>
                </c:pt>
                <c:pt idx="1654">
                  <c:v>523.9</c:v>
                </c:pt>
                <c:pt idx="1655">
                  <c:v>521.70000000000005</c:v>
                </c:pt>
                <c:pt idx="1656">
                  <c:v>524.70000000000005</c:v>
                </c:pt>
                <c:pt idx="1657">
                  <c:v>505.1</c:v>
                </c:pt>
                <c:pt idx="1658">
                  <c:v>516.9</c:v>
                </c:pt>
                <c:pt idx="1659">
                  <c:v>505.4</c:v>
                </c:pt>
                <c:pt idx="1660">
                  <c:v>505.1</c:v>
                </c:pt>
                <c:pt idx="1661">
                  <c:v>513</c:v>
                </c:pt>
                <c:pt idx="1662">
                  <c:v>504.3</c:v>
                </c:pt>
                <c:pt idx="1663">
                  <c:v>502.5</c:v>
                </c:pt>
                <c:pt idx="1664">
                  <c:v>510.9</c:v>
                </c:pt>
                <c:pt idx="1665">
                  <c:v>508</c:v>
                </c:pt>
                <c:pt idx="1666">
                  <c:v>487.5</c:v>
                </c:pt>
                <c:pt idx="1667">
                  <c:v>499.5</c:v>
                </c:pt>
                <c:pt idx="1668">
                  <c:v>506.4</c:v>
                </c:pt>
                <c:pt idx="1669">
                  <c:v>507.8</c:v>
                </c:pt>
                <c:pt idx="1670">
                  <c:v>492.8</c:v>
                </c:pt>
                <c:pt idx="1671">
                  <c:v>502.1</c:v>
                </c:pt>
                <c:pt idx="1672">
                  <c:v>502.2</c:v>
                </c:pt>
                <c:pt idx="1673">
                  <c:v>500.6</c:v>
                </c:pt>
                <c:pt idx="1674">
                  <c:v>502.8</c:v>
                </c:pt>
                <c:pt idx="1675">
                  <c:v>497.6</c:v>
                </c:pt>
                <c:pt idx="1676">
                  <c:v>493.2</c:v>
                </c:pt>
                <c:pt idx="1677">
                  <c:v>490.4</c:v>
                </c:pt>
                <c:pt idx="1678">
                  <c:v>497</c:v>
                </c:pt>
                <c:pt idx="1679">
                  <c:v>485.5</c:v>
                </c:pt>
                <c:pt idx="1680">
                  <c:v>487.5</c:v>
                </c:pt>
                <c:pt idx="1681">
                  <c:v>489.7</c:v>
                </c:pt>
                <c:pt idx="1682">
                  <c:v>489.1</c:v>
                </c:pt>
                <c:pt idx="1683">
                  <c:v>478.1</c:v>
                </c:pt>
                <c:pt idx="1684">
                  <c:v>480.1</c:v>
                </c:pt>
                <c:pt idx="1685">
                  <c:v>479.1</c:v>
                </c:pt>
                <c:pt idx="1686">
                  <c:v>475</c:v>
                </c:pt>
                <c:pt idx="1687">
                  <c:v>477.7</c:v>
                </c:pt>
                <c:pt idx="1688">
                  <c:v>483.7</c:v>
                </c:pt>
                <c:pt idx="1689">
                  <c:v>484.2</c:v>
                </c:pt>
                <c:pt idx="1690">
                  <c:v>488.6</c:v>
                </c:pt>
                <c:pt idx="1691">
                  <c:v>485</c:v>
                </c:pt>
                <c:pt idx="1692">
                  <c:v>479.3</c:v>
                </c:pt>
                <c:pt idx="1693">
                  <c:v>480.7</c:v>
                </c:pt>
                <c:pt idx="1694">
                  <c:v>476.8</c:v>
                </c:pt>
                <c:pt idx="1695">
                  <c:v>469.3</c:v>
                </c:pt>
                <c:pt idx="1696">
                  <c:v>470.6</c:v>
                </c:pt>
                <c:pt idx="1697">
                  <c:v>473.1</c:v>
                </c:pt>
                <c:pt idx="1698">
                  <c:v>468.4</c:v>
                </c:pt>
                <c:pt idx="1699">
                  <c:v>466.5</c:v>
                </c:pt>
                <c:pt idx="1700">
                  <c:v>455.2</c:v>
                </c:pt>
                <c:pt idx="1701">
                  <c:v>461.9</c:v>
                </c:pt>
                <c:pt idx="1702">
                  <c:v>466.2</c:v>
                </c:pt>
                <c:pt idx="1703">
                  <c:v>462.5</c:v>
                </c:pt>
                <c:pt idx="1704">
                  <c:v>462</c:v>
                </c:pt>
                <c:pt idx="1705">
                  <c:v>459</c:v>
                </c:pt>
                <c:pt idx="1706">
                  <c:v>452.1</c:v>
                </c:pt>
                <c:pt idx="1707">
                  <c:v>447.3</c:v>
                </c:pt>
                <c:pt idx="1708">
                  <c:v>457.8</c:v>
                </c:pt>
                <c:pt idx="1709">
                  <c:v>453.5</c:v>
                </c:pt>
                <c:pt idx="1710">
                  <c:v>453.4</c:v>
                </c:pt>
                <c:pt idx="1711">
                  <c:v>452.9</c:v>
                </c:pt>
                <c:pt idx="1712">
                  <c:v>450.2</c:v>
                </c:pt>
                <c:pt idx="1713">
                  <c:v>434</c:v>
                </c:pt>
                <c:pt idx="1714">
                  <c:v>436.4</c:v>
                </c:pt>
                <c:pt idx="1715">
                  <c:v>441</c:v>
                </c:pt>
                <c:pt idx="1716">
                  <c:v>433.9</c:v>
                </c:pt>
                <c:pt idx="1717">
                  <c:v>428.6</c:v>
                </c:pt>
                <c:pt idx="1718">
                  <c:v>425.7</c:v>
                </c:pt>
                <c:pt idx="1719">
                  <c:v>434.2</c:v>
                </c:pt>
                <c:pt idx="1720">
                  <c:v>421.1</c:v>
                </c:pt>
                <c:pt idx="1721">
                  <c:v>430.7</c:v>
                </c:pt>
                <c:pt idx="1722">
                  <c:v>430.6</c:v>
                </c:pt>
                <c:pt idx="1723">
                  <c:v>428.4</c:v>
                </c:pt>
                <c:pt idx="1724">
                  <c:v>422</c:v>
                </c:pt>
                <c:pt idx="1725">
                  <c:v>419.1</c:v>
                </c:pt>
                <c:pt idx="1726">
                  <c:v>423.6</c:v>
                </c:pt>
                <c:pt idx="1727">
                  <c:v>409.5</c:v>
                </c:pt>
                <c:pt idx="1728">
                  <c:v>419.2</c:v>
                </c:pt>
                <c:pt idx="1729">
                  <c:v>419.7</c:v>
                </c:pt>
                <c:pt idx="1730">
                  <c:v>419.9</c:v>
                </c:pt>
                <c:pt idx="1731">
                  <c:v>416.5</c:v>
                </c:pt>
                <c:pt idx="1732">
                  <c:v>414.8</c:v>
                </c:pt>
                <c:pt idx="1733">
                  <c:v>409.3</c:v>
                </c:pt>
                <c:pt idx="1734">
                  <c:v>405.4</c:v>
                </c:pt>
                <c:pt idx="1735">
                  <c:v>420.1</c:v>
                </c:pt>
                <c:pt idx="1736">
                  <c:v>418.5</c:v>
                </c:pt>
                <c:pt idx="1737">
                  <c:v>410</c:v>
                </c:pt>
                <c:pt idx="1738">
                  <c:v>405.7</c:v>
                </c:pt>
                <c:pt idx="1739">
                  <c:v>411.6</c:v>
                </c:pt>
                <c:pt idx="1740">
                  <c:v>411.3</c:v>
                </c:pt>
                <c:pt idx="1741">
                  <c:v>407.9</c:v>
                </c:pt>
                <c:pt idx="1742">
                  <c:v>405.1</c:v>
                </c:pt>
                <c:pt idx="1743">
                  <c:v>402.9</c:v>
                </c:pt>
                <c:pt idx="1744">
                  <c:v>405</c:v>
                </c:pt>
                <c:pt idx="1745">
                  <c:v>403.7</c:v>
                </c:pt>
                <c:pt idx="1746">
                  <c:v>400.4</c:v>
                </c:pt>
                <c:pt idx="1747">
                  <c:v>400.2</c:v>
                </c:pt>
                <c:pt idx="1748">
                  <c:v>392.7</c:v>
                </c:pt>
                <c:pt idx="1749">
                  <c:v>388.7</c:v>
                </c:pt>
                <c:pt idx="1750">
                  <c:v>388.3</c:v>
                </c:pt>
                <c:pt idx="1751">
                  <c:v>392.8</c:v>
                </c:pt>
                <c:pt idx="1752">
                  <c:v>392.2</c:v>
                </c:pt>
                <c:pt idx="1753">
                  <c:v>393.7</c:v>
                </c:pt>
                <c:pt idx="1754">
                  <c:v>391.6</c:v>
                </c:pt>
                <c:pt idx="1755">
                  <c:v>388.6</c:v>
                </c:pt>
                <c:pt idx="1756">
                  <c:v>389.6</c:v>
                </c:pt>
                <c:pt idx="1757">
                  <c:v>387.6</c:v>
                </c:pt>
                <c:pt idx="1758">
                  <c:v>385.5</c:v>
                </c:pt>
                <c:pt idx="1759">
                  <c:v>387.9</c:v>
                </c:pt>
                <c:pt idx="1760">
                  <c:v>386.7</c:v>
                </c:pt>
                <c:pt idx="1761">
                  <c:v>381.1</c:v>
                </c:pt>
                <c:pt idx="1762">
                  <c:v>381.4</c:v>
                </c:pt>
                <c:pt idx="1763">
                  <c:v>375.6</c:v>
                </c:pt>
                <c:pt idx="1764">
                  <c:v>373.2</c:v>
                </c:pt>
                <c:pt idx="1765">
                  <c:v>379</c:v>
                </c:pt>
                <c:pt idx="1766">
                  <c:v>372.6</c:v>
                </c:pt>
                <c:pt idx="1767">
                  <c:v>378.1</c:v>
                </c:pt>
                <c:pt idx="1768">
                  <c:v>376.6</c:v>
                </c:pt>
                <c:pt idx="1769">
                  <c:v>376.9</c:v>
                </c:pt>
                <c:pt idx="1770">
                  <c:v>375.1</c:v>
                </c:pt>
                <c:pt idx="1771">
                  <c:v>376.1</c:v>
                </c:pt>
                <c:pt idx="1772">
                  <c:v>375.3</c:v>
                </c:pt>
                <c:pt idx="1773">
                  <c:v>377.2</c:v>
                </c:pt>
                <c:pt idx="1774">
                  <c:v>359.8</c:v>
                </c:pt>
                <c:pt idx="1775">
                  <c:v>375.4</c:v>
                </c:pt>
                <c:pt idx="1776">
                  <c:v>364.2</c:v>
                </c:pt>
                <c:pt idx="1777">
                  <c:v>373.8</c:v>
                </c:pt>
                <c:pt idx="1778">
                  <c:v>371.5</c:v>
                </c:pt>
                <c:pt idx="1779">
                  <c:v>367.5</c:v>
                </c:pt>
                <c:pt idx="1780">
                  <c:v>371.9</c:v>
                </c:pt>
                <c:pt idx="1781">
                  <c:v>365.6</c:v>
                </c:pt>
                <c:pt idx="1782">
                  <c:v>366.2</c:v>
                </c:pt>
                <c:pt idx="1783">
                  <c:v>368</c:v>
                </c:pt>
                <c:pt idx="1784">
                  <c:v>357.8</c:v>
                </c:pt>
                <c:pt idx="1785">
                  <c:v>365.8</c:v>
                </c:pt>
                <c:pt idx="1786">
                  <c:v>363.3</c:v>
                </c:pt>
                <c:pt idx="1787">
                  <c:v>360.2</c:v>
                </c:pt>
                <c:pt idx="1788">
                  <c:v>354.3</c:v>
                </c:pt>
                <c:pt idx="1789">
                  <c:v>360.3</c:v>
                </c:pt>
                <c:pt idx="1790">
                  <c:v>354.9</c:v>
                </c:pt>
                <c:pt idx="1791">
                  <c:v>353.5</c:v>
                </c:pt>
                <c:pt idx="1792">
                  <c:v>358.4</c:v>
                </c:pt>
                <c:pt idx="1793">
                  <c:v>360.8</c:v>
                </c:pt>
                <c:pt idx="1794">
                  <c:v>354.6</c:v>
                </c:pt>
                <c:pt idx="1795">
                  <c:v>359.1</c:v>
                </c:pt>
                <c:pt idx="1796">
                  <c:v>357.2</c:v>
                </c:pt>
                <c:pt idx="1797">
                  <c:v>358.9</c:v>
                </c:pt>
                <c:pt idx="1798">
                  <c:v>359.7</c:v>
                </c:pt>
                <c:pt idx="1799">
                  <c:v>355.9</c:v>
                </c:pt>
                <c:pt idx="1800">
                  <c:v>354.8</c:v>
                </c:pt>
                <c:pt idx="1801">
                  <c:v>355.6</c:v>
                </c:pt>
                <c:pt idx="1802">
                  <c:v>357.2</c:v>
                </c:pt>
                <c:pt idx="1803">
                  <c:v>357.3</c:v>
                </c:pt>
                <c:pt idx="1804">
                  <c:v>350</c:v>
                </c:pt>
                <c:pt idx="1805">
                  <c:v>350.5</c:v>
                </c:pt>
                <c:pt idx="1806">
                  <c:v>347.2</c:v>
                </c:pt>
                <c:pt idx="1807">
                  <c:v>349.6</c:v>
                </c:pt>
                <c:pt idx="1808">
                  <c:v>355</c:v>
                </c:pt>
                <c:pt idx="1809">
                  <c:v>353</c:v>
                </c:pt>
                <c:pt idx="1810">
                  <c:v>353.2</c:v>
                </c:pt>
                <c:pt idx="1811">
                  <c:v>355.5</c:v>
                </c:pt>
                <c:pt idx="1812">
                  <c:v>351.3</c:v>
                </c:pt>
                <c:pt idx="1813">
                  <c:v>354</c:v>
                </c:pt>
                <c:pt idx="1814">
                  <c:v>349.9</c:v>
                </c:pt>
                <c:pt idx="1815">
                  <c:v>353.9</c:v>
                </c:pt>
                <c:pt idx="1816">
                  <c:v>353.9</c:v>
                </c:pt>
                <c:pt idx="1817">
                  <c:v>350.6</c:v>
                </c:pt>
                <c:pt idx="1818">
                  <c:v>345.5</c:v>
                </c:pt>
                <c:pt idx="1819">
                  <c:v>346.8</c:v>
                </c:pt>
                <c:pt idx="1820">
                  <c:v>348.7</c:v>
                </c:pt>
                <c:pt idx="1821">
                  <c:v>345.7</c:v>
                </c:pt>
                <c:pt idx="1822">
                  <c:v>350.2</c:v>
                </c:pt>
                <c:pt idx="1823">
                  <c:v>348.1</c:v>
                </c:pt>
                <c:pt idx="1824">
                  <c:v>349.5</c:v>
                </c:pt>
                <c:pt idx="1825">
                  <c:v>336.4</c:v>
                </c:pt>
                <c:pt idx="1826">
                  <c:v>349.7</c:v>
                </c:pt>
                <c:pt idx="1827">
                  <c:v>345.3</c:v>
                </c:pt>
                <c:pt idx="1828">
                  <c:v>347.1</c:v>
                </c:pt>
                <c:pt idx="1829">
                  <c:v>334.4</c:v>
                </c:pt>
                <c:pt idx="1830">
                  <c:v>342.6</c:v>
                </c:pt>
                <c:pt idx="1831">
                  <c:v>345.8</c:v>
                </c:pt>
                <c:pt idx="1832">
                  <c:v>345.2</c:v>
                </c:pt>
                <c:pt idx="1833">
                  <c:v>347</c:v>
                </c:pt>
                <c:pt idx="1834">
                  <c:v>346.2</c:v>
                </c:pt>
                <c:pt idx="1835">
                  <c:v>346.4</c:v>
                </c:pt>
                <c:pt idx="1836">
                  <c:v>336.8</c:v>
                </c:pt>
                <c:pt idx="1837">
                  <c:v>337.7</c:v>
                </c:pt>
                <c:pt idx="1838">
                  <c:v>347.8</c:v>
                </c:pt>
                <c:pt idx="1839">
                  <c:v>345.9</c:v>
                </c:pt>
                <c:pt idx="1840">
                  <c:v>345</c:v>
                </c:pt>
                <c:pt idx="1841">
                  <c:v>338.7</c:v>
                </c:pt>
                <c:pt idx="1842">
                  <c:v>344.4</c:v>
                </c:pt>
                <c:pt idx="1843">
                  <c:v>344.7</c:v>
                </c:pt>
                <c:pt idx="1844">
                  <c:v>339.4</c:v>
                </c:pt>
                <c:pt idx="1845">
                  <c:v>345</c:v>
                </c:pt>
                <c:pt idx="1846">
                  <c:v>336.5</c:v>
                </c:pt>
                <c:pt idx="1847">
                  <c:v>343.6</c:v>
                </c:pt>
                <c:pt idx="1848">
                  <c:v>342</c:v>
                </c:pt>
                <c:pt idx="1849">
                  <c:v>342</c:v>
                </c:pt>
                <c:pt idx="1850">
                  <c:v>337.2</c:v>
                </c:pt>
                <c:pt idx="1851">
                  <c:v>340.1</c:v>
                </c:pt>
                <c:pt idx="1852">
                  <c:v>335.2</c:v>
                </c:pt>
                <c:pt idx="1853">
                  <c:v>339.8</c:v>
                </c:pt>
                <c:pt idx="1854">
                  <c:v>339</c:v>
                </c:pt>
                <c:pt idx="1855">
                  <c:v>334.8</c:v>
                </c:pt>
                <c:pt idx="1856">
                  <c:v>340.7</c:v>
                </c:pt>
                <c:pt idx="1857">
                  <c:v>338.2</c:v>
                </c:pt>
                <c:pt idx="1858">
                  <c:v>340.2</c:v>
                </c:pt>
                <c:pt idx="1859">
                  <c:v>328.2</c:v>
                </c:pt>
                <c:pt idx="1860">
                  <c:v>341</c:v>
                </c:pt>
                <c:pt idx="1861">
                  <c:v>339.3</c:v>
                </c:pt>
                <c:pt idx="1862">
                  <c:v>330.6</c:v>
                </c:pt>
                <c:pt idx="1863">
                  <c:v>340.5</c:v>
                </c:pt>
                <c:pt idx="1864">
                  <c:v>340</c:v>
                </c:pt>
                <c:pt idx="1865">
                  <c:v>340</c:v>
                </c:pt>
                <c:pt idx="1866">
                  <c:v>339.5</c:v>
                </c:pt>
                <c:pt idx="1867">
                  <c:v>330.6</c:v>
                </c:pt>
                <c:pt idx="1868">
                  <c:v>338.4</c:v>
                </c:pt>
                <c:pt idx="1869">
                  <c:v>339.5</c:v>
                </c:pt>
                <c:pt idx="1870">
                  <c:v>328.1</c:v>
                </c:pt>
                <c:pt idx="1871">
                  <c:v>335.4</c:v>
                </c:pt>
                <c:pt idx="1872">
                  <c:v>330.8</c:v>
                </c:pt>
                <c:pt idx="1873">
                  <c:v>334.5</c:v>
                </c:pt>
                <c:pt idx="1874">
                  <c:v>337.2</c:v>
                </c:pt>
                <c:pt idx="1875">
                  <c:v>333.9</c:v>
                </c:pt>
                <c:pt idx="1876">
                  <c:v>336.9</c:v>
                </c:pt>
                <c:pt idx="1877">
                  <c:v>326.2</c:v>
                </c:pt>
                <c:pt idx="1878">
                  <c:v>326.89999999999998</c:v>
                </c:pt>
                <c:pt idx="1879">
                  <c:v>335.3</c:v>
                </c:pt>
                <c:pt idx="1880">
                  <c:v>330.6</c:v>
                </c:pt>
                <c:pt idx="1881">
                  <c:v>334.4</c:v>
                </c:pt>
                <c:pt idx="1882">
                  <c:v>334.6</c:v>
                </c:pt>
                <c:pt idx="1883">
                  <c:v>334</c:v>
                </c:pt>
                <c:pt idx="1884">
                  <c:v>330.8</c:v>
                </c:pt>
                <c:pt idx="1885">
                  <c:v>331.8</c:v>
                </c:pt>
                <c:pt idx="1886">
                  <c:v>334.3</c:v>
                </c:pt>
                <c:pt idx="1887">
                  <c:v>328.5</c:v>
                </c:pt>
                <c:pt idx="1888">
                  <c:v>330.4</c:v>
                </c:pt>
                <c:pt idx="1889">
                  <c:v>328.3</c:v>
                </c:pt>
                <c:pt idx="1890">
                  <c:v>330.7</c:v>
                </c:pt>
                <c:pt idx="1891">
                  <c:v>331.2</c:v>
                </c:pt>
                <c:pt idx="1892">
                  <c:v>317.89999999999998</c:v>
                </c:pt>
                <c:pt idx="1893">
                  <c:v>325.7</c:v>
                </c:pt>
                <c:pt idx="1894">
                  <c:v>332.9</c:v>
                </c:pt>
                <c:pt idx="1895">
                  <c:v>333.3</c:v>
                </c:pt>
                <c:pt idx="1896">
                  <c:v>330.6</c:v>
                </c:pt>
                <c:pt idx="1897">
                  <c:v>330.2</c:v>
                </c:pt>
                <c:pt idx="1898">
                  <c:v>328.7</c:v>
                </c:pt>
                <c:pt idx="1899">
                  <c:v>329.5</c:v>
                </c:pt>
                <c:pt idx="1900">
                  <c:v>322.2</c:v>
                </c:pt>
                <c:pt idx="1901">
                  <c:v>333.9</c:v>
                </c:pt>
                <c:pt idx="1902">
                  <c:v>331.5</c:v>
                </c:pt>
                <c:pt idx="1903">
                  <c:v>331.8</c:v>
                </c:pt>
                <c:pt idx="1904">
                  <c:v>328</c:v>
                </c:pt>
                <c:pt idx="1905">
                  <c:v>325.39999999999998</c:v>
                </c:pt>
                <c:pt idx="1906">
                  <c:v>330.2</c:v>
                </c:pt>
                <c:pt idx="1907">
                  <c:v>330.9</c:v>
                </c:pt>
                <c:pt idx="1908">
                  <c:v>331.1</c:v>
                </c:pt>
                <c:pt idx="1909">
                  <c:v>324.5</c:v>
                </c:pt>
                <c:pt idx="1910">
                  <c:v>326.5</c:v>
                </c:pt>
                <c:pt idx="1911">
                  <c:v>331</c:v>
                </c:pt>
                <c:pt idx="1912">
                  <c:v>329.3</c:v>
                </c:pt>
                <c:pt idx="1913">
                  <c:v>329.6</c:v>
                </c:pt>
                <c:pt idx="1914">
                  <c:v>325.8</c:v>
                </c:pt>
                <c:pt idx="1915">
                  <c:v>327.3</c:v>
                </c:pt>
                <c:pt idx="1916">
                  <c:v>324.7</c:v>
                </c:pt>
                <c:pt idx="1917">
                  <c:v>328.2</c:v>
                </c:pt>
                <c:pt idx="1918">
                  <c:v>330</c:v>
                </c:pt>
                <c:pt idx="1919">
                  <c:v>327.5</c:v>
                </c:pt>
                <c:pt idx="1920">
                  <c:v>326.7</c:v>
                </c:pt>
                <c:pt idx="1921">
                  <c:v>323.89999999999998</c:v>
                </c:pt>
                <c:pt idx="1922">
                  <c:v>328.5</c:v>
                </c:pt>
                <c:pt idx="1923">
                  <c:v>327.2</c:v>
                </c:pt>
                <c:pt idx="1924">
                  <c:v>326.39999999999998</c:v>
                </c:pt>
                <c:pt idx="1925">
                  <c:v>322.3</c:v>
                </c:pt>
                <c:pt idx="1926">
                  <c:v>324</c:v>
                </c:pt>
                <c:pt idx="1927">
                  <c:v>323.7</c:v>
                </c:pt>
                <c:pt idx="1928">
                  <c:v>317.60000000000002</c:v>
                </c:pt>
                <c:pt idx="1929">
                  <c:v>321.8</c:v>
                </c:pt>
                <c:pt idx="1930">
                  <c:v>325.8</c:v>
                </c:pt>
                <c:pt idx="1931">
                  <c:v>326.3</c:v>
                </c:pt>
                <c:pt idx="1932">
                  <c:v>317.8</c:v>
                </c:pt>
                <c:pt idx="1933">
                  <c:v>320.3</c:v>
                </c:pt>
                <c:pt idx="1934">
                  <c:v>323.89999999999998</c:v>
                </c:pt>
                <c:pt idx="1935">
                  <c:v>326.60000000000002</c:v>
                </c:pt>
                <c:pt idx="1936">
                  <c:v>325.3</c:v>
                </c:pt>
                <c:pt idx="1937">
                  <c:v>324.8</c:v>
                </c:pt>
                <c:pt idx="1938">
                  <c:v>317.60000000000002</c:v>
                </c:pt>
                <c:pt idx="1939">
                  <c:v>323.89999999999998</c:v>
                </c:pt>
                <c:pt idx="1940">
                  <c:v>324.60000000000002</c:v>
                </c:pt>
                <c:pt idx="1941">
                  <c:v>321.7</c:v>
                </c:pt>
                <c:pt idx="1942">
                  <c:v>323.7</c:v>
                </c:pt>
                <c:pt idx="1943">
                  <c:v>320.2</c:v>
                </c:pt>
                <c:pt idx="1944">
                  <c:v>321.2</c:v>
                </c:pt>
                <c:pt idx="1945">
                  <c:v>324.7</c:v>
                </c:pt>
                <c:pt idx="1946">
                  <c:v>325.10000000000002</c:v>
                </c:pt>
                <c:pt idx="1947">
                  <c:v>323.60000000000002</c:v>
                </c:pt>
                <c:pt idx="1948">
                  <c:v>320.5</c:v>
                </c:pt>
                <c:pt idx="1949">
                  <c:v>320.2</c:v>
                </c:pt>
                <c:pt idx="1950">
                  <c:v>320.3</c:v>
                </c:pt>
                <c:pt idx="1951">
                  <c:v>317.39999999999998</c:v>
                </c:pt>
                <c:pt idx="1952">
                  <c:v>323.39999999999998</c:v>
                </c:pt>
                <c:pt idx="1953">
                  <c:v>323.60000000000002</c:v>
                </c:pt>
                <c:pt idx="1954">
                  <c:v>322.3</c:v>
                </c:pt>
                <c:pt idx="1955">
                  <c:v>322.2</c:v>
                </c:pt>
                <c:pt idx="1956">
                  <c:v>320.8</c:v>
                </c:pt>
                <c:pt idx="1957">
                  <c:v>323.2</c:v>
                </c:pt>
                <c:pt idx="1958">
                  <c:v>318.8</c:v>
                </c:pt>
                <c:pt idx="1959">
                  <c:v>312.60000000000002</c:v>
                </c:pt>
                <c:pt idx="1960">
                  <c:v>321.89999999999998</c:v>
                </c:pt>
                <c:pt idx="1961">
                  <c:v>321.10000000000002</c:v>
                </c:pt>
                <c:pt idx="1962">
                  <c:v>311.2</c:v>
                </c:pt>
                <c:pt idx="1963">
                  <c:v>303.5</c:v>
                </c:pt>
                <c:pt idx="1964">
                  <c:v>310.5</c:v>
                </c:pt>
                <c:pt idx="1965">
                  <c:v>312</c:v>
                </c:pt>
                <c:pt idx="1966">
                  <c:v>316.2</c:v>
                </c:pt>
                <c:pt idx="1967">
                  <c:v>313.2</c:v>
                </c:pt>
                <c:pt idx="1968">
                  <c:v>320.7</c:v>
                </c:pt>
                <c:pt idx="1969">
                  <c:v>322.7</c:v>
                </c:pt>
                <c:pt idx="1970">
                  <c:v>320.39999999999998</c:v>
                </c:pt>
                <c:pt idx="1971">
                  <c:v>321.2</c:v>
                </c:pt>
                <c:pt idx="1972">
                  <c:v>309.3</c:v>
                </c:pt>
                <c:pt idx="1973">
                  <c:v>319.39999999999998</c:v>
                </c:pt>
                <c:pt idx="1974">
                  <c:v>320.2</c:v>
                </c:pt>
                <c:pt idx="1975">
                  <c:v>316.8</c:v>
                </c:pt>
                <c:pt idx="1976">
                  <c:v>315</c:v>
                </c:pt>
                <c:pt idx="1977">
                  <c:v>318.7</c:v>
                </c:pt>
                <c:pt idx="1978">
                  <c:v>314.10000000000002</c:v>
                </c:pt>
                <c:pt idx="1979">
                  <c:v>309.8</c:v>
                </c:pt>
                <c:pt idx="1980">
                  <c:v>314.7</c:v>
                </c:pt>
                <c:pt idx="1981">
                  <c:v>315.8</c:v>
                </c:pt>
                <c:pt idx="1982">
                  <c:v>316.10000000000002</c:v>
                </c:pt>
                <c:pt idx="1983">
                  <c:v>313</c:v>
                </c:pt>
                <c:pt idx="1984">
                  <c:v>313.10000000000002</c:v>
                </c:pt>
                <c:pt idx="1985">
                  <c:v>313.39999999999998</c:v>
                </c:pt>
                <c:pt idx="1986">
                  <c:v>314.10000000000002</c:v>
                </c:pt>
                <c:pt idx="1987">
                  <c:v>317</c:v>
                </c:pt>
                <c:pt idx="1988">
                  <c:v>304.2</c:v>
                </c:pt>
                <c:pt idx="1989">
                  <c:v>312.3</c:v>
                </c:pt>
                <c:pt idx="1990">
                  <c:v>311.39999999999998</c:v>
                </c:pt>
                <c:pt idx="1991">
                  <c:v>312.8</c:v>
                </c:pt>
                <c:pt idx="1992">
                  <c:v>314.2</c:v>
                </c:pt>
                <c:pt idx="1993">
                  <c:v>307.3</c:v>
                </c:pt>
                <c:pt idx="1994">
                  <c:v>300.5</c:v>
                </c:pt>
                <c:pt idx="1995">
                  <c:v>302.2</c:v>
                </c:pt>
                <c:pt idx="1996">
                  <c:v>308.7</c:v>
                </c:pt>
                <c:pt idx="1997">
                  <c:v>309.89999999999998</c:v>
                </c:pt>
                <c:pt idx="1998">
                  <c:v>306.2</c:v>
                </c:pt>
                <c:pt idx="1999">
                  <c:v>310.3</c:v>
                </c:pt>
                <c:pt idx="2000">
                  <c:v>312.5</c:v>
                </c:pt>
                <c:pt idx="2001">
                  <c:v>309.3</c:v>
                </c:pt>
                <c:pt idx="2002">
                  <c:v>304.2</c:v>
                </c:pt>
                <c:pt idx="2003">
                  <c:v>308.60000000000002</c:v>
                </c:pt>
                <c:pt idx="2004">
                  <c:v>302.89999999999998</c:v>
                </c:pt>
                <c:pt idx="2005">
                  <c:v>304.3</c:v>
                </c:pt>
                <c:pt idx="2006">
                  <c:v>301.89999999999998</c:v>
                </c:pt>
                <c:pt idx="2007">
                  <c:v>297.60000000000002</c:v>
                </c:pt>
                <c:pt idx="2008">
                  <c:v>300</c:v>
                </c:pt>
                <c:pt idx="2009">
                  <c:v>300</c:v>
                </c:pt>
                <c:pt idx="2010">
                  <c:v>297.3</c:v>
                </c:pt>
                <c:pt idx="2011">
                  <c:v>298.10000000000002</c:v>
                </c:pt>
                <c:pt idx="2012">
                  <c:v>296</c:v>
                </c:pt>
                <c:pt idx="2013">
                  <c:v>289.8</c:v>
                </c:pt>
                <c:pt idx="2014">
                  <c:v>290.60000000000002</c:v>
                </c:pt>
                <c:pt idx="2015">
                  <c:v>299.39999999999998</c:v>
                </c:pt>
                <c:pt idx="2016">
                  <c:v>297.8</c:v>
                </c:pt>
                <c:pt idx="2017">
                  <c:v>293</c:v>
                </c:pt>
                <c:pt idx="2018">
                  <c:v>288.60000000000002</c:v>
                </c:pt>
                <c:pt idx="2019">
                  <c:v>297.39999999999998</c:v>
                </c:pt>
                <c:pt idx="2020">
                  <c:v>296.5</c:v>
                </c:pt>
                <c:pt idx="2021">
                  <c:v>291.8</c:v>
                </c:pt>
                <c:pt idx="2022">
                  <c:v>295.8</c:v>
                </c:pt>
                <c:pt idx="2023">
                  <c:v>294.39999999999998</c:v>
                </c:pt>
                <c:pt idx="2024">
                  <c:v>285.5</c:v>
                </c:pt>
                <c:pt idx="2025">
                  <c:v>284.8</c:v>
                </c:pt>
                <c:pt idx="2026">
                  <c:v>286.5</c:v>
                </c:pt>
                <c:pt idx="2027">
                  <c:v>285.5</c:v>
                </c:pt>
                <c:pt idx="2028">
                  <c:v>286</c:v>
                </c:pt>
                <c:pt idx="2029">
                  <c:v>288.2</c:v>
                </c:pt>
                <c:pt idx="2030">
                  <c:v>275.3</c:v>
                </c:pt>
                <c:pt idx="2031">
                  <c:v>285.10000000000002</c:v>
                </c:pt>
                <c:pt idx="2032">
                  <c:v>288.3</c:v>
                </c:pt>
                <c:pt idx="2033">
                  <c:v>283.3</c:v>
                </c:pt>
                <c:pt idx="2034">
                  <c:v>286.5</c:v>
                </c:pt>
                <c:pt idx="2035">
                  <c:v>286.5</c:v>
                </c:pt>
                <c:pt idx="2036">
                  <c:v>285.7</c:v>
                </c:pt>
                <c:pt idx="2037">
                  <c:v>285.39999999999998</c:v>
                </c:pt>
                <c:pt idx="2038">
                  <c:v>279.39999999999998</c:v>
                </c:pt>
                <c:pt idx="2039">
                  <c:v>279.8</c:v>
                </c:pt>
                <c:pt idx="2040">
                  <c:v>279.89999999999998</c:v>
                </c:pt>
                <c:pt idx="2041">
                  <c:v>285.60000000000002</c:v>
                </c:pt>
                <c:pt idx="2042">
                  <c:v>285.7</c:v>
                </c:pt>
                <c:pt idx="2043">
                  <c:v>282</c:v>
                </c:pt>
                <c:pt idx="2044">
                  <c:v>278.10000000000002</c:v>
                </c:pt>
                <c:pt idx="2045">
                  <c:v>277.3</c:v>
                </c:pt>
                <c:pt idx="2046">
                  <c:v>276</c:v>
                </c:pt>
                <c:pt idx="2047">
                  <c:v>282.7</c:v>
                </c:pt>
                <c:pt idx="2048">
                  <c:v>282.39999999999998</c:v>
                </c:pt>
                <c:pt idx="2049">
                  <c:v>280.7</c:v>
                </c:pt>
                <c:pt idx="2050">
                  <c:v>281</c:v>
                </c:pt>
                <c:pt idx="2051">
                  <c:v>279.89999999999998</c:v>
                </c:pt>
                <c:pt idx="2052">
                  <c:v>281.5</c:v>
                </c:pt>
                <c:pt idx="2053">
                  <c:v>279.8</c:v>
                </c:pt>
                <c:pt idx="2054">
                  <c:v>281.10000000000002</c:v>
                </c:pt>
                <c:pt idx="2055">
                  <c:v>280.10000000000002</c:v>
                </c:pt>
                <c:pt idx="2056">
                  <c:v>279.7</c:v>
                </c:pt>
                <c:pt idx="2057">
                  <c:v>277.10000000000002</c:v>
                </c:pt>
                <c:pt idx="2058">
                  <c:v>278.5</c:v>
                </c:pt>
                <c:pt idx="2059">
                  <c:v>275</c:v>
                </c:pt>
                <c:pt idx="2060">
                  <c:v>278.8</c:v>
                </c:pt>
                <c:pt idx="2061">
                  <c:v>277.10000000000002</c:v>
                </c:pt>
                <c:pt idx="2062">
                  <c:v>278.60000000000002</c:v>
                </c:pt>
                <c:pt idx="2063">
                  <c:v>271.60000000000002</c:v>
                </c:pt>
                <c:pt idx="2064">
                  <c:v>276.60000000000002</c:v>
                </c:pt>
                <c:pt idx="2065">
                  <c:v>273.3</c:v>
                </c:pt>
                <c:pt idx="2066">
                  <c:v>277.8</c:v>
                </c:pt>
                <c:pt idx="2067">
                  <c:v>278.60000000000002</c:v>
                </c:pt>
                <c:pt idx="2068">
                  <c:v>264.2</c:v>
                </c:pt>
                <c:pt idx="2069">
                  <c:v>278.39999999999998</c:v>
                </c:pt>
                <c:pt idx="2070">
                  <c:v>276.5</c:v>
                </c:pt>
                <c:pt idx="2071">
                  <c:v>276.39999999999998</c:v>
                </c:pt>
                <c:pt idx="2072">
                  <c:v>276</c:v>
                </c:pt>
                <c:pt idx="2073">
                  <c:v>274.10000000000002</c:v>
                </c:pt>
                <c:pt idx="2074">
                  <c:v>272.89999999999998</c:v>
                </c:pt>
                <c:pt idx="2075">
                  <c:v>274.60000000000002</c:v>
                </c:pt>
                <c:pt idx="2076">
                  <c:v>272</c:v>
                </c:pt>
                <c:pt idx="2077">
                  <c:v>274.7</c:v>
                </c:pt>
                <c:pt idx="2078">
                  <c:v>274.60000000000002</c:v>
                </c:pt>
                <c:pt idx="2079">
                  <c:v>275.10000000000002</c:v>
                </c:pt>
                <c:pt idx="2080">
                  <c:v>272.2</c:v>
                </c:pt>
                <c:pt idx="2081">
                  <c:v>273.8</c:v>
                </c:pt>
                <c:pt idx="2082">
                  <c:v>272.5</c:v>
                </c:pt>
                <c:pt idx="2083">
                  <c:v>268.89999999999998</c:v>
                </c:pt>
                <c:pt idx="2084">
                  <c:v>271.5</c:v>
                </c:pt>
                <c:pt idx="2085">
                  <c:v>263.60000000000002</c:v>
                </c:pt>
                <c:pt idx="2086">
                  <c:v>271.7</c:v>
                </c:pt>
                <c:pt idx="2087">
                  <c:v>270.10000000000002</c:v>
                </c:pt>
                <c:pt idx="2088">
                  <c:v>269.2</c:v>
                </c:pt>
                <c:pt idx="2089">
                  <c:v>270.60000000000002</c:v>
                </c:pt>
                <c:pt idx="2090">
                  <c:v>272.2</c:v>
                </c:pt>
                <c:pt idx="2091">
                  <c:v>269.10000000000002</c:v>
                </c:pt>
                <c:pt idx="2092">
                  <c:v>271.89999999999998</c:v>
                </c:pt>
                <c:pt idx="2093">
                  <c:v>261.2</c:v>
                </c:pt>
                <c:pt idx="2094">
                  <c:v>271.60000000000002</c:v>
                </c:pt>
                <c:pt idx="2095">
                  <c:v>260.60000000000002</c:v>
                </c:pt>
                <c:pt idx="2096">
                  <c:v>270.60000000000002</c:v>
                </c:pt>
                <c:pt idx="2097">
                  <c:v>269.60000000000002</c:v>
                </c:pt>
                <c:pt idx="2098">
                  <c:v>267.8</c:v>
                </c:pt>
                <c:pt idx="2099">
                  <c:v>270.10000000000002</c:v>
                </c:pt>
                <c:pt idx="2100">
                  <c:v>268.2</c:v>
                </c:pt>
                <c:pt idx="2101">
                  <c:v>265.3</c:v>
                </c:pt>
                <c:pt idx="2102">
                  <c:v>267.3</c:v>
                </c:pt>
                <c:pt idx="2103">
                  <c:v>258.39999999999998</c:v>
                </c:pt>
                <c:pt idx="2104">
                  <c:v>262.8</c:v>
                </c:pt>
                <c:pt idx="2105">
                  <c:v>266.2</c:v>
                </c:pt>
                <c:pt idx="2106">
                  <c:v>266.60000000000002</c:v>
                </c:pt>
                <c:pt idx="2107">
                  <c:v>266.39999999999998</c:v>
                </c:pt>
                <c:pt idx="2108">
                  <c:v>267.5</c:v>
                </c:pt>
                <c:pt idx="2109">
                  <c:v>266.7</c:v>
                </c:pt>
                <c:pt idx="2110">
                  <c:v>261.60000000000002</c:v>
                </c:pt>
                <c:pt idx="2111">
                  <c:v>263.8</c:v>
                </c:pt>
                <c:pt idx="2112">
                  <c:v>262.3</c:v>
                </c:pt>
                <c:pt idx="2113">
                  <c:v>263.8</c:v>
                </c:pt>
                <c:pt idx="2114">
                  <c:v>267.3</c:v>
                </c:pt>
                <c:pt idx="2115">
                  <c:v>265.2</c:v>
                </c:pt>
                <c:pt idx="2116">
                  <c:v>263.8</c:v>
                </c:pt>
                <c:pt idx="2117">
                  <c:v>263.3</c:v>
                </c:pt>
                <c:pt idx="2118">
                  <c:v>263.8</c:v>
                </c:pt>
                <c:pt idx="2119">
                  <c:v>265.7</c:v>
                </c:pt>
                <c:pt idx="2120">
                  <c:v>266.5</c:v>
                </c:pt>
                <c:pt idx="2121">
                  <c:v>265.2</c:v>
                </c:pt>
                <c:pt idx="2122">
                  <c:v>264.7</c:v>
                </c:pt>
                <c:pt idx="2123">
                  <c:v>255.7</c:v>
                </c:pt>
                <c:pt idx="2124">
                  <c:v>262.10000000000002</c:v>
                </c:pt>
                <c:pt idx="2125">
                  <c:v>263.3</c:v>
                </c:pt>
                <c:pt idx="2126">
                  <c:v>263.7</c:v>
                </c:pt>
                <c:pt idx="2127">
                  <c:v>264.2</c:v>
                </c:pt>
                <c:pt idx="2128">
                  <c:v>263</c:v>
                </c:pt>
                <c:pt idx="2129">
                  <c:v>260.3</c:v>
                </c:pt>
                <c:pt idx="2130">
                  <c:v>262.7</c:v>
                </c:pt>
                <c:pt idx="2131">
                  <c:v>262.7</c:v>
                </c:pt>
                <c:pt idx="2132">
                  <c:v>264.10000000000002</c:v>
                </c:pt>
                <c:pt idx="2133">
                  <c:v>265.2</c:v>
                </c:pt>
                <c:pt idx="2134">
                  <c:v>263.8</c:v>
                </c:pt>
                <c:pt idx="2135">
                  <c:v>263.2</c:v>
                </c:pt>
                <c:pt idx="2136">
                  <c:v>258.3</c:v>
                </c:pt>
                <c:pt idx="2137">
                  <c:v>263.10000000000002</c:v>
                </c:pt>
                <c:pt idx="2138">
                  <c:v>258.3</c:v>
                </c:pt>
                <c:pt idx="2139">
                  <c:v>264.7</c:v>
                </c:pt>
                <c:pt idx="2140">
                  <c:v>263.8</c:v>
                </c:pt>
                <c:pt idx="2141">
                  <c:v>263.5</c:v>
                </c:pt>
                <c:pt idx="2142">
                  <c:v>260.8</c:v>
                </c:pt>
                <c:pt idx="2143">
                  <c:v>262.7</c:v>
                </c:pt>
                <c:pt idx="2144">
                  <c:v>258.89999999999998</c:v>
                </c:pt>
                <c:pt idx="2145">
                  <c:v>262.3</c:v>
                </c:pt>
                <c:pt idx="2146">
                  <c:v>264.7</c:v>
                </c:pt>
                <c:pt idx="2147">
                  <c:v>255.8</c:v>
                </c:pt>
                <c:pt idx="2148">
                  <c:v>264.7</c:v>
                </c:pt>
                <c:pt idx="2149">
                  <c:v>259.7</c:v>
                </c:pt>
                <c:pt idx="2150">
                  <c:v>264.2</c:v>
                </c:pt>
                <c:pt idx="2151">
                  <c:v>260.8</c:v>
                </c:pt>
                <c:pt idx="2152">
                  <c:v>260.3</c:v>
                </c:pt>
                <c:pt idx="2153">
                  <c:v>261.7</c:v>
                </c:pt>
                <c:pt idx="2154">
                  <c:v>262.2</c:v>
                </c:pt>
                <c:pt idx="2155">
                  <c:v>259.3</c:v>
                </c:pt>
                <c:pt idx="2156">
                  <c:v>264.5</c:v>
                </c:pt>
                <c:pt idx="2157">
                  <c:v>262.10000000000002</c:v>
                </c:pt>
                <c:pt idx="2158">
                  <c:v>260.7</c:v>
                </c:pt>
                <c:pt idx="2159">
                  <c:v>256.7</c:v>
                </c:pt>
                <c:pt idx="2160">
                  <c:v>262.60000000000002</c:v>
                </c:pt>
                <c:pt idx="2161">
                  <c:v>264.89999999999998</c:v>
                </c:pt>
                <c:pt idx="2162">
                  <c:v>262.60000000000002</c:v>
                </c:pt>
                <c:pt idx="2163">
                  <c:v>266.7</c:v>
                </c:pt>
                <c:pt idx="2164">
                  <c:v>259.10000000000002</c:v>
                </c:pt>
                <c:pt idx="2165">
                  <c:v>262.8</c:v>
                </c:pt>
                <c:pt idx="2166">
                  <c:v>258</c:v>
                </c:pt>
                <c:pt idx="2167">
                  <c:v>263.8</c:v>
                </c:pt>
                <c:pt idx="2168">
                  <c:v>263.3</c:v>
                </c:pt>
                <c:pt idx="2169">
                  <c:v>265.2</c:v>
                </c:pt>
                <c:pt idx="2170">
                  <c:v>265.5</c:v>
                </c:pt>
                <c:pt idx="2171">
                  <c:v>264.89999999999998</c:v>
                </c:pt>
                <c:pt idx="2172">
                  <c:v>263.60000000000002</c:v>
                </c:pt>
                <c:pt idx="2173">
                  <c:v>264.2</c:v>
                </c:pt>
                <c:pt idx="2174">
                  <c:v>264.10000000000002</c:v>
                </c:pt>
                <c:pt idx="2175">
                  <c:v>259.5</c:v>
                </c:pt>
                <c:pt idx="2176">
                  <c:v>265.7</c:v>
                </c:pt>
                <c:pt idx="2177">
                  <c:v>261</c:v>
                </c:pt>
                <c:pt idx="2178">
                  <c:v>265.60000000000002</c:v>
                </c:pt>
                <c:pt idx="2179">
                  <c:v>263.8</c:v>
                </c:pt>
                <c:pt idx="2180">
                  <c:v>257.5</c:v>
                </c:pt>
                <c:pt idx="2181">
                  <c:v>261.2</c:v>
                </c:pt>
                <c:pt idx="2182">
                  <c:v>262.5</c:v>
                </c:pt>
                <c:pt idx="2183">
                  <c:v>264.2</c:v>
                </c:pt>
                <c:pt idx="2184">
                  <c:v>260.89999999999998</c:v>
                </c:pt>
                <c:pt idx="2185">
                  <c:v>265.39999999999998</c:v>
                </c:pt>
                <c:pt idx="2186">
                  <c:v>265.5</c:v>
                </c:pt>
                <c:pt idx="2187">
                  <c:v>264.2</c:v>
                </c:pt>
                <c:pt idx="2188">
                  <c:v>263.7</c:v>
                </c:pt>
                <c:pt idx="2189">
                  <c:v>262.7</c:v>
                </c:pt>
                <c:pt idx="2190">
                  <c:v>263.2</c:v>
                </c:pt>
                <c:pt idx="2191">
                  <c:v>264.5</c:v>
                </c:pt>
                <c:pt idx="2192">
                  <c:v>263.8</c:v>
                </c:pt>
                <c:pt idx="2193">
                  <c:v>261</c:v>
                </c:pt>
                <c:pt idx="2194">
                  <c:v>265.7</c:v>
                </c:pt>
                <c:pt idx="2195">
                  <c:v>263.60000000000002</c:v>
                </c:pt>
                <c:pt idx="2196">
                  <c:v>258.39999999999998</c:v>
                </c:pt>
                <c:pt idx="2197">
                  <c:v>262.60000000000002</c:v>
                </c:pt>
                <c:pt idx="2198">
                  <c:v>264.10000000000002</c:v>
                </c:pt>
                <c:pt idx="2199">
                  <c:v>263.2</c:v>
                </c:pt>
                <c:pt idx="2200">
                  <c:v>256.2</c:v>
                </c:pt>
                <c:pt idx="2201">
                  <c:v>264.7</c:v>
                </c:pt>
                <c:pt idx="2202">
                  <c:v>264.2</c:v>
                </c:pt>
                <c:pt idx="2203">
                  <c:v>263.7</c:v>
                </c:pt>
                <c:pt idx="2204">
                  <c:v>255.9</c:v>
                </c:pt>
                <c:pt idx="2205">
                  <c:v>262.8</c:v>
                </c:pt>
                <c:pt idx="2206">
                  <c:v>260.5</c:v>
                </c:pt>
                <c:pt idx="2207">
                  <c:v>264.39999999999998</c:v>
                </c:pt>
                <c:pt idx="2208">
                  <c:v>259.8</c:v>
                </c:pt>
                <c:pt idx="2209">
                  <c:v>263.3</c:v>
                </c:pt>
                <c:pt idx="2210">
                  <c:v>260.39999999999998</c:v>
                </c:pt>
                <c:pt idx="2211">
                  <c:v>259.39999999999998</c:v>
                </c:pt>
                <c:pt idx="2212">
                  <c:v>262.8</c:v>
                </c:pt>
                <c:pt idx="2213">
                  <c:v>258.7</c:v>
                </c:pt>
                <c:pt idx="2214">
                  <c:v>261.7</c:v>
                </c:pt>
                <c:pt idx="2215">
                  <c:v>252.3</c:v>
                </c:pt>
                <c:pt idx="2216">
                  <c:v>261.89999999999998</c:v>
                </c:pt>
                <c:pt idx="2217">
                  <c:v>259.60000000000002</c:v>
                </c:pt>
                <c:pt idx="2218">
                  <c:v>255</c:v>
                </c:pt>
                <c:pt idx="2219">
                  <c:v>262.3</c:v>
                </c:pt>
                <c:pt idx="2220">
                  <c:v>261.7</c:v>
                </c:pt>
                <c:pt idx="2221">
                  <c:v>261</c:v>
                </c:pt>
                <c:pt idx="2222">
                  <c:v>261.7</c:v>
                </c:pt>
                <c:pt idx="2223">
                  <c:v>262.2</c:v>
                </c:pt>
                <c:pt idx="2224">
                  <c:v>262.7</c:v>
                </c:pt>
                <c:pt idx="2225">
                  <c:v>256.3</c:v>
                </c:pt>
                <c:pt idx="2226">
                  <c:v>260.8</c:v>
                </c:pt>
                <c:pt idx="2227">
                  <c:v>259.3</c:v>
                </c:pt>
                <c:pt idx="2228">
                  <c:v>258.2</c:v>
                </c:pt>
                <c:pt idx="2229">
                  <c:v>259.89999999999998</c:v>
                </c:pt>
                <c:pt idx="2230">
                  <c:v>261.10000000000002</c:v>
                </c:pt>
                <c:pt idx="2231">
                  <c:v>262.3</c:v>
                </c:pt>
                <c:pt idx="2232">
                  <c:v>260.5</c:v>
                </c:pt>
                <c:pt idx="2233">
                  <c:v>250.8</c:v>
                </c:pt>
                <c:pt idx="2234">
                  <c:v>262.7</c:v>
                </c:pt>
                <c:pt idx="2235">
                  <c:v>261.3</c:v>
                </c:pt>
                <c:pt idx="2236">
                  <c:v>261.2</c:v>
                </c:pt>
                <c:pt idx="2237">
                  <c:v>264.3</c:v>
                </c:pt>
                <c:pt idx="2238">
                  <c:v>263.7</c:v>
                </c:pt>
                <c:pt idx="2239">
                  <c:v>263.8</c:v>
                </c:pt>
                <c:pt idx="2240">
                  <c:v>257.7</c:v>
                </c:pt>
                <c:pt idx="2241">
                  <c:v>262.2</c:v>
                </c:pt>
                <c:pt idx="2242">
                  <c:v>262.7</c:v>
                </c:pt>
                <c:pt idx="2243">
                  <c:v>260.89999999999998</c:v>
                </c:pt>
                <c:pt idx="2244">
                  <c:v>262.2</c:v>
                </c:pt>
                <c:pt idx="2245">
                  <c:v>261.8</c:v>
                </c:pt>
                <c:pt idx="2246">
                  <c:v>262.3</c:v>
                </c:pt>
                <c:pt idx="2247">
                  <c:v>261.7</c:v>
                </c:pt>
                <c:pt idx="2248">
                  <c:v>261</c:v>
                </c:pt>
                <c:pt idx="2249">
                  <c:v>258.8</c:v>
                </c:pt>
                <c:pt idx="2250">
                  <c:v>258.89999999999998</c:v>
                </c:pt>
                <c:pt idx="2251">
                  <c:v>262.7</c:v>
                </c:pt>
                <c:pt idx="2252">
                  <c:v>262.10000000000002</c:v>
                </c:pt>
                <c:pt idx="2253">
                  <c:v>260.8</c:v>
                </c:pt>
                <c:pt idx="2254">
                  <c:v>260.89999999999998</c:v>
                </c:pt>
                <c:pt idx="2255">
                  <c:v>262.3</c:v>
                </c:pt>
                <c:pt idx="2256">
                  <c:v>259.7</c:v>
                </c:pt>
                <c:pt idx="2257">
                  <c:v>260.39999999999998</c:v>
                </c:pt>
                <c:pt idx="2258">
                  <c:v>263.5</c:v>
                </c:pt>
                <c:pt idx="2259">
                  <c:v>263.7</c:v>
                </c:pt>
                <c:pt idx="2260">
                  <c:v>263</c:v>
                </c:pt>
                <c:pt idx="2261">
                  <c:v>257.3</c:v>
                </c:pt>
                <c:pt idx="2262">
                  <c:v>262.7</c:v>
                </c:pt>
                <c:pt idx="2263">
                  <c:v>260.89999999999998</c:v>
                </c:pt>
                <c:pt idx="2264">
                  <c:v>263.7</c:v>
                </c:pt>
                <c:pt idx="2265">
                  <c:v>264.2</c:v>
                </c:pt>
                <c:pt idx="2266">
                  <c:v>263.8</c:v>
                </c:pt>
                <c:pt idx="2267">
                  <c:v>258.3</c:v>
                </c:pt>
                <c:pt idx="2268">
                  <c:v>264.7</c:v>
                </c:pt>
                <c:pt idx="2269">
                  <c:v>255.4</c:v>
                </c:pt>
                <c:pt idx="2270">
                  <c:v>258.5</c:v>
                </c:pt>
                <c:pt idx="2271">
                  <c:v>262.2</c:v>
                </c:pt>
                <c:pt idx="2272">
                  <c:v>261.8</c:v>
                </c:pt>
                <c:pt idx="2273">
                  <c:v>261.89999999999998</c:v>
                </c:pt>
                <c:pt idx="2274">
                  <c:v>259.8</c:v>
                </c:pt>
                <c:pt idx="2275">
                  <c:v>260.7</c:v>
                </c:pt>
                <c:pt idx="2276">
                  <c:v>260.7</c:v>
                </c:pt>
                <c:pt idx="2277">
                  <c:v>262.3</c:v>
                </c:pt>
                <c:pt idx="2278">
                  <c:v>254.4</c:v>
                </c:pt>
                <c:pt idx="2279">
                  <c:v>264.7</c:v>
                </c:pt>
                <c:pt idx="2280">
                  <c:v>264.2</c:v>
                </c:pt>
                <c:pt idx="2281">
                  <c:v>263.7</c:v>
                </c:pt>
                <c:pt idx="2282">
                  <c:v>261.89999999999998</c:v>
                </c:pt>
                <c:pt idx="2283">
                  <c:v>263.2</c:v>
                </c:pt>
                <c:pt idx="2284">
                  <c:v>265.39999999999998</c:v>
                </c:pt>
                <c:pt idx="2285">
                  <c:v>263.10000000000002</c:v>
                </c:pt>
                <c:pt idx="2286">
                  <c:v>263.3</c:v>
                </c:pt>
                <c:pt idx="2287">
                  <c:v>261.5</c:v>
                </c:pt>
                <c:pt idx="2288">
                  <c:v>261.89999999999998</c:v>
                </c:pt>
                <c:pt idx="2289">
                  <c:v>263.2</c:v>
                </c:pt>
                <c:pt idx="2290">
                  <c:v>263.7</c:v>
                </c:pt>
                <c:pt idx="2291">
                  <c:v>264.89999999999998</c:v>
                </c:pt>
                <c:pt idx="2292">
                  <c:v>264.60000000000002</c:v>
                </c:pt>
                <c:pt idx="2293">
                  <c:v>265.39999999999998</c:v>
                </c:pt>
                <c:pt idx="2294">
                  <c:v>262.5</c:v>
                </c:pt>
                <c:pt idx="2295">
                  <c:v>263.3</c:v>
                </c:pt>
                <c:pt idx="2296">
                  <c:v>263.8</c:v>
                </c:pt>
                <c:pt idx="2297">
                  <c:v>264.5</c:v>
                </c:pt>
                <c:pt idx="2298">
                  <c:v>262.60000000000002</c:v>
                </c:pt>
                <c:pt idx="2299">
                  <c:v>265.10000000000002</c:v>
                </c:pt>
                <c:pt idx="2300">
                  <c:v>261.5</c:v>
                </c:pt>
                <c:pt idx="2301">
                  <c:v>261.60000000000002</c:v>
                </c:pt>
                <c:pt idx="2302">
                  <c:v>258.7</c:v>
                </c:pt>
                <c:pt idx="2303">
                  <c:v>265.7</c:v>
                </c:pt>
                <c:pt idx="2304">
                  <c:v>264.10000000000002</c:v>
                </c:pt>
                <c:pt idx="2305">
                  <c:v>260.10000000000002</c:v>
                </c:pt>
                <c:pt idx="2306">
                  <c:v>255.6</c:v>
                </c:pt>
                <c:pt idx="2307">
                  <c:v>265.2</c:v>
                </c:pt>
                <c:pt idx="2308">
                  <c:v>255.7</c:v>
                </c:pt>
                <c:pt idx="2309">
                  <c:v>261.89999999999998</c:v>
                </c:pt>
                <c:pt idx="2310">
                  <c:v>258.7</c:v>
                </c:pt>
                <c:pt idx="2311">
                  <c:v>264.60000000000002</c:v>
                </c:pt>
                <c:pt idx="2312">
                  <c:v>267.5</c:v>
                </c:pt>
                <c:pt idx="2313">
                  <c:v>263.60000000000002</c:v>
                </c:pt>
                <c:pt idx="2314">
                  <c:v>261.60000000000002</c:v>
                </c:pt>
                <c:pt idx="2315">
                  <c:v>253.9</c:v>
                </c:pt>
                <c:pt idx="2316">
                  <c:v>258.7</c:v>
                </c:pt>
                <c:pt idx="2317">
                  <c:v>265.5</c:v>
                </c:pt>
                <c:pt idx="2318">
                  <c:v>264.2</c:v>
                </c:pt>
                <c:pt idx="2319">
                  <c:v>260.5</c:v>
                </c:pt>
                <c:pt idx="2320">
                  <c:v>267.5</c:v>
                </c:pt>
                <c:pt idx="2321">
                  <c:v>266</c:v>
                </c:pt>
                <c:pt idx="2322">
                  <c:v>262.5</c:v>
                </c:pt>
                <c:pt idx="2323">
                  <c:v>267</c:v>
                </c:pt>
                <c:pt idx="2324">
                  <c:v>265.2</c:v>
                </c:pt>
                <c:pt idx="2325">
                  <c:v>267.10000000000002</c:v>
                </c:pt>
                <c:pt idx="2326">
                  <c:v>259.89999999999998</c:v>
                </c:pt>
                <c:pt idx="2327">
                  <c:v>265.89999999999998</c:v>
                </c:pt>
                <c:pt idx="2328">
                  <c:v>266.7</c:v>
                </c:pt>
                <c:pt idx="2329">
                  <c:v>259.89999999999998</c:v>
                </c:pt>
                <c:pt idx="2330">
                  <c:v>268.5</c:v>
                </c:pt>
                <c:pt idx="2331">
                  <c:v>266.60000000000002</c:v>
                </c:pt>
                <c:pt idx="2332">
                  <c:v>266.5</c:v>
                </c:pt>
                <c:pt idx="2333">
                  <c:v>263.8</c:v>
                </c:pt>
                <c:pt idx="2334">
                  <c:v>267.10000000000002</c:v>
                </c:pt>
                <c:pt idx="2335">
                  <c:v>267.39999999999998</c:v>
                </c:pt>
                <c:pt idx="2336">
                  <c:v>268.3</c:v>
                </c:pt>
                <c:pt idx="2337">
                  <c:v>266.7</c:v>
                </c:pt>
                <c:pt idx="2338">
                  <c:v>263.3</c:v>
                </c:pt>
                <c:pt idx="2339">
                  <c:v>266</c:v>
                </c:pt>
                <c:pt idx="2340">
                  <c:v>263</c:v>
                </c:pt>
                <c:pt idx="2341">
                  <c:v>266.3</c:v>
                </c:pt>
                <c:pt idx="2342">
                  <c:v>263</c:v>
                </c:pt>
                <c:pt idx="2343">
                  <c:v>268.10000000000002</c:v>
                </c:pt>
                <c:pt idx="2344">
                  <c:v>266</c:v>
                </c:pt>
                <c:pt idx="2345">
                  <c:v>262.60000000000002</c:v>
                </c:pt>
                <c:pt idx="2346">
                  <c:v>270.10000000000002</c:v>
                </c:pt>
                <c:pt idx="2347">
                  <c:v>270.5</c:v>
                </c:pt>
                <c:pt idx="2348">
                  <c:v>265.89999999999998</c:v>
                </c:pt>
                <c:pt idx="2349">
                  <c:v>269.3</c:v>
                </c:pt>
                <c:pt idx="2350">
                  <c:v>262.3</c:v>
                </c:pt>
                <c:pt idx="2351">
                  <c:v>262.89999999999998</c:v>
                </c:pt>
                <c:pt idx="2352">
                  <c:v>259.5</c:v>
                </c:pt>
                <c:pt idx="2353">
                  <c:v>260.89999999999998</c:v>
                </c:pt>
                <c:pt idx="2354">
                  <c:v>269.3</c:v>
                </c:pt>
                <c:pt idx="2355">
                  <c:v>269.2</c:v>
                </c:pt>
                <c:pt idx="2356">
                  <c:v>257.89999999999998</c:v>
                </c:pt>
                <c:pt idx="2357">
                  <c:v>261.39999999999998</c:v>
                </c:pt>
                <c:pt idx="2358">
                  <c:v>266.60000000000002</c:v>
                </c:pt>
                <c:pt idx="2359">
                  <c:v>269.7</c:v>
                </c:pt>
                <c:pt idx="2360">
                  <c:v>269.8</c:v>
                </c:pt>
                <c:pt idx="2361">
                  <c:v>271.7</c:v>
                </c:pt>
                <c:pt idx="2362">
                  <c:v>268.39999999999998</c:v>
                </c:pt>
                <c:pt idx="2363">
                  <c:v>270.3</c:v>
                </c:pt>
                <c:pt idx="2364">
                  <c:v>266.8</c:v>
                </c:pt>
                <c:pt idx="2365">
                  <c:v>270.3</c:v>
                </c:pt>
                <c:pt idx="2366">
                  <c:v>272</c:v>
                </c:pt>
                <c:pt idx="2367">
                  <c:v>269.60000000000002</c:v>
                </c:pt>
                <c:pt idx="2368">
                  <c:v>268.8</c:v>
                </c:pt>
                <c:pt idx="2369">
                  <c:v>271.39999999999998</c:v>
                </c:pt>
                <c:pt idx="2370">
                  <c:v>270.60000000000002</c:v>
                </c:pt>
                <c:pt idx="2371">
                  <c:v>263.89999999999998</c:v>
                </c:pt>
                <c:pt idx="2372">
                  <c:v>267.2</c:v>
                </c:pt>
                <c:pt idx="2373">
                  <c:v>270.10000000000002</c:v>
                </c:pt>
                <c:pt idx="2374">
                  <c:v>269.8</c:v>
                </c:pt>
                <c:pt idx="2375">
                  <c:v>267.60000000000002</c:v>
                </c:pt>
                <c:pt idx="2376">
                  <c:v>270.60000000000002</c:v>
                </c:pt>
                <c:pt idx="2377">
                  <c:v>268.8</c:v>
                </c:pt>
                <c:pt idx="2378">
                  <c:v>266.7</c:v>
                </c:pt>
                <c:pt idx="2379">
                  <c:v>263.7</c:v>
                </c:pt>
                <c:pt idx="2380">
                  <c:v>271.39999999999998</c:v>
                </c:pt>
                <c:pt idx="2381">
                  <c:v>266.89999999999998</c:v>
                </c:pt>
                <c:pt idx="2382">
                  <c:v>268.39999999999998</c:v>
                </c:pt>
                <c:pt idx="2383">
                  <c:v>265</c:v>
                </c:pt>
                <c:pt idx="2384">
                  <c:v>267.60000000000002</c:v>
                </c:pt>
                <c:pt idx="2385">
                  <c:v>271.10000000000002</c:v>
                </c:pt>
                <c:pt idx="2386">
                  <c:v>267.2</c:v>
                </c:pt>
                <c:pt idx="2387">
                  <c:v>270.39999999999998</c:v>
                </c:pt>
                <c:pt idx="2388">
                  <c:v>270.7</c:v>
                </c:pt>
                <c:pt idx="2389">
                  <c:v>269.89999999999998</c:v>
                </c:pt>
                <c:pt idx="2390">
                  <c:v>272.8</c:v>
                </c:pt>
                <c:pt idx="2391">
                  <c:v>273.10000000000002</c:v>
                </c:pt>
                <c:pt idx="2392">
                  <c:v>274.3</c:v>
                </c:pt>
                <c:pt idx="2393">
                  <c:v>273.2</c:v>
                </c:pt>
                <c:pt idx="2394">
                  <c:v>269.3</c:v>
                </c:pt>
                <c:pt idx="2395">
                  <c:v>269.60000000000002</c:v>
                </c:pt>
                <c:pt idx="2396">
                  <c:v>273.5</c:v>
                </c:pt>
                <c:pt idx="2397">
                  <c:v>271.7</c:v>
                </c:pt>
                <c:pt idx="2398">
                  <c:v>267.10000000000002</c:v>
                </c:pt>
                <c:pt idx="2399">
                  <c:v>269.39999999999998</c:v>
                </c:pt>
                <c:pt idx="2400">
                  <c:v>271.60000000000002</c:v>
                </c:pt>
                <c:pt idx="2401">
                  <c:v>268.89999999999998</c:v>
                </c:pt>
                <c:pt idx="2402">
                  <c:v>271.8</c:v>
                </c:pt>
                <c:pt idx="2403">
                  <c:v>271.8</c:v>
                </c:pt>
                <c:pt idx="2404">
                  <c:v>266.2</c:v>
                </c:pt>
                <c:pt idx="2405">
                  <c:v>273</c:v>
                </c:pt>
                <c:pt idx="2406">
                  <c:v>268</c:v>
                </c:pt>
                <c:pt idx="2407">
                  <c:v>270.8</c:v>
                </c:pt>
                <c:pt idx="2408">
                  <c:v>273.10000000000002</c:v>
                </c:pt>
                <c:pt idx="2409">
                  <c:v>267.2</c:v>
                </c:pt>
                <c:pt idx="2410">
                  <c:v>274.39999999999998</c:v>
                </c:pt>
                <c:pt idx="2411">
                  <c:v>276</c:v>
                </c:pt>
                <c:pt idx="2412">
                  <c:v>273.60000000000002</c:v>
                </c:pt>
                <c:pt idx="2413">
                  <c:v>265.2</c:v>
                </c:pt>
                <c:pt idx="2414">
                  <c:v>273.39999999999998</c:v>
                </c:pt>
                <c:pt idx="2415">
                  <c:v>273.60000000000002</c:v>
                </c:pt>
                <c:pt idx="2416">
                  <c:v>272.89999999999998</c:v>
                </c:pt>
                <c:pt idx="2417">
                  <c:v>272.7</c:v>
                </c:pt>
                <c:pt idx="2418">
                  <c:v>268.8</c:v>
                </c:pt>
                <c:pt idx="2419">
                  <c:v>274.3</c:v>
                </c:pt>
                <c:pt idx="2420">
                  <c:v>274.60000000000002</c:v>
                </c:pt>
                <c:pt idx="2421">
                  <c:v>270.5</c:v>
                </c:pt>
                <c:pt idx="2422">
                  <c:v>265</c:v>
                </c:pt>
                <c:pt idx="2423">
                  <c:v>273.8</c:v>
                </c:pt>
                <c:pt idx="2424">
                  <c:v>266.3</c:v>
                </c:pt>
                <c:pt idx="2425">
                  <c:v>261.3</c:v>
                </c:pt>
                <c:pt idx="2426">
                  <c:v>276.39999999999998</c:v>
                </c:pt>
                <c:pt idx="2427">
                  <c:v>276.10000000000002</c:v>
                </c:pt>
                <c:pt idx="2428">
                  <c:v>274</c:v>
                </c:pt>
                <c:pt idx="2429">
                  <c:v>264.39999999999998</c:v>
                </c:pt>
                <c:pt idx="2430">
                  <c:v>273.2</c:v>
                </c:pt>
                <c:pt idx="2431">
                  <c:v>272.89999999999998</c:v>
                </c:pt>
                <c:pt idx="2432">
                  <c:v>274</c:v>
                </c:pt>
                <c:pt idx="2433">
                  <c:v>271.60000000000002</c:v>
                </c:pt>
                <c:pt idx="2434">
                  <c:v>274.10000000000002</c:v>
                </c:pt>
                <c:pt idx="2435">
                  <c:v>272.39999999999998</c:v>
                </c:pt>
                <c:pt idx="2436">
                  <c:v>270.10000000000002</c:v>
                </c:pt>
                <c:pt idx="2437">
                  <c:v>273.7</c:v>
                </c:pt>
                <c:pt idx="2438">
                  <c:v>270.7</c:v>
                </c:pt>
                <c:pt idx="2439">
                  <c:v>269.8</c:v>
                </c:pt>
                <c:pt idx="2440">
                  <c:v>274.3</c:v>
                </c:pt>
                <c:pt idx="2441">
                  <c:v>274.89999999999998</c:v>
                </c:pt>
                <c:pt idx="2442">
                  <c:v>270.8</c:v>
                </c:pt>
                <c:pt idx="2443">
                  <c:v>272.8</c:v>
                </c:pt>
                <c:pt idx="2444">
                  <c:v>270.2</c:v>
                </c:pt>
                <c:pt idx="2445">
                  <c:v>274.2</c:v>
                </c:pt>
                <c:pt idx="2446">
                  <c:v>275.60000000000002</c:v>
                </c:pt>
                <c:pt idx="2447">
                  <c:v>273.60000000000002</c:v>
                </c:pt>
                <c:pt idx="2448">
                  <c:v>273.60000000000002</c:v>
                </c:pt>
                <c:pt idx="2449">
                  <c:v>274.39999999999998</c:v>
                </c:pt>
                <c:pt idx="2450">
                  <c:v>273.5</c:v>
                </c:pt>
                <c:pt idx="2451">
                  <c:v>272.3</c:v>
                </c:pt>
                <c:pt idx="2452">
                  <c:v>274.7</c:v>
                </c:pt>
                <c:pt idx="2453">
                  <c:v>275.8</c:v>
                </c:pt>
                <c:pt idx="2454">
                  <c:v>274.7</c:v>
                </c:pt>
                <c:pt idx="2455">
                  <c:v>275.7</c:v>
                </c:pt>
                <c:pt idx="2456">
                  <c:v>276.60000000000002</c:v>
                </c:pt>
                <c:pt idx="2457">
                  <c:v>275</c:v>
                </c:pt>
                <c:pt idx="2458">
                  <c:v>276.10000000000002</c:v>
                </c:pt>
                <c:pt idx="2459">
                  <c:v>269.2</c:v>
                </c:pt>
                <c:pt idx="2460">
                  <c:v>273.5</c:v>
                </c:pt>
                <c:pt idx="2461">
                  <c:v>275</c:v>
                </c:pt>
                <c:pt idx="2462">
                  <c:v>269.8</c:v>
                </c:pt>
                <c:pt idx="2463">
                  <c:v>276.10000000000002</c:v>
                </c:pt>
                <c:pt idx="2464">
                  <c:v>278.39999999999998</c:v>
                </c:pt>
                <c:pt idx="2465">
                  <c:v>274.89999999999998</c:v>
                </c:pt>
                <c:pt idx="2466">
                  <c:v>273.39999999999998</c:v>
                </c:pt>
                <c:pt idx="2467">
                  <c:v>280.2</c:v>
                </c:pt>
                <c:pt idx="2468">
                  <c:v>279.60000000000002</c:v>
                </c:pt>
                <c:pt idx="2469">
                  <c:v>279.60000000000002</c:v>
                </c:pt>
                <c:pt idx="2470">
                  <c:v>278.7</c:v>
                </c:pt>
                <c:pt idx="2471">
                  <c:v>278</c:v>
                </c:pt>
                <c:pt idx="2472">
                  <c:v>277.7</c:v>
                </c:pt>
                <c:pt idx="2473">
                  <c:v>277.89999999999998</c:v>
                </c:pt>
                <c:pt idx="2474">
                  <c:v>277.10000000000002</c:v>
                </c:pt>
                <c:pt idx="2475">
                  <c:v>278</c:v>
                </c:pt>
                <c:pt idx="2476">
                  <c:v>278.3</c:v>
                </c:pt>
                <c:pt idx="2477">
                  <c:v>274.2</c:v>
                </c:pt>
                <c:pt idx="2478">
                  <c:v>277.60000000000002</c:v>
                </c:pt>
                <c:pt idx="2479">
                  <c:v>279.39999999999998</c:v>
                </c:pt>
                <c:pt idx="2480">
                  <c:v>279</c:v>
                </c:pt>
                <c:pt idx="2481">
                  <c:v>277.60000000000002</c:v>
                </c:pt>
                <c:pt idx="2482">
                  <c:v>278.60000000000002</c:v>
                </c:pt>
                <c:pt idx="2483">
                  <c:v>280.5</c:v>
                </c:pt>
                <c:pt idx="2484">
                  <c:v>278.5</c:v>
                </c:pt>
                <c:pt idx="2485">
                  <c:v>278.3</c:v>
                </c:pt>
                <c:pt idx="2486">
                  <c:v>280.39999999999998</c:v>
                </c:pt>
                <c:pt idx="2487">
                  <c:v>280.10000000000002</c:v>
                </c:pt>
                <c:pt idx="2488">
                  <c:v>283.89999999999998</c:v>
                </c:pt>
                <c:pt idx="2489">
                  <c:v>279.5</c:v>
                </c:pt>
                <c:pt idx="2490">
                  <c:v>282.5</c:v>
                </c:pt>
                <c:pt idx="2491">
                  <c:v>282.39999999999998</c:v>
                </c:pt>
                <c:pt idx="2492">
                  <c:v>279.2</c:v>
                </c:pt>
                <c:pt idx="2493">
                  <c:v>270</c:v>
                </c:pt>
                <c:pt idx="2494">
                  <c:v>280.2</c:v>
                </c:pt>
                <c:pt idx="2495">
                  <c:v>275.10000000000002</c:v>
                </c:pt>
                <c:pt idx="2496">
                  <c:v>281.5</c:v>
                </c:pt>
                <c:pt idx="2497">
                  <c:v>281.5</c:v>
                </c:pt>
                <c:pt idx="2498">
                  <c:v>278.8</c:v>
                </c:pt>
                <c:pt idx="2499">
                  <c:v>277.7</c:v>
                </c:pt>
                <c:pt idx="2500">
                  <c:v>280.39999999999998</c:v>
                </c:pt>
                <c:pt idx="2501">
                  <c:v>278.89999999999998</c:v>
                </c:pt>
                <c:pt idx="2502">
                  <c:v>282.60000000000002</c:v>
                </c:pt>
                <c:pt idx="2503">
                  <c:v>283.7</c:v>
                </c:pt>
                <c:pt idx="2504">
                  <c:v>285.3</c:v>
                </c:pt>
                <c:pt idx="2505">
                  <c:v>279.8</c:v>
                </c:pt>
                <c:pt idx="2506">
                  <c:v>279.8</c:v>
                </c:pt>
                <c:pt idx="2507">
                  <c:v>280.8</c:v>
                </c:pt>
                <c:pt idx="2508">
                  <c:v>275.2</c:v>
                </c:pt>
                <c:pt idx="2509">
                  <c:v>271.5</c:v>
                </c:pt>
                <c:pt idx="2510">
                  <c:v>281</c:v>
                </c:pt>
                <c:pt idx="2511">
                  <c:v>274.8</c:v>
                </c:pt>
                <c:pt idx="2512">
                  <c:v>282.8</c:v>
                </c:pt>
                <c:pt idx="2513">
                  <c:v>284.3</c:v>
                </c:pt>
                <c:pt idx="2514">
                  <c:v>275.3</c:v>
                </c:pt>
                <c:pt idx="2515">
                  <c:v>268.5</c:v>
                </c:pt>
                <c:pt idx="2516">
                  <c:v>283.89999999999998</c:v>
                </c:pt>
                <c:pt idx="2517">
                  <c:v>285.5</c:v>
                </c:pt>
                <c:pt idx="2518">
                  <c:v>286.3</c:v>
                </c:pt>
                <c:pt idx="2519">
                  <c:v>282.7</c:v>
                </c:pt>
                <c:pt idx="2520">
                  <c:v>287.5</c:v>
                </c:pt>
                <c:pt idx="2521">
                  <c:v>286.60000000000002</c:v>
                </c:pt>
                <c:pt idx="2522">
                  <c:v>276.8</c:v>
                </c:pt>
                <c:pt idx="2523">
                  <c:v>279.60000000000002</c:v>
                </c:pt>
                <c:pt idx="2524">
                  <c:v>284.89999999999998</c:v>
                </c:pt>
                <c:pt idx="2525">
                  <c:v>285.5</c:v>
                </c:pt>
                <c:pt idx="2526">
                  <c:v>277.2</c:v>
                </c:pt>
                <c:pt idx="2527">
                  <c:v>278.10000000000002</c:v>
                </c:pt>
                <c:pt idx="2528">
                  <c:v>279.3</c:v>
                </c:pt>
                <c:pt idx="2529">
                  <c:v>282.8</c:v>
                </c:pt>
                <c:pt idx="2530">
                  <c:v>280.39999999999998</c:v>
                </c:pt>
                <c:pt idx="2531">
                  <c:v>285.3</c:v>
                </c:pt>
                <c:pt idx="2532">
                  <c:v>285</c:v>
                </c:pt>
                <c:pt idx="2533">
                  <c:v>286.3</c:v>
                </c:pt>
                <c:pt idx="2534">
                  <c:v>275.7</c:v>
                </c:pt>
                <c:pt idx="2535">
                  <c:v>285</c:v>
                </c:pt>
                <c:pt idx="2536">
                  <c:v>280.39999999999998</c:v>
                </c:pt>
                <c:pt idx="2537">
                  <c:v>281.8</c:v>
                </c:pt>
                <c:pt idx="2538">
                  <c:v>281.7</c:v>
                </c:pt>
                <c:pt idx="2539">
                  <c:v>283.7</c:v>
                </c:pt>
                <c:pt idx="2540">
                  <c:v>282.89999999999998</c:v>
                </c:pt>
                <c:pt idx="2541">
                  <c:v>282.60000000000002</c:v>
                </c:pt>
                <c:pt idx="2542">
                  <c:v>285.39999999999998</c:v>
                </c:pt>
                <c:pt idx="2543">
                  <c:v>286.5</c:v>
                </c:pt>
                <c:pt idx="2544">
                  <c:v>287.5</c:v>
                </c:pt>
                <c:pt idx="2545">
                  <c:v>286.8</c:v>
                </c:pt>
                <c:pt idx="2546">
                  <c:v>284.10000000000002</c:v>
                </c:pt>
                <c:pt idx="2547">
                  <c:v>284.89999999999998</c:v>
                </c:pt>
                <c:pt idx="2548">
                  <c:v>286.89999999999998</c:v>
                </c:pt>
                <c:pt idx="2549">
                  <c:v>286.7</c:v>
                </c:pt>
                <c:pt idx="2550">
                  <c:v>287</c:v>
                </c:pt>
                <c:pt idx="2551">
                  <c:v>282.3</c:v>
                </c:pt>
                <c:pt idx="2552">
                  <c:v>283.5</c:v>
                </c:pt>
                <c:pt idx="2553">
                  <c:v>284</c:v>
                </c:pt>
                <c:pt idx="2554">
                  <c:v>274.3</c:v>
                </c:pt>
                <c:pt idx="2555">
                  <c:v>288.5</c:v>
                </c:pt>
                <c:pt idx="2556">
                  <c:v>288</c:v>
                </c:pt>
                <c:pt idx="2557">
                  <c:v>289.2</c:v>
                </c:pt>
                <c:pt idx="2558">
                  <c:v>285.5</c:v>
                </c:pt>
                <c:pt idx="2559">
                  <c:v>282.10000000000002</c:v>
                </c:pt>
                <c:pt idx="2560">
                  <c:v>286.7</c:v>
                </c:pt>
                <c:pt idx="2561">
                  <c:v>287.89999999999998</c:v>
                </c:pt>
                <c:pt idx="2562">
                  <c:v>284.3</c:v>
                </c:pt>
                <c:pt idx="2563">
                  <c:v>286.39999999999998</c:v>
                </c:pt>
                <c:pt idx="2564">
                  <c:v>274.7</c:v>
                </c:pt>
                <c:pt idx="2565">
                  <c:v>285.60000000000002</c:v>
                </c:pt>
                <c:pt idx="2566">
                  <c:v>286.60000000000002</c:v>
                </c:pt>
                <c:pt idx="2567">
                  <c:v>286.89999999999998</c:v>
                </c:pt>
                <c:pt idx="2568">
                  <c:v>287.39999999999998</c:v>
                </c:pt>
                <c:pt idx="2569">
                  <c:v>287.3</c:v>
                </c:pt>
                <c:pt idx="2570">
                  <c:v>285.89999999999998</c:v>
                </c:pt>
                <c:pt idx="2571">
                  <c:v>276.8</c:v>
                </c:pt>
                <c:pt idx="2572">
                  <c:v>284.10000000000002</c:v>
                </c:pt>
                <c:pt idx="2573">
                  <c:v>283.3</c:v>
                </c:pt>
                <c:pt idx="2574">
                  <c:v>287</c:v>
                </c:pt>
                <c:pt idx="2575">
                  <c:v>284.89999999999998</c:v>
                </c:pt>
                <c:pt idx="2576">
                  <c:v>288.3</c:v>
                </c:pt>
                <c:pt idx="2577">
                  <c:v>287</c:v>
                </c:pt>
                <c:pt idx="2578">
                  <c:v>289.89999999999998</c:v>
                </c:pt>
                <c:pt idx="2579">
                  <c:v>286.89999999999998</c:v>
                </c:pt>
                <c:pt idx="2580">
                  <c:v>290</c:v>
                </c:pt>
                <c:pt idx="2581">
                  <c:v>285.5</c:v>
                </c:pt>
                <c:pt idx="2582">
                  <c:v>285.3</c:v>
                </c:pt>
                <c:pt idx="2583">
                  <c:v>286.60000000000002</c:v>
                </c:pt>
                <c:pt idx="2584">
                  <c:v>286.8</c:v>
                </c:pt>
                <c:pt idx="2585">
                  <c:v>281.7</c:v>
                </c:pt>
                <c:pt idx="2586">
                  <c:v>283.60000000000002</c:v>
                </c:pt>
                <c:pt idx="2587">
                  <c:v>284.5</c:v>
                </c:pt>
                <c:pt idx="2588">
                  <c:v>278.8</c:v>
                </c:pt>
                <c:pt idx="2589">
                  <c:v>288</c:v>
                </c:pt>
                <c:pt idx="2590">
                  <c:v>288.3</c:v>
                </c:pt>
                <c:pt idx="2591">
                  <c:v>285.5</c:v>
                </c:pt>
                <c:pt idx="2592">
                  <c:v>285.5</c:v>
                </c:pt>
                <c:pt idx="2593">
                  <c:v>287.2</c:v>
                </c:pt>
                <c:pt idx="2594">
                  <c:v>287.3</c:v>
                </c:pt>
                <c:pt idx="2595">
                  <c:v>287</c:v>
                </c:pt>
                <c:pt idx="2596">
                  <c:v>278.2</c:v>
                </c:pt>
                <c:pt idx="2597">
                  <c:v>287.3</c:v>
                </c:pt>
                <c:pt idx="2598">
                  <c:v>288</c:v>
                </c:pt>
                <c:pt idx="2599">
                  <c:v>290.3</c:v>
                </c:pt>
                <c:pt idx="2600">
                  <c:v>288.10000000000002</c:v>
                </c:pt>
                <c:pt idx="2601">
                  <c:v>287</c:v>
                </c:pt>
                <c:pt idx="2602">
                  <c:v>287.5</c:v>
                </c:pt>
                <c:pt idx="2603">
                  <c:v>286.7</c:v>
                </c:pt>
                <c:pt idx="2604">
                  <c:v>287.5</c:v>
                </c:pt>
                <c:pt idx="2605">
                  <c:v>281.60000000000002</c:v>
                </c:pt>
                <c:pt idx="2606">
                  <c:v>284.60000000000002</c:v>
                </c:pt>
                <c:pt idx="2607">
                  <c:v>284.2</c:v>
                </c:pt>
                <c:pt idx="2608">
                  <c:v>286.60000000000002</c:v>
                </c:pt>
                <c:pt idx="2609">
                  <c:v>286.5</c:v>
                </c:pt>
                <c:pt idx="2610">
                  <c:v>281.8</c:v>
                </c:pt>
                <c:pt idx="2611">
                  <c:v>286.89999999999998</c:v>
                </c:pt>
                <c:pt idx="2612">
                  <c:v>276.8</c:v>
                </c:pt>
                <c:pt idx="2613">
                  <c:v>280.7</c:v>
                </c:pt>
                <c:pt idx="2614">
                  <c:v>287.7</c:v>
                </c:pt>
                <c:pt idx="2615">
                  <c:v>289.10000000000002</c:v>
                </c:pt>
                <c:pt idx="2616">
                  <c:v>288.5</c:v>
                </c:pt>
                <c:pt idx="2617">
                  <c:v>290.3</c:v>
                </c:pt>
                <c:pt idx="2618">
                  <c:v>287.10000000000002</c:v>
                </c:pt>
                <c:pt idx="2619">
                  <c:v>288.89999999999998</c:v>
                </c:pt>
                <c:pt idx="2620">
                  <c:v>286.8</c:v>
                </c:pt>
                <c:pt idx="2621">
                  <c:v>279.39999999999998</c:v>
                </c:pt>
                <c:pt idx="2622">
                  <c:v>282.10000000000002</c:v>
                </c:pt>
                <c:pt idx="2623">
                  <c:v>284.60000000000002</c:v>
                </c:pt>
                <c:pt idx="2624">
                  <c:v>287.5</c:v>
                </c:pt>
                <c:pt idx="2625">
                  <c:v>285.60000000000002</c:v>
                </c:pt>
                <c:pt idx="2626">
                  <c:v>285.10000000000002</c:v>
                </c:pt>
                <c:pt idx="2627">
                  <c:v>283.89999999999998</c:v>
                </c:pt>
                <c:pt idx="2628">
                  <c:v>280.39999999999998</c:v>
                </c:pt>
                <c:pt idx="2629">
                  <c:v>282.39999999999998</c:v>
                </c:pt>
                <c:pt idx="2630">
                  <c:v>282.10000000000002</c:v>
                </c:pt>
                <c:pt idx="2631">
                  <c:v>284.3</c:v>
                </c:pt>
                <c:pt idx="2632">
                  <c:v>285.39999999999998</c:v>
                </c:pt>
                <c:pt idx="2633">
                  <c:v>276.2</c:v>
                </c:pt>
                <c:pt idx="2634">
                  <c:v>286.5</c:v>
                </c:pt>
                <c:pt idx="2635">
                  <c:v>289.10000000000002</c:v>
                </c:pt>
                <c:pt idx="2636">
                  <c:v>290.2</c:v>
                </c:pt>
                <c:pt idx="2637">
                  <c:v>289.39999999999998</c:v>
                </c:pt>
                <c:pt idx="2638">
                  <c:v>288</c:v>
                </c:pt>
                <c:pt idx="2639">
                  <c:v>288.8</c:v>
                </c:pt>
                <c:pt idx="2640">
                  <c:v>290</c:v>
                </c:pt>
                <c:pt idx="2641">
                  <c:v>291.89999999999998</c:v>
                </c:pt>
                <c:pt idx="2642">
                  <c:v>288.3</c:v>
                </c:pt>
                <c:pt idx="2643">
                  <c:v>286.8</c:v>
                </c:pt>
                <c:pt idx="2644">
                  <c:v>290.8</c:v>
                </c:pt>
                <c:pt idx="2645">
                  <c:v>291.10000000000002</c:v>
                </c:pt>
                <c:pt idx="2646">
                  <c:v>289.89999999999998</c:v>
                </c:pt>
                <c:pt idx="2647">
                  <c:v>284.8</c:v>
                </c:pt>
                <c:pt idx="2648">
                  <c:v>291.10000000000002</c:v>
                </c:pt>
                <c:pt idx="2649">
                  <c:v>285</c:v>
                </c:pt>
                <c:pt idx="2650">
                  <c:v>280</c:v>
                </c:pt>
                <c:pt idx="2651">
                  <c:v>283.39999999999998</c:v>
                </c:pt>
                <c:pt idx="2652">
                  <c:v>284.39999999999998</c:v>
                </c:pt>
                <c:pt idx="2653">
                  <c:v>283.3</c:v>
                </c:pt>
                <c:pt idx="2654">
                  <c:v>287.3</c:v>
                </c:pt>
                <c:pt idx="2655">
                  <c:v>283.60000000000002</c:v>
                </c:pt>
                <c:pt idx="2656">
                  <c:v>282.2</c:v>
                </c:pt>
                <c:pt idx="2657">
                  <c:v>288.5</c:v>
                </c:pt>
                <c:pt idx="2658">
                  <c:v>287</c:v>
                </c:pt>
                <c:pt idx="2659">
                  <c:v>283.10000000000002</c:v>
                </c:pt>
                <c:pt idx="2660">
                  <c:v>288.3</c:v>
                </c:pt>
                <c:pt idx="2661">
                  <c:v>287</c:v>
                </c:pt>
                <c:pt idx="2662">
                  <c:v>280.8</c:v>
                </c:pt>
                <c:pt idx="2663">
                  <c:v>287.60000000000002</c:v>
                </c:pt>
                <c:pt idx="2664">
                  <c:v>287.5</c:v>
                </c:pt>
                <c:pt idx="2665">
                  <c:v>289.7</c:v>
                </c:pt>
                <c:pt idx="2666">
                  <c:v>289.89999999999998</c:v>
                </c:pt>
                <c:pt idx="2667">
                  <c:v>287.39999999999998</c:v>
                </c:pt>
                <c:pt idx="2668">
                  <c:v>285.2</c:v>
                </c:pt>
                <c:pt idx="2669">
                  <c:v>282.3</c:v>
                </c:pt>
                <c:pt idx="2670">
                  <c:v>278</c:v>
                </c:pt>
                <c:pt idx="2671">
                  <c:v>285.39999999999998</c:v>
                </c:pt>
                <c:pt idx="2672">
                  <c:v>282.7</c:v>
                </c:pt>
                <c:pt idx="2673">
                  <c:v>284.89999999999998</c:v>
                </c:pt>
                <c:pt idx="2674">
                  <c:v>286.5</c:v>
                </c:pt>
                <c:pt idx="2675">
                  <c:v>284.10000000000002</c:v>
                </c:pt>
                <c:pt idx="2676">
                  <c:v>277.2</c:v>
                </c:pt>
                <c:pt idx="2677">
                  <c:v>284</c:v>
                </c:pt>
                <c:pt idx="2678">
                  <c:v>285.8</c:v>
                </c:pt>
                <c:pt idx="2679">
                  <c:v>287</c:v>
                </c:pt>
                <c:pt idx="2680">
                  <c:v>284.89999999999998</c:v>
                </c:pt>
                <c:pt idx="2681">
                  <c:v>281.39999999999998</c:v>
                </c:pt>
                <c:pt idx="2682">
                  <c:v>280.5</c:v>
                </c:pt>
                <c:pt idx="2683">
                  <c:v>283</c:v>
                </c:pt>
                <c:pt idx="2684">
                  <c:v>283.2</c:v>
                </c:pt>
                <c:pt idx="2685">
                  <c:v>281.5</c:v>
                </c:pt>
                <c:pt idx="2686">
                  <c:v>285.60000000000002</c:v>
                </c:pt>
                <c:pt idx="2687">
                  <c:v>288.2</c:v>
                </c:pt>
                <c:pt idx="2688">
                  <c:v>285</c:v>
                </c:pt>
                <c:pt idx="2689">
                  <c:v>286.8</c:v>
                </c:pt>
                <c:pt idx="2690">
                  <c:v>285.60000000000002</c:v>
                </c:pt>
                <c:pt idx="2691">
                  <c:v>282.89999999999998</c:v>
                </c:pt>
                <c:pt idx="2692">
                  <c:v>282.2</c:v>
                </c:pt>
                <c:pt idx="2693">
                  <c:v>284.60000000000002</c:v>
                </c:pt>
                <c:pt idx="2694">
                  <c:v>285</c:v>
                </c:pt>
                <c:pt idx="2695">
                  <c:v>284.5</c:v>
                </c:pt>
                <c:pt idx="2696">
                  <c:v>284.2</c:v>
                </c:pt>
                <c:pt idx="2697">
                  <c:v>278.5</c:v>
                </c:pt>
                <c:pt idx="2698">
                  <c:v>284.60000000000002</c:v>
                </c:pt>
                <c:pt idx="2699">
                  <c:v>274.7</c:v>
                </c:pt>
                <c:pt idx="2700">
                  <c:v>287</c:v>
                </c:pt>
                <c:pt idx="2701">
                  <c:v>279.3</c:v>
                </c:pt>
                <c:pt idx="2702">
                  <c:v>280</c:v>
                </c:pt>
                <c:pt idx="2703">
                  <c:v>287</c:v>
                </c:pt>
                <c:pt idx="2704">
                  <c:v>287.89999999999998</c:v>
                </c:pt>
                <c:pt idx="2705">
                  <c:v>280.3</c:v>
                </c:pt>
                <c:pt idx="2706">
                  <c:v>278.8</c:v>
                </c:pt>
                <c:pt idx="2707">
                  <c:v>271</c:v>
                </c:pt>
                <c:pt idx="2708">
                  <c:v>281.5</c:v>
                </c:pt>
                <c:pt idx="2709">
                  <c:v>283</c:v>
                </c:pt>
                <c:pt idx="2710">
                  <c:v>286.10000000000002</c:v>
                </c:pt>
                <c:pt idx="2711">
                  <c:v>286.5</c:v>
                </c:pt>
                <c:pt idx="2712">
                  <c:v>279.3</c:v>
                </c:pt>
                <c:pt idx="2713">
                  <c:v>278.89999999999998</c:v>
                </c:pt>
                <c:pt idx="2714">
                  <c:v>285.8</c:v>
                </c:pt>
                <c:pt idx="2715">
                  <c:v>285.10000000000002</c:v>
                </c:pt>
                <c:pt idx="2716">
                  <c:v>285.8</c:v>
                </c:pt>
                <c:pt idx="2717">
                  <c:v>285.89999999999998</c:v>
                </c:pt>
                <c:pt idx="2718">
                  <c:v>287.5</c:v>
                </c:pt>
                <c:pt idx="2719">
                  <c:v>284.89999999999998</c:v>
                </c:pt>
                <c:pt idx="2720">
                  <c:v>286.89999999999998</c:v>
                </c:pt>
                <c:pt idx="2721">
                  <c:v>284.89999999999998</c:v>
                </c:pt>
                <c:pt idx="2722">
                  <c:v>286.5</c:v>
                </c:pt>
                <c:pt idx="2723">
                  <c:v>285.5</c:v>
                </c:pt>
                <c:pt idx="2724">
                  <c:v>285.5</c:v>
                </c:pt>
                <c:pt idx="2725">
                  <c:v>283.89999999999998</c:v>
                </c:pt>
                <c:pt idx="2726">
                  <c:v>285.2</c:v>
                </c:pt>
                <c:pt idx="2727">
                  <c:v>285</c:v>
                </c:pt>
                <c:pt idx="2728">
                  <c:v>286.5</c:v>
                </c:pt>
                <c:pt idx="2729">
                  <c:v>283.3</c:v>
                </c:pt>
                <c:pt idx="2730">
                  <c:v>287.5</c:v>
                </c:pt>
                <c:pt idx="2731">
                  <c:v>276.10000000000002</c:v>
                </c:pt>
                <c:pt idx="2732">
                  <c:v>286.8</c:v>
                </c:pt>
                <c:pt idx="2733">
                  <c:v>288.5</c:v>
                </c:pt>
                <c:pt idx="2734">
                  <c:v>283.60000000000002</c:v>
                </c:pt>
                <c:pt idx="2735">
                  <c:v>276.89999999999998</c:v>
                </c:pt>
                <c:pt idx="2736">
                  <c:v>285.89999999999998</c:v>
                </c:pt>
                <c:pt idx="2737">
                  <c:v>284.2</c:v>
                </c:pt>
                <c:pt idx="2738">
                  <c:v>284.8</c:v>
                </c:pt>
                <c:pt idx="2739">
                  <c:v>278.2</c:v>
                </c:pt>
                <c:pt idx="2740">
                  <c:v>287.5</c:v>
                </c:pt>
                <c:pt idx="2741">
                  <c:v>286.3</c:v>
                </c:pt>
                <c:pt idx="2742">
                  <c:v>281.2</c:v>
                </c:pt>
                <c:pt idx="2743">
                  <c:v>283</c:v>
                </c:pt>
                <c:pt idx="2744">
                  <c:v>286.5</c:v>
                </c:pt>
                <c:pt idx="2745">
                  <c:v>287.89999999999998</c:v>
                </c:pt>
                <c:pt idx="2746">
                  <c:v>290.3</c:v>
                </c:pt>
                <c:pt idx="2747">
                  <c:v>287.39999999999998</c:v>
                </c:pt>
                <c:pt idx="2748">
                  <c:v>281.3</c:v>
                </c:pt>
                <c:pt idx="2749">
                  <c:v>288.3</c:v>
                </c:pt>
                <c:pt idx="2750">
                  <c:v>279.7</c:v>
                </c:pt>
                <c:pt idx="2751">
                  <c:v>282.5</c:v>
                </c:pt>
                <c:pt idx="2752">
                  <c:v>287.8</c:v>
                </c:pt>
                <c:pt idx="2753">
                  <c:v>286.3</c:v>
                </c:pt>
                <c:pt idx="2754">
                  <c:v>280.8</c:v>
                </c:pt>
                <c:pt idx="2755">
                  <c:v>288.5</c:v>
                </c:pt>
                <c:pt idx="2756">
                  <c:v>286.5</c:v>
                </c:pt>
                <c:pt idx="2757">
                  <c:v>281.7</c:v>
                </c:pt>
                <c:pt idx="2758">
                  <c:v>287.10000000000002</c:v>
                </c:pt>
                <c:pt idx="2759">
                  <c:v>285.2</c:v>
                </c:pt>
                <c:pt idx="2760">
                  <c:v>289.89999999999998</c:v>
                </c:pt>
                <c:pt idx="2761">
                  <c:v>279.89999999999998</c:v>
                </c:pt>
                <c:pt idx="2762">
                  <c:v>290.2</c:v>
                </c:pt>
                <c:pt idx="2763">
                  <c:v>288.89999999999998</c:v>
                </c:pt>
                <c:pt idx="2764">
                  <c:v>288.60000000000002</c:v>
                </c:pt>
                <c:pt idx="2765">
                  <c:v>288.2</c:v>
                </c:pt>
                <c:pt idx="2766">
                  <c:v>286.7</c:v>
                </c:pt>
                <c:pt idx="2767">
                  <c:v>287.39999999999998</c:v>
                </c:pt>
                <c:pt idx="2768">
                  <c:v>280</c:v>
                </c:pt>
                <c:pt idx="2769">
                  <c:v>288.89999999999998</c:v>
                </c:pt>
                <c:pt idx="2770">
                  <c:v>283.8</c:v>
                </c:pt>
                <c:pt idx="2771">
                  <c:v>287.2</c:v>
                </c:pt>
                <c:pt idx="2772">
                  <c:v>286.89999999999998</c:v>
                </c:pt>
                <c:pt idx="2773">
                  <c:v>289.3</c:v>
                </c:pt>
                <c:pt idx="2774">
                  <c:v>287.10000000000002</c:v>
                </c:pt>
                <c:pt idx="2775">
                  <c:v>287.60000000000002</c:v>
                </c:pt>
                <c:pt idx="2776">
                  <c:v>288.60000000000002</c:v>
                </c:pt>
                <c:pt idx="2777">
                  <c:v>288.60000000000002</c:v>
                </c:pt>
                <c:pt idx="2778">
                  <c:v>284.2</c:v>
                </c:pt>
                <c:pt idx="2779">
                  <c:v>287.5</c:v>
                </c:pt>
                <c:pt idx="2780">
                  <c:v>288.2</c:v>
                </c:pt>
                <c:pt idx="2781">
                  <c:v>286.5</c:v>
                </c:pt>
                <c:pt idx="2782">
                  <c:v>284.10000000000002</c:v>
                </c:pt>
                <c:pt idx="2783">
                  <c:v>289.3</c:v>
                </c:pt>
                <c:pt idx="2784">
                  <c:v>288.5</c:v>
                </c:pt>
                <c:pt idx="2785">
                  <c:v>287.7</c:v>
                </c:pt>
                <c:pt idx="2786">
                  <c:v>288.2</c:v>
                </c:pt>
                <c:pt idx="2787">
                  <c:v>287</c:v>
                </c:pt>
                <c:pt idx="2788">
                  <c:v>291.5</c:v>
                </c:pt>
                <c:pt idx="2789">
                  <c:v>291.39999999999998</c:v>
                </c:pt>
                <c:pt idx="2790">
                  <c:v>291.89999999999998</c:v>
                </c:pt>
                <c:pt idx="2791">
                  <c:v>289.2</c:v>
                </c:pt>
                <c:pt idx="2792">
                  <c:v>289.3</c:v>
                </c:pt>
                <c:pt idx="2793">
                  <c:v>279.60000000000002</c:v>
                </c:pt>
                <c:pt idx="2794">
                  <c:v>290.39999999999998</c:v>
                </c:pt>
                <c:pt idx="2795">
                  <c:v>293.3</c:v>
                </c:pt>
                <c:pt idx="2796">
                  <c:v>292.39999999999998</c:v>
                </c:pt>
                <c:pt idx="2797">
                  <c:v>293.2</c:v>
                </c:pt>
                <c:pt idx="2798">
                  <c:v>290.7</c:v>
                </c:pt>
                <c:pt idx="2799">
                  <c:v>282.5</c:v>
                </c:pt>
                <c:pt idx="2800">
                  <c:v>288.60000000000002</c:v>
                </c:pt>
                <c:pt idx="2801">
                  <c:v>290.2</c:v>
                </c:pt>
                <c:pt idx="2802">
                  <c:v>288</c:v>
                </c:pt>
                <c:pt idx="2803">
                  <c:v>289.10000000000002</c:v>
                </c:pt>
                <c:pt idx="2804">
                  <c:v>286.10000000000002</c:v>
                </c:pt>
                <c:pt idx="2805">
                  <c:v>289.5</c:v>
                </c:pt>
                <c:pt idx="2806">
                  <c:v>285.39999999999998</c:v>
                </c:pt>
                <c:pt idx="2807">
                  <c:v>289.89999999999998</c:v>
                </c:pt>
                <c:pt idx="2808">
                  <c:v>286.8</c:v>
                </c:pt>
                <c:pt idx="2809">
                  <c:v>290</c:v>
                </c:pt>
                <c:pt idx="2810">
                  <c:v>293.39999999999998</c:v>
                </c:pt>
                <c:pt idx="2811">
                  <c:v>292.89999999999998</c:v>
                </c:pt>
                <c:pt idx="2812">
                  <c:v>291.60000000000002</c:v>
                </c:pt>
                <c:pt idx="2813">
                  <c:v>293.3</c:v>
                </c:pt>
                <c:pt idx="2814">
                  <c:v>288.60000000000002</c:v>
                </c:pt>
                <c:pt idx="2815">
                  <c:v>289.39999999999998</c:v>
                </c:pt>
                <c:pt idx="2816">
                  <c:v>288.8</c:v>
                </c:pt>
                <c:pt idx="2817">
                  <c:v>287.60000000000002</c:v>
                </c:pt>
                <c:pt idx="2818">
                  <c:v>289.39999999999998</c:v>
                </c:pt>
                <c:pt idx="2819">
                  <c:v>290.3</c:v>
                </c:pt>
                <c:pt idx="2820">
                  <c:v>289.89999999999998</c:v>
                </c:pt>
                <c:pt idx="2821">
                  <c:v>291.3</c:v>
                </c:pt>
                <c:pt idx="2822">
                  <c:v>286.2</c:v>
                </c:pt>
                <c:pt idx="2823">
                  <c:v>287.89999999999998</c:v>
                </c:pt>
                <c:pt idx="2824">
                  <c:v>287.39999999999998</c:v>
                </c:pt>
                <c:pt idx="2825">
                  <c:v>284.2</c:v>
                </c:pt>
                <c:pt idx="2826">
                  <c:v>290.39999999999998</c:v>
                </c:pt>
                <c:pt idx="2827">
                  <c:v>285.10000000000002</c:v>
                </c:pt>
                <c:pt idx="2828">
                  <c:v>291.5</c:v>
                </c:pt>
                <c:pt idx="2829">
                  <c:v>287.89999999999998</c:v>
                </c:pt>
                <c:pt idx="2830">
                  <c:v>290.3</c:v>
                </c:pt>
                <c:pt idx="2831">
                  <c:v>291.10000000000002</c:v>
                </c:pt>
                <c:pt idx="2832">
                  <c:v>287.8</c:v>
                </c:pt>
                <c:pt idx="2833">
                  <c:v>289.2</c:v>
                </c:pt>
                <c:pt idx="2834">
                  <c:v>286.5</c:v>
                </c:pt>
                <c:pt idx="2835">
                  <c:v>285.8</c:v>
                </c:pt>
                <c:pt idx="2836">
                  <c:v>290.60000000000002</c:v>
                </c:pt>
                <c:pt idx="2837">
                  <c:v>292.10000000000002</c:v>
                </c:pt>
                <c:pt idx="2838">
                  <c:v>290.89999999999998</c:v>
                </c:pt>
                <c:pt idx="2839">
                  <c:v>293.89999999999998</c:v>
                </c:pt>
                <c:pt idx="2840">
                  <c:v>290.39999999999998</c:v>
                </c:pt>
                <c:pt idx="2841">
                  <c:v>292.39999999999998</c:v>
                </c:pt>
                <c:pt idx="2842">
                  <c:v>283.10000000000002</c:v>
                </c:pt>
                <c:pt idx="2843">
                  <c:v>297.39999999999998</c:v>
                </c:pt>
                <c:pt idx="2844">
                  <c:v>295</c:v>
                </c:pt>
                <c:pt idx="2845">
                  <c:v>294.89999999999998</c:v>
                </c:pt>
                <c:pt idx="2846">
                  <c:v>294.10000000000002</c:v>
                </c:pt>
                <c:pt idx="2847">
                  <c:v>292.39999999999998</c:v>
                </c:pt>
                <c:pt idx="2848">
                  <c:v>292.39999999999998</c:v>
                </c:pt>
                <c:pt idx="2849">
                  <c:v>293.7</c:v>
                </c:pt>
                <c:pt idx="2850">
                  <c:v>292.3</c:v>
                </c:pt>
                <c:pt idx="2851">
                  <c:v>288.10000000000002</c:v>
                </c:pt>
                <c:pt idx="2852">
                  <c:v>293.2</c:v>
                </c:pt>
                <c:pt idx="2853">
                  <c:v>288.89999999999998</c:v>
                </c:pt>
                <c:pt idx="2854">
                  <c:v>292.2</c:v>
                </c:pt>
                <c:pt idx="2855">
                  <c:v>290.3</c:v>
                </c:pt>
                <c:pt idx="2856">
                  <c:v>292.10000000000002</c:v>
                </c:pt>
                <c:pt idx="2857">
                  <c:v>291.7</c:v>
                </c:pt>
                <c:pt idx="2858">
                  <c:v>293.5</c:v>
                </c:pt>
                <c:pt idx="2859">
                  <c:v>290.89999999999998</c:v>
                </c:pt>
                <c:pt idx="2860">
                  <c:v>293.39999999999998</c:v>
                </c:pt>
                <c:pt idx="2861">
                  <c:v>293.3</c:v>
                </c:pt>
                <c:pt idx="2862">
                  <c:v>293.39999999999998</c:v>
                </c:pt>
                <c:pt idx="2863">
                  <c:v>291.2</c:v>
                </c:pt>
                <c:pt idx="2864">
                  <c:v>294.7</c:v>
                </c:pt>
                <c:pt idx="2865">
                  <c:v>295.39999999999998</c:v>
                </c:pt>
                <c:pt idx="2866">
                  <c:v>293.60000000000002</c:v>
                </c:pt>
                <c:pt idx="2867">
                  <c:v>295</c:v>
                </c:pt>
                <c:pt idx="2868">
                  <c:v>291.5</c:v>
                </c:pt>
                <c:pt idx="2869">
                  <c:v>293.7</c:v>
                </c:pt>
                <c:pt idx="2870">
                  <c:v>285</c:v>
                </c:pt>
                <c:pt idx="2871">
                  <c:v>295.3</c:v>
                </c:pt>
                <c:pt idx="2872">
                  <c:v>295</c:v>
                </c:pt>
                <c:pt idx="2873">
                  <c:v>296.8</c:v>
                </c:pt>
                <c:pt idx="2874">
                  <c:v>295.5</c:v>
                </c:pt>
                <c:pt idx="2875">
                  <c:v>298.60000000000002</c:v>
                </c:pt>
                <c:pt idx="2876">
                  <c:v>300.10000000000002</c:v>
                </c:pt>
                <c:pt idx="2877">
                  <c:v>292.10000000000002</c:v>
                </c:pt>
                <c:pt idx="2878">
                  <c:v>296</c:v>
                </c:pt>
                <c:pt idx="2879">
                  <c:v>299.89999999999998</c:v>
                </c:pt>
                <c:pt idx="2880">
                  <c:v>296</c:v>
                </c:pt>
                <c:pt idx="2881">
                  <c:v>295.2</c:v>
                </c:pt>
                <c:pt idx="2882">
                  <c:v>298.2</c:v>
                </c:pt>
                <c:pt idx="2883">
                  <c:v>291.60000000000002</c:v>
                </c:pt>
                <c:pt idx="2884">
                  <c:v>291.2</c:v>
                </c:pt>
                <c:pt idx="2885">
                  <c:v>290.2</c:v>
                </c:pt>
                <c:pt idx="2886">
                  <c:v>295.39999999999998</c:v>
                </c:pt>
                <c:pt idx="2887">
                  <c:v>293.10000000000002</c:v>
                </c:pt>
                <c:pt idx="2888">
                  <c:v>297.2</c:v>
                </c:pt>
                <c:pt idx="2889">
                  <c:v>296.89999999999998</c:v>
                </c:pt>
                <c:pt idx="2890">
                  <c:v>297.39999999999998</c:v>
                </c:pt>
                <c:pt idx="2891">
                  <c:v>297.5</c:v>
                </c:pt>
                <c:pt idx="2892">
                  <c:v>296.5</c:v>
                </c:pt>
                <c:pt idx="2893">
                  <c:v>297.7</c:v>
                </c:pt>
                <c:pt idx="2894">
                  <c:v>297.60000000000002</c:v>
                </c:pt>
                <c:pt idx="2895">
                  <c:v>294.89999999999998</c:v>
                </c:pt>
                <c:pt idx="2896">
                  <c:v>300.5</c:v>
                </c:pt>
                <c:pt idx="2897">
                  <c:v>300.39999999999998</c:v>
                </c:pt>
                <c:pt idx="2898">
                  <c:v>300.39999999999998</c:v>
                </c:pt>
                <c:pt idx="2899">
                  <c:v>293.89999999999998</c:v>
                </c:pt>
                <c:pt idx="2900">
                  <c:v>298.8</c:v>
                </c:pt>
                <c:pt idx="2901">
                  <c:v>299.89999999999998</c:v>
                </c:pt>
                <c:pt idx="2902">
                  <c:v>301.60000000000002</c:v>
                </c:pt>
                <c:pt idx="2903">
                  <c:v>291.5</c:v>
                </c:pt>
                <c:pt idx="2904">
                  <c:v>303.3</c:v>
                </c:pt>
                <c:pt idx="2905">
                  <c:v>304.10000000000002</c:v>
                </c:pt>
                <c:pt idx="2906">
                  <c:v>294</c:v>
                </c:pt>
                <c:pt idx="2907">
                  <c:v>300.89999999999998</c:v>
                </c:pt>
                <c:pt idx="2908">
                  <c:v>296.8</c:v>
                </c:pt>
                <c:pt idx="2909">
                  <c:v>296.8</c:v>
                </c:pt>
                <c:pt idx="2910">
                  <c:v>296.8</c:v>
                </c:pt>
                <c:pt idx="2911">
                  <c:v>298.7</c:v>
                </c:pt>
                <c:pt idx="2912">
                  <c:v>298.7</c:v>
                </c:pt>
                <c:pt idx="2913">
                  <c:v>299.89999999999998</c:v>
                </c:pt>
                <c:pt idx="2914">
                  <c:v>294.5</c:v>
                </c:pt>
                <c:pt idx="2915">
                  <c:v>300.8</c:v>
                </c:pt>
                <c:pt idx="2916">
                  <c:v>299.3</c:v>
                </c:pt>
                <c:pt idx="2917">
                  <c:v>294</c:v>
                </c:pt>
                <c:pt idx="2918">
                  <c:v>293.39999999999998</c:v>
                </c:pt>
                <c:pt idx="2919">
                  <c:v>297</c:v>
                </c:pt>
                <c:pt idx="2920">
                  <c:v>290.39999999999998</c:v>
                </c:pt>
                <c:pt idx="2921">
                  <c:v>288.89999999999998</c:v>
                </c:pt>
                <c:pt idx="2922">
                  <c:v>299.8</c:v>
                </c:pt>
                <c:pt idx="2923">
                  <c:v>300.7</c:v>
                </c:pt>
                <c:pt idx="2924">
                  <c:v>300.10000000000002</c:v>
                </c:pt>
                <c:pt idx="2925">
                  <c:v>293.2</c:v>
                </c:pt>
                <c:pt idx="2926">
                  <c:v>294.5</c:v>
                </c:pt>
                <c:pt idx="2927">
                  <c:v>298.39999999999998</c:v>
                </c:pt>
                <c:pt idx="2928">
                  <c:v>300.3</c:v>
                </c:pt>
                <c:pt idx="2929">
                  <c:v>299.89999999999998</c:v>
                </c:pt>
                <c:pt idx="2930">
                  <c:v>305</c:v>
                </c:pt>
                <c:pt idx="2931">
                  <c:v>302.89999999999998</c:v>
                </c:pt>
                <c:pt idx="2932">
                  <c:v>290.2</c:v>
                </c:pt>
                <c:pt idx="2933">
                  <c:v>301.7</c:v>
                </c:pt>
                <c:pt idx="2934">
                  <c:v>297.2</c:v>
                </c:pt>
                <c:pt idx="2935">
                  <c:v>304.8</c:v>
                </c:pt>
                <c:pt idx="2936">
                  <c:v>302.89999999999998</c:v>
                </c:pt>
                <c:pt idx="2937">
                  <c:v>295.8</c:v>
                </c:pt>
                <c:pt idx="2938">
                  <c:v>301.5</c:v>
                </c:pt>
                <c:pt idx="2939">
                  <c:v>299</c:v>
                </c:pt>
                <c:pt idx="2940">
                  <c:v>301.89999999999998</c:v>
                </c:pt>
                <c:pt idx="2941">
                  <c:v>300.5</c:v>
                </c:pt>
                <c:pt idx="2942">
                  <c:v>295.60000000000002</c:v>
                </c:pt>
                <c:pt idx="2943">
                  <c:v>302.39999999999998</c:v>
                </c:pt>
                <c:pt idx="2944">
                  <c:v>298.3</c:v>
                </c:pt>
                <c:pt idx="2945">
                  <c:v>297.3</c:v>
                </c:pt>
                <c:pt idx="2946">
                  <c:v>302.39999999999998</c:v>
                </c:pt>
                <c:pt idx="2947">
                  <c:v>301.5</c:v>
                </c:pt>
                <c:pt idx="2948">
                  <c:v>302.39999999999998</c:v>
                </c:pt>
                <c:pt idx="2949">
                  <c:v>301.89999999999998</c:v>
                </c:pt>
                <c:pt idx="2950">
                  <c:v>300.5</c:v>
                </c:pt>
                <c:pt idx="2951">
                  <c:v>298.5</c:v>
                </c:pt>
                <c:pt idx="2952">
                  <c:v>294.60000000000002</c:v>
                </c:pt>
                <c:pt idx="2953">
                  <c:v>300.8</c:v>
                </c:pt>
                <c:pt idx="2954">
                  <c:v>297.89999999999998</c:v>
                </c:pt>
                <c:pt idx="2955">
                  <c:v>304.89999999999998</c:v>
                </c:pt>
                <c:pt idx="2956">
                  <c:v>303.3</c:v>
                </c:pt>
                <c:pt idx="2957">
                  <c:v>302.10000000000002</c:v>
                </c:pt>
                <c:pt idx="2958">
                  <c:v>291.39999999999998</c:v>
                </c:pt>
                <c:pt idx="2959">
                  <c:v>301.5</c:v>
                </c:pt>
                <c:pt idx="2960">
                  <c:v>302.5</c:v>
                </c:pt>
                <c:pt idx="2961">
                  <c:v>301.89999999999998</c:v>
                </c:pt>
                <c:pt idx="2962">
                  <c:v>303.60000000000002</c:v>
                </c:pt>
                <c:pt idx="2963">
                  <c:v>290.2</c:v>
                </c:pt>
                <c:pt idx="2964">
                  <c:v>301.8</c:v>
                </c:pt>
                <c:pt idx="2965">
                  <c:v>301.7</c:v>
                </c:pt>
                <c:pt idx="2966">
                  <c:v>301.8</c:v>
                </c:pt>
                <c:pt idx="2967">
                  <c:v>305.3</c:v>
                </c:pt>
                <c:pt idx="2968">
                  <c:v>303.89999999999998</c:v>
                </c:pt>
                <c:pt idx="2969">
                  <c:v>303.2</c:v>
                </c:pt>
                <c:pt idx="2970">
                  <c:v>308.3</c:v>
                </c:pt>
                <c:pt idx="2971">
                  <c:v>305.89999999999998</c:v>
                </c:pt>
                <c:pt idx="2972">
                  <c:v>306.5</c:v>
                </c:pt>
                <c:pt idx="2973">
                  <c:v>306.3</c:v>
                </c:pt>
                <c:pt idx="2974">
                  <c:v>305.3</c:v>
                </c:pt>
                <c:pt idx="2975">
                  <c:v>303.8</c:v>
                </c:pt>
                <c:pt idx="2976">
                  <c:v>305.8</c:v>
                </c:pt>
                <c:pt idx="2977">
                  <c:v>301.3</c:v>
                </c:pt>
                <c:pt idx="2978">
                  <c:v>302.60000000000002</c:v>
                </c:pt>
                <c:pt idx="2979">
                  <c:v>298.39999999999998</c:v>
                </c:pt>
                <c:pt idx="2980">
                  <c:v>295.10000000000002</c:v>
                </c:pt>
                <c:pt idx="2981">
                  <c:v>301.8</c:v>
                </c:pt>
                <c:pt idx="2982">
                  <c:v>301</c:v>
                </c:pt>
                <c:pt idx="2983">
                  <c:v>301.5</c:v>
                </c:pt>
                <c:pt idx="2984">
                  <c:v>300.89999999999998</c:v>
                </c:pt>
                <c:pt idx="2985">
                  <c:v>301.5</c:v>
                </c:pt>
                <c:pt idx="2986">
                  <c:v>300</c:v>
                </c:pt>
                <c:pt idx="2987">
                  <c:v>298.89999999999998</c:v>
                </c:pt>
                <c:pt idx="2988">
                  <c:v>295.7</c:v>
                </c:pt>
                <c:pt idx="2989">
                  <c:v>303.8</c:v>
                </c:pt>
                <c:pt idx="2990">
                  <c:v>306</c:v>
                </c:pt>
                <c:pt idx="2991">
                  <c:v>303.89999999999998</c:v>
                </c:pt>
                <c:pt idx="2992">
                  <c:v>302.5</c:v>
                </c:pt>
                <c:pt idx="2993">
                  <c:v>304.60000000000002</c:v>
                </c:pt>
                <c:pt idx="2994">
                  <c:v>294.60000000000002</c:v>
                </c:pt>
                <c:pt idx="2995">
                  <c:v>299.89999999999998</c:v>
                </c:pt>
                <c:pt idx="2996">
                  <c:v>303.7</c:v>
                </c:pt>
                <c:pt idx="2997">
                  <c:v>301.3</c:v>
                </c:pt>
                <c:pt idx="2998">
                  <c:v>301.5</c:v>
                </c:pt>
                <c:pt idx="2999">
                  <c:v>301.89999999999998</c:v>
                </c:pt>
                <c:pt idx="3000">
                  <c:v>298.89999999999998</c:v>
                </c:pt>
                <c:pt idx="3001">
                  <c:v>291.89999999999998</c:v>
                </c:pt>
                <c:pt idx="3002">
                  <c:v>301.7</c:v>
                </c:pt>
                <c:pt idx="3003">
                  <c:v>300.89999999999998</c:v>
                </c:pt>
                <c:pt idx="3004">
                  <c:v>292.7</c:v>
                </c:pt>
                <c:pt idx="3005">
                  <c:v>302.60000000000002</c:v>
                </c:pt>
                <c:pt idx="3006">
                  <c:v>300.3</c:v>
                </c:pt>
                <c:pt idx="3007">
                  <c:v>300.7</c:v>
                </c:pt>
                <c:pt idx="3008">
                  <c:v>301.10000000000002</c:v>
                </c:pt>
                <c:pt idx="3009">
                  <c:v>300.8</c:v>
                </c:pt>
                <c:pt idx="3010">
                  <c:v>300.7</c:v>
                </c:pt>
                <c:pt idx="3011">
                  <c:v>301.7</c:v>
                </c:pt>
                <c:pt idx="3012">
                  <c:v>302.39999999999998</c:v>
                </c:pt>
                <c:pt idx="3013">
                  <c:v>302.2</c:v>
                </c:pt>
                <c:pt idx="3014">
                  <c:v>304</c:v>
                </c:pt>
                <c:pt idx="3015">
                  <c:v>303.8</c:v>
                </c:pt>
                <c:pt idx="3016">
                  <c:v>304.5</c:v>
                </c:pt>
                <c:pt idx="3017">
                  <c:v>303</c:v>
                </c:pt>
                <c:pt idx="3018">
                  <c:v>301.39999999999998</c:v>
                </c:pt>
                <c:pt idx="3019">
                  <c:v>301.39999999999998</c:v>
                </c:pt>
                <c:pt idx="3020">
                  <c:v>302.39999999999998</c:v>
                </c:pt>
                <c:pt idx="3021">
                  <c:v>298</c:v>
                </c:pt>
                <c:pt idx="3022">
                  <c:v>292.60000000000002</c:v>
                </c:pt>
                <c:pt idx="3023">
                  <c:v>289.10000000000002</c:v>
                </c:pt>
                <c:pt idx="3024">
                  <c:v>299.8</c:v>
                </c:pt>
                <c:pt idx="3025">
                  <c:v>294</c:v>
                </c:pt>
                <c:pt idx="3026">
                  <c:v>296.39999999999998</c:v>
                </c:pt>
                <c:pt idx="3027">
                  <c:v>298.3</c:v>
                </c:pt>
                <c:pt idx="3028">
                  <c:v>302</c:v>
                </c:pt>
                <c:pt idx="3029">
                  <c:v>298</c:v>
                </c:pt>
                <c:pt idx="3030">
                  <c:v>289.10000000000002</c:v>
                </c:pt>
                <c:pt idx="3031">
                  <c:v>301.60000000000002</c:v>
                </c:pt>
                <c:pt idx="3032">
                  <c:v>299.3</c:v>
                </c:pt>
                <c:pt idx="3033">
                  <c:v>304.3</c:v>
                </c:pt>
                <c:pt idx="3034">
                  <c:v>304.3</c:v>
                </c:pt>
                <c:pt idx="3035">
                  <c:v>301.8</c:v>
                </c:pt>
                <c:pt idx="3036">
                  <c:v>296.2</c:v>
                </c:pt>
                <c:pt idx="3037">
                  <c:v>293.2</c:v>
                </c:pt>
                <c:pt idx="3038">
                  <c:v>301.7</c:v>
                </c:pt>
                <c:pt idx="3039">
                  <c:v>299</c:v>
                </c:pt>
                <c:pt idx="3040">
                  <c:v>295.2</c:v>
                </c:pt>
                <c:pt idx="3041">
                  <c:v>302.2</c:v>
                </c:pt>
                <c:pt idx="3042">
                  <c:v>299.39999999999998</c:v>
                </c:pt>
                <c:pt idx="3043">
                  <c:v>301.5</c:v>
                </c:pt>
                <c:pt idx="3044">
                  <c:v>289.7</c:v>
                </c:pt>
                <c:pt idx="3045">
                  <c:v>292.7</c:v>
                </c:pt>
                <c:pt idx="3046">
                  <c:v>300.39999999999998</c:v>
                </c:pt>
                <c:pt idx="3047">
                  <c:v>299.89999999999998</c:v>
                </c:pt>
                <c:pt idx="3048">
                  <c:v>294.5</c:v>
                </c:pt>
                <c:pt idx="3049">
                  <c:v>300.39999999999998</c:v>
                </c:pt>
                <c:pt idx="3050">
                  <c:v>300.2</c:v>
                </c:pt>
                <c:pt idx="3051">
                  <c:v>297</c:v>
                </c:pt>
                <c:pt idx="3052">
                  <c:v>298.5</c:v>
                </c:pt>
                <c:pt idx="3053">
                  <c:v>301.2</c:v>
                </c:pt>
                <c:pt idx="3054">
                  <c:v>299.89999999999998</c:v>
                </c:pt>
                <c:pt idx="3055">
                  <c:v>301.8</c:v>
                </c:pt>
                <c:pt idx="3056">
                  <c:v>295</c:v>
                </c:pt>
                <c:pt idx="3057">
                  <c:v>299.8</c:v>
                </c:pt>
                <c:pt idx="3058">
                  <c:v>296.5</c:v>
                </c:pt>
                <c:pt idx="3059">
                  <c:v>298.3</c:v>
                </c:pt>
                <c:pt idx="3060">
                  <c:v>296.8</c:v>
                </c:pt>
                <c:pt idx="3061">
                  <c:v>298.89999999999998</c:v>
                </c:pt>
                <c:pt idx="3062">
                  <c:v>303.89999999999998</c:v>
                </c:pt>
                <c:pt idx="3063">
                  <c:v>301.39999999999998</c:v>
                </c:pt>
                <c:pt idx="3064">
                  <c:v>303</c:v>
                </c:pt>
                <c:pt idx="3065">
                  <c:v>304</c:v>
                </c:pt>
                <c:pt idx="3066">
                  <c:v>302.39999999999998</c:v>
                </c:pt>
                <c:pt idx="3067">
                  <c:v>302.39999999999998</c:v>
                </c:pt>
                <c:pt idx="3068">
                  <c:v>302.2</c:v>
                </c:pt>
                <c:pt idx="3069">
                  <c:v>300.89999999999998</c:v>
                </c:pt>
                <c:pt idx="3070">
                  <c:v>294.7</c:v>
                </c:pt>
                <c:pt idx="3071">
                  <c:v>299.10000000000002</c:v>
                </c:pt>
                <c:pt idx="3072">
                  <c:v>297.89999999999998</c:v>
                </c:pt>
                <c:pt idx="3073">
                  <c:v>298.39999999999998</c:v>
                </c:pt>
                <c:pt idx="3074">
                  <c:v>295.60000000000002</c:v>
                </c:pt>
                <c:pt idx="3075">
                  <c:v>296.89999999999998</c:v>
                </c:pt>
                <c:pt idx="3076">
                  <c:v>299.8</c:v>
                </c:pt>
                <c:pt idx="3077">
                  <c:v>298.7</c:v>
                </c:pt>
                <c:pt idx="3078">
                  <c:v>299.89999999999998</c:v>
                </c:pt>
                <c:pt idx="3079">
                  <c:v>288</c:v>
                </c:pt>
                <c:pt idx="3080">
                  <c:v>296.7</c:v>
                </c:pt>
                <c:pt idx="3081">
                  <c:v>296.89999999999998</c:v>
                </c:pt>
                <c:pt idx="3082">
                  <c:v>297.8</c:v>
                </c:pt>
                <c:pt idx="3083">
                  <c:v>295.8</c:v>
                </c:pt>
                <c:pt idx="3084">
                  <c:v>295.5</c:v>
                </c:pt>
                <c:pt idx="3085">
                  <c:v>292.39999999999998</c:v>
                </c:pt>
                <c:pt idx="3086">
                  <c:v>297.10000000000002</c:v>
                </c:pt>
                <c:pt idx="3087">
                  <c:v>290.39999999999998</c:v>
                </c:pt>
                <c:pt idx="3088">
                  <c:v>297.10000000000002</c:v>
                </c:pt>
                <c:pt idx="3089">
                  <c:v>297.89999999999998</c:v>
                </c:pt>
                <c:pt idx="3090">
                  <c:v>294.89999999999998</c:v>
                </c:pt>
                <c:pt idx="3091">
                  <c:v>293.60000000000002</c:v>
                </c:pt>
                <c:pt idx="3092">
                  <c:v>297.8</c:v>
                </c:pt>
                <c:pt idx="3093">
                  <c:v>296.8</c:v>
                </c:pt>
                <c:pt idx="3094">
                  <c:v>299.39999999999998</c:v>
                </c:pt>
                <c:pt idx="3095">
                  <c:v>298.39999999999998</c:v>
                </c:pt>
                <c:pt idx="3096">
                  <c:v>296</c:v>
                </c:pt>
                <c:pt idx="3097">
                  <c:v>295.10000000000002</c:v>
                </c:pt>
                <c:pt idx="3098">
                  <c:v>298.2</c:v>
                </c:pt>
                <c:pt idx="3099">
                  <c:v>295.5</c:v>
                </c:pt>
                <c:pt idx="3100">
                  <c:v>294.2</c:v>
                </c:pt>
                <c:pt idx="3101">
                  <c:v>292.7</c:v>
                </c:pt>
                <c:pt idx="3102">
                  <c:v>296.3</c:v>
                </c:pt>
                <c:pt idx="3103">
                  <c:v>295.2</c:v>
                </c:pt>
                <c:pt idx="3104">
                  <c:v>293</c:v>
                </c:pt>
                <c:pt idx="3105">
                  <c:v>296.39999999999998</c:v>
                </c:pt>
                <c:pt idx="3106">
                  <c:v>298</c:v>
                </c:pt>
                <c:pt idx="3107">
                  <c:v>297.10000000000002</c:v>
                </c:pt>
                <c:pt idx="3108">
                  <c:v>290.60000000000002</c:v>
                </c:pt>
                <c:pt idx="3109">
                  <c:v>292</c:v>
                </c:pt>
                <c:pt idx="3110">
                  <c:v>298.10000000000002</c:v>
                </c:pt>
                <c:pt idx="3111">
                  <c:v>296.39999999999998</c:v>
                </c:pt>
                <c:pt idx="3112">
                  <c:v>297.2</c:v>
                </c:pt>
                <c:pt idx="3113">
                  <c:v>296.2</c:v>
                </c:pt>
                <c:pt idx="3114">
                  <c:v>292.8</c:v>
                </c:pt>
                <c:pt idx="3115">
                  <c:v>298</c:v>
                </c:pt>
                <c:pt idx="3116">
                  <c:v>298.39999999999998</c:v>
                </c:pt>
                <c:pt idx="3117">
                  <c:v>296.89999999999998</c:v>
                </c:pt>
                <c:pt idx="3118">
                  <c:v>297</c:v>
                </c:pt>
                <c:pt idx="3119">
                  <c:v>298.39999999999998</c:v>
                </c:pt>
                <c:pt idx="3120">
                  <c:v>297.39999999999998</c:v>
                </c:pt>
                <c:pt idx="3121">
                  <c:v>296.39999999999998</c:v>
                </c:pt>
                <c:pt idx="3122">
                  <c:v>295.3</c:v>
                </c:pt>
                <c:pt idx="3123">
                  <c:v>294.39999999999998</c:v>
                </c:pt>
                <c:pt idx="3124">
                  <c:v>296.8</c:v>
                </c:pt>
                <c:pt idx="3125">
                  <c:v>297.39999999999998</c:v>
                </c:pt>
                <c:pt idx="3126">
                  <c:v>296.39999999999998</c:v>
                </c:pt>
                <c:pt idx="3127">
                  <c:v>295.39999999999998</c:v>
                </c:pt>
                <c:pt idx="3128">
                  <c:v>295.5</c:v>
                </c:pt>
                <c:pt idx="3129">
                  <c:v>290.7</c:v>
                </c:pt>
                <c:pt idx="3130">
                  <c:v>295.8</c:v>
                </c:pt>
                <c:pt idx="3131">
                  <c:v>289.39999999999998</c:v>
                </c:pt>
                <c:pt idx="3132">
                  <c:v>292.5</c:v>
                </c:pt>
                <c:pt idx="3133">
                  <c:v>286.39999999999998</c:v>
                </c:pt>
                <c:pt idx="3134">
                  <c:v>290.5</c:v>
                </c:pt>
                <c:pt idx="3135">
                  <c:v>289.2</c:v>
                </c:pt>
                <c:pt idx="3136">
                  <c:v>290.5</c:v>
                </c:pt>
                <c:pt idx="3137">
                  <c:v>295.60000000000002</c:v>
                </c:pt>
                <c:pt idx="3138">
                  <c:v>292.60000000000002</c:v>
                </c:pt>
                <c:pt idx="3139">
                  <c:v>285.2</c:v>
                </c:pt>
                <c:pt idx="3140">
                  <c:v>291.10000000000002</c:v>
                </c:pt>
                <c:pt idx="3141">
                  <c:v>286.89999999999998</c:v>
                </c:pt>
                <c:pt idx="3142">
                  <c:v>292.10000000000002</c:v>
                </c:pt>
                <c:pt idx="3143">
                  <c:v>292.8</c:v>
                </c:pt>
                <c:pt idx="3144">
                  <c:v>291.89999999999998</c:v>
                </c:pt>
                <c:pt idx="3145">
                  <c:v>291.2</c:v>
                </c:pt>
                <c:pt idx="3146">
                  <c:v>292.39999999999998</c:v>
                </c:pt>
                <c:pt idx="3147">
                  <c:v>287.60000000000002</c:v>
                </c:pt>
                <c:pt idx="3148">
                  <c:v>293.10000000000002</c:v>
                </c:pt>
                <c:pt idx="3149">
                  <c:v>293.60000000000002</c:v>
                </c:pt>
                <c:pt idx="3150">
                  <c:v>294.89999999999998</c:v>
                </c:pt>
                <c:pt idx="3151">
                  <c:v>293.8</c:v>
                </c:pt>
                <c:pt idx="3152">
                  <c:v>280.2</c:v>
                </c:pt>
                <c:pt idx="3153">
                  <c:v>290.39999999999998</c:v>
                </c:pt>
                <c:pt idx="3154">
                  <c:v>293.10000000000002</c:v>
                </c:pt>
                <c:pt idx="3155">
                  <c:v>294.3</c:v>
                </c:pt>
                <c:pt idx="3156">
                  <c:v>294.89999999999998</c:v>
                </c:pt>
                <c:pt idx="3157">
                  <c:v>297.2</c:v>
                </c:pt>
                <c:pt idx="3158">
                  <c:v>298.2</c:v>
                </c:pt>
                <c:pt idx="3159">
                  <c:v>296.89999999999998</c:v>
                </c:pt>
                <c:pt idx="3160">
                  <c:v>298</c:v>
                </c:pt>
                <c:pt idx="3161">
                  <c:v>297.60000000000002</c:v>
                </c:pt>
                <c:pt idx="3162">
                  <c:v>296.3</c:v>
                </c:pt>
                <c:pt idx="3163">
                  <c:v>292.89999999999998</c:v>
                </c:pt>
                <c:pt idx="3164">
                  <c:v>296.7</c:v>
                </c:pt>
                <c:pt idx="3165">
                  <c:v>298.39999999999998</c:v>
                </c:pt>
                <c:pt idx="3166">
                  <c:v>294.3</c:v>
                </c:pt>
                <c:pt idx="3167">
                  <c:v>293.7</c:v>
                </c:pt>
                <c:pt idx="3168">
                  <c:v>294.89999999999998</c:v>
                </c:pt>
                <c:pt idx="3169">
                  <c:v>294.39999999999998</c:v>
                </c:pt>
                <c:pt idx="3170">
                  <c:v>295.8</c:v>
                </c:pt>
                <c:pt idx="3171">
                  <c:v>292.39999999999998</c:v>
                </c:pt>
                <c:pt idx="3172">
                  <c:v>295.7</c:v>
                </c:pt>
                <c:pt idx="3173">
                  <c:v>298.2</c:v>
                </c:pt>
                <c:pt idx="3174">
                  <c:v>294</c:v>
                </c:pt>
                <c:pt idx="3175">
                  <c:v>295.3</c:v>
                </c:pt>
                <c:pt idx="3176">
                  <c:v>292.7</c:v>
                </c:pt>
                <c:pt idx="3177">
                  <c:v>293</c:v>
                </c:pt>
                <c:pt idx="3178">
                  <c:v>296.3</c:v>
                </c:pt>
                <c:pt idx="3179">
                  <c:v>297.39999999999998</c:v>
                </c:pt>
                <c:pt idx="3180">
                  <c:v>295.5</c:v>
                </c:pt>
                <c:pt idx="3181">
                  <c:v>292.60000000000002</c:v>
                </c:pt>
                <c:pt idx="3182">
                  <c:v>290.7</c:v>
                </c:pt>
                <c:pt idx="3183">
                  <c:v>286.8</c:v>
                </c:pt>
                <c:pt idx="3184">
                  <c:v>293.39999999999998</c:v>
                </c:pt>
                <c:pt idx="3185">
                  <c:v>283.39999999999998</c:v>
                </c:pt>
                <c:pt idx="3186">
                  <c:v>289.2</c:v>
                </c:pt>
                <c:pt idx="3187">
                  <c:v>289.10000000000002</c:v>
                </c:pt>
                <c:pt idx="3188">
                  <c:v>297.39999999999998</c:v>
                </c:pt>
                <c:pt idx="3189">
                  <c:v>291.10000000000002</c:v>
                </c:pt>
                <c:pt idx="3190">
                  <c:v>282.10000000000002</c:v>
                </c:pt>
                <c:pt idx="3191">
                  <c:v>296</c:v>
                </c:pt>
                <c:pt idx="3192">
                  <c:v>293.39999999999998</c:v>
                </c:pt>
                <c:pt idx="3193">
                  <c:v>295.89999999999998</c:v>
                </c:pt>
                <c:pt idx="3194">
                  <c:v>292.89999999999998</c:v>
                </c:pt>
                <c:pt idx="3195">
                  <c:v>293.5</c:v>
                </c:pt>
                <c:pt idx="3196">
                  <c:v>292.3</c:v>
                </c:pt>
                <c:pt idx="3197">
                  <c:v>292.7</c:v>
                </c:pt>
                <c:pt idx="3198">
                  <c:v>287.5</c:v>
                </c:pt>
                <c:pt idx="3199">
                  <c:v>287.3</c:v>
                </c:pt>
                <c:pt idx="3200">
                  <c:v>290.39999999999998</c:v>
                </c:pt>
                <c:pt idx="3201">
                  <c:v>291.89999999999998</c:v>
                </c:pt>
                <c:pt idx="3202">
                  <c:v>292.60000000000002</c:v>
                </c:pt>
                <c:pt idx="3203">
                  <c:v>294</c:v>
                </c:pt>
                <c:pt idx="3204">
                  <c:v>290.5</c:v>
                </c:pt>
                <c:pt idx="3205">
                  <c:v>287.8</c:v>
                </c:pt>
                <c:pt idx="3206">
                  <c:v>289.89999999999998</c:v>
                </c:pt>
                <c:pt idx="3207">
                  <c:v>291</c:v>
                </c:pt>
                <c:pt idx="3208">
                  <c:v>291.89999999999998</c:v>
                </c:pt>
                <c:pt idx="3209">
                  <c:v>288.10000000000002</c:v>
                </c:pt>
                <c:pt idx="3210">
                  <c:v>292.39999999999998</c:v>
                </c:pt>
                <c:pt idx="3211">
                  <c:v>286.89999999999998</c:v>
                </c:pt>
                <c:pt idx="3212">
                  <c:v>293.3</c:v>
                </c:pt>
                <c:pt idx="3213">
                  <c:v>293.89999999999998</c:v>
                </c:pt>
                <c:pt idx="3214">
                  <c:v>293</c:v>
                </c:pt>
                <c:pt idx="3215">
                  <c:v>291.60000000000002</c:v>
                </c:pt>
                <c:pt idx="3216">
                  <c:v>292.89999999999998</c:v>
                </c:pt>
                <c:pt idx="3217">
                  <c:v>293.39999999999998</c:v>
                </c:pt>
                <c:pt idx="3218">
                  <c:v>292.39999999999998</c:v>
                </c:pt>
                <c:pt idx="3219">
                  <c:v>288.10000000000002</c:v>
                </c:pt>
                <c:pt idx="3220">
                  <c:v>290</c:v>
                </c:pt>
                <c:pt idx="3221">
                  <c:v>282.10000000000002</c:v>
                </c:pt>
                <c:pt idx="3222">
                  <c:v>285.8</c:v>
                </c:pt>
                <c:pt idx="3223">
                  <c:v>290.8</c:v>
                </c:pt>
                <c:pt idx="3224">
                  <c:v>287.39999999999998</c:v>
                </c:pt>
                <c:pt idx="3225">
                  <c:v>293.39999999999998</c:v>
                </c:pt>
                <c:pt idx="3226">
                  <c:v>291.2</c:v>
                </c:pt>
                <c:pt idx="3227">
                  <c:v>291.39999999999998</c:v>
                </c:pt>
                <c:pt idx="3228">
                  <c:v>290.3</c:v>
                </c:pt>
                <c:pt idx="3229">
                  <c:v>293.8</c:v>
                </c:pt>
                <c:pt idx="3230">
                  <c:v>287.39999999999998</c:v>
                </c:pt>
                <c:pt idx="3231">
                  <c:v>291.5</c:v>
                </c:pt>
                <c:pt idx="3232">
                  <c:v>293.7</c:v>
                </c:pt>
                <c:pt idx="3233">
                  <c:v>294</c:v>
                </c:pt>
                <c:pt idx="3234">
                  <c:v>289.5</c:v>
                </c:pt>
                <c:pt idx="3235">
                  <c:v>291.5</c:v>
                </c:pt>
                <c:pt idx="3236">
                  <c:v>289.39999999999998</c:v>
                </c:pt>
                <c:pt idx="3237">
                  <c:v>283.3</c:v>
                </c:pt>
                <c:pt idx="3238">
                  <c:v>281.39999999999998</c:v>
                </c:pt>
                <c:pt idx="3239">
                  <c:v>280.39999999999998</c:v>
                </c:pt>
                <c:pt idx="3240">
                  <c:v>285.7</c:v>
                </c:pt>
                <c:pt idx="3241">
                  <c:v>292.5</c:v>
                </c:pt>
                <c:pt idx="3242">
                  <c:v>294.10000000000002</c:v>
                </c:pt>
                <c:pt idx="3243">
                  <c:v>286.2</c:v>
                </c:pt>
                <c:pt idx="3244">
                  <c:v>291.7</c:v>
                </c:pt>
                <c:pt idx="3245">
                  <c:v>289.5</c:v>
                </c:pt>
                <c:pt idx="3246">
                  <c:v>280</c:v>
                </c:pt>
                <c:pt idx="3247">
                  <c:v>290.5</c:v>
                </c:pt>
                <c:pt idx="3248">
                  <c:v>292.60000000000002</c:v>
                </c:pt>
                <c:pt idx="3249">
                  <c:v>289.10000000000002</c:v>
                </c:pt>
                <c:pt idx="3250">
                  <c:v>291</c:v>
                </c:pt>
                <c:pt idx="3251">
                  <c:v>292.39999999999998</c:v>
                </c:pt>
                <c:pt idx="3252">
                  <c:v>286.7</c:v>
                </c:pt>
                <c:pt idx="3253">
                  <c:v>279.7</c:v>
                </c:pt>
                <c:pt idx="3254">
                  <c:v>288.10000000000002</c:v>
                </c:pt>
                <c:pt idx="3255">
                  <c:v>286.2</c:v>
                </c:pt>
                <c:pt idx="3256">
                  <c:v>288.7</c:v>
                </c:pt>
                <c:pt idx="3257">
                  <c:v>287.60000000000002</c:v>
                </c:pt>
                <c:pt idx="3258">
                  <c:v>286.39999999999998</c:v>
                </c:pt>
                <c:pt idx="3259">
                  <c:v>288.8</c:v>
                </c:pt>
                <c:pt idx="3260">
                  <c:v>285.39999999999998</c:v>
                </c:pt>
                <c:pt idx="3261">
                  <c:v>290</c:v>
                </c:pt>
                <c:pt idx="3262">
                  <c:v>290.3</c:v>
                </c:pt>
                <c:pt idx="3263">
                  <c:v>286.60000000000002</c:v>
                </c:pt>
                <c:pt idx="3264">
                  <c:v>289.89999999999998</c:v>
                </c:pt>
                <c:pt idx="3265">
                  <c:v>289.2</c:v>
                </c:pt>
                <c:pt idx="3266">
                  <c:v>291.39999999999998</c:v>
                </c:pt>
                <c:pt idx="3267">
                  <c:v>291.39999999999998</c:v>
                </c:pt>
                <c:pt idx="3268">
                  <c:v>287.39999999999998</c:v>
                </c:pt>
                <c:pt idx="3269">
                  <c:v>289.89999999999998</c:v>
                </c:pt>
                <c:pt idx="3270">
                  <c:v>287.89999999999998</c:v>
                </c:pt>
                <c:pt idx="3271">
                  <c:v>288.60000000000002</c:v>
                </c:pt>
                <c:pt idx="3272">
                  <c:v>286.7</c:v>
                </c:pt>
                <c:pt idx="3273">
                  <c:v>284.39999999999998</c:v>
                </c:pt>
                <c:pt idx="3274">
                  <c:v>287.3</c:v>
                </c:pt>
                <c:pt idx="3275">
                  <c:v>284.8</c:v>
                </c:pt>
                <c:pt idx="3276">
                  <c:v>283.89999999999998</c:v>
                </c:pt>
                <c:pt idx="3277">
                  <c:v>289.10000000000002</c:v>
                </c:pt>
                <c:pt idx="3278">
                  <c:v>289</c:v>
                </c:pt>
                <c:pt idx="3279">
                  <c:v>287.89999999999998</c:v>
                </c:pt>
                <c:pt idx="3280">
                  <c:v>287.8</c:v>
                </c:pt>
                <c:pt idx="3281">
                  <c:v>291.39999999999998</c:v>
                </c:pt>
                <c:pt idx="3282">
                  <c:v>291</c:v>
                </c:pt>
                <c:pt idx="3283">
                  <c:v>289.60000000000002</c:v>
                </c:pt>
                <c:pt idx="3284">
                  <c:v>291</c:v>
                </c:pt>
                <c:pt idx="3285">
                  <c:v>288.5</c:v>
                </c:pt>
                <c:pt idx="3286">
                  <c:v>289.3</c:v>
                </c:pt>
                <c:pt idx="3287">
                  <c:v>284.2</c:v>
                </c:pt>
                <c:pt idx="3288">
                  <c:v>282.8</c:v>
                </c:pt>
                <c:pt idx="3289">
                  <c:v>287.8</c:v>
                </c:pt>
                <c:pt idx="3290">
                  <c:v>289.5</c:v>
                </c:pt>
                <c:pt idx="3291">
                  <c:v>289</c:v>
                </c:pt>
                <c:pt idx="3292">
                  <c:v>288.5</c:v>
                </c:pt>
                <c:pt idx="3293">
                  <c:v>276.3</c:v>
                </c:pt>
                <c:pt idx="3294">
                  <c:v>276.5</c:v>
                </c:pt>
                <c:pt idx="3295">
                  <c:v>286.7</c:v>
                </c:pt>
                <c:pt idx="3296">
                  <c:v>291.3</c:v>
                </c:pt>
                <c:pt idx="3297">
                  <c:v>289</c:v>
                </c:pt>
                <c:pt idx="3298">
                  <c:v>288.3</c:v>
                </c:pt>
                <c:pt idx="3299">
                  <c:v>286.5</c:v>
                </c:pt>
                <c:pt idx="3300">
                  <c:v>283.39999999999998</c:v>
                </c:pt>
                <c:pt idx="3301">
                  <c:v>284.89999999999998</c:v>
                </c:pt>
                <c:pt idx="3302">
                  <c:v>277.8</c:v>
                </c:pt>
                <c:pt idx="3303">
                  <c:v>290</c:v>
                </c:pt>
                <c:pt idx="3304">
                  <c:v>288.7</c:v>
                </c:pt>
                <c:pt idx="3305">
                  <c:v>281</c:v>
                </c:pt>
                <c:pt idx="3306">
                  <c:v>283.7</c:v>
                </c:pt>
                <c:pt idx="3307">
                  <c:v>287.3</c:v>
                </c:pt>
                <c:pt idx="3308">
                  <c:v>289.89999999999998</c:v>
                </c:pt>
                <c:pt idx="3309">
                  <c:v>288.39999999999998</c:v>
                </c:pt>
                <c:pt idx="3310">
                  <c:v>287.2</c:v>
                </c:pt>
                <c:pt idx="3311">
                  <c:v>290.7</c:v>
                </c:pt>
                <c:pt idx="3312">
                  <c:v>288.10000000000002</c:v>
                </c:pt>
                <c:pt idx="3313">
                  <c:v>290.8</c:v>
                </c:pt>
                <c:pt idx="3314">
                  <c:v>294.3</c:v>
                </c:pt>
                <c:pt idx="3315">
                  <c:v>293.39999999999998</c:v>
                </c:pt>
                <c:pt idx="3316">
                  <c:v>291</c:v>
                </c:pt>
                <c:pt idx="3317">
                  <c:v>284.2</c:v>
                </c:pt>
                <c:pt idx="3318">
                  <c:v>289.39999999999998</c:v>
                </c:pt>
                <c:pt idx="3319">
                  <c:v>290.39999999999998</c:v>
                </c:pt>
                <c:pt idx="3320">
                  <c:v>291.10000000000002</c:v>
                </c:pt>
                <c:pt idx="3321">
                  <c:v>289.89999999999998</c:v>
                </c:pt>
                <c:pt idx="3322">
                  <c:v>290.39999999999998</c:v>
                </c:pt>
                <c:pt idx="3323">
                  <c:v>281.2</c:v>
                </c:pt>
                <c:pt idx="3324">
                  <c:v>285.3</c:v>
                </c:pt>
                <c:pt idx="3325">
                  <c:v>291.39999999999998</c:v>
                </c:pt>
                <c:pt idx="3326">
                  <c:v>289.89999999999998</c:v>
                </c:pt>
                <c:pt idx="3327">
                  <c:v>293.39999999999998</c:v>
                </c:pt>
                <c:pt idx="3328">
                  <c:v>292</c:v>
                </c:pt>
                <c:pt idx="3329">
                  <c:v>288.8</c:v>
                </c:pt>
                <c:pt idx="3330">
                  <c:v>289</c:v>
                </c:pt>
                <c:pt idx="3331">
                  <c:v>289.10000000000002</c:v>
                </c:pt>
                <c:pt idx="3332">
                  <c:v>289.2</c:v>
                </c:pt>
                <c:pt idx="3333">
                  <c:v>285.10000000000002</c:v>
                </c:pt>
                <c:pt idx="3334">
                  <c:v>289</c:v>
                </c:pt>
                <c:pt idx="3335">
                  <c:v>292</c:v>
                </c:pt>
                <c:pt idx="3336">
                  <c:v>289.5</c:v>
                </c:pt>
                <c:pt idx="3337">
                  <c:v>291.10000000000002</c:v>
                </c:pt>
                <c:pt idx="3338">
                  <c:v>287.3</c:v>
                </c:pt>
                <c:pt idx="3339">
                  <c:v>287</c:v>
                </c:pt>
                <c:pt idx="3340">
                  <c:v>288.3</c:v>
                </c:pt>
                <c:pt idx="3341">
                  <c:v>291.8</c:v>
                </c:pt>
                <c:pt idx="3342">
                  <c:v>290.39999999999998</c:v>
                </c:pt>
                <c:pt idx="3343">
                  <c:v>280.3</c:v>
                </c:pt>
                <c:pt idx="3344">
                  <c:v>286.39999999999998</c:v>
                </c:pt>
                <c:pt idx="3345">
                  <c:v>291</c:v>
                </c:pt>
                <c:pt idx="3346">
                  <c:v>287.2</c:v>
                </c:pt>
                <c:pt idx="3347">
                  <c:v>285.60000000000002</c:v>
                </c:pt>
                <c:pt idx="3348">
                  <c:v>285.3</c:v>
                </c:pt>
                <c:pt idx="3349">
                  <c:v>288.8</c:v>
                </c:pt>
                <c:pt idx="3350">
                  <c:v>284.89999999999998</c:v>
                </c:pt>
                <c:pt idx="3351">
                  <c:v>289.89999999999998</c:v>
                </c:pt>
                <c:pt idx="3352">
                  <c:v>292.39999999999998</c:v>
                </c:pt>
                <c:pt idx="3353">
                  <c:v>288</c:v>
                </c:pt>
                <c:pt idx="3354">
                  <c:v>281.7</c:v>
                </c:pt>
                <c:pt idx="3355">
                  <c:v>279.2</c:v>
                </c:pt>
                <c:pt idx="3356">
                  <c:v>291.60000000000002</c:v>
                </c:pt>
                <c:pt idx="3357">
                  <c:v>291</c:v>
                </c:pt>
                <c:pt idx="3358">
                  <c:v>291.10000000000002</c:v>
                </c:pt>
                <c:pt idx="3359">
                  <c:v>290.7</c:v>
                </c:pt>
                <c:pt idx="3360">
                  <c:v>292</c:v>
                </c:pt>
                <c:pt idx="3361">
                  <c:v>288.2</c:v>
                </c:pt>
                <c:pt idx="3362">
                  <c:v>292.39999999999998</c:v>
                </c:pt>
                <c:pt idx="3363">
                  <c:v>290.5</c:v>
                </c:pt>
                <c:pt idx="3364">
                  <c:v>290.89999999999998</c:v>
                </c:pt>
                <c:pt idx="3365">
                  <c:v>288.10000000000002</c:v>
                </c:pt>
                <c:pt idx="3366">
                  <c:v>291.89999999999998</c:v>
                </c:pt>
                <c:pt idx="3367">
                  <c:v>290</c:v>
                </c:pt>
                <c:pt idx="3368">
                  <c:v>281.60000000000002</c:v>
                </c:pt>
                <c:pt idx="3369">
                  <c:v>293.89999999999998</c:v>
                </c:pt>
                <c:pt idx="3370">
                  <c:v>295.2</c:v>
                </c:pt>
                <c:pt idx="3371">
                  <c:v>293.39999999999998</c:v>
                </c:pt>
                <c:pt idx="3372">
                  <c:v>293.89999999999998</c:v>
                </c:pt>
                <c:pt idx="3373">
                  <c:v>284.7</c:v>
                </c:pt>
                <c:pt idx="3374">
                  <c:v>295.3</c:v>
                </c:pt>
                <c:pt idx="3375">
                  <c:v>293.89999999999998</c:v>
                </c:pt>
                <c:pt idx="3376">
                  <c:v>295</c:v>
                </c:pt>
                <c:pt idx="3377">
                  <c:v>292.89999999999998</c:v>
                </c:pt>
                <c:pt idx="3378">
                  <c:v>279.5</c:v>
                </c:pt>
                <c:pt idx="3379">
                  <c:v>291.89999999999998</c:v>
                </c:pt>
                <c:pt idx="3380">
                  <c:v>291.10000000000002</c:v>
                </c:pt>
                <c:pt idx="3381">
                  <c:v>290.89999999999998</c:v>
                </c:pt>
                <c:pt idx="3382">
                  <c:v>294.10000000000002</c:v>
                </c:pt>
                <c:pt idx="3383">
                  <c:v>291.60000000000002</c:v>
                </c:pt>
                <c:pt idx="3384">
                  <c:v>284.8</c:v>
                </c:pt>
                <c:pt idx="3385">
                  <c:v>289.60000000000002</c:v>
                </c:pt>
                <c:pt idx="3386">
                  <c:v>288.7</c:v>
                </c:pt>
                <c:pt idx="3387">
                  <c:v>288.3</c:v>
                </c:pt>
                <c:pt idx="3388">
                  <c:v>292.39999999999998</c:v>
                </c:pt>
                <c:pt idx="3389">
                  <c:v>292.8</c:v>
                </c:pt>
                <c:pt idx="3390">
                  <c:v>292.3</c:v>
                </c:pt>
                <c:pt idx="3391">
                  <c:v>293</c:v>
                </c:pt>
                <c:pt idx="3392">
                  <c:v>295.10000000000002</c:v>
                </c:pt>
                <c:pt idx="3393">
                  <c:v>293.89999999999998</c:v>
                </c:pt>
                <c:pt idx="3394">
                  <c:v>289.60000000000002</c:v>
                </c:pt>
                <c:pt idx="3395">
                  <c:v>293.7</c:v>
                </c:pt>
                <c:pt idx="3396">
                  <c:v>293</c:v>
                </c:pt>
                <c:pt idx="3397">
                  <c:v>290.39999999999998</c:v>
                </c:pt>
                <c:pt idx="3398">
                  <c:v>290.89999999999998</c:v>
                </c:pt>
                <c:pt idx="3399">
                  <c:v>286.7</c:v>
                </c:pt>
                <c:pt idx="3400">
                  <c:v>282.8</c:v>
                </c:pt>
                <c:pt idx="3401">
                  <c:v>291.89999999999998</c:v>
                </c:pt>
                <c:pt idx="3402">
                  <c:v>293.89999999999998</c:v>
                </c:pt>
                <c:pt idx="3403">
                  <c:v>292.60000000000002</c:v>
                </c:pt>
                <c:pt idx="3404">
                  <c:v>292.39999999999998</c:v>
                </c:pt>
                <c:pt idx="3405">
                  <c:v>289.60000000000002</c:v>
                </c:pt>
                <c:pt idx="3406">
                  <c:v>284.10000000000002</c:v>
                </c:pt>
                <c:pt idx="3407">
                  <c:v>288.60000000000002</c:v>
                </c:pt>
                <c:pt idx="3408">
                  <c:v>292.39999999999998</c:v>
                </c:pt>
                <c:pt idx="3409">
                  <c:v>292.39999999999998</c:v>
                </c:pt>
                <c:pt idx="3410">
                  <c:v>290.2</c:v>
                </c:pt>
                <c:pt idx="3411">
                  <c:v>292</c:v>
                </c:pt>
                <c:pt idx="3412">
                  <c:v>292.7</c:v>
                </c:pt>
                <c:pt idx="3413">
                  <c:v>285.7</c:v>
                </c:pt>
                <c:pt idx="3414">
                  <c:v>288.60000000000002</c:v>
                </c:pt>
                <c:pt idx="3415">
                  <c:v>289.39999999999998</c:v>
                </c:pt>
                <c:pt idx="3416">
                  <c:v>291</c:v>
                </c:pt>
                <c:pt idx="3417">
                  <c:v>289.89999999999998</c:v>
                </c:pt>
                <c:pt idx="3418">
                  <c:v>289.8</c:v>
                </c:pt>
                <c:pt idx="3419">
                  <c:v>291.39999999999998</c:v>
                </c:pt>
                <c:pt idx="3420">
                  <c:v>290</c:v>
                </c:pt>
                <c:pt idx="3421">
                  <c:v>286.8</c:v>
                </c:pt>
                <c:pt idx="3422">
                  <c:v>286.8</c:v>
                </c:pt>
                <c:pt idx="3423">
                  <c:v>288</c:v>
                </c:pt>
                <c:pt idx="3424">
                  <c:v>282.60000000000002</c:v>
                </c:pt>
                <c:pt idx="3425">
                  <c:v>292.60000000000002</c:v>
                </c:pt>
                <c:pt idx="3426">
                  <c:v>290.5</c:v>
                </c:pt>
                <c:pt idx="3427">
                  <c:v>293.2</c:v>
                </c:pt>
                <c:pt idx="3428">
                  <c:v>283.89999999999998</c:v>
                </c:pt>
                <c:pt idx="3429">
                  <c:v>282.39999999999998</c:v>
                </c:pt>
                <c:pt idx="3430">
                  <c:v>290.2</c:v>
                </c:pt>
                <c:pt idx="3431">
                  <c:v>283.8</c:v>
                </c:pt>
                <c:pt idx="3432">
                  <c:v>291</c:v>
                </c:pt>
                <c:pt idx="3433">
                  <c:v>290.39999999999998</c:v>
                </c:pt>
                <c:pt idx="3434">
                  <c:v>287.89999999999998</c:v>
                </c:pt>
                <c:pt idx="3435">
                  <c:v>293.3</c:v>
                </c:pt>
                <c:pt idx="3436">
                  <c:v>289.89999999999998</c:v>
                </c:pt>
                <c:pt idx="3437">
                  <c:v>297.5</c:v>
                </c:pt>
                <c:pt idx="3438">
                  <c:v>297.39999999999998</c:v>
                </c:pt>
                <c:pt idx="3439">
                  <c:v>295.60000000000002</c:v>
                </c:pt>
                <c:pt idx="3440">
                  <c:v>296.7</c:v>
                </c:pt>
                <c:pt idx="3441">
                  <c:v>296</c:v>
                </c:pt>
                <c:pt idx="3442">
                  <c:v>292.60000000000002</c:v>
                </c:pt>
                <c:pt idx="3443">
                  <c:v>295.8</c:v>
                </c:pt>
                <c:pt idx="3444">
                  <c:v>293.10000000000002</c:v>
                </c:pt>
                <c:pt idx="3445">
                  <c:v>291.5</c:v>
                </c:pt>
                <c:pt idx="3446">
                  <c:v>295.8</c:v>
                </c:pt>
                <c:pt idx="3447">
                  <c:v>294.39999999999998</c:v>
                </c:pt>
                <c:pt idx="3448">
                  <c:v>289.89999999999998</c:v>
                </c:pt>
                <c:pt idx="3449">
                  <c:v>294.3</c:v>
                </c:pt>
                <c:pt idx="3450">
                  <c:v>294.39999999999998</c:v>
                </c:pt>
                <c:pt idx="3451">
                  <c:v>291.39999999999998</c:v>
                </c:pt>
                <c:pt idx="3452">
                  <c:v>293.10000000000002</c:v>
                </c:pt>
                <c:pt idx="3453">
                  <c:v>292.39999999999998</c:v>
                </c:pt>
                <c:pt idx="3454">
                  <c:v>284.5</c:v>
                </c:pt>
                <c:pt idx="3455">
                  <c:v>292.5</c:v>
                </c:pt>
                <c:pt idx="3456">
                  <c:v>288.89999999999998</c:v>
                </c:pt>
                <c:pt idx="3457">
                  <c:v>290.39999999999998</c:v>
                </c:pt>
                <c:pt idx="3458">
                  <c:v>292.2</c:v>
                </c:pt>
                <c:pt idx="3459">
                  <c:v>289.3</c:v>
                </c:pt>
                <c:pt idx="3460">
                  <c:v>291.8</c:v>
                </c:pt>
                <c:pt idx="3461">
                  <c:v>292.39999999999998</c:v>
                </c:pt>
                <c:pt idx="3462">
                  <c:v>291.5</c:v>
                </c:pt>
                <c:pt idx="3463">
                  <c:v>292.89999999999998</c:v>
                </c:pt>
                <c:pt idx="3464">
                  <c:v>294.10000000000002</c:v>
                </c:pt>
                <c:pt idx="3465">
                  <c:v>293.39999999999998</c:v>
                </c:pt>
                <c:pt idx="3466">
                  <c:v>291.2</c:v>
                </c:pt>
                <c:pt idx="3467">
                  <c:v>292</c:v>
                </c:pt>
                <c:pt idx="3468">
                  <c:v>291.89999999999998</c:v>
                </c:pt>
                <c:pt idx="3469">
                  <c:v>294.39999999999998</c:v>
                </c:pt>
                <c:pt idx="3470">
                  <c:v>297.5</c:v>
                </c:pt>
                <c:pt idx="3471">
                  <c:v>295</c:v>
                </c:pt>
                <c:pt idx="3472">
                  <c:v>293.89999999999998</c:v>
                </c:pt>
                <c:pt idx="3473">
                  <c:v>291.2</c:v>
                </c:pt>
                <c:pt idx="3474">
                  <c:v>294.39999999999998</c:v>
                </c:pt>
                <c:pt idx="3475">
                  <c:v>286.10000000000002</c:v>
                </c:pt>
                <c:pt idx="3476">
                  <c:v>293.2</c:v>
                </c:pt>
                <c:pt idx="3477">
                  <c:v>286.3</c:v>
                </c:pt>
                <c:pt idx="3478">
                  <c:v>293.2</c:v>
                </c:pt>
                <c:pt idx="3479">
                  <c:v>293.8</c:v>
                </c:pt>
                <c:pt idx="3480">
                  <c:v>286.39999999999998</c:v>
                </c:pt>
                <c:pt idx="3481">
                  <c:v>294.2</c:v>
                </c:pt>
                <c:pt idx="3482">
                  <c:v>290.60000000000002</c:v>
                </c:pt>
                <c:pt idx="3483">
                  <c:v>291.39999999999998</c:v>
                </c:pt>
                <c:pt idx="3484">
                  <c:v>294.7</c:v>
                </c:pt>
                <c:pt idx="3485">
                  <c:v>295.10000000000002</c:v>
                </c:pt>
                <c:pt idx="3486">
                  <c:v>293.39999999999998</c:v>
                </c:pt>
                <c:pt idx="3487">
                  <c:v>291</c:v>
                </c:pt>
                <c:pt idx="3488">
                  <c:v>290.8</c:v>
                </c:pt>
                <c:pt idx="3489">
                  <c:v>282</c:v>
                </c:pt>
                <c:pt idx="3490">
                  <c:v>288.2</c:v>
                </c:pt>
                <c:pt idx="3491">
                  <c:v>295.8</c:v>
                </c:pt>
                <c:pt idx="3492">
                  <c:v>292.39999999999998</c:v>
                </c:pt>
                <c:pt idx="3493">
                  <c:v>294.89999999999998</c:v>
                </c:pt>
                <c:pt idx="3494">
                  <c:v>291.89999999999998</c:v>
                </c:pt>
                <c:pt idx="3495">
                  <c:v>293</c:v>
                </c:pt>
                <c:pt idx="3496">
                  <c:v>291.8</c:v>
                </c:pt>
                <c:pt idx="3497">
                  <c:v>292.89999999999998</c:v>
                </c:pt>
                <c:pt idx="3498">
                  <c:v>295.39999999999998</c:v>
                </c:pt>
                <c:pt idx="3499">
                  <c:v>293</c:v>
                </c:pt>
                <c:pt idx="3500">
                  <c:v>291.89999999999998</c:v>
                </c:pt>
                <c:pt idx="3501">
                  <c:v>292</c:v>
                </c:pt>
                <c:pt idx="3502">
                  <c:v>292.7</c:v>
                </c:pt>
                <c:pt idx="3503">
                  <c:v>284.3</c:v>
                </c:pt>
                <c:pt idx="3504">
                  <c:v>294.89999999999998</c:v>
                </c:pt>
                <c:pt idx="3505">
                  <c:v>294.60000000000002</c:v>
                </c:pt>
                <c:pt idx="3506">
                  <c:v>289.5</c:v>
                </c:pt>
                <c:pt idx="3507">
                  <c:v>293.5</c:v>
                </c:pt>
                <c:pt idx="3508">
                  <c:v>294.7</c:v>
                </c:pt>
                <c:pt idx="3509">
                  <c:v>295.7</c:v>
                </c:pt>
                <c:pt idx="3510">
                  <c:v>292.89999999999998</c:v>
                </c:pt>
                <c:pt idx="3511">
                  <c:v>298.5</c:v>
                </c:pt>
                <c:pt idx="3512">
                  <c:v>298.7</c:v>
                </c:pt>
                <c:pt idx="3513">
                  <c:v>300.8</c:v>
                </c:pt>
                <c:pt idx="3514">
                  <c:v>298.89999999999998</c:v>
                </c:pt>
                <c:pt idx="3515">
                  <c:v>300.60000000000002</c:v>
                </c:pt>
                <c:pt idx="3516">
                  <c:v>296.89999999999998</c:v>
                </c:pt>
                <c:pt idx="3517">
                  <c:v>292.5</c:v>
                </c:pt>
                <c:pt idx="3518">
                  <c:v>300.10000000000002</c:v>
                </c:pt>
                <c:pt idx="3519">
                  <c:v>298.89999999999998</c:v>
                </c:pt>
                <c:pt idx="3520">
                  <c:v>288</c:v>
                </c:pt>
                <c:pt idx="3521">
                  <c:v>297.5</c:v>
                </c:pt>
                <c:pt idx="3522">
                  <c:v>294.10000000000002</c:v>
                </c:pt>
                <c:pt idx="3523">
                  <c:v>296.8</c:v>
                </c:pt>
                <c:pt idx="3524">
                  <c:v>291.2</c:v>
                </c:pt>
                <c:pt idx="3525">
                  <c:v>296.8</c:v>
                </c:pt>
                <c:pt idx="3526">
                  <c:v>289.39999999999998</c:v>
                </c:pt>
                <c:pt idx="3527">
                  <c:v>286.2</c:v>
                </c:pt>
                <c:pt idx="3528">
                  <c:v>290.7</c:v>
                </c:pt>
                <c:pt idx="3529">
                  <c:v>295.8</c:v>
                </c:pt>
                <c:pt idx="3530">
                  <c:v>296.3</c:v>
                </c:pt>
                <c:pt idx="3531">
                  <c:v>293.3</c:v>
                </c:pt>
                <c:pt idx="3532">
                  <c:v>296.39999999999998</c:v>
                </c:pt>
                <c:pt idx="3533">
                  <c:v>299.10000000000002</c:v>
                </c:pt>
                <c:pt idx="3534">
                  <c:v>295.5</c:v>
                </c:pt>
                <c:pt idx="3535">
                  <c:v>297.5</c:v>
                </c:pt>
                <c:pt idx="3536">
                  <c:v>297.5</c:v>
                </c:pt>
                <c:pt idx="3537">
                  <c:v>296</c:v>
                </c:pt>
                <c:pt idx="3538">
                  <c:v>292.60000000000002</c:v>
                </c:pt>
                <c:pt idx="3539">
                  <c:v>293.60000000000002</c:v>
                </c:pt>
                <c:pt idx="3540">
                  <c:v>295.89999999999998</c:v>
                </c:pt>
                <c:pt idx="3541">
                  <c:v>298.2</c:v>
                </c:pt>
                <c:pt idx="3542">
                  <c:v>298.8</c:v>
                </c:pt>
                <c:pt idx="3543">
                  <c:v>296.39999999999998</c:v>
                </c:pt>
                <c:pt idx="3544">
                  <c:v>295</c:v>
                </c:pt>
                <c:pt idx="3545">
                  <c:v>296.89999999999998</c:v>
                </c:pt>
                <c:pt idx="3546">
                  <c:v>288.89999999999998</c:v>
                </c:pt>
                <c:pt idx="3547">
                  <c:v>296.7</c:v>
                </c:pt>
                <c:pt idx="3548">
                  <c:v>297.5</c:v>
                </c:pt>
                <c:pt idx="3549">
                  <c:v>296.89999999999998</c:v>
                </c:pt>
                <c:pt idx="3550">
                  <c:v>297</c:v>
                </c:pt>
                <c:pt idx="3551">
                  <c:v>293.39999999999998</c:v>
                </c:pt>
                <c:pt idx="3552">
                  <c:v>293.89999999999998</c:v>
                </c:pt>
                <c:pt idx="3553">
                  <c:v>285.5</c:v>
                </c:pt>
                <c:pt idx="3554">
                  <c:v>294.39999999999998</c:v>
                </c:pt>
                <c:pt idx="3555">
                  <c:v>289.60000000000002</c:v>
                </c:pt>
                <c:pt idx="3556">
                  <c:v>291.8</c:v>
                </c:pt>
                <c:pt idx="3557">
                  <c:v>293.60000000000002</c:v>
                </c:pt>
                <c:pt idx="3558">
                  <c:v>294.39999999999998</c:v>
                </c:pt>
                <c:pt idx="3559">
                  <c:v>294.39999999999998</c:v>
                </c:pt>
                <c:pt idx="3560">
                  <c:v>293.2</c:v>
                </c:pt>
                <c:pt idx="3561">
                  <c:v>289.39999999999998</c:v>
                </c:pt>
                <c:pt idx="3562">
                  <c:v>294.10000000000002</c:v>
                </c:pt>
                <c:pt idx="3563">
                  <c:v>288.39999999999998</c:v>
                </c:pt>
                <c:pt idx="3564">
                  <c:v>288.2</c:v>
                </c:pt>
                <c:pt idx="3565">
                  <c:v>288.2</c:v>
                </c:pt>
                <c:pt idx="3566">
                  <c:v>292.39999999999998</c:v>
                </c:pt>
                <c:pt idx="3567">
                  <c:v>286</c:v>
                </c:pt>
                <c:pt idx="3568">
                  <c:v>291.2</c:v>
                </c:pt>
                <c:pt idx="3569">
                  <c:v>291.39999999999998</c:v>
                </c:pt>
                <c:pt idx="3570">
                  <c:v>292.39999999999998</c:v>
                </c:pt>
                <c:pt idx="3571">
                  <c:v>293.39999999999998</c:v>
                </c:pt>
                <c:pt idx="3572">
                  <c:v>291.7</c:v>
                </c:pt>
                <c:pt idx="3573">
                  <c:v>293.39999999999998</c:v>
                </c:pt>
                <c:pt idx="3574">
                  <c:v>293.39999999999998</c:v>
                </c:pt>
                <c:pt idx="3575">
                  <c:v>281</c:v>
                </c:pt>
                <c:pt idx="3576">
                  <c:v>285</c:v>
                </c:pt>
                <c:pt idx="3577">
                  <c:v>286.5</c:v>
                </c:pt>
                <c:pt idx="3578">
                  <c:v>288.60000000000002</c:v>
                </c:pt>
                <c:pt idx="3579">
                  <c:v>289.5</c:v>
                </c:pt>
                <c:pt idx="3580">
                  <c:v>287</c:v>
                </c:pt>
                <c:pt idx="3581">
                  <c:v>291.3</c:v>
                </c:pt>
                <c:pt idx="3582">
                  <c:v>288.5</c:v>
                </c:pt>
                <c:pt idx="3583">
                  <c:v>286.5</c:v>
                </c:pt>
                <c:pt idx="3584">
                  <c:v>289.3</c:v>
                </c:pt>
                <c:pt idx="3585">
                  <c:v>288.89999999999998</c:v>
                </c:pt>
                <c:pt idx="3586">
                  <c:v>289.5</c:v>
                </c:pt>
                <c:pt idx="3587">
                  <c:v>277.10000000000002</c:v>
                </c:pt>
                <c:pt idx="3588">
                  <c:v>291.39999999999998</c:v>
                </c:pt>
                <c:pt idx="3589">
                  <c:v>290.60000000000002</c:v>
                </c:pt>
                <c:pt idx="3590">
                  <c:v>288.10000000000002</c:v>
                </c:pt>
                <c:pt idx="3591">
                  <c:v>290.5</c:v>
                </c:pt>
                <c:pt idx="3592">
                  <c:v>281.3</c:v>
                </c:pt>
                <c:pt idx="3593">
                  <c:v>289.60000000000002</c:v>
                </c:pt>
                <c:pt idx="3594">
                  <c:v>282.60000000000002</c:v>
                </c:pt>
                <c:pt idx="3595">
                  <c:v>286.2</c:v>
                </c:pt>
                <c:pt idx="3596">
                  <c:v>290.39999999999998</c:v>
                </c:pt>
                <c:pt idx="3597">
                  <c:v>286.10000000000002</c:v>
                </c:pt>
                <c:pt idx="3598">
                  <c:v>288.8</c:v>
                </c:pt>
                <c:pt idx="3599">
                  <c:v>280.7</c:v>
                </c:pt>
                <c:pt idx="3600">
                  <c:v>280.8</c:v>
                </c:pt>
                <c:pt idx="3601">
                  <c:v>286.5</c:v>
                </c:pt>
                <c:pt idx="3602">
                  <c:v>287.2</c:v>
                </c:pt>
                <c:pt idx="3603">
                  <c:v>288.39999999999998</c:v>
                </c:pt>
                <c:pt idx="3604">
                  <c:v>284.10000000000002</c:v>
                </c:pt>
                <c:pt idx="3605">
                  <c:v>290.60000000000002</c:v>
                </c:pt>
                <c:pt idx="3606">
                  <c:v>290.5</c:v>
                </c:pt>
                <c:pt idx="3607">
                  <c:v>291.10000000000002</c:v>
                </c:pt>
                <c:pt idx="3608">
                  <c:v>282.8</c:v>
                </c:pt>
                <c:pt idx="3609">
                  <c:v>290.89999999999998</c:v>
                </c:pt>
                <c:pt idx="3610">
                  <c:v>284.89999999999998</c:v>
                </c:pt>
                <c:pt idx="3611">
                  <c:v>276.89999999999998</c:v>
                </c:pt>
                <c:pt idx="3612">
                  <c:v>289.5</c:v>
                </c:pt>
                <c:pt idx="3613">
                  <c:v>285.2</c:v>
                </c:pt>
                <c:pt idx="3614">
                  <c:v>287.7</c:v>
                </c:pt>
                <c:pt idx="3615">
                  <c:v>283.3</c:v>
                </c:pt>
                <c:pt idx="3616">
                  <c:v>289.5</c:v>
                </c:pt>
                <c:pt idx="3617">
                  <c:v>287.5</c:v>
                </c:pt>
                <c:pt idx="3618">
                  <c:v>288.39999999999998</c:v>
                </c:pt>
                <c:pt idx="3619">
                  <c:v>288.60000000000002</c:v>
                </c:pt>
                <c:pt idx="3620">
                  <c:v>289.3</c:v>
                </c:pt>
                <c:pt idx="3621">
                  <c:v>287.5</c:v>
                </c:pt>
                <c:pt idx="3622">
                  <c:v>288.89999999999998</c:v>
                </c:pt>
                <c:pt idx="3623">
                  <c:v>287.8</c:v>
                </c:pt>
                <c:pt idx="3624">
                  <c:v>289</c:v>
                </c:pt>
                <c:pt idx="3625">
                  <c:v>287.7</c:v>
                </c:pt>
                <c:pt idx="3626">
                  <c:v>290.89999999999998</c:v>
                </c:pt>
                <c:pt idx="3627">
                  <c:v>292</c:v>
                </c:pt>
                <c:pt idx="3628">
                  <c:v>292.89999999999998</c:v>
                </c:pt>
                <c:pt idx="3629">
                  <c:v>284.8</c:v>
                </c:pt>
                <c:pt idx="3630">
                  <c:v>286.2</c:v>
                </c:pt>
                <c:pt idx="3631">
                  <c:v>287.7</c:v>
                </c:pt>
                <c:pt idx="3632">
                  <c:v>288.89999999999998</c:v>
                </c:pt>
                <c:pt idx="3633">
                  <c:v>291.39999999999998</c:v>
                </c:pt>
                <c:pt idx="3634">
                  <c:v>285.8</c:v>
                </c:pt>
                <c:pt idx="3635">
                  <c:v>287.10000000000002</c:v>
                </c:pt>
                <c:pt idx="3636">
                  <c:v>289</c:v>
                </c:pt>
                <c:pt idx="3637">
                  <c:v>289.89999999999998</c:v>
                </c:pt>
                <c:pt idx="3638">
                  <c:v>281.89999999999998</c:v>
                </c:pt>
                <c:pt idx="3639">
                  <c:v>289.89999999999998</c:v>
                </c:pt>
                <c:pt idx="3640">
                  <c:v>289.60000000000002</c:v>
                </c:pt>
                <c:pt idx="3641">
                  <c:v>289.5</c:v>
                </c:pt>
                <c:pt idx="3642">
                  <c:v>289</c:v>
                </c:pt>
                <c:pt idx="3643">
                  <c:v>289.3</c:v>
                </c:pt>
                <c:pt idx="3644">
                  <c:v>281.7</c:v>
                </c:pt>
                <c:pt idx="3645">
                  <c:v>287.3</c:v>
                </c:pt>
                <c:pt idx="3646">
                  <c:v>291.60000000000002</c:v>
                </c:pt>
                <c:pt idx="3647">
                  <c:v>291.10000000000002</c:v>
                </c:pt>
                <c:pt idx="3648">
                  <c:v>289</c:v>
                </c:pt>
                <c:pt idx="3649">
                  <c:v>290.10000000000002</c:v>
                </c:pt>
                <c:pt idx="3650">
                  <c:v>289</c:v>
                </c:pt>
                <c:pt idx="3651">
                  <c:v>287.89999999999998</c:v>
                </c:pt>
                <c:pt idx="3652">
                  <c:v>282.2</c:v>
                </c:pt>
                <c:pt idx="3653">
                  <c:v>283.2</c:v>
                </c:pt>
                <c:pt idx="3654">
                  <c:v>281.5</c:v>
                </c:pt>
                <c:pt idx="3655">
                  <c:v>285.60000000000002</c:v>
                </c:pt>
                <c:pt idx="3656">
                  <c:v>284</c:v>
                </c:pt>
                <c:pt idx="3657">
                  <c:v>284.10000000000002</c:v>
                </c:pt>
                <c:pt idx="3658">
                  <c:v>288</c:v>
                </c:pt>
                <c:pt idx="3659">
                  <c:v>289.3</c:v>
                </c:pt>
                <c:pt idx="3660">
                  <c:v>287</c:v>
                </c:pt>
                <c:pt idx="3661">
                  <c:v>288.7</c:v>
                </c:pt>
                <c:pt idx="3662">
                  <c:v>288.7</c:v>
                </c:pt>
                <c:pt idx="3663">
                  <c:v>284.5</c:v>
                </c:pt>
                <c:pt idx="3664">
                  <c:v>286.10000000000002</c:v>
                </c:pt>
                <c:pt idx="3665">
                  <c:v>281.39999999999998</c:v>
                </c:pt>
                <c:pt idx="3666">
                  <c:v>285.5</c:v>
                </c:pt>
                <c:pt idx="3667">
                  <c:v>283.7</c:v>
                </c:pt>
                <c:pt idx="3668">
                  <c:v>280.7</c:v>
                </c:pt>
                <c:pt idx="3669">
                  <c:v>281.10000000000002</c:v>
                </c:pt>
                <c:pt idx="3670">
                  <c:v>285.39999999999998</c:v>
                </c:pt>
                <c:pt idx="3671">
                  <c:v>282.8</c:v>
                </c:pt>
                <c:pt idx="3672">
                  <c:v>280.3</c:v>
                </c:pt>
                <c:pt idx="3673">
                  <c:v>285.2</c:v>
                </c:pt>
                <c:pt idx="3674">
                  <c:v>284.10000000000002</c:v>
                </c:pt>
                <c:pt idx="3675">
                  <c:v>281.7</c:v>
                </c:pt>
                <c:pt idx="3676">
                  <c:v>284.5</c:v>
                </c:pt>
                <c:pt idx="3677">
                  <c:v>283.7</c:v>
                </c:pt>
                <c:pt idx="3678">
                  <c:v>278.8</c:v>
                </c:pt>
                <c:pt idx="3679">
                  <c:v>276.7</c:v>
                </c:pt>
                <c:pt idx="3680">
                  <c:v>278.10000000000002</c:v>
                </c:pt>
                <c:pt idx="3681">
                  <c:v>282</c:v>
                </c:pt>
                <c:pt idx="3682">
                  <c:v>285</c:v>
                </c:pt>
                <c:pt idx="3683">
                  <c:v>284.5</c:v>
                </c:pt>
                <c:pt idx="3684">
                  <c:v>284.5</c:v>
                </c:pt>
                <c:pt idx="3685">
                  <c:v>271.5</c:v>
                </c:pt>
                <c:pt idx="3686">
                  <c:v>282.5</c:v>
                </c:pt>
                <c:pt idx="3687">
                  <c:v>284.39999999999998</c:v>
                </c:pt>
                <c:pt idx="3688">
                  <c:v>279.2</c:v>
                </c:pt>
                <c:pt idx="3689">
                  <c:v>287.2</c:v>
                </c:pt>
                <c:pt idx="3690">
                  <c:v>286.5</c:v>
                </c:pt>
                <c:pt idx="3691">
                  <c:v>285</c:v>
                </c:pt>
                <c:pt idx="3692">
                  <c:v>283.3</c:v>
                </c:pt>
                <c:pt idx="3693">
                  <c:v>281.39999999999998</c:v>
                </c:pt>
                <c:pt idx="3694">
                  <c:v>285.7</c:v>
                </c:pt>
                <c:pt idx="3695">
                  <c:v>283.7</c:v>
                </c:pt>
                <c:pt idx="3696">
                  <c:v>284</c:v>
                </c:pt>
                <c:pt idx="3697">
                  <c:v>283.5</c:v>
                </c:pt>
                <c:pt idx="3698">
                  <c:v>284.2</c:v>
                </c:pt>
                <c:pt idx="3699">
                  <c:v>281.60000000000002</c:v>
                </c:pt>
                <c:pt idx="3700">
                  <c:v>281.39999999999998</c:v>
                </c:pt>
                <c:pt idx="3701">
                  <c:v>280</c:v>
                </c:pt>
                <c:pt idx="3702">
                  <c:v>282.5</c:v>
                </c:pt>
                <c:pt idx="3703">
                  <c:v>272.8</c:v>
                </c:pt>
                <c:pt idx="3704">
                  <c:v>278</c:v>
                </c:pt>
                <c:pt idx="3705">
                  <c:v>282</c:v>
                </c:pt>
                <c:pt idx="3706">
                  <c:v>279.5</c:v>
                </c:pt>
                <c:pt idx="3707">
                  <c:v>283.89999999999998</c:v>
                </c:pt>
                <c:pt idx="3708">
                  <c:v>285.5</c:v>
                </c:pt>
                <c:pt idx="3709">
                  <c:v>284.5</c:v>
                </c:pt>
                <c:pt idx="3710">
                  <c:v>285.10000000000002</c:v>
                </c:pt>
                <c:pt idx="3711">
                  <c:v>283.5</c:v>
                </c:pt>
                <c:pt idx="3712">
                  <c:v>272.3</c:v>
                </c:pt>
                <c:pt idx="3713">
                  <c:v>283</c:v>
                </c:pt>
                <c:pt idx="3714">
                  <c:v>284.5</c:v>
                </c:pt>
                <c:pt idx="3715">
                  <c:v>282.7</c:v>
                </c:pt>
                <c:pt idx="3716">
                  <c:v>282.2</c:v>
                </c:pt>
                <c:pt idx="3717">
                  <c:v>281.5</c:v>
                </c:pt>
                <c:pt idx="3718">
                  <c:v>280.10000000000002</c:v>
                </c:pt>
                <c:pt idx="3719">
                  <c:v>281.7</c:v>
                </c:pt>
                <c:pt idx="3720">
                  <c:v>281.60000000000002</c:v>
                </c:pt>
                <c:pt idx="3721">
                  <c:v>281.39999999999998</c:v>
                </c:pt>
                <c:pt idx="3722">
                  <c:v>282.7</c:v>
                </c:pt>
                <c:pt idx="3723">
                  <c:v>281.60000000000002</c:v>
                </c:pt>
                <c:pt idx="3724">
                  <c:v>273.89999999999998</c:v>
                </c:pt>
                <c:pt idx="3725">
                  <c:v>276.8</c:v>
                </c:pt>
                <c:pt idx="3726">
                  <c:v>283</c:v>
                </c:pt>
                <c:pt idx="3727">
                  <c:v>283.3</c:v>
                </c:pt>
                <c:pt idx="3728">
                  <c:v>282.89999999999998</c:v>
                </c:pt>
                <c:pt idx="3729">
                  <c:v>281</c:v>
                </c:pt>
                <c:pt idx="3730">
                  <c:v>279.3</c:v>
                </c:pt>
                <c:pt idx="3731">
                  <c:v>274.89999999999998</c:v>
                </c:pt>
                <c:pt idx="3732">
                  <c:v>279.5</c:v>
                </c:pt>
                <c:pt idx="3733">
                  <c:v>276.8</c:v>
                </c:pt>
                <c:pt idx="3734">
                  <c:v>281.5</c:v>
                </c:pt>
                <c:pt idx="3735">
                  <c:v>278.5</c:v>
                </c:pt>
                <c:pt idx="3736">
                  <c:v>280.7</c:v>
                </c:pt>
                <c:pt idx="3737">
                  <c:v>275.2</c:v>
                </c:pt>
                <c:pt idx="3738">
                  <c:v>280</c:v>
                </c:pt>
                <c:pt idx="3739">
                  <c:v>277.5</c:v>
                </c:pt>
                <c:pt idx="3740">
                  <c:v>279.8</c:v>
                </c:pt>
                <c:pt idx="3741">
                  <c:v>281.10000000000002</c:v>
                </c:pt>
                <c:pt idx="3742">
                  <c:v>281.3</c:v>
                </c:pt>
                <c:pt idx="3743">
                  <c:v>276.60000000000002</c:v>
                </c:pt>
                <c:pt idx="3744">
                  <c:v>281.60000000000002</c:v>
                </c:pt>
                <c:pt idx="3745">
                  <c:v>279.7</c:v>
                </c:pt>
                <c:pt idx="3746">
                  <c:v>277.60000000000002</c:v>
                </c:pt>
                <c:pt idx="3747">
                  <c:v>279.5</c:v>
                </c:pt>
                <c:pt idx="3748">
                  <c:v>279.10000000000002</c:v>
                </c:pt>
                <c:pt idx="3749">
                  <c:v>279.8</c:v>
                </c:pt>
                <c:pt idx="3750">
                  <c:v>276.7</c:v>
                </c:pt>
                <c:pt idx="3751">
                  <c:v>279.7</c:v>
                </c:pt>
                <c:pt idx="3752">
                  <c:v>272.60000000000002</c:v>
                </c:pt>
                <c:pt idx="3753">
                  <c:v>278.60000000000002</c:v>
                </c:pt>
                <c:pt idx="3754">
                  <c:v>281</c:v>
                </c:pt>
                <c:pt idx="3755">
                  <c:v>275.10000000000002</c:v>
                </c:pt>
                <c:pt idx="3756">
                  <c:v>282.60000000000002</c:v>
                </c:pt>
                <c:pt idx="3757">
                  <c:v>282.3</c:v>
                </c:pt>
                <c:pt idx="3758">
                  <c:v>275.7</c:v>
                </c:pt>
                <c:pt idx="3759">
                  <c:v>274.89999999999998</c:v>
                </c:pt>
                <c:pt idx="3760">
                  <c:v>277.10000000000002</c:v>
                </c:pt>
                <c:pt idx="3761">
                  <c:v>279.7</c:v>
                </c:pt>
                <c:pt idx="3762">
                  <c:v>276.7</c:v>
                </c:pt>
                <c:pt idx="3763">
                  <c:v>275</c:v>
                </c:pt>
                <c:pt idx="3764">
                  <c:v>282.10000000000002</c:v>
                </c:pt>
                <c:pt idx="3765">
                  <c:v>280</c:v>
                </c:pt>
                <c:pt idx="3766">
                  <c:v>281.39999999999998</c:v>
                </c:pt>
                <c:pt idx="3767">
                  <c:v>281.7</c:v>
                </c:pt>
                <c:pt idx="3768">
                  <c:v>282.5</c:v>
                </c:pt>
                <c:pt idx="3769">
                  <c:v>282.5</c:v>
                </c:pt>
                <c:pt idx="3770">
                  <c:v>279</c:v>
                </c:pt>
                <c:pt idx="3771">
                  <c:v>281.5</c:v>
                </c:pt>
                <c:pt idx="3772">
                  <c:v>281.5</c:v>
                </c:pt>
                <c:pt idx="3773">
                  <c:v>269</c:v>
                </c:pt>
                <c:pt idx="3774">
                  <c:v>281.60000000000002</c:v>
                </c:pt>
                <c:pt idx="3775">
                  <c:v>275.7</c:v>
                </c:pt>
                <c:pt idx="3776">
                  <c:v>276.7</c:v>
                </c:pt>
                <c:pt idx="3777">
                  <c:v>276.10000000000002</c:v>
                </c:pt>
                <c:pt idx="3778">
                  <c:v>279.5</c:v>
                </c:pt>
                <c:pt idx="3779">
                  <c:v>279.8</c:v>
                </c:pt>
                <c:pt idx="3780">
                  <c:v>278.39999999999998</c:v>
                </c:pt>
                <c:pt idx="3781">
                  <c:v>278.3</c:v>
                </c:pt>
                <c:pt idx="3782">
                  <c:v>281.7</c:v>
                </c:pt>
                <c:pt idx="3783">
                  <c:v>282.5</c:v>
                </c:pt>
                <c:pt idx="3784">
                  <c:v>281.7</c:v>
                </c:pt>
                <c:pt idx="3785">
                  <c:v>279.8</c:v>
                </c:pt>
                <c:pt idx="3786">
                  <c:v>281</c:v>
                </c:pt>
                <c:pt idx="3787">
                  <c:v>278.89999999999998</c:v>
                </c:pt>
                <c:pt idx="3788">
                  <c:v>280.5</c:v>
                </c:pt>
                <c:pt idx="3789">
                  <c:v>281</c:v>
                </c:pt>
                <c:pt idx="3790">
                  <c:v>280.7</c:v>
                </c:pt>
                <c:pt idx="3791">
                  <c:v>283.7</c:v>
                </c:pt>
                <c:pt idx="3792">
                  <c:v>282.10000000000002</c:v>
                </c:pt>
                <c:pt idx="3793">
                  <c:v>282.8</c:v>
                </c:pt>
                <c:pt idx="3794">
                  <c:v>279.89999999999998</c:v>
                </c:pt>
                <c:pt idx="3795">
                  <c:v>270.60000000000002</c:v>
                </c:pt>
                <c:pt idx="3796">
                  <c:v>275.5</c:v>
                </c:pt>
                <c:pt idx="3797">
                  <c:v>275.89999999999998</c:v>
                </c:pt>
                <c:pt idx="3798">
                  <c:v>280</c:v>
                </c:pt>
                <c:pt idx="3799">
                  <c:v>282.5</c:v>
                </c:pt>
                <c:pt idx="3800">
                  <c:v>283.2</c:v>
                </c:pt>
                <c:pt idx="3801">
                  <c:v>281.5</c:v>
                </c:pt>
                <c:pt idx="3802">
                  <c:v>281.5</c:v>
                </c:pt>
                <c:pt idx="3803">
                  <c:v>283.39999999999998</c:v>
                </c:pt>
                <c:pt idx="3804">
                  <c:v>281.10000000000002</c:v>
                </c:pt>
                <c:pt idx="3805">
                  <c:v>283.60000000000002</c:v>
                </c:pt>
                <c:pt idx="3806">
                  <c:v>274</c:v>
                </c:pt>
                <c:pt idx="3807">
                  <c:v>277.3</c:v>
                </c:pt>
                <c:pt idx="3808">
                  <c:v>282.89999999999998</c:v>
                </c:pt>
                <c:pt idx="3809">
                  <c:v>279</c:v>
                </c:pt>
                <c:pt idx="3810">
                  <c:v>282</c:v>
                </c:pt>
                <c:pt idx="3811">
                  <c:v>283.3</c:v>
                </c:pt>
                <c:pt idx="3812">
                  <c:v>283.2</c:v>
                </c:pt>
                <c:pt idx="3813">
                  <c:v>282.5</c:v>
                </c:pt>
                <c:pt idx="3814">
                  <c:v>282.7</c:v>
                </c:pt>
                <c:pt idx="3815">
                  <c:v>282.10000000000002</c:v>
                </c:pt>
                <c:pt idx="3816">
                  <c:v>281.89999999999998</c:v>
                </c:pt>
                <c:pt idx="3817">
                  <c:v>285.3</c:v>
                </c:pt>
                <c:pt idx="3818">
                  <c:v>285</c:v>
                </c:pt>
                <c:pt idx="3819">
                  <c:v>275.10000000000002</c:v>
                </c:pt>
                <c:pt idx="3820">
                  <c:v>285</c:v>
                </c:pt>
                <c:pt idx="3821">
                  <c:v>286.5</c:v>
                </c:pt>
                <c:pt idx="3822">
                  <c:v>285.5</c:v>
                </c:pt>
                <c:pt idx="3823">
                  <c:v>279.60000000000002</c:v>
                </c:pt>
                <c:pt idx="3824">
                  <c:v>281.10000000000002</c:v>
                </c:pt>
                <c:pt idx="3825">
                  <c:v>283.39999999999998</c:v>
                </c:pt>
                <c:pt idx="3826">
                  <c:v>286.89999999999998</c:v>
                </c:pt>
                <c:pt idx="3827">
                  <c:v>283.10000000000002</c:v>
                </c:pt>
                <c:pt idx="3828">
                  <c:v>286</c:v>
                </c:pt>
                <c:pt idx="3829">
                  <c:v>287.10000000000002</c:v>
                </c:pt>
                <c:pt idx="3830">
                  <c:v>282.3</c:v>
                </c:pt>
                <c:pt idx="3831">
                  <c:v>285.5</c:v>
                </c:pt>
                <c:pt idx="3832">
                  <c:v>283.7</c:v>
                </c:pt>
                <c:pt idx="3833">
                  <c:v>285.89999999999998</c:v>
                </c:pt>
                <c:pt idx="3834">
                  <c:v>283.5</c:v>
                </c:pt>
                <c:pt idx="3835">
                  <c:v>285.3</c:v>
                </c:pt>
                <c:pt idx="3836">
                  <c:v>289</c:v>
                </c:pt>
                <c:pt idx="3837">
                  <c:v>287.89999999999998</c:v>
                </c:pt>
                <c:pt idx="3838">
                  <c:v>289.5</c:v>
                </c:pt>
                <c:pt idx="3839">
                  <c:v>282.60000000000002</c:v>
                </c:pt>
                <c:pt idx="3840">
                  <c:v>285.2</c:v>
                </c:pt>
                <c:pt idx="3841">
                  <c:v>285.5</c:v>
                </c:pt>
                <c:pt idx="3842">
                  <c:v>286.8</c:v>
                </c:pt>
                <c:pt idx="3843">
                  <c:v>287.5</c:v>
                </c:pt>
                <c:pt idx="3844">
                  <c:v>285.7</c:v>
                </c:pt>
                <c:pt idx="3845">
                  <c:v>283.7</c:v>
                </c:pt>
                <c:pt idx="3846">
                  <c:v>285.5</c:v>
                </c:pt>
                <c:pt idx="3847">
                  <c:v>284.10000000000002</c:v>
                </c:pt>
                <c:pt idx="3848">
                  <c:v>285.8</c:v>
                </c:pt>
                <c:pt idx="3849">
                  <c:v>283.60000000000002</c:v>
                </c:pt>
                <c:pt idx="3850">
                  <c:v>282.8</c:v>
                </c:pt>
                <c:pt idx="3851">
                  <c:v>285.5</c:v>
                </c:pt>
                <c:pt idx="3852">
                  <c:v>285.5</c:v>
                </c:pt>
                <c:pt idx="3853">
                  <c:v>285.5</c:v>
                </c:pt>
                <c:pt idx="3854">
                  <c:v>285.8</c:v>
                </c:pt>
                <c:pt idx="3855">
                  <c:v>283.89999999999998</c:v>
                </c:pt>
                <c:pt idx="3856">
                  <c:v>285.7</c:v>
                </c:pt>
                <c:pt idx="3857">
                  <c:v>282.8</c:v>
                </c:pt>
                <c:pt idx="3858">
                  <c:v>276.2</c:v>
                </c:pt>
                <c:pt idx="3859">
                  <c:v>272.8</c:v>
                </c:pt>
                <c:pt idx="3860">
                  <c:v>286.3</c:v>
                </c:pt>
                <c:pt idx="3861">
                  <c:v>285.5</c:v>
                </c:pt>
                <c:pt idx="3862">
                  <c:v>274.10000000000002</c:v>
                </c:pt>
                <c:pt idx="3863">
                  <c:v>285.10000000000002</c:v>
                </c:pt>
                <c:pt idx="3864">
                  <c:v>278.7</c:v>
                </c:pt>
                <c:pt idx="3865">
                  <c:v>281.8</c:v>
                </c:pt>
                <c:pt idx="3866">
                  <c:v>276.10000000000002</c:v>
                </c:pt>
                <c:pt idx="3867">
                  <c:v>283.5</c:v>
                </c:pt>
                <c:pt idx="3868">
                  <c:v>284.10000000000002</c:v>
                </c:pt>
                <c:pt idx="3869">
                  <c:v>281.89999999999998</c:v>
                </c:pt>
                <c:pt idx="3870">
                  <c:v>279.5</c:v>
                </c:pt>
                <c:pt idx="3871">
                  <c:v>286.2</c:v>
                </c:pt>
                <c:pt idx="3872">
                  <c:v>282.7</c:v>
                </c:pt>
                <c:pt idx="3873">
                  <c:v>284.5</c:v>
                </c:pt>
                <c:pt idx="3874">
                  <c:v>287.10000000000002</c:v>
                </c:pt>
                <c:pt idx="3875">
                  <c:v>284.3</c:v>
                </c:pt>
                <c:pt idx="3876">
                  <c:v>288.89999999999998</c:v>
                </c:pt>
                <c:pt idx="3877">
                  <c:v>287.8</c:v>
                </c:pt>
                <c:pt idx="3878">
                  <c:v>289.3</c:v>
                </c:pt>
                <c:pt idx="3879">
                  <c:v>288.5</c:v>
                </c:pt>
                <c:pt idx="3880">
                  <c:v>289.3</c:v>
                </c:pt>
                <c:pt idx="3881">
                  <c:v>274.8</c:v>
                </c:pt>
                <c:pt idx="3882">
                  <c:v>288</c:v>
                </c:pt>
                <c:pt idx="3883">
                  <c:v>289.3</c:v>
                </c:pt>
                <c:pt idx="3884">
                  <c:v>290.39999999999998</c:v>
                </c:pt>
                <c:pt idx="3885">
                  <c:v>287.60000000000002</c:v>
                </c:pt>
                <c:pt idx="3886">
                  <c:v>288.60000000000002</c:v>
                </c:pt>
                <c:pt idx="3887">
                  <c:v>288.5</c:v>
                </c:pt>
                <c:pt idx="3888">
                  <c:v>282.8</c:v>
                </c:pt>
                <c:pt idx="3889">
                  <c:v>290.10000000000002</c:v>
                </c:pt>
                <c:pt idx="3890">
                  <c:v>287.5</c:v>
                </c:pt>
                <c:pt idx="3891">
                  <c:v>287.5</c:v>
                </c:pt>
                <c:pt idx="3892">
                  <c:v>285</c:v>
                </c:pt>
                <c:pt idx="3893">
                  <c:v>287.3</c:v>
                </c:pt>
                <c:pt idx="3894">
                  <c:v>285.5</c:v>
                </c:pt>
                <c:pt idx="3895">
                  <c:v>286.89999999999998</c:v>
                </c:pt>
                <c:pt idx="3896">
                  <c:v>286.3</c:v>
                </c:pt>
                <c:pt idx="3897">
                  <c:v>281.89999999999998</c:v>
                </c:pt>
                <c:pt idx="3898">
                  <c:v>286.10000000000002</c:v>
                </c:pt>
                <c:pt idx="3899">
                  <c:v>285.2</c:v>
                </c:pt>
                <c:pt idx="3900">
                  <c:v>281.39999999999998</c:v>
                </c:pt>
                <c:pt idx="3901">
                  <c:v>283.89999999999998</c:v>
                </c:pt>
                <c:pt idx="3902">
                  <c:v>286.60000000000002</c:v>
                </c:pt>
                <c:pt idx="3903">
                  <c:v>286.5</c:v>
                </c:pt>
                <c:pt idx="3904">
                  <c:v>287.89999999999998</c:v>
                </c:pt>
                <c:pt idx="3905">
                  <c:v>287.89999999999998</c:v>
                </c:pt>
                <c:pt idx="3906">
                  <c:v>286.39999999999998</c:v>
                </c:pt>
                <c:pt idx="3907">
                  <c:v>283.60000000000002</c:v>
                </c:pt>
                <c:pt idx="3908">
                  <c:v>287.3</c:v>
                </c:pt>
                <c:pt idx="3909">
                  <c:v>287</c:v>
                </c:pt>
                <c:pt idx="3910">
                  <c:v>286.7</c:v>
                </c:pt>
                <c:pt idx="3911">
                  <c:v>286.2</c:v>
                </c:pt>
                <c:pt idx="3912">
                  <c:v>285.5</c:v>
                </c:pt>
                <c:pt idx="3913">
                  <c:v>284.89999999999998</c:v>
                </c:pt>
                <c:pt idx="3914">
                  <c:v>280.7</c:v>
                </c:pt>
                <c:pt idx="3915">
                  <c:v>283</c:v>
                </c:pt>
                <c:pt idx="3916">
                  <c:v>286.10000000000002</c:v>
                </c:pt>
                <c:pt idx="3917">
                  <c:v>285.89999999999998</c:v>
                </c:pt>
                <c:pt idx="3918">
                  <c:v>286.89999999999998</c:v>
                </c:pt>
                <c:pt idx="3919">
                  <c:v>282</c:v>
                </c:pt>
                <c:pt idx="3920">
                  <c:v>281.5</c:v>
                </c:pt>
                <c:pt idx="3921">
                  <c:v>283.89999999999998</c:v>
                </c:pt>
                <c:pt idx="3922">
                  <c:v>285.7</c:v>
                </c:pt>
                <c:pt idx="3923">
                  <c:v>286.10000000000002</c:v>
                </c:pt>
                <c:pt idx="3924">
                  <c:v>284</c:v>
                </c:pt>
                <c:pt idx="3925">
                  <c:v>285.3</c:v>
                </c:pt>
                <c:pt idx="3926">
                  <c:v>285.3</c:v>
                </c:pt>
                <c:pt idx="3927">
                  <c:v>282.10000000000002</c:v>
                </c:pt>
                <c:pt idx="3928">
                  <c:v>285.2</c:v>
                </c:pt>
                <c:pt idx="3929">
                  <c:v>284.60000000000002</c:v>
                </c:pt>
                <c:pt idx="3930">
                  <c:v>281.2</c:v>
                </c:pt>
                <c:pt idx="3931">
                  <c:v>273.3</c:v>
                </c:pt>
                <c:pt idx="3932">
                  <c:v>282.60000000000002</c:v>
                </c:pt>
                <c:pt idx="3933">
                  <c:v>284.60000000000002</c:v>
                </c:pt>
                <c:pt idx="3934">
                  <c:v>280.5</c:v>
                </c:pt>
                <c:pt idx="3935">
                  <c:v>286.8</c:v>
                </c:pt>
                <c:pt idx="3936">
                  <c:v>283.7</c:v>
                </c:pt>
                <c:pt idx="3937">
                  <c:v>281</c:v>
                </c:pt>
                <c:pt idx="3938">
                  <c:v>285.5</c:v>
                </c:pt>
                <c:pt idx="3939">
                  <c:v>286.5</c:v>
                </c:pt>
                <c:pt idx="3940">
                  <c:v>287.5</c:v>
                </c:pt>
                <c:pt idx="3941">
                  <c:v>284.8</c:v>
                </c:pt>
                <c:pt idx="3942">
                  <c:v>284.60000000000002</c:v>
                </c:pt>
                <c:pt idx="3943">
                  <c:v>279.3</c:v>
                </c:pt>
                <c:pt idx="3944">
                  <c:v>275.5</c:v>
                </c:pt>
                <c:pt idx="3945">
                  <c:v>282.89999999999998</c:v>
                </c:pt>
                <c:pt idx="3946">
                  <c:v>284.7</c:v>
                </c:pt>
                <c:pt idx="3947">
                  <c:v>285.10000000000002</c:v>
                </c:pt>
                <c:pt idx="3948">
                  <c:v>283</c:v>
                </c:pt>
                <c:pt idx="3949">
                  <c:v>284.3</c:v>
                </c:pt>
                <c:pt idx="3950">
                  <c:v>283.3</c:v>
                </c:pt>
                <c:pt idx="3951">
                  <c:v>277.8</c:v>
                </c:pt>
                <c:pt idx="3952">
                  <c:v>285.5</c:v>
                </c:pt>
                <c:pt idx="3953">
                  <c:v>285.89999999999998</c:v>
                </c:pt>
                <c:pt idx="3954">
                  <c:v>284</c:v>
                </c:pt>
                <c:pt idx="3955">
                  <c:v>287.89999999999998</c:v>
                </c:pt>
                <c:pt idx="3956">
                  <c:v>287.5</c:v>
                </c:pt>
                <c:pt idx="3957">
                  <c:v>286</c:v>
                </c:pt>
                <c:pt idx="3958">
                  <c:v>284.5</c:v>
                </c:pt>
                <c:pt idx="3959">
                  <c:v>282.5</c:v>
                </c:pt>
                <c:pt idx="3960">
                  <c:v>284.39999999999998</c:v>
                </c:pt>
                <c:pt idx="3961">
                  <c:v>286.5</c:v>
                </c:pt>
                <c:pt idx="3962">
                  <c:v>284.5</c:v>
                </c:pt>
                <c:pt idx="3963">
                  <c:v>283.10000000000002</c:v>
                </c:pt>
                <c:pt idx="3964">
                  <c:v>284</c:v>
                </c:pt>
                <c:pt idx="3965">
                  <c:v>287</c:v>
                </c:pt>
                <c:pt idx="3966">
                  <c:v>284.5</c:v>
                </c:pt>
                <c:pt idx="3967">
                  <c:v>287.8</c:v>
                </c:pt>
                <c:pt idx="3968">
                  <c:v>274.2</c:v>
                </c:pt>
                <c:pt idx="3969">
                  <c:v>279.2</c:v>
                </c:pt>
                <c:pt idx="3970">
                  <c:v>285.2</c:v>
                </c:pt>
                <c:pt idx="3971">
                  <c:v>287.3</c:v>
                </c:pt>
                <c:pt idx="3972">
                  <c:v>286</c:v>
                </c:pt>
                <c:pt idx="3973">
                  <c:v>285.5</c:v>
                </c:pt>
                <c:pt idx="3974">
                  <c:v>286.3</c:v>
                </c:pt>
                <c:pt idx="3975">
                  <c:v>284.10000000000002</c:v>
                </c:pt>
                <c:pt idx="3976">
                  <c:v>285</c:v>
                </c:pt>
                <c:pt idx="3977">
                  <c:v>285.2</c:v>
                </c:pt>
                <c:pt idx="3978">
                  <c:v>284</c:v>
                </c:pt>
                <c:pt idx="3979">
                  <c:v>285.3</c:v>
                </c:pt>
                <c:pt idx="3980">
                  <c:v>276</c:v>
                </c:pt>
                <c:pt idx="3981">
                  <c:v>276</c:v>
                </c:pt>
                <c:pt idx="3982">
                  <c:v>281.2</c:v>
                </c:pt>
                <c:pt idx="3983">
                  <c:v>282.60000000000002</c:v>
                </c:pt>
                <c:pt idx="3984">
                  <c:v>285.60000000000002</c:v>
                </c:pt>
                <c:pt idx="3985">
                  <c:v>278.5</c:v>
                </c:pt>
                <c:pt idx="3986">
                  <c:v>276.10000000000002</c:v>
                </c:pt>
                <c:pt idx="3987">
                  <c:v>285.5</c:v>
                </c:pt>
                <c:pt idx="3988">
                  <c:v>284.89999999999998</c:v>
                </c:pt>
                <c:pt idx="3989">
                  <c:v>285.8</c:v>
                </c:pt>
                <c:pt idx="3990">
                  <c:v>279.89999999999998</c:v>
                </c:pt>
                <c:pt idx="3991">
                  <c:v>283.10000000000002</c:v>
                </c:pt>
                <c:pt idx="3992">
                  <c:v>286.39999999999998</c:v>
                </c:pt>
                <c:pt idx="3993">
                  <c:v>284.60000000000002</c:v>
                </c:pt>
                <c:pt idx="3994">
                  <c:v>285.10000000000002</c:v>
                </c:pt>
                <c:pt idx="3995">
                  <c:v>286.3</c:v>
                </c:pt>
                <c:pt idx="3996">
                  <c:v>284.5</c:v>
                </c:pt>
                <c:pt idx="3997">
                  <c:v>287.60000000000002</c:v>
                </c:pt>
                <c:pt idx="3998">
                  <c:v>287.5</c:v>
                </c:pt>
                <c:pt idx="3999">
                  <c:v>284.10000000000002</c:v>
                </c:pt>
                <c:pt idx="4000">
                  <c:v>279.89999999999998</c:v>
                </c:pt>
                <c:pt idx="4001">
                  <c:v>290.10000000000002</c:v>
                </c:pt>
                <c:pt idx="4002">
                  <c:v>287.89999999999998</c:v>
                </c:pt>
                <c:pt idx="4003">
                  <c:v>286.89999999999998</c:v>
                </c:pt>
                <c:pt idx="4004">
                  <c:v>287.39999999999998</c:v>
                </c:pt>
                <c:pt idx="4005">
                  <c:v>286.89999999999998</c:v>
                </c:pt>
                <c:pt idx="4006">
                  <c:v>283.60000000000002</c:v>
                </c:pt>
                <c:pt idx="4007">
                  <c:v>279.2</c:v>
                </c:pt>
                <c:pt idx="4008">
                  <c:v>284.39999999999998</c:v>
                </c:pt>
                <c:pt idx="4009">
                  <c:v>287.10000000000002</c:v>
                </c:pt>
                <c:pt idx="4010">
                  <c:v>277.8</c:v>
                </c:pt>
                <c:pt idx="4011">
                  <c:v>285.60000000000002</c:v>
                </c:pt>
                <c:pt idx="4012">
                  <c:v>282.89999999999998</c:v>
                </c:pt>
                <c:pt idx="4013">
                  <c:v>287.7</c:v>
                </c:pt>
                <c:pt idx="4014">
                  <c:v>289</c:v>
                </c:pt>
                <c:pt idx="4015">
                  <c:v>283</c:v>
                </c:pt>
                <c:pt idx="4016">
                  <c:v>291.10000000000002</c:v>
                </c:pt>
                <c:pt idx="4017">
                  <c:v>288.89999999999998</c:v>
                </c:pt>
                <c:pt idx="4018">
                  <c:v>287.89999999999998</c:v>
                </c:pt>
                <c:pt idx="4019">
                  <c:v>286.8</c:v>
                </c:pt>
                <c:pt idx="4020">
                  <c:v>280.60000000000002</c:v>
                </c:pt>
                <c:pt idx="4021">
                  <c:v>277.2</c:v>
                </c:pt>
                <c:pt idx="4022">
                  <c:v>287.39999999999998</c:v>
                </c:pt>
                <c:pt idx="4023">
                  <c:v>286.89999999999998</c:v>
                </c:pt>
                <c:pt idx="4024">
                  <c:v>285.10000000000002</c:v>
                </c:pt>
                <c:pt idx="4025">
                  <c:v>278</c:v>
                </c:pt>
                <c:pt idx="4026">
                  <c:v>288</c:v>
                </c:pt>
                <c:pt idx="4027">
                  <c:v>285.10000000000002</c:v>
                </c:pt>
                <c:pt idx="4028">
                  <c:v>287.8</c:v>
                </c:pt>
                <c:pt idx="4029">
                  <c:v>285.8</c:v>
                </c:pt>
                <c:pt idx="4030">
                  <c:v>288.5</c:v>
                </c:pt>
                <c:pt idx="4031">
                  <c:v>288.2</c:v>
                </c:pt>
                <c:pt idx="4032">
                  <c:v>286.5</c:v>
                </c:pt>
                <c:pt idx="4033">
                  <c:v>288.8</c:v>
                </c:pt>
                <c:pt idx="4034">
                  <c:v>290.7</c:v>
                </c:pt>
                <c:pt idx="4035">
                  <c:v>292.89999999999998</c:v>
                </c:pt>
                <c:pt idx="4036">
                  <c:v>293.39999999999998</c:v>
                </c:pt>
                <c:pt idx="4037">
                  <c:v>289.2</c:v>
                </c:pt>
                <c:pt idx="4038">
                  <c:v>291.7</c:v>
                </c:pt>
                <c:pt idx="4039">
                  <c:v>288.5</c:v>
                </c:pt>
                <c:pt idx="4040">
                  <c:v>289.10000000000002</c:v>
                </c:pt>
                <c:pt idx="4041">
                  <c:v>288.7</c:v>
                </c:pt>
                <c:pt idx="4042">
                  <c:v>291.39999999999998</c:v>
                </c:pt>
                <c:pt idx="4043">
                  <c:v>288.8</c:v>
                </c:pt>
                <c:pt idx="4044">
                  <c:v>288.3</c:v>
                </c:pt>
                <c:pt idx="4045">
                  <c:v>286.89999999999998</c:v>
                </c:pt>
                <c:pt idx="4046">
                  <c:v>287.89999999999998</c:v>
                </c:pt>
                <c:pt idx="4047">
                  <c:v>286.7</c:v>
                </c:pt>
                <c:pt idx="4048">
                  <c:v>290.39999999999998</c:v>
                </c:pt>
                <c:pt idx="4049">
                  <c:v>288.10000000000002</c:v>
                </c:pt>
                <c:pt idx="4050">
                  <c:v>292.39999999999998</c:v>
                </c:pt>
                <c:pt idx="4051">
                  <c:v>283.10000000000002</c:v>
                </c:pt>
                <c:pt idx="4052">
                  <c:v>284.39999999999998</c:v>
                </c:pt>
                <c:pt idx="4053">
                  <c:v>285.60000000000002</c:v>
                </c:pt>
                <c:pt idx="4054">
                  <c:v>293.8</c:v>
                </c:pt>
                <c:pt idx="4055">
                  <c:v>287.39999999999998</c:v>
                </c:pt>
                <c:pt idx="4056">
                  <c:v>293.10000000000002</c:v>
                </c:pt>
                <c:pt idx="4057">
                  <c:v>285.89999999999998</c:v>
                </c:pt>
                <c:pt idx="4058">
                  <c:v>292.39999999999998</c:v>
                </c:pt>
                <c:pt idx="4059">
                  <c:v>292.39999999999998</c:v>
                </c:pt>
                <c:pt idx="4060">
                  <c:v>291.60000000000002</c:v>
                </c:pt>
                <c:pt idx="4061">
                  <c:v>289.7</c:v>
                </c:pt>
                <c:pt idx="4062">
                  <c:v>290.5</c:v>
                </c:pt>
                <c:pt idx="4063">
                  <c:v>284</c:v>
                </c:pt>
                <c:pt idx="4064">
                  <c:v>287.89999999999998</c:v>
                </c:pt>
                <c:pt idx="4065">
                  <c:v>286.7</c:v>
                </c:pt>
                <c:pt idx="4066">
                  <c:v>286.5</c:v>
                </c:pt>
                <c:pt idx="4067">
                  <c:v>292</c:v>
                </c:pt>
                <c:pt idx="4068">
                  <c:v>289.8</c:v>
                </c:pt>
                <c:pt idx="4069">
                  <c:v>290.7</c:v>
                </c:pt>
                <c:pt idx="4070">
                  <c:v>290.60000000000002</c:v>
                </c:pt>
                <c:pt idx="4071">
                  <c:v>291.89999999999998</c:v>
                </c:pt>
                <c:pt idx="4072">
                  <c:v>289.3</c:v>
                </c:pt>
                <c:pt idx="4073">
                  <c:v>293.5</c:v>
                </c:pt>
                <c:pt idx="4074">
                  <c:v>285</c:v>
                </c:pt>
                <c:pt idx="4075">
                  <c:v>293</c:v>
                </c:pt>
                <c:pt idx="4076">
                  <c:v>288.60000000000002</c:v>
                </c:pt>
                <c:pt idx="4077">
                  <c:v>289.5</c:v>
                </c:pt>
                <c:pt idx="4078">
                  <c:v>288.7</c:v>
                </c:pt>
                <c:pt idx="4079">
                  <c:v>289.60000000000002</c:v>
                </c:pt>
                <c:pt idx="4080">
                  <c:v>287.3</c:v>
                </c:pt>
                <c:pt idx="4081">
                  <c:v>285.10000000000002</c:v>
                </c:pt>
                <c:pt idx="4082">
                  <c:v>287</c:v>
                </c:pt>
                <c:pt idx="4083">
                  <c:v>290</c:v>
                </c:pt>
                <c:pt idx="4084">
                  <c:v>285.5</c:v>
                </c:pt>
                <c:pt idx="4085">
                  <c:v>290.3</c:v>
                </c:pt>
                <c:pt idx="4086">
                  <c:v>288.10000000000002</c:v>
                </c:pt>
                <c:pt idx="4087">
                  <c:v>292</c:v>
                </c:pt>
                <c:pt idx="4088">
                  <c:v>293.8</c:v>
                </c:pt>
                <c:pt idx="4089">
                  <c:v>295.5</c:v>
                </c:pt>
                <c:pt idx="4090">
                  <c:v>288.10000000000002</c:v>
                </c:pt>
                <c:pt idx="4091">
                  <c:v>296.3</c:v>
                </c:pt>
                <c:pt idx="4092">
                  <c:v>294.5</c:v>
                </c:pt>
                <c:pt idx="4093">
                  <c:v>295</c:v>
                </c:pt>
                <c:pt idx="4094">
                  <c:v>292.39999999999998</c:v>
                </c:pt>
                <c:pt idx="4095">
                  <c:v>292.89999999999998</c:v>
                </c:pt>
                <c:pt idx="4096">
                  <c:v>293.39999999999998</c:v>
                </c:pt>
                <c:pt idx="4097">
                  <c:v>288.7</c:v>
                </c:pt>
                <c:pt idx="4098">
                  <c:v>292.89999999999998</c:v>
                </c:pt>
                <c:pt idx="4099">
                  <c:v>292.2</c:v>
                </c:pt>
                <c:pt idx="4100">
                  <c:v>293.7</c:v>
                </c:pt>
                <c:pt idx="4101">
                  <c:v>289.60000000000002</c:v>
                </c:pt>
                <c:pt idx="4102">
                  <c:v>294.2</c:v>
                </c:pt>
                <c:pt idx="4103">
                  <c:v>291.8</c:v>
                </c:pt>
                <c:pt idx="4104">
                  <c:v>294.2</c:v>
                </c:pt>
                <c:pt idx="4105">
                  <c:v>293.5</c:v>
                </c:pt>
                <c:pt idx="4106">
                  <c:v>288.8</c:v>
                </c:pt>
                <c:pt idx="4107">
                  <c:v>288.7</c:v>
                </c:pt>
                <c:pt idx="4108">
                  <c:v>292.60000000000002</c:v>
                </c:pt>
                <c:pt idx="4109">
                  <c:v>287.7</c:v>
                </c:pt>
                <c:pt idx="4110">
                  <c:v>296.39999999999998</c:v>
                </c:pt>
                <c:pt idx="4111">
                  <c:v>296.39999999999998</c:v>
                </c:pt>
                <c:pt idx="4112">
                  <c:v>297</c:v>
                </c:pt>
                <c:pt idx="4113">
                  <c:v>295.3</c:v>
                </c:pt>
                <c:pt idx="4114">
                  <c:v>298</c:v>
                </c:pt>
                <c:pt idx="4115">
                  <c:v>294.8</c:v>
                </c:pt>
                <c:pt idx="4116">
                  <c:v>294.10000000000002</c:v>
                </c:pt>
                <c:pt idx="4117">
                  <c:v>298.39999999999998</c:v>
                </c:pt>
                <c:pt idx="4118">
                  <c:v>290.60000000000002</c:v>
                </c:pt>
                <c:pt idx="4119">
                  <c:v>289.89999999999998</c:v>
                </c:pt>
                <c:pt idx="4120">
                  <c:v>297.2</c:v>
                </c:pt>
                <c:pt idx="4121">
                  <c:v>294.7</c:v>
                </c:pt>
                <c:pt idx="4122">
                  <c:v>296.89999999999998</c:v>
                </c:pt>
                <c:pt idx="4123">
                  <c:v>295</c:v>
                </c:pt>
                <c:pt idx="4124">
                  <c:v>295.39999999999998</c:v>
                </c:pt>
                <c:pt idx="4125">
                  <c:v>296.8</c:v>
                </c:pt>
                <c:pt idx="4126">
                  <c:v>298.39999999999998</c:v>
                </c:pt>
                <c:pt idx="4127">
                  <c:v>299.39999999999998</c:v>
                </c:pt>
                <c:pt idx="4128">
                  <c:v>295.3</c:v>
                </c:pt>
                <c:pt idx="4129">
                  <c:v>295.2</c:v>
                </c:pt>
                <c:pt idx="4130">
                  <c:v>299.5</c:v>
                </c:pt>
                <c:pt idx="4131">
                  <c:v>299.5</c:v>
                </c:pt>
                <c:pt idx="4132">
                  <c:v>297.60000000000002</c:v>
                </c:pt>
                <c:pt idx="4133">
                  <c:v>290.3</c:v>
                </c:pt>
                <c:pt idx="4134">
                  <c:v>295.5</c:v>
                </c:pt>
                <c:pt idx="4135">
                  <c:v>285.8</c:v>
                </c:pt>
                <c:pt idx="4136">
                  <c:v>299.60000000000002</c:v>
                </c:pt>
                <c:pt idx="4137">
                  <c:v>295.3</c:v>
                </c:pt>
                <c:pt idx="4138">
                  <c:v>294.8</c:v>
                </c:pt>
                <c:pt idx="4139">
                  <c:v>287.39999999999998</c:v>
                </c:pt>
                <c:pt idx="4140">
                  <c:v>296.2</c:v>
                </c:pt>
                <c:pt idx="4141">
                  <c:v>298.39999999999998</c:v>
                </c:pt>
                <c:pt idx="4142">
                  <c:v>298.3</c:v>
                </c:pt>
                <c:pt idx="4143">
                  <c:v>292.89999999999998</c:v>
                </c:pt>
                <c:pt idx="4144">
                  <c:v>293.7</c:v>
                </c:pt>
                <c:pt idx="4145">
                  <c:v>287.10000000000002</c:v>
                </c:pt>
                <c:pt idx="4146">
                  <c:v>297.89999999999998</c:v>
                </c:pt>
                <c:pt idx="4147">
                  <c:v>295</c:v>
                </c:pt>
                <c:pt idx="4148">
                  <c:v>298</c:v>
                </c:pt>
                <c:pt idx="4149">
                  <c:v>296.3</c:v>
                </c:pt>
                <c:pt idx="4150">
                  <c:v>298.2</c:v>
                </c:pt>
                <c:pt idx="4151">
                  <c:v>297.3</c:v>
                </c:pt>
                <c:pt idx="4152">
                  <c:v>291.39999999999998</c:v>
                </c:pt>
                <c:pt idx="4153">
                  <c:v>291.8</c:v>
                </c:pt>
                <c:pt idx="4154">
                  <c:v>295.3</c:v>
                </c:pt>
                <c:pt idx="4155">
                  <c:v>294</c:v>
                </c:pt>
                <c:pt idx="4156">
                  <c:v>293.39999999999998</c:v>
                </c:pt>
                <c:pt idx="4157">
                  <c:v>296</c:v>
                </c:pt>
                <c:pt idx="4158">
                  <c:v>293</c:v>
                </c:pt>
                <c:pt idx="4159">
                  <c:v>297.10000000000002</c:v>
                </c:pt>
                <c:pt idx="4160">
                  <c:v>297.2</c:v>
                </c:pt>
                <c:pt idx="4161">
                  <c:v>297.7</c:v>
                </c:pt>
                <c:pt idx="4162">
                  <c:v>296.39999999999998</c:v>
                </c:pt>
                <c:pt idx="4163">
                  <c:v>292.10000000000002</c:v>
                </c:pt>
                <c:pt idx="4164">
                  <c:v>294.39999999999998</c:v>
                </c:pt>
                <c:pt idx="4165">
                  <c:v>296.39999999999998</c:v>
                </c:pt>
                <c:pt idx="4166">
                  <c:v>295.3</c:v>
                </c:pt>
                <c:pt idx="4167">
                  <c:v>301.39999999999998</c:v>
                </c:pt>
                <c:pt idx="4168">
                  <c:v>299.8</c:v>
                </c:pt>
                <c:pt idx="4169">
                  <c:v>301</c:v>
                </c:pt>
                <c:pt idx="4170">
                  <c:v>293.8</c:v>
                </c:pt>
                <c:pt idx="4171">
                  <c:v>296.3</c:v>
                </c:pt>
                <c:pt idx="4172">
                  <c:v>301.39999999999998</c:v>
                </c:pt>
                <c:pt idx="4173">
                  <c:v>295.89999999999998</c:v>
                </c:pt>
                <c:pt idx="4174">
                  <c:v>296.5</c:v>
                </c:pt>
                <c:pt idx="4175">
                  <c:v>298.60000000000002</c:v>
                </c:pt>
                <c:pt idx="4176">
                  <c:v>295.2</c:v>
                </c:pt>
                <c:pt idx="4177">
                  <c:v>291.10000000000002</c:v>
                </c:pt>
                <c:pt idx="4178">
                  <c:v>295.39999999999998</c:v>
                </c:pt>
                <c:pt idx="4179">
                  <c:v>301</c:v>
                </c:pt>
                <c:pt idx="4180">
                  <c:v>300.2</c:v>
                </c:pt>
                <c:pt idx="4181">
                  <c:v>300.5</c:v>
                </c:pt>
                <c:pt idx="4182">
                  <c:v>299.10000000000002</c:v>
                </c:pt>
                <c:pt idx="4183">
                  <c:v>301.89999999999998</c:v>
                </c:pt>
                <c:pt idx="4184">
                  <c:v>288.10000000000002</c:v>
                </c:pt>
                <c:pt idx="4185">
                  <c:v>300.7</c:v>
                </c:pt>
                <c:pt idx="4186">
                  <c:v>295.3</c:v>
                </c:pt>
                <c:pt idx="4187">
                  <c:v>299.2</c:v>
                </c:pt>
                <c:pt idx="4188">
                  <c:v>297.5</c:v>
                </c:pt>
                <c:pt idx="4189">
                  <c:v>295.60000000000002</c:v>
                </c:pt>
                <c:pt idx="4190">
                  <c:v>300.10000000000002</c:v>
                </c:pt>
                <c:pt idx="4191">
                  <c:v>300.60000000000002</c:v>
                </c:pt>
                <c:pt idx="4192">
                  <c:v>301.8</c:v>
                </c:pt>
                <c:pt idx="4193">
                  <c:v>301.60000000000002</c:v>
                </c:pt>
                <c:pt idx="4194">
                  <c:v>302</c:v>
                </c:pt>
                <c:pt idx="4195">
                  <c:v>301.89999999999998</c:v>
                </c:pt>
                <c:pt idx="4196">
                  <c:v>300.10000000000002</c:v>
                </c:pt>
                <c:pt idx="4197">
                  <c:v>305.3</c:v>
                </c:pt>
                <c:pt idx="4198">
                  <c:v>304.5</c:v>
                </c:pt>
                <c:pt idx="4199">
                  <c:v>304.3</c:v>
                </c:pt>
                <c:pt idx="4200">
                  <c:v>304.3</c:v>
                </c:pt>
                <c:pt idx="4201">
                  <c:v>304.3</c:v>
                </c:pt>
                <c:pt idx="4202">
                  <c:v>299.5</c:v>
                </c:pt>
                <c:pt idx="4203">
                  <c:v>301.3</c:v>
                </c:pt>
                <c:pt idx="4204">
                  <c:v>300.8</c:v>
                </c:pt>
                <c:pt idx="4205">
                  <c:v>300.39999999999998</c:v>
                </c:pt>
                <c:pt idx="4206">
                  <c:v>299</c:v>
                </c:pt>
                <c:pt idx="4207">
                  <c:v>295</c:v>
                </c:pt>
                <c:pt idx="4208">
                  <c:v>300.60000000000002</c:v>
                </c:pt>
                <c:pt idx="4209">
                  <c:v>301.89999999999998</c:v>
                </c:pt>
                <c:pt idx="4210">
                  <c:v>303.7</c:v>
                </c:pt>
                <c:pt idx="4211">
                  <c:v>303.3</c:v>
                </c:pt>
                <c:pt idx="4212">
                  <c:v>302</c:v>
                </c:pt>
                <c:pt idx="4213">
                  <c:v>301.89999999999998</c:v>
                </c:pt>
                <c:pt idx="4214">
                  <c:v>302.2</c:v>
                </c:pt>
                <c:pt idx="4215">
                  <c:v>297.7</c:v>
                </c:pt>
                <c:pt idx="4216">
                  <c:v>300.5</c:v>
                </c:pt>
                <c:pt idx="4217">
                  <c:v>300.60000000000002</c:v>
                </c:pt>
                <c:pt idx="4218">
                  <c:v>300.10000000000002</c:v>
                </c:pt>
                <c:pt idx="4219">
                  <c:v>298.2</c:v>
                </c:pt>
                <c:pt idx="4220">
                  <c:v>299.39999999999998</c:v>
                </c:pt>
                <c:pt idx="4221">
                  <c:v>300.7</c:v>
                </c:pt>
                <c:pt idx="4222">
                  <c:v>298.39999999999998</c:v>
                </c:pt>
                <c:pt idx="4223">
                  <c:v>292.5</c:v>
                </c:pt>
                <c:pt idx="4224">
                  <c:v>299</c:v>
                </c:pt>
                <c:pt idx="4225">
                  <c:v>299.7</c:v>
                </c:pt>
                <c:pt idx="4226">
                  <c:v>299.39999999999998</c:v>
                </c:pt>
                <c:pt idx="4227">
                  <c:v>300.3</c:v>
                </c:pt>
                <c:pt idx="4228">
                  <c:v>301.39999999999998</c:v>
                </c:pt>
                <c:pt idx="4229">
                  <c:v>290.7</c:v>
                </c:pt>
                <c:pt idx="4230">
                  <c:v>290.89999999999998</c:v>
                </c:pt>
                <c:pt idx="4231">
                  <c:v>299</c:v>
                </c:pt>
                <c:pt idx="4232">
                  <c:v>299</c:v>
                </c:pt>
                <c:pt idx="4233">
                  <c:v>298.2</c:v>
                </c:pt>
                <c:pt idx="4234">
                  <c:v>299.60000000000002</c:v>
                </c:pt>
                <c:pt idx="4235">
                  <c:v>291.89999999999998</c:v>
                </c:pt>
                <c:pt idx="4236">
                  <c:v>296.8</c:v>
                </c:pt>
                <c:pt idx="4237">
                  <c:v>298.39999999999998</c:v>
                </c:pt>
                <c:pt idx="4238">
                  <c:v>298.8</c:v>
                </c:pt>
                <c:pt idx="4239">
                  <c:v>296.2</c:v>
                </c:pt>
                <c:pt idx="4240">
                  <c:v>299.2</c:v>
                </c:pt>
                <c:pt idx="4241">
                  <c:v>299.3</c:v>
                </c:pt>
                <c:pt idx="4242">
                  <c:v>297</c:v>
                </c:pt>
                <c:pt idx="4243">
                  <c:v>297.8</c:v>
                </c:pt>
                <c:pt idx="4244">
                  <c:v>297.60000000000002</c:v>
                </c:pt>
                <c:pt idx="4245">
                  <c:v>295.3</c:v>
                </c:pt>
                <c:pt idx="4246">
                  <c:v>289.7</c:v>
                </c:pt>
                <c:pt idx="4247">
                  <c:v>289.7</c:v>
                </c:pt>
                <c:pt idx="4248">
                  <c:v>297.89999999999998</c:v>
                </c:pt>
                <c:pt idx="4249">
                  <c:v>296.60000000000002</c:v>
                </c:pt>
                <c:pt idx="4250">
                  <c:v>293.7</c:v>
                </c:pt>
                <c:pt idx="4251">
                  <c:v>292.7</c:v>
                </c:pt>
                <c:pt idx="4252">
                  <c:v>290.2</c:v>
                </c:pt>
                <c:pt idx="4253">
                  <c:v>294.10000000000002</c:v>
                </c:pt>
                <c:pt idx="4254">
                  <c:v>289.60000000000002</c:v>
                </c:pt>
                <c:pt idx="4255">
                  <c:v>280.39999999999998</c:v>
                </c:pt>
                <c:pt idx="4256">
                  <c:v>287</c:v>
                </c:pt>
                <c:pt idx="4257">
                  <c:v>290.39999999999998</c:v>
                </c:pt>
                <c:pt idx="4258">
                  <c:v>291.2</c:v>
                </c:pt>
                <c:pt idx="4259">
                  <c:v>293.10000000000002</c:v>
                </c:pt>
                <c:pt idx="4260">
                  <c:v>290</c:v>
                </c:pt>
                <c:pt idx="4261">
                  <c:v>291.8</c:v>
                </c:pt>
                <c:pt idx="4262">
                  <c:v>277.3</c:v>
                </c:pt>
                <c:pt idx="4263">
                  <c:v>286.60000000000002</c:v>
                </c:pt>
                <c:pt idx="4264">
                  <c:v>291.39999999999998</c:v>
                </c:pt>
                <c:pt idx="4265">
                  <c:v>290.60000000000002</c:v>
                </c:pt>
                <c:pt idx="4266">
                  <c:v>286.8</c:v>
                </c:pt>
                <c:pt idx="4267">
                  <c:v>287.89999999999998</c:v>
                </c:pt>
                <c:pt idx="4268">
                  <c:v>277.60000000000002</c:v>
                </c:pt>
                <c:pt idx="4269">
                  <c:v>290.10000000000002</c:v>
                </c:pt>
                <c:pt idx="4270">
                  <c:v>290</c:v>
                </c:pt>
                <c:pt idx="4271">
                  <c:v>291.2</c:v>
                </c:pt>
                <c:pt idx="4272">
                  <c:v>286.10000000000002</c:v>
                </c:pt>
                <c:pt idx="4273">
                  <c:v>292.8</c:v>
                </c:pt>
                <c:pt idx="4274">
                  <c:v>291.39999999999998</c:v>
                </c:pt>
                <c:pt idx="4275">
                  <c:v>290.5</c:v>
                </c:pt>
                <c:pt idx="4276">
                  <c:v>294.2</c:v>
                </c:pt>
                <c:pt idx="4277">
                  <c:v>295.2</c:v>
                </c:pt>
                <c:pt idx="4278">
                  <c:v>291.60000000000002</c:v>
                </c:pt>
                <c:pt idx="4279">
                  <c:v>293.39999999999998</c:v>
                </c:pt>
                <c:pt idx="4280">
                  <c:v>292.2</c:v>
                </c:pt>
                <c:pt idx="4281">
                  <c:v>289.5</c:v>
                </c:pt>
                <c:pt idx="4282">
                  <c:v>291.60000000000002</c:v>
                </c:pt>
                <c:pt idx="4283">
                  <c:v>289.3</c:v>
                </c:pt>
                <c:pt idx="4284">
                  <c:v>289.8</c:v>
                </c:pt>
                <c:pt idx="4285">
                  <c:v>288.3</c:v>
                </c:pt>
                <c:pt idx="4286">
                  <c:v>282.5</c:v>
                </c:pt>
                <c:pt idx="4287">
                  <c:v>285.7</c:v>
                </c:pt>
                <c:pt idx="4288">
                  <c:v>288.7</c:v>
                </c:pt>
                <c:pt idx="4289">
                  <c:v>293.3</c:v>
                </c:pt>
                <c:pt idx="4290">
                  <c:v>293.3</c:v>
                </c:pt>
                <c:pt idx="4291">
                  <c:v>292.8</c:v>
                </c:pt>
                <c:pt idx="4292">
                  <c:v>294.2</c:v>
                </c:pt>
                <c:pt idx="4293">
                  <c:v>292</c:v>
                </c:pt>
                <c:pt idx="4294">
                  <c:v>289.10000000000002</c:v>
                </c:pt>
                <c:pt idx="4295">
                  <c:v>286.10000000000002</c:v>
                </c:pt>
                <c:pt idx="4296">
                  <c:v>290.39999999999998</c:v>
                </c:pt>
                <c:pt idx="4297">
                  <c:v>292.8</c:v>
                </c:pt>
                <c:pt idx="4298">
                  <c:v>290.89999999999998</c:v>
                </c:pt>
                <c:pt idx="4299">
                  <c:v>293.5</c:v>
                </c:pt>
                <c:pt idx="4300">
                  <c:v>292.39999999999998</c:v>
                </c:pt>
                <c:pt idx="4301">
                  <c:v>287.2</c:v>
                </c:pt>
                <c:pt idx="4302">
                  <c:v>293.8</c:v>
                </c:pt>
                <c:pt idx="4303">
                  <c:v>293.8</c:v>
                </c:pt>
                <c:pt idx="4304">
                  <c:v>293.39999999999998</c:v>
                </c:pt>
                <c:pt idx="4305">
                  <c:v>293.2</c:v>
                </c:pt>
                <c:pt idx="4306">
                  <c:v>292.5</c:v>
                </c:pt>
                <c:pt idx="4307">
                  <c:v>290.8</c:v>
                </c:pt>
                <c:pt idx="4308">
                  <c:v>293</c:v>
                </c:pt>
                <c:pt idx="4309">
                  <c:v>290.89999999999998</c:v>
                </c:pt>
                <c:pt idx="4310">
                  <c:v>291.89999999999998</c:v>
                </c:pt>
                <c:pt idx="4311">
                  <c:v>289.39999999999998</c:v>
                </c:pt>
                <c:pt idx="4312">
                  <c:v>290.39999999999998</c:v>
                </c:pt>
                <c:pt idx="4313">
                  <c:v>289.7</c:v>
                </c:pt>
                <c:pt idx="4314">
                  <c:v>291.39999999999998</c:v>
                </c:pt>
                <c:pt idx="4315">
                  <c:v>288.3</c:v>
                </c:pt>
                <c:pt idx="4316">
                  <c:v>285.3</c:v>
                </c:pt>
                <c:pt idx="4317">
                  <c:v>291</c:v>
                </c:pt>
                <c:pt idx="4318">
                  <c:v>288.89999999999998</c:v>
                </c:pt>
                <c:pt idx="4319">
                  <c:v>286.5</c:v>
                </c:pt>
                <c:pt idx="4320">
                  <c:v>288.3</c:v>
                </c:pt>
                <c:pt idx="4321">
                  <c:v>291.2</c:v>
                </c:pt>
                <c:pt idx="4322">
                  <c:v>289.10000000000002</c:v>
                </c:pt>
                <c:pt idx="4323">
                  <c:v>287.39999999999998</c:v>
                </c:pt>
                <c:pt idx="4324">
                  <c:v>283</c:v>
                </c:pt>
                <c:pt idx="4325">
                  <c:v>284.39999999999998</c:v>
                </c:pt>
                <c:pt idx="4326">
                  <c:v>286.2</c:v>
                </c:pt>
                <c:pt idx="4327">
                  <c:v>287.10000000000002</c:v>
                </c:pt>
                <c:pt idx="4328">
                  <c:v>285.8</c:v>
                </c:pt>
                <c:pt idx="4329">
                  <c:v>288.89999999999998</c:v>
                </c:pt>
                <c:pt idx="4330">
                  <c:v>276.89999999999998</c:v>
                </c:pt>
                <c:pt idx="4331">
                  <c:v>287.60000000000002</c:v>
                </c:pt>
                <c:pt idx="4332">
                  <c:v>285.8</c:v>
                </c:pt>
                <c:pt idx="4333">
                  <c:v>287.2</c:v>
                </c:pt>
                <c:pt idx="4334">
                  <c:v>282</c:v>
                </c:pt>
                <c:pt idx="4335">
                  <c:v>281.3</c:v>
                </c:pt>
                <c:pt idx="4336">
                  <c:v>285.3</c:v>
                </c:pt>
                <c:pt idx="4337">
                  <c:v>278</c:v>
                </c:pt>
                <c:pt idx="4338">
                  <c:v>287.10000000000002</c:v>
                </c:pt>
                <c:pt idx="4339">
                  <c:v>287.8</c:v>
                </c:pt>
                <c:pt idx="4340">
                  <c:v>286.89999999999998</c:v>
                </c:pt>
                <c:pt idx="4341">
                  <c:v>278</c:v>
                </c:pt>
                <c:pt idx="4342">
                  <c:v>282</c:v>
                </c:pt>
                <c:pt idx="4343">
                  <c:v>282.10000000000002</c:v>
                </c:pt>
                <c:pt idx="4344">
                  <c:v>283.3</c:v>
                </c:pt>
                <c:pt idx="4345">
                  <c:v>279.60000000000002</c:v>
                </c:pt>
                <c:pt idx="4346">
                  <c:v>282</c:v>
                </c:pt>
                <c:pt idx="4347">
                  <c:v>284.10000000000002</c:v>
                </c:pt>
                <c:pt idx="4348">
                  <c:v>285.7</c:v>
                </c:pt>
                <c:pt idx="4349">
                  <c:v>284.89999999999998</c:v>
                </c:pt>
                <c:pt idx="4350">
                  <c:v>283.39999999999998</c:v>
                </c:pt>
                <c:pt idx="4351">
                  <c:v>284</c:v>
                </c:pt>
                <c:pt idx="4352">
                  <c:v>285.2</c:v>
                </c:pt>
                <c:pt idx="4353">
                  <c:v>276</c:v>
                </c:pt>
                <c:pt idx="4354">
                  <c:v>283.60000000000002</c:v>
                </c:pt>
                <c:pt idx="4355">
                  <c:v>281.89999999999998</c:v>
                </c:pt>
                <c:pt idx="4356">
                  <c:v>284.5</c:v>
                </c:pt>
                <c:pt idx="4357">
                  <c:v>282.89999999999998</c:v>
                </c:pt>
                <c:pt idx="4358">
                  <c:v>285.39999999999998</c:v>
                </c:pt>
                <c:pt idx="4359">
                  <c:v>285</c:v>
                </c:pt>
                <c:pt idx="4360">
                  <c:v>282.39999999999998</c:v>
                </c:pt>
                <c:pt idx="4361">
                  <c:v>275.5</c:v>
                </c:pt>
                <c:pt idx="4362">
                  <c:v>283.39999999999998</c:v>
                </c:pt>
                <c:pt idx="4363">
                  <c:v>285.3</c:v>
                </c:pt>
                <c:pt idx="4364">
                  <c:v>283.39999999999998</c:v>
                </c:pt>
                <c:pt idx="4365">
                  <c:v>283.39999999999998</c:v>
                </c:pt>
                <c:pt idx="4366">
                  <c:v>279</c:v>
                </c:pt>
                <c:pt idx="4367">
                  <c:v>282.60000000000002</c:v>
                </c:pt>
                <c:pt idx="4368">
                  <c:v>283.10000000000002</c:v>
                </c:pt>
                <c:pt idx="4369">
                  <c:v>284.10000000000002</c:v>
                </c:pt>
                <c:pt idx="4370">
                  <c:v>281.89999999999998</c:v>
                </c:pt>
                <c:pt idx="4371">
                  <c:v>285</c:v>
                </c:pt>
                <c:pt idx="4372">
                  <c:v>280.8</c:v>
                </c:pt>
                <c:pt idx="4373">
                  <c:v>285</c:v>
                </c:pt>
                <c:pt idx="4374">
                  <c:v>278.8</c:v>
                </c:pt>
                <c:pt idx="4375">
                  <c:v>280.3</c:v>
                </c:pt>
                <c:pt idx="4376">
                  <c:v>280.10000000000002</c:v>
                </c:pt>
                <c:pt idx="4377">
                  <c:v>269.60000000000002</c:v>
                </c:pt>
                <c:pt idx="4378">
                  <c:v>279.10000000000002</c:v>
                </c:pt>
                <c:pt idx="4379">
                  <c:v>283</c:v>
                </c:pt>
                <c:pt idx="4380">
                  <c:v>277.10000000000002</c:v>
                </c:pt>
                <c:pt idx="4381">
                  <c:v>283.5</c:v>
                </c:pt>
                <c:pt idx="4382">
                  <c:v>284.39999999999998</c:v>
                </c:pt>
                <c:pt idx="4383">
                  <c:v>282.60000000000002</c:v>
                </c:pt>
                <c:pt idx="4384">
                  <c:v>283.10000000000002</c:v>
                </c:pt>
                <c:pt idx="4385">
                  <c:v>284.3</c:v>
                </c:pt>
                <c:pt idx="4386">
                  <c:v>280.7</c:v>
                </c:pt>
                <c:pt idx="4387">
                  <c:v>280.89999999999998</c:v>
                </c:pt>
                <c:pt idx="4388">
                  <c:v>277.89999999999998</c:v>
                </c:pt>
                <c:pt idx="4389">
                  <c:v>280.5</c:v>
                </c:pt>
                <c:pt idx="4390">
                  <c:v>281.3</c:v>
                </c:pt>
                <c:pt idx="4391">
                  <c:v>274.2</c:v>
                </c:pt>
                <c:pt idx="4392">
                  <c:v>280.39999999999998</c:v>
                </c:pt>
                <c:pt idx="4393">
                  <c:v>281</c:v>
                </c:pt>
                <c:pt idx="4394">
                  <c:v>283.10000000000002</c:v>
                </c:pt>
                <c:pt idx="4395">
                  <c:v>280.5</c:v>
                </c:pt>
                <c:pt idx="4396">
                  <c:v>281.3</c:v>
                </c:pt>
                <c:pt idx="4397">
                  <c:v>271.10000000000002</c:v>
                </c:pt>
                <c:pt idx="4398">
                  <c:v>280.2</c:v>
                </c:pt>
                <c:pt idx="4399">
                  <c:v>280.89999999999998</c:v>
                </c:pt>
                <c:pt idx="4400">
                  <c:v>279.89999999999998</c:v>
                </c:pt>
                <c:pt idx="4401">
                  <c:v>281.2</c:v>
                </c:pt>
                <c:pt idx="4402">
                  <c:v>278.8</c:v>
                </c:pt>
                <c:pt idx="4403">
                  <c:v>273.2</c:v>
                </c:pt>
                <c:pt idx="4404">
                  <c:v>278.89999999999998</c:v>
                </c:pt>
                <c:pt idx="4405">
                  <c:v>281.3</c:v>
                </c:pt>
                <c:pt idx="4406">
                  <c:v>282.39999999999998</c:v>
                </c:pt>
                <c:pt idx="4407">
                  <c:v>280.60000000000002</c:v>
                </c:pt>
                <c:pt idx="4408">
                  <c:v>280.3</c:v>
                </c:pt>
                <c:pt idx="4409">
                  <c:v>278.60000000000002</c:v>
                </c:pt>
                <c:pt idx="4410">
                  <c:v>279</c:v>
                </c:pt>
                <c:pt idx="4411">
                  <c:v>281.10000000000002</c:v>
                </c:pt>
                <c:pt idx="4412">
                  <c:v>281.39999999999998</c:v>
                </c:pt>
                <c:pt idx="4413">
                  <c:v>280.5</c:v>
                </c:pt>
                <c:pt idx="4414">
                  <c:v>281.3</c:v>
                </c:pt>
                <c:pt idx="4415">
                  <c:v>279.60000000000002</c:v>
                </c:pt>
                <c:pt idx="4416">
                  <c:v>280</c:v>
                </c:pt>
                <c:pt idx="4417">
                  <c:v>281.3</c:v>
                </c:pt>
                <c:pt idx="4418">
                  <c:v>280.3</c:v>
                </c:pt>
                <c:pt idx="4419">
                  <c:v>276.7</c:v>
                </c:pt>
                <c:pt idx="4420">
                  <c:v>277.7</c:v>
                </c:pt>
                <c:pt idx="4421">
                  <c:v>279</c:v>
                </c:pt>
                <c:pt idx="4422">
                  <c:v>273.5</c:v>
                </c:pt>
                <c:pt idx="4423">
                  <c:v>281.3</c:v>
                </c:pt>
                <c:pt idx="4424">
                  <c:v>271.8</c:v>
                </c:pt>
                <c:pt idx="4425">
                  <c:v>275.2</c:v>
                </c:pt>
                <c:pt idx="4426">
                  <c:v>274.89999999999998</c:v>
                </c:pt>
                <c:pt idx="4427">
                  <c:v>280.3</c:v>
                </c:pt>
                <c:pt idx="4428">
                  <c:v>277.7</c:v>
                </c:pt>
                <c:pt idx="4429">
                  <c:v>279.7</c:v>
                </c:pt>
                <c:pt idx="4430">
                  <c:v>279.8</c:v>
                </c:pt>
                <c:pt idx="4431">
                  <c:v>275.89999999999998</c:v>
                </c:pt>
                <c:pt idx="4432">
                  <c:v>275.2</c:v>
                </c:pt>
                <c:pt idx="4433">
                  <c:v>279</c:v>
                </c:pt>
                <c:pt idx="4434">
                  <c:v>276.89999999999998</c:v>
                </c:pt>
                <c:pt idx="4435">
                  <c:v>270.10000000000002</c:v>
                </c:pt>
                <c:pt idx="4436">
                  <c:v>274.3</c:v>
                </c:pt>
                <c:pt idx="4437">
                  <c:v>275</c:v>
                </c:pt>
                <c:pt idx="4438">
                  <c:v>275.89999999999998</c:v>
                </c:pt>
                <c:pt idx="4439">
                  <c:v>278.39999999999998</c:v>
                </c:pt>
                <c:pt idx="4440">
                  <c:v>278.5</c:v>
                </c:pt>
                <c:pt idx="4441">
                  <c:v>274</c:v>
                </c:pt>
                <c:pt idx="4442">
                  <c:v>276.89999999999998</c:v>
                </c:pt>
                <c:pt idx="4443">
                  <c:v>279.60000000000002</c:v>
                </c:pt>
                <c:pt idx="4444">
                  <c:v>270.10000000000002</c:v>
                </c:pt>
                <c:pt idx="4445">
                  <c:v>276.39999999999998</c:v>
                </c:pt>
                <c:pt idx="4446">
                  <c:v>271.10000000000002</c:v>
                </c:pt>
                <c:pt idx="4447">
                  <c:v>271.10000000000002</c:v>
                </c:pt>
                <c:pt idx="4448">
                  <c:v>278.10000000000002</c:v>
                </c:pt>
                <c:pt idx="4449">
                  <c:v>272.3</c:v>
                </c:pt>
                <c:pt idx="4450">
                  <c:v>275.10000000000002</c:v>
                </c:pt>
                <c:pt idx="4451">
                  <c:v>267.10000000000002</c:v>
                </c:pt>
                <c:pt idx="4452">
                  <c:v>269</c:v>
                </c:pt>
                <c:pt idx="4453">
                  <c:v>278.10000000000002</c:v>
                </c:pt>
                <c:pt idx="4454">
                  <c:v>270.39999999999998</c:v>
                </c:pt>
                <c:pt idx="4455">
                  <c:v>272.3</c:v>
                </c:pt>
                <c:pt idx="4456">
                  <c:v>267.2</c:v>
                </c:pt>
                <c:pt idx="4457">
                  <c:v>273.3</c:v>
                </c:pt>
                <c:pt idx="4458">
                  <c:v>270.10000000000002</c:v>
                </c:pt>
                <c:pt idx="4459">
                  <c:v>275</c:v>
                </c:pt>
                <c:pt idx="4460">
                  <c:v>276.7</c:v>
                </c:pt>
                <c:pt idx="4461">
                  <c:v>278.89999999999998</c:v>
                </c:pt>
                <c:pt idx="4462">
                  <c:v>279</c:v>
                </c:pt>
                <c:pt idx="4463">
                  <c:v>277.89999999999998</c:v>
                </c:pt>
                <c:pt idx="4464">
                  <c:v>279.60000000000002</c:v>
                </c:pt>
                <c:pt idx="4465">
                  <c:v>278.60000000000002</c:v>
                </c:pt>
                <c:pt idx="4466">
                  <c:v>278.39999999999998</c:v>
                </c:pt>
                <c:pt idx="4467">
                  <c:v>277.60000000000002</c:v>
                </c:pt>
                <c:pt idx="4468">
                  <c:v>277.60000000000002</c:v>
                </c:pt>
                <c:pt idx="4469">
                  <c:v>274.7</c:v>
                </c:pt>
                <c:pt idx="4470">
                  <c:v>276.5</c:v>
                </c:pt>
                <c:pt idx="4471">
                  <c:v>265.8</c:v>
                </c:pt>
                <c:pt idx="4472">
                  <c:v>277.60000000000002</c:v>
                </c:pt>
                <c:pt idx="4473">
                  <c:v>276.7</c:v>
                </c:pt>
                <c:pt idx="4474">
                  <c:v>275.60000000000002</c:v>
                </c:pt>
                <c:pt idx="4475">
                  <c:v>274.8</c:v>
                </c:pt>
                <c:pt idx="4476">
                  <c:v>276.60000000000002</c:v>
                </c:pt>
                <c:pt idx="4477">
                  <c:v>273.60000000000002</c:v>
                </c:pt>
                <c:pt idx="4478">
                  <c:v>275.5</c:v>
                </c:pt>
                <c:pt idx="4479">
                  <c:v>275.39999999999998</c:v>
                </c:pt>
                <c:pt idx="4480">
                  <c:v>273.60000000000002</c:v>
                </c:pt>
                <c:pt idx="4481">
                  <c:v>276.5</c:v>
                </c:pt>
                <c:pt idx="4482">
                  <c:v>273.5</c:v>
                </c:pt>
                <c:pt idx="4483">
                  <c:v>274.3</c:v>
                </c:pt>
                <c:pt idx="4484">
                  <c:v>274.10000000000002</c:v>
                </c:pt>
                <c:pt idx="4485">
                  <c:v>268.60000000000002</c:v>
                </c:pt>
                <c:pt idx="4486">
                  <c:v>270.89999999999998</c:v>
                </c:pt>
                <c:pt idx="4487">
                  <c:v>271.3</c:v>
                </c:pt>
                <c:pt idx="4488">
                  <c:v>268.89999999999998</c:v>
                </c:pt>
                <c:pt idx="4489">
                  <c:v>271.39999999999998</c:v>
                </c:pt>
                <c:pt idx="4490">
                  <c:v>271.60000000000002</c:v>
                </c:pt>
                <c:pt idx="4491">
                  <c:v>268.3</c:v>
                </c:pt>
                <c:pt idx="4492">
                  <c:v>268.89999999999998</c:v>
                </c:pt>
                <c:pt idx="4493">
                  <c:v>269.7</c:v>
                </c:pt>
                <c:pt idx="4494">
                  <c:v>270.2</c:v>
                </c:pt>
                <c:pt idx="4495">
                  <c:v>265.89999999999998</c:v>
                </c:pt>
                <c:pt idx="4496">
                  <c:v>262.39999999999998</c:v>
                </c:pt>
                <c:pt idx="4497">
                  <c:v>269.2</c:v>
                </c:pt>
                <c:pt idx="4498">
                  <c:v>270.10000000000002</c:v>
                </c:pt>
                <c:pt idx="4499">
                  <c:v>268.3</c:v>
                </c:pt>
                <c:pt idx="4500">
                  <c:v>265.10000000000002</c:v>
                </c:pt>
                <c:pt idx="4501">
                  <c:v>266.39999999999998</c:v>
                </c:pt>
                <c:pt idx="4502">
                  <c:v>268.3</c:v>
                </c:pt>
                <c:pt idx="4503">
                  <c:v>265.5</c:v>
                </c:pt>
                <c:pt idx="4504">
                  <c:v>267.39999999999998</c:v>
                </c:pt>
                <c:pt idx="4505">
                  <c:v>256.7</c:v>
                </c:pt>
                <c:pt idx="4506">
                  <c:v>267.2</c:v>
                </c:pt>
                <c:pt idx="4507">
                  <c:v>265.89999999999998</c:v>
                </c:pt>
                <c:pt idx="4508">
                  <c:v>265.39999999999998</c:v>
                </c:pt>
                <c:pt idx="4509">
                  <c:v>257.7</c:v>
                </c:pt>
                <c:pt idx="4510">
                  <c:v>265.39999999999998</c:v>
                </c:pt>
                <c:pt idx="4511">
                  <c:v>264.60000000000002</c:v>
                </c:pt>
                <c:pt idx="4512">
                  <c:v>258.7</c:v>
                </c:pt>
                <c:pt idx="4513">
                  <c:v>262</c:v>
                </c:pt>
                <c:pt idx="4514">
                  <c:v>263.7</c:v>
                </c:pt>
                <c:pt idx="4515">
                  <c:v>262.39999999999998</c:v>
                </c:pt>
                <c:pt idx="4516">
                  <c:v>261.5</c:v>
                </c:pt>
                <c:pt idx="4517">
                  <c:v>260.10000000000002</c:v>
                </c:pt>
                <c:pt idx="4518">
                  <c:v>260.39999999999998</c:v>
                </c:pt>
                <c:pt idx="4519">
                  <c:v>262.39999999999998</c:v>
                </c:pt>
                <c:pt idx="4520">
                  <c:v>264</c:v>
                </c:pt>
                <c:pt idx="4521">
                  <c:v>258</c:v>
                </c:pt>
                <c:pt idx="4522">
                  <c:v>262.7</c:v>
                </c:pt>
                <c:pt idx="4523">
                  <c:v>256.39999999999998</c:v>
                </c:pt>
                <c:pt idx="4524">
                  <c:v>257.89999999999998</c:v>
                </c:pt>
                <c:pt idx="4525">
                  <c:v>258</c:v>
                </c:pt>
                <c:pt idx="4526">
                  <c:v>261.89999999999998</c:v>
                </c:pt>
                <c:pt idx="4527">
                  <c:v>257.5</c:v>
                </c:pt>
                <c:pt idx="4528">
                  <c:v>262.7</c:v>
                </c:pt>
                <c:pt idx="4529">
                  <c:v>260.7</c:v>
                </c:pt>
                <c:pt idx="4530">
                  <c:v>258.7</c:v>
                </c:pt>
                <c:pt idx="4531">
                  <c:v>260.2</c:v>
                </c:pt>
                <c:pt idx="4532">
                  <c:v>261.7</c:v>
                </c:pt>
                <c:pt idx="4533">
                  <c:v>259.60000000000002</c:v>
                </c:pt>
                <c:pt idx="4534">
                  <c:v>260.5</c:v>
                </c:pt>
                <c:pt idx="4535">
                  <c:v>259</c:v>
                </c:pt>
                <c:pt idx="4536">
                  <c:v>259.60000000000002</c:v>
                </c:pt>
                <c:pt idx="4537">
                  <c:v>259</c:v>
                </c:pt>
                <c:pt idx="4538">
                  <c:v>257.8</c:v>
                </c:pt>
                <c:pt idx="4539">
                  <c:v>257.5</c:v>
                </c:pt>
                <c:pt idx="4540">
                  <c:v>258.7</c:v>
                </c:pt>
                <c:pt idx="4541">
                  <c:v>256.2</c:v>
                </c:pt>
                <c:pt idx="4542">
                  <c:v>260.3</c:v>
                </c:pt>
                <c:pt idx="4543">
                  <c:v>259</c:v>
                </c:pt>
                <c:pt idx="4544">
                  <c:v>253.3</c:v>
                </c:pt>
                <c:pt idx="4545">
                  <c:v>254.6</c:v>
                </c:pt>
                <c:pt idx="4546">
                  <c:v>254.7</c:v>
                </c:pt>
                <c:pt idx="4547">
                  <c:v>256.8</c:v>
                </c:pt>
                <c:pt idx="4548">
                  <c:v>256.10000000000002</c:v>
                </c:pt>
                <c:pt idx="4549">
                  <c:v>245.6</c:v>
                </c:pt>
                <c:pt idx="4550">
                  <c:v>257.7</c:v>
                </c:pt>
                <c:pt idx="4551">
                  <c:v>255.9</c:v>
                </c:pt>
                <c:pt idx="4552">
                  <c:v>257</c:v>
                </c:pt>
                <c:pt idx="4553">
                  <c:v>255.7</c:v>
                </c:pt>
                <c:pt idx="4554">
                  <c:v>255.6</c:v>
                </c:pt>
                <c:pt idx="4555">
                  <c:v>253.8</c:v>
                </c:pt>
                <c:pt idx="4556">
                  <c:v>254.8</c:v>
                </c:pt>
                <c:pt idx="4557">
                  <c:v>255.6</c:v>
                </c:pt>
                <c:pt idx="4558">
                  <c:v>256</c:v>
                </c:pt>
                <c:pt idx="4559">
                  <c:v>251.1</c:v>
                </c:pt>
                <c:pt idx="4560">
                  <c:v>252.9</c:v>
                </c:pt>
                <c:pt idx="4561">
                  <c:v>253.3</c:v>
                </c:pt>
                <c:pt idx="4562">
                  <c:v>254.8</c:v>
                </c:pt>
                <c:pt idx="4563">
                  <c:v>254.8</c:v>
                </c:pt>
                <c:pt idx="4564">
                  <c:v>254.8</c:v>
                </c:pt>
                <c:pt idx="4565">
                  <c:v>255.7</c:v>
                </c:pt>
                <c:pt idx="4566">
                  <c:v>254.4</c:v>
                </c:pt>
                <c:pt idx="4567">
                  <c:v>254.5</c:v>
                </c:pt>
                <c:pt idx="4568">
                  <c:v>253</c:v>
                </c:pt>
                <c:pt idx="4569">
                  <c:v>254.3</c:v>
                </c:pt>
                <c:pt idx="4570">
                  <c:v>254.5</c:v>
                </c:pt>
                <c:pt idx="4571">
                  <c:v>253.9</c:v>
                </c:pt>
                <c:pt idx="4572">
                  <c:v>252.7</c:v>
                </c:pt>
                <c:pt idx="4573">
                  <c:v>246.8</c:v>
                </c:pt>
                <c:pt idx="4574">
                  <c:v>253.9</c:v>
                </c:pt>
                <c:pt idx="4575">
                  <c:v>254.8</c:v>
                </c:pt>
                <c:pt idx="4576">
                  <c:v>254.8</c:v>
                </c:pt>
                <c:pt idx="4577">
                  <c:v>254.7</c:v>
                </c:pt>
                <c:pt idx="4578">
                  <c:v>253.8</c:v>
                </c:pt>
                <c:pt idx="4579">
                  <c:v>253</c:v>
                </c:pt>
                <c:pt idx="4580">
                  <c:v>251.9</c:v>
                </c:pt>
                <c:pt idx="4581">
                  <c:v>250.7</c:v>
                </c:pt>
                <c:pt idx="4582">
                  <c:v>252.3</c:v>
                </c:pt>
                <c:pt idx="4583">
                  <c:v>253.7</c:v>
                </c:pt>
                <c:pt idx="4584">
                  <c:v>247.4</c:v>
                </c:pt>
                <c:pt idx="4585">
                  <c:v>248.8</c:v>
                </c:pt>
                <c:pt idx="4586">
                  <c:v>250.1</c:v>
                </c:pt>
                <c:pt idx="4587">
                  <c:v>253.2</c:v>
                </c:pt>
                <c:pt idx="4588">
                  <c:v>253.8</c:v>
                </c:pt>
                <c:pt idx="4589">
                  <c:v>253.6</c:v>
                </c:pt>
                <c:pt idx="4590">
                  <c:v>247.3</c:v>
                </c:pt>
                <c:pt idx="4591">
                  <c:v>250.5</c:v>
                </c:pt>
                <c:pt idx="4592">
                  <c:v>245.4</c:v>
                </c:pt>
                <c:pt idx="4593">
                  <c:v>251.2</c:v>
                </c:pt>
                <c:pt idx="4594">
                  <c:v>249.6</c:v>
                </c:pt>
                <c:pt idx="4595">
                  <c:v>252.6</c:v>
                </c:pt>
                <c:pt idx="4596">
                  <c:v>251.6</c:v>
                </c:pt>
                <c:pt idx="4597">
                  <c:v>250.6</c:v>
                </c:pt>
                <c:pt idx="4598">
                  <c:v>243.3</c:v>
                </c:pt>
                <c:pt idx="4599">
                  <c:v>249.9</c:v>
                </c:pt>
                <c:pt idx="4600">
                  <c:v>249.8</c:v>
                </c:pt>
                <c:pt idx="4601">
                  <c:v>252.4</c:v>
                </c:pt>
                <c:pt idx="4602">
                  <c:v>250.3</c:v>
                </c:pt>
                <c:pt idx="4603">
                  <c:v>253</c:v>
                </c:pt>
                <c:pt idx="4604">
                  <c:v>241.9</c:v>
                </c:pt>
                <c:pt idx="4605">
                  <c:v>252</c:v>
                </c:pt>
                <c:pt idx="4606">
                  <c:v>250.1</c:v>
                </c:pt>
                <c:pt idx="4607">
                  <c:v>246.3</c:v>
                </c:pt>
                <c:pt idx="4608">
                  <c:v>252.8</c:v>
                </c:pt>
                <c:pt idx="4609">
                  <c:v>249.9</c:v>
                </c:pt>
                <c:pt idx="4610">
                  <c:v>249.6</c:v>
                </c:pt>
                <c:pt idx="4611">
                  <c:v>248.1</c:v>
                </c:pt>
                <c:pt idx="4612">
                  <c:v>251.8</c:v>
                </c:pt>
                <c:pt idx="4613">
                  <c:v>245.2</c:v>
                </c:pt>
                <c:pt idx="4614">
                  <c:v>249.6</c:v>
                </c:pt>
                <c:pt idx="4615">
                  <c:v>244.3</c:v>
                </c:pt>
                <c:pt idx="4616">
                  <c:v>253.8</c:v>
                </c:pt>
                <c:pt idx="4617">
                  <c:v>252.2</c:v>
                </c:pt>
                <c:pt idx="4618">
                  <c:v>251.9</c:v>
                </c:pt>
                <c:pt idx="4619">
                  <c:v>254.9</c:v>
                </c:pt>
                <c:pt idx="4620">
                  <c:v>256.39999999999998</c:v>
                </c:pt>
                <c:pt idx="4621">
                  <c:v>245.1</c:v>
                </c:pt>
                <c:pt idx="4622">
                  <c:v>251.9</c:v>
                </c:pt>
                <c:pt idx="4623">
                  <c:v>250.7</c:v>
                </c:pt>
                <c:pt idx="4624">
                  <c:v>250.8</c:v>
                </c:pt>
                <c:pt idx="4625">
                  <c:v>252.7</c:v>
                </c:pt>
                <c:pt idx="4626">
                  <c:v>252.6</c:v>
                </c:pt>
                <c:pt idx="4627">
                  <c:v>248.7</c:v>
                </c:pt>
                <c:pt idx="4628">
                  <c:v>250.7</c:v>
                </c:pt>
                <c:pt idx="4629">
                  <c:v>251</c:v>
                </c:pt>
                <c:pt idx="4630">
                  <c:v>254.2</c:v>
                </c:pt>
                <c:pt idx="4631">
                  <c:v>252.9</c:v>
                </c:pt>
                <c:pt idx="4632">
                  <c:v>255.4</c:v>
                </c:pt>
                <c:pt idx="4633">
                  <c:v>254</c:v>
                </c:pt>
                <c:pt idx="4634">
                  <c:v>249.8</c:v>
                </c:pt>
                <c:pt idx="4635">
                  <c:v>252.1</c:v>
                </c:pt>
                <c:pt idx="4636">
                  <c:v>256.5</c:v>
                </c:pt>
                <c:pt idx="4637">
                  <c:v>256.89999999999998</c:v>
                </c:pt>
                <c:pt idx="4638">
                  <c:v>256.8</c:v>
                </c:pt>
                <c:pt idx="4639">
                  <c:v>256.60000000000002</c:v>
                </c:pt>
                <c:pt idx="4640">
                  <c:v>256.7</c:v>
                </c:pt>
                <c:pt idx="4641">
                  <c:v>256.10000000000002</c:v>
                </c:pt>
                <c:pt idx="4642">
                  <c:v>253.9</c:v>
                </c:pt>
                <c:pt idx="4643">
                  <c:v>254.5</c:v>
                </c:pt>
                <c:pt idx="4644">
                  <c:v>252.5</c:v>
                </c:pt>
                <c:pt idx="4645">
                  <c:v>256</c:v>
                </c:pt>
                <c:pt idx="4646">
                  <c:v>253.9</c:v>
                </c:pt>
                <c:pt idx="4647">
                  <c:v>256</c:v>
                </c:pt>
                <c:pt idx="4648">
                  <c:v>249.1</c:v>
                </c:pt>
                <c:pt idx="4649">
                  <c:v>255.5</c:v>
                </c:pt>
                <c:pt idx="4650">
                  <c:v>252.3</c:v>
                </c:pt>
                <c:pt idx="4651">
                  <c:v>257.60000000000002</c:v>
                </c:pt>
                <c:pt idx="4652">
                  <c:v>256.10000000000002</c:v>
                </c:pt>
                <c:pt idx="4653">
                  <c:v>250.5</c:v>
                </c:pt>
                <c:pt idx="4654">
                  <c:v>255.6</c:v>
                </c:pt>
                <c:pt idx="4655">
                  <c:v>250.3</c:v>
                </c:pt>
                <c:pt idx="4656">
                  <c:v>258.7</c:v>
                </c:pt>
                <c:pt idx="4657">
                  <c:v>258.7</c:v>
                </c:pt>
                <c:pt idx="4658">
                  <c:v>254.9</c:v>
                </c:pt>
                <c:pt idx="4659">
                  <c:v>256.8</c:v>
                </c:pt>
                <c:pt idx="4660">
                  <c:v>252.4</c:v>
                </c:pt>
                <c:pt idx="4661">
                  <c:v>246.5</c:v>
                </c:pt>
                <c:pt idx="4662">
                  <c:v>257.5</c:v>
                </c:pt>
                <c:pt idx="4663">
                  <c:v>254.4</c:v>
                </c:pt>
                <c:pt idx="4664">
                  <c:v>255</c:v>
                </c:pt>
                <c:pt idx="4665">
                  <c:v>255.2</c:v>
                </c:pt>
                <c:pt idx="4666">
                  <c:v>251.9</c:v>
                </c:pt>
                <c:pt idx="4667">
                  <c:v>259.5</c:v>
                </c:pt>
                <c:pt idx="4668">
                  <c:v>256.8</c:v>
                </c:pt>
                <c:pt idx="4669">
                  <c:v>257.5</c:v>
                </c:pt>
                <c:pt idx="4670">
                  <c:v>254</c:v>
                </c:pt>
                <c:pt idx="4671">
                  <c:v>259.3</c:v>
                </c:pt>
                <c:pt idx="4672">
                  <c:v>261.7</c:v>
                </c:pt>
                <c:pt idx="4673">
                  <c:v>258.7</c:v>
                </c:pt>
                <c:pt idx="4674">
                  <c:v>259.5</c:v>
                </c:pt>
                <c:pt idx="4675">
                  <c:v>260</c:v>
                </c:pt>
                <c:pt idx="4676">
                  <c:v>259.8</c:v>
                </c:pt>
                <c:pt idx="4677">
                  <c:v>258.8</c:v>
                </c:pt>
                <c:pt idx="4678">
                  <c:v>257.2</c:v>
                </c:pt>
                <c:pt idx="4679">
                  <c:v>260.7</c:v>
                </c:pt>
                <c:pt idx="4680">
                  <c:v>259.60000000000002</c:v>
                </c:pt>
                <c:pt idx="4681">
                  <c:v>254.9</c:v>
                </c:pt>
                <c:pt idx="4682">
                  <c:v>252.1</c:v>
                </c:pt>
                <c:pt idx="4683">
                  <c:v>257.5</c:v>
                </c:pt>
                <c:pt idx="4684">
                  <c:v>257.3</c:v>
                </c:pt>
                <c:pt idx="4685">
                  <c:v>257.8</c:v>
                </c:pt>
                <c:pt idx="4686">
                  <c:v>256.39999999999998</c:v>
                </c:pt>
                <c:pt idx="4687">
                  <c:v>259.2</c:v>
                </c:pt>
                <c:pt idx="4688">
                  <c:v>264.2</c:v>
                </c:pt>
                <c:pt idx="4689">
                  <c:v>258.10000000000002</c:v>
                </c:pt>
                <c:pt idx="4690">
                  <c:v>255.9</c:v>
                </c:pt>
                <c:pt idx="4691">
                  <c:v>263.39999999999998</c:v>
                </c:pt>
                <c:pt idx="4692">
                  <c:v>258.7</c:v>
                </c:pt>
                <c:pt idx="4693">
                  <c:v>259.39999999999998</c:v>
                </c:pt>
                <c:pt idx="4694">
                  <c:v>255.7</c:v>
                </c:pt>
                <c:pt idx="4695">
                  <c:v>257.5</c:v>
                </c:pt>
                <c:pt idx="4696">
                  <c:v>252.4</c:v>
                </c:pt>
                <c:pt idx="4697">
                  <c:v>262.7</c:v>
                </c:pt>
                <c:pt idx="4698">
                  <c:v>261.5</c:v>
                </c:pt>
                <c:pt idx="4699">
                  <c:v>260.39999999999998</c:v>
                </c:pt>
                <c:pt idx="4700">
                  <c:v>262.39999999999998</c:v>
                </c:pt>
                <c:pt idx="4701">
                  <c:v>255.8</c:v>
                </c:pt>
                <c:pt idx="4702">
                  <c:v>259.2</c:v>
                </c:pt>
                <c:pt idx="4703">
                  <c:v>254.2</c:v>
                </c:pt>
                <c:pt idx="4704">
                  <c:v>260.3</c:v>
                </c:pt>
                <c:pt idx="4705">
                  <c:v>263.3</c:v>
                </c:pt>
                <c:pt idx="4706">
                  <c:v>263.2</c:v>
                </c:pt>
                <c:pt idx="4707">
                  <c:v>255.2</c:v>
                </c:pt>
                <c:pt idx="4708">
                  <c:v>257.89999999999998</c:v>
                </c:pt>
                <c:pt idx="4709">
                  <c:v>260.7</c:v>
                </c:pt>
                <c:pt idx="4710">
                  <c:v>259.3</c:v>
                </c:pt>
                <c:pt idx="4711">
                  <c:v>262.3</c:v>
                </c:pt>
                <c:pt idx="4712">
                  <c:v>260.60000000000002</c:v>
                </c:pt>
                <c:pt idx="4713">
                  <c:v>261</c:v>
                </c:pt>
                <c:pt idx="4714">
                  <c:v>266.10000000000002</c:v>
                </c:pt>
                <c:pt idx="4715">
                  <c:v>261.39999999999998</c:v>
                </c:pt>
                <c:pt idx="4716">
                  <c:v>259.89999999999998</c:v>
                </c:pt>
                <c:pt idx="4717">
                  <c:v>259</c:v>
                </c:pt>
                <c:pt idx="4718">
                  <c:v>262.39999999999998</c:v>
                </c:pt>
                <c:pt idx="4719">
                  <c:v>257.7</c:v>
                </c:pt>
                <c:pt idx="4720">
                  <c:v>264.89999999999998</c:v>
                </c:pt>
                <c:pt idx="4721">
                  <c:v>266</c:v>
                </c:pt>
                <c:pt idx="4722">
                  <c:v>259.7</c:v>
                </c:pt>
                <c:pt idx="4723">
                  <c:v>266.2</c:v>
                </c:pt>
                <c:pt idx="4724">
                  <c:v>261.89999999999998</c:v>
                </c:pt>
                <c:pt idx="4725">
                  <c:v>266.39999999999998</c:v>
                </c:pt>
                <c:pt idx="4726">
                  <c:v>259.10000000000002</c:v>
                </c:pt>
                <c:pt idx="4727">
                  <c:v>264.8</c:v>
                </c:pt>
                <c:pt idx="4728">
                  <c:v>261.60000000000002</c:v>
                </c:pt>
                <c:pt idx="4729">
                  <c:v>258</c:v>
                </c:pt>
                <c:pt idx="4730">
                  <c:v>267.60000000000002</c:v>
                </c:pt>
                <c:pt idx="4731">
                  <c:v>266.7</c:v>
                </c:pt>
                <c:pt idx="4732">
                  <c:v>265.2</c:v>
                </c:pt>
                <c:pt idx="4733">
                  <c:v>264.89999999999998</c:v>
                </c:pt>
                <c:pt idx="4734">
                  <c:v>263.39999999999998</c:v>
                </c:pt>
                <c:pt idx="4735">
                  <c:v>264.60000000000002</c:v>
                </c:pt>
                <c:pt idx="4736">
                  <c:v>258.3</c:v>
                </c:pt>
                <c:pt idx="4737">
                  <c:v>267.60000000000002</c:v>
                </c:pt>
                <c:pt idx="4738">
                  <c:v>259.8</c:v>
                </c:pt>
                <c:pt idx="4739">
                  <c:v>268.60000000000002</c:v>
                </c:pt>
                <c:pt idx="4740">
                  <c:v>268.3</c:v>
                </c:pt>
                <c:pt idx="4741">
                  <c:v>266.2</c:v>
                </c:pt>
                <c:pt idx="4742">
                  <c:v>267.8</c:v>
                </c:pt>
                <c:pt idx="4743">
                  <c:v>270.60000000000002</c:v>
                </c:pt>
                <c:pt idx="4744">
                  <c:v>271.3</c:v>
                </c:pt>
                <c:pt idx="4745">
                  <c:v>271.5</c:v>
                </c:pt>
                <c:pt idx="4746">
                  <c:v>268.10000000000002</c:v>
                </c:pt>
                <c:pt idx="4747">
                  <c:v>269.2</c:v>
                </c:pt>
                <c:pt idx="4748">
                  <c:v>264.89999999999998</c:v>
                </c:pt>
                <c:pt idx="4749">
                  <c:v>266.5</c:v>
                </c:pt>
                <c:pt idx="4750">
                  <c:v>267.5</c:v>
                </c:pt>
                <c:pt idx="4751">
                  <c:v>261</c:v>
                </c:pt>
                <c:pt idx="4752">
                  <c:v>263.7</c:v>
                </c:pt>
                <c:pt idx="4753">
                  <c:v>266.39999999999998</c:v>
                </c:pt>
                <c:pt idx="4754">
                  <c:v>268.8</c:v>
                </c:pt>
                <c:pt idx="4755">
                  <c:v>270.60000000000002</c:v>
                </c:pt>
                <c:pt idx="4756">
                  <c:v>269.89999999999998</c:v>
                </c:pt>
                <c:pt idx="4757">
                  <c:v>262.2</c:v>
                </c:pt>
                <c:pt idx="4758">
                  <c:v>269.8</c:v>
                </c:pt>
                <c:pt idx="4759">
                  <c:v>267.89999999999998</c:v>
                </c:pt>
                <c:pt idx="4760">
                  <c:v>265.8</c:v>
                </c:pt>
                <c:pt idx="4761">
                  <c:v>267.5</c:v>
                </c:pt>
                <c:pt idx="4762">
                  <c:v>265.7</c:v>
                </c:pt>
                <c:pt idx="4763">
                  <c:v>257.39999999999998</c:v>
                </c:pt>
                <c:pt idx="4764">
                  <c:v>267.89999999999998</c:v>
                </c:pt>
                <c:pt idx="4765">
                  <c:v>260.2</c:v>
                </c:pt>
                <c:pt idx="4766">
                  <c:v>268.60000000000002</c:v>
                </c:pt>
                <c:pt idx="4767">
                  <c:v>268.3</c:v>
                </c:pt>
                <c:pt idx="4768">
                  <c:v>265.5</c:v>
                </c:pt>
                <c:pt idx="4769">
                  <c:v>267.2</c:v>
                </c:pt>
                <c:pt idx="4770">
                  <c:v>263.5</c:v>
                </c:pt>
                <c:pt idx="4771">
                  <c:v>271.10000000000002</c:v>
                </c:pt>
                <c:pt idx="4772">
                  <c:v>269.89999999999998</c:v>
                </c:pt>
                <c:pt idx="4773">
                  <c:v>270.7</c:v>
                </c:pt>
                <c:pt idx="4774">
                  <c:v>269.7</c:v>
                </c:pt>
                <c:pt idx="4775">
                  <c:v>273.3</c:v>
                </c:pt>
                <c:pt idx="4776">
                  <c:v>270.3</c:v>
                </c:pt>
                <c:pt idx="4777">
                  <c:v>273.2</c:v>
                </c:pt>
                <c:pt idx="4778">
                  <c:v>272.3</c:v>
                </c:pt>
                <c:pt idx="4779">
                  <c:v>268.2</c:v>
                </c:pt>
                <c:pt idx="4780">
                  <c:v>269.2</c:v>
                </c:pt>
                <c:pt idx="4781">
                  <c:v>270.60000000000002</c:v>
                </c:pt>
                <c:pt idx="4782">
                  <c:v>270.8</c:v>
                </c:pt>
                <c:pt idx="4783">
                  <c:v>272.60000000000002</c:v>
                </c:pt>
                <c:pt idx="4784">
                  <c:v>271.2</c:v>
                </c:pt>
                <c:pt idx="4785">
                  <c:v>264.10000000000002</c:v>
                </c:pt>
                <c:pt idx="4786">
                  <c:v>270.39999999999998</c:v>
                </c:pt>
                <c:pt idx="4787">
                  <c:v>267.89999999999998</c:v>
                </c:pt>
                <c:pt idx="4788">
                  <c:v>269.60000000000002</c:v>
                </c:pt>
                <c:pt idx="4789">
                  <c:v>266.10000000000002</c:v>
                </c:pt>
                <c:pt idx="4790">
                  <c:v>270.60000000000002</c:v>
                </c:pt>
                <c:pt idx="4791">
                  <c:v>270.60000000000002</c:v>
                </c:pt>
                <c:pt idx="4792">
                  <c:v>267.8</c:v>
                </c:pt>
                <c:pt idx="4793">
                  <c:v>266.3</c:v>
                </c:pt>
                <c:pt idx="4794">
                  <c:v>271.2</c:v>
                </c:pt>
                <c:pt idx="4795">
                  <c:v>269.89999999999998</c:v>
                </c:pt>
                <c:pt idx="4796">
                  <c:v>271.8</c:v>
                </c:pt>
                <c:pt idx="4797">
                  <c:v>273.39999999999998</c:v>
                </c:pt>
                <c:pt idx="4798">
                  <c:v>274.5</c:v>
                </c:pt>
                <c:pt idx="4799">
                  <c:v>275.7</c:v>
                </c:pt>
                <c:pt idx="4800">
                  <c:v>276.39999999999998</c:v>
                </c:pt>
                <c:pt idx="4801">
                  <c:v>273.2</c:v>
                </c:pt>
                <c:pt idx="4802">
                  <c:v>264.2</c:v>
                </c:pt>
                <c:pt idx="4803">
                  <c:v>273.5</c:v>
                </c:pt>
                <c:pt idx="4804">
                  <c:v>270.8</c:v>
                </c:pt>
                <c:pt idx="4805">
                  <c:v>276.3</c:v>
                </c:pt>
                <c:pt idx="4806">
                  <c:v>272.8</c:v>
                </c:pt>
                <c:pt idx="4807">
                  <c:v>276</c:v>
                </c:pt>
                <c:pt idx="4808">
                  <c:v>272.8</c:v>
                </c:pt>
                <c:pt idx="4809">
                  <c:v>275.2</c:v>
                </c:pt>
                <c:pt idx="4810">
                  <c:v>275.3</c:v>
                </c:pt>
                <c:pt idx="4811">
                  <c:v>276.60000000000002</c:v>
                </c:pt>
                <c:pt idx="4812">
                  <c:v>277.2</c:v>
                </c:pt>
                <c:pt idx="4813">
                  <c:v>275.10000000000002</c:v>
                </c:pt>
                <c:pt idx="4814">
                  <c:v>276.5</c:v>
                </c:pt>
                <c:pt idx="4815">
                  <c:v>274.60000000000002</c:v>
                </c:pt>
                <c:pt idx="4816">
                  <c:v>274.60000000000002</c:v>
                </c:pt>
                <c:pt idx="4817">
                  <c:v>275.2</c:v>
                </c:pt>
                <c:pt idx="4818">
                  <c:v>270.89999999999998</c:v>
                </c:pt>
                <c:pt idx="4819">
                  <c:v>267.39999999999998</c:v>
                </c:pt>
                <c:pt idx="4820">
                  <c:v>263.3</c:v>
                </c:pt>
                <c:pt idx="4821">
                  <c:v>271.7</c:v>
                </c:pt>
                <c:pt idx="4822">
                  <c:v>272.2</c:v>
                </c:pt>
                <c:pt idx="4823">
                  <c:v>274.60000000000002</c:v>
                </c:pt>
                <c:pt idx="4824">
                  <c:v>275.60000000000002</c:v>
                </c:pt>
                <c:pt idx="4825">
                  <c:v>274.89999999999998</c:v>
                </c:pt>
                <c:pt idx="4826">
                  <c:v>274.5</c:v>
                </c:pt>
                <c:pt idx="4827">
                  <c:v>272.10000000000002</c:v>
                </c:pt>
                <c:pt idx="4828">
                  <c:v>273.89999999999998</c:v>
                </c:pt>
                <c:pt idx="4829">
                  <c:v>275.39999999999998</c:v>
                </c:pt>
                <c:pt idx="4830">
                  <c:v>273.39999999999998</c:v>
                </c:pt>
                <c:pt idx="4831">
                  <c:v>274.60000000000002</c:v>
                </c:pt>
                <c:pt idx="4832">
                  <c:v>272.89999999999998</c:v>
                </c:pt>
                <c:pt idx="4833">
                  <c:v>266</c:v>
                </c:pt>
                <c:pt idx="4834">
                  <c:v>267.60000000000002</c:v>
                </c:pt>
                <c:pt idx="4835">
                  <c:v>273.2</c:v>
                </c:pt>
                <c:pt idx="4836">
                  <c:v>264.8</c:v>
                </c:pt>
                <c:pt idx="4837">
                  <c:v>262.10000000000002</c:v>
                </c:pt>
                <c:pt idx="4838">
                  <c:v>271.60000000000002</c:v>
                </c:pt>
                <c:pt idx="4839">
                  <c:v>272.7</c:v>
                </c:pt>
                <c:pt idx="4840">
                  <c:v>273.89999999999998</c:v>
                </c:pt>
                <c:pt idx="4841">
                  <c:v>272.60000000000002</c:v>
                </c:pt>
                <c:pt idx="4842">
                  <c:v>266.2</c:v>
                </c:pt>
                <c:pt idx="4843">
                  <c:v>265.8</c:v>
                </c:pt>
                <c:pt idx="4844">
                  <c:v>270.60000000000002</c:v>
                </c:pt>
                <c:pt idx="4845">
                  <c:v>271</c:v>
                </c:pt>
                <c:pt idx="4846">
                  <c:v>274.3</c:v>
                </c:pt>
                <c:pt idx="4847">
                  <c:v>275.39999999999998</c:v>
                </c:pt>
                <c:pt idx="4848">
                  <c:v>263.2</c:v>
                </c:pt>
                <c:pt idx="4849">
                  <c:v>272.39999999999998</c:v>
                </c:pt>
                <c:pt idx="4850">
                  <c:v>274.5</c:v>
                </c:pt>
                <c:pt idx="4851">
                  <c:v>272.7</c:v>
                </c:pt>
                <c:pt idx="4852">
                  <c:v>274.60000000000002</c:v>
                </c:pt>
                <c:pt idx="4853">
                  <c:v>272.60000000000002</c:v>
                </c:pt>
                <c:pt idx="4854">
                  <c:v>271.39999999999998</c:v>
                </c:pt>
                <c:pt idx="4855">
                  <c:v>267.8</c:v>
                </c:pt>
                <c:pt idx="4856">
                  <c:v>272.60000000000002</c:v>
                </c:pt>
                <c:pt idx="4857">
                  <c:v>274.89999999999998</c:v>
                </c:pt>
                <c:pt idx="4858">
                  <c:v>274.3</c:v>
                </c:pt>
                <c:pt idx="4859">
                  <c:v>274.60000000000002</c:v>
                </c:pt>
                <c:pt idx="4860">
                  <c:v>275.89999999999998</c:v>
                </c:pt>
                <c:pt idx="4861">
                  <c:v>277.3</c:v>
                </c:pt>
                <c:pt idx="4862">
                  <c:v>276.5</c:v>
                </c:pt>
                <c:pt idx="4863">
                  <c:v>272.89999999999998</c:v>
                </c:pt>
                <c:pt idx="4864">
                  <c:v>274.3</c:v>
                </c:pt>
                <c:pt idx="4865">
                  <c:v>274.60000000000002</c:v>
                </c:pt>
                <c:pt idx="4866">
                  <c:v>273.60000000000002</c:v>
                </c:pt>
                <c:pt idx="4867">
                  <c:v>273.60000000000002</c:v>
                </c:pt>
                <c:pt idx="4868">
                  <c:v>274.60000000000002</c:v>
                </c:pt>
                <c:pt idx="4869">
                  <c:v>273.8</c:v>
                </c:pt>
                <c:pt idx="4870">
                  <c:v>271.3</c:v>
                </c:pt>
                <c:pt idx="4871">
                  <c:v>275.60000000000002</c:v>
                </c:pt>
                <c:pt idx="4872">
                  <c:v>272.8</c:v>
                </c:pt>
                <c:pt idx="4873">
                  <c:v>273.60000000000002</c:v>
                </c:pt>
                <c:pt idx="4874">
                  <c:v>275.60000000000002</c:v>
                </c:pt>
                <c:pt idx="4875">
                  <c:v>276.89999999999998</c:v>
                </c:pt>
                <c:pt idx="4876">
                  <c:v>278.2</c:v>
                </c:pt>
                <c:pt idx="4877">
                  <c:v>278.60000000000002</c:v>
                </c:pt>
                <c:pt idx="4878">
                  <c:v>279.89999999999998</c:v>
                </c:pt>
                <c:pt idx="4879">
                  <c:v>271</c:v>
                </c:pt>
                <c:pt idx="4880">
                  <c:v>277.60000000000002</c:v>
                </c:pt>
                <c:pt idx="4881">
                  <c:v>277.89999999999998</c:v>
                </c:pt>
                <c:pt idx="4882">
                  <c:v>269.2</c:v>
                </c:pt>
                <c:pt idx="4883">
                  <c:v>277.5</c:v>
                </c:pt>
                <c:pt idx="4884">
                  <c:v>273.3</c:v>
                </c:pt>
                <c:pt idx="4885">
                  <c:v>273.89999999999998</c:v>
                </c:pt>
                <c:pt idx="4886">
                  <c:v>277.5</c:v>
                </c:pt>
                <c:pt idx="4887">
                  <c:v>276</c:v>
                </c:pt>
                <c:pt idx="4888">
                  <c:v>276.5</c:v>
                </c:pt>
                <c:pt idx="4889">
                  <c:v>269.7</c:v>
                </c:pt>
                <c:pt idx="4890">
                  <c:v>275.89999999999998</c:v>
                </c:pt>
                <c:pt idx="4891">
                  <c:v>277.2</c:v>
                </c:pt>
                <c:pt idx="4892">
                  <c:v>276.39999999999998</c:v>
                </c:pt>
                <c:pt idx="4893">
                  <c:v>266.89999999999998</c:v>
                </c:pt>
                <c:pt idx="4894">
                  <c:v>273.89999999999998</c:v>
                </c:pt>
                <c:pt idx="4895">
                  <c:v>277.5</c:v>
                </c:pt>
                <c:pt idx="4896">
                  <c:v>276.3</c:v>
                </c:pt>
                <c:pt idx="4897">
                  <c:v>276.89999999999998</c:v>
                </c:pt>
                <c:pt idx="4898">
                  <c:v>274.60000000000002</c:v>
                </c:pt>
                <c:pt idx="4899">
                  <c:v>275.60000000000002</c:v>
                </c:pt>
                <c:pt idx="4900">
                  <c:v>278.89999999999998</c:v>
                </c:pt>
                <c:pt idx="4901">
                  <c:v>268.7</c:v>
                </c:pt>
                <c:pt idx="4902">
                  <c:v>277</c:v>
                </c:pt>
                <c:pt idx="4903">
                  <c:v>278.89999999999998</c:v>
                </c:pt>
                <c:pt idx="4904">
                  <c:v>278.5</c:v>
                </c:pt>
                <c:pt idx="4905">
                  <c:v>272.7</c:v>
                </c:pt>
                <c:pt idx="4906">
                  <c:v>268.5</c:v>
                </c:pt>
                <c:pt idx="4907">
                  <c:v>276.5</c:v>
                </c:pt>
                <c:pt idx="4908">
                  <c:v>274</c:v>
                </c:pt>
                <c:pt idx="4909">
                  <c:v>273.89999999999998</c:v>
                </c:pt>
                <c:pt idx="4910">
                  <c:v>275.60000000000002</c:v>
                </c:pt>
                <c:pt idx="4911">
                  <c:v>275.89999999999998</c:v>
                </c:pt>
                <c:pt idx="4912">
                  <c:v>269.8</c:v>
                </c:pt>
                <c:pt idx="4913">
                  <c:v>276.60000000000002</c:v>
                </c:pt>
                <c:pt idx="4914">
                  <c:v>274.5</c:v>
                </c:pt>
                <c:pt idx="4915">
                  <c:v>269.3</c:v>
                </c:pt>
                <c:pt idx="4916">
                  <c:v>272.60000000000002</c:v>
                </c:pt>
                <c:pt idx="4917">
                  <c:v>272.89999999999998</c:v>
                </c:pt>
                <c:pt idx="4918">
                  <c:v>272.3</c:v>
                </c:pt>
                <c:pt idx="4919">
                  <c:v>269.60000000000002</c:v>
                </c:pt>
                <c:pt idx="4920">
                  <c:v>271.8</c:v>
                </c:pt>
                <c:pt idx="4921">
                  <c:v>278.89999999999998</c:v>
                </c:pt>
                <c:pt idx="4922">
                  <c:v>276.60000000000002</c:v>
                </c:pt>
                <c:pt idx="4923">
                  <c:v>277.89999999999998</c:v>
                </c:pt>
                <c:pt idx="4924">
                  <c:v>271.8</c:v>
                </c:pt>
                <c:pt idx="4925">
                  <c:v>278.5</c:v>
                </c:pt>
                <c:pt idx="4926">
                  <c:v>277.3</c:v>
                </c:pt>
                <c:pt idx="4927">
                  <c:v>273.8</c:v>
                </c:pt>
                <c:pt idx="4928">
                  <c:v>265.89999999999998</c:v>
                </c:pt>
                <c:pt idx="4929">
                  <c:v>275</c:v>
                </c:pt>
                <c:pt idx="4930">
                  <c:v>273.5</c:v>
                </c:pt>
                <c:pt idx="4931">
                  <c:v>278.60000000000002</c:v>
                </c:pt>
                <c:pt idx="4932">
                  <c:v>278.2</c:v>
                </c:pt>
                <c:pt idx="4933">
                  <c:v>274.8</c:v>
                </c:pt>
                <c:pt idx="4934">
                  <c:v>274.5</c:v>
                </c:pt>
                <c:pt idx="4935">
                  <c:v>269.8</c:v>
                </c:pt>
                <c:pt idx="4936">
                  <c:v>275.60000000000002</c:v>
                </c:pt>
                <c:pt idx="4937">
                  <c:v>277.5</c:v>
                </c:pt>
                <c:pt idx="4938">
                  <c:v>274.3</c:v>
                </c:pt>
                <c:pt idx="4939">
                  <c:v>273.5</c:v>
                </c:pt>
                <c:pt idx="4940">
                  <c:v>270.7</c:v>
                </c:pt>
                <c:pt idx="4941">
                  <c:v>274.89999999999998</c:v>
                </c:pt>
                <c:pt idx="4942">
                  <c:v>274.2</c:v>
                </c:pt>
                <c:pt idx="4943">
                  <c:v>273.60000000000002</c:v>
                </c:pt>
                <c:pt idx="4944">
                  <c:v>270.60000000000002</c:v>
                </c:pt>
                <c:pt idx="4945">
                  <c:v>273.3</c:v>
                </c:pt>
                <c:pt idx="4946">
                  <c:v>274.39999999999998</c:v>
                </c:pt>
                <c:pt idx="4947">
                  <c:v>267.2</c:v>
                </c:pt>
                <c:pt idx="4948">
                  <c:v>274.3</c:v>
                </c:pt>
                <c:pt idx="4949">
                  <c:v>274.60000000000002</c:v>
                </c:pt>
                <c:pt idx="4950">
                  <c:v>270.8</c:v>
                </c:pt>
                <c:pt idx="4951">
                  <c:v>267.7</c:v>
                </c:pt>
                <c:pt idx="4952">
                  <c:v>270.7</c:v>
                </c:pt>
                <c:pt idx="4953">
                  <c:v>273.89999999999998</c:v>
                </c:pt>
                <c:pt idx="4954">
                  <c:v>275.3</c:v>
                </c:pt>
                <c:pt idx="4955">
                  <c:v>277.5</c:v>
                </c:pt>
                <c:pt idx="4956">
                  <c:v>273.5</c:v>
                </c:pt>
                <c:pt idx="4957">
                  <c:v>269.60000000000002</c:v>
                </c:pt>
                <c:pt idx="4958">
                  <c:v>274.60000000000002</c:v>
                </c:pt>
                <c:pt idx="4959">
                  <c:v>276.60000000000002</c:v>
                </c:pt>
                <c:pt idx="4960">
                  <c:v>271.10000000000002</c:v>
                </c:pt>
                <c:pt idx="4961">
                  <c:v>274.60000000000002</c:v>
                </c:pt>
                <c:pt idx="4962">
                  <c:v>274.89999999999998</c:v>
                </c:pt>
                <c:pt idx="4963">
                  <c:v>275.60000000000002</c:v>
                </c:pt>
                <c:pt idx="4964">
                  <c:v>270.60000000000002</c:v>
                </c:pt>
                <c:pt idx="4965">
                  <c:v>267.89999999999998</c:v>
                </c:pt>
                <c:pt idx="4966">
                  <c:v>269.39999999999998</c:v>
                </c:pt>
                <c:pt idx="4967">
                  <c:v>271.60000000000002</c:v>
                </c:pt>
                <c:pt idx="4968">
                  <c:v>272.60000000000002</c:v>
                </c:pt>
                <c:pt idx="4969">
                  <c:v>270.60000000000002</c:v>
                </c:pt>
                <c:pt idx="4970">
                  <c:v>273.5</c:v>
                </c:pt>
                <c:pt idx="4971">
                  <c:v>268.2</c:v>
                </c:pt>
                <c:pt idx="4972">
                  <c:v>275.89999999999998</c:v>
                </c:pt>
                <c:pt idx="4973">
                  <c:v>264.8</c:v>
                </c:pt>
                <c:pt idx="4974">
                  <c:v>276.60000000000002</c:v>
                </c:pt>
                <c:pt idx="4975">
                  <c:v>274.5</c:v>
                </c:pt>
                <c:pt idx="4976">
                  <c:v>268.7</c:v>
                </c:pt>
                <c:pt idx="4977">
                  <c:v>272.60000000000002</c:v>
                </c:pt>
                <c:pt idx="4978">
                  <c:v>269.3</c:v>
                </c:pt>
                <c:pt idx="4979">
                  <c:v>263.8</c:v>
                </c:pt>
                <c:pt idx="4980">
                  <c:v>271.89999999999998</c:v>
                </c:pt>
                <c:pt idx="4981">
                  <c:v>266.60000000000002</c:v>
                </c:pt>
                <c:pt idx="4982">
                  <c:v>267.7</c:v>
                </c:pt>
                <c:pt idx="4983">
                  <c:v>268.10000000000002</c:v>
                </c:pt>
                <c:pt idx="4984">
                  <c:v>269.2</c:v>
                </c:pt>
                <c:pt idx="4985">
                  <c:v>260.89999999999998</c:v>
                </c:pt>
                <c:pt idx="4986">
                  <c:v>273.8</c:v>
                </c:pt>
                <c:pt idx="4987">
                  <c:v>270.60000000000002</c:v>
                </c:pt>
                <c:pt idx="4988">
                  <c:v>274.60000000000002</c:v>
                </c:pt>
                <c:pt idx="4989">
                  <c:v>273.2</c:v>
                </c:pt>
                <c:pt idx="4990">
                  <c:v>263.2</c:v>
                </c:pt>
                <c:pt idx="4991">
                  <c:v>267.60000000000002</c:v>
                </c:pt>
                <c:pt idx="4992">
                  <c:v>268.8</c:v>
                </c:pt>
                <c:pt idx="4993">
                  <c:v>273.3</c:v>
                </c:pt>
                <c:pt idx="4994">
                  <c:v>264.8</c:v>
                </c:pt>
                <c:pt idx="4995">
                  <c:v>269.60000000000002</c:v>
                </c:pt>
                <c:pt idx="4996">
                  <c:v>269</c:v>
                </c:pt>
                <c:pt idx="4997">
                  <c:v>269.60000000000002</c:v>
                </c:pt>
                <c:pt idx="4998">
                  <c:v>266.5</c:v>
                </c:pt>
                <c:pt idx="4999">
                  <c:v>269.5</c:v>
                </c:pt>
                <c:pt idx="5000">
                  <c:v>271.5</c:v>
                </c:pt>
                <c:pt idx="5001">
                  <c:v>267.10000000000002</c:v>
                </c:pt>
                <c:pt idx="5002">
                  <c:v>271.7</c:v>
                </c:pt>
                <c:pt idx="5003">
                  <c:v>265.7</c:v>
                </c:pt>
                <c:pt idx="5004">
                  <c:v>267</c:v>
                </c:pt>
                <c:pt idx="5005">
                  <c:v>269.7</c:v>
                </c:pt>
                <c:pt idx="5006">
                  <c:v>267.7</c:v>
                </c:pt>
                <c:pt idx="5007">
                  <c:v>272.60000000000002</c:v>
                </c:pt>
                <c:pt idx="5008">
                  <c:v>270</c:v>
                </c:pt>
                <c:pt idx="5009">
                  <c:v>269.60000000000002</c:v>
                </c:pt>
                <c:pt idx="5010">
                  <c:v>270.3</c:v>
                </c:pt>
                <c:pt idx="5011">
                  <c:v>268.89999999999998</c:v>
                </c:pt>
                <c:pt idx="5012">
                  <c:v>271.60000000000002</c:v>
                </c:pt>
                <c:pt idx="5013">
                  <c:v>271</c:v>
                </c:pt>
                <c:pt idx="5014">
                  <c:v>268.89999999999998</c:v>
                </c:pt>
                <c:pt idx="5015">
                  <c:v>271.60000000000002</c:v>
                </c:pt>
                <c:pt idx="5016">
                  <c:v>270.89999999999998</c:v>
                </c:pt>
                <c:pt idx="5017">
                  <c:v>271.60000000000002</c:v>
                </c:pt>
                <c:pt idx="5018">
                  <c:v>271.60000000000002</c:v>
                </c:pt>
                <c:pt idx="5019">
                  <c:v>272.89999999999998</c:v>
                </c:pt>
                <c:pt idx="5020">
                  <c:v>273.60000000000002</c:v>
                </c:pt>
                <c:pt idx="5021">
                  <c:v>273.60000000000002</c:v>
                </c:pt>
                <c:pt idx="5022">
                  <c:v>264.5</c:v>
                </c:pt>
                <c:pt idx="5023">
                  <c:v>270.7</c:v>
                </c:pt>
                <c:pt idx="5024">
                  <c:v>273.60000000000002</c:v>
                </c:pt>
                <c:pt idx="5025">
                  <c:v>273</c:v>
                </c:pt>
                <c:pt idx="5026">
                  <c:v>271.60000000000002</c:v>
                </c:pt>
                <c:pt idx="5027">
                  <c:v>272.60000000000002</c:v>
                </c:pt>
                <c:pt idx="5028">
                  <c:v>271.60000000000002</c:v>
                </c:pt>
                <c:pt idx="5029">
                  <c:v>274.3</c:v>
                </c:pt>
                <c:pt idx="5030">
                  <c:v>272.60000000000002</c:v>
                </c:pt>
                <c:pt idx="5031">
                  <c:v>268.89999999999998</c:v>
                </c:pt>
                <c:pt idx="5032">
                  <c:v>274.2</c:v>
                </c:pt>
                <c:pt idx="5033">
                  <c:v>270.7</c:v>
                </c:pt>
                <c:pt idx="5034">
                  <c:v>267</c:v>
                </c:pt>
                <c:pt idx="5035">
                  <c:v>266.3</c:v>
                </c:pt>
                <c:pt idx="5036">
                  <c:v>268.60000000000002</c:v>
                </c:pt>
                <c:pt idx="5037">
                  <c:v>272.60000000000002</c:v>
                </c:pt>
                <c:pt idx="5038">
                  <c:v>272.60000000000002</c:v>
                </c:pt>
                <c:pt idx="5039">
                  <c:v>274.60000000000002</c:v>
                </c:pt>
                <c:pt idx="5040">
                  <c:v>274.60000000000002</c:v>
                </c:pt>
                <c:pt idx="5041">
                  <c:v>272.60000000000002</c:v>
                </c:pt>
                <c:pt idx="5042">
                  <c:v>266.7</c:v>
                </c:pt>
                <c:pt idx="5043">
                  <c:v>271</c:v>
                </c:pt>
                <c:pt idx="5044">
                  <c:v>272.2</c:v>
                </c:pt>
                <c:pt idx="5045">
                  <c:v>273.60000000000002</c:v>
                </c:pt>
                <c:pt idx="5046">
                  <c:v>270.2</c:v>
                </c:pt>
                <c:pt idx="5047">
                  <c:v>269.7</c:v>
                </c:pt>
                <c:pt idx="5048">
                  <c:v>269.60000000000002</c:v>
                </c:pt>
                <c:pt idx="5049">
                  <c:v>273</c:v>
                </c:pt>
                <c:pt idx="5050">
                  <c:v>271</c:v>
                </c:pt>
                <c:pt idx="5051">
                  <c:v>272.60000000000002</c:v>
                </c:pt>
                <c:pt idx="5052">
                  <c:v>267.60000000000002</c:v>
                </c:pt>
                <c:pt idx="5053">
                  <c:v>274.3</c:v>
                </c:pt>
                <c:pt idx="5054">
                  <c:v>269.7</c:v>
                </c:pt>
                <c:pt idx="5055">
                  <c:v>270.89999999999998</c:v>
                </c:pt>
                <c:pt idx="5056">
                  <c:v>272.3</c:v>
                </c:pt>
                <c:pt idx="5057">
                  <c:v>269.7</c:v>
                </c:pt>
                <c:pt idx="5058">
                  <c:v>273</c:v>
                </c:pt>
                <c:pt idx="5059">
                  <c:v>272.3</c:v>
                </c:pt>
                <c:pt idx="5060">
                  <c:v>268.7</c:v>
                </c:pt>
                <c:pt idx="5061">
                  <c:v>268.60000000000002</c:v>
                </c:pt>
                <c:pt idx="5062">
                  <c:v>270.60000000000002</c:v>
                </c:pt>
                <c:pt idx="5063">
                  <c:v>264.8</c:v>
                </c:pt>
                <c:pt idx="5064">
                  <c:v>274.60000000000002</c:v>
                </c:pt>
                <c:pt idx="5065">
                  <c:v>274</c:v>
                </c:pt>
                <c:pt idx="5066">
                  <c:v>270.60000000000002</c:v>
                </c:pt>
                <c:pt idx="5067">
                  <c:v>274.89999999999998</c:v>
                </c:pt>
                <c:pt idx="5068">
                  <c:v>276.3</c:v>
                </c:pt>
                <c:pt idx="5069">
                  <c:v>271.7</c:v>
                </c:pt>
                <c:pt idx="5070">
                  <c:v>270.39999999999998</c:v>
                </c:pt>
                <c:pt idx="5071">
                  <c:v>272</c:v>
                </c:pt>
                <c:pt idx="5072">
                  <c:v>276.60000000000002</c:v>
                </c:pt>
                <c:pt idx="5073">
                  <c:v>278.60000000000002</c:v>
                </c:pt>
                <c:pt idx="5074">
                  <c:v>277.3</c:v>
                </c:pt>
                <c:pt idx="5075">
                  <c:v>275.60000000000002</c:v>
                </c:pt>
                <c:pt idx="5076">
                  <c:v>274</c:v>
                </c:pt>
                <c:pt idx="5077">
                  <c:v>273.8</c:v>
                </c:pt>
                <c:pt idx="5078">
                  <c:v>274.60000000000002</c:v>
                </c:pt>
                <c:pt idx="5079">
                  <c:v>274.60000000000002</c:v>
                </c:pt>
                <c:pt idx="5080">
                  <c:v>274.60000000000002</c:v>
                </c:pt>
                <c:pt idx="5081">
                  <c:v>273.60000000000002</c:v>
                </c:pt>
                <c:pt idx="5082">
                  <c:v>273.89999999999998</c:v>
                </c:pt>
                <c:pt idx="5083">
                  <c:v>273.3</c:v>
                </c:pt>
                <c:pt idx="5084">
                  <c:v>275.5</c:v>
                </c:pt>
                <c:pt idx="5085">
                  <c:v>274.89999999999998</c:v>
                </c:pt>
                <c:pt idx="5086">
                  <c:v>275.60000000000002</c:v>
                </c:pt>
                <c:pt idx="5087">
                  <c:v>273.60000000000002</c:v>
                </c:pt>
                <c:pt idx="5088">
                  <c:v>276.3</c:v>
                </c:pt>
                <c:pt idx="5089">
                  <c:v>274.89999999999998</c:v>
                </c:pt>
                <c:pt idx="5090">
                  <c:v>278.5</c:v>
                </c:pt>
                <c:pt idx="5091">
                  <c:v>274.89999999999998</c:v>
                </c:pt>
                <c:pt idx="5092">
                  <c:v>276.2</c:v>
                </c:pt>
                <c:pt idx="5093">
                  <c:v>274.60000000000002</c:v>
                </c:pt>
                <c:pt idx="5094">
                  <c:v>275.3</c:v>
                </c:pt>
                <c:pt idx="5095">
                  <c:v>274.60000000000002</c:v>
                </c:pt>
                <c:pt idx="5096">
                  <c:v>276.60000000000002</c:v>
                </c:pt>
                <c:pt idx="5097">
                  <c:v>271.2</c:v>
                </c:pt>
                <c:pt idx="5098">
                  <c:v>275.89999999999998</c:v>
                </c:pt>
                <c:pt idx="5099">
                  <c:v>268.7</c:v>
                </c:pt>
                <c:pt idx="5100">
                  <c:v>273.60000000000002</c:v>
                </c:pt>
                <c:pt idx="5101">
                  <c:v>276.8</c:v>
                </c:pt>
                <c:pt idx="5102">
                  <c:v>278.60000000000002</c:v>
                </c:pt>
                <c:pt idx="5103">
                  <c:v>276.89999999999998</c:v>
                </c:pt>
                <c:pt idx="5104">
                  <c:v>278.89999999999998</c:v>
                </c:pt>
                <c:pt idx="5105">
                  <c:v>270.7</c:v>
                </c:pt>
                <c:pt idx="5106">
                  <c:v>276.2</c:v>
                </c:pt>
                <c:pt idx="5107">
                  <c:v>279.60000000000002</c:v>
                </c:pt>
                <c:pt idx="5108">
                  <c:v>268.7</c:v>
                </c:pt>
                <c:pt idx="5109">
                  <c:v>274.5</c:v>
                </c:pt>
                <c:pt idx="5110">
                  <c:v>277.3</c:v>
                </c:pt>
                <c:pt idx="5111">
                  <c:v>277.5</c:v>
                </c:pt>
                <c:pt idx="5112">
                  <c:v>271</c:v>
                </c:pt>
                <c:pt idx="5113">
                  <c:v>272.2</c:v>
                </c:pt>
                <c:pt idx="5114">
                  <c:v>274.60000000000002</c:v>
                </c:pt>
                <c:pt idx="5115">
                  <c:v>277.60000000000002</c:v>
                </c:pt>
                <c:pt idx="5116">
                  <c:v>276.89999999999998</c:v>
                </c:pt>
                <c:pt idx="5117">
                  <c:v>267.7</c:v>
                </c:pt>
                <c:pt idx="5118">
                  <c:v>272.3</c:v>
                </c:pt>
                <c:pt idx="5119">
                  <c:v>275.5</c:v>
                </c:pt>
                <c:pt idx="5120">
                  <c:v>277.60000000000002</c:v>
                </c:pt>
                <c:pt idx="5121">
                  <c:v>276.60000000000002</c:v>
                </c:pt>
                <c:pt idx="5122">
                  <c:v>276.60000000000002</c:v>
                </c:pt>
                <c:pt idx="5123">
                  <c:v>277.5</c:v>
                </c:pt>
                <c:pt idx="5124">
                  <c:v>278.2</c:v>
                </c:pt>
                <c:pt idx="5125">
                  <c:v>276.89999999999998</c:v>
                </c:pt>
                <c:pt idx="5126">
                  <c:v>278.5</c:v>
                </c:pt>
                <c:pt idx="5127">
                  <c:v>275.5</c:v>
                </c:pt>
                <c:pt idx="5128">
                  <c:v>278.2</c:v>
                </c:pt>
                <c:pt idx="5129">
                  <c:v>269.7</c:v>
                </c:pt>
                <c:pt idx="5130">
                  <c:v>271.60000000000002</c:v>
                </c:pt>
                <c:pt idx="5131">
                  <c:v>274.2</c:v>
                </c:pt>
                <c:pt idx="5132">
                  <c:v>278.5</c:v>
                </c:pt>
                <c:pt idx="5133">
                  <c:v>269.60000000000002</c:v>
                </c:pt>
                <c:pt idx="5134">
                  <c:v>276.2</c:v>
                </c:pt>
                <c:pt idx="5135">
                  <c:v>279.5</c:v>
                </c:pt>
                <c:pt idx="5136">
                  <c:v>267.8</c:v>
                </c:pt>
                <c:pt idx="5137">
                  <c:v>268.10000000000002</c:v>
                </c:pt>
                <c:pt idx="5138">
                  <c:v>269.60000000000002</c:v>
                </c:pt>
                <c:pt idx="5139">
                  <c:v>275.89999999999998</c:v>
                </c:pt>
                <c:pt idx="5140">
                  <c:v>280.5</c:v>
                </c:pt>
                <c:pt idx="5141">
                  <c:v>272.8</c:v>
                </c:pt>
                <c:pt idx="5142">
                  <c:v>278.60000000000002</c:v>
                </c:pt>
                <c:pt idx="5143">
                  <c:v>269.5</c:v>
                </c:pt>
                <c:pt idx="5144">
                  <c:v>277.39999999999998</c:v>
                </c:pt>
                <c:pt idx="5145">
                  <c:v>279.60000000000002</c:v>
                </c:pt>
                <c:pt idx="5146">
                  <c:v>279.60000000000002</c:v>
                </c:pt>
                <c:pt idx="5147">
                  <c:v>279.60000000000002</c:v>
                </c:pt>
                <c:pt idx="5148">
                  <c:v>275.3</c:v>
                </c:pt>
                <c:pt idx="5149">
                  <c:v>276.5</c:v>
                </c:pt>
                <c:pt idx="5150">
                  <c:v>278.60000000000002</c:v>
                </c:pt>
                <c:pt idx="5151">
                  <c:v>277.89999999999998</c:v>
                </c:pt>
                <c:pt idx="5152">
                  <c:v>281.8</c:v>
                </c:pt>
                <c:pt idx="5153">
                  <c:v>281.60000000000002</c:v>
                </c:pt>
                <c:pt idx="5154">
                  <c:v>278.89999999999998</c:v>
                </c:pt>
                <c:pt idx="5155">
                  <c:v>281.5</c:v>
                </c:pt>
                <c:pt idx="5156">
                  <c:v>285.39999999999998</c:v>
                </c:pt>
                <c:pt idx="5157">
                  <c:v>280.10000000000002</c:v>
                </c:pt>
                <c:pt idx="5158">
                  <c:v>285.5</c:v>
                </c:pt>
                <c:pt idx="5159">
                  <c:v>276.60000000000002</c:v>
                </c:pt>
                <c:pt idx="5160">
                  <c:v>279</c:v>
                </c:pt>
                <c:pt idx="5161">
                  <c:v>275.5</c:v>
                </c:pt>
                <c:pt idx="5162">
                  <c:v>274.60000000000002</c:v>
                </c:pt>
                <c:pt idx="5163">
                  <c:v>279.89999999999998</c:v>
                </c:pt>
                <c:pt idx="5164">
                  <c:v>279.89999999999998</c:v>
                </c:pt>
                <c:pt idx="5165">
                  <c:v>281.5</c:v>
                </c:pt>
                <c:pt idx="5166">
                  <c:v>282.2</c:v>
                </c:pt>
                <c:pt idx="5167">
                  <c:v>281.5</c:v>
                </c:pt>
                <c:pt idx="5168">
                  <c:v>282.5</c:v>
                </c:pt>
                <c:pt idx="5169">
                  <c:v>279.89999999999998</c:v>
                </c:pt>
                <c:pt idx="5170">
                  <c:v>279.8</c:v>
                </c:pt>
                <c:pt idx="5171">
                  <c:v>275.60000000000002</c:v>
                </c:pt>
                <c:pt idx="5172">
                  <c:v>274.39999999999998</c:v>
                </c:pt>
                <c:pt idx="5173">
                  <c:v>272.2</c:v>
                </c:pt>
                <c:pt idx="5174">
                  <c:v>280.5</c:v>
                </c:pt>
                <c:pt idx="5175">
                  <c:v>275.60000000000002</c:v>
                </c:pt>
                <c:pt idx="5176">
                  <c:v>280.10000000000002</c:v>
                </c:pt>
                <c:pt idx="5177">
                  <c:v>280.60000000000002</c:v>
                </c:pt>
                <c:pt idx="5178">
                  <c:v>281.60000000000002</c:v>
                </c:pt>
                <c:pt idx="5179">
                  <c:v>273</c:v>
                </c:pt>
                <c:pt idx="5180">
                  <c:v>281.39999999999998</c:v>
                </c:pt>
                <c:pt idx="5181">
                  <c:v>280.89999999999998</c:v>
                </c:pt>
                <c:pt idx="5182">
                  <c:v>278.89999999999998</c:v>
                </c:pt>
                <c:pt idx="5183">
                  <c:v>280.5</c:v>
                </c:pt>
                <c:pt idx="5184">
                  <c:v>276.3</c:v>
                </c:pt>
                <c:pt idx="5185">
                  <c:v>275.5</c:v>
                </c:pt>
                <c:pt idx="5186">
                  <c:v>276.60000000000002</c:v>
                </c:pt>
                <c:pt idx="5187">
                  <c:v>279.60000000000002</c:v>
                </c:pt>
                <c:pt idx="5188">
                  <c:v>278.89999999999998</c:v>
                </c:pt>
                <c:pt idx="5189">
                  <c:v>270.7</c:v>
                </c:pt>
                <c:pt idx="5190">
                  <c:v>273.2</c:v>
                </c:pt>
                <c:pt idx="5191">
                  <c:v>277.2</c:v>
                </c:pt>
                <c:pt idx="5192">
                  <c:v>268.7</c:v>
                </c:pt>
                <c:pt idx="5193">
                  <c:v>280.89999999999998</c:v>
                </c:pt>
                <c:pt idx="5194">
                  <c:v>270.39999999999998</c:v>
                </c:pt>
                <c:pt idx="5195">
                  <c:v>277.39999999999998</c:v>
                </c:pt>
                <c:pt idx="5196">
                  <c:v>280.5</c:v>
                </c:pt>
                <c:pt idx="5197">
                  <c:v>278.60000000000002</c:v>
                </c:pt>
                <c:pt idx="5198">
                  <c:v>279.5</c:v>
                </c:pt>
                <c:pt idx="5199">
                  <c:v>275.10000000000002</c:v>
                </c:pt>
                <c:pt idx="5200">
                  <c:v>269.60000000000002</c:v>
                </c:pt>
                <c:pt idx="5201">
                  <c:v>279.5</c:v>
                </c:pt>
                <c:pt idx="5202">
                  <c:v>278.2</c:v>
                </c:pt>
                <c:pt idx="5203">
                  <c:v>280.2</c:v>
                </c:pt>
                <c:pt idx="5204">
                  <c:v>279.60000000000002</c:v>
                </c:pt>
                <c:pt idx="5205">
                  <c:v>271.2</c:v>
                </c:pt>
                <c:pt idx="5206">
                  <c:v>274.60000000000002</c:v>
                </c:pt>
                <c:pt idx="5207">
                  <c:v>281.39999999999998</c:v>
                </c:pt>
                <c:pt idx="5208">
                  <c:v>272.60000000000002</c:v>
                </c:pt>
                <c:pt idx="5209">
                  <c:v>279.2</c:v>
                </c:pt>
                <c:pt idx="5210">
                  <c:v>281.5</c:v>
                </c:pt>
                <c:pt idx="5211">
                  <c:v>270.89999999999998</c:v>
                </c:pt>
                <c:pt idx="5212">
                  <c:v>275.5</c:v>
                </c:pt>
                <c:pt idx="5213">
                  <c:v>274.60000000000002</c:v>
                </c:pt>
                <c:pt idx="5214">
                  <c:v>279.5</c:v>
                </c:pt>
                <c:pt idx="5215">
                  <c:v>277.60000000000002</c:v>
                </c:pt>
                <c:pt idx="5216">
                  <c:v>280.5</c:v>
                </c:pt>
                <c:pt idx="5217">
                  <c:v>278.89999999999998</c:v>
                </c:pt>
                <c:pt idx="5218">
                  <c:v>275.60000000000002</c:v>
                </c:pt>
                <c:pt idx="5219">
                  <c:v>274.60000000000002</c:v>
                </c:pt>
                <c:pt idx="5220">
                  <c:v>281.2</c:v>
                </c:pt>
                <c:pt idx="5221">
                  <c:v>272.7</c:v>
                </c:pt>
                <c:pt idx="5222">
                  <c:v>280.39999999999998</c:v>
                </c:pt>
                <c:pt idx="5223">
                  <c:v>270.89999999999998</c:v>
                </c:pt>
                <c:pt idx="5224">
                  <c:v>276.2</c:v>
                </c:pt>
                <c:pt idx="5225">
                  <c:v>275.60000000000002</c:v>
                </c:pt>
                <c:pt idx="5226">
                  <c:v>277.2</c:v>
                </c:pt>
                <c:pt idx="5227">
                  <c:v>278.60000000000002</c:v>
                </c:pt>
                <c:pt idx="5228">
                  <c:v>267.8</c:v>
                </c:pt>
                <c:pt idx="5229">
                  <c:v>273.8</c:v>
                </c:pt>
                <c:pt idx="5230">
                  <c:v>277.89999999999998</c:v>
                </c:pt>
                <c:pt idx="5231">
                  <c:v>278.5</c:v>
                </c:pt>
                <c:pt idx="5232">
                  <c:v>279.89999999999998</c:v>
                </c:pt>
                <c:pt idx="5233">
                  <c:v>275.3</c:v>
                </c:pt>
                <c:pt idx="5234">
                  <c:v>267.7</c:v>
                </c:pt>
                <c:pt idx="5235">
                  <c:v>281.2</c:v>
                </c:pt>
                <c:pt idx="5236">
                  <c:v>281.2</c:v>
                </c:pt>
                <c:pt idx="5237">
                  <c:v>279.60000000000002</c:v>
                </c:pt>
                <c:pt idx="5238">
                  <c:v>280.2</c:v>
                </c:pt>
                <c:pt idx="5239">
                  <c:v>280.89999999999998</c:v>
                </c:pt>
                <c:pt idx="5240">
                  <c:v>268.8</c:v>
                </c:pt>
                <c:pt idx="5241">
                  <c:v>279.2</c:v>
                </c:pt>
                <c:pt idx="5242">
                  <c:v>283.8</c:v>
                </c:pt>
                <c:pt idx="5243">
                  <c:v>271.7</c:v>
                </c:pt>
                <c:pt idx="5244">
                  <c:v>284.5</c:v>
                </c:pt>
                <c:pt idx="5245">
                  <c:v>278</c:v>
                </c:pt>
                <c:pt idx="5246">
                  <c:v>279.5</c:v>
                </c:pt>
                <c:pt idx="5247">
                  <c:v>270.89999999999998</c:v>
                </c:pt>
                <c:pt idx="5248">
                  <c:v>280.2</c:v>
                </c:pt>
                <c:pt idx="5249">
                  <c:v>278.60000000000002</c:v>
                </c:pt>
                <c:pt idx="5250">
                  <c:v>273.89999999999998</c:v>
                </c:pt>
                <c:pt idx="5251">
                  <c:v>278.5</c:v>
                </c:pt>
                <c:pt idx="5252">
                  <c:v>281.5</c:v>
                </c:pt>
                <c:pt idx="5253">
                  <c:v>279.5</c:v>
                </c:pt>
                <c:pt idx="5254">
                  <c:v>282.2</c:v>
                </c:pt>
                <c:pt idx="5255">
                  <c:v>278.60000000000002</c:v>
                </c:pt>
                <c:pt idx="5256">
                  <c:v>279.60000000000002</c:v>
                </c:pt>
                <c:pt idx="5257">
                  <c:v>276.3</c:v>
                </c:pt>
                <c:pt idx="5258">
                  <c:v>270.7</c:v>
                </c:pt>
                <c:pt idx="5259">
                  <c:v>284.5</c:v>
                </c:pt>
                <c:pt idx="5260">
                  <c:v>278.60000000000002</c:v>
                </c:pt>
                <c:pt idx="5261">
                  <c:v>285.3</c:v>
                </c:pt>
                <c:pt idx="5262">
                  <c:v>273.5</c:v>
                </c:pt>
                <c:pt idx="5263">
                  <c:v>284.2</c:v>
                </c:pt>
                <c:pt idx="5264">
                  <c:v>279.60000000000002</c:v>
                </c:pt>
                <c:pt idx="5265">
                  <c:v>280.89999999999998</c:v>
                </c:pt>
                <c:pt idx="5266">
                  <c:v>280.2</c:v>
                </c:pt>
                <c:pt idx="5267">
                  <c:v>281.5</c:v>
                </c:pt>
                <c:pt idx="5268">
                  <c:v>282.89999999999998</c:v>
                </c:pt>
                <c:pt idx="5269">
                  <c:v>278.89999999999998</c:v>
                </c:pt>
                <c:pt idx="5270">
                  <c:v>281.5</c:v>
                </c:pt>
                <c:pt idx="5271">
                  <c:v>281.5</c:v>
                </c:pt>
                <c:pt idx="5272">
                  <c:v>281.5</c:v>
                </c:pt>
                <c:pt idx="5273">
                  <c:v>278.60000000000002</c:v>
                </c:pt>
                <c:pt idx="5274">
                  <c:v>282.2</c:v>
                </c:pt>
                <c:pt idx="5275">
                  <c:v>282.8</c:v>
                </c:pt>
                <c:pt idx="5276">
                  <c:v>287.39999999999998</c:v>
                </c:pt>
                <c:pt idx="5277">
                  <c:v>286.5</c:v>
                </c:pt>
                <c:pt idx="5278">
                  <c:v>286.5</c:v>
                </c:pt>
                <c:pt idx="5279">
                  <c:v>286.5</c:v>
                </c:pt>
                <c:pt idx="5280">
                  <c:v>285.8</c:v>
                </c:pt>
                <c:pt idx="5281">
                  <c:v>281.89999999999998</c:v>
                </c:pt>
                <c:pt idx="5282">
                  <c:v>281.5</c:v>
                </c:pt>
                <c:pt idx="5283">
                  <c:v>281.2</c:v>
                </c:pt>
                <c:pt idx="5284">
                  <c:v>283.8</c:v>
                </c:pt>
                <c:pt idx="5285">
                  <c:v>279.60000000000002</c:v>
                </c:pt>
                <c:pt idx="5286">
                  <c:v>276.8</c:v>
                </c:pt>
                <c:pt idx="5287">
                  <c:v>286.10000000000002</c:v>
                </c:pt>
                <c:pt idx="5288">
                  <c:v>286.5</c:v>
                </c:pt>
                <c:pt idx="5289">
                  <c:v>286.5</c:v>
                </c:pt>
                <c:pt idx="5290">
                  <c:v>286.5</c:v>
                </c:pt>
                <c:pt idx="5291">
                  <c:v>282.60000000000002</c:v>
                </c:pt>
                <c:pt idx="5292">
                  <c:v>285.5</c:v>
                </c:pt>
                <c:pt idx="5293">
                  <c:v>285.5</c:v>
                </c:pt>
                <c:pt idx="5294">
                  <c:v>287.39999999999998</c:v>
                </c:pt>
                <c:pt idx="5295">
                  <c:v>281.5</c:v>
                </c:pt>
                <c:pt idx="5296">
                  <c:v>282.8</c:v>
                </c:pt>
                <c:pt idx="5297">
                  <c:v>284.5</c:v>
                </c:pt>
                <c:pt idx="5298">
                  <c:v>283.5</c:v>
                </c:pt>
                <c:pt idx="5299">
                  <c:v>284.10000000000002</c:v>
                </c:pt>
                <c:pt idx="5300">
                  <c:v>285.5</c:v>
                </c:pt>
                <c:pt idx="5301">
                  <c:v>281.89999999999998</c:v>
                </c:pt>
                <c:pt idx="5302">
                  <c:v>285.8</c:v>
                </c:pt>
                <c:pt idx="5303">
                  <c:v>287.5</c:v>
                </c:pt>
                <c:pt idx="5304">
                  <c:v>283</c:v>
                </c:pt>
                <c:pt idx="5305">
                  <c:v>278.2</c:v>
                </c:pt>
                <c:pt idx="5306">
                  <c:v>287.39999999999998</c:v>
                </c:pt>
                <c:pt idx="5307">
                  <c:v>278.5</c:v>
                </c:pt>
                <c:pt idx="5308">
                  <c:v>283.8</c:v>
                </c:pt>
                <c:pt idx="5309">
                  <c:v>281.60000000000002</c:v>
                </c:pt>
                <c:pt idx="5310">
                  <c:v>280.5</c:v>
                </c:pt>
                <c:pt idx="5311">
                  <c:v>280.5</c:v>
                </c:pt>
                <c:pt idx="5312">
                  <c:v>284.39999999999998</c:v>
                </c:pt>
                <c:pt idx="5313">
                  <c:v>283.89999999999998</c:v>
                </c:pt>
                <c:pt idx="5314">
                  <c:v>282.5</c:v>
                </c:pt>
                <c:pt idx="5315">
                  <c:v>284.5</c:v>
                </c:pt>
                <c:pt idx="5316">
                  <c:v>278.2</c:v>
                </c:pt>
                <c:pt idx="5317">
                  <c:v>282.10000000000002</c:v>
                </c:pt>
                <c:pt idx="5318">
                  <c:v>282.5</c:v>
                </c:pt>
                <c:pt idx="5319">
                  <c:v>284.2</c:v>
                </c:pt>
                <c:pt idx="5320">
                  <c:v>283.5</c:v>
                </c:pt>
                <c:pt idx="5321">
                  <c:v>285.5</c:v>
                </c:pt>
                <c:pt idx="5322">
                  <c:v>281.2</c:v>
                </c:pt>
                <c:pt idx="5323">
                  <c:v>274.10000000000002</c:v>
                </c:pt>
                <c:pt idx="5324">
                  <c:v>275.5</c:v>
                </c:pt>
                <c:pt idx="5325">
                  <c:v>283.2</c:v>
                </c:pt>
                <c:pt idx="5326">
                  <c:v>278</c:v>
                </c:pt>
                <c:pt idx="5327">
                  <c:v>282.5</c:v>
                </c:pt>
                <c:pt idx="5328">
                  <c:v>281.2</c:v>
                </c:pt>
                <c:pt idx="5329">
                  <c:v>284.5</c:v>
                </c:pt>
                <c:pt idx="5330">
                  <c:v>274.7</c:v>
                </c:pt>
                <c:pt idx="5331">
                  <c:v>284.8</c:v>
                </c:pt>
                <c:pt idx="5332">
                  <c:v>283.5</c:v>
                </c:pt>
                <c:pt idx="5333">
                  <c:v>283.5</c:v>
                </c:pt>
                <c:pt idx="5334">
                  <c:v>284.5</c:v>
                </c:pt>
                <c:pt idx="5335">
                  <c:v>280.60000000000002</c:v>
                </c:pt>
                <c:pt idx="5336">
                  <c:v>283.39999999999998</c:v>
                </c:pt>
                <c:pt idx="5337">
                  <c:v>277.60000000000002</c:v>
                </c:pt>
                <c:pt idx="5338">
                  <c:v>280.2</c:v>
                </c:pt>
                <c:pt idx="5339">
                  <c:v>280.5</c:v>
                </c:pt>
                <c:pt idx="5340">
                  <c:v>279.60000000000002</c:v>
                </c:pt>
                <c:pt idx="5341">
                  <c:v>277</c:v>
                </c:pt>
                <c:pt idx="5342">
                  <c:v>282.39999999999998</c:v>
                </c:pt>
                <c:pt idx="5343">
                  <c:v>278</c:v>
                </c:pt>
                <c:pt idx="5344">
                  <c:v>277.8</c:v>
                </c:pt>
                <c:pt idx="5345">
                  <c:v>278.60000000000002</c:v>
                </c:pt>
                <c:pt idx="5346">
                  <c:v>279.2</c:v>
                </c:pt>
                <c:pt idx="5347">
                  <c:v>281.8</c:v>
                </c:pt>
                <c:pt idx="5348">
                  <c:v>282.5</c:v>
                </c:pt>
                <c:pt idx="5349">
                  <c:v>278.10000000000002</c:v>
                </c:pt>
                <c:pt idx="5350">
                  <c:v>282.89999999999998</c:v>
                </c:pt>
                <c:pt idx="5351">
                  <c:v>283.5</c:v>
                </c:pt>
                <c:pt idx="5352">
                  <c:v>279.5</c:v>
                </c:pt>
                <c:pt idx="5353">
                  <c:v>282.89999999999998</c:v>
                </c:pt>
                <c:pt idx="5354">
                  <c:v>283.5</c:v>
                </c:pt>
                <c:pt idx="5355">
                  <c:v>280.60000000000002</c:v>
                </c:pt>
                <c:pt idx="5356">
                  <c:v>279.8</c:v>
                </c:pt>
                <c:pt idx="5357">
                  <c:v>270.7</c:v>
                </c:pt>
                <c:pt idx="5358">
                  <c:v>280.2</c:v>
                </c:pt>
                <c:pt idx="5359">
                  <c:v>281.5</c:v>
                </c:pt>
                <c:pt idx="5360">
                  <c:v>276.60000000000002</c:v>
                </c:pt>
                <c:pt idx="5361">
                  <c:v>281.89999999999998</c:v>
                </c:pt>
                <c:pt idx="5362">
                  <c:v>281.8</c:v>
                </c:pt>
                <c:pt idx="5363">
                  <c:v>284.5</c:v>
                </c:pt>
                <c:pt idx="5364">
                  <c:v>279.3</c:v>
                </c:pt>
                <c:pt idx="5365">
                  <c:v>279.8</c:v>
                </c:pt>
                <c:pt idx="5366">
                  <c:v>282.60000000000002</c:v>
                </c:pt>
                <c:pt idx="5367">
                  <c:v>283.2</c:v>
                </c:pt>
                <c:pt idx="5368">
                  <c:v>284.5</c:v>
                </c:pt>
                <c:pt idx="5369">
                  <c:v>282.5</c:v>
                </c:pt>
                <c:pt idx="5370">
                  <c:v>279.10000000000002</c:v>
                </c:pt>
                <c:pt idx="5371">
                  <c:v>285.10000000000002</c:v>
                </c:pt>
                <c:pt idx="5372">
                  <c:v>285.5</c:v>
                </c:pt>
                <c:pt idx="5373">
                  <c:v>282.5</c:v>
                </c:pt>
                <c:pt idx="5374">
                  <c:v>279.3</c:v>
                </c:pt>
                <c:pt idx="5375">
                  <c:v>276.60000000000002</c:v>
                </c:pt>
                <c:pt idx="5376">
                  <c:v>283.8</c:v>
                </c:pt>
                <c:pt idx="5377">
                  <c:v>285.8</c:v>
                </c:pt>
                <c:pt idx="5378">
                  <c:v>279.60000000000002</c:v>
                </c:pt>
                <c:pt idx="5379">
                  <c:v>282.8</c:v>
                </c:pt>
                <c:pt idx="5380">
                  <c:v>285.5</c:v>
                </c:pt>
                <c:pt idx="5381">
                  <c:v>277.60000000000002</c:v>
                </c:pt>
                <c:pt idx="5382">
                  <c:v>278.7</c:v>
                </c:pt>
                <c:pt idx="5383">
                  <c:v>278.5</c:v>
                </c:pt>
                <c:pt idx="5384">
                  <c:v>274.7</c:v>
                </c:pt>
                <c:pt idx="5385">
                  <c:v>281.89999999999998</c:v>
                </c:pt>
                <c:pt idx="5386">
                  <c:v>281.8</c:v>
                </c:pt>
                <c:pt idx="5387">
                  <c:v>281.60000000000002</c:v>
                </c:pt>
                <c:pt idx="5388">
                  <c:v>279.39999999999998</c:v>
                </c:pt>
                <c:pt idx="5389">
                  <c:v>277.7</c:v>
                </c:pt>
                <c:pt idx="5390">
                  <c:v>282.5</c:v>
                </c:pt>
                <c:pt idx="5391">
                  <c:v>283.2</c:v>
                </c:pt>
                <c:pt idx="5392">
                  <c:v>284.5</c:v>
                </c:pt>
                <c:pt idx="5393">
                  <c:v>278.60000000000002</c:v>
                </c:pt>
                <c:pt idx="5394">
                  <c:v>277.89999999999998</c:v>
                </c:pt>
                <c:pt idx="5395">
                  <c:v>270</c:v>
                </c:pt>
                <c:pt idx="5396">
                  <c:v>273.5</c:v>
                </c:pt>
                <c:pt idx="5397">
                  <c:v>277.10000000000002</c:v>
                </c:pt>
                <c:pt idx="5398">
                  <c:v>283.8</c:v>
                </c:pt>
                <c:pt idx="5399">
                  <c:v>284.5</c:v>
                </c:pt>
                <c:pt idx="5400">
                  <c:v>273.2</c:v>
                </c:pt>
                <c:pt idx="5401">
                  <c:v>279.89999999999998</c:v>
                </c:pt>
                <c:pt idx="5402">
                  <c:v>275.60000000000002</c:v>
                </c:pt>
                <c:pt idx="5403">
                  <c:v>273.39999999999998</c:v>
                </c:pt>
                <c:pt idx="5404">
                  <c:v>284.8</c:v>
                </c:pt>
                <c:pt idx="5405">
                  <c:v>283.5</c:v>
                </c:pt>
                <c:pt idx="5406">
                  <c:v>278.5</c:v>
                </c:pt>
                <c:pt idx="5407">
                  <c:v>282.5</c:v>
                </c:pt>
                <c:pt idx="5408">
                  <c:v>277.7</c:v>
                </c:pt>
                <c:pt idx="5409">
                  <c:v>282.8</c:v>
                </c:pt>
                <c:pt idx="5410">
                  <c:v>280.89999999999998</c:v>
                </c:pt>
                <c:pt idx="5411">
                  <c:v>284.5</c:v>
                </c:pt>
                <c:pt idx="5412">
                  <c:v>284.8</c:v>
                </c:pt>
                <c:pt idx="5413">
                  <c:v>284.2</c:v>
                </c:pt>
                <c:pt idx="5414">
                  <c:v>284.5</c:v>
                </c:pt>
                <c:pt idx="5415">
                  <c:v>282.60000000000002</c:v>
                </c:pt>
                <c:pt idx="5416">
                  <c:v>284.39999999999998</c:v>
                </c:pt>
                <c:pt idx="5417">
                  <c:v>281.60000000000002</c:v>
                </c:pt>
                <c:pt idx="5418">
                  <c:v>285.8</c:v>
                </c:pt>
                <c:pt idx="5419">
                  <c:v>286.5</c:v>
                </c:pt>
                <c:pt idx="5420">
                  <c:v>283.5</c:v>
                </c:pt>
                <c:pt idx="5421">
                  <c:v>279.39999999999998</c:v>
                </c:pt>
                <c:pt idx="5422">
                  <c:v>277.7</c:v>
                </c:pt>
                <c:pt idx="5423">
                  <c:v>277.60000000000002</c:v>
                </c:pt>
                <c:pt idx="5424">
                  <c:v>284.89999999999998</c:v>
                </c:pt>
                <c:pt idx="5425">
                  <c:v>277.7</c:v>
                </c:pt>
                <c:pt idx="5426">
                  <c:v>286.3</c:v>
                </c:pt>
                <c:pt idx="5427">
                  <c:v>282.3</c:v>
                </c:pt>
                <c:pt idx="5428">
                  <c:v>279.5</c:v>
                </c:pt>
                <c:pt idx="5429">
                  <c:v>285.39999999999998</c:v>
                </c:pt>
                <c:pt idx="5430">
                  <c:v>280.8</c:v>
                </c:pt>
                <c:pt idx="5431">
                  <c:v>284.8</c:v>
                </c:pt>
                <c:pt idx="5432">
                  <c:v>288.39999999999998</c:v>
                </c:pt>
                <c:pt idx="5433">
                  <c:v>276.8</c:v>
                </c:pt>
                <c:pt idx="5434">
                  <c:v>286.8</c:v>
                </c:pt>
                <c:pt idx="5435">
                  <c:v>283.60000000000002</c:v>
                </c:pt>
                <c:pt idx="5436">
                  <c:v>279.8</c:v>
                </c:pt>
                <c:pt idx="5437">
                  <c:v>276.7</c:v>
                </c:pt>
                <c:pt idx="5438">
                  <c:v>285.3</c:v>
                </c:pt>
                <c:pt idx="5439">
                  <c:v>280.2</c:v>
                </c:pt>
                <c:pt idx="5440">
                  <c:v>279.60000000000002</c:v>
                </c:pt>
                <c:pt idx="5441">
                  <c:v>281.5</c:v>
                </c:pt>
                <c:pt idx="5442">
                  <c:v>283.89999999999998</c:v>
                </c:pt>
                <c:pt idx="5443">
                  <c:v>283.8</c:v>
                </c:pt>
                <c:pt idx="5444">
                  <c:v>285.5</c:v>
                </c:pt>
                <c:pt idx="5445">
                  <c:v>282.5</c:v>
                </c:pt>
                <c:pt idx="5446">
                  <c:v>282.5</c:v>
                </c:pt>
                <c:pt idx="5447">
                  <c:v>286.39999999999998</c:v>
                </c:pt>
                <c:pt idx="5448">
                  <c:v>282.5</c:v>
                </c:pt>
                <c:pt idx="5449">
                  <c:v>285.8</c:v>
                </c:pt>
                <c:pt idx="5450">
                  <c:v>284.5</c:v>
                </c:pt>
                <c:pt idx="5451">
                  <c:v>286.2</c:v>
                </c:pt>
                <c:pt idx="5452">
                  <c:v>283.5</c:v>
                </c:pt>
                <c:pt idx="5453">
                  <c:v>283.5</c:v>
                </c:pt>
                <c:pt idx="5454">
                  <c:v>284.5</c:v>
                </c:pt>
                <c:pt idx="5455">
                  <c:v>284.5</c:v>
                </c:pt>
                <c:pt idx="5456">
                  <c:v>281.60000000000002</c:v>
                </c:pt>
                <c:pt idx="5457">
                  <c:v>282.60000000000002</c:v>
                </c:pt>
                <c:pt idx="5458">
                  <c:v>278.5</c:v>
                </c:pt>
                <c:pt idx="5459">
                  <c:v>288.3</c:v>
                </c:pt>
                <c:pt idx="5460">
                  <c:v>286.5</c:v>
                </c:pt>
                <c:pt idx="5461">
                  <c:v>286.5</c:v>
                </c:pt>
                <c:pt idx="5462">
                  <c:v>286.5</c:v>
                </c:pt>
                <c:pt idx="5463">
                  <c:v>287.5</c:v>
                </c:pt>
                <c:pt idx="5464">
                  <c:v>287.5</c:v>
                </c:pt>
                <c:pt idx="5465">
                  <c:v>279.60000000000002</c:v>
                </c:pt>
                <c:pt idx="5466">
                  <c:v>278.60000000000002</c:v>
                </c:pt>
                <c:pt idx="5467">
                  <c:v>281.8</c:v>
                </c:pt>
                <c:pt idx="5468">
                  <c:v>282.5</c:v>
                </c:pt>
                <c:pt idx="5469">
                  <c:v>289.10000000000002</c:v>
                </c:pt>
                <c:pt idx="5470">
                  <c:v>281.3</c:v>
                </c:pt>
                <c:pt idx="5471">
                  <c:v>290.2</c:v>
                </c:pt>
                <c:pt idx="5472">
                  <c:v>283.8</c:v>
                </c:pt>
                <c:pt idx="5473">
                  <c:v>288.39999999999998</c:v>
                </c:pt>
                <c:pt idx="5474">
                  <c:v>287.5</c:v>
                </c:pt>
                <c:pt idx="5475">
                  <c:v>284.8</c:v>
                </c:pt>
                <c:pt idx="5476">
                  <c:v>286.8</c:v>
                </c:pt>
                <c:pt idx="5477">
                  <c:v>288.5</c:v>
                </c:pt>
                <c:pt idx="5478">
                  <c:v>285.60000000000002</c:v>
                </c:pt>
                <c:pt idx="5479">
                  <c:v>283.5</c:v>
                </c:pt>
                <c:pt idx="5480">
                  <c:v>288.39999999999998</c:v>
                </c:pt>
                <c:pt idx="5481">
                  <c:v>287.5</c:v>
                </c:pt>
                <c:pt idx="5482">
                  <c:v>286.10000000000002</c:v>
                </c:pt>
                <c:pt idx="5483">
                  <c:v>288.39999999999998</c:v>
                </c:pt>
                <c:pt idx="5484">
                  <c:v>287.10000000000002</c:v>
                </c:pt>
                <c:pt idx="5485">
                  <c:v>291.8</c:v>
                </c:pt>
                <c:pt idx="5486">
                  <c:v>274.8</c:v>
                </c:pt>
                <c:pt idx="5487">
                  <c:v>289.5</c:v>
                </c:pt>
                <c:pt idx="5488">
                  <c:v>278.39999999999998</c:v>
                </c:pt>
                <c:pt idx="5489">
                  <c:v>287.3</c:v>
                </c:pt>
                <c:pt idx="5490">
                  <c:v>281.89999999999998</c:v>
                </c:pt>
                <c:pt idx="5491">
                  <c:v>277.3</c:v>
                </c:pt>
                <c:pt idx="5492">
                  <c:v>283.39999999999998</c:v>
                </c:pt>
                <c:pt idx="5493">
                  <c:v>286.8</c:v>
                </c:pt>
                <c:pt idx="5494">
                  <c:v>284.8</c:v>
                </c:pt>
                <c:pt idx="5495">
                  <c:v>288.39999999999998</c:v>
                </c:pt>
                <c:pt idx="5496">
                  <c:v>288.8</c:v>
                </c:pt>
                <c:pt idx="5497">
                  <c:v>287.5</c:v>
                </c:pt>
                <c:pt idx="5498">
                  <c:v>290.39999999999998</c:v>
                </c:pt>
                <c:pt idx="5499">
                  <c:v>290.8</c:v>
                </c:pt>
                <c:pt idx="5500">
                  <c:v>284.89999999999998</c:v>
                </c:pt>
                <c:pt idx="5501">
                  <c:v>274.7</c:v>
                </c:pt>
                <c:pt idx="5502">
                  <c:v>290.10000000000002</c:v>
                </c:pt>
                <c:pt idx="5503">
                  <c:v>289.5</c:v>
                </c:pt>
                <c:pt idx="5504">
                  <c:v>289.5</c:v>
                </c:pt>
                <c:pt idx="5505">
                  <c:v>277.7</c:v>
                </c:pt>
                <c:pt idx="5506">
                  <c:v>287.10000000000002</c:v>
                </c:pt>
                <c:pt idx="5507">
                  <c:v>283.60000000000002</c:v>
                </c:pt>
                <c:pt idx="5508">
                  <c:v>284.2</c:v>
                </c:pt>
                <c:pt idx="5509">
                  <c:v>286.7</c:v>
                </c:pt>
                <c:pt idx="5510">
                  <c:v>290.39999999999998</c:v>
                </c:pt>
                <c:pt idx="5511">
                  <c:v>290.10000000000002</c:v>
                </c:pt>
                <c:pt idx="5512">
                  <c:v>289.5</c:v>
                </c:pt>
                <c:pt idx="5513">
                  <c:v>285.60000000000002</c:v>
                </c:pt>
                <c:pt idx="5514">
                  <c:v>289.8</c:v>
                </c:pt>
                <c:pt idx="5515">
                  <c:v>288.5</c:v>
                </c:pt>
                <c:pt idx="5516">
                  <c:v>288.5</c:v>
                </c:pt>
                <c:pt idx="5517">
                  <c:v>289.10000000000002</c:v>
                </c:pt>
                <c:pt idx="5518">
                  <c:v>289.10000000000002</c:v>
                </c:pt>
                <c:pt idx="5519">
                  <c:v>289.5</c:v>
                </c:pt>
                <c:pt idx="5520">
                  <c:v>289.10000000000002</c:v>
                </c:pt>
                <c:pt idx="5521">
                  <c:v>288.5</c:v>
                </c:pt>
                <c:pt idx="5522">
                  <c:v>283.60000000000002</c:v>
                </c:pt>
                <c:pt idx="5523">
                  <c:v>287.8</c:v>
                </c:pt>
                <c:pt idx="5524">
                  <c:v>276.7</c:v>
                </c:pt>
                <c:pt idx="5525">
                  <c:v>284.39999999999998</c:v>
                </c:pt>
                <c:pt idx="5526">
                  <c:v>290.8</c:v>
                </c:pt>
                <c:pt idx="5527">
                  <c:v>285.60000000000002</c:v>
                </c:pt>
                <c:pt idx="5528">
                  <c:v>284.5</c:v>
                </c:pt>
                <c:pt idx="5529">
                  <c:v>285</c:v>
                </c:pt>
                <c:pt idx="5530">
                  <c:v>283.39999999999998</c:v>
                </c:pt>
                <c:pt idx="5531">
                  <c:v>277.7</c:v>
                </c:pt>
                <c:pt idx="5532">
                  <c:v>287.10000000000002</c:v>
                </c:pt>
                <c:pt idx="5533">
                  <c:v>287.8</c:v>
                </c:pt>
                <c:pt idx="5534">
                  <c:v>277.7</c:v>
                </c:pt>
                <c:pt idx="5535">
                  <c:v>284.60000000000002</c:v>
                </c:pt>
                <c:pt idx="5536">
                  <c:v>283.10000000000002</c:v>
                </c:pt>
                <c:pt idx="5537">
                  <c:v>281.60000000000002</c:v>
                </c:pt>
                <c:pt idx="5538">
                  <c:v>284.10000000000002</c:v>
                </c:pt>
                <c:pt idx="5539">
                  <c:v>282.3</c:v>
                </c:pt>
                <c:pt idx="5540">
                  <c:v>285.39999999999998</c:v>
                </c:pt>
                <c:pt idx="5541">
                  <c:v>276.8</c:v>
                </c:pt>
                <c:pt idx="5542">
                  <c:v>285.5</c:v>
                </c:pt>
                <c:pt idx="5543">
                  <c:v>287.39999999999998</c:v>
                </c:pt>
                <c:pt idx="5544">
                  <c:v>288.5</c:v>
                </c:pt>
                <c:pt idx="5545">
                  <c:v>288.5</c:v>
                </c:pt>
                <c:pt idx="5546">
                  <c:v>284.5</c:v>
                </c:pt>
                <c:pt idx="5547">
                  <c:v>282.8</c:v>
                </c:pt>
                <c:pt idx="5548">
                  <c:v>283.5</c:v>
                </c:pt>
                <c:pt idx="5549">
                  <c:v>276.60000000000002</c:v>
                </c:pt>
                <c:pt idx="5550">
                  <c:v>287.5</c:v>
                </c:pt>
                <c:pt idx="5551">
                  <c:v>286.2</c:v>
                </c:pt>
                <c:pt idx="5552">
                  <c:v>279.60000000000002</c:v>
                </c:pt>
                <c:pt idx="5553">
                  <c:v>283.10000000000002</c:v>
                </c:pt>
                <c:pt idx="5554">
                  <c:v>286.5</c:v>
                </c:pt>
                <c:pt idx="5555">
                  <c:v>278.7</c:v>
                </c:pt>
                <c:pt idx="5556">
                  <c:v>284.2</c:v>
                </c:pt>
                <c:pt idx="5557">
                  <c:v>277.60000000000002</c:v>
                </c:pt>
                <c:pt idx="5558">
                  <c:v>284.39999999999998</c:v>
                </c:pt>
                <c:pt idx="5559">
                  <c:v>275.39999999999998</c:v>
                </c:pt>
                <c:pt idx="5560">
                  <c:v>281</c:v>
                </c:pt>
                <c:pt idx="5561">
                  <c:v>285.39999999999998</c:v>
                </c:pt>
                <c:pt idx="5562">
                  <c:v>276.5</c:v>
                </c:pt>
                <c:pt idx="5563">
                  <c:v>285.2</c:v>
                </c:pt>
                <c:pt idx="5564">
                  <c:v>285.5</c:v>
                </c:pt>
                <c:pt idx="5565">
                  <c:v>286.8</c:v>
                </c:pt>
                <c:pt idx="5566">
                  <c:v>284.89999999999998</c:v>
                </c:pt>
                <c:pt idx="5567">
                  <c:v>285.5</c:v>
                </c:pt>
                <c:pt idx="5568">
                  <c:v>283.5</c:v>
                </c:pt>
                <c:pt idx="5569">
                  <c:v>279.60000000000002</c:v>
                </c:pt>
                <c:pt idx="5570">
                  <c:v>274.60000000000002</c:v>
                </c:pt>
                <c:pt idx="5571">
                  <c:v>279.89999999999998</c:v>
                </c:pt>
                <c:pt idx="5572">
                  <c:v>281.8</c:v>
                </c:pt>
                <c:pt idx="5573">
                  <c:v>284.5</c:v>
                </c:pt>
                <c:pt idx="5574">
                  <c:v>277.8</c:v>
                </c:pt>
                <c:pt idx="5575">
                  <c:v>283.2</c:v>
                </c:pt>
                <c:pt idx="5576">
                  <c:v>273.7</c:v>
                </c:pt>
                <c:pt idx="5577">
                  <c:v>284.5</c:v>
                </c:pt>
                <c:pt idx="5578">
                  <c:v>285.2</c:v>
                </c:pt>
                <c:pt idx="5579">
                  <c:v>283.5</c:v>
                </c:pt>
                <c:pt idx="5580">
                  <c:v>278.39999999999998</c:v>
                </c:pt>
                <c:pt idx="5581">
                  <c:v>279.3</c:v>
                </c:pt>
                <c:pt idx="5582">
                  <c:v>285.39999999999998</c:v>
                </c:pt>
                <c:pt idx="5583">
                  <c:v>286.2</c:v>
                </c:pt>
                <c:pt idx="5584">
                  <c:v>284.8</c:v>
                </c:pt>
                <c:pt idx="5585">
                  <c:v>285.5</c:v>
                </c:pt>
                <c:pt idx="5586">
                  <c:v>284.2</c:v>
                </c:pt>
                <c:pt idx="5587">
                  <c:v>282.89999999999998</c:v>
                </c:pt>
                <c:pt idx="5588">
                  <c:v>282.5</c:v>
                </c:pt>
                <c:pt idx="5589">
                  <c:v>284.5</c:v>
                </c:pt>
                <c:pt idx="5590">
                  <c:v>281.89999999999998</c:v>
                </c:pt>
                <c:pt idx="5591">
                  <c:v>284.5</c:v>
                </c:pt>
                <c:pt idx="5592">
                  <c:v>279.8</c:v>
                </c:pt>
                <c:pt idx="5593">
                  <c:v>283.2</c:v>
                </c:pt>
                <c:pt idx="5594">
                  <c:v>284</c:v>
                </c:pt>
                <c:pt idx="5595">
                  <c:v>284.8</c:v>
                </c:pt>
                <c:pt idx="5596">
                  <c:v>282.89999999999998</c:v>
                </c:pt>
                <c:pt idx="5597">
                  <c:v>287.39999999999998</c:v>
                </c:pt>
                <c:pt idx="5598">
                  <c:v>282.39999999999998</c:v>
                </c:pt>
                <c:pt idx="5599">
                  <c:v>280.10000000000002</c:v>
                </c:pt>
                <c:pt idx="5600">
                  <c:v>285.5</c:v>
                </c:pt>
                <c:pt idx="5601">
                  <c:v>283</c:v>
                </c:pt>
                <c:pt idx="5602">
                  <c:v>282</c:v>
                </c:pt>
                <c:pt idx="5603">
                  <c:v>284.5</c:v>
                </c:pt>
                <c:pt idx="5604">
                  <c:v>285.5</c:v>
                </c:pt>
                <c:pt idx="5605">
                  <c:v>277.7</c:v>
                </c:pt>
                <c:pt idx="5606">
                  <c:v>282.39999999999998</c:v>
                </c:pt>
                <c:pt idx="5607">
                  <c:v>285.5</c:v>
                </c:pt>
                <c:pt idx="5608">
                  <c:v>283.5</c:v>
                </c:pt>
                <c:pt idx="5609">
                  <c:v>285.5</c:v>
                </c:pt>
                <c:pt idx="5610">
                  <c:v>281.3</c:v>
                </c:pt>
                <c:pt idx="5611">
                  <c:v>279.8</c:v>
                </c:pt>
                <c:pt idx="5612">
                  <c:v>285.39999999999998</c:v>
                </c:pt>
                <c:pt idx="5613">
                  <c:v>283.5</c:v>
                </c:pt>
                <c:pt idx="5614">
                  <c:v>284.2</c:v>
                </c:pt>
                <c:pt idx="5615">
                  <c:v>283.5</c:v>
                </c:pt>
                <c:pt idx="5616">
                  <c:v>278.39999999999998</c:v>
                </c:pt>
                <c:pt idx="5617">
                  <c:v>287.8</c:v>
                </c:pt>
                <c:pt idx="5618">
                  <c:v>286.5</c:v>
                </c:pt>
                <c:pt idx="5619">
                  <c:v>279</c:v>
                </c:pt>
                <c:pt idx="5620">
                  <c:v>276.8</c:v>
                </c:pt>
                <c:pt idx="5621">
                  <c:v>270.7</c:v>
                </c:pt>
                <c:pt idx="5622">
                  <c:v>286.8</c:v>
                </c:pt>
                <c:pt idx="5623">
                  <c:v>278.39999999999998</c:v>
                </c:pt>
                <c:pt idx="5624">
                  <c:v>283.39999999999998</c:v>
                </c:pt>
                <c:pt idx="5625">
                  <c:v>279.10000000000002</c:v>
                </c:pt>
                <c:pt idx="5626">
                  <c:v>286.5</c:v>
                </c:pt>
                <c:pt idx="5627">
                  <c:v>286.5</c:v>
                </c:pt>
                <c:pt idx="5628">
                  <c:v>286.5</c:v>
                </c:pt>
                <c:pt idx="5629">
                  <c:v>284.5</c:v>
                </c:pt>
                <c:pt idx="5630">
                  <c:v>288.39999999999998</c:v>
                </c:pt>
                <c:pt idx="5631">
                  <c:v>285.10000000000002</c:v>
                </c:pt>
                <c:pt idx="5632">
                  <c:v>282</c:v>
                </c:pt>
                <c:pt idx="5633">
                  <c:v>286.39999999999998</c:v>
                </c:pt>
                <c:pt idx="5634">
                  <c:v>286.8</c:v>
                </c:pt>
                <c:pt idx="5635">
                  <c:v>287.5</c:v>
                </c:pt>
                <c:pt idx="5636">
                  <c:v>275.8</c:v>
                </c:pt>
                <c:pt idx="5637">
                  <c:v>285.2</c:v>
                </c:pt>
                <c:pt idx="5638">
                  <c:v>275.3</c:v>
                </c:pt>
                <c:pt idx="5639">
                  <c:v>289.2</c:v>
                </c:pt>
                <c:pt idx="5640">
                  <c:v>289.8</c:v>
                </c:pt>
                <c:pt idx="5641">
                  <c:v>288.5</c:v>
                </c:pt>
                <c:pt idx="5642">
                  <c:v>278.60000000000002</c:v>
                </c:pt>
                <c:pt idx="5643">
                  <c:v>291.8</c:v>
                </c:pt>
                <c:pt idx="5644">
                  <c:v>292.39999999999998</c:v>
                </c:pt>
                <c:pt idx="5645">
                  <c:v>292.39999999999998</c:v>
                </c:pt>
                <c:pt idx="5646">
                  <c:v>291.8</c:v>
                </c:pt>
                <c:pt idx="5647">
                  <c:v>285.89999999999998</c:v>
                </c:pt>
                <c:pt idx="5648">
                  <c:v>287.39999999999998</c:v>
                </c:pt>
                <c:pt idx="5649">
                  <c:v>291.2</c:v>
                </c:pt>
                <c:pt idx="5650">
                  <c:v>288.39999999999998</c:v>
                </c:pt>
                <c:pt idx="5651">
                  <c:v>292.39999999999998</c:v>
                </c:pt>
                <c:pt idx="5652">
                  <c:v>290.8</c:v>
                </c:pt>
                <c:pt idx="5653">
                  <c:v>286.3</c:v>
                </c:pt>
                <c:pt idx="5654">
                  <c:v>287.39999999999998</c:v>
                </c:pt>
                <c:pt idx="5655">
                  <c:v>288.10000000000002</c:v>
                </c:pt>
                <c:pt idx="5656">
                  <c:v>288.8</c:v>
                </c:pt>
                <c:pt idx="5657">
                  <c:v>286.5</c:v>
                </c:pt>
                <c:pt idx="5658">
                  <c:v>290.8</c:v>
                </c:pt>
                <c:pt idx="5659">
                  <c:v>289.5</c:v>
                </c:pt>
                <c:pt idx="5660">
                  <c:v>276.8</c:v>
                </c:pt>
                <c:pt idx="5661">
                  <c:v>287.2</c:v>
                </c:pt>
                <c:pt idx="5662">
                  <c:v>287.8</c:v>
                </c:pt>
                <c:pt idx="5663">
                  <c:v>278.7</c:v>
                </c:pt>
                <c:pt idx="5664">
                  <c:v>288.8</c:v>
                </c:pt>
                <c:pt idx="5665">
                  <c:v>288.2</c:v>
                </c:pt>
                <c:pt idx="5666">
                  <c:v>282.60000000000002</c:v>
                </c:pt>
                <c:pt idx="5667">
                  <c:v>290.8</c:v>
                </c:pt>
                <c:pt idx="5668">
                  <c:v>289.5</c:v>
                </c:pt>
                <c:pt idx="5669">
                  <c:v>290.39999999999998</c:v>
                </c:pt>
                <c:pt idx="5670">
                  <c:v>279.39999999999998</c:v>
                </c:pt>
                <c:pt idx="5671">
                  <c:v>287.5</c:v>
                </c:pt>
                <c:pt idx="5672">
                  <c:v>274.7</c:v>
                </c:pt>
                <c:pt idx="5673">
                  <c:v>291.2</c:v>
                </c:pt>
                <c:pt idx="5674">
                  <c:v>291.10000000000002</c:v>
                </c:pt>
                <c:pt idx="5675">
                  <c:v>293.39999999999998</c:v>
                </c:pt>
                <c:pt idx="5676">
                  <c:v>291.7</c:v>
                </c:pt>
                <c:pt idx="5677">
                  <c:v>286.7</c:v>
                </c:pt>
                <c:pt idx="5678">
                  <c:v>292.3</c:v>
                </c:pt>
                <c:pt idx="5679">
                  <c:v>294.10000000000002</c:v>
                </c:pt>
                <c:pt idx="5680">
                  <c:v>288.89999999999998</c:v>
                </c:pt>
                <c:pt idx="5681">
                  <c:v>288.39999999999998</c:v>
                </c:pt>
                <c:pt idx="5682">
                  <c:v>291.8</c:v>
                </c:pt>
                <c:pt idx="5683">
                  <c:v>290.5</c:v>
                </c:pt>
                <c:pt idx="5684">
                  <c:v>289.5</c:v>
                </c:pt>
                <c:pt idx="5685">
                  <c:v>287.8</c:v>
                </c:pt>
                <c:pt idx="5686">
                  <c:v>286.5</c:v>
                </c:pt>
                <c:pt idx="5687">
                  <c:v>292.39999999999998</c:v>
                </c:pt>
                <c:pt idx="5688">
                  <c:v>295.10000000000002</c:v>
                </c:pt>
                <c:pt idx="5689">
                  <c:v>289.2</c:v>
                </c:pt>
                <c:pt idx="5690">
                  <c:v>292.3</c:v>
                </c:pt>
                <c:pt idx="5691">
                  <c:v>290.39999999999998</c:v>
                </c:pt>
                <c:pt idx="5692">
                  <c:v>295.10000000000002</c:v>
                </c:pt>
                <c:pt idx="5693">
                  <c:v>294.39999999999998</c:v>
                </c:pt>
                <c:pt idx="5694">
                  <c:v>290.10000000000002</c:v>
                </c:pt>
                <c:pt idx="5695">
                  <c:v>294</c:v>
                </c:pt>
                <c:pt idx="5696">
                  <c:v>290.5</c:v>
                </c:pt>
                <c:pt idx="5697">
                  <c:v>294.10000000000002</c:v>
                </c:pt>
                <c:pt idx="5698">
                  <c:v>294.10000000000002</c:v>
                </c:pt>
                <c:pt idx="5699">
                  <c:v>295.39999999999998</c:v>
                </c:pt>
                <c:pt idx="5700">
                  <c:v>293.5</c:v>
                </c:pt>
                <c:pt idx="5701">
                  <c:v>290.8</c:v>
                </c:pt>
                <c:pt idx="5702">
                  <c:v>291.39999999999998</c:v>
                </c:pt>
                <c:pt idx="5703">
                  <c:v>290.5</c:v>
                </c:pt>
                <c:pt idx="5704">
                  <c:v>293</c:v>
                </c:pt>
                <c:pt idx="5705">
                  <c:v>291.5</c:v>
                </c:pt>
                <c:pt idx="5706">
                  <c:v>294.8</c:v>
                </c:pt>
                <c:pt idx="5707">
                  <c:v>286.89999999999998</c:v>
                </c:pt>
                <c:pt idx="5708">
                  <c:v>295.3</c:v>
                </c:pt>
                <c:pt idx="5709">
                  <c:v>290.89999999999998</c:v>
                </c:pt>
                <c:pt idx="5710">
                  <c:v>289.39999999999998</c:v>
                </c:pt>
                <c:pt idx="5711">
                  <c:v>293.39999999999998</c:v>
                </c:pt>
                <c:pt idx="5712">
                  <c:v>282.10000000000002</c:v>
                </c:pt>
                <c:pt idx="5713">
                  <c:v>290.10000000000002</c:v>
                </c:pt>
                <c:pt idx="5714">
                  <c:v>287.5</c:v>
                </c:pt>
                <c:pt idx="5715">
                  <c:v>280.10000000000002</c:v>
                </c:pt>
                <c:pt idx="5716">
                  <c:v>290.8</c:v>
                </c:pt>
                <c:pt idx="5717">
                  <c:v>291.39999999999998</c:v>
                </c:pt>
                <c:pt idx="5718">
                  <c:v>283.8</c:v>
                </c:pt>
                <c:pt idx="5719">
                  <c:v>289.10000000000002</c:v>
                </c:pt>
                <c:pt idx="5720">
                  <c:v>286.60000000000002</c:v>
                </c:pt>
                <c:pt idx="5721">
                  <c:v>293.39999999999998</c:v>
                </c:pt>
                <c:pt idx="5722">
                  <c:v>290.2</c:v>
                </c:pt>
                <c:pt idx="5723">
                  <c:v>293.39999999999998</c:v>
                </c:pt>
                <c:pt idx="5724">
                  <c:v>288.5</c:v>
                </c:pt>
                <c:pt idx="5725">
                  <c:v>288.39999999999998</c:v>
                </c:pt>
                <c:pt idx="5726">
                  <c:v>277.7</c:v>
                </c:pt>
                <c:pt idx="5727">
                  <c:v>291.10000000000002</c:v>
                </c:pt>
                <c:pt idx="5728">
                  <c:v>294.39999999999998</c:v>
                </c:pt>
                <c:pt idx="5729">
                  <c:v>289.5</c:v>
                </c:pt>
                <c:pt idx="5730">
                  <c:v>289.2</c:v>
                </c:pt>
                <c:pt idx="5731">
                  <c:v>291.60000000000002</c:v>
                </c:pt>
                <c:pt idx="5732">
                  <c:v>294.5</c:v>
                </c:pt>
                <c:pt idx="5733">
                  <c:v>291.7</c:v>
                </c:pt>
                <c:pt idx="5734">
                  <c:v>295.10000000000002</c:v>
                </c:pt>
                <c:pt idx="5735">
                  <c:v>294.39999999999998</c:v>
                </c:pt>
                <c:pt idx="5736">
                  <c:v>288.3</c:v>
                </c:pt>
                <c:pt idx="5737">
                  <c:v>290.60000000000002</c:v>
                </c:pt>
                <c:pt idx="5738">
                  <c:v>285.60000000000002</c:v>
                </c:pt>
                <c:pt idx="5739">
                  <c:v>296.10000000000002</c:v>
                </c:pt>
                <c:pt idx="5740">
                  <c:v>290.2</c:v>
                </c:pt>
                <c:pt idx="5741">
                  <c:v>293.3</c:v>
                </c:pt>
                <c:pt idx="5742">
                  <c:v>288.39999999999998</c:v>
                </c:pt>
                <c:pt idx="5743">
                  <c:v>294.39999999999998</c:v>
                </c:pt>
                <c:pt idx="5744">
                  <c:v>291.5</c:v>
                </c:pt>
                <c:pt idx="5745">
                  <c:v>292.2</c:v>
                </c:pt>
                <c:pt idx="5746">
                  <c:v>292.7</c:v>
                </c:pt>
                <c:pt idx="5747">
                  <c:v>292.39999999999998</c:v>
                </c:pt>
                <c:pt idx="5748">
                  <c:v>288.7</c:v>
                </c:pt>
                <c:pt idx="5749">
                  <c:v>283.7</c:v>
                </c:pt>
                <c:pt idx="5750">
                  <c:v>290.3</c:v>
                </c:pt>
                <c:pt idx="5751">
                  <c:v>288.60000000000002</c:v>
                </c:pt>
                <c:pt idx="5752">
                  <c:v>287.10000000000002</c:v>
                </c:pt>
                <c:pt idx="5753">
                  <c:v>280.7</c:v>
                </c:pt>
                <c:pt idx="5754">
                  <c:v>293.10000000000002</c:v>
                </c:pt>
                <c:pt idx="5755">
                  <c:v>284</c:v>
                </c:pt>
                <c:pt idx="5756">
                  <c:v>295.3</c:v>
                </c:pt>
                <c:pt idx="5757">
                  <c:v>289.10000000000002</c:v>
                </c:pt>
                <c:pt idx="5758">
                  <c:v>293.10000000000002</c:v>
                </c:pt>
                <c:pt idx="5759">
                  <c:v>297.39999999999998</c:v>
                </c:pt>
                <c:pt idx="5760">
                  <c:v>293.8</c:v>
                </c:pt>
                <c:pt idx="5761">
                  <c:v>291.7</c:v>
                </c:pt>
                <c:pt idx="5762">
                  <c:v>283.7</c:v>
                </c:pt>
                <c:pt idx="5763">
                  <c:v>286.7</c:v>
                </c:pt>
                <c:pt idx="5764">
                  <c:v>294.8</c:v>
                </c:pt>
                <c:pt idx="5765">
                  <c:v>294.39999999999998</c:v>
                </c:pt>
                <c:pt idx="5766">
                  <c:v>290.10000000000002</c:v>
                </c:pt>
                <c:pt idx="5767">
                  <c:v>286.2</c:v>
                </c:pt>
                <c:pt idx="5768">
                  <c:v>293.3</c:v>
                </c:pt>
                <c:pt idx="5769">
                  <c:v>292.10000000000002</c:v>
                </c:pt>
                <c:pt idx="5770">
                  <c:v>290.2</c:v>
                </c:pt>
                <c:pt idx="5771">
                  <c:v>291.39999999999998</c:v>
                </c:pt>
                <c:pt idx="5772">
                  <c:v>289.8</c:v>
                </c:pt>
                <c:pt idx="5773">
                  <c:v>289.10000000000002</c:v>
                </c:pt>
                <c:pt idx="5774">
                  <c:v>282.60000000000002</c:v>
                </c:pt>
                <c:pt idx="5775">
                  <c:v>290.5</c:v>
                </c:pt>
                <c:pt idx="5776">
                  <c:v>289.8</c:v>
                </c:pt>
                <c:pt idx="5777">
                  <c:v>286.5</c:v>
                </c:pt>
                <c:pt idx="5778">
                  <c:v>290.2</c:v>
                </c:pt>
                <c:pt idx="5779">
                  <c:v>286.2</c:v>
                </c:pt>
                <c:pt idx="5780">
                  <c:v>276.7</c:v>
                </c:pt>
                <c:pt idx="5781">
                  <c:v>289.2</c:v>
                </c:pt>
                <c:pt idx="5782">
                  <c:v>283.89999999999998</c:v>
                </c:pt>
                <c:pt idx="5783">
                  <c:v>280.60000000000002</c:v>
                </c:pt>
                <c:pt idx="5784">
                  <c:v>291.5</c:v>
                </c:pt>
                <c:pt idx="5785">
                  <c:v>290.8</c:v>
                </c:pt>
                <c:pt idx="5786">
                  <c:v>291.39999999999998</c:v>
                </c:pt>
                <c:pt idx="5787">
                  <c:v>288.5</c:v>
                </c:pt>
                <c:pt idx="5788">
                  <c:v>284.60000000000002</c:v>
                </c:pt>
                <c:pt idx="5789">
                  <c:v>290.39999999999998</c:v>
                </c:pt>
                <c:pt idx="5790">
                  <c:v>287.60000000000002</c:v>
                </c:pt>
                <c:pt idx="5791">
                  <c:v>282.2</c:v>
                </c:pt>
                <c:pt idx="5792">
                  <c:v>286.39999999999998</c:v>
                </c:pt>
                <c:pt idx="5793">
                  <c:v>287.5</c:v>
                </c:pt>
                <c:pt idx="5794">
                  <c:v>288.8</c:v>
                </c:pt>
                <c:pt idx="5795">
                  <c:v>288.5</c:v>
                </c:pt>
                <c:pt idx="5796">
                  <c:v>287.8</c:v>
                </c:pt>
                <c:pt idx="5797">
                  <c:v>287.8</c:v>
                </c:pt>
                <c:pt idx="5798">
                  <c:v>290.39999999999998</c:v>
                </c:pt>
                <c:pt idx="5799">
                  <c:v>283.8</c:v>
                </c:pt>
                <c:pt idx="5800">
                  <c:v>283.89999999999998</c:v>
                </c:pt>
                <c:pt idx="5801">
                  <c:v>283.5</c:v>
                </c:pt>
                <c:pt idx="5802">
                  <c:v>282.60000000000002</c:v>
                </c:pt>
                <c:pt idx="5803">
                  <c:v>279.89999999999998</c:v>
                </c:pt>
                <c:pt idx="5804">
                  <c:v>286.39999999999998</c:v>
                </c:pt>
                <c:pt idx="5805">
                  <c:v>285.10000000000002</c:v>
                </c:pt>
                <c:pt idx="5806">
                  <c:v>286.5</c:v>
                </c:pt>
                <c:pt idx="5807">
                  <c:v>285.5</c:v>
                </c:pt>
                <c:pt idx="5808">
                  <c:v>283.2</c:v>
                </c:pt>
                <c:pt idx="5809">
                  <c:v>285.8</c:v>
                </c:pt>
                <c:pt idx="5810">
                  <c:v>285.5</c:v>
                </c:pt>
                <c:pt idx="5811">
                  <c:v>276.8</c:v>
                </c:pt>
                <c:pt idx="5812">
                  <c:v>280.89999999999998</c:v>
                </c:pt>
                <c:pt idx="5813">
                  <c:v>283.5</c:v>
                </c:pt>
                <c:pt idx="5814">
                  <c:v>284.8</c:v>
                </c:pt>
                <c:pt idx="5815">
                  <c:v>282.2</c:v>
                </c:pt>
                <c:pt idx="5816">
                  <c:v>268.8</c:v>
                </c:pt>
                <c:pt idx="5817">
                  <c:v>281.5</c:v>
                </c:pt>
                <c:pt idx="5818">
                  <c:v>276.39999999999998</c:v>
                </c:pt>
                <c:pt idx="5819">
                  <c:v>281.39999999999998</c:v>
                </c:pt>
                <c:pt idx="5820">
                  <c:v>279.60000000000002</c:v>
                </c:pt>
                <c:pt idx="5821">
                  <c:v>278.2</c:v>
                </c:pt>
                <c:pt idx="5822">
                  <c:v>281.5</c:v>
                </c:pt>
                <c:pt idx="5823">
                  <c:v>277.60000000000002</c:v>
                </c:pt>
                <c:pt idx="5824">
                  <c:v>267</c:v>
                </c:pt>
                <c:pt idx="5825">
                  <c:v>266.60000000000002</c:v>
                </c:pt>
                <c:pt idx="5826">
                  <c:v>278.3</c:v>
                </c:pt>
                <c:pt idx="5827">
                  <c:v>277.5</c:v>
                </c:pt>
                <c:pt idx="5828">
                  <c:v>279.60000000000002</c:v>
                </c:pt>
                <c:pt idx="5829">
                  <c:v>278.89999999999998</c:v>
                </c:pt>
                <c:pt idx="5830">
                  <c:v>280.2</c:v>
                </c:pt>
                <c:pt idx="5831">
                  <c:v>278.60000000000002</c:v>
                </c:pt>
                <c:pt idx="5832">
                  <c:v>277</c:v>
                </c:pt>
                <c:pt idx="5833">
                  <c:v>271</c:v>
                </c:pt>
                <c:pt idx="5834">
                  <c:v>277.5</c:v>
                </c:pt>
                <c:pt idx="5835">
                  <c:v>270.3</c:v>
                </c:pt>
                <c:pt idx="5836">
                  <c:v>271.60000000000002</c:v>
                </c:pt>
                <c:pt idx="5837">
                  <c:v>278.39999999999998</c:v>
                </c:pt>
                <c:pt idx="5838">
                  <c:v>277.60000000000002</c:v>
                </c:pt>
                <c:pt idx="5839">
                  <c:v>273</c:v>
                </c:pt>
                <c:pt idx="5840">
                  <c:v>278.5</c:v>
                </c:pt>
                <c:pt idx="5841">
                  <c:v>280.5</c:v>
                </c:pt>
                <c:pt idx="5842">
                  <c:v>277.3</c:v>
                </c:pt>
                <c:pt idx="5843">
                  <c:v>278.5</c:v>
                </c:pt>
                <c:pt idx="5844">
                  <c:v>277</c:v>
                </c:pt>
                <c:pt idx="5845">
                  <c:v>274.89999999999998</c:v>
                </c:pt>
                <c:pt idx="5846">
                  <c:v>264.89999999999998</c:v>
                </c:pt>
                <c:pt idx="5847">
                  <c:v>271.8</c:v>
                </c:pt>
                <c:pt idx="5848">
                  <c:v>280.5</c:v>
                </c:pt>
                <c:pt idx="5849">
                  <c:v>280.5</c:v>
                </c:pt>
                <c:pt idx="5850">
                  <c:v>278.60000000000002</c:v>
                </c:pt>
                <c:pt idx="5851">
                  <c:v>277.8</c:v>
                </c:pt>
                <c:pt idx="5852">
                  <c:v>276.60000000000002</c:v>
                </c:pt>
                <c:pt idx="5853">
                  <c:v>277.89999999999998</c:v>
                </c:pt>
                <c:pt idx="5854">
                  <c:v>277.89999999999998</c:v>
                </c:pt>
                <c:pt idx="5855">
                  <c:v>279.60000000000002</c:v>
                </c:pt>
                <c:pt idx="5856">
                  <c:v>275.89999999999998</c:v>
                </c:pt>
                <c:pt idx="5857">
                  <c:v>276</c:v>
                </c:pt>
                <c:pt idx="5858">
                  <c:v>279.5</c:v>
                </c:pt>
                <c:pt idx="5859">
                  <c:v>277.3</c:v>
                </c:pt>
                <c:pt idx="5860">
                  <c:v>273.3</c:v>
                </c:pt>
                <c:pt idx="5861">
                  <c:v>266.7</c:v>
                </c:pt>
                <c:pt idx="5862">
                  <c:v>277.60000000000002</c:v>
                </c:pt>
                <c:pt idx="5863">
                  <c:v>276.89999999999998</c:v>
                </c:pt>
                <c:pt idx="5864">
                  <c:v>270.7</c:v>
                </c:pt>
                <c:pt idx="5865">
                  <c:v>268</c:v>
                </c:pt>
                <c:pt idx="5866">
                  <c:v>271.3</c:v>
                </c:pt>
                <c:pt idx="5867">
                  <c:v>270.7</c:v>
                </c:pt>
                <c:pt idx="5868">
                  <c:v>279.2</c:v>
                </c:pt>
                <c:pt idx="5869">
                  <c:v>279.2</c:v>
                </c:pt>
                <c:pt idx="5870">
                  <c:v>278.60000000000002</c:v>
                </c:pt>
                <c:pt idx="5871">
                  <c:v>277.60000000000002</c:v>
                </c:pt>
                <c:pt idx="5872">
                  <c:v>278.2</c:v>
                </c:pt>
                <c:pt idx="5873">
                  <c:v>272.7</c:v>
                </c:pt>
                <c:pt idx="5874">
                  <c:v>274.5</c:v>
                </c:pt>
                <c:pt idx="5875">
                  <c:v>277.89999999999998</c:v>
                </c:pt>
                <c:pt idx="5876">
                  <c:v>278.5</c:v>
                </c:pt>
                <c:pt idx="5877">
                  <c:v>277.2</c:v>
                </c:pt>
                <c:pt idx="5878">
                  <c:v>277.89999999999998</c:v>
                </c:pt>
                <c:pt idx="5879">
                  <c:v>278.5</c:v>
                </c:pt>
                <c:pt idx="5880">
                  <c:v>277</c:v>
                </c:pt>
                <c:pt idx="5881">
                  <c:v>272.3</c:v>
                </c:pt>
                <c:pt idx="5882">
                  <c:v>278.5</c:v>
                </c:pt>
                <c:pt idx="5883">
                  <c:v>280.89999999999998</c:v>
                </c:pt>
                <c:pt idx="5884">
                  <c:v>279.60000000000002</c:v>
                </c:pt>
                <c:pt idx="5885">
                  <c:v>277.60000000000002</c:v>
                </c:pt>
                <c:pt idx="5886">
                  <c:v>278.60000000000002</c:v>
                </c:pt>
                <c:pt idx="5887">
                  <c:v>279.2</c:v>
                </c:pt>
                <c:pt idx="5888">
                  <c:v>271.7</c:v>
                </c:pt>
                <c:pt idx="5889">
                  <c:v>273.2</c:v>
                </c:pt>
                <c:pt idx="5890">
                  <c:v>273.39999999999998</c:v>
                </c:pt>
                <c:pt idx="5891">
                  <c:v>274.7</c:v>
                </c:pt>
                <c:pt idx="5892">
                  <c:v>276.89999999999998</c:v>
                </c:pt>
                <c:pt idx="5893">
                  <c:v>274.3</c:v>
                </c:pt>
                <c:pt idx="5894">
                  <c:v>279.5</c:v>
                </c:pt>
                <c:pt idx="5895">
                  <c:v>278.89999999999998</c:v>
                </c:pt>
                <c:pt idx="5896">
                  <c:v>278.89999999999998</c:v>
                </c:pt>
                <c:pt idx="5897">
                  <c:v>278.60000000000002</c:v>
                </c:pt>
                <c:pt idx="5898">
                  <c:v>272.8</c:v>
                </c:pt>
                <c:pt idx="5899">
                  <c:v>279.60000000000002</c:v>
                </c:pt>
                <c:pt idx="5900">
                  <c:v>280.5</c:v>
                </c:pt>
                <c:pt idx="5901">
                  <c:v>280.5</c:v>
                </c:pt>
                <c:pt idx="5902">
                  <c:v>279.60000000000002</c:v>
                </c:pt>
                <c:pt idx="5903">
                  <c:v>277.60000000000002</c:v>
                </c:pt>
                <c:pt idx="5904">
                  <c:v>276.60000000000002</c:v>
                </c:pt>
                <c:pt idx="5905">
                  <c:v>276.5</c:v>
                </c:pt>
                <c:pt idx="5906">
                  <c:v>274.60000000000002</c:v>
                </c:pt>
                <c:pt idx="5907">
                  <c:v>277.60000000000002</c:v>
                </c:pt>
                <c:pt idx="5908">
                  <c:v>269</c:v>
                </c:pt>
                <c:pt idx="5909">
                  <c:v>278.39999999999998</c:v>
                </c:pt>
                <c:pt idx="5910">
                  <c:v>276.5</c:v>
                </c:pt>
                <c:pt idx="5911">
                  <c:v>275.3</c:v>
                </c:pt>
                <c:pt idx="5912">
                  <c:v>276.60000000000002</c:v>
                </c:pt>
                <c:pt idx="5913">
                  <c:v>276.89999999999998</c:v>
                </c:pt>
                <c:pt idx="5914">
                  <c:v>280.2</c:v>
                </c:pt>
                <c:pt idx="5915">
                  <c:v>280.5</c:v>
                </c:pt>
                <c:pt idx="5916">
                  <c:v>276.89999999999998</c:v>
                </c:pt>
                <c:pt idx="5917">
                  <c:v>275</c:v>
                </c:pt>
                <c:pt idx="5918">
                  <c:v>281.39999999999998</c:v>
                </c:pt>
                <c:pt idx="5919">
                  <c:v>281.89999999999998</c:v>
                </c:pt>
                <c:pt idx="5920">
                  <c:v>278.60000000000002</c:v>
                </c:pt>
                <c:pt idx="5921">
                  <c:v>270.7</c:v>
                </c:pt>
                <c:pt idx="5922">
                  <c:v>275.89999999999998</c:v>
                </c:pt>
                <c:pt idx="5923">
                  <c:v>276.60000000000002</c:v>
                </c:pt>
                <c:pt idx="5924">
                  <c:v>275.60000000000002</c:v>
                </c:pt>
                <c:pt idx="5925">
                  <c:v>277.10000000000002</c:v>
                </c:pt>
                <c:pt idx="5926">
                  <c:v>281.2</c:v>
                </c:pt>
                <c:pt idx="5927">
                  <c:v>273.7</c:v>
                </c:pt>
                <c:pt idx="5928">
                  <c:v>282.5</c:v>
                </c:pt>
                <c:pt idx="5929">
                  <c:v>279.89999999999998</c:v>
                </c:pt>
                <c:pt idx="5930">
                  <c:v>267.8</c:v>
                </c:pt>
                <c:pt idx="5931">
                  <c:v>278.60000000000002</c:v>
                </c:pt>
                <c:pt idx="5932">
                  <c:v>278.5</c:v>
                </c:pt>
                <c:pt idx="5933">
                  <c:v>281.5</c:v>
                </c:pt>
                <c:pt idx="5934">
                  <c:v>282.8</c:v>
                </c:pt>
                <c:pt idx="5935">
                  <c:v>281.60000000000002</c:v>
                </c:pt>
                <c:pt idx="5936">
                  <c:v>284.5</c:v>
                </c:pt>
                <c:pt idx="5937">
                  <c:v>284.2</c:v>
                </c:pt>
                <c:pt idx="5938">
                  <c:v>282.2</c:v>
                </c:pt>
                <c:pt idx="5939">
                  <c:v>282.5</c:v>
                </c:pt>
                <c:pt idx="5940">
                  <c:v>280.60000000000002</c:v>
                </c:pt>
                <c:pt idx="5941">
                  <c:v>279.8</c:v>
                </c:pt>
                <c:pt idx="5942">
                  <c:v>281.5</c:v>
                </c:pt>
                <c:pt idx="5943">
                  <c:v>280.60000000000002</c:v>
                </c:pt>
                <c:pt idx="5944">
                  <c:v>272.7</c:v>
                </c:pt>
                <c:pt idx="5945">
                  <c:v>280.5</c:v>
                </c:pt>
                <c:pt idx="5946">
                  <c:v>280.2</c:v>
                </c:pt>
                <c:pt idx="5947">
                  <c:v>277.60000000000002</c:v>
                </c:pt>
                <c:pt idx="5948">
                  <c:v>280.5</c:v>
                </c:pt>
                <c:pt idx="5949">
                  <c:v>279.89999999999998</c:v>
                </c:pt>
                <c:pt idx="5950">
                  <c:v>280.5</c:v>
                </c:pt>
                <c:pt idx="5951">
                  <c:v>284.5</c:v>
                </c:pt>
                <c:pt idx="5952">
                  <c:v>282.2</c:v>
                </c:pt>
                <c:pt idx="5953">
                  <c:v>274.39999999999998</c:v>
                </c:pt>
                <c:pt idx="5954">
                  <c:v>282.39999999999998</c:v>
                </c:pt>
                <c:pt idx="5955">
                  <c:v>276.5</c:v>
                </c:pt>
                <c:pt idx="5956">
                  <c:v>276.60000000000002</c:v>
                </c:pt>
                <c:pt idx="5957">
                  <c:v>277.5</c:v>
                </c:pt>
                <c:pt idx="5958">
                  <c:v>281.8</c:v>
                </c:pt>
                <c:pt idx="5959">
                  <c:v>281.89999999999998</c:v>
                </c:pt>
                <c:pt idx="5960">
                  <c:v>281.5</c:v>
                </c:pt>
                <c:pt idx="5961">
                  <c:v>280.89999999999998</c:v>
                </c:pt>
                <c:pt idx="5962">
                  <c:v>280.2</c:v>
                </c:pt>
                <c:pt idx="5963">
                  <c:v>281.5</c:v>
                </c:pt>
                <c:pt idx="5964">
                  <c:v>278.60000000000002</c:v>
                </c:pt>
                <c:pt idx="5965">
                  <c:v>277.3</c:v>
                </c:pt>
                <c:pt idx="5966">
                  <c:v>277.60000000000002</c:v>
                </c:pt>
                <c:pt idx="5967">
                  <c:v>279.60000000000002</c:v>
                </c:pt>
                <c:pt idx="5968">
                  <c:v>280.8</c:v>
                </c:pt>
                <c:pt idx="5969">
                  <c:v>279.60000000000002</c:v>
                </c:pt>
                <c:pt idx="5970">
                  <c:v>282.5</c:v>
                </c:pt>
                <c:pt idx="5971">
                  <c:v>281.2</c:v>
                </c:pt>
                <c:pt idx="5972">
                  <c:v>281.5</c:v>
                </c:pt>
                <c:pt idx="5973">
                  <c:v>279.89999999999998</c:v>
                </c:pt>
                <c:pt idx="5974">
                  <c:v>281.2</c:v>
                </c:pt>
                <c:pt idx="5975">
                  <c:v>280.5</c:v>
                </c:pt>
                <c:pt idx="5976">
                  <c:v>277.89999999999998</c:v>
                </c:pt>
                <c:pt idx="5977">
                  <c:v>277.89999999999998</c:v>
                </c:pt>
                <c:pt idx="5978">
                  <c:v>277.5</c:v>
                </c:pt>
                <c:pt idx="5979">
                  <c:v>279.60000000000002</c:v>
                </c:pt>
                <c:pt idx="5980">
                  <c:v>277.60000000000002</c:v>
                </c:pt>
                <c:pt idx="5981">
                  <c:v>278.5</c:v>
                </c:pt>
                <c:pt idx="5982">
                  <c:v>280.2</c:v>
                </c:pt>
                <c:pt idx="5983">
                  <c:v>279.60000000000002</c:v>
                </c:pt>
                <c:pt idx="5984">
                  <c:v>277.60000000000002</c:v>
                </c:pt>
                <c:pt idx="5985">
                  <c:v>282.5</c:v>
                </c:pt>
                <c:pt idx="5986">
                  <c:v>282.5</c:v>
                </c:pt>
                <c:pt idx="5987">
                  <c:v>280.60000000000002</c:v>
                </c:pt>
                <c:pt idx="5988">
                  <c:v>281.5</c:v>
                </c:pt>
                <c:pt idx="5989">
                  <c:v>274.39999999999998</c:v>
                </c:pt>
                <c:pt idx="5990">
                  <c:v>270.60000000000002</c:v>
                </c:pt>
                <c:pt idx="5991">
                  <c:v>276.89999999999998</c:v>
                </c:pt>
                <c:pt idx="5992">
                  <c:v>278.2</c:v>
                </c:pt>
                <c:pt idx="5993">
                  <c:v>280.5</c:v>
                </c:pt>
                <c:pt idx="5994">
                  <c:v>279.3</c:v>
                </c:pt>
                <c:pt idx="5995">
                  <c:v>275.89999999999998</c:v>
                </c:pt>
                <c:pt idx="5996">
                  <c:v>280.5</c:v>
                </c:pt>
                <c:pt idx="5997">
                  <c:v>278.89999999999998</c:v>
                </c:pt>
                <c:pt idx="5998">
                  <c:v>275</c:v>
                </c:pt>
                <c:pt idx="5999">
                  <c:v>275.5</c:v>
                </c:pt>
                <c:pt idx="6000">
                  <c:v>283.89999999999998</c:v>
                </c:pt>
                <c:pt idx="6001">
                  <c:v>279.89999999999998</c:v>
                </c:pt>
                <c:pt idx="6002">
                  <c:v>283.39999999999998</c:v>
                </c:pt>
                <c:pt idx="6003">
                  <c:v>279.60000000000002</c:v>
                </c:pt>
                <c:pt idx="6004">
                  <c:v>276.89999999999998</c:v>
                </c:pt>
                <c:pt idx="6005">
                  <c:v>283.39999999999998</c:v>
                </c:pt>
                <c:pt idx="6006">
                  <c:v>281.5</c:v>
                </c:pt>
                <c:pt idx="6007">
                  <c:v>280.2</c:v>
                </c:pt>
                <c:pt idx="6008">
                  <c:v>280.5</c:v>
                </c:pt>
                <c:pt idx="6009">
                  <c:v>272.7</c:v>
                </c:pt>
                <c:pt idx="6010">
                  <c:v>272.5</c:v>
                </c:pt>
                <c:pt idx="6011">
                  <c:v>279.5</c:v>
                </c:pt>
                <c:pt idx="6012">
                  <c:v>271.5</c:v>
                </c:pt>
                <c:pt idx="6013">
                  <c:v>271.10000000000002</c:v>
                </c:pt>
                <c:pt idx="6014">
                  <c:v>281.3</c:v>
                </c:pt>
                <c:pt idx="6015">
                  <c:v>278.5</c:v>
                </c:pt>
                <c:pt idx="6016">
                  <c:v>280.60000000000002</c:v>
                </c:pt>
                <c:pt idx="6017">
                  <c:v>284.5</c:v>
                </c:pt>
                <c:pt idx="6018">
                  <c:v>283.2</c:v>
                </c:pt>
                <c:pt idx="6019">
                  <c:v>283.10000000000002</c:v>
                </c:pt>
                <c:pt idx="6020">
                  <c:v>282.5</c:v>
                </c:pt>
                <c:pt idx="6021">
                  <c:v>283.2</c:v>
                </c:pt>
                <c:pt idx="6022">
                  <c:v>283.89999999999998</c:v>
                </c:pt>
                <c:pt idx="6023">
                  <c:v>276.7</c:v>
                </c:pt>
                <c:pt idx="6024">
                  <c:v>281.2</c:v>
                </c:pt>
                <c:pt idx="6025">
                  <c:v>282.5</c:v>
                </c:pt>
                <c:pt idx="6026">
                  <c:v>283.5</c:v>
                </c:pt>
                <c:pt idx="6027">
                  <c:v>275.10000000000002</c:v>
                </c:pt>
                <c:pt idx="6028">
                  <c:v>283.8</c:v>
                </c:pt>
                <c:pt idx="6029">
                  <c:v>284.5</c:v>
                </c:pt>
                <c:pt idx="6030">
                  <c:v>284.8</c:v>
                </c:pt>
                <c:pt idx="6031">
                  <c:v>283.5</c:v>
                </c:pt>
                <c:pt idx="6032">
                  <c:v>285.5</c:v>
                </c:pt>
                <c:pt idx="6033">
                  <c:v>286.8</c:v>
                </c:pt>
                <c:pt idx="6034">
                  <c:v>284.2</c:v>
                </c:pt>
                <c:pt idx="6035">
                  <c:v>288.39999999999998</c:v>
                </c:pt>
                <c:pt idx="6036">
                  <c:v>280.10000000000002</c:v>
                </c:pt>
                <c:pt idx="6037">
                  <c:v>282.89999999999998</c:v>
                </c:pt>
                <c:pt idx="6038">
                  <c:v>283.5</c:v>
                </c:pt>
                <c:pt idx="6039">
                  <c:v>285.8</c:v>
                </c:pt>
                <c:pt idx="6040">
                  <c:v>286.5</c:v>
                </c:pt>
                <c:pt idx="6041">
                  <c:v>285.5</c:v>
                </c:pt>
                <c:pt idx="6042">
                  <c:v>284.8</c:v>
                </c:pt>
                <c:pt idx="6043">
                  <c:v>284.2</c:v>
                </c:pt>
                <c:pt idx="6044">
                  <c:v>272.8</c:v>
                </c:pt>
                <c:pt idx="6045">
                  <c:v>285.5</c:v>
                </c:pt>
                <c:pt idx="6046">
                  <c:v>287.5</c:v>
                </c:pt>
                <c:pt idx="6047">
                  <c:v>286.5</c:v>
                </c:pt>
                <c:pt idx="6048">
                  <c:v>290.39999999999998</c:v>
                </c:pt>
                <c:pt idx="6049">
                  <c:v>281.3</c:v>
                </c:pt>
                <c:pt idx="6050">
                  <c:v>291.3</c:v>
                </c:pt>
                <c:pt idx="6051">
                  <c:v>286.60000000000002</c:v>
                </c:pt>
                <c:pt idx="6052">
                  <c:v>283.10000000000002</c:v>
                </c:pt>
                <c:pt idx="6053">
                  <c:v>287.5</c:v>
                </c:pt>
                <c:pt idx="6054">
                  <c:v>287.8</c:v>
                </c:pt>
                <c:pt idx="6055">
                  <c:v>288.5</c:v>
                </c:pt>
                <c:pt idx="6056">
                  <c:v>288.5</c:v>
                </c:pt>
                <c:pt idx="6057">
                  <c:v>286.5</c:v>
                </c:pt>
                <c:pt idx="6058">
                  <c:v>287.8</c:v>
                </c:pt>
                <c:pt idx="6059">
                  <c:v>289.5</c:v>
                </c:pt>
                <c:pt idx="6060">
                  <c:v>280.8</c:v>
                </c:pt>
                <c:pt idx="6061">
                  <c:v>288.7</c:v>
                </c:pt>
                <c:pt idx="6062">
                  <c:v>291.39999999999998</c:v>
                </c:pt>
                <c:pt idx="6063">
                  <c:v>279.2</c:v>
                </c:pt>
                <c:pt idx="6064">
                  <c:v>287</c:v>
                </c:pt>
                <c:pt idx="6065">
                  <c:v>286.60000000000002</c:v>
                </c:pt>
                <c:pt idx="6066">
                  <c:v>290.39999999999998</c:v>
                </c:pt>
                <c:pt idx="6067">
                  <c:v>289.10000000000002</c:v>
                </c:pt>
                <c:pt idx="6068">
                  <c:v>291.39999999999998</c:v>
                </c:pt>
                <c:pt idx="6069">
                  <c:v>288.10000000000002</c:v>
                </c:pt>
                <c:pt idx="6070">
                  <c:v>288.2</c:v>
                </c:pt>
                <c:pt idx="6071">
                  <c:v>288.5</c:v>
                </c:pt>
                <c:pt idx="6072">
                  <c:v>286.8</c:v>
                </c:pt>
                <c:pt idx="6073">
                  <c:v>289.39999999999998</c:v>
                </c:pt>
                <c:pt idx="6074">
                  <c:v>292.39999999999998</c:v>
                </c:pt>
                <c:pt idx="6075">
                  <c:v>292.10000000000002</c:v>
                </c:pt>
                <c:pt idx="6076">
                  <c:v>294.10000000000002</c:v>
                </c:pt>
                <c:pt idx="6077">
                  <c:v>296.39999999999998</c:v>
                </c:pt>
                <c:pt idx="6078">
                  <c:v>295.10000000000002</c:v>
                </c:pt>
                <c:pt idx="6079">
                  <c:v>293.10000000000002</c:v>
                </c:pt>
                <c:pt idx="6080">
                  <c:v>286.5</c:v>
                </c:pt>
                <c:pt idx="6081">
                  <c:v>290.8</c:v>
                </c:pt>
                <c:pt idx="6082">
                  <c:v>291.39999999999998</c:v>
                </c:pt>
                <c:pt idx="6083">
                  <c:v>282.60000000000002</c:v>
                </c:pt>
                <c:pt idx="6084">
                  <c:v>292.10000000000002</c:v>
                </c:pt>
                <c:pt idx="6085">
                  <c:v>292.10000000000002</c:v>
                </c:pt>
                <c:pt idx="6086">
                  <c:v>281.7</c:v>
                </c:pt>
                <c:pt idx="6087">
                  <c:v>286.60000000000002</c:v>
                </c:pt>
                <c:pt idx="6088">
                  <c:v>283.10000000000002</c:v>
                </c:pt>
                <c:pt idx="6089">
                  <c:v>292.3</c:v>
                </c:pt>
                <c:pt idx="6090">
                  <c:v>296.39999999999998</c:v>
                </c:pt>
                <c:pt idx="6091">
                  <c:v>293.8</c:v>
                </c:pt>
                <c:pt idx="6092">
                  <c:v>292.39999999999998</c:v>
                </c:pt>
                <c:pt idx="6093">
                  <c:v>289.10000000000002</c:v>
                </c:pt>
                <c:pt idx="6094">
                  <c:v>288.5</c:v>
                </c:pt>
                <c:pt idx="6095">
                  <c:v>292.39999999999998</c:v>
                </c:pt>
                <c:pt idx="6096">
                  <c:v>294.39999999999998</c:v>
                </c:pt>
                <c:pt idx="6097">
                  <c:v>291.8</c:v>
                </c:pt>
                <c:pt idx="6098">
                  <c:v>289.5</c:v>
                </c:pt>
                <c:pt idx="6099">
                  <c:v>292.39999999999998</c:v>
                </c:pt>
                <c:pt idx="6100">
                  <c:v>287.2</c:v>
                </c:pt>
                <c:pt idx="6101">
                  <c:v>295.3</c:v>
                </c:pt>
                <c:pt idx="6102">
                  <c:v>291.60000000000002</c:v>
                </c:pt>
                <c:pt idx="6103">
                  <c:v>284.2</c:v>
                </c:pt>
                <c:pt idx="6104">
                  <c:v>294.3</c:v>
                </c:pt>
                <c:pt idx="6105">
                  <c:v>293.5</c:v>
                </c:pt>
                <c:pt idx="6106">
                  <c:v>294</c:v>
                </c:pt>
                <c:pt idx="6107">
                  <c:v>293.39999999999998</c:v>
                </c:pt>
                <c:pt idx="6108">
                  <c:v>289.3</c:v>
                </c:pt>
                <c:pt idx="6109">
                  <c:v>298</c:v>
                </c:pt>
                <c:pt idx="6110">
                  <c:v>299.39999999999998</c:v>
                </c:pt>
                <c:pt idx="6111">
                  <c:v>295.10000000000002</c:v>
                </c:pt>
                <c:pt idx="6112">
                  <c:v>294.39999999999998</c:v>
                </c:pt>
                <c:pt idx="6113">
                  <c:v>293.39999999999998</c:v>
                </c:pt>
                <c:pt idx="6114">
                  <c:v>286.2</c:v>
                </c:pt>
                <c:pt idx="6115">
                  <c:v>292.60000000000002</c:v>
                </c:pt>
                <c:pt idx="6116">
                  <c:v>296.39999999999998</c:v>
                </c:pt>
                <c:pt idx="6117">
                  <c:v>284</c:v>
                </c:pt>
                <c:pt idx="6118">
                  <c:v>289.5</c:v>
                </c:pt>
                <c:pt idx="6119">
                  <c:v>293.3</c:v>
                </c:pt>
                <c:pt idx="6120">
                  <c:v>290.89999999999998</c:v>
                </c:pt>
                <c:pt idx="6121">
                  <c:v>286.10000000000002</c:v>
                </c:pt>
                <c:pt idx="6122">
                  <c:v>287.5</c:v>
                </c:pt>
                <c:pt idx="6123">
                  <c:v>296</c:v>
                </c:pt>
                <c:pt idx="6124">
                  <c:v>299.39999999999998</c:v>
                </c:pt>
                <c:pt idx="6125">
                  <c:v>296.39999999999998</c:v>
                </c:pt>
                <c:pt idx="6126">
                  <c:v>298.39999999999998</c:v>
                </c:pt>
                <c:pt idx="6127">
                  <c:v>297.7</c:v>
                </c:pt>
                <c:pt idx="6128">
                  <c:v>298.39999999999998</c:v>
                </c:pt>
                <c:pt idx="6129">
                  <c:v>300.39999999999998</c:v>
                </c:pt>
                <c:pt idx="6130">
                  <c:v>299.7</c:v>
                </c:pt>
                <c:pt idx="6131">
                  <c:v>298.39999999999998</c:v>
                </c:pt>
                <c:pt idx="6132">
                  <c:v>296.8</c:v>
                </c:pt>
                <c:pt idx="6133">
                  <c:v>298</c:v>
                </c:pt>
                <c:pt idx="6134">
                  <c:v>299.39999999999998</c:v>
                </c:pt>
                <c:pt idx="6135">
                  <c:v>284.5</c:v>
                </c:pt>
                <c:pt idx="6136">
                  <c:v>294.89999999999998</c:v>
                </c:pt>
                <c:pt idx="6137">
                  <c:v>287.7</c:v>
                </c:pt>
                <c:pt idx="6138">
                  <c:v>288.7</c:v>
                </c:pt>
                <c:pt idx="6139">
                  <c:v>300</c:v>
                </c:pt>
                <c:pt idx="6140">
                  <c:v>300.39999999999998</c:v>
                </c:pt>
                <c:pt idx="6141">
                  <c:v>296.39999999999998</c:v>
                </c:pt>
                <c:pt idx="6142">
                  <c:v>292.5</c:v>
                </c:pt>
                <c:pt idx="6143">
                  <c:v>297.3</c:v>
                </c:pt>
                <c:pt idx="6144">
                  <c:v>297</c:v>
                </c:pt>
                <c:pt idx="6145">
                  <c:v>297.10000000000002</c:v>
                </c:pt>
                <c:pt idx="6146">
                  <c:v>289.5</c:v>
                </c:pt>
                <c:pt idx="6147">
                  <c:v>295.39999999999998</c:v>
                </c:pt>
                <c:pt idx="6148">
                  <c:v>298</c:v>
                </c:pt>
                <c:pt idx="6149">
                  <c:v>297.39999999999998</c:v>
                </c:pt>
                <c:pt idx="6150">
                  <c:v>295.5</c:v>
                </c:pt>
                <c:pt idx="6151">
                  <c:v>294.7</c:v>
                </c:pt>
                <c:pt idx="6152">
                  <c:v>298.39999999999998</c:v>
                </c:pt>
                <c:pt idx="6153">
                  <c:v>291.2</c:v>
                </c:pt>
                <c:pt idx="6154">
                  <c:v>291.7</c:v>
                </c:pt>
                <c:pt idx="6155">
                  <c:v>290.5</c:v>
                </c:pt>
                <c:pt idx="6156">
                  <c:v>300</c:v>
                </c:pt>
                <c:pt idx="6157">
                  <c:v>301.3</c:v>
                </c:pt>
                <c:pt idx="6158">
                  <c:v>298.39999999999998</c:v>
                </c:pt>
                <c:pt idx="6159">
                  <c:v>303</c:v>
                </c:pt>
                <c:pt idx="6160">
                  <c:v>301</c:v>
                </c:pt>
                <c:pt idx="6161">
                  <c:v>298.39999999999998</c:v>
                </c:pt>
                <c:pt idx="6162">
                  <c:v>299.7</c:v>
                </c:pt>
                <c:pt idx="6163">
                  <c:v>299.7</c:v>
                </c:pt>
                <c:pt idx="6164">
                  <c:v>297.39999999999998</c:v>
                </c:pt>
                <c:pt idx="6165">
                  <c:v>300.7</c:v>
                </c:pt>
                <c:pt idx="6166">
                  <c:v>300</c:v>
                </c:pt>
                <c:pt idx="6167">
                  <c:v>300.39999999999998</c:v>
                </c:pt>
                <c:pt idx="6168">
                  <c:v>299.3</c:v>
                </c:pt>
                <c:pt idx="6169">
                  <c:v>302</c:v>
                </c:pt>
                <c:pt idx="6170">
                  <c:v>302.39999999999998</c:v>
                </c:pt>
                <c:pt idx="6171">
                  <c:v>300.3</c:v>
                </c:pt>
                <c:pt idx="6172">
                  <c:v>295.8</c:v>
                </c:pt>
                <c:pt idx="6173">
                  <c:v>299.2</c:v>
                </c:pt>
                <c:pt idx="6174">
                  <c:v>302.39999999999998</c:v>
                </c:pt>
                <c:pt idx="6175">
                  <c:v>301.7</c:v>
                </c:pt>
                <c:pt idx="6176">
                  <c:v>302.39999999999998</c:v>
                </c:pt>
                <c:pt idx="6177">
                  <c:v>293.60000000000002</c:v>
                </c:pt>
                <c:pt idx="6178">
                  <c:v>300.39999999999998</c:v>
                </c:pt>
                <c:pt idx="6179">
                  <c:v>291.60000000000002</c:v>
                </c:pt>
                <c:pt idx="6180">
                  <c:v>298.10000000000002</c:v>
                </c:pt>
                <c:pt idx="6181">
                  <c:v>299.3</c:v>
                </c:pt>
                <c:pt idx="6182">
                  <c:v>297.39999999999998</c:v>
                </c:pt>
                <c:pt idx="6183">
                  <c:v>296.2</c:v>
                </c:pt>
                <c:pt idx="6184">
                  <c:v>294.60000000000002</c:v>
                </c:pt>
                <c:pt idx="6185">
                  <c:v>300.3</c:v>
                </c:pt>
                <c:pt idx="6186">
                  <c:v>299.39999999999998</c:v>
                </c:pt>
                <c:pt idx="6187">
                  <c:v>291.5</c:v>
                </c:pt>
                <c:pt idx="6188">
                  <c:v>301.2</c:v>
                </c:pt>
                <c:pt idx="6189">
                  <c:v>302.39999999999998</c:v>
                </c:pt>
                <c:pt idx="6190">
                  <c:v>298.39999999999998</c:v>
                </c:pt>
                <c:pt idx="6191">
                  <c:v>292.5</c:v>
                </c:pt>
                <c:pt idx="6192">
                  <c:v>291.39999999999998</c:v>
                </c:pt>
                <c:pt idx="6193">
                  <c:v>296.7</c:v>
                </c:pt>
                <c:pt idx="6194">
                  <c:v>292.5</c:v>
                </c:pt>
                <c:pt idx="6195">
                  <c:v>298.7</c:v>
                </c:pt>
                <c:pt idx="6196">
                  <c:v>300.7</c:v>
                </c:pt>
                <c:pt idx="6197">
                  <c:v>297.39999999999998</c:v>
                </c:pt>
                <c:pt idx="6198">
                  <c:v>296.8</c:v>
                </c:pt>
                <c:pt idx="6199">
                  <c:v>297.89999999999998</c:v>
                </c:pt>
                <c:pt idx="6200">
                  <c:v>303.3</c:v>
                </c:pt>
                <c:pt idx="6201">
                  <c:v>300.10000000000002</c:v>
                </c:pt>
                <c:pt idx="6202">
                  <c:v>299.3</c:v>
                </c:pt>
                <c:pt idx="6203">
                  <c:v>298.39999999999998</c:v>
                </c:pt>
                <c:pt idx="6204">
                  <c:v>299.8</c:v>
                </c:pt>
                <c:pt idx="6205">
                  <c:v>299</c:v>
                </c:pt>
                <c:pt idx="6206">
                  <c:v>293.5</c:v>
                </c:pt>
                <c:pt idx="6207">
                  <c:v>297.7</c:v>
                </c:pt>
                <c:pt idx="6208">
                  <c:v>294.5</c:v>
                </c:pt>
                <c:pt idx="6209">
                  <c:v>297.3</c:v>
                </c:pt>
                <c:pt idx="6210">
                  <c:v>300.10000000000002</c:v>
                </c:pt>
                <c:pt idx="6211">
                  <c:v>300</c:v>
                </c:pt>
                <c:pt idx="6212">
                  <c:v>303.3</c:v>
                </c:pt>
                <c:pt idx="6213">
                  <c:v>303.39999999999998</c:v>
                </c:pt>
                <c:pt idx="6214">
                  <c:v>303.3</c:v>
                </c:pt>
                <c:pt idx="6215">
                  <c:v>300.39999999999998</c:v>
                </c:pt>
                <c:pt idx="6216">
                  <c:v>302.39999999999998</c:v>
                </c:pt>
                <c:pt idx="6217">
                  <c:v>297.8</c:v>
                </c:pt>
                <c:pt idx="6218">
                  <c:v>302.3</c:v>
                </c:pt>
                <c:pt idx="6219">
                  <c:v>295.39999999999998</c:v>
                </c:pt>
                <c:pt idx="6220">
                  <c:v>297.89999999999998</c:v>
                </c:pt>
                <c:pt idx="6221">
                  <c:v>300.39999999999998</c:v>
                </c:pt>
                <c:pt idx="6222">
                  <c:v>299.39999999999998</c:v>
                </c:pt>
                <c:pt idx="6223">
                  <c:v>291.5</c:v>
                </c:pt>
                <c:pt idx="6224">
                  <c:v>299.2</c:v>
                </c:pt>
                <c:pt idx="6225">
                  <c:v>297.10000000000002</c:v>
                </c:pt>
                <c:pt idx="6226">
                  <c:v>298.3</c:v>
                </c:pt>
                <c:pt idx="6227">
                  <c:v>285.7</c:v>
                </c:pt>
                <c:pt idx="6228">
                  <c:v>297.7</c:v>
                </c:pt>
                <c:pt idx="6229">
                  <c:v>288.60000000000002</c:v>
                </c:pt>
                <c:pt idx="6230">
                  <c:v>296.3</c:v>
                </c:pt>
                <c:pt idx="6231">
                  <c:v>292.7</c:v>
                </c:pt>
                <c:pt idx="6232">
                  <c:v>297.39999999999998</c:v>
                </c:pt>
                <c:pt idx="6233">
                  <c:v>296.39999999999998</c:v>
                </c:pt>
                <c:pt idx="6234">
                  <c:v>294.39999999999998</c:v>
                </c:pt>
                <c:pt idx="6235">
                  <c:v>298.39999999999998</c:v>
                </c:pt>
                <c:pt idx="6236">
                  <c:v>298.39999999999998</c:v>
                </c:pt>
                <c:pt idx="6237">
                  <c:v>299.39999999999998</c:v>
                </c:pt>
                <c:pt idx="6238">
                  <c:v>300</c:v>
                </c:pt>
                <c:pt idx="6239">
                  <c:v>298.39999999999998</c:v>
                </c:pt>
                <c:pt idx="6240">
                  <c:v>300.39999999999998</c:v>
                </c:pt>
                <c:pt idx="6241">
                  <c:v>300.39999999999998</c:v>
                </c:pt>
                <c:pt idx="6242">
                  <c:v>300.39999999999998</c:v>
                </c:pt>
                <c:pt idx="6243">
                  <c:v>301.10000000000002</c:v>
                </c:pt>
                <c:pt idx="6244">
                  <c:v>301</c:v>
                </c:pt>
                <c:pt idx="6245">
                  <c:v>290.7</c:v>
                </c:pt>
                <c:pt idx="6246">
                  <c:v>295.3</c:v>
                </c:pt>
                <c:pt idx="6247">
                  <c:v>296.8</c:v>
                </c:pt>
                <c:pt idx="6248">
                  <c:v>300.3</c:v>
                </c:pt>
                <c:pt idx="6249">
                  <c:v>300.39999999999998</c:v>
                </c:pt>
                <c:pt idx="6250">
                  <c:v>301.7</c:v>
                </c:pt>
                <c:pt idx="6251">
                  <c:v>301.39999999999998</c:v>
                </c:pt>
                <c:pt idx="6252">
                  <c:v>297.7</c:v>
                </c:pt>
                <c:pt idx="6253">
                  <c:v>299.7</c:v>
                </c:pt>
                <c:pt idx="6254">
                  <c:v>297.39999999999998</c:v>
                </c:pt>
                <c:pt idx="6255">
                  <c:v>295.10000000000002</c:v>
                </c:pt>
                <c:pt idx="6256">
                  <c:v>297.60000000000002</c:v>
                </c:pt>
                <c:pt idx="6257">
                  <c:v>295.5</c:v>
                </c:pt>
                <c:pt idx="6258">
                  <c:v>297</c:v>
                </c:pt>
                <c:pt idx="6259">
                  <c:v>301</c:v>
                </c:pt>
                <c:pt idx="6260">
                  <c:v>304.3</c:v>
                </c:pt>
                <c:pt idx="6261">
                  <c:v>295.8</c:v>
                </c:pt>
                <c:pt idx="6262">
                  <c:v>298.89999999999998</c:v>
                </c:pt>
                <c:pt idx="6263">
                  <c:v>301.39999999999998</c:v>
                </c:pt>
                <c:pt idx="6264">
                  <c:v>296.39999999999998</c:v>
                </c:pt>
                <c:pt idx="6265">
                  <c:v>296.39999999999998</c:v>
                </c:pt>
                <c:pt idx="6266">
                  <c:v>301.3</c:v>
                </c:pt>
                <c:pt idx="6267">
                  <c:v>300</c:v>
                </c:pt>
                <c:pt idx="6268">
                  <c:v>300</c:v>
                </c:pt>
                <c:pt idx="6269">
                  <c:v>293.5</c:v>
                </c:pt>
                <c:pt idx="6270">
                  <c:v>291</c:v>
                </c:pt>
                <c:pt idx="6271">
                  <c:v>299.10000000000002</c:v>
                </c:pt>
                <c:pt idx="6272">
                  <c:v>294.5</c:v>
                </c:pt>
                <c:pt idx="6273">
                  <c:v>292.89999999999998</c:v>
                </c:pt>
                <c:pt idx="6274">
                  <c:v>303</c:v>
                </c:pt>
                <c:pt idx="6275">
                  <c:v>288.7</c:v>
                </c:pt>
                <c:pt idx="6276">
                  <c:v>298.8</c:v>
                </c:pt>
                <c:pt idx="6277">
                  <c:v>289.5</c:v>
                </c:pt>
                <c:pt idx="6278">
                  <c:v>301.10000000000002</c:v>
                </c:pt>
                <c:pt idx="6279">
                  <c:v>300.7</c:v>
                </c:pt>
                <c:pt idx="6280">
                  <c:v>301.3</c:v>
                </c:pt>
                <c:pt idx="6281">
                  <c:v>296.5</c:v>
                </c:pt>
                <c:pt idx="6282">
                  <c:v>302.39999999999998</c:v>
                </c:pt>
                <c:pt idx="6283">
                  <c:v>301.7</c:v>
                </c:pt>
                <c:pt idx="6284">
                  <c:v>296.5</c:v>
                </c:pt>
                <c:pt idx="6285">
                  <c:v>302.39999999999998</c:v>
                </c:pt>
                <c:pt idx="6286">
                  <c:v>302.39999999999998</c:v>
                </c:pt>
                <c:pt idx="6287">
                  <c:v>293.60000000000002</c:v>
                </c:pt>
                <c:pt idx="6288">
                  <c:v>297.8</c:v>
                </c:pt>
                <c:pt idx="6289">
                  <c:v>298.3</c:v>
                </c:pt>
                <c:pt idx="6290">
                  <c:v>300.89999999999998</c:v>
                </c:pt>
                <c:pt idx="6291">
                  <c:v>295.60000000000002</c:v>
                </c:pt>
                <c:pt idx="6292">
                  <c:v>294.60000000000002</c:v>
                </c:pt>
                <c:pt idx="6293">
                  <c:v>292.5</c:v>
                </c:pt>
                <c:pt idx="6294">
                  <c:v>289</c:v>
                </c:pt>
                <c:pt idx="6295">
                  <c:v>298.39999999999998</c:v>
                </c:pt>
                <c:pt idx="6296">
                  <c:v>290.60000000000002</c:v>
                </c:pt>
                <c:pt idx="6297">
                  <c:v>298.10000000000002</c:v>
                </c:pt>
                <c:pt idx="6298">
                  <c:v>295.39999999999998</c:v>
                </c:pt>
                <c:pt idx="6299">
                  <c:v>299.3</c:v>
                </c:pt>
                <c:pt idx="6300">
                  <c:v>288.3</c:v>
                </c:pt>
                <c:pt idx="6301">
                  <c:v>296.5</c:v>
                </c:pt>
                <c:pt idx="6302">
                  <c:v>298.3</c:v>
                </c:pt>
                <c:pt idx="6303">
                  <c:v>294</c:v>
                </c:pt>
                <c:pt idx="6304">
                  <c:v>301.3</c:v>
                </c:pt>
                <c:pt idx="6305">
                  <c:v>302.39999999999998</c:v>
                </c:pt>
                <c:pt idx="6306">
                  <c:v>300.7</c:v>
                </c:pt>
                <c:pt idx="6307">
                  <c:v>298.7</c:v>
                </c:pt>
                <c:pt idx="6308">
                  <c:v>299.39999999999998</c:v>
                </c:pt>
                <c:pt idx="6309">
                  <c:v>295</c:v>
                </c:pt>
                <c:pt idx="6310">
                  <c:v>293.8</c:v>
                </c:pt>
                <c:pt idx="6311">
                  <c:v>292.39999999999998</c:v>
                </c:pt>
                <c:pt idx="6312">
                  <c:v>297</c:v>
                </c:pt>
                <c:pt idx="6313">
                  <c:v>288</c:v>
                </c:pt>
                <c:pt idx="6314">
                  <c:v>299.2</c:v>
                </c:pt>
                <c:pt idx="6315">
                  <c:v>297.39999999999998</c:v>
                </c:pt>
                <c:pt idx="6316">
                  <c:v>298</c:v>
                </c:pt>
                <c:pt idx="6317">
                  <c:v>300.3</c:v>
                </c:pt>
                <c:pt idx="6318">
                  <c:v>298</c:v>
                </c:pt>
                <c:pt idx="6319">
                  <c:v>300.7</c:v>
                </c:pt>
                <c:pt idx="6320">
                  <c:v>301.39999999999998</c:v>
                </c:pt>
                <c:pt idx="6321">
                  <c:v>296.39999999999998</c:v>
                </c:pt>
                <c:pt idx="6322">
                  <c:v>296.39999999999998</c:v>
                </c:pt>
                <c:pt idx="6323">
                  <c:v>293.39999999999998</c:v>
                </c:pt>
                <c:pt idx="6324">
                  <c:v>295.8</c:v>
                </c:pt>
                <c:pt idx="6325">
                  <c:v>297</c:v>
                </c:pt>
                <c:pt idx="6326">
                  <c:v>300.3</c:v>
                </c:pt>
                <c:pt idx="6327">
                  <c:v>290</c:v>
                </c:pt>
                <c:pt idx="6328">
                  <c:v>300</c:v>
                </c:pt>
                <c:pt idx="6329">
                  <c:v>297.39999999999998</c:v>
                </c:pt>
                <c:pt idx="6330">
                  <c:v>293.2</c:v>
                </c:pt>
                <c:pt idx="6331">
                  <c:v>286.39999999999998</c:v>
                </c:pt>
                <c:pt idx="6332">
                  <c:v>301.3</c:v>
                </c:pt>
                <c:pt idx="6333">
                  <c:v>293.60000000000002</c:v>
                </c:pt>
                <c:pt idx="6334">
                  <c:v>302.39999999999998</c:v>
                </c:pt>
                <c:pt idx="6335">
                  <c:v>301.39999999999998</c:v>
                </c:pt>
                <c:pt idx="6336">
                  <c:v>298.39999999999998</c:v>
                </c:pt>
                <c:pt idx="6337">
                  <c:v>295.8</c:v>
                </c:pt>
                <c:pt idx="6338">
                  <c:v>300.3</c:v>
                </c:pt>
                <c:pt idx="6339">
                  <c:v>300.39999999999998</c:v>
                </c:pt>
                <c:pt idx="6340">
                  <c:v>299.7</c:v>
                </c:pt>
                <c:pt idx="6341">
                  <c:v>293.5</c:v>
                </c:pt>
                <c:pt idx="6342">
                  <c:v>301</c:v>
                </c:pt>
                <c:pt idx="6343">
                  <c:v>300.39999999999998</c:v>
                </c:pt>
                <c:pt idx="6344">
                  <c:v>297.39999999999998</c:v>
                </c:pt>
                <c:pt idx="6345">
                  <c:v>295.5</c:v>
                </c:pt>
                <c:pt idx="6346">
                  <c:v>289.5</c:v>
                </c:pt>
                <c:pt idx="6347">
                  <c:v>299.2</c:v>
                </c:pt>
                <c:pt idx="6348">
                  <c:v>300.39999999999998</c:v>
                </c:pt>
                <c:pt idx="6349">
                  <c:v>301.7</c:v>
                </c:pt>
                <c:pt idx="6350">
                  <c:v>302.39999999999998</c:v>
                </c:pt>
                <c:pt idx="6351">
                  <c:v>301.10000000000002</c:v>
                </c:pt>
                <c:pt idx="6352">
                  <c:v>299</c:v>
                </c:pt>
                <c:pt idx="6353">
                  <c:v>295.39999999999998</c:v>
                </c:pt>
                <c:pt idx="6354">
                  <c:v>301.7</c:v>
                </c:pt>
                <c:pt idx="6355">
                  <c:v>291.89999999999998</c:v>
                </c:pt>
                <c:pt idx="6356">
                  <c:v>298.2</c:v>
                </c:pt>
                <c:pt idx="6357">
                  <c:v>293.8</c:v>
                </c:pt>
                <c:pt idx="6358">
                  <c:v>298.3</c:v>
                </c:pt>
                <c:pt idx="6359">
                  <c:v>304.3</c:v>
                </c:pt>
                <c:pt idx="6360">
                  <c:v>296.2</c:v>
                </c:pt>
                <c:pt idx="6361">
                  <c:v>294.60000000000002</c:v>
                </c:pt>
                <c:pt idx="6362">
                  <c:v>302.3</c:v>
                </c:pt>
                <c:pt idx="6363">
                  <c:v>299.3</c:v>
                </c:pt>
                <c:pt idx="6364">
                  <c:v>303.3</c:v>
                </c:pt>
                <c:pt idx="6365">
                  <c:v>304.3</c:v>
                </c:pt>
                <c:pt idx="6366">
                  <c:v>302.39999999999998</c:v>
                </c:pt>
                <c:pt idx="6367">
                  <c:v>299.10000000000002</c:v>
                </c:pt>
                <c:pt idx="6368">
                  <c:v>302.3</c:v>
                </c:pt>
                <c:pt idx="6369">
                  <c:v>297.7</c:v>
                </c:pt>
                <c:pt idx="6370">
                  <c:v>299.7</c:v>
                </c:pt>
                <c:pt idx="6371">
                  <c:v>298.39999999999998</c:v>
                </c:pt>
                <c:pt idx="6372">
                  <c:v>305.60000000000002</c:v>
                </c:pt>
                <c:pt idx="6373">
                  <c:v>306.3</c:v>
                </c:pt>
                <c:pt idx="6374">
                  <c:v>306.3</c:v>
                </c:pt>
                <c:pt idx="6375">
                  <c:v>298</c:v>
                </c:pt>
                <c:pt idx="6376">
                  <c:v>300.7</c:v>
                </c:pt>
                <c:pt idx="6377">
                  <c:v>301.3</c:v>
                </c:pt>
                <c:pt idx="6378">
                  <c:v>303.89999999999998</c:v>
                </c:pt>
                <c:pt idx="6379">
                  <c:v>304.10000000000002</c:v>
                </c:pt>
                <c:pt idx="6380">
                  <c:v>304.3</c:v>
                </c:pt>
                <c:pt idx="6381">
                  <c:v>294.89999999999998</c:v>
                </c:pt>
                <c:pt idx="6382">
                  <c:v>299.10000000000002</c:v>
                </c:pt>
                <c:pt idx="6383">
                  <c:v>306.10000000000002</c:v>
                </c:pt>
                <c:pt idx="6384">
                  <c:v>304.3</c:v>
                </c:pt>
                <c:pt idx="6385">
                  <c:v>301.7</c:v>
                </c:pt>
                <c:pt idx="6386">
                  <c:v>302.3</c:v>
                </c:pt>
                <c:pt idx="6387">
                  <c:v>298.89999999999998</c:v>
                </c:pt>
                <c:pt idx="6388">
                  <c:v>292.10000000000002</c:v>
                </c:pt>
                <c:pt idx="6389">
                  <c:v>288.5</c:v>
                </c:pt>
                <c:pt idx="6390">
                  <c:v>301.7</c:v>
                </c:pt>
                <c:pt idx="6391">
                  <c:v>299.10000000000002</c:v>
                </c:pt>
                <c:pt idx="6392">
                  <c:v>299.39999999999998</c:v>
                </c:pt>
                <c:pt idx="6393">
                  <c:v>301.7</c:v>
                </c:pt>
                <c:pt idx="6394">
                  <c:v>301.7</c:v>
                </c:pt>
                <c:pt idx="6395">
                  <c:v>299.39999999999998</c:v>
                </c:pt>
                <c:pt idx="6396">
                  <c:v>297.3</c:v>
                </c:pt>
                <c:pt idx="6397">
                  <c:v>301.39999999999998</c:v>
                </c:pt>
                <c:pt idx="6398">
                  <c:v>301.3</c:v>
                </c:pt>
                <c:pt idx="6399">
                  <c:v>295.7</c:v>
                </c:pt>
                <c:pt idx="6400">
                  <c:v>303</c:v>
                </c:pt>
                <c:pt idx="6401">
                  <c:v>301.39999999999998</c:v>
                </c:pt>
                <c:pt idx="6402">
                  <c:v>302.8</c:v>
                </c:pt>
                <c:pt idx="6403">
                  <c:v>301.3</c:v>
                </c:pt>
                <c:pt idx="6404">
                  <c:v>306.3</c:v>
                </c:pt>
                <c:pt idx="6405">
                  <c:v>301.3</c:v>
                </c:pt>
                <c:pt idx="6406">
                  <c:v>301.39999999999998</c:v>
                </c:pt>
                <c:pt idx="6407">
                  <c:v>299.39999999999998</c:v>
                </c:pt>
                <c:pt idx="6408">
                  <c:v>303.39999999999998</c:v>
                </c:pt>
                <c:pt idx="6409">
                  <c:v>302.7</c:v>
                </c:pt>
                <c:pt idx="6410">
                  <c:v>303.3</c:v>
                </c:pt>
                <c:pt idx="6411">
                  <c:v>299</c:v>
                </c:pt>
                <c:pt idx="6412">
                  <c:v>295.8</c:v>
                </c:pt>
                <c:pt idx="6413">
                  <c:v>301.2</c:v>
                </c:pt>
                <c:pt idx="6414">
                  <c:v>302.7</c:v>
                </c:pt>
                <c:pt idx="6415">
                  <c:v>302.7</c:v>
                </c:pt>
                <c:pt idx="6416">
                  <c:v>305.3</c:v>
                </c:pt>
                <c:pt idx="6417">
                  <c:v>305.39999999999998</c:v>
                </c:pt>
                <c:pt idx="6418">
                  <c:v>304</c:v>
                </c:pt>
                <c:pt idx="6419">
                  <c:v>305.3</c:v>
                </c:pt>
                <c:pt idx="6420">
                  <c:v>305.7</c:v>
                </c:pt>
                <c:pt idx="6421">
                  <c:v>304.89999999999998</c:v>
                </c:pt>
                <c:pt idx="6422">
                  <c:v>297.5</c:v>
                </c:pt>
                <c:pt idx="6423">
                  <c:v>301</c:v>
                </c:pt>
                <c:pt idx="6424">
                  <c:v>303.60000000000002</c:v>
                </c:pt>
                <c:pt idx="6425">
                  <c:v>299.5</c:v>
                </c:pt>
                <c:pt idx="6426">
                  <c:v>304.60000000000002</c:v>
                </c:pt>
                <c:pt idx="6427">
                  <c:v>305.3</c:v>
                </c:pt>
                <c:pt idx="6428">
                  <c:v>303.39999999999998</c:v>
                </c:pt>
                <c:pt idx="6429">
                  <c:v>301</c:v>
                </c:pt>
                <c:pt idx="6430">
                  <c:v>303</c:v>
                </c:pt>
                <c:pt idx="6431">
                  <c:v>304.3</c:v>
                </c:pt>
                <c:pt idx="6432">
                  <c:v>293</c:v>
                </c:pt>
                <c:pt idx="6433">
                  <c:v>305.60000000000002</c:v>
                </c:pt>
                <c:pt idx="6434">
                  <c:v>307.3</c:v>
                </c:pt>
                <c:pt idx="6435">
                  <c:v>302.3</c:v>
                </c:pt>
                <c:pt idx="6436">
                  <c:v>306.3</c:v>
                </c:pt>
                <c:pt idx="6437">
                  <c:v>305.3</c:v>
                </c:pt>
                <c:pt idx="6438">
                  <c:v>299.10000000000002</c:v>
                </c:pt>
                <c:pt idx="6439">
                  <c:v>299</c:v>
                </c:pt>
                <c:pt idx="6440">
                  <c:v>297.39999999999998</c:v>
                </c:pt>
                <c:pt idx="6441">
                  <c:v>304.3</c:v>
                </c:pt>
                <c:pt idx="6442">
                  <c:v>305</c:v>
                </c:pt>
                <c:pt idx="6443">
                  <c:v>294.60000000000002</c:v>
                </c:pt>
                <c:pt idx="6444">
                  <c:v>299.10000000000002</c:v>
                </c:pt>
                <c:pt idx="6445">
                  <c:v>301.60000000000002</c:v>
                </c:pt>
                <c:pt idx="6446">
                  <c:v>298.5</c:v>
                </c:pt>
                <c:pt idx="6447">
                  <c:v>305.39999999999998</c:v>
                </c:pt>
                <c:pt idx="6448">
                  <c:v>304.60000000000002</c:v>
                </c:pt>
                <c:pt idx="6449">
                  <c:v>308.3</c:v>
                </c:pt>
                <c:pt idx="6450">
                  <c:v>308.3</c:v>
                </c:pt>
                <c:pt idx="6451">
                  <c:v>305</c:v>
                </c:pt>
                <c:pt idx="6452">
                  <c:v>306.3</c:v>
                </c:pt>
                <c:pt idx="6453">
                  <c:v>302.7</c:v>
                </c:pt>
                <c:pt idx="6454">
                  <c:v>305.89999999999998</c:v>
                </c:pt>
                <c:pt idx="6455">
                  <c:v>307.3</c:v>
                </c:pt>
                <c:pt idx="6456">
                  <c:v>306.60000000000002</c:v>
                </c:pt>
                <c:pt idx="6457">
                  <c:v>302.7</c:v>
                </c:pt>
                <c:pt idx="6458">
                  <c:v>307.2</c:v>
                </c:pt>
                <c:pt idx="6459">
                  <c:v>303.89999999999998</c:v>
                </c:pt>
                <c:pt idx="6460">
                  <c:v>307.3</c:v>
                </c:pt>
                <c:pt idx="6461">
                  <c:v>306.3</c:v>
                </c:pt>
                <c:pt idx="6462">
                  <c:v>308</c:v>
                </c:pt>
                <c:pt idx="6463">
                  <c:v>300.8</c:v>
                </c:pt>
                <c:pt idx="6464">
                  <c:v>308.10000000000002</c:v>
                </c:pt>
                <c:pt idx="6465">
                  <c:v>305.7</c:v>
                </c:pt>
                <c:pt idx="6466">
                  <c:v>304.3</c:v>
                </c:pt>
                <c:pt idx="6467">
                  <c:v>302.39999999999998</c:v>
                </c:pt>
                <c:pt idx="6468">
                  <c:v>302.3</c:v>
                </c:pt>
                <c:pt idx="6469">
                  <c:v>301.7</c:v>
                </c:pt>
                <c:pt idx="6470">
                  <c:v>306.2</c:v>
                </c:pt>
                <c:pt idx="6471">
                  <c:v>303.8</c:v>
                </c:pt>
                <c:pt idx="6472">
                  <c:v>304.2</c:v>
                </c:pt>
                <c:pt idx="6473">
                  <c:v>294.60000000000002</c:v>
                </c:pt>
                <c:pt idx="6474">
                  <c:v>305.89999999999998</c:v>
                </c:pt>
                <c:pt idx="6475">
                  <c:v>306.7</c:v>
                </c:pt>
                <c:pt idx="6476">
                  <c:v>310.2</c:v>
                </c:pt>
                <c:pt idx="6477">
                  <c:v>306</c:v>
                </c:pt>
                <c:pt idx="6478">
                  <c:v>306.60000000000002</c:v>
                </c:pt>
                <c:pt idx="6479">
                  <c:v>306.3</c:v>
                </c:pt>
                <c:pt idx="6480">
                  <c:v>306.7</c:v>
                </c:pt>
                <c:pt idx="6481">
                  <c:v>304.7</c:v>
                </c:pt>
                <c:pt idx="6482">
                  <c:v>307.3</c:v>
                </c:pt>
                <c:pt idx="6483">
                  <c:v>305.10000000000002</c:v>
                </c:pt>
                <c:pt idx="6484">
                  <c:v>295.8</c:v>
                </c:pt>
                <c:pt idx="6485">
                  <c:v>310</c:v>
                </c:pt>
                <c:pt idx="6486">
                  <c:v>310</c:v>
                </c:pt>
                <c:pt idx="6487">
                  <c:v>309.89999999999998</c:v>
                </c:pt>
                <c:pt idx="6488">
                  <c:v>312.2</c:v>
                </c:pt>
                <c:pt idx="6489">
                  <c:v>311.60000000000002</c:v>
                </c:pt>
                <c:pt idx="6490">
                  <c:v>302.60000000000002</c:v>
                </c:pt>
                <c:pt idx="6491">
                  <c:v>298.39999999999998</c:v>
                </c:pt>
                <c:pt idx="6492">
                  <c:v>306.7</c:v>
                </c:pt>
                <c:pt idx="6493">
                  <c:v>307.3</c:v>
                </c:pt>
                <c:pt idx="6494">
                  <c:v>303.39999999999998</c:v>
                </c:pt>
                <c:pt idx="6495">
                  <c:v>308.60000000000002</c:v>
                </c:pt>
                <c:pt idx="6496">
                  <c:v>306</c:v>
                </c:pt>
                <c:pt idx="6497">
                  <c:v>300.39999999999998</c:v>
                </c:pt>
                <c:pt idx="6498">
                  <c:v>309.60000000000002</c:v>
                </c:pt>
                <c:pt idx="6499">
                  <c:v>308.3</c:v>
                </c:pt>
                <c:pt idx="6500">
                  <c:v>308.3</c:v>
                </c:pt>
                <c:pt idx="6501">
                  <c:v>305.5</c:v>
                </c:pt>
                <c:pt idx="6502">
                  <c:v>311.60000000000002</c:v>
                </c:pt>
                <c:pt idx="6503">
                  <c:v>297.60000000000002</c:v>
                </c:pt>
                <c:pt idx="6504">
                  <c:v>311</c:v>
                </c:pt>
                <c:pt idx="6505">
                  <c:v>311.5</c:v>
                </c:pt>
                <c:pt idx="6506">
                  <c:v>304.5</c:v>
                </c:pt>
                <c:pt idx="6507">
                  <c:v>310.89999999999998</c:v>
                </c:pt>
                <c:pt idx="6508">
                  <c:v>301.8</c:v>
                </c:pt>
                <c:pt idx="6509">
                  <c:v>308.10000000000002</c:v>
                </c:pt>
                <c:pt idx="6510">
                  <c:v>308</c:v>
                </c:pt>
                <c:pt idx="6511">
                  <c:v>307.3</c:v>
                </c:pt>
                <c:pt idx="6512">
                  <c:v>304.39999999999998</c:v>
                </c:pt>
                <c:pt idx="6513">
                  <c:v>303.60000000000002</c:v>
                </c:pt>
                <c:pt idx="6514">
                  <c:v>309</c:v>
                </c:pt>
                <c:pt idx="6515">
                  <c:v>305.39999999999998</c:v>
                </c:pt>
                <c:pt idx="6516">
                  <c:v>302.3</c:v>
                </c:pt>
                <c:pt idx="6517">
                  <c:v>308.3</c:v>
                </c:pt>
                <c:pt idx="6518">
                  <c:v>304.39999999999998</c:v>
                </c:pt>
                <c:pt idx="6519">
                  <c:v>308.89999999999998</c:v>
                </c:pt>
                <c:pt idx="6520">
                  <c:v>306.7</c:v>
                </c:pt>
                <c:pt idx="6521">
                  <c:v>299.5</c:v>
                </c:pt>
                <c:pt idx="6522">
                  <c:v>305.5</c:v>
                </c:pt>
                <c:pt idx="6523">
                  <c:v>299.3</c:v>
                </c:pt>
                <c:pt idx="6524">
                  <c:v>310.2</c:v>
                </c:pt>
                <c:pt idx="6525">
                  <c:v>304.89999999999998</c:v>
                </c:pt>
                <c:pt idx="6526">
                  <c:v>308.3</c:v>
                </c:pt>
                <c:pt idx="6527">
                  <c:v>304.39999999999998</c:v>
                </c:pt>
                <c:pt idx="6528">
                  <c:v>309.3</c:v>
                </c:pt>
                <c:pt idx="6529">
                  <c:v>300.2</c:v>
                </c:pt>
                <c:pt idx="6530">
                  <c:v>309.10000000000002</c:v>
                </c:pt>
                <c:pt idx="6531">
                  <c:v>307.3</c:v>
                </c:pt>
                <c:pt idx="6532">
                  <c:v>309.3</c:v>
                </c:pt>
                <c:pt idx="6533">
                  <c:v>308.3</c:v>
                </c:pt>
                <c:pt idx="6534">
                  <c:v>305.7</c:v>
                </c:pt>
                <c:pt idx="6535">
                  <c:v>305.5</c:v>
                </c:pt>
                <c:pt idx="6536">
                  <c:v>311.2</c:v>
                </c:pt>
                <c:pt idx="6537">
                  <c:v>310.3</c:v>
                </c:pt>
                <c:pt idx="6538">
                  <c:v>301.10000000000002</c:v>
                </c:pt>
                <c:pt idx="6539">
                  <c:v>309.10000000000002</c:v>
                </c:pt>
                <c:pt idx="6540">
                  <c:v>304</c:v>
                </c:pt>
                <c:pt idx="6541">
                  <c:v>305.3</c:v>
                </c:pt>
                <c:pt idx="6542">
                  <c:v>308.3</c:v>
                </c:pt>
                <c:pt idx="6543">
                  <c:v>309.60000000000002</c:v>
                </c:pt>
                <c:pt idx="6544">
                  <c:v>308.89999999999998</c:v>
                </c:pt>
                <c:pt idx="6545">
                  <c:v>310.3</c:v>
                </c:pt>
                <c:pt idx="6546">
                  <c:v>309</c:v>
                </c:pt>
                <c:pt idx="6547">
                  <c:v>308.89999999999998</c:v>
                </c:pt>
                <c:pt idx="6548">
                  <c:v>306.39999999999998</c:v>
                </c:pt>
                <c:pt idx="6549">
                  <c:v>310.3</c:v>
                </c:pt>
                <c:pt idx="6550">
                  <c:v>304.39999999999998</c:v>
                </c:pt>
                <c:pt idx="6551">
                  <c:v>301.39999999999998</c:v>
                </c:pt>
                <c:pt idx="6552">
                  <c:v>308</c:v>
                </c:pt>
                <c:pt idx="6553">
                  <c:v>304.7</c:v>
                </c:pt>
                <c:pt idx="6554">
                  <c:v>306.3</c:v>
                </c:pt>
                <c:pt idx="6555">
                  <c:v>303.39999999999998</c:v>
                </c:pt>
                <c:pt idx="6556">
                  <c:v>303.89999999999998</c:v>
                </c:pt>
                <c:pt idx="6557">
                  <c:v>295.60000000000002</c:v>
                </c:pt>
                <c:pt idx="6558">
                  <c:v>306</c:v>
                </c:pt>
                <c:pt idx="6559">
                  <c:v>307.3</c:v>
                </c:pt>
                <c:pt idx="6560">
                  <c:v>308.3</c:v>
                </c:pt>
                <c:pt idx="6561">
                  <c:v>303</c:v>
                </c:pt>
                <c:pt idx="6562">
                  <c:v>307.5</c:v>
                </c:pt>
                <c:pt idx="6563">
                  <c:v>297.5</c:v>
                </c:pt>
                <c:pt idx="6564">
                  <c:v>309.10000000000002</c:v>
                </c:pt>
                <c:pt idx="6565">
                  <c:v>305.5</c:v>
                </c:pt>
                <c:pt idx="6566">
                  <c:v>307.3</c:v>
                </c:pt>
                <c:pt idx="6567">
                  <c:v>307.3</c:v>
                </c:pt>
                <c:pt idx="6568">
                  <c:v>306</c:v>
                </c:pt>
                <c:pt idx="6569">
                  <c:v>310.2</c:v>
                </c:pt>
                <c:pt idx="6570">
                  <c:v>310.3</c:v>
                </c:pt>
                <c:pt idx="6571">
                  <c:v>305.7</c:v>
                </c:pt>
                <c:pt idx="6572">
                  <c:v>311.2</c:v>
                </c:pt>
                <c:pt idx="6573">
                  <c:v>307.2</c:v>
                </c:pt>
                <c:pt idx="6574">
                  <c:v>307.39999999999998</c:v>
                </c:pt>
                <c:pt idx="6575">
                  <c:v>298.5</c:v>
                </c:pt>
                <c:pt idx="6576">
                  <c:v>303.8</c:v>
                </c:pt>
                <c:pt idx="6577">
                  <c:v>304.2</c:v>
                </c:pt>
                <c:pt idx="6578">
                  <c:v>310.3</c:v>
                </c:pt>
                <c:pt idx="6579">
                  <c:v>311.2</c:v>
                </c:pt>
                <c:pt idx="6580">
                  <c:v>313.89999999999998</c:v>
                </c:pt>
                <c:pt idx="6581">
                  <c:v>313.3</c:v>
                </c:pt>
                <c:pt idx="6582">
                  <c:v>314.3</c:v>
                </c:pt>
                <c:pt idx="6583">
                  <c:v>310.3</c:v>
                </c:pt>
                <c:pt idx="6584">
                  <c:v>309.3</c:v>
                </c:pt>
                <c:pt idx="6585">
                  <c:v>304</c:v>
                </c:pt>
                <c:pt idx="6586">
                  <c:v>308.39999999999998</c:v>
                </c:pt>
                <c:pt idx="6587">
                  <c:v>311.3</c:v>
                </c:pt>
                <c:pt idx="6588">
                  <c:v>310.3</c:v>
                </c:pt>
                <c:pt idx="6589">
                  <c:v>310.89999999999998</c:v>
                </c:pt>
                <c:pt idx="6590">
                  <c:v>305.39999999999998</c:v>
                </c:pt>
                <c:pt idx="6591">
                  <c:v>314.89999999999998</c:v>
                </c:pt>
                <c:pt idx="6592">
                  <c:v>314.2</c:v>
                </c:pt>
                <c:pt idx="6593">
                  <c:v>302.39999999999998</c:v>
                </c:pt>
                <c:pt idx="6594">
                  <c:v>310.60000000000002</c:v>
                </c:pt>
                <c:pt idx="6595">
                  <c:v>302.2</c:v>
                </c:pt>
                <c:pt idx="6596">
                  <c:v>312.10000000000002</c:v>
                </c:pt>
                <c:pt idx="6597">
                  <c:v>313.3</c:v>
                </c:pt>
                <c:pt idx="6598">
                  <c:v>307.39999999999998</c:v>
                </c:pt>
                <c:pt idx="6599">
                  <c:v>312.2</c:v>
                </c:pt>
                <c:pt idx="6600">
                  <c:v>312.89999999999998</c:v>
                </c:pt>
                <c:pt idx="6601">
                  <c:v>312.3</c:v>
                </c:pt>
                <c:pt idx="6602">
                  <c:v>312.3</c:v>
                </c:pt>
                <c:pt idx="6603">
                  <c:v>314.2</c:v>
                </c:pt>
                <c:pt idx="6604">
                  <c:v>314.89999999999998</c:v>
                </c:pt>
                <c:pt idx="6605">
                  <c:v>309.3</c:v>
                </c:pt>
                <c:pt idx="6606">
                  <c:v>305.2</c:v>
                </c:pt>
                <c:pt idx="6607">
                  <c:v>311.89999999999998</c:v>
                </c:pt>
                <c:pt idx="6608">
                  <c:v>315.2</c:v>
                </c:pt>
                <c:pt idx="6609">
                  <c:v>311.60000000000002</c:v>
                </c:pt>
                <c:pt idx="6610">
                  <c:v>313.60000000000002</c:v>
                </c:pt>
                <c:pt idx="6611">
                  <c:v>309.39999999999998</c:v>
                </c:pt>
                <c:pt idx="6612">
                  <c:v>309.60000000000002</c:v>
                </c:pt>
                <c:pt idx="6613">
                  <c:v>308.3</c:v>
                </c:pt>
                <c:pt idx="6614">
                  <c:v>311.2</c:v>
                </c:pt>
                <c:pt idx="6615">
                  <c:v>299.60000000000002</c:v>
                </c:pt>
                <c:pt idx="6616">
                  <c:v>310.89999999999998</c:v>
                </c:pt>
                <c:pt idx="6617">
                  <c:v>304.39999999999998</c:v>
                </c:pt>
                <c:pt idx="6618">
                  <c:v>303.60000000000002</c:v>
                </c:pt>
                <c:pt idx="6619">
                  <c:v>305</c:v>
                </c:pt>
                <c:pt idx="6620">
                  <c:v>301.39999999999998</c:v>
                </c:pt>
                <c:pt idx="6621">
                  <c:v>305.7</c:v>
                </c:pt>
                <c:pt idx="6622">
                  <c:v>307.5</c:v>
                </c:pt>
                <c:pt idx="6623">
                  <c:v>310.3</c:v>
                </c:pt>
                <c:pt idx="6624">
                  <c:v>312.2</c:v>
                </c:pt>
                <c:pt idx="6625">
                  <c:v>311.60000000000002</c:v>
                </c:pt>
                <c:pt idx="6626">
                  <c:v>300.5</c:v>
                </c:pt>
                <c:pt idx="6627">
                  <c:v>309.60000000000002</c:v>
                </c:pt>
                <c:pt idx="6628">
                  <c:v>312.89999999999998</c:v>
                </c:pt>
                <c:pt idx="6629">
                  <c:v>311.3</c:v>
                </c:pt>
                <c:pt idx="6630">
                  <c:v>310</c:v>
                </c:pt>
                <c:pt idx="6631">
                  <c:v>308.60000000000002</c:v>
                </c:pt>
                <c:pt idx="6632">
                  <c:v>298.5</c:v>
                </c:pt>
                <c:pt idx="6633">
                  <c:v>310</c:v>
                </c:pt>
                <c:pt idx="6634">
                  <c:v>307.3</c:v>
                </c:pt>
                <c:pt idx="6635">
                  <c:v>312.2</c:v>
                </c:pt>
                <c:pt idx="6636">
                  <c:v>310.60000000000002</c:v>
                </c:pt>
                <c:pt idx="6637">
                  <c:v>310.60000000000002</c:v>
                </c:pt>
                <c:pt idx="6638">
                  <c:v>309.3</c:v>
                </c:pt>
                <c:pt idx="6639">
                  <c:v>306.60000000000002</c:v>
                </c:pt>
                <c:pt idx="6640">
                  <c:v>311.89999999999998</c:v>
                </c:pt>
                <c:pt idx="6641">
                  <c:v>312.3</c:v>
                </c:pt>
                <c:pt idx="6642">
                  <c:v>310.39999999999998</c:v>
                </c:pt>
                <c:pt idx="6643">
                  <c:v>303</c:v>
                </c:pt>
                <c:pt idx="6644">
                  <c:v>314.2</c:v>
                </c:pt>
                <c:pt idx="6645">
                  <c:v>310.60000000000002</c:v>
                </c:pt>
                <c:pt idx="6646">
                  <c:v>311.89999999999998</c:v>
                </c:pt>
                <c:pt idx="6647">
                  <c:v>315.2</c:v>
                </c:pt>
                <c:pt idx="6648">
                  <c:v>313.3</c:v>
                </c:pt>
                <c:pt idx="6649">
                  <c:v>312.60000000000002</c:v>
                </c:pt>
                <c:pt idx="6650">
                  <c:v>312.3</c:v>
                </c:pt>
                <c:pt idx="6651">
                  <c:v>309.60000000000002</c:v>
                </c:pt>
                <c:pt idx="6652">
                  <c:v>301.8</c:v>
                </c:pt>
                <c:pt idx="6653">
                  <c:v>309.10000000000002</c:v>
                </c:pt>
                <c:pt idx="6654">
                  <c:v>306.3</c:v>
                </c:pt>
                <c:pt idx="6655">
                  <c:v>310.89999999999998</c:v>
                </c:pt>
                <c:pt idx="6656">
                  <c:v>310.3</c:v>
                </c:pt>
                <c:pt idx="6657">
                  <c:v>306.60000000000002</c:v>
                </c:pt>
                <c:pt idx="6658">
                  <c:v>311.89999999999998</c:v>
                </c:pt>
                <c:pt idx="6659">
                  <c:v>308.3</c:v>
                </c:pt>
                <c:pt idx="6660">
                  <c:v>310.89999999999998</c:v>
                </c:pt>
                <c:pt idx="6661">
                  <c:v>312.3</c:v>
                </c:pt>
                <c:pt idx="6662">
                  <c:v>313.2</c:v>
                </c:pt>
                <c:pt idx="6663">
                  <c:v>313</c:v>
                </c:pt>
                <c:pt idx="6664">
                  <c:v>311.5</c:v>
                </c:pt>
                <c:pt idx="6665">
                  <c:v>311.3</c:v>
                </c:pt>
                <c:pt idx="6666">
                  <c:v>309.60000000000002</c:v>
                </c:pt>
                <c:pt idx="6667">
                  <c:v>312.89999999999998</c:v>
                </c:pt>
                <c:pt idx="6668">
                  <c:v>306.39999999999998</c:v>
                </c:pt>
                <c:pt idx="6669">
                  <c:v>308.3</c:v>
                </c:pt>
                <c:pt idx="6670">
                  <c:v>309.60000000000002</c:v>
                </c:pt>
                <c:pt idx="6671">
                  <c:v>308.3</c:v>
                </c:pt>
                <c:pt idx="6672">
                  <c:v>309.60000000000002</c:v>
                </c:pt>
                <c:pt idx="6673">
                  <c:v>310.89999999999998</c:v>
                </c:pt>
                <c:pt idx="6674">
                  <c:v>308.3</c:v>
                </c:pt>
                <c:pt idx="6675">
                  <c:v>306.89999999999998</c:v>
                </c:pt>
                <c:pt idx="6676">
                  <c:v>309.7</c:v>
                </c:pt>
                <c:pt idx="6677">
                  <c:v>308.3</c:v>
                </c:pt>
                <c:pt idx="6678">
                  <c:v>311.3</c:v>
                </c:pt>
                <c:pt idx="6679">
                  <c:v>305.39999999999998</c:v>
                </c:pt>
                <c:pt idx="6680">
                  <c:v>303.3</c:v>
                </c:pt>
                <c:pt idx="6681">
                  <c:v>311.89999999999998</c:v>
                </c:pt>
                <c:pt idx="6682">
                  <c:v>310.60000000000002</c:v>
                </c:pt>
                <c:pt idx="6683">
                  <c:v>307.3</c:v>
                </c:pt>
                <c:pt idx="6684">
                  <c:v>311.89999999999998</c:v>
                </c:pt>
                <c:pt idx="6685">
                  <c:v>310</c:v>
                </c:pt>
                <c:pt idx="6686">
                  <c:v>312.2</c:v>
                </c:pt>
                <c:pt idx="6687">
                  <c:v>310.2</c:v>
                </c:pt>
                <c:pt idx="6688">
                  <c:v>312.3</c:v>
                </c:pt>
                <c:pt idx="6689">
                  <c:v>307.3</c:v>
                </c:pt>
                <c:pt idx="6690">
                  <c:v>311.60000000000002</c:v>
                </c:pt>
                <c:pt idx="6691">
                  <c:v>300.5</c:v>
                </c:pt>
                <c:pt idx="6692">
                  <c:v>309.10000000000002</c:v>
                </c:pt>
                <c:pt idx="6693">
                  <c:v>309.60000000000002</c:v>
                </c:pt>
                <c:pt idx="6694">
                  <c:v>308.3</c:v>
                </c:pt>
                <c:pt idx="6695">
                  <c:v>313.2</c:v>
                </c:pt>
                <c:pt idx="6696">
                  <c:v>312.60000000000002</c:v>
                </c:pt>
                <c:pt idx="6697">
                  <c:v>314.60000000000002</c:v>
                </c:pt>
                <c:pt idx="6698">
                  <c:v>299.5</c:v>
                </c:pt>
                <c:pt idx="6699">
                  <c:v>313.3</c:v>
                </c:pt>
                <c:pt idx="6700">
                  <c:v>310.7</c:v>
                </c:pt>
                <c:pt idx="6701">
                  <c:v>311.2</c:v>
                </c:pt>
                <c:pt idx="6702">
                  <c:v>301.5</c:v>
                </c:pt>
                <c:pt idx="6703">
                  <c:v>309.7</c:v>
                </c:pt>
                <c:pt idx="6704">
                  <c:v>311.2</c:v>
                </c:pt>
                <c:pt idx="6705">
                  <c:v>310.89999999999998</c:v>
                </c:pt>
                <c:pt idx="6706">
                  <c:v>307.7</c:v>
                </c:pt>
                <c:pt idx="6707">
                  <c:v>308.3</c:v>
                </c:pt>
                <c:pt idx="6708">
                  <c:v>299.60000000000002</c:v>
                </c:pt>
                <c:pt idx="6709">
                  <c:v>307.60000000000002</c:v>
                </c:pt>
                <c:pt idx="6710">
                  <c:v>309.3</c:v>
                </c:pt>
                <c:pt idx="6711">
                  <c:v>309.89999999999998</c:v>
                </c:pt>
                <c:pt idx="6712">
                  <c:v>313.2</c:v>
                </c:pt>
                <c:pt idx="6713">
                  <c:v>298.7</c:v>
                </c:pt>
                <c:pt idx="6714">
                  <c:v>311.89999999999998</c:v>
                </c:pt>
                <c:pt idx="6715">
                  <c:v>311.89999999999998</c:v>
                </c:pt>
                <c:pt idx="6716">
                  <c:v>315.2</c:v>
                </c:pt>
                <c:pt idx="6717">
                  <c:v>312.60000000000002</c:v>
                </c:pt>
                <c:pt idx="6718">
                  <c:v>311.2</c:v>
                </c:pt>
                <c:pt idx="6719">
                  <c:v>311.3</c:v>
                </c:pt>
                <c:pt idx="6720">
                  <c:v>311</c:v>
                </c:pt>
                <c:pt idx="6721">
                  <c:v>306.39999999999998</c:v>
                </c:pt>
                <c:pt idx="6722">
                  <c:v>299.39999999999998</c:v>
                </c:pt>
                <c:pt idx="6723">
                  <c:v>310.3</c:v>
                </c:pt>
                <c:pt idx="6724">
                  <c:v>303.10000000000002</c:v>
                </c:pt>
                <c:pt idx="6725">
                  <c:v>311.10000000000002</c:v>
                </c:pt>
                <c:pt idx="6726">
                  <c:v>299.60000000000002</c:v>
                </c:pt>
                <c:pt idx="6727">
                  <c:v>307.7</c:v>
                </c:pt>
                <c:pt idx="6728">
                  <c:v>312.2</c:v>
                </c:pt>
                <c:pt idx="6729">
                  <c:v>310.89999999999998</c:v>
                </c:pt>
                <c:pt idx="6730">
                  <c:v>305.10000000000002</c:v>
                </c:pt>
                <c:pt idx="6731">
                  <c:v>300.39999999999998</c:v>
                </c:pt>
                <c:pt idx="6732">
                  <c:v>309.2</c:v>
                </c:pt>
                <c:pt idx="6733">
                  <c:v>311.3</c:v>
                </c:pt>
                <c:pt idx="6734">
                  <c:v>311.3</c:v>
                </c:pt>
                <c:pt idx="6735">
                  <c:v>300.60000000000002</c:v>
                </c:pt>
                <c:pt idx="6736">
                  <c:v>300.8</c:v>
                </c:pt>
                <c:pt idx="6737">
                  <c:v>302.3</c:v>
                </c:pt>
                <c:pt idx="6738">
                  <c:v>309.3</c:v>
                </c:pt>
                <c:pt idx="6739">
                  <c:v>309.89999999999998</c:v>
                </c:pt>
                <c:pt idx="6740">
                  <c:v>310.3</c:v>
                </c:pt>
                <c:pt idx="6741">
                  <c:v>302.60000000000002</c:v>
                </c:pt>
                <c:pt idx="6742">
                  <c:v>308.60000000000002</c:v>
                </c:pt>
                <c:pt idx="6743">
                  <c:v>310.3</c:v>
                </c:pt>
                <c:pt idx="6744">
                  <c:v>309.60000000000002</c:v>
                </c:pt>
                <c:pt idx="6745">
                  <c:v>313.5</c:v>
                </c:pt>
                <c:pt idx="6746">
                  <c:v>314.2</c:v>
                </c:pt>
                <c:pt idx="6747">
                  <c:v>309</c:v>
                </c:pt>
                <c:pt idx="6748">
                  <c:v>310.2</c:v>
                </c:pt>
                <c:pt idx="6749">
                  <c:v>312.2</c:v>
                </c:pt>
                <c:pt idx="6750">
                  <c:v>307.60000000000002</c:v>
                </c:pt>
                <c:pt idx="6751">
                  <c:v>310.3</c:v>
                </c:pt>
                <c:pt idx="6752">
                  <c:v>306.39999999999998</c:v>
                </c:pt>
                <c:pt idx="6753">
                  <c:v>304.5</c:v>
                </c:pt>
                <c:pt idx="6754">
                  <c:v>301.60000000000002</c:v>
                </c:pt>
                <c:pt idx="6755">
                  <c:v>310.2</c:v>
                </c:pt>
                <c:pt idx="6756">
                  <c:v>305.7</c:v>
                </c:pt>
                <c:pt idx="6757">
                  <c:v>303.60000000000002</c:v>
                </c:pt>
                <c:pt idx="6758">
                  <c:v>308.2</c:v>
                </c:pt>
                <c:pt idx="6759">
                  <c:v>309.3</c:v>
                </c:pt>
                <c:pt idx="6760">
                  <c:v>309.89999999999998</c:v>
                </c:pt>
                <c:pt idx="6761">
                  <c:v>312.2</c:v>
                </c:pt>
                <c:pt idx="6762">
                  <c:v>310.89999999999998</c:v>
                </c:pt>
                <c:pt idx="6763">
                  <c:v>307.7</c:v>
                </c:pt>
                <c:pt idx="6764">
                  <c:v>305.3</c:v>
                </c:pt>
                <c:pt idx="6765">
                  <c:v>311.60000000000002</c:v>
                </c:pt>
                <c:pt idx="6766">
                  <c:v>311.60000000000002</c:v>
                </c:pt>
                <c:pt idx="6767">
                  <c:v>301.5</c:v>
                </c:pt>
                <c:pt idx="6768">
                  <c:v>308.3</c:v>
                </c:pt>
                <c:pt idx="6769">
                  <c:v>309.60000000000002</c:v>
                </c:pt>
                <c:pt idx="6770">
                  <c:v>306.39999999999998</c:v>
                </c:pt>
                <c:pt idx="6771">
                  <c:v>310</c:v>
                </c:pt>
                <c:pt idx="6772">
                  <c:v>305.39999999999998</c:v>
                </c:pt>
                <c:pt idx="6773">
                  <c:v>310.2</c:v>
                </c:pt>
                <c:pt idx="6774">
                  <c:v>308.7</c:v>
                </c:pt>
                <c:pt idx="6775">
                  <c:v>308.60000000000002</c:v>
                </c:pt>
                <c:pt idx="6776">
                  <c:v>310.3</c:v>
                </c:pt>
                <c:pt idx="6777">
                  <c:v>307.3</c:v>
                </c:pt>
                <c:pt idx="6778">
                  <c:v>309.2</c:v>
                </c:pt>
                <c:pt idx="6779">
                  <c:v>310.3</c:v>
                </c:pt>
                <c:pt idx="6780">
                  <c:v>308.3</c:v>
                </c:pt>
                <c:pt idx="6781">
                  <c:v>306.3</c:v>
                </c:pt>
                <c:pt idx="6782">
                  <c:v>300.39999999999998</c:v>
                </c:pt>
                <c:pt idx="6783">
                  <c:v>309.60000000000002</c:v>
                </c:pt>
                <c:pt idx="6784">
                  <c:v>307</c:v>
                </c:pt>
                <c:pt idx="6785">
                  <c:v>293.5</c:v>
                </c:pt>
                <c:pt idx="6786">
                  <c:v>297.39999999999998</c:v>
                </c:pt>
                <c:pt idx="6787">
                  <c:v>306.5</c:v>
                </c:pt>
                <c:pt idx="6788">
                  <c:v>303.5</c:v>
                </c:pt>
                <c:pt idx="6789">
                  <c:v>304.89999999999998</c:v>
                </c:pt>
                <c:pt idx="6790">
                  <c:v>312.3</c:v>
                </c:pt>
                <c:pt idx="6791">
                  <c:v>310.3</c:v>
                </c:pt>
                <c:pt idx="6792">
                  <c:v>307.2</c:v>
                </c:pt>
                <c:pt idx="6793">
                  <c:v>311.89999999999998</c:v>
                </c:pt>
                <c:pt idx="6794">
                  <c:v>311.3</c:v>
                </c:pt>
                <c:pt idx="6795">
                  <c:v>305.7</c:v>
                </c:pt>
                <c:pt idx="6796">
                  <c:v>310.10000000000002</c:v>
                </c:pt>
                <c:pt idx="6797">
                  <c:v>313.3</c:v>
                </c:pt>
                <c:pt idx="6798">
                  <c:v>304.3</c:v>
                </c:pt>
                <c:pt idx="6799">
                  <c:v>306.39999999999998</c:v>
                </c:pt>
                <c:pt idx="6800">
                  <c:v>310.2</c:v>
                </c:pt>
                <c:pt idx="6801">
                  <c:v>307</c:v>
                </c:pt>
                <c:pt idx="6802">
                  <c:v>308.2</c:v>
                </c:pt>
                <c:pt idx="6803">
                  <c:v>309.3</c:v>
                </c:pt>
                <c:pt idx="6804">
                  <c:v>308.89999999999998</c:v>
                </c:pt>
                <c:pt idx="6805">
                  <c:v>309.60000000000002</c:v>
                </c:pt>
                <c:pt idx="6806">
                  <c:v>294.60000000000002</c:v>
                </c:pt>
                <c:pt idx="6807">
                  <c:v>308.3</c:v>
                </c:pt>
                <c:pt idx="6808">
                  <c:v>297.8</c:v>
                </c:pt>
                <c:pt idx="6809">
                  <c:v>308</c:v>
                </c:pt>
                <c:pt idx="6810">
                  <c:v>310.60000000000002</c:v>
                </c:pt>
                <c:pt idx="6811">
                  <c:v>309.3</c:v>
                </c:pt>
                <c:pt idx="6812">
                  <c:v>310.2</c:v>
                </c:pt>
                <c:pt idx="6813">
                  <c:v>305</c:v>
                </c:pt>
                <c:pt idx="6814">
                  <c:v>308.3</c:v>
                </c:pt>
                <c:pt idx="6815">
                  <c:v>307.3</c:v>
                </c:pt>
                <c:pt idx="6816">
                  <c:v>300.2</c:v>
                </c:pt>
                <c:pt idx="6817">
                  <c:v>305.7</c:v>
                </c:pt>
                <c:pt idx="6818">
                  <c:v>309.2</c:v>
                </c:pt>
                <c:pt idx="6819">
                  <c:v>307.60000000000002</c:v>
                </c:pt>
                <c:pt idx="6820">
                  <c:v>304.39999999999998</c:v>
                </c:pt>
                <c:pt idx="6821">
                  <c:v>309.2</c:v>
                </c:pt>
                <c:pt idx="6822">
                  <c:v>309.60000000000002</c:v>
                </c:pt>
                <c:pt idx="6823">
                  <c:v>308.3</c:v>
                </c:pt>
                <c:pt idx="6824">
                  <c:v>307.3</c:v>
                </c:pt>
                <c:pt idx="6825">
                  <c:v>301.60000000000002</c:v>
                </c:pt>
                <c:pt idx="6826">
                  <c:v>301.8</c:v>
                </c:pt>
                <c:pt idx="6827">
                  <c:v>308.2</c:v>
                </c:pt>
                <c:pt idx="6828">
                  <c:v>301.89999999999998</c:v>
                </c:pt>
                <c:pt idx="6829">
                  <c:v>309.3</c:v>
                </c:pt>
                <c:pt idx="6830">
                  <c:v>297.60000000000002</c:v>
                </c:pt>
                <c:pt idx="6831">
                  <c:v>307.10000000000002</c:v>
                </c:pt>
                <c:pt idx="6832">
                  <c:v>306.89999999999998</c:v>
                </c:pt>
                <c:pt idx="6833">
                  <c:v>295.60000000000002</c:v>
                </c:pt>
                <c:pt idx="6834">
                  <c:v>306.89999999999998</c:v>
                </c:pt>
                <c:pt idx="6835">
                  <c:v>308.3</c:v>
                </c:pt>
                <c:pt idx="6836">
                  <c:v>308.3</c:v>
                </c:pt>
                <c:pt idx="6837">
                  <c:v>309</c:v>
                </c:pt>
                <c:pt idx="6838">
                  <c:v>308.3</c:v>
                </c:pt>
                <c:pt idx="6839">
                  <c:v>308.3</c:v>
                </c:pt>
                <c:pt idx="6840">
                  <c:v>304</c:v>
                </c:pt>
                <c:pt idx="6841">
                  <c:v>302.7</c:v>
                </c:pt>
                <c:pt idx="6842">
                  <c:v>306.3</c:v>
                </c:pt>
                <c:pt idx="6843">
                  <c:v>310.60000000000002</c:v>
                </c:pt>
                <c:pt idx="6844">
                  <c:v>310.60000000000002</c:v>
                </c:pt>
                <c:pt idx="6845">
                  <c:v>310.3</c:v>
                </c:pt>
                <c:pt idx="6846">
                  <c:v>310</c:v>
                </c:pt>
                <c:pt idx="6847">
                  <c:v>309.89999999999998</c:v>
                </c:pt>
                <c:pt idx="6848">
                  <c:v>312.2</c:v>
                </c:pt>
                <c:pt idx="6849">
                  <c:v>311.60000000000002</c:v>
                </c:pt>
                <c:pt idx="6850">
                  <c:v>311</c:v>
                </c:pt>
                <c:pt idx="6851">
                  <c:v>310.3</c:v>
                </c:pt>
                <c:pt idx="6852">
                  <c:v>308.3</c:v>
                </c:pt>
                <c:pt idx="6853">
                  <c:v>307</c:v>
                </c:pt>
                <c:pt idx="6854">
                  <c:v>304.39999999999998</c:v>
                </c:pt>
                <c:pt idx="6855">
                  <c:v>302.7</c:v>
                </c:pt>
                <c:pt idx="6856">
                  <c:v>301.39999999999998</c:v>
                </c:pt>
                <c:pt idx="6857">
                  <c:v>301.39999999999998</c:v>
                </c:pt>
                <c:pt idx="6858">
                  <c:v>303.39999999999998</c:v>
                </c:pt>
                <c:pt idx="6859">
                  <c:v>300.7</c:v>
                </c:pt>
                <c:pt idx="6860">
                  <c:v>308.2</c:v>
                </c:pt>
                <c:pt idx="6861">
                  <c:v>304.3</c:v>
                </c:pt>
                <c:pt idx="6862">
                  <c:v>306.3</c:v>
                </c:pt>
                <c:pt idx="6863">
                  <c:v>308.2</c:v>
                </c:pt>
                <c:pt idx="6864">
                  <c:v>305.7</c:v>
                </c:pt>
                <c:pt idx="6865">
                  <c:v>304.3</c:v>
                </c:pt>
                <c:pt idx="6866">
                  <c:v>305.3</c:v>
                </c:pt>
                <c:pt idx="6867">
                  <c:v>307</c:v>
                </c:pt>
                <c:pt idx="6868">
                  <c:v>306.3</c:v>
                </c:pt>
                <c:pt idx="6869">
                  <c:v>306.3</c:v>
                </c:pt>
                <c:pt idx="6870">
                  <c:v>305.60000000000002</c:v>
                </c:pt>
                <c:pt idx="6871">
                  <c:v>300.39999999999998</c:v>
                </c:pt>
                <c:pt idx="6872">
                  <c:v>306.2</c:v>
                </c:pt>
                <c:pt idx="6873">
                  <c:v>304.39999999999998</c:v>
                </c:pt>
                <c:pt idx="6874">
                  <c:v>297.8</c:v>
                </c:pt>
                <c:pt idx="6875">
                  <c:v>301.3</c:v>
                </c:pt>
                <c:pt idx="6876">
                  <c:v>302.60000000000002</c:v>
                </c:pt>
                <c:pt idx="6877">
                  <c:v>305.3</c:v>
                </c:pt>
                <c:pt idx="6878">
                  <c:v>300.39999999999998</c:v>
                </c:pt>
                <c:pt idx="6879">
                  <c:v>304</c:v>
                </c:pt>
                <c:pt idx="6880">
                  <c:v>304.7</c:v>
                </c:pt>
                <c:pt idx="6881">
                  <c:v>304.3</c:v>
                </c:pt>
                <c:pt idx="6882">
                  <c:v>298.8</c:v>
                </c:pt>
                <c:pt idx="6883">
                  <c:v>298.60000000000002</c:v>
                </c:pt>
                <c:pt idx="6884">
                  <c:v>296.5</c:v>
                </c:pt>
                <c:pt idx="6885">
                  <c:v>300</c:v>
                </c:pt>
                <c:pt idx="6886">
                  <c:v>304.60000000000002</c:v>
                </c:pt>
                <c:pt idx="6887">
                  <c:v>301.39999999999998</c:v>
                </c:pt>
                <c:pt idx="6888">
                  <c:v>301.39999999999998</c:v>
                </c:pt>
                <c:pt idx="6889">
                  <c:v>291.5</c:v>
                </c:pt>
                <c:pt idx="6890">
                  <c:v>297.3</c:v>
                </c:pt>
                <c:pt idx="6891">
                  <c:v>304</c:v>
                </c:pt>
                <c:pt idx="6892">
                  <c:v>301.39999999999998</c:v>
                </c:pt>
                <c:pt idx="6893">
                  <c:v>304.3</c:v>
                </c:pt>
                <c:pt idx="6894">
                  <c:v>296</c:v>
                </c:pt>
                <c:pt idx="6895">
                  <c:v>297.5</c:v>
                </c:pt>
                <c:pt idx="6896">
                  <c:v>302.2</c:v>
                </c:pt>
                <c:pt idx="6897">
                  <c:v>296.89999999999998</c:v>
                </c:pt>
                <c:pt idx="6898">
                  <c:v>297.2</c:v>
                </c:pt>
                <c:pt idx="6899">
                  <c:v>303.3</c:v>
                </c:pt>
                <c:pt idx="6900">
                  <c:v>299.10000000000002</c:v>
                </c:pt>
                <c:pt idx="6901">
                  <c:v>299</c:v>
                </c:pt>
                <c:pt idx="6902">
                  <c:v>301.3</c:v>
                </c:pt>
                <c:pt idx="6903">
                  <c:v>300.7</c:v>
                </c:pt>
                <c:pt idx="6904">
                  <c:v>302.7</c:v>
                </c:pt>
                <c:pt idx="6905">
                  <c:v>292.60000000000002</c:v>
                </c:pt>
                <c:pt idx="6906">
                  <c:v>301.39999999999998</c:v>
                </c:pt>
                <c:pt idx="6907">
                  <c:v>298.10000000000002</c:v>
                </c:pt>
                <c:pt idx="6908">
                  <c:v>298.39999999999998</c:v>
                </c:pt>
                <c:pt idx="6909">
                  <c:v>299.7</c:v>
                </c:pt>
                <c:pt idx="6910">
                  <c:v>299.10000000000002</c:v>
                </c:pt>
                <c:pt idx="6911">
                  <c:v>303.3</c:v>
                </c:pt>
                <c:pt idx="6912">
                  <c:v>304</c:v>
                </c:pt>
                <c:pt idx="6913">
                  <c:v>304.3</c:v>
                </c:pt>
                <c:pt idx="6914">
                  <c:v>304.3</c:v>
                </c:pt>
                <c:pt idx="6915">
                  <c:v>303</c:v>
                </c:pt>
                <c:pt idx="6916">
                  <c:v>305.60000000000002</c:v>
                </c:pt>
                <c:pt idx="6917">
                  <c:v>306.3</c:v>
                </c:pt>
                <c:pt idx="6918">
                  <c:v>302.5</c:v>
                </c:pt>
                <c:pt idx="6919">
                  <c:v>300.89999999999998</c:v>
                </c:pt>
                <c:pt idx="6920">
                  <c:v>306.3</c:v>
                </c:pt>
                <c:pt idx="6921">
                  <c:v>304.3</c:v>
                </c:pt>
                <c:pt idx="6922">
                  <c:v>295.2</c:v>
                </c:pt>
                <c:pt idx="6923">
                  <c:v>295.3</c:v>
                </c:pt>
                <c:pt idx="6924">
                  <c:v>298.39999999999998</c:v>
                </c:pt>
                <c:pt idx="6925">
                  <c:v>303</c:v>
                </c:pt>
                <c:pt idx="6926">
                  <c:v>302.39999999999998</c:v>
                </c:pt>
                <c:pt idx="6927">
                  <c:v>300.8</c:v>
                </c:pt>
                <c:pt idx="6928">
                  <c:v>301.89999999999998</c:v>
                </c:pt>
                <c:pt idx="6929">
                  <c:v>305.3</c:v>
                </c:pt>
                <c:pt idx="6930">
                  <c:v>300.89999999999998</c:v>
                </c:pt>
                <c:pt idx="6931">
                  <c:v>306.3</c:v>
                </c:pt>
                <c:pt idx="6932">
                  <c:v>305.3</c:v>
                </c:pt>
                <c:pt idx="6933">
                  <c:v>303</c:v>
                </c:pt>
                <c:pt idx="6934">
                  <c:v>301.10000000000002</c:v>
                </c:pt>
                <c:pt idx="6935">
                  <c:v>294.5</c:v>
                </c:pt>
                <c:pt idx="6936">
                  <c:v>301</c:v>
                </c:pt>
                <c:pt idx="6937">
                  <c:v>303.60000000000002</c:v>
                </c:pt>
                <c:pt idx="6938">
                  <c:v>291.60000000000002</c:v>
                </c:pt>
                <c:pt idx="6939">
                  <c:v>304</c:v>
                </c:pt>
                <c:pt idx="6940">
                  <c:v>302</c:v>
                </c:pt>
                <c:pt idx="6941">
                  <c:v>305.3</c:v>
                </c:pt>
                <c:pt idx="6942">
                  <c:v>304</c:v>
                </c:pt>
                <c:pt idx="6943">
                  <c:v>300.10000000000002</c:v>
                </c:pt>
                <c:pt idx="6944">
                  <c:v>299.39999999999998</c:v>
                </c:pt>
                <c:pt idx="6945">
                  <c:v>299.60000000000002</c:v>
                </c:pt>
                <c:pt idx="6946">
                  <c:v>303</c:v>
                </c:pt>
                <c:pt idx="6947">
                  <c:v>306.2</c:v>
                </c:pt>
                <c:pt idx="6948">
                  <c:v>305.3</c:v>
                </c:pt>
                <c:pt idx="6949">
                  <c:v>297.5</c:v>
                </c:pt>
                <c:pt idx="6950">
                  <c:v>299.3</c:v>
                </c:pt>
                <c:pt idx="6951">
                  <c:v>302.39999999999998</c:v>
                </c:pt>
                <c:pt idx="6952">
                  <c:v>302.39999999999998</c:v>
                </c:pt>
                <c:pt idx="6953">
                  <c:v>299.39999999999998</c:v>
                </c:pt>
                <c:pt idx="6954">
                  <c:v>301.7</c:v>
                </c:pt>
                <c:pt idx="6955">
                  <c:v>301.7</c:v>
                </c:pt>
                <c:pt idx="6956">
                  <c:v>286.7</c:v>
                </c:pt>
                <c:pt idx="6957">
                  <c:v>301</c:v>
                </c:pt>
                <c:pt idx="6958">
                  <c:v>301</c:v>
                </c:pt>
                <c:pt idx="6959">
                  <c:v>298.39999999999998</c:v>
                </c:pt>
                <c:pt idx="6960">
                  <c:v>300.8</c:v>
                </c:pt>
                <c:pt idx="6961">
                  <c:v>299.3</c:v>
                </c:pt>
                <c:pt idx="6962">
                  <c:v>301.39999999999998</c:v>
                </c:pt>
                <c:pt idx="6963">
                  <c:v>295.7</c:v>
                </c:pt>
                <c:pt idx="6964">
                  <c:v>297</c:v>
                </c:pt>
                <c:pt idx="6965">
                  <c:v>304.2</c:v>
                </c:pt>
                <c:pt idx="6966">
                  <c:v>297.8</c:v>
                </c:pt>
                <c:pt idx="6967">
                  <c:v>297</c:v>
                </c:pt>
                <c:pt idx="6968">
                  <c:v>301.3</c:v>
                </c:pt>
                <c:pt idx="6969">
                  <c:v>298</c:v>
                </c:pt>
                <c:pt idx="6970">
                  <c:v>294.8</c:v>
                </c:pt>
                <c:pt idx="6971">
                  <c:v>298.3</c:v>
                </c:pt>
                <c:pt idx="6972">
                  <c:v>300</c:v>
                </c:pt>
                <c:pt idx="6973">
                  <c:v>298.7</c:v>
                </c:pt>
                <c:pt idx="6974">
                  <c:v>301.3</c:v>
                </c:pt>
                <c:pt idx="6975">
                  <c:v>300.7</c:v>
                </c:pt>
                <c:pt idx="6976">
                  <c:v>300</c:v>
                </c:pt>
                <c:pt idx="6977">
                  <c:v>297.39999999999998</c:v>
                </c:pt>
                <c:pt idx="6978">
                  <c:v>294.3</c:v>
                </c:pt>
                <c:pt idx="6979">
                  <c:v>301</c:v>
                </c:pt>
                <c:pt idx="6980">
                  <c:v>300.39999999999998</c:v>
                </c:pt>
                <c:pt idx="6981">
                  <c:v>297.89999999999998</c:v>
                </c:pt>
                <c:pt idx="6982">
                  <c:v>297.60000000000002</c:v>
                </c:pt>
                <c:pt idx="6983">
                  <c:v>293.5</c:v>
                </c:pt>
                <c:pt idx="6984">
                  <c:v>299.7</c:v>
                </c:pt>
                <c:pt idx="6985">
                  <c:v>297.7</c:v>
                </c:pt>
                <c:pt idx="6986">
                  <c:v>301.3</c:v>
                </c:pt>
                <c:pt idx="6987">
                  <c:v>299.7</c:v>
                </c:pt>
                <c:pt idx="6988">
                  <c:v>297.10000000000002</c:v>
                </c:pt>
                <c:pt idx="6989">
                  <c:v>299.3</c:v>
                </c:pt>
                <c:pt idx="6990">
                  <c:v>295.8</c:v>
                </c:pt>
                <c:pt idx="6991">
                  <c:v>295</c:v>
                </c:pt>
                <c:pt idx="6992">
                  <c:v>294.5</c:v>
                </c:pt>
                <c:pt idx="6993">
                  <c:v>300.39999999999998</c:v>
                </c:pt>
                <c:pt idx="6994">
                  <c:v>299.10000000000002</c:v>
                </c:pt>
                <c:pt idx="6995">
                  <c:v>299.39999999999998</c:v>
                </c:pt>
                <c:pt idx="6996">
                  <c:v>292.39999999999998</c:v>
                </c:pt>
                <c:pt idx="6997">
                  <c:v>297</c:v>
                </c:pt>
                <c:pt idx="6998">
                  <c:v>299.39999999999998</c:v>
                </c:pt>
                <c:pt idx="6999">
                  <c:v>289.60000000000002</c:v>
                </c:pt>
                <c:pt idx="7000">
                  <c:v>293.89999999999998</c:v>
                </c:pt>
                <c:pt idx="7001">
                  <c:v>298.2</c:v>
                </c:pt>
                <c:pt idx="7002">
                  <c:v>288.3</c:v>
                </c:pt>
                <c:pt idx="7003">
                  <c:v>299.7</c:v>
                </c:pt>
                <c:pt idx="7004">
                  <c:v>300.39999999999998</c:v>
                </c:pt>
                <c:pt idx="7005">
                  <c:v>297.10000000000002</c:v>
                </c:pt>
                <c:pt idx="7006">
                  <c:v>294.39999999999998</c:v>
                </c:pt>
                <c:pt idx="7007">
                  <c:v>294.39999999999998</c:v>
                </c:pt>
                <c:pt idx="7008">
                  <c:v>297.7</c:v>
                </c:pt>
                <c:pt idx="7009">
                  <c:v>295.8</c:v>
                </c:pt>
                <c:pt idx="7010">
                  <c:v>281.7</c:v>
                </c:pt>
                <c:pt idx="7011">
                  <c:v>297.7</c:v>
                </c:pt>
                <c:pt idx="7012">
                  <c:v>297.7</c:v>
                </c:pt>
                <c:pt idx="7013">
                  <c:v>295.39999999999998</c:v>
                </c:pt>
                <c:pt idx="7014">
                  <c:v>297.60000000000002</c:v>
                </c:pt>
                <c:pt idx="7015">
                  <c:v>298.2</c:v>
                </c:pt>
                <c:pt idx="7016">
                  <c:v>299.89999999999998</c:v>
                </c:pt>
                <c:pt idx="7017">
                  <c:v>300.7</c:v>
                </c:pt>
                <c:pt idx="7018">
                  <c:v>297.39999999999998</c:v>
                </c:pt>
                <c:pt idx="7019">
                  <c:v>295.39999999999998</c:v>
                </c:pt>
                <c:pt idx="7020">
                  <c:v>298.7</c:v>
                </c:pt>
                <c:pt idx="7021">
                  <c:v>297.39999999999998</c:v>
                </c:pt>
                <c:pt idx="7022">
                  <c:v>295.39999999999998</c:v>
                </c:pt>
                <c:pt idx="7023">
                  <c:v>295.10000000000002</c:v>
                </c:pt>
                <c:pt idx="7024">
                  <c:v>293.10000000000002</c:v>
                </c:pt>
                <c:pt idx="7025">
                  <c:v>296.3</c:v>
                </c:pt>
                <c:pt idx="7026">
                  <c:v>297</c:v>
                </c:pt>
                <c:pt idx="7027">
                  <c:v>298.39999999999998</c:v>
                </c:pt>
                <c:pt idx="7028">
                  <c:v>296.39999999999998</c:v>
                </c:pt>
                <c:pt idx="7029">
                  <c:v>296.10000000000002</c:v>
                </c:pt>
                <c:pt idx="7030">
                  <c:v>295.39999999999998</c:v>
                </c:pt>
                <c:pt idx="7031">
                  <c:v>293.5</c:v>
                </c:pt>
                <c:pt idx="7032">
                  <c:v>296.10000000000002</c:v>
                </c:pt>
                <c:pt idx="7033">
                  <c:v>296.5</c:v>
                </c:pt>
                <c:pt idx="7034">
                  <c:v>299.3</c:v>
                </c:pt>
                <c:pt idx="7035">
                  <c:v>296.10000000000002</c:v>
                </c:pt>
                <c:pt idx="7036">
                  <c:v>296.5</c:v>
                </c:pt>
                <c:pt idx="7037">
                  <c:v>297.5</c:v>
                </c:pt>
                <c:pt idx="7038">
                  <c:v>298.10000000000002</c:v>
                </c:pt>
                <c:pt idx="7039">
                  <c:v>293.7</c:v>
                </c:pt>
                <c:pt idx="7040">
                  <c:v>298.10000000000002</c:v>
                </c:pt>
                <c:pt idx="7041">
                  <c:v>287.89999999999998</c:v>
                </c:pt>
                <c:pt idx="7042">
                  <c:v>292.10000000000002</c:v>
                </c:pt>
                <c:pt idx="7043">
                  <c:v>297</c:v>
                </c:pt>
                <c:pt idx="7044">
                  <c:v>289.89999999999998</c:v>
                </c:pt>
                <c:pt idx="7045">
                  <c:v>293.3</c:v>
                </c:pt>
                <c:pt idx="7046">
                  <c:v>297.3</c:v>
                </c:pt>
                <c:pt idx="7047">
                  <c:v>294.10000000000002</c:v>
                </c:pt>
                <c:pt idx="7048">
                  <c:v>296.5</c:v>
                </c:pt>
                <c:pt idx="7049">
                  <c:v>293.7</c:v>
                </c:pt>
                <c:pt idx="7050">
                  <c:v>298</c:v>
                </c:pt>
                <c:pt idx="7051">
                  <c:v>296.89999999999998</c:v>
                </c:pt>
                <c:pt idx="7052">
                  <c:v>296.5</c:v>
                </c:pt>
                <c:pt idx="7053">
                  <c:v>293</c:v>
                </c:pt>
                <c:pt idx="7054">
                  <c:v>296.89999999999998</c:v>
                </c:pt>
                <c:pt idx="7055">
                  <c:v>296.5</c:v>
                </c:pt>
                <c:pt idx="7056">
                  <c:v>296</c:v>
                </c:pt>
                <c:pt idx="7057">
                  <c:v>296.10000000000002</c:v>
                </c:pt>
                <c:pt idx="7058">
                  <c:v>288</c:v>
                </c:pt>
                <c:pt idx="7059">
                  <c:v>292.7</c:v>
                </c:pt>
                <c:pt idx="7060">
                  <c:v>290.3</c:v>
                </c:pt>
                <c:pt idx="7061">
                  <c:v>290.5</c:v>
                </c:pt>
                <c:pt idx="7062">
                  <c:v>295.8</c:v>
                </c:pt>
                <c:pt idx="7063">
                  <c:v>296.3</c:v>
                </c:pt>
                <c:pt idx="7064">
                  <c:v>287</c:v>
                </c:pt>
                <c:pt idx="7065">
                  <c:v>294.7</c:v>
                </c:pt>
                <c:pt idx="7066">
                  <c:v>294.10000000000002</c:v>
                </c:pt>
                <c:pt idx="7067">
                  <c:v>294.5</c:v>
                </c:pt>
                <c:pt idx="7068">
                  <c:v>291</c:v>
                </c:pt>
                <c:pt idx="7069">
                  <c:v>293.7</c:v>
                </c:pt>
                <c:pt idx="7070">
                  <c:v>294.39999999999998</c:v>
                </c:pt>
                <c:pt idx="7071">
                  <c:v>293.39999999999998</c:v>
                </c:pt>
                <c:pt idx="7072">
                  <c:v>291.60000000000002</c:v>
                </c:pt>
                <c:pt idx="7073">
                  <c:v>285.7</c:v>
                </c:pt>
                <c:pt idx="7074">
                  <c:v>292</c:v>
                </c:pt>
                <c:pt idx="7075">
                  <c:v>292.2</c:v>
                </c:pt>
                <c:pt idx="7076">
                  <c:v>291.39999999999998</c:v>
                </c:pt>
                <c:pt idx="7077">
                  <c:v>282.2</c:v>
                </c:pt>
                <c:pt idx="7078">
                  <c:v>281.5</c:v>
                </c:pt>
                <c:pt idx="7079">
                  <c:v>277.7</c:v>
                </c:pt>
                <c:pt idx="7080">
                  <c:v>291.2</c:v>
                </c:pt>
                <c:pt idx="7081">
                  <c:v>292.3</c:v>
                </c:pt>
                <c:pt idx="7082">
                  <c:v>294.39999999999998</c:v>
                </c:pt>
                <c:pt idx="7083">
                  <c:v>287.8</c:v>
                </c:pt>
                <c:pt idx="7084">
                  <c:v>284.7</c:v>
                </c:pt>
                <c:pt idx="7085">
                  <c:v>293.2</c:v>
                </c:pt>
                <c:pt idx="7086">
                  <c:v>291.3</c:v>
                </c:pt>
                <c:pt idx="7087">
                  <c:v>293.39999999999998</c:v>
                </c:pt>
                <c:pt idx="7088">
                  <c:v>285.89999999999998</c:v>
                </c:pt>
                <c:pt idx="7089">
                  <c:v>292.10000000000002</c:v>
                </c:pt>
                <c:pt idx="7090">
                  <c:v>287.2</c:v>
                </c:pt>
                <c:pt idx="7091">
                  <c:v>292.10000000000002</c:v>
                </c:pt>
                <c:pt idx="7092">
                  <c:v>290.3</c:v>
                </c:pt>
                <c:pt idx="7093">
                  <c:v>289.89999999999998</c:v>
                </c:pt>
                <c:pt idx="7094">
                  <c:v>291.39999999999998</c:v>
                </c:pt>
                <c:pt idx="7095">
                  <c:v>284.39999999999998</c:v>
                </c:pt>
                <c:pt idx="7096">
                  <c:v>284</c:v>
                </c:pt>
                <c:pt idx="7097">
                  <c:v>291.2</c:v>
                </c:pt>
                <c:pt idx="7098">
                  <c:v>285.2</c:v>
                </c:pt>
                <c:pt idx="7099">
                  <c:v>289.39999999999998</c:v>
                </c:pt>
                <c:pt idx="7100">
                  <c:v>290.60000000000002</c:v>
                </c:pt>
                <c:pt idx="7101">
                  <c:v>285</c:v>
                </c:pt>
                <c:pt idx="7102">
                  <c:v>290.8</c:v>
                </c:pt>
                <c:pt idx="7103">
                  <c:v>289.5</c:v>
                </c:pt>
                <c:pt idx="7104">
                  <c:v>288.3</c:v>
                </c:pt>
                <c:pt idx="7105">
                  <c:v>283.7</c:v>
                </c:pt>
                <c:pt idx="7106">
                  <c:v>275.8</c:v>
                </c:pt>
                <c:pt idx="7107">
                  <c:v>290.7</c:v>
                </c:pt>
                <c:pt idx="7108">
                  <c:v>284.8</c:v>
                </c:pt>
                <c:pt idx="7109">
                  <c:v>282.39999999999998</c:v>
                </c:pt>
                <c:pt idx="7110">
                  <c:v>290.60000000000002</c:v>
                </c:pt>
                <c:pt idx="7111">
                  <c:v>284.8</c:v>
                </c:pt>
                <c:pt idx="7112">
                  <c:v>290</c:v>
                </c:pt>
                <c:pt idx="7113">
                  <c:v>284</c:v>
                </c:pt>
                <c:pt idx="7114">
                  <c:v>290.39999999999998</c:v>
                </c:pt>
                <c:pt idx="7115">
                  <c:v>286.7</c:v>
                </c:pt>
                <c:pt idx="7116">
                  <c:v>288.60000000000002</c:v>
                </c:pt>
                <c:pt idx="7117">
                  <c:v>287.2</c:v>
                </c:pt>
                <c:pt idx="7118">
                  <c:v>290.2</c:v>
                </c:pt>
                <c:pt idx="7119">
                  <c:v>287.8</c:v>
                </c:pt>
                <c:pt idx="7120">
                  <c:v>280.5</c:v>
                </c:pt>
                <c:pt idx="7121">
                  <c:v>288.8</c:v>
                </c:pt>
                <c:pt idx="7122">
                  <c:v>284.8</c:v>
                </c:pt>
                <c:pt idx="7123">
                  <c:v>287.89999999999998</c:v>
                </c:pt>
                <c:pt idx="7124">
                  <c:v>291.5</c:v>
                </c:pt>
                <c:pt idx="7125">
                  <c:v>289.5</c:v>
                </c:pt>
                <c:pt idx="7126">
                  <c:v>287.60000000000002</c:v>
                </c:pt>
                <c:pt idx="7127">
                  <c:v>287.39999999999998</c:v>
                </c:pt>
                <c:pt idx="7128">
                  <c:v>289.7</c:v>
                </c:pt>
                <c:pt idx="7129">
                  <c:v>290.39999999999998</c:v>
                </c:pt>
                <c:pt idx="7130">
                  <c:v>286.7</c:v>
                </c:pt>
                <c:pt idx="7131">
                  <c:v>288.89999999999998</c:v>
                </c:pt>
                <c:pt idx="7132">
                  <c:v>283.10000000000002</c:v>
                </c:pt>
                <c:pt idx="7133">
                  <c:v>288.2</c:v>
                </c:pt>
                <c:pt idx="7134">
                  <c:v>279.89999999999998</c:v>
                </c:pt>
                <c:pt idx="7135">
                  <c:v>286.60000000000002</c:v>
                </c:pt>
                <c:pt idx="7136">
                  <c:v>288.5</c:v>
                </c:pt>
                <c:pt idx="7137">
                  <c:v>288.8</c:v>
                </c:pt>
                <c:pt idx="7138">
                  <c:v>288.8</c:v>
                </c:pt>
                <c:pt idx="7139">
                  <c:v>291.39999999999998</c:v>
                </c:pt>
                <c:pt idx="7140">
                  <c:v>289.2</c:v>
                </c:pt>
                <c:pt idx="7141">
                  <c:v>288.5</c:v>
                </c:pt>
                <c:pt idx="7142">
                  <c:v>290.39999999999998</c:v>
                </c:pt>
                <c:pt idx="7143">
                  <c:v>284.7</c:v>
                </c:pt>
                <c:pt idx="7144">
                  <c:v>286.8</c:v>
                </c:pt>
                <c:pt idx="7145">
                  <c:v>275.3</c:v>
                </c:pt>
                <c:pt idx="7146">
                  <c:v>284</c:v>
                </c:pt>
                <c:pt idx="7147">
                  <c:v>284.3</c:v>
                </c:pt>
                <c:pt idx="7148">
                  <c:v>290.39999999999998</c:v>
                </c:pt>
                <c:pt idx="7149">
                  <c:v>283.39999999999998</c:v>
                </c:pt>
                <c:pt idx="7150">
                  <c:v>286</c:v>
                </c:pt>
                <c:pt idx="7151">
                  <c:v>280</c:v>
                </c:pt>
                <c:pt idx="7152">
                  <c:v>288.8</c:v>
                </c:pt>
                <c:pt idx="7153">
                  <c:v>290.7</c:v>
                </c:pt>
                <c:pt idx="7154">
                  <c:v>291.39999999999998</c:v>
                </c:pt>
                <c:pt idx="7155">
                  <c:v>285.39999999999998</c:v>
                </c:pt>
                <c:pt idx="7156">
                  <c:v>285.60000000000002</c:v>
                </c:pt>
                <c:pt idx="7157">
                  <c:v>277.2</c:v>
                </c:pt>
                <c:pt idx="7158">
                  <c:v>282.2</c:v>
                </c:pt>
                <c:pt idx="7159">
                  <c:v>286.5</c:v>
                </c:pt>
                <c:pt idx="7160">
                  <c:v>286.5</c:v>
                </c:pt>
                <c:pt idx="7161">
                  <c:v>286.3</c:v>
                </c:pt>
                <c:pt idx="7162">
                  <c:v>287.89999999999998</c:v>
                </c:pt>
                <c:pt idx="7163">
                  <c:v>278</c:v>
                </c:pt>
                <c:pt idx="7164">
                  <c:v>286.5</c:v>
                </c:pt>
                <c:pt idx="7165">
                  <c:v>285.89999999999998</c:v>
                </c:pt>
                <c:pt idx="7166">
                  <c:v>286.39999999999998</c:v>
                </c:pt>
                <c:pt idx="7167">
                  <c:v>287.89999999999998</c:v>
                </c:pt>
                <c:pt idx="7168">
                  <c:v>287.7</c:v>
                </c:pt>
                <c:pt idx="7169">
                  <c:v>291.3</c:v>
                </c:pt>
                <c:pt idx="7170">
                  <c:v>282.60000000000002</c:v>
                </c:pt>
                <c:pt idx="7171">
                  <c:v>288.5</c:v>
                </c:pt>
                <c:pt idx="7172">
                  <c:v>290.39999999999998</c:v>
                </c:pt>
                <c:pt idx="7173">
                  <c:v>287.5</c:v>
                </c:pt>
                <c:pt idx="7174">
                  <c:v>287.5</c:v>
                </c:pt>
                <c:pt idx="7175">
                  <c:v>286.5</c:v>
                </c:pt>
                <c:pt idx="7176">
                  <c:v>286.3</c:v>
                </c:pt>
                <c:pt idx="7177">
                  <c:v>287.89999999999998</c:v>
                </c:pt>
                <c:pt idx="7178">
                  <c:v>288.39999999999998</c:v>
                </c:pt>
                <c:pt idx="7179">
                  <c:v>287.89999999999998</c:v>
                </c:pt>
                <c:pt idx="7180">
                  <c:v>287.7</c:v>
                </c:pt>
                <c:pt idx="7181">
                  <c:v>286.60000000000002</c:v>
                </c:pt>
                <c:pt idx="7182">
                  <c:v>286.89999999999998</c:v>
                </c:pt>
                <c:pt idx="7183">
                  <c:v>286.7</c:v>
                </c:pt>
                <c:pt idx="7184">
                  <c:v>286.5</c:v>
                </c:pt>
                <c:pt idx="7185">
                  <c:v>287.60000000000002</c:v>
                </c:pt>
                <c:pt idx="7186">
                  <c:v>288.5</c:v>
                </c:pt>
                <c:pt idx="7187">
                  <c:v>289.5</c:v>
                </c:pt>
                <c:pt idx="7188">
                  <c:v>284.10000000000002</c:v>
                </c:pt>
                <c:pt idx="7189">
                  <c:v>282.89999999999998</c:v>
                </c:pt>
                <c:pt idx="7190">
                  <c:v>286.5</c:v>
                </c:pt>
                <c:pt idx="7191">
                  <c:v>286.39999999999998</c:v>
                </c:pt>
                <c:pt idx="7192">
                  <c:v>282.3</c:v>
                </c:pt>
                <c:pt idx="7193">
                  <c:v>286.3</c:v>
                </c:pt>
                <c:pt idx="7194">
                  <c:v>279.10000000000002</c:v>
                </c:pt>
                <c:pt idx="7195">
                  <c:v>278.2</c:v>
                </c:pt>
                <c:pt idx="7196">
                  <c:v>286.8</c:v>
                </c:pt>
                <c:pt idx="7197">
                  <c:v>285.10000000000002</c:v>
                </c:pt>
                <c:pt idx="7198">
                  <c:v>284</c:v>
                </c:pt>
                <c:pt idx="7199">
                  <c:v>288.2</c:v>
                </c:pt>
                <c:pt idx="7200">
                  <c:v>287.2</c:v>
                </c:pt>
                <c:pt idx="7201">
                  <c:v>287.7</c:v>
                </c:pt>
                <c:pt idx="7202">
                  <c:v>279</c:v>
                </c:pt>
                <c:pt idx="7203">
                  <c:v>273.89999999999998</c:v>
                </c:pt>
                <c:pt idx="7204">
                  <c:v>284.3</c:v>
                </c:pt>
                <c:pt idx="7205">
                  <c:v>284.5</c:v>
                </c:pt>
                <c:pt idx="7206">
                  <c:v>285.3</c:v>
                </c:pt>
                <c:pt idx="7207">
                  <c:v>286.89999999999998</c:v>
                </c:pt>
                <c:pt idx="7208">
                  <c:v>284.60000000000002</c:v>
                </c:pt>
                <c:pt idx="7209">
                  <c:v>275</c:v>
                </c:pt>
                <c:pt idx="7210">
                  <c:v>280.3</c:v>
                </c:pt>
                <c:pt idx="7211">
                  <c:v>282.60000000000002</c:v>
                </c:pt>
                <c:pt idx="7212">
                  <c:v>286.5</c:v>
                </c:pt>
                <c:pt idx="7213">
                  <c:v>285.89999999999998</c:v>
                </c:pt>
                <c:pt idx="7214">
                  <c:v>286.39999999999998</c:v>
                </c:pt>
                <c:pt idx="7215">
                  <c:v>285.5</c:v>
                </c:pt>
                <c:pt idx="7216">
                  <c:v>282.39999999999998</c:v>
                </c:pt>
                <c:pt idx="7217">
                  <c:v>289</c:v>
                </c:pt>
                <c:pt idx="7218">
                  <c:v>287.8</c:v>
                </c:pt>
                <c:pt idx="7219">
                  <c:v>285.39999999999998</c:v>
                </c:pt>
                <c:pt idx="7220">
                  <c:v>287.3</c:v>
                </c:pt>
                <c:pt idx="7221">
                  <c:v>284.8</c:v>
                </c:pt>
                <c:pt idx="7222">
                  <c:v>278.10000000000002</c:v>
                </c:pt>
                <c:pt idx="7223">
                  <c:v>280.39999999999998</c:v>
                </c:pt>
                <c:pt idx="7224">
                  <c:v>284.2</c:v>
                </c:pt>
                <c:pt idx="7225">
                  <c:v>280.5</c:v>
                </c:pt>
                <c:pt idx="7226">
                  <c:v>285.10000000000002</c:v>
                </c:pt>
                <c:pt idx="7227">
                  <c:v>282.10000000000002</c:v>
                </c:pt>
                <c:pt idx="7228">
                  <c:v>282.8</c:v>
                </c:pt>
                <c:pt idx="7229">
                  <c:v>288.3</c:v>
                </c:pt>
                <c:pt idx="7230">
                  <c:v>287.89999999999998</c:v>
                </c:pt>
                <c:pt idx="7231">
                  <c:v>287.10000000000002</c:v>
                </c:pt>
                <c:pt idx="7232">
                  <c:v>289.39999999999998</c:v>
                </c:pt>
                <c:pt idx="7233">
                  <c:v>287.8</c:v>
                </c:pt>
                <c:pt idx="7234">
                  <c:v>289.10000000000002</c:v>
                </c:pt>
                <c:pt idx="7235">
                  <c:v>286.60000000000002</c:v>
                </c:pt>
                <c:pt idx="7236">
                  <c:v>283.10000000000002</c:v>
                </c:pt>
                <c:pt idx="7237">
                  <c:v>286.39999999999998</c:v>
                </c:pt>
                <c:pt idx="7238">
                  <c:v>286.39999999999998</c:v>
                </c:pt>
                <c:pt idx="7239">
                  <c:v>287.3</c:v>
                </c:pt>
                <c:pt idx="7240">
                  <c:v>286.3</c:v>
                </c:pt>
                <c:pt idx="7241">
                  <c:v>286.5</c:v>
                </c:pt>
                <c:pt idx="7242">
                  <c:v>287.5</c:v>
                </c:pt>
                <c:pt idx="7243">
                  <c:v>288.10000000000002</c:v>
                </c:pt>
                <c:pt idx="7244">
                  <c:v>287.5</c:v>
                </c:pt>
                <c:pt idx="7245">
                  <c:v>287.60000000000002</c:v>
                </c:pt>
                <c:pt idx="7246">
                  <c:v>281.8</c:v>
                </c:pt>
                <c:pt idx="7247">
                  <c:v>281.39999999999998</c:v>
                </c:pt>
                <c:pt idx="7248">
                  <c:v>290.2</c:v>
                </c:pt>
                <c:pt idx="7249">
                  <c:v>280.89999999999998</c:v>
                </c:pt>
                <c:pt idx="7250">
                  <c:v>289.8</c:v>
                </c:pt>
                <c:pt idx="7251">
                  <c:v>286.5</c:v>
                </c:pt>
                <c:pt idx="7252">
                  <c:v>290.8</c:v>
                </c:pt>
                <c:pt idx="7253">
                  <c:v>290.39999999999998</c:v>
                </c:pt>
                <c:pt idx="7254">
                  <c:v>289.60000000000002</c:v>
                </c:pt>
                <c:pt idx="7255">
                  <c:v>284.10000000000002</c:v>
                </c:pt>
                <c:pt idx="7256">
                  <c:v>287.39999999999998</c:v>
                </c:pt>
                <c:pt idx="7257">
                  <c:v>289.60000000000002</c:v>
                </c:pt>
                <c:pt idx="7258">
                  <c:v>288.7</c:v>
                </c:pt>
                <c:pt idx="7259">
                  <c:v>284.7</c:v>
                </c:pt>
                <c:pt idx="7260">
                  <c:v>288.5</c:v>
                </c:pt>
                <c:pt idx="7261">
                  <c:v>289.7</c:v>
                </c:pt>
                <c:pt idx="7262">
                  <c:v>284.8</c:v>
                </c:pt>
                <c:pt idx="7263">
                  <c:v>282.8</c:v>
                </c:pt>
                <c:pt idx="7264">
                  <c:v>285.3</c:v>
                </c:pt>
                <c:pt idx="7265">
                  <c:v>285.7</c:v>
                </c:pt>
                <c:pt idx="7266">
                  <c:v>283.2</c:v>
                </c:pt>
                <c:pt idx="7267">
                  <c:v>292.39999999999998</c:v>
                </c:pt>
                <c:pt idx="7268">
                  <c:v>290.60000000000002</c:v>
                </c:pt>
                <c:pt idx="7269">
                  <c:v>289.8</c:v>
                </c:pt>
                <c:pt idx="7270">
                  <c:v>288.5</c:v>
                </c:pt>
                <c:pt idx="7271">
                  <c:v>277.2</c:v>
                </c:pt>
                <c:pt idx="7272">
                  <c:v>289.89999999999998</c:v>
                </c:pt>
                <c:pt idx="7273">
                  <c:v>287.3</c:v>
                </c:pt>
                <c:pt idx="7274">
                  <c:v>285.5</c:v>
                </c:pt>
                <c:pt idx="7275">
                  <c:v>286.60000000000002</c:v>
                </c:pt>
                <c:pt idx="7276">
                  <c:v>279</c:v>
                </c:pt>
                <c:pt idx="7277">
                  <c:v>281.3</c:v>
                </c:pt>
                <c:pt idx="7278">
                  <c:v>284.89999999999998</c:v>
                </c:pt>
                <c:pt idx="7279">
                  <c:v>288.5</c:v>
                </c:pt>
                <c:pt idx="7280">
                  <c:v>290.3</c:v>
                </c:pt>
                <c:pt idx="7281">
                  <c:v>281.5</c:v>
                </c:pt>
                <c:pt idx="7282">
                  <c:v>286.39999999999998</c:v>
                </c:pt>
                <c:pt idx="7283">
                  <c:v>281.89999999999998</c:v>
                </c:pt>
                <c:pt idx="7284">
                  <c:v>292.2</c:v>
                </c:pt>
                <c:pt idx="7285">
                  <c:v>290.8</c:v>
                </c:pt>
                <c:pt idx="7286">
                  <c:v>288.60000000000002</c:v>
                </c:pt>
                <c:pt idx="7287">
                  <c:v>292.89999999999998</c:v>
                </c:pt>
                <c:pt idx="7288">
                  <c:v>290.8</c:v>
                </c:pt>
                <c:pt idx="7289">
                  <c:v>292.3</c:v>
                </c:pt>
                <c:pt idx="7290">
                  <c:v>290.2</c:v>
                </c:pt>
                <c:pt idx="7291">
                  <c:v>285.7</c:v>
                </c:pt>
                <c:pt idx="7292">
                  <c:v>288.39999999999998</c:v>
                </c:pt>
                <c:pt idx="7293">
                  <c:v>290.39999999999998</c:v>
                </c:pt>
                <c:pt idx="7294">
                  <c:v>280.7</c:v>
                </c:pt>
                <c:pt idx="7295">
                  <c:v>285</c:v>
                </c:pt>
                <c:pt idx="7296">
                  <c:v>284.89999999999998</c:v>
                </c:pt>
                <c:pt idx="7297">
                  <c:v>286.60000000000002</c:v>
                </c:pt>
                <c:pt idx="7298">
                  <c:v>288.3</c:v>
                </c:pt>
                <c:pt idx="7299">
                  <c:v>282.60000000000002</c:v>
                </c:pt>
                <c:pt idx="7300">
                  <c:v>291.7</c:v>
                </c:pt>
                <c:pt idx="7301">
                  <c:v>293.39999999999998</c:v>
                </c:pt>
                <c:pt idx="7302">
                  <c:v>293.7</c:v>
                </c:pt>
                <c:pt idx="7303">
                  <c:v>290.7</c:v>
                </c:pt>
                <c:pt idx="7304">
                  <c:v>294.10000000000002</c:v>
                </c:pt>
                <c:pt idx="7305">
                  <c:v>279.89999999999998</c:v>
                </c:pt>
                <c:pt idx="7306">
                  <c:v>292.10000000000002</c:v>
                </c:pt>
                <c:pt idx="7307">
                  <c:v>281.2</c:v>
                </c:pt>
                <c:pt idx="7308">
                  <c:v>291.60000000000002</c:v>
                </c:pt>
                <c:pt idx="7309">
                  <c:v>291.89999999999998</c:v>
                </c:pt>
                <c:pt idx="7310">
                  <c:v>286.8</c:v>
                </c:pt>
                <c:pt idx="7311">
                  <c:v>285.5</c:v>
                </c:pt>
                <c:pt idx="7312">
                  <c:v>288.60000000000002</c:v>
                </c:pt>
                <c:pt idx="7313">
                  <c:v>287.5</c:v>
                </c:pt>
                <c:pt idx="7314">
                  <c:v>286.3</c:v>
                </c:pt>
                <c:pt idx="7315">
                  <c:v>290.3</c:v>
                </c:pt>
                <c:pt idx="7316">
                  <c:v>289.60000000000002</c:v>
                </c:pt>
                <c:pt idx="7317">
                  <c:v>290</c:v>
                </c:pt>
                <c:pt idx="7318">
                  <c:v>286.60000000000002</c:v>
                </c:pt>
                <c:pt idx="7319">
                  <c:v>290.10000000000002</c:v>
                </c:pt>
                <c:pt idx="7320">
                  <c:v>291.2</c:v>
                </c:pt>
                <c:pt idx="7321">
                  <c:v>288</c:v>
                </c:pt>
                <c:pt idx="7322">
                  <c:v>290.3</c:v>
                </c:pt>
                <c:pt idx="7323">
                  <c:v>287.60000000000002</c:v>
                </c:pt>
                <c:pt idx="7324">
                  <c:v>287.39999999999998</c:v>
                </c:pt>
                <c:pt idx="7325">
                  <c:v>292</c:v>
                </c:pt>
                <c:pt idx="7326">
                  <c:v>288.5</c:v>
                </c:pt>
                <c:pt idx="7327">
                  <c:v>291.5</c:v>
                </c:pt>
                <c:pt idx="7328">
                  <c:v>284.89999999999998</c:v>
                </c:pt>
                <c:pt idx="7329">
                  <c:v>280.5</c:v>
                </c:pt>
                <c:pt idx="7330">
                  <c:v>289.2</c:v>
                </c:pt>
                <c:pt idx="7331">
                  <c:v>287.5</c:v>
                </c:pt>
                <c:pt idx="7332">
                  <c:v>288.89999999999998</c:v>
                </c:pt>
                <c:pt idx="7333">
                  <c:v>291.8</c:v>
                </c:pt>
                <c:pt idx="7334">
                  <c:v>283.89999999999998</c:v>
                </c:pt>
                <c:pt idx="7335">
                  <c:v>291</c:v>
                </c:pt>
                <c:pt idx="7336">
                  <c:v>291.2</c:v>
                </c:pt>
                <c:pt idx="7337">
                  <c:v>292.3</c:v>
                </c:pt>
                <c:pt idx="7338">
                  <c:v>293.7</c:v>
                </c:pt>
                <c:pt idx="7339">
                  <c:v>294.39999999999998</c:v>
                </c:pt>
                <c:pt idx="7340">
                  <c:v>294.39999999999998</c:v>
                </c:pt>
                <c:pt idx="7341">
                  <c:v>292.89999999999998</c:v>
                </c:pt>
                <c:pt idx="7342">
                  <c:v>287.8</c:v>
                </c:pt>
                <c:pt idx="7343">
                  <c:v>288.3</c:v>
                </c:pt>
                <c:pt idx="7344">
                  <c:v>290.8</c:v>
                </c:pt>
                <c:pt idx="7345">
                  <c:v>287.7</c:v>
                </c:pt>
                <c:pt idx="7346">
                  <c:v>292.2</c:v>
                </c:pt>
                <c:pt idx="7347">
                  <c:v>286.5</c:v>
                </c:pt>
                <c:pt idx="7348">
                  <c:v>291.39999999999998</c:v>
                </c:pt>
                <c:pt idx="7349">
                  <c:v>294.3</c:v>
                </c:pt>
                <c:pt idx="7350">
                  <c:v>288.60000000000002</c:v>
                </c:pt>
                <c:pt idx="7351">
                  <c:v>291.39999999999998</c:v>
                </c:pt>
                <c:pt idx="7352">
                  <c:v>291.60000000000002</c:v>
                </c:pt>
                <c:pt idx="7353">
                  <c:v>290.7</c:v>
                </c:pt>
                <c:pt idx="7354">
                  <c:v>290.2</c:v>
                </c:pt>
                <c:pt idx="7355">
                  <c:v>292.3</c:v>
                </c:pt>
                <c:pt idx="7356">
                  <c:v>295.10000000000002</c:v>
                </c:pt>
                <c:pt idx="7357">
                  <c:v>292.60000000000002</c:v>
                </c:pt>
                <c:pt idx="7358">
                  <c:v>292.39999999999998</c:v>
                </c:pt>
                <c:pt idx="7359">
                  <c:v>293.60000000000002</c:v>
                </c:pt>
                <c:pt idx="7360">
                  <c:v>290.2</c:v>
                </c:pt>
                <c:pt idx="7361">
                  <c:v>292.3</c:v>
                </c:pt>
                <c:pt idx="7362">
                  <c:v>281.89999999999998</c:v>
                </c:pt>
                <c:pt idx="7363">
                  <c:v>290.39999999999998</c:v>
                </c:pt>
                <c:pt idx="7364">
                  <c:v>285.7</c:v>
                </c:pt>
                <c:pt idx="7365">
                  <c:v>291.7</c:v>
                </c:pt>
                <c:pt idx="7366">
                  <c:v>289.39999999999998</c:v>
                </c:pt>
                <c:pt idx="7367">
                  <c:v>284.60000000000002</c:v>
                </c:pt>
                <c:pt idx="7368">
                  <c:v>290.39999999999998</c:v>
                </c:pt>
                <c:pt idx="7369">
                  <c:v>291.7</c:v>
                </c:pt>
                <c:pt idx="7370">
                  <c:v>284.89999999999998</c:v>
                </c:pt>
                <c:pt idx="7371">
                  <c:v>292.2</c:v>
                </c:pt>
                <c:pt idx="7372">
                  <c:v>290.2</c:v>
                </c:pt>
                <c:pt idx="7373">
                  <c:v>291.3</c:v>
                </c:pt>
                <c:pt idx="7374">
                  <c:v>290.7</c:v>
                </c:pt>
                <c:pt idx="7375">
                  <c:v>289.60000000000002</c:v>
                </c:pt>
                <c:pt idx="7376">
                  <c:v>293.2</c:v>
                </c:pt>
                <c:pt idx="7377">
                  <c:v>292.7</c:v>
                </c:pt>
                <c:pt idx="7378">
                  <c:v>286.7</c:v>
                </c:pt>
                <c:pt idx="7379">
                  <c:v>292</c:v>
                </c:pt>
                <c:pt idx="7380">
                  <c:v>294.10000000000002</c:v>
                </c:pt>
                <c:pt idx="7381">
                  <c:v>291</c:v>
                </c:pt>
                <c:pt idx="7382">
                  <c:v>292.3</c:v>
                </c:pt>
                <c:pt idx="7383">
                  <c:v>292.3</c:v>
                </c:pt>
                <c:pt idx="7384">
                  <c:v>290.10000000000002</c:v>
                </c:pt>
                <c:pt idx="7385">
                  <c:v>292.3</c:v>
                </c:pt>
                <c:pt idx="7386">
                  <c:v>289.2</c:v>
                </c:pt>
                <c:pt idx="7387">
                  <c:v>283</c:v>
                </c:pt>
                <c:pt idx="7388">
                  <c:v>291.7</c:v>
                </c:pt>
                <c:pt idx="7389">
                  <c:v>291.60000000000002</c:v>
                </c:pt>
                <c:pt idx="7390">
                  <c:v>289.5</c:v>
                </c:pt>
                <c:pt idx="7391">
                  <c:v>281.89999999999998</c:v>
                </c:pt>
                <c:pt idx="7392">
                  <c:v>292.60000000000002</c:v>
                </c:pt>
                <c:pt idx="7393">
                  <c:v>284.39999999999998</c:v>
                </c:pt>
                <c:pt idx="7394">
                  <c:v>286.2</c:v>
                </c:pt>
                <c:pt idx="7395">
                  <c:v>289.5</c:v>
                </c:pt>
                <c:pt idx="7396">
                  <c:v>282.60000000000002</c:v>
                </c:pt>
                <c:pt idx="7397">
                  <c:v>287.3</c:v>
                </c:pt>
                <c:pt idx="7398">
                  <c:v>284.89999999999998</c:v>
                </c:pt>
                <c:pt idx="7399">
                  <c:v>290.3</c:v>
                </c:pt>
                <c:pt idx="7400">
                  <c:v>282.89999999999998</c:v>
                </c:pt>
                <c:pt idx="7401">
                  <c:v>286.2</c:v>
                </c:pt>
                <c:pt idx="7402">
                  <c:v>290.39999999999998</c:v>
                </c:pt>
                <c:pt idx="7403">
                  <c:v>291.39999999999998</c:v>
                </c:pt>
                <c:pt idx="7404">
                  <c:v>286.8</c:v>
                </c:pt>
                <c:pt idx="7405">
                  <c:v>288.7</c:v>
                </c:pt>
                <c:pt idx="7406">
                  <c:v>291.3</c:v>
                </c:pt>
                <c:pt idx="7407">
                  <c:v>281.39999999999998</c:v>
                </c:pt>
                <c:pt idx="7408">
                  <c:v>283.5</c:v>
                </c:pt>
                <c:pt idx="7409">
                  <c:v>281.60000000000002</c:v>
                </c:pt>
                <c:pt idx="7410">
                  <c:v>287.2</c:v>
                </c:pt>
                <c:pt idx="7411">
                  <c:v>286.3</c:v>
                </c:pt>
                <c:pt idx="7412">
                  <c:v>293.39999999999998</c:v>
                </c:pt>
                <c:pt idx="7413">
                  <c:v>291.89999999999998</c:v>
                </c:pt>
                <c:pt idx="7414">
                  <c:v>291.10000000000002</c:v>
                </c:pt>
                <c:pt idx="7415">
                  <c:v>292.39999999999998</c:v>
                </c:pt>
                <c:pt idx="7416">
                  <c:v>292</c:v>
                </c:pt>
                <c:pt idx="7417">
                  <c:v>290.39999999999998</c:v>
                </c:pt>
                <c:pt idx="7418">
                  <c:v>289.39999999999998</c:v>
                </c:pt>
                <c:pt idx="7419">
                  <c:v>289</c:v>
                </c:pt>
                <c:pt idx="7420">
                  <c:v>290.39999999999998</c:v>
                </c:pt>
                <c:pt idx="7421">
                  <c:v>289.5</c:v>
                </c:pt>
                <c:pt idx="7422">
                  <c:v>287</c:v>
                </c:pt>
                <c:pt idx="7423">
                  <c:v>289.7</c:v>
                </c:pt>
                <c:pt idx="7424">
                  <c:v>290.39999999999998</c:v>
                </c:pt>
                <c:pt idx="7425">
                  <c:v>289.5</c:v>
                </c:pt>
                <c:pt idx="7426">
                  <c:v>289.5</c:v>
                </c:pt>
                <c:pt idx="7427">
                  <c:v>287.60000000000002</c:v>
                </c:pt>
                <c:pt idx="7428">
                  <c:v>285.2</c:v>
                </c:pt>
                <c:pt idx="7429">
                  <c:v>288.8</c:v>
                </c:pt>
                <c:pt idx="7430">
                  <c:v>290.39999999999998</c:v>
                </c:pt>
                <c:pt idx="7431">
                  <c:v>291</c:v>
                </c:pt>
                <c:pt idx="7432">
                  <c:v>291.2</c:v>
                </c:pt>
                <c:pt idx="7433">
                  <c:v>292.3</c:v>
                </c:pt>
                <c:pt idx="7434">
                  <c:v>287.5</c:v>
                </c:pt>
                <c:pt idx="7435">
                  <c:v>289.3</c:v>
                </c:pt>
                <c:pt idx="7436">
                  <c:v>283.8</c:v>
                </c:pt>
                <c:pt idx="7437">
                  <c:v>280.8</c:v>
                </c:pt>
                <c:pt idx="7438">
                  <c:v>286.5</c:v>
                </c:pt>
                <c:pt idx="7439">
                  <c:v>289.3</c:v>
                </c:pt>
                <c:pt idx="7440">
                  <c:v>286.5</c:v>
                </c:pt>
                <c:pt idx="7441">
                  <c:v>285.89999999999998</c:v>
                </c:pt>
                <c:pt idx="7442">
                  <c:v>285.5</c:v>
                </c:pt>
                <c:pt idx="7443">
                  <c:v>286.60000000000002</c:v>
                </c:pt>
                <c:pt idx="7444">
                  <c:v>289.5</c:v>
                </c:pt>
                <c:pt idx="7445">
                  <c:v>283.8</c:v>
                </c:pt>
                <c:pt idx="7446">
                  <c:v>284.7</c:v>
                </c:pt>
                <c:pt idx="7447">
                  <c:v>285.39999999999998</c:v>
                </c:pt>
                <c:pt idx="7448">
                  <c:v>287.7</c:v>
                </c:pt>
                <c:pt idx="7449">
                  <c:v>282.2</c:v>
                </c:pt>
                <c:pt idx="7450">
                  <c:v>287.7</c:v>
                </c:pt>
                <c:pt idx="7451">
                  <c:v>288.5</c:v>
                </c:pt>
                <c:pt idx="7452">
                  <c:v>285.89999999999998</c:v>
                </c:pt>
                <c:pt idx="7453">
                  <c:v>286.3</c:v>
                </c:pt>
                <c:pt idx="7454">
                  <c:v>277.10000000000002</c:v>
                </c:pt>
                <c:pt idx="7455">
                  <c:v>286.10000000000002</c:v>
                </c:pt>
                <c:pt idx="7456">
                  <c:v>284.8</c:v>
                </c:pt>
                <c:pt idx="7457">
                  <c:v>284.7</c:v>
                </c:pt>
                <c:pt idx="7458">
                  <c:v>280.3</c:v>
                </c:pt>
                <c:pt idx="7459">
                  <c:v>285.39999999999998</c:v>
                </c:pt>
                <c:pt idx="7460">
                  <c:v>285.60000000000002</c:v>
                </c:pt>
                <c:pt idx="7461">
                  <c:v>283.8</c:v>
                </c:pt>
                <c:pt idx="7462">
                  <c:v>286.3</c:v>
                </c:pt>
                <c:pt idx="7463">
                  <c:v>280.89999999999998</c:v>
                </c:pt>
                <c:pt idx="7464">
                  <c:v>278.10000000000002</c:v>
                </c:pt>
                <c:pt idx="7465">
                  <c:v>288.5</c:v>
                </c:pt>
                <c:pt idx="7466">
                  <c:v>282</c:v>
                </c:pt>
                <c:pt idx="7467">
                  <c:v>286.2</c:v>
                </c:pt>
                <c:pt idx="7468">
                  <c:v>280.8</c:v>
                </c:pt>
                <c:pt idx="7469">
                  <c:v>284.89999999999998</c:v>
                </c:pt>
                <c:pt idx="7470">
                  <c:v>280.3</c:v>
                </c:pt>
                <c:pt idx="7471">
                  <c:v>279</c:v>
                </c:pt>
                <c:pt idx="7472">
                  <c:v>273.8</c:v>
                </c:pt>
                <c:pt idx="7473">
                  <c:v>281.2</c:v>
                </c:pt>
                <c:pt idx="7474">
                  <c:v>279.8</c:v>
                </c:pt>
                <c:pt idx="7475">
                  <c:v>282.7</c:v>
                </c:pt>
                <c:pt idx="7476">
                  <c:v>283</c:v>
                </c:pt>
                <c:pt idx="7477">
                  <c:v>280.89999999999998</c:v>
                </c:pt>
                <c:pt idx="7478">
                  <c:v>280.8</c:v>
                </c:pt>
                <c:pt idx="7479">
                  <c:v>284</c:v>
                </c:pt>
                <c:pt idx="7480">
                  <c:v>282.5</c:v>
                </c:pt>
                <c:pt idx="7481">
                  <c:v>279.8</c:v>
                </c:pt>
                <c:pt idx="7482">
                  <c:v>284</c:v>
                </c:pt>
                <c:pt idx="7483">
                  <c:v>279.60000000000002</c:v>
                </c:pt>
                <c:pt idx="7484">
                  <c:v>285.7</c:v>
                </c:pt>
                <c:pt idx="7485">
                  <c:v>286.2</c:v>
                </c:pt>
                <c:pt idx="7486">
                  <c:v>281.39999999999998</c:v>
                </c:pt>
                <c:pt idx="7487">
                  <c:v>282.2</c:v>
                </c:pt>
                <c:pt idx="7488">
                  <c:v>284.7</c:v>
                </c:pt>
                <c:pt idx="7489">
                  <c:v>283.7</c:v>
                </c:pt>
                <c:pt idx="7490">
                  <c:v>279.89999999999998</c:v>
                </c:pt>
                <c:pt idx="7491">
                  <c:v>275.39999999999998</c:v>
                </c:pt>
                <c:pt idx="7492">
                  <c:v>282.89999999999998</c:v>
                </c:pt>
                <c:pt idx="7493">
                  <c:v>283.39999999999998</c:v>
                </c:pt>
                <c:pt idx="7494">
                  <c:v>271.7</c:v>
                </c:pt>
                <c:pt idx="7495">
                  <c:v>275.3</c:v>
                </c:pt>
                <c:pt idx="7496">
                  <c:v>282.60000000000002</c:v>
                </c:pt>
                <c:pt idx="7497">
                  <c:v>272.60000000000002</c:v>
                </c:pt>
                <c:pt idx="7498">
                  <c:v>280.89999999999998</c:v>
                </c:pt>
                <c:pt idx="7499">
                  <c:v>282.5</c:v>
                </c:pt>
                <c:pt idx="7500">
                  <c:v>282.3</c:v>
                </c:pt>
                <c:pt idx="7501">
                  <c:v>282.7</c:v>
                </c:pt>
                <c:pt idx="7502">
                  <c:v>279.89999999999998</c:v>
                </c:pt>
                <c:pt idx="7503">
                  <c:v>271.89999999999998</c:v>
                </c:pt>
                <c:pt idx="7504">
                  <c:v>281.5</c:v>
                </c:pt>
                <c:pt idx="7505">
                  <c:v>278.8</c:v>
                </c:pt>
                <c:pt idx="7506">
                  <c:v>284.7</c:v>
                </c:pt>
                <c:pt idx="7507">
                  <c:v>283.10000000000002</c:v>
                </c:pt>
                <c:pt idx="7508">
                  <c:v>280.8</c:v>
                </c:pt>
                <c:pt idx="7509">
                  <c:v>276.60000000000002</c:v>
                </c:pt>
                <c:pt idx="7510">
                  <c:v>280.10000000000002</c:v>
                </c:pt>
                <c:pt idx="7511">
                  <c:v>282.39999999999998</c:v>
                </c:pt>
                <c:pt idx="7512">
                  <c:v>281.3</c:v>
                </c:pt>
                <c:pt idx="7513">
                  <c:v>280.5</c:v>
                </c:pt>
                <c:pt idx="7514">
                  <c:v>273.2</c:v>
                </c:pt>
                <c:pt idx="7515">
                  <c:v>271.10000000000002</c:v>
                </c:pt>
                <c:pt idx="7516">
                  <c:v>273.8</c:v>
                </c:pt>
                <c:pt idx="7517">
                  <c:v>279.2</c:v>
                </c:pt>
                <c:pt idx="7518">
                  <c:v>279.3</c:v>
                </c:pt>
                <c:pt idx="7519">
                  <c:v>269.7</c:v>
                </c:pt>
                <c:pt idx="7520">
                  <c:v>277.60000000000002</c:v>
                </c:pt>
                <c:pt idx="7521">
                  <c:v>282.5</c:v>
                </c:pt>
                <c:pt idx="7522">
                  <c:v>281.39999999999998</c:v>
                </c:pt>
                <c:pt idx="7523">
                  <c:v>281.5</c:v>
                </c:pt>
                <c:pt idx="7524">
                  <c:v>282.5</c:v>
                </c:pt>
                <c:pt idx="7525">
                  <c:v>279</c:v>
                </c:pt>
                <c:pt idx="7526">
                  <c:v>278.39999999999998</c:v>
                </c:pt>
                <c:pt idx="7527">
                  <c:v>282.3</c:v>
                </c:pt>
                <c:pt idx="7528">
                  <c:v>280.89999999999998</c:v>
                </c:pt>
                <c:pt idx="7529">
                  <c:v>280.5</c:v>
                </c:pt>
                <c:pt idx="7530">
                  <c:v>281.5</c:v>
                </c:pt>
                <c:pt idx="7531">
                  <c:v>275.7</c:v>
                </c:pt>
                <c:pt idx="7532">
                  <c:v>279</c:v>
                </c:pt>
                <c:pt idx="7533">
                  <c:v>279.8</c:v>
                </c:pt>
                <c:pt idx="7534">
                  <c:v>275.8</c:v>
                </c:pt>
                <c:pt idx="7535">
                  <c:v>277.3</c:v>
                </c:pt>
                <c:pt idx="7536">
                  <c:v>279.5</c:v>
                </c:pt>
                <c:pt idx="7537">
                  <c:v>277.10000000000002</c:v>
                </c:pt>
                <c:pt idx="7538">
                  <c:v>280.5</c:v>
                </c:pt>
                <c:pt idx="7539">
                  <c:v>276</c:v>
                </c:pt>
                <c:pt idx="7540">
                  <c:v>273.89999999999998</c:v>
                </c:pt>
                <c:pt idx="7541">
                  <c:v>280.5</c:v>
                </c:pt>
                <c:pt idx="7542">
                  <c:v>273.60000000000002</c:v>
                </c:pt>
                <c:pt idx="7543">
                  <c:v>276</c:v>
                </c:pt>
                <c:pt idx="7544">
                  <c:v>281.10000000000002</c:v>
                </c:pt>
                <c:pt idx="7545">
                  <c:v>275.39999999999998</c:v>
                </c:pt>
                <c:pt idx="7546">
                  <c:v>280.5</c:v>
                </c:pt>
                <c:pt idx="7547">
                  <c:v>278.7</c:v>
                </c:pt>
                <c:pt idx="7548">
                  <c:v>280.5</c:v>
                </c:pt>
                <c:pt idx="7549">
                  <c:v>279.39999999999998</c:v>
                </c:pt>
                <c:pt idx="7550">
                  <c:v>265.7</c:v>
                </c:pt>
                <c:pt idx="7551">
                  <c:v>279.3</c:v>
                </c:pt>
                <c:pt idx="7552">
                  <c:v>277.2</c:v>
                </c:pt>
                <c:pt idx="7553">
                  <c:v>274.10000000000002</c:v>
                </c:pt>
                <c:pt idx="7554">
                  <c:v>275.10000000000002</c:v>
                </c:pt>
                <c:pt idx="7555">
                  <c:v>278.89999999999998</c:v>
                </c:pt>
                <c:pt idx="7556">
                  <c:v>279.60000000000002</c:v>
                </c:pt>
                <c:pt idx="7557">
                  <c:v>277.5</c:v>
                </c:pt>
                <c:pt idx="7558">
                  <c:v>272.8</c:v>
                </c:pt>
                <c:pt idx="7559">
                  <c:v>276.2</c:v>
                </c:pt>
                <c:pt idx="7560">
                  <c:v>275.3</c:v>
                </c:pt>
                <c:pt idx="7561">
                  <c:v>277</c:v>
                </c:pt>
                <c:pt idx="7562">
                  <c:v>274.7</c:v>
                </c:pt>
                <c:pt idx="7563">
                  <c:v>277.8</c:v>
                </c:pt>
                <c:pt idx="7564">
                  <c:v>276.8</c:v>
                </c:pt>
                <c:pt idx="7565">
                  <c:v>269.2</c:v>
                </c:pt>
                <c:pt idx="7566">
                  <c:v>278.8</c:v>
                </c:pt>
                <c:pt idx="7567">
                  <c:v>279</c:v>
                </c:pt>
                <c:pt idx="7568">
                  <c:v>280.39999999999998</c:v>
                </c:pt>
                <c:pt idx="7569">
                  <c:v>278.60000000000002</c:v>
                </c:pt>
                <c:pt idx="7570">
                  <c:v>275.7</c:v>
                </c:pt>
                <c:pt idx="7571">
                  <c:v>279.89999999999998</c:v>
                </c:pt>
                <c:pt idx="7572">
                  <c:v>282.3</c:v>
                </c:pt>
                <c:pt idx="7573">
                  <c:v>281.5</c:v>
                </c:pt>
                <c:pt idx="7574">
                  <c:v>280.60000000000002</c:v>
                </c:pt>
                <c:pt idx="7575">
                  <c:v>279.10000000000002</c:v>
                </c:pt>
                <c:pt idx="7576">
                  <c:v>272.5</c:v>
                </c:pt>
                <c:pt idx="7577">
                  <c:v>265.8</c:v>
                </c:pt>
                <c:pt idx="7578">
                  <c:v>277.60000000000002</c:v>
                </c:pt>
                <c:pt idx="7579">
                  <c:v>279.3</c:v>
                </c:pt>
                <c:pt idx="7580">
                  <c:v>279.60000000000002</c:v>
                </c:pt>
                <c:pt idx="7581">
                  <c:v>279.8</c:v>
                </c:pt>
                <c:pt idx="7582">
                  <c:v>280.5</c:v>
                </c:pt>
                <c:pt idx="7583">
                  <c:v>277.89999999999998</c:v>
                </c:pt>
                <c:pt idx="7584">
                  <c:v>280</c:v>
                </c:pt>
                <c:pt idx="7585">
                  <c:v>276.2</c:v>
                </c:pt>
                <c:pt idx="7586">
                  <c:v>276.39999999999998</c:v>
                </c:pt>
                <c:pt idx="7587">
                  <c:v>271.10000000000002</c:v>
                </c:pt>
                <c:pt idx="7588">
                  <c:v>274.89999999999998</c:v>
                </c:pt>
                <c:pt idx="7589">
                  <c:v>264.8</c:v>
                </c:pt>
                <c:pt idx="7590">
                  <c:v>278.8</c:v>
                </c:pt>
                <c:pt idx="7591">
                  <c:v>273</c:v>
                </c:pt>
                <c:pt idx="7592">
                  <c:v>277.2</c:v>
                </c:pt>
                <c:pt idx="7593">
                  <c:v>278.3</c:v>
                </c:pt>
                <c:pt idx="7594">
                  <c:v>278.7</c:v>
                </c:pt>
                <c:pt idx="7595">
                  <c:v>278.60000000000002</c:v>
                </c:pt>
                <c:pt idx="7596">
                  <c:v>277.10000000000002</c:v>
                </c:pt>
                <c:pt idx="7597">
                  <c:v>276.89999999999998</c:v>
                </c:pt>
                <c:pt idx="7598">
                  <c:v>270.89999999999998</c:v>
                </c:pt>
                <c:pt idx="7599">
                  <c:v>275.8</c:v>
                </c:pt>
                <c:pt idx="7600">
                  <c:v>280.2</c:v>
                </c:pt>
                <c:pt idx="7601">
                  <c:v>281.3</c:v>
                </c:pt>
                <c:pt idx="7602">
                  <c:v>279.3</c:v>
                </c:pt>
                <c:pt idx="7603">
                  <c:v>278.60000000000002</c:v>
                </c:pt>
                <c:pt idx="7604">
                  <c:v>267.8</c:v>
                </c:pt>
                <c:pt idx="7605">
                  <c:v>274.2</c:v>
                </c:pt>
                <c:pt idx="7606">
                  <c:v>270.5</c:v>
                </c:pt>
                <c:pt idx="7607">
                  <c:v>266.60000000000002</c:v>
                </c:pt>
                <c:pt idx="7608">
                  <c:v>279.3</c:v>
                </c:pt>
                <c:pt idx="7609">
                  <c:v>279.10000000000002</c:v>
                </c:pt>
                <c:pt idx="7610">
                  <c:v>275.2</c:v>
                </c:pt>
                <c:pt idx="7611">
                  <c:v>279.60000000000002</c:v>
                </c:pt>
                <c:pt idx="7612">
                  <c:v>277.89999999999998</c:v>
                </c:pt>
                <c:pt idx="7613">
                  <c:v>276.60000000000002</c:v>
                </c:pt>
                <c:pt idx="7614">
                  <c:v>278.8</c:v>
                </c:pt>
                <c:pt idx="7615">
                  <c:v>277.39999999999998</c:v>
                </c:pt>
                <c:pt idx="7616">
                  <c:v>279.89999999999998</c:v>
                </c:pt>
                <c:pt idx="7617">
                  <c:v>279.2</c:v>
                </c:pt>
                <c:pt idx="7618">
                  <c:v>275.7</c:v>
                </c:pt>
                <c:pt idx="7619">
                  <c:v>280.10000000000002</c:v>
                </c:pt>
                <c:pt idx="7620">
                  <c:v>278</c:v>
                </c:pt>
                <c:pt idx="7621">
                  <c:v>277.89999999999998</c:v>
                </c:pt>
                <c:pt idx="7622">
                  <c:v>275.7</c:v>
                </c:pt>
                <c:pt idx="7623">
                  <c:v>280.3</c:v>
                </c:pt>
                <c:pt idx="7624">
                  <c:v>277.89999999999998</c:v>
                </c:pt>
                <c:pt idx="7625">
                  <c:v>277.39999999999998</c:v>
                </c:pt>
                <c:pt idx="7626">
                  <c:v>275.89999999999998</c:v>
                </c:pt>
                <c:pt idx="7627">
                  <c:v>272</c:v>
                </c:pt>
                <c:pt idx="7628">
                  <c:v>280.2</c:v>
                </c:pt>
                <c:pt idx="7629">
                  <c:v>280.5</c:v>
                </c:pt>
                <c:pt idx="7630">
                  <c:v>278.5</c:v>
                </c:pt>
                <c:pt idx="7631">
                  <c:v>280</c:v>
                </c:pt>
                <c:pt idx="7632">
                  <c:v>275.3</c:v>
                </c:pt>
                <c:pt idx="7633">
                  <c:v>277.5</c:v>
                </c:pt>
                <c:pt idx="7634">
                  <c:v>277.39999999999998</c:v>
                </c:pt>
                <c:pt idx="7635">
                  <c:v>273.2</c:v>
                </c:pt>
                <c:pt idx="7636">
                  <c:v>273</c:v>
                </c:pt>
                <c:pt idx="7637">
                  <c:v>269.8</c:v>
                </c:pt>
                <c:pt idx="7638">
                  <c:v>277</c:v>
                </c:pt>
                <c:pt idx="7639">
                  <c:v>275.60000000000002</c:v>
                </c:pt>
                <c:pt idx="7640">
                  <c:v>270.7</c:v>
                </c:pt>
                <c:pt idx="7641">
                  <c:v>277.2</c:v>
                </c:pt>
                <c:pt idx="7642">
                  <c:v>274</c:v>
                </c:pt>
                <c:pt idx="7643">
                  <c:v>274.3</c:v>
                </c:pt>
                <c:pt idx="7644">
                  <c:v>265.39999999999998</c:v>
                </c:pt>
                <c:pt idx="7645">
                  <c:v>274.7</c:v>
                </c:pt>
                <c:pt idx="7646">
                  <c:v>269.8</c:v>
                </c:pt>
                <c:pt idx="7647">
                  <c:v>273.60000000000002</c:v>
                </c:pt>
                <c:pt idx="7648">
                  <c:v>274.60000000000002</c:v>
                </c:pt>
                <c:pt idx="7649">
                  <c:v>276.39999999999998</c:v>
                </c:pt>
                <c:pt idx="7650">
                  <c:v>270.8</c:v>
                </c:pt>
                <c:pt idx="7651">
                  <c:v>274.2</c:v>
                </c:pt>
                <c:pt idx="7652">
                  <c:v>272.39999999999998</c:v>
                </c:pt>
                <c:pt idx="7653">
                  <c:v>272.60000000000002</c:v>
                </c:pt>
                <c:pt idx="7654">
                  <c:v>266.89999999999998</c:v>
                </c:pt>
                <c:pt idx="7655">
                  <c:v>265.89999999999998</c:v>
                </c:pt>
                <c:pt idx="7656">
                  <c:v>275</c:v>
                </c:pt>
                <c:pt idx="7657">
                  <c:v>273.7</c:v>
                </c:pt>
                <c:pt idx="7658">
                  <c:v>273.7</c:v>
                </c:pt>
                <c:pt idx="7659">
                  <c:v>262.60000000000002</c:v>
                </c:pt>
                <c:pt idx="7660">
                  <c:v>274.60000000000002</c:v>
                </c:pt>
                <c:pt idx="7661">
                  <c:v>265.3</c:v>
                </c:pt>
                <c:pt idx="7662">
                  <c:v>270.39999999999998</c:v>
                </c:pt>
                <c:pt idx="7663">
                  <c:v>269.10000000000002</c:v>
                </c:pt>
                <c:pt idx="7664">
                  <c:v>271.2</c:v>
                </c:pt>
                <c:pt idx="7665">
                  <c:v>269.60000000000002</c:v>
                </c:pt>
                <c:pt idx="7666">
                  <c:v>264.8</c:v>
                </c:pt>
                <c:pt idx="7667">
                  <c:v>261</c:v>
                </c:pt>
                <c:pt idx="7668">
                  <c:v>273.5</c:v>
                </c:pt>
                <c:pt idx="7669">
                  <c:v>267.8</c:v>
                </c:pt>
                <c:pt idx="7670">
                  <c:v>272.3</c:v>
                </c:pt>
                <c:pt idx="7671">
                  <c:v>269.10000000000002</c:v>
                </c:pt>
                <c:pt idx="7672">
                  <c:v>273</c:v>
                </c:pt>
                <c:pt idx="7673">
                  <c:v>274</c:v>
                </c:pt>
                <c:pt idx="7674">
                  <c:v>275</c:v>
                </c:pt>
                <c:pt idx="7675">
                  <c:v>273.60000000000002</c:v>
                </c:pt>
                <c:pt idx="7676">
                  <c:v>275.39999999999998</c:v>
                </c:pt>
                <c:pt idx="7677">
                  <c:v>267.2</c:v>
                </c:pt>
                <c:pt idx="7678">
                  <c:v>272.2</c:v>
                </c:pt>
                <c:pt idx="7679">
                  <c:v>268.7</c:v>
                </c:pt>
                <c:pt idx="7680">
                  <c:v>266.5</c:v>
                </c:pt>
                <c:pt idx="7681">
                  <c:v>266.89999999999998</c:v>
                </c:pt>
                <c:pt idx="7682">
                  <c:v>273.3</c:v>
                </c:pt>
                <c:pt idx="7683">
                  <c:v>267.39999999999998</c:v>
                </c:pt>
                <c:pt idx="7684">
                  <c:v>273.60000000000002</c:v>
                </c:pt>
                <c:pt idx="7685">
                  <c:v>265</c:v>
                </c:pt>
                <c:pt idx="7686">
                  <c:v>272</c:v>
                </c:pt>
                <c:pt idx="7687">
                  <c:v>270.7</c:v>
                </c:pt>
                <c:pt idx="7688">
                  <c:v>274.2</c:v>
                </c:pt>
                <c:pt idx="7689">
                  <c:v>271.5</c:v>
                </c:pt>
                <c:pt idx="7690">
                  <c:v>267.7</c:v>
                </c:pt>
                <c:pt idx="7691">
                  <c:v>273.7</c:v>
                </c:pt>
                <c:pt idx="7692">
                  <c:v>274.60000000000002</c:v>
                </c:pt>
                <c:pt idx="7693">
                  <c:v>274.60000000000002</c:v>
                </c:pt>
                <c:pt idx="7694">
                  <c:v>276.3</c:v>
                </c:pt>
                <c:pt idx="7695">
                  <c:v>275.60000000000002</c:v>
                </c:pt>
                <c:pt idx="7696">
                  <c:v>274.7</c:v>
                </c:pt>
                <c:pt idx="7697">
                  <c:v>276.7</c:v>
                </c:pt>
                <c:pt idx="7698">
                  <c:v>276.10000000000002</c:v>
                </c:pt>
                <c:pt idx="7699">
                  <c:v>274.89999999999998</c:v>
                </c:pt>
                <c:pt idx="7700">
                  <c:v>275.8</c:v>
                </c:pt>
                <c:pt idx="7701">
                  <c:v>273.2</c:v>
                </c:pt>
                <c:pt idx="7702">
                  <c:v>276.60000000000002</c:v>
                </c:pt>
                <c:pt idx="7703">
                  <c:v>275.89999999999998</c:v>
                </c:pt>
                <c:pt idx="7704">
                  <c:v>277</c:v>
                </c:pt>
                <c:pt idx="7705">
                  <c:v>275.10000000000002</c:v>
                </c:pt>
                <c:pt idx="7706">
                  <c:v>276.39999999999998</c:v>
                </c:pt>
                <c:pt idx="7707">
                  <c:v>275.8</c:v>
                </c:pt>
                <c:pt idx="7708">
                  <c:v>272.60000000000002</c:v>
                </c:pt>
                <c:pt idx="7709">
                  <c:v>265</c:v>
                </c:pt>
                <c:pt idx="7710">
                  <c:v>272.60000000000002</c:v>
                </c:pt>
                <c:pt idx="7711">
                  <c:v>273.7</c:v>
                </c:pt>
                <c:pt idx="7712">
                  <c:v>275.39999999999998</c:v>
                </c:pt>
                <c:pt idx="7713">
                  <c:v>272.8</c:v>
                </c:pt>
                <c:pt idx="7714">
                  <c:v>269.10000000000002</c:v>
                </c:pt>
                <c:pt idx="7715">
                  <c:v>273.8</c:v>
                </c:pt>
                <c:pt idx="7716">
                  <c:v>271.8</c:v>
                </c:pt>
                <c:pt idx="7717">
                  <c:v>273.10000000000002</c:v>
                </c:pt>
                <c:pt idx="7718">
                  <c:v>274.39999999999998</c:v>
                </c:pt>
                <c:pt idx="7719">
                  <c:v>268.8</c:v>
                </c:pt>
                <c:pt idx="7720">
                  <c:v>271</c:v>
                </c:pt>
                <c:pt idx="7721">
                  <c:v>259.39999999999998</c:v>
                </c:pt>
                <c:pt idx="7722">
                  <c:v>262.2</c:v>
                </c:pt>
                <c:pt idx="7723">
                  <c:v>269.7</c:v>
                </c:pt>
                <c:pt idx="7724">
                  <c:v>271.5</c:v>
                </c:pt>
                <c:pt idx="7725">
                  <c:v>266.7</c:v>
                </c:pt>
                <c:pt idx="7726">
                  <c:v>267.2</c:v>
                </c:pt>
                <c:pt idx="7727">
                  <c:v>270.2</c:v>
                </c:pt>
                <c:pt idx="7728">
                  <c:v>264.3</c:v>
                </c:pt>
                <c:pt idx="7729">
                  <c:v>268.2</c:v>
                </c:pt>
                <c:pt idx="7730">
                  <c:v>268.8</c:v>
                </c:pt>
                <c:pt idx="7731">
                  <c:v>270.60000000000002</c:v>
                </c:pt>
                <c:pt idx="7732">
                  <c:v>270.10000000000002</c:v>
                </c:pt>
                <c:pt idx="7733">
                  <c:v>267.10000000000002</c:v>
                </c:pt>
                <c:pt idx="7734">
                  <c:v>270.8</c:v>
                </c:pt>
                <c:pt idx="7735">
                  <c:v>270.10000000000002</c:v>
                </c:pt>
                <c:pt idx="7736">
                  <c:v>267.8</c:v>
                </c:pt>
                <c:pt idx="7737">
                  <c:v>268</c:v>
                </c:pt>
                <c:pt idx="7738">
                  <c:v>270.10000000000002</c:v>
                </c:pt>
                <c:pt idx="7739">
                  <c:v>270.60000000000002</c:v>
                </c:pt>
                <c:pt idx="7740">
                  <c:v>272.2</c:v>
                </c:pt>
                <c:pt idx="7741">
                  <c:v>270.60000000000002</c:v>
                </c:pt>
                <c:pt idx="7742">
                  <c:v>270.60000000000002</c:v>
                </c:pt>
                <c:pt idx="7743">
                  <c:v>271.2</c:v>
                </c:pt>
                <c:pt idx="7744">
                  <c:v>269.60000000000002</c:v>
                </c:pt>
                <c:pt idx="7745">
                  <c:v>270.39999999999998</c:v>
                </c:pt>
                <c:pt idx="7746">
                  <c:v>266.2</c:v>
                </c:pt>
                <c:pt idx="7747">
                  <c:v>268.7</c:v>
                </c:pt>
                <c:pt idx="7748">
                  <c:v>262</c:v>
                </c:pt>
                <c:pt idx="7749">
                  <c:v>269.60000000000002</c:v>
                </c:pt>
                <c:pt idx="7750">
                  <c:v>269.60000000000002</c:v>
                </c:pt>
                <c:pt idx="7751">
                  <c:v>267.2</c:v>
                </c:pt>
                <c:pt idx="7752">
                  <c:v>268.8</c:v>
                </c:pt>
                <c:pt idx="7753">
                  <c:v>269.2</c:v>
                </c:pt>
                <c:pt idx="7754">
                  <c:v>267.8</c:v>
                </c:pt>
                <c:pt idx="7755">
                  <c:v>266.8</c:v>
                </c:pt>
                <c:pt idx="7756">
                  <c:v>267.2</c:v>
                </c:pt>
                <c:pt idx="7757">
                  <c:v>265</c:v>
                </c:pt>
                <c:pt idx="7758">
                  <c:v>263.8</c:v>
                </c:pt>
                <c:pt idx="7759">
                  <c:v>261.89999999999998</c:v>
                </c:pt>
                <c:pt idx="7760">
                  <c:v>268</c:v>
                </c:pt>
                <c:pt idx="7761">
                  <c:v>269.60000000000002</c:v>
                </c:pt>
                <c:pt idx="7762">
                  <c:v>269.2</c:v>
                </c:pt>
                <c:pt idx="7763">
                  <c:v>269.39999999999998</c:v>
                </c:pt>
                <c:pt idx="7764">
                  <c:v>269.39999999999998</c:v>
                </c:pt>
                <c:pt idx="7765">
                  <c:v>267.60000000000002</c:v>
                </c:pt>
                <c:pt idx="7766">
                  <c:v>266.10000000000002</c:v>
                </c:pt>
                <c:pt idx="7767">
                  <c:v>267.8</c:v>
                </c:pt>
                <c:pt idx="7768">
                  <c:v>262.60000000000002</c:v>
                </c:pt>
                <c:pt idx="7769">
                  <c:v>267.60000000000002</c:v>
                </c:pt>
                <c:pt idx="7770">
                  <c:v>257.89999999999998</c:v>
                </c:pt>
                <c:pt idx="7771">
                  <c:v>258.2</c:v>
                </c:pt>
                <c:pt idx="7772">
                  <c:v>267.2</c:v>
                </c:pt>
                <c:pt idx="7773">
                  <c:v>264</c:v>
                </c:pt>
                <c:pt idx="7774">
                  <c:v>265.3</c:v>
                </c:pt>
                <c:pt idx="7775">
                  <c:v>266</c:v>
                </c:pt>
                <c:pt idx="7776">
                  <c:v>266.89999999999998</c:v>
                </c:pt>
                <c:pt idx="7777">
                  <c:v>268.60000000000002</c:v>
                </c:pt>
                <c:pt idx="7778">
                  <c:v>268.60000000000002</c:v>
                </c:pt>
                <c:pt idx="7779">
                  <c:v>261.7</c:v>
                </c:pt>
                <c:pt idx="7780">
                  <c:v>266.8</c:v>
                </c:pt>
                <c:pt idx="7781">
                  <c:v>267</c:v>
                </c:pt>
                <c:pt idx="7782">
                  <c:v>267.8</c:v>
                </c:pt>
                <c:pt idx="7783">
                  <c:v>269.10000000000002</c:v>
                </c:pt>
                <c:pt idx="7784">
                  <c:v>269.60000000000002</c:v>
                </c:pt>
                <c:pt idx="7785">
                  <c:v>267.5</c:v>
                </c:pt>
                <c:pt idx="7786">
                  <c:v>266.2</c:v>
                </c:pt>
                <c:pt idx="7787">
                  <c:v>265.7</c:v>
                </c:pt>
                <c:pt idx="7788">
                  <c:v>267.8</c:v>
                </c:pt>
                <c:pt idx="7789">
                  <c:v>267.7</c:v>
                </c:pt>
                <c:pt idx="7790">
                  <c:v>267.39999999999998</c:v>
                </c:pt>
                <c:pt idx="7791">
                  <c:v>265.89999999999998</c:v>
                </c:pt>
                <c:pt idx="7792">
                  <c:v>267.60000000000002</c:v>
                </c:pt>
                <c:pt idx="7793">
                  <c:v>267.60000000000002</c:v>
                </c:pt>
                <c:pt idx="7794">
                  <c:v>260.10000000000002</c:v>
                </c:pt>
                <c:pt idx="7795">
                  <c:v>257.10000000000002</c:v>
                </c:pt>
                <c:pt idx="7796">
                  <c:v>265</c:v>
                </c:pt>
                <c:pt idx="7797">
                  <c:v>267.89999999999998</c:v>
                </c:pt>
                <c:pt idx="7798">
                  <c:v>265.39999999999998</c:v>
                </c:pt>
                <c:pt idx="7799">
                  <c:v>263.2</c:v>
                </c:pt>
                <c:pt idx="7800">
                  <c:v>266.39999999999998</c:v>
                </c:pt>
                <c:pt idx="7801">
                  <c:v>264.2</c:v>
                </c:pt>
                <c:pt idx="7802">
                  <c:v>269.2</c:v>
                </c:pt>
                <c:pt idx="7803">
                  <c:v>271.5</c:v>
                </c:pt>
                <c:pt idx="7804">
                  <c:v>269.3</c:v>
                </c:pt>
                <c:pt idx="7805">
                  <c:v>270</c:v>
                </c:pt>
                <c:pt idx="7806">
                  <c:v>269.10000000000002</c:v>
                </c:pt>
                <c:pt idx="7807">
                  <c:v>272.2</c:v>
                </c:pt>
                <c:pt idx="7808">
                  <c:v>265.39999999999998</c:v>
                </c:pt>
                <c:pt idx="7809">
                  <c:v>261.8</c:v>
                </c:pt>
                <c:pt idx="7810">
                  <c:v>269.60000000000002</c:v>
                </c:pt>
                <c:pt idx="7811">
                  <c:v>270.39999999999998</c:v>
                </c:pt>
                <c:pt idx="7812">
                  <c:v>264.2</c:v>
                </c:pt>
                <c:pt idx="7813">
                  <c:v>268.60000000000002</c:v>
                </c:pt>
                <c:pt idx="7814">
                  <c:v>268.8</c:v>
                </c:pt>
                <c:pt idx="7815">
                  <c:v>266.2</c:v>
                </c:pt>
                <c:pt idx="7816">
                  <c:v>268.8</c:v>
                </c:pt>
                <c:pt idx="7817">
                  <c:v>269</c:v>
                </c:pt>
                <c:pt idx="7818">
                  <c:v>267.89999999999998</c:v>
                </c:pt>
                <c:pt idx="7819">
                  <c:v>264.5</c:v>
                </c:pt>
                <c:pt idx="7820">
                  <c:v>265.10000000000002</c:v>
                </c:pt>
                <c:pt idx="7821">
                  <c:v>263.39999999999998</c:v>
                </c:pt>
                <c:pt idx="7822">
                  <c:v>263.5</c:v>
                </c:pt>
                <c:pt idx="7823">
                  <c:v>268</c:v>
                </c:pt>
                <c:pt idx="7824">
                  <c:v>271.5</c:v>
                </c:pt>
                <c:pt idx="7825">
                  <c:v>268.39999999999998</c:v>
                </c:pt>
                <c:pt idx="7826">
                  <c:v>264.10000000000002</c:v>
                </c:pt>
                <c:pt idx="7827">
                  <c:v>269.7</c:v>
                </c:pt>
                <c:pt idx="7828">
                  <c:v>269.7</c:v>
                </c:pt>
                <c:pt idx="7829">
                  <c:v>262.39999999999998</c:v>
                </c:pt>
                <c:pt idx="7830">
                  <c:v>268.3</c:v>
                </c:pt>
                <c:pt idx="7831">
                  <c:v>262.5</c:v>
                </c:pt>
                <c:pt idx="7832">
                  <c:v>265.7</c:v>
                </c:pt>
                <c:pt idx="7833">
                  <c:v>260.7</c:v>
                </c:pt>
                <c:pt idx="7834">
                  <c:v>266.3</c:v>
                </c:pt>
                <c:pt idx="7835">
                  <c:v>266.2</c:v>
                </c:pt>
                <c:pt idx="7836">
                  <c:v>267.10000000000002</c:v>
                </c:pt>
                <c:pt idx="7837">
                  <c:v>260.7</c:v>
                </c:pt>
                <c:pt idx="7838">
                  <c:v>267.39999999999998</c:v>
                </c:pt>
                <c:pt idx="7839">
                  <c:v>263.8</c:v>
                </c:pt>
                <c:pt idx="7840">
                  <c:v>262.39999999999998</c:v>
                </c:pt>
                <c:pt idx="7841">
                  <c:v>263.60000000000002</c:v>
                </c:pt>
                <c:pt idx="7842">
                  <c:v>265.89999999999998</c:v>
                </c:pt>
                <c:pt idx="7843">
                  <c:v>263.89999999999998</c:v>
                </c:pt>
                <c:pt idx="7844">
                  <c:v>260.60000000000002</c:v>
                </c:pt>
                <c:pt idx="7845">
                  <c:v>268.5</c:v>
                </c:pt>
                <c:pt idx="7846">
                  <c:v>264.89999999999998</c:v>
                </c:pt>
                <c:pt idx="7847">
                  <c:v>259.39999999999998</c:v>
                </c:pt>
                <c:pt idx="7848">
                  <c:v>259.39999999999998</c:v>
                </c:pt>
                <c:pt idx="7849">
                  <c:v>265.10000000000002</c:v>
                </c:pt>
                <c:pt idx="7850">
                  <c:v>266.5</c:v>
                </c:pt>
                <c:pt idx="7851">
                  <c:v>266.5</c:v>
                </c:pt>
                <c:pt idx="7852">
                  <c:v>262.5</c:v>
                </c:pt>
                <c:pt idx="7853">
                  <c:v>263.39999999999998</c:v>
                </c:pt>
                <c:pt idx="7854">
                  <c:v>265.60000000000002</c:v>
                </c:pt>
                <c:pt idx="7855">
                  <c:v>259.39999999999998</c:v>
                </c:pt>
                <c:pt idx="7856">
                  <c:v>262.8</c:v>
                </c:pt>
                <c:pt idx="7857">
                  <c:v>265.60000000000002</c:v>
                </c:pt>
                <c:pt idx="7858">
                  <c:v>263.8</c:v>
                </c:pt>
                <c:pt idx="7859">
                  <c:v>265</c:v>
                </c:pt>
                <c:pt idx="7860">
                  <c:v>265.7</c:v>
                </c:pt>
                <c:pt idx="7861">
                  <c:v>265.2</c:v>
                </c:pt>
                <c:pt idx="7862">
                  <c:v>264.7</c:v>
                </c:pt>
                <c:pt idx="7863">
                  <c:v>256.8</c:v>
                </c:pt>
                <c:pt idx="7864">
                  <c:v>255.6</c:v>
                </c:pt>
                <c:pt idx="7865">
                  <c:v>262.7</c:v>
                </c:pt>
                <c:pt idx="7866">
                  <c:v>257.2</c:v>
                </c:pt>
                <c:pt idx="7867">
                  <c:v>261.5</c:v>
                </c:pt>
                <c:pt idx="7868">
                  <c:v>261.89999999999998</c:v>
                </c:pt>
                <c:pt idx="7869">
                  <c:v>261.10000000000002</c:v>
                </c:pt>
                <c:pt idx="7870">
                  <c:v>262.2</c:v>
                </c:pt>
                <c:pt idx="7871">
                  <c:v>255</c:v>
                </c:pt>
                <c:pt idx="7872">
                  <c:v>262.2</c:v>
                </c:pt>
                <c:pt idx="7873">
                  <c:v>259.60000000000002</c:v>
                </c:pt>
                <c:pt idx="7874">
                  <c:v>262.89999999999998</c:v>
                </c:pt>
                <c:pt idx="7875">
                  <c:v>263.89999999999998</c:v>
                </c:pt>
                <c:pt idx="7876">
                  <c:v>259.10000000000002</c:v>
                </c:pt>
                <c:pt idx="7877">
                  <c:v>263.7</c:v>
                </c:pt>
                <c:pt idx="7878">
                  <c:v>264.3</c:v>
                </c:pt>
                <c:pt idx="7879">
                  <c:v>261.5</c:v>
                </c:pt>
                <c:pt idx="7880">
                  <c:v>262.7</c:v>
                </c:pt>
                <c:pt idx="7881">
                  <c:v>258.5</c:v>
                </c:pt>
                <c:pt idx="7882">
                  <c:v>258.2</c:v>
                </c:pt>
                <c:pt idx="7883">
                  <c:v>260.2</c:v>
                </c:pt>
                <c:pt idx="7884">
                  <c:v>262.7</c:v>
                </c:pt>
                <c:pt idx="7885">
                  <c:v>260.2</c:v>
                </c:pt>
                <c:pt idx="7886">
                  <c:v>259</c:v>
                </c:pt>
                <c:pt idx="7887">
                  <c:v>252.6</c:v>
                </c:pt>
                <c:pt idx="7888">
                  <c:v>260.89999999999998</c:v>
                </c:pt>
                <c:pt idx="7889">
                  <c:v>250.8</c:v>
                </c:pt>
                <c:pt idx="7890">
                  <c:v>251.7</c:v>
                </c:pt>
                <c:pt idx="7891">
                  <c:v>261.10000000000002</c:v>
                </c:pt>
                <c:pt idx="7892">
                  <c:v>255.8</c:v>
                </c:pt>
                <c:pt idx="7893">
                  <c:v>255.1</c:v>
                </c:pt>
                <c:pt idx="7894">
                  <c:v>255.4</c:v>
                </c:pt>
                <c:pt idx="7895">
                  <c:v>257.39999999999998</c:v>
                </c:pt>
                <c:pt idx="7896">
                  <c:v>250.7</c:v>
                </c:pt>
                <c:pt idx="7897">
                  <c:v>257.39999999999998</c:v>
                </c:pt>
                <c:pt idx="7898">
                  <c:v>255.8</c:v>
                </c:pt>
                <c:pt idx="7899">
                  <c:v>257.89999999999998</c:v>
                </c:pt>
                <c:pt idx="7900">
                  <c:v>259.3</c:v>
                </c:pt>
                <c:pt idx="7901">
                  <c:v>258.7</c:v>
                </c:pt>
                <c:pt idx="7902">
                  <c:v>261.39999999999998</c:v>
                </c:pt>
                <c:pt idx="7903">
                  <c:v>255.7</c:v>
                </c:pt>
                <c:pt idx="7904">
                  <c:v>258.7</c:v>
                </c:pt>
                <c:pt idx="7905">
                  <c:v>258.7</c:v>
                </c:pt>
                <c:pt idx="7906">
                  <c:v>258.3</c:v>
                </c:pt>
                <c:pt idx="7907">
                  <c:v>258.5</c:v>
                </c:pt>
                <c:pt idx="7908">
                  <c:v>261.2</c:v>
                </c:pt>
                <c:pt idx="7909">
                  <c:v>256.60000000000002</c:v>
                </c:pt>
                <c:pt idx="7910">
                  <c:v>260</c:v>
                </c:pt>
                <c:pt idx="7911">
                  <c:v>254.3</c:v>
                </c:pt>
                <c:pt idx="7912">
                  <c:v>259.3</c:v>
                </c:pt>
                <c:pt idx="7913">
                  <c:v>255.8</c:v>
                </c:pt>
                <c:pt idx="7914">
                  <c:v>255.7</c:v>
                </c:pt>
                <c:pt idx="7915">
                  <c:v>248.2</c:v>
                </c:pt>
                <c:pt idx="7916">
                  <c:v>258</c:v>
                </c:pt>
                <c:pt idx="7917">
                  <c:v>250.5</c:v>
                </c:pt>
                <c:pt idx="7918">
                  <c:v>252.4</c:v>
                </c:pt>
                <c:pt idx="7919">
                  <c:v>258</c:v>
                </c:pt>
                <c:pt idx="7920">
                  <c:v>256</c:v>
                </c:pt>
                <c:pt idx="7921">
                  <c:v>259.10000000000002</c:v>
                </c:pt>
                <c:pt idx="7922">
                  <c:v>259.7</c:v>
                </c:pt>
                <c:pt idx="7923">
                  <c:v>259.60000000000002</c:v>
                </c:pt>
                <c:pt idx="7924">
                  <c:v>259.10000000000002</c:v>
                </c:pt>
                <c:pt idx="7925">
                  <c:v>258.2</c:v>
                </c:pt>
                <c:pt idx="7926">
                  <c:v>257.60000000000002</c:v>
                </c:pt>
                <c:pt idx="7927">
                  <c:v>257.39999999999998</c:v>
                </c:pt>
                <c:pt idx="7928">
                  <c:v>256.8</c:v>
                </c:pt>
                <c:pt idx="7929">
                  <c:v>252.4</c:v>
                </c:pt>
                <c:pt idx="7930">
                  <c:v>255.4</c:v>
                </c:pt>
                <c:pt idx="7931">
                  <c:v>257.5</c:v>
                </c:pt>
                <c:pt idx="7932">
                  <c:v>253.2</c:v>
                </c:pt>
                <c:pt idx="7933">
                  <c:v>257.3</c:v>
                </c:pt>
                <c:pt idx="7934">
                  <c:v>258.2</c:v>
                </c:pt>
                <c:pt idx="7935">
                  <c:v>259.8</c:v>
                </c:pt>
                <c:pt idx="7936">
                  <c:v>259.5</c:v>
                </c:pt>
                <c:pt idx="7937">
                  <c:v>260</c:v>
                </c:pt>
                <c:pt idx="7938">
                  <c:v>260.2</c:v>
                </c:pt>
                <c:pt idx="7939">
                  <c:v>257.2</c:v>
                </c:pt>
                <c:pt idx="7940">
                  <c:v>253.3</c:v>
                </c:pt>
                <c:pt idx="7941">
                  <c:v>257.7</c:v>
                </c:pt>
                <c:pt idx="7942">
                  <c:v>256.8</c:v>
                </c:pt>
                <c:pt idx="7943">
                  <c:v>258.2</c:v>
                </c:pt>
                <c:pt idx="7944">
                  <c:v>258.5</c:v>
                </c:pt>
                <c:pt idx="7945">
                  <c:v>257.39999999999998</c:v>
                </c:pt>
                <c:pt idx="7946">
                  <c:v>259</c:v>
                </c:pt>
                <c:pt idx="7947">
                  <c:v>257.3</c:v>
                </c:pt>
                <c:pt idx="7948">
                  <c:v>252</c:v>
                </c:pt>
                <c:pt idx="7949">
                  <c:v>247.1</c:v>
                </c:pt>
                <c:pt idx="7950">
                  <c:v>261.60000000000002</c:v>
                </c:pt>
                <c:pt idx="7951">
                  <c:v>261</c:v>
                </c:pt>
                <c:pt idx="7952">
                  <c:v>262.7</c:v>
                </c:pt>
                <c:pt idx="7953">
                  <c:v>261.5</c:v>
                </c:pt>
                <c:pt idx="7954">
                  <c:v>253.3</c:v>
                </c:pt>
                <c:pt idx="7955">
                  <c:v>261.2</c:v>
                </c:pt>
                <c:pt idx="7956">
                  <c:v>248.7</c:v>
                </c:pt>
                <c:pt idx="7957">
                  <c:v>252.4</c:v>
                </c:pt>
                <c:pt idx="7958">
                  <c:v>258.7</c:v>
                </c:pt>
                <c:pt idx="7959">
                  <c:v>259.60000000000002</c:v>
                </c:pt>
                <c:pt idx="7960">
                  <c:v>253.6</c:v>
                </c:pt>
                <c:pt idx="7961">
                  <c:v>261</c:v>
                </c:pt>
                <c:pt idx="7962">
                  <c:v>260.2</c:v>
                </c:pt>
                <c:pt idx="7963">
                  <c:v>257.2</c:v>
                </c:pt>
                <c:pt idx="7964">
                  <c:v>259.2</c:v>
                </c:pt>
                <c:pt idx="7965">
                  <c:v>260.89999999999998</c:v>
                </c:pt>
                <c:pt idx="7966">
                  <c:v>258.2</c:v>
                </c:pt>
                <c:pt idx="7967">
                  <c:v>249.6</c:v>
                </c:pt>
                <c:pt idx="7968">
                  <c:v>262.8</c:v>
                </c:pt>
                <c:pt idx="7969">
                  <c:v>262.89999999999998</c:v>
                </c:pt>
                <c:pt idx="7970">
                  <c:v>263.89999999999998</c:v>
                </c:pt>
                <c:pt idx="7971">
                  <c:v>262.8</c:v>
                </c:pt>
                <c:pt idx="7972">
                  <c:v>255.3</c:v>
                </c:pt>
                <c:pt idx="7973">
                  <c:v>252.8</c:v>
                </c:pt>
                <c:pt idx="7974">
                  <c:v>263.89999999999998</c:v>
                </c:pt>
                <c:pt idx="7975">
                  <c:v>263.60000000000002</c:v>
                </c:pt>
                <c:pt idx="7976">
                  <c:v>262.89999999999998</c:v>
                </c:pt>
                <c:pt idx="7977">
                  <c:v>260.5</c:v>
                </c:pt>
                <c:pt idx="7978">
                  <c:v>254</c:v>
                </c:pt>
                <c:pt idx="7979">
                  <c:v>263.39999999999998</c:v>
                </c:pt>
                <c:pt idx="7980">
                  <c:v>261.60000000000002</c:v>
                </c:pt>
                <c:pt idx="7981">
                  <c:v>262</c:v>
                </c:pt>
                <c:pt idx="7982">
                  <c:v>258.5</c:v>
                </c:pt>
                <c:pt idx="7983">
                  <c:v>260.5</c:v>
                </c:pt>
                <c:pt idx="7984">
                  <c:v>262</c:v>
                </c:pt>
                <c:pt idx="7985">
                  <c:v>261.89999999999998</c:v>
                </c:pt>
                <c:pt idx="7986">
                  <c:v>263</c:v>
                </c:pt>
                <c:pt idx="7987">
                  <c:v>265.3</c:v>
                </c:pt>
                <c:pt idx="7988">
                  <c:v>265.39999999999998</c:v>
                </c:pt>
                <c:pt idx="7989">
                  <c:v>262.10000000000002</c:v>
                </c:pt>
                <c:pt idx="7990">
                  <c:v>265.8</c:v>
                </c:pt>
                <c:pt idx="7991">
                  <c:v>263.2</c:v>
                </c:pt>
                <c:pt idx="7992">
                  <c:v>262.5</c:v>
                </c:pt>
                <c:pt idx="7993">
                  <c:v>261.5</c:v>
                </c:pt>
                <c:pt idx="7994">
                  <c:v>265.7</c:v>
                </c:pt>
                <c:pt idx="7995">
                  <c:v>267.5</c:v>
                </c:pt>
                <c:pt idx="7996">
                  <c:v>266.10000000000002</c:v>
                </c:pt>
                <c:pt idx="7997">
                  <c:v>264.39999999999998</c:v>
                </c:pt>
                <c:pt idx="7998">
                  <c:v>253.2</c:v>
                </c:pt>
                <c:pt idx="7999">
                  <c:v>260.2</c:v>
                </c:pt>
                <c:pt idx="8000">
                  <c:v>263.7</c:v>
                </c:pt>
                <c:pt idx="8001">
                  <c:v>263.8</c:v>
                </c:pt>
                <c:pt idx="8002">
                  <c:v>257.2</c:v>
                </c:pt>
                <c:pt idx="8003">
                  <c:v>263.7</c:v>
                </c:pt>
                <c:pt idx="8004">
                  <c:v>262.8</c:v>
                </c:pt>
                <c:pt idx="8005">
                  <c:v>263.3</c:v>
                </c:pt>
                <c:pt idx="8006">
                  <c:v>261.2</c:v>
                </c:pt>
                <c:pt idx="8007">
                  <c:v>260</c:v>
                </c:pt>
                <c:pt idx="8008">
                  <c:v>262.3</c:v>
                </c:pt>
                <c:pt idx="8009">
                  <c:v>263.89999999999998</c:v>
                </c:pt>
                <c:pt idx="8010">
                  <c:v>264.5</c:v>
                </c:pt>
                <c:pt idx="8011">
                  <c:v>261.89999999999998</c:v>
                </c:pt>
                <c:pt idx="8012">
                  <c:v>261.5</c:v>
                </c:pt>
                <c:pt idx="8013">
                  <c:v>264.60000000000002</c:v>
                </c:pt>
                <c:pt idx="8014">
                  <c:v>261.60000000000002</c:v>
                </c:pt>
                <c:pt idx="8015">
                  <c:v>263.2</c:v>
                </c:pt>
                <c:pt idx="8016">
                  <c:v>264.5</c:v>
                </c:pt>
                <c:pt idx="8017">
                  <c:v>263.10000000000002</c:v>
                </c:pt>
                <c:pt idx="8018">
                  <c:v>260.7</c:v>
                </c:pt>
                <c:pt idx="8019">
                  <c:v>264.89999999999998</c:v>
                </c:pt>
                <c:pt idx="8020">
                  <c:v>264.3</c:v>
                </c:pt>
                <c:pt idx="8021">
                  <c:v>264.89999999999998</c:v>
                </c:pt>
                <c:pt idx="8022">
                  <c:v>266.3</c:v>
                </c:pt>
                <c:pt idx="8023">
                  <c:v>261</c:v>
                </c:pt>
                <c:pt idx="8024">
                  <c:v>263.2</c:v>
                </c:pt>
                <c:pt idx="8025">
                  <c:v>262.89999999999998</c:v>
                </c:pt>
                <c:pt idx="8026">
                  <c:v>265.10000000000002</c:v>
                </c:pt>
                <c:pt idx="8027">
                  <c:v>263.5</c:v>
                </c:pt>
                <c:pt idx="8028">
                  <c:v>264.60000000000002</c:v>
                </c:pt>
                <c:pt idx="8029">
                  <c:v>263.3</c:v>
                </c:pt>
                <c:pt idx="8030">
                  <c:v>261.2</c:v>
                </c:pt>
                <c:pt idx="8031">
                  <c:v>263.3</c:v>
                </c:pt>
                <c:pt idx="8032">
                  <c:v>260</c:v>
                </c:pt>
                <c:pt idx="8033">
                  <c:v>263.2</c:v>
                </c:pt>
                <c:pt idx="8034">
                  <c:v>263.8</c:v>
                </c:pt>
                <c:pt idx="8035">
                  <c:v>258.5</c:v>
                </c:pt>
                <c:pt idx="8036">
                  <c:v>260.89999999999998</c:v>
                </c:pt>
                <c:pt idx="8037">
                  <c:v>268.2</c:v>
                </c:pt>
                <c:pt idx="8038">
                  <c:v>265.3</c:v>
                </c:pt>
                <c:pt idx="8039">
                  <c:v>263.2</c:v>
                </c:pt>
                <c:pt idx="8040">
                  <c:v>264.7</c:v>
                </c:pt>
                <c:pt idx="8041">
                  <c:v>264.3</c:v>
                </c:pt>
                <c:pt idx="8042">
                  <c:v>266.60000000000002</c:v>
                </c:pt>
                <c:pt idx="8043">
                  <c:v>262.8</c:v>
                </c:pt>
                <c:pt idx="8044">
                  <c:v>264.89999999999998</c:v>
                </c:pt>
                <c:pt idx="8045">
                  <c:v>261.5</c:v>
                </c:pt>
                <c:pt idx="8046">
                  <c:v>256.3</c:v>
                </c:pt>
                <c:pt idx="8047">
                  <c:v>258.8</c:v>
                </c:pt>
                <c:pt idx="8048">
                  <c:v>260.7</c:v>
                </c:pt>
                <c:pt idx="8049">
                  <c:v>260.7</c:v>
                </c:pt>
                <c:pt idx="8050">
                  <c:v>259.89999999999998</c:v>
                </c:pt>
                <c:pt idx="8051">
                  <c:v>260.60000000000002</c:v>
                </c:pt>
                <c:pt idx="8052">
                  <c:v>263.60000000000002</c:v>
                </c:pt>
                <c:pt idx="8053">
                  <c:v>263.10000000000002</c:v>
                </c:pt>
                <c:pt idx="8054">
                  <c:v>261.5</c:v>
                </c:pt>
                <c:pt idx="8055">
                  <c:v>257.10000000000002</c:v>
                </c:pt>
                <c:pt idx="8056">
                  <c:v>263.89999999999998</c:v>
                </c:pt>
                <c:pt idx="8057">
                  <c:v>259.3</c:v>
                </c:pt>
                <c:pt idx="8058">
                  <c:v>253.8</c:v>
                </c:pt>
                <c:pt idx="8059">
                  <c:v>254.4</c:v>
                </c:pt>
                <c:pt idx="8060">
                  <c:v>255.9</c:v>
                </c:pt>
                <c:pt idx="8061">
                  <c:v>267.2</c:v>
                </c:pt>
                <c:pt idx="8062">
                  <c:v>262.39999999999998</c:v>
                </c:pt>
                <c:pt idx="8063">
                  <c:v>265.89999999999998</c:v>
                </c:pt>
                <c:pt idx="8064">
                  <c:v>263.10000000000002</c:v>
                </c:pt>
                <c:pt idx="8065">
                  <c:v>256.8</c:v>
                </c:pt>
                <c:pt idx="8066">
                  <c:v>265.3</c:v>
                </c:pt>
                <c:pt idx="8067">
                  <c:v>267.5</c:v>
                </c:pt>
                <c:pt idx="8068">
                  <c:v>265.10000000000002</c:v>
                </c:pt>
                <c:pt idx="8069">
                  <c:v>266.39999999999998</c:v>
                </c:pt>
                <c:pt idx="8070">
                  <c:v>262.89999999999998</c:v>
                </c:pt>
                <c:pt idx="8071">
                  <c:v>264.5</c:v>
                </c:pt>
                <c:pt idx="8072">
                  <c:v>264.8</c:v>
                </c:pt>
                <c:pt idx="8073">
                  <c:v>252.6</c:v>
                </c:pt>
                <c:pt idx="8074">
                  <c:v>264.39999999999998</c:v>
                </c:pt>
                <c:pt idx="8075">
                  <c:v>264.3</c:v>
                </c:pt>
                <c:pt idx="8076">
                  <c:v>266.10000000000002</c:v>
                </c:pt>
                <c:pt idx="8077">
                  <c:v>260.5</c:v>
                </c:pt>
                <c:pt idx="8078">
                  <c:v>266.10000000000002</c:v>
                </c:pt>
                <c:pt idx="8079">
                  <c:v>265.7</c:v>
                </c:pt>
                <c:pt idx="8080">
                  <c:v>263.2</c:v>
                </c:pt>
                <c:pt idx="8081">
                  <c:v>265.60000000000002</c:v>
                </c:pt>
                <c:pt idx="8082">
                  <c:v>269.2</c:v>
                </c:pt>
                <c:pt idx="8083">
                  <c:v>264.60000000000002</c:v>
                </c:pt>
                <c:pt idx="8084">
                  <c:v>263.3</c:v>
                </c:pt>
                <c:pt idx="8085">
                  <c:v>258.8</c:v>
                </c:pt>
                <c:pt idx="8086">
                  <c:v>264.10000000000002</c:v>
                </c:pt>
                <c:pt idx="8087">
                  <c:v>271.10000000000002</c:v>
                </c:pt>
                <c:pt idx="8088">
                  <c:v>264.7</c:v>
                </c:pt>
                <c:pt idx="8089">
                  <c:v>265.8</c:v>
                </c:pt>
                <c:pt idx="8090">
                  <c:v>269.10000000000002</c:v>
                </c:pt>
                <c:pt idx="8091">
                  <c:v>263.89999999999998</c:v>
                </c:pt>
                <c:pt idx="8092">
                  <c:v>268</c:v>
                </c:pt>
                <c:pt idx="8093">
                  <c:v>269.39999999999998</c:v>
                </c:pt>
                <c:pt idx="8094">
                  <c:v>262.8</c:v>
                </c:pt>
                <c:pt idx="8095">
                  <c:v>265.39999999999998</c:v>
                </c:pt>
                <c:pt idx="8096">
                  <c:v>267.39999999999998</c:v>
                </c:pt>
                <c:pt idx="8097">
                  <c:v>266.8</c:v>
                </c:pt>
                <c:pt idx="8098">
                  <c:v>268.3</c:v>
                </c:pt>
                <c:pt idx="8099">
                  <c:v>269.10000000000002</c:v>
                </c:pt>
                <c:pt idx="8100">
                  <c:v>266.2</c:v>
                </c:pt>
                <c:pt idx="8101">
                  <c:v>263.39999999999998</c:v>
                </c:pt>
                <c:pt idx="8102">
                  <c:v>269.89999999999998</c:v>
                </c:pt>
                <c:pt idx="8103">
                  <c:v>268.8</c:v>
                </c:pt>
                <c:pt idx="8104">
                  <c:v>271.2</c:v>
                </c:pt>
                <c:pt idx="8105">
                  <c:v>266.3</c:v>
                </c:pt>
                <c:pt idx="8106">
                  <c:v>272.5</c:v>
                </c:pt>
                <c:pt idx="8107">
                  <c:v>268</c:v>
                </c:pt>
                <c:pt idx="8108">
                  <c:v>268.60000000000002</c:v>
                </c:pt>
                <c:pt idx="8109">
                  <c:v>268.60000000000002</c:v>
                </c:pt>
                <c:pt idx="8110">
                  <c:v>263.8</c:v>
                </c:pt>
                <c:pt idx="8111">
                  <c:v>265.5</c:v>
                </c:pt>
                <c:pt idx="8112">
                  <c:v>268.39999999999998</c:v>
                </c:pt>
                <c:pt idx="8113">
                  <c:v>262.89999999999998</c:v>
                </c:pt>
                <c:pt idx="8114">
                  <c:v>267.5</c:v>
                </c:pt>
                <c:pt idx="8115">
                  <c:v>258.5</c:v>
                </c:pt>
                <c:pt idx="8116">
                  <c:v>259.39999999999998</c:v>
                </c:pt>
                <c:pt idx="8117">
                  <c:v>266.7</c:v>
                </c:pt>
                <c:pt idx="8118">
                  <c:v>270.60000000000002</c:v>
                </c:pt>
                <c:pt idx="8119">
                  <c:v>269.10000000000002</c:v>
                </c:pt>
                <c:pt idx="8120">
                  <c:v>271.7</c:v>
                </c:pt>
                <c:pt idx="8121">
                  <c:v>274.5</c:v>
                </c:pt>
                <c:pt idx="8122">
                  <c:v>271.10000000000002</c:v>
                </c:pt>
                <c:pt idx="8123">
                  <c:v>265.8</c:v>
                </c:pt>
                <c:pt idx="8124">
                  <c:v>271.60000000000002</c:v>
                </c:pt>
                <c:pt idx="8125">
                  <c:v>270.2</c:v>
                </c:pt>
                <c:pt idx="8126">
                  <c:v>266.10000000000002</c:v>
                </c:pt>
                <c:pt idx="8127">
                  <c:v>263.10000000000002</c:v>
                </c:pt>
                <c:pt idx="8128">
                  <c:v>270.39999999999998</c:v>
                </c:pt>
                <c:pt idx="8129">
                  <c:v>268.8</c:v>
                </c:pt>
                <c:pt idx="8130">
                  <c:v>267.89999999999998</c:v>
                </c:pt>
                <c:pt idx="8131">
                  <c:v>271.60000000000002</c:v>
                </c:pt>
                <c:pt idx="8132">
                  <c:v>265.89999999999998</c:v>
                </c:pt>
                <c:pt idx="8133">
                  <c:v>272.3</c:v>
                </c:pt>
                <c:pt idx="8134">
                  <c:v>264.2</c:v>
                </c:pt>
                <c:pt idx="8135">
                  <c:v>268.8</c:v>
                </c:pt>
                <c:pt idx="8136">
                  <c:v>270.7</c:v>
                </c:pt>
                <c:pt idx="8137">
                  <c:v>272</c:v>
                </c:pt>
                <c:pt idx="8138">
                  <c:v>267.60000000000002</c:v>
                </c:pt>
                <c:pt idx="8139">
                  <c:v>271.5</c:v>
                </c:pt>
                <c:pt idx="8140">
                  <c:v>270.39999999999998</c:v>
                </c:pt>
                <c:pt idx="8141">
                  <c:v>265.2</c:v>
                </c:pt>
                <c:pt idx="8142">
                  <c:v>269.8</c:v>
                </c:pt>
                <c:pt idx="8143">
                  <c:v>271.10000000000002</c:v>
                </c:pt>
                <c:pt idx="8144">
                  <c:v>268.60000000000002</c:v>
                </c:pt>
                <c:pt idx="8145">
                  <c:v>266.89999999999998</c:v>
                </c:pt>
                <c:pt idx="8146">
                  <c:v>270.10000000000002</c:v>
                </c:pt>
                <c:pt idx="8147">
                  <c:v>265.5</c:v>
                </c:pt>
                <c:pt idx="8148">
                  <c:v>272.7</c:v>
                </c:pt>
                <c:pt idx="8149">
                  <c:v>274</c:v>
                </c:pt>
                <c:pt idx="8150">
                  <c:v>273.2</c:v>
                </c:pt>
                <c:pt idx="8151">
                  <c:v>276.5</c:v>
                </c:pt>
                <c:pt idx="8152">
                  <c:v>269.8</c:v>
                </c:pt>
                <c:pt idx="8153">
                  <c:v>262.89999999999998</c:v>
                </c:pt>
                <c:pt idx="8154">
                  <c:v>273.5</c:v>
                </c:pt>
                <c:pt idx="8155">
                  <c:v>272.60000000000002</c:v>
                </c:pt>
                <c:pt idx="8156">
                  <c:v>273.3</c:v>
                </c:pt>
                <c:pt idx="8157">
                  <c:v>273.8</c:v>
                </c:pt>
                <c:pt idx="8158">
                  <c:v>261.5</c:v>
                </c:pt>
                <c:pt idx="8159">
                  <c:v>266.3</c:v>
                </c:pt>
                <c:pt idx="8160">
                  <c:v>276.3</c:v>
                </c:pt>
                <c:pt idx="8161">
                  <c:v>271.10000000000002</c:v>
                </c:pt>
                <c:pt idx="8162">
                  <c:v>272.2</c:v>
                </c:pt>
                <c:pt idx="8163">
                  <c:v>271</c:v>
                </c:pt>
                <c:pt idx="8164">
                  <c:v>275.8</c:v>
                </c:pt>
                <c:pt idx="8165">
                  <c:v>275.3</c:v>
                </c:pt>
                <c:pt idx="8166">
                  <c:v>273.7</c:v>
                </c:pt>
                <c:pt idx="8167">
                  <c:v>273.3</c:v>
                </c:pt>
                <c:pt idx="8168">
                  <c:v>272.5</c:v>
                </c:pt>
                <c:pt idx="8169">
                  <c:v>271.2</c:v>
                </c:pt>
                <c:pt idx="8170">
                  <c:v>264.3</c:v>
                </c:pt>
                <c:pt idx="8171">
                  <c:v>271.5</c:v>
                </c:pt>
                <c:pt idx="8172">
                  <c:v>275.5</c:v>
                </c:pt>
                <c:pt idx="8173">
                  <c:v>275</c:v>
                </c:pt>
                <c:pt idx="8174">
                  <c:v>274.89999999999998</c:v>
                </c:pt>
                <c:pt idx="8175">
                  <c:v>269.7</c:v>
                </c:pt>
                <c:pt idx="8176">
                  <c:v>270.2</c:v>
                </c:pt>
                <c:pt idx="8177">
                  <c:v>270.3</c:v>
                </c:pt>
                <c:pt idx="8178">
                  <c:v>268.89999999999998</c:v>
                </c:pt>
                <c:pt idx="8179">
                  <c:v>270.7</c:v>
                </c:pt>
                <c:pt idx="8180">
                  <c:v>272.7</c:v>
                </c:pt>
                <c:pt idx="8181">
                  <c:v>274.5</c:v>
                </c:pt>
                <c:pt idx="8182">
                  <c:v>272</c:v>
                </c:pt>
                <c:pt idx="8183">
                  <c:v>273.2</c:v>
                </c:pt>
                <c:pt idx="8184">
                  <c:v>274.10000000000002</c:v>
                </c:pt>
                <c:pt idx="8185">
                  <c:v>266.3</c:v>
                </c:pt>
                <c:pt idx="8186">
                  <c:v>262.8</c:v>
                </c:pt>
                <c:pt idx="8187">
                  <c:v>273.7</c:v>
                </c:pt>
                <c:pt idx="8188">
                  <c:v>273.10000000000002</c:v>
                </c:pt>
                <c:pt idx="8189">
                  <c:v>266.3</c:v>
                </c:pt>
                <c:pt idx="8190">
                  <c:v>261.5</c:v>
                </c:pt>
                <c:pt idx="8191">
                  <c:v>274.2</c:v>
                </c:pt>
                <c:pt idx="8192">
                  <c:v>271.5</c:v>
                </c:pt>
                <c:pt idx="8193">
                  <c:v>264.39999999999998</c:v>
                </c:pt>
                <c:pt idx="8194">
                  <c:v>265.8</c:v>
                </c:pt>
                <c:pt idx="8195">
                  <c:v>269.3</c:v>
                </c:pt>
                <c:pt idx="8196">
                  <c:v>273.7</c:v>
                </c:pt>
                <c:pt idx="8197">
                  <c:v>270.7</c:v>
                </c:pt>
                <c:pt idx="8198">
                  <c:v>271.10000000000002</c:v>
                </c:pt>
                <c:pt idx="8199">
                  <c:v>272.7</c:v>
                </c:pt>
                <c:pt idx="8200">
                  <c:v>271.7</c:v>
                </c:pt>
                <c:pt idx="8201">
                  <c:v>271.5</c:v>
                </c:pt>
                <c:pt idx="8202">
                  <c:v>268.8</c:v>
                </c:pt>
                <c:pt idx="8203">
                  <c:v>271.39999999999998</c:v>
                </c:pt>
                <c:pt idx="8204">
                  <c:v>272.60000000000002</c:v>
                </c:pt>
                <c:pt idx="8205">
                  <c:v>272.39999999999998</c:v>
                </c:pt>
                <c:pt idx="8206">
                  <c:v>271.60000000000002</c:v>
                </c:pt>
                <c:pt idx="8207">
                  <c:v>274.60000000000002</c:v>
                </c:pt>
                <c:pt idx="8208">
                  <c:v>266.2</c:v>
                </c:pt>
                <c:pt idx="8209">
                  <c:v>274.60000000000002</c:v>
                </c:pt>
                <c:pt idx="8210">
                  <c:v>274.60000000000002</c:v>
                </c:pt>
                <c:pt idx="8211">
                  <c:v>273.3</c:v>
                </c:pt>
                <c:pt idx="8212">
                  <c:v>270.2</c:v>
                </c:pt>
                <c:pt idx="8213">
                  <c:v>272.60000000000002</c:v>
                </c:pt>
                <c:pt idx="8214">
                  <c:v>260.8</c:v>
                </c:pt>
                <c:pt idx="8215">
                  <c:v>265.10000000000002</c:v>
                </c:pt>
                <c:pt idx="8216">
                  <c:v>272.10000000000002</c:v>
                </c:pt>
                <c:pt idx="8217">
                  <c:v>268.8</c:v>
                </c:pt>
                <c:pt idx="8218">
                  <c:v>272</c:v>
                </c:pt>
                <c:pt idx="8219">
                  <c:v>271.89999999999998</c:v>
                </c:pt>
                <c:pt idx="8220">
                  <c:v>270.89999999999998</c:v>
                </c:pt>
                <c:pt idx="8221">
                  <c:v>272.7</c:v>
                </c:pt>
                <c:pt idx="8222">
                  <c:v>268.2</c:v>
                </c:pt>
                <c:pt idx="8223">
                  <c:v>270.7</c:v>
                </c:pt>
                <c:pt idx="8224">
                  <c:v>272.8</c:v>
                </c:pt>
                <c:pt idx="8225">
                  <c:v>275.3</c:v>
                </c:pt>
                <c:pt idx="8226">
                  <c:v>270.5</c:v>
                </c:pt>
                <c:pt idx="8227">
                  <c:v>269</c:v>
                </c:pt>
                <c:pt idx="8228">
                  <c:v>267.5</c:v>
                </c:pt>
                <c:pt idx="8229">
                  <c:v>272.2</c:v>
                </c:pt>
                <c:pt idx="8230">
                  <c:v>267.7</c:v>
                </c:pt>
                <c:pt idx="8231">
                  <c:v>272.60000000000002</c:v>
                </c:pt>
                <c:pt idx="8232">
                  <c:v>269.8</c:v>
                </c:pt>
                <c:pt idx="8233">
                  <c:v>269.60000000000002</c:v>
                </c:pt>
                <c:pt idx="8234">
                  <c:v>269</c:v>
                </c:pt>
                <c:pt idx="8235">
                  <c:v>273.60000000000002</c:v>
                </c:pt>
                <c:pt idx="8236">
                  <c:v>272.8</c:v>
                </c:pt>
                <c:pt idx="8237">
                  <c:v>275.2</c:v>
                </c:pt>
                <c:pt idx="8238">
                  <c:v>270</c:v>
                </c:pt>
                <c:pt idx="8239">
                  <c:v>276.60000000000002</c:v>
                </c:pt>
                <c:pt idx="8240">
                  <c:v>275.89999999999998</c:v>
                </c:pt>
                <c:pt idx="8241">
                  <c:v>275.60000000000002</c:v>
                </c:pt>
                <c:pt idx="8242">
                  <c:v>272.5</c:v>
                </c:pt>
                <c:pt idx="8243">
                  <c:v>273.39999999999998</c:v>
                </c:pt>
                <c:pt idx="8244">
                  <c:v>274.5</c:v>
                </c:pt>
                <c:pt idx="8245">
                  <c:v>273.60000000000002</c:v>
                </c:pt>
                <c:pt idx="8246">
                  <c:v>270.7</c:v>
                </c:pt>
                <c:pt idx="8247">
                  <c:v>271.39999999999998</c:v>
                </c:pt>
                <c:pt idx="8248">
                  <c:v>271</c:v>
                </c:pt>
                <c:pt idx="8249">
                  <c:v>270.3</c:v>
                </c:pt>
                <c:pt idx="8250">
                  <c:v>271.7</c:v>
                </c:pt>
                <c:pt idx="8251">
                  <c:v>269.8</c:v>
                </c:pt>
                <c:pt idx="8252">
                  <c:v>270.10000000000002</c:v>
                </c:pt>
                <c:pt idx="8253">
                  <c:v>274.2</c:v>
                </c:pt>
                <c:pt idx="8254">
                  <c:v>269.39999999999998</c:v>
                </c:pt>
                <c:pt idx="8255">
                  <c:v>269.89999999999998</c:v>
                </c:pt>
                <c:pt idx="8256">
                  <c:v>261.3</c:v>
                </c:pt>
                <c:pt idx="8257">
                  <c:v>268.89999999999998</c:v>
                </c:pt>
                <c:pt idx="8258">
                  <c:v>273.89999999999998</c:v>
                </c:pt>
                <c:pt idx="8259">
                  <c:v>269.3</c:v>
                </c:pt>
                <c:pt idx="8260">
                  <c:v>268.89999999999998</c:v>
                </c:pt>
                <c:pt idx="8261">
                  <c:v>273.5</c:v>
                </c:pt>
                <c:pt idx="8262">
                  <c:v>275.5</c:v>
                </c:pt>
                <c:pt idx="8263">
                  <c:v>274</c:v>
                </c:pt>
                <c:pt idx="8264">
                  <c:v>275.3</c:v>
                </c:pt>
                <c:pt idx="8265">
                  <c:v>274.60000000000002</c:v>
                </c:pt>
                <c:pt idx="8266">
                  <c:v>274.39999999999998</c:v>
                </c:pt>
                <c:pt idx="8267">
                  <c:v>271.2</c:v>
                </c:pt>
                <c:pt idx="8268">
                  <c:v>272.2</c:v>
                </c:pt>
                <c:pt idx="8269">
                  <c:v>262.7</c:v>
                </c:pt>
                <c:pt idx="8270">
                  <c:v>271.10000000000002</c:v>
                </c:pt>
                <c:pt idx="8271">
                  <c:v>277.2</c:v>
                </c:pt>
                <c:pt idx="8272">
                  <c:v>273.5</c:v>
                </c:pt>
                <c:pt idx="8273">
                  <c:v>269.5</c:v>
                </c:pt>
                <c:pt idx="8274">
                  <c:v>274.60000000000002</c:v>
                </c:pt>
                <c:pt idx="8275">
                  <c:v>272.89999999999998</c:v>
                </c:pt>
                <c:pt idx="8276">
                  <c:v>270.10000000000002</c:v>
                </c:pt>
                <c:pt idx="8277">
                  <c:v>270.89999999999998</c:v>
                </c:pt>
                <c:pt idx="8278">
                  <c:v>273.8</c:v>
                </c:pt>
                <c:pt idx="8279">
                  <c:v>272.60000000000002</c:v>
                </c:pt>
                <c:pt idx="8280">
                  <c:v>269.7</c:v>
                </c:pt>
                <c:pt idx="8281">
                  <c:v>272.8</c:v>
                </c:pt>
                <c:pt idx="8282">
                  <c:v>274.60000000000002</c:v>
                </c:pt>
                <c:pt idx="8283">
                  <c:v>272</c:v>
                </c:pt>
                <c:pt idx="8284">
                  <c:v>277.89999999999998</c:v>
                </c:pt>
                <c:pt idx="8285">
                  <c:v>276.39999999999998</c:v>
                </c:pt>
                <c:pt idx="8286">
                  <c:v>263.8</c:v>
                </c:pt>
                <c:pt idx="8287">
                  <c:v>269.2</c:v>
                </c:pt>
                <c:pt idx="8288">
                  <c:v>270.39999999999998</c:v>
                </c:pt>
                <c:pt idx="8289">
                  <c:v>267.10000000000002</c:v>
                </c:pt>
                <c:pt idx="8290">
                  <c:v>276</c:v>
                </c:pt>
                <c:pt idx="8291">
                  <c:v>275.89999999999998</c:v>
                </c:pt>
                <c:pt idx="8292">
                  <c:v>275.60000000000002</c:v>
                </c:pt>
                <c:pt idx="8293">
                  <c:v>276.2</c:v>
                </c:pt>
                <c:pt idx="8294">
                  <c:v>273.39999999999998</c:v>
                </c:pt>
                <c:pt idx="8295">
                  <c:v>276.60000000000002</c:v>
                </c:pt>
                <c:pt idx="8296">
                  <c:v>276.60000000000002</c:v>
                </c:pt>
                <c:pt idx="8297">
                  <c:v>268</c:v>
                </c:pt>
                <c:pt idx="8298">
                  <c:v>272.60000000000002</c:v>
                </c:pt>
                <c:pt idx="8299">
                  <c:v>273.39999999999998</c:v>
                </c:pt>
                <c:pt idx="8300">
                  <c:v>275.3</c:v>
                </c:pt>
                <c:pt idx="8301">
                  <c:v>274.5</c:v>
                </c:pt>
                <c:pt idx="8302">
                  <c:v>271.10000000000002</c:v>
                </c:pt>
                <c:pt idx="8303">
                  <c:v>262.2</c:v>
                </c:pt>
                <c:pt idx="8304">
                  <c:v>272.39999999999998</c:v>
                </c:pt>
                <c:pt idx="8305">
                  <c:v>271.60000000000002</c:v>
                </c:pt>
                <c:pt idx="8306">
                  <c:v>276</c:v>
                </c:pt>
                <c:pt idx="8307">
                  <c:v>274.7</c:v>
                </c:pt>
                <c:pt idx="8308">
                  <c:v>276.60000000000002</c:v>
                </c:pt>
                <c:pt idx="8309">
                  <c:v>272.3</c:v>
                </c:pt>
                <c:pt idx="8310">
                  <c:v>274.8</c:v>
                </c:pt>
                <c:pt idx="8311">
                  <c:v>278.89999999999998</c:v>
                </c:pt>
                <c:pt idx="8312">
                  <c:v>273.10000000000002</c:v>
                </c:pt>
                <c:pt idx="8313">
                  <c:v>275.7</c:v>
                </c:pt>
                <c:pt idx="8314">
                  <c:v>278.60000000000002</c:v>
                </c:pt>
                <c:pt idx="8315">
                  <c:v>279.3</c:v>
                </c:pt>
                <c:pt idx="8316">
                  <c:v>279.3</c:v>
                </c:pt>
                <c:pt idx="8317">
                  <c:v>274.39999999999998</c:v>
                </c:pt>
                <c:pt idx="8318">
                  <c:v>271.89999999999998</c:v>
                </c:pt>
                <c:pt idx="8319">
                  <c:v>268</c:v>
                </c:pt>
                <c:pt idx="8320">
                  <c:v>275.89999999999998</c:v>
                </c:pt>
                <c:pt idx="8321">
                  <c:v>276</c:v>
                </c:pt>
                <c:pt idx="8322">
                  <c:v>279.5</c:v>
                </c:pt>
                <c:pt idx="8323">
                  <c:v>278.2</c:v>
                </c:pt>
                <c:pt idx="8324">
                  <c:v>274.7</c:v>
                </c:pt>
                <c:pt idx="8325">
                  <c:v>273.60000000000002</c:v>
                </c:pt>
                <c:pt idx="8326">
                  <c:v>274.39999999999998</c:v>
                </c:pt>
                <c:pt idx="8327">
                  <c:v>276.3</c:v>
                </c:pt>
                <c:pt idx="8328">
                  <c:v>274</c:v>
                </c:pt>
                <c:pt idx="8329">
                  <c:v>269.39999999999998</c:v>
                </c:pt>
                <c:pt idx="8330">
                  <c:v>276.60000000000002</c:v>
                </c:pt>
                <c:pt idx="8331">
                  <c:v>276.10000000000002</c:v>
                </c:pt>
                <c:pt idx="8332">
                  <c:v>272.5</c:v>
                </c:pt>
                <c:pt idx="8333">
                  <c:v>277.10000000000002</c:v>
                </c:pt>
                <c:pt idx="8334">
                  <c:v>277.39999999999998</c:v>
                </c:pt>
                <c:pt idx="8335">
                  <c:v>275.2</c:v>
                </c:pt>
                <c:pt idx="8336">
                  <c:v>277.5</c:v>
                </c:pt>
                <c:pt idx="8337">
                  <c:v>279.39999999999998</c:v>
                </c:pt>
                <c:pt idx="8338">
                  <c:v>275.7</c:v>
                </c:pt>
                <c:pt idx="8339">
                  <c:v>272.60000000000002</c:v>
                </c:pt>
                <c:pt idx="8340">
                  <c:v>280.5</c:v>
                </c:pt>
                <c:pt idx="8341">
                  <c:v>279.8</c:v>
                </c:pt>
                <c:pt idx="8342">
                  <c:v>279.3</c:v>
                </c:pt>
                <c:pt idx="8343">
                  <c:v>276.7</c:v>
                </c:pt>
                <c:pt idx="8344">
                  <c:v>280.7</c:v>
                </c:pt>
                <c:pt idx="8345">
                  <c:v>278.2</c:v>
                </c:pt>
                <c:pt idx="8346">
                  <c:v>278.60000000000002</c:v>
                </c:pt>
                <c:pt idx="8347">
                  <c:v>275.7</c:v>
                </c:pt>
                <c:pt idx="8348">
                  <c:v>276.10000000000002</c:v>
                </c:pt>
                <c:pt idx="8349">
                  <c:v>276.2</c:v>
                </c:pt>
                <c:pt idx="8350">
                  <c:v>270.60000000000002</c:v>
                </c:pt>
                <c:pt idx="8351">
                  <c:v>271.3</c:v>
                </c:pt>
                <c:pt idx="8352">
                  <c:v>274.5</c:v>
                </c:pt>
                <c:pt idx="8353">
                  <c:v>274.89999999999998</c:v>
                </c:pt>
                <c:pt idx="8354">
                  <c:v>277.10000000000002</c:v>
                </c:pt>
                <c:pt idx="8355">
                  <c:v>278.39999999999998</c:v>
                </c:pt>
                <c:pt idx="8356">
                  <c:v>275</c:v>
                </c:pt>
                <c:pt idx="8357">
                  <c:v>277.60000000000002</c:v>
                </c:pt>
                <c:pt idx="8358">
                  <c:v>276.7</c:v>
                </c:pt>
                <c:pt idx="8359">
                  <c:v>278.89999999999998</c:v>
                </c:pt>
                <c:pt idx="8360">
                  <c:v>277.39999999999998</c:v>
                </c:pt>
                <c:pt idx="8361">
                  <c:v>280.39999999999998</c:v>
                </c:pt>
                <c:pt idx="8362">
                  <c:v>278.7</c:v>
                </c:pt>
                <c:pt idx="8363">
                  <c:v>277</c:v>
                </c:pt>
                <c:pt idx="8364">
                  <c:v>275.2</c:v>
                </c:pt>
                <c:pt idx="8365">
                  <c:v>269.7</c:v>
                </c:pt>
                <c:pt idx="8366">
                  <c:v>276.39999999999998</c:v>
                </c:pt>
                <c:pt idx="8367">
                  <c:v>275.7</c:v>
                </c:pt>
                <c:pt idx="8368">
                  <c:v>282.5</c:v>
                </c:pt>
                <c:pt idx="8369">
                  <c:v>279.8</c:v>
                </c:pt>
                <c:pt idx="8370">
                  <c:v>273.7</c:v>
                </c:pt>
                <c:pt idx="8371">
                  <c:v>282.2</c:v>
                </c:pt>
                <c:pt idx="8372">
                  <c:v>282.89999999999998</c:v>
                </c:pt>
                <c:pt idx="8373">
                  <c:v>283.5</c:v>
                </c:pt>
                <c:pt idx="8374">
                  <c:v>279.8</c:v>
                </c:pt>
                <c:pt idx="8375">
                  <c:v>276.60000000000002</c:v>
                </c:pt>
                <c:pt idx="8376">
                  <c:v>284.39999999999998</c:v>
                </c:pt>
                <c:pt idx="8377">
                  <c:v>280.2</c:v>
                </c:pt>
                <c:pt idx="8378">
                  <c:v>278.2</c:v>
                </c:pt>
                <c:pt idx="8379">
                  <c:v>282.5</c:v>
                </c:pt>
                <c:pt idx="8380">
                  <c:v>283.3</c:v>
                </c:pt>
                <c:pt idx="8381">
                  <c:v>285.8</c:v>
                </c:pt>
                <c:pt idx="8382">
                  <c:v>279.60000000000002</c:v>
                </c:pt>
                <c:pt idx="8383">
                  <c:v>284.8</c:v>
                </c:pt>
                <c:pt idx="8384">
                  <c:v>284.8</c:v>
                </c:pt>
                <c:pt idx="8385">
                  <c:v>281.60000000000002</c:v>
                </c:pt>
                <c:pt idx="8386">
                  <c:v>287.5</c:v>
                </c:pt>
                <c:pt idx="8387">
                  <c:v>285.39999999999998</c:v>
                </c:pt>
                <c:pt idx="8388">
                  <c:v>284.39999999999998</c:v>
                </c:pt>
                <c:pt idx="8389">
                  <c:v>279.60000000000002</c:v>
                </c:pt>
                <c:pt idx="8390">
                  <c:v>281.5</c:v>
                </c:pt>
                <c:pt idx="8391">
                  <c:v>270.8</c:v>
                </c:pt>
                <c:pt idx="8392">
                  <c:v>276.3</c:v>
                </c:pt>
                <c:pt idx="8393">
                  <c:v>274.8</c:v>
                </c:pt>
                <c:pt idx="8394">
                  <c:v>283.5</c:v>
                </c:pt>
                <c:pt idx="8395">
                  <c:v>282.10000000000002</c:v>
                </c:pt>
                <c:pt idx="8396">
                  <c:v>276.2</c:v>
                </c:pt>
                <c:pt idx="8397">
                  <c:v>270.8</c:v>
                </c:pt>
                <c:pt idx="8398">
                  <c:v>280.39999999999998</c:v>
                </c:pt>
                <c:pt idx="8399">
                  <c:v>282.7</c:v>
                </c:pt>
                <c:pt idx="8400">
                  <c:v>287.39999999999998</c:v>
                </c:pt>
                <c:pt idx="8401">
                  <c:v>285.3</c:v>
                </c:pt>
                <c:pt idx="8402">
                  <c:v>287.10000000000002</c:v>
                </c:pt>
                <c:pt idx="8403">
                  <c:v>288.5</c:v>
                </c:pt>
                <c:pt idx="8404">
                  <c:v>283.7</c:v>
                </c:pt>
                <c:pt idx="8405">
                  <c:v>284.7</c:v>
                </c:pt>
                <c:pt idx="8406">
                  <c:v>285.5</c:v>
                </c:pt>
                <c:pt idx="8407">
                  <c:v>282</c:v>
                </c:pt>
                <c:pt idx="8408">
                  <c:v>275.7</c:v>
                </c:pt>
                <c:pt idx="8409">
                  <c:v>283.5</c:v>
                </c:pt>
                <c:pt idx="8410">
                  <c:v>282.8</c:v>
                </c:pt>
                <c:pt idx="8411">
                  <c:v>282.89999999999998</c:v>
                </c:pt>
                <c:pt idx="8412">
                  <c:v>287.5</c:v>
                </c:pt>
                <c:pt idx="8413">
                  <c:v>286.2</c:v>
                </c:pt>
                <c:pt idx="8414">
                  <c:v>284.8</c:v>
                </c:pt>
                <c:pt idx="8415">
                  <c:v>285.39999999999998</c:v>
                </c:pt>
                <c:pt idx="8416">
                  <c:v>278.3</c:v>
                </c:pt>
                <c:pt idx="8417">
                  <c:v>282.89999999999998</c:v>
                </c:pt>
                <c:pt idx="8418">
                  <c:v>285.5</c:v>
                </c:pt>
                <c:pt idx="8419">
                  <c:v>284.5</c:v>
                </c:pt>
                <c:pt idx="8420">
                  <c:v>284.5</c:v>
                </c:pt>
                <c:pt idx="8421">
                  <c:v>285.39999999999998</c:v>
                </c:pt>
                <c:pt idx="8422">
                  <c:v>279.2</c:v>
                </c:pt>
                <c:pt idx="8423">
                  <c:v>277.89999999999998</c:v>
                </c:pt>
                <c:pt idx="8424">
                  <c:v>284.5</c:v>
                </c:pt>
                <c:pt idx="8425">
                  <c:v>282.2</c:v>
                </c:pt>
                <c:pt idx="8426">
                  <c:v>282.2</c:v>
                </c:pt>
                <c:pt idx="8427">
                  <c:v>281.60000000000002</c:v>
                </c:pt>
                <c:pt idx="8428">
                  <c:v>286.5</c:v>
                </c:pt>
                <c:pt idx="8429">
                  <c:v>287.2</c:v>
                </c:pt>
                <c:pt idx="8430">
                  <c:v>284.5</c:v>
                </c:pt>
                <c:pt idx="8431">
                  <c:v>284.2</c:v>
                </c:pt>
                <c:pt idx="8432">
                  <c:v>282.8</c:v>
                </c:pt>
                <c:pt idx="8433">
                  <c:v>282.5</c:v>
                </c:pt>
                <c:pt idx="8434">
                  <c:v>280.89999999999998</c:v>
                </c:pt>
                <c:pt idx="8435">
                  <c:v>282.8</c:v>
                </c:pt>
                <c:pt idx="8436">
                  <c:v>284.5</c:v>
                </c:pt>
                <c:pt idx="8437">
                  <c:v>282</c:v>
                </c:pt>
                <c:pt idx="8438">
                  <c:v>284</c:v>
                </c:pt>
                <c:pt idx="8439">
                  <c:v>283.39999999999998</c:v>
                </c:pt>
                <c:pt idx="8440">
                  <c:v>278.60000000000002</c:v>
                </c:pt>
                <c:pt idx="8441">
                  <c:v>281.89999999999998</c:v>
                </c:pt>
                <c:pt idx="8442">
                  <c:v>274.7</c:v>
                </c:pt>
                <c:pt idx="8443">
                  <c:v>284.39999999999998</c:v>
                </c:pt>
                <c:pt idx="8444">
                  <c:v>284.60000000000002</c:v>
                </c:pt>
                <c:pt idx="8445">
                  <c:v>286.5</c:v>
                </c:pt>
                <c:pt idx="8446">
                  <c:v>283.2</c:v>
                </c:pt>
                <c:pt idx="8447">
                  <c:v>283.2</c:v>
                </c:pt>
                <c:pt idx="8448">
                  <c:v>281.39999999999998</c:v>
                </c:pt>
                <c:pt idx="8449">
                  <c:v>276.3</c:v>
                </c:pt>
                <c:pt idx="8450">
                  <c:v>282.3</c:v>
                </c:pt>
                <c:pt idx="8451">
                  <c:v>284.5</c:v>
                </c:pt>
                <c:pt idx="8452">
                  <c:v>283.2</c:v>
                </c:pt>
                <c:pt idx="8453">
                  <c:v>282.5</c:v>
                </c:pt>
                <c:pt idx="8454">
                  <c:v>284.5</c:v>
                </c:pt>
                <c:pt idx="8455">
                  <c:v>283.5</c:v>
                </c:pt>
                <c:pt idx="8456">
                  <c:v>281.5</c:v>
                </c:pt>
                <c:pt idx="8457">
                  <c:v>267.7</c:v>
                </c:pt>
                <c:pt idx="8458">
                  <c:v>275.2</c:v>
                </c:pt>
                <c:pt idx="8459">
                  <c:v>280.7</c:v>
                </c:pt>
                <c:pt idx="8460">
                  <c:v>283.5</c:v>
                </c:pt>
                <c:pt idx="8461">
                  <c:v>283.39999999999998</c:v>
                </c:pt>
                <c:pt idx="8462">
                  <c:v>278.2</c:v>
                </c:pt>
                <c:pt idx="8463">
                  <c:v>280.39999999999998</c:v>
                </c:pt>
                <c:pt idx="8464">
                  <c:v>271.60000000000002</c:v>
                </c:pt>
                <c:pt idx="8465">
                  <c:v>279.8</c:v>
                </c:pt>
                <c:pt idx="8466">
                  <c:v>281.5</c:v>
                </c:pt>
                <c:pt idx="8467">
                  <c:v>279.60000000000002</c:v>
                </c:pt>
                <c:pt idx="8468">
                  <c:v>282.2</c:v>
                </c:pt>
                <c:pt idx="8469">
                  <c:v>278.7</c:v>
                </c:pt>
                <c:pt idx="8470">
                  <c:v>284.8</c:v>
                </c:pt>
                <c:pt idx="8471">
                  <c:v>284.89999999999998</c:v>
                </c:pt>
                <c:pt idx="8472">
                  <c:v>282.60000000000002</c:v>
                </c:pt>
                <c:pt idx="8473">
                  <c:v>282.7</c:v>
                </c:pt>
                <c:pt idx="8474">
                  <c:v>274.2</c:v>
                </c:pt>
                <c:pt idx="8475">
                  <c:v>283.39999999999998</c:v>
                </c:pt>
                <c:pt idx="8476">
                  <c:v>273.89999999999998</c:v>
                </c:pt>
                <c:pt idx="8477">
                  <c:v>277.3</c:v>
                </c:pt>
                <c:pt idx="8478">
                  <c:v>284.39999999999998</c:v>
                </c:pt>
                <c:pt idx="8479">
                  <c:v>280.3</c:v>
                </c:pt>
                <c:pt idx="8480">
                  <c:v>283.5</c:v>
                </c:pt>
                <c:pt idx="8481">
                  <c:v>286.5</c:v>
                </c:pt>
                <c:pt idx="8482">
                  <c:v>284.2</c:v>
                </c:pt>
                <c:pt idx="8483">
                  <c:v>282.8</c:v>
                </c:pt>
                <c:pt idx="8484">
                  <c:v>281.39999999999998</c:v>
                </c:pt>
                <c:pt idx="8485">
                  <c:v>276.7</c:v>
                </c:pt>
                <c:pt idx="8486">
                  <c:v>279.89999999999998</c:v>
                </c:pt>
                <c:pt idx="8487">
                  <c:v>281.5</c:v>
                </c:pt>
                <c:pt idx="8488">
                  <c:v>276.2</c:v>
                </c:pt>
                <c:pt idx="8489">
                  <c:v>278.3</c:v>
                </c:pt>
                <c:pt idx="8490">
                  <c:v>283.39999999999998</c:v>
                </c:pt>
                <c:pt idx="8491">
                  <c:v>280.3</c:v>
                </c:pt>
                <c:pt idx="8492">
                  <c:v>282.2</c:v>
                </c:pt>
                <c:pt idx="8493">
                  <c:v>280.5</c:v>
                </c:pt>
                <c:pt idx="8494">
                  <c:v>280.2</c:v>
                </c:pt>
                <c:pt idx="8495">
                  <c:v>281.60000000000002</c:v>
                </c:pt>
                <c:pt idx="8496">
                  <c:v>281.5</c:v>
                </c:pt>
                <c:pt idx="8497">
                  <c:v>281.60000000000002</c:v>
                </c:pt>
                <c:pt idx="8498">
                  <c:v>282.8</c:v>
                </c:pt>
                <c:pt idx="8499">
                  <c:v>283.5</c:v>
                </c:pt>
                <c:pt idx="8500">
                  <c:v>284.2</c:v>
                </c:pt>
                <c:pt idx="8501">
                  <c:v>282.8</c:v>
                </c:pt>
                <c:pt idx="8502">
                  <c:v>266.89999999999998</c:v>
                </c:pt>
                <c:pt idx="8503">
                  <c:v>282.8</c:v>
                </c:pt>
                <c:pt idx="8504">
                  <c:v>282.89999999999998</c:v>
                </c:pt>
                <c:pt idx="8505">
                  <c:v>268.89999999999998</c:v>
                </c:pt>
                <c:pt idx="8506">
                  <c:v>279</c:v>
                </c:pt>
                <c:pt idx="8507">
                  <c:v>271.89999999999998</c:v>
                </c:pt>
                <c:pt idx="8508">
                  <c:v>283.39999999999998</c:v>
                </c:pt>
                <c:pt idx="8509">
                  <c:v>275.89999999999998</c:v>
                </c:pt>
                <c:pt idx="8510">
                  <c:v>273.89999999999998</c:v>
                </c:pt>
                <c:pt idx="8511">
                  <c:v>280.5</c:v>
                </c:pt>
                <c:pt idx="8512">
                  <c:v>278.2</c:v>
                </c:pt>
                <c:pt idx="8513">
                  <c:v>276.2</c:v>
                </c:pt>
                <c:pt idx="8514">
                  <c:v>280.60000000000002</c:v>
                </c:pt>
                <c:pt idx="8515">
                  <c:v>283.39999999999998</c:v>
                </c:pt>
                <c:pt idx="8516">
                  <c:v>283</c:v>
                </c:pt>
                <c:pt idx="8517">
                  <c:v>280.39999999999998</c:v>
                </c:pt>
                <c:pt idx="8518">
                  <c:v>275.2</c:v>
                </c:pt>
                <c:pt idx="8519">
                  <c:v>282.8</c:v>
                </c:pt>
                <c:pt idx="8520">
                  <c:v>280.60000000000002</c:v>
                </c:pt>
                <c:pt idx="8521">
                  <c:v>281.5</c:v>
                </c:pt>
                <c:pt idx="8522">
                  <c:v>281.5</c:v>
                </c:pt>
                <c:pt idx="8523">
                  <c:v>279.60000000000002</c:v>
                </c:pt>
                <c:pt idx="8524">
                  <c:v>280.5</c:v>
                </c:pt>
                <c:pt idx="8525">
                  <c:v>281.3</c:v>
                </c:pt>
                <c:pt idx="8526">
                  <c:v>282.39999999999998</c:v>
                </c:pt>
                <c:pt idx="8527">
                  <c:v>277.39999999999998</c:v>
                </c:pt>
                <c:pt idx="8528">
                  <c:v>279.10000000000002</c:v>
                </c:pt>
                <c:pt idx="8529">
                  <c:v>281.5</c:v>
                </c:pt>
                <c:pt idx="8530">
                  <c:v>282.5</c:v>
                </c:pt>
                <c:pt idx="8531">
                  <c:v>284.60000000000002</c:v>
                </c:pt>
                <c:pt idx="8532">
                  <c:v>284.39999999999998</c:v>
                </c:pt>
                <c:pt idx="8533">
                  <c:v>278.7</c:v>
                </c:pt>
                <c:pt idx="8534">
                  <c:v>284.60000000000002</c:v>
                </c:pt>
                <c:pt idx="8535">
                  <c:v>285.5</c:v>
                </c:pt>
                <c:pt idx="8536">
                  <c:v>286.10000000000002</c:v>
                </c:pt>
                <c:pt idx="8537">
                  <c:v>275.39999999999998</c:v>
                </c:pt>
                <c:pt idx="8538">
                  <c:v>282.60000000000002</c:v>
                </c:pt>
                <c:pt idx="8539">
                  <c:v>286.5</c:v>
                </c:pt>
                <c:pt idx="8540">
                  <c:v>286.5</c:v>
                </c:pt>
                <c:pt idx="8541">
                  <c:v>280.5</c:v>
                </c:pt>
                <c:pt idx="8542">
                  <c:v>280.89999999999998</c:v>
                </c:pt>
                <c:pt idx="8543">
                  <c:v>284.2</c:v>
                </c:pt>
                <c:pt idx="8544">
                  <c:v>267.8</c:v>
                </c:pt>
                <c:pt idx="8545">
                  <c:v>282.39999999999998</c:v>
                </c:pt>
                <c:pt idx="8546">
                  <c:v>278.60000000000002</c:v>
                </c:pt>
                <c:pt idx="8547">
                  <c:v>283.5</c:v>
                </c:pt>
                <c:pt idx="8548">
                  <c:v>281.89999999999998</c:v>
                </c:pt>
                <c:pt idx="8549">
                  <c:v>274.3</c:v>
                </c:pt>
                <c:pt idx="8550">
                  <c:v>274.60000000000002</c:v>
                </c:pt>
                <c:pt idx="8551">
                  <c:v>275.5</c:v>
                </c:pt>
                <c:pt idx="8552">
                  <c:v>279</c:v>
                </c:pt>
                <c:pt idx="8553">
                  <c:v>284.39999999999998</c:v>
                </c:pt>
                <c:pt idx="8554">
                  <c:v>275.39999999999998</c:v>
                </c:pt>
                <c:pt idx="8555">
                  <c:v>280.5</c:v>
                </c:pt>
                <c:pt idx="8556">
                  <c:v>284.3</c:v>
                </c:pt>
                <c:pt idx="8557">
                  <c:v>272.8</c:v>
                </c:pt>
                <c:pt idx="8558">
                  <c:v>282.60000000000002</c:v>
                </c:pt>
                <c:pt idx="8559">
                  <c:v>280.60000000000002</c:v>
                </c:pt>
                <c:pt idx="8560">
                  <c:v>282.5</c:v>
                </c:pt>
                <c:pt idx="8561">
                  <c:v>279.89999999999998</c:v>
                </c:pt>
                <c:pt idx="8562">
                  <c:v>282.5</c:v>
                </c:pt>
                <c:pt idx="8563">
                  <c:v>281.3</c:v>
                </c:pt>
                <c:pt idx="8564">
                  <c:v>283.8</c:v>
                </c:pt>
                <c:pt idx="8565">
                  <c:v>282.5</c:v>
                </c:pt>
                <c:pt idx="8566">
                  <c:v>283.2</c:v>
                </c:pt>
                <c:pt idx="8567">
                  <c:v>277.8</c:v>
                </c:pt>
                <c:pt idx="8568">
                  <c:v>277.5</c:v>
                </c:pt>
                <c:pt idx="8569">
                  <c:v>277.5</c:v>
                </c:pt>
                <c:pt idx="8570">
                  <c:v>286.5</c:v>
                </c:pt>
                <c:pt idx="8571">
                  <c:v>285.5</c:v>
                </c:pt>
                <c:pt idx="8572">
                  <c:v>285.10000000000002</c:v>
                </c:pt>
                <c:pt idx="8573">
                  <c:v>284.5</c:v>
                </c:pt>
                <c:pt idx="8574">
                  <c:v>281.5</c:v>
                </c:pt>
                <c:pt idx="8575">
                  <c:v>281.5</c:v>
                </c:pt>
                <c:pt idx="8576">
                  <c:v>282.3</c:v>
                </c:pt>
                <c:pt idx="8577">
                  <c:v>282.5</c:v>
                </c:pt>
                <c:pt idx="8578">
                  <c:v>275.8</c:v>
                </c:pt>
                <c:pt idx="8579">
                  <c:v>276.10000000000002</c:v>
                </c:pt>
                <c:pt idx="8580">
                  <c:v>280.60000000000002</c:v>
                </c:pt>
                <c:pt idx="8581">
                  <c:v>280.8</c:v>
                </c:pt>
                <c:pt idx="8582">
                  <c:v>280.2</c:v>
                </c:pt>
                <c:pt idx="8583">
                  <c:v>278.5</c:v>
                </c:pt>
                <c:pt idx="8584">
                  <c:v>278</c:v>
                </c:pt>
                <c:pt idx="8585">
                  <c:v>285.2</c:v>
                </c:pt>
                <c:pt idx="8586">
                  <c:v>286.3</c:v>
                </c:pt>
                <c:pt idx="8587">
                  <c:v>278.10000000000002</c:v>
                </c:pt>
                <c:pt idx="8588">
                  <c:v>286.5</c:v>
                </c:pt>
                <c:pt idx="8589">
                  <c:v>284.39999999999998</c:v>
                </c:pt>
                <c:pt idx="8590">
                  <c:v>280.89999999999998</c:v>
                </c:pt>
                <c:pt idx="8591">
                  <c:v>284.2</c:v>
                </c:pt>
                <c:pt idx="8592">
                  <c:v>281.5</c:v>
                </c:pt>
                <c:pt idx="8593">
                  <c:v>277.3</c:v>
                </c:pt>
                <c:pt idx="8594">
                  <c:v>275.8</c:v>
                </c:pt>
                <c:pt idx="8595">
                  <c:v>282.5</c:v>
                </c:pt>
                <c:pt idx="8596">
                  <c:v>280.39999999999998</c:v>
                </c:pt>
                <c:pt idx="8597">
                  <c:v>275.89999999999998</c:v>
                </c:pt>
                <c:pt idx="8598">
                  <c:v>284.5</c:v>
                </c:pt>
                <c:pt idx="8599">
                  <c:v>277.60000000000002</c:v>
                </c:pt>
                <c:pt idx="8600">
                  <c:v>276.8</c:v>
                </c:pt>
                <c:pt idx="8601">
                  <c:v>282.5</c:v>
                </c:pt>
                <c:pt idx="8602">
                  <c:v>282.5</c:v>
                </c:pt>
                <c:pt idx="8603">
                  <c:v>281.89999999999998</c:v>
                </c:pt>
                <c:pt idx="8604">
                  <c:v>282.39999999999998</c:v>
                </c:pt>
                <c:pt idx="8605">
                  <c:v>272</c:v>
                </c:pt>
                <c:pt idx="8606">
                  <c:v>281.39999999999998</c:v>
                </c:pt>
                <c:pt idx="8607">
                  <c:v>278.60000000000002</c:v>
                </c:pt>
                <c:pt idx="8608">
                  <c:v>287.10000000000002</c:v>
                </c:pt>
                <c:pt idx="8609">
                  <c:v>283.8</c:v>
                </c:pt>
                <c:pt idx="8610">
                  <c:v>278.60000000000002</c:v>
                </c:pt>
                <c:pt idx="8611">
                  <c:v>284.5</c:v>
                </c:pt>
                <c:pt idx="8612">
                  <c:v>285.2</c:v>
                </c:pt>
                <c:pt idx="8613">
                  <c:v>283.5</c:v>
                </c:pt>
                <c:pt idx="8614">
                  <c:v>284.5</c:v>
                </c:pt>
                <c:pt idx="8615">
                  <c:v>273.60000000000002</c:v>
                </c:pt>
                <c:pt idx="8616">
                  <c:v>274.7</c:v>
                </c:pt>
                <c:pt idx="8617">
                  <c:v>281.39999999999998</c:v>
                </c:pt>
                <c:pt idx="8618">
                  <c:v>281</c:v>
                </c:pt>
                <c:pt idx="8619">
                  <c:v>284.5</c:v>
                </c:pt>
                <c:pt idx="8620">
                  <c:v>283.2</c:v>
                </c:pt>
                <c:pt idx="8621">
                  <c:v>283.89999999999998</c:v>
                </c:pt>
                <c:pt idx="8622">
                  <c:v>271.8</c:v>
                </c:pt>
                <c:pt idx="8623">
                  <c:v>286.5</c:v>
                </c:pt>
                <c:pt idx="8624">
                  <c:v>286.5</c:v>
                </c:pt>
                <c:pt idx="8625">
                  <c:v>269.8</c:v>
                </c:pt>
                <c:pt idx="8626">
                  <c:v>282.2</c:v>
                </c:pt>
                <c:pt idx="8627">
                  <c:v>284.2</c:v>
                </c:pt>
                <c:pt idx="8628">
                  <c:v>285.39999999999998</c:v>
                </c:pt>
                <c:pt idx="8629">
                  <c:v>279.7</c:v>
                </c:pt>
                <c:pt idx="8630">
                  <c:v>284.8</c:v>
                </c:pt>
                <c:pt idx="8631">
                  <c:v>282.5</c:v>
                </c:pt>
                <c:pt idx="8632">
                  <c:v>281</c:v>
                </c:pt>
                <c:pt idx="8633">
                  <c:v>280.7</c:v>
                </c:pt>
                <c:pt idx="8634">
                  <c:v>286.2</c:v>
                </c:pt>
                <c:pt idx="8635">
                  <c:v>272.2</c:v>
                </c:pt>
                <c:pt idx="8636">
                  <c:v>282.60000000000002</c:v>
                </c:pt>
                <c:pt idx="8637">
                  <c:v>285.39999999999998</c:v>
                </c:pt>
                <c:pt idx="8638">
                  <c:v>281.3</c:v>
                </c:pt>
                <c:pt idx="8639">
                  <c:v>286.5</c:v>
                </c:pt>
                <c:pt idx="8640">
                  <c:v>284.5</c:v>
                </c:pt>
                <c:pt idx="8641">
                  <c:v>278.7</c:v>
                </c:pt>
                <c:pt idx="8642">
                  <c:v>280.39999999999998</c:v>
                </c:pt>
                <c:pt idx="8643">
                  <c:v>287.5</c:v>
                </c:pt>
                <c:pt idx="8644">
                  <c:v>286.5</c:v>
                </c:pt>
                <c:pt idx="8645">
                  <c:v>285.8</c:v>
                </c:pt>
                <c:pt idx="8646">
                  <c:v>282.5</c:v>
                </c:pt>
                <c:pt idx="8647">
                  <c:v>281.60000000000002</c:v>
                </c:pt>
                <c:pt idx="8648">
                  <c:v>285.60000000000002</c:v>
                </c:pt>
                <c:pt idx="8649">
                  <c:v>286.5</c:v>
                </c:pt>
                <c:pt idx="8650">
                  <c:v>286.5</c:v>
                </c:pt>
                <c:pt idx="8651">
                  <c:v>285.8</c:v>
                </c:pt>
                <c:pt idx="8652">
                  <c:v>282.5</c:v>
                </c:pt>
                <c:pt idx="8653">
                  <c:v>284.8</c:v>
                </c:pt>
                <c:pt idx="8654">
                  <c:v>278</c:v>
                </c:pt>
                <c:pt idx="8655">
                  <c:v>282.5</c:v>
                </c:pt>
                <c:pt idx="8656">
                  <c:v>283.60000000000002</c:v>
                </c:pt>
                <c:pt idx="8657">
                  <c:v>286.2</c:v>
                </c:pt>
                <c:pt idx="8658">
                  <c:v>289.5</c:v>
                </c:pt>
                <c:pt idx="8659">
                  <c:v>286.7</c:v>
                </c:pt>
                <c:pt idx="8660">
                  <c:v>281.5</c:v>
                </c:pt>
                <c:pt idx="8661">
                  <c:v>288.39999999999998</c:v>
                </c:pt>
                <c:pt idx="8662">
                  <c:v>286.10000000000002</c:v>
                </c:pt>
                <c:pt idx="8663">
                  <c:v>284.10000000000002</c:v>
                </c:pt>
                <c:pt idx="8664">
                  <c:v>284.5</c:v>
                </c:pt>
                <c:pt idx="8665">
                  <c:v>285.8</c:v>
                </c:pt>
                <c:pt idx="8666">
                  <c:v>284.39999999999998</c:v>
                </c:pt>
                <c:pt idx="8667">
                  <c:v>285.5</c:v>
                </c:pt>
                <c:pt idx="8668">
                  <c:v>285.5</c:v>
                </c:pt>
                <c:pt idx="8669">
                  <c:v>285.60000000000002</c:v>
                </c:pt>
                <c:pt idx="8670">
                  <c:v>286.5</c:v>
                </c:pt>
                <c:pt idx="8671">
                  <c:v>286.2</c:v>
                </c:pt>
                <c:pt idx="8672">
                  <c:v>288.2</c:v>
                </c:pt>
                <c:pt idx="8673">
                  <c:v>275.7</c:v>
                </c:pt>
                <c:pt idx="8674">
                  <c:v>285.2</c:v>
                </c:pt>
                <c:pt idx="8675">
                  <c:v>287.8</c:v>
                </c:pt>
                <c:pt idx="8676">
                  <c:v>285.5</c:v>
                </c:pt>
                <c:pt idx="8677">
                  <c:v>287.5</c:v>
                </c:pt>
                <c:pt idx="8678">
                  <c:v>287.5</c:v>
                </c:pt>
                <c:pt idx="8679">
                  <c:v>282.5</c:v>
                </c:pt>
                <c:pt idx="8680">
                  <c:v>283.3</c:v>
                </c:pt>
                <c:pt idx="8681">
                  <c:v>287.2</c:v>
                </c:pt>
                <c:pt idx="8682">
                  <c:v>287.3</c:v>
                </c:pt>
                <c:pt idx="8683">
                  <c:v>281.39999999999998</c:v>
                </c:pt>
                <c:pt idx="8684">
                  <c:v>289.2</c:v>
                </c:pt>
                <c:pt idx="8685">
                  <c:v>290.39999999999998</c:v>
                </c:pt>
                <c:pt idx="8686">
                  <c:v>289.10000000000002</c:v>
                </c:pt>
                <c:pt idx="8687">
                  <c:v>287.8</c:v>
                </c:pt>
                <c:pt idx="8688">
                  <c:v>288.39999999999998</c:v>
                </c:pt>
                <c:pt idx="8689">
                  <c:v>281</c:v>
                </c:pt>
                <c:pt idx="8690">
                  <c:v>279.39999999999998</c:v>
                </c:pt>
                <c:pt idx="8691">
                  <c:v>274.7</c:v>
                </c:pt>
                <c:pt idx="8692">
                  <c:v>286.8</c:v>
                </c:pt>
                <c:pt idx="8693">
                  <c:v>287.5</c:v>
                </c:pt>
                <c:pt idx="8694">
                  <c:v>287.3</c:v>
                </c:pt>
                <c:pt idx="8695">
                  <c:v>280</c:v>
                </c:pt>
                <c:pt idx="8696">
                  <c:v>286.5</c:v>
                </c:pt>
                <c:pt idx="8697">
                  <c:v>287.5</c:v>
                </c:pt>
                <c:pt idx="8698">
                  <c:v>288.8</c:v>
                </c:pt>
                <c:pt idx="8699">
                  <c:v>288.2</c:v>
                </c:pt>
                <c:pt idx="8700">
                  <c:v>281.5</c:v>
                </c:pt>
                <c:pt idx="8701">
                  <c:v>282.3</c:v>
                </c:pt>
                <c:pt idx="8702">
                  <c:v>287.5</c:v>
                </c:pt>
                <c:pt idx="8703">
                  <c:v>283.39999999999998</c:v>
                </c:pt>
                <c:pt idx="8704">
                  <c:v>278.8</c:v>
                </c:pt>
                <c:pt idx="8705">
                  <c:v>287.8</c:v>
                </c:pt>
                <c:pt idx="8706">
                  <c:v>287.5</c:v>
                </c:pt>
                <c:pt idx="8707">
                  <c:v>287.5</c:v>
                </c:pt>
                <c:pt idx="8708">
                  <c:v>278.8</c:v>
                </c:pt>
                <c:pt idx="8709">
                  <c:v>286.5</c:v>
                </c:pt>
                <c:pt idx="8710">
                  <c:v>286.10000000000002</c:v>
                </c:pt>
                <c:pt idx="8711">
                  <c:v>288.2</c:v>
                </c:pt>
                <c:pt idx="8712">
                  <c:v>287.3</c:v>
                </c:pt>
                <c:pt idx="8713">
                  <c:v>278.8</c:v>
                </c:pt>
                <c:pt idx="8714">
                  <c:v>287.8</c:v>
                </c:pt>
                <c:pt idx="8715">
                  <c:v>278.7</c:v>
                </c:pt>
                <c:pt idx="8716">
                  <c:v>282.2</c:v>
                </c:pt>
                <c:pt idx="8717">
                  <c:v>283.3</c:v>
                </c:pt>
                <c:pt idx="8718">
                  <c:v>288.39999999999998</c:v>
                </c:pt>
                <c:pt idx="8719">
                  <c:v>283.2</c:v>
                </c:pt>
                <c:pt idx="8720">
                  <c:v>286.5</c:v>
                </c:pt>
                <c:pt idx="8721">
                  <c:v>285.39999999999998</c:v>
                </c:pt>
                <c:pt idx="8722">
                  <c:v>283.60000000000002</c:v>
                </c:pt>
                <c:pt idx="8723">
                  <c:v>286.10000000000002</c:v>
                </c:pt>
                <c:pt idx="8724">
                  <c:v>287.5</c:v>
                </c:pt>
                <c:pt idx="8725">
                  <c:v>285.10000000000002</c:v>
                </c:pt>
                <c:pt idx="8726">
                  <c:v>279.89999999999998</c:v>
                </c:pt>
                <c:pt idx="8727">
                  <c:v>285.39999999999998</c:v>
                </c:pt>
                <c:pt idx="8728">
                  <c:v>283.5</c:v>
                </c:pt>
                <c:pt idx="8729">
                  <c:v>288.10000000000002</c:v>
                </c:pt>
                <c:pt idx="8730">
                  <c:v>283.60000000000002</c:v>
                </c:pt>
                <c:pt idx="8731">
                  <c:v>283.7</c:v>
                </c:pt>
                <c:pt idx="8732">
                  <c:v>273.60000000000002</c:v>
                </c:pt>
                <c:pt idx="8733">
                  <c:v>289.3</c:v>
                </c:pt>
                <c:pt idx="8734">
                  <c:v>290.39999999999998</c:v>
                </c:pt>
                <c:pt idx="8735">
                  <c:v>289.2</c:v>
                </c:pt>
                <c:pt idx="8736">
                  <c:v>279.7</c:v>
                </c:pt>
                <c:pt idx="8737">
                  <c:v>290.39999999999998</c:v>
                </c:pt>
                <c:pt idx="8738">
                  <c:v>289.2</c:v>
                </c:pt>
                <c:pt idx="8739">
                  <c:v>288.5</c:v>
                </c:pt>
                <c:pt idx="8740">
                  <c:v>285.8</c:v>
                </c:pt>
                <c:pt idx="8741">
                  <c:v>289.10000000000002</c:v>
                </c:pt>
                <c:pt idx="8742">
                  <c:v>291.39999999999998</c:v>
                </c:pt>
                <c:pt idx="8743">
                  <c:v>287.10000000000002</c:v>
                </c:pt>
                <c:pt idx="8744">
                  <c:v>290.39999999999998</c:v>
                </c:pt>
                <c:pt idx="8745">
                  <c:v>289.5</c:v>
                </c:pt>
                <c:pt idx="8746">
                  <c:v>279.5</c:v>
                </c:pt>
                <c:pt idx="8747">
                  <c:v>284.8</c:v>
                </c:pt>
                <c:pt idx="8748">
                  <c:v>286.5</c:v>
                </c:pt>
                <c:pt idx="8749">
                  <c:v>282.5</c:v>
                </c:pt>
                <c:pt idx="8750">
                  <c:v>285.8</c:v>
                </c:pt>
                <c:pt idx="8751">
                  <c:v>285.5</c:v>
                </c:pt>
                <c:pt idx="8752">
                  <c:v>282.8</c:v>
                </c:pt>
                <c:pt idx="8753">
                  <c:v>286.10000000000002</c:v>
                </c:pt>
                <c:pt idx="8754">
                  <c:v>286.5</c:v>
                </c:pt>
                <c:pt idx="8755">
                  <c:v>283.10000000000002</c:v>
                </c:pt>
                <c:pt idx="8756">
                  <c:v>285.8</c:v>
                </c:pt>
                <c:pt idx="8757">
                  <c:v>282.60000000000002</c:v>
                </c:pt>
                <c:pt idx="8758">
                  <c:v>282.2</c:v>
                </c:pt>
                <c:pt idx="8759">
                  <c:v>283.5</c:v>
                </c:pt>
                <c:pt idx="8760">
                  <c:v>274.7</c:v>
                </c:pt>
                <c:pt idx="8761">
                  <c:v>285.8</c:v>
                </c:pt>
                <c:pt idx="8762">
                  <c:v>285.8</c:v>
                </c:pt>
                <c:pt idx="8763">
                  <c:v>286.5</c:v>
                </c:pt>
                <c:pt idx="8764">
                  <c:v>282.60000000000002</c:v>
                </c:pt>
                <c:pt idx="8765">
                  <c:v>282.5</c:v>
                </c:pt>
                <c:pt idx="8766">
                  <c:v>287.39999999999998</c:v>
                </c:pt>
                <c:pt idx="8767">
                  <c:v>287.8</c:v>
                </c:pt>
                <c:pt idx="8768">
                  <c:v>287.8</c:v>
                </c:pt>
                <c:pt idx="8769">
                  <c:v>287.5</c:v>
                </c:pt>
                <c:pt idx="8770">
                  <c:v>288.8</c:v>
                </c:pt>
                <c:pt idx="8771">
                  <c:v>289.5</c:v>
                </c:pt>
                <c:pt idx="8772">
                  <c:v>289.5</c:v>
                </c:pt>
                <c:pt idx="8773">
                  <c:v>286.60000000000002</c:v>
                </c:pt>
                <c:pt idx="8774">
                  <c:v>285.7</c:v>
                </c:pt>
                <c:pt idx="8775">
                  <c:v>276.7</c:v>
                </c:pt>
                <c:pt idx="8776">
                  <c:v>285.10000000000002</c:v>
                </c:pt>
                <c:pt idx="8777">
                  <c:v>277.3</c:v>
                </c:pt>
                <c:pt idx="8778">
                  <c:v>287.2</c:v>
                </c:pt>
                <c:pt idx="8779">
                  <c:v>285.39999999999998</c:v>
                </c:pt>
                <c:pt idx="8780">
                  <c:v>286.89999999999998</c:v>
                </c:pt>
                <c:pt idx="8781">
                  <c:v>290.39999999999998</c:v>
                </c:pt>
                <c:pt idx="8782">
                  <c:v>289.8</c:v>
                </c:pt>
                <c:pt idx="8783">
                  <c:v>289.8</c:v>
                </c:pt>
                <c:pt idx="8784">
                  <c:v>288.5</c:v>
                </c:pt>
                <c:pt idx="8785">
                  <c:v>289.8</c:v>
                </c:pt>
                <c:pt idx="8786">
                  <c:v>288.5</c:v>
                </c:pt>
                <c:pt idx="8787">
                  <c:v>289.39999999999998</c:v>
                </c:pt>
                <c:pt idx="8788">
                  <c:v>281.89999999999998</c:v>
                </c:pt>
                <c:pt idx="8789">
                  <c:v>285.8</c:v>
                </c:pt>
                <c:pt idx="8790">
                  <c:v>284.5</c:v>
                </c:pt>
                <c:pt idx="8791">
                  <c:v>290.10000000000002</c:v>
                </c:pt>
                <c:pt idx="8792">
                  <c:v>288.8</c:v>
                </c:pt>
                <c:pt idx="8793">
                  <c:v>287.5</c:v>
                </c:pt>
                <c:pt idx="8794">
                  <c:v>288.8</c:v>
                </c:pt>
                <c:pt idx="8795">
                  <c:v>288.10000000000002</c:v>
                </c:pt>
                <c:pt idx="8796">
                  <c:v>274.8</c:v>
                </c:pt>
                <c:pt idx="8797">
                  <c:v>279.8</c:v>
                </c:pt>
                <c:pt idx="8798">
                  <c:v>287.10000000000002</c:v>
                </c:pt>
                <c:pt idx="8799">
                  <c:v>287.5</c:v>
                </c:pt>
                <c:pt idx="8800">
                  <c:v>286</c:v>
                </c:pt>
                <c:pt idx="8801">
                  <c:v>286.3</c:v>
                </c:pt>
                <c:pt idx="8802">
                  <c:v>287.5</c:v>
                </c:pt>
                <c:pt idx="8803">
                  <c:v>291.8</c:v>
                </c:pt>
                <c:pt idx="8804">
                  <c:v>293.10000000000002</c:v>
                </c:pt>
                <c:pt idx="8805">
                  <c:v>292.39999999999998</c:v>
                </c:pt>
                <c:pt idx="8806">
                  <c:v>289.3</c:v>
                </c:pt>
                <c:pt idx="8807">
                  <c:v>278</c:v>
                </c:pt>
                <c:pt idx="8808">
                  <c:v>277.5</c:v>
                </c:pt>
                <c:pt idx="8809">
                  <c:v>285.8</c:v>
                </c:pt>
                <c:pt idx="8810">
                  <c:v>287.8</c:v>
                </c:pt>
                <c:pt idx="8811">
                  <c:v>288.5</c:v>
                </c:pt>
                <c:pt idx="8812">
                  <c:v>287.39999999999998</c:v>
                </c:pt>
                <c:pt idx="8813">
                  <c:v>287.5</c:v>
                </c:pt>
                <c:pt idx="8814">
                  <c:v>289.39999999999998</c:v>
                </c:pt>
                <c:pt idx="8815">
                  <c:v>285.5</c:v>
                </c:pt>
                <c:pt idx="8816">
                  <c:v>287.39999999999998</c:v>
                </c:pt>
                <c:pt idx="8817">
                  <c:v>288.5</c:v>
                </c:pt>
                <c:pt idx="8818">
                  <c:v>278.5</c:v>
                </c:pt>
                <c:pt idx="8819">
                  <c:v>286.5</c:v>
                </c:pt>
                <c:pt idx="8820">
                  <c:v>285.5</c:v>
                </c:pt>
                <c:pt idx="8821">
                  <c:v>291.10000000000002</c:v>
                </c:pt>
                <c:pt idx="8822">
                  <c:v>291.8</c:v>
                </c:pt>
                <c:pt idx="8823">
                  <c:v>292.39999999999998</c:v>
                </c:pt>
                <c:pt idx="8824">
                  <c:v>284.39999999999998</c:v>
                </c:pt>
                <c:pt idx="8825">
                  <c:v>289.8</c:v>
                </c:pt>
                <c:pt idx="8826">
                  <c:v>284.60000000000002</c:v>
                </c:pt>
                <c:pt idx="8827">
                  <c:v>289.8</c:v>
                </c:pt>
                <c:pt idx="8828">
                  <c:v>287.2</c:v>
                </c:pt>
                <c:pt idx="8829">
                  <c:v>289.39999999999998</c:v>
                </c:pt>
                <c:pt idx="8830">
                  <c:v>285.8</c:v>
                </c:pt>
                <c:pt idx="8831">
                  <c:v>285.89999999999998</c:v>
                </c:pt>
                <c:pt idx="8832">
                  <c:v>284.5</c:v>
                </c:pt>
                <c:pt idx="8833">
                  <c:v>288.8</c:v>
                </c:pt>
                <c:pt idx="8834">
                  <c:v>288.2</c:v>
                </c:pt>
                <c:pt idx="8835">
                  <c:v>289.39999999999998</c:v>
                </c:pt>
                <c:pt idx="8836">
                  <c:v>288.8</c:v>
                </c:pt>
                <c:pt idx="8837">
                  <c:v>287.5</c:v>
                </c:pt>
                <c:pt idx="8838">
                  <c:v>287.5</c:v>
                </c:pt>
                <c:pt idx="8839">
                  <c:v>287.8</c:v>
                </c:pt>
                <c:pt idx="8840">
                  <c:v>287.8</c:v>
                </c:pt>
                <c:pt idx="8841">
                  <c:v>289.39999999999998</c:v>
                </c:pt>
                <c:pt idx="8842">
                  <c:v>290.8</c:v>
                </c:pt>
                <c:pt idx="8843">
                  <c:v>290.10000000000002</c:v>
                </c:pt>
                <c:pt idx="8844">
                  <c:v>289.5</c:v>
                </c:pt>
                <c:pt idx="8845">
                  <c:v>286.3</c:v>
                </c:pt>
                <c:pt idx="8846">
                  <c:v>285.39999999999998</c:v>
                </c:pt>
                <c:pt idx="8847">
                  <c:v>285.5</c:v>
                </c:pt>
                <c:pt idx="8848">
                  <c:v>279.10000000000002</c:v>
                </c:pt>
                <c:pt idx="8849">
                  <c:v>287.2</c:v>
                </c:pt>
                <c:pt idx="8850">
                  <c:v>288.39999999999998</c:v>
                </c:pt>
                <c:pt idx="8851">
                  <c:v>287.5</c:v>
                </c:pt>
                <c:pt idx="8852">
                  <c:v>285.60000000000002</c:v>
                </c:pt>
                <c:pt idx="8853">
                  <c:v>289.39999999999998</c:v>
                </c:pt>
                <c:pt idx="8854">
                  <c:v>290.10000000000002</c:v>
                </c:pt>
                <c:pt idx="8855">
                  <c:v>288.8</c:v>
                </c:pt>
                <c:pt idx="8856">
                  <c:v>292.39999999999998</c:v>
                </c:pt>
                <c:pt idx="8857">
                  <c:v>283.3</c:v>
                </c:pt>
                <c:pt idx="8858">
                  <c:v>280.5</c:v>
                </c:pt>
                <c:pt idx="8859">
                  <c:v>290.3</c:v>
                </c:pt>
                <c:pt idx="8860">
                  <c:v>286.89999999999998</c:v>
                </c:pt>
                <c:pt idx="8861">
                  <c:v>278.3</c:v>
                </c:pt>
                <c:pt idx="8862">
                  <c:v>283.39999999999998</c:v>
                </c:pt>
                <c:pt idx="8863">
                  <c:v>287.89999999999998</c:v>
                </c:pt>
                <c:pt idx="8864">
                  <c:v>287.8</c:v>
                </c:pt>
                <c:pt idx="8865">
                  <c:v>286.5</c:v>
                </c:pt>
                <c:pt idx="8866">
                  <c:v>282.8</c:v>
                </c:pt>
                <c:pt idx="8867">
                  <c:v>280.39999999999998</c:v>
                </c:pt>
                <c:pt idx="8868">
                  <c:v>284.39999999999998</c:v>
                </c:pt>
                <c:pt idx="8869">
                  <c:v>283.3</c:v>
                </c:pt>
                <c:pt idx="8870">
                  <c:v>285.60000000000002</c:v>
                </c:pt>
                <c:pt idx="8871">
                  <c:v>291.39999999999998</c:v>
                </c:pt>
                <c:pt idx="8872">
                  <c:v>288.5</c:v>
                </c:pt>
                <c:pt idx="8873">
                  <c:v>289.7</c:v>
                </c:pt>
                <c:pt idx="8874">
                  <c:v>281.7</c:v>
                </c:pt>
                <c:pt idx="8875">
                  <c:v>289.10000000000002</c:v>
                </c:pt>
                <c:pt idx="8876">
                  <c:v>287.89999999999998</c:v>
                </c:pt>
                <c:pt idx="8877">
                  <c:v>288.5</c:v>
                </c:pt>
                <c:pt idx="8878">
                  <c:v>289.8</c:v>
                </c:pt>
                <c:pt idx="8879">
                  <c:v>285.89999999999998</c:v>
                </c:pt>
                <c:pt idx="8880">
                  <c:v>289.39999999999998</c:v>
                </c:pt>
                <c:pt idx="8881">
                  <c:v>277.60000000000002</c:v>
                </c:pt>
                <c:pt idx="8882">
                  <c:v>282.10000000000002</c:v>
                </c:pt>
                <c:pt idx="8883">
                  <c:v>289.39999999999998</c:v>
                </c:pt>
                <c:pt idx="8884">
                  <c:v>287.5</c:v>
                </c:pt>
                <c:pt idx="8885">
                  <c:v>288.8</c:v>
                </c:pt>
                <c:pt idx="8886">
                  <c:v>289.5</c:v>
                </c:pt>
                <c:pt idx="8887">
                  <c:v>288.39999999999998</c:v>
                </c:pt>
                <c:pt idx="8888">
                  <c:v>279.39999999999998</c:v>
                </c:pt>
                <c:pt idx="8889">
                  <c:v>289.3</c:v>
                </c:pt>
                <c:pt idx="8890">
                  <c:v>289.5</c:v>
                </c:pt>
                <c:pt idx="8891">
                  <c:v>289.5</c:v>
                </c:pt>
                <c:pt idx="8892">
                  <c:v>291.3</c:v>
                </c:pt>
                <c:pt idx="8893">
                  <c:v>287.10000000000002</c:v>
                </c:pt>
                <c:pt idx="8894">
                  <c:v>287.7</c:v>
                </c:pt>
                <c:pt idx="8895">
                  <c:v>292.5</c:v>
                </c:pt>
                <c:pt idx="8896">
                  <c:v>291</c:v>
                </c:pt>
                <c:pt idx="8897">
                  <c:v>291.8</c:v>
                </c:pt>
                <c:pt idx="8898">
                  <c:v>287.7</c:v>
                </c:pt>
                <c:pt idx="8899">
                  <c:v>282</c:v>
                </c:pt>
                <c:pt idx="8900">
                  <c:v>289.10000000000002</c:v>
                </c:pt>
                <c:pt idx="8901">
                  <c:v>289.5</c:v>
                </c:pt>
                <c:pt idx="8902">
                  <c:v>289.2</c:v>
                </c:pt>
                <c:pt idx="8903">
                  <c:v>289.10000000000002</c:v>
                </c:pt>
                <c:pt idx="8904">
                  <c:v>289.5</c:v>
                </c:pt>
                <c:pt idx="8905">
                  <c:v>289.60000000000002</c:v>
                </c:pt>
                <c:pt idx="8906">
                  <c:v>284.39999999999998</c:v>
                </c:pt>
                <c:pt idx="8907">
                  <c:v>281.60000000000002</c:v>
                </c:pt>
                <c:pt idx="8908">
                  <c:v>287.39999999999998</c:v>
                </c:pt>
                <c:pt idx="8909">
                  <c:v>284.5</c:v>
                </c:pt>
                <c:pt idx="8910">
                  <c:v>288.3</c:v>
                </c:pt>
                <c:pt idx="8911">
                  <c:v>288.3</c:v>
                </c:pt>
                <c:pt idx="8912">
                  <c:v>282</c:v>
                </c:pt>
                <c:pt idx="8913">
                  <c:v>282.2</c:v>
                </c:pt>
                <c:pt idx="8914">
                  <c:v>284.10000000000002</c:v>
                </c:pt>
                <c:pt idx="8915">
                  <c:v>284.89999999999998</c:v>
                </c:pt>
                <c:pt idx="8916">
                  <c:v>286.39999999999998</c:v>
                </c:pt>
                <c:pt idx="8917">
                  <c:v>292.39999999999998</c:v>
                </c:pt>
                <c:pt idx="8918">
                  <c:v>291.2</c:v>
                </c:pt>
                <c:pt idx="8919">
                  <c:v>287.7</c:v>
                </c:pt>
                <c:pt idx="8920">
                  <c:v>291.2</c:v>
                </c:pt>
                <c:pt idx="8921">
                  <c:v>290.39999999999998</c:v>
                </c:pt>
                <c:pt idx="8922">
                  <c:v>288.60000000000002</c:v>
                </c:pt>
                <c:pt idx="8923">
                  <c:v>290.2</c:v>
                </c:pt>
                <c:pt idx="8924">
                  <c:v>290.10000000000002</c:v>
                </c:pt>
                <c:pt idx="8925">
                  <c:v>288.60000000000002</c:v>
                </c:pt>
                <c:pt idx="8926">
                  <c:v>289.89999999999998</c:v>
                </c:pt>
                <c:pt idx="8927">
                  <c:v>289.7</c:v>
                </c:pt>
                <c:pt idx="8928">
                  <c:v>279.10000000000002</c:v>
                </c:pt>
                <c:pt idx="8929">
                  <c:v>287.60000000000002</c:v>
                </c:pt>
                <c:pt idx="8930">
                  <c:v>278.8</c:v>
                </c:pt>
                <c:pt idx="8931">
                  <c:v>287.8</c:v>
                </c:pt>
                <c:pt idx="8932">
                  <c:v>292.7</c:v>
                </c:pt>
                <c:pt idx="8933">
                  <c:v>292.8</c:v>
                </c:pt>
                <c:pt idx="8934">
                  <c:v>289.60000000000002</c:v>
                </c:pt>
                <c:pt idx="8935">
                  <c:v>292.89999999999998</c:v>
                </c:pt>
                <c:pt idx="8936">
                  <c:v>290.8</c:v>
                </c:pt>
                <c:pt idx="8937">
                  <c:v>291.39999999999998</c:v>
                </c:pt>
                <c:pt idx="8938">
                  <c:v>287.8</c:v>
                </c:pt>
                <c:pt idx="8939">
                  <c:v>289.7</c:v>
                </c:pt>
                <c:pt idx="8940">
                  <c:v>286.7</c:v>
                </c:pt>
                <c:pt idx="8941">
                  <c:v>291.3</c:v>
                </c:pt>
                <c:pt idx="8942">
                  <c:v>288.5</c:v>
                </c:pt>
                <c:pt idx="8943">
                  <c:v>291.3</c:v>
                </c:pt>
                <c:pt idx="8944">
                  <c:v>290.60000000000002</c:v>
                </c:pt>
                <c:pt idx="8945">
                  <c:v>289.10000000000002</c:v>
                </c:pt>
                <c:pt idx="8946">
                  <c:v>292.3</c:v>
                </c:pt>
                <c:pt idx="8947">
                  <c:v>285.89999999999998</c:v>
                </c:pt>
                <c:pt idx="8948">
                  <c:v>290</c:v>
                </c:pt>
                <c:pt idx="8949">
                  <c:v>294.39999999999998</c:v>
                </c:pt>
                <c:pt idx="8950">
                  <c:v>285.5</c:v>
                </c:pt>
                <c:pt idx="8951">
                  <c:v>291.7</c:v>
                </c:pt>
                <c:pt idx="8952">
                  <c:v>290.5</c:v>
                </c:pt>
                <c:pt idx="8953">
                  <c:v>290.39999999999998</c:v>
                </c:pt>
                <c:pt idx="8954">
                  <c:v>291.10000000000002</c:v>
                </c:pt>
                <c:pt idx="8955">
                  <c:v>289.60000000000002</c:v>
                </c:pt>
                <c:pt idx="8956">
                  <c:v>290.7</c:v>
                </c:pt>
                <c:pt idx="8957">
                  <c:v>287.8</c:v>
                </c:pt>
                <c:pt idx="8958">
                  <c:v>289.3</c:v>
                </c:pt>
                <c:pt idx="8959">
                  <c:v>287.60000000000002</c:v>
                </c:pt>
                <c:pt idx="8960">
                  <c:v>291.10000000000002</c:v>
                </c:pt>
                <c:pt idx="8961">
                  <c:v>286.7</c:v>
                </c:pt>
                <c:pt idx="8962">
                  <c:v>281.8</c:v>
                </c:pt>
                <c:pt idx="8963">
                  <c:v>287.39999999999998</c:v>
                </c:pt>
                <c:pt idx="8964">
                  <c:v>292.3</c:v>
                </c:pt>
                <c:pt idx="8965">
                  <c:v>290.89999999999998</c:v>
                </c:pt>
                <c:pt idx="8966">
                  <c:v>285.8</c:v>
                </c:pt>
                <c:pt idx="8967">
                  <c:v>292</c:v>
                </c:pt>
                <c:pt idx="8968">
                  <c:v>293.7</c:v>
                </c:pt>
                <c:pt idx="8969">
                  <c:v>293.2</c:v>
                </c:pt>
                <c:pt idx="8970">
                  <c:v>295.3</c:v>
                </c:pt>
                <c:pt idx="8971">
                  <c:v>290.89999999999998</c:v>
                </c:pt>
                <c:pt idx="8972">
                  <c:v>291.3</c:v>
                </c:pt>
                <c:pt idx="8973">
                  <c:v>290.5</c:v>
                </c:pt>
                <c:pt idx="8974">
                  <c:v>289.60000000000002</c:v>
                </c:pt>
                <c:pt idx="8975">
                  <c:v>288.60000000000002</c:v>
                </c:pt>
                <c:pt idx="8976">
                  <c:v>292.39999999999998</c:v>
                </c:pt>
                <c:pt idx="8977">
                  <c:v>292.2</c:v>
                </c:pt>
                <c:pt idx="8978">
                  <c:v>291.39999999999998</c:v>
                </c:pt>
                <c:pt idx="8979">
                  <c:v>282.89999999999998</c:v>
                </c:pt>
                <c:pt idx="8980">
                  <c:v>291.2</c:v>
                </c:pt>
                <c:pt idx="8981">
                  <c:v>290.39999999999998</c:v>
                </c:pt>
                <c:pt idx="8982">
                  <c:v>283.8</c:v>
                </c:pt>
                <c:pt idx="8983">
                  <c:v>292.60000000000002</c:v>
                </c:pt>
                <c:pt idx="8984">
                  <c:v>291.10000000000002</c:v>
                </c:pt>
                <c:pt idx="8985">
                  <c:v>293.3</c:v>
                </c:pt>
                <c:pt idx="8986">
                  <c:v>294.60000000000002</c:v>
                </c:pt>
                <c:pt idx="8987">
                  <c:v>293.7</c:v>
                </c:pt>
                <c:pt idx="8988">
                  <c:v>293.5</c:v>
                </c:pt>
                <c:pt idx="8989">
                  <c:v>291</c:v>
                </c:pt>
                <c:pt idx="8990">
                  <c:v>290.5</c:v>
                </c:pt>
                <c:pt idx="8991">
                  <c:v>276.39999999999998</c:v>
                </c:pt>
                <c:pt idx="8992">
                  <c:v>281.89999999999998</c:v>
                </c:pt>
                <c:pt idx="8993">
                  <c:v>291.10000000000002</c:v>
                </c:pt>
                <c:pt idx="8994">
                  <c:v>292.39999999999998</c:v>
                </c:pt>
                <c:pt idx="8995">
                  <c:v>291.8</c:v>
                </c:pt>
                <c:pt idx="8996">
                  <c:v>284.39999999999998</c:v>
                </c:pt>
                <c:pt idx="8997">
                  <c:v>293.60000000000002</c:v>
                </c:pt>
                <c:pt idx="8998">
                  <c:v>287.2</c:v>
                </c:pt>
                <c:pt idx="8999">
                  <c:v>285.7</c:v>
                </c:pt>
                <c:pt idx="9000">
                  <c:v>284.8</c:v>
                </c:pt>
                <c:pt idx="9001">
                  <c:v>292.89999999999998</c:v>
                </c:pt>
                <c:pt idx="9002">
                  <c:v>292.7</c:v>
                </c:pt>
                <c:pt idx="9003">
                  <c:v>292.5</c:v>
                </c:pt>
                <c:pt idx="9004">
                  <c:v>293.89999999999998</c:v>
                </c:pt>
                <c:pt idx="9005">
                  <c:v>293.7</c:v>
                </c:pt>
                <c:pt idx="9006">
                  <c:v>295.39999999999998</c:v>
                </c:pt>
                <c:pt idx="9007">
                  <c:v>288.60000000000002</c:v>
                </c:pt>
                <c:pt idx="9008">
                  <c:v>290.8</c:v>
                </c:pt>
                <c:pt idx="9009">
                  <c:v>290.39999999999998</c:v>
                </c:pt>
                <c:pt idx="9010">
                  <c:v>291.60000000000002</c:v>
                </c:pt>
                <c:pt idx="9011">
                  <c:v>289.5</c:v>
                </c:pt>
                <c:pt idx="9012">
                  <c:v>290.7</c:v>
                </c:pt>
                <c:pt idx="9013">
                  <c:v>292.39999999999998</c:v>
                </c:pt>
                <c:pt idx="9014">
                  <c:v>291.10000000000002</c:v>
                </c:pt>
                <c:pt idx="9015">
                  <c:v>290.5</c:v>
                </c:pt>
                <c:pt idx="9016">
                  <c:v>295</c:v>
                </c:pt>
                <c:pt idx="9017">
                  <c:v>285.3</c:v>
                </c:pt>
                <c:pt idx="9018">
                  <c:v>288.2</c:v>
                </c:pt>
                <c:pt idx="9019">
                  <c:v>290.2</c:v>
                </c:pt>
                <c:pt idx="9020">
                  <c:v>289.89999999999998</c:v>
                </c:pt>
                <c:pt idx="9021">
                  <c:v>287.2</c:v>
                </c:pt>
                <c:pt idx="9022">
                  <c:v>291.3</c:v>
                </c:pt>
                <c:pt idx="9023">
                  <c:v>291.7</c:v>
                </c:pt>
                <c:pt idx="9024">
                  <c:v>291.8</c:v>
                </c:pt>
                <c:pt idx="9025">
                  <c:v>291.39999999999998</c:v>
                </c:pt>
                <c:pt idx="9026">
                  <c:v>292.3</c:v>
                </c:pt>
                <c:pt idx="9027">
                  <c:v>290.7</c:v>
                </c:pt>
                <c:pt idx="9028">
                  <c:v>287.7</c:v>
                </c:pt>
                <c:pt idx="9029">
                  <c:v>290.89999999999998</c:v>
                </c:pt>
                <c:pt idx="9030">
                  <c:v>295</c:v>
                </c:pt>
                <c:pt idx="9031">
                  <c:v>289.8</c:v>
                </c:pt>
                <c:pt idx="9032">
                  <c:v>294</c:v>
                </c:pt>
                <c:pt idx="9033">
                  <c:v>294.10000000000002</c:v>
                </c:pt>
                <c:pt idx="9034">
                  <c:v>294.5</c:v>
                </c:pt>
                <c:pt idx="9035">
                  <c:v>284.3</c:v>
                </c:pt>
                <c:pt idx="9036">
                  <c:v>295.2</c:v>
                </c:pt>
                <c:pt idx="9037">
                  <c:v>293.5</c:v>
                </c:pt>
                <c:pt idx="9038">
                  <c:v>293</c:v>
                </c:pt>
                <c:pt idx="9039">
                  <c:v>295</c:v>
                </c:pt>
                <c:pt idx="9040">
                  <c:v>292.60000000000002</c:v>
                </c:pt>
                <c:pt idx="9041">
                  <c:v>290.7</c:v>
                </c:pt>
                <c:pt idx="9042">
                  <c:v>289.5</c:v>
                </c:pt>
                <c:pt idx="9043">
                  <c:v>296.39999999999998</c:v>
                </c:pt>
                <c:pt idx="9044">
                  <c:v>291.2</c:v>
                </c:pt>
                <c:pt idx="9045">
                  <c:v>289.2</c:v>
                </c:pt>
                <c:pt idx="9046">
                  <c:v>292.39999999999998</c:v>
                </c:pt>
                <c:pt idx="9047">
                  <c:v>292.3</c:v>
                </c:pt>
                <c:pt idx="9048">
                  <c:v>287.10000000000002</c:v>
                </c:pt>
                <c:pt idx="9049">
                  <c:v>291</c:v>
                </c:pt>
                <c:pt idx="9050">
                  <c:v>290.2</c:v>
                </c:pt>
                <c:pt idx="9051">
                  <c:v>291.3</c:v>
                </c:pt>
                <c:pt idx="9052">
                  <c:v>281.10000000000002</c:v>
                </c:pt>
                <c:pt idx="9053">
                  <c:v>283.2</c:v>
                </c:pt>
                <c:pt idx="9054">
                  <c:v>294.3</c:v>
                </c:pt>
                <c:pt idx="9055">
                  <c:v>292.60000000000002</c:v>
                </c:pt>
                <c:pt idx="9056">
                  <c:v>290.3</c:v>
                </c:pt>
                <c:pt idx="9057">
                  <c:v>295</c:v>
                </c:pt>
                <c:pt idx="9058">
                  <c:v>296.3</c:v>
                </c:pt>
                <c:pt idx="9059">
                  <c:v>289.10000000000002</c:v>
                </c:pt>
                <c:pt idx="9060">
                  <c:v>296.60000000000002</c:v>
                </c:pt>
                <c:pt idx="9061">
                  <c:v>297.3</c:v>
                </c:pt>
                <c:pt idx="9062">
                  <c:v>293.60000000000002</c:v>
                </c:pt>
                <c:pt idx="9063">
                  <c:v>293.8</c:v>
                </c:pt>
                <c:pt idx="9064">
                  <c:v>295.39999999999998</c:v>
                </c:pt>
                <c:pt idx="9065">
                  <c:v>292.2</c:v>
                </c:pt>
                <c:pt idx="9066">
                  <c:v>295.60000000000002</c:v>
                </c:pt>
                <c:pt idx="9067">
                  <c:v>290.89999999999998</c:v>
                </c:pt>
                <c:pt idx="9068">
                  <c:v>290</c:v>
                </c:pt>
                <c:pt idx="9069">
                  <c:v>295</c:v>
                </c:pt>
                <c:pt idx="9070">
                  <c:v>295.39999999999998</c:v>
                </c:pt>
                <c:pt idx="9071">
                  <c:v>292.2</c:v>
                </c:pt>
                <c:pt idx="9072">
                  <c:v>295.5</c:v>
                </c:pt>
                <c:pt idx="9073">
                  <c:v>288.3</c:v>
                </c:pt>
                <c:pt idx="9074">
                  <c:v>291.7</c:v>
                </c:pt>
                <c:pt idx="9075">
                  <c:v>293.10000000000002</c:v>
                </c:pt>
                <c:pt idx="9076">
                  <c:v>284.10000000000002</c:v>
                </c:pt>
                <c:pt idx="9077">
                  <c:v>293.10000000000002</c:v>
                </c:pt>
                <c:pt idx="9078">
                  <c:v>288.8</c:v>
                </c:pt>
                <c:pt idx="9079">
                  <c:v>294.10000000000002</c:v>
                </c:pt>
                <c:pt idx="9080">
                  <c:v>294.2</c:v>
                </c:pt>
                <c:pt idx="9081">
                  <c:v>294</c:v>
                </c:pt>
                <c:pt idx="9082">
                  <c:v>287.10000000000002</c:v>
                </c:pt>
                <c:pt idx="9083">
                  <c:v>295.39999999999998</c:v>
                </c:pt>
                <c:pt idx="9084">
                  <c:v>293.7</c:v>
                </c:pt>
                <c:pt idx="9085">
                  <c:v>294.3</c:v>
                </c:pt>
                <c:pt idx="9086">
                  <c:v>295.39999999999998</c:v>
                </c:pt>
                <c:pt idx="9087">
                  <c:v>293.2</c:v>
                </c:pt>
                <c:pt idx="9088">
                  <c:v>294.2</c:v>
                </c:pt>
                <c:pt idx="9089">
                  <c:v>293.89999999999998</c:v>
                </c:pt>
                <c:pt idx="9090">
                  <c:v>292.39999999999998</c:v>
                </c:pt>
                <c:pt idx="9091">
                  <c:v>294.2</c:v>
                </c:pt>
                <c:pt idx="9092">
                  <c:v>293.60000000000002</c:v>
                </c:pt>
                <c:pt idx="9093">
                  <c:v>292.2</c:v>
                </c:pt>
                <c:pt idx="9094">
                  <c:v>293.89999999999998</c:v>
                </c:pt>
                <c:pt idx="9095">
                  <c:v>289.7</c:v>
                </c:pt>
                <c:pt idx="9096">
                  <c:v>292.10000000000002</c:v>
                </c:pt>
                <c:pt idx="9097">
                  <c:v>293.39999999999998</c:v>
                </c:pt>
                <c:pt idx="9098">
                  <c:v>291.5</c:v>
                </c:pt>
                <c:pt idx="9099">
                  <c:v>289</c:v>
                </c:pt>
                <c:pt idx="9100">
                  <c:v>293.10000000000002</c:v>
                </c:pt>
                <c:pt idx="9101">
                  <c:v>294.39999999999998</c:v>
                </c:pt>
                <c:pt idx="9102">
                  <c:v>295</c:v>
                </c:pt>
                <c:pt idx="9103">
                  <c:v>293.7</c:v>
                </c:pt>
                <c:pt idx="9104">
                  <c:v>293.39999999999998</c:v>
                </c:pt>
                <c:pt idx="9105">
                  <c:v>292.3</c:v>
                </c:pt>
                <c:pt idx="9106">
                  <c:v>284.5</c:v>
                </c:pt>
                <c:pt idx="9107">
                  <c:v>292.39999999999998</c:v>
                </c:pt>
                <c:pt idx="9108">
                  <c:v>289.7</c:v>
                </c:pt>
                <c:pt idx="9109">
                  <c:v>283.10000000000002</c:v>
                </c:pt>
                <c:pt idx="9110">
                  <c:v>293.60000000000002</c:v>
                </c:pt>
                <c:pt idx="9111">
                  <c:v>290.60000000000002</c:v>
                </c:pt>
                <c:pt idx="9112">
                  <c:v>291.89999999999998</c:v>
                </c:pt>
                <c:pt idx="9113">
                  <c:v>288.2</c:v>
                </c:pt>
                <c:pt idx="9114">
                  <c:v>295</c:v>
                </c:pt>
                <c:pt idx="9115">
                  <c:v>296.3</c:v>
                </c:pt>
                <c:pt idx="9116">
                  <c:v>294.89999999999998</c:v>
                </c:pt>
                <c:pt idx="9117">
                  <c:v>293.10000000000002</c:v>
                </c:pt>
                <c:pt idx="9118">
                  <c:v>293.10000000000002</c:v>
                </c:pt>
                <c:pt idx="9119">
                  <c:v>292.39999999999998</c:v>
                </c:pt>
                <c:pt idx="9120">
                  <c:v>292.39999999999998</c:v>
                </c:pt>
                <c:pt idx="9121">
                  <c:v>293.3</c:v>
                </c:pt>
                <c:pt idx="9122">
                  <c:v>292.2</c:v>
                </c:pt>
                <c:pt idx="9123">
                  <c:v>290.39999999999998</c:v>
                </c:pt>
                <c:pt idx="9124">
                  <c:v>293.8</c:v>
                </c:pt>
                <c:pt idx="9125">
                  <c:v>290.7</c:v>
                </c:pt>
                <c:pt idx="9126">
                  <c:v>290.89999999999998</c:v>
                </c:pt>
                <c:pt idx="9127">
                  <c:v>287.8</c:v>
                </c:pt>
                <c:pt idx="9128">
                  <c:v>291.7</c:v>
                </c:pt>
                <c:pt idx="9129">
                  <c:v>293</c:v>
                </c:pt>
                <c:pt idx="9130">
                  <c:v>290.8</c:v>
                </c:pt>
                <c:pt idx="9131">
                  <c:v>291.3</c:v>
                </c:pt>
                <c:pt idx="9132">
                  <c:v>294.39999999999998</c:v>
                </c:pt>
                <c:pt idx="9133">
                  <c:v>296.2</c:v>
                </c:pt>
                <c:pt idx="9134">
                  <c:v>292.39999999999998</c:v>
                </c:pt>
                <c:pt idx="9135">
                  <c:v>293.5</c:v>
                </c:pt>
                <c:pt idx="9136">
                  <c:v>290.10000000000002</c:v>
                </c:pt>
                <c:pt idx="9137">
                  <c:v>291.60000000000002</c:v>
                </c:pt>
                <c:pt idx="9138">
                  <c:v>286.8</c:v>
                </c:pt>
                <c:pt idx="9139">
                  <c:v>292.3</c:v>
                </c:pt>
                <c:pt idx="9140">
                  <c:v>291.5</c:v>
                </c:pt>
                <c:pt idx="9141">
                  <c:v>288.60000000000002</c:v>
                </c:pt>
                <c:pt idx="9142">
                  <c:v>291.7</c:v>
                </c:pt>
                <c:pt idx="9143">
                  <c:v>284.7</c:v>
                </c:pt>
                <c:pt idx="9144">
                  <c:v>288.10000000000002</c:v>
                </c:pt>
                <c:pt idx="9145">
                  <c:v>281.2</c:v>
                </c:pt>
                <c:pt idx="9146">
                  <c:v>290.89999999999998</c:v>
                </c:pt>
                <c:pt idx="9147">
                  <c:v>289.10000000000002</c:v>
                </c:pt>
                <c:pt idx="9148">
                  <c:v>291.7</c:v>
                </c:pt>
                <c:pt idx="9149">
                  <c:v>293.89999999999998</c:v>
                </c:pt>
                <c:pt idx="9150">
                  <c:v>290.10000000000002</c:v>
                </c:pt>
                <c:pt idx="9151">
                  <c:v>289.89999999999998</c:v>
                </c:pt>
                <c:pt idx="9152">
                  <c:v>284.39999999999998</c:v>
                </c:pt>
                <c:pt idx="9153">
                  <c:v>293.5</c:v>
                </c:pt>
                <c:pt idx="9154">
                  <c:v>292.7</c:v>
                </c:pt>
                <c:pt idx="9155">
                  <c:v>280.5</c:v>
                </c:pt>
                <c:pt idx="9156">
                  <c:v>292.89999999999998</c:v>
                </c:pt>
                <c:pt idx="9157">
                  <c:v>284.8</c:v>
                </c:pt>
                <c:pt idx="9158">
                  <c:v>286.39999999999998</c:v>
                </c:pt>
                <c:pt idx="9159">
                  <c:v>289.39999999999998</c:v>
                </c:pt>
                <c:pt idx="9160">
                  <c:v>293.60000000000002</c:v>
                </c:pt>
                <c:pt idx="9161">
                  <c:v>284.60000000000002</c:v>
                </c:pt>
                <c:pt idx="9162">
                  <c:v>291.5</c:v>
                </c:pt>
                <c:pt idx="9163">
                  <c:v>292.60000000000002</c:v>
                </c:pt>
                <c:pt idx="9164">
                  <c:v>292.8</c:v>
                </c:pt>
                <c:pt idx="9165">
                  <c:v>293.10000000000002</c:v>
                </c:pt>
                <c:pt idx="9166">
                  <c:v>293.7</c:v>
                </c:pt>
                <c:pt idx="9167">
                  <c:v>291.60000000000002</c:v>
                </c:pt>
                <c:pt idx="9168">
                  <c:v>293.5</c:v>
                </c:pt>
                <c:pt idx="9169">
                  <c:v>294.39999999999998</c:v>
                </c:pt>
                <c:pt idx="9170">
                  <c:v>292.89999999999998</c:v>
                </c:pt>
                <c:pt idx="9171">
                  <c:v>288.89999999999998</c:v>
                </c:pt>
                <c:pt idx="9172">
                  <c:v>288.3</c:v>
                </c:pt>
                <c:pt idx="9173">
                  <c:v>290.89999999999998</c:v>
                </c:pt>
                <c:pt idx="9174">
                  <c:v>289.2</c:v>
                </c:pt>
                <c:pt idx="9175">
                  <c:v>287.5</c:v>
                </c:pt>
                <c:pt idx="9176">
                  <c:v>287.60000000000002</c:v>
                </c:pt>
                <c:pt idx="9177">
                  <c:v>291.89999999999998</c:v>
                </c:pt>
                <c:pt idx="9178">
                  <c:v>285.5</c:v>
                </c:pt>
                <c:pt idx="9179">
                  <c:v>289.8</c:v>
                </c:pt>
                <c:pt idx="9180">
                  <c:v>293</c:v>
                </c:pt>
                <c:pt idx="9181">
                  <c:v>290.2</c:v>
                </c:pt>
                <c:pt idx="9182">
                  <c:v>292.89999999999998</c:v>
                </c:pt>
                <c:pt idx="9183">
                  <c:v>293</c:v>
                </c:pt>
                <c:pt idx="9184">
                  <c:v>294.60000000000002</c:v>
                </c:pt>
                <c:pt idx="9185">
                  <c:v>292.89999999999998</c:v>
                </c:pt>
                <c:pt idx="9186">
                  <c:v>288</c:v>
                </c:pt>
                <c:pt idx="9187">
                  <c:v>295</c:v>
                </c:pt>
                <c:pt idx="9188">
                  <c:v>288.10000000000002</c:v>
                </c:pt>
                <c:pt idx="9189">
                  <c:v>292.39999999999998</c:v>
                </c:pt>
                <c:pt idx="9190">
                  <c:v>294.2</c:v>
                </c:pt>
                <c:pt idx="9191">
                  <c:v>291.3</c:v>
                </c:pt>
                <c:pt idx="9192">
                  <c:v>291.39999999999998</c:v>
                </c:pt>
                <c:pt idx="9193">
                  <c:v>291.60000000000002</c:v>
                </c:pt>
                <c:pt idx="9194">
                  <c:v>288.10000000000002</c:v>
                </c:pt>
                <c:pt idx="9195">
                  <c:v>291</c:v>
                </c:pt>
                <c:pt idx="9196">
                  <c:v>288.8</c:v>
                </c:pt>
                <c:pt idx="9197">
                  <c:v>289.8</c:v>
                </c:pt>
                <c:pt idx="9198">
                  <c:v>291</c:v>
                </c:pt>
                <c:pt idx="9199">
                  <c:v>283.89999999999998</c:v>
                </c:pt>
                <c:pt idx="9200">
                  <c:v>282.10000000000002</c:v>
                </c:pt>
                <c:pt idx="9201">
                  <c:v>289</c:v>
                </c:pt>
                <c:pt idx="9202">
                  <c:v>291.39999999999998</c:v>
                </c:pt>
                <c:pt idx="9203">
                  <c:v>290.3</c:v>
                </c:pt>
                <c:pt idx="9204">
                  <c:v>287.10000000000002</c:v>
                </c:pt>
                <c:pt idx="9205">
                  <c:v>292.60000000000002</c:v>
                </c:pt>
                <c:pt idx="9206">
                  <c:v>292</c:v>
                </c:pt>
                <c:pt idx="9207">
                  <c:v>288</c:v>
                </c:pt>
                <c:pt idx="9208">
                  <c:v>293</c:v>
                </c:pt>
                <c:pt idx="9209">
                  <c:v>293.7</c:v>
                </c:pt>
                <c:pt idx="9210">
                  <c:v>289.2</c:v>
                </c:pt>
                <c:pt idx="9211">
                  <c:v>290.60000000000002</c:v>
                </c:pt>
                <c:pt idx="9212">
                  <c:v>295.10000000000002</c:v>
                </c:pt>
                <c:pt idx="9213">
                  <c:v>285.8</c:v>
                </c:pt>
                <c:pt idx="9214">
                  <c:v>287.3</c:v>
                </c:pt>
                <c:pt idx="9215">
                  <c:v>291.8</c:v>
                </c:pt>
                <c:pt idx="9216">
                  <c:v>288.8</c:v>
                </c:pt>
                <c:pt idx="9217">
                  <c:v>295.39999999999998</c:v>
                </c:pt>
                <c:pt idx="9218">
                  <c:v>291.60000000000002</c:v>
                </c:pt>
                <c:pt idx="9219">
                  <c:v>289.10000000000002</c:v>
                </c:pt>
                <c:pt idx="9220">
                  <c:v>293.60000000000002</c:v>
                </c:pt>
                <c:pt idx="9221">
                  <c:v>290.3</c:v>
                </c:pt>
                <c:pt idx="9222">
                  <c:v>294.89999999999998</c:v>
                </c:pt>
                <c:pt idx="9223">
                  <c:v>293.60000000000002</c:v>
                </c:pt>
                <c:pt idx="9224">
                  <c:v>286.8</c:v>
                </c:pt>
                <c:pt idx="9225">
                  <c:v>291.8</c:v>
                </c:pt>
                <c:pt idx="9226">
                  <c:v>292.2</c:v>
                </c:pt>
                <c:pt idx="9227">
                  <c:v>294.10000000000002</c:v>
                </c:pt>
                <c:pt idx="9228">
                  <c:v>290.5</c:v>
                </c:pt>
                <c:pt idx="9229">
                  <c:v>293.3</c:v>
                </c:pt>
                <c:pt idx="9230">
                  <c:v>293.3</c:v>
                </c:pt>
                <c:pt idx="9231">
                  <c:v>291.89999999999998</c:v>
                </c:pt>
                <c:pt idx="9232">
                  <c:v>288.2</c:v>
                </c:pt>
                <c:pt idx="9233">
                  <c:v>292.10000000000002</c:v>
                </c:pt>
                <c:pt idx="9234">
                  <c:v>290.89999999999998</c:v>
                </c:pt>
                <c:pt idx="9235">
                  <c:v>293.10000000000002</c:v>
                </c:pt>
                <c:pt idx="9236">
                  <c:v>292</c:v>
                </c:pt>
                <c:pt idx="9237">
                  <c:v>289.5</c:v>
                </c:pt>
                <c:pt idx="9238">
                  <c:v>287.89999999999998</c:v>
                </c:pt>
                <c:pt idx="9239">
                  <c:v>293.3</c:v>
                </c:pt>
                <c:pt idx="9240">
                  <c:v>290.5</c:v>
                </c:pt>
                <c:pt idx="9241">
                  <c:v>291.7</c:v>
                </c:pt>
                <c:pt idx="9242">
                  <c:v>292.3</c:v>
                </c:pt>
                <c:pt idx="9243">
                  <c:v>286.7</c:v>
                </c:pt>
                <c:pt idx="9244">
                  <c:v>287.10000000000002</c:v>
                </c:pt>
                <c:pt idx="9245">
                  <c:v>289.3</c:v>
                </c:pt>
                <c:pt idx="9246">
                  <c:v>284.7</c:v>
                </c:pt>
                <c:pt idx="9247">
                  <c:v>290.60000000000002</c:v>
                </c:pt>
                <c:pt idx="9248">
                  <c:v>291.10000000000002</c:v>
                </c:pt>
                <c:pt idx="9249">
                  <c:v>291.39999999999998</c:v>
                </c:pt>
                <c:pt idx="9250">
                  <c:v>287.7</c:v>
                </c:pt>
                <c:pt idx="9251">
                  <c:v>289.5</c:v>
                </c:pt>
                <c:pt idx="9252">
                  <c:v>290.89999999999998</c:v>
                </c:pt>
                <c:pt idx="9253">
                  <c:v>290.8</c:v>
                </c:pt>
                <c:pt idx="9254">
                  <c:v>286.89999999999998</c:v>
                </c:pt>
                <c:pt idx="9255">
                  <c:v>289.5</c:v>
                </c:pt>
                <c:pt idx="9256">
                  <c:v>289.5</c:v>
                </c:pt>
                <c:pt idx="9257">
                  <c:v>294.10000000000002</c:v>
                </c:pt>
                <c:pt idx="9258">
                  <c:v>289.10000000000002</c:v>
                </c:pt>
                <c:pt idx="9259">
                  <c:v>287.10000000000002</c:v>
                </c:pt>
                <c:pt idx="9260">
                  <c:v>290.7</c:v>
                </c:pt>
                <c:pt idx="9261">
                  <c:v>285.3</c:v>
                </c:pt>
                <c:pt idx="9262">
                  <c:v>292.10000000000002</c:v>
                </c:pt>
                <c:pt idx="9263">
                  <c:v>292.3</c:v>
                </c:pt>
                <c:pt idx="9264">
                  <c:v>289.10000000000002</c:v>
                </c:pt>
                <c:pt idx="9265">
                  <c:v>289.7</c:v>
                </c:pt>
                <c:pt idx="9266">
                  <c:v>289.89999999999998</c:v>
                </c:pt>
                <c:pt idx="9267">
                  <c:v>286</c:v>
                </c:pt>
                <c:pt idx="9268">
                  <c:v>281.5</c:v>
                </c:pt>
                <c:pt idx="9269">
                  <c:v>281</c:v>
                </c:pt>
                <c:pt idx="9270">
                  <c:v>288</c:v>
                </c:pt>
                <c:pt idx="9271">
                  <c:v>286.5</c:v>
                </c:pt>
                <c:pt idx="9272">
                  <c:v>288.39999999999998</c:v>
                </c:pt>
                <c:pt idx="9273">
                  <c:v>284</c:v>
                </c:pt>
                <c:pt idx="9274">
                  <c:v>290.39999999999998</c:v>
                </c:pt>
                <c:pt idx="9275">
                  <c:v>290.89999999999998</c:v>
                </c:pt>
                <c:pt idx="9276">
                  <c:v>288.39999999999998</c:v>
                </c:pt>
                <c:pt idx="9277">
                  <c:v>290.3</c:v>
                </c:pt>
                <c:pt idx="9278">
                  <c:v>289.2</c:v>
                </c:pt>
                <c:pt idx="9279">
                  <c:v>288.39999999999998</c:v>
                </c:pt>
                <c:pt idx="9280">
                  <c:v>291.10000000000002</c:v>
                </c:pt>
                <c:pt idx="9281">
                  <c:v>290</c:v>
                </c:pt>
                <c:pt idx="9282">
                  <c:v>284.60000000000002</c:v>
                </c:pt>
                <c:pt idx="9283">
                  <c:v>280.7</c:v>
                </c:pt>
                <c:pt idx="9284">
                  <c:v>283</c:v>
                </c:pt>
                <c:pt idx="9285">
                  <c:v>286.2</c:v>
                </c:pt>
                <c:pt idx="9286">
                  <c:v>286.2</c:v>
                </c:pt>
                <c:pt idx="9287">
                  <c:v>292</c:v>
                </c:pt>
                <c:pt idx="9288">
                  <c:v>289.89999999999998</c:v>
                </c:pt>
                <c:pt idx="9289">
                  <c:v>291.3</c:v>
                </c:pt>
                <c:pt idx="9290">
                  <c:v>288.89999999999998</c:v>
                </c:pt>
                <c:pt idx="9291">
                  <c:v>291</c:v>
                </c:pt>
                <c:pt idx="9292">
                  <c:v>290.39999999999998</c:v>
                </c:pt>
                <c:pt idx="9293">
                  <c:v>291.60000000000002</c:v>
                </c:pt>
                <c:pt idx="9294">
                  <c:v>292</c:v>
                </c:pt>
                <c:pt idx="9295">
                  <c:v>290.60000000000002</c:v>
                </c:pt>
                <c:pt idx="9296">
                  <c:v>290.60000000000002</c:v>
                </c:pt>
                <c:pt idx="9297">
                  <c:v>290.5</c:v>
                </c:pt>
                <c:pt idx="9298">
                  <c:v>287</c:v>
                </c:pt>
                <c:pt idx="9299">
                  <c:v>287.5</c:v>
                </c:pt>
                <c:pt idx="9300">
                  <c:v>289.39999999999998</c:v>
                </c:pt>
                <c:pt idx="9301">
                  <c:v>290.60000000000002</c:v>
                </c:pt>
                <c:pt idx="9302">
                  <c:v>291.7</c:v>
                </c:pt>
                <c:pt idx="9303">
                  <c:v>289.10000000000002</c:v>
                </c:pt>
                <c:pt idx="9304">
                  <c:v>290.10000000000002</c:v>
                </c:pt>
                <c:pt idx="9305">
                  <c:v>289.8</c:v>
                </c:pt>
                <c:pt idx="9306">
                  <c:v>291</c:v>
                </c:pt>
                <c:pt idx="9307">
                  <c:v>290.39999999999998</c:v>
                </c:pt>
                <c:pt idx="9308">
                  <c:v>284.5</c:v>
                </c:pt>
                <c:pt idx="9309">
                  <c:v>289.5</c:v>
                </c:pt>
                <c:pt idx="9310">
                  <c:v>286.89999999999998</c:v>
                </c:pt>
                <c:pt idx="9311">
                  <c:v>286.8</c:v>
                </c:pt>
                <c:pt idx="9312">
                  <c:v>288.5</c:v>
                </c:pt>
                <c:pt idx="9313">
                  <c:v>286.8</c:v>
                </c:pt>
                <c:pt idx="9314">
                  <c:v>288</c:v>
                </c:pt>
                <c:pt idx="9315">
                  <c:v>286</c:v>
                </c:pt>
                <c:pt idx="9316">
                  <c:v>280.8</c:v>
                </c:pt>
                <c:pt idx="9317">
                  <c:v>287.60000000000002</c:v>
                </c:pt>
                <c:pt idx="9318">
                  <c:v>288</c:v>
                </c:pt>
                <c:pt idx="9319">
                  <c:v>288.3</c:v>
                </c:pt>
                <c:pt idx="9320">
                  <c:v>280.60000000000002</c:v>
                </c:pt>
                <c:pt idx="9321">
                  <c:v>287.39999999999998</c:v>
                </c:pt>
                <c:pt idx="9322">
                  <c:v>286</c:v>
                </c:pt>
                <c:pt idx="9323">
                  <c:v>281</c:v>
                </c:pt>
                <c:pt idx="9324">
                  <c:v>283</c:v>
                </c:pt>
                <c:pt idx="9325">
                  <c:v>284.10000000000002</c:v>
                </c:pt>
                <c:pt idx="9326">
                  <c:v>284.5</c:v>
                </c:pt>
                <c:pt idx="9327">
                  <c:v>279.8</c:v>
                </c:pt>
                <c:pt idx="9328">
                  <c:v>286.8</c:v>
                </c:pt>
                <c:pt idx="9329">
                  <c:v>292.60000000000002</c:v>
                </c:pt>
                <c:pt idx="9330">
                  <c:v>292.89999999999998</c:v>
                </c:pt>
                <c:pt idx="9331">
                  <c:v>292.39999999999998</c:v>
                </c:pt>
                <c:pt idx="9332">
                  <c:v>290</c:v>
                </c:pt>
                <c:pt idx="9333">
                  <c:v>284.10000000000002</c:v>
                </c:pt>
                <c:pt idx="9334">
                  <c:v>288.7</c:v>
                </c:pt>
                <c:pt idx="9335">
                  <c:v>286.3</c:v>
                </c:pt>
                <c:pt idx="9336">
                  <c:v>286.5</c:v>
                </c:pt>
                <c:pt idx="9337">
                  <c:v>286.7</c:v>
                </c:pt>
                <c:pt idx="9338">
                  <c:v>288</c:v>
                </c:pt>
                <c:pt idx="9339">
                  <c:v>276.2</c:v>
                </c:pt>
                <c:pt idx="9340">
                  <c:v>283.2</c:v>
                </c:pt>
                <c:pt idx="9341">
                  <c:v>289</c:v>
                </c:pt>
                <c:pt idx="9342">
                  <c:v>287.39999999999998</c:v>
                </c:pt>
                <c:pt idx="9343">
                  <c:v>288.5</c:v>
                </c:pt>
                <c:pt idx="9344">
                  <c:v>289.3</c:v>
                </c:pt>
                <c:pt idx="9345">
                  <c:v>288.5</c:v>
                </c:pt>
                <c:pt idx="9346">
                  <c:v>290.10000000000002</c:v>
                </c:pt>
                <c:pt idx="9347">
                  <c:v>288.3</c:v>
                </c:pt>
                <c:pt idx="9348">
                  <c:v>284.89999999999998</c:v>
                </c:pt>
                <c:pt idx="9349">
                  <c:v>287.7</c:v>
                </c:pt>
                <c:pt idx="9350">
                  <c:v>290.2</c:v>
                </c:pt>
                <c:pt idx="9351">
                  <c:v>288.5</c:v>
                </c:pt>
                <c:pt idx="9352">
                  <c:v>284.39999999999998</c:v>
                </c:pt>
                <c:pt idx="9353">
                  <c:v>287.60000000000002</c:v>
                </c:pt>
                <c:pt idx="9354">
                  <c:v>289.39999999999998</c:v>
                </c:pt>
                <c:pt idx="9355">
                  <c:v>289.60000000000002</c:v>
                </c:pt>
                <c:pt idx="9356">
                  <c:v>285.3</c:v>
                </c:pt>
                <c:pt idx="9357">
                  <c:v>281.89999999999998</c:v>
                </c:pt>
                <c:pt idx="9358">
                  <c:v>287.10000000000002</c:v>
                </c:pt>
                <c:pt idx="9359">
                  <c:v>282</c:v>
                </c:pt>
                <c:pt idx="9360">
                  <c:v>288.10000000000002</c:v>
                </c:pt>
                <c:pt idx="9361">
                  <c:v>291.2</c:v>
                </c:pt>
                <c:pt idx="9362">
                  <c:v>290.2</c:v>
                </c:pt>
                <c:pt idx="9363">
                  <c:v>288.89999999999998</c:v>
                </c:pt>
                <c:pt idx="9364">
                  <c:v>290.3</c:v>
                </c:pt>
                <c:pt idx="9365">
                  <c:v>283.89999999999998</c:v>
                </c:pt>
                <c:pt idx="9366">
                  <c:v>282.5</c:v>
                </c:pt>
                <c:pt idx="9367">
                  <c:v>288.5</c:v>
                </c:pt>
                <c:pt idx="9368">
                  <c:v>281.7</c:v>
                </c:pt>
                <c:pt idx="9369">
                  <c:v>288.5</c:v>
                </c:pt>
                <c:pt idx="9370">
                  <c:v>277.10000000000002</c:v>
                </c:pt>
                <c:pt idx="9371">
                  <c:v>282.5</c:v>
                </c:pt>
                <c:pt idx="9372">
                  <c:v>281.8</c:v>
                </c:pt>
                <c:pt idx="9373">
                  <c:v>285</c:v>
                </c:pt>
                <c:pt idx="9374">
                  <c:v>285.39999999999998</c:v>
                </c:pt>
                <c:pt idx="9375">
                  <c:v>279.8</c:v>
                </c:pt>
                <c:pt idx="9376">
                  <c:v>287.3</c:v>
                </c:pt>
                <c:pt idx="9377">
                  <c:v>279.60000000000002</c:v>
                </c:pt>
                <c:pt idx="9378">
                  <c:v>281.89999999999998</c:v>
                </c:pt>
                <c:pt idx="9379">
                  <c:v>286.10000000000002</c:v>
                </c:pt>
                <c:pt idx="9380">
                  <c:v>280.3</c:v>
                </c:pt>
                <c:pt idx="9381">
                  <c:v>282.60000000000002</c:v>
                </c:pt>
                <c:pt idx="9382">
                  <c:v>283</c:v>
                </c:pt>
                <c:pt idx="9383">
                  <c:v>285.10000000000002</c:v>
                </c:pt>
                <c:pt idx="9384">
                  <c:v>286.5</c:v>
                </c:pt>
                <c:pt idx="9385">
                  <c:v>290.10000000000002</c:v>
                </c:pt>
                <c:pt idx="9386">
                  <c:v>287.89999999999998</c:v>
                </c:pt>
                <c:pt idx="9387">
                  <c:v>283.8</c:v>
                </c:pt>
                <c:pt idx="9388">
                  <c:v>289.5</c:v>
                </c:pt>
                <c:pt idx="9389">
                  <c:v>287.39999999999998</c:v>
                </c:pt>
                <c:pt idx="9390">
                  <c:v>280.89999999999998</c:v>
                </c:pt>
                <c:pt idx="9391">
                  <c:v>285.7</c:v>
                </c:pt>
                <c:pt idx="9392">
                  <c:v>287.2</c:v>
                </c:pt>
                <c:pt idx="9393">
                  <c:v>286</c:v>
                </c:pt>
                <c:pt idx="9394">
                  <c:v>285.7</c:v>
                </c:pt>
                <c:pt idx="9395">
                  <c:v>283.7</c:v>
                </c:pt>
                <c:pt idx="9396">
                  <c:v>285.5</c:v>
                </c:pt>
                <c:pt idx="9397">
                  <c:v>282.39999999999998</c:v>
                </c:pt>
                <c:pt idx="9398">
                  <c:v>284.7</c:v>
                </c:pt>
                <c:pt idx="9399">
                  <c:v>280.3</c:v>
                </c:pt>
                <c:pt idx="9400">
                  <c:v>286.5</c:v>
                </c:pt>
                <c:pt idx="9401">
                  <c:v>284.60000000000002</c:v>
                </c:pt>
                <c:pt idx="9402">
                  <c:v>286</c:v>
                </c:pt>
                <c:pt idx="9403">
                  <c:v>272.7</c:v>
                </c:pt>
                <c:pt idx="9404">
                  <c:v>279.39999999999998</c:v>
                </c:pt>
                <c:pt idx="9405">
                  <c:v>285</c:v>
                </c:pt>
                <c:pt idx="9406">
                  <c:v>284.7</c:v>
                </c:pt>
                <c:pt idx="9407">
                  <c:v>278.10000000000002</c:v>
                </c:pt>
                <c:pt idx="9408">
                  <c:v>283.5</c:v>
                </c:pt>
                <c:pt idx="9409">
                  <c:v>283.89999999999998</c:v>
                </c:pt>
                <c:pt idx="9410">
                  <c:v>283.2</c:v>
                </c:pt>
                <c:pt idx="9411">
                  <c:v>283</c:v>
                </c:pt>
                <c:pt idx="9412">
                  <c:v>272.3</c:v>
                </c:pt>
                <c:pt idx="9413">
                  <c:v>277.10000000000002</c:v>
                </c:pt>
                <c:pt idx="9414">
                  <c:v>285</c:v>
                </c:pt>
                <c:pt idx="9415">
                  <c:v>276.39999999999998</c:v>
                </c:pt>
                <c:pt idx="9416">
                  <c:v>285.5</c:v>
                </c:pt>
                <c:pt idx="9417">
                  <c:v>280.7</c:v>
                </c:pt>
                <c:pt idx="9418">
                  <c:v>274.8</c:v>
                </c:pt>
                <c:pt idx="9419">
                  <c:v>284.5</c:v>
                </c:pt>
                <c:pt idx="9420">
                  <c:v>280.89999999999998</c:v>
                </c:pt>
                <c:pt idx="9421">
                  <c:v>283.5</c:v>
                </c:pt>
                <c:pt idx="9422">
                  <c:v>280.3</c:v>
                </c:pt>
                <c:pt idx="9423">
                  <c:v>279.2</c:v>
                </c:pt>
                <c:pt idx="9424">
                  <c:v>278.5</c:v>
                </c:pt>
                <c:pt idx="9425">
                  <c:v>284.39999999999998</c:v>
                </c:pt>
                <c:pt idx="9426">
                  <c:v>282.10000000000002</c:v>
                </c:pt>
                <c:pt idx="9427">
                  <c:v>281.3</c:v>
                </c:pt>
                <c:pt idx="9428">
                  <c:v>283.89999999999998</c:v>
                </c:pt>
                <c:pt idx="9429">
                  <c:v>277.89999999999998</c:v>
                </c:pt>
                <c:pt idx="9430">
                  <c:v>284</c:v>
                </c:pt>
                <c:pt idx="9431">
                  <c:v>283.39999999999998</c:v>
                </c:pt>
                <c:pt idx="9432">
                  <c:v>283</c:v>
                </c:pt>
                <c:pt idx="9433">
                  <c:v>283.5</c:v>
                </c:pt>
                <c:pt idx="9434">
                  <c:v>279.39999999999998</c:v>
                </c:pt>
                <c:pt idx="9435">
                  <c:v>282.10000000000002</c:v>
                </c:pt>
                <c:pt idx="9436">
                  <c:v>278.7</c:v>
                </c:pt>
                <c:pt idx="9437">
                  <c:v>281.10000000000002</c:v>
                </c:pt>
                <c:pt idx="9438">
                  <c:v>284</c:v>
                </c:pt>
                <c:pt idx="9439">
                  <c:v>279.5</c:v>
                </c:pt>
                <c:pt idx="9440">
                  <c:v>283.5</c:v>
                </c:pt>
                <c:pt idx="9441">
                  <c:v>281.60000000000002</c:v>
                </c:pt>
                <c:pt idx="9442">
                  <c:v>282</c:v>
                </c:pt>
                <c:pt idx="9443">
                  <c:v>272.2</c:v>
                </c:pt>
                <c:pt idx="9444">
                  <c:v>276.10000000000002</c:v>
                </c:pt>
                <c:pt idx="9445">
                  <c:v>282.3</c:v>
                </c:pt>
                <c:pt idx="9446">
                  <c:v>271.7</c:v>
                </c:pt>
                <c:pt idx="9447">
                  <c:v>282.60000000000002</c:v>
                </c:pt>
                <c:pt idx="9448">
                  <c:v>276.7</c:v>
                </c:pt>
                <c:pt idx="9449">
                  <c:v>282.89999999999998</c:v>
                </c:pt>
                <c:pt idx="9450">
                  <c:v>281</c:v>
                </c:pt>
                <c:pt idx="9451">
                  <c:v>282.5</c:v>
                </c:pt>
                <c:pt idx="9452">
                  <c:v>281.60000000000002</c:v>
                </c:pt>
                <c:pt idx="9453">
                  <c:v>279.89999999999998</c:v>
                </c:pt>
                <c:pt idx="9454">
                  <c:v>282.7</c:v>
                </c:pt>
                <c:pt idx="9455">
                  <c:v>280</c:v>
                </c:pt>
                <c:pt idx="9456">
                  <c:v>279</c:v>
                </c:pt>
                <c:pt idx="9457">
                  <c:v>281.5</c:v>
                </c:pt>
                <c:pt idx="9458">
                  <c:v>279.39999999999998</c:v>
                </c:pt>
                <c:pt idx="9459">
                  <c:v>284.5</c:v>
                </c:pt>
                <c:pt idx="9460">
                  <c:v>280.39999999999998</c:v>
                </c:pt>
                <c:pt idx="9461">
                  <c:v>284.10000000000002</c:v>
                </c:pt>
                <c:pt idx="9462">
                  <c:v>284.39999999999998</c:v>
                </c:pt>
                <c:pt idx="9463">
                  <c:v>287.5</c:v>
                </c:pt>
                <c:pt idx="9464">
                  <c:v>288.2</c:v>
                </c:pt>
                <c:pt idx="9465">
                  <c:v>285</c:v>
                </c:pt>
                <c:pt idx="9466">
                  <c:v>275.39999999999998</c:v>
                </c:pt>
                <c:pt idx="9467">
                  <c:v>278.2</c:v>
                </c:pt>
                <c:pt idx="9468">
                  <c:v>286.5</c:v>
                </c:pt>
                <c:pt idx="9469">
                  <c:v>283.89999999999998</c:v>
                </c:pt>
                <c:pt idx="9470">
                  <c:v>285.10000000000002</c:v>
                </c:pt>
                <c:pt idx="9471">
                  <c:v>287.5</c:v>
                </c:pt>
                <c:pt idx="9472">
                  <c:v>285.7</c:v>
                </c:pt>
                <c:pt idx="9473">
                  <c:v>283.89999999999998</c:v>
                </c:pt>
                <c:pt idx="9474">
                  <c:v>282.5</c:v>
                </c:pt>
                <c:pt idx="9475">
                  <c:v>282.10000000000002</c:v>
                </c:pt>
                <c:pt idx="9476">
                  <c:v>285.39999999999998</c:v>
                </c:pt>
                <c:pt idx="9477">
                  <c:v>281</c:v>
                </c:pt>
                <c:pt idx="9478">
                  <c:v>279.3</c:v>
                </c:pt>
                <c:pt idx="9479">
                  <c:v>280.39999999999998</c:v>
                </c:pt>
                <c:pt idx="9480">
                  <c:v>285</c:v>
                </c:pt>
                <c:pt idx="9481">
                  <c:v>276.39999999999998</c:v>
                </c:pt>
                <c:pt idx="9482">
                  <c:v>282</c:v>
                </c:pt>
                <c:pt idx="9483">
                  <c:v>281.60000000000002</c:v>
                </c:pt>
                <c:pt idx="9484">
                  <c:v>285.89999999999998</c:v>
                </c:pt>
                <c:pt idx="9485">
                  <c:v>285.60000000000002</c:v>
                </c:pt>
                <c:pt idx="9486">
                  <c:v>286</c:v>
                </c:pt>
                <c:pt idx="9487">
                  <c:v>278.2</c:v>
                </c:pt>
                <c:pt idx="9488">
                  <c:v>281.3</c:v>
                </c:pt>
                <c:pt idx="9489">
                  <c:v>277.89999999999998</c:v>
                </c:pt>
                <c:pt idx="9490">
                  <c:v>284.8</c:v>
                </c:pt>
                <c:pt idx="9491">
                  <c:v>283.5</c:v>
                </c:pt>
                <c:pt idx="9492">
                  <c:v>284</c:v>
                </c:pt>
                <c:pt idx="9493">
                  <c:v>283.7</c:v>
                </c:pt>
                <c:pt idx="9494">
                  <c:v>281.10000000000002</c:v>
                </c:pt>
                <c:pt idx="9495">
                  <c:v>283.10000000000002</c:v>
                </c:pt>
                <c:pt idx="9496">
                  <c:v>280.7</c:v>
                </c:pt>
                <c:pt idx="9497">
                  <c:v>283.5</c:v>
                </c:pt>
                <c:pt idx="9498">
                  <c:v>280.39999999999998</c:v>
                </c:pt>
                <c:pt idx="9499">
                  <c:v>283.5</c:v>
                </c:pt>
                <c:pt idx="9500">
                  <c:v>280.3</c:v>
                </c:pt>
                <c:pt idx="9501">
                  <c:v>284</c:v>
                </c:pt>
                <c:pt idx="9502">
                  <c:v>281.89999999999998</c:v>
                </c:pt>
                <c:pt idx="9503">
                  <c:v>274.5</c:v>
                </c:pt>
                <c:pt idx="9504">
                  <c:v>285</c:v>
                </c:pt>
                <c:pt idx="9505">
                  <c:v>282.10000000000002</c:v>
                </c:pt>
                <c:pt idx="9506">
                  <c:v>282.7</c:v>
                </c:pt>
                <c:pt idx="9507">
                  <c:v>278.7</c:v>
                </c:pt>
                <c:pt idx="9508">
                  <c:v>281.7</c:v>
                </c:pt>
                <c:pt idx="9509">
                  <c:v>277.2</c:v>
                </c:pt>
                <c:pt idx="9510">
                  <c:v>281.5</c:v>
                </c:pt>
                <c:pt idx="9511">
                  <c:v>283.3</c:v>
                </c:pt>
                <c:pt idx="9512">
                  <c:v>269</c:v>
                </c:pt>
                <c:pt idx="9513">
                  <c:v>279.2</c:v>
                </c:pt>
                <c:pt idx="9514">
                  <c:v>279.60000000000002</c:v>
                </c:pt>
                <c:pt idx="9515">
                  <c:v>283.7</c:v>
                </c:pt>
                <c:pt idx="9516">
                  <c:v>283.10000000000002</c:v>
                </c:pt>
                <c:pt idx="9517">
                  <c:v>282.3</c:v>
                </c:pt>
                <c:pt idx="9518">
                  <c:v>273.7</c:v>
                </c:pt>
                <c:pt idx="9519">
                  <c:v>281.5</c:v>
                </c:pt>
                <c:pt idx="9520">
                  <c:v>280.3</c:v>
                </c:pt>
                <c:pt idx="9521">
                  <c:v>282.39999999999998</c:v>
                </c:pt>
                <c:pt idx="9522">
                  <c:v>282</c:v>
                </c:pt>
                <c:pt idx="9523">
                  <c:v>280.89999999999998</c:v>
                </c:pt>
                <c:pt idx="9524">
                  <c:v>280.2</c:v>
                </c:pt>
                <c:pt idx="9525">
                  <c:v>280.5</c:v>
                </c:pt>
                <c:pt idx="9526">
                  <c:v>280.10000000000002</c:v>
                </c:pt>
                <c:pt idx="9527">
                  <c:v>282.2</c:v>
                </c:pt>
                <c:pt idx="9528">
                  <c:v>281</c:v>
                </c:pt>
                <c:pt idx="9529">
                  <c:v>276.7</c:v>
                </c:pt>
                <c:pt idx="9530">
                  <c:v>279</c:v>
                </c:pt>
                <c:pt idx="9531">
                  <c:v>281.5</c:v>
                </c:pt>
                <c:pt idx="9532">
                  <c:v>282.3</c:v>
                </c:pt>
                <c:pt idx="9533">
                  <c:v>281.7</c:v>
                </c:pt>
                <c:pt idx="9534">
                  <c:v>276.3</c:v>
                </c:pt>
                <c:pt idx="9535">
                  <c:v>278.60000000000002</c:v>
                </c:pt>
                <c:pt idx="9536">
                  <c:v>283.2</c:v>
                </c:pt>
                <c:pt idx="9537">
                  <c:v>279.60000000000002</c:v>
                </c:pt>
                <c:pt idx="9538">
                  <c:v>278.39999999999998</c:v>
                </c:pt>
                <c:pt idx="9539">
                  <c:v>278.7</c:v>
                </c:pt>
                <c:pt idx="9540">
                  <c:v>279.60000000000002</c:v>
                </c:pt>
                <c:pt idx="9541">
                  <c:v>277.89999999999998</c:v>
                </c:pt>
                <c:pt idx="9542">
                  <c:v>280.8</c:v>
                </c:pt>
                <c:pt idx="9543">
                  <c:v>281.60000000000002</c:v>
                </c:pt>
                <c:pt idx="9544">
                  <c:v>277.3</c:v>
                </c:pt>
                <c:pt idx="9545">
                  <c:v>280</c:v>
                </c:pt>
                <c:pt idx="9546">
                  <c:v>277.5</c:v>
                </c:pt>
                <c:pt idx="9547">
                  <c:v>268.8</c:v>
                </c:pt>
                <c:pt idx="9548">
                  <c:v>277.7</c:v>
                </c:pt>
                <c:pt idx="9549">
                  <c:v>276.89999999999998</c:v>
                </c:pt>
                <c:pt idx="9550">
                  <c:v>271.8</c:v>
                </c:pt>
                <c:pt idx="9551">
                  <c:v>280.2</c:v>
                </c:pt>
                <c:pt idx="9552">
                  <c:v>279</c:v>
                </c:pt>
                <c:pt idx="9553">
                  <c:v>275.5</c:v>
                </c:pt>
                <c:pt idx="9554">
                  <c:v>273.3</c:v>
                </c:pt>
                <c:pt idx="9555">
                  <c:v>274.2</c:v>
                </c:pt>
                <c:pt idx="9556">
                  <c:v>277.89999999999998</c:v>
                </c:pt>
                <c:pt idx="9557">
                  <c:v>275.7</c:v>
                </c:pt>
                <c:pt idx="9558">
                  <c:v>270.60000000000002</c:v>
                </c:pt>
                <c:pt idx="9559">
                  <c:v>278.7</c:v>
                </c:pt>
                <c:pt idx="9560">
                  <c:v>278.39999999999998</c:v>
                </c:pt>
                <c:pt idx="9561">
                  <c:v>277.60000000000002</c:v>
                </c:pt>
                <c:pt idx="9562">
                  <c:v>278.39999999999998</c:v>
                </c:pt>
                <c:pt idx="9563">
                  <c:v>279.5</c:v>
                </c:pt>
                <c:pt idx="9564">
                  <c:v>272.2</c:v>
                </c:pt>
                <c:pt idx="9565">
                  <c:v>277.10000000000002</c:v>
                </c:pt>
                <c:pt idx="9566">
                  <c:v>276.7</c:v>
                </c:pt>
                <c:pt idx="9567">
                  <c:v>277.60000000000002</c:v>
                </c:pt>
                <c:pt idx="9568">
                  <c:v>271.89999999999998</c:v>
                </c:pt>
                <c:pt idx="9569">
                  <c:v>276.7</c:v>
                </c:pt>
                <c:pt idx="9570">
                  <c:v>275.2</c:v>
                </c:pt>
                <c:pt idx="9571">
                  <c:v>272.60000000000002</c:v>
                </c:pt>
                <c:pt idx="9572">
                  <c:v>264.89999999999998</c:v>
                </c:pt>
                <c:pt idx="9573">
                  <c:v>274.5</c:v>
                </c:pt>
                <c:pt idx="9574">
                  <c:v>272.7</c:v>
                </c:pt>
                <c:pt idx="9575">
                  <c:v>279.3</c:v>
                </c:pt>
                <c:pt idx="9576">
                  <c:v>278</c:v>
                </c:pt>
                <c:pt idx="9577">
                  <c:v>267.2</c:v>
                </c:pt>
                <c:pt idx="9578">
                  <c:v>264</c:v>
                </c:pt>
                <c:pt idx="9579">
                  <c:v>274.5</c:v>
                </c:pt>
                <c:pt idx="9580">
                  <c:v>275.89999999999998</c:v>
                </c:pt>
                <c:pt idx="9581">
                  <c:v>275.2</c:v>
                </c:pt>
                <c:pt idx="9582">
                  <c:v>277.60000000000002</c:v>
                </c:pt>
                <c:pt idx="9583">
                  <c:v>270.10000000000002</c:v>
                </c:pt>
                <c:pt idx="9584">
                  <c:v>275.3</c:v>
                </c:pt>
                <c:pt idx="9585">
                  <c:v>275.5</c:v>
                </c:pt>
                <c:pt idx="9586">
                  <c:v>278.39999999999998</c:v>
                </c:pt>
                <c:pt idx="9587">
                  <c:v>264.60000000000002</c:v>
                </c:pt>
                <c:pt idx="9588">
                  <c:v>275.60000000000002</c:v>
                </c:pt>
                <c:pt idx="9589">
                  <c:v>274.8</c:v>
                </c:pt>
                <c:pt idx="9590">
                  <c:v>264.60000000000002</c:v>
                </c:pt>
                <c:pt idx="9591">
                  <c:v>275.60000000000002</c:v>
                </c:pt>
                <c:pt idx="9592">
                  <c:v>276.39999999999998</c:v>
                </c:pt>
                <c:pt idx="9593">
                  <c:v>272.5</c:v>
                </c:pt>
                <c:pt idx="9594">
                  <c:v>277.10000000000002</c:v>
                </c:pt>
                <c:pt idx="9595">
                  <c:v>273.3</c:v>
                </c:pt>
                <c:pt idx="9596">
                  <c:v>268.89999999999998</c:v>
                </c:pt>
                <c:pt idx="9597">
                  <c:v>274</c:v>
                </c:pt>
                <c:pt idx="9598">
                  <c:v>276.8</c:v>
                </c:pt>
                <c:pt idx="9599">
                  <c:v>273.60000000000002</c:v>
                </c:pt>
                <c:pt idx="9600">
                  <c:v>272.60000000000002</c:v>
                </c:pt>
                <c:pt idx="9601">
                  <c:v>276.5</c:v>
                </c:pt>
                <c:pt idx="9602">
                  <c:v>273.89999999999998</c:v>
                </c:pt>
                <c:pt idx="9603">
                  <c:v>276.10000000000002</c:v>
                </c:pt>
                <c:pt idx="9604">
                  <c:v>268.5</c:v>
                </c:pt>
                <c:pt idx="9605">
                  <c:v>276.10000000000002</c:v>
                </c:pt>
                <c:pt idx="9606">
                  <c:v>272</c:v>
                </c:pt>
                <c:pt idx="9607">
                  <c:v>274.89999999999998</c:v>
                </c:pt>
                <c:pt idx="9608">
                  <c:v>273.89999999999998</c:v>
                </c:pt>
                <c:pt idx="9609">
                  <c:v>268.39999999999998</c:v>
                </c:pt>
                <c:pt idx="9610">
                  <c:v>268</c:v>
                </c:pt>
                <c:pt idx="9611">
                  <c:v>270.5</c:v>
                </c:pt>
                <c:pt idx="9612">
                  <c:v>275.60000000000002</c:v>
                </c:pt>
                <c:pt idx="9613">
                  <c:v>265.10000000000002</c:v>
                </c:pt>
                <c:pt idx="9614">
                  <c:v>274</c:v>
                </c:pt>
                <c:pt idx="9615">
                  <c:v>269.5</c:v>
                </c:pt>
                <c:pt idx="9616">
                  <c:v>273.8</c:v>
                </c:pt>
                <c:pt idx="9617">
                  <c:v>274.89999999999998</c:v>
                </c:pt>
                <c:pt idx="9618">
                  <c:v>274.2</c:v>
                </c:pt>
                <c:pt idx="9619">
                  <c:v>275.7</c:v>
                </c:pt>
                <c:pt idx="9620">
                  <c:v>272.89999999999998</c:v>
                </c:pt>
                <c:pt idx="9621">
                  <c:v>275.10000000000002</c:v>
                </c:pt>
                <c:pt idx="9622">
                  <c:v>264.2</c:v>
                </c:pt>
                <c:pt idx="9623">
                  <c:v>263.89999999999998</c:v>
                </c:pt>
                <c:pt idx="9624">
                  <c:v>275.10000000000002</c:v>
                </c:pt>
                <c:pt idx="9625">
                  <c:v>274.39999999999998</c:v>
                </c:pt>
                <c:pt idx="9626">
                  <c:v>274.60000000000002</c:v>
                </c:pt>
                <c:pt idx="9627">
                  <c:v>274.60000000000002</c:v>
                </c:pt>
                <c:pt idx="9628">
                  <c:v>273.8</c:v>
                </c:pt>
                <c:pt idx="9629">
                  <c:v>273.89999999999998</c:v>
                </c:pt>
                <c:pt idx="9630">
                  <c:v>270.10000000000002</c:v>
                </c:pt>
                <c:pt idx="9631">
                  <c:v>264.10000000000002</c:v>
                </c:pt>
                <c:pt idx="9632">
                  <c:v>273.7</c:v>
                </c:pt>
                <c:pt idx="9633">
                  <c:v>274.10000000000002</c:v>
                </c:pt>
                <c:pt idx="9634">
                  <c:v>275.2</c:v>
                </c:pt>
                <c:pt idx="9635">
                  <c:v>273.10000000000002</c:v>
                </c:pt>
                <c:pt idx="9636">
                  <c:v>276.10000000000002</c:v>
                </c:pt>
                <c:pt idx="9637">
                  <c:v>276.60000000000002</c:v>
                </c:pt>
                <c:pt idx="9638">
                  <c:v>276.3</c:v>
                </c:pt>
                <c:pt idx="9639">
                  <c:v>276.5</c:v>
                </c:pt>
                <c:pt idx="9640">
                  <c:v>276.89999999999998</c:v>
                </c:pt>
                <c:pt idx="9641">
                  <c:v>273.10000000000002</c:v>
                </c:pt>
                <c:pt idx="9642">
                  <c:v>269</c:v>
                </c:pt>
                <c:pt idx="9643">
                  <c:v>267.89999999999998</c:v>
                </c:pt>
                <c:pt idx="9644">
                  <c:v>274.7</c:v>
                </c:pt>
                <c:pt idx="9645">
                  <c:v>275.60000000000002</c:v>
                </c:pt>
                <c:pt idx="9646">
                  <c:v>275.60000000000002</c:v>
                </c:pt>
                <c:pt idx="9647">
                  <c:v>265.8</c:v>
                </c:pt>
                <c:pt idx="9648">
                  <c:v>271.5</c:v>
                </c:pt>
                <c:pt idx="9649">
                  <c:v>275.8</c:v>
                </c:pt>
                <c:pt idx="9650">
                  <c:v>272.3</c:v>
                </c:pt>
                <c:pt idx="9651">
                  <c:v>266.60000000000002</c:v>
                </c:pt>
                <c:pt idx="9652">
                  <c:v>276</c:v>
                </c:pt>
                <c:pt idx="9653">
                  <c:v>275</c:v>
                </c:pt>
                <c:pt idx="9654">
                  <c:v>277.10000000000002</c:v>
                </c:pt>
                <c:pt idx="9655">
                  <c:v>276.60000000000002</c:v>
                </c:pt>
                <c:pt idx="9656">
                  <c:v>276.8</c:v>
                </c:pt>
                <c:pt idx="9657">
                  <c:v>272.60000000000002</c:v>
                </c:pt>
                <c:pt idx="9658">
                  <c:v>264.5</c:v>
                </c:pt>
                <c:pt idx="9659">
                  <c:v>272.7</c:v>
                </c:pt>
                <c:pt idx="9660">
                  <c:v>265.5</c:v>
                </c:pt>
                <c:pt idx="9661">
                  <c:v>274.5</c:v>
                </c:pt>
                <c:pt idx="9662">
                  <c:v>274.7</c:v>
                </c:pt>
                <c:pt idx="9663">
                  <c:v>274.60000000000002</c:v>
                </c:pt>
                <c:pt idx="9664">
                  <c:v>276</c:v>
                </c:pt>
                <c:pt idx="9665">
                  <c:v>272.89999999999998</c:v>
                </c:pt>
                <c:pt idx="9666">
                  <c:v>270.60000000000002</c:v>
                </c:pt>
                <c:pt idx="9667">
                  <c:v>271.8</c:v>
                </c:pt>
                <c:pt idx="9668">
                  <c:v>275.3</c:v>
                </c:pt>
                <c:pt idx="9669">
                  <c:v>273.60000000000002</c:v>
                </c:pt>
                <c:pt idx="9670">
                  <c:v>276</c:v>
                </c:pt>
                <c:pt idx="9671">
                  <c:v>276.60000000000002</c:v>
                </c:pt>
                <c:pt idx="9672">
                  <c:v>276.60000000000002</c:v>
                </c:pt>
                <c:pt idx="9673">
                  <c:v>278.2</c:v>
                </c:pt>
                <c:pt idx="9674">
                  <c:v>271.8</c:v>
                </c:pt>
                <c:pt idx="9675">
                  <c:v>276.7</c:v>
                </c:pt>
                <c:pt idx="9676">
                  <c:v>278.60000000000002</c:v>
                </c:pt>
                <c:pt idx="9677">
                  <c:v>277</c:v>
                </c:pt>
                <c:pt idx="9678">
                  <c:v>275.8</c:v>
                </c:pt>
                <c:pt idx="9679">
                  <c:v>270.8</c:v>
                </c:pt>
                <c:pt idx="9680">
                  <c:v>271.60000000000002</c:v>
                </c:pt>
                <c:pt idx="9681">
                  <c:v>278.5</c:v>
                </c:pt>
                <c:pt idx="9682">
                  <c:v>276.3</c:v>
                </c:pt>
                <c:pt idx="9683">
                  <c:v>273.3</c:v>
                </c:pt>
                <c:pt idx="9684">
                  <c:v>269.5</c:v>
                </c:pt>
                <c:pt idx="9685">
                  <c:v>276.8</c:v>
                </c:pt>
                <c:pt idx="9686">
                  <c:v>276.60000000000002</c:v>
                </c:pt>
                <c:pt idx="9687">
                  <c:v>276.10000000000002</c:v>
                </c:pt>
                <c:pt idx="9688">
                  <c:v>278</c:v>
                </c:pt>
                <c:pt idx="9689">
                  <c:v>266.5</c:v>
                </c:pt>
                <c:pt idx="9690">
                  <c:v>272.39999999999998</c:v>
                </c:pt>
                <c:pt idx="9691">
                  <c:v>279.60000000000002</c:v>
                </c:pt>
                <c:pt idx="9692">
                  <c:v>277.7</c:v>
                </c:pt>
                <c:pt idx="9693">
                  <c:v>278.10000000000002</c:v>
                </c:pt>
                <c:pt idx="9694">
                  <c:v>264.60000000000002</c:v>
                </c:pt>
                <c:pt idx="9695">
                  <c:v>275.89999999999998</c:v>
                </c:pt>
                <c:pt idx="9696">
                  <c:v>271.8</c:v>
                </c:pt>
                <c:pt idx="9697">
                  <c:v>269.7</c:v>
                </c:pt>
                <c:pt idx="9698">
                  <c:v>276.10000000000002</c:v>
                </c:pt>
                <c:pt idx="9699">
                  <c:v>271</c:v>
                </c:pt>
                <c:pt idx="9700">
                  <c:v>274.60000000000002</c:v>
                </c:pt>
                <c:pt idx="9701">
                  <c:v>276.60000000000002</c:v>
                </c:pt>
                <c:pt idx="9702">
                  <c:v>276.10000000000002</c:v>
                </c:pt>
                <c:pt idx="9703">
                  <c:v>273.10000000000002</c:v>
                </c:pt>
                <c:pt idx="9704">
                  <c:v>270.60000000000002</c:v>
                </c:pt>
                <c:pt idx="9705">
                  <c:v>274.89999999999998</c:v>
                </c:pt>
                <c:pt idx="9706">
                  <c:v>278.7</c:v>
                </c:pt>
                <c:pt idx="9707">
                  <c:v>264.8</c:v>
                </c:pt>
                <c:pt idx="9708">
                  <c:v>271.39999999999998</c:v>
                </c:pt>
                <c:pt idx="9709">
                  <c:v>276.8</c:v>
                </c:pt>
                <c:pt idx="9710">
                  <c:v>278.7</c:v>
                </c:pt>
                <c:pt idx="9711">
                  <c:v>276</c:v>
                </c:pt>
                <c:pt idx="9712">
                  <c:v>278.60000000000002</c:v>
                </c:pt>
                <c:pt idx="9713">
                  <c:v>264.39999999999998</c:v>
                </c:pt>
                <c:pt idx="9714">
                  <c:v>273</c:v>
                </c:pt>
                <c:pt idx="9715">
                  <c:v>278.39999999999998</c:v>
                </c:pt>
                <c:pt idx="9716">
                  <c:v>277.39999999999998</c:v>
                </c:pt>
                <c:pt idx="9717">
                  <c:v>272.5</c:v>
                </c:pt>
                <c:pt idx="9718">
                  <c:v>276.2</c:v>
                </c:pt>
                <c:pt idx="9719">
                  <c:v>279.89999999999998</c:v>
                </c:pt>
                <c:pt idx="9720">
                  <c:v>271.60000000000002</c:v>
                </c:pt>
                <c:pt idx="9721">
                  <c:v>278.3</c:v>
                </c:pt>
                <c:pt idx="9722">
                  <c:v>283.10000000000002</c:v>
                </c:pt>
                <c:pt idx="9723">
                  <c:v>277.2</c:v>
                </c:pt>
                <c:pt idx="9724">
                  <c:v>276.8</c:v>
                </c:pt>
                <c:pt idx="9725">
                  <c:v>278.7</c:v>
                </c:pt>
                <c:pt idx="9726">
                  <c:v>281.5</c:v>
                </c:pt>
                <c:pt idx="9727">
                  <c:v>282.7</c:v>
                </c:pt>
                <c:pt idx="9728">
                  <c:v>274.8</c:v>
                </c:pt>
                <c:pt idx="9729">
                  <c:v>281.5</c:v>
                </c:pt>
                <c:pt idx="9730">
                  <c:v>280.7</c:v>
                </c:pt>
                <c:pt idx="9731">
                  <c:v>281.10000000000002</c:v>
                </c:pt>
                <c:pt idx="9732">
                  <c:v>275.7</c:v>
                </c:pt>
                <c:pt idx="9733">
                  <c:v>279.10000000000002</c:v>
                </c:pt>
                <c:pt idx="9734">
                  <c:v>275</c:v>
                </c:pt>
                <c:pt idx="9735">
                  <c:v>274.5</c:v>
                </c:pt>
                <c:pt idx="9736">
                  <c:v>279.2</c:v>
                </c:pt>
                <c:pt idx="9737">
                  <c:v>281.89999999999998</c:v>
                </c:pt>
                <c:pt idx="9738">
                  <c:v>279.5</c:v>
                </c:pt>
                <c:pt idx="9739">
                  <c:v>278.89999999999998</c:v>
                </c:pt>
                <c:pt idx="9740">
                  <c:v>273.5</c:v>
                </c:pt>
                <c:pt idx="9741">
                  <c:v>285.5</c:v>
                </c:pt>
                <c:pt idx="9742">
                  <c:v>285.7</c:v>
                </c:pt>
                <c:pt idx="9743">
                  <c:v>283.89999999999998</c:v>
                </c:pt>
                <c:pt idx="9744">
                  <c:v>281</c:v>
                </c:pt>
                <c:pt idx="9745">
                  <c:v>281.5</c:v>
                </c:pt>
                <c:pt idx="9746">
                  <c:v>282</c:v>
                </c:pt>
                <c:pt idx="9747">
                  <c:v>285</c:v>
                </c:pt>
                <c:pt idx="9748">
                  <c:v>287.89999999999998</c:v>
                </c:pt>
                <c:pt idx="9749">
                  <c:v>279.10000000000002</c:v>
                </c:pt>
                <c:pt idx="9750">
                  <c:v>284</c:v>
                </c:pt>
                <c:pt idx="9751">
                  <c:v>286.3</c:v>
                </c:pt>
                <c:pt idx="9752">
                  <c:v>289</c:v>
                </c:pt>
                <c:pt idx="9753">
                  <c:v>288.39999999999998</c:v>
                </c:pt>
                <c:pt idx="9754">
                  <c:v>282.3</c:v>
                </c:pt>
                <c:pt idx="9755">
                  <c:v>278.60000000000002</c:v>
                </c:pt>
                <c:pt idx="9756">
                  <c:v>284.3</c:v>
                </c:pt>
                <c:pt idx="9757">
                  <c:v>289.60000000000002</c:v>
                </c:pt>
                <c:pt idx="9758">
                  <c:v>292.39999999999998</c:v>
                </c:pt>
                <c:pt idx="9759">
                  <c:v>292</c:v>
                </c:pt>
                <c:pt idx="9760">
                  <c:v>284.89999999999998</c:v>
                </c:pt>
                <c:pt idx="9761">
                  <c:v>284.3</c:v>
                </c:pt>
                <c:pt idx="9762">
                  <c:v>294.39999999999998</c:v>
                </c:pt>
                <c:pt idx="9763">
                  <c:v>289.5</c:v>
                </c:pt>
                <c:pt idx="9764">
                  <c:v>294</c:v>
                </c:pt>
                <c:pt idx="9765">
                  <c:v>292.89999999999998</c:v>
                </c:pt>
                <c:pt idx="9766">
                  <c:v>292.8</c:v>
                </c:pt>
                <c:pt idx="9767">
                  <c:v>291.2</c:v>
                </c:pt>
                <c:pt idx="9768">
                  <c:v>290.60000000000002</c:v>
                </c:pt>
                <c:pt idx="9769">
                  <c:v>292</c:v>
                </c:pt>
                <c:pt idx="9770">
                  <c:v>295.8</c:v>
                </c:pt>
                <c:pt idx="9771">
                  <c:v>295.3</c:v>
                </c:pt>
                <c:pt idx="9772">
                  <c:v>298.39999999999998</c:v>
                </c:pt>
                <c:pt idx="9773">
                  <c:v>297.10000000000002</c:v>
                </c:pt>
                <c:pt idx="9774">
                  <c:v>293.3</c:v>
                </c:pt>
                <c:pt idx="9775">
                  <c:v>296.60000000000002</c:v>
                </c:pt>
                <c:pt idx="9776">
                  <c:v>296.7</c:v>
                </c:pt>
                <c:pt idx="9777">
                  <c:v>292.39999999999998</c:v>
                </c:pt>
                <c:pt idx="9778">
                  <c:v>292.39999999999998</c:v>
                </c:pt>
                <c:pt idx="9779">
                  <c:v>292.2</c:v>
                </c:pt>
                <c:pt idx="9780">
                  <c:v>290.3</c:v>
                </c:pt>
                <c:pt idx="9781">
                  <c:v>290.60000000000002</c:v>
                </c:pt>
                <c:pt idx="9782">
                  <c:v>295.7</c:v>
                </c:pt>
                <c:pt idx="9783">
                  <c:v>294</c:v>
                </c:pt>
                <c:pt idx="9784">
                  <c:v>292.89999999999998</c:v>
                </c:pt>
                <c:pt idx="9785">
                  <c:v>296.7</c:v>
                </c:pt>
                <c:pt idx="9786">
                  <c:v>299.8</c:v>
                </c:pt>
                <c:pt idx="9787">
                  <c:v>300.5</c:v>
                </c:pt>
                <c:pt idx="9788">
                  <c:v>296.5</c:v>
                </c:pt>
                <c:pt idx="9789">
                  <c:v>297.39999999999998</c:v>
                </c:pt>
                <c:pt idx="9790">
                  <c:v>299.8</c:v>
                </c:pt>
                <c:pt idx="9791">
                  <c:v>301.2</c:v>
                </c:pt>
                <c:pt idx="9792">
                  <c:v>293.5</c:v>
                </c:pt>
                <c:pt idx="9793">
                  <c:v>300.60000000000002</c:v>
                </c:pt>
                <c:pt idx="9794">
                  <c:v>294</c:v>
                </c:pt>
                <c:pt idx="9795">
                  <c:v>303.8</c:v>
                </c:pt>
                <c:pt idx="9796">
                  <c:v>304.3</c:v>
                </c:pt>
                <c:pt idx="9797">
                  <c:v>297.7</c:v>
                </c:pt>
                <c:pt idx="9798">
                  <c:v>299.8</c:v>
                </c:pt>
                <c:pt idx="9799">
                  <c:v>287.39999999999998</c:v>
                </c:pt>
                <c:pt idx="9800">
                  <c:v>286.3</c:v>
                </c:pt>
                <c:pt idx="9801">
                  <c:v>297.39999999999998</c:v>
                </c:pt>
                <c:pt idx="9802">
                  <c:v>301.60000000000002</c:v>
                </c:pt>
                <c:pt idx="9803">
                  <c:v>296.5</c:v>
                </c:pt>
                <c:pt idx="9804">
                  <c:v>301.2</c:v>
                </c:pt>
                <c:pt idx="9805">
                  <c:v>302.89999999999998</c:v>
                </c:pt>
                <c:pt idx="9806">
                  <c:v>303.60000000000002</c:v>
                </c:pt>
                <c:pt idx="9807">
                  <c:v>295.3</c:v>
                </c:pt>
                <c:pt idx="9808">
                  <c:v>308</c:v>
                </c:pt>
                <c:pt idx="9809">
                  <c:v>302.39999999999998</c:v>
                </c:pt>
                <c:pt idx="9810">
                  <c:v>307.8</c:v>
                </c:pt>
                <c:pt idx="9811">
                  <c:v>310.5</c:v>
                </c:pt>
                <c:pt idx="9812">
                  <c:v>309.60000000000002</c:v>
                </c:pt>
                <c:pt idx="9813">
                  <c:v>304.10000000000002</c:v>
                </c:pt>
                <c:pt idx="9814">
                  <c:v>306.10000000000002</c:v>
                </c:pt>
                <c:pt idx="9815">
                  <c:v>309.3</c:v>
                </c:pt>
                <c:pt idx="9816">
                  <c:v>304.5</c:v>
                </c:pt>
                <c:pt idx="9817">
                  <c:v>307.5</c:v>
                </c:pt>
                <c:pt idx="9818">
                  <c:v>308.7</c:v>
                </c:pt>
                <c:pt idx="9819">
                  <c:v>301.5</c:v>
                </c:pt>
                <c:pt idx="9820">
                  <c:v>304.7</c:v>
                </c:pt>
                <c:pt idx="9821">
                  <c:v>307.3</c:v>
                </c:pt>
                <c:pt idx="9822">
                  <c:v>306.8</c:v>
                </c:pt>
                <c:pt idx="9823">
                  <c:v>306.3</c:v>
                </c:pt>
                <c:pt idx="9824">
                  <c:v>295.5</c:v>
                </c:pt>
                <c:pt idx="9825">
                  <c:v>299</c:v>
                </c:pt>
                <c:pt idx="9826">
                  <c:v>306.89999999999998</c:v>
                </c:pt>
                <c:pt idx="9827">
                  <c:v>310.7</c:v>
                </c:pt>
                <c:pt idx="9828">
                  <c:v>314.2</c:v>
                </c:pt>
                <c:pt idx="9829">
                  <c:v>318.5</c:v>
                </c:pt>
                <c:pt idx="9830">
                  <c:v>318.60000000000002</c:v>
                </c:pt>
                <c:pt idx="9831">
                  <c:v>321.2</c:v>
                </c:pt>
                <c:pt idx="9832">
                  <c:v>315.5</c:v>
                </c:pt>
                <c:pt idx="9833">
                  <c:v>322.7</c:v>
                </c:pt>
                <c:pt idx="9834">
                  <c:v>319.7</c:v>
                </c:pt>
                <c:pt idx="9835">
                  <c:v>315.10000000000002</c:v>
                </c:pt>
                <c:pt idx="9836">
                  <c:v>323.3</c:v>
                </c:pt>
                <c:pt idx="9837">
                  <c:v>317.10000000000002</c:v>
                </c:pt>
                <c:pt idx="9838">
                  <c:v>318.10000000000002</c:v>
                </c:pt>
                <c:pt idx="9839">
                  <c:v>323</c:v>
                </c:pt>
                <c:pt idx="9840">
                  <c:v>316.89999999999998</c:v>
                </c:pt>
                <c:pt idx="9841">
                  <c:v>326.7</c:v>
                </c:pt>
                <c:pt idx="9842">
                  <c:v>320.39999999999998</c:v>
                </c:pt>
                <c:pt idx="9843">
                  <c:v>328.8</c:v>
                </c:pt>
                <c:pt idx="9844">
                  <c:v>322.5</c:v>
                </c:pt>
                <c:pt idx="9845">
                  <c:v>333.9</c:v>
                </c:pt>
                <c:pt idx="9846">
                  <c:v>331.6</c:v>
                </c:pt>
                <c:pt idx="9847">
                  <c:v>327.7</c:v>
                </c:pt>
                <c:pt idx="9848">
                  <c:v>326</c:v>
                </c:pt>
                <c:pt idx="9849">
                  <c:v>331.1</c:v>
                </c:pt>
                <c:pt idx="9850">
                  <c:v>327</c:v>
                </c:pt>
                <c:pt idx="9851">
                  <c:v>326.7</c:v>
                </c:pt>
                <c:pt idx="9852">
                  <c:v>328</c:v>
                </c:pt>
                <c:pt idx="9853">
                  <c:v>332.1</c:v>
                </c:pt>
                <c:pt idx="9854">
                  <c:v>327.3</c:v>
                </c:pt>
                <c:pt idx="9855">
                  <c:v>332</c:v>
                </c:pt>
                <c:pt idx="9856">
                  <c:v>340.9</c:v>
                </c:pt>
                <c:pt idx="9857">
                  <c:v>337.2</c:v>
                </c:pt>
                <c:pt idx="9858">
                  <c:v>337.9</c:v>
                </c:pt>
                <c:pt idx="9859">
                  <c:v>339.1</c:v>
                </c:pt>
                <c:pt idx="9860">
                  <c:v>338</c:v>
                </c:pt>
                <c:pt idx="9861">
                  <c:v>330.9</c:v>
                </c:pt>
                <c:pt idx="9862">
                  <c:v>338.5</c:v>
                </c:pt>
                <c:pt idx="9863">
                  <c:v>333.6</c:v>
                </c:pt>
                <c:pt idx="9864">
                  <c:v>331.1</c:v>
                </c:pt>
                <c:pt idx="9865">
                  <c:v>336.8</c:v>
                </c:pt>
                <c:pt idx="9866">
                  <c:v>331.4</c:v>
                </c:pt>
                <c:pt idx="9867">
                  <c:v>340.9</c:v>
                </c:pt>
                <c:pt idx="9868">
                  <c:v>348.7</c:v>
                </c:pt>
                <c:pt idx="9869">
                  <c:v>351.8</c:v>
                </c:pt>
                <c:pt idx="9870">
                  <c:v>352.1</c:v>
                </c:pt>
                <c:pt idx="9871">
                  <c:v>357.5</c:v>
                </c:pt>
                <c:pt idx="9872">
                  <c:v>359.6</c:v>
                </c:pt>
                <c:pt idx="9873">
                  <c:v>352.5</c:v>
                </c:pt>
                <c:pt idx="9874">
                  <c:v>359.3</c:v>
                </c:pt>
                <c:pt idx="9875">
                  <c:v>349.6</c:v>
                </c:pt>
                <c:pt idx="9876">
                  <c:v>360</c:v>
                </c:pt>
                <c:pt idx="9877">
                  <c:v>354.7</c:v>
                </c:pt>
                <c:pt idx="9878">
                  <c:v>357.7</c:v>
                </c:pt>
                <c:pt idx="9879">
                  <c:v>357.3</c:v>
                </c:pt>
                <c:pt idx="9880">
                  <c:v>359.4</c:v>
                </c:pt>
                <c:pt idx="9881">
                  <c:v>357.9</c:v>
                </c:pt>
                <c:pt idx="9882">
                  <c:v>357.4</c:v>
                </c:pt>
                <c:pt idx="9883">
                  <c:v>356.9</c:v>
                </c:pt>
                <c:pt idx="9884">
                  <c:v>357.6</c:v>
                </c:pt>
                <c:pt idx="9885">
                  <c:v>357.7</c:v>
                </c:pt>
                <c:pt idx="9886">
                  <c:v>360.6</c:v>
                </c:pt>
                <c:pt idx="9887">
                  <c:v>366.7</c:v>
                </c:pt>
                <c:pt idx="9888">
                  <c:v>362.9</c:v>
                </c:pt>
                <c:pt idx="9889">
                  <c:v>372.5</c:v>
                </c:pt>
                <c:pt idx="9890">
                  <c:v>366.5</c:v>
                </c:pt>
                <c:pt idx="9891">
                  <c:v>366.3</c:v>
                </c:pt>
                <c:pt idx="9892">
                  <c:v>363.8</c:v>
                </c:pt>
                <c:pt idx="9893">
                  <c:v>356.9</c:v>
                </c:pt>
                <c:pt idx="9894">
                  <c:v>355.3</c:v>
                </c:pt>
                <c:pt idx="9895">
                  <c:v>363.4</c:v>
                </c:pt>
                <c:pt idx="9896">
                  <c:v>345.9</c:v>
                </c:pt>
                <c:pt idx="9897">
                  <c:v>360.7</c:v>
                </c:pt>
                <c:pt idx="9898">
                  <c:v>359.5</c:v>
                </c:pt>
                <c:pt idx="9899">
                  <c:v>355.7</c:v>
                </c:pt>
                <c:pt idx="9900">
                  <c:v>349.7</c:v>
                </c:pt>
                <c:pt idx="9901">
                  <c:v>359.2</c:v>
                </c:pt>
                <c:pt idx="9902">
                  <c:v>357.9</c:v>
                </c:pt>
                <c:pt idx="9903">
                  <c:v>354.1</c:v>
                </c:pt>
                <c:pt idx="9904">
                  <c:v>355.5</c:v>
                </c:pt>
                <c:pt idx="9905">
                  <c:v>359.2</c:v>
                </c:pt>
                <c:pt idx="9906">
                  <c:v>356.7</c:v>
                </c:pt>
                <c:pt idx="9907">
                  <c:v>356.5</c:v>
                </c:pt>
                <c:pt idx="9908">
                  <c:v>354.8</c:v>
                </c:pt>
                <c:pt idx="9909">
                  <c:v>348.5</c:v>
                </c:pt>
                <c:pt idx="9910">
                  <c:v>353.8</c:v>
                </c:pt>
                <c:pt idx="9911">
                  <c:v>351.9</c:v>
                </c:pt>
                <c:pt idx="9912">
                  <c:v>355.5</c:v>
                </c:pt>
                <c:pt idx="9913">
                  <c:v>359.8</c:v>
                </c:pt>
                <c:pt idx="9914">
                  <c:v>357.9</c:v>
                </c:pt>
                <c:pt idx="9915">
                  <c:v>351.5</c:v>
                </c:pt>
                <c:pt idx="9916">
                  <c:v>358.1</c:v>
                </c:pt>
                <c:pt idx="9917">
                  <c:v>351.2</c:v>
                </c:pt>
                <c:pt idx="9918">
                  <c:v>352.8</c:v>
                </c:pt>
                <c:pt idx="9919">
                  <c:v>360</c:v>
                </c:pt>
                <c:pt idx="9920">
                  <c:v>359</c:v>
                </c:pt>
                <c:pt idx="9921">
                  <c:v>354.4</c:v>
                </c:pt>
                <c:pt idx="9922">
                  <c:v>351.9</c:v>
                </c:pt>
                <c:pt idx="9923">
                  <c:v>354.5</c:v>
                </c:pt>
                <c:pt idx="9924">
                  <c:v>357.1</c:v>
                </c:pt>
                <c:pt idx="9925">
                  <c:v>355.7</c:v>
                </c:pt>
                <c:pt idx="9926">
                  <c:v>358.8</c:v>
                </c:pt>
                <c:pt idx="9927">
                  <c:v>352.3</c:v>
                </c:pt>
                <c:pt idx="9928">
                  <c:v>352.3</c:v>
                </c:pt>
                <c:pt idx="9929">
                  <c:v>352</c:v>
                </c:pt>
                <c:pt idx="9930">
                  <c:v>358.9</c:v>
                </c:pt>
                <c:pt idx="9931">
                  <c:v>357.9</c:v>
                </c:pt>
                <c:pt idx="9932">
                  <c:v>356.4</c:v>
                </c:pt>
                <c:pt idx="9933">
                  <c:v>350.4</c:v>
                </c:pt>
                <c:pt idx="9934">
                  <c:v>355.5</c:v>
                </c:pt>
                <c:pt idx="9935">
                  <c:v>344.7</c:v>
                </c:pt>
                <c:pt idx="9936">
                  <c:v>356.9</c:v>
                </c:pt>
                <c:pt idx="9937">
                  <c:v>351.4</c:v>
                </c:pt>
                <c:pt idx="9938">
                  <c:v>364.2</c:v>
                </c:pt>
                <c:pt idx="9939">
                  <c:v>366.3</c:v>
                </c:pt>
                <c:pt idx="9940">
                  <c:v>361.9</c:v>
                </c:pt>
                <c:pt idx="9941">
                  <c:v>365.3</c:v>
                </c:pt>
                <c:pt idx="9942">
                  <c:v>370.1</c:v>
                </c:pt>
                <c:pt idx="9943">
                  <c:v>373.3</c:v>
                </c:pt>
                <c:pt idx="9944">
                  <c:v>362.3</c:v>
                </c:pt>
                <c:pt idx="9945">
                  <c:v>371.4</c:v>
                </c:pt>
                <c:pt idx="9946">
                  <c:v>369.8</c:v>
                </c:pt>
                <c:pt idx="9947">
                  <c:v>371.5</c:v>
                </c:pt>
                <c:pt idx="9948">
                  <c:v>368.8</c:v>
                </c:pt>
                <c:pt idx="9949">
                  <c:v>357.6</c:v>
                </c:pt>
                <c:pt idx="9950">
                  <c:v>364.6</c:v>
                </c:pt>
                <c:pt idx="9951">
                  <c:v>361</c:v>
                </c:pt>
                <c:pt idx="9952">
                  <c:v>361.2</c:v>
                </c:pt>
                <c:pt idx="9953">
                  <c:v>357.1</c:v>
                </c:pt>
                <c:pt idx="9954">
                  <c:v>356.4</c:v>
                </c:pt>
                <c:pt idx="9955">
                  <c:v>360.3</c:v>
                </c:pt>
                <c:pt idx="9956">
                  <c:v>354.1</c:v>
                </c:pt>
                <c:pt idx="9957">
                  <c:v>362.4</c:v>
                </c:pt>
                <c:pt idx="9958">
                  <c:v>360.3</c:v>
                </c:pt>
                <c:pt idx="9959">
                  <c:v>347.5</c:v>
                </c:pt>
                <c:pt idx="9960">
                  <c:v>364.9</c:v>
                </c:pt>
                <c:pt idx="9961">
                  <c:v>365.4</c:v>
                </c:pt>
                <c:pt idx="9962">
                  <c:v>362.8</c:v>
                </c:pt>
                <c:pt idx="9963">
                  <c:v>359.2</c:v>
                </c:pt>
                <c:pt idx="9964">
                  <c:v>358.8</c:v>
                </c:pt>
                <c:pt idx="9965">
                  <c:v>358.9</c:v>
                </c:pt>
                <c:pt idx="9966">
                  <c:v>351.7</c:v>
                </c:pt>
                <c:pt idx="9967">
                  <c:v>359.1</c:v>
                </c:pt>
                <c:pt idx="9968">
                  <c:v>355.6</c:v>
                </c:pt>
                <c:pt idx="9969">
                  <c:v>346.7</c:v>
                </c:pt>
                <c:pt idx="9970">
                  <c:v>354.3</c:v>
                </c:pt>
                <c:pt idx="9971">
                  <c:v>349.6</c:v>
                </c:pt>
                <c:pt idx="9972">
                  <c:v>337.1</c:v>
                </c:pt>
                <c:pt idx="9973">
                  <c:v>342.2</c:v>
                </c:pt>
                <c:pt idx="9974">
                  <c:v>342.5</c:v>
                </c:pt>
                <c:pt idx="9975">
                  <c:v>348.7</c:v>
                </c:pt>
                <c:pt idx="9976">
                  <c:v>348.8</c:v>
                </c:pt>
                <c:pt idx="9977">
                  <c:v>349.9</c:v>
                </c:pt>
                <c:pt idx="9978">
                  <c:v>349</c:v>
                </c:pt>
                <c:pt idx="9979">
                  <c:v>347.9</c:v>
                </c:pt>
                <c:pt idx="9980">
                  <c:v>340.5</c:v>
                </c:pt>
                <c:pt idx="9981">
                  <c:v>343.1</c:v>
                </c:pt>
                <c:pt idx="9982">
                  <c:v>342.8</c:v>
                </c:pt>
                <c:pt idx="9983">
                  <c:v>342.6</c:v>
                </c:pt>
                <c:pt idx="9984">
                  <c:v>337.1</c:v>
                </c:pt>
                <c:pt idx="9985">
                  <c:v>335.2</c:v>
                </c:pt>
                <c:pt idx="9986">
                  <c:v>337.5</c:v>
                </c:pt>
                <c:pt idx="9987">
                  <c:v>340.6</c:v>
                </c:pt>
                <c:pt idx="9988">
                  <c:v>341.6</c:v>
                </c:pt>
                <c:pt idx="9989">
                  <c:v>338.3</c:v>
                </c:pt>
                <c:pt idx="9990">
                  <c:v>339.1</c:v>
                </c:pt>
                <c:pt idx="9991">
                  <c:v>330.2</c:v>
                </c:pt>
                <c:pt idx="9992">
                  <c:v>340.1</c:v>
                </c:pt>
                <c:pt idx="9993">
                  <c:v>329.9</c:v>
                </c:pt>
                <c:pt idx="9994">
                  <c:v>337.1</c:v>
                </c:pt>
                <c:pt idx="9995">
                  <c:v>326.8</c:v>
                </c:pt>
                <c:pt idx="9996">
                  <c:v>333.8</c:v>
                </c:pt>
                <c:pt idx="9997">
                  <c:v>336.3</c:v>
                </c:pt>
                <c:pt idx="9998">
                  <c:v>329.1</c:v>
                </c:pt>
                <c:pt idx="9999">
                  <c:v>334.7</c:v>
                </c:pt>
                <c:pt idx="10000">
                  <c:v>335.4</c:v>
                </c:pt>
                <c:pt idx="10001">
                  <c:v>334.9</c:v>
                </c:pt>
                <c:pt idx="10002">
                  <c:v>330.4</c:v>
                </c:pt>
                <c:pt idx="10003">
                  <c:v>330.1</c:v>
                </c:pt>
                <c:pt idx="10004">
                  <c:v>328.7</c:v>
                </c:pt>
                <c:pt idx="10005">
                  <c:v>333.1</c:v>
                </c:pt>
                <c:pt idx="10006">
                  <c:v>335.4</c:v>
                </c:pt>
                <c:pt idx="10007">
                  <c:v>329.9</c:v>
                </c:pt>
                <c:pt idx="10008">
                  <c:v>326.3</c:v>
                </c:pt>
                <c:pt idx="10009">
                  <c:v>317.89999999999998</c:v>
                </c:pt>
                <c:pt idx="10010">
                  <c:v>330.5</c:v>
                </c:pt>
                <c:pt idx="10011">
                  <c:v>332.6</c:v>
                </c:pt>
                <c:pt idx="10012">
                  <c:v>325</c:v>
                </c:pt>
                <c:pt idx="10013">
                  <c:v>329.7</c:v>
                </c:pt>
                <c:pt idx="10014">
                  <c:v>328.9</c:v>
                </c:pt>
                <c:pt idx="10015">
                  <c:v>318.5</c:v>
                </c:pt>
                <c:pt idx="10016">
                  <c:v>324.8</c:v>
                </c:pt>
                <c:pt idx="10017">
                  <c:v>329.1</c:v>
                </c:pt>
                <c:pt idx="10018">
                  <c:v>326.8</c:v>
                </c:pt>
                <c:pt idx="10019">
                  <c:v>328.9</c:v>
                </c:pt>
                <c:pt idx="10020">
                  <c:v>323.3</c:v>
                </c:pt>
                <c:pt idx="10021">
                  <c:v>324.8</c:v>
                </c:pt>
                <c:pt idx="10022">
                  <c:v>325.60000000000002</c:v>
                </c:pt>
                <c:pt idx="10023">
                  <c:v>324.8</c:v>
                </c:pt>
                <c:pt idx="10024">
                  <c:v>329.1</c:v>
                </c:pt>
                <c:pt idx="10025">
                  <c:v>325.8</c:v>
                </c:pt>
                <c:pt idx="10026">
                  <c:v>325.39999999999998</c:v>
                </c:pt>
                <c:pt idx="10027">
                  <c:v>327.3</c:v>
                </c:pt>
                <c:pt idx="10028">
                  <c:v>322.89999999999998</c:v>
                </c:pt>
                <c:pt idx="10029">
                  <c:v>326.8</c:v>
                </c:pt>
                <c:pt idx="10030">
                  <c:v>318.89999999999998</c:v>
                </c:pt>
                <c:pt idx="10031">
                  <c:v>325.3</c:v>
                </c:pt>
                <c:pt idx="10032">
                  <c:v>325.2</c:v>
                </c:pt>
                <c:pt idx="10033">
                  <c:v>321</c:v>
                </c:pt>
                <c:pt idx="10034">
                  <c:v>317.3</c:v>
                </c:pt>
                <c:pt idx="10035">
                  <c:v>319.3</c:v>
                </c:pt>
                <c:pt idx="10036">
                  <c:v>321.7</c:v>
                </c:pt>
                <c:pt idx="10037">
                  <c:v>324.89999999999998</c:v>
                </c:pt>
                <c:pt idx="10038">
                  <c:v>320.5</c:v>
                </c:pt>
                <c:pt idx="10039">
                  <c:v>321.89999999999998</c:v>
                </c:pt>
                <c:pt idx="10040">
                  <c:v>323</c:v>
                </c:pt>
                <c:pt idx="10041">
                  <c:v>323.10000000000002</c:v>
                </c:pt>
                <c:pt idx="10042">
                  <c:v>322.60000000000002</c:v>
                </c:pt>
                <c:pt idx="10043">
                  <c:v>318.39999999999998</c:v>
                </c:pt>
                <c:pt idx="10044">
                  <c:v>314.5</c:v>
                </c:pt>
                <c:pt idx="10045">
                  <c:v>321.10000000000002</c:v>
                </c:pt>
                <c:pt idx="10046">
                  <c:v>322.60000000000002</c:v>
                </c:pt>
                <c:pt idx="10047">
                  <c:v>320</c:v>
                </c:pt>
                <c:pt idx="10048">
                  <c:v>320.60000000000002</c:v>
                </c:pt>
                <c:pt idx="10049">
                  <c:v>321.60000000000002</c:v>
                </c:pt>
                <c:pt idx="10050">
                  <c:v>323.7</c:v>
                </c:pt>
                <c:pt idx="10051">
                  <c:v>324</c:v>
                </c:pt>
                <c:pt idx="10052">
                  <c:v>310.39999999999998</c:v>
                </c:pt>
                <c:pt idx="10053">
                  <c:v>316.3</c:v>
                </c:pt>
                <c:pt idx="10054">
                  <c:v>314.3</c:v>
                </c:pt>
                <c:pt idx="10055">
                  <c:v>318.60000000000002</c:v>
                </c:pt>
                <c:pt idx="10056">
                  <c:v>319.39999999999998</c:v>
                </c:pt>
                <c:pt idx="10057">
                  <c:v>320.39999999999998</c:v>
                </c:pt>
                <c:pt idx="10058">
                  <c:v>308.2</c:v>
                </c:pt>
                <c:pt idx="10059">
                  <c:v>321.60000000000002</c:v>
                </c:pt>
                <c:pt idx="10060">
                  <c:v>319.8</c:v>
                </c:pt>
                <c:pt idx="10061">
                  <c:v>317.2</c:v>
                </c:pt>
                <c:pt idx="10062">
                  <c:v>313.89999999999998</c:v>
                </c:pt>
                <c:pt idx="10063">
                  <c:v>319</c:v>
                </c:pt>
                <c:pt idx="10064">
                  <c:v>317.3</c:v>
                </c:pt>
                <c:pt idx="10065">
                  <c:v>319.60000000000002</c:v>
                </c:pt>
                <c:pt idx="10066">
                  <c:v>319.60000000000002</c:v>
                </c:pt>
                <c:pt idx="10067">
                  <c:v>318.39999999999998</c:v>
                </c:pt>
                <c:pt idx="10068">
                  <c:v>317.89999999999998</c:v>
                </c:pt>
                <c:pt idx="10069">
                  <c:v>317.60000000000002</c:v>
                </c:pt>
                <c:pt idx="10070">
                  <c:v>312.5</c:v>
                </c:pt>
                <c:pt idx="10071">
                  <c:v>321.60000000000002</c:v>
                </c:pt>
                <c:pt idx="10072">
                  <c:v>323</c:v>
                </c:pt>
                <c:pt idx="10073">
                  <c:v>310.3</c:v>
                </c:pt>
                <c:pt idx="10074">
                  <c:v>307.10000000000002</c:v>
                </c:pt>
                <c:pt idx="10075">
                  <c:v>316.7</c:v>
                </c:pt>
                <c:pt idx="10076">
                  <c:v>319.3</c:v>
                </c:pt>
                <c:pt idx="10077">
                  <c:v>321.10000000000002</c:v>
                </c:pt>
                <c:pt idx="10078">
                  <c:v>323</c:v>
                </c:pt>
                <c:pt idx="10079">
                  <c:v>321.89999999999998</c:v>
                </c:pt>
                <c:pt idx="10080">
                  <c:v>318.8</c:v>
                </c:pt>
                <c:pt idx="10081">
                  <c:v>316.39999999999998</c:v>
                </c:pt>
                <c:pt idx="10082">
                  <c:v>318.2</c:v>
                </c:pt>
                <c:pt idx="10083">
                  <c:v>317.8</c:v>
                </c:pt>
                <c:pt idx="10084">
                  <c:v>318</c:v>
                </c:pt>
                <c:pt idx="10085">
                  <c:v>321.2</c:v>
                </c:pt>
                <c:pt idx="10086">
                  <c:v>317</c:v>
                </c:pt>
                <c:pt idx="10087">
                  <c:v>316.3</c:v>
                </c:pt>
                <c:pt idx="10088">
                  <c:v>318.2</c:v>
                </c:pt>
                <c:pt idx="10089">
                  <c:v>317.8</c:v>
                </c:pt>
                <c:pt idx="10090">
                  <c:v>319.60000000000002</c:v>
                </c:pt>
                <c:pt idx="10091">
                  <c:v>318.3</c:v>
                </c:pt>
                <c:pt idx="10092">
                  <c:v>317.8</c:v>
                </c:pt>
                <c:pt idx="10093">
                  <c:v>313.89999999999998</c:v>
                </c:pt>
                <c:pt idx="10094">
                  <c:v>304.5</c:v>
                </c:pt>
                <c:pt idx="10095">
                  <c:v>315.5</c:v>
                </c:pt>
                <c:pt idx="10096">
                  <c:v>320.60000000000002</c:v>
                </c:pt>
                <c:pt idx="10097">
                  <c:v>317.39999999999998</c:v>
                </c:pt>
                <c:pt idx="10098">
                  <c:v>314.39999999999998</c:v>
                </c:pt>
                <c:pt idx="10099">
                  <c:v>319.8</c:v>
                </c:pt>
                <c:pt idx="10100">
                  <c:v>317.60000000000002</c:v>
                </c:pt>
                <c:pt idx="10101">
                  <c:v>315.5</c:v>
                </c:pt>
                <c:pt idx="10102">
                  <c:v>315.10000000000002</c:v>
                </c:pt>
                <c:pt idx="10103">
                  <c:v>318.2</c:v>
                </c:pt>
                <c:pt idx="10104">
                  <c:v>311.5</c:v>
                </c:pt>
                <c:pt idx="10105">
                  <c:v>317.8</c:v>
                </c:pt>
                <c:pt idx="10106">
                  <c:v>315.60000000000002</c:v>
                </c:pt>
                <c:pt idx="10107">
                  <c:v>310.60000000000002</c:v>
                </c:pt>
                <c:pt idx="10108">
                  <c:v>318.39999999999998</c:v>
                </c:pt>
                <c:pt idx="10109">
                  <c:v>314.2</c:v>
                </c:pt>
                <c:pt idx="10110">
                  <c:v>315.60000000000002</c:v>
                </c:pt>
                <c:pt idx="10111">
                  <c:v>317.2</c:v>
                </c:pt>
                <c:pt idx="10112">
                  <c:v>316.2</c:v>
                </c:pt>
                <c:pt idx="10113">
                  <c:v>314.39999999999998</c:v>
                </c:pt>
                <c:pt idx="10114">
                  <c:v>317</c:v>
                </c:pt>
                <c:pt idx="10115">
                  <c:v>315.7</c:v>
                </c:pt>
                <c:pt idx="10116">
                  <c:v>309.8</c:v>
                </c:pt>
                <c:pt idx="10117">
                  <c:v>313.89999999999998</c:v>
                </c:pt>
                <c:pt idx="10118">
                  <c:v>315.3</c:v>
                </c:pt>
                <c:pt idx="10119">
                  <c:v>315.8</c:v>
                </c:pt>
                <c:pt idx="10120">
                  <c:v>316.8</c:v>
                </c:pt>
                <c:pt idx="10121">
                  <c:v>310.39999999999998</c:v>
                </c:pt>
                <c:pt idx="10122">
                  <c:v>309</c:v>
                </c:pt>
                <c:pt idx="10123">
                  <c:v>309.39999999999998</c:v>
                </c:pt>
                <c:pt idx="10124">
                  <c:v>317.2</c:v>
                </c:pt>
                <c:pt idx="10125">
                  <c:v>316.3</c:v>
                </c:pt>
                <c:pt idx="10126">
                  <c:v>316.8</c:v>
                </c:pt>
                <c:pt idx="10127">
                  <c:v>310.89999999999998</c:v>
                </c:pt>
                <c:pt idx="10128">
                  <c:v>315.7</c:v>
                </c:pt>
                <c:pt idx="10129">
                  <c:v>313.89999999999998</c:v>
                </c:pt>
                <c:pt idx="10130">
                  <c:v>315.3</c:v>
                </c:pt>
                <c:pt idx="10131">
                  <c:v>316.2</c:v>
                </c:pt>
                <c:pt idx="10132">
                  <c:v>317.8</c:v>
                </c:pt>
                <c:pt idx="10133">
                  <c:v>309.89999999999998</c:v>
                </c:pt>
                <c:pt idx="10134">
                  <c:v>311.39999999999998</c:v>
                </c:pt>
                <c:pt idx="10135">
                  <c:v>317</c:v>
                </c:pt>
                <c:pt idx="10136">
                  <c:v>314.5</c:v>
                </c:pt>
                <c:pt idx="10137">
                  <c:v>316.2</c:v>
                </c:pt>
                <c:pt idx="10138">
                  <c:v>317.8</c:v>
                </c:pt>
                <c:pt idx="10139">
                  <c:v>312.2</c:v>
                </c:pt>
                <c:pt idx="10140">
                  <c:v>318.3</c:v>
                </c:pt>
                <c:pt idx="10141">
                  <c:v>310.2</c:v>
                </c:pt>
                <c:pt idx="10142">
                  <c:v>317.2</c:v>
                </c:pt>
                <c:pt idx="10143">
                  <c:v>309.5</c:v>
                </c:pt>
                <c:pt idx="10144">
                  <c:v>307.39999999999998</c:v>
                </c:pt>
                <c:pt idx="10145">
                  <c:v>309</c:v>
                </c:pt>
                <c:pt idx="10146">
                  <c:v>315.10000000000002</c:v>
                </c:pt>
                <c:pt idx="10147">
                  <c:v>317</c:v>
                </c:pt>
                <c:pt idx="10148">
                  <c:v>315.89999999999998</c:v>
                </c:pt>
                <c:pt idx="10149">
                  <c:v>311.89999999999998</c:v>
                </c:pt>
                <c:pt idx="10150">
                  <c:v>311.8</c:v>
                </c:pt>
                <c:pt idx="10151">
                  <c:v>314.39999999999998</c:v>
                </c:pt>
                <c:pt idx="10152">
                  <c:v>313.3</c:v>
                </c:pt>
                <c:pt idx="10153">
                  <c:v>316.8</c:v>
                </c:pt>
                <c:pt idx="10154">
                  <c:v>318.3</c:v>
                </c:pt>
                <c:pt idx="10155">
                  <c:v>318.7</c:v>
                </c:pt>
                <c:pt idx="10156">
                  <c:v>315.10000000000002</c:v>
                </c:pt>
                <c:pt idx="10157">
                  <c:v>309.5</c:v>
                </c:pt>
                <c:pt idx="10158">
                  <c:v>312.2</c:v>
                </c:pt>
                <c:pt idx="10159">
                  <c:v>316.39999999999998</c:v>
                </c:pt>
                <c:pt idx="10160">
                  <c:v>313.60000000000002</c:v>
                </c:pt>
                <c:pt idx="10161">
                  <c:v>316.2</c:v>
                </c:pt>
                <c:pt idx="10162">
                  <c:v>313.10000000000002</c:v>
                </c:pt>
                <c:pt idx="10163">
                  <c:v>304.10000000000002</c:v>
                </c:pt>
                <c:pt idx="10164">
                  <c:v>310.60000000000002</c:v>
                </c:pt>
                <c:pt idx="10165">
                  <c:v>312.3</c:v>
                </c:pt>
                <c:pt idx="10166">
                  <c:v>314.10000000000002</c:v>
                </c:pt>
                <c:pt idx="10167">
                  <c:v>311.5</c:v>
                </c:pt>
                <c:pt idx="10168">
                  <c:v>312.39999999999998</c:v>
                </c:pt>
                <c:pt idx="10169">
                  <c:v>311.3</c:v>
                </c:pt>
                <c:pt idx="10170">
                  <c:v>312.2</c:v>
                </c:pt>
                <c:pt idx="10171">
                  <c:v>304.60000000000002</c:v>
                </c:pt>
                <c:pt idx="10172">
                  <c:v>305.2</c:v>
                </c:pt>
                <c:pt idx="10173">
                  <c:v>308.39999999999998</c:v>
                </c:pt>
                <c:pt idx="10174">
                  <c:v>311.7</c:v>
                </c:pt>
                <c:pt idx="10175">
                  <c:v>314.10000000000002</c:v>
                </c:pt>
                <c:pt idx="10176">
                  <c:v>312.8</c:v>
                </c:pt>
                <c:pt idx="10177">
                  <c:v>310.7</c:v>
                </c:pt>
                <c:pt idx="10178">
                  <c:v>311.3</c:v>
                </c:pt>
                <c:pt idx="10179">
                  <c:v>311.3</c:v>
                </c:pt>
                <c:pt idx="10180">
                  <c:v>312.8</c:v>
                </c:pt>
                <c:pt idx="10181">
                  <c:v>305.10000000000002</c:v>
                </c:pt>
                <c:pt idx="10182">
                  <c:v>306.5</c:v>
                </c:pt>
                <c:pt idx="10183">
                  <c:v>307.10000000000002</c:v>
                </c:pt>
                <c:pt idx="10184">
                  <c:v>310.3</c:v>
                </c:pt>
                <c:pt idx="10185">
                  <c:v>309.8</c:v>
                </c:pt>
                <c:pt idx="10186">
                  <c:v>311.60000000000002</c:v>
                </c:pt>
                <c:pt idx="10187">
                  <c:v>311.5</c:v>
                </c:pt>
                <c:pt idx="10188">
                  <c:v>306.3</c:v>
                </c:pt>
                <c:pt idx="10189">
                  <c:v>307.10000000000002</c:v>
                </c:pt>
                <c:pt idx="10190">
                  <c:v>310.5</c:v>
                </c:pt>
                <c:pt idx="10191">
                  <c:v>312.3</c:v>
                </c:pt>
                <c:pt idx="10192">
                  <c:v>307.60000000000002</c:v>
                </c:pt>
                <c:pt idx="10193">
                  <c:v>303.2</c:v>
                </c:pt>
                <c:pt idx="10194">
                  <c:v>311.10000000000002</c:v>
                </c:pt>
                <c:pt idx="10195">
                  <c:v>299.2</c:v>
                </c:pt>
                <c:pt idx="10196">
                  <c:v>312.89999999999998</c:v>
                </c:pt>
                <c:pt idx="10197">
                  <c:v>311.2</c:v>
                </c:pt>
                <c:pt idx="10198">
                  <c:v>312.3</c:v>
                </c:pt>
                <c:pt idx="10199">
                  <c:v>310.2</c:v>
                </c:pt>
                <c:pt idx="10200">
                  <c:v>307</c:v>
                </c:pt>
                <c:pt idx="10201">
                  <c:v>311.39999999999998</c:v>
                </c:pt>
                <c:pt idx="10202">
                  <c:v>310.39999999999998</c:v>
                </c:pt>
                <c:pt idx="10203">
                  <c:v>311.3</c:v>
                </c:pt>
                <c:pt idx="10204">
                  <c:v>311.3</c:v>
                </c:pt>
                <c:pt idx="10205">
                  <c:v>312</c:v>
                </c:pt>
                <c:pt idx="10206">
                  <c:v>311.2</c:v>
                </c:pt>
                <c:pt idx="10207">
                  <c:v>311.5</c:v>
                </c:pt>
                <c:pt idx="10208">
                  <c:v>300.2</c:v>
                </c:pt>
                <c:pt idx="10209">
                  <c:v>303.2</c:v>
                </c:pt>
                <c:pt idx="10210">
                  <c:v>308.7</c:v>
                </c:pt>
                <c:pt idx="10211">
                  <c:v>299</c:v>
                </c:pt>
                <c:pt idx="10212">
                  <c:v>309.5</c:v>
                </c:pt>
                <c:pt idx="10213">
                  <c:v>308.89999999999998</c:v>
                </c:pt>
                <c:pt idx="10214">
                  <c:v>306.89999999999998</c:v>
                </c:pt>
                <c:pt idx="10215">
                  <c:v>307</c:v>
                </c:pt>
                <c:pt idx="10216">
                  <c:v>304</c:v>
                </c:pt>
                <c:pt idx="10217">
                  <c:v>308.39999999999998</c:v>
                </c:pt>
                <c:pt idx="10218">
                  <c:v>310.2</c:v>
                </c:pt>
                <c:pt idx="10219">
                  <c:v>304.2</c:v>
                </c:pt>
                <c:pt idx="10220">
                  <c:v>294.39999999999998</c:v>
                </c:pt>
                <c:pt idx="10221">
                  <c:v>301.8</c:v>
                </c:pt>
                <c:pt idx="10222">
                  <c:v>308.60000000000002</c:v>
                </c:pt>
                <c:pt idx="10223">
                  <c:v>310.7</c:v>
                </c:pt>
                <c:pt idx="10224">
                  <c:v>304.10000000000002</c:v>
                </c:pt>
                <c:pt idx="10225">
                  <c:v>310</c:v>
                </c:pt>
                <c:pt idx="10226">
                  <c:v>304.10000000000002</c:v>
                </c:pt>
                <c:pt idx="10227">
                  <c:v>304.60000000000002</c:v>
                </c:pt>
                <c:pt idx="10228">
                  <c:v>302.60000000000002</c:v>
                </c:pt>
                <c:pt idx="10229">
                  <c:v>308.89999999999998</c:v>
                </c:pt>
                <c:pt idx="10230">
                  <c:v>308.10000000000002</c:v>
                </c:pt>
                <c:pt idx="10231">
                  <c:v>311.10000000000002</c:v>
                </c:pt>
                <c:pt idx="10232">
                  <c:v>310.2</c:v>
                </c:pt>
                <c:pt idx="10233">
                  <c:v>303.3</c:v>
                </c:pt>
                <c:pt idx="10234">
                  <c:v>306.7</c:v>
                </c:pt>
                <c:pt idx="10235">
                  <c:v>310.7</c:v>
                </c:pt>
                <c:pt idx="10236">
                  <c:v>312.39999999999998</c:v>
                </c:pt>
                <c:pt idx="10237">
                  <c:v>311.8</c:v>
                </c:pt>
                <c:pt idx="10238">
                  <c:v>316.2</c:v>
                </c:pt>
                <c:pt idx="10239">
                  <c:v>313.5</c:v>
                </c:pt>
                <c:pt idx="10240">
                  <c:v>308.7</c:v>
                </c:pt>
                <c:pt idx="10241">
                  <c:v>299.2</c:v>
                </c:pt>
                <c:pt idx="10242">
                  <c:v>311.39999999999998</c:v>
                </c:pt>
                <c:pt idx="10243">
                  <c:v>312.60000000000002</c:v>
                </c:pt>
                <c:pt idx="10244">
                  <c:v>312.10000000000002</c:v>
                </c:pt>
                <c:pt idx="10245">
                  <c:v>310.8</c:v>
                </c:pt>
                <c:pt idx="10246">
                  <c:v>312.60000000000002</c:v>
                </c:pt>
                <c:pt idx="10247">
                  <c:v>311.8</c:v>
                </c:pt>
                <c:pt idx="10248">
                  <c:v>310.5</c:v>
                </c:pt>
                <c:pt idx="10249">
                  <c:v>311.7</c:v>
                </c:pt>
                <c:pt idx="10250">
                  <c:v>313.89999999999998</c:v>
                </c:pt>
                <c:pt idx="10251">
                  <c:v>313.5</c:v>
                </c:pt>
                <c:pt idx="10252">
                  <c:v>316.2</c:v>
                </c:pt>
                <c:pt idx="10253">
                  <c:v>305.60000000000002</c:v>
                </c:pt>
                <c:pt idx="10254">
                  <c:v>315.7</c:v>
                </c:pt>
                <c:pt idx="10255">
                  <c:v>317</c:v>
                </c:pt>
                <c:pt idx="10256">
                  <c:v>314.5</c:v>
                </c:pt>
                <c:pt idx="10257">
                  <c:v>316.7</c:v>
                </c:pt>
                <c:pt idx="10258">
                  <c:v>316.39999999999998</c:v>
                </c:pt>
                <c:pt idx="10259">
                  <c:v>315.39999999999998</c:v>
                </c:pt>
                <c:pt idx="10260">
                  <c:v>315.3</c:v>
                </c:pt>
                <c:pt idx="10261">
                  <c:v>311.10000000000002</c:v>
                </c:pt>
                <c:pt idx="10262">
                  <c:v>314.60000000000002</c:v>
                </c:pt>
                <c:pt idx="10263">
                  <c:v>305.3</c:v>
                </c:pt>
                <c:pt idx="10264">
                  <c:v>311.89999999999998</c:v>
                </c:pt>
                <c:pt idx="10265">
                  <c:v>313.89999999999998</c:v>
                </c:pt>
                <c:pt idx="10266">
                  <c:v>308.60000000000002</c:v>
                </c:pt>
                <c:pt idx="10267">
                  <c:v>311.60000000000002</c:v>
                </c:pt>
                <c:pt idx="10268">
                  <c:v>312.89999999999998</c:v>
                </c:pt>
                <c:pt idx="10269">
                  <c:v>308.3</c:v>
                </c:pt>
                <c:pt idx="10270">
                  <c:v>313.5</c:v>
                </c:pt>
                <c:pt idx="10271">
                  <c:v>310.89999999999998</c:v>
                </c:pt>
                <c:pt idx="10272">
                  <c:v>309.39999999999998</c:v>
                </c:pt>
                <c:pt idx="10273">
                  <c:v>311.7</c:v>
                </c:pt>
                <c:pt idx="10274">
                  <c:v>311.89999999999998</c:v>
                </c:pt>
                <c:pt idx="10275">
                  <c:v>308.39999999999998</c:v>
                </c:pt>
                <c:pt idx="10276">
                  <c:v>311.89999999999998</c:v>
                </c:pt>
                <c:pt idx="10277">
                  <c:v>311.3</c:v>
                </c:pt>
                <c:pt idx="10278">
                  <c:v>312.60000000000002</c:v>
                </c:pt>
                <c:pt idx="10279">
                  <c:v>308</c:v>
                </c:pt>
                <c:pt idx="10280">
                  <c:v>311.5</c:v>
                </c:pt>
                <c:pt idx="10281">
                  <c:v>310.39999999999998</c:v>
                </c:pt>
                <c:pt idx="10282">
                  <c:v>314.39999999999998</c:v>
                </c:pt>
                <c:pt idx="10283">
                  <c:v>315.10000000000002</c:v>
                </c:pt>
                <c:pt idx="10284">
                  <c:v>312.89999999999998</c:v>
                </c:pt>
                <c:pt idx="10285">
                  <c:v>313.60000000000002</c:v>
                </c:pt>
                <c:pt idx="10286">
                  <c:v>309.89999999999998</c:v>
                </c:pt>
                <c:pt idx="10287">
                  <c:v>313.3</c:v>
                </c:pt>
                <c:pt idx="10288">
                  <c:v>313</c:v>
                </c:pt>
                <c:pt idx="10289">
                  <c:v>309</c:v>
                </c:pt>
                <c:pt idx="10290">
                  <c:v>314.2</c:v>
                </c:pt>
                <c:pt idx="10291">
                  <c:v>301.8</c:v>
                </c:pt>
                <c:pt idx="10292">
                  <c:v>313.10000000000002</c:v>
                </c:pt>
                <c:pt idx="10293">
                  <c:v>308.60000000000002</c:v>
                </c:pt>
                <c:pt idx="10294">
                  <c:v>310.60000000000002</c:v>
                </c:pt>
                <c:pt idx="10295">
                  <c:v>297.60000000000002</c:v>
                </c:pt>
                <c:pt idx="10296">
                  <c:v>308.10000000000002</c:v>
                </c:pt>
                <c:pt idx="10297">
                  <c:v>311.10000000000002</c:v>
                </c:pt>
                <c:pt idx="10298">
                  <c:v>304.39999999999998</c:v>
                </c:pt>
                <c:pt idx="10299">
                  <c:v>306.89999999999998</c:v>
                </c:pt>
                <c:pt idx="10300">
                  <c:v>301.89999999999998</c:v>
                </c:pt>
                <c:pt idx="10301">
                  <c:v>305.89999999999998</c:v>
                </c:pt>
                <c:pt idx="10302">
                  <c:v>311.2</c:v>
                </c:pt>
                <c:pt idx="10303">
                  <c:v>312.3</c:v>
                </c:pt>
                <c:pt idx="10304">
                  <c:v>314.5</c:v>
                </c:pt>
                <c:pt idx="10305">
                  <c:v>307</c:v>
                </c:pt>
                <c:pt idx="10306">
                  <c:v>312.89999999999998</c:v>
                </c:pt>
                <c:pt idx="10307">
                  <c:v>310.7</c:v>
                </c:pt>
                <c:pt idx="10308">
                  <c:v>314.2</c:v>
                </c:pt>
                <c:pt idx="10309">
                  <c:v>315</c:v>
                </c:pt>
                <c:pt idx="10310">
                  <c:v>313.5</c:v>
                </c:pt>
                <c:pt idx="10311">
                  <c:v>310.5</c:v>
                </c:pt>
                <c:pt idx="10312">
                  <c:v>310.10000000000002</c:v>
                </c:pt>
                <c:pt idx="10313">
                  <c:v>310.5</c:v>
                </c:pt>
                <c:pt idx="10314">
                  <c:v>312.3</c:v>
                </c:pt>
                <c:pt idx="10315">
                  <c:v>311.5</c:v>
                </c:pt>
                <c:pt idx="10316">
                  <c:v>306.5</c:v>
                </c:pt>
                <c:pt idx="10317">
                  <c:v>309.7</c:v>
                </c:pt>
                <c:pt idx="10318">
                  <c:v>310.5</c:v>
                </c:pt>
                <c:pt idx="10319">
                  <c:v>310.7</c:v>
                </c:pt>
                <c:pt idx="10320">
                  <c:v>307.2</c:v>
                </c:pt>
                <c:pt idx="10321">
                  <c:v>309.89999999999998</c:v>
                </c:pt>
                <c:pt idx="10322">
                  <c:v>309.39999999999998</c:v>
                </c:pt>
                <c:pt idx="10323">
                  <c:v>304.3</c:v>
                </c:pt>
                <c:pt idx="10324">
                  <c:v>307.60000000000002</c:v>
                </c:pt>
                <c:pt idx="10325">
                  <c:v>309.39999999999998</c:v>
                </c:pt>
                <c:pt idx="10326">
                  <c:v>309.39999999999998</c:v>
                </c:pt>
                <c:pt idx="10327">
                  <c:v>309.89999999999998</c:v>
                </c:pt>
                <c:pt idx="10328">
                  <c:v>308</c:v>
                </c:pt>
                <c:pt idx="10329">
                  <c:v>311.89999999999998</c:v>
                </c:pt>
                <c:pt idx="10330">
                  <c:v>307.89999999999998</c:v>
                </c:pt>
                <c:pt idx="10331">
                  <c:v>295.89999999999998</c:v>
                </c:pt>
                <c:pt idx="10332">
                  <c:v>301.2</c:v>
                </c:pt>
                <c:pt idx="10333">
                  <c:v>309.60000000000002</c:v>
                </c:pt>
                <c:pt idx="10334">
                  <c:v>310.89999999999998</c:v>
                </c:pt>
                <c:pt idx="10335">
                  <c:v>309.2</c:v>
                </c:pt>
                <c:pt idx="10336">
                  <c:v>306.3</c:v>
                </c:pt>
                <c:pt idx="10337">
                  <c:v>298.3</c:v>
                </c:pt>
                <c:pt idx="10338">
                  <c:v>302.60000000000002</c:v>
                </c:pt>
                <c:pt idx="10339">
                  <c:v>294.7</c:v>
                </c:pt>
                <c:pt idx="10340">
                  <c:v>303.8</c:v>
                </c:pt>
                <c:pt idx="10341">
                  <c:v>307.8</c:v>
                </c:pt>
                <c:pt idx="10342">
                  <c:v>308.3</c:v>
                </c:pt>
                <c:pt idx="10343">
                  <c:v>307.8</c:v>
                </c:pt>
                <c:pt idx="10344">
                  <c:v>304.3</c:v>
                </c:pt>
                <c:pt idx="10345">
                  <c:v>304.3</c:v>
                </c:pt>
                <c:pt idx="10346">
                  <c:v>298.10000000000002</c:v>
                </c:pt>
                <c:pt idx="10347">
                  <c:v>309.8</c:v>
                </c:pt>
                <c:pt idx="10348">
                  <c:v>305.39999999999998</c:v>
                </c:pt>
                <c:pt idx="10349">
                  <c:v>307.39999999999998</c:v>
                </c:pt>
                <c:pt idx="10350">
                  <c:v>307.8</c:v>
                </c:pt>
                <c:pt idx="10351">
                  <c:v>297.10000000000002</c:v>
                </c:pt>
                <c:pt idx="10352">
                  <c:v>306.60000000000002</c:v>
                </c:pt>
                <c:pt idx="10353">
                  <c:v>304.10000000000002</c:v>
                </c:pt>
                <c:pt idx="10354">
                  <c:v>305</c:v>
                </c:pt>
                <c:pt idx="10355">
                  <c:v>302.60000000000002</c:v>
                </c:pt>
                <c:pt idx="10356">
                  <c:v>305.7</c:v>
                </c:pt>
                <c:pt idx="10357">
                  <c:v>305.7</c:v>
                </c:pt>
                <c:pt idx="10358">
                  <c:v>292.2</c:v>
                </c:pt>
                <c:pt idx="10359">
                  <c:v>305.8</c:v>
                </c:pt>
                <c:pt idx="10360">
                  <c:v>293.8</c:v>
                </c:pt>
                <c:pt idx="10361">
                  <c:v>304.3</c:v>
                </c:pt>
                <c:pt idx="10362">
                  <c:v>305.2</c:v>
                </c:pt>
                <c:pt idx="10363">
                  <c:v>304</c:v>
                </c:pt>
                <c:pt idx="10364">
                  <c:v>295.60000000000002</c:v>
                </c:pt>
                <c:pt idx="10365">
                  <c:v>303.39999999999998</c:v>
                </c:pt>
                <c:pt idx="10366">
                  <c:v>305.5</c:v>
                </c:pt>
                <c:pt idx="10367">
                  <c:v>302.89999999999998</c:v>
                </c:pt>
                <c:pt idx="10368">
                  <c:v>304.60000000000002</c:v>
                </c:pt>
                <c:pt idx="10369">
                  <c:v>305.3</c:v>
                </c:pt>
                <c:pt idx="10370">
                  <c:v>303.8</c:v>
                </c:pt>
                <c:pt idx="10371">
                  <c:v>307.8</c:v>
                </c:pt>
                <c:pt idx="10372">
                  <c:v>305.89999999999998</c:v>
                </c:pt>
                <c:pt idx="10373">
                  <c:v>305.2</c:v>
                </c:pt>
                <c:pt idx="10374">
                  <c:v>303.89999999999998</c:v>
                </c:pt>
                <c:pt idx="10375">
                  <c:v>301.8</c:v>
                </c:pt>
                <c:pt idx="10376">
                  <c:v>302.39999999999998</c:v>
                </c:pt>
                <c:pt idx="10377">
                  <c:v>303.3</c:v>
                </c:pt>
                <c:pt idx="10378">
                  <c:v>302.8</c:v>
                </c:pt>
                <c:pt idx="10379">
                  <c:v>302.60000000000002</c:v>
                </c:pt>
                <c:pt idx="10380">
                  <c:v>298.3</c:v>
                </c:pt>
                <c:pt idx="10381">
                  <c:v>304.10000000000002</c:v>
                </c:pt>
                <c:pt idx="10382">
                  <c:v>304.7</c:v>
                </c:pt>
                <c:pt idx="10383">
                  <c:v>307.3</c:v>
                </c:pt>
                <c:pt idx="10384">
                  <c:v>305.7</c:v>
                </c:pt>
                <c:pt idx="10385">
                  <c:v>308.2</c:v>
                </c:pt>
                <c:pt idx="10386">
                  <c:v>299.2</c:v>
                </c:pt>
                <c:pt idx="10387">
                  <c:v>300.39999999999998</c:v>
                </c:pt>
                <c:pt idx="10388">
                  <c:v>302.89999999999998</c:v>
                </c:pt>
                <c:pt idx="10389">
                  <c:v>297.89999999999998</c:v>
                </c:pt>
                <c:pt idx="10390">
                  <c:v>305.89999999999998</c:v>
                </c:pt>
                <c:pt idx="10391">
                  <c:v>291.39999999999998</c:v>
                </c:pt>
                <c:pt idx="10392">
                  <c:v>295.5</c:v>
                </c:pt>
                <c:pt idx="10393">
                  <c:v>300.39999999999998</c:v>
                </c:pt>
                <c:pt idx="10394">
                  <c:v>304.3</c:v>
                </c:pt>
                <c:pt idx="10395">
                  <c:v>300.3</c:v>
                </c:pt>
                <c:pt idx="10396">
                  <c:v>301.7</c:v>
                </c:pt>
                <c:pt idx="10397">
                  <c:v>307.2</c:v>
                </c:pt>
                <c:pt idx="10398">
                  <c:v>306.8</c:v>
                </c:pt>
                <c:pt idx="10399">
                  <c:v>305.7</c:v>
                </c:pt>
                <c:pt idx="10400">
                  <c:v>295.3</c:v>
                </c:pt>
                <c:pt idx="10401">
                  <c:v>306.60000000000002</c:v>
                </c:pt>
                <c:pt idx="10402">
                  <c:v>304.89999999999998</c:v>
                </c:pt>
                <c:pt idx="10403">
                  <c:v>300.7</c:v>
                </c:pt>
                <c:pt idx="10404">
                  <c:v>303.8</c:v>
                </c:pt>
                <c:pt idx="10405">
                  <c:v>305.89999999999998</c:v>
                </c:pt>
                <c:pt idx="10406">
                  <c:v>301.5</c:v>
                </c:pt>
                <c:pt idx="10407">
                  <c:v>300.39999999999998</c:v>
                </c:pt>
                <c:pt idx="10408">
                  <c:v>307.89999999999998</c:v>
                </c:pt>
                <c:pt idx="10409">
                  <c:v>305.8</c:v>
                </c:pt>
                <c:pt idx="10410">
                  <c:v>304.10000000000002</c:v>
                </c:pt>
                <c:pt idx="10411">
                  <c:v>309.39999999999998</c:v>
                </c:pt>
                <c:pt idx="10412">
                  <c:v>304.8</c:v>
                </c:pt>
                <c:pt idx="10413">
                  <c:v>306.89999999999998</c:v>
                </c:pt>
                <c:pt idx="10414">
                  <c:v>305.3</c:v>
                </c:pt>
                <c:pt idx="10415">
                  <c:v>301.89999999999998</c:v>
                </c:pt>
                <c:pt idx="10416">
                  <c:v>300.2</c:v>
                </c:pt>
                <c:pt idx="10417">
                  <c:v>303.10000000000002</c:v>
                </c:pt>
                <c:pt idx="10418">
                  <c:v>296</c:v>
                </c:pt>
                <c:pt idx="10419">
                  <c:v>301.3</c:v>
                </c:pt>
                <c:pt idx="10420">
                  <c:v>302.39999999999998</c:v>
                </c:pt>
                <c:pt idx="10421">
                  <c:v>306.5</c:v>
                </c:pt>
                <c:pt idx="10422">
                  <c:v>302.60000000000002</c:v>
                </c:pt>
                <c:pt idx="10423">
                  <c:v>306.89999999999998</c:v>
                </c:pt>
                <c:pt idx="10424">
                  <c:v>306.39999999999998</c:v>
                </c:pt>
                <c:pt idx="10425">
                  <c:v>306.39999999999998</c:v>
                </c:pt>
                <c:pt idx="10426">
                  <c:v>309.2</c:v>
                </c:pt>
                <c:pt idx="10427">
                  <c:v>311.10000000000002</c:v>
                </c:pt>
                <c:pt idx="10428">
                  <c:v>310.7</c:v>
                </c:pt>
                <c:pt idx="10429">
                  <c:v>312.10000000000002</c:v>
                </c:pt>
                <c:pt idx="10430">
                  <c:v>306.2</c:v>
                </c:pt>
                <c:pt idx="10431">
                  <c:v>303.5</c:v>
                </c:pt>
                <c:pt idx="10432">
                  <c:v>307.60000000000002</c:v>
                </c:pt>
                <c:pt idx="10433">
                  <c:v>305.8</c:v>
                </c:pt>
                <c:pt idx="10434">
                  <c:v>309.3</c:v>
                </c:pt>
                <c:pt idx="10435">
                  <c:v>306.89999999999998</c:v>
                </c:pt>
                <c:pt idx="10436">
                  <c:v>308.39999999999998</c:v>
                </c:pt>
                <c:pt idx="10437">
                  <c:v>308.8</c:v>
                </c:pt>
                <c:pt idx="10438">
                  <c:v>309.10000000000002</c:v>
                </c:pt>
                <c:pt idx="10439">
                  <c:v>307.5</c:v>
                </c:pt>
                <c:pt idx="10440">
                  <c:v>307</c:v>
                </c:pt>
                <c:pt idx="10441">
                  <c:v>300.39999999999998</c:v>
                </c:pt>
                <c:pt idx="10442">
                  <c:v>308.10000000000002</c:v>
                </c:pt>
                <c:pt idx="10443">
                  <c:v>302.7</c:v>
                </c:pt>
                <c:pt idx="10444">
                  <c:v>306.2</c:v>
                </c:pt>
                <c:pt idx="10445">
                  <c:v>309.3</c:v>
                </c:pt>
                <c:pt idx="10446">
                  <c:v>308.39999999999998</c:v>
                </c:pt>
                <c:pt idx="10447">
                  <c:v>308.89999999999998</c:v>
                </c:pt>
                <c:pt idx="10448">
                  <c:v>308.2</c:v>
                </c:pt>
                <c:pt idx="10449">
                  <c:v>307.8</c:v>
                </c:pt>
                <c:pt idx="10450">
                  <c:v>305.2</c:v>
                </c:pt>
                <c:pt idx="10451">
                  <c:v>310.3</c:v>
                </c:pt>
                <c:pt idx="10452">
                  <c:v>307</c:v>
                </c:pt>
                <c:pt idx="10453">
                  <c:v>307.3</c:v>
                </c:pt>
                <c:pt idx="10454">
                  <c:v>311.39999999999998</c:v>
                </c:pt>
                <c:pt idx="10455">
                  <c:v>306.10000000000002</c:v>
                </c:pt>
                <c:pt idx="10456">
                  <c:v>305.89999999999998</c:v>
                </c:pt>
                <c:pt idx="10457">
                  <c:v>305</c:v>
                </c:pt>
                <c:pt idx="10458">
                  <c:v>307.89999999999998</c:v>
                </c:pt>
                <c:pt idx="10459">
                  <c:v>296.89999999999998</c:v>
                </c:pt>
                <c:pt idx="10460">
                  <c:v>307.8</c:v>
                </c:pt>
                <c:pt idx="10461">
                  <c:v>306.10000000000002</c:v>
                </c:pt>
                <c:pt idx="10462">
                  <c:v>305.89999999999998</c:v>
                </c:pt>
                <c:pt idx="10463">
                  <c:v>303.89999999999998</c:v>
                </c:pt>
                <c:pt idx="10464">
                  <c:v>306.5</c:v>
                </c:pt>
                <c:pt idx="10465">
                  <c:v>309</c:v>
                </c:pt>
                <c:pt idx="10466">
                  <c:v>308.39999999999998</c:v>
                </c:pt>
                <c:pt idx="10467">
                  <c:v>307.89999999999998</c:v>
                </c:pt>
                <c:pt idx="10468">
                  <c:v>304.7</c:v>
                </c:pt>
                <c:pt idx="10469">
                  <c:v>296.89999999999998</c:v>
                </c:pt>
                <c:pt idx="10470">
                  <c:v>304.89999999999998</c:v>
                </c:pt>
                <c:pt idx="10471">
                  <c:v>307.89999999999998</c:v>
                </c:pt>
                <c:pt idx="10472">
                  <c:v>295.10000000000002</c:v>
                </c:pt>
                <c:pt idx="10473">
                  <c:v>307.3</c:v>
                </c:pt>
                <c:pt idx="10474">
                  <c:v>303.39999999999998</c:v>
                </c:pt>
                <c:pt idx="10475">
                  <c:v>299.39999999999998</c:v>
                </c:pt>
                <c:pt idx="10476">
                  <c:v>303.39999999999998</c:v>
                </c:pt>
                <c:pt idx="10477">
                  <c:v>305.2</c:v>
                </c:pt>
                <c:pt idx="10478">
                  <c:v>307.3</c:v>
                </c:pt>
                <c:pt idx="10479">
                  <c:v>301</c:v>
                </c:pt>
                <c:pt idx="10480">
                  <c:v>298.89999999999998</c:v>
                </c:pt>
                <c:pt idx="10481">
                  <c:v>305.7</c:v>
                </c:pt>
                <c:pt idx="10482">
                  <c:v>307.8</c:v>
                </c:pt>
                <c:pt idx="10483">
                  <c:v>304.89999999999998</c:v>
                </c:pt>
                <c:pt idx="10484">
                  <c:v>303.2</c:v>
                </c:pt>
                <c:pt idx="10485">
                  <c:v>307.89999999999998</c:v>
                </c:pt>
                <c:pt idx="10486">
                  <c:v>310.2</c:v>
                </c:pt>
                <c:pt idx="10487">
                  <c:v>311.10000000000002</c:v>
                </c:pt>
                <c:pt idx="10488">
                  <c:v>310.7</c:v>
                </c:pt>
                <c:pt idx="10489">
                  <c:v>303.5</c:v>
                </c:pt>
                <c:pt idx="10490">
                  <c:v>303.8</c:v>
                </c:pt>
                <c:pt idx="10491">
                  <c:v>297.7</c:v>
                </c:pt>
                <c:pt idx="10492">
                  <c:v>303.8</c:v>
                </c:pt>
                <c:pt idx="10493">
                  <c:v>308.3</c:v>
                </c:pt>
                <c:pt idx="10494">
                  <c:v>307.8</c:v>
                </c:pt>
                <c:pt idx="10495">
                  <c:v>307.3</c:v>
                </c:pt>
                <c:pt idx="10496">
                  <c:v>308.10000000000002</c:v>
                </c:pt>
                <c:pt idx="10497">
                  <c:v>307.2</c:v>
                </c:pt>
                <c:pt idx="10498">
                  <c:v>307.5</c:v>
                </c:pt>
                <c:pt idx="10499">
                  <c:v>304.7</c:v>
                </c:pt>
                <c:pt idx="10500">
                  <c:v>302.60000000000002</c:v>
                </c:pt>
                <c:pt idx="10501">
                  <c:v>306.10000000000002</c:v>
                </c:pt>
                <c:pt idx="10502">
                  <c:v>293.5</c:v>
                </c:pt>
                <c:pt idx="10503">
                  <c:v>303.60000000000002</c:v>
                </c:pt>
                <c:pt idx="10504">
                  <c:v>304.7</c:v>
                </c:pt>
                <c:pt idx="10505">
                  <c:v>301.10000000000002</c:v>
                </c:pt>
                <c:pt idx="10506">
                  <c:v>292.8</c:v>
                </c:pt>
                <c:pt idx="10507">
                  <c:v>302.3</c:v>
                </c:pt>
                <c:pt idx="10508">
                  <c:v>303.3</c:v>
                </c:pt>
                <c:pt idx="10509">
                  <c:v>296.89999999999998</c:v>
                </c:pt>
                <c:pt idx="10510">
                  <c:v>292.7</c:v>
                </c:pt>
                <c:pt idx="10511">
                  <c:v>304.8</c:v>
                </c:pt>
                <c:pt idx="10512">
                  <c:v>302.7</c:v>
                </c:pt>
                <c:pt idx="10513">
                  <c:v>295.7</c:v>
                </c:pt>
                <c:pt idx="10514">
                  <c:v>292.7</c:v>
                </c:pt>
                <c:pt idx="10515">
                  <c:v>303.7</c:v>
                </c:pt>
                <c:pt idx="10516">
                  <c:v>300.60000000000002</c:v>
                </c:pt>
                <c:pt idx="10517">
                  <c:v>291.10000000000002</c:v>
                </c:pt>
                <c:pt idx="10518">
                  <c:v>302.89999999999998</c:v>
                </c:pt>
                <c:pt idx="10519">
                  <c:v>303.10000000000002</c:v>
                </c:pt>
                <c:pt idx="10520">
                  <c:v>291.89999999999998</c:v>
                </c:pt>
                <c:pt idx="10521">
                  <c:v>303.7</c:v>
                </c:pt>
                <c:pt idx="10522">
                  <c:v>305.3</c:v>
                </c:pt>
                <c:pt idx="10523">
                  <c:v>297</c:v>
                </c:pt>
                <c:pt idx="10524">
                  <c:v>299.5</c:v>
                </c:pt>
                <c:pt idx="10525">
                  <c:v>295</c:v>
                </c:pt>
                <c:pt idx="10526">
                  <c:v>299.5</c:v>
                </c:pt>
                <c:pt idx="10527">
                  <c:v>299.3</c:v>
                </c:pt>
                <c:pt idx="10528">
                  <c:v>293</c:v>
                </c:pt>
                <c:pt idx="10529">
                  <c:v>300.10000000000002</c:v>
                </c:pt>
                <c:pt idx="10530">
                  <c:v>305.3</c:v>
                </c:pt>
                <c:pt idx="10531">
                  <c:v>306.10000000000002</c:v>
                </c:pt>
                <c:pt idx="10532">
                  <c:v>301</c:v>
                </c:pt>
                <c:pt idx="10533">
                  <c:v>299</c:v>
                </c:pt>
                <c:pt idx="10534">
                  <c:v>304</c:v>
                </c:pt>
                <c:pt idx="10535">
                  <c:v>305.3</c:v>
                </c:pt>
                <c:pt idx="10536">
                  <c:v>307.60000000000002</c:v>
                </c:pt>
                <c:pt idx="10537">
                  <c:v>311.10000000000002</c:v>
                </c:pt>
                <c:pt idx="10538">
                  <c:v>306.39999999999998</c:v>
                </c:pt>
                <c:pt idx="10539">
                  <c:v>308.2</c:v>
                </c:pt>
                <c:pt idx="10540">
                  <c:v>309.3</c:v>
                </c:pt>
                <c:pt idx="10541">
                  <c:v>305.60000000000002</c:v>
                </c:pt>
                <c:pt idx="10542">
                  <c:v>299.60000000000002</c:v>
                </c:pt>
                <c:pt idx="10543">
                  <c:v>303.8</c:v>
                </c:pt>
                <c:pt idx="10544">
                  <c:v>307.2</c:v>
                </c:pt>
                <c:pt idx="10545">
                  <c:v>303</c:v>
                </c:pt>
                <c:pt idx="10546">
                  <c:v>308.10000000000002</c:v>
                </c:pt>
                <c:pt idx="10547">
                  <c:v>302.60000000000002</c:v>
                </c:pt>
                <c:pt idx="10548">
                  <c:v>302.10000000000002</c:v>
                </c:pt>
                <c:pt idx="10549">
                  <c:v>299.39999999999998</c:v>
                </c:pt>
                <c:pt idx="10550">
                  <c:v>304.10000000000002</c:v>
                </c:pt>
                <c:pt idx="10551">
                  <c:v>309.3</c:v>
                </c:pt>
                <c:pt idx="10552">
                  <c:v>308.5</c:v>
                </c:pt>
                <c:pt idx="10553">
                  <c:v>305.3</c:v>
                </c:pt>
                <c:pt idx="10554">
                  <c:v>311.39999999999998</c:v>
                </c:pt>
                <c:pt idx="10555">
                  <c:v>310.3</c:v>
                </c:pt>
                <c:pt idx="10556">
                  <c:v>311.2</c:v>
                </c:pt>
                <c:pt idx="10557">
                  <c:v>311.2</c:v>
                </c:pt>
                <c:pt idx="10558">
                  <c:v>299.7</c:v>
                </c:pt>
                <c:pt idx="10559">
                  <c:v>310.8</c:v>
                </c:pt>
                <c:pt idx="10560">
                  <c:v>307.7</c:v>
                </c:pt>
                <c:pt idx="10561">
                  <c:v>309.89999999999998</c:v>
                </c:pt>
                <c:pt idx="10562">
                  <c:v>304.2</c:v>
                </c:pt>
                <c:pt idx="10563">
                  <c:v>308.3</c:v>
                </c:pt>
                <c:pt idx="10564">
                  <c:v>310.3</c:v>
                </c:pt>
                <c:pt idx="10565">
                  <c:v>310.39999999999998</c:v>
                </c:pt>
                <c:pt idx="10566">
                  <c:v>308.5</c:v>
                </c:pt>
                <c:pt idx="10567">
                  <c:v>310</c:v>
                </c:pt>
                <c:pt idx="10568">
                  <c:v>309.8</c:v>
                </c:pt>
                <c:pt idx="10569">
                  <c:v>305</c:v>
                </c:pt>
                <c:pt idx="10570">
                  <c:v>308</c:v>
                </c:pt>
                <c:pt idx="10571">
                  <c:v>307.2</c:v>
                </c:pt>
                <c:pt idx="10572">
                  <c:v>296.39999999999998</c:v>
                </c:pt>
                <c:pt idx="10573">
                  <c:v>297.60000000000002</c:v>
                </c:pt>
                <c:pt idx="10574">
                  <c:v>308.3</c:v>
                </c:pt>
                <c:pt idx="10575">
                  <c:v>306.5</c:v>
                </c:pt>
                <c:pt idx="10576">
                  <c:v>307.5</c:v>
                </c:pt>
                <c:pt idx="10577">
                  <c:v>297.89999999999998</c:v>
                </c:pt>
                <c:pt idx="10578">
                  <c:v>301.7</c:v>
                </c:pt>
                <c:pt idx="10579">
                  <c:v>304.89999999999998</c:v>
                </c:pt>
                <c:pt idx="10580">
                  <c:v>308.2</c:v>
                </c:pt>
                <c:pt idx="10581">
                  <c:v>304</c:v>
                </c:pt>
                <c:pt idx="10582">
                  <c:v>309.89999999999998</c:v>
                </c:pt>
                <c:pt idx="10583">
                  <c:v>304</c:v>
                </c:pt>
                <c:pt idx="10584">
                  <c:v>306.89999999999998</c:v>
                </c:pt>
                <c:pt idx="10585">
                  <c:v>295.89999999999998</c:v>
                </c:pt>
                <c:pt idx="10586">
                  <c:v>307.10000000000002</c:v>
                </c:pt>
                <c:pt idx="10587">
                  <c:v>303.39999999999998</c:v>
                </c:pt>
                <c:pt idx="10588">
                  <c:v>308.5</c:v>
                </c:pt>
                <c:pt idx="10589">
                  <c:v>307.2</c:v>
                </c:pt>
                <c:pt idx="10590">
                  <c:v>293.7</c:v>
                </c:pt>
                <c:pt idx="10591">
                  <c:v>304.2</c:v>
                </c:pt>
                <c:pt idx="10592">
                  <c:v>305.2</c:v>
                </c:pt>
                <c:pt idx="10593">
                  <c:v>311.3</c:v>
                </c:pt>
                <c:pt idx="10594">
                  <c:v>302.60000000000002</c:v>
                </c:pt>
                <c:pt idx="10595">
                  <c:v>309.10000000000002</c:v>
                </c:pt>
                <c:pt idx="10596">
                  <c:v>302.2</c:v>
                </c:pt>
                <c:pt idx="10597">
                  <c:v>308.2</c:v>
                </c:pt>
                <c:pt idx="10598">
                  <c:v>310</c:v>
                </c:pt>
                <c:pt idx="10599">
                  <c:v>307.8</c:v>
                </c:pt>
                <c:pt idx="10600">
                  <c:v>308.10000000000002</c:v>
                </c:pt>
                <c:pt idx="10601">
                  <c:v>308.3</c:v>
                </c:pt>
                <c:pt idx="10602">
                  <c:v>302.89999999999998</c:v>
                </c:pt>
                <c:pt idx="10603">
                  <c:v>297.2</c:v>
                </c:pt>
                <c:pt idx="10604">
                  <c:v>308.39999999999998</c:v>
                </c:pt>
                <c:pt idx="10605">
                  <c:v>305.10000000000002</c:v>
                </c:pt>
                <c:pt idx="10606">
                  <c:v>308.3</c:v>
                </c:pt>
                <c:pt idx="10607">
                  <c:v>306.5</c:v>
                </c:pt>
                <c:pt idx="10608">
                  <c:v>309.2</c:v>
                </c:pt>
                <c:pt idx="10609">
                  <c:v>307.10000000000002</c:v>
                </c:pt>
                <c:pt idx="10610">
                  <c:v>311.39999999999998</c:v>
                </c:pt>
                <c:pt idx="10611">
                  <c:v>304.10000000000002</c:v>
                </c:pt>
                <c:pt idx="10612">
                  <c:v>308.5</c:v>
                </c:pt>
                <c:pt idx="10613">
                  <c:v>310.3</c:v>
                </c:pt>
                <c:pt idx="10614">
                  <c:v>311.2</c:v>
                </c:pt>
                <c:pt idx="10615">
                  <c:v>312.3</c:v>
                </c:pt>
                <c:pt idx="10616">
                  <c:v>307.2</c:v>
                </c:pt>
                <c:pt idx="10617">
                  <c:v>311.89999999999998</c:v>
                </c:pt>
                <c:pt idx="10618">
                  <c:v>313.39999999999998</c:v>
                </c:pt>
                <c:pt idx="10619">
                  <c:v>311.60000000000002</c:v>
                </c:pt>
                <c:pt idx="10620">
                  <c:v>309</c:v>
                </c:pt>
                <c:pt idx="10621">
                  <c:v>310.7</c:v>
                </c:pt>
                <c:pt idx="10622">
                  <c:v>297.3</c:v>
                </c:pt>
                <c:pt idx="10623">
                  <c:v>307</c:v>
                </c:pt>
                <c:pt idx="10624">
                  <c:v>303.2</c:v>
                </c:pt>
                <c:pt idx="10625">
                  <c:v>309.3</c:v>
                </c:pt>
                <c:pt idx="10626">
                  <c:v>309.3</c:v>
                </c:pt>
                <c:pt idx="10627">
                  <c:v>309.3</c:v>
                </c:pt>
                <c:pt idx="10628">
                  <c:v>305.89999999999998</c:v>
                </c:pt>
                <c:pt idx="10629">
                  <c:v>305.7</c:v>
                </c:pt>
                <c:pt idx="10630">
                  <c:v>307.39999999999998</c:v>
                </c:pt>
                <c:pt idx="10631">
                  <c:v>305.89999999999998</c:v>
                </c:pt>
                <c:pt idx="10632">
                  <c:v>308</c:v>
                </c:pt>
                <c:pt idx="10633">
                  <c:v>309.2</c:v>
                </c:pt>
                <c:pt idx="10634">
                  <c:v>295.8</c:v>
                </c:pt>
                <c:pt idx="10635">
                  <c:v>312.7</c:v>
                </c:pt>
                <c:pt idx="10636">
                  <c:v>306.2</c:v>
                </c:pt>
                <c:pt idx="10637">
                  <c:v>310.2</c:v>
                </c:pt>
                <c:pt idx="10638">
                  <c:v>309.3</c:v>
                </c:pt>
                <c:pt idx="10639">
                  <c:v>300.60000000000002</c:v>
                </c:pt>
                <c:pt idx="10640">
                  <c:v>306.39999999999998</c:v>
                </c:pt>
                <c:pt idx="10641">
                  <c:v>302.5</c:v>
                </c:pt>
                <c:pt idx="10642">
                  <c:v>307.10000000000002</c:v>
                </c:pt>
                <c:pt idx="10643">
                  <c:v>300.2</c:v>
                </c:pt>
                <c:pt idx="10644">
                  <c:v>307.2</c:v>
                </c:pt>
                <c:pt idx="10645">
                  <c:v>309.10000000000002</c:v>
                </c:pt>
                <c:pt idx="10646">
                  <c:v>304.60000000000002</c:v>
                </c:pt>
                <c:pt idx="10647">
                  <c:v>306.3</c:v>
                </c:pt>
                <c:pt idx="10648">
                  <c:v>307.10000000000002</c:v>
                </c:pt>
                <c:pt idx="10649">
                  <c:v>304.89999999999998</c:v>
                </c:pt>
                <c:pt idx="10650">
                  <c:v>309.7</c:v>
                </c:pt>
                <c:pt idx="10651">
                  <c:v>310.3</c:v>
                </c:pt>
                <c:pt idx="10652">
                  <c:v>312.10000000000002</c:v>
                </c:pt>
                <c:pt idx="10653">
                  <c:v>308.10000000000002</c:v>
                </c:pt>
                <c:pt idx="10654">
                  <c:v>307.5</c:v>
                </c:pt>
                <c:pt idx="10655">
                  <c:v>309.10000000000002</c:v>
                </c:pt>
                <c:pt idx="10656">
                  <c:v>300.7</c:v>
                </c:pt>
                <c:pt idx="10657">
                  <c:v>310.60000000000002</c:v>
                </c:pt>
                <c:pt idx="10658">
                  <c:v>305.3</c:v>
                </c:pt>
                <c:pt idx="10659">
                  <c:v>306.7</c:v>
                </c:pt>
                <c:pt idx="10660">
                  <c:v>306.7</c:v>
                </c:pt>
                <c:pt idx="10661">
                  <c:v>306.3</c:v>
                </c:pt>
                <c:pt idx="10662">
                  <c:v>297.8</c:v>
                </c:pt>
                <c:pt idx="10663">
                  <c:v>304.5</c:v>
                </c:pt>
                <c:pt idx="10664">
                  <c:v>307.60000000000002</c:v>
                </c:pt>
                <c:pt idx="10665">
                  <c:v>300.39999999999998</c:v>
                </c:pt>
                <c:pt idx="10666">
                  <c:v>308.7</c:v>
                </c:pt>
                <c:pt idx="10667">
                  <c:v>299.10000000000002</c:v>
                </c:pt>
                <c:pt idx="10668">
                  <c:v>298.60000000000002</c:v>
                </c:pt>
                <c:pt idx="10669">
                  <c:v>308.3</c:v>
                </c:pt>
                <c:pt idx="10670">
                  <c:v>302.60000000000002</c:v>
                </c:pt>
                <c:pt idx="10671">
                  <c:v>305.2</c:v>
                </c:pt>
                <c:pt idx="10672">
                  <c:v>305.5</c:v>
                </c:pt>
                <c:pt idx="10673">
                  <c:v>295.89999999999998</c:v>
                </c:pt>
                <c:pt idx="10674">
                  <c:v>307.8</c:v>
                </c:pt>
                <c:pt idx="10675">
                  <c:v>295.8</c:v>
                </c:pt>
                <c:pt idx="10676">
                  <c:v>304.8</c:v>
                </c:pt>
                <c:pt idx="10677">
                  <c:v>304.7</c:v>
                </c:pt>
                <c:pt idx="10678">
                  <c:v>307.39999999999998</c:v>
                </c:pt>
                <c:pt idx="10679">
                  <c:v>302.10000000000002</c:v>
                </c:pt>
                <c:pt idx="10680">
                  <c:v>305.5</c:v>
                </c:pt>
                <c:pt idx="10681">
                  <c:v>308.10000000000002</c:v>
                </c:pt>
                <c:pt idx="10682">
                  <c:v>307.39999999999998</c:v>
                </c:pt>
                <c:pt idx="10683">
                  <c:v>306.5</c:v>
                </c:pt>
                <c:pt idx="10684">
                  <c:v>303.5</c:v>
                </c:pt>
                <c:pt idx="10685">
                  <c:v>306.5</c:v>
                </c:pt>
                <c:pt idx="10686">
                  <c:v>303.8</c:v>
                </c:pt>
                <c:pt idx="10687">
                  <c:v>304.60000000000002</c:v>
                </c:pt>
                <c:pt idx="10688">
                  <c:v>305.89999999999998</c:v>
                </c:pt>
                <c:pt idx="10689">
                  <c:v>303.8</c:v>
                </c:pt>
                <c:pt idx="10690">
                  <c:v>309</c:v>
                </c:pt>
                <c:pt idx="10691">
                  <c:v>309.7</c:v>
                </c:pt>
                <c:pt idx="10692">
                  <c:v>307.60000000000002</c:v>
                </c:pt>
                <c:pt idx="10693">
                  <c:v>300.10000000000002</c:v>
                </c:pt>
                <c:pt idx="10694">
                  <c:v>292.60000000000002</c:v>
                </c:pt>
                <c:pt idx="10695">
                  <c:v>305.10000000000002</c:v>
                </c:pt>
                <c:pt idx="10696">
                  <c:v>302.10000000000002</c:v>
                </c:pt>
                <c:pt idx="10697">
                  <c:v>305.89999999999998</c:v>
                </c:pt>
                <c:pt idx="10698">
                  <c:v>305.10000000000002</c:v>
                </c:pt>
                <c:pt idx="10699">
                  <c:v>306.5</c:v>
                </c:pt>
                <c:pt idx="10700">
                  <c:v>305.3</c:v>
                </c:pt>
                <c:pt idx="10701">
                  <c:v>297.5</c:v>
                </c:pt>
                <c:pt idx="10702">
                  <c:v>304.3</c:v>
                </c:pt>
                <c:pt idx="10703">
                  <c:v>307.39999999999998</c:v>
                </c:pt>
                <c:pt idx="10704">
                  <c:v>300.10000000000002</c:v>
                </c:pt>
                <c:pt idx="10705">
                  <c:v>296.7</c:v>
                </c:pt>
                <c:pt idx="10706">
                  <c:v>307.8</c:v>
                </c:pt>
                <c:pt idx="10707">
                  <c:v>311.3</c:v>
                </c:pt>
                <c:pt idx="10708">
                  <c:v>311.3</c:v>
                </c:pt>
                <c:pt idx="10709">
                  <c:v>295.5</c:v>
                </c:pt>
                <c:pt idx="10710">
                  <c:v>296.10000000000002</c:v>
                </c:pt>
                <c:pt idx="10711">
                  <c:v>305</c:v>
                </c:pt>
                <c:pt idx="10712">
                  <c:v>305.60000000000002</c:v>
                </c:pt>
                <c:pt idx="10713">
                  <c:v>306.39999999999998</c:v>
                </c:pt>
                <c:pt idx="10714">
                  <c:v>305.3</c:v>
                </c:pt>
                <c:pt idx="10715">
                  <c:v>302.2</c:v>
                </c:pt>
                <c:pt idx="10716">
                  <c:v>306.5</c:v>
                </c:pt>
                <c:pt idx="10717">
                  <c:v>303.5</c:v>
                </c:pt>
                <c:pt idx="10718">
                  <c:v>302.10000000000002</c:v>
                </c:pt>
                <c:pt idx="10719">
                  <c:v>301.3</c:v>
                </c:pt>
                <c:pt idx="10720">
                  <c:v>306.3</c:v>
                </c:pt>
                <c:pt idx="10721">
                  <c:v>310.39999999999998</c:v>
                </c:pt>
                <c:pt idx="10722">
                  <c:v>308.60000000000002</c:v>
                </c:pt>
                <c:pt idx="10723">
                  <c:v>305.3</c:v>
                </c:pt>
                <c:pt idx="10724">
                  <c:v>309.2</c:v>
                </c:pt>
                <c:pt idx="10725">
                  <c:v>308.7</c:v>
                </c:pt>
                <c:pt idx="10726">
                  <c:v>310.10000000000002</c:v>
                </c:pt>
                <c:pt idx="10727">
                  <c:v>309.39999999999998</c:v>
                </c:pt>
                <c:pt idx="10728">
                  <c:v>309.8</c:v>
                </c:pt>
                <c:pt idx="10729">
                  <c:v>308.5</c:v>
                </c:pt>
                <c:pt idx="10730">
                  <c:v>297.89999999999998</c:v>
                </c:pt>
                <c:pt idx="10731">
                  <c:v>305</c:v>
                </c:pt>
                <c:pt idx="10732">
                  <c:v>300.7</c:v>
                </c:pt>
                <c:pt idx="10733">
                  <c:v>298.89999999999998</c:v>
                </c:pt>
                <c:pt idx="10734">
                  <c:v>298.89999999999998</c:v>
                </c:pt>
                <c:pt idx="10735">
                  <c:v>295.3</c:v>
                </c:pt>
                <c:pt idx="10736">
                  <c:v>308.89999999999998</c:v>
                </c:pt>
                <c:pt idx="10737">
                  <c:v>307.7</c:v>
                </c:pt>
                <c:pt idx="10738">
                  <c:v>307.7</c:v>
                </c:pt>
                <c:pt idx="10739">
                  <c:v>301.39999999999998</c:v>
                </c:pt>
                <c:pt idx="10740">
                  <c:v>308.39999999999998</c:v>
                </c:pt>
                <c:pt idx="10741">
                  <c:v>308.89999999999998</c:v>
                </c:pt>
                <c:pt idx="10742">
                  <c:v>307.8</c:v>
                </c:pt>
                <c:pt idx="10743">
                  <c:v>306.60000000000002</c:v>
                </c:pt>
                <c:pt idx="10744">
                  <c:v>309.3</c:v>
                </c:pt>
                <c:pt idx="10745">
                  <c:v>305</c:v>
                </c:pt>
                <c:pt idx="10746">
                  <c:v>304.60000000000002</c:v>
                </c:pt>
                <c:pt idx="10747">
                  <c:v>307.3</c:v>
                </c:pt>
                <c:pt idx="10748">
                  <c:v>307.60000000000002</c:v>
                </c:pt>
                <c:pt idx="10749">
                  <c:v>305</c:v>
                </c:pt>
                <c:pt idx="10750">
                  <c:v>306.7</c:v>
                </c:pt>
                <c:pt idx="10751">
                  <c:v>307.39999999999998</c:v>
                </c:pt>
                <c:pt idx="10752">
                  <c:v>304.10000000000002</c:v>
                </c:pt>
                <c:pt idx="10753">
                  <c:v>308.10000000000002</c:v>
                </c:pt>
                <c:pt idx="10754">
                  <c:v>300.8</c:v>
                </c:pt>
                <c:pt idx="10755">
                  <c:v>306.10000000000002</c:v>
                </c:pt>
                <c:pt idx="10756">
                  <c:v>305.2</c:v>
                </c:pt>
                <c:pt idx="10757">
                  <c:v>308.5</c:v>
                </c:pt>
                <c:pt idx="10758">
                  <c:v>302.60000000000002</c:v>
                </c:pt>
                <c:pt idx="10759">
                  <c:v>305.2</c:v>
                </c:pt>
                <c:pt idx="10760">
                  <c:v>307.8</c:v>
                </c:pt>
                <c:pt idx="10761">
                  <c:v>298.3</c:v>
                </c:pt>
                <c:pt idx="10762">
                  <c:v>301.7</c:v>
                </c:pt>
                <c:pt idx="10763">
                  <c:v>299.60000000000002</c:v>
                </c:pt>
                <c:pt idx="10764">
                  <c:v>304.60000000000002</c:v>
                </c:pt>
                <c:pt idx="10765">
                  <c:v>302.7</c:v>
                </c:pt>
                <c:pt idx="10766">
                  <c:v>305.3</c:v>
                </c:pt>
                <c:pt idx="10767">
                  <c:v>298.3</c:v>
                </c:pt>
                <c:pt idx="10768">
                  <c:v>300.2</c:v>
                </c:pt>
                <c:pt idx="10769">
                  <c:v>304.3</c:v>
                </c:pt>
                <c:pt idx="10770">
                  <c:v>303.39999999999998</c:v>
                </c:pt>
                <c:pt idx="10771">
                  <c:v>305.5</c:v>
                </c:pt>
                <c:pt idx="10772">
                  <c:v>306.10000000000002</c:v>
                </c:pt>
                <c:pt idx="10773">
                  <c:v>305.2</c:v>
                </c:pt>
                <c:pt idx="10774">
                  <c:v>306.3</c:v>
                </c:pt>
                <c:pt idx="10775">
                  <c:v>302.89999999999998</c:v>
                </c:pt>
                <c:pt idx="10776">
                  <c:v>309.3</c:v>
                </c:pt>
                <c:pt idx="10777">
                  <c:v>297.39999999999998</c:v>
                </c:pt>
                <c:pt idx="10778">
                  <c:v>303.7</c:v>
                </c:pt>
                <c:pt idx="10779">
                  <c:v>304.39999999999998</c:v>
                </c:pt>
                <c:pt idx="10780">
                  <c:v>301.8</c:v>
                </c:pt>
                <c:pt idx="10781">
                  <c:v>305.39999999999998</c:v>
                </c:pt>
                <c:pt idx="10782">
                  <c:v>299.5</c:v>
                </c:pt>
                <c:pt idx="10783">
                  <c:v>303.8</c:v>
                </c:pt>
                <c:pt idx="10784">
                  <c:v>304.2</c:v>
                </c:pt>
                <c:pt idx="10785">
                  <c:v>297.8</c:v>
                </c:pt>
                <c:pt idx="10786">
                  <c:v>306.10000000000002</c:v>
                </c:pt>
                <c:pt idx="10787">
                  <c:v>298</c:v>
                </c:pt>
                <c:pt idx="10788">
                  <c:v>303.89999999999998</c:v>
                </c:pt>
                <c:pt idx="10789">
                  <c:v>304.8</c:v>
                </c:pt>
                <c:pt idx="10790">
                  <c:v>302.7</c:v>
                </c:pt>
                <c:pt idx="10791">
                  <c:v>298.89999999999998</c:v>
                </c:pt>
                <c:pt idx="10792">
                  <c:v>297.2</c:v>
                </c:pt>
                <c:pt idx="10793">
                  <c:v>300.8</c:v>
                </c:pt>
                <c:pt idx="10794">
                  <c:v>305.7</c:v>
                </c:pt>
                <c:pt idx="10795">
                  <c:v>305.60000000000002</c:v>
                </c:pt>
                <c:pt idx="10796">
                  <c:v>300.7</c:v>
                </c:pt>
                <c:pt idx="10797">
                  <c:v>299.8</c:v>
                </c:pt>
                <c:pt idx="10798">
                  <c:v>300.10000000000002</c:v>
                </c:pt>
                <c:pt idx="10799">
                  <c:v>303.39999999999998</c:v>
                </c:pt>
                <c:pt idx="10800">
                  <c:v>304.3</c:v>
                </c:pt>
                <c:pt idx="10801">
                  <c:v>302.8</c:v>
                </c:pt>
                <c:pt idx="10802">
                  <c:v>290.7</c:v>
                </c:pt>
                <c:pt idx="10803">
                  <c:v>303.3</c:v>
                </c:pt>
                <c:pt idx="10804">
                  <c:v>302.60000000000002</c:v>
                </c:pt>
                <c:pt idx="10805">
                  <c:v>296.89999999999998</c:v>
                </c:pt>
                <c:pt idx="10806">
                  <c:v>301.89999999999998</c:v>
                </c:pt>
                <c:pt idx="10807">
                  <c:v>300.60000000000002</c:v>
                </c:pt>
                <c:pt idx="10808">
                  <c:v>300.5</c:v>
                </c:pt>
                <c:pt idx="10809">
                  <c:v>301.5</c:v>
                </c:pt>
                <c:pt idx="10810">
                  <c:v>301.89999999999998</c:v>
                </c:pt>
                <c:pt idx="10811">
                  <c:v>301.3</c:v>
                </c:pt>
                <c:pt idx="10812">
                  <c:v>302</c:v>
                </c:pt>
                <c:pt idx="10813">
                  <c:v>303.60000000000002</c:v>
                </c:pt>
                <c:pt idx="10814">
                  <c:v>303.2</c:v>
                </c:pt>
                <c:pt idx="10815">
                  <c:v>302.60000000000002</c:v>
                </c:pt>
                <c:pt idx="10816">
                  <c:v>302.89999999999998</c:v>
                </c:pt>
                <c:pt idx="10817">
                  <c:v>301.5</c:v>
                </c:pt>
                <c:pt idx="10818">
                  <c:v>303.8</c:v>
                </c:pt>
                <c:pt idx="10819">
                  <c:v>300</c:v>
                </c:pt>
                <c:pt idx="10820">
                  <c:v>302.39999999999998</c:v>
                </c:pt>
                <c:pt idx="10821">
                  <c:v>301.60000000000002</c:v>
                </c:pt>
                <c:pt idx="10822">
                  <c:v>300.39999999999998</c:v>
                </c:pt>
                <c:pt idx="10823">
                  <c:v>303.2</c:v>
                </c:pt>
                <c:pt idx="10824">
                  <c:v>301.7</c:v>
                </c:pt>
                <c:pt idx="10825">
                  <c:v>295.89999999999998</c:v>
                </c:pt>
                <c:pt idx="10826">
                  <c:v>301.39999999999998</c:v>
                </c:pt>
                <c:pt idx="10827">
                  <c:v>301.7</c:v>
                </c:pt>
                <c:pt idx="10828">
                  <c:v>297.3</c:v>
                </c:pt>
                <c:pt idx="10829">
                  <c:v>287.39999999999998</c:v>
                </c:pt>
                <c:pt idx="10830">
                  <c:v>302.39999999999998</c:v>
                </c:pt>
                <c:pt idx="10831">
                  <c:v>296.60000000000002</c:v>
                </c:pt>
                <c:pt idx="10832">
                  <c:v>294.2</c:v>
                </c:pt>
                <c:pt idx="10833">
                  <c:v>294.7</c:v>
                </c:pt>
                <c:pt idx="10834">
                  <c:v>300.60000000000002</c:v>
                </c:pt>
                <c:pt idx="10835">
                  <c:v>293.7</c:v>
                </c:pt>
                <c:pt idx="10836">
                  <c:v>301.5</c:v>
                </c:pt>
                <c:pt idx="10837">
                  <c:v>305.60000000000002</c:v>
                </c:pt>
                <c:pt idx="10838">
                  <c:v>303.2</c:v>
                </c:pt>
                <c:pt idx="10839">
                  <c:v>302.10000000000002</c:v>
                </c:pt>
                <c:pt idx="10840">
                  <c:v>304.8</c:v>
                </c:pt>
                <c:pt idx="10841">
                  <c:v>304</c:v>
                </c:pt>
                <c:pt idx="10842">
                  <c:v>300.3</c:v>
                </c:pt>
                <c:pt idx="10843">
                  <c:v>304.8</c:v>
                </c:pt>
                <c:pt idx="10844">
                  <c:v>302.2</c:v>
                </c:pt>
                <c:pt idx="10845">
                  <c:v>301.89999999999998</c:v>
                </c:pt>
                <c:pt idx="10846">
                  <c:v>304.3</c:v>
                </c:pt>
                <c:pt idx="10847">
                  <c:v>296.7</c:v>
                </c:pt>
                <c:pt idx="10848">
                  <c:v>293</c:v>
                </c:pt>
                <c:pt idx="10849">
                  <c:v>297</c:v>
                </c:pt>
                <c:pt idx="10850">
                  <c:v>304.2</c:v>
                </c:pt>
                <c:pt idx="10851">
                  <c:v>303.3</c:v>
                </c:pt>
                <c:pt idx="10852">
                  <c:v>304.2</c:v>
                </c:pt>
                <c:pt idx="10853">
                  <c:v>302.7</c:v>
                </c:pt>
                <c:pt idx="10854">
                  <c:v>294.39999999999998</c:v>
                </c:pt>
                <c:pt idx="10855">
                  <c:v>303.8</c:v>
                </c:pt>
                <c:pt idx="10856">
                  <c:v>304.3</c:v>
                </c:pt>
                <c:pt idx="10857">
                  <c:v>305.60000000000002</c:v>
                </c:pt>
                <c:pt idx="10858">
                  <c:v>307.2</c:v>
                </c:pt>
                <c:pt idx="10859">
                  <c:v>303.2</c:v>
                </c:pt>
                <c:pt idx="10860">
                  <c:v>302.7</c:v>
                </c:pt>
                <c:pt idx="10861">
                  <c:v>307.7</c:v>
                </c:pt>
                <c:pt idx="10862">
                  <c:v>308.2</c:v>
                </c:pt>
                <c:pt idx="10863">
                  <c:v>306.3</c:v>
                </c:pt>
                <c:pt idx="10864">
                  <c:v>306.3</c:v>
                </c:pt>
                <c:pt idx="10865">
                  <c:v>308.89999999999998</c:v>
                </c:pt>
                <c:pt idx="10866">
                  <c:v>303.89999999999998</c:v>
                </c:pt>
                <c:pt idx="10867">
                  <c:v>306.3</c:v>
                </c:pt>
                <c:pt idx="10868">
                  <c:v>309.3</c:v>
                </c:pt>
                <c:pt idx="10869">
                  <c:v>300.89999999999998</c:v>
                </c:pt>
                <c:pt idx="10870">
                  <c:v>300.5</c:v>
                </c:pt>
                <c:pt idx="10871">
                  <c:v>309.2</c:v>
                </c:pt>
                <c:pt idx="10872">
                  <c:v>303.3</c:v>
                </c:pt>
                <c:pt idx="10873">
                  <c:v>304</c:v>
                </c:pt>
                <c:pt idx="10874">
                  <c:v>308.2</c:v>
                </c:pt>
                <c:pt idx="10875">
                  <c:v>302.8</c:v>
                </c:pt>
                <c:pt idx="10876">
                  <c:v>306</c:v>
                </c:pt>
                <c:pt idx="10877">
                  <c:v>306.7</c:v>
                </c:pt>
                <c:pt idx="10878">
                  <c:v>300.5</c:v>
                </c:pt>
                <c:pt idx="10879">
                  <c:v>306</c:v>
                </c:pt>
                <c:pt idx="10880">
                  <c:v>307.39999999999998</c:v>
                </c:pt>
                <c:pt idx="10881">
                  <c:v>294.7</c:v>
                </c:pt>
                <c:pt idx="10882">
                  <c:v>304.8</c:v>
                </c:pt>
                <c:pt idx="10883">
                  <c:v>311.10000000000002</c:v>
                </c:pt>
                <c:pt idx="10884">
                  <c:v>308.3</c:v>
                </c:pt>
                <c:pt idx="10885">
                  <c:v>309.7</c:v>
                </c:pt>
                <c:pt idx="10886">
                  <c:v>307.39999999999998</c:v>
                </c:pt>
                <c:pt idx="10887">
                  <c:v>309.7</c:v>
                </c:pt>
                <c:pt idx="10888">
                  <c:v>301</c:v>
                </c:pt>
                <c:pt idx="10889">
                  <c:v>310.2</c:v>
                </c:pt>
                <c:pt idx="10890">
                  <c:v>307.8</c:v>
                </c:pt>
                <c:pt idx="10891">
                  <c:v>306.7</c:v>
                </c:pt>
                <c:pt idx="10892">
                  <c:v>308.89999999999998</c:v>
                </c:pt>
                <c:pt idx="10893">
                  <c:v>303.5</c:v>
                </c:pt>
                <c:pt idx="10894">
                  <c:v>304.60000000000002</c:v>
                </c:pt>
                <c:pt idx="10895">
                  <c:v>306.7</c:v>
                </c:pt>
                <c:pt idx="10896">
                  <c:v>311.5</c:v>
                </c:pt>
                <c:pt idx="10897">
                  <c:v>303.89999999999998</c:v>
                </c:pt>
                <c:pt idx="10898">
                  <c:v>310.3</c:v>
                </c:pt>
                <c:pt idx="10899">
                  <c:v>309.89999999999998</c:v>
                </c:pt>
                <c:pt idx="10900">
                  <c:v>297.2</c:v>
                </c:pt>
                <c:pt idx="10901">
                  <c:v>305.2</c:v>
                </c:pt>
                <c:pt idx="10902">
                  <c:v>298.8</c:v>
                </c:pt>
                <c:pt idx="10903">
                  <c:v>295.7</c:v>
                </c:pt>
                <c:pt idx="10904">
                  <c:v>309</c:v>
                </c:pt>
                <c:pt idx="10905">
                  <c:v>306.7</c:v>
                </c:pt>
                <c:pt idx="10906">
                  <c:v>308.8</c:v>
                </c:pt>
                <c:pt idx="10907">
                  <c:v>307.39999999999998</c:v>
                </c:pt>
                <c:pt idx="10908">
                  <c:v>297.7</c:v>
                </c:pt>
                <c:pt idx="10909">
                  <c:v>310.10000000000002</c:v>
                </c:pt>
                <c:pt idx="10910">
                  <c:v>312.3</c:v>
                </c:pt>
                <c:pt idx="10911">
                  <c:v>312.89999999999998</c:v>
                </c:pt>
                <c:pt idx="10912">
                  <c:v>301.5</c:v>
                </c:pt>
                <c:pt idx="10913">
                  <c:v>310.60000000000002</c:v>
                </c:pt>
                <c:pt idx="10914">
                  <c:v>314.3</c:v>
                </c:pt>
                <c:pt idx="10915">
                  <c:v>312.7</c:v>
                </c:pt>
                <c:pt idx="10916">
                  <c:v>313.89999999999998</c:v>
                </c:pt>
                <c:pt idx="10917">
                  <c:v>309.10000000000002</c:v>
                </c:pt>
                <c:pt idx="10918">
                  <c:v>311.7</c:v>
                </c:pt>
                <c:pt idx="10919">
                  <c:v>308.5</c:v>
                </c:pt>
                <c:pt idx="10920">
                  <c:v>311.89999999999998</c:v>
                </c:pt>
                <c:pt idx="10921">
                  <c:v>312</c:v>
                </c:pt>
                <c:pt idx="10922">
                  <c:v>302.10000000000002</c:v>
                </c:pt>
                <c:pt idx="10923">
                  <c:v>312.10000000000002</c:v>
                </c:pt>
                <c:pt idx="10924">
                  <c:v>312.39999999999998</c:v>
                </c:pt>
                <c:pt idx="10925">
                  <c:v>298.2</c:v>
                </c:pt>
                <c:pt idx="10926">
                  <c:v>312.39999999999998</c:v>
                </c:pt>
                <c:pt idx="10927">
                  <c:v>305.7</c:v>
                </c:pt>
                <c:pt idx="10928">
                  <c:v>318.2</c:v>
                </c:pt>
                <c:pt idx="10929">
                  <c:v>316.10000000000002</c:v>
                </c:pt>
                <c:pt idx="10930">
                  <c:v>309.89999999999998</c:v>
                </c:pt>
                <c:pt idx="10931">
                  <c:v>317.5</c:v>
                </c:pt>
                <c:pt idx="10932">
                  <c:v>310.2</c:v>
                </c:pt>
                <c:pt idx="10933">
                  <c:v>319.10000000000002</c:v>
                </c:pt>
                <c:pt idx="10934">
                  <c:v>320.7</c:v>
                </c:pt>
                <c:pt idx="10935">
                  <c:v>319.3</c:v>
                </c:pt>
                <c:pt idx="10936">
                  <c:v>311.89999999999998</c:v>
                </c:pt>
                <c:pt idx="10937">
                  <c:v>315.2</c:v>
                </c:pt>
                <c:pt idx="10938">
                  <c:v>315.2</c:v>
                </c:pt>
                <c:pt idx="10939">
                  <c:v>310.2</c:v>
                </c:pt>
                <c:pt idx="10940">
                  <c:v>321</c:v>
                </c:pt>
                <c:pt idx="10941">
                  <c:v>317.8</c:v>
                </c:pt>
                <c:pt idx="10942">
                  <c:v>319.39999999999998</c:v>
                </c:pt>
                <c:pt idx="10943">
                  <c:v>315.3</c:v>
                </c:pt>
                <c:pt idx="10944">
                  <c:v>316.60000000000002</c:v>
                </c:pt>
                <c:pt idx="10945">
                  <c:v>319.39999999999998</c:v>
                </c:pt>
                <c:pt idx="10946">
                  <c:v>319.39999999999998</c:v>
                </c:pt>
                <c:pt idx="10947">
                  <c:v>321.39999999999998</c:v>
                </c:pt>
                <c:pt idx="10948">
                  <c:v>320.89999999999998</c:v>
                </c:pt>
                <c:pt idx="10949">
                  <c:v>321.10000000000002</c:v>
                </c:pt>
                <c:pt idx="10950">
                  <c:v>310.5</c:v>
                </c:pt>
                <c:pt idx="10951">
                  <c:v>320.2</c:v>
                </c:pt>
                <c:pt idx="10952">
                  <c:v>321.60000000000002</c:v>
                </c:pt>
                <c:pt idx="10953">
                  <c:v>315.3</c:v>
                </c:pt>
                <c:pt idx="10954">
                  <c:v>317.39999999999998</c:v>
                </c:pt>
                <c:pt idx="10955">
                  <c:v>318.2</c:v>
                </c:pt>
                <c:pt idx="10956">
                  <c:v>317.2</c:v>
                </c:pt>
                <c:pt idx="10957">
                  <c:v>315.10000000000002</c:v>
                </c:pt>
                <c:pt idx="10958">
                  <c:v>313.5</c:v>
                </c:pt>
                <c:pt idx="10959">
                  <c:v>314.3</c:v>
                </c:pt>
                <c:pt idx="10960">
                  <c:v>316.10000000000002</c:v>
                </c:pt>
                <c:pt idx="10961">
                  <c:v>317.39999999999998</c:v>
                </c:pt>
                <c:pt idx="10962">
                  <c:v>308.2</c:v>
                </c:pt>
                <c:pt idx="10963">
                  <c:v>317.10000000000002</c:v>
                </c:pt>
                <c:pt idx="10964">
                  <c:v>319</c:v>
                </c:pt>
                <c:pt idx="10965">
                  <c:v>317.8</c:v>
                </c:pt>
                <c:pt idx="10966">
                  <c:v>319.5</c:v>
                </c:pt>
                <c:pt idx="10967">
                  <c:v>319.2</c:v>
                </c:pt>
                <c:pt idx="10968">
                  <c:v>308.39999999999998</c:v>
                </c:pt>
                <c:pt idx="10969">
                  <c:v>316.2</c:v>
                </c:pt>
                <c:pt idx="10970">
                  <c:v>306.89999999999998</c:v>
                </c:pt>
                <c:pt idx="10971">
                  <c:v>315.39999999999998</c:v>
                </c:pt>
                <c:pt idx="10972">
                  <c:v>316.39999999999998</c:v>
                </c:pt>
                <c:pt idx="10973">
                  <c:v>315.5</c:v>
                </c:pt>
                <c:pt idx="10974">
                  <c:v>313.3</c:v>
                </c:pt>
                <c:pt idx="10975">
                  <c:v>315.2</c:v>
                </c:pt>
                <c:pt idx="10976">
                  <c:v>319</c:v>
                </c:pt>
                <c:pt idx="10977">
                  <c:v>316.39999999999998</c:v>
                </c:pt>
                <c:pt idx="10978">
                  <c:v>321.10000000000002</c:v>
                </c:pt>
                <c:pt idx="10979">
                  <c:v>304.10000000000002</c:v>
                </c:pt>
                <c:pt idx="10980">
                  <c:v>317.8</c:v>
                </c:pt>
                <c:pt idx="10981">
                  <c:v>319.39999999999998</c:v>
                </c:pt>
                <c:pt idx="10982">
                  <c:v>320.10000000000002</c:v>
                </c:pt>
                <c:pt idx="10983">
                  <c:v>318.2</c:v>
                </c:pt>
                <c:pt idx="10984">
                  <c:v>316.10000000000002</c:v>
                </c:pt>
                <c:pt idx="10985">
                  <c:v>319.2</c:v>
                </c:pt>
                <c:pt idx="10986">
                  <c:v>318</c:v>
                </c:pt>
                <c:pt idx="10987">
                  <c:v>318.39999999999998</c:v>
                </c:pt>
                <c:pt idx="10988">
                  <c:v>315.2</c:v>
                </c:pt>
                <c:pt idx="10989">
                  <c:v>315.8</c:v>
                </c:pt>
                <c:pt idx="10990">
                  <c:v>321.10000000000002</c:v>
                </c:pt>
                <c:pt idx="10991">
                  <c:v>321.7</c:v>
                </c:pt>
                <c:pt idx="10992">
                  <c:v>315.60000000000002</c:v>
                </c:pt>
                <c:pt idx="10993">
                  <c:v>319.89999999999998</c:v>
                </c:pt>
                <c:pt idx="10994">
                  <c:v>316.2</c:v>
                </c:pt>
                <c:pt idx="10995">
                  <c:v>314.5</c:v>
                </c:pt>
                <c:pt idx="10996">
                  <c:v>320.39999999999998</c:v>
                </c:pt>
                <c:pt idx="10997">
                  <c:v>323.60000000000002</c:v>
                </c:pt>
                <c:pt idx="10998">
                  <c:v>315.60000000000002</c:v>
                </c:pt>
                <c:pt idx="10999">
                  <c:v>321.89999999999998</c:v>
                </c:pt>
                <c:pt idx="11000">
                  <c:v>321.39999999999998</c:v>
                </c:pt>
                <c:pt idx="11001">
                  <c:v>310.39999999999998</c:v>
                </c:pt>
                <c:pt idx="11002">
                  <c:v>319.39999999999998</c:v>
                </c:pt>
                <c:pt idx="11003">
                  <c:v>320.10000000000002</c:v>
                </c:pt>
                <c:pt idx="11004">
                  <c:v>319.60000000000002</c:v>
                </c:pt>
                <c:pt idx="11005">
                  <c:v>306.60000000000002</c:v>
                </c:pt>
                <c:pt idx="11006">
                  <c:v>320</c:v>
                </c:pt>
                <c:pt idx="11007">
                  <c:v>316.8</c:v>
                </c:pt>
                <c:pt idx="11008">
                  <c:v>306.89999999999998</c:v>
                </c:pt>
                <c:pt idx="11009">
                  <c:v>312.7</c:v>
                </c:pt>
                <c:pt idx="11010">
                  <c:v>321</c:v>
                </c:pt>
                <c:pt idx="11011">
                  <c:v>322.2</c:v>
                </c:pt>
                <c:pt idx="11012">
                  <c:v>323.3</c:v>
                </c:pt>
                <c:pt idx="11013">
                  <c:v>315.10000000000002</c:v>
                </c:pt>
                <c:pt idx="11014">
                  <c:v>322.7</c:v>
                </c:pt>
                <c:pt idx="11015">
                  <c:v>323</c:v>
                </c:pt>
                <c:pt idx="11016">
                  <c:v>319.39999999999998</c:v>
                </c:pt>
                <c:pt idx="11017">
                  <c:v>315.3</c:v>
                </c:pt>
                <c:pt idx="11018">
                  <c:v>318.3</c:v>
                </c:pt>
                <c:pt idx="11019">
                  <c:v>318.10000000000002</c:v>
                </c:pt>
                <c:pt idx="11020">
                  <c:v>319.8</c:v>
                </c:pt>
                <c:pt idx="11021">
                  <c:v>315.3</c:v>
                </c:pt>
                <c:pt idx="11022">
                  <c:v>318</c:v>
                </c:pt>
                <c:pt idx="11023">
                  <c:v>317.8</c:v>
                </c:pt>
                <c:pt idx="11024">
                  <c:v>319.2</c:v>
                </c:pt>
                <c:pt idx="11025">
                  <c:v>310.60000000000002</c:v>
                </c:pt>
                <c:pt idx="11026">
                  <c:v>317.89999999999998</c:v>
                </c:pt>
                <c:pt idx="11027">
                  <c:v>321.7</c:v>
                </c:pt>
                <c:pt idx="11028">
                  <c:v>313.10000000000002</c:v>
                </c:pt>
                <c:pt idx="11029">
                  <c:v>320.5</c:v>
                </c:pt>
                <c:pt idx="11030">
                  <c:v>323.3</c:v>
                </c:pt>
                <c:pt idx="11031">
                  <c:v>322.60000000000002</c:v>
                </c:pt>
                <c:pt idx="11032">
                  <c:v>323.60000000000002</c:v>
                </c:pt>
                <c:pt idx="11033">
                  <c:v>325</c:v>
                </c:pt>
                <c:pt idx="11034">
                  <c:v>317.39999999999998</c:v>
                </c:pt>
                <c:pt idx="11035">
                  <c:v>319.10000000000002</c:v>
                </c:pt>
                <c:pt idx="11036">
                  <c:v>319.60000000000002</c:v>
                </c:pt>
                <c:pt idx="11037">
                  <c:v>314.89999999999998</c:v>
                </c:pt>
                <c:pt idx="11038">
                  <c:v>320</c:v>
                </c:pt>
                <c:pt idx="11039">
                  <c:v>319.3</c:v>
                </c:pt>
                <c:pt idx="11040">
                  <c:v>321.60000000000002</c:v>
                </c:pt>
                <c:pt idx="11041">
                  <c:v>321.5</c:v>
                </c:pt>
                <c:pt idx="11042">
                  <c:v>313.60000000000002</c:v>
                </c:pt>
                <c:pt idx="11043">
                  <c:v>320</c:v>
                </c:pt>
                <c:pt idx="11044">
                  <c:v>311.89999999999998</c:v>
                </c:pt>
                <c:pt idx="11045">
                  <c:v>313.60000000000002</c:v>
                </c:pt>
                <c:pt idx="11046">
                  <c:v>316.89999999999998</c:v>
                </c:pt>
                <c:pt idx="11047">
                  <c:v>320.39999999999998</c:v>
                </c:pt>
                <c:pt idx="11048">
                  <c:v>322.2</c:v>
                </c:pt>
                <c:pt idx="11049">
                  <c:v>320.5</c:v>
                </c:pt>
                <c:pt idx="11050">
                  <c:v>319.10000000000002</c:v>
                </c:pt>
                <c:pt idx="11051">
                  <c:v>320</c:v>
                </c:pt>
                <c:pt idx="11052">
                  <c:v>319.89999999999998</c:v>
                </c:pt>
                <c:pt idx="11053">
                  <c:v>324.89999999999998</c:v>
                </c:pt>
                <c:pt idx="11054">
                  <c:v>324.8</c:v>
                </c:pt>
                <c:pt idx="11055">
                  <c:v>321.89999999999998</c:v>
                </c:pt>
                <c:pt idx="11056">
                  <c:v>320.39999999999998</c:v>
                </c:pt>
                <c:pt idx="11057">
                  <c:v>308.89999999999998</c:v>
                </c:pt>
                <c:pt idx="11058">
                  <c:v>320.10000000000002</c:v>
                </c:pt>
                <c:pt idx="11059">
                  <c:v>312.39999999999998</c:v>
                </c:pt>
                <c:pt idx="11060">
                  <c:v>318.2</c:v>
                </c:pt>
                <c:pt idx="11061">
                  <c:v>319.89999999999998</c:v>
                </c:pt>
                <c:pt idx="11062">
                  <c:v>323.39999999999998</c:v>
                </c:pt>
                <c:pt idx="11063">
                  <c:v>322.10000000000002</c:v>
                </c:pt>
                <c:pt idx="11064">
                  <c:v>317.7</c:v>
                </c:pt>
                <c:pt idx="11065">
                  <c:v>315.10000000000002</c:v>
                </c:pt>
                <c:pt idx="11066">
                  <c:v>321</c:v>
                </c:pt>
                <c:pt idx="11067">
                  <c:v>317.10000000000002</c:v>
                </c:pt>
                <c:pt idx="11068">
                  <c:v>318.8</c:v>
                </c:pt>
                <c:pt idx="11069">
                  <c:v>318.89999999999998</c:v>
                </c:pt>
                <c:pt idx="11070">
                  <c:v>314.8</c:v>
                </c:pt>
                <c:pt idx="11071">
                  <c:v>319.39999999999998</c:v>
                </c:pt>
                <c:pt idx="11072">
                  <c:v>310.89999999999998</c:v>
                </c:pt>
                <c:pt idx="11073">
                  <c:v>311.5</c:v>
                </c:pt>
                <c:pt idx="11074">
                  <c:v>321.89999999999998</c:v>
                </c:pt>
                <c:pt idx="11075">
                  <c:v>322.2</c:v>
                </c:pt>
                <c:pt idx="11076">
                  <c:v>322.2</c:v>
                </c:pt>
                <c:pt idx="11077">
                  <c:v>317.89999999999998</c:v>
                </c:pt>
                <c:pt idx="11078">
                  <c:v>315.5</c:v>
                </c:pt>
                <c:pt idx="11079">
                  <c:v>320.2</c:v>
                </c:pt>
                <c:pt idx="11080">
                  <c:v>319.5</c:v>
                </c:pt>
                <c:pt idx="11081">
                  <c:v>320.3</c:v>
                </c:pt>
                <c:pt idx="11082">
                  <c:v>321.8</c:v>
                </c:pt>
                <c:pt idx="11083">
                  <c:v>316.2</c:v>
                </c:pt>
                <c:pt idx="11084">
                  <c:v>318.2</c:v>
                </c:pt>
                <c:pt idx="11085">
                  <c:v>316.10000000000002</c:v>
                </c:pt>
                <c:pt idx="11086">
                  <c:v>317.8</c:v>
                </c:pt>
                <c:pt idx="11087">
                  <c:v>301.8</c:v>
                </c:pt>
                <c:pt idx="11088">
                  <c:v>311</c:v>
                </c:pt>
                <c:pt idx="11089">
                  <c:v>317.39999999999998</c:v>
                </c:pt>
                <c:pt idx="11090">
                  <c:v>316.2</c:v>
                </c:pt>
                <c:pt idx="11091">
                  <c:v>315.2</c:v>
                </c:pt>
                <c:pt idx="11092">
                  <c:v>311.7</c:v>
                </c:pt>
                <c:pt idx="11093">
                  <c:v>310.5</c:v>
                </c:pt>
                <c:pt idx="11094">
                  <c:v>315</c:v>
                </c:pt>
                <c:pt idx="11095">
                  <c:v>314.8</c:v>
                </c:pt>
                <c:pt idx="11096">
                  <c:v>305.8</c:v>
                </c:pt>
                <c:pt idx="11097">
                  <c:v>314.60000000000002</c:v>
                </c:pt>
                <c:pt idx="11098">
                  <c:v>315.89999999999998</c:v>
                </c:pt>
                <c:pt idx="11099">
                  <c:v>314.10000000000002</c:v>
                </c:pt>
                <c:pt idx="11100">
                  <c:v>310.89999999999998</c:v>
                </c:pt>
                <c:pt idx="11101">
                  <c:v>315.3</c:v>
                </c:pt>
                <c:pt idx="11102">
                  <c:v>308.5</c:v>
                </c:pt>
                <c:pt idx="11103">
                  <c:v>312.60000000000002</c:v>
                </c:pt>
                <c:pt idx="11104">
                  <c:v>313.3</c:v>
                </c:pt>
                <c:pt idx="11105">
                  <c:v>315.10000000000002</c:v>
                </c:pt>
                <c:pt idx="11106">
                  <c:v>315.2</c:v>
                </c:pt>
                <c:pt idx="11107">
                  <c:v>312.5</c:v>
                </c:pt>
                <c:pt idx="11108">
                  <c:v>318</c:v>
                </c:pt>
                <c:pt idx="11109">
                  <c:v>309.2</c:v>
                </c:pt>
                <c:pt idx="11110">
                  <c:v>311.39999999999998</c:v>
                </c:pt>
                <c:pt idx="11111">
                  <c:v>318</c:v>
                </c:pt>
                <c:pt idx="11112">
                  <c:v>316.89999999999998</c:v>
                </c:pt>
                <c:pt idx="11113">
                  <c:v>319.8</c:v>
                </c:pt>
                <c:pt idx="11114">
                  <c:v>316.2</c:v>
                </c:pt>
                <c:pt idx="11115">
                  <c:v>315.60000000000002</c:v>
                </c:pt>
                <c:pt idx="11116">
                  <c:v>304.8</c:v>
                </c:pt>
                <c:pt idx="11117">
                  <c:v>316.3</c:v>
                </c:pt>
                <c:pt idx="11118">
                  <c:v>306.7</c:v>
                </c:pt>
                <c:pt idx="11119">
                  <c:v>318.8</c:v>
                </c:pt>
                <c:pt idx="11120">
                  <c:v>305.3</c:v>
                </c:pt>
                <c:pt idx="11121">
                  <c:v>320</c:v>
                </c:pt>
                <c:pt idx="11122">
                  <c:v>319.60000000000002</c:v>
                </c:pt>
                <c:pt idx="11123">
                  <c:v>318.7</c:v>
                </c:pt>
                <c:pt idx="11124">
                  <c:v>314</c:v>
                </c:pt>
                <c:pt idx="11125">
                  <c:v>316.8</c:v>
                </c:pt>
                <c:pt idx="11126">
                  <c:v>317.3</c:v>
                </c:pt>
                <c:pt idx="11127">
                  <c:v>318.60000000000002</c:v>
                </c:pt>
                <c:pt idx="11128">
                  <c:v>308.39999999999998</c:v>
                </c:pt>
                <c:pt idx="11129">
                  <c:v>302.3</c:v>
                </c:pt>
                <c:pt idx="11130">
                  <c:v>316.10000000000002</c:v>
                </c:pt>
                <c:pt idx="11131">
                  <c:v>317.10000000000002</c:v>
                </c:pt>
                <c:pt idx="11132">
                  <c:v>318</c:v>
                </c:pt>
                <c:pt idx="11133">
                  <c:v>316.2</c:v>
                </c:pt>
                <c:pt idx="11134">
                  <c:v>312.8</c:v>
                </c:pt>
                <c:pt idx="11135">
                  <c:v>318.10000000000002</c:v>
                </c:pt>
                <c:pt idx="11136">
                  <c:v>313.10000000000002</c:v>
                </c:pt>
                <c:pt idx="11137">
                  <c:v>310.39999999999998</c:v>
                </c:pt>
                <c:pt idx="11138">
                  <c:v>318.2</c:v>
                </c:pt>
                <c:pt idx="11139">
                  <c:v>317.2</c:v>
                </c:pt>
                <c:pt idx="11140">
                  <c:v>317.89999999999998</c:v>
                </c:pt>
                <c:pt idx="11141">
                  <c:v>310.39999999999998</c:v>
                </c:pt>
                <c:pt idx="11142">
                  <c:v>313.39999999999998</c:v>
                </c:pt>
                <c:pt idx="11143">
                  <c:v>315.89999999999998</c:v>
                </c:pt>
                <c:pt idx="11144">
                  <c:v>319.3</c:v>
                </c:pt>
                <c:pt idx="11145">
                  <c:v>320</c:v>
                </c:pt>
                <c:pt idx="11146">
                  <c:v>319.60000000000002</c:v>
                </c:pt>
                <c:pt idx="11147">
                  <c:v>309.89999999999998</c:v>
                </c:pt>
                <c:pt idx="11148">
                  <c:v>319.39999999999998</c:v>
                </c:pt>
                <c:pt idx="11149">
                  <c:v>321.10000000000002</c:v>
                </c:pt>
                <c:pt idx="11150">
                  <c:v>321.2</c:v>
                </c:pt>
                <c:pt idx="11151">
                  <c:v>322.2</c:v>
                </c:pt>
                <c:pt idx="11152">
                  <c:v>321.5</c:v>
                </c:pt>
                <c:pt idx="11153">
                  <c:v>318.89999999999998</c:v>
                </c:pt>
                <c:pt idx="11154">
                  <c:v>315.2</c:v>
                </c:pt>
                <c:pt idx="11155">
                  <c:v>306.89999999999998</c:v>
                </c:pt>
                <c:pt idx="11156">
                  <c:v>311.7</c:v>
                </c:pt>
                <c:pt idx="11157">
                  <c:v>318.60000000000002</c:v>
                </c:pt>
                <c:pt idx="11158">
                  <c:v>319.89999999999998</c:v>
                </c:pt>
                <c:pt idx="11159">
                  <c:v>318.10000000000002</c:v>
                </c:pt>
                <c:pt idx="11160">
                  <c:v>311.60000000000002</c:v>
                </c:pt>
                <c:pt idx="11161">
                  <c:v>315.8</c:v>
                </c:pt>
                <c:pt idx="11162">
                  <c:v>319.3</c:v>
                </c:pt>
                <c:pt idx="11163">
                  <c:v>317.5</c:v>
                </c:pt>
                <c:pt idx="11164">
                  <c:v>319.7</c:v>
                </c:pt>
                <c:pt idx="11165">
                  <c:v>317.39999999999998</c:v>
                </c:pt>
                <c:pt idx="11166">
                  <c:v>319.3</c:v>
                </c:pt>
                <c:pt idx="11167">
                  <c:v>305.5</c:v>
                </c:pt>
                <c:pt idx="11168">
                  <c:v>320</c:v>
                </c:pt>
                <c:pt idx="11169">
                  <c:v>317.2</c:v>
                </c:pt>
                <c:pt idx="11170">
                  <c:v>316.5</c:v>
                </c:pt>
                <c:pt idx="11171">
                  <c:v>311.5</c:v>
                </c:pt>
                <c:pt idx="11172">
                  <c:v>316.8</c:v>
                </c:pt>
                <c:pt idx="11173">
                  <c:v>319.2</c:v>
                </c:pt>
                <c:pt idx="11174">
                  <c:v>317.2</c:v>
                </c:pt>
                <c:pt idx="11175">
                  <c:v>316.2</c:v>
                </c:pt>
                <c:pt idx="11176">
                  <c:v>306.2</c:v>
                </c:pt>
                <c:pt idx="11177">
                  <c:v>310.5</c:v>
                </c:pt>
                <c:pt idx="11178">
                  <c:v>316.2</c:v>
                </c:pt>
                <c:pt idx="11179">
                  <c:v>316.3</c:v>
                </c:pt>
                <c:pt idx="11180">
                  <c:v>317.5</c:v>
                </c:pt>
                <c:pt idx="11181">
                  <c:v>310.7</c:v>
                </c:pt>
                <c:pt idx="11182">
                  <c:v>317.5</c:v>
                </c:pt>
                <c:pt idx="11183">
                  <c:v>314.2</c:v>
                </c:pt>
                <c:pt idx="11184">
                  <c:v>314.3</c:v>
                </c:pt>
                <c:pt idx="11185">
                  <c:v>308.8</c:v>
                </c:pt>
                <c:pt idx="11186">
                  <c:v>308.39999999999998</c:v>
                </c:pt>
                <c:pt idx="11187">
                  <c:v>315.7</c:v>
                </c:pt>
                <c:pt idx="11188">
                  <c:v>314.10000000000002</c:v>
                </c:pt>
                <c:pt idx="11189">
                  <c:v>314.3</c:v>
                </c:pt>
                <c:pt idx="11190">
                  <c:v>319.3</c:v>
                </c:pt>
                <c:pt idx="11191">
                  <c:v>321.2</c:v>
                </c:pt>
                <c:pt idx="11192">
                  <c:v>314.3</c:v>
                </c:pt>
                <c:pt idx="11193">
                  <c:v>320.8</c:v>
                </c:pt>
                <c:pt idx="11194">
                  <c:v>318.8</c:v>
                </c:pt>
                <c:pt idx="11195">
                  <c:v>317.2</c:v>
                </c:pt>
                <c:pt idx="11196">
                  <c:v>317.89999999999998</c:v>
                </c:pt>
                <c:pt idx="11197">
                  <c:v>318.2</c:v>
                </c:pt>
                <c:pt idx="11198">
                  <c:v>318.2</c:v>
                </c:pt>
                <c:pt idx="11199">
                  <c:v>315.39999999999998</c:v>
                </c:pt>
                <c:pt idx="11200">
                  <c:v>312.39999999999998</c:v>
                </c:pt>
                <c:pt idx="11201">
                  <c:v>317.2</c:v>
                </c:pt>
                <c:pt idx="11202">
                  <c:v>313.3</c:v>
                </c:pt>
                <c:pt idx="11203">
                  <c:v>315.2</c:v>
                </c:pt>
                <c:pt idx="11204">
                  <c:v>312.3</c:v>
                </c:pt>
                <c:pt idx="11205">
                  <c:v>316.89999999999998</c:v>
                </c:pt>
                <c:pt idx="11206">
                  <c:v>319.60000000000002</c:v>
                </c:pt>
                <c:pt idx="11207">
                  <c:v>317.2</c:v>
                </c:pt>
                <c:pt idx="11208">
                  <c:v>315.5</c:v>
                </c:pt>
                <c:pt idx="11209">
                  <c:v>316.3</c:v>
                </c:pt>
                <c:pt idx="11210">
                  <c:v>320.10000000000002</c:v>
                </c:pt>
                <c:pt idx="11211">
                  <c:v>314.2</c:v>
                </c:pt>
                <c:pt idx="11212">
                  <c:v>317.60000000000002</c:v>
                </c:pt>
                <c:pt idx="11213">
                  <c:v>307.39999999999998</c:v>
                </c:pt>
                <c:pt idx="11214">
                  <c:v>316.2</c:v>
                </c:pt>
                <c:pt idx="11215">
                  <c:v>317.60000000000002</c:v>
                </c:pt>
                <c:pt idx="11216">
                  <c:v>318.10000000000002</c:v>
                </c:pt>
                <c:pt idx="11217">
                  <c:v>316.7</c:v>
                </c:pt>
                <c:pt idx="11218">
                  <c:v>319.10000000000002</c:v>
                </c:pt>
                <c:pt idx="11219">
                  <c:v>320.2</c:v>
                </c:pt>
                <c:pt idx="11220">
                  <c:v>319.8</c:v>
                </c:pt>
                <c:pt idx="11221">
                  <c:v>311.10000000000002</c:v>
                </c:pt>
                <c:pt idx="11222">
                  <c:v>303.60000000000002</c:v>
                </c:pt>
                <c:pt idx="11223">
                  <c:v>317.5</c:v>
                </c:pt>
                <c:pt idx="11224">
                  <c:v>315.60000000000002</c:v>
                </c:pt>
                <c:pt idx="11225">
                  <c:v>317.10000000000002</c:v>
                </c:pt>
                <c:pt idx="11226">
                  <c:v>313.10000000000002</c:v>
                </c:pt>
                <c:pt idx="11227">
                  <c:v>318.2</c:v>
                </c:pt>
                <c:pt idx="11228">
                  <c:v>312.3</c:v>
                </c:pt>
                <c:pt idx="11229">
                  <c:v>315.60000000000002</c:v>
                </c:pt>
                <c:pt idx="11230">
                  <c:v>316.89999999999998</c:v>
                </c:pt>
                <c:pt idx="11231">
                  <c:v>318.2</c:v>
                </c:pt>
                <c:pt idx="11232">
                  <c:v>318.2</c:v>
                </c:pt>
                <c:pt idx="11233">
                  <c:v>317.5</c:v>
                </c:pt>
                <c:pt idx="11234">
                  <c:v>304.39999999999998</c:v>
                </c:pt>
                <c:pt idx="11235">
                  <c:v>311.39999999999998</c:v>
                </c:pt>
                <c:pt idx="11236">
                  <c:v>313.89999999999998</c:v>
                </c:pt>
                <c:pt idx="11237">
                  <c:v>318.2</c:v>
                </c:pt>
                <c:pt idx="11238">
                  <c:v>313.7</c:v>
                </c:pt>
                <c:pt idx="11239">
                  <c:v>313.39999999999998</c:v>
                </c:pt>
                <c:pt idx="11240">
                  <c:v>310.3</c:v>
                </c:pt>
                <c:pt idx="11241">
                  <c:v>314.60000000000002</c:v>
                </c:pt>
                <c:pt idx="11242">
                  <c:v>313.8</c:v>
                </c:pt>
                <c:pt idx="11243">
                  <c:v>317.10000000000002</c:v>
                </c:pt>
                <c:pt idx="11244">
                  <c:v>310.5</c:v>
                </c:pt>
                <c:pt idx="11245">
                  <c:v>318.2</c:v>
                </c:pt>
                <c:pt idx="11246">
                  <c:v>320.10000000000002</c:v>
                </c:pt>
                <c:pt idx="11247">
                  <c:v>313.7</c:v>
                </c:pt>
                <c:pt idx="11248">
                  <c:v>318.89999999999998</c:v>
                </c:pt>
                <c:pt idx="11249">
                  <c:v>316.2</c:v>
                </c:pt>
                <c:pt idx="11250">
                  <c:v>310.8</c:v>
                </c:pt>
                <c:pt idx="11251">
                  <c:v>309.8</c:v>
                </c:pt>
                <c:pt idx="11252">
                  <c:v>315</c:v>
                </c:pt>
                <c:pt idx="11253">
                  <c:v>306</c:v>
                </c:pt>
                <c:pt idx="11254">
                  <c:v>312.8</c:v>
                </c:pt>
                <c:pt idx="11255">
                  <c:v>308.39999999999998</c:v>
                </c:pt>
                <c:pt idx="11256">
                  <c:v>316.8</c:v>
                </c:pt>
                <c:pt idx="11257">
                  <c:v>312.2</c:v>
                </c:pt>
                <c:pt idx="11258">
                  <c:v>315.2</c:v>
                </c:pt>
                <c:pt idx="11259">
                  <c:v>316.60000000000002</c:v>
                </c:pt>
                <c:pt idx="11260">
                  <c:v>315.2</c:v>
                </c:pt>
                <c:pt idx="11261">
                  <c:v>306.3</c:v>
                </c:pt>
                <c:pt idx="11262">
                  <c:v>310.5</c:v>
                </c:pt>
                <c:pt idx="11263">
                  <c:v>317.5</c:v>
                </c:pt>
                <c:pt idx="11264">
                  <c:v>299.5</c:v>
                </c:pt>
                <c:pt idx="11265">
                  <c:v>312</c:v>
                </c:pt>
                <c:pt idx="11266">
                  <c:v>317.2</c:v>
                </c:pt>
                <c:pt idx="11267">
                  <c:v>318.10000000000002</c:v>
                </c:pt>
                <c:pt idx="11268">
                  <c:v>307.10000000000002</c:v>
                </c:pt>
                <c:pt idx="11269">
                  <c:v>306.89999999999998</c:v>
                </c:pt>
                <c:pt idx="11270">
                  <c:v>312.10000000000002</c:v>
                </c:pt>
                <c:pt idx="11271">
                  <c:v>306.60000000000002</c:v>
                </c:pt>
                <c:pt idx="11272">
                  <c:v>316.89999999999998</c:v>
                </c:pt>
                <c:pt idx="11273">
                  <c:v>318.10000000000002</c:v>
                </c:pt>
                <c:pt idx="11274">
                  <c:v>308.2</c:v>
                </c:pt>
                <c:pt idx="11275">
                  <c:v>315.2</c:v>
                </c:pt>
                <c:pt idx="11276">
                  <c:v>320.2</c:v>
                </c:pt>
                <c:pt idx="11277">
                  <c:v>317.89999999999998</c:v>
                </c:pt>
                <c:pt idx="11278">
                  <c:v>317.8</c:v>
                </c:pt>
                <c:pt idx="11279">
                  <c:v>313.3</c:v>
                </c:pt>
                <c:pt idx="11280">
                  <c:v>314.89999999999998</c:v>
                </c:pt>
                <c:pt idx="11281">
                  <c:v>306.10000000000002</c:v>
                </c:pt>
                <c:pt idx="11282">
                  <c:v>318.10000000000002</c:v>
                </c:pt>
                <c:pt idx="11283">
                  <c:v>310.7</c:v>
                </c:pt>
                <c:pt idx="11284">
                  <c:v>316.60000000000002</c:v>
                </c:pt>
                <c:pt idx="11285">
                  <c:v>313.2</c:v>
                </c:pt>
                <c:pt idx="11286">
                  <c:v>309.10000000000002</c:v>
                </c:pt>
                <c:pt idx="11287">
                  <c:v>317.60000000000002</c:v>
                </c:pt>
                <c:pt idx="11288">
                  <c:v>320.2</c:v>
                </c:pt>
                <c:pt idx="11289">
                  <c:v>318.60000000000002</c:v>
                </c:pt>
                <c:pt idx="11290">
                  <c:v>319.2</c:v>
                </c:pt>
                <c:pt idx="11291">
                  <c:v>309.39999999999998</c:v>
                </c:pt>
                <c:pt idx="11292">
                  <c:v>314.7</c:v>
                </c:pt>
                <c:pt idx="11293">
                  <c:v>313.7</c:v>
                </c:pt>
                <c:pt idx="11294">
                  <c:v>317.2</c:v>
                </c:pt>
                <c:pt idx="11295">
                  <c:v>315.8</c:v>
                </c:pt>
                <c:pt idx="11296">
                  <c:v>309.2</c:v>
                </c:pt>
                <c:pt idx="11297">
                  <c:v>312.3</c:v>
                </c:pt>
                <c:pt idx="11298">
                  <c:v>315.89999999999998</c:v>
                </c:pt>
                <c:pt idx="11299">
                  <c:v>311.10000000000002</c:v>
                </c:pt>
                <c:pt idx="11300">
                  <c:v>304.5</c:v>
                </c:pt>
                <c:pt idx="11301">
                  <c:v>316.60000000000002</c:v>
                </c:pt>
                <c:pt idx="11302">
                  <c:v>314.5</c:v>
                </c:pt>
                <c:pt idx="11303">
                  <c:v>314.10000000000002</c:v>
                </c:pt>
                <c:pt idx="11304">
                  <c:v>310.10000000000002</c:v>
                </c:pt>
                <c:pt idx="11305">
                  <c:v>319.3</c:v>
                </c:pt>
                <c:pt idx="11306">
                  <c:v>312.3</c:v>
                </c:pt>
                <c:pt idx="11307">
                  <c:v>313.60000000000002</c:v>
                </c:pt>
                <c:pt idx="11308">
                  <c:v>317.60000000000002</c:v>
                </c:pt>
                <c:pt idx="11309">
                  <c:v>318.2</c:v>
                </c:pt>
                <c:pt idx="11310">
                  <c:v>316.2</c:v>
                </c:pt>
                <c:pt idx="11311">
                  <c:v>316.2</c:v>
                </c:pt>
                <c:pt idx="11312">
                  <c:v>315.2</c:v>
                </c:pt>
                <c:pt idx="11313">
                  <c:v>311.60000000000002</c:v>
                </c:pt>
                <c:pt idx="11314">
                  <c:v>311.89999999999998</c:v>
                </c:pt>
                <c:pt idx="11315">
                  <c:v>316.2</c:v>
                </c:pt>
                <c:pt idx="11316">
                  <c:v>315</c:v>
                </c:pt>
                <c:pt idx="11317">
                  <c:v>312.8</c:v>
                </c:pt>
                <c:pt idx="11318">
                  <c:v>319.10000000000002</c:v>
                </c:pt>
                <c:pt idx="11319">
                  <c:v>314.2</c:v>
                </c:pt>
                <c:pt idx="11320">
                  <c:v>312.89999999999998</c:v>
                </c:pt>
                <c:pt idx="11321">
                  <c:v>314.3</c:v>
                </c:pt>
                <c:pt idx="11322">
                  <c:v>316.89999999999998</c:v>
                </c:pt>
                <c:pt idx="11323">
                  <c:v>317.60000000000002</c:v>
                </c:pt>
                <c:pt idx="11324">
                  <c:v>315.2</c:v>
                </c:pt>
                <c:pt idx="11325">
                  <c:v>311.7</c:v>
                </c:pt>
                <c:pt idx="11326">
                  <c:v>311.5</c:v>
                </c:pt>
                <c:pt idx="11327">
                  <c:v>316.2</c:v>
                </c:pt>
                <c:pt idx="11328">
                  <c:v>314.89999999999998</c:v>
                </c:pt>
                <c:pt idx="11329">
                  <c:v>310.8</c:v>
                </c:pt>
                <c:pt idx="11330">
                  <c:v>314.3</c:v>
                </c:pt>
                <c:pt idx="11331">
                  <c:v>315.5</c:v>
                </c:pt>
                <c:pt idx="11332">
                  <c:v>317</c:v>
                </c:pt>
                <c:pt idx="11333">
                  <c:v>320.2</c:v>
                </c:pt>
                <c:pt idx="11334">
                  <c:v>315.39999999999998</c:v>
                </c:pt>
                <c:pt idx="11335">
                  <c:v>314.3</c:v>
                </c:pt>
                <c:pt idx="11336">
                  <c:v>308.39999999999998</c:v>
                </c:pt>
                <c:pt idx="11337">
                  <c:v>315.60000000000002</c:v>
                </c:pt>
                <c:pt idx="11338">
                  <c:v>315.5</c:v>
                </c:pt>
                <c:pt idx="11339">
                  <c:v>315.10000000000002</c:v>
                </c:pt>
                <c:pt idx="11340">
                  <c:v>308.3</c:v>
                </c:pt>
                <c:pt idx="11341">
                  <c:v>313.7</c:v>
                </c:pt>
                <c:pt idx="11342">
                  <c:v>317.2</c:v>
                </c:pt>
                <c:pt idx="11343">
                  <c:v>310.89999999999998</c:v>
                </c:pt>
                <c:pt idx="11344">
                  <c:v>314.3</c:v>
                </c:pt>
                <c:pt idx="11345">
                  <c:v>302.5</c:v>
                </c:pt>
                <c:pt idx="11346">
                  <c:v>316.2</c:v>
                </c:pt>
                <c:pt idx="11347">
                  <c:v>318.3</c:v>
                </c:pt>
                <c:pt idx="11348">
                  <c:v>317.10000000000002</c:v>
                </c:pt>
                <c:pt idx="11349">
                  <c:v>313.60000000000002</c:v>
                </c:pt>
                <c:pt idx="11350">
                  <c:v>315.5</c:v>
                </c:pt>
                <c:pt idx="11351">
                  <c:v>318.2</c:v>
                </c:pt>
                <c:pt idx="11352">
                  <c:v>316.60000000000002</c:v>
                </c:pt>
                <c:pt idx="11353">
                  <c:v>313.8</c:v>
                </c:pt>
                <c:pt idx="11354">
                  <c:v>313.10000000000002</c:v>
                </c:pt>
                <c:pt idx="11355">
                  <c:v>305.2</c:v>
                </c:pt>
                <c:pt idx="11356">
                  <c:v>308.8</c:v>
                </c:pt>
                <c:pt idx="11357">
                  <c:v>315.2</c:v>
                </c:pt>
                <c:pt idx="11358">
                  <c:v>315.89999999999998</c:v>
                </c:pt>
                <c:pt idx="11359">
                  <c:v>315.2</c:v>
                </c:pt>
                <c:pt idx="11360">
                  <c:v>314.3</c:v>
                </c:pt>
                <c:pt idx="11361">
                  <c:v>317.8</c:v>
                </c:pt>
                <c:pt idx="11362">
                  <c:v>317.89999999999998</c:v>
                </c:pt>
                <c:pt idx="11363">
                  <c:v>316.3</c:v>
                </c:pt>
                <c:pt idx="11364">
                  <c:v>318.2</c:v>
                </c:pt>
                <c:pt idx="11365">
                  <c:v>317.5</c:v>
                </c:pt>
                <c:pt idx="11366">
                  <c:v>308.39999999999998</c:v>
                </c:pt>
                <c:pt idx="11367">
                  <c:v>318.2</c:v>
                </c:pt>
                <c:pt idx="11368">
                  <c:v>305.3</c:v>
                </c:pt>
                <c:pt idx="11369">
                  <c:v>303.39999999999998</c:v>
                </c:pt>
                <c:pt idx="11370">
                  <c:v>313.7</c:v>
                </c:pt>
                <c:pt idx="11371">
                  <c:v>318.89999999999998</c:v>
                </c:pt>
                <c:pt idx="11372">
                  <c:v>312.3</c:v>
                </c:pt>
                <c:pt idx="11373">
                  <c:v>311.10000000000002</c:v>
                </c:pt>
                <c:pt idx="11374">
                  <c:v>310.10000000000002</c:v>
                </c:pt>
                <c:pt idx="11375">
                  <c:v>320.2</c:v>
                </c:pt>
                <c:pt idx="11376">
                  <c:v>320.2</c:v>
                </c:pt>
                <c:pt idx="11377">
                  <c:v>320.89999999999998</c:v>
                </c:pt>
                <c:pt idx="11378">
                  <c:v>320.2</c:v>
                </c:pt>
                <c:pt idx="11379">
                  <c:v>316.10000000000002</c:v>
                </c:pt>
                <c:pt idx="11380">
                  <c:v>312.3</c:v>
                </c:pt>
                <c:pt idx="11381">
                  <c:v>305.5</c:v>
                </c:pt>
                <c:pt idx="11382">
                  <c:v>319</c:v>
                </c:pt>
                <c:pt idx="11383">
                  <c:v>316.7</c:v>
                </c:pt>
                <c:pt idx="11384">
                  <c:v>306.5</c:v>
                </c:pt>
                <c:pt idx="11385">
                  <c:v>318.39999999999998</c:v>
                </c:pt>
                <c:pt idx="11386">
                  <c:v>317.3</c:v>
                </c:pt>
                <c:pt idx="11387">
                  <c:v>317.2</c:v>
                </c:pt>
                <c:pt idx="11388">
                  <c:v>316.10000000000002</c:v>
                </c:pt>
                <c:pt idx="11389">
                  <c:v>312.3</c:v>
                </c:pt>
                <c:pt idx="11390">
                  <c:v>321.10000000000002</c:v>
                </c:pt>
                <c:pt idx="11391">
                  <c:v>314.8</c:v>
                </c:pt>
                <c:pt idx="11392">
                  <c:v>310.89999999999998</c:v>
                </c:pt>
                <c:pt idx="11393">
                  <c:v>307.39999999999998</c:v>
                </c:pt>
                <c:pt idx="11394">
                  <c:v>318.3</c:v>
                </c:pt>
                <c:pt idx="11395">
                  <c:v>315.5</c:v>
                </c:pt>
                <c:pt idx="11396">
                  <c:v>317.2</c:v>
                </c:pt>
                <c:pt idx="11397">
                  <c:v>314.7</c:v>
                </c:pt>
                <c:pt idx="11398">
                  <c:v>313.10000000000002</c:v>
                </c:pt>
                <c:pt idx="11399">
                  <c:v>319.10000000000002</c:v>
                </c:pt>
                <c:pt idx="11400">
                  <c:v>308.8</c:v>
                </c:pt>
                <c:pt idx="11401">
                  <c:v>314.60000000000002</c:v>
                </c:pt>
                <c:pt idx="11402">
                  <c:v>319.2</c:v>
                </c:pt>
                <c:pt idx="11403">
                  <c:v>316.8</c:v>
                </c:pt>
                <c:pt idx="11404">
                  <c:v>305.5</c:v>
                </c:pt>
                <c:pt idx="11405">
                  <c:v>313.2</c:v>
                </c:pt>
                <c:pt idx="11406">
                  <c:v>310.3</c:v>
                </c:pt>
                <c:pt idx="11407">
                  <c:v>316.3</c:v>
                </c:pt>
                <c:pt idx="11408">
                  <c:v>313.3</c:v>
                </c:pt>
                <c:pt idx="11409">
                  <c:v>315.2</c:v>
                </c:pt>
                <c:pt idx="11410">
                  <c:v>313.2</c:v>
                </c:pt>
                <c:pt idx="11411">
                  <c:v>315.10000000000002</c:v>
                </c:pt>
                <c:pt idx="11412">
                  <c:v>310.60000000000002</c:v>
                </c:pt>
                <c:pt idx="11413">
                  <c:v>318.8</c:v>
                </c:pt>
                <c:pt idx="11414">
                  <c:v>320.2</c:v>
                </c:pt>
                <c:pt idx="11415">
                  <c:v>319.39999999999998</c:v>
                </c:pt>
                <c:pt idx="11416">
                  <c:v>316.89999999999998</c:v>
                </c:pt>
                <c:pt idx="11417">
                  <c:v>319.2</c:v>
                </c:pt>
                <c:pt idx="11418">
                  <c:v>317.60000000000002</c:v>
                </c:pt>
                <c:pt idx="11419">
                  <c:v>314.3</c:v>
                </c:pt>
                <c:pt idx="11420">
                  <c:v>317.2</c:v>
                </c:pt>
                <c:pt idx="11421">
                  <c:v>315.5</c:v>
                </c:pt>
                <c:pt idx="11422">
                  <c:v>313.7</c:v>
                </c:pt>
                <c:pt idx="11423">
                  <c:v>319.10000000000002</c:v>
                </c:pt>
                <c:pt idx="11424">
                  <c:v>312.8</c:v>
                </c:pt>
                <c:pt idx="11425">
                  <c:v>320.2</c:v>
                </c:pt>
                <c:pt idx="11426">
                  <c:v>320.2</c:v>
                </c:pt>
                <c:pt idx="11427">
                  <c:v>320.8</c:v>
                </c:pt>
                <c:pt idx="11428">
                  <c:v>318.3</c:v>
                </c:pt>
                <c:pt idx="11429">
                  <c:v>313.3</c:v>
                </c:pt>
                <c:pt idx="11430">
                  <c:v>319.2</c:v>
                </c:pt>
                <c:pt idx="11431">
                  <c:v>319.89999999999998</c:v>
                </c:pt>
                <c:pt idx="11432">
                  <c:v>321.2</c:v>
                </c:pt>
                <c:pt idx="11433">
                  <c:v>317.3</c:v>
                </c:pt>
                <c:pt idx="11434">
                  <c:v>315.10000000000002</c:v>
                </c:pt>
                <c:pt idx="11435">
                  <c:v>317.2</c:v>
                </c:pt>
                <c:pt idx="11436">
                  <c:v>320.2</c:v>
                </c:pt>
                <c:pt idx="11437">
                  <c:v>318.89999999999998</c:v>
                </c:pt>
                <c:pt idx="11438">
                  <c:v>318.2</c:v>
                </c:pt>
                <c:pt idx="11439">
                  <c:v>320.8</c:v>
                </c:pt>
                <c:pt idx="11440">
                  <c:v>322.2</c:v>
                </c:pt>
                <c:pt idx="11441">
                  <c:v>314.39999999999998</c:v>
                </c:pt>
                <c:pt idx="11442">
                  <c:v>315.8</c:v>
                </c:pt>
                <c:pt idx="11443">
                  <c:v>320.5</c:v>
                </c:pt>
                <c:pt idx="11444">
                  <c:v>320.2</c:v>
                </c:pt>
                <c:pt idx="11445">
                  <c:v>312.7</c:v>
                </c:pt>
                <c:pt idx="11446">
                  <c:v>320.2</c:v>
                </c:pt>
                <c:pt idx="11447">
                  <c:v>318.2</c:v>
                </c:pt>
                <c:pt idx="11448">
                  <c:v>315</c:v>
                </c:pt>
                <c:pt idx="11449">
                  <c:v>312.89999999999998</c:v>
                </c:pt>
                <c:pt idx="11450">
                  <c:v>321.10000000000002</c:v>
                </c:pt>
                <c:pt idx="11451">
                  <c:v>319.8</c:v>
                </c:pt>
                <c:pt idx="11452">
                  <c:v>321.2</c:v>
                </c:pt>
                <c:pt idx="11453">
                  <c:v>318.2</c:v>
                </c:pt>
                <c:pt idx="11454">
                  <c:v>314.3</c:v>
                </c:pt>
                <c:pt idx="11455">
                  <c:v>318.10000000000002</c:v>
                </c:pt>
                <c:pt idx="11456">
                  <c:v>324.10000000000002</c:v>
                </c:pt>
                <c:pt idx="11457">
                  <c:v>322.8</c:v>
                </c:pt>
                <c:pt idx="11458">
                  <c:v>312.5</c:v>
                </c:pt>
                <c:pt idx="11459">
                  <c:v>318</c:v>
                </c:pt>
                <c:pt idx="11460">
                  <c:v>321.2</c:v>
                </c:pt>
                <c:pt idx="11461">
                  <c:v>321.2</c:v>
                </c:pt>
                <c:pt idx="11462">
                  <c:v>314.39999999999998</c:v>
                </c:pt>
                <c:pt idx="11463">
                  <c:v>317.89999999999998</c:v>
                </c:pt>
                <c:pt idx="11464">
                  <c:v>318.5</c:v>
                </c:pt>
                <c:pt idx="11465">
                  <c:v>320.2</c:v>
                </c:pt>
                <c:pt idx="11466">
                  <c:v>317.89999999999998</c:v>
                </c:pt>
                <c:pt idx="11467">
                  <c:v>308.7</c:v>
                </c:pt>
                <c:pt idx="11468">
                  <c:v>318</c:v>
                </c:pt>
                <c:pt idx="11469">
                  <c:v>318.2</c:v>
                </c:pt>
                <c:pt idx="11470">
                  <c:v>320.8</c:v>
                </c:pt>
                <c:pt idx="11471">
                  <c:v>316.3</c:v>
                </c:pt>
                <c:pt idx="11472">
                  <c:v>314.7</c:v>
                </c:pt>
                <c:pt idx="11473">
                  <c:v>313.2</c:v>
                </c:pt>
                <c:pt idx="11474">
                  <c:v>321.10000000000002</c:v>
                </c:pt>
                <c:pt idx="11475">
                  <c:v>320.2</c:v>
                </c:pt>
                <c:pt idx="11476">
                  <c:v>320.2</c:v>
                </c:pt>
                <c:pt idx="11477">
                  <c:v>320.2</c:v>
                </c:pt>
                <c:pt idx="11478">
                  <c:v>319.5</c:v>
                </c:pt>
                <c:pt idx="11479">
                  <c:v>317.60000000000002</c:v>
                </c:pt>
                <c:pt idx="11480">
                  <c:v>320.10000000000002</c:v>
                </c:pt>
                <c:pt idx="11481">
                  <c:v>312.2</c:v>
                </c:pt>
                <c:pt idx="11482">
                  <c:v>314.3</c:v>
                </c:pt>
                <c:pt idx="11483">
                  <c:v>308.3</c:v>
                </c:pt>
                <c:pt idx="11484">
                  <c:v>318.60000000000002</c:v>
                </c:pt>
                <c:pt idx="11485">
                  <c:v>316.60000000000002</c:v>
                </c:pt>
                <c:pt idx="11486">
                  <c:v>316.2</c:v>
                </c:pt>
                <c:pt idx="11487">
                  <c:v>321.3</c:v>
                </c:pt>
                <c:pt idx="11488">
                  <c:v>321</c:v>
                </c:pt>
                <c:pt idx="11489">
                  <c:v>320.3</c:v>
                </c:pt>
                <c:pt idx="11490">
                  <c:v>316.7</c:v>
                </c:pt>
                <c:pt idx="11491">
                  <c:v>316.39999999999998</c:v>
                </c:pt>
                <c:pt idx="11492">
                  <c:v>311.7</c:v>
                </c:pt>
                <c:pt idx="11493">
                  <c:v>321.2</c:v>
                </c:pt>
                <c:pt idx="11494">
                  <c:v>317.60000000000002</c:v>
                </c:pt>
                <c:pt idx="11495">
                  <c:v>320</c:v>
                </c:pt>
                <c:pt idx="11496">
                  <c:v>312.8</c:v>
                </c:pt>
                <c:pt idx="11497">
                  <c:v>319.2</c:v>
                </c:pt>
                <c:pt idx="11498">
                  <c:v>302.2</c:v>
                </c:pt>
                <c:pt idx="11499">
                  <c:v>316.5</c:v>
                </c:pt>
                <c:pt idx="11500">
                  <c:v>314.8</c:v>
                </c:pt>
                <c:pt idx="11501">
                  <c:v>314.2</c:v>
                </c:pt>
                <c:pt idx="11502">
                  <c:v>319.89999999999998</c:v>
                </c:pt>
                <c:pt idx="11503">
                  <c:v>307.7</c:v>
                </c:pt>
                <c:pt idx="11504">
                  <c:v>307.89999999999998</c:v>
                </c:pt>
                <c:pt idx="11505">
                  <c:v>318.2</c:v>
                </c:pt>
                <c:pt idx="11506">
                  <c:v>317.60000000000002</c:v>
                </c:pt>
                <c:pt idx="11507">
                  <c:v>309.7</c:v>
                </c:pt>
                <c:pt idx="11508">
                  <c:v>310.89999999999998</c:v>
                </c:pt>
                <c:pt idx="11509">
                  <c:v>313.89999999999998</c:v>
                </c:pt>
                <c:pt idx="11510">
                  <c:v>310.8</c:v>
                </c:pt>
                <c:pt idx="11511">
                  <c:v>317.89999999999998</c:v>
                </c:pt>
                <c:pt idx="11512">
                  <c:v>318.39999999999998</c:v>
                </c:pt>
                <c:pt idx="11513">
                  <c:v>305</c:v>
                </c:pt>
                <c:pt idx="11514">
                  <c:v>318.3</c:v>
                </c:pt>
                <c:pt idx="11515">
                  <c:v>318.8</c:v>
                </c:pt>
                <c:pt idx="11516">
                  <c:v>317.2</c:v>
                </c:pt>
                <c:pt idx="11517">
                  <c:v>321.5</c:v>
                </c:pt>
                <c:pt idx="11518">
                  <c:v>322.2</c:v>
                </c:pt>
                <c:pt idx="11519">
                  <c:v>316.5</c:v>
                </c:pt>
                <c:pt idx="11520">
                  <c:v>317.2</c:v>
                </c:pt>
                <c:pt idx="11521">
                  <c:v>312.89999999999998</c:v>
                </c:pt>
                <c:pt idx="11522">
                  <c:v>315.10000000000002</c:v>
                </c:pt>
                <c:pt idx="11523">
                  <c:v>317.10000000000002</c:v>
                </c:pt>
                <c:pt idx="11524">
                  <c:v>314.3</c:v>
                </c:pt>
                <c:pt idx="11525">
                  <c:v>313.2</c:v>
                </c:pt>
                <c:pt idx="11526">
                  <c:v>314.89999999999998</c:v>
                </c:pt>
                <c:pt idx="11527">
                  <c:v>310.60000000000002</c:v>
                </c:pt>
                <c:pt idx="11528">
                  <c:v>315.10000000000002</c:v>
                </c:pt>
                <c:pt idx="11529">
                  <c:v>315.2</c:v>
                </c:pt>
                <c:pt idx="11530">
                  <c:v>310.39999999999998</c:v>
                </c:pt>
                <c:pt idx="11531">
                  <c:v>318.5</c:v>
                </c:pt>
                <c:pt idx="11532">
                  <c:v>316.39999999999998</c:v>
                </c:pt>
                <c:pt idx="11533">
                  <c:v>311.7</c:v>
                </c:pt>
                <c:pt idx="11534">
                  <c:v>304.7</c:v>
                </c:pt>
                <c:pt idx="11535">
                  <c:v>308.10000000000002</c:v>
                </c:pt>
                <c:pt idx="11536">
                  <c:v>312.7</c:v>
                </c:pt>
                <c:pt idx="11537">
                  <c:v>318</c:v>
                </c:pt>
                <c:pt idx="11538">
                  <c:v>313.2</c:v>
                </c:pt>
                <c:pt idx="11539">
                  <c:v>315.89999999999998</c:v>
                </c:pt>
                <c:pt idx="11540">
                  <c:v>315.2</c:v>
                </c:pt>
                <c:pt idx="11541">
                  <c:v>316.2</c:v>
                </c:pt>
                <c:pt idx="11542">
                  <c:v>313.8</c:v>
                </c:pt>
                <c:pt idx="11543">
                  <c:v>315.3</c:v>
                </c:pt>
                <c:pt idx="11544">
                  <c:v>315.39999999999998</c:v>
                </c:pt>
                <c:pt idx="11545">
                  <c:v>313.7</c:v>
                </c:pt>
                <c:pt idx="11546">
                  <c:v>315.5</c:v>
                </c:pt>
                <c:pt idx="11547">
                  <c:v>316.2</c:v>
                </c:pt>
                <c:pt idx="11548">
                  <c:v>317.39999999999998</c:v>
                </c:pt>
                <c:pt idx="11549">
                  <c:v>319.10000000000002</c:v>
                </c:pt>
                <c:pt idx="11550">
                  <c:v>319.89999999999998</c:v>
                </c:pt>
                <c:pt idx="11551">
                  <c:v>309.3</c:v>
                </c:pt>
                <c:pt idx="11552">
                  <c:v>316.2</c:v>
                </c:pt>
                <c:pt idx="11553">
                  <c:v>308.3</c:v>
                </c:pt>
                <c:pt idx="11554">
                  <c:v>320.2</c:v>
                </c:pt>
                <c:pt idx="11555">
                  <c:v>317.39999999999998</c:v>
                </c:pt>
                <c:pt idx="11556">
                  <c:v>317.89999999999998</c:v>
                </c:pt>
                <c:pt idx="11557">
                  <c:v>314.10000000000002</c:v>
                </c:pt>
                <c:pt idx="11558">
                  <c:v>312.60000000000002</c:v>
                </c:pt>
                <c:pt idx="11559">
                  <c:v>316.7</c:v>
                </c:pt>
                <c:pt idx="11560">
                  <c:v>314.7</c:v>
                </c:pt>
                <c:pt idx="11561">
                  <c:v>317.8</c:v>
                </c:pt>
                <c:pt idx="11562">
                  <c:v>317.5</c:v>
                </c:pt>
                <c:pt idx="11563">
                  <c:v>318.8</c:v>
                </c:pt>
                <c:pt idx="11564">
                  <c:v>317.39999999999998</c:v>
                </c:pt>
                <c:pt idx="11565">
                  <c:v>311.60000000000002</c:v>
                </c:pt>
                <c:pt idx="11566">
                  <c:v>311.2</c:v>
                </c:pt>
                <c:pt idx="11567">
                  <c:v>309.2</c:v>
                </c:pt>
                <c:pt idx="11568">
                  <c:v>315.39999999999998</c:v>
                </c:pt>
                <c:pt idx="11569">
                  <c:v>310</c:v>
                </c:pt>
                <c:pt idx="11570">
                  <c:v>313.5</c:v>
                </c:pt>
                <c:pt idx="11571">
                  <c:v>307.3</c:v>
                </c:pt>
                <c:pt idx="11572">
                  <c:v>311.5</c:v>
                </c:pt>
                <c:pt idx="11573">
                  <c:v>302.89999999999998</c:v>
                </c:pt>
                <c:pt idx="11574">
                  <c:v>312.3</c:v>
                </c:pt>
                <c:pt idx="11575">
                  <c:v>313.39999999999998</c:v>
                </c:pt>
                <c:pt idx="11576">
                  <c:v>317.7</c:v>
                </c:pt>
                <c:pt idx="11577">
                  <c:v>316</c:v>
                </c:pt>
                <c:pt idx="11578">
                  <c:v>314.7</c:v>
                </c:pt>
                <c:pt idx="11579">
                  <c:v>312.5</c:v>
                </c:pt>
                <c:pt idx="11580">
                  <c:v>308.7</c:v>
                </c:pt>
                <c:pt idx="11581">
                  <c:v>317.8</c:v>
                </c:pt>
                <c:pt idx="11582">
                  <c:v>316.5</c:v>
                </c:pt>
                <c:pt idx="11583">
                  <c:v>316.7</c:v>
                </c:pt>
                <c:pt idx="11584">
                  <c:v>318.2</c:v>
                </c:pt>
                <c:pt idx="11585">
                  <c:v>318.2</c:v>
                </c:pt>
                <c:pt idx="11586">
                  <c:v>315.89999999999998</c:v>
                </c:pt>
                <c:pt idx="11587">
                  <c:v>318.2</c:v>
                </c:pt>
                <c:pt idx="11588">
                  <c:v>318.2</c:v>
                </c:pt>
                <c:pt idx="11589">
                  <c:v>316.8</c:v>
                </c:pt>
                <c:pt idx="11590">
                  <c:v>319.2</c:v>
                </c:pt>
                <c:pt idx="11591">
                  <c:v>318.39999999999998</c:v>
                </c:pt>
                <c:pt idx="11592">
                  <c:v>306.2</c:v>
                </c:pt>
                <c:pt idx="11593">
                  <c:v>317.2</c:v>
                </c:pt>
                <c:pt idx="11594">
                  <c:v>318.8</c:v>
                </c:pt>
                <c:pt idx="11595">
                  <c:v>318.2</c:v>
                </c:pt>
                <c:pt idx="11596">
                  <c:v>320.8</c:v>
                </c:pt>
                <c:pt idx="11597">
                  <c:v>323.2</c:v>
                </c:pt>
                <c:pt idx="11598">
                  <c:v>317.2</c:v>
                </c:pt>
                <c:pt idx="11599">
                  <c:v>319.60000000000002</c:v>
                </c:pt>
                <c:pt idx="11600">
                  <c:v>320.8</c:v>
                </c:pt>
                <c:pt idx="11601">
                  <c:v>317.2</c:v>
                </c:pt>
                <c:pt idx="11602">
                  <c:v>318.2</c:v>
                </c:pt>
                <c:pt idx="11603">
                  <c:v>317.5</c:v>
                </c:pt>
                <c:pt idx="11604">
                  <c:v>315.5</c:v>
                </c:pt>
                <c:pt idx="11605">
                  <c:v>314.2</c:v>
                </c:pt>
                <c:pt idx="11606">
                  <c:v>313.8</c:v>
                </c:pt>
                <c:pt idx="11607">
                  <c:v>315</c:v>
                </c:pt>
                <c:pt idx="11608">
                  <c:v>317.7</c:v>
                </c:pt>
                <c:pt idx="11609">
                  <c:v>321.60000000000002</c:v>
                </c:pt>
                <c:pt idx="11610">
                  <c:v>321.10000000000002</c:v>
                </c:pt>
                <c:pt idx="11611">
                  <c:v>313.10000000000002</c:v>
                </c:pt>
                <c:pt idx="11612">
                  <c:v>318.8</c:v>
                </c:pt>
                <c:pt idx="11613">
                  <c:v>316.7</c:v>
                </c:pt>
                <c:pt idx="11614">
                  <c:v>316.8</c:v>
                </c:pt>
                <c:pt idx="11615">
                  <c:v>319.10000000000002</c:v>
                </c:pt>
                <c:pt idx="11616">
                  <c:v>320.3</c:v>
                </c:pt>
                <c:pt idx="11617">
                  <c:v>314.8</c:v>
                </c:pt>
                <c:pt idx="11618">
                  <c:v>318.3</c:v>
                </c:pt>
                <c:pt idx="11619">
                  <c:v>307.8</c:v>
                </c:pt>
                <c:pt idx="11620">
                  <c:v>317.2</c:v>
                </c:pt>
                <c:pt idx="11621">
                  <c:v>319.8</c:v>
                </c:pt>
                <c:pt idx="11622">
                  <c:v>320.89999999999998</c:v>
                </c:pt>
                <c:pt idx="11623">
                  <c:v>321.10000000000002</c:v>
                </c:pt>
                <c:pt idx="11624">
                  <c:v>318.3</c:v>
                </c:pt>
                <c:pt idx="11625">
                  <c:v>316.8</c:v>
                </c:pt>
                <c:pt idx="11626">
                  <c:v>318.10000000000002</c:v>
                </c:pt>
                <c:pt idx="11627">
                  <c:v>322.2</c:v>
                </c:pt>
                <c:pt idx="11628">
                  <c:v>319.10000000000002</c:v>
                </c:pt>
                <c:pt idx="11629">
                  <c:v>319.2</c:v>
                </c:pt>
                <c:pt idx="11630">
                  <c:v>321</c:v>
                </c:pt>
                <c:pt idx="11631">
                  <c:v>319.3</c:v>
                </c:pt>
                <c:pt idx="11632">
                  <c:v>318.8</c:v>
                </c:pt>
                <c:pt idx="11633">
                  <c:v>316.39999999999998</c:v>
                </c:pt>
                <c:pt idx="11634">
                  <c:v>318.5</c:v>
                </c:pt>
                <c:pt idx="11635">
                  <c:v>311</c:v>
                </c:pt>
                <c:pt idx="11636">
                  <c:v>321.60000000000002</c:v>
                </c:pt>
                <c:pt idx="11637">
                  <c:v>323.7</c:v>
                </c:pt>
                <c:pt idx="11638">
                  <c:v>320.7</c:v>
                </c:pt>
                <c:pt idx="11639">
                  <c:v>321.8</c:v>
                </c:pt>
                <c:pt idx="11640">
                  <c:v>321</c:v>
                </c:pt>
                <c:pt idx="11641">
                  <c:v>321.10000000000002</c:v>
                </c:pt>
                <c:pt idx="11642">
                  <c:v>315.7</c:v>
                </c:pt>
                <c:pt idx="11643">
                  <c:v>321.2</c:v>
                </c:pt>
                <c:pt idx="11644">
                  <c:v>317.5</c:v>
                </c:pt>
                <c:pt idx="11645">
                  <c:v>315.5</c:v>
                </c:pt>
                <c:pt idx="11646">
                  <c:v>318.10000000000002</c:v>
                </c:pt>
                <c:pt idx="11647">
                  <c:v>310.39999999999998</c:v>
                </c:pt>
                <c:pt idx="11648">
                  <c:v>312.5</c:v>
                </c:pt>
                <c:pt idx="11649">
                  <c:v>314.5</c:v>
                </c:pt>
                <c:pt idx="11650">
                  <c:v>318.89999999999998</c:v>
                </c:pt>
                <c:pt idx="11651">
                  <c:v>309.60000000000002</c:v>
                </c:pt>
                <c:pt idx="11652">
                  <c:v>323.2</c:v>
                </c:pt>
                <c:pt idx="11653">
                  <c:v>318</c:v>
                </c:pt>
                <c:pt idx="11654">
                  <c:v>321</c:v>
                </c:pt>
                <c:pt idx="11655">
                  <c:v>315.60000000000002</c:v>
                </c:pt>
                <c:pt idx="11656">
                  <c:v>318.2</c:v>
                </c:pt>
                <c:pt idx="11657">
                  <c:v>319.8</c:v>
                </c:pt>
                <c:pt idx="11658">
                  <c:v>319.5</c:v>
                </c:pt>
                <c:pt idx="11659">
                  <c:v>320.39999999999998</c:v>
                </c:pt>
                <c:pt idx="11660">
                  <c:v>319.8</c:v>
                </c:pt>
                <c:pt idx="11661">
                  <c:v>315.60000000000002</c:v>
                </c:pt>
                <c:pt idx="11662">
                  <c:v>319.60000000000002</c:v>
                </c:pt>
                <c:pt idx="11663">
                  <c:v>315.7</c:v>
                </c:pt>
                <c:pt idx="11664">
                  <c:v>316.89999999999998</c:v>
                </c:pt>
                <c:pt idx="11665">
                  <c:v>320.39999999999998</c:v>
                </c:pt>
                <c:pt idx="11666">
                  <c:v>318.2</c:v>
                </c:pt>
                <c:pt idx="11667">
                  <c:v>319.3</c:v>
                </c:pt>
                <c:pt idx="11668">
                  <c:v>315.39999999999998</c:v>
                </c:pt>
                <c:pt idx="11669">
                  <c:v>320</c:v>
                </c:pt>
                <c:pt idx="11670">
                  <c:v>321.10000000000002</c:v>
                </c:pt>
                <c:pt idx="11671">
                  <c:v>320.60000000000002</c:v>
                </c:pt>
                <c:pt idx="11672">
                  <c:v>318.8</c:v>
                </c:pt>
                <c:pt idx="11673">
                  <c:v>317.7</c:v>
                </c:pt>
                <c:pt idx="11674">
                  <c:v>314.7</c:v>
                </c:pt>
                <c:pt idx="11675">
                  <c:v>308.2</c:v>
                </c:pt>
                <c:pt idx="11676">
                  <c:v>315</c:v>
                </c:pt>
                <c:pt idx="11677">
                  <c:v>313.3</c:v>
                </c:pt>
                <c:pt idx="11678">
                  <c:v>303.10000000000002</c:v>
                </c:pt>
                <c:pt idx="11679">
                  <c:v>313.3</c:v>
                </c:pt>
                <c:pt idx="11680">
                  <c:v>312.8</c:v>
                </c:pt>
                <c:pt idx="11681">
                  <c:v>310.7</c:v>
                </c:pt>
                <c:pt idx="11682">
                  <c:v>310.8</c:v>
                </c:pt>
                <c:pt idx="11683">
                  <c:v>309.10000000000002</c:v>
                </c:pt>
                <c:pt idx="11684">
                  <c:v>314.39999999999998</c:v>
                </c:pt>
                <c:pt idx="11685">
                  <c:v>299</c:v>
                </c:pt>
                <c:pt idx="11686">
                  <c:v>307.89999999999998</c:v>
                </c:pt>
                <c:pt idx="11687">
                  <c:v>314</c:v>
                </c:pt>
                <c:pt idx="11688">
                  <c:v>311.7</c:v>
                </c:pt>
                <c:pt idx="11689">
                  <c:v>315.2</c:v>
                </c:pt>
                <c:pt idx="11690">
                  <c:v>314.39999999999998</c:v>
                </c:pt>
                <c:pt idx="11691">
                  <c:v>312.3</c:v>
                </c:pt>
                <c:pt idx="11692">
                  <c:v>311.39999999999998</c:v>
                </c:pt>
                <c:pt idx="11693">
                  <c:v>312.60000000000002</c:v>
                </c:pt>
                <c:pt idx="11694">
                  <c:v>311.5</c:v>
                </c:pt>
                <c:pt idx="11695">
                  <c:v>309.2</c:v>
                </c:pt>
                <c:pt idx="11696">
                  <c:v>310.60000000000002</c:v>
                </c:pt>
                <c:pt idx="11697">
                  <c:v>309.8</c:v>
                </c:pt>
                <c:pt idx="11698">
                  <c:v>306.60000000000002</c:v>
                </c:pt>
                <c:pt idx="11699">
                  <c:v>312.10000000000002</c:v>
                </c:pt>
                <c:pt idx="11700">
                  <c:v>313.10000000000002</c:v>
                </c:pt>
                <c:pt idx="11701">
                  <c:v>312.5</c:v>
                </c:pt>
                <c:pt idx="11702">
                  <c:v>313.10000000000002</c:v>
                </c:pt>
                <c:pt idx="11703">
                  <c:v>311.10000000000002</c:v>
                </c:pt>
                <c:pt idx="11704">
                  <c:v>311.60000000000002</c:v>
                </c:pt>
                <c:pt idx="11705">
                  <c:v>310.10000000000002</c:v>
                </c:pt>
                <c:pt idx="11706">
                  <c:v>312.10000000000002</c:v>
                </c:pt>
                <c:pt idx="11707">
                  <c:v>311.7</c:v>
                </c:pt>
                <c:pt idx="11708">
                  <c:v>302.10000000000002</c:v>
                </c:pt>
                <c:pt idx="11709">
                  <c:v>301</c:v>
                </c:pt>
                <c:pt idx="11710">
                  <c:v>308.7</c:v>
                </c:pt>
                <c:pt idx="11711">
                  <c:v>308</c:v>
                </c:pt>
                <c:pt idx="11712">
                  <c:v>308.89999999999998</c:v>
                </c:pt>
                <c:pt idx="11713">
                  <c:v>313.7</c:v>
                </c:pt>
                <c:pt idx="11714">
                  <c:v>312.7</c:v>
                </c:pt>
                <c:pt idx="11715">
                  <c:v>312.3</c:v>
                </c:pt>
                <c:pt idx="11716">
                  <c:v>308.2</c:v>
                </c:pt>
                <c:pt idx="11717">
                  <c:v>313.39999999999998</c:v>
                </c:pt>
                <c:pt idx="11718">
                  <c:v>317.2</c:v>
                </c:pt>
                <c:pt idx="11719">
                  <c:v>318.10000000000002</c:v>
                </c:pt>
                <c:pt idx="11720">
                  <c:v>311.39999999999998</c:v>
                </c:pt>
                <c:pt idx="11721">
                  <c:v>316.89999999999998</c:v>
                </c:pt>
                <c:pt idx="11722">
                  <c:v>314.7</c:v>
                </c:pt>
                <c:pt idx="11723">
                  <c:v>315.2</c:v>
                </c:pt>
                <c:pt idx="11724">
                  <c:v>308.39999999999998</c:v>
                </c:pt>
                <c:pt idx="11725">
                  <c:v>313.3</c:v>
                </c:pt>
                <c:pt idx="11726">
                  <c:v>317.39999999999998</c:v>
                </c:pt>
                <c:pt idx="11727">
                  <c:v>315</c:v>
                </c:pt>
                <c:pt idx="11728">
                  <c:v>311</c:v>
                </c:pt>
                <c:pt idx="11729">
                  <c:v>310.60000000000002</c:v>
                </c:pt>
                <c:pt idx="11730">
                  <c:v>317.2</c:v>
                </c:pt>
                <c:pt idx="11731">
                  <c:v>317.2</c:v>
                </c:pt>
                <c:pt idx="11732">
                  <c:v>314.10000000000002</c:v>
                </c:pt>
                <c:pt idx="11733">
                  <c:v>316.10000000000002</c:v>
                </c:pt>
                <c:pt idx="11734">
                  <c:v>313.89999999999998</c:v>
                </c:pt>
                <c:pt idx="11735">
                  <c:v>316.2</c:v>
                </c:pt>
                <c:pt idx="11736">
                  <c:v>301.10000000000002</c:v>
                </c:pt>
                <c:pt idx="11737">
                  <c:v>310.39999999999998</c:v>
                </c:pt>
                <c:pt idx="11738">
                  <c:v>318.39999999999998</c:v>
                </c:pt>
                <c:pt idx="11739">
                  <c:v>317.89999999999998</c:v>
                </c:pt>
                <c:pt idx="11740">
                  <c:v>318</c:v>
                </c:pt>
                <c:pt idx="11741">
                  <c:v>315.7</c:v>
                </c:pt>
                <c:pt idx="11742">
                  <c:v>318.3</c:v>
                </c:pt>
                <c:pt idx="11743">
                  <c:v>319.60000000000002</c:v>
                </c:pt>
                <c:pt idx="11744">
                  <c:v>317.2</c:v>
                </c:pt>
                <c:pt idx="11745">
                  <c:v>317.2</c:v>
                </c:pt>
                <c:pt idx="11746">
                  <c:v>318</c:v>
                </c:pt>
                <c:pt idx="11747">
                  <c:v>319.89999999999998</c:v>
                </c:pt>
                <c:pt idx="11748">
                  <c:v>313.8</c:v>
                </c:pt>
                <c:pt idx="11749">
                  <c:v>319.39999999999998</c:v>
                </c:pt>
                <c:pt idx="11750">
                  <c:v>319.7</c:v>
                </c:pt>
                <c:pt idx="11751">
                  <c:v>316</c:v>
                </c:pt>
                <c:pt idx="11752">
                  <c:v>307.89999999999998</c:v>
                </c:pt>
                <c:pt idx="11753">
                  <c:v>314.2</c:v>
                </c:pt>
                <c:pt idx="11754">
                  <c:v>316.89999999999998</c:v>
                </c:pt>
                <c:pt idx="11755">
                  <c:v>309.10000000000002</c:v>
                </c:pt>
                <c:pt idx="11756">
                  <c:v>320.2</c:v>
                </c:pt>
                <c:pt idx="11757">
                  <c:v>320.2</c:v>
                </c:pt>
                <c:pt idx="11758">
                  <c:v>316.10000000000002</c:v>
                </c:pt>
                <c:pt idx="11759">
                  <c:v>317</c:v>
                </c:pt>
                <c:pt idx="11760">
                  <c:v>317.3</c:v>
                </c:pt>
                <c:pt idx="11761">
                  <c:v>314.10000000000002</c:v>
                </c:pt>
                <c:pt idx="11762">
                  <c:v>314.3</c:v>
                </c:pt>
                <c:pt idx="11763">
                  <c:v>317.3</c:v>
                </c:pt>
                <c:pt idx="11764">
                  <c:v>319</c:v>
                </c:pt>
                <c:pt idx="11765">
                  <c:v>318.7</c:v>
                </c:pt>
                <c:pt idx="11766">
                  <c:v>319.7</c:v>
                </c:pt>
                <c:pt idx="11767">
                  <c:v>314.7</c:v>
                </c:pt>
                <c:pt idx="11768">
                  <c:v>311.5</c:v>
                </c:pt>
                <c:pt idx="11769">
                  <c:v>320</c:v>
                </c:pt>
                <c:pt idx="11770">
                  <c:v>317</c:v>
                </c:pt>
                <c:pt idx="11771">
                  <c:v>307.8</c:v>
                </c:pt>
                <c:pt idx="11772">
                  <c:v>316.2</c:v>
                </c:pt>
                <c:pt idx="11773">
                  <c:v>315.39999999999998</c:v>
                </c:pt>
                <c:pt idx="11774">
                  <c:v>317.2</c:v>
                </c:pt>
                <c:pt idx="11775">
                  <c:v>317.89999999999998</c:v>
                </c:pt>
                <c:pt idx="11776">
                  <c:v>308.89999999999998</c:v>
                </c:pt>
                <c:pt idx="11777">
                  <c:v>310.2</c:v>
                </c:pt>
                <c:pt idx="11778">
                  <c:v>306.60000000000002</c:v>
                </c:pt>
                <c:pt idx="11779">
                  <c:v>312.60000000000002</c:v>
                </c:pt>
                <c:pt idx="11780">
                  <c:v>320.89999999999998</c:v>
                </c:pt>
                <c:pt idx="11781">
                  <c:v>322.7</c:v>
                </c:pt>
                <c:pt idx="11782">
                  <c:v>319.89999999999998</c:v>
                </c:pt>
                <c:pt idx="11783">
                  <c:v>319.2</c:v>
                </c:pt>
                <c:pt idx="11784">
                  <c:v>317.5</c:v>
                </c:pt>
                <c:pt idx="11785">
                  <c:v>307.7</c:v>
                </c:pt>
                <c:pt idx="11786">
                  <c:v>315.7</c:v>
                </c:pt>
                <c:pt idx="11787">
                  <c:v>318.10000000000002</c:v>
                </c:pt>
                <c:pt idx="11788">
                  <c:v>305.7</c:v>
                </c:pt>
                <c:pt idx="11789">
                  <c:v>313.7</c:v>
                </c:pt>
                <c:pt idx="11790">
                  <c:v>318.2</c:v>
                </c:pt>
                <c:pt idx="11791">
                  <c:v>317.39999999999998</c:v>
                </c:pt>
                <c:pt idx="11792">
                  <c:v>314</c:v>
                </c:pt>
                <c:pt idx="11793">
                  <c:v>317</c:v>
                </c:pt>
                <c:pt idx="11794">
                  <c:v>316.3</c:v>
                </c:pt>
                <c:pt idx="11795">
                  <c:v>318.5</c:v>
                </c:pt>
                <c:pt idx="11796">
                  <c:v>321.2</c:v>
                </c:pt>
                <c:pt idx="11797">
                  <c:v>320.39999999999998</c:v>
                </c:pt>
                <c:pt idx="11798">
                  <c:v>315.5</c:v>
                </c:pt>
                <c:pt idx="11799">
                  <c:v>320.2</c:v>
                </c:pt>
                <c:pt idx="11800">
                  <c:v>318.89999999999998</c:v>
                </c:pt>
                <c:pt idx="11801">
                  <c:v>319.39999999999998</c:v>
                </c:pt>
                <c:pt idx="11802">
                  <c:v>315.3</c:v>
                </c:pt>
                <c:pt idx="11803">
                  <c:v>310</c:v>
                </c:pt>
                <c:pt idx="11804">
                  <c:v>314.7</c:v>
                </c:pt>
                <c:pt idx="11805">
                  <c:v>317.39999999999998</c:v>
                </c:pt>
                <c:pt idx="11806">
                  <c:v>317.10000000000002</c:v>
                </c:pt>
                <c:pt idx="11807">
                  <c:v>314.2</c:v>
                </c:pt>
                <c:pt idx="11808">
                  <c:v>310.3</c:v>
                </c:pt>
                <c:pt idx="11809">
                  <c:v>309.5</c:v>
                </c:pt>
                <c:pt idx="11810">
                  <c:v>307.5</c:v>
                </c:pt>
                <c:pt idx="11811">
                  <c:v>312.5</c:v>
                </c:pt>
                <c:pt idx="11812">
                  <c:v>314</c:v>
                </c:pt>
                <c:pt idx="11813">
                  <c:v>310.8</c:v>
                </c:pt>
                <c:pt idx="11814">
                  <c:v>312.3</c:v>
                </c:pt>
                <c:pt idx="11815">
                  <c:v>314.5</c:v>
                </c:pt>
                <c:pt idx="11816">
                  <c:v>316.2</c:v>
                </c:pt>
                <c:pt idx="11817">
                  <c:v>314.2</c:v>
                </c:pt>
                <c:pt idx="11818">
                  <c:v>313.39999999999998</c:v>
                </c:pt>
                <c:pt idx="11819">
                  <c:v>315.89999999999998</c:v>
                </c:pt>
                <c:pt idx="11820">
                  <c:v>314</c:v>
                </c:pt>
                <c:pt idx="11821">
                  <c:v>312</c:v>
                </c:pt>
                <c:pt idx="11822">
                  <c:v>316.2</c:v>
                </c:pt>
                <c:pt idx="11823">
                  <c:v>316.2</c:v>
                </c:pt>
                <c:pt idx="11824">
                  <c:v>315.2</c:v>
                </c:pt>
                <c:pt idx="11825">
                  <c:v>314.5</c:v>
                </c:pt>
                <c:pt idx="11826">
                  <c:v>316</c:v>
                </c:pt>
                <c:pt idx="11827">
                  <c:v>308.10000000000002</c:v>
                </c:pt>
                <c:pt idx="11828">
                  <c:v>310.60000000000002</c:v>
                </c:pt>
                <c:pt idx="11829">
                  <c:v>313.10000000000002</c:v>
                </c:pt>
                <c:pt idx="11830">
                  <c:v>309.7</c:v>
                </c:pt>
                <c:pt idx="11831">
                  <c:v>310.89999999999998</c:v>
                </c:pt>
                <c:pt idx="11832">
                  <c:v>314.10000000000002</c:v>
                </c:pt>
                <c:pt idx="11833">
                  <c:v>310.89999999999998</c:v>
                </c:pt>
                <c:pt idx="11834">
                  <c:v>310.3</c:v>
                </c:pt>
                <c:pt idx="11835">
                  <c:v>309.2</c:v>
                </c:pt>
                <c:pt idx="11836">
                  <c:v>307.5</c:v>
                </c:pt>
                <c:pt idx="11837">
                  <c:v>307.7</c:v>
                </c:pt>
                <c:pt idx="11838">
                  <c:v>310.3</c:v>
                </c:pt>
                <c:pt idx="11839">
                  <c:v>311.7</c:v>
                </c:pt>
                <c:pt idx="11840">
                  <c:v>313.7</c:v>
                </c:pt>
                <c:pt idx="11841">
                  <c:v>309.2</c:v>
                </c:pt>
                <c:pt idx="11842">
                  <c:v>309.39999999999998</c:v>
                </c:pt>
                <c:pt idx="11843">
                  <c:v>309.89999999999998</c:v>
                </c:pt>
                <c:pt idx="11844">
                  <c:v>304.8</c:v>
                </c:pt>
                <c:pt idx="11845">
                  <c:v>306.60000000000002</c:v>
                </c:pt>
                <c:pt idx="11846">
                  <c:v>306.5</c:v>
                </c:pt>
                <c:pt idx="11847">
                  <c:v>311.10000000000002</c:v>
                </c:pt>
                <c:pt idx="11848">
                  <c:v>308.8</c:v>
                </c:pt>
                <c:pt idx="11849">
                  <c:v>309.8</c:v>
                </c:pt>
                <c:pt idx="11850">
                  <c:v>303.7</c:v>
                </c:pt>
                <c:pt idx="11851">
                  <c:v>308.7</c:v>
                </c:pt>
                <c:pt idx="11852">
                  <c:v>304.89999999999998</c:v>
                </c:pt>
                <c:pt idx="11853">
                  <c:v>312.3</c:v>
                </c:pt>
                <c:pt idx="11854">
                  <c:v>312.89999999999998</c:v>
                </c:pt>
                <c:pt idx="11855">
                  <c:v>312.3</c:v>
                </c:pt>
                <c:pt idx="11856">
                  <c:v>311</c:v>
                </c:pt>
                <c:pt idx="11857">
                  <c:v>309.60000000000002</c:v>
                </c:pt>
                <c:pt idx="11858">
                  <c:v>310.39999999999998</c:v>
                </c:pt>
                <c:pt idx="11859">
                  <c:v>305.5</c:v>
                </c:pt>
                <c:pt idx="11860">
                  <c:v>311.60000000000002</c:v>
                </c:pt>
                <c:pt idx="11861">
                  <c:v>313.8</c:v>
                </c:pt>
                <c:pt idx="11862">
                  <c:v>313.3</c:v>
                </c:pt>
                <c:pt idx="11863">
                  <c:v>313.5</c:v>
                </c:pt>
                <c:pt idx="11864">
                  <c:v>310.8</c:v>
                </c:pt>
                <c:pt idx="11865">
                  <c:v>313.10000000000002</c:v>
                </c:pt>
                <c:pt idx="11866">
                  <c:v>309.10000000000002</c:v>
                </c:pt>
                <c:pt idx="11867">
                  <c:v>313</c:v>
                </c:pt>
                <c:pt idx="11868">
                  <c:v>309.8</c:v>
                </c:pt>
                <c:pt idx="11869">
                  <c:v>303.89999999999998</c:v>
                </c:pt>
                <c:pt idx="11870">
                  <c:v>310.60000000000002</c:v>
                </c:pt>
                <c:pt idx="11871">
                  <c:v>310.89999999999998</c:v>
                </c:pt>
                <c:pt idx="11872">
                  <c:v>307</c:v>
                </c:pt>
                <c:pt idx="11873">
                  <c:v>311.3</c:v>
                </c:pt>
                <c:pt idx="11874">
                  <c:v>294.8</c:v>
                </c:pt>
                <c:pt idx="11875">
                  <c:v>304.5</c:v>
                </c:pt>
                <c:pt idx="11876">
                  <c:v>310.60000000000002</c:v>
                </c:pt>
                <c:pt idx="11877">
                  <c:v>308.2</c:v>
                </c:pt>
                <c:pt idx="11878">
                  <c:v>303.10000000000002</c:v>
                </c:pt>
                <c:pt idx="11879">
                  <c:v>306.89999999999998</c:v>
                </c:pt>
                <c:pt idx="11880">
                  <c:v>314.2</c:v>
                </c:pt>
                <c:pt idx="11881">
                  <c:v>312.10000000000002</c:v>
                </c:pt>
                <c:pt idx="11882">
                  <c:v>309.7</c:v>
                </c:pt>
                <c:pt idx="11883">
                  <c:v>311.3</c:v>
                </c:pt>
                <c:pt idx="11884">
                  <c:v>311.60000000000002</c:v>
                </c:pt>
                <c:pt idx="11885">
                  <c:v>312.3</c:v>
                </c:pt>
                <c:pt idx="11886">
                  <c:v>308.2</c:v>
                </c:pt>
                <c:pt idx="11887">
                  <c:v>301.60000000000002</c:v>
                </c:pt>
                <c:pt idx="11888">
                  <c:v>304</c:v>
                </c:pt>
                <c:pt idx="11889">
                  <c:v>309.2</c:v>
                </c:pt>
                <c:pt idx="11890">
                  <c:v>304.5</c:v>
                </c:pt>
                <c:pt idx="11891">
                  <c:v>310.89999999999998</c:v>
                </c:pt>
                <c:pt idx="11892">
                  <c:v>305.2</c:v>
                </c:pt>
                <c:pt idx="11893">
                  <c:v>303.3</c:v>
                </c:pt>
                <c:pt idx="11894">
                  <c:v>314.2</c:v>
                </c:pt>
                <c:pt idx="11895">
                  <c:v>313.3</c:v>
                </c:pt>
                <c:pt idx="11896">
                  <c:v>311.89999999999998</c:v>
                </c:pt>
                <c:pt idx="11897">
                  <c:v>312</c:v>
                </c:pt>
                <c:pt idx="11898">
                  <c:v>299.60000000000002</c:v>
                </c:pt>
                <c:pt idx="11899">
                  <c:v>313.8</c:v>
                </c:pt>
                <c:pt idx="11900">
                  <c:v>313.3</c:v>
                </c:pt>
                <c:pt idx="11901">
                  <c:v>306.39999999999998</c:v>
                </c:pt>
                <c:pt idx="11902">
                  <c:v>313</c:v>
                </c:pt>
                <c:pt idx="11903">
                  <c:v>313.60000000000002</c:v>
                </c:pt>
                <c:pt idx="11904">
                  <c:v>308.39999999999998</c:v>
                </c:pt>
                <c:pt idx="11905">
                  <c:v>313.3</c:v>
                </c:pt>
                <c:pt idx="11906">
                  <c:v>303.10000000000002</c:v>
                </c:pt>
                <c:pt idx="11907">
                  <c:v>301.5</c:v>
                </c:pt>
                <c:pt idx="11908">
                  <c:v>311.3</c:v>
                </c:pt>
                <c:pt idx="11909">
                  <c:v>311.3</c:v>
                </c:pt>
                <c:pt idx="11910">
                  <c:v>314.2</c:v>
                </c:pt>
                <c:pt idx="11911">
                  <c:v>313.2</c:v>
                </c:pt>
                <c:pt idx="11912">
                  <c:v>309.89999999999998</c:v>
                </c:pt>
                <c:pt idx="11913">
                  <c:v>300.5</c:v>
                </c:pt>
                <c:pt idx="11914">
                  <c:v>310.2</c:v>
                </c:pt>
                <c:pt idx="11915">
                  <c:v>306.89999999999998</c:v>
                </c:pt>
                <c:pt idx="11916">
                  <c:v>314.2</c:v>
                </c:pt>
                <c:pt idx="11917">
                  <c:v>311.60000000000002</c:v>
                </c:pt>
                <c:pt idx="11918">
                  <c:v>312.3</c:v>
                </c:pt>
                <c:pt idx="11919">
                  <c:v>298.5</c:v>
                </c:pt>
                <c:pt idx="11920">
                  <c:v>306.39999999999998</c:v>
                </c:pt>
                <c:pt idx="11921">
                  <c:v>306.3</c:v>
                </c:pt>
                <c:pt idx="11922">
                  <c:v>310.3</c:v>
                </c:pt>
                <c:pt idx="11923">
                  <c:v>311.60000000000002</c:v>
                </c:pt>
                <c:pt idx="11924">
                  <c:v>312.3</c:v>
                </c:pt>
                <c:pt idx="11925">
                  <c:v>312.3</c:v>
                </c:pt>
                <c:pt idx="11926">
                  <c:v>316.60000000000002</c:v>
                </c:pt>
                <c:pt idx="11927">
                  <c:v>311.10000000000002</c:v>
                </c:pt>
                <c:pt idx="11928">
                  <c:v>312.2</c:v>
                </c:pt>
                <c:pt idx="11929">
                  <c:v>312.10000000000002</c:v>
                </c:pt>
                <c:pt idx="11930">
                  <c:v>315.89999999999998</c:v>
                </c:pt>
                <c:pt idx="11931">
                  <c:v>310.3</c:v>
                </c:pt>
                <c:pt idx="11932">
                  <c:v>310.60000000000002</c:v>
                </c:pt>
                <c:pt idx="11933">
                  <c:v>314.7</c:v>
                </c:pt>
                <c:pt idx="11934">
                  <c:v>314.2</c:v>
                </c:pt>
                <c:pt idx="11935">
                  <c:v>312.60000000000002</c:v>
                </c:pt>
                <c:pt idx="11936">
                  <c:v>303.7</c:v>
                </c:pt>
                <c:pt idx="11937">
                  <c:v>302.5</c:v>
                </c:pt>
                <c:pt idx="11938">
                  <c:v>309.3</c:v>
                </c:pt>
                <c:pt idx="11939">
                  <c:v>309.89999999999998</c:v>
                </c:pt>
                <c:pt idx="11940">
                  <c:v>314.3</c:v>
                </c:pt>
                <c:pt idx="11941">
                  <c:v>315.8</c:v>
                </c:pt>
                <c:pt idx="11942">
                  <c:v>315.3</c:v>
                </c:pt>
                <c:pt idx="11943">
                  <c:v>300.5</c:v>
                </c:pt>
                <c:pt idx="11944">
                  <c:v>312</c:v>
                </c:pt>
                <c:pt idx="11945">
                  <c:v>313.3</c:v>
                </c:pt>
                <c:pt idx="11946">
                  <c:v>306.39999999999998</c:v>
                </c:pt>
                <c:pt idx="11947">
                  <c:v>312.89999999999998</c:v>
                </c:pt>
                <c:pt idx="11948">
                  <c:v>304.2</c:v>
                </c:pt>
                <c:pt idx="11949">
                  <c:v>314.2</c:v>
                </c:pt>
                <c:pt idx="11950">
                  <c:v>311.89999999999998</c:v>
                </c:pt>
                <c:pt idx="11951">
                  <c:v>304.5</c:v>
                </c:pt>
                <c:pt idx="11952">
                  <c:v>315.2</c:v>
                </c:pt>
                <c:pt idx="11953">
                  <c:v>313.39999999999998</c:v>
                </c:pt>
                <c:pt idx="11954">
                  <c:v>317.8</c:v>
                </c:pt>
                <c:pt idx="11955">
                  <c:v>319.10000000000002</c:v>
                </c:pt>
                <c:pt idx="11956">
                  <c:v>315.89999999999998</c:v>
                </c:pt>
                <c:pt idx="11957">
                  <c:v>311.10000000000002</c:v>
                </c:pt>
                <c:pt idx="11958">
                  <c:v>314.3</c:v>
                </c:pt>
                <c:pt idx="11959">
                  <c:v>316.39999999999998</c:v>
                </c:pt>
                <c:pt idx="11960">
                  <c:v>316</c:v>
                </c:pt>
                <c:pt idx="11961">
                  <c:v>313.3</c:v>
                </c:pt>
                <c:pt idx="11962">
                  <c:v>313.2</c:v>
                </c:pt>
                <c:pt idx="11963">
                  <c:v>313.3</c:v>
                </c:pt>
                <c:pt idx="11964">
                  <c:v>311.3</c:v>
                </c:pt>
                <c:pt idx="11965">
                  <c:v>312.7</c:v>
                </c:pt>
                <c:pt idx="11966">
                  <c:v>315.89999999999998</c:v>
                </c:pt>
                <c:pt idx="11967">
                  <c:v>308.3</c:v>
                </c:pt>
                <c:pt idx="11968">
                  <c:v>310.7</c:v>
                </c:pt>
                <c:pt idx="11969">
                  <c:v>307.8</c:v>
                </c:pt>
                <c:pt idx="11970">
                  <c:v>318.2</c:v>
                </c:pt>
                <c:pt idx="11971">
                  <c:v>311.39999999999998</c:v>
                </c:pt>
                <c:pt idx="11972">
                  <c:v>312.3</c:v>
                </c:pt>
                <c:pt idx="11973">
                  <c:v>318.2</c:v>
                </c:pt>
                <c:pt idx="11974">
                  <c:v>318.2</c:v>
                </c:pt>
                <c:pt idx="11975">
                  <c:v>320.2</c:v>
                </c:pt>
                <c:pt idx="11976">
                  <c:v>315.2</c:v>
                </c:pt>
                <c:pt idx="11977">
                  <c:v>315.5</c:v>
                </c:pt>
                <c:pt idx="11978">
                  <c:v>308.8</c:v>
                </c:pt>
                <c:pt idx="11979">
                  <c:v>318.10000000000002</c:v>
                </c:pt>
                <c:pt idx="11980">
                  <c:v>314.39999999999998</c:v>
                </c:pt>
                <c:pt idx="11981">
                  <c:v>318.2</c:v>
                </c:pt>
                <c:pt idx="11982">
                  <c:v>302.5</c:v>
                </c:pt>
                <c:pt idx="11983">
                  <c:v>316.60000000000002</c:v>
                </c:pt>
                <c:pt idx="11984">
                  <c:v>317.2</c:v>
                </c:pt>
                <c:pt idx="11985">
                  <c:v>317.2</c:v>
                </c:pt>
                <c:pt idx="11986">
                  <c:v>316.2</c:v>
                </c:pt>
                <c:pt idx="11987">
                  <c:v>306.7</c:v>
                </c:pt>
                <c:pt idx="11988">
                  <c:v>305.39999999999998</c:v>
                </c:pt>
                <c:pt idx="11989">
                  <c:v>315.89999999999998</c:v>
                </c:pt>
                <c:pt idx="11990">
                  <c:v>307.10000000000002</c:v>
                </c:pt>
                <c:pt idx="11991">
                  <c:v>306.39999999999998</c:v>
                </c:pt>
                <c:pt idx="11992">
                  <c:v>307.39999999999998</c:v>
                </c:pt>
                <c:pt idx="11993">
                  <c:v>307.89999999999998</c:v>
                </c:pt>
                <c:pt idx="11994">
                  <c:v>305.5</c:v>
                </c:pt>
                <c:pt idx="11995">
                  <c:v>317.2</c:v>
                </c:pt>
                <c:pt idx="11996">
                  <c:v>318.60000000000002</c:v>
                </c:pt>
                <c:pt idx="11997">
                  <c:v>315.3</c:v>
                </c:pt>
                <c:pt idx="11998">
                  <c:v>320.8</c:v>
                </c:pt>
                <c:pt idx="11999">
                  <c:v>315.5</c:v>
                </c:pt>
                <c:pt idx="12000">
                  <c:v>301.5</c:v>
                </c:pt>
                <c:pt idx="12001">
                  <c:v>315.60000000000002</c:v>
                </c:pt>
                <c:pt idx="12002">
                  <c:v>317.5</c:v>
                </c:pt>
                <c:pt idx="12003">
                  <c:v>316.10000000000002</c:v>
                </c:pt>
                <c:pt idx="12004">
                  <c:v>309.39999999999998</c:v>
                </c:pt>
                <c:pt idx="12005">
                  <c:v>316.5</c:v>
                </c:pt>
                <c:pt idx="12006">
                  <c:v>311.3</c:v>
                </c:pt>
                <c:pt idx="12007">
                  <c:v>313</c:v>
                </c:pt>
                <c:pt idx="12008">
                  <c:v>316.89999999999998</c:v>
                </c:pt>
                <c:pt idx="12009">
                  <c:v>317.2</c:v>
                </c:pt>
                <c:pt idx="12010">
                  <c:v>315.8</c:v>
                </c:pt>
                <c:pt idx="12011">
                  <c:v>315.3</c:v>
                </c:pt>
                <c:pt idx="12012">
                  <c:v>307.3</c:v>
                </c:pt>
                <c:pt idx="12013">
                  <c:v>309.7</c:v>
                </c:pt>
                <c:pt idx="12014">
                  <c:v>317.7</c:v>
                </c:pt>
                <c:pt idx="12015">
                  <c:v>316.3</c:v>
                </c:pt>
                <c:pt idx="12016">
                  <c:v>319.2</c:v>
                </c:pt>
                <c:pt idx="12017">
                  <c:v>318.5</c:v>
                </c:pt>
                <c:pt idx="12018">
                  <c:v>317.10000000000002</c:v>
                </c:pt>
                <c:pt idx="12019">
                  <c:v>312.39999999999998</c:v>
                </c:pt>
                <c:pt idx="12020">
                  <c:v>317.5</c:v>
                </c:pt>
                <c:pt idx="12021">
                  <c:v>304.39999999999998</c:v>
                </c:pt>
                <c:pt idx="12022">
                  <c:v>314</c:v>
                </c:pt>
                <c:pt idx="12023">
                  <c:v>317.89999999999998</c:v>
                </c:pt>
                <c:pt idx="12024">
                  <c:v>314.3</c:v>
                </c:pt>
                <c:pt idx="12025">
                  <c:v>315.89999999999998</c:v>
                </c:pt>
                <c:pt idx="12026">
                  <c:v>314.5</c:v>
                </c:pt>
                <c:pt idx="12027">
                  <c:v>308.39999999999998</c:v>
                </c:pt>
                <c:pt idx="12028">
                  <c:v>317.5</c:v>
                </c:pt>
                <c:pt idx="12029">
                  <c:v>314.2</c:v>
                </c:pt>
                <c:pt idx="12030">
                  <c:v>313.2</c:v>
                </c:pt>
                <c:pt idx="12031">
                  <c:v>312.10000000000002</c:v>
                </c:pt>
                <c:pt idx="12032">
                  <c:v>318.60000000000002</c:v>
                </c:pt>
                <c:pt idx="12033">
                  <c:v>320.2</c:v>
                </c:pt>
                <c:pt idx="12034">
                  <c:v>318.60000000000002</c:v>
                </c:pt>
                <c:pt idx="12035">
                  <c:v>310.39999999999998</c:v>
                </c:pt>
                <c:pt idx="12036">
                  <c:v>316.2</c:v>
                </c:pt>
                <c:pt idx="12037">
                  <c:v>319</c:v>
                </c:pt>
                <c:pt idx="12038">
                  <c:v>318.10000000000002</c:v>
                </c:pt>
                <c:pt idx="12039">
                  <c:v>320.2</c:v>
                </c:pt>
                <c:pt idx="12040">
                  <c:v>319.8</c:v>
                </c:pt>
                <c:pt idx="12041">
                  <c:v>318.5</c:v>
                </c:pt>
                <c:pt idx="12042">
                  <c:v>321.2</c:v>
                </c:pt>
                <c:pt idx="12043">
                  <c:v>319.5</c:v>
                </c:pt>
                <c:pt idx="12044">
                  <c:v>318.8</c:v>
                </c:pt>
                <c:pt idx="12045">
                  <c:v>305.2</c:v>
                </c:pt>
                <c:pt idx="12046">
                  <c:v>306</c:v>
                </c:pt>
                <c:pt idx="12047">
                  <c:v>317.5</c:v>
                </c:pt>
                <c:pt idx="12048">
                  <c:v>317.2</c:v>
                </c:pt>
                <c:pt idx="12049">
                  <c:v>315.10000000000002</c:v>
                </c:pt>
                <c:pt idx="12050">
                  <c:v>314</c:v>
                </c:pt>
                <c:pt idx="12051">
                  <c:v>309.3</c:v>
                </c:pt>
                <c:pt idx="12052">
                  <c:v>312</c:v>
                </c:pt>
                <c:pt idx="12053">
                  <c:v>315.3</c:v>
                </c:pt>
                <c:pt idx="12054">
                  <c:v>313.3</c:v>
                </c:pt>
                <c:pt idx="12055">
                  <c:v>313.89999999999998</c:v>
                </c:pt>
                <c:pt idx="12056">
                  <c:v>312.5</c:v>
                </c:pt>
                <c:pt idx="12057">
                  <c:v>306.39999999999998</c:v>
                </c:pt>
                <c:pt idx="12058">
                  <c:v>308</c:v>
                </c:pt>
                <c:pt idx="12059">
                  <c:v>306.5</c:v>
                </c:pt>
                <c:pt idx="12060">
                  <c:v>308.3</c:v>
                </c:pt>
                <c:pt idx="12061">
                  <c:v>313</c:v>
                </c:pt>
                <c:pt idx="12062">
                  <c:v>310.89999999999998</c:v>
                </c:pt>
                <c:pt idx="12063">
                  <c:v>313.2</c:v>
                </c:pt>
                <c:pt idx="12064">
                  <c:v>309.89999999999998</c:v>
                </c:pt>
                <c:pt idx="12065">
                  <c:v>308.7</c:v>
                </c:pt>
                <c:pt idx="12066">
                  <c:v>313.2</c:v>
                </c:pt>
                <c:pt idx="12067">
                  <c:v>312.3</c:v>
                </c:pt>
                <c:pt idx="12068">
                  <c:v>314.2</c:v>
                </c:pt>
                <c:pt idx="12069">
                  <c:v>313.10000000000002</c:v>
                </c:pt>
                <c:pt idx="12070">
                  <c:v>306.8</c:v>
                </c:pt>
                <c:pt idx="12071">
                  <c:v>302.5</c:v>
                </c:pt>
                <c:pt idx="12072">
                  <c:v>304.39999999999998</c:v>
                </c:pt>
                <c:pt idx="12073">
                  <c:v>307.39999999999998</c:v>
                </c:pt>
                <c:pt idx="12074">
                  <c:v>302.5</c:v>
                </c:pt>
                <c:pt idx="12075">
                  <c:v>314.10000000000002</c:v>
                </c:pt>
                <c:pt idx="12076">
                  <c:v>306.8</c:v>
                </c:pt>
                <c:pt idx="12077">
                  <c:v>311.2</c:v>
                </c:pt>
                <c:pt idx="12078">
                  <c:v>305.39999999999998</c:v>
                </c:pt>
                <c:pt idx="12079">
                  <c:v>309.89999999999998</c:v>
                </c:pt>
                <c:pt idx="12080">
                  <c:v>305.2</c:v>
                </c:pt>
                <c:pt idx="12081">
                  <c:v>312.3</c:v>
                </c:pt>
                <c:pt idx="12082">
                  <c:v>313.60000000000002</c:v>
                </c:pt>
                <c:pt idx="12083">
                  <c:v>309.60000000000002</c:v>
                </c:pt>
                <c:pt idx="12084">
                  <c:v>312.2</c:v>
                </c:pt>
                <c:pt idx="12085">
                  <c:v>309.7</c:v>
                </c:pt>
                <c:pt idx="12086">
                  <c:v>312.89999999999998</c:v>
                </c:pt>
                <c:pt idx="12087">
                  <c:v>314.3</c:v>
                </c:pt>
                <c:pt idx="12088">
                  <c:v>315.89999999999998</c:v>
                </c:pt>
                <c:pt idx="12089">
                  <c:v>314.60000000000002</c:v>
                </c:pt>
                <c:pt idx="12090">
                  <c:v>316.2</c:v>
                </c:pt>
                <c:pt idx="12091">
                  <c:v>317.89999999999998</c:v>
                </c:pt>
                <c:pt idx="12092">
                  <c:v>315.89999999999998</c:v>
                </c:pt>
                <c:pt idx="12093">
                  <c:v>315.2</c:v>
                </c:pt>
                <c:pt idx="12094">
                  <c:v>317.3</c:v>
                </c:pt>
                <c:pt idx="12095">
                  <c:v>312.39999999999998</c:v>
                </c:pt>
                <c:pt idx="12096">
                  <c:v>316.3</c:v>
                </c:pt>
                <c:pt idx="12097">
                  <c:v>318.60000000000002</c:v>
                </c:pt>
                <c:pt idx="12098">
                  <c:v>317.89999999999998</c:v>
                </c:pt>
                <c:pt idx="12099">
                  <c:v>318.2</c:v>
                </c:pt>
                <c:pt idx="12100">
                  <c:v>316.89999999999998</c:v>
                </c:pt>
                <c:pt idx="12101">
                  <c:v>314.10000000000002</c:v>
                </c:pt>
                <c:pt idx="12102">
                  <c:v>316.10000000000002</c:v>
                </c:pt>
                <c:pt idx="12103">
                  <c:v>311.7</c:v>
                </c:pt>
                <c:pt idx="12104">
                  <c:v>314.2</c:v>
                </c:pt>
                <c:pt idx="12105">
                  <c:v>317.2</c:v>
                </c:pt>
                <c:pt idx="12106">
                  <c:v>317.89999999999998</c:v>
                </c:pt>
                <c:pt idx="12107">
                  <c:v>309.8</c:v>
                </c:pt>
                <c:pt idx="12108">
                  <c:v>317.2</c:v>
                </c:pt>
                <c:pt idx="12109">
                  <c:v>315.3</c:v>
                </c:pt>
                <c:pt idx="12110">
                  <c:v>310.39999999999998</c:v>
                </c:pt>
                <c:pt idx="12111">
                  <c:v>312.3</c:v>
                </c:pt>
                <c:pt idx="12112">
                  <c:v>312.10000000000002</c:v>
                </c:pt>
                <c:pt idx="12113">
                  <c:v>311.10000000000002</c:v>
                </c:pt>
                <c:pt idx="12114">
                  <c:v>314.3</c:v>
                </c:pt>
                <c:pt idx="12115">
                  <c:v>315.2</c:v>
                </c:pt>
                <c:pt idx="12116">
                  <c:v>311.89999999999998</c:v>
                </c:pt>
                <c:pt idx="12117">
                  <c:v>317.10000000000002</c:v>
                </c:pt>
                <c:pt idx="12118">
                  <c:v>311</c:v>
                </c:pt>
                <c:pt idx="12119">
                  <c:v>314.3</c:v>
                </c:pt>
                <c:pt idx="12120">
                  <c:v>310.3</c:v>
                </c:pt>
                <c:pt idx="12121">
                  <c:v>312.60000000000002</c:v>
                </c:pt>
                <c:pt idx="12122">
                  <c:v>313.89999999999998</c:v>
                </c:pt>
                <c:pt idx="12123">
                  <c:v>312.3</c:v>
                </c:pt>
                <c:pt idx="12124">
                  <c:v>314.2</c:v>
                </c:pt>
                <c:pt idx="12125">
                  <c:v>307.5</c:v>
                </c:pt>
                <c:pt idx="12126">
                  <c:v>310.3</c:v>
                </c:pt>
                <c:pt idx="12127">
                  <c:v>312.60000000000002</c:v>
                </c:pt>
                <c:pt idx="12128">
                  <c:v>308.5</c:v>
                </c:pt>
                <c:pt idx="12129">
                  <c:v>296.5</c:v>
                </c:pt>
                <c:pt idx="12130">
                  <c:v>307.39999999999998</c:v>
                </c:pt>
                <c:pt idx="12131">
                  <c:v>310.60000000000002</c:v>
                </c:pt>
                <c:pt idx="12132">
                  <c:v>310.8</c:v>
                </c:pt>
                <c:pt idx="12133">
                  <c:v>311</c:v>
                </c:pt>
                <c:pt idx="12134">
                  <c:v>311.60000000000002</c:v>
                </c:pt>
                <c:pt idx="12135">
                  <c:v>312.2</c:v>
                </c:pt>
                <c:pt idx="12136">
                  <c:v>305.10000000000002</c:v>
                </c:pt>
                <c:pt idx="12137">
                  <c:v>300.8</c:v>
                </c:pt>
                <c:pt idx="12138">
                  <c:v>313.3</c:v>
                </c:pt>
                <c:pt idx="12139">
                  <c:v>310.5</c:v>
                </c:pt>
                <c:pt idx="12140">
                  <c:v>312.7</c:v>
                </c:pt>
                <c:pt idx="12141">
                  <c:v>310.3</c:v>
                </c:pt>
                <c:pt idx="12142">
                  <c:v>315.60000000000002</c:v>
                </c:pt>
                <c:pt idx="12143">
                  <c:v>306.7</c:v>
                </c:pt>
                <c:pt idx="12144">
                  <c:v>316.2</c:v>
                </c:pt>
                <c:pt idx="12145">
                  <c:v>315.60000000000002</c:v>
                </c:pt>
                <c:pt idx="12146">
                  <c:v>316.2</c:v>
                </c:pt>
                <c:pt idx="12147">
                  <c:v>305.5</c:v>
                </c:pt>
                <c:pt idx="12148">
                  <c:v>315.2</c:v>
                </c:pt>
                <c:pt idx="12149">
                  <c:v>313.89999999999998</c:v>
                </c:pt>
                <c:pt idx="12150">
                  <c:v>316.10000000000002</c:v>
                </c:pt>
                <c:pt idx="12151">
                  <c:v>311.39999999999998</c:v>
                </c:pt>
                <c:pt idx="12152">
                  <c:v>316.5</c:v>
                </c:pt>
                <c:pt idx="12153">
                  <c:v>312.3</c:v>
                </c:pt>
                <c:pt idx="12154">
                  <c:v>315.2</c:v>
                </c:pt>
                <c:pt idx="12155">
                  <c:v>310.5</c:v>
                </c:pt>
                <c:pt idx="12156">
                  <c:v>315.2</c:v>
                </c:pt>
                <c:pt idx="12157">
                  <c:v>309.2</c:v>
                </c:pt>
                <c:pt idx="12158">
                  <c:v>313.5</c:v>
                </c:pt>
                <c:pt idx="12159">
                  <c:v>314.3</c:v>
                </c:pt>
                <c:pt idx="12160">
                  <c:v>314.8</c:v>
                </c:pt>
                <c:pt idx="12161">
                  <c:v>315</c:v>
                </c:pt>
                <c:pt idx="12162">
                  <c:v>317.2</c:v>
                </c:pt>
                <c:pt idx="12163">
                  <c:v>312.8</c:v>
                </c:pt>
                <c:pt idx="12164">
                  <c:v>309.7</c:v>
                </c:pt>
                <c:pt idx="12165">
                  <c:v>307.39999999999998</c:v>
                </c:pt>
                <c:pt idx="12166">
                  <c:v>313.3</c:v>
                </c:pt>
                <c:pt idx="12167">
                  <c:v>315.89999999999998</c:v>
                </c:pt>
                <c:pt idx="12168">
                  <c:v>315.2</c:v>
                </c:pt>
                <c:pt idx="12169">
                  <c:v>312.60000000000002</c:v>
                </c:pt>
                <c:pt idx="12170">
                  <c:v>311.89999999999998</c:v>
                </c:pt>
                <c:pt idx="12171">
                  <c:v>313.10000000000002</c:v>
                </c:pt>
                <c:pt idx="12172">
                  <c:v>307.10000000000002</c:v>
                </c:pt>
                <c:pt idx="12173">
                  <c:v>306.89999999999998</c:v>
                </c:pt>
                <c:pt idx="12174">
                  <c:v>292.60000000000002</c:v>
                </c:pt>
                <c:pt idx="12175">
                  <c:v>308.3</c:v>
                </c:pt>
                <c:pt idx="12176">
                  <c:v>309.7</c:v>
                </c:pt>
                <c:pt idx="12177">
                  <c:v>311.10000000000002</c:v>
                </c:pt>
                <c:pt idx="12178">
                  <c:v>305.89999999999998</c:v>
                </c:pt>
                <c:pt idx="12179">
                  <c:v>315.5</c:v>
                </c:pt>
                <c:pt idx="12180">
                  <c:v>317.2</c:v>
                </c:pt>
                <c:pt idx="12181">
                  <c:v>308.7</c:v>
                </c:pt>
                <c:pt idx="12182">
                  <c:v>309.89999999999998</c:v>
                </c:pt>
                <c:pt idx="12183">
                  <c:v>317.2</c:v>
                </c:pt>
                <c:pt idx="12184">
                  <c:v>315.2</c:v>
                </c:pt>
                <c:pt idx="12185">
                  <c:v>315.2</c:v>
                </c:pt>
                <c:pt idx="12186">
                  <c:v>298.60000000000002</c:v>
                </c:pt>
                <c:pt idx="12187">
                  <c:v>315.60000000000002</c:v>
                </c:pt>
                <c:pt idx="12188">
                  <c:v>316.2</c:v>
                </c:pt>
                <c:pt idx="12189">
                  <c:v>314.3</c:v>
                </c:pt>
                <c:pt idx="12190">
                  <c:v>316.2</c:v>
                </c:pt>
                <c:pt idx="12191">
                  <c:v>310.8</c:v>
                </c:pt>
                <c:pt idx="12192">
                  <c:v>314.2</c:v>
                </c:pt>
                <c:pt idx="12193">
                  <c:v>312</c:v>
                </c:pt>
                <c:pt idx="12194">
                  <c:v>314.60000000000002</c:v>
                </c:pt>
                <c:pt idx="12195">
                  <c:v>314.2</c:v>
                </c:pt>
                <c:pt idx="12196">
                  <c:v>306.2</c:v>
                </c:pt>
                <c:pt idx="12197">
                  <c:v>305.8</c:v>
                </c:pt>
                <c:pt idx="12198">
                  <c:v>315.2</c:v>
                </c:pt>
                <c:pt idx="12199">
                  <c:v>313.2</c:v>
                </c:pt>
                <c:pt idx="12200">
                  <c:v>310.60000000000002</c:v>
                </c:pt>
                <c:pt idx="12201">
                  <c:v>314.2</c:v>
                </c:pt>
                <c:pt idx="12202">
                  <c:v>308.39999999999998</c:v>
                </c:pt>
                <c:pt idx="12203">
                  <c:v>310.2</c:v>
                </c:pt>
                <c:pt idx="12204">
                  <c:v>308.3</c:v>
                </c:pt>
                <c:pt idx="12205">
                  <c:v>308.7</c:v>
                </c:pt>
                <c:pt idx="12206">
                  <c:v>304.5</c:v>
                </c:pt>
                <c:pt idx="12207">
                  <c:v>314.2</c:v>
                </c:pt>
                <c:pt idx="12208">
                  <c:v>309.89999999999998</c:v>
                </c:pt>
                <c:pt idx="12209">
                  <c:v>313.39999999999998</c:v>
                </c:pt>
                <c:pt idx="12210">
                  <c:v>314.2</c:v>
                </c:pt>
                <c:pt idx="12211">
                  <c:v>309.60000000000002</c:v>
                </c:pt>
                <c:pt idx="12212">
                  <c:v>311.7</c:v>
                </c:pt>
                <c:pt idx="12213">
                  <c:v>296.60000000000002</c:v>
                </c:pt>
                <c:pt idx="12214">
                  <c:v>310.39999999999998</c:v>
                </c:pt>
                <c:pt idx="12215">
                  <c:v>313.60000000000002</c:v>
                </c:pt>
                <c:pt idx="12216">
                  <c:v>302.5</c:v>
                </c:pt>
                <c:pt idx="12217">
                  <c:v>309.3</c:v>
                </c:pt>
                <c:pt idx="12218">
                  <c:v>309.2</c:v>
                </c:pt>
                <c:pt idx="12219">
                  <c:v>306.2</c:v>
                </c:pt>
                <c:pt idx="12220">
                  <c:v>303.8</c:v>
                </c:pt>
                <c:pt idx="12221">
                  <c:v>312.3</c:v>
                </c:pt>
                <c:pt idx="12222">
                  <c:v>306.39999999999998</c:v>
                </c:pt>
                <c:pt idx="12223">
                  <c:v>311.89999999999998</c:v>
                </c:pt>
                <c:pt idx="12224">
                  <c:v>312.60000000000002</c:v>
                </c:pt>
                <c:pt idx="12225">
                  <c:v>309.10000000000002</c:v>
                </c:pt>
                <c:pt idx="12226">
                  <c:v>299.7</c:v>
                </c:pt>
                <c:pt idx="12227">
                  <c:v>311.3</c:v>
                </c:pt>
                <c:pt idx="12228">
                  <c:v>311.3</c:v>
                </c:pt>
                <c:pt idx="12229">
                  <c:v>312</c:v>
                </c:pt>
                <c:pt idx="12230">
                  <c:v>311.2</c:v>
                </c:pt>
                <c:pt idx="12231">
                  <c:v>312.2</c:v>
                </c:pt>
                <c:pt idx="12232">
                  <c:v>303.60000000000002</c:v>
                </c:pt>
                <c:pt idx="12233">
                  <c:v>307.2</c:v>
                </c:pt>
                <c:pt idx="12234">
                  <c:v>304.39999999999998</c:v>
                </c:pt>
                <c:pt idx="12235">
                  <c:v>309.5</c:v>
                </c:pt>
                <c:pt idx="12236">
                  <c:v>298.2</c:v>
                </c:pt>
                <c:pt idx="12237">
                  <c:v>308.10000000000002</c:v>
                </c:pt>
                <c:pt idx="12238">
                  <c:v>299.60000000000002</c:v>
                </c:pt>
                <c:pt idx="12239">
                  <c:v>308</c:v>
                </c:pt>
                <c:pt idx="12240">
                  <c:v>309.3</c:v>
                </c:pt>
                <c:pt idx="12241">
                  <c:v>306.2</c:v>
                </c:pt>
                <c:pt idx="12242">
                  <c:v>301.7</c:v>
                </c:pt>
                <c:pt idx="12243">
                  <c:v>308.2</c:v>
                </c:pt>
                <c:pt idx="12244">
                  <c:v>302.39999999999998</c:v>
                </c:pt>
                <c:pt idx="12245">
                  <c:v>304.39999999999998</c:v>
                </c:pt>
                <c:pt idx="12246">
                  <c:v>308.3</c:v>
                </c:pt>
                <c:pt idx="12247">
                  <c:v>308.3</c:v>
                </c:pt>
                <c:pt idx="12248">
                  <c:v>301.5</c:v>
                </c:pt>
                <c:pt idx="12249">
                  <c:v>305.39999999999998</c:v>
                </c:pt>
                <c:pt idx="12250">
                  <c:v>306.89999999999998</c:v>
                </c:pt>
                <c:pt idx="12251">
                  <c:v>305.7</c:v>
                </c:pt>
                <c:pt idx="12252">
                  <c:v>306.3</c:v>
                </c:pt>
                <c:pt idx="12253">
                  <c:v>303.5</c:v>
                </c:pt>
                <c:pt idx="12254">
                  <c:v>298.39999999999998</c:v>
                </c:pt>
                <c:pt idx="12255">
                  <c:v>308.10000000000002</c:v>
                </c:pt>
                <c:pt idx="12256">
                  <c:v>301.2</c:v>
                </c:pt>
                <c:pt idx="12257">
                  <c:v>305.60000000000002</c:v>
                </c:pt>
                <c:pt idx="12258">
                  <c:v>305.39999999999998</c:v>
                </c:pt>
                <c:pt idx="12259">
                  <c:v>306.60000000000002</c:v>
                </c:pt>
                <c:pt idx="12260">
                  <c:v>295.89999999999998</c:v>
                </c:pt>
                <c:pt idx="12261">
                  <c:v>306.3</c:v>
                </c:pt>
                <c:pt idx="12262">
                  <c:v>307.60000000000002</c:v>
                </c:pt>
                <c:pt idx="12263">
                  <c:v>305.60000000000002</c:v>
                </c:pt>
                <c:pt idx="12264">
                  <c:v>307.3</c:v>
                </c:pt>
                <c:pt idx="12265">
                  <c:v>307.2</c:v>
                </c:pt>
                <c:pt idx="12266">
                  <c:v>305.3</c:v>
                </c:pt>
                <c:pt idx="12267">
                  <c:v>294.5</c:v>
                </c:pt>
                <c:pt idx="12268">
                  <c:v>300.8</c:v>
                </c:pt>
                <c:pt idx="12269">
                  <c:v>306.7</c:v>
                </c:pt>
                <c:pt idx="12270">
                  <c:v>306.3</c:v>
                </c:pt>
                <c:pt idx="12271">
                  <c:v>307.89999999999998</c:v>
                </c:pt>
                <c:pt idx="12272">
                  <c:v>303.2</c:v>
                </c:pt>
                <c:pt idx="12273">
                  <c:v>304.39999999999998</c:v>
                </c:pt>
                <c:pt idx="12274">
                  <c:v>307</c:v>
                </c:pt>
                <c:pt idx="12275">
                  <c:v>302.89999999999998</c:v>
                </c:pt>
                <c:pt idx="12276">
                  <c:v>305.3</c:v>
                </c:pt>
                <c:pt idx="12277">
                  <c:v>307.60000000000002</c:v>
                </c:pt>
                <c:pt idx="12278">
                  <c:v>302.2</c:v>
                </c:pt>
                <c:pt idx="12279">
                  <c:v>298.5</c:v>
                </c:pt>
                <c:pt idx="12280">
                  <c:v>307</c:v>
                </c:pt>
                <c:pt idx="12281">
                  <c:v>305</c:v>
                </c:pt>
                <c:pt idx="12282">
                  <c:v>306.3</c:v>
                </c:pt>
                <c:pt idx="12283">
                  <c:v>305.10000000000002</c:v>
                </c:pt>
                <c:pt idx="12284">
                  <c:v>302.89999999999998</c:v>
                </c:pt>
                <c:pt idx="12285">
                  <c:v>312.3</c:v>
                </c:pt>
                <c:pt idx="12286">
                  <c:v>313.8</c:v>
                </c:pt>
                <c:pt idx="12287">
                  <c:v>314</c:v>
                </c:pt>
                <c:pt idx="12288">
                  <c:v>318.10000000000002</c:v>
                </c:pt>
                <c:pt idx="12289">
                  <c:v>310.3</c:v>
                </c:pt>
                <c:pt idx="12290">
                  <c:v>315.7</c:v>
                </c:pt>
                <c:pt idx="12291">
                  <c:v>320.2</c:v>
                </c:pt>
                <c:pt idx="12292">
                  <c:v>318.89999999999998</c:v>
                </c:pt>
                <c:pt idx="12293">
                  <c:v>319.5</c:v>
                </c:pt>
                <c:pt idx="12294">
                  <c:v>323.10000000000002</c:v>
                </c:pt>
                <c:pt idx="12295">
                  <c:v>321.5</c:v>
                </c:pt>
                <c:pt idx="12296">
                  <c:v>316.7</c:v>
                </c:pt>
                <c:pt idx="12297">
                  <c:v>324.2</c:v>
                </c:pt>
                <c:pt idx="12298">
                  <c:v>324.5</c:v>
                </c:pt>
                <c:pt idx="12299">
                  <c:v>327.2</c:v>
                </c:pt>
                <c:pt idx="12300">
                  <c:v>318.39999999999998</c:v>
                </c:pt>
                <c:pt idx="12301">
                  <c:v>330.1</c:v>
                </c:pt>
                <c:pt idx="12302">
                  <c:v>320.60000000000002</c:v>
                </c:pt>
                <c:pt idx="12303">
                  <c:v>312.5</c:v>
                </c:pt>
                <c:pt idx="12304">
                  <c:v>329.6</c:v>
                </c:pt>
                <c:pt idx="12305">
                  <c:v>334.7</c:v>
                </c:pt>
                <c:pt idx="12306">
                  <c:v>333.8</c:v>
                </c:pt>
                <c:pt idx="12307">
                  <c:v>323.8</c:v>
                </c:pt>
                <c:pt idx="12308">
                  <c:v>332.7</c:v>
                </c:pt>
                <c:pt idx="12309">
                  <c:v>335</c:v>
                </c:pt>
                <c:pt idx="12310">
                  <c:v>332.1</c:v>
                </c:pt>
                <c:pt idx="12311">
                  <c:v>336.1</c:v>
                </c:pt>
                <c:pt idx="12312">
                  <c:v>337.1</c:v>
                </c:pt>
                <c:pt idx="12313">
                  <c:v>338.7</c:v>
                </c:pt>
                <c:pt idx="12314">
                  <c:v>338.7</c:v>
                </c:pt>
                <c:pt idx="12315">
                  <c:v>341</c:v>
                </c:pt>
                <c:pt idx="12316">
                  <c:v>339.4</c:v>
                </c:pt>
                <c:pt idx="12317">
                  <c:v>343.4</c:v>
                </c:pt>
                <c:pt idx="12318">
                  <c:v>340.8</c:v>
                </c:pt>
                <c:pt idx="12319">
                  <c:v>329.4</c:v>
                </c:pt>
                <c:pt idx="12320">
                  <c:v>341.1</c:v>
                </c:pt>
                <c:pt idx="12321">
                  <c:v>336.9</c:v>
                </c:pt>
                <c:pt idx="12322">
                  <c:v>330.7</c:v>
                </c:pt>
                <c:pt idx="12323">
                  <c:v>331.5</c:v>
                </c:pt>
                <c:pt idx="12324">
                  <c:v>338.1</c:v>
                </c:pt>
                <c:pt idx="12325">
                  <c:v>344.6</c:v>
                </c:pt>
                <c:pt idx="12326">
                  <c:v>342.6</c:v>
                </c:pt>
                <c:pt idx="12327">
                  <c:v>334.2</c:v>
                </c:pt>
                <c:pt idx="12328">
                  <c:v>340</c:v>
                </c:pt>
                <c:pt idx="12329">
                  <c:v>337.4</c:v>
                </c:pt>
                <c:pt idx="12330">
                  <c:v>334.1</c:v>
                </c:pt>
                <c:pt idx="12331">
                  <c:v>335.5</c:v>
                </c:pt>
                <c:pt idx="12332">
                  <c:v>336</c:v>
                </c:pt>
                <c:pt idx="12333">
                  <c:v>339</c:v>
                </c:pt>
                <c:pt idx="12334">
                  <c:v>337.3</c:v>
                </c:pt>
                <c:pt idx="12335">
                  <c:v>336.1</c:v>
                </c:pt>
                <c:pt idx="12336">
                  <c:v>336.1</c:v>
                </c:pt>
                <c:pt idx="12337">
                  <c:v>334.2</c:v>
                </c:pt>
                <c:pt idx="12338">
                  <c:v>334.6</c:v>
                </c:pt>
                <c:pt idx="12339">
                  <c:v>337</c:v>
                </c:pt>
                <c:pt idx="12340">
                  <c:v>337.4</c:v>
                </c:pt>
                <c:pt idx="12341">
                  <c:v>342.1</c:v>
                </c:pt>
                <c:pt idx="12342">
                  <c:v>333.3</c:v>
                </c:pt>
                <c:pt idx="12343">
                  <c:v>349.2</c:v>
                </c:pt>
                <c:pt idx="12344">
                  <c:v>348.6</c:v>
                </c:pt>
                <c:pt idx="12345">
                  <c:v>348</c:v>
                </c:pt>
                <c:pt idx="12346">
                  <c:v>353.5</c:v>
                </c:pt>
                <c:pt idx="12347">
                  <c:v>343.4</c:v>
                </c:pt>
                <c:pt idx="12348">
                  <c:v>353.8</c:v>
                </c:pt>
                <c:pt idx="12349">
                  <c:v>346.7</c:v>
                </c:pt>
                <c:pt idx="12350">
                  <c:v>354</c:v>
                </c:pt>
                <c:pt idx="12351">
                  <c:v>355.9</c:v>
                </c:pt>
                <c:pt idx="12352">
                  <c:v>355.8</c:v>
                </c:pt>
                <c:pt idx="12353">
                  <c:v>354.6</c:v>
                </c:pt>
                <c:pt idx="12354">
                  <c:v>351.9</c:v>
                </c:pt>
                <c:pt idx="12355">
                  <c:v>352.3</c:v>
                </c:pt>
                <c:pt idx="12356">
                  <c:v>352.9</c:v>
                </c:pt>
                <c:pt idx="12357">
                  <c:v>351.9</c:v>
                </c:pt>
                <c:pt idx="12358">
                  <c:v>350.5</c:v>
                </c:pt>
                <c:pt idx="12359">
                  <c:v>347.9</c:v>
                </c:pt>
                <c:pt idx="12360">
                  <c:v>349.9</c:v>
                </c:pt>
                <c:pt idx="12361">
                  <c:v>348.2</c:v>
                </c:pt>
                <c:pt idx="12362">
                  <c:v>349</c:v>
                </c:pt>
                <c:pt idx="12363">
                  <c:v>345.9</c:v>
                </c:pt>
                <c:pt idx="12364">
                  <c:v>342.6</c:v>
                </c:pt>
                <c:pt idx="12365">
                  <c:v>344</c:v>
                </c:pt>
                <c:pt idx="12366">
                  <c:v>339.1</c:v>
                </c:pt>
                <c:pt idx="12367">
                  <c:v>343.2</c:v>
                </c:pt>
                <c:pt idx="12368">
                  <c:v>342</c:v>
                </c:pt>
                <c:pt idx="12369">
                  <c:v>331.1</c:v>
                </c:pt>
                <c:pt idx="12370">
                  <c:v>335.5</c:v>
                </c:pt>
                <c:pt idx="12371">
                  <c:v>338.7</c:v>
                </c:pt>
                <c:pt idx="12372">
                  <c:v>340</c:v>
                </c:pt>
                <c:pt idx="12373">
                  <c:v>337.5</c:v>
                </c:pt>
                <c:pt idx="12374">
                  <c:v>330.5</c:v>
                </c:pt>
                <c:pt idx="12375">
                  <c:v>340</c:v>
                </c:pt>
                <c:pt idx="12376">
                  <c:v>336.2</c:v>
                </c:pt>
                <c:pt idx="12377">
                  <c:v>331.2</c:v>
                </c:pt>
                <c:pt idx="12378">
                  <c:v>338</c:v>
                </c:pt>
                <c:pt idx="12379">
                  <c:v>333.4</c:v>
                </c:pt>
                <c:pt idx="12380">
                  <c:v>335.4</c:v>
                </c:pt>
                <c:pt idx="12381">
                  <c:v>333.1</c:v>
                </c:pt>
                <c:pt idx="12382">
                  <c:v>332.3</c:v>
                </c:pt>
                <c:pt idx="12383">
                  <c:v>322.3</c:v>
                </c:pt>
                <c:pt idx="12384">
                  <c:v>329.1</c:v>
                </c:pt>
                <c:pt idx="12385">
                  <c:v>330.4</c:v>
                </c:pt>
                <c:pt idx="12386">
                  <c:v>329.8</c:v>
                </c:pt>
                <c:pt idx="12387">
                  <c:v>329.1</c:v>
                </c:pt>
                <c:pt idx="12388">
                  <c:v>322.60000000000002</c:v>
                </c:pt>
                <c:pt idx="12389">
                  <c:v>325.10000000000002</c:v>
                </c:pt>
                <c:pt idx="12390">
                  <c:v>326.2</c:v>
                </c:pt>
                <c:pt idx="12391">
                  <c:v>326.3</c:v>
                </c:pt>
                <c:pt idx="12392">
                  <c:v>326.7</c:v>
                </c:pt>
                <c:pt idx="12393">
                  <c:v>330</c:v>
                </c:pt>
                <c:pt idx="12394">
                  <c:v>325.10000000000002</c:v>
                </c:pt>
                <c:pt idx="12395">
                  <c:v>325.2</c:v>
                </c:pt>
                <c:pt idx="12396">
                  <c:v>323.10000000000002</c:v>
                </c:pt>
                <c:pt idx="12397">
                  <c:v>320</c:v>
                </c:pt>
                <c:pt idx="12398">
                  <c:v>325.8</c:v>
                </c:pt>
                <c:pt idx="12399">
                  <c:v>316.39999999999998</c:v>
                </c:pt>
                <c:pt idx="12400">
                  <c:v>324.39999999999998</c:v>
                </c:pt>
                <c:pt idx="12401">
                  <c:v>323.89999999999998</c:v>
                </c:pt>
                <c:pt idx="12402">
                  <c:v>324.10000000000002</c:v>
                </c:pt>
                <c:pt idx="12403">
                  <c:v>319.39999999999998</c:v>
                </c:pt>
                <c:pt idx="12404">
                  <c:v>324.5</c:v>
                </c:pt>
                <c:pt idx="12405">
                  <c:v>324.2</c:v>
                </c:pt>
                <c:pt idx="12406">
                  <c:v>324.2</c:v>
                </c:pt>
                <c:pt idx="12407">
                  <c:v>320.10000000000002</c:v>
                </c:pt>
                <c:pt idx="12408">
                  <c:v>320.2</c:v>
                </c:pt>
                <c:pt idx="12409">
                  <c:v>322.2</c:v>
                </c:pt>
                <c:pt idx="12410">
                  <c:v>322.2</c:v>
                </c:pt>
                <c:pt idx="12411">
                  <c:v>313.3</c:v>
                </c:pt>
                <c:pt idx="12412">
                  <c:v>318.7</c:v>
                </c:pt>
                <c:pt idx="12413">
                  <c:v>316.39999999999998</c:v>
                </c:pt>
                <c:pt idx="12414">
                  <c:v>324.10000000000002</c:v>
                </c:pt>
                <c:pt idx="12415">
                  <c:v>322.89999999999998</c:v>
                </c:pt>
                <c:pt idx="12416">
                  <c:v>322.8</c:v>
                </c:pt>
                <c:pt idx="12417">
                  <c:v>318.3</c:v>
                </c:pt>
                <c:pt idx="12418">
                  <c:v>326.7</c:v>
                </c:pt>
                <c:pt idx="12419">
                  <c:v>327.5</c:v>
                </c:pt>
                <c:pt idx="12420">
                  <c:v>321.10000000000002</c:v>
                </c:pt>
                <c:pt idx="12421">
                  <c:v>320.89999999999998</c:v>
                </c:pt>
                <c:pt idx="12422">
                  <c:v>326.89999999999998</c:v>
                </c:pt>
                <c:pt idx="12423">
                  <c:v>325.2</c:v>
                </c:pt>
                <c:pt idx="12424">
                  <c:v>329.4</c:v>
                </c:pt>
                <c:pt idx="12425">
                  <c:v>328.1</c:v>
                </c:pt>
                <c:pt idx="12426">
                  <c:v>329.1</c:v>
                </c:pt>
                <c:pt idx="12427">
                  <c:v>328.3</c:v>
                </c:pt>
                <c:pt idx="12428">
                  <c:v>324.5</c:v>
                </c:pt>
                <c:pt idx="12429">
                  <c:v>332.1</c:v>
                </c:pt>
                <c:pt idx="12430">
                  <c:v>327.60000000000002</c:v>
                </c:pt>
                <c:pt idx="12431">
                  <c:v>329.3</c:v>
                </c:pt>
                <c:pt idx="12432">
                  <c:v>331.9</c:v>
                </c:pt>
                <c:pt idx="12433">
                  <c:v>324.10000000000002</c:v>
                </c:pt>
                <c:pt idx="12434">
                  <c:v>335.1</c:v>
                </c:pt>
                <c:pt idx="12435">
                  <c:v>332.1</c:v>
                </c:pt>
                <c:pt idx="12436">
                  <c:v>335.1</c:v>
                </c:pt>
                <c:pt idx="12437">
                  <c:v>335.7</c:v>
                </c:pt>
                <c:pt idx="12438">
                  <c:v>336.1</c:v>
                </c:pt>
                <c:pt idx="12439">
                  <c:v>340</c:v>
                </c:pt>
                <c:pt idx="12440">
                  <c:v>338</c:v>
                </c:pt>
                <c:pt idx="12441">
                  <c:v>343.8</c:v>
                </c:pt>
                <c:pt idx="12442">
                  <c:v>338.9</c:v>
                </c:pt>
                <c:pt idx="12443">
                  <c:v>343.9</c:v>
                </c:pt>
                <c:pt idx="12444">
                  <c:v>343.9</c:v>
                </c:pt>
                <c:pt idx="12445">
                  <c:v>340.1</c:v>
                </c:pt>
                <c:pt idx="12446">
                  <c:v>337.3</c:v>
                </c:pt>
                <c:pt idx="12447">
                  <c:v>343.9</c:v>
                </c:pt>
                <c:pt idx="12448">
                  <c:v>341.4</c:v>
                </c:pt>
                <c:pt idx="12449">
                  <c:v>335.2</c:v>
                </c:pt>
                <c:pt idx="12450">
                  <c:v>345</c:v>
                </c:pt>
                <c:pt idx="12451">
                  <c:v>343.5</c:v>
                </c:pt>
                <c:pt idx="12452">
                  <c:v>340.4</c:v>
                </c:pt>
                <c:pt idx="12453">
                  <c:v>344</c:v>
                </c:pt>
                <c:pt idx="12454">
                  <c:v>342.6</c:v>
                </c:pt>
                <c:pt idx="12455">
                  <c:v>342.7</c:v>
                </c:pt>
                <c:pt idx="12456">
                  <c:v>341.9</c:v>
                </c:pt>
                <c:pt idx="12457">
                  <c:v>334.2</c:v>
                </c:pt>
                <c:pt idx="12458">
                  <c:v>339.3</c:v>
                </c:pt>
                <c:pt idx="12459">
                  <c:v>338.1</c:v>
                </c:pt>
                <c:pt idx="12460">
                  <c:v>345.6</c:v>
                </c:pt>
                <c:pt idx="12461">
                  <c:v>350.5</c:v>
                </c:pt>
                <c:pt idx="12462">
                  <c:v>363.7</c:v>
                </c:pt>
                <c:pt idx="12463">
                  <c:v>360.7</c:v>
                </c:pt>
                <c:pt idx="12464">
                  <c:v>370.5</c:v>
                </c:pt>
                <c:pt idx="12465">
                  <c:v>375.8</c:v>
                </c:pt>
                <c:pt idx="12466">
                  <c:v>383.3</c:v>
                </c:pt>
                <c:pt idx="12467">
                  <c:v>385.3</c:v>
                </c:pt>
                <c:pt idx="12468">
                  <c:v>390.5</c:v>
                </c:pt>
                <c:pt idx="12469">
                  <c:v>388</c:v>
                </c:pt>
                <c:pt idx="12470">
                  <c:v>395.3</c:v>
                </c:pt>
                <c:pt idx="12471">
                  <c:v>398.6</c:v>
                </c:pt>
                <c:pt idx="12472">
                  <c:v>403.5</c:v>
                </c:pt>
                <c:pt idx="12473">
                  <c:v>397.4</c:v>
                </c:pt>
                <c:pt idx="12474">
                  <c:v>404.1</c:v>
                </c:pt>
                <c:pt idx="12475">
                  <c:v>412.7</c:v>
                </c:pt>
                <c:pt idx="12476">
                  <c:v>412.7</c:v>
                </c:pt>
                <c:pt idx="12477">
                  <c:v>405.5</c:v>
                </c:pt>
                <c:pt idx="12478">
                  <c:v>410.1</c:v>
                </c:pt>
                <c:pt idx="12479">
                  <c:v>410</c:v>
                </c:pt>
                <c:pt idx="12480">
                  <c:v>399.6</c:v>
                </c:pt>
                <c:pt idx="12481">
                  <c:v>410.7</c:v>
                </c:pt>
                <c:pt idx="12482">
                  <c:v>407.4</c:v>
                </c:pt>
                <c:pt idx="12483">
                  <c:v>405.5</c:v>
                </c:pt>
                <c:pt idx="12484">
                  <c:v>411.7</c:v>
                </c:pt>
                <c:pt idx="12485">
                  <c:v>405.6</c:v>
                </c:pt>
                <c:pt idx="12486">
                  <c:v>414.4</c:v>
                </c:pt>
                <c:pt idx="12487">
                  <c:v>415.7</c:v>
                </c:pt>
                <c:pt idx="12488">
                  <c:v>421.2</c:v>
                </c:pt>
                <c:pt idx="12489">
                  <c:v>426.3</c:v>
                </c:pt>
                <c:pt idx="12490">
                  <c:v>427.2</c:v>
                </c:pt>
                <c:pt idx="12491">
                  <c:v>425.3</c:v>
                </c:pt>
                <c:pt idx="12492">
                  <c:v>433.1</c:v>
                </c:pt>
                <c:pt idx="12493">
                  <c:v>418.1</c:v>
                </c:pt>
                <c:pt idx="12494">
                  <c:v>429.5</c:v>
                </c:pt>
                <c:pt idx="12495">
                  <c:v>432.3</c:v>
                </c:pt>
                <c:pt idx="12496">
                  <c:v>431.6</c:v>
                </c:pt>
                <c:pt idx="12497">
                  <c:v>437.6</c:v>
                </c:pt>
                <c:pt idx="12498">
                  <c:v>444.1</c:v>
                </c:pt>
                <c:pt idx="12499">
                  <c:v>443</c:v>
                </c:pt>
                <c:pt idx="12500">
                  <c:v>444.6</c:v>
                </c:pt>
                <c:pt idx="12501">
                  <c:v>429.5</c:v>
                </c:pt>
                <c:pt idx="12502">
                  <c:v>449.1</c:v>
                </c:pt>
                <c:pt idx="12503">
                  <c:v>448.3</c:v>
                </c:pt>
                <c:pt idx="12504">
                  <c:v>441.3</c:v>
                </c:pt>
                <c:pt idx="12505">
                  <c:v>449.6</c:v>
                </c:pt>
                <c:pt idx="12506">
                  <c:v>449.1</c:v>
                </c:pt>
                <c:pt idx="12507">
                  <c:v>451</c:v>
                </c:pt>
                <c:pt idx="12508">
                  <c:v>448.3</c:v>
                </c:pt>
                <c:pt idx="12509">
                  <c:v>447.2</c:v>
                </c:pt>
                <c:pt idx="12510">
                  <c:v>446.9</c:v>
                </c:pt>
                <c:pt idx="12511">
                  <c:v>437.6</c:v>
                </c:pt>
                <c:pt idx="12512">
                  <c:v>440.8</c:v>
                </c:pt>
                <c:pt idx="12513">
                  <c:v>439.1</c:v>
                </c:pt>
                <c:pt idx="12514">
                  <c:v>436.8</c:v>
                </c:pt>
                <c:pt idx="12515">
                  <c:v>433.5</c:v>
                </c:pt>
                <c:pt idx="12516">
                  <c:v>430.2</c:v>
                </c:pt>
                <c:pt idx="12517">
                  <c:v>428.6</c:v>
                </c:pt>
                <c:pt idx="12518">
                  <c:v>438</c:v>
                </c:pt>
                <c:pt idx="12519">
                  <c:v>439.1</c:v>
                </c:pt>
                <c:pt idx="12520">
                  <c:v>430.8</c:v>
                </c:pt>
                <c:pt idx="12521">
                  <c:v>431.7</c:v>
                </c:pt>
                <c:pt idx="12522">
                  <c:v>442</c:v>
                </c:pt>
                <c:pt idx="12523">
                  <c:v>436.3</c:v>
                </c:pt>
                <c:pt idx="12524">
                  <c:v>440.1</c:v>
                </c:pt>
                <c:pt idx="12525">
                  <c:v>442.7</c:v>
                </c:pt>
                <c:pt idx="12526">
                  <c:v>423.9</c:v>
                </c:pt>
                <c:pt idx="12527">
                  <c:v>438.9</c:v>
                </c:pt>
                <c:pt idx="12528">
                  <c:v>441.1</c:v>
                </c:pt>
                <c:pt idx="12529">
                  <c:v>437.5</c:v>
                </c:pt>
                <c:pt idx="12530">
                  <c:v>436.1</c:v>
                </c:pt>
                <c:pt idx="12531">
                  <c:v>433.1</c:v>
                </c:pt>
                <c:pt idx="12532">
                  <c:v>430.6</c:v>
                </c:pt>
                <c:pt idx="12533">
                  <c:v>431.8</c:v>
                </c:pt>
                <c:pt idx="12534">
                  <c:v>432.2</c:v>
                </c:pt>
                <c:pt idx="12535">
                  <c:v>428.8</c:v>
                </c:pt>
                <c:pt idx="12536">
                  <c:v>427.6</c:v>
                </c:pt>
                <c:pt idx="12537">
                  <c:v>426.9</c:v>
                </c:pt>
                <c:pt idx="12538">
                  <c:v>407.2</c:v>
                </c:pt>
                <c:pt idx="12539">
                  <c:v>407</c:v>
                </c:pt>
                <c:pt idx="12540">
                  <c:v>423.1</c:v>
                </c:pt>
                <c:pt idx="12541">
                  <c:v>410.1</c:v>
                </c:pt>
                <c:pt idx="12542">
                  <c:v>415.5</c:v>
                </c:pt>
                <c:pt idx="12543">
                  <c:v>397.8</c:v>
                </c:pt>
                <c:pt idx="12544">
                  <c:v>412.8</c:v>
                </c:pt>
                <c:pt idx="12545">
                  <c:v>410.6</c:v>
                </c:pt>
                <c:pt idx="12546">
                  <c:v>401.5</c:v>
                </c:pt>
                <c:pt idx="12547">
                  <c:v>402.6</c:v>
                </c:pt>
                <c:pt idx="12548">
                  <c:v>402.2</c:v>
                </c:pt>
                <c:pt idx="12549">
                  <c:v>407.4</c:v>
                </c:pt>
                <c:pt idx="12550">
                  <c:v>403.1</c:v>
                </c:pt>
                <c:pt idx="12551">
                  <c:v>402.5</c:v>
                </c:pt>
                <c:pt idx="12552">
                  <c:v>390.7</c:v>
                </c:pt>
                <c:pt idx="12553">
                  <c:v>398.8</c:v>
                </c:pt>
                <c:pt idx="12554">
                  <c:v>396.2</c:v>
                </c:pt>
                <c:pt idx="12555">
                  <c:v>379.9</c:v>
                </c:pt>
                <c:pt idx="12556">
                  <c:v>391</c:v>
                </c:pt>
                <c:pt idx="12557">
                  <c:v>375.9</c:v>
                </c:pt>
                <c:pt idx="12558">
                  <c:v>394.5</c:v>
                </c:pt>
                <c:pt idx="12559">
                  <c:v>388.9</c:v>
                </c:pt>
                <c:pt idx="12560">
                  <c:v>390.3</c:v>
                </c:pt>
                <c:pt idx="12561">
                  <c:v>393.4</c:v>
                </c:pt>
                <c:pt idx="12562">
                  <c:v>387.1</c:v>
                </c:pt>
                <c:pt idx="12563">
                  <c:v>389.5</c:v>
                </c:pt>
                <c:pt idx="12564">
                  <c:v>386.5</c:v>
                </c:pt>
                <c:pt idx="12565">
                  <c:v>383.8</c:v>
                </c:pt>
                <c:pt idx="12566">
                  <c:v>388.9</c:v>
                </c:pt>
                <c:pt idx="12567">
                  <c:v>373.9</c:v>
                </c:pt>
                <c:pt idx="12568">
                  <c:v>385.7</c:v>
                </c:pt>
                <c:pt idx="12569">
                  <c:v>382.2</c:v>
                </c:pt>
                <c:pt idx="12570">
                  <c:v>384.6</c:v>
                </c:pt>
                <c:pt idx="12571">
                  <c:v>384.3</c:v>
                </c:pt>
                <c:pt idx="12572">
                  <c:v>383</c:v>
                </c:pt>
                <c:pt idx="12573">
                  <c:v>376.8</c:v>
                </c:pt>
                <c:pt idx="12574">
                  <c:v>376.1</c:v>
                </c:pt>
                <c:pt idx="12575">
                  <c:v>374.7</c:v>
                </c:pt>
                <c:pt idx="12576">
                  <c:v>383.7</c:v>
                </c:pt>
                <c:pt idx="12577">
                  <c:v>385.6</c:v>
                </c:pt>
                <c:pt idx="12578">
                  <c:v>376.8</c:v>
                </c:pt>
                <c:pt idx="12579">
                  <c:v>379.8</c:v>
                </c:pt>
                <c:pt idx="12580">
                  <c:v>382.3</c:v>
                </c:pt>
                <c:pt idx="12581">
                  <c:v>379.6</c:v>
                </c:pt>
                <c:pt idx="12582">
                  <c:v>392.4</c:v>
                </c:pt>
                <c:pt idx="12583">
                  <c:v>386.2</c:v>
                </c:pt>
                <c:pt idx="12584">
                  <c:v>397.3</c:v>
                </c:pt>
                <c:pt idx="12585">
                  <c:v>397.5</c:v>
                </c:pt>
                <c:pt idx="12586">
                  <c:v>399.5</c:v>
                </c:pt>
                <c:pt idx="12587">
                  <c:v>388</c:v>
                </c:pt>
                <c:pt idx="12588">
                  <c:v>388.8</c:v>
                </c:pt>
                <c:pt idx="12589">
                  <c:v>403.6</c:v>
                </c:pt>
                <c:pt idx="12590">
                  <c:v>410.1</c:v>
                </c:pt>
                <c:pt idx="12591">
                  <c:v>413.3</c:v>
                </c:pt>
                <c:pt idx="12592">
                  <c:v>411.6</c:v>
                </c:pt>
                <c:pt idx="12593">
                  <c:v>418</c:v>
                </c:pt>
                <c:pt idx="12594">
                  <c:v>421.3</c:v>
                </c:pt>
                <c:pt idx="12595">
                  <c:v>416.6</c:v>
                </c:pt>
                <c:pt idx="12596">
                  <c:v>411.3</c:v>
                </c:pt>
                <c:pt idx="12597">
                  <c:v>400.8</c:v>
                </c:pt>
                <c:pt idx="12598">
                  <c:v>426.6</c:v>
                </c:pt>
                <c:pt idx="12599">
                  <c:v>425.2</c:v>
                </c:pt>
                <c:pt idx="12600">
                  <c:v>421</c:v>
                </c:pt>
                <c:pt idx="12601">
                  <c:v>407.4</c:v>
                </c:pt>
                <c:pt idx="12602">
                  <c:v>421</c:v>
                </c:pt>
                <c:pt idx="12603">
                  <c:v>417.5</c:v>
                </c:pt>
                <c:pt idx="12604">
                  <c:v>420.7</c:v>
                </c:pt>
                <c:pt idx="12605">
                  <c:v>417.9</c:v>
                </c:pt>
                <c:pt idx="12606">
                  <c:v>429.3</c:v>
                </c:pt>
                <c:pt idx="12607">
                  <c:v>433.2</c:v>
                </c:pt>
                <c:pt idx="12608">
                  <c:v>424.4</c:v>
                </c:pt>
                <c:pt idx="12609">
                  <c:v>435.9</c:v>
                </c:pt>
                <c:pt idx="12610">
                  <c:v>424</c:v>
                </c:pt>
                <c:pt idx="12611">
                  <c:v>438.8</c:v>
                </c:pt>
                <c:pt idx="12612">
                  <c:v>431.4</c:v>
                </c:pt>
                <c:pt idx="12613">
                  <c:v>443.5</c:v>
                </c:pt>
                <c:pt idx="12614">
                  <c:v>443.4</c:v>
                </c:pt>
                <c:pt idx="12615">
                  <c:v>440</c:v>
                </c:pt>
                <c:pt idx="12616">
                  <c:v>436.3</c:v>
                </c:pt>
                <c:pt idx="12617">
                  <c:v>440.8</c:v>
                </c:pt>
                <c:pt idx="12618">
                  <c:v>447</c:v>
                </c:pt>
                <c:pt idx="12619">
                  <c:v>442.5</c:v>
                </c:pt>
                <c:pt idx="12620">
                  <c:v>446.5</c:v>
                </c:pt>
                <c:pt idx="12621">
                  <c:v>448</c:v>
                </c:pt>
                <c:pt idx="12622">
                  <c:v>445.1</c:v>
                </c:pt>
                <c:pt idx="12623">
                  <c:v>439.7</c:v>
                </c:pt>
                <c:pt idx="12624">
                  <c:v>445</c:v>
                </c:pt>
                <c:pt idx="12625">
                  <c:v>438.7</c:v>
                </c:pt>
                <c:pt idx="12626">
                  <c:v>446.5</c:v>
                </c:pt>
                <c:pt idx="12627">
                  <c:v>446</c:v>
                </c:pt>
                <c:pt idx="12628">
                  <c:v>442.4</c:v>
                </c:pt>
                <c:pt idx="12629">
                  <c:v>439.8</c:v>
                </c:pt>
                <c:pt idx="12630">
                  <c:v>429.4</c:v>
                </c:pt>
                <c:pt idx="12631">
                  <c:v>441.2</c:v>
                </c:pt>
                <c:pt idx="12632">
                  <c:v>443.7</c:v>
                </c:pt>
                <c:pt idx="12633">
                  <c:v>442.1</c:v>
                </c:pt>
                <c:pt idx="12634">
                  <c:v>440.3</c:v>
                </c:pt>
                <c:pt idx="12635">
                  <c:v>439.3</c:v>
                </c:pt>
                <c:pt idx="12636">
                  <c:v>440.1</c:v>
                </c:pt>
                <c:pt idx="12637">
                  <c:v>441.2</c:v>
                </c:pt>
                <c:pt idx="12638">
                  <c:v>436.3</c:v>
                </c:pt>
                <c:pt idx="12639">
                  <c:v>449.1</c:v>
                </c:pt>
                <c:pt idx="12640">
                  <c:v>447</c:v>
                </c:pt>
                <c:pt idx="12641">
                  <c:v>438.4</c:v>
                </c:pt>
                <c:pt idx="12642">
                  <c:v>446</c:v>
                </c:pt>
                <c:pt idx="12643">
                  <c:v>442.8</c:v>
                </c:pt>
                <c:pt idx="12644">
                  <c:v>438.7</c:v>
                </c:pt>
                <c:pt idx="12645">
                  <c:v>440.2</c:v>
                </c:pt>
                <c:pt idx="12646">
                  <c:v>437.4</c:v>
                </c:pt>
                <c:pt idx="12647">
                  <c:v>435.7</c:v>
                </c:pt>
                <c:pt idx="12648">
                  <c:v>426.3</c:v>
                </c:pt>
                <c:pt idx="12649">
                  <c:v>431.5</c:v>
                </c:pt>
                <c:pt idx="12650">
                  <c:v>422.1</c:v>
                </c:pt>
                <c:pt idx="12651">
                  <c:v>426.2</c:v>
                </c:pt>
                <c:pt idx="12652">
                  <c:v>419.6</c:v>
                </c:pt>
                <c:pt idx="12653">
                  <c:v>408.2</c:v>
                </c:pt>
                <c:pt idx="12654">
                  <c:v>419.3</c:v>
                </c:pt>
                <c:pt idx="12655">
                  <c:v>410.2</c:v>
                </c:pt>
                <c:pt idx="12656">
                  <c:v>409.2</c:v>
                </c:pt>
                <c:pt idx="12657">
                  <c:v>412.4</c:v>
                </c:pt>
                <c:pt idx="12658">
                  <c:v>411.9</c:v>
                </c:pt>
                <c:pt idx="12659">
                  <c:v>411.5</c:v>
                </c:pt>
                <c:pt idx="12660">
                  <c:v>411.4</c:v>
                </c:pt>
                <c:pt idx="12661">
                  <c:v>404.5</c:v>
                </c:pt>
                <c:pt idx="12662">
                  <c:v>403.7</c:v>
                </c:pt>
                <c:pt idx="12663">
                  <c:v>408.4</c:v>
                </c:pt>
                <c:pt idx="12664">
                  <c:v>406.1</c:v>
                </c:pt>
                <c:pt idx="12665">
                  <c:v>396</c:v>
                </c:pt>
                <c:pt idx="12666">
                  <c:v>401.5</c:v>
                </c:pt>
                <c:pt idx="12667">
                  <c:v>402.5</c:v>
                </c:pt>
                <c:pt idx="12668">
                  <c:v>389.6</c:v>
                </c:pt>
                <c:pt idx="12669">
                  <c:v>401.5</c:v>
                </c:pt>
                <c:pt idx="12670">
                  <c:v>399.8</c:v>
                </c:pt>
                <c:pt idx="12671">
                  <c:v>388.3</c:v>
                </c:pt>
                <c:pt idx="12672">
                  <c:v>395.5</c:v>
                </c:pt>
                <c:pt idx="12673">
                  <c:v>396.2</c:v>
                </c:pt>
                <c:pt idx="12674">
                  <c:v>393.4</c:v>
                </c:pt>
                <c:pt idx="12675">
                  <c:v>383.8</c:v>
                </c:pt>
                <c:pt idx="12676">
                  <c:v>394.5</c:v>
                </c:pt>
                <c:pt idx="12677">
                  <c:v>381</c:v>
                </c:pt>
                <c:pt idx="12678">
                  <c:v>390.6</c:v>
                </c:pt>
                <c:pt idx="12679">
                  <c:v>393.6</c:v>
                </c:pt>
                <c:pt idx="12680">
                  <c:v>382.7</c:v>
                </c:pt>
                <c:pt idx="12681">
                  <c:v>391.5</c:v>
                </c:pt>
                <c:pt idx="12682">
                  <c:v>390.6</c:v>
                </c:pt>
                <c:pt idx="12683">
                  <c:v>388.5</c:v>
                </c:pt>
                <c:pt idx="12684">
                  <c:v>392.5</c:v>
                </c:pt>
                <c:pt idx="12685">
                  <c:v>390.2</c:v>
                </c:pt>
                <c:pt idx="12686">
                  <c:v>378.8</c:v>
                </c:pt>
                <c:pt idx="12687">
                  <c:v>373.9</c:v>
                </c:pt>
                <c:pt idx="12688">
                  <c:v>389.9</c:v>
                </c:pt>
                <c:pt idx="12689">
                  <c:v>379</c:v>
                </c:pt>
                <c:pt idx="12690">
                  <c:v>372</c:v>
                </c:pt>
                <c:pt idx="12691">
                  <c:v>387.6</c:v>
                </c:pt>
                <c:pt idx="12692">
                  <c:v>374.7</c:v>
                </c:pt>
                <c:pt idx="12693">
                  <c:v>379.8</c:v>
                </c:pt>
                <c:pt idx="12694">
                  <c:v>385.5</c:v>
                </c:pt>
                <c:pt idx="12695">
                  <c:v>372.2</c:v>
                </c:pt>
                <c:pt idx="12696">
                  <c:v>381.5</c:v>
                </c:pt>
                <c:pt idx="12697">
                  <c:v>374.4</c:v>
                </c:pt>
                <c:pt idx="12698">
                  <c:v>381.8</c:v>
                </c:pt>
                <c:pt idx="12699">
                  <c:v>389.4</c:v>
                </c:pt>
                <c:pt idx="12700">
                  <c:v>379</c:v>
                </c:pt>
                <c:pt idx="12701">
                  <c:v>380.4</c:v>
                </c:pt>
                <c:pt idx="12702">
                  <c:v>382.5</c:v>
                </c:pt>
                <c:pt idx="12703">
                  <c:v>364.7</c:v>
                </c:pt>
                <c:pt idx="12704">
                  <c:v>375.8</c:v>
                </c:pt>
                <c:pt idx="12705">
                  <c:v>376.5</c:v>
                </c:pt>
                <c:pt idx="12706">
                  <c:v>369.3</c:v>
                </c:pt>
                <c:pt idx="12707">
                  <c:v>375</c:v>
                </c:pt>
                <c:pt idx="12708">
                  <c:v>373.7</c:v>
                </c:pt>
                <c:pt idx="12709">
                  <c:v>372.3</c:v>
                </c:pt>
                <c:pt idx="12710">
                  <c:v>369.8</c:v>
                </c:pt>
                <c:pt idx="12711">
                  <c:v>371.7</c:v>
                </c:pt>
                <c:pt idx="12712">
                  <c:v>368.8</c:v>
                </c:pt>
                <c:pt idx="12713">
                  <c:v>368.1</c:v>
                </c:pt>
                <c:pt idx="12714">
                  <c:v>365.8</c:v>
                </c:pt>
                <c:pt idx="12715">
                  <c:v>366.3</c:v>
                </c:pt>
                <c:pt idx="12716">
                  <c:v>365.9</c:v>
                </c:pt>
                <c:pt idx="12717">
                  <c:v>347.1</c:v>
                </c:pt>
                <c:pt idx="12718">
                  <c:v>361.2</c:v>
                </c:pt>
                <c:pt idx="12719">
                  <c:v>359.8</c:v>
                </c:pt>
                <c:pt idx="12720">
                  <c:v>344.2</c:v>
                </c:pt>
                <c:pt idx="12721">
                  <c:v>359.5</c:v>
                </c:pt>
                <c:pt idx="12722">
                  <c:v>357.4</c:v>
                </c:pt>
                <c:pt idx="12723">
                  <c:v>353.9</c:v>
                </c:pt>
                <c:pt idx="12724">
                  <c:v>357.2</c:v>
                </c:pt>
                <c:pt idx="12725">
                  <c:v>357.2</c:v>
                </c:pt>
                <c:pt idx="12726">
                  <c:v>356.8</c:v>
                </c:pt>
                <c:pt idx="12727">
                  <c:v>354.2</c:v>
                </c:pt>
                <c:pt idx="12728">
                  <c:v>351.5</c:v>
                </c:pt>
                <c:pt idx="12729">
                  <c:v>352.9</c:v>
                </c:pt>
                <c:pt idx="12730">
                  <c:v>350.5</c:v>
                </c:pt>
                <c:pt idx="12731">
                  <c:v>350.7</c:v>
                </c:pt>
                <c:pt idx="12732">
                  <c:v>348</c:v>
                </c:pt>
                <c:pt idx="12733">
                  <c:v>350.9</c:v>
                </c:pt>
                <c:pt idx="12734">
                  <c:v>346.2</c:v>
                </c:pt>
                <c:pt idx="12735">
                  <c:v>349.9</c:v>
                </c:pt>
                <c:pt idx="12736">
                  <c:v>350.2</c:v>
                </c:pt>
                <c:pt idx="12737">
                  <c:v>348.9</c:v>
                </c:pt>
                <c:pt idx="12738">
                  <c:v>342.1</c:v>
                </c:pt>
                <c:pt idx="12739">
                  <c:v>345.3</c:v>
                </c:pt>
                <c:pt idx="12740">
                  <c:v>341.3</c:v>
                </c:pt>
                <c:pt idx="12741">
                  <c:v>339</c:v>
                </c:pt>
                <c:pt idx="12742">
                  <c:v>337</c:v>
                </c:pt>
                <c:pt idx="12743">
                  <c:v>342.8</c:v>
                </c:pt>
                <c:pt idx="12744">
                  <c:v>343</c:v>
                </c:pt>
                <c:pt idx="12745">
                  <c:v>341.3</c:v>
                </c:pt>
                <c:pt idx="12746">
                  <c:v>329.2</c:v>
                </c:pt>
                <c:pt idx="12747">
                  <c:v>330.3</c:v>
                </c:pt>
                <c:pt idx="12748">
                  <c:v>342.9</c:v>
                </c:pt>
                <c:pt idx="12749">
                  <c:v>342.4</c:v>
                </c:pt>
                <c:pt idx="12750">
                  <c:v>342</c:v>
                </c:pt>
                <c:pt idx="12751">
                  <c:v>334.8</c:v>
                </c:pt>
                <c:pt idx="12752">
                  <c:v>334</c:v>
                </c:pt>
                <c:pt idx="12753">
                  <c:v>328.3</c:v>
                </c:pt>
                <c:pt idx="12754">
                  <c:v>338.3</c:v>
                </c:pt>
                <c:pt idx="12755">
                  <c:v>338.5</c:v>
                </c:pt>
                <c:pt idx="12756">
                  <c:v>340</c:v>
                </c:pt>
                <c:pt idx="12757">
                  <c:v>337.7</c:v>
                </c:pt>
                <c:pt idx="12758">
                  <c:v>338.4</c:v>
                </c:pt>
                <c:pt idx="12759">
                  <c:v>338</c:v>
                </c:pt>
                <c:pt idx="12760">
                  <c:v>338.3</c:v>
                </c:pt>
                <c:pt idx="12761">
                  <c:v>333.6</c:v>
                </c:pt>
                <c:pt idx="12762">
                  <c:v>338</c:v>
                </c:pt>
                <c:pt idx="12763">
                  <c:v>335</c:v>
                </c:pt>
                <c:pt idx="12764">
                  <c:v>335.8</c:v>
                </c:pt>
                <c:pt idx="12765">
                  <c:v>319.39999999999998</c:v>
                </c:pt>
                <c:pt idx="12766">
                  <c:v>336.1</c:v>
                </c:pt>
                <c:pt idx="12767">
                  <c:v>337.4</c:v>
                </c:pt>
                <c:pt idx="12768">
                  <c:v>338</c:v>
                </c:pt>
                <c:pt idx="12769">
                  <c:v>335.3</c:v>
                </c:pt>
                <c:pt idx="12770">
                  <c:v>324.60000000000002</c:v>
                </c:pt>
                <c:pt idx="12771">
                  <c:v>333.1</c:v>
                </c:pt>
                <c:pt idx="12772">
                  <c:v>333.8</c:v>
                </c:pt>
                <c:pt idx="12773">
                  <c:v>332.3</c:v>
                </c:pt>
                <c:pt idx="12774">
                  <c:v>337</c:v>
                </c:pt>
                <c:pt idx="12775">
                  <c:v>333.6</c:v>
                </c:pt>
                <c:pt idx="12776">
                  <c:v>329.8</c:v>
                </c:pt>
                <c:pt idx="12777">
                  <c:v>334</c:v>
                </c:pt>
                <c:pt idx="12778">
                  <c:v>333.2</c:v>
                </c:pt>
                <c:pt idx="12779">
                  <c:v>335</c:v>
                </c:pt>
                <c:pt idx="12780">
                  <c:v>335</c:v>
                </c:pt>
                <c:pt idx="12781">
                  <c:v>324.60000000000002</c:v>
                </c:pt>
                <c:pt idx="12782">
                  <c:v>321.7</c:v>
                </c:pt>
                <c:pt idx="12783">
                  <c:v>324.3</c:v>
                </c:pt>
                <c:pt idx="12784">
                  <c:v>333.3</c:v>
                </c:pt>
                <c:pt idx="12785">
                  <c:v>332.2</c:v>
                </c:pt>
                <c:pt idx="12786">
                  <c:v>329.1</c:v>
                </c:pt>
                <c:pt idx="12787">
                  <c:v>331.8</c:v>
                </c:pt>
                <c:pt idx="12788">
                  <c:v>326.3</c:v>
                </c:pt>
                <c:pt idx="12789">
                  <c:v>333.1</c:v>
                </c:pt>
                <c:pt idx="12790">
                  <c:v>334.1</c:v>
                </c:pt>
                <c:pt idx="12791">
                  <c:v>334.7</c:v>
                </c:pt>
                <c:pt idx="12792">
                  <c:v>326.10000000000002</c:v>
                </c:pt>
                <c:pt idx="12793">
                  <c:v>325.7</c:v>
                </c:pt>
                <c:pt idx="12794">
                  <c:v>322.60000000000002</c:v>
                </c:pt>
                <c:pt idx="12795">
                  <c:v>331</c:v>
                </c:pt>
                <c:pt idx="12796">
                  <c:v>325.7</c:v>
                </c:pt>
                <c:pt idx="12797">
                  <c:v>330</c:v>
                </c:pt>
                <c:pt idx="12798">
                  <c:v>324.2</c:v>
                </c:pt>
                <c:pt idx="12799">
                  <c:v>329.2</c:v>
                </c:pt>
                <c:pt idx="12800">
                  <c:v>328.4</c:v>
                </c:pt>
                <c:pt idx="12801">
                  <c:v>314.39999999999998</c:v>
                </c:pt>
                <c:pt idx="12802">
                  <c:v>325.39999999999998</c:v>
                </c:pt>
                <c:pt idx="12803">
                  <c:v>322.8</c:v>
                </c:pt>
                <c:pt idx="12804">
                  <c:v>326.2</c:v>
                </c:pt>
                <c:pt idx="12805">
                  <c:v>327.8</c:v>
                </c:pt>
                <c:pt idx="12806">
                  <c:v>327.8</c:v>
                </c:pt>
                <c:pt idx="12807">
                  <c:v>323.2</c:v>
                </c:pt>
                <c:pt idx="12808">
                  <c:v>327.8</c:v>
                </c:pt>
                <c:pt idx="12809">
                  <c:v>325.7</c:v>
                </c:pt>
                <c:pt idx="12810">
                  <c:v>324.3</c:v>
                </c:pt>
                <c:pt idx="12811">
                  <c:v>324.8</c:v>
                </c:pt>
                <c:pt idx="12812">
                  <c:v>323.39999999999998</c:v>
                </c:pt>
                <c:pt idx="12813">
                  <c:v>325.2</c:v>
                </c:pt>
                <c:pt idx="12814">
                  <c:v>326.10000000000002</c:v>
                </c:pt>
                <c:pt idx="12815">
                  <c:v>328.9</c:v>
                </c:pt>
                <c:pt idx="12816">
                  <c:v>327.2</c:v>
                </c:pt>
                <c:pt idx="12817">
                  <c:v>330.1</c:v>
                </c:pt>
                <c:pt idx="12818">
                  <c:v>330.1</c:v>
                </c:pt>
                <c:pt idx="12819">
                  <c:v>330.1</c:v>
                </c:pt>
                <c:pt idx="12820">
                  <c:v>328.2</c:v>
                </c:pt>
                <c:pt idx="12821">
                  <c:v>330.1</c:v>
                </c:pt>
                <c:pt idx="12822">
                  <c:v>329.1</c:v>
                </c:pt>
                <c:pt idx="12823">
                  <c:v>328</c:v>
                </c:pt>
                <c:pt idx="12824">
                  <c:v>325.5</c:v>
                </c:pt>
                <c:pt idx="12825">
                  <c:v>327.2</c:v>
                </c:pt>
                <c:pt idx="12826">
                  <c:v>326.7</c:v>
                </c:pt>
                <c:pt idx="12827">
                  <c:v>318.10000000000002</c:v>
                </c:pt>
                <c:pt idx="12828">
                  <c:v>329.1</c:v>
                </c:pt>
                <c:pt idx="12829">
                  <c:v>324.39999999999998</c:v>
                </c:pt>
                <c:pt idx="12830">
                  <c:v>321.89999999999998</c:v>
                </c:pt>
                <c:pt idx="12831">
                  <c:v>329</c:v>
                </c:pt>
                <c:pt idx="12832">
                  <c:v>322.5</c:v>
                </c:pt>
                <c:pt idx="12833">
                  <c:v>325.89999999999998</c:v>
                </c:pt>
                <c:pt idx="12834">
                  <c:v>329.1</c:v>
                </c:pt>
                <c:pt idx="12835">
                  <c:v>324.8</c:v>
                </c:pt>
                <c:pt idx="12836">
                  <c:v>326.2</c:v>
                </c:pt>
                <c:pt idx="12837">
                  <c:v>326.10000000000002</c:v>
                </c:pt>
                <c:pt idx="12838">
                  <c:v>324.39999999999998</c:v>
                </c:pt>
                <c:pt idx="12839">
                  <c:v>321.89999999999998</c:v>
                </c:pt>
                <c:pt idx="12840">
                  <c:v>327.10000000000002</c:v>
                </c:pt>
                <c:pt idx="12841">
                  <c:v>321.2</c:v>
                </c:pt>
                <c:pt idx="12842">
                  <c:v>315.10000000000002</c:v>
                </c:pt>
                <c:pt idx="12843">
                  <c:v>328.1</c:v>
                </c:pt>
                <c:pt idx="12844">
                  <c:v>327.2</c:v>
                </c:pt>
                <c:pt idx="12845">
                  <c:v>328.4</c:v>
                </c:pt>
                <c:pt idx="12846">
                  <c:v>327</c:v>
                </c:pt>
                <c:pt idx="12847">
                  <c:v>318.2</c:v>
                </c:pt>
                <c:pt idx="12848">
                  <c:v>325</c:v>
                </c:pt>
                <c:pt idx="12849">
                  <c:v>328.1</c:v>
                </c:pt>
                <c:pt idx="12850">
                  <c:v>326.8</c:v>
                </c:pt>
                <c:pt idx="12851">
                  <c:v>327.39999999999998</c:v>
                </c:pt>
                <c:pt idx="12852">
                  <c:v>326.2</c:v>
                </c:pt>
                <c:pt idx="12853">
                  <c:v>330.9</c:v>
                </c:pt>
                <c:pt idx="12854">
                  <c:v>325.2</c:v>
                </c:pt>
                <c:pt idx="12855">
                  <c:v>330.1</c:v>
                </c:pt>
                <c:pt idx="12856">
                  <c:v>332.7</c:v>
                </c:pt>
                <c:pt idx="12857">
                  <c:v>332.8</c:v>
                </c:pt>
                <c:pt idx="12858">
                  <c:v>328.2</c:v>
                </c:pt>
                <c:pt idx="12859">
                  <c:v>332.1</c:v>
                </c:pt>
                <c:pt idx="12860">
                  <c:v>332.8</c:v>
                </c:pt>
                <c:pt idx="12861">
                  <c:v>332</c:v>
                </c:pt>
                <c:pt idx="12862">
                  <c:v>325.60000000000002</c:v>
                </c:pt>
                <c:pt idx="12863">
                  <c:v>330.1</c:v>
                </c:pt>
                <c:pt idx="12864">
                  <c:v>313.5</c:v>
                </c:pt>
                <c:pt idx="12865">
                  <c:v>326.2</c:v>
                </c:pt>
                <c:pt idx="12866">
                  <c:v>325.39999999999998</c:v>
                </c:pt>
                <c:pt idx="12867">
                  <c:v>324.2</c:v>
                </c:pt>
                <c:pt idx="12868">
                  <c:v>325.10000000000002</c:v>
                </c:pt>
                <c:pt idx="12869">
                  <c:v>324.5</c:v>
                </c:pt>
                <c:pt idx="12870">
                  <c:v>324.10000000000002</c:v>
                </c:pt>
                <c:pt idx="12871">
                  <c:v>322.3</c:v>
                </c:pt>
                <c:pt idx="12872">
                  <c:v>324.8</c:v>
                </c:pt>
                <c:pt idx="12873">
                  <c:v>321.2</c:v>
                </c:pt>
                <c:pt idx="12874">
                  <c:v>319.89999999999998</c:v>
                </c:pt>
                <c:pt idx="12875">
                  <c:v>319.8</c:v>
                </c:pt>
                <c:pt idx="12876">
                  <c:v>313.3</c:v>
                </c:pt>
                <c:pt idx="12877">
                  <c:v>316.60000000000002</c:v>
                </c:pt>
                <c:pt idx="12878">
                  <c:v>317.8</c:v>
                </c:pt>
                <c:pt idx="12879">
                  <c:v>312.3</c:v>
                </c:pt>
                <c:pt idx="12880">
                  <c:v>312.7</c:v>
                </c:pt>
                <c:pt idx="12881">
                  <c:v>299.60000000000002</c:v>
                </c:pt>
                <c:pt idx="12882">
                  <c:v>315.2</c:v>
                </c:pt>
                <c:pt idx="12883">
                  <c:v>311.5</c:v>
                </c:pt>
                <c:pt idx="12884">
                  <c:v>309.7</c:v>
                </c:pt>
                <c:pt idx="12885">
                  <c:v>308.3</c:v>
                </c:pt>
                <c:pt idx="12886">
                  <c:v>311.3</c:v>
                </c:pt>
                <c:pt idx="12887">
                  <c:v>309.89999999999998</c:v>
                </c:pt>
                <c:pt idx="12888">
                  <c:v>308.3</c:v>
                </c:pt>
                <c:pt idx="12889">
                  <c:v>308.3</c:v>
                </c:pt>
                <c:pt idx="12890">
                  <c:v>301.5</c:v>
                </c:pt>
                <c:pt idx="12891">
                  <c:v>306.3</c:v>
                </c:pt>
                <c:pt idx="12892">
                  <c:v>304.7</c:v>
                </c:pt>
                <c:pt idx="12893">
                  <c:v>305.3</c:v>
                </c:pt>
                <c:pt idx="12894">
                  <c:v>299.39999999999998</c:v>
                </c:pt>
                <c:pt idx="12895">
                  <c:v>299.7</c:v>
                </c:pt>
                <c:pt idx="12896">
                  <c:v>298.39999999999998</c:v>
                </c:pt>
                <c:pt idx="12897">
                  <c:v>303.3</c:v>
                </c:pt>
                <c:pt idx="12898">
                  <c:v>299.10000000000002</c:v>
                </c:pt>
                <c:pt idx="12899">
                  <c:v>302.39999999999998</c:v>
                </c:pt>
                <c:pt idx="12900">
                  <c:v>301.3</c:v>
                </c:pt>
                <c:pt idx="12901">
                  <c:v>298.7</c:v>
                </c:pt>
                <c:pt idx="12902">
                  <c:v>294</c:v>
                </c:pt>
                <c:pt idx="12903">
                  <c:v>296.2</c:v>
                </c:pt>
                <c:pt idx="12904">
                  <c:v>285.10000000000002</c:v>
                </c:pt>
                <c:pt idx="12905">
                  <c:v>294.7</c:v>
                </c:pt>
                <c:pt idx="12906">
                  <c:v>282.8</c:v>
                </c:pt>
                <c:pt idx="12907">
                  <c:v>298.3</c:v>
                </c:pt>
                <c:pt idx="12908">
                  <c:v>297.8</c:v>
                </c:pt>
                <c:pt idx="12909">
                  <c:v>296.3</c:v>
                </c:pt>
                <c:pt idx="12910">
                  <c:v>290.3</c:v>
                </c:pt>
                <c:pt idx="12911">
                  <c:v>294.60000000000002</c:v>
                </c:pt>
                <c:pt idx="12912">
                  <c:v>296.39999999999998</c:v>
                </c:pt>
                <c:pt idx="12913">
                  <c:v>297.39999999999998</c:v>
                </c:pt>
                <c:pt idx="12914">
                  <c:v>296.7</c:v>
                </c:pt>
                <c:pt idx="12915">
                  <c:v>295.39999999999998</c:v>
                </c:pt>
                <c:pt idx="12916">
                  <c:v>295.39999999999998</c:v>
                </c:pt>
                <c:pt idx="12917">
                  <c:v>290</c:v>
                </c:pt>
                <c:pt idx="12918">
                  <c:v>285.60000000000002</c:v>
                </c:pt>
                <c:pt idx="12919">
                  <c:v>292.3</c:v>
                </c:pt>
                <c:pt idx="12920">
                  <c:v>294</c:v>
                </c:pt>
                <c:pt idx="12921">
                  <c:v>292.5</c:v>
                </c:pt>
                <c:pt idx="12922">
                  <c:v>296.39999999999998</c:v>
                </c:pt>
                <c:pt idx="12923">
                  <c:v>296.39999999999998</c:v>
                </c:pt>
                <c:pt idx="12924">
                  <c:v>292.5</c:v>
                </c:pt>
                <c:pt idx="12925">
                  <c:v>294.8</c:v>
                </c:pt>
                <c:pt idx="12926">
                  <c:v>296.10000000000002</c:v>
                </c:pt>
                <c:pt idx="12927">
                  <c:v>295.39999999999998</c:v>
                </c:pt>
                <c:pt idx="12928">
                  <c:v>290.3</c:v>
                </c:pt>
                <c:pt idx="12929">
                  <c:v>290.60000000000002</c:v>
                </c:pt>
                <c:pt idx="12930">
                  <c:v>294.39999999999998</c:v>
                </c:pt>
                <c:pt idx="12931">
                  <c:v>292.39999999999998</c:v>
                </c:pt>
                <c:pt idx="12932">
                  <c:v>292.5</c:v>
                </c:pt>
                <c:pt idx="12933">
                  <c:v>292.39999999999998</c:v>
                </c:pt>
                <c:pt idx="12934">
                  <c:v>290.39999999999998</c:v>
                </c:pt>
                <c:pt idx="12935">
                  <c:v>291.8</c:v>
                </c:pt>
                <c:pt idx="12936">
                  <c:v>293.39999999999998</c:v>
                </c:pt>
                <c:pt idx="12937">
                  <c:v>293.39999999999998</c:v>
                </c:pt>
                <c:pt idx="12938">
                  <c:v>292.7</c:v>
                </c:pt>
                <c:pt idx="12939">
                  <c:v>293.39999999999998</c:v>
                </c:pt>
                <c:pt idx="12940">
                  <c:v>292.7</c:v>
                </c:pt>
                <c:pt idx="12941">
                  <c:v>292.89999999999998</c:v>
                </c:pt>
                <c:pt idx="12942">
                  <c:v>294.39999999999998</c:v>
                </c:pt>
                <c:pt idx="12943">
                  <c:v>294.7</c:v>
                </c:pt>
                <c:pt idx="12944">
                  <c:v>296.8</c:v>
                </c:pt>
                <c:pt idx="12945">
                  <c:v>292.5</c:v>
                </c:pt>
                <c:pt idx="12946">
                  <c:v>298.10000000000002</c:v>
                </c:pt>
                <c:pt idx="12947">
                  <c:v>290.5</c:v>
                </c:pt>
                <c:pt idx="12948">
                  <c:v>295.39999999999998</c:v>
                </c:pt>
                <c:pt idx="12949">
                  <c:v>297.39999999999998</c:v>
                </c:pt>
                <c:pt idx="12950">
                  <c:v>298.7</c:v>
                </c:pt>
                <c:pt idx="12951">
                  <c:v>301.3</c:v>
                </c:pt>
                <c:pt idx="12952">
                  <c:v>297.2</c:v>
                </c:pt>
                <c:pt idx="12953">
                  <c:v>294.89999999999998</c:v>
                </c:pt>
                <c:pt idx="12954">
                  <c:v>298.39999999999998</c:v>
                </c:pt>
                <c:pt idx="12955">
                  <c:v>297.39999999999998</c:v>
                </c:pt>
                <c:pt idx="12956">
                  <c:v>298.7</c:v>
                </c:pt>
                <c:pt idx="12957">
                  <c:v>290.60000000000002</c:v>
                </c:pt>
                <c:pt idx="12958">
                  <c:v>298</c:v>
                </c:pt>
                <c:pt idx="12959">
                  <c:v>299.5</c:v>
                </c:pt>
                <c:pt idx="12960">
                  <c:v>285.7</c:v>
                </c:pt>
                <c:pt idx="12961">
                  <c:v>299.8</c:v>
                </c:pt>
                <c:pt idx="12962">
                  <c:v>303</c:v>
                </c:pt>
                <c:pt idx="12963">
                  <c:v>292.60000000000002</c:v>
                </c:pt>
                <c:pt idx="12964">
                  <c:v>300.2</c:v>
                </c:pt>
                <c:pt idx="12965">
                  <c:v>297.8</c:v>
                </c:pt>
                <c:pt idx="12966">
                  <c:v>300.39999999999998</c:v>
                </c:pt>
                <c:pt idx="12967">
                  <c:v>299</c:v>
                </c:pt>
                <c:pt idx="12968">
                  <c:v>300.5</c:v>
                </c:pt>
                <c:pt idx="12969">
                  <c:v>301.39999999999998</c:v>
                </c:pt>
                <c:pt idx="12970">
                  <c:v>302.39999999999998</c:v>
                </c:pt>
                <c:pt idx="12971">
                  <c:v>298.3</c:v>
                </c:pt>
                <c:pt idx="12972">
                  <c:v>297.5</c:v>
                </c:pt>
                <c:pt idx="12973">
                  <c:v>302.39999999999998</c:v>
                </c:pt>
                <c:pt idx="12974">
                  <c:v>301.7</c:v>
                </c:pt>
                <c:pt idx="12975">
                  <c:v>291.39999999999998</c:v>
                </c:pt>
                <c:pt idx="12976">
                  <c:v>294.60000000000002</c:v>
                </c:pt>
                <c:pt idx="12977">
                  <c:v>301</c:v>
                </c:pt>
                <c:pt idx="12978">
                  <c:v>298.39999999999998</c:v>
                </c:pt>
                <c:pt idx="12979">
                  <c:v>298.7</c:v>
                </c:pt>
                <c:pt idx="12980">
                  <c:v>300.10000000000002</c:v>
                </c:pt>
                <c:pt idx="12981">
                  <c:v>292.5</c:v>
                </c:pt>
                <c:pt idx="12982">
                  <c:v>296.5</c:v>
                </c:pt>
                <c:pt idx="12983">
                  <c:v>302.5</c:v>
                </c:pt>
                <c:pt idx="12984">
                  <c:v>303.39999999999998</c:v>
                </c:pt>
                <c:pt idx="12985">
                  <c:v>304.3</c:v>
                </c:pt>
                <c:pt idx="12986">
                  <c:v>304.3</c:v>
                </c:pt>
                <c:pt idx="12987">
                  <c:v>302.39999999999998</c:v>
                </c:pt>
                <c:pt idx="12988">
                  <c:v>302.2</c:v>
                </c:pt>
                <c:pt idx="12989">
                  <c:v>301.8</c:v>
                </c:pt>
                <c:pt idx="12990">
                  <c:v>303.2</c:v>
                </c:pt>
                <c:pt idx="12991">
                  <c:v>297.10000000000002</c:v>
                </c:pt>
                <c:pt idx="12992">
                  <c:v>299.10000000000002</c:v>
                </c:pt>
                <c:pt idx="12993">
                  <c:v>292.5</c:v>
                </c:pt>
                <c:pt idx="12994">
                  <c:v>296.8</c:v>
                </c:pt>
                <c:pt idx="12995">
                  <c:v>298.60000000000002</c:v>
                </c:pt>
                <c:pt idx="12996">
                  <c:v>286.5</c:v>
                </c:pt>
                <c:pt idx="12997">
                  <c:v>286.60000000000002</c:v>
                </c:pt>
                <c:pt idx="12998">
                  <c:v>295.89999999999998</c:v>
                </c:pt>
                <c:pt idx="12999">
                  <c:v>296.5</c:v>
                </c:pt>
                <c:pt idx="13000">
                  <c:v>300.7</c:v>
                </c:pt>
                <c:pt idx="13001">
                  <c:v>298.60000000000002</c:v>
                </c:pt>
                <c:pt idx="13002">
                  <c:v>293.5</c:v>
                </c:pt>
                <c:pt idx="13003">
                  <c:v>298</c:v>
                </c:pt>
                <c:pt idx="13004">
                  <c:v>287.89999999999998</c:v>
                </c:pt>
                <c:pt idx="13005">
                  <c:v>292.5</c:v>
                </c:pt>
                <c:pt idx="13006">
                  <c:v>295.10000000000002</c:v>
                </c:pt>
                <c:pt idx="13007">
                  <c:v>297.8</c:v>
                </c:pt>
                <c:pt idx="13008">
                  <c:v>287.5</c:v>
                </c:pt>
                <c:pt idx="13009">
                  <c:v>291.89999999999998</c:v>
                </c:pt>
                <c:pt idx="13010">
                  <c:v>296.39999999999998</c:v>
                </c:pt>
                <c:pt idx="13011">
                  <c:v>296.39999999999998</c:v>
                </c:pt>
                <c:pt idx="13012">
                  <c:v>293.8</c:v>
                </c:pt>
                <c:pt idx="13013">
                  <c:v>294.39999999999998</c:v>
                </c:pt>
                <c:pt idx="13014">
                  <c:v>296.39999999999998</c:v>
                </c:pt>
                <c:pt idx="13015">
                  <c:v>291.2</c:v>
                </c:pt>
                <c:pt idx="13016">
                  <c:v>284.2</c:v>
                </c:pt>
                <c:pt idx="13017">
                  <c:v>294.3</c:v>
                </c:pt>
                <c:pt idx="13018">
                  <c:v>290.60000000000002</c:v>
                </c:pt>
                <c:pt idx="13019">
                  <c:v>295.7</c:v>
                </c:pt>
                <c:pt idx="13020">
                  <c:v>296.2</c:v>
                </c:pt>
                <c:pt idx="13021">
                  <c:v>288.7</c:v>
                </c:pt>
                <c:pt idx="13022">
                  <c:v>296.39999999999998</c:v>
                </c:pt>
                <c:pt idx="13023">
                  <c:v>288.60000000000002</c:v>
                </c:pt>
                <c:pt idx="13024">
                  <c:v>295.39999999999998</c:v>
                </c:pt>
                <c:pt idx="13025">
                  <c:v>292.10000000000002</c:v>
                </c:pt>
                <c:pt idx="13026">
                  <c:v>292.5</c:v>
                </c:pt>
                <c:pt idx="13027">
                  <c:v>294.10000000000002</c:v>
                </c:pt>
                <c:pt idx="13028">
                  <c:v>295.5</c:v>
                </c:pt>
                <c:pt idx="13029">
                  <c:v>291.3</c:v>
                </c:pt>
                <c:pt idx="13030">
                  <c:v>288</c:v>
                </c:pt>
                <c:pt idx="13031">
                  <c:v>293</c:v>
                </c:pt>
                <c:pt idx="13032">
                  <c:v>295.39999999999998</c:v>
                </c:pt>
                <c:pt idx="13033">
                  <c:v>294.10000000000002</c:v>
                </c:pt>
                <c:pt idx="13034">
                  <c:v>290.60000000000002</c:v>
                </c:pt>
                <c:pt idx="13035">
                  <c:v>291.5</c:v>
                </c:pt>
                <c:pt idx="13036">
                  <c:v>294.39999999999998</c:v>
                </c:pt>
                <c:pt idx="13037">
                  <c:v>291.10000000000002</c:v>
                </c:pt>
                <c:pt idx="13038">
                  <c:v>291.39999999999998</c:v>
                </c:pt>
                <c:pt idx="13039">
                  <c:v>290.2</c:v>
                </c:pt>
                <c:pt idx="13040">
                  <c:v>294.10000000000002</c:v>
                </c:pt>
                <c:pt idx="13041">
                  <c:v>292.39999999999998</c:v>
                </c:pt>
                <c:pt idx="13042">
                  <c:v>290.7</c:v>
                </c:pt>
                <c:pt idx="13043">
                  <c:v>292.89999999999998</c:v>
                </c:pt>
                <c:pt idx="13044">
                  <c:v>279.7</c:v>
                </c:pt>
                <c:pt idx="13045">
                  <c:v>293.7</c:v>
                </c:pt>
                <c:pt idx="13046">
                  <c:v>292.39999999999998</c:v>
                </c:pt>
                <c:pt idx="13047">
                  <c:v>293.3</c:v>
                </c:pt>
                <c:pt idx="13048">
                  <c:v>289.60000000000002</c:v>
                </c:pt>
                <c:pt idx="13049">
                  <c:v>292.7</c:v>
                </c:pt>
                <c:pt idx="13050">
                  <c:v>292.39999999999998</c:v>
                </c:pt>
                <c:pt idx="13051">
                  <c:v>289.89999999999998</c:v>
                </c:pt>
                <c:pt idx="13052">
                  <c:v>288.3</c:v>
                </c:pt>
                <c:pt idx="13053">
                  <c:v>290.5</c:v>
                </c:pt>
                <c:pt idx="13054">
                  <c:v>292.10000000000002</c:v>
                </c:pt>
                <c:pt idx="13055">
                  <c:v>290.10000000000002</c:v>
                </c:pt>
                <c:pt idx="13056">
                  <c:v>286.60000000000002</c:v>
                </c:pt>
                <c:pt idx="13057">
                  <c:v>286.89999999999998</c:v>
                </c:pt>
                <c:pt idx="13058">
                  <c:v>286.10000000000002</c:v>
                </c:pt>
                <c:pt idx="13059">
                  <c:v>292.2</c:v>
                </c:pt>
                <c:pt idx="13060">
                  <c:v>282.2</c:v>
                </c:pt>
                <c:pt idx="13061">
                  <c:v>293.10000000000002</c:v>
                </c:pt>
                <c:pt idx="13062">
                  <c:v>291.3</c:v>
                </c:pt>
                <c:pt idx="13063">
                  <c:v>283.39999999999998</c:v>
                </c:pt>
                <c:pt idx="13064">
                  <c:v>293.10000000000002</c:v>
                </c:pt>
                <c:pt idx="13065">
                  <c:v>291.39999999999998</c:v>
                </c:pt>
                <c:pt idx="13066">
                  <c:v>290.5</c:v>
                </c:pt>
                <c:pt idx="13067">
                  <c:v>291.10000000000002</c:v>
                </c:pt>
                <c:pt idx="13068">
                  <c:v>290.5</c:v>
                </c:pt>
                <c:pt idx="13069">
                  <c:v>291.7</c:v>
                </c:pt>
                <c:pt idx="13070">
                  <c:v>290.39999999999998</c:v>
                </c:pt>
                <c:pt idx="13071">
                  <c:v>292.5</c:v>
                </c:pt>
                <c:pt idx="13072">
                  <c:v>294.39999999999998</c:v>
                </c:pt>
                <c:pt idx="13073">
                  <c:v>289</c:v>
                </c:pt>
                <c:pt idx="13074">
                  <c:v>295.3</c:v>
                </c:pt>
                <c:pt idx="13075">
                  <c:v>290.60000000000002</c:v>
                </c:pt>
                <c:pt idx="13076">
                  <c:v>293.7</c:v>
                </c:pt>
                <c:pt idx="13077">
                  <c:v>290.5</c:v>
                </c:pt>
                <c:pt idx="13078">
                  <c:v>287.89999999999998</c:v>
                </c:pt>
                <c:pt idx="13079">
                  <c:v>287.10000000000002</c:v>
                </c:pt>
                <c:pt idx="13080">
                  <c:v>293.3</c:v>
                </c:pt>
                <c:pt idx="13081">
                  <c:v>287.8</c:v>
                </c:pt>
                <c:pt idx="13082">
                  <c:v>291.89999999999998</c:v>
                </c:pt>
                <c:pt idx="13083">
                  <c:v>290.39999999999998</c:v>
                </c:pt>
                <c:pt idx="13084">
                  <c:v>289.8</c:v>
                </c:pt>
                <c:pt idx="13085">
                  <c:v>289.8</c:v>
                </c:pt>
                <c:pt idx="13086">
                  <c:v>288.39999999999998</c:v>
                </c:pt>
                <c:pt idx="13087">
                  <c:v>283.39999999999998</c:v>
                </c:pt>
                <c:pt idx="13088">
                  <c:v>283</c:v>
                </c:pt>
                <c:pt idx="13089">
                  <c:v>280.60000000000002</c:v>
                </c:pt>
                <c:pt idx="13090">
                  <c:v>286.5</c:v>
                </c:pt>
                <c:pt idx="13091">
                  <c:v>283.10000000000002</c:v>
                </c:pt>
                <c:pt idx="13092">
                  <c:v>287.39999999999998</c:v>
                </c:pt>
                <c:pt idx="13093">
                  <c:v>280.39999999999998</c:v>
                </c:pt>
                <c:pt idx="13094">
                  <c:v>282.7</c:v>
                </c:pt>
                <c:pt idx="13095">
                  <c:v>286.5</c:v>
                </c:pt>
                <c:pt idx="13096">
                  <c:v>286.39999999999998</c:v>
                </c:pt>
                <c:pt idx="13097">
                  <c:v>286.60000000000002</c:v>
                </c:pt>
                <c:pt idx="13098">
                  <c:v>285.5</c:v>
                </c:pt>
                <c:pt idx="13099">
                  <c:v>281.3</c:v>
                </c:pt>
                <c:pt idx="13100">
                  <c:v>281.10000000000002</c:v>
                </c:pt>
                <c:pt idx="13101">
                  <c:v>282.5</c:v>
                </c:pt>
                <c:pt idx="13102">
                  <c:v>283.60000000000002</c:v>
                </c:pt>
                <c:pt idx="13103">
                  <c:v>289.5</c:v>
                </c:pt>
                <c:pt idx="13104">
                  <c:v>288.5</c:v>
                </c:pt>
                <c:pt idx="13105">
                  <c:v>288.5</c:v>
                </c:pt>
                <c:pt idx="13106">
                  <c:v>279.60000000000002</c:v>
                </c:pt>
                <c:pt idx="13107">
                  <c:v>274.7</c:v>
                </c:pt>
                <c:pt idx="13108">
                  <c:v>284.2</c:v>
                </c:pt>
                <c:pt idx="13109">
                  <c:v>276.7</c:v>
                </c:pt>
                <c:pt idx="13110">
                  <c:v>276.60000000000002</c:v>
                </c:pt>
                <c:pt idx="13111">
                  <c:v>282.89999999999998</c:v>
                </c:pt>
                <c:pt idx="13112">
                  <c:v>280.10000000000002</c:v>
                </c:pt>
                <c:pt idx="13113">
                  <c:v>276.60000000000002</c:v>
                </c:pt>
                <c:pt idx="13114">
                  <c:v>283.3</c:v>
                </c:pt>
                <c:pt idx="13115">
                  <c:v>284.39999999999998</c:v>
                </c:pt>
                <c:pt idx="13116">
                  <c:v>286.5</c:v>
                </c:pt>
                <c:pt idx="13117">
                  <c:v>285.10000000000002</c:v>
                </c:pt>
                <c:pt idx="13118">
                  <c:v>284.5</c:v>
                </c:pt>
                <c:pt idx="13119">
                  <c:v>281.5</c:v>
                </c:pt>
                <c:pt idx="13120">
                  <c:v>283.60000000000002</c:v>
                </c:pt>
                <c:pt idx="13121">
                  <c:v>285.5</c:v>
                </c:pt>
                <c:pt idx="13122">
                  <c:v>285.5</c:v>
                </c:pt>
                <c:pt idx="13123">
                  <c:v>285.8</c:v>
                </c:pt>
                <c:pt idx="13124">
                  <c:v>285.8</c:v>
                </c:pt>
                <c:pt idx="13125">
                  <c:v>283.5</c:v>
                </c:pt>
                <c:pt idx="13126">
                  <c:v>280.2</c:v>
                </c:pt>
                <c:pt idx="13127">
                  <c:v>282.89999999999998</c:v>
                </c:pt>
                <c:pt idx="13128">
                  <c:v>279.60000000000002</c:v>
                </c:pt>
                <c:pt idx="13129">
                  <c:v>282.10000000000002</c:v>
                </c:pt>
                <c:pt idx="13130">
                  <c:v>278.89999999999998</c:v>
                </c:pt>
                <c:pt idx="13131">
                  <c:v>281.5</c:v>
                </c:pt>
                <c:pt idx="13132">
                  <c:v>279.7</c:v>
                </c:pt>
                <c:pt idx="13133">
                  <c:v>280</c:v>
                </c:pt>
                <c:pt idx="13134">
                  <c:v>280.60000000000002</c:v>
                </c:pt>
                <c:pt idx="13135">
                  <c:v>281.5</c:v>
                </c:pt>
                <c:pt idx="13136">
                  <c:v>281.5</c:v>
                </c:pt>
                <c:pt idx="13137">
                  <c:v>281.5</c:v>
                </c:pt>
                <c:pt idx="13138">
                  <c:v>281.5</c:v>
                </c:pt>
                <c:pt idx="13139">
                  <c:v>281.60000000000002</c:v>
                </c:pt>
                <c:pt idx="13140">
                  <c:v>281.5</c:v>
                </c:pt>
                <c:pt idx="13141">
                  <c:v>279.60000000000002</c:v>
                </c:pt>
                <c:pt idx="13142">
                  <c:v>278.2</c:v>
                </c:pt>
                <c:pt idx="13143">
                  <c:v>282.5</c:v>
                </c:pt>
                <c:pt idx="13144">
                  <c:v>279.3</c:v>
                </c:pt>
                <c:pt idx="13145">
                  <c:v>281.2</c:v>
                </c:pt>
                <c:pt idx="13146">
                  <c:v>274.60000000000002</c:v>
                </c:pt>
                <c:pt idx="13147">
                  <c:v>279.3</c:v>
                </c:pt>
                <c:pt idx="13148">
                  <c:v>281.2</c:v>
                </c:pt>
                <c:pt idx="13149">
                  <c:v>277.60000000000002</c:v>
                </c:pt>
                <c:pt idx="13150">
                  <c:v>277.89999999999998</c:v>
                </c:pt>
                <c:pt idx="13151">
                  <c:v>273.8</c:v>
                </c:pt>
                <c:pt idx="13152">
                  <c:v>276.5</c:v>
                </c:pt>
                <c:pt idx="13153">
                  <c:v>276.39999999999998</c:v>
                </c:pt>
                <c:pt idx="13154">
                  <c:v>280.89999999999998</c:v>
                </c:pt>
                <c:pt idx="13155">
                  <c:v>278.60000000000002</c:v>
                </c:pt>
                <c:pt idx="13156">
                  <c:v>276</c:v>
                </c:pt>
                <c:pt idx="13157">
                  <c:v>266.3</c:v>
                </c:pt>
                <c:pt idx="13158">
                  <c:v>279.5</c:v>
                </c:pt>
                <c:pt idx="13159">
                  <c:v>279.3</c:v>
                </c:pt>
                <c:pt idx="13160">
                  <c:v>280.5</c:v>
                </c:pt>
                <c:pt idx="13161">
                  <c:v>274.60000000000002</c:v>
                </c:pt>
                <c:pt idx="13162">
                  <c:v>277.60000000000002</c:v>
                </c:pt>
                <c:pt idx="13163">
                  <c:v>279.60000000000002</c:v>
                </c:pt>
                <c:pt idx="13164">
                  <c:v>269.8</c:v>
                </c:pt>
                <c:pt idx="13165">
                  <c:v>278.2</c:v>
                </c:pt>
                <c:pt idx="13166">
                  <c:v>273.5</c:v>
                </c:pt>
                <c:pt idx="13167">
                  <c:v>277.60000000000002</c:v>
                </c:pt>
                <c:pt idx="13168">
                  <c:v>277.60000000000002</c:v>
                </c:pt>
                <c:pt idx="13169">
                  <c:v>278.2</c:v>
                </c:pt>
                <c:pt idx="13170">
                  <c:v>277.39999999999998</c:v>
                </c:pt>
                <c:pt idx="13171">
                  <c:v>270.2</c:v>
                </c:pt>
                <c:pt idx="13172">
                  <c:v>277.89999999999998</c:v>
                </c:pt>
                <c:pt idx="13173">
                  <c:v>278.5</c:v>
                </c:pt>
                <c:pt idx="13174">
                  <c:v>271.3</c:v>
                </c:pt>
                <c:pt idx="13175">
                  <c:v>273.3</c:v>
                </c:pt>
                <c:pt idx="13176">
                  <c:v>272.7</c:v>
                </c:pt>
                <c:pt idx="13177">
                  <c:v>273.8</c:v>
                </c:pt>
                <c:pt idx="13178">
                  <c:v>270.7</c:v>
                </c:pt>
                <c:pt idx="13179">
                  <c:v>276.60000000000002</c:v>
                </c:pt>
                <c:pt idx="13180">
                  <c:v>271.7</c:v>
                </c:pt>
                <c:pt idx="13181">
                  <c:v>272.2</c:v>
                </c:pt>
                <c:pt idx="13182">
                  <c:v>265.60000000000002</c:v>
                </c:pt>
                <c:pt idx="13183">
                  <c:v>266.60000000000002</c:v>
                </c:pt>
                <c:pt idx="13184">
                  <c:v>271.39999999999998</c:v>
                </c:pt>
                <c:pt idx="13185">
                  <c:v>261.7</c:v>
                </c:pt>
                <c:pt idx="13186">
                  <c:v>267.2</c:v>
                </c:pt>
                <c:pt idx="13187">
                  <c:v>276.3</c:v>
                </c:pt>
                <c:pt idx="13188">
                  <c:v>262.7</c:v>
                </c:pt>
                <c:pt idx="13189">
                  <c:v>267.60000000000002</c:v>
                </c:pt>
                <c:pt idx="13190">
                  <c:v>276.60000000000002</c:v>
                </c:pt>
                <c:pt idx="13191">
                  <c:v>272.5</c:v>
                </c:pt>
                <c:pt idx="13192">
                  <c:v>270.10000000000002</c:v>
                </c:pt>
                <c:pt idx="13193">
                  <c:v>273.89999999999998</c:v>
                </c:pt>
                <c:pt idx="13194">
                  <c:v>275.39999999999998</c:v>
                </c:pt>
                <c:pt idx="13195">
                  <c:v>268.8</c:v>
                </c:pt>
                <c:pt idx="13196">
                  <c:v>273.89999999999998</c:v>
                </c:pt>
                <c:pt idx="13197">
                  <c:v>271.7</c:v>
                </c:pt>
                <c:pt idx="13198">
                  <c:v>270.8</c:v>
                </c:pt>
                <c:pt idx="13199">
                  <c:v>269.10000000000002</c:v>
                </c:pt>
                <c:pt idx="13200">
                  <c:v>272.60000000000002</c:v>
                </c:pt>
                <c:pt idx="13201">
                  <c:v>271.3</c:v>
                </c:pt>
                <c:pt idx="13202">
                  <c:v>274.7</c:v>
                </c:pt>
                <c:pt idx="13203">
                  <c:v>275.5</c:v>
                </c:pt>
                <c:pt idx="13204">
                  <c:v>273.7</c:v>
                </c:pt>
                <c:pt idx="13205">
                  <c:v>268.10000000000002</c:v>
                </c:pt>
                <c:pt idx="13206">
                  <c:v>272.60000000000002</c:v>
                </c:pt>
                <c:pt idx="13207">
                  <c:v>273.39999999999998</c:v>
                </c:pt>
                <c:pt idx="13208">
                  <c:v>276.60000000000002</c:v>
                </c:pt>
                <c:pt idx="13209">
                  <c:v>275.5</c:v>
                </c:pt>
                <c:pt idx="13210">
                  <c:v>270.8</c:v>
                </c:pt>
                <c:pt idx="13211">
                  <c:v>273.2</c:v>
                </c:pt>
                <c:pt idx="13212">
                  <c:v>275.60000000000002</c:v>
                </c:pt>
                <c:pt idx="13213">
                  <c:v>273.8</c:v>
                </c:pt>
                <c:pt idx="13214">
                  <c:v>274.7</c:v>
                </c:pt>
                <c:pt idx="13215">
                  <c:v>273.60000000000002</c:v>
                </c:pt>
                <c:pt idx="13216">
                  <c:v>275.89999999999998</c:v>
                </c:pt>
                <c:pt idx="13217">
                  <c:v>274.5</c:v>
                </c:pt>
                <c:pt idx="13218">
                  <c:v>272.5</c:v>
                </c:pt>
                <c:pt idx="13219">
                  <c:v>267.5</c:v>
                </c:pt>
                <c:pt idx="13220">
                  <c:v>273.89999999999998</c:v>
                </c:pt>
                <c:pt idx="13221">
                  <c:v>273.60000000000002</c:v>
                </c:pt>
                <c:pt idx="13222">
                  <c:v>269.10000000000002</c:v>
                </c:pt>
                <c:pt idx="13223">
                  <c:v>266.8</c:v>
                </c:pt>
                <c:pt idx="13224">
                  <c:v>268.7</c:v>
                </c:pt>
                <c:pt idx="13225">
                  <c:v>269.60000000000002</c:v>
                </c:pt>
                <c:pt idx="13226">
                  <c:v>271</c:v>
                </c:pt>
                <c:pt idx="13227">
                  <c:v>268.7</c:v>
                </c:pt>
                <c:pt idx="13228">
                  <c:v>271</c:v>
                </c:pt>
                <c:pt idx="13229">
                  <c:v>270.89999999999998</c:v>
                </c:pt>
                <c:pt idx="13230">
                  <c:v>271.60000000000002</c:v>
                </c:pt>
                <c:pt idx="13231">
                  <c:v>270.89999999999998</c:v>
                </c:pt>
                <c:pt idx="13232">
                  <c:v>266.3</c:v>
                </c:pt>
                <c:pt idx="13233">
                  <c:v>261.8</c:v>
                </c:pt>
                <c:pt idx="13234">
                  <c:v>268.3</c:v>
                </c:pt>
                <c:pt idx="13235">
                  <c:v>262.89999999999998</c:v>
                </c:pt>
                <c:pt idx="13236">
                  <c:v>270.60000000000002</c:v>
                </c:pt>
                <c:pt idx="13237">
                  <c:v>269</c:v>
                </c:pt>
                <c:pt idx="13238">
                  <c:v>265.60000000000002</c:v>
                </c:pt>
                <c:pt idx="13239">
                  <c:v>271.60000000000002</c:v>
                </c:pt>
                <c:pt idx="13240">
                  <c:v>270.2</c:v>
                </c:pt>
                <c:pt idx="13241">
                  <c:v>269</c:v>
                </c:pt>
                <c:pt idx="13242">
                  <c:v>270.60000000000002</c:v>
                </c:pt>
                <c:pt idx="13243">
                  <c:v>271.3</c:v>
                </c:pt>
                <c:pt idx="13244">
                  <c:v>269.89999999999998</c:v>
                </c:pt>
                <c:pt idx="13245">
                  <c:v>268.7</c:v>
                </c:pt>
                <c:pt idx="13246">
                  <c:v>270.60000000000002</c:v>
                </c:pt>
                <c:pt idx="13247">
                  <c:v>269.3</c:v>
                </c:pt>
                <c:pt idx="13248">
                  <c:v>270.60000000000002</c:v>
                </c:pt>
                <c:pt idx="13249">
                  <c:v>269.89999999999998</c:v>
                </c:pt>
                <c:pt idx="13250">
                  <c:v>268.60000000000002</c:v>
                </c:pt>
                <c:pt idx="13251">
                  <c:v>268.60000000000002</c:v>
                </c:pt>
                <c:pt idx="13252">
                  <c:v>269.3</c:v>
                </c:pt>
                <c:pt idx="13253">
                  <c:v>270.60000000000002</c:v>
                </c:pt>
                <c:pt idx="13254">
                  <c:v>270.39999999999998</c:v>
                </c:pt>
                <c:pt idx="13255">
                  <c:v>258.89999999999998</c:v>
                </c:pt>
                <c:pt idx="13256">
                  <c:v>260.60000000000002</c:v>
                </c:pt>
                <c:pt idx="13257">
                  <c:v>270.5</c:v>
                </c:pt>
                <c:pt idx="13258">
                  <c:v>263.8</c:v>
                </c:pt>
                <c:pt idx="13259">
                  <c:v>268.3</c:v>
                </c:pt>
                <c:pt idx="13260">
                  <c:v>269.60000000000002</c:v>
                </c:pt>
                <c:pt idx="13261">
                  <c:v>267.3</c:v>
                </c:pt>
                <c:pt idx="13262">
                  <c:v>269.39999999999998</c:v>
                </c:pt>
                <c:pt idx="13263">
                  <c:v>266.7</c:v>
                </c:pt>
                <c:pt idx="13264">
                  <c:v>269</c:v>
                </c:pt>
                <c:pt idx="13265">
                  <c:v>268.3</c:v>
                </c:pt>
                <c:pt idx="13266">
                  <c:v>269.60000000000002</c:v>
                </c:pt>
                <c:pt idx="13267">
                  <c:v>269.3</c:v>
                </c:pt>
                <c:pt idx="13268">
                  <c:v>262.5</c:v>
                </c:pt>
                <c:pt idx="13269">
                  <c:v>268.60000000000002</c:v>
                </c:pt>
                <c:pt idx="13270">
                  <c:v>263.3</c:v>
                </c:pt>
                <c:pt idx="13271">
                  <c:v>262.10000000000002</c:v>
                </c:pt>
                <c:pt idx="13272">
                  <c:v>266.7</c:v>
                </c:pt>
                <c:pt idx="13273">
                  <c:v>265.60000000000002</c:v>
                </c:pt>
                <c:pt idx="13274">
                  <c:v>264.39999999999998</c:v>
                </c:pt>
                <c:pt idx="13275">
                  <c:v>260.8</c:v>
                </c:pt>
                <c:pt idx="13276">
                  <c:v>268.60000000000002</c:v>
                </c:pt>
                <c:pt idx="13277">
                  <c:v>268.7</c:v>
                </c:pt>
                <c:pt idx="13278">
                  <c:v>260.7</c:v>
                </c:pt>
                <c:pt idx="13279">
                  <c:v>258.3</c:v>
                </c:pt>
                <c:pt idx="13280">
                  <c:v>268</c:v>
                </c:pt>
                <c:pt idx="13281">
                  <c:v>262.8</c:v>
                </c:pt>
                <c:pt idx="13282">
                  <c:v>268.60000000000002</c:v>
                </c:pt>
                <c:pt idx="13283">
                  <c:v>268</c:v>
                </c:pt>
                <c:pt idx="13284">
                  <c:v>264.7</c:v>
                </c:pt>
                <c:pt idx="13285">
                  <c:v>264.8</c:v>
                </c:pt>
                <c:pt idx="13286">
                  <c:v>268</c:v>
                </c:pt>
                <c:pt idx="13287">
                  <c:v>268.60000000000002</c:v>
                </c:pt>
                <c:pt idx="13288">
                  <c:v>266.7</c:v>
                </c:pt>
                <c:pt idx="13289">
                  <c:v>267.3</c:v>
                </c:pt>
                <c:pt idx="13290">
                  <c:v>264.7</c:v>
                </c:pt>
                <c:pt idx="13291">
                  <c:v>262.10000000000002</c:v>
                </c:pt>
                <c:pt idx="13292">
                  <c:v>257.8</c:v>
                </c:pt>
                <c:pt idx="13293">
                  <c:v>262.7</c:v>
                </c:pt>
                <c:pt idx="13294">
                  <c:v>266.3</c:v>
                </c:pt>
                <c:pt idx="13295">
                  <c:v>258.2</c:v>
                </c:pt>
                <c:pt idx="13296">
                  <c:v>265.60000000000002</c:v>
                </c:pt>
                <c:pt idx="13297">
                  <c:v>263</c:v>
                </c:pt>
                <c:pt idx="13298">
                  <c:v>265.10000000000002</c:v>
                </c:pt>
                <c:pt idx="13299">
                  <c:v>261.8</c:v>
                </c:pt>
                <c:pt idx="13300">
                  <c:v>266.3</c:v>
                </c:pt>
                <c:pt idx="13301">
                  <c:v>264.3</c:v>
                </c:pt>
                <c:pt idx="13302">
                  <c:v>265.60000000000002</c:v>
                </c:pt>
                <c:pt idx="13303">
                  <c:v>263.39999999999998</c:v>
                </c:pt>
                <c:pt idx="13304">
                  <c:v>266.7</c:v>
                </c:pt>
                <c:pt idx="13305">
                  <c:v>259.8</c:v>
                </c:pt>
                <c:pt idx="13306">
                  <c:v>267.39999999999998</c:v>
                </c:pt>
                <c:pt idx="13307">
                  <c:v>268</c:v>
                </c:pt>
                <c:pt idx="13308">
                  <c:v>261.7</c:v>
                </c:pt>
                <c:pt idx="13309">
                  <c:v>263</c:v>
                </c:pt>
                <c:pt idx="13310">
                  <c:v>263</c:v>
                </c:pt>
                <c:pt idx="13311">
                  <c:v>266.7</c:v>
                </c:pt>
                <c:pt idx="13312">
                  <c:v>266.7</c:v>
                </c:pt>
                <c:pt idx="13313">
                  <c:v>257.89999999999998</c:v>
                </c:pt>
                <c:pt idx="13314">
                  <c:v>250</c:v>
                </c:pt>
                <c:pt idx="13315">
                  <c:v>262.5</c:v>
                </c:pt>
                <c:pt idx="13316">
                  <c:v>265</c:v>
                </c:pt>
                <c:pt idx="13317">
                  <c:v>264.60000000000002</c:v>
                </c:pt>
                <c:pt idx="13318">
                  <c:v>258.89999999999998</c:v>
                </c:pt>
                <c:pt idx="13319">
                  <c:v>263.3</c:v>
                </c:pt>
                <c:pt idx="13320">
                  <c:v>263.7</c:v>
                </c:pt>
                <c:pt idx="13321">
                  <c:v>258.2</c:v>
                </c:pt>
                <c:pt idx="13322">
                  <c:v>257.89999999999998</c:v>
                </c:pt>
                <c:pt idx="13323">
                  <c:v>256.8</c:v>
                </c:pt>
                <c:pt idx="13324">
                  <c:v>261.39999999999998</c:v>
                </c:pt>
                <c:pt idx="13325">
                  <c:v>257.3</c:v>
                </c:pt>
                <c:pt idx="13326">
                  <c:v>260.7</c:v>
                </c:pt>
                <c:pt idx="13327">
                  <c:v>261</c:v>
                </c:pt>
                <c:pt idx="13328">
                  <c:v>261.10000000000002</c:v>
                </c:pt>
                <c:pt idx="13329">
                  <c:v>258.7</c:v>
                </c:pt>
                <c:pt idx="13330">
                  <c:v>256.5</c:v>
                </c:pt>
                <c:pt idx="13331">
                  <c:v>261</c:v>
                </c:pt>
                <c:pt idx="13332">
                  <c:v>257.8</c:v>
                </c:pt>
                <c:pt idx="13333">
                  <c:v>258.39999999999998</c:v>
                </c:pt>
                <c:pt idx="13334">
                  <c:v>259.8</c:v>
                </c:pt>
                <c:pt idx="13335">
                  <c:v>260.7</c:v>
                </c:pt>
                <c:pt idx="13336">
                  <c:v>259.3</c:v>
                </c:pt>
                <c:pt idx="13337">
                  <c:v>258.10000000000002</c:v>
                </c:pt>
                <c:pt idx="13338">
                  <c:v>257.7</c:v>
                </c:pt>
                <c:pt idx="13339">
                  <c:v>258.39999999999998</c:v>
                </c:pt>
                <c:pt idx="13340">
                  <c:v>259.7</c:v>
                </c:pt>
                <c:pt idx="13341">
                  <c:v>255.8</c:v>
                </c:pt>
                <c:pt idx="13342">
                  <c:v>257.3</c:v>
                </c:pt>
                <c:pt idx="13343">
                  <c:v>254.1</c:v>
                </c:pt>
                <c:pt idx="13344">
                  <c:v>258.7</c:v>
                </c:pt>
                <c:pt idx="13345">
                  <c:v>255.5</c:v>
                </c:pt>
                <c:pt idx="13346">
                  <c:v>253.9</c:v>
                </c:pt>
                <c:pt idx="13347">
                  <c:v>249</c:v>
                </c:pt>
                <c:pt idx="13348">
                  <c:v>258.7</c:v>
                </c:pt>
                <c:pt idx="13349">
                  <c:v>258.8</c:v>
                </c:pt>
                <c:pt idx="13350">
                  <c:v>243.9</c:v>
                </c:pt>
                <c:pt idx="13351">
                  <c:v>249.4</c:v>
                </c:pt>
                <c:pt idx="13352">
                  <c:v>255</c:v>
                </c:pt>
                <c:pt idx="13353">
                  <c:v>257.60000000000002</c:v>
                </c:pt>
                <c:pt idx="13354">
                  <c:v>249.6</c:v>
                </c:pt>
                <c:pt idx="13355">
                  <c:v>257.5</c:v>
                </c:pt>
                <c:pt idx="13356">
                  <c:v>257.8</c:v>
                </c:pt>
                <c:pt idx="13357">
                  <c:v>258</c:v>
                </c:pt>
                <c:pt idx="13358">
                  <c:v>254.7</c:v>
                </c:pt>
                <c:pt idx="13359">
                  <c:v>257.7</c:v>
                </c:pt>
                <c:pt idx="13360">
                  <c:v>256.8</c:v>
                </c:pt>
                <c:pt idx="13361">
                  <c:v>254.7</c:v>
                </c:pt>
                <c:pt idx="13362">
                  <c:v>256.7</c:v>
                </c:pt>
                <c:pt idx="13363">
                  <c:v>256.10000000000002</c:v>
                </c:pt>
                <c:pt idx="13364">
                  <c:v>256.10000000000002</c:v>
                </c:pt>
                <c:pt idx="13365">
                  <c:v>257.60000000000002</c:v>
                </c:pt>
                <c:pt idx="13366">
                  <c:v>246.1</c:v>
                </c:pt>
                <c:pt idx="13367">
                  <c:v>253</c:v>
                </c:pt>
                <c:pt idx="13368">
                  <c:v>256.7</c:v>
                </c:pt>
                <c:pt idx="13369">
                  <c:v>256.10000000000002</c:v>
                </c:pt>
                <c:pt idx="13370">
                  <c:v>250.6</c:v>
                </c:pt>
                <c:pt idx="13371">
                  <c:v>256.7</c:v>
                </c:pt>
                <c:pt idx="13372">
                  <c:v>252.8</c:v>
                </c:pt>
                <c:pt idx="13373">
                  <c:v>254.1</c:v>
                </c:pt>
                <c:pt idx="13374">
                  <c:v>252.8</c:v>
                </c:pt>
                <c:pt idx="13375">
                  <c:v>255.1</c:v>
                </c:pt>
                <c:pt idx="13376">
                  <c:v>253.7</c:v>
                </c:pt>
                <c:pt idx="13377">
                  <c:v>254.7</c:v>
                </c:pt>
                <c:pt idx="13378">
                  <c:v>251.7</c:v>
                </c:pt>
                <c:pt idx="13379">
                  <c:v>251.9</c:v>
                </c:pt>
                <c:pt idx="13380">
                  <c:v>254.7</c:v>
                </c:pt>
                <c:pt idx="13381">
                  <c:v>249.8</c:v>
                </c:pt>
                <c:pt idx="13382">
                  <c:v>253.2</c:v>
                </c:pt>
                <c:pt idx="13383">
                  <c:v>251.8</c:v>
                </c:pt>
                <c:pt idx="13384">
                  <c:v>248.7</c:v>
                </c:pt>
                <c:pt idx="13385">
                  <c:v>247.6</c:v>
                </c:pt>
                <c:pt idx="13386">
                  <c:v>254.7</c:v>
                </c:pt>
                <c:pt idx="13387">
                  <c:v>250.9</c:v>
                </c:pt>
                <c:pt idx="13388">
                  <c:v>255.4</c:v>
                </c:pt>
                <c:pt idx="13389">
                  <c:v>255.7</c:v>
                </c:pt>
                <c:pt idx="13390">
                  <c:v>249.9</c:v>
                </c:pt>
                <c:pt idx="13391">
                  <c:v>253.8</c:v>
                </c:pt>
                <c:pt idx="13392">
                  <c:v>257.7</c:v>
                </c:pt>
                <c:pt idx="13393">
                  <c:v>255.8</c:v>
                </c:pt>
                <c:pt idx="13394">
                  <c:v>254.4</c:v>
                </c:pt>
                <c:pt idx="13395">
                  <c:v>256.7</c:v>
                </c:pt>
                <c:pt idx="13396">
                  <c:v>249.6</c:v>
                </c:pt>
                <c:pt idx="13397">
                  <c:v>250.7</c:v>
                </c:pt>
                <c:pt idx="13398">
                  <c:v>252.7</c:v>
                </c:pt>
                <c:pt idx="13399">
                  <c:v>249.9</c:v>
                </c:pt>
                <c:pt idx="13400">
                  <c:v>253.1</c:v>
                </c:pt>
                <c:pt idx="13401">
                  <c:v>253.8</c:v>
                </c:pt>
                <c:pt idx="13402">
                  <c:v>254.4</c:v>
                </c:pt>
                <c:pt idx="13403">
                  <c:v>253.1</c:v>
                </c:pt>
                <c:pt idx="13404">
                  <c:v>254.7</c:v>
                </c:pt>
                <c:pt idx="13405">
                  <c:v>250.7</c:v>
                </c:pt>
                <c:pt idx="13406">
                  <c:v>244.1</c:v>
                </c:pt>
                <c:pt idx="13407">
                  <c:v>252.6</c:v>
                </c:pt>
                <c:pt idx="13408">
                  <c:v>239.9</c:v>
                </c:pt>
                <c:pt idx="13409">
                  <c:v>246.7</c:v>
                </c:pt>
                <c:pt idx="13410">
                  <c:v>245.9</c:v>
                </c:pt>
                <c:pt idx="13411">
                  <c:v>251.8</c:v>
                </c:pt>
                <c:pt idx="13412">
                  <c:v>249.1</c:v>
                </c:pt>
                <c:pt idx="13413">
                  <c:v>248.8</c:v>
                </c:pt>
                <c:pt idx="13414">
                  <c:v>244.1</c:v>
                </c:pt>
                <c:pt idx="13415">
                  <c:v>245.6</c:v>
                </c:pt>
                <c:pt idx="13416">
                  <c:v>248.8</c:v>
                </c:pt>
                <c:pt idx="13417">
                  <c:v>249.2</c:v>
                </c:pt>
                <c:pt idx="13418">
                  <c:v>249.1</c:v>
                </c:pt>
                <c:pt idx="13419">
                  <c:v>248.8</c:v>
                </c:pt>
                <c:pt idx="13420">
                  <c:v>248.5</c:v>
                </c:pt>
                <c:pt idx="13421">
                  <c:v>247.8</c:v>
                </c:pt>
                <c:pt idx="13422">
                  <c:v>244.9</c:v>
                </c:pt>
                <c:pt idx="13423">
                  <c:v>246.4</c:v>
                </c:pt>
                <c:pt idx="13424">
                  <c:v>241.2</c:v>
                </c:pt>
                <c:pt idx="13425">
                  <c:v>237.1</c:v>
                </c:pt>
                <c:pt idx="13426">
                  <c:v>247.5</c:v>
                </c:pt>
                <c:pt idx="13427">
                  <c:v>246.8</c:v>
                </c:pt>
                <c:pt idx="13428">
                  <c:v>246.8</c:v>
                </c:pt>
                <c:pt idx="13429">
                  <c:v>246.2</c:v>
                </c:pt>
                <c:pt idx="13430">
                  <c:v>245.5</c:v>
                </c:pt>
                <c:pt idx="13431">
                  <c:v>244.8</c:v>
                </c:pt>
                <c:pt idx="13432">
                  <c:v>242.8</c:v>
                </c:pt>
                <c:pt idx="13433">
                  <c:v>243.6</c:v>
                </c:pt>
                <c:pt idx="13434">
                  <c:v>244.8</c:v>
                </c:pt>
                <c:pt idx="13435">
                  <c:v>244.5</c:v>
                </c:pt>
                <c:pt idx="13436">
                  <c:v>243.9</c:v>
                </c:pt>
                <c:pt idx="13437">
                  <c:v>242.9</c:v>
                </c:pt>
                <c:pt idx="13438">
                  <c:v>242.6</c:v>
                </c:pt>
                <c:pt idx="13439">
                  <c:v>242.5</c:v>
                </c:pt>
                <c:pt idx="13440">
                  <c:v>239.9</c:v>
                </c:pt>
                <c:pt idx="13441">
                  <c:v>241.9</c:v>
                </c:pt>
                <c:pt idx="13442">
                  <c:v>241.9</c:v>
                </c:pt>
                <c:pt idx="13443">
                  <c:v>238.9</c:v>
                </c:pt>
                <c:pt idx="13444">
                  <c:v>239.1</c:v>
                </c:pt>
                <c:pt idx="13445">
                  <c:v>237.3</c:v>
                </c:pt>
                <c:pt idx="13446">
                  <c:v>240.9</c:v>
                </c:pt>
                <c:pt idx="13447">
                  <c:v>237.7</c:v>
                </c:pt>
                <c:pt idx="13448">
                  <c:v>237.4</c:v>
                </c:pt>
                <c:pt idx="13449">
                  <c:v>239.8</c:v>
                </c:pt>
                <c:pt idx="13450">
                  <c:v>231.2</c:v>
                </c:pt>
                <c:pt idx="13451">
                  <c:v>234.5</c:v>
                </c:pt>
                <c:pt idx="13452">
                  <c:v>238.9</c:v>
                </c:pt>
                <c:pt idx="13453">
                  <c:v>237</c:v>
                </c:pt>
                <c:pt idx="13454">
                  <c:v>236.2</c:v>
                </c:pt>
                <c:pt idx="13455">
                  <c:v>238.9</c:v>
                </c:pt>
                <c:pt idx="13456">
                  <c:v>234.8</c:v>
                </c:pt>
                <c:pt idx="13457">
                  <c:v>230.3</c:v>
                </c:pt>
                <c:pt idx="13458">
                  <c:v>235.9</c:v>
                </c:pt>
                <c:pt idx="13459">
                  <c:v>234.6</c:v>
                </c:pt>
                <c:pt idx="13460">
                  <c:v>227.1</c:v>
                </c:pt>
                <c:pt idx="13461">
                  <c:v>236.9</c:v>
                </c:pt>
                <c:pt idx="13462">
                  <c:v>232.7</c:v>
                </c:pt>
                <c:pt idx="13463">
                  <c:v>230.6</c:v>
                </c:pt>
                <c:pt idx="13464">
                  <c:v>233</c:v>
                </c:pt>
                <c:pt idx="13465">
                  <c:v>234.6</c:v>
                </c:pt>
                <c:pt idx="13466">
                  <c:v>234.6</c:v>
                </c:pt>
                <c:pt idx="13467">
                  <c:v>233.9</c:v>
                </c:pt>
                <c:pt idx="13468">
                  <c:v>230.4</c:v>
                </c:pt>
                <c:pt idx="13469">
                  <c:v>234.3</c:v>
                </c:pt>
                <c:pt idx="13470">
                  <c:v>226.2</c:v>
                </c:pt>
                <c:pt idx="13471">
                  <c:v>235.6</c:v>
                </c:pt>
                <c:pt idx="13472">
                  <c:v>231.6</c:v>
                </c:pt>
                <c:pt idx="13473">
                  <c:v>231.9</c:v>
                </c:pt>
                <c:pt idx="13474">
                  <c:v>225.9</c:v>
                </c:pt>
                <c:pt idx="13475">
                  <c:v>233.3</c:v>
                </c:pt>
                <c:pt idx="13476">
                  <c:v>234.9</c:v>
                </c:pt>
                <c:pt idx="13477">
                  <c:v>233.6</c:v>
                </c:pt>
                <c:pt idx="13478">
                  <c:v>227.7</c:v>
                </c:pt>
                <c:pt idx="13479">
                  <c:v>232.8</c:v>
                </c:pt>
                <c:pt idx="13480">
                  <c:v>229.4</c:v>
                </c:pt>
                <c:pt idx="13481">
                  <c:v>227.9</c:v>
                </c:pt>
                <c:pt idx="13482">
                  <c:v>234.9</c:v>
                </c:pt>
                <c:pt idx="13483">
                  <c:v>231.3</c:v>
                </c:pt>
                <c:pt idx="13484">
                  <c:v>233.2</c:v>
                </c:pt>
                <c:pt idx="13485">
                  <c:v>231</c:v>
                </c:pt>
                <c:pt idx="13486">
                  <c:v>233.3</c:v>
                </c:pt>
                <c:pt idx="13487">
                  <c:v>230.7</c:v>
                </c:pt>
                <c:pt idx="13488">
                  <c:v>233.9</c:v>
                </c:pt>
                <c:pt idx="13489">
                  <c:v>230.4</c:v>
                </c:pt>
                <c:pt idx="13490">
                  <c:v>230.9</c:v>
                </c:pt>
                <c:pt idx="13491">
                  <c:v>233.9</c:v>
                </c:pt>
                <c:pt idx="13492">
                  <c:v>224.9</c:v>
                </c:pt>
                <c:pt idx="13493">
                  <c:v>232.3</c:v>
                </c:pt>
                <c:pt idx="13494">
                  <c:v>229</c:v>
                </c:pt>
                <c:pt idx="13495">
                  <c:v>229.6</c:v>
                </c:pt>
                <c:pt idx="13496">
                  <c:v>233</c:v>
                </c:pt>
                <c:pt idx="13497">
                  <c:v>233.9</c:v>
                </c:pt>
                <c:pt idx="13498">
                  <c:v>232</c:v>
                </c:pt>
                <c:pt idx="13499">
                  <c:v>230.6</c:v>
                </c:pt>
                <c:pt idx="13500">
                  <c:v>231</c:v>
                </c:pt>
                <c:pt idx="13501">
                  <c:v>224.3</c:v>
                </c:pt>
                <c:pt idx="13502">
                  <c:v>232.2</c:v>
                </c:pt>
                <c:pt idx="13503">
                  <c:v>235.9</c:v>
                </c:pt>
                <c:pt idx="13504">
                  <c:v>231.1</c:v>
                </c:pt>
                <c:pt idx="13505">
                  <c:v>230.2</c:v>
                </c:pt>
                <c:pt idx="13506">
                  <c:v>228.1</c:v>
                </c:pt>
                <c:pt idx="13507">
                  <c:v>234.9</c:v>
                </c:pt>
                <c:pt idx="13508">
                  <c:v>232.3</c:v>
                </c:pt>
                <c:pt idx="13509">
                  <c:v>235.9</c:v>
                </c:pt>
                <c:pt idx="13510">
                  <c:v>234.6</c:v>
                </c:pt>
                <c:pt idx="13511">
                  <c:v>234.6</c:v>
                </c:pt>
                <c:pt idx="13512">
                  <c:v>234.9</c:v>
                </c:pt>
                <c:pt idx="13513">
                  <c:v>233.3</c:v>
                </c:pt>
                <c:pt idx="13514">
                  <c:v>233.9</c:v>
                </c:pt>
                <c:pt idx="13515">
                  <c:v>232</c:v>
                </c:pt>
                <c:pt idx="13516">
                  <c:v>229.9</c:v>
                </c:pt>
                <c:pt idx="13517">
                  <c:v>233.9</c:v>
                </c:pt>
                <c:pt idx="13518">
                  <c:v>236.9</c:v>
                </c:pt>
                <c:pt idx="13519">
                  <c:v>234.3</c:v>
                </c:pt>
                <c:pt idx="13520">
                  <c:v>235.6</c:v>
                </c:pt>
                <c:pt idx="13521">
                  <c:v>233</c:v>
                </c:pt>
                <c:pt idx="13522">
                  <c:v>235.6</c:v>
                </c:pt>
                <c:pt idx="13523">
                  <c:v>228.4</c:v>
                </c:pt>
                <c:pt idx="13524">
                  <c:v>236.8</c:v>
                </c:pt>
                <c:pt idx="13525">
                  <c:v>228.9</c:v>
                </c:pt>
                <c:pt idx="13526">
                  <c:v>235.6</c:v>
                </c:pt>
                <c:pt idx="13527">
                  <c:v>235</c:v>
                </c:pt>
                <c:pt idx="13528">
                  <c:v>230.9</c:v>
                </c:pt>
                <c:pt idx="13529">
                  <c:v>234.9</c:v>
                </c:pt>
                <c:pt idx="13530">
                  <c:v>230.1</c:v>
                </c:pt>
                <c:pt idx="13531">
                  <c:v>232</c:v>
                </c:pt>
                <c:pt idx="13532">
                  <c:v>233.9</c:v>
                </c:pt>
                <c:pt idx="13533">
                  <c:v>234.9</c:v>
                </c:pt>
                <c:pt idx="13534">
                  <c:v>230.2</c:v>
                </c:pt>
                <c:pt idx="13535">
                  <c:v>234.9</c:v>
                </c:pt>
                <c:pt idx="13536">
                  <c:v>234.9</c:v>
                </c:pt>
                <c:pt idx="13537">
                  <c:v>234.9</c:v>
                </c:pt>
                <c:pt idx="13538">
                  <c:v>234.9</c:v>
                </c:pt>
                <c:pt idx="13539">
                  <c:v>235.9</c:v>
                </c:pt>
                <c:pt idx="13540">
                  <c:v>233.6</c:v>
                </c:pt>
                <c:pt idx="13541">
                  <c:v>233.6</c:v>
                </c:pt>
                <c:pt idx="13542">
                  <c:v>234.9</c:v>
                </c:pt>
                <c:pt idx="13543">
                  <c:v>235.9</c:v>
                </c:pt>
                <c:pt idx="13544">
                  <c:v>233.3</c:v>
                </c:pt>
                <c:pt idx="13545">
                  <c:v>234.9</c:v>
                </c:pt>
                <c:pt idx="13546">
                  <c:v>233.9</c:v>
                </c:pt>
                <c:pt idx="13547">
                  <c:v>233.9</c:v>
                </c:pt>
                <c:pt idx="13548">
                  <c:v>235.9</c:v>
                </c:pt>
                <c:pt idx="13549">
                  <c:v>226.2</c:v>
                </c:pt>
                <c:pt idx="13550">
                  <c:v>235.6</c:v>
                </c:pt>
                <c:pt idx="13551">
                  <c:v>236.9</c:v>
                </c:pt>
                <c:pt idx="13552">
                  <c:v>233.7</c:v>
                </c:pt>
                <c:pt idx="13553">
                  <c:v>232.3</c:v>
                </c:pt>
                <c:pt idx="13554">
                  <c:v>235.9</c:v>
                </c:pt>
                <c:pt idx="13555">
                  <c:v>235.9</c:v>
                </c:pt>
                <c:pt idx="13556">
                  <c:v>232</c:v>
                </c:pt>
                <c:pt idx="13557">
                  <c:v>234.9</c:v>
                </c:pt>
                <c:pt idx="13558">
                  <c:v>233.3</c:v>
                </c:pt>
                <c:pt idx="13559">
                  <c:v>235.2</c:v>
                </c:pt>
                <c:pt idx="13560">
                  <c:v>235</c:v>
                </c:pt>
                <c:pt idx="13561">
                  <c:v>234.9</c:v>
                </c:pt>
                <c:pt idx="13562">
                  <c:v>234.9</c:v>
                </c:pt>
                <c:pt idx="13563">
                  <c:v>230.1</c:v>
                </c:pt>
                <c:pt idx="13564">
                  <c:v>234</c:v>
                </c:pt>
                <c:pt idx="13565">
                  <c:v>229.9</c:v>
                </c:pt>
                <c:pt idx="13566">
                  <c:v>231</c:v>
                </c:pt>
                <c:pt idx="13567">
                  <c:v>234.6</c:v>
                </c:pt>
                <c:pt idx="13568">
                  <c:v>235.3</c:v>
                </c:pt>
                <c:pt idx="13569">
                  <c:v>234.9</c:v>
                </c:pt>
                <c:pt idx="13570">
                  <c:v>234.4</c:v>
                </c:pt>
                <c:pt idx="13571">
                  <c:v>229.6</c:v>
                </c:pt>
                <c:pt idx="13572">
                  <c:v>235.8</c:v>
                </c:pt>
                <c:pt idx="13573">
                  <c:v>231.3</c:v>
                </c:pt>
                <c:pt idx="13574">
                  <c:v>233.3</c:v>
                </c:pt>
                <c:pt idx="13575">
                  <c:v>232</c:v>
                </c:pt>
                <c:pt idx="13576">
                  <c:v>228.9</c:v>
                </c:pt>
                <c:pt idx="13577">
                  <c:v>234.3</c:v>
                </c:pt>
                <c:pt idx="13578">
                  <c:v>234</c:v>
                </c:pt>
                <c:pt idx="13579">
                  <c:v>233.3</c:v>
                </c:pt>
                <c:pt idx="13580">
                  <c:v>232.6</c:v>
                </c:pt>
                <c:pt idx="13581">
                  <c:v>239.8</c:v>
                </c:pt>
                <c:pt idx="13582">
                  <c:v>239.6</c:v>
                </c:pt>
                <c:pt idx="13583">
                  <c:v>238.9</c:v>
                </c:pt>
                <c:pt idx="13584">
                  <c:v>239.9</c:v>
                </c:pt>
                <c:pt idx="13585">
                  <c:v>242.3</c:v>
                </c:pt>
                <c:pt idx="13586">
                  <c:v>240.8</c:v>
                </c:pt>
                <c:pt idx="13587">
                  <c:v>242.9</c:v>
                </c:pt>
                <c:pt idx="13588">
                  <c:v>245.2</c:v>
                </c:pt>
                <c:pt idx="13589">
                  <c:v>246.5</c:v>
                </c:pt>
                <c:pt idx="13590">
                  <c:v>247.8</c:v>
                </c:pt>
                <c:pt idx="13591">
                  <c:v>246.5</c:v>
                </c:pt>
                <c:pt idx="13592">
                  <c:v>246.5</c:v>
                </c:pt>
                <c:pt idx="13593">
                  <c:v>240</c:v>
                </c:pt>
                <c:pt idx="13594">
                  <c:v>245.6</c:v>
                </c:pt>
                <c:pt idx="13595">
                  <c:v>246.1</c:v>
                </c:pt>
                <c:pt idx="13596">
                  <c:v>244.9</c:v>
                </c:pt>
                <c:pt idx="13597">
                  <c:v>245.8</c:v>
                </c:pt>
                <c:pt idx="13598">
                  <c:v>247.2</c:v>
                </c:pt>
                <c:pt idx="13599">
                  <c:v>236</c:v>
                </c:pt>
                <c:pt idx="13600">
                  <c:v>246.2</c:v>
                </c:pt>
                <c:pt idx="13601">
                  <c:v>242.2</c:v>
                </c:pt>
                <c:pt idx="13602">
                  <c:v>244.8</c:v>
                </c:pt>
                <c:pt idx="13603">
                  <c:v>246.8</c:v>
                </c:pt>
                <c:pt idx="13604">
                  <c:v>244.9</c:v>
                </c:pt>
                <c:pt idx="13605">
                  <c:v>246.8</c:v>
                </c:pt>
                <c:pt idx="13606">
                  <c:v>246.2</c:v>
                </c:pt>
                <c:pt idx="13607">
                  <c:v>247.5</c:v>
                </c:pt>
                <c:pt idx="13608">
                  <c:v>248.8</c:v>
                </c:pt>
                <c:pt idx="13609">
                  <c:v>248.3</c:v>
                </c:pt>
                <c:pt idx="13610">
                  <c:v>250.3</c:v>
                </c:pt>
                <c:pt idx="13611">
                  <c:v>241</c:v>
                </c:pt>
                <c:pt idx="13612">
                  <c:v>251.4</c:v>
                </c:pt>
                <c:pt idx="13613">
                  <c:v>253.4</c:v>
                </c:pt>
                <c:pt idx="13614">
                  <c:v>251.8</c:v>
                </c:pt>
                <c:pt idx="13615">
                  <c:v>248.9</c:v>
                </c:pt>
                <c:pt idx="13616">
                  <c:v>250.1</c:v>
                </c:pt>
                <c:pt idx="13617">
                  <c:v>248.9</c:v>
                </c:pt>
                <c:pt idx="13618">
                  <c:v>253.8</c:v>
                </c:pt>
                <c:pt idx="13619">
                  <c:v>251.2</c:v>
                </c:pt>
                <c:pt idx="13620">
                  <c:v>252.8</c:v>
                </c:pt>
                <c:pt idx="13621">
                  <c:v>248.3</c:v>
                </c:pt>
                <c:pt idx="13622">
                  <c:v>238.9</c:v>
                </c:pt>
                <c:pt idx="13623">
                  <c:v>246.7</c:v>
                </c:pt>
                <c:pt idx="13624">
                  <c:v>247.9</c:v>
                </c:pt>
                <c:pt idx="13625">
                  <c:v>245.2</c:v>
                </c:pt>
                <c:pt idx="13626">
                  <c:v>251.7</c:v>
                </c:pt>
                <c:pt idx="13627">
                  <c:v>244.3</c:v>
                </c:pt>
                <c:pt idx="13628">
                  <c:v>242.8</c:v>
                </c:pt>
                <c:pt idx="13629">
                  <c:v>251.7</c:v>
                </c:pt>
                <c:pt idx="13630">
                  <c:v>251.1</c:v>
                </c:pt>
                <c:pt idx="13631">
                  <c:v>248.5</c:v>
                </c:pt>
                <c:pt idx="13632">
                  <c:v>250.8</c:v>
                </c:pt>
                <c:pt idx="13633">
                  <c:v>250.1</c:v>
                </c:pt>
                <c:pt idx="13634">
                  <c:v>249.5</c:v>
                </c:pt>
                <c:pt idx="13635">
                  <c:v>248.8</c:v>
                </c:pt>
                <c:pt idx="13636">
                  <c:v>249.8</c:v>
                </c:pt>
                <c:pt idx="13637">
                  <c:v>248.5</c:v>
                </c:pt>
                <c:pt idx="13638">
                  <c:v>242.9</c:v>
                </c:pt>
                <c:pt idx="13639">
                  <c:v>246.3</c:v>
                </c:pt>
                <c:pt idx="13640">
                  <c:v>246.7</c:v>
                </c:pt>
                <c:pt idx="13641">
                  <c:v>248.8</c:v>
                </c:pt>
                <c:pt idx="13642">
                  <c:v>248.8</c:v>
                </c:pt>
                <c:pt idx="13643">
                  <c:v>244.9</c:v>
                </c:pt>
                <c:pt idx="13644">
                  <c:v>246.8</c:v>
                </c:pt>
                <c:pt idx="13645">
                  <c:v>244.9</c:v>
                </c:pt>
                <c:pt idx="13646">
                  <c:v>243.4</c:v>
                </c:pt>
                <c:pt idx="13647">
                  <c:v>242.9</c:v>
                </c:pt>
                <c:pt idx="13648">
                  <c:v>242.6</c:v>
                </c:pt>
                <c:pt idx="13649">
                  <c:v>243.8</c:v>
                </c:pt>
                <c:pt idx="13650">
                  <c:v>246.8</c:v>
                </c:pt>
                <c:pt idx="13651">
                  <c:v>247.5</c:v>
                </c:pt>
                <c:pt idx="13652">
                  <c:v>246.8</c:v>
                </c:pt>
                <c:pt idx="13653">
                  <c:v>241.9</c:v>
                </c:pt>
                <c:pt idx="13654">
                  <c:v>243.8</c:v>
                </c:pt>
                <c:pt idx="13655">
                  <c:v>244.5</c:v>
                </c:pt>
                <c:pt idx="13656">
                  <c:v>245.8</c:v>
                </c:pt>
                <c:pt idx="13657">
                  <c:v>242.8</c:v>
                </c:pt>
                <c:pt idx="13658">
                  <c:v>244.2</c:v>
                </c:pt>
                <c:pt idx="13659">
                  <c:v>237</c:v>
                </c:pt>
                <c:pt idx="13660">
                  <c:v>243.2</c:v>
                </c:pt>
                <c:pt idx="13661">
                  <c:v>244.5</c:v>
                </c:pt>
                <c:pt idx="13662">
                  <c:v>243.9</c:v>
                </c:pt>
                <c:pt idx="13663">
                  <c:v>239.5</c:v>
                </c:pt>
                <c:pt idx="13664">
                  <c:v>240.9</c:v>
                </c:pt>
                <c:pt idx="13665">
                  <c:v>234</c:v>
                </c:pt>
                <c:pt idx="13666">
                  <c:v>239.3</c:v>
                </c:pt>
                <c:pt idx="13667">
                  <c:v>237.9</c:v>
                </c:pt>
                <c:pt idx="13668">
                  <c:v>241.8</c:v>
                </c:pt>
                <c:pt idx="13669">
                  <c:v>240.2</c:v>
                </c:pt>
                <c:pt idx="13670">
                  <c:v>238.3</c:v>
                </c:pt>
                <c:pt idx="13671">
                  <c:v>239.9</c:v>
                </c:pt>
                <c:pt idx="13672">
                  <c:v>237.9</c:v>
                </c:pt>
                <c:pt idx="13673">
                  <c:v>242.5</c:v>
                </c:pt>
                <c:pt idx="13674">
                  <c:v>241.9</c:v>
                </c:pt>
                <c:pt idx="13675">
                  <c:v>241.9</c:v>
                </c:pt>
                <c:pt idx="13676">
                  <c:v>241.9</c:v>
                </c:pt>
                <c:pt idx="13677">
                  <c:v>241.9</c:v>
                </c:pt>
                <c:pt idx="13678">
                  <c:v>239.9</c:v>
                </c:pt>
                <c:pt idx="13679">
                  <c:v>243.2</c:v>
                </c:pt>
                <c:pt idx="13680">
                  <c:v>244.8</c:v>
                </c:pt>
                <c:pt idx="13681">
                  <c:v>240.6</c:v>
                </c:pt>
                <c:pt idx="13682">
                  <c:v>237.2</c:v>
                </c:pt>
                <c:pt idx="13683">
                  <c:v>244.8</c:v>
                </c:pt>
                <c:pt idx="13684">
                  <c:v>240.8</c:v>
                </c:pt>
                <c:pt idx="13685">
                  <c:v>245.5</c:v>
                </c:pt>
                <c:pt idx="13686">
                  <c:v>243.9</c:v>
                </c:pt>
                <c:pt idx="13687">
                  <c:v>244.8</c:v>
                </c:pt>
                <c:pt idx="13688">
                  <c:v>243.5</c:v>
                </c:pt>
                <c:pt idx="13689">
                  <c:v>242.9</c:v>
                </c:pt>
                <c:pt idx="13690">
                  <c:v>239.6</c:v>
                </c:pt>
                <c:pt idx="13691">
                  <c:v>240.8</c:v>
                </c:pt>
                <c:pt idx="13692">
                  <c:v>246.8</c:v>
                </c:pt>
                <c:pt idx="13693">
                  <c:v>244.8</c:v>
                </c:pt>
                <c:pt idx="13694">
                  <c:v>239</c:v>
                </c:pt>
                <c:pt idx="13695">
                  <c:v>241.8</c:v>
                </c:pt>
                <c:pt idx="13696">
                  <c:v>237.8</c:v>
                </c:pt>
                <c:pt idx="13697">
                  <c:v>245.8</c:v>
                </c:pt>
                <c:pt idx="13698">
                  <c:v>240</c:v>
                </c:pt>
                <c:pt idx="13699">
                  <c:v>243.2</c:v>
                </c:pt>
                <c:pt idx="13700">
                  <c:v>242.5</c:v>
                </c:pt>
                <c:pt idx="13701">
                  <c:v>242.9</c:v>
                </c:pt>
                <c:pt idx="13702">
                  <c:v>245.2</c:v>
                </c:pt>
                <c:pt idx="13703">
                  <c:v>244.5</c:v>
                </c:pt>
                <c:pt idx="13704">
                  <c:v>244.8</c:v>
                </c:pt>
                <c:pt idx="13705">
                  <c:v>242.2</c:v>
                </c:pt>
                <c:pt idx="13706">
                  <c:v>240.3</c:v>
                </c:pt>
                <c:pt idx="13707">
                  <c:v>242.8</c:v>
                </c:pt>
                <c:pt idx="13708">
                  <c:v>240.5</c:v>
                </c:pt>
                <c:pt idx="13709">
                  <c:v>245.8</c:v>
                </c:pt>
                <c:pt idx="13710">
                  <c:v>238</c:v>
                </c:pt>
                <c:pt idx="13711">
                  <c:v>245.9</c:v>
                </c:pt>
                <c:pt idx="13712">
                  <c:v>241.3</c:v>
                </c:pt>
                <c:pt idx="13713">
                  <c:v>248.8</c:v>
                </c:pt>
                <c:pt idx="13714">
                  <c:v>248.5</c:v>
                </c:pt>
                <c:pt idx="13715">
                  <c:v>247.8</c:v>
                </c:pt>
                <c:pt idx="13716">
                  <c:v>243.9</c:v>
                </c:pt>
                <c:pt idx="13717">
                  <c:v>246.8</c:v>
                </c:pt>
                <c:pt idx="13718">
                  <c:v>247.5</c:v>
                </c:pt>
                <c:pt idx="13719">
                  <c:v>243.9</c:v>
                </c:pt>
                <c:pt idx="13720">
                  <c:v>250.5</c:v>
                </c:pt>
                <c:pt idx="13721">
                  <c:v>251.8</c:v>
                </c:pt>
                <c:pt idx="13722">
                  <c:v>245.9</c:v>
                </c:pt>
                <c:pt idx="13723">
                  <c:v>250.4</c:v>
                </c:pt>
                <c:pt idx="13724">
                  <c:v>251.8</c:v>
                </c:pt>
                <c:pt idx="13725">
                  <c:v>253.7</c:v>
                </c:pt>
                <c:pt idx="13726">
                  <c:v>246</c:v>
                </c:pt>
                <c:pt idx="13727">
                  <c:v>253.5</c:v>
                </c:pt>
                <c:pt idx="13728">
                  <c:v>254.7</c:v>
                </c:pt>
                <c:pt idx="13729">
                  <c:v>254.4</c:v>
                </c:pt>
                <c:pt idx="13730">
                  <c:v>249.2</c:v>
                </c:pt>
                <c:pt idx="13731">
                  <c:v>254.6</c:v>
                </c:pt>
                <c:pt idx="13732">
                  <c:v>252.5</c:v>
                </c:pt>
                <c:pt idx="13733">
                  <c:v>251.1</c:v>
                </c:pt>
                <c:pt idx="13734">
                  <c:v>253.8</c:v>
                </c:pt>
                <c:pt idx="13735">
                  <c:v>254.8</c:v>
                </c:pt>
                <c:pt idx="13736">
                  <c:v>254.1</c:v>
                </c:pt>
                <c:pt idx="13737">
                  <c:v>249.9</c:v>
                </c:pt>
                <c:pt idx="13738">
                  <c:v>250.1</c:v>
                </c:pt>
                <c:pt idx="13739">
                  <c:v>248.2</c:v>
                </c:pt>
                <c:pt idx="13740">
                  <c:v>253.7</c:v>
                </c:pt>
                <c:pt idx="13741">
                  <c:v>251.4</c:v>
                </c:pt>
                <c:pt idx="13742">
                  <c:v>252.8</c:v>
                </c:pt>
                <c:pt idx="13743">
                  <c:v>254.7</c:v>
                </c:pt>
                <c:pt idx="13744">
                  <c:v>257.7</c:v>
                </c:pt>
                <c:pt idx="13745">
                  <c:v>249.3</c:v>
                </c:pt>
                <c:pt idx="13746">
                  <c:v>257.5</c:v>
                </c:pt>
                <c:pt idx="13747">
                  <c:v>258.39999999999998</c:v>
                </c:pt>
                <c:pt idx="13748">
                  <c:v>256.10000000000002</c:v>
                </c:pt>
                <c:pt idx="13749">
                  <c:v>258.7</c:v>
                </c:pt>
                <c:pt idx="13750">
                  <c:v>256.10000000000002</c:v>
                </c:pt>
                <c:pt idx="13751">
                  <c:v>257.39999999999998</c:v>
                </c:pt>
                <c:pt idx="13752">
                  <c:v>252.9</c:v>
                </c:pt>
                <c:pt idx="13753">
                  <c:v>257.10000000000002</c:v>
                </c:pt>
                <c:pt idx="13754">
                  <c:v>255.1</c:v>
                </c:pt>
                <c:pt idx="13755">
                  <c:v>245</c:v>
                </c:pt>
                <c:pt idx="13756">
                  <c:v>258.8</c:v>
                </c:pt>
                <c:pt idx="13757">
                  <c:v>256.8</c:v>
                </c:pt>
                <c:pt idx="13758">
                  <c:v>256.8</c:v>
                </c:pt>
                <c:pt idx="13759">
                  <c:v>254.1</c:v>
                </c:pt>
                <c:pt idx="13760">
                  <c:v>257.39999999999998</c:v>
                </c:pt>
                <c:pt idx="13761">
                  <c:v>258.7</c:v>
                </c:pt>
                <c:pt idx="13762">
                  <c:v>256.8</c:v>
                </c:pt>
                <c:pt idx="13763">
                  <c:v>252.8</c:v>
                </c:pt>
                <c:pt idx="13764">
                  <c:v>246</c:v>
                </c:pt>
                <c:pt idx="13765">
                  <c:v>252.7</c:v>
                </c:pt>
                <c:pt idx="13766">
                  <c:v>258.7</c:v>
                </c:pt>
                <c:pt idx="13767">
                  <c:v>245</c:v>
                </c:pt>
                <c:pt idx="13768">
                  <c:v>255.4</c:v>
                </c:pt>
                <c:pt idx="13769">
                  <c:v>256.10000000000002</c:v>
                </c:pt>
                <c:pt idx="13770">
                  <c:v>258.7</c:v>
                </c:pt>
                <c:pt idx="13771">
                  <c:v>254.4</c:v>
                </c:pt>
                <c:pt idx="13772">
                  <c:v>258.39999999999998</c:v>
                </c:pt>
                <c:pt idx="13773">
                  <c:v>260.7</c:v>
                </c:pt>
                <c:pt idx="13774">
                  <c:v>256.39999999999998</c:v>
                </c:pt>
                <c:pt idx="13775">
                  <c:v>257.7</c:v>
                </c:pt>
                <c:pt idx="13776">
                  <c:v>260.7</c:v>
                </c:pt>
                <c:pt idx="13777">
                  <c:v>254.1</c:v>
                </c:pt>
                <c:pt idx="13778">
                  <c:v>256.7</c:v>
                </c:pt>
                <c:pt idx="13779">
                  <c:v>260.7</c:v>
                </c:pt>
                <c:pt idx="13780">
                  <c:v>259.39999999999998</c:v>
                </c:pt>
                <c:pt idx="13781">
                  <c:v>258.7</c:v>
                </c:pt>
                <c:pt idx="13782">
                  <c:v>257.8</c:v>
                </c:pt>
                <c:pt idx="13783">
                  <c:v>257.8</c:v>
                </c:pt>
                <c:pt idx="13784">
                  <c:v>259</c:v>
                </c:pt>
                <c:pt idx="13785">
                  <c:v>258.8</c:v>
                </c:pt>
                <c:pt idx="13786">
                  <c:v>259.39999999999998</c:v>
                </c:pt>
                <c:pt idx="13787">
                  <c:v>260</c:v>
                </c:pt>
                <c:pt idx="13788">
                  <c:v>258.7</c:v>
                </c:pt>
                <c:pt idx="13789">
                  <c:v>253</c:v>
                </c:pt>
                <c:pt idx="13790">
                  <c:v>259.10000000000002</c:v>
                </c:pt>
                <c:pt idx="13791">
                  <c:v>252.9</c:v>
                </c:pt>
                <c:pt idx="13792">
                  <c:v>259.7</c:v>
                </c:pt>
                <c:pt idx="13793">
                  <c:v>255.8</c:v>
                </c:pt>
                <c:pt idx="13794">
                  <c:v>259.60000000000002</c:v>
                </c:pt>
                <c:pt idx="13795">
                  <c:v>258.7</c:v>
                </c:pt>
                <c:pt idx="13796">
                  <c:v>258.10000000000002</c:v>
                </c:pt>
                <c:pt idx="13797">
                  <c:v>255.8</c:v>
                </c:pt>
                <c:pt idx="13798">
                  <c:v>256.39999999999998</c:v>
                </c:pt>
                <c:pt idx="13799">
                  <c:v>259.7</c:v>
                </c:pt>
                <c:pt idx="13800">
                  <c:v>260.7</c:v>
                </c:pt>
                <c:pt idx="13801">
                  <c:v>257.7</c:v>
                </c:pt>
                <c:pt idx="13802">
                  <c:v>258.39999999999998</c:v>
                </c:pt>
                <c:pt idx="13803">
                  <c:v>258.7</c:v>
                </c:pt>
                <c:pt idx="13804">
                  <c:v>254</c:v>
                </c:pt>
                <c:pt idx="13805">
                  <c:v>253.5</c:v>
                </c:pt>
                <c:pt idx="13806">
                  <c:v>254.7</c:v>
                </c:pt>
                <c:pt idx="13807">
                  <c:v>259.39999999999998</c:v>
                </c:pt>
                <c:pt idx="13808">
                  <c:v>258.10000000000002</c:v>
                </c:pt>
                <c:pt idx="13809">
                  <c:v>253.8</c:v>
                </c:pt>
                <c:pt idx="13810">
                  <c:v>255.2</c:v>
                </c:pt>
                <c:pt idx="13811">
                  <c:v>255</c:v>
                </c:pt>
                <c:pt idx="13812">
                  <c:v>252.8</c:v>
                </c:pt>
                <c:pt idx="13813">
                  <c:v>256.10000000000002</c:v>
                </c:pt>
                <c:pt idx="13814">
                  <c:v>256.8</c:v>
                </c:pt>
                <c:pt idx="13815">
                  <c:v>254.8</c:v>
                </c:pt>
                <c:pt idx="13816">
                  <c:v>252.8</c:v>
                </c:pt>
                <c:pt idx="13817">
                  <c:v>252.8</c:v>
                </c:pt>
                <c:pt idx="13818">
                  <c:v>245</c:v>
                </c:pt>
                <c:pt idx="13819">
                  <c:v>252.7</c:v>
                </c:pt>
                <c:pt idx="13820">
                  <c:v>254.8</c:v>
                </c:pt>
                <c:pt idx="13821">
                  <c:v>249.9</c:v>
                </c:pt>
                <c:pt idx="13822">
                  <c:v>253.1</c:v>
                </c:pt>
                <c:pt idx="13823">
                  <c:v>254.4</c:v>
                </c:pt>
                <c:pt idx="13824">
                  <c:v>254.8</c:v>
                </c:pt>
                <c:pt idx="13825">
                  <c:v>252.2</c:v>
                </c:pt>
                <c:pt idx="13826">
                  <c:v>251.4</c:v>
                </c:pt>
                <c:pt idx="13827">
                  <c:v>253.8</c:v>
                </c:pt>
                <c:pt idx="13828">
                  <c:v>251.2</c:v>
                </c:pt>
                <c:pt idx="13829">
                  <c:v>250.4</c:v>
                </c:pt>
                <c:pt idx="13830">
                  <c:v>253.8</c:v>
                </c:pt>
                <c:pt idx="13831">
                  <c:v>250.1</c:v>
                </c:pt>
                <c:pt idx="13832">
                  <c:v>252.8</c:v>
                </c:pt>
                <c:pt idx="13833">
                  <c:v>244.9</c:v>
                </c:pt>
                <c:pt idx="13834">
                  <c:v>251.5</c:v>
                </c:pt>
                <c:pt idx="13835">
                  <c:v>251.4</c:v>
                </c:pt>
                <c:pt idx="13836">
                  <c:v>253.8</c:v>
                </c:pt>
                <c:pt idx="13837">
                  <c:v>244.5</c:v>
                </c:pt>
                <c:pt idx="13838">
                  <c:v>250.4</c:v>
                </c:pt>
                <c:pt idx="13839">
                  <c:v>250.8</c:v>
                </c:pt>
                <c:pt idx="13840">
                  <c:v>254.4</c:v>
                </c:pt>
                <c:pt idx="13841">
                  <c:v>246.6</c:v>
                </c:pt>
                <c:pt idx="13842">
                  <c:v>253.7</c:v>
                </c:pt>
                <c:pt idx="13843">
                  <c:v>252.4</c:v>
                </c:pt>
                <c:pt idx="13844">
                  <c:v>251.8</c:v>
                </c:pt>
                <c:pt idx="13845">
                  <c:v>253.7</c:v>
                </c:pt>
                <c:pt idx="13846">
                  <c:v>247.1</c:v>
                </c:pt>
                <c:pt idx="13847">
                  <c:v>251.8</c:v>
                </c:pt>
                <c:pt idx="13848">
                  <c:v>253.7</c:v>
                </c:pt>
                <c:pt idx="13849">
                  <c:v>241.9</c:v>
                </c:pt>
                <c:pt idx="13850">
                  <c:v>247.7</c:v>
                </c:pt>
                <c:pt idx="13851">
                  <c:v>252.8</c:v>
                </c:pt>
                <c:pt idx="13852">
                  <c:v>252.2</c:v>
                </c:pt>
                <c:pt idx="13853">
                  <c:v>250.8</c:v>
                </c:pt>
                <c:pt idx="13854">
                  <c:v>253.7</c:v>
                </c:pt>
                <c:pt idx="13855">
                  <c:v>253.4</c:v>
                </c:pt>
                <c:pt idx="13856">
                  <c:v>252.8</c:v>
                </c:pt>
                <c:pt idx="13857">
                  <c:v>252.8</c:v>
                </c:pt>
                <c:pt idx="13858">
                  <c:v>253.1</c:v>
                </c:pt>
                <c:pt idx="13859">
                  <c:v>247.3</c:v>
                </c:pt>
                <c:pt idx="13860">
                  <c:v>246.8</c:v>
                </c:pt>
                <c:pt idx="13861">
                  <c:v>244.4</c:v>
                </c:pt>
                <c:pt idx="13862">
                  <c:v>251.1</c:v>
                </c:pt>
                <c:pt idx="13863">
                  <c:v>251.8</c:v>
                </c:pt>
                <c:pt idx="13864">
                  <c:v>248.1</c:v>
                </c:pt>
                <c:pt idx="13865">
                  <c:v>246.3</c:v>
                </c:pt>
                <c:pt idx="13866">
                  <c:v>252.6</c:v>
                </c:pt>
                <c:pt idx="13867">
                  <c:v>252.5</c:v>
                </c:pt>
                <c:pt idx="13868">
                  <c:v>252.4</c:v>
                </c:pt>
                <c:pt idx="13869">
                  <c:v>252.8</c:v>
                </c:pt>
                <c:pt idx="13870">
                  <c:v>250.2</c:v>
                </c:pt>
                <c:pt idx="13871">
                  <c:v>243.6</c:v>
                </c:pt>
                <c:pt idx="13872">
                  <c:v>252.7</c:v>
                </c:pt>
                <c:pt idx="13873">
                  <c:v>249.6</c:v>
                </c:pt>
                <c:pt idx="13874">
                  <c:v>246.8</c:v>
                </c:pt>
                <c:pt idx="13875">
                  <c:v>251.8</c:v>
                </c:pt>
                <c:pt idx="13876">
                  <c:v>252.1</c:v>
                </c:pt>
                <c:pt idx="13877">
                  <c:v>249.5</c:v>
                </c:pt>
                <c:pt idx="13878">
                  <c:v>249.8</c:v>
                </c:pt>
                <c:pt idx="13879">
                  <c:v>252.1</c:v>
                </c:pt>
                <c:pt idx="13880">
                  <c:v>252.1</c:v>
                </c:pt>
                <c:pt idx="13881">
                  <c:v>250.8</c:v>
                </c:pt>
                <c:pt idx="13882">
                  <c:v>246.4</c:v>
                </c:pt>
                <c:pt idx="13883">
                  <c:v>252.4</c:v>
                </c:pt>
                <c:pt idx="13884">
                  <c:v>249.8</c:v>
                </c:pt>
                <c:pt idx="13885">
                  <c:v>250.2</c:v>
                </c:pt>
                <c:pt idx="13886">
                  <c:v>250.1</c:v>
                </c:pt>
                <c:pt idx="13887">
                  <c:v>249.8</c:v>
                </c:pt>
                <c:pt idx="13888">
                  <c:v>249.1</c:v>
                </c:pt>
                <c:pt idx="13889">
                  <c:v>252.4</c:v>
                </c:pt>
                <c:pt idx="13890">
                  <c:v>245</c:v>
                </c:pt>
                <c:pt idx="13891">
                  <c:v>250.5</c:v>
                </c:pt>
                <c:pt idx="13892">
                  <c:v>252.4</c:v>
                </c:pt>
                <c:pt idx="13893">
                  <c:v>242</c:v>
                </c:pt>
                <c:pt idx="13894">
                  <c:v>251.8</c:v>
                </c:pt>
                <c:pt idx="13895">
                  <c:v>255.7</c:v>
                </c:pt>
                <c:pt idx="13896">
                  <c:v>250.9</c:v>
                </c:pt>
                <c:pt idx="13897">
                  <c:v>252.8</c:v>
                </c:pt>
                <c:pt idx="13898">
                  <c:v>250.2</c:v>
                </c:pt>
                <c:pt idx="13899">
                  <c:v>253.7</c:v>
                </c:pt>
                <c:pt idx="13900">
                  <c:v>248.4</c:v>
                </c:pt>
                <c:pt idx="13901">
                  <c:v>251.2</c:v>
                </c:pt>
                <c:pt idx="13902">
                  <c:v>255.7</c:v>
                </c:pt>
                <c:pt idx="13903">
                  <c:v>248.1</c:v>
                </c:pt>
                <c:pt idx="13904">
                  <c:v>254.8</c:v>
                </c:pt>
                <c:pt idx="13905">
                  <c:v>248.9</c:v>
                </c:pt>
                <c:pt idx="13906">
                  <c:v>254.8</c:v>
                </c:pt>
                <c:pt idx="13907">
                  <c:v>252.8</c:v>
                </c:pt>
                <c:pt idx="13908">
                  <c:v>250.8</c:v>
                </c:pt>
                <c:pt idx="13909">
                  <c:v>251.1</c:v>
                </c:pt>
                <c:pt idx="13910">
                  <c:v>251.2</c:v>
                </c:pt>
                <c:pt idx="13911">
                  <c:v>245.9</c:v>
                </c:pt>
                <c:pt idx="13912">
                  <c:v>254.4</c:v>
                </c:pt>
                <c:pt idx="13913">
                  <c:v>250.5</c:v>
                </c:pt>
                <c:pt idx="13914">
                  <c:v>239</c:v>
                </c:pt>
                <c:pt idx="13915">
                  <c:v>244.8</c:v>
                </c:pt>
                <c:pt idx="13916">
                  <c:v>246.9</c:v>
                </c:pt>
                <c:pt idx="13917">
                  <c:v>249.7</c:v>
                </c:pt>
                <c:pt idx="13918">
                  <c:v>252.2</c:v>
                </c:pt>
                <c:pt idx="13919">
                  <c:v>252.7</c:v>
                </c:pt>
                <c:pt idx="13920">
                  <c:v>243.1</c:v>
                </c:pt>
                <c:pt idx="13921">
                  <c:v>253.1</c:v>
                </c:pt>
                <c:pt idx="13922">
                  <c:v>252.4</c:v>
                </c:pt>
                <c:pt idx="13923">
                  <c:v>249.8</c:v>
                </c:pt>
                <c:pt idx="13924">
                  <c:v>250.4</c:v>
                </c:pt>
                <c:pt idx="13925">
                  <c:v>251.8</c:v>
                </c:pt>
                <c:pt idx="13926">
                  <c:v>251.8</c:v>
                </c:pt>
                <c:pt idx="13927">
                  <c:v>247.6</c:v>
                </c:pt>
                <c:pt idx="13928">
                  <c:v>246.8</c:v>
                </c:pt>
                <c:pt idx="13929">
                  <c:v>251.8</c:v>
                </c:pt>
                <c:pt idx="13930">
                  <c:v>251.5</c:v>
                </c:pt>
                <c:pt idx="13931">
                  <c:v>249.5</c:v>
                </c:pt>
                <c:pt idx="13932">
                  <c:v>251.7</c:v>
                </c:pt>
                <c:pt idx="13933">
                  <c:v>251.8</c:v>
                </c:pt>
                <c:pt idx="13934">
                  <c:v>251.8</c:v>
                </c:pt>
                <c:pt idx="13935">
                  <c:v>251.8</c:v>
                </c:pt>
                <c:pt idx="13936">
                  <c:v>251.8</c:v>
                </c:pt>
                <c:pt idx="13937">
                  <c:v>251.1</c:v>
                </c:pt>
                <c:pt idx="13938">
                  <c:v>251.8</c:v>
                </c:pt>
                <c:pt idx="13939">
                  <c:v>244.8</c:v>
                </c:pt>
                <c:pt idx="13940">
                  <c:v>247.5</c:v>
                </c:pt>
                <c:pt idx="13941">
                  <c:v>246.8</c:v>
                </c:pt>
                <c:pt idx="13942">
                  <c:v>250.5</c:v>
                </c:pt>
                <c:pt idx="13943">
                  <c:v>248.5</c:v>
                </c:pt>
                <c:pt idx="13944">
                  <c:v>249.8</c:v>
                </c:pt>
                <c:pt idx="13945">
                  <c:v>242.1</c:v>
                </c:pt>
                <c:pt idx="13946">
                  <c:v>243.7</c:v>
                </c:pt>
                <c:pt idx="13947">
                  <c:v>247.7</c:v>
                </c:pt>
                <c:pt idx="13948">
                  <c:v>247.5</c:v>
                </c:pt>
                <c:pt idx="13949">
                  <c:v>247.5</c:v>
                </c:pt>
                <c:pt idx="13950">
                  <c:v>247.8</c:v>
                </c:pt>
                <c:pt idx="13951">
                  <c:v>244.9</c:v>
                </c:pt>
                <c:pt idx="13952">
                  <c:v>238.2</c:v>
                </c:pt>
                <c:pt idx="13953">
                  <c:v>236</c:v>
                </c:pt>
                <c:pt idx="13954">
                  <c:v>248.8</c:v>
                </c:pt>
                <c:pt idx="13955">
                  <c:v>250.1</c:v>
                </c:pt>
                <c:pt idx="13956">
                  <c:v>244.9</c:v>
                </c:pt>
                <c:pt idx="13957">
                  <c:v>251.1</c:v>
                </c:pt>
                <c:pt idx="13958">
                  <c:v>251.1</c:v>
                </c:pt>
                <c:pt idx="13959">
                  <c:v>253.7</c:v>
                </c:pt>
                <c:pt idx="13960">
                  <c:v>251.1</c:v>
                </c:pt>
                <c:pt idx="13961">
                  <c:v>250.5</c:v>
                </c:pt>
                <c:pt idx="13962">
                  <c:v>252.7</c:v>
                </c:pt>
                <c:pt idx="13963">
                  <c:v>245.4</c:v>
                </c:pt>
                <c:pt idx="13964">
                  <c:v>251.5</c:v>
                </c:pt>
                <c:pt idx="13965">
                  <c:v>251.8</c:v>
                </c:pt>
                <c:pt idx="13966">
                  <c:v>253.5</c:v>
                </c:pt>
                <c:pt idx="13967">
                  <c:v>252.8</c:v>
                </c:pt>
                <c:pt idx="13968">
                  <c:v>252.8</c:v>
                </c:pt>
                <c:pt idx="13969">
                  <c:v>246.5</c:v>
                </c:pt>
                <c:pt idx="13970">
                  <c:v>247.8</c:v>
                </c:pt>
                <c:pt idx="13971">
                  <c:v>250.8</c:v>
                </c:pt>
                <c:pt idx="13972">
                  <c:v>249.8</c:v>
                </c:pt>
                <c:pt idx="13973">
                  <c:v>251.8</c:v>
                </c:pt>
                <c:pt idx="13974">
                  <c:v>248.9</c:v>
                </c:pt>
                <c:pt idx="13975">
                  <c:v>247.4</c:v>
                </c:pt>
                <c:pt idx="13976">
                  <c:v>250.8</c:v>
                </c:pt>
                <c:pt idx="13977">
                  <c:v>250.8</c:v>
                </c:pt>
                <c:pt idx="13978">
                  <c:v>247.8</c:v>
                </c:pt>
                <c:pt idx="13979">
                  <c:v>247.8</c:v>
                </c:pt>
                <c:pt idx="13980">
                  <c:v>247.8</c:v>
                </c:pt>
                <c:pt idx="13981">
                  <c:v>245.8</c:v>
                </c:pt>
                <c:pt idx="13982">
                  <c:v>247.8</c:v>
                </c:pt>
                <c:pt idx="13983">
                  <c:v>248.8</c:v>
                </c:pt>
                <c:pt idx="13984">
                  <c:v>246.1</c:v>
                </c:pt>
                <c:pt idx="13985">
                  <c:v>248.8</c:v>
                </c:pt>
                <c:pt idx="13986">
                  <c:v>241</c:v>
                </c:pt>
                <c:pt idx="13987">
                  <c:v>248.5</c:v>
                </c:pt>
                <c:pt idx="13988">
                  <c:v>244.6</c:v>
                </c:pt>
                <c:pt idx="13989">
                  <c:v>244.8</c:v>
                </c:pt>
                <c:pt idx="13990">
                  <c:v>246.8</c:v>
                </c:pt>
                <c:pt idx="13991">
                  <c:v>245.5</c:v>
                </c:pt>
                <c:pt idx="13992">
                  <c:v>246.8</c:v>
                </c:pt>
                <c:pt idx="13993">
                  <c:v>245.2</c:v>
                </c:pt>
                <c:pt idx="13994">
                  <c:v>241.9</c:v>
                </c:pt>
                <c:pt idx="13995">
                  <c:v>240.9</c:v>
                </c:pt>
                <c:pt idx="13996">
                  <c:v>238.2</c:v>
                </c:pt>
                <c:pt idx="13997">
                  <c:v>244.2</c:v>
                </c:pt>
                <c:pt idx="13998">
                  <c:v>237</c:v>
                </c:pt>
                <c:pt idx="13999">
                  <c:v>243.2</c:v>
                </c:pt>
                <c:pt idx="14000">
                  <c:v>237.9</c:v>
                </c:pt>
                <c:pt idx="14001">
                  <c:v>234</c:v>
                </c:pt>
                <c:pt idx="14002">
                  <c:v>243.8</c:v>
                </c:pt>
                <c:pt idx="14003">
                  <c:v>245.8</c:v>
                </c:pt>
                <c:pt idx="14004">
                  <c:v>245.8</c:v>
                </c:pt>
                <c:pt idx="14005">
                  <c:v>244.2</c:v>
                </c:pt>
                <c:pt idx="14006">
                  <c:v>242.2</c:v>
                </c:pt>
                <c:pt idx="14007">
                  <c:v>244.8</c:v>
                </c:pt>
                <c:pt idx="14008">
                  <c:v>242.2</c:v>
                </c:pt>
                <c:pt idx="14009">
                  <c:v>238.3</c:v>
                </c:pt>
                <c:pt idx="14010">
                  <c:v>245.7</c:v>
                </c:pt>
                <c:pt idx="14011">
                  <c:v>240.8</c:v>
                </c:pt>
                <c:pt idx="14012">
                  <c:v>242.2</c:v>
                </c:pt>
                <c:pt idx="14013">
                  <c:v>242.8</c:v>
                </c:pt>
                <c:pt idx="14014">
                  <c:v>244.8</c:v>
                </c:pt>
                <c:pt idx="14015">
                  <c:v>238.3</c:v>
                </c:pt>
                <c:pt idx="14016">
                  <c:v>248.6</c:v>
                </c:pt>
                <c:pt idx="14017">
                  <c:v>244.4</c:v>
                </c:pt>
                <c:pt idx="14018">
                  <c:v>241.4</c:v>
                </c:pt>
                <c:pt idx="14019">
                  <c:v>249.7</c:v>
                </c:pt>
                <c:pt idx="14020">
                  <c:v>249.8</c:v>
                </c:pt>
                <c:pt idx="14021">
                  <c:v>249.8</c:v>
                </c:pt>
                <c:pt idx="14022">
                  <c:v>247.9</c:v>
                </c:pt>
                <c:pt idx="14023">
                  <c:v>248.8</c:v>
                </c:pt>
                <c:pt idx="14024">
                  <c:v>252.1</c:v>
                </c:pt>
                <c:pt idx="14025">
                  <c:v>252.8</c:v>
                </c:pt>
                <c:pt idx="14026">
                  <c:v>248.8</c:v>
                </c:pt>
                <c:pt idx="14027">
                  <c:v>248.9</c:v>
                </c:pt>
                <c:pt idx="14028">
                  <c:v>253.7</c:v>
                </c:pt>
                <c:pt idx="14029">
                  <c:v>250.8</c:v>
                </c:pt>
                <c:pt idx="14030">
                  <c:v>253.4</c:v>
                </c:pt>
                <c:pt idx="14031">
                  <c:v>254.7</c:v>
                </c:pt>
                <c:pt idx="14032">
                  <c:v>254.4</c:v>
                </c:pt>
                <c:pt idx="14033">
                  <c:v>253.8</c:v>
                </c:pt>
                <c:pt idx="14034">
                  <c:v>254.7</c:v>
                </c:pt>
                <c:pt idx="14035">
                  <c:v>251.8</c:v>
                </c:pt>
                <c:pt idx="14036">
                  <c:v>253.7</c:v>
                </c:pt>
                <c:pt idx="14037">
                  <c:v>252.8</c:v>
                </c:pt>
                <c:pt idx="14038">
                  <c:v>250.8</c:v>
                </c:pt>
                <c:pt idx="14039">
                  <c:v>245</c:v>
                </c:pt>
                <c:pt idx="14040">
                  <c:v>253.6</c:v>
                </c:pt>
                <c:pt idx="14041">
                  <c:v>250.8</c:v>
                </c:pt>
                <c:pt idx="14042">
                  <c:v>247.5</c:v>
                </c:pt>
                <c:pt idx="14043">
                  <c:v>253.7</c:v>
                </c:pt>
                <c:pt idx="14044">
                  <c:v>244.8</c:v>
                </c:pt>
                <c:pt idx="14045">
                  <c:v>248.8</c:v>
                </c:pt>
                <c:pt idx="14046">
                  <c:v>247.8</c:v>
                </c:pt>
                <c:pt idx="14047">
                  <c:v>254.4</c:v>
                </c:pt>
                <c:pt idx="14048">
                  <c:v>255.8</c:v>
                </c:pt>
                <c:pt idx="14049">
                  <c:v>255.8</c:v>
                </c:pt>
                <c:pt idx="14050">
                  <c:v>255.1</c:v>
                </c:pt>
                <c:pt idx="14051">
                  <c:v>253.8</c:v>
                </c:pt>
                <c:pt idx="14052">
                  <c:v>255.7</c:v>
                </c:pt>
                <c:pt idx="14053">
                  <c:v>257.10000000000002</c:v>
                </c:pt>
                <c:pt idx="14054">
                  <c:v>257.7</c:v>
                </c:pt>
                <c:pt idx="14055">
                  <c:v>256.8</c:v>
                </c:pt>
                <c:pt idx="14056">
                  <c:v>254.2</c:v>
                </c:pt>
                <c:pt idx="14057">
                  <c:v>250.1</c:v>
                </c:pt>
                <c:pt idx="14058">
                  <c:v>256.7</c:v>
                </c:pt>
                <c:pt idx="14059">
                  <c:v>256.10000000000002</c:v>
                </c:pt>
                <c:pt idx="14060">
                  <c:v>256.10000000000002</c:v>
                </c:pt>
                <c:pt idx="14061">
                  <c:v>247.9</c:v>
                </c:pt>
                <c:pt idx="14062">
                  <c:v>248.1</c:v>
                </c:pt>
                <c:pt idx="14063">
                  <c:v>247.6</c:v>
                </c:pt>
                <c:pt idx="14064">
                  <c:v>254.6</c:v>
                </c:pt>
                <c:pt idx="14065">
                  <c:v>255.1</c:v>
                </c:pt>
                <c:pt idx="14066">
                  <c:v>253.7</c:v>
                </c:pt>
                <c:pt idx="14067">
                  <c:v>255.7</c:v>
                </c:pt>
                <c:pt idx="14068">
                  <c:v>252.5</c:v>
                </c:pt>
                <c:pt idx="14069">
                  <c:v>253.7</c:v>
                </c:pt>
                <c:pt idx="14070">
                  <c:v>253.8</c:v>
                </c:pt>
                <c:pt idx="14071">
                  <c:v>251.2</c:v>
                </c:pt>
                <c:pt idx="14072">
                  <c:v>252.4</c:v>
                </c:pt>
                <c:pt idx="14073">
                  <c:v>254.8</c:v>
                </c:pt>
                <c:pt idx="14074">
                  <c:v>253.5</c:v>
                </c:pt>
                <c:pt idx="14075">
                  <c:v>245</c:v>
                </c:pt>
                <c:pt idx="14076">
                  <c:v>246.8</c:v>
                </c:pt>
                <c:pt idx="14077">
                  <c:v>252.8</c:v>
                </c:pt>
                <c:pt idx="14078">
                  <c:v>250.2</c:v>
                </c:pt>
                <c:pt idx="14079">
                  <c:v>250.8</c:v>
                </c:pt>
                <c:pt idx="14080">
                  <c:v>248.3</c:v>
                </c:pt>
                <c:pt idx="14081">
                  <c:v>248</c:v>
                </c:pt>
                <c:pt idx="14082">
                  <c:v>249.8</c:v>
                </c:pt>
                <c:pt idx="14083">
                  <c:v>252.7</c:v>
                </c:pt>
                <c:pt idx="14084">
                  <c:v>254.1</c:v>
                </c:pt>
                <c:pt idx="14085">
                  <c:v>249.9</c:v>
                </c:pt>
                <c:pt idx="14086">
                  <c:v>248.7</c:v>
                </c:pt>
                <c:pt idx="14087">
                  <c:v>258.10000000000002</c:v>
                </c:pt>
                <c:pt idx="14088">
                  <c:v>255.8</c:v>
                </c:pt>
                <c:pt idx="14089">
                  <c:v>258.39999999999998</c:v>
                </c:pt>
                <c:pt idx="14090">
                  <c:v>260.39999999999998</c:v>
                </c:pt>
                <c:pt idx="14091">
                  <c:v>259.7</c:v>
                </c:pt>
                <c:pt idx="14092">
                  <c:v>260.10000000000002</c:v>
                </c:pt>
                <c:pt idx="14093">
                  <c:v>259.3</c:v>
                </c:pt>
                <c:pt idx="14094">
                  <c:v>259.7</c:v>
                </c:pt>
                <c:pt idx="14095">
                  <c:v>259.7</c:v>
                </c:pt>
                <c:pt idx="14096">
                  <c:v>259.10000000000002</c:v>
                </c:pt>
                <c:pt idx="14097">
                  <c:v>252.9</c:v>
                </c:pt>
                <c:pt idx="14098">
                  <c:v>260.2</c:v>
                </c:pt>
                <c:pt idx="14099">
                  <c:v>256.7</c:v>
                </c:pt>
                <c:pt idx="14100">
                  <c:v>253.8</c:v>
                </c:pt>
                <c:pt idx="14101">
                  <c:v>262.7</c:v>
                </c:pt>
                <c:pt idx="14102">
                  <c:v>259.39999999999998</c:v>
                </c:pt>
                <c:pt idx="14103">
                  <c:v>264.60000000000002</c:v>
                </c:pt>
                <c:pt idx="14104">
                  <c:v>260.5</c:v>
                </c:pt>
                <c:pt idx="14105">
                  <c:v>259</c:v>
                </c:pt>
                <c:pt idx="14106">
                  <c:v>262.7</c:v>
                </c:pt>
                <c:pt idx="14107">
                  <c:v>255.5</c:v>
                </c:pt>
                <c:pt idx="14108">
                  <c:v>259.89999999999998</c:v>
                </c:pt>
                <c:pt idx="14109">
                  <c:v>264.7</c:v>
                </c:pt>
                <c:pt idx="14110">
                  <c:v>264.7</c:v>
                </c:pt>
                <c:pt idx="14111">
                  <c:v>262.7</c:v>
                </c:pt>
                <c:pt idx="14112">
                  <c:v>259.7</c:v>
                </c:pt>
                <c:pt idx="14113">
                  <c:v>264</c:v>
                </c:pt>
                <c:pt idx="14114">
                  <c:v>262</c:v>
                </c:pt>
                <c:pt idx="14115">
                  <c:v>258.8</c:v>
                </c:pt>
                <c:pt idx="14116">
                  <c:v>261.10000000000002</c:v>
                </c:pt>
                <c:pt idx="14117">
                  <c:v>260.89999999999998</c:v>
                </c:pt>
                <c:pt idx="14118">
                  <c:v>260.8</c:v>
                </c:pt>
                <c:pt idx="14119">
                  <c:v>259.39999999999998</c:v>
                </c:pt>
                <c:pt idx="14120">
                  <c:v>262</c:v>
                </c:pt>
                <c:pt idx="14121">
                  <c:v>264.7</c:v>
                </c:pt>
                <c:pt idx="14122">
                  <c:v>257.10000000000002</c:v>
                </c:pt>
                <c:pt idx="14123">
                  <c:v>257.7</c:v>
                </c:pt>
                <c:pt idx="14124">
                  <c:v>263.60000000000002</c:v>
                </c:pt>
                <c:pt idx="14125">
                  <c:v>259.8</c:v>
                </c:pt>
                <c:pt idx="14126">
                  <c:v>255.7</c:v>
                </c:pt>
                <c:pt idx="14127">
                  <c:v>256.8</c:v>
                </c:pt>
                <c:pt idx="14128">
                  <c:v>255.8</c:v>
                </c:pt>
                <c:pt idx="14129">
                  <c:v>256.39999999999998</c:v>
                </c:pt>
                <c:pt idx="14130">
                  <c:v>263.60000000000002</c:v>
                </c:pt>
                <c:pt idx="14131">
                  <c:v>258.10000000000002</c:v>
                </c:pt>
                <c:pt idx="14132">
                  <c:v>261.3</c:v>
                </c:pt>
                <c:pt idx="14133">
                  <c:v>264.7</c:v>
                </c:pt>
                <c:pt idx="14134">
                  <c:v>258.89999999999998</c:v>
                </c:pt>
                <c:pt idx="14135">
                  <c:v>256.60000000000002</c:v>
                </c:pt>
                <c:pt idx="14136">
                  <c:v>260.7</c:v>
                </c:pt>
                <c:pt idx="14137">
                  <c:v>259.39999999999998</c:v>
                </c:pt>
                <c:pt idx="14138">
                  <c:v>258.10000000000002</c:v>
                </c:pt>
                <c:pt idx="14139">
                  <c:v>256.8</c:v>
                </c:pt>
                <c:pt idx="14140">
                  <c:v>262.7</c:v>
                </c:pt>
                <c:pt idx="14141">
                  <c:v>255.5</c:v>
                </c:pt>
                <c:pt idx="14142">
                  <c:v>260.7</c:v>
                </c:pt>
                <c:pt idx="14143">
                  <c:v>261.7</c:v>
                </c:pt>
                <c:pt idx="14144">
                  <c:v>259.8</c:v>
                </c:pt>
                <c:pt idx="14145">
                  <c:v>260.7</c:v>
                </c:pt>
                <c:pt idx="14146">
                  <c:v>261.7</c:v>
                </c:pt>
                <c:pt idx="14147">
                  <c:v>257.8</c:v>
                </c:pt>
                <c:pt idx="14148">
                  <c:v>261.60000000000002</c:v>
                </c:pt>
                <c:pt idx="14149">
                  <c:v>260.7</c:v>
                </c:pt>
                <c:pt idx="14150">
                  <c:v>262</c:v>
                </c:pt>
                <c:pt idx="14151">
                  <c:v>262.7</c:v>
                </c:pt>
                <c:pt idx="14152">
                  <c:v>260.60000000000002</c:v>
                </c:pt>
                <c:pt idx="14153">
                  <c:v>259.89999999999998</c:v>
                </c:pt>
                <c:pt idx="14154">
                  <c:v>262.60000000000002</c:v>
                </c:pt>
                <c:pt idx="14155">
                  <c:v>260.3</c:v>
                </c:pt>
                <c:pt idx="14156">
                  <c:v>263</c:v>
                </c:pt>
                <c:pt idx="14157">
                  <c:v>263.7</c:v>
                </c:pt>
                <c:pt idx="14158">
                  <c:v>257.60000000000002</c:v>
                </c:pt>
                <c:pt idx="14159">
                  <c:v>265</c:v>
                </c:pt>
                <c:pt idx="14160">
                  <c:v>255.9</c:v>
                </c:pt>
                <c:pt idx="14161">
                  <c:v>261.3</c:v>
                </c:pt>
                <c:pt idx="14162">
                  <c:v>264.7</c:v>
                </c:pt>
                <c:pt idx="14163">
                  <c:v>266.60000000000002</c:v>
                </c:pt>
                <c:pt idx="14164">
                  <c:v>266</c:v>
                </c:pt>
                <c:pt idx="14165">
                  <c:v>264.7</c:v>
                </c:pt>
                <c:pt idx="14166">
                  <c:v>266.60000000000002</c:v>
                </c:pt>
                <c:pt idx="14167">
                  <c:v>259.39999999999998</c:v>
                </c:pt>
                <c:pt idx="14168">
                  <c:v>262</c:v>
                </c:pt>
                <c:pt idx="14169">
                  <c:v>259.8</c:v>
                </c:pt>
                <c:pt idx="14170">
                  <c:v>265.60000000000002</c:v>
                </c:pt>
                <c:pt idx="14171">
                  <c:v>265.7</c:v>
                </c:pt>
                <c:pt idx="14172">
                  <c:v>266.60000000000002</c:v>
                </c:pt>
                <c:pt idx="14173">
                  <c:v>255</c:v>
                </c:pt>
                <c:pt idx="14174">
                  <c:v>256.5</c:v>
                </c:pt>
                <c:pt idx="14175">
                  <c:v>266.60000000000002</c:v>
                </c:pt>
                <c:pt idx="14176">
                  <c:v>259</c:v>
                </c:pt>
                <c:pt idx="14177">
                  <c:v>263.60000000000002</c:v>
                </c:pt>
                <c:pt idx="14178">
                  <c:v>265.7</c:v>
                </c:pt>
                <c:pt idx="14179">
                  <c:v>262.3</c:v>
                </c:pt>
                <c:pt idx="14180">
                  <c:v>264.3</c:v>
                </c:pt>
                <c:pt idx="14181">
                  <c:v>258.8</c:v>
                </c:pt>
                <c:pt idx="14182">
                  <c:v>261</c:v>
                </c:pt>
                <c:pt idx="14183">
                  <c:v>266.3</c:v>
                </c:pt>
                <c:pt idx="14184">
                  <c:v>266.7</c:v>
                </c:pt>
                <c:pt idx="14185">
                  <c:v>264.39999999999998</c:v>
                </c:pt>
                <c:pt idx="14186">
                  <c:v>264.3</c:v>
                </c:pt>
                <c:pt idx="14187">
                  <c:v>257.8</c:v>
                </c:pt>
                <c:pt idx="14188">
                  <c:v>266.7</c:v>
                </c:pt>
                <c:pt idx="14189">
                  <c:v>265.39999999999998</c:v>
                </c:pt>
                <c:pt idx="14190">
                  <c:v>266.60000000000002</c:v>
                </c:pt>
                <c:pt idx="14191">
                  <c:v>264.7</c:v>
                </c:pt>
                <c:pt idx="14192">
                  <c:v>261.39999999999998</c:v>
                </c:pt>
                <c:pt idx="14193">
                  <c:v>264.60000000000002</c:v>
                </c:pt>
                <c:pt idx="14194">
                  <c:v>264.7</c:v>
                </c:pt>
                <c:pt idx="14195">
                  <c:v>261.39999999999998</c:v>
                </c:pt>
                <c:pt idx="14196">
                  <c:v>252.9</c:v>
                </c:pt>
                <c:pt idx="14197">
                  <c:v>263.60000000000002</c:v>
                </c:pt>
                <c:pt idx="14198">
                  <c:v>265</c:v>
                </c:pt>
                <c:pt idx="14199">
                  <c:v>262.7</c:v>
                </c:pt>
                <c:pt idx="14200">
                  <c:v>261.8</c:v>
                </c:pt>
                <c:pt idx="14201">
                  <c:v>259.7</c:v>
                </c:pt>
                <c:pt idx="14202">
                  <c:v>252.9</c:v>
                </c:pt>
                <c:pt idx="14203">
                  <c:v>262</c:v>
                </c:pt>
                <c:pt idx="14204">
                  <c:v>261.39999999999998</c:v>
                </c:pt>
                <c:pt idx="14205">
                  <c:v>259.7</c:v>
                </c:pt>
                <c:pt idx="14206">
                  <c:v>262.7</c:v>
                </c:pt>
                <c:pt idx="14207">
                  <c:v>260.8</c:v>
                </c:pt>
                <c:pt idx="14208">
                  <c:v>262.60000000000002</c:v>
                </c:pt>
                <c:pt idx="14209">
                  <c:v>266</c:v>
                </c:pt>
                <c:pt idx="14210">
                  <c:v>267.3</c:v>
                </c:pt>
                <c:pt idx="14211">
                  <c:v>267.60000000000002</c:v>
                </c:pt>
                <c:pt idx="14212">
                  <c:v>266</c:v>
                </c:pt>
                <c:pt idx="14213">
                  <c:v>269.89999999999998</c:v>
                </c:pt>
                <c:pt idx="14214">
                  <c:v>270.60000000000002</c:v>
                </c:pt>
                <c:pt idx="14215">
                  <c:v>266.39999999999998</c:v>
                </c:pt>
                <c:pt idx="14216">
                  <c:v>263</c:v>
                </c:pt>
                <c:pt idx="14217">
                  <c:v>255.8</c:v>
                </c:pt>
                <c:pt idx="14218">
                  <c:v>269</c:v>
                </c:pt>
                <c:pt idx="14219">
                  <c:v>269</c:v>
                </c:pt>
                <c:pt idx="14220">
                  <c:v>268.60000000000002</c:v>
                </c:pt>
                <c:pt idx="14221">
                  <c:v>263.39999999999998</c:v>
                </c:pt>
                <c:pt idx="14222">
                  <c:v>265.3</c:v>
                </c:pt>
                <c:pt idx="14223">
                  <c:v>255</c:v>
                </c:pt>
                <c:pt idx="14224">
                  <c:v>264.7</c:v>
                </c:pt>
                <c:pt idx="14225">
                  <c:v>264.60000000000002</c:v>
                </c:pt>
                <c:pt idx="14226">
                  <c:v>265.7</c:v>
                </c:pt>
                <c:pt idx="14227">
                  <c:v>264.7</c:v>
                </c:pt>
                <c:pt idx="14228">
                  <c:v>264.7</c:v>
                </c:pt>
                <c:pt idx="14229">
                  <c:v>255.9</c:v>
                </c:pt>
                <c:pt idx="14230">
                  <c:v>264.7</c:v>
                </c:pt>
                <c:pt idx="14231">
                  <c:v>262.10000000000002</c:v>
                </c:pt>
                <c:pt idx="14232">
                  <c:v>263.60000000000002</c:v>
                </c:pt>
                <c:pt idx="14233">
                  <c:v>260.10000000000002</c:v>
                </c:pt>
                <c:pt idx="14234">
                  <c:v>261.3</c:v>
                </c:pt>
                <c:pt idx="14235">
                  <c:v>260.7</c:v>
                </c:pt>
                <c:pt idx="14236">
                  <c:v>260.7</c:v>
                </c:pt>
                <c:pt idx="14237">
                  <c:v>261.3</c:v>
                </c:pt>
                <c:pt idx="14238">
                  <c:v>252.9</c:v>
                </c:pt>
                <c:pt idx="14239">
                  <c:v>259</c:v>
                </c:pt>
                <c:pt idx="14240">
                  <c:v>259.7</c:v>
                </c:pt>
                <c:pt idx="14241">
                  <c:v>247</c:v>
                </c:pt>
                <c:pt idx="14242">
                  <c:v>260</c:v>
                </c:pt>
                <c:pt idx="14243">
                  <c:v>260.7</c:v>
                </c:pt>
                <c:pt idx="14244">
                  <c:v>260.7</c:v>
                </c:pt>
                <c:pt idx="14245">
                  <c:v>256.5</c:v>
                </c:pt>
                <c:pt idx="14246">
                  <c:v>255</c:v>
                </c:pt>
                <c:pt idx="14247">
                  <c:v>250.8</c:v>
                </c:pt>
                <c:pt idx="14248">
                  <c:v>255.5</c:v>
                </c:pt>
                <c:pt idx="14249">
                  <c:v>254.6</c:v>
                </c:pt>
                <c:pt idx="14250">
                  <c:v>257.8</c:v>
                </c:pt>
                <c:pt idx="14251">
                  <c:v>252.7</c:v>
                </c:pt>
                <c:pt idx="14252">
                  <c:v>258.7</c:v>
                </c:pt>
                <c:pt idx="14253">
                  <c:v>257.8</c:v>
                </c:pt>
                <c:pt idx="14254">
                  <c:v>245</c:v>
                </c:pt>
                <c:pt idx="14255">
                  <c:v>249.6</c:v>
                </c:pt>
                <c:pt idx="14256">
                  <c:v>257.60000000000002</c:v>
                </c:pt>
                <c:pt idx="14257">
                  <c:v>254.8</c:v>
                </c:pt>
                <c:pt idx="14258">
                  <c:v>252.8</c:v>
                </c:pt>
                <c:pt idx="14259">
                  <c:v>256.7</c:v>
                </c:pt>
                <c:pt idx="14260">
                  <c:v>257.10000000000002</c:v>
                </c:pt>
                <c:pt idx="14261">
                  <c:v>254.5</c:v>
                </c:pt>
                <c:pt idx="14262">
                  <c:v>255.7</c:v>
                </c:pt>
                <c:pt idx="14263">
                  <c:v>251.7</c:v>
                </c:pt>
                <c:pt idx="14264">
                  <c:v>250.5</c:v>
                </c:pt>
                <c:pt idx="14265">
                  <c:v>256.60000000000002</c:v>
                </c:pt>
                <c:pt idx="14266">
                  <c:v>254.8</c:v>
                </c:pt>
                <c:pt idx="14267">
                  <c:v>253.5</c:v>
                </c:pt>
                <c:pt idx="14268">
                  <c:v>252.8</c:v>
                </c:pt>
                <c:pt idx="14269">
                  <c:v>254.4</c:v>
                </c:pt>
                <c:pt idx="14270">
                  <c:v>256.39999999999998</c:v>
                </c:pt>
                <c:pt idx="14271">
                  <c:v>255.8</c:v>
                </c:pt>
                <c:pt idx="14272">
                  <c:v>255.1</c:v>
                </c:pt>
                <c:pt idx="14273">
                  <c:v>256.39999999999998</c:v>
                </c:pt>
                <c:pt idx="14274">
                  <c:v>251.9</c:v>
                </c:pt>
                <c:pt idx="14275">
                  <c:v>256.10000000000002</c:v>
                </c:pt>
                <c:pt idx="14276">
                  <c:v>255.4</c:v>
                </c:pt>
                <c:pt idx="14277">
                  <c:v>252.8</c:v>
                </c:pt>
                <c:pt idx="14278">
                  <c:v>255.4</c:v>
                </c:pt>
                <c:pt idx="14279">
                  <c:v>253.5</c:v>
                </c:pt>
                <c:pt idx="14280">
                  <c:v>248.9</c:v>
                </c:pt>
                <c:pt idx="14281">
                  <c:v>255.4</c:v>
                </c:pt>
                <c:pt idx="14282">
                  <c:v>255.4</c:v>
                </c:pt>
                <c:pt idx="14283">
                  <c:v>254.8</c:v>
                </c:pt>
                <c:pt idx="14284">
                  <c:v>248.9</c:v>
                </c:pt>
                <c:pt idx="14285">
                  <c:v>246.8</c:v>
                </c:pt>
                <c:pt idx="14286">
                  <c:v>248.8</c:v>
                </c:pt>
                <c:pt idx="14287">
                  <c:v>253.1</c:v>
                </c:pt>
                <c:pt idx="14288">
                  <c:v>252.5</c:v>
                </c:pt>
                <c:pt idx="14289">
                  <c:v>251.8</c:v>
                </c:pt>
                <c:pt idx="14290">
                  <c:v>252.5</c:v>
                </c:pt>
                <c:pt idx="14291">
                  <c:v>247.9</c:v>
                </c:pt>
                <c:pt idx="14292">
                  <c:v>250.8</c:v>
                </c:pt>
                <c:pt idx="14293">
                  <c:v>249.8</c:v>
                </c:pt>
                <c:pt idx="14294">
                  <c:v>250.4</c:v>
                </c:pt>
                <c:pt idx="14295">
                  <c:v>250.8</c:v>
                </c:pt>
                <c:pt idx="14296">
                  <c:v>250.8</c:v>
                </c:pt>
                <c:pt idx="14297">
                  <c:v>249.5</c:v>
                </c:pt>
                <c:pt idx="14298">
                  <c:v>251.8</c:v>
                </c:pt>
                <c:pt idx="14299">
                  <c:v>248.5</c:v>
                </c:pt>
                <c:pt idx="14300">
                  <c:v>245.8</c:v>
                </c:pt>
                <c:pt idx="14301">
                  <c:v>250.8</c:v>
                </c:pt>
                <c:pt idx="14302">
                  <c:v>248.4</c:v>
                </c:pt>
                <c:pt idx="14303">
                  <c:v>251.1</c:v>
                </c:pt>
                <c:pt idx="14304">
                  <c:v>252.8</c:v>
                </c:pt>
                <c:pt idx="14305">
                  <c:v>245.8</c:v>
                </c:pt>
                <c:pt idx="14306">
                  <c:v>249.8</c:v>
                </c:pt>
                <c:pt idx="14307">
                  <c:v>249.8</c:v>
                </c:pt>
                <c:pt idx="14308">
                  <c:v>251.8</c:v>
                </c:pt>
                <c:pt idx="14309">
                  <c:v>247.2</c:v>
                </c:pt>
                <c:pt idx="14310">
                  <c:v>251.7</c:v>
                </c:pt>
                <c:pt idx="14311">
                  <c:v>248.9</c:v>
                </c:pt>
                <c:pt idx="14312">
                  <c:v>248.7</c:v>
                </c:pt>
                <c:pt idx="14313">
                  <c:v>251.8</c:v>
                </c:pt>
                <c:pt idx="14314">
                  <c:v>249.5</c:v>
                </c:pt>
                <c:pt idx="14315">
                  <c:v>252.6</c:v>
                </c:pt>
                <c:pt idx="14316">
                  <c:v>255.8</c:v>
                </c:pt>
                <c:pt idx="14317">
                  <c:v>252.2</c:v>
                </c:pt>
                <c:pt idx="14318">
                  <c:v>255.3</c:v>
                </c:pt>
                <c:pt idx="14319">
                  <c:v>244.1</c:v>
                </c:pt>
                <c:pt idx="14320">
                  <c:v>253.7</c:v>
                </c:pt>
                <c:pt idx="14321">
                  <c:v>254.5</c:v>
                </c:pt>
                <c:pt idx="14322">
                  <c:v>256.7</c:v>
                </c:pt>
                <c:pt idx="14323">
                  <c:v>254.1</c:v>
                </c:pt>
                <c:pt idx="14324">
                  <c:v>258</c:v>
                </c:pt>
                <c:pt idx="14325">
                  <c:v>258.7</c:v>
                </c:pt>
                <c:pt idx="14326">
                  <c:v>259.7</c:v>
                </c:pt>
                <c:pt idx="14327">
                  <c:v>260.39999999999998</c:v>
                </c:pt>
                <c:pt idx="14328">
                  <c:v>259.7</c:v>
                </c:pt>
                <c:pt idx="14329">
                  <c:v>262</c:v>
                </c:pt>
                <c:pt idx="14330">
                  <c:v>259.39999999999998</c:v>
                </c:pt>
                <c:pt idx="14331">
                  <c:v>250.8</c:v>
                </c:pt>
                <c:pt idx="14332">
                  <c:v>258.8</c:v>
                </c:pt>
                <c:pt idx="14333">
                  <c:v>258.7</c:v>
                </c:pt>
                <c:pt idx="14334">
                  <c:v>252.9</c:v>
                </c:pt>
                <c:pt idx="14335">
                  <c:v>261.10000000000002</c:v>
                </c:pt>
                <c:pt idx="14336">
                  <c:v>260.3</c:v>
                </c:pt>
                <c:pt idx="14337">
                  <c:v>251</c:v>
                </c:pt>
                <c:pt idx="14338">
                  <c:v>259.3</c:v>
                </c:pt>
                <c:pt idx="14339">
                  <c:v>261.39999999999998</c:v>
                </c:pt>
                <c:pt idx="14340">
                  <c:v>251.9</c:v>
                </c:pt>
                <c:pt idx="14341">
                  <c:v>261.10000000000002</c:v>
                </c:pt>
                <c:pt idx="14342">
                  <c:v>260.3</c:v>
                </c:pt>
                <c:pt idx="14343">
                  <c:v>260.7</c:v>
                </c:pt>
                <c:pt idx="14344">
                  <c:v>256.60000000000002</c:v>
                </c:pt>
                <c:pt idx="14345">
                  <c:v>262</c:v>
                </c:pt>
                <c:pt idx="14346">
                  <c:v>259.7</c:v>
                </c:pt>
                <c:pt idx="14347">
                  <c:v>258.7</c:v>
                </c:pt>
                <c:pt idx="14348">
                  <c:v>258.10000000000002</c:v>
                </c:pt>
                <c:pt idx="14349">
                  <c:v>260.60000000000002</c:v>
                </c:pt>
                <c:pt idx="14350">
                  <c:v>258.2</c:v>
                </c:pt>
                <c:pt idx="14351">
                  <c:v>255.4</c:v>
                </c:pt>
                <c:pt idx="14352">
                  <c:v>256.8</c:v>
                </c:pt>
                <c:pt idx="14353">
                  <c:v>259.10000000000002</c:v>
                </c:pt>
                <c:pt idx="14354">
                  <c:v>259.10000000000002</c:v>
                </c:pt>
                <c:pt idx="14355">
                  <c:v>260.7</c:v>
                </c:pt>
                <c:pt idx="14356">
                  <c:v>254.7</c:v>
                </c:pt>
                <c:pt idx="14357">
                  <c:v>258.7</c:v>
                </c:pt>
                <c:pt idx="14358">
                  <c:v>246</c:v>
                </c:pt>
                <c:pt idx="14359">
                  <c:v>253.1</c:v>
                </c:pt>
                <c:pt idx="14360">
                  <c:v>258.39999999999998</c:v>
                </c:pt>
                <c:pt idx="14361">
                  <c:v>255.8</c:v>
                </c:pt>
                <c:pt idx="14362">
                  <c:v>259</c:v>
                </c:pt>
                <c:pt idx="14363">
                  <c:v>261</c:v>
                </c:pt>
                <c:pt idx="14364">
                  <c:v>257.8</c:v>
                </c:pt>
                <c:pt idx="14365">
                  <c:v>262.39999999999998</c:v>
                </c:pt>
                <c:pt idx="14366">
                  <c:v>261.10000000000002</c:v>
                </c:pt>
                <c:pt idx="14367">
                  <c:v>259.7</c:v>
                </c:pt>
                <c:pt idx="14368">
                  <c:v>255.7</c:v>
                </c:pt>
                <c:pt idx="14369">
                  <c:v>261</c:v>
                </c:pt>
                <c:pt idx="14370">
                  <c:v>255.9</c:v>
                </c:pt>
                <c:pt idx="14371">
                  <c:v>253</c:v>
                </c:pt>
                <c:pt idx="14372">
                  <c:v>261.7</c:v>
                </c:pt>
                <c:pt idx="14373">
                  <c:v>255.8</c:v>
                </c:pt>
                <c:pt idx="14374">
                  <c:v>259.10000000000002</c:v>
                </c:pt>
                <c:pt idx="14375">
                  <c:v>257.7</c:v>
                </c:pt>
                <c:pt idx="14376">
                  <c:v>254.8</c:v>
                </c:pt>
                <c:pt idx="14377">
                  <c:v>257.8</c:v>
                </c:pt>
                <c:pt idx="14378">
                  <c:v>257.7</c:v>
                </c:pt>
                <c:pt idx="14379">
                  <c:v>260.7</c:v>
                </c:pt>
                <c:pt idx="14380">
                  <c:v>257.8</c:v>
                </c:pt>
                <c:pt idx="14381">
                  <c:v>255.1</c:v>
                </c:pt>
                <c:pt idx="14382">
                  <c:v>257.7</c:v>
                </c:pt>
                <c:pt idx="14383">
                  <c:v>255.8</c:v>
                </c:pt>
                <c:pt idx="14384">
                  <c:v>253.1</c:v>
                </c:pt>
                <c:pt idx="14385">
                  <c:v>255.8</c:v>
                </c:pt>
                <c:pt idx="14386">
                  <c:v>256.7</c:v>
                </c:pt>
                <c:pt idx="14387">
                  <c:v>256.10000000000002</c:v>
                </c:pt>
                <c:pt idx="14388">
                  <c:v>256.8</c:v>
                </c:pt>
                <c:pt idx="14389">
                  <c:v>256.8</c:v>
                </c:pt>
                <c:pt idx="14390">
                  <c:v>256.8</c:v>
                </c:pt>
                <c:pt idx="14391">
                  <c:v>255.7</c:v>
                </c:pt>
                <c:pt idx="14392">
                  <c:v>252.1</c:v>
                </c:pt>
                <c:pt idx="14393">
                  <c:v>252.8</c:v>
                </c:pt>
                <c:pt idx="14394">
                  <c:v>246.9</c:v>
                </c:pt>
                <c:pt idx="14395">
                  <c:v>255.1</c:v>
                </c:pt>
                <c:pt idx="14396">
                  <c:v>254.4</c:v>
                </c:pt>
                <c:pt idx="14397">
                  <c:v>248.9</c:v>
                </c:pt>
                <c:pt idx="14398">
                  <c:v>255.4</c:v>
                </c:pt>
                <c:pt idx="14399">
                  <c:v>245.3</c:v>
                </c:pt>
                <c:pt idx="14400">
                  <c:v>254.7</c:v>
                </c:pt>
                <c:pt idx="14401">
                  <c:v>250.5</c:v>
                </c:pt>
                <c:pt idx="14402">
                  <c:v>253.1</c:v>
                </c:pt>
                <c:pt idx="14403">
                  <c:v>252.7</c:v>
                </c:pt>
                <c:pt idx="14404">
                  <c:v>250.9</c:v>
                </c:pt>
                <c:pt idx="14405">
                  <c:v>252.1</c:v>
                </c:pt>
                <c:pt idx="14406">
                  <c:v>251.8</c:v>
                </c:pt>
                <c:pt idx="14407">
                  <c:v>250.2</c:v>
                </c:pt>
                <c:pt idx="14408">
                  <c:v>253.5</c:v>
                </c:pt>
                <c:pt idx="14409">
                  <c:v>244.9</c:v>
                </c:pt>
                <c:pt idx="14410">
                  <c:v>249.5</c:v>
                </c:pt>
                <c:pt idx="14411">
                  <c:v>252.2</c:v>
                </c:pt>
                <c:pt idx="14412">
                  <c:v>243</c:v>
                </c:pt>
                <c:pt idx="14413">
                  <c:v>251.1</c:v>
                </c:pt>
                <c:pt idx="14414">
                  <c:v>252.5</c:v>
                </c:pt>
                <c:pt idx="14415">
                  <c:v>252.8</c:v>
                </c:pt>
                <c:pt idx="14416">
                  <c:v>251.4</c:v>
                </c:pt>
                <c:pt idx="14417">
                  <c:v>251.5</c:v>
                </c:pt>
                <c:pt idx="14418">
                  <c:v>242</c:v>
                </c:pt>
                <c:pt idx="14419">
                  <c:v>250.5</c:v>
                </c:pt>
                <c:pt idx="14420">
                  <c:v>247.8</c:v>
                </c:pt>
                <c:pt idx="14421">
                  <c:v>241.9</c:v>
                </c:pt>
                <c:pt idx="14422">
                  <c:v>242.6</c:v>
                </c:pt>
                <c:pt idx="14423">
                  <c:v>239.7</c:v>
                </c:pt>
                <c:pt idx="14424">
                  <c:v>245.9</c:v>
                </c:pt>
                <c:pt idx="14425">
                  <c:v>247</c:v>
                </c:pt>
                <c:pt idx="14426">
                  <c:v>246</c:v>
                </c:pt>
                <c:pt idx="14427">
                  <c:v>242.9</c:v>
                </c:pt>
                <c:pt idx="14428">
                  <c:v>248.2</c:v>
                </c:pt>
                <c:pt idx="14429">
                  <c:v>250.8</c:v>
                </c:pt>
                <c:pt idx="14430">
                  <c:v>252.8</c:v>
                </c:pt>
                <c:pt idx="14431">
                  <c:v>249.9</c:v>
                </c:pt>
                <c:pt idx="14432">
                  <c:v>249.7</c:v>
                </c:pt>
                <c:pt idx="14433">
                  <c:v>254.8</c:v>
                </c:pt>
                <c:pt idx="14434">
                  <c:v>255.8</c:v>
                </c:pt>
                <c:pt idx="14435">
                  <c:v>255.1</c:v>
                </c:pt>
                <c:pt idx="14436">
                  <c:v>250.9</c:v>
                </c:pt>
                <c:pt idx="14437">
                  <c:v>254.7</c:v>
                </c:pt>
                <c:pt idx="14438">
                  <c:v>243.9</c:v>
                </c:pt>
                <c:pt idx="14439">
                  <c:v>253.7</c:v>
                </c:pt>
                <c:pt idx="14440">
                  <c:v>252.2</c:v>
                </c:pt>
                <c:pt idx="14441">
                  <c:v>254.1</c:v>
                </c:pt>
                <c:pt idx="14442">
                  <c:v>248.8</c:v>
                </c:pt>
                <c:pt idx="14443">
                  <c:v>248</c:v>
                </c:pt>
                <c:pt idx="14444">
                  <c:v>251.7</c:v>
                </c:pt>
                <c:pt idx="14445">
                  <c:v>251.3</c:v>
                </c:pt>
                <c:pt idx="14446">
                  <c:v>252.1</c:v>
                </c:pt>
                <c:pt idx="14447">
                  <c:v>250.1</c:v>
                </c:pt>
                <c:pt idx="14448">
                  <c:v>254.8</c:v>
                </c:pt>
                <c:pt idx="14449">
                  <c:v>257.7</c:v>
                </c:pt>
                <c:pt idx="14450">
                  <c:v>254.3</c:v>
                </c:pt>
                <c:pt idx="14451">
                  <c:v>256.7</c:v>
                </c:pt>
                <c:pt idx="14452">
                  <c:v>255.8</c:v>
                </c:pt>
                <c:pt idx="14453">
                  <c:v>255.8</c:v>
                </c:pt>
                <c:pt idx="14454">
                  <c:v>247.9</c:v>
                </c:pt>
                <c:pt idx="14455">
                  <c:v>256.10000000000002</c:v>
                </c:pt>
                <c:pt idx="14456">
                  <c:v>247.9</c:v>
                </c:pt>
                <c:pt idx="14457">
                  <c:v>254.8</c:v>
                </c:pt>
                <c:pt idx="14458">
                  <c:v>256.39999999999998</c:v>
                </c:pt>
                <c:pt idx="14459">
                  <c:v>247.6</c:v>
                </c:pt>
                <c:pt idx="14460">
                  <c:v>252.9</c:v>
                </c:pt>
                <c:pt idx="14461">
                  <c:v>257.7</c:v>
                </c:pt>
                <c:pt idx="14462">
                  <c:v>256.39999999999998</c:v>
                </c:pt>
                <c:pt idx="14463">
                  <c:v>256.7</c:v>
                </c:pt>
                <c:pt idx="14464">
                  <c:v>252</c:v>
                </c:pt>
                <c:pt idx="14465">
                  <c:v>246.8</c:v>
                </c:pt>
                <c:pt idx="14466">
                  <c:v>255.8</c:v>
                </c:pt>
                <c:pt idx="14467">
                  <c:v>256</c:v>
                </c:pt>
                <c:pt idx="14468">
                  <c:v>252</c:v>
                </c:pt>
                <c:pt idx="14469">
                  <c:v>253.7</c:v>
                </c:pt>
                <c:pt idx="14470">
                  <c:v>252.9</c:v>
                </c:pt>
                <c:pt idx="14471">
                  <c:v>254</c:v>
                </c:pt>
                <c:pt idx="14472">
                  <c:v>252.7</c:v>
                </c:pt>
                <c:pt idx="14473">
                  <c:v>251.3</c:v>
                </c:pt>
                <c:pt idx="14474">
                  <c:v>257.7</c:v>
                </c:pt>
                <c:pt idx="14475">
                  <c:v>255.7</c:v>
                </c:pt>
                <c:pt idx="14476">
                  <c:v>255.8</c:v>
                </c:pt>
                <c:pt idx="14477">
                  <c:v>259.10000000000002</c:v>
                </c:pt>
                <c:pt idx="14478">
                  <c:v>259.7</c:v>
                </c:pt>
                <c:pt idx="14479">
                  <c:v>258.7</c:v>
                </c:pt>
                <c:pt idx="14480">
                  <c:v>258.7</c:v>
                </c:pt>
                <c:pt idx="14481">
                  <c:v>257.7</c:v>
                </c:pt>
                <c:pt idx="14482">
                  <c:v>255.5</c:v>
                </c:pt>
                <c:pt idx="14483">
                  <c:v>256.10000000000002</c:v>
                </c:pt>
                <c:pt idx="14484">
                  <c:v>254.6</c:v>
                </c:pt>
                <c:pt idx="14485">
                  <c:v>249.6</c:v>
                </c:pt>
                <c:pt idx="14486">
                  <c:v>256.8</c:v>
                </c:pt>
                <c:pt idx="14487">
                  <c:v>257.7</c:v>
                </c:pt>
                <c:pt idx="14488">
                  <c:v>258.10000000000002</c:v>
                </c:pt>
                <c:pt idx="14489">
                  <c:v>261.39999999999998</c:v>
                </c:pt>
                <c:pt idx="14490">
                  <c:v>256.8</c:v>
                </c:pt>
                <c:pt idx="14491">
                  <c:v>257.8</c:v>
                </c:pt>
                <c:pt idx="14492">
                  <c:v>258.39999999999998</c:v>
                </c:pt>
                <c:pt idx="14493">
                  <c:v>258.7</c:v>
                </c:pt>
                <c:pt idx="14494">
                  <c:v>259</c:v>
                </c:pt>
                <c:pt idx="14495">
                  <c:v>259.10000000000002</c:v>
                </c:pt>
                <c:pt idx="14496">
                  <c:v>257.8</c:v>
                </c:pt>
                <c:pt idx="14497">
                  <c:v>258.7</c:v>
                </c:pt>
                <c:pt idx="14498">
                  <c:v>258.10000000000002</c:v>
                </c:pt>
                <c:pt idx="14499">
                  <c:v>246</c:v>
                </c:pt>
                <c:pt idx="14500">
                  <c:v>261.39999999999998</c:v>
                </c:pt>
                <c:pt idx="14501">
                  <c:v>262</c:v>
                </c:pt>
                <c:pt idx="14502">
                  <c:v>262.7</c:v>
                </c:pt>
                <c:pt idx="14503">
                  <c:v>259.7</c:v>
                </c:pt>
                <c:pt idx="14504">
                  <c:v>258.39999999999998</c:v>
                </c:pt>
                <c:pt idx="14505">
                  <c:v>256.8</c:v>
                </c:pt>
                <c:pt idx="14506">
                  <c:v>257.7</c:v>
                </c:pt>
                <c:pt idx="14507">
                  <c:v>254.4</c:v>
                </c:pt>
                <c:pt idx="14508">
                  <c:v>255.8</c:v>
                </c:pt>
                <c:pt idx="14509">
                  <c:v>257.8</c:v>
                </c:pt>
                <c:pt idx="14510">
                  <c:v>259</c:v>
                </c:pt>
                <c:pt idx="14511">
                  <c:v>258.7</c:v>
                </c:pt>
                <c:pt idx="14512">
                  <c:v>260.10000000000002</c:v>
                </c:pt>
                <c:pt idx="14513">
                  <c:v>258.7</c:v>
                </c:pt>
                <c:pt idx="14514">
                  <c:v>259.7</c:v>
                </c:pt>
                <c:pt idx="14515">
                  <c:v>260.10000000000002</c:v>
                </c:pt>
                <c:pt idx="14516">
                  <c:v>254.6</c:v>
                </c:pt>
                <c:pt idx="14517">
                  <c:v>258.8</c:v>
                </c:pt>
                <c:pt idx="14518">
                  <c:v>259.89999999999998</c:v>
                </c:pt>
                <c:pt idx="14519">
                  <c:v>259.5</c:v>
                </c:pt>
                <c:pt idx="14520">
                  <c:v>260.7</c:v>
                </c:pt>
                <c:pt idx="14521">
                  <c:v>260.7</c:v>
                </c:pt>
                <c:pt idx="14522">
                  <c:v>260.7</c:v>
                </c:pt>
                <c:pt idx="14523">
                  <c:v>252.9</c:v>
                </c:pt>
                <c:pt idx="14524">
                  <c:v>257.89999999999998</c:v>
                </c:pt>
                <c:pt idx="14525">
                  <c:v>258.89999999999998</c:v>
                </c:pt>
                <c:pt idx="14526">
                  <c:v>258.8</c:v>
                </c:pt>
                <c:pt idx="14527">
                  <c:v>260.7</c:v>
                </c:pt>
                <c:pt idx="14528">
                  <c:v>257.3</c:v>
                </c:pt>
                <c:pt idx="14529">
                  <c:v>251.9</c:v>
                </c:pt>
                <c:pt idx="14530">
                  <c:v>260.7</c:v>
                </c:pt>
                <c:pt idx="14531">
                  <c:v>260.7</c:v>
                </c:pt>
                <c:pt idx="14532">
                  <c:v>259.60000000000002</c:v>
                </c:pt>
                <c:pt idx="14533">
                  <c:v>254.8</c:v>
                </c:pt>
                <c:pt idx="14534">
                  <c:v>257.39999999999998</c:v>
                </c:pt>
                <c:pt idx="14535">
                  <c:v>257.8</c:v>
                </c:pt>
                <c:pt idx="14536">
                  <c:v>257.3</c:v>
                </c:pt>
                <c:pt idx="14537">
                  <c:v>259.5</c:v>
                </c:pt>
                <c:pt idx="14538">
                  <c:v>260.7</c:v>
                </c:pt>
                <c:pt idx="14539">
                  <c:v>259.39999999999998</c:v>
                </c:pt>
                <c:pt idx="14540">
                  <c:v>260</c:v>
                </c:pt>
                <c:pt idx="14541">
                  <c:v>256.7</c:v>
                </c:pt>
                <c:pt idx="14542">
                  <c:v>256.89999999999998</c:v>
                </c:pt>
                <c:pt idx="14543">
                  <c:v>259.3</c:v>
                </c:pt>
                <c:pt idx="14544">
                  <c:v>260.7</c:v>
                </c:pt>
                <c:pt idx="14545">
                  <c:v>260.7</c:v>
                </c:pt>
                <c:pt idx="14546">
                  <c:v>257.39999999999998</c:v>
                </c:pt>
                <c:pt idx="14547">
                  <c:v>257.8</c:v>
                </c:pt>
                <c:pt idx="14548">
                  <c:v>261.39999999999998</c:v>
                </c:pt>
                <c:pt idx="14549">
                  <c:v>264</c:v>
                </c:pt>
                <c:pt idx="14550">
                  <c:v>255.8</c:v>
                </c:pt>
                <c:pt idx="14551">
                  <c:v>261.39999999999998</c:v>
                </c:pt>
                <c:pt idx="14552">
                  <c:v>259.39999999999998</c:v>
                </c:pt>
                <c:pt idx="14553">
                  <c:v>254.9</c:v>
                </c:pt>
                <c:pt idx="14554">
                  <c:v>262</c:v>
                </c:pt>
                <c:pt idx="14555">
                  <c:v>259.3</c:v>
                </c:pt>
                <c:pt idx="14556">
                  <c:v>262.60000000000002</c:v>
                </c:pt>
                <c:pt idx="14557">
                  <c:v>258.8</c:v>
                </c:pt>
                <c:pt idx="14558">
                  <c:v>254.6</c:v>
                </c:pt>
                <c:pt idx="14559">
                  <c:v>256.60000000000002</c:v>
                </c:pt>
                <c:pt idx="14560">
                  <c:v>251.1</c:v>
                </c:pt>
                <c:pt idx="14561">
                  <c:v>259.39999999999998</c:v>
                </c:pt>
                <c:pt idx="14562">
                  <c:v>258.8</c:v>
                </c:pt>
                <c:pt idx="14563">
                  <c:v>259.7</c:v>
                </c:pt>
                <c:pt idx="14564">
                  <c:v>258.39999999999998</c:v>
                </c:pt>
                <c:pt idx="14565">
                  <c:v>257.7</c:v>
                </c:pt>
                <c:pt idx="14566">
                  <c:v>256.5</c:v>
                </c:pt>
                <c:pt idx="14567">
                  <c:v>253.6</c:v>
                </c:pt>
                <c:pt idx="14568">
                  <c:v>252.8</c:v>
                </c:pt>
                <c:pt idx="14569">
                  <c:v>257.8</c:v>
                </c:pt>
                <c:pt idx="14570">
                  <c:v>254.2</c:v>
                </c:pt>
                <c:pt idx="14571">
                  <c:v>261.7</c:v>
                </c:pt>
                <c:pt idx="14572">
                  <c:v>262.7</c:v>
                </c:pt>
                <c:pt idx="14573">
                  <c:v>251.8</c:v>
                </c:pt>
                <c:pt idx="14574">
                  <c:v>259.7</c:v>
                </c:pt>
                <c:pt idx="14575">
                  <c:v>255.1</c:v>
                </c:pt>
                <c:pt idx="14576">
                  <c:v>258.5</c:v>
                </c:pt>
                <c:pt idx="14577">
                  <c:v>257.7</c:v>
                </c:pt>
                <c:pt idx="14578">
                  <c:v>259.39999999999998</c:v>
                </c:pt>
                <c:pt idx="14579">
                  <c:v>260.7</c:v>
                </c:pt>
                <c:pt idx="14580">
                  <c:v>261.60000000000002</c:v>
                </c:pt>
                <c:pt idx="14581">
                  <c:v>256.60000000000002</c:v>
                </c:pt>
                <c:pt idx="14582">
                  <c:v>257.60000000000002</c:v>
                </c:pt>
                <c:pt idx="14583">
                  <c:v>255.8</c:v>
                </c:pt>
                <c:pt idx="14584">
                  <c:v>261.10000000000002</c:v>
                </c:pt>
                <c:pt idx="14585">
                  <c:v>262.39999999999998</c:v>
                </c:pt>
                <c:pt idx="14586">
                  <c:v>255.8</c:v>
                </c:pt>
                <c:pt idx="14587">
                  <c:v>261.10000000000002</c:v>
                </c:pt>
                <c:pt idx="14588">
                  <c:v>263.7</c:v>
                </c:pt>
                <c:pt idx="14589">
                  <c:v>260.7</c:v>
                </c:pt>
                <c:pt idx="14590">
                  <c:v>259.7</c:v>
                </c:pt>
                <c:pt idx="14591">
                  <c:v>258.39999999999998</c:v>
                </c:pt>
                <c:pt idx="14592">
                  <c:v>260.7</c:v>
                </c:pt>
                <c:pt idx="14593">
                  <c:v>259</c:v>
                </c:pt>
                <c:pt idx="14594">
                  <c:v>259.2</c:v>
                </c:pt>
                <c:pt idx="14595">
                  <c:v>256.8</c:v>
                </c:pt>
                <c:pt idx="14596">
                  <c:v>258.10000000000002</c:v>
                </c:pt>
                <c:pt idx="14597">
                  <c:v>259.39999999999998</c:v>
                </c:pt>
                <c:pt idx="14598">
                  <c:v>258.8</c:v>
                </c:pt>
                <c:pt idx="14599">
                  <c:v>260</c:v>
                </c:pt>
                <c:pt idx="14600">
                  <c:v>259.39999999999998</c:v>
                </c:pt>
                <c:pt idx="14601">
                  <c:v>261.7</c:v>
                </c:pt>
                <c:pt idx="14602">
                  <c:v>258.7</c:v>
                </c:pt>
                <c:pt idx="14603">
                  <c:v>258.10000000000002</c:v>
                </c:pt>
                <c:pt idx="14604">
                  <c:v>253.9</c:v>
                </c:pt>
                <c:pt idx="14605">
                  <c:v>263.3</c:v>
                </c:pt>
                <c:pt idx="14606">
                  <c:v>262.7</c:v>
                </c:pt>
                <c:pt idx="14607">
                  <c:v>261.7</c:v>
                </c:pt>
                <c:pt idx="14608">
                  <c:v>263.10000000000002</c:v>
                </c:pt>
                <c:pt idx="14609">
                  <c:v>264.3</c:v>
                </c:pt>
                <c:pt idx="14610">
                  <c:v>261.7</c:v>
                </c:pt>
                <c:pt idx="14611">
                  <c:v>263</c:v>
                </c:pt>
                <c:pt idx="14612">
                  <c:v>264.39999999999998</c:v>
                </c:pt>
                <c:pt idx="14613">
                  <c:v>259.8</c:v>
                </c:pt>
                <c:pt idx="14614">
                  <c:v>265</c:v>
                </c:pt>
                <c:pt idx="14615">
                  <c:v>264.39999999999998</c:v>
                </c:pt>
                <c:pt idx="14616">
                  <c:v>254.9</c:v>
                </c:pt>
                <c:pt idx="14617">
                  <c:v>265</c:v>
                </c:pt>
                <c:pt idx="14618">
                  <c:v>263.60000000000002</c:v>
                </c:pt>
                <c:pt idx="14619">
                  <c:v>260.8</c:v>
                </c:pt>
                <c:pt idx="14620">
                  <c:v>264</c:v>
                </c:pt>
                <c:pt idx="14621">
                  <c:v>264.7</c:v>
                </c:pt>
                <c:pt idx="14622">
                  <c:v>264.7</c:v>
                </c:pt>
                <c:pt idx="14623">
                  <c:v>264</c:v>
                </c:pt>
                <c:pt idx="14624">
                  <c:v>264.10000000000002</c:v>
                </c:pt>
                <c:pt idx="14625">
                  <c:v>259.8</c:v>
                </c:pt>
                <c:pt idx="14626">
                  <c:v>263.89999999999998</c:v>
                </c:pt>
                <c:pt idx="14627">
                  <c:v>265.5</c:v>
                </c:pt>
                <c:pt idx="14628">
                  <c:v>266.7</c:v>
                </c:pt>
                <c:pt idx="14629">
                  <c:v>267.39999999999998</c:v>
                </c:pt>
                <c:pt idx="14630">
                  <c:v>268.60000000000002</c:v>
                </c:pt>
                <c:pt idx="14631">
                  <c:v>259.89999999999998</c:v>
                </c:pt>
                <c:pt idx="14632">
                  <c:v>268.60000000000002</c:v>
                </c:pt>
                <c:pt idx="14633">
                  <c:v>268.60000000000002</c:v>
                </c:pt>
                <c:pt idx="14634">
                  <c:v>268.5</c:v>
                </c:pt>
                <c:pt idx="14635">
                  <c:v>262.2</c:v>
                </c:pt>
                <c:pt idx="14636">
                  <c:v>267.3</c:v>
                </c:pt>
                <c:pt idx="14637">
                  <c:v>264.7</c:v>
                </c:pt>
                <c:pt idx="14638">
                  <c:v>264.3</c:v>
                </c:pt>
                <c:pt idx="14639">
                  <c:v>266.5</c:v>
                </c:pt>
                <c:pt idx="14640">
                  <c:v>269.60000000000002</c:v>
                </c:pt>
                <c:pt idx="14641">
                  <c:v>269</c:v>
                </c:pt>
                <c:pt idx="14642">
                  <c:v>270.3</c:v>
                </c:pt>
                <c:pt idx="14643">
                  <c:v>263.8</c:v>
                </c:pt>
                <c:pt idx="14644">
                  <c:v>268.60000000000002</c:v>
                </c:pt>
                <c:pt idx="14645">
                  <c:v>267.3</c:v>
                </c:pt>
                <c:pt idx="14646">
                  <c:v>269.60000000000002</c:v>
                </c:pt>
                <c:pt idx="14647">
                  <c:v>269.3</c:v>
                </c:pt>
                <c:pt idx="14648">
                  <c:v>268.60000000000002</c:v>
                </c:pt>
                <c:pt idx="14649">
                  <c:v>268.60000000000002</c:v>
                </c:pt>
                <c:pt idx="14650">
                  <c:v>266</c:v>
                </c:pt>
                <c:pt idx="14651">
                  <c:v>266</c:v>
                </c:pt>
                <c:pt idx="14652">
                  <c:v>267.60000000000002</c:v>
                </c:pt>
                <c:pt idx="14653">
                  <c:v>268</c:v>
                </c:pt>
                <c:pt idx="14654">
                  <c:v>265.89999999999998</c:v>
                </c:pt>
                <c:pt idx="14655">
                  <c:v>260.7</c:v>
                </c:pt>
                <c:pt idx="14656">
                  <c:v>261.3</c:v>
                </c:pt>
                <c:pt idx="14657">
                  <c:v>256</c:v>
                </c:pt>
                <c:pt idx="14658">
                  <c:v>266.7</c:v>
                </c:pt>
                <c:pt idx="14659">
                  <c:v>268.60000000000002</c:v>
                </c:pt>
                <c:pt idx="14660">
                  <c:v>268</c:v>
                </c:pt>
                <c:pt idx="14661">
                  <c:v>270.60000000000002</c:v>
                </c:pt>
                <c:pt idx="14662">
                  <c:v>267.7</c:v>
                </c:pt>
                <c:pt idx="14663">
                  <c:v>267.60000000000002</c:v>
                </c:pt>
                <c:pt idx="14664">
                  <c:v>270.60000000000002</c:v>
                </c:pt>
                <c:pt idx="14665">
                  <c:v>269.2</c:v>
                </c:pt>
                <c:pt idx="14666">
                  <c:v>265.3</c:v>
                </c:pt>
                <c:pt idx="14667">
                  <c:v>264.8</c:v>
                </c:pt>
                <c:pt idx="14668">
                  <c:v>268.2</c:v>
                </c:pt>
                <c:pt idx="14669">
                  <c:v>267.8</c:v>
                </c:pt>
                <c:pt idx="14670">
                  <c:v>259.8</c:v>
                </c:pt>
                <c:pt idx="14671">
                  <c:v>273.60000000000002</c:v>
                </c:pt>
                <c:pt idx="14672">
                  <c:v>272.2</c:v>
                </c:pt>
                <c:pt idx="14673">
                  <c:v>273.60000000000002</c:v>
                </c:pt>
                <c:pt idx="14674">
                  <c:v>273.3</c:v>
                </c:pt>
                <c:pt idx="14675">
                  <c:v>271.2</c:v>
                </c:pt>
                <c:pt idx="14676">
                  <c:v>272.60000000000002</c:v>
                </c:pt>
                <c:pt idx="14677">
                  <c:v>270.60000000000002</c:v>
                </c:pt>
                <c:pt idx="14678">
                  <c:v>270.7</c:v>
                </c:pt>
                <c:pt idx="14679">
                  <c:v>266.7</c:v>
                </c:pt>
                <c:pt idx="14680">
                  <c:v>269.3</c:v>
                </c:pt>
                <c:pt idx="14681">
                  <c:v>271.3</c:v>
                </c:pt>
                <c:pt idx="14682">
                  <c:v>257</c:v>
                </c:pt>
                <c:pt idx="14683">
                  <c:v>272.89999999999998</c:v>
                </c:pt>
                <c:pt idx="14684">
                  <c:v>273.7</c:v>
                </c:pt>
                <c:pt idx="14685">
                  <c:v>271.60000000000002</c:v>
                </c:pt>
                <c:pt idx="14686">
                  <c:v>273.89999999999998</c:v>
                </c:pt>
                <c:pt idx="14687">
                  <c:v>271.89999999999998</c:v>
                </c:pt>
                <c:pt idx="14688">
                  <c:v>273.60000000000002</c:v>
                </c:pt>
                <c:pt idx="14689">
                  <c:v>270.89999999999998</c:v>
                </c:pt>
                <c:pt idx="14690">
                  <c:v>272.39999999999998</c:v>
                </c:pt>
                <c:pt idx="14691">
                  <c:v>270.7</c:v>
                </c:pt>
                <c:pt idx="14692">
                  <c:v>268.39999999999998</c:v>
                </c:pt>
                <c:pt idx="14693">
                  <c:v>268.89999999999998</c:v>
                </c:pt>
                <c:pt idx="14694">
                  <c:v>274.60000000000002</c:v>
                </c:pt>
                <c:pt idx="14695">
                  <c:v>274.60000000000002</c:v>
                </c:pt>
                <c:pt idx="14696">
                  <c:v>273.89999999999998</c:v>
                </c:pt>
                <c:pt idx="14697">
                  <c:v>272.60000000000002</c:v>
                </c:pt>
                <c:pt idx="14698">
                  <c:v>271.60000000000002</c:v>
                </c:pt>
                <c:pt idx="14699">
                  <c:v>273</c:v>
                </c:pt>
                <c:pt idx="14700">
                  <c:v>270.60000000000002</c:v>
                </c:pt>
                <c:pt idx="14701">
                  <c:v>272.60000000000002</c:v>
                </c:pt>
                <c:pt idx="14702">
                  <c:v>273.3</c:v>
                </c:pt>
                <c:pt idx="14703">
                  <c:v>273.60000000000002</c:v>
                </c:pt>
                <c:pt idx="14704">
                  <c:v>273</c:v>
                </c:pt>
                <c:pt idx="14705">
                  <c:v>264.10000000000002</c:v>
                </c:pt>
                <c:pt idx="14706">
                  <c:v>260.89999999999998</c:v>
                </c:pt>
                <c:pt idx="14707">
                  <c:v>271.89999999999998</c:v>
                </c:pt>
                <c:pt idx="14708">
                  <c:v>272</c:v>
                </c:pt>
                <c:pt idx="14709">
                  <c:v>264.8</c:v>
                </c:pt>
                <c:pt idx="14710">
                  <c:v>271.2</c:v>
                </c:pt>
                <c:pt idx="14711">
                  <c:v>271.39999999999998</c:v>
                </c:pt>
                <c:pt idx="14712">
                  <c:v>272.60000000000002</c:v>
                </c:pt>
                <c:pt idx="14713">
                  <c:v>271.3</c:v>
                </c:pt>
                <c:pt idx="14714">
                  <c:v>269.3</c:v>
                </c:pt>
                <c:pt idx="14715">
                  <c:v>268.7</c:v>
                </c:pt>
                <c:pt idx="14716">
                  <c:v>271.7</c:v>
                </c:pt>
                <c:pt idx="14717">
                  <c:v>272.89999999999998</c:v>
                </c:pt>
                <c:pt idx="14718">
                  <c:v>272.60000000000002</c:v>
                </c:pt>
                <c:pt idx="14719">
                  <c:v>272.89999999999998</c:v>
                </c:pt>
                <c:pt idx="14720">
                  <c:v>269.60000000000002</c:v>
                </c:pt>
                <c:pt idx="14721">
                  <c:v>270.5</c:v>
                </c:pt>
                <c:pt idx="14722">
                  <c:v>266.39999999999998</c:v>
                </c:pt>
                <c:pt idx="14723">
                  <c:v>267.60000000000002</c:v>
                </c:pt>
                <c:pt idx="14724">
                  <c:v>262.8</c:v>
                </c:pt>
                <c:pt idx="14725">
                  <c:v>268.39999999999998</c:v>
                </c:pt>
                <c:pt idx="14726">
                  <c:v>271.60000000000002</c:v>
                </c:pt>
                <c:pt idx="14727">
                  <c:v>273.60000000000002</c:v>
                </c:pt>
                <c:pt idx="14728">
                  <c:v>273.60000000000002</c:v>
                </c:pt>
                <c:pt idx="14729">
                  <c:v>270.89999999999998</c:v>
                </c:pt>
                <c:pt idx="14730">
                  <c:v>272.60000000000002</c:v>
                </c:pt>
                <c:pt idx="14731">
                  <c:v>266.39999999999998</c:v>
                </c:pt>
                <c:pt idx="14732">
                  <c:v>266.2</c:v>
                </c:pt>
                <c:pt idx="14733">
                  <c:v>272.60000000000002</c:v>
                </c:pt>
                <c:pt idx="14734">
                  <c:v>276.60000000000002</c:v>
                </c:pt>
                <c:pt idx="14735">
                  <c:v>277.2</c:v>
                </c:pt>
                <c:pt idx="14736">
                  <c:v>267.60000000000002</c:v>
                </c:pt>
                <c:pt idx="14737">
                  <c:v>271.5</c:v>
                </c:pt>
                <c:pt idx="14738">
                  <c:v>278.60000000000002</c:v>
                </c:pt>
                <c:pt idx="14739">
                  <c:v>272.7</c:v>
                </c:pt>
                <c:pt idx="14740">
                  <c:v>278.3</c:v>
                </c:pt>
                <c:pt idx="14741">
                  <c:v>278.89999999999998</c:v>
                </c:pt>
                <c:pt idx="14742">
                  <c:v>279.5</c:v>
                </c:pt>
                <c:pt idx="14743">
                  <c:v>275.39999999999998</c:v>
                </c:pt>
                <c:pt idx="14744">
                  <c:v>273</c:v>
                </c:pt>
                <c:pt idx="14745">
                  <c:v>277.60000000000002</c:v>
                </c:pt>
                <c:pt idx="14746">
                  <c:v>277.89999999999998</c:v>
                </c:pt>
                <c:pt idx="14747">
                  <c:v>276.60000000000002</c:v>
                </c:pt>
                <c:pt idx="14748">
                  <c:v>271.7</c:v>
                </c:pt>
                <c:pt idx="14749">
                  <c:v>277.2</c:v>
                </c:pt>
                <c:pt idx="14750">
                  <c:v>266.39999999999998</c:v>
                </c:pt>
                <c:pt idx="14751">
                  <c:v>274.5</c:v>
                </c:pt>
                <c:pt idx="14752">
                  <c:v>268.60000000000002</c:v>
                </c:pt>
                <c:pt idx="14753">
                  <c:v>267.3</c:v>
                </c:pt>
                <c:pt idx="14754">
                  <c:v>273.60000000000002</c:v>
                </c:pt>
                <c:pt idx="14755">
                  <c:v>275.89999999999998</c:v>
                </c:pt>
                <c:pt idx="14756">
                  <c:v>275.89999999999998</c:v>
                </c:pt>
                <c:pt idx="14757">
                  <c:v>278.60000000000002</c:v>
                </c:pt>
                <c:pt idx="14758">
                  <c:v>280.2</c:v>
                </c:pt>
                <c:pt idx="14759">
                  <c:v>281.5</c:v>
                </c:pt>
                <c:pt idx="14760">
                  <c:v>273.7</c:v>
                </c:pt>
                <c:pt idx="14761">
                  <c:v>280.5</c:v>
                </c:pt>
                <c:pt idx="14762">
                  <c:v>269.7</c:v>
                </c:pt>
                <c:pt idx="14763">
                  <c:v>270.7</c:v>
                </c:pt>
                <c:pt idx="14764">
                  <c:v>277</c:v>
                </c:pt>
                <c:pt idx="14765">
                  <c:v>271.3</c:v>
                </c:pt>
                <c:pt idx="14766">
                  <c:v>278.5</c:v>
                </c:pt>
                <c:pt idx="14767">
                  <c:v>274.39999999999998</c:v>
                </c:pt>
                <c:pt idx="14768">
                  <c:v>267.3</c:v>
                </c:pt>
                <c:pt idx="14769">
                  <c:v>278.60000000000002</c:v>
                </c:pt>
                <c:pt idx="14770">
                  <c:v>277.8</c:v>
                </c:pt>
                <c:pt idx="14771">
                  <c:v>278</c:v>
                </c:pt>
                <c:pt idx="14772">
                  <c:v>276.5</c:v>
                </c:pt>
                <c:pt idx="14773">
                  <c:v>274.2</c:v>
                </c:pt>
                <c:pt idx="14774">
                  <c:v>277</c:v>
                </c:pt>
                <c:pt idx="14775">
                  <c:v>276.5</c:v>
                </c:pt>
                <c:pt idx="14776">
                  <c:v>275.3</c:v>
                </c:pt>
                <c:pt idx="14777">
                  <c:v>277.2</c:v>
                </c:pt>
                <c:pt idx="14778">
                  <c:v>269.7</c:v>
                </c:pt>
                <c:pt idx="14779">
                  <c:v>276.7</c:v>
                </c:pt>
                <c:pt idx="14780">
                  <c:v>278.5</c:v>
                </c:pt>
                <c:pt idx="14781">
                  <c:v>266.8</c:v>
                </c:pt>
                <c:pt idx="14782">
                  <c:v>276.7</c:v>
                </c:pt>
                <c:pt idx="14783">
                  <c:v>280.5</c:v>
                </c:pt>
                <c:pt idx="14784">
                  <c:v>277.60000000000002</c:v>
                </c:pt>
                <c:pt idx="14785">
                  <c:v>277.2</c:v>
                </c:pt>
                <c:pt idx="14786">
                  <c:v>279.3</c:v>
                </c:pt>
                <c:pt idx="14787">
                  <c:v>280.5</c:v>
                </c:pt>
                <c:pt idx="14788">
                  <c:v>273.8</c:v>
                </c:pt>
                <c:pt idx="14789">
                  <c:v>272</c:v>
                </c:pt>
                <c:pt idx="14790">
                  <c:v>268.8</c:v>
                </c:pt>
                <c:pt idx="14791">
                  <c:v>279.10000000000002</c:v>
                </c:pt>
                <c:pt idx="14792">
                  <c:v>267.10000000000002</c:v>
                </c:pt>
                <c:pt idx="14793">
                  <c:v>277.60000000000002</c:v>
                </c:pt>
                <c:pt idx="14794">
                  <c:v>278.60000000000002</c:v>
                </c:pt>
                <c:pt idx="14795">
                  <c:v>276.5</c:v>
                </c:pt>
                <c:pt idx="14796">
                  <c:v>280.60000000000002</c:v>
                </c:pt>
                <c:pt idx="14797">
                  <c:v>282.5</c:v>
                </c:pt>
                <c:pt idx="14798">
                  <c:v>283.2</c:v>
                </c:pt>
                <c:pt idx="14799">
                  <c:v>277.60000000000002</c:v>
                </c:pt>
                <c:pt idx="14800">
                  <c:v>279.10000000000002</c:v>
                </c:pt>
                <c:pt idx="14801">
                  <c:v>280</c:v>
                </c:pt>
                <c:pt idx="14802">
                  <c:v>271.7</c:v>
                </c:pt>
                <c:pt idx="14803">
                  <c:v>279.3</c:v>
                </c:pt>
                <c:pt idx="14804">
                  <c:v>279.2</c:v>
                </c:pt>
                <c:pt idx="14805">
                  <c:v>280.5</c:v>
                </c:pt>
                <c:pt idx="14806">
                  <c:v>278.3</c:v>
                </c:pt>
                <c:pt idx="14807">
                  <c:v>279.60000000000002</c:v>
                </c:pt>
                <c:pt idx="14808">
                  <c:v>281.5</c:v>
                </c:pt>
                <c:pt idx="14809">
                  <c:v>278</c:v>
                </c:pt>
                <c:pt idx="14810">
                  <c:v>281.2</c:v>
                </c:pt>
                <c:pt idx="14811">
                  <c:v>280.39999999999998</c:v>
                </c:pt>
                <c:pt idx="14812">
                  <c:v>275.8</c:v>
                </c:pt>
                <c:pt idx="14813">
                  <c:v>280.89999999999998</c:v>
                </c:pt>
                <c:pt idx="14814">
                  <c:v>276.60000000000002</c:v>
                </c:pt>
                <c:pt idx="14815">
                  <c:v>280.60000000000002</c:v>
                </c:pt>
                <c:pt idx="14816">
                  <c:v>282.5</c:v>
                </c:pt>
                <c:pt idx="14817">
                  <c:v>270.7</c:v>
                </c:pt>
                <c:pt idx="14818">
                  <c:v>277.7</c:v>
                </c:pt>
                <c:pt idx="14819">
                  <c:v>282.8</c:v>
                </c:pt>
                <c:pt idx="14820">
                  <c:v>285.5</c:v>
                </c:pt>
                <c:pt idx="14821">
                  <c:v>283.89999999999998</c:v>
                </c:pt>
                <c:pt idx="14822">
                  <c:v>276.39999999999998</c:v>
                </c:pt>
                <c:pt idx="14823">
                  <c:v>282.5</c:v>
                </c:pt>
                <c:pt idx="14824">
                  <c:v>280.2</c:v>
                </c:pt>
                <c:pt idx="14825">
                  <c:v>280.2</c:v>
                </c:pt>
                <c:pt idx="14826">
                  <c:v>279.60000000000002</c:v>
                </c:pt>
                <c:pt idx="14827">
                  <c:v>280.5</c:v>
                </c:pt>
                <c:pt idx="14828">
                  <c:v>279.2</c:v>
                </c:pt>
                <c:pt idx="14829">
                  <c:v>282.5</c:v>
                </c:pt>
                <c:pt idx="14830">
                  <c:v>277.39999999999998</c:v>
                </c:pt>
                <c:pt idx="14831">
                  <c:v>273.60000000000002</c:v>
                </c:pt>
                <c:pt idx="14832">
                  <c:v>273.60000000000002</c:v>
                </c:pt>
                <c:pt idx="14833">
                  <c:v>275.89999999999998</c:v>
                </c:pt>
                <c:pt idx="14834">
                  <c:v>284.10000000000002</c:v>
                </c:pt>
                <c:pt idx="14835">
                  <c:v>280.5</c:v>
                </c:pt>
                <c:pt idx="14836">
                  <c:v>280</c:v>
                </c:pt>
                <c:pt idx="14837">
                  <c:v>282.5</c:v>
                </c:pt>
                <c:pt idx="14838">
                  <c:v>283.5</c:v>
                </c:pt>
                <c:pt idx="14839">
                  <c:v>281.2</c:v>
                </c:pt>
                <c:pt idx="14840">
                  <c:v>271</c:v>
                </c:pt>
                <c:pt idx="14841">
                  <c:v>279.60000000000002</c:v>
                </c:pt>
                <c:pt idx="14842">
                  <c:v>280.10000000000002</c:v>
                </c:pt>
                <c:pt idx="14843">
                  <c:v>279.60000000000002</c:v>
                </c:pt>
                <c:pt idx="14844">
                  <c:v>282.39999999999998</c:v>
                </c:pt>
                <c:pt idx="14845">
                  <c:v>276.10000000000002</c:v>
                </c:pt>
                <c:pt idx="14846">
                  <c:v>283.89999999999998</c:v>
                </c:pt>
                <c:pt idx="14847">
                  <c:v>277.5</c:v>
                </c:pt>
                <c:pt idx="14848">
                  <c:v>277.10000000000002</c:v>
                </c:pt>
                <c:pt idx="14849">
                  <c:v>281.5</c:v>
                </c:pt>
                <c:pt idx="14850">
                  <c:v>279.60000000000002</c:v>
                </c:pt>
                <c:pt idx="14851">
                  <c:v>282.5</c:v>
                </c:pt>
                <c:pt idx="14852">
                  <c:v>275.7</c:v>
                </c:pt>
                <c:pt idx="14853">
                  <c:v>278.60000000000002</c:v>
                </c:pt>
                <c:pt idx="14854">
                  <c:v>280.39999999999998</c:v>
                </c:pt>
                <c:pt idx="14855">
                  <c:v>275.2</c:v>
                </c:pt>
                <c:pt idx="14856">
                  <c:v>282.5</c:v>
                </c:pt>
                <c:pt idx="14857">
                  <c:v>281.8</c:v>
                </c:pt>
                <c:pt idx="14858">
                  <c:v>281.2</c:v>
                </c:pt>
                <c:pt idx="14859">
                  <c:v>281.5</c:v>
                </c:pt>
                <c:pt idx="14860">
                  <c:v>280.2</c:v>
                </c:pt>
                <c:pt idx="14861">
                  <c:v>277.5</c:v>
                </c:pt>
                <c:pt idx="14862">
                  <c:v>280.60000000000002</c:v>
                </c:pt>
                <c:pt idx="14863">
                  <c:v>282.5</c:v>
                </c:pt>
                <c:pt idx="14864">
                  <c:v>281.8</c:v>
                </c:pt>
                <c:pt idx="14865">
                  <c:v>282.5</c:v>
                </c:pt>
                <c:pt idx="14866">
                  <c:v>279.60000000000002</c:v>
                </c:pt>
                <c:pt idx="14867">
                  <c:v>279.60000000000002</c:v>
                </c:pt>
                <c:pt idx="14868">
                  <c:v>281.5</c:v>
                </c:pt>
                <c:pt idx="14869">
                  <c:v>279.89999999999998</c:v>
                </c:pt>
                <c:pt idx="14870">
                  <c:v>271.8</c:v>
                </c:pt>
                <c:pt idx="14871">
                  <c:v>280.5</c:v>
                </c:pt>
                <c:pt idx="14872">
                  <c:v>280.89999999999998</c:v>
                </c:pt>
                <c:pt idx="14873">
                  <c:v>275.39999999999998</c:v>
                </c:pt>
                <c:pt idx="14874">
                  <c:v>278.60000000000002</c:v>
                </c:pt>
                <c:pt idx="14875">
                  <c:v>280.39999999999998</c:v>
                </c:pt>
                <c:pt idx="14876">
                  <c:v>280.7</c:v>
                </c:pt>
                <c:pt idx="14877">
                  <c:v>279.60000000000002</c:v>
                </c:pt>
                <c:pt idx="14878">
                  <c:v>279.2</c:v>
                </c:pt>
                <c:pt idx="14879">
                  <c:v>279.2</c:v>
                </c:pt>
                <c:pt idx="14880">
                  <c:v>280.60000000000002</c:v>
                </c:pt>
                <c:pt idx="14881">
                  <c:v>281.8</c:v>
                </c:pt>
                <c:pt idx="14882">
                  <c:v>281.2</c:v>
                </c:pt>
                <c:pt idx="14883">
                  <c:v>270.8</c:v>
                </c:pt>
                <c:pt idx="14884">
                  <c:v>281.5</c:v>
                </c:pt>
                <c:pt idx="14885">
                  <c:v>276.8</c:v>
                </c:pt>
                <c:pt idx="14886">
                  <c:v>274.7</c:v>
                </c:pt>
                <c:pt idx="14887">
                  <c:v>280.2</c:v>
                </c:pt>
                <c:pt idx="14888">
                  <c:v>276.8</c:v>
                </c:pt>
                <c:pt idx="14889">
                  <c:v>271.60000000000002</c:v>
                </c:pt>
                <c:pt idx="14890">
                  <c:v>269.8</c:v>
                </c:pt>
                <c:pt idx="14891">
                  <c:v>273.5</c:v>
                </c:pt>
                <c:pt idx="14892">
                  <c:v>273.7</c:v>
                </c:pt>
                <c:pt idx="14893">
                  <c:v>278.89999999999998</c:v>
                </c:pt>
                <c:pt idx="14894">
                  <c:v>277.5</c:v>
                </c:pt>
                <c:pt idx="14895">
                  <c:v>278.39999999999998</c:v>
                </c:pt>
                <c:pt idx="14896">
                  <c:v>271.7</c:v>
                </c:pt>
                <c:pt idx="14897">
                  <c:v>267.39999999999998</c:v>
                </c:pt>
                <c:pt idx="14898">
                  <c:v>279.39999999999998</c:v>
                </c:pt>
                <c:pt idx="14899">
                  <c:v>271</c:v>
                </c:pt>
                <c:pt idx="14900">
                  <c:v>275</c:v>
                </c:pt>
                <c:pt idx="14901">
                  <c:v>274.60000000000002</c:v>
                </c:pt>
                <c:pt idx="14902">
                  <c:v>271.89999999999998</c:v>
                </c:pt>
                <c:pt idx="14903">
                  <c:v>272</c:v>
                </c:pt>
                <c:pt idx="14904">
                  <c:v>274.60000000000002</c:v>
                </c:pt>
                <c:pt idx="14905">
                  <c:v>273</c:v>
                </c:pt>
                <c:pt idx="14906">
                  <c:v>276.3</c:v>
                </c:pt>
                <c:pt idx="14907">
                  <c:v>274.60000000000002</c:v>
                </c:pt>
                <c:pt idx="14908">
                  <c:v>276.60000000000002</c:v>
                </c:pt>
                <c:pt idx="14909">
                  <c:v>274.5</c:v>
                </c:pt>
                <c:pt idx="14910">
                  <c:v>270.7</c:v>
                </c:pt>
                <c:pt idx="14911">
                  <c:v>273.89999999999998</c:v>
                </c:pt>
                <c:pt idx="14912">
                  <c:v>275.3</c:v>
                </c:pt>
                <c:pt idx="14913">
                  <c:v>276.60000000000002</c:v>
                </c:pt>
                <c:pt idx="14914">
                  <c:v>272.10000000000002</c:v>
                </c:pt>
                <c:pt idx="14915">
                  <c:v>269.10000000000002</c:v>
                </c:pt>
                <c:pt idx="14916">
                  <c:v>277.5</c:v>
                </c:pt>
                <c:pt idx="14917">
                  <c:v>276.89999999999998</c:v>
                </c:pt>
                <c:pt idx="14918">
                  <c:v>277.60000000000002</c:v>
                </c:pt>
                <c:pt idx="14919">
                  <c:v>278.5</c:v>
                </c:pt>
                <c:pt idx="14920">
                  <c:v>274.7</c:v>
                </c:pt>
                <c:pt idx="14921">
                  <c:v>279.89999999999998</c:v>
                </c:pt>
                <c:pt idx="14922">
                  <c:v>281.5</c:v>
                </c:pt>
                <c:pt idx="14923">
                  <c:v>281.89999999999998</c:v>
                </c:pt>
                <c:pt idx="14924">
                  <c:v>281.8</c:v>
                </c:pt>
                <c:pt idx="14925">
                  <c:v>280.39999999999998</c:v>
                </c:pt>
                <c:pt idx="14926">
                  <c:v>275.10000000000002</c:v>
                </c:pt>
                <c:pt idx="14927">
                  <c:v>281.5</c:v>
                </c:pt>
                <c:pt idx="14928">
                  <c:v>276.60000000000002</c:v>
                </c:pt>
                <c:pt idx="14929">
                  <c:v>277.8</c:v>
                </c:pt>
                <c:pt idx="14930">
                  <c:v>275.89999999999998</c:v>
                </c:pt>
                <c:pt idx="14931">
                  <c:v>276.5</c:v>
                </c:pt>
                <c:pt idx="14932">
                  <c:v>269.3</c:v>
                </c:pt>
                <c:pt idx="14933">
                  <c:v>275.39999999999998</c:v>
                </c:pt>
                <c:pt idx="14934">
                  <c:v>278.60000000000002</c:v>
                </c:pt>
                <c:pt idx="14935">
                  <c:v>279.10000000000002</c:v>
                </c:pt>
                <c:pt idx="14936">
                  <c:v>275.89999999999998</c:v>
                </c:pt>
                <c:pt idx="14937">
                  <c:v>277.60000000000002</c:v>
                </c:pt>
                <c:pt idx="14938">
                  <c:v>276.2</c:v>
                </c:pt>
                <c:pt idx="14939">
                  <c:v>278.3</c:v>
                </c:pt>
                <c:pt idx="14940">
                  <c:v>281.5</c:v>
                </c:pt>
                <c:pt idx="14941">
                  <c:v>282.5</c:v>
                </c:pt>
                <c:pt idx="14942">
                  <c:v>281.2</c:v>
                </c:pt>
                <c:pt idx="14943">
                  <c:v>273.7</c:v>
                </c:pt>
                <c:pt idx="14944">
                  <c:v>277.39999999999998</c:v>
                </c:pt>
                <c:pt idx="14945">
                  <c:v>277.10000000000002</c:v>
                </c:pt>
                <c:pt idx="14946">
                  <c:v>268.8</c:v>
                </c:pt>
                <c:pt idx="14947">
                  <c:v>279.60000000000002</c:v>
                </c:pt>
                <c:pt idx="14948">
                  <c:v>280.2</c:v>
                </c:pt>
                <c:pt idx="14949">
                  <c:v>276.60000000000002</c:v>
                </c:pt>
                <c:pt idx="14950">
                  <c:v>274.7</c:v>
                </c:pt>
                <c:pt idx="14951">
                  <c:v>271.2</c:v>
                </c:pt>
                <c:pt idx="14952">
                  <c:v>276.5</c:v>
                </c:pt>
                <c:pt idx="14953">
                  <c:v>276.10000000000002</c:v>
                </c:pt>
                <c:pt idx="14954">
                  <c:v>281.8</c:v>
                </c:pt>
                <c:pt idx="14955">
                  <c:v>280.5</c:v>
                </c:pt>
                <c:pt idx="14956">
                  <c:v>277.5</c:v>
                </c:pt>
                <c:pt idx="14957">
                  <c:v>278.3</c:v>
                </c:pt>
                <c:pt idx="14958">
                  <c:v>274.60000000000002</c:v>
                </c:pt>
                <c:pt idx="14959">
                  <c:v>278.89999999999998</c:v>
                </c:pt>
                <c:pt idx="14960">
                  <c:v>279.60000000000002</c:v>
                </c:pt>
                <c:pt idx="14961">
                  <c:v>274.7</c:v>
                </c:pt>
                <c:pt idx="14962">
                  <c:v>280.2</c:v>
                </c:pt>
                <c:pt idx="14963">
                  <c:v>279.60000000000002</c:v>
                </c:pt>
                <c:pt idx="14964">
                  <c:v>276.5</c:v>
                </c:pt>
                <c:pt idx="14965">
                  <c:v>268.7</c:v>
                </c:pt>
                <c:pt idx="14966">
                  <c:v>277.39999999999998</c:v>
                </c:pt>
                <c:pt idx="14967">
                  <c:v>282.5</c:v>
                </c:pt>
                <c:pt idx="14968">
                  <c:v>282.5</c:v>
                </c:pt>
                <c:pt idx="14969">
                  <c:v>279.10000000000002</c:v>
                </c:pt>
                <c:pt idx="14970">
                  <c:v>272.7</c:v>
                </c:pt>
                <c:pt idx="14971">
                  <c:v>280.8</c:v>
                </c:pt>
                <c:pt idx="14972">
                  <c:v>280.2</c:v>
                </c:pt>
                <c:pt idx="14973">
                  <c:v>278.39999999999998</c:v>
                </c:pt>
                <c:pt idx="14974">
                  <c:v>270.10000000000002</c:v>
                </c:pt>
                <c:pt idx="14975">
                  <c:v>275.89999999999998</c:v>
                </c:pt>
                <c:pt idx="14976">
                  <c:v>276.60000000000002</c:v>
                </c:pt>
                <c:pt idx="14977">
                  <c:v>277.60000000000002</c:v>
                </c:pt>
                <c:pt idx="14978">
                  <c:v>278.89999999999998</c:v>
                </c:pt>
                <c:pt idx="14979">
                  <c:v>275.60000000000002</c:v>
                </c:pt>
                <c:pt idx="14980">
                  <c:v>280.10000000000002</c:v>
                </c:pt>
                <c:pt idx="14981">
                  <c:v>278.89999999999998</c:v>
                </c:pt>
                <c:pt idx="14982">
                  <c:v>275.60000000000002</c:v>
                </c:pt>
                <c:pt idx="14983">
                  <c:v>276.5</c:v>
                </c:pt>
                <c:pt idx="14984">
                  <c:v>278</c:v>
                </c:pt>
                <c:pt idx="14985">
                  <c:v>281.5</c:v>
                </c:pt>
                <c:pt idx="14986">
                  <c:v>274.10000000000002</c:v>
                </c:pt>
                <c:pt idx="14987">
                  <c:v>274.39999999999998</c:v>
                </c:pt>
                <c:pt idx="14988">
                  <c:v>278.60000000000002</c:v>
                </c:pt>
                <c:pt idx="14989">
                  <c:v>279.8</c:v>
                </c:pt>
                <c:pt idx="14990">
                  <c:v>278.60000000000002</c:v>
                </c:pt>
                <c:pt idx="14991">
                  <c:v>280.5</c:v>
                </c:pt>
                <c:pt idx="14992">
                  <c:v>279.8</c:v>
                </c:pt>
                <c:pt idx="14993">
                  <c:v>273.8</c:v>
                </c:pt>
                <c:pt idx="14994">
                  <c:v>282.5</c:v>
                </c:pt>
                <c:pt idx="14995">
                  <c:v>282.10000000000002</c:v>
                </c:pt>
                <c:pt idx="14996">
                  <c:v>282.89999999999998</c:v>
                </c:pt>
                <c:pt idx="14997">
                  <c:v>282.39999999999998</c:v>
                </c:pt>
                <c:pt idx="14998">
                  <c:v>278</c:v>
                </c:pt>
                <c:pt idx="14999">
                  <c:v>279.89999999999998</c:v>
                </c:pt>
                <c:pt idx="15000">
                  <c:v>281.3</c:v>
                </c:pt>
                <c:pt idx="15001">
                  <c:v>270.89999999999998</c:v>
                </c:pt>
                <c:pt idx="15002">
                  <c:v>281.2</c:v>
                </c:pt>
                <c:pt idx="15003">
                  <c:v>279.5</c:v>
                </c:pt>
                <c:pt idx="15004">
                  <c:v>277.60000000000002</c:v>
                </c:pt>
                <c:pt idx="15005">
                  <c:v>280.2</c:v>
                </c:pt>
                <c:pt idx="15006">
                  <c:v>280.5</c:v>
                </c:pt>
                <c:pt idx="15007">
                  <c:v>279.3</c:v>
                </c:pt>
                <c:pt idx="15008">
                  <c:v>279.8</c:v>
                </c:pt>
                <c:pt idx="15009">
                  <c:v>284.3</c:v>
                </c:pt>
                <c:pt idx="15010">
                  <c:v>270.3</c:v>
                </c:pt>
                <c:pt idx="15011">
                  <c:v>277.10000000000002</c:v>
                </c:pt>
                <c:pt idx="15012">
                  <c:v>267.8</c:v>
                </c:pt>
                <c:pt idx="15013">
                  <c:v>281.10000000000002</c:v>
                </c:pt>
                <c:pt idx="15014">
                  <c:v>277.2</c:v>
                </c:pt>
                <c:pt idx="15015">
                  <c:v>280.60000000000002</c:v>
                </c:pt>
                <c:pt idx="15016">
                  <c:v>280.39999999999998</c:v>
                </c:pt>
                <c:pt idx="15017">
                  <c:v>279.3</c:v>
                </c:pt>
                <c:pt idx="15018">
                  <c:v>275</c:v>
                </c:pt>
                <c:pt idx="15019">
                  <c:v>271.39999999999998</c:v>
                </c:pt>
                <c:pt idx="15020">
                  <c:v>278.7</c:v>
                </c:pt>
                <c:pt idx="15021">
                  <c:v>281.5</c:v>
                </c:pt>
                <c:pt idx="15022">
                  <c:v>281.8</c:v>
                </c:pt>
                <c:pt idx="15023">
                  <c:v>282.60000000000002</c:v>
                </c:pt>
                <c:pt idx="15024">
                  <c:v>275.5</c:v>
                </c:pt>
                <c:pt idx="15025">
                  <c:v>268.5</c:v>
                </c:pt>
                <c:pt idx="15026">
                  <c:v>268.2</c:v>
                </c:pt>
                <c:pt idx="15027">
                  <c:v>282.5</c:v>
                </c:pt>
                <c:pt idx="15028">
                  <c:v>278.8</c:v>
                </c:pt>
                <c:pt idx="15029">
                  <c:v>268.89999999999998</c:v>
                </c:pt>
                <c:pt idx="15030">
                  <c:v>280.5</c:v>
                </c:pt>
                <c:pt idx="15031">
                  <c:v>277.3</c:v>
                </c:pt>
                <c:pt idx="15032">
                  <c:v>271.10000000000002</c:v>
                </c:pt>
                <c:pt idx="15033">
                  <c:v>282.60000000000002</c:v>
                </c:pt>
                <c:pt idx="15034">
                  <c:v>285.10000000000002</c:v>
                </c:pt>
                <c:pt idx="15035">
                  <c:v>282.5</c:v>
                </c:pt>
                <c:pt idx="15036">
                  <c:v>279.60000000000002</c:v>
                </c:pt>
                <c:pt idx="15037">
                  <c:v>280.89999999999998</c:v>
                </c:pt>
                <c:pt idx="15038">
                  <c:v>278.8</c:v>
                </c:pt>
                <c:pt idx="15039">
                  <c:v>281.5</c:v>
                </c:pt>
                <c:pt idx="15040">
                  <c:v>282.5</c:v>
                </c:pt>
                <c:pt idx="15041">
                  <c:v>282.5</c:v>
                </c:pt>
                <c:pt idx="15042">
                  <c:v>282.5</c:v>
                </c:pt>
                <c:pt idx="15043">
                  <c:v>281.2</c:v>
                </c:pt>
                <c:pt idx="15044">
                  <c:v>279.8</c:v>
                </c:pt>
                <c:pt idx="15045">
                  <c:v>279.5</c:v>
                </c:pt>
                <c:pt idx="15046">
                  <c:v>278.60000000000002</c:v>
                </c:pt>
                <c:pt idx="15047">
                  <c:v>279.2</c:v>
                </c:pt>
                <c:pt idx="15048">
                  <c:v>279.60000000000002</c:v>
                </c:pt>
                <c:pt idx="15049">
                  <c:v>282.5</c:v>
                </c:pt>
                <c:pt idx="15050">
                  <c:v>283.89999999999998</c:v>
                </c:pt>
                <c:pt idx="15051">
                  <c:v>285.5</c:v>
                </c:pt>
                <c:pt idx="15052">
                  <c:v>284.5</c:v>
                </c:pt>
                <c:pt idx="15053">
                  <c:v>280.39999999999998</c:v>
                </c:pt>
                <c:pt idx="15054">
                  <c:v>274.5</c:v>
                </c:pt>
                <c:pt idx="15055">
                  <c:v>273.8</c:v>
                </c:pt>
                <c:pt idx="15056">
                  <c:v>280.89999999999998</c:v>
                </c:pt>
                <c:pt idx="15057">
                  <c:v>278.60000000000002</c:v>
                </c:pt>
                <c:pt idx="15058">
                  <c:v>281.89999999999998</c:v>
                </c:pt>
                <c:pt idx="15059">
                  <c:v>282.5</c:v>
                </c:pt>
                <c:pt idx="15060">
                  <c:v>277.60000000000002</c:v>
                </c:pt>
                <c:pt idx="15061">
                  <c:v>273.7</c:v>
                </c:pt>
                <c:pt idx="15062">
                  <c:v>278.2</c:v>
                </c:pt>
                <c:pt idx="15063">
                  <c:v>279.5</c:v>
                </c:pt>
                <c:pt idx="15064">
                  <c:v>278.7</c:v>
                </c:pt>
                <c:pt idx="15065">
                  <c:v>281.8</c:v>
                </c:pt>
                <c:pt idx="15066">
                  <c:v>275.7</c:v>
                </c:pt>
                <c:pt idx="15067">
                  <c:v>281.89999999999998</c:v>
                </c:pt>
                <c:pt idx="15068">
                  <c:v>281.2</c:v>
                </c:pt>
                <c:pt idx="15069">
                  <c:v>280.5</c:v>
                </c:pt>
                <c:pt idx="15070">
                  <c:v>281.89999999999998</c:v>
                </c:pt>
                <c:pt idx="15071">
                  <c:v>273.7</c:v>
                </c:pt>
                <c:pt idx="15072">
                  <c:v>278.5</c:v>
                </c:pt>
                <c:pt idx="15073">
                  <c:v>273.3</c:v>
                </c:pt>
                <c:pt idx="15074">
                  <c:v>267.8</c:v>
                </c:pt>
                <c:pt idx="15075">
                  <c:v>281.5</c:v>
                </c:pt>
                <c:pt idx="15076">
                  <c:v>278.2</c:v>
                </c:pt>
                <c:pt idx="15077">
                  <c:v>282.3</c:v>
                </c:pt>
                <c:pt idx="15078">
                  <c:v>270.7</c:v>
                </c:pt>
                <c:pt idx="15079">
                  <c:v>279.8</c:v>
                </c:pt>
                <c:pt idx="15080">
                  <c:v>278.60000000000002</c:v>
                </c:pt>
                <c:pt idx="15081">
                  <c:v>275.7</c:v>
                </c:pt>
                <c:pt idx="15082">
                  <c:v>278</c:v>
                </c:pt>
                <c:pt idx="15083">
                  <c:v>271.60000000000002</c:v>
                </c:pt>
                <c:pt idx="15084">
                  <c:v>281.5</c:v>
                </c:pt>
                <c:pt idx="15085">
                  <c:v>281.5</c:v>
                </c:pt>
                <c:pt idx="15086">
                  <c:v>279.5</c:v>
                </c:pt>
                <c:pt idx="15087">
                  <c:v>277.60000000000002</c:v>
                </c:pt>
                <c:pt idx="15088">
                  <c:v>281.2</c:v>
                </c:pt>
                <c:pt idx="15089">
                  <c:v>278.5</c:v>
                </c:pt>
                <c:pt idx="15090">
                  <c:v>270.7</c:v>
                </c:pt>
                <c:pt idx="15091">
                  <c:v>277.60000000000002</c:v>
                </c:pt>
                <c:pt idx="15092">
                  <c:v>282.89999999999998</c:v>
                </c:pt>
                <c:pt idx="15093">
                  <c:v>270.7</c:v>
                </c:pt>
                <c:pt idx="15094">
                  <c:v>279.60000000000002</c:v>
                </c:pt>
                <c:pt idx="15095">
                  <c:v>282.8</c:v>
                </c:pt>
                <c:pt idx="15096">
                  <c:v>284.3</c:v>
                </c:pt>
                <c:pt idx="15097">
                  <c:v>272.7</c:v>
                </c:pt>
                <c:pt idx="15098">
                  <c:v>277.2</c:v>
                </c:pt>
                <c:pt idx="15099">
                  <c:v>282.39999999999998</c:v>
                </c:pt>
                <c:pt idx="15100">
                  <c:v>278</c:v>
                </c:pt>
                <c:pt idx="15101">
                  <c:v>281.8</c:v>
                </c:pt>
                <c:pt idx="15102">
                  <c:v>281.39999999999998</c:v>
                </c:pt>
                <c:pt idx="15103">
                  <c:v>278</c:v>
                </c:pt>
                <c:pt idx="15104">
                  <c:v>279.8</c:v>
                </c:pt>
                <c:pt idx="15105">
                  <c:v>281.5</c:v>
                </c:pt>
                <c:pt idx="15106">
                  <c:v>281.2</c:v>
                </c:pt>
                <c:pt idx="15107">
                  <c:v>282.60000000000002</c:v>
                </c:pt>
                <c:pt idx="15108">
                  <c:v>274.60000000000002</c:v>
                </c:pt>
                <c:pt idx="15109">
                  <c:v>276.10000000000002</c:v>
                </c:pt>
                <c:pt idx="15110">
                  <c:v>283.8</c:v>
                </c:pt>
                <c:pt idx="15111">
                  <c:v>281.60000000000002</c:v>
                </c:pt>
                <c:pt idx="15112">
                  <c:v>279</c:v>
                </c:pt>
                <c:pt idx="15113">
                  <c:v>279.5</c:v>
                </c:pt>
                <c:pt idx="15114">
                  <c:v>278.60000000000002</c:v>
                </c:pt>
                <c:pt idx="15115">
                  <c:v>278</c:v>
                </c:pt>
                <c:pt idx="15116">
                  <c:v>277.10000000000002</c:v>
                </c:pt>
                <c:pt idx="15117">
                  <c:v>267.8</c:v>
                </c:pt>
                <c:pt idx="15118">
                  <c:v>280.5</c:v>
                </c:pt>
                <c:pt idx="15119">
                  <c:v>279.89999999999998</c:v>
                </c:pt>
                <c:pt idx="15120">
                  <c:v>282.5</c:v>
                </c:pt>
                <c:pt idx="15121">
                  <c:v>281.89999999999998</c:v>
                </c:pt>
                <c:pt idx="15122">
                  <c:v>282.5</c:v>
                </c:pt>
                <c:pt idx="15123">
                  <c:v>283.5</c:v>
                </c:pt>
                <c:pt idx="15124">
                  <c:v>283.60000000000002</c:v>
                </c:pt>
                <c:pt idx="15125">
                  <c:v>284.10000000000002</c:v>
                </c:pt>
                <c:pt idx="15126">
                  <c:v>285.39999999999998</c:v>
                </c:pt>
                <c:pt idx="15127">
                  <c:v>281.2</c:v>
                </c:pt>
                <c:pt idx="15128">
                  <c:v>281.2</c:v>
                </c:pt>
                <c:pt idx="15129">
                  <c:v>284.5</c:v>
                </c:pt>
                <c:pt idx="15130">
                  <c:v>282.5</c:v>
                </c:pt>
                <c:pt idx="15131">
                  <c:v>283.3</c:v>
                </c:pt>
                <c:pt idx="15132">
                  <c:v>283.5</c:v>
                </c:pt>
                <c:pt idx="15133">
                  <c:v>282.2</c:v>
                </c:pt>
                <c:pt idx="15134">
                  <c:v>280.2</c:v>
                </c:pt>
                <c:pt idx="15135">
                  <c:v>283.5</c:v>
                </c:pt>
                <c:pt idx="15136">
                  <c:v>277.8</c:v>
                </c:pt>
                <c:pt idx="15137">
                  <c:v>282.10000000000002</c:v>
                </c:pt>
                <c:pt idx="15138">
                  <c:v>285.5</c:v>
                </c:pt>
                <c:pt idx="15139">
                  <c:v>285.5</c:v>
                </c:pt>
                <c:pt idx="15140">
                  <c:v>286.8</c:v>
                </c:pt>
                <c:pt idx="15141">
                  <c:v>288.39999999999998</c:v>
                </c:pt>
                <c:pt idx="15142">
                  <c:v>284.10000000000002</c:v>
                </c:pt>
                <c:pt idx="15143">
                  <c:v>280.2</c:v>
                </c:pt>
                <c:pt idx="15144">
                  <c:v>283.5</c:v>
                </c:pt>
                <c:pt idx="15145">
                  <c:v>284.2</c:v>
                </c:pt>
                <c:pt idx="15146">
                  <c:v>284.89999999999998</c:v>
                </c:pt>
                <c:pt idx="15147">
                  <c:v>285.5</c:v>
                </c:pt>
                <c:pt idx="15148">
                  <c:v>284.8</c:v>
                </c:pt>
                <c:pt idx="15149">
                  <c:v>285.5</c:v>
                </c:pt>
                <c:pt idx="15150">
                  <c:v>281.5</c:v>
                </c:pt>
                <c:pt idx="15151">
                  <c:v>280.60000000000002</c:v>
                </c:pt>
                <c:pt idx="15152">
                  <c:v>283.89999999999998</c:v>
                </c:pt>
                <c:pt idx="15153">
                  <c:v>286.5</c:v>
                </c:pt>
                <c:pt idx="15154">
                  <c:v>283.8</c:v>
                </c:pt>
                <c:pt idx="15155">
                  <c:v>283.2</c:v>
                </c:pt>
                <c:pt idx="15156">
                  <c:v>285.39999999999998</c:v>
                </c:pt>
                <c:pt idx="15157">
                  <c:v>281.2</c:v>
                </c:pt>
                <c:pt idx="15158">
                  <c:v>284.60000000000002</c:v>
                </c:pt>
                <c:pt idx="15159">
                  <c:v>283.60000000000002</c:v>
                </c:pt>
                <c:pt idx="15160">
                  <c:v>288.8</c:v>
                </c:pt>
                <c:pt idx="15161">
                  <c:v>289.5</c:v>
                </c:pt>
                <c:pt idx="15162">
                  <c:v>283.5</c:v>
                </c:pt>
                <c:pt idx="15163">
                  <c:v>284.3</c:v>
                </c:pt>
                <c:pt idx="15164">
                  <c:v>289.5</c:v>
                </c:pt>
                <c:pt idx="15165">
                  <c:v>285.5</c:v>
                </c:pt>
                <c:pt idx="15166">
                  <c:v>288.5</c:v>
                </c:pt>
                <c:pt idx="15167">
                  <c:v>283.10000000000002</c:v>
                </c:pt>
                <c:pt idx="15168">
                  <c:v>277.7</c:v>
                </c:pt>
                <c:pt idx="15169">
                  <c:v>282.10000000000002</c:v>
                </c:pt>
                <c:pt idx="15170">
                  <c:v>283.7</c:v>
                </c:pt>
                <c:pt idx="15171">
                  <c:v>276.60000000000002</c:v>
                </c:pt>
                <c:pt idx="15172">
                  <c:v>282.89999999999998</c:v>
                </c:pt>
                <c:pt idx="15173">
                  <c:v>285.60000000000002</c:v>
                </c:pt>
                <c:pt idx="15174">
                  <c:v>286.5</c:v>
                </c:pt>
                <c:pt idx="15175">
                  <c:v>286.5</c:v>
                </c:pt>
                <c:pt idx="15176">
                  <c:v>281.7</c:v>
                </c:pt>
                <c:pt idx="15177">
                  <c:v>285.5</c:v>
                </c:pt>
                <c:pt idx="15178">
                  <c:v>284.8</c:v>
                </c:pt>
                <c:pt idx="15179">
                  <c:v>281.39999999999998</c:v>
                </c:pt>
                <c:pt idx="15180">
                  <c:v>287.5</c:v>
                </c:pt>
                <c:pt idx="15181">
                  <c:v>284.60000000000002</c:v>
                </c:pt>
                <c:pt idx="15182">
                  <c:v>282.3</c:v>
                </c:pt>
                <c:pt idx="15183">
                  <c:v>286.5</c:v>
                </c:pt>
                <c:pt idx="15184">
                  <c:v>285</c:v>
                </c:pt>
                <c:pt idx="15185">
                  <c:v>277.2</c:v>
                </c:pt>
                <c:pt idx="15186">
                  <c:v>286.39999999999998</c:v>
                </c:pt>
                <c:pt idx="15187">
                  <c:v>283</c:v>
                </c:pt>
                <c:pt idx="15188">
                  <c:v>285.39999999999998</c:v>
                </c:pt>
                <c:pt idx="15189">
                  <c:v>271.8</c:v>
                </c:pt>
                <c:pt idx="15190">
                  <c:v>286.10000000000002</c:v>
                </c:pt>
                <c:pt idx="15191">
                  <c:v>286.2</c:v>
                </c:pt>
                <c:pt idx="15192">
                  <c:v>276.7</c:v>
                </c:pt>
                <c:pt idx="15193">
                  <c:v>285.10000000000002</c:v>
                </c:pt>
                <c:pt idx="15194">
                  <c:v>283.89999999999998</c:v>
                </c:pt>
                <c:pt idx="15195">
                  <c:v>286.5</c:v>
                </c:pt>
                <c:pt idx="15196">
                  <c:v>285.39999999999998</c:v>
                </c:pt>
                <c:pt idx="15197">
                  <c:v>286.89999999999998</c:v>
                </c:pt>
                <c:pt idx="15198">
                  <c:v>285.39999999999998</c:v>
                </c:pt>
                <c:pt idx="15199">
                  <c:v>280.3</c:v>
                </c:pt>
                <c:pt idx="15200">
                  <c:v>282.8</c:v>
                </c:pt>
                <c:pt idx="15201">
                  <c:v>284.5</c:v>
                </c:pt>
                <c:pt idx="15202">
                  <c:v>284.39999999999998</c:v>
                </c:pt>
                <c:pt idx="15203">
                  <c:v>285.2</c:v>
                </c:pt>
                <c:pt idx="15204">
                  <c:v>283.5</c:v>
                </c:pt>
                <c:pt idx="15205">
                  <c:v>283.3</c:v>
                </c:pt>
                <c:pt idx="15206">
                  <c:v>285.8</c:v>
                </c:pt>
                <c:pt idx="15207">
                  <c:v>282.39999999999998</c:v>
                </c:pt>
                <c:pt idx="15208">
                  <c:v>273.5</c:v>
                </c:pt>
                <c:pt idx="15209">
                  <c:v>283.2</c:v>
                </c:pt>
                <c:pt idx="15210">
                  <c:v>288.39999999999998</c:v>
                </c:pt>
                <c:pt idx="15211">
                  <c:v>287.89999999999998</c:v>
                </c:pt>
                <c:pt idx="15212">
                  <c:v>286.39999999999998</c:v>
                </c:pt>
                <c:pt idx="15213">
                  <c:v>285.5</c:v>
                </c:pt>
                <c:pt idx="15214">
                  <c:v>283.10000000000002</c:v>
                </c:pt>
                <c:pt idx="15215">
                  <c:v>283.2</c:v>
                </c:pt>
                <c:pt idx="15216">
                  <c:v>284.5</c:v>
                </c:pt>
                <c:pt idx="15217">
                  <c:v>284.10000000000002</c:v>
                </c:pt>
                <c:pt idx="15218">
                  <c:v>275.39999999999998</c:v>
                </c:pt>
                <c:pt idx="15219">
                  <c:v>283.39999999999998</c:v>
                </c:pt>
                <c:pt idx="15220">
                  <c:v>278.39999999999998</c:v>
                </c:pt>
                <c:pt idx="15221">
                  <c:v>284.89999999999998</c:v>
                </c:pt>
                <c:pt idx="15222">
                  <c:v>287.5</c:v>
                </c:pt>
                <c:pt idx="15223">
                  <c:v>289.8</c:v>
                </c:pt>
                <c:pt idx="15224">
                  <c:v>289.10000000000002</c:v>
                </c:pt>
                <c:pt idx="15225">
                  <c:v>285.5</c:v>
                </c:pt>
                <c:pt idx="15226">
                  <c:v>286.5</c:v>
                </c:pt>
                <c:pt idx="15227">
                  <c:v>287.10000000000002</c:v>
                </c:pt>
                <c:pt idx="15228">
                  <c:v>285.5</c:v>
                </c:pt>
                <c:pt idx="15229">
                  <c:v>287.5</c:v>
                </c:pt>
                <c:pt idx="15230">
                  <c:v>281.3</c:v>
                </c:pt>
                <c:pt idx="15231">
                  <c:v>276.7</c:v>
                </c:pt>
                <c:pt idx="15232">
                  <c:v>285.2</c:v>
                </c:pt>
                <c:pt idx="15233">
                  <c:v>287.2</c:v>
                </c:pt>
                <c:pt idx="15234">
                  <c:v>288.3</c:v>
                </c:pt>
                <c:pt idx="15235">
                  <c:v>281.10000000000002</c:v>
                </c:pt>
                <c:pt idx="15236">
                  <c:v>286.10000000000002</c:v>
                </c:pt>
                <c:pt idx="15237">
                  <c:v>277.60000000000002</c:v>
                </c:pt>
                <c:pt idx="15238">
                  <c:v>284.60000000000002</c:v>
                </c:pt>
                <c:pt idx="15239">
                  <c:v>286.39999999999998</c:v>
                </c:pt>
                <c:pt idx="15240">
                  <c:v>289.39999999999998</c:v>
                </c:pt>
                <c:pt idx="15241">
                  <c:v>284.10000000000002</c:v>
                </c:pt>
                <c:pt idx="15242">
                  <c:v>279.60000000000002</c:v>
                </c:pt>
                <c:pt idx="15243">
                  <c:v>279.60000000000002</c:v>
                </c:pt>
                <c:pt idx="15244">
                  <c:v>284.7</c:v>
                </c:pt>
                <c:pt idx="15245">
                  <c:v>282.2</c:v>
                </c:pt>
                <c:pt idx="15246">
                  <c:v>287.5</c:v>
                </c:pt>
                <c:pt idx="15247">
                  <c:v>284.39999999999998</c:v>
                </c:pt>
                <c:pt idx="15248">
                  <c:v>286</c:v>
                </c:pt>
                <c:pt idx="15249">
                  <c:v>291.39999999999998</c:v>
                </c:pt>
                <c:pt idx="15250">
                  <c:v>289.7</c:v>
                </c:pt>
                <c:pt idx="15251">
                  <c:v>289.2</c:v>
                </c:pt>
                <c:pt idx="15252">
                  <c:v>284.39999999999998</c:v>
                </c:pt>
                <c:pt idx="15253">
                  <c:v>279.60000000000002</c:v>
                </c:pt>
                <c:pt idx="15254">
                  <c:v>287</c:v>
                </c:pt>
                <c:pt idx="15255">
                  <c:v>290.39999999999998</c:v>
                </c:pt>
                <c:pt idx="15256">
                  <c:v>286</c:v>
                </c:pt>
                <c:pt idx="15257">
                  <c:v>287</c:v>
                </c:pt>
                <c:pt idx="15258">
                  <c:v>274.8</c:v>
                </c:pt>
                <c:pt idx="15259">
                  <c:v>286.89999999999998</c:v>
                </c:pt>
                <c:pt idx="15260">
                  <c:v>288.8</c:v>
                </c:pt>
                <c:pt idx="15261">
                  <c:v>291.3</c:v>
                </c:pt>
                <c:pt idx="15262">
                  <c:v>284.39999999999998</c:v>
                </c:pt>
                <c:pt idx="15263">
                  <c:v>281.89999999999998</c:v>
                </c:pt>
                <c:pt idx="15264">
                  <c:v>293.39999999999998</c:v>
                </c:pt>
                <c:pt idx="15265">
                  <c:v>288.89999999999998</c:v>
                </c:pt>
                <c:pt idx="15266">
                  <c:v>282.60000000000002</c:v>
                </c:pt>
                <c:pt idx="15267">
                  <c:v>291.39999999999998</c:v>
                </c:pt>
                <c:pt idx="15268">
                  <c:v>286.89999999999998</c:v>
                </c:pt>
                <c:pt idx="15269">
                  <c:v>286</c:v>
                </c:pt>
                <c:pt idx="15270">
                  <c:v>289.5</c:v>
                </c:pt>
                <c:pt idx="15271">
                  <c:v>288.8</c:v>
                </c:pt>
                <c:pt idx="15272">
                  <c:v>290.39999999999998</c:v>
                </c:pt>
                <c:pt idx="15273">
                  <c:v>289.5</c:v>
                </c:pt>
                <c:pt idx="15274">
                  <c:v>287.10000000000002</c:v>
                </c:pt>
                <c:pt idx="15275">
                  <c:v>289.8</c:v>
                </c:pt>
                <c:pt idx="15276">
                  <c:v>288.5</c:v>
                </c:pt>
                <c:pt idx="15277">
                  <c:v>287.8</c:v>
                </c:pt>
                <c:pt idx="15278">
                  <c:v>288.39999999999998</c:v>
                </c:pt>
                <c:pt idx="15279">
                  <c:v>289.5</c:v>
                </c:pt>
                <c:pt idx="15280">
                  <c:v>288.39999999999998</c:v>
                </c:pt>
                <c:pt idx="15281">
                  <c:v>287.89999999999998</c:v>
                </c:pt>
                <c:pt idx="15282">
                  <c:v>286.5</c:v>
                </c:pt>
                <c:pt idx="15283">
                  <c:v>285.5</c:v>
                </c:pt>
                <c:pt idx="15284">
                  <c:v>284.8</c:v>
                </c:pt>
                <c:pt idx="15285">
                  <c:v>289.5</c:v>
                </c:pt>
                <c:pt idx="15286">
                  <c:v>289.10000000000002</c:v>
                </c:pt>
                <c:pt idx="15287">
                  <c:v>287.2</c:v>
                </c:pt>
                <c:pt idx="15288">
                  <c:v>290.2</c:v>
                </c:pt>
                <c:pt idx="15289">
                  <c:v>278.89999999999998</c:v>
                </c:pt>
                <c:pt idx="15290">
                  <c:v>289.8</c:v>
                </c:pt>
                <c:pt idx="15291">
                  <c:v>289.39999999999998</c:v>
                </c:pt>
                <c:pt idx="15292">
                  <c:v>288.8</c:v>
                </c:pt>
                <c:pt idx="15293">
                  <c:v>288.8</c:v>
                </c:pt>
                <c:pt idx="15294">
                  <c:v>289.5</c:v>
                </c:pt>
                <c:pt idx="15295">
                  <c:v>288.8</c:v>
                </c:pt>
                <c:pt idx="15296">
                  <c:v>288.2</c:v>
                </c:pt>
                <c:pt idx="15297">
                  <c:v>290.3</c:v>
                </c:pt>
                <c:pt idx="15298">
                  <c:v>283.3</c:v>
                </c:pt>
                <c:pt idx="15299">
                  <c:v>285.8</c:v>
                </c:pt>
                <c:pt idx="15300">
                  <c:v>288.39999999999998</c:v>
                </c:pt>
                <c:pt idx="15301">
                  <c:v>287.89999999999998</c:v>
                </c:pt>
                <c:pt idx="15302">
                  <c:v>290.39999999999998</c:v>
                </c:pt>
                <c:pt idx="15303">
                  <c:v>286.5</c:v>
                </c:pt>
                <c:pt idx="15304">
                  <c:v>289.8</c:v>
                </c:pt>
                <c:pt idx="15305">
                  <c:v>285.10000000000002</c:v>
                </c:pt>
                <c:pt idx="15306">
                  <c:v>274.7</c:v>
                </c:pt>
                <c:pt idx="15307">
                  <c:v>288.2</c:v>
                </c:pt>
                <c:pt idx="15308">
                  <c:v>288.8</c:v>
                </c:pt>
                <c:pt idx="15309">
                  <c:v>286.5</c:v>
                </c:pt>
                <c:pt idx="15310">
                  <c:v>287.2</c:v>
                </c:pt>
                <c:pt idx="15311">
                  <c:v>286.39999999999998</c:v>
                </c:pt>
                <c:pt idx="15312">
                  <c:v>288.5</c:v>
                </c:pt>
                <c:pt idx="15313">
                  <c:v>289.10000000000002</c:v>
                </c:pt>
                <c:pt idx="15314">
                  <c:v>283</c:v>
                </c:pt>
                <c:pt idx="15315">
                  <c:v>291.39999999999998</c:v>
                </c:pt>
                <c:pt idx="15316">
                  <c:v>291.10000000000002</c:v>
                </c:pt>
                <c:pt idx="15317">
                  <c:v>292.39999999999998</c:v>
                </c:pt>
                <c:pt idx="15318">
                  <c:v>291.3</c:v>
                </c:pt>
                <c:pt idx="15319">
                  <c:v>284.7</c:v>
                </c:pt>
                <c:pt idx="15320">
                  <c:v>289.8</c:v>
                </c:pt>
                <c:pt idx="15321">
                  <c:v>285.5</c:v>
                </c:pt>
                <c:pt idx="15322">
                  <c:v>284.39999999999998</c:v>
                </c:pt>
                <c:pt idx="15323">
                  <c:v>286</c:v>
                </c:pt>
                <c:pt idx="15324">
                  <c:v>272.8</c:v>
                </c:pt>
                <c:pt idx="15325">
                  <c:v>287.8</c:v>
                </c:pt>
                <c:pt idx="15326">
                  <c:v>285.10000000000002</c:v>
                </c:pt>
                <c:pt idx="15327">
                  <c:v>289.39999999999998</c:v>
                </c:pt>
                <c:pt idx="15328">
                  <c:v>285</c:v>
                </c:pt>
                <c:pt idx="15329">
                  <c:v>284.60000000000002</c:v>
                </c:pt>
                <c:pt idx="15330">
                  <c:v>289.39999999999998</c:v>
                </c:pt>
                <c:pt idx="15331">
                  <c:v>286.8</c:v>
                </c:pt>
                <c:pt idx="15332">
                  <c:v>289.5</c:v>
                </c:pt>
                <c:pt idx="15333">
                  <c:v>292.39999999999998</c:v>
                </c:pt>
                <c:pt idx="15334">
                  <c:v>291.10000000000002</c:v>
                </c:pt>
                <c:pt idx="15335">
                  <c:v>292.39999999999998</c:v>
                </c:pt>
                <c:pt idx="15336">
                  <c:v>286.39999999999998</c:v>
                </c:pt>
                <c:pt idx="15337">
                  <c:v>284.3</c:v>
                </c:pt>
                <c:pt idx="15338">
                  <c:v>279.3</c:v>
                </c:pt>
                <c:pt idx="15339">
                  <c:v>285.60000000000002</c:v>
                </c:pt>
                <c:pt idx="15340">
                  <c:v>290.10000000000002</c:v>
                </c:pt>
                <c:pt idx="15341">
                  <c:v>283.3</c:v>
                </c:pt>
                <c:pt idx="15342">
                  <c:v>289.39999999999998</c:v>
                </c:pt>
                <c:pt idx="15343">
                  <c:v>286.5</c:v>
                </c:pt>
                <c:pt idx="15344">
                  <c:v>287.2</c:v>
                </c:pt>
                <c:pt idx="15345">
                  <c:v>288.5</c:v>
                </c:pt>
                <c:pt idx="15346">
                  <c:v>288.10000000000002</c:v>
                </c:pt>
                <c:pt idx="15347">
                  <c:v>290.2</c:v>
                </c:pt>
                <c:pt idx="15348">
                  <c:v>291.39999999999998</c:v>
                </c:pt>
                <c:pt idx="15349">
                  <c:v>286.5</c:v>
                </c:pt>
                <c:pt idx="15350">
                  <c:v>285.8</c:v>
                </c:pt>
                <c:pt idx="15351">
                  <c:v>287.39999999999998</c:v>
                </c:pt>
                <c:pt idx="15352">
                  <c:v>280.5</c:v>
                </c:pt>
                <c:pt idx="15353">
                  <c:v>277.8</c:v>
                </c:pt>
                <c:pt idx="15354">
                  <c:v>288.39999999999998</c:v>
                </c:pt>
                <c:pt idx="15355">
                  <c:v>281.3</c:v>
                </c:pt>
                <c:pt idx="15356">
                  <c:v>287.2</c:v>
                </c:pt>
                <c:pt idx="15357">
                  <c:v>292.39999999999998</c:v>
                </c:pt>
                <c:pt idx="15358">
                  <c:v>291.8</c:v>
                </c:pt>
                <c:pt idx="15359">
                  <c:v>285.60000000000002</c:v>
                </c:pt>
                <c:pt idx="15360">
                  <c:v>290.5</c:v>
                </c:pt>
                <c:pt idx="15361">
                  <c:v>290.7</c:v>
                </c:pt>
                <c:pt idx="15362">
                  <c:v>283.39999999999998</c:v>
                </c:pt>
                <c:pt idx="15363">
                  <c:v>288.39999999999998</c:v>
                </c:pt>
                <c:pt idx="15364">
                  <c:v>286.5</c:v>
                </c:pt>
                <c:pt idx="15365">
                  <c:v>289.10000000000002</c:v>
                </c:pt>
                <c:pt idx="15366">
                  <c:v>280.7</c:v>
                </c:pt>
                <c:pt idx="15367">
                  <c:v>284</c:v>
                </c:pt>
                <c:pt idx="15368">
                  <c:v>285</c:v>
                </c:pt>
                <c:pt idx="15369">
                  <c:v>285.5</c:v>
                </c:pt>
                <c:pt idx="15370">
                  <c:v>287.39999999999998</c:v>
                </c:pt>
                <c:pt idx="15371">
                  <c:v>291.39999999999998</c:v>
                </c:pt>
                <c:pt idx="15372">
                  <c:v>284.60000000000002</c:v>
                </c:pt>
                <c:pt idx="15373">
                  <c:v>291.10000000000002</c:v>
                </c:pt>
                <c:pt idx="15374">
                  <c:v>293.8</c:v>
                </c:pt>
                <c:pt idx="15375">
                  <c:v>293.39999999999998</c:v>
                </c:pt>
                <c:pt idx="15376">
                  <c:v>293.8</c:v>
                </c:pt>
                <c:pt idx="15377">
                  <c:v>293.10000000000002</c:v>
                </c:pt>
                <c:pt idx="15378">
                  <c:v>291.5</c:v>
                </c:pt>
                <c:pt idx="15379">
                  <c:v>290.39999999999998</c:v>
                </c:pt>
                <c:pt idx="15380">
                  <c:v>290.39999999999998</c:v>
                </c:pt>
                <c:pt idx="15381">
                  <c:v>285.5</c:v>
                </c:pt>
                <c:pt idx="15382">
                  <c:v>291.8</c:v>
                </c:pt>
                <c:pt idx="15383">
                  <c:v>290.5</c:v>
                </c:pt>
                <c:pt idx="15384">
                  <c:v>290.39999999999998</c:v>
                </c:pt>
                <c:pt idx="15385">
                  <c:v>290.39999999999998</c:v>
                </c:pt>
                <c:pt idx="15386">
                  <c:v>287.8</c:v>
                </c:pt>
                <c:pt idx="15387">
                  <c:v>278.7</c:v>
                </c:pt>
                <c:pt idx="15388">
                  <c:v>291.8</c:v>
                </c:pt>
                <c:pt idx="15389">
                  <c:v>293.10000000000002</c:v>
                </c:pt>
                <c:pt idx="15390">
                  <c:v>286.60000000000002</c:v>
                </c:pt>
                <c:pt idx="15391">
                  <c:v>288</c:v>
                </c:pt>
                <c:pt idx="15392">
                  <c:v>294.8</c:v>
                </c:pt>
                <c:pt idx="15393">
                  <c:v>292.5</c:v>
                </c:pt>
                <c:pt idx="15394">
                  <c:v>286.8</c:v>
                </c:pt>
                <c:pt idx="15395">
                  <c:v>291.39999999999998</c:v>
                </c:pt>
                <c:pt idx="15396">
                  <c:v>289.5</c:v>
                </c:pt>
                <c:pt idx="15397">
                  <c:v>287.60000000000002</c:v>
                </c:pt>
                <c:pt idx="15398">
                  <c:v>287.3</c:v>
                </c:pt>
                <c:pt idx="15399">
                  <c:v>292.39999999999998</c:v>
                </c:pt>
                <c:pt idx="15400">
                  <c:v>281</c:v>
                </c:pt>
                <c:pt idx="15401">
                  <c:v>292.39999999999998</c:v>
                </c:pt>
                <c:pt idx="15402">
                  <c:v>292.39999999999998</c:v>
                </c:pt>
                <c:pt idx="15403">
                  <c:v>292.39999999999998</c:v>
                </c:pt>
                <c:pt idx="15404">
                  <c:v>295.10000000000002</c:v>
                </c:pt>
                <c:pt idx="15405">
                  <c:v>294.39999999999998</c:v>
                </c:pt>
                <c:pt idx="15406">
                  <c:v>292.8</c:v>
                </c:pt>
                <c:pt idx="15407">
                  <c:v>286.89999999999998</c:v>
                </c:pt>
                <c:pt idx="15408">
                  <c:v>291.3</c:v>
                </c:pt>
                <c:pt idx="15409">
                  <c:v>288.5</c:v>
                </c:pt>
                <c:pt idx="15410">
                  <c:v>278</c:v>
                </c:pt>
                <c:pt idx="15411">
                  <c:v>286.3</c:v>
                </c:pt>
                <c:pt idx="15412">
                  <c:v>286.39999999999998</c:v>
                </c:pt>
                <c:pt idx="15413">
                  <c:v>287.2</c:v>
                </c:pt>
                <c:pt idx="15414">
                  <c:v>289.39999999999998</c:v>
                </c:pt>
                <c:pt idx="15415">
                  <c:v>290.39999999999998</c:v>
                </c:pt>
                <c:pt idx="15416">
                  <c:v>292.39999999999998</c:v>
                </c:pt>
                <c:pt idx="15417">
                  <c:v>279.8</c:v>
                </c:pt>
                <c:pt idx="15418">
                  <c:v>293.8</c:v>
                </c:pt>
                <c:pt idx="15419">
                  <c:v>291.10000000000002</c:v>
                </c:pt>
                <c:pt idx="15420">
                  <c:v>288.5</c:v>
                </c:pt>
                <c:pt idx="15421">
                  <c:v>289.5</c:v>
                </c:pt>
                <c:pt idx="15422">
                  <c:v>290.8</c:v>
                </c:pt>
                <c:pt idx="15423">
                  <c:v>290.5</c:v>
                </c:pt>
                <c:pt idx="15424">
                  <c:v>287.39999999999998</c:v>
                </c:pt>
                <c:pt idx="15425">
                  <c:v>286.89999999999998</c:v>
                </c:pt>
                <c:pt idx="15426">
                  <c:v>287.39999999999998</c:v>
                </c:pt>
                <c:pt idx="15427">
                  <c:v>286.39999999999998</c:v>
                </c:pt>
                <c:pt idx="15428">
                  <c:v>286.5</c:v>
                </c:pt>
                <c:pt idx="15429">
                  <c:v>293.3</c:v>
                </c:pt>
                <c:pt idx="15430">
                  <c:v>291.89999999999998</c:v>
                </c:pt>
                <c:pt idx="15431">
                  <c:v>293</c:v>
                </c:pt>
                <c:pt idx="15432">
                  <c:v>290.5</c:v>
                </c:pt>
                <c:pt idx="15433">
                  <c:v>292.60000000000002</c:v>
                </c:pt>
                <c:pt idx="15434">
                  <c:v>290.89999999999998</c:v>
                </c:pt>
                <c:pt idx="15435">
                  <c:v>291.5</c:v>
                </c:pt>
                <c:pt idx="15436">
                  <c:v>294.39999999999998</c:v>
                </c:pt>
                <c:pt idx="15437">
                  <c:v>291.2</c:v>
                </c:pt>
                <c:pt idx="15438">
                  <c:v>287.5</c:v>
                </c:pt>
                <c:pt idx="15439">
                  <c:v>282</c:v>
                </c:pt>
                <c:pt idx="15440">
                  <c:v>290.2</c:v>
                </c:pt>
                <c:pt idx="15441">
                  <c:v>288.5</c:v>
                </c:pt>
                <c:pt idx="15442">
                  <c:v>291.8</c:v>
                </c:pt>
                <c:pt idx="15443">
                  <c:v>291.7</c:v>
                </c:pt>
                <c:pt idx="15444">
                  <c:v>293.39999999999998</c:v>
                </c:pt>
                <c:pt idx="15445">
                  <c:v>288.39999999999998</c:v>
                </c:pt>
                <c:pt idx="15446">
                  <c:v>291.7</c:v>
                </c:pt>
                <c:pt idx="15447">
                  <c:v>282.7</c:v>
                </c:pt>
                <c:pt idx="15448">
                  <c:v>292.8</c:v>
                </c:pt>
                <c:pt idx="15449">
                  <c:v>292.7</c:v>
                </c:pt>
                <c:pt idx="15450">
                  <c:v>295.39999999999998</c:v>
                </c:pt>
                <c:pt idx="15451">
                  <c:v>295.10000000000002</c:v>
                </c:pt>
                <c:pt idx="15452">
                  <c:v>294.39999999999998</c:v>
                </c:pt>
                <c:pt idx="15453">
                  <c:v>294.39999999999998</c:v>
                </c:pt>
                <c:pt idx="15454">
                  <c:v>295.7</c:v>
                </c:pt>
                <c:pt idx="15455">
                  <c:v>294.5</c:v>
                </c:pt>
                <c:pt idx="15456">
                  <c:v>296.3</c:v>
                </c:pt>
                <c:pt idx="15457">
                  <c:v>294.10000000000002</c:v>
                </c:pt>
                <c:pt idx="15458">
                  <c:v>293.39999999999998</c:v>
                </c:pt>
                <c:pt idx="15459">
                  <c:v>279.8</c:v>
                </c:pt>
                <c:pt idx="15460">
                  <c:v>289.5</c:v>
                </c:pt>
                <c:pt idx="15461">
                  <c:v>291.39999999999998</c:v>
                </c:pt>
                <c:pt idx="15462">
                  <c:v>292.39999999999998</c:v>
                </c:pt>
                <c:pt idx="15463">
                  <c:v>292.10000000000002</c:v>
                </c:pt>
                <c:pt idx="15464">
                  <c:v>290.8</c:v>
                </c:pt>
                <c:pt idx="15465">
                  <c:v>290.39999999999998</c:v>
                </c:pt>
                <c:pt idx="15466">
                  <c:v>290.10000000000002</c:v>
                </c:pt>
                <c:pt idx="15467">
                  <c:v>291.39999999999998</c:v>
                </c:pt>
                <c:pt idx="15468">
                  <c:v>292.39999999999998</c:v>
                </c:pt>
                <c:pt idx="15469">
                  <c:v>293.10000000000002</c:v>
                </c:pt>
                <c:pt idx="15470">
                  <c:v>294.39999999999998</c:v>
                </c:pt>
                <c:pt idx="15471">
                  <c:v>294.39999999999998</c:v>
                </c:pt>
                <c:pt idx="15472">
                  <c:v>294.8</c:v>
                </c:pt>
                <c:pt idx="15473">
                  <c:v>290.8</c:v>
                </c:pt>
                <c:pt idx="15474">
                  <c:v>294.39999999999998</c:v>
                </c:pt>
                <c:pt idx="15475">
                  <c:v>291.10000000000002</c:v>
                </c:pt>
                <c:pt idx="15476">
                  <c:v>291.8</c:v>
                </c:pt>
                <c:pt idx="15477">
                  <c:v>290.5</c:v>
                </c:pt>
                <c:pt idx="15478">
                  <c:v>290.8</c:v>
                </c:pt>
                <c:pt idx="15479">
                  <c:v>290.8</c:v>
                </c:pt>
                <c:pt idx="15480">
                  <c:v>289.5</c:v>
                </c:pt>
                <c:pt idx="15481">
                  <c:v>291.5</c:v>
                </c:pt>
                <c:pt idx="15482">
                  <c:v>290.10000000000002</c:v>
                </c:pt>
                <c:pt idx="15483">
                  <c:v>291.39999999999998</c:v>
                </c:pt>
                <c:pt idx="15484">
                  <c:v>294.10000000000002</c:v>
                </c:pt>
                <c:pt idx="15485">
                  <c:v>294.10000000000002</c:v>
                </c:pt>
                <c:pt idx="15486">
                  <c:v>295.39999999999998</c:v>
                </c:pt>
                <c:pt idx="15487">
                  <c:v>287.8</c:v>
                </c:pt>
                <c:pt idx="15488">
                  <c:v>291</c:v>
                </c:pt>
                <c:pt idx="15489">
                  <c:v>290.5</c:v>
                </c:pt>
                <c:pt idx="15490">
                  <c:v>290.8</c:v>
                </c:pt>
                <c:pt idx="15491">
                  <c:v>288.8</c:v>
                </c:pt>
                <c:pt idx="15492">
                  <c:v>289.5</c:v>
                </c:pt>
                <c:pt idx="15493">
                  <c:v>288.5</c:v>
                </c:pt>
                <c:pt idx="15494">
                  <c:v>288.39999999999998</c:v>
                </c:pt>
                <c:pt idx="15495">
                  <c:v>291.39999999999998</c:v>
                </c:pt>
                <c:pt idx="15496">
                  <c:v>285.89999999999998</c:v>
                </c:pt>
                <c:pt idx="15497">
                  <c:v>287.7</c:v>
                </c:pt>
                <c:pt idx="15498">
                  <c:v>292.39999999999998</c:v>
                </c:pt>
                <c:pt idx="15499">
                  <c:v>296.39999999999998</c:v>
                </c:pt>
                <c:pt idx="15500">
                  <c:v>293.2</c:v>
                </c:pt>
                <c:pt idx="15501">
                  <c:v>278.8</c:v>
                </c:pt>
                <c:pt idx="15502">
                  <c:v>285.89999999999998</c:v>
                </c:pt>
                <c:pt idx="15503">
                  <c:v>284.39999999999998</c:v>
                </c:pt>
                <c:pt idx="15504">
                  <c:v>283.5</c:v>
                </c:pt>
                <c:pt idx="15505">
                  <c:v>292.10000000000002</c:v>
                </c:pt>
                <c:pt idx="15506">
                  <c:v>291.39999999999998</c:v>
                </c:pt>
                <c:pt idx="15507">
                  <c:v>287.5</c:v>
                </c:pt>
                <c:pt idx="15508">
                  <c:v>289.8</c:v>
                </c:pt>
                <c:pt idx="15509">
                  <c:v>291.10000000000002</c:v>
                </c:pt>
                <c:pt idx="15510">
                  <c:v>293.39999999999998</c:v>
                </c:pt>
                <c:pt idx="15511">
                  <c:v>288.8</c:v>
                </c:pt>
                <c:pt idx="15512">
                  <c:v>289.39999999999998</c:v>
                </c:pt>
                <c:pt idx="15513">
                  <c:v>291.39999999999998</c:v>
                </c:pt>
                <c:pt idx="15514">
                  <c:v>294.39999999999998</c:v>
                </c:pt>
                <c:pt idx="15515">
                  <c:v>289.89999999999998</c:v>
                </c:pt>
                <c:pt idx="15516">
                  <c:v>288.5</c:v>
                </c:pt>
                <c:pt idx="15517">
                  <c:v>291.7</c:v>
                </c:pt>
                <c:pt idx="15518">
                  <c:v>293.8</c:v>
                </c:pt>
                <c:pt idx="15519">
                  <c:v>291.5</c:v>
                </c:pt>
                <c:pt idx="15520">
                  <c:v>290.7</c:v>
                </c:pt>
                <c:pt idx="15521">
                  <c:v>292.10000000000002</c:v>
                </c:pt>
                <c:pt idx="15522">
                  <c:v>281.7</c:v>
                </c:pt>
                <c:pt idx="15523">
                  <c:v>287.39999999999998</c:v>
                </c:pt>
                <c:pt idx="15524">
                  <c:v>285.60000000000002</c:v>
                </c:pt>
                <c:pt idx="15525">
                  <c:v>293.3</c:v>
                </c:pt>
                <c:pt idx="15526">
                  <c:v>285.39999999999998</c:v>
                </c:pt>
                <c:pt idx="15527">
                  <c:v>293.39999999999998</c:v>
                </c:pt>
                <c:pt idx="15528">
                  <c:v>289.5</c:v>
                </c:pt>
                <c:pt idx="15529">
                  <c:v>289.8</c:v>
                </c:pt>
                <c:pt idx="15530">
                  <c:v>290.39999999999998</c:v>
                </c:pt>
                <c:pt idx="15531">
                  <c:v>290.5</c:v>
                </c:pt>
                <c:pt idx="15532">
                  <c:v>291.39999999999998</c:v>
                </c:pt>
                <c:pt idx="15533">
                  <c:v>290.2</c:v>
                </c:pt>
                <c:pt idx="15534">
                  <c:v>292.39999999999998</c:v>
                </c:pt>
                <c:pt idx="15535">
                  <c:v>292.8</c:v>
                </c:pt>
                <c:pt idx="15536">
                  <c:v>292.10000000000002</c:v>
                </c:pt>
                <c:pt idx="15537">
                  <c:v>293.39999999999998</c:v>
                </c:pt>
                <c:pt idx="15538">
                  <c:v>289</c:v>
                </c:pt>
                <c:pt idx="15539">
                  <c:v>287.2</c:v>
                </c:pt>
                <c:pt idx="15540">
                  <c:v>293.39999999999998</c:v>
                </c:pt>
                <c:pt idx="15541">
                  <c:v>290.8</c:v>
                </c:pt>
                <c:pt idx="15542">
                  <c:v>288.8</c:v>
                </c:pt>
                <c:pt idx="15543">
                  <c:v>283.60000000000002</c:v>
                </c:pt>
                <c:pt idx="15544">
                  <c:v>293.10000000000002</c:v>
                </c:pt>
                <c:pt idx="15545">
                  <c:v>294.39999999999998</c:v>
                </c:pt>
                <c:pt idx="15546">
                  <c:v>293.5</c:v>
                </c:pt>
                <c:pt idx="15547">
                  <c:v>293.5</c:v>
                </c:pt>
                <c:pt idx="15548">
                  <c:v>291.39999999999998</c:v>
                </c:pt>
                <c:pt idx="15549">
                  <c:v>292.39999999999998</c:v>
                </c:pt>
                <c:pt idx="15550">
                  <c:v>290.5</c:v>
                </c:pt>
                <c:pt idx="15551">
                  <c:v>289.10000000000002</c:v>
                </c:pt>
                <c:pt idx="15552">
                  <c:v>290.39999999999998</c:v>
                </c:pt>
                <c:pt idx="15553">
                  <c:v>289.5</c:v>
                </c:pt>
                <c:pt idx="15554">
                  <c:v>288.8</c:v>
                </c:pt>
                <c:pt idx="15555">
                  <c:v>289.5</c:v>
                </c:pt>
                <c:pt idx="15556">
                  <c:v>287.39999999999998</c:v>
                </c:pt>
                <c:pt idx="15557">
                  <c:v>290.10000000000002</c:v>
                </c:pt>
                <c:pt idx="15558">
                  <c:v>284.5</c:v>
                </c:pt>
                <c:pt idx="15559">
                  <c:v>284.10000000000002</c:v>
                </c:pt>
                <c:pt idx="15560">
                  <c:v>284.89999999999998</c:v>
                </c:pt>
                <c:pt idx="15561">
                  <c:v>285.5</c:v>
                </c:pt>
                <c:pt idx="15562">
                  <c:v>281.89999999999998</c:v>
                </c:pt>
                <c:pt idx="15563">
                  <c:v>279.2</c:v>
                </c:pt>
                <c:pt idx="15564">
                  <c:v>284.39999999999998</c:v>
                </c:pt>
                <c:pt idx="15565">
                  <c:v>289.5</c:v>
                </c:pt>
                <c:pt idx="15566">
                  <c:v>282.3</c:v>
                </c:pt>
                <c:pt idx="15567">
                  <c:v>281.5</c:v>
                </c:pt>
                <c:pt idx="15568">
                  <c:v>290.10000000000002</c:v>
                </c:pt>
                <c:pt idx="15569">
                  <c:v>290.10000000000002</c:v>
                </c:pt>
                <c:pt idx="15570">
                  <c:v>290.39999999999998</c:v>
                </c:pt>
                <c:pt idx="15571">
                  <c:v>290.5</c:v>
                </c:pt>
                <c:pt idx="15572">
                  <c:v>289.8</c:v>
                </c:pt>
                <c:pt idx="15573">
                  <c:v>285.60000000000002</c:v>
                </c:pt>
                <c:pt idx="15574">
                  <c:v>291.10000000000002</c:v>
                </c:pt>
                <c:pt idx="15575">
                  <c:v>292.39999999999998</c:v>
                </c:pt>
                <c:pt idx="15576">
                  <c:v>274.89999999999998</c:v>
                </c:pt>
                <c:pt idx="15577">
                  <c:v>288.8</c:v>
                </c:pt>
                <c:pt idx="15578">
                  <c:v>290.8</c:v>
                </c:pt>
                <c:pt idx="15579">
                  <c:v>286.5</c:v>
                </c:pt>
                <c:pt idx="15580">
                  <c:v>281.5</c:v>
                </c:pt>
                <c:pt idx="15581">
                  <c:v>284.2</c:v>
                </c:pt>
                <c:pt idx="15582">
                  <c:v>290.3</c:v>
                </c:pt>
                <c:pt idx="15583">
                  <c:v>288.8</c:v>
                </c:pt>
                <c:pt idx="15584">
                  <c:v>288.7</c:v>
                </c:pt>
                <c:pt idx="15585">
                  <c:v>288.5</c:v>
                </c:pt>
                <c:pt idx="15586">
                  <c:v>288.8</c:v>
                </c:pt>
                <c:pt idx="15587">
                  <c:v>277.8</c:v>
                </c:pt>
                <c:pt idx="15588">
                  <c:v>283.3</c:v>
                </c:pt>
                <c:pt idx="15589">
                  <c:v>285.8</c:v>
                </c:pt>
                <c:pt idx="15590">
                  <c:v>285.8</c:v>
                </c:pt>
                <c:pt idx="15591">
                  <c:v>288.39999999999998</c:v>
                </c:pt>
                <c:pt idx="15592">
                  <c:v>283.10000000000002</c:v>
                </c:pt>
                <c:pt idx="15593">
                  <c:v>288.5</c:v>
                </c:pt>
                <c:pt idx="15594">
                  <c:v>288.5</c:v>
                </c:pt>
                <c:pt idx="15595">
                  <c:v>287.5</c:v>
                </c:pt>
                <c:pt idx="15596">
                  <c:v>291.39999999999998</c:v>
                </c:pt>
                <c:pt idx="15597">
                  <c:v>293.39999999999998</c:v>
                </c:pt>
                <c:pt idx="15598">
                  <c:v>288.60000000000002</c:v>
                </c:pt>
                <c:pt idx="15599">
                  <c:v>288.3</c:v>
                </c:pt>
                <c:pt idx="15600">
                  <c:v>293.39999999999998</c:v>
                </c:pt>
                <c:pt idx="15601">
                  <c:v>282.7</c:v>
                </c:pt>
                <c:pt idx="15602">
                  <c:v>288.8</c:v>
                </c:pt>
                <c:pt idx="15603">
                  <c:v>288.5</c:v>
                </c:pt>
                <c:pt idx="15604">
                  <c:v>283.8</c:v>
                </c:pt>
                <c:pt idx="15605">
                  <c:v>285.2</c:v>
                </c:pt>
                <c:pt idx="15606">
                  <c:v>288.39999999999998</c:v>
                </c:pt>
                <c:pt idx="15607">
                  <c:v>289.2</c:v>
                </c:pt>
                <c:pt idx="15608">
                  <c:v>289.10000000000002</c:v>
                </c:pt>
                <c:pt idx="15609">
                  <c:v>286.5</c:v>
                </c:pt>
                <c:pt idx="15610">
                  <c:v>290.8</c:v>
                </c:pt>
                <c:pt idx="15611">
                  <c:v>292.10000000000002</c:v>
                </c:pt>
                <c:pt idx="15612">
                  <c:v>292.39999999999998</c:v>
                </c:pt>
                <c:pt idx="15613">
                  <c:v>289.8</c:v>
                </c:pt>
                <c:pt idx="15614">
                  <c:v>293.10000000000002</c:v>
                </c:pt>
                <c:pt idx="15615">
                  <c:v>288.60000000000002</c:v>
                </c:pt>
                <c:pt idx="15616">
                  <c:v>293.39999999999998</c:v>
                </c:pt>
                <c:pt idx="15617">
                  <c:v>292.8</c:v>
                </c:pt>
                <c:pt idx="15618">
                  <c:v>288.5</c:v>
                </c:pt>
                <c:pt idx="15619">
                  <c:v>291.2</c:v>
                </c:pt>
                <c:pt idx="15620">
                  <c:v>289.8</c:v>
                </c:pt>
                <c:pt idx="15621">
                  <c:v>290.39999999999998</c:v>
                </c:pt>
                <c:pt idx="15622">
                  <c:v>285.39999999999998</c:v>
                </c:pt>
                <c:pt idx="15623">
                  <c:v>285</c:v>
                </c:pt>
                <c:pt idx="15624">
                  <c:v>292.3</c:v>
                </c:pt>
                <c:pt idx="15625">
                  <c:v>278.89999999999998</c:v>
                </c:pt>
                <c:pt idx="15626">
                  <c:v>287.3</c:v>
                </c:pt>
                <c:pt idx="15627">
                  <c:v>292.39999999999998</c:v>
                </c:pt>
                <c:pt idx="15628">
                  <c:v>291.10000000000002</c:v>
                </c:pt>
                <c:pt idx="15629">
                  <c:v>290.5</c:v>
                </c:pt>
                <c:pt idx="15630">
                  <c:v>291.39999999999998</c:v>
                </c:pt>
                <c:pt idx="15631">
                  <c:v>292.7</c:v>
                </c:pt>
                <c:pt idx="15632">
                  <c:v>291.5</c:v>
                </c:pt>
                <c:pt idx="15633">
                  <c:v>275.8</c:v>
                </c:pt>
                <c:pt idx="15634">
                  <c:v>291.8</c:v>
                </c:pt>
                <c:pt idx="15635">
                  <c:v>279.39999999999998</c:v>
                </c:pt>
                <c:pt idx="15636">
                  <c:v>284.3</c:v>
                </c:pt>
                <c:pt idx="15637">
                  <c:v>285.5</c:v>
                </c:pt>
                <c:pt idx="15638">
                  <c:v>287.5</c:v>
                </c:pt>
                <c:pt idx="15639">
                  <c:v>292.39999999999998</c:v>
                </c:pt>
                <c:pt idx="15640">
                  <c:v>291.8</c:v>
                </c:pt>
                <c:pt idx="15641">
                  <c:v>288.5</c:v>
                </c:pt>
                <c:pt idx="15642">
                  <c:v>292.39999999999998</c:v>
                </c:pt>
                <c:pt idx="15643">
                  <c:v>283.7</c:v>
                </c:pt>
                <c:pt idx="15644">
                  <c:v>286.60000000000002</c:v>
                </c:pt>
                <c:pt idx="15645">
                  <c:v>294.2</c:v>
                </c:pt>
                <c:pt idx="15646">
                  <c:v>293.8</c:v>
                </c:pt>
                <c:pt idx="15647">
                  <c:v>293.10000000000002</c:v>
                </c:pt>
                <c:pt idx="15648">
                  <c:v>288.5</c:v>
                </c:pt>
                <c:pt idx="15649">
                  <c:v>289.7</c:v>
                </c:pt>
                <c:pt idx="15650">
                  <c:v>292.39999999999998</c:v>
                </c:pt>
                <c:pt idx="15651">
                  <c:v>290.5</c:v>
                </c:pt>
                <c:pt idx="15652">
                  <c:v>290.39999999999998</c:v>
                </c:pt>
                <c:pt idx="15653">
                  <c:v>290.39999999999998</c:v>
                </c:pt>
                <c:pt idx="15654">
                  <c:v>290.39999999999998</c:v>
                </c:pt>
                <c:pt idx="15655">
                  <c:v>288.89999999999998</c:v>
                </c:pt>
                <c:pt idx="15656">
                  <c:v>285.60000000000002</c:v>
                </c:pt>
                <c:pt idx="15657">
                  <c:v>290.10000000000002</c:v>
                </c:pt>
                <c:pt idx="15658">
                  <c:v>291.7</c:v>
                </c:pt>
                <c:pt idx="15659">
                  <c:v>288.10000000000002</c:v>
                </c:pt>
                <c:pt idx="15660">
                  <c:v>290.2</c:v>
                </c:pt>
                <c:pt idx="15661">
                  <c:v>289.60000000000002</c:v>
                </c:pt>
                <c:pt idx="15662">
                  <c:v>289.3</c:v>
                </c:pt>
                <c:pt idx="15663">
                  <c:v>291.39999999999998</c:v>
                </c:pt>
                <c:pt idx="15664">
                  <c:v>290.7</c:v>
                </c:pt>
                <c:pt idx="15665">
                  <c:v>293.3</c:v>
                </c:pt>
                <c:pt idx="15666">
                  <c:v>290.60000000000002</c:v>
                </c:pt>
                <c:pt idx="15667">
                  <c:v>286.2</c:v>
                </c:pt>
                <c:pt idx="15668">
                  <c:v>290.39999999999998</c:v>
                </c:pt>
                <c:pt idx="15669">
                  <c:v>277.2</c:v>
                </c:pt>
                <c:pt idx="15670">
                  <c:v>281.2</c:v>
                </c:pt>
                <c:pt idx="15671">
                  <c:v>288.60000000000002</c:v>
                </c:pt>
                <c:pt idx="15672">
                  <c:v>279</c:v>
                </c:pt>
                <c:pt idx="15673">
                  <c:v>289.60000000000002</c:v>
                </c:pt>
                <c:pt idx="15674">
                  <c:v>291.8</c:v>
                </c:pt>
                <c:pt idx="15675">
                  <c:v>289.60000000000002</c:v>
                </c:pt>
                <c:pt idx="15676">
                  <c:v>288.2</c:v>
                </c:pt>
                <c:pt idx="15677">
                  <c:v>291.2</c:v>
                </c:pt>
                <c:pt idx="15678">
                  <c:v>289.5</c:v>
                </c:pt>
                <c:pt idx="15679">
                  <c:v>286.5</c:v>
                </c:pt>
                <c:pt idx="15680">
                  <c:v>288.3</c:v>
                </c:pt>
                <c:pt idx="15681">
                  <c:v>289.5</c:v>
                </c:pt>
                <c:pt idx="15682">
                  <c:v>290.7</c:v>
                </c:pt>
                <c:pt idx="15683">
                  <c:v>290.8</c:v>
                </c:pt>
                <c:pt idx="15684">
                  <c:v>281.89999999999998</c:v>
                </c:pt>
                <c:pt idx="15685">
                  <c:v>291.3</c:v>
                </c:pt>
                <c:pt idx="15686">
                  <c:v>292.8</c:v>
                </c:pt>
                <c:pt idx="15687">
                  <c:v>289.60000000000002</c:v>
                </c:pt>
                <c:pt idx="15688">
                  <c:v>290.60000000000002</c:v>
                </c:pt>
                <c:pt idx="15689">
                  <c:v>289.10000000000002</c:v>
                </c:pt>
                <c:pt idx="15690">
                  <c:v>282.7</c:v>
                </c:pt>
                <c:pt idx="15691">
                  <c:v>291.60000000000002</c:v>
                </c:pt>
                <c:pt idx="15692">
                  <c:v>288.8</c:v>
                </c:pt>
                <c:pt idx="15693">
                  <c:v>292.2</c:v>
                </c:pt>
                <c:pt idx="15694">
                  <c:v>278</c:v>
                </c:pt>
                <c:pt idx="15695">
                  <c:v>289.39999999999998</c:v>
                </c:pt>
                <c:pt idx="15696">
                  <c:v>294.39999999999998</c:v>
                </c:pt>
                <c:pt idx="15697">
                  <c:v>290.60000000000002</c:v>
                </c:pt>
                <c:pt idx="15698">
                  <c:v>290.39999999999998</c:v>
                </c:pt>
                <c:pt idx="15699">
                  <c:v>288.5</c:v>
                </c:pt>
                <c:pt idx="15700">
                  <c:v>292</c:v>
                </c:pt>
                <c:pt idx="15701">
                  <c:v>287.89999999999998</c:v>
                </c:pt>
                <c:pt idx="15702">
                  <c:v>287.3</c:v>
                </c:pt>
                <c:pt idx="15703">
                  <c:v>290.60000000000002</c:v>
                </c:pt>
                <c:pt idx="15704">
                  <c:v>287.3</c:v>
                </c:pt>
                <c:pt idx="15705">
                  <c:v>292.10000000000002</c:v>
                </c:pt>
                <c:pt idx="15706">
                  <c:v>287.5</c:v>
                </c:pt>
                <c:pt idx="15707">
                  <c:v>285.60000000000002</c:v>
                </c:pt>
                <c:pt idx="15708">
                  <c:v>292.2</c:v>
                </c:pt>
                <c:pt idx="15709">
                  <c:v>290.89999999999998</c:v>
                </c:pt>
                <c:pt idx="15710">
                  <c:v>287.60000000000002</c:v>
                </c:pt>
                <c:pt idx="15711">
                  <c:v>293.10000000000002</c:v>
                </c:pt>
                <c:pt idx="15712">
                  <c:v>286.5</c:v>
                </c:pt>
                <c:pt idx="15713">
                  <c:v>290.8</c:v>
                </c:pt>
                <c:pt idx="15714">
                  <c:v>290.39999999999998</c:v>
                </c:pt>
                <c:pt idx="15715">
                  <c:v>285.10000000000002</c:v>
                </c:pt>
                <c:pt idx="15716">
                  <c:v>288.3</c:v>
                </c:pt>
                <c:pt idx="15717">
                  <c:v>291.3</c:v>
                </c:pt>
                <c:pt idx="15718">
                  <c:v>282.60000000000002</c:v>
                </c:pt>
                <c:pt idx="15719">
                  <c:v>289.8</c:v>
                </c:pt>
                <c:pt idx="15720">
                  <c:v>290.39999999999998</c:v>
                </c:pt>
                <c:pt idx="15721">
                  <c:v>288.60000000000002</c:v>
                </c:pt>
                <c:pt idx="15722">
                  <c:v>292.10000000000002</c:v>
                </c:pt>
                <c:pt idx="15723">
                  <c:v>289.60000000000002</c:v>
                </c:pt>
                <c:pt idx="15724">
                  <c:v>280.39999999999998</c:v>
                </c:pt>
                <c:pt idx="15725">
                  <c:v>287.5</c:v>
                </c:pt>
                <c:pt idx="15726">
                  <c:v>287.5</c:v>
                </c:pt>
                <c:pt idx="15727">
                  <c:v>290</c:v>
                </c:pt>
                <c:pt idx="15728">
                  <c:v>287.7</c:v>
                </c:pt>
                <c:pt idx="15729">
                  <c:v>290.3</c:v>
                </c:pt>
                <c:pt idx="15730">
                  <c:v>288.7</c:v>
                </c:pt>
                <c:pt idx="15731">
                  <c:v>287.60000000000002</c:v>
                </c:pt>
                <c:pt idx="15732">
                  <c:v>291.2</c:v>
                </c:pt>
                <c:pt idx="15733">
                  <c:v>283.10000000000002</c:v>
                </c:pt>
                <c:pt idx="15734">
                  <c:v>291.3</c:v>
                </c:pt>
                <c:pt idx="15735">
                  <c:v>293.39999999999998</c:v>
                </c:pt>
                <c:pt idx="15736">
                  <c:v>288</c:v>
                </c:pt>
                <c:pt idx="15737">
                  <c:v>294.39999999999998</c:v>
                </c:pt>
                <c:pt idx="15738">
                  <c:v>293.5</c:v>
                </c:pt>
                <c:pt idx="15739">
                  <c:v>291.3</c:v>
                </c:pt>
                <c:pt idx="15740">
                  <c:v>286.7</c:v>
                </c:pt>
                <c:pt idx="15741">
                  <c:v>290.10000000000002</c:v>
                </c:pt>
                <c:pt idx="15742">
                  <c:v>291.3</c:v>
                </c:pt>
                <c:pt idx="15743">
                  <c:v>286.60000000000002</c:v>
                </c:pt>
                <c:pt idx="15744">
                  <c:v>285.5</c:v>
                </c:pt>
                <c:pt idx="15745">
                  <c:v>280.60000000000002</c:v>
                </c:pt>
                <c:pt idx="15746">
                  <c:v>289.7</c:v>
                </c:pt>
                <c:pt idx="15747">
                  <c:v>287.60000000000002</c:v>
                </c:pt>
                <c:pt idx="15748">
                  <c:v>288.60000000000002</c:v>
                </c:pt>
                <c:pt idx="15749">
                  <c:v>288.3</c:v>
                </c:pt>
                <c:pt idx="15750">
                  <c:v>282.8</c:v>
                </c:pt>
                <c:pt idx="15751">
                  <c:v>290.2</c:v>
                </c:pt>
                <c:pt idx="15752">
                  <c:v>288.8</c:v>
                </c:pt>
                <c:pt idx="15753">
                  <c:v>288.5</c:v>
                </c:pt>
                <c:pt idx="15754">
                  <c:v>285.89999999999998</c:v>
                </c:pt>
                <c:pt idx="15755">
                  <c:v>287</c:v>
                </c:pt>
                <c:pt idx="15756">
                  <c:v>286.39999999999998</c:v>
                </c:pt>
                <c:pt idx="15757">
                  <c:v>287.3</c:v>
                </c:pt>
                <c:pt idx="15758">
                  <c:v>280.39999999999998</c:v>
                </c:pt>
                <c:pt idx="15759">
                  <c:v>287.8</c:v>
                </c:pt>
                <c:pt idx="15760">
                  <c:v>278.10000000000002</c:v>
                </c:pt>
                <c:pt idx="15761">
                  <c:v>284.39999999999998</c:v>
                </c:pt>
                <c:pt idx="15762">
                  <c:v>284.60000000000002</c:v>
                </c:pt>
                <c:pt idx="15763">
                  <c:v>280</c:v>
                </c:pt>
                <c:pt idx="15764">
                  <c:v>284.7</c:v>
                </c:pt>
                <c:pt idx="15765">
                  <c:v>275.10000000000002</c:v>
                </c:pt>
                <c:pt idx="15766">
                  <c:v>286</c:v>
                </c:pt>
                <c:pt idx="15767">
                  <c:v>285</c:v>
                </c:pt>
                <c:pt idx="15768">
                  <c:v>287.5</c:v>
                </c:pt>
                <c:pt idx="15769">
                  <c:v>287.10000000000002</c:v>
                </c:pt>
                <c:pt idx="15770">
                  <c:v>286</c:v>
                </c:pt>
                <c:pt idx="15771">
                  <c:v>284.60000000000002</c:v>
                </c:pt>
                <c:pt idx="15772">
                  <c:v>280.60000000000002</c:v>
                </c:pt>
                <c:pt idx="15773">
                  <c:v>280.5</c:v>
                </c:pt>
                <c:pt idx="15774">
                  <c:v>284.10000000000002</c:v>
                </c:pt>
                <c:pt idx="15775">
                  <c:v>281.39999999999998</c:v>
                </c:pt>
                <c:pt idx="15776">
                  <c:v>288.5</c:v>
                </c:pt>
                <c:pt idx="15777">
                  <c:v>286.60000000000002</c:v>
                </c:pt>
                <c:pt idx="15778">
                  <c:v>288.5</c:v>
                </c:pt>
                <c:pt idx="15779">
                  <c:v>289.7</c:v>
                </c:pt>
                <c:pt idx="15780">
                  <c:v>282.89999999999998</c:v>
                </c:pt>
                <c:pt idx="15781">
                  <c:v>289</c:v>
                </c:pt>
                <c:pt idx="15782">
                  <c:v>291.10000000000002</c:v>
                </c:pt>
                <c:pt idx="15783">
                  <c:v>286.7</c:v>
                </c:pt>
                <c:pt idx="15784">
                  <c:v>286.8</c:v>
                </c:pt>
                <c:pt idx="15785">
                  <c:v>288.10000000000002</c:v>
                </c:pt>
                <c:pt idx="15786">
                  <c:v>288.5</c:v>
                </c:pt>
                <c:pt idx="15787">
                  <c:v>289.60000000000002</c:v>
                </c:pt>
                <c:pt idx="15788">
                  <c:v>289.3</c:v>
                </c:pt>
                <c:pt idx="15789">
                  <c:v>289.5</c:v>
                </c:pt>
                <c:pt idx="15790">
                  <c:v>287.3</c:v>
                </c:pt>
                <c:pt idx="15791">
                  <c:v>288.8</c:v>
                </c:pt>
                <c:pt idx="15792">
                  <c:v>291.39999999999998</c:v>
                </c:pt>
                <c:pt idx="15793">
                  <c:v>292.39999999999998</c:v>
                </c:pt>
                <c:pt idx="15794">
                  <c:v>291.2</c:v>
                </c:pt>
                <c:pt idx="15795">
                  <c:v>287.60000000000002</c:v>
                </c:pt>
                <c:pt idx="15796">
                  <c:v>288.60000000000002</c:v>
                </c:pt>
                <c:pt idx="15797">
                  <c:v>288.3</c:v>
                </c:pt>
                <c:pt idx="15798">
                  <c:v>288.5</c:v>
                </c:pt>
                <c:pt idx="15799">
                  <c:v>284.7</c:v>
                </c:pt>
                <c:pt idx="15800">
                  <c:v>282.5</c:v>
                </c:pt>
                <c:pt idx="15801">
                  <c:v>289.10000000000002</c:v>
                </c:pt>
                <c:pt idx="15802">
                  <c:v>285.60000000000002</c:v>
                </c:pt>
                <c:pt idx="15803">
                  <c:v>281.10000000000002</c:v>
                </c:pt>
                <c:pt idx="15804">
                  <c:v>289.7</c:v>
                </c:pt>
                <c:pt idx="15805">
                  <c:v>287.10000000000002</c:v>
                </c:pt>
                <c:pt idx="15806">
                  <c:v>285.3</c:v>
                </c:pt>
                <c:pt idx="15807">
                  <c:v>290.2</c:v>
                </c:pt>
                <c:pt idx="15808">
                  <c:v>288</c:v>
                </c:pt>
                <c:pt idx="15809">
                  <c:v>288.89999999999998</c:v>
                </c:pt>
                <c:pt idx="15810">
                  <c:v>287.5</c:v>
                </c:pt>
                <c:pt idx="15811">
                  <c:v>285.8</c:v>
                </c:pt>
                <c:pt idx="15812">
                  <c:v>282.7</c:v>
                </c:pt>
                <c:pt idx="15813">
                  <c:v>277</c:v>
                </c:pt>
                <c:pt idx="15814">
                  <c:v>286.10000000000002</c:v>
                </c:pt>
                <c:pt idx="15815">
                  <c:v>286.2</c:v>
                </c:pt>
                <c:pt idx="15816">
                  <c:v>287.5</c:v>
                </c:pt>
                <c:pt idx="15817">
                  <c:v>286.5</c:v>
                </c:pt>
                <c:pt idx="15818">
                  <c:v>290.8</c:v>
                </c:pt>
                <c:pt idx="15819">
                  <c:v>290.39999999999998</c:v>
                </c:pt>
                <c:pt idx="15820">
                  <c:v>285.2</c:v>
                </c:pt>
                <c:pt idx="15821">
                  <c:v>283.2</c:v>
                </c:pt>
                <c:pt idx="15822">
                  <c:v>288.39999999999998</c:v>
                </c:pt>
                <c:pt idx="15823">
                  <c:v>284.10000000000002</c:v>
                </c:pt>
                <c:pt idx="15824">
                  <c:v>284.8</c:v>
                </c:pt>
                <c:pt idx="15825">
                  <c:v>285.60000000000002</c:v>
                </c:pt>
                <c:pt idx="15826">
                  <c:v>280</c:v>
                </c:pt>
                <c:pt idx="15827">
                  <c:v>286.60000000000002</c:v>
                </c:pt>
                <c:pt idx="15828">
                  <c:v>285.60000000000002</c:v>
                </c:pt>
                <c:pt idx="15829">
                  <c:v>286.89999999999998</c:v>
                </c:pt>
                <c:pt idx="15830">
                  <c:v>288.5</c:v>
                </c:pt>
                <c:pt idx="15831">
                  <c:v>288.60000000000002</c:v>
                </c:pt>
                <c:pt idx="15832">
                  <c:v>288.3</c:v>
                </c:pt>
                <c:pt idx="15833">
                  <c:v>287.3</c:v>
                </c:pt>
                <c:pt idx="15834">
                  <c:v>284.7</c:v>
                </c:pt>
                <c:pt idx="15835">
                  <c:v>285.10000000000002</c:v>
                </c:pt>
                <c:pt idx="15836">
                  <c:v>282.7</c:v>
                </c:pt>
                <c:pt idx="15837">
                  <c:v>288.2</c:v>
                </c:pt>
                <c:pt idx="15838">
                  <c:v>279.89999999999998</c:v>
                </c:pt>
                <c:pt idx="15839">
                  <c:v>282.89999999999998</c:v>
                </c:pt>
                <c:pt idx="15840">
                  <c:v>287.5</c:v>
                </c:pt>
                <c:pt idx="15841">
                  <c:v>287.8</c:v>
                </c:pt>
                <c:pt idx="15842">
                  <c:v>289.10000000000002</c:v>
                </c:pt>
                <c:pt idx="15843">
                  <c:v>289.5</c:v>
                </c:pt>
                <c:pt idx="15844">
                  <c:v>288.7</c:v>
                </c:pt>
                <c:pt idx="15845">
                  <c:v>290.10000000000002</c:v>
                </c:pt>
                <c:pt idx="15846">
                  <c:v>287.60000000000002</c:v>
                </c:pt>
                <c:pt idx="15847">
                  <c:v>280.5</c:v>
                </c:pt>
                <c:pt idx="15848">
                  <c:v>289.8</c:v>
                </c:pt>
                <c:pt idx="15849">
                  <c:v>285.7</c:v>
                </c:pt>
                <c:pt idx="15850">
                  <c:v>288.60000000000002</c:v>
                </c:pt>
                <c:pt idx="15851">
                  <c:v>281.60000000000002</c:v>
                </c:pt>
                <c:pt idx="15852">
                  <c:v>287.10000000000002</c:v>
                </c:pt>
                <c:pt idx="15853">
                  <c:v>287.60000000000002</c:v>
                </c:pt>
                <c:pt idx="15854">
                  <c:v>286.10000000000002</c:v>
                </c:pt>
                <c:pt idx="15855">
                  <c:v>281.8</c:v>
                </c:pt>
                <c:pt idx="15856">
                  <c:v>285.60000000000002</c:v>
                </c:pt>
                <c:pt idx="15857">
                  <c:v>278.60000000000002</c:v>
                </c:pt>
                <c:pt idx="15858">
                  <c:v>271.8</c:v>
                </c:pt>
                <c:pt idx="15859">
                  <c:v>282.8</c:v>
                </c:pt>
                <c:pt idx="15860">
                  <c:v>286</c:v>
                </c:pt>
                <c:pt idx="15861">
                  <c:v>280.89999999999998</c:v>
                </c:pt>
                <c:pt idx="15862">
                  <c:v>273.5</c:v>
                </c:pt>
                <c:pt idx="15863">
                  <c:v>285.3</c:v>
                </c:pt>
                <c:pt idx="15864">
                  <c:v>286.5</c:v>
                </c:pt>
                <c:pt idx="15865">
                  <c:v>282.10000000000002</c:v>
                </c:pt>
                <c:pt idx="15866">
                  <c:v>281</c:v>
                </c:pt>
                <c:pt idx="15867">
                  <c:v>287.2</c:v>
                </c:pt>
                <c:pt idx="15868">
                  <c:v>287.5</c:v>
                </c:pt>
                <c:pt idx="15869">
                  <c:v>280.7</c:v>
                </c:pt>
                <c:pt idx="15870">
                  <c:v>276.60000000000002</c:v>
                </c:pt>
                <c:pt idx="15871">
                  <c:v>283.3</c:v>
                </c:pt>
                <c:pt idx="15872">
                  <c:v>283.7</c:v>
                </c:pt>
                <c:pt idx="15873">
                  <c:v>286.5</c:v>
                </c:pt>
                <c:pt idx="15874">
                  <c:v>280.5</c:v>
                </c:pt>
                <c:pt idx="15875">
                  <c:v>279.3</c:v>
                </c:pt>
                <c:pt idx="15876">
                  <c:v>278.60000000000002</c:v>
                </c:pt>
                <c:pt idx="15877">
                  <c:v>281.7</c:v>
                </c:pt>
                <c:pt idx="15878">
                  <c:v>282</c:v>
                </c:pt>
                <c:pt idx="15879">
                  <c:v>284.5</c:v>
                </c:pt>
                <c:pt idx="15880">
                  <c:v>283.8</c:v>
                </c:pt>
                <c:pt idx="15881">
                  <c:v>284.5</c:v>
                </c:pt>
                <c:pt idx="15882">
                  <c:v>273.2</c:v>
                </c:pt>
                <c:pt idx="15883">
                  <c:v>277.7</c:v>
                </c:pt>
                <c:pt idx="15884">
                  <c:v>283.60000000000002</c:v>
                </c:pt>
                <c:pt idx="15885">
                  <c:v>282.7</c:v>
                </c:pt>
                <c:pt idx="15886">
                  <c:v>282.5</c:v>
                </c:pt>
                <c:pt idx="15887">
                  <c:v>277.60000000000002</c:v>
                </c:pt>
                <c:pt idx="15888">
                  <c:v>282.10000000000002</c:v>
                </c:pt>
                <c:pt idx="15889">
                  <c:v>282.5</c:v>
                </c:pt>
                <c:pt idx="15890">
                  <c:v>280.60000000000002</c:v>
                </c:pt>
                <c:pt idx="15891">
                  <c:v>286.3</c:v>
                </c:pt>
                <c:pt idx="15892">
                  <c:v>282.2</c:v>
                </c:pt>
                <c:pt idx="15893">
                  <c:v>280.89999999999998</c:v>
                </c:pt>
                <c:pt idx="15894">
                  <c:v>284.3</c:v>
                </c:pt>
                <c:pt idx="15895">
                  <c:v>284.2</c:v>
                </c:pt>
                <c:pt idx="15896">
                  <c:v>284.10000000000002</c:v>
                </c:pt>
                <c:pt idx="15897">
                  <c:v>279.8</c:v>
                </c:pt>
                <c:pt idx="15898">
                  <c:v>285.5</c:v>
                </c:pt>
                <c:pt idx="15899">
                  <c:v>282.39999999999998</c:v>
                </c:pt>
                <c:pt idx="15900">
                  <c:v>271.10000000000002</c:v>
                </c:pt>
                <c:pt idx="15901">
                  <c:v>285.7</c:v>
                </c:pt>
                <c:pt idx="15902">
                  <c:v>283.5</c:v>
                </c:pt>
                <c:pt idx="15903">
                  <c:v>283.5</c:v>
                </c:pt>
                <c:pt idx="15904">
                  <c:v>284.39999999999998</c:v>
                </c:pt>
                <c:pt idx="15905">
                  <c:v>278.60000000000002</c:v>
                </c:pt>
                <c:pt idx="15906">
                  <c:v>283</c:v>
                </c:pt>
                <c:pt idx="15907">
                  <c:v>282.39999999999998</c:v>
                </c:pt>
                <c:pt idx="15908">
                  <c:v>283.2</c:v>
                </c:pt>
                <c:pt idx="15909">
                  <c:v>286.39999999999998</c:v>
                </c:pt>
                <c:pt idx="15910">
                  <c:v>284.8</c:v>
                </c:pt>
                <c:pt idx="15911">
                  <c:v>276.3</c:v>
                </c:pt>
                <c:pt idx="15912">
                  <c:v>282.89999999999998</c:v>
                </c:pt>
                <c:pt idx="15913">
                  <c:v>276.2</c:v>
                </c:pt>
                <c:pt idx="15914">
                  <c:v>284.89999999999998</c:v>
                </c:pt>
                <c:pt idx="15915">
                  <c:v>285.39999999999998</c:v>
                </c:pt>
                <c:pt idx="15916">
                  <c:v>278.8</c:v>
                </c:pt>
                <c:pt idx="15917">
                  <c:v>284.5</c:v>
                </c:pt>
                <c:pt idx="15918">
                  <c:v>272.2</c:v>
                </c:pt>
                <c:pt idx="15919">
                  <c:v>281.7</c:v>
                </c:pt>
                <c:pt idx="15920">
                  <c:v>284.5</c:v>
                </c:pt>
                <c:pt idx="15921">
                  <c:v>284.5</c:v>
                </c:pt>
                <c:pt idx="15922">
                  <c:v>283</c:v>
                </c:pt>
                <c:pt idx="15923">
                  <c:v>280.89999999999998</c:v>
                </c:pt>
                <c:pt idx="15924">
                  <c:v>280.5</c:v>
                </c:pt>
                <c:pt idx="15925">
                  <c:v>282.5</c:v>
                </c:pt>
                <c:pt idx="15926">
                  <c:v>282.5</c:v>
                </c:pt>
                <c:pt idx="15927">
                  <c:v>283.5</c:v>
                </c:pt>
                <c:pt idx="15928">
                  <c:v>283.10000000000002</c:v>
                </c:pt>
                <c:pt idx="15929">
                  <c:v>281.39999999999998</c:v>
                </c:pt>
                <c:pt idx="15930">
                  <c:v>283.5</c:v>
                </c:pt>
                <c:pt idx="15931">
                  <c:v>279</c:v>
                </c:pt>
                <c:pt idx="15932">
                  <c:v>283.10000000000002</c:v>
                </c:pt>
                <c:pt idx="15933">
                  <c:v>286.39999999999998</c:v>
                </c:pt>
                <c:pt idx="15934">
                  <c:v>284.8</c:v>
                </c:pt>
                <c:pt idx="15935">
                  <c:v>275</c:v>
                </c:pt>
                <c:pt idx="15936">
                  <c:v>285.89999999999998</c:v>
                </c:pt>
                <c:pt idx="15937">
                  <c:v>277.7</c:v>
                </c:pt>
                <c:pt idx="15938">
                  <c:v>284.3</c:v>
                </c:pt>
                <c:pt idx="15939">
                  <c:v>281.60000000000002</c:v>
                </c:pt>
                <c:pt idx="15940">
                  <c:v>282.60000000000002</c:v>
                </c:pt>
                <c:pt idx="15941">
                  <c:v>284.3</c:v>
                </c:pt>
                <c:pt idx="15942">
                  <c:v>280.7</c:v>
                </c:pt>
                <c:pt idx="15943">
                  <c:v>281.89999999999998</c:v>
                </c:pt>
                <c:pt idx="15944">
                  <c:v>283.7</c:v>
                </c:pt>
                <c:pt idx="15945">
                  <c:v>284.39999999999998</c:v>
                </c:pt>
                <c:pt idx="15946">
                  <c:v>282.39999999999998</c:v>
                </c:pt>
                <c:pt idx="15947">
                  <c:v>280.7</c:v>
                </c:pt>
                <c:pt idx="15948">
                  <c:v>279.8</c:v>
                </c:pt>
                <c:pt idx="15949">
                  <c:v>284.10000000000002</c:v>
                </c:pt>
                <c:pt idx="15950">
                  <c:v>280.5</c:v>
                </c:pt>
                <c:pt idx="15951">
                  <c:v>283.39999999999998</c:v>
                </c:pt>
                <c:pt idx="15952">
                  <c:v>277.10000000000002</c:v>
                </c:pt>
                <c:pt idx="15953">
                  <c:v>283.39999999999998</c:v>
                </c:pt>
                <c:pt idx="15954">
                  <c:v>281.8</c:v>
                </c:pt>
                <c:pt idx="15955">
                  <c:v>283.10000000000002</c:v>
                </c:pt>
                <c:pt idx="15956">
                  <c:v>285.7</c:v>
                </c:pt>
                <c:pt idx="15957">
                  <c:v>285.5</c:v>
                </c:pt>
                <c:pt idx="15958">
                  <c:v>286.3</c:v>
                </c:pt>
                <c:pt idx="15959">
                  <c:v>289.10000000000002</c:v>
                </c:pt>
                <c:pt idx="15960">
                  <c:v>284.7</c:v>
                </c:pt>
                <c:pt idx="15961">
                  <c:v>281.7</c:v>
                </c:pt>
                <c:pt idx="15962">
                  <c:v>285.10000000000002</c:v>
                </c:pt>
                <c:pt idx="15963">
                  <c:v>283.60000000000002</c:v>
                </c:pt>
                <c:pt idx="15964">
                  <c:v>285.7</c:v>
                </c:pt>
                <c:pt idx="15965">
                  <c:v>279.8</c:v>
                </c:pt>
                <c:pt idx="15966">
                  <c:v>284.2</c:v>
                </c:pt>
                <c:pt idx="15967">
                  <c:v>284.5</c:v>
                </c:pt>
                <c:pt idx="15968">
                  <c:v>281.39999999999998</c:v>
                </c:pt>
                <c:pt idx="15969">
                  <c:v>278.7</c:v>
                </c:pt>
                <c:pt idx="15970">
                  <c:v>285.89999999999998</c:v>
                </c:pt>
                <c:pt idx="15971">
                  <c:v>285.7</c:v>
                </c:pt>
                <c:pt idx="15972">
                  <c:v>280.89999999999998</c:v>
                </c:pt>
                <c:pt idx="15973">
                  <c:v>276.2</c:v>
                </c:pt>
                <c:pt idx="15974">
                  <c:v>286.7</c:v>
                </c:pt>
                <c:pt idx="15975">
                  <c:v>282.8</c:v>
                </c:pt>
                <c:pt idx="15976">
                  <c:v>287.2</c:v>
                </c:pt>
                <c:pt idx="15977">
                  <c:v>285.3</c:v>
                </c:pt>
                <c:pt idx="15978">
                  <c:v>282.60000000000002</c:v>
                </c:pt>
                <c:pt idx="15979">
                  <c:v>285.2</c:v>
                </c:pt>
                <c:pt idx="15980">
                  <c:v>277.8</c:v>
                </c:pt>
                <c:pt idx="15981">
                  <c:v>283.10000000000002</c:v>
                </c:pt>
                <c:pt idx="15982">
                  <c:v>285.60000000000002</c:v>
                </c:pt>
                <c:pt idx="15983">
                  <c:v>283.5</c:v>
                </c:pt>
                <c:pt idx="15984">
                  <c:v>284.5</c:v>
                </c:pt>
                <c:pt idx="15985">
                  <c:v>285.8</c:v>
                </c:pt>
                <c:pt idx="15986">
                  <c:v>285.89999999999998</c:v>
                </c:pt>
                <c:pt idx="15987">
                  <c:v>287.39999999999998</c:v>
                </c:pt>
                <c:pt idx="15988">
                  <c:v>277.39999999999998</c:v>
                </c:pt>
                <c:pt idx="15989">
                  <c:v>279.5</c:v>
                </c:pt>
                <c:pt idx="15990">
                  <c:v>282.5</c:v>
                </c:pt>
                <c:pt idx="15991">
                  <c:v>282.3</c:v>
                </c:pt>
                <c:pt idx="15992">
                  <c:v>281.5</c:v>
                </c:pt>
                <c:pt idx="15993">
                  <c:v>284.5</c:v>
                </c:pt>
                <c:pt idx="15994">
                  <c:v>283.39999999999998</c:v>
                </c:pt>
                <c:pt idx="15995">
                  <c:v>286.10000000000002</c:v>
                </c:pt>
                <c:pt idx="15996">
                  <c:v>284.60000000000002</c:v>
                </c:pt>
                <c:pt idx="15997">
                  <c:v>281.2</c:v>
                </c:pt>
                <c:pt idx="15998">
                  <c:v>284.89999999999998</c:v>
                </c:pt>
                <c:pt idx="15999">
                  <c:v>286.3</c:v>
                </c:pt>
                <c:pt idx="16000">
                  <c:v>285.7</c:v>
                </c:pt>
                <c:pt idx="16001">
                  <c:v>285.3</c:v>
                </c:pt>
                <c:pt idx="16002">
                  <c:v>281.8</c:v>
                </c:pt>
                <c:pt idx="16003">
                  <c:v>281.3</c:v>
                </c:pt>
                <c:pt idx="16004">
                  <c:v>281.60000000000002</c:v>
                </c:pt>
                <c:pt idx="16005">
                  <c:v>285.39999999999998</c:v>
                </c:pt>
                <c:pt idx="16006">
                  <c:v>285.2</c:v>
                </c:pt>
                <c:pt idx="16007">
                  <c:v>281.60000000000002</c:v>
                </c:pt>
                <c:pt idx="16008">
                  <c:v>285</c:v>
                </c:pt>
                <c:pt idx="16009">
                  <c:v>282</c:v>
                </c:pt>
                <c:pt idx="16010">
                  <c:v>282.3</c:v>
                </c:pt>
                <c:pt idx="16011">
                  <c:v>283.5</c:v>
                </c:pt>
                <c:pt idx="16012">
                  <c:v>282.8</c:v>
                </c:pt>
                <c:pt idx="16013">
                  <c:v>284.10000000000002</c:v>
                </c:pt>
                <c:pt idx="16014">
                  <c:v>281.8</c:v>
                </c:pt>
                <c:pt idx="16015">
                  <c:v>281.60000000000002</c:v>
                </c:pt>
                <c:pt idx="16016">
                  <c:v>285.7</c:v>
                </c:pt>
                <c:pt idx="16017">
                  <c:v>284.60000000000002</c:v>
                </c:pt>
                <c:pt idx="16018">
                  <c:v>284.2</c:v>
                </c:pt>
                <c:pt idx="16019">
                  <c:v>284.7</c:v>
                </c:pt>
                <c:pt idx="16020">
                  <c:v>284.60000000000002</c:v>
                </c:pt>
                <c:pt idx="16021">
                  <c:v>284.8</c:v>
                </c:pt>
                <c:pt idx="16022">
                  <c:v>286.10000000000002</c:v>
                </c:pt>
                <c:pt idx="16023">
                  <c:v>275.5</c:v>
                </c:pt>
                <c:pt idx="16024">
                  <c:v>284</c:v>
                </c:pt>
                <c:pt idx="16025">
                  <c:v>283.8</c:v>
                </c:pt>
                <c:pt idx="16026">
                  <c:v>286.89999999999998</c:v>
                </c:pt>
                <c:pt idx="16027">
                  <c:v>287</c:v>
                </c:pt>
                <c:pt idx="16028">
                  <c:v>280.3</c:v>
                </c:pt>
                <c:pt idx="16029">
                  <c:v>276.60000000000002</c:v>
                </c:pt>
                <c:pt idx="16030">
                  <c:v>276.3</c:v>
                </c:pt>
                <c:pt idx="16031">
                  <c:v>278.7</c:v>
                </c:pt>
                <c:pt idx="16032">
                  <c:v>276.39999999999998</c:v>
                </c:pt>
                <c:pt idx="16033">
                  <c:v>282.5</c:v>
                </c:pt>
                <c:pt idx="16034">
                  <c:v>281.39999999999998</c:v>
                </c:pt>
                <c:pt idx="16035">
                  <c:v>284.2</c:v>
                </c:pt>
                <c:pt idx="16036">
                  <c:v>283.2</c:v>
                </c:pt>
                <c:pt idx="16037">
                  <c:v>281.89999999999998</c:v>
                </c:pt>
                <c:pt idx="16038">
                  <c:v>285.3</c:v>
                </c:pt>
                <c:pt idx="16039">
                  <c:v>278.60000000000002</c:v>
                </c:pt>
                <c:pt idx="16040">
                  <c:v>278.7</c:v>
                </c:pt>
                <c:pt idx="16041">
                  <c:v>285.5</c:v>
                </c:pt>
                <c:pt idx="16042">
                  <c:v>281.3</c:v>
                </c:pt>
                <c:pt idx="16043">
                  <c:v>286.5</c:v>
                </c:pt>
                <c:pt idx="16044">
                  <c:v>284.60000000000002</c:v>
                </c:pt>
                <c:pt idx="16045">
                  <c:v>284</c:v>
                </c:pt>
                <c:pt idx="16046">
                  <c:v>286.10000000000002</c:v>
                </c:pt>
                <c:pt idx="16047">
                  <c:v>282.8</c:v>
                </c:pt>
                <c:pt idx="16048">
                  <c:v>281.39999999999998</c:v>
                </c:pt>
                <c:pt idx="16049">
                  <c:v>280.2</c:v>
                </c:pt>
                <c:pt idx="16050">
                  <c:v>285.5</c:v>
                </c:pt>
                <c:pt idx="16051">
                  <c:v>273.8</c:v>
                </c:pt>
                <c:pt idx="16052">
                  <c:v>279.8</c:v>
                </c:pt>
                <c:pt idx="16053">
                  <c:v>280.89999999999998</c:v>
                </c:pt>
                <c:pt idx="16054">
                  <c:v>284.3</c:v>
                </c:pt>
                <c:pt idx="16055">
                  <c:v>282.89999999999998</c:v>
                </c:pt>
                <c:pt idx="16056">
                  <c:v>285.3</c:v>
                </c:pt>
                <c:pt idx="16057">
                  <c:v>283.5</c:v>
                </c:pt>
                <c:pt idx="16058">
                  <c:v>281.8</c:v>
                </c:pt>
                <c:pt idx="16059">
                  <c:v>284.2</c:v>
                </c:pt>
                <c:pt idx="16060">
                  <c:v>283.5</c:v>
                </c:pt>
                <c:pt idx="16061">
                  <c:v>276</c:v>
                </c:pt>
                <c:pt idx="16062">
                  <c:v>285.3</c:v>
                </c:pt>
                <c:pt idx="16063">
                  <c:v>282.8</c:v>
                </c:pt>
                <c:pt idx="16064">
                  <c:v>285.3</c:v>
                </c:pt>
                <c:pt idx="16065">
                  <c:v>283.7</c:v>
                </c:pt>
                <c:pt idx="16066">
                  <c:v>275.60000000000002</c:v>
                </c:pt>
                <c:pt idx="16067">
                  <c:v>280.2</c:v>
                </c:pt>
                <c:pt idx="16068">
                  <c:v>282.60000000000002</c:v>
                </c:pt>
                <c:pt idx="16069">
                  <c:v>278.60000000000002</c:v>
                </c:pt>
                <c:pt idx="16070">
                  <c:v>278.60000000000002</c:v>
                </c:pt>
                <c:pt idx="16071">
                  <c:v>274.89999999999998</c:v>
                </c:pt>
                <c:pt idx="16072">
                  <c:v>276</c:v>
                </c:pt>
                <c:pt idx="16073">
                  <c:v>275.7</c:v>
                </c:pt>
                <c:pt idx="16074">
                  <c:v>281.5</c:v>
                </c:pt>
                <c:pt idx="16075">
                  <c:v>278.8</c:v>
                </c:pt>
                <c:pt idx="16076">
                  <c:v>270.10000000000002</c:v>
                </c:pt>
                <c:pt idx="16077">
                  <c:v>278.60000000000002</c:v>
                </c:pt>
                <c:pt idx="16078">
                  <c:v>278.60000000000002</c:v>
                </c:pt>
                <c:pt idx="16079">
                  <c:v>278.60000000000002</c:v>
                </c:pt>
                <c:pt idx="16080">
                  <c:v>270.2</c:v>
                </c:pt>
                <c:pt idx="16081">
                  <c:v>280.8</c:v>
                </c:pt>
                <c:pt idx="16082">
                  <c:v>279.8</c:v>
                </c:pt>
                <c:pt idx="16083">
                  <c:v>274.89999999999998</c:v>
                </c:pt>
                <c:pt idx="16084">
                  <c:v>276.8</c:v>
                </c:pt>
                <c:pt idx="16085">
                  <c:v>280.5</c:v>
                </c:pt>
                <c:pt idx="16086">
                  <c:v>280.5</c:v>
                </c:pt>
                <c:pt idx="16087">
                  <c:v>276.3</c:v>
                </c:pt>
                <c:pt idx="16088">
                  <c:v>273.8</c:v>
                </c:pt>
                <c:pt idx="16089">
                  <c:v>274.39999999999998</c:v>
                </c:pt>
                <c:pt idx="16090">
                  <c:v>273.10000000000002</c:v>
                </c:pt>
                <c:pt idx="16091">
                  <c:v>275.60000000000002</c:v>
                </c:pt>
                <c:pt idx="16092">
                  <c:v>280.5</c:v>
                </c:pt>
                <c:pt idx="16093">
                  <c:v>280.5</c:v>
                </c:pt>
                <c:pt idx="16094">
                  <c:v>274.10000000000002</c:v>
                </c:pt>
                <c:pt idx="16095">
                  <c:v>279.7</c:v>
                </c:pt>
                <c:pt idx="16096">
                  <c:v>277.60000000000002</c:v>
                </c:pt>
                <c:pt idx="16097">
                  <c:v>278.2</c:v>
                </c:pt>
                <c:pt idx="16098">
                  <c:v>278.39999999999998</c:v>
                </c:pt>
                <c:pt idx="16099">
                  <c:v>273.3</c:v>
                </c:pt>
                <c:pt idx="16100">
                  <c:v>269.60000000000002</c:v>
                </c:pt>
                <c:pt idx="16101">
                  <c:v>277.89999999999998</c:v>
                </c:pt>
                <c:pt idx="16102">
                  <c:v>278.60000000000002</c:v>
                </c:pt>
                <c:pt idx="16103">
                  <c:v>271.5</c:v>
                </c:pt>
                <c:pt idx="16104">
                  <c:v>266.7</c:v>
                </c:pt>
                <c:pt idx="16105">
                  <c:v>276.8</c:v>
                </c:pt>
                <c:pt idx="16106">
                  <c:v>278.7</c:v>
                </c:pt>
                <c:pt idx="16107">
                  <c:v>278.60000000000002</c:v>
                </c:pt>
                <c:pt idx="16108">
                  <c:v>271.89999999999998</c:v>
                </c:pt>
                <c:pt idx="16109">
                  <c:v>276.7</c:v>
                </c:pt>
                <c:pt idx="16110">
                  <c:v>276.60000000000002</c:v>
                </c:pt>
                <c:pt idx="16111">
                  <c:v>267.8</c:v>
                </c:pt>
                <c:pt idx="16112">
                  <c:v>279</c:v>
                </c:pt>
                <c:pt idx="16113">
                  <c:v>278.60000000000002</c:v>
                </c:pt>
                <c:pt idx="16114">
                  <c:v>278.8</c:v>
                </c:pt>
                <c:pt idx="16115">
                  <c:v>273.10000000000002</c:v>
                </c:pt>
                <c:pt idx="16116">
                  <c:v>277.8</c:v>
                </c:pt>
                <c:pt idx="16117">
                  <c:v>277.8</c:v>
                </c:pt>
                <c:pt idx="16118">
                  <c:v>276.7</c:v>
                </c:pt>
                <c:pt idx="16119">
                  <c:v>264.7</c:v>
                </c:pt>
                <c:pt idx="16120">
                  <c:v>275.3</c:v>
                </c:pt>
                <c:pt idx="16121">
                  <c:v>274.60000000000002</c:v>
                </c:pt>
                <c:pt idx="16122">
                  <c:v>276.39999999999998</c:v>
                </c:pt>
                <c:pt idx="16123">
                  <c:v>276.10000000000002</c:v>
                </c:pt>
                <c:pt idx="16124">
                  <c:v>276.39999999999998</c:v>
                </c:pt>
                <c:pt idx="16125">
                  <c:v>265.5</c:v>
                </c:pt>
                <c:pt idx="16126">
                  <c:v>271.89999999999998</c:v>
                </c:pt>
                <c:pt idx="16127">
                  <c:v>281.5</c:v>
                </c:pt>
                <c:pt idx="16128">
                  <c:v>278.8</c:v>
                </c:pt>
                <c:pt idx="16129">
                  <c:v>279</c:v>
                </c:pt>
                <c:pt idx="16130">
                  <c:v>274.7</c:v>
                </c:pt>
                <c:pt idx="16131">
                  <c:v>275.3</c:v>
                </c:pt>
                <c:pt idx="16132">
                  <c:v>272.60000000000002</c:v>
                </c:pt>
                <c:pt idx="16133">
                  <c:v>274.2</c:v>
                </c:pt>
                <c:pt idx="16134">
                  <c:v>268.60000000000002</c:v>
                </c:pt>
                <c:pt idx="16135">
                  <c:v>276.3</c:v>
                </c:pt>
                <c:pt idx="16136">
                  <c:v>276.2</c:v>
                </c:pt>
                <c:pt idx="16137">
                  <c:v>276.39999999999998</c:v>
                </c:pt>
                <c:pt idx="16138">
                  <c:v>276.8</c:v>
                </c:pt>
                <c:pt idx="16139">
                  <c:v>277</c:v>
                </c:pt>
                <c:pt idx="16140">
                  <c:v>276.60000000000002</c:v>
                </c:pt>
                <c:pt idx="16141">
                  <c:v>275.8</c:v>
                </c:pt>
                <c:pt idx="16142">
                  <c:v>272.39999999999998</c:v>
                </c:pt>
                <c:pt idx="16143">
                  <c:v>275.39999999999998</c:v>
                </c:pt>
                <c:pt idx="16144">
                  <c:v>276.10000000000002</c:v>
                </c:pt>
                <c:pt idx="16145">
                  <c:v>276.39999999999998</c:v>
                </c:pt>
                <c:pt idx="16146">
                  <c:v>264.60000000000002</c:v>
                </c:pt>
                <c:pt idx="16147">
                  <c:v>277.8</c:v>
                </c:pt>
                <c:pt idx="16148">
                  <c:v>277.39999999999998</c:v>
                </c:pt>
                <c:pt idx="16149">
                  <c:v>276.60000000000002</c:v>
                </c:pt>
                <c:pt idx="16150">
                  <c:v>265.5</c:v>
                </c:pt>
                <c:pt idx="16151">
                  <c:v>273.10000000000002</c:v>
                </c:pt>
                <c:pt idx="16152">
                  <c:v>274.3</c:v>
                </c:pt>
                <c:pt idx="16153">
                  <c:v>274.3</c:v>
                </c:pt>
                <c:pt idx="16154">
                  <c:v>274.10000000000002</c:v>
                </c:pt>
                <c:pt idx="16155">
                  <c:v>277.5</c:v>
                </c:pt>
                <c:pt idx="16156">
                  <c:v>273.10000000000002</c:v>
                </c:pt>
                <c:pt idx="16157">
                  <c:v>272.2</c:v>
                </c:pt>
                <c:pt idx="16158">
                  <c:v>270.89999999999998</c:v>
                </c:pt>
                <c:pt idx="16159">
                  <c:v>276.10000000000002</c:v>
                </c:pt>
                <c:pt idx="16160">
                  <c:v>278.10000000000002</c:v>
                </c:pt>
                <c:pt idx="16161">
                  <c:v>277.60000000000002</c:v>
                </c:pt>
                <c:pt idx="16162">
                  <c:v>274.8</c:v>
                </c:pt>
                <c:pt idx="16163">
                  <c:v>276.7</c:v>
                </c:pt>
                <c:pt idx="16164">
                  <c:v>274.8</c:v>
                </c:pt>
                <c:pt idx="16165">
                  <c:v>275.10000000000002</c:v>
                </c:pt>
                <c:pt idx="16166">
                  <c:v>273.60000000000002</c:v>
                </c:pt>
                <c:pt idx="16167">
                  <c:v>278.2</c:v>
                </c:pt>
                <c:pt idx="16168">
                  <c:v>273.39999999999998</c:v>
                </c:pt>
                <c:pt idx="16169">
                  <c:v>271.5</c:v>
                </c:pt>
                <c:pt idx="16170">
                  <c:v>272.3</c:v>
                </c:pt>
                <c:pt idx="16171">
                  <c:v>272.39999999999998</c:v>
                </c:pt>
                <c:pt idx="16172">
                  <c:v>275.8</c:v>
                </c:pt>
                <c:pt idx="16173">
                  <c:v>274.60000000000002</c:v>
                </c:pt>
                <c:pt idx="16174">
                  <c:v>276.3</c:v>
                </c:pt>
                <c:pt idx="16175">
                  <c:v>275</c:v>
                </c:pt>
                <c:pt idx="16176">
                  <c:v>276.39999999999998</c:v>
                </c:pt>
                <c:pt idx="16177">
                  <c:v>271.60000000000002</c:v>
                </c:pt>
                <c:pt idx="16178">
                  <c:v>276.39999999999998</c:v>
                </c:pt>
                <c:pt idx="16179">
                  <c:v>276.5</c:v>
                </c:pt>
                <c:pt idx="16180">
                  <c:v>270.89999999999998</c:v>
                </c:pt>
                <c:pt idx="16181">
                  <c:v>274</c:v>
                </c:pt>
                <c:pt idx="16182">
                  <c:v>275.39999999999998</c:v>
                </c:pt>
                <c:pt idx="16183">
                  <c:v>277.10000000000002</c:v>
                </c:pt>
                <c:pt idx="16184">
                  <c:v>276.8</c:v>
                </c:pt>
                <c:pt idx="16185">
                  <c:v>279.3</c:v>
                </c:pt>
                <c:pt idx="16186">
                  <c:v>269.7</c:v>
                </c:pt>
                <c:pt idx="16187">
                  <c:v>276.10000000000002</c:v>
                </c:pt>
                <c:pt idx="16188">
                  <c:v>278.60000000000002</c:v>
                </c:pt>
                <c:pt idx="16189">
                  <c:v>280.3</c:v>
                </c:pt>
                <c:pt idx="16190">
                  <c:v>271.3</c:v>
                </c:pt>
                <c:pt idx="16191">
                  <c:v>276.8</c:v>
                </c:pt>
                <c:pt idx="16192">
                  <c:v>274.10000000000002</c:v>
                </c:pt>
                <c:pt idx="16193">
                  <c:v>275.5</c:v>
                </c:pt>
                <c:pt idx="16194">
                  <c:v>283</c:v>
                </c:pt>
                <c:pt idx="16195">
                  <c:v>281</c:v>
                </c:pt>
                <c:pt idx="16196">
                  <c:v>278.3</c:v>
                </c:pt>
                <c:pt idx="16197">
                  <c:v>281.39999999999998</c:v>
                </c:pt>
                <c:pt idx="16198">
                  <c:v>270.10000000000002</c:v>
                </c:pt>
                <c:pt idx="16199">
                  <c:v>277.5</c:v>
                </c:pt>
                <c:pt idx="16200">
                  <c:v>278.60000000000002</c:v>
                </c:pt>
                <c:pt idx="16201">
                  <c:v>278.10000000000002</c:v>
                </c:pt>
                <c:pt idx="16202">
                  <c:v>280.10000000000002</c:v>
                </c:pt>
                <c:pt idx="16203">
                  <c:v>276</c:v>
                </c:pt>
                <c:pt idx="16204">
                  <c:v>276.60000000000002</c:v>
                </c:pt>
                <c:pt idx="16205">
                  <c:v>279.60000000000002</c:v>
                </c:pt>
                <c:pt idx="16206">
                  <c:v>271.3</c:v>
                </c:pt>
                <c:pt idx="16207">
                  <c:v>275.10000000000002</c:v>
                </c:pt>
                <c:pt idx="16208">
                  <c:v>278.39999999999998</c:v>
                </c:pt>
                <c:pt idx="16209">
                  <c:v>278.3</c:v>
                </c:pt>
                <c:pt idx="16210">
                  <c:v>282.3</c:v>
                </c:pt>
                <c:pt idx="16211">
                  <c:v>280.89999999999998</c:v>
                </c:pt>
                <c:pt idx="16212">
                  <c:v>273.2</c:v>
                </c:pt>
                <c:pt idx="16213">
                  <c:v>276.89999999999998</c:v>
                </c:pt>
                <c:pt idx="16214">
                  <c:v>278.2</c:v>
                </c:pt>
                <c:pt idx="16215">
                  <c:v>276.60000000000002</c:v>
                </c:pt>
                <c:pt idx="16216">
                  <c:v>280.3</c:v>
                </c:pt>
                <c:pt idx="16217">
                  <c:v>280.10000000000002</c:v>
                </c:pt>
                <c:pt idx="16218">
                  <c:v>279.60000000000002</c:v>
                </c:pt>
                <c:pt idx="16219">
                  <c:v>272.8</c:v>
                </c:pt>
                <c:pt idx="16220">
                  <c:v>266.5</c:v>
                </c:pt>
                <c:pt idx="16221">
                  <c:v>279.39999999999998</c:v>
                </c:pt>
                <c:pt idx="16222">
                  <c:v>277.10000000000002</c:v>
                </c:pt>
                <c:pt idx="16223">
                  <c:v>279.10000000000002</c:v>
                </c:pt>
                <c:pt idx="16224">
                  <c:v>277.7</c:v>
                </c:pt>
                <c:pt idx="16225">
                  <c:v>268.2</c:v>
                </c:pt>
                <c:pt idx="16226">
                  <c:v>273.8</c:v>
                </c:pt>
                <c:pt idx="16227">
                  <c:v>277.3</c:v>
                </c:pt>
                <c:pt idx="16228">
                  <c:v>274.60000000000002</c:v>
                </c:pt>
                <c:pt idx="16229">
                  <c:v>278.10000000000002</c:v>
                </c:pt>
                <c:pt idx="16230">
                  <c:v>278.60000000000002</c:v>
                </c:pt>
                <c:pt idx="16231">
                  <c:v>278.8</c:v>
                </c:pt>
                <c:pt idx="16232">
                  <c:v>279</c:v>
                </c:pt>
                <c:pt idx="16233">
                  <c:v>279.5</c:v>
                </c:pt>
                <c:pt idx="16234">
                  <c:v>271.39999999999998</c:v>
                </c:pt>
                <c:pt idx="16235">
                  <c:v>265.3</c:v>
                </c:pt>
                <c:pt idx="16236">
                  <c:v>276.5</c:v>
                </c:pt>
                <c:pt idx="16237">
                  <c:v>264.7</c:v>
                </c:pt>
                <c:pt idx="16238">
                  <c:v>271.7</c:v>
                </c:pt>
                <c:pt idx="16239">
                  <c:v>281.2</c:v>
                </c:pt>
                <c:pt idx="16240">
                  <c:v>280.5</c:v>
                </c:pt>
                <c:pt idx="16241">
                  <c:v>278.2</c:v>
                </c:pt>
                <c:pt idx="16242">
                  <c:v>279.5</c:v>
                </c:pt>
                <c:pt idx="16243">
                  <c:v>277.3</c:v>
                </c:pt>
                <c:pt idx="16244">
                  <c:v>276.60000000000002</c:v>
                </c:pt>
                <c:pt idx="16245">
                  <c:v>272.89999999999998</c:v>
                </c:pt>
                <c:pt idx="16246">
                  <c:v>277.8</c:v>
                </c:pt>
                <c:pt idx="16247">
                  <c:v>276.8</c:v>
                </c:pt>
                <c:pt idx="16248">
                  <c:v>278.3</c:v>
                </c:pt>
                <c:pt idx="16249">
                  <c:v>278.3</c:v>
                </c:pt>
                <c:pt idx="16250">
                  <c:v>278.2</c:v>
                </c:pt>
                <c:pt idx="16251">
                  <c:v>275.8</c:v>
                </c:pt>
                <c:pt idx="16252">
                  <c:v>279.3</c:v>
                </c:pt>
                <c:pt idx="16253">
                  <c:v>278.5</c:v>
                </c:pt>
                <c:pt idx="16254">
                  <c:v>275</c:v>
                </c:pt>
                <c:pt idx="16255">
                  <c:v>268.39999999999998</c:v>
                </c:pt>
                <c:pt idx="16256">
                  <c:v>276.60000000000002</c:v>
                </c:pt>
                <c:pt idx="16257">
                  <c:v>276.60000000000002</c:v>
                </c:pt>
                <c:pt idx="16258">
                  <c:v>275.60000000000002</c:v>
                </c:pt>
                <c:pt idx="16259">
                  <c:v>275.5</c:v>
                </c:pt>
                <c:pt idx="16260">
                  <c:v>276.60000000000002</c:v>
                </c:pt>
                <c:pt idx="16261">
                  <c:v>269.60000000000002</c:v>
                </c:pt>
                <c:pt idx="16262">
                  <c:v>273.2</c:v>
                </c:pt>
                <c:pt idx="16263">
                  <c:v>278.2</c:v>
                </c:pt>
                <c:pt idx="16264">
                  <c:v>278.10000000000002</c:v>
                </c:pt>
                <c:pt idx="16265">
                  <c:v>277.2</c:v>
                </c:pt>
                <c:pt idx="16266">
                  <c:v>279.3</c:v>
                </c:pt>
                <c:pt idx="16267">
                  <c:v>277.10000000000002</c:v>
                </c:pt>
                <c:pt idx="16268">
                  <c:v>277.39999999999998</c:v>
                </c:pt>
                <c:pt idx="16269">
                  <c:v>271.10000000000002</c:v>
                </c:pt>
                <c:pt idx="16270">
                  <c:v>277.10000000000002</c:v>
                </c:pt>
                <c:pt idx="16271">
                  <c:v>277.39999999999998</c:v>
                </c:pt>
                <c:pt idx="16272">
                  <c:v>274.7</c:v>
                </c:pt>
                <c:pt idx="16273">
                  <c:v>276.3</c:v>
                </c:pt>
                <c:pt idx="16274">
                  <c:v>269.2</c:v>
                </c:pt>
                <c:pt idx="16275">
                  <c:v>270.2</c:v>
                </c:pt>
                <c:pt idx="16276">
                  <c:v>269.89999999999998</c:v>
                </c:pt>
                <c:pt idx="16277">
                  <c:v>275.39999999999998</c:v>
                </c:pt>
                <c:pt idx="16278">
                  <c:v>267.3</c:v>
                </c:pt>
                <c:pt idx="16279">
                  <c:v>273.5</c:v>
                </c:pt>
                <c:pt idx="16280">
                  <c:v>269.3</c:v>
                </c:pt>
                <c:pt idx="16281">
                  <c:v>268</c:v>
                </c:pt>
                <c:pt idx="16282">
                  <c:v>275.3</c:v>
                </c:pt>
                <c:pt idx="16283">
                  <c:v>277</c:v>
                </c:pt>
                <c:pt idx="16284">
                  <c:v>278.39999999999998</c:v>
                </c:pt>
                <c:pt idx="16285">
                  <c:v>272.8</c:v>
                </c:pt>
                <c:pt idx="16286">
                  <c:v>265.8</c:v>
                </c:pt>
                <c:pt idx="16287">
                  <c:v>270.5</c:v>
                </c:pt>
                <c:pt idx="16288">
                  <c:v>278.60000000000002</c:v>
                </c:pt>
                <c:pt idx="16289">
                  <c:v>276.8</c:v>
                </c:pt>
                <c:pt idx="16290">
                  <c:v>273.7</c:v>
                </c:pt>
                <c:pt idx="16291">
                  <c:v>275.10000000000002</c:v>
                </c:pt>
                <c:pt idx="16292">
                  <c:v>274.8</c:v>
                </c:pt>
                <c:pt idx="16293">
                  <c:v>275.39999999999998</c:v>
                </c:pt>
                <c:pt idx="16294">
                  <c:v>274.60000000000002</c:v>
                </c:pt>
                <c:pt idx="16295">
                  <c:v>274</c:v>
                </c:pt>
                <c:pt idx="16296">
                  <c:v>275.39999999999998</c:v>
                </c:pt>
                <c:pt idx="16297">
                  <c:v>275.60000000000002</c:v>
                </c:pt>
                <c:pt idx="16298">
                  <c:v>272.7</c:v>
                </c:pt>
                <c:pt idx="16299">
                  <c:v>274.3</c:v>
                </c:pt>
                <c:pt idx="16300">
                  <c:v>271.89999999999998</c:v>
                </c:pt>
                <c:pt idx="16301">
                  <c:v>273.2</c:v>
                </c:pt>
                <c:pt idx="16302">
                  <c:v>272.7</c:v>
                </c:pt>
                <c:pt idx="16303">
                  <c:v>275.60000000000002</c:v>
                </c:pt>
                <c:pt idx="16304">
                  <c:v>267.3</c:v>
                </c:pt>
                <c:pt idx="16305">
                  <c:v>275.60000000000002</c:v>
                </c:pt>
                <c:pt idx="16306">
                  <c:v>276.3</c:v>
                </c:pt>
                <c:pt idx="16307">
                  <c:v>273.3</c:v>
                </c:pt>
                <c:pt idx="16308">
                  <c:v>260.60000000000002</c:v>
                </c:pt>
                <c:pt idx="16309">
                  <c:v>273.10000000000002</c:v>
                </c:pt>
                <c:pt idx="16310">
                  <c:v>269.2</c:v>
                </c:pt>
                <c:pt idx="16311">
                  <c:v>274.2</c:v>
                </c:pt>
                <c:pt idx="16312">
                  <c:v>265.5</c:v>
                </c:pt>
                <c:pt idx="16313">
                  <c:v>267.7</c:v>
                </c:pt>
                <c:pt idx="16314">
                  <c:v>273.8</c:v>
                </c:pt>
                <c:pt idx="16315">
                  <c:v>269.89999999999998</c:v>
                </c:pt>
                <c:pt idx="16316">
                  <c:v>272.39999999999998</c:v>
                </c:pt>
                <c:pt idx="16317">
                  <c:v>273.60000000000002</c:v>
                </c:pt>
                <c:pt idx="16318">
                  <c:v>272.60000000000002</c:v>
                </c:pt>
                <c:pt idx="16319">
                  <c:v>272.5</c:v>
                </c:pt>
                <c:pt idx="16320">
                  <c:v>267.3</c:v>
                </c:pt>
                <c:pt idx="16321">
                  <c:v>274.10000000000002</c:v>
                </c:pt>
                <c:pt idx="16322">
                  <c:v>269.8</c:v>
                </c:pt>
                <c:pt idx="16323">
                  <c:v>273</c:v>
                </c:pt>
                <c:pt idx="16324">
                  <c:v>267.89999999999998</c:v>
                </c:pt>
                <c:pt idx="16325">
                  <c:v>272.8</c:v>
                </c:pt>
                <c:pt idx="16326">
                  <c:v>274.5</c:v>
                </c:pt>
                <c:pt idx="16327">
                  <c:v>274.8</c:v>
                </c:pt>
                <c:pt idx="16328">
                  <c:v>272.7</c:v>
                </c:pt>
                <c:pt idx="16329">
                  <c:v>271.5</c:v>
                </c:pt>
                <c:pt idx="16330">
                  <c:v>273.60000000000002</c:v>
                </c:pt>
                <c:pt idx="16331">
                  <c:v>273.60000000000002</c:v>
                </c:pt>
                <c:pt idx="16332">
                  <c:v>270.8</c:v>
                </c:pt>
                <c:pt idx="16333">
                  <c:v>272.8</c:v>
                </c:pt>
                <c:pt idx="16334">
                  <c:v>272.39999999999998</c:v>
                </c:pt>
                <c:pt idx="16335">
                  <c:v>270.8</c:v>
                </c:pt>
                <c:pt idx="16336">
                  <c:v>274.10000000000002</c:v>
                </c:pt>
                <c:pt idx="16337">
                  <c:v>275</c:v>
                </c:pt>
                <c:pt idx="16338">
                  <c:v>272.8</c:v>
                </c:pt>
                <c:pt idx="16339">
                  <c:v>275.10000000000002</c:v>
                </c:pt>
                <c:pt idx="16340">
                  <c:v>271.89999999999998</c:v>
                </c:pt>
                <c:pt idx="16341">
                  <c:v>267.89999999999998</c:v>
                </c:pt>
                <c:pt idx="16342">
                  <c:v>267.2</c:v>
                </c:pt>
                <c:pt idx="16343">
                  <c:v>274.60000000000002</c:v>
                </c:pt>
                <c:pt idx="16344">
                  <c:v>273.7</c:v>
                </c:pt>
                <c:pt idx="16345">
                  <c:v>274.3</c:v>
                </c:pt>
                <c:pt idx="16346">
                  <c:v>271.8</c:v>
                </c:pt>
                <c:pt idx="16347">
                  <c:v>275.5</c:v>
                </c:pt>
                <c:pt idx="16348">
                  <c:v>275.8</c:v>
                </c:pt>
                <c:pt idx="16349">
                  <c:v>274.10000000000002</c:v>
                </c:pt>
                <c:pt idx="16350">
                  <c:v>268.3</c:v>
                </c:pt>
                <c:pt idx="16351">
                  <c:v>275</c:v>
                </c:pt>
                <c:pt idx="16352">
                  <c:v>264.8</c:v>
                </c:pt>
                <c:pt idx="16353">
                  <c:v>270.8</c:v>
                </c:pt>
                <c:pt idx="16354">
                  <c:v>268.89999999999998</c:v>
                </c:pt>
                <c:pt idx="16355">
                  <c:v>263.10000000000002</c:v>
                </c:pt>
                <c:pt idx="16356">
                  <c:v>270.8</c:v>
                </c:pt>
                <c:pt idx="16357">
                  <c:v>274.8</c:v>
                </c:pt>
                <c:pt idx="16358">
                  <c:v>273.8</c:v>
                </c:pt>
                <c:pt idx="16359">
                  <c:v>271.8</c:v>
                </c:pt>
                <c:pt idx="16360">
                  <c:v>271</c:v>
                </c:pt>
                <c:pt idx="16361">
                  <c:v>275.2</c:v>
                </c:pt>
                <c:pt idx="16362">
                  <c:v>273.60000000000002</c:v>
                </c:pt>
                <c:pt idx="16363">
                  <c:v>275.8</c:v>
                </c:pt>
                <c:pt idx="16364">
                  <c:v>273.5</c:v>
                </c:pt>
                <c:pt idx="16365">
                  <c:v>278.5</c:v>
                </c:pt>
                <c:pt idx="16366">
                  <c:v>267.7</c:v>
                </c:pt>
                <c:pt idx="16367">
                  <c:v>274.8</c:v>
                </c:pt>
                <c:pt idx="16368">
                  <c:v>273.60000000000002</c:v>
                </c:pt>
                <c:pt idx="16369">
                  <c:v>276.60000000000002</c:v>
                </c:pt>
                <c:pt idx="16370">
                  <c:v>274.2</c:v>
                </c:pt>
                <c:pt idx="16371">
                  <c:v>276.3</c:v>
                </c:pt>
                <c:pt idx="16372">
                  <c:v>277</c:v>
                </c:pt>
                <c:pt idx="16373">
                  <c:v>275</c:v>
                </c:pt>
                <c:pt idx="16374">
                  <c:v>276.39999999999998</c:v>
                </c:pt>
                <c:pt idx="16375">
                  <c:v>274.3</c:v>
                </c:pt>
                <c:pt idx="16376">
                  <c:v>274.10000000000002</c:v>
                </c:pt>
                <c:pt idx="16377">
                  <c:v>277.60000000000002</c:v>
                </c:pt>
                <c:pt idx="16378">
                  <c:v>278.3</c:v>
                </c:pt>
                <c:pt idx="16379">
                  <c:v>274.60000000000002</c:v>
                </c:pt>
                <c:pt idx="16380">
                  <c:v>273.5</c:v>
                </c:pt>
                <c:pt idx="16381">
                  <c:v>277.8</c:v>
                </c:pt>
                <c:pt idx="16382">
                  <c:v>275</c:v>
                </c:pt>
                <c:pt idx="16383">
                  <c:v>276.39999999999998</c:v>
                </c:pt>
                <c:pt idx="16384">
                  <c:v>277.8</c:v>
                </c:pt>
                <c:pt idx="16385">
                  <c:v>275</c:v>
                </c:pt>
                <c:pt idx="16386">
                  <c:v>277.3</c:v>
                </c:pt>
                <c:pt idx="16387">
                  <c:v>276.60000000000002</c:v>
                </c:pt>
                <c:pt idx="16388">
                  <c:v>278.3</c:v>
                </c:pt>
                <c:pt idx="16389">
                  <c:v>275</c:v>
                </c:pt>
                <c:pt idx="16390">
                  <c:v>280</c:v>
                </c:pt>
                <c:pt idx="16391">
                  <c:v>281.5</c:v>
                </c:pt>
                <c:pt idx="16392">
                  <c:v>273.3</c:v>
                </c:pt>
                <c:pt idx="16393">
                  <c:v>278.8</c:v>
                </c:pt>
                <c:pt idx="16394">
                  <c:v>270.8</c:v>
                </c:pt>
                <c:pt idx="16395">
                  <c:v>278.39999999999998</c:v>
                </c:pt>
                <c:pt idx="16396">
                  <c:v>272.10000000000002</c:v>
                </c:pt>
                <c:pt idx="16397">
                  <c:v>272.5</c:v>
                </c:pt>
                <c:pt idx="16398">
                  <c:v>276.10000000000002</c:v>
                </c:pt>
                <c:pt idx="16399">
                  <c:v>276.8</c:v>
                </c:pt>
                <c:pt idx="16400">
                  <c:v>276.89999999999998</c:v>
                </c:pt>
                <c:pt idx="16401">
                  <c:v>278.60000000000002</c:v>
                </c:pt>
                <c:pt idx="16402">
                  <c:v>265.2</c:v>
                </c:pt>
                <c:pt idx="16403">
                  <c:v>274.8</c:v>
                </c:pt>
                <c:pt idx="16404">
                  <c:v>281.5</c:v>
                </c:pt>
                <c:pt idx="16405">
                  <c:v>281.3</c:v>
                </c:pt>
                <c:pt idx="16406">
                  <c:v>278.89999999999998</c:v>
                </c:pt>
                <c:pt idx="16407">
                  <c:v>281.10000000000002</c:v>
                </c:pt>
                <c:pt idx="16408">
                  <c:v>279.5</c:v>
                </c:pt>
                <c:pt idx="16409">
                  <c:v>277</c:v>
                </c:pt>
                <c:pt idx="16410">
                  <c:v>282.39999999999998</c:v>
                </c:pt>
                <c:pt idx="16411">
                  <c:v>280.3</c:v>
                </c:pt>
                <c:pt idx="16412">
                  <c:v>283.7</c:v>
                </c:pt>
                <c:pt idx="16413">
                  <c:v>282.7</c:v>
                </c:pt>
                <c:pt idx="16414">
                  <c:v>279.10000000000002</c:v>
                </c:pt>
                <c:pt idx="16415">
                  <c:v>282.3</c:v>
                </c:pt>
                <c:pt idx="16416">
                  <c:v>281.5</c:v>
                </c:pt>
                <c:pt idx="16417">
                  <c:v>280.3</c:v>
                </c:pt>
                <c:pt idx="16418">
                  <c:v>273.7</c:v>
                </c:pt>
                <c:pt idx="16419">
                  <c:v>277.7</c:v>
                </c:pt>
                <c:pt idx="16420">
                  <c:v>281.5</c:v>
                </c:pt>
                <c:pt idx="16421">
                  <c:v>279.8</c:v>
                </c:pt>
                <c:pt idx="16422">
                  <c:v>278.60000000000002</c:v>
                </c:pt>
                <c:pt idx="16423">
                  <c:v>282.3</c:v>
                </c:pt>
                <c:pt idx="16424">
                  <c:v>278</c:v>
                </c:pt>
                <c:pt idx="16425">
                  <c:v>281.10000000000002</c:v>
                </c:pt>
                <c:pt idx="16426">
                  <c:v>272.2</c:v>
                </c:pt>
                <c:pt idx="16427">
                  <c:v>282.5</c:v>
                </c:pt>
                <c:pt idx="16428">
                  <c:v>275.2</c:v>
                </c:pt>
                <c:pt idx="16429">
                  <c:v>283</c:v>
                </c:pt>
                <c:pt idx="16430">
                  <c:v>282.10000000000002</c:v>
                </c:pt>
                <c:pt idx="16431">
                  <c:v>272.39999999999998</c:v>
                </c:pt>
                <c:pt idx="16432">
                  <c:v>280.5</c:v>
                </c:pt>
                <c:pt idx="16433">
                  <c:v>280</c:v>
                </c:pt>
                <c:pt idx="16434">
                  <c:v>279.60000000000002</c:v>
                </c:pt>
                <c:pt idx="16435">
                  <c:v>282.3</c:v>
                </c:pt>
                <c:pt idx="16436">
                  <c:v>278.60000000000002</c:v>
                </c:pt>
                <c:pt idx="16437">
                  <c:v>281.2</c:v>
                </c:pt>
                <c:pt idx="16438">
                  <c:v>275.60000000000002</c:v>
                </c:pt>
                <c:pt idx="16439">
                  <c:v>275.7</c:v>
                </c:pt>
                <c:pt idx="16440">
                  <c:v>281.60000000000002</c:v>
                </c:pt>
                <c:pt idx="16441">
                  <c:v>285.5</c:v>
                </c:pt>
                <c:pt idx="16442">
                  <c:v>284.3</c:v>
                </c:pt>
                <c:pt idx="16443">
                  <c:v>284.60000000000002</c:v>
                </c:pt>
                <c:pt idx="16444">
                  <c:v>283.5</c:v>
                </c:pt>
                <c:pt idx="16445">
                  <c:v>276.5</c:v>
                </c:pt>
                <c:pt idx="16446">
                  <c:v>279.89999999999998</c:v>
                </c:pt>
                <c:pt idx="16447">
                  <c:v>282.5</c:v>
                </c:pt>
                <c:pt idx="16448">
                  <c:v>282.5</c:v>
                </c:pt>
                <c:pt idx="16449">
                  <c:v>282.5</c:v>
                </c:pt>
                <c:pt idx="16450">
                  <c:v>281.8</c:v>
                </c:pt>
                <c:pt idx="16451">
                  <c:v>280.8</c:v>
                </c:pt>
                <c:pt idx="16452">
                  <c:v>281.39999999999998</c:v>
                </c:pt>
                <c:pt idx="16453">
                  <c:v>281.5</c:v>
                </c:pt>
                <c:pt idx="16454">
                  <c:v>279.10000000000002</c:v>
                </c:pt>
                <c:pt idx="16455">
                  <c:v>279.60000000000002</c:v>
                </c:pt>
                <c:pt idx="16456">
                  <c:v>279.89999999999998</c:v>
                </c:pt>
                <c:pt idx="16457">
                  <c:v>277.8</c:v>
                </c:pt>
                <c:pt idx="16458">
                  <c:v>282.60000000000002</c:v>
                </c:pt>
                <c:pt idx="16459">
                  <c:v>284.3</c:v>
                </c:pt>
                <c:pt idx="16460">
                  <c:v>284.7</c:v>
                </c:pt>
                <c:pt idx="16461">
                  <c:v>275.3</c:v>
                </c:pt>
                <c:pt idx="16462">
                  <c:v>286</c:v>
                </c:pt>
                <c:pt idx="16463">
                  <c:v>281.60000000000002</c:v>
                </c:pt>
                <c:pt idx="16464">
                  <c:v>281.39999999999998</c:v>
                </c:pt>
                <c:pt idx="16465">
                  <c:v>279.5</c:v>
                </c:pt>
                <c:pt idx="16466">
                  <c:v>280.10000000000002</c:v>
                </c:pt>
                <c:pt idx="16467">
                  <c:v>271.5</c:v>
                </c:pt>
                <c:pt idx="16468">
                  <c:v>279.8</c:v>
                </c:pt>
                <c:pt idx="16469">
                  <c:v>281.10000000000002</c:v>
                </c:pt>
                <c:pt idx="16470">
                  <c:v>276.89999999999998</c:v>
                </c:pt>
                <c:pt idx="16471">
                  <c:v>279.10000000000002</c:v>
                </c:pt>
                <c:pt idx="16472">
                  <c:v>279.39999999999998</c:v>
                </c:pt>
                <c:pt idx="16473">
                  <c:v>281.3</c:v>
                </c:pt>
                <c:pt idx="16474">
                  <c:v>280.5</c:v>
                </c:pt>
                <c:pt idx="16475">
                  <c:v>281.10000000000002</c:v>
                </c:pt>
                <c:pt idx="16476">
                  <c:v>277.89999999999998</c:v>
                </c:pt>
                <c:pt idx="16477">
                  <c:v>282.3</c:v>
                </c:pt>
                <c:pt idx="16478">
                  <c:v>279.3</c:v>
                </c:pt>
                <c:pt idx="16479">
                  <c:v>274.7</c:v>
                </c:pt>
                <c:pt idx="16480">
                  <c:v>281.7</c:v>
                </c:pt>
                <c:pt idx="16481">
                  <c:v>278.3</c:v>
                </c:pt>
                <c:pt idx="16482">
                  <c:v>283.39999999999998</c:v>
                </c:pt>
                <c:pt idx="16483">
                  <c:v>276.3</c:v>
                </c:pt>
                <c:pt idx="16484">
                  <c:v>272.8</c:v>
                </c:pt>
                <c:pt idx="16485">
                  <c:v>280.5</c:v>
                </c:pt>
                <c:pt idx="16486">
                  <c:v>280.5</c:v>
                </c:pt>
                <c:pt idx="16487">
                  <c:v>279.3</c:v>
                </c:pt>
                <c:pt idx="16488">
                  <c:v>279.60000000000002</c:v>
                </c:pt>
                <c:pt idx="16489">
                  <c:v>282.5</c:v>
                </c:pt>
                <c:pt idx="16490">
                  <c:v>281.3</c:v>
                </c:pt>
                <c:pt idx="16491">
                  <c:v>285.3</c:v>
                </c:pt>
                <c:pt idx="16492">
                  <c:v>281</c:v>
                </c:pt>
                <c:pt idx="16493">
                  <c:v>280.5</c:v>
                </c:pt>
                <c:pt idx="16494">
                  <c:v>277.3</c:v>
                </c:pt>
                <c:pt idx="16495">
                  <c:v>279.3</c:v>
                </c:pt>
                <c:pt idx="16496">
                  <c:v>282.2</c:v>
                </c:pt>
                <c:pt idx="16497">
                  <c:v>276</c:v>
                </c:pt>
                <c:pt idx="16498">
                  <c:v>282</c:v>
                </c:pt>
                <c:pt idx="16499">
                  <c:v>281.10000000000002</c:v>
                </c:pt>
                <c:pt idx="16500">
                  <c:v>283.39999999999998</c:v>
                </c:pt>
                <c:pt idx="16501">
                  <c:v>284.5</c:v>
                </c:pt>
                <c:pt idx="16502">
                  <c:v>283.89999999999998</c:v>
                </c:pt>
                <c:pt idx="16503">
                  <c:v>278.89999999999998</c:v>
                </c:pt>
                <c:pt idx="16504">
                  <c:v>281.3</c:v>
                </c:pt>
                <c:pt idx="16505">
                  <c:v>273.5</c:v>
                </c:pt>
                <c:pt idx="16506">
                  <c:v>282.5</c:v>
                </c:pt>
                <c:pt idx="16507">
                  <c:v>277.39999999999998</c:v>
                </c:pt>
                <c:pt idx="16508">
                  <c:v>285.5</c:v>
                </c:pt>
                <c:pt idx="16509">
                  <c:v>286.39999999999998</c:v>
                </c:pt>
                <c:pt idx="16510">
                  <c:v>283.5</c:v>
                </c:pt>
                <c:pt idx="16511">
                  <c:v>282.89999999999998</c:v>
                </c:pt>
                <c:pt idx="16512">
                  <c:v>284.5</c:v>
                </c:pt>
                <c:pt idx="16513">
                  <c:v>282</c:v>
                </c:pt>
                <c:pt idx="16514">
                  <c:v>281.10000000000002</c:v>
                </c:pt>
                <c:pt idx="16515">
                  <c:v>280.8</c:v>
                </c:pt>
                <c:pt idx="16516">
                  <c:v>283.7</c:v>
                </c:pt>
                <c:pt idx="16517">
                  <c:v>280.89999999999998</c:v>
                </c:pt>
                <c:pt idx="16518">
                  <c:v>270.5</c:v>
                </c:pt>
                <c:pt idx="16519">
                  <c:v>283.2</c:v>
                </c:pt>
                <c:pt idx="16520">
                  <c:v>280.7</c:v>
                </c:pt>
                <c:pt idx="16521">
                  <c:v>284.3</c:v>
                </c:pt>
                <c:pt idx="16522">
                  <c:v>283.7</c:v>
                </c:pt>
                <c:pt idx="16523">
                  <c:v>285</c:v>
                </c:pt>
                <c:pt idx="16524">
                  <c:v>285.60000000000002</c:v>
                </c:pt>
                <c:pt idx="16525">
                  <c:v>282.8</c:v>
                </c:pt>
                <c:pt idx="16526">
                  <c:v>284.7</c:v>
                </c:pt>
                <c:pt idx="16527">
                  <c:v>278.2</c:v>
                </c:pt>
                <c:pt idx="16528">
                  <c:v>288.89999999999998</c:v>
                </c:pt>
                <c:pt idx="16529">
                  <c:v>286.89999999999998</c:v>
                </c:pt>
                <c:pt idx="16530">
                  <c:v>285.60000000000002</c:v>
                </c:pt>
                <c:pt idx="16531">
                  <c:v>284</c:v>
                </c:pt>
                <c:pt idx="16532">
                  <c:v>281.89999999999998</c:v>
                </c:pt>
                <c:pt idx="16533">
                  <c:v>281.5</c:v>
                </c:pt>
                <c:pt idx="16534">
                  <c:v>284.7</c:v>
                </c:pt>
                <c:pt idx="16535">
                  <c:v>282.7</c:v>
                </c:pt>
                <c:pt idx="16536">
                  <c:v>284</c:v>
                </c:pt>
                <c:pt idx="16537">
                  <c:v>282.39999999999998</c:v>
                </c:pt>
                <c:pt idx="16538">
                  <c:v>277.3</c:v>
                </c:pt>
                <c:pt idx="16539">
                  <c:v>282.8</c:v>
                </c:pt>
                <c:pt idx="16540">
                  <c:v>286.7</c:v>
                </c:pt>
                <c:pt idx="16541">
                  <c:v>288</c:v>
                </c:pt>
                <c:pt idx="16542">
                  <c:v>285</c:v>
                </c:pt>
                <c:pt idx="16543">
                  <c:v>287.39999999999998</c:v>
                </c:pt>
                <c:pt idx="16544">
                  <c:v>290.39999999999998</c:v>
                </c:pt>
                <c:pt idx="16545">
                  <c:v>288.7</c:v>
                </c:pt>
                <c:pt idx="16546">
                  <c:v>290.2</c:v>
                </c:pt>
                <c:pt idx="16547">
                  <c:v>287.8</c:v>
                </c:pt>
                <c:pt idx="16548">
                  <c:v>277.7</c:v>
                </c:pt>
                <c:pt idx="16549">
                  <c:v>277.5</c:v>
                </c:pt>
                <c:pt idx="16550">
                  <c:v>279.60000000000002</c:v>
                </c:pt>
                <c:pt idx="16551">
                  <c:v>282.8</c:v>
                </c:pt>
                <c:pt idx="16552">
                  <c:v>286.5</c:v>
                </c:pt>
                <c:pt idx="16553">
                  <c:v>279.89999999999998</c:v>
                </c:pt>
                <c:pt idx="16554">
                  <c:v>284.2</c:v>
                </c:pt>
                <c:pt idx="16555">
                  <c:v>276.7</c:v>
                </c:pt>
                <c:pt idx="16556">
                  <c:v>279</c:v>
                </c:pt>
                <c:pt idx="16557">
                  <c:v>286.10000000000002</c:v>
                </c:pt>
                <c:pt idx="16558">
                  <c:v>282.2</c:v>
                </c:pt>
                <c:pt idx="16559">
                  <c:v>285</c:v>
                </c:pt>
                <c:pt idx="16560">
                  <c:v>280.3</c:v>
                </c:pt>
                <c:pt idx="16561">
                  <c:v>289.39999999999998</c:v>
                </c:pt>
                <c:pt idx="16562">
                  <c:v>287.7</c:v>
                </c:pt>
                <c:pt idx="16563">
                  <c:v>290.3</c:v>
                </c:pt>
                <c:pt idx="16564">
                  <c:v>290.3</c:v>
                </c:pt>
                <c:pt idx="16565">
                  <c:v>284.7</c:v>
                </c:pt>
                <c:pt idx="16566">
                  <c:v>289.10000000000002</c:v>
                </c:pt>
                <c:pt idx="16567">
                  <c:v>289.60000000000002</c:v>
                </c:pt>
                <c:pt idx="16568">
                  <c:v>285.39999999999998</c:v>
                </c:pt>
                <c:pt idx="16569">
                  <c:v>288</c:v>
                </c:pt>
                <c:pt idx="16570">
                  <c:v>286.3</c:v>
                </c:pt>
                <c:pt idx="16571">
                  <c:v>287.7</c:v>
                </c:pt>
                <c:pt idx="16572">
                  <c:v>286.8</c:v>
                </c:pt>
                <c:pt idx="16573">
                  <c:v>288.3</c:v>
                </c:pt>
                <c:pt idx="16574">
                  <c:v>286.39999999999998</c:v>
                </c:pt>
                <c:pt idx="16575">
                  <c:v>289</c:v>
                </c:pt>
                <c:pt idx="16576">
                  <c:v>290.39999999999998</c:v>
                </c:pt>
                <c:pt idx="16577">
                  <c:v>291.5</c:v>
                </c:pt>
                <c:pt idx="16578">
                  <c:v>289</c:v>
                </c:pt>
                <c:pt idx="16579">
                  <c:v>290.3</c:v>
                </c:pt>
                <c:pt idx="16580">
                  <c:v>288</c:v>
                </c:pt>
                <c:pt idx="16581">
                  <c:v>291.60000000000002</c:v>
                </c:pt>
                <c:pt idx="16582">
                  <c:v>282.7</c:v>
                </c:pt>
                <c:pt idx="16583">
                  <c:v>287.89999999999998</c:v>
                </c:pt>
                <c:pt idx="16584">
                  <c:v>288.8</c:v>
                </c:pt>
                <c:pt idx="16585">
                  <c:v>287.7</c:v>
                </c:pt>
                <c:pt idx="16586">
                  <c:v>276.60000000000002</c:v>
                </c:pt>
                <c:pt idx="16587">
                  <c:v>284.89999999999998</c:v>
                </c:pt>
                <c:pt idx="16588">
                  <c:v>285.60000000000002</c:v>
                </c:pt>
                <c:pt idx="16589">
                  <c:v>288.89999999999998</c:v>
                </c:pt>
                <c:pt idx="16590">
                  <c:v>291.10000000000002</c:v>
                </c:pt>
                <c:pt idx="16591">
                  <c:v>289.7</c:v>
                </c:pt>
                <c:pt idx="16592">
                  <c:v>292.60000000000002</c:v>
                </c:pt>
                <c:pt idx="16593">
                  <c:v>286.60000000000002</c:v>
                </c:pt>
                <c:pt idx="16594">
                  <c:v>288.60000000000002</c:v>
                </c:pt>
                <c:pt idx="16595">
                  <c:v>286.7</c:v>
                </c:pt>
                <c:pt idx="16596">
                  <c:v>288.2</c:v>
                </c:pt>
                <c:pt idx="16597">
                  <c:v>293.2</c:v>
                </c:pt>
                <c:pt idx="16598">
                  <c:v>291.89999999999998</c:v>
                </c:pt>
                <c:pt idx="16599">
                  <c:v>281.8</c:v>
                </c:pt>
                <c:pt idx="16600">
                  <c:v>289.7</c:v>
                </c:pt>
                <c:pt idx="16601">
                  <c:v>289.39999999999998</c:v>
                </c:pt>
                <c:pt idx="16602">
                  <c:v>286.7</c:v>
                </c:pt>
                <c:pt idx="16603">
                  <c:v>288.8</c:v>
                </c:pt>
                <c:pt idx="16604">
                  <c:v>289.8</c:v>
                </c:pt>
                <c:pt idx="16605">
                  <c:v>286.3</c:v>
                </c:pt>
                <c:pt idx="16606">
                  <c:v>289.8</c:v>
                </c:pt>
                <c:pt idx="16607">
                  <c:v>293.89999999999998</c:v>
                </c:pt>
                <c:pt idx="16608">
                  <c:v>295.2</c:v>
                </c:pt>
                <c:pt idx="16609">
                  <c:v>294.7</c:v>
                </c:pt>
                <c:pt idx="16610">
                  <c:v>285.7</c:v>
                </c:pt>
                <c:pt idx="16611">
                  <c:v>287.89999999999998</c:v>
                </c:pt>
                <c:pt idx="16612">
                  <c:v>286.60000000000002</c:v>
                </c:pt>
                <c:pt idx="16613">
                  <c:v>290.39999999999998</c:v>
                </c:pt>
                <c:pt idx="16614">
                  <c:v>291.3</c:v>
                </c:pt>
                <c:pt idx="16615">
                  <c:v>290.60000000000002</c:v>
                </c:pt>
                <c:pt idx="16616">
                  <c:v>289.7</c:v>
                </c:pt>
                <c:pt idx="16617">
                  <c:v>285.3</c:v>
                </c:pt>
                <c:pt idx="16618">
                  <c:v>291.2</c:v>
                </c:pt>
                <c:pt idx="16619">
                  <c:v>292.10000000000002</c:v>
                </c:pt>
                <c:pt idx="16620">
                  <c:v>290.8</c:v>
                </c:pt>
                <c:pt idx="16621">
                  <c:v>282.2</c:v>
                </c:pt>
                <c:pt idx="16622">
                  <c:v>292.5</c:v>
                </c:pt>
                <c:pt idx="16623">
                  <c:v>289.89999999999998</c:v>
                </c:pt>
                <c:pt idx="16624">
                  <c:v>283.60000000000002</c:v>
                </c:pt>
                <c:pt idx="16625">
                  <c:v>283.8</c:v>
                </c:pt>
                <c:pt idx="16626">
                  <c:v>293</c:v>
                </c:pt>
                <c:pt idx="16627">
                  <c:v>289.89999999999998</c:v>
                </c:pt>
                <c:pt idx="16628">
                  <c:v>281.8</c:v>
                </c:pt>
                <c:pt idx="16629">
                  <c:v>281.60000000000002</c:v>
                </c:pt>
                <c:pt idx="16630">
                  <c:v>290.89999999999998</c:v>
                </c:pt>
                <c:pt idx="16631">
                  <c:v>288.5</c:v>
                </c:pt>
                <c:pt idx="16632">
                  <c:v>291.8</c:v>
                </c:pt>
                <c:pt idx="16633">
                  <c:v>292.8</c:v>
                </c:pt>
                <c:pt idx="16634">
                  <c:v>296</c:v>
                </c:pt>
                <c:pt idx="16635">
                  <c:v>285.60000000000002</c:v>
                </c:pt>
                <c:pt idx="16636">
                  <c:v>291.2</c:v>
                </c:pt>
                <c:pt idx="16637">
                  <c:v>292.39999999999998</c:v>
                </c:pt>
                <c:pt idx="16638">
                  <c:v>288.8</c:v>
                </c:pt>
                <c:pt idx="16639">
                  <c:v>295.2</c:v>
                </c:pt>
                <c:pt idx="16640">
                  <c:v>294.39999999999998</c:v>
                </c:pt>
                <c:pt idx="16641">
                  <c:v>294.39999999999998</c:v>
                </c:pt>
                <c:pt idx="16642">
                  <c:v>294.60000000000002</c:v>
                </c:pt>
                <c:pt idx="16643">
                  <c:v>290.7</c:v>
                </c:pt>
                <c:pt idx="16644">
                  <c:v>294.10000000000002</c:v>
                </c:pt>
                <c:pt idx="16645">
                  <c:v>292</c:v>
                </c:pt>
                <c:pt idx="16646">
                  <c:v>286.10000000000002</c:v>
                </c:pt>
                <c:pt idx="16647">
                  <c:v>289.5</c:v>
                </c:pt>
                <c:pt idx="16648">
                  <c:v>294.8</c:v>
                </c:pt>
                <c:pt idx="16649">
                  <c:v>295.89999999999998</c:v>
                </c:pt>
                <c:pt idx="16650">
                  <c:v>292.89999999999998</c:v>
                </c:pt>
                <c:pt idx="16651">
                  <c:v>295.60000000000002</c:v>
                </c:pt>
                <c:pt idx="16652">
                  <c:v>294.8</c:v>
                </c:pt>
                <c:pt idx="16653">
                  <c:v>290.89999999999998</c:v>
                </c:pt>
                <c:pt idx="16654">
                  <c:v>295.2</c:v>
                </c:pt>
                <c:pt idx="16655">
                  <c:v>295.5</c:v>
                </c:pt>
                <c:pt idx="16656">
                  <c:v>294.7</c:v>
                </c:pt>
                <c:pt idx="16657">
                  <c:v>287.2</c:v>
                </c:pt>
                <c:pt idx="16658">
                  <c:v>284.8</c:v>
                </c:pt>
                <c:pt idx="16659">
                  <c:v>293.10000000000002</c:v>
                </c:pt>
                <c:pt idx="16660">
                  <c:v>297.39999999999998</c:v>
                </c:pt>
                <c:pt idx="16661">
                  <c:v>296.39999999999998</c:v>
                </c:pt>
                <c:pt idx="16662">
                  <c:v>292</c:v>
                </c:pt>
                <c:pt idx="16663">
                  <c:v>297.3</c:v>
                </c:pt>
                <c:pt idx="16664">
                  <c:v>290.89999999999998</c:v>
                </c:pt>
                <c:pt idx="16665">
                  <c:v>286.89999999999998</c:v>
                </c:pt>
                <c:pt idx="16666">
                  <c:v>287.5</c:v>
                </c:pt>
                <c:pt idx="16667">
                  <c:v>288</c:v>
                </c:pt>
                <c:pt idx="16668">
                  <c:v>281.7</c:v>
                </c:pt>
                <c:pt idx="16669">
                  <c:v>286.10000000000002</c:v>
                </c:pt>
                <c:pt idx="16670">
                  <c:v>288.10000000000002</c:v>
                </c:pt>
                <c:pt idx="16671">
                  <c:v>292.3</c:v>
                </c:pt>
                <c:pt idx="16672">
                  <c:v>296.39999999999998</c:v>
                </c:pt>
                <c:pt idx="16673">
                  <c:v>295.89999999999998</c:v>
                </c:pt>
                <c:pt idx="16674">
                  <c:v>287</c:v>
                </c:pt>
                <c:pt idx="16675">
                  <c:v>295.2</c:v>
                </c:pt>
                <c:pt idx="16676">
                  <c:v>293.89999999999998</c:v>
                </c:pt>
                <c:pt idx="16677">
                  <c:v>284.10000000000002</c:v>
                </c:pt>
                <c:pt idx="16678">
                  <c:v>294</c:v>
                </c:pt>
                <c:pt idx="16679">
                  <c:v>288.3</c:v>
                </c:pt>
                <c:pt idx="16680">
                  <c:v>294.7</c:v>
                </c:pt>
                <c:pt idx="16681">
                  <c:v>298.60000000000002</c:v>
                </c:pt>
                <c:pt idx="16682">
                  <c:v>297.8</c:v>
                </c:pt>
                <c:pt idx="16683">
                  <c:v>298.10000000000002</c:v>
                </c:pt>
                <c:pt idx="16684">
                  <c:v>295.39999999999998</c:v>
                </c:pt>
                <c:pt idx="16685">
                  <c:v>295.39999999999998</c:v>
                </c:pt>
                <c:pt idx="16686">
                  <c:v>292</c:v>
                </c:pt>
                <c:pt idx="16687">
                  <c:v>298</c:v>
                </c:pt>
                <c:pt idx="16688">
                  <c:v>298</c:v>
                </c:pt>
                <c:pt idx="16689">
                  <c:v>298.5</c:v>
                </c:pt>
                <c:pt idx="16690">
                  <c:v>297.2</c:v>
                </c:pt>
                <c:pt idx="16691">
                  <c:v>298.8</c:v>
                </c:pt>
                <c:pt idx="16692">
                  <c:v>299.89999999999998</c:v>
                </c:pt>
                <c:pt idx="16693">
                  <c:v>300.39999999999998</c:v>
                </c:pt>
                <c:pt idx="16694">
                  <c:v>298.3</c:v>
                </c:pt>
                <c:pt idx="16695">
                  <c:v>293</c:v>
                </c:pt>
                <c:pt idx="16696">
                  <c:v>296.8</c:v>
                </c:pt>
                <c:pt idx="16697">
                  <c:v>293.2</c:v>
                </c:pt>
                <c:pt idx="16698">
                  <c:v>298.60000000000002</c:v>
                </c:pt>
                <c:pt idx="16699">
                  <c:v>298.60000000000002</c:v>
                </c:pt>
                <c:pt idx="16700">
                  <c:v>293.7</c:v>
                </c:pt>
                <c:pt idx="16701">
                  <c:v>299.5</c:v>
                </c:pt>
                <c:pt idx="16702">
                  <c:v>302.39999999999998</c:v>
                </c:pt>
                <c:pt idx="16703">
                  <c:v>302.39999999999998</c:v>
                </c:pt>
                <c:pt idx="16704">
                  <c:v>301.5</c:v>
                </c:pt>
                <c:pt idx="16705">
                  <c:v>300.7</c:v>
                </c:pt>
                <c:pt idx="16706">
                  <c:v>300.8</c:v>
                </c:pt>
                <c:pt idx="16707">
                  <c:v>301.10000000000002</c:v>
                </c:pt>
                <c:pt idx="16708">
                  <c:v>298.8</c:v>
                </c:pt>
                <c:pt idx="16709">
                  <c:v>301.39999999999998</c:v>
                </c:pt>
                <c:pt idx="16710">
                  <c:v>302.39999999999998</c:v>
                </c:pt>
                <c:pt idx="16711">
                  <c:v>300.60000000000002</c:v>
                </c:pt>
                <c:pt idx="16712">
                  <c:v>296.2</c:v>
                </c:pt>
                <c:pt idx="16713">
                  <c:v>298.2</c:v>
                </c:pt>
                <c:pt idx="16714">
                  <c:v>300.89999999999998</c:v>
                </c:pt>
                <c:pt idx="16715">
                  <c:v>288.7</c:v>
                </c:pt>
                <c:pt idx="16716">
                  <c:v>292.8</c:v>
                </c:pt>
                <c:pt idx="16717">
                  <c:v>295.10000000000002</c:v>
                </c:pt>
                <c:pt idx="16718">
                  <c:v>294.10000000000002</c:v>
                </c:pt>
                <c:pt idx="16719">
                  <c:v>298.39999999999998</c:v>
                </c:pt>
                <c:pt idx="16720">
                  <c:v>285.10000000000002</c:v>
                </c:pt>
                <c:pt idx="16721">
                  <c:v>292.10000000000002</c:v>
                </c:pt>
                <c:pt idx="16722">
                  <c:v>292.2</c:v>
                </c:pt>
                <c:pt idx="16723">
                  <c:v>297.60000000000002</c:v>
                </c:pt>
                <c:pt idx="16724">
                  <c:v>295.3</c:v>
                </c:pt>
                <c:pt idx="16725">
                  <c:v>298.3</c:v>
                </c:pt>
                <c:pt idx="16726">
                  <c:v>296.39999999999998</c:v>
                </c:pt>
                <c:pt idx="16727">
                  <c:v>296.60000000000002</c:v>
                </c:pt>
                <c:pt idx="16728">
                  <c:v>302.10000000000002</c:v>
                </c:pt>
                <c:pt idx="16729">
                  <c:v>300.89999999999998</c:v>
                </c:pt>
                <c:pt idx="16730">
                  <c:v>302.8</c:v>
                </c:pt>
                <c:pt idx="16731">
                  <c:v>301.5</c:v>
                </c:pt>
                <c:pt idx="16732">
                  <c:v>298.10000000000002</c:v>
                </c:pt>
                <c:pt idx="16733">
                  <c:v>301.89999999999998</c:v>
                </c:pt>
                <c:pt idx="16734">
                  <c:v>299.8</c:v>
                </c:pt>
                <c:pt idx="16735">
                  <c:v>290.89999999999998</c:v>
                </c:pt>
                <c:pt idx="16736">
                  <c:v>301.39999999999998</c:v>
                </c:pt>
                <c:pt idx="16737">
                  <c:v>293.8</c:v>
                </c:pt>
                <c:pt idx="16738">
                  <c:v>297.2</c:v>
                </c:pt>
                <c:pt idx="16739">
                  <c:v>296.89999999999998</c:v>
                </c:pt>
                <c:pt idx="16740">
                  <c:v>294.8</c:v>
                </c:pt>
                <c:pt idx="16741">
                  <c:v>298</c:v>
                </c:pt>
                <c:pt idx="16742">
                  <c:v>300.39999999999998</c:v>
                </c:pt>
                <c:pt idx="16743">
                  <c:v>298.7</c:v>
                </c:pt>
                <c:pt idx="16744">
                  <c:v>300</c:v>
                </c:pt>
                <c:pt idx="16745">
                  <c:v>299.89999999999998</c:v>
                </c:pt>
                <c:pt idx="16746">
                  <c:v>295.39999999999998</c:v>
                </c:pt>
                <c:pt idx="16747">
                  <c:v>302.39999999999998</c:v>
                </c:pt>
                <c:pt idx="16748">
                  <c:v>301.3</c:v>
                </c:pt>
                <c:pt idx="16749">
                  <c:v>301.2</c:v>
                </c:pt>
                <c:pt idx="16750">
                  <c:v>300.3</c:v>
                </c:pt>
                <c:pt idx="16751">
                  <c:v>293.60000000000002</c:v>
                </c:pt>
                <c:pt idx="16752">
                  <c:v>301.89999999999998</c:v>
                </c:pt>
                <c:pt idx="16753">
                  <c:v>304.5</c:v>
                </c:pt>
                <c:pt idx="16754">
                  <c:v>304.8</c:v>
                </c:pt>
                <c:pt idx="16755">
                  <c:v>302.60000000000002</c:v>
                </c:pt>
                <c:pt idx="16756">
                  <c:v>291.7</c:v>
                </c:pt>
                <c:pt idx="16757">
                  <c:v>301.39999999999998</c:v>
                </c:pt>
                <c:pt idx="16758">
                  <c:v>294.60000000000002</c:v>
                </c:pt>
                <c:pt idx="16759">
                  <c:v>300.2</c:v>
                </c:pt>
                <c:pt idx="16760">
                  <c:v>299.89999999999998</c:v>
                </c:pt>
                <c:pt idx="16761">
                  <c:v>300.39999999999998</c:v>
                </c:pt>
                <c:pt idx="16762">
                  <c:v>298.60000000000002</c:v>
                </c:pt>
                <c:pt idx="16763">
                  <c:v>296.8</c:v>
                </c:pt>
                <c:pt idx="16764">
                  <c:v>298.7</c:v>
                </c:pt>
                <c:pt idx="16765">
                  <c:v>286</c:v>
                </c:pt>
                <c:pt idx="16766">
                  <c:v>299.5</c:v>
                </c:pt>
                <c:pt idx="16767">
                  <c:v>304</c:v>
                </c:pt>
                <c:pt idx="16768">
                  <c:v>301.10000000000002</c:v>
                </c:pt>
                <c:pt idx="16769">
                  <c:v>304.3</c:v>
                </c:pt>
                <c:pt idx="16770">
                  <c:v>299.3</c:v>
                </c:pt>
                <c:pt idx="16771">
                  <c:v>299.7</c:v>
                </c:pt>
                <c:pt idx="16772">
                  <c:v>299.8</c:v>
                </c:pt>
                <c:pt idx="16773">
                  <c:v>293.3</c:v>
                </c:pt>
                <c:pt idx="16774">
                  <c:v>295.89999999999998</c:v>
                </c:pt>
                <c:pt idx="16775">
                  <c:v>286</c:v>
                </c:pt>
                <c:pt idx="16776">
                  <c:v>298.3</c:v>
                </c:pt>
                <c:pt idx="16777">
                  <c:v>300.39999999999998</c:v>
                </c:pt>
                <c:pt idx="16778">
                  <c:v>297.2</c:v>
                </c:pt>
                <c:pt idx="16779">
                  <c:v>298.60000000000002</c:v>
                </c:pt>
                <c:pt idx="16780">
                  <c:v>299.2</c:v>
                </c:pt>
                <c:pt idx="16781">
                  <c:v>299.39999999999998</c:v>
                </c:pt>
                <c:pt idx="16782">
                  <c:v>299.5</c:v>
                </c:pt>
                <c:pt idx="16783">
                  <c:v>288</c:v>
                </c:pt>
                <c:pt idx="16784">
                  <c:v>301</c:v>
                </c:pt>
                <c:pt idx="16785">
                  <c:v>302.5</c:v>
                </c:pt>
                <c:pt idx="16786">
                  <c:v>302.5</c:v>
                </c:pt>
                <c:pt idx="16787">
                  <c:v>302.8</c:v>
                </c:pt>
                <c:pt idx="16788">
                  <c:v>299</c:v>
                </c:pt>
                <c:pt idx="16789">
                  <c:v>301</c:v>
                </c:pt>
                <c:pt idx="16790">
                  <c:v>297.2</c:v>
                </c:pt>
                <c:pt idx="16791">
                  <c:v>300</c:v>
                </c:pt>
                <c:pt idx="16792">
                  <c:v>288.8</c:v>
                </c:pt>
                <c:pt idx="16793">
                  <c:v>289.89999999999998</c:v>
                </c:pt>
                <c:pt idx="16794">
                  <c:v>298.8</c:v>
                </c:pt>
                <c:pt idx="16795">
                  <c:v>297</c:v>
                </c:pt>
                <c:pt idx="16796">
                  <c:v>291.60000000000002</c:v>
                </c:pt>
                <c:pt idx="16797">
                  <c:v>296.39999999999998</c:v>
                </c:pt>
                <c:pt idx="16798">
                  <c:v>298.60000000000002</c:v>
                </c:pt>
                <c:pt idx="16799">
                  <c:v>289.7</c:v>
                </c:pt>
                <c:pt idx="16800">
                  <c:v>293</c:v>
                </c:pt>
                <c:pt idx="16801">
                  <c:v>297</c:v>
                </c:pt>
                <c:pt idx="16802">
                  <c:v>297</c:v>
                </c:pt>
                <c:pt idx="16803">
                  <c:v>300.89999999999998</c:v>
                </c:pt>
                <c:pt idx="16804">
                  <c:v>302.39999999999998</c:v>
                </c:pt>
                <c:pt idx="16805">
                  <c:v>301.8</c:v>
                </c:pt>
                <c:pt idx="16806">
                  <c:v>298.8</c:v>
                </c:pt>
                <c:pt idx="16807">
                  <c:v>297.8</c:v>
                </c:pt>
                <c:pt idx="16808">
                  <c:v>296.39999999999998</c:v>
                </c:pt>
                <c:pt idx="16809">
                  <c:v>298.2</c:v>
                </c:pt>
                <c:pt idx="16810">
                  <c:v>295.2</c:v>
                </c:pt>
                <c:pt idx="16811">
                  <c:v>297</c:v>
                </c:pt>
                <c:pt idx="16812">
                  <c:v>286.7</c:v>
                </c:pt>
                <c:pt idx="16813">
                  <c:v>293.3</c:v>
                </c:pt>
                <c:pt idx="16814">
                  <c:v>293.10000000000002</c:v>
                </c:pt>
                <c:pt idx="16815">
                  <c:v>286.3</c:v>
                </c:pt>
                <c:pt idx="16816">
                  <c:v>298.89999999999998</c:v>
                </c:pt>
                <c:pt idx="16817">
                  <c:v>301.89999999999998</c:v>
                </c:pt>
                <c:pt idx="16818">
                  <c:v>296.39999999999998</c:v>
                </c:pt>
                <c:pt idx="16819">
                  <c:v>296</c:v>
                </c:pt>
                <c:pt idx="16820">
                  <c:v>295.3</c:v>
                </c:pt>
                <c:pt idx="16821">
                  <c:v>292.39999999999998</c:v>
                </c:pt>
                <c:pt idx="16822">
                  <c:v>299.7</c:v>
                </c:pt>
                <c:pt idx="16823">
                  <c:v>301.89999999999998</c:v>
                </c:pt>
                <c:pt idx="16824">
                  <c:v>301.5</c:v>
                </c:pt>
                <c:pt idx="16825">
                  <c:v>287.5</c:v>
                </c:pt>
                <c:pt idx="16826">
                  <c:v>296.7</c:v>
                </c:pt>
                <c:pt idx="16827">
                  <c:v>297.7</c:v>
                </c:pt>
                <c:pt idx="16828">
                  <c:v>299</c:v>
                </c:pt>
                <c:pt idx="16829">
                  <c:v>291.60000000000002</c:v>
                </c:pt>
                <c:pt idx="16830">
                  <c:v>294.89999999999998</c:v>
                </c:pt>
                <c:pt idx="16831">
                  <c:v>287.60000000000002</c:v>
                </c:pt>
                <c:pt idx="16832">
                  <c:v>297.39999999999998</c:v>
                </c:pt>
                <c:pt idx="16833">
                  <c:v>298.39999999999998</c:v>
                </c:pt>
                <c:pt idx="16834">
                  <c:v>298.2</c:v>
                </c:pt>
                <c:pt idx="16835">
                  <c:v>298.89999999999998</c:v>
                </c:pt>
                <c:pt idx="16836">
                  <c:v>299.5</c:v>
                </c:pt>
                <c:pt idx="16837">
                  <c:v>290.3</c:v>
                </c:pt>
                <c:pt idx="16838">
                  <c:v>302.39999999999998</c:v>
                </c:pt>
                <c:pt idx="16839">
                  <c:v>299.8</c:v>
                </c:pt>
                <c:pt idx="16840">
                  <c:v>303.89999999999998</c:v>
                </c:pt>
                <c:pt idx="16841">
                  <c:v>302.39999999999998</c:v>
                </c:pt>
                <c:pt idx="16842">
                  <c:v>303.2</c:v>
                </c:pt>
                <c:pt idx="16843">
                  <c:v>301.2</c:v>
                </c:pt>
                <c:pt idx="16844">
                  <c:v>295.2</c:v>
                </c:pt>
                <c:pt idx="16845">
                  <c:v>297.2</c:v>
                </c:pt>
                <c:pt idx="16846">
                  <c:v>299.2</c:v>
                </c:pt>
                <c:pt idx="16847">
                  <c:v>296</c:v>
                </c:pt>
                <c:pt idx="16848">
                  <c:v>299.89999999999998</c:v>
                </c:pt>
                <c:pt idx="16849">
                  <c:v>298</c:v>
                </c:pt>
                <c:pt idx="16850">
                  <c:v>296.8</c:v>
                </c:pt>
                <c:pt idx="16851">
                  <c:v>293.39999999999998</c:v>
                </c:pt>
                <c:pt idx="16852">
                  <c:v>298.60000000000002</c:v>
                </c:pt>
                <c:pt idx="16853">
                  <c:v>295.2</c:v>
                </c:pt>
                <c:pt idx="16854">
                  <c:v>299.89999999999998</c:v>
                </c:pt>
                <c:pt idx="16855">
                  <c:v>291.89999999999998</c:v>
                </c:pt>
                <c:pt idx="16856">
                  <c:v>300.3</c:v>
                </c:pt>
                <c:pt idx="16857">
                  <c:v>301.8</c:v>
                </c:pt>
                <c:pt idx="16858">
                  <c:v>304.10000000000002</c:v>
                </c:pt>
                <c:pt idx="16859">
                  <c:v>303.89999999999998</c:v>
                </c:pt>
                <c:pt idx="16860">
                  <c:v>302.60000000000002</c:v>
                </c:pt>
                <c:pt idx="16861">
                  <c:v>298.8</c:v>
                </c:pt>
                <c:pt idx="16862">
                  <c:v>296.10000000000002</c:v>
                </c:pt>
                <c:pt idx="16863">
                  <c:v>296.8</c:v>
                </c:pt>
                <c:pt idx="16864">
                  <c:v>293.8</c:v>
                </c:pt>
                <c:pt idx="16865">
                  <c:v>291.8</c:v>
                </c:pt>
                <c:pt idx="16866">
                  <c:v>287.60000000000002</c:v>
                </c:pt>
                <c:pt idx="16867">
                  <c:v>295.89999999999998</c:v>
                </c:pt>
                <c:pt idx="16868">
                  <c:v>300.8</c:v>
                </c:pt>
                <c:pt idx="16869">
                  <c:v>298.5</c:v>
                </c:pt>
                <c:pt idx="16870">
                  <c:v>298.39999999999998</c:v>
                </c:pt>
                <c:pt idx="16871">
                  <c:v>298.10000000000002</c:v>
                </c:pt>
                <c:pt idx="16872">
                  <c:v>300.10000000000002</c:v>
                </c:pt>
                <c:pt idx="16873">
                  <c:v>298.39999999999998</c:v>
                </c:pt>
                <c:pt idx="16874">
                  <c:v>299.39999999999998</c:v>
                </c:pt>
                <c:pt idx="16875">
                  <c:v>301.2</c:v>
                </c:pt>
                <c:pt idx="16876">
                  <c:v>298</c:v>
                </c:pt>
                <c:pt idx="16877">
                  <c:v>297.39999999999998</c:v>
                </c:pt>
                <c:pt idx="16878">
                  <c:v>289</c:v>
                </c:pt>
                <c:pt idx="16879">
                  <c:v>294</c:v>
                </c:pt>
                <c:pt idx="16880">
                  <c:v>291.2</c:v>
                </c:pt>
                <c:pt idx="16881">
                  <c:v>299.2</c:v>
                </c:pt>
                <c:pt idx="16882">
                  <c:v>300.2</c:v>
                </c:pt>
                <c:pt idx="16883">
                  <c:v>301.5</c:v>
                </c:pt>
                <c:pt idx="16884">
                  <c:v>291.5</c:v>
                </c:pt>
                <c:pt idx="16885">
                  <c:v>303.3</c:v>
                </c:pt>
                <c:pt idx="16886">
                  <c:v>301.3</c:v>
                </c:pt>
                <c:pt idx="16887">
                  <c:v>302.8</c:v>
                </c:pt>
                <c:pt idx="16888">
                  <c:v>304.10000000000002</c:v>
                </c:pt>
                <c:pt idx="16889">
                  <c:v>300.8</c:v>
                </c:pt>
                <c:pt idx="16890">
                  <c:v>296.7</c:v>
                </c:pt>
                <c:pt idx="16891">
                  <c:v>297.3</c:v>
                </c:pt>
                <c:pt idx="16892">
                  <c:v>291.39999999999998</c:v>
                </c:pt>
                <c:pt idx="16893">
                  <c:v>294.7</c:v>
                </c:pt>
                <c:pt idx="16894">
                  <c:v>299.2</c:v>
                </c:pt>
                <c:pt idx="16895">
                  <c:v>299.39999999999998</c:v>
                </c:pt>
                <c:pt idx="16896">
                  <c:v>295.3</c:v>
                </c:pt>
                <c:pt idx="16897">
                  <c:v>300.5</c:v>
                </c:pt>
                <c:pt idx="16898">
                  <c:v>300.8</c:v>
                </c:pt>
                <c:pt idx="16899">
                  <c:v>299.5</c:v>
                </c:pt>
                <c:pt idx="16900">
                  <c:v>297.39999999999998</c:v>
                </c:pt>
                <c:pt idx="16901">
                  <c:v>299.5</c:v>
                </c:pt>
                <c:pt idx="16902">
                  <c:v>301.39999999999998</c:v>
                </c:pt>
                <c:pt idx="16903">
                  <c:v>298.2</c:v>
                </c:pt>
                <c:pt idx="16904">
                  <c:v>297.39999999999998</c:v>
                </c:pt>
                <c:pt idx="16905">
                  <c:v>290.60000000000002</c:v>
                </c:pt>
                <c:pt idx="16906">
                  <c:v>299.60000000000002</c:v>
                </c:pt>
                <c:pt idx="16907">
                  <c:v>296.89999999999998</c:v>
                </c:pt>
                <c:pt idx="16908">
                  <c:v>299.89999999999998</c:v>
                </c:pt>
                <c:pt idx="16909">
                  <c:v>286.8</c:v>
                </c:pt>
                <c:pt idx="16910">
                  <c:v>295.5</c:v>
                </c:pt>
                <c:pt idx="16911">
                  <c:v>300.10000000000002</c:v>
                </c:pt>
                <c:pt idx="16912">
                  <c:v>291.7</c:v>
                </c:pt>
                <c:pt idx="16913">
                  <c:v>301.89999999999998</c:v>
                </c:pt>
                <c:pt idx="16914">
                  <c:v>300.7</c:v>
                </c:pt>
                <c:pt idx="16915">
                  <c:v>298.89999999999998</c:v>
                </c:pt>
                <c:pt idx="16916">
                  <c:v>301.39999999999998</c:v>
                </c:pt>
                <c:pt idx="16917">
                  <c:v>302.2</c:v>
                </c:pt>
                <c:pt idx="16918">
                  <c:v>300.89999999999998</c:v>
                </c:pt>
                <c:pt idx="16919">
                  <c:v>290.39999999999998</c:v>
                </c:pt>
                <c:pt idx="16920">
                  <c:v>300.60000000000002</c:v>
                </c:pt>
                <c:pt idx="16921">
                  <c:v>300.39999999999998</c:v>
                </c:pt>
                <c:pt idx="16922">
                  <c:v>299.8</c:v>
                </c:pt>
                <c:pt idx="16923">
                  <c:v>296</c:v>
                </c:pt>
                <c:pt idx="16924">
                  <c:v>297.39999999999998</c:v>
                </c:pt>
                <c:pt idx="16925">
                  <c:v>295.3</c:v>
                </c:pt>
                <c:pt idx="16926">
                  <c:v>299.3</c:v>
                </c:pt>
                <c:pt idx="16927">
                  <c:v>298.8</c:v>
                </c:pt>
                <c:pt idx="16928">
                  <c:v>298</c:v>
                </c:pt>
                <c:pt idx="16929">
                  <c:v>296.8</c:v>
                </c:pt>
                <c:pt idx="16930">
                  <c:v>299.60000000000002</c:v>
                </c:pt>
                <c:pt idx="16931">
                  <c:v>300.39999999999998</c:v>
                </c:pt>
                <c:pt idx="16932">
                  <c:v>300.39999999999998</c:v>
                </c:pt>
                <c:pt idx="16933">
                  <c:v>289.39999999999998</c:v>
                </c:pt>
                <c:pt idx="16934">
                  <c:v>296.89999999999998</c:v>
                </c:pt>
                <c:pt idx="16935">
                  <c:v>293</c:v>
                </c:pt>
                <c:pt idx="16936">
                  <c:v>288.8</c:v>
                </c:pt>
                <c:pt idx="16937">
                  <c:v>299.39999999999998</c:v>
                </c:pt>
                <c:pt idx="16938">
                  <c:v>300.39999999999998</c:v>
                </c:pt>
                <c:pt idx="16939">
                  <c:v>301.39999999999998</c:v>
                </c:pt>
                <c:pt idx="16940">
                  <c:v>300.8</c:v>
                </c:pt>
                <c:pt idx="16941">
                  <c:v>298.7</c:v>
                </c:pt>
                <c:pt idx="16942">
                  <c:v>291.7</c:v>
                </c:pt>
                <c:pt idx="16943">
                  <c:v>299.8</c:v>
                </c:pt>
                <c:pt idx="16944">
                  <c:v>301.8</c:v>
                </c:pt>
                <c:pt idx="16945">
                  <c:v>303.2</c:v>
                </c:pt>
                <c:pt idx="16946">
                  <c:v>302.39999999999998</c:v>
                </c:pt>
                <c:pt idx="16947">
                  <c:v>300.7</c:v>
                </c:pt>
                <c:pt idx="16948">
                  <c:v>293.10000000000002</c:v>
                </c:pt>
                <c:pt idx="16949">
                  <c:v>299.8</c:v>
                </c:pt>
                <c:pt idx="16950">
                  <c:v>300.2</c:v>
                </c:pt>
                <c:pt idx="16951">
                  <c:v>299.2</c:v>
                </c:pt>
                <c:pt idx="16952">
                  <c:v>294.89999999999998</c:v>
                </c:pt>
                <c:pt idx="16953">
                  <c:v>289.5</c:v>
                </c:pt>
                <c:pt idx="16954">
                  <c:v>299.2</c:v>
                </c:pt>
                <c:pt idx="16955">
                  <c:v>298.89999999999998</c:v>
                </c:pt>
                <c:pt idx="16956">
                  <c:v>297.7</c:v>
                </c:pt>
                <c:pt idx="16957">
                  <c:v>291.8</c:v>
                </c:pt>
                <c:pt idx="16958">
                  <c:v>294.8</c:v>
                </c:pt>
                <c:pt idx="16959">
                  <c:v>298.3</c:v>
                </c:pt>
                <c:pt idx="16960">
                  <c:v>297.8</c:v>
                </c:pt>
                <c:pt idx="16961">
                  <c:v>298.3</c:v>
                </c:pt>
                <c:pt idx="16962">
                  <c:v>298.2</c:v>
                </c:pt>
                <c:pt idx="16963">
                  <c:v>294.8</c:v>
                </c:pt>
                <c:pt idx="16964">
                  <c:v>296.89999999999998</c:v>
                </c:pt>
                <c:pt idx="16965">
                  <c:v>298.2</c:v>
                </c:pt>
                <c:pt idx="16966">
                  <c:v>297.39999999999998</c:v>
                </c:pt>
                <c:pt idx="16967">
                  <c:v>297.39999999999998</c:v>
                </c:pt>
                <c:pt idx="16968">
                  <c:v>299.10000000000002</c:v>
                </c:pt>
                <c:pt idx="16969">
                  <c:v>300.39999999999998</c:v>
                </c:pt>
                <c:pt idx="16970">
                  <c:v>301.39999999999998</c:v>
                </c:pt>
                <c:pt idx="16971">
                  <c:v>301.5</c:v>
                </c:pt>
                <c:pt idx="16972">
                  <c:v>289.89999999999998</c:v>
                </c:pt>
                <c:pt idx="16973">
                  <c:v>301.39999999999998</c:v>
                </c:pt>
                <c:pt idx="16974">
                  <c:v>299</c:v>
                </c:pt>
                <c:pt idx="16975">
                  <c:v>301.2</c:v>
                </c:pt>
                <c:pt idx="16976">
                  <c:v>299</c:v>
                </c:pt>
                <c:pt idx="16977">
                  <c:v>303</c:v>
                </c:pt>
                <c:pt idx="16978">
                  <c:v>298</c:v>
                </c:pt>
                <c:pt idx="16979">
                  <c:v>301.39999999999998</c:v>
                </c:pt>
                <c:pt idx="16980">
                  <c:v>303.2</c:v>
                </c:pt>
                <c:pt idx="16981">
                  <c:v>299.10000000000002</c:v>
                </c:pt>
                <c:pt idx="16982">
                  <c:v>302.89999999999998</c:v>
                </c:pt>
                <c:pt idx="16983">
                  <c:v>299.89999999999998</c:v>
                </c:pt>
                <c:pt idx="16984">
                  <c:v>299.39999999999998</c:v>
                </c:pt>
                <c:pt idx="16985">
                  <c:v>298.5</c:v>
                </c:pt>
                <c:pt idx="16986">
                  <c:v>300.5</c:v>
                </c:pt>
                <c:pt idx="16987">
                  <c:v>298</c:v>
                </c:pt>
                <c:pt idx="16988">
                  <c:v>294.3</c:v>
                </c:pt>
                <c:pt idx="16989">
                  <c:v>294.10000000000002</c:v>
                </c:pt>
                <c:pt idx="16990">
                  <c:v>300.39999999999998</c:v>
                </c:pt>
                <c:pt idx="16991">
                  <c:v>299</c:v>
                </c:pt>
                <c:pt idx="16992">
                  <c:v>300.5</c:v>
                </c:pt>
                <c:pt idx="16993">
                  <c:v>300.2</c:v>
                </c:pt>
                <c:pt idx="16994">
                  <c:v>298.3</c:v>
                </c:pt>
                <c:pt idx="16995">
                  <c:v>286.39999999999998</c:v>
                </c:pt>
                <c:pt idx="16996">
                  <c:v>293</c:v>
                </c:pt>
                <c:pt idx="16997">
                  <c:v>293.89999999999998</c:v>
                </c:pt>
                <c:pt idx="16998">
                  <c:v>297.5</c:v>
                </c:pt>
                <c:pt idx="16999">
                  <c:v>297.8</c:v>
                </c:pt>
                <c:pt idx="17000">
                  <c:v>298.89999999999998</c:v>
                </c:pt>
                <c:pt idx="17001">
                  <c:v>286.60000000000002</c:v>
                </c:pt>
                <c:pt idx="17002">
                  <c:v>296.39999999999998</c:v>
                </c:pt>
                <c:pt idx="17003">
                  <c:v>296.39999999999998</c:v>
                </c:pt>
                <c:pt idx="17004">
                  <c:v>296.39999999999998</c:v>
                </c:pt>
                <c:pt idx="17005">
                  <c:v>299.39999999999998</c:v>
                </c:pt>
                <c:pt idx="17006">
                  <c:v>292.7</c:v>
                </c:pt>
                <c:pt idx="17007">
                  <c:v>294.89999999999998</c:v>
                </c:pt>
                <c:pt idx="17008">
                  <c:v>298</c:v>
                </c:pt>
                <c:pt idx="17009">
                  <c:v>295.89999999999998</c:v>
                </c:pt>
                <c:pt idx="17010">
                  <c:v>298.8</c:v>
                </c:pt>
                <c:pt idx="17011">
                  <c:v>291.2</c:v>
                </c:pt>
                <c:pt idx="17012">
                  <c:v>296.5</c:v>
                </c:pt>
                <c:pt idx="17013">
                  <c:v>294.2</c:v>
                </c:pt>
                <c:pt idx="17014">
                  <c:v>290.3</c:v>
                </c:pt>
                <c:pt idx="17015">
                  <c:v>294.3</c:v>
                </c:pt>
                <c:pt idx="17016">
                  <c:v>296.39999999999998</c:v>
                </c:pt>
                <c:pt idx="17017">
                  <c:v>292.10000000000002</c:v>
                </c:pt>
                <c:pt idx="17018">
                  <c:v>298.89999999999998</c:v>
                </c:pt>
                <c:pt idx="17019">
                  <c:v>300.10000000000002</c:v>
                </c:pt>
                <c:pt idx="17020">
                  <c:v>300.8</c:v>
                </c:pt>
                <c:pt idx="17021">
                  <c:v>299.89999999999998</c:v>
                </c:pt>
                <c:pt idx="17022">
                  <c:v>289.5</c:v>
                </c:pt>
                <c:pt idx="17023">
                  <c:v>296.39999999999998</c:v>
                </c:pt>
                <c:pt idx="17024">
                  <c:v>291.8</c:v>
                </c:pt>
                <c:pt idx="17025">
                  <c:v>288.3</c:v>
                </c:pt>
                <c:pt idx="17026">
                  <c:v>297.60000000000002</c:v>
                </c:pt>
                <c:pt idx="17027">
                  <c:v>293.89999999999998</c:v>
                </c:pt>
                <c:pt idx="17028">
                  <c:v>295.10000000000002</c:v>
                </c:pt>
                <c:pt idx="17029">
                  <c:v>295.8</c:v>
                </c:pt>
                <c:pt idx="17030">
                  <c:v>295.3</c:v>
                </c:pt>
                <c:pt idx="17031">
                  <c:v>296.8</c:v>
                </c:pt>
                <c:pt idx="17032">
                  <c:v>299.39999999999998</c:v>
                </c:pt>
                <c:pt idx="17033">
                  <c:v>295.2</c:v>
                </c:pt>
                <c:pt idx="17034">
                  <c:v>299.10000000000002</c:v>
                </c:pt>
                <c:pt idx="17035">
                  <c:v>298.60000000000002</c:v>
                </c:pt>
                <c:pt idx="17036">
                  <c:v>299.39999999999998</c:v>
                </c:pt>
                <c:pt idx="17037">
                  <c:v>299.39999999999998</c:v>
                </c:pt>
                <c:pt idx="17038">
                  <c:v>299.89999999999998</c:v>
                </c:pt>
                <c:pt idx="17039">
                  <c:v>298.8</c:v>
                </c:pt>
                <c:pt idx="17040">
                  <c:v>300.39999999999998</c:v>
                </c:pt>
                <c:pt idx="17041">
                  <c:v>295.7</c:v>
                </c:pt>
                <c:pt idx="17042">
                  <c:v>296.7</c:v>
                </c:pt>
                <c:pt idx="17043">
                  <c:v>294.7</c:v>
                </c:pt>
                <c:pt idx="17044">
                  <c:v>295.5</c:v>
                </c:pt>
                <c:pt idx="17045">
                  <c:v>292.39999999999998</c:v>
                </c:pt>
                <c:pt idx="17046">
                  <c:v>288.7</c:v>
                </c:pt>
                <c:pt idx="17047">
                  <c:v>292.7</c:v>
                </c:pt>
                <c:pt idx="17048">
                  <c:v>290.10000000000002</c:v>
                </c:pt>
                <c:pt idx="17049">
                  <c:v>292</c:v>
                </c:pt>
                <c:pt idx="17050">
                  <c:v>289.5</c:v>
                </c:pt>
                <c:pt idx="17051">
                  <c:v>293.3</c:v>
                </c:pt>
                <c:pt idx="17052">
                  <c:v>296.60000000000002</c:v>
                </c:pt>
                <c:pt idx="17053">
                  <c:v>298.10000000000002</c:v>
                </c:pt>
                <c:pt idx="17054">
                  <c:v>297.3</c:v>
                </c:pt>
                <c:pt idx="17055">
                  <c:v>299.2</c:v>
                </c:pt>
                <c:pt idx="17056">
                  <c:v>296.3</c:v>
                </c:pt>
                <c:pt idx="17057">
                  <c:v>289.89999999999998</c:v>
                </c:pt>
                <c:pt idx="17058">
                  <c:v>296.89999999999998</c:v>
                </c:pt>
                <c:pt idx="17059">
                  <c:v>299</c:v>
                </c:pt>
                <c:pt idx="17060">
                  <c:v>293.89999999999998</c:v>
                </c:pt>
                <c:pt idx="17061">
                  <c:v>299.60000000000002</c:v>
                </c:pt>
                <c:pt idx="17062">
                  <c:v>298</c:v>
                </c:pt>
                <c:pt idx="17063">
                  <c:v>295</c:v>
                </c:pt>
                <c:pt idx="17064">
                  <c:v>294.39999999999998</c:v>
                </c:pt>
                <c:pt idx="17065">
                  <c:v>281.5</c:v>
                </c:pt>
                <c:pt idx="17066">
                  <c:v>296</c:v>
                </c:pt>
                <c:pt idx="17067">
                  <c:v>295.39999999999998</c:v>
                </c:pt>
                <c:pt idx="17068">
                  <c:v>293.10000000000002</c:v>
                </c:pt>
                <c:pt idx="17069">
                  <c:v>290.89999999999998</c:v>
                </c:pt>
                <c:pt idx="17070">
                  <c:v>295.39999999999998</c:v>
                </c:pt>
                <c:pt idx="17071">
                  <c:v>283.5</c:v>
                </c:pt>
                <c:pt idx="17072">
                  <c:v>293.5</c:v>
                </c:pt>
                <c:pt idx="17073">
                  <c:v>296.60000000000002</c:v>
                </c:pt>
                <c:pt idx="17074">
                  <c:v>290</c:v>
                </c:pt>
                <c:pt idx="17075">
                  <c:v>297.5</c:v>
                </c:pt>
                <c:pt idx="17076">
                  <c:v>300</c:v>
                </c:pt>
                <c:pt idx="17077">
                  <c:v>299.3</c:v>
                </c:pt>
                <c:pt idx="17078">
                  <c:v>294.3</c:v>
                </c:pt>
                <c:pt idx="17079">
                  <c:v>295.89999999999998</c:v>
                </c:pt>
                <c:pt idx="17080">
                  <c:v>297.2</c:v>
                </c:pt>
                <c:pt idx="17081">
                  <c:v>288.89999999999998</c:v>
                </c:pt>
                <c:pt idx="17082">
                  <c:v>296.10000000000002</c:v>
                </c:pt>
                <c:pt idx="17083">
                  <c:v>293.5</c:v>
                </c:pt>
                <c:pt idx="17084">
                  <c:v>295</c:v>
                </c:pt>
                <c:pt idx="17085">
                  <c:v>291.60000000000002</c:v>
                </c:pt>
                <c:pt idx="17086">
                  <c:v>297</c:v>
                </c:pt>
                <c:pt idx="17087">
                  <c:v>292</c:v>
                </c:pt>
                <c:pt idx="17088">
                  <c:v>289.39999999999998</c:v>
                </c:pt>
                <c:pt idx="17089">
                  <c:v>297.39999999999998</c:v>
                </c:pt>
                <c:pt idx="17090">
                  <c:v>298.8</c:v>
                </c:pt>
                <c:pt idx="17091">
                  <c:v>298.7</c:v>
                </c:pt>
                <c:pt idx="17092">
                  <c:v>298.3</c:v>
                </c:pt>
                <c:pt idx="17093">
                  <c:v>296.2</c:v>
                </c:pt>
                <c:pt idx="17094">
                  <c:v>297.3</c:v>
                </c:pt>
                <c:pt idx="17095">
                  <c:v>290.8</c:v>
                </c:pt>
                <c:pt idx="17096">
                  <c:v>296.39999999999998</c:v>
                </c:pt>
                <c:pt idx="17097">
                  <c:v>295</c:v>
                </c:pt>
                <c:pt idx="17098">
                  <c:v>297</c:v>
                </c:pt>
                <c:pt idx="17099">
                  <c:v>293.10000000000002</c:v>
                </c:pt>
                <c:pt idx="17100">
                  <c:v>296.7</c:v>
                </c:pt>
                <c:pt idx="17101">
                  <c:v>295.3</c:v>
                </c:pt>
                <c:pt idx="17102">
                  <c:v>293.39999999999998</c:v>
                </c:pt>
                <c:pt idx="17103">
                  <c:v>296.3</c:v>
                </c:pt>
                <c:pt idx="17104">
                  <c:v>295.5</c:v>
                </c:pt>
                <c:pt idx="17105">
                  <c:v>295.60000000000002</c:v>
                </c:pt>
                <c:pt idx="17106">
                  <c:v>293</c:v>
                </c:pt>
                <c:pt idx="17107">
                  <c:v>286.39999999999998</c:v>
                </c:pt>
                <c:pt idx="17108">
                  <c:v>286.39999999999998</c:v>
                </c:pt>
                <c:pt idx="17109">
                  <c:v>294.5</c:v>
                </c:pt>
                <c:pt idx="17110">
                  <c:v>296.3</c:v>
                </c:pt>
                <c:pt idx="17111">
                  <c:v>293.60000000000002</c:v>
                </c:pt>
                <c:pt idx="17112">
                  <c:v>293.89999999999998</c:v>
                </c:pt>
                <c:pt idx="17113">
                  <c:v>288</c:v>
                </c:pt>
                <c:pt idx="17114">
                  <c:v>296.39999999999998</c:v>
                </c:pt>
                <c:pt idx="17115">
                  <c:v>296.39999999999998</c:v>
                </c:pt>
                <c:pt idx="17116">
                  <c:v>290.89999999999998</c:v>
                </c:pt>
                <c:pt idx="17117">
                  <c:v>297.39999999999998</c:v>
                </c:pt>
                <c:pt idx="17118">
                  <c:v>295.89999999999998</c:v>
                </c:pt>
                <c:pt idx="17119">
                  <c:v>298.3</c:v>
                </c:pt>
                <c:pt idx="17120">
                  <c:v>297.39999999999998</c:v>
                </c:pt>
                <c:pt idx="17121">
                  <c:v>297.39999999999998</c:v>
                </c:pt>
                <c:pt idx="17122">
                  <c:v>293.60000000000002</c:v>
                </c:pt>
                <c:pt idx="17123">
                  <c:v>295.89999999999998</c:v>
                </c:pt>
                <c:pt idx="17124">
                  <c:v>295.60000000000002</c:v>
                </c:pt>
                <c:pt idx="17125">
                  <c:v>295.60000000000002</c:v>
                </c:pt>
                <c:pt idx="17126">
                  <c:v>297.60000000000002</c:v>
                </c:pt>
                <c:pt idx="17127">
                  <c:v>293.5</c:v>
                </c:pt>
                <c:pt idx="17128">
                  <c:v>296.3</c:v>
                </c:pt>
                <c:pt idx="17129">
                  <c:v>295.2</c:v>
                </c:pt>
                <c:pt idx="17130">
                  <c:v>296.39999999999998</c:v>
                </c:pt>
                <c:pt idx="17131">
                  <c:v>288.89999999999998</c:v>
                </c:pt>
                <c:pt idx="17132">
                  <c:v>296.39999999999998</c:v>
                </c:pt>
                <c:pt idx="17133">
                  <c:v>296.39999999999998</c:v>
                </c:pt>
                <c:pt idx="17134">
                  <c:v>294.10000000000002</c:v>
                </c:pt>
                <c:pt idx="17135">
                  <c:v>287.7</c:v>
                </c:pt>
                <c:pt idx="17136">
                  <c:v>290.8</c:v>
                </c:pt>
                <c:pt idx="17137">
                  <c:v>296.60000000000002</c:v>
                </c:pt>
                <c:pt idx="17138">
                  <c:v>299</c:v>
                </c:pt>
                <c:pt idx="17139">
                  <c:v>297</c:v>
                </c:pt>
                <c:pt idx="17140">
                  <c:v>297</c:v>
                </c:pt>
                <c:pt idx="17141">
                  <c:v>291.60000000000002</c:v>
                </c:pt>
                <c:pt idx="17142">
                  <c:v>295.60000000000002</c:v>
                </c:pt>
                <c:pt idx="17143">
                  <c:v>292.60000000000002</c:v>
                </c:pt>
                <c:pt idx="17144">
                  <c:v>294.89999999999998</c:v>
                </c:pt>
                <c:pt idx="17145">
                  <c:v>292.39999999999998</c:v>
                </c:pt>
                <c:pt idx="17146">
                  <c:v>294.39999999999998</c:v>
                </c:pt>
                <c:pt idx="17147">
                  <c:v>291.89999999999998</c:v>
                </c:pt>
                <c:pt idx="17148">
                  <c:v>286.89999999999998</c:v>
                </c:pt>
                <c:pt idx="17149">
                  <c:v>298.39999999999998</c:v>
                </c:pt>
                <c:pt idx="17150">
                  <c:v>297.3</c:v>
                </c:pt>
                <c:pt idx="17151">
                  <c:v>292</c:v>
                </c:pt>
                <c:pt idx="17152">
                  <c:v>290.60000000000002</c:v>
                </c:pt>
                <c:pt idx="17153">
                  <c:v>294.89999999999998</c:v>
                </c:pt>
                <c:pt idx="17154">
                  <c:v>293.89999999999998</c:v>
                </c:pt>
                <c:pt idx="17155">
                  <c:v>297.3</c:v>
                </c:pt>
                <c:pt idx="17156">
                  <c:v>293.8</c:v>
                </c:pt>
                <c:pt idx="17157">
                  <c:v>287.60000000000002</c:v>
                </c:pt>
                <c:pt idx="17158">
                  <c:v>296.3</c:v>
                </c:pt>
                <c:pt idx="17159">
                  <c:v>291.39999999999998</c:v>
                </c:pt>
                <c:pt idx="17160">
                  <c:v>284</c:v>
                </c:pt>
                <c:pt idx="17161">
                  <c:v>284.7</c:v>
                </c:pt>
                <c:pt idx="17162">
                  <c:v>298.7</c:v>
                </c:pt>
                <c:pt idx="17163">
                  <c:v>298.10000000000002</c:v>
                </c:pt>
                <c:pt idx="17164">
                  <c:v>296.39999999999998</c:v>
                </c:pt>
                <c:pt idx="17165">
                  <c:v>296.60000000000002</c:v>
                </c:pt>
                <c:pt idx="17166">
                  <c:v>293.5</c:v>
                </c:pt>
                <c:pt idx="17167">
                  <c:v>295.39999999999998</c:v>
                </c:pt>
                <c:pt idx="17168">
                  <c:v>295.7</c:v>
                </c:pt>
                <c:pt idx="17169">
                  <c:v>293.7</c:v>
                </c:pt>
                <c:pt idx="17170">
                  <c:v>292.39999999999998</c:v>
                </c:pt>
                <c:pt idx="17171">
                  <c:v>289.2</c:v>
                </c:pt>
                <c:pt idx="17172">
                  <c:v>293.2</c:v>
                </c:pt>
                <c:pt idx="17173">
                  <c:v>292.5</c:v>
                </c:pt>
                <c:pt idx="17174">
                  <c:v>295.7</c:v>
                </c:pt>
                <c:pt idx="17175">
                  <c:v>294.39999999999998</c:v>
                </c:pt>
                <c:pt idx="17176">
                  <c:v>293.2</c:v>
                </c:pt>
                <c:pt idx="17177">
                  <c:v>287.2</c:v>
                </c:pt>
                <c:pt idx="17178">
                  <c:v>298</c:v>
                </c:pt>
                <c:pt idx="17179">
                  <c:v>300.3</c:v>
                </c:pt>
                <c:pt idx="17180">
                  <c:v>297.39999999999998</c:v>
                </c:pt>
                <c:pt idx="17181">
                  <c:v>298.10000000000002</c:v>
                </c:pt>
                <c:pt idx="17182">
                  <c:v>293.3</c:v>
                </c:pt>
                <c:pt idx="17183">
                  <c:v>289.60000000000002</c:v>
                </c:pt>
                <c:pt idx="17184">
                  <c:v>286</c:v>
                </c:pt>
                <c:pt idx="17185">
                  <c:v>296.3</c:v>
                </c:pt>
                <c:pt idx="17186">
                  <c:v>290.2</c:v>
                </c:pt>
                <c:pt idx="17187">
                  <c:v>293.39999999999998</c:v>
                </c:pt>
                <c:pt idx="17188">
                  <c:v>290.5</c:v>
                </c:pt>
                <c:pt idx="17189">
                  <c:v>295.8</c:v>
                </c:pt>
                <c:pt idx="17190">
                  <c:v>295.7</c:v>
                </c:pt>
                <c:pt idx="17191">
                  <c:v>295.39999999999998</c:v>
                </c:pt>
                <c:pt idx="17192">
                  <c:v>294.8</c:v>
                </c:pt>
                <c:pt idx="17193">
                  <c:v>287.89999999999998</c:v>
                </c:pt>
                <c:pt idx="17194">
                  <c:v>296.39999999999998</c:v>
                </c:pt>
                <c:pt idx="17195">
                  <c:v>296.39999999999998</c:v>
                </c:pt>
                <c:pt idx="17196">
                  <c:v>293</c:v>
                </c:pt>
                <c:pt idx="17197">
                  <c:v>291.39999999999998</c:v>
                </c:pt>
                <c:pt idx="17198">
                  <c:v>292.2</c:v>
                </c:pt>
                <c:pt idx="17199">
                  <c:v>297.39999999999998</c:v>
                </c:pt>
                <c:pt idx="17200">
                  <c:v>296.3</c:v>
                </c:pt>
                <c:pt idx="17201">
                  <c:v>290.8</c:v>
                </c:pt>
                <c:pt idx="17202">
                  <c:v>294.8</c:v>
                </c:pt>
                <c:pt idx="17203">
                  <c:v>290.5</c:v>
                </c:pt>
                <c:pt idx="17204">
                  <c:v>291.60000000000002</c:v>
                </c:pt>
                <c:pt idx="17205">
                  <c:v>293.3</c:v>
                </c:pt>
                <c:pt idx="17206">
                  <c:v>286.60000000000002</c:v>
                </c:pt>
                <c:pt idx="17207">
                  <c:v>294.5</c:v>
                </c:pt>
                <c:pt idx="17208">
                  <c:v>294.39999999999998</c:v>
                </c:pt>
                <c:pt idx="17209">
                  <c:v>280.60000000000002</c:v>
                </c:pt>
                <c:pt idx="17210">
                  <c:v>287.39999999999998</c:v>
                </c:pt>
                <c:pt idx="17211">
                  <c:v>299.10000000000002</c:v>
                </c:pt>
                <c:pt idx="17212">
                  <c:v>300.39999999999998</c:v>
                </c:pt>
                <c:pt idx="17213">
                  <c:v>300</c:v>
                </c:pt>
                <c:pt idx="17214">
                  <c:v>297.3</c:v>
                </c:pt>
                <c:pt idx="17215">
                  <c:v>294.5</c:v>
                </c:pt>
                <c:pt idx="17216">
                  <c:v>297.39999999999998</c:v>
                </c:pt>
                <c:pt idx="17217">
                  <c:v>288.60000000000002</c:v>
                </c:pt>
                <c:pt idx="17218">
                  <c:v>288.60000000000002</c:v>
                </c:pt>
                <c:pt idx="17219">
                  <c:v>296.10000000000002</c:v>
                </c:pt>
                <c:pt idx="17220">
                  <c:v>290.7</c:v>
                </c:pt>
                <c:pt idx="17221">
                  <c:v>293.39999999999998</c:v>
                </c:pt>
                <c:pt idx="17222">
                  <c:v>294.10000000000002</c:v>
                </c:pt>
                <c:pt idx="17223">
                  <c:v>296.10000000000002</c:v>
                </c:pt>
                <c:pt idx="17224">
                  <c:v>297.39999999999998</c:v>
                </c:pt>
                <c:pt idx="17225">
                  <c:v>294.7</c:v>
                </c:pt>
                <c:pt idx="17226">
                  <c:v>289.39999999999998</c:v>
                </c:pt>
                <c:pt idx="17227">
                  <c:v>291.5</c:v>
                </c:pt>
                <c:pt idx="17228">
                  <c:v>294.5</c:v>
                </c:pt>
                <c:pt idx="17229">
                  <c:v>298.39999999999998</c:v>
                </c:pt>
                <c:pt idx="17230">
                  <c:v>294.5</c:v>
                </c:pt>
                <c:pt idx="17231">
                  <c:v>297</c:v>
                </c:pt>
                <c:pt idx="17232">
                  <c:v>292.3</c:v>
                </c:pt>
                <c:pt idx="17233">
                  <c:v>291.5</c:v>
                </c:pt>
                <c:pt idx="17234">
                  <c:v>296.10000000000002</c:v>
                </c:pt>
                <c:pt idx="17235">
                  <c:v>297.39999999999998</c:v>
                </c:pt>
                <c:pt idx="17236">
                  <c:v>296.3</c:v>
                </c:pt>
                <c:pt idx="17237">
                  <c:v>291.89999999999998</c:v>
                </c:pt>
                <c:pt idx="17238">
                  <c:v>295.7</c:v>
                </c:pt>
                <c:pt idx="17239">
                  <c:v>295.39999999999998</c:v>
                </c:pt>
                <c:pt idx="17240">
                  <c:v>294.5</c:v>
                </c:pt>
                <c:pt idx="17241">
                  <c:v>291</c:v>
                </c:pt>
                <c:pt idx="17242">
                  <c:v>295.39999999999998</c:v>
                </c:pt>
                <c:pt idx="17243">
                  <c:v>297.3</c:v>
                </c:pt>
                <c:pt idx="17244">
                  <c:v>298.10000000000002</c:v>
                </c:pt>
                <c:pt idx="17245">
                  <c:v>299.39999999999998</c:v>
                </c:pt>
                <c:pt idx="17246">
                  <c:v>299.10000000000002</c:v>
                </c:pt>
                <c:pt idx="17247">
                  <c:v>300.39999999999998</c:v>
                </c:pt>
                <c:pt idx="17248">
                  <c:v>298.3</c:v>
                </c:pt>
                <c:pt idx="17249">
                  <c:v>290.89999999999998</c:v>
                </c:pt>
                <c:pt idx="17250">
                  <c:v>290.7</c:v>
                </c:pt>
                <c:pt idx="17251">
                  <c:v>297.3</c:v>
                </c:pt>
                <c:pt idx="17252">
                  <c:v>292</c:v>
                </c:pt>
                <c:pt idx="17253">
                  <c:v>295</c:v>
                </c:pt>
                <c:pt idx="17254">
                  <c:v>297.39999999999998</c:v>
                </c:pt>
                <c:pt idx="17255">
                  <c:v>298.39999999999998</c:v>
                </c:pt>
                <c:pt idx="17256">
                  <c:v>298.39999999999998</c:v>
                </c:pt>
                <c:pt idx="17257">
                  <c:v>292.5</c:v>
                </c:pt>
                <c:pt idx="17258">
                  <c:v>299.10000000000002</c:v>
                </c:pt>
                <c:pt idx="17259">
                  <c:v>301</c:v>
                </c:pt>
                <c:pt idx="17260">
                  <c:v>300.39999999999998</c:v>
                </c:pt>
                <c:pt idx="17261">
                  <c:v>301</c:v>
                </c:pt>
                <c:pt idx="17262">
                  <c:v>295.60000000000002</c:v>
                </c:pt>
                <c:pt idx="17263">
                  <c:v>302.10000000000002</c:v>
                </c:pt>
                <c:pt idx="17264">
                  <c:v>290.3</c:v>
                </c:pt>
                <c:pt idx="17265">
                  <c:v>298.10000000000002</c:v>
                </c:pt>
                <c:pt idx="17266">
                  <c:v>297.39999999999998</c:v>
                </c:pt>
                <c:pt idx="17267">
                  <c:v>294.89999999999998</c:v>
                </c:pt>
                <c:pt idx="17268">
                  <c:v>290.60000000000002</c:v>
                </c:pt>
                <c:pt idx="17269">
                  <c:v>292.5</c:v>
                </c:pt>
                <c:pt idx="17270">
                  <c:v>295.60000000000002</c:v>
                </c:pt>
                <c:pt idx="17271">
                  <c:v>294.60000000000002</c:v>
                </c:pt>
                <c:pt idx="17272">
                  <c:v>298.39999999999998</c:v>
                </c:pt>
                <c:pt idx="17273">
                  <c:v>297.39999999999998</c:v>
                </c:pt>
                <c:pt idx="17274">
                  <c:v>297.3</c:v>
                </c:pt>
                <c:pt idx="17275">
                  <c:v>299.39999999999998</c:v>
                </c:pt>
                <c:pt idx="17276">
                  <c:v>295.5</c:v>
                </c:pt>
                <c:pt idx="17277">
                  <c:v>298</c:v>
                </c:pt>
                <c:pt idx="17278">
                  <c:v>302.39999999999998</c:v>
                </c:pt>
                <c:pt idx="17279">
                  <c:v>301.3</c:v>
                </c:pt>
                <c:pt idx="17280">
                  <c:v>298.7</c:v>
                </c:pt>
                <c:pt idx="17281">
                  <c:v>300.2</c:v>
                </c:pt>
                <c:pt idx="17282">
                  <c:v>293.3</c:v>
                </c:pt>
                <c:pt idx="17283">
                  <c:v>297.7</c:v>
                </c:pt>
                <c:pt idx="17284">
                  <c:v>296.5</c:v>
                </c:pt>
                <c:pt idx="17285">
                  <c:v>301.60000000000002</c:v>
                </c:pt>
                <c:pt idx="17286">
                  <c:v>300.5</c:v>
                </c:pt>
                <c:pt idx="17287">
                  <c:v>303.39999999999998</c:v>
                </c:pt>
                <c:pt idx="17288">
                  <c:v>301.89999999999998</c:v>
                </c:pt>
                <c:pt idx="17289">
                  <c:v>300.10000000000002</c:v>
                </c:pt>
                <c:pt idx="17290">
                  <c:v>296.39999999999998</c:v>
                </c:pt>
                <c:pt idx="17291">
                  <c:v>297</c:v>
                </c:pt>
                <c:pt idx="17292">
                  <c:v>296.39999999999998</c:v>
                </c:pt>
                <c:pt idx="17293">
                  <c:v>294.5</c:v>
                </c:pt>
                <c:pt idx="17294">
                  <c:v>301</c:v>
                </c:pt>
                <c:pt idx="17295">
                  <c:v>290.89999999999998</c:v>
                </c:pt>
                <c:pt idx="17296">
                  <c:v>282.7</c:v>
                </c:pt>
                <c:pt idx="17297">
                  <c:v>297.5</c:v>
                </c:pt>
                <c:pt idx="17298">
                  <c:v>302</c:v>
                </c:pt>
                <c:pt idx="17299">
                  <c:v>303.3</c:v>
                </c:pt>
                <c:pt idx="17300">
                  <c:v>302.10000000000002</c:v>
                </c:pt>
                <c:pt idx="17301">
                  <c:v>302</c:v>
                </c:pt>
                <c:pt idx="17302">
                  <c:v>301.3</c:v>
                </c:pt>
                <c:pt idx="17303">
                  <c:v>294.3</c:v>
                </c:pt>
                <c:pt idx="17304">
                  <c:v>296.60000000000002</c:v>
                </c:pt>
                <c:pt idx="17305">
                  <c:v>290.60000000000002</c:v>
                </c:pt>
                <c:pt idx="17306">
                  <c:v>302</c:v>
                </c:pt>
                <c:pt idx="17307">
                  <c:v>300.7</c:v>
                </c:pt>
                <c:pt idx="17308">
                  <c:v>300.3</c:v>
                </c:pt>
                <c:pt idx="17309">
                  <c:v>299.8</c:v>
                </c:pt>
                <c:pt idx="17310">
                  <c:v>299.60000000000002</c:v>
                </c:pt>
                <c:pt idx="17311">
                  <c:v>301.3</c:v>
                </c:pt>
                <c:pt idx="17312">
                  <c:v>299.8</c:v>
                </c:pt>
                <c:pt idx="17313">
                  <c:v>303</c:v>
                </c:pt>
                <c:pt idx="17314">
                  <c:v>302.39999999999998</c:v>
                </c:pt>
                <c:pt idx="17315">
                  <c:v>302.2</c:v>
                </c:pt>
                <c:pt idx="17316">
                  <c:v>296.3</c:v>
                </c:pt>
                <c:pt idx="17317">
                  <c:v>304.3</c:v>
                </c:pt>
                <c:pt idx="17318">
                  <c:v>303.60000000000002</c:v>
                </c:pt>
                <c:pt idx="17319">
                  <c:v>302.39999999999998</c:v>
                </c:pt>
                <c:pt idx="17320">
                  <c:v>301.39999999999998</c:v>
                </c:pt>
                <c:pt idx="17321">
                  <c:v>299.60000000000002</c:v>
                </c:pt>
                <c:pt idx="17322">
                  <c:v>298.39999999999998</c:v>
                </c:pt>
                <c:pt idx="17323">
                  <c:v>298.3</c:v>
                </c:pt>
                <c:pt idx="17324">
                  <c:v>301.7</c:v>
                </c:pt>
                <c:pt idx="17325">
                  <c:v>300.39999999999998</c:v>
                </c:pt>
                <c:pt idx="17326">
                  <c:v>302.3</c:v>
                </c:pt>
                <c:pt idx="17327">
                  <c:v>298.8</c:v>
                </c:pt>
                <c:pt idx="17328">
                  <c:v>288.2</c:v>
                </c:pt>
                <c:pt idx="17329">
                  <c:v>300.2</c:v>
                </c:pt>
                <c:pt idx="17330">
                  <c:v>302</c:v>
                </c:pt>
                <c:pt idx="17331">
                  <c:v>302</c:v>
                </c:pt>
                <c:pt idx="17332">
                  <c:v>303.3</c:v>
                </c:pt>
                <c:pt idx="17333">
                  <c:v>302.7</c:v>
                </c:pt>
                <c:pt idx="17334">
                  <c:v>304</c:v>
                </c:pt>
                <c:pt idx="17335">
                  <c:v>303.39999999999998</c:v>
                </c:pt>
                <c:pt idx="17336">
                  <c:v>296.3</c:v>
                </c:pt>
                <c:pt idx="17337">
                  <c:v>302.39999999999998</c:v>
                </c:pt>
                <c:pt idx="17338">
                  <c:v>301.39999999999998</c:v>
                </c:pt>
                <c:pt idx="17339">
                  <c:v>301.7</c:v>
                </c:pt>
                <c:pt idx="17340">
                  <c:v>299.8</c:v>
                </c:pt>
                <c:pt idx="17341">
                  <c:v>302.3</c:v>
                </c:pt>
                <c:pt idx="17342">
                  <c:v>301.10000000000002</c:v>
                </c:pt>
                <c:pt idx="17343">
                  <c:v>299.7</c:v>
                </c:pt>
                <c:pt idx="17344">
                  <c:v>297.39999999999998</c:v>
                </c:pt>
                <c:pt idx="17345">
                  <c:v>296.39999999999998</c:v>
                </c:pt>
                <c:pt idx="17346">
                  <c:v>300.3</c:v>
                </c:pt>
                <c:pt idx="17347">
                  <c:v>300.39999999999998</c:v>
                </c:pt>
                <c:pt idx="17348">
                  <c:v>302.7</c:v>
                </c:pt>
                <c:pt idx="17349">
                  <c:v>302.7</c:v>
                </c:pt>
                <c:pt idx="17350">
                  <c:v>303.3</c:v>
                </c:pt>
                <c:pt idx="17351">
                  <c:v>301.10000000000002</c:v>
                </c:pt>
                <c:pt idx="17352">
                  <c:v>299.7</c:v>
                </c:pt>
                <c:pt idx="17353">
                  <c:v>302.3</c:v>
                </c:pt>
                <c:pt idx="17354">
                  <c:v>298</c:v>
                </c:pt>
                <c:pt idx="17355">
                  <c:v>299.39999999999998</c:v>
                </c:pt>
                <c:pt idx="17356">
                  <c:v>298.39999999999998</c:v>
                </c:pt>
                <c:pt idx="17357">
                  <c:v>297.7</c:v>
                </c:pt>
                <c:pt idx="17358">
                  <c:v>301.7</c:v>
                </c:pt>
                <c:pt idx="17359">
                  <c:v>301.39999999999998</c:v>
                </c:pt>
                <c:pt idx="17360">
                  <c:v>291.7</c:v>
                </c:pt>
                <c:pt idx="17361">
                  <c:v>301</c:v>
                </c:pt>
                <c:pt idx="17362">
                  <c:v>303.3</c:v>
                </c:pt>
                <c:pt idx="17363">
                  <c:v>302.39999999999998</c:v>
                </c:pt>
                <c:pt idx="17364">
                  <c:v>295.8</c:v>
                </c:pt>
                <c:pt idx="17365">
                  <c:v>301.2</c:v>
                </c:pt>
                <c:pt idx="17366">
                  <c:v>302.3</c:v>
                </c:pt>
                <c:pt idx="17367">
                  <c:v>304.3</c:v>
                </c:pt>
                <c:pt idx="17368">
                  <c:v>292.60000000000002</c:v>
                </c:pt>
                <c:pt idx="17369">
                  <c:v>303.10000000000002</c:v>
                </c:pt>
                <c:pt idx="17370">
                  <c:v>299.7</c:v>
                </c:pt>
                <c:pt idx="17371">
                  <c:v>301.3</c:v>
                </c:pt>
                <c:pt idx="17372">
                  <c:v>292.8</c:v>
                </c:pt>
                <c:pt idx="17373">
                  <c:v>291.39999999999998</c:v>
                </c:pt>
                <c:pt idx="17374">
                  <c:v>295.39999999999998</c:v>
                </c:pt>
                <c:pt idx="17375">
                  <c:v>299</c:v>
                </c:pt>
                <c:pt idx="17376">
                  <c:v>301</c:v>
                </c:pt>
                <c:pt idx="17377">
                  <c:v>295.5</c:v>
                </c:pt>
                <c:pt idx="17378">
                  <c:v>300.7</c:v>
                </c:pt>
                <c:pt idx="17379">
                  <c:v>296.8</c:v>
                </c:pt>
                <c:pt idx="17380">
                  <c:v>300.3</c:v>
                </c:pt>
                <c:pt idx="17381">
                  <c:v>296.10000000000002</c:v>
                </c:pt>
                <c:pt idx="17382">
                  <c:v>293.5</c:v>
                </c:pt>
                <c:pt idx="17383">
                  <c:v>298.3</c:v>
                </c:pt>
                <c:pt idx="17384">
                  <c:v>303.60000000000002</c:v>
                </c:pt>
                <c:pt idx="17385">
                  <c:v>306.3</c:v>
                </c:pt>
                <c:pt idx="17386">
                  <c:v>301.39999999999998</c:v>
                </c:pt>
                <c:pt idx="17387">
                  <c:v>300.10000000000002</c:v>
                </c:pt>
                <c:pt idx="17388">
                  <c:v>294.8</c:v>
                </c:pt>
                <c:pt idx="17389">
                  <c:v>287.5</c:v>
                </c:pt>
                <c:pt idx="17390">
                  <c:v>302.60000000000002</c:v>
                </c:pt>
                <c:pt idx="17391">
                  <c:v>304</c:v>
                </c:pt>
                <c:pt idx="17392">
                  <c:v>300.39999999999998</c:v>
                </c:pt>
                <c:pt idx="17393">
                  <c:v>298.7</c:v>
                </c:pt>
                <c:pt idx="17394">
                  <c:v>302</c:v>
                </c:pt>
                <c:pt idx="17395">
                  <c:v>300.39999999999998</c:v>
                </c:pt>
                <c:pt idx="17396">
                  <c:v>302.39999999999998</c:v>
                </c:pt>
                <c:pt idx="17397">
                  <c:v>301</c:v>
                </c:pt>
                <c:pt idx="17398">
                  <c:v>303.3</c:v>
                </c:pt>
                <c:pt idx="17399">
                  <c:v>299.3</c:v>
                </c:pt>
                <c:pt idx="17400">
                  <c:v>292.89999999999998</c:v>
                </c:pt>
                <c:pt idx="17401">
                  <c:v>299.3</c:v>
                </c:pt>
                <c:pt idx="17402">
                  <c:v>301.7</c:v>
                </c:pt>
                <c:pt idx="17403">
                  <c:v>301</c:v>
                </c:pt>
                <c:pt idx="17404">
                  <c:v>302.3</c:v>
                </c:pt>
                <c:pt idx="17405">
                  <c:v>298.39999999999998</c:v>
                </c:pt>
                <c:pt idx="17406">
                  <c:v>298.39999999999998</c:v>
                </c:pt>
                <c:pt idx="17407">
                  <c:v>298.39999999999998</c:v>
                </c:pt>
                <c:pt idx="17408">
                  <c:v>302.3</c:v>
                </c:pt>
                <c:pt idx="17409">
                  <c:v>305.7</c:v>
                </c:pt>
                <c:pt idx="17410">
                  <c:v>305.3</c:v>
                </c:pt>
                <c:pt idx="17411">
                  <c:v>300.89999999999998</c:v>
                </c:pt>
                <c:pt idx="17412">
                  <c:v>305.7</c:v>
                </c:pt>
                <c:pt idx="17413">
                  <c:v>307.3</c:v>
                </c:pt>
                <c:pt idx="17414">
                  <c:v>307</c:v>
                </c:pt>
                <c:pt idx="17415">
                  <c:v>302.39999999999998</c:v>
                </c:pt>
                <c:pt idx="17416">
                  <c:v>307.2</c:v>
                </c:pt>
                <c:pt idx="17417">
                  <c:v>306</c:v>
                </c:pt>
                <c:pt idx="17418">
                  <c:v>305.3</c:v>
                </c:pt>
                <c:pt idx="17419">
                  <c:v>307.3</c:v>
                </c:pt>
                <c:pt idx="17420">
                  <c:v>303.7</c:v>
                </c:pt>
                <c:pt idx="17421">
                  <c:v>305.60000000000002</c:v>
                </c:pt>
                <c:pt idx="17422">
                  <c:v>307.3</c:v>
                </c:pt>
                <c:pt idx="17423">
                  <c:v>306.3</c:v>
                </c:pt>
                <c:pt idx="17424">
                  <c:v>298.5</c:v>
                </c:pt>
                <c:pt idx="17425">
                  <c:v>302.2</c:v>
                </c:pt>
                <c:pt idx="17426">
                  <c:v>304.3</c:v>
                </c:pt>
                <c:pt idx="17427">
                  <c:v>305.60000000000002</c:v>
                </c:pt>
                <c:pt idx="17428">
                  <c:v>305.3</c:v>
                </c:pt>
                <c:pt idx="17429">
                  <c:v>304</c:v>
                </c:pt>
                <c:pt idx="17430">
                  <c:v>302.7</c:v>
                </c:pt>
                <c:pt idx="17431">
                  <c:v>304.3</c:v>
                </c:pt>
                <c:pt idx="17432">
                  <c:v>299.39999999999998</c:v>
                </c:pt>
                <c:pt idx="17433">
                  <c:v>298</c:v>
                </c:pt>
                <c:pt idx="17434">
                  <c:v>294.5</c:v>
                </c:pt>
                <c:pt idx="17435">
                  <c:v>304</c:v>
                </c:pt>
                <c:pt idx="17436">
                  <c:v>304</c:v>
                </c:pt>
                <c:pt idx="17437">
                  <c:v>288.7</c:v>
                </c:pt>
                <c:pt idx="17438">
                  <c:v>301.7</c:v>
                </c:pt>
                <c:pt idx="17439">
                  <c:v>298.39999999999998</c:v>
                </c:pt>
                <c:pt idx="17440">
                  <c:v>301.3</c:v>
                </c:pt>
                <c:pt idx="17441">
                  <c:v>302.7</c:v>
                </c:pt>
                <c:pt idx="17442">
                  <c:v>298.8</c:v>
                </c:pt>
                <c:pt idx="17443">
                  <c:v>303.3</c:v>
                </c:pt>
                <c:pt idx="17444">
                  <c:v>297.7</c:v>
                </c:pt>
                <c:pt idx="17445">
                  <c:v>301</c:v>
                </c:pt>
                <c:pt idx="17446">
                  <c:v>302.3</c:v>
                </c:pt>
                <c:pt idx="17447">
                  <c:v>302.39999999999998</c:v>
                </c:pt>
                <c:pt idx="17448">
                  <c:v>300.39999999999998</c:v>
                </c:pt>
                <c:pt idx="17449">
                  <c:v>297.39999999999998</c:v>
                </c:pt>
                <c:pt idx="17450">
                  <c:v>297.39999999999998</c:v>
                </c:pt>
                <c:pt idx="17451">
                  <c:v>294.2</c:v>
                </c:pt>
                <c:pt idx="17452">
                  <c:v>300.3</c:v>
                </c:pt>
                <c:pt idx="17453">
                  <c:v>299.10000000000002</c:v>
                </c:pt>
                <c:pt idx="17454">
                  <c:v>299</c:v>
                </c:pt>
                <c:pt idx="17455">
                  <c:v>294.5</c:v>
                </c:pt>
                <c:pt idx="17456">
                  <c:v>289.60000000000002</c:v>
                </c:pt>
                <c:pt idx="17457">
                  <c:v>301.7</c:v>
                </c:pt>
                <c:pt idx="17458">
                  <c:v>300.39999999999998</c:v>
                </c:pt>
                <c:pt idx="17459">
                  <c:v>302</c:v>
                </c:pt>
                <c:pt idx="17460">
                  <c:v>302</c:v>
                </c:pt>
                <c:pt idx="17461">
                  <c:v>302.39999999999998</c:v>
                </c:pt>
                <c:pt idx="17462">
                  <c:v>301.7</c:v>
                </c:pt>
                <c:pt idx="17463">
                  <c:v>294.5</c:v>
                </c:pt>
                <c:pt idx="17464">
                  <c:v>301.3</c:v>
                </c:pt>
                <c:pt idx="17465">
                  <c:v>294</c:v>
                </c:pt>
                <c:pt idx="17466">
                  <c:v>300.7</c:v>
                </c:pt>
                <c:pt idx="17467">
                  <c:v>300.39999999999998</c:v>
                </c:pt>
                <c:pt idx="17468">
                  <c:v>288.3</c:v>
                </c:pt>
                <c:pt idx="17469">
                  <c:v>297</c:v>
                </c:pt>
                <c:pt idx="17470">
                  <c:v>294.5</c:v>
                </c:pt>
                <c:pt idx="17471">
                  <c:v>296.10000000000002</c:v>
                </c:pt>
                <c:pt idx="17472">
                  <c:v>291.5</c:v>
                </c:pt>
                <c:pt idx="17473">
                  <c:v>291.39999999999998</c:v>
                </c:pt>
                <c:pt idx="17474">
                  <c:v>297</c:v>
                </c:pt>
                <c:pt idx="17475">
                  <c:v>295.8</c:v>
                </c:pt>
                <c:pt idx="17476">
                  <c:v>297.39999999999998</c:v>
                </c:pt>
                <c:pt idx="17477">
                  <c:v>293.39999999999998</c:v>
                </c:pt>
                <c:pt idx="17478">
                  <c:v>296.7</c:v>
                </c:pt>
                <c:pt idx="17479">
                  <c:v>286.60000000000002</c:v>
                </c:pt>
                <c:pt idx="17480">
                  <c:v>290.89999999999998</c:v>
                </c:pt>
                <c:pt idx="17481">
                  <c:v>291.39999999999998</c:v>
                </c:pt>
                <c:pt idx="17482">
                  <c:v>288.5</c:v>
                </c:pt>
                <c:pt idx="17483">
                  <c:v>289.39999999999998</c:v>
                </c:pt>
                <c:pt idx="17484">
                  <c:v>296.7</c:v>
                </c:pt>
                <c:pt idx="17485">
                  <c:v>295.39999999999998</c:v>
                </c:pt>
                <c:pt idx="17486">
                  <c:v>289.7</c:v>
                </c:pt>
                <c:pt idx="17487">
                  <c:v>295.8</c:v>
                </c:pt>
                <c:pt idx="17488">
                  <c:v>283.7</c:v>
                </c:pt>
                <c:pt idx="17489">
                  <c:v>297.10000000000002</c:v>
                </c:pt>
                <c:pt idx="17490">
                  <c:v>296.39999999999998</c:v>
                </c:pt>
                <c:pt idx="17491">
                  <c:v>293.5</c:v>
                </c:pt>
                <c:pt idx="17492">
                  <c:v>294.8</c:v>
                </c:pt>
                <c:pt idx="17493">
                  <c:v>292.7</c:v>
                </c:pt>
                <c:pt idx="17494">
                  <c:v>291.5</c:v>
                </c:pt>
                <c:pt idx="17495">
                  <c:v>294.7</c:v>
                </c:pt>
                <c:pt idx="17496">
                  <c:v>296.10000000000002</c:v>
                </c:pt>
                <c:pt idx="17497">
                  <c:v>282.7</c:v>
                </c:pt>
                <c:pt idx="17498">
                  <c:v>294.8</c:v>
                </c:pt>
                <c:pt idx="17499">
                  <c:v>293.39999999999998</c:v>
                </c:pt>
                <c:pt idx="17500">
                  <c:v>296.39999999999998</c:v>
                </c:pt>
                <c:pt idx="17501">
                  <c:v>294.10000000000002</c:v>
                </c:pt>
                <c:pt idx="17502">
                  <c:v>295.39999999999998</c:v>
                </c:pt>
                <c:pt idx="17503">
                  <c:v>293.39999999999998</c:v>
                </c:pt>
                <c:pt idx="17504">
                  <c:v>295.39999999999998</c:v>
                </c:pt>
                <c:pt idx="17505">
                  <c:v>288.89999999999998</c:v>
                </c:pt>
                <c:pt idx="17506">
                  <c:v>295.3</c:v>
                </c:pt>
                <c:pt idx="17507">
                  <c:v>294.10000000000002</c:v>
                </c:pt>
                <c:pt idx="17508">
                  <c:v>294.8</c:v>
                </c:pt>
                <c:pt idx="17509">
                  <c:v>294.39999999999998</c:v>
                </c:pt>
                <c:pt idx="17510">
                  <c:v>294.39999999999998</c:v>
                </c:pt>
                <c:pt idx="17511">
                  <c:v>286.60000000000002</c:v>
                </c:pt>
                <c:pt idx="17512">
                  <c:v>295.2</c:v>
                </c:pt>
                <c:pt idx="17513">
                  <c:v>294.8</c:v>
                </c:pt>
                <c:pt idx="17514">
                  <c:v>292.10000000000002</c:v>
                </c:pt>
                <c:pt idx="17515">
                  <c:v>290.5</c:v>
                </c:pt>
                <c:pt idx="17516">
                  <c:v>296.39999999999998</c:v>
                </c:pt>
                <c:pt idx="17517">
                  <c:v>295.8</c:v>
                </c:pt>
                <c:pt idx="17518">
                  <c:v>293.39999999999998</c:v>
                </c:pt>
                <c:pt idx="17519">
                  <c:v>290.8</c:v>
                </c:pt>
                <c:pt idx="17520">
                  <c:v>294.7</c:v>
                </c:pt>
                <c:pt idx="17521">
                  <c:v>296.39999999999998</c:v>
                </c:pt>
                <c:pt idx="17522">
                  <c:v>293.10000000000002</c:v>
                </c:pt>
                <c:pt idx="17523">
                  <c:v>294.39999999999998</c:v>
                </c:pt>
                <c:pt idx="17524">
                  <c:v>292.5</c:v>
                </c:pt>
                <c:pt idx="17525">
                  <c:v>293.7</c:v>
                </c:pt>
                <c:pt idx="17526">
                  <c:v>293.8</c:v>
                </c:pt>
                <c:pt idx="17527">
                  <c:v>290.5</c:v>
                </c:pt>
                <c:pt idx="17528">
                  <c:v>283.39999999999998</c:v>
                </c:pt>
                <c:pt idx="17529">
                  <c:v>294.10000000000002</c:v>
                </c:pt>
                <c:pt idx="17530">
                  <c:v>286.60000000000002</c:v>
                </c:pt>
                <c:pt idx="17531">
                  <c:v>292.8</c:v>
                </c:pt>
                <c:pt idx="17532">
                  <c:v>293.39999999999998</c:v>
                </c:pt>
                <c:pt idx="17533">
                  <c:v>287.60000000000002</c:v>
                </c:pt>
                <c:pt idx="17534">
                  <c:v>284.2</c:v>
                </c:pt>
                <c:pt idx="17535">
                  <c:v>286.7</c:v>
                </c:pt>
                <c:pt idx="17536">
                  <c:v>284.5</c:v>
                </c:pt>
                <c:pt idx="17537">
                  <c:v>290.8</c:v>
                </c:pt>
                <c:pt idx="17538">
                  <c:v>292.7</c:v>
                </c:pt>
                <c:pt idx="17539">
                  <c:v>293.39999999999998</c:v>
                </c:pt>
                <c:pt idx="17540">
                  <c:v>293.8</c:v>
                </c:pt>
                <c:pt idx="17541">
                  <c:v>291.10000000000002</c:v>
                </c:pt>
                <c:pt idx="17542">
                  <c:v>290.39999999999998</c:v>
                </c:pt>
                <c:pt idx="17543">
                  <c:v>292.39999999999998</c:v>
                </c:pt>
                <c:pt idx="17544">
                  <c:v>292.10000000000002</c:v>
                </c:pt>
                <c:pt idx="17545">
                  <c:v>289.5</c:v>
                </c:pt>
                <c:pt idx="17546">
                  <c:v>290.10000000000002</c:v>
                </c:pt>
                <c:pt idx="17547">
                  <c:v>292.7</c:v>
                </c:pt>
                <c:pt idx="17548">
                  <c:v>292.39999999999998</c:v>
                </c:pt>
                <c:pt idx="17549">
                  <c:v>290.8</c:v>
                </c:pt>
                <c:pt idx="17550">
                  <c:v>281.60000000000002</c:v>
                </c:pt>
                <c:pt idx="17551">
                  <c:v>291.3</c:v>
                </c:pt>
                <c:pt idx="17552">
                  <c:v>291.39999999999998</c:v>
                </c:pt>
                <c:pt idx="17553">
                  <c:v>286.2</c:v>
                </c:pt>
                <c:pt idx="17554">
                  <c:v>291.3</c:v>
                </c:pt>
                <c:pt idx="17555">
                  <c:v>289.60000000000002</c:v>
                </c:pt>
                <c:pt idx="17556">
                  <c:v>288</c:v>
                </c:pt>
                <c:pt idx="17557">
                  <c:v>291.39999999999998</c:v>
                </c:pt>
                <c:pt idx="17558">
                  <c:v>281.2</c:v>
                </c:pt>
                <c:pt idx="17559">
                  <c:v>287.7</c:v>
                </c:pt>
                <c:pt idx="17560">
                  <c:v>291.5</c:v>
                </c:pt>
                <c:pt idx="17561">
                  <c:v>289.2</c:v>
                </c:pt>
                <c:pt idx="17562">
                  <c:v>289.7</c:v>
                </c:pt>
                <c:pt idx="17563">
                  <c:v>286.60000000000002</c:v>
                </c:pt>
                <c:pt idx="17564">
                  <c:v>283.39999999999998</c:v>
                </c:pt>
                <c:pt idx="17565">
                  <c:v>290.8</c:v>
                </c:pt>
                <c:pt idx="17566">
                  <c:v>292.39999999999998</c:v>
                </c:pt>
                <c:pt idx="17567">
                  <c:v>291.5</c:v>
                </c:pt>
                <c:pt idx="17568">
                  <c:v>291.39999999999998</c:v>
                </c:pt>
                <c:pt idx="17569">
                  <c:v>293.39999999999998</c:v>
                </c:pt>
                <c:pt idx="17570">
                  <c:v>289.39999999999998</c:v>
                </c:pt>
                <c:pt idx="17571">
                  <c:v>290.8</c:v>
                </c:pt>
                <c:pt idx="17572">
                  <c:v>285.60000000000002</c:v>
                </c:pt>
                <c:pt idx="17573">
                  <c:v>292.10000000000002</c:v>
                </c:pt>
                <c:pt idx="17574">
                  <c:v>284.3</c:v>
                </c:pt>
                <c:pt idx="17575">
                  <c:v>283.5</c:v>
                </c:pt>
                <c:pt idx="17576">
                  <c:v>289.2</c:v>
                </c:pt>
                <c:pt idx="17577">
                  <c:v>289.7</c:v>
                </c:pt>
                <c:pt idx="17578">
                  <c:v>283.60000000000002</c:v>
                </c:pt>
                <c:pt idx="17579">
                  <c:v>290.5</c:v>
                </c:pt>
                <c:pt idx="17580">
                  <c:v>288.5</c:v>
                </c:pt>
                <c:pt idx="17581">
                  <c:v>280.60000000000002</c:v>
                </c:pt>
                <c:pt idx="17582">
                  <c:v>285.5</c:v>
                </c:pt>
                <c:pt idx="17583">
                  <c:v>289.39999999999998</c:v>
                </c:pt>
                <c:pt idx="17584">
                  <c:v>285.60000000000002</c:v>
                </c:pt>
                <c:pt idx="17585">
                  <c:v>286.60000000000002</c:v>
                </c:pt>
                <c:pt idx="17586">
                  <c:v>285.7</c:v>
                </c:pt>
                <c:pt idx="17587">
                  <c:v>289.5</c:v>
                </c:pt>
                <c:pt idx="17588">
                  <c:v>285.8</c:v>
                </c:pt>
                <c:pt idx="17589">
                  <c:v>287.8</c:v>
                </c:pt>
                <c:pt idx="17590">
                  <c:v>290.39999999999998</c:v>
                </c:pt>
                <c:pt idx="17591">
                  <c:v>289.5</c:v>
                </c:pt>
                <c:pt idx="17592">
                  <c:v>285.5</c:v>
                </c:pt>
                <c:pt idx="17593">
                  <c:v>291.3</c:v>
                </c:pt>
                <c:pt idx="17594">
                  <c:v>286.3</c:v>
                </c:pt>
                <c:pt idx="17595">
                  <c:v>284.10000000000002</c:v>
                </c:pt>
                <c:pt idx="17596">
                  <c:v>285.5</c:v>
                </c:pt>
                <c:pt idx="17597">
                  <c:v>288.8</c:v>
                </c:pt>
                <c:pt idx="17598">
                  <c:v>287.5</c:v>
                </c:pt>
                <c:pt idx="17599">
                  <c:v>289.39999999999998</c:v>
                </c:pt>
                <c:pt idx="17600">
                  <c:v>289.5</c:v>
                </c:pt>
                <c:pt idx="17601">
                  <c:v>281.60000000000002</c:v>
                </c:pt>
                <c:pt idx="17602">
                  <c:v>289.3</c:v>
                </c:pt>
                <c:pt idx="17603">
                  <c:v>290.39999999999998</c:v>
                </c:pt>
                <c:pt idx="17604">
                  <c:v>282</c:v>
                </c:pt>
                <c:pt idx="17605">
                  <c:v>289.3</c:v>
                </c:pt>
                <c:pt idx="17606">
                  <c:v>288.10000000000002</c:v>
                </c:pt>
                <c:pt idx="17607">
                  <c:v>290.10000000000002</c:v>
                </c:pt>
                <c:pt idx="17608">
                  <c:v>290.39999999999998</c:v>
                </c:pt>
                <c:pt idx="17609">
                  <c:v>279.39999999999998</c:v>
                </c:pt>
                <c:pt idx="17610">
                  <c:v>288.10000000000002</c:v>
                </c:pt>
                <c:pt idx="17611">
                  <c:v>278.7</c:v>
                </c:pt>
                <c:pt idx="17612">
                  <c:v>289.5</c:v>
                </c:pt>
                <c:pt idx="17613">
                  <c:v>286.8</c:v>
                </c:pt>
                <c:pt idx="17614">
                  <c:v>289.39999999999998</c:v>
                </c:pt>
                <c:pt idx="17615">
                  <c:v>289.5</c:v>
                </c:pt>
                <c:pt idx="17616">
                  <c:v>282.89999999999998</c:v>
                </c:pt>
                <c:pt idx="17617">
                  <c:v>277.60000000000002</c:v>
                </c:pt>
                <c:pt idx="17618">
                  <c:v>287.89999999999998</c:v>
                </c:pt>
                <c:pt idx="17619">
                  <c:v>285.8</c:v>
                </c:pt>
                <c:pt idx="17620">
                  <c:v>285.5</c:v>
                </c:pt>
                <c:pt idx="17621">
                  <c:v>289.10000000000002</c:v>
                </c:pt>
                <c:pt idx="17622">
                  <c:v>285.89999999999998</c:v>
                </c:pt>
                <c:pt idx="17623">
                  <c:v>286.5</c:v>
                </c:pt>
                <c:pt idx="17624">
                  <c:v>286.10000000000002</c:v>
                </c:pt>
                <c:pt idx="17625">
                  <c:v>288.10000000000002</c:v>
                </c:pt>
                <c:pt idx="17626">
                  <c:v>282.60000000000002</c:v>
                </c:pt>
                <c:pt idx="17627">
                  <c:v>281.8</c:v>
                </c:pt>
                <c:pt idx="17628">
                  <c:v>288.5</c:v>
                </c:pt>
                <c:pt idx="17629">
                  <c:v>287.5</c:v>
                </c:pt>
                <c:pt idx="17630">
                  <c:v>286.5</c:v>
                </c:pt>
                <c:pt idx="17631">
                  <c:v>287.10000000000002</c:v>
                </c:pt>
                <c:pt idx="17632">
                  <c:v>284.60000000000002</c:v>
                </c:pt>
                <c:pt idx="17633">
                  <c:v>283.10000000000002</c:v>
                </c:pt>
                <c:pt idx="17634">
                  <c:v>286.5</c:v>
                </c:pt>
                <c:pt idx="17635">
                  <c:v>286.5</c:v>
                </c:pt>
                <c:pt idx="17636">
                  <c:v>286.5</c:v>
                </c:pt>
                <c:pt idx="17637">
                  <c:v>287.10000000000002</c:v>
                </c:pt>
                <c:pt idx="17638">
                  <c:v>288.5</c:v>
                </c:pt>
                <c:pt idx="17639">
                  <c:v>282</c:v>
                </c:pt>
                <c:pt idx="17640">
                  <c:v>281.7</c:v>
                </c:pt>
                <c:pt idx="17641">
                  <c:v>284.5</c:v>
                </c:pt>
                <c:pt idx="17642">
                  <c:v>287.39999999999998</c:v>
                </c:pt>
                <c:pt idx="17643">
                  <c:v>282.3</c:v>
                </c:pt>
                <c:pt idx="17644">
                  <c:v>288.3</c:v>
                </c:pt>
                <c:pt idx="17645">
                  <c:v>288.8</c:v>
                </c:pt>
                <c:pt idx="17646">
                  <c:v>286.8</c:v>
                </c:pt>
                <c:pt idx="17647">
                  <c:v>283.60000000000002</c:v>
                </c:pt>
                <c:pt idx="17648">
                  <c:v>285.2</c:v>
                </c:pt>
                <c:pt idx="17649">
                  <c:v>282.5</c:v>
                </c:pt>
                <c:pt idx="17650">
                  <c:v>283.5</c:v>
                </c:pt>
                <c:pt idx="17651">
                  <c:v>286.8</c:v>
                </c:pt>
                <c:pt idx="17652">
                  <c:v>284.2</c:v>
                </c:pt>
                <c:pt idx="17653">
                  <c:v>281.60000000000002</c:v>
                </c:pt>
                <c:pt idx="17654">
                  <c:v>288.8</c:v>
                </c:pt>
                <c:pt idx="17655">
                  <c:v>287.5</c:v>
                </c:pt>
                <c:pt idx="17656">
                  <c:v>289.39999999999998</c:v>
                </c:pt>
                <c:pt idx="17657">
                  <c:v>287.10000000000002</c:v>
                </c:pt>
                <c:pt idx="17658">
                  <c:v>281.89999999999998</c:v>
                </c:pt>
                <c:pt idx="17659">
                  <c:v>288.3</c:v>
                </c:pt>
                <c:pt idx="17660">
                  <c:v>285.8</c:v>
                </c:pt>
                <c:pt idx="17661">
                  <c:v>283.89999999999998</c:v>
                </c:pt>
                <c:pt idx="17662">
                  <c:v>284.5</c:v>
                </c:pt>
                <c:pt idx="17663">
                  <c:v>286.5</c:v>
                </c:pt>
                <c:pt idx="17664">
                  <c:v>279.3</c:v>
                </c:pt>
                <c:pt idx="17665">
                  <c:v>284.39999999999998</c:v>
                </c:pt>
                <c:pt idx="17666">
                  <c:v>283.10000000000002</c:v>
                </c:pt>
                <c:pt idx="17667">
                  <c:v>289.10000000000002</c:v>
                </c:pt>
                <c:pt idx="17668">
                  <c:v>272.89999999999998</c:v>
                </c:pt>
                <c:pt idx="17669">
                  <c:v>285.89999999999998</c:v>
                </c:pt>
                <c:pt idx="17670">
                  <c:v>286.39999999999998</c:v>
                </c:pt>
                <c:pt idx="17671">
                  <c:v>288.5</c:v>
                </c:pt>
                <c:pt idx="17672">
                  <c:v>284.39999999999998</c:v>
                </c:pt>
                <c:pt idx="17673">
                  <c:v>289.10000000000002</c:v>
                </c:pt>
                <c:pt idx="17674">
                  <c:v>288.5</c:v>
                </c:pt>
                <c:pt idx="17675">
                  <c:v>283.39999999999998</c:v>
                </c:pt>
                <c:pt idx="17676">
                  <c:v>283</c:v>
                </c:pt>
                <c:pt idx="17677">
                  <c:v>286.5</c:v>
                </c:pt>
                <c:pt idx="17678">
                  <c:v>287.10000000000002</c:v>
                </c:pt>
                <c:pt idx="17679">
                  <c:v>282.60000000000002</c:v>
                </c:pt>
                <c:pt idx="17680">
                  <c:v>286.39999999999998</c:v>
                </c:pt>
                <c:pt idx="17681">
                  <c:v>288.2</c:v>
                </c:pt>
                <c:pt idx="17682">
                  <c:v>286.8</c:v>
                </c:pt>
                <c:pt idx="17683">
                  <c:v>283.5</c:v>
                </c:pt>
                <c:pt idx="17684">
                  <c:v>286.2</c:v>
                </c:pt>
                <c:pt idx="17685">
                  <c:v>286.8</c:v>
                </c:pt>
                <c:pt idx="17686">
                  <c:v>279.7</c:v>
                </c:pt>
                <c:pt idx="17687">
                  <c:v>285.8</c:v>
                </c:pt>
                <c:pt idx="17688">
                  <c:v>284.60000000000002</c:v>
                </c:pt>
                <c:pt idx="17689">
                  <c:v>288.39999999999998</c:v>
                </c:pt>
                <c:pt idx="17690">
                  <c:v>284.5</c:v>
                </c:pt>
                <c:pt idx="17691">
                  <c:v>285.8</c:v>
                </c:pt>
                <c:pt idx="17692">
                  <c:v>282.5</c:v>
                </c:pt>
                <c:pt idx="17693">
                  <c:v>285.10000000000002</c:v>
                </c:pt>
                <c:pt idx="17694">
                  <c:v>284.5</c:v>
                </c:pt>
                <c:pt idx="17695">
                  <c:v>278.60000000000002</c:v>
                </c:pt>
                <c:pt idx="17696">
                  <c:v>281.2</c:v>
                </c:pt>
                <c:pt idx="17697">
                  <c:v>285.10000000000002</c:v>
                </c:pt>
                <c:pt idx="17698">
                  <c:v>279.7</c:v>
                </c:pt>
                <c:pt idx="17699">
                  <c:v>276.60000000000002</c:v>
                </c:pt>
                <c:pt idx="17700">
                  <c:v>279.8</c:v>
                </c:pt>
                <c:pt idx="17701">
                  <c:v>284.5</c:v>
                </c:pt>
                <c:pt idx="17702">
                  <c:v>282.60000000000002</c:v>
                </c:pt>
                <c:pt idx="17703">
                  <c:v>283.7</c:v>
                </c:pt>
                <c:pt idx="17704">
                  <c:v>288.5</c:v>
                </c:pt>
                <c:pt idx="17705">
                  <c:v>281.3</c:v>
                </c:pt>
                <c:pt idx="17706">
                  <c:v>282.39999999999998</c:v>
                </c:pt>
                <c:pt idx="17707">
                  <c:v>284.5</c:v>
                </c:pt>
                <c:pt idx="17708">
                  <c:v>283.89999999999998</c:v>
                </c:pt>
                <c:pt idx="17709">
                  <c:v>275.3</c:v>
                </c:pt>
                <c:pt idx="17710">
                  <c:v>287.2</c:v>
                </c:pt>
                <c:pt idx="17711">
                  <c:v>284.2</c:v>
                </c:pt>
                <c:pt idx="17712">
                  <c:v>285.5</c:v>
                </c:pt>
                <c:pt idx="17713">
                  <c:v>286.5</c:v>
                </c:pt>
                <c:pt idx="17714">
                  <c:v>283.5</c:v>
                </c:pt>
                <c:pt idx="17715">
                  <c:v>285.5</c:v>
                </c:pt>
                <c:pt idx="17716">
                  <c:v>284.5</c:v>
                </c:pt>
                <c:pt idx="17717">
                  <c:v>282.2</c:v>
                </c:pt>
                <c:pt idx="17718">
                  <c:v>284.8</c:v>
                </c:pt>
                <c:pt idx="17719">
                  <c:v>281.60000000000002</c:v>
                </c:pt>
                <c:pt idx="17720">
                  <c:v>276.10000000000002</c:v>
                </c:pt>
                <c:pt idx="17721">
                  <c:v>285.5</c:v>
                </c:pt>
                <c:pt idx="17722">
                  <c:v>286.5</c:v>
                </c:pt>
                <c:pt idx="17723">
                  <c:v>283.8</c:v>
                </c:pt>
                <c:pt idx="17724">
                  <c:v>284.5</c:v>
                </c:pt>
                <c:pt idx="17725">
                  <c:v>285.5</c:v>
                </c:pt>
                <c:pt idx="17726">
                  <c:v>284.3</c:v>
                </c:pt>
                <c:pt idx="17727">
                  <c:v>283.39999999999998</c:v>
                </c:pt>
                <c:pt idx="17728">
                  <c:v>283.5</c:v>
                </c:pt>
                <c:pt idx="17729">
                  <c:v>279.5</c:v>
                </c:pt>
                <c:pt idx="17730">
                  <c:v>278.3</c:v>
                </c:pt>
                <c:pt idx="17731">
                  <c:v>285.3</c:v>
                </c:pt>
                <c:pt idx="17732">
                  <c:v>280.60000000000002</c:v>
                </c:pt>
                <c:pt idx="17733">
                  <c:v>282.5</c:v>
                </c:pt>
                <c:pt idx="17734">
                  <c:v>279.60000000000002</c:v>
                </c:pt>
                <c:pt idx="17735">
                  <c:v>285.2</c:v>
                </c:pt>
                <c:pt idx="17736">
                  <c:v>282.60000000000002</c:v>
                </c:pt>
                <c:pt idx="17737">
                  <c:v>280.60000000000002</c:v>
                </c:pt>
                <c:pt idx="17738">
                  <c:v>283.2</c:v>
                </c:pt>
                <c:pt idx="17739">
                  <c:v>281.8</c:v>
                </c:pt>
                <c:pt idx="17740">
                  <c:v>283.5</c:v>
                </c:pt>
                <c:pt idx="17741">
                  <c:v>280.3</c:v>
                </c:pt>
                <c:pt idx="17742">
                  <c:v>280.10000000000002</c:v>
                </c:pt>
                <c:pt idx="17743">
                  <c:v>271.8</c:v>
                </c:pt>
                <c:pt idx="17744">
                  <c:v>282.60000000000002</c:v>
                </c:pt>
                <c:pt idx="17745">
                  <c:v>280.5</c:v>
                </c:pt>
                <c:pt idx="17746">
                  <c:v>280.5</c:v>
                </c:pt>
                <c:pt idx="17747">
                  <c:v>279</c:v>
                </c:pt>
                <c:pt idx="17748">
                  <c:v>278.10000000000002</c:v>
                </c:pt>
                <c:pt idx="17749">
                  <c:v>280.60000000000002</c:v>
                </c:pt>
                <c:pt idx="17750">
                  <c:v>282.89999999999998</c:v>
                </c:pt>
                <c:pt idx="17751">
                  <c:v>282.2</c:v>
                </c:pt>
                <c:pt idx="17752">
                  <c:v>283.5</c:v>
                </c:pt>
                <c:pt idx="17753">
                  <c:v>279.60000000000002</c:v>
                </c:pt>
                <c:pt idx="17754">
                  <c:v>279.60000000000002</c:v>
                </c:pt>
                <c:pt idx="17755">
                  <c:v>282.5</c:v>
                </c:pt>
                <c:pt idx="17756">
                  <c:v>282.5</c:v>
                </c:pt>
                <c:pt idx="17757">
                  <c:v>282.5</c:v>
                </c:pt>
                <c:pt idx="17758">
                  <c:v>284.5</c:v>
                </c:pt>
                <c:pt idx="17759">
                  <c:v>282.5</c:v>
                </c:pt>
                <c:pt idx="17760">
                  <c:v>281.8</c:v>
                </c:pt>
                <c:pt idx="17761">
                  <c:v>283.5</c:v>
                </c:pt>
                <c:pt idx="17762">
                  <c:v>282.89999999999998</c:v>
                </c:pt>
                <c:pt idx="17763">
                  <c:v>282.2</c:v>
                </c:pt>
                <c:pt idx="17764">
                  <c:v>269.89999999999998</c:v>
                </c:pt>
                <c:pt idx="17765">
                  <c:v>282.2</c:v>
                </c:pt>
                <c:pt idx="17766">
                  <c:v>282.89999999999998</c:v>
                </c:pt>
                <c:pt idx="17767">
                  <c:v>282.5</c:v>
                </c:pt>
                <c:pt idx="17768">
                  <c:v>271.8</c:v>
                </c:pt>
                <c:pt idx="17769">
                  <c:v>283.2</c:v>
                </c:pt>
                <c:pt idx="17770">
                  <c:v>271.8</c:v>
                </c:pt>
                <c:pt idx="17771">
                  <c:v>275.89999999999998</c:v>
                </c:pt>
                <c:pt idx="17772">
                  <c:v>278.5</c:v>
                </c:pt>
                <c:pt idx="17773">
                  <c:v>274.7</c:v>
                </c:pt>
                <c:pt idx="17774">
                  <c:v>279.2</c:v>
                </c:pt>
                <c:pt idx="17775">
                  <c:v>277.3</c:v>
                </c:pt>
                <c:pt idx="17776">
                  <c:v>281.5</c:v>
                </c:pt>
                <c:pt idx="17777">
                  <c:v>277.8</c:v>
                </c:pt>
                <c:pt idx="17778">
                  <c:v>279.89999999999998</c:v>
                </c:pt>
                <c:pt idx="17779">
                  <c:v>281.5</c:v>
                </c:pt>
                <c:pt idx="17780">
                  <c:v>282.5</c:v>
                </c:pt>
                <c:pt idx="17781">
                  <c:v>278.60000000000002</c:v>
                </c:pt>
                <c:pt idx="17782">
                  <c:v>270.7</c:v>
                </c:pt>
                <c:pt idx="17783">
                  <c:v>279.60000000000002</c:v>
                </c:pt>
                <c:pt idx="17784">
                  <c:v>274.89999999999998</c:v>
                </c:pt>
                <c:pt idx="17785">
                  <c:v>278.5</c:v>
                </c:pt>
                <c:pt idx="17786">
                  <c:v>278.2</c:v>
                </c:pt>
                <c:pt idx="17787">
                  <c:v>270.39999999999998</c:v>
                </c:pt>
                <c:pt idx="17788">
                  <c:v>280.39999999999998</c:v>
                </c:pt>
                <c:pt idx="17789">
                  <c:v>278.89999999999998</c:v>
                </c:pt>
                <c:pt idx="17790">
                  <c:v>277.60000000000002</c:v>
                </c:pt>
                <c:pt idx="17791">
                  <c:v>280.5</c:v>
                </c:pt>
                <c:pt idx="17792">
                  <c:v>280.5</c:v>
                </c:pt>
                <c:pt idx="17793">
                  <c:v>278.60000000000002</c:v>
                </c:pt>
                <c:pt idx="17794">
                  <c:v>281.5</c:v>
                </c:pt>
                <c:pt idx="17795">
                  <c:v>276.60000000000002</c:v>
                </c:pt>
                <c:pt idx="17796">
                  <c:v>277.2</c:v>
                </c:pt>
                <c:pt idx="17797">
                  <c:v>269.7</c:v>
                </c:pt>
                <c:pt idx="17798">
                  <c:v>272.10000000000002</c:v>
                </c:pt>
                <c:pt idx="17799">
                  <c:v>278.89999999999998</c:v>
                </c:pt>
                <c:pt idx="17800">
                  <c:v>275.60000000000002</c:v>
                </c:pt>
                <c:pt idx="17801">
                  <c:v>280.5</c:v>
                </c:pt>
                <c:pt idx="17802">
                  <c:v>281.2</c:v>
                </c:pt>
                <c:pt idx="17803">
                  <c:v>273.7</c:v>
                </c:pt>
                <c:pt idx="17804">
                  <c:v>277.8</c:v>
                </c:pt>
                <c:pt idx="17805">
                  <c:v>279.2</c:v>
                </c:pt>
                <c:pt idx="17806">
                  <c:v>274.7</c:v>
                </c:pt>
                <c:pt idx="17807">
                  <c:v>279.2</c:v>
                </c:pt>
                <c:pt idx="17808">
                  <c:v>278.60000000000002</c:v>
                </c:pt>
                <c:pt idx="17809">
                  <c:v>277.60000000000002</c:v>
                </c:pt>
                <c:pt idx="17810">
                  <c:v>279.89999999999998</c:v>
                </c:pt>
                <c:pt idx="17811">
                  <c:v>279.89999999999998</c:v>
                </c:pt>
                <c:pt idx="17812">
                  <c:v>274.7</c:v>
                </c:pt>
                <c:pt idx="17813">
                  <c:v>274.3</c:v>
                </c:pt>
                <c:pt idx="17814">
                  <c:v>277.5</c:v>
                </c:pt>
                <c:pt idx="17815">
                  <c:v>277.60000000000002</c:v>
                </c:pt>
                <c:pt idx="17816">
                  <c:v>274.5</c:v>
                </c:pt>
                <c:pt idx="17817">
                  <c:v>273.39999999999998</c:v>
                </c:pt>
                <c:pt idx="17818">
                  <c:v>278.5</c:v>
                </c:pt>
                <c:pt idx="17819">
                  <c:v>278.89999999999998</c:v>
                </c:pt>
                <c:pt idx="17820">
                  <c:v>279.60000000000002</c:v>
                </c:pt>
                <c:pt idx="17821">
                  <c:v>263.89999999999998</c:v>
                </c:pt>
                <c:pt idx="17822">
                  <c:v>275.3</c:v>
                </c:pt>
                <c:pt idx="17823">
                  <c:v>275.89999999999998</c:v>
                </c:pt>
                <c:pt idx="17824">
                  <c:v>276.60000000000002</c:v>
                </c:pt>
                <c:pt idx="17825">
                  <c:v>275</c:v>
                </c:pt>
                <c:pt idx="17826">
                  <c:v>271.60000000000002</c:v>
                </c:pt>
                <c:pt idx="17827">
                  <c:v>277.5</c:v>
                </c:pt>
                <c:pt idx="17828">
                  <c:v>277.89999999999998</c:v>
                </c:pt>
                <c:pt idx="17829">
                  <c:v>277.89999999999998</c:v>
                </c:pt>
                <c:pt idx="17830">
                  <c:v>278.60000000000002</c:v>
                </c:pt>
                <c:pt idx="17831">
                  <c:v>270.2</c:v>
                </c:pt>
                <c:pt idx="17832">
                  <c:v>268.5</c:v>
                </c:pt>
                <c:pt idx="17833">
                  <c:v>270.5</c:v>
                </c:pt>
                <c:pt idx="17834">
                  <c:v>268.2</c:v>
                </c:pt>
                <c:pt idx="17835">
                  <c:v>276.89999999999998</c:v>
                </c:pt>
                <c:pt idx="17836">
                  <c:v>277.60000000000002</c:v>
                </c:pt>
                <c:pt idx="17837">
                  <c:v>276.5</c:v>
                </c:pt>
                <c:pt idx="17838">
                  <c:v>277.3</c:v>
                </c:pt>
                <c:pt idx="17839">
                  <c:v>277.60000000000002</c:v>
                </c:pt>
                <c:pt idx="17840">
                  <c:v>277</c:v>
                </c:pt>
                <c:pt idx="17841">
                  <c:v>275.5</c:v>
                </c:pt>
                <c:pt idx="17842">
                  <c:v>273.60000000000002</c:v>
                </c:pt>
                <c:pt idx="17843">
                  <c:v>271.2</c:v>
                </c:pt>
                <c:pt idx="17844">
                  <c:v>276.60000000000002</c:v>
                </c:pt>
                <c:pt idx="17845">
                  <c:v>278.5</c:v>
                </c:pt>
                <c:pt idx="17846">
                  <c:v>275.89999999999998</c:v>
                </c:pt>
                <c:pt idx="17847">
                  <c:v>275.89999999999998</c:v>
                </c:pt>
                <c:pt idx="17848">
                  <c:v>264.7</c:v>
                </c:pt>
                <c:pt idx="17849">
                  <c:v>275.2</c:v>
                </c:pt>
                <c:pt idx="17850">
                  <c:v>276.60000000000002</c:v>
                </c:pt>
                <c:pt idx="17851">
                  <c:v>277.60000000000002</c:v>
                </c:pt>
                <c:pt idx="17852">
                  <c:v>274.89999999999998</c:v>
                </c:pt>
                <c:pt idx="17853">
                  <c:v>276.2</c:v>
                </c:pt>
                <c:pt idx="17854">
                  <c:v>274.60000000000002</c:v>
                </c:pt>
                <c:pt idx="17855">
                  <c:v>276.60000000000002</c:v>
                </c:pt>
                <c:pt idx="17856">
                  <c:v>275.3</c:v>
                </c:pt>
                <c:pt idx="17857">
                  <c:v>276.5</c:v>
                </c:pt>
                <c:pt idx="17858">
                  <c:v>273.89999999999998</c:v>
                </c:pt>
                <c:pt idx="17859">
                  <c:v>275.2</c:v>
                </c:pt>
                <c:pt idx="17860">
                  <c:v>264.8</c:v>
                </c:pt>
                <c:pt idx="17861">
                  <c:v>268.5</c:v>
                </c:pt>
                <c:pt idx="17862">
                  <c:v>275.3</c:v>
                </c:pt>
                <c:pt idx="17863">
                  <c:v>275.60000000000002</c:v>
                </c:pt>
                <c:pt idx="17864">
                  <c:v>270</c:v>
                </c:pt>
                <c:pt idx="17865">
                  <c:v>268.60000000000002</c:v>
                </c:pt>
                <c:pt idx="17866">
                  <c:v>266.7</c:v>
                </c:pt>
                <c:pt idx="17867">
                  <c:v>267.89999999999998</c:v>
                </c:pt>
                <c:pt idx="17868">
                  <c:v>268.7</c:v>
                </c:pt>
                <c:pt idx="17869">
                  <c:v>275.39999999999998</c:v>
                </c:pt>
                <c:pt idx="17870">
                  <c:v>270.10000000000002</c:v>
                </c:pt>
                <c:pt idx="17871">
                  <c:v>271.8</c:v>
                </c:pt>
                <c:pt idx="17872">
                  <c:v>272.60000000000002</c:v>
                </c:pt>
                <c:pt idx="17873">
                  <c:v>266.89999999999998</c:v>
                </c:pt>
                <c:pt idx="17874">
                  <c:v>271</c:v>
                </c:pt>
                <c:pt idx="17875">
                  <c:v>264.7</c:v>
                </c:pt>
                <c:pt idx="17876">
                  <c:v>272.60000000000002</c:v>
                </c:pt>
                <c:pt idx="17877">
                  <c:v>273.89999999999998</c:v>
                </c:pt>
                <c:pt idx="17878">
                  <c:v>272.60000000000002</c:v>
                </c:pt>
                <c:pt idx="17879">
                  <c:v>265.60000000000002</c:v>
                </c:pt>
                <c:pt idx="17880">
                  <c:v>265.8</c:v>
                </c:pt>
                <c:pt idx="17881">
                  <c:v>267.10000000000002</c:v>
                </c:pt>
                <c:pt idx="17882">
                  <c:v>271.60000000000002</c:v>
                </c:pt>
                <c:pt idx="17883">
                  <c:v>272.89999999999998</c:v>
                </c:pt>
                <c:pt idx="17884">
                  <c:v>270.7</c:v>
                </c:pt>
                <c:pt idx="17885">
                  <c:v>269.89999999999998</c:v>
                </c:pt>
                <c:pt idx="17886">
                  <c:v>272.60000000000002</c:v>
                </c:pt>
                <c:pt idx="17887">
                  <c:v>269.7</c:v>
                </c:pt>
                <c:pt idx="17888">
                  <c:v>269.3</c:v>
                </c:pt>
                <c:pt idx="17889">
                  <c:v>260.8</c:v>
                </c:pt>
                <c:pt idx="17890">
                  <c:v>269.39999999999998</c:v>
                </c:pt>
                <c:pt idx="17891">
                  <c:v>265.10000000000002</c:v>
                </c:pt>
                <c:pt idx="17892">
                  <c:v>266.2</c:v>
                </c:pt>
                <c:pt idx="17893">
                  <c:v>271.60000000000002</c:v>
                </c:pt>
                <c:pt idx="17894">
                  <c:v>264.3</c:v>
                </c:pt>
                <c:pt idx="17895">
                  <c:v>268.89999999999998</c:v>
                </c:pt>
                <c:pt idx="17896">
                  <c:v>270.60000000000002</c:v>
                </c:pt>
                <c:pt idx="17897">
                  <c:v>267.89999999999998</c:v>
                </c:pt>
                <c:pt idx="17898">
                  <c:v>268.7</c:v>
                </c:pt>
                <c:pt idx="17899">
                  <c:v>271.60000000000002</c:v>
                </c:pt>
                <c:pt idx="17900">
                  <c:v>267.10000000000002</c:v>
                </c:pt>
                <c:pt idx="17901">
                  <c:v>265</c:v>
                </c:pt>
                <c:pt idx="17902">
                  <c:v>269.60000000000002</c:v>
                </c:pt>
                <c:pt idx="17903">
                  <c:v>268</c:v>
                </c:pt>
                <c:pt idx="17904">
                  <c:v>266.10000000000002</c:v>
                </c:pt>
                <c:pt idx="17905">
                  <c:v>270.5</c:v>
                </c:pt>
                <c:pt idx="17906">
                  <c:v>268</c:v>
                </c:pt>
                <c:pt idx="17907">
                  <c:v>267.3</c:v>
                </c:pt>
                <c:pt idx="17908">
                  <c:v>269.60000000000002</c:v>
                </c:pt>
                <c:pt idx="17909">
                  <c:v>264.5</c:v>
                </c:pt>
                <c:pt idx="17910">
                  <c:v>265.5</c:v>
                </c:pt>
                <c:pt idx="17911">
                  <c:v>266.7</c:v>
                </c:pt>
                <c:pt idx="17912">
                  <c:v>268.39999999999998</c:v>
                </c:pt>
                <c:pt idx="17913">
                  <c:v>266.89999999999998</c:v>
                </c:pt>
                <c:pt idx="17914">
                  <c:v>262.7</c:v>
                </c:pt>
                <c:pt idx="17915">
                  <c:v>267.3</c:v>
                </c:pt>
                <c:pt idx="17916">
                  <c:v>268</c:v>
                </c:pt>
                <c:pt idx="17917">
                  <c:v>267.60000000000002</c:v>
                </c:pt>
                <c:pt idx="17918">
                  <c:v>268.60000000000002</c:v>
                </c:pt>
                <c:pt idx="17919">
                  <c:v>260.8</c:v>
                </c:pt>
                <c:pt idx="17920">
                  <c:v>266.5</c:v>
                </c:pt>
                <c:pt idx="17921">
                  <c:v>268.60000000000002</c:v>
                </c:pt>
                <c:pt idx="17922">
                  <c:v>266.7</c:v>
                </c:pt>
                <c:pt idx="17923">
                  <c:v>267.60000000000002</c:v>
                </c:pt>
                <c:pt idx="17924">
                  <c:v>267.3</c:v>
                </c:pt>
                <c:pt idx="17925">
                  <c:v>266.7</c:v>
                </c:pt>
                <c:pt idx="17926">
                  <c:v>260.8</c:v>
                </c:pt>
                <c:pt idx="17927">
                  <c:v>262.7</c:v>
                </c:pt>
                <c:pt idx="17928">
                  <c:v>264.7</c:v>
                </c:pt>
                <c:pt idx="17929">
                  <c:v>263.7</c:v>
                </c:pt>
                <c:pt idx="17930">
                  <c:v>262.7</c:v>
                </c:pt>
                <c:pt idx="17931">
                  <c:v>264</c:v>
                </c:pt>
                <c:pt idx="17932">
                  <c:v>257.8</c:v>
                </c:pt>
                <c:pt idx="17933">
                  <c:v>266</c:v>
                </c:pt>
                <c:pt idx="17934">
                  <c:v>266</c:v>
                </c:pt>
                <c:pt idx="17935">
                  <c:v>264.7</c:v>
                </c:pt>
                <c:pt idx="17936">
                  <c:v>266</c:v>
                </c:pt>
                <c:pt idx="17937">
                  <c:v>263.39999999999998</c:v>
                </c:pt>
                <c:pt idx="17938">
                  <c:v>265.60000000000002</c:v>
                </c:pt>
                <c:pt idx="17939">
                  <c:v>267.60000000000002</c:v>
                </c:pt>
                <c:pt idx="17940">
                  <c:v>267</c:v>
                </c:pt>
                <c:pt idx="17941">
                  <c:v>265.7</c:v>
                </c:pt>
                <c:pt idx="17942">
                  <c:v>265.3</c:v>
                </c:pt>
                <c:pt idx="17943">
                  <c:v>264.7</c:v>
                </c:pt>
                <c:pt idx="17944">
                  <c:v>258.8</c:v>
                </c:pt>
                <c:pt idx="17945">
                  <c:v>260.7</c:v>
                </c:pt>
                <c:pt idx="17946">
                  <c:v>258.10000000000002</c:v>
                </c:pt>
                <c:pt idx="17947">
                  <c:v>261.60000000000002</c:v>
                </c:pt>
                <c:pt idx="17948">
                  <c:v>262.39999999999998</c:v>
                </c:pt>
                <c:pt idx="17949">
                  <c:v>263</c:v>
                </c:pt>
                <c:pt idx="17950">
                  <c:v>259.8</c:v>
                </c:pt>
                <c:pt idx="17951">
                  <c:v>260.10000000000002</c:v>
                </c:pt>
                <c:pt idx="17952">
                  <c:v>253.5</c:v>
                </c:pt>
                <c:pt idx="17953">
                  <c:v>259.60000000000002</c:v>
                </c:pt>
                <c:pt idx="17954">
                  <c:v>261.7</c:v>
                </c:pt>
                <c:pt idx="17955">
                  <c:v>261.10000000000002</c:v>
                </c:pt>
                <c:pt idx="17956">
                  <c:v>251.9</c:v>
                </c:pt>
                <c:pt idx="17957">
                  <c:v>256.8</c:v>
                </c:pt>
                <c:pt idx="17958">
                  <c:v>258</c:v>
                </c:pt>
                <c:pt idx="17959">
                  <c:v>261.7</c:v>
                </c:pt>
                <c:pt idx="17960">
                  <c:v>257.39999999999998</c:v>
                </c:pt>
                <c:pt idx="17961">
                  <c:v>258.7</c:v>
                </c:pt>
                <c:pt idx="17962">
                  <c:v>257.8</c:v>
                </c:pt>
                <c:pt idx="17963">
                  <c:v>253.8</c:v>
                </c:pt>
                <c:pt idx="17964">
                  <c:v>255.7</c:v>
                </c:pt>
                <c:pt idx="17965">
                  <c:v>252.8</c:v>
                </c:pt>
                <c:pt idx="17966">
                  <c:v>258.7</c:v>
                </c:pt>
                <c:pt idx="17967">
                  <c:v>255.5</c:v>
                </c:pt>
                <c:pt idx="17968">
                  <c:v>256.7</c:v>
                </c:pt>
                <c:pt idx="17969">
                  <c:v>256.8</c:v>
                </c:pt>
                <c:pt idx="17970">
                  <c:v>250.8</c:v>
                </c:pt>
                <c:pt idx="17971">
                  <c:v>255.6</c:v>
                </c:pt>
                <c:pt idx="17972">
                  <c:v>253.8</c:v>
                </c:pt>
                <c:pt idx="17973">
                  <c:v>254.4</c:v>
                </c:pt>
                <c:pt idx="17974">
                  <c:v>249.9</c:v>
                </c:pt>
                <c:pt idx="17975">
                  <c:v>251.8</c:v>
                </c:pt>
                <c:pt idx="17976">
                  <c:v>248.5</c:v>
                </c:pt>
                <c:pt idx="17977">
                  <c:v>253.7</c:v>
                </c:pt>
                <c:pt idx="17978">
                  <c:v>251.5</c:v>
                </c:pt>
                <c:pt idx="17979">
                  <c:v>252.1</c:v>
                </c:pt>
                <c:pt idx="17980">
                  <c:v>252.8</c:v>
                </c:pt>
                <c:pt idx="17981">
                  <c:v>251.5</c:v>
                </c:pt>
                <c:pt idx="17982">
                  <c:v>251.5</c:v>
                </c:pt>
                <c:pt idx="17983">
                  <c:v>248.9</c:v>
                </c:pt>
                <c:pt idx="17984">
                  <c:v>248.8</c:v>
                </c:pt>
                <c:pt idx="17985">
                  <c:v>249.4</c:v>
                </c:pt>
                <c:pt idx="17986">
                  <c:v>252.7</c:v>
                </c:pt>
                <c:pt idx="17987">
                  <c:v>250.8</c:v>
                </c:pt>
                <c:pt idx="17988">
                  <c:v>251.4</c:v>
                </c:pt>
                <c:pt idx="17989">
                  <c:v>246.9</c:v>
                </c:pt>
                <c:pt idx="17990">
                  <c:v>250.8</c:v>
                </c:pt>
                <c:pt idx="17991">
                  <c:v>250.1</c:v>
                </c:pt>
                <c:pt idx="17992">
                  <c:v>250.8</c:v>
                </c:pt>
                <c:pt idx="17993">
                  <c:v>247.9</c:v>
                </c:pt>
                <c:pt idx="17994">
                  <c:v>247.7</c:v>
                </c:pt>
                <c:pt idx="17995">
                  <c:v>249.8</c:v>
                </c:pt>
                <c:pt idx="17996">
                  <c:v>249.5</c:v>
                </c:pt>
                <c:pt idx="17997">
                  <c:v>249.4</c:v>
                </c:pt>
                <c:pt idx="17998">
                  <c:v>249.8</c:v>
                </c:pt>
                <c:pt idx="17999">
                  <c:v>245</c:v>
                </c:pt>
                <c:pt idx="18000">
                  <c:v>237.6</c:v>
                </c:pt>
                <c:pt idx="18001">
                  <c:v>238.9</c:v>
                </c:pt>
                <c:pt idx="18002">
                  <c:v>249.5</c:v>
                </c:pt>
                <c:pt idx="18003">
                  <c:v>243.6</c:v>
                </c:pt>
                <c:pt idx="18004">
                  <c:v>244.8</c:v>
                </c:pt>
                <c:pt idx="18005">
                  <c:v>247.5</c:v>
                </c:pt>
                <c:pt idx="18006">
                  <c:v>246.2</c:v>
                </c:pt>
                <c:pt idx="18007">
                  <c:v>242.9</c:v>
                </c:pt>
                <c:pt idx="18008">
                  <c:v>246.2</c:v>
                </c:pt>
                <c:pt idx="18009">
                  <c:v>245.5</c:v>
                </c:pt>
                <c:pt idx="18010">
                  <c:v>246.8</c:v>
                </c:pt>
                <c:pt idx="18011">
                  <c:v>246.2</c:v>
                </c:pt>
                <c:pt idx="18012">
                  <c:v>244.2</c:v>
                </c:pt>
                <c:pt idx="18013">
                  <c:v>242.9</c:v>
                </c:pt>
                <c:pt idx="18014">
                  <c:v>240.2</c:v>
                </c:pt>
                <c:pt idx="18015">
                  <c:v>241.5</c:v>
                </c:pt>
                <c:pt idx="18016">
                  <c:v>244.8</c:v>
                </c:pt>
                <c:pt idx="18017">
                  <c:v>243.2</c:v>
                </c:pt>
                <c:pt idx="18018">
                  <c:v>239.3</c:v>
                </c:pt>
                <c:pt idx="18019">
                  <c:v>241.8</c:v>
                </c:pt>
                <c:pt idx="18020">
                  <c:v>242.9</c:v>
                </c:pt>
                <c:pt idx="18021">
                  <c:v>242.9</c:v>
                </c:pt>
                <c:pt idx="18022">
                  <c:v>239.9</c:v>
                </c:pt>
                <c:pt idx="18023">
                  <c:v>239.5</c:v>
                </c:pt>
                <c:pt idx="18024">
                  <c:v>241.6</c:v>
                </c:pt>
                <c:pt idx="18025">
                  <c:v>232.1</c:v>
                </c:pt>
                <c:pt idx="18026">
                  <c:v>239.9</c:v>
                </c:pt>
                <c:pt idx="18027">
                  <c:v>239.3</c:v>
                </c:pt>
                <c:pt idx="18028">
                  <c:v>236.9</c:v>
                </c:pt>
                <c:pt idx="18029">
                  <c:v>236</c:v>
                </c:pt>
                <c:pt idx="18030">
                  <c:v>235.9</c:v>
                </c:pt>
                <c:pt idx="18031">
                  <c:v>239.9</c:v>
                </c:pt>
                <c:pt idx="18032">
                  <c:v>238.6</c:v>
                </c:pt>
                <c:pt idx="18033">
                  <c:v>238.6</c:v>
                </c:pt>
                <c:pt idx="18034">
                  <c:v>236</c:v>
                </c:pt>
                <c:pt idx="18035">
                  <c:v>238.3</c:v>
                </c:pt>
                <c:pt idx="18036">
                  <c:v>231.1</c:v>
                </c:pt>
                <c:pt idx="18037">
                  <c:v>237.8</c:v>
                </c:pt>
                <c:pt idx="18038">
                  <c:v>237.3</c:v>
                </c:pt>
                <c:pt idx="18039">
                  <c:v>236.5</c:v>
                </c:pt>
                <c:pt idx="18040">
                  <c:v>238.9</c:v>
                </c:pt>
                <c:pt idx="18041">
                  <c:v>235.6</c:v>
                </c:pt>
                <c:pt idx="18042">
                  <c:v>230.4</c:v>
                </c:pt>
                <c:pt idx="18043">
                  <c:v>236.8</c:v>
                </c:pt>
                <c:pt idx="18044">
                  <c:v>235.3</c:v>
                </c:pt>
                <c:pt idx="18045">
                  <c:v>236.6</c:v>
                </c:pt>
                <c:pt idx="18046">
                  <c:v>234</c:v>
                </c:pt>
                <c:pt idx="18047">
                  <c:v>231.6</c:v>
                </c:pt>
                <c:pt idx="18048">
                  <c:v>230.4</c:v>
                </c:pt>
                <c:pt idx="18049">
                  <c:v>237.8</c:v>
                </c:pt>
                <c:pt idx="18050">
                  <c:v>234.6</c:v>
                </c:pt>
                <c:pt idx="18051">
                  <c:v>233.9</c:v>
                </c:pt>
                <c:pt idx="18052">
                  <c:v>233.9</c:v>
                </c:pt>
                <c:pt idx="18053">
                  <c:v>236.9</c:v>
                </c:pt>
                <c:pt idx="18054">
                  <c:v>236.3</c:v>
                </c:pt>
                <c:pt idx="18055">
                  <c:v>228.1</c:v>
                </c:pt>
                <c:pt idx="18056">
                  <c:v>236.6</c:v>
                </c:pt>
                <c:pt idx="18057">
                  <c:v>236.6</c:v>
                </c:pt>
                <c:pt idx="18058">
                  <c:v>234</c:v>
                </c:pt>
                <c:pt idx="18059">
                  <c:v>228.6</c:v>
                </c:pt>
                <c:pt idx="18060">
                  <c:v>233.2</c:v>
                </c:pt>
                <c:pt idx="18061">
                  <c:v>237.9</c:v>
                </c:pt>
                <c:pt idx="18062">
                  <c:v>236.9</c:v>
                </c:pt>
                <c:pt idx="18063">
                  <c:v>229.8</c:v>
                </c:pt>
                <c:pt idx="18064">
                  <c:v>235.8</c:v>
                </c:pt>
                <c:pt idx="18065">
                  <c:v>236.3</c:v>
                </c:pt>
                <c:pt idx="18066">
                  <c:v>236.9</c:v>
                </c:pt>
                <c:pt idx="18067">
                  <c:v>236.9</c:v>
                </c:pt>
                <c:pt idx="18068">
                  <c:v>236.9</c:v>
                </c:pt>
                <c:pt idx="18069">
                  <c:v>236.3</c:v>
                </c:pt>
                <c:pt idx="18070">
                  <c:v>234</c:v>
                </c:pt>
                <c:pt idx="18071">
                  <c:v>226.9</c:v>
                </c:pt>
                <c:pt idx="18072">
                  <c:v>234.9</c:v>
                </c:pt>
                <c:pt idx="18073">
                  <c:v>229.1</c:v>
                </c:pt>
                <c:pt idx="18074">
                  <c:v>232.3</c:v>
                </c:pt>
                <c:pt idx="18075">
                  <c:v>233.6</c:v>
                </c:pt>
                <c:pt idx="18076">
                  <c:v>236.9</c:v>
                </c:pt>
                <c:pt idx="18077">
                  <c:v>236.9</c:v>
                </c:pt>
                <c:pt idx="18078">
                  <c:v>238.9</c:v>
                </c:pt>
                <c:pt idx="18079">
                  <c:v>227.1</c:v>
                </c:pt>
                <c:pt idx="18080">
                  <c:v>238.6</c:v>
                </c:pt>
                <c:pt idx="18081">
                  <c:v>238.6</c:v>
                </c:pt>
                <c:pt idx="18082">
                  <c:v>239.9</c:v>
                </c:pt>
                <c:pt idx="18083">
                  <c:v>236.9</c:v>
                </c:pt>
                <c:pt idx="18084">
                  <c:v>237.6</c:v>
                </c:pt>
                <c:pt idx="18085">
                  <c:v>238.9</c:v>
                </c:pt>
                <c:pt idx="18086">
                  <c:v>238.6</c:v>
                </c:pt>
                <c:pt idx="18087">
                  <c:v>237.9</c:v>
                </c:pt>
                <c:pt idx="18088">
                  <c:v>236.9</c:v>
                </c:pt>
                <c:pt idx="18089">
                  <c:v>236.6</c:v>
                </c:pt>
                <c:pt idx="18090">
                  <c:v>236</c:v>
                </c:pt>
                <c:pt idx="18091">
                  <c:v>238.9</c:v>
                </c:pt>
                <c:pt idx="18092">
                  <c:v>231</c:v>
                </c:pt>
                <c:pt idx="18093">
                  <c:v>233.5</c:v>
                </c:pt>
                <c:pt idx="18094">
                  <c:v>234</c:v>
                </c:pt>
                <c:pt idx="18095">
                  <c:v>237.9</c:v>
                </c:pt>
                <c:pt idx="18096">
                  <c:v>234</c:v>
                </c:pt>
                <c:pt idx="18097">
                  <c:v>239.8</c:v>
                </c:pt>
                <c:pt idx="18098">
                  <c:v>238.9</c:v>
                </c:pt>
                <c:pt idx="18099">
                  <c:v>238.9</c:v>
                </c:pt>
                <c:pt idx="18100">
                  <c:v>236.9</c:v>
                </c:pt>
                <c:pt idx="18101">
                  <c:v>235.6</c:v>
                </c:pt>
                <c:pt idx="18102">
                  <c:v>236.2</c:v>
                </c:pt>
                <c:pt idx="18103">
                  <c:v>236.9</c:v>
                </c:pt>
                <c:pt idx="18104">
                  <c:v>236.6</c:v>
                </c:pt>
                <c:pt idx="18105">
                  <c:v>235.3</c:v>
                </c:pt>
                <c:pt idx="18106">
                  <c:v>237.9</c:v>
                </c:pt>
                <c:pt idx="18107">
                  <c:v>238.2</c:v>
                </c:pt>
                <c:pt idx="18108">
                  <c:v>238.9</c:v>
                </c:pt>
                <c:pt idx="18109">
                  <c:v>239.9</c:v>
                </c:pt>
                <c:pt idx="18110">
                  <c:v>234.9</c:v>
                </c:pt>
                <c:pt idx="18111">
                  <c:v>237</c:v>
                </c:pt>
                <c:pt idx="18112">
                  <c:v>239.8</c:v>
                </c:pt>
                <c:pt idx="18113">
                  <c:v>239.5</c:v>
                </c:pt>
                <c:pt idx="18114">
                  <c:v>240.9</c:v>
                </c:pt>
                <c:pt idx="18115">
                  <c:v>241.9</c:v>
                </c:pt>
                <c:pt idx="18116">
                  <c:v>231.5</c:v>
                </c:pt>
                <c:pt idx="18117">
                  <c:v>239.6</c:v>
                </c:pt>
                <c:pt idx="18118">
                  <c:v>236</c:v>
                </c:pt>
                <c:pt idx="18119">
                  <c:v>241.6</c:v>
                </c:pt>
                <c:pt idx="18120">
                  <c:v>240.9</c:v>
                </c:pt>
                <c:pt idx="18121">
                  <c:v>236</c:v>
                </c:pt>
                <c:pt idx="18122">
                  <c:v>235.2</c:v>
                </c:pt>
                <c:pt idx="18123">
                  <c:v>239.3</c:v>
                </c:pt>
                <c:pt idx="18124">
                  <c:v>237.9</c:v>
                </c:pt>
                <c:pt idx="18125">
                  <c:v>232.7</c:v>
                </c:pt>
                <c:pt idx="18126">
                  <c:v>234.5</c:v>
                </c:pt>
                <c:pt idx="18127">
                  <c:v>239.9</c:v>
                </c:pt>
                <c:pt idx="18128">
                  <c:v>237.7</c:v>
                </c:pt>
                <c:pt idx="18129">
                  <c:v>234.2</c:v>
                </c:pt>
                <c:pt idx="18130">
                  <c:v>235.9</c:v>
                </c:pt>
                <c:pt idx="18131">
                  <c:v>237.5</c:v>
                </c:pt>
                <c:pt idx="18132">
                  <c:v>239.6</c:v>
                </c:pt>
                <c:pt idx="18133">
                  <c:v>244.8</c:v>
                </c:pt>
                <c:pt idx="18134">
                  <c:v>241.3</c:v>
                </c:pt>
                <c:pt idx="18135">
                  <c:v>241.1</c:v>
                </c:pt>
                <c:pt idx="18136">
                  <c:v>242.9</c:v>
                </c:pt>
                <c:pt idx="18137">
                  <c:v>243.2</c:v>
                </c:pt>
                <c:pt idx="18138">
                  <c:v>239.3</c:v>
                </c:pt>
                <c:pt idx="18139">
                  <c:v>239.9</c:v>
                </c:pt>
                <c:pt idx="18140">
                  <c:v>237.2</c:v>
                </c:pt>
                <c:pt idx="18141">
                  <c:v>239.2</c:v>
                </c:pt>
                <c:pt idx="18142">
                  <c:v>240.9</c:v>
                </c:pt>
                <c:pt idx="18143">
                  <c:v>239.4</c:v>
                </c:pt>
                <c:pt idx="18144">
                  <c:v>239.1</c:v>
                </c:pt>
                <c:pt idx="18145">
                  <c:v>239.9</c:v>
                </c:pt>
                <c:pt idx="18146">
                  <c:v>242.3</c:v>
                </c:pt>
                <c:pt idx="18147">
                  <c:v>242.1</c:v>
                </c:pt>
                <c:pt idx="18148">
                  <c:v>246.8</c:v>
                </c:pt>
                <c:pt idx="18149">
                  <c:v>246.2</c:v>
                </c:pt>
                <c:pt idx="18150">
                  <c:v>239.6</c:v>
                </c:pt>
                <c:pt idx="18151">
                  <c:v>247.6</c:v>
                </c:pt>
                <c:pt idx="18152">
                  <c:v>244.3</c:v>
                </c:pt>
                <c:pt idx="18153">
                  <c:v>241.5</c:v>
                </c:pt>
                <c:pt idx="18154">
                  <c:v>244.8</c:v>
                </c:pt>
                <c:pt idx="18155">
                  <c:v>242</c:v>
                </c:pt>
                <c:pt idx="18156">
                  <c:v>240.4</c:v>
                </c:pt>
                <c:pt idx="18157">
                  <c:v>245.8</c:v>
                </c:pt>
                <c:pt idx="18158">
                  <c:v>244.2</c:v>
                </c:pt>
                <c:pt idx="18159">
                  <c:v>244.8</c:v>
                </c:pt>
                <c:pt idx="18160">
                  <c:v>246.8</c:v>
                </c:pt>
                <c:pt idx="18161">
                  <c:v>238.5</c:v>
                </c:pt>
                <c:pt idx="18162">
                  <c:v>244.5</c:v>
                </c:pt>
                <c:pt idx="18163">
                  <c:v>245.8</c:v>
                </c:pt>
                <c:pt idx="18164">
                  <c:v>242.9</c:v>
                </c:pt>
                <c:pt idx="18165">
                  <c:v>244.2</c:v>
                </c:pt>
                <c:pt idx="18166">
                  <c:v>247.8</c:v>
                </c:pt>
                <c:pt idx="18167">
                  <c:v>243.8</c:v>
                </c:pt>
                <c:pt idx="18168">
                  <c:v>247.1</c:v>
                </c:pt>
                <c:pt idx="18169">
                  <c:v>243.9</c:v>
                </c:pt>
                <c:pt idx="18170">
                  <c:v>248.2</c:v>
                </c:pt>
                <c:pt idx="18171">
                  <c:v>247.5</c:v>
                </c:pt>
                <c:pt idx="18172">
                  <c:v>244.9</c:v>
                </c:pt>
                <c:pt idx="18173">
                  <c:v>244.9</c:v>
                </c:pt>
                <c:pt idx="18174">
                  <c:v>245.5</c:v>
                </c:pt>
                <c:pt idx="18175">
                  <c:v>246.8</c:v>
                </c:pt>
                <c:pt idx="18176">
                  <c:v>247.5</c:v>
                </c:pt>
                <c:pt idx="18177">
                  <c:v>246.2</c:v>
                </c:pt>
                <c:pt idx="18178">
                  <c:v>244.9</c:v>
                </c:pt>
                <c:pt idx="18179">
                  <c:v>242.5</c:v>
                </c:pt>
                <c:pt idx="18180">
                  <c:v>241.3</c:v>
                </c:pt>
                <c:pt idx="18181">
                  <c:v>244.8</c:v>
                </c:pt>
                <c:pt idx="18182">
                  <c:v>243.9</c:v>
                </c:pt>
                <c:pt idx="18183">
                  <c:v>243.2</c:v>
                </c:pt>
                <c:pt idx="18184">
                  <c:v>241.9</c:v>
                </c:pt>
                <c:pt idx="18185">
                  <c:v>245.5</c:v>
                </c:pt>
                <c:pt idx="18186">
                  <c:v>247.5</c:v>
                </c:pt>
                <c:pt idx="18187">
                  <c:v>244.9</c:v>
                </c:pt>
                <c:pt idx="18188">
                  <c:v>249.1</c:v>
                </c:pt>
                <c:pt idx="18189">
                  <c:v>248.5</c:v>
                </c:pt>
                <c:pt idx="18190">
                  <c:v>244.9</c:v>
                </c:pt>
                <c:pt idx="18191">
                  <c:v>237.5</c:v>
                </c:pt>
                <c:pt idx="18192">
                  <c:v>243.5</c:v>
                </c:pt>
                <c:pt idx="18193">
                  <c:v>242.9</c:v>
                </c:pt>
                <c:pt idx="18194">
                  <c:v>243.3</c:v>
                </c:pt>
                <c:pt idx="18195">
                  <c:v>242.5</c:v>
                </c:pt>
                <c:pt idx="18196">
                  <c:v>244.8</c:v>
                </c:pt>
                <c:pt idx="18197">
                  <c:v>242.2</c:v>
                </c:pt>
                <c:pt idx="18198">
                  <c:v>246.1</c:v>
                </c:pt>
                <c:pt idx="18199">
                  <c:v>239</c:v>
                </c:pt>
                <c:pt idx="18200">
                  <c:v>247.1</c:v>
                </c:pt>
                <c:pt idx="18201">
                  <c:v>249.2</c:v>
                </c:pt>
                <c:pt idx="18202">
                  <c:v>247.8</c:v>
                </c:pt>
                <c:pt idx="18203">
                  <c:v>247.5</c:v>
                </c:pt>
                <c:pt idx="18204">
                  <c:v>247.5</c:v>
                </c:pt>
                <c:pt idx="18205">
                  <c:v>248.8</c:v>
                </c:pt>
                <c:pt idx="18206">
                  <c:v>239.8</c:v>
                </c:pt>
                <c:pt idx="18207">
                  <c:v>243.2</c:v>
                </c:pt>
                <c:pt idx="18208">
                  <c:v>242.9</c:v>
                </c:pt>
                <c:pt idx="18209">
                  <c:v>250.5</c:v>
                </c:pt>
                <c:pt idx="18210">
                  <c:v>250.5</c:v>
                </c:pt>
                <c:pt idx="18211">
                  <c:v>248.8</c:v>
                </c:pt>
                <c:pt idx="18212">
                  <c:v>248.5</c:v>
                </c:pt>
                <c:pt idx="18213">
                  <c:v>249.8</c:v>
                </c:pt>
                <c:pt idx="18214">
                  <c:v>247.9</c:v>
                </c:pt>
                <c:pt idx="18215">
                  <c:v>247.2</c:v>
                </c:pt>
                <c:pt idx="18216">
                  <c:v>239.3</c:v>
                </c:pt>
                <c:pt idx="18217">
                  <c:v>246.7</c:v>
                </c:pt>
                <c:pt idx="18218">
                  <c:v>247.9</c:v>
                </c:pt>
                <c:pt idx="18219">
                  <c:v>245.2</c:v>
                </c:pt>
                <c:pt idx="18220">
                  <c:v>247.8</c:v>
                </c:pt>
                <c:pt idx="18221">
                  <c:v>247.8</c:v>
                </c:pt>
                <c:pt idx="18222">
                  <c:v>245.9</c:v>
                </c:pt>
                <c:pt idx="18223">
                  <c:v>247.8</c:v>
                </c:pt>
                <c:pt idx="18224">
                  <c:v>246.2</c:v>
                </c:pt>
                <c:pt idx="18225">
                  <c:v>247.5</c:v>
                </c:pt>
                <c:pt idx="18226">
                  <c:v>247.8</c:v>
                </c:pt>
                <c:pt idx="18227">
                  <c:v>246.8</c:v>
                </c:pt>
                <c:pt idx="18228">
                  <c:v>246.8</c:v>
                </c:pt>
                <c:pt idx="18229">
                  <c:v>235.1</c:v>
                </c:pt>
                <c:pt idx="18230">
                  <c:v>245.8</c:v>
                </c:pt>
                <c:pt idx="18231">
                  <c:v>245.9</c:v>
                </c:pt>
                <c:pt idx="18232">
                  <c:v>243.9</c:v>
                </c:pt>
                <c:pt idx="18233">
                  <c:v>241.8</c:v>
                </c:pt>
                <c:pt idx="18234">
                  <c:v>243.3</c:v>
                </c:pt>
                <c:pt idx="18235">
                  <c:v>246.7</c:v>
                </c:pt>
                <c:pt idx="18236">
                  <c:v>244.9</c:v>
                </c:pt>
                <c:pt idx="18237">
                  <c:v>243.5</c:v>
                </c:pt>
                <c:pt idx="18238">
                  <c:v>244.8</c:v>
                </c:pt>
                <c:pt idx="18239">
                  <c:v>235.6</c:v>
                </c:pt>
                <c:pt idx="18240">
                  <c:v>240.8</c:v>
                </c:pt>
                <c:pt idx="18241">
                  <c:v>242.9</c:v>
                </c:pt>
                <c:pt idx="18242">
                  <c:v>243.8</c:v>
                </c:pt>
                <c:pt idx="18243">
                  <c:v>245.8</c:v>
                </c:pt>
                <c:pt idx="18244">
                  <c:v>245.8</c:v>
                </c:pt>
                <c:pt idx="18245">
                  <c:v>244.5</c:v>
                </c:pt>
                <c:pt idx="18246">
                  <c:v>238</c:v>
                </c:pt>
                <c:pt idx="18247">
                  <c:v>242.8</c:v>
                </c:pt>
                <c:pt idx="18248">
                  <c:v>243.2</c:v>
                </c:pt>
                <c:pt idx="18249">
                  <c:v>243.8</c:v>
                </c:pt>
                <c:pt idx="18250">
                  <c:v>244.8</c:v>
                </c:pt>
                <c:pt idx="18251">
                  <c:v>237</c:v>
                </c:pt>
                <c:pt idx="18252">
                  <c:v>239.5</c:v>
                </c:pt>
                <c:pt idx="18253">
                  <c:v>240.9</c:v>
                </c:pt>
                <c:pt idx="18254">
                  <c:v>237.6</c:v>
                </c:pt>
                <c:pt idx="18255">
                  <c:v>240.9</c:v>
                </c:pt>
                <c:pt idx="18256">
                  <c:v>242.9</c:v>
                </c:pt>
                <c:pt idx="18257">
                  <c:v>235.7</c:v>
                </c:pt>
                <c:pt idx="18258">
                  <c:v>234.9</c:v>
                </c:pt>
                <c:pt idx="18259">
                  <c:v>240.9</c:v>
                </c:pt>
                <c:pt idx="18260">
                  <c:v>241.2</c:v>
                </c:pt>
                <c:pt idx="18261">
                  <c:v>241.9</c:v>
                </c:pt>
                <c:pt idx="18262">
                  <c:v>242.9</c:v>
                </c:pt>
                <c:pt idx="18263">
                  <c:v>235.4</c:v>
                </c:pt>
                <c:pt idx="18264">
                  <c:v>235.2</c:v>
                </c:pt>
                <c:pt idx="18265">
                  <c:v>237.9</c:v>
                </c:pt>
                <c:pt idx="18266">
                  <c:v>232.9</c:v>
                </c:pt>
                <c:pt idx="18267">
                  <c:v>237.6</c:v>
                </c:pt>
                <c:pt idx="18268">
                  <c:v>240.8</c:v>
                </c:pt>
                <c:pt idx="18269">
                  <c:v>236.2</c:v>
                </c:pt>
                <c:pt idx="18270">
                  <c:v>240.9</c:v>
                </c:pt>
                <c:pt idx="18271">
                  <c:v>237</c:v>
                </c:pt>
                <c:pt idx="18272">
                  <c:v>240.9</c:v>
                </c:pt>
                <c:pt idx="18273">
                  <c:v>239.6</c:v>
                </c:pt>
                <c:pt idx="18274">
                  <c:v>239.9</c:v>
                </c:pt>
                <c:pt idx="18275">
                  <c:v>238.3</c:v>
                </c:pt>
                <c:pt idx="18276">
                  <c:v>238.2</c:v>
                </c:pt>
                <c:pt idx="18277">
                  <c:v>240.9</c:v>
                </c:pt>
                <c:pt idx="18278">
                  <c:v>233.7</c:v>
                </c:pt>
                <c:pt idx="18279">
                  <c:v>234.2</c:v>
                </c:pt>
                <c:pt idx="18280">
                  <c:v>242.8</c:v>
                </c:pt>
                <c:pt idx="18281">
                  <c:v>239.3</c:v>
                </c:pt>
                <c:pt idx="18282">
                  <c:v>239.8</c:v>
                </c:pt>
                <c:pt idx="18283">
                  <c:v>240.9</c:v>
                </c:pt>
                <c:pt idx="18284">
                  <c:v>242.5</c:v>
                </c:pt>
                <c:pt idx="18285">
                  <c:v>239.3</c:v>
                </c:pt>
                <c:pt idx="18286">
                  <c:v>240.8</c:v>
                </c:pt>
                <c:pt idx="18287">
                  <c:v>238.9</c:v>
                </c:pt>
                <c:pt idx="18288">
                  <c:v>240.9</c:v>
                </c:pt>
                <c:pt idx="18289">
                  <c:v>242.9</c:v>
                </c:pt>
                <c:pt idx="18290">
                  <c:v>238.4</c:v>
                </c:pt>
                <c:pt idx="18291">
                  <c:v>236.8</c:v>
                </c:pt>
                <c:pt idx="18292">
                  <c:v>242.8</c:v>
                </c:pt>
                <c:pt idx="18293">
                  <c:v>238</c:v>
                </c:pt>
                <c:pt idx="18294">
                  <c:v>237.9</c:v>
                </c:pt>
                <c:pt idx="18295">
                  <c:v>241.9</c:v>
                </c:pt>
                <c:pt idx="18296">
                  <c:v>233.3</c:v>
                </c:pt>
                <c:pt idx="18297">
                  <c:v>239.2</c:v>
                </c:pt>
                <c:pt idx="18298">
                  <c:v>241.9</c:v>
                </c:pt>
                <c:pt idx="18299">
                  <c:v>242.2</c:v>
                </c:pt>
                <c:pt idx="18300">
                  <c:v>241.5</c:v>
                </c:pt>
                <c:pt idx="18301">
                  <c:v>239.9</c:v>
                </c:pt>
                <c:pt idx="18302">
                  <c:v>239.9</c:v>
                </c:pt>
                <c:pt idx="18303">
                  <c:v>236</c:v>
                </c:pt>
                <c:pt idx="18304">
                  <c:v>240.8</c:v>
                </c:pt>
                <c:pt idx="18305">
                  <c:v>241.2</c:v>
                </c:pt>
                <c:pt idx="18306">
                  <c:v>241.9</c:v>
                </c:pt>
                <c:pt idx="18307">
                  <c:v>239.9</c:v>
                </c:pt>
                <c:pt idx="18308">
                  <c:v>239.5</c:v>
                </c:pt>
                <c:pt idx="18309">
                  <c:v>240.9</c:v>
                </c:pt>
                <c:pt idx="18310">
                  <c:v>240.9</c:v>
                </c:pt>
                <c:pt idx="18311">
                  <c:v>240.9</c:v>
                </c:pt>
                <c:pt idx="18312">
                  <c:v>239.6</c:v>
                </c:pt>
                <c:pt idx="18313">
                  <c:v>240.9</c:v>
                </c:pt>
                <c:pt idx="18314">
                  <c:v>237.2</c:v>
                </c:pt>
                <c:pt idx="18315">
                  <c:v>239.2</c:v>
                </c:pt>
                <c:pt idx="18316">
                  <c:v>231.1</c:v>
                </c:pt>
                <c:pt idx="18317">
                  <c:v>238.9</c:v>
                </c:pt>
                <c:pt idx="18318">
                  <c:v>236.9</c:v>
                </c:pt>
                <c:pt idx="18319">
                  <c:v>236.9</c:v>
                </c:pt>
                <c:pt idx="18320">
                  <c:v>236.9</c:v>
                </c:pt>
                <c:pt idx="18321">
                  <c:v>235.7</c:v>
                </c:pt>
                <c:pt idx="18322">
                  <c:v>238.9</c:v>
                </c:pt>
                <c:pt idx="18323">
                  <c:v>234.3</c:v>
                </c:pt>
                <c:pt idx="18324">
                  <c:v>237.5</c:v>
                </c:pt>
                <c:pt idx="18325">
                  <c:v>234</c:v>
                </c:pt>
                <c:pt idx="18326">
                  <c:v>235.6</c:v>
                </c:pt>
                <c:pt idx="18327">
                  <c:v>236.2</c:v>
                </c:pt>
                <c:pt idx="18328">
                  <c:v>235.9</c:v>
                </c:pt>
                <c:pt idx="18329">
                  <c:v>230.9</c:v>
                </c:pt>
                <c:pt idx="18330">
                  <c:v>234.3</c:v>
                </c:pt>
                <c:pt idx="18331">
                  <c:v>234.9</c:v>
                </c:pt>
                <c:pt idx="18332">
                  <c:v>233.2</c:v>
                </c:pt>
                <c:pt idx="18333">
                  <c:v>235.3</c:v>
                </c:pt>
                <c:pt idx="18334">
                  <c:v>236.9</c:v>
                </c:pt>
                <c:pt idx="18335">
                  <c:v>236.6</c:v>
                </c:pt>
                <c:pt idx="18336">
                  <c:v>239.1</c:v>
                </c:pt>
                <c:pt idx="18337">
                  <c:v>240.9</c:v>
                </c:pt>
                <c:pt idx="18338">
                  <c:v>241.2</c:v>
                </c:pt>
                <c:pt idx="18339">
                  <c:v>240.5</c:v>
                </c:pt>
                <c:pt idx="18340">
                  <c:v>238.9</c:v>
                </c:pt>
                <c:pt idx="18341">
                  <c:v>240.9</c:v>
                </c:pt>
                <c:pt idx="18342">
                  <c:v>240.2</c:v>
                </c:pt>
                <c:pt idx="18343">
                  <c:v>242.9</c:v>
                </c:pt>
                <c:pt idx="18344">
                  <c:v>235.8</c:v>
                </c:pt>
                <c:pt idx="18345">
                  <c:v>243.2</c:v>
                </c:pt>
                <c:pt idx="18346">
                  <c:v>240.9</c:v>
                </c:pt>
                <c:pt idx="18347">
                  <c:v>242.9</c:v>
                </c:pt>
                <c:pt idx="18348">
                  <c:v>243.5</c:v>
                </c:pt>
                <c:pt idx="18349">
                  <c:v>240.9</c:v>
                </c:pt>
                <c:pt idx="18350">
                  <c:v>242.5</c:v>
                </c:pt>
                <c:pt idx="18351">
                  <c:v>235.4</c:v>
                </c:pt>
                <c:pt idx="18352">
                  <c:v>243.8</c:v>
                </c:pt>
                <c:pt idx="18353">
                  <c:v>236.9</c:v>
                </c:pt>
                <c:pt idx="18354">
                  <c:v>242.8</c:v>
                </c:pt>
                <c:pt idx="18355">
                  <c:v>244.9</c:v>
                </c:pt>
                <c:pt idx="18356">
                  <c:v>236.5</c:v>
                </c:pt>
                <c:pt idx="18357">
                  <c:v>243.9</c:v>
                </c:pt>
                <c:pt idx="18358">
                  <c:v>233.1</c:v>
                </c:pt>
                <c:pt idx="18359">
                  <c:v>242.2</c:v>
                </c:pt>
                <c:pt idx="18360">
                  <c:v>244.1</c:v>
                </c:pt>
                <c:pt idx="18361">
                  <c:v>244.9</c:v>
                </c:pt>
                <c:pt idx="18362">
                  <c:v>242.9</c:v>
                </c:pt>
                <c:pt idx="18363">
                  <c:v>244.1</c:v>
                </c:pt>
                <c:pt idx="18364">
                  <c:v>244.9</c:v>
                </c:pt>
                <c:pt idx="18365">
                  <c:v>238.5</c:v>
                </c:pt>
                <c:pt idx="18366">
                  <c:v>245.2</c:v>
                </c:pt>
                <c:pt idx="18367">
                  <c:v>239</c:v>
                </c:pt>
                <c:pt idx="18368">
                  <c:v>243.5</c:v>
                </c:pt>
                <c:pt idx="18369">
                  <c:v>242.2</c:v>
                </c:pt>
                <c:pt idx="18370">
                  <c:v>244.8</c:v>
                </c:pt>
                <c:pt idx="18371">
                  <c:v>244.2</c:v>
                </c:pt>
                <c:pt idx="18372">
                  <c:v>243.5</c:v>
                </c:pt>
                <c:pt idx="18373">
                  <c:v>244.8</c:v>
                </c:pt>
                <c:pt idx="18374">
                  <c:v>240.9</c:v>
                </c:pt>
                <c:pt idx="18375">
                  <c:v>244.2</c:v>
                </c:pt>
                <c:pt idx="18376">
                  <c:v>244.8</c:v>
                </c:pt>
                <c:pt idx="18377">
                  <c:v>245.2</c:v>
                </c:pt>
                <c:pt idx="18378">
                  <c:v>244.5</c:v>
                </c:pt>
                <c:pt idx="18379">
                  <c:v>243.9</c:v>
                </c:pt>
                <c:pt idx="18380">
                  <c:v>243.8</c:v>
                </c:pt>
                <c:pt idx="18381">
                  <c:v>238</c:v>
                </c:pt>
                <c:pt idx="18382">
                  <c:v>245.7</c:v>
                </c:pt>
                <c:pt idx="18383">
                  <c:v>238.9</c:v>
                </c:pt>
                <c:pt idx="18384">
                  <c:v>240.2</c:v>
                </c:pt>
                <c:pt idx="18385">
                  <c:v>245.8</c:v>
                </c:pt>
                <c:pt idx="18386">
                  <c:v>244.8</c:v>
                </c:pt>
                <c:pt idx="18387">
                  <c:v>246.1</c:v>
                </c:pt>
                <c:pt idx="18388">
                  <c:v>246.8</c:v>
                </c:pt>
                <c:pt idx="18389">
                  <c:v>244.8</c:v>
                </c:pt>
                <c:pt idx="18390">
                  <c:v>246.2</c:v>
                </c:pt>
                <c:pt idx="18391">
                  <c:v>244.9</c:v>
                </c:pt>
                <c:pt idx="18392">
                  <c:v>242.9</c:v>
                </c:pt>
                <c:pt idx="18393">
                  <c:v>245.5</c:v>
                </c:pt>
                <c:pt idx="18394">
                  <c:v>246.8</c:v>
                </c:pt>
                <c:pt idx="18395">
                  <c:v>237.2</c:v>
                </c:pt>
                <c:pt idx="18396">
                  <c:v>245.1</c:v>
                </c:pt>
                <c:pt idx="18397">
                  <c:v>240</c:v>
                </c:pt>
                <c:pt idx="18398">
                  <c:v>237.8</c:v>
                </c:pt>
                <c:pt idx="18399">
                  <c:v>241.9</c:v>
                </c:pt>
                <c:pt idx="18400">
                  <c:v>243.8</c:v>
                </c:pt>
                <c:pt idx="18401">
                  <c:v>242.8</c:v>
                </c:pt>
                <c:pt idx="18402">
                  <c:v>246.8</c:v>
                </c:pt>
                <c:pt idx="18403">
                  <c:v>238.9</c:v>
                </c:pt>
                <c:pt idx="18404">
                  <c:v>246.2</c:v>
                </c:pt>
                <c:pt idx="18405">
                  <c:v>246.8</c:v>
                </c:pt>
                <c:pt idx="18406">
                  <c:v>248.8</c:v>
                </c:pt>
                <c:pt idx="18407">
                  <c:v>246.9</c:v>
                </c:pt>
                <c:pt idx="18408">
                  <c:v>244.2</c:v>
                </c:pt>
                <c:pt idx="18409">
                  <c:v>247.8</c:v>
                </c:pt>
                <c:pt idx="18410">
                  <c:v>246.5</c:v>
                </c:pt>
                <c:pt idx="18411">
                  <c:v>245.9</c:v>
                </c:pt>
                <c:pt idx="18412">
                  <c:v>246.8</c:v>
                </c:pt>
                <c:pt idx="18413">
                  <c:v>246.5</c:v>
                </c:pt>
                <c:pt idx="18414">
                  <c:v>247.8</c:v>
                </c:pt>
                <c:pt idx="18415">
                  <c:v>246.8</c:v>
                </c:pt>
                <c:pt idx="18416">
                  <c:v>242.5</c:v>
                </c:pt>
                <c:pt idx="18417">
                  <c:v>245.2</c:v>
                </c:pt>
                <c:pt idx="18418">
                  <c:v>242.9</c:v>
                </c:pt>
                <c:pt idx="18419">
                  <c:v>238.8</c:v>
                </c:pt>
                <c:pt idx="18420">
                  <c:v>242.9</c:v>
                </c:pt>
                <c:pt idx="18421">
                  <c:v>245.8</c:v>
                </c:pt>
                <c:pt idx="18422">
                  <c:v>243.8</c:v>
                </c:pt>
                <c:pt idx="18423">
                  <c:v>247.1</c:v>
                </c:pt>
                <c:pt idx="18424">
                  <c:v>250.7</c:v>
                </c:pt>
                <c:pt idx="18425">
                  <c:v>248.4</c:v>
                </c:pt>
                <c:pt idx="18426">
                  <c:v>251.8</c:v>
                </c:pt>
                <c:pt idx="18427">
                  <c:v>252.8</c:v>
                </c:pt>
                <c:pt idx="18428">
                  <c:v>250.2</c:v>
                </c:pt>
                <c:pt idx="18429">
                  <c:v>251.4</c:v>
                </c:pt>
                <c:pt idx="18430">
                  <c:v>250.8</c:v>
                </c:pt>
                <c:pt idx="18431">
                  <c:v>250.8</c:v>
                </c:pt>
                <c:pt idx="18432">
                  <c:v>252.1</c:v>
                </c:pt>
                <c:pt idx="18433">
                  <c:v>251.8</c:v>
                </c:pt>
                <c:pt idx="18434">
                  <c:v>252.5</c:v>
                </c:pt>
                <c:pt idx="18435">
                  <c:v>245.2</c:v>
                </c:pt>
                <c:pt idx="18436">
                  <c:v>252.7</c:v>
                </c:pt>
                <c:pt idx="18437">
                  <c:v>253.1</c:v>
                </c:pt>
                <c:pt idx="18438">
                  <c:v>254.4</c:v>
                </c:pt>
                <c:pt idx="18439">
                  <c:v>256.7</c:v>
                </c:pt>
                <c:pt idx="18440">
                  <c:v>256.8</c:v>
                </c:pt>
                <c:pt idx="18441">
                  <c:v>254.1</c:v>
                </c:pt>
                <c:pt idx="18442">
                  <c:v>257.7</c:v>
                </c:pt>
                <c:pt idx="18443">
                  <c:v>256.8</c:v>
                </c:pt>
                <c:pt idx="18444">
                  <c:v>256.8</c:v>
                </c:pt>
                <c:pt idx="18445">
                  <c:v>255.8</c:v>
                </c:pt>
                <c:pt idx="18446">
                  <c:v>251.4</c:v>
                </c:pt>
                <c:pt idx="18447">
                  <c:v>254.7</c:v>
                </c:pt>
                <c:pt idx="18448">
                  <c:v>254.8</c:v>
                </c:pt>
                <c:pt idx="18449">
                  <c:v>254.8</c:v>
                </c:pt>
                <c:pt idx="18450">
                  <c:v>252.8</c:v>
                </c:pt>
                <c:pt idx="18451">
                  <c:v>249.8</c:v>
                </c:pt>
                <c:pt idx="18452">
                  <c:v>252.1</c:v>
                </c:pt>
                <c:pt idx="18453">
                  <c:v>251.5</c:v>
                </c:pt>
                <c:pt idx="18454">
                  <c:v>256.7</c:v>
                </c:pt>
                <c:pt idx="18455">
                  <c:v>255.4</c:v>
                </c:pt>
                <c:pt idx="18456">
                  <c:v>257.39999999999998</c:v>
                </c:pt>
                <c:pt idx="18457">
                  <c:v>259.7</c:v>
                </c:pt>
                <c:pt idx="18458">
                  <c:v>260.39999999999998</c:v>
                </c:pt>
                <c:pt idx="18459">
                  <c:v>258.39999999999998</c:v>
                </c:pt>
                <c:pt idx="18460">
                  <c:v>247</c:v>
                </c:pt>
                <c:pt idx="18461">
                  <c:v>253.3</c:v>
                </c:pt>
                <c:pt idx="18462">
                  <c:v>258.8</c:v>
                </c:pt>
                <c:pt idx="18463">
                  <c:v>254.8</c:v>
                </c:pt>
                <c:pt idx="18464">
                  <c:v>261.10000000000002</c:v>
                </c:pt>
                <c:pt idx="18465">
                  <c:v>261.7</c:v>
                </c:pt>
                <c:pt idx="18466">
                  <c:v>260.7</c:v>
                </c:pt>
                <c:pt idx="18467">
                  <c:v>251.1</c:v>
                </c:pt>
                <c:pt idx="18468">
                  <c:v>256.39999999999998</c:v>
                </c:pt>
                <c:pt idx="18469">
                  <c:v>258.7</c:v>
                </c:pt>
                <c:pt idx="18470">
                  <c:v>260.7</c:v>
                </c:pt>
                <c:pt idx="18471">
                  <c:v>263.3</c:v>
                </c:pt>
                <c:pt idx="18472">
                  <c:v>262.7</c:v>
                </c:pt>
                <c:pt idx="18473">
                  <c:v>257.7</c:v>
                </c:pt>
                <c:pt idx="18474">
                  <c:v>261</c:v>
                </c:pt>
                <c:pt idx="18475">
                  <c:v>264.60000000000002</c:v>
                </c:pt>
                <c:pt idx="18476">
                  <c:v>263</c:v>
                </c:pt>
                <c:pt idx="18477">
                  <c:v>262.39999999999998</c:v>
                </c:pt>
                <c:pt idx="18478">
                  <c:v>262.7</c:v>
                </c:pt>
                <c:pt idx="18479">
                  <c:v>260.8</c:v>
                </c:pt>
                <c:pt idx="18480">
                  <c:v>258</c:v>
                </c:pt>
                <c:pt idx="18481">
                  <c:v>255.8</c:v>
                </c:pt>
                <c:pt idx="18482">
                  <c:v>262</c:v>
                </c:pt>
                <c:pt idx="18483">
                  <c:v>262</c:v>
                </c:pt>
                <c:pt idx="18484">
                  <c:v>261.7</c:v>
                </c:pt>
                <c:pt idx="18485">
                  <c:v>263.3</c:v>
                </c:pt>
                <c:pt idx="18486">
                  <c:v>264</c:v>
                </c:pt>
                <c:pt idx="18487">
                  <c:v>259.7</c:v>
                </c:pt>
                <c:pt idx="18488">
                  <c:v>259.10000000000002</c:v>
                </c:pt>
                <c:pt idx="18489">
                  <c:v>259.7</c:v>
                </c:pt>
                <c:pt idx="18490">
                  <c:v>260.7</c:v>
                </c:pt>
                <c:pt idx="18491">
                  <c:v>261.7</c:v>
                </c:pt>
                <c:pt idx="18492">
                  <c:v>261.7</c:v>
                </c:pt>
                <c:pt idx="18493">
                  <c:v>260.7</c:v>
                </c:pt>
                <c:pt idx="18494">
                  <c:v>261.39999999999998</c:v>
                </c:pt>
                <c:pt idx="18495">
                  <c:v>262</c:v>
                </c:pt>
                <c:pt idx="18496">
                  <c:v>261.7</c:v>
                </c:pt>
                <c:pt idx="18497">
                  <c:v>260.7</c:v>
                </c:pt>
                <c:pt idx="18498">
                  <c:v>254.9</c:v>
                </c:pt>
                <c:pt idx="18499">
                  <c:v>260.60000000000002</c:v>
                </c:pt>
                <c:pt idx="18500">
                  <c:v>260.10000000000002</c:v>
                </c:pt>
                <c:pt idx="18501">
                  <c:v>259.3</c:v>
                </c:pt>
                <c:pt idx="18502">
                  <c:v>253.9</c:v>
                </c:pt>
                <c:pt idx="18503">
                  <c:v>258.39999999999998</c:v>
                </c:pt>
                <c:pt idx="18504">
                  <c:v>258.39999999999998</c:v>
                </c:pt>
                <c:pt idx="18505">
                  <c:v>257.7</c:v>
                </c:pt>
                <c:pt idx="18506">
                  <c:v>257.7</c:v>
                </c:pt>
                <c:pt idx="18507">
                  <c:v>259</c:v>
                </c:pt>
                <c:pt idx="18508">
                  <c:v>254.8</c:v>
                </c:pt>
                <c:pt idx="18509">
                  <c:v>258.39999999999998</c:v>
                </c:pt>
                <c:pt idx="18510">
                  <c:v>255.8</c:v>
                </c:pt>
                <c:pt idx="18511">
                  <c:v>254.8</c:v>
                </c:pt>
                <c:pt idx="18512">
                  <c:v>250.3</c:v>
                </c:pt>
                <c:pt idx="18513">
                  <c:v>257.8</c:v>
                </c:pt>
                <c:pt idx="18514">
                  <c:v>258.7</c:v>
                </c:pt>
                <c:pt idx="18515">
                  <c:v>256.8</c:v>
                </c:pt>
                <c:pt idx="18516">
                  <c:v>258.7</c:v>
                </c:pt>
                <c:pt idx="18517">
                  <c:v>256.8</c:v>
                </c:pt>
                <c:pt idx="18518">
                  <c:v>250</c:v>
                </c:pt>
                <c:pt idx="18519">
                  <c:v>258.7</c:v>
                </c:pt>
                <c:pt idx="18520">
                  <c:v>258.7</c:v>
                </c:pt>
                <c:pt idx="18521">
                  <c:v>252</c:v>
                </c:pt>
                <c:pt idx="18522">
                  <c:v>258</c:v>
                </c:pt>
                <c:pt idx="18523">
                  <c:v>259.7</c:v>
                </c:pt>
                <c:pt idx="18524">
                  <c:v>255.7</c:v>
                </c:pt>
                <c:pt idx="18525">
                  <c:v>258.39999999999998</c:v>
                </c:pt>
                <c:pt idx="18526">
                  <c:v>254.8</c:v>
                </c:pt>
                <c:pt idx="18527">
                  <c:v>255.4</c:v>
                </c:pt>
                <c:pt idx="18528">
                  <c:v>258.7</c:v>
                </c:pt>
                <c:pt idx="18529">
                  <c:v>254.8</c:v>
                </c:pt>
                <c:pt idx="18530">
                  <c:v>259.39999999999998</c:v>
                </c:pt>
                <c:pt idx="18531">
                  <c:v>258.10000000000002</c:v>
                </c:pt>
                <c:pt idx="18532">
                  <c:v>257.7</c:v>
                </c:pt>
                <c:pt idx="18533">
                  <c:v>256.8</c:v>
                </c:pt>
                <c:pt idx="18534">
                  <c:v>258</c:v>
                </c:pt>
                <c:pt idx="18535">
                  <c:v>258.7</c:v>
                </c:pt>
                <c:pt idx="18536">
                  <c:v>256.39999999999998</c:v>
                </c:pt>
                <c:pt idx="18537">
                  <c:v>253.2</c:v>
                </c:pt>
                <c:pt idx="18538">
                  <c:v>257.60000000000002</c:v>
                </c:pt>
                <c:pt idx="18539">
                  <c:v>259.39999999999998</c:v>
                </c:pt>
                <c:pt idx="18540">
                  <c:v>260</c:v>
                </c:pt>
                <c:pt idx="18541">
                  <c:v>256.8</c:v>
                </c:pt>
                <c:pt idx="18542">
                  <c:v>263.7</c:v>
                </c:pt>
                <c:pt idx="18543">
                  <c:v>262.3</c:v>
                </c:pt>
                <c:pt idx="18544">
                  <c:v>256.8</c:v>
                </c:pt>
                <c:pt idx="18545">
                  <c:v>263</c:v>
                </c:pt>
                <c:pt idx="18546">
                  <c:v>265</c:v>
                </c:pt>
                <c:pt idx="18547">
                  <c:v>261.8</c:v>
                </c:pt>
                <c:pt idx="18548">
                  <c:v>263</c:v>
                </c:pt>
                <c:pt idx="18549">
                  <c:v>263</c:v>
                </c:pt>
                <c:pt idx="18550">
                  <c:v>264.7</c:v>
                </c:pt>
                <c:pt idx="18551">
                  <c:v>265.3</c:v>
                </c:pt>
                <c:pt idx="18552">
                  <c:v>265.3</c:v>
                </c:pt>
                <c:pt idx="18553">
                  <c:v>261.7</c:v>
                </c:pt>
                <c:pt idx="18554">
                  <c:v>265</c:v>
                </c:pt>
                <c:pt idx="18555">
                  <c:v>261.10000000000002</c:v>
                </c:pt>
                <c:pt idx="18556">
                  <c:v>261.7</c:v>
                </c:pt>
                <c:pt idx="18557">
                  <c:v>263</c:v>
                </c:pt>
                <c:pt idx="18558">
                  <c:v>261</c:v>
                </c:pt>
                <c:pt idx="18559">
                  <c:v>262.7</c:v>
                </c:pt>
                <c:pt idx="18560">
                  <c:v>260</c:v>
                </c:pt>
                <c:pt idx="18561">
                  <c:v>256.8</c:v>
                </c:pt>
                <c:pt idx="18562">
                  <c:v>255.7</c:v>
                </c:pt>
                <c:pt idx="18563">
                  <c:v>264.7</c:v>
                </c:pt>
                <c:pt idx="18564">
                  <c:v>257.5</c:v>
                </c:pt>
                <c:pt idx="18565">
                  <c:v>263.60000000000002</c:v>
                </c:pt>
                <c:pt idx="18566">
                  <c:v>263.10000000000002</c:v>
                </c:pt>
                <c:pt idx="18567">
                  <c:v>262.3</c:v>
                </c:pt>
                <c:pt idx="18568">
                  <c:v>258.8</c:v>
                </c:pt>
                <c:pt idx="18569">
                  <c:v>254.8</c:v>
                </c:pt>
                <c:pt idx="18570">
                  <c:v>259.89999999999998</c:v>
                </c:pt>
                <c:pt idx="18571">
                  <c:v>261.7</c:v>
                </c:pt>
                <c:pt idx="18572">
                  <c:v>258.3</c:v>
                </c:pt>
                <c:pt idx="18573">
                  <c:v>258.5</c:v>
                </c:pt>
                <c:pt idx="18574">
                  <c:v>260.60000000000002</c:v>
                </c:pt>
                <c:pt idx="18575">
                  <c:v>262.8</c:v>
                </c:pt>
                <c:pt idx="18576">
                  <c:v>261.3</c:v>
                </c:pt>
                <c:pt idx="18577">
                  <c:v>261.7</c:v>
                </c:pt>
                <c:pt idx="18578">
                  <c:v>264.39999999999998</c:v>
                </c:pt>
                <c:pt idx="18579">
                  <c:v>263.7</c:v>
                </c:pt>
                <c:pt idx="18580">
                  <c:v>261.7</c:v>
                </c:pt>
                <c:pt idx="18581">
                  <c:v>258.3</c:v>
                </c:pt>
                <c:pt idx="18582">
                  <c:v>262.39999999999998</c:v>
                </c:pt>
                <c:pt idx="18583">
                  <c:v>258.8</c:v>
                </c:pt>
                <c:pt idx="18584">
                  <c:v>260.39999999999998</c:v>
                </c:pt>
                <c:pt idx="18585">
                  <c:v>254.5</c:v>
                </c:pt>
                <c:pt idx="18586">
                  <c:v>262.60000000000002</c:v>
                </c:pt>
                <c:pt idx="18587">
                  <c:v>263.7</c:v>
                </c:pt>
                <c:pt idx="18588">
                  <c:v>262.39999999999998</c:v>
                </c:pt>
                <c:pt idx="18589">
                  <c:v>260.7</c:v>
                </c:pt>
                <c:pt idx="18590">
                  <c:v>260.10000000000002</c:v>
                </c:pt>
                <c:pt idx="18591">
                  <c:v>257.39999999999998</c:v>
                </c:pt>
                <c:pt idx="18592">
                  <c:v>254.8</c:v>
                </c:pt>
                <c:pt idx="18593">
                  <c:v>259.10000000000002</c:v>
                </c:pt>
                <c:pt idx="18594">
                  <c:v>257.8</c:v>
                </c:pt>
                <c:pt idx="18595">
                  <c:v>258.7</c:v>
                </c:pt>
                <c:pt idx="18596">
                  <c:v>248.7</c:v>
                </c:pt>
                <c:pt idx="18597">
                  <c:v>255.4</c:v>
                </c:pt>
                <c:pt idx="18598">
                  <c:v>258.7</c:v>
                </c:pt>
                <c:pt idx="18599">
                  <c:v>259.7</c:v>
                </c:pt>
                <c:pt idx="18600">
                  <c:v>255.8</c:v>
                </c:pt>
                <c:pt idx="18601">
                  <c:v>255.7</c:v>
                </c:pt>
                <c:pt idx="18602">
                  <c:v>256.39999999999998</c:v>
                </c:pt>
                <c:pt idx="18603">
                  <c:v>257.10000000000002</c:v>
                </c:pt>
                <c:pt idx="18604">
                  <c:v>258.7</c:v>
                </c:pt>
                <c:pt idx="18605">
                  <c:v>256.8</c:v>
                </c:pt>
                <c:pt idx="18606">
                  <c:v>256.60000000000002</c:v>
                </c:pt>
                <c:pt idx="18607">
                  <c:v>253.8</c:v>
                </c:pt>
                <c:pt idx="18608">
                  <c:v>258.7</c:v>
                </c:pt>
                <c:pt idx="18609">
                  <c:v>250.2</c:v>
                </c:pt>
                <c:pt idx="18610">
                  <c:v>256.60000000000002</c:v>
                </c:pt>
                <c:pt idx="18611">
                  <c:v>257.39999999999998</c:v>
                </c:pt>
                <c:pt idx="18612">
                  <c:v>256.7</c:v>
                </c:pt>
                <c:pt idx="18613">
                  <c:v>259.7</c:v>
                </c:pt>
                <c:pt idx="18614">
                  <c:v>258.39999999999998</c:v>
                </c:pt>
                <c:pt idx="18615">
                  <c:v>250.6</c:v>
                </c:pt>
                <c:pt idx="18616">
                  <c:v>256.60000000000002</c:v>
                </c:pt>
                <c:pt idx="18617">
                  <c:v>255.5</c:v>
                </c:pt>
                <c:pt idx="18618">
                  <c:v>256</c:v>
                </c:pt>
                <c:pt idx="18619">
                  <c:v>248</c:v>
                </c:pt>
                <c:pt idx="18620">
                  <c:v>258.10000000000002</c:v>
                </c:pt>
                <c:pt idx="18621">
                  <c:v>252.9</c:v>
                </c:pt>
                <c:pt idx="18622">
                  <c:v>256.60000000000002</c:v>
                </c:pt>
                <c:pt idx="18623">
                  <c:v>265</c:v>
                </c:pt>
                <c:pt idx="18624">
                  <c:v>265.60000000000002</c:v>
                </c:pt>
                <c:pt idx="18625">
                  <c:v>264.7</c:v>
                </c:pt>
                <c:pt idx="18626">
                  <c:v>260.7</c:v>
                </c:pt>
                <c:pt idx="18627">
                  <c:v>263.89999999999998</c:v>
                </c:pt>
                <c:pt idx="18628">
                  <c:v>265.7</c:v>
                </c:pt>
                <c:pt idx="18629">
                  <c:v>263.10000000000002</c:v>
                </c:pt>
                <c:pt idx="18630">
                  <c:v>263.7</c:v>
                </c:pt>
                <c:pt idx="18631">
                  <c:v>267.60000000000002</c:v>
                </c:pt>
                <c:pt idx="18632">
                  <c:v>267.7</c:v>
                </c:pt>
                <c:pt idx="18633">
                  <c:v>265</c:v>
                </c:pt>
                <c:pt idx="18634">
                  <c:v>267.60000000000002</c:v>
                </c:pt>
                <c:pt idx="18635">
                  <c:v>263.10000000000002</c:v>
                </c:pt>
                <c:pt idx="18636">
                  <c:v>264.2</c:v>
                </c:pt>
                <c:pt idx="18637">
                  <c:v>263.7</c:v>
                </c:pt>
                <c:pt idx="18638">
                  <c:v>266</c:v>
                </c:pt>
                <c:pt idx="18639">
                  <c:v>266</c:v>
                </c:pt>
                <c:pt idx="18640">
                  <c:v>264.7</c:v>
                </c:pt>
                <c:pt idx="18641">
                  <c:v>265.3</c:v>
                </c:pt>
                <c:pt idx="18642">
                  <c:v>266.7</c:v>
                </c:pt>
                <c:pt idx="18643">
                  <c:v>266.7</c:v>
                </c:pt>
                <c:pt idx="18644">
                  <c:v>267</c:v>
                </c:pt>
                <c:pt idx="18645">
                  <c:v>266.3</c:v>
                </c:pt>
                <c:pt idx="18646">
                  <c:v>264.7</c:v>
                </c:pt>
                <c:pt idx="18647">
                  <c:v>262.7</c:v>
                </c:pt>
                <c:pt idx="18648">
                  <c:v>264.60000000000002</c:v>
                </c:pt>
                <c:pt idx="18649">
                  <c:v>263.7</c:v>
                </c:pt>
                <c:pt idx="18650">
                  <c:v>263.7</c:v>
                </c:pt>
                <c:pt idx="18651">
                  <c:v>265.7</c:v>
                </c:pt>
                <c:pt idx="18652">
                  <c:v>261.8</c:v>
                </c:pt>
                <c:pt idx="18653">
                  <c:v>254.9</c:v>
                </c:pt>
                <c:pt idx="18654">
                  <c:v>265</c:v>
                </c:pt>
                <c:pt idx="18655">
                  <c:v>260.8</c:v>
                </c:pt>
                <c:pt idx="18656">
                  <c:v>264</c:v>
                </c:pt>
                <c:pt idx="18657">
                  <c:v>263.39999999999998</c:v>
                </c:pt>
                <c:pt idx="18658">
                  <c:v>259.8</c:v>
                </c:pt>
                <c:pt idx="18659">
                  <c:v>260.10000000000002</c:v>
                </c:pt>
                <c:pt idx="18660">
                  <c:v>260.7</c:v>
                </c:pt>
                <c:pt idx="18661">
                  <c:v>258.8</c:v>
                </c:pt>
                <c:pt idx="18662">
                  <c:v>264.7</c:v>
                </c:pt>
                <c:pt idx="18663">
                  <c:v>264.7</c:v>
                </c:pt>
                <c:pt idx="18664">
                  <c:v>263.7</c:v>
                </c:pt>
                <c:pt idx="18665">
                  <c:v>256.60000000000002</c:v>
                </c:pt>
                <c:pt idx="18666">
                  <c:v>260.10000000000002</c:v>
                </c:pt>
                <c:pt idx="18667">
                  <c:v>263.60000000000002</c:v>
                </c:pt>
                <c:pt idx="18668">
                  <c:v>259.39999999999998</c:v>
                </c:pt>
                <c:pt idx="18669">
                  <c:v>262</c:v>
                </c:pt>
                <c:pt idx="18670">
                  <c:v>265.60000000000002</c:v>
                </c:pt>
                <c:pt idx="18671">
                  <c:v>264</c:v>
                </c:pt>
                <c:pt idx="18672">
                  <c:v>266.7</c:v>
                </c:pt>
                <c:pt idx="18673">
                  <c:v>266.7</c:v>
                </c:pt>
                <c:pt idx="18674">
                  <c:v>263.39999999999998</c:v>
                </c:pt>
                <c:pt idx="18675">
                  <c:v>264</c:v>
                </c:pt>
                <c:pt idx="18676">
                  <c:v>266.7</c:v>
                </c:pt>
                <c:pt idx="18677">
                  <c:v>263.8</c:v>
                </c:pt>
                <c:pt idx="18678">
                  <c:v>263.60000000000002</c:v>
                </c:pt>
                <c:pt idx="18679">
                  <c:v>265.7</c:v>
                </c:pt>
                <c:pt idx="18680">
                  <c:v>264.60000000000002</c:v>
                </c:pt>
                <c:pt idx="18681">
                  <c:v>266.7</c:v>
                </c:pt>
                <c:pt idx="18682">
                  <c:v>265.7</c:v>
                </c:pt>
                <c:pt idx="18683">
                  <c:v>265.3</c:v>
                </c:pt>
                <c:pt idx="18684">
                  <c:v>262.10000000000002</c:v>
                </c:pt>
                <c:pt idx="18685">
                  <c:v>268.5</c:v>
                </c:pt>
                <c:pt idx="18686">
                  <c:v>265.60000000000002</c:v>
                </c:pt>
                <c:pt idx="18687">
                  <c:v>268.3</c:v>
                </c:pt>
                <c:pt idx="18688">
                  <c:v>269.60000000000002</c:v>
                </c:pt>
                <c:pt idx="18689">
                  <c:v>266.7</c:v>
                </c:pt>
                <c:pt idx="18690">
                  <c:v>267.3</c:v>
                </c:pt>
                <c:pt idx="18691">
                  <c:v>263.8</c:v>
                </c:pt>
                <c:pt idx="18692">
                  <c:v>266.39999999999998</c:v>
                </c:pt>
                <c:pt idx="18693">
                  <c:v>267</c:v>
                </c:pt>
                <c:pt idx="18694">
                  <c:v>268.60000000000002</c:v>
                </c:pt>
                <c:pt idx="18695">
                  <c:v>267.7</c:v>
                </c:pt>
                <c:pt idx="18696">
                  <c:v>265.60000000000002</c:v>
                </c:pt>
                <c:pt idx="18697">
                  <c:v>268.60000000000002</c:v>
                </c:pt>
                <c:pt idx="18698">
                  <c:v>267</c:v>
                </c:pt>
                <c:pt idx="18699">
                  <c:v>266.39999999999998</c:v>
                </c:pt>
                <c:pt idx="18700">
                  <c:v>262.7</c:v>
                </c:pt>
                <c:pt idx="18701">
                  <c:v>267.3</c:v>
                </c:pt>
                <c:pt idx="18702">
                  <c:v>268</c:v>
                </c:pt>
                <c:pt idx="18703">
                  <c:v>258.89999999999998</c:v>
                </c:pt>
                <c:pt idx="18704">
                  <c:v>268</c:v>
                </c:pt>
                <c:pt idx="18705">
                  <c:v>266.7</c:v>
                </c:pt>
                <c:pt idx="18706">
                  <c:v>265.7</c:v>
                </c:pt>
                <c:pt idx="18707">
                  <c:v>261.89999999999998</c:v>
                </c:pt>
                <c:pt idx="18708">
                  <c:v>262.8</c:v>
                </c:pt>
                <c:pt idx="18709">
                  <c:v>267.60000000000002</c:v>
                </c:pt>
                <c:pt idx="18710">
                  <c:v>267.39999999999998</c:v>
                </c:pt>
                <c:pt idx="18711">
                  <c:v>266</c:v>
                </c:pt>
                <c:pt idx="18712">
                  <c:v>264.7</c:v>
                </c:pt>
                <c:pt idx="18713">
                  <c:v>261.60000000000002</c:v>
                </c:pt>
                <c:pt idx="18714">
                  <c:v>261.10000000000002</c:v>
                </c:pt>
                <c:pt idx="18715">
                  <c:v>264.60000000000002</c:v>
                </c:pt>
                <c:pt idx="18716">
                  <c:v>263.10000000000002</c:v>
                </c:pt>
                <c:pt idx="18717">
                  <c:v>259.7</c:v>
                </c:pt>
                <c:pt idx="18718">
                  <c:v>256.8</c:v>
                </c:pt>
                <c:pt idx="18719">
                  <c:v>266.7</c:v>
                </c:pt>
                <c:pt idx="18720">
                  <c:v>258.10000000000002</c:v>
                </c:pt>
                <c:pt idx="18721">
                  <c:v>268.5</c:v>
                </c:pt>
                <c:pt idx="18722">
                  <c:v>261.89999999999998</c:v>
                </c:pt>
                <c:pt idx="18723">
                  <c:v>263.39999999999998</c:v>
                </c:pt>
                <c:pt idx="18724">
                  <c:v>265.60000000000002</c:v>
                </c:pt>
                <c:pt idx="18725">
                  <c:v>262.39999999999998</c:v>
                </c:pt>
                <c:pt idx="18726">
                  <c:v>264.89999999999998</c:v>
                </c:pt>
                <c:pt idx="18727">
                  <c:v>259.89999999999998</c:v>
                </c:pt>
                <c:pt idx="18728">
                  <c:v>268</c:v>
                </c:pt>
                <c:pt idx="18729">
                  <c:v>267.3</c:v>
                </c:pt>
                <c:pt idx="18730">
                  <c:v>262.7</c:v>
                </c:pt>
                <c:pt idx="18731">
                  <c:v>261.3</c:v>
                </c:pt>
                <c:pt idx="18732">
                  <c:v>254.9</c:v>
                </c:pt>
                <c:pt idx="18733">
                  <c:v>266.39999999999998</c:v>
                </c:pt>
                <c:pt idx="18734">
                  <c:v>262.3</c:v>
                </c:pt>
                <c:pt idx="18735">
                  <c:v>261.10000000000002</c:v>
                </c:pt>
                <c:pt idx="18736">
                  <c:v>265.5</c:v>
                </c:pt>
                <c:pt idx="18737">
                  <c:v>266</c:v>
                </c:pt>
                <c:pt idx="18738">
                  <c:v>266.60000000000002</c:v>
                </c:pt>
                <c:pt idx="18739">
                  <c:v>266.7</c:v>
                </c:pt>
                <c:pt idx="18740">
                  <c:v>263.7</c:v>
                </c:pt>
                <c:pt idx="18741">
                  <c:v>265</c:v>
                </c:pt>
                <c:pt idx="18742">
                  <c:v>265.7</c:v>
                </c:pt>
                <c:pt idx="18743">
                  <c:v>264</c:v>
                </c:pt>
                <c:pt idx="18744">
                  <c:v>266</c:v>
                </c:pt>
                <c:pt idx="18745">
                  <c:v>263.7</c:v>
                </c:pt>
                <c:pt idx="18746">
                  <c:v>269.3</c:v>
                </c:pt>
                <c:pt idx="18747">
                  <c:v>267.3</c:v>
                </c:pt>
                <c:pt idx="18748">
                  <c:v>270.60000000000002</c:v>
                </c:pt>
                <c:pt idx="18749">
                  <c:v>269</c:v>
                </c:pt>
                <c:pt idx="18750">
                  <c:v>266.39999999999998</c:v>
                </c:pt>
                <c:pt idx="18751">
                  <c:v>265.7</c:v>
                </c:pt>
                <c:pt idx="18752">
                  <c:v>263.7</c:v>
                </c:pt>
                <c:pt idx="18753">
                  <c:v>257.89999999999998</c:v>
                </c:pt>
                <c:pt idx="18754">
                  <c:v>264.5</c:v>
                </c:pt>
                <c:pt idx="18755">
                  <c:v>256.10000000000002</c:v>
                </c:pt>
                <c:pt idx="18756">
                  <c:v>259.89999999999998</c:v>
                </c:pt>
                <c:pt idx="18757">
                  <c:v>261.7</c:v>
                </c:pt>
                <c:pt idx="18758">
                  <c:v>258</c:v>
                </c:pt>
                <c:pt idx="18759">
                  <c:v>264</c:v>
                </c:pt>
                <c:pt idx="18760">
                  <c:v>261.7</c:v>
                </c:pt>
                <c:pt idx="18761">
                  <c:v>264</c:v>
                </c:pt>
                <c:pt idx="18762">
                  <c:v>262.10000000000002</c:v>
                </c:pt>
                <c:pt idx="18763">
                  <c:v>265.60000000000002</c:v>
                </c:pt>
                <c:pt idx="18764">
                  <c:v>262.7</c:v>
                </c:pt>
                <c:pt idx="18765">
                  <c:v>263.3</c:v>
                </c:pt>
                <c:pt idx="18766">
                  <c:v>265.60000000000002</c:v>
                </c:pt>
                <c:pt idx="18767">
                  <c:v>266.7</c:v>
                </c:pt>
                <c:pt idx="18768">
                  <c:v>261.39999999999998</c:v>
                </c:pt>
                <c:pt idx="18769">
                  <c:v>271.39999999999998</c:v>
                </c:pt>
                <c:pt idx="18770">
                  <c:v>273.89999999999998</c:v>
                </c:pt>
                <c:pt idx="18771">
                  <c:v>274.60000000000002</c:v>
                </c:pt>
                <c:pt idx="18772">
                  <c:v>274.60000000000002</c:v>
                </c:pt>
                <c:pt idx="18773">
                  <c:v>264.8</c:v>
                </c:pt>
                <c:pt idx="18774">
                  <c:v>274.89999999999998</c:v>
                </c:pt>
                <c:pt idx="18775">
                  <c:v>275.60000000000002</c:v>
                </c:pt>
                <c:pt idx="18776">
                  <c:v>274.89999999999998</c:v>
                </c:pt>
                <c:pt idx="18777">
                  <c:v>276.2</c:v>
                </c:pt>
                <c:pt idx="18778">
                  <c:v>276.60000000000002</c:v>
                </c:pt>
                <c:pt idx="18779">
                  <c:v>274.5</c:v>
                </c:pt>
                <c:pt idx="18780">
                  <c:v>279.2</c:v>
                </c:pt>
                <c:pt idx="18781">
                  <c:v>279.60000000000002</c:v>
                </c:pt>
                <c:pt idx="18782">
                  <c:v>276.60000000000002</c:v>
                </c:pt>
                <c:pt idx="18783">
                  <c:v>276.60000000000002</c:v>
                </c:pt>
                <c:pt idx="18784">
                  <c:v>276.60000000000002</c:v>
                </c:pt>
                <c:pt idx="18785">
                  <c:v>275.89999999999998</c:v>
                </c:pt>
                <c:pt idx="18786">
                  <c:v>278.5</c:v>
                </c:pt>
                <c:pt idx="18787">
                  <c:v>277.60000000000002</c:v>
                </c:pt>
                <c:pt idx="18788">
                  <c:v>278.89999999999998</c:v>
                </c:pt>
                <c:pt idx="18789">
                  <c:v>275</c:v>
                </c:pt>
                <c:pt idx="18790">
                  <c:v>263.8</c:v>
                </c:pt>
                <c:pt idx="18791">
                  <c:v>278.60000000000002</c:v>
                </c:pt>
                <c:pt idx="18792">
                  <c:v>273.3</c:v>
                </c:pt>
                <c:pt idx="18793">
                  <c:v>273.60000000000002</c:v>
                </c:pt>
                <c:pt idx="18794">
                  <c:v>274</c:v>
                </c:pt>
                <c:pt idx="18795">
                  <c:v>273.89999999999998</c:v>
                </c:pt>
                <c:pt idx="18796">
                  <c:v>274.60000000000002</c:v>
                </c:pt>
                <c:pt idx="18797">
                  <c:v>276.89999999999998</c:v>
                </c:pt>
                <c:pt idx="18798">
                  <c:v>276.89999999999998</c:v>
                </c:pt>
                <c:pt idx="18799">
                  <c:v>263.89999999999998</c:v>
                </c:pt>
                <c:pt idx="18800">
                  <c:v>269.7</c:v>
                </c:pt>
                <c:pt idx="18801">
                  <c:v>274.8</c:v>
                </c:pt>
                <c:pt idx="18802">
                  <c:v>268.7</c:v>
                </c:pt>
                <c:pt idx="18803">
                  <c:v>276.89999999999998</c:v>
                </c:pt>
                <c:pt idx="18804">
                  <c:v>277.5</c:v>
                </c:pt>
                <c:pt idx="18805">
                  <c:v>276.60000000000002</c:v>
                </c:pt>
                <c:pt idx="18806">
                  <c:v>275.2</c:v>
                </c:pt>
                <c:pt idx="18807">
                  <c:v>275.89999999999998</c:v>
                </c:pt>
                <c:pt idx="18808">
                  <c:v>277.5</c:v>
                </c:pt>
                <c:pt idx="18809">
                  <c:v>272.89999999999998</c:v>
                </c:pt>
                <c:pt idx="18810">
                  <c:v>271</c:v>
                </c:pt>
                <c:pt idx="18811">
                  <c:v>266.7</c:v>
                </c:pt>
                <c:pt idx="18812">
                  <c:v>276.3</c:v>
                </c:pt>
                <c:pt idx="18813">
                  <c:v>276.2</c:v>
                </c:pt>
                <c:pt idx="18814">
                  <c:v>274.60000000000002</c:v>
                </c:pt>
                <c:pt idx="18815">
                  <c:v>276</c:v>
                </c:pt>
                <c:pt idx="18816">
                  <c:v>266.8</c:v>
                </c:pt>
                <c:pt idx="18817">
                  <c:v>275.39999999999998</c:v>
                </c:pt>
                <c:pt idx="18818">
                  <c:v>276.60000000000002</c:v>
                </c:pt>
                <c:pt idx="18819">
                  <c:v>270.7</c:v>
                </c:pt>
                <c:pt idx="18820">
                  <c:v>268.60000000000002</c:v>
                </c:pt>
                <c:pt idx="18821">
                  <c:v>273.60000000000002</c:v>
                </c:pt>
                <c:pt idx="18822">
                  <c:v>276.2</c:v>
                </c:pt>
                <c:pt idx="18823">
                  <c:v>272.60000000000002</c:v>
                </c:pt>
                <c:pt idx="18824">
                  <c:v>270.7</c:v>
                </c:pt>
                <c:pt idx="18825">
                  <c:v>271.89999999999998</c:v>
                </c:pt>
                <c:pt idx="18826">
                  <c:v>267.7</c:v>
                </c:pt>
                <c:pt idx="18827">
                  <c:v>273.3</c:v>
                </c:pt>
                <c:pt idx="18828">
                  <c:v>273.2</c:v>
                </c:pt>
                <c:pt idx="18829">
                  <c:v>273.60000000000002</c:v>
                </c:pt>
                <c:pt idx="18830">
                  <c:v>274.60000000000002</c:v>
                </c:pt>
                <c:pt idx="18831">
                  <c:v>275.2</c:v>
                </c:pt>
                <c:pt idx="18832">
                  <c:v>275.60000000000002</c:v>
                </c:pt>
                <c:pt idx="18833">
                  <c:v>273.89999999999998</c:v>
                </c:pt>
                <c:pt idx="18834">
                  <c:v>268.10000000000002</c:v>
                </c:pt>
                <c:pt idx="18835">
                  <c:v>264.7</c:v>
                </c:pt>
                <c:pt idx="18836">
                  <c:v>264.7</c:v>
                </c:pt>
                <c:pt idx="18837">
                  <c:v>269.2</c:v>
                </c:pt>
                <c:pt idx="18838">
                  <c:v>267.7</c:v>
                </c:pt>
                <c:pt idx="18839">
                  <c:v>273</c:v>
                </c:pt>
                <c:pt idx="18840">
                  <c:v>271.60000000000002</c:v>
                </c:pt>
                <c:pt idx="18841">
                  <c:v>268.7</c:v>
                </c:pt>
                <c:pt idx="18842">
                  <c:v>274.3</c:v>
                </c:pt>
                <c:pt idx="18843">
                  <c:v>269.7</c:v>
                </c:pt>
                <c:pt idx="18844">
                  <c:v>268.60000000000002</c:v>
                </c:pt>
                <c:pt idx="18845">
                  <c:v>271.89999999999998</c:v>
                </c:pt>
                <c:pt idx="18846">
                  <c:v>272</c:v>
                </c:pt>
                <c:pt idx="18847">
                  <c:v>269.7</c:v>
                </c:pt>
                <c:pt idx="18848">
                  <c:v>270.3</c:v>
                </c:pt>
                <c:pt idx="18849">
                  <c:v>267.60000000000002</c:v>
                </c:pt>
                <c:pt idx="18850">
                  <c:v>263.8</c:v>
                </c:pt>
                <c:pt idx="18851">
                  <c:v>267.3</c:v>
                </c:pt>
                <c:pt idx="18852">
                  <c:v>270.60000000000002</c:v>
                </c:pt>
                <c:pt idx="18853">
                  <c:v>258</c:v>
                </c:pt>
                <c:pt idx="18854">
                  <c:v>270.3</c:v>
                </c:pt>
                <c:pt idx="18855">
                  <c:v>269.60000000000002</c:v>
                </c:pt>
                <c:pt idx="18856">
                  <c:v>270.60000000000002</c:v>
                </c:pt>
                <c:pt idx="18857">
                  <c:v>265.8</c:v>
                </c:pt>
                <c:pt idx="18858">
                  <c:v>257.10000000000002</c:v>
                </c:pt>
                <c:pt idx="18859">
                  <c:v>270.39999999999998</c:v>
                </c:pt>
                <c:pt idx="18860">
                  <c:v>259.7</c:v>
                </c:pt>
                <c:pt idx="18861">
                  <c:v>265.60000000000002</c:v>
                </c:pt>
                <c:pt idx="18862">
                  <c:v>261.8</c:v>
                </c:pt>
                <c:pt idx="18863">
                  <c:v>269</c:v>
                </c:pt>
                <c:pt idx="18864">
                  <c:v>267.60000000000002</c:v>
                </c:pt>
                <c:pt idx="18865">
                  <c:v>267.60000000000002</c:v>
                </c:pt>
                <c:pt idx="18866">
                  <c:v>261</c:v>
                </c:pt>
                <c:pt idx="18867">
                  <c:v>259.8</c:v>
                </c:pt>
                <c:pt idx="18868">
                  <c:v>265.60000000000002</c:v>
                </c:pt>
                <c:pt idx="18869">
                  <c:v>260.60000000000002</c:v>
                </c:pt>
                <c:pt idx="18870">
                  <c:v>265.39999999999998</c:v>
                </c:pt>
                <c:pt idx="18871">
                  <c:v>265.7</c:v>
                </c:pt>
                <c:pt idx="18872">
                  <c:v>264.39999999999998</c:v>
                </c:pt>
                <c:pt idx="18873">
                  <c:v>264.2</c:v>
                </c:pt>
                <c:pt idx="18874">
                  <c:v>262.8</c:v>
                </c:pt>
                <c:pt idx="18875">
                  <c:v>265.7</c:v>
                </c:pt>
                <c:pt idx="18876">
                  <c:v>265.10000000000002</c:v>
                </c:pt>
                <c:pt idx="18877">
                  <c:v>260.89999999999998</c:v>
                </c:pt>
                <c:pt idx="18878">
                  <c:v>263.39999999999998</c:v>
                </c:pt>
                <c:pt idx="18879">
                  <c:v>263.89999999999998</c:v>
                </c:pt>
                <c:pt idx="18880">
                  <c:v>257.10000000000002</c:v>
                </c:pt>
                <c:pt idx="18881">
                  <c:v>265.7</c:v>
                </c:pt>
                <c:pt idx="18882">
                  <c:v>264.39999999999998</c:v>
                </c:pt>
                <c:pt idx="18883">
                  <c:v>253.3</c:v>
                </c:pt>
                <c:pt idx="18884">
                  <c:v>264.2</c:v>
                </c:pt>
                <c:pt idx="18885">
                  <c:v>263.8</c:v>
                </c:pt>
                <c:pt idx="18886">
                  <c:v>264.60000000000002</c:v>
                </c:pt>
                <c:pt idx="18887">
                  <c:v>258.3</c:v>
                </c:pt>
                <c:pt idx="18888">
                  <c:v>264.10000000000002</c:v>
                </c:pt>
                <c:pt idx="18889">
                  <c:v>250.4</c:v>
                </c:pt>
                <c:pt idx="18890">
                  <c:v>257.60000000000002</c:v>
                </c:pt>
                <c:pt idx="18891">
                  <c:v>259.8</c:v>
                </c:pt>
                <c:pt idx="18892">
                  <c:v>263.3</c:v>
                </c:pt>
                <c:pt idx="18893">
                  <c:v>264</c:v>
                </c:pt>
                <c:pt idx="18894">
                  <c:v>264.10000000000002</c:v>
                </c:pt>
                <c:pt idx="18895">
                  <c:v>260.8</c:v>
                </c:pt>
                <c:pt idx="18896">
                  <c:v>262.3</c:v>
                </c:pt>
                <c:pt idx="18897">
                  <c:v>258.7</c:v>
                </c:pt>
                <c:pt idx="18898">
                  <c:v>263.5</c:v>
                </c:pt>
                <c:pt idx="18899">
                  <c:v>264</c:v>
                </c:pt>
                <c:pt idx="18900">
                  <c:v>264.10000000000002</c:v>
                </c:pt>
                <c:pt idx="18901">
                  <c:v>262.7</c:v>
                </c:pt>
                <c:pt idx="18902">
                  <c:v>264</c:v>
                </c:pt>
                <c:pt idx="18903">
                  <c:v>263.5</c:v>
                </c:pt>
                <c:pt idx="18904">
                  <c:v>264.60000000000002</c:v>
                </c:pt>
                <c:pt idx="18905">
                  <c:v>263.5</c:v>
                </c:pt>
                <c:pt idx="18906">
                  <c:v>265.10000000000002</c:v>
                </c:pt>
                <c:pt idx="18907">
                  <c:v>257.10000000000002</c:v>
                </c:pt>
                <c:pt idx="18908">
                  <c:v>254.8</c:v>
                </c:pt>
                <c:pt idx="18909">
                  <c:v>262.10000000000002</c:v>
                </c:pt>
                <c:pt idx="18910">
                  <c:v>269.5</c:v>
                </c:pt>
                <c:pt idx="18911">
                  <c:v>270.60000000000002</c:v>
                </c:pt>
                <c:pt idx="18912">
                  <c:v>268.2</c:v>
                </c:pt>
                <c:pt idx="18913">
                  <c:v>266.7</c:v>
                </c:pt>
                <c:pt idx="18914">
                  <c:v>267.5</c:v>
                </c:pt>
                <c:pt idx="18915">
                  <c:v>267.10000000000002</c:v>
                </c:pt>
                <c:pt idx="18916">
                  <c:v>270.5</c:v>
                </c:pt>
                <c:pt idx="18917">
                  <c:v>266.7</c:v>
                </c:pt>
                <c:pt idx="18918">
                  <c:v>269.7</c:v>
                </c:pt>
                <c:pt idx="18919">
                  <c:v>269.7</c:v>
                </c:pt>
                <c:pt idx="18920">
                  <c:v>270.89999999999998</c:v>
                </c:pt>
                <c:pt idx="18921">
                  <c:v>271</c:v>
                </c:pt>
                <c:pt idx="18922">
                  <c:v>263.10000000000002</c:v>
                </c:pt>
                <c:pt idx="18923">
                  <c:v>265.5</c:v>
                </c:pt>
                <c:pt idx="18924">
                  <c:v>272</c:v>
                </c:pt>
                <c:pt idx="18925">
                  <c:v>268.8</c:v>
                </c:pt>
                <c:pt idx="18926">
                  <c:v>271.3</c:v>
                </c:pt>
                <c:pt idx="18927">
                  <c:v>271.2</c:v>
                </c:pt>
                <c:pt idx="18928">
                  <c:v>269.7</c:v>
                </c:pt>
                <c:pt idx="18929">
                  <c:v>271.2</c:v>
                </c:pt>
                <c:pt idx="18930">
                  <c:v>267</c:v>
                </c:pt>
                <c:pt idx="18931">
                  <c:v>272.3</c:v>
                </c:pt>
                <c:pt idx="18932">
                  <c:v>265.10000000000002</c:v>
                </c:pt>
                <c:pt idx="18933">
                  <c:v>260.60000000000002</c:v>
                </c:pt>
                <c:pt idx="18934">
                  <c:v>271.2</c:v>
                </c:pt>
                <c:pt idx="18935">
                  <c:v>272</c:v>
                </c:pt>
                <c:pt idx="18936">
                  <c:v>270</c:v>
                </c:pt>
                <c:pt idx="18937">
                  <c:v>271.5</c:v>
                </c:pt>
                <c:pt idx="18938">
                  <c:v>269.60000000000002</c:v>
                </c:pt>
                <c:pt idx="18939">
                  <c:v>270.2</c:v>
                </c:pt>
                <c:pt idx="18940">
                  <c:v>270.60000000000002</c:v>
                </c:pt>
                <c:pt idx="18941">
                  <c:v>264.10000000000002</c:v>
                </c:pt>
                <c:pt idx="18942">
                  <c:v>272</c:v>
                </c:pt>
                <c:pt idx="18943">
                  <c:v>270.7</c:v>
                </c:pt>
                <c:pt idx="18944">
                  <c:v>269.39999999999998</c:v>
                </c:pt>
                <c:pt idx="18945">
                  <c:v>269.89999999999998</c:v>
                </c:pt>
                <c:pt idx="18946">
                  <c:v>270.60000000000002</c:v>
                </c:pt>
                <c:pt idx="18947">
                  <c:v>259.89999999999998</c:v>
                </c:pt>
                <c:pt idx="18948">
                  <c:v>270</c:v>
                </c:pt>
                <c:pt idx="18949">
                  <c:v>267.7</c:v>
                </c:pt>
                <c:pt idx="18950">
                  <c:v>265.10000000000002</c:v>
                </c:pt>
                <c:pt idx="18951">
                  <c:v>271.8</c:v>
                </c:pt>
                <c:pt idx="18952">
                  <c:v>268.7</c:v>
                </c:pt>
                <c:pt idx="18953">
                  <c:v>272.5</c:v>
                </c:pt>
                <c:pt idx="18954">
                  <c:v>274.60000000000002</c:v>
                </c:pt>
                <c:pt idx="18955">
                  <c:v>273.60000000000002</c:v>
                </c:pt>
                <c:pt idx="18956">
                  <c:v>263.10000000000002</c:v>
                </c:pt>
                <c:pt idx="18957">
                  <c:v>271.60000000000002</c:v>
                </c:pt>
                <c:pt idx="18958">
                  <c:v>264.10000000000002</c:v>
                </c:pt>
                <c:pt idx="18959">
                  <c:v>270.3</c:v>
                </c:pt>
                <c:pt idx="18960">
                  <c:v>267.2</c:v>
                </c:pt>
                <c:pt idx="18961">
                  <c:v>271.3</c:v>
                </c:pt>
                <c:pt idx="18962">
                  <c:v>262</c:v>
                </c:pt>
                <c:pt idx="18963">
                  <c:v>269.5</c:v>
                </c:pt>
                <c:pt idx="18964">
                  <c:v>270.60000000000002</c:v>
                </c:pt>
                <c:pt idx="18965">
                  <c:v>270.3</c:v>
                </c:pt>
                <c:pt idx="18966">
                  <c:v>274</c:v>
                </c:pt>
                <c:pt idx="18967">
                  <c:v>274.5</c:v>
                </c:pt>
                <c:pt idx="18968">
                  <c:v>271.5</c:v>
                </c:pt>
                <c:pt idx="18969">
                  <c:v>271.8</c:v>
                </c:pt>
                <c:pt idx="18970">
                  <c:v>273.5</c:v>
                </c:pt>
                <c:pt idx="18971">
                  <c:v>270.5</c:v>
                </c:pt>
                <c:pt idx="18972">
                  <c:v>271.3</c:v>
                </c:pt>
                <c:pt idx="18973">
                  <c:v>273.60000000000002</c:v>
                </c:pt>
                <c:pt idx="18974">
                  <c:v>270.3</c:v>
                </c:pt>
                <c:pt idx="18975">
                  <c:v>270.89999999999998</c:v>
                </c:pt>
                <c:pt idx="18976">
                  <c:v>269.7</c:v>
                </c:pt>
                <c:pt idx="18977">
                  <c:v>267.60000000000002</c:v>
                </c:pt>
                <c:pt idx="18978">
                  <c:v>263.39999999999998</c:v>
                </c:pt>
                <c:pt idx="18979">
                  <c:v>261.89999999999998</c:v>
                </c:pt>
                <c:pt idx="18980">
                  <c:v>261.2</c:v>
                </c:pt>
                <c:pt idx="18981">
                  <c:v>269.5</c:v>
                </c:pt>
                <c:pt idx="18982">
                  <c:v>270.60000000000002</c:v>
                </c:pt>
                <c:pt idx="18983">
                  <c:v>269.10000000000002</c:v>
                </c:pt>
                <c:pt idx="18984">
                  <c:v>268.3</c:v>
                </c:pt>
                <c:pt idx="18985">
                  <c:v>270.5</c:v>
                </c:pt>
                <c:pt idx="18986">
                  <c:v>268.39999999999998</c:v>
                </c:pt>
                <c:pt idx="18987">
                  <c:v>265.2</c:v>
                </c:pt>
                <c:pt idx="18988">
                  <c:v>267.5</c:v>
                </c:pt>
                <c:pt idx="18989">
                  <c:v>261.7</c:v>
                </c:pt>
                <c:pt idx="18990">
                  <c:v>264.10000000000002</c:v>
                </c:pt>
                <c:pt idx="18991">
                  <c:v>259.2</c:v>
                </c:pt>
                <c:pt idx="18992">
                  <c:v>269.10000000000002</c:v>
                </c:pt>
                <c:pt idx="18993">
                  <c:v>265.8</c:v>
                </c:pt>
                <c:pt idx="18994">
                  <c:v>268.5</c:v>
                </c:pt>
                <c:pt idx="18995">
                  <c:v>265</c:v>
                </c:pt>
                <c:pt idx="18996">
                  <c:v>260.10000000000002</c:v>
                </c:pt>
                <c:pt idx="18997">
                  <c:v>267.3</c:v>
                </c:pt>
                <c:pt idx="18998">
                  <c:v>264.5</c:v>
                </c:pt>
                <c:pt idx="18999">
                  <c:v>264.8</c:v>
                </c:pt>
                <c:pt idx="19000">
                  <c:v>256.10000000000002</c:v>
                </c:pt>
                <c:pt idx="19001">
                  <c:v>263.3</c:v>
                </c:pt>
                <c:pt idx="19002">
                  <c:v>263.5</c:v>
                </c:pt>
                <c:pt idx="19003">
                  <c:v>268.39999999999998</c:v>
                </c:pt>
                <c:pt idx="19004">
                  <c:v>263.8</c:v>
                </c:pt>
                <c:pt idx="19005">
                  <c:v>265.39999999999998</c:v>
                </c:pt>
                <c:pt idx="19006">
                  <c:v>263.7</c:v>
                </c:pt>
                <c:pt idx="19007">
                  <c:v>266.89999999999998</c:v>
                </c:pt>
                <c:pt idx="19008">
                  <c:v>266.39999999999998</c:v>
                </c:pt>
                <c:pt idx="19009">
                  <c:v>268.5</c:v>
                </c:pt>
                <c:pt idx="19010">
                  <c:v>264.10000000000002</c:v>
                </c:pt>
                <c:pt idx="19011">
                  <c:v>266.10000000000002</c:v>
                </c:pt>
                <c:pt idx="19012">
                  <c:v>264.8</c:v>
                </c:pt>
                <c:pt idx="19013">
                  <c:v>260.3</c:v>
                </c:pt>
                <c:pt idx="19014">
                  <c:v>266.7</c:v>
                </c:pt>
                <c:pt idx="19015">
                  <c:v>264.8</c:v>
                </c:pt>
                <c:pt idx="19016">
                  <c:v>266.7</c:v>
                </c:pt>
                <c:pt idx="19017">
                  <c:v>265.39999999999998</c:v>
                </c:pt>
                <c:pt idx="19018">
                  <c:v>265.60000000000002</c:v>
                </c:pt>
                <c:pt idx="19019">
                  <c:v>263.7</c:v>
                </c:pt>
                <c:pt idx="19020">
                  <c:v>260</c:v>
                </c:pt>
                <c:pt idx="19021">
                  <c:v>263.60000000000002</c:v>
                </c:pt>
                <c:pt idx="19022">
                  <c:v>265.39999999999998</c:v>
                </c:pt>
                <c:pt idx="19023">
                  <c:v>264.10000000000002</c:v>
                </c:pt>
                <c:pt idx="19024">
                  <c:v>260.89999999999998</c:v>
                </c:pt>
                <c:pt idx="19025">
                  <c:v>251.1</c:v>
                </c:pt>
                <c:pt idx="19026">
                  <c:v>257.89999999999998</c:v>
                </c:pt>
                <c:pt idx="19027">
                  <c:v>255.1</c:v>
                </c:pt>
                <c:pt idx="19028">
                  <c:v>260.60000000000002</c:v>
                </c:pt>
                <c:pt idx="19029">
                  <c:v>260.2</c:v>
                </c:pt>
                <c:pt idx="19030">
                  <c:v>254</c:v>
                </c:pt>
                <c:pt idx="19031">
                  <c:v>255.2</c:v>
                </c:pt>
                <c:pt idx="19032">
                  <c:v>260</c:v>
                </c:pt>
                <c:pt idx="19033">
                  <c:v>260.7</c:v>
                </c:pt>
                <c:pt idx="19034">
                  <c:v>262.7</c:v>
                </c:pt>
                <c:pt idx="19035">
                  <c:v>256</c:v>
                </c:pt>
                <c:pt idx="19036">
                  <c:v>255.6</c:v>
                </c:pt>
                <c:pt idx="19037">
                  <c:v>261</c:v>
                </c:pt>
                <c:pt idx="19038">
                  <c:v>262.3</c:v>
                </c:pt>
                <c:pt idx="19039">
                  <c:v>259.89999999999998</c:v>
                </c:pt>
                <c:pt idx="19040">
                  <c:v>261</c:v>
                </c:pt>
                <c:pt idx="19041">
                  <c:v>256.8</c:v>
                </c:pt>
                <c:pt idx="19042">
                  <c:v>262.39999999999998</c:v>
                </c:pt>
                <c:pt idx="19043">
                  <c:v>262</c:v>
                </c:pt>
                <c:pt idx="19044">
                  <c:v>259.60000000000002</c:v>
                </c:pt>
                <c:pt idx="19045">
                  <c:v>261.5</c:v>
                </c:pt>
                <c:pt idx="19046">
                  <c:v>262.7</c:v>
                </c:pt>
                <c:pt idx="19047">
                  <c:v>261.5</c:v>
                </c:pt>
                <c:pt idx="19048">
                  <c:v>253.2</c:v>
                </c:pt>
                <c:pt idx="19049">
                  <c:v>260.7</c:v>
                </c:pt>
                <c:pt idx="19050">
                  <c:v>260.10000000000002</c:v>
                </c:pt>
                <c:pt idx="19051">
                  <c:v>257.8</c:v>
                </c:pt>
                <c:pt idx="19052">
                  <c:v>262.10000000000002</c:v>
                </c:pt>
                <c:pt idx="19053">
                  <c:v>255.8</c:v>
                </c:pt>
                <c:pt idx="19054">
                  <c:v>249</c:v>
                </c:pt>
                <c:pt idx="19055">
                  <c:v>259.60000000000002</c:v>
                </c:pt>
                <c:pt idx="19056">
                  <c:v>256.7</c:v>
                </c:pt>
                <c:pt idx="19057">
                  <c:v>259.7</c:v>
                </c:pt>
                <c:pt idx="19058">
                  <c:v>262.39999999999998</c:v>
                </c:pt>
                <c:pt idx="19059">
                  <c:v>258.60000000000002</c:v>
                </c:pt>
                <c:pt idx="19060">
                  <c:v>261.5</c:v>
                </c:pt>
                <c:pt idx="19061">
                  <c:v>261.60000000000002</c:v>
                </c:pt>
                <c:pt idx="19062">
                  <c:v>258.7</c:v>
                </c:pt>
                <c:pt idx="19063">
                  <c:v>260.60000000000002</c:v>
                </c:pt>
                <c:pt idx="19064">
                  <c:v>259.60000000000002</c:v>
                </c:pt>
                <c:pt idx="19065">
                  <c:v>257.89999999999998</c:v>
                </c:pt>
                <c:pt idx="19066">
                  <c:v>254.1</c:v>
                </c:pt>
                <c:pt idx="19067">
                  <c:v>254.2</c:v>
                </c:pt>
                <c:pt idx="19068">
                  <c:v>259.60000000000002</c:v>
                </c:pt>
                <c:pt idx="19069">
                  <c:v>259.8</c:v>
                </c:pt>
                <c:pt idx="19070">
                  <c:v>259.2</c:v>
                </c:pt>
                <c:pt idx="19071">
                  <c:v>258.2</c:v>
                </c:pt>
                <c:pt idx="19072">
                  <c:v>257.89999999999998</c:v>
                </c:pt>
                <c:pt idx="19073">
                  <c:v>260</c:v>
                </c:pt>
                <c:pt idx="19074">
                  <c:v>260.7</c:v>
                </c:pt>
                <c:pt idx="19075">
                  <c:v>261.7</c:v>
                </c:pt>
                <c:pt idx="19076">
                  <c:v>259.5</c:v>
                </c:pt>
                <c:pt idx="19077">
                  <c:v>259.3</c:v>
                </c:pt>
                <c:pt idx="19078">
                  <c:v>261.7</c:v>
                </c:pt>
                <c:pt idx="19079">
                  <c:v>260.10000000000002</c:v>
                </c:pt>
                <c:pt idx="19080">
                  <c:v>260.60000000000002</c:v>
                </c:pt>
                <c:pt idx="19081">
                  <c:v>254.1</c:v>
                </c:pt>
                <c:pt idx="19082">
                  <c:v>260</c:v>
                </c:pt>
                <c:pt idx="19083">
                  <c:v>258.8</c:v>
                </c:pt>
                <c:pt idx="19084">
                  <c:v>262.60000000000002</c:v>
                </c:pt>
                <c:pt idx="19085">
                  <c:v>258</c:v>
                </c:pt>
                <c:pt idx="19086">
                  <c:v>259.3</c:v>
                </c:pt>
                <c:pt idx="19087">
                  <c:v>256.89999999999998</c:v>
                </c:pt>
                <c:pt idx="19088">
                  <c:v>261.3</c:v>
                </c:pt>
                <c:pt idx="19089">
                  <c:v>262.10000000000002</c:v>
                </c:pt>
                <c:pt idx="19090">
                  <c:v>261.7</c:v>
                </c:pt>
                <c:pt idx="19091">
                  <c:v>261.2</c:v>
                </c:pt>
                <c:pt idx="19092">
                  <c:v>256</c:v>
                </c:pt>
                <c:pt idx="19093">
                  <c:v>262.39999999999998</c:v>
                </c:pt>
                <c:pt idx="19094">
                  <c:v>259.2</c:v>
                </c:pt>
                <c:pt idx="19095">
                  <c:v>268.2</c:v>
                </c:pt>
                <c:pt idx="19096">
                  <c:v>264.8</c:v>
                </c:pt>
                <c:pt idx="19097">
                  <c:v>270.60000000000002</c:v>
                </c:pt>
                <c:pt idx="19098">
                  <c:v>266.39999999999998</c:v>
                </c:pt>
                <c:pt idx="19099">
                  <c:v>272.2</c:v>
                </c:pt>
                <c:pt idx="19100">
                  <c:v>262.8</c:v>
                </c:pt>
                <c:pt idx="19101">
                  <c:v>271.2</c:v>
                </c:pt>
                <c:pt idx="19102">
                  <c:v>264.10000000000002</c:v>
                </c:pt>
                <c:pt idx="19103">
                  <c:v>269.89999999999998</c:v>
                </c:pt>
                <c:pt idx="19104">
                  <c:v>271.2</c:v>
                </c:pt>
                <c:pt idx="19105">
                  <c:v>270.7</c:v>
                </c:pt>
                <c:pt idx="19106">
                  <c:v>268.89999999999998</c:v>
                </c:pt>
                <c:pt idx="19107">
                  <c:v>269</c:v>
                </c:pt>
                <c:pt idx="19108">
                  <c:v>264.89999999999998</c:v>
                </c:pt>
                <c:pt idx="19109">
                  <c:v>266.5</c:v>
                </c:pt>
                <c:pt idx="19110">
                  <c:v>266.7</c:v>
                </c:pt>
                <c:pt idx="19111">
                  <c:v>267.8</c:v>
                </c:pt>
                <c:pt idx="19112">
                  <c:v>269.8</c:v>
                </c:pt>
                <c:pt idx="19113">
                  <c:v>273.2</c:v>
                </c:pt>
                <c:pt idx="19114">
                  <c:v>274.5</c:v>
                </c:pt>
                <c:pt idx="19115">
                  <c:v>268.5</c:v>
                </c:pt>
                <c:pt idx="19116">
                  <c:v>268.7</c:v>
                </c:pt>
                <c:pt idx="19117">
                  <c:v>273.5</c:v>
                </c:pt>
                <c:pt idx="19118">
                  <c:v>273.89999999999998</c:v>
                </c:pt>
                <c:pt idx="19119">
                  <c:v>268.5</c:v>
                </c:pt>
                <c:pt idx="19120">
                  <c:v>268.5</c:v>
                </c:pt>
                <c:pt idx="19121">
                  <c:v>269.5</c:v>
                </c:pt>
                <c:pt idx="19122">
                  <c:v>269.10000000000002</c:v>
                </c:pt>
                <c:pt idx="19123">
                  <c:v>272.5</c:v>
                </c:pt>
                <c:pt idx="19124">
                  <c:v>273.2</c:v>
                </c:pt>
                <c:pt idx="19125">
                  <c:v>272.7</c:v>
                </c:pt>
                <c:pt idx="19126">
                  <c:v>272.7</c:v>
                </c:pt>
                <c:pt idx="19127">
                  <c:v>269.2</c:v>
                </c:pt>
                <c:pt idx="19128">
                  <c:v>268.7</c:v>
                </c:pt>
                <c:pt idx="19129">
                  <c:v>270.60000000000002</c:v>
                </c:pt>
                <c:pt idx="19130">
                  <c:v>270.5</c:v>
                </c:pt>
                <c:pt idx="19131">
                  <c:v>273.2</c:v>
                </c:pt>
                <c:pt idx="19132">
                  <c:v>270.8</c:v>
                </c:pt>
                <c:pt idx="19133">
                  <c:v>271.8</c:v>
                </c:pt>
                <c:pt idx="19134">
                  <c:v>269</c:v>
                </c:pt>
                <c:pt idx="19135">
                  <c:v>266.8</c:v>
                </c:pt>
                <c:pt idx="19136">
                  <c:v>260.8</c:v>
                </c:pt>
                <c:pt idx="19137">
                  <c:v>270.5</c:v>
                </c:pt>
                <c:pt idx="19138">
                  <c:v>271.60000000000002</c:v>
                </c:pt>
                <c:pt idx="19139">
                  <c:v>271.89999999999998</c:v>
                </c:pt>
                <c:pt idx="19140">
                  <c:v>270.2</c:v>
                </c:pt>
                <c:pt idx="19141">
                  <c:v>266.8</c:v>
                </c:pt>
                <c:pt idx="19142">
                  <c:v>270.8</c:v>
                </c:pt>
                <c:pt idx="19143">
                  <c:v>265</c:v>
                </c:pt>
                <c:pt idx="19144">
                  <c:v>272.10000000000002</c:v>
                </c:pt>
                <c:pt idx="19145">
                  <c:v>269.8</c:v>
                </c:pt>
                <c:pt idx="19146">
                  <c:v>260.89999999999998</c:v>
                </c:pt>
                <c:pt idx="19147">
                  <c:v>262.60000000000002</c:v>
                </c:pt>
                <c:pt idx="19148">
                  <c:v>268.8</c:v>
                </c:pt>
                <c:pt idx="19149">
                  <c:v>265.39999999999998</c:v>
                </c:pt>
                <c:pt idx="19150">
                  <c:v>272.39999999999998</c:v>
                </c:pt>
                <c:pt idx="19151">
                  <c:v>266.7</c:v>
                </c:pt>
                <c:pt idx="19152">
                  <c:v>263.5</c:v>
                </c:pt>
                <c:pt idx="19153">
                  <c:v>260.10000000000002</c:v>
                </c:pt>
                <c:pt idx="19154">
                  <c:v>260.39999999999998</c:v>
                </c:pt>
                <c:pt idx="19155">
                  <c:v>268.39999999999998</c:v>
                </c:pt>
                <c:pt idx="19156">
                  <c:v>269.5</c:v>
                </c:pt>
                <c:pt idx="19157">
                  <c:v>268.10000000000002</c:v>
                </c:pt>
                <c:pt idx="19158">
                  <c:v>266.7</c:v>
                </c:pt>
                <c:pt idx="19159">
                  <c:v>262.89999999999998</c:v>
                </c:pt>
                <c:pt idx="19160">
                  <c:v>266.5</c:v>
                </c:pt>
                <c:pt idx="19161">
                  <c:v>259.5</c:v>
                </c:pt>
                <c:pt idx="19162">
                  <c:v>260.39999999999998</c:v>
                </c:pt>
                <c:pt idx="19163">
                  <c:v>266.8</c:v>
                </c:pt>
                <c:pt idx="19164">
                  <c:v>269</c:v>
                </c:pt>
                <c:pt idx="19165">
                  <c:v>264.89999999999998</c:v>
                </c:pt>
                <c:pt idx="19166">
                  <c:v>262.39999999999998</c:v>
                </c:pt>
                <c:pt idx="19167">
                  <c:v>264.8</c:v>
                </c:pt>
                <c:pt idx="19168">
                  <c:v>264.60000000000002</c:v>
                </c:pt>
                <c:pt idx="19169">
                  <c:v>263</c:v>
                </c:pt>
                <c:pt idx="19170">
                  <c:v>265.5</c:v>
                </c:pt>
                <c:pt idx="19171">
                  <c:v>261.89999999999998</c:v>
                </c:pt>
                <c:pt idx="19172">
                  <c:v>257.89999999999998</c:v>
                </c:pt>
                <c:pt idx="19173">
                  <c:v>260.7</c:v>
                </c:pt>
                <c:pt idx="19174">
                  <c:v>256.89999999999998</c:v>
                </c:pt>
                <c:pt idx="19175">
                  <c:v>266.10000000000002</c:v>
                </c:pt>
                <c:pt idx="19176">
                  <c:v>262.8</c:v>
                </c:pt>
                <c:pt idx="19177">
                  <c:v>264.5</c:v>
                </c:pt>
                <c:pt idx="19178">
                  <c:v>268.39999999999998</c:v>
                </c:pt>
                <c:pt idx="19179">
                  <c:v>268.3</c:v>
                </c:pt>
                <c:pt idx="19180">
                  <c:v>269.60000000000002</c:v>
                </c:pt>
                <c:pt idx="19181">
                  <c:v>267.5</c:v>
                </c:pt>
                <c:pt idx="19182">
                  <c:v>270.89999999999998</c:v>
                </c:pt>
                <c:pt idx="19183">
                  <c:v>268.8</c:v>
                </c:pt>
                <c:pt idx="19184">
                  <c:v>267.3</c:v>
                </c:pt>
                <c:pt idx="19185">
                  <c:v>264.8</c:v>
                </c:pt>
                <c:pt idx="19186">
                  <c:v>269.60000000000002</c:v>
                </c:pt>
                <c:pt idx="19187">
                  <c:v>272.8</c:v>
                </c:pt>
                <c:pt idx="19188">
                  <c:v>268.2</c:v>
                </c:pt>
                <c:pt idx="19189">
                  <c:v>271.39999999999998</c:v>
                </c:pt>
                <c:pt idx="19190">
                  <c:v>273.5</c:v>
                </c:pt>
                <c:pt idx="19191">
                  <c:v>270.60000000000002</c:v>
                </c:pt>
                <c:pt idx="19192">
                  <c:v>270.60000000000002</c:v>
                </c:pt>
                <c:pt idx="19193">
                  <c:v>266.10000000000002</c:v>
                </c:pt>
                <c:pt idx="19194">
                  <c:v>270.3</c:v>
                </c:pt>
                <c:pt idx="19195">
                  <c:v>272.39999999999998</c:v>
                </c:pt>
                <c:pt idx="19196">
                  <c:v>268.60000000000002</c:v>
                </c:pt>
                <c:pt idx="19197">
                  <c:v>271.7</c:v>
                </c:pt>
                <c:pt idx="19198">
                  <c:v>271.7</c:v>
                </c:pt>
                <c:pt idx="19199">
                  <c:v>270.7</c:v>
                </c:pt>
                <c:pt idx="19200">
                  <c:v>266.3</c:v>
                </c:pt>
                <c:pt idx="19201">
                  <c:v>272.3</c:v>
                </c:pt>
                <c:pt idx="19202">
                  <c:v>265.2</c:v>
                </c:pt>
                <c:pt idx="19203">
                  <c:v>269.8</c:v>
                </c:pt>
                <c:pt idx="19204">
                  <c:v>272.39999999999998</c:v>
                </c:pt>
                <c:pt idx="19205">
                  <c:v>266.89999999999998</c:v>
                </c:pt>
                <c:pt idx="19206">
                  <c:v>272.60000000000002</c:v>
                </c:pt>
                <c:pt idx="19207">
                  <c:v>273.60000000000002</c:v>
                </c:pt>
                <c:pt idx="19208">
                  <c:v>273.3</c:v>
                </c:pt>
                <c:pt idx="19209">
                  <c:v>272.60000000000002</c:v>
                </c:pt>
                <c:pt idx="19210">
                  <c:v>269.8</c:v>
                </c:pt>
                <c:pt idx="19211">
                  <c:v>271.2</c:v>
                </c:pt>
                <c:pt idx="19212">
                  <c:v>269.60000000000002</c:v>
                </c:pt>
                <c:pt idx="19213">
                  <c:v>262.89999999999998</c:v>
                </c:pt>
                <c:pt idx="19214">
                  <c:v>270.89999999999998</c:v>
                </c:pt>
                <c:pt idx="19215">
                  <c:v>273.5</c:v>
                </c:pt>
                <c:pt idx="19216">
                  <c:v>272.7</c:v>
                </c:pt>
                <c:pt idx="19217">
                  <c:v>270.2</c:v>
                </c:pt>
                <c:pt idx="19218">
                  <c:v>271.7</c:v>
                </c:pt>
                <c:pt idx="19219">
                  <c:v>274.3</c:v>
                </c:pt>
                <c:pt idx="19220">
                  <c:v>272.7</c:v>
                </c:pt>
                <c:pt idx="19221">
                  <c:v>272.8</c:v>
                </c:pt>
                <c:pt idx="19222">
                  <c:v>274.5</c:v>
                </c:pt>
                <c:pt idx="19223">
                  <c:v>273.39999999999998</c:v>
                </c:pt>
                <c:pt idx="19224">
                  <c:v>275</c:v>
                </c:pt>
                <c:pt idx="19225">
                  <c:v>273.60000000000002</c:v>
                </c:pt>
                <c:pt idx="19226">
                  <c:v>271.7</c:v>
                </c:pt>
                <c:pt idx="19227">
                  <c:v>273.39999999999998</c:v>
                </c:pt>
                <c:pt idx="19228">
                  <c:v>274.5</c:v>
                </c:pt>
                <c:pt idx="19229">
                  <c:v>272.60000000000002</c:v>
                </c:pt>
                <c:pt idx="19230">
                  <c:v>272.60000000000002</c:v>
                </c:pt>
                <c:pt idx="19231">
                  <c:v>266.89999999999998</c:v>
                </c:pt>
                <c:pt idx="19232">
                  <c:v>264.39999999999998</c:v>
                </c:pt>
                <c:pt idx="19233">
                  <c:v>270.5</c:v>
                </c:pt>
                <c:pt idx="19234">
                  <c:v>262.2</c:v>
                </c:pt>
                <c:pt idx="19235">
                  <c:v>269.60000000000002</c:v>
                </c:pt>
                <c:pt idx="19236">
                  <c:v>270.2</c:v>
                </c:pt>
                <c:pt idx="19237">
                  <c:v>267.8</c:v>
                </c:pt>
                <c:pt idx="19238">
                  <c:v>267.10000000000002</c:v>
                </c:pt>
                <c:pt idx="19239">
                  <c:v>268.7</c:v>
                </c:pt>
                <c:pt idx="19240">
                  <c:v>270.60000000000002</c:v>
                </c:pt>
                <c:pt idx="19241">
                  <c:v>265.8</c:v>
                </c:pt>
                <c:pt idx="19242">
                  <c:v>266.2</c:v>
                </c:pt>
                <c:pt idx="19243">
                  <c:v>269.39999999999998</c:v>
                </c:pt>
                <c:pt idx="19244">
                  <c:v>268.2</c:v>
                </c:pt>
                <c:pt idx="19245">
                  <c:v>269.60000000000002</c:v>
                </c:pt>
                <c:pt idx="19246">
                  <c:v>267.7</c:v>
                </c:pt>
                <c:pt idx="19247">
                  <c:v>268.60000000000002</c:v>
                </c:pt>
                <c:pt idx="19248">
                  <c:v>266.2</c:v>
                </c:pt>
                <c:pt idx="19249">
                  <c:v>268.39999999999998</c:v>
                </c:pt>
                <c:pt idx="19250">
                  <c:v>265.7</c:v>
                </c:pt>
                <c:pt idx="19251">
                  <c:v>264.3</c:v>
                </c:pt>
                <c:pt idx="19252">
                  <c:v>264.89999999999998</c:v>
                </c:pt>
                <c:pt idx="19253">
                  <c:v>268.60000000000002</c:v>
                </c:pt>
                <c:pt idx="19254">
                  <c:v>263.8</c:v>
                </c:pt>
                <c:pt idx="19255">
                  <c:v>268.3</c:v>
                </c:pt>
                <c:pt idx="19256">
                  <c:v>268.10000000000002</c:v>
                </c:pt>
                <c:pt idx="19257">
                  <c:v>268.5</c:v>
                </c:pt>
                <c:pt idx="19258">
                  <c:v>267.7</c:v>
                </c:pt>
                <c:pt idx="19259">
                  <c:v>266.10000000000002</c:v>
                </c:pt>
                <c:pt idx="19260">
                  <c:v>266</c:v>
                </c:pt>
                <c:pt idx="19261">
                  <c:v>265.60000000000002</c:v>
                </c:pt>
                <c:pt idx="19262">
                  <c:v>267.2</c:v>
                </c:pt>
                <c:pt idx="19263">
                  <c:v>266.10000000000002</c:v>
                </c:pt>
                <c:pt idx="19264">
                  <c:v>268.60000000000002</c:v>
                </c:pt>
                <c:pt idx="19265">
                  <c:v>264.39999999999998</c:v>
                </c:pt>
                <c:pt idx="19266">
                  <c:v>268.60000000000002</c:v>
                </c:pt>
                <c:pt idx="19267">
                  <c:v>266.8</c:v>
                </c:pt>
                <c:pt idx="19268">
                  <c:v>264.10000000000002</c:v>
                </c:pt>
                <c:pt idx="19269">
                  <c:v>268.3</c:v>
                </c:pt>
                <c:pt idx="19270">
                  <c:v>255.4</c:v>
                </c:pt>
                <c:pt idx="19271">
                  <c:v>265</c:v>
                </c:pt>
                <c:pt idx="19272">
                  <c:v>267.5</c:v>
                </c:pt>
                <c:pt idx="19273">
                  <c:v>263.89999999999998</c:v>
                </c:pt>
                <c:pt idx="19274">
                  <c:v>265.8</c:v>
                </c:pt>
                <c:pt idx="19275">
                  <c:v>268</c:v>
                </c:pt>
                <c:pt idx="19276">
                  <c:v>267.60000000000002</c:v>
                </c:pt>
                <c:pt idx="19277">
                  <c:v>267.5</c:v>
                </c:pt>
                <c:pt idx="19278">
                  <c:v>261.60000000000002</c:v>
                </c:pt>
                <c:pt idx="19279">
                  <c:v>268.2</c:v>
                </c:pt>
                <c:pt idx="19280">
                  <c:v>267.8</c:v>
                </c:pt>
                <c:pt idx="19281">
                  <c:v>267.5</c:v>
                </c:pt>
                <c:pt idx="19282">
                  <c:v>263</c:v>
                </c:pt>
                <c:pt idx="19283">
                  <c:v>258.60000000000002</c:v>
                </c:pt>
                <c:pt idx="19284">
                  <c:v>262.5</c:v>
                </c:pt>
                <c:pt idx="19285">
                  <c:v>265.60000000000002</c:v>
                </c:pt>
                <c:pt idx="19286">
                  <c:v>261.2</c:v>
                </c:pt>
                <c:pt idx="19287">
                  <c:v>267.60000000000002</c:v>
                </c:pt>
                <c:pt idx="19288">
                  <c:v>266.7</c:v>
                </c:pt>
                <c:pt idx="19289">
                  <c:v>266.10000000000002</c:v>
                </c:pt>
                <c:pt idx="19290">
                  <c:v>262.2</c:v>
                </c:pt>
                <c:pt idx="19291">
                  <c:v>260.7</c:v>
                </c:pt>
                <c:pt idx="19292">
                  <c:v>264</c:v>
                </c:pt>
                <c:pt idx="19293">
                  <c:v>263.39999999999998</c:v>
                </c:pt>
                <c:pt idx="19294">
                  <c:v>264.7</c:v>
                </c:pt>
                <c:pt idx="19295">
                  <c:v>263.3</c:v>
                </c:pt>
                <c:pt idx="19296">
                  <c:v>266.5</c:v>
                </c:pt>
                <c:pt idx="19297">
                  <c:v>267.60000000000002</c:v>
                </c:pt>
                <c:pt idx="19298">
                  <c:v>260.10000000000002</c:v>
                </c:pt>
                <c:pt idx="19299">
                  <c:v>258.10000000000002</c:v>
                </c:pt>
                <c:pt idx="19300">
                  <c:v>267.2</c:v>
                </c:pt>
                <c:pt idx="19301">
                  <c:v>263.5</c:v>
                </c:pt>
                <c:pt idx="19302">
                  <c:v>265.10000000000002</c:v>
                </c:pt>
                <c:pt idx="19303">
                  <c:v>265.60000000000002</c:v>
                </c:pt>
                <c:pt idx="19304">
                  <c:v>264.5</c:v>
                </c:pt>
                <c:pt idx="19305">
                  <c:v>258.7</c:v>
                </c:pt>
                <c:pt idx="19306">
                  <c:v>267</c:v>
                </c:pt>
                <c:pt idx="19307">
                  <c:v>262.7</c:v>
                </c:pt>
                <c:pt idx="19308">
                  <c:v>257.8</c:v>
                </c:pt>
                <c:pt idx="19309">
                  <c:v>262.3</c:v>
                </c:pt>
                <c:pt idx="19310">
                  <c:v>262.39999999999998</c:v>
                </c:pt>
                <c:pt idx="19311">
                  <c:v>264.2</c:v>
                </c:pt>
                <c:pt idx="19312">
                  <c:v>258.89999999999998</c:v>
                </c:pt>
                <c:pt idx="19313">
                  <c:v>264.7</c:v>
                </c:pt>
                <c:pt idx="19314">
                  <c:v>261.60000000000002</c:v>
                </c:pt>
                <c:pt idx="19315">
                  <c:v>266.5</c:v>
                </c:pt>
                <c:pt idx="19316">
                  <c:v>259.7</c:v>
                </c:pt>
                <c:pt idx="19317">
                  <c:v>264.7</c:v>
                </c:pt>
                <c:pt idx="19318">
                  <c:v>259</c:v>
                </c:pt>
                <c:pt idx="19319">
                  <c:v>264</c:v>
                </c:pt>
                <c:pt idx="19320">
                  <c:v>261.60000000000002</c:v>
                </c:pt>
                <c:pt idx="19321">
                  <c:v>265.39999999999998</c:v>
                </c:pt>
                <c:pt idx="19322">
                  <c:v>265.5</c:v>
                </c:pt>
                <c:pt idx="19323">
                  <c:v>260.2</c:v>
                </c:pt>
                <c:pt idx="19324">
                  <c:v>264.39999999999998</c:v>
                </c:pt>
                <c:pt idx="19325">
                  <c:v>266.39999999999998</c:v>
                </c:pt>
                <c:pt idx="19326">
                  <c:v>259.5</c:v>
                </c:pt>
                <c:pt idx="19327">
                  <c:v>265.39999999999998</c:v>
                </c:pt>
                <c:pt idx="19328">
                  <c:v>264.7</c:v>
                </c:pt>
                <c:pt idx="19329">
                  <c:v>263.39999999999998</c:v>
                </c:pt>
                <c:pt idx="19330">
                  <c:v>263.8</c:v>
                </c:pt>
                <c:pt idx="19331">
                  <c:v>262.5</c:v>
                </c:pt>
                <c:pt idx="19332">
                  <c:v>264.7</c:v>
                </c:pt>
                <c:pt idx="19333">
                  <c:v>261.8</c:v>
                </c:pt>
                <c:pt idx="19334">
                  <c:v>261.10000000000002</c:v>
                </c:pt>
                <c:pt idx="19335">
                  <c:v>264.7</c:v>
                </c:pt>
                <c:pt idx="19336">
                  <c:v>262.8</c:v>
                </c:pt>
                <c:pt idx="19337">
                  <c:v>262</c:v>
                </c:pt>
                <c:pt idx="19338">
                  <c:v>262</c:v>
                </c:pt>
                <c:pt idx="19339">
                  <c:v>258.10000000000002</c:v>
                </c:pt>
                <c:pt idx="19340">
                  <c:v>257</c:v>
                </c:pt>
                <c:pt idx="19341">
                  <c:v>260.2</c:v>
                </c:pt>
                <c:pt idx="19342">
                  <c:v>260.8</c:v>
                </c:pt>
                <c:pt idx="19343">
                  <c:v>253.4</c:v>
                </c:pt>
                <c:pt idx="19344">
                  <c:v>261.5</c:v>
                </c:pt>
                <c:pt idx="19345">
                  <c:v>260.7</c:v>
                </c:pt>
                <c:pt idx="19346">
                  <c:v>262.10000000000002</c:v>
                </c:pt>
                <c:pt idx="19347">
                  <c:v>261.89999999999998</c:v>
                </c:pt>
                <c:pt idx="19348">
                  <c:v>261.7</c:v>
                </c:pt>
                <c:pt idx="19349">
                  <c:v>254.1</c:v>
                </c:pt>
                <c:pt idx="19350">
                  <c:v>262.7</c:v>
                </c:pt>
                <c:pt idx="19351">
                  <c:v>254.2</c:v>
                </c:pt>
                <c:pt idx="19352">
                  <c:v>260.3</c:v>
                </c:pt>
                <c:pt idx="19353">
                  <c:v>261.7</c:v>
                </c:pt>
                <c:pt idx="19354">
                  <c:v>259.8</c:v>
                </c:pt>
                <c:pt idx="19355">
                  <c:v>259.5</c:v>
                </c:pt>
                <c:pt idx="19356">
                  <c:v>259.3</c:v>
                </c:pt>
                <c:pt idx="19357">
                  <c:v>248.5</c:v>
                </c:pt>
                <c:pt idx="19358">
                  <c:v>261.3</c:v>
                </c:pt>
                <c:pt idx="19359">
                  <c:v>262.10000000000002</c:v>
                </c:pt>
                <c:pt idx="19360">
                  <c:v>257.89999999999998</c:v>
                </c:pt>
                <c:pt idx="19361">
                  <c:v>259.89999999999998</c:v>
                </c:pt>
                <c:pt idx="19362">
                  <c:v>249.7</c:v>
                </c:pt>
                <c:pt idx="19363">
                  <c:v>260.10000000000002</c:v>
                </c:pt>
                <c:pt idx="19364">
                  <c:v>259.3</c:v>
                </c:pt>
                <c:pt idx="19365">
                  <c:v>259.39999999999998</c:v>
                </c:pt>
                <c:pt idx="19366">
                  <c:v>258.89999999999998</c:v>
                </c:pt>
                <c:pt idx="19367">
                  <c:v>260.7</c:v>
                </c:pt>
                <c:pt idx="19368">
                  <c:v>257.60000000000002</c:v>
                </c:pt>
                <c:pt idx="19369">
                  <c:v>258.7</c:v>
                </c:pt>
                <c:pt idx="19370">
                  <c:v>260.7</c:v>
                </c:pt>
                <c:pt idx="19371">
                  <c:v>260.7</c:v>
                </c:pt>
                <c:pt idx="19372">
                  <c:v>261.7</c:v>
                </c:pt>
                <c:pt idx="19373">
                  <c:v>261.39999999999998</c:v>
                </c:pt>
                <c:pt idx="19374">
                  <c:v>259.5</c:v>
                </c:pt>
                <c:pt idx="19375">
                  <c:v>258.7</c:v>
                </c:pt>
                <c:pt idx="19376">
                  <c:v>261.7</c:v>
                </c:pt>
                <c:pt idx="19377">
                  <c:v>258</c:v>
                </c:pt>
                <c:pt idx="19378">
                  <c:v>259.5</c:v>
                </c:pt>
                <c:pt idx="19379">
                  <c:v>259</c:v>
                </c:pt>
                <c:pt idx="19380">
                  <c:v>259.10000000000002</c:v>
                </c:pt>
                <c:pt idx="19381">
                  <c:v>259.7</c:v>
                </c:pt>
                <c:pt idx="19382">
                  <c:v>256.89999999999998</c:v>
                </c:pt>
                <c:pt idx="19383">
                  <c:v>259.10000000000002</c:v>
                </c:pt>
                <c:pt idx="19384">
                  <c:v>256.8</c:v>
                </c:pt>
                <c:pt idx="19385">
                  <c:v>259.7</c:v>
                </c:pt>
                <c:pt idx="19386">
                  <c:v>257.89999999999998</c:v>
                </c:pt>
                <c:pt idx="19387">
                  <c:v>259.60000000000002</c:v>
                </c:pt>
                <c:pt idx="19388">
                  <c:v>257</c:v>
                </c:pt>
                <c:pt idx="19389">
                  <c:v>253.5</c:v>
                </c:pt>
                <c:pt idx="19390">
                  <c:v>259.3</c:v>
                </c:pt>
                <c:pt idx="19391">
                  <c:v>256.89999999999998</c:v>
                </c:pt>
                <c:pt idx="19392">
                  <c:v>255.9</c:v>
                </c:pt>
                <c:pt idx="19393">
                  <c:v>258.8</c:v>
                </c:pt>
                <c:pt idx="19394">
                  <c:v>257.89999999999998</c:v>
                </c:pt>
                <c:pt idx="19395">
                  <c:v>254.5</c:v>
                </c:pt>
                <c:pt idx="19396">
                  <c:v>251.9</c:v>
                </c:pt>
                <c:pt idx="19397">
                  <c:v>257.3</c:v>
                </c:pt>
                <c:pt idx="19398">
                  <c:v>258.7</c:v>
                </c:pt>
                <c:pt idx="19399">
                  <c:v>256.8</c:v>
                </c:pt>
                <c:pt idx="19400">
                  <c:v>248.8</c:v>
                </c:pt>
                <c:pt idx="19401">
                  <c:v>258.7</c:v>
                </c:pt>
                <c:pt idx="19402">
                  <c:v>252.1</c:v>
                </c:pt>
                <c:pt idx="19403">
                  <c:v>257.60000000000002</c:v>
                </c:pt>
                <c:pt idx="19404">
                  <c:v>255.4</c:v>
                </c:pt>
                <c:pt idx="19405">
                  <c:v>254.8</c:v>
                </c:pt>
                <c:pt idx="19406">
                  <c:v>256.5</c:v>
                </c:pt>
                <c:pt idx="19407">
                  <c:v>255.1</c:v>
                </c:pt>
                <c:pt idx="19408">
                  <c:v>253.8</c:v>
                </c:pt>
                <c:pt idx="19409">
                  <c:v>256.8</c:v>
                </c:pt>
                <c:pt idx="19410">
                  <c:v>257.39999999999998</c:v>
                </c:pt>
                <c:pt idx="19411">
                  <c:v>258.7</c:v>
                </c:pt>
                <c:pt idx="19412">
                  <c:v>253.8</c:v>
                </c:pt>
                <c:pt idx="19413">
                  <c:v>251.3</c:v>
                </c:pt>
                <c:pt idx="19414">
                  <c:v>254.7</c:v>
                </c:pt>
                <c:pt idx="19415">
                  <c:v>256.2</c:v>
                </c:pt>
                <c:pt idx="19416">
                  <c:v>255.4</c:v>
                </c:pt>
                <c:pt idx="19417">
                  <c:v>250.1</c:v>
                </c:pt>
                <c:pt idx="19418">
                  <c:v>253.9</c:v>
                </c:pt>
                <c:pt idx="19419">
                  <c:v>256.8</c:v>
                </c:pt>
                <c:pt idx="19420">
                  <c:v>256.8</c:v>
                </c:pt>
                <c:pt idx="19421">
                  <c:v>249.6</c:v>
                </c:pt>
                <c:pt idx="19422">
                  <c:v>253.7</c:v>
                </c:pt>
                <c:pt idx="19423">
                  <c:v>257.5</c:v>
                </c:pt>
                <c:pt idx="19424">
                  <c:v>256</c:v>
                </c:pt>
                <c:pt idx="19425">
                  <c:v>256.10000000000002</c:v>
                </c:pt>
                <c:pt idx="19426">
                  <c:v>257.60000000000002</c:v>
                </c:pt>
                <c:pt idx="19427">
                  <c:v>252</c:v>
                </c:pt>
                <c:pt idx="19428">
                  <c:v>253.5</c:v>
                </c:pt>
                <c:pt idx="19429">
                  <c:v>256.5</c:v>
                </c:pt>
                <c:pt idx="19430">
                  <c:v>254.6</c:v>
                </c:pt>
                <c:pt idx="19431">
                  <c:v>258</c:v>
                </c:pt>
                <c:pt idx="19432">
                  <c:v>258.7</c:v>
                </c:pt>
                <c:pt idx="19433">
                  <c:v>255.6</c:v>
                </c:pt>
                <c:pt idx="19434">
                  <c:v>249.1</c:v>
                </c:pt>
                <c:pt idx="19435">
                  <c:v>246.8</c:v>
                </c:pt>
                <c:pt idx="19436">
                  <c:v>257.5</c:v>
                </c:pt>
                <c:pt idx="19437">
                  <c:v>257.39999999999998</c:v>
                </c:pt>
                <c:pt idx="19438">
                  <c:v>256.8</c:v>
                </c:pt>
                <c:pt idx="19439">
                  <c:v>257.5</c:v>
                </c:pt>
                <c:pt idx="19440">
                  <c:v>254.9</c:v>
                </c:pt>
                <c:pt idx="19441">
                  <c:v>244.3</c:v>
                </c:pt>
                <c:pt idx="19442">
                  <c:v>246.1</c:v>
                </c:pt>
                <c:pt idx="19443">
                  <c:v>252.9</c:v>
                </c:pt>
                <c:pt idx="19444">
                  <c:v>255.8</c:v>
                </c:pt>
                <c:pt idx="19445">
                  <c:v>254.5</c:v>
                </c:pt>
                <c:pt idx="19446">
                  <c:v>245.8</c:v>
                </c:pt>
                <c:pt idx="19447">
                  <c:v>250.5</c:v>
                </c:pt>
                <c:pt idx="19448">
                  <c:v>248.8</c:v>
                </c:pt>
                <c:pt idx="19449">
                  <c:v>250.7</c:v>
                </c:pt>
                <c:pt idx="19450">
                  <c:v>254.5</c:v>
                </c:pt>
                <c:pt idx="19451">
                  <c:v>253.3</c:v>
                </c:pt>
                <c:pt idx="19452">
                  <c:v>252.9</c:v>
                </c:pt>
                <c:pt idx="19453">
                  <c:v>254.6</c:v>
                </c:pt>
                <c:pt idx="19454">
                  <c:v>252.3</c:v>
                </c:pt>
                <c:pt idx="19455">
                  <c:v>253.2</c:v>
                </c:pt>
                <c:pt idx="19456">
                  <c:v>244.3</c:v>
                </c:pt>
                <c:pt idx="19457">
                  <c:v>247.9</c:v>
                </c:pt>
                <c:pt idx="19458">
                  <c:v>251.4</c:v>
                </c:pt>
                <c:pt idx="19459">
                  <c:v>250.8</c:v>
                </c:pt>
                <c:pt idx="19460">
                  <c:v>251.5</c:v>
                </c:pt>
                <c:pt idx="19461">
                  <c:v>249.6</c:v>
                </c:pt>
                <c:pt idx="19462">
                  <c:v>251.7</c:v>
                </c:pt>
                <c:pt idx="19463">
                  <c:v>252.5</c:v>
                </c:pt>
                <c:pt idx="19464">
                  <c:v>251.8</c:v>
                </c:pt>
                <c:pt idx="19465">
                  <c:v>249.9</c:v>
                </c:pt>
                <c:pt idx="19466">
                  <c:v>245.1</c:v>
                </c:pt>
                <c:pt idx="19467">
                  <c:v>251.4</c:v>
                </c:pt>
                <c:pt idx="19468">
                  <c:v>251.8</c:v>
                </c:pt>
                <c:pt idx="19469">
                  <c:v>246.7</c:v>
                </c:pt>
                <c:pt idx="19470">
                  <c:v>246.3</c:v>
                </c:pt>
                <c:pt idx="19471">
                  <c:v>249.9</c:v>
                </c:pt>
                <c:pt idx="19472">
                  <c:v>249.1</c:v>
                </c:pt>
                <c:pt idx="19473">
                  <c:v>243.7</c:v>
                </c:pt>
                <c:pt idx="19474">
                  <c:v>250.3</c:v>
                </c:pt>
                <c:pt idx="19475">
                  <c:v>248.7</c:v>
                </c:pt>
                <c:pt idx="19476">
                  <c:v>249</c:v>
                </c:pt>
                <c:pt idx="19477">
                  <c:v>248.8</c:v>
                </c:pt>
                <c:pt idx="19478">
                  <c:v>246.4</c:v>
                </c:pt>
                <c:pt idx="19479">
                  <c:v>248.4</c:v>
                </c:pt>
                <c:pt idx="19480">
                  <c:v>241.3</c:v>
                </c:pt>
                <c:pt idx="19481">
                  <c:v>245.3</c:v>
                </c:pt>
                <c:pt idx="19482">
                  <c:v>248.2</c:v>
                </c:pt>
                <c:pt idx="19483">
                  <c:v>246.9</c:v>
                </c:pt>
                <c:pt idx="19484">
                  <c:v>246</c:v>
                </c:pt>
                <c:pt idx="19485">
                  <c:v>242.7</c:v>
                </c:pt>
                <c:pt idx="19486">
                  <c:v>247.4</c:v>
                </c:pt>
                <c:pt idx="19487">
                  <c:v>244.6</c:v>
                </c:pt>
                <c:pt idx="19488">
                  <c:v>247.6</c:v>
                </c:pt>
                <c:pt idx="19489">
                  <c:v>239.3</c:v>
                </c:pt>
                <c:pt idx="19490">
                  <c:v>246</c:v>
                </c:pt>
                <c:pt idx="19491">
                  <c:v>242.1</c:v>
                </c:pt>
                <c:pt idx="19492">
                  <c:v>247.4</c:v>
                </c:pt>
                <c:pt idx="19493">
                  <c:v>248.1</c:v>
                </c:pt>
                <c:pt idx="19494">
                  <c:v>245.8</c:v>
                </c:pt>
                <c:pt idx="19495">
                  <c:v>247.6</c:v>
                </c:pt>
                <c:pt idx="19496">
                  <c:v>246.8</c:v>
                </c:pt>
                <c:pt idx="19497">
                  <c:v>241.3</c:v>
                </c:pt>
                <c:pt idx="19498">
                  <c:v>246.4</c:v>
                </c:pt>
                <c:pt idx="19499">
                  <c:v>244.7</c:v>
                </c:pt>
                <c:pt idx="19500">
                  <c:v>245</c:v>
                </c:pt>
                <c:pt idx="19501">
                  <c:v>243.9</c:v>
                </c:pt>
                <c:pt idx="19502">
                  <c:v>241.3</c:v>
                </c:pt>
                <c:pt idx="19503">
                  <c:v>242.3</c:v>
                </c:pt>
                <c:pt idx="19504">
                  <c:v>244.9</c:v>
                </c:pt>
                <c:pt idx="19505">
                  <c:v>243.7</c:v>
                </c:pt>
                <c:pt idx="19506">
                  <c:v>236</c:v>
                </c:pt>
                <c:pt idx="19507">
                  <c:v>244.3</c:v>
                </c:pt>
                <c:pt idx="19508">
                  <c:v>244.3</c:v>
                </c:pt>
                <c:pt idx="19509">
                  <c:v>243.5</c:v>
                </c:pt>
                <c:pt idx="19510">
                  <c:v>242.9</c:v>
                </c:pt>
                <c:pt idx="19511">
                  <c:v>244.6</c:v>
                </c:pt>
                <c:pt idx="19512">
                  <c:v>242.6</c:v>
                </c:pt>
                <c:pt idx="19513">
                  <c:v>233.4</c:v>
                </c:pt>
                <c:pt idx="19514">
                  <c:v>237.2</c:v>
                </c:pt>
                <c:pt idx="19515">
                  <c:v>234.9</c:v>
                </c:pt>
                <c:pt idx="19516">
                  <c:v>243.4</c:v>
                </c:pt>
                <c:pt idx="19517">
                  <c:v>241.6</c:v>
                </c:pt>
                <c:pt idx="19518">
                  <c:v>239.6</c:v>
                </c:pt>
                <c:pt idx="19519">
                  <c:v>242.8</c:v>
                </c:pt>
                <c:pt idx="19520">
                  <c:v>243.9</c:v>
                </c:pt>
                <c:pt idx="19521">
                  <c:v>243.2</c:v>
                </c:pt>
                <c:pt idx="19522">
                  <c:v>232.5</c:v>
                </c:pt>
                <c:pt idx="19523">
                  <c:v>240.8</c:v>
                </c:pt>
                <c:pt idx="19524">
                  <c:v>240.4</c:v>
                </c:pt>
                <c:pt idx="19525">
                  <c:v>238.1</c:v>
                </c:pt>
                <c:pt idx="19526">
                  <c:v>238.6</c:v>
                </c:pt>
                <c:pt idx="19527">
                  <c:v>240.4</c:v>
                </c:pt>
                <c:pt idx="19528">
                  <c:v>240.8</c:v>
                </c:pt>
                <c:pt idx="19529">
                  <c:v>237.6</c:v>
                </c:pt>
                <c:pt idx="19530">
                  <c:v>241.9</c:v>
                </c:pt>
                <c:pt idx="19531">
                  <c:v>240.9</c:v>
                </c:pt>
                <c:pt idx="19532">
                  <c:v>241.5</c:v>
                </c:pt>
                <c:pt idx="19533">
                  <c:v>239.7</c:v>
                </c:pt>
                <c:pt idx="19534">
                  <c:v>233.3</c:v>
                </c:pt>
                <c:pt idx="19535">
                  <c:v>239.2</c:v>
                </c:pt>
                <c:pt idx="19536">
                  <c:v>241.7</c:v>
                </c:pt>
                <c:pt idx="19537">
                  <c:v>241.9</c:v>
                </c:pt>
                <c:pt idx="19538">
                  <c:v>241.9</c:v>
                </c:pt>
                <c:pt idx="19539">
                  <c:v>241.9</c:v>
                </c:pt>
                <c:pt idx="19540">
                  <c:v>241.9</c:v>
                </c:pt>
                <c:pt idx="19541">
                  <c:v>233</c:v>
                </c:pt>
                <c:pt idx="19542">
                  <c:v>240.3</c:v>
                </c:pt>
                <c:pt idx="19543">
                  <c:v>238</c:v>
                </c:pt>
                <c:pt idx="19544">
                  <c:v>238</c:v>
                </c:pt>
                <c:pt idx="19545">
                  <c:v>240.9</c:v>
                </c:pt>
                <c:pt idx="19546">
                  <c:v>239</c:v>
                </c:pt>
                <c:pt idx="19547">
                  <c:v>239.9</c:v>
                </c:pt>
                <c:pt idx="19548">
                  <c:v>237.5</c:v>
                </c:pt>
                <c:pt idx="19549">
                  <c:v>229.3</c:v>
                </c:pt>
                <c:pt idx="19550">
                  <c:v>233.8</c:v>
                </c:pt>
                <c:pt idx="19551">
                  <c:v>236.5</c:v>
                </c:pt>
                <c:pt idx="19552">
                  <c:v>238.8</c:v>
                </c:pt>
                <c:pt idx="19553">
                  <c:v>237.8</c:v>
                </c:pt>
                <c:pt idx="19554">
                  <c:v>233.7</c:v>
                </c:pt>
                <c:pt idx="19555">
                  <c:v>239.6</c:v>
                </c:pt>
                <c:pt idx="19556">
                  <c:v>235.1</c:v>
                </c:pt>
                <c:pt idx="19557">
                  <c:v>229.8</c:v>
                </c:pt>
                <c:pt idx="19558">
                  <c:v>227.2</c:v>
                </c:pt>
                <c:pt idx="19559">
                  <c:v>237.9</c:v>
                </c:pt>
                <c:pt idx="19560">
                  <c:v>237.9</c:v>
                </c:pt>
                <c:pt idx="19561">
                  <c:v>238.9</c:v>
                </c:pt>
                <c:pt idx="19562">
                  <c:v>237.6</c:v>
                </c:pt>
                <c:pt idx="19563">
                  <c:v>237.5</c:v>
                </c:pt>
                <c:pt idx="19564">
                  <c:v>227.5</c:v>
                </c:pt>
                <c:pt idx="19565">
                  <c:v>237.6</c:v>
                </c:pt>
                <c:pt idx="19566">
                  <c:v>235.1</c:v>
                </c:pt>
                <c:pt idx="19567">
                  <c:v>236.8</c:v>
                </c:pt>
                <c:pt idx="19568">
                  <c:v>234.3</c:v>
                </c:pt>
                <c:pt idx="19569">
                  <c:v>236.7</c:v>
                </c:pt>
                <c:pt idx="19570">
                  <c:v>223.6</c:v>
                </c:pt>
                <c:pt idx="19571">
                  <c:v>232.8</c:v>
                </c:pt>
                <c:pt idx="19572">
                  <c:v>236.2</c:v>
                </c:pt>
                <c:pt idx="19573">
                  <c:v>230.3</c:v>
                </c:pt>
                <c:pt idx="19574">
                  <c:v>231.6</c:v>
                </c:pt>
                <c:pt idx="19575">
                  <c:v>228.6</c:v>
                </c:pt>
                <c:pt idx="19576">
                  <c:v>234.6</c:v>
                </c:pt>
                <c:pt idx="19577">
                  <c:v>236.4</c:v>
                </c:pt>
                <c:pt idx="19578">
                  <c:v>233.7</c:v>
                </c:pt>
                <c:pt idx="19579">
                  <c:v>233.9</c:v>
                </c:pt>
                <c:pt idx="19580">
                  <c:v>235.5</c:v>
                </c:pt>
                <c:pt idx="19581">
                  <c:v>235.7</c:v>
                </c:pt>
                <c:pt idx="19582">
                  <c:v>233.1</c:v>
                </c:pt>
                <c:pt idx="19583">
                  <c:v>233.7</c:v>
                </c:pt>
                <c:pt idx="19584">
                  <c:v>227.4</c:v>
                </c:pt>
                <c:pt idx="19585">
                  <c:v>231.6</c:v>
                </c:pt>
                <c:pt idx="19586">
                  <c:v>232.8</c:v>
                </c:pt>
                <c:pt idx="19587">
                  <c:v>234.9</c:v>
                </c:pt>
                <c:pt idx="19588">
                  <c:v>234.9</c:v>
                </c:pt>
                <c:pt idx="19589">
                  <c:v>234.5</c:v>
                </c:pt>
                <c:pt idx="19590">
                  <c:v>235.9</c:v>
                </c:pt>
                <c:pt idx="19591">
                  <c:v>228.4</c:v>
                </c:pt>
                <c:pt idx="19592">
                  <c:v>234.5</c:v>
                </c:pt>
                <c:pt idx="19593">
                  <c:v>234.7</c:v>
                </c:pt>
                <c:pt idx="19594">
                  <c:v>228.3</c:v>
                </c:pt>
                <c:pt idx="19595">
                  <c:v>231.2</c:v>
                </c:pt>
                <c:pt idx="19596">
                  <c:v>230.8</c:v>
                </c:pt>
                <c:pt idx="19597">
                  <c:v>234</c:v>
                </c:pt>
                <c:pt idx="19598">
                  <c:v>234.2</c:v>
                </c:pt>
                <c:pt idx="19599">
                  <c:v>233.1</c:v>
                </c:pt>
                <c:pt idx="19600">
                  <c:v>232.9</c:v>
                </c:pt>
                <c:pt idx="19601">
                  <c:v>229</c:v>
                </c:pt>
                <c:pt idx="19602">
                  <c:v>231.5</c:v>
                </c:pt>
                <c:pt idx="19603">
                  <c:v>229</c:v>
                </c:pt>
                <c:pt idx="19604">
                  <c:v>229.1</c:v>
                </c:pt>
                <c:pt idx="19605">
                  <c:v>231.9</c:v>
                </c:pt>
                <c:pt idx="19606">
                  <c:v>234</c:v>
                </c:pt>
                <c:pt idx="19607">
                  <c:v>234.1</c:v>
                </c:pt>
                <c:pt idx="19608">
                  <c:v>230.1</c:v>
                </c:pt>
                <c:pt idx="19609">
                  <c:v>230.9</c:v>
                </c:pt>
                <c:pt idx="19610">
                  <c:v>229</c:v>
                </c:pt>
                <c:pt idx="19611">
                  <c:v>231.4</c:v>
                </c:pt>
                <c:pt idx="19612">
                  <c:v>232</c:v>
                </c:pt>
                <c:pt idx="19613">
                  <c:v>233.5</c:v>
                </c:pt>
                <c:pt idx="19614">
                  <c:v>232.4</c:v>
                </c:pt>
                <c:pt idx="19615">
                  <c:v>234.9</c:v>
                </c:pt>
                <c:pt idx="19616">
                  <c:v>233.7</c:v>
                </c:pt>
                <c:pt idx="19617">
                  <c:v>230.5</c:v>
                </c:pt>
                <c:pt idx="19618">
                  <c:v>227.1</c:v>
                </c:pt>
                <c:pt idx="19619">
                  <c:v>230.1</c:v>
                </c:pt>
                <c:pt idx="19620">
                  <c:v>232.3</c:v>
                </c:pt>
                <c:pt idx="19621">
                  <c:v>233.9</c:v>
                </c:pt>
                <c:pt idx="19622">
                  <c:v>229.1</c:v>
                </c:pt>
                <c:pt idx="19623">
                  <c:v>228.8</c:v>
                </c:pt>
                <c:pt idx="19624">
                  <c:v>233</c:v>
                </c:pt>
                <c:pt idx="19625">
                  <c:v>232.1</c:v>
                </c:pt>
                <c:pt idx="19626">
                  <c:v>228.1</c:v>
                </c:pt>
                <c:pt idx="19627">
                  <c:v>229.8</c:v>
                </c:pt>
                <c:pt idx="19628">
                  <c:v>227.2</c:v>
                </c:pt>
                <c:pt idx="19629">
                  <c:v>226.2</c:v>
                </c:pt>
                <c:pt idx="19630">
                  <c:v>224.2</c:v>
                </c:pt>
                <c:pt idx="19631">
                  <c:v>230.3</c:v>
                </c:pt>
                <c:pt idx="19632">
                  <c:v>231.6</c:v>
                </c:pt>
                <c:pt idx="19633">
                  <c:v>232.9</c:v>
                </c:pt>
                <c:pt idx="19634">
                  <c:v>225.7</c:v>
                </c:pt>
                <c:pt idx="19635">
                  <c:v>229.3</c:v>
                </c:pt>
                <c:pt idx="19636">
                  <c:v>223.5</c:v>
                </c:pt>
                <c:pt idx="19637">
                  <c:v>232.7</c:v>
                </c:pt>
                <c:pt idx="19638">
                  <c:v>231.3</c:v>
                </c:pt>
                <c:pt idx="19639">
                  <c:v>232.9</c:v>
                </c:pt>
                <c:pt idx="19640">
                  <c:v>231.8</c:v>
                </c:pt>
                <c:pt idx="19641">
                  <c:v>226.6</c:v>
                </c:pt>
                <c:pt idx="19642">
                  <c:v>226</c:v>
                </c:pt>
                <c:pt idx="19643">
                  <c:v>223.7</c:v>
                </c:pt>
                <c:pt idx="19644">
                  <c:v>224.9</c:v>
                </c:pt>
                <c:pt idx="19645">
                  <c:v>231.7</c:v>
                </c:pt>
                <c:pt idx="19646">
                  <c:v>230.3</c:v>
                </c:pt>
                <c:pt idx="19647">
                  <c:v>228.5</c:v>
                </c:pt>
                <c:pt idx="19648">
                  <c:v>229</c:v>
                </c:pt>
                <c:pt idx="19649">
                  <c:v>230.5</c:v>
                </c:pt>
                <c:pt idx="19650">
                  <c:v>230.1</c:v>
                </c:pt>
                <c:pt idx="19651">
                  <c:v>230.9</c:v>
                </c:pt>
                <c:pt idx="19652">
                  <c:v>226.7</c:v>
                </c:pt>
                <c:pt idx="19653">
                  <c:v>230.4</c:v>
                </c:pt>
                <c:pt idx="19654">
                  <c:v>230</c:v>
                </c:pt>
                <c:pt idx="19655">
                  <c:v>224.9</c:v>
                </c:pt>
                <c:pt idx="19656">
                  <c:v>224.5</c:v>
                </c:pt>
                <c:pt idx="19657">
                  <c:v>229.8</c:v>
                </c:pt>
                <c:pt idx="19658">
                  <c:v>229.4</c:v>
                </c:pt>
                <c:pt idx="19659">
                  <c:v>229.2</c:v>
                </c:pt>
                <c:pt idx="19660">
                  <c:v>229</c:v>
                </c:pt>
                <c:pt idx="19661">
                  <c:v>228.7</c:v>
                </c:pt>
                <c:pt idx="19662">
                  <c:v>223.7</c:v>
                </c:pt>
                <c:pt idx="19663">
                  <c:v>230.5</c:v>
                </c:pt>
                <c:pt idx="19664">
                  <c:v>231</c:v>
                </c:pt>
                <c:pt idx="19665">
                  <c:v>231</c:v>
                </c:pt>
                <c:pt idx="19666">
                  <c:v>222.5</c:v>
                </c:pt>
                <c:pt idx="19667">
                  <c:v>227.3</c:v>
                </c:pt>
                <c:pt idx="19668">
                  <c:v>224.3</c:v>
                </c:pt>
                <c:pt idx="19669">
                  <c:v>224.1</c:v>
                </c:pt>
                <c:pt idx="19670">
                  <c:v>229.5</c:v>
                </c:pt>
                <c:pt idx="19671">
                  <c:v>230.4</c:v>
                </c:pt>
                <c:pt idx="19672">
                  <c:v>228.1</c:v>
                </c:pt>
                <c:pt idx="19673">
                  <c:v>220.8</c:v>
                </c:pt>
                <c:pt idx="19674">
                  <c:v>225.6</c:v>
                </c:pt>
                <c:pt idx="19675">
                  <c:v>226.2</c:v>
                </c:pt>
                <c:pt idx="19676">
                  <c:v>225.5</c:v>
                </c:pt>
                <c:pt idx="19677">
                  <c:v>222.2</c:v>
                </c:pt>
                <c:pt idx="19678">
                  <c:v>225.3</c:v>
                </c:pt>
                <c:pt idx="19679">
                  <c:v>230.3</c:v>
                </c:pt>
                <c:pt idx="19680">
                  <c:v>230.4</c:v>
                </c:pt>
                <c:pt idx="19681">
                  <c:v>230.9</c:v>
                </c:pt>
                <c:pt idx="19682">
                  <c:v>230.7</c:v>
                </c:pt>
                <c:pt idx="19683">
                  <c:v>229.4</c:v>
                </c:pt>
                <c:pt idx="19684">
                  <c:v>229.9</c:v>
                </c:pt>
                <c:pt idx="19685">
                  <c:v>222</c:v>
                </c:pt>
                <c:pt idx="19686">
                  <c:v>227.6</c:v>
                </c:pt>
                <c:pt idx="19687">
                  <c:v>228</c:v>
                </c:pt>
                <c:pt idx="19688">
                  <c:v>224.4</c:v>
                </c:pt>
                <c:pt idx="19689">
                  <c:v>228.6</c:v>
                </c:pt>
                <c:pt idx="19690">
                  <c:v>227.1</c:v>
                </c:pt>
                <c:pt idx="19691">
                  <c:v>225.5</c:v>
                </c:pt>
                <c:pt idx="19692">
                  <c:v>222.1</c:v>
                </c:pt>
                <c:pt idx="19693">
                  <c:v>225.9</c:v>
                </c:pt>
                <c:pt idx="19694">
                  <c:v>228.3</c:v>
                </c:pt>
                <c:pt idx="19695">
                  <c:v>224.7</c:v>
                </c:pt>
                <c:pt idx="19696">
                  <c:v>223.9</c:v>
                </c:pt>
                <c:pt idx="19697">
                  <c:v>222.5</c:v>
                </c:pt>
                <c:pt idx="19698">
                  <c:v>227.2</c:v>
                </c:pt>
                <c:pt idx="19699">
                  <c:v>227.1</c:v>
                </c:pt>
                <c:pt idx="19700">
                  <c:v>224.2</c:v>
                </c:pt>
                <c:pt idx="19701">
                  <c:v>224</c:v>
                </c:pt>
                <c:pt idx="19702">
                  <c:v>225.8</c:v>
                </c:pt>
                <c:pt idx="19703">
                  <c:v>223.9</c:v>
                </c:pt>
                <c:pt idx="19704">
                  <c:v>222.1</c:v>
                </c:pt>
                <c:pt idx="19705">
                  <c:v>226.9</c:v>
                </c:pt>
                <c:pt idx="19706">
                  <c:v>224.5</c:v>
                </c:pt>
                <c:pt idx="19707">
                  <c:v>225.4</c:v>
                </c:pt>
                <c:pt idx="19708">
                  <c:v>226.1</c:v>
                </c:pt>
                <c:pt idx="19709">
                  <c:v>226.8</c:v>
                </c:pt>
                <c:pt idx="19710">
                  <c:v>225.4</c:v>
                </c:pt>
                <c:pt idx="19711">
                  <c:v>225</c:v>
                </c:pt>
                <c:pt idx="19712">
                  <c:v>224.5</c:v>
                </c:pt>
                <c:pt idx="19713">
                  <c:v>221.9</c:v>
                </c:pt>
                <c:pt idx="19714">
                  <c:v>224.7</c:v>
                </c:pt>
                <c:pt idx="19715">
                  <c:v>225.5</c:v>
                </c:pt>
                <c:pt idx="19716">
                  <c:v>224.6</c:v>
                </c:pt>
                <c:pt idx="19717">
                  <c:v>214</c:v>
                </c:pt>
                <c:pt idx="19718">
                  <c:v>224</c:v>
                </c:pt>
                <c:pt idx="19719">
                  <c:v>224</c:v>
                </c:pt>
                <c:pt idx="19720">
                  <c:v>225</c:v>
                </c:pt>
                <c:pt idx="19721">
                  <c:v>223</c:v>
                </c:pt>
                <c:pt idx="19722">
                  <c:v>223</c:v>
                </c:pt>
                <c:pt idx="19723">
                  <c:v>219.4</c:v>
                </c:pt>
                <c:pt idx="19724">
                  <c:v>223</c:v>
                </c:pt>
                <c:pt idx="19725">
                  <c:v>219</c:v>
                </c:pt>
                <c:pt idx="19726">
                  <c:v>221.6</c:v>
                </c:pt>
                <c:pt idx="19727">
                  <c:v>220</c:v>
                </c:pt>
                <c:pt idx="19728">
                  <c:v>218.8</c:v>
                </c:pt>
                <c:pt idx="19729">
                  <c:v>223</c:v>
                </c:pt>
                <c:pt idx="19730">
                  <c:v>213.9</c:v>
                </c:pt>
                <c:pt idx="19731">
                  <c:v>217.3</c:v>
                </c:pt>
                <c:pt idx="19732">
                  <c:v>220.7</c:v>
                </c:pt>
                <c:pt idx="19733">
                  <c:v>223.5</c:v>
                </c:pt>
                <c:pt idx="19734">
                  <c:v>220.3</c:v>
                </c:pt>
                <c:pt idx="19735">
                  <c:v>222.7</c:v>
                </c:pt>
                <c:pt idx="19736">
                  <c:v>220.8</c:v>
                </c:pt>
                <c:pt idx="19737">
                  <c:v>217.1</c:v>
                </c:pt>
                <c:pt idx="19738">
                  <c:v>217.1</c:v>
                </c:pt>
                <c:pt idx="19739">
                  <c:v>219.8</c:v>
                </c:pt>
                <c:pt idx="19740">
                  <c:v>221.4</c:v>
                </c:pt>
                <c:pt idx="19741">
                  <c:v>221.2</c:v>
                </c:pt>
                <c:pt idx="19742">
                  <c:v>219.9</c:v>
                </c:pt>
                <c:pt idx="19743">
                  <c:v>222.1</c:v>
                </c:pt>
                <c:pt idx="19744">
                  <c:v>221.1</c:v>
                </c:pt>
                <c:pt idx="19745">
                  <c:v>222</c:v>
                </c:pt>
                <c:pt idx="19746">
                  <c:v>220.8</c:v>
                </c:pt>
                <c:pt idx="19747">
                  <c:v>214.7</c:v>
                </c:pt>
                <c:pt idx="19748">
                  <c:v>221.1</c:v>
                </c:pt>
                <c:pt idx="19749">
                  <c:v>219.9</c:v>
                </c:pt>
                <c:pt idx="19750">
                  <c:v>222.7</c:v>
                </c:pt>
                <c:pt idx="19751">
                  <c:v>220.3</c:v>
                </c:pt>
                <c:pt idx="19752">
                  <c:v>214</c:v>
                </c:pt>
                <c:pt idx="19753">
                  <c:v>211.2</c:v>
                </c:pt>
                <c:pt idx="19754">
                  <c:v>220.8</c:v>
                </c:pt>
                <c:pt idx="19755">
                  <c:v>221.2</c:v>
                </c:pt>
                <c:pt idx="19756">
                  <c:v>222.1</c:v>
                </c:pt>
                <c:pt idx="19757">
                  <c:v>219.3</c:v>
                </c:pt>
                <c:pt idx="19758">
                  <c:v>217.6</c:v>
                </c:pt>
                <c:pt idx="19759">
                  <c:v>220.1</c:v>
                </c:pt>
                <c:pt idx="19760">
                  <c:v>219.6</c:v>
                </c:pt>
                <c:pt idx="19761">
                  <c:v>217.4</c:v>
                </c:pt>
                <c:pt idx="19762">
                  <c:v>220.9</c:v>
                </c:pt>
                <c:pt idx="19763">
                  <c:v>215.2</c:v>
                </c:pt>
                <c:pt idx="19764">
                  <c:v>218.7</c:v>
                </c:pt>
                <c:pt idx="19765">
                  <c:v>210.7</c:v>
                </c:pt>
                <c:pt idx="19766">
                  <c:v>218.6</c:v>
                </c:pt>
                <c:pt idx="19767">
                  <c:v>218.9</c:v>
                </c:pt>
                <c:pt idx="19768">
                  <c:v>214.4</c:v>
                </c:pt>
                <c:pt idx="19769">
                  <c:v>218.3</c:v>
                </c:pt>
                <c:pt idx="19770">
                  <c:v>217.3</c:v>
                </c:pt>
                <c:pt idx="19771">
                  <c:v>218.9</c:v>
                </c:pt>
                <c:pt idx="19772">
                  <c:v>218.6</c:v>
                </c:pt>
                <c:pt idx="19773">
                  <c:v>215.9</c:v>
                </c:pt>
                <c:pt idx="19774">
                  <c:v>218</c:v>
                </c:pt>
                <c:pt idx="19775">
                  <c:v>219.5</c:v>
                </c:pt>
                <c:pt idx="19776">
                  <c:v>217.4</c:v>
                </c:pt>
                <c:pt idx="19777">
                  <c:v>209</c:v>
                </c:pt>
                <c:pt idx="19778">
                  <c:v>216.1</c:v>
                </c:pt>
                <c:pt idx="19779">
                  <c:v>213.7</c:v>
                </c:pt>
                <c:pt idx="19780">
                  <c:v>218.7</c:v>
                </c:pt>
                <c:pt idx="19781">
                  <c:v>214.6</c:v>
                </c:pt>
                <c:pt idx="19782">
                  <c:v>217.3</c:v>
                </c:pt>
                <c:pt idx="19783">
                  <c:v>217.9</c:v>
                </c:pt>
                <c:pt idx="19784">
                  <c:v>215.9</c:v>
                </c:pt>
                <c:pt idx="19785">
                  <c:v>217.5</c:v>
                </c:pt>
                <c:pt idx="19786">
                  <c:v>216.2</c:v>
                </c:pt>
                <c:pt idx="19787">
                  <c:v>218.3</c:v>
                </c:pt>
                <c:pt idx="19788">
                  <c:v>216.1</c:v>
                </c:pt>
                <c:pt idx="19789">
                  <c:v>218.9</c:v>
                </c:pt>
                <c:pt idx="19790">
                  <c:v>213.6</c:v>
                </c:pt>
                <c:pt idx="19791">
                  <c:v>216.2</c:v>
                </c:pt>
                <c:pt idx="19792">
                  <c:v>218.2</c:v>
                </c:pt>
                <c:pt idx="19793">
                  <c:v>217.1</c:v>
                </c:pt>
                <c:pt idx="19794">
                  <c:v>214.6</c:v>
                </c:pt>
                <c:pt idx="19795">
                  <c:v>218</c:v>
                </c:pt>
                <c:pt idx="19796">
                  <c:v>215</c:v>
                </c:pt>
                <c:pt idx="19797">
                  <c:v>213.2</c:v>
                </c:pt>
                <c:pt idx="19798">
                  <c:v>218.1</c:v>
                </c:pt>
                <c:pt idx="19799">
                  <c:v>217.3</c:v>
                </c:pt>
                <c:pt idx="19800">
                  <c:v>217.5</c:v>
                </c:pt>
                <c:pt idx="19801">
                  <c:v>218</c:v>
                </c:pt>
                <c:pt idx="19802">
                  <c:v>216.6</c:v>
                </c:pt>
                <c:pt idx="19803">
                  <c:v>214.5</c:v>
                </c:pt>
                <c:pt idx="19804">
                  <c:v>212.4</c:v>
                </c:pt>
                <c:pt idx="19805">
                  <c:v>216.8</c:v>
                </c:pt>
                <c:pt idx="19806">
                  <c:v>217.3</c:v>
                </c:pt>
                <c:pt idx="19807">
                  <c:v>208.9</c:v>
                </c:pt>
                <c:pt idx="19808">
                  <c:v>213.8</c:v>
                </c:pt>
                <c:pt idx="19809">
                  <c:v>214.8</c:v>
                </c:pt>
                <c:pt idx="19810">
                  <c:v>212.6</c:v>
                </c:pt>
                <c:pt idx="19811">
                  <c:v>213.6</c:v>
                </c:pt>
                <c:pt idx="19812">
                  <c:v>217.5</c:v>
                </c:pt>
                <c:pt idx="19813">
                  <c:v>214.3</c:v>
                </c:pt>
                <c:pt idx="19814">
                  <c:v>217.3</c:v>
                </c:pt>
                <c:pt idx="19815">
                  <c:v>216.3</c:v>
                </c:pt>
                <c:pt idx="19816">
                  <c:v>216</c:v>
                </c:pt>
                <c:pt idx="19817">
                  <c:v>215.6</c:v>
                </c:pt>
                <c:pt idx="19818">
                  <c:v>215.9</c:v>
                </c:pt>
                <c:pt idx="19819">
                  <c:v>215.1</c:v>
                </c:pt>
                <c:pt idx="19820">
                  <c:v>215.1</c:v>
                </c:pt>
                <c:pt idx="19821">
                  <c:v>212.7</c:v>
                </c:pt>
                <c:pt idx="19822">
                  <c:v>212.4</c:v>
                </c:pt>
                <c:pt idx="19823">
                  <c:v>217.1</c:v>
                </c:pt>
                <c:pt idx="19824">
                  <c:v>217.1</c:v>
                </c:pt>
                <c:pt idx="19825">
                  <c:v>214.3</c:v>
                </c:pt>
                <c:pt idx="19826">
                  <c:v>217.1</c:v>
                </c:pt>
                <c:pt idx="19827">
                  <c:v>213.6</c:v>
                </c:pt>
                <c:pt idx="19828">
                  <c:v>213</c:v>
                </c:pt>
                <c:pt idx="19829">
                  <c:v>215.3</c:v>
                </c:pt>
                <c:pt idx="19830">
                  <c:v>214.9</c:v>
                </c:pt>
                <c:pt idx="19831">
                  <c:v>211.5</c:v>
                </c:pt>
                <c:pt idx="19832">
                  <c:v>217.1</c:v>
                </c:pt>
                <c:pt idx="19833">
                  <c:v>217.1</c:v>
                </c:pt>
                <c:pt idx="19834">
                  <c:v>210.7</c:v>
                </c:pt>
                <c:pt idx="19835">
                  <c:v>216.4</c:v>
                </c:pt>
                <c:pt idx="19836">
                  <c:v>214.8</c:v>
                </c:pt>
                <c:pt idx="19837">
                  <c:v>210.4</c:v>
                </c:pt>
                <c:pt idx="19838">
                  <c:v>212.2</c:v>
                </c:pt>
                <c:pt idx="19839">
                  <c:v>213.4</c:v>
                </c:pt>
                <c:pt idx="19840">
                  <c:v>214.9</c:v>
                </c:pt>
                <c:pt idx="19841">
                  <c:v>215.1</c:v>
                </c:pt>
                <c:pt idx="19842">
                  <c:v>215.7</c:v>
                </c:pt>
                <c:pt idx="19843">
                  <c:v>216.1</c:v>
                </c:pt>
                <c:pt idx="19844">
                  <c:v>213.9</c:v>
                </c:pt>
                <c:pt idx="19845">
                  <c:v>214.3</c:v>
                </c:pt>
                <c:pt idx="19846">
                  <c:v>214.2</c:v>
                </c:pt>
                <c:pt idx="19847">
                  <c:v>214.9</c:v>
                </c:pt>
                <c:pt idx="19848">
                  <c:v>212.4</c:v>
                </c:pt>
                <c:pt idx="19849">
                  <c:v>207.5</c:v>
                </c:pt>
                <c:pt idx="19850">
                  <c:v>212.6</c:v>
                </c:pt>
                <c:pt idx="19851">
                  <c:v>213.5</c:v>
                </c:pt>
                <c:pt idx="19852">
                  <c:v>215.9</c:v>
                </c:pt>
                <c:pt idx="19853">
                  <c:v>213.4</c:v>
                </c:pt>
                <c:pt idx="19854">
                  <c:v>214.1</c:v>
                </c:pt>
                <c:pt idx="19855">
                  <c:v>216.1</c:v>
                </c:pt>
                <c:pt idx="19856">
                  <c:v>211.1</c:v>
                </c:pt>
                <c:pt idx="19857">
                  <c:v>211.7</c:v>
                </c:pt>
                <c:pt idx="19858">
                  <c:v>215</c:v>
                </c:pt>
                <c:pt idx="19859">
                  <c:v>214.1</c:v>
                </c:pt>
                <c:pt idx="19860">
                  <c:v>214.7</c:v>
                </c:pt>
                <c:pt idx="19861">
                  <c:v>215.1</c:v>
                </c:pt>
                <c:pt idx="19862">
                  <c:v>215.6</c:v>
                </c:pt>
                <c:pt idx="19863">
                  <c:v>214.7</c:v>
                </c:pt>
                <c:pt idx="19864">
                  <c:v>214.2</c:v>
                </c:pt>
                <c:pt idx="19865">
                  <c:v>206.2</c:v>
                </c:pt>
                <c:pt idx="19866">
                  <c:v>214.5</c:v>
                </c:pt>
                <c:pt idx="19867">
                  <c:v>208.6</c:v>
                </c:pt>
                <c:pt idx="19868">
                  <c:v>213.4</c:v>
                </c:pt>
                <c:pt idx="19869">
                  <c:v>213.5</c:v>
                </c:pt>
                <c:pt idx="19870">
                  <c:v>213.1</c:v>
                </c:pt>
                <c:pt idx="19871">
                  <c:v>213.6</c:v>
                </c:pt>
                <c:pt idx="19872">
                  <c:v>215.7</c:v>
                </c:pt>
                <c:pt idx="19873">
                  <c:v>210.6</c:v>
                </c:pt>
                <c:pt idx="19874">
                  <c:v>215.1</c:v>
                </c:pt>
                <c:pt idx="19875">
                  <c:v>214</c:v>
                </c:pt>
                <c:pt idx="19876">
                  <c:v>213.1</c:v>
                </c:pt>
                <c:pt idx="19877">
                  <c:v>213.4</c:v>
                </c:pt>
                <c:pt idx="19878">
                  <c:v>214.7</c:v>
                </c:pt>
                <c:pt idx="19879">
                  <c:v>213.3</c:v>
                </c:pt>
                <c:pt idx="19880">
                  <c:v>211.6</c:v>
                </c:pt>
                <c:pt idx="19881">
                  <c:v>208.4</c:v>
                </c:pt>
                <c:pt idx="19882">
                  <c:v>214.5</c:v>
                </c:pt>
                <c:pt idx="19883">
                  <c:v>214.6</c:v>
                </c:pt>
                <c:pt idx="19884">
                  <c:v>210.2</c:v>
                </c:pt>
                <c:pt idx="19885">
                  <c:v>214.6</c:v>
                </c:pt>
                <c:pt idx="19886">
                  <c:v>211.2</c:v>
                </c:pt>
                <c:pt idx="19887">
                  <c:v>214.1</c:v>
                </c:pt>
                <c:pt idx="19888">
                  <c:v>215</c:v>
                </c:pt>
                <c:pt idx="19889">
                  <c:v>213.9</c:v>
                </c:pt>
                <c:pt idx="19890">
                  <c:v>214.8</c:v>
                </c:pt>
                <c:pt idx="19891">
                  <c:v>215.2</c:v>
                </c:pt>
                <c:pt idx="19892">
                  <c:v>212.6</c:v>
                </c:pt>
                <c:pt idx="19893">
                  <c:v>214.1</c:v>
                </c:pt>
                <c:pt idx="19894">
                  <c:v>215</c:v>
                </c:pt>
                <c:pt idx="19895">
                  <c:v>215.1</c:v>
                </c:pt>
                <c:pt idx="19896">
                  <c:v>215.1</c:v>
                </c:pt>
                <c:pt idx="19897">
                  <c:v>215.1</c:v>
                </c:pt>
                <c:pt idx="19898">
                  <c:v>216.1</c:v>
                </c:pt>
                <c:pt idx="19899">
                  <c:v>215.6</c:v>
                </c:pt>
                <c:pt idx="19900">
                  <c:v>215.1</c:v>
                </c:pt>
                <c:pt idx="19901">
                  <c:v>211.6</c:v>
                </c:pt>
                <c:pt idx="19902">
                  <c:v>214.2</c:v>
                </c:pt>
                <c:pt idx="19903">
                  <c:v>213.4</c:v>
                </c:pt>
                <c:pt idx="19904">
                  <c:v>214.7</c:v>
                </c:pt>
                <c:pt idx="19905">
                  <c:v>213.1</c:v>
                </c:pt>
                <c:pt idx="19906">
                  <c:v>213.1</c:v>
                </c:pt>
                <c:pt idx="19907">
                  <c:v>214.3</c:v>
                </c:pt>
                <c:pt idx="19908">
                  <c:v>213.5</c:v>
                </c:pt>
                <c:pt idx="19909">
                  <c:v>213.9</c:v>
                </c:pt>
                <c:pt idx="19910">
                  <c:v>211.5</c:v>
                </c:pt>
                <c:pt idx="19911">
                  <c:v>212.4</c:v>
                </c:pt>
                <c:pt idx="19912">
                  <c:v>213.4</c:v>
                </c:pt>
                <c:pt idx="19913">
                  <c:v>215.1</c:v>
                </c:pt>
                <c:pt idx="19914">
                  <c:v>214</c:v>
                </c:pt>
                <c:pt idx="19915">
                  <c:v>209.6</c:v>
                </c:pt>
                <c:pt idx="19916">
                  <c:v>215.1</c:v>
                </c:pt>
                <c:pt idx="19917">
                  <c:v>211.8</c:v>
                </c:pt>
                <c:pt idx="19918">
                  <c:v>212.6</c:v>
                </c:pt>
                <c:pt idx="19919">
                  <c:v>213.1</c:v>
                </c:pt>
                <c:pt idx="19920">
                  <c:v>211.9</c:v>
                </c:pt>
                <c:pt idx="19921">
                  <c:v>214.1</c:v>
                </c:pt>
                <c:pt idx="19922">
                  <c:v>210</c:v>
                </c:pt>
                <c:pt idx="19923">
                  <c:v>208.8</c:v>
                </c:pt>
                <c:pt idx="19924">
                  <c:v>202.6</c:v>
                </c:pt>
                <c:pt idx="19925">
                  <c:v>213.1</c:v>
                </c:pt>
                <c:pt idx="19926">
                  <c:v>213.1</c:v>
                </c:pt>
                <c:pt idx="19927">
                  <c:v>214.9</c:v>
                </c:pt>
                <c:pt idx="19928">
                  <c:v>214.3</c:v>
                </c:pt>
                <c:pt idx="19929">
                  <c:v>215.1</c:v>
                </c:pt>
                <c:pt idx="19930">
                  <c:v>215.1</c:v>
                </c:pt>
                <c:pt idx="19931">
                  <c:v>214.3</c:v>
                </c:pt>
                <c:pt idx="19932">
                  <c:v>213.5</c:v>
                </c:pt>
                <c:pt idx="19933">
                  <c:v>210.4</c:v>
                </c:pt>
                <c:pt idx="19934">
                  <c:v>211</c:v>
                </c:pt>
                <c:pt idx="19935">
                  <c:v>214.7</c:v>
                </c:pt>
                <c:pt idx="19936">
                  <c:v>213.4</c:v>
                </c:pt>
                <c:pt idx="19937">
                  <c:v>213.4</c:v>
                </c:pt>
                <c:pt idx="19938">
                  <c:v>205</c:v>
                </c:pt>
                <c:pt idx="19939">
                  <c:v>213.7</c:v>
                </c:pt>
                <c:pt idx="19940">
                  <c:v>211.3</c:v>
                </c:pt>
                <c:pt idx="19941">
                  <c:v>210.9</c:v>
                </c:pt>
                <c:pt idx="19942">
                  <c:v>211.4</c:v>
                </c:pt>
                <c:pt idx="19943">
                  <c:v>212.9</c:v>
                </c:pt>
                <c:pt idx="19944">
                  <c:v>213.2</c:v>
                </c:pt>
                <c:pt idx="19945">
                  <c:v>215</c:v>
                </c:pt>
                <c:pt idx="19946">
                  <c:v>214.3</c:v>
                </c:pt>
                <c:pt idx="19947">
                  <c:v>214.6</c:v>
                </c:pt>
                <c:pt idx="19948">
                  <c:v>208</c:v>
                </c:pt>
                <c:pt idx="19949">
                  <c:v>208.8</c:v>
                </c:pt>
                <c:pt idx="19950">
                  <c:v>212.8</c:v>
                </c:pt>
                <c:pt idx="19951">
                  <c:v>213.2</c:v>
                </c:pt>
                <c:pt idx="19952">
                  <c:v>214.9</c:v>
                </c:pt>
                <c:pt idx="19953">
                  <c:v>213.6</c:v>
                </c:pt>
                <c:pt idx="19954">
                  <c:v>207.9</c:v>
                </c:pt>
                <c:pt idx="19955">
                  <c:v>209.4</c:v>
                </c:pt>
                <c:pt idx="19956">
                  <c:v>211.8</c:v>
                </c:pt>
                <c:pt idx="19957">
                  <c:v>211.4</c:v>
                </c:pt>
                <c:pt idx="19958">
                  <c:v>214.7</c:v>
                </c:pt>
                <c:pt idx="19959">
                  <c:v>212</c:v>
                </c:pt>
                <c:pt idx="19960">
                  <c:v>209.4</c:v>
                </c:pt>
                <c:pt idx="19961">
                  <c:v>214.1</c:v>
                </c:pt>
                <c:pt idx="19962">
                  <c:v>214.7</c:v>
                </c:pt>
                <c:pt idx="19963">
                  <c:v>210.8</c:v>
                </c:pt>
                <c:pt idx="19964">
                  <c:v>215.1</c:v>
                </c:pt>
                <c:pt idx="19965">
                  <c:v>213.5</c:v>
                </c:pt>
                <c:pt idx="19966">
                  <c:v>214.8</c:v>
                </c:pt>
                <c:pt idx="19967">
                  <c:v>215</c:v>
                </c:pt>
                <c:pt idx="19968">
                  <c:v>213.3</c:v>
                </c:pt>
                <c:pt idx="19969">
                  <c:v>213.4</c:v>
                </c:pt>
                <c:pt idx="19970">
                  <c:v>214.1</c:v>
                </c:pt>
                <c:pt idx="19971">
                  <c:v>214.1</c:v>
                </c:pt>
                <c:pt idx="19972">
                  <c:v>215</c:v>
                </c:pt>
                <c:pt idx="19973">
                  <c:v>212.7</c:v>
                </c:pt>
                <c:pt idx="19974">
                  <c:v>213.3</c:v>
                </c:pt>
                <c:pt idx="19975">
                  <c:v>212.5</c:v>
                </c:pt>
                <c:pt idx="19976">
                  <c:v>214.1</c:v>
                </c:pt>
                <c:pt idx="19977">
                  <c:v>212.5</c:v>
                </c:pt>
                <c:pt idx="19978">
                  <c:v>212</c:v>
                </c:pt>
                <c:pt idx="19979">
                  <c:v>213.9</c:v>
                </c:pt>
                <c:pt idx="19980">
                  <c:v>210.4</c:v>
                </c:pt>
                <c:pt idx="19981">
                  <c:v>209.9</c:v>
                </c:pt>
                <c:pt idx="19982">
                  <c:v>212.9</c:v>
                </c:pt>
                <c:pt idx="19983">
                  <c:v>213.2</c:v>
                </c:pt>
                <c:pt idx="19984">
                  <c:v>208</c:v>
                </c:pt>
                <c:pt idx="19985">
                  <c:v>211.2</c:v>
                </c:pt>
                <c:pt idx="19986">
                  <c:v>213.3</c:v>
                </c:pt>
                <c:pt idx="19987">
                  <c:v>213.4</c:v>
                </c:pt>
                <c:pt idx="19988">
                  <c:v>213.3</c:v>
                </c:pt>
                <c:pt idx="19989">
                  <c:v>210.8</c:v>
                </c:pt>
                <c:pt idx="19990">
                  <c:v>212.5</c:v>
                </c:pt>
                <c:pt idx="19991">
                  <c:v>211</c:v>
                </c:pt>
                <c:pt idx="19992">
                  <c:v>210.3</c:v>
                </c:pt>
                <c:pt idx="19993">
                  <c:v>212.4</c:v>
                </c:pt>
                <c:pt idx="19994">
                  <c:v>210.9</c:v>
                </c:pt>
                <c:pt idx="19995">
                  <c:v>212.3</c:v>
                </c:pt>
                <c:pt idx="19996">
                  <c:v>208</c:v>
                </c:pt>
                <c:pt idx="19997">
                  <c:v>210.9</c:v>
                </c:pt>
                <c:pt idx="19998">
                  <c:v>211.3</c:v>
                </c:pt>
                <c:pt idx="19999">
                  <c:v>203.4</c:v>
                </c:pt>
                <c:pt idx="20000">
                  <c:v>209.6</c:v>
                </c:pt>
                <c:pt idx="20001">
                  <c:v>210.6</c:v>
                </c:pt>
                <c:pt idx="20002">
                  <c:v>211.9</c:v>
                </c:pt>
                <c:pt idx="20003">
                  <c:v>210.7</c:v>
                </c:pt>
                <c:pt idx="20004">
                  <c:v>211.3</c:v>
                </c:pt>
                <c:pt idx="20005">
                  <c:v>209.6</c:v>
                </c:pt>
                <c:pt idx="20006">
                  <c:v>214.7</c:v>
                </c:pt>
                <c:pt idx="20007">
                  <c:v>212</c:v>
                </c:pt>
                <c:pt idx="20008">
                  <c:v>208.5</c:v>
                </c:pt>
                <c:pt idx="20009">
                  <c:v>214.5</c:v>
                </c:pt>
                <c:pt idx="20010">
                  <c:v>212.7</c:v>
                </c:pt>
                <c:pt idx="20011">
                  <c:v>209.6</c:v>
                </c:pt>
                <c:pt idx="20012">
                  <c:v>213.9</c:v>
                </c:pt>
                <c:pt idx="20013">
                  <c:v>210.9</c:v>
                </c:pt>
                <c:pt idx="20014">
                  <c:v>210</c:v>
                </c:pt>
                <c:pt idx="20015">
                  <c:v>211.2</c:v>
                </c:pt>
                <c:pt idx="20016">
                  <c:v>204.6</c:v>
                </c:pt>
                <c:pt idx="20017">
                  <c:v>210.6</c:v>
                </c:pt>
                <c:pt idx="20018">
                  <c:v>211.7</c:v>
                </c:pt>
                <c:pt idx="20019">
                  <c:v>211.3</c:v>
                </c:pt>
                <c:pt idx="20020">
                  <c:v>205.2</c:v>
                </c:pt>
                <c:pt idx="20021">
                  <c:v>210.2</c:v>
                </c:pt>
                <c:pt idx="20022">
                  <c:v>209.1</c:v>
                </c:pt>
                <c:pt idx="20023">
                  <c:v>210.8</c:v>
                </c:pt>
                <c:pt idx="20024">
                  <c:v>210.7</c:v>
                </c:pt>
                <c:pt idx="20025">
                  <c:v>210.8</c:v>
                </c:pt>
                <c:pt idx="20026">
                  <c:v>211.3</c:v>
                </c:pt>
                <c:pt idx="20027">
                  <c:v>209</c:v>
                </c:pt>
                <c:pt idx="20028">
                  <c:v>206.7</c:v>
                </c:pt>
                <c:pt idx="20029">
                  <c:v>208.5</c:v>
                </c:pt>
                <c:pt idx="20030">
                  <c:v>204.3</c:v>
                </c:pt>
                <c:pt idx="20031">
                  <c:v>207.1</c:v>
                </c:pt>
                <c:pt idx="20032">
                  <c:v>210.6</c:v>
                </c:pt>
                <c:pt idx="20033">
                  <c:v>207.8</c:v>
                </c:pt>
                <c:pt idx="20034">
                  <c:v>206.9</c:v>
                </c:pt>
                <c:pt idx="20035">
                  <c:v>210.3</c:v>
                </c:pt>
                <c:pt idx="20036">
                  <c:v>205</c:v>
                </c:pt>
                <c:pt idx="20037">
                  <c:v>211.2</c:v>
                </c:pt>
                <c:pt idx="20038">
                  <c:v>210.3</c:v>
                </c:pt>
                <c:pt idx="20039">
                  <c:v>209.9</c:v>
                </c:pt>
                <c:pt idx="20040">
                  <c:v>210.3</c:v>
                </c:pt>
                <c:pt idx="20041">
                  <c:v>210.3</c:v>
                </c:pt>
                <c:pt idx="20042">
                  <c:v>209.7</c:v>
                </c:pt>
                <c:pt idx="20043">
                  <c:v>207.6</c:v>
                </c:pt>
                <c:pt idx="20044">
                  <c:v>205.4</c:v>
                </c:pt>
                <c:pt idx="20045">
                  <c:v>210.7</c:v>
                </c:pt>
                <c:pt idx="20046">
                  <c:v>209.7</c:v>
                </c:pt>
                <c:pt idx="20047">
                  <c:v>205.8</c:v>
                </c:pt>
                <c:pt idx="20048">
                  <c:v>203.2</c:v>
                </c:pt>
                <c:pt idx="20049">
                  <c:v>207.4</c:v>
                </c:pt>
                <c:pt idx="20050">
                  <c:v>207.8</c:v>
                </c:pt>
                <c:pt idx="20051">
                  <c:v>208</c:v>
                </c:pt>
                <c:pt idx="20052">
                  <c:v>206.2</c:v>
                </c:pt>
                <c:pt idx="20053">
                  <c:v>207.5</c:v>
                </c:pt>
                <c:pt idx="20054">
                  <c:v>210.9</c:v>
                </c:pt>
                <c:pt idx="20055">
                  <c:v>210.7</c:v>
                </c:pt>
                <c:pt idx="20056">
                  <c:v>211.2</c:v>
                </c:pt>
                <c:pt idx="20057">
                  <c:v>209.2</c:v>
                </c:pt>
                <c:pt idx="20058">
                  <c:v>209.2</c:v>
                </c:pt>
                <c:pt idx="20059">
                  <c:v>207.4</c:v>
                </c:pt>
                <c:pt idx="20060">
                  <c:v>208.6</c:v>
                </c:pt>
                <c:pt idx="20061">
                  <c:v>205.2</c:v>
                </c:pt>
                <c:pt idx="20062">
                  <c:v>206.5</c:v>
                </c:pt>
                <c:pt idx="20063">
                  <c:v>207.8</c:v>
                </c:pt>
                <c:pt idx="20064">
                  <c:v>204.2</c:v>
                </c:pt>
                <c:pt idx="20065">
                  <c:v>205.4</c:v>
                </c:pt>
                <c:pt idx="20066">
                  <c:v>207.6</c:v>
                </c:pt>
                <c:pt idx="20067">
                  <c:v>202.2</c:v>
                </c:pt>
                <c:pt idx="20068">
                  <c:v>210.1</c:v>
                </c:pt>
                <c:pt idx="20069">
                  <c:v>208.9</c:v>
                </c:pt>
                <c:pt idx="20070">
                  <c:v>208.7</c:v>
                </c:pt>
                <c:pt idx="20071">
                  <c:v>209.2</c:v>
                </c:pt>
                <c:pt idx="20072">
                  <c:v>209.2</c:v>
                </c:pt>
                <c:pt idx="20073">
                  <c:v>208.1</c:v>
                </c:pt>
                <c:pt idx="20074">
                  <c:v>208.1</c:v>
                </c:pt>
                <c:pt idx="20075">
                  <c:v>209.7</c:v>
                </c:pt>
                <c:pt idx="20076">
                  <c:v>206.5</c:v>
                </c:pt>
                <c:pt idx="20077">
                  <c:v>207.8</c:v>
                </c:pt>
                <c:pt idx="20078">
                  <c:v>205.3</c:v>
                </c:pt>
                <c:pt idx="20079">
                  <c:v>208.1</c:v>
                </c:pt>
                <c:pt idx="20080">
                  <c:v>208.9</c:v>
                </c:pt>
                <c:pt idx="20081">
                  <c:v>206.1</c:v>
                </c:pt>
                <c:pt idx="20082">
                  <c:v>208.6</c:v>
                </c:pt>
                <c:pt idx="20083">
                  <c:v>202.1</c:v>
                </c:pt>
                <c:pt idx="20084">
                  <c:v>207</c:v>
                </c:pt>
                <c:pt idx="20085">
                  <c:v>204.2</c:v>
                </c:pt>
                <c:pt idx="20086">
                  <c:v>208.2</c:v>
                </c:pt>
                <c:pt idx="20087">
                  <c:v>209.2</c:v>
                </c:pt>
                <c:pt idx="20088">
                  <c:v>207</c:v>
                </c:pt>
                <c:pt idx="20089">
                  <c:v>205.2</c:v>
                </c:pt>
                <c:pt idx="20090">
                  <c:v>208.9</c:v>
                </c:pt>
                <c:pt idx="20091">
                  <c:v>203.3</c:v>
                </c:pt>
                <c:pt idx="20092">
                  <c:v>206.2</c:v>
                </c:pt>
                <c:pt idx="20093">
                  <c:v>207.5</c:v>
                </c:pt>
                <c:pt idx="20094">
                  <c:v>204.7</c:v>
                </c:pt>
                <c:pt idx="20095">
                  <c:v>206.8</c:v>
                </c:pt>
                <c:pt idx="20096">
                  <c:v>207.4</c:v>
                </c:pt>
                <c:pt idx="20097">
                  <c:v>207.6</c:v>
                </c:pt>
                <c:pt idx="20098">
                  <c:v>208.9</c:v>
                </c:pt>
                <c:pt idx="20099">
                  <c:v>207.1</c:v>
                </c:pt>
                <c:pt idx="20100">
                  <c:v>206.5</c:v>
                </c:pt>
                <c:pt idx="20101">
                  <c:v>198.7</c:v>
                </c:pt>
                <c:pt idx="20102">
                  <c:v>201.8</c:v>
                </c:pt>
                <c:pt idx="20103">
                  <c:v>203.5</c:v>
                </c:pt>
                <c:pt idx="20104">
                  <c:v>200.9</c:v>
                </c:pt>
                <c:pt idx="20105">
                  <c:v>207</c:v>
                </c:pt>
                <c:pt idx="20106">
                  <c:v>207.3</c:v>
                </c:pt>
                <c:pt idx="20107">
                  <c:v>203.8</c:v>
                </c:pt>
                <c:pt idx="20108">
                  <c:v>206.7</c:v>
                </c:pt>
                <c:pt idx="20109">
                  <c:v>206.8</c:v>
                </c:pt>
                <c:pt idx="20110">
                  <c:v>207.3</c:v>
                </c:pt>
                <c:pt idx="20111">
                  <c:v>208.5</c:v>
                </c:pt>
                <c:pt idx="20112">
                  <c:v>204.6</c:v>
                </c:pt>
                <c:pt idx="20113">
                  <c:v>205.8</c:v>
                </c:pt>
                <c:pt idx="20114">
                  <c:v>207.4</c:v>
                </c:pt>
                <c:pt idx="20115">
                  <c:v>207.6</c:v>
                </c:pt>
                <c:pt idx="20116">
                  <c:v>207.2</c:v>
                </c:pt>
                <c:pt idx="20117">
                  <c:v>208.4</c:v>
                </c:pt>
                <c:pt idx="20118">
                  <c:v>205.9</c:v>
                </c:pt>
                <c:pt idx="20119">
                  <c:v>207.6</c:v>
                </c:pt>
                <c:pt idx="20120">
                  <c:v>205.1</c:v>
                </c:pt>
                <c:pt idx="20121">
                  <c:v>208.2</c:v>
                </c:pt>
                <c:pt idx="20122">
                  <c:v>208.2</c:v>
                </c:pt>
                <c:pt idx="20123">
                  <c:v>206.1</c:v>
                </c:pt>
                <c:pt idx="20124">
                  <c:v>208.1</c:v>
                </c:pt>
                <c:pt idx="20125">
                  <c:v>201.9</c:v>
                </c:pt>
                <c:pt idx="20126">
                  <c:v>206.4</c:v>
                </c:pt>
                <c:pt idx="20127">
                  <c:v>207.7</c:v>
                </c:pt>
                <c:pt idx="20128">
                  <c:v>204.7</c:v>
                </c:pt>
                <c:pt idx="20129">
                  <c:v>205.9</c:v>
                </c:pt>
                <c:pt idx="20130">
                  <c:v>208.7</c:v>
                </c:pt>
                <c:pt idx="20131">
                  <c:v>208.3</c:v>
                </c:pt>
                <c:pt idx="20132">
                  <c:v>204.5</c:v>
                </c:pt>
                <c:pt idx="20133">
                  <c:v>203.7</c:v>
                </c:pt>
                <c:pt idx="20134">
                  <c:v>203.8</c:v>
                </c:pt>
                <c:pt idx="20135">
                  <c:v>207.4</c:v>
                </c:pt>
                <c:pt idx="20136">
                  <c:v>207.1</c:v>
                </c:pt>
                <c:pt idx="20137">
                  <c:v>207.9</c:v>
                </c:pt>
                <c:pt idx="20138">
                  <c:v>206.2</c:v>
                </c:pt>
                <c:pt idx="20139">
                  <c:v>206.2</c:v>
                </c:pt>
                <c:pt idx="20140">
                  <c:v>206.2</c:v>
                </c:pt>
                <c:pt idx="20141">
                  <c:v>205.8</c:v>
                </c:pt>
                <c:pt idx="20142">
                  <c:v>207.6</c:v>
                </c:pt>
                <c:pt idx="20143">
                  <c:v>207.2</c:v>
                </c:pt>
                <c:pt idx="20144">
                  <c:v>202.3</c:v>
                </c:pt>
                <c:pt idx="20145">
                  <c:v>206.2</c:v>
                </c:pt>
                <c:pt idx="20146">
                  <c:v>207.1</c:v>
                </c:pt>
                <c:pt idx="20147">
                  <c:v>205.2</c:v>
                </c:pt>
                <c:pt idx="20148">
                  <c:v>206.8</c:v>
                </c:pt>
                <c:pt idx="20149">
                  <c:v>205.6</c:v>
                </c:pt>
                <c:pt idx="20150">
                  <c:v>205.1</c:v>
                </c:pt>
                <c:pt idx="20151">
                  <c:v>208.2</c:v>
                </c:pt>
                <c:pt idx="20152">
                  <c:v>207.3</c:v>
                </c:pt>
                <c:pt idx="20153">
                  <c:v>206.4</c:v>
                </c:pt>
                <c:pt idx="20154">
                  <c:v>205</c:v>
                </c:pt>
                <c:pt idx="20155">
                  <c:v>205</c:v>
                </c:pt>
                <c:pt idx="20156">
                  <c:v>208.2</c:v>
                </c:pt>
                <c:pt idx="20157">
                  <c:v>206.5</c:v>
                </c:pt>
                <c:pt idx="20158">
                  <c:v>200.8</c:v>
                </c:pt>
                <c:pt idx="20159">
                  <c:v>202.1</c:v>
                </c:pt>
                <c:pt idx="20160">
                  <c:v>203.6</c:v>
                </c:pt>
                <c:pt idx="20161">
                  <c:v>204</c:v>
                </c:pt>
                <c:pt idx="20162">
                  <c:v>206.7</c:v>
                </c:pt>
                <c:pt idx="20163">
                  <c:v>205.2</c:v>
                </c:pt>
                <c:pt idx="20164">
                  <c:v>206.1</c:v>
                </c:pt>
                <c:pt idx="20165">
                  <c:v>207.2</c:v>
                </c:pt>
                <c:pt idx="20166">
                  <c:v>206.6</c:v>
                </c:pt>
                <c:pt idx="20167">
                  <c:v>206.2</c:v>
                </c:pt>
                <c:pt idx="20168">
                  <c:v>206.5</c:v>
                </c:pt>
                <c:pt idx="20169">
                  <c:v>202</c:v>
                </c:pt>
                <c:pt idx="20170">
                  <c:v>206.4</c:v>
                </c:pt>
                <c:pt idx="20171">
                  <c:v>205.8</c:v>
                </c:pt>
                <c:pt idx="20172">
                  <c:v>204.8</c:v>
                </c:pt>
                <c:pt idx="20173">
                  <c:v>205.2</c:v>
                </c:pt>
                <c:pt idx="20174">
                  <c:v>204.1</c:v>
                </c:pt>
                <c:pt idx="20175">
                  <c:v>206.1</c:v>
                </c:pt>
                <c:pt idx="20176">
                  <c:v>197.4</c:v>
                </c:pt>
                <c:pt idx="20177">
                  <c:v>205.2</c:v>
                </c:pt>
                <c:pt idx="20178">
                  <c:v>206.3</c:v>
                </c:pt>
                <c:pt idx="20179">
                  <c:v>208</c:v>
                </c:pt>
                <c:pt idx="20180">
                  <c:v>202.9</c:v>
                </c:pt>
                <c:pt idx="20181">
                  <c:v>206.3</c:v>
                </c:pt>
                <c:pt idx="20182">
                  <c:v>206.3</c:v>
                </c:pt>
                <c:pt idx="20183">
                  <c:v>205.5</c:v>
                </c:pt>
                <c:pt idx="20184">
                  <c:v>204.9</c:v>
                </c:pt>
                <c:pt idx="20185">
                  <c:v>207.1</c:v>
                </c:pt>
                <c:pt idx="20186">
                  <c:v>202.2</c:v>
                </c:pt>
                <c:pt idx="20187">
                  <c:v>201.8</c:v>
                </c:pt>
                <c:pt idx="20188">
                  <c:v>206.3</c:v>
                </c:pt>
                <c:pt idx="20189">
                  <c:v>204.9</c:v>
                </c:pt>
                <c:pt idx="20190">
                  <c:v>204</c:v>
                </c:pt>
                <c:pt idx="20191">
                  <c:v>206.3</c:v>
                </c:pt>
                <c:pt idx="20192">
                  <c:v>207.2</c:v>
                </c:pt>
                <c:pt idx="20193">
                  <c:v>206.6</c:v>
                </c:pt>
                <c:pt idx="20194">
                  <c:v>206.2</c:v>
                </c:pt>
                <c:pt idx="20195">
                  <c:v>202.5</c:v>
                </c:pt>
                <c:pt idx="20196">
                  <c:v>205.5</c:v>
                </c:pt>
                <c:pt idx="20197">
                  <c:v>206.8</c:v>
                </c:pt>
                <c:pt idx="20198">
                  <c:v>201.4</c:v>
                </c:pt>
                <c:pt idx="20199">
                  <c:v>203.9</c:v>
                </c:pt>
                <c:pt idx="20200">
                  <c:v>205.2</c:v>
                </c:pt>
                <c:pt idx="20201">
                  <c:v>197.5</c:v>
                </c:pt>
                <c:pt idx="20202">
                  <c:v>206.3</c:v>
                </c:pt>
                <c:pt idx="20203">
                  <c:v>206.3</c:v>
                </c:pt>
                <c:pt idx="20204">
                  <c:v>206.5</c:v>
                </c:pt>
                <c:pt idx="20205">
                  <c:v>205.3</c:v>
                </c:pt>
                <c:pt idx="20206">
                  <c:v>207.1</c:v>
                </c:pt>
                <c:pt idx="20207">
                  <c:v>203.9</c:v>
                </c:pt>
                <c:pt idx="20208">
                  <c:v>204.6</c:v>
                </c:pt>
                <c:pt idx="20209">
                  <c:v>205.8</c:v>
                </c:pt>
                <c:pt idx="20210">
                  <c:v>205.4</c:v>
                </c:pt>
                <c:pt idx="20211">
                  <c:v>206.7</c:v>
                </c:pt>
                <c:pt idx="20212">
                  <c:v>204.6</c:v>
                </c:pt>
                <c:pt idx="20213">
                  <c:v>205.5</c:v>
                </c:pt>
                <c:pt idx="20214">
                  <c:v>198.9</c:v>
                </c:pt>
                <c:pt idx="20215">
                  <c:v>199.6</c:v>
                </c:pt>
                <c:pt idx="20216">
                  <c:v>205.4</c:v>
                </c:pt>
                <c:pt idx="20217">
                  <c:v>207.3</c:v>
                </c:pt>
                <c:pt idx="20218">
                  <c:v>205.6</c:v>
                </c:pt>
                <c:pt idx="20219">
                  <c:v>208</c:v>
                </c:pt>
                <c:pt idx="20220">
                  <c:v>203.9</c:v>
                </c:pt>
                <c:pt idx="20221">
                  <c:v>204.7</c:v>
                </c:pt>
                <c:pt idx="20222">
                  <c:v>207.6</c:v>
                </c:pt>
                <c:pt idx="20223">
                  <c:v>209.2</c:v>
                </c:pt>
                <c:pt idx="20224">
                  <c:v>207.4</c:v>
                </c:pt>
                <c:pt idx="20225">
                  <c:v>202.5</c:v>
                </c:pt>
                <c:pt idx="20226">
                  <c:v>207.2</c:v>
                </c:pt>
                <c:pt idx="20227">
                  <c:v>205.4</c:v>
                </c:pt>
                <c:pt idx="20228">
                  <c:v>206.4</c:v>
                </c:pt>
                <c:pt idx="20229">
                  <c:v>202.3</c:v>
                </c:pt>
                <c:pt idx="20230">
                  <c:v>208.1</c:v>
                </c:pt>
                <c:pt idx="20231">
                  <c:v>204.9</c:v>
                </c:pt>
                <c:pt idx="20232">
                  <c:v>207.2</c:v>
                </c:pt>
                <c:pt idx="20233">
                  <c:v>208.9</c:v>
                </c:pt>
                <c:pt idx="20234">
                  <c:v>206.7</c:v>
                </c:pt>
                <c:pt idx="20235">
                  <c:v>206.8</c:v>
                </c:pt>
                <c:pt idx="20236">
                  <c:v>206.4</c:v>
                </c:pt>
                <c:pt idx="20237">
                  <c:v>200.5</c:v>
                </c:pt>
                <c:pt idx="20238">
                  <c:v>203.4</c:v>
                </c:pt>
                <c:pt idx="20239">
                  <c:v>205.2</c:v>
                </c:pt>
                <c:pt idx="20240">
                  <c:v>206.7</c:v>
                </c:pt>
                <c:pt idx="20241">
                  <c:v>200.8</c:v>
                </c:pt>
                <c:pt idx="20242">
                  <c:v>205.1</c:v>
                </c:pt>
                <c:pt idx="20243">
                  <c:v>204.4</c:v>
                </c:pt>
                <c:pt idx="20244">
                  <c:v>203</c:v>
                </c:pt>
                <c:pt idx="20245">
                  <c:v>202.1</c:v>
                </c:pt>
                <c:pt idx="20246">
                  <c:v>205.7</c:v>
                </c:pt>
                <c:pt idx="20247">
                  <c:v>203</c:v>
                </c:pt>
                <c:pt idx="20248">
                  <c:v>205.2</c:v>
                </c:pt>
                <c:pt idx="20249">
                  <c:v>208</c:v>
                </c:pt>
                <c:pt idx="20250">
                  <c:v>208.3</c:v>
                </c:pt>
                <c:pt idx="20251">
                  <c:v>209.2</c:v>
                </c:pt>
                <c:pt idx="20252">
                  <c:v>209.2</c:v>
                </c:pt>
                <c:pt idx="20253">
                  <c:v>206.4</c:v>
                </c:pt>
                <c:pt idx="20254">
                  <c:v>205.1</c:v>
                </c:pt>
                <c:pt idx="20255">
                  <c:v>205.9</c:v>
                </c:pt>
                <c:pt idx="20256">
                  <c:v>204</c:v>
                </c:pt>
                <c:pt idx="20257">
                  <c:v>207.1</c:v>
                </c:pt>
                <c:pt idx="20258">
                  <c:v>208.9</c:v>
                </c:pt>
                <c:pt idx="20259">
                  <c:v>201.6</c:v>
                </c:pt>
                <c:pt idx="20260">
                  <c:v>204.1</c:v>
                </c:pt>
                <c:pt idx="20261">
                  <c:v>206.6</c:v>
                </c:pt>
                <c:pt idx="20262">
                  <c:v>208.7</c:v>
                </c:pt>
                <c:pt idx="20263">
                  <c:v>206.5</c:v>
                </c:pt>
                <c:pt idx="20264">
                  <c:v>208.7</c:v>
                </c:pt>
                <c:pt idx="20265">
                  <c:v>206.6</c:v>
                </c:pt>
                <c:pt idx="20266">
                  <c:v>200.1</c:v>
                </c:pt>
                <c:pt idx="20267">
                  <c:v>208.2</c:v>
                </c:pt>
                <c:pt idx="20268">
                  <c:v>206.5</c:v>
                </c:pt>
                <c:pt idx="20269">
                  <c:v>206.1</c:v>
                </c:pt>
                <c:pt idx="20270">
                  <c:v>203.5</c:v>
                </c:pt>
                <c:pt idx="20271">
                  <c:v>208.7</c:v>
                </c:pt>
                <c:pt idx="20272">
                  <c:v>198.7</c:v>
                </c:pt>
                <c:pt idx="20273">
                  <c:v>208</c:v>
                </c:pt>
                <c:pt idx="20274">
                  <c:v>207.2</c:v>
                </c:pt>
                <c:pt idx="20275">
                  <c:v>208.9</c:v>
                </c:pt>
                <c:pt idx="20276">
                  <c:v>203.2</c:v>
                </c:pt>
                <c:pt idx="20277">
                  <c:v>205.9</c:v>
                </c:pt>
                <c:pt idx="20278">
                  <c:v>205.6</c:v>
                </c:pt>
                <c:pt idx="20279">
                  <c:v>205.9</c:v>
                </c:pt>
                <c:pt idx="20280">
                  <c:v>208.7</c:v>
                </c:pt>
                <c:pt idx="20281">
                  <c:v>209.2</c:v>
                </c:pt>
                <c:pt idx="20282">
                  <c:v>208</c:v>
                </c:pt>
                <c:pt idx="20283">
                  <c:v>207.2</c:v>
                </c:pt>
                <c:pt idx="20284">
                  <c:v>208.1</c:v>
                </c:pt>
                <c:pt idx="20285">
                  <c:v>202.7</c:v>
                </c:pt>
                <c:pt idx="20286">
                  <c:v>201.6</c:v>
                </c:pt>
                <c:pt idx="20287">
                  <c:v>206.9</c:v>
                </c:pt>
                <c:pt idx="20288">
                  <c:v>208.1</c:v>
                </c:pt>
                <c:pt idx="20289">
                  <c:v>205.8</c:v>
                </c:pt>
                <c:pt idx="20290">
                  <c:v>209.8</c:v>
                </c:pt>
                <c:pt idx="20291">
                  <c:v>208.4</c:v>
                </c:pt>
                <c:pt idx="20292">
                  <c:v>209.2</c:v>
                </c:pt>
                <c:pt idx="20293">
                  <c:v>205.7</c:v>
                </c:pt>
                <c:pt idx="20294">
                  <c:v>210.9</c:v>
                </c:pt>
                <c:pt idx="20295">
                  <c:v>210.7</c:v>
                </c:pt>
                <c:pt idx="20296">
                  <c:v>210.3</c:v>
                </c:pt>
                <c:pt idx="20297">
                  <c:v>206.6</c:v>
                </c:pt>
                <c:pt idx="20298">
                  <c:v>209.3</c:v>
                </c:pt>
                <c:pt idx="20299">
                  <c:v>211</c:v>
                </c:pt>
                <c:pt idx="20300">
                  <c:v>205.8</c:v>
                </c:pt>
                <c:pt idx="20301">
                  <c:v>208.6</c:v>
                </c:pt>
                <c:pt idx="20302">
                  <c:v>212.1</c:v>
                </c:pt>
                <c:pt idx="20303">
                  <c:v>205.5</c:v>
                </c:pt>
                <c:pt idx="20304">
                  <c:v>210.2</c:v>
                </c:pt>
                <c:pt idx="20305">
                  <c:v>210.2</c:v>
                </c:pt>
                <c:pt idx="20306">
                  <c:v>203.3</c:v>
                </c:pt>
                <c:pt idx="20307">
                  <c:v>209.4</c:v>
                </c:pt>
                <c:pt idx="20308">
                  <c:v>209.4</c:v>
                </c:pt>
                <c:pt idx="20309">
                  <c:v>210.6</c:v>
                </c:pt>
                <c:pt idx="20310">
                  <c:v>211.6</c:v>
                </c:pt>
                <c:pt idx="20311">
                  <c:v>209.4</c:v>
                </c:pt>
                <c:pt idx="20312">
                  <c:v>210.6</c:v>
                </c:pt>
                <c:pt idx="20313">
                  <c:v>211.6</c:v>
                </c:pt>
                <c:pt idx="20314">
                  <c:v>209.4</c:v>
                </c:pt>
                <c:pt idx="20315">
                  <c:v>213.1</c:v>
                </c:pt>
                <c:pt idx="20316">
                  <c:v>212.6</c:v>
                </c:pt>
                <c:pt idx="20317">
                  <c:v>213.9</c:v>
                </c:pt>
                <c:pt idx="20318">
                  <c:v>213.3</c:v>
                </c:pt>
                <c:pt idx="20319">
                  <c:v>212.5</c:v>
                </c:pt>
                <c:pt idx="20320">
                  <c:v>212.9</c:v>
                </c:pt>
                <c:pt idx="20321">
                  <c:v>206.2</c:v>
                </c:pt>
                <c:pt idx="20322">
                  <c:v>205.6</c:v>
                </c:pt>
                <c:pt idx="20323">
                  <c:v>211.3</c:v>
                </c:pt>
                <c:pt idx="20324">
                  <c:v>210.9</c:v>
                </c:pt>
                <c:pt idx="20325">
                  <c:v>210.2</c:v>
                </c:pt>
                <c:pt idx="20326">
                  <c:v>211.9</c:v>
                </c:pt>
                <c:pt idx="20327">
                  <c:v>211.3</c:v>
                </c:pt>
                <c:pt idx="20328">
                  <c:v>208.7</c:v>
                </c:pt>
                <c:pt idx="20329">
                  <c:v>207.4</c:v>
                </c:pt>
                <c:pt idx="20330">
                  <c:v>210.5</c:v>
                </c:pt>
                <c:pt idx="20331">
                  <c:v>209.8</c:v>
                </c:pt>
                <c:pt idx="20332">
                  <c:v>208.5</c:v>
                </c:pt>
                <c:pt idx="20333">
                  <c:v>209.9</c:v>
                </c:pt>
                <c:pt idx="20334">
                  <c:v>206.3</c:v>
                </c:pt>
                <c:pt idx="20335">
                  <c:v>210.7</c:v>
                </c:pt>
                <c:pt idx="20336">
                  <c:v>212.3</c:v>
                </c:pt>
                <c:pt idx="20337">
                  <c:v>211.3</c:v>
                </c:pt>
                <c:pt idx="20338">
                  <c:v>210.5</c:v>
                </c:pt>
                <c:pt idx="20339">
                  <c:v>213.1</c:v>
                </c:pt>
                <c:pt idx="20340">
                  <c:v>212.6</c:v>
                </c:pt>
                <c:pt idx="20341">
                  <c:v>210.4</c:v>
                </c:pt>
                <c:pt idx="20342">
                  <c:v>211.6</c:v>
                </c:pt>
                <c:pt idx="20343">
                  <c:v>212</c:v>
                </c:pt>
                <c:pt idx="20344">
                  <c:v>208.5</c:v>
                </c:pt>
                <c:pt idx="20345">
                  <c:v>211.6</c:v>
                </c:pt>
                <c:pt idx="20346">
                  <c:v>205.6</c:v>
                </c:pt>
                <c:pt idx="20347">
                  <c:v>212.1</c:v>
                </c:pt>
                <c:pt idx="20348">
                  <c:v>209.1</c:v>
                </c:pt>
                <c:pt idx="20349">
                  <c:v>209.6</c:v>
                </c:pt>
                <c:pt idx="20350">
                  <c:v>208.8</c:v>
                </c:pt>
                <c:pt idx="20351">
                  <c:v>211.9</c:v>
                </c:pt>
                <c:pt idx="20352">
                  <c:v>212.2</c:v>
                </c:pt>
                <c:pt idx="20353">
                  <c:v>213.1</c:v>
                </c:pt>
                <c:pt idx="20354">
                  <c:v>212.6</c:v>
                </c:pt>
                <c:pt idx="20355">
                  <c:v>212.5</c:v>
                </c:pt>
                <c:pt idx="20356">
                  <c:v>213.8</c:v>
                </c:pt>
                <c:pt idx="20357">
                  <c:v>212.8</c:v>
                </c:pt>
                <c:pt idx="20358">
                  <c:v>214.6</c:v>
                </c:pt>
                <c:pt idx="20359">
                  <c:v>213.2</c:v>
                </c:pt>
                <c:pt idx="20360">
                  <c:v>213.6</c:v>
                </c:pt>
                <c:pt idx="20361">
                  <c:v>214.6</c:v>
                </c:pt>
                <c:pt idx="20362">
                  <c:v>215</c:v>
                </c:pt>
                <c:pt idx="20363">
                  <c:v>212</c:v>
                </c:pt>
                <c:pt idx="20364">
                  <c:v>213.5</c:v>
                </c:pt>
                <c:pt idx="20365">
                  <c:v>213.9</c:v>
                </c:pt>
                <c:pt idx="20366">
                  <c:v>212.8</c:v>
                </c:pt>
                <c:pt idx="20367">
                  <c:v>206.9</c:v>
                </c:pt>
                <c:pt idx="20368">
                  <c:v>214.4</c:v>
                </c:pt>
                <c:pt idx="20369">
                  <c:v>213.6</c:v>
                </c:pt>
                <c:pt idx="20370">
                  <c:v>212</c:v>
                </c:pt>
                <c:pt idx="20371">
                  <c:v>214.2</c:v>
                </c:pt>
                <c:pt idx="20372">
                  <c:v>206.7</c:v>
                </c:pt>
                <c:pt idx="20373">
                  <c:v>210.5</c:v>
                </c:pt>
                <c:pt idx="20374">
                  <c:v>214.4</c:v>
                </c:pt>
                <c:pt idx="20375">
                  <c:v>215.3</c:v>
                </c:pt>
                <c:pt idx="20376">
                  <c:v>213.4</c:v>
                </c:pt>
                <c:pt idx="20377">
                  <c:v>214.6</c:v>
                </c:pt>
                <c:pt idx="20378">
                  <c:v>208.9</c:v>
                </c:pt>
                <c:pt idx="20379">
                  <c:v>214.6</c:v>
                </c:pt>
                <c:pt idx="20380">
                  <c:v>215</c:v>
                </c:pt>
                <c:pt idx="20381">
                  <c:v>215.1</c:v>
                </c:pt>
                <c:pt idx="20382">
                  <c:v>208.6</c:v>
                </c:pt>
                <c:pt idx="20383">
                  <c:v>210.2</c:v>
                </c:pt>
                <c:pt idx="20384">
                  <c:v>214.6</c:v>
                </c:pt>
                <c:pt idx="20385">
                  <c:v>215.6</c:v>
                </c:pt>
                <c:pt idx="20386">
                  <c:v>209</c:v>
                </c:pt>
                <c:pt idx="20387">
                  <c:v>215.9</c:v>
                </c:pt>
                <c:pt idx="20388">
                  <c:v>215.1</c:v>
                </c:pt>
                <c:pt idx="20389">
                  <c:v>216</c:v>
                </c:pt>
                <c:pt idx="20390">
                  <c:v>215.5</c:v>
                </c:pt>
                <c:pt idx="20391">
                  <c:v>212.7</c:v>
                </c:pt>
                <c:pt idx="20392">
                  <c:v>213.5</c:v>
                </c:pt>
                <c:pt idx="20393">
                  <c:v>217.1</c:v>
                </c:pt>
                <c:pt idx="20394">
                  <c:v>217.1</c:v>
                </c:pt>
                <c:pt idx="20395">
                  <c:v>215.3</c:v>
                </c:pt>
                <c:pt idx="20396">
                  <c:v>219.9</c:v>
                </c:pt>
                <c:pt idx="20397">
                  <c:v>219.1</c:v>
                </c:pt>
                <c:pt idx="20398">
                  <c:v>222.2</c:v>
                </c:pt>
                <c:pt idx="20399">
                  <c:v>226</c:v>
                </c:pt>
                <c:pt idx="20400">
                  <c:v>224.9</c:v>
                </c:pt>
                <c:pt idx="20401">
                  <c:v>226.7</c:v>
                </c:pt>
                <c:pt idx="20402">
                  <c:v>225.8</c:v>
                </c:pt>
                <c:pt idx="20403">
                  <c:v>223.9</c:v>
                </c:pt>
                <c:pt idx="20404">
                  <c:v>228.3</c:v>
                </c:pt>
                <c:pt idx="20405">
                  <c:v>229.5</c:v>
                </c:pt>
                <c:pt idx="20406">
                  <c:v>228.4</c:v>
                </c:pt>
                <c:pt idx="20407">
                  <c:v>232.8</c:v>
                </c:pt>
                <c:pt idx="20408">
                  <c:v>227.9</c:v>
                </c:pt>
                <c:pt idx="20409">
                  <c:v>232.8</c:v>
                </c:pt>
                <c:pt idx="20410">
                  <c:v>231.8</c:v>
                </c:pt>
                <c:pt idx="20411">
                  <c:v>233.8</c:v>
                </c:pt>
                <c:pt idx="20412">
                  <c:v>235.3</c:v>
                </c:pt>
                <c:pt idx="20413">
                  <c:v>234.8</c:v>
                </c:pt>
                <c:pt idx="20414">
                  <c:v>236.1</c:v>
                </c:pt>
                <c:pt idx="20415">
                  <c:v>231.9</c:v>
                </c:pt>
                <c:pt idx="20416">
                  <c:v>233.6</c:v>
                </c:pt>
                <c:pt idx="20417">
                  <c:v>234.3</c:v>
                </c:pt>
                <c:pt idx="20418">
                  <c:v>233.1</c:v>
                </c:pt>
                <c:pt idx="20419">
                  <c:v>231.3</c:v>
                </c:pt>
                <c:pt idx="20420">
                  <c:v>235.5</c:v>
                </c:pt>
                <c:pt idx="20421">
                  <c:v>235.6</c:v>
                </c:pt>
                <c:pt idx="20422">
                  <c:v>229.1</c:v>
                </c:pt>
                <c:pt idx="20423">
                  <c:v>234.8</c:v>
                </c:pt>
                <c:pt idx="20424">
                  <c:v>236.3</c:v>
                </c:pt>
                <c:pt idx="20425">
                  <c:v>238.4</c:v>
                </c:pt>
                <c:pt idx="20426">
                  <c:v>235.1</c:v>
                </c:pt>
                <c:pt idx="20427">
                  <c:v>232</c:v>
                </c:pt>
                <c:pt idx="20428">
                  <c:v>237.2</c:v>
                </c:pt>
                <c:pt idx="20429">
                  <c:v>239.9</c:v>
                </c:pt>
                <c:pt idx="20430">
                  <c:v>238.8</c:v>
                </c:pt>
                <c:pt idx="20431">
                  <c:v>232.7</c:v>
                </c:pt>
                <c:pt idx="20432">
                  <c:v>237.6</c:v>
                </c:pt>
                <c:pt idx="20433">
                  <c:v>235.6</c:v>
                </c:pt>
                <c:pt idx="20434">
                  <c:v>239.3</c:v>
                </c:pt>
                <c:pt idx="20435">
                  <c:v>238.3</c:v>
                </c:pt>
                <c:pt idx="20436">
                  <c:v>237.6</c:v>
                </c:pt>
                <c:pt idx="20437">
                  <c:v>238.9</c:v>
                </c:pt>
                <c:pt idx="20438">
                  <c:v>233.9</c:v>
                </c:pt>
                <c:pt idx="20439">
                  <c:v>240.3</c:v>
                </c:pt>
                <c:pt idx="20440">
                  <c:v>240.8</c:v>
                </c:pt>
                <c:pt idx="20441">
                  <c:v>239.2</c:v>
                </c:pt>
                <c:pt idx="20442">
                  <c:v>239.6</c:v>
                </c:pt>
                <c:pt idx="20443">
                  <c:v>241.9</c:v>
                </c:pt>
                <c:pt idx="20444">
                  <c:v>236.1</c:v>
                </c:pt>
                <c:pt idx="20445">
                  <c:v>234.7</c:v>
                </c:pt>
                <c:pt idx="20446">
                  <c:v>239.1</c:v>
                </c:pt>
                <c:pt idx="20447">
                  <c:v>242.2</c:v>
                </c:pt>
                <c:pt idx="20448">
                  <c:v>239.9</c:v>
                </c:pt>
                <c:pt idx="20449">
                  <c:v>241.6</c:v>
                </c:pt>
                <c:pt idx="20450">
                  <c:v>235.1</c:v>
                </c:pt>
                <c:pt idx="20451">
                  <c:v>242.3</c:v>
                </c:pt>
                <c:pt idx="20452">
                  <c:v>242.8</c:v>
                </c:pt>
                <c:pt idx="20453">
                  <c:v>240.3</c:v>
                </c:pt>
                <c:pt idx="20454">
                  <c:v>238.1</c:v>
                </c:pt>
                <c:pt idx="20455">
                  <c:v>235.8</c:v>
                </c:pt>
                <c:pt idx="20456">
                  <c:v>242.2</c:v>
                </c:pt>
                <c:pt idx="20457">
                  <c:v>234.5</c:v>
                </c:pt>
                <c:pt idx="20458">
                  <c:v>236.1</c:v>
                </c:pt>
                <c:pt idx="20459">
                  <c:v>233</c:v>
                </c:pt>
                <c:pt idx="20460">
                  <c:v>236.8</c:v>
                </c:pt>
                <c:pt idx="20461">
                  <c:v>239.9</c:v>
                </c:pt>
                <c:pt idx="20462">
                  <c:v>234.3</c:v>
                </c:pt>
                <c:pt idx="20463">
                  <c:v>237.8</c:v>
                </c:pt>
                <c:pt idx="20464">
                  <c:v>243</c:v>
                </c:pt>
                <c:pt idx="20465">
                  <c:v>244.6</c:v>
                </c:pt>
                <c:pt idx="20466">
                  <c:v>244.4</c:v>
                </c:pt>
                <c:pt idx="20467">
                  <c:v>244</c:v>
                </c:pt>
                <c:pt idx="20468">
                  <c:v>243.6</c:v>
                </c:pt>
                <c:pt idx="20469">
                  <c:v>239.6</c:v>
                </c:pt>
                <c:pt idx="20470">
                  <c:v>240.4</c:v>
                </c:pt>
                <c:pt idx="20471">
                  <c:v>242.9</c:v>
                </c:pt>
                <c:pt idx="20472">
                  <c:v>238.5</c:v>
                </c:pt>
                <c:pt idx="20473">
                  <c:v>241</c:v>
                </c:pt>
                <c:pt idx="20474">
                  <c:v>244.1</c:v>
                </c:pt>
                <c:pt idx="20475">
                  <c:v>243.8</c:v>
                </c:pt>
                <c:pt idx="20476">
                  <c:v>243.7</c:v>
                </c:pt>
                <c:pt idx="20477">
                  <c:v>241.1</c:v>
                </c:pt>
                <c:pt idx="20478">
                  <c:v>242.4</c:v>
                </c:pt>
                <c:pt idx="20479">
                  <c:v>244.6</c:v>
                </c:pt>
                <c:pt idx="20480">
                  <c:v>241.3</c:v>
                </c:pt>
                <c:pt idx="20481">
                  <c:v>238</c:v>
                </c:pt>
                <c:pt idx="20482">
                  <c:v>241.8</c:v>
                </c:pt>
                <c:pt idx="20483">
                  <c:v>242.7</c:v>
                </c:pt>
                <c:pt idx="20484">
                  <c:v>241.3</c:v>
                </c:pt>
                <c:pt idx="20485">
                  <c:v>240.9</c:v>
                </c:pt>
                <c:pt idx="20486">
                  <c:v>242.4</c:v>
                </c:pt>
                <c:pt idx="20487">
                  <c:v>236</c:v>
                </c:pt>
                <c:pt idx="20488">
                  <c:v>238.9</c:v>
                </c:pt>
                <c:pt idx="20489">
                  <c:v>238.8</c:v>
                </c:pt>
                <c:pt idx="20490">
                  <c:v>237.1</c:v>
                </c:pt>
                <c:pt idx="20491">
                  <c:v>238</c:v>
                </c:pt>
                <c:pt idx="20492">
                  <c:v>237.9</c:v>
                </c:pt>
                <c:pt idx="20493">
                  <c:v>238.5</c:v>
                </c:pt>
                <c:pt idx="20494">
                  <c:v>239.8</c:v>
                </c:pt>
                <c:pt idx="20495">
                  <c:v>239</c:v>
                </c:pt>
                <c:pt idx="20496">
                  <c:v>233.2</c:v>
                </c:pt>
                <c:pt idx="20497">
                  <c:v>237.1</c:v>
                </c:pt>
                <c:pt idx="20498">
                  <c:v>238.2</c:v>
                </c:pt>
                <c:pt idx="20499">
                  <c:v>234.7</c:v>
                </c:pt>
                <c:pt idx="20500">
                  <c:v>237.8</c:v>
                </c:pt>
                <c:pt idx="20501">
                  <c:v>233</c:v>
                </c:pt>
                <c:pt idx="20502">
                  <c:v>235.3</c:v>
                </c:pt>
                <c:pt idx="20503">
                  <c:v>237.4</c:v>
                </c:pt>
                <c:pt idx="20504">
                  <c:v>237.1</c:v>
                </c:pt>
                <c:pt idx="20505">
                  <c:v>237.9</c:v>
                </c:pt>
                <c:pt idx="20506">
                  <c:v>237.9</c:v>
                </c:pt>
                <c:pt idx="20507">
                  <c:v>237.5</c:v>
                </c:pt>
                <c:pt idx="20508">
                  <c:v>235.9</c:v>
                </c:pt>
                <c:pt idx="20509">
                  <c:v>237.7</c:v>
                </c:pt>
                <c:pt idx="20510">
                  <c:v>239.3</c:v>
                </c:pt>
                <c:pt idx="20511">
                  <c:v>241.4</c:v>
                </c:pt>
                <c:pt idx="20512">
                  <c:v>241.9</c:v>
                </c:pt>
                <c:pt idx="20513">
                  <c:v>240</c:v>
                </c:pt>
                <c:pt idx="20514">
                  <c:v>236.2</c:v>
                </c:pt>
                <c:pt idx="20515">
                  <c:v>240.7</c:v>
                </c:pt>
                <c:pt idx="20516">
                  <c:v>241.3</c:v>
                </c:pt>
                <c:pt idx="20517">
                  <c:v>238.5</c:v>
                </c:pt>
                <c:pt idx="20518">
                  <c:v>240.2</c:v>
                </c:pt>
                <c:pt idx="20519">
                  <c:v>237.4</c:v>
                </c:pt>
                <c:pt idx="20520">
                  <c:v>236.9</c:v>
                </c:pt>
                <c:pt idx="20521">
                  <c:v>232</c:v>
                </c:pt>
                <c:pt idx="20522">
                  <c:v>237.1</c:v>
                </c:pt>
                <c:pt idx="20523">
                  <c:v>240.1</c:v>
                </c:pt>
                <c:pt idx="20524">
                  <c:v>243.6</c:v>
                </c:pt>
                <c:pt idx="20525">
                  <c:v>234.6</c:v>
                </c:pt>
                <c:pt idx="20526">
                  <c:v>243.9</c:v>
                </c:pt>
                <c:pt idx="20527">
                  <c:v>240.4</c:v>
                </c:pt>
                <c:pt idx="20528">
                  <c:v>244.4</c:v>
                </c:pt>
                <c:pt idx="20529">
                  <c:v>242.3</c:v>
                </c:pt>
                <c:pt idx="20530">
                  <c:v>244.5</c:v>
                </c:pt>
                <c:pt idx="20531">
                  <c:v>239.2</c:v>
                </c:pt>
                <c:pt idx="20532">
                  <c:v>243.3</c:v>
                </c:pt>
                <c:pt idx="20533">
                  <c:v>245.5</c:v>
                </c:pt>
                <c:pt idx="20534">
                  <c:v>247</c:v>
                </c:pt>
                <c:pt idx="20535">
                  <c:v>247.8</c:v>
                </c:pt>
                <c:pt idx="20536">
                  <c:v>243.4</c:v>
                </c:pt>
                <c:pt idx="20537">
                  <c:v>245.3</c:v>
                </c:pt>
                <c:pt idx="20538">
                  <c:v>238.3</c:v>
                </c:pt>
                <c:pt idx="20539">
                  <c:v>245.6</c:v>
                </c:pt>
                <c:pt idx="20540">
                  <c:v>246.4</c:v>
                </c:pt>
                <c:pt idx="20541">
                  <c:v>242.1</c:v>
                </c:pt>
                <c:pt idx="20542">
                  <c:v>246</c:v>
                </c:pt>
                <c:pt idx="20543">
                  <c:v>247.8</c:v>
                </c:pt>
                <c:pt idx="20544">
                  <c:v>246.7</c:v>
                </c:pt>
                <c:pt idx="20545">
                  <c:v>247.6</c:v>
                </c:pt>
                <c:pt idx="20546">
                  <c:v>246.8</c:v>
                </c:pt>
                <c:pt idx="20547">
                  <c:v>247.4</c:v>
                </c:pt>
                <c:pt idx="20548">
                  <c:v>246.1</c:v>
                </c:pt>
                <c:pt idx="20549">
                  <c:v>242.7</c:v>
                </c:pt>
                <c:pt idx="20550">
                  <c:v>242</c:v>
                </c:pt>
                <c:pt idx="20551">
                  <c:v>247.8</c:v>
                </c:pt>
                <c:pt idx="20552">
                  <c:v>243.3</c:v>
                </c:pt>
                <c:pt idx="20553">
                  <c:v>243.9</c:v>
                </c:pt>
                <c:pt idx="20554">
                  <c:v>243.6</c:v>
                </c:pt>
                <c:pt idx="20555">
                  <c:v>247.6</c:v>
                </c:pt>
                <c:pt idx="20556">
                  <c:v>247.4</c:v>
                </c:pt>
                <c:pt idx="20557">
                  <c:v>249.6</c:v>
                </c:pt>
                <c:pt idx="20558">
                  <c:v>248.8</c:v>
                </c:pt>
                <c:pt idx="20559">
                  <c:v>248.3</c:v>
                </c:pt>
                <c:pt idx="20560">
                  <c:v>248.7</c:v>
                </c:pt>
                <c:pt idx="20561">
                  <c:v>243.8</c:v>
                </c:pt>
                <c:pt idx="20562">
                  <c:v>239.3</c:v>
                </c:pt>
                <c:pt idx="20563">
                  <c:v>248.5</c:v>
                </c:pt>
                <c:pt idx="20564">
                  <c:v>244.9</c:v>
                </c:pt>
                <c:pt idx="20565">
                  <c:v>246.6</c:v>
                </c:pt>
                <c:pt idx="20566">
                  <c:v>247.5</c:v>
                </c:pt>
                <c:pt idx="20567">
                  <c:v>249.6</c:v>
                </c:pt>
                <c:pt idx="20568">
                  <c:v>249.4</c:v>
                </c:pt>
                <c:pt idx="20569">
                  <c:v>249.8</c:v>
                </c:pt>
                <c:pt idx="20570">
                  <c:v>249.3</c:v>
                </c:pt>
                <c:pt idx="20571">
                  <c:v>248.6</c:v>
                </c:pt>
                <c:pt idx="20572">
                  <c:v>247.7</c:v>
                </c:pt>
                <c:pt idx="20573">
                  <c:v>250.8</c:v>
                </c:pt>
                <c:pt idx="20574">
                  <c:v>248.1</c:v>
                </c:pt>
                <c:pt idx="20575">
                  <c:v>248.5</c:v>
                </c:pt>
                <c:pt idx="20576">
                  <c:v>238.5</c:v>
                </c:pt>
                <c:pt idx="20577">
                  <c:v>248.9</c:v>
                </c:pt>
                <c:pt idx="20578">
                  <c:v>249.8</c:v>
                </c:pt>
                <c:pt idx="20579">
                  <c:v>249.4</c:v>
                </c:pt>
                <c:pt idx="20580">
                  <c:v>241.9</c:v>
                </c:pt>
                <c:pt idx="20581">
                  <c:v>247.4</c:v>
                </c:pt>
                <c:pt idx="20582">
                  <c:v>248.6</c:v>
                </c:pt>
                <c:pt idx="20583">
                  <c:v>248.9</c:v>
                </c:pt>
                <c:pt idx="20584">
                  <c:v>248.9</c:v>
                </c:pt>
                <c:pt idx="20585">
                  <c:v>250.4</c:v>
                </c:pt>
                <c:pt idx="20586">
                  <c:v>244.5</c:v>
                </c:pt>
                <c:pt idx="20587">
                  <c:v>241.8</c:v>
                </c:pt>
                <c:pt idx="20588">
                  <c:v>248.6</c:v>
                </c:pt>
                <c:pt idx="20589">
                  <c:v>247.3</c:v>
                </c:pt>
                <c:pt idx="20590">
                  <c:v>247.7</c:v>
                </c:pt>
                <c:pt idx="20591">
                  <c:v>246.6</c:v>
                </c:pt>
                <c:pt idx="20592">
                  <c:v>242</c:v>
                </c:pt>
                <c:pt idx="20593">
                  <c:v>242.4</c:v>
                </c:pt>
                <c:pt idx="20594">
                  <c:v>241.2</c:v>
                </c:pt>
                <c:pt idx="20595">
                  <c:v>253.9</c:v>
                </c:pt>
                <c:pt idx="20596">
                  <c:v>254.8</c:v>
                </c:pt>
                <c:pt idx="20597">
                  <c:v>253.6</c:v>
                </c:pt>
                <c:pt idx="20598">
                  <c:v>252.8</c:v>
                </c:pt>
                <c:pt idx="20599">
                  <c:v>250.2</c:v>
                </c:pt>
                <c:pt idx="20600">
                  <c:v>250.1</c:v>
                </c:pt>
                <c:pt idx="20601">
                  <c:v>248.9</c:v>
                </c:pt>
                <c:pt idx="20602">
                  <c:v>252.4</c:v>
                </c:pt>
                <c:pt idx="20603">
                  <c:v>249.4</c:v>
                </c:pt>
                <c:pt idx="20604">
                  <c:v>247.8</c:v>
                </c:pt>
                <c:pt idx="20605">
                  <c:v>252.2</c:v>
                </c:pt>
                <c:pt idx="20606">
                  <c:v>247.6</c:v>
                </c:pt>
                <c:pt idx="20607">
                  <c:v>246.4</c:v>
                </c:pt>
                <c:pt idx="20608">
                  <c:v>252.7</c:v>
                </c:pt>
                <c:pt idx="20609">
                  <c:v>251</c:v>
                </c:pt>
                <c:pt idx="20610">
                  <c:v>251.8</c:v>
                </c:pt>
                <c:pt idx="20611">
                  <c:v>252.7</c:v>
                </c:pt>
                <c:pt idx="20612">
                  <c:v>251.9</c:v>
                </c:pt>
                <c:pt idx="20613">
                  <c:v>249.9</c:v>
                </c:pt>
                <c:pt idx="20614">
                  <c:v>251.7</c:v>
                </c:pt>
                <c:pt idx="20615">
                  <c:v>249.9</c:v>
                </c:pt>
                <c:pt idx="20616">
                  <c:v>248.5</c:v>
                </c:pt>
                <c:pt idx="20617">
                  <c:v>249.8</c:v>
                </c:pt>
                <c:pt idx="20618">
                  <c:v>248.2</c:v>
                </c:pt>
                <c:pt idx="20619">
                  <c:v>249.8</c:v>
                </c:pt>
                <c:pt idx="20620">
                  <c:v>249.8</c:v>
                </c:pt>
                <c:pt idx="20621">
                  <c:v>248.2</c:v>
                </c:pt>
                <c:pt idx="20622">
                  <c:v>248</c:v>
                </c:pt>
                <c:pt idx="20623">
                  <c:v>247.2</c:v>
                </c:pt>
                <c:pt idx="20624">
                  <c:v>248.4</c:v>
                </c:pt>
                <c:pt idx="20625">
                  <c:v>247.4</c:v>
                </c:pt>
                <c:pt idx="20626">
                  <c:v>241.7</c:v>
                </c:pt>
                <c:pt idx="20627">
                  <c:v>246.8</c:v>
                </c:pt>
                <c:pt idx="20628">
                  <c:v>246.3</c:v>
                </c:pt>
                <c:pt idx="20629">
                  <c:v>246.7</c:v>
                </c:pt>
                <c:pt idx="20630">
                  <c:v>241.6</c:v>
                </c:pt>
                <c:pt idx="20631">
                  <c:v>241.3</c:v>
                </c:pt>
                <c:pt idx="20632">
                  <c:v>242.2</c:v>
                </c:pt>
                <c:pt idx="20633">
                  <c:v>238.8</c:v>
                </c:pt>
                <c:pt idx="20634">
                  <c:v>238.2</c:v>
                </c:pt>
                <c:pt idx="20635">
                  <c:v>245.2</c:v>
                </c:pt>
                <c:pt idx="20636">
                  <c:v>243.2</c:v>
                </c:pt>
                <c:pt idx="20637">
                  <c:v>239.8</c:v>
                </c:pt>
                <c:pt idx="20638">
                  <c:v>240.7</c:v>
                </c:pt>
                <c:pt idx="20639">
                  <c:v>245.8</c:v>
                </c:pt>
                <c:pt idx="20640">
                  <c:v>245.3</c:v>
                </c:pt>
                <c:pt idx="20641">
                  <c:v>237</c:v>
                </c:pt>
                <c:pt idx="20642">
                  <c:v>240.9</c:v>
                </c:pt>
                <c:pt idx="20643">
                  <c:v>239.9</c:v>
                </c:pt>
                <c:pt idx="20644">
                  <c:v>242.2</c:v>
                </c:pt>
                <c:pt idx="20645">
                  <c:v>241.5</c:v>
                </c:pt>
                <c:pt idx="20646">
                  <c:v>243.3</c:v>
                </c:pt>
                <c:pt idx="20647">
                  <c:v>242</c:v>
                </c:pt>
                <c:pt idx="20648">
                  <c:v>239.6</c:v>
                </c:pt>
                <c:pt idx="20649">
                  <c:v>245.3</c:v>
                </c:pt>
                <c:pt idx="20650">
                  <c:v>245.7</c:v>
                </c:pt>
                <c:pt idx="20651">
                  <c:v>244.8</c:v>
                </c:pt>
                <c:pt idx="20652">
                  <c:v>243.2</c:v>
                </c:pt>
                <c:pt idx="20653">
                  <c:v>241</c:v>
                </c:pt>
                <c:pt idx="20654">
                  <c:v>244</c:v>
                </c:pt>
                <c:pt idx="20655">
                  <c:v>241.4</c:v>
                </c:pt>
                <c:pt idx="20656">
                  <c:v>244.5</c:v>
                </c:pt>
                <c:pt idx="20657">
                  <c:v>243.8</c:v>
                </c:pt>
                <c:pt idx="20658">
                  <c:v>241.5</c:v>
                </c:pt>
                <c:pt idx="20659">
                  <c:v>242.9</c:v>
                </c:pt>
                <c:pt idx="20660">
                  <c:v>244</c:v>
                </c:pt>
                <c:pt idx="20661">
                  <c:v>242</c:v>
                </c:pt>
                <c:pt idx="20662">
                  <c:v>241.1</c:v>
                </c:pt>
                <c:pt idx="20663">
                  <c:v>244.8</c:v>
                </c:pt>
                <c:pt idx="20664">
                  <c:v>244.3</c:v>
                </c:pt>
                <c:pt idx="20665">
                  <c:v>244.7</c:v>
                </c:pt>
                <c:pt idx="20666">
                  <c:v>242.4</c:v>
                </c:pt>
                <c:pt idx="20667">
                  <c:v>242</c:v>
                </c:pt>
                <c:pt idx="20668">
                  <c:v>243.7</c:v>
                </c:pt>
                <c:pt idx="20669">
                  <c:v>244.1</c:v>
                </c:pt>
                <c:pt idx="20670">
                  <c:v>242.7</c:v>
                </c:pt>
                <c:pt idx="20671">
                  <c:v>244.4</c:v>
                </c:pt>
                <c:pt idx="20672">
                  <c:v>232.8</c:v>
                </c:pt>
                <c:pt idx="20673">
                  <c:v>236.9</c:v>
                </c:pt>
                <c:pt idx="20674">
                  <c:v>238.1</c:v>
                </c:pt>
                <c:pt idx="20675">
                  <c:v>246.5</c:v>
                </c:pt>
                <c:pt idx="20676">
                  <c:v>248.8</c:v>
                </c:pt>
                <c:pt idx="20677">
                  <c:v>250.6</c:v>
                </c:pt>
                <c:pt idx="20678">
                  <c:v>250</c:v>
                </c:pt>
                <c:pt idx="20679">
                  <c:v>247</c:v>
                </c:pt>
                <c:pt idx="20680">
                  <c:v>246.5</c:v>
                </c:pt>
                <c:pt idx="20681">
                  <c:v>250.3</c:v>
                </c:pt>
                <c:pt idx="20682">
                  <c:v>244.8</c:v>
                </c:pt>
                <c:pt idx="20683">
                  <c:v>249.2</c:v>
                </c:pt>
                <c:pt idx="20684">
                  <c:v>252.8</c:v>
                </c:pt>
                <c:pt idx="20685">
                  <c:v>251.1</c:v>
                </c:pt>
                <c:pt idx="20686">
                  <c:v>247.2</c:v>
                </c:pt>
                <c:pt idx="20687">
                  <c:v>250.8</c:v>
                </c:pt>
                <c:pt idx="20688">
                  <c:v>251.9</c:v>
                </c:pt>
                <c:pt idx="20689">
                  <c:v>243.2</c:v>
                </c:pt>
                <c:pt idx="20690">
                  <c:v>252.9</c:v>
                </c:pt>
                <c:pt idx="20691">
                  <c:v>247.1</c:v>
                </c:pt>
                <c:pt idx="20692">
                  <c:v>252.7</c:v>
                </c:pt>
                <c:pt idx="20693">
                  <c:v>248.5</c:v>
                </c:pt>
                <c:pt idx="20694">
                  <c:v>251.9</c:v>
                </c:pt>
                <c:pt idx="20695">
                  <c:v>252.8</c:v>
                </c:pt>
                <c:pt idx="20696">
                  <c:v>251.2</c:v>
                </c:pt>
                <c:pt idx="20697">
                  <c:v>245.7</c:v>
                </c:pt>
                <c:pt idx="20698">
                  <c:v>250.6</c:v>
                </c:pt>
                <c:pt idx="20699">
                  <c:v>251.4</c:v>
                </c:pt>
                <c:pt idx="20700">
                  <c:v>248.3</c:v>
                </c:pt>
                <c:pt idx="20701">
                  <c:v>245.6</c:v>
                </c:pt>
                <c:pt idx="20702">
                  <c:v>242.7</c:v>
                </c:pt>
                <c:pt idx="20703">
                  <c:v>242.4</c:v>
                </c:pt>
                <c:pt idx="20704">
                  <c:v>250.7</c:v>
                </c:pt>
                <c:pt idx="20705">
                  <c:v>251.8</c:v>
                </c:pt>
                <c:pt idx="20706">
                  <c:v>251.8</c:v>
                </c:pt>
                <c:pt idx="20707">
                  <c:v>251.8</c:v>
                </c:pt>
                <c:pt idx="20708">
                  <c:v>251.8</c:v>
                </c:pt>
                <c:pt idx="20709">
                  <c:v>251.2</c:v>
                </c:pt>
                <c:pt idx="20710">
                  <c:v>249.9</c:v>
                </c:pt>
                <c:pt idx="20711">
                  <c:v>251.8</c:v>
                </c:pt>
                <c:pt idx="20712">
                  <c:v>250.7</c:v>
                </c:pt>
                <c:pt idx="20713">
                  <c:v>250.7</c:v>
                </c:pt>
                <c:pt idx="20714">
                  <c:v>250</c:v>
                </c:pt>
                <c:pt idx="20715">
                  <c:v>250.3</c:v>
                </c:pt>
                <c:pt idx="20716">
                  <c:v>248.9</c:v>
                </c:pt>
                <c:pt idx="20717">
                  <c:v>248.2</c:v>
                </c:pt>
                <c:pt idx="20718">
                  <c:v>247.5</c:v>
                </c:pt>
                <c:pt idx="20719">
                  <c:v>247.1</c:v>
                </c:pt>
                <c:pt idx="20720">
                  <c:v>246.1</c:v>
                </c:pt>
                <c:pt idx="20721">
                  <c:v>241</c:v>
                </c:pt>
                <c:pt idx="20722">
                  <c:v>248</c:v>
                </c:pt>
                <c:pt idx="20723">
                  <c:v>237.8</c:v>
                </c:pt>
                <c:pt idx="20724">
                  <c:v>246.5</c:v>
                </c:pt>
                <c:pt idx="20725">
                  <c:v>250.4</c:v>
                </c:pt>
                <c:pt idx="20726">
                  <c:v>248.3</c:v>
                </c:pt>
                <c:pt idx="20727">
                  <c:v>243.8</c:v>
                </c:pt>
                <c:pt idx="20728">
                  <c:v>248.5</c:v>
                </c:pt>
                <c:pt idx="20729">
                  <c:v>239.9</c:v>
                </c:pt>
                <c:pt idx="20730">
                  <c:v>248.4</c:v>
                </c:pt>
                <c:pt idx="20731">
                  <c:v>249.8</c:v>
                </c:pt>
                <c:pt idx="20732">
                  <c:v>245.9</c:v>
                </c:pt>
                <c:pt idx="20733">
                  <c:v>247.6</c:v>
                </c:pt>
                <c:pt idx="20734">
                  <c:v>249.3</c:v>
                </c:pt>
                <c:pt idx="20735">
                  <c:v>249.3</c:v>
                </c:pt>
                <c:pt idx="20736">
                  <c:v>249.2</c:v>
                </c:pt>
                <c:pt idx="20737">
                  <c:v>249.6</c:v>
                </c:pt>
                <c:pt idx="20738">
                  <c:v>248.4</c:v>
                </c:pt>
                <c:pt idx="20739">
                  <c:v>245.2</c:v>
                </c:pt>
                <c:pt idx="20740">
                  <c:v>240.4</c:v>
                </c:pt>
                <c:pt idx="20741">
                  <c:v>250.4</c:v>
                </c:pt>
                <c:pt idx="20742">
                  <c:v>245.5</c:v>
                </c:pt>
                <c:pt idx="20743">
                  <c:v>249.8</c:v>
                </c:pt>
                <c:pt idx="20744">
                  <c:v>241.8</c:v>
                </c:pt>
                <c:pt idx="20745">
                  <c:v>246.5</c:v>
                </c:pt>
                <c:pt idx="20746">
                  <c:v>250.4</c:v>
                </c:pt>
                <c:pt idx="20747">
                  <c:v>249</c:v>
                </c:pt>
                <c:pt idx="20748">
                  <c:v>249.8</c:v>
                </c:pt>
                <c:pt idx="20749">
                  <c:v>249.8</c:v>
                </c:pt>
                <c:pt idx="20750">
                  <c:v>247.6</c:v>
                </c:pt>
                <c:pt idx="20751">
                  <c:v>245.4</c:v>
                </c:pt>
                <c:pt idx="20752">
                  <c:v>246.3</c:v>
                </c:pt>
                <c:pt idx="20753">
                  <c:v>248.8</c:v>
                </c:pt>
                <c:pt idx="20754">
                  <c:v>246.1</c:v>
                </c:pt>
                <c:pt idx="20755">
                  <c:v>249.1</c:v>
                </c:pt>
                <c:pt idx="20756">
                  <c:v>247.7</c:v>
                </c:pt>
                <c:pt idx="20757">
                  <c:v>248.1</c:v>
                </c:pt>
                <c:pt idx="20758">
                  <c:v>248.5</c:v>
                </c:pt>
                <c:pt idx="20759">
                  <c:v>251</c:v>
                </c:pt>
                <c:pt idx="20760">
                  <c:v>250.7</c:v>
                </c:pt>
                <c:pt idx="20761">
                  <c:v>249.8</c:v>
                </c:pt>
                <c:pt idx="20762">
                  <c:v>249</c:v>
                </c:pt>
                <c:pt idx="20763">
                  <c:v>249.8</c:v>
                </c:pt>
                <c:pt idx="20764">
                  <c:v>251.6</c:v>
                </c:pt>
                <c:pt idx="20765">
                  <c:v>246.2</c:v>
                </c:pt>
                <c:pt idx="20766">
                  <c:v>241.8</c:v>
                </c:pt>
                <c:pt idx="20767">
                  <c:v>250.2</c:v>
                </c:pt>
                <c:pt idx="20768">
                  <c:v>245.6</c:v>
                </c:pt>
                <c:pt idx="20769">
                  <c:v>248.7</c:v>
                </c:pt>
                <c:pt idx="20770">
                  <c:v>250</c:v>
                </c:pt>
                <c:pt idx="20771">
                  <c:v>252.8</c:v>
                </c:pt>
                <c:pt idx="20772">
                  <c:v>245.2</c:v>
                </c:pt>
                <c:pt idx="20773">
                  <c:v>249.4</c:v>
                </c:pt>
                <c:pt idx="20774">
                  <c:v>249</c:v>
                </c:pt>
                <c:pt idx="20775">
                  <c:v>248.2</c:v>
                </c:pt>
                <c:pt idx="20776">
                  <c:v>248.6</c:v>
                </c:pt>
                <c:pt idx="20777">
                  <c:v>250.8</c:v>
                </c:pt>
                <c:pt idx="20778">
                  <c:v>245.3</c:v>
                </c:pt>
                <c:pt idx="20779">
                  <c:v>248.7</c:v>
                </c:pt>
                <c:pt idx="20780">
                  <c:v>250.6</c:v>
                </c:pt>
                <c:pt idx="20781">
                  <c:v>250.4</c:v>
                </c:pt>
                <c:pt idx="20782">
                  <c:v>249.9</c:v>
                </c:pt>
                <c:pt idx="20783">
                  <c:v>248.7</c:v>
                </c:pt>
                <c:pt idx="20784">
                  <c:v>246.5</c:v>
                </c:pt>
                <c:pt idx="20785">
                  <c:v>247.8</c:v>
                </c:pt>
                <c:pt idx="20786">
                  <c:v>245.8</c:v>
                </c:pt>
                <c:pt idx="20787">
                  <c:v>238.8</c:v>
                </c:pt>
                <c:pt idx="20788">
                  <c:v>235.6</c:v>
                </c:pt>
                <c:pt idx="20789">
                  <c:v>245</c:v>
                </c:pt>
                <c:pt idx="20790">
                  <c:v>245.1</c:v>
                </c:pt>
                <c:pt idx="20791">
                  <c:v>242.6</c:v>
                </c:pt>
                <c:pt idx="20792">
                  <c:v>247</c:v>
                </c:pt>
                <c:pt idx="20793">
                  <c:v>245.5</c:v>
                </c:pt>
                <c:pt idx="20794">
                  <c:v>248.6</c:v>
                </c:pt>
                <c:pt idx="20795">
                  <c:v>248.2</c:v>
                </c:pt>
                <c:pt idx="20796">
                  <c:v>249.7</c:v>
                </c:pt>
                <c:pt idx="20797">
                  <c:v>254.5</c:v>
                </c:pt>
                <c:pt idx="20798">
                  <c:v>254.3</c:v>
                </c:pt>
                <c:pt idx="20799">
                  <c:v>249</c:v>
                </c:pt>
                <c:pt idx="20800">
                  <c:v>252.8</c:v>
                </c:pt>
                <c:pt idx="20801">
                  <c:v>254.5</c:v>
                </c:pt>
                <c:pt idx="20802">
                  <c:v>254.3</c:v>
                </c:pt>
                <c:pt idx="20803">
                  <c:v>254.8</c:v>
                </c:pt>
                <c:pt idx="20804">
                  <c:v>255.2</c:v>
                </c:pt>
                <c:pt idx="20805">
                  <c:v>256.8</c:v>
                </c:pt>
                <c:pt idx="20806">
                  <c:v>255</c:v>
                </c:pt>
                <c:pt idx="20807">
                  <c:v>250.6</c:v>
                </c:pt>
                <c:pt idx="20808">
                  <c:v>257.8</c:v>
                </c:pt>
                <c:pt idx="20809">
                  <c:v>253.5</c:v>
                </c:pt>
                <c:pt idx="20810">
                  <c:v>258.3</c:v>
                </c:pt>
                <c:pt idx="20811">
                  <c:v>257.3</c:v>
                </c:pt>
                <c:pt idx="20812">
                  <c:v>248.1</c:v>
                </c:pt>
                <c:pt idx="20813">
                  <c:v>256.3</c:v>
                </c:pt>
                <c:pt idx="20814">
                  <c:v>255.3</c:v>
                </c:pt>
                <c:pt idx="20815">
                  <c:v>248.8</c:v>
                </c:pt>
                <c:pt idx="20816">
                  <c:v>252.5</c:v>
                </c:pt>
                <c:pt idx="20817">
                  <c:v>258.7</c:v>
                </c:pt>
                <c:pt idx="20818">
                  <c:v>257.89999999999998</c:v>
                </c:pt>
                <c:pt idx="20819">
                  <c:v>246.7</c:v>
                </c:pt>
                <c:pt idx="20820">
                  <c:v>256.8</c:v>
                </c:pt>
                <c:pt idx="20821">
                  <c:v>253.3</c:v>
                </c:pt>
                <c:pt idx="20822">
                  <c:v>254.4</c:v>
                </c:pt>
                <c:pt idx="20823">
                  <c:v>256.8</c:v>
                </c:pt>
                <c:pt idx="20824">
                  <c:v>254.1</c:v>
                </c:pt>
                <c:pt idx="20825">
                  <c:v>255.5</c:v>
                </c:pt>
                <c:pt idx="20826">
                  <c:v>253.5</c:v>
                </c:pt>
                <c:pt idx="20827">
                  <c:v>251.4</c:v>
                </c:pt>
                <c:pt idx="20828">
                  <c:v>256.3</c:v>
                </c:pt>
                <c:pt idx="20829">
                  <c:v>252.6</c:v>
                </c:pt>
                <c:pt idx="20830">
                  <c:v>255.2</c:v>
                </c:pt>
                <c:pt idx="20831">
                  <c:v>255.3</c:v>
                </c:pt>
                <c:pt idx="20832">
                  <c:v>253.2</c:v>
                </c:pt>
                <c:pt idx="20833">
                  <c:v>247.5</c:v>
                </c:pt>
                <c:pt idx="20834">
                  <c:v>246.6</c:v>
                </c:pt>
                <c:pt idx="20835">
                  <c:v>253.9</c:v>
                </c:pt>
                <c:pt idx="20836">
                  <c:v>253</c:v>
                </c:pt>
                <c:pt idx="20837">
                  <c:v>253</c:v>
                </c:pt>
                <c:pt idx="20838">
                  <c:v>253.2</c:v>
                </c:pt>
                <c:pt idx="20839">
                  <c:v>252.8</c:v>
                </c:pt>
                <c:pt idx="20840">
                  <c:v>248.4</c:v>
                </c:pt>
                <c:pt idx="20841">
                  <c:v>246.8</c:v>
                </c:pt>
                <c:pt idx="20842">
                  <c:v>244.2</c:v>
                </c:pt>
                <c:pt idx="20843">
                  <c:v>252.9</c:v>
                </c:pt>
                <c:pt idx="20844">
                  <c:v>251.4</c:v>
                </c:pt>
                <c:pt idx="20845">
                  <c:v>253.7</c:v>
                </c:pt>
                <c:pt idx="20846">
                  <c:v>255.2</c:v>
                </c:pt>
                <c:pt idx="20847">
                  <c:v>256.8</c:v>
                </c:pt>
                <c:pt idx="20848">
                  <c:v>257.60000000000002</c:v>
                </c:pt>
                <c:pt idx="20849">
                  <c:v>255</c:v>
                </c:pt>
                <c:pt idx="20850">
                  <c:v>251</c:v>
                </c:pt>
                <c:pt idx="20851">
                  <c:v>253.6</c:v>
                </c:pt>
                <c:pt idx="20852">
                  <c:v>256.39999999999998</c:v>
                </c:pt>
                <c:pt idx="20853">
                  <c:v>256</c:v>
                </c:pt>
                <c:pt idx="20854">
                  <c:v>253.8</c:v>
                </c:pt>
                <c:pt idx="20855">
                  <c:v>257.5</c:v>
                </c:pt>
                <c:pt idx="20856">
                  <c:v>256.8</c:v>
                </c:pt>
                <c:pt idx="20857">
                  <c:v>258.5</c:v>
                </c:pt>
                <c:pt idx="20858">
                  <c:v>258.39999999999998</c:v>
                </c:pt>
                <c:pt idx="20859">
                  <c:v>259.60000000000002</c:v>
                </c:pt>
                <c:pt idx="20860">
                  <c:v>259.60000000000002</c:v>
                </c:pt>
                <c:pt idx="20861">
                  <c:v>259.7</c:v>
                </c:pt>
                <c:pt idx="20862">
                  <c:v>259.7</c:v>
                </c:pt>
                <c:pt idx="20863">
                  <c:v>259.7</c:v>
                </c:pt>
                <c:pt idx="20864">
                  <c:v>256.2</c:v>
                </c:pt>
                <c:pt idx="20865">
                  <c:v>256.10000000000002</c:v>
                </c:pt>
                <c:pt idx="20866">
                  <c:v>257.39999999999998</c:v>
                </c:pt>
                <c:pt idx="20867">
                  <c:v>259.7</c:v>
                </c:pt>
                <c:pt idx="20868">
                  <c:v>259.2</c:v>
                </c:pt>
                <c:pt idx="20869">
                  <c:v>255.2</c:v>
                </c:pt>
                <c:pt idx="20870">
                  <c:v>248.4</c:v>
                </c:pt>
                <c:pt idx="20871">
                  <c:v>258.3</c:v>
                </c:pt>
                <c:pt idx="20872">
                  <c:v>254.4</c:v>
                </c:pt>
                <c:pt idx="20873">
                  <c:v>257.7</c:v>
                </c:pt>
                <c:pt idx="20874">
                  <c:v>252.8</c:v>
                </c:pt>
                <c:pt idx="20875">
                  <c:v>253.2</c:v>
                </c:pt>
                <c:pt idx="20876">
                  <c:v>256.8</c:v>
                </c:pt>
                <c:pt idx="20877">
                  <c:v>256.8</c:v>
                </c:pt>
                <c:pt idx="20878">
                  <c:v>255</c:v>
                </c:pt>
                <c:pt idx="20879">
                  <c:v>245.5</c:v>
                </c:pt>
                <c:pt idx="20880">
                  <c:v>249.5</c:v>
                </c:pt>
                <c:pt idx="20881">
                  <c:v>253.4</c:v>
                </c:pt>
                <c:pt idx="20882">
                  <c:v>249.3</c:v>
                </c:pt>
                <c:pt idx="20883">
                  <c:v>247.7</c:v>
                </c:pt>
                <c:pt idx="20884">
                  <c:v>253.4</c:v>
                </c:pt>
                <c:pt idx="20885">
                  <c:v>251.6</c:v>
                </c:pt>
                <c:pt idx="20886">
                  <c:v>248.2</c:v>
                </c:pt>
                <c:pt idx="20887">
                  <c:v>249.2</c:v>
                </c:pt>
                <c:pt idx="20888">
                  <c:v>246.4</c:v>
                </c:pt>
                <c:pt idx="20889">
                  <c:v>252.9</c:v>
                </c:pt>
                <c:pt idx="20890">
                  <c:v>254.6</c:v>
                </c:pt>
                <c:pt idx="20891">
                  <c:v>250.2</c:v>
                </c:pt>
                <c:pt idx="20892">
                  <c:v>251.8</c:v>
                </c:pt>
                <c:pt idx="20893">
                  <c:v>253.5</c:v>
                </c:pt>
                <c:pt idx="20894">
                  <c:v>253</c:v>
                </c:pt>
                <c:pt idx="20895">
                  <c:v>252.7</c:v>
                </c:pt>
                <c:pt idx="20896">
                  <c:v>251.8</c:v>
                </c:pt>
                <c:pt idx="20897">
                  <c:v>251.9</c:v>
                </c:pt>
                <c:pt idx="20898">
                  <c:v>247.2</c:v>
                </c:pt>
                <c:pt idx="20899">
                  <c:v>240.6</c:v>
                </c:pt>
                <c:pt idx="20900">
                  <c:v>244</c:v>
                </c:pt>
                <c:pt idx="20901">
                  <c:v>251.8</c:v>
                </c:pt>
                <c:pt idx="20902">
                  <c:v>252.7</c:v>
                </c:pt>
                <c:pt idx="20903">
                  <c:v>251.5</c:v>
                </c:pt>
                <c:pt idx="20904">
                  <c:v>252.3</c:v>
                </c:pt>
                <c:pt idx="20905">
                  <c:v>255</c:v>
                </c:pt>
                <c:pt idx="20906">
                  <c:v>257.7</c:v>
                </c:pt>
                <c:pt idx="20907">
                  <c:v>257.2</c:v>
                </c:pt>
                <c:pt idx="20908">
                  <c:v>257.60000000000002</c:v>
                </c:pt>
                <c:pt idx="20909">
                  <c:v>257.2</c:v>
                </c:pt>
                <c:pt idx="20910">
                  <c:v>258.2</c:v>
                </c:pt>
                <c:pt idx="20911">
                  <c:v>257.7</c:v>
                </c:pt>
                <c:pt idx="20912">
                  <c:v>254.6</c:v>
                </c:pt>
                <c:pt idx="20913">
                  <c:v>258.8</c:v>
                </c:pt>
                <c:pt idx="20914">
                  <c:v>254.5</c:v>
                </c:pt>
                <c:pt idx="20915">
                  <c:v>257.39999999999998</c:v>
                </c:pt>
                <c:pt idx="20916">
                  <c:v>253.7</c:v>
                </c:pt>
                <c:pt idx="20917">
                  <c:v>257.5</c:v>
                </c:pt>
                <c:pt idx="20918">
                  <c:v>256.89999999999998</c:v>
                </c:pt>
                <c:pt idx="20919">
                  <c:v>256</c:v>
                </c:pt>
                <c:pt idx="20920">
                  <c:v>260.39999999999998</c:v>
                </c:pt>
                <c:pt idx="20921">
                  <c:v>254.2</c:v>
                </c:pt>
                <c:pt idx="20922">
                  <c:v>257.39999999999998</c:v>
                </c:pt>
                <c:pt idx="20923">
                  <c:v>259.60000000000002</c:v>
                </c:pt>
                <c:pt idx="20924">
                  <c:v>260.89999999999998</c:v>
                </c:pt>
                <c:pt idx="20925">
                  <c:v>260.60000000000002</c:v>
                </c:pt>
                <c:pt idx="20926">
                  <c:v>259.7</c:v>
                </c:pt>
                <c:pt idx="20927">
                  <c:v>259.10000000000002</c:v>
                </c:pt>
                <c:pt idx="20928">
                  <c:v>253.5</c:v>
                </c:pt>
                <c:pt idx="20929">
                  <c:v>259.5</c:v>
                </c:pt>
                <c:pt idx="20930">
                  <c:v>261.5</c:v>
                </c:pt>
                <c:pt idx="20931">
                  <c:v>259.60000000000002</c:v>
                </c:pt>
                <c:pt idx="20932">
                  <c:v>260.5</c:v>
                </c:pt>
                <c:pt idx="20933">
                  <c:v>260.60000000000002</c:v>
                </c:pt>
                <c:pt idx="20934">
                  <c:v>256.8</c:v>
                </c:pt>
                <c:pt idx="20935">
                  <c:v>258.5</c:v>
                </c:pt>
                <c:pt idx="20936">
                  <c:v>260.8</c:v>
                </c:pt>
                <c:pt idx="20937">
                  <c:v>258.3</c:v>
                </c:pt>
                <c:pt idx="20938">
                  <c:v>257.89999999999998</c:v>
                </c:pt>
                <c:pt idx="20939">
                  <c:v>258</c:v>
                </c:pt>
                <c:pt idx="20940">
                  <c:v>258.2</c:v>
                </c:pt>
                <c:pt idx="20941">
                  <c:v>256</c:v>
                </c:pt>
                <c:pt idx="20942">
                  <c:v>259.89999999999998</c:v>
                </c:pt>
                <c:pt idx="20943">
                  <c:v>258.89999999999998</c:v>
                </c:pt>
                <c:pt idx="20944">
                  <c:v>254.6</c:v>
                </c:pt>
                <c:pt idx="20945">
                  <c:v>258.89999999999998</c:v>
                </c:pt>
                <c:pt idx="20946">
                  <c:v>258.10000000000002</c:v>
                </c:pt>
                <c:pt idx="20947">
                  <c:v>258.5</c:v>
                </c:pt>
                <c:pt idx="20948">
                  <c:v>256.2</c:v>
                </c:pt>
                <c:pt idx="20949">
                  <c:v>257.7</c:v>
                </c:pt>
                <c:pt idx="20950">
                  <c:v>247.3</c:v>
                </c:pt>
                <c:pt idx="20951">
                  <c:v>257.7</c:v>
                </c:pt>
                <c:pt idx="20952">
                  <c:v>256.10000000000002</c:v>
                </c:pt>
                <c:pt idx="20953">
                  <c:v>255.6</c:v>
                </c:pt>
                <c:pt idx="20954">
                  <c:v>245.4</c:v>
                </c:pt>
                <c:pt idx="20955">
                  <c:v>254.8</c:v>
                </c:pt>
                <c:pt idx="20956">
                  <c:v>256.5</c:v>
                </c:pt>
                <c:pt idx="20957">
                  <c:v>260.10000000000002</c:v>
                </c:pt>
                <c:pt idx="20958">
                  <c:v>258.3</c:v>
                </c:pt>
                <c:pt idx="20959">
                  <c:v>254.4</c:v>
                </c:pt>
                <c:pt idx="20960">
                  <c:v>255.2</c:v>
                </c:pt>
                <c:pt idx="20961">
                  <c:v>257.5</c:v>
                </c:pt>
                <c:pt idx="20962">
                  <c:v>262.8</c:v>
                </c:pt>
                <c:pt idx="20963">
                  <c:v>263.89999999999998</c:v>
                </c:pt>
                <c:pt idx="20964">
                  <c:v>264.10000000000002</c:v>
                </c:pt>
                <c:pt idx="20965">
                  <c:v>258.39999999999998</c:v>
                </c:pt>
                <c:pt idx="20966">
                  <c:v>252.8</c:v>
                </c:pt>
                <c:pt idx="20967">
                  <c:v>264.2</c:v>
                </c:pt>
                <c:pt idx="20968">
                  <c:v>254.2</c:v>
                </c:pt>
                <c:pt idx="20969">
                  <c:v>262.3</c:v>
                </c:pt>
                <c:pt idx="20970">
                  <c:v>261.8</c:v>
                </c:pt>
                <c:pt idx="20971">
                  <c:v>260.89999999999998</c:v>
                </c:pt>
                <c:pt idx="20972">
                  <c:v>261.10000000000002</c:v>
                </c:pt>
                <c:pt idx="20973">
                  <c:v>258.3</c:v>
                </c:pt>
                <c:pt idx="20974">
                  <c:v>255</c:v>
                </c:pt>
                <c:pt idx="20975">
                  <c:v>260.7</c:v>
                </c:pt>
                <c:pt idx="20976">
                  <c:v>256.89999999999998</c:v>
                </c:pt>
                <c:pt idx="20977">
                  <c:v>253.8</c:v>
                </c:pt>
                <c:pt idx="20978">
                  <c:v>260.89999999999998</c:v>
                </c:pt>
                <c:pt idx="20979">
                  <c:v>260.60000000000002</c:v>
                </c:pt>
                <c:pt idx="20980">
                  <c:v>260.60000000000002</c:v>
                </c:pt>
                <c:pt idx="20981">
                  <c:v>255.1</c:v>
                </c:pt>
                <c:pt idx="20982">
                  <c:v>256.10000000000002</c:v>
                </c:pt>
                <c:pt idx="20983">
                  <c:v>257.89999999999998</c:v>
                </c:pt>
                <c:pt idx="20984">
                  <c:v>251.1</c:v>
                </c:pt>
                <c:pt idx="20985">
                  <c:v>248.1</c:v>
                </c:pt>
                <c:pt idx="20986">
                  <c:v>255.2</c:v>
                </c:pt>
                <c:pt idx="20987">
                  <c:v>259.5</c:v>
                </c:pt>
                <c:pt idx="20988">
                  <c:v>255.5</c:v>
                </c:pt>
                <c:pt idx="20989">
                  <c:v>258</c:v>
                </c:pt>
                <c:pt idx="20990">
                  <c:v>257.7</c:v>
                </c:pt>
                <c:pt idx="20991">
                  <c:v>255.6</c:v>
                </c:pt>
                <c:pt idx="20992">
                  <c:v>258.10000000000002</c:v>
                </c:pt>
                <c:pt idx="20993">
                  <c:v>257.2</c:v>
                </c:pt>
                <c:pt idx="20994">
                  <c:v>256.5</c:v>
                </c:pt>
                <c:pt idx="20995">
                  <c:v>256.5</c:v>
                </c:pt>
                <c:pt idx="20996">
                  <c:v>256.10000000000002</c:v>
                </c:pt>
                <c:pt idx="20997">
                  <c:v>251.6</c:v>
                </c:pt>
                <c:pt idx="20998">
                  <c:v>256.8</c:v>
                </c:pt>
                <c:pt idx="20999">
                  <c:v>257.2</c:v>
                </c:pt>
                <c:pt idx="21000">
                  <c:v>258.2</c:v>
                </c:pt>
                <c:pt idx="21001">
                  <c:v>250.8</c:v>
                </c:pt>
                <c:pt idx="21002">
                  <c:v>256.3</c:v>
                </c:pt>
                <c:pt idx="21003">
                  <c:v>247.8</c:v>
                </c:pt>
                <c:pt idx="21004">
                  <c:v>248.7</c:v>
                </c:pt>
                <c:pt idx="21005">
                  <c:v>250.4</c:v>
                </c:pt>
                <c:pt idx="21006">
                  <c:v>258.60000000000002</c:v>
                </c:pt>
                <c:pt idx="21007">
                  <c:v>258.60000000000002</c:v>
                </c:pt>
                <c:pt idx="21008">
                  <c:v>256.5</c:v>
                </c:pt>
                <c:pt idx="21009">
                  <c:v>257.39999999999998</c:v>
                </c:pt>
                <c:pt idx="21010">
                  <c:v>258.7</c:v>
                </c:pt>
                <c:pt idx="21011">
                  <c:v>253.4</c:v>
                </c:pt>
                <c:pt idx="21012">
                  <c:v>252.5</c:v>
                </c:pt>
                <c:pt idx="21013">
                  <c:v>258.7</c:v>
                </c:pt>
                <c:pt idx="21014">
                  <c:v>257.60000000000002</c:v>
                </c:pt>
                <c:pt idx="21015">
                  <c:v>254.9</c:v>
                </c:pt>
                <c:pt idx="21016">
                  <c:v>258.39999999999998</c:v>
                </c:pt>
                <c:pt idx="21017">
                  <c:v>257</c:v>
                </c:pt>
                <c:pt idx="21018">
                  <c:v>257.7</c:v>
                </c:pt>
                <c:pt idx="21019">
                  <c:v>249.9</c:v>
                </c:pt>
                <c:pt idx="21020">
                  <c:v>256</c:v>
                </c:pt>
                <c:pt idx="21021">
                  <c:v>254.6</c:v>
                </c:pt>
                <c:pt idx="21022">
                  <c:v>245.8</c:v>
                </c:pt>
                <c:pt idx="21023">
                  <c:v>256.5</c:v>
                </c:pt>
                <c:pt idx="21024">
                  <c:v>257.39999999999998</c:v>
                </c:pt>
                <c:pt idx="21025">
                  <c:v>257.89999999999998</c:v>
                </c:pt>
                <c:pt idx="21026">
                  <c:v>256.7</c:v>
                </c:pt>
                <c:pt idx="21027">
                  <c:v>256.10000000000002</c:v>
                </c:pt>
                <c:pt idx="21028">
                  <c:v>255.2</c:v>
                </c:pt>
                <c:pt idx="21029">
                  <c:v>257.5</c:v>
                </c:pt>
                <c:pt idx="21030">
                  <c:v>257.3</c:v>
                </c:pt>
                <c:pt idx="21031">
                  <c:v>254.2</c:v>
                </c:pt>
                <c:pt idx="21032">
                  <c:v>246.4</c:v>
                </c:pt>
                <c:pt idx="21033">
                  <c:v>254.5</c:v>
                </c:pt>
                <c:pt idx="21034">
                  <c:v>253.3</c:v>
                </c:pt>
                <c:pt idx="21035">
                  <c:v>257.10000000000002</c:v>
                </c:pt>
                <c:pt idx="21036">
                  <c:v>256.39999999999998</c:v>
                </c:pt>
                <c:pt idx="21037">
                  <c:v>256.89999999999998</c:v>
                </c:pt>
                <c:pt idx="21038">
                  <c:v>254.2</c:v>
                </c:pt>
                <c:pt idx="21039">
                  <c:v>252.1</c:v>
                </c:pt>
                <c:pt idx="21040">
                  <c:v>256.5</c:v>
                </c:pt>
                <c:pt idx="21041">
                  <c:v>256.2</c:v>
                </c:pt>
                <c:pt idx="21042">
                  <c:v>257.2</c:v>
                </c:pt>
                <c:pt idx="21043">
                  <c:v>261.10000000000002</c:v>
                </c:pt>
                <c:pt idx="21044">
                  <c:v>262.3</c:v>
                </c:pt>
                <c:pt idx="21045">
                  <c:v>262.39999999999998</c:v>
                </c:pt>
                <c:pt idx="21046">
                  <c:v>261.89999999999998</c:v>
                </c:pt>
                <c:pt idx="21047">
                  <c:v>263.39999999999998</c:v>
                </c:pt>
                <c:pt idx="21048">
                  <c:v>262</c:v>
                </c:pt>
                <c:pt idx="21049">
                  <c:v>266.39999999999998</c:v>
                </c:pt>
                <c:pt idx="21050">
                  <c:v>264.89999999999998</c:v>
                </c:pt>
                <c:pt idx="21051">
                  <c:v>266.2</c:v>
                </c:pt>
                <c:pt idx="21052">
                  <c:v>264</c:v>
                </c:pt>
                <c:pt idx="21053">
                  <c:v>259.5</c:v>
                </c:pt>
                <c:pt idx="21054">
                  <c:v>258.7</c:v>
                </c:pt>
                <c:pt idx="21055">
                  <c:v>263.10000000000002</c:v>
                </c:pt>
                <c:pt idx="21056">
                  <c:v>264.7</c:v>
                </c:pt>
                <c:pt idx="21057">
                  <c:v>266.3</c:v>
                </c:pt>
                <c:pt idx="21058">
                  <c:v>268.5</c:v>
                </c:pt>
                <c:pt idx="21059">
                  <c:v>267.2</c:v>
                </c:pt>
                <c:pt idx="21060">
                  <c:v>267.3</c:v>
                </c:pt>
                <c:pt idx="21061">
                  <c:v>268.60000000000002</c:v>
                </c:pt>
                <c:pt idx="21062">
                  <c:v>259.10000000000002</c:v>
                </c:pt>
                <c:pt idx="21063">
                  <c:v>268.2</c:v>
                </c:pt>
                <c:pt idx="21064">
                  <c:v>259.89999999999998</c:v>
                </c:pt>
                <c:pt idx="21065">
                  <c:v>268.60000000000002</c:v>
                </c:pt>
                <c:pt idx="21066">
                  <c:v>261</c:v>
                </c:pt>
                <c:pt idx="21067">
                  <c:v>263.5</c:v>
                </c:pt>
                <c:pt idx="21068">
                  <c:v>258.89999999999998</c:v>
                </c:pt>
                <c:pt idx="21069">
                  <c:v>260.7</c:v>
                </c:pt>
                <c:pt idx="21070">
                  <c:v>266.39999999999998</c:v>
                </c:pt>
                <c:pt idx="21071">
                  <c:v>264.89999999999998</c:v>
                </c:pt>
                <c:pt idx="21072">
                  <c:v>265.7</c:v>
                </c:pt>
                <c:pt idx="21073">
                  <c:v>260.39999999999998</c:v>
                </c:pt>
                <c:pt idx="21074">
                  <c:v>266.7</c:v>
                </c:pt>
                <c:pt idx="21075">
                  <c:v>265.60000000000002</c:v>
                </c:pt>
                <c:pt idx="21076">
                  <c:v>262.89999999999998</c:v>
                </c:pt>
                <c:pt idx="21077">
                  <c:v>264.89999999999998</c:v>
                </c:pt>
                <c:pt idx="21078">
                  <c:v>264.60000000000002</c:v>
                </c:pt>
                <c:pt idx="21079">
                  <c:v>263.7</c:v>
                </c:pt>
                <c:pt idx="21080">
                  <c:v>264.3</c:v>
                </c:pt>
                <c:pt idx="21081">
                  <c:v>265.2</c:v>
                </c:pt>
                <c:pt idx="21082">
                  <c:v>264.8</c:v>
                </c:pt>
                <c:pt idx="21083">
                  <c:v>260.39999999999998</c:v>
                </c:pt>
                <c:pt idx="21084">
                  <c:v>263.2</c:v>
                </c:pt>
                <c:pt idx="21085">
                  <c:v>262.8</c:v>
                </c:pt>
                <c:pt idx="21086">
                  <c:v>263.7</c:v>
                </c:pt>
                <c:pt idx="21087">
                  <c:v>262</c:v>
                </c:pt>
                <c:pt idx="21088">
                  <c:v>261.60000000000002</c:v>
                </c:pt>
                <c:pt idx="21089">
                  <c:v>260.89999999999998</c:v>
                </c:pt>
                <c:pt idx="21090">
                  <c:v>261.2</c:v>
                </c:pt>
                <c:pt idx="21091">
                  <c:v>260.7</c:v>
                </c:pt>
                <c:pt idx="21092">
                  <c:v>259.7</c:v>
                </c:pt>
                <c:pt idx="21093">
                  <c:v>257</c:v>
                </c:pt>
                <c:pt idx="21094">
                  <c:v>259.10000000000002</c:v>
                </c:pt>
                <c:pt idx="21095">
                  <c:v>259.60000000000002</c:v>
                </c:pt>
                <c:pt idx="21096">
                  <c:v>262.7</c:v>
                </c:pt>
                <c:pt idx="21097">
                  <c:v>262.7</c:v>
                </c:pt>
                <c:pt idx="21098">
                  <c:v>260</c:v>
                </c:pt>
                <c:pt idx="21099">
                  <c:v>258.7</c:v>
                </c:pt>
                <c:pt idx="21100">
                  <c:v>260.89999999999998</c:v>
                </c:pt>
                <c:pt idx="21101">
                  <c:v>253.5</c:v>
                </c:pt>
                <c:pt idx="21102">
                  <c:v>260.3</c:v>
                </c:pt>
                <c:pt idx="21103">
                  <c:v>261.60000000000002</c:v>
                </c:pt>
                <c:pt idx="21104">
                  <c:v>262.3</c:v>
                </c:pt>
                <c:pt idx="21105">
                  <c:v>262.3</c:v>
                </c:pt>
                <c:pt idx="21106">
                  <c:v>265.39999999999998</c:v>
                </c:pt>
                <c:pt idx="21107">
                  <c:v>264.60000000000002</c:v>
                </c:pt>
                <c:pt idx="21108">
                  <c:v>266</c:v>
                </c:pt>
                <c:pt idx="21109">
                  <c:v>266.39999999999998</c:v>
                </c:pt>
                <c:pt idx="21110">
                  <c:v>266</c:v>
                </c:pt>
                <c:pt idx="21111">
                  <c:v>264.8</c:v>
                </c:pt>
                <c:pt idx="21112">
                  <c:v>265.7</c:v>
                </c:pt>
                <c:pt idx="21113">
                  <c:v>264.5</c:v>
                </c:pt>
                <c:pt idx="21114">
                  <c:v>262.2</c:v>
                </c:pt>
                <c:pt idx="21115">
                  <c:v>265.8</c:v>
                </c:pt>
                <c:pt idx="21116">
                  <c:v>267.89999999999998</c:v>
                </c:pt>
                <c:pt idx="21117">
                  <c:v>268.60000000000002</c:v>
                </c:pt>
                <c:pt idx="21118">
                  <c:v>266</c:v>
                </c:pt>
                <c:pt idx="21119">
                  <c:v>266.5</c:v>
                </c:pt>
                <c:pt idx="21120">
                  <c:v>261.5</c:v>
                </c:pt>
                <c:pt idx="21121">
                  <c:v>268</c:v>
                </c:pt>
                <c:pt idx="21122">
                  <c:v>267.60000000000002</c:v>
                </c:pt>
                <c:pt idx="21123">
                  <c:v>266.60000000000002</c:v>
                </c:pt>
                <c:pt idx="21124">
                  <c:v>266.5</c:v>
                </c:pt>
                <c:pt idx="21125">
                  <c:v>267.10000000000002</c:v>
                </c:pt>
                <c:pt idx="21126">
                  <c:v>265.39999999999998</c:v>
                </c:pt>
                <c:pt idx="21127">
                  <c:v>267.10000000000002</c:v>
                </c:pt>
                <c:pt idx="21128">
                  <c:v>265.60000000000002</c:v>
                </c:pt>
                <c:pt idx="21129">
                  <c:v>263.3</c:v>
                </c:pt>
                <c:pt idx="21130">
                  <c:v>265.60000000000002</c:v>
                </c:pt>
                <c:pt idx="21131">
                  <c:v>264.8</c:v>
                </c:pt>
                <c:pt idx="21132">
                  <c:v>267</c:v>
                </c:pt>
                <c:pt idx="21133">
                  <c:v>267.39999999999998</c:v>
                </c:pt>
                <c:pt idx="21134">
                  <c:v>265.10000000000002</c:v>
                </c:pt>
                <c:pt idx="21135">
                  <c:v>266.7</c:v>
                </c:pt>
                <c:pt idx="21136">
                  <c:v>264</c:v>
                </c:pt>
                <c:pt idx="21137">
                  <c:v>265.10000000000002</c:v>
                </c:pt>
                <c:pt idx="21138">
                  <c:v>266.10000000000002</c:v>
                </c:pt>
                <c:pt idx="21139">
                  <c:v>263.89999999999998</c:v>
                </c:pt>
                <c:pt idx="21140">
                  <c:v>265.39999999999998</c:v>
                </c:pt>
                <c:pt idx="21141">
                  <c:v>262.89999999999998</c:v>
                </c:pt>
                <c:pt idx="21142">
                  <c:v>264.7</c:v>
                </c:pt>
                <c:pt idx="21143">
                  <c:v>260.89999999999998</c:v>
                </c:pt>
                <c:pt idx="21144">
                  <c:v>256.8</c:v>
                </c:pt>
                <c:pt idx="21145">
                  <c:v>251</c:v>
                </c:pt>
                <c:pt idx="21146">
                  <c:v>258.89999999999998</c:v>
                </c:pt>
                <c:pt idx="21147">
                  <c:v>260.8</c:v>
                </c:pt>
                <c:pt idx="21148">
                  <c:v>261.7</c:v>
                </c:pt>
                <c:pt idx="21149">
                  <c:v>259.10000000000002</c:v>
                </c:pt>
                <c:pt idx="21150">
                  <c:v>255.2</c:v>
                </c:pt>
                <c:pt idx="21151">
                  <c:v>260.60000000000002</c:v>
                </c:pt>
                <c:pt idx="21152">
                  <c:v>258.7</c:v>
                </c:pt>
                <c:pt idx="21153">
                  <c:v>260.3</c:v>
                </c:pt>
                <c:pt idx="21154">
                  <c:v>262.5</c:v>
                </c:pt>
                <c:pt idx="21155">
                  <c:v>261.7</c:v>
                </c:pt>
                <c:pt idx="21156">
                  <c:v>262.60000000000002</c:v>
                </c:pt>
                <c:pt idx="21157">
                  <c:v>264.8</c:v>
                </c:pt>
                <c:pt idx="21158">
                  <c:v>259.7</c:v>
                </c:pt>
                <c:pt idx="21159">
                  <c:v>258.2</c:v>
                </c:pt>
                <c:pt idx="21160">
                  <c:v>264.39999999999998</c:v>
                </c:pt>
                <c:pt idx="21161">
                  <c:v>259.7</c:v>
                </c:pt>
                <c:pt idx="21162">
                  <c:v>264.2</c:v>
                </c:pt>
                <c:pt idx="21163">
                  <c:v>263.8</c:v>
                </c:pt>
                <c:pt idx="21164">
                  <c:v>256.3</c:v>
                </c:pt>
                <c:pt idx="21165">
                  <c:v>257.7</c:v>
                </c:pt>
                <c:pt idx="21166">
                  <c:v>261</c:v>
                </c:pt>
                <c:pt idx="21167">
                  <c:v>262.3</c:v>
                </c:pt>
                <c:pt idx="21168">
                  <c:v>260.2</c:v>
                </c:pt>
                <c:pt idx="21169">
                  <c:v>259.7</c:v>
                </c:pt>
                <c:pt idx="21170">
                  <c:v>262</c:v>
                </c:pt>
                <c:pt idx="21171">
                  <c:v>259.39999999999998</c:v>
                </c:pt>
                <c:pt idx="21172">
                  <c:v>262.8</c:v>
                </c:pt>
                <c:pt idx="21173">
                  <c:v>260.60000000000002</c:v>
                </c:pt>
                <c:pt idx="21174">
                  <c:v>258.8</c:v>
                </c:pt>
                <c:pt idx="21175">
                  <c:v>261.7</c:v>
                </c:pt>
                <c:pt idx="21176">
                  <c:v>248.3</c:v>
                </c:pt>
                <c:pt idx="21177">
                  <c:v>255.3</c:v>
                </c:pt>
                <c:pt idx="21178">
                  <c:v>261.60000000000002</c:v>
                </c:pt>
                <c:pt idx="21179">
                  <c:v>261.5</c:v>
                </c:pt>
                <c:pt idx="21180">
                  <c:v>261.7</c:v>
                </c:pt>
                <c:pt idx="21181">
                  <c:v>258.39999999999998</c:v>
                </c:pt>
                <c:pt idx="21182">
                  <c:v>255.5</c:v>
                </c:pt>
                <c:pt idx="21183">
                  <c:v>262.2</c:v>
                </c:pt>
                <c:pt idx="21184">
                  <c:v>261.7</c:v>
                </c:pt>
                <c:pt idx="21185">
                  <c:v>256.39999999999998</c:v>
                </c:pt>
                <c:pt idx="21186">
                  <c:v>256</c:v>
                </c:pt>
                <c:pt idx="21187">
                  <c:v>254</c:v>
                </c:pt>
                <c:pt idx="21188">
                  <c:v>261.5</c:v>
                </c:pt>
                <c:pt idx="21189">
                  <c:v>257.60000000000002</c:v>
                </c:pt>
                <c:pt idx="21190">
                  <c:v>259.8</c:v>
                </c:pt>
                <c:pt idx="21191">
                  <c:v>256.3</c:v>
                </c:pt>
                <c:pt idx="21192">
                  <c:v>258.7</c:v>
                </c:pt>
                <c:pt idx="21193">
                  <c:v>260.39999999999998</c:v>
                </c:pt>
                <c:pt idx="21194">
                  <c:v>259.2</c:v>
                </c:pt>
                <c:pt idx="21195">
                  <c:v>258.3</c:v>
                </c:pt>
                <c:pt idx="21196">
                  <c:v>256.3</c:v>
                </c:pt>
                <c:pt idx="21197">
                  <c:v>260.7</c:v>
                </c:pt>
                <c:pt idx="21198">
                  <c:v>260.7</c:v>
                </c:pt>
                <c:pt idx="21199">
                  <c:v>251.4</c:v>
                </c:pt>
                <c:pt idx="21200">
                  <c:v>260.5</c:v>
                </c:pt>
                <c:pt idx="21201">
                  <c:v>259.2</c:v>
                </c:pt>
                <c:pt idx="21202">
                  <c:v>257.89999999999998</c:v>
                </c:pt>
                <c:pt idx="21203">
                  <c:v>259.5</c:v>
                </c:pt>
                <c:pt idx="21204">
                  <c:v>258.7</c:v>
                </c:pt>
                <c:pt idx="21205">
                  <c:v>257.89999999999998</c:v>
                </c:pt>
                <c:pt idx="21206">
                  <c:v>258.5</c:v>
                </c:pt>
                <c:pt idx="21207">
                  <c:v>257.7</c:v>
                </c:pt>
                <c:pt idx="21208">
                  <c:v>257.7</c:v>
                </c:pt>
                <c:pt idx="21209">
                  <c:v>257</c:v>
                </c:pt>
                <c:pt idx="21210">
                  <c:v>254.5</c:v>
                </c:pt>
                <c:pt idx="21211">
                  <c:v>256.2</c:v>
                </c:pt>
                <c:pt idx="21212">
                  <c:v>250.3</c:v>
                </c:pt>
                <c:pt idx="21213">
                  <c:v>257.3</c:v>
                </c:pt>
                <c:pt idx="21214">
                  <c:v>256</c:v>
                </c:pt>
                <c:pt idx="21215">
                  <c:v>256</c:v>
                </c:pt>
                <c:pt idx="21216">
                  <c:v>253.8</c:v>
                </c:pt>
                <c:pt idx="21217">
                  <c:v>249.7</c:v>
                </c:pt>
                <c:pt idx="21218">
                  <c:v>256.60000000000002</c:v>
                </c:pt>
                <c:pt idx="21219">
                  <c:v>256.3</c:v>
                </c:pt>
                <c:pt idx="21220">
                  <c:v>254.2</c:v>
                </c:pt>
                <c:pt idx="21221">
                  <c:v>259.89999999999998</c:v>
                </c:pt>
                <c:pt idx="21222">
                  <c:v>261.7</c:v>
                </c:pt>
                <c:pt idx="21223">
                  <c:v>259.3</c:v>
                </c:pt>
                <c:pt idx="21224">
                  <c:v>259.7</c:v>
                </c:pt>
                <c:pt idx="21225">
                  <c:v>254</c:v>
                </c:pt>
                <c:pt idx="21226">
                  <c:v>259.8</c:v>
                </c:pt>
                <c:pt idx="21227">
                  <c:v>263.7</c:v>
                </c:pt>
                <c:pt idx="21228">
                  <c:v>259</c:v>
                </c:pt>
                <c:pt idx="21229">
                  <c:v>261.5</c:v>
                </c:pt>
                <c:pt idx="21230">
                  <c:v>261.8</c:v>
                </c:pt>
                <c:pt idx="21231">
                  <c:v>253.3</c:v>
                </c:pt>
                <c:pt idx="21232">
                  <c:v>264.7</c:v>
                </c:pt>
                <c:pt idx="21233">
                  <c:v>264.7</c:v>
                </c:pt>
                <c:pt idx="21234">
                  <c:v>259</c:v>
                </c:pt>
                <c:pt idx="21235">
                  <c:v>259.7</c:v>
                </c:pt>
                <c:pt idx="21236">
                  <c:v>264.7</c:v>
                </c:pt>
                <c:pt idx="21237">
                  <c:v>263.60000000000002</c:v>
                </c:pt>
                <c:pt idx="21238">
                  <c:v>265.2</c:v>
                </c:pt>
                <c:pt idx="21239">
                  <c:v>258.39999999999998</c:v>
                </c:pt>
                <c:pt idx="21240">
                  <c:v>264.10000000000002</c:v>
                </c:pt>
                <c:pt idx="21241">
                  <c:v>261.8</c:v>
                </c:pt>
                <c:pt idx="21242">
                  <c:v>254.6</c:v>
                </c:pt>
                <c:pt idx="21243">
                  <c:v>260.60000000000002</c:v>
                </c:pt>
                <c:pt idx="21244">
                  <c:v>253.6</c:v>
                </c:pt>
                <c:pt idx="21245">
                  <c:v>262.39999999999998</c:v>
                </c:pt>
                <c:pt idx="21246">
                  <c:v>259.8</c:v>
                </c:pt>
                <c:pt idx="21247">
                  <c:v>257.60000000000002</c:v>
                </c:pt>
                <c:pt idx="21248">
                  <c:v>259</c:v>
                </c:pt>
                <c:pt idx="21249">
                  <c:v>255.1</c:v>
                </c:pt>
                <c:pt idx="21250">
                  <c:v>260</c:v>
                </c:pt>
                <c:pt idx="21251">
                  <c:v>259.39999999999998</c:v>
                </c:pt>
                <c:pt idx="21252">
                  <c:v>251.2</c:v>
                </c:pt>
                <c:pt idx="21253">
                  <c:v>255.6</c:v>
                </c:pt>
                <c:pt idx="21254">
                  <c:v>255.9</c:v>
                </c:pt>
                <c:pt idx="21255">
                  <c:v>260.39999999999998</c:v>
                </c:pt>
                <c:pt idx="21256">
                  <c:v>261.10000000000002</c:v>
                </c:pt>
                <c:pt idx="21257">
                  <c:v>268.60000000000002</c:v>
                </c:pt>
                <c:pt idx="21258">
                  <c:v>269.2</c:v>
                </c:pt>
                <c:pt idx="21259">
                  <c:v>269.60000000000002</c:v>
                </c:pt>
                <c:pt idx="21260">
                  <c:v>270.60000000000002</c:v>
                </c:pt>
                <c:pt idx="21261">
                  <c:v>271.10000000000002</c:v>
                </c:pt>
                <c:pt idx="21262">
                  <c:v>268.3</c:v>
                </c:pt>
                <c:pt idx="21263">
                  <c:v>271.89999999999998</c:v>
                </c:pt>
                <c:pt idx="21264">
                  <c:v>271.2</c:v>
                </c:pt>
                <c:pt idx="21265">
                  <c:v>273.60000000000002</c:v>
                </c:pt>
                <c:pt idx="21266">
                  <c:v>272.8</c:v>
                </c:pt>
                <c:pt idx="21267">
                  <c:v>271.7</c:v>
                </c:pt>
                <c:pt idx="21268">
                  <c:v>273.60000000000002</c:v>
                </c:pt>
                <c:pt idx="21269">
                  <c:v>270.8</c:v>
                </c:pt>
                <c:pt idx="21270">
                  <c:v>271.60000000000002</c:v>
                </c:pt>
                <c:pt idx="21271">
                  <c:v>270.8</c:v>
                </c:pt>
                <c:pt idx="21272">
                  <c:v>268.39999999999998</c:v>
                </c:pt>
                <c:pt idx="21273">
                  <c:v>271.60000000000002</c:v>
                </c:pt>
                <c:pt idx="21274">
                  <c:v>274.2</c:v>
                </c:pt>
                <c:pt idx="21275">
                  <c:v>271.8</c:v>
                </c:pt>
                <c:pt idx="21276">
                  <c:v>270.5</c:v>
                </c:pt>
                <c:pt idx="21277">
                  <c:v>272</c:v>
                </c:pt>
                <c:pt idx="21278">
                  <c:v>274.39999999999998</c:v>
                </c:pt>
                <c:pt idx="21279">
                  <c:v>274.10000000000002</c:v>
                </c:pt>
                <c:pt idx="21280">
                  <c:v>269.5</c:v>
                </c:pt>
                <c:pt idx="21281">
                  <c:v>273.3</c:v>
                </c:pt>
                <c:pt idx="21282">
                  <c:v>269.2</c:v>
                </c:pt>
                <c:pt idx="21283">
                  <c:v>266.39999999999998</c:v>
                </c:pt>
                <c:pt idx="21284">
                  <c:v>271.8</c:v>
                </c:pt>
                <c:pt idx="21285">
                  <c:v>273.10000000000002</c:v>
                </c:pt>
                <c:pt idx="21286">
                  <c:v>272.8</c:v>
                </c:pt>
                <c:pt idx="21287">
                  <c:v>266.2</c:v>
                </c:pt>
                <c:pt idx="21288">
                  <c:v>271.7</c:v>
                </c:pt>
                <c:pt idx="21289">
                  <c:v>270.39999999999998</c:v>
                </c:pt>
                <c:pt idx="21290">
                  <c:v>272.60000000000002</c:v>
                </c:pt>
                <c:pt idx="21291">
                  <c:v>269</c:v>
                </c:pt>
                <c:pt idx="21292">
                  <c:v>273.3</c:v>
                </c:pt>
                <c:pt idx="21293">
                  <c:v>272.8</c:v>
                </c:pt>
                <c:pt idx="21294">
                  <c:v>273.10000000000002</c:v>
                </c:pt>
                <c:pt idx="21295">
                  <c:v>272.60000000000002</c:v>
                </c:pt>
                <c:pt idx="21296">
                  <c:v>263.8</c:v>
                </c:pt>
                <c:pt idx="21297">
                  <c:v>269.5</c:v>
                </c:pt>
                <c:pt idx="21298">
                  <c:v>260.7</c:v>
                </c:pt>
                <c:pt idx="21299">
                  <c:v>268.2</c:v>
                </c:pt>
                <c:pt idx="21300">
                  <c:v>270.60000000000002</c:v>
                </c:pt>
                <c:pt idx="21301">
                  <c:v>272.3</c:v>
                </c:pt>
                <c:pt idx="21302">
                  <c:v>270.3</c:v>
                </c:pt>
                <c:pt idx="21303">
                  <c:v>266.39999999999998</c:v>
                </c:pt>
                <c:pt idx="21304">
                  <c:v>273.3</c:v>
                </c:pt>
                <c:pt idx="21305">
                  <c:v>263.39999999999998</c:v>
                </c:pt>
                <c:pt idx="21306">
                  <c:v>269.60000000000002</c:v>
                </c:pt>
                <c:pt idx="21307">
                  <c:v>272</c:v>
                </c:pt>
                <c:pt idx="21308">
                  <c:v>270.2</c:v>
                </c:pt>
                <c:pt idx="21309">
                  <c:v>272.2</c:v>
                </c:pt>
                <c:pt idx="21310">
                  <c:v>273</c:v>
                </c:pt>
                <c:pt idx="21311">
                  <c:v>270.8</c:v>
                </c:pt>
                <c:pt idx="21312">
                  <c:v>271.10000000000002</c:v>
                </c:pt>
                <c:pt idx="21313">
                  <c:v>267.2</c:v>
                </c:pt>
                <c:pt idx="21314">
                  <c:v>262.3</c:v>
                </c:pt>
                <c:pt idx="21315">
                  <c:v>266.89999999999998</c:v>
                </c:pt>
                <c:pt idx="21316">
                  <c:v>270.10000000000002</c:v>
                </c:pt>
                <c:pt idx="21317">
                  <c:v>270</c:v>
                </c:pt>
                <c:pt idx="21318">
                  <c:v>270.60000000000002</c:v>
                </c:pt>
                <c:pt idx="21319">
                  <c:v>273.89999999999998</c:v>
                </c:pt>
                <c:pt idx="21320">
                  <c:v>264.2</c:v>
                </c:pt>
                <c:pt idx="21321">
                  <c:v>273</c:v>
                </c:pt>
                <c:pt idx="21322">
                  <c:v>272.5</c:v>
                </c:pt>
                <c:pt idx="21323">
                  <c:v>272</c:v>
                </c:pt>
                <c:pt idx="21324">
                  <c:v>273.10000000000002</c:v>
                </c:pt>
                <c:pt idx="21325">
                  <c:v>265.89999999999998</c:v>
                </c:pt>
                <c:pt idx="21326">
                  <c:v>271.7</c:v>
                </c:pt>
                <c:pt idx="21327">
                  <c:v>269.7</c:v>
                </c:pt>
                <c:pt idx="21328">
                  <c:v>270.8</c:v>
                </c:pt>
                <c:pt idx="21329">
                  <c:v>274.8</c:v>
                </c:pt>
                <c:pt idx="21330">
                  <c:v>275.10000000000002</c:v>
                </c:pt>
                <c:pt idx="21331">
                  <c:v>276.3</c:v>
                </c:pt>
                <c:pt idx="21332">
                  <c:v>274.8</c:v>
                </c:pt>
                <c:pt idx="21333">
                  <c:v>270.60000000000002</c:v>
                </c:pt>
                <c:pt idx="21334">
                  <c:v>268.8</c:v>
                </c:pt>
                <c:pt idx="21335">
                  <c:v>275</c:v>
                </c:pt>
                <c:pt idx="21336">
                  <c:v>272.89999999999998</c:v>
                </c:pt>
                <c:pt idx="21337">
                  <c:v>269.60000000000002</c:v>
                </c:pt>
                <c:pt idx="21338">
                  <c:v>274.60000000000002</c:v>
                </c:pt>
                <c:pt idx="21339">
                  <c:v>275.10000000000002</c:v>
                </c:pt>
                <c:pt idx="21340">
                  <c:v>275.60000000000002</c:v>
                </c:pt>
                <c:pt idx="21341">
                  <c:v>261.7</c:v>
                </c:pt>
                <c:pt idx="21342">
                  <c:v>275.10000000000002</c:v>
                </c:pt>
                <c:pt idx="21343">
                  <c:v>275.60000000000002</c:v>
                </c:pt>
                <c:pt idx="21344">
                  <c:v>270.39999999999998</c:v>
                </c:pt>
                <c:pt idx="21345">
                  <c:v>272</c:v>
                </c:pt>
                <c:pt idx="21346">
                  <c:v>260.5</c:v>
                </c:pt>
                <c:pt idx="21347">
                  <c:v>271.39999999999998</c:v>
                </c:pt>
                <c:pt idx="21348">
                  <c:v>273</c:v>
                </c:pt>
                <c:pt idx="21349">
                  <c:v>271.60000000000002</c:v>
                </c:pt>
                <c:pt idx="21350">
                  <c:v>272.60000000000002</c:v>
                </c:pt>
                <c:pt idx="21351">
                  <c:v>272.60000000000002</c:v>
                </c:pt>
                <c:pt idx="21352">
                  <c:v>267.5</c:v>
                </c:pt>
                <c:pt idx="21353">
                  <c:v>272</c:v>
                </c:pt>
                <c:pt idx="21354">
                  <c:v>270.2</c:v>
                </c:pt>
                <c:pt idx="21355">
                  <c:v>271.5</c:v>
                </c:pt>
                <c:pt idx="21356">
                  <c:v>269.2</c:v>
                </c:pt>
                <c:pt idx="21357">
                  <c:v>270.60000000000002</c:v>
                </c:pt>
                <c:pt idx="21358">
                  <c:v>272.2</c:v>
                </c:pt>
                <c:pt idx="21359">
                  <c:v>269.60000000000002</c:v>
                </c:pt>
                <c:pt idx="21360">
                  <c:v>265.89999999999998</c:v>
                </c:pt>
                <c:pt idx="21361">
                  <c:v>271.39999999999998</c:v>
                </c:pt>
                <c:pt idx="21362">
                  <c:v>272.39999999999998</c:v>
                </c:pt>
                <c:pt idx="21363">
                  <c:v>272.7</c:v>
                </c:pt>
                <c:pt idx="21364">
                  <c:v>276.10000000000002</c:v>
                </c:pt>
                <c:pt idx="21365">
                  <c:v>270.10000000000002</c:v>
                </c:pt>
                <c:pt idx="21366">
                  <c:v>270.2</c:v>
                </c:pt>
                <c:pt idx="21367">
                  <c:v>270.89999999999998</c:v>
                </c:pt>
                <c:pt idx="21368">
                  <c:v>274.10000000000002</c:v>
                </c:pt>
                <c:pt idx="21369">
                  <c:v>269.7</c:v>
                </c:pt>
                <c:pt idx="21370">
                  <c:v>267.39999999999998</c:v>
                </c:pt>
                <c:pt idx="21371">
                  <c:v>278.7</c:v>
                </c:pt>
                <c:pt idx="21372">
                  <c:v>271.10000000000002</c:v>
                </c:pt>
                <c:pt idx="21373">
                  <c:v>278.39999999999998</c:v>
                </c:pt>
                <c:pt idx="21374">
                  <c:v>279.7</c:v>
                </c:pt>
                <c:pt idx="21375">
                  <c:v>280</c:v>
                </c:pt>
                <c:pt idx="21376">
                  <c:v>278.7</c:v>
                </c:pt>
                <c:pt idx="21377">
                  <c:v>280.7</c:v>
                </c:pt>
                <c:pt idx="21378">
                  <c:v>274.8</c:v>
                </c:pt>
                <c:pt idx="21379">
                  <c:v>278.89999999999998</c:v>
                </c:pt>
                <c:pt idx="21380">
                  <c:v>274.89999999999998</c:v>
                </c:pt>
                <c:pt idx="21381">
                  <c:v>281.60000000000002</c:v>
                </c:pt>
                <c:pt idx="21382">
                  <c:v>277.39999999999998</c:v>
                </c:pt>
                <c:pt idx="21383">
                  <c:v>270.7</c:v>
                </c:pt>
                <c:pt idx="21384">
                  <c:v>279.89999999999998</c:v>
                </c:pt>
                <c:pt idx="21385">
                  <c:v>277.39999999999998</c:v>
                </c:pt>
                <c:pt idx="21386">
                  <c:v>283.5</c:v>
                </c:pt>
                <c:pt idx="21387">
                  <c:v>283</c:v>
                </c:pt>
                <c:pt idx="21388">
                  <c:v>275.8</c:v>
                </c:pt>
                <c:pt idx="21389">
                  <c:v>281.8</c:v>
                </c:pt>
                <c:pt idx="21390">
                  <c:v>273.89999999999998</c:v>
                </c:pt>
                <c:pt idx="21391">
                  <c:v>280.7</c:v>
                </c:pt>
                <c:pt idx="21392">
                  <c:v>282.10000000000002</c:v>
                </c:pt>
                <c:pt idx="21393">
                  <c:v>281.10000000000002</c:v>
                </c:pt>
                <c:pt idx="21394">
                  <c:v>279</c:v>
                </c:pt>
                <c:pt idx="21395">
                  <c:v>275.3</c:v>
                </c:pt>
                <c:pt idx="21396">
                  <c:v>280.39999999999998</c:v>
                </c:pt>
                <c:pt idx="21397">
                  <c:v>277.7</c:v>
                </c:pt>
                <c:pt idx="21398">
                  <c:v>281.60000000000002</c:v>
                </c:pt>
                <c:pt idx="21399">
                  <c:v>278.60000000000002</c:v>
                </c:pt>
                <c:pt idx="21400">
                  <c:v>282.10000000000002</c:v>
                </c:pt>
                <c:pt idx="21401">
                  <c:v>281</c:v>
                </c:pt>
                <c:pt idx="21402">
                  <c:v>279.10000000000002</c:v>
                </c:pt>
                <c:pt idx="21403">
                  <c:v>270.2</c:v>
                </c:pt>
                <c:pt idx="21404">
                  <c:v>281.10000000000002</c:v>
                </c:pt>
                <c:pt idx="21405">
                  <c:v>280.60000000000002</c:v>
                </c:pt>
                <c:pt idx="21406">
                  <c:v>280.7</c:v>
                </c:pt>
                <c:pt idx="21407">
                  <c:v>280.2</c:v>
                </c:pt>
                <c:pt idx="21408">
                  <c:v>279.60000000000002</c:v>
                </c:pt>
                <c:pt idx="21409">
                  <c:v>280.5</c:v>
                </c:pt>
                <c:pt idx="21410">
                  <c:v>280.7</c:v>
                </c:pt>
                <c:pt idx="21411">
                  <c:v>277.39999999999998</c:v>
                </c:pt>
                <c:pt idx="21412">
                  <c:v>276.10000000000002</c:v>
                </c:pt>
                <c:pt idx="21413">
                  <c:v>277.10000000000002</c:v>
                </c:pt>
                <c:pt idx="21414">
                  <c:v>273.2</c:v>
                </c:pt>
                <c:pt idx="21415">
                  <c:v>278.10000000000002</c:v>
                </c:pt>
                <c:pt idx="21416">
                  <c:v>279.7</c:v>
                </c:pt>
                <c:pt idx="21417">
                  <c:v>278.5</c:v>
                </c:pt>
                <c:pt idx="21418">
                  <c:v>278.3</c:v>
                </c:pt>
                <c:pt idx="21419">
                  <c:v>277.89999999999998</c:v>
                </c:pt>
                <c:pt idx="21420">
                  <c:v>278.5</c:v>
                </c:pt>
                <c:pt idx="21421">
                  <c:v>278.39999999999998</c:v>
                </c:pt>
                <c:pt idx="21422">
                  <c:v>278.2</c:v>
                </c:pt>
                <c:pt idx="21423">
                  <c:v>274.7</c:v>
                </c:pt>
                <c:pt idx="21424">
                  <c:v>274.89999999999998</c:v>
                </c:pt>
                <c:pt idx="21425">
                  <c:v>271.2</c:v>
                </c:pt>
                <c:pt idx="21426">
                  <c:v>272.2</c:v>
                </c:pt>
                <c:pt idx="21427">
                  <c:v>275.39999999999998</c:v>
                </c:pt>
                <c:pt idx="21428">
                  <c:v>276</c:v>
                </c:pt>
                <c:pt idx="21429">
                  <c:v>272.7</c:v>
                </c:pt>
                <c:pt idx="21430">
                  <c:v>277.3</c:v>
                </c:pt>
                <c:pt idx="21431">
                  <c:v>275.8</c:v>
                </c:pt>
                <c:pt idx="21432">
                  <c:v>274.5</c:v>
                </c:pt>
                <c:pt idx="21433">
                  <c:v>267.5</c:v>
                </c:pt>
                <c:pt idx="21434">
                  <c:v>264.5</c:v>
                </c:pt>
                <c:pt idx="21435">
                  <c:v>277.10000000000002</c:v>
                </c:pt>
                <c:pt idx="21436">
                  <c:v>275.89999999999998</c:v>
                </c:pt>
                <c:pt idx="21437">
                  <c:v>278.7</c:v>
                </c:pt>
                <c:pt idx="21438">
                  <c:v>278.5</c:v>
                </c:pt>
                <c:pt idx="21439">
                  <c:v>278.39999999999998</c:v>
                </c:pt>
                <c:pt idx="21440">
                  <c:v>274.2</c:v>
                </c:pt>
                <c:pt idx="21441">
                  <c:v>275.7</c:v>
                </c:pt>
                <c:pt idx="21442">
                  <c:v>270.89999999999998</c:v>
                </c:pt>
                <c:pt idx="21443">
                  <c:v>268.5</c:v>
                </c:pt>
                <c:pt idx="21444">
                  <c:v>277.10000000000002</c:v>
                </c:pt>
                <c:pt idx="21445">
                  <c:v>277.60000000000002</c:v>
                </c:pt>
                <c:pt idx="21446">
                  <c:v>276.60000000000002</c:v>
                </c:pt>
                <c:pt idx="21447">
                  <c:v>277.60000000000002</c:v>
                </c:pt>
                <c:pt idx="21448">
                  <c:v>275.2</c:v>
                </c:pt>
                <c:pt idx="21449">
                  <c:v>276.39999999999998</c:v>
                </c:pt>
                <c:pt idx="21450">
                  <c:v>276.10000000000002</c:v>
                </c:pt>
                <c:pt idx="21451">
                  <c:v>273.2</c:v>
                </c:pt>
                <c:pt idx="21452">
                  <c:v>276.60000000000002</c:v>
                </c:pt>
                <c:pt idx="21453">
                  <c:v>276.10000000000002</c:v>
                </c:pt>
                <c:pt idx="21454">
                  <c:v>274.7</c:v>
                </c:pt>
                <c:pt idx="21455">
                  <c:v>271.89999999999998</c:v>
                </c:pt>
                <c:pt idx="21456">
                  <c:v>269.8</c:v>
                </c:pt>
                <c:pt idx="21457">
                  <c:v>275.39999999999998</c:v>
                </c:pt>
                <c:pt idx="21458">
                  <c:v>266.8</c:v>
                </c:pt>
                <c:pt idx="21459">
                  <c:v>270.2</c:v>
                </c:pt>
                <c:pt idx="21460">
                  <c:v>267.5</c:v>
                </c:pt>
                <c:pt idx="21461">
                  <c:v>270.89999999999998</c:v>
                </c:pt>
                <c:pt idx="21462">
                  <c:v>264.39999999999998</c:v>
                </c:pt>
                <c:pt idx="21463">
                  <c:v>271.2</c:v>
                </c:pt>
                <c:pt idx="21464">
                  <c:v>272.8</c:v>
                </c:pt>
                <c:pt idx="21465">
                  <c:v>271</c:v>
                </c:pt>
                <c:pt idx="21466">
                  <c:v>266.89999999999998</c:v>
                </c:pt>
                <c:pt idx="21467">
                  <c:v>261.39999999999998</c:v>
                </c:pt>
                <c:pt idx="21468">
                  <c:v>272.10000000000002</c:v>
                </c:pt>
                <c:pt idx="21469">
                  <c:v>270.8</c:v>
                </c:pt>
                <c:pt idx="21470">
                  <c:v>268.39999999999998</c:v>
                </c:pt>
                <c:pt idx="21471">
                  <c:v>271.60000000000002</c:v>
                </c:pt>
                <c:pt idx="21472">
                  <c:v>270.8</c:v>
                </c:pt>
                <c:pt idx="21473">
                  <c:v>266.60000000000002</c:v>
                </c:pt>
                <c:pt idx="21474">
                  <c:v>271.7</c:v>
                </c:pt>
                <c:pt idx="21475">
                  <c:v>273.5</c:v>
                </c:pt>
                <c:pt idx="21476">
                  <c:v>272</c:v>
                </c:pt>
                <c:pt idx="21477">
                  <c:v>271.2</c:v>
                </c:pt>
                <c:pt idx="21478">
                  <c:v>271.8</c:v>
                </c:pt>
                <c:pt idx="21479">
                  <c:v>265.7</c:v>
                </c:pt>
                <c:pt idx="21480">
                  <c:v>269.8</c:v>
                </c:pt>
                <c:pt idx="21481">
                  <c:v>274.39999999999998</c:v>
                </c:pt>
                <c:pt idx="21482">
                  <c:v>272.39999999999998</c:v>
                </c:pt>
                <c:pt idx="21483">
                  <c:v>270.60000000000002</c:v>
                </c:pt>
                <c:pt idx="21484">
                  <c:v>274.7</c:v>
                </c:pt>
                <c:pt idx="21485">
                  <c:v>266.60000000000002</c:v>
                </c:pt>
                <c:pt idx="21486">
                  <c:v>269.89999999999998</c:v>
                </c:pt>
                <c:pt idx="21487">
                  <c:v>270.8</c:v>
                </c:pt>
                <c:pt idx="21488">
                  <c:v>270.5</c:v>
                </c:pt>
                <c:pt idx="21489">
                  <c:v>269.8</c:v>
                </c:pt>
                <c:pt idx="21490">
                  <c:v>268.5</c:v>
                </c:pt>
                <c:pt idx="21491">
                  <c:v>274.60000000000002</c:v>
                </c:pt>
                <c:pt idx="21492">
                  <c:v>274.10000000000002</c:v>
                </c:pt>
                <c:pt idx="21493">
                  <c:v>271.89999999999998</c:v>
                </c:pt>
                <c:pt idx="21494">
                  <c:v>273.5</c:v>
                </c:pt>
                <c:pt idx="21495">
                  <c:v>268.8</c:v>
                </c:pt>
                <c:pt idx="21496">
                  <c:v>276</c:v>
                </c:pt>
                <c:pt idx="21497">
                  <c:v>274</c:v>
                </c:pt>
                <c:pt idx="21498">
                  <c:v>272.60000000000002</c:v>
                </c:pt>
                <c:pt idx="21499">
                  <c:v>266.8</c:v>
                </c:pt>
                <c:pt idx="21500">
                  <c:v>270.10000000000002</c:v>
                </c:pt>
                <c:pt idx="21501">
                  <c:v>271.3</c:v>
                </c:pt>
                <c:pt idx="21502">
                  <c:v>275.39999999999998</c:v>
                </c:pt>
                <c:pt idx="21503">
                  <c:v>270</c:v>
                </c:pt>
                <c:pt idx="21504">
                  <c:v>267.8</c:v>
                </c:pt>
                <c:pt idx="21505">
                  <c:v>259.89999999999998</c:v>
                </c:pt>
                <c:pt idx="21506">
                  <c:v>269.8</c:v>
                </c:pt>
                <c:pt idx="21507">
                  <c:v>269.60000000000002</c:v>
                </c:pt>
                <c:pt idx="21508">
                  <c:v>272</c:v>
                </c:pt>
                <c:pt idx="21509">
                  <c:v>273.2</c:v>
                </c:pt>
                <c:pt idx="21510">
                  <c:v>265.39999999999998</c:v>
                </c:pt>
                <c:pt idx="21511">
                  <c:v>269.89999999999998</c:v>
                </c:pt>
                <c:pt idx="21512">
                  <c:v>271.2</c:v>
                </c:pt>
                <c:pt idx="21513">
                  <c:v>269.60000000000002</c:v>
                </c:pt>
                <c:pt idx="21514">
                  <c:v>270.5</c:v>
                </c:pt>
                <c:pt idx="21515">
                  <c:v>270.7</c:v>
                </c:pt>
                <c:pt idx="21516">
                  <c:v>266.7</c:v>
                </c:pt>
                <c:pt idx="21517">
                  <c:v>265.8</c:v>
                </c:pt>
                <c:pt idx="21518">
                  <c:v>269</c:v>
                </c:pt>
                <c:pt idx="21519">
                  <c:v>268.60000000000002</c:v>
                </c:pt>
                <c:pt idx="21520">
                  <c:v>263.3</c:v>
                </c:pt>
                <c:pt idx="21521">
                  <c:v>269.10000000000002</c:v>
                </c:pt>
                <c:pt idx="21522">
                  <c:v>267.2</c:v>
                </c:pt>
                <c:pt idx="21523">
                  <c:v>267.60000000000002</c:v>
                </c:pt>
                <c:pt idx="21524">
                  <c:v>265.2</c:v>
                </c:pt>
                <c:pt idx="21525">
                  <c:v>267.10000000000002</c:v>
                </c:pt>
                <c:pt idx="21526">
                  <c:v>269.2</c:v>
                </c:pt>
                <c:pt idx="21527">
                  <c:v>267.60000000000002</c:v>
                </c:pt>
                <c:pt idx="21528">
                  <c:v>263.39999999999998</c:v>
                </c:pt>
                <c:pt idx="21529">
                  <c:v>266.8</c:v>
                </c:pt>
                <c:pt idx="21530">
                  <c:v>265.89999999999998</c:v>
                </c:pt>
                <c:pt idx="21531">
                  <c:v>263.2</c:v>
                </c:pt>
                <c:pt idx="21532">
                  <c:v>260.3</c:v>
                </c:pt>
                <c:pt idx="21533">
                  <c:v>266.2</c:v>
                </c:pt>
                <c:pt idx="21534">
                  <c:v>268.60000000000002</c:v>
                </c:pt>
                <c:pt idx="21535">
                  <c:v>268.60000000000002</c:v>
                </c:pt>
                <c:pt idx="21536">
                  <c:v>266.8</c:v>
                </c:pt>
                <c:pt idx="21537">
                  <c:v>268.2</c:v>
                </c:pt>
                <c:pt idx="21538">
                  <c:v>267.8</c:v>
                </c:pt>
                <c:pt idx="21539">
                  <c:v>268.3</c:v>
                </c:pt>
                <c:pt idx="21540">
                  <c:v>266.10000000000002</c:v>
                </c:pt>
                <c:pt idx="21541">
                  <c:v>267.39999999999998</c:v>
                </c:pt>
                <c:pt idx="21542">
                  <c:v>268.10000000000002</c:v>
                </c:pt>
                <c:pt idx="21543">
                  <c:v>267.2</c:v>
                </c:pt>
                <c:pt idx="21544">
                  <c:v>268.60000000000002</c:v>
                </c:pt>
                <c:pt idx="21545">
                  <c:v>263.2</c:v>
                </c:pt>
                <c:pt idx="21546">
                  <c:v>267</c:v>
                </c:pt>
                <c:pt idx="21547">
                  <c:v>264.7</c:v>
                </c:pt>
                <c:pt idx="21548">
                  <c:v>269.10000000000002</c:v>
                </c:pt>
                <c:pt idx="21549">
                  <c:v>268.7</c:v>
                </c:pt>
                <c:pt idx="21550">
                  <c:v>265.5</c:v>
                </c:pt>
                <c:pt idx="21551">
                  <c:v>269.5</c:v>
                </c:pt>
                <c:pt idx="21552">
                  <c:v>268.3</c:v>
                </c:pt>
                <c:pt idx="21553">
                  <c:v>268.2</c:v>
                </c:pt>
                <c:pt idx="21554">
                  <c:v>270.60000000000002</c:v>
                </c:pt>
                <c:pt idx="21555">
                  <c:v>268</c:v>
                </c:pt>
                <c:pt idx="21556">
                  <c:v>269.10000000000002</c:v>
                </c:pt>
                <c:pt idx="21557">
                  <c:v>268.8</c:v>
                </c:pt>
                <c:pt idx="21558">
                  <c:v>269.10000000000002</c:v>
                </c:pt>
                <c:pt idx="21559">
                  <c:v>269.5</c:v>
                </c:pt>
                <c:pt idx="21560">
                  <c:v>266.7</c:v>
                </c:pt>
                <c:pt idx="21561">
                  <c:v>262.2</c:v>
                </c:pt>
                <c:pt idx="21562">
                  <c:v>261.7</c:v>
                </c:pt>
                <c:pt idx="21563">
                  <c:v>263.2</c:v>
                </c:pt>
                <c:pt idx="21564">
                  <c:v>269.10000000000002</c:v>
                </c:pt>
                <c:pt idx="21565">
                  <c:v>268.60000000000002</c:v>
                </c:pt>
                <c:pt idx="21566">
                  <c:v>268.3</c:v>
                </c:pt>
                <c:pt idx="21567">
                  <c:v>265.60000000000002</c:v>
                </c:pt>
                <c:pt idx="21568">
                  <c:v>263</c:v>
                </c:pt>
                <c:pt idx="21569">
                  <c:v>265.60000000000002</c:v>
                </c:pt>
                <c:pt idx="21570">
                  <c:v>266</c:v>
                </c:pt>
                <c:pt idx="21571">
                  <c:v>267.8</c:v>
                </c:pt>
                <c:pt idx="21572">
                  <c:v>265.89999999999998</c:v>
                </c:pt>
                <c:pt idx="21573">
                  <c:v>257.5</c:v>
                </c:pt>
                <c:pt idx="21574">
                  <c:v>257</c:v>
                </c:pt>
                <c:pt idx="21575">
                  <c:v>264.89999999999998</c:v>
                </c:pt>
                <c:pt idx="21576">
                  <c:v>266.2</c:v>
                </c:pt>
                <c:pt idx="21577">
                  <c:v>260.7</c:v>
                </c:pt>
                <c:pt idx="21578">
                  <c:v>255.3</c:v>
                </c:pt>
                <c:pt idx="21579">
                  <c:v>260.3</c:v>
                </c:pt>
                <c:pt idx="21580">
                  <c:v>266.10000000000002</c:v>
                </c:pt>
                <c:pt idx="21581">
                  <c:v>262.60000000000002</c:v>
                </c:pt>
                <c:pt idx="21582">
                  <c:v>264.10000000000002</c:v>
                </c:pt>
                <c:pt idx="21583">
                  <c:v>264.2</c:v>
                </c:pt>
                <c:pt idx="21584">
                  <c:v>266.7</c:v>
                </c:pt>
                <c:pt idx="21585">
                  <c:v>264.60000000000002</c:v>
                </c:pt>
                <c:pt idx="21586">
                  <c:v>264.39999999999998</c:v>
                </c:pt>
                <c:pt idx="21587">
                  <c:v>261.8</c:v>
                </c:pt>
                <c:pt idx="21588">
                  <c:v>265.60000000000002</c:v>
                </c:pt>
                <c:pt idx="21589">
                  <c:v>256.2</c:v>
                </c:pt>
                <c:pt idx="21590">
                  <c:v>262.10000000000002</c:v>
                </c:pt>
                <c:pt idx="21591">
                  <c:v>262.8</c:v>
                </c:pt>
                <c:pt idx="21592">
                  <c:v>264</c:v>
                </c:pt>
                <c:pt idx="21593">
                  <c:v>262.3</c:v>
                </c:pt>
                <c:pt idx="21594">
                  <c:v>264.2</c:v>
                </c:pt>
                <c:pt idx="21595">
                  <c:v>264.5</c:v>
                </c:pt>
                <c:pt idx="21596">
                  <c:v>253.7</c:v>
                </c:pt>
                <c:pt idx="21597">
                  <c:v>263.3</c:v>
                </c:pt>
                <c:pt idx="21598">
                  <c:v>264.7</c:v>
                </c:pt>
                <c:pt idx="21599">
                  <c:v>263.39999999999998</c:v>
                </c:pt>
                <c:pt idx="21600">
                  <c:v>266.10000000000002</c:v>
                </c:pt>
                <c:pt idx="21601">
                  <c:v>264.8</c:v>
                </c:pt>
                <c:pt idx="21602">
                  <c:v>259.7</c:v>
                </c:pt>
                <c:pt idx="21603">
                  <c:v>262.7</c:v>
                </c:pt>
                <c:pt idx="21604">
                  <c:v>263.39999999999998</c:v>
                </c:pt>
                <c:pt idx="21605">
                  <c:v>255.9</c:v>
                </c:pt>
                <c:pt idx="21606">
                  <c:v>264.7</c:v>
                </c:pt>
                <c:pt idx="21607">
                  <c:v>263.8</c:v>
                </c:pt>
                <c:pt idx="21608">
                  <c:v>261.8</c:v>
                </c:pt>
                <c:pt idx="21609">
                  <c:v>257.89999999999998</c:v>
                </c:pt>
                <c:pt idx="21610">
                  <c:v>258.3</c:v>
                </c:pt>
                <c:pt idx="21611">
                  <c:v>263.10000000000002</c:v>
                </c:pt>
                <c:pt idx="21612">
                  <c:v>261.7</c:v>
                </c:pt>
                <c:pt idx="21613">
                  <c:v>263.5</c:v>
                </c:pt>
                <c:pt idx="21614">
                  <c:v>256.3</c:v>
                </c:pt>
                <c:pt idx="21615">
                  <c:v>258.5</c:v>
                </c:pt>
                <c:pt idx="21616">
                  <c:v>262.39999999999998</c:v>
                </c:pt>
                <c:pt idx="21617">
                  <c:v>253.1</c:v>
                </c:pt>
                <c:pt idx="21618">
                  <c:v>260.3</c:v>
                </c:pt>
                <c:pt idx="21619">
                  <c:v>263.39999999999998</c:v>
                </c:pt>
                <c:pt idx="21620">
                  <c:v>262.3</c:v>
                </c:pt>
                <c:pt idx="21621">
                  <c:v>261.7</c:v>
                </c:pt>
                <c:pt idx="21622">
                  <c:v>262.7</c:v>
                </c:pt>
                <c:pt idx="21623">
                  <c:v>261.10000000000002</c:v>
                </c:pt>
                <c:pt idx="21624">
                  <c:v>263.2</c:v>
                </c:pt>
                <c:pt idx="21625">
                  <c:v>258.60000000000002</c:v>
                </c:pt>
                <c:pt idx="21626">
                  <c:v>261.7</c:v>
                </c:pt>
                <c:pt idx="21627">
                  <c:v>261.2</c:v>
                </c:pt>
                <c:pt idx="21628">
                  <c:v>260.7</c:v>
                </c:pt>
                <c:pt idx="21629">
                  <c:v>252.7</c:v>
                </c:pt>
                <c:pt idx="21630">
                  <c:v>261.7</c:v>
                </c:pt>
                <c:pt idx="21631">
                  <c:v>259.3</c:v>
                </c:pt>
                <c:pt idx="21632">
                  <c:v>258.3</c:v>
                </c:pt>
                <c:pt idx="21633">
                  <c:v>260.7</c:v>
                </c:pt>
                <c:pt idx="21634">
                  <c:v>256.5</c:v>
                </c:pt>
                <c:pt idx="21635">
                  <c:v>257.60000000000002</c:v>
                </c:pt>
                <c:pt idx="21636">
                  <c:v>255.7</c:v>
                </c:pt>
                <c:pt idx="21637">
                  <c:v>254.8</c:v>
                </c:pt>
                <c:pt idx="21638">
                  <c:v>259.7</c:v>
                </c:pt>
                <c:pt idx="21639">
                  <c:v>262.60000000000002</c:v>
                </c:pt>
                <c:pt idx="21640">
                  <c:v>261.7</c:v>
                </c:pt>
                <c:pt idx="21641">
                  <c:v>263.3</c:v>
                </c:pt>
                <c:pt idx="21642">
                  <c:v>262.7</c:v>
                </c:pt>
                <c:pt idx="21643">
                  <c:v>262.8</c:v>
                </c:pt>
                <c:pt idx="21644">
                  <c:v>263.5</c:v>
                </c:pt>
                <c:pt idx="21645">
                  <c:v>259.10000000000002</c:v>
                </c:pt>
                <c:pt idx="21646">
                  <c:v>262.5</c:v>
                </c:pt>
                <c:pt idx="21647">
                  <c:v>251.9</c:v>
                </c:pt>
                <c:pt idx="21648">
                  <c:v>260.2</c:v>
                </c:pt>
                <c:pt idx="21649">
                  <c:v>262.2</c:v>
                </c:pt>
                <c:pt idx="21650">
                  <c:v>257.89999999999998</c:v>
                </c:pt>
                <c:pt idx="21651">
                  <c:v>259.60000000000002</c:v>
                </c:pt>
                <c:pt idx="21652">
                  <c:v>258.5</c:v>
                </c:pt>
                <c:pt idx="21653">
                  <c:v>258.89999999999998</c:v>
                </c:pt>
                <c:pt idx="21654">
                  <c:v>261.3</c:v>
                </c:pt>
                <c:pt idx="21655">
                  <c:v>255.9</c:v>
                </c:pt>
                <c:pt idx="21656">
                  <c:v>261.5</c:v>
                </c:pt>
                <c:pt idx="21657">
                  <c:v>260.7</c:v>
                </c:pt>
                <c:pt idx="21658">
                  <c:v>259.89999999999998</c:v>
                </c:pt>
                <c:pt idx="21659">
                  <c:v>259.39999999999998</c:v>
                </c:pt>
                <c:pt idx="21660">
                  <c:v>258.39999999999998</c:v>
                </c:pt>
                <c:pt idx="21661">
                  <c:v>260.2</c:v>
                </c:pt>
                <c:pt idx="21662">
                  <c:v>256.10000000000002</c:v>
                </c:pt>
                <c:pt idx="21663">
                  <c:v>261.2</c:v>
                </c:pt>
                <c:pt idx="21664">
                  <c:v>261.60000000000002</c:v>
                </c:pt>
                <c:pt idx="21665">
                  <c:v>252.9</c:v>
                </c:pt>
                <c:pt idx="21666">
                  <c:v>258.10000000000002</c:v>
                </c:pt>
                <c:pt idx="21667">
                  <c:v>253.9</c:v>
                </c:pt>
                <c:pt idx="21668">
                  <c:v>259.89999999999998</c:v>
                </c:pt>
                <c:pt idx="21669">
                  <c:v>261.7</c:v>
                </c:pt>
                <c:pt idx="21670">
                  <c:v>261.8</c:v>
                </c:pt>
                <c:pt idx="21671">
                  <c:v>256.3</c:v>
                </c:pt>
                <c:pt idx="21672">
                  <c:v>254.1</c:v>
                </c:pt>
                <c:pt idx="21673">
                  <c:v>259.2</c:v>
                </c:pt>
                <c:pt idx="21674">
                  <c:v>257.89999999999998</c:v>
                </c:pt>
                <c:pt idx="21675">
                  <c:v>256.10000000000002</c:v>
                </c:pt>
                <c:pt idx="21676">
                  <c:v>251.2</c:v>
                </c:pt>
                <c:pt idx="21677">
                  <c:v>245.3</c:v>
                </c:pt>
                <c:pt idx="21678">
                  <c:v>237.3</c:v>
                </c:pt>
                <c:pt idx="21679">
                  <c:v>233.4</c:v>
                </c:pt>
                <c:pt idx="21680">
                  <c:v>221.6</c:v>
                </c:pt>
                <c:pt idx="21681">
                  <c:v>218.3</c:v>
                </c:pt>
                <c:pt idx="21682">
                  <c:v>218.2</c:v>
                </c:pt>
                <c:pt idx="21683">
                  <c:v>214</c:v>
                </c:pt>
                <c:pt idx="21684">
                  <c:v>205.5</c:v>
                </c:pt>
                <c:pt idx="21685">
                  <c:v>203.9</c:v>
                </c:pt>
                <c:pt idx="21686">
                  <c:v>203.6</c:v>
                </c:pt>
                <c:pt idx="21687">
                  <c:v>201.2</c:v>
                </c:pt>
                <c:pt idx="21688">
                  <c:v>200.4</c:v>
                </c:pt>
                <c:pt idx="21689">
                  <c:v>194.2</c:v>
                </c:pt>
                <c:pt idx="21690">
                  <c:v>191.9</c:v>
                </c:pt>
                <c:pt idx="21691">
                  <c:v>191.8</c:v>
                </c:pt>
                <c:pt idx="21692">
                  <c:v>187.7</c:v>
                </c:pt>
                <c:pt idx="21693">
                  <c:v>187.8</c:v>
                </c:pt>
                <c:pt idx="21694">
                  <c:v>178.7</c:v>
                </c:pt>
                <c:pt idx="21695">
                  <c:v>175.4</c:v>
                </c:pt>
                <c:pt idx="21696">
                  <c:v>179.9</c:v>
                </c:pt>
                <c:pt idx="21697">
                  <c:v>177.9</c:v>
                </c:pt>
                <c:pt idx="21698">
                  <c:v>178</c:v>
                </c:pt>
                <c:pt idx="21699">
                  <c:v>174.4</c:v>
                </c:pt>
                <c:pt idx="21700">
                  <c:v>173.3</c:v>
                </c:pt>
                <c:pt idx="21701">
                  <c:v>170.3</c:v>
                </c:pt>
                <c:pt idx="21702">
                  <c:v>170</c:v>
                </c:pt>
                <c:pt idx="21703">
                  <c:v>165.4</c:v>
                </c:pt>
                <c:pt idx="21704">
                  <c:v>167.3</c:v>
                </c:pt>
                <c:pt idx="21705">
                  <c:v>165.5</c:v>
                </c:pt>
                <c:pt idx="21706">
                  <c:v>162.9</c:v>
                </c:pt>
                <c:pt idx="21707">
                  <c:v>164.2</c:v>
                </c:pt>
                <c:pt idx="21708">
                  <c:v>159.5</c:v>
                </c:pt>
                <c:pt idx="21709">
                  <c:v>158.30000000000001</c:v>
                </c:pt>
                <c:pt idx="21710">
                  <c:v>162.6</c:v>
                </c:pt>
                <c:pt idx="21711">
                  <c:v>162.6</c:v>
                </c:pt>
                <c:pt idx="21712">
                  <c:v>160</c:v>
                </c:pt>
                <c:pt idx="21713">
                  <c:v>159.4</c:v>
                </c:pt>
                <c:pt idx="21714">
                  <c:v>158.6</c:v>
                </c:pt>
                <c:pt idx="21715">
                  <c:v>158.6</c:v>
                </c:pt>
                <c:pt idx="21716">
                  <c:v>155.30000000000001</c:v>
                </c:pt>
                <c:pt idx="21717">
                  <c:v>153.1</c:v>
                </c:pt>
                <c:pt idx="21718">
                  <c:v>154.4</c:v>
                </c:pt>
                <c:pt idx="21719">
                  <c:v>153.30000000000001</c:v>
                </c:pt>
                <c:pt idx="21720">
                  <c:v>151.69999999999999</c:v>
                </c:pt>
                <c:pt idx="21721">
                  <c:v>150</c:v>
                </c:pt>
                <c:pt idx="21722">
                  <c:v>151.69999999999999</c:v>
                </c:pt>
                <c:pt idx="21723">
                  <c:v>149.1</c:v>
                </c:pt>
                <c:pt idx="21724">
                  <c:v>147.6</c:v>
                </c:pt>
                <c:pt idx="21725">
                  <c:v>146.1</c:v>
                </c:pt>
                <c:pt idx="21726">
                  <c:v>146.69999999999999</c:v>
                </c:pt>
                <c:pt idx="21727">
                  <c:v>143.19999999999999</c:v>
                </c:pt>
                <c:pt idx="21728">
                  <c:v>143.69999999999999</c:v>
                </c:pt>
                <c:pt idx="21729">
                  <c:v>143.69999999999999</c:v>
                </c:pt>
                <c:pt idx="21730">
                  <c:v>142.1</c:v>
                </c:pt>
                <c:pt idx="21731">
                  <c:v>141.9</c:v>
                </c:pt>
                <c:pt idx="21732">
                  <c:v>142.80000000000001</c:v>
                </c:pt>
                <c:pt idx="21733">
                  <c:v>141.9</c:v>
                </c:pt>
                <c:pt idx="21734">
                  <c:v>142.1</c:v>
                </c:pt>
                <c:pt idx="21735">
                  <c:v>142.69999999999999</c:v>
                </c:pt>
                <c:pt idx="21736">
                  <c:v>135</c:v>
                </c:pt>
                <c:pt idx="21737">
                  <c:v>138.5</c:v>
                </c:pt>
                <c:pt idx="21738">
                  <c:v>141.19999999999999</c:v>
                </c:pt>
                <c:pt idx="21739">
                  <c:v>139.9</c:v>
                </c:pt>
                <c:pt idx="21740">
                  <c:v>141.4</c:v>
                </c:pt>
                <c:pt idx="21741">
                  <c:v>140.80000000000001</c:v>
                </c:pt>
                <c:pt idx="21742">
                  <c:v>141.80000000000001</c:v>
                </c:pt>
                <c:pt idx="21743">
                  <c:v>138</c:v>
                </c:pt>
                <c:pt idx="21744">
                  <c:v>139.80000000000001</c:v>
                </c:pt>
                <c:pt idx="21745">
                  <c:v>138.19999999999999</c:v>
                </c:pt>
                <c:pt idx="21746">
                  <c:v>135.80000000000001</c:v>
                </c:pt>
                <c:pt idx="21747">
                  <c:v>137.19999999999999</c:v>
                </c:pt>
                <c:pt idx="21748">
                  <c:v>139.1</c:v>
                </c:pt>
                <c:pt idx="21749">
                  <c:v>137.80000000000001</c:v>
                </c:pt>
                <c:pt idx="21750">
                  <c:v>137.30000000000001</c:v>
                </c:pt>
                <c:pt idx="21751">
                  <c:v>136</c:v>
                </c:pt>
                <c:pt idx="21752">
                  <c:v>136</c:v>
                </c:pt>
                <c:pt idx="21753">
                  <c:v>138.4</c:v>
                </c:pt>
                <c:pt idx="21754">
                  <c:v>139.80000000000001</c:v>
                </c:pt>
                <c:pt idx="21755">
                  <c:v>138.6</c:v>
                </c:pt>
                <c:pt idx="21756">
                  <c:v>138.80000000000001</c:v>
                </c:pt>
                <c:pt idx="21757">
                  <c:v>138.9</c:v>
                </c:pt>
                <c:pt idx="21758">
                  <c:v>136.69999999999999</c:v>
                </c:pt>
                <c:pt idx="21759">
                  <c:v>134.9</c:v>
                </c:pt>
                <c:pt idx="21760">
                  <c:v>137.80000000000001</c:v>
                </c:pt>
                <c:pt idx="21761">
                  <c:v>135.69999999999999</c:v>
                </c:pt>
                <c:pt idx="21762">
                  <c:v>132.9</c:v>
                </c:pt>
                <c:pt idx="21763">
                  <c:v>134.80000000000001</c:v>
                </c:pt>
                <c:pt idx="21764">
                  <c:v>135.4</c:v>
                </c:pt>
                <c:pt idx="21765">
                  <c:v>134.30000000000001</c:v>
                </c:pt>
                <c:pt idx="21766">
                  <c:v>134</c:v>
                </c:pt>
                <c:pt idx="21767">
                  <c:v>134.6</c:v>
                </c:pt>
                <c:pt idx="21768">
                  <c:v>134.9</c:v>
                </c:pt>
                <c:pt idx="21769">
                  <c:v>135</c:v>
                </c:pt>
                <c:pt idx="21770">
                  <c:v>134.30000000000001</c:v>
                </c:pt>
                <c:pt idx="21771">
                  <c:v>133.9</c:v>
                </c:pt>
                <c:pt idx="21772">
                  <c:v>135.80000000000001</c:v>
                </c:pt>
                <c:pt idx="21773">
                  <c:v>131.6</c:v>
                </c:pt>
                <c:pt idx="21774">
                  <c:v>134.30000000000001</c:v>
                </c:pt>
                <c:pt idx="21775">
                  <c:v>133.80000000000001</c:v>
                </c:pt>
                <c:pt idx="21776">
                  <c:v>133.5</c:v>
                </c:pt>
                <c:pt idx="21777">
                  <c:v>131.30000000000001</c:v>
                </c:pt>
                <c:pt idx="21778">
                  <c:v>131.69999999999999</c:v>
                </c:pt>
                <c:pt idx="21779">
                  <c:v>131.80000000000001</c:v>
                </c:pt>
                <c:pt idx="21780">
                  <c:v>131.30000000000001</c:v>
                </c:pt>
                <c:pt idx="21781">
                  <c:v>126.6</c:v>
                </c:pt>
                <c:pt idx="21782">
                  <c:v>131</c:v>
                </c:pt>
                <c:pt idx="21783">
                  <c:v>131.30000000000001</c:v>
                </c:pt>
                <c:pt idx="21784">
                  <c:v>130.80000000000001</c:v>
                </c:pt>
                <c:pt idx="21785">
                  <c:v>125.8</c:v>
                </c:pt>
                <c:pt idx="21786">
                  <c:v>129.9</c:v>
                </c:pt>
                <c:pt idx="21787">
                  <c:v>123.9</c:v>
                </c:pt>
                <c:pt idx="21788">
                  <c:v>126.3</c:v>
                </c:pt>
                <c:pt idx="21789">
                  <c:v>128.4</c:v>
                </c:pt>
                <c:pt idx="21790">
                  <c:v>126.3</c:v>
                </c:pt>
                <c:pt idx="21791">
                  <c:v>127.7</c:v>
                </c:pt>
                <c:pt idx="21792">
                  <c:v>124.3</c:v>
                </c:pt>
                <c:pt idx="21793">
                  <c:v>120.2</c:v>
                </c:pt>
                <c:pt idx="21794">
                  <c:v>125.9</c:v>
                </c:pt>
                <c:pt idx="21795">
                  <c:v>126.9</c:v>
                </c:pt>
                <c:pt idx="21796">
                  <c:v>127.9</c:v>
                </c:pt>
                <c:pt idx="21797">
                  <c:v>123.3</c:v>
                </c:pt>
                <c:pt idx="21798">
                  <c:v>123.5</c:v>
                </c:pt>
                <c:pt idx="21799">
                  <c:v>125.9</c:v>
                </c:pt>
                <c:pt idx="21800">
                  <c:v>125.9</c:v>
                </c:pt>
                <c:pt idx="21801">
                  <c:v>124.9</c:v>
                </c:pt>
                <c:pt idx="21802">
                  <c:v>125.6</c:v>
                </c:pt>
                <c:pt idx="21803">
                  <c:v>124.3</c:v>
                </c:pt>
                <c:pt idx="21804">
                  <c:v>125.9</c:v>
                </c:pt>
                <c:pt idx="21805">
                  <c:v>125.9</c:v>
                </c:pt>
                <c:pt idx="21806">
                  <c:v>125.1</c:v>
                </c:pt>
                <c:pt idx="21807">
                  <c:v>126.4</c:v>
                </c:pt>
                <c:pt idx="21808">
                  <c:v>126</c:v>
                </c:pt>
                <c:pt idx="21809">
                  <c:v>125.9</c:v>
                </c:pt>
                <c:pt idx="21810">
                  <c:v>125.9</c:v>
                </c:pt>
                <c:pt idx="21811">
                  <c:v>126.7</c:v>
                </c:pt>
                <c:pt idx="21812">
                  <c:v>126.7</c:v>
                </c:pt>
                <c:pt idx="21813">
                  <c:v>126.4</c:v>
                </c:pt>
                <c:pt idx="21814">
                  <c:v>124.3</c:v>
                </c:pt>
                <c:pt idx="21815">
                  <c:v>125.9</c:v>
                </c:pt>
                <c:pt idx="21816">
                  <c:v>125.9</c:v>
                </c:pt>
                <c:pt idx="21817">
                  <c:v>125.9</c:v>
                </c:pt>
                <c:pt idx="21818">
                  <c:v>123.2</c:v>
                </c:pt>
                <c:pt idx="21819">
                  <c:v>119.4</c:v>
                </c:pt>
                <c:pt idx="21820">
                  <c:v>121.5</c:v>
                </c:pt>
                <c:pt idx="21821">
                  <c:v>122.4</c:v>
                </c:pt>
                <c:pt idx="21822">
                  <c:v>120.5</c:v>
                </c:pt>
                <c:pt idx="21823">
                  <c:v>120.9</c:v>
                </c:pt>
                <c:pt idx="21824">
                  <c:v>121.9</c:v>
                </c:pt>
                <c:pt idx="21825">
                  <c:v>119.3</c:v>
                </c:pt>
                <c:pt idx="21826">
                  <c:v>121.2</c:v>
                </c:pt>
                <c:pt idx="21827">
                  <c:v>123.9</c:v>
                </c:pt>
                <c:pt idx="21828">
                  <c:v>122.4</c:v>
                </c:pt>
                <c:pt idx="21829">
                  <c:v>120.1</c:v>
                </c:pt>
                <c:pt idx="21830">
                  <c:v>123.4</c:v>
                </c:pt>
                <c:pt idx="21831">
                  <c:v>120.6</c:v>
                </c:pt>
                <c:pt idx="21832">
                  <c:v>122.2</c:v>
                </c:pt>
                <c:pt idx="21833">
                  <c:v>120</c:v>
                </c:pt>
                <c:pt idx="21834">
                  <c:v>119.1</c:v>
                </c:pt>
                <c:pt idx="21835">
                  <c:v>121.9</c:v>
                </c:pt>
                <c:pt idx="21836">
                  <c:v>121.9</c:v>
                </c:pt>
                <c:pt idx="21837">
                  <c:v>121.9</c:v>
                </c:pt>
                <c:pt idx="21838">
                  <c:v>118.5</c:v>
                </c:pt>
                <c:pt idx="21839">
                  <c:v>120.8</c:v>
                </c:pt>
                <c:pt idx="21840">
                  <c:v>121</c:v>
                </c:pt>
                <c:pt idx="21841">
                  <c:v>121.1</c:v>
                </c:pt>
                <c:pt idx="21842">
                  <c:v>122.5</c:v>
                </c:pt>
                <c:pt idx="21843">
                  <c:v>120.9</c:v>
                </c:pt>
                <c:pt idx="21844">
                  <c:v>119.3</c:v>
                </c:pt>
                <c:pt idx="21845">
                  <c:v>116.6</c:v>
                </c:pt>
                <c:pt idx="21846">
                  <c:v>116.9</c:v>
                </c:pt>
                <c:pt idx="21847">
                  <c:v>119.2</c:v>
                </c:pt>
                <c:pt idx="21848">
                  <c:v>119.8</c:v>
                </c:pt>
                <c:pt idx="21849">
                  <c:v>119</c:v>
                </c:pt>
                <c:pt idx="21850">
                  <c:v>118.1</c:v>
                </c:pt>
                <c:pt idx="21851">
                  <c:v>117.2</c:v>
                </c:pt>
                <c:pt idx="21852">
                  <c:v>115.9</c:v>
                </c:pt>
                <c:pt idx="21853">
                  <c:v>114.8</c:v>
                </c:pt>
                <c:pt idx="21854">
                  <c:v>115.6</c:v>
                </c:pt>
                <c:pt idx="21855">
                  <c:v>114</c:v>
                </c:pt>
                <c:pt idx="21856">
                  <c:v>115.7</c:v>
                </c:pt>
                <c:pt idx="21857">
                  <c:v>115.2</c:v>
                </c:pt>
                <c:pt idx="21858">
                  <c:v>115.5</c:v>
                </c:pt>
                <c:pt idx="21859">
                  <c:v>115.8</c:v>
                </c:pt>
                <c:pt idx="21860">
                  <c:v>116</c:v>
                </c:pt>
                <c:pt idx="21861">
                  <c:v>116</c:v>
                </c:pt>
                <c:pt idx="21862">
                  <c:v>110.9</c:v>
                </c:pt>
                <c:pt idx="21863">
                  <c:v>115.6</c:v>
                </c:pt>
                <c:pt idx="21864">
                  <c:v>114</c:v>
                </c:pt>
                <c:pt idx="21865">
                  <c:v>112.3</c:v>
                </c:pt>
                <c:pt idx="21866">
                  <c:v>114</c:v>
                </c:pt>
                <c:pt idx="21867">
                  <c:v>114</c:v>
                </c:pt>
                <c:pt idx="21868">
                  <c:v>112.3</c:v>
                </c:pt>
                <c:pt idx="21869">
                  <c:v>108</c:v>
                </c:pt>
                <c:pt idx="21870">
                  <c:v>112</c:v>
                </c:pt>
                <c:pt idx="21871">
                  <c:v>110.3</c:v>
                </c:pt>
                <c:pt idx="21872">
                  <c:v>111.8</c:v>
                </c:pt>
                <c:pt idx="21873">
                  <c:v>109.5</c:v>
                </c:pt>
                <c:pt idx="21874">
                  <c:v>109.7</c:v>
                </c:pt>
                <c:pt idx="21875">
                  <c:v>109.4</c:v>
                </c:pt>
                <c:pt idx="21876">
                  <c:v>110.5</c:v>
                </c:pt>
                <c:pt idx="21877">
                  <c:v>110.9</c:v>
                </c:pt>
                <c:pt idx="21878">
                  <c:v>111</c:v>
                </c:pt>
                <c:pt idx="21879">
                  <c:v>110</c:v>
                </c:pt>
                <c:pt idx="21880">
                  <c:v>110.7</c:v>
                </c:pt>
                <c:pt idx="21881">
                  <c:v>109.2</c:v>
                </c:pt>
                <c:pt idx="21882">
                  <c:v>110</c:v>
                </c:pt>
                <c:pt idx="21883">
                  <c:v>110</c:v>
                </c:pt>
                <c:pt idx="21884">
                  <c:v>110</c:v>
                </c:pt>
                <c:pt idx="21885">
                  <c:v>110</c:v>
                </c:pt>
                <c:pt idx="21886">
                  <c:v>109.2</c:v>
                </c:pt>
                <c:pt idx="21887">
                  <c:v>108.6</c:v>
                </c:pt>
                <c:pt idx="21888">
                  <c:v>125.6</c:v>
                </c:pt>
                <c:pt idx="21889">
                  <c:v>160.69999999999999</c:v>
                </c:pt>
                <c:pt idx="21890">
                  <c:v>184.5</c:v>
                </c:pt>
                <c:pt idx="21891">
                  <c:v>198</c:v>
                </c:pt>
                <c:pt idx="21892">
                  <c:v>207.3</c:v>
                </c:pt>
                <c:pt idx="21893">
                  <c:v>211.6</c:v>
                </c:pt>
                <c:pt idx="21894">
                  <c:v>215.4</c:v>
                </c:pt>
                <c:pt idx="21895">
                  <c:v>222.8</c:v>
                </c:pt>
                <c:pt idx="21896">
                  <c:v>227.6</c:v>
                </c:pt>
                <c:pt idx="21897">
                  <c:v>227.9</c:v>
                </c:pt>
                <c:pt idx="21898">
                  <c:v>230.2</c:v>
                </c:pt>
                <c:pt idx="21899">
                  <c:v>234.9</c:v>
                </c:pt>
                <c:pt idx="21900">
                  <c:v>236.5</c:v>
                </c:pt>
                <c:pt idx="21901">
                  <c:v>237.9</c:v>
                </c:pt>
                <c:pt idx="21902">
                  <c:v>239.1</c:v>
                </c:pt>
                <c:pt idx="21903">
                  <c:v>240.4</c:v>
                </c:pt>
                <c:pt idx="21904">
                  <c:v>240</c:v>
                </c:pt>
                <c:pt idx="21905">
                  <c:v>242.5</c:v>
                </c:pt>
                <c:pt idx="21906">
                  <c:v>242.4</c:v>
                </c:pt>
                <c:pt idx="21907">
                  <c:v>243.9</c:v>
                </c:pt>
                <c:pt idx="21908">
                  <c:v>244</c:v>
                </c:pt>
                <c:pt idx="21909">
                  <c:v>244.3</c:v>
                </c:pt>
                <c:pt idx="21910">
                  <c:v>245.5</c:v>
                </c:pt>
                <c:pt idx="21911">
                  <c:v>245.7</c:v>
                </c:pt>
                <c:pt idx="21912">
                  <c:v>244.8</c:v>
                </c:pt>
                <c:pt idx="21913">
                  <c:v>245.7</c:v>
                </c:pt>
                <c:pt idx="21914">
                  <c:v>245.8</c:v>
                </c:pt>
                <c:pt idx="21915">
                  <c:v>245.3</c:v>
                </c:pt>
                <c:pt idx="21916">
                  <c:v>244</c:v>
                </c:pt>
                <c:pt idx="21917">
                  <c:v>242.7</c:v>
                </c:pt>
                <c:pt idx="21918">
                  <c:v>243.4</c:v>
                </c:pt>
                <c:pt idx="21919">
                  <c:v>245.7</c:v>
                </c:pt>
                <c:pt idx="21920">
                  <c:v>246</c:v>
                </c:pt>
                <c:pt idx="21921">
                  <c:v>247.9</c:v>
                </c:pt>
                <c:pt idx="21922">
                  <c:v>238.7</c:v>
                </c:pt>
                <c:pt idx="21923">
                  <c:v>249.4</c:v>
                </c:pt>
                <c:pt idx="21924">
                  <c:v>247.8</c:v>
                </c:pt>
                <c:pt idx="21925">
                  <c:v>249.5</c:v>
                </c:pt>
                <c:pt idx="21926">
                  <c:v>248</c:v>
                </c:pt>
                <c:pt idx="21927">
                  <c:v>247.8</c:v>
                </c:pt>
                <c:pt idx="21928">
                  <c:v>248.5</c:v>
                </c:pt>
                <c:pt idx="21929">
                  <c:v>246.4</c:v>
                </c:pt>
                <c:pt idx="21930">
                  <c:v>243.1</c:v>
                </c:pt>
                <c:pt idx="21931">
                  <c:v>249.4</c:v>
                </c:pt>
                <c:pt idx="21932">
                  <c:v>251</c:v>
                </c:pt>
                <c:pt idx="21933">
                  <c:v>248.9</c:v>
                </c:pt>
                <c:pt idx="21934">
                  <c:v>241.3</c:v>
                </c:pt>
                <c:pt idx="21935">
                  <c:v>246.4</c:v>
                </c:pt>
                <c:pt idx="21936">
                  <c:v>243.7</c:v>
                </c:pt>
                <c:pt idx="21937">
                  <c:v>246.5</c:v>
                </c:pt>
                <c:pt idx="21938">
                  <c:v>248</c:v>
                </c:pt>
                <c:pt idx="21939">
                  <c:v>245.2</c:v>
                </c:pt>
                <c:pt idx="21940">
                  <c:v>244.4</c:v>
                </c:pt>
                <c:pt idx="21941">
                  <c:v>249.6</c:v>
                </c:pt>
                <c:pt idx="21942">
                  <c:v>253.3</c:v>
                </c:pt>
                <c:pt idx="21943">
                  <c:v>249.6</c:v>
                </c:pt>
                <c:pt idx="21944">
                  <c:v>243.2</c:v>
                </c:pt>
                <c:pt idx="21945">
                  <c:v>252.4</c:v>
                </c:pt>
                <c:pt idx="21946">
                  <c:v>254.1</c:v>
                </c:pt>
                <c:pt idx="21947">
                  <c:v>251.6</c:v>
                </c:pt>
                <c:pt idx="21948">
                  <c:v>252.7</c:v>
                </c:pt>
                <c:pt idx="21949">
                  <c:v>251.6</c:v>
                </c:pt>
                <c:pt idx="21950">
                  <c:v>248.2</c:v>
                </c:pt>
                <c:pt idx="21951">
                  <c:v>249.8</c:v>
                </c:pt>
                <c:pt idx="21952">
                  <c:v>241.4</c:v>
                </c:pt>
                <c:pt idx="21953">
                  <c:v>251.2</c:v>
                </c:pt>
                <c:pt idx="21954">
                  <c:v>247.8</c:v>
                </c:pt>
                <c:pt idx="21955">
                  <c:v>248.5</c:v>
                </c:pt>
                <c:pt idx="21956">
                  <c:v>252.4</c:v>
                </c:pt>
                <c:pt idx="21957">
                  <c:v>254.8</c:v>
                </c:pt>
                <c:pt idx="21958">
                  <c:v>252.2</c:v>
                </c:pt>
                <c:pt idx="21959">
                  <c:v>245.2</c:v>
                </c:pt>
                <c:pt idx="21960">
                  <c:v>247.9</c:v>
                </c:pt>
                <c:pt idx="21961">
                  <c:v>250.5</c:v>
                </c:pt>
                <c:pt idx="21962">
                  <c:v>254.6</c:v>
                </c:pt>
                <c:pt idx="21963">
                  <c:v>253.3</c:v>
                </c:pt>
                <c:pt idx="21964">
                  <c:v>248.6</c:v>
                </c:pt>
                <c:pt idx="21965">
                  <c:v>249</c:v>
                </c:pt>
                <c:pt idx="21966">
                  <c:v>253.8</c:v>
                </c:pt>
                <c:pt idx="21967">
                  <c:v>254.6</c:v>
                </c:pt>
                <c:pt idx="21968">
                  <c:v>249.4</c:v>
                </c:pt>
                <c:pt idx="21969">
                  <c:v>245.1</c:v>
                </c:pt>
                <c:pt idx="21970">
                  <c:v>250.7</c:v>
                </c:pt>
                <c:pt idx="21971">
                  <c:v>251.4</c:v>
                </c:pt>
                <c:pt idx="21972">
                  <c:v>246.5</c:v>
                </c:pt>
                <c:pt idx="21973">
                  <c:v>239</c:v>
                </c:pt>
                <c:pt idx="21974">
                  <c:v>250.8</c:v>
                </c:pt>
                <c:pt idx="21975">
                  <c:v>251.3</c:v>
                </c:pt>
                <c:pt idx="21976">
                  <c:v>253.5</c:v>
                </c:pt>
                <c:pt idx="21977">
                  <c:v>251.5</c:v>
                </c:pt>
                <c:pt idx="21978">
                  <c:v>248.9</c:v>
                </c:pt>
                <c:pt idx="21979">
                  <c:v>248.4</c:v>
                </c:pt>
                <c:pt idx="21980">
                  <c:v>247.4</c:v>
                </c:pt>
                <c:pt idx="21981">
                  <c:v>249.8</c:v>
                </c:pt>
                <c:pt idx="21982">
                  <c:v>246.4</c:v>
                </c:pt>
                <c:pt idx="21983">
                  <c:v>246.5</c:v>
                </c:pt>
                <c:pt idx="21984">
                  <c:v>235.9</c:v>
                </c:pt>
                <c:pt idx="21985">
                  <c:v>242.6</c:v>
                </c:pt>
                <c:pt idx="21986">
                  <c:v>244</c:v>
                </c:pt>
                <c:pt idx="21987">
                  <c:v>243.8</c:v>
                </c:pt>
                <c:pt idx="21988">
                  <c:v>243.7</c:v>
                </c:pt>
                <c:pt idx="21989">
                  <c:v>241.1</c:v>
                </c:pt>
                <c:pt idx="21990">
                  <c:v>243.4</c:v>
                </c:pt>
                <c:pt idx="21991">
                  <c:v>242.3</c:v>
                </c:pt>
                <c:pt idx="21992">
                  <c:v>236.7</c:v>
                </c:pt>
                <c:pt idx="21993">
                  <c:v>241.4</c:v>
                </c:pt>
                <c:pt idx="21994">
                  <c:v>242.9</c:v>
                </c:pt>
                <c:pt idx="21995">
                  <c:v>230.4</c:v>
                </c:pt>
                <c:pt idx="21996">
                  <c:v>235.6</c:v>
                </c:pt>
                <c:pt idx="21997">
                  <c:v>238.9</c:v>
                </c:pt>
                <c:pt idx="21998">
                  <c:v>238.5</c:v>
                </c:pt>
                <c:pt idx="21999">
                  <c:v>239.9</c:v>
                </c:pt>
                <c:pt idx="22000">
                  <c:v>237.2</c:v>
                </c:pt>
                <c:pt idx="22001">
                  <c:v>230.5</c:v>
                </c:pt>
                <c:pt idx="22002">
                  <c:v>238.5</c:v>
                </c:pt>
                <c:pt idx="22003">
                  <c:v>239.9</c:v>
                </c:pt>
                <c:pt idx="22004">
                  <c:v>238.9</c:v>
                </c:pt>
                <c:pt idx="22005">
                  <c:v>233.2</c:v>
                </c:pt>
                <c:pt idx="22006">
                  <c:v>236.4</c:v>
                </c:pt>
                <c:pt idx="22007">
                  <c:v>236</c:v>
                </c:pt>
                <c:pt idx="22008">
                  <c:v>233</c:v>
                </c:pt>
                <c:pt idx="22009">
                  <c:v>234.8</c:v>
                </c:pt>
                <c:pt idx="22010">
                  <c:v>236.7</c:v>
                </c:pt>
                <c:pt idx="22011">
                  <c:v>230.2</c:v>
                </c:pt>
                <c:pt idx="22012">
                  <c:v>234.3</c:v>
                </c:pt>
                <c:pt idx="22013">
                  <c:v>236.5</c:v>
                </c:pt>
                <c:pt idx="22014">
                  <c:v>234.4</c:v>
                </c:pt>
                <c:pt idx="22015">
                  <c:v>233.9</c:v>
                </c:pt>
                <c:pt idx="22016">
                  <c:v>233.3</c:v>
                </c:pt>
                <c:pt idx="22017">
                  <c:v>234.9</c:v>
                </c:pt>
                <c:pt idx="22018">
                  <c:v>234.9</c:v>
                </c:pt>
                <c:pt idx="22019">
                  <c:v>232.8</c:v>
                </c:pt>
                <c:pt idx="22020">
                  <c:v>232.5</c:v>
                </c:pt>
                <c:pt idx="22021">
                  <c:v>232.1</c:v>
                </c:pt>
                <c:pt idx="22022">
                  <c:v>231.4</c:v>
                </c:pt>
                <c:pt idx="22023">
                  <c:v>231.9</c:v>
                </c:pt>
                <c:pt idx="22024">
                  <c:v>230.1</c:v>
                </c:pt>
                <c:pt idx="22025">
                  <c:v>233</c:v>
                </c:pt>
                <c:pt idx="22026">
                  <c:v>228.8</c:v>
                </c:pt>
                <c:pt idx="22027">
                  <c:v>230.1</c:v>
                </c:pt>
                <c:pt idx="22028">
                  <c:v>231.2</c:v>
                </c:pt>
                <c:pt idx="22029">
                  <c:v>228.5</c:v>
                </c:pt>
                <c:pt idx="22030">
                  <c:v>231.5</c:v>
                </c:pt>
                <c:pt idx="22031">
                  <c:v>231.2</c:v>
                </c:pt>
                <c:pt idx="22032">
                  <c:v>230.9</c:v>
                </c:pt>
                <c:pt idx="22033">
                  <c:v>230.8</c:v>
                </c:pt>
                <c:pt idx="22034">
                  <c:v>228.6</c:v>
                </c:pt>
                <c:pt idx="22035">
                  <c:v>230.5</c:v>
                </c:pt>
                <c:pt idx="22036">
                  <c:v>220.7</c:v>
                </c:pt>
                <c:pt idx="22037">
                  <c:v>219</c:v>
                </c:pt>
                <c:pt idx="22038">
                  <c:v>223.6</c:v>
                </c:pt>
                <c:pt idx="22039">
                  <c:v>229.1</c:v>
                </c:pt>
                <c:pt idx="22040">
                  <c:v>222.1</c:v>
                </c:pt>
                <c:pt idx="22041">
                  <c:v>227.4</c:v>
                </c:pt>
                <c:pt idx="22042">
                  <c:v>228.3</c:v>
                </c:pt>
                <c:pt idx="22043">
                  <c:v>229</c:v>
                </c:pt>
                <c:pt idx="22044">
                  <c:v>229</c:v>
                </c:pt>
                <c:pt idx="22045">
                  <c:v>229</c:v>
                </c:pt>
                <c:pt idx="22046">
                  <c:v>227.4</c:v>
                </c:pt>
                <c:pt idx="22047">
                  <c:v>229.5</c:v>
                </c:pt>
                <c:pt idx="22048">
                  <c:v>230.8</c:v>
                </c:pt>
                <c:pt idx="22049">
                  <c:v>226.2</c:v>
                </c:pt>
                <c:pt idx="22050">
                  <c:v>227</c:v>
                </c:pt>
                <c:pt idx="22051">
                  <c:v>227.9</c:v>
                </c:pt>
                <c:pt idx="22052">
                  <c:v>228</c:v>
                </c:pt>
                <c:pt idx="22053">
                  <c:v>227.5</c:v>
                </c:pt>
                <c:pt idx="22054">
                  <c:v>226.2</c:v>
                </c:pt>
                <c:pt idx="22055">
                  <c:v>217.6</c:v>
                </c:pt>
                <c:pt idx="22056">
                  <c:v>227</c:v>
                </c:pt>
                <c:pt idx="22057">
                  <c:v>226</c:v>
                </c:pt>
                <c:pt idx="22058">
                  <c:v>227.8</c:v>
                </c:pt>
                <c:pt idx="22059">
                  <c:v>224.4</c:v>
                </c:pt>
                <c:pt idx="22060">
                  <c:v>226.3</c:v>
                </c:pt>
                <c:pt idx="22061">
                  <c:v>224.8</c:v>
                </c:pt>
                <c:pt idx="22062">
                  <c:v>225.6</c:v>
                </c:pt>
                <c:pt idx="22063">
                  <c:v>226.2</c:v>
                </c:pt>
                <c:pt idx="22064">
                  <c:v>223.4</c:v>
                </c:pt>
                <c:pt idx="22065">
                  <c:v>226.1</c:v>
                </c:pt>
                <c:pt idx="22066">
                  <c:v>226.2</c:v>
                </c:pt>
                <c:pt idx="22067">
                  <c:v>224.1</c:v>
                </c:pt>
                <c:pt idx="22068">
                  <c:v>219.2</c:v>
                </c:pt>
                <c:pt idx="22069">
                  <c:v>226.3</c:v>
                </c:pt>
                <c:pt idx="22070">
                  <c:v>223.8</c:v>
                </c:pt>
                <c:pt idx="22071">
                  <c:v>224.6</c:v>
                </c:pt>
                <c:pt idx="22072">
                  <c:v>220.1</c:v>
                </c:pt>
                <c:pt idx="22073">
                  <c:v>215.3</c:v>
                </c:pt>
                <c:pt idx="22074">
                  <c:v>221.3</c:v>
                </c:pt>
                <c:pt idx="22075">
                  <c:v>226</c:v>
                </c:pt>
                <c:pt idx="22076">
                  <c:v>223.2</c:v>
                </c:pt>
                <c:pt idx="22077">
                  <c:v>223</c:v>
                </c:pt>
                <c:pt idx="22078">
                  <c:v>225.4</c:v>
                </c:pt>
                <c:pt idx="22079">
                  <c:v>224</c:v>
                </c:pt>
                <c:pt idx="22080">
                  <c:v>215.4</c:v>
                </c:pt>
                <c:pt idx="22081">
                  <c:v>216</c:v>
                </c:pt>
                <c:pt idx="22082">
                  <c:v>219.2</c:v>
                </c:pt>
                <c:pt idx="22083">
                  <c:v>224.5</c:v>
                </c:pt>
                <c:pt idx="22084">
                  <c:v>221.7</c:v>
                </c:pt>
                <c:pt idx="22085">
                  <c:v>216.3</c:v>
                </c:pt>
                <c:pt idx="22086">
                  <c:v>216.1</c:v>
                </c:pt>
                <c:pt idx="22087">
                  <c:v>222.7</c:v>
                </c:pt>
                <c:pt idx="22088">
                  <c:v>225</c:v>
                </c:pt>
                <c:pt idx="22089">
                  <c:v>221.4</c:v>
                </c:pt>
                <c:pt idx="22090">
                  <c:v>223.2</c:v>
                </c:pt>
                <c:pt idx="22091">
                  <c:v>222.4</c:v>
                </c:pt>
                <c:pt idx="22092">
                  <c:v>223.5</c:v>
                </c:pt>
                <c:pt idx="22093">
                  <c:v>222.2</c:v>
                </c:pt>
                <c:pt idx="22094">
                  <c:v>221.6</c:v>
                </c:pt>
                <c:pt idx="22095">
                  <c:v>223.5</c:v>
                </c:pt>
                <c:pt idx="22096">
                  <c:v>221.4</c:v>
                </c:pt>
                <c:pt idx="22097">
                  <c:v>223.1</c:v>
                </c:pt>
                <c:pt idx="22098">
                  <c:v>221.7</c:v>
                </c:pt>
                <c:pt idx="22099">
                  <c:v>221.5</c:v>
                </c:pt>
                <c:pt idx="22100">
                  <c:v>223.8</c:v>
                </c:pt>
                <c:pt idx="22101">
                  <c:v>223</c:v>
                </c:pt>
                <c:pt idx="22102">
                  <c:v>221.3</c:v>
                </c:pt>
                <c:pt idx="22103">
                  <c:v>224</c:v>
                </c:pt>
                <c:pt idx="22104">
                  <c:v>224</c:v>
                </c:pt>
                <c:pt idx="22105">
                  <c:v>218.1</c:v>
                </c:pt>
                <c:pt idx="22106">
                  <c:v>221.6</c:v>
                </c:pt>
                <c:pt idx="22107">
                  <c:v>223.5</c:v>
                </c:pt>
                <c:pt idx="22108">
                  <c:v>222.2</c:v>
                </c:pt>
                <c:pt idx="22109">
                  <c:v>217.7</c:v>
                </c:pt>
                <c:pt idx="22110">
                  <c:v>221.6</c:v>
                </c:pt>
                <c:pt idx="22111">
                  <c:v>222.2</c:v>
                </c:pt>
                <c:pt idx="22112">
                  <c:v>214.1</c:v>
                </c:pt>
                <c:pt idx="22113">
                  <c:v>220.7</c:v>
                </c:pt>
                <c:pt idx="22114">
                  <c:v>220.5</c:v>
                </c:pt>
                <c:pt idx="22115">
                  <c:v>223.8</c:v>
                </c:pt>
                <c:pt idx="22116">
                  <c:v>221.5</c:v>
                </c:pt>
                <c:pt idx="22117">
                  <c:v>221.8</c:v>
                </c:pt>
                <c:pt idx="22118">
                  <c:v>213.7</c:v>
                </c:pt>
                <c:pt idx="22119">
                  <c:v>220.6</c:v>
                </c:pt>
                <c:pt idx="22120">
                  <c:v>221.1</c:v>
                </c:pt>
                <c:pt idx="22121">
                  <c:v>221.1</c:v>
                </c:pt>
                <c:pt idx="22122">
                  <c:v>221.1</c:v>
                </c:pt>
                <c:pt idx="22123">
                  <c:v>222.8</c:v>
                </c:pt>
                <c:pt idx="22124">
                  <c:v>220.7</c:v>
                </c:pt>
                <c:pt idx="22125">
                  <c:v>217.2</c:v>
                </c:pt>
                <c:pt idx="22126">
                  <c:v>210.6</c:v>
                </c:pt>
                <c:pt idx="22127">
                  <c:v>222.7</c:v>
                </c:pt>
                <c:pt idx="22128">
                  <c:v>222.1</c:v>
                </c:pt>
                <c:pt idx="22129">
                  <c:v>221.4</c:v>
                </c:pt>
                <c:pt idx="22130">
                  <c:v>218</c:v>
                </c:pt>
                <c:pt idx="22131">
                  <c:v>219.5</c:v>
                </c:pt>
                <c:pt idx="22132">
                  <c:v>211.2</c:v>
                </c:pt>
                <c:pt idx="22133">
                  <c:v>218.3</c:v>
                </c:pt>
                <c:pt idx="22134">
                  <c:v>215</c:v>
                </c:pt>
                <c:pt idx="22135">
                  <c:v>216.2</c:v>
                </c:pt>
                <c:pt idx="22136">
                  <c:v>219.9</c:v>
                </c:pt>
                <c:pt idx="22137">
                  <c:v>213.9</c:v>
                </c:pt>
                <c:pt idx="22138">
                  <c:v>219.3</c:v>
                </c:pt>
                <c:pt idx="22139">
                  <c:v>221.2</c:v>
                </c:pt>
                <c:pt idx="22140">
                  <c:v>221</c:v>
                </c:pt>
                <c:pt idx="22141">
                  <c:v>220.1</c:v>
                </c:pt>
                <c:pt idx="22142">
                  <c:v>218.1</c:v>
                </c:pt>
                <c:pt idx="22143">
                  <c:v>217.2</c:v>
                </c:pt>
                <c:pt idx="22144">
                  <c:v>211.6</c:v>
                </c:pt>
                <c:pt idx="22145">
                  <c:v>218.7</c:v>
                </c:pt>
                <c:pt idx="22146">
                  <c:v>216.9</c:v>
                </c:pt>
                <c:pt idx="22147">
                  <c:v>219.9</c:v>
                </c:pt>
                <c:pt idx="22148">
                  <c:v>218.7</c:v>
                </c:pt>
                <c:pt idx="22149">
                  <c:v>217.1</c:v>
                </c:pt>
                <c:pt idx="22150">
                  <c:v>218.8</c:v>
                </c:pt>
                <c:pt idx="22151">
                  <c:v>220.1</c:v>
                </c:pt>
                <c:pt idx="22152">
                  <c:v>220.1</c:v>
                </c:pt>
                <c:pt idx="22153">
                  <c:v>211.5</c:v>
                </c:pt>
                <c:pt idx="22154">
                  <c:v>216.5</c:v>
                </c:pt>
                <c:pt idx="22155">
                  <c:v>218.1</c:v>
                </c:pt>
                <c:pt idx="22156">
                  <c:v>213</c:v>
                </c:pt>
                <c:pt idx="22157">
                  <c:v>220.1</c:v>
                </c:pt>
                <c:pt idx="22158">
                  <c:v>220.1</c:v>
                </c:pt>
                <c:pt idx="22159">
                  <c:v>219.2</c:v>
                </c:pt>
                <c:pt idx="22160">
                  <c:v>218.5</c:v>
                </c:pt>
                <c:pt idx="22161">
                  <c:v>219</c:v>
                </c:pt>
                <c:pt idx="22162">
                  <c:v>219.8</c:v>
                </c:pt>
                <c:pt idx="22163">
                  <c:v>218.3</c:v>
                </c:pt>
                <c:pt idx="22164">
                  <c:v>217</c:v>
                </c:pt>
                <c:pt idx="22165">
                  <c:v>214.3</c:v>
                </c:pt>
                <c:pt idx="22166">
                  <c:v>217.7</c:v>
                </c:pt>
                <c:pt idx="22167">
                  <c:v>217</c:v>
                </c:pt>
                <c:pt idx="22168">
                  <c:v>215</c:v>
                </c:pt>
                <c:pt idx="22169">
                  <c:v>216.9</c:v>
                </c:pt>
                <c:pt idx="22170">
                  <c:v>215.4</c:v>
                </c:pt>
                <c:pt idx="22171">
                  <c:v>218.7</c:v>
                </c:pt>
                <c:pt idx="22172">
                  <c:v>217.9</c:v>
                </c:pt>
                <c:pt idx="22173">
                  <c:v>214</c:v>
                </c:pt>
                <c:pt idx="22174">
                  <c:v>216.3</c:v>
                </c:pt>
                <c:pt idx="22175">
                  <c:v>210.7</c:v>
                </c:pt>
                <c:pt idx="22176">
                  <c:v>215.2</c:v>
                </c:pt>
                <c:pt idx="22177">
                  <c:v>215.4</c:v>
                </c:pt>
                <c:pt idx="22178">
                  <c:v>206.6</c:v>
                </c:pt>
                <c:pt idx="22179">
                  <c:v>206.6</c:v>
                </c:pt>
                <c:pt idx="22180">
                  <c:v>201</c:v>
                </c:pt>
                <c:pt idx="22181">
                  <c:v>194.9</c:v>
                </c:pt>
                <c:pt idx="22182">
                  <c:v>191.2</c:v>
                </c:pt>
                <c:pt idx="22183">
                  <c:v>187.7</c:v>
                </c:pt>
                <c:pt idx="22184">
                  <c:v>181.2</c:v>
                </c:pt>
                <c:pt idx="22185">
                  <c:v>180.8</c:v>
                </c:pt>
                <c:pt idx="22186">
                  <c:v>179.1</c:v>
                </c:pt>
                <c:pt idx="22187">
                  <c:v>175.3</c:v>
                </c:pt>
                <c:pt idx="22188">
                  <c:v>172.4</c:v>
                </c:pt>
                <c:pt idx="22189">
                  <c:v>171.3</c:v>
                </c:pt>
                <c:pt idx="22190">
                  <c:v>169.3</c:v>
                </c:pt>
                <c:pt idx="22191">
                  <c:v>168</c:v>
                </c:pt>
                <c:pt idx="22192">
                  <c:v>165.8</c:v>
                </c:pt>
                <c:pt idx="22193">
                  <c:v>162.80000000000001</c:v>
                </c:pt>
                <c:pt idx="22194">
                  <c:v>163</c:v>
                </c:pt>
                <c:pt idx="22195">
                  <c:v>160</c:v>
                </c:pt>
                <c:pt idx="22196">
                  <c:v>155.6</c:v>
                </c:pt>
                <c:pt idx="22197">
                  <c:v>156.69999999999999</c:v>
                </c:pt>
                <c:pt idx="22198">
                  <c:v>155.9</c:v>
                </c:pt>
                <c:pt idx="22199">
                  <c:v>152.5</c:v>
                </c:pt>
                <c:pt idx="22200">
                  <c:v>150.80000000000001</c:v>
                </c:pt>
                <c:pt idx="22201">
                  <c:v>153.69999999999999</c:v>
                </c:pt>
                <c:pt idx="22202">
                  <c:v>150.30000000000001</c:v>
                </c:pt>
                <c:pt idx="22203">
                  <c:v>150.1</c:v>
                </c:pt>
                <c:pt idx="22204">
                  <c:v>150.19999999999999</c:v>
                </c:pt>
                <c:pt idx="22205">
                  <c:v>146.69999999999999</c:v>
                </c:pt>
                <c:pt idx="22206">
                  <c:v>149.1</c:v>
                </c:pt>
                <c:pt idx="22207">
                  <c:v>150.30000000000001</c:v>
                </c:pt>
                <c:pt idx="22208">
                  <c:v>148.30000000000001</c:v>
                </c:pt>
                <c:pt idx="22209">
                  <c:v>146.19999999999999</c:v>
                </c:pt>
                <c:pt idx="22210">
                  <c:v>144.9</c:v>
                </c:pt>
                <c:pt idx="22211">
                  <c:v>144</c:v>
                </c:pt>
                <c:pt idx="22212">
                  <c:v>142.80000000000001</c:v>
                </c:pt>
                <c:pt idx="22213">
                  <c:v>143</c:v>
                </c:pt>
                <c:pt idx="22214">
                  <c:v>139.6</c:v>
                </c:pt>
                <c:pt idx="22215">
                  <c:v>138.30000000000001</c:v>
                </c:pt>
                <c:pt idx="22216">
                  <c:v>136.9</c:v>
                </c:pt>
                <c:pt idx="22217">
                  <c:v>134.80000000000001</c:v>
                </c:pt>
                <c:pt idx="22218">
                  <c:v>138.30000000000001</c:v>
                </c:pt>
                <c:pt idx="22219">
                  <c:v>136.1</c:v>
                </c:pt>
                <c:pt idx="22220">
                  <c:v>130.6</c:v>
                </c:pt>
                <c:pt idx="22221">
                  <c:v>133.80000000000001</c:v>
                </c:pt>
                <c:pt idx="22222">
                  <c:v>134.69999999999999</c:v>
                </c:pt>
                <c:pt idx="22223">
                  <c:v>131</c:v>
                </c:pt>
                <c:pt idx="22224">
                  <c:v>131.80000000000001</c:v>
                </c:pt>
                <c:pt idx="22225">
                  <c:v>131.80000000000001</c:v>
                </c:pt>
                <c:pt idx="22226">
                  <c:v>130</c:v>
                </c:pt>
                <c:pt idx="22227">
                  <c:v>129.80000000000001</c:v>
                </c:pt>
                <c:pt idx="22228">
                  <c:v>130.6</c:v>
                </c:pt>
                <c:pt idx="22229">
                  <c:v>127.9</c:v>
                </c:pt>
                <c:pt idx="22230">
                  <c:v>128.4</c:v>
                </c:pt>
                <c:pt idx="22231">
                  <c:v>125.5</c:v>
                </c:pt>
                <c:pt idx="22232">
                  <c:v>125.9</c:v>
                </c:pt>
                <c:pt idx="22233">
                  <c:v>125.1</c:v>
                </c:pt>
                <c:pt idx="22234">
                  <c:v>127</c:v>
                </c:pt>
                <c:pt idx="22235">
                  <c:v>127.3</c:v>
                </c:pt>
                <c:pt idx="22236">
                  <c:v>125.9</c:v>
                </c:pt>
                <c:pt idx="22237">
                  <c:v>124.4</c:v>
                </c:pt>
                <c:pt idx="22238">
                  <c:v>125.7</c:v>
                </c:pt>
                <c:pt idx="22239">
                  <c:v>125.9</c:v>
                </c:pt>
                <c:pt idx="22240">
                  <c:v>126</c:v>
                </c:pt>
                <c:pt idx="22241">
                  <c:v>126.3</c:v>
                </c:pt>
                <c:pt idx="22242">
                  <c:v>124.9</c:v>
                </c:pt>
                <c:pt idx="22243">
                  <c:v>125</c:v>
                </c:pt>
                <c:pt idx="22244">
                  <c:v>125.9</c:v>
                </c:pt>
                <c:pt idx="22245">
                  <c:v>125.9</c:v>
                </c:pt>
                <c:pt idx="22246">
                  <c:v>124.2</c:v>
                </c:pt>
                <c:pt idx="22247">
                  <c:v>123.1</c:v>
                </c:pt>
                <c:pt idx="22248">
                  <c:v>123.4</c:v>
                </c:pt>
                <c:pt idx="22249">
                  <c:v>124.6</c:v>
                </c:pt>
                <c:pt idx="22250">
                  <c:v>122.9</c:v>
                </c:pt>
                <c:pt idx="22251">
                  <c:v>123.4</c:v>
                </c:pt>
                <c:pt idx="22252">
                  <c:v>121.4</c:v>
                </c:pt>
                <c:pt idx="22253">
                  <c:v>123.1</c:v>
                </c:pt>
                <c:pt idx="22254">
                  <c:v>122.9</c:v>
                </c:pt>
                <c:pt idx="22255">
                  <c:v>123.6</c:v>
                </c:pt>
                <c:pt idx="22256">
                  <c:v>121.7</c:v>
                </c:pt>
                <c:pt idx="22257">
                  <c:v>121.5</c:v>
                </c:pt>
                <c:pt idx="22258">
                  <c:v>120.2</c:v>
                </c:pt>
                <c:pt idx="22259">
                  <c:v>120.9</c:v>
                </c:pt>
                <c:pt idx="22260">
                  <c:v>120.4</c:v>
                </c:pt>
                <c:pt idx="22261">
                  <c:v>120.8</c:v>
                </c:pt>
                <c:pt idx="22262">
                  <c:v>118.6</c:v>
                </c:pt>
                <c:pt idx="22263">
                  <c:v>118.5</c:v>
                </c:pt>
                <c:pt idx="22264">
                  <c:v>120</c:v>
                </c:pt>
                <c:pt idx="22265">
                  <c:v>119.8</c:v>
                </c:pt>
                <c:pt idx="22266">
                  <c:v>118.4</c:v>
                </c:pt>
                <c:pt idx="22267">
                  <c:v>112.9</c:v>
                </c:pt>
                <c:pt idx="22268">
                  <c:v>118</c:v>
                </c:pt>
                <c:pt idx="22269">
                  <c:v>114.9</c:v>
                </c:pt>
                <c:pt idx="22270">
                  <c:v>115.4</c:v>
                </c:pt>
                <c:pt idx="22271">
                  <c:v>117</c:v>
                </c:pt>
                <c:pt idx="22272">
                  <c:v>118</c:v>
                </c:pt>
                <c:pt idx="22273">
                  <c:v>118.1</c:v>
                </c:pt>
              </c:numCache>
            </c:numRef>
          </c:yVal>
          <c:smooth val="0"/>
        </c:ser>
        <c:ser>
          <c:idx val="2"/>
          <c:order val="1"/>
          <c:tx>
            <c:v>Vehicle Speed</c:v>
          </c:tx>
          <c:spPr>
            <a:ln w="22225">
              <a:solidFill>
                <a:schemeClr val="tx2">
                  <a:lumMod val="60000"/>
                  <a:lumOff val="40000"/>
                </a:schemeClr>
              </a:solidFill>
            </a:ln>
          </c:spPr>
          <c:marker>
            <c:symbol val="none"/>
          </c:marker>
          <c:xVal>
            <c:numRef>
              <c:f>Data!$CS$4:$CS$27000</c:f>
              <c:numCache>
                <c:formatCode>General</c:formatCode>
                <c:ptCount val="26997"/>
                <c:pt idx="0">
                  <c:v>8.0000000000000002E-3</c:v>
                </c:pt>
                <c:pt idx="1">
                  <c:v>1.7000000000000001E-2</c:v>
                </c:pt>
                <c:pt idx="2">
                  <c:v>2.5000000000000001E-2</c:v>
                </c:pt>
                <c:pt idx="3">
                  <c:v>3.3000000000000002E-2</c:v>
                </c:pt>
                <c:pt idx="4">
                  <c:v>4.2000000000000003E-2</c:v>
                </c:pt>
                <c:pt idx="5">
                  <c:v>0.05</c:v>
                </c:pt>
                <c:pt idx="6">
                  <c:v>5.8999999999999997E-2</c:v>
                </c:pt>
                <c:pt idx="7">
                  <c:v>6.7000000000000004E-2</c:v>
                </c:pt>
                <c:pt idx="8">
                  <c:v>7.4999999999999997E-2</c:v>
                </c:pt>
                <c:pt idx="9">
                  <c:v>8.4000000000000005E-2</c:v>
                </c:pt>
                <c:pt idx="10">
                  <c:v>9.1999999999999998E-2</c:v>
                </c:pt>
                <c:pt idx="11">
                  <c:v>0.1</c:v>
                </c:pt>
                <c:pt idx="12">
                  <c:v>0.108</c:v>
                </c:pt>
                <c:pt idx="13">
                  <c:v>0.11600000000000001</c:v>
                </c:pt>
                <c:pt idx="14">
                  <c:v>0.125</c:v>
                </c:pt>
                <c:pt idx="15">
                  <c:v>0.13200000000000001</c:v>
                </c:pt>
                <c:pt idx="16">
                  <c:v>0.14000000000000001</c:v>
                </c:pt>
                <c:pt idx="17">
                  <c:v>0.14799999999999999</c:v>
                </c:pt>
                <c:pt idx="18">
                  <c:v>0.157</c:v>
                </c:pt>
                <c:pt idx="19">
                  <c:v>0.16500000000000001</c:v>
                </c:pt>
                <c:pt idx="20">
                  <c:v>0.17299999999999999</c:v>
                </c:pt>
                <c:pt idx="21">
                  <c:v>0.18099999999999999</c:v>
                </c:pt>
                <c:pt idx="22">
                  <c:v>0.19</c:v>
                </c:pt>
                <c:pt idx="23">
                  <c:v>0.19800000000000001</c:v>
                </c:pt>
                <c:pt idx="24">
                  <c:v>0.20599999999999999</c:v>
                </c:pt>
                <c:pt idx="25">
                  <c:v>0.215</c:v>
                </c:pt>
                <c:pt idx="26">
                  <c:v>0.223</c:v>
                </c:pt>
                <c:pt idx="27">
                  <c:v>0.23100000000000001</c:v>
                </c:pt>
                <c:pt idx="28">
                  <c:v>0.23899999999999999</c:v>
                </c:pt>
                <c:pt idx="29">
                  <c:v>0.248</c:v>
                </c:pt>
                <c:pt idx="30">
                  <c:v>0.25600000000000001</c:v>
                </c:pt>
                <c:pt idx="31">
                  <c:v>0.26500000000000001</c:v>
                </c:pt>
                <c:pt idx="32">
                  <c:v>0.27300000000000002</c:v>
                </c:pt>
                <c:pt idx="33">
                  <c:v>0.28199999999999997</c:v>
                </c:pt>
                <c:pt idx="34">
                  <c:v>0.28999999999999998</c:v>
                </c:pt>
                <c:pt idx="35">
                  <c:v>0.29799999999999999</c:v>
                </c:pt>
                <c:pt idx="36">
                  <c:v>0.30599999999999999</c:v>
                </c:pt>
                <c:pt idx="37">
                  <c:v>0.314</c:v>
                </c:pt>
                <c:pt idx="38">
                  <c:v>0.32300000000000001</c:v>
                </c:pt>
                <c:pt idx="39">
                  <c:v>0.33200000000000002</c:v>
                </c:pt>
                <c:pt idx="40">
                  <c:v>0.34100000000000003</c:v>
                </c:pt>
                <c:pt idx="41">
                  <c:v>0.34899999999999998</c:v>
                </c:pt>
                <c:pt idx="42">
                  <c:v>0.35699999999999998</c:v>
                </c:pt>
                <c:pt idx="43">
                  <c:v>0.36599999999999999</c:v>
                </c:pt>
                <c:pt idx="44">
                  <c:v>0.374</c:v>
                </c:pt>
                <c:pt idx="45">
                  <c:v>0.38200000000000001</c:v>
                </c:pt>
                <c:pt idx="46">
                  <c:v>0.39</c:v>
                </c:pt>
                <c:pt idx="47">
                  <c:v>0.39800000000000002</c:v>
                </c:pt>
                <c:pt idx="48">
                  <c:v>0.40500000000000003</c:v>
                </c:pt>
                <c:pt idx="49">
                  <c:v>0.41199999999999998</c:v>
                </c:pt>
                <c:pt idx="50">
                  <c:v>0.41899999999999998</c:v>
                </c:pt>
                <c:pt idx="51">
                  <c:v>0.42599999999999999</c:v>
                </c:pt>
                <c:pt idx="52">
                  <c:v>0.433</c:v>
                </c:pt>
                <c:pt idx="53">
                  <c:v>0.44</c:v>
                </c:pt>
                <c:pt idx="54">
                  <c:v>0.44700000000000001</c:v>
                </c:pt>
                <c:pt idx="55">
                  <c:v>0.45300000000000001</c:v>
                </c:pt>
                <c:pt idx="56">
                  <c:v>0.46</c:v>
                </c:pt>
                <c:pt idx="57">
                  <c:v>0.46800000000000003</c:v>
                </c:pt>
                <c:pt idx="58">
                  <c:v>0.47599999999999998</c:v>
                </c:pt>
                <c:pt idx="59">
                  <c:v>0.48499999999999999</c:v>
                </c:pt>
                <c:pt idx="60">
                  <c:v>0.49399999999999999</c:v>
                </c:pt>
                <c:pt idx="61">
                  <c:v>0.503</c:v>
                </c:pt>
                <c:pt idx="62">
                  <c:v>0.51100000000000001</c:v>
                </c:pt>
                <c:pt idx="63">
                  <c:v>0.52</c:v>
                </c:pt>
                <c:pt idx="64">
                  <c:v>0.52900000000000003</c:v>
                </c:pt>
                <c:pt idx="65">
                  <c:v>0.53800000000000003</c:v>
                </c:pt>
                <c:pt idx="66">
                  <c:v>0.54700000000000004</c:v>
                </c:pt>
                <c:pt idx="67">
                  <c:v>0.55500000000000005</c:v>
                </c:pt>
                <c:pt idx="68">
                  <c:v>0.56399999999999995</c:v>
                </c:pt>
                <c:pt idx="69">
                  <c:v>0.57299999999999995</c:v>
                </c:pt>
                <c:pt idx="70">
                  <c:v>0.58099999999999996</c:v>
                </c:pt>
                <c:pt idx="71">
                  <c:v>0.59</c:v>
                </c:pt>
                <c:pt idx="72">
                  <c:v>0.59899999999999998</c:v>
                </c:pt>
                <c:pt idx="73">
                  <c:v>0.60699999999999998</c:v>
                </c:pt>
                <c:pt idx="74">
                  <c:v>0.61499999999999999</c:v>
                </c:pt>
                <c:pt idx="75">
                  <c:v>0.624</c:v>
                </c:pt>
                <c:pt idx="76">
                  <c:v>0.63200000000000001</c:v>
                </c:pt>
                <c:pt idx="77">
                  <c:v>0.64</c:v>
                </c:pt>
                <c:pt idx="78">
                  <c:v>0.64900000000000002</c:v>
                </c:pt>
                <c:pt idx="79">
                  <c:v>0.65800000000000003</c:v>
                </c:pt>
                <c:pt idx="80">
                  <c:v>0.66700000000000004</c:v>
                </c:pt>
                <c:pt idx="81">
                  <c:v>0.67500000000000004</c:v>
                </c:pt>
                <c:pt idx="82">
                  <c:v>0.68300000000000005</c:v>
                </c:pt>
                <c:pt idx="83">
                  <c:v>0.69199999999999995</c:v>
                </c:pt>
                <c:pt idx="84">
                  <c:v>0.7</c:v>
                </c:pt>
                <c:pt idx="85">
                  <c:v>0.70799999999999996</c:v>
                </c:pt>
                <c:pt idx="86">
                  <c:v>0.71699999999999997</c:v>
                </c:pt>
                <c:pt idx="87">
                  <c:v>0.72599999999999998</c:v>
                </c:pt>
                <c:pt idx="88">
                  <c:v>0.73399999999999999</c:v>
                </c:pt>
                <c:pt idx="89">
                  <c:v>0.74299999999999999</c:v>
                </c:pt>
                <c:pt idx="90">
                  <c:v>0.751</c:v>
                </c:pt>
                <c:pt idx="91">
                  <c:v>0.76</c:v>
                </c:pt>
                <c:pt idx="92">
                  <c:v>0.76800000000000002</c:v>
                </c:pt>
                <c:pt idx="93">
                  <c:v>0.77600000000000002</c:v>
                </c:pt>
                <c:pt idx="94">
                  <c:v>0.78500000000000003</c:v>
                </c:pt>
                <c:pt idx="95">
                  <c:v>0.79300000000000004</c:v>
                </c:pt>
                <c:pt idx="96">
                  <c:v>0.80100000000000005</c:v>
                </c:pt>
                <c:pt idx="97">
                  <c:v>0.81</c:v>
                </c:pt>
                <c:pt idx="98">
                  <c:v>0.81899999999999995</c:v>
                </c:pt>
                <c:pt idx="99">
                  <c:v>0.82799999999999996</c:v>
                </c:pt>
                <c:pt idx="100">
                  <c:v>0.83599999999999997</c:v>
                </c:pt>
                <c:pt idx="101">
                  <c:v>0.84499999999999997</c:v>
                </c:pt>
                <c:pt idx="102">
                  <c:v>0.85399999999999998</c:v>
                </c:pt>
                <c:pt idx="103">
                  <c:v>0.86299999999999999</c:v>
                </c:pt>
                <c:pt idx="104">
                  <c:v>0.872</c:v>
                </c:pt>
                <c:pt idx="105">
                  <c:v>0.88100000000000001</c:v>
                </c:pt>
                <c:pt idx="106">
                  <c:v>0.89</c:v>
                </c:pt>
                <c:pt idx="107">
                  <c:v>0.89800000000000002</c:v>
                </c:pt>
                <c:pt idx="108">
                  <c:v>0.90700000000000003</c:v>
                </c:pt>
                <c:pt idx="109">
                  <c:v>0.91600000000000004</c:v>
                </c:pt>
                <c:pt idx="110">
                  <c:v>0.92500000000000004</c:v>
                </c:pt>
                <c:pt idx="111">
                  <c:v>0.93400000000000005</c:v>
                </c:pt>
                <c:pt idx="112">
                  <c:v>0.94199999999999995</c:v>
                </c:pt>
                <c:pt idx="113">
                  <c:v>0.95099999999999996</c:v>
                </c:pt>
                <c:pt idx="114">
                  <c:v>0.95899999999999996</c:v>
                </c:pt>
                <c:pt idx="115">
                  <c:v>0.96799999999999997</c:v>
                </c:pt>
                <c:pt idx="116">
                  <c:v>0.97699999999999998</c:v>
                </c:pt>
                <c:pt idx="117">
                  <c:v>0.98599999999999999</c:v>
                </c:pt>
                <c:pt idx="118">
                  <c:v>0.99399999999999999</c:v>
                </c:pt>
                <c:pt idx="119">
                  <c:v>1.0029999999999999</c:v>
                </c:pt>
                <c:pt idx="120">
                  <c:v>1.0109999999999999</c:v>
                </c:pt>
                <c:pt idx="121">
                  <c:v>1.02</c:v>
                </c:pt>
                <c:pt idx="122">
                  <c:v>1.028</c:v>
                </c:pt>
                <c:pt idx="123">
                  <c:v>1.0369999999999999</c:v>
                </c:pt>
                <c:pt idx="124">
                  <c:v>1.0449999999999999</c:v>
                </c:pt>
                <c:pt idx="125">
                  <c:v>1.0529999999999999</c:v>
                </c:pt>
                <c:pt idx="126">
                  <c:v>1.0620000000000001</c:v>
                </c:pt>
                <c:pt idx="127">
                  <c:v>1.07</c:v>
                </c:pt>
                <c:pt idx="128">
                  <c:v>1.079</c:v>
                </c:pt>
                <c:pt idx="129">
                  <c:v>1.087</c:v>
                </c:pt>
                <c:pt idx="130">
                  <c:v>1.095</c:v>
                </c:pt>
                <c:pt idx="131">
                  <c:v>1.1040000000000001</c:v>
                </c:pt>
                <c:pt idx="132">
                  <c:v>1.113</c:v>
                </c:pt>
                <c:pt idx="133">
                  <c:v>1.121</c:v>
                </c:pt>
                <c:pt idx="134">
                  <c:v>1.129</c:v>
                </c:pt>
                <c:pt idx="135">
                  <c:v>1.1379999999999999</c:v>
                </c:pt>
                <c:pt idx="136">
                  <c:v>1.1459999999999999</c:v>
                </c:pt>
                <c:pt idx="137">
                  <c:v>1.1539999999999999</c:v>
                </c:pt>
                <c:pt idx="138">
                  <c:v>1.163</c:v>
                </c:pt>
                <c:pt idx="139">
                  <c:v>1.171</c:v>
                </c:pt>
                <c:pt idx="140">
                  <c:v>1.179</c:v>
                </c:pt>
                <c:pt idx="141">
                  <c:v>1.1879999999999999</c:v>
                </c:pt>
                <c:pt idx="142">
                  <c:v>1.196</c:v>
                </c:pt>
                <c:pt idx="143">
                  <c:v>1.204</c:v>
                </c:pt>
                <c:pt idx="144">
                  <c:v>1.2130000000000001</c:v>
                </c:pt>
                <c:pt idx="145">
                  <c:v>1.2210000000000001</c:v>
                </c:pt>
                <c:pt idx="146">
                  <c:v>1.2290000000000001</c:v>
                </c:pt>
                <c:pt idx="147">
                  <c:v>1.238</c:v>
                </c:pt>
                <c:pt idx="148">
                  <c:v>1.246</c:v>
                </c:pt>
                <c:pt idx="149">
                  <c:v>1.254</c:v>
                </c:pt>
                <c:pt idx="150">
                  <c:v>1.2629999999999999</c:v>
                </c:pt>
                <c:pt idx="151">
                  <c:v>1.2709999999999999</c:v>
                </c:pt>
                <c:pt idx="152">
                  <c:v>1.2789999999999999</c:v>
                </c:pt>
                <c:pt idx="153">
                  <c:v>1.288</c:v>
                </c:pt>
                <c:pt idx="154">
                  <c:v>1.296</c:v>
                </c:pt>
                <c:pt idx="155">
                  <c:v>1.304</c:v>
                </c:pt>
                <c:pt idx="156">
                  <c:v>1.3129999999999999</c:v>
                </c:pt>
                <c:pt idx="157">
                  <c:v>1.321</c:v>
                </c:pt>
                <c:pt idx="158">
                  <c:v>1.33</c:v>
                </c:pt>
                <c:pt idx="159">
                  <c:v>1.3380000000000001</c:v>
                </c:pt>
                <c:pt idx="160">
                  <c:v>1.3460000000000001</c:v>
                </c:pt>
                <c:pt idx="161">
                  <c:v>1.355</c:v>
                </c:pt>
                <c:pt idx="162">
                  <c:v>1.363</c:v>
                </c:pt>
                <c:pt idx="163">
                  <c:v>1.371</c:v>
                </c:pt>
                <c:pt idx="164">
                  <c:v>1.38</c:v>
                </c:pt>
                <c:pt idx="165">
                  <c:v>1.3879999999999999</c:v>
                </c:pt>
                <c:pt idx="166">
                  <c:v>1.3959999999999999</c:v>
                </c:pt>
                <c:pt idx="167">
                  <c:v>1.405</c:v>
                </c:pt>
                <c:pt idx="168">
                  <c:v>1.413</c:v>
                </c:pt>
                <c:pt idx="169">
                  <c:v>1.421</c:v>
                </c:pt>
                <c:pt idx="170">
                  <c:v>1.43</c:v>
                </c:pt>
                <c:pt idx="171">
                  <c:v>1.4379999999999999</c:v>
                </c:pt>
                <c:pt idx="172">
                  <c:v>1.446</c:v>
                </c:pt>
                <c:pt idx="173">
                  <c:v>1.4530000000000001</c:v>
                </c:pt>
                <c:pt idx="174">
                  <c:v>1.4610000000000001</c:v>
                </c:pt>
                <c:pt idx="175">
                  <c:v>1.4690000000000001</c:v>
                </c:pt>
                <c:pt idx="176">
                  <c:v>1.478</c:v>
                </c:pt>
                <c:pt idx="177">
                  <c:v>1.486</c:v>
                </c:pt>
                <c:pt idx="178">
                  <c:v>1.494</c:v>
                </c:pt>
                <c:pt idx="179">
                  <c:v>1.502</c:v>
                </c:pt>
                <c:pt idx="180">
                  <c:v>1.5109999999999999</c:v>
                </c:pt>
                <c:pt idx="181">
                  <c:v>1.5189999999999999</c:v>
                </c:pt>
                <c:pt idx="182">
                  <c:v>1.5269999999999999</c:v>
                </c:pt>
                <c:pt idx="183">
                  <c:v>1.5349999999999999</c:v>
                </c:pt>
                <c:pt idx="184">
                  <c:v>1.544</c:v>
                </c:pt>
                <c:pt idx="185">
                  <c:v>1.552</c:v>
                </c:pt>
                <c:pt idx="186">
                  <c:v>1.56</c:v>
                </c:pt>
                <c:pt idx="187">
                  <c:v>1.569</c:v>
                </c:pt>
                <c:pt idx="188">
                  <c:v>1.577</c:v>
                </c:pt>
                <c:pt idx="189">
                  <c:v>1.585</c:v>
                </c:pt>
                <c:pt idx="190">
                  <c:v>1.5940000000000001</c:v>
                </c:pt>
                <c:pt idx="191">
                  <c:v>1.603</c:v>
                </c:pt>
                <c:pt idx="192">
                  <c:v>1.6120000000000001</c:v>
                </c:pt>
                <c:pt idx="193">
                  <c:v>1.621</c:v>
                </c:pt>
                <c:pt idx="194">
                  <c:v>1.629</c:v>
                </c:pt>
                <c:pt idx="195">
                  <c:v>1.637</c:v>
                </c:pt>
                <c:pt idx="196">
                  <c:v>1.6459999999999999</c:v>
                </c:pt>
                <c:pt idx="197">
                  <c:v>1.655</c:v>
                </c:pt>
                <c:pt idx="198">
                  <c:v>1.6639999999999999</c:v>
                </c:pt>
                <c:pt idx="199">
                  <c:v>1.673</c:v>
                </c:pt>
                <c:pt idx="200">
                  <c:v>1.6819999999999999</c:v>
                </c:pt>
                <c:pt idx="201">
                  <c:v>1.69</c:v>
                </c:pt>
                <c:pt idx="202">
                  <c:v>1.6990000000000001</c:v>
                </c:pt>
                <c:pt idx="203">
                  <c:v>1.708</c:v>
                </c:pt>
                <c:pt idx="204">
                  <c:v>1.7170000000000001</c:v>
                </c:pt>
                <c:pt idx="205">
                  <c:v>1.726</c:v>
                </c:pt>
                <c:pt idx="206">
                  <c:v>1.7350000000000001</c:v>
                </c:pt>
                <c:pt idx="207">
                  <c:v>1.744</c:v>
                </c:pt>
                <c:pt idx="208">
                  <c:v>1.752</c:v>
                </c:pt>
                <c:pt idx="209">
                  <c:v>1.7609999999999999</c:v>
                </c:pt>
                <c:pt idx="210">
                  <c:v>1.7689999999999999</c:v>
                </c:pt>
                <c:pt idx="211">
                  <c:v>1.778</c:v>
                </c:pt>
                <c:pt idx="212">
                  <c:v>1.786</c:v>
                </c:pt>
                <c:pt idx="213">
                  <c:v>1.794</c:v>
                </c:pt>
                <c:pt idx="214">
                  <c:v>1.8029999999999999</c:v>
                </c:pt>
                <c:pt idx="215">
                  <c:v>1.8109999999999999</c:v>
                </c:pt>
                <c:pt idx="216">
                  <c:v>1.819</c:v>
                </c:pt>
                <c:pt idx="217">
                  <c:v>1.8280000000000001</c:v>
                </c:pt>
                <c:pt idx="218">
                  <c:v>1.8360000000000001</c:v>
                </c:pt>
                <c:pt idx="219">
                  <c:v>1.8440000000000001</c:v>
                </c:pt>
                <c:pt idx="220">
                  <c:v>1.853</c:v>
                </c:pt>
                <c:pt idx="221">
                  <c:v>1.861</c:v>
                </c:pt>
                <c:pt idx="222">
                  <c:v>1.87</c:v>
                </c:pt>
                <c:pt idx="223">
                  <c:v>1.8779999999999999</c:v>
                </c:pt>
                <c:pt idx="224">
                  <c:v>1.8859999999999999</c:v>
                </c:pt>
                <c:pt idx="225">
                  <c:v>1.895</c:v>
                </c:pt>
                <c:pt idx="226">
                  <c:v>1.903</c:v>
                </c:pt>
                <c:pt idx="227">
                  <c:v>1.911</c:v>
                </c:pt>
                <c:pt idx="228">
                  <c:v>1.92</c:v>
                </c:pt>
                <c:pt idx="229">
                  <c:v>1.9279999999999999</c:v>
                </c:pt>
                <c:pt idx="230">
                  <c:v>1.9359999999999999</c:v>
                </c:pt>
                <c:pt idx="231">
                  <c:v>1.9450000000000001</c:v>
                </c:pt>
                <c:pt idx="232">
                  <c:v>1.9530000000000001</c:v>
                </c:pt>
                <c:pt idx="233">
                  <c:v>1.9610000000000001</c:v>
                </c:pt>
                <c:pt idx="234">
                  <c:v>1.97</c:v>
                </c:pt>
                <c:pt idx="235">
                  <c:v>1.978</c:v>
                </c:pt>
                <c:pt idx="236">
                  <c:v>1.986</c:v>
                </c:pt>
                <c:pt idx="237">
                  <c:v>1.9950000000000001</c:v>
                </c:pt>
                <c:pt idx="238">
                  <c:v>2.0030000000000001</c:v>
                </c:pt>
                <c:pt idx="239">
                  <c:v>2.0110000000000001</c:v>
                </c:pt>
                <c:pt idx="240">
                  <c:v>2.0190000000000001</c:v>
                </c:pt>
                <c:pt idx="241">
                  <c:v>2.0270000000000001</c:v>
                </c:pt>
                <c:pt idx="242">
                  <c:v>2.0350000000000001</c:v>
                </c:pt>
                <c:pt idx="243">
                  <c:v>2.0430000000000001</c:v>
                </c:pt>
                <c:pt idx="244">
                  <c:v>2.0510000000000002</c:v>
                </c:pt>
                <c:pt idx="245">
                  <c:v>2.0579999999999998</c:v>
                </c:pt>
                <c:pt idx="246">
                  <c:v>2.0659999999999998</c:v>
                </c:pt>
                <c:pt idx="247">
                  <c:v>2.0739999999999998</c:v>
                </c:pt>
                <c:pt idx="248">
                  <c:v>2.0819999999999999</c:v>
                </c:pt>
                <c:pt idx="249">
                  <c:v>2.09</c:v>
                </c:pt>
                <c:pt idx="250">
                  <c:v>2.097</c:v>
                </c:pt>
                <c:pt idx="251">
                  <c:v>2.105</c:v>
                </c:pt>
                <c:pt idx="252">
                  <c:v>2.113</c:v>
                </c:pt>
                <c:pt idx="253">
                  <c:v>2.121</c:v>
                </c:pt>
                <c:pt idx="254">
                  <c:v>2.129</c:v>
                </c:pt>
                <c:pt idx="255">
                  <c:v>2.1360000000000001</c:v>
                </c:pt>
                <c:pt idx="256">
                  <c:v>2.1440000000000001</c:v>
                </c:pt>
                <c:pt idx="257">
                  <c:v>2.1520000000000001</c:v>
                </c:pt>
                <c:pt idx="258">
                  <c:v>2.16</c:v>
                </c:pt>
                <c:pt idx="259">
                  <c:v>2.1669999999999998</c:v>
                </c:pt>
                <c:pt idx="260">
                  <c:v>2.1749999999999998</c:v>
                </c:pt>
                <c:pt idx="261">
                  <c:v>2.1829999999999998</c:v>
                </c:pt>
                <c:pt idx="262">
                  <c:v>2.1909999999999998</c:v>
                </c:pt>
                <c:pt idx="263">
                  <c:v>2.1989999999999998</c:v>
                </c:pt>
                <c:pt idx="264">
                  <c:v>2.206</c:v>
                </c:pt>
                <c:pt idx="265">
                  <c:v>2.214</c:v>
                </c:pt>
                <c:pt idx="266">
                  <c:v>2.222</c:v>
                </c:pt>
                <c:pt idx="267">
                  <c:v>2.23</c:v>
                </c:pt>
                <c:pt idx="268">
                  <c:v>2.238</c:v>
                </c:pt>
                <c:pt idx="269">
                  <c:v>2.2450000000000001</c:v>
                </c:pt>
                <c:pt idx="270">
                  <c:v>2.2530000000000001</c:v>
                </c:pt>
                <c:pt idx="271">
                  <c:v>2.2610000000000001</c:v>
                </c:pt>
                <c:pt idx="272">
                  <c:v>2.2690000000000001</c:v>
                </c:pt>
                <c:pt idx="273">
                  <c:v>2.2759999999999998</c:v>
                </c:pt>
                <c:pt idx="274">
                  <c:v>2.2839999999999998</c:v>
                </c:pt>
                <c:pt idx="275">
                  <c:v>2.2919999999999998</c:v>
                </c:pt>
                <c:pt idx="276">
                  <c:v>2.2999999999999998</c:v>
                </c:pt>
                <c:pt idx="277">
                  <c:v>2.3079999999999998</c:v>
                </c:pt>
                <c:pt idx="278">
                  <c:v>2.3149999999999999</c:v>
                </c:pt>
                <c:pt idx="279">
                  <c:v>2.323</c:v>
                </c:pt>
                <c:pt idx="280">
                  <c:v>2.331</c:v>
                </c:pt>
                <c:pt idx="281">
                  <c:v>2.339</c:v>
                </c:pt>
                <c:pt idx="282">
                  <c:v>2.347</c:v>
                </c:pt>
                <c:pt idx="283">
                  <c:v>2.3540000000000001</c:v>
                </c:pt>
                <c:pt idx="284">
                  <c:v>2.3620000000000001</c:v>
                </c:pt>
                <c:pt idx="285">
                  <c:v>2.37</c:v>
                </c:pt>
                <c:pt idx="286">
                  <c:v>2.3780000000000001</c:v>
                </c:pt>
                <c:pt idx="287">
                  <c:v>2.3860000000000001</c:v>
                </c:pt>
                <c:pt idx="288">
                  <c:v>2.3929999999999998</c:v>
                </c:pt>
                <c:pt idx="289">
                  <c:v>2.4009999999999998</c:v>
                </c:pt>
                <c:pt idx="290">
                  <c:v>2.4089999999999998</c:v>
                </c:pt>
                <c:pt idx="291">
                  <c:v>2.4169999999999998</c:v>
                </c:pt>
                <c:pt idx="292">
                  <c:v>2.4249999999999998</c:v>
                </c:pt>
                <c:pt idx="293">
                  <c:v>2.4319999999999999</c:v>
                </c:pt>
                <c:pt idx="294">
                  <c:v>2.44</c:v>
                </c:pt>
                <c:pt idx="295">
                  <c:v>2.448</c:v>
                </c:pt>
                <c:pt idx="296">
                  <c:v>2.456</c:v>
                </c:pt>
                <c:pt idx="297">
                  <c:v>2.4630000000000001</c:v>
                </c:pt>
                <c:pt idx="298">
                  <c:v>2.4710000000000001</c:v>
                </c:pt>
                <c:pt idx="299">
                  <c:v>2.4790000000000001</c:v>
                </c:pt>
                <c:pt idx="300">
                  <c:v>2.4860000000000002</c:v>
                </c:pt>
                <c:pt idx="301">
                  <c:v>2.4940000000000002</c:v>
                </c:pt>
                <c:pt idx="302">
                  <c:v>2.5019999999999998</c:v>
                </c:pt>
                <c:pt idx="303">
                  <c:v>2.5099999999999998</c:v>
                </c:pt>
                <c:pt idx="304">
                  <c:v>2.5169999999999999</c:v>
                </c:pt>
                <c:pt idx="305">
                  <c:v>2.5249999999999999</c:v>
                </c:pt>
                <c:pt idx="306">
                  <c:v>2.5329999999999999</c:v>
                </c:pt>
                <c:pt idx="307">
                  <c:v>2.5409999999999999</c:v>
                </c:pt>
                <c:pt idx="308">
                  <c:v>2.5489999999999999</c:v>
                </c:pt>
                <c:pt idx="309">
                  <c:v>2.556</c:v>
                </c:pt>
                <c:pt idx="310">
                  <c:v>2.5640000000000001</c:v>
                </c:pt>
                <c:pt idx="311">
                  <c:v>2.5720000000000001</c:v>
                </c:pt>
                <c:pt idx="312">
                  <c:v>2.58</c:v>
                </c:pt>
                <c:pt idx="313">
                  <c:v>2.5880000000000001</c:v>
                </c:pt>
                <c:pt idx="314">
                  <c:v>2.5950000000000002</c:v>
                </c:pt>
                <c:pt idx="315">
                  <c:v>2.6030000000000002</c:v>
                </c:pt>
                <c:pt idx="316">
                  <c:v>2.61</c:v>
                </c:pt>
                <c:pt idx="317">
                  <c:v>2.6179999999999999</c:v>
                </c:pt>
                <c:pt idx="318">
                  <c:v>2.6259999999999999</c:v>
                </c:pt>
                <c:pt idx="319">
                  <c:v>2.6339999999999999</c:v>
                </c:pt>
                <c:pt idx="320">
                  <c:v>2.641</c:v>
                </c:pt>
                <c:pt idx="321">
                  <c:v>2.649</c:v>
                </c:pt>
                <c:pt idx="322">
                  <c:v>2.6560000000000001</c:v>
                </c:pt>
                <c:pt idx="323">
                  <c:v>2.6640000000000001</c:v>
                </c:pt>
                <c:pt idx="324">
                  <c:v>2.6709999999999998</c:v>
                </c:pt>
                <c:pt idx="325">
                  <c:v>2.6789999999999998</c:v>
                </c:pt>
                <c:pt idx="326">
                  <c:v>2.6859999999999999</c:v>
                </c:pt>
                <c:pt idx="327">
                  <c:v>2.694</c:v>
                </c:pt>
                <c:pt idx="328">
                  <c:v>2.7010000000000001</c:v>
                </c:pt>
                <c:pt idx="329">
                  <c:v>2.7080000000000002</c:v>
                </c:pt>
                <c:pt idx="330">
                  <c:v>2.7149999999999999</c:v>
                </c:pt>
                <c:pt idx="331">
                  <c:v>2.7229999999999999</c:v>
                </c:pt>
                <c:pt idx="332">
                  <c:v>2.7309999999999999</c:v>
                </c:pt>
                <c:pt idx="333">
                  <c:v>2.7389999999999999</c:v>
                </c:pt>
                <c:pt idx="334">
                  <c:v>2.746</c:v>
                </c:pt>
                <c:pt idx="335">
                  <c:v>2.754</c:v>
                </c:pt>
                <c:pt idx="336">
                  <c:v>2.762</c:v>
                </c:pt>
                <c:pt idx="337">
                  <c:v>2.77</c:v>
                </c:pt>
                <c:pt idx="338">
                  <c:v>2.778</c:v>
                </c:pt>
                <c:pt idx="339">
                  <c:v>2.7850000000000001</c:v>
                </c:pt>
                <c:pt idx="340">
                  <c:v>2.7930000000000001</c:v>
                </c:pt>
                <c:pt idx="341">
                  <c:v>2.8010000000000002</c:v>
                </c:pt>
                <c:pt idx="342">
                  <c:v>2.8090000000000002</c:v>
                </c:pt>
                <c:pt idx="343">
                  <c:v>2.8170000000000002</c:v>
                </c:pt>
                <c:pt idx="344">
                  <c:v>2.8239999999999998</c:v>
                </c:pt>
                <c:pt idx="345">
                  <c:v>2.8319999999999999</c:v>
                </c:pt>
                <c:pt idx="346">
                  <c:v>2.84</c:v>
                </c:pt>
                <c:pt idx="347">
                  <c:v>2.8479999999999999</c:v>
                </c:pt>
                <c:pt idx="348">
                  <c:v>2.8559999999999999</c:v>
                </c:pt>
                <c:pt idx="349">
                  <c:v>2.863</c:v>
                </c:pt>
                <c:pt idx="350">
                  <c:v>2.871</c:v>
                </c:pt>
                <c:pt idx="351">
                  <c:v>2.879</c:v>
                </c:pt>
                <c:pt idx="352">
                  <c:v>2.887</c:v>
                </c:pt>
                <c:pt idx="353">
                  <c:v>2.8940000000000001</c:v>
                </c:pt>
                <c:pt idx="354">
                  <c:v>2.9020000000000001</c:v>
                </c:pt>
                <c:pt idx="355">
                  <c:v>2.91</c:v>
                </c:pt>
                <c:pt idx="356">
                  <c:v>2.9180000000000001</c:v>
                </c:pt>
                <c:pt idx="357">
                  <c:v>2.9260000000000002</c:v>
                </c:pt>
                <c:pt idx="358">
                  <c:v>2.9329999999999998</c:v>
                </c:pt>
                <c:pt idx="359">
                  <c:v>2.9409999999999998</c:v>
                </c:pt>
                <c:pt idx="360">
                  <c:v>2.9489999999999998</c:v>
                </c:pt>
                <c:pt idx="361">
                  <c:v>2.956</c:v>
                </c:pt>
                <c:pt idx="362">
                  <c:v>2.9630000000000001</c:v>
                </c:pt>
                <c:pt idx="363">
                  <c:v>2.9710000000000001</c:v>
                </c:pt>
                <c:pt idx="364">
                  <c:v>2.9780000000000002</c:v>
                </c:pt>
                <c:pt idx="365">
                  <c:v>2.9849999999999999</c:v>
                </c:pt>
                <c:pt idx="366">
                  <c:v>2.992</c:v>
                </c:pt>
                <c:pt idx="367">
                  <c:v>3</c:v>
                </c:pt>
                <c:pt idx="368">
                  <c:v>3.0070000000000001</c:v>
                </c:pt>
                <c:pt idx="369">
                  <c:v>3.0139999999999998</c:v>
                </c:pt>
                <c:pt idx="370">
                  <c:v>3.0209999999999999</c:v>
                </c:pt>
                <c:pt idx="371">
                  <c:v>3.028</c:v>
                </c:pt>
                <c:pt idx="372">
                  <c:v>3.036</c:v>
                </c:pt>
                <c:pt idx="373">
                  <c:v>3.0430000000000001</c:v>
                </c:pt>
                <c:pt idx="374">
                  <c:v>3.05</c:v>
                </c:pt>
                <c:pt idx="375">
                  <c:v>3.0569999999999999</c:v>
                </c:pt>
                <c:pt idx="376">
                  <c:v>3.0649999999999999</c:v>
                </c:pt>
                <c:pt idx="377">
                  <c:v>3.0720000000000001</c:v>
                </c:pt>
                <c:pt idx="378">
                  <c:v>3.0790000000000002</c:v>
                </c:pt>
                <c:pt idx="379">
                  <c:v>3.0859999999999999</c:v>
                </c:pt>
                <c:pt idx="380">
                  <c:v>3.0939999999999999</c:v>
                </c:pt>
                <c:pt idx="381">
                  <c:v>3.101</c:v>
                </c:pt>
                <c:pt idx="382">
                  <c:v>3.1080000000000001</c:v>
                </c:pt>
                <c:pt idx="383">
                  <c:v>3.1150000000000002</c:v>
                </c:pt>
                <c:pt idx="384">
                  <c:v>3.1219999999999999</c:v>
                </c:pt>
                <c:pt idx="385">
                  <c:v>3.13</c:v>
                </c:pt>
                <c:pt idx="386">
                  <c:v>3.137</c:v>
                </c:pt>
                <c:pt idx="387">
                  <c:v>3.1440000000000001</c:v>
                </c:pt>
                <c:pt idx="388">
                  <c:v>3.1509999999999998</c:v>
                </c:pt>
                <c:pt idx="389">
                  <c:v>3.1589999999999998</c:v>
                </c:pt>
                <c:pt idx="390">
                  <c:v>3.1659999999999999</c:v>
                </c:pt>
                <c:pt idx="391">
                  <c:v>3.173</c:v>
                </c:pt>
                <c:pt idx="392">
                  <c:v>3.18</c:v>
                </c:pt>
                <c:pt idx="393">
                  <c:v>3.1880000000000002</c:v>
                </c:pt>
                <c:pt idx="394">
                  <c:v>3.1949999999999998</c:v>
                </c:pt>
                <c:pt idx="395">
                  <c:v>3.202</c:v>
                </c:pt>
                <c:pt idx="396">
                  <c:v>3.2090000000000001</c:v>
                </c:pt>
                <c:pt idx="397">
                  <c:v>3.2170000000000001</c:v>
                </c:pt>
                <c:pt idx="398">
                  <c:v>3.2240000000000002</c:v>
                </c:pt>
                <c:pt idx="399">
                  <c:v>3.2309999999999999</c:v>
                </c:pt>
                <c:pt idx="400">
                  <c:v>3.238</c:v>
                </c:pt>
                <c:pt idx="401">
                  <c:v>3.2450000000000001</c:v>
                </c:pt>
                <c:pt idx="402">
                  <c:v>3.2530000000000001</c:v>
                </c:pt>
                <c:pt idx="403">
                  <c:v>3.26</c:v>
                </c:pt>
                <c:pt idx="404">
                  <c:v>3.2669999999999999</c:v>
                </c:pt>
                <c:pt idx="405">
                  <c:v>3.274</c:v>
                </c:pt>
                <c:pt idx="406">
                  <c:v>3.282</c:v>
                </c:pt>
                <c:pt idx="407">
                  <c:v>3.2890000000000001</c:v>
                </c:pt>
                <c:pt idx="408">
                  <c:v>3.2959999999999998</c:v>
                </c:pt>
                <c:pt idx="409">
                  <c:v>3.3029999999999999</c:v>
                </c:pt>
                <c:pt idx="410">
                  <c:v>3.31</c:v>
                </c:pt>
                <c:pt idx="411">
                  <c:v>3.3170000000000002</c:v>
                </c:pt>
                <c:pt idx="412">
                  <c:v>3.3239999999999998</c:v>
                </c:pt>
                <c:pt idx="413">
                  <c:v>3.331</c:v>
                </c:pt>
                <c:pt idx="414">
                  <c:v>3.3380000000000001</c:v>
                </c:pt>
                <c:pt idx="415">
                  <c:v>3.3460000000000001</c:v>
                </c:pt>
                <c:pt idx="416">
                  <c:v>3.3519999999999999</c:v>
                </c:pt>
                <c:pt idx="417">
                  <c:v>3.359</c:v>
                </c:pt>
                <c:pt idx="418">
                  <c:v>3.3660000000000001</c:v>
                </c:pt>
                <c:pt idx="419">
                  <c:v>3.3730000000000002</c:v>
                </c:pt>
                <c:pt idx="420">
                  <c:v>3.38</c:v>
                </c:pt>
                <c:pt idx="421">
                  <c:v>3.387</c:v>
                </c:pt>
                <c:pt idx="422">
                  <c:v>3.3940000000000001</c:v>
                </c:pt>
                <c:pt idx="423">
                  <c:v>3.4009999999999998</c:v>
                </c:pt>
                <c:pt idx="424">
                  <c:v>3.4079999999999999</c:v>
                </c:pt>
                <c:pt idx="425">
                  <c:v>3.415</c:v>
                </c:pt>
                <c:pt idx="426">
                  <c:v>3.4220000000000002</c:v>
                </c:pt>
                <c:pt idx="427">
                  <c:v>3.4289999999999998</c:v>
                </c:pt>
                <c:pt idx="428">
                  <c:v>3.4359999999999999</c:v>
                </c:pt>
                <c:pt idx="429">
                  <c:v>3.444</c:v>
                </c:pt>
                <c:pt idx="430">
                  <c:v>3.4510000000000001</c:v>
                </c:pt>
                <c:pt idx="431">
                  <c:v>3.4580000000000002</c:v>
                </c:pt>
                <c:pt idx="432">
                  <c:v>3.4649999999999999</c:v>
                </c:pt>
                <c:pt idx="433">
                  <c:v>3.4710000000000001</c:v>
                </c:pt>
                <c:pt idx="434">
                  <c:v>3.4780000000000002</c:v>
                </c:pt>
                <c:pt idx="435">
                  <c:v>3.4849999999999999</c:v>
                </c:pt>
                <c:pt idx="436">
                  <c:v>3.492</c:v>
                </c:pt>
                <c:pt idx="437">
                  <c:v>3.4990000000000001</c:v>
                </c:pt>
                <c:pt idx="438">
                  <c:v>3.5070000000000001</c:v>
                </c:pt>
                <c:pt idx="439">
                  <c:v>3.5150000000000001</c:v>
                </c:pt>
                <c:pt idx="440">
                  <c:v>3.5219999999999998</c:v>
                </c:pt>
                <c:pt idx="441">
                  <c:v>3.53</c:v>
                </c:pt>
                <c:pt idx="442">
                  <c:v>3.5379999999999998</c:v>
                </c:pt>
                <c:pt idx="443">
                  <c:v>3.5449999999999999</c:v>
                </c:pt>
                <c:pt idx="444">
                  <c:v>3.5529999999999999</c:v>
                </c:pt>
                <c:pt idx="445">
                  <c:v>3.5609999999999999</c:v>
                </c:pt>
                <c:pt idx="446">
                  <c:v>3.5680000000000001</c:v>
                </c:pt>
                <c:pt idx="447">
                  <c:v>3.5750000000000002</c:v>
                </c:pt>
                <c:pt idx="448">
                  <c:v>3.5830000000000002</c:v>
                </c:pt>
                <c:pt idx="449">
                  <c:v>3.5910000000000002</c:v>
                </c:pt>
                <c:pt idx="450">
                  <c:v>3.5990000000000002</c:v>
                </c:pt>
                <c:pt idx="451">
                  <c:v>3.6059999999999999</c:v>
                </c:pt>
                <c:pt idx="452">
                  <c:v>3.6139999999999999</c:v>
                </c:pt>
                <c:pt idx="453">
                  <c:v>3.6219999999999999</c:v>
                </c:pt>
                <c:pt idx="454">
                  <c:v>3.63</c:v>
                </c:pt>
                <c:pt idx="455">
                  <c:v>3.6379999999999999</c:v>
                </c:pt>
                <c:pt idx="456">
                  <c:v>3.645</c:v>
                </c:pt>
                <c:pt idx="457">
                  <c:v>3.6539999999999999</c:v>
                </c:pt>
                <c:pt idx="458">
                  <c:v>3.6619999999999999</c:v>
                </c:pt>
                <c:pt idx="459">
                  <c:v>3.67</c:v>
                </c:pt>
                <c:pt idx="460">
                  <c:v>3.6779999999999999</c:v>
                </c:pt>
                <c:pt idx="461">
                  <c:v>3.6869999999999998</c:v>
                </c:pt>
                <c:pt idx="462">
                  <c:v>3.6949999999999998</c:v>
                </c:pt>
                <c:pt idx="463">
                  <c:v>3.7029999999999998</c:v>
                </c:pt>
                <c:pt idx="464">
                  <c:v>3.7109999999999999</c:v>
                </c:pt>
                <c:pt idx="465">
                  <c:v>3.7189999999999999</c:v>
                </c:pt>
                <c:pt idx="466">
                  <c:v>3.726</c:v>
                </c:pt>
                <c:pt idx="467">
                  <c:v>3.734</c:v>
                </c:pt>
                <c:pt idx="468">
                  <c:v>3.742</c:v>
                </c:pt>
                <c:pt idx="469">
                  <c:v>3.75</c:v>
                </c:pt>
                <c:pt idx="470">
                  <c:v>3.758</c:v>
                </c:pt>
                <c:pt idx="471">
                  <c:v>3.7650000000000001</c:v>
                </c:pt>
                <c:pt idx="472">
                  <c:v>3.7730000000000001</c:v>
                </c:pt>
                <c:pt idx="473">
                  <c:v>3.7810000000000001</c:v>
                </c:pt>
                <c:pt idx="474">
                  <c:v>3.7890000000000001</c:v>
                </c:pt>
                <c:pt idx="475">
                  <c:v>3.7970000000000002</c:v>
                </c:pt>
                <c:pt idx="476">
                  <c:v>3.8039999999999998</c:v>
                </c:pt>
                <c:pt idx="477">
                  <c:v>3.8119999999999998</c:v>
                </c:pt>
                <c:pt idx="478">
                  <c:v>3.82</c:v>
                </c:pt>
                <c:pt idx="479">
                  <c:v>3.8279999999999998</c:v>
                </c:pt>
                <c:pt idx="480">
                  <c:v>3.8359999999999999</c:v>
                </c:pt>
                <c:pt idx="481">
                  <c:v>3.843</c:v>
                </c:pt>
                <c:pt idx="482">
                  <c:v>3.851</c:v>
                </c:pt>
                <c:pt idx="483">
                  <c:v>3.859</c:v>
                </c:pt>
                <c:pt idx="484">
                  <c:v>3.867</c:v>
                </c:pt>
                <c:pt idx="485">
                  <c:v>3.875</c:v>
                </c:pt>
                <c:pt idx="486">
                  <c:v>3.8820000000000001</c:v>
                </c:pt>
                <c:pt idx="487">
                  <c:v>3.89</c:v>
                </c:pt>
                <c:pt idx="488">
                  <c:v>3.8980000000000001</c:v>
                </c:pt>
                <c:pt idx="489">
                  <c:v>3.9049999999999998</c:v>
                </c:pt>
                <c:pt idx="490">
                  <c:v>3.9119999999999999</c:v>
                </c:pt>
                <c:pt idx="491">
                  <c:v>3.919</c:v>
                </c:pt>
                <c:pt idx="492">
                  <c:v>3.9260000000000002</c:v>
                </c:pt>
                <c:pt idx="493">
                  <c:v>3.9329999999999998</c:v>
                </c:pt>
                <c:pt idx="494">
                  <c:v>3.94</c:v>
                </c:pt>
                <c:pt idx="495">
                  <c:v>3.948</c:v>
                </c:pt>
                <c:pt idx="496">
                  <c:v>3.9550000000000001</c:v>
                </c:pt>
                <c:pt idx="497">
                  <c:v>3.9609999999999999</c:v>
                </c:pt>
                <c:pt idx="498">
                  <c:v>3.968</c:v>
                </c:pt>
                <c:pt idx="499">
                  <c:v>3.9750000000000001</c:v>
                </c:pt>
                <c:pt idx="500">
                  <c:v>3.9830000000000001</c:v>
                </c:pt>
                <c:pt idx="501">
                  <c:v>3.99</c:v>
                </c:pt>
                <c:pt idx="502">
                  <c:v>3.9969999999999999</c:v>
                </c:pt>
                <c:pt idx="503">
                  <c:v>4.0030000000000001</c:v>
                </c:pt>
                <c:pt idx="504">
                  <c:v>4.01</c:v>
                </c:pt>
                <c:pt idx="505">
                  <c:v>4.0170000000000003</c:v>
                </c:pt>
                <c:pt idx="506">
                  <c:v>4.024</c:v>
                </c:pt>
                <c:pt idx="507">
                  <c:v>4.0309999999999997</c:v>
                </c:pt>
                <c:pt idx="508">
                  <c:v>4.0369999999999999</c:v>
                </c:pt>
                <c:pt idx="509">
                  <c:v>4.0449999999999999</c:v>
                </c:pt>
                <c:pt idx="510">
                  <c:v>4.0510000000000002</c:v>
                </c:pt>
                <c:pt idx="511">
                  <c:v>4.0579999999999998</c:v>
                </c:pt>
                <c:pt idx="512">
                  <c:v>4.0650000000000004</c:v>
                </c:pt>
                <c:pt idx="513">
                  <c:v>4.0709999999999997</c:v>
                </c:pt>
                <c:pt idx="514">
                  <c:v>4.0780000000000003</c:v>
                </c:pt>
                <c:pt idx="515">
                  <c:v>4.085</c:v>
                </c:pt>
                <c:pt idx="516">
                  <c:v>4.0910000000000002</c:v>
                </c:pt>
                <c:pt idx="517">
                  <c:v>4.0979999999999999</c:v>
                </c:pt>
                <c:pt idx="518">
                  <c:v>4.1050000000000004</c:v>
                </c:pt>
                <c:pt idx="519">
                  <c:v>4.1120000000000001</c:v>
                </c:pt>
                <c:pt idx="520">
                  <c:v>4.1180000000000003</c:v>
                </c:pt>
                <c:pt idx="521">
                  <c:v>4.125</c:v>
                </c:pt>
                <c:pt idx="522">
                  <c:v>4.1319999999999997</c:v>
                </c:pt>
                <c:pt idx="523">
                  <c:v>4.1379999999999999</c:v>
                </c:pt>
                <c:pt idx="524">
                  <c:v>4.1449999999999996</c:v>
                </c:pt>
                <c:pt idx="525">
                  <c:v>4.1520000000000001</c:v>
                </c:pt>
                <c:pt idx="526">
                  <c:v>4.1580000000000004</c:v>
                </c:pt>
                <c:pt idx="527">
                  <c:v>4.165</c:v>
                </c:pt>
                <c:pt idx="528">
                  <c:v>4.1719999999999997</c:v>
                </c:pt>
                <c:pt idx="529">
                  <c:v>4.1779999999999999</c:v>
                </c:pt>
                <c:pt idx="530">
                  <c:v>4.1849999999999996</c:v>
                </c:pt>
                <c:pt idx="531">
                  <c:v>4.1920000000000002</c:v>
                </c:pt>
                <c:pt idx="532">
                  <c:v>4.1980000000000004</c:v>
                </c:pt>
                <c:pt idx="533">
                  <c:v>4.2050000000000001</c:v>
                </c:pt>
                <c:pt idx="534">
                  <c:v>4.2119999999999997</c:v>
                </c:pt>
                <c:pt idx="535">
                  <c:v>4.218</c:v>
                </c:pt>
                <c:pt idx="536">
                  <c:v>4.2249999999999996</c:v>
                </c:pt>
                <c:pt idx="537">
                  <c:v>4.2320000000000002</c:v>
                </c:pt>
                <c:pt idx="538">
                  <c:v>4.2380000000000004</c:v>
                </c:pt>
                <c:pt idx="539">
                  <c:v>4.2450000000000001</c:v>
                </c:pt>
                <c:pt idx="540">
                  <c:v>4.2530000000000001</c:v>
                </c:pt>
                <c:pt idx="541">
                  <c:v>4.2629999999999999</c:v>
                </c:pt>
                <c:pt idx="542">
                  <c:v>4.2729999999999997</c:v>
                </c:pt>
                <c:pt idx="543">
                  <c:v>4.2839999999999998</c:v>
                </c:pt>
                <c:pt idx="544">
                  <c:v>4.2949999999999999</c:v>
                </c:pt>
                <c:pt idx="545">
                  <c:v>4.3040000000000003</c:v>
                </c:pt>
                <c:pt idx="546">
                  <c:v>4.3129999999999997</c:v>
                </c:pt>
                <c:pt idx="547">
                  <c:v>4.3239999999999998</c:v>
                </c:pt>
                <c:pt idx="548">
                  <c:v>4.3330000000000002</c:v>
                </c:pt>
                <c:pt idx="549">
                  <c:v>4.343</c:v>
                </c:pt>
                <c:pt idx="550">
                  <c:v>4.3520000000000003</c:v>
                </c:pt>
                <c:pt idx="551">
                  <c:v>4.3620000000000001</c:v>
                </c:pt>
                <c:pt idx="552">
                  <c:v>4.3730000000000002</c:v>
                </c:pt>
                <c:pt idx="553">
                  <c:v>4.3849999999999998</c:v>
                </c:pt>
                <c:pt idx="554">
                  <c:v>4.3959999999999999</c:v>
                </c:pt>
                <c:pt idx="555">
                  <c:v>4.4059999999999997</c:v>
                </c:pt>
                <c:pt idx="556">
                  <c:v>4.4160000000000004</c:v>
                </c:pt>
                <c:pt idx="557">
                  <c:v>4.4260000000000002</c:v>
                </c:pt>
                <c:pt idx="558">
                  <c:v>4.4370000000000003</c:v>
                </c:pt>
                <c:pt idx="559">
                  <c:v>4.4470000000000001</c:v>
                </c:pt>
                <c:pt idx="560">
                  <c:v>4.4560000000000004</c:v>
                </c:pt>
                <c:pt idx="561">
                  <c:v>4.468</c:v>
                </c:pt>
                <c:pt idx="562">
                  <c:v>4.4800000000000004</c:v>
                </c:pt>
                <c:pt idx="563">
                  <c:v>4.492</c:v>
                </c:pt>
                <c:pt idx="564">
                  <c:v>4.5019999999999998</c:v>
                </c:pt>
                <c:pt idx="565">
                  <c:v>4.5129999999999999</c:v>
                </c:pt>
                <c:pt idx="566">
                  <c:v>4.5220000000000002</c:v>
                </c:pt>
                <c:pt idx="567">
                  <c:v>4.5330000000000004</c:v>
                </c:pt>
                <c:pt idx="568">
                  <c:v>4.5430000000000001</c:v>
                </c:pt>
                <c:pt idx="569">
                  <c:v>4.5510000000000002</c:v>
                </c:pt>
                <c:pt idx="570">
                  <c:v>4.5579999999999998</c:v>
                </c:pt>
                <c:pt idx="571">
                  <c:v>4.5659999999999998</c:v>
                </c:pt>
                <c:pt idx="572">
                  <c:v>4.5739999999999998</c:v>
                </c:pt>
                <c:pt idx="573">
                  <c:v>4.5830000000000002</c:v>
                </c:pt>
                <c:pt idx="574">
                  <c:v>4.5919999999999996</c:v>
                </c:pt>
                <c:pt idx="575">
                  <c:v>4.6020000000000003</c:v>
                </c:pt>
                <c:pt idx="576">
                  <c:v>4.6159999999999997</c:v>
                </c:pt>
                <c:pt idx="577">
                  <c:v>4.6459999999999999</c:v>
                </c:pt>
                <c:pt idx="578">
                  <c:v>4.6890000000000001</c:v>
                </c:pt>
                <c:pt idx="579">
                  <c:v>4.7329999999999997</c:v>
                </c:pt>
                <c:pt idx="580">
                  <c:v>4.7770000000000001</c:v>
                </c:pt>
                <c:pt idx="581">
                  <c:v>4.8159999999999998</c:v>
                </c:pt>
                <c:pt idx="582">
                  <c:v>4.851</c:v>
                </c:pt>
                <c:pt idx="583">
                  <c:v>4.8929999999999998</c:v>
                </c:pt>
                <c:pt idx="584">
                  <c:v>4.9359999999999999</c:v>
                </c:pt>
                <c:pt idx="585">
                  <c:v>4.9859999999999998</c:v>
                </c:pt>
                <c:pt idx="586">
                  <c:v>5.048</c:v>
                </c:pt>
                <c:pt idx="587">
                  <c:v>5.1109999999999998</c:v>
                </c:pt>
                <c:pt idx="588">
                  <c:v>5.173</c:v>
                </c:pt>
                <c:pt idx="589">
                  <c:v>5.2370000000000001</c:v>
                </c:pt>
                <c:pt idx="590">
                  <c:v>5.2949999999999999</c:v>
                </c:pt>
                <c:pt idx="591">
                  <c:v>5.319</c:v>
                </c:pt>
                <c:pt idx="592">
                  <c:v>5.32</c:v>
                </c:pt>
                <c:pt idx="593">
                  <c:v>5.33</c:v>
                </c:pt>
                <c:pt idx="594">
                  <c:v>5.3650000000000002</c:v>
                </c:pt>
                <c:pt idx="595">
                  <c:v>5.4039999999999999</c:v>
                </c:pt>
                <c:pt idx="596">
                  <c:v>5.4480000000000004</c:v>
                </c:pt>
                <c:pt idx="597">
                  <c:v>5.4980000000000002</c:v>
                </c:pt>
                <c:pt idx="598">
                  <c:v>5.5490000000000004</c:v>
                </c:pt>
                <c:pt idx="599">
                  <c:v>5.5960000000000001</c:v>
                </c:pt>
                <c:pt idx="600">
                  <c:v>5.63</c:v>
                </c:pt>
                <c:pt idx="601">
                  <c:v>5.6589999999999998</c:v>
                </c:pt>
                <c:pt idx="602">
                  <c:v>5.6790000000000003</c:v>
                </c:pt>
                <c:pt idx="603">
                  <c:v>5.6879999999999997</c:v>
                </c:pt>
                <c:pt idx="604">
                  <c:v>5.6950000000000003</c:v>
                </c:pt>
                <c:pt idx="605">
                  <c:v>5.7039999999999997</c:v>
                </c:pt>
                <c:pt idx="606">
                  <c:v>5.7119999999999997</c:v>
                </c:pt>
                <c:pt idx="607">
                  <c:v>5.7229999999999999</c:v>
                </c:pt>
                <c:pt idx="608">
                  <c:v>5.7430000000000003</c:v>
                </c:pt>
                <c:pt idx="609">
                  <c:v>5.7930000000000001</c:v>
                </c:pt>
                <c:pt idx="610">
                  <c:v>5.8639999999999999</c:v>
                </c:pt>
                <c:pt idx="611">
                  <c:v>5.9260000000000002</c:v>
                </c:pt>
                <c:pt idx="612">
                  <c:v>5.9770000000000003</c:v>
                </c:pt>
                <c:pt idx="613">
                  <c:v>6.01</c:v>
                </c:pt>
                <c:pt idx="614">
                  <c:v>6.0430000000000001</c:v>
                </c:pt>
                <c:pt idx="615">
                  <c:v>6.0549999999999997</c:v>
                </c:pt>
                <c:pt idx="616">
                  <c:v>6.0609999999999999</c:v>
                </c:pt>
                <c:pt idx="617">
                  <c:v>6.0679999999999996</c:v>
                </c:pt>
                <c:pt idx="618">
                  <c:v>6.0759999999999996</c:v>
                </c:pt>
                <c:pt idx="619">
                  <c:v>6.0860000000000003</c:v>
                </c:pt>
                <c:pt idx="620">
                  <c:v>6.0960000000000001</c:v>
                </c:pt>
                <c:pt idx="621">
                  <c:v>6.1050000000000004</c:v>
                </c:pt>
                <c:pt idx="622">
                  <c:v>6.1150000000000002</c:v>
                </c:pt>
                <c:pt idx="623">
                  <c:v>6.1269999999999998</c:v>
                </c:pt>
                <c:pt idx="624">
                  <c:v>6.1379999999999999</c:v>
                </c:pt>
                <c:pt idx="625">
                  <c:v>6.1479999999999997</c:v>
                </c:pt>
                <c:pt idx="626">
                  <c:v>6.1580000000000004</c:v>
                </c:pt>
                <c:pt idx="627">
                  <c:v>6.1680000000000001</c:v>
                </c:pt>
                <c:pt idx="628">
                  <c:v>6.1769999999999996</c:v>
                </c:pt>
                <c:pt idx="629">
                  <c:v>6.1859999999999999</c:v>
                </c:pt>
                <c:pt idx="630">
                  <c:v>6.1950000000000003</c:v>
                </c:pt>
                <c:pt idx="631">
                  <c:v>6.2030000000000003</c:v>
                </c:pt>
                <c:pt idx="632">
                  <c:v>6.2119999999999997</c:v>
                </c:pt>
                <c:pt idx="633">
                  <c:v>6.2210000000000001</c:v>
                </c:pt>
                <c:pt idx="634">
                  <c:v>6.2290000000000001</c:v>
                </c:pt>
                <c:pt idx="635">
                  <c:v>6.2380000000000004</c:v>
                </c:pt>
                <c:pt idx="636">
                  <c:v>6.2469999999999999</c:v>
                </c:pt>
                <c:pt idx="637">
                  <c:v>6.2549999999999999</c:v>
                </c:pt>
                <c:pt idx="638">
                  <c:v>6.2640000000000002</c:v>
                </c:pt>
                <c:pt idx="639">
                  <c:v>6.2729999999999997</c:v>
                </c:pt>
                <c:pt idx="640">
                  <c:v>6.2809999999999997</c:v>
                </c:pt>
                <c:pt idx="641">
                  <c:v>6.29</c:v>
                </c:pt>
                <c:pt idx="642">
                  <c:v>6.298</c:v>
                </c:pt>
                <c:pt idx="643">
                  <c:v>6.3070000000000004</c:v>
                </c:pt>
                <c:pt idx="644">
                  <c:v>6.3159999999999998</c:v>
                </c:pt>
                <c:pt idx="645">
                  <c:v>6.3250000000000002</c:v>
                </c:pt>
                <c:pt idx="646">
                  <c:v>6.3339999999999996</c:v>
                </c:pt>
                <c:pt idx="647">
                  <c:v>6.343</c:v>
                </c:pt>
                <c:pt idx="648">
                  <c:v>6.351</c:v>
                </c:pt>
                <c:pt idx="649">
                  <c:v>6.36</c:v>
                </c:pt>
                <c:pt idx="650">
                  <c:v>6.3680000000000003</c:v>
                </c:pt>
                <c:pt idx="651">
                  <c:v>6.3769999999999998</c:v>
                </c:pt>
                <c:pt idx="652">
                  <c:v>6.3860000000000001</c:v>
                </c:pt>
                <c:pt idx="653">
                  <c:v>6.3949999999999996</c:v>
                </c:pt>
                <c:pt idx="654">
                  <c:v>6.4059999999999997</c:v>
                </c:pt>
                <c:pt idx="655">
                  <c:v>6.4169999999999998</c:v>
                </c:pt>
                <c:pt idx="656">
                  <c:v>6.4279999999999999</c:v>
                </c:pt>
                <c:pt idx="657">
                  <c:v>6.4379999999999997</c:v>
                </c:pt>
                <c:pt idx="658">
                  <c:v>6.4480000000000004</c:v>
                </c:pt>
                <c:pt idx="659">
                  <c:v>6.4589999999999996</c:v>
                </c:pt>
                <c:pt idx="660">
                  <c:v>6.47</c:v>
                </c:pt>
                <c:pt idx="661">
                  <c:v>6.4809999999999999</c:v>
                </c:pt>
                <c:pt idx="662">
                  <c:v>6.4909999999999997</c:v>
                </c:pt>
                <c:pt idx="663">
                  <c:v>6.5010000000000003</c:v>
                </c:pt>
                <c:pt idx="664">
                  <c:v>6.5119999999999996</c:v>
                </c:pt>
                <c:pt idx="665">
                  <c:v>6.5220000000000002</c:v>
                </c:pt>
                <c:pt idx="666">
                  <c:v>6.5330000000000004</c:v>
                </c:pt>
                <c:pt idx="667">
                  <c:v>6.5449999999999999</c:v>
                </c:pt>
                <c:pt idx="668">
                  <c:v>6.5549999999999997</c:v>
                </c:pt>
                <c:pt idx="669">
                  <c:v>6.5659999999999998</c:v>
                </c:pt>
                <c:pt idx="670">
                  <c:v>6.5759999999999996</c:v>
                </c:pt>
                <c:pt idx="671">
                  <c:v>6.5869999999999997</c:v>
                </c:pt>
                <c:pt idx="672">
                  <c:v>6.5979999999999999</c:v>
                </c:pt>
                <c:pt idx="673">
                  <c:v>6.6079999999999997</c:v>
                </c:pt>
                <c:pt idx="674">
                  <c:v>6.6180000000000003</c:v>
                </c:pt>
                <c:pt idx="675">
                  <c:v>6.6280000000000001</c:v>
                </c:pt>
                <c:pt idx="676">
                  <c:v>6.6369999999999996</c:v>
                </c:pt>
                <c:pt idx="677">
                  <c:v>6.6470000000000002</c:v>
                </c:pt>
                <c:pt idx="678">
                  <c:v>6.6559999999999997</c:v>
                </c:pt>
                <c:pt idx="679">
                  <c:v>6.6660000000000004</c:v>
                </c:pt>
                <c:pt idx="680">
                  <c:v>6.6760000000000002</c:v>
                </c:pt>
                <c:pt idx="681">
                  <c:v>6.6859999999999999</c:v>
                </c:pt>
                <c:pt idx="682">
                  <c:v>6.6950000000000003</c:v>
                </c:pt>
                <c:pt idx="683">
                  <c:v>6.7050000000000001</c:v>
                </c:pt>
                <c:pt idx="684">
                  <c:v>6.7140000000000004</c:v>
                </c:pt>
                <c:pt idx="685">
                  <c:v>6.7249999999999996</c:v>
                </c:pt>
                <c:pt idx="686">
                  <c:v>6.7350000000000003</c:v>
                </c:pt>
                <c:pt idx="687">
                  <c:v>6.7450000000000001</c:v>
                </c:pt>
                <c:pt idx="688">
                  <c:v>6.7539999999999996</c:v>
                </c:pt>
                <c:pt idx="689">
                  <c:v>6.7629999999999999</c:v>
                </c:pt>
                <c:pt idx="690">
                  <c:v>6.7720000000000002</c:v>
                </c:pt>
                <c:pt idx="691">
                  <c:v>6.78</c:v>
                </c:pt>
                <c:pt idx="692">
                  <c:v>6.7889999999999997</c:v>
                </c:pt>
                <c:pt idx="693">
                  <c:v>6.798</c:v>
                </c:pt>
                <c:pt idx="694">
                  <c:v>6.8070000000000004</c:v>
                </c:pt>
                <c:pt idx="695">
                  <c:v>6.8159999999999998</c:v>
                </c:pt>
                <c:pt idx="696">
                  <c:v>6.8259999999999996</c:v>
                </c:pt>
                <c:pt idx="697">
                  <c:v>6.835</c:v>
                </c:pt>
                <c:pt idx="698">
                  <c:v>6.8449999999999998</c:v>
                </c:pt>
                <c:pt idx="699">
                  <c:v>6.8540000000000001</c:v>
                </c:pt>
                <c:pt idx="700">
                  <c:v>6.8639999999999999</c:v>
                </c:pt>
                <c:pt idx="701">
                  <c:v>6.8730000000000002</c:v>
                </c:pt>
                <c:pt idx="702">
                  <c:v>6.883</c:v>
                </c:pt>
                <c:pt idx="703">
                  <c:v>6.8920000000000003</c:v>
                </c:pt>
                <c:pt idx="704">
                  <c:v>6.9020000000000001</c:v>
                </c:pt>
                <c:pt idx="705">
                  <c:v>6.9119999999999999</c:v>
                </c:pt>
                <c:pt idx="706">
                  <c:v>6.92</c:v>
                </c:pt>
                <c:pt idx="707">
                  <c:v>6.9290000000000003</c:v>
                </c:pt>
                <c:pt idx="708">
                  <c:v>6.9390000000000001</c:v>
                </c:pt>
                <c:pt idx="709">
                  <c:v>6.9489999999999998</c:v>
                </c:pt>
                <c:pt idx="710">
                  <c:v>6.9580000000000002</c:v>
                </c:pt>
                <c:pt idx="711">
                  <c:v>6.968</c:v>
                </c:pt>
                <c:pt idx="712">
                  <c:v>6.9770000000000003</c:v>
                </c:pt>
                <c:pt idx="713">
                  <c:v>6.9859999999999998</c:v>
                </c:pt>
                <c:pt idx="714">
                  <c:v>6.9950000000000001</c:v>
                </c:pt>
                <c:pt idx="715">
                  <c:v>7.0049999999999999</c:v>
                </c:pt>
                <c:pt idx="716">
                  <c:v>7.0140000000000002</c:v>
                </c:pt>
                <c:pt idx="717">
                  <c:v>7.0229999999999997</c:v>
                </c:pt>
                <c:pt idx="718">
                  <c:v>7.0330000000000004</c:v>
                </c:pt>
                <c:pt idx="719">
                  <c:v>7.0419999999999998</c:v>
                </c:pt>
                <c:pt idx="720">
                  <c:v>7.0510000000000002</c:v>
                </c:pt>
                <c:pt idx="721">
                  <c:v>7.06</c:v>
                </c:pt>
                <c:pt idx="722">
                  <c:v>7.0679999999999996</c:v>
                </c:pt>
                <c:pt idx="723">
                  <c:v>7.077</c:v>
                </c:pt>
                <c:pt idx="724">
                  <c:v>7.085</c:v>
                </c:pt>
                <c:pt idx="725">
                  <c:v>7.093</c:v>
                </c:pt>
                <c:pt idx="726">
                  <c:v>7.1020000000000003</c:v>
                </c:pt>
                <c:pt idx="727">
                  <c:v>7.11</c:v>
                </c:pt>
                <c:pt idx="728">
                  <c:v>7.1180000000000003</c:v>
                </c:pt>
                <c:pt idx="729">
                  <c:v>7.1260000000000003</c:v>
                </c:pt>
                <c:pt idx="730">
                  <c:v>7.1349999999999998</c:v>
                </c:pt>
                <c:pt idx="731">
                  <c:v>7.1429999999999998</c:v>
                </c:pt>
                <c:pt idx="732">
                  <c:v>7.1509999999999998</c:v>
                </c:pt>
                <c:pt idx="733">
                  <c:v>7.1589999999999998</c:v>
                </c:pt>
                <c:pt idx="734">
                  <c:v>7.1680000000000001</c:v>
                </c:pt>
                <c:pt idx="735">
                  <c:v>7.1760000000000002</c:v>
                </c:pt>
                <c:pt idx="736">
                  <c:v>7.1840000000000002</c:v>
                </c:pt>
                <c:pt idx="737">
                  <c:v>7.1909999999999998</c:v>
                </c:pt>
                <c:pt idx="738">
                  <c:v>7.2</c:v>
                </c:pt>
                <c:pt idx="739">
                  <c:v>7.2080000000000002</c:v>
                </c:pt>
                <c:pt idx="740">
                  <c:v>7.2160000000000002</c:v>
                </c:pt>
                <c:pt idx="741">
                  <c:v>7.2249999999999996</c:v>
                </c:pt>
                <c:pt idx="742">
                  <c:v>7.2329999999999997</c:v>
                </c:pt>
                <c:pt idx="743">
                  <c:v>7.2409999999999997</c:v>
                </c:pt>
                <c:pt idx="744">
                  <c:v>7.2489999999999997</c:v>
                </c:pt>
                <c:pt idx="745">
                  <c:v>7.2569999999999997</c:v>
                </c:pt>
                <c:pt idx="746">
                  <c:v>7.266</c:v>
                </c:pt>
                <c:pt idx="747">
                  <c:v>7.2750000000000004</c:v>
                </c:pt>
                <c:pt idx="748">
                  <c:v>7.2839999999999998</c:v>
                </c:pt>
                <c:pt idx="749">
                  <c:v>7.2930000000000001</c:v>
                </c:pt>
                <c:pt idx="750">
                  <c:v>7.3010000000000002</c:v>
                </c:pt>
                <c:pt idx="751">
                  <c:v>7.3090000000000002</c:v>
                </c:pt>
                <c:pt idx="752">
                  <c:v>7.3179999999999996</c:v>
                </c:pt>
                <c:pt idx="753">
                  <c:v>7.327</c:v>
                </c:pt>
                <c:pt idx="754">
                  <c:v>7.335</c:v>
                </c:pt>
                <c:pt idx="755">
                  <c:v>7.3440000000000003</c:v>
                </c:pt>
                <c:pt idx="756">
                  <c:v>7.3529999999999998</c:v>
                </c:pt>
                <c:pt idx="757">
                  <c:v>7.3620000000000001</c:v>
                </c:pt>
                <c:pt idx="758">
                  <c:v>7.37</c:v>
                </c:pt>
                <c:pt idx="759">
                  <c:v>7.3789999999999996</c:v>
                </c:pt>
                <c:pt idx="760">
                  <c:v>7.3879999999999999</c:v>
                </c:pt>
                <c:pt idx="761">
                  <c:v>7.3970000000000002</c:v>
                </c:pt>
                <c:pt idx="762">
                  <c:v>7.4059999999999997</c:v>
                </c:pt>
                <c:pt idx="763">
                  <c:v>7.415</c:v>
                </c:pt>
                <c:pt idx="764">
                  <c:v>7.423</c:v>
                </c:pt>
                <c:pt idx="765">
                  <c:v>7.4320000000000004</c:v>
                </c:pt>
                <c:pt idx="766">
                  <c:v>7.4409999999999998</c:v>
                </c:pt>
                <c:pt idx="767">
                  <c:v>7.45</c:v>
                </c:pt>
                <c:pt idx="768">
                  <c:v>7.4589999999999996</c:v>
                </c:pt>
                <c:pt idx="769">
                  <c:v>7.4669999999999996</c:v>
                </c:pt>
                <c:pt idx="770">
                  <c:v>7.476</c:v>
                </c:pt>
                <c:pt idx="771">
                  <c:v>7.484</c:v>
                </c:pt>
                <c:pt idx="772">
                  <c:v>7.492</c:v>
                </c:pt>
                <c:pt idx="773">
                  <c:v>7.5010000000000003</c:v>
                </c:pt>
                <c:pt idx="774">
                  <c:v>7.51</c:v>
                </c:pt>
                <c:pt idx="775">
                  <c:v>7.5190000000000001</c:v>
                </c:pt>
                <c:pt idx="776">
                  <c:v>7.5270000000000001</c:v>
                </c:pt>
                <c:pt idx="777">
                  <c:v>7.5350000000000001</c:v>
                </c:pt>
                <c:pt idx="778">
                  <c:v>7.5439999999999996</c:v>
                </c:pt>
                <c:pt idx="779">
                  <c:v>7.5529999999999999</c:v>
                </c:pt>
                <c:pt idx="780">
                  <c:v>7.5609999999999999</c:v>
                </c:pt>
                <c:pt idx="781">
                  <c:v>7.57</c:v>
                </c:pt>
                <c:pt idx="782">
                  <c:v>7.5780000000000003</c:v>
                </c:pt>
                <c:pt idx="783">
                  <c:v>7.5869999999999997</c:v>
                </c:pt>
                <c:pt idx="784">
                  <c:v>7.5949999999999998</c:v>
                </c:pt>
                <c:pt idx="785">
                  <c:v>7.6029999999999998</c:v>
                </c:pt>
                <c:pt idx="786">
                  <c:v>7.6120000000000001</c:v>
                </c:pt>
                <c:pt idx="787">
                  <c:v>7.62</c:v>
                </c:pt>
                <c:pt idx="788">
                  <c:v>7.6280000000000001</c:v>
                </c:pt>
                <c:pt idx="789">
                  <c:v>7.6369999999999996</c:v>
                </c:pt>
                <c:pt idx="790">
                  <c:v>7.6459999999999999</c:v>
                </c:pt>
                <c:pt idx="791">
                  <c:v>7.6539999999999999</c:v>
                </c:pt>
                <c:pt idx="792">
                  <c:v>7.6619999999999999</c:v>
                </c:pt>
                <c:pt idx="793">
                  <c:v>7.6710000000000003</c:v>
                </c:pt>
                <c:pt idx="794">
                  <c:v>7.6790000000000003</c:v>
                </c:pt>
                <c:pt idx="795">
                  <c:v>7.6870000000000003</c:v>
                </c:pt>
                <c:pt idx="796">
                  <c:v>7.6959999999999997</c:v>
                </c:pt>
                <c:pt idx="797">
                  <c:v>7.7039999999999997</c:v>
                </c:pt>
                <c:pt idx="798">
                  <c:v>7.7119999999999997</c:v>
                </c:pt>
                <c:pt idx="799">
                  <c:v>7.7210000000000001</c:v>
                </c:pt>
                <c:pt idx="800">
                  <c:v>7.7290000000000001</c:v>
                </c:pt>
                <c:pt idx="801">
                  <c:v>7.7370000000000001</c:v>
                </c:pt>
                <c:pt idx="802">
                  <c:v>7.7450000000000001</c:v>
                </c:pt>
                <c:pt idx="803">
                  <c:v>7.7530000000000001</c:v>
                </c:pt>
                <c:pt idx="804">
                  <c:v>7.7610000000000001</c:v>
                </c:pt>
                <c:pt idx="805">
                  <c:v>7.7679999999999998</c:v>
                </c:pt>
                <c:pt idx="806">
                  <c:v>7.7759999999999998</c:v>
                </c:pt>
                <c:pt idx="807">
                  <c:v>7.7839999999999998</c:v>
                </c:pt>
                <c:pt idx="808">
                  <c:v>7.7919999999999998</c:v>
                </c:pt>
                <c:pt idx="809">
                  <c:v>7.8</c:v>
                </c:pt>
                <c:pt idx="810">
                  <c:v>7.8079999999999998</c:v>
                </c:pt>
                <c:pt idx="811">
                  <c:v>7.8159999999999998</c:v>
                </c:pt>
                <c:pt idx="812">
                  <c:v>7.8230000000000004</c:v>
                </c:pt>
                <c:pt idx="813">
                  <c:v>7.8310000000000004</c:v>
                </c:pt>
                <c:pt idx="814">
                  <c:v>7.8390000000000004</c:v>
                </c:pt>
                <c:pt idx="815">
                  <c:v>7.8470000000000004</c:v>
                </c:pt>
                <c:pt idx="816">
                  <c:v>7.8550000000000004</c:v>
                </c:pt>
                <c:pt idx="817">
                  <c:v>7.8630000000000004</c:v>
                </c:pt>
                <c:pt idx="818">
                  <c:v>7.8710000000000004</c:v>
                </c:pt>
                <c:pt idx="819">
                  <c:v>7.8789999999999996</c:v>
                </c:pt>
                <c:pt idx="820">
                  <c:v>7.8860000000000001</c:v>
                </c:pt>
                <c:pt idx="821">
                  <c:v>7.8940000000000001</c:v>
                </c:pt>
                <c:pt idx="822">
                  <c:v>7.9020000000000001</c:v>
                </c:pt>
                <c:pt idx="823">
                  <c:v>7.91</c:v>
                </c:pt>
                <c:pt idx="824">
                  <c:v>7.9169999999999998</c:v>
                </c:pt>
                <c:pt idx="825">
                  <c:v>7.9249999999999998</c:v>
                </c:pt>
                <c:pt idx="826">
                  <c:v>7.9329999999999998</c:v>
                </c:pt>
                <c:pt idx="827">
                  <c:v>7.94</c:v>
                </c:pt>
                <c:pt idx="828">
                  <c:v>7.9480000000000004</c:v>
                </c:pt>
                <c:pt idx="829">
                  <c:v>7.9560000000000004</c:v>
                </c:pt>
                <c:pt idx="830">
                  <c:v>7.9640000000000004</c:v>
                </c:pt>
                <c:pt idx="831">
                  <c:v>7.9720000000000004</c:v>
                </c:pt>
                <c:pt idx="832">
                  <c:v>7.9790000000000001</c:v>
                </c:pt>
                <c:pt idx="833">
                  <c:v>7.9870000000000001</c:v>
                </c:pt>
                <c:pt idx="834">
                  <c:v>7.9950000000000001</c:v>
                </c:pt>
                <c:pt idx="835">
                  <c:v>8.0030000000000001</c:v>
                </c:pt>
                <c:pt idx="836">
                  <c:v>8.0109999999999992</c:v>
                </c:pt>
                <c:pt idx="837">
                  <c:v>8.02</c:v>
                </c:pt>
                <c:pt idx="838">
                  <c:v>8.0289999999999999</c:v>
                </c:pt>
                <c:pt idx="839">
                  <c:v>8.0370000000000008</c:v>
                </c:pt>
                <c:pt idx="840">
                  <c:v>8.0459999999999994</c:v>
                </c:pt>
                <c:pt idx="841">
                  <c:v>8.0540000000000003</c:v>
                </c:pt>
                <c:pt idx="842">
                  <c:v>8.0630000000000006</c:v>
                </c:pt>
                <c:pt idx="843">
                  <c:v>8.0709999999999997</c:v>
                </c:pt>
                <c:pt idx="844">
                  <c:v>8.0809999999999995</c:v>
                </c:pt>
                <c:pt idx="845">
                  <c:v>8.09</c:v>
                </c:pt>
                <c:pt idx="846">
                  <c:v>8.0980000000000008</c:v>
                </c:pt>
                <c:pt idx="847">
                  <c:v>8.1069999999999993</c:v>
                </c:pt>
                <c:pt idx="848">
                  <c:v>8.1159999999999997</c:v>
                </c:pt>
                <c:pt idx="849">
                  <c:v>8.1240000000000006</c:v>
                </c:pt>
                <c:pt idx="850">
                  <c:v>8.1319999999999997</c:v>
                </c:pt>
                <c:pt idx="851">
                  <c:v>8.141</c:v>
                </c:pt>
                <c:pt idx="852">
                  <c:v>8.1489999999999991</c:v>
                </c:pt>
                <c:pt idx="853">
                  <c:v>8.157</c:v>
                </c:pt>
                <c:pt idx="854">
                  <c:v>8.1660000000000004</c:v>
                </c:pt>
                <c:pt idx="855">
                  <c:v>8.1750000000000007</c:v>
                </c:pt>
                <c:pt idx="856">
                  <c:v>8.1829999999999998</c:v>
                </c:pt>
                <c:pt idx="857">
                  <c:v>8.1910000000000007</c:v>
                </c:pt>
                <c:pt idx="858">
                  <c:v>8.1999999999999993</c:v>
                </c:pt>
                <c:pt idx="859">
                  <c:v>8.2089999999999996</c:v>
                </c:pt>
                <c:pt idx="860">
                  <c:v>8.2170000000000005</c:v>
                </c:pt>
                <c:pt idx="861">
                  <c:v>8.2249999999999996</c:v>
                </c:pt>
                <c:pt idx="862">
                  <c:v>8.234</c:v>
                </c:pt>
                <c:pt idx="863">
                  <c:v>8.2420000000000009</c:v>
                </c:pt>
                <c:pt idx="864">
                  <c:v>8.25</c:v>
                </c:pt>
                <c:pt idx="865">
                  <c:v>8.2590000000000003</c:v>
                </c:pt>
                <c:pt idx="866">
                  <c:v>8.2669999999999995</c:v>
                </c:pt>
                <c:pt idx="867">
                  <c:v>8.2750000000000004</c:v>
                </c:pt>
                <c:pt idx="868">
                  <c:v>8.2840000000000007</c:v>
                </c:pt>
                <c:pt idx="869">
                  <c:v>8.2919999999999998</c:v>
                </c:pt>
                <c:pt idx="870">
                  <c:v>8.3000000000000007</c:v>
                </c:pt>
                <c:pt idx="871">
                  <c:v>8.3079999999999998</c:v>
                </c:pt>
                <c:pt idx="872">
                  <c:v>8.3170000000000002</c:v>
                </c:pt>
                <c:pt idx="873">
                  <c:v>8.3249999999999993</c:v>
                </c:pt>
                <c:pt idx="874">
                  <c:v>8.3339999999999996</c:v>
                </c:pt>
                <c:pt idx="875">
                  <c:v>8.3420000000000005</c:v>
                </c:pt>
                <c:pt idx="876">
                  <c:v>8.3510000000000009</c:v>
                </c:pt>
                <c:pt idx="877">
                  <c:v>8.36</c:v>
                </c:pt>
                <c:pt idx="878">
                  <c:v>8.3680000000000003</c:v>
                </c:pt>
                <c:pt idx="879">
                  <c:v>8.3770000000000007</c:v>
                </c:pt>
                <c:pt idx="880">
                  <c:v>8.3849999999999998</c:v>
                </c:pt>
                <c:pt idx="881">
                  <c:v>8.3930000000000007</c:v>
                </c:pt>
                <c:pt idx="882">
                  <c:v>8.4019999999999992</c:v>
                </c:pt>
                <c:pt idx="883">
                  <c:v>8.41</c:v>
                </c:pt>
                <c:pt idx="884">
                  <c:v>8.4179999999999993</c:v>
                </c:pt>
                <c:pt idx="885">
                  <c:v>8.4269999999999996</c:v>
                </c:pt>
                <c:pt idx="886">
                  <c:v>8.4350000000000005</c:v>
                </c:pt>
                <c:pt idx="887">
                  <c:v>8.4429999999999996</c:v>
                </c:pt>
                <c:pt idx="888">
                  <c:v>8.452</c:v>
                </c:pt>
                <c:pt idx="889">
                  <c:v>8.4600000000000009</c:v>
                </c:pt>
                <c:pt idx="890">
                  <c:v>8.4689999999999994</c:v>
                </c:pt>
                <c:pt idx="891">
                  <c:v>8.4770000000000003</c:v>
                </c:pt>
                <c:pt idx="892">
                  <c:v>8.4860000000000007</c:v>
                </c:pt>
                <c:pt idx="893">
                  <c:v>8.4939999999999998</c:v>
                </c:pt>
                <c:pt idx="894">
                  <c:v>8.5020000000000007</c:v>
                </c:pt>
                <c:pt idx="895">
                  <c:v>8.51</c:v>
                </c:pt>
                <c:pt idx="896">
                  <c:v>8.5190000000000001</c:v>
                </c:pt>
                <c:pt idx="897">
                  <c:v>8.5269999999999992</c:v>
                </c:pt>
                <c:pt idx="898">
                  <c:v>8.5350000000000001</c:v>
                </c:pt>
                <c:pt idx="899">
                  <c:v>8.5440000000000005</c:v>
                </c:pt>
                <c:pt idx="900">
                  <c:v>8.5519999999999996</c:v>
                </c:pt>
                <c:pt idx="901">
                  <c:v>8.56</c:v>
                </c:pt>
                <c:pt idx="902">
                  <c:v>8.5679999999999996</c:v>
                </c:pt>
                <c:pt idx="903">
                  <c:v>8.577</c:v>
                </c:pt>
                <c:pt idx="904">
                  <c:v>8.5850000000000009</c:v>
                </c:pt>
                <c:pt idx="905">
                  <c:v>8.5939999999999994</c:v>
                </c:pt>
                <c:pt idx="906">
                  <c:v>8.6020000000000003</c:v>
                </c:pt>
                <c:pt idx="907">
                  <c:v>8.61</c:v>
                </c:pt>
                <c:pt idx="908">
                  <c:v>8.6189999999999998</c:v>
                </c:pt>
                <c:pt idx="909">
                  <c:v>8.6280000000000001</c:v>
                </c:pt>
                <c:pt idx="910">
                  <c:v>8.6359999999999992</c:v>
                </c:pt>
                <c:pt idx="911">
                  <c:v>8.6440000000000001</c:v>
                </c:pt>
                <c:pt idx="912">
                  <c:v>8.6530000000000005</c:v>
                </c:pt>
                <c:pt idx="913">
                  <c:v>8.6609999999999996</c:v>
                </c:pt>
                <c:pt idx="914">
                  <c:v>8.6690000000000005</c:v>
                </c:pt>
                <c:pt idx="915">
                  <c:v>8.6769999999999996</c:v>
                </c:pt>
                <c:pt idx="916">
                  <c:v>8.6859999999999999</c:v>
                </c:pt>
                <c:pt idx="917">
                  <c:v>8.6929999999999996</c:v>
                </c:pt>
                <c:pt idx="918">
                  <c:v>8.702</c:v>
                </c:pt>
                <c:pt idx="919">
                  <c:v>8.7089999999999996</c:v>
                </c:pt>
                <c:pt idx="920">
                  <c:v>8.7170000000000005</c:v>
                </c:pt>
                <c:pt idx="921">
                  <c:v>8.7249999999999996</c:v>
                </c:pt>
                <c:pt idx="922">
                  <c:v>8.7330000000000005</c:v>
                </c:pt>
                <c:pt idx="923">
                  <c:v>8.7409999999999997</c:v>
                </c:pt>
                <c:pt idx="924">
                  <c:v>8.7490000000000006</c:v>
                </c:pt>
                <c:pt idx="925">
                  <c:v>8.7569999999999997</c:v>
                </c:pt>
                <c:pt idx="926">
                  <c:v>8.7650000000000006</c:v>
                </c:pt>
                <c:pt idx="927">
                  <c:v>8.7729999999999997</c:v>
                </c:pt>
                <c:pt idx="928">
                  <c:v>8.7810000000000006</c:v>
                </c:pt>
                <c:pt idx="929">
                  <c:v>8.7889999999999997</c:v>
                </c:pt>
                <c:pt idx="930">
                  <c:v>8.7970000000000006</c:v>
                </c:pt>
                <c:pt idx="931">
                  <c:v>8.8049999999999997</c:v>
                </c:pt>
                <c:pt idx="932">
                  <c:v>8.8119999999999994</c:v>
                </c:pt>
                <c:pt idx="933">
                  <c:v>8.82</c:v>
                </c:pt>
                <c:pt idx="934">
                  <c:v>8.8290000000000006</c:v>
                </c:pt>
                <c:pt idx="935">
                  <c:v>8.8369999999999997</c:v>
                </c:pt>
                <c:pt idx="936">
                  <c:v>8.8450000000000006</c:v>
                </c:pt>
                <c:pt idx="937">
                  <c:v>8.8529999999999998</c:v>
                </c:pt>
                <c:pt idx="938">
                  <c:v>8.8610000000000007</c:v>
                </c:pt>
                <c:pt idx="939">
                  <c:v>8.8689999999999998</c:v>
                </c:pt>
                <c:pt idx="940">
                  <c:v>8.8770000000000007</c:v>
                </c:pt>
                <c:pt idx="941">
                  <c:v>8.8859999999999992</c:v>
                </c:pt>
                <c:pt idx="942">
                  <c:v>8.8989999999999991</c:v>
                </c:pt>
                <c:pt idx="943">
                  <c:v>8.9130000000000003</c:v>
                </c:pt>
                <c:pt idx="944">
                  <c:v>8.9350000000000005</c:v>
                </c:pt>
                <c:pt idx="945">
                  <c:v>8.9749999999999996</c:v>
                </c:pt>
                <c:pt idx="946">
                  <c:v>9</c:v>
                </c:pt>
                <c:pt idx="947">
                  <c:v>9.02</c:v>
                </c:pt>
                <c:pt idx="948">
                  <c:v>9.0579999999999998</c:v>
                </c:pt>
                <c:pt idx="949">
                  <c:v>9.1349999999999998</c:v>
                </c:pt>
                <c:pt idx="950">
                  <c:v>9.2240000000000002</c:v>
                </c:pt>
                <c:pt idx="951">
                  <c:v>9.3140000000000001</c:v>
                </c:pt>
                <c:pt idx="952">
                  <c:v>9.3949999999999996</c:v>
                </c:pt>
                <c:pt idx="953">
                  <c:v>9.4529999999999994</c:v>
                </c:pt>
                <c:pt idx="954">
                  <c:v>9.4890000000000008</c:v>
                </c:pt>
                <c:pt idx="955">
                  <c:v>9.5169999999999995</c:v>
                </c:pt>
                <c:pt idx="956">
                  <c:v>9.5429999999999993</c:v>
                </c:pt>
                <c:pt idx="957">
                  <c:v>9.5630000000000006</c:v>
                </c:pt>
                <c:pt idx="958">
                  <c:v>9.5749999999999993</c:v>
                </c:pt>
                <c:pt idx="959">
                  <c:v>9.5920000000000005</c:v>
                </c:pt>
                <c:pt idx="960">
                  <c:v>9.609</c:v>
                </c:pt>
                <c:pt idx="961">
                  <c:v>9.609</c:v>
                </c:pt>
                <c:pt idx="962">
                  <c:v>9.61</c:v>
                </c:pt>
                <c:pt idx="963">
                  <c:v>9.6129999999999995</c:v>
                </c:pt>
                <c:pt idx="964">
                  <c:v>9.6270000000000007</c:v>
                </c:pt>
                <c:pt idx="965">
                  <c:v>9.6509999999999998</c:v>
                </c:pt>
                <c:pt idx="966">
                  <c:v>9.6850000000000005</c:v>
                </c:pt>
                <c:pt idx="967">
                  <c:v>9.7270000000000003</c:v>
                </c:pt>
                <c:pt idx="968">
                  <c:v>9.7720000000000002</c:v>
                </c:pt>
                <c:pt idx="969">
                  <c:v>9.8130000000000006</c:v>
                </c:pt>
                <c:pt idx="970">
                  <c:v>9.8439999999999994</c:v>
                </c:pt>
                <c:pt idx="971">
                  <c:v>9.8740000000000006</c:v>
                </c:pt>
                <c:pt idx="972">
                  <c:v>9.8940000000000001</c:v>
                </c:pt>
                <c:pt idx="973">
                  <c:v>9.9149999999999991</c:v>
                </c:pt>
                <c:pt idx="974">
                  <c:v>9.9239999999999995</c:v>
                </c:pt>
                <c:pt idx="975">
                  <c:v>9.9239999999999995</c:v>
                </c:pt>
                <c:pt idx="976">
                  <c:v>9.9239999999999995</c:v>
                </c:pt>
                <c:pt idx="977">
                  <c:v>9.9239999999999995</c:v>
                </c:pt>
                <c:pt idx="978">
                  <c:v>9.9290000000000003</c:v>
                </c:pt>
                <c:pt idx="979">
                  <c:v>9.9390000000000001</c:v>
                </c:pt>
                <c:pt idx="980">
                  <c:v>9.9619999999999997</c:v>
                </c:pt>
                <c:pt idx="981">
                  <c:v>9.9939999999999998</c:v>
                </c:pt>
                <c:pt idx="982">
                  <c:v>10.028</c:v>
                </c:pt>
                <c:pt idx="983">
                  <c:v>10.064</c:v>
                </c:pt>
                <c:pt idx="984">
                  <c:v>10.109</c:v>
                </c:pt>
                <c:pt idx="985">
                  <c:v>10.16</c:v>
                </c:pt>
                <c:pt idx="986">
                  <c:v>10.209</c:v>
                </c:pt>
                <c:pt idx="987">
                  <c:v>10.256</c:v>
                </c:pt>
                <c:pt idx="988">
                  <c:v>10.301</c:v>
                </c:pt>
                <c:pt idx="989">
                  <c:v>10.345000000000001</c:v>
                </c:pt>
                <c:pt idx="990">
                  <c:v>10.384</c:v>
                </c:pt>
                <c:pt idx="991">
                  <c:v>10.417</c:v>
                </c:pt>
                <c:pt idx="992">
                  <c:v>10.435</c:v>
                </c:pt>
                <c:pt idx="993">
                  <c:v>10.445</c:v>
                </c:pt>
                <c:pt idx="994">
                  <c:v>10.446</c:v>
                </c:pt>
                <c:pt idx="995">
                  <c:v>10.462</c:v>
                </c:pt>
                <c:pt idx="996">
                  <c:v>10.493</c:v>
                </c:pt>
                <c:pt idx="997">
                  <c:v>10.53</c:v>
                </c:pt>
                <c:pt idx="998">
                  <c:v>10.568</c:v>
                </c:pt>
                <c:pt idx="999">
                  <c:v>10.606</c:v>
                </c:pt>
                <c:pt idx="1000">
                  <c:v>10.637</c:v>
                </c:pt>
                <c:pt idx="1001">
                  <c:v>10.661</c:v>
                </c:pt>
                <c:pt idx="1002">
                  <c:v>10.7</c:v>
                </c:pt>
                <c:pt idx="1003">
                  <c:v>10.753</c:v>
                </c:pt>
                <c:pt idx="1004">
                  <c:v>10.801</c:v>
                </c:pt>
                <c:pt idx="1005">
                  <c:v>10.836</c:v>
                </c:pt>
                <c:pt idx="1006">
                  <c:v>10.865</c:v>
                </c:pt>
                <c:pt idx="1007">
                  <c:v>10.872999999999999</c:v>
                </c:pt>
                <c:pt idx="1008">
                  <c:v>10.872999999999999</c:v>
                </c:pt>
                <c:pt idx="1009">
                  <c:v>10.872999999999999</c:v>
                </c:pt>
                <c:pt idx="1010">
                  <c:v>10.872999999999999</c:v>
                </c:pt>
                <c:pt idx="1011">
                  <c:v>10.872999999999999</c:v>
                </c:pt>
                <c:pt idx="1012">
                  <c:v>10.872999999999999</c:v>
                </c:pt>
                <c:pt idx="1013">
                  <c:v>10.872999999999999</c:v>
                </c:pt>
                <c:pt idx="1014">
                  <c:v>10.872999999999999</c:v>
                </c:pt>
                <c:pt idx="1015">
                  <c:v>10.875999999999999</c:v>
                </c:pt>
                <c:pt idx="1016">
                  <c:v>10.882</c:v>
                </c:pt>
                <c:pt idx="1017">
                  <c:v>10.888999999999999</c:v>
                </c:pt>
                <c:pt idx="1018">
                  <c:v>10.894</c:v>
                </c:pt>
                <c:pt idx="1019">
                  <c:v>10.9</c:v>
                </c:pt>
                <c:pt idx="1020">
                  <c:v>10.907</c:v>
                </c:pt>
                <c:pt idx="1021">
                  <c:v>10.913</c:v>
                </c:pt>
                <c:pt idx="1022">
                  <c:v>10.919</c:v>
                </c:pt>
                <c:pt idx="1023">
                  <c:v>10.925000000000001</c:v>
                </c:pt>
                <c:pt idx="1024">
                  <c:v>10.932</c:v>
                </c:pt>
                <c:pt idx="1025">
                  <c:v>10.938000000000001</c:v>
                </c:pt>
                <c:pt idx="1026">
                  <c:v>10.946999999999999</c:v>
                </c:pt>
                <c:pt idx="1027">
                  <c:v>10.974</c:v>
                </c:pt>
                <c:pt idx="1028">
                  <c:v>11.028</c:v>
                </c:pt>
                <c:pt idx="1029">
                  <c:v>11.081</c:v>
                </c:pt>
                <c:pt idx="1030">
                  <c:v>11.132</c:v>
                </c:pt>
                <c:pt idx="1031">
                  <c:v>11.178000000000001</c:v>
                </c:pt>
                <c:pt idx="1032">
                  <c:v>11.259</c:v>
                </c:pt>
                <c:pt idx="1033">
                  <c:v>11.342000000000001</c:v>
                </c:pt>
                <c:pt idx="1034">
                  <c:v>11.429</c:v>
                </c:pt>
                <c:pt idx="1035">
                  <c:v>11.512</c:v>
                </c:pt>
                <c:pt idx="1036">
                  <c:v>11.597</c:v>
                </c:pt>
                <c:pt idx="1037">
                  <c:v>11.678000000000001</c:v>
                </c:pt>
                <c:pt idx="1038">
                  <c:v>11.755000000000001</c:v>
                </c:pt>
                <c:pt idx="1039">
                  <c:v>11.834</c:v>
                </c:pt>
                <c:pt idx="1040">
                  <c:v>11.909000000000001</c:v>
                </c:pt>
                <c:pt idx="1041">
                  <c:v>11.975</c:v>
                </c:pt>
                <c:pt idx="1042">
                  <c:v>12.038</c:v>
                </c:pt>
                <c:pt idx="1043">
                  <c:v>12.086</c:v>
                </c:pt>
                <c:pt idx="1044">
                  <c:v>12.137</c:v>
                </c:pt>
                <c:pt idx="1045">
                  <c:v>12.189</c:v>
                </c:pt>
                <c:pt idx="1046">
                  <c:v>12.255000000000001</c:v>
                </c:pt>
                <c:pt idx="1047">
                  <c:v>12.323</c:v>
                </c:pt>
                <c:pt idx="1048">
                  <c:v>12.381</c:v>
                </c:pt>
                <c:pt idx="1049">
                  <c:v>12.432</c:v>
                </c:pt>
                <c:pt idx="1050">
                  <c:v>12.48</c:v>
                </c:pt>
                <c:pt idx="1051">
                  <c:v>12.526999999999999</c:v>
                </c:pt>
                <c:pt idx="1052">
                  <c:v>12.571</c:v>
                </c:pt>
                <c:pt idx="1053">
                  <c:v>12.603999999999999</c:v>
                </c:pt>
                <c:pt idx="1054">
                  <c:v>12.624000000000001</c:v>
                </c:pt>
                <c:pt idx="1055">
                  <c:v>12.641999999999999</c:v>
                </c:pt>
                <c:pt idx="1056">
                  <c:v>12.641999999999999</c:v>
                </c:pt>
                <c:pt idx="1057">
                  <c:v>12.641999999999999</c:v>
                </c:pt>
                <c:pt idx="1058">
                  <c:v>12.641999999999999</c:v>
                </c:pt>
                <c:pt idx="1059">
                  <c:v>12.641999999999999</c:v>
                </c:pt>
                <c:pt idx="1060">
                  <c:v>12.641999999999999</c:v>
                </c:pt>
                <c:pt idx="1061">
                  <c:v>12.641999999999999</c:v>
                </c:pt>
                <c:pt idx="1062">
                  <c:v>12.648</c:v>
                </c:pt>
                <c:pt idx="1063">
                  <c:v>12.682</c:v>
                </c:pt>
                <c:pt idx="1064">
                  <c:v>12.746</c:v>
                </c:pt>
                <c:pt idx="1065">
                  <c:v>12.827</c:v>
                </c:pt>
                <c:pt idx="1066">
                  <c:v>12.913</c:v>
                </c:pt>
                <c:pt idx="1067">
                  <c:v>12.997</c:v>
                </c:pt>
                <c:pt idx="1068">
                  <c:v>13.079000000000001</c:v>
                </c:pt>
                <c:pt idx="1069">
                  <c:v>13.162000000000001</c:v>
                </c:pt>
                <c:pt idx="1070">
                  <c:v>13.244999999999999</c:v>
                </c:pt>
                <c:pt idx="1071">
                  <c:v>13.327</c:v>
                </c:pt>
                <c:pt idx="1072">
                  <c:v>13.407999999999999</c:v>
                </c:pt>
                <c:pt idx="1073">
                  <c:v>13.472</c:v>
                </c:pt>
                <c:pt idx="1074">
                  <c:v>13.542</c:v>
                </c:pt>
                <c:pt idx="1075">
                  <c:v>13.613</c:v>
                </c:pt>
                <c:pt idx="1076">
                  <c:v>13.683999999999999</c:v>
                </c:pt>
                <c:pt idx="1077">
                  <c:v>13.753</c:v>
                </c:pt>
                <c:pt idx="1078">
                  <c:v>13.818</c:v>
                </c:pt>
                <c:pt idx="1079">
                  <c:v>13.878</c:v>
                </c:pt>
                <c:pt idx="1080">
                  <c:v>13.933999999999999</c:v>
                </c:pt>
                <c:pt idx="1081">
                  <c:v>13.984999999999999</c:v>
                </c:pt>
                <c:pt idx="1082">
                  <c:v>14.032</c:v>
                </c:pt>
                <c:pt idx="1083">
                  <c:v>14.077999999999999</c:v>
                </c:pt>
                <c:pt idx="1084">
                  <c:v>14.117000000000001</c:v>
                </c:pt>
                <c:pt idx="1085">
                  <c:v>14.148999999999999</c:v>
                </c:pt>
                <c:pt idx="1086">
                  <c:v>14.185</c:v>
                </c:pt>
                <c:pt idx="1087">
                  <c:v>14.225</c:v>
                </c:pt>
                <c:pt idx="1088">
                  <c:v>14.263999999999999</c:v>
                </c:pt>
                <c:pt idx="1089">
                  <c:v>14.301</c:v>
                </c:pt>
                <c:pt idx="1090">
                  <c:v>14.337999999999999</c:v>
                </c:pt>
                <c:pt idx="1091">
                  <c:v>14.381</c:v>
                </c:pt>
                <c:pt idx="1092">
                  <c:v>14.423999999999999</c:v>
                </c:pt>
                <c:pt idx="1093">
                  <c:v>14.465</c:v>
                </c:pt>
                <c:pt idx="1094">
                  <c:v>14.507</c:v>
                </c:pt>
                <c:pt idx="1095">
                  <c:v>14.548999999999999</c:v>
                </c:pt>
                <c:pt idx="1096">
                  <c:v>14.577999999999999</c:v>
                </c:pt>
                <c:pt idx="1097">
                  <c:v>14.581</c:v>
                </c:pt>
                <c:pt idx="1098">
                  <c:v>14.581</c:v>
                </c:pt>
                <c:pt idx="1099">
                  <c:v>14.581</c:v>
                </c:pt>
                <c:pt idx="1100">
                  <c:v>14.581</c:v>
                </c:pt>
                <c:pt idx="1101">
                  <c:v>14.581</c:v>
                </c:pt>
                <c:pt idx="1102">
                  <c:v>14.581</c:v>
                </c:pt>
                <c:pt idx="1103">
                  <c:v>14.581</c:v>
                </c:pt>
                <c:pt idx="1104">
                  <c:v>14.584</c:v>
                </c:pt>
                <c:pt idx="1105">
                  <c:v>14.59</c:v>
                </c:pt>
                <c:pt idx="1106">
                  <c:v>14.596</c:v>
                </c:pt>
                <c:pt idx="1107">
                  <c:v>14.603</c:v>
                </c:pt>
                <c:pt idx="1108">
                  <c:v>14.611000000000001</c:v>
                </c:pt>
                <c:pt idx="1109">
                  <c:v>14.618</c:v>
                </c:pt>
                <c:pt idx="1110">
                  <c:v>14.625999999999999</c:v>
                </c:pt>
                <c:pt idx="1111">
                  <c:v>14.634</c:v>
                </c:pt>
                <c:pt idx="1112">
                  <c:v>14.641999999999999</c:v>
                </c:pt>
                <c:pt idx="1113">
                  <c:v>14.65</c:v>
                </c:pt>
                <c:pt idx="1114">
                  <c:v>14.661</c:v>
                </c:pt>
                <c:pt idx="1115">
                  <c:v>14.688000000000001</c:v>
                </c:pt>
                <c:pt idx="1116">
                  <c:v>14.763</c:v>
                </c:pt>
                <c:pt idx="1117">
                  <c:v>14.848000000000001</c:v>
                </c:pt>
                <c:pt idx="1118">
                  <c:v>14.935</c:v>
                </c:pt>
                <c:pt idx="1119">
                  <c:v>15.019</c:v>
                </c:pt>
                <c:pt idx="1120">
                  <c:v>15.099</c:v>
                </c:pt>
                <c:pt idx="1121">
                  <c:v>15.183</c:v>
                </c:pt>
                <c:pt idx="1122">
                  <c:v>15.266</c:v>
                </c:pt>
                <c:pt idx="1123">
                  <c:v>15.337999999999999</c:v>
                </c:pt>
                <c:pt idx="1124">
                  <c:v>15.414999999999999</c:v>
                </c:pt>
                <c:pt idx="1125">
                  <c:v>15.493</c:v>
                </c:pt>
                <c:pt idx="1126">
                  <c:v>15.566000000000001</c:v>
                </c:pt>
                <c:pt idx="1127">
                  <c:v>15.631</c:v>
                </c:pt>
                <c:pt idx="1128">
                  <c:v>15.692</c:v>
                </c:pt>
                <c:pt idx="1129">
                  <c:v>15.752000000000001</c:v>
                </c:pt>
                <c:pt idx="1130">
                  <c:v>15.808</c:v>
                </c:pt>
                <c:pt idx="1131">
                  <c:v>15.856999999999999</c:v>
                </c:pt>
                <c:pt idx="1132">
                  <c:v>15.904</c:v>
                </c:pt>
                <c:pt idx="1133">
                  <c:v>15.955</c:v>
                </c:pt>
                <c:pt idx="1134">
                  <c:v>16.007999999999999</c:v>
                </c:pt>
                <c:pt idx="1135">
                  <c:v>16.061</c:v>
                </c:pt>
                <c:pt idx="1136">
                  <c:v>16.114999999999998</c:v>
                </c:pt>
                <c:pt idx="1137">
                  <c:v>16.170000000000002</c:v>
                </c:pt>
                <c:pt idx="1138">
                  <c:v>16.228000000000002</c:v>
                </c:pt>
                <c:pt idx="1139">
                  <c:v>16.286000000000001</c:v>
                </c:pt>
                <c:pt idx="1140">
                  <c:v>16.343</c:v>
                </c:pt>
                <c:pt idx="1141">
                  <c:v>16.396999999999998</c:v>
                </c:pt>
                <c:pt idx="1142">
                  <c:v>16.451000000000001</c:v>
                </c:pt>
                <c:pt idx="1143">
                  <c:v>16.504000000000001</c:v>
                </c:pt>
                <c:pt idx="1144">
                  <c:v>16.556999999999999</c:v>
                </c:pt>
                <c:pt idx="1145">
                  <c:v>16.61</c:v>
                </c:pt>
                <c:pt idx="1146">
                  <c:v>16.66</c:v>
                </c:pt>
                <c:pt idx="1147">
                  <c:v>16.706</c:v>
                </c:pt>
                <c:pt idx="1148">
                  <c:v>16.751000000000001</c:v>
                </c:pt>
                <c:pt idx="1149">
                  <c:v>16.797999999999998</c:v>
                </c:pt>
                <c:pt idx="1150">
                  <c:v>16.844000000000001</c:v>
                </c:pt>
                <c:pt idx="1151">
                  <c:v>16.888000000000002</c:v>
                </c:pt>
                <c:pt idx="1152">
                  <c:v>16.931000000000001</c:v>
                </c:pt>
                <c:pt idx="1153">
                  <c:v>16.972999999999999</c:v>
                </c:pt>
                <c:pt idx="1154">
                  <c:v>17.015000000000001</c:v>
                </c:pt>
                <c:pt idx="1155">
                  <c:v>17.058</c:v>
                </c:pt>
                <c:pt idx="1156">
                  <c:v>17.100999999999999</c:v>
                </c:pt>
                <c:pt idx="1157">
                  <c:v>17.141999999999999</c:v>
                </c:pt>
                <c:pt idx="1158">
                  <c:v>17.184000000000001</c:v>
                </c:pt>
                <c:pt idx="1159">
                  <c:v>17.225999999999999</c:v>
                </c:pt>
                <c:pt idx="1160">
                  <c:v>17.27</c:v>
                </c:pt>
                <c:pt idx="1161">
                  <c:v>17.312000000000001</c:v>
                </c:pt>
                <c:pt idx="1162">
                  <c:v>17.353999999999999</c:v>
                </c:pt>
                <c:pt idx="1163">
                  <c:v>17.395</c:v>
                </c:pt>
                <c:pt idx="1164">
                  <c:v>17.425999999999998</c:v>
                </c:pt>
                <c:pt idx="1165">
                  <c:v>17.446000000000002</c:v>
                </c:pt>
                <c:pt idx="1166">
                  <c:v>17.469000000000001</c:v>
                </c:pt>
                <c:pt idx="1167">
                  <c:v>17.504000000000001</c:v>
                </c:pt>
                <c:pt idx="1168">
                  <c:v>17.533999999999999</c:v>
                </c:pt>
                <c:pt idx="1169">
                  <c:v>17.564</c:v>
                </c:pt>
                <c:pt idx="1170">
                  <c:v>17.593</c:v>
                </c:pt>
                <c:pt idx="1171">
                  <c:v>17.620999999999999</c:v>
                </c:pt>
                <c:pt idx="1172">
                  <c:v>17.652000000000001</c:v>
                </c:pt>
                <c:pt idx="1173">
                  <c:v>17.681000000000001</c:v>
                </c:pt>
                <c:pt idx="1174">
                  <c:v>17.71</c:v>
                </c:pt>
                <c:pt idx="1175">
                  <c:v>17.738</c:v>
                </c:pt>
                <c:pt idx="1176">
                  <c:v>17.762</c:v>
                </c:pt>
                <c:pt idx="1177">
                  <c:v>17.785</c:v>
                </c:pt>
                <c:pt idx="1178">
                  <c:v>17.808</c:v>
                </c:pt>
                <c:pt idx="1179">
                  <c:v>17.824000000000002</c:v>
                </c:pt>
                <c:pt idx="1180">
                  <c:v>17.824000000000002</c:v>
                </c:pt>
                <c:pt idx="1181">
                  <c:v>17.824000000000002</c:v>
                </c:pt>
                <c:pt idx="1182">
                  <c:v>17.824000000000002</c:v>
                </c:pt>
                <c:pt idx="1183">
                  <c:v>17.824000000000002</c:v>
                </c:pt>
                <c:pt idx="1184">
                  <c:v>17.824000000000002</c:v>
                </c:pt>
                <c:pt idx="1185">
                  <c:v>17.824000000000002</c:v>
                </c:pt>
                <c:pt idx="1186">
                  <c:v>17.824000000000002</c:v>
                </c:pt>
                <c:pt idx="1187">
                  <c:v>17.824000000000002</c:v>
                </c:pt>
                <c:pt idx="1188">
                  <c:v>17.824000000000002</c:v>
                </c:pt>
                <c:pt idx="1189">
                  <c:v>17.824000000000002</c:v>
                </c:pt>
                <c:pt idx="1190">
                  <c:v>17.824000000000002</c:v>
                </c:pt>
                <c:pt idx="1191">
                  <c:v>17.824000000000002</c:v>
                </c:pt>
                <c:pt idx="1192">
                  <c:v>17.824000000000002</c:v>
                </c:pt>
                <c:pt idx="1193">
                  <c:v>17.824000000000002</c:v>
                </c:pt>
                <c:pt idx="1194">
                  <c:v>17.824000000000002</c:v>
                </c:pt>
                <c:pt idx="1195">
                  <c:v>17.824000000000002</c:v>
                </c:pt>
                <c:pt idx="1196">
                  <c:v>17.824000000000002</c:v>
                </c:pt>
                <c:pt idx="1197">
                  <c:v>17.824000000000002</c:v>
                </c:pt>
                <c:pt idx="1198">
                  <c:v>17.826000000000001</c:v>
                </c:pt>
                <c:pt idx="1199">
                  <c:v>17.829000000000001</c:v>
                </c:pt>
                <c:pt idx="1200">
                  <c:v>17.835000000000001</c:v>
                </c:pt>
                <c:pt idx="1201">
                  <c:v>17.841999999999999</c:v>
                </c:pt>
                <c:pt idx="1202">
                  <c:v>17.850000000000001</c:v>
                </c:pt>
                <c:pt idx="1203">
                  <c:v>17.858000000000001</c:v>
                </c:pt>
                <c:pt idx="1204">
                  <c:v>17.866</c:v>
                </c:pt>
                <c:pt idx="1205">
                  <c:v>17.873999999999999</c:v>
                </c:pt>
                <c:pt idx="1206">
                  <c:v>17.882000000000001</c:v>
                </c:pt>
                <c:pt idx="1207">
                  <c:v>17.890999999999998</c:v>
                </c:pt>
                <c:pt idx="1208">
                  <c:v>17.899000000000001</c:v>
                </c:pt>
                <c:pt idx="1209">
                  <c:v>17.907</c:v>
                </c:pt>
                <c:pt idx="1210">
                  <c:v>17.916</c:v>
                </c:pt>
                <c:pt idx="1211">
                  <c:v>17.942</c:v>
                </c:pt>
                <c:pt idx="1212">
                  <c:v>18</c:v>
                </c:pt>
                <c:pt idx="1213">
                  <c:v>18.084</c:v>
                </c:pt>
                <c:pt idx="1214">
                  <c:v>18.173999999999999</c:v>
                </c:pt>
                <c:pt idx="1215">
                  <c:v>18.263000000000002</c:v>
                </c:pt>
                <c:pt idx="1216">
                  <c:v>18.350999999999999</c:v>
                </c:pt>
                <c:pt idx="1217">
                  <c:v>18.440000000000001</c:v>
                </c:pt>
                <c:pt idx="1218">
                  <c:v>18.527000000000001</c:v>
                </c:pt>
                <c:pt idx="1219">
                  <c:v>18.61</c:v>
                </c:pt>
                <c:pt idx="1220">
                  <c:v>18.699000000000002</c:v>
                </c:pt>
                <c:pt idx="1221">
                  <c:v>18.79</c:v>
                </c:pt>
                <c:pt idx="1222">
                  <c:v>18.881</c:v>
                </c:pt>
                <c:pt idx="1223">
                  <c:v>18.957000000000001</c:v>
                </c:pt>
                <c:pt idx="1224">
                  <c:v>19.018999999999998</c:v>
                </c:pt>
                <c:pt idx="1225">
                  <c:v>19.07</c:v>
                </c:pt>
                <c:pt idx="1226">
                  <c:v>19.111999999999998</c:v>
                </c:pt>
                <c:pt idx="1227">
                  <c:v>19.146999999999998</c:v>
                </c:pt>
                <c:pt idx="1228">
                  <c:v>19.177</c:v>
                </c:pt>
                <c:pt idx="1229">
                  <c:v>19.2</c:v>
                </c:pt>
                <c:pt idx="1230">
                  <c:v>19.213999999999999</c:v>
                </c:pt>
                <c:pt idx="1231">
                  <c:v>19.213999999999999</c:v>
                </c:pt>
                <c:pt idx="1232">
                  <c:v>19.213999999999999</c:v>
                </c:pt>
                <c:pt idx="1233">
                  <c:v>19.213999999999999</c:v>
                </c:pt>
                <c:pt idx="1234">
                  <c:v>19.213999999999999</c:v>
                </c:pt>
                <c:pt idx="1235">
                  <c:v>19.213999999999999</c:v>
                </c:pt>
                <c:pt idx="1236">
                  <c:v>19.213999999999999</c:v>
                </c:pt>
                <c:pt idx="1237">
                  <c:v>19.213999999999999</c:v>
                </c:pt>
                <c:pt idx="1238">
                  <c:v>19.213999999999999</c:v>
                </c:pt>
                <c:pt idx="1239">
                  <c:v>19.216999999999999</c:v>
                </c:pt>
                <c:pt idx="1240">
                  <c:v>19.257000000000001</c:v>
                </c:pt>
                <c:pt idx="1241">
                  <c:v>19.306999999999999</c:v>
                </c:pt>
                <c:pt idx="1242">
                  <c:v>19.379000000000001</c:v>
                </c:pt>
                <c:pt idx="1243">
                  <c:v>19.465</c:v>
                </c:pt>
                <c:pt idx="1244">
                  <c:v>19.552</c:v>
                </c:pt>
                <c:pt idx="1245">
                  <c:v>19.635000000000002</c:v>
                </c:pt>
                <c:pt idx="1246">
                  <c:v>19.719000000000001</c:v>
                </c:pt>
                <c:pt idx="1247">
                  <c:v>19.808</c:v>
                </c:pt>
                <c:pt idx="1248">
                  <c:v>19.899000000000001</c:v>
                </c:pt>
                <c:pt idx="1249">
                  <c:v>19.986999999999998</c:v>
                </c:pt>
                <c:pt idx="1250">
                  <c:v>20.065999999999999</c:v>
                </c:pt>
                <c:pt idx="1251">
                  <c:v>20.145</c:v>
                </c:pt>
                <c:pt idx="1252">
                  <c:v>20.221</c:v>
                </c:pt>
                <c:pt idx="1253">
                  <c:v>20.297000000000001</c:v>
                </c:pt>
                <c:pt idx="1254">
                  <c:v>20.373999999999999</c:v>
                </c:pt>
                <c:pt idx="1255">
                  <c:v>20.451000000000001</c:v>
                </c:pt>
                <c:pt idx="1256">
                  <c:v>20.527000000000001</c:v>
                </c:pt>
                <c:pt idx="1257">
                  <c:v>20.606999999999999</c:v>
                </c:pt>
                <c:pt idx="1258">
                  <c:v>20.696000000000002</c:v>
                </c:pt>
                <c:pt idx="1259">
                  <c:v>20.786999999999999</c:v>
                </c:pt>
                <c:pt idx="1260">
                  <c:v>20.876000000000001</c:v>
                </c:pt>
                <c:pt idx="1261">
                  <c:v>20.957999999999998</c:v>
                </c:pt>
                <c:pt idx="1262">
                  <c:v>21.03</c:v>
                </c:pt>
                <c:pt idx="1263">
                  <c:v>21.106000000000002</c:v>
                </c:pt>
                <c:pt idx="1264">
                  <c:v>21.187000000000001</c:v>
                </c:pt>
                <c:pt idx="1265">
                  <c:v>21.27</c:v>
                </c:pt>
                <c:pt idx="1266">
                  <c:v>21.353000000000002</c:v>
                </c:pt>
                <c:pt idx="1267">
                  <c:v>21.433</c:v>
                </c:pt>
                <c:pt idx="1268">
                  <c:v>21.512</c:v>
                </c:pt>
                <c:pt idx="1269">
                  <c:v>21.591000000000001</c:v>
                </c:pt>
                <c:pt idx="1270">
                  <c:v>21.67</c:v>
                </c:pt>
                <c:pt idx="1271">
                  <c:v>21.748999999999999</c:v>
                </c:pt>
                <c:pt idx="1272">
                  <c:v>21.827000000000002</c:v>
                </c:pt>
                <c:pt idx="1273">
                  <c:v>21.904</c:v>
                </c:pt>
                <c:pt idx="1274">
                  <c:v>21.978000000000002</c:v>
                </c:pt>
                <c:pt idx="1275">
                  <c:v>22.050999999999998</c:v>
                </c:pt>
                <c:pt idx="1276">
                  <c:v>22.120999999999999</c:v>
                </c:pt>
                <c:pt idx="1277">
                  <c:v>22.187000000000001</c:v>
                </c:pt>
                <c:pt idx="1278">
                  <c:v>22.253</c:v>
                </c:pt>
                <c:pt idx="1279">
                  <c:v>22.315999999999999</c:v>
                </c:pt>
                <c:pt idx="1280">
                  <c:v>22.376999999999999</c:v>
                </c:pt>
                <c:pt idx="1281">
                  <c:v>22.434999999999999</c:v>
                </c:pt>
                <c:pt idx="1282">
                  <c:v>22.48</c:v>
                </c:pt>
                <c:pt idx="1283">
                  <c:v>22.495000000000001</c:v>
                </c:pt>
                <c:pt idx="1284">
                  <c:v>22.509</c:v>
                </c:pt>
                <c:pt idx="1285">
                  <c:v>22.547999999999998</c:v>
                </c:pt>
                <c:pt idx="1286">
                  <c:v>22.594000000000001</c:v>
                </c:pt>
                <c:pt idx="1287">
                  <c:v>22.64</c:v>
                </c:pt>
                <c:pt idx="1288">
                  <c:v>22.681999999999999</c:v>
                </c:pt>
                <c:pt idx="1289">
                  <c:v>22.725000000000001</c:v>
                </c:pt>
                <c:pt idx="1290">
                  <c:v>22.768999999999998</c:v>
                </c:pt>
                <c:pt idx="1291">
                  <c:v>22.815000000000001</c:v>
                </c:pt>
                <c:pt idx="1292">
                  <c:v>22.863</c:v>
                </c:pt>
                <c:pt idx="1293">
                  <c:v>22.914999999999999</c:v>
                </c:pt>
                <c:pt idx="1294">
                  <c:v>22.968</c:v>
                </c:pt>
                <c:pt idx="1295">
                  <c:v>23.018999999999998</c:v>
                </c:pt>
                <c:pt idx="1296">
                  <c:v>23.062000000000001</c:v>
                </c:pt>
                <c:pt idx="1297">
                  <c:v>23.103999999999999</c:v>
                </c:pt>
                <c:pt idx="1298">
                  <c:v>23.114000000000001</c:v>
                </c:pt>
                <c:pt idx="1299">
                  <c:v>23.114000000000001</c:v>
                </c:pt>
                <c:pt idx="1300">
                  <c:v>23.114000000000001</c:v>
                </c:pt>
                <c:pt idx="1301">
                  <c:v>23.114000000000001</c:v>
                </c:pt>
                <c:pt idx="1302">
                  <c:v>23.114000000000001</c:v>
                </c:pt>
                <c:pt idx="1303">
                  <c:v>23.114000000000001</c:v>
                </c:pt>
                <c:pt idx="1304">
                  <c:v>23.119</c:v>
                </c:pt>
                <c:pt idx="1305">
                  <c:v>23.155000000000001</c:v>
                </c:pt>
                <c:pt idx="1306">
                  <c:v>23.172999999999998</c:v>
                </c:pt>
                <c:pt idx="1307">
                  <c:v>23.184000000000001</c:v>
                </c:pt>
                <c:pt idx="1308">
                  <c:v>23.184000000000001</c:v>
                </c:pt>
                <c:pt idx="1309">
                  <c:v>23.184000000000001</c:v>
                </c:pt>
                <c:pt idx="1310">
                  <c:v>23.184000000000001</c:v>
                </c:pt>
                <c:pt idx="1311">
                  <c:v>23.184000000000001</c:v>
                </c:pt>
                <c:pt idx="1312">
                  <c:v>23.184000000000001</c:v>
                </c:pt>
                <c:pt idx="1313">
                  <c:v>23.184000000000001</c:v>
                </c:pt>
                <c:pt idx="1314">
                  <c:v>23.184000000000001</c:v>
                </c:pt>
                <c:pt idx="1315">
                  <c:v>23.184000000000001</c:v>
                </c:pt>
                <c:pt idx="1316">
                  <c:v>23.184000000000001</c:v>
                </c:pt>
                <c:pt idx="1317">
                  <c:v>23.184000000000001</c:v>
                </c:pt>
                <c:pt idx="1318">
                  <c:v>23.184000000000001</c:v>
                </c:pt>
                <c:pt idx="1319">
                  <c:v>23.184000000000001</c:v>
                </c:pt>
                <c:pt idx="1320">
                  <c:v>23.184000000000001</c:v>
                </c:pt>
                <c:pt idx="1321">
                  <c:v>23.184000000000001</c:v>
                </c:pt>
                <c:pt idx="1322">
                  <c:v>23.184000000000001</c:v>
                </c:pt>
                <c:pt idx="1323">
                  <c:v>23.184000000000001</c:v>
                </c:pt>
                <c:pt idx="1324">
                  <c:v>23.184000000000001</c:v>
                </c:pt>
                <c:pt idx="1325">
                  <c:v>23.184000000000001</c:v>
                </c:pt>
                <c:pt idx="1326">
                  <c:v>23.187000000000001</c:v>
                </c:pt>
                <c:pt idx="1327">
                  <c:v>23.193000000000001</c:v>
                </c:pt>
                <c:pt idx="1328">
                  <c:v>23.2</c:v>
                </c:pt>
                <c:pt idx="1329">
                  <c:v>23.207999999999998</c:v>
                </c:pt>
                <c:pt idx="1330">
                  <c:v>23.216999999999999</c:v>
                </c:pt>
                <c:pt idx="1331">
                  <c:v>23.225000000000001</c:v>
                </c:pt>
                <c:pt idx="1332">
                  <c:v>23.233000000000001</c:v>
                </c:pt>
                <c:pt idx="1333">
                  <c:v>23.242000000000001</c:v>
                </c:pt>
                <c:pt idx="1334">
                  <c:v>23.25</c:v>
                </c:pt>
                <c:pt idx="1335">
                  <c:v>23.259</c:v>
                </c:pt>
                <c:pt idx="1336">
                  <c:v>23.266999999999999</c:v>
                </c:pt>
                <c:pt idx="1337">
                  <c:v>23.274999999999999</c:v>
                </c:pt>
                <c:pt idx="1338">
                  <c:v>23.283999999999999</c:v>
                </c:pt>
                <c:pt idx="1339">
                  <c:v>23.292999999999999</c:v>
                </c:pt>
                <c:pt idx="1340">
                  <c:v>23.302</c:v>
                </c:pt>
                <c:pt idx="1341">
                  <c:v>23.311</c:v>
                </c:pt>
                <c:pt idx="1342">
                  <c:v>23.32</c:v>
                </c:pt>
                <c:pt idx="1343">
                  <c:v>23.329000000000001</c:v>
                </c:pt>
                <c:pt idx="1344">
                  <c:v>23.338000000000001</c:v>
                </c:pt>
                <c:pt idx="1345">
                  <c:v>23.347000000000001</c:v>
                </c:pt>
                <c:pt idx="1346">
                  <c:v>23.356000000000002</c:v>
                </c:pt>
                <c:pt idx="1347">
                  <c:v>23.364999999999998</c:v>
                </c:pt>
                <c:pt idx="1348">
                  <c:v>23.373999999999999</c:v>
                </c:pt>
                <c:pt idx="1349">
                  <c:v>23.382999999999999</c:v>
                </c:pt>
                <c:pt idx="1350">
                  <c:v>23.390999999999998</c:v>
                </c:pt>
                <c:pt idx="1351">
                  <c:v>23.4</c:v>
                </c:pt>
                <c:pt idx="1352">
                  <c:v>23.408999999999999</c:v>
                </c:pt>
                <c:pt idx="1353">
                  <c:v>23.417999999999999</c:v>
                </c:pt>
                <c:pt idx="1354">
                  <c:v>23.427</c:v>
                </c:pt>
                <c:pt idx="1355">
                  <c:v>23.436</c:v>
                </c:pt>
                <c:pt idx="1356">
                  <c:v>23.445</c:v>
                </c:pt>
                <c:pt idx="1357">
                  <c:v>23.454000000000001</c:v>
                </c:pt>
                <c:pt idx="1358">
                  <c:v>23.463000000000001</c:v>
                </c:pt>
                <c:pt idx="1359">
                  <c:v>23.472000000000001</c:v>
                </c:pt>
                <c:pt idx="1360">
                  <c:v>23.481000000000002</c:v>
                </c:pt>
                <c:pt idx="1361">
                  <c:v>23.49</c:v>
                </c:pt>
                <c:pt idx="1362">
                  <c:v>23.498999999999999</c:v>
                </c:pt>
                <c:pt idx="1363">
                  <c:v>23.507999999999999</c:v>
                </c:pt>
                <c:pt idx="1364">
                  <c:v>23.516999999999999</c:v>
                </c:pt>
                <c:pt idx="1365">
                  <c:v>23.526</c:v>
                </c:pt>
                <c:pt idx="1366">
                  <c:v>23.535</c:v>
                </c:pt>
                <c:pt idx="1367">
                  <c:v>23.544</c:v>
                </c:pt>
                <c:pt idx="1368">
                  <c:v>23.553000000000001</c:v>
                </c:pt>
                <c:pt idx="1369">
                  <c:v>23.562000000000001</c:v>
                </c:pt>
                <c:pt idx="1370">
                  <c:v>23.581</c:v>
                </c:pt>
                <c:pt idx="1371">
                  <c:v>23.629000000000001</c:v>
                </c:pt>
                <c:pt idx="1372">
                  <c:v>23.706</c:v>
                </c:pt>
                <c:pt idx="1373">
                  <c:v>23.777999999999999</c:v>
                </c:pt>
                <c:pt idx="1374">
                  <c:v>23.824000000000002</c:v>
                </c:pt>
                <c:pt idx="1375">
                  <c:v>23.859000000000002</c:v>
                </c:pt>
                <c:pt idx="1376">
                  <c:v>23.9</c:v>
                </c:pt>
                <c:pt idx="1377">
                  <c:v>23.957999999999998</c:v>
                </c:pt>
                <c:pt idx="1378">
                  <c:v>24.042000000000002</c:v>
                </c:pt>
                <c:pt idx="1379">
                  <c:v>24.13</c:v>
                </c:pt>
                <c:pt idx="1380">
                  <c:v>24.207999999999998</c:v>
                </c:pt>
                <c:pt idx="1381">
                  <c:v>24.283999999999999</c:v>
                </c:pt>
                <c:pt idx="1382">
                  <c:v>24.361999999999998</c:v>
                </c:pt>
                <c:pt idx="1383">
                  <c:v>24.434000000000001</c:v>
                </c:pt>
                <c:pt idx="1384">
                  <c:v>24.5</c:v>
                </c:pt>
                <c:pt idx="1385">
                  <c:v>24.564</c:v>
                </c:pt>
                <c:pt idx="1386">
                  <c:v>24.63</c:v>
                </c:pt>
                <c:pt idx="1387">
                  <c:v>24.699000000000002</c:v>
                </c:pt>
                <c:pt idx="1388">
                  <c:v>24.765999999999998</c:v>
                </c:pt>
                <c:pt idx="1389">
                  <c:v>24.827999999999999</c:v>
                </c:pt>
                <c:pt idx="1390">
                  <c:v>24.879000000000001</c:v>
                </c:pt>
                <c:pt idx="1391">
                  <c:v>24.931000000000001</c:v>
                </c:pt>
                <c:pt idx="1392">
                  <c:v>24.986999999999998</c:v>
                </c:pt>
                <c:pt idx="1393">
                  <c:v>25.047999999999998</c:v>
                </c:pt>
                <c:pt idx="1394">
                  <c:v>25.109000000000002</c:v>
                </c:pt>
                <c:pt idx="1395">
                  <c:v>25.169</c:v>
                </c:pt>
                <c:pt idx="1396">
                  <c:v>25.227</c:v>
                </c:pt>
                <c:pt idx="1397">
                  <c:v>25.280999999999999</c:v>
                </c:pt>
                <c:pt idx="1398">
                  <c:v>25.33</c:v>
                </c:pt>
                <c:pt idx="1399">
                  <c:v>25.363</c:v>
                </c:pt>
                <c:pt idx="1400">
                  <c:v>25.395</c:v>
                </c:pt>
                <c:pt idx="1401">
                  <c:v>25.399000000000001</c:v>
                </c:pt>
                <c:pt idx="1402">
                  <c:v>25.399000000000001</c:v>
                </c:pt>
                <c:pt idx="1403">
                  <c:v>25.399000000000001</c:v>
                </c:pt>
                <c:pt idx="1404">
                  <c:v>25.399000000000001</c:v>
                </c:pt>
                <c:pt idx="1405">
                  <c:v>25.399000000000001</c:v>
                </c:pt>
                <c:pt idx="1406">
                  <c:v>25.417999999999999</c:v>
                </c:pt>
                <c:pt idx="1407">
                  <c:v>25.471</c:v>
                </c:pt>
                <c:pt idx="1408">
                  <c:v>25.545000000000002</c:v>
                </c:pt>
                <c:pt idx="1409">
                  <c:v>25.617999999999999</c:v>
                </c:pt>
                <c:pt idx="1410">
                  <c:v>25.683</c:v>
                </c:pt>
                <c:pt idx="1411">
                  <c:v>25.742999999999999</c:v>
                </c:pt>
                <c:pt idx="1412">
                  <c:v>25.802</c:v>
                </c:pt>
                <c:pt idx="1413">
                  <c:v>25.864000000000001</c:v>
                </c:pt>
                <c:pt idx="1414">
                  <c:v>25.916</c:v>
                </c:pt>
                <c:pt idx="1415">
                  <c:v>25.954000000000001</c:v>
                </c:pt>
                <c:pt idx="1416">
                  <c:v>25.975000000000001</c:v>
                </c:pt>
                <c:pt idx="1417">
                  <c:v>25.975999999999999</c:v>
                </c:pt>
                <c:pt idx="1418">
                  <c:v>25.975999999999999</c:v>
                </c:pt>
                <c:pt idx="1419">
                  <c:v>25.975999999999999</c:v>
                </c:pt>
                <c:pt idx="1420">
                  <c:v>25.975999999999999</c:v>
                </c:pt>
                <c:pt idx="1421">
                  <c:v>25.975999999999999</c:v>
                </c:pt>
                <c:pt idx="1422">
                  <c:v>26.01</c:v>
                </c:pt>
                <c:pt idx="1423">
                  <c:v>26.065999999999999</c:v>
                </c:pt>
                <c:pt idx="1424">
                  <c:v>26.146000000000001</c:v>
                </c:pt>
                <c:pt idx="1425">
                  <c:v>26.233000000000001</c:v>
                </c:pt>
                <c:pt idx="1426">
                  <c:v>26.318000000000001</c:v>
                </c:pt>
                <c:pt idx="1427">
                  <c:v>26.395</c:v>
                </c:pt>
                <c:pt idx="1428">
                  <c:v>26.478999999999999</c:v>
                </c:pt>
                <c:pt idx="1429">
                  <c:v>26.552</c:v>
                </c:pt>
                <c:pt idx="1430">
                  <c:v>26.614999999999998</c:v>
                </c:pt>
                <c:pt idx="1431">
                  <c:v>26.675999999999998</c:v>
                </c:pt>
                <c:pt idx="1432">
                  <c:v>26.734999999999999</c:v>
                </c:pt>
                <c:pt idx="1433">
                  <c:v>26.795000000000002</c:v>
                </c:pt>
                <c:pt idx="1434">
                  <c:v>26.853999999999999</c:v>
                </c:pt>
                <c:pt idx="1435">
                  <c:v>26.916</c:v>
                </c:pt>
                <c:pt idx="1436">
                  <c:v>26.978000000000002</c:v>
                </c:pt>
                <c:pt idx="1437">
                  <c:v>27.045999999999999</c:v>
                </c:pt>
                <c:pt idx="1438">
                  <c:v>27.125</c:v>
                </c:pt>
                <c:pt idx="1439">
                  <c:v>27.210999999999999</c:v>
                </c:pt>
                <c:pt idx="1440">
                  <c:v>27.295999999999999</c:v>
                </c:pt>
                <c:pt idx="1441">
                  <c:v>27.381</c:v>
                </c:pt>
                <c:pt idx="1442">
                  <c:v>27.466999999999999</c:v>
                </c:pt>
                <c:pt idx="1443">
                  <c:v>27.55</c:v>
                </c:pt>
                <c:pt idx="1444">
                  <c:v>27.632999999999999</c:v>
                </c:pt>
                <c:pt idx="1445">
                  <c:v>27.72</c:v>
                </c:pt>
                <c:pt idx="1446">
                  <c:v>27.805</c:v>
                </c:pt>
                <c:pt idx="1447">
                  <c:v>27.885000000000002</c:v>
                </c:pt>
                <c:pt idx="1448">
                  <c:v>27.956</c:v>
                </c:pt>
                <c:pt idx="1449">
                  <c:v>28.024000000000001</c:v>
                </c:pt>
                <c:pt idx="1450">
                  <c:v>28.096</c:v>
                </c:pt>
                <c:pt idx="1451">
                  <c:v>28.169</c:v>
                </c:pt>
                <c:pt idx="1452">
                  <c:v>28.254000000000001</c:v>
                </c:pt>
                <c:pt idx="1453">
                  <c:v>28.341999999999999</c:v>
                </c:pt>
                <c:pt idx="1454">
                  <c:v>28.43</c:v>
                </c:pt>
                <c:pt idx="1455">
                  <c:v>28.518000000000001</c:v>
                </c:pt>
                <c:pt idx="1456">
                  <c:v>28.606000000000002</c:v>
                </c:pt>
                <c:pt idx="1457">
                  <c:v>28.69</c:v>
                </c:pt>
                <c:pt idx="1458">
                  <c:v>28.771000000000001</c:v>
                </c:pt>
                <c:pt idx="1459">
                  <c:v>28.86</c:v>
                </c:pt>
                <c:pt idx="1460">
                  <c:v>28.945</c:v>
                </c:pt>
                <c:pt idx="1461">
                  <c:v>29.007999999999999</c:v>
                </c:pt>
                <c:pt idx="1462">
                  <c:v>29.056000000000001</c:v>
                </c:pt>
                <c:pt idx="1463">
                  <c:v>29.1</c:v>
                </c:pt>
                <c:pt idx="1464">
                  <c:v>29.140999999999998</c:v>
                </c:pt>
                <c:pt idx="1465">
                  <c:v>29.178999999999998</c:v>
                </c:pt>
                <c:pt idx="1466">
                  <c:v>29.213999999999999</c:v>
                </c:pt>
                <c:pt idx="1467">
                  <c:v>29.245999999999999</c:v>
                </c:pt>
                <c:pt idx="1468">
                  <c:v>29.273</c:v>
                </c:pt>
                <c:pt idx="1469">
                  <c:v>29.297000000000001</c:v>
                </c:pt>
                <c:pt idx="1470">
                  <c:v>29.314</c:v>
                </c:pt>
                <c:pt idx="1471">
                  <c:v>29.324999999999999</c:v>
                </c:pt>
                <c:pt idx="1472">
                  <c:v>29.335000000000001</c:v>
                </c:pt>
                <c:pt idx="1473">
                  <c:v>29.35</c:v>
                </c:pt>
                <c:pt idx="1474">
                  <c:v>29.369</c:v>
                </c:pt>
                <c:pt idx="1475">
                  <c:v>29.391999999999999</c:v>
                </c:pt>
                <c:pt idx="1476">
                  <c:v>29.420999999999999</c:v>
                </c:pt>
                <c:pt idx="1477">
                  <c:v>29.454000000000001</c:v>
                </c:pt>
                <c:pt idx="1478">
                  <c:v>29.49</c:v>
                </c:pt>
                <c:pt idx="1479">
                  <c:v>29.527999999999999</c:v>
                </c:pt>
                <c:pt idx="1480">
                  <c:v>29.568999999999999</c:v>
                </c:pt>
                <c:pt idx="1481">
                  <c:v>29.611000000000001</c:v>
                </c:pt>
                <c:pt idx="1482">
                  <c:v>29.654</c:v>
                </c:pt>
                <c:pt idx="1483">
                  <c:v>29.7</c:v>
                </c:pt>
                <c:pt idx="1484">
                  <c:v>29.748000000000001</c:v>
                </c:pt>
                <c:pt idx="1485">
                  <c:v>29.797999999999998</c:v>
                </c:pt>
                <c:pt idx="1486">
                  <c:v>29.850999999999999</c:v>
                </c:pt>
                <c:pt idx="1487">
                  <c:v>29.904</c:v>
                </c:pt>
                <c:pt idx="1488">
                  <c:v>29.954000000000001</c:v>
                </c:pt>
                <c:pt idx="1489">
                  <c:v>30.001999999999999</c:v>
                </c:pt>
                <c:pt idx="1490">
                  <c:v>30.052</c:v>
                </c:pt>
                <c:pt idx="1491">
                  <c:v>30.105</c:v>
                </c:pt>
                <c:pt idx="1492">
                  <c:v>30.16</c:v>
                </c:pt>
                <c:pt idx="1493">
                  <c:v>30.216000000000001</c:v>
                </c:pt>
                <c:pt idx="1494">
                  <c:v>30.273</c:v>
                </c:pt>
                <c:pt idx="1495">
                  <c:v>30.331</c:v>
                </c:pt>
                <c:pt idx="1496">
                  <c:v>30.390999999999998</c:v>
                </c:pt>
                <c:pt idx="1497">
                  <c:v>30.452000000000002</c:v>
                </c:pt>
                <c:pt idx="1498">
                  <c:v>30.510999999999999</c:v>
                </c:pt>
                <c:pt idx="1499">
                  <c:v>30.568000000000001</c:v>
                </c:pt>
                <c:pt idx="1500">
                  <c:v>30.623000000000001</c:v>
                </c:pt>
                <c:pt idx="1501">
                  <c:v>30.677</c:v>
                </c:pt>
                <c:pt idx="1502">
                  <c:v>30.73</c:v>
                </c:pt>
                <c:pt idx="1503">
                  <c:v>30.782</c:v>
                </c:pt>
                <c:pt idx="1504">
                  <c:v>30.835000000000001</c:v>
                </c:pt>
                <c:pt idx="1505">
                  <c:v>30.888000000000002</c:v>
                </c:pt>
                <c:pt idx="1506">
                  <c:v>30.940999999999999</c:v>
                </c:pt>
                <c:pt idx="1507">
                  <c:v>31.001000000000001</c:v>
                </c:pt>
                <c:pt idx="1508">
                  <c:v>31.062999999999999</c:v>
                </c:pt>
                <c:pt idx="1509">
                  <c:v>31.122</c:v>
                </c:pt>
                <c:pt idx="1510">
                  <c:v>31.181000000000001</c:v>
                </c:pt>
                <c:pt idx="1511">
                  <c:v>31.239000000000001</c:v>
                </c:pt>
                <c:pt idx="1512">
                  <c:v>31.3</c:v>
                </c:pt>
                <c:pt idx="1513">
                  <c:v>31.363</c:v>
                </c:pt>
                <c:pt idx="1514">
                  <c:v>31.427</c:v>
                </c:pt>
                <c:pt idx="1515">
                  <c:v>31.492999999999999</c:v>
                </c:pt>
                <c:pt idx="1516">
                  <c:v>31.561</c:v>
                </c:pt>
                <c:pt idx="1517">
                  <c:v>31.631</c:v>
                </c:pt>
                <c:pt idx="1518">
                  <c:v>31.704000000000001</c:v>
                </c:pt>
                <c:pt idx="1519">
                  <c:v>31.779</c:v>
                </c:pt>
                <c:pt idx="1520">
                  <c:v>31.855</c:v>
                </c:pt>
                <c:pt idx="1521">
                  <c:v>31.931000000000001</c:v>
                </c:pt>
                <c:pt idx="1522">
                  <c:v>32.005000000000003</c:v>
                </c:pt>
                <c:pt idx="1523">
                  <c:v>32.076000000000001</c:v>
                </c:pt>
                <c:pt idx="1524">
                  <c:v>32.143999999999998</c:v>
                </c:pt>
                <c:pt idx="1525">
                  <c:v>32.209000000000003</c:v>
                </c:pt>
                <c:pt idx="1526">
                  <c:v>32.271000000000001</c:v>
                </c:pt>
                <c:pt idx="1527">
                  <c:v>32.332999999999998</c:v>
                </c:pt>
                <c:pt idx="1528">
                  <c:v>32.39</c:v>
                </c:pt>
                <c:pt idx="1529">
                  <c:v>32.44</c:v>
                </c:pt>
                <c:pt idx="1530">
                  <c:v>32.484000000000002</c:v>
                </c:pt>
                <c:pt idx="1531">
                  <c:v>32.523000000000003</c:v>
                </c:pt>
                <c:pt idx="1532">
                  <c:v>32.557000000000002</c:v>
                </c:pt>
                <c:pt idx="1533">
                  <c:v>32.585000000000001</c:v>
                </c:pt>
                <c:pt idx="1534">
                  <c:v>32.607999999999997</c:v>
                </c:pt>
                <c:pt idx="1535">
                  <c:v>32.630000000000003</c:v>
                </c:pt>
                <c:pt idx="1536">
                  <c:v>32.65</c:v>
                </c:pt>
                <c:pt idx="1537">
                  <c:v>32.670999999999999</c:v>
                </c:pt>
                <c:pt idx="1538">
                  <c:v>32.692999999999998</c:v>
                </c:pt>
                <c:pt idx="1539">
                  <c:v>32.718000000000004</c:v>
                </c:pt>
                <c:pt idx="1540">
                  <c:v>32.747999999999998</c:v>
                </c:pt>
                <c:pt idx="1541">
                  <c:v>32.784999999999997</c:v>
                </c:pt>
                <c:pt idx="1542">
                  <c:v>32.83</c:v>
                </c:pt>
                <c:pt idx="1543">
                  <c:v>32.881999999999998</c:v>
                </c:pt>
                <c:pt idx="1544">
                  <c:v>32.941000000000003</c:v>
                </c:pt>
                <c:pt idx="1545">
                  <c:v>33.006999999999998</c:v>
                </c:pt>
                <c:pt idx="1546">
                  <c:v>33.081000000000003</c:v>
                </c:pt>
                <c:pt idx="1547">
                  <c:v>33.161000000000001</c:v>
                </c:pt>
                <c:pt idx="1548">
                  <c:v>33.241999999999997</c:v>
                </c:pt>
                <c:pt idx="1549">
                  <c:v>33.325000000000003</c:v>
                </c:pt>
                <c:pt idx="1550">
                  <c:v>33.406999999999996</c:v>
                </c:pt>
                <c:pt idx="1551">
                  <c:v>33.491</c:v>
                </c:pt>
                <c:pt idx="1552">
                  <c:v>33.564999999999998</c:v>
                </c:pt>
                <c:pt idx="1553">
                  <c:v>33.636000000000003</c:v>
                </c:pt>
                <c:pt idx="1554">
                  <c:v>33.692</c:v>
                </c:pt>
                <c:pt idx="1555">
                  <c:v>33.698999999999998</c:v>
                </c:pt>
                <c:pt idx="1556">
                  <c:v>33.698999999999998</c:v>
                </c:pt>
                <c:pt idx="1557">
                  <c:v>33.698999999999998</c:v>
                </c:pt>
                <c:pt idx="1558">
                  <c:v>33.698999999999998</c:v>
                </c:pt>
                <c:pt idx="1559">
                  <c:v>33.698999999999998</c:v>
                </c:pt>
                <c:pt idx="1560">
                  <c:v>33.698999999999998</c:v>
                </c:pt>
                <c:pt idx="1561">
                  <c:v>33.698999999999998</c:v>
                </c:pt>
                <c:pt idx="1562">
                  <c:v>33.698999999999998</c:v>
                </c:pt>
                <c:pt idx="1563">
                  <c:v>33.698999999999998</c:v>
                </c:pt>
                <c:pt idx="1564">
                  <c:v>33.698999999999998</c:v>
                </c:pt>
                <c:pt idx="1565">
                  <c:v>33.698999999999998</c:v>
                </c:pt>
                <c:pt idx="1566">
                  <c:v>33.698999999999998</c:v>
                </c:pt>
                <c:pt idx="1567">
                  <c:v>33.698999999999998</c:v>
                </c:pt>
                <c:pt idx="1568">
                  <c:v>33.698999999999998</c:v>
                </c:pt>
                <c:pt idx="1569">
                  <c:v>33.698999999999998</c:v>
                </c:pt>
                <c:pt idx="1570">
                  <c:v>33.698999999999998</c:v>
                </c:pt>
                <c:pt idx="1571">
                  <c:v>33.698999999999998</c:v>
                </c:pt>
                <c:pt idx="1572">
                  <c:v>33.698999999999998</c:v>
                </c:pt>
                <c:pt idx="1573">
                  <c:v>33.698999999999998</c:v>
                </c:pt>
                <c:pt idx="1574">
                  <c:v>33.698999999999998</c:v>
                </c:pt>
                <c:pt idx="1575">
                  <c:v>33.701000000000001</c:v>
                </c:pt>
                <c:pt idx="1576">
                  <c:v>33.703000000000003</c:v>
                </c:pt>
                <c:pt idx="1577">
                  <c:v>33.707000000000001</c:v>
                </c:pt>
                <c:pt idx="1578">
                  <c:v>33.712000000000003</c:v>
                </c:pt>
                <c:pt idx="1579">
                  <c:v>33.72</c:v>
                </c:pt>
                <c:pt idx="1580">
                  <c:v>33.738999999999997</c:v>
                </c:pt>
                <c:pt idx="1581">
                  <c:v>33.774999999999999</c:v>
                </c:pt>
                <c:pt idx="1582">
                  <c:v>33.828000000000003</c:v>
                </c:pt>
                <c:pt idx="1583">
                  <c:v>33.89</c:v>
                </c:pt>
                <c:pt idx="1584">
                  <c:v>33.96</c:v>
                </c:pt>
                <c:pt idx="1585">
                  <c:v>34.048999999999999</c:v>
                </c:pt>
                <c:pt idx="1586">
                  <c:v>34.134</c:v>
                </c:pt>
                <c:pt idx="1587">
                  <c:v>34.213999999999999</c:v>
                </c:pt>
                <c:pt idx="1588">
                  <c:v>34.274000000000001</c:v>
                </c:pt>
                <c:pt idx="1589">
                  <c:v>34.328000000000003</c:v>
                </c:pt>
                <c:pt idx="1590">
                  <c:v>34.378</c:v>
                </c:pt>
                <c:pt idx="1591">
                  <c:v>34.426000000000002</c:v>
                </c:pt>
                <c:pt idx="1592">
                  <c:v>34.470999999999997</c:v>
                </c:pt>
                <c:pt idx="1593">
                  <c:v>34.514000000000003</c:v>
                </c:pt>
                <c:pt idx="1594">
                  <c:v>34.548999999999999</c:v>
                </c:pt>
                <c:pt idx="1595">
                  <c:v>34.579000000000001</c:v>
                </c:pt>
                <c:pt idx="1596">
                  <c:v>34.616</c:v>
                </c:pt>
                <c:pt idx="1597">
                  <c:v>34.661000000000001</c:v>
                </c:pt>
                <c:pt idx="1598">
                  <c:v>34.703000000000003</c:v>
                </c:pt>
                <c:pt idx="1599">
                  <c:v>34.743000000000002</c:v>
                </c:pt>
                <c:pt idx="1600">
                  <c:v>34.771999999999998</c:v>
                </c:pt>
                <c:pt idx="1601">
                  <c:v>34.798000000000002</c:v>
                </c:pt>
                <c:pt idx="1602">
                  <c:v>34.820999999999998</c:v>
                </c:pt>
                <c:pt idx="1603">
                  <c:v>34.838000000000001</c:v>
                </c:pt>
                <c:pt idx="1604">
                  <c:v>34.866999999999997</c:v>
                </c:pt>
                <c:pt idx="1605">
                  <c:v>34.911999999999999</c:v>
                </c:pt>
                <c:pt idx="1606">
                  <c:v>34.956000000000003</c:v>
                </c:pt>
                <c:pt idx="1607">
                  <c:v>35.003</c:v>
                </c:pt>
                <c:pt idx="1608">
                  <c:v>35.046999999999997</c:v>
                </c:pt>
                <c:pt idx="1609">
                  <c:v>35.087000000000003</c:v>
                </c:pt>
                <c:pt idx="1610">
                  <c:v>35.116</c:v>
                </c:pt>
                <c:pt idx="1611">
                  <c:v>35.143999999999998</c:v>
                </c:pt>
                <c:pt idx="1612">
                  <c:v>35.167999999999999</c:v>
                </c:pt>
                <c:pt idx="1613">
                  <c:v>35.18</c:v>
                </c:pt>
                <c:pt idx="1614">
                  <c:v>35.183</c:v>
                </c:pt>
                <c:pt idx="1615">
                  <c:v>35.191000000000003</c:v>
                </c:pt>
                <c:pt idx="1616">
                  <c:v>35.210999999999999</c:v>
                </c:pt>
                <c:pt idx="1617">
                  <c:v>35.238</c:v>
                </c:pt>
                <c:pt idx="1618">
                  <c:v>35.268999999999998</c:v>
                </c:pt>
                <c:pt idx="1619">
                  <c:v>35.301000000000002</c:v>
                </c:pt>
                <c:pt idx="1620">
                  <c:v>35.331000000000003</c:v>
                </c:pt>
                <c:pt idx="1621">
                  <c:v>35.365000000000002</c:v>
                </c:pt>
                <c:pt idx="1622">
                  <c:v>35.392000000000003</c:v>
                </c:pt>
                <c:pt idx="1623">
                  <c:v>35.409999999999997</c:v>
                </c:pt>
                <c:pt idx="1624">
                  <c:v>35.421999999999997</c:v>
                </c:pt>
                <c:pt idx="1625">
                  <c:v>35.430999999999997</c:v>
                </c:pt>
                <c:pt idx="1626">
                  <c:v>35.450000000000003</c:v>
                </c:pt>
                <c:pt idx="1627">
                  <c:v>35.475999999999999</c:v>
                </c:pt>
                <c:pt idx="1628">
                  <c:v>35.496000000000002</c:v>
                </c:pt>
                <c:pt idx="1629">
                  <c:v>35.51</c:v>
                </c:pt>
                <c:pt idx="1630">
                  <c:v>35.536000000000001</c:v>
                </c:pt>
                <c:pt idx="1631">
                  <c:v>35.561999999999998</c:v>
                </c:pt>
                <c:pt idx="1632">
                  <c:v>35.593000000000004</c:v>
                </c:pt>
                <c:pt idx="1633">
                  <c:v>35.622</c:v>
                </c:pt>
                <c:pt idx="1634">
                  <c:v>35.645000000000003</c:v>
                </c:pt>
                <c:pt idx="1635">
                  <c:v>35.664000000000001</c:v>
                </c:pt>
                <c:pt idx="1636">
                  <c:v>35.671999999999997</c:v>
                </c:pt>
                <c:pt idx="1637">
                  <c:v>35.671999999999997</c:v>
                </c:pt>
                <c:pt idx="1638">
                  <c:v>35.671999999999997</c:v>
                </c:pt>
                <c:pt idx="1639">
                  <c:v>35.671999999999997</c:v>
                </c:pt>
                <c:pt idx="1640">
                  <c:v>35.671999999999997</c:v>
                </c:pt>
                <c:pt idx="1641">
                  <c:v>35.671999999999997</c:v>
                </c:pt>
                <c:pt idx="1642">
                  <c:v>35.671999999999997</c:v>
                </c:pt>
                <c:pt idx="1643">
                  <c:v>35.671999999999997</c:v>
                </c:pt>
                <c:pt idx="1644">
                  <c:v>35.671999999999997</c:v>
                </c:pt>
                <c:pt idx="1645">
                  <c:v>35.671999999999997</c:v>
                </c:pt>
                <c:pt idx="1646">
                  <c:v>35.680999999999997</c:v>
                </c:pt>
                <c:pt idx="1647">
                  <c:v>35.72</c:v>
                </c:pt>
                <c:pt idx="1648">
                  <c:v>35.795000000000002</c:v>
                </c:pt>
                <c:pt idx="1649">
                  <c:v>35.884999999999998</c:v>
                </c:pt>
                <c:pt idx="1650">
                  <c:v>35.97</c:v>
                </c:pt>
                <c:pt idx="1651">
                  <c:v>36.042000000000002</c:v>
                </c:pt>
                <c:pt idx="1652">
                  <c:v>36.100999999999999</c:v>
                </c:pt>
                <c:pt idx="1653">
                  <c:v>36.158000000000001</c:v>
                </c:pt>
                <c:pt idx="1654">
                  <c:v>36.218000000000004</c:v>
                </c:pt>
                <c:pt idx="1655">
                  <c:v>36.271000000000001</c:v>
                </c:pt>
                <c:pt idx="1656">
                  <c:v>36.317999999999998</c:v>
                </c:pt>
                <c:pt idx="1657">
                  <c:v>36.362000000000002</c:v>
                </c:pt>
                <c:pt idx="1658">
                  <c:v>36.405999999999999</c:v>
                </c:pt>
                <c:pt idx="1659">
                  <c:v>36.442999999999998</c:v>
                </c:pt>
                <c:pt idx="1660">
                  <c:v>36.470999999999997</c:v>
                </c:pt>
                <c:pt idx="1661">
                  <c:v>36.49</c:v>
                </c:pt>
                <c:pt idx="1662">
                  <c:v>36.502000000000002</c:v>
                </c:pt>
                <c:pt idx="1663">
                  <c:v>36.51</c:v>
                </c:pt>
                <c:pt idx="1664">
                  <c:v>36.51</c:v>
                </c:pt>
                <c:pt idx="1665">
                  <c:v>36.51</c:v>
                </c:pt>
                <c:pt idx="1666">
                  <c:v>36.51</c:v>
                </c:pt>
                <c:pt idx="1667">
                  <c:v>36.51</c:v>
                </c:pt>
                <c:pt idx="1668">
                  <c:v>36.51</c:v>
                </c:pt>
                <c:pt idx="1669">
                  <c:v>36.51</c:v>
                </c:pt>
                <c:pt idx="1670">
                  <c:v>36.518999999999998</c:v>
                </c:pt>
                <c:pt idx="1671">
                  <c:v>36.534999999999997</c:v>
                </c:pt>
                <c:pt idx="1672">
                  <c:v>36.548000000000002</c:v>
                </c:pt>
                <c:pt idx="1673">
                  <c:v>36.561</c:v>
                </c:pt>
                <c:pt idx="1674">
                  <c:v>36.573999999999998</c:v>
                </c:pt>
                <c:pt idx="1675">
                  <c:v>36.585000000000001</c:v>
                </c:pt>
                <c:pt idx="1676">
                  <c:v>36.587000000000003</c:v>
                </c:pt>
                <c:pt idx="1677">
                  <c:v>36.587000000000003</c:v>
                </c:pt>
                <c:pt idx="1678">
                  <c:v>36.587000000000003</c:v>
                </c:pt>
                <c:pt idx="1679">
                  <c:v>36.587000000000003</c:v>
                </c:pt>
                <c:pt idx="1680">
                  <c:v>36.590000000000003</c:v>
                </c:pt>
                <c:pt idx="1681">
                  <c:v>36.594000000000001</c:v>
                </c:pt>
                <c:pt idx="1682">
                  <c:v>36.6</c:v>
                </c:pt>
                <c:pt idx="1683">
                  <c:v>36.607999999999997</c:v>
                </c:pt>
                <c:pt idx="1684">
                  <c:v>36.616</c:v>
                </c:pt>
                <c:pt idx="1685">
                  <c:v>36.628999999999998</c:v>
                </c:pt>
                <c:pt idx="1686">
                  <c:v>36.65</c:v>
                </c:pt>
                <c:pt idx="1687">
                  <c:v>36.691000000000003</c:v>
                </c:pt>
                <c:pt idx="1688">
                  <c:v>36.747999999999998</c:v>
                </c:pt>
                <c:pt idx="1689">
                  <c:v>36.799999999999997</c:v>
                </c:pt>
                <c:pt idx="1690">
                  <c:v>36.848999999999997</c:v>
                </c:pt>
                <c:pt idx="1691">
                  <c:v>36.89</c:v>
                </c:pt>
                <c:pt idx="1692">
                  <c:v>36.914000000000001</c:v>
                </c:pt>
                <c:pt idx="1693">
                  <c:v>36.939</c:v>
                </c:pt>
                <c:pt idx="1694">
                  <c:v>36.963000000000001</c:v>
                </c:pt>
                <c:pt idx="1695">
                  <c:v>36.994999999999997</c:v>
                </c:pt>
                <c:pt idx="1696">
                  <c:v>37.020000000000003</c:v>
                </c:pt>
                <c:pt idx="1697">
                  <c:v>37.031999999999996</c:v>
                </c:pt>
                <c:pt idx="1698">
                  <c:v>37.04</c:v>
                </c:pt>
                <c:pt idx="1699">
                  <c:v>37.048000000000002</c:v>
                </c:pt>
                <c:pt idx="1700">
                  <c:v>37.055999999999997</c:v>
                </c:pt>
                <c:pt idx="1701">
                  <c:v>37.064</c:v>
                </c:pt>
                <c:pt idx="1702">
                  <c:v>37.073999999999998</c:v>
                </c:pt>
                <c:pt idx="1703">
                  <c:v>37.088000000000001</c:v>
                </c:pt>
                <c:pt idx="1704">
                  <c:v>37.097000000000001</c:v>
                </c:pt>
                <c:pt idx="1705">
                  <c:v>37.1</c:v>
                </c:pt>
                <c:pt idx="1706">
                  <c:v>37.125999999999998</c:v>
                </c:pt>
                <c:pt idx="1707">
                  <c:v>37.162999999999997</c:v>
                </c:pt>
                <c:pt idx="1708">
                  <c:v>37.195999999999998</c:v>
                </c:pt>
                <c:pt idx="1709">
                  <c:v>37.222000000000001</c:v>
                </c:pt>
                <c:pt idx="1710">
                  <c:v>37.249000000000002</c:v>
                </c:pt>
                <c:pt idx="1711">
                  <c:v>37.283000000000001</c:v>
                </c:pt>
                <c:pt idx="1712">
                  <c:v>37.323</c:v>
                </c:pt>
                <c:pt idx="1713">
                  <c:v>37.360999999999997</c:v>
                </c:pt>
                <c:pt idx="1714">
                  <c:v>37.399000000000001</c:v>
                </c:pt>
                <c:pt idx="1715">
                  <c:v>37.435000000000002</c:v>
                </c:pt>
                <c:pt idx="1716">
                  <c:v>37.47</c:v>
                </c:pt>
                <c:pt idx="1717">
                  <c:v>37.505000000000003</c:v>
                </c:pt>
                <c:pt idx="1718">
                  <c:v>37.540999999999997</c:v>
                </c:pt>
                <c:pt idx="1719">
                  <c:v>37.576000000000001</c:v>
                </c:pt>
                <c:pt idx="1720">
                  <c:v>37.61</c:v>
                </c:pt>
                <c:pt idx="1721">
                  <c:v>37.642000000000003</c:v>
                </c:pt>
                <c:pt idx="1722">
                  <c:v>37.670999999999999</c:v>
                </c:pt>
                <c:pt idx="1723">
                  <c:v>37.69</c:v>
                </c:pt>
                <c:pt idx="1724">
                  <c:v>37.69</c:v>
                </c:pt>
                <c:pt idx="1725">
                  <c:v>37.69</c:v>
                </c:pt>
                <c:pt idx="1726">
                  <c:v>37.69</c:v>
                </c:pt>
                <c:pt idx="1727">
                  <c:v>37.69</c:v>
                </c:pt>
                <c:pt idx="1728">
                  <c:v>37.69</c:v>
                </c:pt>
                <c:pt idx="1729">
                  <c:v>37.69</c:v>
                </c:pt>
                <c:pt idx="1730">
                  <c:v>37.69</c:v>
                </c:pt>
                <c:pt idx="1731">
                  <c:v>37.695</c:v>
                </c:pt>
                <c:pt idx="1732">
                  <c:v>37.700000000000003</c:v>
                </c:pt>
                <c:pt idx="1733">
                  <c:v>37.707000000000001</c:v>
                </c:pt>
                <c:pt idx="1734">
                  <c:v>37.729999999999997</c:v>
                </c:pt>
                <c:pt idx="1735">
                  <c:v>37.743000000000002</c:v>
                </c:pt>
                <c:pt idx="1736">
                  <c:v>37.777999999999999</c:v>
                </c:pt>
                <c:pt idx="1737">
                  <c:v>37.823999999999998</c:v>
                </c:pt>
                <c:pt idx="1738">
                  <c:v>37.866</c:v>
                </c:pt>
                <c:pt idx="1739">
                  <c:v>37.908999999999999</c:v>
                </c:pt>
                <c:pt idx="1740">
                  <c:v>37.968000000000004</c:v>
                </c:pt>
                <c:pt idx="1741">
                  <c:v>38.040999999999997</c:v>
                </c:pt>
                <c:pt idx="1742">
                  <c:v>38.1</c:v>
                </c:pt>
                <c:pt idx="1743">
                  <c:v>38.149000000000001</c:v>
                </c:pt>
                <c:pt idx="1744">
                  <c:v>38.198</c:v>
                </c:pt>
                <c:pt idx="1745">
                  <c:v>38.247999999999998</c:v>
                </c:pt>
                <c:pt idx="1746">
                  <c:v>38.301000000000002</c:v>
                </c:pt>
                <c:pt idx="1747">
                  <c:v>38.353000000000002</c:v>
                </c:pt>
                <c:pt idx="1748">
                  <c:v>38.401000000000003</c:v>
                </c:pt>
                <c:pt idx="1749">
                  <c:v>38.442</c:v>
                </c:pt>
                <c:pt idx="1750">
                  <c:v>38.473999999999997</c:v>
                </c:pt>
                <c:pt idx="1751">
                  <c:v>38.49</c:v>
                </c:pt>
                <c:pt idx="1752">
                  <c:v>38.502000000000002</c:v>
                </c:pt>
                <c:pt idx="1753">
                  <c:v>38.511000000000003</c:v>
                </c:pt>
                <c:pt idx="1754">
                  <c:v>38.511000000000003</c:v>
                </c:pt>
                <c:pt idx="1755">
                  <c:v>38.515000000000001</c:v>
                </c:pt>
                <c:pt idx="1756">
                  <c:v>38.533999999999999</c:v>
                </c:pt>
                <c:pt idx="1757">
                  <c:v>38.545000000000002</c:v>
                </c:pt>
                <c:pt idx="1758">
                  <c:v>38.545000000000002</c:v>
                </c:pt>
                <c:pt idx="1759">
                  <c:v>38.545000000000002</c:v>
                </c:pt>
                <c:pt idx="1760">
                  <c:v>38.548999999999999</c:v>
                </c:pt>
                <c:pt idx="1761">
                  <c:v>38.552999999999997</c:v>
                </c:pt>
                <c:pt idx="1762">
                  <c:v>38.554000000000002</c:v>
                </c:pt>
                <c:pt idx="1763">
                  <c:v>38.554000000000002</c:v>
                </c:pt>
                <c:pt idx="1764">
                  <c:v>38.554000000000002</c:v>
                </c:pt>
                <c:pt idx="1765">
                  <c:v>38.567</c:v>
                </c:pt>
                <c:pt idx="1766">
                  <c:v>38.567</c:v>
                </c:pt>
                <c:pt idx="1767">
                  <c:v>38.567</c:v>
                </c:pt>
                <c:pt idx="1768">
                  <c:v>38.567</c:v>
                </c:pt>
                <c:pt idx="1769">
                  <c:v>38.567</c:v>
                </c:pt>
                <c:pt idx="1770">
                  <c:v>38.567</c:v>
                </c:pt>
                <c:pt idx="1771">
                  <c:v>38.567999999999998</c:v>
                </c:pt>
                <c:pt idx="1772">
                  <c:v>38.573</c:v>
                </c:pt>
                <c:pt idx="1773">
                  <c:v>38.579000000000001</c:v>
                </c:pt>
                <c:pt idx="1774">
                  <c:v>38.588000000000001</c:v>
                </c:pt>
                <c:pt idx="1775">
                  <c:v>38.597000000000001</c:v>
                </c:pt>
                <c:pt idx="1776">
                  <c:v>38.612000000000002</c:v>
                </c:pt>
                <c:pt idx="1777">
                  <c:v>38.646999999999998</c:v>
                </c:pt>
                <c:pt idx="1778">
                  <c:v>38.704999999999998</c:v>
                </c:pt>
                <c:pt idx="1779">
                  <c:v>38.755000000000003</c:v>
                </c:pt>
                <c:pt idx="1780">
                  <c:v>38.792999999999999</c:v>
                </c:pt>
                <c:pt idx="1781">
                  <c:v>38.819000000000003</c:v>
                </c:pt>
                <c:pt idx="1782">
                  <c:v>38.841999999999999</c:v>
                </c:pt>
                <c:pt idx="1783">
                  <c:v>38.841999999999999</c:v>
                </c:pt>
                <c:pt idx="1784">
                  <c:v>38.859000000000002</c:v>
                </c:pt>
                <c:pt idx="1785">
                  <c:v>38.905000000000001</c:v>
                </c:pt>
                <c:pt idx="1786">
                  <c:v>38.951999999999998</c:v>
                </c:pt>
                <c:pt idx="1787">
                  <c:v>38.994999999999997</c:v>
                </c:pt>
                <c:pt idx="1788">
                  <c:v>39.027000000000001</c:v>
                </c:pt>
                <c:pt idx="1789">
                  <c:v>39.03</c:v>
                </c:pt>
                <c:pt idx="1790">
                  <c:v>39.03</c:v>
                </c:pt>
                <c:pt idx="1791">
                  <c:v>39.03</c:v>
                </c:pt>
                <c:pt idx="1792">
                  <c:v>39.031999999999996</c:v>
                </c:pt>
                <c:pt idx="1793">
                  <c:v>39.037999999999997</c:v>
                </c:pt>
                <c:pt idx="1794">
                  <c:v>39.045999999999999</c:v>
                </c:pt>
                <c:pt idx="1795">
                  <c:v>39.055</c:v>
                </c:pt>
                <c:pt idx="1796">
                  <c:v>39.064</c:v>
                </c:pt>
                <c:pt idx="1797">
                  <c:v>39.073</c:v>
                </c:pt>
                <c:pt idx="1798">
                  <c:v>39.082999999999998</c:v>
                </c:pt>
                <c:pt idx="1799">
                  <c:v>39.091999999999999</c:v>
                </c:pt>
                <c:pt idx="1800">
                  <c:v>39.100999999999999</c:v>
                </c:pt>
                <c:pt idx="1801">
                  <c:v>39.110999999999997</c:v>
                </c:pt>
                <c:pt idx="1802">
                  <c:v>39.119999999999997</c:v>
                </c:pt>
                <c:pt idx="1803">
                  <c:v>39.130000000000003</c:v>
                </c:pt>
                <c:pt idx="1804">
                  <c:v>39.139000000000003</c:v>
                </c:pt>
                <c:pt idx="1805">
                  <c:v>39.145000000000003</c:v>
                </c:pt>
                <c:pt idx="1806">
                  <c:v>39.148000000000003</c:v>
                </c:pt>
                <c:pt idx="1807">
                  <c:v>39.151000000000003</c:v>
                </c:pt>
                <c:pt idx="1808">
                  <c:v>39.152999999999999</c:v>
                </c:pt>
                <c:pt idx="1809">
                  <c:v>39.155999999999999</c:v>
                </c:pt>
                <c:pt idx="1810">
                  <c:v>39.158999999999999</c:v>
                </c:pt>
                <c:pt idx="1811">
                  <c:v>39.161999999999999</c:v>
                </c:pt>
                <c:pt idx="1812">
                  <c:v>39.164000000000001</c:v>
                </c:pt>
                <c:pt idx="1813">
                  <c:v>39.167000000000002</c:v>
                </c:pt>
                <c:pt idx="1814">
                  <c:v>39.17</c:v>
                </c:pt>
                <c:pt idx="1815">
                  <c:v>39.173000000000002</c:v>
                </c:pt>
                <c:pt idx="1816">
                  <c:v>39.176000000000002</c:v>
                </c:pt>
                <c:pt idx="1817">
                  <c:v>39.177999999999997</c:v>
                </c:pt>
                <c:pt idx="1818">
                  <c:v>39.180999999999997</c:v>
                </c:pt>
                <c:pt idx="1819">
                  <c:v>39.183</c:v>
                </c:pt>
                <c:pt idx="1820">
                  <c:v>39.186</c:v>
                </c:pt>
                <c:pt idx="1821">
                  <c:v>39.189</c:v>
                </c:pt>
                <c:pt idx="1822">
                  <c:v>39.192</c:v>
                </c:pt>
                <c:pt idx="1823">
                  <c:v>39.195</c:v>
                </c:pt>
                <c:pt idx="1824">
                  <c:v>39.197000000000003</c:v>
                </c:pt>
                <c:pt idx="1825">
                  <c:v>39.198999999999998</c:v>
                </c:pt>
                <c:pt idx="1826">
                  <c:v>39.198999999999998</c:v>
                </c:pt>
                <c:pt idx="1827">
                  <c:v>39.198999999999998</c:v>
                </c:pt>
                <c:pt idx="1828">
                  <c:v>39.200000000000003</c:v>
                </c:pt>
                <c:pt idx="1829">
                  <c:v>39.200000000000003</c:v>
                </c:pt>
                <c:pt idx="1830">
                  <c:v>39.200000000000003</c:v>
                </c:pt>
                <c:pt idx="1831">
                  <c:v>39.200000000000003</c:v>
                </c:pt>
                <c:pt idx="1832">
                  <c:v>39.200000000000003</c:v>
                </c:pt>
                <c:pt idx="1833">
                  <c:v>39.200000000000003</c:v>
                </c:pt>
                <c:pt idx="1834">
                  <c:v>39.200000000000003</c:v>
                </c:pt>
                <c:pt idx="1835">
                  <c:v>39.200000000000003</c:v>
                </c:pt>
                <c:pt idx="1836">
                  <c:v>39.200000000000003</c:v>
                </c:pt>
                <c:pt idx="1837">
                  <c:v>39.200000000000003</c:v>
                </c:pt>
                <c:pt idx="1838">
                  <c:v>39.200000000000003</c:v>
                </c:pt>
                <c:pt idx="1839">
                  <c:v>39.200000000000003</c:v>
                </c:pt>
                <c:pt idx="1840">
                  <c:v>39.200000000000003</c:v>
                </c:pt>
                <c:pt idx="1841">
                  <c:v>39.200000000000003</c:v>
                </c:pt>
                <c:pt idx="1842">
                  <c:v>39.200000000000003</c:v>
                </c:pt>
                <c:pt idx="1843">
                  <c:v>39.200000000000003</c:v>
                </c:pt>
                <c:pt idx="1844">
                  <c:v>39.200000000000003</c:v>
                </c:pt>
                <c:pt idx="1845">
                  <c:v>39.200000000000003</c:v>
                </c:pt>
                <c:pt idx="1846">
                  <c:v>39.200000000000003</c:v>
                </c:pt>
                <c:pt idx="1847">
                  <c:v>39.200000000000003</c:v>
                </c:pt>
                <c:pt idx="1848">
                  <c:v>39.201000000000001</c:v>
                </c:pt>
                <c:pt idx="1849">
                  <c:v>39.201000000000001</c:v>
                </c:pt>
                <c:pt idx="1850">
                  <c:v>39.201000000000001</c:v>
                </c:pt>
                <c:pt idx="1851">
                  <c:v>39.201000000000001</c:v>
                </c:pt>
                <c:pt idx="1852">
                  <c:v>39.201000000000001</c:v>
                </c:pt>
                <c:pt idx="1853">
                  <c:v>39.201000000000001</c:v>
                </c:pt>
                <c:pt idx="1854">
                  <c:v>39.201000000000001</c:v>
                </c:pt>
                <c:pt idx="1855">
                  <c:v>39.201000000000001</c:v>
                </c:pt>
                <c:pt idx="1856">
                  <c:v>39.201000000000001</c:v>
                </c:pt>
                <c:pt idx="1857">
                  <c:v>39.201000000000001</c:v>
                </c:pt>
                <c:pt idx="1858">
                  <c:v>39.201000000000001</c:v>
                </c:pt>
                <c:pt idx="1859">
                  <c:v>39.201000000000001</c:v>
                </c:pt>
                <c:pt idx="1860">
                  <c:v>39.201000000000001</c:v>
                </c:pt>
                <c:pt idx="1861">
                  <c:v>39.201000000000001</c:v>
                </c:pt>
                <c:pt idx="1862">
                  <c:v>39.201000000000001</c:v>
                </c:pt>
                <c:pt idx="1863">
                  <c:v>39.201000000000001</c:v>
                </c:pt>
                <c:pt idx="1864">
                  <c:v>39.201000000000001</c:v>
                </c:pt>
                <c:pt idx="1865">
                  <c:v>39.201000000000001</c:v>
                </c:pt>
                <c:pt idx="1866">
                  <c:v>39.201000000000001</c:v>
                </c:pt>
                <c:pt idx="1867">
                  <c:v>39.201000000000001</c:v>
                </c:pt>
                <c:pt idx="1868">
                  <c:v>39.201000000000001</c:v>
                </c:pt>
                <c:pt idx="1869">
                  <c:v>39.201000000000001</c:v>
                </c:pt>
                <c:pt idx="1870">
                  <c:v>39.201000000000001</c:v>
                </c:pt>
                <c:pt idx="1871">
                  <c:v>39.201000000000001</c:v>
                </c:pt>
                <c:pt idx="1872">
                  <c:v>39.201000000000001</c:v>
                </c:pt>
                <c:pt idx="1873">
                  <c:v>39.201000000000001</c:v>
                </c:pt>
                <c:pt idx="1874">
                  <c:v>39.201000000000001</c:v>
                </c:pt>
                <c:pt idx="1875">
                  <c:v>39.201000000000001</c:v>
                </c:pt>
                <c:pt idx="1876">
                  <c:v>39.201000000000001</c:v>
                </c:pt>
                <c:pt idx="1877">
                  <c:v>39.201000000000001</c:v>
                </c:pt>
                <c:pt idx="1878">
                  <c:v>39.201000000000001</c:v>
                </c:pt>
                <c:pt idx="1879">
                  <c:v>39.201000000000001</c:v>
                </c:pt>
                <c:pt idx="1880">
                  <c:v>39.201000000000001</c:v>
                </c:pt>
                <c:pt idx="1881">
                  <c:v>39.201000000000001</c:v>
                </c:pt>
                <c:pt idx="1882">
                  <c:v>39.201000000000001</c:v>
                </c:pt>
                <c:pt idx="1883">
                  <c:v>39.201000000000001</c:v>
                </c:pt>
                <c:pt idx="1884">
                  <c:v>39.201000000000001</c:v>
                </c:pt>
                <c:pt idx="1885">
                  <c:v>39.201000000000001</c:v>
                </c:pt>
                <c:pt idx="1886">
                  <c:v>39.201000000000001</c:v>
                </c:pt>
                <c:pt idx="1887">
                  <c:v>39.201000000000001</c:v>
                </c:pt>
                <c:pt idx="1888">
                  <c:v>39.201000000000001</c:v>
                </c:pt>
                <c:pt idx="1889">
                  <c:v>39.201000000000001</c:v>
                </c:pt>
                <c:pt idx="1890">
                  <c:v>39.201000000000001</c:v>
                </c:pt>
                <c:pt idx="1891">
                  <c:v>39.201000000000001</c:v>
                </c:pt>
                <c:pt idx="1892">
                  <c:v>39.204000000000001</c:v>
                </c:pt>
                <c:pt idx="1893">
                  <c:v>39.206000000000003</c:v>
                </c:pt>
                <c:pt idx="1894">
                  <c:v>39.207999999999998</c:v>
                </c:pt>
                <c:pt idx="1895">
                  <c:v>39.21</c:v>
                </c:pt>
                <c:pt idx="1896">
                  <c:v>39.212000000000003</c:v>
                </c:pt>
                <c:pt idx="1897">
                  <c:v>39.213999999999999</c:v>
                </c:pt>
                <c:pt idx="1898">
                  <c:v>39.216000000000001</c:v>
                </c:pt>
                <c:pt idx="1899">
                  <c:v>39.218000000000004</c:v>
                </c:pt>
                <c:pt idx="1900">
                  <c:v>39.22</c:v>
                </c:pt>
                <c:pt idx="1901">
                  <c:v>39.222000000000001</c:v>
                </c:pt>
                <c:pt idx="1902">
                  <c:v>39.222999999999999</c:v>
                </c:pt>
                <c:pt idx="1903">
                  <c:v>39.225000000000001</c:v>
                </c:pt>
                <c:pt idx="1904">
                  <c:v>39.226999999999997</c:v>
                </c:pt>
                <c:pt idx="1905">
                  <c:v>39.228999999999999</c:v>
                </c:pt>
                <c:pt idx="1906">
                  <c:v>39.231000000000002</c:v>
                </c:pt>
                <c:pt idx="1907">
                  <c:v>39.232999999999997</c:v>
                </c:pt>
                <c:pt idx="1908">
                  <c:v>39.234999999999999</c:v>
                </c:pt>
                <c:pt idx="1909">
                  <c:v>39.237000000000002</c:v>
                </c:pt>
                <c:pt idx="1910">
                  <c:v>39.238999999999997</c:v>
                </c:pt>
                <c:pt idx="1911">
                  <c:v>39.241</c:v>
                </c:pt>
                <c:pt idx="1912">
                  <c:v>39.243000000000002</c:v>
                </c:pt>
                <c:pt idx="1913">
                  <c:v>39.244999999999997</c:v>
                </c:pt>
                <c:pt idx="1914">
                  <c:v>39.247</c:v>
                </c:pt>
                <c:pt idx="1915">
                  <c:v>39.249000000000002</c:v>
                </c:pt>
                <c:pt idx="1916">
                  <c:v>39.25</c:v>
                </c:pt>
                <c:pt idx="1917">
                  <c:v>39.252000000000002</c:v>
                </c:pt>
                <c:pt idx="1918">
                  <c:v>39.253999999999998</c:v>
                </c:pt>
                <c:pt idx="1919">
                  <c:v>39.256</c:v>
                </c:pt>
                <c:pt idx="1920">
                  <c:v>39.258000000000003</c:v>
                </c:pt>
                <c:pt idx="1921">
                  <c:v>39.259</c:v>
                </c:pt>
                <c:pt idx="1922">
                  <c:v>39.261000000000003</c:v>
                </c:pt>
                <c:pt idx="1923">
                  <c:v>39.262999999999998</c:v>
                </c:pt>
                <c:pt idx="1924">
                  <c:v>39.264000000000003</c:v>
                </c:pt>
                <c:pt idx="1925">
                  <c:v>39.265999999999998</c:v>
                </c:pt>
                <c:pt idx="1926">
                  <c:v>39.268000000000001</c:v>
                </c:pt>
                <c:pt idx="1927">
                  <c:v>39.268999999999998</c:v>
                </c:pt>
                <c:pt idx="1928">
                  <c:v>39.271000000000001</c:v>
                </c:pt>
                <c:pt idx="1929">
                  <c:v>39.273000000000003</c:v>
                </c:pt>
                <c:pt idx="1930">
                  <c:v>39.274999999999999</c:v>
                </c:pt>
                <c:pt idx="1931">
                  <c:v>39.277999999999999</c:v>
                </c:pt>
                <c:pt idx="1932">
                  <c:v>39.279000000000003</c:v>
                </c:pt>
                <c:pt idx="1933">
                  <c:v>39.280999999999999</c:v>
                </c:pt>
                <c:pt idx="1934">
                  <c:v>39.283000000000001</c:v>
                </c:pt>
                <c:pt idx="1935">
                  <c:v>39.284999999999997</c:v>
                </c:pt>
                <c:pt idx="1936">
                  <c:v>39.286999999999999</c:v>
                </c:pt>
                <c:pt idx="1937">
                  <c:v>39.289000000000001</c:v>
                </c:pt>
                <c:pt idx="1938">
                  <c:v>39.290999999999997</c:v>
                </c:pt>
                <c:pt idx="1939">
                  <c:v>39.292000000000002</c:v>
                </c:pt>
                <c:pt idx="1940">
                  <c:v>39.293999999999997</c:v>
                </c:pt>
                <c:pt idx="1941">
                  <c:v>39.295999999999999</c:v>
                </c:pt>
                <c:pt idx="1942">
                  <c:v>39.298000000000002</c:v>
                </c:pt>
                <c:pt idx="1943">
                  <c:v>39.298999999999999</c:v>
                </c:pt>
                <c:pt idx="1944">
                  <c:v>39.302</c:v>
                </c:pt>
                <c:pt idx="1945">
                  <c:v>39.304000000000002</c:v>
                </c:pt>
                <c:pt idx="1946">
                  <c:v>39.305999999999997</c:v>
                </c:pt>
                <c:pt idx="1947">
                  <c:v>39.308</c:v>
                </c:pt>
                <c:pt idx="1948">
                  <c:v>39.311</c:v>
                </c:pt>
                <c:pt idx="1949">
                  <c:v>39.313000000000002</c:v>
                </c:pt>
                <c:pt idx="1950">
                  <c:v>39.314999999999998</c:v>
                </c:pt>
                <c:pt idx="1951">
                  <c:v>39.317</c:v>
                </c:pt>
                <c:pt idx="1952">
                  <c:v>39.319000000000003</c:v>
                </c:pt>
                <c:pt idx="1953">
                  <c:v>39.322000000000003</c:v>
                </c:pt>
                <c:pt idx="1954">
                  <c:v>39.323999999999998</c:v>
                </c:pt>
                <c:pt idx="1955">
                  <c:v>39.326000000000001</c:v>
                </c:pt>
                <c:pt idx="1956">
                  <c:v>39.328000000000003</c:v>
                </c:pt>
                <c:pt idx="1957">
                  <c:v>39.331000000000003</c:v>
                </c:pt>
                <c:pt idx="1958">
                  <c:v>39.332999999999998</c:v>
                </c:pt>
                <c:pt idx="1959">
                  <c:v>39.335000000000001</c:v>
                </c:pt>
                <c:pt idx="1960">
                  <c:v>39.337000000000003</c:v>
                </c:pt>
                <c:pt idx="1961">
                  <c:v>39.340000000000003</c:v>
                </c:pt>
                <c:pt idx="1962">
                  <c:v>39.341999999999999</c:v>
                </c:pt>
                <c:pt idx="1963">
                  <c:v>39.347000000000001</c:v>
                </c:pt>
                <c:pt idx="1964">
                  <c:v>39.356000000000002</c:v>
                </c:pt>
                <c:pt idx="1965">
                  <c:v>39.365000000000002</c:v>
                </c:pt>
                <c:pt idx="1966">
                  <c:v>39.375</c:v>
                </c:pt>
                <c:pt idx="1967">
                  <c:v>39.4</c:v>
                </c:pt>
                <c:pt idx="1968">
                  <c:v>39.430999999999997</c:v>
                </c:pt>
                <c:pt idx="1969">
                  <c:v>39.485999999999997</c:v>
                </c:pt>
                <c:pt idx="1970">
                  <c:v>39.552</c:v>
                </c:pt>
                <c:pt idx="1971">
                  <c:v>39.625999999999998</c:v>
                </c:pt>
                <c:pt idx="1972">
                  <c:v>39.700000000000003</c:v>
                </c:pt>
                <c:pt idx="1973">
                  <c:v>39.756</c:v>
                </c:pt>
                <c:pt idx="1974">
                  <c:v>39.795999999999999</c:v>
                </c:pt>
                <c:pt idx="1975">
                  <c:v>39.802999999999997</c:v>
                </c:pt>
                <c:pt idx="1976">
                  <c:v>39.802999999999997</c:v>
                </c:pt>
                <c:pt idx="1977">
                  <c:v>39.802999999999997</c:v>
                </c:pt>
                <c:pt idx="1978">
                  <c:v>39.807000000000002</c:v>
                </c:pt>
                <c:pt idx="1979">
                  <c:v>39.817999999999998</c:v>
                </c:pt>
                <c:pt idx="1980">
                  <c:v>39.832000000000001</c:v>
                </c:pt>
                <c:pt idx="1981">
                  <c:v>39.847999999999999</c:v>
                </c:pt>
                <c:pt idx="1982">
                  <c:v>39.862000000000002</c:v>
                </c:pt>
                <c:pt idx="1983">
                  <c:v>39.875999999999998</c:v>
                </c:pt>
                <c:pt idx="1984">
                  <c:v>39.89</c:v>
                </c:pt>
                <c:pt idx="1985">
                  <c:v>39.902000000000001</c:v>
                </c:pt>
                <c:pt idx="1986">
                  <c:v>39.914999999999999</c:v>
                </c:pt>
                <c:pt idx="1987">
                  <c:v>39.944000000000003</c:v>
                </c:pt>
                <c:pt idx="1988">
                  <c:v>40.003</c:v>
                </c:pt>
                <c:pt idx="1989">
                  <c:v>40.085999999999999</c:v>
                </c:pt>
                <c:pt idx="1990">
                  <c:v>40.173999999999999</c:v>
                </c:pt>
                <c:pt idx="1991">
                  <c:v>40.228000000000002</c:v>
                </c:pt>
                <c:pt idx="1992">
                  <c:v>40.228000000000002</c:v>
                </c:pt>
                <c:pt idx="1993">
                  <c:v>40.231000000000002</c:v>
                </c:pt>
                <c:pt idx="1994">
                  <c:v>40.244</c:v>
                </c:pt>
                <c:pt idx="1995">
                  <c:v>40.268000000000001</c:v>
                </c:pt>
                <c:pt idx="1996">
                  <c:v>40.284999999999997</c:v>
                </c:pt>
                <c:pt idx="1997">
                  <c:v>40.299999999999997</c:v>
                </c:pt>
                <c:pt idx="1998">
                  <c:v>40.314</c:v>
                </c:pt>
                <c:pt idx="1999">
                  <c:v>40.326999999999998</c:v>
                </c:pt>
                <c:pt idx="2000">
                  <c:v>40.338999999999999</c:v>
                </c:pt>
                <c:pt idx="2001">
                  <c:v>40.356999999999999</c:v>
                </c:pt>
                <c:pt idx="2002">
                  <c:v>40.395000000000003</c:v>
                </c:pt>
                <c:pt idx="2003">
                  <c:v>40.470999999999997</c:v>
                </c:pt>
                <c:pt idx="2004">
                  <c:v>40.561999999999998</c:v>
                </c:pt>
                <c:pt idx="2005">
                  <c:v>40.652999999999999</c:v>
                </c:pt>
                <c:pt idx="2006">
                  <c:v>40.744</c:v>
                </c:pt>
                <c:pt idx="2007">
                  <c:v>40.826000000000001</c:v>
                </c:pt>
                <c:pt idx="2008">
                  <c:v>40.895000000000003</c:v>
                </c:pt>
                <c:pt idx="2009">
                  <c:v>40.918999999999997</c:v>
                </c:pt>
                <c:pt idx="2010">
                  <c:v>40.918999999999997</c:v>
                </c:pt>
                <c:pt idx="2011">
                  <c:v>40.918999999999997</c:v>
                </c:pt>
                <c:pt idx="2012">
                  <c:v>40.918999999999997</c:v>
                </c:pt>
                <c:pt idx="2013">
                  <c:v>40.926000000000002</c:v>
                </c:pt>
                <c:pt idx="2014">
                  <c:v>40.941000000000003</c:v>
                </c:pt>
                <c:pt idx="2015">
                  <c:v>40.963000000000001</c:v>
                </c:pt>
                <c:pt idx="2016">
                  <c:v>40.98</c:v>
                </c:pt>
                <c:pt idx="2017">
                  <c:v>40.994999999999997</c:v>
                </c:pt>
                <c:pt idx="2018">
                  <c:v>41.008000000000003</c:v>
                </c:pt>
                <c:pt idx="2019">
                  <c:v>41.02</c:v>
                </c:pt>
                <c:pt idx="2020">
                  <c:v>41.031999999999996</c:v>
                </c:pt>
                <c:pt idx="2021">
                  <c:v>41.042999999999999</c:v>
                </c:pt>
                <c:pt idx="2022">
                  <c:v>41.066000000000003</c:v>
                </c:pt>
                <c:pt idx="2023">
                  <c:v>41.118000000000002</c:v>
                </c:pt>
                <c:pt idx="2024">
                  <c:v>41.195999999999998</c:v>
                </c:pt>
                <c:pt idx="2025">
                  <c:v>41.281999999999996</c:v>
                </c:pt>
                <c:pt idx="2026">
                  <c:v>41.35</c:v>
                </c:pt>
                <c:pt idx="2027">
                  <c:v>41.37</c:v>
                </c:pt>
                <c:pt idx="2028">
                  <c:v>41.37</c:v>
                </c:pt>
                <c:pt idx="2029">
                  <c:v>41.375999999999998</c:v>
                </c:pt>
                <c:pt idx="2030">
                  <c:v>41.384</c:v>
                </c:pt>
                <c:pt idx="2031">
                  <c:v>41.393000000000001</c:v>
                </c:pt>
                <c:pt idx="2032">
                  <c:v>41.402999999999999</c:v>
                </c:pt>
                <c:pt idx="2033">
                  <c:v>41.411999999999999</c:v>
                </c:pt>
                <c:pt idx="2034">
                  <c:v>41.421999999999997</c:v>
                </c:pt>
                <c:pt idx="2035">
                  <c:v>41.430999999999997</c:v>
                </c:pt>
                <c:pt idx="2036">
                  <c:v>41.441000000000003</c:v>
                </c:pt>
                <c:pt idx="2037">
                  <c:v>41.45</c:v>
                </c:pt>
                <c:pt idx="2038">
                  <c:v>41.46</c:v>
                </c:pt>
                <c:pt idx="2039">
                  <c:v>41.469000000000001</c:v>
                </c:pt>
                <c:pt idx="2040">
                  <c:v>41.478000000000002</c:v>
                </c:pt>
                <c:pt idx="2041">
                  <c:v>41.488</c:v>
                </c:pt>
                <c:pt idx="2042">
                  <c:v>41.497</c:v>
                </c:pt>
                <c:pt idx="2043">
                  <c:v>41.506999999999998</c:v>
                </c:pt>
                <c:pt idx="2044">
                  <c:v>41.515999999999998</c:v>
                </c:pt>
                <c:pt idx="2045">
                  <c:v>41.526000000000003</c:v>
                </c:pt>
                <c:pt idx="2046">
                  <c:v>41.534999999999997</c:v>
                </c:pt>
                <c:pt idx="2047">
                  <c:v>41.545000000000002</c:v>
                </c:pt>
                <c:pt idx="2048">
                  <c:v>41.554000000000002</c:v>
                </c:pt>
                <c:pt idx="2049">
                  <c:v>41.563000000000002</c:v>
                </c:pt>
                <c:pt idx="2050">
                  <c:v>41.572000000000003</c:v>
                </c:pt>
                <c:pt idx="2051">
                  <c:v>41.581000000000003</c:v>
                </c:pt>
                <c:pt idx="2052">
                  <c:v>41.591000000000001</c:v>
                </c:pt>
                <c:pt idx="2053">
                  <c:v>41.6</c:v>
                </c:pt>
                <c:pt idx="2054">
                  <c:v>41.61</c:v>
                </c:pt>
                <c:pt idx="2055">
                  <c:v>41.619</c:v>
                </c:pt>
                <c:pt idx="2056">
                  <c:v>41.628999999999998</c:v>
                </c:pt>
                <c:pt idx="2057">
                  <c:v>41.637999999999998</c:v>
                </c:pt>
                <c:pt idx="2058">
                  <c:v>41.648000000000003</c:v>
                </c:pt>
                <c:pt idx="2059">
                  <c:v>41.656999999999996</c:v>
                </c:pt>
                <c:pt idx="2060">
                  <c:v>41.665999999999997</c:v>
                </c:pt>
                <c:pt idx="2061">
                  <c:v>41.673999999999999</c:v>
                </c:pt>
                <c:pt idx="2062">
                  <c:v>41.683</c:v>
                </c:pt>
                <c:pt idx="2063">
                  <c:v>41.692</c:v>
                </c:pt>
                <c:pt idx="2064">
                  <c:v>41.701999999999998</c:v>
                </c:pt>
                <c:pt idx="2065">
                  <c:v>41.712000000000003</c:v>
                </c:pt>
                <c:pt idx="2066">
                  <c:v>41.722999999999999</c:v>
                </c:pt>
                <c:pt idx="2067">
                  <c:v>41.735999999999997</c:v>
                </c:pt>
                <c:pt idx="2068">
                  <c:v>41.75</c:v>
                </c:pt>
                <c:pt idx="2069">
                  <c:v>41.762</c:v>
                </c:pt>
                <c:pt idx="2070">
                  <c:v>41.774000000000001</c:v>
                </c:pt>
                <c:pt idx="2071">
                  <c:v>41.786000000000001</c:v>
                </c:pt>
                <c:pt idx="2072">
                  <c:v>41.798000000000002</c:v>
                </c:pt>
                <c:pt idx="2073">
                  <c:v>41.808999999999997</c:v>
                </c:pt>
                <c:pt idx="2074">
                  <c:v>41.82</c:v>
                </c:pt>
                <c:pt idx="2075">
                  <c:v>41.829000000000001</c:v>
                </c:pt>
                <c:pt idx="2076">
                  <c:v>41.838000000000001</c:v>
                </c:pt>
                <c:pt idx="2077">
                  <c:v>41.847000000000001</c:v>
                </c:pt>
                <c:pt idx="2078">
                  <c:v>41.856999999999999</c:v>
                </c:pt>
                <c:pt idx="2079">
                  <c:v>41.866</c:v>
                </c:pt>
                <c:pt idx="2080">
                  <c:v>41.875999999999998</c:v>
                </c:pt>
                <c:pt idx="2081">
                  <c:v>41.884999999999998</c:v>
                </c:pt>
                <c:pt idx="2082">
                  <c:v>41.895000000000003</c:v>
                </c:pt>
                <c:pt idx="2083">
                  <c:v>41.904000000000003</c:v>
                </c:pt>
                <c:pt idx="2084">
                  <c:v>41.914000000000001</c:v>
                </c:pt>
                <c:pt idx="2085">
                  <c:v>41.923000000000002</c:v>
                </c:pt>
                <c:pt idx="2086">
                  <c:v>41.933</c:v>
                </c:pt>
                <c:pt idx="2087">
                  <c:v>41.942</c:v>
                </c:pt>
                <c:pt idx="2088">
                  <c:v>41.951000000000001</c:v>
                </c:pt>
                <c:pt idx="2089">
                  <c:v>41.960999999999999</c:v>
                </c:pt>
                <c:pt idx="2090">
                  <c:v>41.97</c:v>
                </c:pt>
                <c:pt idx="2091">
                  <c:v>41.98</c:v>
                </c:pt>
                <c:pt idx="2092">
                  <c:v>41.988999999999997</c:v>
                </c:pt>
                <c:pt idx="2093">
                  <c:v>41.999000000000002</c:v>
                </c:pt>
                <c:pt idx="2094">
                  <c:v>42.008000000000003</c:v>
                </c:pt>
                <c:pt idx="2095">
                  <c:v>42.017000000000003</c:v>
                </c:pt>
                <c:pt idx="2096">
                  <c:v>42.027000000000001</c:v>
                </c:pt>
                <c:pt idx="2097">
                  <c:v>42.036000000000001</c:v>
                </c:pt>
                <c:pt idx="2098">
                  <c:v>42.046999999999997</c:v>
                </c:pt>
                <c:pt idx="2099">
                  <c:v>42.067999999999998</c:v>
                </c:pt>
                <c:pt idx="2100">
                  <c:v>42.121000000000002</c:v>
                </c:pt>
                <c:pt idx="2101">
                  <c:v>42.186</c:v>
                </c:pt>
                <c:pt idx="2102">
                  <c:v>42.256</c:v>
                </c:pt>
                <c:pt idx="2103">
                  <c:v>42.26</c:v>
                </c:pt>
                <c:pt idx="2104">
                  <c:v>42.26</c:v>
                </c:pt>
                <c:pt idx="2105">
                  <c:v>42.271999999999998</c:v>
                </c:pt>
                <c:pt idx="2106">
                  <c:v>42.305999999999997</c:v>
                </c:pt>
                <c:pt idx="2107">
                  <c:v>42.363</c:v>
                </c:pt>
                <c:pt idx="2108">
                  <c:v>42.414999999999999</c:v>
                </c:pt>
                <c:pt idx="2109">
                  <c:v>42.432000000000002</c:v>
                </c:pt>
                <c:pt idx="2110">
                  <c:v>42.436999999999998</c:v>
                </c:pt>
                <c:pt idx="2111">
                  <c:v>42.442999999999998</c:v>
                </c:pt>
                <c:pt idx="2112">
                  <c:v>42.463000000000001</c:v>
                </c:pt>
                <c:pt idx="2113">
                  <c:v>42.481999999999999</c:v>
                </c:pt>
                <c:pt idx="2114">
                  <c:v>42.527999999999999</c:v>
                </c:pt>
                <c:pt idx="2115">
                  <c:v>42.57</c:v>
                </c:pt>
                <c:pt idx="2116">
                  <c:v>42.588000000000001</c:v>
                </c:pt>
                <c:pt idx="2117">
                  <c:v>42.588000000000001</c:v>
                </c:pt>
                <c:pt idx="2118">
                  <c:v>42.588999999999999</c:v>
                </c:pt>
                <c:pt idx="2119">
                  <c:v>42.603000000000002</c:v>
                </c:pt>
                <c:pt idx="2120">
                  <c:v>42.637999999999998</c:v>
                </c:pt>
                <c:pt idx="2121">
                  <c:v>42.701999999999998</c:v>
                </c:pt>
                <c:pt idx="2122">
                  <c:v>42.771999999999998</c:v>
                </c:pt>
                <c:pt idx="2123">
                  <c:v>42.844000000000001</c:v>
                </c:pt>
                <c:pt idx="2124">
                  <c:v>42.923000000000002</c:v>
                </c:pt>
                <c:pt idx="2125">
                  <c:v>42.994</c:v>
                </c:pt>
                <c:pt idx="2126">
                  <c:v>43.014000000000003</c:v>
                </c:pt>
                <c:pt idx="2127">
                  <c:v>43.026000000000003</c:v>
                </c:pt>
                <c:pt idx="2128">
                  <c:v>43.064999999999998</c:v>
                </c:pt>
                <c:pt idx="2129">
                  <c:v>43.136000000000003</c:v>
                </c:pt>
                <c:pt idx="2130">
                  <c:v>43.203000000000003</c:v>
                </c:pt>
                <c:pt idx="2131">
                  <c:v>43.25</c:v>
                </c:pt>
                <c:pt idx="2132">
                  <c:v>43.250999999999998</c:v>
                </c:pt>
                <c:pt idx="2133">
                  <c:v>43.250999999999998</c:v>
                </c:pt>
                <c:pt idx="2134">
                  <c:v>43.256</c:v>
                </c:pt>
                <c:pt idx="2135">
                  <c:v>43.262</c:v>
                </c:pt>
                <c:pt idx="2136">
                  <c:v>43.271000000000001</c:v>
                </c:pt>
                <c:pt idx="2137">
                  <c:v>43.28</c:v>
                </c:pt>
                <c:pt idx="2138">
                  <c:v>43.29</c:v>
                </c:pt>
                <c:pt idx="2139">
                  <c:v>43.298999999999999</c:v>
                </c:pt>
                <c:pt idx="2140">
                  <c:v>43.31</c:v>
                </c:pt>
                <c:pt idx="2141">
                  <c:v>43.320999999999998</c:v>
                </c:pt>
                <c:pt idx="2142">
                  <c:v>43.332000000000001</c:v>
                </c:pt>
                <c:pt idx="2143">
                  <c:v>43.343000000000004</c:v>
                </c:pt>
                <c:pt idx="2144">
                  <c:v>43.353000000000002</c:v>
                </c:pt>
                <c:pt idx="2145">
                  <c:v>43.362000000000002</c:v>
                </c:pt>
                <c:pt idx="2146">
                  <c:v>43.371000000000002</c:v>
                </c:pt>
                <c:pt idx="2147">
                  <c:v>43.381</c:v>
                </c:pt>
                <c:pt idx="2148">
                  <c:v>43.39</c:v>
                </c:pt>
                <c:pt idx="2149">
                  <c:v>43.4</c:v>
                </c:pt>
                <c:pt idx="2150">
                  <c:v>43.408999999999999</c:v>
                </c:pt>
                <c:pt idx="2151">
                  <c:v>43.417999999999999</c:v>
                </c:pt>
                <c:pt idx="2152">
                  <c:v>43.427</c:v>
                </c:pt>
                <c:pt idx="2153">
                  <c:v>43.436</c:v>
                </c:pt>
                <c:pt idx="2154">
                  <c:v>43.445999999999998</c:v>
                </c:pt>
                <c:pt idx="2155">
                  <c:v>43.454999999999998</c:v>
                </c:pt>
                <c:pt idx="2156">
                  <c:v>43.463999999999999</c:v>
                </c:pt>
                <c:pt idx="2157">
                  <c:v>43.472999999999999</c:v>
                </c:pt>
                <c:pt idx="2158">
                  <c:v>43.481999999999999</c:v>
                </c:pt>
                <c:pt idx="2159">
                  <c:v>43.491</c:v>
                </c:pt>
                <c:pt idx="2160">
                  <c:v>43.508000000000003</c:v>
                </c:pt>
                <c:pt idx="2161">
                  <c:v>43.534999999999997</c:v>
                </c:pt>
                <c:pt idx="2162">
                  <c:v>43.552</c:v>
                </c:pt>
                <c:pt idx="2163">
                  <c:v>43.567</c:v>
                </c:pt>
                <c:pt idx="2164">
                  <c:v>43.58</c:v>
                </c:pt>
                <c:pt idx="2165">
                  <c:v>43.593000000000004</c:v>
                </c:pt>
                <c:pt idx="2166">
                  <c:v>43.604999999999997</c:v>
                </c:pt>
                <c:pt idx="2167">
                  <c:v>43.616999999999997</c:v>
                </c:pt>
                <c:pt idx="2168">
                  <c:v>43.628999999999998</c:v>
                </c:pt>
                <c:pt idx="2169">
                  <c:v>43.66</c:v>
                </c:pt>
                <c:pt idx="2170">
                  <c:v>43.725000000000001</c:v>
                </c:pt>
                <c:pt idx="2171">
                  <c:v>43.805</c:v>
                </c:pt>
                <c:pt idx="2172">
                  <c:v>43.887999999999998</c:v>
                </c:pt>
                <c:pt idx="2173">
                  <c:v>43.968000000000004</c:v>
                </c:pt>
                <c:pt idx="2174">
                  <c:v>44.042000000000002</c:v>
                </c:pt>
                <c:pt idx="2175">
                  <c:v>44.119</c:v>
                </c:pt>
                <c:pt idx="2176">
                  <c:v>44.19</c:v>
                </c:pt>
                <c:pt idx="2177">
                  <c:v>44.228000000000002</c:v>
                </c:pt>
                <c:pt idx="2178">
                  <c:v>44.232999999999997</c:v>
                </c:pt>
                <c:pt idx="2179">
                  <c:v>44.232999999999997</c:v>
                </c:pt>
                <c:pt idx="2180">
                  <c:v>44.234999999999999</c:v>
                </c:pt>
                <c:pt idx="2181">
                  <c:v>44.243000000000002</c:v>
                </c:pt>
                <c:pt idx="2182">
                  <c:v>44.256</c:v>
                </c:pt>
                <c:pt idx="2183">
                  <c:v>44.274000000000001</c:v>
                </c:pt>
                <c:pt idx="2184">
                  <c:v>44.29</c:v>
                </c:pt>
                <c:pt idx="2185">
                  <c:v>44.304000000000002</c:v>
                </c:pt>
                <c:pt idx="2186">
                  <c:v>44.317</c:v>
                </c:pt>
                <c:pt idx="2187">
                  <c:v>44.33</c:v>
                </c:pt>
                <c:pt idx="2188">
                  <c:v>44.341000000000001</c:v>
                </c:pt>
                <c:pt idx="2189">
                  <c:v>44.353000000000002</c:v>
                </c:pt>
                <c:pt idx="2190">
                  <c:v>44.372</c:v>
                </c:pt>
                <c:pt idx="2191">
                  <c:v>44.417999999999999</c:v>
                </c:pt>
                <c:pt idx="2192">
                  <c:v>44.502000000000002</c:v>
                </c:pt>
                <c:pt idx="2193">
                  <c:v>44.588000000000001</c:v>
                </c:pt>
                <c:pt idx="2194">
                  <c:v>44.59</c:v>
                </c:pt>
                <c:pt idx="2195">
                  <c:v>44.591000000000001</c:v>
                </c:pt>
                <c:pt idx="2196">
                  <c:v>44.597000000000001</c:v>
                </c:pt>
                <c:pt idx="2197">
                  <c:v>44.604999999999997</c:v>
                </c:pt>
                <c:pt idx="2198">
                  <c:v>44.616999999999997</c:v>
                </c:pt>
                <c:pt idx="2199">
                  <c:v>44.631999999999998</c:v>
                </c:pt>
                <c:pt idx="2200">
                  <c:v>44.646999999999998</c:v>
                </c:pt>
                <c:pt idx="2201">
                  <c:v>44.661000000000001</c:v>
                </c:pt>
                <c:pt idx="2202">
                  <c:v>44.673999999999999</c:v>
                </c:pt>
                <c:pt idx="2203">
                  <c:v>44.686</c:v>
                </c:pt>
                <c:pt idx="2204">
                  <c:v>44.698</c:v>
                </c:pt>
                <c:pt idx="2205">
                  <c:v>44.71</c:v>
                </c:pt>
                <c:pt idx="2206">
                  <c:v>44.744999999999997</c:v>
                </c:pt>
                <c:pt idx="2207">
                  <c:v>44.814999999999998</c:v>
                </c:pt>
                <c:pt idx="2208">
                  <c:v>44.860999999999997</c:v>
                </c:pt>
                <c:pt idx="2209">
                  <c:v>44.87</c:v>
                </c:pt>
                <c:pt idx="2210">
                  <c:v>44.872</c:v>
                </c:pt>
                <c:pt idx="2211">
                  <c:v>44.878</c:v>
                </c:pt>
                <c:pt idx="2212">
                  <c:v>44.886000000000003</c:v>
                </c:pt>
                <c:pt idx="2213">
                  <c:v>44.893999999999998</c:v>
                </c:pt>
                <c:pt idx="2214">
                  <c:v>44.904000000000003</c:v>
                </c:pt>
                <c:pt idx="2215">
                  <c:v>44.914000000000001</c:v>
                </c:pt>
                <c:pt idx="2216">
                  <c:v>44.923999999999999</c:v>
                </c:pt>
                <c:pt idx="2217">
                  <c:v>44.933</c:v>
                </c:pt>
                <c:pt idx="2218">
                  <c:v>44.942999999999998</c:v>
                </c:pt>
                <c:pt idx="2219">
                  <c:v>44.953000000000003</c:v>
                </c:pt>
                <c:pt idx="2220">
                  <c:v>44.962000000000003</c:v>
                </c:pt>
                <c:pt idx="2221">
                  <c:v>44.972000000000001</c:v>
                </c:pt>
                <c:pt idx="2222">
                  <c:v>44.981999999999999</c:v>
                </c:pt>
                <c:pt idx="2223">
                  <c:v>44.991999999999997</c:v>
                </c:pt>
                <c:pt idx="2224">
                  <c:v>45.002000000000002</c:v>
                </c:pt>
                <c:pt idx="2225">
                  <c:v>45.012</c:v>
                </c:pt>
                <c:pt idx="2226">
                  <c:v>45.021000000000001</c:v>
                </c:pt>
                <c:pt idx="2227">
                  <c:v>45.030999999999999</c:v>
                </c:pt>
                <c:pt idx="2228">
                  <c:v>45.040999999999997</c:v>
                </c:pt>
                <c:pt idx="2229">
                  <c:v>45.072000000000003</c:v>
                </c:pt>
                <c:pt idx="2230">
                  <c:v>45.131999999999998</c:v>
                </c:pt>
                <c:pt idx="2231">
                  <c:v>45.216000000000001</c:v>
                </c:pt>
                <c:pt idx="2232">
                  <c:v>45.292000000000002</c:v>
                </c:pt>
                <c:pt idx="2233">
                  <c:v>45.341000000000001</c:v>
                </c:pt>
                <c:pt idx="2234">
                  <c:v>45.360999999999997</c:v>
                </c:pt>
                <c:pt idx="2235">
                  <c:v>45.372</c:v>
                </c:pt>
                <c:pt idx="2236">
                  <c:v>45.423999999999999</c:v>
                </c:pt>
                <c:pt idx="2237">
                  <c:v>45.478999999999999</c:v>
                </c:pt>
                <c:pt idx="2238">
                  <c:v>45.523000000000003</c:v>
                </c:pt>
                <c:pt idx="2239">
                  <c:v>45.524000000000001</c:v>
                </c:pt>
                <c:pt idx="2240">
                  <c:v>45.524000000000001</c:v>
                </c:pt>
                <c:pt idx="2241">
                  <c:v>45.524999999999999</c:v>
                </c:pt>
                <c:pt idx="2242">
                  <c:v>45.530999999999999</c:v>
                </c:pt>
                <c:pt idx="2243">
                  <c:v>45.548000000000002</c:v>
                </c:pt>
                <c:pt idx="2244">
                  <c:v>45.564</c:v>
                </c:pt>
                <c:pt idx="2245">
                  <c:v>45.578000000000003</c:v>
                </c:pt>
                <c:pt idx="2246">
                  <c:v>45.59</c:v>
                </c:pt>
                <c:pt idx="2247">
                  <c:v>45.601999999999997</c:v>
                </c:pt>
                <c:pt idx="2248">
                  <c:v>45.613999999999997</c:v>
                </c:pt>
                <c:pt idx="2249">
                  <c:v>45.625999999999998</c:v>
                </c:pt>
                <c:pt idx="2250">
                  <c:v>45.637999999999998</c:v>
                </c:pt>
                <c:pt idx="2251">
                  <c:v>45.651000000000003</c:v>
                </c:pt>
                <c:pt idx="2252">
                  <c:v>45.664000000000001</c:v>
                </c:pt>
                <c:pt idx="2253">
                  <c:v>45.677</c:v>
                </c:pt>
                <c:pt idx="2254">
                  <c:v>45.688000000000002</c:v>
                </c:pt>
                <c:pt idx="2255">
                  <c:v>45.7</c:v>
                </c:pt>
                <c:pt idx="2256">
                  <c:v>45.713999999999999</c:v>
                </c:pt>
                <c:pt idx="2257">
                  <c:v>45.747</c:v>
                </c:pt>
                <c:pt idx="2258">
                  <c:v>45.823999999999998</c:v>
                </c:pt>
                <c:pt idx="2259">
                  <c:v>45.912999999999997</c:v>
                </c:pt>
                <c:pt idx="2260">
                  <c:v>45.98</c:v>
                </c:pt>
                <c:pt idx="2261">
                  <c:v>45.98</c:v>
                </c:pt>
                <c:pt idx="2262">
                  <c:v>45.984999999999999</c:v>
                </c:pt>
                <c:pt idx="2263">
                  <c:v>46.029000000000003</c:v>
                </c:pt>
                <c:pt idx="2264">
                  <c:v>46.098999999999997</c:v>
                </c:pt>
                <c:pt idx="2265">
                  <c:v>46.180999999999997</c:v>
                </c:pt>
                <c:pt idx="2266">
                  <c:v>46.246000000000002</c:v>
                </c:pt>
                <c:pt idx="2267">
                  <c:v>46.289000000000001</c:v>
                </c:pt>
                <c:pt idx="2268">
                  <c:v>46.325000000000003</c:v>
                </c:pt>
                <c:pt idx="2269">
                  <c:v>46.332999999999998</c:v>
                </c:pt>
                <c:pt idx="2270">
                  <c:v>46.332999999999998</c:v>
                </c:pt>
                <c:pt idx="2271">
                  <c:v>46.335999999999999</c:v>
                </c:pt>
                <c:pt idx="2272">
                  <c:v>46.341000000000001</c:v>
                </c:pt>
                <c:pt idx="2273">
                  <c:v>46.353000000000002</c:v>
                </c:pt>
                <c:pt idx="2274">
                  <c:v>46.371000000000002</c:v>
                </c:pt>
                <c:pt idx="2275">
                  <c:v>46.384</c:v>
                </c:pt>
                <c:pt idx="2276">
                  <c:v>46.399000000000001</c:v>
                </c:pt>
                <c:pt idx="2277">
                  <c:v>46.412999999999997</c:v>
                </c:pt>
                <c:pt idx="2278">
                  <c:v>46.427</c:v>
                </c:pt>
                <c:pt idx="2279">
                  <c:v>46.438000000000002</c:v>
                </c:pt>
                <c:pt idx="2280">
                  <c:v>46.45</c:v>
                </c:pt>
                <c:pt idx="2281">
                  <c:v>46.463000000000001</c:v>
                </c:pt>
                <c:pt idx="2282">
                  <c:v>46.484000000000002</c:v>
                </c:pt>
                <c:pt idx="2283">
                  <c:v>46.53</c:v>
                </c:pt>
                <c:pt idx="2284">
                  <c:v>46.603999999999999</c:v>
                </c:pt>
                <c:pt idx="2285">
                  <c:v>46.680999999999997</c:v>
                </c:pt>
                <c:pt idx="2286">
                  <c:v>46.744999999999997</c:v>
                </c:pt>
                <c:pt idx="2287">
                  <c:v>46.76</c:v>
                </c:pt>
                <c:pt idx="2288">
                  <c:v>46.76</c:v>
                </c:pt>
                <c:pt idx="2289">
                  <c:v>46.768999999999998</c:v>
                </c:pt>
                <c:pt idx="2290">
                  <c:v>46.79</c:v>
                </c:pt>
                <c:pt idx="2291">
                  <c:v>46.808</c:v>
                </c:pt>
                <c:pt idx="2292">
                  <c:v>46.823999999999998</c:v>
                </c:pt>
                <c:pt idx="2293">
                  <c:v>46.837000000000003</c:v>
                </c:pt>
                <c:pt idx="2294">
                  <c:v>46.85</c:v>
                </c:pt>
                <c:pt idx="2295">
                  <c:v>46.862000000000002</c:v>
                </c:pt>
                <c:pt idx="2296">
                  <c:v>46.874000000000002</c:v>
                </c:pt>
                <c:pt idx="2297">
                  <c:v>46.889000000000003</c:v>
                </c:pt>
                <c:pt idx="2298">
                  <c:v>46.92</c:v>
                </c:pt>
                <c:pt idx="2299">
                  <c:v>46.981999999999999</c:v>
                </c:pt>
                <c:pt idx="2300">
                  <c:v>47.042999999999999</c:v>
                </c:pt>
                <c:pt idx="2301">
                  <c:v>47.107999999999997</c:v>
                </c:pt>
                <c:pt idx="2302">
                  <c:v>47.179000000000002</c:v>
                </c:pt>
                <c:pt idx="2303">
                  <c:v>47.261000000000003</c:v>
                </c:pt>
                <c:pt idx="2304">
                  <c:v>47.332000000000001</c:v>
                </c:pt>
                <c:pt idx="2305">
                  <c:v>47.35</c:v>
                </c:pt>
                <c:pt idx="2306">
                  <c:v>47.35</c:v>
                </c:pt>
                <c:pt idx="2307">
                  <c:v>47.350999999999999</c:v>
                </c:pt>
                <c:pt idx="2308">
                  <c:v>47.362000000000002</c:v>
                </c:pt>
                <c:pt idx="2309">
                  <c:v>47.378</c:v>
                </c:pt>
                <c:pt idx="2310">
                  <c:v>47.393999999999998</c:v>
                </c:pt>
                <c:pt idx="2311">
                  <c:v>47.408000000000001</c:v>
                </c:pt>
                <c:pt idx="2312">
                  <c:v>47.420999999999999</c:v>
                </c:pt>
                <c:pt idx="2313">
                  <c:v>47.433</c:v>
                </c:pt>
                <c:pt idx="2314">
                  <c:v>47.445</c:v>
                </c:pt>
                <c:pt idx="2315">
                  <c:v>47.460999999999999</c:v>
                </c:pt>
                <c:pt idx="2316">
                  <c:v>47.497</c:v>
                </c:pt>
                <c:pt idx="2317">
                  <c:v>47.521999999999998</c:v>
                </c:pt>
                <c:pt idx="2318">
                  <c:v>47.533000000000001</c:v>
                </c:pt>
                <c:pt idx="2319">
                  <c:v>47.54</c:v>
                </c:pt>
                <c:pt idx="2320">
                  <c:v>47.548000000000002</c:v>
                </c:pt>
                <c:pt idx="2321">
                  <c:v>47.558</c:v>
                </c:pt>
                <c:pt idx="2322">
                  <c:v>47.588999999999999</c:v>
                </c:pt>
                <c:pt idx="2323">
                  <c:v>47.643000000000001</c:v>
                </c:pt>
                <c:pt idx="2324">
                  <c:v>47.701000000000001</c:v>
                </c:pt>
                <c:pt idx="2325">
                  <c:v>47.728000000000002</c:v>
                </c:pt>
                <c:pt idx="2326">
                  <c:v>47.734000000000002</c:v>
                </c:pt>
                <c:pt idx="2327">
                  <c:v>47.74</c:v>
                </c:pt>
                <c:pt idx="2328">
                  <c:v>47.75</c:v>
                </c:pt>
                <c:pt idx="2329">
                  <c:v>47.764000000000003</c:v>
                </c:pt>
                <c:pt idx="2330">
                  <c:v>47.779000000000003</c:v>
                </c:pt>
                <c:pt idx="2331">
                  <c:v>47.792999999999999</c:v>
                </c:pt>
                <c:pt idx="2332">
                  <c:v>47.805999999999997</c:v>
                </c:pt>
                <c:pt idx="2333">
                  <c:v>47.817999999999998</c:v>
                </c:pt>
                <c:pt idx="2334">
                  <c:v>47.83</c:v>
                </c:pt>
                <c:pt idx="2335">
                  <c:v>47.847999999999999</c:v>
                </c:pt>
                <c:pt idx="2336">
                  <c:v>47.874000000000002</c:v>
                </c:pt>
                <c:pt idx="2337">
                  <c:v>47.88</c:v>
                </c:pt>
                <c:pt idx="2338">
                  <c:v>47.89</c:v>
                </c:pt>
                <c:pt idx="2339">
                  <c:v>47.904000000000003</c:v>
                </c:pt>
                <c:pt idx="2340">
                  <c:v>47.917999999999999</c:v>
                </c:pt>
                <c:pt idx="2341">
                  <c:v>47.932000000000002</c:v>
                </c:pt>
                <c:pt idx="2342">
                  <c:v>47.944000000000003</c:v>
                </c:pt>
                <c:pt idx="2343">
                  <c:v>47.956000000000003</c:v>
                </c:pt>
                <c:pt idx="2344">
                  <c:v>47.968000000000004</c:v>
                </c:pt>
                <c:pt idx="2345">
                  <c:v>47.984999999999999</c:v>
                </c:pt>
                <c:pt idx="2346">
                  <c:v>48.030999999999999</c:v>
                </c:pt>
                <c:pt idx="2347">
                  <c:v>48.113</c:v>
                </c:pt>
                <c:pt idx="2348">
                  <c:v>48.2</c:v>
                </c:pt>
                <c:pt idx="2349">
                  <c:v>48.29</c:v>
                </c:pt>
                <c:pt idx="2350">
                  <c:v>48.359000000000002</c:v>
                </c:pt>
                <c:pt idx="2351">
                  <c:v>48.36</c:v>
                </c:pt>
                <c:pt idx="2352">
                  <c:v>48.36</c:v>
                </c:pt>
                <c:pt idx="2353">
                  <c:v>48.369</c:v>
                </c:pt>
                <c:pt idx="2354">
                  <c:v>48.386000000000003</c:v>
                </c:pt>
                <c:pt idx="2355">
                  <c:v>48.404000000000003</c:v>
                </c:pt>
                <c:pt idx="2356">
                  <c:v>48.418999999999997</c:v>
                </c:pt>
                <c:pt idx="2357">
                  <c:v>48.432000000000002</c:v>
                </c:pt>
                <c:pt idx="2358">
                  <c:v>48.442999999999998</c:v>
                </c:pt>
                <c:pt idx="2359">
                  <c:v>48.454999999999998</c:v>
                </c:pt>
                <c:pt idx="2360">
                  <c:v>48.468000000000004</c:v>
                </c:pt>
                <c:pt idx="2361">
                  <c:v>48.506999999999998</c:v>
                </c:pt>
                <c:pt idx="2362">
                  <c:v>48.58</c:v>
                </c:pt>
                <c:pt idx="2363">
                  <c:v>48.668999999999997</c:v>
                </c:pt>
                <c:pt idx="2364">
                  <c:v>48.756999999999998</c:v>
                </c:pt>
                <c:pt idx="2365">
                  <c:v>48.796999999999997</c:v>
                </c:pt>
                <c:pt idx="2366">
                  <c:v>48.802999999999997</c:v>
                </c:pt>
                <c:pt idx="2367">
                  <c:v>48.807000000000002</c:v>
                </c:pt>
                <c:pt idx="2368">
                  <c:v>48.82</c:v>
                </c:pt>
                <c:pt idx="2369">
                  <c:v>48.84</c:v>
                </c:pt>
                <c:pt idx="2370">
                  <c:v>48.854999999999997</c:v>
                </c:pt>
                <c:pt idx="2371">
                  <c:v>48.869</c:v>
                </c:pt>
                <c:pt idx="2372">
                  <c:v>48.883000000000003</c:v>
                </c:pt>
                <c:pt idx="2373">
                  <c:v>48.896999999999998</c:v>
                </c:pt>
                <c:pt idx="2374">
                  <c:v>48.91</c:v>
                </c:pt>
                <c:pt idx="2375">
                  <c:v>48.921999999999997</c:v>
                </c:pt>
                <c:pt idx="2376">
                  <c:v>48.945999999999998</c:v>
                </c:pt>
                <c:pt idx="2377">
                  <c:v>48.984000000000002</c:v>
                </c:pt>
                <c:pt idx="2378">
                  <c:v>49.048000000000002</c:v>
                </c:pt>
                <c:pt idx="2379">
                  <c:v>49.097999999999999</c:v>
                </c:pt>
                <c:pt idx="2380">
                  <c:v>49.106999999999999</c:v>
                </c:pt>
                <c:pt idx="2381">
                  <c:v>49.112000000000002</c:v>
                </c:pt>
                <c:pt idx="2382">
                  <c:v>49.12</c:v>
                </c:pt>
                <c:pt idx="2383">
                  <c:v>49.131</c:v>
                </c:pt>
                <c:pt idx="2384">
                  <c:v>49.149000000000001</c:v>
                </c:pt>
                <c:pt idx="2385">
                  <c:v>49.167999999999999</c:v>
                </c:pt>
                <c:pt idx="2386">
                  <c:v>49.183</c:v>
                </c:pt>
                <c:pt idx="2387">
                  <c:v>49.195</c:v>
                </c:pt>
                <c:pt idx="2388">
                  <c:v>49.207000000000001</c:v>
                </c:pt>
                <c:pt idx="2389">
                  <c:v>49.219000000000001</c:v>
                </c:pt>
                <c:pt idx="2390">
                  <c:v>49.241999999999997</c:v>
                </c:pt>
                <c:pt idx="2391">
                  <c:v>49.298999999999999</c:v>
                </c:pt>
                <c:pt idx="2392">
                  <c:v>49.387999999999998</c:v>
                </c:pt>
                <c:pt idx="2393">
                  <c:v>49.478000000000002</c:v>
                </c:pt>
                <c:pt idx="2394">
                  <c:v>49.569000000000003</c:v>
                </c:pt>
                <c:pt idx="2395">
                  <c:v>49.646999999999998</c:v>
                </c:pt>
                <c:pt idx="2396">
                  <c:v>49.677999999999997</c:v>
                </c:pt>
                <c:pt idx="2397">
                  <c:v>49.677999999999997</c:v>
                </c:pt>
                <c:pt idx="2398">
                  <c:v>49.677999999999997</c:v>
                </c:pt>
                <c:pt idx="2399">
                  <c:v>49.691000000000003</c:v>
                </c:pt>
                <c:pt idx="2400">
                  <c:v>49.720999999999997</c:v>
                </c:pt>
                <c:pt idx="2401">
                  <c:v>49.734999999999999</c:v>
                </c:pt>
                <c:pt idx="2402">
                  <c:v>49.747999999999998</c:v>
                </c:pt>
                <c:pt idx="2403">
                  <c:v>49.761000000000003</c:v>
                </c:pt>
                <c:pt idx="2404">
                  <c:v>49.773000000000003</c:v>
                </c:pt>
                <c:pt idx="2405">
                  <c:v>49.784999999999997</c:v>
                </c:pt>
                <c:pt idx="2406">
                  <c:v>49.795000000000002</c:v>
                </c:pt>
                <c:pt idx="2407">
                  <c:v>49.805999999999997</c:v>
                </c:pt>
                <c:pt idx="2408">
                  <c:v>49.834000000000003</c:v>
                </c:pt>
                <c:pt idx="2409">
                  <c:v>49.892000000000003</c:v>
                </c:pt>
                <c:pt idx="2410">
                  <c:v>49.963999999999999</c:v>
                </c:pt>
                <c:pt idx="2411">
                  <c:v>49.97</c:v>
                </c:pt>
                <c:pt idx="2412">
                  <c:v>49.97</c:v>
                </c:pt>
                <c:pt idx="2413">
                  <c:v>49.973999999999997</c:v>
                </c:pt>
                <c:pt idx="2414">
                  <c:v>49.982999999999997</c:v>
                </c:pt>
                <c:pt idx="2415">
                  <c:v>49.993000000000002</c:v>
                </c:pt>
                <c:pt idx="2416">
                  <c:v>50.003999999999998</c:v>
                </c:pt>
                <c:pt idx="2417">
                  <c:v>50.017000000000003</c:v>
                </c:pt>
                <c:pt idx="2418">
                  <c:v>50.030999999999999</c:v>
                </c:pt>
                <c:pt idx="2419">
                  <c:v>50.045000000000002</c:v>
                </c:pt>
                <c:pt idx="2420">
                  <c:v>50.057000000000002</c:v>
                </c:pt>
                <c:pt idx="2421">
                  <c:v>50.069000000000003</c:v>
                </c:pt>
                <c:pt idx="2422">
                  <c:v>50.08</c:v>
                </c:pt>
                <c:pt idx="2423">
                  <c:v>50.091999999999999</c:v>
                </c:pt>
                <c:pt idx="2424">
                  <c:v>50.106999999999999</c:v>
                </c:pt>
                <c:pt idx="2425">
                  <c:v>50.14</c:v>
                </c:pt>
                <c:pt idx="2426">
                  <c:v>50.209000000000003</c:v>
                </c:pt>
                <c:pt idx="2427">
                  <c:v>50.292999999999999</c:v>
                </c:pt>
                <c:pt idx="2428">
                  <c:v>50.332999999999998</c:v>
                </c:pt>
                <c:pt idx="2429">
                  <c:v>50.332999999999998</c:v>
                </c:pt>
                <c:pt idx="2430">
                  <c:v>50.338999999999999</c:v>
                </c:pt>
                <c:pt idx="2431">
                  <c:v>50.35</c:v>
                </c:pt>
                <c:pt idx="2432">
                  <c:v>50.366</c:v>
                </c:pt>
                <c:pt idx="2433">
                  <c:v>50.381999999999998</c:v>
                </c:pt>
                <c:pt idx="2434">
                  <c:v>50.398000000000003</c:v>
                </c:pt>
                <c:pt idx="2435">
                  <c:v>50.412999999999997</c:v>
                </c:pt>
                <c:pt idx="2436">
                  <c:v>50.427</c:v>
                </c:pt>
                <c:pt idx="2437">
                  <c:v>50.439</c:v>
                </c:pt>
                <c:pt idx="2438">
                  <c:v>50.451000000000001</c:v>
                </c:pt>
                <c:pt idx="2439">
                  <c:v>50.47</c:v>
                </c:pt>
                <c:pt idx="2440">
                  <c:v>50.514000000000003</c:v>
                </c:pt>
                <c:pt idx="2441">
                  <c:v>50.584000000000003</c:v>
                </c:pt>
                <c:pt idx="2442">
                  <c:v>50.622999999999998</c:v>
                </c:pt>
                <c:pt idx="2443">
                  <c:v>50.622999999999998</c:v>
                </c:pt>
                <c:pt idx="2444">
                  <c:v>50.628</c:v>
                </c:pt>
                <c:pt idx="2445">
                  <c:v>50.636000000000003</c:v>
                </c:pt>
                <c:pt idx="2446">
                  <c:v>50.648000000000003</c:v>
                </c:pt>
                <c:pt idx="2447">
                  <c:v>50.662999999999997</c:v>
                </c:pt>
                <c:pt idx="2448">
                  <c:v>50.677999999999997</c:v>
                </c:pt>
                <c:pt idx="2449">
                  <c:v>50.692999999999998</c:v>
                </c:pt>
                <c:pt idx="2450">
                  <c:v>50.707000000000001</c:v>
                </c:pt>
                <c:pt idx="2451">
                  <c:v>50.719000000000001</c:v>
                </c:pt>
                <c:pt idx="2452">
                  <c:v>50.731000000000002</c:v>
                </c:pt>
                <c:pt idx="2453">
                  <c:v>50.746000000000002</c:v>
                </c:pt>
                <c:pt idx="2454">
                  <c:v>50.780999999999999</c:v>
                </c:pt>
                <c:pt idx="2455">
                  <c:v>50.850999999999999</c:v>
                </c:pt>
                <c:pt idx="2456">
                  <c:v>50.929000000000002</c:v>
                </c:pt>
                <c:pt idx="2457">
                  <c:v>50.957000000000001</c:v>
                </c:pt>
                <c:pt idx="2458">
                  <c:v>50.957000000000001</c:v>
                </c:pt>
                <c:pt idx="2459">
                  <c:v>50.973999999999997</c:v>
                </c:pt>
                <c:pt idx="2460">
                  <c:v>51.009</c:v>
                </c:pt>
                <c:pt idx="2461">
                  <c:v>51.079000000000001</c:v>
                </c:pt>
                <c:pt idx="2462">
                  <c:v>51.165999999999997</c:v>
                </c:pt>
                <c:pt idx="2463">
                  <c:v>51.253999999999998</c:v>
                </c:pt>
                <c:pt idx="2464">
                  <c:v>51.331000000000003</c:v>
                </c:pt>
                <c:pt idx="2465">
                  <c:v>51.366999999999997</c:v>
                </c:pt>
                <c:pt idx="2466">
                  <c:v>51.366999999999997</c:v>
                </c:pt>
                <c:pt idx="2467">
                  <c:v>51.366999999999997</c:v>
                </c:pt>
                <c:pt idx="2468">
                  <c:v>51.372999999999998</c:v>
                </c:pt>
                <c:pt idx="2469">
                  <c:v>51.398000000000003</c:v>
                </c:pt>
                <c:pt idx="2470">
                  <c:v>51.411000000000001</c:v>
                </c:pt>
                <c:pt idx="2471">
                  <c:v>51.420999999999999</c:v>
                </c:pt>
                <c:pt idx="2472">
                  <c:v>51.436</c:v>
                </c:pt>
                <c:pt idx="2473">
                  <c:v>51.447000000000003</c:v>
                </c:pt>
                <c:pt idx="2474">
                  <c:v>51.457000000000001</c:v>
                </c:pt>
                <c:pt idx="2475">
                  <c:v>51.469000000000001</c:v>
                </c:pt>
                <c:pt idx="2476">
                  <c:v>51.482999999999997</c:v>
                </c:pt>
                <c:pt idx="2477">
                  <c:v>51.497</c:v>
                </c:pt>
                <c:pt idx="2478">
                  <c:v>51.511000000000003</c:v>
                </c:pt>
                <c:pt idx="2479">
                  <c:v>51.524000000000001</c:v>
                </c:pt>
                <c:pt idx="2480">
                  <c:v>51.536000000000001</c:v>
                </c:pt>
                <c:pt idx="2481">
                  <c:v>51.548000000000002</c:v>
                </c:pt>
                <c:pt idx="2482">
                  <c:v>51.558999999999997</c:v>
                </c:pt>
                <c:pt idx="2483">
                  <c:v>51.576000000000001</c:v>
                </c:pt>
                <c:pt idx="2484">
                  <c:v>51.616999999999997</c:v>
                </c:pt>
                <c:pt idx="2485">
                  <c:v>51.698</c:v>
                </c:pt>
                <c:pt idx="2486">
                  <c:v>51.781999999999996</c:v>
                </c:pt>
                <c:pt idx="2487">
                  <c:v>51.862000000000002</c:v>
                </c:pt>
                <c:pt idx="2488">
                  <c:v>51.896000000000001</c:v>
                </c:pt>
                <c:pt idx="2489">
                  <c:v>51.935000000000002</c:v>
                </c:pt>
                <c:pt idx="2490">
                  <c:v>51.956000000000003</c:v>
                </c:pt>
                <c:pt idx="2491">
                  <c:v>51.957999999999998</c:v>
                </c:pt>
                <c:pt idx="2492">
                  <c:v>51.963000000000001</c:v>
                </c:pt>
                <c:pt idx="2493">
                  <c:v>51.98</c:v>
                </c:pt>
                <c:pt idx="2494">
                  <c:v>52.003</c:v>
                </c:pt>
                <c:pt idx="2495">
                  <c:v>52.02</c:v>
                </c:pt>
                <c:pt idx="2496">
                  <c:v>52.034999999999997</c:v>
                </c:pt>
                <c:pt idx="2497">
                  <c:v>52.05</c:v>
                </c:pt>
                <c:pt idx="2498">
                  <c:v>52.064</c:v>
                </c:pt>
                <c:pt idx="2499">
                  <c:v>52.076000000000001</c:v>
                </c:pt>
                <c:pt idx="2500">
                  <c:v>52.087000000000003</c:v>
                </c:pt>
                <c:pt idx="2501">
                  <c:v>52.106999999999999</c:v>
                </c:pt>
                <c:pt idx="2502">
                  <c:v>52.161999999999999</c:v>
                </c:pt>
                <c:pt idx="2503">
                  <c:v>52.247</c:v>
                </c:pt>
                <c:pt idx="2504">
                  <c:v>52.305</c:v>
                </c:pt>
                <c:pt idx="2505">
                  <c:v>52.317999999999998</c:v>
                </c:pt>
                <c:pt idx="2506">
                  <c:v>52.32</c:v>
                </c:pt>
                <c:pt idx="2507">
                  <c:v>52.329000000000001</c:v>
                </c:pt>
                <c:pt idx="2508">
                  <c:v>52.345999999999997</c:v>
                </c:pt>
                <c:pt idx="2509">
                  <c:v>52.362000000000002</c:v>
                </c:pt>
                <c:pt idx="2510">
                  <c:v>52.375999999999998</c:v>
                </c:pt>
                <c:pt idx="2511">
                  <c:v>52.39</c:v>
                </c:pt>
                <c:pt idx="2512">
                  <c:v>52.402999999999999</c:v>
                </c:pt>
                <c:pt idx="2513">
                  <c:v>52.414999999999999</c:v>
                </c:pt>
                <c:pt idx="2514">
                  <c:v>52.426000000000002</c:v>
                </c:pt>
                <c:pt idx="2515">
                  <c:v>52.445999999999998</c:v>
                </c:pt>
                <c:pt idx="2516">
                  <c:v>52.491999999999997</c:v>
                </c:pt>
                <c:pt idx="2517">
                  <c:v>52.573</c:v>
                </c:pt>
                <c:pt idx="2518">
                  <c:v>52.662999999999997</c:v>
                </c:pt>
                <c:pt idx="2519">
                  <c:v>52.750999999999998</c:v>
                </c:pt>
                <c:pt idx="2520">
                  <c:v>52.829000000000001</c:v>
                </c:pt>
                <c:pt idx="2521">
                  <c:v>52.895000000000003</c:v>
                </c:pt>
                <c:pt idx="2522">
                  <c:v>52.953000000000003</c:v>
                </c:pt>
                <c:pt idx="2523">
                  <c:v>52.960999999999999</c:v>
                </c:pt>
                <c:pt idx="2524">
                  <c:v>52.960999999999999</c:v>
                </c:pt>
                <c:pt idx="2525">
                  <c:v>52.960999999999999</c:v>
                </c:pt>
                <c:pt idx="2526">
                  <c:v>52.962000000000003</c:v>
                </c:pt>
                <c:pt idx="2527">
                  <c:v>52.972999999999999</c:v>
                </c:pt>
                <c:pt idx="2528">
                  <c:v>53.006</c:v>
                </c:pt>
                <c:pt idx="2529">
                  <c:v>53.055999999999997</c:v>
                </c:pt>
                <c:pt idx="2530">
                  <c:v>53.106999999999999</c:v>
                </c:pt>
                <c:pt idx="2531">
                  <c:v>53.115000000000002</c:v>
                </c:pt>
                <c:pt idx="2532">
                  <c:v>53.116999999999997</c:v>
                </c:pt>
                <c:pt idx="2533">
                  <c:v>53.124000000000002</c:v>
                </c:pt>
                <c:pt idx="2534">
                  <c:v>53.136000000000003</c:v>
                </c:pt>
                <c:pt idx="2535">
                  <c:v>53.148000000000003</c:v>
                </c:pt>
                <c:pt idx="2536">
                  <c:v>53.152999999999999</c:v>
                </c:pt>
                <c:pt idx="2537">
                  <c:v>53.161999999999999</c:v>
                </c:pt>
                <c:pt idx="2538">
                  <c:v>53.171999999999997</c:v>
                </c:pt>
                <c:pt idx="2539">
                  <c:v>53.182000000000002</c:v>
                </c:pt>
                <c:pt idx="2540">
                  <c:v>53.192</c:v>
                </c:pt>
                <c:pt idx="2541">
                  <c:v>53.201999999999998</c:v>
                </c:pt>
                <c:pt idx="2542">
                  <c:v>53.225999999999999</c:v>
                </c:pt>
                <c:pt idx="2543">
                  <c:v>53.262</c:v>
                </c:pt>
                <c:pt idx="2544">
                  <c:v>53.296999999999997</c:v>
                </c:pt>
                <c:pt idx="2545">
                  <c:v>53.329000000000001</c:v>
                </c:pt>
                <c:pt idx="2546">
                  <c:v>53.359000000000002</c:v>
                </c:pt>
                <c:pt idx="2547">
                  <c:v>53.389000000000003</c:v>
                </c:pt>
                <c:pt idx="2548">
                  <c:v>53.41</c:v>
                </c:pt>
                <c:pt idx="2549">
                  <c:v>53.41</c:v>
                </c:pt>
                <c:pt idx="2550">
                  <c:v>53.41</c:v>
                </c:pt>
                <c:pt idx="2551">
                  <c:v>53.412999999999997</c:v>
                </c:pt>
                <c:pt idx="2552">
                  <c:v>53.42</c:v>
                </c:pt>
                <c:pt idx="2553">
                  <c:v>53.433</c:v>
                </c:pt>
                <c:pt idx="2554">
                  <c:v>53.453000000000003</c:v>
                </c:pt>
                <c:pt idx="2555">
                  <c:v>53.49</c:v>
                </c:pt>
                <c:pt idx="2556">
                  <c:v>53.533999999999999</c:v>
                </c:pt>
                <c:pt idx="2557">
                  <c:v>53.58</c:v>
                </c:pt>
                <c:pt idx="2558">
                  <c:v>53.634999999999998</c:v>
                </c:pt>
                <c:pt idx="2559">
                  <c:v>53.697000000000003</c:v>
                </c:pt>
                <c:pt idx="2560">
                  <c:v>53.755000000000003</c:v>
                </c:pt>
                <c:pt idx="2561">
                  <c:v>53.762999999999998</c:v>
                </c:pt>
                <c:pt idx="2562">
                  <c:v>53.762999999999998</c:v>
                </c:pt>
                <c:pt idx="2563">
                  <c:v>53.765999999999998</c:v>
                </c:pt>
                <c:pt idx="2564">
                  <c:v>53.773000000000003</c:v>
                </c:pt>
                <c:pt idx="2565">
                  <c:v>53.781999999999996</c:v>
                </c:pt>
                <c:pt idx="2566">
                  <c:v>53.798000000000002</c:v>
                </c:pt>
                <c:pt idx="2567">
                  <c:v>53.813000000000002</c:v>
                </c:pt>
                <c:pt idx="2568">
                  <c:v>53.826999999999998</c:v>
                </c:pt>
                <c:pt idx="2569">
                  <c:v>53.84</c:v>
                </c:pt>
                <c:pt idx="2570">
                  <c:v>53.851999999999997</c:v>
                </c:pt>
                <c:pt idx="2571">
                  <c:v>53.865000000000002</c:v>
                </c:pt>
                <c:pt idx="2572">
                  <c:v>53.877000000000002</c:v>
                </c:pt>
                <c:pt idx="2573">
                  <c:v>53.889000000000003</c:v>
                </c:pt>
                <c:pt idx="2574">
                  <c:v>53.901000000000003</c:v>
                </c:pt>
                <c:pt idx="2575">
                  <c:v>53.923999999999999</c:v>
                </c:pt>
                <c:pt idx="2576">
                  <c:v>53.972999999999999</c:v>
                </c:pt>
                <c:pt idx="2577">
                  <c:v>54.033000000000001</c:v>
                </c:pt>
                <c:pt idx="2578">
                  <c:v>54.088000000000001</c:v>
                </c:pt>
                <c:pt idx="2579">
                  <c:v>54.131999999999998</c:v>
                </c:pt>
                <c:pt idx="2580">
                  <c:v>54.165999999999997</c:v>
                </c:pt>
                <c:pt idx="2581">
                  <c:v>54.167000000000002</c:v>
                </c:pt>
                <c:pt idx="2582">
                  <c:v>54.167000000000002</c:v>
                </c:pt>
                <c:pt idx="2583">
                  <c:v>54.167000000000002</c:v>
                </c:pt>
                <c:pt idx="2584">
                  <c:v>54.17</c:v>
                </c:pt>
                <c:pt idx="2585">
                  <c:v>54.177</c:v>
                </c:pt>
                <c:pt idx="2586">
                  <c:v>54.186999999999998</c:v>
                </c:pt>
                <c:pt idx="2587">
                  <c:v>54.206000000000003</c:v>
                </c:pt>
                <c:pt idx="2588">
                  <c:v>54.222999999999999</c:v>
                </c:pt>
                <c:pt idx="2589">
                  <c:v>54.238</c:v>
                </c:pt>
                <c:pt idx="2590">
                  <c:v>54.252000000000002</c:v>
                </c:pt>
                <c:pt idx="2591">
                  <c:v>54.264000000000003</c:v>
                </c:pt>
                <c:pt idx="2592">
                  <c:v>54.274999999999999</c:v>
                </c:pt>
                <c:pt idx="2593">
                  <c:v>54.286999999999999</c:v>
                </c:pt>
                <c:pt idx="2594">
                  <c:v>54.298000000000002</c:v>
                </c:pt>
                <c:pt idx="2595">
                  <c:v>54.326000000000001</c:v>
                </c:pt>
                <c:pt idx="2596">
                  <c:v>54.383000000000003</c:v>
                </c:pt>
                <c:pt idx="2597">
                  <c:v>54.463000000000001</c:v>
                </c:pt>
                <c:pt idx="2598">
                  <c:v>54.536000000000001</c:v>
                </c:pt>
                <c:pt idx="2599">
                  <c:v>54.567999999999998</c:v>
                </c:pt>
                <c:pt idx="2600">
                  <c:v>54.57</c:v>
                </c:pt>
                <c:pt idx="2601">
                  <c:v>54.57</c:v>
                </c:pt>
                <c:pt idx="2602">
                  <c:v>54.573999999999998</c:v>
                </c:pt>
                <c:pt idx="2603">
                  <c:v>54.581000000000003</c:v>
                </c:pt>
                <c:pt idx="2604">
                  <c:v>54.591000000000001</c:v>
                </c:pt>
                <c:pt idx="2605">
                  <c:v>54.600999999999999</c:v>
                </c:pt>
                <c:pt idx="2606">
                  <c:v>54.613999999999997</c:v>
                </c:pt>
                <c:pt idx="2607">
                  <c:v>54.628</c:v>
                </c:pt>
                <c:pt idx="2608">
                  <c:v>54.643000000000001</c:v>
                </c:pt>
                <c:pt idx="2609">
                  <c:v>54.658000000000001</c:v>
                </c:pt>
                <c:pt idx="2610">
                  <c:v>54.670999999999999</c:v>
                </c:pt>
                <c:pt idx="2611">
                  <c:v>54.683</c:v>
                </c:pt>
                <c:pt idx="2612">
                  <c:v>54.695</c:v>
                </c:pt>
                <c:pt idx="2613">
                  <c:v>54.71</c:v>
                </c:pt>
                <c:pt idx="2614">
                  <c:v>54.744999999999997</c:v>
                </c:pt>
                <c:pt idx="2615">
                  <c:v>54.805999999999997</c:v>
                </c:pt>
                <c:pt idx="2616">
                  <c:v>54.889000000000003</c:v>
                </c:pt>
                <c:pt idx="2617">
                  <c:v>54.972999999999999</c:v>
                </c:pt>
                <c:pt idx="2618">
                  <c:v>55.051000000000002</c:v>
                </c:pt>
                <c:pt idx="2619">
                  <c:v>55.109000000000002</c:v>
                </c:pt>
                <c:pt idx="2620">
                  <c:v>55.14</c:v>
                </c:pt>
                <c:pt idx="2621">
                  <c:v>55.14</c:v>
                </c:pt>
                <c:pt idx="2622">
                  <c:v>55.14</c:v>
                </c:pt>
                <c:pt idx="2623">
                  <c:v>55.142000000000003</c:v>
                </c:pt>
                <c:pt idx="2624">
                  <c:v>55.146999999999998</c:v>
                </c:pt>
                <c:pt idx="2625">
                  <c:v>55.152999999999999</c:v>
                </c:pt>
                <c:pt idx="2626">
                  <c:v>55.161999999999999</c:v>
                </c:pt>
                <c:pt idx="2627">
                  <c:v>55.180999999999997</c:v>
                </c:pt>
                <c:pt idx="2628">
                  <c:v>55.207000000000001</c:v>
                </c:pt>
                <c:pt idx="2629">
                  <c:v>55.225999999999999</c:v>
                </c:pt>
                <c:pt idx="2630">
                  <c:v>55.238999999999997</c:v>
                </c:pt>
                <c:pt idx="2631">
                  <c:v>55.250999999999998</c:v>
                </c:pt>
                <c:pt idx="2632">
                  <c:v>55.262999999999998</c:v>
                </c:pt>
                <c:pt idx="2633">
                  <c:v>55.277000000000001</c:v>
                </c:pt>
                <c:pt idx="2634">
                  <c:v>55.304000000000002</c:v>
                </c:pt>
                <c:pt idx="2635">
                  <c:v>55.377000000000002</c:v>
                </c:pt>
                <c:pt idx="2636">
                  <c:v>55.459000000000003</c:v>
                </c:pt>
                <c:pt idx="2637">
                  <c:v>55.487000000000002</c:v>
                </c:pt>
                <c:pt idx="2638">
                  <c:v>55.494</c:v>
                </c:pt>
                <c:pt idx="2639">
                  <c:v>55.511000000000003</c:v>
                </c:pt>
                <c:pt idx="2640">
                  <c:v>55.56</c:v>
                </c:pt>
                <c:pt idx="2641">
                  <c:v>55.628</c:v>
                </c:pt>
                <c:pt idx="2642">
                  <c:v>55.697000000000003</c:v>
                </c:pt>
                <c:pt idx="2643">
                  <c:v>55.77</c:v>
                </c:pt>
                <c:pt idx="2644">
                  <c:v>55.854999999999997</c:v>
                </c:pt>
                <c:pt idx="2645">
                  <c:v>55.936999999999998</c:v>
                </c:pt>
                <c:pt idx="2646">
                  <c:v>56.014000000000003</c:v>
                </c:pt>
                <c:pt idx="2647">
                  <c:v>56.08</c:v>
                </c:pt>
                <c:pt idx="2648">
                  <c:v>56.128</c:v>
                </c:pt>
                <c:pt idx="2649">
                  <c:v>56.173000000000002</c:v>
                </c:pt>
                <c:pt idx="2650">
                  <c:v>56.192999999999998</c:v>
                </c:pt>
                <c:pt idx="2651">
                  <c:v>56.192999999999998</c:v>
                </c:pt>
                <c:pt idx="2652">
                  <c:v>56.194000000000003</c:v>
                </c:pt>
                <c:pt idx="2653">
                  <c:v>56.194000000000003</c:v>
                </c:pt>
                <c:pt idx="2654">
                  <c:v>56.195999999999998</c:v>
                </c:pt>
                <c:pt idx="2655">
                  <c:v>56.203000000000003</c:v>
                </c:pt>
                <c:pt idx="2656">
                  <c:v>56.212000000000003</c:v>
                </c:pt>
                <c:pt idx="2657">
                  <c:v>56.225000000000001</c:v>
                </c:pt>
                <c:pt idx="2658">
                  <c:v>56.238999999999997</c:v>
                </c:pt>
                <c:pt idx="2659">
                  <c:v>56.253999999999998</c:v>
                </c:pt>
                <c:pt idx="2660">
                  <c:v>56.267000000000003</c:v>
                </c:pt>
                <c:pt idx="2661">
                  <c:v>56.28</c:v>
                </c:pt>
                <c:pt idx="2662">
                  <c:v>56.292000000000002</c:v>
                </c:pt>
                <c:pt idx="2663">
                  <c:v>56.308</c:v>
                </c:pt>
                <c:pt idx="2664">
                  <c:v>56.347999999999999</c:v>
                </c:pt>
                <c:pt idx="2665">
                  <c:v>56.423999999999999</c:v>
                </c:pt>
                <c:pt idx="2666">
                  <c:v>56.512999999999998</c:v>
                </c:pt>
                <c:pt idx="2667">
                  <c:v>56.6</c:v>
                </c:pt>
                <c:pt idx="2668">
                  <c:v>56.628</c:v>
                </c:pt>
                <c:pt idx="2669">
                  <c:v>56.628</c:v>
                </c:pt>
                <c:pt idx="2670">
                  <c:v>56.631</c:v>
                </c:pt>
                <c:pt idx="2671">
                  <c:v>56.637999999999998</c:v>
                </c:pt>
                <c:pt idx="2672">
                  <c:v>56.649000000000001</c:v>
                </c:pt>
                <c:pt idx="2673">
                  <c:v>56.661000000000001</c:v>
                </c:pt>
                <c:pt idx="2674">
                  <c:v>56.676000000000002</c:v>
                </c:pt>
                <c:pt idx="2675">
                  <c:v>56.691000000000003</c:v>
                </c:pt>
                <c:pt idx="2676">
                  <c:v>56.706000000000003</c:v>
                </c:pt>
                <c:pt idx="2677">
                  <c:v>56.716999999999999</c:v>
                </c:pt>
                <c:pt idx="2678">
                  <c:v>56.728999999999999</c:v>
                </c:pt>
                <c:pt idx="2679">
                  <c:v>56.741</c:v>
                </c:pt>
                <c:pt idx="2680">
                  <c:v>56.753</c:v>
                </c:pt>
                <c:pt idx="2681">
                  <c:v>56.776000000000003</c:v>
                </c:pt>
                <c:pt idx="2682">
                  <c:v>56.807000000000002</c:v>
                </c:pt>
                <c:pt idx="2683">
                  <c:v>56.843000000000004</c:v>
                </c:pt>
                <c:pt idx="2684">
                  <c:v>56.896999999999998</c:v>
                </c:pt>
                <c:pt idx="2685">
                  <c:v>56.969000000000001</c:v>
                </c:pt>
                <c:pt idx="2686">
                  <c:v>57.042999999999999</c:v>
                </c:pt>
                <c:pt idx="2687">
                  <c:v>57.113999999999997</c:v>
                </c:pt>
                <c:pt idx="2688">
                  <c:v>57.118000000000002</c:v>
                </c:pt>
                <c:pt idx="2689">
                  <c:v>57.118000000000002</c:v>
                </c:pt>
                <c:pt idx="2690">
                  <c:v>57.118000000000002</c:v>
                </c:pt>
                <c:pt idx="2691">
                  <c:v>57.128</c:v>
                </c:pt>
                <c:pt idx="2692">
                  <c:v>57.156999999999996</c:v>
                </c:pt>
                <c:pt idx="2693">
                  <c:v>57.176000000000002</c:v>
                </c:pt>
                <c:pt idx="2694">
                  <c:v>57.191000000000003</c:v>
                </c:pt>
                <c:pt idx="2695">
                  <c:v>57.204000000000001</c:v>
                </c:pt>
                <c:pt idx="2696">
                  <c:v>57.216000000000001</c:v>
                </c:pt>
                <c:pt idx="2697">
                  <c:v>57.228000000000002</c:v>
                </c:pt>
                <c:pt idx="2698">
                  <c:v>57.238999999999997</c:v>
                </c:pt>
                <c:pt idx="2699">
                  <c:v>57.267000000000003</c:v>
                </c:pt>
                <c:pt idx="2700">
                  <c:v>57.332999999999998</c:v>
                </c:pt>
                <c:pt idx="2701">
                  <c:v>57.41</c:v>
                </c:pt>
                <c:pt idx="2702">
                  <c:v>57.485999999999997</c:v>
                </c:pt>
                <c:pt idx="2703">
                  <c:v>57.575000000000003</c:v>
                </c:pt>
                <c:pt idx="2704">
                  <c:v>57.661000000000001</c:v>
                </c:pt>
                <c:pt idx="2705">
                  <c:v>57.718000000000004</c:v>
                </c:pt>
                <c:pt idx="2706">
                  <c:v>57.718000000000004</c:v>
                </c:pt>
                <c:pt idx="2707">
                  <c:v>57.718000000000004</c:v>
                </c:pt>
                <c:pt idx="2708">
                  <c:v>57.722000000000001</c:v>
                </c:pt>
                <c:pt idx="2709">
                  <c:v>57.735999999999997</c:v>
                </c:pt>
                <c:pt idx="2710">
                  <c:v>57.759</c:v>
                </c:pt>
                <c:pt idx="2711">
                  <c:v>57.779000000000003</c:v>
                </c:pt>
                <c:pt idx="2712">
                  <c:v>57.793999999999997</c:v>
                </c:pt>
                <c:pt idx="2713">
                  <c:v>57.807000000000002</c:v>
                </c:pt>
                <c:pt idx="2714">
                  <c:v>57.819000000000003</c:v>
                </c:pt>
                <c:pt idx="2715">
                  <c:v>57.83</c:v>
                </c:pt>
                <c:pt idx="2716">
                  <c:v>57.845999999999997</c:v>
                </c:pt>
                <c:pt idx="2717">
                  <c:v>57.89</c:v>
                </c:pt>
                <c:pt idx="2718">
                  <c:v>57.973999999999997</c:v>
                </c:pt>
                <c:pt idx="2719">
                  <c:v>58.005000000000003</c:v>
                </c:pt>
                <c:pt idx="2720">
                  <c:v>58.01</c:v>
                </c:pt>
                <c:pt idx="2721">
                  <c:v>58.024999999999999</c:v>
                </c:pt>
                <c:pt idx="2722">
                  <c:v>58.045000000000002</c:v>
                </c:pt>
                <c:pt idx="2723">
                  <c:v>58.061</c:v>
                </c:pt>
                <c:pt idx="2724">
                  <c:v>58.076000000000001</c:v>
                </c:pt>
                <c:pt idx="2725">
                  <c:v>58.09</c:v>
                </c:pt>
                <c:pt idx="2726">
                  <c:v>58.101999999999997</c:v>
                </c:pt>
                <c:pt idx="2727">
                  <c:v>58.113999999999997</c:v>
                </c:pt>
                <c:pt idx="2728">
                  <c:v>58.125999999999998</c:v>
                </c:pt>
                <c:pt idx="2729">
                  <c:v>58.15</c:v>
                </c:pt>
                <c:pt idx="2730">
                  <c:v>58.218000000000004</c:v>
                </c:pt>
                <c:pt idx="2731">
                  <c:v>58.305999999999997</c:v>
                </c:pt>
                <c:pt idx="2732">
                  <c:v>58.396000000000001</c:v>
                </c:pt>
                <c:pt idx="2733">
                  <c:v>58.414999999999999</c:v>
                </c:pt>
                <c:pt idx="2734">
                  <c:v>58.414999999999999</c:v>
                </c:pt>
                <c:pt idx="2735">
                  <c:v>58.418999999999997</c:v>
                </c:pt>
                <c:pt idx="2736">
                  <c:v>58.43</c:v>
                </c:pt>
                <c:pt idx="2737">
                  <c:v>58.445999999999998</c:v>
                </c:pt>
                <c:pt idx="2738">
                  <c:v>58.46</c:v>
                </c:pt>
                <c:pt idx="2739">
                  <c:v>58.473999999999997</c:v>
                </c:pt>
                <c:pt idx="2740">
                  <c:v>58.488</c:v>
                </c:pt>
                <c:pt idx="2741">
                  <c:v>58.5</c:v>
                </c:pt>
                <c:pt idx="2742">
                  <c:v>58.512</c:v>
                </c:pt>
                <c:pt idx="2743">
                  <c:v>58.523000000000003</c:v>
                </c:pt>
                <c:pt idx="2744">
                  <c:v>58.542000000000002</c:v>
                </c:pt>
                <c:pt idx="2745">
                  <c:v>58.593000000000004</c:v>
                </c:pt>
                <c:pt idx="2746">
                  <c:v>58.683</c:v>
                </c:pt>
                <c:pt idx="2747">
                  <c:v>58.764000000000003</c:v>
                </c:pt>
                <c:pt idx="2748">
                  <c:v>58.802999999999997</c:v>
                </c:pt>
                <c:pt idx="2749">
                  <c:v>58.802999999999997</c:v>
                </c:pt>
                <c:pt idx="2750">
                  <c:v>58.808999999999997</c:v>
                </c:pt>
                <c:pt idx="2751">
                  <c:v>58.825000000000003</c:v>
                </c:pt>
                <c:pt idx="2752">
                  <c:v>58.84</c:v>
                </c:pt>
                <c:pt idx="2753">
                  <c:v>58.853999999999999</c:v>
                </c:pt>
                <c:pt idx="2754">
                  <c:v>58.866999999999997</c:v>
                </c:pt>
                <c:pt idx="2755">
                  <c:v>58.88</c:v>
                </c:pt>
                <c:pt idx="2756">
                  <c:v>58.892000000000003</c:v>
                </c:pt>
                <c:pt idx="2757">
                  <c:v>58.904000000000003</c:v>
                </c:pt>
                <c:pt idx="2758">
                  <c:v>58.932000000000002</c:v>
                </c:pt>
                <c:pt idx="2759">
                  <c:v>58.991999999999997</c:v>
                </c:pt>
                <c:pt idx="2760">
                  <c:v>59.076999999999998</c:v>
                </c:pt>
                <c:pt idx="2761">
                  <c:v>59.165999999999997</c:v>
                </c:pt>
                <c:pt idx="2762">
                  <c:v>59.198</c:v>
                </c:pt>
                <c:pt idx="2763">
                  <c:v>59.198999999999998</c:v>
                </c:pt>
                <c:pt idx="2764">
                  <c:v>59.204999999999998</c:v>
                </c:pt>
                <c:pt idx="2765">
                  <c:v>59.220999999999997</c:v>
                </c:pt>
                <c:pt idx="2766">
                  <c:v>59.244999999999997</c:v>
                </c:pt>
                <c:pt idx="2767">
                  <c:v>59.262</c:v>
                </c:pt>
                <c:pt idx="2768">
                  <c:v>59.277000000000001</c:v>
                </c:pt>
                <c:pt idx="2769">
                  <c:v>59.29</c:v>
                </c:pt>
                <c:pt idx="2770">
                  <c:v>59.302</c:v>
                </c:pt>
                <c:pt idx="2771">
                  <c:v>59.314</c:v>
                </c:pt>
                <c:pt idx="2772">
                  <c:v>59.33</c:v>
                </c:pt>
                <c:pt idx="2773">
                  <c:v>59.372999999999998</c:v>
                </c:pt>
                <c:pt idx="2774">
                  <c:v>59.444000000000003</c:v>
                </c:pt>
                <c:pt idx="2775">
                  <c:v>59.530999999999999</c:v>
                </c:pt>
                <c:pt idx="2776">
                  <c:v>59.581000000000003</c:v>
                </c:pt>
                <c:pt idx="2777">
                  <c:v>59.581000000000003</c:v>
                </c:pt>
                <c:pt idx="2778">
                  <c:v>59.587000000000003</c:v>
                </c:pt>
                <c:pt idx="2779">
                  <c:v>59.613</c:v>
                </c:pt>
                <c:pt idx="2780">
                  <c:v>59.631</c:v>
                </c:pt>
                <c:pt idx="2781">
                  <c:v>59.646000000000001</c:v>
                </c:pt>
                <c:pt idx="2782">
                  <c:v>59.658000000000001</c:v>
                </c:pt>
                <c:pt idx="2783">
                  <c:v>59.670999999999999</c:v>
                </c:pt>
                <c:pt idx="2784">
                  <c:v>59.682000000000002</c:v>
                </c:pt>
                <c:pt idx="2785">
                  <c:v>59.698999999999998</c:v>
                </c:pt>
                <c:pt idx="2786">
                  <c:v>59.737000000000002</c:v>
                </c:pt>
                <c:pt idx="2787">
                  <c:v>59.811</c:v>
                </c:pt>
                <c:pt idx="2788">
                  <c:v>59.881999999999998</c:v>
                </c:pt>
                <c:pt idx="2789">
                  <c:v>59.926000000000002</c:v>
                </c:pt>
                <c:pt idx="2790">
                  <c:v>59.954999999999998</c:v>
                </c:pt>
                <c:pt idx="2791">
                  <c:v>59.978999999999999</c:v>
                </c:pt>
                <c:pt idx="2792">
                  <c:v>60.012</c:v>
                </c:pt>
                <c:pt idx="2793">
                  <c:v>60.070999999999998</c:v>
                </c:pt>
                <c:pt idx="2794">
                  <c:v>60.155999999999999</c:v>
                </c:pt>
                <c:pt idx="2795">
                  <c:v>60.244</c:v>
                </c:pt>
                <c:pt idx="2796">
                  <c:v>60.308</c:v>
                </c:pt>
                <c:pt idx="2797">
                  <c:v>60.314999999999998</c:v>
                </c:pt>
                <c:pt idx="2798">
                  <c:v>60.314999999999998</c:v>
                </c:pt>
                <c:pt idx="2799">
                  <c:v>60.32</c:v>
                </c:pt>
                <c:pt idx="2800">
                  <c:v>60.328000000000003</c:v>
                </c:pt>
                <c:pt idx="2801">
                  <c:v>60.343000000000004</c:v>
                </c:pt>
                <c:pt idx="2802">
                  <c:v>60.356999999999999</c:v>
                </c:pt>
                <c:pt idx="2803">
                  <c:v>60.371000000000002</c:v>
                </c:pt>
                <c:pt idx="2804">
                  <c:v>60.384</c:v>
                </c:pt>
                <c:pt idx="2805">
                  <c:v>60.396999999999998</c:v>
                </c:pt>
                <c:pt idx="2806">
                  <c:v>60.408999999999999</c:v>
                </c:pt>
                <c:pt idx="2807">
                  <c:v>60.43</c:v>
                </c:pt>
                <c:pt idx="2808">
                  <c:v>60.48</c:v>
                </c:pt>
                <c:pt idx="2809">
                  <c:v>60.561</c:v>
                </c:pt>
                <c:pt idx="2810">
                  <c:v>60.651000000000003</c:v>
                </c:pt>
                <c:pt idx="2811">
                  <c:v>60.731999999999999</c:v>
                </c:pt>
                <c:pt idx="2812">
                  <c:v>60.774000000000001</c:v>
                </c:pt>
                <c:pt idx="2813">
                  <c:v>60.774000000000001</c:v>
                </c:pt>
                <c:pt idx="2814">
                  <c:v>60.78</c:v>
                </c:pt>
                <c:pt idx="2815">
                  <c:v>60.786999999999999</c:v>
                </c:pt>
                <c:pt idx="2816">
                  <c:v>60.805</c:v>
                </c:pt>
                <c:pt idx="2817">
                  <c:v>60.825000000000003</c:v>
                </c:pt>
                <c:pt idx="2818">
                  <c:v>60.841999999999999</c:v>
                </c:pt>
                <c:pt idx="2819">
                  <c:v>60.856000000000002</c:v>
                </c:pt>
                <c:pt idx="2820">
                  <c:v>60.869</c:v>
                </c:pt>
                <c:pt idx="2821">
                  <c:v>60.881</c:v>
                </c:pt>
                <c:pt idx="2822">
                  <c:v>60.893000000000001</c:v>
                </c:pt>
                <c:pt idx="2823">
                  <c:v>60.908999999999999</c:v>
                </c:pt>
                <c:pt idx="2824">
                  <c:v>60.942</c:v>
                </c:pt>
                <c:pt idx="2825">
                  <c:v>61.012</c:v>
                </c:pt>
                <c:pt idx="2826">
                  <c:v>61.101999999999997</c:v>
                </c:pt>
                <c:pt idx="2827">
                  <c:v>61.174999999999997</c:v>
                </c:pt>
                <c:pt idx="2828">
                  <c:v>61.197000000000003</c:v>
                </c:pt>
                <c:pt idx="2829">
                  <c:v>61.197000000000003</c:v>
                </c:pt>
                <c:pt idx="2830">
                  <c:v>61.206000000000003</c:v>
                </c:pt>
                <c:pt idx="2831">
                  <c:v>61.225999999999999</c:v>
                </c:pt>
                <c:pt idx="2832">
                  <c:v>61.252000000000002</c:v>
                </c:pt>
                <c:pt idx="2833">
                  <c:v>61.267000000000003</c:v>
                </c:pt>
                <c:pt idx="2834">
                  <c:v>61.28</c:v>
                </c:pt>
                <c:pt idx="2835">
                  <c:v>61.292999999999999</c:v>
                </c:pt>
                <c:pt idx="2836">
                  <c:v>61.305</c:v>
                </c:pt>
                <c:pt idx="2837">
                  <c:v>61.316000000000003</c:v>
                </c:pt>
                <c:pt idx="2838">
                  <c:v>61.328000000000003</c:v>
                </c:pt>
                <c:pt idx="2839">
                  <c:v>61.37</c:v>
                </c:pt>
                <c:pt idx="2840">
                  <c:v>61.453000000000003</c:v>
                </c:pt>
                <c:pt idx="2841">
                  <c:v>61.542000000000002</c:v>
                </c:pt>
                <c:pt idx="2842">
                  <c:v>61.631999999999998</c:v>
                </c:pt>
                <c:pt idx="2843">
                  <c:v>61.722999999999999</c:v>
                </c:pt>
                <c:pt idx="2844">
                  <c:v>61.796999999999997</c:v>
                </c:pt>
                <c:pt idx="2845">
                  <c:v>61.805</c:v>
                </c:pt>
                <c:pt idx="2846">
                  <c:v>61.805</c:v>
                </c:pt>
                <c:pt idx="2847">
                  <c:v>61.805999999999997</c:v>
                </c:pt>
                <c:pt idx="2848">
                  <c:v>61.813000000000002</c:v>
                </c:pt>
                <c:pt idx="2849">
                  <c:v>61.823999999999998</c:v>
                </c:pt>
                <c:pt idx="2850">
                  <c:v>61.835000000000001</c:v>
                </c:pt>
                <c:pt idx="2851">
                  <c:v>61.845999999999997</c:v>
                </c:pt>
                <c:pt idx="2852">
                  <c:v>61.860999999999997</c:v>
                </c:pt>
                <c:pt idx="2853">
                  <c:v>61.875</c:v>
                </c:pt>
                <c:pt idx="2854">
                  <c:v>61.89</c:v>
                </c:pt>
                <c:pt idx="2855">
                  <c:v>61.904000000000003</c:v>
                </c:pt>
                <c:pt idx="2856">
                  <c:v>61.915999999999997</c:v>
                </c:pt>
                <c:pt idx="2857">
                  <c:v>61.927999999999997</c:v>
                </c:pt>
                <c:pt idx="2858">
                  <c:v>61.939</c:v>
                </c:pt>
                <c:pt idx="2859">
                  <c:v>61.954000000000001</c:v>
                </c:pt>
                <c:pt idx="2860">
                  <c:v>61.968000000000004</c:v>
                </c:pt>
                <c:pt idx="2861">
                  <c:v>61.973999999999997</c:v>
                </c:pt>
                <c:pt idx="2862">
                  <c:v>61.984000000000002</c:v>
                </c:pt>
                <c:pt idx="2863">
                  <c:v>61.997999999999998</c:v>
                </c:pt>
                <c:pt idx="2864">
                  <c:v>62.012999999999998</c:v>
                </c:pt>
                <c:pt idx="2865">
                  <c:v>62.027999999999999</c:v>
                </c:pt>
                <c:pt idx="2866">
                  <c:v>62.040999999999997</c:v>
                </c:pt>
                <c:pt idx="2867">
                  <c:v>62.054000000000002</c:v>
                </c:pt>
                <c:pt idx="2868">
                  <c:v>62.064999999999998</c:v>
                </c:pt>
                <c:pt idx="2869">
                  <c:v>62.076999999999998</c:v>
                </c:pt>
                <c:pt idx="2870">
                  <c:v>62.103999999999999</c:v>
                </c:pt>
                <c:pt idx="2871">
                  <c:v>62.162999999999997</c:v>
                </c:pt>
                <c:pt idx="2872">
                  <c:v>62.247999999999998</c:v>
                </c:pt>
                <c:pt idx="2873">
                  <c:v>62.338999999999999</c:v>
                </c:pt>
                <c:pt idx="2874">
                  <c:v>62.43</c:v>
                </c:pt>
                <c:pt idx="2875">
                  <c:v>62.52</c:v>
                </c:pt>
                <c:pt idx="2876">
                  <c:v>62.603999999999999</c:v>
                </c:pt>
                <c:pt idx="2877">
                  <c:v>62.686</c:v>
                </c:pt>
                <c:pt idx="2878">
                  <c:v>62.686</c:v>
                </c:pt>
                <c:pt idx="2879">
                  <c:v>62.686</c:v>
                </c:pt>
                <c:pt idx="2880">
                  <c:v>62.686</c:v>
                </c:pt>
                <c:pt idx="2881">
                  <c:v>62.686</c:v>
                </c:pt>
                <c:pt idx="2882">
                  <c:v>62.688000000000002</c:v>
                </c:pt>
                <c:pt idx="2883">
                  <c:v>62.692</c:v>
                </c:pt>
                <c:pt idx="2884">
                  <c:v>62.698999999999998</c:v>
                </c:pt>
                <c:pt idx="2885">
                  <c:v>62.707999999999998</c:v>
                </c:pt>
                <c:pt idx="2886">
                  <c:v>62.718000000000004</c:v>
                </c:pt>
                <c:pt idx="2887">
                  <c:v>62.73</c:v>
                </c:pt>
                <c:pt idx="2888">
                  <c:v>62.744</c:v>
                </c:pt>
                <c:pt idx="2889">
                  <c:v>62.759</c:v>
                </c:pt>
                <c:pt idx="2890">
                  <c:v>62.771999999999998</c:v>
                </c:pt>
                <c:pt idx="2891">
                  <c:v>62.784999999999997</c:v>
                </c:pt>
                <c:pt idx="2892">
                  <c:v>62.796999999999997</c:v>
                </c:pt>
                <c:pt idx="2893">
                  <c:v>62.808999999999997</c:v>
                </c:pt>
                <c:pt idx="2894">
                  <c:v>62.823</c:v>
                </c:pt>
                <c:pt idx="2895">
                  <c:v>62.850999999999999</c:v>
                </c:pt>
                <c:pt idx="2896">
                  <c:v>62.911000000000001</c:v>
                </c:pt>
                <c:pt idx="2897">
                  <c:v>62.942999999999998</c:v>
                </c:pt>
                <c:pt idx="2898">
                  <c:v>62.984000000000002</c:v>
                </c:pt>
                <c:pt idx="2899">
                  <c:v>63.04</c:v>
                </c:pt>
                <c:pt idx="2900">
                  <c:v>63.103000000000002</c:v>
                </c:pt>
                <c:pt idx="2901">
                  <c:v>63.18</c:v>
                </c:pt>
                <c:pt idx="2902">
                  <c:v>63.271000000000001</c:v>
                </c:pt>
                <c:pt idx="2903">
                  <c:v>63.359000000000002</c:v>
                </c:pt>
                <c:pt idx="2904">
                  <c:v>63.429000000000002</c:v>
                </c:pt>
                <c:pt idx="2905">
                  <c:v>63.442</c:v>
                </c:pt>
                <c:pt idx="2906">
                  <c:v>63.442</c:v>
                </c:pt>
                <c:pt idx="2907">
                  <c:v>63.442</c:v>
                </c:pt>
                <c:pt idx="2908">
                  <c:v>63.445</c:v>
                </c:pt>
                <c:pt idx="2909">
                  <c:v>63.451999999999998</c:v>
                </c:pt>
                <c:pt idx="2910">
                  <c:v>63.46</c:v>
                </c:pt>
                <c:pt idx="2911">
                  <c:v>63.472000000000001</c:v>
                </c:pt>
                <c:pt idx="2912">
                  <c:v>63.484999999999999</c:v>
                </c:pt>
                <c:pt idx="2913">
                  <c:v>63.499000000000002</c:v>
                </c:pt>
                <c:pt idx="2914">
                  <c:v>63.512999999999998</c:v>
                </c:pt>
                <c:pt idx="2915">
                  <c:v>63.526000000000003</c:v>
                </c:pt>
                <c:pt idx="2916">
                  <c:v>63.536999999999999</c:v>
                </c:pt>
                <c:pt idx="2917">
                  <c:v>63.548999999999999</c:v>
                </c:pt>
                <c:pt idx="2918">
                  <c:v>63.56</c:v>
                </c:pt>
                <c:pt idx="2919">
                  <c:v>63.573</c:v>
                </c:pt>
                <c:pt idx="2920">
                  <c:v>63.595999999999997</c:v>
                </c:pt>
                <c:pt idx="2921">
                  <c:v>63.615000000000002</c:v>
                </c:pt>
                <c:pt idx="2922">
                  <c:v>63.628999999999998</c:v>
                </c:pt>
                <c:pt idx="2923">
                  <c:v>63.643999999999998</c:v>
                </c:pt>
                <c:pt idx="2924">
                  <c:v>63.656999999999996</c:v>
                </c:pt>
                <c:pt idx="2925">
                  <c:v>63.67</c:v>
                </c:pt>
                <c:pt idx="2926">
                  <c:v>63.682000000000002</c:v>
                </c:pt>
                <c:pt idx="2927">
                  <c:v>63.694000000000003</c:v>
                </c:pt>
                <c:pt idx="2928">
                  <c:v>63.713000000000001</c:v>
                </c:pt>
                <c:pt idx="2929">
                  <c:v>63.758000000000003</c:v>
                </c:pt>
                <c:pt idx="2930">
                  <c:v>63.838000000000001</c:v>
                </c:pt>
                <c:pt idx="2931">
                  <c:v>63.927999999999997</c:v>
                </c:pt>
                <c:pt idx="2932">
                  <c:v>63.984999999999999</c:v>
                </c:pt>
                <c:pt idx="2933">
                  <c:v>64.010999999999996</c:v>
                </c:pt>
                <c:pt idx="2934">
                  <c:v>64.049000000000007</c:v>
                </c:pt>
                <c:pt idx="2935">
                  <c:v>64.103999999999999</c:v>
                </c:pt>
                <c:pt idx="2936">
                  <c:v>64.17</c:v>
                </c:pt>
                <c:pt idx="2937">
                  <c:v>64.185000000000002</c:v>
                </c:pt>
                <c:pt idx="2938">
                  <c:v>64.185000000000002</c:v>
                </c:pt>
                <c:pt idx="2939">
                  <c:v>64.186999999999998</c:v>
                </c:pt>
                <c:pt idx="2940">
                  <c:v>64.194000000000003</c:v>
                </c:pt>
                <c:pt idx="2941">
                  <c:v>64.203000000000003</c:v>
                </c:pt>
                <c:pt idx="2942">
                  <c:v>64.212999999999994</c:v>
                </c:pt>
                <c:pt idx="2943">
                  <c:v>64.222999999999999</c:v>
                </c:pt>
                <c:pt idx="2944">
                  <c:v>64.233999999999995</c:v>
                </c:pt>
                <c:pt idx="2945">
                  <c:v>64.245999999999995</c:v>
                </c:pt>
                <c:pt idx="2946">
                  <c:v>64.260999999999996</c:v>
                </c:pt>
                <c:pt idx="2947">
                  <c:v>64.275000000000006</c:v>
                </c:pt>
                <c:pt idx="2948">
                  <c:v>64.287999999999997</c:v>
                </c:pt>
                <c:pt idx="2949">
                  <c:v>64.301000000000002</c:v>
                </c:pt>
                <c:pt idx="2950">
                  <c:v>64.313999999999993</c:v>
                </c:pt>
                <c:pt idx="2951">
                  <c:v>64.325000000000003</c:v>
                </c:pt>
                <c:pt idx="2952">
                  <c:v>64.349000000000004</c:v>
                </c:pt>
                <c:pt idx="2953">
                  <c:v>64.402000000000001</c:v>
                </c:pt>
                <c:pt idx="2954">
                  <c:v>64.478999999999999</c:v>
                </c:pt>
                <c:pt idx="2955">
                  <c:v>64.510000000000005</c:v>
                </c:pt>
                <c:pt idx="2956">
                  <c:v>64.510000000000005</c:v>
                </c:pt>
                <c:pt idx="2957">
                  <c:v>64.516000000000005</c:v>
                </c:pt>
                <c:pt idx="2958">
                  <c:v>64.525000000000006</c:v>
                </c:pt>
                <c:pt idx="2959">
                  <c:v>64.542000000000002</c:v>
                </c:pt>
                <c:pt idx="2960">
                  <c:v>64.566000000000003</c:v>
                </c:pt>
                <c:pt idx="2961">
                  <c:v>64.581000000000003</c:v>
                </c:pt>
                <c:pt idx="2962">
                  <c:v>64.594999999999999</c:v>
                </c:pt>
                <c:pt idx="2963">
                  <c:v>64.608000000000004</c:v>
                </c:pt>
                <c:pt idx="2964">
                  <c:v>64.62</c:v>
                </c:pt>
                <c:pt idx="2965">
                  <c:v>64.632000000000005</c:v>
                </c:pt>
                <c:pt idx="2966">
                  <c:v>64.647999999999996</c:v>
                </c:pt>
                <c:pt idx="2967">
                  <c:v>64.694000000000003</c:v>
                </c:pt>
                <c:pt idx="2968">
                  <c:v>64.784000000000006</c:v>
                </c:pt>
                <c:pt idx="2969">
                  <c:v>64.873000000000005</c:v>
                </c:pt>
                <c:pt idx="2970">
                  <c:v>64.962999999999994</c:v>
                </c:pt>
                <c:pt idx="2971">
                  <c:v>65.046000000000006</c:v>
                </c:pt>
                <c:pt idx="2972">
                  <c:v>65.111000000000004</c:v>
                </c:pt>
                <c:pt idx="2973">
                  <c:v>65.174999999999997</c:v>
                </c:pt>
                <c:pt idx="2974">
                  <c:v>65.195999999999998</c:v>
                </c:pt>
                <c:pt idx="2975">
                  <c:v>65.195999999999998</c:v>
                </c:pt>
                <c:pt idx="2976">
                  <c:v>65.195999999999998</c:v>
                </c:pt>
                <c:pt idx="2977">
                  <c:v>65.2</c:v>
                </c:pt>
                <c:pt idx="2978">
                  <c:v>65.206000000000003</c:v>
                </c:pt>
                <c:pt idx="2979">
                  <c:v>65.216999999999999</c:v>
                </c:pt>
                <c:pt idx="2980">
                  <c:v>65.227999999999994</c:v>
                </c:pt>
                <c:pt idx="2981">
                  <c:v>65.241</c:v>
                </c:pt>
                <c:pt idx="2982">
                  <c:v>65.254999999999995</c:v>
                </c:pt>
                <c:pt idx="2983">
                  <c:v>65.268000000000001</c:v>
                </c:pt>
                <c:pt idx="2984">
                  <c:v>65.281000000000006</c:v>
                </c:pt>
                <c:pt idx="2985">
                  <c:v>65.293000000000006</c:v>
                </c:pt>
                <c:pt idx="2986">
                  <c:v>65.304000000000002</c:v>
                </c:pt>
                <c:pt idx="2987">
                  <c:v>65.316999999999993</c:v>
                </c:pt>
                <c:pt idx="2988">
                  <c:v>65.347999999999999</c:v>
                </c:pt>
                <c:pt idx="2989">
                  <c:v>65.418000000000006</c:v>
                </c:pt>
                <c:pt idx="2990">
                  <c:v>65.498999999999995</c:v>
                </c:pt>
                <c:pt idx="2991">
                  <c:v>65.513999999999996</c:v>
                </c:pt>
                <c:pt idx="2992">
                  <c:v>65.528000000000006</c:v>
                </c:pt>
                <c:pt idx="2993">
                  <c:v>65.531999999999996</c:v>
                </c:pt>
                <c:pt idx="2994">
                  <c:v>65.537000000000006</c:v>
                </c:pt>
                <c:pt idx="2995">
                  <c:v>65.546000000000006</c:v>
                </c:pt>
                <c:pt idx="2996">
                  <c:v>65.555999999999997</c:v>
                </c:pt>
                <c:pt idx="2997">
                  <c:v>65.566999999999993</c:v>
                </c:pt>
                <c:pt idx="2998">
                  <c:v>65.58</c:v>
                </c:pt>
                <c:pt idx="2999">
                  <c:v>65.593999999999994</c:v>
                </c:pt>
                <c:pt idx="3000">
                  <c:v>65.608999999999995</c:v>
                </c:pt>
                <c:pt idx="3001">
                  <c:v>65.623000000000005</c:v>
                </c:pt>
                <c:pt idx="3002">
                  <c:v>65.635000000000005</c:v>
                </c:pt>
                <c:pt idx="3003">
                  <c:v>65.647000000000006</c:v>
                </c:pt>
                <c:pt idx="3004">
                  <c:v>65.659000000000006</c:v>
                </c:pt>
                <c:pt idx="3005">
                  <c:v>65.668999999999997</c:v>
                </c:pt>
                <c:pt idx="3006">
                  <c:v>65.680999999999997</c:v>
                </c:pt>
                <c:pt idx="3007">
                  <c:v>65.691999999999993</c:v>
                </c:pt>
                <c:pt idx="3008">
                  <c:v>65.706000000000003</c:v>
                </c:pt>
                <c:pt idx="3009">
                  <c:v>65.744</c:v>
                </c:pt>
                <c:pt idx="3010">
                  <c:v>65.760999999999996</c:v>
                </c:pt>
                <c:pt idx="3011">
                  <c:v>65.771000000000001</c:v>
                </c:pt>
                <c:pt idx="3012">
                  <c:v>65.784000000000006</c:v>
                </c:pt>
                <c:pt idx="3013">
                  <c:v>65.822999999999993</c:v>
                </c:pt>
                <c:pt idx="3014">
                  <c:v>65.87</c:v>
                </c:pt>
                <c:pt idx="3015">
                  <c:v>65.912000000000006</c:v>
                </c:pt>
                <c:pt idx="3016">
                  <c:v>65.92</c:v>
                </c:pt>
                <c:pt idx="3017">
                  <c:v>65.921999999999997</c:v>
                </c:pt>
                <c:pt idx="3018">
                  <c:v>65.930999999999997</c:v>
                </c:pt>
                <c:pt idx="3019">
                  <c:v>65.94</c:v>
                </c:pt>
                <c:pt idx="3020">
                  <c:v>65.95</c:v>
                </c:pt>
                <c:pt idx="3021">
                  <c:v>65.960999999999999</c:v>
                </c:pt>
                <c:pt idx="3022">
                  <c:v>65.972999999999999</c:v>
                </c:pt>
                <c:pt idx="3023">
                  <c:v>65.988</c:v>
                </c:pt>
                <c:pt idx="3024">
                  <c:v>66.001999999999995</c:v>
                </c:pt>
                <c:pt idx="3025">
                  <c:v>66.016000000000005</c:v>
                </c:pt>
                <c:pt idx="3026">
                  <c:v>66.028999999999996</c:v>
                </c:pt>
                <c:pt idx="3027">
                  <c:v>66.040999999999997</c:v>
                </c:pt>
                <c:pt idx="3028">
                  <c:v>66.052999999999997</c:v>
                </c:pt>
                <c:pt idx="3029">
                  <c:v>66.063999999999993</c:v>
                </c:pt>
                <c:pt idx="3030">
                  <c:v>66.078000000000003</c:v>
                </c:pt>
                <c:pt idx="3031">
                  <c:v>66.102000000000004</c:v>
                </c:pt>
                <c:pt idx="3032">
                  <c:v>66.161000000000001</c:v>
                </c:pt>
                <c:pt idx="3033">
                  <c:v>66.251000000000005</c:v>
                </c:pt>
                <c:pt idx="3034">
                  <c:v>66.334999999999994</c:v>
                </c:pt>
                <c:pt idx="3035">
                  <c:v>66.382999999999996</c:v>
                </c:pt>
                <c:pt idx="3036">
                  <c:v>66.444000000000003</c:v>
                </c:pt>
                <c:pt idx="3037">
                  <c:v>66.472999999999999</c:v>
                </c:pt>
                <c:pt idx="3038">
                  <c:v>66.472999999999999</c:v>
                </c:pt>
                <c:pt idx="3039">
                  <c:v>66.472999999999999</c:v>
                </c:pt>
                <c:pt idx="3040">
                  <c:v>66.486999999999995</c:v>
                </c:pt>
                <c:pt idx="3041">
                  <c:v>66.509</c:v>
                </c:pt>
                <c:pt idx="3042">
                  <c:v>66.525000000000006</c:v>
                </c:pt>
                <c:pt idx="3043">
                  <c:v>66.539000000000001</c:v>
                </c:pt>
                <c:pt idx="3044">
                  <c:v>66.552000000000007</c:v>
                </c:pt>
                <c:pt idx="3045">
                  <c:v>66.564999999999998</c:v>
                </c:pt>
                <c:pt idx="3046">
                  <c:v>66.576999999999998</c:v>
                </c:pt>
                <c:pt idx="3047">
                  <c:v>66.588999999999999</c:v>
                </c:pt>
                <c:pt idx="3048">
                  <c:v>66.614000000000004</c:v>
                </c:pt>
                <c:pt idx="3049">
                  <c:v>66.671999999999997</c:v>
                </c:pt>
                <c:pt idx="3050">
                  <c:v>66.738</c:v>
                </c:pt>
                <c:pt idx="3051">
                  <c:v>66.745000000000005</c:v>
                </c:pt>
                <c:pt idx="3052">
                  <c:v>66.748999999999995</c:v>
                </c:pt>
                <c:pt idx="3053">
                  <c:v>66.769000000000005</c:v>
                </c:pt>
                <c:pt idx="3054">
                  <c:v>66.793999999999997</c:v>
                </c:pt>
                <c:pt idx="3055">
                  <c:v>66.811000000000007</c:v>
                </c:pt>
                <c:pt idx="3056">
                  <c:v>66.825999999999993</c:v>
                </c:pt>
                <c:pt idx="3057">
                  <c:v>66.837999999999994</c:v>
                </c:pt>
                <c:pt idx="3058">
                  <c:v>66.849999999999994</c:v>
                </c:pt>
                <c:pt idx="3059">
                  <c:v>66.861999999999995</c:v>
                </c:pt>
                <c:pt idx="3060">
                  <c:v>66.875</c:v>
                </c:pt>
                <c:pt idx="3061">
                  <c:v>66.900999999999996</c:v>
                </c:pt>
                <c:pt idx="3062">
                  <c:v>66.965000000000003</c:v>
                </c:pt>
                <c:pt idx="3063">
                  <c:v>67.055000000000007</c:v>
                </c:pt>
                <c:pt idx="3064">
                  <c:v>67.144000000000005</c:v>
                </c:pt>
                <c:pt idx="3065">
                  <c:v>67.222999999999999</c:v>
                </c:pt>
                <c:pt idx="3066">
                  <c:v>67.253</c:v>
                </c:pt>
                <c:pt idx="3067">
                  <c:v>67.254000000000005</c:v>
                </c:pt>
                <c:pt idx="3068">
                  <c:v>67.254000000000005</c:v>
                </c:pt>
                <c:pt idx="3069">
                  <c:v>67.257999999999996</c:v>
                </c:pt>
                <c:pt idx="3070">
                  <c:v>67.265000000000001</c:v>
                </c:pt>
                <c:pt idx="3071">
                  <c:v>67.274000000000001</c:v>
                </c:pt>
                <c:pt idx="3072">
                  <c:v>67.281999999999996</c:v>
                </c:pt>
                <c:pt idx="3073">
                  <c:v>67.290999999999997</c:v>
                </c:pt>
                <c:pt idx="3074">
                  <c:v>67.3</c:v>
                </c:pt>
                <c:pt idx="3075">
                  <c:v>67.308999999999997</c:v>
                </c:pt>
                <c:pt idx="3076">
                  <c:v>67.317999999999998</c:v>
                </c:pt>
                <c:pt idx="3077">
                  <c:v>67.326999999999998</c:v>
                </c:pt>
                <c:pt idx="3078">
                  <c:v>67.335999999999999</c:v>
                </c:pt>
                <c:pt idx="3079">
                  <c:v>67.343999999999994</c:v>
                </c:pt>
                <c:pt idx="3080">
                  <c:v>67.352999999999994</c:v>
                </c:pt>
                <c:pt idx="3081">
                  <c:v>67.363</c:v>
                </c:pt>
                <c:pt idx="3082">
                  <c:v>67.372</c:v>
                </c:pt>
                <c:pt idx="3083">
                  <c:v>67.381</c:v>
                </c:pt>
                <c:pt idx="3084">
                  <c:v>67.39</c:v>
                </c:pt>
                <c:pt idx="3085">
                  <c:v>67.399000000000001</c:v>
                </c:pt>
                <c:pt idx="3086">
                  <c:v>67.408000000000001</c:v>
                </c:pt>
                <c:pt idx="3087">
                  <c:v>67.417000000000002</c:v>
                </c:pt>
                <c:pt idx="3088">
                  <c:v>67.427000000000007</c:v>
                </c:pt>
                <c:pt idx="3089">
                  <c:v>67.436000000000007</c:v>
                </c:pt>
                <c:pt idx="3090">
                  <c:v>67.444999999999993</c:v>
                </c:pt>
                <c:pt idx="3091">
                  <c:v>67.453999999999994</c:v>
                </c:pt>
                <c:pt idx="3092">
                  <c:v>67.463999999999999</c:v>
                </c:pt>
                <c:pt idx="3093">
                  <c:v>67.472999999999999</c:v>
                </c:pt>
                <c:pt idx="3094">
                  <c:v>67.483000000000004</c:v>
                </c:pt>
                <c:pt idx="3095">
                  <c:v>67.492000000000004</c:v>
                </c:pt>
                <c:pt idx="3096">
                  <c:v>67.501000000000005</c:v>
                </c:pt>
                <c:pt idx="3097">
                  <c:v>67.509</c:v>
                </c:pt>
                <c:pt idx="3098">
                  <c:v>67.516999999999996</c:v>
                </c:pt>
                <c:pt idx="3099">
                  <c:v>67.527000000000001</c:v>
                </c:pt>
                <c:pt idx="3100">
                  <c:v>67.536000000000001</c:v>
                </c:pt>
                <c:pt idx="3101">
                  <c:v>67.545000000000002</c:v>
                </c:pt>
                <c:pt idx="3102">
                  <c:v>67.554000000000002</c:v>
                </c:pt>
                <c:pt idx="3103">
                  <c:v>67.563000000000002</c:v>
                </c:pt>
                <c:pt idx="3104">
                  <c:v>67.572999999999993</c:v>
                </c:pt>
                <c:pt idx="3105">
                  <c:v>67.581000000000003</c:v>
                </c:pt>
                <c:pt idx="3106">
                  <c:v>67.59</c:v>
                </c:pt>
                <c:pt idx="3107">
                  <c:v>67.596999999999994</c:v>
                </c:pt>
                <c:pt idx="3108">
                  <c:v>67.605999999999995</c:v>
                </c:pt>
                <c:pt idx="3109">
                  <c:v>67.614000000000004</c:v>
                </c:pt>
                <c:pt idx="3110">
                  <c:v>67.623000000000005</c:v>
                </c:pt>
                <c:pt idx="3111">
                  <c:v>67.632000000000005</c:v>
                </c:pt>
                <c:pt idx="3112">
                  <c:v>67.644000000000005</c:v>
                </c:pt>
                <c:pt idx="3113">
                  <c:v>67.656000000000006</c:v>
                </c:pt>
                <c:pt idx="3114">
                  <c:v>67.668999999999997</c:v>
                </c:pt>
                <c:pt idx="3115">
                  <c:v>67.682000000000002</c:v>
                </c:pt>
                <c:pt idx="3116">
                  <c:v>67.694000000000003</c:v>
                </c:pt>
                <c:pt idx="3117">
                  <c:v>67.706000000000003</c:v>
                </c:pt>
                <c:pt idx="3118">
                  <c:v>67.716999999999999</c:v>
                </c:pt>
                <c:pt idx="3119">
                  <c:v>67.727000000000004</c:v>
                </c:pt>
                <c:pt idx="3120">
                  <c:v>67.736999999999995</c:v>
                </c:pt>
                <c:pt idx="3121">
                  <c:v>67.745999999999995</c:v>
                </c:pt>
                <c:pt idx="3122">
                  <c:v>67.754999999999995</c:v>
                </c:pt>
                <c:pt idx="3123">
                  <c:v>67.763000000000005</c:v>
                </c:pt>
                <c:pt idx="3124">
                  <c:v>67.772999999999996</c:v>
                </c:pt>
                <c:pt idx="3125">
                  <c:v>67.781999999999996</c:v>
                </c:pt>
                <c:pt idx="3126">
                  <c:v>67.790999999999997</c:v>
                </c:pt>
                <c:pt idx="3127">
                  <c:v>67.799000000000007</c:v>
                </c:pt>
                <c:pt idx="3128">
                  <c:v>67.808999999999997</c:v>
                </c:pt>
                <c:pt idx="3129">
                  <c:v>67.817999999999998</c:v>
                </c:pt>
                <c:pt idx="3130">
                  <c:v>67.828000000000003</c:v>
                </c:pt>
                <c:pt idx="3131">
                  <c:v>67.837000000000003</c:v>
                </c:pt>
                <c:pt idx="3132">
                  <c:v>67.846000000000004</c:v>
                </c:pt>
                <c:pt idx="3133">
                  <c:v>67.855000000000004</c:v>
                </c:pt>
                <c:pt idx="3134">
                  <c:v>67.864000000000004</c:v>
                </c:pt>
                <c:pt idx="3135">
                  <c:v>67.873999999999995</c:v>
                </c:pt>
                <c:pt idx="3136">
                  <c:v>67.882999999999996</c:v>
                </c:pt>
                <c:pt idx="3137">
                  <c:v>67.893000000000001</c:v>
                </c:pt>
                <c:pt idx="3138">
                  <c:v>67.902000000000001</c:v>
                </c:pt>
                <c:pt idx="3139">
                  <c:v>67.911000000000001</c:v>
                </c:pt>
                <c:pt idx="3140">
                  <c:v>67.92</c:v>
                </c:pt>
                <c:pt idx="3141">
                  <c:v>67.929000000000002</c:v>
                </c:pt>
                <c:pt idx="3142">
                  <c:v>67.938000000000002</c:v>
                </c:pt>
                <c:pt idx="3143">
                  <c:v>67.947000000000003</c:v>
                </c:pt>
                <c:pt idx="3144">
                  <c:v>67.956000000000003</c:v>
                </c:pt>
                <c:pt idx="3145">
                  <c:v>67.965000000000003</c:v>
                </c:pt>
                <c:pt idx="3146">
                  <c:v>67.974999999999994</c:v>
                </c:pt>
                <c:pt idx="3147">
                  <c:v>67.983999999999995</c:v>
                </c:pt>
                <c:pt idx="3148">
                  <c:v>67.992999999999995</c:v>
                </c:pt>
                <c:pt idx="3149">
                  <c:v>68.001999999999995</c:v>
                </c:pt>
                <c:pt idx="3150">
                  <c:v>68.010999999999996</c:v>
                </c:pt>
                <c:pt idx="3151">
                  <c:v>68.02</c:v>
                </c:pt>
                <c:pt idx="3152">
                  <c:v>68.028999999999996</c:v>
                </c:pt>
                <c:pt idx="3153">
                  <c:v>68.039000000000001</c:v>
                </c:pt>
                <c:pt idx="3154">
                  <c:v>68.048000000000002</c:v>
                </c:pt>
                <c:pt idx="3155">
                  <c:v>68.057000000000002</c:v>
                </c:pt>
                <c:pt idx="3156">
                  <c:v>68.069000000000003</c:v>
                </c:pt>
                <c:pt idx="3157">
                  <c:v>68.096999999999994</c:v>
                </c:pt>
                <c:pt idx="3158">
                  <c:v>68.161000000000001</c:v>
                </c:pt>
                <c:pt idx="3159">
                  <c:v>68.248000000000005</c:v>
                </c:pt>
                <c:pt idx="3160">
                  <c:v>68.328999999999994</c:v>
                </c:pt>
                <c:pt idx="3161">
                  <c:v>68.353999999999999</c:v>
                </c:pt>
                <c:pt idx="3162">
                  <c:v>68.353999999999999</c:v>
                </c:pt>
                <c:pt idx="3163">
                  <c:v>68.36</c:v>
                </c:pt>
                <c:pt idx="3164">
                  <c:v>68.367000000000004</c:v>
                </c:pt>
                <c:pt idx="3165">
                  <c:v>68.382999999999996</c:v>
                </c:pt>
                <c:pt idx="3166">
                  <c:v>68.397999999999996</c:v>
                </c:pt>
                <c:pt idx="3167">
                  <c:v>68.411000000000001</c:v>
                </c:pt>
                <c:pt idx="3168">
                  <c:v>68.424000000000007</c:v>
                </c:pt>
                <c:pt idx="3169">
                  <c:v>68.436999999999998</c:v>
                </c:pt>
                <c:pt idx="3170">
                  <c:v>68.448999999999998</c:v>
                </c:pt>
                <c:pt idx="3171">
                  <c:v>68.462999999999994</c:v>
                </c:pt>
                <c:pt idx="3172">
                  <c:v>68.495999999999995</c:v>
                </c:pt>
                <c:pt idx="3173">
                  <c:v>68.561000000000007</c:v>
                </c:pt>
                <c:pt idx="3174">
                  <c:v>68.608999999999995</c:v>
                </c:pt>
                <c:pt idx="3175">
                  <c:v>68.614000000000004</c:v>
                </c:pt>
                <c:pt idx="3176">
                  <c:v>68.623000000000005</c:v>
                </c:pt>
                <c:pt idx="3177">
                  <c:v>68.64</c:v>
                </c:pt>
                <c:pt idx="3178">
                  <c:v>68.664000000000001</c:v>
                </c:pt>
                <c:pt idx="3179">
                  <c:v>68.677999999999997</c:v>
                </c:pt>
                <c:pt idx="3180">
                  <c:v>68.691999999999993</c:v>
                </c:pt>
                <c:pt idx="3181">
                  <c:v>68.703999999999994</c:v>
                </c:pt>
                <c:pt idx="3182">
                  <c:v>68.715000000000003</c:v>
                </c:pt>
                <c:pt idx="3183">
                  <c:v>68.730999999999995</c:v>
                </c:pt>
                <c:pt idx="3184">
                  <c:v>68.766000000000005</c:v>
                </c:pt>
                <c:pt idx="3185">
                  <c:v>68.834000000000003</c:v>
                </c:pt>
                <c:pt idx="3186">
                  <c:v>68.923000000000002</c:v>
                </c:pt>
                <c:pt idx="3187">
                  <c:v>69</c:v>
                </c:pt>
                <c:pt idx="3188">
                  <c:v>69.036000000000001</c:v>
                </c:pt>
                <c:pt idx="3189">
                  <c:v>69.048000000000002</c:v>
                </c:pt>
                <c:pt idx="3190">
                  <c:v>69.058999999999997</c:v>
                </c:pt>
                <c:pt idx="3191">
                  <c:v>69.067999999999998</c:v>
                </c:pt>
                <c:pt idx="3192">
                  <c:v>69.09</c:v>
                </c:pt>
                <c:pt idx="3193">
                  <c:v>69.106999999999999</c:v>
                </c:pt>
                <c:pt idx="3194">
                  <c:v>69.120999999999995</c:v>
                </c:pt>
                <c:pt idx="3195">
                  <c:v>69.134</c:v>
                </c:pt>
                <c:pt idx="3196">
                  <c:v>69.147000000000006</c:v>
                </c:pt>
                <c:pt idx="3197">
                  <c:v>69.159000000000006</c:v>
                </c:pt>
                <c:pt idx="3198">
                  <c:v>69.17</c:v>
                </c:pt>
                <c:pt idx="3199">
                  <c:v>69.180999999999997</c:v>
                </c:pt>
                <c:pt idx="3200">
                  <c:v>69.19</c:v>
                </c:pt>
                <c:pt idx="3201">
                  <c:v>69.198999999999998</c:v>
                </c:pt>
                <c:pt idx="3202">
                  <c:v>69.209999999999994</c:v>
                </c:pt>
                <c:pt idx="3203">
                  <c:v>69.224000000000004</c:v>
                </c:pt>
                <c:pt idx="3204">
                  <c:v>69.238</c:v>
                </c:pt>
                <c:pt idx="3205">
                  <c:v>69.253</c:v>
                </c:pt>
                <c:pt idx="3206">
                  <c:v>69.266000000000005</c:v>
                </c:pt>
                <c:pt idx="3207">
                  <c:v>69.278000000000006</c:v>
                </c:pt>
                <c:pt idx="3208">
                  <c:v>69.292000000000002</c:v>
                </c:pt>
                <c:pt idx="3209">
                  <c:v>69.311999999999998</c:v>
                </c:pt>
                <c:pt idx="3210">
                  <c:v>69.364999999999995</c:v>
                </c:pt>
                <c:pt idx="3211">
                  <c:v>69.451999999999998</c:v>
                </c:pt>
                <c:pt idx="3212">
                  <c:v>69.540999999999997</c:v>
                </c:pt>
                <c:pt idx="3213">
                  <c:v>69.631</c:v>
                </c:pt>
                <c:pt idx="3214">
                  <c:v>69.671999999999997</c:v>
                </c:pt>
                <c:pt idx="3215">
                  <c:v>69.674999999999997</c:v>
                </c:pt>
                <c:pt idx="3216">
                  <c:v>69.674999999999997</c:v>
                </c:pt>
                <c:pt idx="3217">
                  <c:v>69.686000000000007</c:v>
                </c:pt>
                <c:pt idx="3218">
                  <c:v>69.706999999999994</c:v>
                </c:pt>
                <c:pt idx="3219">
                  <c:v>69.727000000000004</c:v>
                </c:pt>
                <c:pt idx="3220">
                  <c:v>69.739999999999995</c:v>
                </c:pt>
                <c:pt idx="3221">
                  <c:v>69.753</c:v>
                </c:pt>
                <c:pt idx="3222">
                  <c:v>69.765000000000001</c:v>
                </c:pt>
                <c:pt idx="3223">
                  <c:v>69.775999999999996</c:v>
                </c:pt>
                <c:pt idx="3224">
                  <c:v>69.795000000000002</c:v>
                </c:pt>
                <c:pt idx="3225">
                  <c:v>69.849999999999994</c:v>
                </c:pt>
                <c:pt idx="3226">
                  <c:v>69.938999999999993</c:v>
                </c:pt>
                <c:pt idx="3227">
                  <c:v>70.027000000000001</c:v>
                </c:pt>
                <c:pt idx="3228">
                  <c:v>70.111000000000004</c:v>
                </c:pt>
                <c:pt idx="3229">
                  <c:v>70.147000000000006</c:v>
                </c:pt>
                <c:pt idx="3230">
                  <c:v>70.147000000000006</c:v>
                </c:pt>
                <c:pt idx="3231">
                  <c:v>70.153000000000006</c:v>
                </c:pt>
                <c:pt idx="3232">
                  <c:v>70.179000000000002</c:v>
                </c:pt>
                <c:pt idx="3233">
                  <c:v>70.233999999999995</c:v>
                </c:pt>
                <c:pt idx="3234">
                  <c:v>70.262</c:v>
                </c:pt>
                <c:pt idx="3235">
                  <c:v>70.269000000000005</c:v>
                </c:pt>
                <c:pt idx="3236">
                  <c:v>70.275000000000006</c:v>
                </c:pt>
                <c:pt idx="3237">
                  <c:v>70.281999999999996</c:v>
                </c:pt>
                <c:pt idx="3238">
                  <c:v>70.289000000000001</c:v>
                </c:pt>
                <c:pt idx="3239">
                  <c:v>70.311000000000007</c:v>
                </c:pt>
                <c:pt idx="3240">
                  <c:v>70.361000000000004</c:v>
                </c:pt>
                <c:pt idx="3241">
                  <c:v>70.405000000000001</c:v>
                </c:pt>
                <c:pt idx="3242">
                  <c:v>70.448999999999998</c:v>
                </c:pt>
                <c:pt idx="3243">
                  <c:v>70.472999999999999</c:v>
                </c:pt>
                <c:pt idx="3244">
                  <c:v>70.492999999999995</c:v>
                </c:pt>
                <c:pt idx="3245">
                  <c:v>70.492999999999995</c:v>
                </c:pt>
                <c:pt idx="3246">
                  <c:v>70.494</c:v>
                </c:pt>
                <c:pt idx="3247">
                  <c:v>70.507999999999996</c:v>
                </c:pt>
                <c:pt idx="3248">
                  <c:v>70.539000000000001</c:v>
                </c:pt>
                <c:pt idx="3249">
                  <c:v>70.599000000000004</c:v>
                </c:pt>
                <c:pt idx="3250">
                  <c:v>70.667000000000002</c:v>
                </c:pt>
                <c:pt idx="3251">
                  <c:v>70.734999999999999</c:v>
                </c:pt>
                <c:pt idx="3252">
                  <c:v>70.807000000000002</c:v>
                </c:pt>
                <c:pt idx="3253">
                  <c:v>70.807000000000002</c:v>
                </c:pt>
                <c:pt idx="3254">
                  <c:v>70.808000000000007</c:v>
                </c:pt>
                <c:pt idx="3255">
                  <c:v>70.816000000000003</c:v>
                </c:pt>
                <c:pt idx="3256">
                  <c:v>70.83</c:v>
                </c:pt>
                <c:pt idx="3257">
                  <c:v>70.846000000000004</c:v>
                </c:pt>
                <c:pt idx="3258">
                  <c:v>70.858999999999995</c:v>
                </c:pt>
                <c:pt idx="3259">
                  <c:v>70.872</c:v>
                </c:pt>
                <c:pt idx="3260">
                  <c:v>70.882999999999996</c:v>
                </c:pt>
                <c:pt idx="3261">
                  <c:v>70.894999999999996</c:v>
                </c:pt>
                <c:pt idx="3262">
                  <c:v>70.908000000000001</c:v>
                </c:pt>
                <c:pt idx="3263">
                  <c:v>70.945999999999998</c:v>
                </c:pt>
                <c:pt idx="3264">
                  <c:v>71.03</c:v>
                </c:pt>
                <c:pt idx="3265">
                  <c:v>71.117999999999995</c:v>
                </c:pt>
                <c:pt idx="3266">
                  <c:v>71.203999999999994</c:v>
                </c:pt>
                <c:pt idx="3267">
                  <c:v>71.287000000000006</c:v>
                </c:pt>
                <c:pt idx="3268">
                  <c:v>71.332999999999998</c:v>
                </c:pt>
                <c:pt idx="3269">
                  <c:v>71.335999999999999</c:v>
                </c:pt>
                <c:pt idx="3270">
                  <c:v>71.335999999999999</c:v>
                </c:pt>
                <c:pt idx="3271">
                  <c:v>71.340999999999994</c:v>
                </c:pt>
                <c:pt idx="3272">
                  <c:v>71.353999999999999</c:v>
                </c:pt>
                <c:pt idx="3273">
                  <c:v>71.370999999999995</c:v>
                </c:pt>
                <c:pt idx="3274">
                  <c:v>71.385999999999996</c:v>
                </c:pt>
                <c:pt idx="3275">
                  <c:v>71.400999999999996</c:v>
                </c:pt>
                <c:pt idx="3276">
                  <c:v>71.414000000000001</c:v>
                </c:pt>
                <c:pt idx="3277">
                  <c:v>71.426000000000002</c:v>
                </c:pt>
                <c:pt idx="3278">
                  <c:v>71.438999999999993</c:v>
                </c:pt>
                <c:pt idx="3279">
                  <c:v>71.462999999999994</c:v>
                </c:pt>
                <c:pt idx="3280">
                  <c:v>71.521000000000001</c:v>
                </c:pt>
                <c:pt idx="3281">
                  <c:v>71.611999999999995</c:v>
                </c:pt>
                <c:pt idx="3282">
                  <c:v>71.701999999999998</c:v>
                </c:pt>
                <c:pt idx="3283">
                  <c:v>71.793000000000006</c:v>
                </c:pt>
                <c:pt idx="3284">
                  <c:v>71.805000000000007</c:v>
                </c:pt>
                <c:pt idx="3285">
                  <c:v>71.805000000000007</c:v>
                </c:pt>
                <c:pt idx="3286">
                  <c:v>71.808999999999997</c:v>
                </c:pt>
                <c:pt idx="3287">
                  <c:v>71.819000000000003</c:v>
                </c:pt>
                <c:pt idx="3288">
                  <c:v>71.832999999999998</c:v>
                </c:pt>
                <c:pt idx="3289">
                  <c:v>71.847999999999999</c:v>
                </c:pt>
                <c:pt idx="3290">
                  <c:v>71.861999999999995</c:v>
                </c:pt>
                <c:pt idx="3291">
                  <c:v>71.875</c:v>
                </c:pt>
                <c:pt idx="3292">
                  <c:v>71.887</c:v>
                </c:pt>
                <c:pt idx="3293">
                  <c:v>71.899000000000001</c:v>
                </c:pt>
                <c:pt idx="3294">
                  <c:v>71.927999999999997</c:v>
                </c:pt>
                <c:pt idx="3295">
                  <c:v>71.995000000000005</c:v>
                </c:pt>
                <c:pt idx="3296">
                  <c:v>72.063000000000002</c:v>
                </c:pt>
                <c:pt idx="3297">
                  <c:v>72.13</c:v>
                </c:pt>
                <c:pt idx="3298">
                  <c:v>72.141000000000005</c:v>
                </c:pt>
                <c:pt idx="3299">
                  <c:v>72.141999999999996</c:v>
                </c:pt>
                <c:pt idx="3300">
                  <c:v>72.147000000000006</c:v>
                </c:pt>
                <c:pt idx="3301">
                  <c:v>72.158000000000001</c:v>
                </c:pt>
                <c:pt idx="3302">
                  <c:v>72.174999999999997</c:v>
                </c:pt>
                <c:pt idx="3303">
                  <c:v>72.188999999999993</c:v>
                </c:pt>
                <c:pt idx="3304">
                  <c:v>72.203999999999994</c:v>
                </c:pt>
                <c:pt idx="3305">
                  <c:v>72.218000000000004</c:v>
                </c:pt>
                <c:pt idx="3306">
                  <c:v>72.228999999999999</c:v>
                </c:pt>
                <c:pt idx="3307">
                  <c:v>72.241</c:v>
                </c:pt>
                <c:pt idx="3308">
                  <c:v>72.251999999999995</c:v>
                </c:pt>
                <c:pt idx="3309">
                  <c:v>72.268000000000001</c:v>
                </c:pt>
                <c:pt idx="3310">
                  <c:v>72.308000000000007</c:v>
                </c:pt>
                <c:pt idx="3311">
                  <c:v>72.382000000000005</c:v>
                </c:pt>
                <c:pt idx="3312">
                  <c:v>72.471000000000004</c:v>
                </c:pt>
                <c:pt idx="3313">
                  <c:v>72.557000000000002</c:v>
                </c:pt>
                <c:pt idx="3314">
                  <c:v>72.622</c:v>
                </c:pt>
                <c:pt idx="3315">
                  <c:v>72.628</c:v>
                </c:pt>
                <c:pt idx="3316">
                  <c:v>72.628</c:v>
                </c:pt>
                <c:pt idx="3317">
                  <c:v>72.632999999999996</c:v>
                </c:pt>
                <c:pt idx="3318">
                  <c:v>72.650000000000006</c:v>
                </c:pt>
                <c:pt idx="3319">
                  <c:v>72.667000000000002</c:v>
                </c:pt>
                <c:pt idx="3320">
                  <c:v>72.682000000000002</c:v>
                </c:pt>
                <c:pt idx="3321">
                  <c:v>72.695999999999998</c:v>
                </c:pt>
                <c:pt idx="3322">
                  <c:v>72.709000000000003</c:v>
                </c:pt>
                <c:pt idx="3323">
                  <c:v>72.721000000000004</c:v>
                </c:pt>
                <c:pt idx="3324">
                  <c:v>72.733000000000004</c:v>
                </c:pt>
                <c:pt idx="3325">
                  <c:v>72.747</c:v>
                </c:pt>
                <c:pt idx="3326">
                  <c:v>72.771000000000001</c:v>
                </c:pt>
                <c:pt idx="3327">
                  <c:v>72.826999999999998</c:v>
                </c:pt>
                <c:pt idx="3328">
                  <c:v>72.872</c:v>
                </c:pt>
                <c:pt idx="3329">
                  <c:v>72.872</c:v>
                </c:pt>
                <c:pt idx="3330">
                  <c:v>72.881</c:v>
                </c:pt>
                <c:pt idx="3331">
                  <c:v>72.891999999999996</c:v>
                </c:pt>
                <c:pt idx="3332">
                  <c:v>72.903999999999996</c:v>
                </c:pt>
                <c:pt idx="3333">
                  <c:v>72.918999999999997</c:v>
                </c:pt>
                <c:pt idx="3334">
                  <c:v>72.933999999999997</c:v>
                </c:pt>
                <c:pt idx="3335">
                  <c:v>72.947999999999993</c:v>
                </c:pt>
                <c:pt idx="3336">
                  <c:v>72.962000000000003</c:v>
                </c:pt>
                <c:pt idx="3337">
                  <c:v>72.974000000000004</c:v>
                </c:pt>
                <c:pt idx="3338">
                  <c:v>72.984999999999999</c:v>
                </c:pt>
                <c:pt idx="3339">
                  <c:v>73</c:v>
                </c:pt>
                <c:pt idx="3340">
                  <c:v>73.034999999999997</c:v>
                </c:pt>
                <c:pt idx="3341">
                  <c:v>73.100999999999999</c:v>
                </c:pt>
                <c:pt idx="3342">
                  <c:v>73.138000000000005</c:v>
                </c:pt>
                <c:pt idx="3343">
                  <c:v>73.138000000000005</c:v>
                </c:pt>
                <c:pt idx="3344">
                  <c:v>73.144999999999996</c:v>
                </c:pt>
                <c:pt idx="3345">
                  <c:v>73.153000000000006</c:v>
                </c:pt>
                <c:pt idx="3346">
                  <c:v>73.165000000000006</c:v>
                </c:pt>
                <c:pt idx="3347">
                  <c:v>73.179000000000002</c:v>
                </c:pt>
                <c:pt idx="3348">
                  <c:v>73.192999999999998</c:v>
                </c:pt>
                <c:pt idx="3349">
                  <c:v>73.206000000000003</c:v>
                </c:pt>
                <c:pt idx="3350">
                  <c:v>73.218999999999994</c:v>
                </c:pt>
                <c:pt idx="3351">
                  <c:v>73.23</c:v>
                </c:pt>
                <c:pt idx="3352">
                  <c:v>73.254999999999995</c:v>
                </c:pt>
                <c:pt idx="3353">
                  <c:v>73.314999999999998</c:v>
                </c:pt>
                <c:pt idx="3354">
                  <c:v>73.403999999999996</c:v>
                </c:pt>
                <c:pt idx="3355">
                  <c:v>73.492999999999995</c:v>
                </c:pt>
                <c:pt idx="3356">
                  <c:v>73.570999999999998</c:v>
                </c:pt>
                <c:pt idx="3357">
                  <c:v>73.596999999999994</c:v>
                </c:pt>
                <c:pt idx="3358">
                  <c:v>73.596999999999994</c:v>
                </c:pt>
                <c:pt idx="3359">
                  <c:v>73.600999999999999</c:v>
                </c:pt>
                <c:pt idx="3360">
                  <c:v>73.608000000000004</c:v>
                </c:pt>
                <c:pt idx="3361">
                  <c:v>73.620999999999995</c:v>
                </c:pt>
                <c:pt idx="3362">
                  <c:v>73.635999999999996</c:v>
                </c:pt>
                <c:pt idx="3363">
                  <c:v>73.650999999999996</c:v>
                </c:pt>
                <c:pt idx="3364">
                  <c:v>73.665000000000006</c:v>
                </c:pt>
                <c:pt idx="3365">
                  <c:v>73.677000000000007</c:v>
                </c:pt>
                <c:pt idx="3366">
                  <c:v>73.688000000000002</c:v>
                </c:pt>
                <c:pt idx="3367">
                  <c:v>73.701999999999998</c:v>
                </c:pt>
                <c:pt idx="3368">
                  <c:v>73.730999999999995</c:v>
                </c:pt>
                <c:pt idx="3369">
                  <c:v>73.805000000000007</c:v>
                </c:pt>
                <c:pt idx="3370">
                  <c:v>73.894999999999996</c:v>
                </c:pt>
                <c:pt idx="3371">
                  <c:v>73.983999999999995</c:v>
                </c:pt>
                <c:pt idx="3372">
                  <c:v>74.070999999999998</c:v>
                </c:pt>
                <c:pt idx="3373">
                  <c:v>74.125</c:v>
                </c:pt>
                <c:pt idx="3374">
                  <c:v>74.174999999999997</c:v>
                </c:pt>
                <c:pt idx="3375">
                  <c:v>74.210999999999999</c:v>
                </c:pt>
                <c:pt idx="3376">
                  <c:v>74.256</c:v>
                </c:pt>
                <c:pt idx="3377">
                  <c:v>74.302999999999997</c:v>
                </c:pt>
                <c:pt idx="3378">
                  <c:v>74.316999999999993</c:v>
                </c:pt>
                <c:pt idx="3379">
                  <c:v>74.316999999999993</c:v>
                </c:pt>
                <c:pt idx="3380">
                  <c:v>74.316999999999993</c:v>
                </c:pt>
                <c:pt idx="3381">
                  <c:v>74.328999999999994</c:v>
                </c:pt>
                <c:pt idx="3382">
                  <c:v>74.350999999999999</c:v>
                </c:pt>
                <c:pt idx="3383">
                  <c:v>74.37</c:v>
                </c:pt>
                <c:pt idx="3384">
                  <c:v>74.382000000000005</c:v>
                </c:pt>
                <c:pt idx="3385">
                  <c:v>74.394000000000005</c:v>
                </c:pt>
                <c:pt idx="3386">
                  <c:v>74.406000000000006</c:v>
                </c:pt>
                <c:pt idx="3387">
                  <c:v>74.417000000000002</c:v>
                </c:pt>
                <c:pt idx="3388">
                  <c:v>74.427000000000007</c:v>
                </c:pt>
                <c:pt idx="3389">
                  <c:v>74.450999999999993</c:v>
                </c:pt>
                <c:pt idx="3390">
                  <c:v>74.510999999999996</c:v>
                </c:pt>
                <c:pt idx="3391">
                  <c:v>74.594999999999999</c:v>
                </c:pt>
                <c:pt idx="3392">
                  <c:v>74.683999999999997</c:v>
                </c:pt>
                <c:pt idx="3393">
                  <c:v>74.753</c:v>
                </c:pt>
                <c:pt idx="3394">
                  <c:v>74.772999999999996</c:v>
                </c:pt>
                <c:pt idx="3395">
                  <c:v>74.777000000000001</c:v>
                </c:pt>
                <c:pt idx="3396">
                  <c:v>74.801000000000002</c:v>
                </c:pt>
                <c:pt idx="3397">
                  <c:v>74.817999999999998</c:v>
                </c:pt>
                <c:pt idx="3398">
                  <c:v>74.817999999999998</c:v>
                </c:pt>
                <c:pt idx="3399">
                  <c:v>74.825000000000003</c:v>
                </c:pt>
                <c:pt idx="3400">
                  <c:v>74.832999999999998</c:v>
                </c:pt>
                <c:pt idx="3401">
                  <c:v>74.852999999999994</c:v>
                </c:pt>
                <c:pt idx="3402">
                  <c:v>74.869</c:v>
                </c:pt>
                <c:pt idx="3403">
                  <c:v>74.882999999999996</c:v>
                </c:pt>
                <c:pt idx="3404">
                  <c:v>74.896000000000001</c:v>
                </c:pt>
                <c:pt idx="3405">
                  <c:v>74.906000000000006</c:v>
                </c:pt>
                <c:pt idx="3406">
                  <c:v>74.917000000000002</c:v>
                </c:pt>
                <c:pt idx="3407">
                  <c:v>74.927999999999997</c:v>
                </c:pt>
                <c:pt idx="3408">
                  <c:v>74.938999999999993</c:v>
                </c:pt>
                <c:pt idx="3409">
                  <c:v>74.962999999999994</c:v>
                </c:pt>
                <c:pt idx="3410">
                  <c:v>75.001000000000005</c:v>
                </c:pt>
                <c:pt idx="3411">
                  <c:v>75.015000000000001</c:v>
                </c:pt>
                <c:pt idx="3412">
                  <c:v>75.015000000000001</c:v>
                </c:pt>
                <c:pt idx="3413">
                  <c:v>75.015000000000001</c:v>
                </c:pt>
                <c:pt idx="3414">
                  <c:v>75.015000000000001</c:v>
                </c:pt>
                <c:pt idx="3415">
                  <c:v>75.016000000000005</c:v>
                </c:pt>
                <c:pt idx="3416">
                  <c:v>75.018000000000001</c:v>
                </c:pt>
                <c:pt idx="3417">
                  <c:v>75.024000000000001</c:v>
                </c:pt>
                <c:pt idx="3418">
                  <c:v>75.031000000000006</c:v>
                </c:pt>
                <c:pt idx="3419">
                  <c:v>75.039000000000001</c:v>
                </c:pt>
                <c:pt idx="3420">
                  <c:v>75.046999999999997</c:v>
                </c:pt>
                <c:pt idx="3421">
                  <c:v>75.055999999999997</c:v>
                </c:pt>
                <c:pt idx="3422">
                  <c:v>75.064999999999998</c:v>
                </c:pt>
                <c:pt idx="3423">
                  <c:v>75.072999999999993</c:v>
                </c:pt>
                <c:pt idx="3424">
                  <c:v>75.081999999999994</c:v>
                </c:pt>
                <c:pt idx="3425">
                  <c:v>75.099999999999994</c:v>
                </c:pt>
                <c:pt idx="3426">
                  <c:v>75.119</c:v>
                </c:pt>
                <c:pt idx="3427">
                  <c:v>75.138000000000005</c:v>
                </c:pt>
                <c:pt idx="3428">
                  <c:v>75.180000000000007</c:v>
                </c:pt>
                <c:pt idx="3429">
                  <c:v>75.244</c:v>
                </c:pt>
                <c:pt idx="3430">
                  <c:v>75.317999999999998</c:v>
                </c:pt>
                <c:pt idx="3431">
                  <c:v>75.405000000000001</c:v>
                </c:pt>
                <c:pt idx="3432">
                  <c:v>75.492000000000004</c:v>
                </c:pt>
                <c:pt idx="3433">
                  <c:v>75.531000000000006</c:v>
                </c:pt>
                <c:pt idx="3434">
                  <c:v>75.546999999999997</c:v>
                </c:pt>
                <c:pt idx="3435">
                  <c:v>75.617000000000004</c:v>
                </c:pt>
                <c:pt idx="3436">
                  <c:v>75.685000000000002</c:v>
                </c:pt>
                <c:pt idx="3437">
                  <c:v>75.736000000000004</c:v>
                </c:pt>
                <c:pt idx="3438">
                  <c:v>75.781999999999996</c:v>
                </c:pt>
                <c:pt idx="3439">
                  <c:v>75.823999999999998</c:v>
                </c:pt>
                <c:pt idx="3440">
                  <c:v>75.873999999999995</c:v>
                </c:pt>
                <c:pt idx="3441">
                  <c:v>75.921999999999997</c:v>
                </c:pt>
                <c:pt idx="3442">
                  <c:v>75.968000000000004</c:v>
                </c:pt>
                <c:pt idx="3443">
                  <c:v>76.012</c:v>
                </c:pt>
                <c:pt idx="3444">
                  <c:v>76.031999999999996</c:v>
                </c:pt>
                <c:pt idx="3445">
                  <c:v>76.031999999999996</c:v>
                </c:pt>
                <c:pt idx="3446">
                  <c:v>76.031999999999996</c:v>
                </c:pt>
                <c:pt idx="3447">
                  <c:v>76.031999999999996</c:v>
                </c:pt>
                <c:pt idx="3448">
                  <c:v>76.031999999999996</c:v>
                </c:pt>
                <c:pt idx="3449">
                  <c:v>76.031999999999996</c:v>
                </c:pt>
                <c:pt idx="3450">
                  <c:v>76.031999999999996</c:v>
                </c:pt>
                <c:pt idx="3451">
                  <c:v>76.031999999999996</c:v>
                </c:pt>
                <c:pt idx="3452">
                  <c:v>76.031999999999996</c:v>
                </c:pt>
                <c:pt idx="3453">
                  <c:v>76.034000000000006</c:v>
                </c:pt>
                <c:pt idx="3454">
                  <c:v>76.037000000000006</c:v>
                </c:pt>
                <c:pt idx="3455">
                  <c:v>76.042000000000002</c:v>
                </c:pt>
                <c:pt idx="3456">
                  <c:v>76.049000000000007</c:v>
                </c:pt>
                <c:pt idx="3457">
                  <c:v>76.058000000000007</c:v>
                </c:pt>
                <c:pt idx="3458">
                  <c:v>76.069999999999993</c:v>
                </c:pt>
                <c:pt idx="3459">
                  <c:v>76.081999999999994</c:v>
                </c:pt>
                <c:pt idx="3460">
                  <c:v>76.093999999999994</c:v>
                </c:pt>
                <c:pt idx="3461">
                  <c:v>76.105999999999995</c:v>
                </c:pt>
                <c:pt idx="3462">
                  <c:v>76.116</c:v>
                </c:pt>
                <c:pt idx="3463">
                  <c:v>76.126000000000005</c:v>
                </c:pt>
                <c:pt idx="3464">
                  <c:v>76.137</c:v>
                </c:pt>
                <c:pt idx="3465">
                  <c:v>76.147999999999996</c:v>
                </c:pt>
                <c:pt idx="3466">
                  <c:v>76.173000000000002</c:v>
                </c:pt>
                <c:pt idx="3467">
                  <c:v>76.203999999999994</c:v>
                </c:pt>
                <c:pt idx="3468">
                  <c:v>76.23</c:v>
                </c:pt>
                <c:pt idx="3469">
                  <c:v>76.286000000000001</c:v>
                </c:pt>
                <c:pt idx="3470">
                  <c:v>76.337999999999994</c:v>
                </c:pt>
                <c:pt idx="3471">
                  <c:v>76.373999999999995</c:v>
                </c:pt>
                <c:pt idx="3472">
                  <c:v>76.42</c:v>
                </c:pt>
                <c:pt idx="3473">
                  <c:v>76.424999999999997</c:v>
                </c:pt>
                <c:pt idx="3474">
                  <c:v>76.424999999999997</c:v>
                </c:pt>
                <c:pt idx="3475">
                  <c:v>76.436999999999998</c:v>
                </c:pt>
                <c:pt idx="3476">
                  <c:v>76.450999999999993</c:v>
                </c:pt>
                <c:pt idx="3477">
                  <c:v>76.462999999999994</c:v>
                </c:pt>
                <c:pt idx="3478">
                  <c:v>76.475999999999999</c:v>
                </c:pt>
                <c:pt idx="3479">
                  <c:v>76.489000000000004</c:v>
                </c:pt>
                <c:pt idx="3480">
                  <c:v>76.501000000000005</c:v>
                </c:pt>
                <c:pt idx="3481">
                  <c:v>76.510999999999996</c:v>
                </c:pt>
                <c:pt idx="3482">
                  <c:v>76.522000000000006</c:v>
                </c:pt>
                <c:pt idx="3483">
                  <c:v>76.531999999999996</c:v>
                </c:pt>
                <c:pt idx="3484">
                  <c:v>76.552999999999997</c:v>
                </c:pt>
                <c:pt idx="3485">
                  <c:v>76.602999999999994</c:v>
                </c:pt>
                <c:pt idx="3486">
                  <c:v>76.677999999999997</c:v>
                </c:pt>
                <c:pt idx="3487">
                  <c:v>76.757000000000005</c:v>
                </c:pt>
                <c:pt idx="3488">
                  <c:v>76.804000000000002</c:v>
                </c:pt>
                <c:pt idx="3489">
                  <c:v>76.808000000000007</c:v>
                </c:pt>
                <c:pt idx="3490">
                  <c:v>76.808000000000007</c:v>
                </c:pt>
                <c:pt idx="3491">
                  <c:v>76.813000000000002</c:v>
                </c:pt>
                <c:pt idx="3492">
                  <c:v>76.819000000000003</c:v>
                </c:pt>
                <c:pt idx="3493">
                  <c:v>76.826999999999998</c:v>
                </c:pt>
                <c:pt idx="3494">
                  <c:v>76.835999999999999</c:v>
                </c:pt>
                <c:pt idx="3495">
                  <c:v>76.844999999999999</c:v>
                </c:pt>
                <c:pt idx="3496">
                  <c:v>76.853999999999999</c:v>
                </c:pt>
                <c:pt idx="3497">
                  <c:v>76.864999999999995</c:v>
                </c:pt>
                <c:pt idx="3498">
                  <c:v>76.882999999999996</c:v>
                </c:pt>
                <c:pt idx="3499">
                  <c:v>76.89</c:v>
                </c:pt>
                <c:pt idx="3500">
                  <c:v>76.903999999999996</c:v>
                </c:pt>
                <c:pt idx="3501">
                  <c:v>76.918000000000006</c:v>
                </c:pt>
                <c:pt idx="3502">
                  <c:v>76.932000000000002</c:v>
                </c:pt>
                <c:pt idx="3503">
                  <c:v>76.944999999999993</c:v>
                </c:pt>
                <c:pt idx="3504">
                  <c:v>76.956999999999994</c:v>
                </c:pt>
                <c:pt idx="3505">
                  <c:v>76.968000000000004</c:v>
                </c:pt>
                <c:pt idx="3506">
                  <c:v>76.978999999999999</c:v>
                </c:pt>
                <c:pt idx="3507">
                  <c:v>76.992000000000004</c:v>
                </c:pt>
                <c:pt idx="3508">
                  <c:v>77.022000000000006</c:v>
                </c:pt>
                <c:pt idx="3509">
                  <c:v>77.084999999999994</c:v>
                </c:pt>
                <c:pt idx="3510">
                  <c:v>77.171000000000006</c:v>
                </c:pt>
                <c:pt idx="3511">
                  <c:v>77.260000000000005</c:v>
                </c:pt>
                <c:pt idx="3512">
                  <c:v>77.349999999999994</c:v>
                </c:pt>
                <c:pt idx="3513">
                  <c:v>77.433999999999997</c:v>
                </c:pt>
                <c:pt idx="3514">
                  <c:v>77.495000000000005</c:v>
                </c:pt>
                <c:pt idx="3515">
                  <c:v>77.498999999999995</c:v>
                </c:pt>
                <c:pt idx="3516">
                  <c:v>77.498999999999995</c:v>
                </c:pt>
                <c:pt idx="3517">
                  <c:v>77.515000000000001</c:v>
                </c:pt>
                <c:pt idx="3518">
                  <c:v>77.549000000000007</c:v>
                </c:pt>
                <c:pt idx="3519">
                  <c:v>77.558000000000007</c:v>
                </c:pt>
                <c:pt idx="3520">
                  <c:v>77.566999999999993</c:v>
                </c:pt>
                <c:pt idx="3521">
                  <c:v>77.591999999999999</c:v>
                </c:pt>
                <c:pt idx="3522">
                  <c:v>77.608000000000004</c:v>
                </c:pt>
                <c:pt idx="3523">
                  <c:v>77.608000000000004</c:v>
                </c:pt>
                <c:pt idx="3524">
                  <c:v>77.617000000000004</c:v>
                </c:pt>
                <c:pt idx="3525">
                  <c:v>77.641000000000005</c:v>
                </c:pt>
                <c:pt idx="3526">
                  <c:v>77.653000000000006</c:v>
                </c:pt>
                <c:pt idx="3527">
                  <c:v>77.665999999999997</c:v>
                </c:pt>
                <c:pt idx="3528">
                  <c:v>77.679000000000002</c:v>
                </c:pt>
                <c:pt idx="3529">
                  <c:v>77.691000000000003</c:v>
                </c:pt>
                <c:pt idx="3530">
                  <c:v>77.703000000000003</c:v>
                </c:pt>
                <c:pt idx="3531">
                  <c:v>77.715000000000003</c:v>
                </c:pt>
                <c:pt idx="3532">
                  <c:v>77.742000000000004</c:v>
                </c:pt>
                <c:pt idx="3533">
                  <c:v>77.784999999999997</c:v>
                </c:pt>
                <c:pt idx="3534">
                  <c:v>77.819999999999993</c:v>
                </c:pt>
                <c:pt idx="3535">
                  <c:v>77.858999999999995</c:v>
                </c:pt>
                <c:pt idx="3536">
                  <c:v>77.887</c:v>
                </c:pt>
                <c:pt idx="3537">
                  <c:v>77.94</c:v>
                </c:pt>
                <c:pt idx="3538">
                  <c:v>77.989999999999995</c:v>
                </c:pt>
                <c:pt idx="3539">
                  <c:v>78.043999999999997</c:v>
                </c:pt>
                <c:pt idx="3540">
                  <c:v>78.099999999999994</c:v>
                </c:pt>
                <c:pt idx="3541">
                  <c:v>78.156999999999996</c:v>
                </c:pt>
                <c:pt idx="3542">
                  <c:v>78.197999999999993</c:v>
                </c:pt>
                <c:pt idx="3543">
                  <c:v>78.209999999999994</c:v>
                </c:pt>
                <c:pt idx="3544">
                  <c:v>78.209999999999994</c:v>
                </c:pt>
                <c:pt idx="3545">
                  <c:v>78.212000000000003</c:v>
                </c:pt>
                <c:pt idx="3546">
                  <c:v>78.225999999999999</c:v>
                </c:pt>
                <c:pt idx="3547">
                  <c:v>78.244</c:v>
                </c:pt>
                <c:pt idx="3548">
                  <c:v>78.263999999999996</c:v>
                </c:pt>
                <c:pt idx="3549">
                  <c:v>78.263999999999996</c:v>
                </c:pt>
                <c:pt idx="3550">
                  <c:v>78.269000000000005</c:v>
                </c:pt>
                <c:pt idx="3551">
                  <c:v>78.274000000000001</c:v>
                </c:pt>
                <c:pt idx="3552">
                  <c:v>78.281000000000006</c:v>
                </c:pt>
                <c:pt idx="3553">
                  <c:v>78.290000000000006</c:v>
                </c:pt>
                <c:pt idx="3554">
                  <c:v>78.298000000000002</c:v>
                </c:pt>
                <c:pt idx="3555">
                  <c:v>78.305999999999997</c:v>
                </c:pt>
                <c:pt idx="3556">
                  <c:v>78.314999999999998</c:v>
                </c:pt>
                <c:pt idx="3557">
                  <c:v>78.323999999999998</c:v>
                </c:pt>
                <c:pt idx="3558">
                  <c:v>78.332999999999998</c:v>
                </c:pt>
                <c:pt idx="3559">
                  <c:v>78.341999999999999</c:v>
                </c:pt>
                <c:pt idx="3560">
                  <c:v>78.350999999999999</c:v>
                </c:pt>
                <c:pt idx="3561">
                  <c:v>78.358999999999995</c:v>
                </c:pt>
                <c:pt idx="3562">
                  <c:v>78.367000000000004</c:v>
                </c:pt>
                <c:pt idx="3563">
                  <c:v>78.376000000000005</c:v>
                </c:pt>
                <c:pt idx="3564">
                  <c:v>78.384</c:v>
                </c:pt>
                <c:pt idx="3565">
                  <c:v>78.391999999999996</c:v>
                </c:pt>
                <c:pt idx="3566">
                  <c:v>78.400999999999996</c:v>
                </c:pt>
                <c:pt idx="3567">
                  <c:v>78.409000000000006</c:v>
                </c:pt>
                <c:pt idx="3568">
                  <c:v>78.417000000000002</c:v>
                </c:pt>
                <c:pt idx="3569">
                  <c:v>78.426000000000002</c:v>
                </c:pt>
                <c:pt idx="3570">
                  <c:v>78.433999999999997</c:v>
                </c:pt>
                <c:pt idx="3571">
                  <c:v>78.441000000000003</c:v>
                </c:pt>
                <c:pt idx="3572">
                  <c:v>78.447999999999993</c:v>
                </c:pt>
                <c:pt idx="3573">
                  <c:v>78.456000000000003</c:v>
                </c:pt>
                <c:pt idx="3574">
                  <c:v>78.462999999999994</c:v>
                </c:pt>
                <c:pt idx="3575">
                  <c:v>78.47</c:v>
                </c:pt>
                <c:pt idx="3576">
                  <c:v>78.477000000000004</c:v>
                </c:pt>
                <c:pt idx="3577">
                  <c:v>78.484999999999999</c:v>
                </c:pt>
                <c:pt idx="3578">
                  <c:v>78.492000000000004</c:v>
                </c:pt>
                <c:pt idx="3579">
                  <c:v>78.498999999999995</c:v>
                </c:pt>
                <c:pt idx="3580">
                  <c:v>78.506</c:v>
                </c:pt>
                <c:pt idx="3581">
                  <c:v>78.513999999999996</c:v>
                </c:pt>
                <c:pt idx="3582">
                  <c:v>78.521000000000001</c:v>
                </c:pt>
                <c:pt idx="3583">
                  <c:v>78.528000000000006</c:v>
                </c:pt>
                <c:pt idx="3584">
                  <c:v>78.534999999999997</c:v>
                </c:pt>
                <c:pt idx="3585">
                  <c:v>78.543000000000006</c:v>
                </c:pt>
                <c:pt idx="3586">
                  <c:v>78.55</c:v>
                </c:pt>
                <c:pt idx="3587">
                  <c:v>78.557000000000002</c:v>
                </c:pt>
                <c:pt idx="3588">
                  <c:v>78.564999999999998</c:v>
                </c:pt>
                <c:pt idx="3589">
                  <c:v>78.573999999999998</c:v>
                </c:pt>
                <c:pt idx="3590">
                  <c:v>78.581000000000003</c:v>
                </c:pt>
                <c:pt idx="3591">
                  <c:v>78.588999999999999</c:v>
                </c:pt>
                <c:pt idx="3592">
                  <c:v>78.596999999999994</c:v>
                </c:pt>
                <c:pt idx="3593">
                  <c:v>78.605000000000004</c:v>
                </c:pt>
                <c:pt idx="3594">
                  <c:v>78.614000000000004</c:v>
                </c:pt>
                <c:pt idx="3595">
                  <c:v>78.620999999999995</c:v>
                </c:pt>
                <c:pt idx="3596">
                  <c:v>78.628</c:v>
                </c:pt>
                <c:pt idx="3597">
                  <c:v>78.635999999999996</c:v>
                </c:pt>
                <c:pt idx="3598">
                  <c:v>78.643000000000001</c:v>
                </c:pt>
                <c:pt idx="3599">
                  <c:v>78.650000000000006</c:v>
                </c:pt>
                <c:pt idx="3600">
                  <c:v>78.656999999999996</c:v>
                </c:pt>
                <c:pt idx="3601">
                  <c:v>78.665000000000006</c:v>
                </c:pt>
                <c:pt idx="3602">
                  <c:v>78.671999999999997</c:v>
                </c:pt>
                <c:pt idx="3603">
                  <c:v>78.682000000000002</c:v>
                </c:pt>
                <c:pt idx="3604">
                  <c:v>78.691999999999993</c:v>
                </c:pt>
                <c:pt idx="3605">
                  <c:v>78.703999999999994</c:v>
                </c:pt>
                <c:pt idx="3606">
                  <c:v>78.713999999999999</c:v>
                </c:pt>
                <c:pt idx="3607">
                  <c:v>78.722999999999999</c:v>
                </c:pt>
                <c:pt idx="3608">
                  <c:v>78.733999999999995</c:v>
                </c:pt>
                <c:pt idx="3609">
                  <c:v>78.745000000000005</c:v>
                </c:pt>
                <c:pt idx="3610">
                  <c:v>78.756</c:v>
                </c:pt>
                <c:pt idx="3611">
                  <c:v>78.766000000000005</c:v>
                </c:pt>
                <c:pt idx="3612">
                  <c:v>78.775000000000006</c:v>
                </c:pt>
                <c:pt idx="3613">
                  <c:v>78.783000000000001</c:v>
                </c:pt>
                <c:pt idx="3614">
                  <c:v>78.792000000000002</c:v>
                </c:pt>
                <c:pt idx="3615">
                  <c:v>78.8</c:v>
                </c:pt>
                <c:pt idx="3616">
                  <c:v>78.808000000000007</c:v>
                </c:pt>
                <c:pt idx="3617">
                  <c:v>78.816999999999993</c:v>
                </c:pt>
                <c:pt idx="3618">
                  <c:v>78.825000000000003</c:v>
                </c:pt>
                <c:pt idx="3619">
                  <c:v>78.832999999999998</c:v>
                </c:pt>
                <c:pt idx="3620">
                  <c:v>78.841999999999999</c:v>
                </c:pt>
                <c:pt idx="3621">
                  <c:v>78.849999999999994</c:v>
                </c:pt>
                <c:pt idx="3622">
                  <c:v>78.858000000000004</c:v>
                </c:pt>
                <c:pt idx="3623">
                  <c:v>78.867000000000004</c:v>
                </c:pt>
                <c:pt idx="3624">
                  <c:v>78.888000000000005</c:v>
                </c:pt>
                <c:pt idx="3625">
                  <c:v>78.94</c:v>
                </c:pt>
                <c:pt idx="3626">
                  <c:v>79.021000000000001</c:v>
                </c:pt>
                <c:pt idx="3627">
                  <c:v>79.11</c:v>
                </c:pt>
                <c:pt idx="3628">
                  <c:v>79.188000000000002</c:v>
                </c:pt>
                <c:pt idx="3629">
                  <c:v>79.207999999999998</c:v>
                </c:pt>
                <c:pt idx="3630">
                  <c:v>79.209000000000003</c:v>
                </c:pt>
                <c:pt idx="3631">
                  <c:v>79.23</c:v>
                </c:pt>
                <c:pt idx="3632">
                  <c:v>79.257000000000005</c:v>
                </c:pt>
                <c:pt idx="3633">
                  <c:v>79.281000000000006</c:v>
                </c:pt>
                <c:pt idx="3634">
                  <c:v>79.287999999999997</c:v>
                </c:pt>
                <c:pt idx="3635">
                  <c:v>79.293999999999997</c:v>
                </c:pt>
                <c:pt idx="3636">
                  <c:v>79.313999999999993</c:v>
                </c:pt>
                <c:pt idx="3637">
                  <c:v>79.341999999999999</c:v>
                </c:pt>
                <c:pt idx="3638">
                  <c:v>79.356999999999999</c:v>
                </c:pt>
                <c:pt idx="3639">
                  <c:v>79.370999999999995</c:v>
                </c:pt>
                <c:pt idx="3640">
                  <c:v>79.384</c:v>
                </c:pt>
                <c:pt idx="3641">
                  <c:v>79.396000000000001</c:v>
                </c:pt>
                <c:pt idx="3642">
                  <c:v>79.406999999999996</c:v>
                </c:pt>
                <c:pt idx="3643">
                  <c:v>79.417000000000002</c:v>
                </c:pt>
                <c:pt idx="3644">
                  <c:v>79.450999999999993</c:v>
                </c:pt>
                <c:pt idx="3645">
                  <c:v>79.522999999999996</c:v>
                </c:pt>
                <c:pt idx="3646">
                  <c:v>79.611999999999995</c:v>
                </c:pt>
                <c:pt idx="3647">
                  <c:v>79.653999999999996</c:v>
                </c:pt>
                <c:pt idx="3648">
                  <c:v>79.653999999999996</c:v>
                </c:pt>
                <c:pt idx="3649">
                  <c:v>79.656000000000006</c:v>
                </c:pt>
                <c:pt idx="3650">
                  <c:v>79.671000000000006</c:v>
                </c:pt>
                <c:pt idx="3651">
                  <c:v>79.688000000000002</c:v>
                </c:pt>
                <c:pt idx="3652">
                  <c:v>79.7</c:v>
                </c:pt>
                <c:pt idx="3653">
                  <c:v>79.712999999999994</c:v>
                </c:pt>
                <c:pt idx="3654">
                  <c:v>79.725999999999999</c:v>
                </c:pt>
                <c:pt idx="3655">
                  <c:v>79.736999999999995</c:v>
                </c:pt>
                <c:pt idx="3656">
                  <c:v>79.748000000000005</c:v>
                </c:pt>
                <c:pt idx="3657">
                  <c:v>79.759</c:v>
                </c:pt>
                <c:pt idx="3658">
                  <c:v>79.798000000000002</c:v>
                </c:pt>
                <c:pt idx="3659">
                  <c:v>79.881</c:v>
                </c:pt>
                <c:pt idx="3660">
                  <c:v>79.968999999999994</c:v>
                </c:pt>
                <c:pt idx="3661">
                  <c:v>80.058999999999997</c:v>
                </c:pt>
                <c:pt idx="3662">
                  <c:v>80.06</c:v>
                </c:pt>
                <c:pt idx="3663">
                  <c:v>80.06</c:v>
                </c:pt>
                <c:pt idx="3664">
                  <c:v>80.064999999999998</c:v>
                </c:pt>
                <c:pt idx="3665">
                  <c:v>80.08</c:v>
                </c:pt>
                <c:pt idx="3666">
                  <c:v>80.099000000000004</c:v>
                </c:pt>
                <c:pt idx="3667">
                  <c:v>80.113</c:v>
                </c:pt>
                <c:pt idx="3668">
                  <c:v>80.126000000000005</c:v>
                </c:pt>
                <c:pt idx="3669">
                  <c:v>80.138000000000005</c:v>
                </c:pt>
                <c:pt idx="3670">
                  <c:v>80.152000000000001</c:v>
                </c:pt>
                <c:pt idx="3671">
                  <c:v>80.171999999999997</c:v>
                </c:pt>
                <c:pt idx="3672">
                  <c:v>80.224999999999994</c:v>
                </c:pt>
                <c:pt idx="3673">
                  <c:v>80.311999999999998</c:v>
                </c:pt>
                <c:pt idx="3674">
                  <c:v>80.334000000000003</c:v>
                </c:pt>
                <c:pt idx="3675">
                  <c:v>80.337999999999994</c:v>
                </c:pt>
                <c:pt idx="3676">
                  <c:v>80.343000000000004</c:v>
                </c:pt>
                <c:pt idx="3677">
                  <c:v>80.349999999999994</c:v>
                </c:pt>
                <c:pt idx="3678">
                  <c:v>80.36</c:v>
                </c:pt>
                <c:pt idx="3679">
                  <c:v>80.372</c:v>
                </c:pt>
                <c:pt idx="3680">
                  <c:v>80.385999999999996</c:v>
                </c:pt>
                <c:pt idx="3681">
                  <c:v>80.399000000000001</c:v>
                </c:pt>
                <c:pt idx="3682">
                  <c:v>80.412000000000006</c:v>
                </c:pt>
                <c:pt idx="3683">
                  <c:v>80.424000000000007</c:v>
                </c:pt>
                <c:pt idx="3684">
                  <c:v>80.436000000000007</c:v>
                </c:pt>
                <c:pt idx="3685">
                  <c:v>80.447000000000003</c:v>
                </c:pt>
                <c:pt idx="3686">
                  <c:v>80.459999999999994</c:v>
                </c:pt>
                <c:pt idx="3687">
                  <c:v>80.488</c:v>
                </c:pt>
                <c:pt idx="3688">
                  <c:v>80.55</c:v>
                </c:pt>
                <c:pt idx="3689">
                  <c:v>80.638999999999996</c:v>
                </c:pt>
                <c:pt idx="3690">
                  <c:v>80.724000000000004</c:v>
                </c:pt>
                <c:pt idx="3691">
                  <c:v>80.769000000000005</c:v>
                </c:pt>
                <c:pt idx="3692">
                  <c:v>80.77</c:v>
                </c:pt>
                <c:pt idx="3693">
                  <c:v>80.778000000000006</c:v>
                </c:pt>
                <c:pt idx="3694">
                  <c:v>80.792000000000002</c:v>
                </c:pt>
                <c:pt idx="3695">
                  <c:v>80.811999999999998</c:v>
                </c:pt>
                <c:pt idx="3696">
                  <c:v>80.825999999999993</c:v>
                </c:pt>
                <c:pt idx="3697">
                  <c:v>80.84</c:v>
                </c:pt>
                <c:pt idx="3698">
                  <c:v>80.852000000000004</c:v>
                </c:pt>
                <c:pt idx="3699">
                  <c:v>80.864000000000004</c:v>
                </c:pt>
                <c:pt idx="3700">
                  <c:v>80.876000000000005</c:v>
                </c:pt>
                <c:pt idx="3701">
                  <c:v>80.885999999999996</c:v>
                </c:pt>
                <c:pt idx="3702">
                  <c:v>80.908000000000001</c:v>
                </c:pt>
                <c:pt idx="3703">
                  <c:v>80.962000000000003</c:v>
                </c:pt>
                <c:pt idx="3704">
                  <c:v>81.045000000000002</c:v>
                </c:pt>
                <c:pt idx="3705">
                  <c:v>81.132000000000005</c:v>
                </c:pt>
                <c:pt idx="3706">
                  <c:v>81.218999999999994</c:v>
                </c:pt>
                <c:pt idx="3707">
                  <c:v>81.308999999999997</c:v>
                </c:pt>
                <c:pt idx="3708">
                  <c:v>81.397999999999996</c:v>
                </c:pt>
                <c:pt idx="3709">
                  <c:v>81.471999999999994</c:v>
                </c:pt>
                <c:pt idx="3710">
                  <c:v>81.506</c:v>
                </c:pt>
                <c:pt idx="3711">
                  <c:v>81.506</c:v>
                </c:pt>
                <c:pt idx="3712">
                  <c:v>81.515000000000001</c:v>
                </c:pt>
                <c:pt idx="3713">
                  <c:v>81.555999999999997</c:v>
                </c:pt>
                <c:pt idx="3714">
                  <c:v>81.611000000000004</c:v>
                </c:pt>
                <c:pt idx="3715">
                  <c:v>81.613</c:v>
                </c:pt>
                <c:pt idx="3716">
                  <c:v>81.613</c:v>
                </c:pt>
                <c:pt idx="3717">
                  <c:v>81.616</c:v>
                </c:pt>
                <c:pt idx="3718">
                  <c:v>81.626999999999995</c:v>
                </c:pt>
                <c:pt idx="3719">
                  <c:v>81.647000000000006</c:v>
                </c:pt>
                <c:pt idx="3720">
                  <c:v>81.665000000000006</c:v>
                </c:pt>
                <c:pt idx="3721">
                  <c:v>81.679000000000002</c:v>
                </c:pt>
                <c:pt idx="3722">
                  <c:v>81.691999999999993</c:v>
                </c:pt>
                <c:pt idx="3723">
                  <c:v>81.703999999999994</c:v>
                </c:pt>
                <c:pt idx="3724">
                  <c:v>81.715000000000003</c:v>
                </c:pt>
                <c:pt idx="3725">
                  <c:v>81.725999999999999</c:v>
                </c:pt>
                <c:pt idx="3726">
                  <c:v>81.757000000000005</c:v>
                </c:pt>
                <c:pt idx="3727">
                  <c:v>81.817999999999998</c:v>
                </c:pt>
                <c:pt idx="3728">
                  <c:v>81.834999999999994</c:v>
                </c:pt>
                <c:pt idx="3729">
                  <c:v>81.834999999999994</c:v>
                </c:pt>
                <c:pt idx="3730">
                  <c:v>81.84</c:v>
                </c:pt>
                <c:pt idx="3731">
                  <c:v>81.849999999999994</c:v>
                </c:pt>
                <c:pt idx="3732">
                  <c:v>81.866</c:v>
                </c:pt>
                <c:pt idx="3733">
                  <c:v>81.881</c:v>
                </c:pt>
                <c:pt idx="3734">
                  <c:v>81.894000000000005</c:v>
                </c:pt>
                <c:pt idx="3735">
                  <c:v>81.906999999999996</c:v>
                </c:pt>
                <c:pt idx="3736">
                  <c:v>81.918000000000006</c:v>
                </c:pt>
                <c:pt idx="3737">
                  <c:v>81.929000000000002</c:v>
                </c:pt>
                <c:pt idx="3738">
                  <c:v>81.94</c:v>
                </c:pt>
                <c:pt idx="3739">
                  <c:v>81.950999999999993</c:v>
                </c:pt>
                <c:pt idx="3740">
                  <c:v>81.962000000000003</c:v>
                </c:pt>
                <c:pt idx="3741">
                  <c:v>81.974999999999994</c:v>
                </c:pt>
                <c:pt idx="3742">
                  <c:v>81.989000000000004</c:v>
                </c:pt>
                <c:pt idx="3743">
                  <c:v>81.995999999999995</c:v>
                </c:pt>
                <c:pt idx="3744">
                  <c:v>82.006</c:v>
                </c:pt>
                <c:pt idx="3745">
                  <c:v>82.019000000000005</c:v>
                </c:pt>
                <c:pt idx="3746">
                  <c:v>82.031999999999996</c:v>
                </c:pt>
                <c:pt idx="3747">
                  <c:v>82.046000000000006</c:v>
                </c:pt>
                <c:pt idx="3748">
                  <c:v>82.058000000000007</c:v>
                </c:pt>
                <c:pt idx="3749">
                  <c:v>82.069000000000003</c:v>
                </c:pt>
                <c:pt idx="3750">
                  <c:v>82.081000000000003</c:v>
                </c:pt>
                <c:pt idx="3751">
                  <c:v>82.091999999999999</c:v>
                </c:pt>
                <c:pt idx="3752">
                  <c:v>82.102000000000004</c:v>
                </c:pt>
                <c:pt idx="3753">
                  <c:v>82.113</c:v>
                </c:pt>
                <c:pt idx="3754">
                  <c:v>82.126000000000005</c:v>
                </c:pt>
                <c:pt idx="3755">
                  <c:v>82.152000000000001</c:v>
                </c:pt>
                <c:pt idx="3756">
                  <c:v>82.212000000000003</c:v>
                </c:pt>
                <c:pt idx="3757">
                  <c:v>82.216999999999999</c:v>
                </c:pt>
                <c:pt idx="3758">
                  <c:v>82.218999999999994</c:v>
                </c:pt>
                <c:pt idx="3759">
                  <c:v>82.23</c:v>
                </c:pt>
                <c:pt idx="3760">
                  <c:v>82.251000000000005</c:v>
                </c:pt>
                <c:pt idx="3761">
                  <c:v>82.257000000000005</c:v>
                </c:pt>
                <c:pt idx="3762">
                  <c:v>82.265000000000001</c:v>
                </c:pt>
                <c:pt idx="3763">
                  <c:v>82.275999999999996</c:v>
                </c:pt>
                <c:pt idx="3764">
                  <c:v>82.308000000000007</c:v>
                </c:pt>
                <c:pt idx="3765">
                  <c:v>82.341999999999999</c:v>
                </c:pt>
                <c:pt idx="3766">
                  <c:v>82.355000000000004</c:v>
                </c:pt>
                <c:pt idx="3767">
                  <c:v>82.361000000000004</c:v>
                </c:pt>
                <c:pt idx="3768">
                  <c:v>82.378</c:v>
                </c:pt>
                <c:pt idx="3769">
                  <c:v>82.391999999999996</c:v>
                </c:pt>
                <c:pt idx="3770">
                  <c:v>82.4</c:v>
                </c:pt>
                <c:pt idx="3771">
                  <c:v>82.406999999999996</c:v>
                </c:pt>
                <c:pt idx="3772">
                  <c:v>82.418000000000006</c:v>
                </c:pt>
                <c:pt idx="3773">
                  <c:v>82.43</c:v>
                </c:pt>
                <c:pt idx="3774">
                  <c:v>82.442999999999998</c:v>
                </c:pt>
                <c:pt idx="3775">
                  <c:v>82.454999999999998</c:v>
                </c:pt>
                <c:pt idx="3776">
                  <c:v>82.465999999999994</c:v>
                </c:pt>
                <c:pt idx="3777">
                  <c:v>82.477000000000004</c:v>
                </c:pt>
                <c:pt idx="3778">
                  <c:v>82.489000000000004</c:v>
                </c:pt>
                <c:pt idx="3779">
                  <c:v>82.5</c:v>
                </c:pt>
                <c:pt idx="3780">
                  <c:v>82.510999999999996</c:v>
                </c:pt>
                <c:pt idx="3781">
                  <c:v>82.519000000000005</c:v>
                </c:pt>
                <c:pt idx="3782">
                  <c:v>82.528999999999996</c:v>
                </c:pt>
                <c:pt idx="3783">
                  <c:v>82.554000000000002</c:v>
                </c:pt>
                <c:pt idx="3784">
                  <c:v>82.593000000000004</c:v>
                </c:pt>
                <c:pt idx="3785">
                  <c:v>82.611000000000004</c:v>
                </c:pt>
                <c:pt idx="3786">
                  <c:v>82.614999999999995</c:v>
                </c:pt>
                <c:pt idx="3787">
                  <c:v>82.62</c:v>
                </c:pt>
                <c:pt idx="3788">
                  <c:v>82.629000000000005</c:v>
                </c:pt>
                <c:pt idx="3789">
                  <c:v>82.650999999999996</c:v>
                </c:pt>
                <c:pt idx="3790">
                  <c:v>82.694999999999993</c:v>
                </c:pt>
                <c:pt idx="3791">
                  <c:v>82.75</c:v>
                </c:pt>
                <c:pt idx="3792">
                  <c:v>82.793999999999997</c:v>
                </c:pt>
                <c:pt idx="3793">
                  <c:v>82.793999999999997</c:v>
                </c:pt>
                <c:pt idx="3794">
                  <c:v>82.795000000000002</c:v>
                </c:pt>
                <c:pt idx="3795">
                  <c:v>82.804000000000002</c:v>
                </c:pt>
                <c:pt idx="3796">
                  <c:v>82.811999999999998</c:v>
                </c:pt>
                <c:pt idx="3797">
                  <c:v>82.822000000000003</c:v>
                </c:pt>
                <c:pt idx="3798">
                  <c:v>82.831999999999994</c:v>
                </c:pt>
                <c:pt idx="3799">
                  <c:v>82.846000000000004</c:v>
                </c:pt>
                <c:pt idx="3800">
                  <c:v>82.873999999999995</c:v>
                </c:pt>
                <c:pt idx="3801">
                  <c:v>82.9</c:v>
                </c:pt>
                <c:pt idx="3802">
                  <c:v>82.915000000000006</c:v>
                </c:pt>
                <c:pt idx="3803">
                  <c:v>82.926000000000002</c:v>
                </c:pt>
                <c:pt idx="3804">
                  <c:v>82.935000000000002</c:v>
                </c:pt>
                <c:pt idx="3805">
                  <c:v>82.950999999999993</c:v>
                </c:pt>
                <c:pt idx="3806">
                  <c:v>82.981999999999999</c:v>
                </c:pt>
                <c:pt idx="3807">
                  <c:v>83.006</c:v>
                </c:pt>
                <c:pt idx="3808">
                  <c:v>83.01</c:v>
                </c:pt>
                <c:pt idx="3809">
                  <c:v>83.02</c:v>
                </c:pt>
                <c:pt idx="3810">
                  <c:v>83.031999999999996</c:v>
                </c:pt>
                <c:pt idx="3811">
                  <c:v>83.045000000000002</c:v>
                </c:pt>
                <c:pt idx="3812">
                  <c:v>83.057000000000002</c:v>
                </c:pt>
                <c:pt idx="3813">
                  <c:v>83.069000000000003</c:v>
                </c:pt>
                <c:pt idx="3814">
                  <c:v>83.08</c:v>
                </c:pt>
                <c:pt idx="3815">
                  <c:v>83.091999999999999</c:v>
                </c:pt>
                <c:pt idx="3816">
                  <c:v>83.12</c:v>
                </c:pt>
                <c:pt idx="3817">
                  <c:v>83.191000000000003</c:v>
                </c:pt>
                <c:pt idx="3818">
                  <c:v>83.239000000000004</c:v>
                </c:pt>
                <c:pt idx="3819">
                  <c:v>83.278999999999996</c:v>
                </c:pt>
                <c:pt idx="3820">
                  <c:v>83.323999999999998</c:v>
                </c:pt>
                <c:pt idx="3821">
                  <c:v>83.400999999999996</c:v>
                </c:pt>
                <c:pt idx="3822">
                  <c:v>83.49</c:v>
                </c:pt>
                <c:pt idx="3823">
                  <c:v>83.573999999999998</c:v>
                </c:pt>
                <c:pt idx="3824">
                  <c:v>83.590999999999994</c:v>
                </c:pt>
                <c:pt idx="3825">
                  <c:v>83.590999999999994</c:v>
                </c:pt>
                <c:pt idx="3826">
                  <c:v>83.590999999999994</c:v>
                </c:pt>
                <c:pt idx="3827">
                  <c:v>83.596999999999994</c:v>
                </c:pt>
                <c:pt idx="3828">
                  <c:v>83.611999999999995</c:v>
                </c:pt>
                <c:pt idx="3829">
                  <c:v>83.631</c:v>
                </c:pt>
                <c:pt idx="3830">
                  <c:v>83.646000000000001</c:v>
                </c:pt>
                <c:pt idx="3831">
                  <c:v>83.658000000000001</c:v>
                </c:pt>
                <c:pt idx="3832">
                  <c:v>83.668999999999997</c:v>
                </c:pt>
                <c:pt idx="3833">
                  <c:v>83.679000000000002</c:v>
                </c:pt>
                <c:pt idx="3834">
                  <c:v>83.694999999999993</c:v>
                </c:pt>
                <c:pt idx="3835">
                  <c:v>83.730999999999995</c:v>
                </c:pt>
                <c:pt idx="3836">
                  <c:v>83.807000000000002</c:v>
                </c:pt>
                <c:pt idx="3837">
                  <c:v>83.893000000000001</c:v>
                </c:pt>
                <c:pt idx="3838">
                  <c:v>83.963999999999999</c:v>
                </c:pt>
                <c:pt idx="3839">
                  <c:v>83.986999999999995</c:v>
                </c:pt>
                <c:pt idx="3840">
                  <c:v>84.024000000000001</c:v>
                </c:pt>
                <c:pt idx="3841">
                  <c:v>84.072000000000003</c:v>
                </c:pt>
                <c:pt idx="3842">
                  <c:v>84.1</c:v>
                </c:pt>
                <c:pt idx="3843">
                  <c:v>84.1</c:v>
                </c:pt>
                <c:pt idx="3844">
                  <c:v>84.1</c:v>
                </c:pt>
                <c:pt idx="3845">
                  <c:v>84.106999999999999</c:v>
                </c:pt>
                <c:pt idx="3846">
                  <c:v>84.123999999999995</c:v>
                </c:pt>
                <c:pt idx="3847">
                  <c:v>84.137</c:v>
                </c:pt>
                <c:pt idx="3848">
                  <c:v>84.15</c:v>
                </c:pt>
                <c:pt idx="3849">
                  <c:v>84.164000000000001</c:v>
                </c:pt>
                <c:pt idx="3850">
                  <c:v>84.177000000000007</c:v>
                </c:pt>
                <c:pt idx="3851">
                  <c:v>84.188000000000002</c:v>
                </c:pt>
                <c:pt idx="3852">
                  <c:v>84.2</c:v>
                </c:pt>
                <c:pt idx="3853">
                  <c:v>84.212000000000003</c:v>
                </c:pt>
                <c:pt idx="3854">
                  <c:v>84.221999999999994</c:v>
                </c:pt>
                <c:pt idx="3855">
                  <c:v>84.230999999999995</c:v>
                </c:pt>
                <c:pt idx="3856">
                  <c:v>84.24</c:v>
                </c:pt>
                <c:pt idx="3857">
                  <c:v>84.248999999999995</c:v>
                </c:pt>
                <c:pt idx="3858">
                  <c:v>84.257999999999996</c:v>
                </c:pt>
                <c:pt idx="3859">
                  <c:v>84.266999999999996</c:v>
                </c:pt>
                <c:pt idx="3860">
                  <c:v>84.275999999999996</c:v>
                </c:pt>
                <c:pt idx="3861">
                  <c:v>84.284000000000006</c:v>
                </c:pt>
                <c:pt idx="3862">
                  <c:v>84.293000000000006</c:v>
                </c:pt>
                <c:pt idx="3863">
                  <c:v>84.302000000000007</c:v>
                </c:pt>
                <c:pt idx="3864">
                  <c:v>84.311000000000007</c:v>
                </c:pt>
                <c:pt idx="3865">
                  <c:v>84.32</c:v>
                </c:pt>
                <c:pt idx="3866">
                  <c:v>84.328000000000003</c:v>
                </c:pt>
                <c:pt idx="3867">
                  <c:v>84.337999999999994</c:v>
                </c:pt>
                <c:pt idx="3868">
                  <c:v>84.352000000000004</c:v>
                </c:pt>
                <c:pt idx="3869">
                  <c:v>84.364000000000004</c:v>
                </c:pt>
                <c:pt idx="3870">
                  <c:v>84.369</c:v>
                </c:pt>
                <c:pt idx="3871">
                  <c:v>84.384</c:v>
                </c:pt>
                <c:pt idx="3872">
                  <c:v>84.429000000000002</c:v>
                </c:pt>
                <c:pt idx="3873">
                  <c:v>84.486999999999995</c:v>
                </c:pt>
                <c:pt idx="3874">
                  <c:v>84.531000000000006</c:v>
                </c:pt>
                <c:pt idx="3875">
                  <c:v>84.575999999999993</c:v>
                </c:pt>
                <c:pt idx="3876">
                  <c:v>84.613</c:v>
                </c:pt>
                <c:pt idx="3877">
                  <c:v>84.641000000000005</c:v>
                </c:pt>
                <c:pt idx="3878">
                  <c:v>84.665999999999997</c:v>
                </c:pt>
                <c:pt idx="3879">
                  <c:v>84.691999999999993</c:v>
                </c:pt>
                <c:pt idx="3880">
                  <c:v>84.74</c:v>
                </c:pt>
                <c:pt idx="3881">
                  <c:v>84.775000000000006</c:v>
                </c:pt>
                <c:pt idx="3882">
                  <c:v>84.807000000000002</c:v>
                </c:pt>
                <c:pt idx="3883">
                  <c:v>84.852000000000004</c:v>
                </c:pt>
                <c:pt idx="3884">
                  <c:v>84.921999999999997</c:v>
                </c:pt>
                <c:pt idx="3885">
                  <c:v>85.007000000000005</c:v>
                </c:pt>
                <c:pt idx="3886">
                  <c:v>85.096999999999994</c:v>
                </c:pt>
                <c:pt idx="3887">
                  <c:v>85.185000000000002</c:v>
                </c:pt>
                <c:pt idx="3888">
                  <c:v>85.272999999999996</c:v>
                </c:pt>
                <c:pt idx="3889">
                  <c:v>85.347999999999999</c:v>
                </c:pt>
                <c:pt idx="3890">
                  <c:v>85.379000000000005</c:v>
                </c:pt>
                <c:pt idx="3891">
                  <c:v>85.379000000000005</c:v>
                </c:pt>
                <c:pt idx="3892">
                  <c:v>85.379000000000005</c:v>
                </c:pt>
                <c:pt idx="3893">
                  <c:v>85.382000000000005</c:v>
                </c:pt>
                <c:pt idx="3894">
                  <c:v>85.387</c:v>
                </c:pt>
                <c:pt idx="3895">
                  <c:v>85.403999999999996</c:v>
                </c:pt>
                <c:pt idx="3896">
                  <c:v>85.418999999999997</c:v>
                </c:pt>
                <c:pt idx="3897">
                  <c:v>85.432000000000002</c:v>
                </c:pt>
                <c:pt idx="3898">
                  <c:v>85.444000000000003</c:v>
                </c:pt>
                <c:pt idx="3899">
                  <c:v>85.456000000000003</c:v>
                </c:pt>
                <c:pt idx="3900">
                  <c:v>85.468000000000004</c:v>
                </c:pt>
                <c:pt idx="3901">
                  <c:v>85.48</c:v>
                </c:pt>
                <c:pt idx="3902">
                  <c:v>85.49</c:v>
                </c:pt>
                <c:pt idx="3903">
                  <c:v>85.507000000000005</c:v>
                </c:pt>
                <c:pt idx="3904">
                  <c:v>85.549000000000007</c:v>
                </c:pt>
                <c:pt idx="3905">
                  <c:v>85.570999999999998</c:v>
                </c:pt>
                <c:pt idx="3906">
                  <c:v>85.576999999999998</c:v>
                </c:pt>
                <c:pt idx="3907">
                  <c:v>85.588999999999999</c:v>
                </c:pt>
                <c:pt idx="3908">
                  <c:v>85.608000000000004</c:v>
                </c:pt>
                <c:pt idx="3909">
                  <c:v>85.62</c:v>
                </c:pt>
                <c:pt idx="3910">
                  <c:v>85.634</c:v>
                </c:pt>
                <c:pt idx="3911">
                  <c:v>85.647000000000006</c:v>
                </c:pt>
                <c:pt idx="3912">
                  <c:v>85.66</c:v>
                </c:pt>
                <c:pt idx="3913">
                  <c:v>85.671000000000006</c:v>
                </c:pt>
                <c:pt idx="3914">
                  <c:v>85.682000000000002</c:v>
                </c:pt>
                <c:pt idx="3915">
                  <c:v>85.694000000000003</c:v>
                </c:pt>
                <c:pt idx="3916">
                  <c:v>85.73</c:v>
                </c:pt>
                <c:pt idx="3917">
                  <c:v>85.805999999999997</c:v>
                </c:pt>
                <c:pt idx="3918">
                  <c:v>85.894000000000005</c:v>
                </c:pt>
                <c:pt idx="3919">
                  <c:v>85.981999999999999</c:v>
                </c:pt>
                <c:pt idx="3920">
                  <c:v>86</c:v>
                </c:pt>
                <c:pt idx="3921">
                  <c:v>86</c:v>
                </c:pt>
                <c:pt idx="3922">
                  <c:v>86.004999999999995</c:v>
                </c:pt>
                <c:pt idx="3923">
                  <c:v>86.028000000000006</c:v>
                </c:pt>
                <c:pt idx="3924">
                  <c:v>86.055000000000007</c:v>
                </c:pt>
                <c:pt idx="3925">
                  <c:v>86.070999999999998</c:v>
                </c:pt>
                <c:pt idx="3926">
                  <c:v>86.084000000000003</c:v>
                </c:pt>
                <c:pt idx="3927">
                  <c:v>86.096000000000004</c:v>
                </c:pt>
                <c:pt idx="3928">
                  <c:v>86.108000000000004</c:v>
                </c:pt>
                <c:pt idx="3929">
                  <c:v>86.12</c:v>
                </c:pt>
                <c:pt idx="3930">
                  <c:v>86.144000000000005</c:v>
                </c:pt>
                <c:pt idx="3931">
                  <c:v>86.197999999999993</c:v>
                </c:pt>
                <c:pt idx="3932">
                  <c:v>86.284999999999997</c:v>
                </c:pt>
                <c:pt idx="3933">
                  <c:v>86.373999999999995</c:v>
                </c:pt>
                <c:pt idx="3934">
                  <c:v>86.465000000000003</c:v>
                </c:pt>
                <c:pt idx="3935">
                  <c:v>86.55</c:v>
                </c:pt>
                <c:pt idx="3936">
                  <c:v>86.635999999999996</c:v>
                </c:pt>
                <c:pt idx="3937">
                  <c:v>86.724000000000004</c:v>
                </c:pt>
                <c:pt idx="3938">
                  <c:v>86.792000000000002</c:v>
                </c:pt>
                <c:pt idx="3939">
                  <c:v>86.792000000000002</c:v>
                </c:pt>
                <c:pt idx="3940">
                  <c:v>86.792000000000002</c:v>
                </c:pt>
                <c:pt idx="3941">
                  <c:v>86.792000000000002</c:v>
                </c:pt>
                <c:pt idx="3942">
                  <c:v>86.792000000000002</c:v>
                </c:pt>
                <c:pt idx="3943">
                  <c:v>86.796000000000006</c:v>
                </c:pt>
                <c:pt idx="3944">
                  <c:v>86.804000000000002</c:v>
                </c:pt>
                <c:pt idx="3945">
                  <c:v>86.813999999999993</c:v>
                </c:pt>
                <c:pt idx="3946">
                  <c:v>86.823999999999998</c:v>
                </c:pt>
                <c:pt idx="3947">
                  <c:v>86.837999999999994</c:v>
                </c:pt>
                <c:pt idx="3948">
                  <c:v>86.861999999999995</c:v>
                </c:pt>
                <c:pt idx="3949">
                  <c:v>86.89</c:v>
                </c:pt>
                <c:pt idx="3950">
                  <c:v>86.897000000000006</c:v>
                </c:pt>
                <c:pt idx="3951">
                  <c:v>86.905000000000001</c:v>
                </c:pt>
                <c:pt idx="3952">
                  <c:v>86.915000000000006</c:v>
                </c:pt>
                <c:pt idx="3953">
                  <c:v>86.924999999999997</c:v>
                </c:pt>
                <c:pt idx="3954">
                  <c:v>86.959000000000003</c:v>
                </c:pt>
                <c:pt idx="3955">
                  <c:v>87.016999999999996</c:v>
                </c:pt>
                <c:pt idx="3956">
                  <c:v>87.033000000000001</c:v>
                </c:pt>
                <c:pt idx="3957">
                  <c:v>87.036000000000001</c:v>
                </c:pt>
                <c:pt idx="3958">
                  <c:v>87.05</c:v>
                </c:pt>
                <c:pt idx="3959">
                  <c:v>87.069000000000003</c:v>
                </c:pt>
                <c:pt idx="3960">
                  <c:v>87.081999999999994</c:v>
                </c:pt>
                <c:pt idx="3961">
                  <c:v>87.093000000000004</c:v>
                </c:pt>
                <c:pt idx="3962">
                  <c:v>87.103999999999999</c:v>
                </c:pt>
                <c:pt idx="3963">
                  <c:v>87.116</c:v>
                </c:pt>
                <c:pt idx="3964">
                  <c:v>87.134</c:v>
                </c:pt>
                <c:pt idx="3965">
                  <c:v>87.18</c:v>
                </c:pt>
                <c:pt idx="3966">
                  <c:v>87.259</c:v>
                </c:pt>
                <c:pt idx="3967">
                  <c:v>87.349000000000004</c:v>
                </c:pt>
                <c:pt idx="3968">
                  <c:v>87.438000000000002</c:v>
                </c:pt>
                <c:pt idx="3969">
                  <c:v>87.501999999999995</c:v>
                </c:pt>
                <c:pt idx="3970">
                  <c:v>87.521000000000001</c:v>
                </c:pt>
                <c:pt idx="3971">
                  <c:v>87.521000000000001</c:v>
                </c:pt>
                <c:pt idx="3972">
                  <c:v>87.525999999999996</c:v>
                </c:pt>
                <c:pt idx="3973">
                  <c:v>87.531999999999996</c:v>
                </c:pt>
                <c:pt idx="3974">
                  <c:v>87.55</c:v>
                </c:pt>
                <c:pt idx="3975">
                  <c:v>87.563999999999993</c:v>
                </c:pt>
                <c:pt idx="3976">
                  <c:v>87.575999999999993</c:v>
                </c:pt>
                <c:pt idx="3977">
                  <c:v>87.587999999999994</c:v>
                </c:pt>
                <c:pt idx="3978">
                  <c:v>87.599000000000004</c:v>
                </c:pt>
                <c:pt idx="3979">
                  <c:v>87.608999999999995</c:v>
                </c:pt>
                <c:pt idx="3980">
                  <c:v>87.619</c:v>
                </c:pt>
                <c:pt idx="3981">
                  <c:v>87.644999999999996</c:v>
                </c:pt>
                <c:pt idx="3982">
                  <c:v>87.710999999999999</c:v>
                </c:pt>
                <c:pt idx="3983">
                  <c:v>87.798000000000002</c:v>
                </c:pt>
                <c:pt idx="3984">
                  <c:v>87.837000000000003</c:v>
                </c:pt>
                <c:pt idx="3985">
                  <c:v>87.837000000000003</c:v>
                </c:pt>
                <c:pt idx="3986">
                  <c:v>87.840999999999994</c:v>
                </c:pt>
                <c:pt idx="3987">
                  <c:v>87.849000000000004</c:v>
                </c:pt>
                <c:pt idx="3988">
                  <c:v>87.861000000000004</c:v>
                </c:pt>
                <c:pt idx="3989">
                  <c:v>87.875</c:v>
                </c:pt>
                <c:pt idx="3990">
                  <c:v>87.888000000000005</c:v>
                </c:pt>
                <c:pt idx="3991">
                  <c:v>87.900999999999996</c:v>
                </c:pt>
                <c:pt idx="3992">
                  <c:v>87.912999999999997</c:v>
                </c:pt>
                <c:pt idx="3993">
                  <c:v>87.923000000000002</c:v>
                </c:pt>
                <c:pt idx="3994">
                  <c:v>87.935000000000002</c:v>
                </c:pt>
                <c:pt idx="3995">
                  <c:v>87.945999999999998</c:v>
                </c:pt>
                <c:pt idx="3996">
                  <c:v>87.966999999999999</c:v>
                </c:pt>
                <c:pt idx="3997">
                  <c:v>88.024000000000001</c:v>
                </c:pt>
                <c:pt idx="3998">
                  <c:v>88.114000000000004</c:v>
                </c:pt>
                <c:pt idx="3999">
                  <c:v>88.200999999999993</c:v>
                </c:pt>
                <c:pt idx="4000">
                  <c:v>88.292000000000002</c:v>
                </c:pt>
                <c:pt idx="4001">
                  <c:v>88.373000000000005</c:v>
                </c:pt>
                <c:pt idx="4002">
                  <c:v>88.373000000000005</c:v>
                </c:pt>
                <c:pt idx="4003">
                  <c:v>88.373000000000005</c:v>
                </c:pt>
                <c:pt idx="4004">
                  <c:v>88.382000000000005</c:v>
                </c:pt>
                <c:pt idx="4005">
                  <c:v>88.411000000000001</c:v>
                </c:pt>
                <c:pt idx="4006">
                  <c:v>88.432000000000002</c:v>
                </c:pt>
                <c:pt idx="4007">
                  <c:v>88.444999999999993</c:v>
                </c:pt>
                <c:pt idx="4008">
                  <c:v>88.456000000000003</c:v>
                </c:pt>
                <c:pt idx="4009">
                  <c:v>88.466999999999999</c:v>
                </c:pt>
                <c:pt idx="4010">
                  <c:v>88.477999999999994</c:v>
                </c:pt>
                <c:pt idx="4011">
                  <c:v>88.504000000000005</c:v>
                </c:pt>
                <c:pt idx="4012">
                  <c:v>88.566000000000003</c:v>
                </c:pt>
                <c:pt idx="4013">
                  <c:v>88.634</c:v>
                </c:pt>
                <c:pt idx="4014">
                  <c:v>88.667000000000002</c:v>
                </c:pt>
                <c:pt idx="4015">
                  <c:v>88.701999999999998</c:v>
                </c:pt>
                <c:pt idx="4016">
                  <c:v>88.712999999999994</c:v>
                </c:pt>
                <c:pt idx="4017">
                  <c:v>88.713999999999999</c:v>
                </c:pt>
                <c:pt idx="4018">
                  <c:v>88.718000000000004</c:v>
                </c:pt>
                <c:pt idx="4019">
                  <c:v>88.724999999999994</c:v>
                </c:pt>
                <c:pt idx="4020">
                  <c:v>88.734999999999999</c:v>
                </c:pt>
                <c:pt idx="4021">
                  <c:v>88.744</c:v>
                </c:pt>
                <c:pt idx="4022">
                  <c:v>88.751999999999995</c:v>
                </c:pt>
                <c:pt idx="4023">
                  <c:v>88.759</c:v>
                </c:pt>
                <c:pt idx="4024">
                  <c:v>88.765000000000001</c:v>
                </c:pt>
                <c:pt idx="4025">
                  <c:v>88.774000000000001</c:v>
                </c:pt>
                <c:pt idx="4026">
                  <c:v>88.787999999999997</c:v>
                </c:pt>
                <c:pt idx="4027">
                  <c:v>88.802000000000007</c:v>
                </c:pt>
                <c:pt idx="4028">
                  <c:v>88.814999999999998</c:v>
                </c:pt>
                <c:pt idx="4029">
                  <c:v>88.826999999999998</c:v>
                </c:pt>
                <c:pt idx="4030">
                  <c:v>88.837999999999994</c:v>
                </c:pt>
                <c:pt idx="4031">
                  <c:v>88.849000000000004</c:v>
                </c:pt>
                <c:pt idx="4032">
                  <c:v>88.864000000000004</c:v>
                </c:pt>
                <c:pt idx="4033">
                  <c:v>88.9</c:v>
                </c:pt>
                <c:pt idx="4034">
                  <c:v>88.968999999999994</c:v>
                </c:pt>
                <c:pt idx="4035">
                  <c:v>89.052999999999997</c:v>
                </c:pt>
                <c:pt idx="4036">
                  <c:v>89.141000000000005</c:v>
                </c:pt>
                <c:pt idx="4037">
                  <c:v>89.222999999999999</c:v>
                </c:pt>
                <c:pt idx="4038">
                  <c:v>89.27</c:v>
                </c:pt>
                <c:pt idx="4039">
                  <c:v>89.27</c:v>
                </c:pt>
                <c:pt idx="4040">
                  <c:v>89.27</c:v>
                </c:pt>
                <c:pt idx="4041">
                  <c:v>89.284000000000006</c:v>
                </c:pt>
                <c:pt idx="4042">
                  <c:v>89.301000000000002</c:v>
                </c:pt>
                <c:pt idx="4043">
                  <c:v>89.314999999999998</c:v>
                </c:pt>
                <c:pt idx="4044">
                  <c:v>89.328000000000003</c:v>
                </c:pt>
                <c:pt idx="4045">
                  <c:v>89.340999999999994</c:v>
                </c:pt>
                <c:pt idx="4046">
                  <c:v>89.352999999999994</c:v>
                </c:pt>
                <c:pt idx="4047">
                  <c:v>89.364000000000004</c:v>
                </c:pt>
                <c:pt idx="4048">
                  <c:v>89.376000000000005</c:v>
                </c:pt>
                <c:pt idx="4049">
                  <c:v>89.4</c:v>
                </c:pt>
                <c:pt idx="4050">
                  <c:v>89.453000000000003</c:v>
                </c:pt>
                <c:pt idx="4051">
                  <c:v>89.52</c:v>
                </c:pt>
                <c:pt idx="4052">
                  <c:v>89.585999999999999</c:v>
                </c:pt>
                <c:pt idx="4053">
                  <c:v>89.647999999999996</c:v>
                </c:pt>
                <c:pt idx="4054">
                  <c:v>89.706999999999994</c:v>
                </c:pt>
                <c:pt idx="4055">
                  <c:v>89.76</c:v>
                </c:pt>
                <c:pt idx="4056">
                  <c:v>89.76</c:v>
                </c:pt>
                <c:pt idx="4057">
                  <c:v>89.76</c:v>
                </c:pt>
                <c:pt idx="4058">
                  <c:v>89.763000000000005</c:v>
                </c:pt>
                <c:pt idx="4059">
                  <c:v>89.77</c:v>
                </c:pt>
                <c:pt idx="4060">
                  <c:v>89.772000000000006</c:v>
                </c:pt>
                <c:pt idx="4061">
                  <c:v>89.778999999999996</c:v>
                </c:pt>
                <c:pt idx="4062">
                  <c:v>89.787000000000006</c:v>
                </c:pt>
                <c:pt idx="4063">
                  <c:v>89.798000000000002</c:v>
                </c:pt>
                <c:pt idx="4064">
                  <c:v>89.81</c:v>
                </c:pt>
                <c:pt idx="4065">
                  <c:v>89.822999999999993</c:v>
                </c:pt>
                <c:pt idx="4066">
                  <c:v>89.837000000000003</c:v>
                </c:pt>
                <c:pt idx="4067">
                  <c:v>89.85</c:v>
                </c:pt>
                <c:pt idx="4068">
                  <c:v>89.861000000000004</c:v>
                </c:pt>
                <c:pt idx="4069">
                  <c:v>89.872</c:v>
                </c:pt>
                <c:pt idx="4070">
                  <c:v>89.884</c:v>
                </c:pt>
                <c:pt idx="4071">
                  <c:v>89.9</c:v>
                </c:pt>
                <c:pt idx="4072">
                  <c:v>89.933999999999997</c:v>
                </c:pt>
                <c:pt idx="4073">
                  <c:v>89.978999999999999</c:v>
                </c:pt>
                <c:pt idx="4074">
                  <c:v>89.994</c:v>
                </c:pt>
                <c:pt idx="4075">
                  <c:v>89.995000000000005</c:v>
                </c:pt>
                <c:pt idx="4076">
                  <c:v>89.998999999999995</c:v>
                </c:pt>
                <c:pt idx="4077">
                  <c:v>90.006</c:v>
                </c:pt>
                <c:pt idx="4078">
                  <c:v>90.016999999999996</c:v>
                </c:pt>
                <c:pt idx="4079">
                  <c:v>90.031999999999996</c:v>
                </c:pt>
                <c:pt idx="4080">
                  <c:v>90.046000000000006</c:v>
                </c:pt>
                <c:pt idx="4081">
                  <c:v>90.058999999999997</c:v>
                </c:pt>
                <c:pt idx="4082">
                  <c:v>90.070999999999998</c:v>
                </c:pt>
                <c:pt idx="4083">
                  <c:v>90.081999999999994</c:v>
                </c:pt>
                <c:pt idx="4084">
                  <c:v>90.093000000000004</c:v>
                </c:pt>
                <c:pt idx="4085">
                  <c:v>90.103999999999999</c:v>
                </c:pt>
                <c:pt idx="4086">
                  <c:v>90.125</c:v>
                </c:pt>
                <c:pt idx="4087">
                  <c:v>90.179000000000002</c:v>
                </c:pt>
                <c:pt idx="4088">
                  <c:v>90.265000000000001</c:v>
                </c:pt>
                <c:pt idx="4089">
                  <c:v>90.352999999999994</c:v>
                </c:pt>
                <c:pt idx="4090">
                  <c:v>90.441999999999993</c:v>
                </c:pt>
                <c:pt idx="4091">
                  <c:v>90.504999999999995</c:v>
                </c:pt>
                <c:pt idx="4092">
                  <c:v>90.506</c:v>
                </c:pt>
                <c:pt idx="4093">
                  <c:v>90.506</c:v>
                </c:pt>
                <c:pt idx="4094">
                  <c:v>90.528000000000006</c:v>
                </c:pt>
                <c:pt idx="4095">
                  <c:v>90.578999999999994</c:v>
                </c:pt>
                <c:pt idx="4096">
                  <c:v>90.646000000000001</c:v>
                </c:pt>
                <c:pt idx="4097">
                  <c:v>90.727999999999994</c:v>
                </c:pt>
                <c:pt idx="4098">
                  <c:v>90.813000000000002</c:v>
                </c:pt>
                <c:pt idx="4099">
                  <c:v>90.864999999999995</c:v>
                </c:pt>
                <c:pt idx="4100">
                  <c:v>90.873999999999995</c:v>
                </c:pt>
                <c:pt idx="4101">
                  <c:v>90.923000000000002</c:v>
                </c:pt>
                <c:pt idx="4102">
                  <c:v>90.992999999999995</c:v>
                </c:pt>
                <c:pt idx="4103">
                  <c:v>91.025000000000006</c:v>
                </c:pt>
                <c:pt idx="4104">
                  <c:v>91.025000000000006</c:v>
                </c:pt>
                <c:pt idx="4105">
                  <c:v>91.025000000000006</c:v>
                </c:pt>
                <c:pt idx="4106">
                  <c:v>91.025000000000006</c:v>
                </c:pt>
                <c:pt idx="4107">
                  <c:v>91.03</c:v>
                </c:pt>
                <c:pt idx="4108">
                  <c:v>91.045000000000002</c:v>
                </c:pt>
                <c:pt idx="4109">
                  <c:v>91.067999999999998</c:v>
                </c:pt>
                <c:pt idx="4110">
                  <c:v>91.108000000000004</c:v>
                </c:pt>
                <c:pt idx="4111">
                  <c:v>91.158000000000001</c:v>
                </c:pt>
                <c:pt idx="4112">
                  <c:v>91.212000000000003</c:v>
                </c:pt>
                <c:pt idx="4113">
                  <c:v>91.293000000000006</c:v>
                </c:pt>
                <c:pt idx="4114">
                  <c:v>91.384</c:v>
                </c:pt>
                <c:pt idx="4115">
                  <c:v>91.474000000000004</c:v>
                </c:pt>
                <c:pt idx="4116">
                  <c:v>91.563000000000002</c:v>
                </c:pt>
                <c:pt idx="4117">
                  <c:v>91.647999999999996</c:v>
                </c:pt>
                <c:pt idx="4118">
                  <c:v>91.731999999999999</c:v>
                </c:pt>
                <c:pt idx="4119">
                  <c:v>91.799000000000007</c:v>
                </c:pt>
                <c:pt idx="4120">
                  <c:v>91.799000000000007</c:v>
                </c:pt>
                <c:pt idx="4121">
                  <c:v>91.799000000000007</c:v>
                </c:pt>
                <c:pt idx="4122">
                  <c:v>91.799000000000007</c:v>
                </c:pt>
                <c:pt idx="4123">
                  <c:v>91.801000000000002</c:v>
                </c:pt>
                <c:pt idx="4124">
                  <c:v>91.822999999999993</c:v>
                </c:pt>
                <c:pt idx="4125">
                  <c:v>91.881</c:v>
                </c:pt>
                <c:pt idx="4126">
                  <c:v>91.963999999999999</c:v>
                </c:pt>
                <c:pt idx="4127">
                  <c:v>92.046999999999997</c:v>
                </c:pt>
                <c:pt idx="4128">
                  <c:v>92.135000000000005</c:v>
                </c:pt>
                <c:pt idx="4129">
                  <c:v>92.224999999999994</c:v>
                </c:pt>
                <c:pt idx="4130">
                  <c:v>92.311000000000007</c:v>
                </c:pt>
                <c:pt idx="4131">
                  <c:v>92.397999999999996</c:v>
                </c:pt>
                <c:pt idx="4132">
                  <c:v>92.488</c:v>
                </c:pt>
                <c:pt idx="4133">
                  <c:v>92.569000000000003</c:v>
                </c:pt>
                <c:pt idx="4134">
                  <c:v>92.644000000000005</c:v>
                </c:pt>
                <c:pt idx="4135">
                  <c:v>92.721999999999994</c:v>
                </c:pt>
                <c:pt idx="4136">
                  <c:v>92.802000000000007</c:v>
                </c:pt>
                <c:pt idx="4137">
                  <c:v>92.882000000000005</c:v>
                </c:pt>
                <c:pt idx="4138">
                  <c:v>92.941000000000003</c:v>
                </c:pt>
                <c:pt idx="4139">
                  <c:v>92.945999999999998</c:v>
                </c:pt>
                <c:pt idx="4140">
                  <c:v>92.945999999999998</c:v>
                </c:pt>
                <c:pt idx="4141">
                  <c:v>92.945999999999998</c:v>
                </c:pt>
                <c:pt idx="4142">
                  <c:v>92.945999999999998</c:v>
                </c:pt>
                <c:pt idx="4143">
                  <c:v>92.968000000000004</c:v>
                </c:pt>
                <c:pt idx="4144">
                  <c:v>92.974999999999994</c:v>
                </c:pt>
                <c:pt idx="4145">
                  <c:v>92.977000000000004</c:v>
                </c:pt>
                <c:pt idx="4146">
                  <c:v>92.977000000000004</c:v>
                </c:pt>
                <c:pt idx="4147">
                  <c:v>92.977000000000004</c:v>
                </c:pt>
                <c:pt idx="4148">
                  <c:v>92.99</c:v>
                </c:pt>
                <c:pt idx="4149">
                  <c:v>93.015000000000001</c:v>
                </c:pt>
                <c:pt idx="4150">
                  <c:v>93.045000000000002</c:v>
                </c:pt>
                <c:pt idx="4151">
                  <c:v>93.052999999999997</c:v>
                </c:pt>
                <c:pt idx="4152">
                  <c:v>93.052999999999997</c:v>
                </c:pt>
                <c:pt idx="4153">
                  <c:v>93.052999999999997</c:v>
                </c:pt>
                <c:pt idx="4154">
                  <c:v>93.052999999999997</c:v>
                </c:pt>
                <c:pt idx="4155">
                  <c:v>93.052999999999997</c:v>
                </c:pt>
                <c:pt idx="4156">
                  <c:v>93.052999999999997</c:v>
                </c:pt>
                <c:pt idx="4157">
                  <c:v>93.073999999999998</c:v>
                </c:pt>
                <c:pt idx="4158">
                  <c:v>93.125</c:v>
                </c:pt>
                <c:pt idx="4159">
                  <c:v>93.198999999999998</c:v>
                </c:pt>
                <c:pt idx="4160">
                  <c:v>93.271000000000001</c:v>
                </c:pt>
                <c:pt idx="4161">
                  <c:v>93.3</c:v>
                </c:pt>
                <c:pt idx="4162">
                  <c:v>93.3</c:v>
                </c:pt>
                <c:pt idx="4163">
                  <c:v>93.3</c:v>
                </c:pt>
                <c:pt idx="4164">
                  <c:v>93.334999999999994</c:v>
                </c:pt>
                <c:pt idx="4165">
                  <c:v>93.414000000000001</c:v>
                </c:pt>
                <c:pt idx="4166">
                  <c:v>93.494</c:v>
                </c:pt>
                <c:pt idx="4167">
                  <c:v>93.570999999999998</c:v>
                </c:pt>
                <c:pt idx="4168">
                  <c:v>93.649000000000001</c:v>
                </c:pt>
                <c:pt idx="4169">
                  <c:v>93.727000000000004</c:v>
                </c:pt>
                <c:pt idx="4170">
                  <c:v>93.790999999999997</c:v>
                </c:pt>
                <c:pt idx="4171">
                  <c:v>93.823999999999998</c:v>
                </c:pt>
                <c:pt idx="4172">
                  <c:v>93.823999999999998</c:v>
                </c:pt>
                <c:pt idx="4173">
                  <c:v>93.823999999999998</c:v>
                </c:pt>
                <c:pt idx="4174">
                  <c:v>93.823999999999998</c:v>
                </c:pt>
                <c:pt idx="4175">
                  <c:v>93.823999999999998</c:v>
                </c:pt>
                <c:pt idx="4176">
                  <c:v>93.826999999999998</c:v>
                </c:pt>
                <c:pt idx="4177">
                  <c:v>93.861000000000004</c:v>
                </c:pt>
                <c:pt idx="4178">
                  <c:v>93.926000000000002</c:v>
                </c:pt>
                <c:pt idx="4179">
                  <c:v>94.01</c:v>
                </c:pt>
                <c:pt idx="4180">
                  <c:v>94.096000000000004</c:v>
                </c:pt>
                <c:pt idx="4181">
                  <c:v>94.173000000000002</c:v>
                </c:pt>
                <c:pt idx="4182">
                  <c:v>94.241</c:v>
                </c:pt>
                <c:pt idx="4183">
                  <c:v>94.299000000000007</c:v>
                </c:pt>
                <c:pt idx="4184">
                  <c:v>94.323999999999998</c:v>
                </c:pt>
                <c:pt idx="4185">
                  <c:v>94.323999999999998</c:v>
                </c:pt>
                <c:pt idx="4186">
                  <c:v>94.323999999999998</c:v>
                </c:pt>
                <c:pt idx="4187">
                  <c:v>94.323999999999998</c:v>
                </c:pt>
                <c:pt idx="4188">
                  <c:v>94.323999999999998</c:v>
                </c:pt>
                <c:pt idx="4189">
                  <c:v>94.328000000000003</c:v>
                </c:pt>
                <c:pt idx="4190">
                  <c:v>94.370999999999995</c:v>
                </c:pt>
                <c:pt idx="4191">
                  <c:v>94.438000000000002</c:v>
                </c:pt>
                <c:pt idx="4192">
                  <c:v>94.522999999999996</c:v>
                </c:pt>
                <c:pt idx="4193">
                  <c:v>94.611000000000004</c:v>
                </c:pt>
                <c:pt idx="4194">
                  <c:v>94.691000000000003</c:v>
                </c:pt>
                <c:pt idx="4195">
                  <c:v>94.775999999999996</c:v>
                </c:pt>
                <c:pt idx="4196">
                  <c:v>94.864999999999995</c:v>
                </c:pt>
                <c:pt idx="4197">
                  <c:v>94.941000000000003</c:v>
                </c:pt>
                <c:pt idx="4198">
                  <c:v>95.004000000000005</c:v>
                </c:pt>
                <c:pt idx="4199">
                  <c:v>95.043999999999997</c:v>
                </c:pt>
                <c:pt idx="4200">
                  <c:v>95.06</c:v>
                </c:pt>
                <c:pt idx="4201">
                  <c:v>95.072999999999993</c:v>
                </c:pt>
                <c:pt idx="4202">
                  <c:v>95.08</c:v>
                </c:pt>
                <c:pt idx="4203">
                  <c:v>95.08</c:v>
                </c:pt>
                <c:pt idx="4204">
                  <c:v>95.08</c:v>
                </c:pt>
                <c:pt idx="4205">
                  <c:v>95.08</c:v>
                </c:pt>
                <c:pt idx="4206">
                  <c:v>95.08</c:v>
                </c:pt>
                <c:pt idx="4207">
                  <c:v>95.087999999999994</c:v>
                </c:pt>
                <c:pt idx="4208">
                  <c:v>95.13</c:v>
                </c:pt>
                <c:pt idx="4209">
                  <c:v>95.183999999999997</c:v>
                </c:pt>
                <c:pt idx="4210">
                  <c:v>95.233999999999995</c:v>
                </c:pt>
                <c:pt idx="4211">
                  <c:v>95.275000000000006</c:v>
                </c:pt>
                <c:pt idx="4212">
                  <c:v>95.302000000000007</c:v>
                </c:pt>
                <c:pt idx="4213">
                  <c:v>95.316000000000003</c:v>
                </c:pt>
                <c:pt idx="4214">
                  <c:v>95.331999999999994</c:v>
                </c:pt>
                <c:pt idx="4215">
                  <c:v>95.352999999999994</c:v>
                </c:pt>
                <c:pt idx="4216">
                  <c:v>95.406999999999996</c:v>
                </c:pt>
                <c:pt idx="4217">
                  <c:v>95.429000000000002</c:v>
                </c:pt>
                <c:pt idx="4218">
                  <c:v>95.433000000000007</c:v>
                </c:pt>
                <c:pt idx="4219">
                  <c:v>95.444999999999993</c:v>
                </c:pt>
                <c:pt idx="4220">
                  <c:v>95.460999999999999</c:v>
                </c:pt>
                <c:pt idx="4221">
                  <c:v>95.489000000000004</c:v>
                </c:pt>
                <c:pt idx="4222">
                  <c:v>95.501000000000005</c:v>
                </c:pt>
                <c:pt idx="4223">
                  <c:v>95.501000000000005</c:v>
                </c:pt>
                <c:pt idx="4224">
                  <c:v>95.504000000000005</c:v>
                </c:pt>
                <c:pt idx="4225">
                  <c:v>95.531000000000006</c:v>
                </c:pt>
                <c:pt idx="4226">
                  <c:v>95.581000000000003</c:v>
                </c:pt>
                <c:pt idx="4227">
                  <c:v>95.634</c:v>
                </c:pt>
                <c:pt idx="4228">
                  <c:v>95.680999999999997</c:v>
                </c:pt>
                <c:pt idx="4229">
                  <c:v>95.721999999999994</c:v>
                </c:pt>
                <c:pt idx="4230">
                  <c:v>95.754000000000005</c:v>
                </c:pt>
                <c:pt idx="4231">
                  <c:v>95.754999999999995</c:v>
                </c:pt>
                <c:pt idx="4232">
                  <c:v>95.754999999999995</c:v>
                </c:pt>
                <c:pt idx="4233">
                  <c:v>95.754999999999995</c:v>
                </c:pt>
                <c:pt idx="4234">
                  <c:v>95.754999999999995</c:v>
                </c:pt>
                <c:pt idx="4235">
                  <c:v>95.754999999999995</c:v>
                </c:pt>
                <c:pt idx="4236">
                  <c:v>95.754999999999995</c:v>
                </c:pt>
                <c:pt idx="4237">
                  <c:v>95.763000000000005</c:v>
                </c:pt>
                <c:pt idx="4238">
                  <c:v>95.789000000000001</c:v>
                </c:pt>
                <c:pt idx="4239">
                  <c:v>95.813000000000002</c:v>
                </c:pt>
                <c:pt idx="4240">
                  <c:v>95.838999999999999</c:v>
                </c:pt>
                <c:pt idx="4241">
                  <c:v>95.876999999999995</c:v>
                </c:pt>
                <c:pt idx="4242">
                  <c:v>95.923000000000002</c:v>
                </c:pt>
                <c:pt idx="4243">
                  <c:v>95.981999999999999</c:v>
                </c:pt>
                <c:pt idx="4244">
                  <c:v>96.034000000000006</c:v>
                </c:pt>
                <c:pt idx="4245">
                  <c:v>96.040999999999997</c:v>
                </c:pt>
                <c:pt idx="4246">
                  <c:v>96.040999999999997</c:v>
                </c:pt>
                <c:pt idx="4247">
                  <c:v>96.040999999999997</c:v>
                </c:pt>
                <c:pt idx="4248">
                  <c:v>96.040999999999997</c:v>
                </c:pt>
                <c:pt idx="4249">
                  <c:v>96.040999999999997</c:v>
                </c:pt>
                <c:pt idx="4250">
                  <c:v>96.040999999999997</c:v>
                </c:pt>
                <c:pt idx="4251">
                  <c:v>96.042000000000002</c:v>
                </c:pt>
                <c:pt idx="4252">
                  <c:v>96.046000000000006</c:v>
                </c:pt>
                <c:pt idx="4253">
                  <c:v>96.052000000000007</c:v>
                </c:pt>
                <c:pt idx="4254">
                  <c:v>96.058999999999997</c:v>
                </c:pt>
                <c:pt idx="4255">
                  <c:v>96.066999999999993</c:v>
                </c:pt>
                <c:pt idx="4256">
                  <c:v>96.073999999999998</c:v>
                </c:pt>
                <c:pt idx="4257">
                  <c:v>96.081999999999994</c:v>
                </c:pt>
                <c:pt idx="4258">
                  <c:v>96.088999999999999</c:v>
                </c:pt>
                <c:pt idx="4259">
                  <c:v>96.096999999999994</c:v>
                </c:pt>
                <c:pt idx="4260">
                  <c:v>96.103999999999999</c:v>
                </c:pt>
                <c:pt idx="4261">
                  <c:v>96.111000000000004</c:v>
                </c:pt>
                <c:pt idx="4262">
                  <c:v>96.117999999999995</c:v>
                </c:pt>
                <c:pt idx="4263">
                  <c:v>96.126000000000005</c:v>
                </c:pt>
                <c:pt idx="4264">
                  <c:v>96.132999999999996</c:v>
                </c:pt>
                <c:pt idx="4265">
                  <c:v>96.14</c:v>
                </c:pt>
                <c:pt idx="4266">
                  <c:v>96.147000000000006</c:v>
                </c:pt>
                <c:pt idx="4267">
                  <c:v>96.155000000000001</c:v>
                </c:pt>
                <c:pt idx="4268">
                  <c:v>96.162000000000006</c:v>
                </c:pt>
                <c:pt idx="4269">
                  <c:v>96.168999999999997</c:v>
                </c:pt>
                <c:pt idx="4270">
                  <c:v>96.176000000000002</c:v>
                </c:pt>
                <c:pt idx="4271">
                  <c:v>96.183000000000007</c:v>
                </c:pt>
                <c:pt idx="4272">
                  <c:v>96.197000000000003</c:v>
                </c:pt>
                <c:pt idx="4273">
                  <c:v>96.210999999999999</c:v>
                </c:pt>
                <c:pt idx="4274">
                  <c:v>96.218999999999994</c:v>
                </c:pt>
                <c:pt idx="4275">
                  <c:v>96.227999999999994</c:v>
                </c:pt>
                <c:pt idx="4276">
                  <c:v>96.253</c:v>
                </c:pt>
                <c:pt idx="4277">
                  <c:v>96.311000000000007</c:v>
                </c:pt>
                <c:pt idx="4278">
                  <c:v>96.379000000000005</c:v>
                </c:pt>
                <c:pt idx="4279">
                  <c:v>96.418999999999997</c:v>
                </c:pt>
                <c:pt idx="4280">
                  <c:v>96.42</c:v>
                </c:pt>
                <c:pt idx="4281">
                  <c:v>96.421999999999997</c:v>
                </c:pt>
                <c:pt idx="4282">
                  <c:v>96.424000000000007</c:v>
                </c:pt>
                <c:pt idx="4283">
                  <c:v>96.430999999999997</c:v>
                </c:pt>
                <c:pt idx="4284">
                  <c:v>96.447000000000003</c:v>
                </c:pt>
                <c:pt idx="4285">
                  <c:v>96.463999999999999</c:v>
                </c:pt>
                <c:pt idx="4286">
                  <c:v>96.468999999999994</c:v>
                </c:pt>
                <c:pt idx="4287">
                  <c:v>96.474000000000004</c:v>
                </c:pt>
                <c:pt idx="4288">
                  <c:v>96.492999999999995</c:v>
                </c:pt>
                <c:pt idx="4289">
                  <c:v>96.507000000000005</c:v>
                </c:pt>
                <c:pt idx="4290">
                  <c:v>96.515000000000001</c:v>
                </c:pt>
                <c:pt idx="4291">
                  <c:v>96.543000000000006</c:v>
                </c:pt>
                <c:pt idx="4292">
                  <c:v>96.543999999999997</c:v>
                </c:pt>
                <c:pt idx="4293">
                  <c:v>96.543999999999997</c:v>
                </c:pt>
                <c:pt idx="4294">
                  <c:v>96.543999999999997</c:v>
                </c:pt>
                <c:pt idx="4295">
                  <c:v>96.545000000000002</c:v>
                </c:pt>
                <c:pt idx="4296">
                  <c:v>96.552999999999997</c:v>
                </c:pt>
                <c:pt idx="4297">
                  <c:v>96.584999999999994</c:v>
                </c:pt>
                <c:pt idx="4298">
                  <c:v>96.620999999999995</c:v>
                </c:pt>
                <c:pt idx="4299">
                  <c:v>96.655000000000001</c:v>
                </c:pt>
                <c:pt idx="4300">
                  <c:v>96.691999999999993</c:v>
                </c:pt>
                <c:pt idx="4301">
                  <c:v>96.738</c:v>
                </c:pt>
                <c:pt idx="4302">
                  <c:v>96.783000000000001</c:v>
                </c:pt>
                <c:pt idx="4303">
                  <c:v>96.819000000000003</c:v>
                </c:pt>
                <c:pt idx="4304">
                  <c:v>96.852000000000004</c:v>
                </c:pt>
                <c:pt idx="4305">
                  <c:v>96.88</c:v>
                </c:pt>
                <c:pt idx="4306">
                  <c:v>96.894000000000005</c:v>
                </c:pt>
                <c:pt idx="4307">
                  <c:v>96.894000000000005</c:v>
                </c:pt>
                <c:pt idx="4308">
                  <c:v>96.894000000000005</c:v>
                </c:pt>
                <c:pt idx="4309">
                  <c:v>96.894000000000005</c:v>
                </c:pt>
                <c:pt idx="4310">
                  <c:v>96.894000000000005</c:v>
                </c:pt>
                <c:pt idx="4311">
                  <c:v>96.894000000000005</c:v>
                </c:pt>
                <c:pt idx="4312">
                  <c:v>96.894000000000005</c:v>
                </c:pt>
                <c:pt idx="4313">
                  <c:v>96.894000000000005</c:v>
                </c:pt>
                <c:pt idx="4314">
                  <c:v>96.896000000000001</c:v>
                </c:pt>
                <c:pt idx="4315">
                  <c:v>96.900999999999996</c:v>
                </c:pt>
                <c:pt idx="4316">
                  <c:v>96.906000000000006</c:v>
                </c:pt>
                <c:pt idx="4317">
                  <c:v>96.912999999999997</c:v>
                </c:pt>
                <c:pt idx="4318">
                  <c:v>96.923000000000002</c:v>
                </c:pt>
                <c:pt idx="4319">
                  <c:v>96.924000000000007</c:v>
                </c:pt>
                <c:pt idx="4320">
                  <c:v>96.924000000000007</c:v>
                </c:pt>
                <c:pt idx="4321">
                  <c:v>96.924000000000007</c:v>
                </c:pt>
                <c:pt idx="4322">
                  <c:v>96.924000000000007</c:v>
                </c:pt>
                <c:pt idx="4323">
                  <c:v>96.924000000000007</c:v>
                </c:pt>
                <c:pt idx="4324">
                  <c:v>96.926000000000002</c:v>
                </c:pt>
                <c:pt idx="4325">
                  <c:v>96.93</c:v>
                </c:pt>
                <c:pt idx="4326">
                  <c:v>96.932000000000002</c:v>
                </c:pt>
                <c:pt idx="4327">
                  <c:v>96.932000000000002</c:v>
                </c:pt>
                <c:pt idx="4328">
                  <c:v>96.933999999999997</c:v>
                </c:pt>
                <c:pt idx="4329">
                  <c:v>96.942999999999998</c:v>
                </c:pt>
                <c:pt idx="4330">
                  <c:v>96.948999999999998</c:v>
                </c:pt>
                <c:pt idx="4331">
                  <c:v>96.948999999999998</c:v>
                </c:pt>
                <c:pt idx="4332">
                  <c:v>96.948999999999998</c:v>
                </c:pt>
                <c:pt idx="4333">
                  <c:v>96.95</c:v>
                </c:pt>
                <c:pt idx="4334">
                  <c:v>96.950999999999993</c:v>
                </c:pt>
                <c:pt idx="4335">
                  <c:v>96.953999999999994</c:v>
                </c:pt>
                <c:pt idx="4336">
                  <c:v>96.959000000000003</c:v>
                </c:pt>
                <c:pt idx="4337">
                  <c:v>96.963999999999999</c:v>
                </c:pt>
                <c:pt idx="4338">
                  <c:v>96.97</c:v>
                </c:pt>
                <c:pt idx="4339">
                  <c:v>96.975999999999999</c:v>
                </c:pt>
                <c:pt idx="4340">
                  <c:v>96.981999999999999</c:v>
                </c:pt>
                <c:pt idx="4341">
                  <c:v>96.988</c:v>
                </c:pt>
                <c:pt idx="4342">
                  <c:v>96.992999999999995</c:v>
                </c:pt>
                <c:pt idx="4343">
                  <c:v>96.998000000000005</c:v>
                </c:pt>
                <c:pt idx="4344">
                  <c:v>97.001999999999995</c:v>
                </c:pt>
                <c:pt idx="4345">
                  <c:v>97.007000000000005</c:v>
                </c:pt>
                <c:pt idx="4346">
                  <c:v>97.012</c:v>
                </c:pt>
                <c:pt idx="4347">
                  <c:v>97.018000000000001</c:v>
                </c:pt>
                <c:pt idx="4348">
                  <c:v>97.024000000000001</c:v>
                </c:pt>
                <c:pt idx="4349">
                  <c:v>97.03</c:v>
                </c:pt>
                <c:pt idx="4350">
                  <c:v>97.036000000000001</c:v>
                </c:pt>
                <c:pt idx="4351">
                  <c:v>97.040999999999997</c:v>
                </c:pt>
                <c:pt idx="4352">
                  <c:v>97.046000000000006</c:v>
                </c:pt>
                <c:pt idx="4353">
                  <c:v>97.051000000000002</c:v>
                </c:pt>
                <c:pt idx="4354">
                  <c:v>97.055999999999997</c:v>
                </c:pt>
                <c:pt idx="4355">
                  <c:v>97.061000000000007</c:v>
                </c:pt>
                <c:pt idx="4356">
                  <c:v>97.064999999999998</c:v>
                </c:pt>
                <c:pt idx="4357">
                  <c:v>97.067999999999998</c:v>
                </c:pt>
                <c:pt idx="4358">
                  <c:v>97.072000000000003</c:v>
                </c:pt>
                <c:pt idx="4359">
                  <c:v>97.075999999999993</c:v>
                </c:pt>
                <c:pt idx="4360">
                  <c:v>97.081000000000003</c:v>
                </c:pt>
                <c:pt idx="4361">
                  <c:v>97.085999999999999</c:v>
                </c:pt>
                <c:pt idx="4362">
                  <c:v>97.090999999999994</c:v>
                </c:pt>
                <c:pt idx="4363">
                  <c:v>97.096000000000004</c:v>
                </c:pt>
                <c:pt idx="4364">
                  <c:v>97.1</c:v>
                </c:pt>
                <c:pt idx="4365">
                  <c:v>97.105999999999995</c:v>
                </c:pt>
                <c:pt idx="4366">
                  <c:v>97.111000000000004</c:v>
                </c:pt>
                <c:pt idx="4367">
                  <c:v>97.117000000000004</c:v>
                </c:pt>
                <c:pt idx="4368">
                  <c:v>97.123999999999995</c:v>
                </c:pt>
                <c:pt idx="4369">
                  <c:v>97.131</c:v>
                </c:pt>
                <c:pt idx="4370">
                  <c:v>97.138000000000005</c:v>
                </c:pt>
                <c:pt idx="4371">
                  <c:v>97.144999999999996</c:v>
                </c:pt>
                <c:pt idx="4372">
                  <c:v>97.153000000000006</c:v>
                </c:pt>
                <c:pt idx="4373">
                  <c:v>97.16</c:v>
                </c:pt>
                <c:pt idx="4374">
                  <c:v>97.167000000000002</c:v>
                </c:pt>
                <c:pt idx="4375">
                  <c:v>97.174000000000007</c:v>
                </c:pt>
                <c:pt idx="4376">
                  <c:v>97.182000000000002</c:v>
                </c:pt>
                <c:pt idx="4377">
                  <c:v>97.188999999999993</c:v>
                </c:pt>
                <c:pt idx="4378">
                  <c:v>97.195999999999998</c:v>
                </c:pt>
                <c:pt idx="4379">
                  <c:v>97.203000000000003</c:v>
                </c:pt>
                <c:pt idx="4380">
                  <c:v>97.21</c:v>
                </c:pt>
                <c:pt idx="4381">
                  <c:v>97.218000000000004</c:v>
                </c:pt>
                <c:pt idx="4382">
                  <c:v>97.224999999999994</c:v>
                </c:pt>
                <c:pt idx="4383">
                  <c:v>97.231999999999999</c:v>
                </c:pt>
                <c:pt idx="4384">
                  <c:v>97.24</c:v>
                </c:pt>
                <c:pt idx="4385">
                  <c:v>97.247</c:v>
                </c:pt>
                <c:pt idx="4386">
                  <c:v>97.254000000000005</c:v>
                </c:pt>
                <c:pt idx="4387">
                  <c:v>97.262</c:v>
                </c:pt>
                <c:pt idx="4388">
                  <c:v>97.269000000000005</c:v>
                </c:pt>
                <c:pt idx="4389">
                  <c:v>97.275999999999996</c:v>
                </c:pt>
                <c:pt idx="4390">
                  <c:v>97.283000000000001</c:v>
                </c:pt>
                <c:pt idx="4391">
                  <c:v>97.290999999999997</c:v>
                </c:pt>
                <c:pt idx="4392">
                  <c:v>97.298000000000002</c:v>
                </c:pt>
                <c:pt idx="4393">
                  <c:v>97.305000000000007</c:v>
                </c:pt>
                <c:pt idx="4394">
                  <c:v>97.311999999999998</c:v>
                </c:pt>
                <c:pt idx="4395">
                  <c:v>97.32</c:v>
                </c:pt>
                <c:pt idx="4396">
                  <c:v>97.326999999999998</c:v>
                </c:pt>
                <c:pt idx="4397">
                  <c:v>97.334000000000003</c:v>
                </c:pt>
                <c:pt idx="4398">
                  <c:v>97.341999999999999</c:v>
                </c:pt>
                <c:pt idx="4399">
                  <c:v>97.349000000000004</c:v>
                </c:pt>
                <c:pt idx="4400">
                  <c:v>97.355999999999995</c:v>
                </c:pt>
                <c:pt idx="4401">
                  <c:v>97.363</c:v>
                </c:pt>
                <c:pt idx="4402">
                  <c:v>97.370999999999995</c:v>
                </c:pt>
                <c:pt idx="4403">
                  <c:v>97.378</c:v>
                </c:pt>
                <c:pt idx="4404">
                  <c:v>97.385000000000005</c:v>
                </c:pt>
                <c:pt idx="4405">
                  <c:v>97.393000000000001</c:v>
                </c:pt>
                <c:pt idx="4406">
                  <c:v>97.4</c:v>
                </c:pt>
                <c:pt idx="4407">
                  <c:v>97.406999999999996</c:v>
                </c:pt>
                <c:pt idx="4408">
                  <c:v>97.415000000000006</c:v>
                </c:pt>
                <c:pt idx="4409">
                  <c:v>97.421999999999997</c:v>
                </c:pt>
                <c:pt idx="4410">
                  <c:v>97.429000000000002</c:v>
                </c:pt>
                <c:pt idx="4411">
                  <c:v>97.436000000000007</c:v>
                </c:pt>
                <c:pt idx="4412">
                  <c:v>97.444000000000003</c:v>
                </c:pt>
                <c:pt idx="4413">
                  <c:v>97.450999999999993</c:v>
                </c:pt>
                <c:pt idx="4414">
                  <c:v>97.457999999999998</c:v>
                </c:pt>
                <c:pt idx="4415">
                  <c:v>97.465000000000003</c:v>
                </c:pt>
                <c:pt idx="4416">
                  <c:v>97.472999999999999</c:v>
                </c:pt>
                <c:pt idx="4417">
                  <c:v>97.48</c:v>
                </c:pt>
                <c:pt idx="4418">
                  <c:v>97.486999999999995</c:v>
                </c:pt>
                <c:pt idx="4419">
                  <c:v>97.495000000000005</c:v>
                </c:pt>
                <c:pt idx="4420">
                  <c:v>97.503</c:v>
                </c:pt>
                <c:pt idx="4421">
                  <c:v>97.510999999999996</c:v>
                </c:pt>
                <c:pt idx="4422">
                  <c:v>97.519000000000005</c:v>
                </c:pt>
                <c:pt idx="4423">
                  <c:v>97.525999999999996</c:v>
                </c:pt>
                <c:pt idx="4424">
                  <c:v>97.534000000000006</c:v>
                </c:pt>
                <c:pt idx="4425">
                  <c:v>97.542000000000002</c:v>
                </c:pt>
                <c:pt idx="4426">
                  <c:v>97.55</c:v>
                </c:pt>
                <c:pt idx="4427">
                  <c:v>97.557000000000002</c:v>
                </c:pt>
                <c:pt idx="4428">
                  <c:v>97.564999999999998</c:v>
                </c:pt>
                <c:pt idx="4429">
                  <c:v>97.572999999999993</c:v>
                </c:pt>
                <c:pt idx="4430">
                  <c:v>97.581000000000003</c:v>
                </c:pt>
                <c:pt idx="4431">
                  <c:v>97.588999999999999</c:v>
                </c:pt>
                <c:pt idx="4432">
                  <c:v>97.596000000000004</c:v>
                </c:pt>
                <c:pt idx="4433">
                  <c:v>97.603999999999999</c:v>
                </c:pt>
                <c:pt idx="4434">
                  <c:v>97.611999999999995</c:v>
                </c:pt>
                <c:pt idx="4435">
                  <c:v>97.62</c:v>
                </c:pt>
                <c:pt idx="4436">
                  <c:v>97.628</c:v>
                </c:pt>
                <c:pt idx="4437">
                  <c:v>97.635000000000005</c:v>
                </c:pt>
                <c:pt idx="4438">
                  <c:v>97.643000000000001</c:v>
                </c:pt>
                <c:pt idx="4439">
                  <c:v>97.650999999999996</c:v>
                </c:pt>
                <c:pt idx="4440">
                  <c:v>97.659000000000006</c:v>
                </c:pt>
                <c:pt idx="4441">
                  <c:v>97.665999999999997</c:v>
                </c:pt>
                <c:pt idx="4442">
                  <c:v>97.674000000000007</c:v>
                </c:pt>
                <c:pt idx="4443">
                  <c:v>97.682000000000002</c:v>
                </c:pt>
                <c:pt idx="4444">
                  <c:v>97.69</c:v>
                </c:pt>
                <c:pt idx="4445">
                  <c:v>97.697000000000003</c:v>
                </c:pt>
                <c:pt idx="4446">
                  <c:v>97.704999999999998</c:v>
                </c:pt>
                <c:pt idx="4447">
                  <c:v>97.712999999999994</c:v>
                </c:pt>
                <c:pt idx="4448">
                  <c:v>97.721000000000004</c:v>
                </c:pt>
                <c:pt idx="4449">
                  <c:v>97.728999999999999</c:v>
                </c:pt>
                <c:pt idx="4450">
                  <c:v>97.736000000000004</c:v>
                </c:pt>
                <c:pt idx="4451">
                  <c:v>97.744</c:v>
                </c:pt>
                <c:pt idx="4452">
                  <c:v>97.751999999999995</c:v>
                </c:pt>
                <c:pt idx="4453">
                  <c:v>97.76</c:v>
                </c:pt>
                <c:pt idx="4454">
                  <c:v>97.768000000000001</c:v>
                </c:pt>
                <c:pt idx="4455">
                  <c:v>97.775000000000006</c:v>
                </c:pt>
                <c:pt idx="4456">
                  <c:v>97.783000000000001</c:v>
                </c:pt>
                <c:pt idx="4457">
                  <c:v>97.790999999999997</c:v>
                </c:pt>
                <c:pt idx="4458">
                  <c:v>97.799000000000007</c:v>
                </c:pt>
                <c:pt idx="4459">
                  <c:v>97.807000000000002</c:v>
                </c:pt>
                <c:pt idx="4460">
                  <c:v>97.831000000000003</c:v>
                </c:pt>
                <c:pt idx="4461">
                  <c:v>97.882999999999996</c:v>
                </c:pt>
                <c:pt idx="4462">
                  <c:v>97.960999999999999</c:v>
                </c:pt>
                <c:pt idx="4463">
                  <c:v>98.049000000000007</c:v>
                </c:pt>
                <c:pt idx="4464">
                  <c:v>98.105999999999995</c:v>
                </c:pt>
                <c:pt idx="4465">
                  <c:v>98.114999999999995</c:v>
                </c:pt>
                <c:pt idx="4466">
                  <c:v>98.114999999999995</c:v>
                </c:pt>
                <c:pt idx="4467">
                  <c:v>98.114999999999995</c:v>
                </c:pt>
                <c:pt idx="4468">
                  <c:v>98.122</c:v>
                </c:pt>
                <c:pt idx="4469">
                  <c:v>98.131</c:v>
                </c:pt>
                <c:pt idx="4470">
                  <c:v>98.141000000000005</c:v>
                </c:pt>
                <c:pt idx="4471">
                  <c:v>98.153999999999996</c:v>
                </c:pt>
                <c:pt idx="4472">
                  <c:v>98.165999999999997</c:v>
                </c:pt>
                <c:pt idx="4473">
                  <c:v>98.177999999999997</c:v>
                </c:pt>
                <c:pt idx="4474">
                  <c:v>98.188999999999993</c:v>
                </c:pt>
                <c:pt idx="4475">
                  <c:v>98.2</c:v>
                </c:pt>
                <c:pt idx="4476">
                  <c:v>98.212999999999994</c:v>
                </c:pt>
                <c:pt idx="4477">
                  <c:v>98.242000000000004</c:v>
                </c:pt>
                <c:pt idx="4478">
                  <c:v>98.316999999999993</c:v>
                </c:pt>
                <c:pt idx="4479">
                  <c:v>98.405000000000001</c:v>
                </c:pt>
                <c:pt idx="4480">
                  <c:v>98.495999999999995</c:v>
                </c:pt>
                <c:pt idx="4481">
                  <c:v>98.584000000000003</c:v>
                </c:pt>
                <c:pt idx="4482">
                  <c:v>98.664000000000001</c:v>
                </c:pt>
                <c:pt idx="4483">
                  <c:v>98.742999999999995</c:v>
                </c:pt>
                <c:pt idx="4484">
                  <c:v>98.795000000000002</c:v>
                </c:pt>
                <c:pt idx="4485">
                  <c:v>98.801000000000002</c:v>
                </c:pt>
                <c:pt idx="4486">
                  <c:v>98.801000000000002</c:v>
                </c:pt>
                <c:pt idx="4487">
                  <c:v>98.801000000000002</c:v>
                </c:pt>
                <c:pt idx="4488">
                  <c:v>98.805999999999997</c:v>
                </c:pt>
                <c:pt idx="4489">
                  <c:v>98.813999999999993</c:v>
                </c:pt>
                <c:pt idx="4490">
                  <c:v>98.826999999999998</c:v>
                </c:pt>
                <c:pt idx="4491">
                  <c:v>98.837999999999994</c:v>
                </c:pt>
                <c:pt idx="4492">
                  <c:v>98.85</c:v>
                </c:pt>
                <c:pt idx="4493">
                  <c:v>98.864000000000004</c:v>
                </c:pt>
                <c:pt idx="4494">
                  <c:v>98.873999999999995</c:v>
                </c:pt>
                <c:pt idx="4495">
                  <c:v>98.881</c:v>
                </c:pt>
                <c:pt idx="4496">
                  <c:v>98.89</c:v>
                </c:pt>
                <c:pt idx="4497">
                  <c:v>98.9</c:v>
                </c:pt>
                <c:pt idx="4498">
                  <c:v>98.915000000000006</c:v>
                </c:pt>
                <c:pt idx="4499">
                  <c:v>98.956000000000003</c:v>
                </c:pt>
                <c:pt idx="4500">
                  <c:v>99.04</c:v>
                </c:pt>
                <c:pt idx="4501">
                  <c:v>99.084000000000003</c:v>
                </c:pt>
                <c:pt idx="4502">
                  <c:v>99.113</c:v>
                </c:pt>
                <c:pt idx="4503">
                  <c:v>99.128</c:v>
                </c:pt>
                <c:pt idx="4504">
                  <c:v>99.132999999999996</c:v>
                </c:pt>
                <c:pt idx="4505">
                  <c:v>99.137</c:v>
                </c:pt>
                <c:pt idx="4506">
                  <c:v>99.144000000000005</c:v>
                </c:pt>
                <c:pt idx="4507">
                  <c:v>99.153999999999996</c:v>
                </c:pt>
                <c:pt idx="4508">
                  <c:v>99.165000000000006</c:v>
                </c:pt>
                <c:pt idx="4509">
                  <c:v>99.177999999999997</c:v>
                </c:pt>
                <c:pt idx="4510">
                  <c:v>99.191999999999993</c:v>
                </c:pt>
                <c:pt idx="4511">
                  <c:v>99.204999999999998</c:v>
                </c:pt>
                <c:pt idx="4512">
                  <c:v>99.218000000000004</c:v>
                </c:pt>
                <c:pt idx="4513">
                  <c:v>99.228999999999999</c:v>
                </c:pt>
                <c:pt idx="4514">
                  <c:v>99.241</c:v>
                </c:pt>
                <c:pt idx="4515">
                  <c:v>99.251999999999995</c:v>
                </c:pt>
                <c:pt idx="4516">
                  <c:v>99.262</c:v>
                </c:pt>
                <c:pt idx="4517">
                  <c:v>99.272999999999996</c:v>
                </c:pt>
                <c:pt idx="4518">
                  <c:v>99.284000000000006</c:v>
                </c:pt>
                <c:pt idx="4519">
                  <c:v>99.313000000000002</c:v>
                </c:pt>
                <c:pt idx="4520">
                  <c:v>99.372</c:v>
                </c:pt>
                <c:pt idx="4521">
                  <c:v>99.373999999999995</c:v>
                </c:pt>
                <c:pt idx="4522">
                  <c:v>99.373999999999995</c:v>
                </c:pt>
                <c:pt idx="4523">
                  <c:v>99.379000000000005</c:v>
                </c:pt>
                <c:pt idx="4524">
                  <c:v>99.388000000000005</c:v>
                </c:pt>
                <c:pt idx="4525">
                  <c:v>99.399000000000001</c:v>
                </c:pt>
                <c:pt idx="4526">
                  <c:v>99.412999999999997</c:v>
                </c:pt>
                <c:pt idx="4527">
                  <c:v>99.427000000000007</c:v>
                </c:pt>
                <c:pt idx="4528">
                  <c:v>99.44</c:v>
                </c:pt>
                <c:pt idx="4529">
                  <c:v>99.451999999999998</c:v>
                </c:pt>
                <c:pt idx="4530">
                  <c:v>99.462999999999994</c:v>
                </c:pt>
                <c:pt idx="4531">
                  <c:v>99.474000000000004</c:v>
                </c:pt>
                <c:pt idx="4532">
                  <c:v>99.486999999999995</c:v>
                </c:pt>
                <c:pt idx="4533">
                  <c:v>99.510999999999996</c:v>
                </c:pt>
                <c:pt idx="4534">
                  <c:v>99.543000000000006</c:v>
                </c:pt>
                <c:pt idx="4535">
                  <c:v>99.551000000000002</c:v>
                </c:pt>
                <c:pt idx="4536">
                  <c:v>99.551000000000002</c:v>
                </c:pt>
                <c:pt idx="4537">
                  <c:v>99.552000000000007</c:v>
                </c:pt>
                <c:pt idx="4538">
                  <c:v>99.552999999999997</c:v>
                </c:pt>
                <c:pt idx="4539">
                  <c:v>99.552999999999997</c:v>
                </c:pt>
                <c:pt idx="4540">
                  <c:v>99.552999999999997</c:v>
                </c:pt>
                <c:pt idx="4541">
                  <c:v>99.575999999999993</c:v>
                </c:pt>
                <c:pt idx="4542">
                  <c:v>99.622</c:v>
                </c:pt>
                <c:pt idx="4543">
                  <c:v>99.674000000000007</c:v>
                </c:pt>
                <c:pt idx="4544">
                  <c:v>99.710999999999999</c:v>
                </c:pt>
                <c:pt idx="4545">
                  <c:v>99.716999999999999</c:v>
                </c:pt>
                <c:pt idx="4546">
                  <c:v>99.721000000000004</c:v>
                </c:pt>
                <c:pt idx="4547">
                  <c:v>99.728999999999999</c:v>
                </c:pt>
                <c:pt idx="4548">
                  <c:v>99.736999999999995</c:v>
                </c:pt>
                <c:pt idx="4549">
                  <c:v>99.747</c:v>
                </c:pt>
                <c:pt idx="4550">
                  <c:v>99.759</c:v>
                </c:pt>
                <c:pt idx="4551">
                  <c:v>99.772999999999996</c:v>
                </c:pt>
                <c:pt idx="4552">
                  <c:v>99.786000000000001</c:v>
                </c:pt>
                <c:pt idx="4553">
                  <c:v>99.798000000000002</c:v>
                </c:pt>
                <c:pt idx="4554">
                  <c:v>99.808999999999997</c:v>
                </c:pt>
                <c:pt idx="4555">
                  <c:v>99.82</c:v>
                </c:pt>
                <c:pt idx="4556">
                  <c:v>99.831000000000003</c:v>
                </c:pt>
                <c:pt idx="4557">
                  <c:v>99.843000000000004</c:v>
                </c:pt>
                <c:pt idx="4558">
                  <c:v>99.870999999999995</c:v>
                </c:pt>
                <c:pt idx="4559">
                  <c:v>99.933000000000007</c:v>
                </c:pt>
                <c:pt idx="4560">
                  <c:v>99.998000000000005</c:v>
                </c:pt>
                <c:pt idx="4561">
                  <c:v>100.06100000000001</c:v>
                </c:pt>
                <c:pt idx="4562">
                  <c:v>100.124</c:v>
                </c:pt>
                <c:pt idx="4563">
                  <c:v>100.176</c:v>
                </c:pt>
                <c:pt idx="4564">
                  <c:v>100.18300000000001</c:v>
                </c:pt>
                <c:pt idx="4565">
                  <c:v>100.18300000000001</c:v>
                </c:pt>
                <c:pt idx="4566">
                  <c:v>100.18899999999999</c:v>
                </c:pt>
                <c:pt idx="4567">
                  <c:v>100.206</c:v>
                </c:pt>
                <c:pt idx="4568">
                  <c:v>100.227</c:v>
                </c:pt>
                <c:pt idx="4569">
                  <c:v>100.241</c:v>
                </c:pt>
                <c:pt idx="4570">
                  <c:v>100.254</c:v>
                </c:pt>
                <c:pt idx="4571">
                  <c:v>100.26600000000001</c:v>
                </c:pt>
                <c:pt idx="4572">
                  <c:v>100.277</c:v>
                </c:pt>
                <c:pt idx="4573">
                  <c:v>100.288</c:v>
                </c:pt>
                <c:pt idx="4574">
                  <c:v>100.3</c:v>
                </c:pt>
                <c:pt idx="4575">
                  <c:v>100.331</c:v>
                </c:pt>
                <c:pt idx="4576">
                  <c:v>100.4</c:v>
                </c:pt>
                <c:pt idx="4577">
                  <c:v>100.43</c:v>
                </c:pt>
                <c:pt idx="4578">
                  <c:v>100.431</c:v>
                </c:pt>
                <c:pt idx="4579">
                  <c:v>100.44</c:v>
                </c:pt>
                <c:pt idx="4580">
                  <c:v>100.452</c:v>
                </c:pt>
                <c:pt idx="4581">
                  <c:v>100.464</c:v>
                </c:pt>
                <c:pt idx="4582">
                  <c:v>100.477</c:v>
                </c:pt>
                <c:pt idx="4583">
                  <c:v>100.49</c:v>
                </c:pt>
                <c:pt idx="4584">
                  <c:v>100.501</c:v>
                </c:pt>
                <c:pt idx="4585">
                  <c:v>100.512</c:v>
                </c:pt>
                <c:pt idx="4586">
                  <c:v>100.524</c:v>
                </c:pt>
                <c:pt idx="4587">
                  <c:v>100.541</c:v>
                </c:pt>
                <c:pt idx="4588">
                  <c:v>100.577</c:v>
                </c:pt>
                <c:pt idx="4589">
                  <c:v>100.654</c:v>
                </c:pt>
                <c:pt idx="4590">
                  <c:v>100.73699999999999</c:v>
                </c:pt>
                <c:pt idx="4591">
                  <c:v>100.76600000000001</c:v>
                </c:pt>
                <c:pt idx="4592">
                  <c:v>100.77200000000001</c:v>
                </c:pt>
                <c:pt idx="4593">
                  <c:v>100.776</c:v>
                </c:pt>
                <c:pt idx="4594">
                  <c:v>100.785</c:v>
                </c:pt>
                <c:pt idx="4595">
                  <c:v>100.798</c:v>
                </c:pt>
                <c:pt idx="4596">
                  <c:v>100.81100000000001</c:v>
                </c:pt>
                <c:pt idx="4597">
                  <c:v>100.824</c:v>
                </c:pt>
                <c:pt idx="4598">
                  <c:v>100.836</c:v>
                </c:pt>
                <c:pt idx="4599">
                  <c:v>100.848</c:v>
                </c:pt>
                <c:pt idx="4600">
                  <c:v>100.86</c:v>
                </c:pt>
                <c:pt idx="4601">
                  <c:v>100.874</c:v>
                </c:pt>
                <c:pt idx="4602">
                  <c:v>100.904</c:v>
                </c:pt>
                <c:pt idx="4603">
                  <c:v>100.958</c:v>
                </c:pt>
                <c:pt idx="4604">
                  <c:v>100.992</c:v>
                </c:pt>
                <c:pt idx="4605">
                  <c:v>100.992</c:v>
                </c:pt>
                <c:pt idx="4606">
                  <c:v>100.996</c:v>
                </c:pt>
                <c:pt idx="4607">
                  <c:v>101.004</c:v>
                </c:pt>
                <c:pt idx="4608">
                  <c:v>101.021</c:v>
                </c:pt>
                <c:pt idx="4609">
                  <c:v>101.04900000000001</c:v>
                </c:pt>
                <c:pt idx="4610">
                  <c:v>101.07599999999999</c:v>
                </c:pt>
                <c:pt idx="4611">
                  <c:v>101.09</c:v>
                </c:pt>
                <c:pt idx="4612">
                  <c:v>101.10299999999999</c:v>
                </c:pt>
                <c:pt idx="4613">
                  <c:v>101.114</c:v>
                </c:pt>
                <c:pt idx="4614">
                  <c:v>101.125</c:v>
                </c:pt>
                <c:pt idx="4615">
                  <c:v>101.154</c:v>
                </c:pt>
                <c:pt idx="4616">
                  <c:v>101.218</c:v>
                </c:pt>
                <c:pt idx="4617">
                  <c:v>101.303</c:v>
                </c:pt>
                <c:pt idx="4618">
                  <c:v>101.39100000000001</c:v>
                </c:pt>
                <c:pt idx="4619">
                  <c:v>101.453</c:v>
                </c:pt>
                <c:pt idx="4620">
                  <c:v>101.455</c:v>
                </c:pt>
                <c:pt idx="4621">
                  <c:v>101.455</c:v>
                </c:pt>
                <c:pt idx="4622">
                  <c:v>101.45699999999999</c:v>
                </c:pt>
                <c:pt idx="4623">
                  <c:v>101.465</c:v>
                </c:pt>
                <c:pt idx="4624">
                  <c:v>101.476</c:v>
                </c:pt>
                <c:pt idx="4625">
                  <c:v>101.489</c:v>
                </c:pt>
                <c:pt idx="4626">
                  <c:v>101.503</c:v>
                </c:pt>
                <c:pt idx="4627">
                  <c:v>101.51600000000001</c:v>
                </c:pt>
                <c:pt idx="4628">
                  <c:v>101.53</c:v>
                </c:pt>
                <c:pt idx="4629">
                  <c:v>101.542</c:v>
                </c:pt>
                <c:pt idx="4630">
                  <c:v>101.554</c:v>
                </c:pt>
                <c:pt idx="4631">
                  <c:v>101.565</c:v>
                </c:pt>
                <c:pt idx="4632">
                  <c:v>101.57599999999999</c:v>
                </c:pt>
                <c:pt idx="4633">
                  <c:v>101.59</c:v>
                </c:pt>
                <c:pt idx="4634">
                  <c:v>101.623</c:v>
                </c:pt>
                <c:pt idx="4635">
                  <c:v>101.68899999999999</c:v>
                </c:pt>
                <c:pt idx="4636">
                  <c:v>101.764</c:v>
                </c:pt>
                <c:pt idx="4637">
                  <c:v>101.842</c:v>
                </c:pt>
                <c:pt idx="4638">
                  <c:v>101.898</c:v>
                </c:pt>
                <c:pt idx="4639">
                  <c:v>101.898</c:v>
                </c:pt>
                <c:pt idx="4640">
                  <c:v>101.90300000000001</c:v>
                </c:pt>
                <c:pt idx="4641">
                  <c:v>101.919</c:v>
                </c:pt>
                <c:pt idx="4642">
                  <c:v>101.934</c:v>
                </c:pt>
                <c:pt idx="4643">
                  <c:v>101.947</c:v>
                </c:pt>
                <c:pt idx="4644">
                  <c:v>101.96</c:v>
                </c:pt>
                <c:pt idx="4645">
                  <c:v>101.97199999999999</c:v>
                </c:pt>
                <c:pt idx="4646">
                  <c:v>101.983</c:v>
                </c:pt>
                <c:pt idx="4647">
                  <c:v>101.995</c:v>
                </c:pt>
                <c:pt idx="4648">
                  <c:v>102.006</c:v>
                </c:pt>
                <c:pt idx="4649">
                  <c:v>102.033</c:v>
                </c:pt>
                <c:pt idx="4650">
                  <c:v>102.09</c:v>
                </c:pt>
                <c:pt idx="4651">
                  <c:v>102.173</c:v>
                </c:pt>
                <c:pt idx="4652">
                  <c:v>102.26300000000001</c:v>
                </c:pt>
                <c:pt idx="4653">
                  <c:v>102.35299999999999</c:v>
                </c:pt>
                <c:pt idx="4654">
                  <c:v>102.434</c:v>
                </c:pt>
                <c:pt idx="4655">
                  <c:v>102.48399999999999</c:v>
                </c:pt>
                <c:pt idx="4656">
                  <c:v>102.48399999999999</c:v>
                </c:pt>
                <c:pt idx="4657">
                  <c:v>102.48399999999999</c:v>
                </c:pt>
                <c:pt idx="4658">
                  <c:v>102.499</c:v>
                </c:pt>
                <c:pt idx="4659">
                  <c:v>102.52</c:v>
                </c:pt>
                <c:pt idx="4660">
                  <c:v>102.536</c:v>
                </c:pt>
                <c:pt idx="4661">
                  <c:v>102.55</c:v>
                </c:pt>
                <c:pt idx="4662">
                  <c:v>102.562</c:v>
                </c:pt>
                <c:pt idx="4663">
                  <c:v>102.574</c:v>
                </c:pt>
                <c:pt idx="4664">
                  <c:v>102.58499999999999</c:v>
                </c:pt>
                <c:pt idx="4665">
                  <c:v>102.596</c:v>
                </c:pt>
                <c:pt idx="4666">
                  <c:v>102.614</c:v>
                </c:pt>
                <c:pt idx="4667">
                  <c:v>102.65900000000001</c:v>
                </c:pt>
                <c:pt idx="4668">
                  <c:v>102.729</c:v>
                </c:pt>
                <c:pt idx="4669">
                  <c:v>102.77500000000001</c:v>
                </c:pt>
                <c:pt idx="4670">
                  <c:v>102.81699999999999</c:v>
                </c:pt>
                <c:pt idx="4671">
                  <c:v>102.895</c:v>
                </c:pt>
                <c:pt idx="4672">
                  <c:v>102.979</c:v>
                </c:pt>
                <c:pt idx="4673">
                  <c:v>103.027</c:v>
                </c:pt>
                <c:pt idx="4674">
                  <c:v>103.027</c:v>
                </c:pt>
                <c:pt idx="4675">
                  <c:v>103.038</c:v>
                </c:pt>
                <c:pt idx="4676">
                  <c:v>103.04900000000001</c:v>
                </c:pt>
                <c:pt idx="4677">
                  <c:v>103.06100000000001</c:v>
                </c:pt>
                <c:pt idx="4678">
                  <c:v>103.07299999999999</c:v>
                </c:pt>
                <c:pt idx="4679">
                  <c:v>103.087</c:v>
                </c:pt>
                <c:pt idx="4680">
                  <c:v>103.1</c:v>
                </c:pt>
                <c:pt idx="4681">
                  <c:v>103.111</c:v>
                </c:pt>
                <c:pt idx="4682">
                  <c:v>103.123</c:v>
                </c:pt>
                <c:pt idx="4683">
                  <c:v>103.134</c:v>
                </c:pt>
                <c:pt idx="4684">
                  <c:v>103.14700000000001</c:v>
                </c:pt>
                <c:pt idx="4685">
                  <c:v>103.178</c:v>
                </c:pt>
                <c:pt idx="4686">
                  <c:v>103.258</c:v>
                </c:pt>
                <c:pt idx="4687">
                  <c:v>103.34699999999999</c:v>
                </c:pt>
                <c:pt idx="4688">
                  <c:v>103.437</c:v>
                </c:pt>
                <c:pt idx="4689">
                  <c:v>103.521</c:v>
                </c:pt>
                <c:pt idx="4690">
                  <c:v>103.547</c:v>
                </c:pt>
                <c:pt idx="4691">
                  <c:v>103.547</c:v>
                </c:pt>
                <c:pt idx="4692">
                  <c:v>103.547</c:v>
                </c:pt>
                <c:pt idx="4693">
                  <c:v>103.54900000000001</c:v>
                </c:pt>
                <c:pt idx="4694">
                  <c:v>103.563</c:v>
                </c:pt>
                <c:pt idx="4695">
                  <c:v>103.575</c:v>
                </c:pt>
                <c:pt idx="4696">
                  <c:v>103.586</c:v>
                </c:pt>
                <c:pt idx="4697">
                  <c:v>103.598</c:v>
                </c:pt>
                <c:pt idx="4698">
                  <c:v>103.61</c:v>
                </c:pt>
                <c:pt idx="4699">
                  <c:v>103.622</c:v>
                </c:pt>
                <c:pt idx="4700">
                  <c:v>103.634</c:v>
                </c:pt>
                <c:pt idx="4701">
                  <c:v>103.645</c:v>
                </c:pt>
                <c:pt idx="4702">
                  <c:v>103.663</c:v>
                </c:pt>
                <c:pt idx="4703">
                  <c:v>103.697</c:v>
                </c:pt>
                <c:pt idx="4704">
                  <c:v>103.732</c:v>
                </c:pt>
                <c:pt idx="4705">
                  <c:v>103.748</c:v>
                </c:pt>
                <c:pt idx="4706">
                  <c:v>103.75</c:v>
                </c:pt>
                <c:pt idx="4707">
                  <c:v>103.762</c:v>
                </c:pt>
                <c:pt idx="4708">
                  <c:v>103.77500000000001</c:v>
                </c:pt>
                <c:pt idx="4709">
                  <c:v>103.78700000000001</c:v>
                </c:pt>
                <c:pt idx="4710">
                  <c:v>103.79900000000001</c:v>
                </c:pt>
                <c:pt idx="4711">
                  <c:v>103.81</c:v>
                </c:pt>
                <c:pt idx="4712">
                  <c:v>103.821</c:v>
                </c:pt>
                <c:pt idx="4713">
                  <c:v>103.84699999999999</c:v>
                </c:pt>
                <c:pt idx="4714">
                  <c:v>103.91</c:v>
                </c:pt>
                <c:pt idx="4715">
                  <c:v>103.995</c:v>
                </c:pt>
                <c:pt idx="4716">
                  <c:v>104.059</c:v>
                </c:pt>
                <c:pt idx="4717">
                  <c:v>104.096</c:v>
                </c:pt>
                <c:pt idx="4718">
                  <c:v>104.13800000000001</c:v>
                </c:pt>
                <c:pt idx="4719">
                  <c:v>104.205</c:v>
                </c:pt>
                <c:pt idx="4720">
                  <c:v>104.28400000000001</c:v>
                </c:pt>
                <c:pt idx="4721">
                  <c:v>104.336</c:v>
                </c:pt>
                <c:pt idx="4722">
                  <c:v>104.336</c:v>
                </c:pt>
                <c:pt idx="4723">
                  <c:v>104.336</c:v>
                </c:pt>
                <c:pt idx="4724">
                  <c:v>104.34699999999999</c:v>
                </c:pt>
                <c:pt idx="4725">
                  <c:v>104.351</c:v>
                </c:pt>
                <c:pt idx="4726">
                  <c:v>104.35899999999999</c:v>
                </c:pt>
                <c:pt idx="4727">
                  <c:v>104.369</c:v>
                </c:pt>
                <c:pt idx="4728">
                  <c:v>104.39100000000001</c:v>
                </c:pt>
                <c:pt idx="4729">
                  <c:v>104.40900000000001</c:v>
                </c:pt>
                <c:pt idx="4730">
                  <c:v>104.423</c:v>
                </c:pt>
                <c:pt idx="4731">
                  <c:v>104.43600000000001</c:v>
                </c:pt>
                <c:pt idx="4732">
                  <c:v>104.447</c:v>
                </c:pt>
                <c:pt idx="4733">
                  <c:v>104.458</c:v>
                </c:pt>
                <c:pt idx="4734">
                  <c:v>104.468</c:v>
                </c:pt>
                <c:pt idx="4735">
                  <c:v>104.47799999999999</c:v>
                </c:pt>
                <c:pt idx="4736">
                  <c:v>104.488</c:v>
                </c:pt>
                <c:pt idx="4737">
                  <c:v>104.498</c:v>
                </c:pt>
                <c:pt idx="4738">
                  <c:v>104.521</c:v>
                </c:pt>
                <c:pt idx="4739">
                  <c:v>104.539</c:v>
                </c:pt>
                <c:pt idx="4740">
                  <c:v>104.539</c:v>
                </c:pt>
                <c:pt idx="4741">
                  <c:v>104.55</c:v>
                </c:pt>
                <c:pt idx="4742">
                  <c:v>104.575</c:v>
                </c:pt>
                <c:pt idx="4743">
                  <c:v>104.63200000000001</c:v>
                </c:pt>
                <c:pt idx="4744">
                  <c:v>104.712</c:v>
                </c:pt>
                <c:pt idx="4745">
                  <c:v>104.746</c:v>
                </c:pt>
                <c:pt idx="4746">
                  <c:v>104.751</c:v>
                </c:pt>
                <c:pt idx="4747">
                  <c:v>104.755</c:v>
                </c:pt>
                <c:pt idx="4748">
                  <c:v>104.761</c:v>
                </c:pt>
                <c:pt idx="4749">
                  <c:v>104.77</c:v>
                </c:pt>
                <c:pt idx="4750">
                  <c:v>104.782</c:v>
                </c:pt>
                <c:pt idx="4751">
                  <c:v>104.797</c:v>
                </c:pt>
                <c:pt idx="4752">
                  <c:v>104.81100000000001</c:v>
                </c:pt>
                <c:pt idx="4753">
                  <c:v>104.82299999999999</c:v>
                </c:pt>
                <c:pt idx="4754">
                  <c:v>104.83499999999999</c:v>
                </c:pt>
                <c:pt idx="4755">
                  <c:v>104.84699999999999</c:v>
                </c:pt>
                <c:pt idx="4756">
                  <c:v>104.858</c:v>
                </c:pt>
                <c:pt idx="4757">
                  <c:v>104.87</c:v>
                </c:pt>
                <c:pt idx="4758">
                  <c:v>104.881</c:v>
                </c:pt>
                <c:pt idx="4759">
                  <c:v>104.892</c:v>
                </c:pt>
                <c:pt idx="4760">
                  <c:v>104.901</c:v>
                </c:pt>
                <c:pt idx="4761">
                  <c:v>104.90900000000001</c:v>
                </c:pt>
                <c:pt idx="4762">
                  <c:v>104.919</c:v>
                </c:pt>
                <c:pt idx="4763">
                  <c:v>104.928</c:v>
                </c:pt>
                <c:pt idx="4764">
                  <c:v>104.93600000000001</c:v>
                </c:pt>
                <c:pt idx="4765">
                  <c:v>104.944</c:v>
                </c:pt>
                <c:pt idx="4766">
                  <c:v>104.95</c:v>
                </c:pt>
                <c:pt idx="4767">
                  <c:v>104.962</c:v>
                </c:pt>
                <c:pt idx="4768">
                  <c:v>104.971</c:v>
                </c:pt>
                <c:pt idx="4769">
                  <c:v>104.976</c:v>
                </c:pt>
                <c:pt idx="4770">
                  <c:v>104.98699999999999</c:v>
                </c:pt>
                <c:pt idx="4771">
                  <c:v>105.012</c:v>
                </c:pt>
                <c:pt idx="4772">
                  <c:v>105.059</c:v>
                </c:pt>
                <c:pt idx="4773">
                  <c:v>105.104</c:v>
                </c:pt>
                <c:pt idx="4774">
                  <c:v>105.128</c:v>
                </c:pt>
                <c:pt idx="4775">
                  <c:v>105.16200000000001</c:v>
                </c:pt>
                <c:pt idx="4776">
                  <c:v>105.182</c:v>
                </c:pt>
                <c:pt idx="4777">
                  <c:v>105.182</c:v>
                </c:pt>
                <c:pt idx="4778">
                  <c:v>105.187</c:v>
                </c:pt>
                <c:pt idx="4779">
                  <c:v>105.196</c:v>
                </c:pt>
                <c:pt idx="4780">
                  <c:v>105.208</c:v>
                </c:pt>
                <c:pt idx="4781">
                  <c:v>105.22199999999999</c:v>
                </c:pt>
                <c:pt idx="4782">
                  <c:v>105.236</c:v>
                </c:pt>
                <c:pt idx="4783">
                  <c:v>105.251</c:v>
                </c:pt>
                <c:pt idx="4784">
                  <c:v>105.264</c:v>
                </c:pt>
                <c:pt idx="4785">
                  <c:v>105.277</c:v>
                </c:pt>
                <c:pt idx="4786">
                  <c:v>105.288</c:v>
                </c:pt>
                <c:pt idx="4787">
                  <c:v>105.29900000000001</c:v>
                </c:pt>
                <c:pt idx="4788">
                  <c:v>105.31</c:v>
                </c:pt>
                <c:pt idx="4789">
                  <c:v>105.32</c:v>
                </c:pt>
                <c:pt idx="4790">
                  <c:v>105.331</c:v>
                </c:pt>
                <c:pt idx="4791">
                  <c:v>105.36799999999999</c:v>
                </c:pt>
                <c:pt idx="4792">
                  <c:v>105.422</c:v>
                </c:pt>
                <c:pt idx="4793">
                  <c:v>105.495</c:v>
                </c:pt>
                <c:pt idx="4794">
                  <c:v>105.544</c:v>
                </c:pt>
                <c:pt idx="4795">
                  <c:v>105.553</c:v>
                </c:pt>
                <c:pt idx="4796">
                  <c:v>105.553</c:v>
                </c:pt>
                <c:pt idx="4797">
                  <c:v>105.556</c:v>
                </c:pt>
                <c:pt idx="4798">
                  <c:v>105.57299999999999</c:v>
                </c:pt>
                <c:pt idx="4799">
                  <c:v>105.63200000000001</c:v>
                </c:pt>
                <c:pt idx="4800">
                  <c:v>105.69499999999999</c:v>
                </c:pt>
                <c:pt idx="4801">
                  <c:v>105.752</c:v>
                </c:pt>
                <c:pt idx="4802">
                  <c:v>105.81100000000001</c:v>
                </c:pt>
                <c:pt idx="4803">
                  <c:v>105.866</c:v>
                </c:pt>
                <c:pt idx="4804">
                  <c:v>105.911</c:v>
                </c:pt>
                <c:pt idx="4805">
                  <c:v>105.956</c:v>
                </c:pt>
                <c:pt idx="4806">
                  <c:v>105.989</c:v>
                </c:pt>
                <c:pt idx="4807">
                  <c:v>105.996</c:v>
                </c:pt>
                <c:pt idx="4808">
                  <c:v>105.996</c:v>
                </c:pt>
                <c:pt idx="4809">
                  <c:v>105.996</c:v>
                </c:pt>
                <c:pt idx="4810">
                  <c:v>105.999</c:v>
                </c:pt>
                <c:pt idx="4811">
                  <c:v>106.011</c:v>
                </c:pt>
                <c:pt idx="4812">
                  <c:v>106.042</c:v>
                </c:pt>
                <c:pt idx="4813">
                  <c:v>106.066</c:v>
                </c:pt>
                <c:pt idx="4814">
                  <c:v>106.066</c:v>
                </c:pt>
                <c:pt idx="4815">
                  <c:v>106.068</c:v>
                </c:pt>
                <c:pt idx="4816">
                  <c:v>106.07</c:v>
                </c:pt>
                <c:pt idx="4817">
                  <c:v>106.075</c:v>
                </c:pt>
                <c:pt idx="4818">
                  <c:v>106.08199999999999</c:v>
                </c:pt>
                <c:pt idx="4819">
                  <c:v>106.092</c:v>
                </c:pt>
                <c:pt idx="4820">
                  <c:v>106.105</c:v>
                </c:pt>
                <c:pt idx="4821">
                  <c:v>106.117</c:v>
                </c:pt>
                <c:pt idx="4822">
                  <c:v>106.128</c:v>
                </c:pt>
                <c:pt idx="4823">
                  <c:v>106.13800000000001</c:v>
                </c:pt>
                <c:pt idx="4824">
                  <c:v>106.149</c:v>
                </c:pt>
                <c:pt idx="4825">
                  <c:v>106.16</c:v>
                </c:pt>
                <c:pt idx="4826">
                  <c:v>106.17</c:v>
                </c:pt>
                <c:pt idx="4827">
                  <c:v>106.181</c:v>
                </c:pt>
                <c:pt idx="4828">
                  <c:v>106.191</c:v>
                </c:pt>
                <c:pt idx="4829">
                  <c:v>106.199</c:v>
                </c:pt>
                <c:pt idx="4830">
                  <c:v>106.208</c:v>
                </c:pt>
                <c:pt idx="4831">
                  <c:v>106.215</c:v>
                </c:pt>
                <c:pt idx="4832">
                  <c:v>106.223</c:v>
                </c:pt>
                <c:pt idx="4833">
                  <c:v>106.23099999999999</c:v>
                </c:pt>
                <c:pt idx="4834">
                  <c:v>106.24</c:v>
                </c:pt>
                <c:pt idx="4835">
                  <c:v>106.249</c:v>
                </c:pt>
                <c:pt idx="4836">
                  <c:v>106.25700000000001</c:v>
                </c:pt>
                <c:pt idx="4837">
                  <c:v>106.26600000000001</c:v>
                </c:pt>
                <c:pt idx="4838">
                  <c:v>106.27500000000001</c:v>
                </c:pt>
                <c:pt idx="4839">
                  <c:v>106.28400000000001</c:v>
                </c:pt>
                <c:pt idx="4840">
                  <c:v>106.292</c:v>
                </c:pt>
                <c:pt idx="4841">
                  <c:v>106.301</c:v>
                </c:pt>
                <c:pt idx="4842">
                  <c:v>106.309</c:v>
                </c:pt>
                <c:pt idx="4843">
                  <c:v>106.318</c:v>
                </c:pt>
                <c:pt idx="4844">
                  <c:v>106.33199999999999</c:v>
                </c:pt>
                <c:pt idx="4845">
                  <c:v>106.36499999999999</c:v>
                </c:pt>
                <c:pt idx="4846">
                  <c:v>106.396</c:v>
                </c:pt>
                <c:pt idx="4847">
                  <c:v>106.396</c:v>
                </c:pt>
                <c:pt idx="4848">
                  <c:v>106.398</c:v>
                </c:pt>
                <c:pt idx="4849">
                  <c:v>106.40600000000001</c:v>
                </c:pt>
                <c:pt idx="4850">
                  <c:v>106.41800000000001</c:v>
                </c:pt>
                <c:pt idx="4851">
                  <c:v>106.43</c:v>
                </c:pt>
                <c:pt idx="4852">
                  <c:v>106.444</c:v>
                </c:pt>
                <c:pt idx="4853">
                  <c:v>106.45699999999999</c:v>
                </c:pt>
                <c:pt idx="4854">
                  <c:v>106.468</c:v>
                </c:pt>
                <c:pt idx="4855">
                  <c:v>106.479</c:v>
                </c:pt>
                <c:pt idx="4856">
                  <c:v>106.49</c:v>
                </c:pt>
                <c:pt idx="4857">
                  <c:v>106.501</c:v>
                </c:pt>
                <c:pt idx="4858">
                  <c:v>106.514</c:v>
                </c:pt>
                <c:pt idx="4859">
                  <c:v>106.542</c:v>
                </c:pt>
                <c:pt idx="4860">
                  <c:v>106.584</c:v>
                </c:pt>
                <c:pt idx="4861">
                  <c:v>106.61799999999999</c:v>
                </c:pt>
                <c:pt idx="4862">
                  <c:v>106.63200000000001</c:v>
                </c:pt>
                <c:pt idx="4863">
                  <c:v>106.63200000000001</c:v>
                </c:pt>
                <c:pt idx="4864">
                  <c:v>106.634</c:v>
                </c:pt>
                <c:pt idx="4865">
                  <c:v>106.64100000000001</c:v>
                </c:pt>
                <c:pt idx="4866">
                  <c:v>106.651</c:v>
                </c:pt>
                <c:pt idx="4867">
                  <c:v>106.66500000000001</c:v>
                </c:pt>
                <c:pt idx="4868">
                  <c:v>106.679</c:v>
                </c:pt>
                <c:pt idx="4869">
                  <c:v>106.69199999999999</c:v>
                </c:pt>
                <c:pt idx="4870">
                  <c:v>106.70399999999999</c:v>
                </c:pt>
                <c:pt idx="4871">
                  <c:v>106.71599999999999</c:v>
                </c:pt>
                <c:pt idx="4872">
                  <c:v>106.727</c:v>
                </c:pt>
                <c:pt idx="4873">
                  <c:v>106.738</c:v>
                </c:pt>
                <c:pt idx="4874">
                  <c:v>106.765</c:v>
                </c:pt>
                <c:pt idx="4875">
                  <c:v>106.82599999999999</c:v>
                </c:pt>
                <c:pt idx="4876">
                  <c:v>106.898</c:v>
                </c:pt>
                <c:pt idx="4877">
                  <c:v>106.958</c:v>
                </c:pt>
                <c:pt idx="4878">
                  <c:v>107.014</c:v>
                </c:pt>
                <c:pt idx="4879">
                  <c:v>107.06100000000001</c:v>
                </c:pt>
                <c:pt idx="4880">
                  <c:v>107.101</c:v>
                </c:pt>
                <c:pt idx="4881">
                  <c:v>107.121</c:v>
                </c:pt>
                <c:pt idx="4882">
                  <c:v>107.121</c:v>
                </c:pt>
                <c:pt idx="4883">
                  <c:v>107.124</c:v>
                </c:pt>
                <c:pt idx="4884">
                  <c:v>107.13200000000001</c:v>
                </c:pt>
                <c:pt idx="4885">
                  <c:v>107.151</c:v>
                </c:pt>
                <c:pt idx="4886">
                  <c:v>107.188</c:v>
                </c:pt>
                <c:pt idx="4887">
                  <c:v>107.197</c:v>
                </c:pt>
                <c:pt idx="4888">
                  <c:v>107.197</c:v>
                </c:pt>
                <c:pt idx="4889">
                  <c:v>107.199</c:v>
                </c:pt>
                <c:pt idx="4890">
                  <c:v>107.209</c:v>
                </c:pt>
                <c:pt idx="4891">
                  <c:v>107.22499999999999</c:v>
                </c:pt>
                <c:pt idx="4892">
                  <c:v>107.241</c:v>
                </c:pt>
                <c:pt idx="4893">
                  <c:v>107.256</c:v>
                </c:pt>
                <c:pt idx="4894">
                  <c:v>107.26900000000001</c:v>
                </c:pt>
                <c:pt idx="4895">
                  <c:v>107.28100000000001</c:v>
                </c:pt>
                <c:pt idx="4896">
                  <c:v>107.29300000000001</c:v>
                </c:pt>
                <c:pt idx="4897">
                  <c:v>107.304</c:v>
                </c:pt>
                <c:pt idx="4898">
                  <c:v>107.315</c:v>
                </c:pt>
                <c:pt idx="4899">
                  <c:v>107.33499999999999</c:v>
                </c:pt>
                <c:pt idx="4900">
                  <c:v>107.367</c:v>
                </c:pt>
                <c:pt idx="4901">
                  <c:v>107.4</c:v>
                </c:pt>
                <c:pt idx="4902">
                  <c:v>107.434</c:v>
                </c:pt>
                <c:pt idx="4903">
                  <c:v>107.468</c:v>
                </c:pt>
                <c:pt idx="4904">
                  <c:v>107.49299999999999</c:v>
                </c:pt>
                <c:pt idx="4905">
                  <c:v>107.497</c:v>
                </c:pt>
                <c:pt idx="4906">
                  <c:v>107.497</c:v>
                </c:pt>
                <c:pt idx="4907">
                  <c:v>107.5</c:v>
                </c:pt>
                <c:pt idx="4908">
                  <c:v>107.508</c:v>
                </c:pt>
                <c:pt idx="4909">
                  <c:v>107.521</c:v>
                </c:pt>
                <c:pt idx="4910">
                  <c:v>107.535</c:v>
                </c:pt>
                <c:pt idx="4911">
                  <c:v>107.54900000000001</c:v>
                </c:pt>
                <c:pt idx="4912">
                  <c:v>107.563</c:v>
                </c:pt>
                <c:pt idx="4913">
                  <c:v>107.575</c:v>
                </c:pt>
                <c:pt idx="4914">
                  <c:v>107.586</c:v>
                </c:pt>
                <c:pt idx="4915">
                  <c:v>107.59699999999999</c:v>
                </c:pt>
                <c:pt idx="4916">
                  <c:v>107.608</c:v>
                </c:pt>
                <c:pt idx="4917">
                  <c:v>107.619</c:v>
                </c:pt>
                <c:pt idx="4918">
                  <c:v>107.63</c:v>
                </c:pt>
                <c:pt idx="4919">
                  <c:v>107.648</c:v>
                </c:pt>
                <c:pt idx="4920">
                  <c:v>107.69199999999999</c:v>
                </c:pt>
                <c:pt idx="4921">
                  <c:v>107.735</c:v>
                </c:pt>
                <c:pt idx="4922">
                  <c:v>107.752</c:v>
                </c:pt>
                <c:pt idx="4923">
                  <c:v>107.76300000000001</c:v>
                </c:pt>
                <c:pt idx="4924">
                  <c:v>107.80500000000001</c:v>
                </c:pt>
                <c:pt idx="4925">
                  <c:v>107.867</c:v>
                </c:pt>
                <c:pt idx="4926">
                  <c:v>107.95399999999999</c:v>
                </c:pt>
                <c:pt idx="4927">
                  <c:v>108.045</c:v>
                </c:pt>
                <c:pt idx="4928">
                  <c:v>108.128</c:v>
                </c:pt>
                <c:pt idx="4929">
                  <c:v>108.20399999999999</c:v>
                </c:pt>
                <c:pt idx="4930">
                  <c:v>108.28</c:v>
                </c:pt>
                <c:pt idx="4931">
                  <c:v>108.32599999999999</c:v>
                </c:pt>
                <c:pt idx="4932">
                  <c:v>108.33</c:v>
                </c:pt>
                <c:pt idx="4933">
                  <c:v>108.33</c:v>
                </c:pt>
                <c:pt idx="4934">
                  <c:v>108.33</c:v>
                </c:pt>
                <c:pt idx="4935">
                  <c:v>108.336</c:v>
                </c:pt>
                <c:pt idx="4936">
                  <c:v>108.357</c:v>
                </c:pt>
                <c:pt idx="4937">
                  <c:v>108.38500000000001</c:v>
                </c:pt>
                <c:pt idx="4938">
                  <c:v>108.40300000000001</c:v>
                </c:pt>
                <c:pt idx="4939">
                  <c:v>108.43600000000001</c:v>
                </c:pt>
                <c:pt idx="4940">
                  <c:v>108.449</c:v>
                </c:pt>
                <c:pt idx="4941">
                  <c:v>108.45099999999999</c:v>
                </c:pt>
                <c:pt idx="4942">
                  <c:v>108.455</c:v>
                </c:pt>
                <c:pt idx="4943">
                  <c:v>108.462</c:v>
                </c:pt>
                <c:pt idx="4944">
                  <c:v>108.471</c:v>
                </c:pt>
                <c:pt idx="4945">
                  <c:v>108.483</c:v>
                </c:pt>
                <c:pt idx="4946">
                  <c:v>108.496</c:v>
                </c:pt>
                <c:pt idx="4947">
                  <c:v>108.51</c:v>
                </c:pt>
                <c:pt idx="4948">
                  <c:v>108.523</c:v>
                </c:pt>
                <c:pt idx="4949">
                  <c:v>108.535</c:v>
                </c:pt>
                <c:pt idx="4950">
                  <c:v>108.54600000000001</c:v>
                </c:pt>
                <c:pt idx="4951">
                  <c:v>108.557</c:v>
                </c:pt>
                <c:pt idx="4952">
                  <c:v>108.568</c:v>
                </c:pt>
                <c:pt idx="4953">
                  <c:v>108.59399999999999</c:v>
                </c:pt>
                <c:pt idx="4954">
                  <c:v>108.65300000000001</c:v>
                </c:pt>
                <c:pt idx="4955">
                  <c:v>108.733</c:v>
                </c:pt>
                <c:pt idx="4956">
                  <c:v>108.816</c:v>
                </c:pt>
                <c:pt idx="4957">
                  <c:v>108.874</c:v>
                </c:pt>
                <c:pt idx="4958">
                  <c:v>108.88</c:v>
                </c:pt>
                <c:pt idx="4959">
                  <c:v>108.88</c:v>
                </c:pt>
                <c:pt idx="4960">
                  <c:v>108.887</c:v>
                </c:pt>
                <c:pt idx="4961">
                  <c:v>108.9</c:v>
                </c:pt>
                <c:pt idx="4962">
                  <c:v>108.917</c:v>
                </c:pt>
                <c:pt idx="4963">
                  <c:v>108.931</c:v>
                </c:pt>
                <c:pt idx="4964">
                  <c:v>108.94499999999999</c:v>
                </c:pt>
                <c:pt idx="4965">
                  <c:v>108.958</c:v>
                </c:pt>
                <c:pt idx="4966">
                  <c:v>108.971</c:v>
                </c:pt>
                <c:pt idx="4967">
                  <c:v>108.982</c:v>
                </c:pt>
                <c:pt idx="4968">
                  <c:v>108.992</c:v>
                </c:pt>
                <c:pt idx="4969">
                  <c:v>109.003</c:v>
                </c:pt>
                <c:pt idx="4970">
                  <c:v>109.01600000000001</c:v>
                </c:pt>
                <c:pt idx="4971">
                  <c:v>109.056</c:v>
                </c:pt>
                <c:pt idx="4972">
                  <c:v>109.11799999999999</c:v>
                </c:pt>
                <c:pt idx="4973">
                  <c:v>109.175</c:v>
                </c:pt>
                <c:pt idx="4974">
                  <c:v>109.185</c:v>
                </c:pt>
                <c:pt idx="4975">
                  <c:v>109.185</c:v>
                </c:pt>
                <c:pt idx="4976">
                  <c:v>109.188</c:v>
                </c:pt>
                <c:pt idx="4977">
                  <c:v>109.19199999999999</c:v>
                </c:pt>
                <c:pt idx="4978">
                  <c:v>109.2</c:v>
                </c:pt>
                <c:pt idx="4979">
                  <c:v>109.211</c:v>
                </c:pt>
                <c:pt idx="4980">
                  <c:v>109.23699999999999</c:v>
                </c:pt>
                <c:pt idx="4981">
                  <c:v>109.244</c:v>
                </c:pt>
                <c:pt idx="4982">
                  <c:v>109.248</c:v>
                </c:pt>
                <c:pt idx="4983">
                  <c:v>109.256</c:v>
                </c:pt>
                <c:pt idx="4984">
                  <c:v>109.273</c:v>
                </c:pt>
                <c:pt idx="4985">
                  <c:v>109.31399999999999</c:v>
                </c:pt>
                <c:pt idx="4986">
                  <c:v>109.36499999999999</c:v>
                </c:pt>
                <c:pt idx="4987">
                  <c:v>109.39</c:v>
                </c:pt>
                <c:pt idx="4988">
                  <c:v>109.39700000000001</c:v>
                </c:pt>
                <c:pt idx="4989">
                  <c:v>109.416</c:v>
                </c:pt>
                <c:pt idx="4990">
                  <c:v>109.462</c:v>
                </c:pt>
                <c:pt idx="4991">
                  <c:v>109.538</c:v>
                </c:pt>
                <c:pt idx="4992">
                  <c:v>109.538</c:v>
                </c:pt>
                <c:pt idx="4993">
                  <c:v>109.538</c:v>
                </c:pt>
                <c:pt idx="4994">
                  <c:v>109.542</c:v>
                </c:pt>
                <c:pt idx="4995">
                  <c:v>109.54900000000001</c:v>
                </c:pt>
                <c:pt idx="4996">
                  <c:v>109.55800000000001</c:v>
                </c:pt>
                <c:pt idx="4997">
                  <c:v>109.568</c:v>
                </c:pt>
                <c:pt idx="4998">
                  <c:v>109.58</c:v>
                </c:pt>
                <c:pt idx="4999">
                  <c:v>109.593</c:v>
                </c:pt>
                <c:pt idx="5000">
                  <c:v>109.60599999999999</c:v>
                </c:pt>
                <c:pt idx="5001">
                  <c:v>109.61799999999999</c:v>
                </c:pt>
                <c:pt idx="5002">
                  <c:v>109.629</c:v>
                </c:pt>
                <c:pt idx="5003">
                  <c:v>109.64100000000001</c:v>
                </c:pt>
                <c:pt idx="5004">
                  <c:v>109.652</c:v>
                </c:pt>
                <c:pt idx="5005">
                  <c:v>109.664</c:v>
                </c:pt>
                <c:pt idx="5006">
                  <c:v>109.678</c:v>
                </c:pt>
                <c:pt idx="5007">
                  <c:v>109.696</c:v>
                </c:pt>
                <c:pt idx="5008">
                  <c:v>109.703</c:v>
                </c:pt>
                <c:pt idx="5009">
                  <c:v>109.709</c:v>
                </c:pt>
                <c:pt idx="5010">
                  <c:v>109.72</c:v>
                </c:pt>
                <c:pt idx="5011">
                  <c:v>109.733</c:v>
                </c:pt>
                <c:pt idx="5012">
                  <c:v>109.747</c:v>
                </c:pt>
                <c:pt idx="5013">
                  <c:v>109.761</c:v>
                </c:pt>
                <c:pt idx="5014">
                  <c:v>109.773</c:v>
                </c:pt>
                <c:pt idx="5015">
                  <c:v>109.785</c:v>
                </c:pt>
                <c:pt idx="5016">
                  <c:v>109.797</c:v>
                </c:pt>
                <c:pt idx="5017">
                  <c:v>109.80800000000001</c:v>
                </c:pt>
                <c:pt idx="5018">
                  <c:v>109.82</c:v>
                </c:pt>
                <c:pt idx="5019">
                  <c:v>109.842</c:v>
                </c:pt>
                <c:pt idx="5020">
                  <c:v>109.89</c:v>
                </c:pt>
                <c:pt idx="5021">
                  <c:v>109.937</c:v>
                </c:pt>
                <c:pt idx="5022">
                  <c:v>110.01300000000001</c:v>
                </c:pt>
                <c:pt idx="5023">
                  <c:v>110.01900000000001</c:v>
                </c:pt>
                <c:pt idx="5024">
                  <c:v>110.065</c:v>
                </c:pt>
                <c:pt idx="5025">
                  <c:v>110.145</c:v>
                </c:pt>
                <c:pt idx="5026">
                  <c:v>110.23399999999999</c:v>
                </c:pt>
                <c:pt idx="5027">
                  <c:v>110.30500000000001</c:v>
                </c:pt>
                <c:pt idx="5028">
                  <c:v>110.355</c:v>
                </c:pt>
                <c:pt idx="5029">
                  <c:v>110.387</c:v>
                </c:pt>
                <c:pt idx="5030">
                  <c:v>110.40600000000001</c:v>
                </c:pt>
                <c:pt idx="5031">
                  <c:v>110.441</c:v>
                </c:pt>
                <c:pt idx="5032">
                  <c:v>110.461</c:v>
                </c:pt>
                <c:pt idx="5033">
                  <c:v>110.461</c:v>
                </c:pt>
                <c:pt idx="5034">
                  <c:v>110.46299999999999</c:v>
                </c:pt>
                <c:pt idx="5035">
                  <c:v>110.46899999999999</c:v>
                </c:pt>
                <c:pt idx="5036">
                  <c:v>110.476</c:v>
                </c:pt>
                <c:pt idx="5037">
                  <c:v>110.498</c:v>
                </c:pt>
                <c:pt idx="5038">
                  <c:v>110.54900000000001</c:v>
                </c:pt>
                <c:pt idx="5039">
                  <c:v>110.624</c:v>
                </c:pt>
                <c:pt idx="5040">
                  <c:v>110.706</c:v>
                </c:pt>
                <c:pt idx="5041">
                  <c:v>110.77800000000001</c:v>
                </c:pt>
                <c:pt idx="5042">
                  <c:v>110.803</c:v>
                </c:pt>
                <c:pt idx="5043">
                  <c:v>110.803</c:v>
                </c:pt>
                <c:pt idx="5044">
                  <c:v>110.80500000000001</c:v>
                </c:pt>
                <c:pt idx="5045">
                  <c:v>110.81100000000001</c:v>
                </c:pt>
                <c:pt idx="5046">
                  <c:v>110.83199999999999</c:v>
                </c:pt>
                <c:pt idx="5047">
                  <c:v>110.849</c:v>
                </c:pt>
                <c:pt idx="5048">
                  <c:v>110.86199999999999</c:v>
                </c:pt>
                <c:pt idx="5049">
                  <c:v>110.875</c:v>
                </c:pt>
                <c:pt idx="5050">
                  <c:v>110.886</c:v>
                </c:pt>
                <c:pt idx="5051">
                  <c:v>110.898</c:v>
                </c:pt>
                <c:pt idx="5052">
                  <c:v>110.91</c:v>
                </c:pt>
                <c:pt idx="5053">
                  <c:v>110.93</c:v>
                </c:pt>
                <c:pt idx="5054">
                  <c:v>110.952</c:v>
                </c:pt>
                <c:pt idx="5055">
                  <c:v>110.961</c:v>
                </c:pt>
                <c:pt idx="5056">
                  <c:v>110.971</c:v>
                </c:pt>
                <c:pt idx="5057">
                  <c:v>110.983</c:v>
                </c:pt>
                <c:pt idx="5058">
                  <c:v>110.996</c:v>
                </c:pt>
                <c:pt idx="5059">
                  <c:v>111.00700000000001</c:v>
                </c:pt>
                <c:pt idx="5060">
                  <c:v>111.01900000000001</c:v>
                </c:pt>
                <c:pt idx="5061">
                  <c:v>111.032</c:v>
                </c:pt>
                <c:pt idx="5062">
                  <c:v>111.06100000000001</c:v>
                </c:pt>
                <c:pt idx="5063">
                  <c:v>111.125</c:v>
                </c:pt>
                <c:pt idx="5064">
                  <c:v>111.211</c:v>
                </c:pt>
                <c:pt idx="5065">
                  <c:v>111.3</c:v>
                </c:pt>
                <c:pt idx="5066">
                  <c:v>111.38</c:v>
                </c:pt>
                <c:pt idx="5067">
                  <c:v>111.452</c:v>
                </c:pt>
                <c:pt idx="5068">
                  <c:v>111.511</c:v>
                </c:pt>
                <c:pt idx="5069">
                  <c:v>111.545</c:v>
                </c:pt>
                <c:pt idx="5070">
                  <c:v>111.589</c:v>
                </c:pt>
                <c:pt idx="5071">
                  <c:v>111.657</c:v>
                </c:pt>
                <c:pt idx="5072">
                  <c:v>111.72499999999999</c:v>
                </c:pt>
                <c:pt idx="5073">
                  <c:v>111.801</c:v>
                </c:pt>
                <c:pt idx="5074">
                  <c:v>111.875</c:v>
                </c:pt>
                <c:pt idx="5075">
                  <c:v>111.899</c:v>
                </c:pt>
                <c:pt idx="5076">
                  <c:v>111.899</c:v>
                </c:pt>
                <c:pt idx="5077">
                  <c:v>111.899</c:v>
                </c:pt>
                <c:pt idx="5078">
                  <c:v>111.899</c:v>
                </c:pt>
                <c:pt idx="5079">
                  <c:v>111.905</c:v>
                </c:pt>
                <c:pt idx="5080">
                  <c:v>111.917</c:v>
                </c:pt>
                <c:pt idx="5081">
                  <c:v>111.934</c:v>
                </c:pt>
                <c:pt idx="5082">
                  <c:v>111.947</c:v>
                </c:pt>
                <c:pt idx="5083">
                  <c:v>111.958</c:v>
                </c:pt>
                <c:pt idx="5084">
                  <c:v>111.96899999999999</c:v>
                </c:pt>
                <c:pt idx="5085">
                  <c:v>111.98099999999999</c:v>
                </c:pt>
                <c:pt idx="5086">
                  <c:v>111.992</c:v>
                </c:pt>
                <c:pt idx="5087">
                  <c:v>112.023</c:v>
                </c:pt>
                <c:pt idx="5088">
                  <c:v>112.086</c:v>
                </c:pt>
                <c:pt idx="5089">
                  <c:v>112.17</c:v>
                </c:pt>
                <c:pt idx="5090">
                  <c:v>112.19799999999999</c:v>
                </c:pt>
                <c:pt idx="5091">
                  <c:v>112.19799999999999</c:v>
                </c:pt>
                <c:pt idx="5092">
                  <c:v>112.20699999999999</c:v>
                </c:pt>
                <c:pt idx="5093">
                  <c:v>112.227</c:v>
                </c:pt>
                <c:pt idx="5094">
                  <c:v>112.242</c:v>
                </c:pt>
                <c:pt idx="5095">
                  <c:v>112.255</c:v>
                </c:pt>
                <c:pt idx="5096">
                  <c:v>112.267</c:v>
                </c:pt>
                <c:pt idx="5097">
                  <c:v>112.279</c:v>
                </c:pt>
                <c:pt idx="5098">
                  <c:v>112.291</c:v>
                </c:pt>
                <c:pt idx="5099">
                  <c:v>112.30200000000001</c:v>
                </c:pt>
                <c:pt idx="5100">
                  <c:v>112.327</c:v>
                </c:pt>
                <c:pt idx="5101">
                  <c:v>112.381</c:v>
                </c:pt>
                <c:pt idx="5102">
                  <c:v>112.462</c:v>
                </c:pt>
                <c:pt idx="5103">
                  <c:v>112.55200000000001</c:v>
                </c:pt>
                <c:pt idx="5104">
                  <c:v>112.64100000000001</c:v>
                </c:pt>
                <c:pt idx="5105">
                  <c:v>112.73099999999999</c:v>
                </c:pt>
                <c:pt idx="5106">
                  <c:v>112.815</c:v>
                </c:pt>
                <c:pt idx="5107">
                  <c:v>112.815</c:v>
                </c:pt>
                <c:pt idx="5108">
                  <c:v>112.815</c:v>
                </c:pt>
                <c:pt idx="5109">
                  <c:v>112.816</c:v>
                </c:pt>
                <c:pt idx="5110">
                  <c:v>112.82</c:v>
                </c:pt>
                <c:pt idx="5111">
                  <c:v>112.828</c:v>
                </c:pt>
                <c:pt idx="5112">
                  <c:v>112.83799999999999</c:v>
                </c:pt>
                <c:pt idx="5113">
                  <c:v>112.851</c:v>
                </c:pt>
                <c:pt idx="5114">
                  <c:v>112.864</c:v>
                </c:pt>
                <c:pt idx="5115">
                  <c:v>112.876</c:v>
                </c:pt>
                <c:pt idx="5116">
                  <c:v>112.886</c:v>
                </c:pt>
                <c:pt idx="5117">
                  <c:v>112.89700000000001</c:v>
                </c:pt>
                <c:pt idx="5118">
                  <c:v>112.908</c:v>
                </c:pt>
                <c:pt idx="5119">
                  <c:v>112.91800000000001</c:v>
                </c:pt>
                <c:pt idx="5120">
                  <c:v>112.941</c:v>
                </c:pt>
                <c:pt idx="5121">
                  <c:v>113</c:v>
                </c:pt>
                <c:pt idx="5122">
                  <c:v>113.074</c:v>
                </c:pt>
                <c:pt idx="5123">
                  <c:v>113.15300000000001</c:v>
                </c:pt>
                <c:pt idx="5124">
                  <c:v>113.15900000000001</c:v>
                </c:pt>
                <c:pt idx="5125">
                  <c:v>113.15900000000001</c:v>
                </c:pt>
                <c:pt idx="5126">
                  <c:v>113.163</c:v>
                </c:pt>
                <c:pt idx="5127">
                  <c:v>113.17100000000001</c:v>
                </c:pt>
                <c:pt idx="5128">
                  <c:v>113.18</c:v>
                </c:pt>
                <c:pt idx="5129">
                  <c:v>113.191</c:v>
                </c:pt>
                <c:pt idx="5130">
                  <c:v>113.202</c:v>
                </c:pt>
                <c:pt idx="5131">
                  <c:v>113.215</c:v>
                </c:pt>
                <c:pt idx="5132">
                  <c:v>113.229</c:v>
                </c:pt>
                <c:pt idx="5133">
                  <c:v>113.242</c:v>
                </c:pt>
                <c:pt idx="5134">
                  <c:v>113.254</c:v>
                </c:pt>
                <c:pt idx="5135">
                  <c:v>113.267</c:v>
                </c:pt>
                <c:pt idx="5136">
                  <c:v>113.27800000000001</c:v>
                </c:pt>
                <c:pt idx="5137">
                  <c:v>113.29</c:v>
                </c:pt>
                <c:pt idx="5138">
                  <c:v>113.309</c:v>
                </c:pt>
                <c:pt idx="5139">
                  <c:v>113.354</c:v>
                </c:pt>
                <c:pt idx="5140">
                  <c:v>113.426</c:v>
                </c:pt>
                <c:pt idx="5141">
                  <c:v>113.449</c:v>
                </c:pt>
                <c:pt idx="5142">
                  <c:v>113.45</c:v>
                </c:pt>
                <c:pt idx="5143">
                  <c:v>113.458</c:v>
                </c:pt>
                <c:pt idx="5144">
                  <c:v>113.467</c:v>
                </c:pt>
                <c:pt idx="5145">
                  <c:v>113.48</c:v>
                </c:pt>
                <c:pt idx="5146">
                  <c:v>113.494</c:v>
                </c:pt>
                <c:pt idx="5147">
                  <c:v>113.508</c:v>
                </c:pt>
                <c:pt idx="5148">
                  <c:v>113.52</c:v>
                </c:pt>
                <c:pt idx="5149">
                  <c:v>113.532</c:v>
                </c:pt>
                <c:pt idx="5150">
                  <c:v>113.54300000000001</c:v>
                </c:pt>
                <c:pt idx="5151">
                  <c:v>113.578</c:v>
                </c:pt>
                <c:pt idx="5152">
                  <c:v>113.64400000000001</c:v>
                </c:pt>
                <c:pt idx="5153">
                  <c:v>113.72799999999999</c:v>
                </c:pt>
                <c:pt idx="5154">
                  <c:v>113.813</c:v>
                </c:pt>
                <c:pt idx="5155">
                  <c:v>113.898</c:v>
                </c:pt>
                <c:pt idx="5156">
                  <c:v>113.979</c:v>
                </c:pt>
                <c:pt idx="5157">
                  <c:v>114.05500000000001</c:v>
                </c:pt>
                <c:pt idx="5158">
                  <c:v>114.084</c:v>
                </c:pt>
                <c:pt idx="5159">
                  <c:v>114.084</c:v>
                </c:pt>
                <c:pt idx="5160">
                  <c:v>114.084</c:v>
                </c:pt>
                <c:pt idx="5161">
                  <c:v>114.09</c:v>
                </c:pt>
                <c:pt idx="5162">
                  <c:v>114.098</c:v>
                </c:pt>
                <c:pt idx="5163">
                  <c:v>114.113</c:v>
                </c:pt>
                <c:pt idx="5164">
                  <c:v>114.128</c:v>
                </c:pt>
                <c:pt idx="5165">
                  <c:v>114.14</c:v>
                </c:pt>
                <c:pt idx="5166">
                  <c:v>114.154</c:v>
                </c:pt>
                <c:pt idx="5167">
                  <c:v>114.167</c:v>
                </c:pt>
                <c:pt idx="5168">
                  <c:v>114.178</c:v>
                </c:pt>
                <c:pt idx="5169">
                  <c:v>114.19</c:v>
                </c:pt>
                <c:pt idx="5170">
                  <c:v>114.20099999999999</c:v>
                </c:pt>
                <c:pt idx="5171">
                  <c:v>114.212</c:v>
                </c:pt>
                <c:pt idx="5172">
                  <c:v>114.22199999999999</c:v>
                </c:pt>
                <c:pt idx="5173">
                  <c:v>114.25</c:v>
                </c:pt>
                <c:pt idx="5174">
                  <c:v>114.315</c:v>
                </c:pt>
                <c:pt idx="5175">
                  <c:v>114.34399999999999</c:v>
                </c:pt>
                <c:pt idx="5176">
                  <c:v>114.34399999999999</c:v>
                </c:pt>
                <c:pt idx="5177">
                  <c:v>114.349</c:v>
                </c:pt>
                <c:pt idx="5178">
                  <c:v>114.357</c:v>
                </c:pt>
                <c:pt idx="5179">
                  <c:v>114.366</c:v>
                </c:pt>
                <c:pt idx="5180">
                  <c:v>114.375</c:v>
                </c:pt>
                <c:pt idx="5181">
                  <c:v>114.38500000000001</c:v>
                </c:pt>
                <c:pt idx="5182">
                  <c:v>114.395</c:v>
                </c:pt>
                <c:pt idx="5183">
                  <c:v>114.404</c:v>
                </c:pt>
                <c:pt idx="5184">
                  <c:v>114.413</c:v>
                </c:pt>
                <c:pt idx="5185">
                  <c:v>114.42100000000001</c:v>
                </c:pt>
                <c:pt idx="5186">
                  <c:v>114.43</c:v>
                </c:pt>
                <c:pt idx="5187">
                  <c:v>114.43899999999999</c:v>
                </c:pt>
                <c:pt idx="5188">
                  <c:v>114.44799999999999</c:v>
                </c:pt>
                <c:pt idx="5189">
                  <c:v>114.45699999999999</c:v>
                </c:pt>
                <c:pt idx="5190">
                  <c:v>114.46599999999999</c:v>
                </c:pt>
                <c:pt idx="5191">
                  <c:v>114.47499999999999</c:v>
                </c:pt>
                <c:pt idx="5192">
                  <c:v>114.483</c:v>
                </c:pt>
                <c:pt idx="5193">
                  <c:v>114.492</c:v>
                </c:pt>
                <c:pt idx="5194">
                  <c:v>114.501</c:v>
                </c:pt>
                <c:pt idx="5195">
                  <c:v>114.51</c:v>
                </c:pt>
                <c:pt idx="5196">
                  <c:v>114.51900000000001</c:v>
                </c:pt>
                <c:pt idx="5197">
                  <c:v>114.527</c:v>
                </c:pt>
                <c:pt idx="5198">
                  <c:v>114.536</c:v>
                </c:pt>
                <c:pt idx="5199">
                  <c:v>114.545</c:v>
                </c:pt>
                <c:pt idx="5200">
                  <c:v>114.553</c:v>
                </c:pt>
                <c:pt idx="5201">
                  <c:v>114.562</c:v>
                </c:pt>
                <c:pt idx="5202">
                  <c:v>114.571</c:v>
                </c:pt>
                <c:pt idx="5203">
                  <c:v>114.58</c:v>
                </c:pt>
                <c:pt idx="5204">
                  <c:v>114.589</c:v>
                </c:pt>
                <c:pt idx="5205">
                  <c:v>114.598</c:v>
                </c:pt>
                <c:pt idx="5206">
                  <c:v>114.61</c:v>
                </c:pt>
                <c:pt idx="5207">
                  <c:v>114.623</c:v>
                </c:pt>
                <c:pt idx="5208">
                  <c:v>114.636</c:v>
                </c:pt>
                <c:pt idx="5209">
                  <c:v>114.64700000000001</c:v>
                </c:pt>
                <c:pt idx="5210">
                  <c:v>114.658</c:v>
                </c:pt>
                <c:pt idx="5211">
                  <c:v>114.669</c:v>
                </c:pt>
                <c:pt idx="5212">
                  <c:v>114.68</c:v>
                </c:pt>
                <c:pt idx="5213">
                  <c:v>114.691</c:v>
                </c:pt>
                <c:pt idx="5214">
                  <c:v>114.70099999999999</c:v>
                </c:pt>
                <c:pt idx="5215">
                  <c:v>114.71</c:v>
                </c:pt>
                <c:pt idx="5216">
                  <c:v>114.71899999999999</c:v>
                </c:pt>
                <c:pt idx="5217">
                  <c:v>114.729</c:v>
                </c:pt>
                <c:pt idx="5218">
                  <c:v>114.738</c:v>
                </c:pt>
                <c:pt idx="5219">
                  <c:v>114.747</c:v>
                </c:pt>
                <c:pt idx="5220">
                  <c:v>114.755</c:v>
                </c:pt>
                <c:pt idx="5221">
                  <c:v>114.764</c:v>
                </c:pt>
                <c:pt idx="5222">
                  <c:v>114.773</c:v>
                </c:pt>
                <c:pt idx="5223">
                  <c:v>114.782</c:v>
                </c:pt>
                <c:pt idx="5224">
                  <c:v>114.791</c:v>
                </c:pt>
                <c:pt idx="5225">
                  <c:v>114.8</c:v>
                </c:pt>
                <c:pt idx="5226">
                  <c:v>114.809</c:v>
                </c:pt>
                <c:pt idx="5227">
                  <c:v>114.818</c:v>
                </c:pt>
                <c:pt idx="5228">
                  <c:v>114.82599999999999</c:v>
                </c:pt>
                <c:pt idx="5229">
                  <c:v>114.83499999999999</c:v>
                </c:pt>
                <c:pt idx="5230">
                  <c:v>114.84399999999999</c:v>
                </c:pt>
                <c:pt idx="5231">
                  <c:v>114.85299999999999</c:v>
                </c:pt>
                <c:pt idx="5232">
                  <c:v>114.86199999999999</c:v>
                </c:pt>
                <c:pt idx="5233">
                  <c:v>114.871</c:v>
                </c:pt>
                <c:pt idx="5234">
                  <c:v>114.88</c:v>
                </c:pt>
                <c:pt idx="5235">
                  <c:v>114.89100000000001</c:v>
                </c:pt>
                <c:pt idx="5236">
                  <c:v>114.907</c:v>
                </c:pt>
                <c:pt idx="5237">
                  <c:v>114.91500000000001</c:v>
                </c:pt>
                <c:pt idx="5238">
                  <c:v>114.926</c:v>
                </c:pt>
                <c:pt idx="5239">
                  <c:v>114.944</c:v>
                </c:pt>
                <c:pt idx="5240">
                  <c:v>114.979</c:v>
                </c:pt>
                <c:pt idx="5241">
                  <c:v>115.03700000000001</c:v>
                </c:pt>
                <c:pt idx="5242">
                  <c:v>115.092</c:v>
                </c:pt>
                <c:pt idx="5243">
                  <c:v>115.121</c:v>
                </c:pt>
                <c:pt idx="5244">
                  <c:v>115.129</c:v>
                </c:pt>
                <c:pt idx="5245">
                  <c:v>115.13200000000001</c:v>
                </c:pt>
                <c:pt idx="5246">
                  <c:v>115.137</c:v>
                </c:pt>
                <c:pt idx="5247">
                  <c:v>115.14700000000001</c:v>
                </c:pt>
                <c:pt idx="5248">
                  <c:v>115.16</c:v>
                </c:pt>
                <c:pt idx="5249">
                  <c:v>115.176</c:v>
                </c:pt>
                <c:pt idx="5250">
                  <c:v>115.191</c:v>
                </c:pt>
                <c:pt idx="5251">
                  <c:v>115.205</c:v>
                </c:pt>
                <c:pt idx="5252">
                  <c:v>115.217</c:v>
                </c:pt>
                <c:pt idx="5253">
                  <c:v>115.22799999999999</c:v>
                </c:pt>
                <c:pt idx="5254">
                  <c:v>115.24</c:v>
                </c:pt>
                <c:pt idx="5255">
                  <c:v>115.252</c:v>
                </c:pt>
                <c:pt idx="5256">
                  <c:v>115.26300000000001</c:v>
                </c:pt>
                <c:pt idx="5257">
                  <c:v>115.27500000000001</c:v>
                </c:pt>
                <c:pt idx="5258">
                  <c:v>115.303</c:v>
                </c:pt>
                <c:pt idx="5259">
                  <c:v>115.36499999999999</c:v>
                </c:pt>
                <c:pt idx="5260">
                  <c:v>115.43600000000001</c:v>
                </c:pt>
                <c:pt idx="5261">
                  <c:v>115.444</c:v>
                </c:pt>
                <c:pt idx="5262">
                  <c:v>115.444</c:v>
                </c:pt>
                <c:pt idx="5263">
                  <c:v>115.45</c:v>
                </c:pt>
                <c:pt idx="5264">
                  <c:v>115.458</c:v>
                </c:pt>
                <c:pt idx="5265">
                  <c:v>115.46899999999999</c:v>
                </c:pt>
                <c:pt idx="5266">
                  <c:v>115.48</c:v>
                </c:pt>
                <c:pt idx="5267">
                  <c:v>115.492</c:v>
                </c:pt>
                <c:pt idx="5268">
                  <c:v>115.505</c:v>
                </c:pt>
                <c:pt idx="5269">
                  <c:v>115.51900000000001</c:v>
                </c:pt>
                <c:pt idx="5270">
                  <c:v>115.53100000000001</c:v>
                </c:pt>
                <c:pt idx="5271">
                  <c:v>115.54300000000001</c:v>
                </c:pt>
                <c:pt idx="5272">
                  <c:v>115.554</c:v>
                </c:pt>
                <c:pt idx="5273">
                  <c:v>115.565</c:v>
                </c:pt>
                <c:pt idx="5274">
                  <c:v>115.58199999999999</c:v>
                </c:pt>
                <c:pt idx="5275">
                  <c:v>115.629</c:v>
                </c:pt>
                <c:pt idx="5276">
                  <c:v>115.70699999999999</c:v>
                </c:pt>
                <c:pt idx="5277">
                  <c:v>115.797</c:v>
                </c:pt>
                <c:pt idx="5278">
                  <c:v>115.886</c:v>
                </c:pt>
                <c:pt idx="5279">
                  <c:v>115.95</c:v>
                </c:pt>
                <c:pt idx="5280">
                  <c:v>115.95699999999999</c:v>
                </c:pt>
                <c:pt idx="5281">
                  <c:v>115.96899999999999</c:v>
                </c:pt>
                <c:pt idx="5282">
                  <c:v>115.96899999999999</c:v>
                </c:pt>
                <c:pt idx="5283">
                  <c:v>115.96899999999999</c:v>
                </c:pt>
                <c:pt idx="5284">
                  <c:v>115.97199999999999</c:v>
                </c:pt>
                <c:pt idx="5285">
                  <c:v>115.985</c:v>
                </c:pt>
                <c:pt idx="5286">
                  <c:v>116.026</c:v>
                </c:pt>
                <c:pt idx="5287">
                  <c:v>116.099</c:v>
                </c:pt>
                <c:pt idx="5288">
                  <c:v>116.187</c:v>
                </c:pt>
                <c:pt idx="5289">
                  <c:v>116.276</c:v>
                </c:pt>
                <c:pt idx="5290">
                  <c:v>116.364</c:v>
                </c:pt>
                <c:pt idx="5291">
                  <c:v>116.453</c:v>
                </c:pt>
                <c:pt idx="5292">
                  <c:v>116.518</c:v>
                </c:pt>
                <c:pt idx="5293">
                  <c:v>116.524</c:v>
                </c:pt>
                <c:pt idx="5294">
                  <c:v>116.587</c:v>
                </c:pt>
                <c:pt idx="5295">
                  <c:v>116.617</c:v>
                </c:pt>
                <c:pt idx="5296">
                  <c:v>116.617</c:v>
                </c:pt>
                <c:pt idx="5297">
                  <c:v>116.617</c:v>
                </c:pt>
                <c:pt idx="5298">
                  <c:v>116.617</c:v>
                </c:pt>
                <c:pt idx="5299">
                  <c:v>116.62</c:v>
                </c:pt>
                <c:pt idx="5300">
                  <c:v>116.64700000000001</c:v>
                </c:pt>
                <c:pt idx="5301">
                  <c:v>116.714</c:v>
                </c:pt>
                <c:pt idx="5302">
                  <c:v>116.804</c:v>
                </c:pt>
                <c:pt idx="5303">
                  <c:v>116.893</c:v>
                </c:pt>
                <c:pt idx="5304">
                  <c:v>116.97</c:v>
                </c:pt>
                <c:pt idx="5305">
                  <c:v>117.00700000000001</c:v>
                </c:pt>
                <c:pt idx="5306">
                  <c:v>117.084</c:v>
                </c:pt>
                <c:pt idx="5307">
                  <c:v>117.1</c:v>
                </c:pt>
                <c:pt idx="5308">
                  <c:v>117.1</c:v>
                </c:pt>
                <c:pt idx="5309">
                  <c:v>117.102</c:v>
                </c:pt>
                <c:pt idx="5310">
                  <c:v>117.11</c:v>
                </c:pt>
                <c:pt idx="5311">
                  <c:v>117.127</c:v>
                </c:pt>
                <c:pt idx="5312">
                  <c:v>117.145</c:v>
                </c:pt>
                <c:pt idx="5313">
                  <c:v>117.157</c:v>
                </c:pt>
                <c:pt idx="5314">
                  <c:v>117.16800000000001</c:v>
                </c:pt>
                <c:pt idx="5315">
                  <c:v>117.179</c:v>
                </c:pt>
                <c:pt idx="5316">
                  <c:v>117.191</c:v>
                </c:pt>
                <c:pt idx="5317">
                  <c:v>117.208</c:v>
                </c:pt>
                <c:pt idx="5318">
                  <c:v>117.253</c:v>
                </c:pt>
                <c:pt idx="5319">
                  <c:v>117.26</c:v>
                </c:pt>
                <c:pt idx="5320">
                  <c:v>117.27200000000001</c:v>
                </c:pt>
                <c:pt idx="5321">
                  <c:v>117.282</c:v>
                </c:pt>
                <c:pt idx="5322">
                  <c:v>117.292</c:v>
                </c:pt>
                <c:pt idx="5323">
                  <c:v>117.304</c:v>
                </c:pt>
                <c:pt idx="5324">
                  <c:v>117.316</c:v>
                </c:pt>
                <c:pt idx="5325">
                  <c:v>117.328</c:v>
                </c:pt>
                <c:pt idx="5326">
                  <c:v>117.34</c:v>
                </c:pt>
                <c:pt idx="5327">
                  <c:v>117.361</c:v>
                </c:pt>
                <c:pt idx="5328">
                  <c:v>117.408</c:v>
                </c:pt>
                <c:pt idx="5329">
                  <c:v>117.499</c:v>
                </c:pt>
                <c:pt idx="5330">
                  <c:v>117.58799999999999</c:v>
                </c:pt>
                <c:pt idx="5331">
                  <c:v>117.679</c:v>
                </c:pt>
                <c:pt idx="5332">
                  <c:v>117.77</c:v>
                </c:pt>
                <c:pt idx="5333">
                  <c:v>117.798</c:v>
                </c:pt>
                <c:pt idx="5334">
                  <c:v>117.798</c:v>
                </c:pt>
                <c:pt idx="5335">
                  <c:v>117.801</c:v>
                </c:pt>
                <c:pt idx="5336">
                  <c:v>117.80800000000001</c:v>
                </c:pt>
                <c:pt idx="5337">
                  <c:v>117.816</c:v>
                </c:pt>
                <c:pt idx="5338">
                  <c:v>117.824</c:v>
                </c:pt>
                <c:pt idx="5339">
                  <c:v>117.833</c:v>
                </c:pt>
                <c:pt idx="5340">
                  <c:v>117.843</c:v>
                </c:pt>
                <c:pt idx="5341">
                  <c:v>117.854</c:v>
                </c:pt>
                <c:pt idx="5342">
                  <c:v>117.876</c:v>
                </c:pt>
                <c:pt idx="5343">
                  <c:v>117.902</c:v>
                </c:pt>
                <c:pt idx="5344">
                  <c:v>117.914</c:v>
                </c:pt>
                <c:pt idx="5345">
                  <c:v>117.92400000000001</c:v>
                </c:pt>
                <c:pt idx="5346">
                  <c:v>117.934</c:v>
                </c:pt>
                <c:pt idx="5347">
                  <c:v>117.947</c:v>
                </c:pt>
                <c:pt idx="5348">
                  <c:v>117.976</c:v>
                </c:pt>
                <c:pt idx="5349">
                  <c:v>118.048</c:v>
                </c:pt>
                <c:pt idx="5350">
                  <c:v>118.129</c:v>
                </c:pt>
                <c:pt idx="5351">
                  <c:v>118.16200000000001</c:v>
                </c:pt>
                <c:pt idx="5352">
                  <c:v>118.16200000000001</c:v>
                </c:pt>
                <c:pt idx="5353">
                  <c:v>118.169</c:v>
                </c:pt>
                <c:pt idx="5354">
                  <c:v>118.19199999999999</c:v>
                </c:pt>
                <c:pt idx="5355">
                  <c:v>118.21</c:v>
                </c:pt>
                <c:pt idx="5356">
                  <c:v>118.224</c:v>
                </c:pt>
                <c:pt idx="5357">
                  <c:v>118.23699999999999</c:v>
                </c:pt>
                <c:pt idx="5358">
                  <c:v>118.249</c:v>
                </c:pt>
                <c:pt idx="5359">
                  <c:v>118.261</c:v>
                </c:pt>
                <c:pt idx="5360">
                  <c:v>118.273</c:v>
                </c:pt>
                <c:pt idx="5361">
                  <c:v>118.292</c:v>
                </c:pt>
                <c:pt idx="5362">
                  <c:v>118.337</c:v>
                </c:pt>
                <c:pt idx="5363">
                  <c:v>118.417</c:v>
                </c:pt>
                <c:pt idx="5364">
                  <c:v>118.50700000000001</c:v>
                </c:pt>
                <c:pt idx="5365">
                  <c:v>118.59699999999999</c:v>
                </c:pt>
                <c:pt idx="5366">
                  <c:v>118.68600000000001</c:v>
                </c:pt>
                <c:pt idx="5367">
                  <c:v>118.759</c:v>
                </c:pt>
                <c:pt idx="5368">
                  <c:v>118.789</c:v>
                </c:pt>
                <c:pt idx="5369">
                  <c:v>118.792</c:v>
                </c:pt>
                <c:pt idx="5370">
                  <c:v>118.839</c:v>
                </c:pt>
                <c:pt idx="5371">
                  <c:v>118.86499999999999</c:v>
                </c:pt>
                <c:pt idx="5372">
                  <c:v>118.86499999999999</c:v>
                </c:pt>
                <c:pt idx="5373">
                  <c:v>118.86499999999999</c:v>
                </c:pt>
                <c:pt idx="5374">
                  <c:v>118.86499999999999</c:v>
                </c:pt>
                <c:pt idx="5375">
                  <c:v>118.86499999999999</c:v>
                </c:pt>
                <c:pt idx="5376">
                  <c:v>118.887</c:v>
                </c:pt>
                <c:pt idx="5377">
                  <c:v>118.95099999999999</c:v>
                </c:pt>
                <c:pt idx="5378">
                  <c:v>119.03400000000001</c:v>
                </c:pt>
                <c:pt idx="5379">
                  <c:v>119.054</c:v>
                </c:pt>
                <c:pt idx="5380">
                  <c:v>119.054</c:v>
                </c:pt>
                <c:pt idx="5381">
                  <c:v>119.054</c:v>
                </c:pt>
                <c:pt idx="5382">
                  <c:v>119.06100000000001</c:v>
                </c:pt>
                <c:pt idx="5383">
                  <c:v>119.07599999999999</c:v>
                </c:pt>
                <c:pt idx="5384">
                  <c:v>119.09399999999999</c:v>
                </c:pt>
                <c:pt idx="5385">
                  <c:v>119.10899999999999</c:v>
                </c:pt>
                <c:pt idx="5386">
                  <c:v>119.123</c:v>
                </c:pt>
                <c:pt idx="5387">
                  <c:v>119.137</c:v>
                </c:pt>
                <c:pt idx="5388">
                  <c:v>119.149</c:v>
                </c:pt>
                <c:pt idx="5389">
                  <c:v>119.16</c:v>
                </c:pt>
                <c:pt idx="5390">
                  <c:v>119.17100000000001</c:v>
                </c:pt>
                <c:pt idx="5391">
                  <c:v>119.18600000000001</c:v>
                </c:pt>
                <c:pt idx="5392">
                  <c:v>119.21</c:v>
                </c:pt>
                <c:pt idx="5393">
                  <c:v>119.217</c:v>
                </c:pt>
                <c:pt idx="5394">
                  <c:v>119.232</c:v>
                </c:pt>
                <c:pt idx="5395">
                  <c:v>119.245</c:v>
                </c:pt>
                <c:pt idx="5396">
                  <c:v>119.258</c:v>
                </c:pt>
                <c:pt idx="5397">
                  <c:v>119.271</c:v>
                </c:pt>
                <c:pt idx="5398">
                  <c:v>119.283</c:v>
                </c:pt>
                <c:pt idx="5399">
                  <c:v>119.295</c:v>
                </c:pt>
                <c:pt idx="5400">
                  <c:v>119.306</c:v>
                </c:pt>
                <c:pt idx="5401">
                  <c:v>119.318</c:v>
                </c:pt>
                <c:pt idx="5402">
                  <c:v>119.32899999999999</c:v>
                </c:pt>
                <c:pt idx="5403">
                  <c:v>119.342</c:v>
                </c:pt>
                <c:pt idx="5404">
                  <c:v>119.366</c:v>
                </c:pt>
                <c:pt idx="5405">
                  <c:v>119.39400000000001</c:v>
                </c:pt>
                <c:pt idx="5406">
                  <c:v>119.40900000000001</c:v>
                </c:pt>
                <c:pt idx="5407">
                  <c:v>119.41200000000001</c:v>
                </c:pt>
                <c:pt idx="5408">
                  <c:v>119.41800000000001</c:v>
                </c:pt>
                <c:pt idx="5409">
                  <c:v>119.43</c:v>
                </c:pt>
                <c:pt idx="5410">
                  <c:v>119.464</c:v>
                </c:pt>
                <c:pt idx="5411">
                  <c:v>119.52500000000001</c:v>
                </c:pt>
                <c:pt idx="5412">
                  <c:v>119.565</c:v>
                </c:pt>
                <c:pt idx="5413">
                  <c:v>119.571</c:v>
                </c:pt>
                <c:pt idx="5414">
                  <c:v>119.572</c:v>
                </c:pt>
                <c:pt idx="5415">
                  <c:v>119.583</c:v>
                </c:pt>
                <c:pt idx="5416">
                  <c:v>119.61499999999999</c:v>
                </c:pt>
                <c:pt idx="5417">
                  <c:v>119.65900000000001</c:v>
                </c:pt>
                <c:pt idx="5418">
                  <c:v>119.67100000000001</c:v>
                </c:pt>
                <c:pt idx="5419">
                  <c:v>119.682</c:v>
                </c:pt>
                <c:pt idx="5420">
                  <c:v>119.68300000000001</c:v>
                </c:pt>
                <c:pt idx="5421">
                  <c:v>119.697</c:v>
                </c:pt>
                <c:pt idx="5422">
                  <c:v>119.72499999999999</c:v>
                </c:pt>
                <c:pt idx="5423">
                  <c:v>119.77800000000001</c:v>
                </c:pt>
                <c:pt idx="5424">
                  <c:v>119.82899999999999</c:v>
                </c:pt>
                <c:pt idx="5425">
                  <c:v>119.848</c:v>
                </c:pt>
                <c:pt idx="5426">
                  <c:v>119.854</c:v>
                </c:pt>
                <c:pt idx="5427">
                  <c:v>119.86199999999999</c:v>
                </c:pt>
                <c:pt idx="5428">
                  <c:v>119.88</c:v>
                </c:pt>
                <c:pt idx="5429">
                  <c:v>119.923</c:v>
                </c:pt>
                <c:pt idx="5430">
                  <c:v>119.952</c:v>
                </c:pt>
                <c:pt idx="5431">
                  <c:v>119.983</c:v>
                </c:pt>
                <c:pt idx="5432">
                  <c:v>119.992</c:v>
                </c:pt>
                <c:pt idx="5433">
                  <c:v>119.994</c:v>
                </c:pt>
                <c:pt idx="5434">
                  <c:v>119.994</c:v>
                </c:pt>
                <c:pt idx="5435">
                  <c:v>119.995</c:v>
                </c:pt>
                <c:pt idx="5436">
                  <c:v>119.997</c:v>
                </c:pt>
                <c:pt idx="5437">
                  <c:v>120</c:v>
                </c:pt>
                <c:pt idx="5438">
                  <c:v>120.006</c:v>
                </c:pt>
                <c:pt idx="5439">
                  <c:v>120.011</c:v>
                </c:pt>
                <c:pt idx="5440">
                  <c:v>120.01900000000001</c:v>
                </c:pt>
                <c:pt idx="5441">
                  <c:v>120.02800000000001</c:v>
                </c:pt>
                <c:pt idx="5442">
                  <c:v>120.03700000000001</c:v>
                </c:pt>
                <c:pt idx="5443">
                  <c:v>120.045</c:v>
                </c:pt>
                <c:pt idx="5444">
                  <c:v>120.054</c:v>
                </c:pt>
                <c:pt idx="5445">
                  <c:v>120.06399999999999</c:v>
                </c:pt>
                <c:pt idx="5446">
                  <c:v>120.074</c:v>
                </c:pt>
                <c:pt idx="5447">
                  <c:v>120.086</c:v>
                </c:pt>
                <c:pt idx="5448">
                  <c:v>120.099</c:v>
                </c:pt>
                <c:pt idx="5449">
                  <c:v>120.111</c:v>
                </c:pt>
                <c:pt idx="5450">
                  <c:v>120.122</c:v>
                </c:pt>
                <c:pt idx="5451">
                  <c:v>120.134</c:v>
                </c:pt>
                <c:pt idx="5452">
                  <c:v>120.145</c:v>
                </c:pt>
                <c:pt idx="5453">
                  <c:v>120.15600000000001</c:v>
                </c:pt>
                <c:pt idx="5454">
                  <c:v>120.166</c:v>
                </c:pt>
                <c:pt idx="5455">
                  <c:v>120.178</c:v>
                </c:pt>
                <c:pt idx="5456">
                  <c:v>120.196</c:v>
                </c:pt>
                <c:pt idx="5457">
                  <c:v>120.21899999999999</c:v>
                </c:pt>
                <c:pt idx="5458">
                  <c:v>120.236</c:v>
                </c:pt>
                <c:pt idx="5459">
                  <c:v>120.25</c:v>
                </c:pt>
                <c:pt idx="5460">
                  <c:v>120.274</c:v>
                </c:pt>
                <c:pt idx="5461">
                  <c:v>120.291</c:v>
                </c:pt>
                <c:pt idx="5462">
                  <c:v>120.30500000000001</c:v>
                </c:pt>
                <c:pt idx="5463">
                  <c:v>120.315</c:v>
                </c:pt>
                <c:pt idx="5464">
                  <c:v>120.327</c:v>
                </c:pt>
                <c:pt idx="5465">
                  <c:v>120.33799999999999</c:v>
                </c:pt>
                <c:pt idx="5466">
                  <c:v>120.349</c:v>
                </c:pt>
                <c:pt idx="5467">
                  <c:v>120.363</c:v>
                </c:pt>
                <c:pt idx="5468">
                  <c:v>120.396</c:v>
                </c:pt>
                <c:pt idx="5469">
                  <c:v>120.462</c:v>
                </c:pt>
                <c:pt idx="5470">
                  <c:v>120.52500000000001</c:v>
                </c:pt>
                <c:pt idx="5471">
                  <c:v>120.541</c:v>
                </c:pt>
                <c:pt idx="5472">
                  <c:v>120.542</c:v>
                </c:pt>
                <c:pt idx="5473">
                  <c:v>120.55200000000001</c:v>
                </c:pt>
                <c:pt idx="5474">
                  <c:v>120.562</c:v>
                </c:pt>
                <c:pt idx="5475">
                  <c:v>120.574</c:v>
                </c:pt>
                <c:pt idx="5476">
                  <c:v>120.586</c:v>
                </c:pt>
                <c:pt idx="5477">
                  <c:v>120.599</c:v>
                </c:pt>
                <c:pt idx="5478">
                  <c:v>120.611</c:v>
                </c:pt>
                <c:pt idx="5479">
                  <c:v>120.623</c:v>
                </c:pt>
                <c:pt idx="5480">
                  <c:v>120.63200000000001</c:v>
                </c:pt>
                <c:pt idx="5481">
                  <c:v>120.649</c:v>
                </c:pt>
                <c:pt idx="5482">
                  <c:v>120.696</c:v>
                </c:pt>
                <c:pt idx="5483">
                  <c:v>120.77800000000001</c:v>
                </c:pt>
                <c:pt idx="5484">
                  <c:v>120.851</c:v>
                </c:pt>
                <c:pt idx="5485">
                  <c:v>120.872</c:v>
                </c:pt>
                <c:pt idx="5486">
                  <c:v>120.873</c:v>
                </c:pt>
                <c:pt idx="5487">
                  <c:v>120.879</c:v>
                </c:pt>
                <c:pt idx="5488">
                  <c:v>120.889</c:v>
                </c:pt>
                <c:pt idx="5489">
                  <c:v>120.90300000000001</c:v>
                </c:pt>
                <c:pt idx="5490">
                  <c:v>120.91800000000001</c:v>
                </c:pt>
                <c:pt idx="5491">
                  <c:v>120.932</c:v>
                </c:pt>
                <c:pt idx="5492">
                  <c:v>120.94499999999999</c:v>
                </c:pt>
                <c:pt idx="5493">
                  <c:v>120.956</c:v>
                </c:pt>
                <c:pt idx="5494">
                  <c:v>120.967</c:v>
                </c:pt>
                <c:pt idx="5495">
                  <c:v>120.97799999999999</c:v>
                </c:pt>
                <c:pt idx="5496">
                  <c:v>120.989</c:v>
                </c:pt>
                <c:pt idx="5497">
                  <c:v>121.009</c:v>
                </c:pt>
                <c:pt idx="5498">
                  <c:v>121.068</c:v>
                </c:pt>
                <c:pt idx="5499">
                  <c:v>121.15300000000001</c:v>
                </c:pt>
                <c:pt idx="5500">
                  <c:v>121.15900000000001</c:v>
                </c:pt>
                <c:pt idx="5501">
                  <c:v>121.163</c:v>
                </c:pt>
                <c:pt idx="5502">
                  <c:v>121.176</c:v>
                </c:pt>
                <c:pt idx="5503">
                  <c:v>121.202</c:v>
                </c:pt>
                <c:pt idx="5504">
                  <c:v>121.223</c:v>
                </c:pt>
                <c:pt idx="5505">
                  <c:v>121.236</c:v>
                </c:pt>
                <c:pt idx="5506">
                  <c:v>121.248</c:v>
                </c:pt>
                <c:pt idx="5507">
                  <c:v>121.26</c:v>
                </c:pt>
                <c:pt idx="5508">
                  <c:v>121.271</c:v>
                </c:pt>
                <c:pt idx="5509">
                  <c:v>121.286</c:v>
                </c:pt>
                <c:pt idx="5510">
                  <c:v>121.324</c:v>
                </c:pt>
                <c:pt idx="5511">
                  <c:v>121.39</c:v>
                </c:pt>
                <c:pt idx="5512">
                  <c:v>121.42</c:v>
                </c:pt>
                <c:pt idx="5513">
                  <c:v>121.42</c:v>
                </c:pt>
                <c:pt idx="5514">
                  <c:v>121.42700000000001</c:v>
                </c:pt>
                <c:pt idx="5515">
                  <c:v>121.437</c:v>
                </c:pt>
                <c:pt idx="5516">
                  <c:v>121.452</c:v>
                </c:pt>
                <c:pt idx="5517">
                  <c:v>121.473</c:v>
                </c:pt>
                <c:pt idx="5518">
                  <c:v>121.496</c:v>
                </c:pt>
                <c:pt idx="5519">
                  <c:v>121.512</c:v>
                </c:pt>
                <c:pt idx="5520">
                  <c:v>121.524</c:v>
                </c:pt>
                <c:pt idx="5521">
                  <c:v>121.535</c:v>
                </c:pt>
                <c:pt idx="5522">
                  <c:v>121.54600000000001</c:v>
                </c:pt>
                <c:pt idx="5523">
                  <c:v>121.557</c:v>
                </c:pt>
                <c:pt idx="5524">
                  <c:v>121.568</c:v>
                </c:pt>
                <c:pt idx="5525">
                  <c:v>121.596</c:v>
                </c:pt>
                <c:pt idx="5526">
                  <c:v>121.658</c:v>
                </c:pt>
                <c:pt idx="5527">
                  <c:v>121.746</c:v>
                </c:pt>
                <c:pt idx="5528">
                  <c:v>121.836</c:v>
                </c:pt>
                <c:pt idx="5529">
                  <c:v>121.926</c:v>
                </c:pt>
                <c:pt idx="5530">
                  <c:v>121.956</c:v>
                </c:pt>
                <c:pt idx="5531">
                  <c:v>121.956</c:v>
                </c:pt>
                <c:pt idx="5532">
                  <c:v>121.956</c:v>
                </c:pt>
                <c:pt idx="5533">
                  <c:v>121.96</c:v>
                </c:pt>
                <c:pt idx="5534">
                  <c:v>121.967</c:v>
                </c:pt>
                <c:pt idx="5535">
                  <c:v>121.976</c:v>
                </c:pt>
                <c:pt idx="5536">
                  <c:v>121.989</c:v>
                </c:pt>
                <c:pt idx="5537">
                  <c:v>122.002</c:v>
                </c:pt>
                <c:pt idx="5538">
                  <c:v>122.015</c:v>
                </c:pt>
                <c:pt idx="5539">
                  <c:v>122.027</c:v>
                </c:pt>
                <c:pt idx="5540">
                  <c:v>122.039</c:v>
                </c:pt>
                <c:pt idx="5541">
                  <c:v>122.051</c:v>
                </c:pt>
                <c:pt idx="5542">
                  <c:v>122.063</c:v>
                </c:pt>
                <c:pt idx="5543">
                  <c:v>122.08199999999999</c:v>
                </c:pt>
                <c:pt idx="5544">
                  <c:v>122.131</c:v>
                </c:pt>
                <c:pt idx="5545">
                  <c:v>122.197</c:v>
                </c:pt>
                <c:pt idx="5546">
                  <c:v>122.197</c:v>
                </c:pt>
                <c:pt idx="5547">
                  <c:v>122.211</c:v>
                </c:pt>
                <c:pt idx="5548">
                  <c:v>122.227</c:v>
                </c:pt>
                <c:pt idx="5549">
                  <c:v>122.24</c:v>
                </c:pt>
                <c:pt idx="5550">
                  <c:v>122.253</c:v>
                </c:pt>
                <c:pt idx="5551">
                  <c:v>122.265</c:v>
                </c:pt>
                <c:pt idx="5552">
                  <c:v>122.277</c:v>
                </c:pt>
                <c:pt idx="5553">
                  <c:v>122.288</c:v>
                </c:pt>
                <c:pt idx="5554">
                  <c:v>122.301</c:v>
                </c:pt>
                <c:pt idx="5555">
                  <c:v>122.327</c:v>
                </c:pt>
                <c:pt idx="5556">
                  <c:v>122.402</c:v>
                </c:pt>
                <c:pt idx="5557">
                  <c:v>122.491</c:v>
                </c:pt>
                <c:pt idx="5558">
                  <c:v>122.499</c:v>
                </c:pt>
                <c:pt idx="5559">
                  <c:v>122.499</c:v>
                </c:pt>
                <c:pt idx="5560">
                  <c:v>122.51</c:v>
                </c:pt>
                <c:pt idx="5561">
                  <c:v>122.572</c:v>
                </c:pt>
                <c:pt idx="5562">
                  <c:v>122.661</c:v>
                </c:pt>
                <c:pt idx="5563">
                  <c:v>122.752</c:v>
                </c:pt>
                <c:pt idx="5564">
                  <c:v>122.837</c:v>
                </c:pt>
                <c:pt idx="5565">
                  <c:v>122.925</c:v>
                </c:pt>
                <c:pt idx="5566">
                  <c:v>123</c:v>
                </c:pt>
                <c:pt idx="5567">
                  <c:v>123.006</c:v>
                </c:pt>
                <c:pt idx="5568">
                  <c:v>123.006</c:v>
                </c:pt>
                <c:pt idx="5569">
                  <c:v>123.006</c:v>
                </c:pt>
                <c:pt idx="5570">
                  <c:v>123.009</c:v>
                </c:pt>
                <c:pt idx="5571">
                  <c:v>123.021</c:v>
                </c:pt>
                <c:pt idx="5572">
                  <c:v>123.038</c:v>
                </c:pt>
                <c:pt idx="5573">
                  <c:v>123.053</c:v>
                </c:pt>
                <c:pt idx="5574">
                  <c:v>123.06699999999999</c:v>
                </c:pt>
                <c:pt idx="5575">
                  <c:v>123.08</c:v>
                </c:pt>
                <c:pt idx="5576">
                  <c:v>123.09099999999999</c:v>
                </c:pt>
                <c:pt idx="5577">
                  <c:v>123.10299999999999</c:v>
                </c:pt>
                <c:pt idx="5578">
                  <c:v>123.117</c:v>
                </c:pt>
                <c:pt idx="5579">
                  <c:v>123.155</c:v>
                </c:pt>
                <c:pt idx="5580">
                  <c:v>123.22499999999999</c:v>
                </c:pt>
                <c:pt idx="5581">
                  <c:v>123.312</c:v>
                </c:pt>
                <c:pt idx="5582">
                  <c:v>123.4</c:v>
                </c:pt>
                <c:pt idx="5583">
                  <c:v>123.441</c:v>
                </c:pt>
                <c:pt idx="5584">
                  <c:v>123.441</c:v>
                </c:pt>
                <c:pt idx="5585">
                  <c:v>123.44499999999999</c:v>
                </c:pt>
                <c:pt idx="5586">
                  <c:v>123.459</c:v>
                </c:pt>
                <c:pt idx="5587">
                  <c:v>123.488</c:v>
                </c:pt>
                <c:pt idx="5588">
                  <c:v>123.504</c:v>
                </c:pt>
                <c:pt idx="5589">
                  <c:v>123.517</c:v>
                </c:pt>
                <c:pt idx="5590">
                  <c:v>123.529</c:v>
                </c:pt>
                <c:pt idx="5591">
                  <c:v>123.541</c:v>
                </c:pt>
                <c:pt idx="5592">
                  <c:v>123.551</c:v>
                </c:pt>
                <c:pt idx="5593">
                  <c:v>123.568</c:v>
                </c:pt>
                <c:pt idx="5594">
                  <c:v>123.60599999999999</c:v>
                </c:pt>
                <c:pt idx="5595">
                  <c:v>123.68</c:v>
                </c:pt>
                <c:pt idx="5596">
                  <c:v>123.76900000000001</c:v>
                </c:pt>
                <c:pt idx="5597">
                  <c:v>123.858</c:v>
                </c:pt>
                <c:pt idx="5598">
                  <c:v>123.937</c:v>
                </c:pt>
                <c:pt idx="5599">
                  <c:v>123.99299999999999</c:v>
                </c:pt>
                <c:pt idx="5600">
                  <c:v>124.02500000000001</c:v>
                </c:pt>
                <c:pt idx="5601">
                  <c:v>124.047</c:v>
                </c:pt>
                <c:pt idx="5602">
                  <c:v>124.047</c:v>
                </c:pt>
                <c:pt idx="5603">
                  <c:v>124.047</c:v>
                </c:pt>
                <c:pt idx="5604">
                  <c:v>124.053</c:v>
                </c:pt>
                <c:pt idx="5605">
                  <c:v>124.059</c:v>
                </c:pt>
                <c:pt idx="5606">
                  <c:v>124.06699999999999</c:v>
                </c:pt>
                <c:pt idx="5607">
                  <c:v>124.078</c:v>
                </c:pt>
                <c:pt idx="5608">
                  <c:v>124.092</c:v>
                </c:pt>
                <c:pt idx="5609">
                  <c:v>124.105</c:v>
                </c:pt>
                <c:pt idx="5610">
                  <c:v>124.11799999999999</c:v>
                </c:pt>
                <c:pt idx="5611">
                  <c:v>124.131</c:v>
                </c:pt>
                <c:pt idx="5612">
                  <c:v>124.142</c:v>
                </c:pt>
                <c:pt idx="5613">
                  <c:v>124.152</c:v>
                </c:pt>
                <c:pt idx="5614">
                  <c:v>124.16200000000001</c:v>
                </c:pt>
                <c:pt idx="5615">
                  <c:v>124.18600000000001</c:v>
                </c:pt>
                <c:pt idx="5616">
                  <c:v>124.24299999999999</c:v>
                </c:pt>
                <c:pt idx="5617">
                  <c:v>124.30200000000001</c:v>
                </c:pt>
                <c:pt idx="5618">
                  <c:v>124.32899999999999</c:v>
                </c:pt>
                <c:pt idx="5619">
                  <c:v>124.34399999999999</c:v>
                </c:pt>
                <c:pt idx="5620">
                  <c:v>124.35299999999999</c:v>
                </c:pt>
                <c:pt idx="5621">
                  <c:v>124.361</c:v>
                </c:pt>
                <c:pt idx="5622">
                  <c:v>124.374</c:v>
                </c:pt>
                <c:pt idx="5623">
                  <c:v>124.387</c:v>
                </c:pt>
                <c:pt idx="5624">
                  <c:v>124.401</c:v>
                </c:pt>
                <c:pt idx="5625">
                  <c:v>124.413</c:v>
                </c:pt>
                <c:pt idx="5626">
                  <c:v>124.423</c:v>
                </c:pt>
                <c:pt idx="5627">
                  <c:v>124.434</c:v>
                </c:pt>
                <c:pt idx="5628">
                  <c:v>124.44499999999999</c:v>
                </c:pt>
                <c:pt idx="5629">
                  <c:v>124.48</c:v>
                </c:pt>
                <c:pt idx="5630">
                  <c:v>124.502</c:v>
                </c:pt>
                <c:pt idx="5631">
                  <c:v>124.508</c:v>
                </c:pt>
                <c:pt idx="5632">
                  <c:v>124.517</c:v>
                </c:pt>
                <c:pt idx="5633">
                  <c:v>124.529</c:v>
                </c:pt>
                <c:pt idx="5634">
                  <c:v>124.542</c:v>
                </c:pt>
                <c:pt idx="5635">
                  <c:v>124.554</c:v>
                </c:pt>
                <c:pt idx="5636">
                  <c:v>124.565</c:v>
                </c:pt>
                <c:pt idx="5637">
                  <c:v>124.577</c:v>
                </c:pt>
                <c:pt idx="5638">
                  <c:v>124.599</c:v>
                </c:pt>
                <c:pt idx="5639">
                  <c:v>124.65600000000001</c:v>
                </c:pt>
                <c:pt idx="5640">
                  <c:v>124.744</c:v>
                </c:pt>
                <c:pt idx="5641">
                  <c:v>124.833</c:v>
                </c:pt>
                <c:pt idx="5642">
                  <c:v>124.923</c:v>
                </c:pt>
                <c:pt idx="5643">
                  <c:v>125.014</c:v>
                </c:pt>
                <c:pt idx="5644">
                  <c:v>125.1</c:v>
                </c:pt>
                <c:pt idx="5645">
                  <c:v>125.14</c:v>
                </c:pt>
                <c:pt idx="5646">
                  <c:v>125.14</c:v>
                </c:pt>
                <c:pt idx="5647">
                  <c:v>125.149</c:v>
                </c:pt>
                <c:pt idx="5648">
                  <c:v>125.2</c:v>
                </c:pt>
                <c:pt idx="5649">
                  <c:v>125.23699999999999</c:v>
                </c:pt>
                <c:pt idx="5650">
                  <c:v>125.258</c:v>
                </c:pt>
                <c:pt idx="5651">
                  <c:v>125.274</c:v>
                </c:pt>
                <c:pt idx="5652">
                  <c:v>125.274</c:v>
                </c:pt>
                <c:pt idx="5653">
                  <c:v>125.276</c:v>
                </c:pt>
                <c:pt idx="5654">
                  <c:v>125.279</c:v>
                </c:pt>
                <c:pt idx="5655">
                  <c:v>125.28400000000001</c:v>
                </c:pt>
                <c:pt idx="5656">
                  <c:v>125.298</c:v>
                </c:pt>
                <c:pt idx="5657">
                  <c:v>125.31399999999999</c:v>
                </c:pt>
                <c:pt idx="5658">
                  <c:v>125.328</c:v>
                </c:pt>
                <c:pt idx="5659">
                  <c:v>125.34099999999999</c:v>
                </c:pt>
                <c:pt idx="5660">
                  <c:v>125.35299999999999</c:v>
                </c:pt>
                <c:pt idx="5661">
                  <c:v>125.366</c:v>
                </c:pt>
                <c:pt idx="5662">
                  <c:v>125.378</c:v>
                </c:pt>
                <c:pt idx="5663">
                  <c:v>125.389</c:v>
                </c:pt>
                <c:pt idx="5664">
                  <c:v>125.4</c:v>
                </c:pt>
                <c:pt idx="5665">
                  <c:v>125.414</c:v>
                </c:pt>
                <c:pt idx="5666">
                  <c:v>125.428</c:v>
                </c:pt>
                <c:pt idx="5667">
                  <c:v>125.43899999999999</c:v>
                </c:pt>
                <c:pt idx="5668">
                  <c:v>125.456</c:v>
                </c:pt>
                <c:pt idx="5669">
                  <c:v>125.495</c:v>
                </c:pt>
                <c:pt idx="5670">
                  <c:v>125.495</c:v>
                </c:pt>
                <c:pt idx="5671">
                  <c:v>125.496</c:v>
                </c:pt>
                <c:pt idx="5672">
                  <c:v>125.51300000000001</c:v>
                </c:pt>
                <c:pt idx="5673">
                  <c:v>125.548</c:v>
                </c:pt>
                <c:pt idx="5674">
                  <c:v>125.596</c:v>
                </c:pt>
                <c:pt idx="5675">
                  <c:v>125.651</c:v>
                </c:pt>
                <c:pt idx="5676">
                  <c:v>125.715</c:v>
                </c:pt>
                <c:pt idx="5677">
                  <c:v>125.78400000000001</c:v>
                </c:pt>
                <c:pt idx="5678">
                  <c:v>125.83799999999999</c:v>
                </c:pt>
                <c:pt idx="5679">
                  <c:v>125.83799999999999</c:v>
                </c:pt>
                <c:pt idx="5680">
                  <c:v>125.83799999999999</c:v>
                </c:pt>
                <c:pt idx="5681">
                  <c:v>125.84099999999999</c:v>
                </c:pt>
                <c:pt idx="5682">
                  <c:v>125.851</c:v>
                </c:pt>
                <c:pt idx="5683">
                  <c:v>125.86799999999999</c:v>
                </c:pt>
                <c:pt idx="5684">
                  <c:v>125.89100000000001</c:v>
                </c:pt>
                <c:pt idx="5685">
                  <c:v>125.91800000000001</c:v>
                </c:pt>
                <c:pt idx="5686">
                  <c:v>125.94199999999999</c:v>
                </c:pt>
                <c:pt idx="5687">
                  <c:v>125.962</c:v>
                </c:pt>
                <c:pt idx="5688">
                  <c:v>125.98</c:v>
                </c:pt>
                <c:pt idx="5689">
                  <c:v>125.99</c:v>
                </c:pt>
                <c:pt idx="5690">
                  <c:v>125.995</c:v>
                </c:pt>
                <c:pt idx="5691">
                  <c:v>126.00700000000001</c:v>
                </c:pt>
                <c:pt idx="5692">
                  <c:v>126.04</c:v>
                </c:pt>
                <c:pt idx="5693">
                  <c:v>126.06</c:v>
                </c:pt>
                <c:pt idx="5694">
                  <c:v>126.07299999999999</c:v>
                </c:pt>
                <c:pt idx="5695">
                  <c:v>126.084</c:v>
                </c:pt>
                <c:pt idx="5696">
                  <c:v>126.092</c:v>
                </c:pt>
                <c:pt idx="5697">
                  <c:v>126.099</c:v>
                </c:pt>
                <c:pt idx="5698">
                  <c:v>126.108</c:v>
                </c:pt>
                <c:pt idx="5699">
                  <c:v>126.10899999999999</c:v>
                </c:pt>
                <c:pt idx="5700">
                  <c:v>126.10899999999999</c:v>
                </c:pt>
                <c:pt idx="5701">
                  <c:v>126.113</c:v>
                </c:pt>
                <c:pt idx="5702">
                  <c:v>126.125</c:v>
                </c:pt>
                <c:pt idx="5703">
                  <c:v>126.136</c:v>
                </c:pt>
                <c:pt idx="5704">
                  <c:v>126.14100000000001</c:v>
                </c:pt>
                <c:pt idx="5705">
                  <c:v>126.14100000000001</c:v>
                </c:pt>
                <c:pt idx="5706">
                  <c:v>126.14100000000001</c:v>
                </c:pt>
                <c:pt idx="5707">
                  <c:v>126.14100000000001</c:v>
                </c:pt>
                <c:pt idx="5708">
                  <c:v>126.14100000000001</c:v>
                </c:pt>
                <c:pt idx="5709">
                  <c:v>126.14100000000001</c:v>
                </c:pt>
                <c:pt idx="5710">
                  <c:v>126.143</c:v>
                </c:pt>
                <c:pt idx="5711">
                  <c:v>126.152</c:v>
                </c:pt>
                <c:pt idx="5712">
                  <c:v>126.16</c:v>
                </c:pt>
                <c:pt idx="5713">
                  <c:v>126.169</c:v>
                </c:pt>
                <c:pt idx="5714">
                  <c:v>126.178</c:v>
                </c:pt>
                <c:pt idx="5715">
                  <c:v>126.18600000000001</c:v>
                </c:pt>
                <c:pt idx="5716">
                  <c:v>126.194</c:v>
                </c:pt>
                <c:pt idx="5717">
                  <c:v>126.203</c:v>
                </c:pt>
                <c:pt idx="5718">
                  <c:v>126.212</c:v>
                </c:pt>
                <c:pt idx="5719">
                  <c:v>126.221</c:v>
                </c:pt>
                <c:pt idx="5720">
                  <c:v>126.232</c:v>
                </c:pt>
                <c:pt idx="5721">
                  <c:v>126.245</c:v>
                </c:pt>
                <c:pt idx="5722">
                  <c:v>126.258</c:v>
                </c:pt>
                <c:pt idx="5723">
                  <c:v>126.271</c:v>
                </c:pt>
                <c:pt idx="5724">
                  <c:v>126.283</c:v>
                </c:pt>
                <c:pt idx="5725">
                  <c:v>126.295</c:v>
                </c:pt>
                <c:pt idx="5726">
                  <c:v>126.306</c:v>
                </c:pt>
                <c:pt idx="5727">
                  <c:v>126.319</c:v>
                </c:pt>
                <c:pt idx="5728">
                  <c:v>126.348</c:v>
                </c:pt>
                <c:pt idx="5729">
                  <c:v>126.408</c:v>
                </c:pt>
                <c:pt idx="5730">
                  <c:v>126.492</c:v>
                </c:pt>
                <c:pt idx="5731">
                  <c:v>126.566</c:v>
                </c:pt>
                <c:pt idx="5732">
                  <c:v>126.63200000000001</c:v>
                </c:pt>
                <c:pt idx="5733">
                  <c:v>126.67400000000001</c:v>
                </c:pt>
                <c:pt idx="5734">
                  <c:v>126.67400000000001</c:v>
                </c:pt>
                <c:pt idx="5735">
                  <c:v>126.67400000000001</c:v>
                </c:pt>
                <c:pt idx="5736">
                  <c:v>126.697</c:v>
                </c:pt>
                <c:pt idx="5737">
                  <c:v>126.735</c:v>
                </c:pt>
                <c:pt idx="5738">
                  <c:v>126.80200000000001</c:v>
                </c:pt>
                <c:pt idx="5739">
                  <c:v>126.877</c:v>
                </c:pt>
                <c:pt idx="5740">
                  <c:v>126.95399999999999</c:v>
                </c:pt>
                <c:pt idx="5741">
                  <c:v>127.029</c:v>
                </c:pt>
                <c:pt idx="5742">
                  <c:v>127.086</c:v>
                </c:pt>
                <c:pt idx="5743">
                  <c:v>127.096</c:v>
                </c:pt>
                <c:pt idx="5744">
                  <c:v>127.096</c:v>
                </c:pt>
                <c:pt idx="5745">
                  <c:v>127.09699999999999</c:v>
                </c:pt>
                <c:pt idx="5746">
                  <c:v>127.1</c:v>
                </c:pt>
                <c:pt idx="5747">
                  <c:v>127.10599999999999</c:v>
                </c:pt>
                <c:pt idx="5748">
                  <c:v>127.12</c:v>
                </c:pt>
                <c:pt idx="5749">
                  <c:v>127.13800000000001</c:v>
                </c:pt>
                <c:pt idx="5750">
                  <c:v>127.152</c:v>
                </c:pt>
                <c:pt idx="5751">
                  <c:v>127.164</c:v>
                </c:pt>
                <c:pt idx="5752">
                  <c:v>127.175</c:v>
                </c:pt>
                <c:pt idx="5753">
                  <c:v>127.187</c:v>
                </c:pt>
                <c:pt idx="5754">
                  <c:v>127.199</c:v>
                </c:pt>
                <c:pt idx="5755">
                  <c:v>127.217</c:v>
                </c:pt>
                <c:pt idx="5756">
                  <c:v>127.27</c:v>
                </c:pt>
                <c:pt idx="5757">
                  <c:v>127.352</c:v>
                </c:pt>
                <c:pt idx="5758">
                  <c:v>127.44199999999999</c:v>
                </c:pt>
                <c:pt idx="5759">
                  <c:v>127.532</c:v>
                </c:pt>
                <c:pt idx="5760">
                  <c:v>127.62</c:v>
                </c:pt>
                <c:pt idx="5761">
                  <c:v>127.66500000000001</c:v>
                </c:pt>
                <c:pt idx="5762">
                  <c:v>127.68600000000001</c:v>
                </c:pt>
                <c:pt idx="5763">
                  <c:v>127.72199999999999</c:v>
                </c:pt>
                <c:pt idx="5764">
                  <c:v>127.74299999999999</c:v>
                </c:pt>
                <c:pt idx="5765">
                  <c:v>127.74299999999999</c:v>
                </c:pt>
                <c:pt idx="5766">
                  <c:v>127.753</c:v>
                </c:pt>
                <c:pt idx="5767">
                  <c:v>127.81</c:v>
                </c:pt>
                <c:pt idx="5768">
                  <c:v>127.877</c:v>
                </c:pt>
                <c:pt idx="5769">
                  <c:v>127.93</c:v>
                </c:pt>
                <c:pt idx="5770">
                  <c:v>127.96599999999999</c:v>
                </c:pt>
                <c:pt idx="5771">
                  <c:v>127.96599999999999</c:v>
                </c:pt>
                <c:pt idx="5772">
                  <c:v>127.96599999999999</c:v>
                </c:pt>
                <c:pt idx="5773">
                  <c:v>127.97199999999999</c:v>
                </c:pt>
                <c:pt idx="5774">
                  <c:v>127.983</c:v>
                </c:pt>
                <c:pt idx="5775">
                  <c:v>127.997</c:v>
                </c:pt>
                <c:pt idx="5776">
                  <c:v>128.011</c:v>
                </c:pt>
                <c:pt idx="5777">
                  <c:v>128.02500000000001</c:v>
                </c:pt>
                <c:pt idx="5778">
                  <c:v>128.03700000000001</c:v>
                </c:pt>
                <c:pt idx="5779">
                  <c:v>128.04900000000001</c:v>
                </c:pt>
                <c:pt idx="5780">
                  <c:v>128.06</c:v>
                </c:pt>
                <c:pt idx="5781">
                  <c:v>128.071</c:v>
                </c:pt>
                <c:pt idx="5782">
                  <c:v>128.08600000000001</c:v>
                </c:pt>
                <c:pt idx="5783">
                  <c:v>128.11799999999999</c:v>
                </c:pt>
                <c:pt idx="5784">
                  <c:v>128.179</c:v>
                </c:pt>
                <c:pt idx="5785">
                  <c:v>128.22</c:v>
                </c:pt>
                <c:pt idx="5786">
                  <c:v>128.22</c:v>
                </c:pt>
                <c:pt idx="5787">
                  <c:v>128.24199999999999</c:v>
                </c:pt>
                <c:pt idx="5788">
                  <c:v>128.26300000000001</c:v>
                </c:pt>
                <c:pt idx="5789">
                  <c:v>128.27799999999999</c:v>
                </c:pt>
                <c:pt idx="5790">
                  <c:v>128.291</c:v>
                </c:pt>
                <c:pt idx="5791">
                  <c:v>128.304</c:v>
                </c:pt>
                <c:pt idx="5792">
                  <c:v>128.316</c:v>
                </c:pt>
                <c:pt idx="5793">
                  <c:v>128.327</c:v>
                </c:pt>
                <c:pt idx="5794">
                  <c:v>128.33799999999999</c:v>
                </c:pt>
                <c:pt idx="5795">
                  <c:v>128.35499999999999</c:v>
                </c:pt>
                <c:pt idx="5796">
                  <c:v>128.40100000000001</c:v>
                </c:pt>
                <c:pt idx="5797">
                  <c:v>128.46799999999999</c:v>
                </c:pt>
                <c:pt idx="5798">
                  <c:v>128.52199999999999</c:v>
                </c:pt>
                <c:pt idx="5799">
                  <c:v>128.577</c:v>
                </c:pt>
                <c:pt idx="5800">
                  <c:v>128.578</c:v>
                </c:pt>
                <c:pt idx="5801">
                  <c:v>128.58000000000001</c:v>
                </c:pt>
                <c:pt idx="5802">
                  <c:v>128.59899999999999</c:v>
                </c:pt>
                <c:pt idx="5803">
                  <c:v>128.62100000000001</c:v>
                </c:pt>
                <c:pt idx="5804">
                  <c:v>128.63399999999999</c:v>
                </c:pt>
                <c:pt idx="5805">
                  <c:v>128.64599999999999</c:v>
                </c:pt>
                <c:pt idx="5806">
                  <c:v>128.65799999999999</c:v>
                </c:pt>
                <c:pt idx="5807">
                  <c:v>128.66999999999999</c:v>
                </c:pt>
                <c:pt idx="5808">
                  <c:v>128.68</c:v>
                </c:pt>
                <c:pt idx="5809">
                  <c:v>128.691</c:v>
                </c:pt>
                <c:pt idx="5810">
                  <c:v>128.72800000000001</c:v>
                </c:pt>
                <c:pt idx="5811">
                  <c:v>128.80699999999999</c:v>
                </c:pt>
                <c:pt idx="5812">
                  <c:v>128.89500000000001</c:v>
                </c:pt>
                <c:pt idx="5813">
                  <c:v>128.98400000000001</c:v>
                </c:pt>
                <c:pt idx="5814">
                  <c:v>129.066</c:v>
                </c:pt>
                <c:pt idx="5815">
                  <c:v>129.10300000000001</c:v>
                </c:pt>
                <c:pt idx="5816">
                  <c:v>129.10400000000001</c:v>
                </c:pt>
                <c:pt idx="5817">
                  <c:v>129.10400000000001</c:v>
                </c:pt>
                <c:pt idx="5818">
                  <c:v>129.10400000000001</c:v>
                </c:pt>
                <c:pt idx="5819">
                  <c:v>129.108</c:v>
                </c:pt>
                <c:pt idx="5820">
                  <c:v>129.11500000000001</c:v>
                </c:pt>
                <c:pt idx="5821">
                  <c:v>129.119</c:v>
                </c:pt>
                <c:pt idx="5822">
                  <c:v>129.12</c:v>
                </c:pt>
                <c:pt idx="5823">
                  <c:v>129.12</c:v>
                </c:pt>
                <c:pt idx="5824">
                  <c:v>129.12</c:v>
                </c:pt>
                <c:pt idx="5825">
                  <c:v>129.12100000000001</c:v>
                </c:pt>
                <c:pt idx="5826">
                  <c:v>129.12200000000001</c:v>
                </c:pt>
                <c:pt idx="5827">
                  <c:v>129.12200000000001</c:v>
                </c:pt>
                <c:pt idx="5828">
                  <c:v>129.12299999999999</c:v>
                </c:pt>
                <c:pt idx="5829">
                  <c:v>129.12299999999999</c:v>
                </c:pt>
                <c:pt idx="5830">
                  <c:v>129.124</c:v>
                </c:pt>
                <c:pt idx="5831">
                  <c:v>129.125</c:v>
                </c:pt>
                <c:pt idx="5832">
                  <c:v>129.126</c:v>
                </c:pt>
                <c:pt idx="5833">
                  <c:v>129.12700000000001</c:v>
                </c:pt>
                <c:pt idx="5834">
                  <c:v>129.12899999999999</c:v>
                </c:pt>
                <c:pt idx="5835">
                  <c:v>129.131</c:v>
                </c:pt>
                <c:pt idx="5836">
                  <c:v>129.13300000000001</c:v>
                </c:pt>
                <c:pt idx="5837">
                  <c:v>129.13300000000001</c:v>
                </c:pt>
                <c:pt idx="5838">
                  <c:v>129.13399999999999</c:v>
                </c:pt>
                <c:pt idx="5839">
                  <c:v>129.13499999999999</c:v>
                </c:pt>
                <c:pt idx="5840">
                  <c:v>129.15299999999999</c:v>
                </c:pt>
                <c:pt idx="5841">
                  <c:v>129.16</c:v>
                </c:pt>
                <c:pt idx="5842">
                  <c:v>129.161</c:v>
                </c:pt>
                <c:pt idx="5843">
                  <c:v>129.167</c:v>
                </c:pt>
                <c:pt idx="5844">
                  <c:v>129.17599999999999</c:v>
                </c:pt>
                <c:pt idx="5845">
                  <c:v>129.18600000000001</c:v>
                </c:pt>
                <c:pt idx="5846">
                  <c:v>129.20099999999999</c:v>
                </c:pt>
                <c:pt idx="5847">
                  <c:v>129.21100000000001</c:v>
                </c:pt>
                <c:pt idx="5848">
                  <c:v>129.25200000000001</c:v>
                </c:pt>
                <c:pt idx="5849">
                  <c:v>129.28800000000001</c:v>
                </c:pt>
                <c:pt idx="5850">
                  <c:v>129.298</c:v>
                </c:pt>
                <c:pt idx="5851">
                  <c:v>129.298</c:v>
                </c:pt>
                <c:pt idx="5852">
                  <c:v>129.298</c:v>
                </c:pt>
                <c:pt idx="5853">
                  <c:v>129.303</c:v>
                </c:pt>
                <c:pt idx="5854">
                  <c:v>129.31299999999999</c:v>
                </c:pt>
                <c:pt idx="5855">
                  <c:v>129.327</c:v>
                </c:pt>
                <c:pt idx="5856">
                  <c:v>129.34</c:v>
                </c:pt>
                <c:pt idx="5857">
                  <c:v>129.35300000000001</c:v>
                </c:pt>
                <c:pt idx="5858">
                  <c:v>129.364</c:v>
                </c:pt>
                <c:pt idx="5859">
                  <c:v>129.374</c:v>
                </c:pt>
                <c:pt idx="5860">
                  <c:v>129.38200000000001</c:v>
                </c:pt>
                <c:pt idx="5861">
                  <c:v>129.393</c:v>
                </c:pt>
                <c:pt idx="5862">
                  <c:v>129.405</c:v>
                </c:pt>
                <c:pt idx="5863">
                  <c:v>129.416</c:v>
                </c:pt>
                <c:pt idx="5864">
                  <c:v>129.43299999999999</c:v>
                </c:pt>
                <c:pt idx="5865">
                  <c:v>129.46299999999999</c:v>
                </c:pt>
                <c:pt idx="5866">
                  <c:v>129.50800000000001</c:v>
                </c:pt>
                <c:pt idx="5867">
                  <c:v>129.55799999999999</c:v>
                </c:pt>
                <c:pt idx="5868">
                  <c:v>129.584</c:v>
                </c:pt>
                <c:pt idx="5869">
                  <c:v>129.584</c:v>
                </c:pt>
                <c:pt idx="5870">
                  <c:v>129.58799999999999</c:v>
                </c:pt>
                <c:pt idx="5871">
                  <c:v>129.596</c:v>
                </c:pt>
                <c:pt idx="5872">
                  <c:v>129.60499999999999</c:v>
                </c:pt>
                <c:pt idx="5873">
                  <c:v>129.61799999999999</c:v>
                </c:pt>
                <c:pt idx="5874">
                  <c:v>129.63200000000001</c:v>
                </c:pt>
                <c:pt idx="5875">
                  <c:v>129.64500000000001</c:v>
                </c:pt>
                <c:pt idx="5876">
                  <c:v>129.65700000000001</c:v>
                </c:pt>
                <c:pt idx="5877">
                  <c:v>129.66800000000001</c:v>
                </c:pt>
                <c:pt idx="5878">
                  <c:v>129.679</c:v>
                </c:pt>
                <c:pt idx="5879">
                  <c:v>129.69200000000001</c:v>
                </c:pt>
                <c:pt idx="5880">
                  <c:v>129.72499999999999</c:v>
                </c:pt>
                <c:pt idx="5881">
                  <c:v>129.78700000000001</c:v>
                </c:pt>
                <c:pt idx="5882">
                  <c:v>129.857</c:v>
                </c:pt>
                <c:pt idx="5883">
                  <c:v>129.91999999999999</c:v>
                </c:pt>
                <c:pt idx="5884">
                  <c:v>129.98699999999999</c:v>
                </c:pt>
                <c:pt idx="5885">
                  <c:v>129.989</c:v>
                </c:pt>
                <c:pt idx="5886">
                  <c:v>129.989</c:v>
                </c:pt>
                <c:pt idx="5887">
                  <c:v>129.99299999999999</c:v>
                </c:pt>
                <c:pt idx="5888">
                  <c:v>130.001</c:v>
                </c:pt>
                <c:pt idx="5889">
                  <c:v>130.017</c:v>
                </c:pt>
                <c:pt idx="5890">
                  <c:v>130.03100000000001</c:v>
                </c:pt>
                <c:pt idx="5891">
                  <c:v>130.04400000000001</c:v>
                </c:pt>
                <c:pt idx="5892">
                  <c:v>130.05600000000001</c:v>
                </c:pt>
                <c:pt idx="5893">
                  <c:v>130.06700000000001</c:v>
                </c:pt>
                <c:pt idx="5894">
                  <c:v>130.078</c:v>
                </c:pt>
                <c:pt idx="5895">
                  <c:v>130.09</c:v>
                </c:pt>
                <c:pt idx="5896">
                  <c:v>130.11000000000001</c:v>
                </c:pt>
                <c:pt idx="5897">
                  <c:v>130.155</c:v>
                </c:pt>
                <c:pt idx="5898">
                  <c:v>130.22200000000001</c:v>
                </c:pt>
                <c:pt idx="5899">
                  <c:v>130.28399999999999</c:v>
                </c:pt>
                <c:pt idx="5900">
                  <c:v>130.32599999999999</c:v>
                </c:pt>
                <c:pt idx="5901">
                  <c:v>130.32599999999999</c:v>
                </c:pt>
                <c:pt idx="5902">
                  <c:v>130.328</c:v>
                </c:pt>
                <c:pt idx="5903">
                  <c:v>130.33500000000001</c:v>
                </c:pt>
                <c:pt idx="5904">
                  <c:v>130.34800000000001</c:v>
                </c:pt>
                <c:pt idx="5905">
                  <c:v>130.36199999999999</c:v>
                </c:pt>
                <c:pt idx="5906">
                  <c:v>130.375</c:v>
                </c:pt>
                <c:pt idx="5907">
                  <c:v>130.38900000000001</c:v>
                </c:pt>
                <c:pt idx="5908">
                  <c:v>130.40100000000001</c:v>
                </c:pt>
                <c:pt idx="5909">
                  <c:v>130.41300000000001</c:v>
                </c:pt>
                <c:pt idx="5910">
                  <c:v>130.42500000000001</c:v>
                </c:pt>
                <c:pt idx="5911">
                  <c:v>130.43899999999999</c:v>
                </c:pt>
                <c:pt idx="5912">
                  <c:v>130.46700000000001</c:v>
                </c:pt>
                <c:pt idx="5913">
                  <c:v>130.541</c:v>
                </c:pt>
                <c:pt idx="5914">
                  <c:v>130.62799999999999</c:v>
                </c:pt>
                <c:pt idx="5915">
                  <c:v>130.68799999999999</c:v>
                </c:pt>
                <c:pt idx="5916">
                  <c:v>130.69399999999999</c:v>
                </c:pt>
                <c:pt idx="5917">
                  <c:v>130.69800000000001</c:v>
                </c:pt>
                <c:pt idx="5918">
                  <c:v>130.726</c:v>
                </c:pt>
                <c:pt idx="5919">
                  <c:v>130.78299999999999</c:v>
                </c:pt>
                <c:pt idx="5920">
                  <c:v>130.827</c:v>
                </c:pt>
                <c:pt idx="5921">
                  <c:v>130.839</c:v>
                </c:pt>
                <c:pt idx="5922">
                  <c:v>130.84200000000001</c:v>
                </c:pt>
                <c:pt idx="5923">
                  <c:v>130.851</c:v>
                </c:pt>
                <c:pt idx="5924">
                  <c:v>130.863</c:v>
                </c:pt>
                <c:pt idx="5925">
                  <c:v>130.90199999999999</c:v>
                </c:pt>
                <c:pt idx="5926">
                  <c:v>130.935</c:v>
                </c:pt>
                <c:pt idx="5927">
                  <c:v>130.96899999999999</c:v>
                </c:pt>
                <c:pt idx="5928">
                  <c:v>130.989</c:v>
                </c:pt>
                <c:pt idx="5929">
                  <c:v>130.989</c:v>
                </c:pt>
                <c:pt idx="5930">
                  <c:v>130.989</c:v>
                </c:pt>
                <c:pt idx="5931">
                  <c:v>131.001</c:v>
                </c:pt>
                <c:pt idx="5932">
                  <c:v>131.035</c:v>
                </c:pt>
                <c:pt idx="5933">
                  <c:v>131.10300000000001</c:v>
                </c:pt>
                <c:pt idx="5934">
                  <c:v>131.19</c:v>
                </c:pt>
                <c:pt idx="5935">
                  <c:v>131.279</c:v>
                </c:pt>
                <c:pt idx="5936">
                  <c:v>131.37</c:v>
                </c:pt>
                <c:pt idx="5937">
                  <c:v>131.41399999999999</c:v>
                </c:pt>
                <c:pt idx="5938">
                  <c:v>131.41499999999999</c:v>
                </c:pt>
                <c:pt idx="5939">
                  <c:v>131.41499999999999</c:v>
                </c:pt>
                <c:pt idx="5940">
                  <c:v>131.42099999999999</c:v>
                </c:pt>
                <c:pt idx="5941">
                  <c:v>131.43199999999999</c:v>
                </c:pt>
                <c:pt idx="5942">
                  <c:v>131.44399999999999</c:v>
                </c:pt>
                <c:pt idx="5943">
                  <c:v>131.45699999999999</c:v>
                </c:pt>
                <c:pt idx="5944">
                  <c:v>131.46799999999999</c:v>
                </c:pt>
                <c:pt idx="5945">
                  <c:v>131.47900000000001</c:v>
                </c:pt>
                <c:pt idx="5946">
                  <c:v>131.49100000000001</c:v>
                </c:pt>
                <c:pt idx="5947">
                  <c:v>131.505</c:v>
                </c:pt>
                <c:pt idx="5948">
                  <c:v>131.53899999999999</c:v>
                </c:pt>
                <c:pt idx="5949">
                  <c:v>131.60900000000001</c:v>
                </c:pt>
                <c:pt idx="5950">
                  <c:v>131.69800000000001</c:v>
                </c:pt>
                <c:pt idx="5951">
                  <c:v>131.78700000000001</c:v>
                </c:pt>
                <c:pt idx="5952">
                  <c:v>131.87299999999999</c:v>
                </c:pt>
                <c:pt idx="5953">
                  <c:v>131.923</c:v>
                </c:pt>
                <c:pt idx="5954">
                  <c:v>131.923</c:v>
                </c:pt>
                <c:pt idx="5955">
                  <c:v>131.923</c:v>
                </c:pt>
                <c:pt idx="5956">
                  <c:v>131.93</c:v>
                </c:pt>
                <c:pt idx="5957">
                  <c:v>131.94200000000001</c:v>
                </c:pt>
                <c:pt idx="5958">
                  <c:v>131.96299999999999</c:v>
                </c:pt>
                <c:pt idx="5959">
                  <c:v>131.98699999999999</c:v>
                </c:pt>
                <c:pt idx="5960">
                  <c:v>132.00299999999999</c:v>
                </c:pt>
                <c:pt idx="5961">
                  <c:v>132.01599999999999</c:v>
                </c:pt>
                <c:pt idx="5962">
                  <c:v>132.02799999999999</c:v>
                </c:pt>
                <c:pt idx="5963">
                  <c:v>132.041</c:v>
                </c:pt>
                <c:pt idx="5964">
                  <c:v>132.05199999999999</c:v>
                </c:pt>
                <c:pt idx="5965">
                  <c:v>132.08799999999999</c:v>
                </c:pt>
                <c:pt idx="5966">
                  <c:v>132.15600000000001</c:v>
                </c:pt>
                <c:pt idx="5967">
                  <c:v>132.24299999999999</c:v>
                </c:pt>
                <c:pt idx="5968">
                  <c:v>132.333</c:v>
                </c:pt>
                <c:pt idx="5969">
                  <c:v>132.422</c:v>
                </c:pt>
                <c:pt idx="5970">
                  <c:v>132.47900000000001</c:v>
                </c:pt>
                <c:pt idx="5971">
                  <c:v>132.48699999999999</c:v>
                </c:pt>
                <c:pt idx="5972">
                  <c:v>132.48699999999999</c:v>
                </c:pt>
                <c:pt idx="5973">
                  <c:v>132.489</c:v>
                </c:pt>
                <c:pt idx="5974">
                  <c:v>132.49700000000001</c:v>
                </c:pt>
                <c:pt idx="5975">
                  <c:v>132.51400000000001</c:v>
                </c:pt>
                <c:pt idx="5976">
                  <c:v>132.53299999999999</c:v>
                </c:pt>
                <c:pt idx="5977">
                  <c:v>132.54599999999999</c:v>
                </c:pt>
                <c:pt idx="5978">
                  <c:v>132.55799999999999</c:v>
                </c:pt>
                <c:pt idx="5979">
                  <c:v>132.56899999999999</c:v>
                </c:pt>
                <c:pt idx="5980">
                  <c:v>132.58099999999999</c:v>
                </c:pt>
                <c:pt idx="5981">
                  <c:v>132.59100000000001</c:v>
                </c:pt>
                <c:pt idx="5982">
                  <c:v>132.607</c:v>
                </c:pt>
                <c:pt idx="5983">
                  <c:v>132.65299999999999</c:v>
                </c:pt>
                <c:pt idx="5984">
                  <c:v>132.73699999999999</c:v>
                </c:pt>
                <c:pt idx="5985">
                  <c:v>132.82599999999999</c:v>
                </c:pt>
                <c:pt idx="5986">
                  <c:v>132.91399999999999</c:v>
                </c:pt>
                <c:pt idx="5987">
                  <c:v>132.995</c:v>
                </c:pt>
                <c:pt idx="5988">
                  <c:v>132.995</c:v>
                </c:pt>
                <c:pt idx="5989">
                  <c:v>132.995</c:v>
                </c:pt>
                <c:pt idx="5990">
                  <c:v>133.00200000000001</c:v>
                </c:pt>
                <c:pt idx="5991">
                  <c:v>133.029</c:v>
                </c:pt>
                <c:pt idx="5992">
                  <c:v>133.047</c:v>
                </c:pt>
                <c:pt idx="5993">
                  <c:v>133.06100000000001</c:v>
                </c:pt>
                <c:pt idx="5994">
                  <c:v>133.072</c:v>
                </c:pt>
                <c:pt idx="5995">
                  <c:v>133.084</c:v>
                </c:pt>
                <c:pt idx="5996">
                  <c:v>133.096</c:v>
                </c:pt>
                <c:pt idx="5997">
                  <c:v>133.12</c:v>
                </c:pt>
                <c:pt idx="5998">
                  <c:v>133.17099999999999</c:v>
                </c:pt>
                <c:pt idx="5999">
                  <c:v>133.25</c:v>
                </c:pt>
                <c:pt idx="6000">
                  <c:v>133.34100000000001</c:v>
                </c:pt>
                <c:pt idx="6001">
                  <c:v>133.42500000000001</c:v>
                </c:pt>
                <c:pt idx="6002">
                  <c:v>133.49</c:v>
                </c:pt>
                <c:pt idx="6003">
                  <c:v>133.52500000000001</c:v>
                </c:pt>
                <c:pt idx="6004">
                  <c:v>133.52500000000001</c:v>
                </c:pt>
                <c:pt idx="6005">
                  <c:v>133.52500000000001</c:v>
                </c:pt>
                <c:pt idx="6006">
                  <c:v>133.53299999999999</c:v>
                </c:pt>
                <c:pt idx="6007">
                  <c:v>133.54900000000001</c:v>
                </c:pt>
                <c:pt idx="6008">
                  <c:v>133.566</c:v>
                </c:pt>
                <c:pt idx="6009">
                  <c:v>133.58000000000001</c:v>
                </c:pt>
                <c:pt idx="6010">
                  <c:v>133.59299999999999</c:v>
                </c:pt>
                <c:pt idx="6011">
                  <c:v>133.60400000000001</c:v>
                </c:pt>
                <c:pt idx="6012">
                  <c:v>133.61500000000001</c:v>
                </c:pt>
                <c:pt idx="6013">
                  <c:v>133.62799999999999</c:v>
                </c:pt>
                <c:pt idx="6014">
                  <c:v>133.649</c:v>
                </c:pt>
                <c:pt idx="6015">
                  <c:v>133.70400000000001</c:v>
                </c:pt>
                <c:pt idx="6016">
                  <c:v>133.79</c:v>
                </c:pt>
                <c:pt idx="6017">
                  <c:v>133.87700000000001</c:v>
                </c:pt>
                <c:pt idx="6018">
                  <c:v>133.928</c:v>
                </c:pt>
                <c:pt idx="6019">
                  <c:v>133.935</c:v>
                </c:pt>
                <c:pt idx="6020">
                  <c:v>133.93899999999999</c:v>
                </c:pt>
                <c:pt idx="6021">
                  <c:v>133.947</c:v>
                </c:pt>
                <c:pt idx="6022">
                  <c:v>133.958</c:v>
                </c:pt>
                <c:pt idx="6023">
                  <c:v>133.971</c:v>
                </c:pt>
                <c:pt idx="6024">
                  <c:v>133.98500000000001</c:v>
                </c:pt>
                <c:pt idx="6025">
                  <c:v>133.999</c:v>
                </c:pt>
                <c:pt idx="6026">
                  <c:v>134.012</c:v>
                </c:pt>
                <c:pt idx="6027">
                  <c:v>134.024</c:v>
                </c:pt>
                <c:pt idx="6028">
                  <c:v>134.035</c:v>
                </c:pt>
                <c:pt idx="6029">
                  <c:v>134.05099999999999</c:v>
                </c:pt>
                <c:pt idx="6030">
                  <c:v>134.08600000000001</c:v>
                </c:pt>
                <c:pt idx="6031">
                  <c:v>134.14099999999999</c:v>
                </c:pt>
                <c:pt idx="6032">
                  <c:v>134.20400000000001</c:v>
                </c:pt>
                <c:pt idx="6033">
                  <c:v>134.26300000000001</c:v>
                </c:pt>
                <c:pt idx="6034">
                  <c:v>134.30500000000001</c:v>
                </c:pt>
                <c:pt idx="6035">
                  <c:v>134.31700000000001</c:v>
                </c:pt>
                <c:pt idx="6036">
                  <c:v>134.31899999999999</c:v>
                </c:pt>
                <c:pt idx="6037">
                  <c:v>134.328</c:v>
                </c:pt>
                <c:pt idx="6038">
                  <c:v>134.345</c:v>
                </c:pt>
                <c:pt idx="6039">
                  <c:v>134.36000000000001</c:v>
                </c:pt>
                <c:pt idx="6040">
                  <c:v>134.374</c:v>
                </c:pt>
                <c:pt idx="6041">
                  <c:v>134.38800000000001</c:v>
                </c:pt>
                <c:pt idx="6042">
                  <c:v>134.40100000000001</c:v>
                </c:pt>
                <c:pt idx="6043">
                  <c:v>134.41300000000001</c:v>
                </c:pt>
                <c:pt idx="6044">
                  <c:v>134.42599999999999</c:v>
                </c:pt>
                <c:pt idx="6045">
                  <c:v>134.44800000000001</c:v>
                </c:pt>
                <c:pt idx="6046">
                  <c:v>134.50299999999999</c:v>
                </c:pt>
                <c:pt idx="6047">
                  <c:v>134.59100000000001</c:v>
                </c:pt>
                <c:pt idx="6048">
                  <c:v>134.68</c:v>
                </c:pt>
                <c:pt idx="6049">
                  <c:v>134.77000000000001</c:v>
                </c:pt>
                <c:pt idx="6050">
                  <c:v>134.86099999999999</c:v>
                </c:pt>
                <c:pt idx="6051">
                  <c:v>134.876</c:v>
                </c:pt>
                <c:pt idx="6052">
                  <c:v>134.876</c:v>
                </c:pt>
                <c:pt idx="6053">
                  <c:v>134.88200000000001</c:v>
                </c:pt>
                <c:pt idx="6054">
                  <c:v>134.898</c:v>
                </c:pt>
                <c:pt idx="6055">
                  <c:v>134.91900000000001</c:v>
                </c:pt>
                <c:pt idx="6056">
                  <c:v>134.93299999999999</c:v>
                </c:pt>
                <c:pt idx="6057">
                  <c:v>134.946</c:v>
                </c:pt>
                <c:pt idx="6058">
                  <c:v>134.958</c:v>
                </c:pt>
                <c:pt idx="6059">
                  <c:v>134.96899999999999</c:v>
                </c:pt>
                <c:pt idx="6060">
                  <c:v>134.97900000000001</c:v>
                </c:pt>
                <c:pt idx="6061">
                  <c:v>134.99700000000001</c:v>
                </c:pt>
                <c:pt idx="6062">
                  <c:v>135.04400000000001</c:v>
                </c:pt>
                <c:pt idx="6063">
                  <c:v>135.06100000000001</c:v>
                </c:pt>
                <c:pt idx="6064">
                  <c:v>135.06100000000001</c:v>
                </c:pt>
                <c:pt idx="6065">
                  <c:v>135.06700000000001</c:v>
                </c:pt>
                <c:pt idx="6066">
                  <c:v>135.07900000000001</c:v>
                </c:pt>
                <c:pt idx="6067">
                  <c:v>135.095</c:v>
                </c:pt>
                <c:pt idx="6068">
                  <c:v>135.11000000000001</c:v>
                </c:pt>
                <c:pt idx="6069">
                  <c:v>135.124</c:v>
                </c:pt>
                <c:pt idx="6070">
                  <c:v>135.137</c:v>
                </c:pt>
                <c:pt idx="6071">
                  <c:v>135.149</c:v>
                </c:pt>
                <c:pt idx="6072">
                  <c:v>135.161</c:v>
                </c:pt>
                <c:pt idx="6073">
                  <c:v>135.18100000000001</c:v>
                </c:pt>
                <c:pt idx="6074">
                  <c:v>135.22999999999999</c:v>
                </c:pt>
                <c:pt idx="6075">
                  <c:v>135.31</c:v>
                </c:pt>
                <c:pt idx="6076">
                  <c:v>135.40100000000001</c:v>
                </c:pt>
                <c:pt idx="6077">
                  <c:v>135.46700000000001</c:v>
                </c:pt>
                <c:pt idx="6078">
                  <c:v>135.48099999999999</c:v>
                </c:pt>
                <c:pt idx="6079">
                  <c:v>135.48099999999999</c:v>
                </c:pt>
                <c:pt idx="6080">
                  <c:v>135.49199999999999</c:v>
                </c:pt>
                <c:pt idx="6081">
                  <c:v>135.50700000000001</c:v>
                </c:pt>
                <c:pt idx="6082">
                  <c:v>135.52099999999999</c:v>
                </c:pt>
                <c:pt idx="6083">
                  <c:v>135.536</c:v>
                </c:pt>
                <c:pt idx="6084">
                  <c:v>135.55000000000001</c:v>
                </c:pt>
                <c:pt idx="6085">
                  <c:v>135.56399999999999</c:v>
                </c:pt>
                <c:pt idx="6086">
                  <c:v>135.57599999999999</c:v>
                </c:pt>
                <c:pt idx="6087">
                  <c:v>135.59399999999999</c:v>
                </c:pt>
                <c:pt idx="6088">
                  <c:v>135.636</c:v>
                </c:pt>
                <c:pt idx="6089">
                  <c:v>135.709</c:v>
                </c:pt>
                <c:pt idx="6090">
                  <c:v>135.773</c:v>
                </c:pt>
                <c:pt idx="6091">
                  <c:v>135.773</c:v>
                </c:pt>
                <c:pt idx="6092">
                  <c:v>135.77799999999999</c:v>
                </c:pt>
                <c:pt idx="6093">
                  <c:v>135.785</c:v>
                </c:pt>
                <c:pt idx="6094">
                  <c:v>135.79300000000001</c:v>
                </c:pt>
                <c:pt idx="6095">
                  <c:v>135.80199999999999</c:v>
                </c:pt>
                <c:pt idx="6096">
                  <c:v>135.81299999999999</c:v>
                </c:pt>
                <c:pt idx="6097">
                  <c:v>135.82400000000001</c:v>
                </c:pt>
                <c:pt idx="6098">
                  <c:v>135.834</c:v>
                </c:pt>
                <c:pt idx="6099">
                  <c:v>135.84899999999999</c:v>
                </c:pt>
                <c:pt idx="6100">
                  <c:v>135.864</c:v>
                </c:pt>
                <c:pt idx="6101">
                  <c:v>135.88999999999999</c:v>
                </c:pt>
                <c:pt idx="6102">
                  <c:v>135.904</c:v>
                </c:pt>
                <c:pt idx="6103">
                  <c:v>135.91399999999999</c:v>
                </c:pt>
                <c:pt idx="6104">
                  <c:v>135.92400000000001</c:v>
                </c:pt>
                <c:pt idx="6105">
                  <c:v>135.934</c:v>
                </c:pt>
                <c:pt idx="6106">
                  <c:v>135.95400000000001</c:v>
                </c:pt>
                <c:pt idx="6107">
                  <c:v>136.00299999999999</c:v>
                </c:pt>
                <c:pt idx="6108">
                  <c:v>136.083</c:v>
                </c:pt>
                <c:pt idx="6109">
                  <c:v>136.172</c:v>
                </c:pt>
                <c:pt idx="6110">
                  <c:v>136.261</c:v>
                </c:pt>
                <c:pt idx="6111">
                  <c:v>136.28700000000001</c:v>
                </c:pt>
                <c:pt idx="6112">
                  <c:v>136.28700000000001</c:v>
                </c:pt>
                <c:pt idx="6113">
                  <c:v>136.29</c:v>
                </c:pt>
                <c:pt idx="6114">
                  <c:v>136.298</c:v>
                </c:pt>
                <c:pt idx="6115">
                  <c:v>136.31700000000001</c:v>
                </c:pt>
                <c:pt idx="6116">
                  <c:v>136.33600000000001</c:v>
                </c:pt>
                <c:pt idx="6117">
                  <c:v>136.351</c:v>
                </c:pt>
                <c:pt idx="6118">
                  <c:v>136.364</c:v>
                </c:pt>
                <c:pt idx="6119">
                  <c:v>136.376</c:v>
                </c:pt>
                <c:pt idx="6120">
                  <c:v>136.387</c:v>
                </c:pt>
                <c:pt idx="6121">
                  <c:v>136.399</c:v>
                </c:pt>
                <c:pt idx="6122">
                  <c:v>136.429</c:v>
                </c:pt>
                <c:pt idx="6123">
                  <c:v>136.49</c:v>
                </c:pt>
                <c:pt idx="6124">
                  <c:v>136.53800000000001</c:v>
                </c:pt>
                <c:pt idx="6125">
                  <c:v>136.55699999999999</c:v>
                </c:pt>
                <c:pt idx="6126">
                  <c:v>136.57300000000001</c:v>
                </c:pt>
                <c:pt idx="6127">
                  <c:v>136.59700000000001</c:v>
                </c:pt>
                <c:pt idx="6128">
                  <c:v>136.63</c:v>
                </c:pt>
                <c:pt idx="6129">
                  <c:v>136.67500000000001</c:v>
                </c:pt>
                <c:pt idx="6130">
                  <c:v>136.721</c:v>
                </c:pt>
                <c:pt idx="6131">
                  <c:v>136.77699999999999</c:v>
                </c:pt>
                <c:pt idx="6132">
                  <c:v>136.845</c:v>
                </c:pt>
                <c:pt idx="6133">
                  <c:v>136.845</c:v>
                </c:pt>
                <c:pt idx="6134">
                  <c:v>136.85599999999999</c:v>
                </c:pt>
                <c:pt idx="6135">
                  <c:v>136.881</c:v>
                </c:pt>
                <c:pt idx="6136">
                  <c:v>136.93899999999999</c:v>
                </c:pt>
                <c:pt idx="6137">
                  <c:v>137.017</c:v>
                </c:pt>
                <c:pt idx="6138">
                  <c:v>137.078</c:v>
                </c:pt>
                <c:pt idx="6139">
                  <c:v>137.09800000000001</c:v>
                </c:pt>
                <c:pt idx="6140">
                  <c:v>137.09800000000001</c:v>
                </c:pt>
                <c:pt idx="6141">
                  <c:v>137.09800000000001</c:v>
                </c:pt>
                <c:pt idx="6142">
                  <c:v>137.107</c:v>
                </c:pt>
                <c:pt idx="6143">
                  <c:v>137.11699999999999</c:v>
                </c:pt>
                <c:pt idx="6144">
                  <c:v>137.13300000000001</c:v>
                </c:pt>
                <c:pt idx="6145">
                  <c:v>137.167</c:v>
                </c:pt>
                <c:pt idx="6146">
                  <c:v>137.197</c:v>
                </c:pt>
                <c:pt idx="6147">
                  <c:v>137.203</c:v>
                </c:pt>
                <c:pt idx="6148">
                  <c:v>137.20400000000001</c:v>
                </c:pt>
                <c:pt idx="6149">
                  <c:v>137.20699999999999</c:v>
                </c:pt>
                <c:pt idx="6150">
                  <c:v>137.21700000000001</c:v>
                </c:pt>
                <c:pt idx="6151">
                  <c:v>137.232</c:v>
                </c:pt>
                <c:pt idx="6152">
                  <c:v>137.24</c:v>
                </c:pt>
                <c:pt idx="6153">
                  <c:v>137.24700000000001</c:v>
                </c:pt>
                <c:pt idx="6154">
                  <c:v>137.27199999999999</c:v>
                </c:pt>
                <c:pt idx="6155">
                  <c:v>137.328</c:v>
                </c:pt>
                <c:pt idx="6156">
                  <c:v>137.398</c:v>
                </c:pt>
                <c:pt idx="6157">
                  <c:v>137.47499999999999</c:v>
                </c:pt>
                <c:pt idx="6158">
                  <c:v>137.56100000000001</c:v>
                </c:pt>
                <c:pt idx="6159">
                  <c:v>137.65</c:v>
                </c:pt>
                <c:pt idx="6160">
                  <c:v>137.738</c:v>
                </c:pt>
                <c:pt idx="6161">
                  <c:v>137.82</c:v>
                </c:pt>
                <c:pt idx="6162">
                  <c:v>137.88900000000001</c:v>
                </c:pt>
                <c:pt idx="6163">
                  <c:v>137.90199999999999</c:v>
                </c:pt>
                <c:pt idx="6164">
                  <c:v>137.90199999999999</c:v>
                </c:pt>
                <c:pt idx="6165">
                  <c:v>137.90199999999999</c:v>
                </c:pt>
                <c:pt idx="6166">
                  <c:v>137.90199999999999</c:v>
                </c:pt>
                <c:pt idx="6167">
                  <c:v>137.911</c:v>
                </c:pt>
                <c:pt idx="6168">
                  <c:v>137.94</c:v>
                </c:pt>
                <c:pt idx="6169">
                  <c:v>137.99799999999999</c:v>
                </c:pt>
                <c:pt idx="6170">
                  <c:v>138.084</c:v>
                </c:pt>
                <c:pt idx="6171">
                  <c:v>138.173</c:v>
                </c:pt>
                <c:pt idx="6172">
                  <c:v>138.25200000000001</c:v>
                </c:pt>
                <c:pt idx="6173">
                  <c:v>138.28800000000001</c:v>
                </c:pt>
                <c:pt idx="6174">
                  <c:v>138.28800000000001</c:v>
                </c:pt>
                <c:pt idx="6175">
                  <c:v>138.28800000000001</c:v>
                </c:pt>
                <c:pt idx="6176">
                  <c:v>138.28800000000001</c:v>
                </c:pt>
                <c:pt idx="6177">
                  <c:v>138.292</c:v>
                </c:pt>
                <c:pt idx="6178">
                  <c:v>138.31</c:v>
                </c:pt>
                <c:pt idx="6179">
                  <c:v>138.33199999999999</c:v>
                </c:pt>
                <c:pt idx="6180">
                  <c:v>138.346</c:v>
                </c:pt>
                <c:pt idx="6181">
                  <c:v>138.35900000000001</c:v>
                </c:pt>
                <c:pt idx="6182">
                  <c:v>138.37100000000001</c:v>
                </c:pt>
                <c:pt idx="6183">
                  <c:v>138.381</c:v>
                </c:pt>
                <c:pt idx="6184">
                  <c:v>138.392</c:v>
                </c:pt>
                <c:pt idx="6185">
                  <c:v>138.41200000000001</c:v>
                </c:pt>
                <c:pt idx="6186">
                  <c:v>138.46700000000001</c:v>
                </c:pt>
                <c:pt idx="6187">
                  <c:v>138.55199999999999</c:v>
                </c:pt>
                <c:pt idx="6188">
                  <c:v>138.61000000000001</c:v>
                </c:pt>
                <c:pt idx="6189">
                  <c:v>138.62</c:v>
                </c:pt>
                <c:pt idx="6190">
                  <c:v>138.62299999999999</c:v>
                </c:pt>
                <c:pt idx="6191">
                  <c:v>138.63200000000001</c:v>
                </c:pt>
                <c:pt idx="6192">
                  <c:v>138.64500000000001</c:v>
                </c:pt>
                <c:pt idx="6193">
                  <c:v>138.65899999999999</c:v>
                </c:pt>
                <c:pt idx="6194">
                  <c:v>138.672</c:v>
                </c:pt>
                <c:pt idx="6195">
                  <c:v>138.68299999999999</c:v>
                </c:pt>
                <c:pt idx="6196">
                  <c:v>138.69399999999999</c:v>
                </c:pt>
                <c:pt idx="6197">
                  <c:v>138.70500000000001</c:v>
                </c:pt>
                <c:pt idx="6198">
                  <c:v>138.71600000000001</c:v>
                </c:pt>
                <c:pt idx="6199">
                  <c:v>138.738</c:v>
                </c:pt>
                <c:pt idx="6200">
                  <c:v>138.79499999999999</c:v>
                </c:pt>
                <c:pt idx="6201">
                  <c:v>138.851</c:v>
                </c:pt>
                <c:pt idx="6202">
                  <c:v>138.864</c:v>
                </c:pt>
                <c:pt idx="6203">
                  <c:v>138.86500000000001</c:v>
                </c:pt>
                <c:pt idx="6204">
                  <c:v>138.87200000000001</c:v>
                </c:pt>
                <c:pt idx="6205">
                  <c:v>138.881</c:v>
                </c:pt>
                <c:pt idx="6206">
                  <c:v>138.898</c:v>
                </c:pt>
                <c:pt idx="6207">
                  <c:v>138.916</c:v>
                </c:pt>
                <c:pt idx="6208">
                  <c:v>138.928</c:v>
                </c:pt>
                <c:pt idx="6209">
                  <c:v>138.94</c:v>
                </c:pt>
                <c:pt idx="6210">
                  <c:v>138.95099999999999</c:v>
                </c:pt>
                <c:pt idx="6211">
                  <c:v>138.96199999999999</c:v>
                </c:pt>
                <c:pt idx="6212">
                  <c:v>138.99700000000001</c:v>
                </c:pt>
                <c:pt idx="6213">
                  <c:v>139.07400000000001</c:v>
                </c:pt>
                <c:pt idx="6214">
                  <c:v>139.16300000000001</c:v>
                </c:pt>
                <c:pt idx="6215">
                  <c:v>139.221</c:v>
                </c:pt>
                <c:pt idx="6216">
                  <c:v>139.226</c:v>
                </c:pt>
                <c:pt idx="6217">
                  <c:v>139.227</c:v>
                </c:pt>
                <c:pt idx="6218">
                  <c:v>139.232</c:v>
                </c:pt>
                <c:pt idx="6219">
                  <c:v>139.24</c:v>
                </c:pt>
                <c:pt idx="6220">
                  <c:v>139.24799999999999</c:v>
                </c:pt>
                <c:pt idx="6221">
                  <c:v>139.256</c:v>
                </c:pt>
                <c:pt idx="6222">
                  <c:v>139.26499999999999</c:v>
                </c:pt>
                <c:pt idx="6223">
                  <c:v>139.27000000000001</c:v>
                </c:pt>
                <c:pt idx="6224">
                  <c:v>139.27099999999999</c:v>
                </c:pt>
                <c:pt idx="6225">
                  <c:v>139.27099999999999</c:v>
                </c:pt>
                <c:pt idx="6226">
                  <c:v>139.27099999999999</c:v>
                </c:pt>
                <c:pt idx="6227">
                  <c:v>139.27099999999999</c:v>
                </c:pt>
                <c:pt idx="6228">
                  <c:v>139.27099999999999</c:v>
                </c:pt>
                <c:pt idx="6229">
                  <c:v>139.27099999999999</c:v>
                </c:pt>
                <c:pt idx="6230">
                  <c:v>139.27199999999999</c:v>
                </c:pt>
                <c:pt idx="6231">
                  <c:v>139.27699999999999</c:v>
                </c:pt>
                <c:pt idx="6232">
                  <c:v>139.285</c:v>
                </c:pt>
                <c:pt idx="6233">
                  <c:v>139.29499999999999</c:v>
                </c:pt>
                <c:pt idx="6234">
                  <c:v>139.30199999999999</c:v>
                </c:pt>
                <c:pt idx="6235">
                  <c:v>139.30799999999999</c:v>
                </c:pt>
                <c:pt idx="6236">
                  <c:v>139.316</c:v>
                </c:pt>
                <c:pt idx="6237">
                  <c:v>139.32499999999999</c:v>
                </c:pt>
                <c:pt idx="6238">
                  <c:v>139.34299999999999</c:v>
                </c:pt>
                <c:pt idx="6239">
                  <c:v>139.38800000000001</c:v>
                </c:pt>
                <c:pt idx="6240">
                  <c:v>139.46700000000001</c:v>
                </c:pt>
                <c:pt idx="6241">
                  <c:v>139.55699999999999</c:v>
                </c:pt>
                <c:pt idx="6242">
                  <c:v>139.64599999999999</c:v>
                </c:pt>
                <c:pt idx="6243">
                  <c:v>139.733</c:v>
                </c:pt>
                <c:pt idx="6244">
                  <c:v>139.80500000000001</c:v>
                </c:pt>
                <c:pt idx="6245">
                  <c:v>139.83099999999999</c:v>
                </c:pt>
                <c:pt idx="6246">
                  <c:v>139.83099999999999</c:v>
                </c:pt>
                <c:pt idx="6247">
                  <c:v>139.83199999999999</c:v>
                </c:pt>
                <c:pt idx="6248">
                  <c:v>139.84</c:v>
                </c:pt>
                <c:pt idx="6249">
                  <c:v>139.85499999999999</c:v>
                </c:pt>
                <c:pt idx="6250">
                  <c:v>139.869</c:v>
                </c:pt>
                <c:pt idx="6251">
                  <c:v>139.88300000000001</c:v>
                </c:pt>
                <c:pt idx="6252">
                  <c:v>139.89599999999999</c:v>
                </c:pt>
                <c:pt idx="6253">
                  <c:v>139.90799999999999</c:v>
                </c:pt>
                <c:pt idx="6254">
                  <c:v>139.91999999999999</c:v>
                </c:pt>
                <c:pt idx="6255">
                  <c:v>139.93100000000001</c:v>
                </c:pt>
                <c:pt idx="6256">
                  <c:v>139.94499999999999</c:v>
                </c:pt>
                <c:pt idx="6257">
                  <c:v>139.98500000000001</c:v>
                </c:pt>
                <c:pt idx="6258">
                  <c:v>140.059</c:v>
                </c:pt>
                <c:pt idx="6259">
                  <c:v>140.14699999999999</c:v>
                </c:pt>
                <c:pt idx="6260">
                  <c:v>140.209</c:v>
                </c:pt>
                <c:pt idx="6261">
                  <c:v>140.214</c:v>
                </c:pt>
                <c:pt idx="6262">
                  <c:v>140.215</c:v>
                </c:pt>
                <c:pt idx="6263">
                  <c:v>140.22200000000001</c:v>
                </c:pt>
                <c:pt idx="6264">
                  <c:v>140.232</c:v>
                </c:pt>
                <c:pt idx="6265">
                  <c:v>140.24299999999999</c:v>
                </c:pt>
                <c:pt idx="6266">
                  <c:v>140.256</c:v>
                </c:pt>
                <c:pt idx="6267">
                  <c:v>140.26900000000001</c:v>
                </c:pt>
                <c:pt idx="6268">
                  <c:v>140.28200000000001</c:v>
                </c:pt>
                <c:pt idx="6269">
                  <c:v>140.29300000000001</c:v>
                </c:pt>
                <c:pt idx="6270">
                  <c:v>140.30500000000001</c:v>
                </c:pt>
                <c:pt idx="6271">
                  <c:v>140.316</c:v>
                </c:pt>
                <c:pt idx="6272">
                  <c:v>140.33099999999999</c:v>
                </c:pt>
                <c:pt idx="6273">
                  <c:v>140.381</c:v>
                </c:pt>
                <c:pt idx="6274">
                  <c:v>140.459</c:v>
                </c:pt>
                <c:pt idx="6275">
                  <c:v>140.54400000000001</c:v>
                </c:pt>
                <c:pt idx="6276">
                  <c:v>140.61500000000001</c:v>
                </c:pt>
                <c:pt idx="6277">
                  <c:v>140.66399999999999</c:v>
                </c:pt>
                <c:pt idx="6278">
                  <c:v>140.678</c:v>
                </c:pt>
                <c:pt idx="6279">
                  <c:v>140.714</c:v>
                </c:pt>
                <c:pt idx="6280">
                  <c:v>140.77500000000001</c:v>
                </c:pt>
                <c:pt idx="6281">
                  <c:v>140.852</c:v>
                </c:pt>
                <c:pt idx="6282">
                  <c:v>140.93199999999999</c:v>
                </c:pt>
                <c:pt idx="6283">
                  <c:v>141.00200000000001</c:v>
                </c:pt>
                <c:pt idx="6284">
                  <c:v>141.072</c:v>
                </c:pt>
                <c:pt idx="6285">
                  <c:v>141.14400000000001</c:v>
                </c:pt>
                <c:pt idx="6286">
                  <c:v>141.203</c:v>
                </c:pt>
                <c:pt idx="6287">
                  <c:v>141.23099999999999</c:v>
                </c:pt>
                <c:pt idx="6288">
                  <c:v>141.24299999999999</c:v>
                </c:pt>
                <c:pt idx="6289">
                  <c:v>141.245</c:v>
                </c:pt>
                <c:pt idx="6290">
                  <c:v>141.245</c:v>
                </c:pt>
                <c:pt idx="6291">
                  <c:v>141.245</c:v>
                </c:pt>
                <c:pt idx="6292">
                  <c:v>141.249</c:v>
                </c:pt>
                <c:pt idx="6293">
                  <c:v>141.255</c:v>
                </c:pt>
                <c:pt idx="6294">
                  <c:v>141.26400000000001</c:v>
                </c:pt>
                <c:pt idx="6295">
                  <c:v>141.27699999999999</c:v>
                </c:pt>
                <c:pt idx="6296">
                  <c:v>141.30000000000001</c:v>
                </c:pt>
                <c:pt idx="6297">
                  <c:v>141.31800000000001</c:v>
                </c:pt>
                <c:pt idx="6298">
                  <c:v>141.33099999999999</c:v>
                </c:pt>
                <c:pt idx="6299">
                  <c:v>141.34299999999999</c:v>
                </c:pt>
                <c:pt idx="6300">
                  <c:v>141.35400000000001</c:v>
                </c:pt>
                <c:pt idx="6301">
                  <c:v>141.375</c:v>
                </c:pt>
                <c:pt idx="6302">
                  <c:v>141.42500000000001</c:v>
                </c:pt>
                <c:pt idx="6303">
                  <c:v>141.50200000000001</c:v>
                </c:pt>
                <c:pt idx="6304">
                  <c:v>141.59200000000001</c:v>
                </c:pt>
                <c:pt idx="6305">
                  <c:v>141.65100000000001</c:v>
                </c:pt>
                <c:pt idx="6306">
                  <c:v>141.66</c:v>
                </c:pt>
                <c:pt idx="6307">
                  <c:v>141.66</c:v>
                </c:pt>
                <c:pt idx="6308">
                  <c:v>141.66800000000001</c:v>
                </c:pt>
                <c:pt idx="6309">
                  <c:v>141.691</c:v>
                </c:pt>
                <c:pt idx="6310">
                  <c:v>141.70699999999999</c:v>
                </c:pt>
                <c:pt idx="6311">
                  <c:v>141.721</c:v>
                </c:pt>
                <c:pt idx="6312">
                  <c:v>141.73400000000001</c:v>
                </c:pt>
                <c:pt idx="6313">
                  <c:v>141.74700000000001</c:v>
                </c:pt>
                <c:pt idx="6314">
                  <c:v>141.75800000000001</c:v>
                </c:pt>
                <c:pt idx="6315">
                  <c:v>141.77099999999999</c:v>
                </c:pt>
                <c:pt idx="6316">
                  <c:v>141.80099999999999</c:v>
                </c:pt>
                <c:pt idx="6317">
                  <c:v>141.86600000000001</c:v>
                </c:pt>
                <c:pt idx="6318">
                  <c:v>141.93899999999999</c:v>
                </c:pt>
                <c:pt idx="6319">
                  <c:v>141.95099999999999</c:v>
                </c:pt>
                <c:pt idx="6320">
                  <c:v>141.95099999999999</c:v>
                </c:pt>
                <c:pt idx="6321">
                  <c:v>141.95500000000001</c:v>
                </c:pt>
                <c:pt idx="6322">
                  <c:v>141.96199999999999</c:v>
                </c:pt>
                <c:pt idx="6323">
                  <c:v>141.97900000000001</c:v>
                </c:pt>
                <c:pt idx="6324">
                  <c:v>141.999</c:v>
                </c:pt>
                <c:pt idx="6325">
                  <c:v>142.01400000000001</c:v>
                </c:pt>
                <c:pt idx="6326">
                  <c:v>142.02799999999999</c:v>
                </c:pt>
                <c:pt idx="6327">
                  <c:v>142.041</c:v>
                </c:pt>
                <c:pt idx="6328">
                  <c:v>142.053</c:v>
                </c:pt>
                <c:pt idx="6329">
                  <c:v>142.06299999999999</c:v>
                </c:pt>
                <c:pt idx="6330">
                  <c:v>142.07900000000001</c:v>
                </c:pt>
                <c:pt idx="6331">
                  <c:v>142.126</c:v>
                </c:pt>
                <c:pt idx="6332">
                  <c:v>142.215</c:v>
                </c:pt>
                <c:pt idx="6333">
                  <c:v>142.30500000000001</c:v>
                </c:pt>
                <c:pt idx="6334">
                  <c:v>142.393</c:v>
                </c:pt>
                <c:pt idx="6335">
                  <c:v>142.393</c:v>
                </c:pt>
                <c:pt idx="6336">
                  <c:v>142.393</c:v>
                </c:pt>
                <c:pt idx="6337">
                  <c:v>142.398</c:v>
                </c:pt>
                <c:pt idx="6338">
                  <c:v>142.411</c:v>
                </c:pt>
                <c:pt idx="6339">
                  <c:v>142.42500000000001</c:v>
                </c:pt>
                <c:pt idx="6340">
                  <c:v>142.43899999999999</c:v>
                </c:pt>
                <c:pt idx="6341">
                  <c:v>142.45400000000001</c:v>
                </c:pt>
                <c:pt idx="6342">
                  <c:v>142.46700000000001</c:v>
                </c:pt>
                <c:pt idx="6343">
                  <c:v>142.47800000000001</c:v>
                </c:pt>
                <c:pt idx="6344">
                  <c:v>142.488</c:v>
                </c:pt>
                <c:pt idx="6345">
                  <c:v>142.51400000000001</c:v>
                </c:pt>
                <c:pt idx="6346">
                  <c:v>142.578</c:v>
                </c:pt>
                <c:pt idx="6347">
                  <c:v>142.619</c:v>
                </c:pt>
                <c:pt idx="6348">
                  <c:v>142.625</c:v>
                </c:pt>
                <c:pt idx="6349">
                  <c:v>142.63499999999999</c:v>
                </c:pt>
                <c:pt idx="6350">
                  <c:v>142.655</c:v>
                </c:pt>
                <c:pt idx="6351">
                  <c:v>142.67400000000001</c:v>
                </c:pt>
                <c:pt idx="6352">
                  <c:v>142.68700000000001</c:v>
                </c:pt>
                <c:pt idx="6353">
                  <c:v>142.69999999999999</c:v>
                </c:pt>
                <c:pt idx="6354">
                  <c:v>142.71199999999999</c:v>
                </c:pt>
                <c:pt idx="6355">
                  <c:v>142.72399999999999</c:v>
                </c:pt>
                <c:pt idx="6356">
                  <c:v>142.74</c:v>
                </c:pt>
                <c:pt idx="6357">
                  <c:v>142.785</c:v>
                </c:pt>
                <c:pt idx="6358">
                  <c:v>142.858</c:v>
                </c:pt>
                <c:pt idx="6359">
                  <c:v>142.94800000000001</c:v>
                </c:pt>
                <c:pt idx="6360">
                  <c:v>143.03</c:v>
                </c:pt>
                <c:pt idx="6361">
                  <c:v>143.047</c:v>
                </c:pt>
                <c:pt idx="6362">
                  <c:v>143.047</c:v>
                </c:pt>
                <c:pt idx="6363">
                  <c:v>143.05799999999999</c:v>
                </c:pt>
                <c:pt idx="6364">
                  <c:v>143.06800000000001</c:v>
                </c:pt>
                <c:pt idx="6365">
                  <c:v>143.084</c:v>
                </c:pt>
                <c:pt idx="6366">
                  <c:v>143.09899999999999</c:v>
                </c:pt>
                <c:pt idx="6367">
                  <c:v>143.11199999999999</c:v>
                </c:pt>
                <c:pt idx="6368">
                  <c:v>143.125</c:v>
                </c:pt>
                <c:pt idx="6369">
                  <c:v>143.137</c:v>
                </c:pt>
                <c:pt idx="6370">
                  <c:v>143.15</c:v>
                </c:pt>
                <c:pt idx="6371">
                  <c:v>143.17599999999999</c:v>
                </c:pt>
                <c:pt idx="6372">
                  <c:v>143.238</c:v>
                </c:pt>
                <c:pt idx="6373">
                  <c:v>143.328</c:v>
                </c:pt>
                <c:pt idx="6374">
                  <c:v>143.417</c:v>
                </c:pt>
                <c:pt idx="6375">
                  <c:v>143.50800000000001</c:v>
                </c:pt>
                <c:pt idx="6376">
                  <c:v>143.59700000000001</c:v>
                </c:pt>
                <c:pt idx="6377">
                  <c:v>143.68100000000001</c:v>
                </c:pt>
                <c:pt idx="6378">
                  <c:v>143.732</c:v>
                </c:pt>
                <c:pt idx="6379">
                  <c:v>143.78</c:v>
                </c:pt>
                <c:pt idx="6380">
                  <c:v>143.83699999999999</c:v>
                </c:pt>
                <c:pt idx="6381">
                  <c:v>143.88399999999999</c:v>
                </c:pt>
                <c:pt idx="6382">
                  <c:v>143.91200000000001</c:v>
                </c:pt>
                <c:pt idx="6383">
                  <c:v>143.928</c:v>
                </c:pt>
                <c:pt idx="6384">
                  <c:v>143.928</c:v>
                </c:pt>
                <c:pt idx="6385">
                  <c:v>143.94499999999999</c:v>
                </c:pt>
                <c:pt idx="6386">
                  <c:v>143.99700000000001</c:v>
                </c:pt>
                <c:pt idx="6387">
                  <c:v>144.02699999999999</c:v>
                </c:pt>
                <c:pt idx="6388">
                  <c:v>144.02699999999999</c:v>
                </c:pt>
                <c:pt idx="6389">
                  <c:v>144.02699999999999</c:v>
                </c:pt>
                <c:pt idx="6390">
                  <c:v>144.029</c:v>
                </c:pt>
                <c:pt idx="6391">
                  <c:v>144.036</c:v>
                </c:pt>
                <c:pt idx="6392">
                  <c:v>144.04300000000001</c:v>
                </c:pt>
                <c:pt idx="6393">
                  <c:v>144.05199999999999</c:v>
                </c:pt>
                <c:pt idx="6394">
                  <c:v>144.06299999999999</c:v>
                </c:pt>
                <c:pt idx="6395">
                  <c:v>144.07599999999999</c:v>
                </c:pt>
                <c:pt idx="6396">
                  <c:v>144.08799999999999</c:v>
                </c:pt>
                <c:pt idx="6397">
                  <c:v>144.1</c:v>
                </c:pt>
                <c:pt idx="6398">
                  <c:v>144.11099999999999</c:v>
                </c:pt>
                <c:pt idx="6399">
                  <c:v>144.12100000000001</c:v>
                </c:pt>
                <c:pt idx="6400">
                  <c:v>144.13200000000001</c:v>
                </c:pt>
                <c:pt idx="6401">
                  <c:v>144.14500000000001</c:v>
                </c:pt>
                <c:pt idx="6402">
                  <c:v>144.19</c:v>
                </c:pt>
                <c:pt idx="6403">
                  <c:v>144.273</c:v>
                </c:pt>
                <c:pt idx="6404">
                  <c:v>144.35900000000001</c:v>
                </c:pt>
                <c:pt idx="6405">
                  <c:v>144.393</c:v>
                </c:pt>
                <c:pt idx="6406">
                  <c:v>144.39599999999999</c:v>
                </c:pt>
                <c:pt idx="6407">
                  <c:v>144.399</c:v>
                </c:pt>
                <c:pt idx="6408">
                  <c:v>144.411</c:v>
                </c:pt>
                <c:pt idx="6409">
                  <c:v>144.42400000000001</c:v>
                </c:pt>
                <c:pt idx="6410">
                  <c:v>144.43700000000001</c:v>
                </c:pt>
                <c:pt idx="6411">
                  <c:v>144.44900000000001</c:v>
                </c:pt>
                <c:pt idx="6412">
                  <c:v>144.459</c:v>
                </c:pt>
                <c:pt idx="6413">
                  <c:v>144.47</c:v>
                </c:pt>
                <c:pt idx="6414">
                  <c:v>144.47999999999999</c:v>
                </c:pt>
                <c:pt idx="6415">
                  <c:v>144.49700000000001</c:v>
                </c:pt>
                <c:pt idx="6416">
                  <c:v>144.54300000000001</c:v>
                </c:pt>
                <c:pt idx="6417">
                  <c:v>144.625</c:v>
                </c:pt>
                <c:pt idx="6418">
                  <c:v>144.715</c:v>
                </c:pt>
                <c:pt idx="6419">
                  <c:v>144.80500000000001</c:v>
                </c:pt>
                <c:pt idx="6420">
                  <c:v>144.89400000000001</c:v>
                </c:pt>
                <c:pt idx="6421">
                  <c:v>144.93299999999999</c:v>
                </c:pt>
                <c:pt idx="6422">
                  <c:v>144.93299999999999</c:v>
                </c:pt>
                <c:pt idx="6423">
                  <c:v>144.93299999999999</c:v>
                </c:pt>
                <c:pt idx="6424">
                  <c:v>144.94</c:v>
                </c:pt>
                <c:pt idx="6425">
                  <c:v>144.959</c:v>
                </c:pt>
                <c:pt idx="6426">
                  <c:v>144.97399999999999</c:v>
                </c:pt>
                <c:pt idx="6427">
                  <c:v>144.98699999999999</c:v>
                </c:pt>
                <c:pt idx="6428">
                  <c:v>144.99799999999999</c:v>
                </c:pt>
                <c:pt idx="6429">
                  <c:v>145.00899999999999</c:v>
                </c:pt>
                <c:pt idx="6430">
                  <c:v>145.02000000000001</c:v>
                </c:pt>
                <c:pt idx="6431">
                  <c:v>145.03399999999999</c:v>
                </c:pt>
                <c:pt idx="6432">
                  <c:v>145.06100000000001</c:v>
                </c:pt>
                <c:pt idx="6433">
                  <c:v>145.12200000000001</c:v>
                </c:pt>
                <c:pt idx="6434">
                  <c:v>145.19900000000001</c:v>
                </c:pt>
                <c:pt idx="6435">
                  <c:v>145.22499999999999</c:v>
                </c:pt>
                <c:pt idx="6436">
                  <c:v>145.22499999999999</c:v>
                </c:pt>
                <c:pt idx="6437">
                  <c:v>145.232</c:v>
                </c:pt>
                <c:pt idx="6438">
                  <c:v>145.24799999999999</c:v>
                </c:pt>
                <c:pt idx="6439">
                  <c:v>145.27500000000001</c:v>
                </c:pt>
                <c:pt idx="6440">
                  <c:v>145.29499999999999</c:v>
                </c:pt>
                <c:pt idx="6441">
                  <c:v>145.309</c:v>
                </c:pt>
                <c:pt idx="6442">
                  <c:v>145.321</c:v>
                </c:pt>
                <c:pt idx="6443">
                  <c:v>145.33199999999999</c:v>
                </c:pt>
                <c:pt idx="6444">
                  <c:v>145.345</c:v>
                </c:pt>
                <c:pt idx="6445">
                  <c:v>145.36699999999999</c:v>
                </c:pt>
                <c:pt idx="6446">
                  <c:v>145.42400000000001</c:v>
                </c:pt>
                <c:pt idx="6447">
                  <c:v>145.51300000000001</c:v>
                </c:pt>
                <c:pt idx="6448">
                  <c:v>145.60300000000001</c:v>
                </c:pt>
                <c:pt idx="6449">
                  <c:v>145.69200000000001</c:v>
                </c:pt>
                <c:pt idx="6450">
                  <c:v>145.70599999999999</c:v>
                </c:pt>
                <c:pt idx="6451">
                  <c:v>145.708</c:v>
                </c:pt>
                <c:pt idx="6452">
                  <c:v>145.72</c:v>
                </c:pt>
                <c:pt idx="6453">
                  <c:v>145.738</c:v>
                </c:pt>
                <c:pt idx="6454">
                  <c:v>145.75299999999999</c:v>
                </c:pt>
                <c:pt idx="6455">
                  <c:v>145.767</c:v>
                </c:pt>
                <c:pt idx="6456">
                  <c:v>145.78</c:v>
                </c:pt>
                <c:pt idx="6457">
                  <c:v>145.792</c:v>
                </c:pt>
                <c:pt idx="6458">
                  <c:v>145.804</c:v>
                </c:pt>
                <c:pt idx="6459">
                  <c:v>145.81899999999999</c:v>
                </c:pt>
                <c:pt idx="6460">
                  <c:v>145.85499999999999</c:v>
                </c:pt>
                <c:pt idx="6461">
                  <c:v>145.88200000000001</c:v>
                </c:pt>
                <c:pt idx="6462">
                  <c:v>145.88999999999999</c:v>
                </c:pt>
                <c:pt idx="6463">
                  <c:v>145.898</c:v>
                </c:pt>
                <c:pt idx="6464">
                  <c:v>145.90899999999999</c:v>
                </c:pt>
                <c:pt idx="6465">
                  <c:v>145.922</c:v>
                </c:pt>
                <c:pt idx="6466">
                  <c:v>145.935</c:v>
                </c:pt>
                <c:pt idx="6467">
                  <c:v>145.94800000000001</c:v>
                </c:pt>
                <c:pt idx="6468">
                  <c:v>145.959</c:v>
                </c:pt>
                <c:pt idx="6469">
                  <c:v>145.971</c:v>
                </c:pt>
                <c:pt idx="6470">
                  <c:v>145.99299999999999</c:v>
                </c:pt>
                <c:pt idx="6471">
                  <c:v>146.04900000000001</c:v>
                </c:pt>
                <c:pt idx="6472">
                  <c:v>146.13300000000001</c:v>
                </c:pt>
                <c:pt idx="6473">
                  <c:v>146.22300000000001</c:v>
                </c:pt>
                <c:pt idx="6474">
                  <c:v>146.29</c:v>
                </c:pt>
                <c:pt idx="6475">
                  <c:v>146.30199999999999</c:v>
                </c:pt>
                <c:pt idx="6476">
                  <c:v>146.30199999999999</c:v>
                </c:pt>
                <c:pt idx="6477">
                  <c:v>146.30799999999999</c:v>
                </c:pt>
                <c:pt idx="6478">
                  <c:v>146.322</c:v>
                </c:pt>
                <c:pt idx="6479">
                  <c:v>146.33799999999999</c:v>
                </c:pt>
                <c:pt idx="6480">
                  <c:v>146.351</c:v>
                </c:pt>
                <c:pt idx="6481">
                  <c:v>146.36199999999999</c:v>
                </c:pt>
                <c:pt idx="6482">
                  <c:v>146.374</c:v>
                </c:pt>
                <c:pt idx="6483">
                  <c:v>146.38499999999999</c:v>
                </c:pt>
                <c:pt idx="6484">
                  <c:v>146.399</c:v>
                </c:pt>
                <c:pt idx="6485">
                  <c:v>146.43799999999999</c:v>
                </c:pt>
                <c:pt idx="6486">
                  <c:v>146.51599999999999</c:v>
                </c:pt>
                <c:pt idx="6487">
                  <c:v>146.60499999999999</c:v>
                </c:pt>
                <c:pt idx="6488">
                  <c:v>146.69499999999999</c:v>
                </c:pt>
                <c:pt idx="6489">
                  <c:v>146.785</c:v>
                </c:pt>
                <c:pt idx="6490">
                  <c:v>146.816</c:v>
                </c:pt>
                <c:pt idx="6491">
                  <c:v>146.816</c:v>
                </c:pt>
                <c:pt idx="6492">
                  <c:v>146.81800000000001</c:v>
                </c:pt>
                <c:pt idx="6493">
                  <c:v>146.834</c:v>
                </c:pt>
                <c:pt idx="6494">
                  <c:v>146.85300000000001</c:v>
                </c:pt>
                <c:pt idx="6495">
                  <c:v>146.86799999999999</c:v>
                </c:pt>
                <c:pt idx="6496">
                  <c:v>146.88200000000001</c:v>
                </c:pt>
                <c:pt idx="6497">
                  <c:v>146.89400000000001</c:v>
                </c:pt>
                <c:pt idx="6498">
                  <c:v>146.905</c:v>
                </c:pt>
                <c:pt idx="6499">
                  <c:v>146.91900000000001</c:v>
                </c:pt>
                <c:pt idx="6500">
                  <c:v>146.94499999999999</c:v>
                </c:pt>
                <c:pt idx="6501">
                  <c:v>147.001</c:v>
                </c:pt>
                <c:pt idx="6502">
                  <c:v>147.08099999999999</c:v>
                </c:pt>
                <c:pt idx="6503">
                  <c:v>147.15899999999999</c:v>
                </c:pt>
                <c:pt idx="6504">
                  <c:v>147.233</c:v>
                </c:pt>
                <c:pt idx="6505">
                  <c:v>147.286</c:v>
                </c:pt>
                <c:pt idx="6506">
                  <c:v>147.286</c:v>
                </c:pt>
                <c:pt idx="6507">
                  <c:v>147.286</c:v>
                </c:pt>
                <c:pt idx="6508">
                  <c:v>147.29</c:v>
                </c:pt>
                <c:pt idx="6509">
                  <c:v>147.29599999999999</c:v>
                </c:pt>
                <c:pt idx="6510">
                  <c:v>147.30799999999999</c:v>
                </c:pt>
                <c:pt idx="6511">
                  <c:v>147.322</c:v>
                </c:pt>
                <c:pt idx="6512">
                  <c:v>147.33500000000001</c:v>
                </c:pt>
                <c:pt idx="6513">
                  <c:v>147.34800000000001</c:v>
                </c:pt>
                <c:pt idx="6514">
                  <c:v>147.35900000000001</c:v>
                </c:pt>
                <c:pt idx="6515">
                  <c:v>147.37100000000001</c:v>
                </c:pt>
                <c:pt idx="6516">
                  <c:v>147.38300000000001</c:v>
                </c:pt>
                <c:pt idx="6517">
                  <c:v>147.39400000000001</c:v>
                </c:pt>
                <c:pt idx="6518">
                  <c:v>147.41999999999999</c:v>
                </c:pt>
                <c:pt idx="6519">
                  <c:v>147.47499999999999</c:v>
                </c:pt>
                <c:pt idx="6520">
                  <c:v>147.54300000000001</c:v>
                </c:pt>
                <c:pt idx="6521">
                  <c:v>147.61099999999999</c:v>
                </c:pt>
                <c:pt idx="6522">
                  <c:v>147.648</c:v>
                </c:pt>
                <c:pt idx="6523">
                  <c:v>147.654</c:v>
                </c:pt>
                <c:pt idx="6524">
                  <c:v>147.65600000000001</c:v>
                </c:pt>
                <c:pt idx="6525">
                  <c:v>147.66499999999999</c:v>
                </c:pt>
                <c:pt idx="6526">
                  <c:v>147.67699999999999</c:v>
                </c:pt>
                <c:pt idx="6527">
                  <c:v>147.69</c:v>
                </c:pt>
                <c:pt idx="6528">
                  <c:v>147.703</c:v>
                </c:pt>
                <c:pt idx="6529">
                  <c:v>147.71600000000001</c:v>
                </c:pt>
                <c:pt idx="6530">
                  <c:v>147.72900000000001</c:v>
                </c:pt>
                <c:pt idx="6531">
                  <c:v>147.74</c:v>
                </c:pt>
                <c:pt idx="6532">
                  <c:v>147.75700000000001</c:v>
                </c:pt>
                <c:pt idx="6533">
                  <c:v>147.80600000000001</c:v>
                </c:pt>
                <c:pt idx="6534">
                  <c:v>147.89400000000001</c:v>
                </c:pt>
                <c:pt idx="6535">
                  <c:v>147.98400000000001</c:v>
                </c:pt>
                <c:pt idx="6536">
                  <c:v>148.06399999999999</c:v>
                </c:pt>
                <c:pt idx="6537">
                  <c:v>148.066</c:v>
                </c:pt>
                <c:pt idx="6538">
                  <c:v>148.06700000000001</c:v>
                </c:pt>
                <c:pt idx="6539">
                  <c:v>148.07400000000001</c:v>
                </c:pt>
                <c:pt idx="6540">
                  <c:v>148.083</c:v>
                </c:pt>
                <c:pt idx="6541">
                  <c:v>148.09399999999999</c:v>
                </c:pt>
                <c:pt idx="6542">
                  <c:v>148.107</c:v>
                </c:pt>
                <c:pt idx="6543">
                  <c:v>148.12100000000001</c:v>
                </c:pt>
                <c:pt idx="6544">
                  <c:v>148.13499999999999</c:v>
                </c:pt>
                <c:pt idx="6545">
                  <c:v>148.14599999999999</c:v>
                </c:pt>
                <c:pt idx="6546">
                  <c:v>148.15600000000001</c:v>
                </c:pt>
                <c:pt idx="6547">
                  <c:v>148.16800000000001</c:v>
                </c:pt>
                <c:pt idx="6548">
                  <c:v>148.178</c:v>
                </c:pt>
                <c:pt idx="6549">
                  <c:v>148.18700000000001</c:v>
                </c:pt>
                <c:pt idx="6550">
                  <c:v>148.19399999999999</c:v>
                </c:pt>
                <c:pt idx="6551">
                  <c:v>148.19800000000001</c:v>
                </c:pt>
                <c:pt idx="6552">
                  <c:v>148.20500000000001</c:v>
                </c:pt>
                <c:pt idx="6553">
                  <c:v>148.21</c:v>
                </c:pt>
                <c:pt idx="6554">
                  <c:v>148.21100000000001</c:v>
                </c:pt>
                <c:pt idx="6555">
                  <c:v>148.21199999999999</c:v>
                </c:pt>
                <c:pt idx="6556">
                  <c:v>148.21299999999999</c:v>
                </c:pt>
                <c:pt idx="6557">
                  <c:v>148.214</c:v>
                </c:pt>
                <c:pt idx="6558">
                  <c:v>148.215</c:v>
                </c:pt>
                <c:pt idx="6559">
                  <c:v>148.22</c:v>
                </c:pt>
                <c:pt idx="6560">
                  <c:v>148.232</c:v>
                </c:pt>
                <c:pt idx="6561">
                  <c:v>148.25</c:v>
                </c:pt>
                <c:pt idx="6562">
                  <c:v>148.292</c:v>
                </c:pt>
                <c:pt idx="6563">
                  <c:v>148.36699999999999</c:v>
                </c:pt>
                <c:pt idx="6564">
                  <c:v>148.45599999999999</c:v>
                </c:pt>
                <c:pt idx="6565">
                  <c:v>148.54499999999999</c:v>
                </c:pt>
                <c:pt idx="6566">
                  <c:v>148.63499999999999</c:v>
                </c:pt>
                <c:pt idx="6567">
                  <c:v>148.708</c:v>
                </c:pt>
                <c:pt idx="6568">
                  <c:v>148.708</c:v>
                </c:pt>
                <c:pt idx="6569">
                  <c:v>148.708</c:v>
                </c:pt>
                <c:pt idx="6570">
                  <c:v>148.72499999999999</c:v>
                </c:pt>
                <c:pt idx="6571">
                  <c:v>148.75</c:v>
                </c:pt>
                <c:pt idx="6572">
                  <c:v>148.76599999999999</c:v>
                </c:pt>
                <c:pt idx="6573">
                  <c:v>148.779</c:v>
                </c:pt>
                <c:pt idx="6574">
                  <c:v>148.792</c:v>
                </c:pt>
                <c:pt idx="6575">
                  <c:v>148.803</c:v>
                </c:pt>
                <c:pt idx="6576">
                  <c:v>148.81299999999999</c:v>
                </c:pt>
                <c:pt idx="6577">
                  <c:v>148.83199999999999</c:v>
                </c:pt>
                <c:pt idx="6578">
                  <c:v>148.88399999999999</c:v>
                </c:pt>
                <c:pt idx="6579">
                  <c:v>148.97300000000001</c:v>
                </c:pt>
                <c:pt idx="6580">
                  <c:v>149.06100000000001</c:v>
                </c:pt>
                <c:pt idx="6581">
                  <c:v>149.15</c:v>
                </c:pt>
                <c:pt idx="6582">
                  <c:v>149.202</c:v>
                </c:pt>
                <c:pt idx="6583">
                  <c:v>149.202</c:v>
                </c:pt>
                <c:pt idx="6584">
                  <c:v>149.202</c:v>
                </c:pt>
                <c:pt idx="6585">
                  <c:v>149.20500000000001</c:v>
                </c:pt>
                <c:pt idx="6586">
                  <c:v>149.215</c:v>
                </c:pt>
                <c:pt idx="6587">
                  <c:v>149.24700000000001</c:v>
                </c:pt>
                <c:pt idx="6588">
                  <c:v>149.304</c:v>
                </c:pt>
                <c:pt idx="6589">
                  <c:v>149.364</c:v>
                </c:pt>
                <c:pt idx="6590">
                  <c:v>149.411</c:v>
                </c:pt>
                <c:pt idx="6591">
                  <c:v>149.428</c:v>
                </c:pt>
                <c:pt idx="6592">
                  <c:v>149.428</c:v>
                </c:pt>
                <c:pt idx="6593">
                  <c:v>149.434</c:v>
                </c:pt>
                <c:pt idx="6594">
                  <c:v>149.453</c:v>
                </c:pt>
                <c:pt idx="6595">
                  <c:v>149.49700000000001</c:v>
                </c:pt>
                <c:pt idx="6596">
                  <c:v>149.53800000000001</c:v>
                </c:pt>
                <c:pt idx="6597">
                  <c:v>149.56299999999999</c:v>
                </c:pt>
                <c:pt idx="6598">
                  <c:v>149.56299999999999</c:v>
                </c:pt>
                <c:pt idx="6599">
                  <c:v>149.56299999999999</c:v>
                </c:pt>
                <c:pt idx="6600">
                  <c:v>149.56299999999999</c:v>
                </c:pt>
                <c:pt idx="6601">
                  <c:v>149.577</c:v>
                </c:pt>
                <c:pt idx="6602">
                  <c:v>149.602</c:v>
                </c:pt>
                <c:pt idx="6603">
                  <c:v>149.65799999999999</c:v>
                </c:pt>
                <c:pt idx="6604">
                  <c:v>149.74799999999999</c:v>
                </c:pt>
                <c:pt idx="6605">
                  <c:v>149.83500000000001</c:v>
                </c:pt>
                <c:pt idx="6606">
                  <c:v>149.922</c:v>
                </c:pt>
                <c:pt idx="6607">
                  <c:v>150.011</c:v>
                </c:pt>
                <c:pt idx="6608">
                  <c:v>150.09700000000001</c:v>
                </c:pt>
                <c:pt idx="6609">
                  <c:v>150.142</c:v>
                </c:pt>
                <c:pt idx="6610">
                  <c:v>150.14500000000001</c:v>
                </c:pt>
                <c:pt idx="6611">
                  <c:v>150.14500000000001</c:v>
                </c:pt>
                <c:pt idx="6612">
                  <c:v>150.14599999999999</c:v>
                </c:pt>
                <c:pt idx="6613">
                  <c:v>150.15</c:v>
                </c:pt>
                <c:pt idx="6614">
                  <c:v>150.15799999999999</c:v>
                </c:pt>
                <c:pt idx="6615">
                  <c:v>150.16900000000001</c:v>
                </c:pt>
                <c:pt idx="6616">
                  <c:v>150.18100000000001</c:v>
                </c:pt>
                <c:pt idx="6617">
                  <c:v>150.19300000000001</c:v>
                </c:pt>
                <c:pt idx="6618">
                  <c:v>150.20500000000001</c:v>
                </c:pt>
                <c:pt idx="6619">
                  <c:v>150.21600000000001</c:v>
                </c:pt>
                <c:pt idx="6620">
                  <c:v>150.226</c:v>
                </c:pt>
                <c:pt idx="6621">
                  <c:v>150.23599999999999</c:v>
                </c:pt>
                <c:pt idx="6622">
                  <c:v>150.25</c:v>
                </c:pt>
                <c:pt idx="6623">
                  <c:v>150.279</c:v>
                </c:pt>
                <c:pt idx="6624">
                  <c:v>150.345</c:v>
                </c:pt>
                <c:pt idx="6625">
                  <c:v>150.43199999999999</c:v>
                </c:pt>
                <c:pt idx="6626">
                  <c:v>150.52099999999999</c:v>
                </c:pt>
                <c:pt idx="6627">
                  <c:v>150.61000000000001</c:v>
                </c:pt>
                <c:pt idx="6628">
                  <c:v>150.61000000000001</c:v>
                </c:pt>
                <c:pt idx="6629">
                  <c:v>150.61000000000001</c:v>
                </c:pt>
                <c:pt idx="6630">
                  <c:v>150.614</c:v>
                </c:pt>
                <c:pt idx="6631">
                  <c:v>150.624</c:v>
                </c:pt>
                <c:pt idx="6632">
                  <c:v>150.637</c:v>
                </c:pt>
                <c:pt idx="6633">
                  <c:v>150.65</c:v>
                </c:pt>
                <c:pt idx="6634">
                  <c:v>150.66399999999999</c:v>
                </c:pt>
                <c:pt idx="6635">
                  <c:v>150.67699999999999</c:v>
                </c:pt>
                <c:pt idx="6636">
                  <c:v>150.68899999999999</c:v>
                </c:pt>
                <c:pt idx="6637">
                  <c:v>150.70099999999999</c:v>
                </c:pt>
                <c:pt idx="6638">
                  <c:v>150.71199999999999</c:v>
                </c:pt>
                <c:pt idx="6639">
                  <c:v>150.73099999999999</c:v>
                </c:pt>
                <c:pt idx="6640">
                  <c:v>150.773</c:v>
                </c:pt>
                <c:pt idx="6641">
                  <c:v>150.851</c:v>
                </c:pt>
                <c:pt idx="6642">
                  <c:v>150.941</c:v>
                </c:pt>
                <c:pt idx="6643">
                  <c:v>151.018</c:v>
                </c:pt>
                <c:pt idx="6644">
                  <c:v>151.041</c:v>
                </c:pt>
                <c:pt idx="6645">
                  <c:v>151.041</c:v>
                </c:pt>
                <c:pt idx="6646">
                  <c:v>151.07400000000001</c:v>
                </c:pt>
                <c:pt idx="6647">
                  <c:v>151.12</c:v>
                </c:pt>
                <c:pt idx="6648">
                  <c:v>151.16300000000001</c:v>
                </c:pt>
                <c:pt idx="6649">
                  <c:v>151.16300000000001</c:v>
                </c:pt>
                <c:pt idx="6650">
                  <c:v>151.16300000000001</c:v>
                </c:pt>
                <c:pt idx="6651">
                  <c:v>151.16300000000001</c:v>
                </c:pt>
                <c:pt idx="6652">
                  <c:v>151.16499999999999</c:v>
                </c:pt>
                <c:pt idx="6653">
                  <c:v>151.172</c:v>
                </c:pt>
                <c:pt idx="6654">
                  <c:v>151.19200000000001</c:v>
                </c:pt>
                <c:pt idx="6655">
                  <c:v>151.208</c:v>
                </c:pt>
                <c:pt idx="6656">
                  <c:v>151.22200000000001</c:v>
                </c:pt>
                <c:pt idx="6657">
                  <c:v>151.23400000000001</c:v>
                </c:pt>
                <c:pt idx="6658">
                  <c:v>151.245</c:v>
                </c:pt>
                <c:pt idx="6659">
                  <c:v>151.256</c:v>
                </c:pt>
                <c:pt idx="6660">
                  <c:v>151.273</c:v>
                </c:pt>
                <c:pt idx="6661">
                  <c:v>151.31299999999999</c:v>
                </c:pt>
                <c:pt idx="6662">
                  <c:v>151.38800000000001</c:v>
                </c:pt>
                <c:pt idx="6663">
                  <c:v>151.47800000000001</c:v>
                </c:pt>
                <c:pt idx="6664">
                  <c:v>151.56700000000001</c:v>
                </c:pt>
                <c:pt idx="6665">
                  <c:v>151.649</c:v>
                </c:pt>
                <c:pt idx="6666">
                  <c:v>151.691</c:v>
                </c:pt>
                <c:pt idx="6667">
                  <c:v>151.691</c:v>
                </c:pt>
                <c:pt idx="6668">
                  <c:v>151.69300000000001</c:v>
                </c:pt>
                <c:pt idx="6669">
                  <c:v>151.69900000000001</c:v>
                </c:pt>
                <c:pt idx="6670">
                  <c:v>151.708</c:v>
                </c:pt>
                <c:pt idx="6671">
                  <c:v>151.71700000000001</c:v>
                </c:pt>
                <c:pt idx="6672">
                  <c:v>151.727</c:v>
                </c:pt>
                <c:pt idx="6673">
                  <c:v>151.74</c:v>
                </c:pt>
                <c:pt idx="6674">
                  <c:v>151.75299999999999</c:v>
                </c:pt>
                <c:pt idx="6675">
                  <c:v>151.76599999999999</c:v>
                </c:pt>
                <c:pt idx="6676">
                  <c:v>151.77799999999999</c:v>
                </c:pt>
                <c:pt idx="6677">
                  <c:v>151.79</c:v>
                </c:pt>
                <c:pt idx="6678">
                  <c:v>151.80099999999999</c:v>
                </c:pt>
                <c:pt idx="6679">
                  <c:v>151.81200000000001</c:v>
                </c:pt>
                <c:pt idx="6680">
                  <c:v>151.82499999999999</c:v>
                </c:pt>
                <c:pt idx="6681">
                  <c:v>151.84</c:v>
                </c:pt>
                <c:pt idx="6682">
                  <c:v>151.84899999999999</c:v>
                </c:pt>
                <c:pt idx="6683">
                  <c:v>151.857</c:v>
                </c:pt>
                <c:pt idx="6684">
                  <c:v>151.86699999999999</c:v>
                </c:pt>
                <c:pt idx="6685">
                  <c:v>151.87700000000001</c:v>
                </c:pt>
                <c:pt idx="6686">
                  <c:v>151.88999999999999</c:v>
                </c:pt>
                <c:pt idx="6687">
                  <c:v>151.904</c:v>
                </c:pt>
                <c:pt idx="6688">
                  <c:v>151.917</c:v>
                </c:pt>
                <c:pt idx="6689">
                  <c:v>151.929</c:v>
                </c:pt>
                <c:pt idx="6690">
                  <c:v>151.94</c:v>
                </c:pt>
                <c:pt idx="6691">
                  <c:v>151.95099999999999</c:v>
                </c:pt>
                <c:pt idx="6692">
                  <c:v>151.96299999999999</c:v>
                </c:pt>
                <c:pt idx="6693">
                  <c:v>151.97399999999999</c:v>
                </c:pt>
                <c:pt idx="6694">
                  <c:v>152.005</c:v>
                </c:pt>
                <c:pt idx="6695">
                  <c:v>152.066</c:v>
                </c:pt>
                <c:pt idx="6696">
                  <c:v>152.15100000000001</c:v>
                </c:pt>
                <c:pt idx="6697">
                  <c:v>152.24</c:v>
                </c:pt>
                <c:pt idx="6698">
                  <c:v>152.24700000000001</c:v>
                </c:pt>
                <c:pt idx="6699">
                  <c:v>152.24700000000001</c:v>
                </c:pt>
                <c:pt idx="6700">
                  <c:v>152.25299999999999</c:v>
                </c:pt>
                <c:pt idx="6701">
                  <c:v>152.26599999999999</c:v>
                </c:pt>
                <c:pt idx="6702">
                  <c:v>152.279</c:v>
                </c:pt>
                <c:pt idx="6703">
                  <c:v>152.291</c:v>
                </c:pt>
                <c:pt idx="6704">
                  <c:v>152.30500000000001</c:v>
                </c:pt>
                <c:pt idx="6705">
                  <c:v>152.31800000000001</c:v>
                </c:pt>
                <c:pt idx="6706">
                  <c:v>152.33099999999999</c:v>
                </c:pt>
                <c:pt idx="6707">
                  <c:v>152.34299999999999</c:v>
                </c:pt>
                <c:pt idx="6708">
                  <c:v>152.35499999999999</c:v>
                </c:pt>
                <c:pt idx="6709">
                  <c:v>152.36699999999999</c:v>
                </c:pt>
                <c:pt idx="6710">
                  <c:v>152.381</c:v>
                </c:pt>
                <c:pt idx="6711">
                  <c:v>152.42400000000001</c:v>
                </c:pt>
                <c:pt idx="6712">
                  <c:v>152.48699999999999</c:v>
                </c:pt>
                <c:pt idx="6713">
                  <c:v>152.56100000000001</c:v>
                </c:pt>
                <c:pt idx="6714">
                  <c:v>152.65</c:v>
                </c:pt>
                <c:pt idx="6715">
                  <c:v>152.74100000000001</c:v>
                </c:pt>
                <c:pt idx="6716">
                  <c:v>152.83199999999999</c:v>
                </c:pt>
                <c:pt idx="6717">
                  <c:v>152.851</c:v>
                </c:pt>
                <c:pt idx="6718">
                  <c:v>152.851</c:v>
                </c:pt>
                <c:pt idx="6719">
                  <c:v>152.851</c:v>
                </c:pt>
                <c:pt idx="6720">
                  <c:v>152.85900000000001</c:v>
                </c:pt>
                <c:pt idx="6721">
                  <c:v>152.881</c:v>
                </c:pt>
                <c:pt idx="6722">
                  <c:v>152.89699999999999</c:v>
                </c:pt>
                <c:pt idx="6723">
                  <c:v>152.90899999999999</c:v>
                </c:pt>
                <c:pt idx="6724">
                  <c:v>152.91999999999999</c:v>
                </c:pt>
                <c:pt idx="6725">
                  <c:v>152.93100000000001</c:v>
                </c:pt>
                <c:pt idx="6726">
                  <c:v>152.94200000000001</c:v>
                </c:pt>
                <c:pt idx="6727">
                  <c:v>152.959</c:v>
                </c:pt>
                <c:pt idx="6728">
                  <c:v>152.999</c:v>
                </c:pt>
                <c:pt idx="6729">
                  <c:v>153.04400000000001</c:v>
                </c:pt>
                <c:pt idx="6730">
                  <c:v>153.078</c:v>
                </c:pt>
                <c:pt idx="6731">
                  <c:v>153.09200000000001</c:v>
                </c:pt>
                <c:pt idx="6732">
                  <c:v>153.11199999999999</c:v>
                </c:pt>
                <c:pt idx="6733">
                  <c:v>153.113</c:v>
                </c:pt>
                <c:pt idx="6734">
                  <c:v>153.119</c:v>
                </c:pt>
                <c:pt idx="6735">
                  <c:v>153.131</c:v>
                </c:pt>
                <c:pt idx="6736">
                  <c:v>153.14400000000001</c:v>
                </c:pt>
                <c:pt idx="6737">
                  <c:v>153.15700000000001</c:v>
                </c:pt>
                <c:pt idx="6738">
                  <c:v>153.16999999999999</c:v>
                </c:pt>
                <c:pt idx="6739">
                  <c:v>153.18299999999999</c:v>
                </c:pt>
                <c:pt idx="6740">
                  <c:v>153.19399999999999</c:v>
                </c:pt>
                <c:pt idx="6741">
                  <c:v>153.20500000000001</c:v>
                </c:pt>
                <c:pt idx="6742">
                  <c:v>153.21899999999999</c:v>
                </c:pt>
                <c:pt idx="6743">
                  <c:v>153.25299999999999</c:v>
                </c:pt>
                <c:pt idx="6744">
                  <c:v>153.32300000000001</c:v>
                </c:pt>
                <c:pt idx="6745">
                  <c:v>153.41200000000001</c:v>
                </c:pt>
                <c:pt idx="6746">
                  <c:v>153.49799999999999</c:v>
                </c:pt>
                <c:pt idx="6747">
                  <c:v>153.55099999999999</c:v>
                </c:pt>
                <c:pt idx="6748">
                  <c:v>153.55099999999999</c:v>
                </c:pt>
                <c:pt idx="6749">
                  <c:v>153.55099999999999</c:v>
                </c:pt>
                <c:pt idx="6750">
                  <c:v>153.55500000000001</c:v>
                </c:pt>
                <c:pt idx="6751">
                  <c:v>153.56299999999999</c:v>
                </c:pt>
                <c:pt idx="6752">
                  <c:v>153.57300000000001</c:v>
                </c:pt>
                <c:pt idx="6753">
                  <c:v>153.58600000000001</c:v>
                </c:pt>
                <c:pt idx="6754">
                  <c:v>153.59899999999999</c:v>
                </c:pt>
                <c:pt idx="6755">
                  <c:v>153.613</c:v>
                </c:pt>
                <c:pt idx="6756">
                  <c:v>153.626</c:v>
                </c:pt>
                <c:pt idx="6757">
                  <c:v>153.63800000000001</c:v>
                </c:pt>
                <c:pt idx="6758">
                  <c:v>153.65</c:v>
                </c:pt>
                <c:pt idx="6759">
                  <c:v>153.66200000000001</c:v>
                </c:pt>
                <c:pt idx="6760">
                  <c:v>153.68299999999999</c:v>
                </c:pt>
                <c:pt idx="6761">
                  <c:v>153.73599999999999</c:v>
                </c:pt>
                <c:pt idx="6762">
                  <c:v>153.82499999999999</c:v>
                </c:pt>
                <c:pt idx="6763">
                  <c:v>153.91399999999999</c:v>
                </c:pt>
                <c:pt idx="6764">
                  <c:v>154.00399999999999</c:v>
                </c:pt>
                <c:pt idx="6765">
                  <c:v>154.09399999999999</c:v>
                </c:pt>
                <c:pt idx="6766">
                  <c:v>154.15799999999999</c:v>
                </c:pt>
                <c:pt idx="6767">
                  <c:v>154.15799999999999</c:v>
                </c:pt>
                <c:pt idx="6768">
                  <c:v>154.15799999999999</c:v>
                </c:pt>
                <c:pt idx="6769">
                  <c:v>154.15899999999999</c:v>
                </c:pt>
                <c:pt idx="6770">
                  <c:v>154.16200000000001</c:v>
                </c:pt>
                <c:pt idx="6771">
                  <c:v>154.16900000000001</c:v>
                </c:pt>
                <c:pt idx="6772">
                  <c:v>154.179</c:v>
                </c:pt>
                <c:pt idx="6773">
                  <c:v>154.19200000000001</c:v>
                </c:pt>
                <c:pt idx="6774">
                  <c:v>154.20500000000001</c:v>
                </c:pt>
                <c:pt idx="6775">
                  <c:v>154.21799999999999</c:v>
                </c:pt>
                <c:pt idx="6776">
                  <c:v>154.22999999999999</c:v>
                </c:pt>
                <c:pt idx="6777">
                  <c:v>154.24100000000001</c:v>
                </c:pt>
                <c:pt idx="6778">
                  <c:v>154.251</c:v>
                </c:pt>
                <c:pt idx="6779">
                  <c:v>154.261</c:v>
                </c:pt>
                <c:pt idx="6780">
                  <c:v>154.27099999999999</c:v>
                </c:pt>
                <c:pt idx="6781">
                  <c:v>154.28</c:v>
                </c:pt>
                <c:pt idx="6782">
                  <c:v>154.28800000000001</c:v>
                </c:pt>
                <c:pt idx="6783">
                  <c:v>154.29900000000001</c:v>
                </c:pt>
                <c:pt idx="6784">
                  <c:v>154.32499999999999</c:v>
                </c:pt>
                <c:pt idx="6785">
                  <c:v>154.35499999999999</c:v>
                </c:pt>
                <c:pt idx="6786">
                  <c:v>154.38300000000001</c:v>
                </c:pt>
                <c:pt idx="6787">
                  <c:v>154.422</c:v>
                </c:pt>
                <c:pt idx="6788">
                  <c:v>154.482</c:v>
                </c:pt>
                <c:pt idx="6789">
                  <c:v>154.55000000000001</c:v>
                </c:pt>
                <c:pt idx="6790">
                  <c:v>154.58600000000001</c:v>
                </c:pt>
                <c:pt idx="6791">
                  <c:v>154.58600000000001</c:v>
                </c:pt>
                <c:pt idx="6792">
                  <c:v>154.59200000000001</c:v>
                </c:pt>
                <c:pt idx="6793">
                  <c:v>154.613</c:v>
                </c:pt>
                <c:pt idx="6794">
                  <c:v>154.63999999999999</c:v>
                </c:pt>
                <c:pt idx="6795">
                  <c:v>154.691</c:v>
                </c:pt>
                <c:pt idx="6796">
                  <c:v>154.75700000000001</c:v>
                </c:pt>
                <c:pt idx="6797">
                  <c:v>154.77099999999999</c:v>
                </c:pt>
                <c:pt idx="6798">
                  <c:v>154.77099999999999</c:v>
                </c:pt>
                <c:pt idx="6799">
                  <c:v>154.77600000000001</c:v>
                </c:pt>
                <c:pt idx="6800">
                  <c:v>154.78800000000001</c:v>
                </c:pt>
                <c:pt idx="6801">
                  <c:v>154.79900000000001</c:v>
                </c:pt>
                <c:pt idx="6802">
                  <c:v>154.81299999999999</c:v>
                </c:pt>
                <c:pt idx="6803">
                  <c:v>154.82599999999999</c:v>
                </c:pt>
                <c:pt idx="6804">
                  <c:v>154.839</c:v>
                </c:pt>
                <c:pt idx="6805">
                  <c:v>154.851</c:v>
                </c:pt>
                <c:pt idx="6806">
                  <c:v>154.86199999999999</c:v>
                </c:pt>
                <c:pt idx="6807">
                  <c:v>154.87299999999999</c:v>
                </c:pt>
                <c:pt idx="6808">
                  <c:v>154.88800000000001</c:v>
                </c:pt>
                <c:pt idx="6809">
                  <c:v>154.92699999999999</c:v>
                </c:pt>
                <c:pt idx="6810">
                  <c:v>155.00200000000001</c:v>
                </c:pt>
                <c:pt idx="6811">
                  <c:v>155.078</c:v>
                </c:pt>
                <c:pt idx="6812">
                  <c:v>155.10300000000001</c:v>
                </c:pt>
                <c:pt idx="6813">
                  <c:v>155.10400000000001</c:v>
                </c:pt>
                <c:pt idx="6814">
                  <c:v>155.10400000000001</c:v>
                </c:pt>
                <c:pt idx="6815">
                  <c:v>155.10900000000001</c:v>
                </c:pt>
                <c:pt idx="6816">
                  <c:v>155.11600000000001</c:v>
                </c:pt>
                <c:pt idx="6817">
                  <c:v>155.126</c:v>
                </c:pt>
                <c:pt idx="6818">
                  <c:v>155.13800000000001</c:v>
                </c:pt>
                <c:pt idx="6819">
                  <c:v>155.148</c:v>
                </c:pt>
                <c:pt idx="6820">
                  <c:v>155.16200000000001</c:v>
                </c:pt>
                <c:pt idx="6821">
                  <c:v>155.179</c:v>
                </c:pt>
                <c:pt idx="6822">
                  <c:v>155.19300000000001</c:v>
                </c:pt>
                <c:pt idx="6823">
                  <c:v>155.20599999999999</c:v>
                </c:pt>
                <c:pt idx="6824">
                  <c:v>155.21799999999999</c:v>
                </c:pt>
                <c:pt idx="6825">
                  <c:v>155.22999999999999</c:v>
                </c:pt>
                <c:pt idx="6826">
                  <c:v>155.24199999999999</c:v>
                </c:pt>
                <c:pt idx="6827">
                  <c:v>155.25200000000001</c:v>
                </c:pt>
                <c:pt idx="6828">
                  <c:v>155.267</c:v>
                </c:pt>
                <c:pt idx="6829">
                  <c:v>155.315</c:v>
                </c:pt>
                <c:pt idx="6830">
                  <c:v>155.4</c:v>
                </c:pt>
                <c:pt idx="6831">
                  <c:v>155.4</c:v>
                </c:pt>
                <c:pt idx="6832">
                  <c:v>155.40299999999999</c:v>
                </c:pt>
                <c:pt idx="6833">
                  <c:v>155.40899999999999</c:v>
                </c:pt>
                <c:pt idx="6834">
                  <c:v>155.41999999999999</c:v>
                </c:pt>
                <c:pt idx="6835">
                  <c:v>155.43299999999999</c:v>
                </c:pt>
                <c:pt idx="6836">
                  <c:v>155.446</c:v>
                </c:pt>
                <c:pt idx="6837">
                  <c:v>155.458</c:v>
                </c:pt>
                <c:pt idx="6838">
                  <c:v>155.47</c:v>
                </c:pt>
                <c:pt idx="6839">
                  <c:v>155.48099999999999</c:v>
                </c:pt>
                <c:pt idx="6840">
                  <c:v>155.49799999999999</c:v>
                </c:pt>
                <c:pt idx="6841">
                  <c:v>155.53800000000001</c:v>
                </c:pt>
                <c:pt idx="6842">
                  <c:v>155.61500000000001</c:v>
                </c:pt>
                <c:pt idx="6843">
                  <c:v>155.702</c:v>
                </c:pt>
                <c:pt idx="6844">
                  <c:v>155.75700000000001</c:v>
                </c:pt>
                <c:pt idx="6845">
                  <c:v>155.767</c:v>
                </c:pt>
                <c:pt idx="6846">
                  <c:v>155.804</c:v>
                </c:pt>
                <c:pt idx="6847">
                  <c:v>155.89099999999999</c:v>
                </c:pt>
                <c:pt idx="6848">
                  <c:v>155.98099999999999</c:v>
                </c:pt>
                <c:pt idx="6849">
                  <c:v>156.07</c:v>
                </c:pt>
                <c:pt idx="6850">
                  <c:v>156.07</c:v>
                </c:pt>
                <c:pt idx="6851">
                  <c:v>156.07</c:v>
                </c:pt>
                <c:pt idx="6852">
                  <c:v>156.07400000000001</c:v>
                </c:pt>
                <c:pt idx="6853">
                  <c:v>156.08099999999999</c:v>
                </c:pt>
                <c:pt idx="6854">
                  <c:v>156.09299999999999</c:v>
                </c:pt>
                <c:pt idx="6855">
                  <c:v>156.108</c:v>
                </c:pt>
                <c:pt idx="6856">
                  <c:v>156.12200000000001</c:v>
                </c:pt>
                <c:pt idx="6857">
                  <c:v>156.13399999999999</c:v>
                </c:pt>
                <c:pt idx="6858">
                  <c:v>156.14500000000001</c:v>
                </c:pt>
                <c:pt idx="6859">
                  <c:v>156.15600000000001</c:v>
                </c:pt>
                <c:pt idx="6860">
                  <c:v>156.16800000000001</c:v>
                </c:pt>
                <c:pt idx="6861">
                  <c:v>156.178</c:v>
                </c:pt>
                <c:pt idx="6862">
                  <c:v>156.18700000000001</c:v>
                </c:pt>
                <c:pt idx="6863">
                  <c:v>156.197</c:v>
                </c:pt>
                <c:pt idx="6864">
                  <c:v>156.208</c:v>
                </c:pt>
                <c:pt idx="6865">
                  <c:v>156.21600000000001</c:v>
                </c:pt>
                <c:pt idx="6866">
                  <c:v>156.22399999999999</c:v>
                </c:pt>
                <c:pt idx="6867">
                  <c:v>156.226</c:v>
                </c:pt>
                <c:pt idx="6868">
                  <c:v>156.226</c:v>
                </c:pt>
                <c:pt idx="6869">
                  <c:v>156.227</c:v>
                </c:pt>
                <c:pt idx="6870">
                  <c:v>156.22800000000001</c:v>
                </c:pt>
                <c:pt idx="6871">
                  <c:v>156.22999999999999</c:v>
                </c:pt>
                <c:pt idx="6872">
                  <c:v>156.232</c:v>
                </c:pt>
                <c:pt idx="6873">
                  <c:v>156.23500000000001</c:v>
                </c:pt>
                <c:pt idx="6874">
                  <c:v>156.23500000000001</c:v>
                </c:pt>
                <c:pt idx="6875">
                  <c:v>156.23500000000001</c:v>
                </c:pt>
                <c:pt idx="6876">
                  <c:v>156.23500000000001</c:v>
                </c:pt>
                <c:pt idx="6877">
                  <c:v>156.23599999999999</c:v>
                </c:pt>
                <c:pt idx="6878">
                  <c:v>156.23599999999999</c:v>
                </c:pt>
                <c:pt idx="6879">
                  <c:v>156.23699999999999</c:v>
                </c:pt>
                <c:pt idx="6880">
                  <c:v>156.23699999999999</c:v>
                </c:pt>
                <c:pt idx="6881">
                  <c:v>156.238</c:v>
                </c:pt>
                <c:pt idx="6882">
                  <c:v>156.239</c:v>
                </c:pt>
                <c:pt idx="6883">
                  <c:v>156.239</c:v>
                </c:pt>
                <c:pt idx="6884">
                  <c:v>156.239</c:v>
                </c:pt>
                <c:pt idx="6885">
                  <c:v>156.24</c:v>
                </c:pt>
                <c:pt idx="6886">
                  <c:v>156.24</c:v>
                </c:pt>
                <c:pt idx="6887">
                  <c:v>156.24100000000001</c:v>
                </c:pt>
                <c:pt idx="6888">
                  <c:v>156.24199999999999</c:v>
                </c:pt>
                <c:pt idx="6889">
                  <c:v>156.24299999999999</c:v>
                </c:pt>
                <c:pt idx="6890">
                  <c:v>156.245</c:v>
                </c:pt>
                <c:pt idx="6891">
                  <c:v>156.24799999999999</c:v>
                </c:pt>
                <c:pt idx="6892">
                  <c:v>156.249</c:v>
                </c:pt>
                <c:pt idx="6893">
                  <c:v>156.249</c:v>
                </c:pt>
                <c:pt idx="6894">
                  <c:v>156.249</c:v>
                </c:pt>
                <c:pt idx="6895">
                  <c:v>156.25</c:v>
                </c:pt>
                <c:pt idx="6896">
                  <c:v>156.251</c:v>
                </c:pt>
                <c:pt idx="6897">
                  <c:v>156.251</c:v>
                </c:pt>
                <c:pt idx="6898">
                  <c:v>156.25200000000001</c:v>
                </c:pt>
                <c:pt idx="6899">
                  <c:v>156.25200000000001</c:v>
                </c:pt>
                <c:pt idx="6900">
                  <c:v>156.25299999999999</c:v>
                </c:pt>
                <c:pt idx="6901">
                  <c:v>156.25299999999999</c:v>
                </c:pt>
                <c:pt idx="6902">
                  <c:v>156.25299999999999</c:v>
                </c:pt>
                <c:pt idx="6903">
                  <c:v>156.25299999999999</c:v>
                </c:pt>
                <c:pt idx="6904">
                  <c:v>156.25800000000001</c:v>
                </c:pt>
                <c:pt idx="6905">
                  <c:v>156.26599999999999</c:v>
                </c:pt>
                <c:pt idx="6906">
                  <c:v>156.27199999999999</c:v>
                </c:pt>
                <c:pt idx="6907">
                  <c:v>156.279</c:v>
                </c:pt>
                <c:pt idx="6908">
                  <c:v>156.285</c:v>
                </c:pt>
                <c:pt idx="6909">
                  <c:v>156.291</c:v>
                </c:pt>
                <c:pt idx="6910">
                  <c:v>156.29599999999999</c:v>
                </c:pt>
                <c:pt idx="6911">
                  <c:v>156.30000000000001</c:v>
                </c:pt>
                <c:pt idx="6912">
                  <c:v>156.30799999999999</c:v>
                </c:pt>
                <c:pt idx="6913">
                  <c:v>156.321</c:v>
                </c:pt>
                <c:pt idx="6914">
                  <c:v>156.32300000000001</c:v>
                </c:pt>
                <c:pt idx="6915">
                  <c:v>156.346</c:v>
                </c:pt>
                <c:pt idx="6916">
                  <c:v>156.398</c:v>
                </c:pt>
                <c:pt idx="6917">
                  <c:v>156.40299999999999</c:v>
                </c:pt>
                <c:pt idx="6918">
                  <c:v>156.40299999999999</c:v>
                </c:pt>
                <c:pt idx="6919">
                  <c:v>156.41300000000001</c:v>
                </c:pt>
                <c:pt idx="6920">
                  <c:v>156.43600000000001</c:v>
                </c:pt>
                <c:pt idx="6921">
                  <c:v>156.458</c:v>
                </c:pt>
                <c:pt idx="6922">
                  <c:v>156.47300000000001</c:v>
                </c:pt>
                <c:pt idx="6923">
                  <c:v>156.48599999999999</c:v>
                </c:pt>
                <c:pt idx="6924">
                  <c:v>156.499</c:v>
                </c:pt>
                <c:pt idx="6925">
                  <c:v>156.51</c:v>
                </c:pt>
                <c:pt idx="6926">
                  <c:v>156.52099999999999</c:v>
                </c:pt>
                <c:pt idx="6927">
                  <c:v>156.53299999999999</c:v>
                </c:pt>
                <c:pt idx="6928">
                  <c:v>156.55799999999999</c:v>
                </c:pt>
                <c:pt idx="6929">
                  <c:v>156.61699999999999</c:v>
                </c:pt>
                <c:pt idx="6930">
                  <c:v>156.69900000000001</c:v>
                </c:pt>
                <c:pt idx="6931">
                  <c:v>156.786</c:v>
                </c:pt>
                <c:pt idx="6932">
                  <c:v>156.828</c:v>
                </c:pt>
                <c:pt idx="6933">
                  <c:v>156.83199999999999</c:v>
                </c:pt>
                <c:pt idx="6934">
                  <c:v>156.83199999999999</c:v>
                </c:pt>
                <c:pt idx="6935">
                  <c:v>156.83799999999999</c:v>
                </c:pt>
                <c:pt idx="6936">
                  <c:v>156.84899999999999</c:v>
                </c:pt>
                <c:pt idx="6937">
                  <c:v>156.86799999999999</c:v>
                </c:pt>
                <c:pt idx="6938">
                  <c:v>156.881</c:v>
                </c:pt>
                <c:pt idx="6939">
                  <c:v>156.89500000000001</c:v>
                </c:pt>
                <c:pt idx="6940">
                  <c:v>156.90899999999999</c:v>
                </c:pt>
                <c:pt idx="6941">
                  <c:v>156.923</c:v>
                </c:pt>
                <c:pt idx="6942">
                  <c:v>156.935</c:v>
                </c:pt>
                <c:pt idx="6943">
                  <c:v>156.946</c:v>
                </c:pt>
                <c:pt idx="6944">
                  <c:v>156.95699999999999</c:v>
                </c:pt>
                <c:pt idx="6945">
                  <c:v>156.97399999999999</c:v>
                </c:pt>
                <c:pt idx="6946">
                  <c:v>157.017</c:v>
                </c:pt>
                <c:pt idx="6947">
                  <c:v>157.09399999999999</c:v>
                </c:pt>
                <c:pt idx="6948">
                  <c:v>157.18299999999999</c:v>
                </c:pt>
                <c:pt idx="6949">
                  <c:v>157.23099999999999</c:v>
                </c:pt>
                <c:pt idx="6950">
                  <c:v>157.23400000000001</c:v>
                </c:pt>
                <c:pt idx="6951">
                  <c:v>157.23400000000001</c:v>
                </c:pt>
                <c:pt idx="6952">
                  <c:v>157.238</c:v>
                </c:pt>
                <c:pt idx="6953">
                  <c:v>157.24700000000001</c:v>
                </c:pt>
                <c:pt idx="6954">
                  <c:v>157.262</c:v>
                </c:pt>
                <c:pt idx="6955">
                  <c:v>157.274</c:v>
                </c:pt>
                <c:pt idx="6956">
                  <c:v>157.28899999999999</c:v>
                </c:pt>
                <c:pt idx="6957">
                  <c:v>157.304</c:v>
                </c:pt>
                <c:pt idx="6958">
                  <c:v>157.315</c:v>
                </c:pt>
                <c:pt idx="6959">
                  <c:v>157.32400000000001</c:v>
                </c:pt>
                <c:pt idx="6960">
                  <c:v>157.33500000000001</c:v>
                </c:pt>
                <c:pt idx="6961">
                  <c:v>157.346</c:v>
                </c:pt>
                <c:pt idx="6962">
                  <c:v>157.35599999999999</c:v>
                </c:pt>
                <c:pt idx="6963">
                  <c:v>157.36699999999999</c:v>
                </c:pt>
                <c:pt idx="6964">
                  <c:v>157.393</c:v>
                </c:pt>
                <c:pt idx="6965">
                  <c:v>157.44300000000001</c:v>
                </c:pt>
                <c:pt idx="6966">
                  <c:v>157.51300000000001</c:v>
                </c:pt>
                <c:pt idx="6967">
                  <c:v>157.51499999999999</c:v>
                </c:pt>
                <c:pt idx="6968">
                  <c:v>157.52600000000001</c:v>
                </c:pt>
                <c:pt idx="6969">
                  <c:v>157.536</c:v>
                </c:pt>
                <c:pt idx="6970">
                  <c:v>157.547</c:v>
                </c:pt>
                <c:pt idx="6971">
                  <c:v>157.56100000000001</c:v>
                </c:pt>
                <c:pt idx="6972">
                  <c:v>157.57599999999999</c:v>
                </c:pt>
                <c:pt idx="6973">
                  <c:v>157.589</c:v>
                </c:pt>
                <c:pt idx="6974">
                  <c:v>157.601</c:v>
                </c:pt>
                <c:pt idx="6975">
                  <c:v>157.61199999999999</c:v>
                </c:pt>
                <c:pt idx="6976">
                  <c:v>157.624</c:v>
                </c:pt>
                <c:pt idx="6977">
                  <c:v>157.637</c:v>
                </c:pt>
                <c:pt idx="6978">
                  <c:v>157.65</c:v>
                </c:pt>
                <c:pt idx="6979">
                  <c:v>157.66200000000001</c:v>
                </c:pt>
                <c:pt idx="6980">
                  <c:v>157.672</c:v>
                </c:pt>
                <c:pt idx="6981">
                  <c:v>157.68299999999999</c:v>
                </c:pt>
                <c:pt idx="6982">
                  <c:v>157.70500000000001</c:v>
                </c:pt>
                <c:pt idx="6983">
                  <c:v>157.76</c:v>
                </c:pt>
                <c:pt idx="6984">
                  <c:v>157.82599999999999</c:v>
                </c:pt>
                <c:pt idx="6985">
                  <c:v>157.875</c:v>
                </c:pt>
                <c:pt idx="6986">
                  <c:v>157.886</c:v>
                </c:pt>
                <c:pt idx="6987">
                  <c:v>157.886</c:v>
                </c:pt>
                <c:pt idx="6988">
                  <c:v>157.88800000000001</c:v>
                </c:pt>
                <c:pt idx="6989">
                  <c:v>157.89599999999999</c:v>
                </c:pt>
                <c:pt idx="6990">
                  <c:v>157.92400000000001</c:v>
                </c:pt>
                <c:pt idx="6991">
                  <c:v>157.934</c:v>
                </c:pt>
                <c:pt idx="6992">
                  <c:v>157.94800000000001</c:v>
                </c:pt>
                <c:pt idx="6993">
                  <c:v>157.96100000000001</c:v>
                </c:pt>
                <c:pt idx="6994">
                  <c:v>157.97399999999999</c:v>
                </c:pt>
                <c:pt idx="6995">
                  <c:v>157.98599999999999</c:v>
                </c:pt>
                <c:pt idx="6996">
                  <c:v>157.99700000000001</c:v>
                </c:pt>
                <c:pt idx="6997">
                  <c:v>158.00800000000001</c:v>
                </c:pt>
                <c:pt idx="6998">
                  <c:v>158.01900000000001</c:v>
                </c:pt>
                <c:pt idx="6999">
                  <c:v>158.041</c:v>
                </c:pt>
                <c:pt idx="7000">
                  <c:v>158.089</c:v>
                </c:pt>
                <c:pt idx="7001">
                  <c:v>158.148</c:v>
                </c:pt>
                <c:pt idx="7002">
                  <c:v>158.197</c:v>
                </c:pt>
                <c:pt idx="7003">
                  <c:v>158.20099999999999</c:v>
                </c:pt>
                <c:pt idx="7004">
                  <c:v>158.20099999999999</c:v>
                </c:pt>
                <c:pt idx="7005">
                  <c:v>158.203</c:v>
                </c:pt>
                <c:pt idx="7006">
                  <c:v>158.208</c:v>
                </c:pt>
                <c:pt idx="7007">
                  <c:v>158.21799999999999</c:v>
                </c:pt>
                <c:pt idx="7008">
                  <c:v>158.23099999999999</c:v>
                </c:pt>
                <c:pt idx="7009">
                  <c:v>158.244</c:v>
                </c:pt>
                <c:pt idx="7010">
                  <c:v>158.25700000000001</c:v>
                </c:pt>
                <c:pt idx="7011">
                  <c:v>158.268</c:v>
                </c:pt>
                <c:pt idx="7012">
                  <c:v>158.279</c:v>
                </c:pt>
                <c:pt idx="7013">
                  <c:v>158.29</c:v>
                </c:pt>
                <c:pt idx="7014">
                  <c:v>158.29900000000001</c:v>
                </c:pt>
                <c:pt idx="7015">
                  <c:v>158.315</c:v>
                </c:pt>
                <c:pt idx="7016">
                  <c:v>158.358</c:v>
                </c:pt>
                <c:pt idx="7017">
                  <c:v>158.422</c:v>
                </c:pt>
                <c:pt idx="7018">
                  <c:v>158.47499999999999</c:v>
                </c:pt>
                <c:pt idx="7019">
                  <c:v>158.47900000000001</c:v>
                </c:pt>
                <c:pt idx="7020">
                  <c:v>158.47900000000001</c:v>
                </c:pt>
                <c:pt idx="7021">
                  <c:v>158.48400000000001</c:v>
                </c:pt>
                <c:pt idx="7022">
                  <c:v>158.49</c:v>
                </c:pt>
                <c:pt idx="7023">
                  <c:v>158.49799999999999</c:v>
                </c:pt>
                <c:pt idx="7024">
                  <c:v>158.50800000000001</c:v>
                </c:pt>
                <c:pt idx="7025">
                  <c:v>158.518</c:v>
                </c:pt>
                <c:pt idx="7026">
                  <c:v>158.53</c:v>
                </c:pt>
                <c:pt idx="7027">
                  <c:v>158.54400000000001</c:v>
                </c:pt>
                <c:pt idx="7028">
                  <c:v>158.55699999999999</c:v>
                </c:pt>
                <c:pt idx="7029">
                  <c:v>158.56800000000001</c:v>
                </c:pt>
                <c:pt idx="7030">
                  <c:v>158.57900000000001</c:v>
                </c:pt>
                <c:pt idx="7031">
                  <c:v>158.59</c:v>
                </c:pt>
                <c:pt idx="7032">
                  <c:v>158.6</c:v>
                </c:pt>
                <c:pt idx="7033">
                  <c:v>158.61199999999999</c:v>
                </c:pt>
                <c:pt idx="7034">
                  <c:v>158.63900000000001</c:v>
                </c:pt>
                <c:pt idx="7035">
                  <c:v>158.70099999999999</c:v>
                </c:pt>
                <c:pt idx="7036">
                  <c:v>158.75</c:v>
                </c:pt>
                <c:pt idx="7037">
                  <c:v>158.75399999999999</c:v>
                </c:pt>
                <c:pt idx="7038">
                  <c:v>158.75399999999999</c:v>
                </c:pt>
                <c:pt idx="7039">
                  <c:v>158.76599999999999</c:v>
                </c:pt>
                <c:pt idx="7040">
                  <c:v>158.78200000000001</c:v>
                </c:pt>
                <c:pt idx="7041">
                  <c:v>158.792</c:v>
                </c:pt>
                <c:pt idx="7042">
                  <c:v>158.80600000000001</c:v>
                </c:pt>
                <c:pt idx="7043">
                  <c:v>158.81800000000001</c:v>
                </c:pt>
                <c:pt idx="7044">
                  <c:v>158.82900000000001</c:v>
                </c:pt>
                <c:pt idx="7045">
                  <c:v>158.84</c:v>
                </c:pt>
                <c:pt idx="7046">
                  <c:v>158.851</c:v>
                </c:pt>
                <c:pt idx="7047">
                  <c:v>158.86699999999999</c:v>
                </c:pt>
                <c:pt idx="7048">
                  <c:v>158.904</c:v>
                </c:pt>
                <c:pt idx="7049">
                  <c:v>158.96700000000001</c:v>
                </c:pt>
                <c:pt idx="7050">
                  <c:v>158.989</c:v>
                </c:pt>
                <c:pt idx="7051">
                  <c:v>158.99299999999999</c:v>
                </c:pt>
                <c:pt idx="7052">
                  <c:v>159.047</c:v>
                </c:pt>
                <c:pt idx="7053">
                  <c:v>159.101</c:v>
                </c:pt>
                <c:pt idx="7054">
                  <c:v>159.15799999999999</c:v>
                </c:pt>
                <c:pt idx="7055">
                  <c:v>159.22200000000001</c:v>
                </c:pt>
                <c:pt idx="7056">
                  <c:v>159.28100000000001</c:v>
                </c:pt>
                <c:pt idx="7057">
                  <c:v>159.29499999999999</c:v>
                </c:pt>
                <c:pt idx="7058">
                  <c:v>159.29499999999999</c:v>
                </c:pt>
                <c:pt idx="7059">
                  <c:v>159.29499999999999</c:v>
                </c:pt>
                <c:pt idx="7060">
                  <c:v>159.298</c:v>
                </c:pt>
                <c:pt idx="7061">
                  <c:v>159.316</c:v>
                </c:pt>
                <c:pt idx="7062">
                  <c:v>159.36500000000001</c:v>
                </c:pt>
                <c:pt idx="7063">
                  <c:v>159.428</c:v>
                </c:pt>
                <c:pt idx="7064">
                  <c:v>159.49299999999999</c:v>
                </c:pt>
                <c:pt idx="7065">
                  <c:v>159.553</c:v>
                </c:pt>
                <c:pt idx="7066">
                  <c:v>159.602</c:v>
                </c:pt>
                <c:pt idx="7067">
                  <c:v>159.63499999999999</c:v>
                </c:pt>
                <c:pt idx="7068">
                  <c:v>159.63499999999999</c:v>
                </c:pt>
                <c:pt idx="7069">
                  <c:v>159.63499999999999</c:v>
                </c:pt>
                <c:pt idx="7070">
                  <c:v>159.63499999999999</c:v>
                </c:pt>
                <c:pt idx="7071">
                  <c:v>159.63999999999999</c:v>
                </c:pt>
                <c:pt idx="7072">
                  <c:v>159.65199999999999</c:v>
                </c:pt>
                <c:pt idx="7073">
                  <c:v>159.66300000000001</c:v>
                </c:pt>
                <c:pt idx="7074">
                  <c:v>159.67500000000001</c:v>
                </c:pt>
                <c:pt idx="7075">
                  <c:v>159.68799999999999</c:v>
                </c:pt>
                <c:pt idx="7076">
                  <c:v>159.69999999999999</c:v>
                </c:pt>
                <c:pt idx="7077">
                  <c:v>159.71199999999999</c:v>
                </c:pt>
                <c:pt idx="7078">
                  <c:v>159.72300000000001</c:v>
                </c:pt>
                <c:pt idx="7079">
                  <c:v>159.733</c:v>
                </c:pt>
                <c:pt idx="7080">
                  <c:v>159.74700000000001</c:v>
                </c:pt>
                <c:pt idx="7081">
                  <c:v>159.77500000000001</c:v>
                </c:pt>
                <c:pt idx="7082">
                  <c:v>159.83500000000001</c:v>
                </c:pt>
                <c:pt idx="7083">
                  <c:v>159.916</c:v>
                </c:pt>
                <c:pt idx="7084">
                  <c:v>160.00299999999999</c:v>
                </c:pt>
                <c:pt idx="7085">
                  <c:v>160.08600000000001</c:v>
                </c:pt>
                <c:pt idx="7086">
                  <c:v>160.095</c:v>
                </c:pt>
                <c:pt idx="7087">
                  <c:v>160.102</c:v>
                </c:pt>
                <c:pt idx="7088">
                  <c:v>160.13</c:v>
                </c:pt>
                <c:pt idx="7089">
                  <c:v>160.17099999999999</c:v>
                </c:pt>
                <c:pt idx="7090">
                  <c:v>160.21600000000001</c:v>
                </c:pt>
                <c:pt idx="7091">
                  <c:v>160.251</c:v>
                </c:pt>
                <c:pt idx="7092">
                  <c:v>160.25800000000001</c:v>
                </c:pt>
                <c:pt idx="7093">
                  <c:v>160.25800000000001</c:v>
                </c:pt>
                <c:pt idx="7094">
                  <c:v>160.25800000000001</c:v>
                </c:pt>
                <c:pt idx="7095">
                  <c:v>160.26499999999999</c:v>
                </c:pt>
                <c:pt idx="7096">
                  <c:v>160.286</c:v>
                </c:pt>
                <c:pt idx="7097">
                  <c:v>160.30699999999999</c:v>
                </c:pt>
                <c:pt idx="7098">
                  <c:v>160.32</c:v>
                </c:pt>
                <c:pt idx="7099">
                  <c:v>160.334</c:v>
                </c:pt>
                <c:pt idx="7100">
                  <c:v>160.34800000000001</c:v>
                </c:pt>
                <c:pt idx="7101">
                  <c:v>160.36000000000001</c:v>
                </c:pt>
                <c:pt idx="7102">
                  <c:v>160.37100000000001</c:v>
                </c:pt>
                <c:pt idx="7103">
                  <c:v>160.38200000000001</c:v>
                </c:pt>
                <c:pt idx="7104">
                  <c:v>160.39500000000001</c:v>
                </c:pt>
                <c:pt idx="7105">
                  <c:v>160.42699999999999</c:v>
                </c:pt>
                <c:pt idx="7106">
                  <c:v>160.489</c:v>
                </c:pt>
                <c:pt idx="7107">
                  <c:v>160.56</c:v>
                </c:pt>
                <c:pt idx="7108">
                  <c:v>160.6</c:v>
                </c:pt>
                <c:pt idx="7109">
                  <c:v>160.60499999999999</c:v>
                </c:pt>
                <c:pt idx="7110">
                  <c:v>160.60499999999999</c:v>
                </c:pt>
                <c:pt idx="7111">
                  <c:v>160.60900000000001</c:v>
                </c:pt>
                <c:pt idx="7112">
                  <c:v>160.62200000000001</c:v>
                </c:pt>
                <c:pt idx="7113">
                  <c:v>160.643</c:v>
                </c:pt>
                <c:pt idx="7114">
                  <c:v>160.661</c:v>
                </c:pt>
                <c:pt idx="7115">
                  <c:v>160.67599999999999</c:v>
                </c:pt>
                <c:pt idx="7116">
                  <c:v>160.69</c:v>
                </c:pt>
                <c:pt idx="7117">
                  <c:v>160.70099999999999</c:v>
                </c:pt>
                <c:pt idx="7118">
                  <c:v>160.71199999999999</c:v>
                </c:pt>
                <c:pt idx="7119">
                  <c:v>160.72499999999999</c:v>
                </c:pt>
                <c:pt idx="7120">
                  <c:v>160.745</c:v>
                </c:pt>
                <c:pt idx="7121">
                  <c:v>160.79499999999999</c:v>
                </c:pt>
                <c:pt idx="7122">
                  <c:v>160.869</c:v>
                </c:pt>
                <c:pt idx="7123">
                  <c:v>160.94999999999999</c:v>
                </c:pt>
                <c:pt idx="7124">
                  <c:v>161.03700000000001</c:v>
                </c:pt>
                <c:pt idx="7125">
                  <c:v>161.113</c:v>
                </c:pt>
                <c:pt idx="7126">
                  <c:v>161.137</c:v>
                </c:pt>
                <c:pt idx="7127">
                  <c:v>161.137</c:v>
                </c:pt>
                <c:pt idx="7128">
                  <c:v>161.137</c:v>
                </c:pt>
                <c:pt idx="7129">
                  <c:v>161.155</c:v>
                </c:pt>
                <c:pt idx="7130">
                  <c:v>161.17099999999999</c:v>
                </c:pt>
                <c:pt idx="7131">
                  <c:v>161.18299999999999</c:v>
                </c:pt>
                <c:pt idx="7132">
                  <c:v>161.196</c:v>
                </c:pt>
                <c:pt idx="7133">
                  <c:v>161.208</c:v>
                </c:pt>
                <c:pt idx="7134">
                  <c:v>161.21899999999999</c:v>
                </c:pt>
                <c:pt idx="7135">
                  <c:v>161.22900000000001</c:v>
                </c:pt>
                <c:pt idx="7136">
                  <c:v>161.24299999999999</c:v>
                </c:pt>
                <c:pt idx="7137">
                  <c:v>161.279</c:v>
                </c:pt>
                <c:pt idx="7138">
                  <c:v>161.36000000000001</c:v>
                </c:pt>
                <c:pt idx="7139">
                  <c:v>161.37299999999999</c:v>
                </c:pt>
                <c:pt idx="7140">
                  <c:v>161.376</c:v>
                </c:pt>
                <c:pt idx="7141">
                  <c:v>161.38399999999999</c:v>
                </c:pt>
                <c:pt idx="7142">
                  <c:v>161.4</c:v>
                </c:pt>
                <c:pt idx="7143">
                  <c:v>161.417</c:v>
                </c:pt>
                <c:pt idx="7144">
                  <c:v>161.43</c:v>
                </c:pt>
                <c:pt idx="7145">
                  <c:v>161.44200000000001</c:v>
                </c:pt>
                <c:pt idx="7146">
                  <c:v>161.453</c:v>
                </c:pt>
                <c:pt idx="7147">
                  <c:v>161.46299999999999</c:v>
                </c:pt>
                <c:pt idx="7148">
                  <c:v>161.477</c:v>
                </c:pt>
                <c:pt idx="7149">
                  <c:v>161.506</c:v>
                </c:pt>
                <c:pt idx="7150">
                  <c:v>161.56899999999999</c:v>
                </c:pt>
                <c:pt idx="7151">
                  <c:v>161.655</c:v>
                </c:pt>
                <c:pt idx="7152">
                  <c:v>161.74199999999999</c:v>
                </c:pt>
                <c:pt idx="7153">
                  <c:v>161.81</c:v>
                </c:pt>
                <c:pt idx="7154">
                  <c:v>161.83099999999999</c:v>
                </c:pt>
                <c:pt idx="7155">
                  <c:v>161.83099999999999</c:v>
                </c:pt>
                <c:pt idx="7156">
                  <c:v>161.83099999999999</c:v>
                </c:pt>
                <c:pt idx="7157">
                  <c:v>161.83699999999999</c:v>
                </c:pt>
                <c:pt idx="7158">
                  <c:v>161.845</c:v>
                </c:pt>
                <c:pt idx="7159">
                  <c:v>161.85499999999999</c:v>
                </c:pt>
                <c:pt idx="7160">
                  <c:v>161.86699999999999</c:v>
                </c:pt>
                <c:pt idx="7161">
                  <c:v>161.88</c:v>
                </c:pt>
                <c:pt idx="7162">
                  <c:v>161.89500000000001</c:v>
                </c:pt>
                <c:pt idx="7163">
                  <c:v>161.90600000000001</c:v>
                </c:pt>
                <c:pt idx="7164">
                  <c:v>161.91800000000001</c:v>
                </c:pt>
                <c:pt idx="7165">
                  <c:v>161.929</c:v>
                </c:pt>
                <c:pt idx="7166">
                  <c:v>161.94</c:v>
                </c:pt>
                <c:pt idx="7167">
                  <c:v>161.965</c:v>
                </c:pt>
                <c:pt idx="7168">
                  <c:v>162.018</c:v>
                </c:pt>
                <c:pt idx="7169">
                  <c:v>162.09700000000001</c:v>
                </c:pt>
                <c:pt idx="7170">
                  <c:v>162.185</c:v>
                </c:pt>
                <c:pt idx="7171">
                  <c:v>162.232</c:v>
                </c:pt>
                <c:pt idx="7172">
                  <c:v>162.23699999999999</c:v>
                </c:pt>
                <c:pt idx="7173">
                  <c:v>162.238</c:v>
                </c:pt>
                <c:pt idx="7174">
                  <c:v>162.24199999999999</c:v>
                </c:pt>
                <c:pt idx="7175">
                  <c:v>162.25299999999999</c:v>
                </c:pt>
                <c:pt idx="7176">
                  <c:v>162.26900000000001</c:v>
                </c:pt>
                <c:pt idx="7177">
                  <c:v>162.28399999999999</c:v>
                </c:pt>
                <c:pt idx="7178">
                  <c:v>162.297</c:v>
                </c:pt>
                <c:pt idx="7179">
                  <c:v>162.31</c:v>
                </c:pt>
                <c:pt idx="7180">
                  <c:v>162.321</c:v>
                </c:pt>
                <c:pt idx="7181">
                  <c:v>162.33199999999999</c:v>
                </c:pt>
                <c:pt idx="7182">
                  <c:v>162.34700000000001</c:v>
                </c:pt>
                <c:pt idx="7183">
                  <c:v>162.38300000000001</c:v>
                </c:pt>
                <c:pt idx="7184">
                  <c:v>162.452</c:v>
                </c:pt>
                <c:pt idx="7185">
                  <c:v>162.52799999999999</c:v>
                </c:pt>
                <c:pt idx="7186">
                  <c:v>162.60599999999999</c:v>
                </c:pt>
                <c:pt idx="7187">
                  <c:v>162.65899999999999</c:v>
                </c:pt>
                <c:pt idx="7188">
                  <c:v>162.65899999999999</c:v>
                </c:pt>
                <c:pt idx="7189">
                  <c:v>162.66</c:v>
                </c:pt>
                <c:pt idx="7190">
                  <c:v>162.66499999999999</c:v>
                </c:pt>
                <c:pt idx="7191">
                  <c:v>162.67099999999999</c:v>
                </c:pt>
                <c:pt idx="7192">
                  <c:v>162.679</c:v>
                </c:pt>
                <c:pt idx="7193">
                  <c:v>162.691</c:v>
                </c:pt>
                <c:pt idx="7194">
                  <c:v>162.70500000000001</c:v>
                </c:pt>
                <c:pt idx="7195">
                  <c:v>162.71799999999999</c:v>
                </c:pt>
                <c:pt idx="7196">
                  <c:v>162.72999999999999</c:v>
                </c:pt>
                <c:pt idx="7197">
                  <c:v>162.74199999999999</c:v>
                </c:pt>
                <c:pt idx="7198">
                  <c:v>162.75299999999999</c:v>
                </c:pt>
                <c:pt idx="7199">
                  <c:v>162.76400000000001</c:v>
                </c:pt>
                <c:pt idx="7200">
                  <c:v>162.77699999999999</c:v>
                </c:pt>
                <c:pt idx="7201">
                  <c:v>162.79400000000001</c:v>
                </c:pt>
                <c:pt idx="7202">
                  <c:v>162.81299999999999</c:v>
                </c:pt>
                <c:pt idx="7203">
                  <c:v>162.821</c:v>
                </c:pt>
                <c:pt idx="7204">
                  <c:v>162.83000000000001</c:v>
                </c:pt>
                <c:pt idx="7205">
                  <c:v>162.84</c:v>
                </c:pt>
                <c:pt idx="7206">
                  <c:v>162.852</c:v>
                </c:pt>
                <c:pt idx="7207">
                  <c:v>162.86500000000001</c:v>
                </c:pt>
                <c:pt idx="7208">
                  <c:v>162.87799999999999</c:v>
                </c:pt>
                <c:pt idx="7209">
                  <c:v>162.88999999999999</c:v>
                </c:pt>
                <c:pt idx="7210">
                  <c:v>162.9</c:v>
                </c:pt>
                <c:pt idx="7211">
                  <c:v>162.911</c:v>
                </c:pt>
                <c:pt idx="7212">
                  <c:v>162.922</c:v>
                </c:pt>
                <c:pt idx="7213">
                  <c:v>162.93199999999999</c:v>
                </c:pt>
                <c:pt idx="7214">
                  <c:v>162.94999999999999</c:v>
                </c:pt>
                <c:pt idx="7215">
                  <c:v>162.995</c:v>
                </c:pt>
                <c:pt idx="7216">
                  <c:v>163.07400000000001</c:v>
                </c:pt>
                <c:pt idx="7217">
                  <c:v>163.11699999999999</c:v>
                </c:pt>
                <c:pt idx="7218">
                  <c:v>163.124</c:v>
                </c:pt>
                <c:pt idx="7219">
                  <c:v>163.13200000000001</c:v>
                </c:pt>
                <c:pt idx="7220">
                  <c:v>163.149</c:v>
                </c:pt>
                <c:pt idx="7221">
                  <c:v>163.16800000000001</c:v>
                </c:pt>
                <c:pt idx="7222">
                  <c:v>163.18100000000001</c:v>
                </c:pt>
                <c:pt idx="7223">
                  <c:v>163.19399999999999</c:v>
                </c:pt>
                <c:pt idx="7224">
                  <c:v>163.20699999999999</c:v>
                </c:pt>
                <c:pt idx="7225">
                  <c:v>163.21899999999999</c:v>
                </c:pt>
                <c:pt idx="7226">
                  <c:v>163.23099999999999</c:v>
                </c:pt>
                <c:pt idx="7227">
                  <c:v>163.24299999999999</c:v>
                </c:pt>
                <c:pt idx="7228">
                  <c:v>163.26499999999999</c:v>
                </c:pt>
                <c:pt idx="7229">
                  <c:v>163.31399999999999</c:v>
                </c:pt>
                <c:pt idx="7230">
                  <c:v>163.39699999999999</c:v>
                </c:pt>
                <c:pt idx="7231">
                  <c:v>163.48699999999999</c:v>
                </c:pt>
                <c:pt idx="7232">
                  <c:v>163.56800000000001</c:v>
                </c:pt>
                <c:pt idx="7233">
                  <c:v>163.56800000000001</c:v>
                </c:pt>
                <c:pt idx="7234">
                  <c:v>163.58699999999999</c:v>
                </c:pt>
                <c:pt idx="7235">
                  <c:v>163.64699999999999</c:v>
                </c:pt>
                <c:pt idx="7236">
                  <c:v>163.69</c:v>
                </c:pt>
                <c:pt idx="7237">
                  <c:v>163.691</c:v>
                </c:pt>
                <c:pt idx="7238">
                  <c:v>163.691</c:v>
                </c:pt>
                <c:pt idx="7239">
                  <c:v>163.69499999999999</c:v>
                </c:pt>
                <c:pt idx="7240">
                  <c:v>163.708</c:v>
                </c:pt>
                <c:pt idx="7241">
                  <c:v>163.72200000000001</c:v>
                </c:pt>
                <c:pt idx="7242">
                  <c:v>163.73500000000001</c:v>
                </c:pt>
                <c:pt idx="7243">
                  <c:v>163.74700000000001</c:v>
                </c:pt>
                <c:pt idx="7244">
                  <c:v>163.75800000000001</c:v>
                </c:pt>
                <c:pt idx="7245">
                  <c:v>163.77000000000001</c:v>
                </c:pt>
                <c:pt idx="7246">
                  <c:v>163.78700000000001</c:v>
                </c:pt>
                <c:pt idx="7247">
                  <c:v>163.82599999999999</c:v>
                </c:pt>
                <c:pt idx="7248">
                  <c:v>163.9</c:v>
                </c:pt>
                <c:pt idx="7249">
                  <c:v>163.989</c:v>
                </c:pt>
                <c:pt idx="7250">
                  <c:v>164.07400000000001</c:v>
                </c:pt>
                <c:pt idx="7251">
                  <c:v>164.15100000000001</c:v>
                </c:pt>
                <c:pt idx="7252">
                  <c:v>164.215</c:v>
                </c:pt>
                <c:pt idx="7253">
                  <c:v>164.215</c:v>
                </c:pt>
                <c:pt idx="7254">
                  <c:v>164.227</c:v>
                </c:pt>
                <c:pt idx="7255">
                  <c:v>164.227</c:v>
                </c:pt>
                <c:pt idx="7256">
                  <c:v>164.227</c:v>
                </c:pt>
                <c:pt idx="7257">
                  <c:v>164.22900000000001</c:v>
                </c:pt>
                <c:pt idx="7258">
                  <c:v>164.238</c:v>
                </c:pt>
                <c:pt idx="7259">
                  <c:v>164.256</c:v>
                </c:pt>
                <c:pt idx="7260">
                  <c:v>164.27199999999999</c:v>
                </c:pt>
                <c:pt idx="7261">
                  <c:v>164.285</c:v>
                </c:pt>
                <c:pt idx="7262">
                  <c:v>164.297</c:v>
                </c:pt>
                <c:pt idx="7263">
                  <c:v>164.309</c:v>
                </c:pt>
                <c:pt idx="7264">
                  <c:v>164.32</c:v>
                </c:pt>
                <c:pt idx="7265">
                  <c:v>164.33099999999999</c:v>
                </c:pt>
                <c:pt idx="7266">
                  <c:v>164.35599999999999</c:v>
                </c:pt>
                <c:pt idx="7267">
                  <c:v>164.411</c:v>
                </c:pt>
                <c:pt idx="7268">
                  <c:v>164.45400000000001</c:v>
                </c:pt>
                <c:pt idx="7269">
                  <c:v>164.46</c:v>
                </c:pt>
                <c:pt idx="7270">
                  <c:v>164.46100000000001</c:v>
                </c:pt>
                <c:pt idx="7271">
                  <c:v>164.46299999999999</c:v>
                </c:pt>
                <c:pt idx="7272">
                  <c:v>164.46299999999999</c:v>
                </c:pt>
                <c:pt idx="7273">
                  <c:v>164.465</c:v>
                </c:pt>
                <c:pt idx="7274">
                  <c:v>164.47200000000001</c:v>
                </c:pt>
                <c:pt idx="7275">
                  <c:v>164.48</c:v>
                </c:pt>
                <c:pt idx="7276">
                  <c:v>164.49</c:v>
                </c:pt>
                <c:pt idx="7277">
                  <c:v>164.50200000000001</c:v>
                </c:pt>
                <c:pt idx="7278">
                  <c:v>164.51599999999999</c:v>
                </c:pt>
                <c:pt idx="7279">
                  <c:v>164.529</c:v>
                </c:pt>
                <c:pt idx="7280">
                  <c:v>164.541</c:v>
                </c:pt>
                <c:pt idx="7281">
                  <c:v>164.553</c:v>
                </c:pt>
                <c:pt idx="7282">
                  <c:v>164.56399999999999</c:v>
                </c:pt>
                <c:pt idx="7283">
                  <c:v>164.57499999999999</c:v>
                </c:pt>
                <c:pt idx="7284">
                  <c:v>164.60300000000001</c:v>
                </c:pt>
                <c:pt idx="7285">
                  <c:v>164.65299999999999</c:v>
                </c:pt>
                <c:pt idx="7286">
                  <c:v>164.702</c:v>
                </c:pt>
                <c:pt idx="7287">
                  <c:v>164.75200000000001</c:v>
                </c:pt>
                <c:pt idx="7288">
                  <c:v>164.816</c:v>
                </c:pt>
                <c:pt idx="7289">
                  <c:v>164.84899999999999</c:v>
                </c:pt>
                <c:pt idx="7290">
                  <c:v>164.84899999999999</c:v>
                </c:pt>
                <c:pt idx="7291">
                  <c:v>164.84899999999999</c:v>
                </c:pt>
                <c:pt idx="7292">
                  <c:v>164.84899999999999</c:v>
                </c:pt>
                <c:pt idx="7293">
                  <c:v>164.857</c:v>
                </c:pt>
                <c:pt idx="7294">
                  <c:v>164.876</c:v>
                </c:pt>
                <c:pt idx="7295">
                  <c:v>164.89099999999999</c:v>
                </c:pt>
                <c:pt idx="7296">
                  <c:v>164.905</c:v>
                </c:pt>
                <c:pt idx="7297">
                  <c:v>164.91900000000001</c:v>
                </c:pt>
                <c:pt idx="7298">
                  <c:v>164.93100000000001</c:v>
                </c:pt>
                <c:pt idx="7299">
                  <c:v>164.94399999999999</c:v>
                </c:pt>
                <c:pt idx="7300">
                  <c:v>164.96799999999999</c:v>
                </c:pt>
                <c:pt idx="7301">
                  <c:v>165.01599999999999</c:v>
                </c:pt>
                <c:pt idx="7302">
                  <c:v>165.08099999999999</c:v>
                </c:pt>
                <c:pt idx="7303">
                  <c:v>165.14099999999999</c:v>
                </c:pt>
                <c:pt idx="7304">
                  <c:v>165.197</c:v>
                </c:pt>
                <c:pt idx="7305">
                  <c:v>165.23699999999999</c:v>
                </c:pt>
                <c:pt idx="7306">
                  <c:v>165.27799999999999</c:v>
                </c:pt>
                <c:pt idx="7307">
                  <c:v>165.27799999999999</c:v>
                </c:pt>
                <c:pt idx="7308">
                  <c:v>165.27799999999999</c:v>
                </c:pt>
                <c:pt idx="7309">
                  <c:v>165.27799999999999</c:v>
                </c:pt>
                <c:pt idx="7310">
                  <c:v>165.27799999999999</c:v>
                </c:pt>
                <c:pt idx="7311">
                  <c:v>165.279</c:v>
                </c:pt>
                <c:pt idx="7312">
                  <c:v>165.286</c:v>
                </c:pt>
                <c:pt idx="7313">
                  <c:v>165.29499999999999</c:v>
                </c:pt>
                <c:pt idx="7314">
                  <c:v>165.30600000000001</c:v>
                </c:pt>
                <c:pt idx="7315">
                  <c:v>165.31700000000001</c:v>
                </c:pt>
                <c:pt idx="7316">
                  <c:v>165.32900000000001</c:v>
                </c:pt>
                <c:pt idx="7317">
                  <c:v>165.34200000000001</c:v>
                </c:pt>
                <c:pt idx="7318">
                  <c:v>165.35499999999999</c:v>
                </c:pt>
                <c:pt idx="7319">
                  <c:v>165.36600000000001</c:v>
                </c:pt>
                <c:pt idx="7320">
                  <c:v>165.37799999999999</c:v>
                </c:pt>
                <c:pt idx="7321">
                  <c:v>165.38800000000001</c:v>
                </c:pt>
                <c:pt idx="7322">
                  <c:v>165.4</c:v>
                </c:pt>
                <c:pt idx="7323">
                  <c:v>165.41800000000001</c:v>
                </c:pt>
                <c:pt idx="7324">
                  <c:v>165.44300000000001</c:v>
                </c:pt>
                <c:pt idx="7325">
                  <c:v>165.49199999999999</c:v>
                </c:pt>
                <c:pt idx="7326">
                  <c:v>165.49299999999999</c:v>
                </c:pt>
                <c:pt idx="7327">
                  <c:v>165.49299999999999</c:v>
                </c:pt>
                <c:pt idx="7328">
                  <c:v>165.5</c:v>
                </c:pt>
                <c:pt idx="7329">
                  <c:v>165.51400000000001</c:v>
                </c:pt>
                <c:pt idx="7330">
                  <c:v>165.53100000000001</c:v>
                </c:pt>
                <c:pt idx="7331">
                  <c:v>165.54599999999999</c:v>
                </c:pt>
                <c:pt idx="7332">
                  <c:v>165.55799999999999</c:v>
                </c:pt>
                <c:pt idx="7333">
                  <c:v>165.56899999999999</c:v>
                </c:pt>
                <c:pt idx="7334">
                  <c:v>165.58</c:v>
                </c:pt>
                <c:pt idx="7335">
                  <c:v>165.59</c:v>
                </c:pt>
                <c:pt idx="7336">
                  <c:v>165.60499999999999</c:v>
                </c:pt>
                <c:pt idx="7337">
                  <c:v>165.63499999999999</c:v>
                </c:pt>
                <c:pt idx="7338">
                  <c:v>165.68100000000001</c:v>
                </c:pt>
                <c:pt idx="7339">
                  <c:v>165.72900000000001</c:v>
                </c:pt>
                <c:pt idx="7340">
                  <c:v>165.75800000000001</c:v>
                </c:pt>
                <c:pt idx="7341">
                  <c:v>165.774</c:v>
                </c:pt>
                <c:pt idx="7342">
                  <c:v>165.78899999999999</c:v>
                </c:pt>
                <c:pt idx="7343">
                  <c:v>165.79499999999999</c:v>
                </c:pt>
                <c:pt idx="7344">
                  <c:v>165.81899999999999</c:v>
                </c:pt>
                <c:pt idx="7345">
                  <c:v>165.82</c:v>
                </c:pt>
                <c:pt idx="7346">
                  <c:v>165.82</c:v>
                </c:pt>
                <c:pt idx="7347">
                  <c:v>165.83099999999999</c:v>
                </c:pt>
                <c:pt idx="7348">
                  <c:v>165.86799999999999</c:v>
                </c:pt>
                <c:pt idx="7349">
                  <c:v>165.92099999999999</c:v>
                </c:pt>
                <c:pt idx="7350">
                  <c:v>165.97900000000001</c:v>
                </c:pt>
                <c:pt idx="7351">
                  <c:v>166.041</c:v>
                </c:pt>
                <c:pt idx="7352">
                  <c:v>166.10400000000001</c:v>
                </c:pt>
                <c:pt idx="7353">
                  <c:v>166.15100000000001</c:v>
                </c:pt>
                <c:pt idx="7354">
                  <c:v>166.16</c:v>
                </c:pt>
                <c:pt idx="7355">
                  <c:v>166.184</c:v>
                </c:pt>
                <c:pt idx="7356">
                  <c:v>166.23699999999999</c:v>
                </c:pt>
                <c:pt idx="7357">
                  <c:v>166.23699999999999</c:v>
                </c:pt>
                <c:pt idx="7358">
                  <c:v>166.23699999999999</c:v>
                </c:pt>
                <c:pt idx="7359">
                  <c:v>166.23699999999999</c:v>
                </c:pt>
                <c:pt idx="7360">
                  <c:v>166.24100000000001</c:v>
                </c:pt>
                <c:pt idx="7361">
                  <c:v>166.249</c:v>
                </c:pt>
                <c:pt idx="7362">
                  <c:v>166.25899999999999</c:v>
                </c:pt>
                <c:pt idx="7363">
                  <c:v>166.27500000000001</c:v>
                </c:pt>
                <c:pt idx="7364">
                  <c:v>166.291</c:v>
                </c:pt>
                <c:pt idx="7365">
                  <c:v>166.304</c:v>
                </c:pt>
                <c:pt idx="7366">
                  <c:v>166.31399999999999</c:v>
                </c:pt>
                <c:pt idx="7367">
                  <c:v>166.32599999999999</c:v>
                </c:pt>
                <c:pt idx="7368">
                  <c:v>166.33699999999999</c:v>
                </c:pt>
                <c:pt idx="7369">
                  <c:v>166.34800000000001</c:v>
                </c:pt>
                <c:pt idx="7370">
                  <c:v>166.358</c:v>
                </c:pt>
                <c:pt idx="7371">
                  <c:v>166.38300000000001</c:v>
                </c:pt>
                <c:pt idx="7372">
                  <c:v>166.40700000000001</c:v>
                </c:pt>
                <c:pt idx="7373">
                  <c:v>166.411</c:v>
                </c:pt>
                <c:pt idx="7374">
                  <c:v>166.41499999999999</c:v>
                </c:pt>
                <c:pt idx="7375">
                  <c:v>166.43299999999999</c:v>
                </c:pt>
                <c:pt idx="7376">
                  <c:v>166.446</c:v>
                </c:pt>
                <c:pt idx="7377">
                  <c:v>166.483</c:v>
                </c:pt>
                <c:pt idx="7378">
                  <c:v>166.517</c:v>
                </c:pt>
                <c:pt idx="7379">
                  <c:v>166.52</c:v>
                </c:pt>
                <c:pt idx="7380">
                  <c:v>166.52799999999999</c:v>
                </c:pt>
                <c:pt idx="7381">
                  <c:v>166.53</c:v>
                </c:pt>
                <c:pt idx="7382">
                  <c:v>166.53399999999999</c:v>
                </c:pt>
                <c:pt idx="7383">
                  <c:v>166.548</c:v>
                </c:pt>
                <c:pt idx="7384">
                  <c:v>166.56399999999999</c:v>
                </c:pt>
                <c:pt idx="7385">
                  <c:v>166.57599999999999</c:v>
                </c:pt>
                <c:pt idx="7386">
                  <c:v>166.59</c:v>
                </c:pt>
                <c:pt idx="7387">
                  <c:v>166.60400000000001</c:v>
                </c:pt>
                <c:pt idx="7388">
                  <c:v>166.61500000000001</c:v>
                </c:pt>
                <c:pt idx="7389">
                  <c:v>166.625</c:v>
                </c:pt>
                <c:pt idx="7390">
                  <c:v>166.63499999999999</c:v>
                </c:pt>
                <c:pt idx="7391">
                  <c:v>166.65299999999999</c:v>
                </c:pt>
                <c:pt idx="7392">
                  <c:v>166.69200000000001</c:v>
                </c:pt>
                <c:pt idx="7393">
                  <c:v>166.69499999999999</c:v>
                </c:pt>
                <c:pt idx="7394">
                  <c:v>166.702</c:v>
                </c:pt>
                <c:pt idx="7395">
                  <c:v>166.72399999999999</c:v>
                </c:pt>
                <c:pt idx="7396">
                  <c:v>166.72399999999999</c:v>
                </c:pt>
                <c:pt idx="7397">
                  <c:v>166.72399999999999</c:v>
                </c:pt>
                <c:pt idx="7398">
                  <c:v>166.73</c:v>
                </c:pt>
                <c:pt idx="7399">
                  <c:v>166.738</c:v>
                </c:pt>
                <c:pt idx="7400">
                  <c:v>166.74600000000001</c:v>
                </c:pt>
                <c:pt idx="7401">
                  <c:v>166.75700000000001</c:v>
                </c:pt>
                <c:pt idx="7402">
                  <c:v>166.77199999999999</c:v>
                </c:pt>
                <c:pt idx="7403">
                  <c:v>166.78700000000001</c:v>
                </c:pt>
                <c:pt idx="7404">
                  <c:v>166.79900000000001</c:v>
                </c:pt>
                <c:pt idx="7405">
                  <c:v>166.81100000000001</c:v>
                </c:pt>
                <c:pt idx="7406">
                  <c:v>166.822</c:v>
                </c:pt>
                <c:pt idx="7407">
                  <c:v>166.83199999999999</c:v>
                </c:pt>
                <c:pt idx="7408">
                  <c:v>166.84299999999999</c:v>
                </c:pt>
                <c:pt idx="7409">
                  <c:v>166.86699999999999</c:v>
                </c:pt>
                <c:pt idx="7410">
                  <c:v>166.91200000000001</c:v>
                </c:pt>
                <c:pt idx="7411">
                  <c:v>166.96299999999999</c:v>
                </c:pt>
                <c:pt idx="7412">
                  <c:v>166.99299999999999</c:v>
                </c:pt>
                <c:pt idx="7413">
                  <c:v>167.001</c:v>
                </c:pt>
                <c:pt idx="7414">
                  <c:v>167.006</c:v>
                </c:pt>
                <c:pt idx="7415">
                  <c:v>167.03399999999999</c:v>
                </c:pt>
                <c:pt idx="7416">
                  <c:v>167.084</c:v>
                </c:pt>
                <c:pt idx="7417">
                  <c:v>167.136</c:v>
                </c:pt>
                <c:pt idx="7418">
                  <c:v>167.17</c:v>
                </c:pt>
                <c:pt idx="7419">
                  <c:v>167.17</c:v>
                </c:pt>
                <c:pt idx="7420">
                  <c:v>167.17</c:v>
                </c:pt>
                <c:pt idx="7421">
                  <c:v>167.17400000000001</c:v>
                </c:pt>
                <c:pt idx="7422">
                  <c:v>167.18700000000001</c:v>
                </c:pt>
                <c:pt idx="7423">
                  <c:v>167.203</c:v>
                </c:pt>
                <c:pt idx="7424">
                  <c:v>167.21700000000001</c:v>
                </c:pt>
                <c:pt idx="7425">
                  <c:v>167.24100000000001</c:v>
                </c:pt>
                <c:pt idx="7426">
                  <c:v>167.256</c:v>
                </c:pt>
                <c:pt idx="7427">
                  <c:v>167.268</c:v>
                </c:pt>
                <c:pt idx="7428">
                  <c:v>167.279</c:v>
                </c:pt>
                <c:pt idx="7429">
                  <c:v>167.29</c:v>
                </c:pt>
                <c:pt idx="7430">
                  <c:v>167.31399999999999</c:v>
                </c:pt>
                <c:pt idx="7431">
                  <c:v>167.37</c:v>
                </c:pt>
                <c:pt idx="7432">
                  <c:v>167.452</c:v>
                </c:pt>
                <c:pt idx="7433">
                  <c:v>167.53399999999999</c:v>
                </c:pt>
                <c:pt idx="7434">
                  <c:v>167.53399999999999</c:v>
                </c:pt>
                <c:pt idx="7435">
                  <c:v>167.53399999999999</c:v>
                </c:pt>
                <c:pt idx="7436">
                  <c:v>167.535</c:v>
                </c:pt>
                <c:pt idx="7437">
                  <c:v>167.547</c:v>
                </c:pt>
                <c:pt idx="7438">
                  <c:v>167.56</c:v>
                </c:pt>
                <c:pt idx="7439">
                  <c:v>167.57400000000001</c:v>
                </c:pt>
                <c:pt idx="7440">
                  <c:v>167.58699999999999</c:v>
                </c:pt>
                <c:pt idx="7441">
                  <c:v>167.6</c:v>
                </c:pt>
                <c:pt idx="7442">
                  <c:v>167.614</c:v>
                </c:pt>
                <c:pt idx="7443">
                  <c:v>167.62700000000001</c:v>
                </c:pt>
                <c:pt idx="7444">
                  <c:v>167.64</c:v>
                </c:pt>
                <c:pt idx="7445">
                  <c:v>167.66399999999999</c:v>
                </c:pt>
                <c:pt idx="7446">
                  <c:v>167.71199999999999</c:v>
                </c:pt>
                <c:pt idx="7447">
                  <c:v>167.768</c:v>
                </c:pt>
                <c:pt idx="7448">
                  <c:v>167.822</c:v>
                </c:pt>
                <c:pt idx="7449">
                  <c:v>167.887</c:v>
                </c:pt>
                <c:pt idx="7450">
                  <c:v>167.923</c:v>
                </c:pt>
                <c:pt idx="7451">
                  <c:v>167.923</c:v>
                </c:pt>
                <c:pt idx="7452">
                  <c:v>167.92599999999999</c:v>
                </c:pt>
                <c:pt idx="7453">
                  <c:v>167.93299999999999</c:v>
                </c:pt>
                <c:pt idx="7454">
                  <c:v>167.947</c:v>
                </c:pt>
                <c:pt idx="7455">
                  <c:v>167.959</c:v>
                </c:pt>
                <c:pt idx="7456">
                  <c:v>167.97300000000001</c:v>
                </c:pt>
                <c:pt idx="7457">
                  <c:v>167.98699999999999</c:v>
                </c:pt>
                <c:pt idx="7458">
                  <c:v>167.999</c:v>
                </c:pt>
                <c:pt idx="7459">
                  <c:v>168.011</c:v>
                </c:pt>
                <c:pt idx="7460">
                  <c:v>168.023</c:v>
                </c:pt>
                <c:pt idx="7461">
                  <c:v>168.03800000000001</c:v>
                </c:pt>
                <c:pt idx="7462">
                  <c:v>168.054</c:v>
                </c:pt>
                <c:pt idx="7463">
                  <c:v>168.08799999999999</c:v>
                </c:pt>
                <c:pt idx="7464">
                  <c:v>168.131</c:v>
                </c:pt>
                <c:pt idx="7465">
                  <c:v>168.184</c:v>
                </c:pt>
                <c:pt idx="7466">
                  <c:v>168.21199999999999</c:v>
                </c:pt>
                <c:pt idx="7467">
                  <c:v>168.21199999999999</c:v>
                </c:pt>
                <c:pt idx="7468">
                  <c:v>168.21199999999999</c:v>
                </c:pt>
                <c:pt idx="7469">
                  <c:v>168.21199999999999</c:v>
                </c:pt>
                <c:pt idx="7470">
                  <c:v>168.21600000000001</c:v>
                </c:pt>
                <c:pt idx="7471">
                  <c:v>168.22200000000001</c:v>
                </c:pt>
                <c:pt idx="7472">
                  <c:v>168.23</c:v>
                </c:pt>
                <c:pt idx="7473">
                  <c:v>168.239</c:v>
                </c:pt>
                <c:pt idx="7474">
                  <c:v>168.255</c:v>
                </c:pt>
                <c:pt idx="7475">
                  <c:v>168.27199999999999</c:v>
                </c:pt>
                <c:pt idx="7476">
                  <c:v>168.28700000000001</c:v>
                </c:pt>
                <c:pt idx="7477">
                  <c:v>168.30199999999999</c:v>
                </c:pt>
                <c:pt idx="7478">
                  <c:v>168.315</c:v>
                </c:pt>
                <c:pt idx="7479">
                  <c:v>168.32599999999999</c:v>
                </c:pt>
                <c:pt idx="7480">
                  <c:v>168.33699999999999</c:v>
                </c:pt>
                <c:pt idx="7481">
                  <c:v>168.34800000000001</c:v>
                </c:pt>
                <c:pt idx="7482">
                  <c:v>168.37299999999999</c:v>
                </c:pt>
                <c:pt idx="7483">
                  <c:v>168.43700000000001</c:v>
                </c:pt>
                <c:pt idx="7484">
                  <c:v>168.50700000000001</c:v>
                </c:pt>
                <c:pt idx="7485">
                  <c:v>168.54900000000001</c:v>
                </c:pt>
                <c:pt idx="7486">
                  <c:v>168.56399999999999</c:v>
                </c:pt>
                <c:pt idx="7487">
                  <c:v>168.57</c:v>
                </c:pt>
                <c:pt idx="7488">
                  <c:v>168.57499999999999</c:v>
                </c:pt>
                <c:pt idx="7489">
                  <c:v>168.57900000000001</c:v>
                </c:pt>
                <c:pt idx="7490">
                  <c:v>168.583</c:v>
                </c:pt>
                <c:pt idx="7491">
                  <c:v>168.59</c:v>
                </c:pt>
                <c:pt idx="7492">
                  <c:v>168.59</c:v>
                </c:pt>
                <c:pt idx="7493">
                  <c:v>168.595</c:v>
                </c:pt>
                <c:pt idx="7494">
                  <c:v>168.61</c:v>
                </c:pt>
                <c:pt idx="7495">
                  <c:v>168.625</c:v>
                </c:pt>
                <c:pt idx="7496">
                  <c:v>168.637</c:v>
                </c:pt>
                <c:pt idx="7497">
                  <c:v>168.649</c:v>
                </c:pt>
                <c:pt idx="7498">
                  <c:v>168.661</c:v>
                </c:pt>
                <c:pt idx="7499">
                  <c:v>168.672</c:v>
                </c:pt>
                <c:pt idx="7500">
                  <c:v>168.68299999999999</c:v>
                </c:pt>
                <c:pt idx="7501">
                  <c:v>168.69399999999999</c:v>
                </c:pt>
                <c:pt idx="7502">
                  <c:v>168.70400000000001</c:v>
                </c:pt>
                <c:pt idx="7503">
                  <c:v>168.71799999999999</c:v>
                </c:pt>
                <c:pt idx="7504">
                  <c:v>168.75200000000001</c:v>
                </c:pt>
                <c:pt idx="7505">
                  <c:v>168.81200000000001</c:v>
                </c:pt>
                <c:pt idx="7506">
                  <c:v>168.85599999999999</c:v>
                </c:pt>
                <c:pt idx="7507">
                  <c:v>168.85599999999999</c:v>
                </c:pt>
                <c:pt idx="7508">
                  <c:v>168.85599999999999</c:v>
                </c:pt>
                <c:pt idx="7509">
                  <c:v>168.857</c:v>
                </c:pt>
                <c:pt idx="7510">
                  <c:v>168.87299999999999</c:v>
                </c:pt>
                <c:pt idx="7511">
                  <c:v>168.89400000000001</c:v>
                </c:pt>
                <c:pt idx="7512">
                  <c:v>168.90700000000001</c:v>
                </c:pt>
                <c:pt idx="7513">
                  <c:v>168.92</c:v>
                </c:pt>
                <c:pt idx="7514">
                  <c:v>168.93299999999999</c:v>
                </c:pt>
                <c:pt idx="7515">
                  <c:v>168.94499999999999</c:v>
                </c:pt>
                <c:pt idx="7516">
                  <c:v>168.95699999999999</c:v>
                </c:pt>
                <c:pt idx="7517">
                  <c:v>168.96799999999999</c:v>
                </c:pt>
                <c:pt idx="7518">
                  <c:v>168.98</c:v>
                </c:pt>
                <c:pt idx="7519">
                  <c:v>168.999</c:v>
                </c:pt>
                <c:pt idx="7520">
                  <c:v>169.04900000000001</c:v>
                </c:pt>
                <c:pt idx="7521">
                  <c:v>169.131</c:v>
                </c:pt>
                <c:pt idx="7522">
                  <c:v>169.208</c:v>
                </c:pt>
                <c:pt idx="7523">
                  <c:v>169.279</c:v>
                </c:pt>
                <c:pt idx="7524">
                  <c:v>169.30699999999999</c:v>
                </c:pt>
                <c:pt idx="7525">
                  <c:v>169.30699999999999</c:v>
                </c:pt>
                <c:pt idx="7526">
                  <c:v>169.30699999999999</c:v>
                </c:pt>
                <c:pt idx="7527">
                  <c:v>169.30699999999999</c:v>
                </c:pt>
                <c:pt idx="7528">
                  <c:v>169.309</c:v>
                </c:pt>
                <c:pt idx="7529">
                  <c:v>169.31</c:v>
                </c:pt>
                <c:pt idx="7530">
                  <c:v>169.31</c:v>
                </c:pt>
                <c:pt idx="7531">
                  <c:v>169.31</c:v>
                </c:pt>
                <c:pt idx="7532">
                  <c:v>169.31200000000001</c:v>
                </c:pt>
                <c:pt idx="7533">
                  <c:v>169.321</c:v>
                </c:pt>
                <c:pt idx="7534">
                  <c:v>169.33099999999999</c:v>
                </c:pt>
                <c:pt idx="7535">
                  <c:v>169.34399999999999</c:v>
                </c:pt>
                <c:pt idx="7536">
                  <c:v>169.357</c:v>
                </c:pt>
                <c:pt idx="7537">
                  <c:v>169.369</c:v>
                </c:pt>
                <c:pt idx="7538">
                  <c:v>169.38</c:v>
                </c:pt>
                <c:pt idx="7539">
                  <c:v>169.39</c:v>
                </c:pt>
                <c:pt idx="7540">
                  <c:v>169.40100000000001</c:v>
                </c:pt>
                <c:pt idx="7541">
                  <c:v>169.41200000000001</c:v>
                </c:pt>
                <c:pt idx="7542">
                  <c:v>169.42099999999999</c:v>
                </c:pt>
                <c:pt idx="7543">
                  <c:v>169.44900000000001</c:v>
                </c:pt>
                <c:pt idx="7544">
                  <c:v>169.48500000000001</c:v>
                </c:pt>
                <c:pt idx="7545">
                  <c:v>169.49799999999999</c:v>
                </c:pt>
                <c:pt idx="7546">
                  <c:v>169.50899999999999</c:v>
                </c:pt>
                <c:pt idx="7547">
                  <c:v>169.51400000000001</c:v>
                </c:pt>
                <c:pt idx="7548">
                  <c:v>169.518</c:v>
                </c:pt>
                <c:pt idx="7549">
                  <c:v>169.52600000000001</c:v>
                </c:pt>
                <c:pt idx="7550">
                  <c:v>169.52699999999999</c:v>
                </c:pt>
                <c:pt idx="7551">
                  <c:v>169.53</c:v>
                </c:pt>
                <c:pt idx="7552">
                  <c:v>169.54300000000001</c:v>
                </c:pt>
                <c:pt idx="7553">
                  <c:v>169.55199999999999</c:v>
                </c:pt>
                <c:pt idx="7554">
                  <c:v>169.56399999999999</c:v>
                </c:pt>
                <c:pt idx="7555">
                  <c:v>169.577</c:v>
                </c:pt>
                <c:pt idx="7556">
                  <c:v>169.58699999999999</c:v>
                </c:pt>
                <c:pt idx="7557">
                  <c:v>169.59800000000001</c:v>
                </c:pt>
                <c:pt idx="7558">
                  <c:v>169.60900000000001</c:v>
                </c:pt>
                <c:pt idx="7559">
                  <c:v>169.62</c:v>
                </c:pt>
                <c:pt idx="7560">
                  <c:v>169.62899999999999</c:v>
                </c:pt>
                <c:pt idx="7561">
                  <c:v>169.637</c:v>
                </c:pt>
                <c:pt idx="7562">
                  <c:v>169.64500000000001</c:v>
                </c:pt>
                <c:pt idx="7563">
                  <c:v>169.65199999999999</c:v>
                </c:pt>
                <c:pt idx="7564">
                  <c:v>169.66</c:v>
                </c:pt>
                <c:pt idx="7565">
                  <c:v>169.66800000000001</c:v>
                </c:pt>
                <c:pt idx="7566">
                  <c:v>169.68299999999999</c:v>
                </c:pt>
                <c:pt idx="7567">
                  <c:v>169.702</c:v>
                </c:pt>
                <c:pt idx="7568">
                  <c:v>169.71899999999999</c:v>
                </c:pt>
                <c:pt idx="7569">
                  <c:v>169.768</c:v>
                </c:pt>
                <c:pt idx="7570">
                  <c:v>169.83699999999999</c:v>
                </c:pt>
                <c:pt idx="7571">
                  <c:v>169.90299999999999</c:v>
                </c:pt>
                <c:pt idx="7572">
                  <c:v>169.96299999999999</c:v>
                </c:pt>
                <c:pt idx="7573">
                  <c:v>170.017</c:v>
                </c:pt>
                <c:pt idx="7574">
                  <c:v>170.072</c:v>
                </c:pt>
                <c:pt idx="7575">
                  <c:v>170.08799999999999</c:v>
                </c:pt>
                <c:pt idx="7576">
                  <c:v>170.08799999999999</c:v>
                </c:pt>
                <c:pt idx="7577">
                  <c:v>170.08799999999999</c:v>
                </c:pt>
                <c:pt idx="7578">
                  <c:v>170.09299999999999</c:v>
                </c:pt>
                <c:pt idx="7579">
                  <c:v>170.11799999999999</c:v>
                </c:pt>
                <c:pt idx="7580">
                  <c:v>170.15199999999999</c:v>
                </c:pt>
                <c:pt idx="7581">
                  <c:v>170.202</c:v>
                </c:pt>
                <c:pt idx="7582">
                  <c:v>170.24799999999999</c:v>
                </c:pt>
                <c:pt idx="7583">
                  <c:v>170.27099999999999</c:v>
                </c:pt>
                <c:pt idx="7584">
                  <c:v>170.27199999999999</c:v>
                </c:pt>
                <c:pt idx="7585">
                  <c:v>170.27799999999999</c:v>
                </c:pt>
                <c:pt idx="7586">
                  <c:v>170.28800000000001</c:v>
                </c:pt>
                <c:pt idx="7587">
                  <c:v>170.30099999999999</c:v>
                </c:pt>
                <c:pt idx="7588">
                  <c:v>170.30799999999999</c:v>
                </c:pt>
                <c:pt idx="7589">
                  <c:v>170.31899999999999</c:v>
                </c:pt>
                <c:pt idx="7590">
                  <c:v>170.33099999999999</c:v>
                </c:pt>
                <c:pt idx="7591">
                  <c:v>170.34399999999999</c:v>
                </c:pt>
                <c:pt idx="7592">
                  <c:v>170.357</c:v>
                </c:pt>
                <c:pt idx="7593">
                  <c:v>170.369</c:v>
                </c:pt>
                <c:pt idx="7594">
                  <c:v>170.38</c:v>
                </c:pt>
                <c:pt idx="7595">
                  <c:v>170.39099999999999</c:v>
                </c:pt>
                <c:pt idx="7596">
                  <c:v>170.40600000000001</c:v>
                </c:pt>
                <c:pt idx="7597">
                  <c:v>170.44900000000001</c:v>
                </c:pt>
                <c:pt idx="7598">
                  <c:v>170.53200000000001</c:v>
                </c:pt>
                <c:pt idx="7599">
                  <c:v>170.60300000000001</c:v>
                </c:pt>
                <c:pt idx="7600">
                  <c:v>170.637</c:v>
                </c:pt>
                <c:pt idx="7601">
                  <c:v>170.672</c:v>
                </c:pt>
                <c:pt idx="7602">
                  <c:v>170.70699999999999</c:v>
                </c:pt>
                <c:pt idx="7603">
                  <c:v>170.71</c:v>
                </c:pt>
                <c:pt idx="7604">
                  <c:v>170.71100000000001</c:v>
                </c:pt>
                <c:pt idx="7605">
                  <c:v>170.71700000000001</c:v>
                </c:pt>
                <c:pt idx="7606">
                  <c:v>170.72499999999999</c:v>
                </c:pt>
                <c:pt idx="7607">
                  <c:v>170.73699999999999</c:v>
                </c:pt>
                <c:pt idx="7608">
                  <c:v>170.751</c:v>
                </c:pt>
                <c:pt idx="7609">
                  <c:v>170.76400000000001</c:v>
                </c:pt>
                <c:pt idx="7610">
                  <c:v>170.77699999999999</c:v>
                </c:pt>
                <c:pt idx="7611">
                  <c:v>170.791</c:v>
                </c:pt>
                <c:pt idx="7612">
                  <c:v>170.80199999999999</c:v>
                </c:pt>
                <c:pt idx="7613">
                  <c:v>170.821</c:v>
                </c:pt>
                <c:pt idx="7614">
                  <c:v>170.86500000000001</c:v>
                </c:pt>
                <c:pt idx="7615">
                  <c:v>170.90299999999999</c:v>
                </c:pt>
                <c:pt idx="7616">
                  <c:v>170.90799999999999</c:v>
                </c:pt>
                <c:pt idx="7617">
                  <c:v>170.90799999999999</c:v>
                </c:pt>
                <c:pt idx="7618">
                  <c:v>170.916</c:v>
                </c:pt>
                <c:pt idx="7619">
                  <c:v>170.93700000000001</c:v>
                </c:pt>
                <c:pt idx="7620">
                  <c:v>170.952</c:v>
                </c:pt>
                <c:pt idx="7621">
                  <c:v>170.96600000000001</c:v>
                </c:pt>
                <c:pt idx="7622">
                  <c:v>170.98</c:v>
                </c:pt>
                <c:pt idx="7623">
                  <c:v>170.99100000000001</c:v>
                </c:pt>
                <c:pt idx="7624">
                  <c:v>171.00299999999999</c:v>
                </c:pt>
                <c:pt idx="7625">
                  <c:v>171.01499999999999</c:v>
                </c:pt>
                <c:pt idx="7626">
                  <c:v>171.02600000000001</c:v>
                </c:pt>
                <c:pt idx="7627">
                  <c:v>171.059</c:v>
                </c:pt>
                <c:pt idx="7628">
                  <c:v>171.12899999999999</c:v>
                </c:pt>
                <c:pt idx="7629">
                  <c:v>171.21600000000001</c:v>
                </c:pt>
                <c:pt idx="7630">
                  <c:v>171.30600000000001</c:v>
                </c:pt>
                <c:pt idx="7631">
                  <c:v>171.31100000000001</c:v>
                </c:pt>
                <c:pt idx="7632">
                  <c:v>171.31100000000001</c:v>
                </c:pt>
                <c:pt idx="7633">
                  <c:v>171.31100000000001</c:v>
                </c:pt>
                <c:pt idx="7634">
                  <c:v>171.31200000000001</c:v>
                </c:pt>
                <c:pt idx="7635">
                  <c:v>171.31800000000001</c:v>
                </c:pt>
                <c:pt idx="7636">
                  <c:v>171.32599999999999</c:v>
                </c:pt>
                <c:pt idx="7637">
                  <c:v>171.32900000000001</c:v>
                </c:pt>
                <c:pt idx="7638">
                  <c:v>171.33</c:v>
                </c:pt>
                <c:pt idx="7639">
                  <c:v>171.33</c:v>
                </c:pt>
                <c:pt idx="7640">
                  <c:v>171.33099999999999</c:v>
                </c:pt>
                <c:pt idx="7641">
                  <c:v>171.33099999999999</c:v>
                </c:pt>
                <c:pt idx="7642">
                  <c:v>171.33199999999999</c:v>
                </c:pt>
                <c:pt idx="7643">
                  <c:v>171.33199999999999</c:v>
                </c:pt>
                <c:pt idx="7644">
                  <c:v>171.333</c:v>
                </c:pt>
                <c:pt idx="7645">
                  <c:v>171.334</c:v>
                </c:pt>
                <c:pt idx="7646">
                  <c:v>171.334</c:v>
                </c:pt>
                <c:pt idx="7647">
                  <c:v>171.33500000000001</c:v>
                </c:pt>
                <c:pt idx="7648">
                  <c:v>171.33600000000001</c:v>
                </c:pt>
                <c:pt idx="7649">
                  <c:v>171.33799999999999</c:v>
                </c:pt>
                <c:pt idx="7650">
                  <c:v>171.34100000000001</c:v>
                </c:pt>
                <c:pt idx="7651">
                  <c:v>171.346</c:v>
                </c:pt>
                <c:pt idx="7652">
                  <c:v>171.34899999999999</c:v>
                </c:pt>
                <c:pt idx="7653">
                  <c:v>171.34899999999999</c:v>
                </c:pt>
                <c:pt idx="7654">
                  <c:v>171.34899999999999</c:v>
                </c:pt>
                <c:pt idx="7655">
                  <c:v>171.35</c:v>
                </c:pt>
                <c:pt idx="7656">
                  <c:v>171.35</c:v>
                </c:pt>
                <c:pt idx="7657">
                  <c:v>171.351</c:v>
                </c:pt>
                <c:pt idx="7658">
                  <c:v>171.352</c:v>
                </c:pt>
                <c:pt idx="7659">
                  <c:v>171.35499999999999</c:v>
                </c:pt>
                <c:pt idx="7660">
                  <c:v>171.35900000000001</c:v>
                </c:pt>
                <c:pt idx="7661">
                  <c:v>171.36600000000001</c:v>
                </c:pt>
                <c:pt idx="7662">
                  <c:v>171.374</c:v>
                </c:pt>
                <c:pt idx="7663">
                  <c:v>171.38200000000001</c:v>
                </c:pt>
                <c:pt idx="7664">
                  <c:v>171.387</c:v>
                </c:pt>
                <c:pt idx="7665">
                  <c:v>171.392</c:v>
                </c:pt>
                <c:pt idx="7666">
                  <c:v>171.398</c:v>
                </c:pt>
                <c:pt idx="7667">
                  <c:v>171.405</c:v>
                </c:pt>
                <c:pt idx="7668">
                  <c:v>171.41300000000001</c:v>
                </c:pt>
                <c:pt idx="7669">
                  <c:v>171.41900000000001</c:v>
                </c:pt>
                <c:pt idx="7670">
                  <c:v>171.423</c:v>
                </c:pt>
                <c:pt idx="7671">
                  <c:v>171.42500000000001</c:v>
                </c:pt>
                <c:pt idx="7672">
                  <c:v>171.428</c:v>
                </c:pt>
                <c:pt idx="7673">
                  <c:v>171.43199999999999</c:v>
                </c:pt>
                <c:pt idx="7674">
                  <c:v>171.43299999999999</c:v>
                </c:pt>
                <c:pt idx="7675">
                  <c:v>171.434</c:v>
                </c:pt>
                <c:pt idx="7676">
                  <c:v>171.434</c:v>
                </c:pt>
                <c:pt idx="7677">
                  <c:v>171.435</c:v>
                </c:pt>
                <c:pt idx="7678">
                  <c:v>171.435</c:v>
                </c:pt>
                <c:pt idx="7679">
                  <c:v>171.43600000000001</c:v>
                </c:pt>
                <c:pt idx="7680">
                  <c:v>171.43600000000001</c:v>
                </c:pt>
                <c:pt idx="7681">
                  <c:v>171.43700000000001</c:v>
                </c:pt>
                <c:pt idx="7682">
                  <c:v>171.43700000000001</c:v>
                </c:pt>
                <c:pt idx="7683">
                  <c:v>171.43799999999999</c:v>
                </c:pt>
                <c:pt idx="7684">
                  <c:v>171.43799999999999</c:v>
                </c:pt>
                <c:pt idx="7685">
                  <c:v>171.43899999999999</c:v>
                </c:pt>
                <c:pt idx="7686">
                  <c:v>171.43899999999999</c:v>
                </c:pt>
                <c:pt idx="7687">
                  <c:v>171.44</c:v>
                </c:pt>
                <c:pt idx="7688">
                  <c:v>171.441</c:v>
                </c:pt>
                <c:pt idx="7689">
                  <c:v>171.44300000000001</c:v>
                </c:pt>
                <c:pt idx="7690">
                  <c:v>171.447</c:v>
                </c:pt>
                <c:pt idx="7691">
                  <c:v>171.46199999999999</c:v>
                </c:pt>
                <c:pt idx="7692">
                  <c:v>171.48099999999999</c:v>
                </c:pt>
                <c:pt idx="7693">
                  <c:v>171.505</c:v>
                </c:pt>
                <c:pt idx="7694">
                  <c:v>171.53800000000001</c:v>
                </c:pt>
                <c:pt idx="7695">
                  <c:v>171.57400000000001</c:v>
                </c:pt>
                <c:pt idx="7696">
                  <c:v>171.625</c:v>
                </c:pt>
                <c:pt idx="7697">
                  <c:v>171.68199999999999</c:v>
                </c:pt>
                <c:pt idx="7698">
                  <c:v>171.71299999999999</c:v>
                </c:pt>
                <c:pt idx="7699">
                  <c:v>171.755</c:v>
                </c:pt>
                <c:pt idx="7700">
                  <c:v>171.82400000000001</c:v>
                </c:pt>
                <c:pt idx="7701">
                  <c:v>171.88200000000001</c:v>
                </c:pt>
                <c:pt idx="7702">
                  <c:v>171.93600000000001</c:v>
                </c:pt>
                <c:pt idx="7703">
                  <c:v>171.98400000000001</c:v>
                </c:pt>
                <c:pt idx="7704">
                  <c:v>172.017</c:v>
                </c:pt>
                <c:pt idx="7705">
                  <c:v>172.03899999999999</c:v>
                </c:pt>
                <c:pt idx="7706">
                  <c:v>172.059</c:v>
                </c:pt>
                <c:pt idx="7707">
                  <c:v>172.11199999999999</c:v>
                </c:pt>
                <c:pt idx="7708">
                  <c:v>172.166</c:v>
                </c:pt>
                <c:pt idx="7709">
                  <c:v>172.19900000000001</c:v>
                </c:pt>
                <c:pt idx="7710">
                  <c:v>172.20599999999999</c:v>
                </c:pt>
                <c:pt idx="7711">
                  <c:v>172.20599999999999</c:v>
                </c:pt>
                <c:pt idx="7712">
                  <c:v>172.21199999999999</c:v>
                </c:pt>
                <c:pt idx="7713">
                  <c:v>172.25800000000001</c:v>
                </c:pt>
                <c:pt idx="7714">
                  <c:v>172.31200000000001</c:v>
                </c:pt>
                <c:pt idx="7715">
                  <c:v>172.34100000000001</c:v>
                </c:pt>
                <c:pt idx="7716">
                  <c:v>172.34200000000001</c:v>
                </c:pt>
                <c:pt idx="7717">
                  <c:v>172.34200000000001</c:v>
                </c:pt>
                <c:pt idx="7718">
                  <c:v>172.34200000000001</c:v>
                </c:pt>
                <c:pt idx="7719">
                  <c:v>172.34200000000001</c:v>
                </c:pt>
                <c:pt idx="7720">
                  <c:v>172.34200000000001</c:v>
                </c:pt>
                <c:pt idx="7721">
                  <c:v>172.345</c:v>
                </c:pt>
                <c:pt idx="7722">
                  <c:v>172.36199999999999</c:v>
                </c:pt>
                <c:pt idx="7723">
                  <c:v>172.369</c:v>
                </c:pt>
                <c:pt idx="7724">
                  <c:v>172.369</c:v>
                </c:pt>
                <c:pt idx="7725">
                  <c:v>172.369</c:v>
                </c:pt>
                <c:pt idx="7726">
                  <c:v>172.369</c:v>
                </c:pt>
                <c:pt idx="7727">
                  <c:v>172.369</c:v>
                </c:pt>
                <c:pt idx="7728">
                  <c:v>172.37</c:v>
                </c:pt>
                <c:pt idx="7729">
                  <c:v>172.374</c:v>
                </c:pt>
                <c:pt idx="7730">
                  <c:v>172.38200000000001</c:v>
                </c:pt>
                <c:pt idx="7731">
                  <c:v>172.393</c:v>
                </c:pt>
                <c:pt idx="7732">
                  <c:v>172.405</c:v>
                </c:pt>
                <c:pt idx="7733">
                  <c:v>172.417</c:v>
                </c:pt>
                <c:pt idx="7734">
                  <c:v>172.429</c:v>
                </c:pt>
                <c:pt idx="7735">
                  <c:v>172.441</c:v>
                </c:pt>
                <c:pt idx="7736">
                  <c:v>172.452</c:v>
                </c:pt>
                <c:pt idx="7737">
                  <c:v>172.46299999999999</c:v>
                </c:pt>
                <c:pt idx="7738">
                  <c:v>172.47200000000001</c:v>
                </c:pt>
                <c:pt idx="7739">
                  <c:v>172.501</c:v>
                </c:pt>
                <c:pt idx="7740">
                  <c:v>172.55799999999999</c:v>
                </c:pt>
                <c:pt idx="7741">
                  <c:v>172.59399999999999</c:v>
                </c:pt>
                <c:pt idx="7742">
                  <c:v>172.59800000000001</c:v>
                </c:pt>
                <c:pt idx="7743">
                  <c:v>172.602</c:v>
                </c:pt>
                <c:pt idx="7744">
                  <c:v>172.60400000000001</c:v>
                </c:pt>
                <c:pt idx="7745">
                  <c:v>172.60400000000001</c:v>
                </c:pt>
                <c:pt idx="7746">
                  <c:v>172.60599999999999</c:v>
                </c:pt>
                <c:pt idx="7747">
                  <c:v>172.613</c:v>
                </c:pt>
                <c:pt idx="7748">
                  <c:v>172.62200000000001</c:v>
                </c:pt>
                <c:pt idx="7749">
                  <c:v>172.63200000000001</c:v>
                </c:pt>
                <c:pt idx="7750">
                  <c:v>172.643</c:v>
                </c:pt>
                <c:pt idx="7751">
                  <c:v>172.655</c:v>
                </c:pt>
                <c:pt idx="7752">
                  <c:v>172.66800000000001</c:v>
                </c:pt>
                <c:pt idx="7753">
                  <c:v>172.68100000000001</c:v>
                </c:pt>
                <c:pt idx="7754">
                  <c:v>172.691</c:v>
                </c:pt>
                <c:pt idx="7755">
                  <c:v>172.703</c:v>
                </c:pt>
                <c:pt idx="7756">
                  <c:v>172.715</c:v>
                </c:pt>
                <c:pt idx="7757">
                  <c:v>172.727</c:v>
                </c:pt>
                <c:pt idx="7758">
                  <c:v>172.738</c:v>
                </c:pt>
                <c:pt idx="7759">
                  <c:v>172.749</c:v>
                </c:pt>
                <c:pt idx="7760">
                  <c:v>172.75700000000001</c:v>
                </c:pt>
                <c:pt idx="7761">
                  <c:v>172.786</c:v>
                </c:pt>
                <c:pt idx="7762">
                  <c:v>172.81200000000001</c:v>
                </c:pt>
                <c:pt idx="7763">
                  <c:v>172.81200000000001</c:v>
                </c:pt>
                <c:pt idx="7764">
                  <c:v>172.81700000000001</c:v>
                </c:pt>
                <c:pt idx="7765">
                  <c:v>172.81700000000001</c:v>
                </c:pt>
                <c:pt idx="7766">
                  <c:v>172.81700000000001</c:v>
                </c:pt>
                <c:pt idx="7767">
                  <c:v>172.821</c:v>
                </c:pt>
                <c:pt idx="7768">
                  <c:v>172.822</c:v>
                </c:pt>
                <c:pt idx="7769">
                  <c:v>172.822</c:v>
                </c:pt>
                <c:pt idx="7770">
                  <c:v>172.82599999999999</c:v>
                </c:pt>
                <c:pt idx="7771">
                  <c:v>172.833</c:v>
                </c:pt>
                <c:pt idx="7772">
                  <c:v>172.846</c:v>
                </c:pt>
                <c:pt idx="7773">
                  <c:v>172.86500000000001</c:v>
                </c:pt>
                <c:pt idx="7774">
                  <c:v>172.88399999999999</c:v>
                </c:pt>
                <c:pt idx="7775">
                  <c:v>172.90799999999999</c:v>
                </c:pt>
                <c:pt idx="7776">
                  <c:v>172.92400000000001</c:v>
                </c:pt>
                <c:pt idx="7777">
                  <c:v>172.93700000000001</c:v>
                </c:pt>
                <c:pt idx="7778">
                  <c:v>172.94800000000001</c:v>
                </c:pt>
                <c:pt idx="7779">
                  <c:v>172.959</c:v>
                </c:pt>
                <c:pt idx="7780">
                  <c:v>172.971</c:v>
                </c:pt>
                <c:pt idx="7781">
                  <c:v>173.01599999999999</c:v>
                </c:pt>
                <c:pt idx="7782">
                  <c:v>173.10300000000001</c:v>
                </c:pt>
                <c:pt idx="7783">
                  <c:v>173.10300000000001</c:v>
                </c:pt>
                <c:pt idx="7784">
                  <c:v>173.10300000000001</c:v>
                </c:pt>
                <c:pt idx="7785">
                  <c:v>173.108</c:v>
                </c:pt>
                <c:pt idx="7786">
                  <c:v>173.11600000000001</c:v>
                </c:pt>
                <c:pt idx="7787">
                  <c:v>173.125</c:v>
                </c:pt>
                <c:pt idx="7788">
                  <c:v>173.13499999999999</c:v>
                </c:pt>
                <c:pt idx="7789">
                  <c:v>173.14699999999999</c:v>
                </c:pt>
                <c:pt idx="7790">
                  <c:v>173.161</c:v>
                </c:pt>
                <c:pt idx="7791">
                  <c:v>173.18199999999999</c:v>
                </c:pt>
                <c:pt idx="7792">
                  <c:v>173.20099999999999</c:v>
                </c:pt>
                <c:pt idx="7793">
                  <c:v>173.21100000000001</c:v>
                </c:pt>
                <c:pt idx="7794">
                  <c:v>173.22399999999999</c:v>
                </c:pt>
                <c:pt idx="7795">
                  <c:v>173.23400000000001</c:v>
                </c:pt>
                <c:pt idx="7796">
                  <c:v>173.24600000000001</c:v>
                </c:pt>
                <c:pt idx="7797">
                  <c:v>173.25899999999999</c:v>
                </c:pt>
                <c:pt idx="7798">
                  <c:v>173.279</c:v>
                </c:pt>
                <c:pt idx="7799">
                  <c:v>173.30699999999999</c:v>
                </c:pt>
                <c:pt idx="7800">
                  <c:v>173.328</c:v>
                </c:pt>
                <c:pt idx="7801">
                  <c:v>173.351</c:v>
                </c:pt>
                <c:pt idx="7802">
                  <c:v>173.392</c:v>
                </c:pt>
                <c:pt idx="7803">
                  <c:v>173.44200000000001</c:v>
                </c:pt>
                <c:pt idx="7804">
                  <c:v>173.48</c:v>
                </c:pt>
                <c:pt idx="7805">
                  <c:v>173.52099999999999</c:v>
                </c:pt>
                <c:pt idx="7806">
                  <c:v>173.57400000000001</c:v>
                </c:pt>
                <c:pt idx="7807">
                  <c:v>173.65299999999999</c:v>
                </c:pt>
                <c:pt idx="7808">
                  <c:v>173.666</c:v>
                </c:pt>
                <c:pt idx="7809">
                  <c:v>173.666</c:v>
                </c:pt>
                <c:pt idx="7810">
                  <c:v>173.666</c:v>
                </c:pt>
                <c:pt idx="7811">
                  <c:v>173.67099999999999</c:v>
                </c:pt>
                <c:pt idx="7812">
                  <c:v>173.69</c:v>
                </c:pt>
                <c:pt idx="7813">
                  <c:v>173.709</c:v>
                </c:pt>
                <c:pt idx="7814">
                  <c:v>173.72499999999999</c:v>
                </c:pt>
                <c:pt idx="7815">
                  <c:v>173.738</c:v>
                </c:pt>
                <c:pt idx="7816">
                  <c:v>173.75</c:v>
                </c:pt>
                <c:pt idx="7817">
                  <c:v>173.762</c:v>
                </c:pt>
                <c:pt idx="7818">
                  <c:v>173.774</c:v>
                </c:pt>
                <c:pt idx="7819">
                  <c:v>173.785</c:v>
                </c:pt>
                <c:pt idx="7820">
                  <c:v>173.80099999999999</c:v>
                </c:pt>
                <c:pt idx="7821">
                  <c:v>173.83799999999999</c:v>
                </c:pt>
                <c:pt idx="7822">
                  <c:v>173.905</c:v>
                </c:pt>
                <c:pt idx="7823">
                  <c:v>173.98400000000001</c:v>
                </c:pt>
                <c:pt idx="7824">
                  <c:v>174.04599999999999</c:v>
                </c:pt>
                <c:pt idx="7825">
                  <c:v>174.06800000000001</c:v>
                </c:pt>
                <c:pt idx="7826">
                  <c:v>174.071</c:v>
                </c:pt>
                <c:pt idx="7827">
                  <c:v>174.095</c:v>
                </c:pt>
                <c:pt idx="7828">
                  <c:v>174.102</c:v>
                </c:pt>
                <c:pt idx="7829">
                  <c:v>174.102</c:v>
                </c:pt>
                <c:pt idx="7830">
                  <c:v>174.102</c:v>
                </c:pt>
                <c:pt idx="7831">
                  <c:v>174.102</c:v>
                </c:pt>
                <c:pt idx="7832">
                  <c:v>174.107</c:v>
                </c:pt>
                <c:pt idx="7833">
                  <c:v>174.113</c:v>
                </c:pt>
                <c:pt idx="7834">
                  <c:v>174.12299999999999</c:v>
                </c:pt>
                <c:pt idx="7835">
                  <c:v>174.14400000000001</c:v>
                </c:pt>
                <c:pt idx="7836">
                  <c:v>174.16</c:v>
                </c:pt>
                <c:pt idx="7837">
                  <c:v>174.173</c:v>
                </c:pt>
                <c:pt idx="7838">
                  <c:v>174.184</c:v>
                </c:pt>
                <c:pt idx="7839">
                  <c:v>174.196</c:v>
                </c:pt>
                <c:pt idx="7840">
                  <c:v>174.20599999999999</c:v>
                </c:pt>
                <c:pt idx="7841">
                  <c:v>174.21700000000001</c:v>
                </c:pt>
                <c:pt idx="7842">
                  <c:v>174.233</c:v>
                </c:pt>
                <c:pt idx="7843">
                  <c:v>174.27799999999999</c:v>
                </c:pt>
                <c:pt idx="7844">
                  <c:v>174.35499999999999</c:v>
                </c:pt>
                <c:pt idx="7845">
                  <c:v>174.36500000000001</c:v>
                </c:pt>
                <c:pt idx="7846">
                  <c:v>174.36500000000001</c:v>
                </c:pt>
                <c:pt idx="7847">
                  <c:v>174.37100000000001</c:v>
                </c:pt>
                <c:pt idx="7848">
                  <c:v>174.38300000000001</c:v>
                </c:pt>
                <c:pt idx="7849">
                  <c:v>174.398</c:v>
                </c:pt>
                <c:pt idx="7850">
                  <c:v>174.41200000000001</c:v>
                </c:pt>
                <c:pt idx="7851">
                  <c:v>174.42500000000001</c:v>
                </c:pt>
                <c:pt idx="7852">
                  <c:v>174.43799999999999</c:v>
                </c:pt>
                <c:pt idx="7853">
                  <c:v>174.45</c:v>
                </c:pt>
                <c:pt idx="7854">
                  <c:v>174.46100000000001</c:v>
                </c:pt>
                <c:pt idx="7855">
                  <c:v>174.47200000000001</c:v>
                </c:pt>
                <c:pt idx="7856">
                  <c:v>174.483</c:v>
                </c:pt>
                <c:pt idx="7857">
                  <c:v>174.5</c:v>
                </c:pt>
                <c:pt idx="7858">
                  <c:v>174.54900000000001</c:v>
                </c:pt>
                <c:pt idx="7859">
                  <c:v>174.614</c:v>
                </c:pt>
                <c:pt idx="7860">
                  <c:v>174.62</c:v>
                </c:pt>
                <c:pt idx="7861">
                  <c:v>174.62</c:v>
                </c:pt>
                <c:pt idx="7862">
                  <c:v>174.62</c:v>
                </c:pt>
                <c:pt idx="7863">
                  <c:v>174.62200000000001</c:v>
                </c:pt>
                <c:pt idx="7864">
                  <c:v>174.62799999999999</c:v>
                </c:pt>
                <c:pt idx="7865">
                  <c:v>174.636</c:v>
                </c:pt>
                <c:pt idx="7866">
                  <c:v>174.64699999999999</c:v>
                </c:pt>
                <c:pt idx="7867">
                  <c:v>174.66</c:v>
                </c:pt>
                <c:pt idx="7868">
                  <c:v>174.673</c:v>
                </c:pt>
                <c:pt idx="7869">
                  <c:v>174.691</c:v>
                </c:pt>
                <c:pt idx="7870">
                  <c:v>174.703</c:v>
                </c:pt>
                <c:pt idx="7871">
                  <c:v>174.714</c:v>
                </c:pt>
                <c:pt idx="7872">
                  <c:v>174.72499999999999</c:v>
                </c:pt>
                <c:pt idx="7873">
                  <c:v>174.739</c:v>
                </c:pt>
                <c:pt idx="7874">
                  <c:v>174.76900000000001</c:v>
                </c:pt>
                <c:pt idx="7875">
                  <c:v>174.804</c:v>
                </c:pt>
                <c:pt idx="7876">
                  <c:v>174.82400000000001</c:v>
                </c:pt>
                <c:pt idx="7877">
                  <c:v>174.84299999999999</c:v>
                </c:pt>
                <c:pt idx="7878">
                  <c:v>174.88200000000001</c:v>
                </c:pt>
                <c:pt idx="7879">
                  <c:v>174.91900000000001</c:v>
                </c:pt>
                <c:pt idx="7880">
                  <c:v>174.929</c:v>
                </c:pt>
                <c:pt idx="7881">
                  <c:v>174.93100000000001</c:v>
                </c:pt>
                <c:pt idx="7882">
                  <c:v>174.93899999999999</c:v>
                </c:pt>
                <c:pt idx="7883">
                  <c:v>174.94800000000001</c:v>
                </c:pt>
                <c:pt idx="7884">
                  <c:v>174.96100000000001</c:v>
                </c:pt>
                <c:pt idx="7885">
                  <c:v>174.97900000000001</c:v>
                </c:pt>
                <c:pt idx="7886">
                  <c:v>175.001</c:v>
                </c:pt>
                <c:pt idx="7887">
                  <c:v>175.05699999999999</c:v>
                </c:pt>
                <c:pt idx="7888">
                  <c:v>175.11699999999999</c:v>
                </c:pt>
                <c:pt idx="7889">
                  <c:v>175.17599999999999</c:v>
                </c:pt>
                <c:pt idx="7890">
                  <c:v>175.25200000000001</c:v>
                </c:pt>
                <c:pt idx="7891">
                  <c:v>175.32</c:v>
                </c:pt>
                <c:pt idx="7892">
                  <c:v>175.37100000000001</c:v>
                </c:pt>
                <c:pt idx="7893">
                  <c:v>175.43199999999999</c:v>
                </c:pt>
                <c:pt idx="7894">
                  <c:v>175.43199999999999</c:v>
                </c:pt>
                <c:pt idx="7895">
                  <c:v>175.43199999999999</c:v>
                </c:pt>
                <c:pt idx="7896">
                  <c:v>175.43199999999999</c:v>
                </c:pt>
                <c:pt idx="7897">
                  <c:v>175.43199999999999</c:v>
                </c:pt>
                <c:pt idx="7898">
                  <c:v>175.43700000000001</c:v>
                </c:pt>
                <c:pt idx="7899">
                  <c:v>175.446</c:v>
                </c:pt>
                <c:pt idx="7900">
                  <c:v>175.46</c:v>
                </c:pt>
                <c:pt idx="7901">
                  <c:v>175.50800000000001</c:v>
                </c:pt>
                <c:pt idx="7902">
                  <c:v>175.59</c:v>
                </c:pt>
                <c:pt idx="7903">
                  <c:v>175.68</c:v>
                </c:pt>
                <c:pt idx="7904">
                  <c:v>175.768</c:v>
                </c:pt>
                <c:pt idx="7905">
                  <c:v>175.85499999999999</c:v>
                </c:pt>
                <c:pt idx="7906">
                  <c:v>175.93700000000001</c:v>
                </c:pt>
                <c:pt idx="7907">
                  <c:v>175.98400000000001</c:v>
                </c:pt>
                <c:pt idx="7908">
                  <c:v>175.98400000000001</c:v>
                </c:pt>
                <c:pt idx="7909">
                  <c:v>175.98400000000001</c:v>
                </c:pt>
                <c:pt idx="7910">
                  <c:v>175.98400000000001</c:v>
                </c:pt>
                <c:pt idx="7911">
                  <c:v>175.98400000000001</c:v>
                </c:pt>
                <c:pt idx="7912">
                  <c:v>175.98400000000001</c:v>
                </c:pt>
                <c:pt idx="7913">
                  <c:v>175.98400000000001</c:v>
                </c:pt>
                <c:pt idx="7914">
                  <c:v>175.98599999999999</c:v>
                </c:pt>
                <c:pt idx="7915">
                  <c:v>175.999</c:v>
                </c:pt>
                <c:pt idx="7916">
                  <c:v>176.02600000000001</c:v>
                </c:pt>
                <c:pt idx="7917">
                  <c:v>176.048</c:v>
                </c:pt>
                <c:pt idx="7918">
                  <c:v>176.06</c:v>
                </c:pt>
                <c:pt idx="7919">
                  <c:v>176.072</c:v>
                </c:pt>
                <c:pt idx="7920">
                  <c:v>176.083</c:v>
                </c:pt>
                <c:pt idx="7921">
                  <c:v>176.09299999999999</c:v>
                </c:pt>
                <c:pt idx="7922">
                  <c:v>176.10400000000001</c:v>
                </c:pt>
                <c:pt idx="7923">
                  <c:v>176.137</c:v>
                </c:pt>
                <c:pt idx="7924">
                  <c:v>176.20099999999999</c:v>
                </c:pt>
                <c:pt idx="7925">
                  <c:v>176.203</c:v>
                </c:pt>
                <c:pt idx="7926">
                  <c:v>176.20699999999999</c:v>
                </c:pt>
                <c:pt idx="7927">
                  <c:v>176.21100000000001</c:v>
                </c:pt>
                <c:pt idx="7928">
                  <c:v>176.221</c:v>
                </c:pt>
                <c:pt idx="7929">
                  <c:v>176.23500000000001</c:v>
                </c:pt>
                <c:pt idx="7930">
                  <c:v>176.24700000000001</c:v>
                </c:pt>
                <c:pt idx="7931">
                  <c:v>176.25899999999999</c:v>
                </c:pt>
                <c:pt idx="7932">
                  <c:v>176.26900000000001</c:v>
                </c:pt>
                <c:pt idx="7933">
                  <c:v>176.279</c:v>
                </c:pt>
                <c:pt idx="7934">
                  <c:v>176.29</c:v>
                </c:pt>
                <c:pt idx="7935">
                  <c:v>176.30199999999999</c:v>
                </c:pt>
                <c:pt idx="7936">
                  <c:v>176.345</c:v>
                </c:pt>
                <c:pt idx="7937">
                  <c:v>176.42400000000001</c:v>
                </c:pt>
                <c:pt idx="7938">
                  <c:v>176.42400000000001</c:v>
                </c:pt>
                <c:pt idx="7939">
                  <c:v>176.42400000000001</c:v>
                </c:pt>
                <c:pt idx="7940">
                  <c:v>176.429</c:v>
                </c:pt>
                <c:pt idx="7941">
                  <c:v>176.441</c:v>
                </c:pt>
                <c:pt idx="7942">
                  <c:v>176.452</c:v>
                </c:pt>
                <c:pt idx="7943">
                  <c:v>176.464</c:v>
                </c:pt>
                <c:pt idx="7944">
                  <c:v>176.477</c:v>
                </c:pt>
                <c:pt idx="7945">
                  <c:v>176.489</c:v>
                </c:pt>
                <c:pt idx="7946">
                  <c:v>176.5</c:v>
                </c:pt>
                <c:pt idx="7947">
                  <c:v>176.511</c:v>
                </c:pt>
                <c:pt idx="7948">
                  <c:v>176.52500000000001</c:v>
                </c:pt>
                <c:pt idx="7949">
                  <c:v>176.554</c:v>
                </c:pt>
                <c:pt idx="7950">
                  <c:v>176.61600000000001</c:v>
                </c:pt>
                <c:pt idx="7951">
                  <c:v>176.70699999999999</c:v>
                </c:pt>
                <c:pt idx="7952">
                  <c:v>176.791</c:v>
                </c:pt>
                <c:pt idx="7953">
                  <c:v>176.84299999999999</c:v>
                </c:pt>
                <c:pt idx="7954">
                  <c:v>176.84299999999999</c:v>
                </c:pt>
                <c:pt idx="7955">
                  <c:v>176.852</c:v>
                </c:pt>
                <c:pt idx="7956">
                  <c:v>176.86500000000001</c:v>
                </c:pt>
                <c:pt idx="7957">
                  <c:v>176.87799999999999</c:v>
                </c:pt>
                <c:pt idx="7958">
                  <c:v>176.89099999999999</c:v>
                </c:pt>
                <c:pt idx="7959">
                  <c:v>176.904</c:v>
                </c:pt>
                <c:pt idx="7960">
                  <c:v>176.91499999999999</c:v>
                </c:pt>
                <c:pt idx="7961">
                  <c:v>176.92699999999999</c:v>
                </c:pt>
                <c:pt idx="7962">
                  <c:v>176.93799999999999</c:v>
                </c:pt>
                <c:pt idx="7963">
                  <c:v>176.96600000000001</c:v>
                </c:pt>
                <c:pt idx="7964">
                  <c:v>177.023</c:v>
                </c:pt>
                <c:pt idx="7965">
                  <c:v>177.04400000000001</c:v>
                </c:pt>
                <c:pt idx="7966">
                  <c:v>177.04400000000001</c:v>
                </c:pt>
                <c:pt idx="7967">
                  <c:v>177.059</c:v>
                </c:pt>
                <c:pt idx="7968">
                  <c:v>177.09200000000001</c:v>
                </c:pt>
                <c:pt idx="7969">
                  <c:v>177.131</c:v>
                </c:pt>
                <c:pt idx="7970">
                  <c:v>177.15799999999999</c:v>
                </c:pt>
                <c:pt idx="7971">
                  <c:v>177.18299999999999</c:v>
                </c:pt>
                <c:pt idx="7972">
                  <c:v>177.221</c:v>
                </c:pt>
                <c:pt idx="7973">
                  <c:v>177.274</c:v>
                </c:pt>
                <c:pt idx="7974">
                  <c:v>177.33799999999999</c:v>
                </c:pt>
                <c:pt idx="7975">
                  <c:v>177.34700000000001</c:v>
                </c:pt>
                <c:pt idx="7976">
                  <c:v>177.34700000000001</c:v>
                </c:pt>
                <c:pt idx="7977">
                  <c:v>177.34899999999999</c:v>
                </c:pt>
                <c:pt idx="7978">
                  <c:v>177.358</c:v>
                </c:pt>
                <c:pt idx="7979">
                  <c:v>177.37200000000001</c:v>
                </c:pt>
                <c:pt idx="7980">
                  <c:v>177.38800000000001</c:v>
                </c:pt>
                <c:pt idx="7981">
                  <c:v>177.40299999999999</c:v>
                </c:pt>
                <c:pt idx="7982">
                  <c:v>177.41900000000001</c:v>
                </c:pt>
                <c:pt idx="7983">
                  <c:v>177.43299999999999</c:v>
                </c:pt>
                <c:pt idx="7984">
                  <c:v>177.446</c:v>
                </c:pt>
                <c:pt idx="7985">
                  <c:v>177.47200000000001</c:v>
                </c:pt>
                <c:pt idx="7986">
                  <c:v>177.53399999999999</c:v>
                </c:pt>
                <c:pt idx="7987">
                  <c:v>177.624</c:v>
                </c:pt>
                <c:pt idx="7988">
                  <c:v>177.71299999999999</c:v>
                </c:pt>
                <c:pt idx="7989">
                  <c:v>177.74799999999999</c:v>
                </c:pt>
                <c:pt idx="7990">
                  <c:v>177.774</c:v>
                </c:pt>
                <c:pt idx="7991">
                  <c:v>177.82</c:v>
                </c:pt>
                <c:pt idx="7992">
                  <c:v>177.88300000000001</c:v>
                </c:pt>
                <c:pt idx="7993">
                  <c:v>177.95500000000001</c:v>
                </c:pt>
                <c:pt idx="7994">
                  <c:v>178.006</c:v>
                </c:pt>
                <c:pt idx="7995">
                  <c:v>178.041</c:v>
                </c:pt>
                <c:pt idx="7996">
                  <c:v>178.047</c:v>
                </c:pt>
                <c:pt idx="7997">
                  <c:v>178.047</c:v>
                </c:pt>
                <c:pt idx="7998">
                  <c:v>178.047</c:v>
                </c:pt>
                <c:pt idx="7999">
                  <c:v>178.048</c:v>
                </c:pt>
                <c:pt idx="8000">
                  <c:v>178.053</c:v>
                </c:pt>
                <c:pt idx="8001">
                  <c:v>178.06100000000001</c:v>
                </c:pt>
                <c:pt idx="8002">
                  <c:v>178.07</c:v>
                </c:pt>
                <c:pt idx="8003">
                  <c:v>178.078</c:v>
                </c:pt>
                <c:pt idx="8004">
                  <c:v>178.08500000000001</c:v>
                </c:pt>
                <c:pt idx="8005">
                  <c:v>178.09200000000001</c:v>
                </c:pt>
                <c:pt idx="8006">
                  <c:v>178.102</c:v>
                </c:pt>
                <c:pt idx="8007">
                  <c:v>178.114</c:v>
                </c:pt>
                <c:pt idx="8008">
                  <c:v>178.13</c:v>
                </c:pt>
                <c:pt idx="8009">
                  <c:v>178.14599999999999</c:v>
                </c:pt>
                <c:pt idx="8010">
                  <c:v>178.15899999999999</c:v>
                </c:pt>
                <c:pt idx="8011">
                  <c:v>178.17</c:v>
                </c:pt>
                <c:pt idx="8012">
                  <c:v>178.18100000000001</c:v>
                </c:pt>
                <c:pt idx="8013">
                  <c:v>178.191</c:v>
                </c:pt>
                <c:pt idx="8014">
                  <c:v>178.202</c:v>
                </c:pt>
                <c:pt idx="8015">
                  <c:v>178.21299999999999</c:v>
                </c:pt>
                <c:pt idx="8016">
                  <c:v>178.22300000000001</c:v>
                </c:pt>
                <c:pt idx="8017">
                  <c:v>178.23400000000001</c:v>
                </c:pt>
                <c:pt idx="8018">
                  <c:v>178.244</c:v>
                </c:pt>
                <c:pt idx="8019">
                  <c:v>178.28800000000001</c:v>
                </c:pt>
                <c:pt idx="8020">
                  <c:v>178.34700000000001</c:v>
                </c:pt>
                <c:pt idx="8021">
                  <c:v>178.38</c:v>
                </c:pt>
                <c:pt idx="8022">
                  <c:v>178.38</c:v>
                </c:pt>
                <c:pt idx="8023">
                  <c:v>178.38399999999999</c:v>
                </c:pt>
                <c:pt idx="8024">
                  <c:v>178.39400000000001</c:v>
                </c:pt>
                <c:pt idx="8025">
                  <c:v>178.41</c:v>
                </c:pt>
                <c:pt idx="8026">
                  <c:v>178.423</c:v>
                </c:pt>
                <c:pt idx="8027">
                  <c:v>178.43600000000001</c:v>
                </c:pt>
                <c:pt idx="8028">
                  <c:v>178.44900000000001</c:v>
                </c:pt>
                <c:pt idx="8029">
                  <c:v>178.46299999999999</c:v>
                </c:pt>
                <c:pt idx="8030">
                  <c:v>178.47499999999999</c:v>
                </c:pt>
                <c:pt idx="8031">
                  <c:v>178.48599999999999</c:v>
                </c:pt>
                <c:pt idx="8032">
                  <c:v>178.49700000000001</c:v>
                </c:pt>
                <c:pt idx="8033">
                  <c:v>178.50800000000001</c:v>
                </c:pt>
                <c:pt idx="8034">
                  <c:v>178.529</c:v>
                </c:pt>
                <c:pt idx="8035">
                  <c:v>178.57499999999999</c:v>
                </c:pt>
                <c:pt idx="8036">
                  <c:v>178.64099999999999</c:v>
                </c:pt>
                <c:pt idx="8037">
                  <c:v>178.69</c:v>
                </c:pt>
                <c:pt idx="8038">
                  <c:v>178.715</c:v>
                </c:pt>
                <c:pt idx="8039">
                  <c:v>178.74600000000001</c:v>
                </c:pt>
                <c:pt idx="8040">
                  <c:v>178.79900000000001</c:v>
                </c:pt>
                <c:pt idx="8041">
                  <c:v>178.845</c:v>
                </c:pt>
                <c:pt idx="8042">
                  <c:v>178.86199999999999</c:v>
                </c:pt>
                <c:pt idx="8043">
                  <c:v>178.87100000000001</c:v>
                </c:pt>
                <c:pt idx="8044">
                  <c:v>178.87200000000001</c:v>
                </c:pt>
                <c:pt idx="8045">
                  <c:v>178.876</c:v>
                </c:pt>
                <c:pt idx="8046">
                  <c:v>178.88499999999999</c:v>
                </c:pt>
                <c:pt idx="8047">
                  <c:v>178.899</c:v>
                </c:pt>
                <c:pt idx="8048">
                  <c:v>178.911</c:v>
                </c:pt>
                <c:pt idx="8049">
                  <c:v>178.92099999999999</c:v>
                </c:pt>
                <c:pt idx="8050">
                  <c:v>178.93199999999999</c:v>
                </c:pt>
                <c:pt idx="8051">
                  <c:v>178.95</c:v>
                </c:pt>
                <c:pt idx="8052">
                  <c:v>178.95400000000001</c:v>
                </c:pt>
                <c:pt idx="8053">
                  <c:v>178.971</c:v>
                </c:pt>
                <c:pt idx="8054">
                  <c:v>178.982</c:v>
                </c:pt>
                <c:pt idx="8055">
                  <c:v>178.98400000000001</c:v>
                </c:pt>
                <c:pt idx="8056">
                  <c:v>178.98500000000001</c:v>
                </c:pt>
                <c:pt idx="8057">
                  <c:v>178.99100000000001</c:v>
                </c:pt>
                <c:pt idx="8058">
                  <c:v>179.00200000000001</c:v>
                </c:pt>
                <c:pt idx="8059">
                  <c:v>179.03299999999999</c:v>
                </c:pt>
                <c:pt idx="8060">
                  <c:v>179.07499999999999</c:v>
                </c:pt>
                <c:pt idx="8061">
                  <c:v>179.107</c:v>
                </c:pt>
                <c:pt idx="8062">
                  <c:v>179.149</c:v>
                </c:pt>
                <c:pt idx="8063">
                  <c:v>179.17</c:v>
                </c:pt>
                <c:pt idx="8064">
                  <c:v>179.19200000000001</c:v>
                </c:pt>
                <c:pt idx="8065">
                  <c:v>179.215</c:v>
                </c:pt>
                <c:pt idx="8066">
                  <c:v>179.233</c:v>
                </c:pt>
                <c:pt idx="8067">
                  <c:v>179.238</c:v>
                </c:pt>
                <c:pt idx="8068">
                  <c:v>179.238</c:v>
                </c:pt>
                <c:pt idx="8069">
                  <c:v>179.24</c:v>
                </c:pt>
                <c:pt idx="8070">
                  <c:v>179.24799999999999</c:v>
                </c:pt>
                <c:pt idx="8071">
                  <c:v>179.256</c:v>
                </c:pt>
                <c:pt idx="8072">
                  <c:v>179.267</c:v>
                </c:pt>
                <c:pt idx="8073">
                  <c:v>179.279</c:v>
                </c:pt>
                <c:pt idx="8074">
                  <c:v>179.292</c:v>
                </c:pt>
                <c:pt idx="8075">
                  <c:v>179.304</c:v>
                </c:pt>
                <c:pt idx="8076">
                  <c:v>179.315</c:v>
                </c:pt>
                <c:pt idx="8077">
                  <c:v>179.327</c:v>
                </c:pt>
                <c:pt idx="8078">
                  <c:v>179.33699999999999</c:v>
                </c:pt>
                <c:pt idx="8079">
                  <c:v>179.34700000000001</c:v>
                </c:pt>
                <c:pt idx="8080">
                  <c:v>179.36799999999999</c:v>
                </c:pt>
                <c:pt idx="8081">
                  <c:v>179.423</c:v>
                </c:pt>
                <c:pt idx="8082">
                  <c:v>179.499</c:v>
                </c:pt>
                <c:pt idx="8083">
                  <c:v>179.58500000000001</c:v>
                </c:pt>
                <c:pt idx="8084">
                  <c:v>179.67500000000001</c:v>
                </c:pt>
                <c:pt idx="8085">
                  <c:v>179.75800000000001</c:v>
                </c:pt>
                <c:pt idx="8086">
                  <c:v>179.79900000000001</c:v>
                </c:pt>
                <c:pt idx="8087">
                  <c:v>179.81200000000001</c:v>
                </c:pt>
                <c:pt idx="8088">
                  <c:v>179.81899999999999</c:v>
                </c:pt>
                <c:pt idx="8089">
                  <c:v>179.81899999999999</c:v>
                </c:pt>
                <c:pt idx="8090">
                  <c:v>179.82300000000001</c:v>
                </c:pt>
                <c:pt idx="8091">
                  <c:v>179.827</c:v>
                </c:pt>
                <c:pt idx="8092">
                  <c:v>179.827</c:v>
                </c:pt>
                <c:pt idx="8093">
                  <c:v>179.827</c:v>
                </c:pt>
                <c:pt idx="8094">
                  <c:v>179.827</c:v>
                </c:pt>
                <c:pt idx="8095">
                  <c:v>179.83</c:v>
                </c:pt>
                <c:pt idx="8096">
                  <c:v>179.851</c:v>
                </c:pt>
                <c:pt idx="8097">
                  <c:v>179.874</c:v>
                </c:pt>
                <c:pt idx="8098">
                  <c:v>179.88900000000001</c:v>
                </c:pt>
                <c:pt idx="8099">
                  <c:v>179.90199999999999</c:v>
                </c:pt>
                <c:pt idx="8100">
                  <c:v>179.91499999999999</c:v>
                </c:pt>
                <c:pt idx="8101">
                  <c:v>179.92599999999999</c:v>
                </c:pt>
                <c:pt idx="8102">
                  <c:v>179.93700000000001</c:v>
                </c:pt>
                <c:pt idx="8103">
                  <c:v>179.964</c:v>
                </c:pt>
                <c:pt idx="8104">
                  <c:v>180.01</c:v>
                </c:pt>
                <c:pt idx="8105">
                  <c:v>180.06700000000001</c:v>
                </c:pt>
                <c:pt idx="8106">
                  <c:v>180.09200000000001</c:v>
                </c:pt>
                <c:pt idx="8107">
                  <c:v>180.09200000000001</c:v>
                </c:pt>
                <c:pt idx="8108">
                  <c:v>180.09299999999999</c:v>
                </c:pt>
                <c:pt idx="8109">
                  <c:v>180.1</c:v>
                </c:pt>
                <c:pt idx="8110">
                  <c:v>180.108</c:v>
                </c:pt>
                <c:pt idx="8111">
                  <c:v>180.12</c:v>
                </c:pt>
                <c:pt idx="8112">
                  <c:v>180.13399999999999</c:v>
                </c:pt>
                <c:pt idx="8113">
                  <c:v>180.14699999999999</c:v>
                </c:pt>
                <c:pt idx="8114">
                  <c:v>180.16</c:v>
                </c:pt>
                <c:pt idx="8115">
                  <c:v>180.173</c:v>
                </c:pt>
                <c:pt idx="8116">
                  <c:v>180.184</c:v>
                </c:pt>
                <c:pt idx="8117">
                  <c:v>180.196</c:v>
                </c:pt>
                <c:pt idx="8118">
                  <c:v>180.22900000000001</c:v>
                </c:pt>
                <c:pt idx="8119">
                  <c:v>180.29499999999999</c:v>
                </c:pt>
                <c:pt idx="8120">
                  <c:v>180.38399999999999</c:v>
                </c:pt>
                <c:pt idx="8121">
                  <c:v>180.47300000000001</c:v>
                </c:pt>
                <c:pt idx="8122">
                  <c:v>180.52199999999999</c:v>
                </c:pt>
                <c:pt idx="8123">
                  <c:v>180.52199999999999</c:v>
                </c:pt>
                <c:pt idx="8124">
                  <c:v>180.523</c:v>
                </c:pt>
                <c:pt idx="8125">
                  <c:v>180.53</c:v>
                </c:pt>
                <c:pt idx="8126">
                  <c:v>180.541</c:v>
                </c:pt>
                <c:pt idx="8127">
                  <c:v>180.55500000000001</c:v>
                </c:pt>
                <c:pt idx="8128">
                  <c:v>180.56800000000001</c:v>
                </c:pt>
                <c:pt idx="8129">
                  <c:v>180.58099999999999</c:v>
                </c:pt>
                <c:pt idx="8130">
                  <c:v>180.59399999999999</c:v>
                </c:pt>
                <c:pt idx="8131">
                  <c:v>180.60499999999999</c:v>
                </c:pt>
                <c:pt idx="8132">
                  <c:v>180.61799999999999</c:v>
                </c:pt>
                <c:pt idx="8133">
                  <c:v>180.64500000000001</c:v>
                </c:pt>
                <c:pt idx="8134">
                  <c:v>180.68100000000001</c:v>
                </c:pt>
                <c:pt idx="8135">
                  <c:v>180.68199999999999</c:v>
                </c:pt>
                <c:pt idx="8136">
                  <c:v>180.69300000000001</c:v>
                </c:pt>
                <c:pt idx="8137">
                  <c:v>180.703</c:v>
                </c:pt>
                <c:pt idx="8138">
                  <c:v>180.71199999999999</c:v>
                </c:pt>
                <c:pt idx="8139">
                  <c:v>180.72399999999999</c:v>
                </c:pt>
                <c:pt idx="8140">
                  <c:v>180.73599999999999</c:v>
                </c:pt>
                <c:pt idx="8141">
                  <c:v>180.749</c:v>
                </c:pt>
                <c:pt idx="8142">
                  <c:v>180.75899999999999</c:v>
                </c:pt>
                <c:pt idx="8143">
                  <c:v>180.77</c:v>
                </c:pt>
                <c:pt idx="8144">
                  <c:v>180.78100000000001</c:v>
                </c:pt>
                <c:pt idx="8145">
                  <c:v>180.792</c:v>
                </c:pt>
                <c:pt idx="8146">
                  <c:v>180.80199999999999</c:v>
                </c:pt>
                <c:pt idx="8147">
                  <c:v>180.81200000000001</c:v>
                </c:pt>
                <c:pt idx="8148">
                  <c:v>180.82900000000001</c:v>
                </c:pt>
                <c:pt idx="8149">
                  <c:v>180.87299999999999</c:v>
                </c:pt>
                <c:pt idx="8150">
                  <c:v>180.94399999999999</c:v>
                </c:pt>
                <c:pt idx="8151">
                  <c:v>181.01499999999999</c:v>
                </c:pt>
                <c:pt idx="8152">
                  <c:v>181.02199999999999</c:v>
                </c:pt>
                <c:pt idx="8153">
                  <c:v>181.023</c:v>
                </c:pt>
                <c:pt idx="8154">
                  <c:v>181.02699999999999</c:v>
                </c:pt>
                <c:pt idx="8155">
                  <c:v>181.03399999999999</c:v>
                </c:pt>
                <c:pt idx="8156">
                  <c:v>181.05600000000001</c:v>
                </c:pt>
                <c:pt idx="8157">
                  <c:v>181.102</c:v>
                </c:pt>
                <c:pt idx="8158">
                  <c:v>181.16</c:v>
                </c:pt>
                <c:pt idx="8159">
                  <c:v>181.21899999999999</c:v>
                </c:pt>
                <c:pt idx="8160">
                  <c:v>181.279</c:v>
                </c:pt>
                <c:pt idx="8161">
                  <c:v>181.34200000000001</c:v>
                </c:pt>
                <c:pt idx="8162">
                  <c:v>181.411</c:v>
                </c:pt>
                <c:pt idx="8163">
                  <c:v>181.476</c:v>
                </c:pt>
                <c:pt idx="8164">
                  <c:v>181.50299999999999</c:v>
                </c:pt>
                <c:pt idx="8165">
                  <c:v>181.50299999999999</c:v>
                </c:pt>
                <c:pt idx="8166">
                  <c:v>181.50299999999999</c:v>
                </c:pt>
                <c:pt idx="8167">
                  <c:v>181.50299999999999</c:v>
                </c:pt>
                <c:pt idx="8168">
                  <c:v>181.50399999999999</c:v>
                </c:pt>
                <c:pt idx="8169">
                  <c:v>181.50899999999999</c:v>
                </c:pt>
                <c:pt idx="8170">
                  <c:v>181.52600000000001</c:v>
                </c:pt>
                <c:pt idx="8171">
                  <c:v>181.554</c:v>
                </c:pt>
                <c:pt idx="8172">
                  <c:v>181.60300000000001</c:v>
                </c:pt>
                <c:pt idx="8173">
                  <c:v>181.65700000000001</c:v>
                </c:pt>
                <c:pt idx="8174">
                  <c:v>181.68700000000001</c:v>
                </c:pt>
                <c:pt idx="8175">
                  <c:v>181.69399999999999</c:v>
                </c:pt>
                <c:pt idx="8176">
                  <c:v>181.696</c:v>
                </c:pt>
                <c:pt idx="8177">
                  <c:v>181.69800000000001</c:v>
                </c:pt>
                <c:pt idx="8178">
                  <c:v>181.702</c:v>
                </c:pt>
                <c:pt idx="8179">
                  <c:v>181.714</c:v>
                </c:pt>
                <c:pt idx="8180">
                  <c:v>181.74</c:v>
                </c:pt>
                <c:pt idx="8181">
                  <c:v>181.77500000000001</c:v>
                </c:pt>
                <c:pt idx="8182">
                  <c:v>181.809</c:v>
                </c:pt>
                <c:pt idx="8183">
                  <c:v>181.81700000000001</c:v>
                </c:pt>
                <c:pt idx="8184">
                  <c:v>181.827</c:v>
                </c:pt>
                <c:pt idx="8185">
                  <c:v>181.827</c:v>
                </c:pt>
                <c:pt idx="8186">
                  <c:v>181.83500000000001</c:v>
                </c:pt>
                <c:pt idx="8187">
                  <c:v>181.858</c:v>
                </c:pt>
                <c:pt idx="8188">
                  <c:v>181.91499999999999</c:v>
                </c:pt>
                <c:pt idx="8189">
                  <c:v>181.99799999999999</c:v>
                </c:pt>
                <c:pt idx="8190">
                  <c:v>182.08699999999999</c:v>
                </c:pt>
                <c:pt idx="8191">
                  <c:v>182.16499999999999</c:v>
                </c:pt>
                <c:pt idx="8192">
                  <c:v>182.20400000000001</c:v>
                </c:pt>
                <c:pt idx="8193">
                  <c:v>182.20400000000001</c:v>
                </c:pt>
                <c:pt idx="8194">
                  <c:v>182.20500000000001</c:v>
                </c:pt>
                <c:pt idx="8195">
                  <c:v>182.23599999999999</c:v>
                </c:pt>
                <c:pt idx="8196">
                  <c:v>182.25399999999999</c:v>
                </c:pt>
                <c:pt idx="8197">
                  <c:v>182.27099999999999</c:v>
                </c:pt>
                <c:pt idx="8198">
                  <c:v>182.285</c:v>
                </c:pt>
                <c:pt idx="8199">
                  <c:v>182.298</c:v>
                </c:pt>
                <c:pt idx="8200">
                  <c:v>182.31</c:v>
                </c:pt>
                <c:pt idx="8201">
                  <c:v>182.322</c:v>
                </c:pt>
                <c:pt idx="8202">
                  <c:v>182.333</c:v>
                </c:pt>
                <c:pt idx="8203">
                  <c:v>182.34399999999999</c:v>
                </c:pt>
                <c:pt idx="8204">
                  <c:v>182.357</c:v>
                </c:pt>
                <c:pt idx="8205">
                  <c:v>182.38300000000001</c:v>
                </c:pt>
                <c:pt idx="8206">
                  <c:v>182.45</c:v>
                </c:pt>
                <c:pt idx="8207">
                  <c:v>182.53399999999999</c:v>
                </c:pt>
                <c:pt idx="8208">
                  <c:v>182.62200000000001</c:v>
                </c:pt>
                <c:pt idx="8209">
                  <c:v>182.65199999999999</c:v>
                </c:pt>
                <c:pt idx="8210">
                  <c:v>182.65700000000001</c:v>
                </c:pt>
                <c:pt idx="8211">
                  <c:v>182.67099999999999</c:v>
                </c:pt>
                <c:pt idx="8212">
                  <c:v>182.691</c:v>
                </c:pt>
                <c:pt idx="8213">
                  <c:v>182.70699999999999</c:v>
                </c:pt>
                <c:pt idx="8214">
                  <c:v>182.721</c:v>
                </c:pt>
                <c:pt idx="8215">
                  <c:v>182.73400000000001</c:v>
                </c:pt>
                <c:pt idx="8216">
                  <c:v>182.74700000000001</c:v>
                </c:pt>
                <c:pt idx="8217">
                  <c:v>182.75800000000001</c:v>
                </c:pt>
                <c:pt idx="8218">
                  <c:v>182.76900000000001</c:v>
                </c:pt>
                <c:pt idx="8219">
                  <c:v>182.78200000000001</c:v>
                </c:pt>
                <c:pt idx="8220">
                  <c:v>182.80600000000001</c:v>
                </c:pt>
                <c:pt idx="8221">
                  <c:v>182.85599999999999</c:v>
                </c:pt>
                <c:pt idx="8222">
                  <c:v>182.93899999999999</c:v>
                </c:pt>
                <c:pt idx="8223">
                  <c:v>183.02699999999999</c:v>
                </c:pt>
                <c:pt idx="8224">
                  <c:v>183.089</c:v>
                </c:pt>
                <c:pt idx="8225">
                  <c:v>183.089</c:v>
                </c:pt>
                <c:pt idx="8226">
                  <c:v>183.089</c:v>
                </c:pt>
                <c:pt idx="8227">
                  <c:v>183.09399999999999</c:v>
                </c:pt>
                <c:pt idx="8228">
                  <c:v>183.102</c:v>
                </c:pt>
                <c:pt idx="8229">
                  <c:v>183.11500000000001</c:v>
                </c:pt>
                <c:pt idx="8230">
                  <c:v>183.137</c:v>
                </c:pt>
                <c:pt idx="8231">
                  <c:v>183.15600000000001</c:v>
                </c:pt>
                <c:pt idx="8232">
                  <c:v>183.16900000000001</c:v>
                </c:pt>
                <c:pt idx="8233">
                  <c:v>183.18100000000001</c:v>
                </c:pt>
                <c:pt idx="8234">
                  <c:v>183.19300000000001</c:v>
                </c:pt>
                <c:pt idx="8235">
                  <c:v>183.21299999999999</c:v>
                </c:pt>
                <c:pt idx="8236">
                  <c:v>183.25200000000001</c:v>
                </c:pt>
                <c:pt idx="8237">
                  <c:v>183.32300000000001</c:v>
                </c:pt>
                <c:pt idx="8238">
                  <c:v>183.41300000000001</c:v>
                </c:pt>
                <c:pt idx="8239">
                  <c:v>183.45699999999999</c:v>
                </c:pt>
                <c:pt idx="8240">
                  <c:v>183.45699999999999</c:v>
                </c:pt>
                <c:pt idx="8241">
                  <c:v>183.46</c:v>
                </c:pt>
                <c:pt idx="8242">
                  <c:v>183.47499999999999</c:v>
                </c:pt>
                <c:pt idx="8243">
                  <c:v>183.5</c:v>
                </c:pt>
                <c:pt idx="8244">
                  <c:v>183.505</c:v>
                </c:pt>
                <c:pt idx="8245">
                  <c:v>183.506</c:v>
                </c:pt>
                <c:pt idx="8246">
                  <c:v>183.512</c:v>
                </c:pt>
                <c:pt idx="8247">
                  <c:v>183.52</c:v>
                </c:pt>
                <c:pt idx="8248">
                  <c:v>183.53100000000001</c:v>
                </c:pt>
                <c:pt idx="8249">
                  <c:v>183.54300000000001</c:v>
                </c:pt>
                <c:pt idx="8250">
                  <c:v>183.55799999999999</c:v>
                </c:pt>
                <c:pt idx="8251">
                  <c:v>183.57400000000001</c:v>
                </c:pt>
                <c:pt idx="8252">
                  <c:v>183.58799999999999</c:v>
                </c:pt>
                <c:pt idx="8253">
                  <c:v>183.6</c:v>
                </c:pt>
                <c:pt idx="8254">
                  <c:v>183.61199999999999</c:v>
                </c:pt>
                <c:pt idx="8255">
                  <c:v>183.62299999999999</c:v>
                </c:pt>
                <c:pt idx="8256">
                  <c:v>183.63300000000001</c:v>
                </c:pt>
                <c:pt idx="8257">
                  <c:v>183.65799999999999</c:v>
                </c:pt>
                <c:pt idx="8258">
                  <c:v>183.72200000000001</c:v>
                </c:pt>
                <c:pt idx="8259">
                  <c:v>183.809</c:v>
                </c:pt>
                <c:pt idx="8260">
                  <c:v>183.83699999999999</c:v>
                </c:pt>
                <c:pt idx="8261">
                  <c:v>183.839</c:v>
                </c:pt>
                <c:pt idx="8262">
                  <c:v>183.84200000000001</c:v>
                </c:pt>
                <c:pt idx="8263">
                  <c:v>183.852</c:v>
                </c:pt>
                <c:pt idx="8264">
                  <c:v>183.87200000000001</c:v>
                </c:pt>
                <c:pt idx="8265">
                  <c:v>183.892</c:v>
                </c:pt>
                <c:pt idx="8266">
                  <c:v>183.90899999999999</c:v>
                </c:pt>
                <c:pt idx="8267">
                  <c:v>183.923</c:v>
                </c:pt>
                <c:pt idx="8268">
                  <c:v>183.934</c:v>
                </c:pt>
                <c:pt idx="8269">
                  <c:v>183.94499999999999</c:v>
                </c:pt>
                <c:pt idx="8270">
                  <c:v>183.964</c:v>
                </c:pt>
                <c:pt idx="8271">
                  <c:v>184.011</c:v>
                </c:pt>
                <c:pt idx="8272">
                  <c:v>184.042</c:v>
                </c:pt>
                <c:pt idx="8273">
                  <c:v>184.04300000000001</c:v>
                </c:pt>
                <c:pt idx="8274">
                  <c:v>184.05199999999999</c:v>
                </c:pt>
                <c:pt idx="8275">
                  <c:v>184.066</c:v>
                </c:pt>
                <c:pt idx="8276">
                  <c:v>184.07900000000001</c:v>
                </c:pt>
                <c:pt idx="8277">
                  <c:v>184.09200000000001</c:v>
                </c:pt>
                <c:pt idx="8278">
                  <c:v>184.102</c:v>
                </c:pt>
                <c:pt idx="8279">
                  <c:v>184.113</c:v>
                </c:pt>
                <c:pt idx="8280">
                  <c:v>184.125</c:v>
                </c:pt>
                <c:pt idx="8281">
                  <c:v>184.15</c:v>
                </c:pt>
                <c:pt idx="8282">
                  <c:v>184.202</c:v>
                </c:pt>
                <c:pt idx="8283">
                  <c:v>184.28200000000001</c:v>
                </c:pt>
                <c:pt idx="8284">
                  <c:v>184.37</c:v>
                </c:pt>
                <c:pt idx="8285">
                  <c:v>184.41800000000001</c:v>
                </c:pt>
                <c:pt idx="8286">
                  <c:v>184.423</c:v>
                </c:pt>
                <c:pt idx="8287">
                  <c:v>184.42400000000001</c:v>
                </c:pt>
                <c:pt idx="8288">
                  <c:v>184.43199999999999</c:v>
                </c:pt>
                <c:pt idx="8289">
                  <c:v>184.44200000000001</c:v>
                </c:pt>
                <c:pt idx="8290">
                  <c:v>184.45400000000001</c:v>
                </c:pt>
                <c:pt idx="8291">
                  <c:v>184.46799999999999</c:v>
                </c:pt>
                <c:pt idx="8292">
                  <c:v>184.482</c:v>
                </c:pt>
                <c:pt idx="8293">
                  <c:v>184.495</c:v>
                </c:pt>
                <c:pt idx="8294">
                  <c:v>184.50800000000001</c:v>
                </c:pt>
                <c:pt idx="8295">
                  <c:v>184.52</c:v>
                </c:pt>
                <c:pt idx="8296">
                  <c:v>184.53399999999999</c:v>
                </c:pt>
                <c:pt idx="8297">
                  <c:v>184.548</c:v>
                </c:pt>
                <c:pt idx="8298">
                  <c:v>184.55699999999999</c:v>
                </c:pt>
                <c:pt idx="8299">
                  <c:v>184.56100000000001</c:v>
                </c:pt>
                <c:pt idx="8300">
                  <c:v>184.56200000000001</c:v>
                </c:pt>
                <c:pt idx="8301">
                  <c:v>184.56399999999999</c:v>
                </c:pt>
                <c:pt idx="8302">
                  <c:v>184.565</c:v>
                </c:pt>
                <c:pt idx="8303">
                  <c:v>184.566</c:v>
                </c:pt>
                <c:pt idx="8304">
                  <c:v>184.56800000000001</c:v>
                </c:pt>
                <c:pt idx="8305">
                  <c:v>184.57</c:v>
                </c:pt>
                <c:pt idx="8306">
                  <c:v>184.595</c:v>
                </c:pt>
                <c:pt idx="8307">
                  <c:v>184.595</c:v>
                </c:pt>
                <c:pt idx="8308">
                  <c:v>184.601</c:v>
                </c:pt>
                <c:pt idx="8309">
                  <c:v>184.624</c:v>
                </c:pt>
                <c:pt idx="8310">
                  <c:v>184.678</c:v>
                </c:pt>
                <c:pt idx="8311">
                  <c:v>184.75899999999999</c:v>
                </c:pt>
                <c:pt idx="8312">
                  <c:v>184.84399999999999</c:v>
                </c:pt>
                <c:pt idx="8313">
                  <c:v>184.898</c:v>
                </c:pt>
                <c:pt idx="8314">
                  <c:v>184.947</c:v>
                </c:pt>
                <c:pt idx="8315">
                  <c:v>184.99600000000001</c:v>
                </c:pt>
                <c:pt idx="8316">
                  <c:v>185.04900000000001</c:v>
                </c:pt>
                <c:pt idx="8317">
                  <c:v>185.08099999999999</c:v>
                </c:pt>
                <c:pt idx="8318">
                  <c:v>185.124</c:v>
                </c:pt>
                <c:pt idx="8319">
                  <c:v>185.17</c:v>
                </c:pt>
                <c:pt idx="8320">
                  <c:v>185.185</c:v>
                </c:pt>
                <c:pt idx="8321">
                  <c:v>185.185</c:v>
                </c:pt>
                <c:pt idx="8322">
                  <c:v>185.185</c:v>
                </c:pt>
                <c:pt idx="8323">
                  <c:v>185.185</c:v>
                </c:pt>
                <c:pt idx="8324">
                  <c:v>185.185</c:v>
                </c:pt>
                <c:pt idx="8325">
                  <c:v>185.19</c:v>
                </c:pt>
                <c:pt idx="8326">
                  <c:v>185.197</c:v>
                </c:pt>
                <c:pt idx="8327">
                  <c:v>185.20500000000001</c:v>
                </c:pt>
                <c:pt idx="8328">
                  <c:v>185.21700000000001</c:v>
                </c:pt>
                <c:pt idx="8329">
                  <c:v>185.23</c:v>
                </c:pt>
                <c:pt idx="8330">
                  <c:v>185.24299999999999</c:v>
                </c:pt>
                <c:pt idx="8331">
                  <c:v>185.256</c:v>
                </c:pt>
                <c:pt idx="8332">
                  <c:v>185.267</c:v>
                </c:pt>
                <c:pt idx="8333">
                  <c:v>185.27799999999999</c:v>
                </c:pt>
                <c:pt idx="8334">
                  <c:v>185.28899999999999</c:v>
                </c:pt>
                <c:pt idx="8335">
                  <c:v>185.3</c:v>
                </c:pt>
                <c:pt idx="8336">
                  <c:v>185.33199999999999</c:v>
                </c:pt>
                <c:pt idx="8337">
                  <c:v>185.398</c:v>
                </c:pt>
                <c:pt idx="8338">
                  <c:v>185.43299999999999</c:v>
                </c:pt>
                <c:pt idx="8339">
                  <c:v>185.43299999999999</c:v>
                </c:pt>
                <c:pt idx="8340">
                  <c:v>185.44399999999999</c:v>
                </c:pt>
                <c:pt idx="8341">
                  <c:v>185.476</c:v>
                </c:pt>
                <c:pt idx="8342">
                  <c:v>185.53200000000001</c:v>
                </c:pt>
                <c:pt idx="8343">
                  <c:v>185.59399999999999</c:v>
                </c:pt>
                <c:pt idx="8344">
                  <c:v>185.62799999999999</c:v>
                </c:pt>
                <c:pt idx="8345">
                  <c:v>185.63200000000001</c:v>
                </c:pt>
                <c:pt idx="8346">
                  <c:v>185.63399999999999</c:v>
                </c:pt>
                <c:pt idx="8347">
                  <c:v>185.642</c:v>
                </c:pt>
                <c:pt idx="8348">
                  <c:v>185.65199999999999</c:v>
                </c:pt>
                <c:pt idx="8349">
                  <c:v>185.661</c:v>
                </c:pt>
                <c:pt idx="8350">
                  <c:v>185.672</c:v>
                </c:pt>
                <c:pt idx="8351">
                  <c:v>185.684</c:v>
                </c:pt>
                <c:pt idx="8352">
                  <c:v>185.7</c:v>
                </c:pt>
                <c:pt idx="8353">
                  <c:v>185.71700000000001</c:v>
                </c:pt>
                <c:pt idx="8354">
                  <c:v>185.73099999999999</c:v>
                </c:pt>
                <c:pt idx="8355">
                  <c:v>185.744</c:v>
                </c:pt>
                <c:pt idx="8356">
                  <c:v>185.755</c:v>
                </c:pt>
                <c:pt idx="8357">
                  <c:v>185.76599999999999</c:v>
                </c:pt>
                <c:pt idx="8358">
                  <c:v>185.77699999999999</c:v>
                </c:pt>
                <c:pt idx="8359">
                  <c:v>185.78800000000001</c:v>
                </c:pt>
                <c:pt idx="8360">
                  <c:v>185.804</c:v>
                </c:pt>
                <c:pt idx="8361">
                  <c:v>185.833</c:v>
                </c:pt>
                <c:pt idx="8362">
                  <c:v>185.88399999999999</c:v>
                </c:pt>
                <c:pt idx="8363">
                  <c:v>185.95</c:v>
                </c:pt>
                <c:pt idx="8364">
                  <c:v>186.00299999999999</c:v>
                </c:pt>
                <c:pt idx="8365">
                  <c:v>186.05600000000001</c:v>
                </c:pt>
                <c:pt idx="8366">
                  <c:v>186.12100000000001</c:v>
                </c:pt>
                <c:pt idx="8367">
                  <c:v>186.13499999999999</c:v>
                </c:pt>
                <c:pt idx="8368">
                  <c:v>186.13499999999999</c:v>
                </c:pt>
                <c:pt idx="8369">
                  <c:v>186.136</c:v>
                </c:pt>
                <c:pt idx="8370">
                  <c:v>186.18100000000001</c:v>
                </c:pt>
                <c:pt idx="8371">
                  <c:v>186.23400000000001</c:v>
                </c:pt>
                <c:pt idx="8372">
                  <c:v>186.29599999999999</c:v>
                </c:pt>
                <c:pt idx="8373">
                  <c:v>186.381</c:v>
                </c:pt>
                <c:pt idx="8374">
                  <c:v>186.42699999999999</c:v>
                </c:pt>
                <c:pt idx="8375">
                  <c:v>186.42699999999999</c:v>
                </c:pt>
                <c:pt idx="8376">
                  <c:v>186.42699999999999</c:v>
                </c:pt>
                <c:pt idx="8377">
                  <c:v>186.429</c:v>
                </c:pt>
                <c:pt idx="8378">
                  <c:v>186.43899999999999</c:v>
                </c:pt>
                <c:pt idx="8379">
                  <c:v>186.46700000000001</c:v>
                </c:pt>
                <c:pt idx="8380">
                  <c:v>186.52699999999999</c:v>
                </c:pt>
                <c:pt idx="8381">
                  <c:v>186.554</c:v>
                </c:pt>
                <c:pt idx="8382">
                  <c:v>186.56800000000001</c:v>
                </c:pt>
                <c:pt idx="8383">
                  <c:v>186.59700000000001</c:v>
                </c:pt>
                <c:pt idx="8384">
                  <c:v>186.65</c:v>
                </c:pt>
                <c:pt idx="8385">
                  <c:v>186.71600000000001</c:v>
                </c:pt>
                <c:pt idx="8386">
                  <c:v>186.76599999999999</c:v>
                </c:pt>
                <c:pt idx="8387">
                  <c:v>186.779</c:v>
                </c:pt>
                <c:pt idx="8388">
                  <c:v>186.779</c:v>
                </c:pt>
                <c:pt idx="8389">
                  <c:v>186.786</c:v>
                </c:pt>
                <c:pt idx="8390">
                  <c:v>186.80799999999999</c:v>
                </c:pt>
                <c:pt idx="8391">
                  <c:v>186.83500000000001</c:v>
                </c:pt>
                <c:pt idx="8392">
                  <c:v>186.84700000000001</c:v>
                </c:pt>
                <c:pt idx="8393">
                  <c:v>186.858</c:v>
                </c:pt>
                <c:pt idx="8394">
                  <c:v>186.869</c:v>
                </c:pt>
                <c:pt idx="8395">
                  <c:v>186.88</c:v>
                </c:pt>
                <c:pt idx="8396">
                  <c:v>186.898</c:v>
                </c:pt>
                <c:pt idx="8397">
                  <c:v>186.91300000000001</c:v>
                </c:pt>
                <c:pt idx="8398">
                  <c:v>186.941</c:v>
                </c:pt>
                <c:pt idx="8399">
                  <c:v>186.995</c:v>
                </c:pt>
                <c:pt idx="8400">
                  <c:v>187.06800000000001</c:v>
                </c:pt>
                <c:pt idx="8401">
                  <c:v>187.149</c:v>
                </c:pt>
                <c:pt idx="8402">
                  <c:v>187.233</c:v>
                </c:pt>
                <c:pt idx="8403">
                  <c:v>187.315</c:v>
                </c:pt>
                <c:pt idx="8404">
                  <c:v>187.39599999999999</c:v>
                </c:pt>
                <c:pt idx="8405">
                  <c:v>187.47</c:v>
                </c:pt>
                <c:pt idx="8406">
                  <c:v>187.48599999999999</c:v>
                </c:pt>
                <c:pt idx="8407">
                  <c:v>187.48599999999999</c:v>
                </c:pt>
                <c:pt idx="8408">
                  <c:v>187.48599999999999</c:v>
                </c:pt>
                <c:pt idx="8409">
                  <c:v>187.48599999999999</c:v>
                </c:pt>
                <c:pt idx="8410">
                  <c:v>187.499</c:v>
                </c:pt>
                <c:pt idx="8411">
                  <c:v>187.542</c:v>
                </c:pt>
                <c:pt idx="8412">
                  <c:v>187.596</c:v>
                </c:pt>
                <c:pt idx="8413">
                  <c:v>187.61799999999999</c:v>
                </c:pt>
                <c:pt idx="8414">
                  <c:v>187.61799999999999</c:v>
                </c:pt>
                <c:pt idx="8415">
                  <c:v>187.625</c:v>
                </c:pt>
                <c:pt idx="8416">
                  <c:v>187.63300000000001</c:v>
                </c:pt>
                <c:pt idx="8417">
                  <c:v>187.643</c:v>
                </c:pt>
                <c:pt idx="8418">
                  <c:v>187.654</c:v>
                </c:pt>
                <c:pt idx="8419">
                  <c:v>187.666</c:v>
                </c:pt>
                <c:pt idx="8420">
                  <c:v>187.679</c:v>
                </c:pt>
                <c:pt idx="8421">
                  <c:v>187.69200000000001</c:v>
                </c:pt>
                <c:pt idx="8422">
                  <c:v>187.703</c:v>
                </c:pt>
                <c:pt idx="8423">
                  <c:v>187.715</c:v>
                </c:pt>
                <c:pt idx="8424">
                  <c:v>187.726</c:v>
                </c:pt>
                <c:pt idx="8425">
                  <c:v>187.73699999999999</c:v>
                </c:pt>
                <c:pt idx="8426">
                  <c:v>187.75</c:v>
                </c:pt>
                <c:pt idx="8427">
                  <c:v>187.77699999999999</c:v>
                </c:pt>
                <c:pt idx="8428">
                  <c:v>187.828</c:v>
                </c:pt>
                <c:pt idx="8429">
                  <c:v>187.86600000000001</c:v>
                </c:pt>
                <c:pt idx="8430">
                  <c:v>187.86600000000001</c:v>
                </c:pt>
                <c:pt idx="8431">
                  <c:v>187.86799999999999</c:v>
                </c:pt>
                <c:pt idx="8432">
                  <c:v>187.875</c:v>
                </c:pt>
                <c:pt idx="8433">
                  <c:v>187.881</c:v>
                </c:pt>
                <c:pt idx="8434">
                  <c:v>187.89</c:v>
                </c:pt>
                <c:pt idx="8435">
                  <c:v>187.90199999999999</c:v>
                </c:pt>
                <c:pt idx="8436">
                  <c:v>187.91499999999999</c:v>
                </c:pt>
                <c:pt idx="8437">
                  <c:v>187.92699999999999</c:v>
                </c:pt>
                <c:pt idx="8438">
                  <c:v>187.93899999999999</c:v>
                </c:pt>
                <c:pt idx="8439">
                  <c:v>187.95099999999999</c:v>
                </c:pt>
                <c:pt idx="8440">
                  <c:v>187.964</c:v>
                </c:pt>
                <c:pt idx="8441">
                  <c:v>187.97499999999999</c:v>
                </c:pt>
                <c:pt idx="8442">
                  <c:v>187.999</c:v>
                </c:pt>
                <c:pt idx="8443">
                  <c:v>188.05600000000001</c:v>
                </c:pt>
                <c:pt idx="8444">
                  <c:v>188.12100000000001</c:v>
                </c:pt>
                <c:pt idx="8445">
                  <c:v>188.14400000000001</c:v>
                </c:pt>
                <c:pt idx="8446">
                  <c:v>188.14400000000001</c:v>
                </c:pt>
                <c:pt idx="8447">
                  <c:v>188.14599999999999</c:v>
                </c:pt>
                <c:pt idx="8448">
                  <c:v>188.15100000000001</c:v>
                </c:pt>
                <c:pt idx="8449">
                  <c:v>188.16</c:v>
                </c:pt>
                <c:pt idx="8450">
                  <c:v>188.173</c:v>
                </c:pt>
                <c:pt idx="8451">
                  <c:v>188.18600000000001</c:v>
                </c:pt>
                <c:pt idx="8452">
                  <c:v>188.19900000000001</c:v>
                </c:pt>
                <c:pt idx="8453">
                  <c:v>188.21100000000001</c:v>
                </c:pt>
                <c:pt idx="8454">
                  <c:v>188.22399999999999</c:v>
                </c:pt>
                <c:pt idx="8455">
                  <c:v>188.238</c:v>
                </c:pt>
                <c:pt idx="8456">
                  <c:v>188.25700000000001</c:v>
                </c:pt>
                <c:pt idx="8457">
                  <c:v>188.30099999999999</c:v>
                </c:pt>
                <c:pt idx="8458">
                  <c:v>188.328</c:v>
                </c:pt>
                <c:pt idx="8459">
                  <c:v>188.34899999999999</c:v>
                </c:pt>
                <c:pt idx="8460">
                  <c:v>188.374</c:v>
                </c:pt>
                <c:pt idx="8461">
                  <c:v>188.37700000000001</c:v>
                </c:pt>
                <c:pt idx="8462">
                  <c:v>188.37799999999999</c:v>
                </c:pt>
                <c:pt idx="8463">
                  <c:v>188.38</c:v>
                </c:pt>
                <c:pt idx="8464">
                  <c:v>188.386</c:v>
                </c:pt>
                <c:pt idx="8465">
                  <c:v>188.41399999999999</c:v>
                </c:pt>
                <c:pt idx="8466">
                  <c:v>188.47800000000001</c:v>
                </c:pt>
                <c:pt idx="8467">
                  <c:v>188.54599999999999</c:v>
                </c:pt>
                <c:pt idx="8468">
                  <c:v>188.58</c:v>
                </c:pt>
                <c:pt idx="8469">
                  <c:v>188.59</c:v>
                </c:pt>
                <c:pt idx="8470">
                  <c:v>188.60300000000001</c:v>
                </c:pt>
                <c:pt idx="8471">
                  <c:v>188.63200000000001</c:v>
                </c:pt>
                <c:pt idx="8472">
                  <c:v>188.68799999999999</c:v>
                </c:pt>
                <c:pt idx="8473">
                  <c:v>188.76</c:v>
                </c:pt>
                <c:pt idx="8474">
                  <c:v>188.8</c:v>
                </c:pt>
                <c:pt idx="8475">
                  <c:v>188.8</c:v>
                </c:pt>
                <c:pt idx="8476">
                  <c:v>188.8</c:v>
                </c:pt>
                <c:pt idx="8477">
                  <c:v>188.8</c:v>
                </c:pt>
                <c:pt idx="8478">
                  <c:v>188.81899999999999</c:v>
                </c:pt>
                <c:pt idx="8479">
                  <c:v>188.87200000000001</c:v>
                </c:pt>
                <c:pt idx="8480">
                  <c:v>188.95099999999999</c:v>
                </c:pt>
                <c:pt idx="8481">
                  <c:v>188.983</c:v>
                </c:pt>
                <c:pt idx="8482">
                  <c:v>188.983</c:v>
                </c:pt>
                <c:pt idx="8483">
                  <c:v>188.983</c:v>
                </c:pt>
                <c:pt idx="8484">
                  <c:v>188.983</c:v>
                </c:pt>
                <c:pt idx="8485">
                  <c:v>188.989</c:v>
                </c:pt>
                <c:pt idx="8486">
                  <c:v>188.99799999999999</c:v>
                </c:pt>
                <c:pt idx="8487">
                  <c:v>189.006</c:v>
                </c:pt>
                <c:pt idx="8488">
                  <c:v>189.01599999999999</c:v>
                </c:pt>
                <c:pt idx="8489">
                  <c:v>189.02500000000001</c:v>
                </c:pt>
                <c:pt idx="8490">
                  <c:v>189.042</c:v>
                </c:pt>
                <c:pt idx="8491">
                  <c:v>189.05699999999999</c:v>
                </c:pt>
                <c:pt idx="8492">
                  <c:v>189.06899999999999</c:v>
                </c:pt>
                <c:pt idx="8493">
                  <c:v>189.08099999999999</c:v>
                </c:pt>
                <c:pt idx="8494">
                  <c:v>189.09299999999999</c:v>
                </c:pt>
                <c:pt idx="8495">
                  <c:v>189.10499999999999</c:v>
                </c:pt>
                <c:pt idx="8496">
                  <c:v>189.11600000000001</c:v>
                </c:pt>
                <c:pt idx="8497">
                  <c:v>189.13200000000001</c:v>
                </c:pt>
                <c:pt idx="8498">
                  <c:v>189.17</c:v>
                </c:pt>
                <c:pt idx="8499">
                  <c:v>189.22</c:v>
                </c:pt>
                <c:pt idx="8500">
                  <c:v>189.233</c:v>
                </c:pt>
                <c:pt idx="8501">
                  <c:v>189.233</c:v>
                </c:pt>
                <c:pt idx="8502">
                  <c:v>189.24</c:v>
                </c:pt>
                <c:pt idx="8503">
                  <c:v>189.25899999999999</c:v>
                </c:pt>
                <c:pt idx="8504">
                  <c:v>189.279</c:v>
                </c:pt>
                <c:pt idx="8505">
                  <c:v>189.29300000000001</c:v>
                </c:pt>
                <c:pt idx="8506">
                  <c:v>189.30600000000001</c:v>
                </c:pt>
                <c:pt idx="8507">
                  <c:v>189.31700000000001</c:v>
                </c:pt>
                <c:pt idx="8508">
                  <c:v>189.32900000000001</c:v>
                </c:pt>
                <c:pt idx="8509">
                  <c:v>189.34</c:v>
                </c:pt>
                <c:pt idx="8510">
                  <c:v>189.35599999999999</c:v>
                </c:pt>
                <c:pt idx="8511">
                  <c:v>189.40700000000001</c:v>
                </c:pt>
                <c:pt idx="8512">
                  <c:v>189.48500000000001</c:v>
                </c:pt>
                <c:pt idx="8513">
                  <c:v>189.56700000000001</c:v>
                </c:pt>
                <c:pt idx="8514">
                  <c:v>189.655</c:v>
                </c:pt>
                <c:pt idx="8515">
                  <c:v>189.738</c:v>
                </c:pt>
                <c:pt idx="8516">
                  <c:v>189.75</c:v>
                </c:pt>
                <c:pt idx="8517">
                  <c:v>189.76499999999999</c:v>
                </c:pt>
                <c:pt idx="8518">
                  <c:v>189.76499999999999</c:v>
                </c:pt>
                <c:pt idx="8519">
                  <c:v>189.76499999999999</c:v>
                </c:pt>
                <c:pt idx="8520">
                  <c:v>189.768</c:v>
                </c:pt>
                <c:pt idx="8521">
                  <c:v>189.77600000000001</c:v>
                </c:pt>
                <c:pt idx="8522">
                  <c:v>189.78700000000001</c:v>
                </c:pt>
                <c:pt idx="8523">
                  <c:v>189.80099999999999</c:v>
                </c:pt>
                <c:pt idx="8524">
                  <c:v>189.815</c:v>
                </c:pt>
                <c:pt idx="8525">
                  <c:v>189.828</c:v>
                </c:pt>
                <c:pt idx="8526">
                  <c:v>189.84</c:v>
                </c:pt>
                <c:pt idx="8527">
                  <c:v>189.852</c:v>
                </c:pt>
                <c:pt idx="8528">
                  <c:v>189.87299999999999</c:v>
                </c:pt>
                <c:pt idx="8529">
                  <c:v>189.92</c:v>
                </c:pt>
                <c:pt idx="8530">
                  <c:v>190.00200000000001</c:v>
                </c:pt>
                <c:pt idx="8531">
                  <c:v>190.08799999999999</c:v>
                </c:pt>
                <c:pt idx="8532">
                  <c:v>190.16800000000001</c:v>
                </c:pt>
                <c:pt idx="8533">
                  <c:v>190.249</c:v>
                </c:pt>
                <c:pt idx="8534">
                  <c:v>190.327</c:v>
                </c:pt>
                <c:pt idx="8535">
                  <c:v>190.40199999999999</c:v>
                </c:pt>
                <c:pt idx="8536">
                  <c:v>190.48699999999999</c:v>
                </c:pt>
                <c:pt idx="8537">
                  <c:v>190.57</c:v>
                </c:pt>
                <c:pt idx="8538">
                  <c:v>190.63800000000001</c:v>
                </c:pt>
                <c:pt idx="8539">
                  <c:v>190.684</c:v>
                </c:pt>
                <c:pt idx="8540">
                  <c:v>190.684</c:v>
                </c:pt>
                <c:pt idx="8541">
                  <c:v>190.684</c:v>
                </c:pt>
                <c:pt idx="8542">
                  <c:v>190.684</c:v>
                </c:pt>
                <c:pt idx="8543">
                  <c:v>190.691</c:v>
                </c:pt>
                <c:pt idx="8544">
                  <c:v>190.71700000000001</c:v>
                </c:pt>
                <c:pt idx="8545">
                  <c:v>190.76300000000001</c:v>
                </c:pt>
                <c:pt idx="8546">
                  <c:v>190.822</c:v>
                </c:pt>
                <c:pt idx="8547">
                  <c:v>190.84899999999999</c:v>
                </c:pt>
                <c:pt idx="8548">
                  <c:v>190.852</c:v>
                </c:pt>
                <c:pt idx="8549">
                  <c:v>190.85599999999999</c:v>
                </c:pt>
                <c:pt idx="8550">
                  <c:v>190.863</c:v>
                </c:pt>
                <c:pt idx="8551">
                  <c:v>190.876</c:v>
                </c:pt>
                <c:pt idx="8552">
                  <c:v>190.898</c:v>
                </c:pt>
                <c:pt idx="8553">
                  <c:v>190.91399999999999</c:v>
                </c:pt>
                <c:pt idx="8554">
                  <c:v>190.92400000000001</c:v>
                </c:pt>
                <c:pt idx="8555">
                  <c:v>190.947</c:v>
                </c:pt>
                <c:pt idx="8556">
                  <c:v>190.97200000000001</c:v>
                </c:pt>
                <c:pt idx="8557">
                  <c:v>190.97399999999999</c:v>
                </c:pt>
                <c:pt idx="8558">
                  <c:v>190.98099999999999</c:v>
                </c:pt>
                <c:pt idx="8559">
                  <c:v>190.994</c:v>
                </c:pt>
                <c:pt idx="8560">
                  <c:v>191.02099999999999</c:v>
                </c:pt>
                <c:pt idx="8561">
                  <c:v>191.02600000000001</c:v>
                </c:pt>
                <c:pt idx="8562">
                  <c:v>191.03200000000001</c:v>
                </c:pt>
                <c:pt idx="8563">
                  <c:v>191.06</c:v>
                </c:pt>
                <c:pt idx="8564">
                  <c:v>191.119</c:v>
                </c:pt>
                <c:pt idx="8565">
                  <c:v>191.2</c:v>
                </c:pt>
                <c:pt idx="8566">
                  <c:v>191.286</c:v>
                </c:pt>
                <c:pt idx="8567">
                  <c:v>191.375</c:v>
                </c:pt>
                <c:pt idx="8568">
                  <c:v>191.464</c:v>
                </c:pt>
                <c:pt idx="8569">
                  <c:v>191.55</c:v>
                </c:pt>
                <c:pt idx="8570">
                  <c:v>191.61600000000001</c:v>
                </c:pt>
                <c:pt idx="8571">
                  <c:v>191.61600000000001</c:v>
                </c:pt>
                <c:pt idx="8572">
                  <c:v>191.61600000000001</c:v>
                </c:pt>
                <c:pt idx="8573">
                  <c:v>191.61600000000001</c:v>
                </c:pt>
                <c:pt idx="8574">
                  <c:v>191.619</c:v>
                </c:pt>
                <c:pt idx="8575">
                  <c:v>191.631</c:v>
                </c:pt>
                <c:pt idx="8576">
                  <c:v>191.64599999999999</c:v>
                </c:pt>
                <c:pt idx="8577">
                  <c:v>191.65799999999999</c:v>
                </c:pt>
                <c:pt idx="8578">
                  <c:v>191.66900000000001</c:v>
                </c:pt>
                <c:pt idx="8579">
                  <c:v>191.68100000000001</c:v>
                </c:pt>
                <c:pt idx="8580">
                  <c:v>191.69200000000001</c:v>
                </c:pt>
                <c:pt idx="8581">
                  <c:v>191.70400000000001</c:v>
                </c:pt>
                <c:pt idx="8582">
                  <c:v>191.72300000000001</c:v>
                </c:pt>
                <c:pt idx="8583">
                  <c:v>191.77699999999999</c:v>
                </c:pt>
                <c:pt idx="8584">
                  <c:v>191.85900000000001</c:v>
                </c:pt>
                <c:pt idx="8585">
                  <c:v>191.94300000000001</c:v>
                </c:pt>
                <c:pt idx="8586">
                  <c:v>192.005</c:v>
                </c:pt>
                <c:pt idx="8587">
                  <c:v>192.05600000000001</c:v>
                </c:pt>
                <c:pt idx="8588">
                  <c:v>192.10900000000001</c:v>
                </c:pt>
                <c:pt idx="8589">
                  <c:v>192.13300000000001</c:v>
                </c:pt>
                <c:pt idx="8590">
                  <c:v>192.13300000000001</c:v>
                </c:pt>
                <c:pt idx="8591">
                  <c:v>192.13300000000001</c:v>
                </c:pt>
                <c:pt idx="8592">
                  <c:v>192.13300000000001</c:v>
                </c:pt>
                <c:pt idx="8593">
                  <c:v>192.137</c:v>
                </c:pt>
                <c:pt idx="8594">
                  <c:v>192.14500000000001</c:v>
                </c:pt>
                <c:pt idx="8595">
                  <c:v>192.154</c:v>
                </c:pt>
                <c:pt idx="8596">
                  <c:v>192.166</c:v>
                </c:pt>
                <c:pt idx="8597">
                  <c:v>192.18</c:v>
                </c:pt>
                <c:pt idx="8598">
                  <c:v>192.20699999999999</c:v>
                </c:pt>
                <c:pt idx="8599">
                  <c:v>192.22900000000001</c:v>
                </c:pt>
                <c:pt idx="8600">
                  <c:v>192.239</c:v>
                </c:pt>
                <c:pt idx="8601">
                  <c:v>192.24799999999999</c:v>
                </c:pt>
                <c:pt idx="8602">
                  <c:v>192.25800000000001</c:v>
                </c:pt>
                <c:pt idx="8603">
                  <c:v>192.273</c:v>
                </c:pt>
                <c:pt idx="8604">
                  <c:v>192.31700000000001</c:v>
                </c:pt>
                <c:pt idx="8605">
                  <c:v>192.386</c:v>
                </c:pt>
                <c:pt idx="8606">
                  <c:v>192.47</c:v>
                </c:pt>
                <c:pt idx="8607">
                  <c:v>192.55</c:v>
                </c:pt>
                <c:pt idx="8608">
                  <c:v>192.626</c:v>
                </c:pt>
                <c:pt idx="8609">
                  <c:v>192.696</c:v>
                </c:pt>
                <c:pt idx="8610">
                  <c:v>192.696</c:v>
                </c:pt>
                <c:pt idx="8611">
                  <c:v>192.696</c:v>
                </c:pt>
                <c:pt idx="8612">
                  <c:v>192.7</c:v>
                </c:pt>
                <c:pt idx="8613">
                  <c:v>192.71</c:v>
                </c:pt>
                <c:pt idx="8614">
                  <c:v>192.721</c:v>
                </c:pt>
                <c:pt idx="8615">
                  <c:v>192.733</c:v>
                </c:pt>
                <c:pt idx="8616">
                  <c:v>192.74600000000001</c:v>
                </c:pt>
                <c:pt idx="8617">
                  <c:v>192.75800000000001</c:v>
                </c:pt>
                <c:pt idx="8618">
                  <c:v>192.76900000000001</c:v>
                </c:pt>
                <c:pt idx="8619">
                  <c:v>192.779</c:v>
                </c:pt>
                <c:pt idx="8620">
                  <c:v>192.79</c:v>
                </c:pt>
                <c:pt idx="8621">
                  <c:v>192.803</c:v>
                </c:pt>
                <c:pt idx="8622">
                  <c:v>192.82499999999999</c:v>
                </c:pt>
                <c:pt idx="8623">
                  <c:v>192.87100000000001</c:v>
                </c:pt>
                <c:pt idx="8624">
                  <c:v>192.91800000000001</c:v>
                </c:pt>
                <c:pt idx="8625">
                  <c:v>192.97399999999999</c:v>
                </c:pt>
                <c:pt idx="8626">
                  <c:v>193.01</c:v>
                </c:pt>
                <c:pt idx="8627">
                  <c:v>193.011</c:v>
                </c:pt>
                <c:pt idx="8628">
                  <c:v>193.011</c:v>
                </c:pt>
                <c:pt idx="8629">
                  <c:v>193.011</c:v>
                </c:pt>
                <c:pt idx="8630">
                  <c:v>193.012</c:v>
                </c:pt>
                <c:pt idx="8631">
                  <c:v>193.01599999999999</c:v>
                </c:pt>
                <c:pt idx="8632">
                  <c:v>193.024</c:v>
                </c:pt>
                <c:pt idx="8633">
                  <c:v>193.03899999999999</c:v>
                </c:pt>
                <c:pt idx="8634">
                  <c:v>193.059</c:v>
                </c:pt>
                <c:pt idx="8635">
                  <c:v>193.078</c:v>
                </c:pt>
                <c:pt idx="8636">
                  <c:v>193.09200000000001</c:v>
                </c:pt>
                <c:pt idx="8637">
                  <c:v>193.10499999999999</c:v>
                </c:pt>
                <c:pt idx="8638">
                  <c:v>193.11799999999999</c:v>
                </c:pt>
                <c:pt idx="8639">
                  <c:v>193.13</c:v>
                </c:pt>
                <c:pt idx="8640">
                  <c:v>193.142</c:v>
                </c:pt>
                <c:pt idx="8641">
                  <c:v>193.15700000000001</c:v>
                </c:pt>
                <c:pt idx="8642">
                  <c:v>193.18</c:v>
                </c:pt>
                <c:pt idx="8643">
                  <c:v>193.202</c:v>
                </c:pt>
                <c:pt idx="8644">
                  <c:v>193.20699999999999</c:v>
                </c:pt>
                <c:pt idx="8645">
                  <c:v>193.215</c:v>
                </c:pt>
                <c:pt idx="8646">
                  <c:v>193.226</c:v>
                </c:pt>
                <c:pt idx="8647">
                  <c:v>193.238</c:v>
                </c:pt>
                <c:pt idx="8648">
                  <c:v>193.251</c:v>
                </c:pt>
                <c:pt idx="8649">
                  <c:v>193.26499999999999</c:v>
                </c:pt>
                <c:pt idx="8650">
                  <c:v>193.27799999999999</c:v>
                </c:pt>
                <c:pt idx="8651">
                  <c:v>193.28899999999999</c:v>
                </c:pt>
                <c:pt idx="8652">
                  <c:v>193.30099999999999</c:v>
                </c:pt>
                <c:pt idx="8653">
                  <c:v>193.31100000000001</c:v>
                </c:pt>
                <c:pt idx="8654">
                  <c:v>193.321</c:v>
                </c:pt>
                <c:pt idx="8655">
                  <c:v>193.33500000000001</c:v>
                </c:pt>
                <c:pt idx="8656">
                  <c:v>193.36699999999999</c:v>
                </c:pt>
                <c:pt idx="8657">
                  <c:v>193.434</c:v>
                </c:pt>
                <c:pt idx="8658">
                  <c:v>193.52199999999999</c:v>
                </c:pt>
                <c:pt idx="8659">
                  <c:v>193.584</c:v>
                </c:pt>
                <c:pt idx="8660">
                  <c:v>193.584</c:v>
                </c:pt>
                <c:pt idx="8661">
                  <c:v>193.58500000000001</c:v>
                </c:pt>
                <c:pt idx="8662">
                  <c:v>193.589</c:v>
                </c:pt>
                <c:pt idx="8663">
                  <c:v>193.589</c:v>
                </c:pt>
                <c:pt idx="8664">
                  <c:v>193.59800000000001</c:v>
                </c:pt>
                <c:pt idx="8665">
                  <c:v>193.60900000000001</c:v>
                </c:pt>
                <c:pt idx="8666">
                  <c:v>193.62200000000001</c:v>
                </c:pt>
                <c:pt idx="8667">
                  <c:v>193.63399999999999</c:v>
                </c:pt>
                <c:pt idx="8668">
                  <c:v>193.64599999999999</c:v>
                </c:pt>
                <c:pt idx="8669">
                  <c:v>193.65700000000001</c:v>
                </c:pt>
                <c:pt idx="8670">
                  <c:v>193.672</c:v>
                </c:pt>
                <c:pt idx="8671">
                  <c:v>193.708</c:v>
                </c:pt>
                <c:pt idx="8672">
                  <c:v>193.779</c:v>
                </c:pt>
                <c:pt idx="8673">
                  <c:v>193.82499999999999</c:v>
                </c:pt>
                <c:pt idx="8674">
                  <c:v>193.82499999999999</c:v>
                </c:pt>
                <c:pt idx="8675">
                  <c:v>193.83</c:v>
                </c:pt>
                <c:pt idx="8676">
                  <c:v>193.839</c:v>
                </c:pt>
                <c:pt idx="8677">
                  <c:v>193.85300000000001</c:v>
                </c:pt>
                <c:pt idx="8678">
                  <c:v>193.86500000000001</c:v>
                </c:pt>
                <c:pt idx="8679">
                  <c:v>193.87799999999999</c:v>
                </c:pt>
                <c:pt idx="8680">
                  <c:v>193.89</c:v>
                </c:pt>
                <c:pt idx="8681">
                  <c:v>193.90199999999999</c:v>
                </c:pt>
                <c:pt idx="8682">
                  <c:v>193.91300000000001</c:v>
                </c:pt>
                <c:pt idx="8683">
                  <c:v>193.93799999999999</c:v>
                </c:pt>
                <c:pt idx="8684">
                  <c:v>193.999</c:v>
                </c:pt>
                <c:pt idx="8685">
                  <c:v>194.08600000000001</c:v>
                </c:pt>
                <c:pt idx="8686">
                  <c:v>194.14</c:v>
                </c:pt>
                <c:pt idx="8687">
                  <c:v>194.15</c:v>
                </c:pt>
                <c:pt idx="8688">
                  <c:v>194.15299999999999</c:v>
                </c:pt>
                <c:pt idx="8689">
                  <c:v>194.161</c:v>
                </c:pt>
                <c:pt idx="8690">
                  <c:v>194.172</c:v>
                </c:pt>
                <c:pt idx="8691">
                  <c:v>194.185</c:v>
                </c:pt>
                <c:pt idx="8692">
                  <c:v>194.19900000000001</c:v>
                </c:pt>
                <c:pt idx="8693">
                  <c:v>194.21199999999999</c:v>
                </c:pt>
                <c:pt idx="8694">
                  <c:v>194.22399999999999</c:v>
                </c:pt>
                <c:pt idx="8695">
                  <c:v>194.23599999999999</c:v>
                </c:pt>
                <c:pt idx="8696">
                  <c:v>194.255</c:v>
                </c:pt>
                <c:pt idx="8697">
                  <c:v>194.303</c:v>
                </c:pt>
                <c:pt idx="8698">
                  <c:v>194.34</c:v>
                </c:pt>
                <c:pt idx="8699">
                  <c:v>194.34100000000001</c:v>
                </c:pt>
                <c:pt idx="8700">
                  <c:v>194.34899999999999</c:v>
                </c:pt>
                <c:pt idx="8701">
                  <c:v>194.358</c:v>
                </c:pt>
                <c:pt idx="8702">
                  <c:v>194.37100000000001</c:v>
                </c:pt>
                <c:pt idx="8703">
                  <c:v>194.387</c:v>
                </c:pt>
                <c:pt idx="8704">
                  <c:v>194.404</c:v>
                </c:pt>
                <c:pt idx="8705">
                  <c:v>194.41900000000001</c:v>
                </c:pt>
                <c:pt idx="8706">
                  <c:v>194.43199999999999</c:v>
                </c:pt>
                <c:pt idx="8707">
                  <c:v>194.44300000000001</c:v>
                </c:pt>
                <c:pt idx="8708">
                  <c:v>194.45699999999999</c:v>
                </c:pt>
                <c:pt idx="8709">
                  <c:v>194.49100000000001</c:v>
                </c:pt>
                <c:pt idx="8710">
                  <c:v>194.56200000000001</c:v>
                </c:pt>
                <c:pt idx="8711">
                  <c:v>194.601</c:v>
                </c:pt>
                <c:pt idx="8712">
                  <c:v>194.60499999999999</c:v>
                </c:pt>
                <c:pt idx="8713">
                  <c:v>194.60900000000001</c:v>
                </c:pt>
                <c:pt idx="8714">
                  <c:v>194.62</c:v>
                </c:pt>
                <c:pt idx="8715">
                  <c:v>194.64</c:v>
                </c:pt>
                <c:pt idx="8716">
                  <c:v>194.65899999999999</c:v>
                </c:pt>
                <c:pt idx="8717">
                  <c:v>194.672</c:v>
                </c:pt>
                <c:pt idx="8718">
                  <c:v>194.68700000000001</c:v>
                </c:pt>
                <c:pt idx="8719">
                  <c:v>194.703</c:v>
                </c:pt>
                <c:pt idx="8720">
                  <c:v>194.71700000000001</c:v>
                </c:pt>
                <c:pt idx="8721">
                  <c:v>194.72800000000001</c:v>
                </c:pt>
                <c:pt idx="8722">
                  <c:v>194.739</c:v>
                </c:pt>
                <c:pt idx="8723">
                  <c:v>194.75</c:v>
                </c:pt>
                <c:pt idx="8724">
                  <c:v>194.76499999999999</c:v>
                </c:pt>
                <c:pt idx="8725">
                  <c:v>194.80600000000001</c:v>
                </c:pt>
                <c:pt idx="8726">
                  <c:v>194.84399999999999</c:v>
                </c:pt>
                <c:pt idx="8727">
                  <c:v>194.87200000000001</c:v>
                </c:pt>
                <c:pt idx="8728">
                  <c:v>194.91800000000001</c:v>
                </c:pt>
                <c:pt idx="8729">
                  <c:v>194.97300000000001</c:v>
                </c:pt>
                <c:pt idx="8730">
                  <c:v>195.042</c:v>
                </c:pt>
                <c:pt idx="8731">
                  <c:v>195.12</c:v>
                </c:pt>
                <c:pt idx="8732">
                  <c:v>195.197</c:v>
                </c:pt>
                <c:pt idx="8733">
                  <c:v>195.22300000000001</c:v>
                </c:pt>
                <c:pt idx="8734">
                  <c:v>195.268</c:v>
                </c:pt>
                <c:pt idx="8735">
                  <c:v>195.33099999999999</c:v>
                </c:pt>
                <c:pt idx="8736">
                  <c:v>195.352</c:v>
                </c:pt>
                <c:pt idx="8737">
                  <c:v>195.352</c:v>
                </c:pt>
                <c:pt idx="8738">
                  <c:v>195.352</c:v>
                </c:pt>
                <c:pt idx="8739">
                  <c:v>195.35900000000001</c:v>
                </c:pt>
                <c:pt idx="8740">
                  <c:v>195.39500000000001</c:v>
                </c:pt>
                <c:pt idx="8741">
                  <c:v>195.465</c:v>
                </c:pt>
                <c:pt idx="8742">
                  <c:v>195.55099999999999</c:v>
                </c:pt>
                <c:pt idx="8743">
                  <c:v>195.64099999999999</c:v>
                </c:pt>
                <c:pt idx="8744">
                  <c:v>195.678</c:v>
                </c:pt>
                <c:pt idx="8745">
                  <c:v>195.678</c:v>
                </c:pt>
                <c:pt idx="8746">
                  <c:v>195.679</c:v>
                </c:pt>
                <c:pt idx="8747">
                  <c:v>195.685</c:v>
                </c:pt>
                <c:pt idx="8748">
                  <c:v>195.69300000000001</c:v>
                </c:pt>
                <c:pt idx="8749">
                  <c:v>195.703</c:v>
                </c:pt>
                <c:pt idx="8750">
                  <c:v>195.71299999999999</c:v>
                </c:pt>
                <c:pt idx="8751">
                  <c:v>195.72499999999999</c:v>
                </c:pt>
                <c:pt idx="8752">
                  <c:v>195.738</c:v>
                </c:pt>
                <c:pt idx="8753">
                  <c:v>195.75</c:v>
                </c:pt>
                <c:pt idx="8754">
                  <c:v>195.761</c:v>
                </c:pt>
                <c:pt idx="8755">
                  <c:v>195.773</c:v>
                </c:pt>
                <c:pt idx="8756">
                  <c:v>195.78399999999999</c:v>
                </c:pt>
                <c:pt idx="8757">
                  <c:v>195.79300000000001</c:v>
                </c:pt>
                <c:pt idx="8758">
                  <c:v>195.803</c:v>
                </c:pt>
                <c:pt idx="8759">
                  <c:v>195.815</c:v>
                </c:pt>
                <c:pt idx="8760">
                  <c:v>195.83</c:v>
                </c:pt>
                <c:pt idx="8761">
                  <c:v>195.84800000000001</c:v>
                </c:pt>
                <c:pt idx="8762">
                  <c:v>195.86199999999999</c:v>
                </c:pt>
                <c:pt idx="8763">
                  <c:v>195.874</c:v>
                </c:pt>
                <c:pt idx="8764">
                  <c:v>195.88499999999999</c:v>
                </c:pt>
                <c:pt idx="8765">
                  <c:v>195.89699999999999</c:v>
                </c:pt>
                <c:pt idx="8766">
                  <c:v>195.91800000000001</c:v>
                </c:pt>
                <c:pt idx="8767">
                  <c:v>195.96</c:v>
                </c:pt>
                <c:pt idx="8768">
                  <c:v>196.024</c:v>
                </c:pt>
                <c:pt idx="8769">
                  <c:v>196.10499999999999</c:v>
                </c:pt>
                <c:pt idx="8770">
                  <c:v>196.18299999999999</c:v>
                </c:pt>
                <c:pt idx="8771">
                  <c:v>196.26499999999999</c:v>
                </c:pt>
                <c:pt idx="8772">
                  <c:v>196.31399999999999</c:v>
                </c:pt>
                <c:pt idx="8773">
                  <c:v>196.31399999999999</c:v>
                </c:pt>
                <c:pt idx="8774">
                  <c:v>196.333</c:v>
                </c:pt>
                <c:pt idx="8775">
                  <c:v>196.333</c:v>
                </c:pt>
                <c:pt idx="8776">
                  <c:v>196.333</c:v>
                </c:pt>
                <c:pt idx="8777">
                  <c:v>196.34299999999999</c:v>
                </c:pt>
                <c:pt idx="8778">
                  <c:v>196.39</c:v>
                </c:pt>
                <c:pt idx="8779">
                  <c:v>196.471</c:v>
                </c:pt>
                <c:pt idx="8780">
                  <c:v>196.55699999999999</c:v>
                </c:pt>
                <c:pt idx="8781">
                  <c:v>196.64699999999999</c:v>
                </c:pt>
                <c:pt idx="8782">
                  <c:v>196.73699999999999</c:v>
                </c:pt>
                <c:pt idx="8783">
                  <c:v>196.82300000000001</c:v>
                </c:pt>
                <c:pt idx="8784">
                  <c:v>196.85300000000001</c:v>
                </c:pt>
                <c:pt idx="8785">
                  <c:v>196.85300000000001</c:v>
                </c:pt>
                <c:pt idx="8786">
                  <c:v>196.85300000000001</c:v>
                </c:pt>
                <c:pt idx="8787">
                  <c:v>196.85300000000001</c:v>
                </c:pt>
                <c:pt idx="8788">
                  <c:v>196.85400000000001</c:v>
                </c:pt>
                <c:pt idx="8789">
                  <c:v>196.88200000000001</c:v>
                </c:pt>
                <c:pt idx="8790">
                  <c:v>196.91800000000001</c:v>
                </c:pt>
                <c:pt idx="8791">
                  <c:v>196.977</c:v>
                </c:pt>
                <c:pt idx="8792">
                  <c:v>197.01900000000001</c:v>
                </c:pt>
                <c:pt idx="8793">
                  <c:v>197.02799999999999</c:v>
                </c:pt>
                <c:pt idx="8794">
                  <c:v>197.02799999999999</c:v>
                </c:pt>
                <c:pt idx="8795">
                  <c:v>197.02799999999999</c:v>
                </c:pt>
                <c:pt idx="8796">
                  <c:v>197.02799999999999</c:v>
                </c:pt>
                <c:pt idx="8797">
                  <c:v>197.029</c:v>
                </c:pt>
                <c:pt idx="8798">
                  <c:v>197.042</c:v>
                </c:pt>
                <c:pt idx="8799">
                  <c:v>197.083</c:v>
                </c:pt>
                <c:pt idx="8800">
                  <c:v>197.14699999999999</c:v>
                </c:pt>
                <c:pt idx="8801">
                  <c:v>197.22399999999999</c:v>
                </c:pt>
                <c:pt idx="8802">
                  <c:v>197.304</c:v>
                </c:pt>
                <c:pt idx="8803">
                  <c:v>197.37299999999999</c:v>
                </c:pt>
                <c:pt idx="8804">
                  <c:v>197.43299999999999</c:v>
                </c:pt>
                <c:pt idx="8805">
                  <c:v>197.48400000000001</c:v>
                </c:pt>
                <c:pt idx="8806">
                  <c:v>197.50200000000001</c:v>
                </c:pt>
                <c:pt idx="8807">
                  <c:v>197.50200000000001</c:v>
                </c:pt>
                <c:pt idx="8808">
                  <c:v>197.50200000000001</c:v>
                </c:pt>
                <c:pt idx="8809">
                  <c:v>197.50299999999999</c:v>
                </c:pt>
                <c:pt idx="8810">
                  <c:v>197.51</c:v>
                </c:pt>
                <c:pt idx="8811">
                  <c:v>197.524</c:v>
                </c:pt>
                <c:pt idx="8812">
                  <c:v>197.535</c:v>
                </c:pt>
                <c:pt idx="8813">
                  <c:v>197.547</c:v>
                </c:pt>
                <c:pt idx="8814">
                  <c:v>197.55799999999999</c:v>
                </c:pt>
                <c:pt idx="8815">
                  <c:v>197.57</c:v>
                </c:pt>
                <c:pt idx="8816">
                  <c:v>197.58199999999999</c:v>
                </c:pt>
                <c:pt idx="8817">
                  <c:v>197.59200000000001</c:v>
                </c:pt>
                <c:pt idx="8818">
                  <c:v>197.614</c:v>
                </c:pt>
                <c:pt idx="8819">
                  <c:v>197.65700000000001</c:v>
                </c:pt>
                <c:pt idx="8820">
                  <c:v>197.70099999999999</c:v>
                </c:pt>
                <c:pt idx="8821">
                  <c:v>197.73099999999999</c:v>
                </c:pt>
                <c:pt idx="8822">
                  <c:v>197.78</c:v>
                </c:pt>
                <c:pt idx="8823">
                  <c:v>197.86500000000001</c:v>
                </c:pt>
                <c:pt idx="8824">
                  <c:v>197.95599999999999</c:v>
                </c:pt>
                <c:pt idx="8825">
                  <c:v>198.047</c:v>
                </c:pt>
                <c:pt idx="8826">
                  <c:v>198.047</c:v>
                </c:pt>
                <c:pt idx="8827">
                  <c:v>198.047</c:v>
                </c:pt>
                <c:pt idx="8828">
                  <c:v>198.04900000000001</c:v>
                </c:pt>
                <c:pt idx="8829">
                  <c:v>198.05600000000001</c:v>
                </c:pt>
                <c:pt idx="8830">
                  <c:v>198.06399999999999</c:v>
                </c:pt>
                <c:pt idx="8831">
                  <c:v>198.07400000000001</c:v>
                </c:pt>
                <c:pt idx="8832">
                  <c:v>198.084</c:v>
                </c:pt>
                <c:pt idx="8833">
                  <c:v>198.09700000000001</c:v>
                </c:pt>
                <c:pt idx="8834">
                  <c:v>198.113</c:v>
                </c:pt>
                <c:pt idx="8835">
                  <c:v>198.126</c:v>
                </c:pt>
                <c:pt idx="8836">
                  <c:v>198.13800000000001</c:v>
                </c:pt>
                <c:pt idx="8837">
                  <c:v>198.149</c:v>
                </c:pt>
                <c:pt idx="8838">
                  <c:v>198.15899999999999</c:v>
                </c:pt>
                <c:pt idx="8839">
                  <c:v>198.17</c:v>
                </c:pt>
                <c:pt idx="8840">
                  <c:v>198.18</c:v>
                </c:pt>
                <c:pt idx="8841">
                  <c:v>198.202</c:v>
                </c:pt>
                <c:pt idx="8842">
                  <c:v>198.245</c:v>
                </c:pt>
                <c:pt idx="8843">
                  <c:v>198.25899999999999</c:v>
                </c:pt>
                <c:pt idx="8844">
                  <c:v>198.261</c:v>
                </c:pt>
                <c:pt idx="8845">
                  <c:v>198.28</c:v>
                </c:pt>
                <c:pt idx="8846">
                  <c:v>198.30099999999999</c:v>
                </c:pt>
                <c:pt idx="8847">
                  <c:v>198.31299999999999</c:v>
                </c:pt>
                <c:pt idx="8848">
                  <c:v>198.32599999999999</c:v>
                </c:pt>
                <c:pt idx="8849">
                  <c:v>198.33799999999999</c:v>
                </c:pt>
                <c:pt idx="8850">
                  <c:v>198.352</c:v>
                </c:pt>
                <c:pt idx="8851">
                  <c:v>198.36600000000001</c:v>
                </c:pt>
                <c:pt idx="8852">
                  <c:v>198.37700000000001</c:v>
                </c:pt>
                <c:pt idx="8853">
                  <c:v>198.387</c:v>
                </c:pt>
                <c:pt idx="8854">
                  <c:v>198.42400000000001</c:v>
                </c:pt>
                <c:pt idx="8855">
                  <c:v>198.495</c:v>
                </c:pt>
                <c:pt idx="8856">
                  <c:v>198.56800000000001</c:v>
                </c:pt>
                <c:pt idx="8857">
                  <c:v>198.64500000000001</c:v>
                </c:pt>
                <c:pt idx="8858">
                  <c:v>198.67699999999999</c:v>
                </c:pt>
                <c:pt idx="8859">
                  <c:v>198.67699999999999</c:v>
                </c:pt>
                <c:pt idx="8860">
                  <c:v>198.679</c:v>
                </c:pt>
                <c:pt idx="8861">
                  <c:v>198.685</c:v>
                </c:pt>
                <c:pt idx="8862">
                  <c:v>198.69399999999999</c:v>
                </c:pt>
                <c:pt idx="8863">
                  <c:v>198.70699999999999</c:v>
                </c:pt>
                <c:pt idx="8864">
                  <c:v>198.72300000000001</c:v>
                </c:pt>
                <c:pt idx="8865">
                  <c:v>198.74</c:v>
                </c:pt>
                <c:pt idx="8866">
                  <c:v>198.75399999999999</c:v>
                </c:pt>
                <c:pt idx="8867">
                  <c:v>198.76499999999999</c:v>
                </c:pt>
                <c:pt idx="8868">
                  <c:v>198.77600000000001</c:v>
                </c:pt>
                <c:pt idx="8869">
                  <c:v>198.78700000000001</c:v>
                </c:pt>
                <c:pt idx="8870">
                  <c:v>198.80600000000001</c:v>
                </c:pt>
                <c:pt idx="8871">
                  <c:v>198.84899999999999</c:v>
                </c:pt>
                <c:pt idx="8872">
                  <c:v>198.92099999999999</c:v>
                </c:pt>
                <c:pt idx="8873">
                  <c:v>198.99299999999999</c:v>
                </c:pt>
                <c:pt idx="8874">
                  <c:v>199.01599999999999</c:v>
                </c:pt>
                <c:pt idx="8875">
                  <c:v>199.01900000000001</c:v>
                </c:pt>
                <c:pt idx="8876">
                  <c:v>199.02500000000001</c:v>
                </c:pt>
                <c:pt idx="8877">
                  <c:v>199.03200000000001</c:v>
                </c:pt>
                <c:pt idx="8878">
                  <c:v>199.04300000000001</c:v>
                </c:pt>
                <c:pt idx="8879">
                  <c:v>199.054</c:v>
                </c:pt>
                <c:pt idx="8880">
                  <c:v>199.066</c:v>
                </c:pt>
                <c:pt idx="8881">
                  <c:v>199.07900000000001</c:v>
                </c:pt>
                <c:pt idx="8882">
                  <c:v>199.09100000000001</c:v>
                </c:pt>
                <c:pt idx="8883">
                  <c:v>199.10400000000001</c:v>
                </c:pt>
                <c:pt idx="8884">
                  <c:v>199.11600000000001</c:v>
                </c:pt>
                <c:pt idx="8885">
                  <c:v>199.12799999999999</c:v>
                </c:pt>
                <c:pt idx="8886">
                  <c:v>199.13900000000001</c:v>
                </c:pt>
                <c:pt idx="8887">
                  <c:v>199.15</c:v>
                </c:pt>
                <c:pt idx="8888">
                  <c:v>199.16</c:v>
                </c:pt>
                <c:pt idx="8889">
                  <c:v>199.16900000000001</c:v>
                </c:pt>
                <c:pt idx="8890">
                  <c:v>199.19</c:v>
                </c:pt>
                <c:pt idx="8891">
                  <c:v>199.23</c:v>
                </c:pt>
                <c:pt idx="8892">
                  <c:v>199.274</c:v>
                </c:pt>
                <c:pt idx="8893">
                  <c:v>199.31899999999999</c:v>
                </c:pt>
                <c:pt idx="8894">
                  <c:v>199.38</c:v>
                </c:pt>
                <c:pt idx="8895">
                  <c:v>199.43199999999999</c:v>
                </c:pt>
                <c:pt idx="8896">
                  <c:v>199.44200000000001</c:v>
                </c:pt>
                <c:pt idx="8897">
                  <c:v>199.44200000000001</c:v>
                </c:pt>
                <c:pt idx="8898">
                  <c:v>199.447</c:v>
                </c:pt>
                <c:pt idx="8899">
                  <c:v>199.45500000000001</c:v>
                </c:pt>
                <c:pt idx="8900">
                  <c:v>199.464</c:v>
                </c:pt>
                <c:pt idx="8901">
                  <c:v>199.47499999999999</c:v>
                </c:pt>
                <c:pt idx="8902">
                  <c:v>199.488</c:v>
                </c:pt>
                <c:pt idx="8903">
                  <c:v>199.501</c:v>
                </c:pt>
                <c:pt idx="8904">
                  <c:v>199.51300000000001</c:v>
                </c:pt>
                <c:pt idx="8905">
                  <c:v>199.52500000000001</c:v>
                </c:pt>
                <c:pt idx="8906">
                  <c:v>199.53700000000001</c:v>
                </c:pt>
                <c:pt idx="8907">
                  <c:v>199.548</c:v>
                </c:pt>
                <c:pt idx="8908">
                  <c:v>199.56</c:v>
                </c:pt>
                <c:pt idx="8909">
                  <c:v>199.57300000000001</c:v>
                </c:pt>
                <c:pt idx="8910">
                  <c:v>199.58500000000001</c:v>
                </c:pt>
                <c:pt idx="8911">
                  <c:v>199.59700000000001</c:v>
                </c:pt>
                <c:pt idx="8912">
                  <c:v>199.61</c:v>
                </c:pt>
                <c:pt idx="8913">
                  <c:v>199.624</c:v>
                </c:pt>
                <c:pt idx="8914">
                  <c:v>199.637</c:v>
                </c:pt>
                <c:pt idx="8915">
                  <c:v>199.65199999999999</c:v>
                </c:pt>
                <c:pt idx="8916">
                  <c:v>199.69300000000001</c:v>
                </c:pt>
                <c:pt idx="8917">
                  <c:v>199.76400000000001</c:v>
                </c:pt>
                <c:pt idx="8918">
                  <c:v>199.852</c:v>
                </c:pt>
                <c:pt idx="8919">
                  <c:v>199.91200000000001</c:v>
                </c:pt>
                <c:pt idx="8920">
                  <c:v>199.91499999999999</c:v>
                </c:pt>
                <c:pt idx="8921">
                  <c:v>199.92</c:v>
                </c:pt>
                <c:pt idx="8922">
                  <c:v>199.928</c:v>
                </c:pt>
                <c:pt idx="8923">
                  <c:v>199.93700000000001</c:v>
                </c:pt>
                <c:pt idx="8924">
                  <c:v>199.952</c:v>
                </c:pt>
                <c:pt idx="8925">
                  <c:v>199.971</c:v>
                </c:pt>
                <c:pt idx="8926">
                  <c:v>199.98699999999999</c:v>
                </c:pt>
                <c:pt idx="8927">
                  <c:v>200.00200000000001</c:v>
                </c:pt>
                <c:pt idx="8928">
                  <c:v>200.017</c:v>
                </c:pt>
                <c:pt idx="8929">
                  <c:v>200.03</c:v>
                </c:pt>
                <c:pt idx="8930">
                  <c:v>200.04499999999999</c:v>
                </c:pt>
                <c:pt idx="8931">
                  <c:v>200.089</c:v>
                </c:pt>
                <c:pt idx="8932">
                  <c:v>200.16499999999999</c:v>
                </c:pt>
                <c:pt idx="8933">
                  <c:v>200.255</c:v>
                </c:pt>
                <c:pt idx="8934">
                  <c:v>200.334</c:v>
                </c:pt>
                <c:pt idx="8935">
                  <c:v>200.35900000000001</c:v>
                </c:pt>
                <c:pt idx="8936">
                  <c:v>200.35900000000001</c:v>
                </c:pt>
                <c:pt idx="8937">
                  <c:v>200.37200000000001</c:v>
                </c:pt>
                <c:pt idx="8938">
                  <c:v>200.39599999999999</c:v>
                </c:pt>
                <c:pt idx="8939">
                  <c:v>200.411</c:v>
                </c:pt>
                <c:pt idx="8940">
                  <c:v>200.42500000000001</c:v>
                </c:pt>
                <c:pt idx="8941">
                  <c:v>200.441</c:v>
                </c:pt>
                <c:pt idx="8942">
                  <c:v>200.45599999999999</c:v>
                </c:pt>
                <c:pt idx="8943">
                  <c:v>200.46899999999999</c:v>
                </c:pt>
                <c:pt idx="8944">
                  <c:v>200.48</c:v>
                </c:pt>
                <c:pt idx="8945">
                  <c:v>200.494</c:v>
                </c:pt>
                <c:pt idx="8946">
                  <c:v>200.52699999999999</c:v>
                </c:pt>
                <c:pt idx="8947">
                  <c:v>200.595</c:v>
                </c:pt>
                <c:pt idx="8948">
                  <c:v>200.68199999999999</c:v>
                </c:pt>
                <c:pt idx="8949">
                  <c:v>200.751</c:v>
                </c:pt>
                <c:pt idx="8950">
                  <c:v>200.77199999999999</c:v>
                </c:pt>
                <c:pt idx="8951">
                  <c:v>200.77199999999999</c:v>
                </c:pt>
                <c:pt idx="8952">
                  <c:v>200.77799999999999</c:v>
                </c:pt>
                <c:pt idx="8953">
                  <c:v>200.786</c:v>
                </c:pt>
                <c:pt idx="8954">
                  <c:v>200.79599999999999</c:v>
                </c:pt>
                <c:pt idx="8955">
                  <c:v>200.80699999999999</c:v>
                </c:pt>
                <c:pt idx="8956">
                  <c:v>200.822</c:v>
                </c:pt>
                <c:pt idx="8957">
                  <c:v>200.839</c:v>
                </c:pt>
                <c:pt idx="8958">
                  <c:v>200.85300000000001</c:v>
                </c:pt>
                <c:pt idx="8959">
                  <c:v>200.864</c:v>
                </c:pt>
                <c:pt idx="8960">
                  <c:v>200.875</c:v>
                </c:pt>
                <c:pt idx="8961">
                  <c:v>200.887</c:v>
                </c:pt>
                <c:pt idx="8962">
                  <c:v>200.89699999999999</c:v>
                </c:pt>
                <c:pt idx="8963">
                  <c:v>200.92099999999999</c:v>
                </c:pt>
                <c:pt idx="8964">
                  <c:v>200.96100000000001</c:v>
                </c:pt>
                <c:pt idx="8965">
                  <c:v>201.001</c:v>
                </c:pt>
                <c:pt idx="8966">
                  <c:v>201.03700000000001</c:v>
                </c:pt>
                <c:pt idx="8967">
                  <c:v>201.08099999999999</c:v>
                </c:pt>
                <c:pt idx="8968">
                  <c:v>201.131</c:v>
                </c:pt>
                <c:pt idx="8969">
                  <c:v>201.18100000000001</c:v>
                </c:pt>
                <c:pt idx="8970">
                  <c:v>201.251</c:v>
                </c:pt>
                <c:pt idx="8971">
                  <c:v>201.303</c:v>
                </c:pt>
                <c:pt idx="8972">
                  <c:v>201.303</c:v>
                </c:pt>
                <c:pt idx="8973">
                  <c:v>201.303</c:v>
                </c:pt>
                <c:pt idx="8974">
                  <c:v>201.303</c:v>
                </c:pt>
                <c:pt idx="8975">
                  <c:v>201.30699999999999</c:v>
                </c:pt>
                <c:pt idx="8976">
                  <c:v>201.32599999999999</c:v>
                </c:pt>
                <c:pt idx="8977">
                  <c:v>201.34800000000001</c:v>
                </c:pt>
                <c:pt idx="8978">
                  <c:v>201.35900000000001</c:v>
                </c:pt>
                <c:pt idx="8979">
                  <c:v>201.37200000000001</c:v>
                </c:pt>
                <c:pt idx="8980">
                  <c:v>201.38399999999999</c:v>
                </c:pt>
                <c:pt idx="8981">
                  <c:v>201.39599999999999</c:v>
                </c:pt>
                <c:pt idx="8982">
                  <c:v>201.40799999999999</c:v>
                </c:pt>
                <c:pt idx="8983">
                  <c:v>201.43899999999999</c:v>
                </c:pt>
                <c:pt idx="8984">
                  <c:v>201.5</c:v>
                </c:pt>
                <c:pt idx="8985">
                  <c:v>201.583</c:v>
                </c:pt>
                <c:pt idx="8986">
                  <c:v>201.63300000000001</c:v>
                </c:pt>
                <c:pt idx="8987">
                  <c:v>201.643</c:v>
                </c:pt>
                <c:pt idx="8988">
                  <c:v>201.643</c:v>
                </c:pt>
                <c:pt idx="8989">
                  <c:v>201.64599999999999</c:v>
                </c:pt>
                <c:pt idx="8990">
                  <c:v>201.65600000000001</c:v>
                </c:pt>
                <c:pt idx="8991">
                  <c:v>201.666</c:v>
                </c:pt>
                <c:pt idx="8992">
                  <c:v>201.67099999999999</c:v>
                </c:pt>
                <c:pt idx="8993">
                  <c:v>201.709</c:v>
                </c:pt>
                <c:pt idx="8994">
                  <c:v>201.76400000000001</c:v>
                </c:pt>
                <c:pt idx="8995">
                  <c:v>201.82300000000001</c:v>
                </c:pt>
                <c:pt idx="8996">
                  <c:v>201.86099999999999</c:v>
                </c:pt>
                <c:pt idx="8997">
                  <c:v>201.86699999999999</c:v>
                </c:pt>
                <c:pt idx="8998">
                  <c:v>201.87100000000001</c:v>
                </c:pt>
                <c:pt idx="8999">
                  <c:v>201.87700000000001</c:v>
                </c:pt>
                <c:pt idx="9000">
                  <c:v>201.88300000000001</c:v>
                </c:pt>
                <c:pt idx="9001">
                  <c:v>201.90199999999999</c:v>
                </c:pt>
                <c:pt idx="9002">
                  <c:v>201.94399999999999</c:v>
                </c:pt>
                <c:pt idx="9003">
                  <c:v>201.99100000000001</c:v>
                </c:pt>
                <c:pt idx="9004">
                  <c:v>202.024</c:v>
                </c:pt>
                <c:pt idx="9005">
                  <c:v>202.04900000000001</c:v>
                </c:pt>
                <c:pt idx="9006">
                  <c:v>202.07</c:v>
                </c:pt>
                <c:pt idx="9007">
                  <c:v>202.07499999999999</c:v>
                </c:pt>
                <c:pt idx="9008">
                  <c:v>202.07499999999999</c:v>
                </c:pt>
                <c:pt idx="9009">
                  <c:v>202.07499999999999</c:v>
                </c:pt>
                <c:pt idx="9010">
                  <c:v>202.089</c:v>
                </c:pt>
                <c:pt idx="9011">
                  <c:v>202.12799999999999</c:v>
                </c:pt>
                <c:pt idx="9012">
                  <c:v>202.191</c:v>
                </c:pt>
                <c:pt idx="9013">
                  <c:v>202.26400000000001</c:v>
                </c:pt>
                <c:pt idx="9014">
                  <c:v>202.34800000000001</c:v>
                </c:pt>
                <c:pt idx="9015">
                  <c:v>202.41200000000001</c:v>
                </c:pt>
                <c:pt idx="9016">
                  <c:v>202.41900000000001</c:v>
                </c:pt>
                <c:pt idx="9017">
                  <c:v>202.42</c:v>
                </c:pt>
                <c:pt idx="9018">
                  <c:v>202.42500000000001</c:v>
                </c:pt>
                <c:pt idx="9019">
                  <c:v>202.43299999999999</c:v>
                </c:pt>
                <c:pt idx="9020">
                  <c:v>202.44300000000001</c:v>
                </c:pt>
                <c:pt idx="9021">
                  <c:v>202.45400000000001</c:v>
                </c:pt>
                <c:pt idx="9022">
                  <c:v>202.46700000000001</c:v>
                </c:pt>
                <c:pt idx="9023">
                  <c:v>202.482</c:v>
                </c:pt>
                <c:pt idx="9024">
                  <c:v>202.50200000000001</c:v>
                </c:pt>
                <c:pt idx="9025">
                  <c:v>202.51499999999999</c:v>
                </c:pt>
                <c:pt idx="9026">
                  <c:v>202.52600000000001</c:v>
                </c:pt>
                <c:pt idx="9027">
                  <c:v>202.53800000000001</c:v>
                </c:pt>
                <c:pt idx="9028">
                  <c:v>202.56200000000001</c:v>
                </c:pt>
                <c:pt idx="9029">
                  <c:v>202.625</c:v>
                </c:pt>
                <c:pt idx="9030">
                  <c:v>202.71100000000001</c:v>
                </c:pt>
                <c:pt idx="9031">
                  <c:v>202.8</c:v>
                </c:pt>
                <c:pt idx="9032">
                  <c:v>202.88300000000001</c:v>
                </c:pt>
                <c:pt idx="9033">
                  <c:v>202.97300000000001</c:v>
                </c:pt>
                <c:pt idx="9034">
                  <c:v>202.97300000000001</c:v>
                </c:pt>
                <c:pt idx="9035">
                  <c:v>202.97300000000001</c:v>
                </c:pt>
                <c:pt idx="9036">
                  <c:v>202.97300000000001</c:v>
                </c:pt>
                <c:pt idx="9037">
                  <c:v>202.97300000000001</c:v>
                </c:pt>
                <c:pt idx="9038">
                  <c:v>202.99100000000001</c:v>
                </c:pt>
                <c:pt idx="9039">
                  <c:v>203.01400000000001</c:v>
                </c:pt>
                <c:pt idx="9040">
                  <c:v>203.054</c:v>
                </c:pt>
                <c:pt idx="9041">
                  <c:v>203.096</c:v>
                </c:pt>
                <c:pt idx="9042">
                  <c:v>203.10400000000001</c:v>
                </c:pt>
                <c:pt idx="9043">
                  <c:v>203.10400000000001</c:v>
                </c:pt>
                <c:pt idx="9044">
                  <c:v>203.10400000000001</c:v>
                </c:pt>
                <c:pt idx="9045">
                  <c:v>203.113</c:v>
                </c:pt>
                <c:pt idx="9046">
                  <c:v>203.12700000000001</c:v>
                </c:pt>
                <c:pt idx="9047">
                  <c:v>203.13800000000001</c:v>
                </c:pt>
                <c:pt idx="9048">
                  <c:v>203.15</c:v>
                </c:pt>
                <c:pt idx="9049">
                  <c:v>203.16200000000001</c:v>
                </c:pt>
                <c:pt idx="9050">
                  <c:v>203.173</c:v>
                </c:pt>
                <c:pt idx="9051">
                  <c:v>203.184</c:v>
                </c:pt>
                <c:pt idx="9052">
                  <c:v>203.19399999999999</c:v>
                </c:pt>
                <c:pt idx="9053">
                  <c:v>203.20500000000001</c:v>
                </c:pt>
                <c:pt idx="9054">
                  <c:v>203.244</c:v>
                </c:pt>
                <c:pt idx="9055">
                  <c:v>203.32400000000001</c:v>
                </c:pt>
                <c:pt idx="9056">
                  <c:v>203.41300000000001</c:v>
                </c:pt>
                <c:pt idx="9057">
                  <c:v>203.50299999999999</c:v>
                </c:pt>
                <c:pt idx="9058">
                  <c:v>203.59299999999999</c:v>
                </c:pt>
                <c:pt idx="9059">
                  <c:v>203.661</c:v>
                </c:pt>
                <c:pt idx="9060">
                  <c:v>203.679</c:v>
                </c:pt>
                <c:pt idx="9061">
                  <c:v>203.679</c:v>
                </c:pt>
                <c:pt idx="9062">
                  <c:v>203.679</c:v>
                </c:pt>
                <c:pt idx="9063">
                  <c:v>203.68700000000001</c:v>
                </c:pt>
                <c:pt idx="9064">
                  <c:v>203.702</c:v>
                </c:pt>
                <c:pt idx="9065">
                  <c:v>203.72200000000001</c:v>
                </c:pt>
                <c:pt idx="9066">
                  <c:v>203.73699999999999</c:v>
                </c:pt>
                <c:pt idx="9067">
                  <c:v>203.751</c:v>
                </c:pt>
                <c:pt idx="9068">
                  <c:v>203.76499999999999</c:v>
                </c:pt>
                <c:pt idx="9069">
                  <c:v>203.78</c:v>
                </c:pt>
                <c:pt idx="9070">
                  <c:v>203.804</c:v>
                </c:pt>
                <c:pt idx="9071">
                  <c:v>203.858</c:v>
                </c:pt>
                <c:pt idx="9072">
                  <c:v>203.94300000000001</c:v>
                </c:pt>
                <c:pt idx="9073">
                  <c:v>204.00700000000001</c:v>
                </c:pt>
                <c:pt idx="9074">
                  <c:v>204.00700000000001</c:v>
                </c:pt>
                <c:pt idx="9075">
                  <c:v>204.00800000000001</c:v>
                </c:pt>
                <c:pt idx="9076">
                  <c:v>204.011</c:v>
                </c:pt>
                <c:pt idx="9077">
                  <c:v>204.02099999999999</c:v>
                </c:pt>
                <c:pt idx="9078">
                  <c:v>204.03399999999999</c:v>
                </c:pt>
                <c:pt idx="9079">
                  <c:v>204.047</c:v>
                </c:pt>
                <c:pt idx="9080">
                  <c:v>204.06100000000001</c:v>
                </c:pt>
                <c:pt idx="9081">
                  <c:v>204.07499999999999</c:v>
                </c:pt>
                <c:pt idx="9082">
                  <c:v>204.08799999999999</c:v>
                </c:pt>
                <c:pt idx="9083">
                  <c:v>204.101</c:v>
                </c:pt>
                <c:pt idx="9084">
                  <c:v>204.11500000000001</c:v>
                </c:pt>
                <c:pt idx="9085">
                  <c:v>204.13300000000001</c:v>
                </c:pt>
                <c:pt idx="9086">
                  <c:v>204.15199999999999</c:v>
                </c:pt>
                <c:pt idx="9087">
                  <c:v>204.16</c:v>
                </c:pt>
                <c:pt idx="9088">
                  <c:v>204.167</c:v>
                </c:pt>
                <c:pt idx="9089">
                  <c:v>204.17699999999999</c:v>
                </c:pt>
                <c:pt idx="9090">
                  <c:v>204.18700000000001</c:v>
                </c:pt>
                <c:pt idx="9091">
                  <c:v>204.19900000000001</c:v>
                </c:pt>
                <c:pt idx="9092">
                  <c:v>204.21299999999999</c:v>
                </c:pt>
                <c:pt idx="9093">
                  <c:v>204.226</c:v>
                </c:pt>
                <c:pt idx="9094">
                  <c:v>204.23599999999999</c:v>
                </c:pt>
                <c:pt idx="9095">
                  <c:v>204.251</c:v>
                </c:pt>
                <c:pt idx="9096">
                  <c:v>204.26300000000001</c:v>
                </c:pt>
                <c:pt idx="9097">
                  <c:v>204.274</c:v>
                </c:pt>
                <c:pt idx="9098">
                  <c:v>204.29900000000001</c:v>
                </c:pt>
                <c:pt idx="9099">
                  <c:v>204.35499999999999</c:v>
                </c:pt>
                <c:pt idx="9100">
                  <c:v>204.41499999999999</c:v>
                </c:pt>
                <c:pt idx="9101">
                  <c:v>204.435</c:v>
                </c:pt>
                <c:pt idx="9102">
                  <c:v>204.435</c:v>
                </c:pt>
                <c:pt idx="9103">
                  <c:v>204.43799999999999</c:v>
                </c:pt>
                <c:pt idx="9104">
                  <c:v>204.447</c:v>
                </c:pt>
                <c:pt idx="9105">
                  <c:v>204.45599999999999</c:v>
                </c:pt>
                <c:pt idx="9106">
                  <c:v>204.46700000000001</c:v>
                </c:pt>
                <c:pt idx="9107">
                  <c:v>204.48099999999999</c:v>
                </c:pt>
                <c:pt idx="9108">
                  <c:v>204.494</c:v>
                </c:pt>
                <c:pt idx="9109">
                  <c:v>204.506</c:v>
                </c:pt>
                <c:pt idx="9110">
                  <c:v>204.517</c:v>
                </c:pt>
                <c:pt idx="9111">
                  <c:v>204.529</c:v>
                </c:pt>
                <c:pt idx="9112">
                  <c:v>204.53899999999999</c:v>
                </c:pt>
                <c:pt idx="9113">
                  <c:v>204.55</c:v>
                </c:pt>
                <c:pt idx="9114">
                  <c:v>204.58099999999999</c:v>
                </c:pt>
                <c:pt idx="9115">
                  <c:v>204.63</c:v>
                </c:pt>
                <c:pt idx="9116">
                  <c:v>204.679</c:v>
                </c:pt>
                <c:pt idx="9117">
                  <c:v>204.68700000000001</c:v>
                </c:pt>
                <c:pt idx="9118">
                  <c:v>204.68700000000001</c:v>
                </c:pt>
                <c:pt idx="9119">
                  <c:v>204.68700000000001</c:v>
                </c:pt>
                <c:pt idx="9120">
                  <c:v>204.68799999999999</c:v>
                </c:pt>
                <c:pt idx="9121">
                  <c:v>204.708</c:v>
                </c:pt>
                <c:pt idx="9122">
                  <c:v>204.72499999999999</c:v>
                </c:pt>
                <c:pt idx="9123">
                  <c:v>204.727</c:v>
                </c:pt>
                <c:pt idx="9124">
                  <c:v>204.74199999999999</c:v>
                </c:pt>
                <c:pt idx="9125">
                  <c:v>204.755</c:v>
                </c:pt>
                <c:pt idx="9126">
                  <c:v>204.768</c:v>
                </c:pt>
                <c:pt idx="9127">
                  <c:v>204.78</c:v>
                </c:pt>
                <c:pt idx="9128">
                  <c:v>204.791</c:v>
                </c:pt>
                <c:pt idx="9129">
                  <c:v>204.803</c:v>
                </c:pt>
                <c:pt idx="9130">
                  <c:v>204.81399999999999</c:v>
                </c:pt>
                <c:pt idx="9131">
                  <c:v>204.82900000000001</c:v>
                </c:pt>
                <c:pt idx="9132">
                  <c:v>204.86199999999999</c:v>
                </c:pt>
                <c:pt idx="9133">
                  <c:v>204.93</c:v>
                </c:pt>
                <c:pt idx="9134">
                  <c:v>204.97800000000001</c:v>
                </c:pt>
                <c:pt idx="9135">
                  <c:v>204.983</c:v>
                </c:pt>
                <c:pt idx="9136">
                  <c:v>204.98599999999999</c:v>
                </c:pt>
                <c:pt idx="9137">
                  <c:v>204.99299999999999</c:v>
                </c:pt>
                <c:pt idx="9138">
                  <c:v>205.00299999999999</c:v>
                </c:pt>
                <c:pt idx="9139">
                  <c:v>205.01599999999999</c:v>
                </c:pt>
                <c:pt idx="9140">
                  <c:v>205.029</c:v>
                </c:pt>
                <c:pt idx="9141">
                  <c:v>205.041</c:v>
                </c:pt>
                <c:pt idx="9142">
                  <c:v>205.05199999999999</c:v>
                </c:pt>
                <c:pt idx="9143">
                  <c:v>205.06299999999999</c:v>
                </c:pt>
                <c:pt idx="9144">
                  <c:v>205.07400000000001</c:v>
                </c:pt>
                <c:pt idx="9145">
                  <c:v>205.08600000000001</c:v>
                </c:pt>
                <c:pt idx="9146">
                  <c:v>205.113</c:v>
                </c:pt>
                <c:pt idx="9147">
                  <c:v>205.184</c:v>
                </c:pt>
                <c:pt idx="9148">
                  <c:v>205.273</c:v>
                </c:pt>
                <c:pt idx="9149">
                  <c:v>205.30699999999999</c:v>
                </c:pt>
                <c:pt idx="9150">
                  <c:v>205.30799999999999</c:v>
                </c:pt>
                <c:pt idx="9151">
                  <c:v>205.31100000000001</c:v>
                </c:pt>
                <c:pt idx="9152">
                  <c:v>205.322</c:v>
                </c:pt>
                <c:pt idx="9153">
                  <c:v>205.33699999999999</c:v>
                </c:pt>
                <c:pt idx="9154">
                  <c:v>205.351</c:v>
                </c:pt>
                <c:pt idx="9155">
                  <c:v>205.364</c:v>
                </c:pt>
                <c:pt idx="9156">
                  <c:v>205.37700000000001</c:v>
                </c:pt>
                <c:pt idx="9157">
                  <c:v>205.38900000000001</c:v>
                </c:pt>
                <c:pt idx="9158">
                  <c:v>205.4</c:v>
                </c:pt>
                <c:pt idx="9159">
                  <c:v>205.41800000000001</c:v>
                </c:pt>
                <c:pt idx="9160">
                  <c:v>205.453</c:v>
                </c:pt>
                <c:pt idx="9161">
                  <c:v>205.453</c:v>
                </c:pt>
                <c:pt idx="9162">
                  <c:v>205.477</c:v>
                </c:pt>
                <c:pt idx="9163">
                  <c:v>205.49700000000001</c:v>
                </c:pt>
                <c:pt idx="9164">
                  <c:v>205.51599999999999</c:v>
                </c:pt>
                <c:pt idx="9165">
                  <c:v>205.55</c:v>
                </c:pt>
                <c:pt idx="9166">
                  <c:v>205.565</c:v>
                </c:pt>
                <c:pt idx="9167">
                  <c:v>205.565</c:v>
                </c:pt>
                <c:pt idx="9168">
                  <c:v>205.58600000000001</c:v>
                </c:pt>
                <c:pt idx="9169">
                  <c:v>205.58600000000001</c:v>
                </c:pt>
                <c:pt idx="9170">
                  <c:v>205.58600000000001</c:v>
                </c:pt>
                <c:pt idx="9171">
                  <c:v>205.59200000000001</c:v>
                </c:pt>
                <c:pt idx="9172">
                  <c:v>205.60499999999999</c:v>
                </c:pt>
                <c:pt idx="9173">
                  <c:v>205.625</c:v>
                </c:pt>
                <c:pt idx="9174">
                  <c:v>205.64099999999999</c:v>
                </c:pt>
                <c:pt idx="9175">
                  <c:v>205.65600000000001</c:v>
                </c:pt>
                <c:pt idx="9176">
                  <c:v>205.67</c:v>
                </c:pt>
                <c:pt idx="9177">
                  <c:v>205.68700000000001</c:v>
                </c:pt>
                <c:pt idx="9178">
                  <c:v>205.702</c:v>
                </c:pt>
                <c:pt idx="9179">
                  <c:v>205.71899999999999</c:v>
                </c:pt>
                <c:pt idx="9180">
                  <c:v>205.76599999999999</c:v>
                </c:pt>
                <c:pt idx="9181">
                  <c:v>205.83600000000001</c:v>
                </c:pt>
                <c:pt idx="9182">
                  <c:v>205.89400000000001</c:v>
                </c:pt>
                <c:pt idx="9183">
                  <c:v>205.93199999999999</c:v>
                </c:pt>
                <c:pt idx="9184">
                  <c:v>205.95500000000001</c:v>
                </c:pt>
                <c:pt idx="9185">
                  <c:v>205.982</c:v>
                </c:pt>
                <c:pt idx="9186">
                  <c:v>206.03800000000001</c:v>
                </c:pt>
                <c:pt idx="9187">
                  <c:v>206.114</c:v>
                </c:pt>
                <c:pt idx="9188">
                  <c:v>206.154</c:v>
                </c:pt>
                <c:pt idx="9189">
                  <c:v>206.154</c:v>
                </c:pt>
                <c:pt idx="9190">
                  <c:v>206.154</c:v>
                </c:pt>
                <c:pt idx="9191">
                  <c:v>206.154</c:v>
                </c:pt>
                <c:pt idx="9192">
                  <c:v>206.15899999999999</c:v>
                </c:pt>
                <c:pt idx="9193">
                  <c:v>206.16499999999999</c:v>
                </c:pt>
                <c:pt idx="9194">
                  <c:v>206.17500000000001</c:v>
                </c:pt>
                <c:pt idx="9195">
                  <c:v>206.185</c:v>
                </c:pt>
                <c:pt idx="9196">
                  <c:v>206.197</c:v>
                </c:pt>
                <c:pt idx="9197">
                  <c:v>206.21</c:v>
                </c:pt>
                <c:pt idx="9198">
                  <c:v>206.22200000000001</c:v>
                </c:pt>
                <c:pt idx="9199">
                  <c:v>206.249</c:v>
                </c:pt>
                <c:pt idx="9200">
                  <c:v>206.25299999999999</c:v>
                </c:pt>
                <c:pt idx="9201">
                  <c:v>206.261</c:v>
                </c:pt>
                <c:pt idx="9202">
                  <c:v>206.27199999999999</c:v>
                </c:pt>
                <c:pt idx="9203">
                  <c:v>206.28200000000001</c:v>
                </c:pt>
                <c:pt idx="9204">
                  <c:v>206.304</c:v>
                </c:pt>
                <c:pt idx="9205">
                  <c:v>206.351</c:v>
                </c:pt>
                <c:pt idx="9206">
                  <c:v>206.39400000000001</c:v>
                </c:pt>
                <c:pt idx="9207">
                  <c:v>206.40199999999999</c:v>
                </c:pt>
                <c:pt idx="9208">
                  <c:v>206.41300000000001</c:v>
                </c:pt>
                <c:pt idx="9209">
                  <c:v>206.47</c:v>
                </c:pt>
                <c:pt idx="9210">
                  <c:v>206.547</c:v>
                </c:pt>
                <c:pt idx="9211">
                  <c:v>206.62200000000001</c:v>
                </c:pt>
                <c:pt idx="9212">
                  <c:v>206.62200000000001</c:v>
                </c:pt>
                <c:pt idx="9213">
                  <c:v>206.62200000000001</c:v>
                </c:pt>
                <c:pt idx="9214">
                  <c:v>206.62299999999999</c:v>
                </c:pt>
                <c:pt idx="9215">
                  <c:v>206.63200000000001</c:v>
                </c:pt>
                <c:pt idx="9216">
                  <c:v>206.67</c:v>
                </c:pt>
                <c:pt idx="9217">
                  <c:v>206.74299999999999</c:v>
                </c:pt>
                <c:pt idx="9218">
                  <c:v>206.83199999999999</c:v>
                </c:pt>
                <c:pt idx="9219">
                  <c:v>206.92099999999999</c:v>
                </c:pt>
                <c:pt idx="9220">
                  <c:v>207.00200000000001</c:v>
                </c:pt>
                <c:pt idx="9221">
                  <c:v>207.01900000000001</c:v>
                </c:pt>
                <c:pt idx="9222">
                  <c:v>207.01900000000001</c:v>
                </c:pt>
                <c:pt idx="9223">
                  <c:v>207.041</c:v>
                </c:pt>
                <c:pt idx="9224">
                  <c:v>207.09299999999999</c:v>
                </c:pt>
                <c:pt idx="9225">
                  <c:v>207.16</c:v>
                </c:pt>
                <c:pt idx="9226">
                  <c:v>207.20599999999999</c:v>
                </c:pt>
                <c:pt idx="9227">
                  <c:v>207.227</c:v>
                </c:pt>
                <c:pt idx="9228">
                  <c:v>207.25399999999999</c:v>
                </c:pt>
                <c:pt idx="9229">
                  <c:v>207.28299999999999</c:v>
                </c:pt>
                <c:pt idx="9230">
                  <c:v>207.28299999999999</c:v>
                </c:pt>
                <c:pt idx="9231">
                  <c:v>207.28700000000001</c:v>
                </c:pt>
                <c:pt idx="9232">
                  <c:v>207.292</c:v>
                </c:pt>
                <c:pt idx="9233">
                  <c:v>207.30699999999999</c:v>
                </c:pt>
                <c:pt idx="9234">
                  <c:v>207.32300000000001</c:v>
                </c:pt>
                <c:pt idx="9235">
                  <c:v>207.33600000000001</c:v>
                </c:pt>
                <c:pt idx="9236">
                  <c:v>207.34700000000001</c:v>
                </c:pt>
                <c:pt idx="9237">
                  <c:v>207.357</c:v>
                </c:pt>
                <c:pt idx="9238">
                  <c:v>207.36699999999999</c:v>
                </c:pt>
                <c:pt idx="9239">
                  <c:v>207.37799999999999</c:v>
                </c:pt>
                <c:pt idx="9240">
                  <c:v>207.39099999999999</c:v>
                </c:pt>
                <c:pt idx="9241">
                  <c:v>207.422</c:v>
                </c:pt>
                <c:pt idx="9242">
                  <c:v>207.494</c:v>
                </c:pt>
                <c:pt idx="9243">
                  <c:v>207.57499999999999</c:v>
                </c:pt>
                <c:pt idx="9244">
                  <c:v>207.57499999999999</c:v>
                </c:pt>
                <c:pt idx="9245">
                  <c:v>207.57499999999999</c:v>
                </c:pt>
                <c:pt idx="9246">
                  <c:v>207.577</c:v>
                </c:pt>
                <c:pt idx="9247">
                  <c:v>207.58699999999999</c:v>
                </c:pt>
                <c:pt idx="9248">
                  <c:v>207.608</c:v>
                </c:pt>
                <c:pt idx="9249">
                  <c:v>207.62200000000001</c:v>
                </c:pt>
                <c:pt idx="9250">
                  <c:v>207.63499999999999</c:v>
                </c:pt>
                <c:pt idx="9251">
                  <c:v>207.64599999999999</c:v>
                </c:pt>
                <c:pt idx="9252">
                  <c:v>207.65700000000001</c:v>
                </c:pt>
                <c:pt idx="9253">
                  <c:v>207.66900000000001</c:v>
                </c:pt>
                <c:pt idx="9254">
                  <c:v>207.69</c:v>
                </c:pt>
                <c:pt idx="9255">
                  <c:v>207.74100000000001</c:v>
                </c:pt>
                <c:pt idx="9256">
                  <c:v>207.8</c:v>
                </c:pt>
                <c:pt idx="9257">
                  <c:v>207.816</c:v>
                </c:pt>
                <c:pt idx="9258">
                  <c:v>207.81700000000001</c:v>
                </c:pt>
                <c:pt idx="9259">
                  <c:v>207.821</c:v>
                </c:pt>
                <c:pt idx="9260">
                  <c:v>207.833</c:v>
                </c:pt>
                <c:pt idx="9261">
                  <c:v>207.84399999999999</c:v>
                </c:pt>
                <c:pt idx="9262">
                  <c:v>207.84899999999999</c:v>
                </c:pt>
                <c:pt idx="9263">
                  <c:v>207.85499999999999</c:v>
                </c:pt>
                <c:pt idx="9264">
                  <c:v>207.863</c:v>
                </c:pt>
                <c:pt idx="9265">
                  <c:v>207.87200000000001</c:v>
                </c:pt>
                <c:pt idx="9266">
                  <c:v>207.881</c:v>
                </c:pt>
                <c:pt idx="9267">
                  <c:v>207.89</c:v>
                </c:pt>
                <c:pt idx="9268">
                  <c:v>207.899</c:v>
                </c:pt>
                <c:pt idx="9269">
                  <c:v>207.90899999999999</c:v>
                </c:pt>
                <c:pt idx="9270">
                  <c:v>207.91800000000001</c:v>
                </c:pt>
                <c:pt idx="9271">
                  <c:v>207.928</c:v>
                </c:pt>
                <c:pt idx="9272">
                  <c:v>207.93700000000001</c:v>
                </c:pt>
                <c:pt idx="9273">
                  <c:v>207.952</c:v>
                </c:pt>
                <c:pt idx="9274">
                  <c:v>207.99100000000001</c:v>
                </c:pt>
                <c:pt idx="9275">
                  <c:v>207.999</c:v>
                </c:pt>
                <c:pt idx="9276">
                  <c:v>208.00700000000001</c:v>
                </c:pt>
                <c:pt idx="9277">
                  <c:v>208.02</c:v>
                </c:pt>
                <c:pt idx="9278">
                  <c:v>208.03299999999999</c:v>
                </c:pt>
                <c:pt idx="9279">
                  <c:v>208.04599999999999</c:v>
                </c:pt>
                <c:pt idx="9280">
                  <c:v>208.05799999999999</c:v>
                </c:pt>
                <c:pt idx="9281">
                  <c:v>208.07</c:v>
                </c:pt>
                <c:pt idx="9282">
                  <c:v>208.083</c:v>
                </c:pt>
                <c:pt idx="9283">
                  <c:v>208.108</c:v>
                </c:pt>
                <c:pt idx="9284">
                  <c:v>208.17699999999999</c:v>
                </c:pt>
                <c:pt idx="9285">
                  <c:v>208.19300000000001</c:v>
                </c:pt>
                <c:pt idx="9286">
                  <c:v>208.19300000000001</c:v>
                </c:pt>
                <c:pt idx="9287">
                  <c:v>208.19399999999999</c:v>
                </c:pt>
                <c:pt idx="9288">
                  <c:v>208.20500000000001</c:v>
                </c:pt>
                <c:pt idx="9289">
                  <c:v>208.22</c:v>
                </c:pt>
                <c:pt idx="9290">
                  <c:v>208.23599999999999</c:v>
                </c:pt>
                <c:pt idx="9291">
                  <c:v>208.25299999999999</c:v>
                </c:pt>
                <c:pt idx="9292">
                  <c:v>208.268</c:v>
                </c:pt>
                <c:pt idx="9293">
                  <c:v>208.28</c:v>
                </c:pt>
                <c:pt idx="9294">
                  <c:v>208.29</c:v>
                </c:pt>
                <c:pt idx="9295">
                  <c:v>208.30199999999999</c:v>
                </c:pt>
                <c:pt idx="9296">
                  <c:v>208.31200000000001</c:v>
                </c:pt>
                <c:pt idx="9297">
                  <c:v>208.32</c:v>
                </c:pt>
                <c:pt idx="9298">
                  <c:v>208.328</c:v>
                </c:pt>
                <c:pt idx="9299">
                  <c:v>208.33500000000001</c:v>
                </c:pt>
                <c:pt idx="9300">
                  <c:v>208.34700000000001</c:v>
                </c:pt>
                <c:pt idx="9301">
                  <c:v>208.37299999999999</c:v>
                </c:pt>
                <c:pt idx="9302">
                  <c:v>208.429</c:v>
                </c:pt>
                <c:pt idx="9303">
                  <c:v>208.47900000000001</c:v>
                </c:pt>
                <c:pt idx="9304">
                  <c:v>208.48500000000001</c:v>
                </c:pt>
                <c:pt idx="9305">
                  <c:v>208.488</c:v>
                </c:pt>
                <c:pt idx="9306">
                  <c:v>208.495</c:v>
                </c:pt>
                <c:pt idx="9307">
                  <c:v>208.50299999999999</c:v>
                </c:pt>
                <c:pt idx="9308">
                  <c:v>208.51400000000001</c:v>
                </c:pt>
                <c:pt idx="9309">
                  <c:v>208.523</c:v>
                </c:pt>
                <c:pt idx="9310">
                  <c:v>208.53100000000001</c:v>
                </c:pt>
                <c:pt idx="9311">
                  <c:v>208.54</c:v>
                </c:pt>
                <c:pt idx="9312">
                  <c:v>208.54900000000001</c:v>
                </c:pt>
                <c:pt idx="9313">
                  <c:v>208.55799999999999</c:v>
                </c:pt>
                <c:pt idx="9314">
                  <c:v>208.56700000000001</c:v>
                </c:pt>
                <c:pt idx="9315">
                  <c:v>208.57599999999999</c:v>
                </c:pt>
                <c:pt idx="9316">
                  <c:v>208.58500000000001</c:v>
                </c:pt>
                <c:pt idx="9317">
                  <c:v>208.59399999999999</c:v>
                </c:pt>
                <c:pt idx="9318">
                  <c:v>208.60300000000001</c:v>
                </c:pt>
                <c:pt idx="9319">
                  <c:v>208.62</c:v>
                </c:pt>
                <c:pt idx="9320">
                  <c:v>208.63499999999999</c:v>
                </c:pt>
                <c:pt idx="9321">
                  <c:v>208.64599999999999</c:v>
                </c:pt>
                <c:pt idx="9322">
                  <c:v>208.65899999999999</c:v>
                </c:pt>
                <c:pt idx="9323">
                  <c:v>208.673</c:v>
                </c:pt>
                <c:pt idx="9324">
                  <c:v>208.68700000000001</c:v>
                </c:pt>
                <c:pt idx="9325">
                  <c:v>208.7</c:v>
                </c:pt>
                <c:pt idx="9326">
                  <c:v>208.715</c:v>
                </c:pt>
                <c:pt idx="9327">
                  <c:v>208.72800000000001</c:v>
                </c:pt>
                <c:pt idx="9328">
                  <c:v>208.749</c:v>
                </c:pt>
                <c:pt idx="9329">
                  <c:v>208.80600000000001</c:v>
                </c:pt>
                <c:pt idx="9330">
                  <c:v>208.88900000000001</c:v>
                </c:pt>
                <c:pt idx="9331">
                  <c:v>208.977</c:v>
                </c:pt>
                <c:pt idx="9332">
                  <c:v>209.04300000000001</c:v>
                </c:pt>
                <c:pt idx="9333">
                  <c:v>209.054</c:v>
                </c:pt>
                <c:pt idx="9334">
                  <c:v>209.054</c:v>
                </c:pt>
                <c:pt idx="9335">
                  <c:v>209.05500000000001</c:v>
                </c:pt>
                <c:pt idx="9336">
                  <c:v>209.05699999999999</c:v>
                </c:pt>
                <c:pt idx="9337">
                  <c:v>209.06200000000001</c:v>
                </c:pt>
                <c:pt idx="9338">
                  <c:v>209.071</c:v>
                </c:pt>
                <c:pt idx="9339">
                  <c:v>209.08099999999999</c:v>
                </c:pt>
                <c:pt idx="9340">
                  <c:v>209.09100000000001</c:v>
                </c:pt>
                <c:pt idx="9341">
                  <c:v>209.09700000000001</c:v>
                </c:pt>
                <c:pt idx="9342">
                  <c:v>209.10300000000001</c:v>
                </c:pt>
                <c:pt idx="9343">
                  <c:v>209.11099999999999</c:v>
                </c:pt>
                <c:pt idx="9344">
                  <c:v>209.119</c:v>
                </c:pt>
                <c:pt idx="9345">
                  <c:v>209.12899999999999</c:v>
                </c:pt>
                <c:pt idx="9346">
                  <c:v>209.149</c:v>
                </c:pt>
                <c:pt idx="9347">
                  <c:v>209.17099999999999</c:v>
                </c:pt>
                <c:pt idx="9348">
                  <c:v>209.178</c:v>
                </c:pt>
                <c:pt idx="9349">
                  <c:v>209.18600000000001</c:v>
                </c:pt>
                <c:pt idx="9350">
                  <c:v>209.20099999999999</c:v>
                </c:pt>
                <c:pt idx="9351">
                  <c:v>209.215</c:v>
                </c:pt>
                <c:pt idx="9352">
                  <c:v>209.22800000000001</c:v>
                </c:pt>
                <c:pt idx="9353">
                  <c:v>209.24100000000001</c:v>
                </c:pt>
                <c:pt idx="9354">
                  <c:v>209.25299999999999</c:v>
                </c:pt>
                <c:pt idx="9355">
                  <c:v>209.26499999999999</c:v>
                </c:pt>
                <c:pt idx="9356">
                  <c:v>209.27699999999999</c:v>
                </c:pt>
                <c:pt idx="9357">
                  <c:v>209.291</c:v>
                </c:pt>
                <c:pt idx="9358">
                  <c:v>209.30699999999999</c:v>
                </c:pt>
                <c:pt idx="9359">
                  <c:v>209.321</c:v>
                </c:pt>
                <c:pt idx="9360">
                  <c:v>209.36600000000001</c:v>
                </c:pt>
                <c:pt idx="9361">
                  <c:v>209.38</c:v>
                </c:pt>
                <c:pt idx="9362">
                  <c:v>209.38</c:v>
                </c:pt>
                <c:pt idx="9363">
                  <c:v>209.38900000000001</c:v>
                </c:pt>
                <c:pt idx="9364">
                  <c:v>209.40799999999999</c:v>
                </c:pt>
                <c:pt idx="9365">
                  <c:v>209.42500000000001</c:v>
                </c:pt>
                <c:pt idx="9366">
                  <c:v>209.44</c:v>
                </c:pt>
                <c:pt idx="9367">
                  <c:v>209.453</c:v>
                </c:pt>
                <c:pt idx="9368">
                  <c:v>209.46600000000001</c:v>
                </c:pt>
                <c:pt idx="9369">
                  <c:v>209.477</c:v>
                </c:pt>
                <c:pt idx="9370">
                  <c:v>209.489</c:v>
                </c:pt>
                <c:pt idx="9371">
                  <c:v>209.501</c:v>
                </c:pt>
                <c:pt idx="9372">
                  <c:v>209.51599999999999</c:v>
                </c:pt>
                <c:pt idx="9373">
                  <c:v>209.53299999999999</c:v>
                </c:pt>
                <c:pt idx="9374">
                  <c:v>209.54900000000001</c:v>
                </c:pt>
                <c:pt idx="9375">
                  <c:v>209.56100000000001</c:v>
                </c:pt>
                <c:pt idx="9376">
                  <c:v>209.571</c:v>
                </c:pt>
                <c:pt idx="9377">
                  <c:v>209.58199999999999</c:v>
                </c:pt>
                <c:pt idx="9378">
                  <c:v>209.59100000000001</c:v>
                </c:pt>
                <c:pt idx="9379">
                  <c:v>209.59899999999999</c:v>
                </c:pt>
                <c:pt idx="9380">
                  <c:v>209.608</c:v>
                </c:pt>
                <c:pt idx="9381">
                  <c:v>209.61799999999999</c:v>
                </c:pt>
                <c:pt idx="9382">
                  <c:v>209.62700000000001</c:v>
                </c:pt>
                <c:pt idx="9383">
                  <c:v>209.642</c:v>
                </c:pt>
                <c:pt idx="9384">
                  <c:v>209.68</c:v>
                </c:pt>
                <c:pt idx="9385">
                  <c:v>209.75</c:v>
                </c:pt>
                <c:pt idx="9386">
                  <c:v>209.809</c:v>
                </c:pt>
                <c:pt idx="9387">
                  <c:v>209.83799999999999</c:v>
                </c:pt>
                <c:pt idx="9388">
                  <c:v>209.876</c:v>
                </c:pt>
                <c:pt idx="9389">
                  <c:v>209.88800000000001</c:v>
                </c:pt>
                <c:pt idx="9390">
                  <c:v>209.88800000000001</c:v>
                </c:pt>
                <c:pt idx="9391">
                  <c:v>209.89</c:v>
                </c:pt>
                <c:pt idx="9392">
                  <c:v>209.89599999999999</c:v>
                </c:pt>
                <c:pt idx="9393">
                  <c:v>209.904</c:v>
                </c:pt>
                <c:pt idx="9394">
                  <c:v>209.91300000000001</c:v>
                </c:pt>
                <c:pt idx="9395">
                  <c:v>209.92099999999999</c:v>
                </c:pt>
                <c:pt idx="9396">
                  <c:v>209.93</c:v>
                </c:pt>
                <c:pt idx="9397">
                  <c:v>209.93899999999999</c:v>
                </c:pt>
                <c:pt idx="9398">
                  <c:v>209.94800000000001</c:v>
                </c:pt>
                <c:pt idx="9399">
                  <c:v>209.95699999999999</c:v>
                </c:pt>
                <c:pt idx="9400">
                  <c:v>209.965</c:v>
                </c:pt>
                <c:pt idx="9401">
                  <c:v>209.97399999999999</c:v>
                </c:pt>
                <c:pt idx="9402">
                  <c:v>209.983</c:v>
                </c:pt>
                <c:pt idx="9403">
                  <c:v>209.99199999999999</c:v>
                </c:pt>
                <c:pt idx="9404">
                  <c:v>210.001</c:v>
                </c:pt>
                <c:pt idx="9405">
                  <c:v>210.01</c:v>
                </c:pt>
                <c:pt idx="9406">
                  <c:v>210.018</c:v>
                </c:pt>
                <c:pt idx="9407">
                  <c:v>210.024</c:v>
                </c:pt>
                <c:pt idx="9408">
                  <c:v>210.02699999999999</c:v>
                </c:pt>
                <c:pt idx="9409">
                  <c:v>210.02699999999999</c:v>
                </c:pt>
                <c:pt idx="9410">
                  <c:v>210.02799999999999</c:v>
                </c:pt>
                <c:pt idx="9411">
                  <c:v>210.02799999999999</c:v>
                </c:pt>
                <c:pt idx="9412">
                  <c:v>210.029</c:v>
                </c:pt>
                <c:pt idx="9413">
                  <c:v>210.029</c:v>
                </c:pt>
                <c:pt idx="9414">
                  <c:v>210.03</c:v>
                </c:pt>
                <c:pt idx="9415">
                  <c:v>210.03100000000001</c:v>
                </c:pt>
                <c:pt idx="9416">
                  <c:v>210.03100000000001</c:v>
                </c:pt>
                <c:pt idx="9417">
                  <c:v>210.03200000000001</c:v>
                </c:pt>
                <c:pt idx="9418">
                  <c:v>210.03200000000001</c:v>
                </c:pt>
                <c:pt idx="9419">
                  <c:v>210.03200000000001</c:v>
                </c:pt>
                <c:pt idx="9420">
                  <c:v>210.03200000000001</c:v>
                </c:pt>
                <c:pt idx="9421">
                  <c:v>210.03200000000001</c:v>
                </c:pt>
                <c:pt idx="9422">
                  <c:v>210.03200000000001</c:v>
                </c:pt>
                <c:pt idx="9423">
                  <c:v>210.03200000000001</c:v>
                </c:pt>
                <c:pt idx="9424">
                  <c:v>210.03200000000001</c:v>
                </c:pt>
                <c:pt idx="9425">
                  <c:v>210.03200000000001</c:v>
                </c:pt>
                <c:pt idx="9426">
                  <c:v>210.03200000000001</c:v>
                </c:pt>
                <c:pt idx="9427">
                  <c:v>210.03200000000001</c:v>
                </c:pt>
                <c:pt idx="9428">
                  <c:v>210.03200000000001</c:v>
                </c:pt>
                <c:pt idx="9429">
                  <c:v>210.03200000000001</c:v>
                </c:pt>
                <c:pt idx="9430">
                  <c:v>210.03200000000001</c:v>
                </c:pt>
                <c:pt idx="9431">
                  <c:v>210.03200000000001</c:v>
                </c:pt>
                <c:pt idx="9432">
                  <c:v>210.03200000000001</c:v>
                </c:pt>
                <c:pt idx="9433">
                  <c:v>210.03200000000001</c:v>
                </c:pt>
                <c:pt idx="9434">
                  <c:v>210.035</c:v>
                </c:pt>
                <c:pt idx="9435">
                  <c:v>210.041</c:v>
                </c:pt>
                <c:pt idx="9436">
                  <c:v>210.04900000000001</c:v>
                </c:pt>
                <c:pt idx="9437">
                  <c:v>210.05500000000001</c:v>
                </c:pt>
                <c:pt idx="9438">
                  <c:v>210.059</c:v>
                </c:pt>
                <c:pt idx="9439">
                  <c:v>210.065</c:v>
                </c:pt>
                <c:pt idx="9440">
                  <c:v>210.072</c:v>
                </c:pt>
                <c:pt idx="9441">
                  <c:v>210.08</c:v>
                </c:pt>
                <c:pt idx="9442">
                  <c:v>210.08099999999999</c:v>
                </c:pt>
                <c:pt idx="9443">
                  <c:v>210.08199999999999</c:v>
                </c:pt>
                <c:pt idx="9444">
                  <c:v>210.08600000000001</c:v>
                </c:pt>
                <c:pt idx="9445">
                  <c:v>210.09100000000001</c:v>
                </c:pt>
                <c:pt idx="9446">
                  <c:v>210.09800000000001</c:v>
                </c:pt>
                <c:pt idx="9447">
                  <c:v>210.101</c:v>
                </c:pt>
                <c:pt idx="9448">
                  <c:v>210.101</c:v>
                </c:pt>
                <c:pt idx="9449">
                  <c:v>210.101</c:v>
                </c:pt>
                <c:pt idx="9450">
                  <c:v>210.102</c:v>
                </c:pt>
                <c:pt idx="9451">
                  <c:v>210.102</c:v>
                </c:pt>
                <c:pt idx="9452">
                  <c:v>210.10300000000001</c:v>
                </c:pt>
                <c:pt idx="9453">
                  <c:v>210.10400000000001</c:v>
                </c:pt>
                <c:pt idx="9454">
                  <c:v>210.10400000000001</c:v>
                </c:pt>
                <c:pt idx="9455">
                  <c:v>210.10499999999999</c:v>
                </c:pt>
                <c:pt idx="9456">
                  <c:v>210.10499999999999</c:v>
                </c:pt>
                <c:pt idx="9457">
                  <c:v>210.10599999999999</c:v>
                </c:pt>
                <c:pt idx="9458">
                  <c:v>210.11099999999999</c:v>
                </c:pt>
                <c:pt idx="9459">
                  <c:v>210.11099999999999</c:v>
                </c:pt>
                <c:pt idx="9460">
                  <c:v>210.125</c:v>
                </c:pt>
                <c:pt idx="9461">
                  <c:v>210.166</c:v>
                </c:pt>
                <c:pt idx="9462">
                  <c:v>210.22900000000001</c:v>
                </c:pt>
                <c:pt idx="9463">
                  <c:v>210.29599999999999</c:v>
                </c:pt>
                <c:pt idx="9464">
                  <c:v>210.31200000000001</c:v>
                </c:pt>
                <c:pt idx="9465">
                  <c:v>210.31200000000001</c:v>
                </c:pt>
                <c:pt idx="9466">
                  <c:v>210.321</c:v>
                </c:pt>
                <c:pt idx="9467">
                  <c:v>210.358</c:v>
                </c:pt>
                <c:pt idx="9468">
                  <c:v>210.42099999999999</c:v>
                </c:pt>
                <c:pt idx="9469">
                  <c:v>210.48500000000001</c:v>
                </c:pt>
                <c:pt idx="9470">
                  <c:v>210.48500000000001</c:v>
                </c:pt>
                <c:pt idx="9471">
                  <c:v>210.48500000000001</c:v>
                </c:pt>
                <c:pt idx="9472">
                  <c:v>210.49</c:v>
                </c:pt>
                <c:pt idx="9473">
                  <c:v>210.499</c:v>
                </c:pt>
                <c:pt idx="9474">
                  <c:v>210.517</c:v>
                </c:pt>
                <c:pt idx="9475">
                  <c:v>210.536</c:v>
                </c:pt>
                <c:pt idx="9476">
                  <c:v>210.553</c:v>
                </c:pt>
                <c:pt idx="9477">
                  <c:v>210.56800000000001</c:v>
                </c:pt>
                <c:pt idx="9478">
                  <c:v>210.58</c:v>
                </c:pt>
                <c:pt idx="9479">
                  <c:v>210.59100000000001</c:v>
                </c:pt>
                <c:pt idx="9480">
                  <c:v>210.60499999999999</c:v>
                </c:pt>
                <c:pt idx="9481">
                  <c:v>210.642</c:v>
                </c:pt>
                <c:pt idx="9482">
                  <c:v>210.71100000000001</c:v>
                </c:pt>
                <c:pt idx="9483">
                  <c:v>210.79900000000001</c:v>
                </c:pt>
                <c:pt idx="9484">
                  <c:v>210.83</c:v>
                </c:pt>
                <c:pt idx="9485">
                  <c:v>210.86099999999999</c:v>
                </c:pt>
                <c:pt idx="9486">
                  <c:v>210.91900000000001</c:v>
                </c:pt>
                <c:pt idx="9487">
                  <c:v>210.977</c:v>
                </c:pt>
                <c:pt idx="9488">
                  <c:v>210.99299999999999</c:v>
                </c:pt>
                <c:pt idx="9489">
                  <c:v>210.99299999999999</c:v>
                </c:pt>
                <c:pt idx="9490">
                  <c:v>210.995</c:v>
                </c:pt>
                <c:pt idx="9491">
                  <c:v>211.01599999999999</c:v>
                </c:pt>
                <c:pt idx="9492">
                  <c:v>211.01599999999999</c:v>
                </c:pt>
                <c:pt idx="9493">
                  <c:v>211.018</c:v>
                </c:pt>
                <c:pt idx="9494">
                  <c:v>211.03100000000001</c:v>
                </c:pt>
                <c:pt idx="9495">
                  <c:v>211.05099999999999</c:v>
                </c:pt>
                <c:pt idx="9496">
                  <c:v>211.065</c:v>
                </c:pt>
                <c:pt idx="9497">
                  <c:v>211.078</c:v>
                </c:pt>
                <c:pt idx="9498">
                  <c:v>211.089</c:v>
                </c:pt>
                <c:pt idx="9499">
                  <c:v>211.09899999999999</c:v>
                </c:pt>
                <c:pt idx="9500">
                  <c:v>211.108</c:v>
                </c:pt>
                <c:pt idx="9501">
                  <c:v>211.12</c:v>
                </c:pt>
                <c:pt idx="9502">
                  <c:v>211.13900000000001</c:v>
                </c:pt>
                <c:pt idx="9503">
                  <c:v>211.17699999999999</c:v>
                </c:pt>
                <c:pt idx="9504">
                  <c:v>211.20400000000001</c:v>
                </c:pt>
                <c:pt idx="9505">
                  <c:v>211.20400000000001</c:v>
                </c:pt>
                <c:pt idx="9506">
                  <c:v>211.21199999999999</c:v>
                </c:pt>
                <c:pt idx="9507">
                  <c:v>211.22399999999999</c:v>
                </c:pt>
                <c:pt idx="9508">
                  <c:v>211.23599999999999</c:v>
                </c:pt>
                <c:pt idx="9509">
                  <c:v>211.249</c:v>
                </c:pt>
                <c:pt idx="9510">
                  <c:v>211.262</c:v>
                </c:pt>
                <c:pt idx="9511">
                  <c:v>211.274</c:v>
                </c:pt>
                <c:pt idx="9512">
                  <c:v>211.285</c:v>
                </c:pt>
                <c:pt idx="9513">
                  <c:v>211.297</c:v>
                </c:pt>
                <c:pt idx="9514">
                  <c:v>211.30699999999999</c:v>
                </c:pt>
                <c:pt idx="9515">
                  <c:v>211.33799999999999</c:v>
                </c:pt>
                <c:pt idx="9516">
                  <c:v>211.40100000000001</c:v>
                </c:pt>
                <c:pt idx="9517">
                  <c:v>211.46199999999999</c:v>
                </c:pt>
                <c:pt idx="9518">
                  <c:v>211.524</c:v>
                </c:pt>
                <c:pt idx="9519">
                  <c:v>211.595</c:v>
                </c:pt>
                <c:pt idx="9520">
                  <c:v>211.608</c:v>
                </c:pt>
                <c:pt idx="9521">
                  <c:v>211.608</c:v>
                </c:pt>
                <c:pt idx="9522">
                  <c:v>211.60900000000001</c:v>
                </c:pt>
                <c:pt idx="9523">
                  <c:v>211.62200000000001</c:v>
                </c:pt>
                <c:pt idx="9524">
                  <c:v>211.643</c:v>
                </c:pt>
                <c:pt idx="9525">
                  <c:v>211.66</c:v>
                </c:pt>
                <c:pt idx="9526">
                  <c:v>211.672</c:v>
                </c:pt>
                <c:pt idx="9527">
                  <c:v>211.68600000000001</c:v>
                </c:pt>
                <c:pt idx="9528">
                  <c:v>211.69900000000001</c:v>
                </c:pt>
                <c:pt idx="9529">
                  <c:v>211.71199999999999</c:v>
                </c:pt>
                <c:pt idx="9530">
                  <c:v>211.72399999999999</c:v>
                </c:pt>
                <c:pt idx="9531">
                  <c:v>211.73599999999999</c:v>
                </c:pt>
                <c:pt idx="9532">
                  <c:v>211.75299999999999</c:v>
                </c:pt>
                <c:pt idx="9533">
                  <c:v>211.79499999999999</c:v>
                </c:pt>
                <c:pt idx="9534">
                  <c:v>211.86699999999999</c:v>
                </c:pt>
                <c:pt idx="9535">
                  <c:v>211.95</c:v>
                </c:pt>
                <c:pt idx="9536">
                  <c:v>212.017</c:v>
                </c:pt>
                <c:pt idx="9537">
                  <c:v>212.02699999999999</c:v>
                </c:pt>
                <c:pt idx="9538">
                  <c:v>212.02699999999999</c:v>
                </c:pt>
                <c:pt idx="9539">
                  <c:v>212.03200000000001</c:v>
                </c:pt>
                <c:pt idx="9540">
                  <c:v>212.054</c:v>
                </c:pt>
                <c:pt idx="9541">
                  <c:v>212.11099999999999</c:v>
                </c:pt>
                <c:pt idx="9542">
                  <c:v>212.16499999999999</c:v>
                </c:pt>
                <c:pt idx="9543">
                  <c:v>212.20599999999999</c:v>
                </c:pt>
                <c:pt idx="9544">
                  <c:v>212.20699999999999</c:v>
                </c:pt>
                <c:pt idx="9545">
                  <c:v>212.21100000000001</c:v>
                </c:pt>
                <c:pt idx="9546">
                  <c:v>212.22300000000001</c:v>
                </c:pt>
                <c:pt idx="9547">
                  <c:v>212.23500000000001</c:v>
                </c:pt>
                <c:pt idx="9548">
                  <c:v>212.24799999999999</c:v>
                </c:pt>
                <c:pt idx="9549">
                  <c:v>212.26400000000001</c:v>
                </c:pt>
                <c:pt idx="9550">
                  <c:v>212.28700000000001</c:v>
                </c:pt>
                <c:pt idx="9551">
                  <c:v>212.31399999999999</c:v>
                </c:pt>
                <c:pt idx="9552">
                  <c:v>212.34200000000001</c:v>
                </c:pt>
                <c:pt idx="9553">
                  <c:v>212.363</c:v>
                </c:pt>
                <c:pt idx="9554">
                  <c:v>212.375</c:v>
                </c:pt>
                <c:pt idx="9555">
                  <c:v>212.37700000000001</c:v>
                </c:pt>
                <c:pt idx="9556">
                  <c:v>212.37700000000001</c:v>
                </c:pt>
                <c:pt idx="9557">
                  <c:v>212.37899999999999</c:v>
                </c:pt>
                <c:pt idx="9558">
                  <c:v>212.39099999999999</c:v>
                </c:pt>
                <c:pt idx="9559">
                  <c:v>212.423</c:v>
                </c:pt>
                <c:pt idx="9560">
                  <c:v>212.49299999999999</c:v>
                </c:pt>
                <c:pt idx="9561">
                  <c:v>212.55</c:v>
                </c:pt>
                <c:pt idx="9562">
                  <c:v>212.584</c:v>
                </c:pt>
                <c:pt idx="9563">
                  <c:v>212.59700000000001</c:v>
                </c:pt>
                <c:pt idx="9564">
                  <c:v>212.60599999999999</c:v>
                </c:pt>
                <c:pt idx="9565">
                  <c:v>212.607</c:v>
                </c:pt>
                <c:pt idx="9566">
                  <c:v>212.61699999999999</c:v>
                </c:pt>
                <c:pt idx="9567">
                  <c:v>212.63</c:v>
                </c:pt>
                <c:pt idx="9568">
                  <c:v>212.64400000000001</c:v>
                </c:pt>
                <c:pt idx="9569">
                  <c:v>212.65600000000001</c:v>
                </c:pt>
                <c:pt idx="9570">
                  <c:v>212.66900000000001</c:v>
                </c:pt>
                <c:pt idx="9571">
                  <c:v>212.68100000000001</c:v>
                </c:pt>
                <c:pt idx="9572">
                  <c:v>212.69300000000001</c:v>
                </c:pt>
                <c:pt idx="9573">
                  <c:v>212.70400000000001</c:v>
                </c:pt>
                <c:pt idx="9574">
                  <c:v>212.71600000000001</c:v>
                </c:pt>
                <c:pt idx="9575">
                  <c:v>212.732</c:v>
                </c:pt>
                <c:pt idx="9576">
                  <c:v>212.74100000000001</c:v>
                </c:pt>
                <c:pt idx="9577">
                  <c:v>212.75399999999999</c:v>
                </c:pt>
                <c:pt idx="9578">
                  <c:v>212.774</c:v>
                </c:pt>
                <c:pt idx="9579">
                  <c:v>212.78800000000001</c:v>
                </c:pt>
                <c:pt idx="9580">
                  <c:v>212.80099999999999</c:v>
                </c:pt>
                <c:pt idx="9581">
                  <c:v>212.81200000000001</c:v>
                </c:pt>
                <c:pt idx="9582">
                  <c:v>212.82300000000001</c:v>
                </c:pt>
                <c:pt idx="9583">
                  <c:v>212.83500000000001</c:v>
                </c:pt>
                <c:pt idx="9584">
                  <c:v>212.845</c:v>
                </c:pt>
                <c:pt idx="9585">
                  <c:v>212.85599999999999</c:v>
                </c:pt>
                <c:pt idx="9586">
                  <c:v>212.88399999999999</c:v>
                </c:pt>
                <c:pt idx="9587">
                  <c:v>212.90600000000001</c:v>
                </c:pt>
                <c:pt idx="9588">
                  <c:v>212.917</c:v>
                </c:pt>
                <c:pt idx="9589">
                  <c:v>212.92599999999999</c:v>
                </c:pt>
                <c:pt idx="9590">
                  <c:v>212.93700000000001</c:v>
                </c:pt>
                <c:pt idx="9591">
                  <c:v>212.95099999999999</c:v>
                </c:pt>
                <c:pt idx="9592">
                  <c:v>212.96600000000001</c:v>
                </c:pt>
                <c:pt idx="9593">
                  <c:v>212.98</c:v>
                </c:pt>
                <c:pt idx="9594">
                  <c:v>212.994</c:v>
                </c:pt>
                <c:pt idx="9595">
                  <c:v>213.00899999999999</c:v>
                </c:pt>
                <c:pt idx="9596">
                  <c:v>213.02500000000001</c:v>
                </c:pt>
                <c:pt idx="9597">
                  <c:v>213.03899999999999</c:v>
                </c:pt>
                <c:pt idx="9598">
                  <c:v>213.053</c:v>
                </c:pt>
                <c:pt idx="9599">
                  <c:v>213.08600000000001</c:v>
                </c:pt>
                <c:pt idx="9600">
                  <c:v>213.15100000000001</c:v>
                </c:pt>
                <c:pt idx="9601">
                  <c:v>213.23099999999999</c:v>
                </c:pt>
                <c:pt idx="9602">
                  <c:v>213.28399999999999</c:v>
                </c:pt>
                <c:pt idx="9603">
                  <c:v>213.30500000000001</c:v>
                </c:pt>
                <c:pt idx="9604">
                  <c:v>213.36</c:v>
                </c:pt>
                <c:pt idx="9605">
                  <c:v>213.38</c:v>
                </c:pt>
                <c:pt idx="9606">
                  <c:v>213.38</c:v>
                </c:pt>
                <c:pt idx="9607">
                  <c:v>213.38</c:v>
                </c:pt>
                <c:pt idx="9608">
                  <c:v>213.39</c:v>
                </c:pt>
                <c:pt idx="9609">
                  <c:v>213.40899999999999</c:v>
                </c:pt>
                <c:pt idx="9610">
                  <c:v>213.43700000000001</c:v>
                </c:pt>
                <c:pt idx="9611">
                  <c:v>213.45400000000001</c:v>
                </c:pt>
                <c:pt idx="9612">
                  <c:v>213.46700000000001</c:v>
                </c:pt>
                <c:pt idx="9613">
                  <c:v>213.47900000000001</c:v>
                </c:pt>
                <c:pt idx="9614">
                  <c:v>213.49</c:v>
                </c:pt>
                <c:pt idx="9615">
                  <c:v>213.501</c:v>
                </c:pt>
                <c:pt idx="9616">
                  <c:v>213.52600000000001</c:v>
                </c:pt>
                <c:pt idx="9617">
                  <c:v>213.58199999999999</c:v>
                </c:pt>
                <c:pt idx="9618">
                  <c:v>213.66200000000001</c:v>
                </c:pt>
                <c:pt idx="9619">
                  <c:v>213.726</c:v>
                </c:pt>
                <c:pt idx="9620">
                  <c:v>213.745</c:v>
                </c:pt>
                <c:pt idx="9621">
                  <c:v>213.74600000000001</c:v>
                </c:pt>
                <c:pt idx="9622">
                  <c:v>213.75899999999999</c:v>
                </c:pt>
                <c:pt idx="9623">
                  <c:v>213.8</c:v>
                </c:pt>
                <c:pt idx="9624">
                  <c:v>213.863</c:v>
                </c:pt>
                <c:pt idx="9625">
                  <c:v>213.922</c:v>
                </c:pt>
                <c:pt idx="9626">
                  <c:v>213.922</c:v>
                </c:pt>
                <c:pt idx="9627">
                  <c:v>213.92599999999999</c:v>
                </c:pt>
                <c:pt idx="9628">
                  <c:v>213.941</c:v>
                </c:pt>
                <c:pt idx="9629">
                  <c:v>213.953</c:v>
                </c:pt>
                <c:pt idx="9630">
                  <c:v>213.96600000000001</c:v>
                </c:pt>
                <c:pt idx="9631">
                  <c:v>213.97800000000001</c:v>
                </c:pt>
                <c:pt idx="9632">
                  <c:v>213.99</c:v>
                </c:pt>
                <c:pt idx="9633">
                  <c:v>214.001</c:v>
                </c:pt>
                <c:pt idx="9634">
                  <c:v>214.012</c:v>
                </c:pt>
                <c:pt idx="9635">
                  <c:v>214.03200000000001</c:v>
                </c:pt>
                <c:pt idx="9636">
                  <c:v>214.07499999999999</c:v>
                </c:pt>
                <c:pt idx="9637">
                  <c:v>214.13800000000001</c:v>
                </c:pt>
                <c:pt idx="9638">
                  <c:v>214.20599999999999</c:v>
                </c:pt>
                <c:pt idx="9639">
                  <c:v>214.27199999999999</c:v>
                </c:pt>
                <c:pt idx="9640">
                  <c:v>214.309</c:v>
                </c:pt>
                <c:pt idx="9641">
                  <c:v>214.309</c:v>
                </c:pt>
                <c:pt idx="9642">
                  <c:v>214.315</c:v>
                </c:pt>
                <c:pt idx="9643">
                  <c:v>214.328</c:v>
                </c:pt>
                <c:pt idx="9644">
                  <c:v>214.34</c:v>
                </c:pt>
                <c:pt idx="9645">
                  <c:v>214.35300000000001</c:v>
                </c:pt>
                <c:pt idx="9646">
                  <c:v>214.36699999999999</c:v>
                </c:pt>
                <c:pt idx="9647">
                  <c:v>214.37899999999999</c:v>
                </c:pt>
                <c:pt idx="9648">
                  <c:v>214.39</c:v>
                </c:pt>
                <c:pt idx="9649">
                  <c:v>214.40199999999999</c:v>
                </c:pt>
                <c:pt idx="9650">
                  <c:v>214.41300000000001</c:v>
                </c:pt>
                <c:pt idx="9651">
                  <c:v>214.43</c:v>
                </c:pt>
                <c:pt idx="9652">
                  <c:v>214.47</c:v>
                </c:pt>
                <c:pt idx="9653">
                  <c:v>214.54499999999999</c:v>
                </c:pt>
                <c:pt idx="9654">
                  <c:v>214.63300000000001</c:v>
                </c:pt>
                <c:pt idx="9655">
                  <c:v>214.72200000000001</c:v>
                </c:pt>
                <c:pt idx="9656">
                  <c:v>214.75899999999999</c:v>
                </c:pt>
                <c:pt idx="9657">
                  <c:v>214.75899999999999</c:v>
                </c:pt>
                <c:pt idx="9658">
                  <c:v>214.76599999999999</c:v>
                </c:pt>
                <c:pt idx="9659">
                  <c:v>214.77799999999999</c:v>
                </c:pt>
                <c:pt idx="9660">
                  <c:v>214.78</c:v>
                </c:pt>
                <c:pt idx="9661">
                  <c:v>214.78800000000001</c:v>
                </c:pt>
                <c:pt idx="9662">
                  <c:v>214.79599999999999</c:v>
                </c:pt>
                <c:pt idx="9663">
                  <c:v>214.80699999999999</c:v>
                </c:pt>
                <c:pt idx="9664">
                  <c:v>214.82</c:v>
                </c:pt>
                <c:pt idx="9665">
                  <c:v>214.84700000000001</c:v>
                </c:pt>
                <c:pt idx="9666">
                  <c:v>214.86600000000001</c:v>
                </c:pt>
                <c:pt idx="9667">
                  <c:v>214.88499999999999</c:v>
                </c:pt>
                <c:pt idx="9668">
                  <c:v>214.90199999999999</c:v>
                </c:pt>
                <c:pt idx="9669">
                  <c:v>214.91399999999999</c:v>
                </c:pt>
                <c:pt idx="9670">
                  <c:v>214.92500000000001</c:v>
                </c:pt>
                <c:pt idx="9671">
                  <c:v>214.953</c:v>
                </c:pt>
                <c:pt idx="9672">
                  <c:v>215.00800000000001</c:v>
                </c:pt>
                <c:pt idx="9673">
                  <c:v>215.09299999999999</c:v>
                </c:pt>
                <c:pt idx="9674">
                  <c:v>215.18100000000001</c:v>
                </c:pt>
                <c:pt idx="9675">
                  <c:v>215.26900000000001</c:v>
                </c:pt>
                <c:pt idx="9676">
                  <c:v>215.358</c:v>
                </c:pt>
                <c:pt idx="9677">
                  <c:v>215.446</c:v>
                </c:pt>
                <c:pt idx="9678">
                  <c:v>215.49799999999999</c:v>
                </c:pt>
                <c:pt idx="9679">
                  <c:v>215.54599999999999</c:v>
                </c:pt>
                <c:pt idx="9680">
                  <c:v>215.608</c:v>
                </c:pt>
                <c:pt idx="9681">
                  <c:v>215.66900000000001</c:v>
                </c:pt>
                <c:pt idx="9682">
                  <c:v>215.70099999999999</c:v>
                </c:pt>
                <c:pt idx="9683">
                  <c:v>215.709</c:v>
                </c:pt>
                <c:pt idx="9684">
                  <c:v>215.709</c:v>
                </c:pt>
                <c:pt idx="9685">
                  <c:v>215.709</c:v>
                </c:pt>
                <c:pt idx="9686">
                  <c:v>215.709</c:v>
                </c:pt>
                <c:pt idx="9687">
                  <c:v>215.72499999999999</c:v>
                </c:pt>
                <c:pt idx="9688">
                  <c:v>215.78399999999999</c:v>
                </c:pt>
                <c:pt idx="9689">
                  <c:v>215.87</c:v>
                </c:pt>
                <c:pt idx="9690">
                  <c:v>215.96100000000001</c:v>
                </c:pt>
                <c:pt idx="9691">
                  <c:v>216.02199999999999</c:v>
                </c:pt>
                <c:pt idx="9692">
                  <c:v>216.02199999999999</c:v>
                </c:pt>
                <c:pt idx="9693">
                  <c:v>216.02199999999999</c:v>
                </c:pt>
                <c:pt idx="9694">
                  <c:v>216.02699999999999</c:v>
                </c:pt>
                <c:pt idx="9695">
                  <c:v>216.035</c:v>
                </c:pt>
                <c:pt idx="9696">
                  <c:v>216.04599999999999</c:v>
                </c:pt>
                <c:pt idx="9697">
                  <c:v>216.059</c:v>
                </c:pt>
                <c:pt idx="9698">
                  <c:v>216.072</c:v>
                </c:pt>
                <c:pt idx="9699">
                  <c:v>216.08500000000001</c:v>
                </c:pt>
                <c:pt idx="9700">
                  <c:v>216.09700000000001</c:v>
                </c:pt>
                <c:pt idx="9701">
                  <c:v>216.108</c:v>
                </c:pt>
                <c:pt idx="9702">
                  <c:v>216.119</c:v>
                </c:pt>
                <c:pt idx="9703">
                  <c:v>216.15799999999999</c:v>
                </c:pt>
                <c:pt idx="9704">
                  <c:v>216.23599999999999</c:v>
                </c:pt>
                <c:pt idx="9705">
                  <c:v>216.32599999999999</c:v>
                </c:pt>
                <c:pt idx="9706">
                  <c:v>216.41499999999999</c:v>
                </c:pt>
                <c:pt idx="9707">
                  <c:v>216.44399999999999</c:v>
                </c:pt>
                <c:pt idx="9708">
                  <c:v>216.44399999999999</c:v>
                </c:pt>
                <c:pt idx="9709">
                  <c:v>216.45099999999999</c:v>
                </c:pt>
                <c:pt idx="9710">
                  <c:v>216.464</c:v>
                </c:pt>
                <c:pt idx="9711">
                  <c:v>216.47900000000001</c:v>
                </c:pt>
                <c:pt idx="9712">
                  <c:v>216.49199999999999</c:v>
                </c:pt>
                <c:pt idx="9713">
                  <c:v>216.505</c:v>
                </c:pt>
                <c:pt idx="9714">
                  <c:v>216.517</c:v>
                </c:pt>
                <c:pt idx="9715">
                  <c:v>216.529</c:v>
                </c:pt>
                <c:pt idx="9716">
                  <c:v>216.54300000000001</c:v>
                </c:pt>
                <c:pt idx="9717">
                  <c:v>216.57</c:v>
                </c:pt>
                <c:pt idx="9718">
                  <c:v>216.63</c:v>
                </c:pt>
                <c:pt idx="9719">
                  <c:v>216.71899999999999</c:v>
                </c:pt>
                <c:pt idx="9720">
                  <c:v>216.809</c:v>
                </c:pt>
                <c:pt idx="9721">
                  <c:v>216.898</c:v>
                </c:pt>
                <c:pt idx="9722">
                  <c:v>216.98699999999999</c:v>
                </c:pt>
                <c:pt idx="9723">
                  <c:v>216.989</c:v>
                </c:pt>
                <c:pt idx="9724">
                  <c:v>216.989</c:v>
                </c:pt>
                <c:pt idx="9725">
                  <c:v>216.999</c:v>
                </c:pt>
                <c:pt idx="9726">
                  <c:v>217.04400000000001</c:v>
                </c:pt>
                <c:pt idx="9727">
                  <c:v>217.11600000000001</c:v>
                </c:pt>
                <c:pt idx="9728">
                  <c:v>217.202</c:v>
                </c:pt>
                <c:pt idx="9729">
                  <c:v>217.26</c:v>
                </c:pt>
                <c:pt idx="9730">
                  <c:v>217.27199999999999</c:v>
                </c:pt>
                <c:pt idx="9731">
                  <c:v>217.273</c:v>
                </c:pt>
                <c:pt idx="9732">
                  <c:v>217.279</c:v>
                </c:pt>
                <c:pt idx="9733">
                  <c:v>217.292</c:v>
                </c:pt>
                <c:pt idx="9734">
                  <c:v>217.30500000000001</c:v>
                </c:pt>
                <c:pt idx="9735">
                  <c:v>217.31800000000001</c:v>
                </c:pt>
                <c:pt idx="9736">
                  <c:v>217.33</c:v>
                </c:pt>
                <c:pt idx="9737">
                  <c:v>217.34200000000001</c:v>
                </c:pt>
                <c:pt idx="9738">
                  <c:v>217.352</c:v>
                </c:pt>
                <c:pt idx="9739">
                  <c:v>217.37299999999999</c:v>
                </c:pt>
                <c:pt idx="9740">
                  <c:v>217.423</c:v>
                </c:pt>
                <c:pt idx="9741">
                  <c:v>217.5</c:v>
                </c:pt>
                <c:pt idx="9742">
                  <c:v>217.53800000000001</c:v>
                </c:pt>
                <c:pt idx="9743">
                  <c:v>217.53800000000001</c:v>
                </c:pt>
                <c:pt idx="9744">
                  <c:v>217.542</c:v>
                </c:pt>
                <c:pt idx="9745">
                  <c:v>217.55199999999999</c:v>
                </c:pt>
                <c:pt idx="9746">
                  <c:v>217.57400000000001</c:v>
                </c:pt>
                <c:pt idx="9747">
                  <c:v>217.624</c:v>
                </c:pt>
                <c:pt idx="9748">
                  <c:v>217.70599999999999</c:v>
                </c:pt>
                <c:pt idx="9749">
                  <c:v>217.79499999999999</c:v>
                </c:pt>
                <c:pt idx="9750">
                  <c:v>217.88200000000001</c:v>
                </c:pt>
                <c:pt idx="9751">
                  <c:v>217.97300000000001</c:v>
                </c:pt>
                <c:pt idx="9752">
                  <c:v>218.06399999999999</c:v>
                </c:pt>
                <c:pt idx="9753">
                  <c:v>218.154</c:v>
                </c:pt>
                <c:pt idx="9754">
                  <c:v>218.238</c:v>
                </c:pt>
                <c:pt idx="9755">
                  <c:v>218.32499999999999</c:v>
                </c:pt>
                <c:pt idx="9756">
                  <c:v>218.417</c:v>
                </c:pt>
                <c:pt idx="9757">
                  <c:v>218.501</c:v>
                </c:pt>
                <c:pt idx="9758">
                  <c:v>218.58500000000001</c:v>
                </c:pt>
                <c:pt idx="9759">
                  <c:v>218.672</c:v>
                </c:pt>
                <c:pt idx="9760">
                  <c:v>218.761</c:v>
                </c:pt>
                <c:pt idx="9761">
                  <c:v>218.852</c:v>
                </c:pt>
                <c:pt idx="9762">
                  <c:v>218.94300000000001</c:v>
                </c:pt>
                <c:pt idx="9763">
                  <c:v>219.029</c:v>
                </c:pt>
                <c:pt idx="9764">
                  <c:v>219.11</c:v>
                </c:pt>
                <c:pt idx="9765">
                  <c:v>219.191</c:v>
                </c:pt>
                <c:pt idx="9766">
                  <c:v>219.274</c:v>
                </c:pt>
                <c:pt idx="9767">
                  <c:v>219.35900000000001</c:v>
                </c:pt>
                <c:pt idx="9768">
                  <c:v>219.44399999999999</c:v>
                </c:pt>
                <c:pt idx="9769">
                  <c:v>219.53</c:v>
                </c:pt>
                <c:pt idx="9770">
                  <c:v>219.61699999999999</c:v>
                </c:pt>
                <c:pt idx="9771">
                  <c:v>219.70599999999999</c:v>
                </c:pt>
                <c:pt idx="9772">
                  <c:v>219.78100000000001</c:v>
                </c:pt>
                <c:pt idx="9773">
                  <c:v>219.80600000000001</c:v>
                </c:pt>
                <c:pt idx="9774">
                  <c:v>219.80600000000001</c:v>
                </c:pt>
                <c:pt idx="9775">
                  <c:v>219.80600000000001</c:v>
                </c:pt>
                <c:pt idx="9776">
                  <c:v>219.80600000000001</c:v>
                </c:pt>
                <c:pt idx="9777">
                  <c:v>219.80600000000001</c:v>
                </c:pt>
                <c:pt idx="9778">
                  <c:v>219.80600000000001</c:v>
                </c:pt>
                <c:pt idx="9779">
                  <c:v>219.80600000000001</c:v>
                </c:pt>
                <c:pt idx="9780">
                  <c:v>219.80600000000001</c:v>
                </c:pt>
                <c:pt idx="9781">
                  <c:v>219.833</c:v>
                </c:pt>
                <c:pt idx="9782">
                  <c:v>219.88800000000001</c:v>
                </c:pt>
                <c:pt idx="9783">
                  <c:v>219.977</c:v>
                </c:pt>
                <c:pt idx="9784">
                  <c:v>220.05500000000001</c:v>
                </c:pt>
                <c:pt idx="9785">
                  <c:v>220.107</c:v>
                </c:pt>
                <c:pt idx="9786">
                  <c:v>220.15</c:v>
                </c:pt>
                <c:pt idx="9787">
                  <c:v>220.16200000000001</c:v>
                </c:pt>
                <c:pt idx="9788">
                  <c:v>220.16200000000001</c:v>
                </c:pt>
                <c:pt idx="9789">
                  <c:v>220.18899999999999</c:v>
                </c:pt>
                <c:pt idx="9790">
                  <c:v>220.23699999999999</c:v>
                </c:pt>
                <c:pt idx="9791">
                  <c:v>220.29599999999999</c:v>
                </c:pt>
                <c:pt idx="9792">
                  <c:v>220.36099999999999</c:v>
                </c:pt>
                <c:pt idx="9793">
                  <c:v>220.422</c:v>
                </c:pt>
                <c:pt idx="9794">
                  <c:v>220.48</c:v>
                </c:pt>
                <c:pt idx="9795">
                  <c:v>220.52799999999999</c:v>
                </c:pt>
                <c:pt idx="9796">
                  <c:v>220.55699999999999</c:v>
                </c:pt>
                <c:pt idx="9797">
                  <c:v>220.55699999999999</c:v>
                </c:pt>
                <c:pt idx="9798">
                  <c:v>220.55699999999999</c:v>
                </c:pt>
                <c:pt idx="9799">
                  <c:v>220.55699999999999</c:v>
                </c:pt>
                <c:pt idx="9800">
                  <c:v>220.55699999999999</c:v>
                </c:pt>
                <c:pt idx="9801">
                  <c:v>220.56700000000001</c:v>
                </c:pt>
                <c:pt idx="9802">
                  <c:v>220.59800000000001</c:v>
                </c:pt>
                <c:pt idx="9803">
                  <c:v>220.66</c:v>
                </c:pt>
                <c:pt idx="9804">
                  <c:v>220.74799999999999</c:v>
                </c:pt>
                <c:pt idx="9805">
                  <c:v>220.83799999999999</c:v>
                </c:pt>
                <c:pt idx="9806">
                  <c:v>220.92699999999999</c:v>
                </c:pt>
                <c:pt idx="9807">
                  <c:v>221.01300000000001</c:v>
                </c:pt>
                <c:pt idx="9808">
                  <c:v>221.1</c:v>
                </c:pt>
                <c:pt idx="9809">
                  <c:v>221.191</c:v>
                </c:pt>
                <c:pt idx="9810">
                  <c:v>221.267</c:v>
                </c:pt>
                <c:pt idx="9811">
                  <c:v>221.309</c:v>
                </c:pt>
                <c:pt idx="9812">
                  <c:v>221.31100000000001</c:v>
                </c:pt>
                <c:pt idx="9813">
                  <c:v>221.31100000000001</c:v>
                </c:pt>
                <c:pt idx="9814">
                  <c:v>221.31100000000001</c:v>
                </c:pt>
                <c:pt idx="9815">
                  <c:v>221.31100000000001</c:v>
                </c:pt>
                <c:pt idx="9816">
                  <c:v>221.31700000000001</c:v>
                </c:pt>
                <c:pt idx="9817">
                  <c:v>221.33</c:v>
                </c:pt>
                <c:pt idx="9818">
                  <c:v>221.35</c:v>
                </c:pt>
                <c:pt idx="9819">
                  <c:v>221.36099999999999</c:v>
                </c:pt>
                <c:pt idx="9820">
                  <c:v>221.37299999999999</c:v>
                </c:pt>
                <c:pt idx="9821">
                  <c:v>221.38399999999999</c:v>
                </c:pt>
                <c:pt idx="9822">
                  <c:v>221.39500000000001</c:v>
                </c:pt>
                <c:pt idx="9823">
                  <c:v>221.405</c:v>
                </c:pt>
                <c:pt idx="9824">
                  <c:v>221.423</c:v>
                </c:pt>
                <c:pt idx="9825">
                  <c:v>221.46899999999999</c:v>
                </c:pt>
                <c:pt idx="9826">
                  <c:v>221.55199999999999</c:v>
                </c:pt>
                <c:pt idx="9827">
                  <c:v>221.64099999999999</c:v>
                </c:pt>
                <c:pt idx="9828">
                  <c:v>221.732</c:v>
                </c:pt>
                <c:pt idx="9829">
                  <c:v>221.82</c:v>
                </c:pt>
                <c:pt idx="9830">
                  <c:v>221.899</c:v>
                </c:pt>
                <c:pt idx="9831">
                  <c:v>221.94900000000001</c:v>
                </c:pt>
                <c:pt idx="9832">
                  <c:v>221.99199999999999</c:v>
                </c:pt>
                <c:pt idx="9833">
                  <c:v>222.023</c:v>
                </c:pt>
                <c:pt idx="9834">
                  <c:v>222.048</c:v>
                </c:pt>
                <c:pt idx="9835">
                  <c:v>222.107</c:v>
                </c:pt>
                <c:pt idx="9836">
                  <c:v>222.113</c:v>
                </c:pt>
                <c:pt idx="9837">
                  <c:v>222.113</c:v>
                </c:pt>
                <c:pt idx="9838">
                  <c:v>222.113</c:v>
                </c:pt>
                <c:pt idx="9839">
                  <c:v>222.131</c:v>
                </c:pt>
                <c:pt idx="9840">
                  <c:v>222.18</c:v>
                </c:pt>
                <c:pt idx="9841">
                  <c:v>222.249</c:v>
                </c:pt>
                <c:pt idx="9842">
                  <c:v>222.32599999999999</c:v>
                </c:pt>
                <c:pt idx="9843">
                  <c:v>222.40600000000001</c:v>
                </c:pt>
                <c:pt idx="9844">
                  <c:v>222.45099999999999</c:v>
                </c:pt>
                <c:pt idx="9845">
                  <c:v>222.45099999999999</c:v>
                </c:pt>
                <c:pt idx="9846">
                  <c:v>222.45500000000001</c:v>
                </c:pt>
                <c:pt idx="9847">
                  <c:v>222.464</c:v>
                </c:pt>
                <c:pt idx="9848">
                  <c:v>222.48599999999999</c:v>
                </c:pt>
                <c:pt idx="9849">
                  <c:v>222.505</c:v>
                </c:pt>
                <c:pt idx="9850">
                  <c:v>222.52</c:v>
                </c:pt>
                <c:pt idx="9851">
                  <c:v>222.53200000000001</c:v>
                </c:pt>
                <c:pt idx="9852">
                  <c:v>222.54300000000001</c:v>
                </c:pt>
                <c:pt idx="9853">
                  <c:v>222.554</c:v>
                </c:pt>
                <c:pt idx="9854">
                  <c:v>222.56700000000001</c:v>
                </c:pt>
                <c:pt idx="9855">
                  <c:v>222.59299999999999</c:v>
                </c:pt>
                <c:pt idx="9856">
                  <c:v>222.65600000000001</c:v>
                </c:pt>
                <c:pt idx="9857">
                  <c:v>222.73699999999999</c:v>
                </c:pt>
                <c:pt idx="9858">
                  <c:v>222.75299999999999</c:v>
                </c:pt>
                <c:pt idx="9859">
                  <c:v>222.75700000000001</c:v>
                </c:pt>
                <c:pt idx="9860">
                  <c:v>222.77199999999999</c:v>
                </c:pt>
                <c:pt idx="9861">
                  <c:v>222.78899999999999</c:v>
                </c:pt>
                <c:pt idx="9862">
                  <c:v>222.803</c:v>
                </c:pt>
                <c:pt idx="9863">
                  <c:v>222.81700000000001</c:v>
                </c:pt>
                <c:pt idx="9864">
                  <c:v>222.83099999999999</c:v>
                </c:pt>
                <c:pt idx="9865">
                  <c:v>222.845</c:v>
                </c:pt>
                <c:pt idx="9866">
                  <c:v>222.858</c:v>
                </c:pt>
                <c:pt idx="9867">
                  <c:v>222.87799999999999</c:v>
                </c:pt>
                <c:pt idx="9868">
                  <c:v>222.935</c:v>
                </c:pt>
                <c:pt idx="9869">
                  <c:v>223.02199999999999</c:v>
                </c:pt>
                <c:pt idx="9870">
                  <c:v>223.11099999999999</c:v>
                </c:pt>
                <c:pt idx="9871">
                  <c:v>223.196</c:v>
                </c:pt>
                <c:pt idx="9872">
                  <c:v>223.274</c:v>
                </c:pt>
                <c:pt idx="9873">
                  <c:v>223.328</c:v>
                </c:pt>
                <c:pt idx="9874">
                  <c:v>223.34800000000001</c:v>
                </c:pt>
                <c:pt idx="9875">
                  <c:v>223.35</c:v>
                </c:pt>
                <c:pt idx="9876">
                  <c:v>223.351</c:v>
                </c:pt>
                <c:pt idx="9877">
                  <c:v>223.35400000000001</c:v>
                </c:pt>
                <c:pt idx="9878">
                  <c:v>223.364</c:v>
                </c:pt>
                <c:pt idx="9879">
                  <c:v>223.38</c:v>
                </c:pt>
                <c:pt idx="9880">
                  <c:v>223.393</c:v>
                </c:pt>
                <c:pt idx="9881">
                  <c:v>223.40600000000001</c:v>
                </c:pt>
                <c:pt idx="9882">
                  <c:v>223.41800000000001</c:v>
                </c:pt>
                <c:pt idx="9883">
                  <c:v>223.43</c:v>
                </c:pt>
                <c:pt idx="9884">
                  <c:v>223.441</c:v>
                </c:pt>
                <c:pt idx="9885">
                  <c:v>223.46100000000001</c:v>
                </c:pt>
                <c:pt idx="9886">
                  <c:v>223.511</c:v>
                </c:pt>
                <c:pt idx="9887">
                  <c:v>223.58699999999999</c:v>
                </c:pt>
                <c:pt idx="9888">
                  <c:v>223.672</c:v>
                </c:pt>
                <c:pt idx="9889">
                  <c:v>223.749</c:v>
                </c:pt>
                <c:pt idx="9890">
                  <c:v>223.77799999999999</c:v>
                </c:pt>
                <c:pt idx="9891">
                  <c:v>223.77799999999999</c:v>
                </c:pt>
                <c:pt idx="9892">
                  <c:v>223.77799999999999</c:v>
                </c:pt>
                <c:pt idx="9893">
                  <c:v>223.78200000000001</c:v>
                </c:pt>
                <c:pt idx="9894">
                  <c:v>223.78800000000001</c:v>
                </c:pt>
                <c:pt idx="9895">
                  <c:v>223.79599999999999</c:v>
                </c:pt>
                <c:pt idx="9896">
                  <c:v>223.804</c:v>
                </c:pt>
                <c:pt idx="9897">
                  <c:v>223.80500000000001</c:v>
                </c:pt>
                <c:pt idx="9898">
                  <c:v>223.80600000000001</c:v>
                </c:pt>
                <c:pt idx="9899">
                  <c:v>223.80699999999999</c:v>
                </c:pt>
                <c:pt idx="9900">
                  <c:v>223.80799999999999</c:v>
                </c:pt>
                <c:pt idx="9901">
                  <c:v>223.809</c:v>
                </c:pt>
                <c:pt idx="9902">
                  <c:v>223.81</c:v>
                </c:pt>
                <c:pt idx="9903">
                  <c:v>223.81200000000001</c:v>
                </c:pt>
                <c:pt idx="9904">
                  <c:v>223.81399999999999</c:v>
                </c:pt>
                <c:pt idx="9905">
                  <c:v>223.81700000000001</c:v>
                </c:pt>
                <c:pt idx="9906">
                  <c:v>223.822</c:v>
                </c:pt>
                <c:pt idx="9907">
                  <c:v>223.828</c:v>
                </c:pt>
                <c:pt idx="9908">
                  <c:v>223.83099999999999</c:v>
                </c:pt>
                <c:pt idx="9909">
                  <c:v>223.83099999999999</c:v>
                </c:pt>
                <c:pt idx="9910">
                  <c:v>223.83199999999999</c:v>
                </c:pt>
                <c:pt idx="9911">
                  <c:v>223.833</c:v>
                </c:pt>
                <c:pt idx="9912">
                  <c:v>223.83600000000001</c:v>
                </c:pt>
                <c:pt idx="9913">
                  <c:v>223.84200000000001</c:v>
                </c:pt>
                <c:pt idx="9914">
                  <c:v>223.851</c:v>
                </c:pt>
                <c:pt idx="9915">
                  <c:v>223.86</c:v>
                </c:pt>
                <c:pt idx="9916">
                  <c:v>223.869</c:v>
                </c:pt>
                <c:pt idx="9917">
                  <c:v>223.875</c:v>
                </c:pt>
                <c:pt idx="9918">
                  <c:v>223.881</c:v>
                </c:pt>
                <c:pt idx="9919">
                  <c:v>223.88800000000001</c:v>
                </c:pt>
                <c:pt idx="9920">
                  <c:v>223.89500000000001</c:v>
                </c:pt>
                <c:pt idx="9921">
                  <c:v>223.89599999999999</c:v>
                </c:pt>
                <c:pt idx="9922">
                  <c:v>223.89699999999999</c:v>
                </c:pt>
                <c:pt idx="9923">
                  <c:v>223.899</c:v>
                </c:pt>
                <c:pt idx="9924">
                  <c:v>223.904</c:v>
                </c:pt>
                <c:pt idx="9925">
                  <c:v>223.911</c:v>
                </c:pt>
                <c:pt idx="9926">
                  <c:v>223.91499999999999</c:v>
                </c:pt>
                <c:pt idx="9927">
                  <c:v>223.91499999999999</c:v>
                </c:pt>
                <c:pt idx="9928">
                  <c:v>223.91499999999999</c:v>
                </c:pt>
                <c:pt idx="9929">
                  <c:v>223.91499999999999</c:v>
                </c:pt>
                <c:pt idx="9930">
                  <c:v>223.91499999999999</c:v>
                </c:pt>
                <c:pt idx="9931">
                  <c:v>223.91499999999999</c:v>
                </c:pt>
                <c:pt idx="9932">
                  <c:v>223.91499999999999</c:v>
                </c:pt>
                <c:pt idx="9933">
                  <c:v>223.91499999999999</c:v>
                </c:pt>
                <c:pt idx="9934">
                  <c:v>223.91499999999999</c:v>
                </c:pt>
                <c:pt idx="9935">
                  <c:v>223.91499999999999</c:v>
                </c:pt>
                <c:pt idx="9936">
                  <c:v>223.91499999999999</c:v>
                </c:pt>
                <c:pt idx="9937">
                  <c:v>223.916</c:v>
                </c:pt>
                <c:pt idx="9938">
                  <c:v>223.92400000000001</c:v>
                </c:pt>
                <c:pt idx="9939">
                  <c:v>223.934</c:v>
                </c:pt>
                <c:pt idx="9940">
                  <c:v>223.93600000000001</c:v>
                </c:pt>
                <c:pt idx="9941">
                  <c:v>223.95699999999999</c:v>
                </c:pt>
                <c:pt idx="9942">
                  <c:v>224.005</c:v>
                </c:pt>
                <c:pt idx="9943">
                  <c:v>224.08699999999999</c:v>
                </c:pt>
                <c:pt idx="9944">
                  <c:v>224.17500000000001</c:v>
                </c:pt>
                <c:pt idx="9945">
                  <c:v>224.26400000000001</c:v>
                </c:pt>
                <c:pt idx="9946">
                  <c:v>224.35300000000001</c:v>
                </c:pt>
                <c:pt idx="9947">
                  <c:v>224.37700000000001</c:v>
                </c:pt>
                <c:pt idx="9948">
                  <c:v>224.37700000000001</c:v>
                </c:pt>
                <c:pt idx="9949">
                  <c:v>224.37700000000001</c:v>
                </c:pt>
                <c:pt idx="9950">
                  <c:v>224.38200000000001</c:v>
                </c:pt>
                <c:pt idx="9951">
                  <c:v>224.39</c:v>
                </c:pt>
                <c:pt idx="9952">
                  <c:v>224.404</c:v>
                </c:pt>
                <c:pt idx="9953">
                  <c:v>224.422</c:v>
                </c:pt>
                <c:pt idx="9954">
                  <c:v>224.43899999999999</c:v>
                </c:pt>
                <c:pt idx="9955">
                  <c:v>224.45500000000001</c:v>
                </c:pt>
                <c:pt idx="9956">
                  <c:v>224.46700000000001</c:v>
                </c:pt>
                <c:pt idx="9957">
                  <c:v>224.47800000000001</c:v>
                </c:pt>
                <c:pt idx="9958">
                  <c:v>224.49</c:v>
                </c:pt>
                <c:pt idx="9959">
                  <c:v>224.51499999999999</c:v>
                </c:pt>
                <c:pt idx="9960">
                  <c:v>224.578</c:v>
                </c:pt>
                <c:pt idx="9961">
                  <c:v>224.66900000000001</c:v>
                </c:pt>
                <c:pt idx="9962">
                  <c:v>224.756</c:v>
                </c:pt>
                <c:pt idx="9963">
                  <c:v>224.786</c:v>
                </c:pt>
                <c:pt idx="9964">
                  <c:v>224.83099999999999</c:v>
                </c:pt>
                <c:pt idx="9965">
                  <c:v>224.89400000000001</c:v>
                </c:pt>
                <c:pt idx="9966">
                  <c:v>224.976</c:v>
                </c:pt>
                <c:pt idx="9967">
                  <c:v>225.065</c:v>
                </c:pt>
                <c:pt idx="9968">
                  <c:v>225.15100000000001</c:v>
                </c:pt>
                <c:pt idx="9969">
                  <c:v>225.24100000000001</c:v>
                </c:pt>
                <c:pt idx="9970">
                  <c:v>225.32900000000001</c:v>
                </c:pt>
                <c:pt idx="9971">
                  <c:v>225.39500000000001</c:v>
                </c:pt>
                <c:pt idx="9972">
                  <c:v>225.39500000000001</c:v>
                </c:pt>
                <c:pt idx="9973">
                  <c:v>225.39500000000001</c:v>
                </c:pt>
                <c:pt idx="9974">
                  <c:v>225.39500000000001</c:v>
                </c:pt>
                <c:pt idx="9975">
                  <c:v>225.42400000000001</c:v>
                </c:pt>
                <c:pt idx="9976">
                  <c:v>225.482</c:v>
                </c:pt>
                <c:pt idx="9977">
                  <c:v>225.55500000000001</c:v>
                </c:pt>
                <c:pt idx="9978">
                  <c:v>225.58500000000001</c:v>
                </c:pt>
                <c:pt idx="9979">
                  <c:v>225.58500000000001</c:v>
                </c:pt>
                <c:pt idx="9980">
                  <c:v>225.58500000000001</c:v>
                </c:pt>
                <c:pt idx="9981">
                  <c:v>225.59</c:v>
                </c:pt>
                <c:pt idx="9982">
                  <c:v>225.60400000000001</c:v>
                </c:pt>
                <c:pt idx="9983">
                  <c:v>225.62200000000001</c:v>
                </c:pt>
                <c:pt idx="9984">
                  <c:v>225.63399999999999</c:v>
                </c:pt>
                <c:pt idx="9985">
                  <c:v>225.64599999999999</c:v>
                </c:pt>
                <c:pt idx="9986">
                  <c:v>225.65799999999999</c:v>
                </c:pt>
                <c:pt idx="9987">
                  <c:v>225.66900000000001</c:v>
                </c:pt>
                <c:pt idx="9988">
                  <c:v>225.684</c:v>
                </c:pt>
                <c:pt idx="9989">
                  <c:v>225.71600000000001</c:v>
                </c:pt>
                <c:pt idx="9990">
                  <c:v>225.78</c:v>
                </c:pt>
                <c:pt idx="9991">
                  <c:v>225.86699999999999</c:v>
                </c:pt>
                <c:pt idx="9992">
                  <c:v>225.92699999999999</c:v>
                </c:pt>
                <c:pt idx="9993">
                  <c:v>225.93199999999999</c:v>
                </c:pt>
                <c:pt idx="9994">
                  <c:v>225.93299999999999</c:v>
                </c:pt>
                <c:pt idx="9995">
                  <c:v>225.95099999999999</c:v>
                </c:pt>
                <c:pt idx="9996">
                  <c:v>226.01</c:v>
                </c:pt>
                <c:pt idx="9997">
                  <c:v>226.06</c:v>
                </c:pt>
                <c:pt idx="9998">
                  <c:v>226.078</c:v>
                </c:pt>
                <c:pt idx="9999">
                  <c:v>226.07900000000001</c:v>
                </c:pt>
                <c:pt idx="10000">
                  <c:v>226.08099999999999</c:v>
                </c:pt>
                <c:pt idx="10001">
                  <c:v>226.09</c:v>
                </c:pt>
                <c:pt idx="10002">
                  <c:v>226.101</c:v>
                </c:pt>
                <c:pt idx="10003">
                  <c:v>226.12200000000001</c:v>
                </c:pt>
                <c:pt idx="10004">
                  <c:v>226.161</c:v>
                </c:pt>
                <c:pt idx="10005">
                  <c:v>226.19800000000001</c:v>
                </c:pt>
                <c:pt idx="10006">
                  <c:v>226.21199999999999</c:v>
                </c:pt>
                <c:pt idx="10007">
                  <c:v>226.21199999999999</c:v>
                </c:pt>
                <c:pt idx="10008">
                  <c:v>226.21199999999999</c:v>
                </c:pt>
                <c:pt idx="10009">
                  <c:v>226.22300000000001</c:v>
                </c:pt>
                <c:pt idx="10010">
                  <c:v>226.25800000000001</c:v>
                </c:pt>
                <c:pt idx="10011">
                  <c:v>226.32900000000001</c:v>
                </c:pt>
                <c:pt idx="10012">
                  <c:v>226.41900000000001</c:v>
                </c:pt>
                <c:pt idx="10013">
                  <c:v>226.50899999999999</c:v>
                </c:pt>
                <c:pt idx="10014">
                  <c:v>226.6</c:v>
                </c:pt>
                <c:pt idx="10015">
                  <c:v>226.69200000000001</c:v>
                </c:pt>
                <c:pt idx="10016">
                  <c:v>226.77799999999999</c:v>
                </c:pt>
                <c:pt idx="10017">
                  <c:v>226.84899999999999</c:v>
                </c:pt>
                <c:pt idx="10018">
                  <c:v>226.88399999999999</c:v>
                </c:pt>
                <c:pt idx="10019">
                  <c:v>226.88399999999999</c:v>
                </c:pt>
                <c:pt idx="10020">
                  <c:v>226.88399999999999</c:v>
                </c:pt>
                <c:pt idx="10021">
                  <c:v>226.91</c:v>
                </c:pt>
                <c:pt idx="10022">
                  <c:v>226.95099999999999</c:v>
                </c:pt>
                <c:pt idx="10023">
                  <c:v>226.999</c:v>
                </c:pt>
                <c:pt idx="10024">
                  <c:v>227.01599999999999</c:v>
                </c:pt>
                <c:pt idx="10025">
                  <c:v>227.01599999999999</c:v>
                </c:pt>
                <c:pt idx="10026">
                  <c:v>227.02099999999999</c:v>
                </c:pt>
                <c:pt idx="10027">
                  <c:v>227.04400000000001</c:v>
                </c:pt>
                <c:pt idx="10028">
                  <c:v>227.06200000000001</c:v>
                </c:pt>
                <c:pt idx="10029">
                  <c:v>227.07400000000001</c:v>
                </c:pt>
                <c:pt idx="10030">
                  <c:v>227.08600000000001</c:v>
                </c:pt>
                <c:pt idx="10031">
                  <c:v>227.09700000000001</c:v>
                </c:pt>
                <c:pt idx="10032">
                  <c:v>227.11</c:v>
                </c:pt>
                <c:pt idx="10033">
                  <c:v>227.13399999999999</c:v>
                </c:pt>
                <c:pt idx="10034">
                  <c:v>227.18799999999999</c:v>
                </c:pt>
                <c:pt idx="10035">
                  <c:v>227.279</c:v>
                </c:pt>
                <c:pt idx="10036">
                  <c:v>227.36799999999999</c:v>
                </c:pt>
                <c:pt idx="10037">
                  <c:v>227.398</c:v>
                </c:pt>
                <c:pt idx="10038">
                  <c:v>227.40100000000001</c:v>
                </c:pt>
                <c:pt idx="10039">
                  <c:v>227.405</c:v>
                </c:pt>
                <c:pt idx="10040">
                  <c:v>227.41200000000001</c:v>
                </c:pt>
                <c:pt idx="10041">
                  <c:v>227.422</c:v>
                </c:pt>
                <c:pt idx="10042">
                  <c:v>227.435</c:v>
                </c:pt>
                <c:pt idx="10043">
                  <c:v>227.44900000000001</c:v>
                </c:pt>
                <c:pt idx="10044">
                  <c:v>227.46199999999999</c:v>
                </c:pt>
                <c:pt idx="10045">
                  <c:v>227.47499999999999</c:v>
                </c:pt>
                <c:pt idx="10046">
                  <c:v>227.48699999999999</c:v>
                </c:pt>
                <c:pt idx="10047">
                  <c:v>227.499</c:v>
                </c:pt>
                <c:pt idx="10048">
                  <c:v>227.51</c:v>
                </c:pt>
                <c:pt idx="10049">
                  <c:v>227.53100000000001</c:v>
                </c:pt>
                <c:pt idx="10050">
                  <c:v>227.57599999999999</c:v>
                </c:pt>
                <c:pt idx="10051">
                  <c:v>227.626</c:v>
                </c:pt>
                <c:pt idx="10052">
                  <c:v>227.64</c:v>
                </c:pt>
                <c:pt idx="10053">
                  <c:v>227.643</c:v>
                </c:pt>
                <c:pt idx="10054">
                  <c:v>227.65100000000001</c:v>
                </c:pt>
                <c:pt idx="10055">
                  <c:v>227.66</c:v>
                </c:pt>
                <c:pt idx="10056">
                  <c:v>227.66900000000001</c:v>
                </c:pt>
                <c:pt idx="10057">
                  <c:v>227.678</c:v>
                </c:pt>
                <c:pt idx="10058">
                  <c:v>227.68799999999999</c:v>
                </c:pt>
                <c:pt idx="10059">
                  <c:v>227.69800000000001</c:v>
                </c:pt>
                <c:pt idx="10060">
                  <c:v>227.71</c:v>
                </c:pt>
                <c:pt idx="10061">
                  <c:v>227.72399999999999</c:v>
                </c:pt>
                <c:pt idx="10062">
                  <c:v>227.73599999999999</c:v>
                </c:pt>
                <c:pt idx="10063">
                  <c:v>227.74799999999999</c:v>
                </c:pt>
                <c:pt idx="10064">
                  <c:v>227.75899999999999</c:v>
                </c:pt>
                <c:pt idx="10065">
                  <c:v>227.77099999999999</c:v>
                </c:pt>
                <c:pt idx="10066">
                  <c:v>227.78200000000001</c:v>
                </c:pt>
                <c:pt idx="10067">
                  <c:v>227.79300000000001</c:v>
                </c:pt>
                <c:pt idx="10068">
                  <c:v>227.81399999999999</c:v>
                </c:pt>
                <c:pt idx="10069">
                  <c:v>227.85900000000001</c:v>
                </c:pt>
                <c:pt idx="10070">
                  <c:v>227.93600000000001</c:v>
                </c:pt>
                <c:pt idx="10071">
                  <c:v>228.02500000000001</c:v>
                </c:pt>
                <c:pt idx="10072">
                  <c:v>228.11500000000001</c:v>
                </c:pt>
                <c:pt idx="10073">
                  <c:v>228.20500000000001</c:v>
                </c:pt>
                <c:pt idx="10074">
                  <c:v>228.297</c:v>
                </c:pt>
                <c:pt idx="10075">
                  <c:v>228.381</c:v>
                </c:pt>
                <c:pt idx="10076">
                  <c:v>228.46899999999999</c:v>
                </c:pt>
                <c:pt idx="10077">
                  <c:v>228.56</c:v>
                </c:pt>
                <c:pt idx="10078">
                  <c:v>228.64599999999999</c:v>
                </c:pt>
                <c:pt idx="10079">
                  <c:v>228.67400000000001</c:v>
                </c:pt>
                <c:pt idx="10080">
                  <c:v>228.67400000000001</c:v>
                </c:pt>
                <c:pt idx="10081">
                  <c:v>228.67400000000001</c:v>
                </c:pt>
                <c:pt idx="10082">
                  <c:v>228.67400000000001</c:v>
                </c:pt>
                <c:pt idx="10083">
                  <c:v>228.68299999999999</c:v>
                </c:pt>
                <c:pt idx="10084">
                  <c:v>228.71199999999999</c:v>
                </c:pt>
                <c:pt idx="10085">
                  <c:v>228.75200000000001</c:v>
                </c:pt>
                <c:pt idx="10086">
                  <c:v>228.756</c:v>
                </c:pt>
                <c:pt idx="10087">
                  <c:v>228.75899999999999</c:v>
                </c:pt>
                <c:pt idx="10088">
                  <c:v>228.76900000000001</c:v>
                </c:pt>
                <c:pt idx="10089">
                  <c:v>228.78200000000001</c:v>
                </c:pt>
                <c:pt idx="10090">
                  <c:v>228.79499999999999</c:v>
                </c:pt>
                <c:pt idx="10091">
                  <c:v>228.80799999999999</c:v>
                </c:pt>
                <c:pt idx="10092">
                  <c:v>228.82300000000001</c:v>
                </c:pt>
                <c:pt idx="10093">
                  <c:v>228.83699999999999</c:v>
                </c:pt>
                <c:pt idx="10094">
                  <c:v>228.86500000000001</c:v>
                </c:pt>
                <c:pt idx="10095">
                  <c:v>228.92599999999999</c:v>
                </c:pt>
                <c:pt idx="10096">
                  <c:v>229.01599999999999</c:v>
                </c:pt>
                <c:pt idx="10097">
                  <c:v>229.107</c:v>
                </c:pt>
                <c:pt idx="10098">
                  <c:v>229.197</c:v>
                </c:pt>
                <c:pt idx="10099">
                  <c:v>229.286</c:v>
                </c:pt>
                <c:pt idx="10100">
                  <c:v>229.375</c:v>
                </c:pt>
                <c:pt idx="10101">
                  <c:v>229.40600000000001</c:v>
                </c:pt>
                <c:pt idx="10102">
                  <c:v>229.40600000000001</c:v>
                </c:pt>
                <c:pt idx="10103">
                  <c:v>229.416</c:v>
                </c:pt>
                <c:pt idx="10104">
                  <c:v>229.47</c:v>
                </c:pt>
                <c:pt idx="10105">
                  <c:v>229.553</c:v>
                </c:pt>
                <c:pt idx="10106">
                  <c:v>229.608</c:v>
                </c:pt>
                <c:pt idx="10107">
                  <c:v>229.62100000000001</c:v>
                </c:pt>
                <c:pt idx="10108">
                  <c:v>229.624</c:v>
                </c:pt>
                <c:pt idx="10109">
                  <c:v>229.63</c:v>
                </c:pt>
                <c:pt idx="10110">
                  <c:v>229.636</c:v>
                </c:pt>
                <c:pt idx="10111">
                  <c:v>229.64599999999999</c:v>
                </c:pt>
                <c:pt idx="10112">
                  <c:v>229.66300000000001</c:v>
                </c:pt>
                <c:pt idx="10113">
                  <c:v>229.679</c:v>
                </c:pt>
                <c:pt idx="10114">
                  <c:v>229.69300000000001</c:v>
                </c:pt>
                <c:pt idx="10115">
                  <c:v>229.70699999999999</c:v>
                </c:pt>
                <c:pt idx="10116">
                  <c:v>229.72200000000001</c:v>
                </c:pt>
                <c:pt idx="10117">
                  <c:v>229.73599999999999</c:v>
                </c:pt>
                <c:pt idx="10118">
                  <c:v>229.74799999999999</c:v>
                </c:pt>
                <c:pt idx="10119">
                  <c:v>229.75800000000001</c:v>
                </c:pt>
                <c:pt idx="10120">
                  <c:v>229.76900000000001</c:v>
                </c:pt>
                <c:pt idx="10121">
                  <c:v>229.78</c:v>
                </c:pt>
                <c:pt idx="10122">
                  <c:v>229.79</c:v>
                </c:pt>
                <c:pt idx="10123">
                  <c:v>229.80799999999999</c:v>
                </c:pt>
                <c:pt idx="10124">
                  <c:v>229.82400000000001</c:v>
                </c:pt>
                <c:pt idx="10125">
                  <c:v>229.83699999999999</c:v>
                </c:pt>
                <c:pt idx="10126">
                  <c:v>229.84899999999999</c:v>
                </c:pt>
                <c:pt idx="10127">
                  <c:v>229.86</c:v>
                </c:pt>
                <c:pt idx="10128">
                  <c:v>229.874</c:v>
                </c:pt>
                <c:pt idx="10129">
                  <c:v>229.90199999999999</c:v>
                </c:pt>
                <c:pt idx="10130">
                  <c:v>229.965</c:v>
                </c:pt>
                <c:pt idx="10131">
                  <c:v>230.053</c:v>
                </c:pt>
                <c:pt idx="10132">
                  <c:v>230.14400000000001</c:v>
                </c:pt>
                <c:pt idx="10133">
                  <c:v>230.23500000000001</c:v>
                </c:pt>
                <c:pt idx="10134">
                  <c:v>230.303</c:v>
                </c:pt>
                <c:pt idx="10135">
                  <c:v>230.31700000000001</c:v>
                </c:pt>
                <c:pt idx="10136">
                  <c:v>230.32499999999999</c:v>
                </c:pt>
                <c:pt idx="10137">
                  <c:v>230.36600000000001</c:v>
                </c:pt>
                <c:pt idx="10138">
                  <c:v>230.429</c:v>
                </c:pt>
                <c:pt idx="10139">
                  <c:v>230.49600000000001</c:v>
                </c:pt>
                <c:pt idx="10140">
                  <c:v>230.49600000000001</c:v>
                </c:pt>
                <c:pt idx="10141">
                  <c:v>230.49600000000001</c:v>
                </c:pt>
                <c:pt idx="10142">
                  <c:v>230.50200000000001</c:v>
                </c:pt>
                <c:pt idx="10143">
                  <c:v>230.51300000000001</c:v>
                </c:pt>
                <c:pt idx="10144">
                  <c:v>230.529</c:v>
                </c:pt>
                <c:pt idx="10145">
                  <c:v>230.54400000000001</c:v>
                </c:pt>
                <c:pt idx="10146">
                  <c:v>230.55600000000001</c:v>
                </c:pt>
                <c:pt idx="10147">
                  <c:v>230.56700000000001</c:v>
                </c:pt>
                <c:pt idx="10148">
                  <c:v>230.578</c:v>
                </c:pt>
                <c:pt idx="10149">
                  <c:v>230.59299999999999</c:v>
                </c:pt>
                <c:pt idx="10150">
                  <c:v>230.62200000000001</c:v>
                </c:pt>
                <c:pt idx="10151">
                  <c:v>230.68700000000001</c:v>
                </c:pt>
                <c:pt idx="10152">
                  <c:v>230.77500000000001</c:v>
                </c:pt>
                <c:pt idx="10153">
                  <c:v>230.863</c:v>
                </c:pt>
                <c:pt idx="10154">
                  <c:v>230.95400000000001</c:v>
                </c:pt>
                <c:pt idx="10155">
                  <c:v>230.97200000000001</c:v>
                </c:pt>
                <c:pt idx="10156">
                  <c:v>230.97200000000001</c:v>
                </c:pt>
                <c:pt idx="10157">
                  <c:v>230.97399999999999</c:v>
                </c:pt>
                <c:pt idx="10158">
                  <c:v>230.98</c:v>
                </c:pt>
                <c:pt idx="10159">
                  <c:v>230.98699999999999</c:v>
                </c:pt>
                <c:pt idx="10160">
                  <c:v>230.99100000000001</c:v>
                </c:pt>
                <c:pt idx="10161">
                  <c:v>230.99100000000001</c:v>
                </c:pt>
                <c:pt idx="10162">
                  <c:v>230.99199999999999</c:v>
                </c:pt>
                <c:pt idx="10163">
                  <c:v>230.99199999999999</c:v>
                </c:pt>
                <c:pt idx="10164">
                  <c:v>230.99299999999999</c:v>
                </c:pt>
                <c:pt idx="10165">
                  <c:v>230.994</c:v>
                </c:pt>
                <c:pt idx="10166">
                  <c:v>230.995</c:v>
                </c:pt>
                <c:pt idx="10167">
                  <c:v>230.995</c:v>
                </c:pt>
                <c:pt idx="10168">
                  <c:v>230.99600000000001</c:v>
                </c:pt>
                <c:pt idx="10169">
                  <c:v>230.99600000000001</c:v>
                </c:pt>
                <c:pt idx="10170">
                  <c:v>230.99700000000001</c:v>
                </c:pt>
                <c:pt idx="10171">
                  <c:v>230.99799999999999</c:v>
                </c:pt>
                <c:pt idx="10172">
                  <c:v>231</c:v>
                </c:pt>
                <c:pt idx="10173">
                  <c:v>231.00399999999999</c:v>
                </c:pt>
                <c:pt idx="10174">
                  <c:v>231.01</c:v>
                </c:pt>
                <c:pt idx="10175">
                  <c:v>231.018</c:v>
                </c:pt>
                <c:pt idx="10176">
                  <c:v>231.01900000000001</c:v>
                </c:pt>
                <c:pt idx="10177">
                  <c:v>231.02</c:v>
                </c:pt>
                <c:pt idx="10178">
                  <c:v>231.02</c:v>
                </c:pt>
                <c:pt idx="10179">
                  <c:v>231.02099999999999</c:v>
                </c:pt>
                <c:pt idx="10180">
                  <c:v>231.02099999999999</c:v>
                </c:pt>
                <c:pt idx="10181">
                  <c:v>231.02199999999999</c:v>
                </c:pt>
                <c:pt idx="10182">
                  <c:v>231.02199999999999</c:v>
                </c:pt>
                <c:pt idx="10183">
                  <c:v>231.023</c:v>
                </c:pt>
                <c:pt idx="10184">
                  <c:v>231.023</c:v>
                </c:pt>
                <c:pt idx="10185">
                  <c:v>231.023</c:v>
                </c:pt>
                <c:pt idx="10186">
                  <c:v>231.023</c:v>
                </c:pt>
                <c:pt idx="10187">
                  <c:v>231.023</c:v>
                </c:pt>
                <c:pt idx="10188">
                  <c:v>231.023</c:v>
                </c:pt>
                <c:pt idx="10189">
                  <c:v>231.023</c:v>
                </c:pt>
                <c:pt idx="10190">
                  <c:v>231.023</c:v>
                </c:pt>
                <c:pt idx="10191">
                  <c:v>231.024</c:v>
                </c:pt>
                <c:pt idx="10192">
                  <c:v>231.02699999999999</c:v>
                </c:pt>
                <c:pt idx="10193">
                  <c:v>231.03399999999999</c:v>
                </c:pt>
                <c:pt idx="10194">
                  <c:v>231.041</c:v>
                </c:pt>
                <c:pt idx="10195">
                  <c:v>231.047</c:v>
                </c:pt>
                <c:pt idx="10196">
                  <c:v>231.053</c:v>
                </c:pt>
                <c:pt idx="10197">
                  <c:v>231.06</c:v>
                </c:pt>
                <c:pt idx="10198">
                  <c:v>231.06700000000001</c:v>
                </c:pt>
                <c:pt idx="10199">
                  <c:v>231.072</c:v>
                </c:pt>
                <c:pt idx="10200">
                  <c:v>231.07300000000001</c:v>
                </c:pt>
                <c:pt idx="10201">
                  <c:v>231.07400000000001</c:v>
                </c:pt>
                <c:pt idx="10202">
                  <c:v>231.078</c:v>
                </c:pt>
                <c:pt idx="10203">
                  <c:v>231.083</c:v>
                </c:pt>
                <c:pt idx="10204">
                  <c:v>231.09200000000001</c:v>
                </c:pt>
                <c:pt idx="10205">
                  <c:v>231.09399999999999</c:v>
                </c:pt>
                <c:pt idx="10206">
                  <c:v>231.09399999999999</c:v>
                </c:pt>
                <c:pt idx="10207">
                  <c:v>231.09399999999999</c:v>
                </c:pt>
                <c:pt idx="10208">
                  <c:v>231.095</c:v>
                </c:pt>
                <c:pt idx="10209">
                  <c:v>231.096</c:v>
                </c:pt>
                <c:pt idx="10210">
                  <c:v>231.096</c:v>
                </c:pt>
                <c:pt idx="10211">
                  <c:v>231.09700000000001</c:v>
                </c:pt>
                <c:pt idx="10212">
                  <c:v>231.09700000000001</c:v>
                </c:pt>
                <c:pt idx="10213">
                  <c:v>231.09800000000001</c:v>
                </c:pt>
                <c:pt idx="10214">
                  <c:v>231.09800000000001</c:v>
                </c:pt>
                <c:pt idx="10215">
                  <c:v>231.09800000000001</c:v>
                </c:pt>
                <c:pt idx="10216">
                  <c:v>231.09899999999999</c:v>
                </c:pt>
                <c:pt idx="10217">
                  <c:v>231.09899999999999</c:v>
                </c:pt>
                <c:pt idx="10218">
                  <c:v>231.1</c:v>
                </c:pt>
                <c:pt idx="10219">
                  <c:v>231.101</c:v>
                </c:pt>
                <c:pt idx="10220">
                  <c:v>231.10300000000001</c:v>
                </c:pt>
                <c:pt idx="10221">
                  <c:v>231.107</c:v>
                </c:pt>
                <c:pt idx="10222">
                  <c:v>231.114</c:v>
                </c:pt>
                <c:pt idx="10223">
                  <c:v>231.12</c:v>
                </c:pt>
                <c:pt idx="10224">
                  <c:v>231.12</c:v>
                </c:pt>
                <c:pt idx="10225">
                  <c:v>231.12</c:v>
                </c:pt>
                <c:pt idx="10226">
                  <c:v>231.12100000000001</c:v>
                </c:pt>
                <c:pt idx="10227">
                  <c:v>231.12100000000001</c:v>
                </c:pt>
                <c:pt idx="10228">
                  <c:v>231.12200000000001</c:v>
                </c:pt>
                <c:pt idx="10229">
                  <c:v>231.12200000000001</c:v>
                </c:pt>
                <c:pt idx="10230">
                  <c:v>231.12299999999999</c:v>
                </c:pt>
                <c:pt idx="10231">
                  <c:v>231.124</c:v>
                </c:pt>
                <c:pt idx="10232">
                  <c:v>231.124</c:v>
                </c:pt>
                <c:pt idx="10233">
                  <c:v>231.125</c:v>
                </c:pt>
                <c:pt idx="10234">
                  <c:v>231.13300000000001</c:v>
                </c:pt>
                <c:pt idx="10235">
                  <c:v>231.16399999999999</c:v>
                </c:pt>
                <c:pt idx="10236">
                  <c:v>231.22200000000001</c:v>
                </c:pt>
                <c:pt idx="10237">
                  <c:v>231.315</c:v>
                </c:pt>
                <c:pt idx="10238">
                  <c:v>231.34299999999999</c:v>
                </c:pt>
                <c:pt idx="10239">
                  <c:v>231.346</c:v>
                </c:pt>
                <c:pt idx="10240">
                  <c:v>231.351</c:v>
                </c:pt>
                <c:pt idx="10241">
                  <c:v>231.358</c:v>
                </c:pt>
                <c:pt idx="10242">
                  <c:v>231.36799999999999</c:v>
                </c:pt>
                <c:pt idx="10243">
                  <c:v>231.37899999999999</c:v>
                </c:pt>
                <c:pt idx="10244">
                  <c:v>231.393</c:v>
                </c:pt>
                <c:pt idx="10245">
                  <c:v>231.40700000000001</c:v>
                </c:pt>
                <c:pt idx="10246">
                  <c:v>231.42</c:v>
                </c:pt>
                <c:pt idx="10247">
                  <c:v>231.43199999999999</c:v>
                </c:pt>
                <c:pt idx="10248">
                  <c:v>231.44300000000001</c:v>
                </c:pt>
                <c:pt idx="10249">
                  <c:v>231.45599999999999</c:v>
                </c:pt>
                <c:pt idx="10250">
                  <c:v>231.476</c:v>
                </c:pt>
                <c:pt idx="10251">
                  <c:v>231.52600000000001</c:v>
                </c:pt>
                <c:pt idx="10252">
                  <c:v>231.608</c:v>
                </c:pt>
                <c:pt idx="10253">
                  <c:v>231.69300000000001</c:v>
                </c:pt>
                <c:pt idx="10254">
                  <c:v>231.727</c:v>
                </c:pt>
                <c:pt idx="10255">
                  <c:v>231.727</c:v>
                </c:pt>
                <c:pt idx="10256">
                  <c:v>231.76900000000001</c:v>
                </c:pt>
                <c:pt idx="10257">
                  <c:v>231.84200000000001</c:v>
                </c:pt>
                <c:pt idx="10258">
                  <c:v>231.928</c:v>
                </c:pt>
                <c:pt idx="10259">
                  <c:v>231.965</c:v>
                </c:pt>
                <c:pt idx="10260">
                  <c:v>231.96600000000001</c:v>
                </c:pt>
                <c:pt idx="10261">
                  <c:v>231.96700000000001</c:v>
                </c:pt>
                <c:pt idx="10262">
                  <c:v>231.98099999999999</c:v>
                </c:pt>
                <c:pt idx="10263">
                  <c:v>232.01300000000001</c:v>
                </c:pt>
                <c:pt idx="10264">
                  <c:v>232.03899999999999</c:v>
                </c:pt>
                <c:pt idx="10265">
                  <c:v>232.05500000000001</c:v>
                </c:pt>
                <c:pt idx="10266">
                  <c:v>232.07</c:v>
                </c:pt>
                <c:pt idx="10267">
                  <c:v>232.08699999999999</c:v>
                </c:pt>
                <c:pt idx="10268">
                  <c:v>232.107</c:v>
                </c:pt>
                <c:pt idx="10269">
                  <c:v>232.15299999999999</c:v>
                </c:pt>
                <c:pt idx="10270">
                  <c:v>232.17699999999999</c:v>
                </c:pt>
                <c:pt idx="10271">
                  <c:v>232.2</c:v>
                </c:pt>
                <c:pt idx="10272">
                  <c:v>232.21299999999999</c:v>
                </c:pt>
                <c:pt idx="10273">
                  <c:v>232.22300000000001</c:v>
                </c:pt>
                <c:pt idx="10274">
                  <c:v>232.23599999999999</c:v>
                </c:pt>
                <c:pt idx="10275">
                  <c:v>232.249</c:v>
                </c:pt>
                <c:pt idx="10276">
                  <c:v>232.261</c:v>
                </c:pt>
                <c:pt idx="10277">
                  <c:v>232.273</c:v>
                </c:pt>
                <c:pt idx="10278">
                  <c:v>232.28700000000001</c:v>
                </c:pt>
                <c:pt idx="10279">
                  <c:v>232.31899999999999</c:v>
                </c:pt>
                <c:pt idx="10280">
                  <c:v>232.38800000000001</c:v>
                </c:pt>
                <c:pt idx="10281">
                  <c:v>232.47900000000001</c:v>
                </c:pt>
                <c:pt idx="10282">
                  <c:v>232.55799999999999</c:v>
                </c:pt>
                <c:pt idx="10283">
                  <c:v>232.589</c:v>
                </c:pt>
                <c:pt idx="10284">
                  <c:v>232.589</c:v>
                </c:pt>
                <c:pt idx="10285">
                  <c:v>232.59100000000001</c:v>
                </c:pt>
                <c:pt idx="10286">
                  <c:v>232.61600000000001</c:v>
                </c:pt>
                <c:pt idx="10287">
                  <c:v>232.68199999999999</c:v>
                </c:pt>
                <c:pt idx="10288">
                  <c:v>232.768</c:v>
                </c:pt>
                <c:pt idx="10289">
                  <c:v>232.85599999999999</c:v>
                </c:pt>
                <c:pt idx="10290">
                  <c:v>232.892</c:v>
                </c:pt>
                <c:pt idx="10291">
                  <c:v>232.892</c:v>
                </c:pt>
                <c:pt idx="10292">
                  <c:v>232.893</c:v>
                </c:pt>
                <c:pt idx="10293">
                  <c:v>232.89599999999999</c:v>
                </c:pt>
                <c:pt idx="10294">
                  <c:v>232.90100000000001</c:v>
                </c:pt>
                <c:pt idx="10295">
                  <c:v>232.90899999999999</c:v>
                </c:pt>
                <c:pt idx="10296">
                  <c:v>232.92099999999999</c:v>
                </c:pt>
                <c:pt idx="10297">
                  <c:v>232.935</c:v>
                </c:pt>
                <c:pt idx="10298">
                  <c:v>232.947</c:v>
                </c:pt>
                <c:pt idx="10299">
                  <c:v>232.958</c:v>
                </c:pt>
                <c:pt idx="10300">
                  <c:v>232.97</c:v>
                </c:pt>
                <c:pt idx="10301">
                  <c:v>232.98099999999999</c:v>
                </c:pt>
                <c:pt idx="10302">
                  <c:v>233</c:v>
                </c:pt>
                <c:pt idx="10303">
                  <c:v>233.04499999999999</c:v>
                </c:pt>
                <c:pt idx="10304">
                  <c:v>233.119</c:v>
                </c:pt>
                <c:pt idx="10305">
                  <c:v>233.209</c:v>
                </c:pt>
                <c:pt idx="10306">
                  <c:v>233.29900000000001</c:v>
                </c:pt>
                <c:pt idx="10307">
                  <c:v>233.39</c:v>
                </c:pt>
                <c:pt idx="10308">
                  <c:v>233.476</c:v>
                </c:pt>
                <c:pt idx="10309">
                  <c:v>233.548</c:v>
                </c:pt>
                <c:pt idx="10310">
                  <c:v>233.59700000000001</c:v>
                </c:pt>
                <c:pt idx="10311">
                  <c:v>233.63800000000001</c:v>
                </c:pt>
                <c:pt idx="10312">
                  <c:v>233.63900000000001</c:v>
                </c:pt>
                <c:pt idx="10313">
                  <c:v>233.63900000000001</c:v>
                </c:pt>
                <c:pt idx="10314">
                  <c:v>233.64099999999999</c:v>
                </c:pt>
                <c:pt idx="10315">
                  <c:v>233.649</c:v>
                </c:pt>
                <c:pt idx="10316">
                  <c:v>233.65799999999999</c:v>
                </c:pt>
                <c:pt idx="10317">
                  <c:v>233.66900000000001</c:v>
                </c:pt>
                <c:pt idx="10318">
                  <c:v>233.68</c:v>
                </c:pt>
                <c:pt idx="10319">
                  <c:v>233.69499999999999</c:v>
                </c:pt>
                <c:pt idx="10320">
                  <c:v>233.715</c:v>
                </c:pt>
                <c:pt idx="10321">
                  <c:v>233.733</c:v>
                </c:pt>
                <c:pt idx="10322">
                  <c:v>233.74700000000001</c:v>
                </c:pt>
                <c:pt idx="10323">
                  <c:v>233.76</c:v>
                </c:pt>
                <c:pt idx="10324">
                  <c:v>233.77199999999999</c:v>
                </c:pt>
                <c:pt idx="10325">
                  <c:v>233.78399999999999</c:v>
                </c:pt>
                <c:pt idx="10326">
                  <c:v>233.79499999999999</c:v>
                </c:pt>
                <c:pt idx="10327">
                  <c:v>233.80799999999999</c:v>
                </c:pt>
                <c:pt idx="10328">
                  <c:v>233.85400000000001</c:v>
                </c:pt>
                <c:pt idx="10329">
                  <c:v>233.94399999999999</c:v>
                </c:pt>
                <c:pt idx="10330">
                  <c:v>234.03200000000001</c:v>
                </c:pt>
                <c:pt idx="10331">
                  <c:v>234.12200000000001</c:v>
                </c:pt>
                <c:pt idx="10332">
                  <c:v>234.214</c:v>
                </c:pt>
                <c:pt idx="10333">
                  <c:v>234.30099999999999</c:v>
                </c:pt>
                <c:pt idx="10334">
                  <c:v>234.35400000000001</c:v>
                </c:pt>
                <c:pt idx="10335">
                  <c:v>234.36199999999999</c:v>
                </c:pt>
                <c:pt idx="10336">
                  <c:v>234.36199999999999</c:v>
                </c:pt>
                <c:pt idx="10337">
                  <c:v>234.364</c:v>
                </c:pt>
                <c:pt idx="10338">
                  <c:v>234.375</c:v>
                </c:pt>
                <c:pt idx="10339">
                  <c:v>234.40100000000001</c:v>
                </c:pt>
                <c:pt idx="10340">
                  <c:v>234.41399999999999</c:v>
                </c:pt>
                <c:pt idx="10341">
                  <c:v>234.42699999999999</c:v>
                </c:pt>
                <c:pt idx="10342">
                  <c:v>234.43899999999999</c:v>
                </c:pt>
                <c:pt idx="10343">
                  <c:v>234.45</c:v>
                </c:pt>
                <c:pt idx="10344">
                  <c:v>234.46100000000001</c:v>
                </c:pt>
                <c:pt idx="10345">
                  <c:v>234.483</c:v>
                </c:pt>
                <c:pt idx="10346">
                  <c:v>234.53100000000001</c:v>
                </c:pt>
                <c:pt idx="10347">
                  <c:v>234.57400000000001</c:v>
                </c:pt>
                <c:pt idx="10348">
                  <c:v>234.58199999999999</c:v>
                </c:pt>
                <c:pt idx="10349">
                  <c:v>234.584</c:v>
                </c:pt>
                <c:pt idx="10350">
                  <c:v>234.59399999999999</c:v>
                </c:pt>
                <c:pt idx="10351">
                  <c:v>234.602</c:v>
                </c:pt>
                <c:pt idx="10352">
                  <c:v>234.61099999999999</c:v>
                </c:pt>
                <c:pt idx="10353">
                  <c:v>234.62100000000001</c:v>
                </c:pt>
                <c:pt idx="10354">
                  <c:v>234.63200000000001</c:v>
                </c:pt>
                <c:pt idx="10355">
                  <c:v>234.64400000000001</c:v>
                </c:pt>
                <c:pt idx="10356">
                  <c:v>234.65700000000001</c:v>
                </c:pt>
                <c:pt idx="10357">
                  <c:v>234.67</c:v>
                </c:pt>
                <c:pt idx="10358">
                  <c:v>234.68299999999999</c:v>
                </c:pt>
                <c:pt idx="10359">
                  <c:v>234.69499999999999</c:v>
                </c:pt>
                <c:pt idx="10360">
                  <c:v>234.70500000000001</c:v>
                </c:pt>
                <c:pt idx="10361">
                  <c:v>234.71600000000001</c:v>
                </c:pt>
                <c:pt idx="10362">
                  <c:v>234.72800000000001</c:v>
                </c:pt>
                <c:pt idx="10363">
                  <c:v>234.74</c:v>
                </c:pt>
                <c:pt idx="10364">
                  <c:v>234.75399999999999</c:v>
                </c:pt>
                <c:pt idx="10365">
                  <c:v>234.77600000000001</c:v>
                </c:pt>
                <c:pt idx="10366">
                  <c:v>234.82</c:v>
                </c:pt>
                <c:pt idx="10367">
                  <c:v>234.87299999999999</c:v>
                </c:pt>
                <c:pt idx="10368">
                  <c:v>234.911</c:v>
                </c:pt>
                <c:pt idx="10369">
                  <c:v>234.93899999999999</c:v>
                </c:pt>
                <c:pt idx="10370">
                  <c:v>234.977</c:v>
                </c:pt>
                <c:pt idx="10371">
                  <c:v>235.02799999999999</c:v>
                </c:pt>
                <c:pt idx="10372">
                  <c:v>235.03899999999999</c:v>
                </c:pt>
                <c:pt idx="10373">
                  <c:v>235.04</c:v>
                </c:pt>
                <c:pt idx="10374">
                  <c:v>235.04599999999999</c:v>
                </c:pt>
                <c:pt idx="10375">
                  <c:v>235.05799999999999</c:v>
                </c:pt>
                <c:pt idx="10376">
                  <c:v>235.07300000000001</c:v>
                </c:pt>
                <c:pt idx="10377">
                  <c:v>235.089</c:v>
                </c:pt>
                <c:pt idx="10378">
                  <c:v>235.10499999999999</c:v>
                </c:pt>
                <c:pt idx="10379">
                  <c:v>235.12200000000001</c:v>
                </c:pt>
                <c:pt idx="10380">
                  <c:v>235.13800000000001</c:v>
                </c:pt>
                <c:pt idx="10381">
                  <c:v>235.15199999999999</c:v>
                </c:pt>
                <c:pt idx="10382">
                  <c:v>235.17400000000001</c:v>
                </c:pt>
                <c:pt idx="10383">
                  <c:v>235.226</c:v>
                </c:pt>
                <c:pt idx="10384">
                  <c:v>235.316</c:v>
                </c:pt>
                <c:pt idx="10385">
                  <c:v>235.404</c:v>
                </c:pt>
                <c:pt idx="10386">
                  <c:v>235.40600000000001</c:v>
                </c:pt>
                <c:pt idx="10387">
                  <c:v>235.40700000000001</c:v>
                </c:pt>
                <c:pt idx="10388">
                  <c:v>235.42599999999999</c:v>
                </c:pt>
                <c:pt idx="10389">
                  <c:v>235.453</c:v>
                </c:pt>
                <c:pt idx="10390">
                  <c:v>235.47200000000001</c:v>
                </c:pt>
                <c:pt idx="10391">
                  <c:v>235.48500000000001</c:v>
                </c:pt>
                <c:pt idx="10392">
                  <c:v>235.499</c:v>
                </c:pt>
                <c:pt idx="10393">
                  <c:v>235.51300000000001</c:v>
                </c:pt>
                <c:pt idx="10394">
                  <c:v>235.529</c:v>
                </c:pt>
                <c:pt idx="10395">
                  <c:v>235.55799999999999</c:v>
                </c:pt>
                <c:pt idx="10396">
                  <c:v>235.62299999999999</c:v>
                </c:pt>
                <c:pt idx="10397">
                  <c:v>235.709</c:v>
                </c:pt>
                <c:pt idx="10398">
                  <c:v>235.798</c:v>
                </c:pt>
                <c:pt idx="10399">
                  <c:v>235.88800000000001</c:v>
                </c:pt>
                <c:pt idx="10400">
                  <c:v>235.952</c:v>
                </c:pt>
                <c:pt idx="10401">
                  <c:v>235.971</c:v>
                </c:pt>
                <c:pt idx="10402">
                  <c:v>235.97399999999999</c:v>
                </c:pt>
                <c:pt idx="10403">
                  <c:v>235.989</c:v>
                </c:pt>
                <c:pt idx="10404">
                  <c:v>236.02</c:v>
                </c:pt>
                <c:pt idx="10405">
                  <c:v>236.04</c:v>
                </c:pt>
                <c:pt idx="10406">
                  <c:v>236.05699999999999</c:v>
                </c:pt>
                <c:pt idx="10407">
                  <c:v>236.07499999999999</c:v>
                </c:pt>
                <c:pt idx="10408">
                  <c:v>236.08799999999999</c:v>
                </c:pt>
                <c:pt idx="10409">
                  <c:v>236.09800000000001</c:v>
                </c:pt>
                <c:pt idx="10410">
                  <c:v>236.12700000000001</c:v>
                </c:pt>
                <c:pt idx="10411">
                  <c:v>236.19200000000001</c:v>
                </c:pt>
                <c:pt idx="10412">
                  <c:v>236.21899999999999</c:v>
                </c:pt>
                <c:pt idx="10413">
                  <c:v>236.221</c:v>
                </c:pt>
                <c:pt idx="10414">
                  <c:v>236.226</c:v>
                </c:pt>
                <c:pt idx="10415">
                  <c:v>236.23500000000001</c:v>
                </c:pt>
                <c:pt idx="10416">
                  <c:v>236.24600000000001</c:v>
                </c:pt>
                <c:pt idx="10417">
                  <c:v>236.25899999999999</c:v>
                </c:pt>
                <c:pt idx="10418">
                  <c:v>236.273</c:v>
                </c:pt>
                <c:pt idx="10419">
                  <c:v>236.28700000000001</c:v>
                </c:pt>
                <c:pt idx="10420">
                  <c:v>236.29900000000001</c:v>
                </c:pt>
                <c:pt idx="10421">
                  <c:v>236.31299999999999</c:v>
                </c:pt>
                <c:pt idx="10422">
                  <c:v>236.33</c:v>
                </c:pt>
                <c:pt idx="10423">
                  <c:v>236.364</c:v>
                </c:pt>
                <c:pt idx="10424">
                  <c:v>236.417</c:v>
                </c:pt>
                <c:pt idx="10425">
                  <c:v>236.50899999999999</c:v>
                </c:pt>
                <c:pt idx="10426">
                  <c:v>236.59899999999999</c:v>
                </c:pt>
                <c:pt idx="10427">
                  <c:v>236.68899999999999</c:v>
                </c:pt>
                <c:pt idx="10428">
                  <c:v>236.779</c:v>
                </c:pt>
                <c:pt idx="10429">
                  <c:v>236.86600000000001</c:v>
                </c:pt>
                <c:pt idx="10430">
                  <c:v>236.90299999999999</c:v>
                </c:pt>
                <c:pt idx="10431">
                  <c:v>236.90700000000001</c:v>
                </c:pt>
                <c:pt idx="10432">
                  <c:v>236.91399999999999</c:v>
                </c:pt>
                <c:pt idx="10433">
                  <c:v>236.923</c:v>
                </c:pt>
                <c:pt idx="10434">
                  <c:v>236.93700000000001</c:v>
                </c:pt>
                <c:pt idx="10435">
                  <c:v>236.95400000000001</c:v>
                </c:pt>
                <c:pt idx="10436">
                  <c:v>236.97499999999999</c:v>
                </c:pt>
                <c:pt idx="10437">
                  <c:v>236.99</c:v>
                </c:pt>
                <c:pt idx="10438">
                  <c:v>237.00200000000001</c:v>
                </c:pt>
                <c:pt idx="10439">
                  <c:v>237.01400000000001</c:v>
                </c:pt>
                <c:pt idx="10440">
                  <c:v>237.02500000000001</c:v>
                </c:pt>
                <c:pt idx="10441">
                  <c:v>237.036</c:v>
                </c:pt>
                <c:pt idx="10442">
                  <c:v>237.04599999999999</c:v>
                </c:pt>
                <c:pt idx="10443">
                  <c:v>237.06</c:v>
                </c:pt>
                <c:pt idx="10444">
                  <c:v>237.07900000000001</c:v>
                </c:pt>
                <c:pt idx="10445">
                  <c:v>237.084</c:v>
                </c:pt>
                <c:pt idx="10446">
                  <c:v>237.09100000000001</c:v>
                </c:pt>
                <c:pt idx="10447">
                  <c:v>237.10900000000001</c:v>
                </c:pt>
                <c:pt idx="10448">
                  <c:v>237.12200000000001</c:v>
                </c:pt>
                <c:pt idx="10449">
                  <c:v>237.15700000000001</c:v>
                </c:pt>
                <c:pt idx="10450">
                  <c:v>237.21299999999999</c:v>
                </c:pt>
                <c:pt idx="10451">
                  <c:v>237.292</c:v>
                </c:pt>
                <c:pt idx="10452">
                  <c:v>237.38</c:v>
                </c:pt>
                <c:pt idx="10453">
                  <c:v>237.46799999999999</c:v>
                </c:pt>
                <c:pt idx="10454">
                  <c:v>237.54</c:v>
                </c:pt>
                <c:pt idx="10455">
                  <c:v>237.57</c:v>
                </c:pt>
                <c:pt idx="10456">
                  <c:v>237.57</c:v>
                </c:pt>
                <c:pt idx="10457">
                  <c:v>237.57</c:v>
                </c:pt>
                <c:pt idx="10458">
                  <c:v>237.57</c:v>
                </c:pt>
                <c:pt idx="10459">
                  <c:v>237.60400000000001</c:v>
                </c:pt>
                <c:pt idx="10460">
                  <c:v>237.60400000000001</c:v>
                </c:pt>
                <c:pt idx="10461">
                  <c:v>237.608</c:v>
                </c:pt>
                <c:pt idx="10462">
                  <c:v>237.61699999999999</c:v>
                </c:pt>
                <c:pt idx="10463">
                  <c:v>237.62799999999999</c:v>
                </c:pt>
                <c:pt idx="10464">
                  <c:v>237.65</c:v>
                </c:pt>
                <c:pt idx="10465">
                  <c:v>237.68299999999999</c:v>
                </c:pt>
                <c:pt idx="10466">
                  <c:v>237.738</c:v>
                </c:pt>
                <c:pt idx="10467">
                  <c:v>237.75399999999999</c:v>
                </c:pt>
                <c:pt idx="10468">
                  <c:v>237.77099999999999</c:v>
                </c:pt>
                <c:pt idx="10469">
                  <c:v>237.78399999999999</c:v>
                </c:pt>
                <c:pt idx="10470">
                  <c:v>237.79499999999999</c:v>
                </c:pt>
                <c:pt idx="10471">
                  <c:v>237.80600000000001</c:v>
                </c:pt>
                <c:pt idx="10472">
                  <c:v>237.816</c:v>
                </c:pt>
                <c:pt idx="10473">
                  <c:v>237.82599999999999</c:v>
                </c:pt>
                <c:pt idx="10474">
                  <c:v>237.83699999999999</c:v>
                </c:pt>
                <c:pt idx="10475">
                  <c:v>237.84399999999999</c:v>
                </c:pt>
                <c:pt idx="10476">
                  <c:v>237.85400000000001</c:v>
                </c:pt>
                <c:pt idx="10477">
                  <c:v>237.85900000000001</c:v>
                </c:pt>
                <c:pt idx="10478">
                  <c:v>237.86099999999999</c:v>
                </c:pt>
                <c:pt idx="10479">
                  <c:v>237.86500000000001</c:v>
                </c:pt>
                <c:pt idx="10480">
                  <c:v>237.876</c:v>
                </c:pt>
                <c:pt idx="10481">
                  <c:v>237.893</c:v>
                </c:pt>
                <c:pt idx="10482">
                  <c:v>237.92</c:v>
                </c:pt>
                <c:pt idx="10483">
                  <c:v>237.95699999999999</c:v>
                </c:pt>
                <c:pt idx="10484">
                  <c:v>237.994</c:v>
                </c:pt>
                <c:pt idx="10485">
                  <c:v>238.03299999999999</c:v>
                </c:pt>
                <c:pt idx="10486">
                  <c:v>238.09800000000001</c:v>
                </c:pt>
                <c:pt idx="10487">
                  <c:v>238.179</c:v>
                </c:pt>
                <c:pt idx="10488">
                  <c:v>238.27099999999999</c:v>
                </c:pt>
                <c:pt idx="10489">
                  <c:v>238.29400000000001</c:v>
                </c:pt>
                <c:pt idx="10490">
                  <c:v>238.29400000000001</c:v>
                </c:pt>
                <c:pt idx="10491">
                  <c:v>238.297</c:v>
                </c:pt>
                <c:pt idx="10492">
                  <c:v>238.304</c:v>
                </c:pt>
                <c:pt idx="10493">
                  <c:v>238.31399999999999</c:v>
                </c:pt>
                <c:pt idx="10494">
                  <c:v>238.327</c:v>
                </c:pt>
                <c:pt idx="10495">
                  <c:v>238.34</c:v>
                </c:pt>
                <c:pt idx="10496">
                  <c:v>238.351</c:v>
                </c:pt>
                <c:pt idx="10497">
                  <c:v>238.35900000000001</c:v>
                </c:pt>
                <c:pt idx="10498">
                  <c:v>238.36699999999999</c:v>
                </c:pt>
                <c:pt idx="10499">
                  <c:v>238.376</c:v>
                </c:pt>
                <c:pt idx="10500">
                  <c:v>238.38399999999999</c:v>
                </c:pt>
                <c:pt idx="10501">
                  <c:v>238.393</c:v>
                </c:pt>
                <c:pt idx="10502">
                  <c:v>238.40199999999999</c:v>
                </c:pt>
                <c:pt idx="10503">
                  <c:v>238.411</c:v>
                </c:pt>
                <c:pt idx="10504">
                  <c:v>238.42</c:v>
                </c:pt>
                <c:pt idx="10505">
                  <c:v>238.429</c:v>
                </c:pt>
                <c:pt idx="10506">
                  <c:v>238.43700000000001</c:v>
                </c:pt>
                <c:pt idx="10507">
                  <c:v>238.44499999999999</c:v>
                </c:pt>
                <c:pt idx="10508">
                  <c:v>238.452</c:v>
                </c:pt>
                <c:pt idx="10509">
                  <c:v>238.46100000000001</c:v>
                </c:pt>
                <c:pt idx="10510">
                  <c:v>238.46899999999999</c:v>
                </c:pt>
                <c:pt idx="10511">
                  <c:v>238.476</c:v>
                </c:pt>
                <c:pt idx="10512">
                  <c:v>238.48400000000001</c:v>
                </c:pt>
                <c:pt idx="10513">
                  <c:v>238.49199999999999</c:v>
                </c:pt>
                <c:pt idx="10514">
                  <c:v>238.5</c:v>
                </c:pt>
                <c:pt idx="10515">
                  <c:v>238.50800000000001</c:v>
                </c:pt>
                <c:pt idx="10516">
                  <c:v>238.51499999999999</c:v>
                </c:pt>
                <c:pt idx="10517">
                  <c:v>238.523</c:v>
                </c:pt>
                <c:pt idx="10518">
                  <c:v>238.53100000000001</c:v>
                </c:pt>
                <c:pt idx="10519">
                  <c:v>238.53899999999999</c:v>
                </c:pt>
                <c:pt idx="10520">
                  <c:v>238.547</c:v>
                </c:pt>
                <c:pt idx="10521">
                  <c:v>238.554</c:v>
                </c:pt>
                <c:pt idx="10522">
                  <c:v>238.56200000000001</c:v>
                </c:pt>
                <c:pt idx="10523">
                  <c:v>238.57</c:v>
                </c:pt>
                <c:pt idx="10524">
                  <c:v>238.578</c:v>
                </c:pt>
                <c:pt idx="10525">
                  <c:v>238.58799999999999</c:v>
                </c:pt>
                <c:pt idx="10526">
                  <c:v>238.59899999999999</c:v>
                </c:pt>
                <c:pt idx="10527">
                  <c:v>238.61</c:v>
                </c:pt>
                <c:pt idx="10528">
                  <c:v>238.62200000000001</c:v>
                </c:pt>
                <c:pt idx="10529">
                  <c:v>238.63399999999999</c:v>
                </c:pt>
                <c:pt idx="10530">
                  <c:v>238.64599999999999</c:v>
                </c:pt>
                <c:pt idx="10531">
                  <c:v>238.65700000000001</c:v>
                </c:pt>
                <c:pt idx="10532">
                  <c:v>238.66900000000001</c:v>
                </c:pt>
                <c:pt idx="10533">
                  <c:v>238.68299999999999</c:v>
                </c:pt>
                <c:pt idx="10534">
                  <c:v>238.71700000000001</c:v>
                </c:pt>
                <c:pt idx="10535">
                  <c:v>238.77799999999999</c:v>
                </c:pt>
                <c:pt idx="10536">
                  <c:v>238.851</c:v>
                </c:pt>
                <c:pt idx="10537">
                  <c:v>238.92500000000001</c:v>
                </c:pt>
                <c:pt idx="10538">
                  <c:v>238.99700000000001</c:v>
                </c:pt>
                <c:pt idx="10539">
                  <c:v>239.02500000000001</c:v>
                </c:pt>
                <c:pt idx="10540">
                  <c:v>239.02500000000001</c:v>
                </c:pt>
                <c:pt idx="10541">
                  <c:v>239.02799999999999</c:v>
                </c:pt>
                <c:pt idx="10542">
                  <c:v>239.041</c:v>
                </c:pt>
                <c:pt idx="10543">
                  <c:v>239.05699999999999</c:v>
                </c:pt>
                <c:pt idx="10544">
                  <c:v>239.072</c:v>
                </c:pt>
                <c:pt idx="10545">
                  <c:v>239.084</c:v>
                </c:pt>
                <c:pt idx="10546">
                  <c:v>239.095</c:v>
                </c:pt>
                <c:pt idx="10547">
                  <c:v>239.107</c:v>
                </c:pt>
                <c:pt idx="10548">
                  <c:v>239.119</c:v>
                </c:pt>
                <c:pt idx="10549">
                  <c:v>239.13399999999999</c:v>
                </c:pt>
                <c:pt idx="10550">
                  <c:v>239.172</c:v>
                </c:pt>
                <c:pt idx="10551">
                  <c:v>239.249</c:v>
                </c:pt>
                <c:pt idx="10552">
                  <c:v>239.33600000000001</c:v>
                </c:pt>
                <c:pt idx="10553">
                  <c:v>239.42400000000001</c:v>
                </c:pt>
                <c:pt idx="10554">
                  <c:v>239.51300000000001</c:v>
                </c:pt>
                <c:pt idx="10555">
                  <c:v>239.60300000000001</c:v>
                </c:pt>
                <c:pt idx="10556">
                  <c:v>239.69200000000001</c:v>
                </c:pt>
                <c:pt idx="10557">
                  <c:v>239.774</c:v>
                </c:pt>
                <c:pt idx="10558">
                  <c:v>239.84399999999999</c:v>
                </c:pt>
                <c:pt idx="10559">
                  <c:v>239.90299999999999</c:v>
                </c:pt>
                <c:pt idx="10560">
                  <c:v>239.95500000000001</c:v>
                </c:pt>
                <c:pt idx="10561">
                  <c:v>240.005</c:v>
                </c:pt>
                <c:pt idx="10562">
                  <c:v>240.042</c:v>
                </c:pt>
                <c:pt idx="10563">
                  <c:v>240.06399999999999</c:v>
                </c:pt>
                <c:pt idx="10564">
                  <c:v>240.07300000000001</c:v>
                </c:pt>
                <c:pt idx="10565">
                  <c:v>240.07400000000001</c:v>
                </c:pt>
                <c:pt idx="10566">
                  <c:v>240.07400000000001</c:v>
                </c:pt>
                <c:pt idx="10567">
                  <c:v>240.07400000000001</c:v>
                </c:pt>
                <c:pt idx="10568">
                  <c:v>240.07400000000001</c:v>
                </c:pt>
                <c:pt idx="10569">
                  <c:v>240.07400000000001</c:v>
                </c:pt>
                <c:pt idx="10570">
                  <c:v>240.077</c:v>
                </c:pt>
                <c:pt idx="10571">
                  <c:v>240.08199999999999</c:v>
                </c:pt>
                <c:pt idx="10572">
                  <c:v>240.089</c:v>
                </c:pt>
                <c:pt idx="10573">
                  <c:v>240.096</c:v>
                </c:pt>
                <c:pt idx="10574">
                  <c:v>240.10900000000001</c:v>
                </c:pt>
                <c:pt idx="10575">
                  <c:v>240.12299999999999</c:v>
                </c:pt>
                <c:pt idx="10576">
                  <c:v>240.13499999999999</c:v>
                </c:pt>
                <c:pt idx="10577">
                  <c:v>240.14400000000001</c:v>
                </c:pt>
                <c:pt idx="10578">
                  <c:v>240.15299999999999</c:v>
                </c:pt>
                <c:pt idx="10579">
                  <c:v>240.16499999999999</c:v>
                </c:pt>
                <c:pt idx="10580">
                  <c:v>240.179</c:v>
                </c:pt>
                <c:pt idx="10581">
                  <c:v>240.19200000000001</c:v>
                </c:pt>
                <c:pt idx="10582">
                  <c:v>240.20400000000001</c:v>
                </c:pt>
                <c:pt idx="10583">
                  <c:v>240.21600000000001</c:v>
                </c:pt>
                <c:pt idx="10584">
                  <c:v>240.226</c:v>
                </c:pt>
                <c:pt idx="10585">
                  <c:v>240.23500000000001</c:v>
                </c:pt>
                <c:pt idx="10586">
                  <c:v>240.24600000000001</c:v>
                </c:pt>
                <c:pt idx="10587">
                  <c:v>240.25700000000001</c:v>
                </c:pt>
                <c:pt idx="10588">
                  <c:v>240.267</c:v>
                </c:pt>
                <c:pt idx="10589">
                  <c:v>240.279</c:v>
                </c:pt>
                <c:pt idx="10590">
                  <c:v>240.29</c:v>
                </c:pt>
                <c:pt idx="10591">
                  <c:v>240.30799999999999</c:v>
                </c:pt>
                <c:pt idx="10592">
                  <c:v>240.33099999999999</c:v>
                </c:pt>
                <c:pt idx="10593">
                  <c:v>240.376</c:v>
                </c:pt>
                <c:pt idx="10594">
                  <c:v>240.43700000000001</c:v>
                </c:pt>
                <c:pt idx="10595">
                  <c:v>240.51</c:v>
                </c:pt>
                <c:pt idx="10596">
                  <c:v>240.578</c:v>
                </c:pt>
                <c:pt idx="10597">
                  <c:v>240.61600000000001</c:v>
                </c:pt>
                <c:pt idx="10598">
                  <c:v>240.62</c:v>
                </c:pt>
                <c:pt idx="10599">
                  <c:v>240.62</c:v>
                </c:pt>
                <c:pt idx="10600">
                  <c:v>240.626</c:v>
                </c:pt>
                <c:pt idx="10601">
                  <c:v>240.63800000000001</c:v>
                </c:pt>
                <c:pt idx="10602">
                  <c:v>240.65100000000001</c:v>
                </c:pt>
                <c:pt idx="10603">
                  <c:v>240.66399999999999</c:v>
                </c:pt>
                <c:pt idx="10604">
                  <c:v>240.678</c:v>
                </c:pt>
                <c:pt idx="10605">
                  <c:v>240.69300000000001</c:v>
                </c:pt>
                <c:pt idx="10606">
                  <c:v>240.708</c:v>
                </c:pt>
                <c:pt idx="10607">
                  <c:v>240.72499999999999</c:v>
                </c:pt>
                <c:pt idx="10608">
                  <c:v>240.739</c:v>
                </c:pt>
                <c:pt idx="10609">
                  <c:v>240.77699999999999</c:v>
                </c:pt>
                <c:pt idx="10610">
                  <c:v>240.851</c:v>
                </c:pt>
                <c:pt idx="10611">
                  <c:v>240.93799999999999</c:v>
                </c:pt>
                <c:pt idx="10612">
                  <c:v>240.93899999999999</c:v>
                </c:pt>
                <c:pt idx="10613">
                  <c:v>240.96</c:v>
                </c:pt>
                <c:pt idx="10614">
                  <c:v>241.02799999999999</c:v>
                </c:pt>
                <c:pt idx="10615">
                  <c:v>241.11199999999999</c:v>
                </c:pt>
                <c:pt idx="10616">
                  <c:v>241.19800000000001</c:v>
                </c:pt>
                <c:pt idx="10617">
                  <c:v>241.29</c:v>
                </c:pt>
                <c:pt idx="10618">
                  <c:v>241.381</c:v>
                </c:pt>
                <c:pt idx="10619">
                  <c:v>241.46899999999999</c:v>
                </c:pt>
                <c:pt idx="10620">
                  <c:v>241.52199999999999</c:v>
                </c:pt>
                <c:pt idx="10621">
                  <c:v>241.52199999999999</c:v>
                </c:pt>
                <c:pt idx="10622">
                  <c:v>241.52199999999999</c:v>
                </c:pt>
                <c:pt idx="10623">
                  <c:v>241.52699999999999</c:v>
                </c:pt>
                <c:pt idx="10624">
                  <c:v>241.535</c:v>
                </c:pt>
                <c:pt idx="10625">
                  <c:v>241.54400000000001</c:v>
                </c:pt>
                <c:pt idx="10626">
                  <c:v>241.55699999999999</c:v>
                </c:pt>
                <c:pt idx="10627">
                  <c:v>241.571</c:v>
                </c:pt>
                <c:pt idx="10628">
                  <c:v>241.58500000000001</c:v>
                </c:pt>
                <c:pt idx="10629">
                  <c:v>241.59800000000001</c:v>
                </c:pt>
                <c:pt idx="10630">
                  <c:v>241.61</c:v>
                </c:pt>
                <c:pt idx="10631">
                  <c:v>241.62299999999999</c:v>
                </c:pt>
                <c:pt idx="10632">
                  <c:v>241.63900000000001</c:v>
                </c:pt>
                <c:pt idx="10633">
                  <c:v>241.65799999999999</c:v>
                </c:pt>
                <c:pt idx="10634">
                  <c:v>241.71199999999999</c:v>
                </c:pt>
                <c:pt idx="10635">
                  <c:v>241.77</c:v>
                </c:pt>
                <c:pt idx="10636">
                  <c:v>241.83</c:v>
                </c:pt>
                <c:pt idx="10637">
                  <c:v>241.85599999999999</c:v>
                </c:pt>
                <c:pt idx="10638">
                  <c:v>241.858</c:v>
                </c:pt>
                <c:pt idx="10639">
                  <c:v>241.85900000000001</c:v>
                </c:pt>
                <c:pt idx="10640">
                  <c:v>241.864</c:v>
                </c:pt>
                <c:pt idx="10641">
                  <c:v>241.87299999999999</c:v>
                </c:pt>
                <c:pt idx="10642">
                  <c:v>241.88499999999999</c:v>
                </c:pt>
                <c:pt idx="10643">
                  <c:v>241.899</c:v>
                </c:pt>
                <c:pt idx="10644">
                  <c:v>241.91499999999999</c:v>
                </c:pt>
                <c:pt idx="10645">
                  <c:v>241.93</c:v>
                </c:pt>
                <c:pt idx="10646">
                  <c:v>241.946</c:v>
                </c:pt>
                <c:pt idx="10647">
                  <c:v>241.96299999999999</c:v>
                </c:pt>
                <c:pt idx="10648">
                  <c:v>241.97800000000001</c:v>
                </c:pt>
                <c:pt idx="10649">
                  <c:v>241.995</c:v>
                </c:pt>
                <c:pt idx="10650">
                  <c:v>242.03200000000001</c:v>
                </c:pt>
                <c:pt idx="10651">
                  <c:v>242.083</c:v>
                </c:pt>
                <c:pt idx="10652">
                  <c:v>242.14099999999999</c:v>
                </c:pt>
                <c:pt idx="10653">
                  <c:v>242.20400000000001</c:v>
                </c:pt>
                <c:pt idx="10654">
                  <c:v>242.28100000000001</c:v>
                </c:pt>
                <c:pt idx="10655">
                  <c:v>242.346</c:v>
                </c:pt>
                <c:pt idx="10656">
                  <c:v>242.36</c:v>
                </c:pt>
                <c:pt idx="10657">
                  <c:v>242.363</c:v>
                </c:pt>
                <c:pt idx="10658">
                  <c:v>242.363</c:v>
                </c:pt>
                <c:pt idx="10659">
                  <c:v>242.363</c:v>
                </c:pt>
                <c:pt idx="10660">
                  <c:v>242.36500000000001</c:v>
                </c:pt>
                <c:pt idx="10661">
                  <c:v>242.37</c:v>
                </c:pt>
                <c:pt idx="10662">
                  <c:v>242.381</c:v>
                </c:pt>
                <c:pt idx="10663">
                  <c:v>242.405</c:v>
                </c:pt>
                <c:pt idx="10664">
                  <c:v>242.41499999999999</c:v>
                </c:pt>
                <c:pt idx="10665">
                  <c:v>242.417</c:v>
                </c:pt>
                <c:pt idx="10666">
                  <c:v>242.42400000000001</c:v>
                </c:pt>
                <c:pt idx="10667">
                  <c:v>242.43899999999999</c:v>
                </c:pt>
                <c:pt idx="10668">
                  <c:v>242.452</c:v>
                </c:pt>
                <c:pt idx="10669">
                  <c:v>242.465</c:v>
                </c:pt>
                <c:pt idx="10670">
                  <c:v>242.477</c:v>
                </c:pt>
                <c:pt idx="10671">
                  <c:v>242.488</c:v>
                </c:pt>
                <c:pt idx="10672">
                  <c:v>242.5</c:v>
                </c:pt>
                <c:pt idx="10673">
                  <c:v>242.51300000000001</c:v>
                </c:pt>
                <c:pt idx="10674">
                  <c:v>242.52799999999999</c:v>
                </c:pt>
                <c:pt idx="10675">
                  <c:v>242.54300000000001</c:v>
                </c:pt>
                <c:pt idx="10676">
                  <c:v>242.55500000000001</c:v>
                </c:pt>
                <c:pt idx="10677">
                  <c:v>242.59899999999999</c:v>
                </c:pt>
                <c:pt idx="10678">
                  <c:v>242.661</c:v>
                </c:pt>
                <c:pt idx="10679">
                  <c:v>242.70699999999999</c:v>
                </c:pt>
                <c:pt idx="10680">
                  <c:v>242.71</c:v>
                </c:pt>
                <c:pt idx="10681">
                  <c:v>242.71299999999999</c:v>
                </c:pt>
                <c:pt idx="10682">
                  <c:v>242.727</c:v>
                </c:pt>
                <c:pt idx="10683">
                  <c:v>242.744</c:v>
                </c:pt>
                <c:pt idx="10684">
                  <c:v>242.75700000000001</c:v>
                </c:pt>
                <c:pt idx="10685">
                  <c:v>242.76900000000001</c:v>
                </c:pt>
                <c:pt idx="10686">
                  <c:v>242.78200000000001</c:v>
                </c:pt>
                <c:pt idx="10687">
                  <c:v>242.79400000000001</c:v>
                </c:pt>
                <c:pt idx="10688">
                  <c:v>242.80699999999999</c:v>
                </c:pt>
                <c:pt idx="10689">
                  <c:v>242.822</c:v>
                </c:pt>
                <c:pt idx="10690">
                  <c:v>242.85499999999999</c:v>
                </c:pt>
                <c:pt idx="10691">
                  <c:v>242.91800000000001</c:v>
                </c:pt>
                <c:pt idx="10692">
                  <c:v>242.93199999999999</c:v>
                </c:pt>
                <c:pt idx="10693">
                  <c:v>242.934</c:v>
                </c:pt>
                <c:pt idx="10694">
                  <c:v>242.94900000000001</c:v>
                </c:pt>
                <c:pt idx="10695">
                  <c:v>242.96700000000001</c:v>
                </c:pt>
                <c:pt idx="10696">
                  <c:v>242.98</c:v>
                </c:pt>
                <c:pt idx="10697">
                  <c:v>242.99199999999999</c:v>
                </c:pt>
                <c:pt idx="10698">
                  <c:v>243.00399999999999</c:v>
                </c:pt>
                <c:pt idx="10699">
                  <c:v>243.01599999999999</c:v>
                </c:pt>
                <c:pt idx="10700">
                  <c:v>243.02699999999999</c:v>
                </c:pt>
                <c:pt idx="10701">
                  <c:v>243.03700000000001</c:v>
                </c:pt>
                <c:pt idx="10702">
                  <c:v>243.04599999999999</c:v>
                </c:pt>
                <c:pt idx="10703">
                  <c:v>243.05799999999999</c:v>
                </c:pt>
                <c:pt idx="10704">
                  <c:v>243.09100000000001</c:v>
                </c:pt>
                <c:pt idx="10705">
                  <c:v>243.15299999999999</c:v>
                </c:pt>
                <c:pt idx="10706">
                  <c:v>243.23</c:v>
                </c:pt>
                <c:pt idx="10707">
                  <c:v>243.30799999999999</c:v>
                </c:pt>
                <c:pt idx="10708">
                  <c:v>243.33699999999999</c:v>
                </c:pt>
                <c:pt idx="10709">
                  <c:v>243.34</c:v>
                </c:pt>
                <c:pt idx="10710">
                  <c:v>243.34800000000001</c:v>
                </c:pt>
                <c:pt idx="10711">
                  <c:v>243.36099999999999</c:v>
                </c:pt>
                <c:pt idx="10712">
                  <c:v>243.375</c:v>
                </c:pt>
                <c:pt idx="10713">
                  <c:v>243.38900000000001</c:v>
                </c:pt>
                <c:pt idx="10714">
                  <c:v>243.40100000000001</c:v>
                </c:pt>
                <c:pt idx="10715">
                  <c:v>243.41300000000001</c:v>
                </c:pt>
                <c:pt idx="10716">
                  <c:v>243.42500000000001</c:v>
                </c:pt>
                <c:pt idx="10717">
                  <c:v>243.43600000000001</c:v>
                </c:pt>
                <c:pt idx="10718">
                  <c:v>243.44800000000001</c:v>
                </c:pt>
                <c:pt idx="10719">
                  <c:v>243.47200000000001</c:v>
                </c:pt>
                <c:pt idx="10720">
                  <c:v>243.52699999999999</c:v>
                </c:pt>
                <c:pt idx="10721">
                  <c:v>243.61500000000001</c:v>
                </c:pt>
                <c:pt idx="10722">
                  <c:v>243.70500000000001</c:v>
                </c:pt>
                <c:pt idx="10723">
                  <c:v>243.74700000000001</c:v>
                </c:pt>
                <c:pt idx="10724">
                  <c:v>243.74799999999999</c:v>
                </c:pt>
                <c:pt idx="10725">
                  <c:v>243.76</c:v>
                </c:pt>
                <c:pt idx="10726">
                  <c:v>243.804</c:v>
                </c:pt>
                <c:pt idx="10727">
                  <c:v>243.84</c:v>
                </c:pt>
                <c:pt idx="10728">
                  <c:v>243.851</c:v>
                </c:pt>
                <c:pt idx="10729">
                  <c:v>243.857</c:v>
                </c:pt>
                <c:pt idx="10730">
                  <c:v>243.863</c:v>
                </c:pt>
                <c:pt idx="10731">
                  <c:v>243.87700000000001</c:v>
                </c:pt>
                <c:pt idx="10732">
                  <c:v>243.90299999999999</c:v>
                </c:pt>
                <c:pt idx="10733">
                  <c:v>243.93600000000001</c:v>
                </c:pt>
                <c:pt idx="10734">
                  <c:v>243.96899999999999</c:v>
                </c:pt>
                <c:pt idx="10735">
                  <c:v>243.995</c:v>
                </c:pt>
                <c:pt idx="10736">
                  <c:v>244.011</c:v>
                </c:pt>
                <c:pt idx="10737">
                  <c:v>244.02699999999999</c:v>
                </c:pt>
                <c:pt idx="10738">
                  <c:v>244.03200000000001</c:v>
                </c:pt>
                <c:pt idx="10739">
                  <c:v>244.03200000000001</c:v>
                </c:pt>
                <c:pt idx="10740">
                  <c:v>244.041</c:v>
                </c:pt>
                <c:pt idx="10741">
                  <c:v>244.054</c:v>
                </c:pt>
                <c:pt idx="10742">
                  <c:v>244.10900000000001</c:v>
                </c:pt>
                <c:pt idx="10743">
                  <c:v>244.18</c:v>
                </c:pt>
                <c:pt idx="10744">
                  <c:v>244.26400000000001</c:v>
                </c:pt>
                <c:pt idx="10745">
                  <c:v>244.32</c:v>
                </c:pt>
                <c:pt idx="10746">
                  <c:v>244.32599999999999</c:v>
                </c:pt>
                <c:pt idx="10747">
                  <c:v>244.33</c:v>
                </c:pt>
                <c:pt idx="10748">
                  <c:v>244.33799999999999</c:v>
                </c:pt>
                <c:pt idx="10749">
                  <c:v>244.34899999999999</c:v>
                </c:pt>
                <c:pt idx="10750">
                  <c:v>244.36099999999999</c:v>
                </c:pt>
                <c:pt idx="10751">
                  <c:v>244.374</c:v>
                </c:pt>
                <c:pt idx="10752">
                  <c:v>244.386</c:v>
                </c:pt>
                <c:pt idx="10753">
                  <c:v>244.39699999999999</c:v>
                </c:pt>
                <c:pt idx="10754">
                  <c:v>244.40799999999999</c:v>
                </c:pt>
                <c:pt idx="10755">
                  <c:v>244.42099999999999</c:v>
                </c:pt>
                <c:pt idx="10756">
                  <c:v>244.44800000000001</c:v>
                </c:pt>
                <c:pt idx="10757">
                  <c:v>244.50800000000001</c:v>
                </c:pt>
                <c:pt idx="10758">
                  <c:v>244.59200000000001</c:v>
                </c:pt>
                <c:pt idx="10759">
                  <c:v>244.67699999999999</c:v>
                </c:pt>
                <c:pt idx="10760">
                  <c:v>244.749</c:v>
                </c:pt>
                <c:pt idx="10761">
                  <c:v>244.75299999999999</c:v>
                </c:pt>
                <c:pt idx="10762">
                  <c:v>244.75899999999999</c:v>
                </c:pt>
                <c:pt idx="10763">
                  <c:v>244.77</c:v>
                </c:pt>
                <c:pt idx="10764">
                  <c:v>244.78299999999999</c:v>
                </c:pt>
                <c:pt idx="10765">
                  <c:v>244.79599999999999</c:v>
                </c:pt>
                <c:pt idx="10766">
                  <c:v>244.809</c:v>
                </c:pt>
                <c:pt idx="10767">
                  <c:v>244.822</c:v>
                </c:pt>
                <c:pt idx="10768">
                  <c:v>244.833</c:v>
                </c:pt>
                <c:pt idx="10769">
                  <c:v>244.84399999999999</c:v>
                </c:pt>
                <c:pt idx="10770">
                  <c:v>244.85900000000001</c:v>
                </c:pt>
                <c:pt idx="10771">
                  <c:v>244.898</c:v>
                </c:pt>
                <c:pt idx="10772">
                  <c:v>244.96799999999999</c:v>
                </c:pt>
                <c:pt idx="10773">
                  <c:v>245.05500000000001</c:v>
                </c:pt>
                <c:pt idx="10774">
                  <c:v>245.143</c:v>
                </c:pt>
                <c:pt idx="10775">
                  <c:v>245.232</c:v>
                </c:pt>
                <c:pt idx="10776">
                  <c:v>245.321</c:v>
                </c:pt>
                <c:pt idx="10777">
                  <c:v>245.40799999999999</c:v>
                </c:pt>
                <c:pt idx="10778">
                  <c:v>245.43199999999999</c:v>
                </c:pt>
                <c:pt idx="10779">
                  <c:v>245.43199999999999</c:v>
                </c:pt>
                <c:pt idx="10780">
                  <c:v>245.43199999999999</c:v>
                </c:pt>
                <c:pt idx="10781">
                  <c:v>245.43899999999999</c:v>
                </c:pt>
                <c:pt idx="10782">
                  <c:v>245.44900000000001</c:v>
                </c:pt>
                <c:pt idx="10783">
                  <c:v>245.47200000000001</c:v>
                </c:pt>
                <c:pt idx="10784">
                  <c:v>245.49199999999999</c:v>
                </c:pt>
                <c:pt idx="10785">
                  <c:v>245.49700000000001</c:v>
                </c:pt>
                <c:pt idx="10786">
                  <c:v>245.512</c:v>
                </c:pt>
                <c:pt idx="10787">
                  <c:v>245.52600000000001</c:v>
                </c:pt>
                <c:pt idx="10788">
                  <c:v>245.53899999999999</c:v>
                </c:pt>
                <c:pt idx="10789">
                  <c:v>245.55099999999999</c:v>
                </c:pt>
                <c:pt idx="10790">
                  <c:v>245.56299999999999</c:v>
                </c:pt>
                <c:pt idx="10791">
                  <c:v>245.57400000000001</c:v>
                </c:pt>
                <c:pt idx="10792">
                  <c:v>245.58699999999999</c:v>
                </c:pt>
                <c:pt idx="10793">
                  <c:v>245.61099999999999</c:v>
                </c:pt>
                <c:pt idx="10794">
                  <c:v>245.672</c:v>
                </c:pt>
                <c:pt idx="10795">
                  <c:v>245.76</c:v>
                </c:pt>
                <c:pt idx="10796">
                  <c:v>245.83500000000001</c:v>
                </c:pt>
                <c:pt idx="10797">
                  <c:v>245.90199999999999</c:v>
                </c:pt>
                <c:pt idx="10798">
                  <c:v>245.93700000000001</c:v>
                </c:pt>
                <c:pt idx="10799">
                  <c:v>245.93700000000001</c:v>
                </c:pt>
                <c:pt idx="10800">
                  <c:v>245.93899999999999</c:v>
                </c:pt>
                <c:pt idx="10801">
                  <c:v>245.947</c:v>
                </c:pt>
                <c:pt idx="10802">
                  <c:v>245.95599999999999</c:v>
                </c:pt>
                <c:pt idx="10803">
                  <c:v>245.971</c:v>
                </c:pt>
                <c:pt idx="10804">
                  <c:v>245.98500000000001</c:v>
                </c:pt>
                <c:pt idx="10805">
                  <c:v>245.99799999999999</c:v>
                </c:pt>
                <c:pt idx="10806">
                  <c:v>246.01</c:v>
                </c:pt>
                <c:pt idx="10807">
                  <c:v>246.02099999999999</c:v>
                </c:pt>
                <c:pt idx="10808">
                  <c:v>246.03200000000001</c:v>
                </c:pt>
                <c:pt idx="10809">
                  <c:v>246.04599999999999</c:v>
                </c:pt>
                <c:pt idx="10810">
                  <c:v>246.077</c:v>
                </c:pt>
                <c:pt idx="10811">
                  <c:v>246.143</c:v>
                </c:pt>
                <c:pt idx="10812">
                  <c:v>246.23</c:v>
                </c:pt>
                <c:pt idx="10813">
                  <c:v>246.29499999999999</c:v>
                </c:pt>
                <c:pt idx="10814">
                  <c:v>246.30799999999999</c:v>
                </c:pt>
                <c:pt idx="10815">
                  <c:v>246.31</c:v>
                </c:pt>
                <c:pt idx="10816">
                  <c:v>246.322</c:v>
                </c:pt>
                <c:pt idx="10817">
                  <c:v>246.34</c:v>
                </c:pt>
                <c:pt idx="10818">
                  <c:v>246.35300000000001</c:v>
                </c:pt>
                <c:pt idx="10819">
                  <c:v>246.36600000000001</c:v>
                </c:pt>
                <c:pt idx="10820">
                  <c:v>246.37700000000001</c:v>
                </c:pt>
                <c:pt idx="10821">
                  <c:v>246.38900000000001</c:v>
                </c:pt>
                <c:pt idx="10822">
                  <c:v>246.40100000000001</c:v>
                </c:pt>
                <c:pt idx="10823">
                  <c:v>246.42400000000001</c:v>
                </c:pt>
                <c:pt idx="10824">
                  <c:v>246.48</c:v>
                </c:pt>
                <c:pt idx="10825">
                  <c:v>246.51300000000001</c:v>
                </c:pt>
                <c:pt idx="10826">
                  <c:v>246.52500000000001</c:v>
                </c:pt>
                <c:pt idx="10827">
                  <c:v>246.55099999999999</c:v>
                </c:pt>
                <c:pt idx="10828">
                  <c:v>246.56399999999999</c:v>
                </c:pt>
                <c:pt idx="10829">
                  <c:v>246.57599999999999</c:v>
                </c:pt>
                <c:pt idx="10830">
                  <c:v>246.58799999999999</c:v>
                </c:pt>
                <c:pt idx="10831">
                  <c:v>246.59899999999999</c:v>
                </c:pt>
                <c:pt idx="10832">
                  <c:v>246.61</c:v>
                </c:pt>
                <c:pt idx="10833">
                  <c:v>246.62100000000001</c:v>
                </c:pt>
                <c:pt idx="10834">
                  <c:v>246.64099999999999</c:v>
                </c:pt>
                <c:pt idx="10835">
                  <c:v>246.68700000000001</c:v>
                </c:pt>
                <c:pt idx="10836">
                  <c:v>246.77</c:v>
                </c:pt>
                <c:pt idx="10837">
                  <c:v>246.85900000000001</c:v>
                </c:pt>
                <c:pt idx="10838">
                  <c:v>246.94900000000001</c:v>
                </c:pt>
                <c:pt idx="10839">
                  <c:v>246.988</c:v>
                </c:pt>
                <c:pt idx="10840">
                  <c:v>246.99799999999999</c:v>
                </c:pt>
                <c:pt idx="10841">
                  <c:v>247.011</c:v>
                </c:pt>
                <c:pt idx="10842">
                  <c:v>247.03700000000001</c:v>
                </c:pt>
                <c:pt idx="10843">
                  <c:v>247.05699999999999</c:v>
                </c:pt>
                <c:pt idx="10844">
                  <c:v>247.07</c:v>
                </c:pt>
                <c:pt idx="10845">
                  <c:v>247.08199999999999</c:v>
                </c:pt>
                <c:pt idx="10846">
                  <c:v>247.09399999999999</c:v>
                </c:pt>
                <c:pt idx="10847">
                  <c:v>247.10599999999999</c:v>
                </c:pt>
                <c:pt idx="10848">
                  <c:v>247.11699999999999</c:v>
                </c:pt>
                <c:pt idx="10849">
                  <c:v>247.13800000000001</c:v>
                </c:pt>
                <c:pt idx="10850">
                  <c:v>247.19499999999999</c:v>
                </c:pt>
                <c:pt idx="10851">
                  <c:v>247.28299999999999</c:v>
                </c:pt>
                <c:pt idx="10852">
                  <c:v>247.364</c:v>
                </c:pt>
                <c:pt idx="10853">
                  <c:v>247.423</c:v>
                </c:pt>
                <c:pt idx="10854">
                  <c:v>247.511</c:v>
                </c:pt>
                <c:pt idx="10855">
                  <c:v>247.601</c:v>
                </c:pt>
                <c:pt idx="10856">
                  <c:v>247.69</c:v>
                </c:pt>
                <c:pt idx="10857">
                  <c:v>247.779</c:v>
                </c:pt>
                <c:pt idx="10858">
                  <c:v>247.86600000000001</c:v>
                </c:pt>
                <c:pt idx="10859">
                  <c:v>247.928</c:v>
                </c:pt>
                <c:pt idx="10860">
                  <c:v>247.93199999999999</c:v>
                </c:pt>
                <c:pt idx="10861">
                  <c:v>247.94</c:v>
                </c:pt>
                <c:pt idx="10862">
                  <c:v>247.99100000000001</c:v>
                </c:pt>
                <c:pt idx="10863">
                  <c:v>248.065</c:v>
                </c:pt>
                <c:pt idx="10864">
                  <c:v>248.14699999999999</c:v>
                </c:pt>
                <c:pt idx="10865">
                  <c:v>248.233</c:v>
                </c:pt>
                <c:pt idx="10866">
                  <c:v>248.322</c:v>
                </c:pt>
                <c:pt idx="10867">
                  <c:v>248.40700000000001</c:v>
                </c:pt>
                <c:pt idx="10868">
                  <c:v>248.489</c:v>
                </c:pt>
                <c:pt idx="10869">
                  <c:v>248.565</c:v>
                </c:pt>
                <c:pt idx="10870">
                  <c:v>248.595</c:v>
                </c:pt>
                <c:pt idx="10871">
                  <c:v>248.595</c:v>
                </c:pt>
                <c:pt idx="10872">
                  <c:v>248.595</c:v>
                </c:pt>
                <c:pt idx="10873">
                  <c:v>248.595</c:v>
                </c:pt>
                <c:pt idx="10874">
                  <c:v>248.59899999999999</c:v>
                </c:pt>
                <c:pt idx="10875">
                  <c:v>248.624</c:v>
                </c:pt>
                <c:pt idx="10876">
                  <c:v>248.64099999999999</c:v>
                </c:pt>
                <c:pt idx="10877">
                  <c:v>248.654</c:v>
                </c:pt>
                <c:pt idx="10878">
                  <c:v>248.666</c:v>
                </c:pt>
                <c:pt idx="10879">
                  <c:v>248.678</c:v>
                </c:pt>
                <c:pt idx="10880">
                  <c:v>248.68899999999999</c:v>
                </c:pt>
                <c:pt idx="10881">
                  <c:v>248.709</c:v>
                </c:pt>
                <c:pt idx="10882">
                  <c:v>248.75700000000001</c:v>
                </c:pt>
                <c:pt idx="10883">
                  <c:v>248.83600000000001</c:v>
                </c:pt>
                <c:pt idx="10884">
                  <c:v>248.91</c:v>
                </c:pt>
                <c:pt idx="10885">
                  <c:v>248.922</c:v>
                </c:pt>
                <c:pt idx="10886">
                  <c:v>248.92400000000001</c:v>
                </c:pt>
                <c:pt idx="10887">
                  <c:v>248.93899999999999</c:v>
                </c:pt>
                <c:pt idx="10888">
                  <c:v>248.95500000000001</c:v>
                </c:pt>
                <c:pt idx="10889">
                  <c:v>248.96899999999999</c:v>
                </c:pt>
                <c:pt idx="10890">
                  <c:v>248.982</c:v>
                </c:pt>
                <c:pt idx="10891">
                  <c:v>248.995</c:v>
                </c:pt>
                <c:pt idx="10892">
                  <c:v>249.006</c:v>
                </c:pt>
                <c:pt idx="10893">
                  <c:v>249.01900000000001</c:v>
                </c:pt>
                <c:pt idx="10894">
                  <c:v>249.03899999999999</c:v>
                </c:pt>
                <c:pt idx="10895">
                  <c:v>249.09100000000001</c:v>
                </c:pt>
                <c:pt idx="10896">
                  <c:v>249.17500000000001</c:v>
                </c:pt>
                <c:pt idx="10897">
                  <c:v>249.17500000000001</c:v>
                </c:pt>
                <c:pt idx="10898">
                  <c:v>249.18299999999999</c:v>
                </c:pt>
                <c:pt idx="10899">
                  <c:v>249.19</c:v>
                </c:pt>
                <c:pt idx="10900">
                  <c:v>249.19900000000001</c:v>
                </c:pt>
                <c:pt idx="10901">
                  <c:v>249.21100000000001</c:v>
                </c:pt>
                <c:pt idx="10902">
                  <c:v>249.22399999999999</c:v>
                </c:pt>
                <c:pt idx="10903">
                  <c:v>249.23699999999999</c:v>
                </c:pt>
                <c:pt idx="10904">
                  <c:v>249.249</c:v>
                </c:pt>
                <c:pt idx="10905">
                  <c:v>249.261</c:v>
                </c:pt>
                <c:pt idx="10906">
                  <c:v>249.27199999999999</c:v>
                </c:pt>
                <c:pt idx="10907">
                  <c:v>249.29</c:v>
                </c:pt>
                <c:pt idx="10908">
                  <c:v>249.33500000000001</c:v>
                </c:pt>
                <c:pt idx="10909">
                  <c:v>249.416</c:v>
                </c:pt>
                <c:pt idx="10910">
                  <c:v>249.505</c:v>
                </c:pt>
                <c:pt idx="10911">
                  <c:v>249.595</c:v>
                </c:pt>
                <c:pt idx="10912">
                  <c:v>249.68700000000001</c:v>
                </c:pt>
                <c:pt idx="10913">
                  <c:v>249.77699999999999</c:v>
                </c:pt>
                <c:pt idx="10914">
                  <c:v>249.84</c:v>
                </c:pt>
                <c:pt idx="10915">
                  <c:v>249.84</c:v>
                </c:pt>
                <c:pt idx="10916">
                  <c:v>249.84</c:v>
                </c:pt>
                <c:pt idx="10917">
                  <c:v>249.84399999999999</c:v>
                </c:pt>
                <c:pt idx="10918">
                  <c:v>249.851</c:v>
                </c:pt>
                <c:pt idx="10919">
                  <c:v>249.86799999999999</c:v>
                </c:pt>
                <c:pt idx="10920">
                  <c:v>249.881</c:v>
                </c:pt>
                <c:pt idx="10921">
                  <c:v>249.893</c:v>
                </c:pt>
                <c:pt idx="10922">
                  <c:v>249.904</c:v>
                </c:pt>
                <c:pt idx="10923">
                  <c:v>249.91499999999999</c:v>
                </c:pt>
                <c:pt idx="10924">
                  <c:v>249.92699999999999</c:v>
                </c:pt>
                <c:pt idx="10925">
                  <c:v>249.941</c:v>
                </c:pt>
                <c:pt idx="10926">
                  <c:v>249.977</c:v>
                </c:pt>
                <c:pt idx="10927">
                  <c:v>250.03800000000001</c:v>
                </c:pt>
                <c:pt idx="10928">
                  <c:v>250.114</c:v>
                </c:pt>
                <c:pt idx="10929">
                  <c:v>250.18199999999999</c:v>
                </c:pt>
                <c:pt idx="10930">
                  <c:v>250.24</c:v>
                </c:pt>
                <c:pt idx="10931">
                  <c:v>250.30500000000001</c:v>
                </c:pt>
                <c:pt idx="10932">
                  <c:v>250.38</c:v>
                </c:pt>
                <c:pt idx="10933">
                  <c:v>250.45699999999999</c:v>
                </c:pt>
                <c:pt idx="10934">
                  <c:v>250.535</c:v>
                </c:pt>
                <c:pt idx="10935">
                  <c:v>250.61099999999999</c:v>
                </c:pt>
                <c:pt idx="10936">
                  <c:v>250.68899999999999</c:v>
                </c:pt>
                <c:pt idx="10937">
                  <c:v>250.768</c:v>
                </c:pt>
                <c:pt idx="10938">
                  <c:v>250.84</c:v>
                </c:pt>
                <c:pt idx="10939">
                  <c:v>250.91200000000001</c:v>
                </c:pt>
                <c:pt idx="10940">
                  <c:v>250.92500000000001</c:v>
                </c:pt>
                <c:pt idx="10941">
                  <c:v>250.92500000000001</c:v>
                </c:pt>
                <c:pt idx="10942">
                  <c:v>250.92500000000001</c:v>
                </c:pt>
                <c:pt idx="10943">
                  <c:v>250.92500000000001</c:v>
                </c:pt>
                <c:pt idx="10944">
                  <c:v>250.929</c:v>
                </c:pt>
                <c:pt idx="10945">
                  <c:v>250.94900000000001</c:v>
                </c:pt>
                <c:pt idx="10946">
                  <c:v>250.989</c:v>
                </c:pt>
                <c:pt idx="10947">
                  <c:v>251.05</c:v>
                </c:pt>
                <c:pt idx="10948">
                  <c:v>251.09399999999999</c:v>
                </c:pt>
                <c:pt idx="10949">
                  <c:v>251.14400000000001</c:v>
                </c:pt>
                <c:pt idx="10950">
                  <c:v>251.19</c:v>
                </c:pt>
                <c:pt idx="10951">
                  <c:v>251.25700000000001</c:v>
                </c:pt>
                <c:pt idx="10952">
                  <c:v>251.25800000000001</c:v>
                </c:pt>
                <c:pt idx="10953">
                  <c:v>251.25800000000001</c:v>
                </c:pt>
                <c:pt idx="10954">
                  <c:v>251.25800000000001</c:v>
                </c:pt>
                <c:pt idx="10955">
                  <c:v>251.26300000000001</c:v>
                </c:pt>
                <c:pt idx="10956">
                  <c:v>251.27600000000001</c:v>
                </c:pt>
                <c:pt idx="10957">
                  <c:v>251.291</c:v>
                </c:pt>
                <c:pt idx="10958">
                  <c:v>251.304</c:v>
                </c:pt>
                <c:pt idx="10959">
                  <c:v>251.31700000000001</c:v>
                </c:pt>
                <c:pt idx="10960">
                  <c:v>251.32900000000001</c:v>
                </c:pt>
                <c:pt idx="10961">
                  <c:v>251.34100000000001</c:v>
                </c:pt>
                <c:pt idx="10962">
                  <c:v>251.352</c:v>
                </c:pt>
                <c:pt idx="10963">
                  <c:v>251.37100000000001</c:v>
                </c:pt>
                <c:pt idx="10964">
                  <c:v>251.40899999999999</c:v>
                </c:pt>
                <c:pt idx="10965">
                  <c:v>251.441</c:v>
                </c:pt>
                <c:pt idx="10966">
                  <c:v>251.465</c:v>
                </c:pt>
                <c:pt idx="10967">
                  <c:v>251.48400000000001</c:v>
                </c:pt>
                <c:pt idx="10968">
                  <c:v>251.50200000000001</c:v>
                </c:pt>
                <c:pt idx="10969">
                  <c:v>251.51599999999999</c:v>
                </c:pt>
                <c:pt idx="10970">
                  <c:v>251.52699999999999</c:v>
                </c:pt>
                <c:pt idx="10971">
                  <c:v>251.53800000000001</c:v>
                </c:pt>
                <c:pt idx="10972">
                  <c:v>251.55600000000001</c:v>
                </c:pt>
                <c:pt idx="10973">
                  <c:v>251.59899999999999</c:v>
                </c:pt>
                <c:pt idx="10974">
                  <c:v>251.673</c:v>
                </c:pt>
                <c:pt idx="10975">
                  <c:v>251.762</c:v>
                </c:pt>
                <c:pt idx="10976">
                  <c:v>251.84299999999999</c:v>
                </c:pt>
                <c:pt idx="10977">
                  <c:v>251.88900000000001</c:v>
                </c:pt>
                <c:pt idx="10978">
                  <c:v>251.88900000000001</c:v>
                </c:pt>
                <c:pt idx="10979">
                  <c:v>251.893</c:v>
                </c:pt>
                <c:pt idx="10980">
                  <c:v>251.904</c:v>
                </c:pt>
                <c:pt idx="10981">
                  <c:v>251.923</c:v>
                </c:pt>
                <c:pt idx="10982">
                  <c:v>251.94</c:v>
                </c:pt>
                <c:pt idx="10983">
                  <c:v>251.95599999999999</c:v>
                </c:pt>
                <c:pt idx="10984">
                  <c:v>251.97</c:v>
                </c:pt>
                <c:pt idx="10985">
                  <c:v>251.982</c:v>
                </c:pt>
                <c:pt idx="10986">
                  <c:v>251.994</c:v>
                </c:pt>
                <c:pt idx="10987">
                  <c:v>252.005</c:v>
                </c:pt>
                <c:pt idx="10988">
                  <c:v>252.01499999999999</c:v>
                </c:pt>
                <c:pt idx="10989">
                  <c:v>252.03100000000001</c:v>
                </c:pt>
                <c:pt idx="10990">
                  <c:v>252.07499999999999</c:v>
                </c:pt>
                <c:pt idx="10991">
                  <c:v>252.15299999999999</c:v>
                </c:pt>
                <c:pt idx="10992">
                  <c:v>252.239</c:v>
                </c:pt>
                <c:pt idx="10993">
                  <c:v>252.304</c:v>
                </c:pt>
                <c:pt idx="10994">
                  <c:v>252.31299999999999</c:v>
                </c:pt>
                <c:pt idx="10995">
                  <c:v>252.31899999999999</c:v>
                </c:pt>
                <c:pt idx="10996">
                  <c:v>252.34700000000001</c:v>
                </c:pt>
                <c:pt idx="10997">
                  <c:v>252.411</c:v>
                </c:pt>
                <c:pt idx="10998">
                  <c:v>252.49799999999999</c:v>
                </c:pt>
                <c:pt idx="10999">
                  <c:v>252.55799999999999</c:v>
                </c:pt>
                <c:pt idx="11000">
                  <c:v>252.55799999999999</c:v>
                </c:pt>
                <c:pt idx="11001">
                  <c:v>252.55799999999999</c:v>
                </c:pt>
                <c:pt idx="11002">
                  <c:v>252.565</c:v>
                </c:pt>
                <c:pt idx="11003">
                  <c:v>252.57300000000001</c:v>
                </c:pt>
                <c:pt idx="11004">
                  <c:v>252.58500000000001</c:v>
                </c:pt>
                <c:pt idx="11005">
                  <c:v>252.59800000000001</c:v>
                </c:pt>
                <c:pt idx="11006">
                  <c:v>252.61099999999999</c:v>
                </c:pt>
                <c:pt idx="11007">
                  <c:v>252.62299999999999</c:v>
                </c:pt>
                <c:pt idx="11008">
                  <c:v>252.63499999999999</c:v>
                </c:pt>
                <c:pt idx="11009">
                  <c:v>252.648</c:v>
                </c:pt>
                <c:pt idx="11010">
                  <c:v>252.66900000000001</c:v>
                </c:pt>
                <c:pt idx="11011">
                  <c:v>252.71700000000001</c:v>
                </c:pt>
                <c:pt idx="11012">
                  <c:v>252.79400000000001</c:v>
                </c:pt>
                <c:pt idx="11013">
                  <c:v>252.87200000000001</c:v>
                </c:pt>
                <c:pt idx="11014">
                  <c:v>252.87200000000001</c:v>
                </c:pt>
                <c:pt idx="11015">
                  <c:v>252.875</c:v>
                </c:pt>
                <c:pt idx="11016">
                  <c:v>252.88200000000001</c:v>
                </c:pt>
                <c:pt idx="11017">
                  <c:v>252.89099999999999</c:v>
                </c:pt>
                <c:pt idx="11018">
                  <c:v>252.90100000000001</c:v>
                </c:pt>
                <c:pt idx="11019">
                  <c:v>252.91399999999999</c:v>
                </c:pt>
                <c:pt idx="11020">
                  <c:v>252.92699999999999</c:v>
                </c:pt>
                <c:pt idx="11021">
                  <c:v>252.94</c:v>
                </c:pt>
                <c:pt idx="11022">
                  <c:v>252.953</c:v>
                </c:pt>
                <c:pt idx="11023">
                  <c:v>252.965</c:v>
                </c:pt>
                <c:pt idx="11024">
                  <c:v>252.976</c:v>
                </c:pt>
                <c:pt idx="11025">
                  <c:v>252.988</c:v>
                </c:pt>
                <c:pt idx="11026">
                  <c:v>252.999</c:v>
                </c:pt>
                <c:pt idx="11027">
                  <c:v>253.018</c:v>
                </c:pt>
                <c:pt idx="11028">
                  <c:v>253.059</c:v>
                </c:pt>
                <c:pt idx="11029">
                  <c:v>253.13200000000001</c:v>
                </c:pt>
                <c:pt idx="11030">
                  <c:v>253.22</c:v>
                </c:pt>
                <c:pt idx="11031">
                  <c:v>253.309</c:v>
                </c:pt>
                <c:pt idx="11032">
                  <c:v>253.398</c:v>
                </c:pt>
                <c:pt idx="11033">
                  <c:v>253.45400000000001</c:v>
                </c:pt>
                <c:pt idx="11034">
                  <c:v>253.471</c:v>
                </c:pt>
                <c:pt idx="11035">
                  <c:v>253.471</c:v>
                </c:pt>
                <c:pt idx="11036">
                  <c:v>253.471</c:v>
                </c:pt>
                <c:pt idx="11037">
                  <c:v>253.47900000000001</c:v>
                </c:pt>
                <c:pt idx="11038">
                  <c:v>253.49700000000001</c:v>
                </c:pt>
                <c:pt idx="11039">
                  <c:v>253.506</c:v>
                </c:pt>
                <c:pt idx="11040">
                  <c:v>253.511</c:v>
                </c:pt>
                <c:pt idx="11041">
                  <c:v>253.53</c:v>
                </c:pt>
                <c:pt idx="11042">
                  <c:v>253.55099999999999</c:v>
                </c:pt>
                <c:pt idx="11043">
                  <c:v>253.56399999999999</c:v>
                </c:pt>
                <c:pt idx="11044">
                  <c:v>253.57599999999999</c:v>
                </c:pt>
                <c:pt idx="11045">
                  <c:v>253.58699999999999</c:v>
                </c:pt>
                <c:pt idx="11046">
                  <c:v>253.59800000000001</c:v>
                </c:pt>
                <c:pt idx="11047">
                  <c:v>253.62299999999999</c:v>
                </c:pt>
                <c:pt idx="11048">
                  <c:v>253.67400000000001</c:v>
                </c:pt>
                <c:pt idx="11049">
                  <c:v>253.75</c:v>
                </c:pt>
                <c:pt idx="11050">
                  <c:v>253.84</c:v>
                </c:pt>
                <c:pt idx="11051">
                  <c:v>253.929</c:v>
                </c:pt>
                <c:pt idx="11052">
                  <c:v>254.01900000000001</c:v>
                </c:pt>
                <c:pt idx="11053">
                  <c:v>254.10599999999999</c:v>
                </c:pt>
                <c:pt idx="11054">
                  <c:v>254.19399999999999</c:v>
                </c:pt>
                <c:pt idx="11055">
                  <c:v>254.27799999999999</c:v>
                </c:pt>
                <c:pt idx="11056">
                  <c:v>254.28800000000001</c:v>
                </c:pt>
                <c:pt idx="11057">
                  <c:v>254.28800000000001</c:v>
                </c:pt>
                <c:pt idx="11058">
                  <c:v>254.28800000000001</c:v>
                </c:pt>
                <c:pt idx="11059">
                  <c:v>254.297</c:v>
                </c:pt>
                <c:pt idx="11060">
                  <c:v>254.328</c:v>
                </c:pt>
                <c:pt idx="11061">
                  <c:v>254.37899999999999</c:v>
                </c:pt>
                <c:pt idx="11062">
                  <c:v>254.42</c:v>
                </c:pt>
                <c:pt idx="11063">
                  <c:v>254.42099999999999</c:v>
                </c:pt>
                <c:pt idx="11064">
                  <c:v>254.422</c:v>
                </c:pt>
                <c:pt idx="11065">
                  <c:v>254.428</c:v>
                </c:pt>
                <c:pt idx="11066">
                  <c:v>254.44800000000001</c:v>
                </c:pt>
                <c:pt idx="11067">
                  <c:v>254.45599999999999</c:v>
                </c:pt>
                <c:pt idx="11068">
                  <c:v>254.47399999999999</c:v>
                </c:pt>
                <c:pt idx="11069">
                  <c:v>254.506</c:v>
                </c:pt>
                <c:pt idx="11070">
                  <c:v>254.52500000000001</c:v>
                </c:pt>
                <c:pt idx="11071">
                  <c:v>254.52500000000001</c:v>
                </c:pt>
                <c:pt idx="11072">
                  <c:v>254.52799999999999</c:v>
                </c:pt>
                <c:pt idx="11073">
                  <c:v>254.542</c:v>
                </c:pt>
                <c:pt idx="11074">
                  <c:v>254.583</c:v>
                </c:pt>
                <c:pt idx="11075">
                  <c:v>254.655</c:v>
                </c:pt>
                <c:pt idx="11076">
                  <c:v>254.74</c:v>
                </c:pt>
                <c:pt idx="11077">
                  <c:v>254.827</c:v>
                </c:pt>
                <c:pt idx="11078">
                  <c:v>254.916</c:v>
                </c:pt>
                <c:pt idx="11079">
                  <c:v>255.006</c:v>
                </c:pt>
                <c:pt idx="11080">
                  <c:v>255.08699999999999</c:v>
                </c:pt>
                <c:pt idx="11081">
                  <c:v>255.13499999999999</c:v>
                </c:pt>
                <c:pt idx="11082">
                  <c:v>255.13499999999999</c:v>
                </c:pt>
                <c:pt idx="11083">
                  <c:v>255.13499999999999</c:v>
                </c:pt>
                <c:pt idx="11084">
                  <c:v>255.14</c:v>
                </c:pt>
                <c:pt idx="11085">
                  <c:v>255.14699999999999</c:v>
                </c:pt>
                <c:pt idx="11086">
                  <c:v>255.155</c:v>
                </c:pt>
                <c:pt idx="11087">
                  <c:v>255.16300000000001</c:v>
                </c:pt>
                <c:pt idx="11088">
                  <c:v>255.166</c:v>
                </c:pt>
                <c:pt idx="11089">
                  <c:v>255.166</c:v>
                </c:pt>
                <c:pt idx="11090">
                  <c:v>255.166</c:v>
                </c:pt>
                <c:pt idx="11091">
                  <c:v>255.167</c:v>
                </c:pt>
                <c:pt idx="11092">
                  <c:v>255.167</c:v>
                </c:pt>
                <c:pt idx="11093">
                  <c:v>255.16800000000001</c:v>
                </c:pt>
                <c:pt idx="11094">
                  <c:v>255.16900000000001</c:v>
                </c:pt>
                <c:pt idx="11095">
                  <c:v>255.16900000000001</c:v>
                </c:pt>
                <c:pt idx="11096">
                  <c:v>255.17</c:v>
                </c:pt>
                <c:pt idx="11097">
                  <c:v>255.17</c:v>
                </c:pt>
                <c:pt idx="11098">
                  <c:v>255.17099999999999</c:v>
                </c:pt>
                <c:pt idx="11099">
                  <c:v>255.17599999999999</c:v>
                </c:pt>
                <c:pt idx="11100">
                  <c:v>255.184</c:v>
                </c:pt>
                <c:pt idx="11101">
                  <c:v>255.19300000000001</c:v>
                </c:pt>
                <c:pt idx="11102">
                  <c:v>255.2</c:v>
                </c:pt>
                <c:pt idx="11103">
                  <c:v>255.20500000000001</c:v>
                </c:pt>
                <c:pt idx="11104">
                  <c:v>255.21199999999999</c:v>
                </c:pt>
                <c:pt idx="11105">
                  <c:v>255.21799999999999</c:v>
                </c:pt>
                <c:pt idx="11106">
                  <c:v>255.226</c:v>
                </c:pt>
                <c:pt idx="11107">
                  <c:v>255.24100000000001</c:v>
                </c:pt>
                <c:pt idx="11108">
                  <c:v>255.245</c:v>
                </c:pt>
                <c:pt idx="11109">
                  <c:v>255.25700000000001</c:v>
                </c:pt>
                <c:pt idx="11110">
                  <c:v>255.279</c:v>
                </c:pt>
                <c:pt idx="11111">
                  <c:v>255.32599999999999</c:v>
                </c:pt>
                <c:pt idx="11112">
                  <c:v>255.398</c:v>
                </c:pt>
                <c:pt idx="11113">
                  <c:v>255.48</c:v>
                </c:pt>
                <c:pt idx="11114">
                  <c:v>255.565</c:v>
                </c:pt>
                <c:pt idx="11115">
                  <c:v>255.60400000000001</c:v>
                </c:pt>
                <c:pt idx="11116">
                  <c:v>255.60400000000001</c:v>
                </c:pt>
                <c:pt idx="11117">
                  <c:v>255.60499999999999</c:v>
                </c:pt>
                <c:pt idx="11118">
                  <c:v>255.62200000000001</c:v>
                </c:pt>
                <c:pt idx="11119">
                  <c:v>255.66800000000001</c:v>
                </c:pt>
                <c:pt idx="11120">
                  <c:v>255.733</c:v>
                </c:pt>
                <c:pt idx="11121">
                  <c:v>255.786</c:v>
                </c:pt>
                <c:pt idx="11122">
                  <c:v>255.79300000000001</c:v>
                </c:pt>
                <c:pt idx="11123">
                  <c:v>255.797</c:v>
                </c:pt>
                <c:pt idx="11124">
                  <c:v>255.81800000000001</c:v>
                </c:pt>
                <c:pt idx="11125">
                  <c:v>255.83799999999999</c:v>
                </c:pt>
                <c:pt idx="11126">
                  <c:v>255.85400000000001</c:v>
                </c:pt>
                <c:pt idx="11127">
                  <c:v>255.86799999999999</c:v>
                </c:pt>
                <c:pt idx="11128">
                  <c:v>255.88</c:v>
                </c:pt>
                <c:pt idx="11129">
                  <c:v>255.892</c:v>
                </c:pt>
                <c:pt idx="11130">
                  <c:v>255.90299999999999</c:v>
                </c:pt>
                <c:pt idx="11131">
                  <c:v>255.91399999999999</c:v>
                </c:pt>
                <c:pt idx="11132">
                  <c:v>255.93</c:v>
                </c:pt>
                <c:pt idx="11133">
                  <c:v>255.96299999999999</c:v>
                </c:pt>
                <c:pt idx="11134">
                  <c:v>255.99299999999999</c:v>
                </c:pt>
                <c:pt idx="11135">
                  <c:v>256.01100000000002</c:v>
                </c:pt>
                <c:pt idx="11136">
                  <c:v>256.02499999999998</c:v>
                </c:pt>
                <c:pt idx="11137">
                  <c:v>256.04199999999997</c:v>
                </c:pt>
                <c:pt idx="11138">
                  <c:v>256.05799999999999</c:v>
                </c:pt>
                <c:pt idx="11139">
                  <c:v>256.07100000000003</c:v>
                </c:pt>
                <c:pt idx="11140">
                  <c:v>256.084</c:v>
                </c:pt>
                <c:pt idx="11141">
                  <c:v>256.09500000000003</c:v>
                </c:pt>
                <c:pt idx="11142">
                  <c:v>256.10700000000003</c:v>
                </c:pt>
                <c:pt idx="11143">
                  <c:v>256.12700000000001</c:v>
                </c:pt>
                <c:pt idx="11144">
                  <c:v>256.17899999999997</c:v>
                </c:pt>
                <c:pt idx="11145">
                  <c:v>256.26</c:v>
                </c:pt>
                <c:pt idx="11146">
                  <c:v>256.34899999999999</c:v>
                </c:pt>
                <c:pt idx="11147">
                  <c:v>256.44</c:v>
                </c:pt>
                <c:pt idx="11148">
                  <c:v>256.53100000000001</c:v>
                </c:pt>
                <c:pt idx="11149">
                  <c:v>256.61900000000003</c:v>
                </c:pt>
                <c:pt idx="11150">
                  <c:v>256.7</c:v>
                </c:pt>
                <c:pt idx="11151">
                  <c:v>256.74599999999998</c:v>
                </c:pt>
                <c:pt idx="11152">
                  <c:v>256.74599999999998</c:v>
                </c:pt>
                <c:pt idx="11153">
                  <c:v>256.74599999999998</c:v>
                </c:pt>
                <c:pt idx="11154">
                  <c:v>256.74599999999998</c:v>
                </c:pt>
                <c:pt idx="11155">
                  <c:v>256.75299999999999</c:v>
                </c:pt>
                <c:pt idx="11156">
                  <c:v>256.77100000000002</c:v>
                </c:pt>
                <c:pt idx="11157">
                  <c:v>256.786</c:v>
                </c:pt>
                <c:pt idx="11158">
                  <c:v>256.79899999999998</c:v>
                </c:pt>
                <c:pt idx="11159">
                  <c:v>256.81099999999998</c:v>
                </c:pt>
                <c:pt idx="11160">
                  <c:v>256.82400000000001</c:v>
                </c:pt>
                <c:pt idx="11161">
                  <c:v>256.83699999999999</c:v>
                </c:pt>
                <c:pt idx="11162">
                  <c:v>256.86099999999999</c:v>
                </c:pt>
                <c:pt idx="11163">
                  <c:v>256.91399999999999</c:v>
                </c:pt>
                <c:pt idx="11164">
                  <c:v>256.96199999999999</c:v>
                </c:pt>
                <c:pt idx="11165">
                  <c:v>256.98200000000003</c:v>
                </c:pt>
                <c:pt idx="11166">
                  <c:v>257.00299999999999</c:v>
                </c:pt>
                <c:pt idx="11167">
                  <c:v>257.02499999999998</c:v>
                </c:pt>
                <c:pt idx="11168">
                  <c:v>257.03800000000001</c:v>
                </c:pt>
                <c:pt idx="11169">
                  <c:v>257.05</c:v>
                </c:pt>
                <c:pt idx="11170">
                  <c:v>257.06200000000001</c:v>
                </c:pt>
                <c:pt idx="11171">
                  <c:v>257.07400000000001</c:v>
                </c:pt>
                <c:pt idx="11172">
                  <c:v>257.09300000000002</c:v>
                </c:pt>
                <c:pt idx="11173">
                  <c:v>257.14100000000002</c:v>
                </c:pt>
                <c:pt idx="11174">
                  <c:v>257.19900000000001</c:v>
                </c:pt>
                <c:pt idx="11175">
                  <c:v>257.20100000000002</c:v>
                </c:pt>
                <c:pt idx="11176">
                  <c:v>257.20999999999998</c:v>
                </c:pt>
                <c:pt idx="11177">
                  <c:v>257.22300000000001</c:v>
                </c:pt>
                <c:pt idx="11178">
                  <c:v>257.24</c:v>
                </c:pt>
                <c:pt idx="11179">
                  <c:v>257.25200000000001</c:v>
                </c:pt>
                <c:pt idx="11180">
                  <c:v>257.26400000000001</c:v>
                </c:pt>
                <c:pt idx="11181">
                  <c:v>257.27800000000002</c:v>
                </c:pt>
                <c:pt idx="11182">
                  <c:v>257.291</c:v>
                </c:pt>
                <c:pt idx="11183">
                  <c:v>257.30200000000002</c:v>
                </c:pt>
                <c:pt idx="11184">
                  <c:v>257.31299999999999</c:v>
                </c:pt>
                <c:pt idx="11185">
                  <c:v>257.32400000000001</c:v>
                </c:pt>
                <c:pt idx="11186">
                  <c:v>257.34399999999999</c:v>
                </c:pt>
                <c:pt idx="11187">
                  <c:v>257.38900000000001</c:v>
                </c:pt>
                <c:pt idx="11188">
                  <c:v>257.46899999999999</c:v>
                </c:pt>
                <c:pt idx="11189">
                  <c:v>257.55900000000003</c:v>
                </c:pt>
                <c:pt idx="11190">
                  <c:v>257.649</c:v>
                </c:pt>
                <c:pt idx="11191">
                  <c:v>257.74099999999999</c:v>
                </c:pt>
                <c:pt idx="11192">
                  <c:v>257.77800000000002</c:v>
                </c:pt>
                <c:pt idx="11193">
                  <c:v>257.77800000000002</c:v>
                </c:pt>
                <c:pt idx="11194">
                  <c:v>257.78300000000002</c:v>
                </c:pt>
                <c:pt idx="11195">
                  <c:v>257.79300000000001</c:v>
                </c:pt>
                <c:pt idx="11196">
                  <c:v>257.8</c:v>
                </c:pt>
                <c:pt idx="11197">
                  <c:v>257.81299999999999</c:v>
                </c:pt>
                <c:pt idx="11198">
                  <c:v>257.82600000000002</c:v>
                </c:pt>
                <c:pt idx="11199">
                  <c:v>257.83800000000002</c:v>
                </c:pt>
                <c:pt idx="11200">
                  <c:v>257.84899999999999</c:v>
                </c:pt>
                <c:pt idx="11201">
                  <c:v>257.86200000000002</c:v>
                </c:pt>
                <c:pt idx="11202">
                  <c:v>257.887</c:v>
                </c:pt>
                <c:pt idx="11203">
                  <c:v>257.94400000000002</c:v>
                </c:pt>
                <c:pt idx="11204">
                  <c:v>258.012</c:v>
                </c:pt>
                <c:pt idx="11205">
                  <c:v>258.053</c:v>
                </c:pt>
                <c:pt idx="11206">
                  <c:v>258.10300000000001</c:v>
                </c:pt>
                <c:pt idx="11207">
                  <c:v>258.15800000000002</c:v>
                </c:pt>
                <c:pt idx="11208">
                  <c:v>258.226</c:v>
                </c:pt>
                <c:pt idx="11209">
                  <c:v>258.29000000000002</c:v>
                </c:pt>
                <c:pt idx="11210">
                  <c:v>258.36500000000001</c:v>
                </c:pt>
                <c:pt idx="11211">
                  <c:v>258.43200000000002</c:v>
                </c:pt>
                <c:pt idx="11212">
                  <c:v>258.43200000000002</c:v>
                </c:pt>
                <c:pt idx="11213">
                  <c:v>258.43200000000002</c:v>
                </c:pt>
                <c:pt idx="11214">
                  <c:v>258.43400000000003</c:v>
                </c:pt>
                <c:pt idx="11215">
                  <c:v>258.45100000000002</c:v>
                </c:pt>
                <c:pt idx="11216">
                  <c:v>258.49599999999998</c:v>
                </c:pt>
                <c:pt idx="11217">
                  <c:v>258.56799999999998</c:v>
                </c:pt>
                <c:pt idx="11218">
                  <c:v>258.63200000000001</c:v>
                </c:pt>
                <c:pt idx="11219">
                  <c:v>258.67399999999998</c:v>
                </c:pt>
                <c:pt idx="11220">
                  <c:v>258.71600000000001</c:v>
                </c:pt>
                <c:pt idx="11221">
                  <c:v>258.71600000000001</c:v>
                </c:pt>
                <c:pt idx="11222">
                  <c:v>258.71899999999999</c:v>
                </c:pt>
                <c:pt idx="11223">
                  <c:v>258.72500000000002</c:v>
                </c:pt>
                <c:pt idx="11224">
                  <c:v>258.733</c:v>
                </c:pt>
                <c:pt idx="11225">
                  <c:v>258.74400000000003</c:v>
                </c:pt>
                <c:pt idx="11226">
                  <c:v>258.75799999999998</c:v>
                </c:pt>
                <c:pt idx="11227">
                  <c:v>258.77100000000002</c:v>
                </c:pt>
                <c:pt idx="11228">
                  <c:v>258.78399999999999</c:v>
                </c:pt>
                <c:pt idx="11229">
                  <c:v>258.798</c:v>
                </c:pt>
                <c:pt idx="11230">
                  <c:v>258.81900000000002</c:v>
                </c:pt>
                <c:pt idx="11231">
                  <c:v>258.858</c:v>
                </c:pt>
                <c:pt idx="11232">
                  <c:v>258.93400000000003</c:v>
                </c:pt>
                <c:pt idx="11233">
                  <c:v>258.97399999999999</c:v>
                </c:pt>
                <c:pt idx="11234">
                  <c:v>258.97699999999998</c:v>
                </c:pt>
                <c:pt idx="11235">
                  <c:v>258.97899999999998</c:v>
                </c:pt>
                <c:pt idx="11236">
                  <c:v>258.988</c:v>
                </c:pt>
                <c:pt idx="11237">
                  <c:v>258.99900000000002</c:v>
                </c:pt>
                <c:pt idx="11238">
                  <c:v>259.012</c:v>
                </c:pt>
                <c:pt idx="11239">
                  <c:v>259.024</c:v>
                </c:pt>
                <c:pt idx="11240">
                  <c:v>259.03500000000003</c:v>
                </c:pt>
                <c:pt idx="11241">
                  <c:v>259.05200000000002</c:v>
                </c:pt>
                <c:pt idx="11242">
                  <c:v>259.08999999999997</c:v>
                </c:pt>
                <c:pt idx="11243">
                  <c:v>259.166</c:v>
                </c:pt>
                <c:pt idx="11244">
                  <c:v>259.255</c:v>
                </c:pt>
                <c:pt idx="11245">
                  <c:v>259.346</c:v>
                </c:pt>
                <c:pt idx="11246">
                  <c:v>259.43700000000001</c:v>
                </c:pt>
                <c:pt idx="11247">
                  <c:v>259.52600000000001</c:v>
                </c:pt>
                <c:pt idx="11248">
                  <c:v>259.59800000000001</c:v>
                </c:pt>
                <c:pt idx="11249">
                  <c:v>259.59800000000001</c:v>
                </c:pt>
                <c:pt idx="11250">
                  <c:v>259.59800000000001</c:v>
                </c:pt>
                <c:pt idx="11251">
                  <c:v>259.59800000000001</c:v>
                </c:pt>
                <c:pt idx="11252">
                  <c:v>259.60899999999998</c:v>
                </c:pt>
                <c:pt idx="11253">
                  <c:v>259.62599999999998</c:v>
                </c:pt>
                <c:pt idx="11254">
                  <c:v>259.63299999999998</c:v>
                </c:pt>
                <c:pt idx="11255">
                  <c:v>259.64499999999998</c:v>
                </c:pt>
                <c:pt idx="11256">
                  <c:v>259.65899999999999</c:v>
                </c:pt>
                <c:pt idx="11257">
                  <c:v>259.67399999999998</c:v>
                </c:pt>
                <c:pt idx="11258">
                  <c:v>259.69099999999997</c:v>
                </c:pt>
                <c:pt idx="11259">
                  <c:v>259.70699999999999</c:v>
                </c:pt>
                <c:pt idx="11260">
                  <c:v>259.733</c:v>
                </c:pt>
                <c:pt idx="11261">
                  <c:v>259.79500000000002</c:v>
                </c:pt>
                <c:pt idx="11262">
                  <c:v>259.88200000000001</c:v>
                </c:pt>
                <c:pt idx="11263">
                  <c:v>259.89800000000002</c:v>
                </c:pt>
                <c:pt idx="11264">
                  <c:v>259.899</c:v>
                </c:pt>
                <c:pt idx="11265">
                  <c:v>259.904</c:v>
                </c:pt>
                <c:pt idx="11266">
                  <c:v>259.91500000000002</c:v>
                </c:pt>
                <c:pt idx="11267">
                  <c:v>259.928</c:v>
                </c:pt>
                <c:pt idx="11268">
                  <c:v>259.94200000000001</c:v>
                </c:pt>
                <c:pt idx="11269">
                  <c:v>259.95400000000001</c:v>
                </c:pt>
                <c:pt idx="11270">
                  <c:v>259.96600000000001</c:v>
                </c:pt>
                <c:pt idx="11271">
                  <c:v>259.97800000000001</c:v>
                </c:pt>
                <c:pt idx="11272">
                  <c:v>259.99299999999999</c:v>
                </c:pt>
                <c:pt idx="11273">
                  <c:v>260.02300000000002</c:v>
                </c:pt>
                <c:pt idx="11274">
                  <c:v>260.08600000000001</c:v>
                </c:pt>
                <c:pt idx="11275">
                  <c:v>260.161</c:v>
                </c:pt>
                <c:pt idx="11276">
                  <c:v>260.19400000000002</c:v>
                </c:pt>
                <c:pt idx="11277">
                  <c:v>260.197</c:v>
                </c:pt>
                <c:pt idx="11278">
                  <c:v>260.21800000000002</c:v>
                </c:pt>
                <c:pt idx="11279">
                  <c:v>260.23899999999998</c:v>
                </c:pt>
                <c:pt idx="11280">
                  <c:v>260.25200000000001</c:v>
                </c:pt>
                <c:pt idx="11281">
                  <c:v>260.26499999999999</c:v>
                </c:pt>
                <c:pt idx="11282">
                  <c:v>260.27600000000001</c:v>
                </c:pt>
                <c:pt idx="11283">
                  <c:v>260.28800000000001</c:v>
                </c:pt>
                <c:pt idx="11284">
                  <c:v>260.3</c:v>
                </c:pt>
                <c:pt idx="11285">
                  <c:v>260.31</c:v>
                </c:pt>
                <c:pt idx="11286">
                  <c:v>260.33600000000001</c:v>
                </c:pt>
                <c:pt idx="11287">
                  <c:v>260.392</c:v>
                </c:pt>
                <c:pt idx="11288">
                  <c:v>260.476</c:v>
                </c:pt>
                <c:pt idx="11289">
                  <c:v>260.56700000000001</c:v>
                </c:pt>
                <c:pt idx="11290">
                  <c:v>260.65800000000002</c:v>
                </c:pt>
                <c:pt idx="11291">
                  <c:v>260.74700000000001</c:v>
                </c:pt>
                <c:pt idx="11292">
                  <c:v>260.79500000000002</c:v>
                </c:pt>
                <c:pt idx="11293">
                  <c:v>260.79500000000002</c:v>
                </c:pt>
                <c:pt idx="11294">
                  <c:v>260.79500000000002</c:v>
                </c:pt>
                <c:pt idx="11295">
                  <c:v>260.803</c:v>
                </c:pt>
                <c:pt idx="11296">
                  <c:v>260.827</c:v>
                </c:pt>
                <c:pt idx="11297">
                  <c:v>260.84100000000001</c:v>
                </c:pt>
                <c:pt idx="11298">
                  <c:v>260.85300000000001</c:v>
                </c:pt>
                <c:pt idx="11299">
                  <c:v>260.86500000000001</c:v>
                </c:pt>
                <c:pt idx="11300">
                  <c:v>260.87700000000001</c:v>
                </c:pt>
                <c:pt idx="11301">
                  <c:v>260.89</c:v>
                </c:pt>
                <c:pt idx="11302">
                  <c:v>260.92099999999999</c:v>
                </c:pt>
                <c:pt idx="11303">
                  <c:v>260.97699999999998</c:v>
                </c:pt>
                <c:pt idx="11304">
                  <c:v>261.06299999999999</c:v>
                </c:pt>
                <c:pt idx="11305">
                  <c:v>261.10899999999998</c:v>
                </c:pt>
                <c:pt idx="11306">
                  <c:v>261.12799999999999</c:v>
                </c:pt>
                <c:pt idx="11307">
                  <c:v>261.13900000000001</c:v>
                </c:pt>
                <c:pt idx="11308">
                  <c:v>261.149</c:v>
                </c:pt>
                <c:pt idx="11309">
                  <c:v>261.16300000000001</c:v>
                </c:pt>
                <c:pt idx="11310">
                  <c:v>261.17700000000002</c:v>
                </c:pt>
                <c:pt idx="11311">
                  <c:v>261.19</c:v>
                </c:pt>
                <c:pt idx="11312">
                  <c:v>261.202</c:v>
                </c:pt>
                <c:pt idx="11313">
                  <c:v>261.214</c:v>
                </c:pt>
                <c:pt idx="11314">
                  <c:v>261.22500000000002</c:v>
                </c:pt>
                <c:pt idx="11315">
                  <c:v>261.25</c:v>
                </c:pt>
                <c:pt idx="11316">
                  <c:v>261.30799999999999</c:v>
                </c:pt>
                <c:pt idx="11317">
                  <c:v>261.39400000000001</c:v>
                </c:pt>
                <c:pt idx="11318">
                  <c:v>261.483</c:v>
                </c:pt>
                <c:pt idx="11319">
                  <c:v>261.53100000000001</c:v>
                </c:pt>
                <c:pt idx="11320">
                  <c:v>261.53100000000001</c:v>
                </c:pt>
                <c:pt idx="11321">
                  <c:v>261.536</c:v>
                </c:pt>
                <c:pt idx="11322">
                  <c:v>261.56099999999998</c:v>
                </c:pt>
                <c:pt idx="11323">
                  <c:v>261.56900000000002</c:v>
                </c:pt>
                <c:pt idx="11324">
                  <c:v>261.56900000000002</c:v>
                </c:pt>
                <c:pt idx="11325">
                  <c:v>261.57799999999997</c:v>
                </c:pt>
                <c:pt idx="11326">
                  <c:v>261.59899999999999</c:v>
                </c:pt>
                <c:pt idx="11327">
                  <c:v>261.613</c:v>
                </c:pt>
                <c:pt idx="11328">
                  <c:v>261.62599999999998</c:v>
                </c:pt>
                <c:pt idx="11329">
                  <c:v>261.64</c:v>
                </c:pt>
                <c:pt idx="11330">
                  <c:v>261.65499999999997</c:v>
                </c:pt>
                <c:pt idx="11331">
                  <c:v>261.67500000000001</c:v>
                </c:pt>
                <c:pt idx="11332">
                  <c:v>261.70999999999998</c:v>
                </c:pt>
                <c:pt idx="11333">
                  <c:v>261.77499999999998</c:v>
                </c:pt>
                <c:pt idx="11334">
                  <c:v>261.86500000000001</c:v>
                </c:pt>
                <c:pt idx="11335">
                  <c:v>261.95299999999997</c:v>
                </c:pt>
                <c:pt idx="11336">
                  <c:v>262.00900000000001</c:v>
                </c:pt>
                <c:pt idx="11337">
                  <c:v>262.00900000000001</c:v>
                </c:pt>
                <c:pt idx="11338">
                  <c:v>262.01900000000001</c:v>
                </c:pt>
                <c:pt idx="11339">
                  <c:v>262.03800000000001</c:v>
                </c:pt>
                <c:pt idx="11340">
                  <c:v>262.05900000000003</c:v>
                </c:pt>
                <c:pt idx="11341">
                  <c:v>262.072</c:v>
                </c:pt>
                <c:pt idx="11342">
                  <c:v>262.084</c:v>
                </c:pt>
                <c:pt idx="11343">
                  <c:v>262.09699999999998</c:v>
                </c:pt>
                <c:pt idx="11344">
                  <c:v>262.11099999999999</c:v>
                </c:pt>
                <c:pt idx="11345">
                  <c:v>262.13099999999997</c:v>
                </c:pt>
                <c:pt idx="11346">
                  <c:v>262.17700000000002</c:v>
                </c:pt>
                <c:pt idx="11347">
                  <c:v>262.24799999999999</c:v>
                </c:pt>
                <c:pt idx="11348">
                  <c:v>262.30599999999998</c:v>
                </c:pt>
                <c:pt idx="11349">
                  <c:v>262.33600000000001</c:v>
                </c:pt>
                <c:pt idx="11350">
                  <c:v>262.33600000000001</c:v>
                </c:pt>
                <c:pt idx="11351">
                  <c:v>262.33600000000001</c:v>
                </c:pt>
                <c:pt idx="11352">
                  <c:v>262.33600000000001</c:v>
                </c:pt>
                <c:pt idx="11353">
                  <c:v>262.33800000000002</c:v>
                </c:pt>
                <c:pt idx="11354">
                  <c:v>262.34800000000001</c:v>
                </c:pt>
                <c:pt idx="11355">
                  <c:v>262.358</c:v>
                </c:pt>
                <c:pt idx="11356">
                  <c:v>262.36500000000001</c:v>
                </c:pt>
                <c:pt idx="11357">
                  <c:v>262.38400000000001</c:v>
                </c:pt>
                <c:pt idx="11358">
                  <c:v>262.42700000000002</c:v>
                </c:pt>
                <c:pt idx="11359">
                  <c:v>262.48899999999998</c:v>
                </c:pt>
                <c:pt idx="11360">
                  <c:v>262.54700000000003</c:v>
                </c:pt>
                <c:pt idx="11361">
                  <c:v>262.56599999999997</c:v>
                </c:pt>
                <c:pt idx="11362">
                  <c:v>262.56599999999997</c:v>
                </c:pt>
                <c:pt idx="11363">
                  <c:v>262.57</c:v>
                </c:pt>
                <c:pt idx="11364">
                  <c:v>262.58199999999999</c:v>
                </c:pt>
                <c:pt idx="11365">
                  <c:v>262.60599999999999</c:v>
                </c:pt>
                <c:pt idx="11366">
                  <c:v>262.637</c:v>
                </c:pt>
                <c:pt idx="11367">
                  <c:v>262.67200000000003</c:v>
                </c:pt>
                <c:pt idx="11368">
                  <c:v>262.69400000000002</c:v>
                </c:pt>
                <c:pt idx="11369">
                  <c:v>262.71199999999999</c:v>
                </c:pt>
                <c:pt idx="11370">
                  <c:v>262.73200000000003</c:v>
                </c:pt>
                <c:pt idx="11371">
                  <c:v>262.73500000000001</c:v>
                </c:pt>
                <c:pt idx="11372">
                  <c:v>262.738</c:v>
                </c:pt>
                <c:pt idx="11373">
                  <c:v>262.74799999999999</c:v>
                </c:pt>
                <c:pt idx="11374">
                  <c:v>262.77600000000001</c:v>
                </c:pt>
                <c:pt idx="11375">
                  <c:v>262.83300000000003</c:v>
                </c:pt>
                <c:pt idx="11376">
                  <c:v>262.90899999999999</c:v>
                </c:pt>
                <c:pt idx="11377">
                  <c:v>262.995</c:v>
                </c:pt>
                <c:pt idx="11378">
                  <c:v>263.084</c:v>
                </c:pt>
                <c:pt idx="11379">
                  <c:v>263.173</c:v>
                </c:pt>
                <c:pt idx="11380">
                  <c:v>263.26100000000002</c:v>
                </c:pt>
                <c:pt idx="11381">
                  <c:v>263.33999999999997</c:v>
                </c:pt>
                <c:pt idx="11382">
                  <c:v>263.40199999999999</c:v>
                </c:pt>
                <c:pt idx="11383">
                  <c:v>263.42500000000001</c:v>
                </c:pt>
                <c:pt idx="11384">
                  <c:v>263.42500000000001</c:v>
                </c:pt>
                <c:pt idx="11385">
                  <c:v>263.42500000000001</c:v>
                </c:pt>
                <c:pt idx="11386">
                  <c:v>263.428</c:v>
                </c:pt>
                <c:pt idx="11387">
                  <c:v>263.45800000000003</c:v>
                </c:pt>
                <c:pt idx="11388">
                  <c:v>263.51600000000002</c:v>
                </c:pt>
                <c:pt idx="11389">
                  <c:v>263.57799999999997</c:v>
                </c:pt>
                <c:pt idx="11390">
                  <c:v>263.59300000000002</c:v>
                </c:pt>
                <c:pt idx="11391">
                  <c:v>263.59500000000003</c:v>
                </c:pt>
                <c:pt idx="11392">
                  <c:v>263.60599999999999</c:v>
                </c:pt>
                <c:pt idx="11393">
                  <c:v>263.62400000000002</c:v>
                </c:pt>
                <c:pt idx="11394">
                  <c:v>263.637</c:v>
                </c:pt>
                <c:pt idx="11395">
                  <c:v>263.649</c:v>
                </c:pt>
                <c:pt idx="11396">
                  <c:v>263.661</c:v>
                </c:pt>
                <c:pt idx="11397">
                  <c:v>263.673</c:v>
                </c:pt>
                <c:pt idx="11398">
                  <c:v>263.685</c:v>
                </c:pt>
                <c:pt idx="11399">
                  <c:v>263.70600000000002</c:v>
                </c:pt>
                <c:pt idx="11400">
                  <c:v>263.76400000000001</c:v>
                </c:pt>
                <c:pt idx="11401">
                  <c:v>263.77600000000001</c:v>
                </c:pt>
                <c:pt idx="11402">
                  <c:v>263.78500000000003</c:v>
                </c:pt>
                <c:pt idx="11403">
                  <c:v>263.79899999999998</c:v>
                </c:pt>
                <c:pt idx="11404">
                  <c:v>263.81099999999998</c:v>
                </c:pt>
                <c:pt idx="11405">
                  <c:v>263.82299999999998</c:v>
                </c:pt>
                <c:pt idx="11406">
                  <c:v>263.83600000000001</c:v>
                </c:pt>
                <c:pt idx="11407">
                  <c:v>263.84800000000001</c:v>
                </c:pt>
                <c:pt idx="11408">
                  <c:v>263.85899999999998</c:v>
                </c:pt>
                <c:pt idx="11409">
                  <c:v>263.87400000000002</c:v>
                </c:pt>
                <c:pt idx="11410">
                  <c:v>263.91500000000002</c:v>
                </c:pt>
                <c:pt idx="11411">
                  <c:v>263.988</c:v>
                </c:pt>
                <c:pt idx="11412">
                  <c:v>264.077</c:v>
                </c:pt>
                <c:pt idx="11413">
                  <c:v>264.15499999999997</c:v>
                </c:pt>
                <c:pt idx="11414">
                  <c:v>264.197</c:v>
                </c:pt>
                <c:pt idx="11415">
                  <c:v>264.20699999999999</c:v>
                </c:pt>
                <c:pt idx="11416">
                  <c:v>264.22199999999998</c:v>
                </c:pt>
                <c:pt idx="11417">
                  <c:v>264.25099999999998</c:v>
                </c:pt>
                <c:pt idx="11418">
                  <c:v>264.25799999999998</c:v>
                </c:pt>
                <c:pt idx="11419">
                  <c:v>264.27</c:v>
                </c:pt>
                <c:pt idx="11420">
                  <c:v>264.28300000000002</c:v>
                </c:pt>
                <c:pt idx="11421">
                  <c:v>264.29500000000002</c:v>
                </c:pt>
                <c:pt idx="11422">
                  <c:v>264.30700000000002</c:v>
                </c:pt>
                <c:pt idx="11423">
                  <c:v>264.31799999999998</c:v>
                </c:pt>
                <c:pt idx="11424">
                  <c:v>264.33300000000003</c:v>
                </c:pt>
                <c:pt idx="11425">
                  <c:v>264.36599999999999</c:v>
                </c:pt>
                <c:pt idx="11426">
                  <c:v>264.43400000000003</c:v>
                </c:pt>
                <c:pt idx="11427">
                  <c:v>264.52199999999999</c:v>
                </c:pt>
                <c:pt idx="11428">
                  <c:v>264.58499999999998</c:v>
                </c:pt>
                <c:pt idx="11429">
                  <c:v>264.59399999999999</c:v>
                </c:pt>
                <c:pt idx="11430">
                  <c:v>264.59699999999998</c:v>
                </c:pt>
                <c:pt idx="11431">
                  <c:v>264.61399999999998</c:v>
                </c:pt>
                <c:pt idx="11432">
                  <c:v>264.63400000000001</c:v>
                </c:pt>
                <c:pt idx="11433">
                  <c:v>264.64800000000002</c:v>
                </c:pt>
                <c:pt idx="11434">
                  <c:v>264.66000000000003</c:v>
                </c:pt>
                <c:pt idx="11435">
                  <c:v>264.67200000000003</c:v>
                </c:pt>
                <c:pt idx="11436">
                  <c:v>264.68299999999999</c:v>
                </c:pt>
                <c:pt idx="11437">
                  <c:v>264.69600000000003</c:v>
                </c:pt>
                <c:pt idx="11438">
                  <c:v>264.72300000000001</c:v>
                </c:pt>
                <c:pt idx="11439">
                  <c:v>264.78300000000002</c:v>
                </c:pt>
                <c:pt idx="11440">
                  <c:v>264.85700000000003</c:v>
                </c:pt>
                <c:pt idx="11441">
                  <c:v>264.88799999999998</c:v>
                </c:pt>
                <c:pt idx="11442">
                  <c:v>264.88799999999998</c:v>
                </c:pt>
                <c:pt idx="11443">
                  <c:v>264.89699999999999</c:v>
                </c:pt>
                <c:pt idx="11444">
                  <c:v>264.91199999999998</c:v>
                </c:pt>
                <c:pt idx="11445">
                  <c:v>264.92500000000001</c:v>
                </c:pt>
                <c:pt idx="11446">
                  <c:v>264.94</c:v>
                </c:pt>
                <c:pt idx="11447">
                  <c:v>264.95600000000002</c:v>
                </c:pt>
                <c:pt idx="11448">
                  <c:v>264.97399999999999</c:v>
                </c:pt>
                <c:pt idx="11449">
                  <c:v>264.995</c:v>
                </c:pt>
                <c:pt idx="11450">
                  <c:v>265.04300000000001</c:v>
                </c:pt>
                <c:pt idx="11451">
                  <c:v>265.12900000000002</c:v>
                </c:pt>
                <c:pt idx="11452">
                  <c:v>265.18599999999998</c:v>
                </c:pt>
                <c:pt idx="11453">
                  <c:v>265.18599999999998</c:v>
                </c:pt>
                <c:pt idx="11454">
                  <c:v>265.19799999999998</c:v>
                </c:pt>
                <c:pt idx="11455">
                  <c:v>265.23599999999999</c:v>
                </c:pt>
                <c:pt idx="11456">
                  <c:v>265.30500000000001</c:v>
                </c:pt>
                <c:pt idx="11457">
                  <c:v>265.351</c:v>
                </c:pt>
                <c:pt idx="11458">
                  <c:v>265.35899999999998</c:v>
                </c:pt>
                <c:pt idx="11459">
                  <c:v>265.363</c:v>
                </c:pt>
                <c:pt idx="11460">
                  <c:v>265.37299999999999</c:v>
                </c:pt>
                <c:pt idx="11461">
                  <c:v>265.38600000000002</c:v>
                </c:pt>
                <c:pt idx="11462">
                  <c:v>265.40199999999999</c:v>
                </c:pt>
                <c:pt idx="11463">
                  <c:v>265.41899999999998</c:v>
                </c:pt>
                <c:pt idx="11464">
                  <c:v>265.43400000000003</c:v>
                </c:pt>
                <c:pt idx="11465">
                  <c:v>265.447</c:v>
                </c:pt>
                <c:pt idx="11466">
                  <c:v>265.459</c:v>
                </c:pt>
                <c:pt idx="11467">
                  <c:v>265.47000000000003</c:v>
                </c:pt>
                <c:pt idx="11468">
                  <c:v>265.48099999999999</c:v>
                </c:pt>
                <c:pt idx="11469">
                  <c:v>265.49200000000002</c:v>
                </c:pt>
                <c:pt idx="11470">
                  <c:v>265.51499999999999</c:v>
                </c:pt>
                <c:pt idx="11471">
                  <c:v>265.56799999999998</c:v>
                </c:pt>
                <c:pt idx="11472">
                  <c:v>265.64400000000001</c:v>
                </c:pt>
                <c:pt idx="11473">
                  <c:v>265.72699999999998</c:v>
                </c:pt>
                <c:pt idx="11474">
                  <c:v>265.74200000000002</c:v>
                </c:pt>
                <c:pt idx="11475">
                  <c:v>265.74299999999999</c:v>
                </c:pt>
                <c:pt idx="11476">
                  <c:v>265.75299999999999</c:v>
                </c:pt>
                <c:pt idx="11477">
                  <c:v>265.76400000000001</c:v>
                </c:pt>
                <c:pt idx="11478">
                  <c:v>265.78199999999998</c:v>
                </c:pt>
                <c:pt idx="11479">
                  <c:v>265.8</c:v>
                </c:pt>
                <c:pt idx="11480">
                  <c:v>265.81700000000001</c:v>
                </c:pt>
                <c:pt idx="11481">
                  <c:v>265.82900000000001</c:v>
                </c:pt>
                <c:pt idx="11482">
                  <c:v>265.839</c:v>
                </c:pt>
                <c:pt idx="11483">
                  <c:v>265.84899999999999</c:v>
                </c:pt>
                <c:pt idx="11484">
                  <c:v>265.87099999999998</c:v>
                </c:pt>
                <c:pt idx="11485">
                  <c:v>265.92700000000002</c:v>
                </c:pt>
                <c:pt idx="11486">
                  <c:v>266.01100000000002</c:v>
                </c:pt>
                <c:pt idx="11487">
                  <c:v>266.10000000000002</c:v>
                </c:pt>
                <c:pt idx="11488">
                  <c:v>266.17200000000003</c:v>
                </c:pt>
                <c:pt idx="11489">
                  <c:v>266.19900000000001</c:v>
                </c:pt>
                <c:pt idx="11490">
                  <c:v>266.214</c:v>
                </c:pt>
                <c:pt idx="11491">
                  <c:v>266.27499999999998</c:v>
                </c:pt>
                <c:pt idx="11492">
                  <c:v>266.35300000000001</c:v>
                </c:pt>
                <c:pt idx="11493">
                  <c:v>266.44</c:v>
                </c:pt>
                <c:pt idx="11494">
                  <c:v>266.48899999999998</c:v>
                </c:pt>
                <c:pt idx="11495">
                  <c:v>266.48899999999998</c:v>
                </c:pt>
                <c:pt idx="11496">
                  <c:v>266.49</c:v>
                </c:pt>
                <c:pt idx="11497">
                  <c:v>266.49599999999998</c:v>
                </c:pt>
                <c:pt idx="11498">
                  <c:v>266.505</c:v>
                </c:pt>
                <c:pt idx="11499">
                  <c:v>266.51900000000001</c:v>
                </c:pt>
                <c:pt idx="11500">
                  <c:v>266.53500000000003</c:v>
                </c:pt>
                <c:pt idx="11501">
                  <c:v>266.55399999999997</c:v>
                </c:pt>
                <c:pt idx="11502">
                  <c:v>266.58300000000003</c:v>
                </c:pt>
                <c:pt idx="11503">
                  <c:v>266.60000000000002</c:v>
                </c:pt>
                <c:pt idx="11504">
                  <c:v>266.60599999999999</c:v>
                </c:pt>
                <c:pt idx="11505">
                  <c:v>266.61599999999999</c:v>
                </c:pt>
                <c:pt idx="11506">
                  <c:v>266.63799999999998</c:v>
                </c:pt>
                <c:pt idx="11507">
                  <c:v>266.68700000000001</c:v>
                </c:pt>
                <c:pt idx="11508">
                  <c:v>266.779</c:v>
                </c:pt>
                <c:pt idx="11509">
                  <c:v>266.86900000000003</c:v>
                </c:pt>
                <c:pt idx="11510">
                  <c:v>266.95800000000003</c:v>
                </c:pt>
                <c:pt idx="11511">
                  <c:v>267.048</c:v>
                </c:pt>
                <c:pt idx="11512">
                  <c:v>267.12900000000002</c:v>
                </c:pt>
                <c:pt idx="11513">
                  <c:v>267.18099999999998</c:v>
                </c:pt>
                <c:pt idx="11514">
                  <c:v>267.209</c:v>
                </c:pt>
                <c:pt idx="11515">
                  <c:v>267.25799999999998</c:v>
                </c:pt>
                <c:pt idx="11516">
                  <c:v>267.33199999999999</c:v>
                </c:pt>
                <c:pt idx="11517">
                  <c:v>267.411</c:v>
                </c:pt>
                <c:pt idx="11518">
                  <c:v>267.471</c:v>
                </c:pt>
                <c:pt idx="11519">
                  <c:v>267.47699999999998</c:v>
                </c:pt>
                <c:pt idx="11520">
                  <c:v>267.47699999999998</c:v>
                </c:pt>
                <c:pt idx="11521">
                  <c:v>267.47699999999998</c:v>
                </c:pt>
                <c:pt idx="11522">
                  <c:v>267.48399999999998</c:v>
                </c:pt>
                <c:pt idx="11523">
                  <c:v>267.49900000000002</c:v>
                </c:pt>
                <c:pt idx="11524">
                  <c:v>267.512</c:v>
                </c:pt>
                <c:pt idx="11525">
                  <c:v>267.524</c:v>
                </c:pt>
                <c:pt idx="11526">
                  <c:v>267.53399999999999</c:v>
                </c:pt>
                <c:pt idx="11527">
                  <c:v>267.54599999999999</c:v>
                </c:pt>
                <c:pt idx="11528">
                  <c:v>267.55700000000002</c:v>
                </c:pt>
                <c:pt idx="11529">
                  <c:v>267.58600000000001</c:v>
                </c:pt>
                <c:pt idx="11530">
                  <c:v>267.64400000000001</c:v>
                </c:pt>
                <c:pt idx="11531">
                  <c:v>267.71499999999997</c:v>
                </c:pt>
                <c:pt idx="11532">
                  <c:v>267.745</c:v>
                </c:pt>
                <c:pt idx="11533">
                  <c:v>267.745</c:v>
                </c:pt>
                <c:pt idx="11534">
                  <c:v>267.75400000000002</c:v>
                </c:pt>
                <c:pt idx="11535">
                  <c:v>267.76900000000001</c:v>
                </c:pt>
                <c:pt idx="11536">
                  <c:v>267.78100000000001</c:v>
                </c:pt>
                <c:pt idx="11537">
                  <c:v>267.79300000000001</c:v>
                </c:pt>
                <c:pt idx="11538">
                  <c:v>267.80399999999997</c:v>
                </c:pt>
                <c:pt idx="11539">
                  <c:v>267.81599999999997</c:v>
                </c:pt>
                <c:pt idx="11540">
                  <c:v>267.82799999999997</c:v>
                </c:pt>
                <c:pt idx="11541">
                  <c:v>267.83800000000002</c:v>
                </c:pt>
                <c:pt idx="11542">
                  <c:v>267.84699999999998</c:v>
                </c:pt>
                <c:pt idx="11543">
                  <c:v>267.85700000000003</c:v>
                </c:pt>
                <c:pt idx="11544">
                  <c:v>267.87</c:v>
                </c:pt>
                <c:pt idx="11545">
                  <c:v>267.88200000000001</c:v>
                </c:pt>
                <c:pt idx="11546">
                  <c:v>267.89400000000001</c:v>
                </c:pt>
                <c:pt idx="11547">
                  <c:v>267.90899999999999</c:v>
                </c:pt>
                <c:pt idx="11548">
                  <c:v>267.928</c:v>
                </c:pt>
                <c:pt idx="11549">
                  <c:v>267.96300000000002</c:v>
                </c:pt>
                <c:pt idx="11550">
                  <c:v>268.03199999999998</c:v>
                </c:pt>
                <c:pt idx="11551">
                  <c:v>268.077</c:v>
                </c:pt>
                <c:pt idx="11552">
                  <c:v>268.08699999999999</c:v>
                </c:pt>
                <c:pt idx="11553">
                  <c:v>268.09500000000003</c:v>
                </c:pt>
                <c:pt idx="11554">
                  <c:v>268.12900000000002</c:v>
                </c:pt>
                <c:pt idx="11555">
                  <c:v>268.16800000000001</c:v>
                </c:pt>
                <c:pt idx="11556">
                  <c:v>268.17899999999997</c:v>
                </c:pt>
                <c:pt idx="11557">
                  <c:v>268.18299999999999</c:v>
                </c:pt>
                <c:pt idx="11558">
                  <c:v>268.19499999999999</c:v>
                </c:pt>
                <c:pt idx="11559">
                  <c:v>268.21100000000001</c:v>
                </c:pt>
                <c:pt idx="11560">
                  <c:v>268.22500000000002</c:v>
                </c:pt>
                <c:pt idx="11561">
                  <c:v>268.24200000000002</c:v>
                </c:pt>
                <c:pt idx="11562">
                  <c:v>268.26</c:v>
                </c:pt>
                <c:pt idx="11563">
                  <c:v>268.27699999999999</c:v>
                </c:pt>
                <c:pt idx="11564">
                  <c:v>268.29199999999997</c:v>
                </c:pt>
                <c:pt idx="11565">
                  <c:v>268.303</c:v>
                </c:pt>
                <c:pt idx="11566">
                  <c:v>268.315</c:v>
                </c:pt>
                <c:pt idx="11567">
                  <c:v>268.33999999999997</c:v>
                </c:pt>
                <c:pt idx="11568">
                  <c:v>268.37700000000001</c:v>
                </c:pt>
                <c:pt idx="11569">
                  <c:v>268.37799999999999</c:v>
                </c:pt>
                <c:pt idx="11570">
                  <c:v>268.38400000000001</c:v>
                </c:pt>
                <c:pt idx="11571">
                  <c:v>268.39299999999997</c:v>
                </c:pt>
                <c:pt idx="11572">
                  <c:v>268.404</c:v>
                </c:pt>
                <c:pt idx="11573">
                  <c:v>268.41699999999997</c:v>
                </c:pt>
                <c:pt idx="11574">
                  <c:v>268.43</c:v>
                </c:pt>
                <c:pt idx="11575">
                  <c:v>268.44200000000001</c:v>
                </c:pt>
                <c:pt idx="11576">
                  <c:v>268.45299999999997</c:v>
                </c:pt>
                <c:pt idx="11577">
                  <c:v>268.46499999999997</c:v>
                </c:pt>
                <c:pt idx="11578">
                  <c:v>268.476</c:v>
                </c:pt>
                <c:pt idx="11579">
                  <c:v>268.49299999999999</c:v>
                </c:pt>
                <c:pt idx="11580">
                  <c:v>268.524</c:v>
                </c:pt>
                <c:pt idx="11581">
                  <c:v>268.58499999999998</c:v>
                </c:pt>
                <c:pt idx="11582">
                  <c:v>268.66800000000001</c:v>
                </c:pt>
                <c:pt idx="11583">
                  <c:v>268.714</c:v>
                </c:pt>
                <c:pt idx="11584">
                  <c:v>268.71499999999997</c:v>
                </c:pt>
                <c:pt idx="11585">
                  <c:v>268.71699999999998</c:v>
                </c:pt>
                <c:pt idx="11586">
                  <c:v>268.72300000000001</c:v>
                </c:pt>
                <c:pt idx="11587">
                  <c:v>268.73500000000001</c:v>
                </c:pt>
                <c:pt idx="11588">
                  <c:v>268.74799999999999</c:v>
                </c:pt>
                <c:pt idx="11589">
                  <c:v>268.76100000000002</c:v>
                </c:pt>
                <c:pt idx="11590">
                  <c:v>268.77300000000002</c:v>
                </c:pt>
                <c:pt idx="11591">
                  <c:v>268.78500000000003</c:v>
                </c:pt>
                <c:pt idx="11592">
                  <c:v>268.79700000000003</c:v>
                </c:pt>
                <c:pt idx="11593">
                  <c:v>268.80799999999999</c:v>
                </c:pt>
                <c:pt idx="11594">
                  <c:v>268.82400000000001</c:v>
                </c:pt>
                <c:pt idx="11595">
                  <c:v>268.86</c:v>
                </c:pt>
                <c:pt idx="11596">
                  <c:v>268.92700000000002</c:v>
                </c:pt>
                <c:pt idx="11597">
                  <c:v>269.01400000000001</c:v>
                </c:pt>
                <c:pt idx="11598">
                  <c:v>269.077</c:v>
                </c:pt>
                <c:pt idx="11599">
                  <c:v>269.08999999999997</c:v>
                </c:pt>
                <c:pt idx="11600">
                  <c:v>269.09800000000001</c:v>
                </c:pt>
                <c:pt idx="11601">
                  <c:v>269.11599999999999</c:v>
                </c:pt>
                <c:pt idx="11602">
                  <c:v>269.13299999999998</c:v>
                </c:pt>
                <c:pt idx="11603">
                  <c:v>269.14699999999999</c:v>
                </c:pt>
                <c:pt idx="11604">
                  <c:v>269.15800000000002</c:v>
                </c:pt>
                <c:pt idx="11605">
                  <c:v>269.17</c:v>
                </c:pt>
                <c:pt idx="11606">
                  <c:v>269.18099999999998</c:v>
                </c:pt>
                <c:pt idx="11607">
                  <c:v>269.19499999999999</c:v>
                </c:pt>
                <c:pt idx="11608">
                  <c:v>269.22500000000002</c:v>
                </c:pt>
                <c:pt idx="11609">
                  <c:v>269.291</c:v>
                </c:pt>
                <c:pt idx="11610">
                  <c:v>269.34699999999998</c:v>
                </c:pt>
                <c:pt idx="11611">
                  <c:v>269.34699999999998</c:v>
                </c:pt>
                <c:pt idx="11612">
                  <c:v>269.34899999999999</c:v>
                </c:pt>
                <c:pt idx="11613">
                  <c:v>269.358</c:v>
                </c:pt>
                <c:pt idx="11614">
                  <c:v>269.36900000000003</c:v>
                </c:pt>
                <c:pt idx="11615">
                  <c:v>269.392</c:v>
                </c:pt>
                <c:pt idx="11616">
                  <c:v>269.40800000000002</c:v>
                </c:pt>
                <c:pt idx="11617">
                  <c:v>269.42099999999999</c:v>
                </c:pt>
                <c:pt idx="11618">
                  <c:v>269.43400000000003</c:v>
                </c:pt>
                <c:pt idx="11619">
                  <c:v>269.44499999999999</c:v>
                </c:pt>
                <c:pt idx="11620">
                  <c:v>269.45499999999998</c:v>
                </c:pt>
                <c:pt idx="11621">
                  <c:v>269.47500000000002</c:v>
                </c:pt>
                <c:pt idx="11622">
                  <c:v>269.524</c:v>
                </c:pt>
                <c:pt idx="11623">
                  <c:v>269.60500000000002</c:v>
                </c:pt>
                <c:pt idx="11624">
                  <c:v>269.68200000000002</c:v>
                </c:pt>
                <c:pt idx="11625">
                  <c:v>269.70699999999999</c:v>
                </c:pt>
                <c:pt idx="11626">
                  <c:v>269.71600000000001</c:v>
                </c:pt>
                <c:pt idx="11627">
                  <c:v>269.73399999999998</c:v>
                </c:pt>
                <c:pt idx="11628">
                  <c:v>269.75299999999999</c:v>
                </c:pt>
                <c:pt idx="11629">
                  <c:v>269.76600000000002</c:v>
                </c:pt>
                <c:pt idx="11630">
                  <c:v>269.77800000000002</c:v>
                </c:pt>
                <c:pt idx="11631">
                  <c:v>269.79000000000002</c:v>
                </c:pt>
                <c:pt idx="11632">
                  <c:v>269.80200000000002</c:v>
                </c:pt>
                <c:pt idx="11633">
                  <c:v>269.815</c:v>
                </c:pt>
                <c:pt idx="11634">
                  <c:v>269.84199999999998</c:v>
                </c:pt>
                <c:pt idx="11635">
                  <c:v>269.90499999999997</c:v>
                </c:pt>
                <c:pt idx="11636">
                  <c:v>269.99599999999998</c:v>
                </c:pt>
                <c:pt idx="11637">
                  <c:v>270.08499999999998</c:v>
                </c:pt>
                <c:pt idx="11638">
                  <c:v>270.17500000000001</c:v>
                </c:pt>
                <c:pt idx="11639">
                  <c:v>270.26100000000002</c:v>
                </c:pt>
                <c:pt idx="11640">
                  <c:v>270.31099999999998</c:v>
                </c:pt>
                <c:pt idx="11641">
                  <c:v>270.31099999999998</c:v>
                </c:pt>
                <c:pt idx="11642">
                  <c:v>270.31299999999999</c:v>
                </c:pt>
                <c:pt idx="11643">
                  <c:v>270.33</c:v>
                </c:pt>
                <c:pt idx="11644">
                  <c:v>270.35199999999998</c:v>
                </c:pt>
                <c:pt idx="11645">
                  <c:v>270.37</c:v>
                </c:pt>
                <c:pt idx="11646">
                  <c:v>270.38299999999998</c:v>
                </c:pt>
                <c:pt idx="11647">
                  <c:v>270.39400000000001</c:v>
                </c:pt>
                <c:pt idx="11648">
                  <c:v>270.40899999999999</c:v>
                </c:pt>
                <c:pt idx="11649">
                  <c:v>270.43900000000002</c:v>
                </c:pt>
                <c:pt idx="11650">
                  <c:v>270.48599999999999</c:v>
                </c:pt>
                <c:pt idx="11651">
                  <c:v>270.53399999999999</c:v>
                </c:pt>
                <c:pt idx="11652">
                  <c:v>270.601</c:v>
                </c:pt>
                <c:pt idx="11653">
                  <c:v>270.68200000000002</c:v>
                </c:pt>
                <c:pt idx="11654">
                  <c:v>270.73899999999998</c:v>
                </c:pt>
                <c:pt idx="11655">
                  <c:v>270.73899999999998</c:v>
                </c:pt>
                <c:pt idx="11656">
                  <c:v>270.74</c:v>
                </c:pt>
                <c:pt idx="11657">
                  <c:v>270.76100000000002</c:v>
                </c:pt>
                <c:pt idx="11658">
                  <c:v>270.81099999999998</c:v>
                </c:pt>
                <c:pt idx="11659">
                  <c:v>270.89499999999998</c:v>
                </c:pt>
                <c:pt idx="11660">
                  <c:v>270.983</c:v>
                </c:pt>
                <c:pt idx="11661">
                  <c:v>271.07400000000001</c:v>
                </c:pt>
                <c:pt idx="11662">
                  <c:v>271.16399999999999</c:v>
                </c:pt>
                <c:pt idx="11663">
                  <c:v>271.25299999999999</c:v>
                </c:pt>
                <c:pt idx="11664">
                  <c:v>271.33999999999997</c:v>
                </c:pt>
                <c:pt idx="11665">
                  <c:v>271.42700000000002</c:v>
                </c:pt>
                <c:pt idx="11666">
                  <c:v>271.48200000000003</c:v>
                </c:pt>
                <c:pt idx="11667">
                  <c:v>271.48200000000003</c:v>
                </c:pt>
                <c:pt idx="11668">
                  <c:v>271.48200000000003</c:v>
                </c:pt>
                <c:pt idx="11669">
                  <c:v>271.51400000000001</c:v>
                </c:pt>
                <c:pt idx="11670">
                  <c:v>271.541</c:v>
                </c:pt>
                <c:pt idx="11671">
                  <c:v>271.541</c:v>
                </c:pt>
                <c:pt idx="11672">
                  <c:v>271.541</c:v>
                </c:pt>
                <c:pt idx="11673">
                  <c:v>271.541</c:v>
                </c:pt>
                <c:pt idx="11674">
                  <c:v>271.54500000000002</c:v>
                </c:pt>
                <c:pt idx="11675">
                  <c:v>271.55099999999999</c:v>
                </c:pt>
                <c:pt idx="11676">
                  <c:v>271.55900000000003</c:v>
                </c:pt>
                <c:pt idx="11677">
                  <c:v>271.56200000000001</c:v>
                </c:pt>
                <c:pt idx="11678">
                  <c:v>271.56299999999999</c:v>
                </c:pt>
                <c:pt idx="11679">
                  <c:v>271.56400000000002</c:v>
                </c:pt>
                <c:pt idx="11680">
                  <c:v>271.565</c:v>
                </c:pt>
                <c:pt idx="11681">
                  <c:v>271.56599999999997</c:v>
                </c:pt>
                <c:pt idx="11682">
                  <c:v>271.56599999999997</c:v>
                </c:pt>
                <c:pt idx="11683">
                  <c:v>271.56599999999997</c:v>
                </c:pt>
                <c:pt idx="11684">
                  <c:v>271.56599999999997</c:v>
                </c:pt>
                <c:pt idx="11685">
                  <c:v>271.56599999999997</c:v>
                </c:pt>
                <c:pt idx="11686">
                  <c:v>271.56599999999997</c:v>
                </c:pt>
                <c:pt idx="11687">
                  <c:v>271.56599999999997</c:v>
                </c:pt>
                <c:pt idx="11688">
                  <c:v>271.56599999999997</c:v>
                </c:pt>
                <c:pt idx="11689">
                  <c:v>271.56599999999997</c:v>
                </c:pt>
                <c:pt idx="11690">
                  <c:v>271.57</c:v>
                </c:pt>
                <c:pt idx="11691">
                  <c:v>271.577</c:v>
                </c:pt>
                <c:pt idx="11692">
                  <c:v>271.58499999999998</c:v>
                </c:pt>
                <c:pt idx="11693">
                  <c:v>271.59100000000001</c:v>
                </c:pt>
                <c:pt idx="11694">
                  <c:v>271.59800000000001</c:v>
                </c:pt>
                <c:pt idx="11695">
                  <c:v>271.60399999999998</c:v>
                </c:pt>
                <c:pt idx="11696">
                  <c:v>271.61099999999999</c:v>
                </c:pt>
                <c:pt idx="11697">
                  <c:v>271.61599999999999</c:v>
                </c:pt>
                <c:pt idx="11698">
                  <c:v>271.61799999999999</c:v>
                </c:pt>
                <c:pt idx="11699">
                  <c:v>271.62</c:v>
                </c:pt>
                <c:pt idx="11700">
                  <c:v>271.625</c:v>
                </c:pt>
                <c:pt idx="11701">
                  <c:v>271.63299999999998</c:v>
                </c:pt>
                <c:pt idx="11702">
                  <c:v>271.64299999999997</c:v>
                </c:pt>
                <c:pt idx="11703">
                  <c:v>271.64800000000002</c:v>
                </c:pt>
                <c:pt idx="11704">
                  <c:v>271.64800000000002</c:v>
                </c:pt>
                <c:pt idx="11705">
                  <c:v>271.649</c:v>
                </c:pt>
                <c:pt idx="11706">
                  <c:v>271.64999999999998</c:v>
                </c:pt>
                <c:pt idx="11707">
                  <c:v>271.65100000000001</c:v>
                </c:pt>
                <c:pt idx="11708">
                  <c:v>271.65199999999999</c:v>
                </c:pt>
                <c:pt idx="11709">
                  <c:v>271.654</c:v>
                </c:pt>
                <c:pt idx="11710">
                  <c:v>271.65499999999997</c:v>
                </c:pt>
                <c:pt idx="11711">
                  <c:v>271.65600000000001</c:v>
                </c:pt>
                <c:pt idx="11712">
                  <c:v>271.66000000000003</c:v>
                </c:pt>
                <c:pt idx="11713">
                  <c:v>271.66899999999998</c:v>
                </c:pt>
                <c:pt idx="11714">
                  <c:v>271.678</c:v>
                </c:pt>
                <c:pt idx="11715">
                  <c:v>271.685</c:v>
                </c:pt>
                <c:pt idx="11716">
                  <c:v>271.70600000000002</c:v>
                </c:pt>
                <c:pt idx="11717">
                  <c:v>271.75700000000001</c:v>
                </c:pt>
                <c:pt idx="11718">
                  <c:v>271.83600000000001</c:v>
                </c:pt>
                <c:pt idx="11719">
                  <c:v>271.92599999999999</c:v>
                </c:pt>
                <c:pt idx="11720">
                  <c:v>272.01600000000002</c:v>
                </c:pt>
                <c:pt idx="11721">
                  <c:v>272.10300000000001</c:v>
                </c:pt>
                <c:pt idx="11722">
                  <c:v>272.16699999999997</c:v>
                </c:pt>
                <c:pt idx="11723">
                  <c:v>272.20999999999998</c:v>
                </c:pt>
                <c:pt idx="11724">
                  <c:v>272.20999999999998</c:v>
                </c:pt>
                <c:pt idx="11725">
                  <c:v>272.20999999999998</c:v>
                </c:pt>
                <c:pt idx="11726">
                  <c:v>272.20999999999998</c:v>
                </c:pt>
                <c:pt idx="11727">
                  <c:v>272.214</c:v>
                </c:pt>
                <c:pt idx="11728">
                  <c:v>272.22300000000001</c:v>
                </c:pt>
                <c:pt idx="11729">
                  <c:v>272.238</c:v>
                </c:pt>
                <c:pt idx="11730">
                  <c:v>272.25700000000001</c:v>
                </c:pt>
                <c:pt idx="11731">
                  <c:v>272.274</c:v>
                </c:pt>
                <c:pt idx="11732">
                  <c:v>272.28800000000001</c:v>
                </c:pt>
                <c:pt idx="11733">
                  <c:v>272.29899999999998</c:v>
                </c:pt>
                <c:pt idx="11734">
                  <c:v>272.30900000000003</c:v>
                </c:pt>
                <c:pt idx="11735">
                  <c:v>272.31900000000002</c:v>
                </c:pt>
                <c:pt idx="11736">
                  <c:v>272.32900000000001</c:v>
                </c:pt>
                <c:pt idx="11737">
                  <c:v>272.34500000000003</c:v>
                </c:pt>
                <c:pt idx="11738">
                  <c:v>272.38400000000001</c:v>
                </c:pt>
                <c:pt idx="11739">
                  <c:v>272.45499999999998</c:v>
                </c:pt>
                <c:pt idx="11740">
                  <c:v>272.52499999999998</c:v>
                </c:pt>
                <c:pt idx="11741">
                  <c:v>272.59699999999998</c:v>
                </c:pt>
                <c:pt idx="11742">
                  <c:v>272.65899999999999</c:v>
                </c:pt>
                <c:pt idx="11743">
                  <c:v>272.66800000000001</c:v>
                </c:pt>
                <c:pt idx="11744">
                  <c:v>272.66800000000001</c:v>
                </c:pt>
                <c:pt idx="11745">
                  <c:v>272.67700000000002</c:v>
                </c:pt>
                <c:pt idx="11746">
                  <c:v>272.70600000000002</c:v>
                </c:pt>
                <c:pt idx="11747">
                  <c:v>272.74299999999999</c:v>
                </c:pt>
                <c:pt idx="11748">
                  <c:v>272.75900000000001</c:v>
                </c:pt>
                <c:pt idx="11749">
                  <c:v>272.80399999999997</c:v>
                </c:pt>
                <c:pt idx="11750">
                  <c:v>272.858</c:v>
                </c:pt>
                <c:pt idx="11751">
                  <c:v>272.87799999999999</c:v>
                </c:pt>
                <c:pt idx="11752">
                  <c:v>272.88400000000001</c:v>
                </c:pt>
                <c:pt idx="11753">
                  <c:v>272.892</c:v>
                </c:pt>
                <c:pt idx="11754">
                  <c:v>272.91199999999998</c:v>
                </c:pt>
                <c:pt idx="11755">
                  <c:v>272.935</c:v>
                </c:pt>
                <c:pt idx="11756">
                  <c:v>272.971</c:v>
                </c:pt>
                <c:pt idx="11757">
                  <c:v>273.00400000000002</c:v>
                </c:pt>
                <c:pt idx="11758">
                  <c:v>273.01600000000002</c:v>
                </c:pt>
                <c:pt idx="11759">
                  <c:v>273.01600000000002</c:v>
                </c:pt>
                <c:pt idx="11760">
                  <c:v>273.01799999999997</c:v>
                </c:pt>
                <c:pt idx="11761">
                  <c:v>273.03199999999998</c:v>
                </c:pt>
                <c:pt idx="11762">
                  <c:v>273.06400000000002</c:v>
                </c:pt>
                <c:pt idx="11763">
                  <c:v>273.12700000000001</c:v>
                </c:pt>
                <c:pt idx="11764">
                  <c:v>273.197</c:v>
                </c:pt>
                <c:pt idx="11765">
                  <c:v>273.27199999999999</c:v>
                </c:pt>
                <c:pt idx="11766">
                  <c:v>273.27199999999999</c:v>
                </c:pt>
                <c:pt idx="11767">
                  <c:v>273.27199999999999</c:v>
                </c:pt>
                <c:pt idx="11768">
                  <c:v>273.28199999999998</c:v>
                </c:pt>
                <c:pt idx="11769">
                  <c:v>273.29300000000001</c:v>
                </c:pt>
                <c:pt idx="11770">
                  <c:v>273.303</c:v>
                </c:pt>
                <c:pt idx="11771">
                  <c:v>273.31400000000002</c:v>
                </c:pt>
                <c:pt idx="11772">
                  <c:v>273.32600000000002</c:v>
                </c:pt>
                <c:pt idx="11773">
                  <c:v>273.33699999999999</c:v>
                </c:pt>
                <c:pt idx="11774">
                  <c:v>273.34800000000001</c:v>
                </c:pt>
                <c:pt idx="11775">
                  <c:v>273.363</c:v>
                </c:pt>
                <c:pt idx="11776">
                  <c:v>273.399</c:v>
                </c:pt>
                <c:pt idx="11777">
                  <c:v>273.47399999999999</c:v>
                </c:pt>
                <c:pt idx="11778">
                  <c:v>273.565</c:v>
                </c:pt>
                <c:pt idx="11779">
                  <c:v>273.654</c:v>
                </c:pt>
                <c:pt idx="11780">
                  <c:v>273.74400000000003</c:v>
                </c:pt>
                <c:pt idx="11781">
                  <c:v>273.83300000000003</c:v>
                </c:pt>
                <c:pt idx="11782">
                  <c:v>273.92099999999999</c:v>
                </c:pt>
                <c:pt idx="11783">
                  <c:v>274.00700000000001</c:v>
                </c:pt>
                <c:pt idx="11784">
                  <c:v>274.08600000000001</c:v>
                </c:pt>
                <c:pt idx="11785">
                  <c:v>274.08600000000001</c:v>
                </c:pt>
                <c:pt idx="11786">
                  <c:v>274.08600000000001</c:v>
                </c:pt>
                <c:pt idx="11787">
                  <c:v>274.089</c:v>
                </c:pt>
                <c:pt idx="11788">
                  <c:v>274.10300000000001</c:v>
                </c:pt>
                <c:pt idx="11789">
                  <c:v>274.12299999999999</c:v>
                </c:pt>
                <c:pt idx="11790">
                  <c:v>274.13900000000001</c:v>
                </c:pt>
                <c:pt idx="11791">
                  <c:v>274.15199999999999</c:v>
                </c:pt>
                <c:pt idx="11792">
                  <c:v>274.16399999999999</c:v>
                </c:pt>
                <c:pt idx="11793">
                  <c:v>274.17500000000001</c:v>
                </c:pt>
                <c:pt idx="11794">
                  <c:v>274.18599999999998</c:v>
                </c:pt>
                <c:pt idx="11795">
                  <c:v>274.21499999999997</c:v>
                </c:pt>
                <c:pt idx="11796">
                  <c:v>274.27199999999999</c:v>
                </c:pt>
                <c:pt idx="11797">
                  <c:v>274.351</c:v>
                </c:pt>
                <c:pt idx="11798">
                  <c:v>274.43400000000003</c:v>
                </c:pt>
                <c:pt idx="11799">
                  <c:v>274.50900000000001</c:v>
                </c:pt>
                <c:pt idx="11800">
                  <c:v>274.57799999999997</c:v>
                </c:pt>
                <c:pt idx="11801">
                  <c:v>274.63400000000001</c:v>
                </c:pt>
                <c:pt idx="11802">
                  <c:v>274.65499999999997</c:v>
                </c:pt>
                <c:pt idx="11803">
                  <c:v>274.65699999999998</c:v>
                </c:pt>
                <c:pt idx="11804">
                  <c:v>274.68099999999998</c:v>
                </c:pt>
                <c:pt idx="11805">
                  <c:v>274.69600000000003</c:v>
                </c:pt>
                <c:pt idx="11806">
                  <c:v>274.69600000000003</c:v>
                </c:pt>
                <c:pt idx="11807">
                  <c:v>274.69600000000003</c:v>
                </c:pt>
                <c:pt idx="11808">
                  <c:v>274.7</c:v>
                </c:pt>
                <c:pt idx="11809">
                  <c:v>274.70600000000002</c:v>
                </c:pt>
                <c:pt idx="11810">
                  <c:v>274.71600000000001</c:v>
                </c:pt>
                <c:pt idx="11811">
                  <c:v>274.72800000000001</c:v>
                </c:pt>
                <c:pt idx="11812">
                  <c:v>274.74</c:v>
                </c:pt>
                <c:pt idx="11813">
                  <c:v>274.75299999999999</c:v>
                </c:pt>
                <c:pt idx="11814">
                  <c:v>274.76499999999999</c:v>
                </c:pt>
                <c:pt idx="11815">
                  <c:v>274.77699999999999</c:v>
                </c:pt>
                <c:pt idx="11816">
                  <c:v>274.79199999999997</c:v>
                </c:pt>
                <c:pt idx="11817">
                  <c:v>274.81799999999998</c:v>
                </c:pt>
                <c:pt idx="11818">
                  <c:v>274.87599999999998</c:v>
                </c:pt>
                <c:pt idx="11819">
                  <c:v>274.95100000000002</c:v>
                </c:pt>
                <c:pt idx="11820">
                  <c:v>275.02999999999997</c:v>
                </c:pt>
                <c:pt idx="11821">
                  <c:v>275.11700000000002</c:v>
                </c:pt>
                <c:pt idx="11822">
                  <c:v>275.20800000000003</c:v>
                </c:pt>
                <c:pt idx="11823">
                  <c:v>275.29700000000003</c:v>
                </c:pt>
                <c:pt idx="11824">
                  <c:v>275.38400000000001</c:v>
                </c:pt>
                <c:pt idx="11825">
                  <c:v>275.47000000000003</c:v>
                </c:pt>
                <c:pt idx="11826">
                  <c:v>275.55200000000002</c:v>
                </c:pt>
                <c:pt idx="11827">
                  <c:v>275.58800000000002</c:v>
                </c:pt>
                <c:pt idx="11828">
                  <c:v>275.58800000000002</c:v>
                </c:pt>
                <c:pt idx="11829">
                  <c:v>275.58800000000002</c:v>
                </c:pt>
                <c:pt idx="11830">
                  <c:v>275.589</c:v>
                </c:pt>
                <c:pt idx="11831">
                  <c:v>275.601</c:v>
                </c:pt>
                <c:pt idx="11832">
                  <c:v>275.62</c:v>
                </c:pt>
                <c:pt idx="11833">
                  <c:v>275.64600000000002</c:v>
                </c:pt>
                <c:pt idx="11834">
                  <c:v>275.66000000000003</c:v>
                </c:pt>
                <c:pt idx="11835">
                  <c:v>275.673</c:v>
                </c:pt>
                <c:pt idx="11836">
                  <c:v>275.68400000000003</c:v>
                </c:pt>
                <c:pt idx="11837">
                  <c:v>275.69600000000003</c:v>
                </c:pt>
                <c:pt idx="11838">
                  <c:v>275.721</c:v>
                </c:pt>
                <c:pt idx="11839">
                  <c:v>275.786</c:v>
                </c:pt>
                <c:pt idx="11840">
                  <c:v>275.86200000000002</c:v>
                </c:pt>
                <c:pt idx="11841">
                  <c:v>275.87099999999998</c:v>
                </c:pt>
                <c:pt idx="11842">
                  <c:v>275.87099999999998</c:v>
                </c:pt>
                <c:pt idx="11843">
                  <c:v>275.88099999999997</c:v>
                </c:pt>
                <c:pt idx="11844">
                  <c:v>275.90199999999999</c:v>
                </c:pt>
                <c:pt idx="11845">
                  <c:v>275.91899999999998</c:v>
                </c:pt>
                <c:pt idx="11846">
                  <c:v>275.93299999999999</c:v>
                </c:pt>
                <c:pt idx="11847">
                  <c:v>275.94499999999999</c:v>
                </c:pt>
                <c:pt idx="11848">
                  <c:v>275.95699999999999</c:v>
                </c:pt>
                <c:pt idx="11849">
                  <c:v>275.96899999999999</c:v>
                </c:pt>
                <c:pt idx="11850">
                  <c:v>275.99200000000002</c:v>
                </c:pt>
                <c:pt idx="11851">
                  <c:v>276.04300000000001</c:v>
                </c:pt>
                <c:pt idx="11852">
                  <c:v>276.12400000000002</c:v>
                </c:pt>
                <c:pt idx="11853">
                  <c:v>276.20999999999998</c:v>
                </c:pt>
                <c:pt idx="11854">
                  <c:v>276.26799999999997</c:v>
                </c:pt>
                <c:pt idx="11855">
                  <c:v>276.27300000000002</c:v>
                </c:pt>
                <c:pt idx="11856">
                  <c:v>276.29599999999999</c:v>
                </c:pt>
                <c:pt idx="11857">
                  <c:v>276.339</c:v>
                </c:pt>
                <c:pt idx="11858">
                  <c:v>276.43099999999998</c:v>
                </c:pt>
                <c:pt idx="11859">
                  <c:v>276.52</c:v>
                </c:pt>
                <c:pt idx="11860">
                  <c:v>276.61099999999999</c:v>
                </c:pt>
                <c:pt idx="11861">
                  <c:v>276.7</c:v>
                </c:pt>
                <c:pt idx="11862">
                  <c:v>276.77199999999999</c:v>
                </c:pt>
                <c:pt idx="11863">
                  <c:v>276.77199999999999</c:v>
                </c:pt>
                <c:pt idx="11864">
                  <c:v>276.77199999999999</c:v>
                </c:pt>
                <c:pt idx="11865">
                  <c:v>276.77499999999998</c:v>
                </c:pt>
                <c:pt idx="11866">
                  <c:v>276.81200000000001</c:v>
                </c:pt>
                <c:pt idx="11867">
                  <c:v>276.887</c:v>
                </c:pt>
                <c:pt idx="11868">
                  <c:v>276.90100000000001</c:v>
                </c:pt>
                <c:pt idx="11869">
                  <c:v>276.90100000000001</c:v>
                </c:pt>
                <c:pt idx="11870">
                  <c:v>276.90300000000002</c:v>
                </c:pt>
                <c:pt idx="11871">
                  <c:v>276.90899999999999</c:v>
                </c:pt>
                <c:pt idx="11872">
                  <c:v>276.91800000000001</c:v>
                </c:pt>
                <c:pt idx="11873">
                  <c:v>276.92899999999997</c:v>
                </c:pt>
                <c:pt idx="11874">
                  <c:v>276.94099999999997</c:v>
                </c:pt>
                <c:pt idx="11875">
                  <c:v>276.95299999999997</c:v>
                </c:pt>
                <c:pt idx="11876">
                  <c:v>276.964</c:v>
                </c:pt>
                <c:pt idx="11877">
                  <c:v>276.97500000000002</c:v>
                </c:pt>
                <c:pt idx="11878">
                  <c:v>276.98599999999999</c:v>
                </c:pt>
                <c:pt idx="11879">
                  <c:v>276.99900000000002</c:v>
                </c:pt>
                <c:pt idx="11880">
                  <c:v>277.03500000000003</c:v>
                </c:pt>
                <c:pt idx="11881">
                  <c:v>277.10300000000001</c:v>
                </c:pt>
                <c:pt idx="11882">
                  <c:v>277.14100000000002</c:v>
                </c:pt>
                <c:pt idx="11883">
                  <c:v>277.14100000000002</c:v>
                </c:pt>
                <c:pt idx="11884">
                  <c:v>277.149</c:v>
                </c:pt>
                <c:pt idx="11885">
                  <c:v>277.17</c:v>
                </c:pt>
                <c:pt idx="11886">
                  <c:v>277.185</c:v>
                </c:pt>
                <c:pt idx="11887">
                  <c:v>277.19799999999998</c:v>
                </c:pt>
                <c:pt idx="11888">
                  <c:v>277.20999999999998</c:v>
                </c:pt>
                <c:pt idx="11889">
                  <c:v>277.221</c:v>
                </c:pt>
                <c:pt idx="11890">
                  <c:v>277.23200000000003</c:v>
                </c:pt>
                <c:pt idx="11891">
                  <c:v>277.24900000000002</c:v>
                </c:pt>
                <c:pt idx="11892">
                  <c:v>277.29500000000002</c:v>
                </c:pt>
                <c:pt idx="11893">
                  <c:v>277.37200000000001</c:v>
                </c:pt>
                <c:pt idx="11894">
                  <c:v>277.45999999999998</c:v>
                </c:pt>
                <c:pt idx="11895">
                  <c:v>277.548</c:v>
                </c:pt>
                <c:pt idx="11896">
                  <c:v>277.63900000000001</c:v>
                </c:pt>
                <c:pt idx="11897">
                  <c:v>277.72899999999998</c:v>
                </c:pt>
                <c:pt idx="11898">
                  <c:v>277.81</c:v>
                </c:pt>
                <c:pt idx="11899">
                  <c:v>277.839</c:v>
                </c:pt>
                <c:pt idx="11900">
                  <c:v>277.839</c:v>
                </c:pt>
                <c:pt idx="11901">
                  <c:v>277.84199999999998</c:v>
                </c:pt>
                <c:pt idx="11902">
                  <c:v>277.86500000000001</c:v>
                </c:pt>
                <c:pt idx="11903">
                  <c:v>277.89400000000001</c:v>
                </c:pt>
                <c:pt idx="11904">
                  <c:v>277.91000000000003</c:v>
                </c:pt>
                <c:pt idx="11905">
                  <c:v>277.923</c:v>
                </c:pt>
                <c:pt idx="11906">
                  <c:v>277.93599999999998</c:v>
                </c:pt>
                <c:pt idx="11907">
                  <c:v>277.94799999999998</c:v>
                </c:pt>
                <c:pt idx="11908">
                  <c:v>277.95999999999998</c:v>
                </c:pt>
                <c:pt idx="11909">
                  <c:v>277.976</c:v>
                </c:pt>
                <c:pt idx="11910">
                  <c:v>278.00400000000002</c:v>
                </c:pt>
                <c:pt idx="11911">
                  <c:v>278.04899999999998</c:v>
                </c:pt>
                <c:pt idx="11912">
                  <c:v>278.06400000000002</c:v>
                </c:pt>
                <c:pt idx="11913">
                  <c:v>278.06799999999998</c:v>
                </c:pt>
                <c:pt idx="11914">
                  <c:v>278.08199999999999</c:v>
                </c:pt>
                <c:pt idx="11915">
                  <c:v>278.09500000000003</c:v>
                </c:pt>
                <c:pt idx="11916">
                  <c:v>278.108</c:v>
                </c:pt>
                <c:pt idx="11917">
                  <c:v>278.12</c:v>
                </c:pt>
                <c:pt idx="11918">
                  <c:v>278.13099999999997</c:v>
                </c:pt>
                <c:pt idx="11919">
                  <c:v>278.142</c:v>
                </c:pt>
                <c:pt idx="11920">
                  <c:v>278.15300000000002</c:v>
                </c:pt>
                <c:pt idx="11921">
                  <c:v>278.17500000000001</c:v>
                </c:pt>
                <c:pt idx="11922">
                  <c:v>278.22500000000002</c:v>
                </c:pt>
                <c:pt idx="11923">
                  <c:v>278.30099999999999</c:v>
                </c:pt>
                <c:pt idx="11924">
                  <c:v>278.39</c:v>
                </c:pt>
                <c:pt idx="11925">
                  <c:v>278.47899999999998</c:v>
                </c:pt>
                <c:pt idx="11926">
                  <c:v>278.565</c:v>
                </c:pt>
                <c:pt idx="11927">
                  <c:v>278.64299999999997</c:v>
                </c:pt>
                <c:pt idx="11928">
                  <c:v>278.70400000000001</c:v>
                </c:pt>
                <c:pt idx="11929">
                  <c:v>278.72399999999999</c:v>
                </c:pt>
                <c:pt idx="11930">
                  <c:v>278.72399999999999</c:v>
                </c:pt>
                <c:pt idx="11931">
                  <c:v>278.72399999999999</c:v>
                </c:pt>
                <c:pt idx="11932">
                  <c:v>278.733</c:v>
                </c:pt>
                <c:pt idx="11933">
                  <c:v>278.76499999999999</c:v>
                </c:pt>
                <c:pt idx="11934">
                  <c:v>278.78399999999999</c:v>
                </c:pt>
                <c:pt idx="11935">
                  <c:v>278.79899999999998</c:v>
                </c:pt>
                <c:pt idx="11936">
                  <c:v>278.81400000000002</c:v>
                </c:pt>
                <c:pt idx="11937">
                  <c:v>278.83100000000002</c:v>
                </c:pt>
                <c:pt idx="11938">
                  <c:v>278.84800000000001</c:v>
                </c:pt>
                <c:pt idx="11939">
                  <c:v>278.86799999999999</c:v>
                </c:pt>
                <c:pt idx="11940">
                  <c:v>278.90600000000001</c:v>
                </c:pt>
                <c:pt idx="11941">
                  <c:v>278.96699999999998</c:v>
                </c:pt>
                <c:pt idx="11942">
                  <c:v>279.02</c:v>
                </c:pt>
                <c:pt idx="11943">
                  <c:v>279.03800000000001</c:v>
                </c:pt>
                <c:pt idx="11944">
                  <c:v>279.03899999999999</c:v>
                </c:pt>
                <c:pt idx="11945">
                  <c:v>279.06299999999999</c:v>
                </c:pt>
                <c:pt idx="11946">
                  <c:v>279.09399999999999</c:v>
                </c:pt>
                <c:pt idx="11947">
                  <c:v>279.14400000000001</c:v>
                </c:pt>
                <c:pt idx="11948">
                  <c:v>279.19200000000001</c:v>
                </c:pt>
                <c:pt idx="11949">
                  <c:v>279.20499999999998</c:v>
                </c:pt>
                <c:pt idx="11950">
                  <c:v>279.21800000000002</c:v>
                </c:pt>
                <c:pt idx="11951">
                  <c:v>279.25599999999997</c:v>
                </c:pt>
                <c:pt idx="11952">
                  <c:v>279.327</c:v>
                </c:pt>
                <c:pt idx="11953">
                  <c:v>279.416</c:v>
                </c:pt>
                <c:pt idx="11954">
                  <c:v>279.505</c:v>
                </c:pt>
                <c:pt idx="11955">
                  <c:v>279.59199999999998</c:v>
                </c:pt>
                <c:pt idx="11956">
                  <c:v>279.67599999999999</c:v>
                </c:pt>
                <c:pt idx="11957">
                  <c:v>279.73200000000003</c:v>
                </c:pt>
                <c:pt idx="11958">
                  <c:v>279.73200000000003</c:v>
                </c:pt>
                <c:pt idx="11959">
                  <c:v>279.73200000000003</c:v>
                </c:pt>
                <c:pt idx="11960">
                  <c:v>279.73200000000003</c:v>
                </c:pt>
                <c:pt idx="11961">
                  <c:v>279.74</c:v>
                </c:pt>
                <c:pt idx="11962">
                  <c:v>279.75299999999999</c:v>
                </c:pt>
                <c:pt idx="11963">
                  <c:v>279.77</c:v>
                </c:pt>
                <c:pt idx="11964">
                  <c:v>279.78399999999999</c:v>
                </c:pt>
                <c:pt idx="11965">
                  <c:v>279.79500000000002</c:v>
                </c:pt>
                <c:pt idx="11966">
                  <c:v>279.80500000000001</c:v>
                </c:pt>
                <c:pt idx="11967">
                  <c:v>279.81599999999997</c:v>
                </c:pt>
                <c:pt idx="11968">
                  <c:v>279.82600000000002</c:v>
                </c:pt>
                <c:pt idx="11969">
                  <c:v>279.84500000000003</c:v>
                </c:pt>
                <c:pt idx="11970">
                  <c:v>279.88499999999999</c:v>
                </c:pt>
                <c:pt idx="11971">
                  <c:v>279.93400000000003</c:v>
                </c:pt>
                <c:pt idx="11972">
                  <c:v>279.97800000000001</c:v>
                </c:pt>
                <c:pt idx="11973">
                  <c:v>280.01400000000001</c:v>
                </c:pt>
                <c:pt idx="11974">
                  <c:v>280.04899999999998</c:v>
                </c:pt>
                <c:pt idx="11975">
                  <c:v>280.08100000000002</c:v>
                </c:pt>
                <c:pt idx="11976">
                  <c:v>280.11</c:v>
                </c:pt>
                <c:pt idx="11977">
                  <c:v>280.12599999999998</c:v>
                </c:pt>
                <c:pt idx="11978">
                  <c:v>280.12599999999998</c:v>
                </c:pt>
                <c:pt idx="11979">
                  <c:v>280.13099999999997</c:v>
                </c:pt>
                <c:pt idx="11980">
                  <c:v>280.16800000000001</c:v>
                </c:pt>
                <c:pt idx="11981">
                  <c:v>280.21699999999998</c:v>
                </c:pt>
                <c:pt idx="11982">
                  <c:v>280.221</c:v>
                </c:pt>
                <c:pt idx="11983">
                  <c:v>280.221</c:v>
                </c:pt>
                <c:pt idx="11984">
                  <c:v>280.22699999999998</c:v>
                </c:pt>
                <c:pt idx="11985">
                  <c:v>280.23700000000002</c:v>
                </c:pt>
                <c:pt idx="11986">
                  <c:v>280.24900000000002</c:v>
                </c:pt>
                <c:pt idx="11987">
                  <c:v>280.26100000000002</c:v>
                </c:pt>
                <c:pt idx="11988">
                  <c:v>280.27199999999999</c:v>
                </c:pt>
                <c:pt idx="11989">
                  <c:v>280.28100000000001</c:v>
                </c:pt>
                <c:pt idx="11990">
                  <c:v>280.291</c:v>
                </c:pt>
                <c:pt idx="11991">
                  <c:v>280.30099999999999</c:v>
                </c:pt>
                <c:pt idx="11992">
                  <c:v>280.31299999999999</c:v>
                </c:pt>
                <c:pt idx="11993">
                  <c:v>280.327</c:v>
                </c:pt>
                <c:pt idx="11994">
                  <c:v>280.33800000000002</c:v>
                </c:pt>
                <c:pt idx="11995">
                  <c:v>280.36099999999999</c:v>
                </c:pt>
                <c:pt idx="11996">
                  <c:v>280.42200000000003</c:v>
                </c:pt>
                <c:pt idx="11997">
                  <c:v>280.51</c:v>
                </c:pt>
                <c:pt idx="11998">
                  <c:v>280.58199999999999</c:v>
                </c:pt>
                <c:pt idx="11999">
                  <c:v>280.58499999999998</c:v>
                </c:pt>
                <c:pt idx="12000">
                  <c:v>280.58499999999998</c:v>
                </c:pt>
                <c:pt idx="12001">
                  <c:v>280.589</c:v>
                </c:pt>
                <c:pt idx="12002">
                  <c:v>280.60700000000003</c:v>
                </c:pt>
                <c:pt idx="12003">
                  <c:v>280.62299999999999</c:v>
                </c:pt>
                <c:pt idx="12004">
                  <c:v>280.63499999999999</c:v>
                </c:pt>
                <c:pt idx="12005">
                  <c:v>280.64499999999998</c:v>
                </c:pt>
                <c:pt idx="12006">
                  <c:v>280.65499999999997</c:v>
                </c:pt>
                <c:pt idx="12007">
                  <c:v>280.66500000000002</c:v>
                </c:pt>
                <c:pt idx="12008">
                  <c:v>280.67899999999997</c:v>
                </c:pt>
                <c:pt idx="12009">
                  <c:v>280.70600000000002</c:v>
                </c:pt>
                <c:pt idx="12010">
                  <c:v>280.76299999999998</c:v>
                </c:pt>
                <c:pt idx="12011">
                  <c:v>280.846</c:v>
                </c:pt>
                <c:pt idx="12012">
                  <c:v>280.93400000000003</c:v>
                </c:pt>
                <c:pt idx="12013">
                  <c:v>281.02100000000002</c:v>
                </c:pt>
                <c:pt idx="12014">
                  <c:v>281.08699999999999</c:v>
                </c:pt>
                <c:pt idx="12015">
                  <c:v>281.08699999999999</c:v>
                </c:pt>
                <c:pt idx="12016">
                  <c:v>281.09100000000001</c:v>
                </c:pt>
                <c:pt idx="12017">
                  <c:v>281.09699999999998</c:v>
                </c:pt>
                <c:pt idx="12018">
                  <c:v>281.11599999999999</c:v>
                </c:pt>
                <c:pt idx="12019">
                  <c:v>281.13200000000001</c:v>
                </c:pt>
                <c:pt idx="12020">
                  <c:v>281.14400000000001</c:v>
                </c:pt>
                <c:pt idx="12021">
                  <c:v>281.15499999999997</c:v>
                </c:pt>
                <c:pt idx="12022">
                  <c:v>281.166</c:v>
                </c:pt>
                <c:pt idx="12023">
                  <c:v>281.17599999999999</c:v>
                </c:pt>
                <c:pt idx="12024">
                  <c:v>281.18799999999999</c:v>
                </c:pt>
                <c:pt idx="12025">
                  <c:v>281.20999999999998</c:v>
                </c:pt>
                <c:pt idx="12026">
                  <c:v>281.26499999999999</c:v>
                </c:pt>
                <c:pt idx="12027">
                  <c:v>281.32</c:v>
                </c:pt>
                <c:pt idx="12028">
                  <c:v>281.33600000000001</c:v>
                </c:pt>
                <c:pt idx="12029">
                  <c:v>281.33600000000001</c:v>
                </c:pt>
                <c:pt idx="12030">
                  <c:v>281.33600000000001</c:v>
                </c:pt>
                <c:pt idx="12031">
                  <c:v>281.35700000000003</c:v>
                </c:pt>
                <c:pt idx="12032">
                  <c:v>281.416</c:v>
                </c:pt>
                <c:pt idx="12033">
                  <c:v>281.49900000000002</c:v>
                </c:pt>
                <c:pt idx="12034">
                  <c:v>281.58600000000001</c:v>
                </c:pt>
                <c:pt idx="12035">
                  <c:v>281.67200000000003</c:v>
                </c:pt>
                <c:pt idx="12036">
                  <c:v>281.76</c:v>
                </c:pt>
                <c:pt idx="12037">
                  <c:v>281.84800000000001</c:v>
                </c:pt>
                <c:pt idx="12038">
                  <c:v>281.93</c:v>
                </c:pt>
                <c:pt idx="12039">
                  <c:v>281.97399999999999</c:v>
                </c:pt>
                <c:pt idx="12040">
                  <c:v>281.97500000000002</c:v>
                </c:pt>
                <c:pt idx="12041">
                  <c:v>281.976</c:v>
                </c:pt>
                <c:pt idx="12042">
                  <c:v>281.99200000000002</c:v>
                </c:pt>
                <c:pt idx="12043">
                  <c:v>282.00400000000002</c:v>
                </c:pt>
                <c:pt idx="12044">
                  <c:v>282.00400000000002</c:v>
                </c:pt>
                <c:pt idx="12045">
                  <c:v>282.00400000000002</c:v>
                </c:pt>
                <c:pt idx="12046">
                  <c:v>282.00400000000002</c:v>
                </c:pt>
                <c:pt idx="12047">
                  <c:v>282.00400000000002</c:v>
                </c:pt>
                <c:pt idx="12048">
                  <c:v>282.00700000000001</c:v>
                </c:pt>
                <c:pt idx="12049">
                  <c:v>282.01400000000001</c:v>
                </c:pt>
                <c:pt idx="12050">
                  <c:v>282.02</c:v>
                </c:pt>
                <c:pt idx="12051">
                  <c:v>282.029</c:v>
                </c:pt>
                <c:pt idx="12052">
                  <c:v>282.03800000000001</c:v>
                </c:pt>
                <c:pt idx="12053">
                  <c:v>282.04700000000003</c:v>
                </c:pt>
                <c:pt idx="12054">
                  <c:v>282.05500000000001</c:v>
                </c:pt>
                <c:pt idx="12055">
                  <c:v>282.06400000000002</c:v>
                </c:pt>
                <c:pt idx="12056">
                  <c:v>282.072</c:v>
                </c:pt>
                <c:pt idx="12057">
                  <c:v>282.08100000000002</c:v>
                </c:pt>
                <c:pt idx="12058">
                  <c:v>282.089</c:v>
                </c:pt>
                <c:pt idx="12059">
                  <c:v>282.09699999999998</c:v>
                </c:pt>
                <c:pt idx="12060">
                  <c:v>282.10599999999999</c:v>
                </c:pt>
                <c:pt idx="12061">
                  <c:v>282.11399999999998</c:v>
                </c:pt>
                <c:pt idx="12062">
                  <c:v>282.12200000000001</c:v>
                </c:pt>
                <c:pt idx="12063">
                  <c:v>282.13099999999997</c:v>
                </c:pt>
                <c:pt idx="12064">
                  <c:v>282.13900000000001</c:v>
                </c:pt>
                <c:pt idx="12065">
                  <c:v>282.14699999999999</c:v>
                </c:pt>
                <c:pt idx="12066">
                  <c:v>282.15600000000001</c:v>
                </c:pt>
                <c:pt idx="12067">
                  <c:v>282.16399999999999</c:v>
                </c:pt>
                <c:pt idx="12068">
                  <c:v>282.17200000000003</c:v>
                </c:pt>
                <c:pt idx="12069">
                  <c:v>282.18099999999998</c:v>
                </c:pt>
                <c:pt idx="12070">
                  <c:v>282.18900000000002</c:v>
                </c:pt>
                <c:pt idx="12071">
                  <c:v>282.197</c:v>
                </c:pt>
                <c:pt idx="12072">
                  <c:v>282.20600000000002</c:v>
                </c:pt>
                <c:pt idx="12073">
                  <c:v>282.214</c:v>
                </c:pt>
                <c:pt idx="12074">
                  <c:v>282.22199999999998</c:v>
                </c:pt>
                <c:pt idx="12075">
                  <c:v>282.23099999999999</c:v>
                </c:pt>
                <c:pt idx="12076">
                  <c:v>282.23899999999998</c:v>
                </c:pt>
                <c:pt idx="12077">
                  <c:v>282.24799999999999</c:v>
                </c:pt>
                <c:pt idx="12078">
                  <c:v>282.25599999999997</c:v>
                </c:pt>
                <c:pt idx="12079">
                  <c:v>282.26400000000001</c:v>
                </c:pt>
                <c:pt idx="12080">
                  <c:v>282.27300000000002</c:v>
                </c:pt>
                <c:pt idx="12081">
                  <c:v>282.28100000000001</c:v>
                </c:pt>
                <c:pt idx="12082">
                  <c:v>282.28899999999999</c:v>
                </c:pt>
                <c:pt idx="12083">
                  <c:v>282.298</c:v>
                </c:pt>
                <c:pt idx="12084">
                  <c:v>282.30599999999998</c:v>
                </c:pt>
                <c:pt idx="12085">
                  <c:v>282.31400000000002</c:v>
                </c:pt>
                <c:pt idx="12086">
                  <c:v>282.32400000000001</c:v>
                </c:pt>
                <c:pt idx="12087">
                  <c:v>282.34300000000002</c:v>
                </c:pt>
                <c:pt idx="12088">
                  <c:v>282.39100000000002</c:v>
                </c:pt>
                <c:pt idx="12089">
                  <c:v>282.46499999999997</c:v>
                </c:pt>
                <c:pt idx="12090">
                  <c:v>282.55399999999997</c:v>
                </c:pt>
                <c:pt idx="12091">
                  <c:v>282.64</c:v>
                </c:pt>
                <c:pt idx="12092">
                  <c:v>282.726</c:v>
                </c:pt>
                <c:pt idx="12093">
                  <c:v>282.81700000000001</c:v>
                </c:pt>
                <c:pt idx="12094">
                  <c:v>282.90600000000001</c:v>
                </c:pt>
                <c:pt idx="12095">
                  <c:v>282.99400000000003</c:v>
                </c:pt>
                <c:pt idx="12096">
                  <c:v>283.08100000000002</c:v>
                </c:pt>
                <c:pt idx="12097">
                  <c:v>283.16699999999997</c:v>
                </c:pt>
                <c:pt idx="12098">
                  <c:v>283.25700000000001</c:v>
                </c:pt>
                <c:pt idx="12099">
                  <c:v>283.34100000000001</c:v>
                </c:pt>
                <c:pt idx="12100">
                  <c:v>283.42500000000001</c:v>
                </c:pt>
                <c:pt idx="12101">
                  <c:v>283.51100000000002</c:v>
                </c:pt>
                <c:pt idx="12102">
                  <c:v>283.60000000000002</c:v>
                </c:pt>
                <c:pt idx="12103">
                  <c:v>283.69</c:v>
                </c:pt>
                <c:pt idx="12104">
                  <c:v>283.77999999999997</c:v>
                </c:pt>
                <c:pt idx="12105">
                  <c:v>283.86500000000001</c:v>
                </c:pt>
                <c:pt idx="12106">
                  <c:v>283.94600000000003</c:v>
                </c:pt>
                <c:pt idx="12107">
                  <c:v>284.029</c:v>
                </c:pt>
                <c:pt idx="12108">
                  <c:v>284.11500000000001</c:v>
                </c:pt>
                <c:pt idx="12109">
                  <c:v>284.19400000000002</c:v>
                </c:pt>
                <c:pt idx="12110">
                  <c:v>284.23099999999999</c:v>
                </c:pt>
                <c:pt idx="12111">
                  <c:v>284.23099999999999</c:v>
                </c:pt>
                <c:pt idx="12112">
                  <c:v>284.23099999999999</c:v>
                </c:pt>
                <c:pt idx="12113">
                  <c:v>284.23099999999999</c:v>
                </c:pt>
                <c:pt idx="12114">
                  <c:v>284.23099999999999</c:v>
                </c:pt>
                <c:pt idx="12115">
                  <c:v>284.23099999999999</c:v>
                </c:pt>
                <c:pt idx="12116">
                  <c:v>284.23099999999999</c:v>
                </c:pt>
                <c:pt idx="12117">
                  <c:v>284.23099999999999</c:v>
                </c:pt>
                <c:pt idx="12118">
                  <c:v>284.23099999999999</c:v>
                </c:pt>
                <c:pt idx="12119">
                  <c:v>284.23099999999999</c:v>
                </c:pt>
                <c:pt idx="12120">
                  <c:v>284.23099999999999</c:v>
                </c:pt>
                <c:pt idx="12121">
                  <c:v>284.23500000000001</c:v>
                </c:pt>
                <c:pt idx="12122">
                  <c:v>284.25599999999997</c:v>
                </c:pt>
                <c:pt idx="12123">
                  <c:v>284.25599999999997</c:v>
                </c:pt>
                <c:pt idx="12124">
                  <c:v>284.25599999999997</c:v>
                </c:pt>
                <c:pt idx="12125">
                  <c:v>284.25599999999997</c:v>
                </c:pt>
                <c:pt idx="12126">
                  <c:v>284.25599999999997</c:v>
                </c:pt>
                <c:pt idx="12127">
                  <c:v>284.25599999999997</c:v>
                </c:pt>
                <c:pt idx="12128">
                  <c:v>284.25599999999997</c:v>
                </c:pt>
                <c:pt idx="12129">
                  <c:v>284.25599999999997</c:v>
                </c:pt>
                <c:pt idx="12130">
                  <c:v>284.25599999999997</c:v>
                </c:pt>
                <c:pt idx="12131">
                  <c:v>284.26100000000002</c:v>
                </c:pt>
                <c:pt idx="12132">
                  <c:v>284.274</c:v>
                </c:pt>
                <c:pt idx="12133">
                  <c:v>284.286</c:v>
                </c:pt>
                <c:pt idx="12134">
                  <c:v>284.3</c:v>
                </c:pt>
                <c:pt idx="12135">
                  <c:v>284.30900000000003</c:v>
                </c:pt>
                <c:pt idx="12136">
                  <c:v>284.33300000000003</c:v>
                </c:pt>
                <c:pt idx="12137">
                  <c:v>284.40100000000001</c:v>
                </c:pt>
                <c:pt idx="12138">
                  <c:v>284.49099999999999</c:v>
                </c:pt>
                <c:pt idx="12139">
                  <c:v>284.58100000000002</c:v>
                </c:pt>
                <c:pt idx="12140">
                  <c:v>284.67</c:v>
                </c:pt>
                <c:pt idx="12141">
                  <c:v>284.75900000000001</c:v>
                </c:pt>
                <c:pt idx="12142">
                  <c:v>284.84800000000001</c:v>
                </c:pt>
                <c:pt idx="12143">
                  <c:v>284.935</c:v>
                </c:pt>
                <c:pt idx="12144">
                  <c:v>285.02499999999998</c:v>
                </c:pt>
                <c:pt idx="12145">
                  <c:v>285.11399999999998</c:v>
                </c:pt>
                <c:pt idx="12146">
                  <c:v>285.19600000000003</c:v>
                </c:pt>
                <c:pt idx="12147">
                  <c:v>285.28300000000002</c:v>
                </c:pt>
                <c:pt idx="12148">
                  <c:v>285.37299999999999</c:v>
                </c:pt>
                <c:pt idx="12149">
                  <c:v>285.46199999999999</c:v>
                </c:pt>
                <c:pt idx="12150">
                  <c:v>285.53699999999998</c:v>
                </c:pt>
                <c:pt idx="12151">
                  <c:v>285.60000000000002</c:v>
                </c:pt>
                <c:pt idx="12152">
                  <c:v>285.65699999999998</c:v>
                </c:pt>
                <c:pt idx="12153">
                  <c:v>285.70100000000002</c:v>
                </c:pt>
                <c:pt idx="12154">
                  <c:v>285.74700000000001</c:v>
                </c:pt>
                <c:pt idx="12155">
                  <c:v>285.79500000000002</c:v>
                </c:pt>
                <c:pt idx="12156">
                  <c:v>285.84399999999999</c:v>
                </c:pt>
                <c:pt idx="12157">
                  <c:v>285.89400000000001</c:v>
                </c:pt>
                <c:pt idx="12158">
                  <c:v>285.94400000000002</c:v>
                </c:pt>
                <c:pt idx="12159">
                  <c:v>285.995</c:v>
                </c:pt>
                <c:pt idx="12160">
                  <c:v>286.04700000000003</c:v>
                </c:pt>
                <c:pt idx="12161">
                  <c:v>286.10000000000002</c:v>
                </c:pt>
                <c:pt idx="12162">
                  <c:v>286.15300000000002</c:v>
                </c:pt>
                <c:pt idx="12163">
                  <c:v>286.20699999999999</c:v>
                </c:pt>
                <c:pt idx="12164">
                  <c:v>286.25900000000001</c:v>
                </c:pt>
                <c:pt idx="12165">
                  <c:v>286.27300000000002</c:v>
                </c:pt>
                <c:pt idx="12166">
                  <c:v>286.27300000000002</c:v>
                </c:pt>
                <c:pt idx="12167">
                  <c:v>286.27300000000002</c:v>
                </c:pt>
                <c:pt idx="12168">
                  <c:v>286.27300000000002</c:v>
                </c:pt>
                <c:pt idx="12169">
                  <c:v>286.27300000000002</c:v>
                </c:pt>
                <c:pt idx="12170">
                  <c:v>286.27300000000002</c:v>
                </c:pt>
                <c:pt idx="12171">
                  <c:v>286.27300000000002</c:v>
                </c:pt>
                <c:pt idx="12172">
                  <c:v>286.27300000000002</c:v>
                </c:pt>
                <c:pt idx="12173">
                  <c:v>286.27300000000002</c:v>
                </c:pt>
                <c:pt idx="12174">
                  <c:v>286.27499999999998</c:v>
                </c:pt>
                <c:pt idx="12175">
                  <c:v>286.27999999999997</c:v>
                </c:pt>
                <c:pt idx="12176">
                  <c:v>286.28399999999999</c:v>
                </c:pt>
                <c:pt idx="12177">
                  <c:v>286.29700000000003</c:v>
                </c:pt>
                <c:pt idx="12178">
                  <c:v>286.33300000000003</c:v>
                </c:pt>
                <c:pt idx="12179">
                  <c:v>286.40499999999997</c:v>
                </c:pt>
                <c:pt idx="12180">
                  <c:v>286.49299999999999</c:v>
                </c:pt>
                <c:pt idx="12181">
                  <c:v>286.57900000000001</c:v>
                </c:pt>
                <c:pt idx="12182">
                  <c:v>286.66800000000001</c:v>
                </c:pt>
                <c:pt idx="12183">
                  <c:v>286.75700000000001</c:v>
                </c:pt>
                <c:pt idx="12184">
                  <c:v>286.84199999999998</c:v>
                </c:pt>
                <c:pt idx="12185">
                  <c:v>286.93099999999998</c:v>
                </c:pt>
                <c:pt idx="12186">
                  <c:v>287.02100000000002</c:v>
                </c:pt>
                <c:pt idx="12187">
                  <c:v>287.10000000000002</c:v>
                </c:pt>
                <c:pt idx="12188">
                  <c:v>287.185</c:v>
                </c:pt>
                <c:pt idx="12189">
                  <c:v>287.274</c:v>
                </c:pt>
                <c:pt idx="12190">
                  <c:v>287.36500000000001</c:v>
                </c:pt>
                <c:pt idx="12191">
                  <c:v>287.45499999999998</c:v>
                </c:pt>
                <c:pt idx="12192">
                  <c:v>287.53699999999998</c:v>
                </c:pt>
                <c:pt idx="12193">
                  <c:v>287.61599999999999</c:v>
                </c:pt>
                <c:pt idx="12194">
                  <c:v>287.69799999999998</c:v>
                </c:pt>
                <c:pt idx="12195">
                  <c:v>287.78100000000001</c:v>
                </c:pt>
                <c:pt idx="12196">
                  <c:v>287.86599999999999</c:v>
                </c:pt>
                <c:pt idx="12197">
                  <c:v>287.95100000000002</c:v>
                </c:pt>
                <c:pt idx="12198">
                  <c:v>288.03699999999998</c:v>
                </c:pt>
                <c:pt idx="12199">
                  <c:v>288.12400000000002</c:v>
                </c:pt>
                <c:pt idx="12200">
                  <c:v>288.21300000000002</c:v>
                </c:pt>
                <c:pt idx="12201">
                  <c:v>288.303</c:v>
                </c:pt>
                <c:pt idx="12202">
                  <c:v>288.39299999999997</c:v>
                </c:pt>
                <c:pt idx="12203">
                  <c:v>288.483</c:v>
                </c:pt>
                <c:pt idx="12204">
                  <c:v>288.57400000000001</c:v>
                </c:pt>
                <c:pt idx="12205">
                  <c:v>288.66399999999999</c:v>
                </c:pt>
                <c:pt idx="12206">
                  <c:v>288.75400000000002</c:v>
                </c:pt>
                <c:pt idx="12207">
                  <c:v>288.83499999999998</c:v>
                </c:pt>
                <c:pt idx="12208">
                  <c:v>288.91699999999997</c:v>
                </c:pt>
                <c:pt idx="12209">
                  <c:v>288.98700000000002</c:v>
                </c:pt>
                <c:pt idx="12210">
                  <c:v>289.01100000000002</c:v>
                </c:pt>
                <c:pt idx="12211">
                  <c:v>289.01100000000002</c:v>
                </c:pt>
                <c:pt idx="12212">
                  <c:v>289.01100000000002</c:v>
                </c:pt>
                <c:pt idx="12213">
                  <c:v>289.01100000000002</c:v>
                </c:pt>
                <c:pt idx="12214">
                  <c:v>289.01100000000002</c:v>
                </c:pt>
                <c:pt idx="12215">
                  <c:v>289.01100000000002</c:v>
                </c:pt>
                <c:pt idx="12216">
                  <c:v>289.01100000000002</c:v>
                </c:pt>
                <c:pt idx="12217">
                  <c:v>289.01100000000002</c:v>
                </c:pt>
                <c:pt idx="12218">
                  <c:v>289.01100000000002</c:v>
                </c:pt>
                <c:pt idx="12219">
                  <c:v>289.01100000000002</c:v>
                </c:pt>
                <c:pt idx="12220">
                  <c:v>289.01100000000002</c:v>
                </c:pt>
                <c:pt idx="12221">
                  <c:v>289.01100000000002</c:v>
                </c:pt>
                <c:pt idx="12222">
                  <c:v>289.01100000000002</c:v>
                </c:pt>
                <c:pt idx="12223">
                  <c:v>289.01100000000002</c:v>
                </c:pt>
                <c:pt idx="12224">
                  <c:v>289.01100000000002</c:v>
                </c:pt>
                <c:pt idx="12225">
                  <c:v>289.01100000000002</c:v>
                </c:pt>
                <c:pt idx="12226">
                  <c:v>289.01100000000002</c:v>
                </c:pt>
                <c:pt idx="12227">
                  <c:v>289.01100000000002</c:v>
                </c:pt>
                <c:pt idx="12228">
                  <c:v>289.01100000000002</c:v>
                </c:pt>
                <c:pt idx="12229">
                  <c:v>289.01100000000002</c:v>
                </c:pt>
                <c:pt idx="12230">
                  <c:v>289.01100000000002</c:v>
                </c:pt>
                <c:pt idx="12231">
                  <c:v>289.01100000000002</c:v>
                </c:pt>
                <c:pt idx="12232">
                  <c:v>289.01100000000002</c:v>
                </c:pt>
                <c:pt idx="12233">
                  <c:v>289.01299999999998</c:v>
                </c:pt>
                <c:pt idx="12234">
                  <c:v>289.01900000000001</c:v>
                </c:pt>
                <c:pt idx="12235">
                  <c:v>289.024</c:v>
                </c:pt>
                <c:pt idx="12236">
                  <c:v>289.02999999999997</c:v>
                </c:pt>
                <c:pt idx="12237">
                  <c:v>289.03699999999998</c:v>
                </c:pt>
                <c:pt idx="12238">
                  <c:v>289.04500000000002</c:v>
                </c:pt>
                <c:pt idx="12239">
                  <c:v>289.053</c:v>
                </c:pt>
                <c:pt idx="12240">
                  <c:v>289.06099999999998</c:v>
                </c:pt>
                <c:pt idx="12241">
                  <c:v>289.06900000000002</c:v>
                </c:pt>
                <c:pt idx="12242">
                  <c:v>289.07600000000002</c:v>
                </c:pt>
                <c:pt idx="12243">
                  <c:v>289.084</c:v>
                </c:pt>
                <c:pt idx="12244">
                  <c:v>289.09199999999998</c:v>
                </c:pt>
                <c:pt idx="12245">
                  <c:v>289.10000000000002</c:v>
                </c:pt>
                <c:pt idx="12246">
                  <c:v>289.10700000000003</c:v>
                </c:pt>
                <c:pt idx="12247">
                  <c:v>289.11500000000001</c:v>
                </c:pt>
                <c:pt idx="12248">
                  <c:v>289.12299999999999</c:v>
                </c:pt>
                <c:pt idx="12249">
                  <c:v>289.13099999999997</c:v>
                </c:pt>
                <c:pt idx="12250">
                  <c:v>289.13900000000001</c:v>
                </c:pt>
                <c:pt idx="12251">
                  <c:v>289.14600000000002</c:v>
                </c:pt>
                <c:pt idx="12252">
                  <c:v>289.154</c:v>
                </c:pt>
                <c:pt idx="12253">
                  <c:v>289.16199999999998</c:v>
                </c:pt>
                <c:pt idx="12254">
                  <c:v>289.17</c:v>
                </c:pt>
                <c:pt idx="12255">
                  <c:v>289.178</c:v>
                </c:pt>
                <c:pt idx="12256">
                  <c:v>289.185</c:v>
                </c:pt>
                <c:pt idx="12257">
                  <c:v>289.19299999999998</c:v>
                </c:pt>
                <c:pt idx="12258">
                  <c:v>289.20100000000002</c:v>
                </c:pt>
                <c:pt idx="12259">
                  <c:v>289.209</c:v>
                </c:pt>
                <c:pt idx="12260">
                  <c:v>289.21699999999998</c:v>
                </c:pt>
                <c:pt idx="12261">
                  <c:v>289.22399999999999</c:v>
                </c:pt>
                <c:pt idx="12262">
                  <c:v>289.23200000000003</c:v>
                </c:pt>
                <c:pt idx="12263">
                  <c:v>289.24</c:v>
                </c:pt>
                <c:pt idx="12264">
                  <c:v>289.24799999999999</c:v>
                </c:pt>
                <c:pt idx="12265">
                  <c:v>289.25599999999997</c:v>
                </c:pt>
                <c:pt idx="12266">
                  <c:v>289.26299999999998</c:v>
                </c:pt>
                <c:pt idx="12267">
                  <c:v>289.27100000000002</c:v>
                </c:pt>
                <c:pt idx="12268">
                  <c:v>289.279</c:v>
                </c:pt>
                <c:pt idx="12269">
                  <c:v>289.28699999999998</c:v>
                </c:pt>
                <c:pt idx="12270">
                  <c:v>289.29500000000002</c:v>
                </c:pt>
                <c:pt idx="12271">
                  <c:v>289.30200000000002</c:v>
                </c:pt>
                <c:pt idx="12272">
                  <c:v>289.31</c:v>
                </c:pt>
                <c:pt idx="12273">
                  <c:v>289.31799999999998</c:v>
                </c:pt>
                <c:pt idx="12274">
                  <c:v>289.32600000000002</c:v>
                </c:pt>
                <c:pt idx="12275">
                  <c:v>289.334</c:v>
                </c:pt>
                <c:pt idx="12276">
                  <c:v>289.34100000000001</c:v>
                </c:pt>
                <c:pt idx="12277">
                  <c:v>289.34899999999999</c:v>
                </c:pt>
                <c:pt idx="12278">
                  <c:v>289.35700000000003</c:v>
                </c:pt>
                <c:pt idx="12279">
                  <c:v>289.36500000000001</c:v>
                </c:pt>
                <c:pt idx="12280">
                  <c:v>289.37299999999999</c:v>
                </c:pt>
                <c:pt idx="12281">
                  <c:v>289.38099999999997</c:v>
                </c:pt>
                <c:pt idx="12282">
                  <c:v>289.39</c:v>
                </c:pt>
                <c:pt idx="12283">
                  <c:v>289.399</c:v>
                </c:pt>
                <c:pt idx="12284">
                  <c:v>289.42200000000003</c:v>
                </c:pt>
                <c:pt idx="12285">
                  <c:v>289.47300000000001</c:v>
                </c:pt>
                <c:pt idx="12286">
                  <c:v>289.55200000000002</c:v>
                </c:pt>
                <c:pt idx="12287">
                  <c:v>289.642</c:v>
                </c:pt>
                <c:pt idx="12288">
                  <c:v>289.73200000000003</c:v>
                </c:pt>
                <c:pt idx="12289">
                  <c:v>289.82100000000003</c:v>
                </c:pt>
                <c:pt idx="12290">
                  <c:v>289.90800000000002</c:v>
                </c:pt>
                <c:pt idx="12291">
                  <c:v>289.99400000000003</c:v>
                </c:pt>
                <c:pt idx="12292">
                  <c:v>290.08300000000003</c:v>
                </c:pt>
                <c:pt idx="12293">
                  <c:v>290.17099999999999</c:v>
                </c:pt>
                <c:pt idx="12294">
                  <c:v>290.25</c:v>
                </c:pt>
                <c:pt idx="12295">
                  <c:v>290.33600000000001</c:v>
                </c:pt>
                <c:pt idx="12296">
                  <c:v>290.42500000000001</c:v>
                </c:pt>
                <c:pt idx="12297">
                  <c:v>290.51499999999999</c:v>
                </c:pt>
                <c:pt idx="12298">
                  <c:v>290.60599999999999</c:v>
                </c:pt>
                <c:pt idx="12299">
                  <c:v>290.69499999999999</c:v>
                </c:pt>
                <c:pt idx="12300">
                  <c:v>290.77699999999999</c:v>
                </c:pt>
                <c:pt idx="12301">
                  <c:v>290.858</c:v>
                </c:pt>
                <c:pt idx="12302">
                  <c:v>290.94099999999997</c:v>
                </c:pt>
                <c:pt idx="12303">
                  <c:v>291.02499999999998</c:v>
                </c:pt>
                <c:pt idx="12304">
                  <c:v>291.11</c:v>
                </c:pt>
                <c:pt idx="12305">
                  <c:v>291.19400000000002</c:v>
                </c:pt>
                <c:pt idx="12306">
                  <c:v>291.25599999999997</c:v>
                </c:pt>
                <c:pt idx="12307">
                  <c:v>291.26900000000001</c:v>
                </c:pt>
                <c:pt idx="12308">
                  <c:v>291.26900000000001</c:v>
                </c:pt>
                <c:pt idx="12309">
                  <c:v>291.26900000000001</c:v>
                </c:pt>
                <c:pt idx="12310">
                  <c:v>291.26900000000001</c:v>
                </c:pt>
                <c:pt idx="12311">
                  <c:v>291.26900000000001</c:v>
                </c:pt>
                <c:pt idx="12312">
                  <c:v>291.28899999999999</c:v>
                </c:pt>
                <c:pt idx="12313">
                  <c:v>291.346</c:v>
                </c:pt>
                <c:pt idx="12314">
                  <c:v>291.42</c:v>
                </c:pt>
                <c:pt idx="12315">
                  <c:v>291.49799999999999</c:v>
                </c:pt>
                <c:pt idx="12316">
                  <c:v>291.57</c:v>
                </c:pt>
                <c:pt idx="12317">
                  <c:v>291.57100000000003</c:v>
                </c:pt>
                <c:pt idx="12318">
                  <c:v>291.57100000000003</c:v>
                </c:pt>
                <c:pt idx="12319">
                  <c:v>291.57100000000003</c:v>
                </c:pt>
                <c:pt idx="12320">
                  <c:v>291.57100000000003</c:v>
                </c:pt>
                <c:pt idx="12321">
                  <c:v>291.57100000000003</c:v>
                </c:pt>
                <c:pt idx="12322">
                  <c:v>291.57100000000003</c:v>
                </c:pt>
                <c:pt idx="12323">
                  <c:v>291.57100000000003</c:v>
                </c:pt>
                <c:pt idx="12324">
                  <c:v>291.57100000000003</c:v>
                </c:pt>
                <c:pt idx="12325">
                  <c:v>291.57100000000003</c:v>
                </c:pt>
                <c:pt idx="12326">
                  <c:v>291.57100000000003</c:v>
                </c:pt>
                <c:pt idx="12327">
                  <c:v>291.57100000000003</c:v>
                </c:pt>
                <c:pt idx="12328">
                  <c:v>291.572</c:v>
                </c:pt>
                <c:pt idx="12329">
                  <c:v>291.57499999999999</c:v>
                </c:pt>
                <c:pt idx="12330">
                  <c:v>291.58100000000002</c:v>
                </c:pt>
                <c:pt idx="12331">
                  <c:v>291.58800000000002</c:v>
                </c:pt>
                <c:pt idx="12332">
                  <c:v>291.59500000000003</c:v>
                </c:pt>
                <c:pt idx="12333">
                  <c:v>291.60199999999998</c:v>
                </c:pt>
                <c:pt idx="12334">
                  <c:v>291.61</c:v>
                </c:pt>
                <c:pt idx="12335">
                  <c:v>291.61700000000002</c:v>
                </c:pt>
                <c:pt idx="12336">
                  <c:v>291.62400000000002</c:v>
                </c:pt>
                <c:pt idx="12337">
                  <c:v>291.63099999999997</c:v>
                </c:pt>
                <c:pt idx="12338">
                  <c:v>291.63900000000001</c:v>
                </c:pt>
                <c:pt idx="12339">
                  <c:v>291.64600000000002</c:v>
                </c:pt>
                <c:pt idx="12340">
                  <c:v>291.65300000000002</c:v>
                </c:pt>
                <c:pt idx="12341">
                  <c:v>291.67</c:v>
                </c:pt>
                <c:pt idx="12342">
                  <c:v>291.71300000000002</c:v>
                </c:pt>
                <c:pt idx="12343">
                  <c:v>291.78399999999999</c:v>
                </c:pt>
                <c:pt idx="12344">
                  <c:v>291.87</c:v>
                </c:pt>
                <c:pt idx="12345">
                  <c:v>291.959</c:v>
                </c:pt>
                <c:pt idx="12346">
                  <c:v>292.04899999999998</c:v>
                </c:pt>
                <c:pt idx="12347">
                  <c:v>292.13799999999998</c:v>
                </c:pt>
                <c:pt idx="12348">
                  <c:v>292.22399999999999</c:v>
                </c:pt>
                <c:pt idx="12349">
                  <c:v>292.31299999999999</c:v>
                </c:pt>
                <c:pt idx="12350">
                  <c:v>292.39699999999999</c:v>
                </c:pt>
                <c:pt idx="12351">
                  <c:v>292.48200000000003</c:v>
                </c:pt>
                <c:pt idx="12352">
                  <c:v>292.56799999999998</c:v>
                </c:pt>
                <c:pt idx="12353">
                  <c:v>292.65800000000002</c:v>
                </c:pt>
                <c:pt idx="12354">
                  <c:v>292.74900000000002</c:v>
                </c:pt>
                <c:pt idx="12355">
                  <c:v>292.83600000000001</c:v>
                </c:pt>
                <c:pt idx="12356">
                  <c:v>292.91699999999997</c:v>
                </c:pt>
                <c:pt idx="12357">
                  <c:v>292.99599999999998</c:v>
                </c:pt>
                <c:pt idx="12358">
                  <c:v>293.07799999999997</c:v>
                </c:pt>
                <c:pt idx="12359">
                  <c:v>293.16199999999998</c:v>
                </c:pt>
                <c:pt idx="12360">
                  <c:v>293.24700000000001</c:v>
                </c:pt>
                <c:pt idx="12361">
                  <c:v>293.33300000000003</c:v>
                </c:pt>
                <c:pt idx="12362">
                  <c:v>293.42</c:v>
                </c:pt>
                <c:pt idx="12363">
                  <c:v>293.50799999999998</c:v>
                </c:pt>
                <c:pt idx="12364">
                  <c:v>293.59699999999998</c:v>
                </c:pt>
                <c:pt idx="12365">
                  <c:v>293.68700000000001</c:v>
                </c:pt>
                <c:pt idx="12366">
                  <c:v>293.76600000000002</c:v>
                </c:pt>
                <c:pt idx="12367">
                  <c:v>293.83100000000002</c:v>
                </c:pt>
                <c:pt idx="12368">
                  <c:v>293.88099999999997</c:v>
                </c:pt>
                <c:pt idx="12369">
                  <c:v>293.89600000000002</c:v>
                </c:pt>
                <c:pt idx="12370">
                  <c:v>293.89600000000002</c:v>
                </c:pt>
                <c:pt idx="12371">
                  <c:v>293.89600000000002</c:v>
                </c:pt>
                <c:pt idx="12372">
                  <c:v>293.92899999999997</c:v>
                </c:pt>
                <c:pt idx="12373">
                  <c:v>293.983</c:v>
                </c:pt>
                <c:pt idx="12374">
                  <c:v>294.02999999999997</c:v>
                </c:pt>
                <c:pt idx="12375">
                  <c:v>294.06299999999999</c:v>
                </c:pt>
                <c:pt idx="12376">
                  <c:v>294.09100000000001</c:v>
                </c:pt>
                <c:pt idx="12377">
                  <c:v>294.11</c:v>
                </c:pt>
                <c:pt idx="12378">
                  <c:v>294.13600000000002</c:v>
                </c:pt>
                <c:pt idx="12379">
                  <c:v>294.19299999999998</c:v>
                </c:pt>
                <c:pt idx="12380">
                  <c:v>294.25799999999998</c:v>
                </c:pt>
                <c:pt idx="12381">
                  <c:v>294.30500000000001</c:v>
                </c:pt>
                <c:pt idx="12382">
                  <c:v>294.34800000000001</c:v>
                </c:pt>
                <c:pt idx="12383">
                  <c:v>294.39</c:v>
                </c:pt>
                <c:pt idx="12384">
                  <c:v>294.42200000000003</c:v>
                </c:pt>
                <c:pt idx="12385">
                  <c:v>294.45800000000003</c:v>
                </c:pt>
                <c:pt idx="12386">
                  <c:v>294.50900000000001</c:v>
                </c:pt>
                <c:pt idx="12387">
                  <c:v>294.56599999999997</c:v>
                </c:pt>
                <c:pt idx="12388">
                  <c:v>294.625</c:v>
                </c:pt>
                <c:pt idx="12389">
                  <c:v>294.68599999999998</c:v>
                </c:pt>
                <c:pt idx="12390">
                  <c:v>294.75</c:v>
                </c:pt>
                <c:pt idx="12391">
                  <c:v>294.81400000000002</c:v>
                </c:pt>
                <c:pt idx="12392">
                  <c:v>294.88099999999997</c:v>
                </c:pt>
                <c:pt idx="12393">
                  <c:v>294.95</c:v>
                </c:pt>
                <c:pt idx="12394">
                  <c:v>295.02100000000002</c:v>
                </c:pt>
                <c:pt idx="12395">
                  <c:v>295.08999999999997</c:v>
                </c:pt>
                <c:pt idx="12396">
                  <c:v>295.15199999999999</c:v>
                </c:pt>
                <c:pt idx="12397">
                  <c:v>295.19799999999998</c:v>
                </c:pt>
                <c:pt idx="12398">
                  <c:v>295.20999999999998</c:v>
                </c:pt>
                <c:pt idx="12399">
                  <c:v>295.20999999999998</c:v>
                </c:pt>
                <c:pt idx="12400">
                  <c:v>295.20999999999998</c:v>
                </c:pt>
                <c:pt idx="12401">
                  <c:v>295.20999999999998</c:v>
                </c:pt>
                <c:pt idx="12402">
                  <c:v>295.20999999999998</c:v>
                </c:pt>
                <c:pt idx="12403">
                  <c:v>295.20999999999998</c:v>
                </c:pt>
                <c:pt idx="12404">
                  <c:v>295.20999999999998</c:v>
                </c:pt>
                <c:pt idx="12405">
                  <c:v>295.20999999999998</c:v>
                </c:pt>
                <c:pt idx="12406">
                  <c:v>295.20999999999998</c:v>
                </c:pt>
                <c:pt idx="12407">
                  <c:v>295.20999999999998</c:v>
                </c:pt>
                <c:pt idx="12408">
                  <c:v>295.20999999999998</c:v>
                </c:pt>
                <c:pt idx="12409">
                  <c:v>295.20999999999998</c:v>
                </c:pt>
                <c:pt idx="12410">
                  <c:v>295.21600000000001</c:v>
                </c:pt>
                <c:pt idx="12411">
                  <c:v>295.24099999999999</c:v>
                </c:pt>
                <c:pt idx="12412">
                  <c:v>295.28399999999999</c:v>
                </c:pt>
                <c:pt idx="12413">
                  <c:v>295.33199999999999</c:v>
                </c:pt>
                <c:pt idx="12414">
                  <c:v>295.39600000000002</c:v>
                </c:pt>
                <c:pt idx="12415">
                  <c:v>295.47300000000001</c:v>
                </c:pt>
                <c:pt idx="12416">
                  <c:v>295.54199999999997</c:v>
                </c:pt>
                <c:pt idx="12417">
                  <c:v>295.60500000000002</c:v>
                </c:pt>
                <c:pt idx="12418">
                  <c:v>295.66399999999999</c:v>
                </c:pt>
                <c:pt idx="12419">
                  <c:v>295.71100000000001</c:v>
                </c:pt>
                <c:pt idx="12420">
                  <c:v>295.73599999999999</c:v>
                </c:pt>
                <c:pt idx="12421">
                  <c:v>295.74599999999998</c:v>
                </c:pt>
                <c:pt idx="12422">
                  <c:v>295.77800000000002</c:v>
                </c:pt>
                <c:pt idx="12423">
                  <c:v>295.81700000000001</c:v>
                </c:pt>
                <c:pt idx="12424">
                  <c:v>295.85700000000003</c:v>
                </c:pt>
                <c:pt idx="12425">
                  <c:v>295.89499999999998</c:v>
                </c:pt>
                <c:pt idx="12426">
                  <c:v>295.92899999999997</c:v>
                </c:pt>
                <c:pt idx="12427">
                  <c:v>295.96600000000001</c:v>
                </c:pt>
                <c:pt idx="12428">
                  <c:v>296.005</c:v>
                </c:pt>
                <c:pt idx="12429">
                  <c:v>296.04300000000001</c:v>
                </c:pt>
                <c:pt idx="12430">
                  <c:v>296.08</c:v>
                </c:pt>
                <c:pt idx="12431">
                  <c:v>296.11799999999999</c:v>
                </c:pt>
                <c:pt idx="12432">
                  <c:v>296.15499999999997</c:v>
                </c:pt>
                <c:pt idx="12433">
                  <c:v>296.18799999999999</c:v>
                </c:pt>
                <c:pt idx="12434">
                  <c:v>296.21899999999999</c:v>
                </c:pt>
                <c:pt idx="12435">
                  <c:v>296.26</c:v>
                </c:pt>
                <c:pt idx="12436">
                  <c:v>296.31</c:v>
                </c:pt>
                <c:pt idx="12437">
                  <c:v>296.36</c:v>
                </c:pt>
                <c:pt idx="12438">
                  <c:v>296.41000000000003</c:v>
                </c:pt>
                <c:pt idx="12439">
                  <c:v>296.46199999999999</c:v>
                </c:pt>
                <c:pt idx="12440">
                  <c:v>296.50799999999998</c:v>
                </c:pt>
                <c:pt idx="12441">
                  <c:v>296.53899999999999</c:v>
                </c:pt>
                <c:pt idx="12442">
                  <c:v>296.55200000000002</c:v>
                </c:pt>
                <c:pt idx="12443">
                  <c:v>296.55200000000002</c:v>
                </c:pt>
                <c:pt idx="12444">
                  <c:v>296.55200000000002</c:v>
                </c:pt>
                <c:pt idx="12445">
                  <c:v>296.55200000000002</c:v>
                </c:pt>
                <c:pt idx="12446">
                  <c:v>296.55200000000002</c:v>
                </c:pt>
                <c:pt idx="12447">
                  <c:v>296.55200000000002</c:v>
                </c:pt>
                <c:pt idx="12448">
                  <c:v>296.55200000000002</c:v>
                </c:pt>
                <c:pt idx="12449">
                  <c:v>296.55399999999997</c:v>
                </c:pt>
                <c:pt idx="12450">
                  <c:v>296.55700000000002</c:v>
                </c:pt>
                <c:pt idx="12451">
                  <c:v>296.56299999999999</c:v>
                </c:pt>
                <c:pt idx="12452">
                  <c:v>296.56900000000002</c:v>
                </c:pt>
                <c:pt idx="12453">
                  <c:v>296.577</c:v>
                </c:pt>
                <c:pt idx="12454">
                  <c:v>296.58499999999998</c:v>
                </c:pt>
                <c:pt idx="12455">
                  <c:v>296.59300000000002</c:v>
                </c:pt>
                <c:pt idx="12456">
                  <c:v>296.60199999999998</c:v>
                </c:pt>
                <c:pt idx="12457">
                  <c:v>296.61</c:v>
                </c:pt>
                <c:pt idx="12458">
                  <c:v>296.61799999999999</c:v>
                </c:pt>
                <c:pt idx="12459">
                  <c:v>296.62700000000001</c:v>
                </c:pt>
                <c:pt idx="12460">
                  <c:v>296.64600000000002</c:v>
                </c:pt>
                <c:pt idx="12461">
                  <c:v>296.69600000000003</c:v>
                </c:pt>
                <c:pt idx="12462">
                  <c:v>296.77800000000002</c:v>
                </c:pt>
                <c:pt idx="12463">
                  <c:v>296.86799999999999</c:v>
                </c:pt>
                <c:pt idx="12464">
                  <c:v>296.95699999999999</c:v>
                </c:pt>
                <c:pt idx="12465">
                  <c:v>297.04500000000002</c:v>
                </c:pt>
                <c:pt idx="12466">
                  <c:v>297.13299999999998</c:v>
                </c:pt>
                <c:pt idx="12467">
                  <c:v>297.21899999999999</c:v>
                </c:pt>
                <c:pt idx="12468">
                  <c:v>297.30900000000003</c:v>
                </c:pt>
                <c:pt idx="12469">
                  <c:v>297.39800000000002</c:v>
                </c:pt>
                <c:pt idx="12470">
                  <c:v>297.483</c:v>
                </c:pt>
                <c:pt idx="12471">
                  <c:v>297.56900000000002</c:v>
                </c:pt>
                <c:pt idx="12472">
                  <c:v>297.65699999999998</c:v>
                </c:pt>
                <c:pt idx="12473">
                  <c:v>297.74599999999998</c:v>
                </c:pt>
                <c:pt idx="12474">
                  <c:v>297.82400000000001</c:v>
                </c:pt>
                <c:pt idx="12475">
                  <c:v>297.858</c:v>
                </c:pt>
                <c:pt idx="12476">
                  <c:v>297.858</c:v>
                </c:pt>
                <c:pt idx="12477">
                  <c:v>297.858</c:v>
                </c:pt>
                <c:pt idx="12478">
                  <c:v>297.858</c:v>
                </c:pt>
                <c:pt idx="12479">
                  <c:v>297.858</c:v>
                </c:pt>
                <c:pt idx="12480">
                  <c:v>297.858</c:v>
                </c:pt>
                <c:pt idx="12481">
                  <c:v>297.858</c:v>
                </c:pt>
                <c:pt idx="12482">
                  <c:v>297.858</c:v>
                </c:pt>
                <c:pt idx="12483">
                  <c:v>297.858</c:v>
                </c:pt>
                <c:pt idx="12484">
                  <c:v>297.87200000000001</c:v>
                </c:pt>
                <c:pt idx="12485">
                  <c:v>297.87200000000001</c:v>
                </c:pt>
                <c:pt idx="12486">
                  <c:v>297.88299999999998</c:v>
                </c:pt>
                <c:pt idx="12487">
                  <c:v>297.92200000000003</c:v>
                </c:pt>
                <c:pt idx="12488">
                  <c:v>297.98099999999999</c:v>
                </c:pt>
                <c:pt idx="12489">
                  <c:v>298.04399999999998</c:v>
                </c:pt>
                <c:pt idx="12490">
                  <c:v>298.10700000000003</c:v>
                </c:pt>
                <c:pt idx="12491">
                  <c:v>298.17099999999999</c:v>
                </c:pt>
                <c:pt idx="12492">
                  <c:v>298.23599999999999</c:v>
                </c:pt>
                <c:pt idx="12493">
                  <c:v>298.298</c:v>
                </c:pt>
                <c:pt idx="12494">
                  <c:v>298.36099999999999</c:v>
                </c:pt>
                <c:pt idx="12495">
                  <c:v>298.43799999999999</c:v>
                </c:pt>
                <c:pt idx="12496">
                  <c:v>298.52499999999998</c:v>
                </c:pt>
                <c:pt idx="12497">
                  <c:v>298.61399999999998</c:v>
                </c:pt>
                <c:pt idx="12498">
                  <c:v>298.697</c:v>
                </c:pt>
                <c:pt idx="12499">
                  <c:v>298.77699999999999</c:v>
                </c:pt>
                <c:pt idx="12500">
                  <c:v>298.85899999999998</c:v>
                </c:pt>
                <c:pt idx="12501">
                  <c:v>298.94200000000001</c:v>
                </c:pt>
                <c:pt idx="12502">
                  <c:v>299.02600000000001</c:v>
                </c:pt>
                <c:pt idx="12503">
                  <c:v>299.11200000000002</c:v>
                </c:pt>
                <c:pt idx="12504">
                  <c:v>299.197</c:v>
                </c:pt>
                <c:pt idx="12505">
                  <c:v>299.27999999999997</c:v>
                </c:pt>
                <c:pt idx="12506">
                  <c:v>299.35500000000002</c:v>
                </c:pt>
                <c:pt idx="12507">
                  <c:v>299.40499999999997</c:v>
                </c:pt>
                <c:pt idx="12508">
                  <c:v>299.42700000000002</c:v>
                </c:pt>
                <c:pt idx="12509">
                  <c:v>299.42700000000002</c:v>
                </c:pt>
                <c:pt idx="12510">
                  <c:v>299.42700000000002</c:v>
                </c:pt>
                <c:pt idx="12511">
                  <c:v>299.42700000000002</c:v>
                </c:pt>
                <c:pt idx="12512">
                  <c:v>299.42700000000002</c:v>
                </c:pt>
                <c:pt idx="12513">
                  <c:v>299.42700000000002</c:v>
                </c:pt>
                <c:pt idx="12514">
                  <c:v>299.42700000000002</c:v>
                </c:pt>
                <c:pt idx="12515">
                  <c:v>299.42700000000002</c:v>
                </c:pt>
                <c:pt idx="12516">
                  <c:v>299.42700000000002</c:v>
                </c:pt>
                <c:pt idx="12517">
                  <c:v>299.42700000000002</c:v>
                </c:pt>
                <c:pt idx="12518">
                  <c:v>299.42700000000002</c:v>
                </c:pt>
                <c:pt idx="12519">
                  <c:v>299.43900000000002</c:v>
                </c:pt>
                <c:pt idx="12520">
                  <c:v>299.43900000000002</c:v>
                </c:pt>
                <c:pt idx="12521">
                  <c:v>299.43900000000002</c:v>
                </c:pt>
                <c:pt idx="12522">
                  <c:v>299.47399999999999</c:v>
                </c:pt>
                <c:pt idx="12523">
                  <c:v>299.529</c:v>
                </c:pt>
                <c:pt idx="12524">
                  <c:v>299.58</c:v>
                </c:pt>
                <c:pt idx="12525">
                  <c:v>299.62900000000002</c:v>
                </c:pt>
                <c:pt idx="12526">
                  <c:v>299.67899999999997</c:v>
                </c:pt>
                <c:pt idx="12527">
                  <c:v>299.73700000000002</c:v>
                </c:pt>
                <c:pt idx="12528">
                  <c:v>299.79599999999999</c:v>
                </c:pt>
                <c:pt idx="12529">
                  <c:v>299.84300000000002</c:v>
                </c:pt>
                <c:pt idx="12530">
                  <c:v>299.88400000000001</c:v>
                </c:pt>
                <c:pt idx="12531">
                  <c:v>299.93599999999998</c:v>
                </c:pt>
                <c:pt idx="12532">
                  <c:v>300</c:v>
                </c:pt>
                <c:pt idx="12533">
                  <c:v>300.072</c:v>
                </c:pt>
                <c:pt idx="12534">
                  <c:v>300.12</c:v>
                </c:pt>
                <c:pt idx="12535">
                  <c:v>300.14800000000002</c:v>
                </c:pt>
                <c:pt idx="12536">
                  <c:v>300.18200000000002</c:v>
                </c:pt>
                <c:pt idx="12537">
                  <c:v>300.19900000000001</c:v>
                </c:pt>
                <c:pt idx="12538">
                  <c:v>300.19900000000001</c:v>
                </c:pt>
                <c:pt idx="12539">
                  <c:v>300.19900000000001</c:v>
                </c:pt>
                <c:pt idx="12540">
                  <c:v>300.20499999999998</c:v>
                </c:pt>
                <c:pt idx="12541">
                  <c:v>300.24</c:v>
                </c:pt>
                <c:pt idx="12542">
                  <c:v>300.30200000000002</c:v>
                </c:pt>
                <c:pt idx="12543">
                  <c:v>300.38200000000001</c:v>
                </c:pt>
                <c:pt idx="12544">
                  <c:v>300.46800000000002</c:v>
                </c:pt>
                <c:pt idx="12545">
                  <c:v>300.55799999999999</c:v>
                </c:pt>
                <c:pt idx="12546">
                  <c:v>300.649</c:v>
                </c:pt>
                <c:pt idx="12547">
                  <c:v>300.73700000000002</c:v>
                </c:pt>
                <c:pt idx="12548">
                  <c:v>300.81799999999998</c:v>
                </c:pt>
                <c:pt idx="12549">
                  <c:v>300.89699999999999</c:v>
                </c:pt>
                <c:pt idx="12550">
                  <c:v>300.97800000000001</c:v>
                </c:pt>
                <c:pt idx="12551">
                  <c:v>301.06099999999998</c:v>
                </c:pt>
                <c:pt idx="12552">
                  <c:v>301.14600000000002</c:v>
                </c:pt>
                <c:pt idx="12553">
                  <c:v>301.23200000000003</c:v>
                </c:pt>
                <c:pt idx="12554">
                  <c:v>301.30700000000002</c:v>
                </c:pt>
                <c:pt idx="12555">
                  <c:v>301.35399999999998</c:v>
                </c:pt>
                <c:pt idx="12556">
                  <c:v>301.36700000000002</c:v>
                </c:pt>
                <c:pt idx="12557">
                  <c:v>301.36700000000002</c:v>
                </c:pt>
                <c:pt idx="12558">
                  <c:v>301.36700000000002</c:v>
                </c:pt>
                <c:pt idx="12559">
                  <c:v>301.36700000000002</c:v>
                </c:pt>
                <c:pt idx="12560">
                  <c:v>301.36700000000002</c:v>
                </c:pt>
                <c:pt idx="12561">
                  <c:v>301.36700000000002</c:v>
                </c:pt>
                <c:pt idx="12562">
                  <c:v>301.36700000000002</c:v>
                </c:pt>
                <c:pt idx="12563">
                  <c:v>301.36700000000002</c:v>
                </c:pt>
                <c:pt idx="12564">
                  <c:v>301.36700000000002</c:v>
                </c:pt>
                <c:pt idx="12565">
                  <c:v>301.36700000000002</c:v>
                </c:pt>
                <c:pt idx="12566">
                  <c:v>301.36700000000002</c:v>
                </c:pt>
                <c:pt idx="12567">
                  <c:v>301.36700000000002</c:v>
                </c:pt>
                <c:pt idx="12568">
                  <c:v>301.36700000000002</c:v>
                </c:pt>
                <c:pt idx="12569">
                  <c:v>301.36700000000002</c:v>
                </c:pt>
                <c:pt idx="12570">
                  <c:v>301.36799999999999</c:v>
                </c:pt>
                <c:pt idx="12571">
                  <c:v>301.36799999999999</c:v>
                </c:pt>
                <c:pt idx="12572">
                  <c:v>301.37</c:v>
                </c:pt>
                <c:pt idx="12573">
                  <c:v>301.37400000000002</c:v>
                </c:pt>
                <c:pt idx="12574">
                  <c:v>301.38</c:v>
                </c:pt>
                <c:pt idx="12575">
                  <c:v>301.38900000000001</c:v>
                </c:pt>
                <c:pt idx="12576">
                  <c:v>301.41300000000001</c:v>
                </c:pt>
                <c:pt idx="12577">
                  <c:v>301.46600000000001</c:v>
                </c:pt>
                <c:pt idx="12578">
                  <c:v>301.536</c:v>
                </c:pt>
                <c:pt idx="12579">
                  <c:v>301.61</c:v>
                </c:pt>
                <c:pt idx="12580">
                  <c:v>301.697</c:v>
                </c:pt>
                <c:pt idx="12581">
                  <c:v>301.786</c:v>
                </c:pt>
                <c:pt idx="12582">
                  <c:v>301.87599999999998</c:v>
                </c:pt>
                <c:pt idx="12583">
                  <c:v>301.96100000000001</c:v>
                </c:pt>
                <c:pt idx="12584">
                  <c:v>302.05</c:v>
                </c:pt>
                <c:pt idx="12585">
                  <c:v>302.08</c:v>
                </c:pt>
                <c:pt idx="12586">
                  <c:v>302.12200000000001</c:v>
                </c:pt>
                <c:pt idx="12587">
                  <c:v>302.19299999999998</c:v>
                </c:pt>
                <c:pt idx="12588">
                  <c:v>302.27600000000001</c:v>
                </c:pt>
                <c:pt idx="12589">
                  <c:v>302.363</c:v>
                </c:pt>
                <c:pt idx="12590">
                  <c:v>302.45299999999997</c:v>
                </c:pt>
                <c:pt idx="12591">
                  <c:v>302.54300000000001</c:v>
                </c:pt>
                <c:pt idx="12592">
                  <c:v>302.62599999999998</c:v>
                </c:pt>
                <c:pt idx="12593">
                  <c:v>302.69400000000002</c:v>
                </c:pt>
                <c:pt idx="12594">
                  <c:v>302.76499999999999</c:v>
                </c:pt>
                <c:pt idx="12595">
                  <c:v>302.84300000000002</c:v>
                </c:pt>
                <c:pt idx="12596">
                  <c:v>302.90600000000001</c:v>
                </c:pt>
                <c:pt idx="12597">
                  <c:v>302.93900000000002</c:v>
                </c:pt>
                <c:pt idx="12598">
                  <c:v>302.95699999999999</c:v>
                </c:pt>
                <c:pt idx="12599">
                  <c:v>302.99200000000002</c:v>
                </c:pt>
                <c:pt idx="12600">
                  <c:v>303.02600000000001</c:v>
                </c:pt>
                <c:pt idx="12601">
                  <c:v>303.06</c:v>
                </c:pt>
                <c:pt idx="12602">
                  <c:v>303.09500000000003</c:v>
                </c:pt>
                <c:pt idx="12603">
                  <c:v>303.11700000000002</c:v>
                </c:pt>
                <c:pt idx="12604">
                  <c:v>303.149</c:v>
                </c:pt>
                <c:pt idx="12605">
                  <c:v>303.185</c:v>
                </c:pt>
                <c:pt idx="12606">
                  <c:v>303.22800000000001</c:v>
                </c:pt>
                <c:pt idx="12607">
                  <c:v>303.27600000000001</c:v>
                </c:pt>
                <c:pt idx="12608">
                  <c:v>303.33300000000003</c:v>
                </c:pt>
                <c:pt idx="12609">
                  <c:v>303.39400000000001</c:v>
                </c:pt>
                <c:pt idx="12610">
                  <c:v>303.45100000000002</c:v>
                </c:pt>
                <c:pt idx="12611">
                  <c:v>303.50700000000001</c:v>
                </c:pt>
                <c:pt idx="12612">
                  <c:v>303.56299999999999</c:v>
                </c:pt>
                <c:pt idx="12613">
                  <c:v>303.61399999999998</c:v>
                </c:pt>
                <c:pt idx="12614">
                  <c:v>303.65600000000001</c:v>
                </c:pt>
                <c:pt idx="12615">
                  <c:v>303.69600000000003</c:v>
                </c:pt>
                <c:pt idx="12616">
                  <c:v>303.73200000000003</c:v>
                </c:pt>
                <c:pt idx="12617">
                  <c:v>303.774</c:v>
                </c:pt>
                <c:pt idx="12618">
                  <c:v>303.81099999999998</c:v>
                </c:pt>
                <c:pt idx="12619">
                  <c:v>303.85300000000001</c:v>
                </c:pt>
                <c:pt idx="12620">
                  <c:v>303.899</c:v>
                </c:pt>
                <c:pt idx="12621">
                  <c:v>303.94099999999997</c:v>
                </c:pt>
                <c:pt idx="12622">
                  <c:v>303.959</c:v>
                </c:pt>
                <c:pt idx="12623">
                  <c:v>303.959</c:v>
                </c:pt>
                <c:pt idx="12624">
                  <c:v>303.959</c:v>
                </c:pt>
                <c:pt idx="12625">
                  <c:v>303.959</c:v>
                </c:pt>
                <c:pt idx="12626">
                  <c:v>303.959</c:v>
                </c:pt>
                <c:pt idx="12627">
                  <c:v>303.959</c:v>
                </c:pt>
                <c:pt idx="12628">
                  <c:v>303.959</c:v>
                </c:pt>
                <c:pt idx="12629">
                  <c:v>303.959</c:v>
                </c:pt>
                <c:pt idx="12630">
                  <c:v>303.959</c:v>
                </c:pt>
                <c:pt idx="12631">
                  <c:v>303.959</c:v>
                </c:pt>
                <c:pt idx="12632">
                  <c:v>303.959</c:v>
                </c:pt>
                <c:pt idx="12633">
                  <c:v>303.959</c:v>
                </c:pt>
                <c:pt idx="12634">
                  <c:v>303.959</c:v>
                </c:pt>
                <c:pt idx="12635">
                  <c:v>303.959</c:v>
                </c:pt>
                <c:pt idx="12636">
                  <c:v>303.96600000000001</c:v>
                </c:pt>
                <c:pt idx="12637">
                  <c:v>304.00799999999998</c:v>
                </c:pt>
                <c:pt idx="12638">
                  <c:v>304.07499999999999</c:v>
                </c:pt>
                <c:pt idx="12639">
                  <c:v>304.154</c:v>
                </c:pt>
                <c:pt idx="12640">
                  <c:v>304.23700000000002</c:v>
                </c:pt>
                <c:pt idx="12641">
                  <c:v>304.32299999999998</c:v>
                </c:pt>
                <c:pt idx="12642">
                  <c:v>304.41199999999998</c:v>
                </c:pt>
                <c:pt idx="12643">
                  <c:v>304.50200000000001</c:v>
                </c:pt>
                <c:pt idx="12644">
                  <c:v>304.59100000000001</c:v>
                </c:pt>
                <c:pt idx="12645">
                  <c:v>304.66300000000001</c:v>
                </c:pt>
                <c:pt idx="12646">
                  <c:v>304.71699999999998</c:v>
                </c:pt>
                <c:pt idx="12647">
                  <c:v>304.79399999999998</c:v>
                </c:pt>
                <c:pt idx="12648">
                  <c:v>304.87400000000002</c:v>
                </c:pt>
                <c:pt idx="12649">
                  <c:v>304.95800000000003</c:v>
                </c:pt>
                <c:pt idx="12650">
                  <c:v>305.04199999999997</c:v>
                </c:pt>
                <c:pt idx="12651">
                  <c:v>305.12799999999999</c:v>
                </c:pt>
                <c:pt idx="12652">
                  <c:v>305.21300000000002</c:v>
                </c:pt>
                <c:pt idx="12653">
                  <c:v>305.29000000000002</c:v>
                </c:pt>
                <c:pt idx="12654">
                  <c:v>305.36700000000002</c:v>
                </c:pt>
                <c:pt idx="12655">
                  <c:v>305.404</c:v>
                </c:pt>
                <c:pt idx="12656">
                  <c:v>305.43</c:v>
                </c:pt>
                <c:pt idx="12657">
                  <c:v>305.44900000000001</c:v>
                </c:pt>
                <c:pt idx="12658">
                  <c:v>305.45600000000002</c:v>
                </c:pt>
                <c:pt idx="12659">
                  <c:v>305.45600000000002</c:v>
                </c:pt>
                <c:pt idx="12660">
                  <c:v>305.45600000000002</c:v>
                </c:pt>
                <c:pt idx="12661">
                  <c:v>305.45600000000002</c:v>
                </c:pt>
                <c:pt idx="12662">
                  <c:v>305.45600000000002</c:v>
                </c:pt>
                <c:pt idx="12663">
                  <c:v>305.45600000000002</c:v>
                </c:pt>
                <c:pt idx="12664">
                  <c:v>305.45600000000002</c:v>
                </c:pt>
                <c:pt idx="12665">
                  <c:v>305.45600000000002</c:v>
                </c:pt>
                <c:pt idx="12666">
                  <c:v>305.45600000000002</c:v>
                </c:pt>
                <c:pt idx="12667">
                  <c:v>305.45600000000002</c:v>
                </c:pt>
                <c:pt idx="12668">
                  <c:v>305.45600000000002</c:v>
                </c:pt>
                <c:pt idx="12669">
                  <c:v>305.45600000000002</c:v>
                </c:pt>
                <c:pt idx="12670">
                  <c:v>305.45600000000002</c:v>
                </c:pt>
                <c:pt idx="12671">
                  <c:v>305.45600000000002</c:v>
                </c:pt>
                <c:pt idx="12672">
                  <c:v>305.45800000000003</c:v>
                </c:pt>
                <c:pt idx="12673">
                  <c:v>305.46199999999999</c:v>
                </c:pt>
                <c:pt idx="12674">
                  <c:v>305.46699999999998</c:v>
                </c:pt>
                <c:pt idx="12675">
                  <c:v>305.47500000000002</c:v>
                </c:pt>
                <c:pt idx="12676">
                  <c:v>305.483</c:v>
                </c:pt>
                <c:pt idx="12677">
                  <c:v>305.49099999999999</c:v>
                </c:pt>
                <c:pt idx="12678">
                  <c:v>305.49799999999999</c:v>
                </c:pt>
                <c:pt idx="12679">
                  <c:v>305.50599999999997</c:v>
                </c:pt>
                <c:pt idx="12680">
                  <c:v>305.51499999999999</c:v>
                </c:pt>
                <c:pt idx="12681">
                  <c:v>305.52199999999999</c:v>
                </c:pt>
                <c:pt idx="12682">
                  <c:v>305.53100000000001</c:v>
                </c:pt>
                <c:pt idx="12683">
                  <c:v>305.53899999999999</c:v>
                </c:pt>
                <c:pt idx="12684">
                  <c:v>305.54700000000003</c:v>
                </c:pt>
                <c:pt idx="12685">
                  <c:v>305.55500000000001</c:v>
                </c:pt>
                <c:pt idx="12686">
                  <c:v>305.56299999999999</c:v>
                </c:pt>
                <c:pt idx="12687">
                  <c:v>305.57100000000003</c:v>
                </c:pt>
                <c:pt idx="12688">
                  <c:v>305.57900000000001</c:v>
                </c:pt>
                <c:pt idx="12689">
                  <c:v>305.58699999999999</c:v>
                </c:pt>
                <c:pt idx="12690">
                  <c:v>305.59500000000003</c:v>
                </c:pt>
                <c:pt idx="12691">
                  <c:v>305.60300000000001</c:v>
                </c:pt>
                <c:pt idx="12692">
                  <c:v>305.61</c:v>
                </c:pt>
                <c:pt idx="12693">
                  <c:v>305.61799999999999</c:v>
                </c:pt>
                <c:pt idx="12694">
                  <c:v>305.62599999999998</c:v>
                </c:pt>
                <c:pt idx="12695">
                  <c:v>305.63400000000001</c:v>
                </c:pt>
                <c:pt idx="12696">
                  <c:v>305.642</c:v>
                </c:pt>
                <c:pt idx="12697">
                  <c:v>305.65300000000002</c:v>
                </c:pt>
                <c:pt idx="12698">
                  <c:v>305.68599999999998</c:v>
                </c:pt>
                <c:pt idx="12699">
                  <c:v>305.745</c:v>
                </c:pt>
                <c:pt idx="12700">
                  <c:v>305.83499999999998</c:v>
                </c:pt>
                <c:pt idx="12701">
                  <c:v>305.92399999999998</c:v>
                </c:pt>
                <c:pt idx="12702">
                  <c:v>306.01400000000001</c:v>
                </c:pt>
                <c:pt idx="12703">
                  <c:v>306.10399999999998</c:v>
                </c:pt>
                <c:pt idx="12704">
                  <c:v>306.19099999999997</c:v>
                </c:pt>
                <c:pt idx="12705">
                  <c:v>306.27800000000002</c:v>
                </c:pt>
                <c:pt idx="12706">
                  <c:v>306.36900000000003</c:v>
                </c:pt>
                <c:pt idx="12707">
                  <c:v>306.45</c:v>
                </c:pt>
                <c:pt idx="12708">
                  <c:v>306.53500000000003</c:v>
                </c:pt>
                <c:pt idx="12709">
                  <c:v>306.62200000000001</c:v>
                </c:pt>
                <c:pt idx="12710">
                  <c:v>306.71100000000001</c:v>
                </c:pt>
                <c:pt idx="12711">
                  <c:v>306.80200000000002</c:v>
                </c:pt>
                <c:pt idx="12712">
                  <c:v>306.89</c:v>
                </c:pt>
                <c:pt idx="12713">
                  <c:v>306.97399999999999</c:v>
                </c:pt>
                <c:pt idx="12714">
                  <c:v>307.05200000000002</c:v>
                </c:pt>
                <c:pt idx="12715">
                  <c:v>307.13299999999998</c:v>
                </c:pt>
                <c:pt idx="12716">
                  <c:v>307.21699999999998</c:v>
                </c:pt>
                <c:pt idx="12717">
                  <c:v>307.30200000000002</c:v>
                </c:pt>
                <c:pt idx="12718">
                  <c:v>307.387</c:v>
                </c:pt>
                <c:pt idx="12719">
                  <c:v>307.47300000000001</c:v>
                </c:pt>
                <c:pt idx="12720">
                  <c:v>307.56099999999998</c:v>
                </c:pt>
                <c:pt idx="12721">
                  <c:v>307.64999999999998</c:v>
                </c:pt>
                <c:pt idx="12722">
                  <c:v>307.74</c:v>
                </c:pt>
                <c:pt idx="12723">
                  <c:v>307.83</c:v>
                </c:pt>
                <c:pt idx="12724">
                  <c:v>307.911</c:v>
                </c:pt>
                <c:pt idx="12725">
                  <c:v>307.97899999999998</c:v>
                </c:pt>
                <c:pt idx="12726">
                  <c:v>308.04599999999999</c:v>
                </c:pt>
                <c:pt idx="12727">
                  <c:v>308.10000000000002</c:v>
                </c:pt>
                <c:pt idx="12728">
                  <c:v>308.14999999999998</c:v>
                </c:pt>
                <c:pt idx="12729">
                  <c:v>308.18700000000001</c:v>
                </c:pt>
                <c:pt idx="12730">
                  <c:v>308.19799999999998</c:v>
                </c:pt>
                <c:pt idx="12731">
                  <c:v>308.19799999999998</c:v>
                </c:pt>
                <c:pt idx="12732">
                  <c:v>308.19799999999998</c:v>
                </c:pt>
                <c:pt idx="12733">
                  <c:v>308.21100000000001</c:v>
                </c:pt>
                <c:pt idx="12734">
                  <c:v>308.233</c:v>
                </c:pt>
                <c:pt idx="12735">
                  <c:v>308.23599999999999</c:v>
                </c:pt>
                <c:pt idx="12736">
                  <c:v>308.23599999999999</c:v>
                </c:pt>
                <c:pt idx="12737">
                  <c:v>308.24900000000002</c:v>
                </c:pt>
                <c:pt idx="12738">
                  <c:v>308.30200000000002</c:v>
                </c:pt>
                <c:pt idx="12739">
                  <c:v>308.36900000000003</c:v>
                </c:pt>
                <c:pt idx="12740">
                  <c:v>308.42</c:v>
                </c:pt>
                <c:pt idx="12741">
                  <c:v>308.45800000000003</c:v>
                </c:pt>
                <c:pt idx="12742">
                  <c:v>308.464</c:v>
                </c:pt>
                <c:pt idx="12743">
                  <c:v>308.47800000000001</c:v>
                </c:pt>
                <c:pt idx="12744">
                  <c:v>308.51499999999999</c:v>
                </c:pt>
                <c:pt idx="12745">
                  <c:v>308.56200000000001</c:v>
                </c:pt>
                <c:pt idx="12746">
                  <c:v>308.61500000000001</c:v>
                </c:pt>
                <c:pt idx="12747">
                  <c:v>308.66800000000001</c:v>
                </c:pt>
                <c:pt idx="12748">
                  <c:v>308.71199999999999</c:v>
                </c:pt>
                <c:pt idx="12749">
                  <c:v>308.74299999999999</c:v>
                </c:pt>
                <c:pt idx="12750">
                  <c:v>308.75299999999999</c:v>
                </c:pt>
                <c:pt idx="12751">
                  <c:v>308.75299999999999</c:v>
                </c:pt>
                <c:pt idx="12752">
                  <c:v>308.75299999999999</c:v>
                </c:pt>
                <c:pt idx="12753">
                  <c:v>308.755</c:v>
                </c:pt>
                <c:pt idx="12754">
                  <c:v>308.774</c:v>
                </c:pt>
                <c:pt idx="12755">
                  <c:v>308.774</c:v>
                </c:pt>
                <c:pt idx="12756">
                  <c:v>308.774</c:v>
                </c:pt>
                <c:pt idx="12757">
                  <c:v>308.774</c:v>
                </c:pt>
                <c:pt idx="12758">
                  <c:v>308.79899999999998</c:v>
                </c:pt>
                <c:pt idx="12759">
                  <c:v>308.85500000000002</c:v>
                </c:pt>
                <c:pt idx="12760">
                  <c:v>308.88299999999998</c:v>
                </c:pt>
                <c:pt idx="12761">
                  <c:v>308.916</c:v>
                </c:pt>
                <c:pt idx="12762">
                  <c:v>308.95299999999997</c:v>
                </c:pt>
                <c:pt idx="12763">
                  <c:v>308.98599999999999</c:v>
                </c:pt>
                <c:pt idx="12764">
                  <c:v>309.01600000000002</c:v>
                </c:pt>
                <c:pt idx="12765">
                  <c:v>309.04500000000002</c:v>
                </c:pt>
                <c:pt idx="12766">
                  <c:v>309.07100000000003</c:v>
                </c:pt>
                <c:pt idx="12767">
                  <c:v>309.08300000000003</c:v>
                </c:pt>
                <c:pt idx="12768">
                  <c:v>309.08300000000003</c:v>
                </c:pt>
                <c:pt idx="12769">
                  <c:v>309.08300000000003</c:v>
                </c:pt>
                <c:pt idx="12770">
                  <c:v>309.09699999999998</c:v>
                </c:pt>
                <c:pt idx="12771">
                  <c:v>309.15100000000001</c:v>
                </c:pt>
                <c:pt idx="12772">
                  <c:v>309.197</c:v>
                </c:pt>
                <c:pt idx="12773">
                  <c:v>309.23500000000001</c:v>
                </c:pt>
                <c:pt idx="12774">
                  <c:v>309.27</c:v>
                </c:pt>
                <c:pt idx="12775">
                  <c:v>309.3</c:v>
                </c:pt>
                <c:pt idx="12776">
                  <c:v>309.33800000000002</c:v>
                </c:pt>
                <c:pt idx="12777">
                  <c:v>309.38499999999999</c:v>
                </c:pt>
                <c:pt idx="12778">
                  <c:v>309.42500000000001</c:v>
                </c:pt>
                <c:pt idx="12779">
                  <c:v>309.45</c:v>
                </c:pt>
                <c:pt idx="12780">
                  <c:v>309.48200000000003</c:v>
                </c:pt>
                <c:pt idx="12781">
                  <c:v>309.52800000000002</c:v>
                </c:pt>
                <c:pt idx="12782">
                  <c:v>309.55799999999999</c:v>
                </c:pt>
                <c:pt idx="12783">
                  <c:v>309.55799999999999</c:v>
                </c:pt>
                <c:pt idx="12784">
                  <c:v>309.55799999999999</c:v>
                </c:pt>
                <c:pt idx="12785">
                  <c:v>309.55799999999999</c:v>
                </c:pt>
                <c:pt idx="12786">
                  <c:v>309.55799999999999</c:v>
                </c:pt>
                <c:pt idx="12787">
                  <c:v>309.55799999999999</c:v>
                </c:pt>
                <c:pt idx="12788">
                  <c:v>309.55799999999999</c:v>
                </c:pt>
                <c:pt idx="12789">
                  <c:v>309.55799999999999</c:v>
                </c:pt>
                <c:pt idx="12790">
                  <c:v>309.55799999999999</c:v>
                </c:pt>
                <c:pt idx="12791">
                  <c:v>309.55799999999999</c:v>
                </c:pt>
                <c:pt idx="12792">
                  <c:v>309.55799999999999</c:v>
                </c:pt>
                <c:pt idx="12793">
                  <c:v>309.55799999999999</c:v>
                </c:pt>
                <c:pt idx="12794">
                  <c:v>309.55799999999999</c:v>
                </c:pt>
                <c:pt idx="12795">
                  <c:v>309.55799999999999</c:v>
                </c:pt>
                <c:pt idx="12796">
                  <c:v>309.55799999999999</c:v>
                </c:pt>
                <c:pt idx="12797">
                  <c:v>309.55799999999999</c:v>
                </c:pt>
                <c:pt idx="12798">
                  <c:v>309.55799999999999</c:v>
                </c:pt>
                <c:pt idx="12799">
                  <c:v>309.56</c:v>
                </c:pt>
                <c:pt idx="12800">
                  <c:v>309.565</c:v>
                </c:pt>
                <c:pt idx="12801">
                  <c:v>309.57</c:v>
                </c:pt>
                <c:pt idx="12802">
                  <c:v>309.57799999999997</c:v>
                </c:pt>
                <c:pt idx="12803">
                  <c:v>309.58600000000001</c:v>
                </c:pt>
                <c:pt idx="12804">
                  <c:v>309.59300000000002</c:v>
                </c:pt>
                <c:pt idx="12805">
                  <c:v>309.601</c:v>
                </c:pt>
                <c:pt idx="12806">
                  <c:v>309.60899999999998</c:v>
                </c:pt>
                <c:pt idx="12807">
                  <c:v>309.61700000000002</c:v>
                </c:pt>
                <c:pt idx="12808">
                  <c:v>309.625</c:v>
                </c:pt>
                <c:pt idx="12809">
                  <c:v>309.63200000000001</c:v>
                </c:pt>
                <c:pt idx="12810">
                  <c:v>309.64</c:v>
                </c:pt>
                <c:pt idx="12811">
                  <c:v>309.64800000000002</c:v>
                </c:pt>
                <c:pt idx="12812">
                  <c:v>309.65600000000001</c:v>
                </c:pt>
                <c:pt idx="12813">
                  <c:v>309.66399999999999</c:v>
                </c:pt>
                <c:pt idx="12814">
                  <c:v>309.67099999999999</c:v>
                </c:pt>
                <c:pt idx="12815">
                  <c:v>309.67899999999997</c:v>
                </c:pt>
                <c:pt idx="12816">
                  <c:v>309.68700000000001</c:v>
                </c:pt>
                <c:pt idx="12817">
                  <c:v>309.69499999999999</c:v>
                </c:pt>
                <c:pt idx="12818">
                  <c:v>309.702</c:v>
                </c:pt>
                <c:pt idx="12819">
                  <c:v>309.70999999999998</c:v>
                </c:pt>
                <c:pt idx="12820">
                  <c:v>309.71800000000002</c:v>
                </c:pt>
                <c:pt idx="12821">
                  <c:v>309.726</c:v>
                </c:pt>
                <c:pt idx="12822">
                  <c:v>309.73399999999998</c:v>
                </c:pt>
                <c:pt idx="12823">
                  <c:v>309.74099999999999</c:v>
                </c:pt>
                <c:pt idx="12824">
                  <c:v>309.74900000000002</c:v>
                </c:pt>
                <c:pt idx="12825">
                  <c:v>309.75700000000001</c:v>
                </c:pt>
                <c:pt idx="12826">
                  <c:v>309.76499999999999</c:v>
                </c:pt>
                <c:pt idx="12827">
                  <c:v>309.77300000000002</c:v>
                </c:pt>
                <c:pt idx="12828">
                  <c:v>309.77999999999997</c:v>
                </c:pt>
                <c:pt idx="12829">
                  <c:v>309.78800000000001</c:v>
                </c:pt>
                <c:pt idx="12830">
                  <c:v>309.79599999999999</c:v>
                </c:pt>
                <c:pt idx="12831">
                  <c:v>309.80399999999997</c:v>
                </c:pt>
                <c:pt idx="12832">
                  <c:v>309.81200000000001</c:v>
                </c:pt>
                <c:pt idx="12833">
                  <c:v>309.81900000000002</c:v>
                </c:pt>
                <c:pt idx="12834">
                  <c:v>309.827</c:v>
                </c:pt>
                <c:pt idx="12835">
                  <c:v>309.83499999999998</c:v>
                </c:pt>
                <c:pt idx="12836">
                  <c:v>309.84300000000002</c:v>
                </c:pt>
                <c:pt idx="12837">
                  <c:v>309.85000000000002</c:v>
                </c:pt>
                <c:pt idx="12838">
                  <c:v>309.85899999999998</c:v>
                </c:pt>
                <c:pt idx="12839">
                  <c:v>309.86700000000002</c:v>
                </c:pt>
                <c:pt idx="12840">
                  <c:v>309.875</c:v>
                </c:pt>
                <c:pt idx="12841">
                  <c:v>309.88400000000001</c:v>
                </c:pt>
                <c:pt idx="12842">
                  <c:v>309.892</c:v>
                </c:pt>
                <c:pt idx="12843">
                  <c:v>309.89999999999998</c:v>
                </c:pt>
                <c:pt idx="12844">
                  <c:v>309.90899999999999</c:v>
                </c:pt>
                <c:pt idx="12845">
                  <c:v>309.91699999999997</c:v>
                </c:pt>
                <c:pt idx="12846">
                  <c:v>309.92500000000001</c:v>
                </c:pt>
                <c:pt idx="12847">
                  <c:v>309.93400000000003</c:v>
                </c:pt>
                <c:pt idx="12848">
                  <c:v>309.94200000000001</c:v>
                </c:pt>
                <c:pt idx="12849">
                  <c:v>309.95</c:v>
                </c:pt>
                <c:pt idx="12850">
                  <c:v>309.959</c:v>
                </c:pt>
                <c:pt idx="12851">
                  <c:v>309.97000000000003</c:v>
                </c:pt>
                <c:pt idx="12852">
                  <c:v>309.99</c:v>
                </c:pt>
                <c:pt idx="12853">
                  <c:v>310.048</c:v>
                </c:pt>
                <c:pt idx="12854">
                  <c:v>310.137</c:v>
                </c:pt>
                <c:pt idx="12855">
                  <c:v>310.226</c:v>
                </c:pt>
                <c:pt idx="12856">
                  <c:v>310.31599999999997</c:v>
                </c:pt>
                <c:pt idx="12857">
                  <c:v>310.40600000000001</c:v>
                </c:pt>
                <c:pt idx="12858">
                  <c:v>310.49200000000002</c:v>
                </c:pt>
                <c:pt idx="12859">
                  <c:v>310.577</c:v>
                </c:pt>
                <c:pt idx="12860">
                  <c:v>310.666</c:v>
                </c:pt>
                <c:pt idx="12861">
                  <c:v>310.75400000000002</c:v>
                </c:pt>
                <c:pt idx="12862">
                  <c:v>310.83800000000002</c:v>
                </c:pt>
                <c:pt idx="12863">
                  <c:v>310.923</c:v>
                </c:pt>
                <c:pt idx="12864">
                  <c:v>311.01</c:v>
                </c:pt>
                <c:pt idx="12865">
                  <c:v>311.09100000000001</c:v>
                </c:pt>
                <c:pt idx="12866">
                  <c:v>311.12900000000002</c:v>
                </c:pt>
                <c:pt idx="12867">
                  <c:v>311.12900000000002</c:v>
                </c:pt>
                <c:pt idx="12868">
                  <c:v>311.12900000000002</c:v>
                </c:pt>
                <c:pt idx="12869">
                  <c:v>311.12900000000002</c:v>
                </c:pt>
                <c:pt idx="12870">
                  <c:v>311.12900000000002</c:v>
                </c:pt>
                <c:pt idx="12871">
                  <c:v>311.16199999999998</c:v>
                </c:pt>
                <c:pt idx="12872">
                  <c:v>311.22800000000001</c:v>
                </c:pt>
                <c:pt idx="12873">
                  <c:v>311.31299999999999</c:v>
                </c:pt>
                <c:pt idx="12874">
                  <c:v>311.404</c:v>
                </c:pt>
                <c:pt idx="12875">
                  <c:v>311.49400000000003</c:v>
                </c:pt>
                <c:pt idx="12876">
                  <c:v>311.57799999999997</c:v>
                </c:pt>
                <c:pt idx="12877">
                  <c:v>311.65899999999999</c:v>
                </c:pt>
                <c:pt idx="12878">
                  <c:v>311.74</c:v>
                </c:pt>
                <c:pt idx="12879">
                  <c:v>311.82299999999998</c:v>
                </c:pt>
                <c:pt idx="12880">
                  <c:v>311.90699999999998</c:v>
                </c:pt>
                <c:pt idx="12881">
                  <c:v>311.99099999999999</c:v>
                </c:pt>
                <c:pt idx="12882">
                  <c:v>312.07100000000003</c:v>
                </c:pt>
                <c:pt idx="12883">
                  <c:v>312.14699999999999</c:v>
                </c:pt>
                <c:pt idx="12884">
                  <c:v>312.221</c:v>
                </c:pt>
                <c:pt idx="12885">
                  <c:v>312.28699999999998</c:v>
                </c:pt>
                <c:pt idx="12886">
                  <c:v>312.34399999999999</c:v>
                </c:pt>
                <c:pt idx="12887">
                  <c:v>312.38499999999999</c:v>
                </c:pt>
                <c:pt idx="12888">
                  <c:v>312.43299999999999</c:v>
                </c:pt>
                <c:pt idx="12889">
                  <c:v>312.47399999999999</c:v>
                </c:pt>
                <c:pt idx="12890">
                  <c:v>312.51</c:v>
                </c:pt>
                <c:pt idx="12891">
                  <c:v>312.56400000000002</c:v>
                </c:pt>
                <c:pt idx="12892">
                  <c:v>312.63200000000001</c:v>
                </c:pt>
                <c:pt idx="12893">
                  <c:v>312.69600000000003</c:v>
                </c:pt>
                <c:pt idx="12894">
                  <c:v>312.75400000000002</c:v>
                </c:pt>
                <c:pt idx="12895">
                  <c:v>312.81099999999998</c:v>
                </c:pt>
                <c:pt idx="12896">
                  <c:v>312.86500000000001</c:v>
                </c:pt>
                <c:pt idx="12897">
                  <c:v>312.91000000000003</c:v>
                </c:pt>
                <c:pt idx="12898">
                  <c:v>312.93900000000002</c:v>
                </c:pt>
                <c:pt idx="12899">
                  <c:v>312.96600000000001</c:v>
                </c:pt>
                <c:pt idx="12900">
                  <c:v>313</c:v>
                </c:pt>
                <c:pt idx="12901">
                  <c:v>313.04000000000002</c:v>
                </c:pt>
                <c:pt idx="12902">
                  <c:v>313.08800000000002</c:v>
                </c:pt>
                <c:pt idx="12903">
                  <c:v>313.137</c:v>
                </c:pt>
                <c:pt idx="12904">
                  <c:v>313.18700000000001</c:v>
                </c:pt>
                <c:pt idx="12905">
                  <c:v>313.24299999999999</c:v>
                </c:pt>
                <c:pt idx="12906">
                  <c:v>313.30399999999997</c:v>
                </c:pt>
                <c:pt idx="12907">
                  <c:v>313.358</c:v>
                </c:pt>
                <c:pt idx="12908">
                  <c:v>313.40300000000002</c:v>
                </c:pt>
                <c:pt idx="12909">
                  <c:v>313.44799999999998</c:v>
                </c:pt>
                <c:pt idx="12910">
                  <c:v>313.495</c:v>
                </c:pt>
                <c:pt idx="12911">
                  <c:v>313.52999999999997</c:v>
                </c:pt>
                <c:pt idx="12912">
                  <c:v>313.53699999999998</c:v>
                </c:pt>
                <c:pt idx="12913">
                  <c:v>313.53699999999998</c:v>
                </c:pt>
                <c:pt idx="12914">
                  <c:v>313.53699999999998</c:v>
                </c:pt>
                <c:pt idx="12915">
                  <c:v>313.53699999999998</c:v>
                </c:pt>
                <c:pt idx="12916">
                  <c:v>313.53699999999998</c:v>
                </c:pt>
                <c:pt idx="12917">
                  <c:v>313.53699999999998</c:v>
                </c:pt>
                <c:pt idx="12918">
                  <c:v>313.53699999999998</c:v>
                </c:pt>
                <c:pt idx="12919">
                  <c:v>313.53699999999998</c:v>
                </c:pt>
                <c:pt idx="12920">
                  <c:v>313.53699999999998</c:v>
                </c:pt>
                <c:pt idx="12921">
                  <c:v>313.53699999999998</c:v>
                </c:pt>
                <c:pt idx="12922">
                  <c:v>313.53699999999998</c:v>
                </c:pt>
                <c:pt idx="12923">
                  <c:v>313.53699999999998</c:v>
                </c:pt>
                <c:pt idx="12924">
                  <c:v>313.53699999999998</c:v>
                </c:pt>
                <c:pt idx="12925">
                  <c:v>313.53699999999998</c:v>
                </c:pt>
                <c:pt idx="12926">
                  <c:v>313.53699999999998</c:v>
                </c:pt>
                <c:pt idx="12927">
                  <c:v>313.53699999999998</c:v>
                </c:pt>
                <c:pt idx="12928">
                  <c:v>313.53699999999998</c:v>
                </c:pt>
                <c:pt idx="12929">
                  <c:v>313.53699999999998</c:v>
                </c:pt>
                <c:pt idx="12930">
                  <c:v>313.53699999999998</c:v>
                </c:pt>
                <c:pt idx="12931">
                  <c:v>313.53699999999998</c:v>
                </c:pt>
                <c:pt idx="12932">
                  <c:v>313.541</c:v>
                </c:pt>
                <c:pt idx="12933">
                  <c:v>313.54700000000003</c:v>
                </c:pt>
                <c:pt idx="12934">
                  <c:v>313.55399999999997</c:v>
                </c:pt>
                <c:pt idx="12935">
                  <c:v>313.56200000000001</c:v>
                </c:pt>
                <c:pt idx="12936">
                  <c:v>313.57</c:v>
                </c:pt>
                <c:pt idx="12937">
                  <c:v>313.57799999999997</c:v>
                </c:pt>
                <c:pt idx="12938">
                  <c:v>313.58600000000001</c:v>
                </c:pt>
                <c:pt idx="12939">
                  <c:v>313.59399999999999</c:v>
                </c:pt>
                <c:pt idx="12940">
                  <c:v>313.60300000000001</c:v>
                </c:pt>
                <c:pt idx="12941">
                  <c:v>313.62099999999998</c:v>
                </c:pt>
                <c:pt idx="12942">
                  <c:v>313.66399999999999</c:v>
                </c:pt>
                <c:pt idx="12943">
                  <c:v>313.73899999999998</c:v>
                </c:pt>
                <c:pt idx="12944">
                  <c:v>313.82</c:v>
                </c:pt>
                <c:pt idx="12945">
                  <c:v>313.89100000000002</c:v>
                </c:pt>
                <c:pt idx="12946">
                  <c:v>313.959</c:v>
                </c:pt>
                <c:pt idx="12947">
                  <c:v>314.03399999999999</c:v>
                </c:pt>
                <c:pt idx="12948">
                  <c:v>314.11399999999998</c:v>
                </c:pt>
                <c:pt idx="12949">
                  <c:v>314.19499999999999</c:v>
                </c:pt>
                <c:pt idx="12950">
                  <c:v>314.27800000000002</c:v>
                </c:pt>
                <c:pt idx="12951">
                  <c:v>314.35599999999999</c:v>
                </c:pt>
                <c:pt idx="12952">
                  <c:v>314.411</c:v>
                </c:pt>
                <c:pt idx="12953">
                  <c:v>314.428</c:v>
                </c:pt>
                <c:pt idx="12954">
                  <c:v>314.44</c:v>
                </c:pt>
                <c:pt idx="12955">
                  <c:v>314.46100000000001</c:v>
                </c:pt>
                <c:pt idx="12956">
                  <c:v>314.46499999999997</c:v>
                </c:pt>
                <c:pt idx="12957">
                  <c:v>314.46499999999997</c:v>
                </c:pt>
                <c:pt idx="12958">
                  <c:v>314.46499999999997</c:v>
                </c:pt>
                <c:pt idx="12959">
                  <c:v>314.46499999999997</c:v>
                </c:pt>
                <c:pt idx="12960">
                  <c:v>314.48200000000003</c:v>
                </c:pt>
                <c:pt idx="12961">
                  <c:v>314.52199999999999</c:v>
                </c:pt>
                <c:pt idx="12962">
                  <c:v>314.56700000000001</c:v>
                </c:pt>
                <c:pt idx="12963">
                  <c:v>314.60599999999999</c:v>
                </c:pt>
                <c:pt idx="12964">
                  <c:v>314.625</c:v>
                </c:pt>
                <c:pt idx="12965">
                  <c:v>314.63600000000002</c:v>
                </c:pt>
                <c:pt idx="12966">
                  <c:v>314.66399999999999</c:v>
                </c:pt>
                <c:pt idx="12967">
                  <c:v>314.70400000000001</c:v>
                </c:pt>
                <c:pt idx="12968">
                  <c:v>314.74200000000002</c:v>
                </c:pt>
                <c:pt idx="12969">
                  <c:v>314.76600000000002</c:v>
                </c:pt>
                <c:pt idx="12970">
                  <c:v>314.76600000000002</c:v>
                </c:pt>
                <c:pt idx="12971">
                  <c:v>314.76600000000002</c:v>
                </c:pt>
                <c:pt idx="12972">
                  <c:v>314.76600000000002</c:v>
                </c:pt>
                <c:pt idx="12973">
                  <c:v>314.76600000000002</c:v>
                </c:pt>
                <c:pt idx="12974">
                  <c:v>314.76600000000002</c:v>
                </c:pt>
                <c:pt idx="12975">
                  <c:v>314.76600000000002</c:v>
                </c:pt>
                <c:pt idx="12976">
                  <c:v>314.76600000000002</c:v>
                </c:pt>
                <c:pt idx="12977">
                  <c:v>314.76600000000002</c:v>
                </c:pt>
                <c:pt idx="12978">
                  <c:v>314.76600000000002</c:v>
                </c:pt>
                <c:pt idx="12979">
                  <c:v>314.76900000000001</c:v>
                </c:pt>
                <c:pt idx="12980">
                  <c:v>314.78500000000003</c:v>
                </c:pt>
                <c:pt idx="12981">
                  <c:v>314.82900000000001</c:v>
                </c:pt>
                <c:pt idx="12982">
                  <c:v>314.89100000000002</c:v>
                </c:pt>
                <c:pt idx="12983">
                  <c:v>314.94600000000003</c:v>
                </c:pt>
                <c:pt idx="12984">
                  <c:v>314.98599999999999</c:v>
                </c:pt>
                <c:pt idx="12985">
                  <c:v>315.02600000000001</c:v>
                </c:pt>
                <c:pt idx="12986">
                  <c:v>315.06799999999998</c:v>
                </c:pt>
                <c:pt idx="12987">
                  <c:v>315.10700000000003</c:v>
                </c:pt>
                <c:pt idx="12988">
                  <c:v>315.154</c:v>
                </c:pt>
                <c:pt idx="12989">
                  <c:v>315.16399999999999</c:v>
                </c:pt>
                <c:pt idx="12990">
                  <c:v>315.16399999999999</c:v>
                </c:pt>
                <c:pt idx="12991">
                  <c:v>315.16399999999999</c:v>
                </c:pt>
                <c:pt idx="12992">
                  <c:v>315.16399999999999</c:v>
                </c:pt>
                <c:pt idx="12993">
                  <c:v>315.16399999999999</c:v>
                </c:pt>
                <c:pt idx="12994">
                  <c:v>315.16399999999999</c:v>
                </c:pt>
                <c:pt idx="12995">
                  <c:v>315.16399999999999</c:v>
                </c:pt>
                <c:pt idx="12996">
                  <c:v>315.16399999999999</c:v>
                </c:pt>
                <c:pt idx="12997">
                  <c:v>315.16399999999999</c:v>
                </c:pt>
                <c:pt idx="12998">
                  <c:v>315.16399999999999</c:v>
                </c:pt>
                <c:pt idx="12999">
                  <c:v>315.16699999999997</c:v>
                </c:pt>
                <c:pt idx="13000">
                  <c:v>315.185</c:v>
                </c:pt>
                <c:pt idx="13001">
                  <c:v>315.18599999999998</c:v>
                </c:pt>
                <c:pt idx="13002">
                  <c:v>315.19499999999999</c:v>
                </c:pt>
                <c:pt idx="13003">
                  <c:v>315.214</c:v>
                </c:pt>
                <c:pt idx="13004">
                  <c:v>315.21899999999999</c:v>
                </c:pt>
                <c:pt idx="13005">
                  <c:v>315.221</c:v>
                </c:pt>
                <c:pt idx="13006">
                  <c:v>315.22399999999999</c:v>
                </c:pt>
                <c:pt idx="13007">
                  <c:v>315.22699999999998</c:v>
                </c:pt>
                <c:pt idx="13008">
                  <c:v>315.22899999999998</c:v>
                </c:pt>
                <c:pt idx="13009">
                  <c:v>315.23200000000003</c:v>
                </c:pt>
                <c:pt idx="13010">
                  <c:v>315.23599999999999</c:v>
                </c:pt>
                <c:pt idx="13011">
                  <c:v>315.24099999999999</c:v>
                </c:pt>
                <c:pt idx="13012">
                  <c:v>315.24799999999999</c:v>
                </c:pt>
                <c:pt idx="13013">
                  <c:v>315.255</c:v>
                </c:pt>
                <c:pt idx="13014">
                  <c:v>315.26299999999998</c:v>
                </c:pt>
                <c:pt idx="13015">
                  <c:v>315.27</c:v>
                </c:pt>
                <c:pt idx="13016">
                  <c:v>315.27800000000002</c:v>
                </c:pt>
                <c:pt idx="13017">
                  <c:v>315.286</c:v>
                </c:pt>
                <c:pt idx="13018">
                  <c:v>315.29399999999998</c:v>
                </c:pt>
                <c:pt idx="13019">
                  <c:v>315.30200000000002</c:v>
                </c:pt>
                <c:pt idx="13020">
                  <c:v>315.30900000000003</c:v>
                </c:pt>
                <c:pt idx="13021">
                  <c:v>315.31700000000001</c:v>
                </c:pt>
                <c:pt idx="13022">
                  <c:v>315.32499999999999</c:v>
                </c:pt>
                <c:pt idx="13023">
                  <c:v>315.33300000000003</c:v>
                </c:pt>
                <c:pt idx="13024">
                  <c:v>315.34100000000001</c:v>
                </c:pt>
                <c:pt idx="13025">
                  <c:v>315.34800000000001</c:v>
                </c:pt>
                <c:pt idx="13026">
                  <c:v>315.35599999999999</c:v>
                </c:pt>
                <c:pt idx="13027">
                  <c:v>315.36399999999998</c:v>
                </c:pt>
                <c:pt idx="13028">
                  <c:v>315.37200000000001</c:v>
                </c:pt>
                <c:pt idx="13029">
                  <c:v>315.38</c:v>
                </c:pt>
                <c:pt idx="13030">
                  <c:v>315.387</c:v>
                </c:pt>
                <c:pt idx="13031">
                  <c:v>315.39499999999998</c:v>
                </c:pt>
                <c:pt idx="13032">
                  <c:v>315.40300000000002</c:v>
                </c:pt>
                <c:pt idx="13033">
                  <c:v>315.411</c:v>
                </c:pt>
                <c:pt idx="13034">
                  <c:v>315.41899999999998</c:v>
                </c:pt>
                <c:pt idx="13035">
                  <c:v>315.42599999999999</c:v>
                </c:pt>
                <c:pt idx="13036">
                  <c:v>315.43400000000003</c:v>
                </c:pt>
                <c:pt idx="13037">
                  <c:v>315.44299999999998</c:v>
                </c:pt>
                <c:pt idx="13038">
                  <c:v>315.45100000000002</c:v>
                </c:pt>
                <c:pt idx="13039">
                  <c:v>315.459</c:v>
                </c:pt>
                <c:pt idx="13040">
                  <c:v>315.46800000000002</c:v>
                </c:pt>
                <c:pt idx="13041">
                  <c:v>315.476</c:v>
                </c:pt>
                <c:pt idx="13042">
                  <c:v>315.48500000000001</c:v>
                </c:pt>
                <c:pt idx="13043">
                  <c:v>315.49299999999999</c:v>
                </c:pt>
                <c:pt idx="13044">
                  <c:v>315.50099999999998</c:v>
                </c:pt>
                <c:pt idx="13045">
                  <c:v>315.51</c:v>
                </c:pt>
                <c:pt idx="13046">
                  <c:v>315.51799999999997</c:v>
                </c:pt>
                <c:pt idx="13047">
                  <c:v>315.52600000000001</c:v>
                </c:pt>
                <c:pt idx="13048">
                  <c:v>315.53500000000003</c:v>
                </c:pt>
                <c:pt idx="13049">
                  <c:v>315.54300000000001</c:v>
                </c:pt>
                <c:pt idx="13050">
                  <c:v>315.55099999999999</c:v>
                </c:pt>
                <c:pt idx="13051">
                  <c:v>315.56</c:v>
                </c:pt>
                <c:pt idx="13052">
                  <c:v>315.56799999999998</c:v>
                </c:pt>
                <c:pt idx="13053">
                  <c:v>315.577</c:v>
                </c:pt>
                <c:pt idx="13054">
                  <c:v>315.58499999999998</c:v>
                </c:pt>
                <c:pt idx="13055">
                  <c:v>315.59399999999999</c:v>
                </c:pt>
                <c:pt idx="13056">
                  <c:v>315.60199999999998</c:v>
                </c:pt>
                <c:pt idx="13057">
                  <c:v>315.61</c:v>
                </c:pt>
                <c:pt idx="13058">
                  <c:v>315.61900000000003</c:v>
                </c:pt>
                <c:pt idx="13059">
                  <c:v>315.62700000000001</c:v>
                </c:pt>
                <c:pt idx="13060">
                  <c:v>315.63600000000002</c:v>
                </c:pt>
                <c:pt idx="13061">
                  <c:v>315.64400000000001</c:v>
                </c:pt>
                <c:pt idx="13062">
                  <c:v>315.65300000000002</c:v>
                </c:pt>
                <c:pt idx="13063">
                  <c:v>315.661</c:v>
                </c:pt>
                <c:pt idx="13064">
                  <c:v>315.66899999999998</c:v>
                </c:pt>
                <c:pt idx="13065">
                  <c:v>315.678</c:v>
                </c:pt>
                <c:pt idx="13066">
                  <c:v>315.68599999999998</c:v>
                </c:pt>
                <c:pt idx="13067">
                  <c:v>315.69400000000002</c:v>
                </c:pt>
                <c:pt idx="13068">
                  <c:v>315.70299999999997</c:v>
                </c:pt>
                <c:pt idx="13069">
                  <c:v>315.71100000000001</c:v>
                </c:pt>
                <c:pt idx="13070">
                  <c:v>315.71899999999999</c:v>
                </c:pt>
                <c:pt idx="13071">
                  <c:v>315.73</c:v>
                </c:pt>
                <c:pt idx="13072">
                  <c:v>315.75700000000001</c:v>
                </c:pt>
                <c:pt idx="13073">
                  <c:v>315.81</c:v>
                </c:pt>
                <c:pt idx="13074">
                  <c:v>315.858</c:v>
                </c:pt>
                <c:pt idx="13075">
                  <c:v>315.90100000000001</c:v>
                </c:pt>
                <c:pt idx="13076">
                  <c:v>315.93299999999999</c:v>
                </c:pt>
                <c:pt idx="13077">
                  <c:v>315.959</c:v>
                </c:pt>
                <c:pt idx="13078">
                  <c:v>315.98</c:v>
                </c:pt>
                <c:pt idx="13079">
                  <c:v>315.99299999999999</c:v>
                </c:pt>
                <c:pt idx="13080">
                  <c:v>316.00599999999997</c:v>
                </c:pt>
                <c:pt idx="13081">
                  <c:v>316.029</c:v>
                </c:pt>
                <c:pt idx="13082">
                  <c:v>316.05200000000002</c:v>
                </c:pt>
                <c:pt idx="13083">
                  <c:v>316.072</c:v>
                </c:pt>
                <c:pt idx="13084">
                  <c:v>316.09199999999998</c:v>
                </c:pt>
                <c:pt idx="13085">
                  <c:v>316.10899999999998</c:v>
                </c:pt>
                <c:pt idx="13086">
                  <c:v>316.11700000000002</c:v>
                </c:pt>
                <c:pt idx="13087">
                  <c:v>316.12299999999999</c:v>
                </c:pt>
                <c:pt idx="13088">
                  <c:v>316.12900000000002</c:v>
                </c:pt>
                <c:pt idx="13089">
                  <c:v>316.13099999999997</c:v>
                </c:pt>
                <c:pt idx="13090">
                  <c:v>316.13099999999997</c:v>
                </c:pt>
                <c:pt idx="13091">
                  <c:v>316.13099999999997</c:v>
                </c:pt>
                <c:pt idx="13092">
                  <c:v>316.13099999999997</c:v>
                </c:pt>
                <c:pt idx="13093">
                  <c:v>316.13200000000001</c:v>
                </c:pt>
                <c:pt idx="13094">
                  <c:v>316.13200000000001</c:v>
                </c:pt>
                <c:pt idx="13095">
                  <c:v>316.13200000000001</c:v>
                </c:pt>
                <c:pt idx="13096">
                  <c:v>316.13200000000001</c:v>
                </c:pt>
                <c:pt idx="13097">
                  <c:v>316.13200000000001</c:v>
                </c:pt>
                <c:pt idx="13098">
                  <c:v>316.13400000000001</c:v>
                </c:pt>
                <c:pt idx="13099">
                  <c:v>316.13799999999998</c:v>
                </c:pt>
                <c:pt idx="13100">
                  <c:v>316.14699999999999</c:v>
                </c:pt>
                <c:pt idx="13101">
                  <c:v>316.17599999999999</c:v>
                </c:pt>
                <c:pt idx="13102">
                  <c:v>316.22500000000002</c:v>
                </c:pt>
                <c:pt idx="13103">
                  <c:v>316.25099999999998</c:v>
                </c:pt>
                <c:pt idx="13104">
                  <c:v>316.28899999999999</c:v>
                </c:pt>
                <c:pt idx="13105">
                  <c:v>316.31599999999997</c:v>
                </c:pt>
                <c:pt idx="13106">
                  <c:v>316.31700000000001</c:v>
                </c:pt>
                <c:pt idx="13107">
                  <c:v>316.31700000000001</c:v>
                </c:pt>
                <c:pt idx="13108">
                  <c:v>316.31700000000001</c:v>
                </c:pt>
                <c:pt idx="13109">
                  <c:v>316.31700000000001</c:v>
                </c:pt>
                <c:pt idx="13110">
                  <c:v>316.31700000000001</c:v>
                </c:pt>
                <c:pt idx="13111">
                  <c:v>316.32</c:v>
                </c:pt>
                <c:pt idx="13112">
                  <c:v>316.33499999999998</c:v>
                </c:pt>
                <c:pt idx="13113">
                  <c:v>316.35199999999998</c:v>
                </c:pt>
                <c:pt idx="13114">
                  <c:v>316.375</c:v>
                </c:pt>
                <c:pt idx="13115">
                  <c:v>316.39100000000002</c:v>
                </c:pt>
                <c:pt idx="13116">
                  <c:v>316.392</c:v>
                </c:pt>
                <c:pt idx="13117">
                  <c:v>316.39299999999997</c:v>
                </c:pt>
                <c:pt idx="13118">
                  <c:v>316.39699999999999</c:v>
                </c:pt>
                <c:pt idx="13119">
                  <c:v>316.40600000000001</c:v>
                </c:pt>
                <c:pt idx="13120">
                  <c:v>316.42</c:v>
                </c:pt>
                <c:pt idx="13121">
                  <c:v>316.44</c:v>
                </c:pt>
                <c:pt idx="13122">
                  <c:v>316.46600000000001</c:v>
                </c:pt>
                <c:pt idx="13123">
                  <c:v>316.488</c:v>
                </c:pt>
                <c:pt idx="13124">
                  <c:v>316.50599999999997</c:v>
                </c:pt>
                <c:pt idx="13125">
                  <c:v>316.50799999999998</c:v>
                </c:pt>
                <c:pt idx="13126">
                  <c:v>316.50799999999998</c:v>
                </c:pt>
                <c:pt idx="13127">
                  <c:v>316.50799999999998</c:v>
                </c:pt>
                <c:pt idx="13128">
                  <c:v>316.50799999999998</c:v>
                </c:pt>
                <c:pt idx="13129">
                  <c:v>316.50799999999998</c:v>
                </c:pt>
                <c:pt idx="13130">
                  <c:v>316.512</c:v>
                </c:pt>
                <c:pt idx="13131">
                  <c:v>316.51799999999997</c:v>
                </c:pt>
                <c:pt idx="13132">
                  <c:v>316.52600000000001</c:v>
                </c:pt>
                <c:pt idx="13133">
                  <c:v>316.53399999999999</c:v>
                </c:pt>
                <c:pt idx="13134">
                  <c:v>316.541</c:v>
                </c:pt>
                <c:pt idx="13135">
                  <c:v>316.54899999999998</c:v>
                </c:pt>
                <c:pt idx="13136">
                  <c:v>316.55799999999999</c:v>
                </c:pt>
                <c:pt idx="13137">
                  <c:v>316.56599999999997</c:v>
                </c:pt>
                <c:pt idx="13138">
                  <c:v>316.57499999999999</c:v>
                </c:pt>
                <c:pt idx="13139">
                  <c:v>316.58300000000003</c:v>
                </c:pt>
                <c:pt idx="13140">
                  <c:v>316.59199999999998</c:v>
                </c:pt>
                <c:pt idx="13141">
                  <c:v>316.60000000000002</c:v>
                </c:pt>
                <c:pt idx="13142">
                  <c:v>316.61</c:v>
                </c:pt>
                <c:pt idx="13143">
                  <c:v>316.62400000000002</c:v>
                </c:pt>
                <c:pt idx="13144">
                  <c:v>316.63900000000001</c:v>
                </c:pt>
                <c:pt idx="13145">
                  <c:v>316.65300000000002</c:v>
                </c:pt>
                <c:pt idx="13146">
                  <c:v>316.66800000000001</c:v>
                </c:pt>
                <c:pt idx="13147">
                  <c:v>316.68200000000002</c:v>
                </c:pt>
                <c:pt idx="13148">
                  <c:v>316.697</c:v>
                </c:pt>
                <c:pt idx="13149">
                  <c:v>316.71100000000001</c:v>
                </c:pt>
                <c:pt idx="13150">
                  <c:v>316.726</c:v>
                </c:pt>
                <c:pt idx="13151">
                  <c:v>316.74</c:v>
                </c:pt>
                <c:pt idx="13152">
                  <c:v>316.75299999999999</c:v>
                </c:pt>
                <c:pt idx="13153">
                  <c:v>316.76400000000001</c:v>
                </c:pt>
                <c:pt idx="13154">
                  <c:v>316.77300000000002</c:v>
                </c:pt>
                <c:pt idx="13155">
                  <c:v>316.78300000000002</c:v>
                </c:pt>
                <c:pt idx="13156">
                  <c:v>316.79199999999997</c:v>
                </c:pt>
                <c:pt idx="13157">
                  <c:v>316.80200000000002</c:v>
                </c:pt>
                <c:pt idx="13158">
                  <c:v>316.81200000000001</c:v>
                </c:pt>
                <c:pt idx="13159">
                  <c:v>316.82100000000003</c:v>
                </c:pt>
                <c:pt idx="13160">
                  <c:v>316.83100000000002</c:v>
                </c:pt>
                <c:pt idx="13161">
                  <c:v>316.84100000000001</c:v>
                </c:pt>
                <c:pt idx="13162">
                  <c:v>316.851</c:v>
                </c:pt>
                <c:pt idx="13163">
                  <c:v>316.86099999999999</c:v>
                </c:pt>
                <c:pt idx="13164">
                  <c:v>316.87099999999998</c:v>
                </c:pt>
                <c:pt idx="13165">
                  <c:v>316.87700000000001</c:v>
                </c:pt>
                <c:pt idx="13166">
                  <c:v>316.87799999999999</c:v>
                </c:pt>
                <c:pt idx="13167">
                  <c:v>316.88200000000001</c:v>
                </c:pt>
                <c:pt idx="13168">
                  <c:v>316.88900000000001</c:v>
                </c:pt>
                <c:pt idx="13169">
                  <c:v>316.89100000000002</c:v>
                </c:pt>
                <c:pt idx="13170">
                  <c:v>316.89100000000002</c:v>
                </c:pt>
                <c:pt idx="13171">
                  <c:v>316.892</c:v>
                </c:pt>
                <c:pt idx="13172">
                  <c:v>316.89299999999997</c:v>
                </c:pt>
                <c:pt idx="13173">
                  <c:v>316.89600000000002</c:v>
                </c:pt>
                <c:pt idx="13174">
                  <c:v>316.90199999999999</c:v>
                </c:pt>
                <c:pt idx="13175">
                  <c:v>316.90699999999998</c:v>
                </c:pt>
                <c:pt idx="13176">
                  <c:v>316.91199999999998</c:v>
                </c:pt>
                <c:pt idx="13177">
                  <c:v>316.91699999999997</c:v>
                </c:pt>
                <c:pt idx="13178">
                  <c:v>316.92200000000003</c:v>
                </c:pt>
                <c:pt idx="13179">
                  <c:v>316.92700000000002</c:v>
                </c:pt>
                <c:pt idx="13180">
                  <c:v>316.93200000000002</c:v>
                </c:pt>
                <c:pt idx="13181">
                  <c:v>316.93700000000001</c:v>
                </c:pt>
                <c:pt idx="13182">
                  <c:v>316.94200000000001</c:v>
                </c:pt>
                <c:pt idx="13183">
                  <c:v>316.947</c:v>
                </c:pt>
                <c:pt idx="13184">
                  <c:v>316.952</c:v>
                </c:pt>
                <c:pt idx="13185">
                  <c:v>316.95600000000002</c:v>
                </c:pt>
                <c:pt idx="13186">
                  <c:v>316.96100000000001</c:v>
                </c:pt>
                <c:pt idx="13187">
                  <c:v>316.96699999999998</c:v>
                </c:pt>
                <c:pt idx="13188">
                  <c:v>316.97199999999998</c:v>
                </c:pt>
                <c:pt idx="13189">
                  <c:v>316.97800000000001</c:v>
                </c:pt>
                <c:pt idx="13190">
                  <c:v>316.983</c:v>
                </c:pt>
                <c:pt idx="13191">
                  <c:v>316.988</c:v>
                </c:pt>
                <c:pt idx="13192">
                  <c:v>316.99299999999999</c:v>
                </c:pt>
                <c:pt idx="13193">
                  <c:v>316.99799999999999</c:v>
                </c:pt>
                <c:pt idx="13194">
                  <c:v>317.00299999999999</c:v>
                </c:pt>
                <c:pt idx="13195">
                  <c:v>317.00900000000001</c:v>
                </c:pt>
                <c:pt idx="13196">
                  <c:v>317.01499999999999</c:v>
                </c:pt>
                <c:pt idx="13197">
                  <c:v>317.02100000000002</c:v>
                </c:pt>
                <c:pt idx="13198">
                  <c:v>317.02800000000002</c:v>
                </c:pt>
                <c:pt idx="13199">
                  <c:v>317.03300000000002</c:v>
                </c:pt>
                <c:pt idx="13200">
                  <c:v>317.04000000000002</c:v>
                </c:pt>
                <c:pt idx="13201">
                  <c:v>317.04899999999998</c:v>
                </c:pt>
                <c:pt idx="13202">
                  <c:v>317.05599999999998</c:v>
                </c:pt>
                <c:pt idx="13203">
                  <c:v>317.05700000000002</c:v>
                </c:pt>
                <c:pt idx="13204">
                  <c:v>317.06799999999998</c:v>
                </c:pt>
                <c:pt idx="13205">
                  <c:v>317.08499999999998</c:v>
                </c:pt>
                <c:pt idx="13206">
                  <c:v>317.09500000000003</c:v>
                </c:pt>
                <c:pt idx="13207">
                  <c:v>317.101</c:v>
                </c:pt>
                <c:pt idx="13208">
                  <c:v>317.10199999999998</c:v>
                </c:pt>
                <c:pt idx="13209">
                  <c:v>317.10599999999999</c:v>
                </c:pt>
                <c:pt idx="13210">
                  <c:v>317.11399999999998</c:v>
                </c:pt>
                <c:pt idx="13211">
                  <c:v>317.137</c:v>
                </c:pt>
                <c:pt idx="13212">
                  <c:v>317.13900000000001</c:v>
                </c:pt>
                <c:pt idx="13213">
                  <c:v>317.14400000000001</c:v>
                </c:pt>
                <c:pt idx="13214">
                  <c:v>317.15199999999999</c:v>
                </c:pt>
                <c:pt idx="13215">
                  <c:v>317.16399999999999</c:v>
                </c:pt>
                <c:pt idx="13216">
                  <c:v>317.19</c:v>
                </c:pt>
                <c:pt idx="13217">
                  <c:v>317.21499999999997</c:v>
                </c:pt>
                <c:pt idx="13218">
                  <c:v>317.21800000000002</c:v>
                </c:pt>
                <c:pt idx="13219">
                  <c:v>317.22399999999999</c:v>
                </c:pt>
                <c:pt idx="13220">
                  <c:v>317.23099999999999</c:v>
                </c:pt>
                <c:pt idx="13221">
                  <c:v>317.23099999999999</c:v>
                </c:pt>
                <c:pt idx="13222">
                  <c:v>317.23099999999999</c:v>
                </c:pt>
                <c:pt idx="13223">
                  <c:v>317.233</c:v>
                </c:pt>
                <c:pt idx="13224">
                  <c:v>317.23500000000001</c:v>
                </c:pt>
                <c:pt idx="13225">
                  <c:v>317.238</c:v>
                </c:pt>
                <c:pt idx="13226">
                  <c:v>317.24099999999999</c:v>
                </c:pt>
                <c:pt idx="13227">
                  <c:v>317.24400000000003</c:v>
                </c:pt>
                <c:pt idx="13228">
                  <c:v>317.24599999999998</c:v>
                </c:pt>
                <c:pt idx="13229">
                  <c:v>317.24799999999999</c:v>
                </c:pt>
                <c:pt idx="13230">
                  <c:v>317.25099999999998</c:v>
                </c:pt>
                <c:pt idx="13231">
                  <c:v>317.25299999999999</c:v>
                </c:pt>
                <c:pt idx="13232">
                  <c:v>317.255</c:v>
                </c:pt>
                <c:pt idx="13233">
                  <c:v>317.25700000000001</c:v>
                </c:pt>
                <c:pt idx="13234">
                  <c:v>317.26</c:v>
                </c:pt>
                <c:pt idx="13235">
                  <c:v>317.262</c:v>
                </c:pt>
                <c:pt idx="13236">
                  <c:v>317.26400000000001</c:v>
                </c:pt>
                <c:pt idx="13237">
                  <c:v>317.26600000000002</c:v>
                </c:pt>
                <c:pt idx="13238">
                  <c:v>317.26799999999997</c:v>
                </c:pt>
                <c:pt idx="13239">
                  <c:v>317.27100000000002</c:v>
                </c:pt>
                <c:pt idx="13240">
                  <c:v>317.27300000000002</c:v>
                </c:pt>
                <c:pt idx="13241">
                  <c:v>317.27499999999998</c:v>
                </c:pt>
                <c:pt idx="13242">
                  <c:v>317.27699999999999</c:v>
                </c:pt>
                <c:pt idx="13243">
                  <c:v>317.27999999999997</c:v>
                </c:pt>
                <c:pt idx="13244">
                  <c:v>317.28199999999998</c:v>
                </c:pt>
                <c:pt idx="13245">
                  <c:v>317.28399999999999</c:v>
                </c:pt>
                <c:pt idx="13246">
                  <c:v>317.286</c:v>
                </c:pt>
                <c:pt idx="13247">
                  <c:v>317.28899999999999</c:v>
                </c:pt>
                <c:pt idx="13248">
                  <c:v>317.291</c:v>
                </c:pt>
                <c:pt idx="13249">
                  <c:v>317.29300000000001</c:v>
                </c:pt>
                <c:pt idx="13250">
                  <c:v>317.29500000000002</c:v>
                </c:pt>
                <c:pt idx="13251">
                  <c:v>317.29700000000003</c:v>
                </c:pt>
                <c:pt idx="13252">
                  <c:v>317.3</c:v>
                </c:pt>
                <c:pt idx="13253">
                  <c:v>317.30200000000002</c:v>
                </c:pt>
                <c:pt idx="13254">
                  <c:v>317.30399999999997</c:v>
                </c:pt>
                <c:pt idx="13255">
                  <c:v>317.30599999999998</c:v>
                </c:pt>
                <c:pt idx="13256">
                  <c:v>317.30900000000003</c:v>
                </c:pt>
                <c:pt idx="13257">
                  <c:v>317.31099999999998</c:v>
                </c:pt>
                <c:pt idx="13258">
                  <c:v>317.31299999999999</c:v>
                </c:pt>
                <c:pt idx="13259">
                  <c:v>317.31400000000002</c:v>
                </c:pt>
                <c:pt idx="13260">
                  <c:v>317.315</c:v>
                </c:pt>
                <c:pt idx="13261">
                  <c:v>317.31799999999998</c:v>
                </c:pt>
                <c:pt idx="13262">
                  <c:v>317.327</c:v>
                </c:pt>
                <c:pt idx="13263">
                  <c:v>317.33600000000001</c:v>
                </c:pt>
                <c:pt idx="13264">
                  <c:v>317.346</c:v>
                </c:pt>
                <c:pt idx="13265">
                  <c:v>317.35599999999999</c:v>
                </c:pt>
                <c:pt idx="13266">
                  <c:v>317.36599999999999</c:v>
                </c:pt>
                <c:pt idx="13267">
                  <c:v>317.37599999999998</c:v>
                </c:pt>
                <c:pt idx="13268">
                  <c:v>317.38600000000002</c:v>
                </c:pt>
                <c:pt idx="13269">
                  <c:v>317.39499999999998</c:v>
                </c:pt>
                <c:pt idx="13270">
                  <c:v>317.40499999999997</c:v>
                </c:pt>
                <c:pt idx="13271">
                  <c:v>317.41500000000002</c:v>
                </c:pt>
                <c:pt idx="13272">
                  <c:v>317.42500000000001</c:v>
                </c:pt>
                <c:pt idx="13273">
                  <c:v>317.43400000000003</c:v>
                </c:pt>
                <c:pt idx="13274">
                  <c:v>317.44400000000002</c:v>
                </c:pt>
                <c:pt idx="13275">
                  <c:v>317.45299999999997</c:v>
                </c:pt>
                <c:pt idx="13276">
                  <c:v>317.46300000000002</c:v>
                </c:pt>
                <c:pt idx="13277">
                  <c:v>317.47300000000001</c:v>
                </c:pt>
                <c:pt idx="13278">
                  <c:v>317.48200000000003</c:v>
                </c:pt>
                <c:pt idx="13279">
                  <c:v>317.49099999999999</c:v>
                </c:pt>
                <c:pt idx="13280">
                  <c:v>317.49799999999999</c:v>
                </c:pt>
                <c:pt idx="13281">
                  <c:v>317.49799999999999</c:v>
                </c:pt>
                <c:pt idx="13282">
                  <c:v>317.50700000000001</c:v>
                </c:pt>
                <c:pt idx="13283">
                  <c:v>317.517</c:v>
                </c:pt>
                <c:pt idx="13284">
                  <c:v>317.52600000000001</c:v>
                </c:pt>
                <c:pt idx="13285">
                  <c:v>317.536</c:v>
                </c:pt>
                <c:pt idx="13286">
                  <c:v>317.54199999999997</c:v>
                </c:pt>
                <c:pt idx="13287">
                  <c:v>317.54300000000001</c:v>
                </c:pt>
                <c:pt idx="13288">
                  <c:v>317.54399999999998</c:v>
                </c:pt>
                <c:pt idx="13289">
                  <c:v>317.54700000000003</c:v>
                </c:pt>
                <c:pt idx="13290">
                  <c:v>317.55200000000002</c:v>
                </c:pt>
                <c:pt idx="13291">
                  <c:v>317.55200000000002</c:v>
                </c:pt>
                <c:pt idx="13292">
                  <c:v>317.553</c:v>
                </c:pt>
                <c:pt idx="13293">
                  <c:v>317.553</c:v>
                </c:pt>
                <c:pt idx="13294">
                  <c:v>317.55399999999997</c:v>
                </c:pt>
                <c:pt idx="13295">
                  <c:v>317.55399999999997</c:v>
                </c:pt>
                <c:pt idx="13296">
                  <c:v>317.56</c:v>
                </c:pt>
                <c:pt idx="13297">
                  <c:v>317.56799999999998</c:v>
                </c:pt>
                <c:pt idx="13298">
                  <c:v>317.57600000000002</c:v>
                </c:pt>
                <c:pt idx="13299">
                  <c:v>317.584</c:v>
                </c:pt>
                <c:pt idx="13300">
                  <c:v>317.59199999999998</c:v>
                </c:pt>
                <c:pt idx="13301">
                  <c:v>317.601</c:v>
                </c:pt>
                <c:pt idx="13302">
                  <c:v>317.61</c:v>
                </c:pt>
                <c:pt idx="13303">
                  <c:v>317.61799999999999</c:v>
                </c:pt>
                <c:pt idx="13304">
                  <c:v>317.642</c:v>
                </c:pt>
                <c:pt idx="13305">
                  <c:v>317.68599999999998</c:v>
                </c:pt>
                <c:pt idx="13306">
                  <c:v>317.72800000000001</c:v>
                </c:pt>
                <c:pt idx="13307">
                  <c:v>317.75</c:v>
                </c:pt>
                <c:pt idx="13308">
                  <c:v>317.75</c:v>
                </c:pt>
                <c:pt idx="13309">
                  <c:v>317.75</c:v>
                </c:pt>
                <c:pt idx="13310">
                  <c:v>317.75900000000001</c:v>
                </c:pt>
                <c:pt idx="13311">
                  <c:v>317.78199999999998</c:v>
                </c:pt>
                <c:pt idx="13312">
                  <c:v>317.791</c:v>
                </c:pt>
                <c:pt idx="13313">
                  <c:v>317.791</c:v>
                </c:pt>
                <c:pt idx="13314">
                  <c:v>317.791</c:v>
                </c:pt>
                <c:pt idx="13315">
                  <c:v>317.79199999999997</c:v>
                </c:pt>
                <c:pt idx="13316">
                  <c:v>317.79899999999998</c:v>
                </c:pt>
                <c:pt idx="13317">
                  <c:v>317.80900000000003</c:v>
                </c:pt>
                <c:pt idx="13318">
                  <c:v>317.83600000000001</c:v>
                </c:pt>
                <c:pt idx="13319">
                  <c:v>317.86900000000003</c:v>
                </c:pt>
                <c:pt idx="13320">
                  <c:v>317.899</c:v>
                </c:pt>
                <c:pt idx="13321">
                  <c:v>317.899</c:v>
                </c:pt>
                <c:pt idx="13322">
                  <c:v>317.899</c:v>
                </c:pt>
                <c:pt idx="13323">
                  <c:v>317.91800000000001</c:v>
                </c:pt>
                <c:pt idx="13324">
                  <c:v>317.923</c:v>
                </c:pt>
                <c:pt idx="13325">
                  <c:v>317.923</c:v>
                </c:pt>
                <c:pt idx="13326">
                  <c:v>317.92599999999999</c:v>
                </c:pt>
                <c:pt idx="13327">
                  <c:v>317.93299999999999</c:v>
                </c:pt>
                <c:pt idx="13328">
                  <c:v>317.93900000000002</c:v>
                </c:pt>
                <c:pt idx="13329">
                  <c:v>317.94200000000001</c:v>
                </c:pt>
                <c:pt idx="13330">
                  <c:v>317.94200000000001</c:v>
                </c:pt>
                <c:pt idx="13331">
                  <c:v>317.94299999999998</c:v>
                </c:pt>
                <c:pt idx="13332">
                  <c:v>317.94299999999998</c:v>
                </c:pt>
                <c:pt idx="13333">
                  <c:v>317.94400000000002</c:v>
                </c:pt>
                <c:pt idx="13334">
                  <c:v>317.94400000000002</c:v>
                </c:pt>
                <c:pt idx="13335">
                  <c:v>317.94400000000002</c:v>
                </c:pt>
                <c:pt idx="13336">
                  <c:v>317.94499999999999</c:v>
                </c:pt>
                <c:pt idx="13337">
                  <c:v>317.94499999999999</c:v>
                </c:pt>
                <c:pt idx="13338">
                  <c:v>317.94600000000003</c:v>
                </c:pt>
                <c:pt idx="13339">
                  <c:v>317.94600000000003</c:v>
                </c:pt>
                <c:pt idx="13340">
                  <c:v>317.94600000000003</c:v>
                </c:pt>
                <c:pt idx="13341">
                  <c:v>317.94600000000003</c:v>
                </c:pt>
                <c:pt idx="13342">
                  <c:v>317.947</c:v>
                </c:pt>
                <c:pt idx="13343">
                  <c:v>317.947</c:v>
                </c:pt>
                <c:pt idx="13344">
                  <c:v>317.94799999999998</c:v>
                </c:pt>
                <c:pt idx="13345">
                  <c:v>317.94900000000001</c:v>
                </c:pt>
                <c:pt idx="13346">
                  <c:v>317.94900000000001</c:v>
                </c:pt>
                <c:pt idx="13347">
                  <c:v>317.94900000000001</c:v>
                </c:pt>
                <c:pt idx="13348">
                  <c:v>317.94900000000001</c:v>
                </c:pt>
                <c:pt idx="13349">
                  <c:v>317.95</c:v>
                </c:pt>
                <c:pt idx="13350">
                  <c:v>317.95</c:v>
                </c:pt>
                <c:pt idx="13351">
                  <c:v>317.95100000000002</c:v>
                </c:pt>
                <c:pt idx="13352">
                  <c:v>317.95100000000002</c:v>
                </c:pt>
                <c:pt idx="13353">
                  <c:v>317.95100000000002</c:v>
                </c:pt>
                <c:pt idx="13354">
                  <c:v>317.95100000000002</c:v>
                </c:pt>
                <c:pt idx="13355">
                  <c:v>317.952</c:v>
                </c:pt>
                <c:pt idx="13356">
                  <c:v>317.952</c:v>
                </c:pt>
                <c:pt idx="13357">
                  <c:v>317.95299999999997</c:v>
                </c:pt>
                <c:pt idx="13358">
                  <c:v>317.95299999999997</c:v>
                </c:pt>
                <c:pt idx="13359">
                  <c:v>317.95299999999997</c:v>
                </c:pt>
                <c:pt idx="13360">
                  <c:v>317.95299999999997</c:v>
                </c:pt>
                <c:pt idx="13361">
                  <c:v>317.95299999999997</c:v>
                </c:pt>
                <c:pt idx="13362">
                  <c:v>317.95400000000001</c:v>
                </c:pt>
                <c:pt idx="13363">
                  <c:v>317.95400000000001</c:v>
                </c:pt>
                <c:pt idx="13364">
                  <c:v>317.95499999999998</c:v>
                </c:pt>
                <c:pt idx="13365">
                  <c:v>317.95600000000002</c:v>
                </c:pt>
                <c:pt idx="13366">
                  <c:v>317.95600000000002</c:v>
                </c:pt>
                <c:pt idx="13367">
                  <c:v>317.95699999999999</c:v>
                </c:pt>
                <c:pt idx="13368">
                  <c:v>317.95699999999999</c:v>
                </c:pt>
                <c:pt idx="13369">
                  <c:v>317.95699999999999</c:v>
                </c:pt>
                <c:pt idx="13370">
                  <c:v>317.95699999999999</c:v>
                </c:pt>
                <c:pt idx="13371">
                  <c:v>317.95699999999999</c:v>
                </c:pt>
                <c:pt idx="13372">
                  <c:v>317.95800000000003</c:v>
                </c:pt>
                <c:pt idx="13373">
                  <c:v>317.95800000000003</c:v>
                </c:pt>
                <c:pt idx="13374">
                  <c:v>317.959</c:v>
                </c:pt>
                <c:pt idx="13375">
                  <c:v>317.959</c:v>
                </c:pt>
                <c:pt idx="13376">
                  <c:v>317.95999999999998</c:v>
                </c:pt>
                <c:pt idx="13377">
                  <c:v>317.95999999999998</c:v>
                </c:pt>
                <c:pt idx="13378">
                  <c:v>317.95999999999998</c:v>
                </c:pt>
                <c:pt idx="13379">
                  <c:v>317.95999999999998</c:v>
                </c:pt>
                <c:pt idx="13380">
                  <c:v>317.96100000000001</c:v>
                </c:pt>
                <c:pt idx="13381">
                  <c:v>317.96199999999999</c:v>
                </c:pt>
                <c:pt idx="13382">
                  <c:v>317.96199999999999</c:v>
                </c:pt>
                <c:pt idx="13383">
                  <c:v>317.96300000000002</c:v>
                </c:pt>
                <c:pt idx="13384">
                  <c:v>317.96300000000002</c:v>
                </c:pt>
                <c:pt idx="13385">
                  <c:v>317.964</c:v>
                </c:pt>
                <c:pt idx="13386">
                  <c:v>317.96499999999997</c:v>
                </c:pt>
                <c:pt idx="13387">
                  <c:v>317.97199999999998</c:v>
                </c:pt>
                <c:pt idx="13388">
                  <c:v>317.99200000000002</c:v>
                </c:pt>
                <c:pt idx="13389">
                  <c:v>318.02100000000002</c:v>
                </c:pt>
                <c:pt idx="13390">
                  <c:v>318.06799999999998</c:v>
                </c:pt>
                <c:pt idx="13391">
                  <c:v>318.13</c:v>
                </c:pt>
                <c:pt idx="13392">
                  <c:v>318.19200000000001</c:v>
                </c:pt>
                <c:pt idx="13393">
                  <c:v>318.24900000000002</c:v>
                </c:pt>
                <c:pt idx="13394">
                  <c:v>318.30099999999999</c:v>
                </c:pt>
                <c:pt idx="13395">
                  <c:v>318.346</c:v>
                </c:pt>
                <c:pt idx="13396">
                  <c:v>318.38400000000001</c:v>
                </c:pt>
                <c:pt idx="13397">
                  <c:v>318.42500000000001</c:v>
                </c:pt>
                <c:pt idx="13398">
                  <c:v>318.45800000000003</c:v>
                </c:pt>
                <c:pt idx="13399">
                  <c:v>318.488</c:v>
                </c:pt>
                <c:pt idx="13400">
                  <c:v>318.517</c:v>
                </c:pt>
                <c:pt idx="13401">
                  <c:v>318.54399999999998</c:v>
                </c:pt>
                <c:pt idx="13402">
                  <c:v>318.56799999999998</c:v>
                </c:pt>
                <c:pt idx="13403">
                  <c:v>318.58699999999999</c:v>
                </c:pt>
                <c:pt idx="13404">
                  <c:v>318.61099999999999</c:v>
                </c:pt>
                <c:pt idx="13405">
                  <c:v>318.63200000000001</c:v>
                </c:pt>
                <c:pt idx="13406">
                  <c:v>318.63299999999998</c:v>
                </c:pt>
                <c:pt idx="13407">
                  <c:v>318.63299999999998</c:v>
                </c:pt>
                <c:pt idx="13408">
                  <c:v>318.63299999999998</c:v>
                </c:pt>
                <c:pt idx="13409">
                  <c:v>318.63299999999998</c:v>
                </c:pt>
                <c:pt idx="13410">
                  <c:v>318.63299999999998</c:v>
                </c:pt>
                <c:pt idx="13411">
                  <c:v>318.63299999999998</c:v>
                </c:pt>
                <c:pt idx="13412">
                  <c:v>318.63299999999998</c:v>
                </c:pt>
                <c:pt idx="13413">
                  <c:v>318.63299999999998</c:v>
                </c:pt>
                <c:pt idx="13414">
                  <c:v>318.63299999999998</c:v>
                </c:pt>
                <c:pt idx="13415">
                  <c:v>318.63299999999998</c:v>
                </c:pt>
                <c:pt idx="13416">
                  <c:v>318.63299999999998</c:v>
                </c:pt>
                <c:pt idx="13417">
                  <c:v>318.64</c:v>
                </c:pt>
                <c:pt idx="13418">
                  <c:v>318.66800000000001</c:v>
                </c:pt>
                <c:pt idx="13419">
                  <c:v>318.71199999999999</c:v>
                </c:pt>
                <c:pt idx="13420">
                  <c:v>318.75900000000001</c:v>
                </c:pt>
                <c:pt idx="13421">
                  <c:v>318.81900000000002</c:v>
                </c:pt>
                <c:pt idx="13422">
                  <c:v>318.90699999999998</c:v>
                </c:pt>
                <c:pt idx="13423">
                  <c:v>318.98500000000001</c:v>
                </c:pt>
                <c:pt idx="13424">
                  <c:v>319.05</c:v>
                </c:pt>
                <c:pt idx="13425">
                  <c:v>319.11399999999998</c:v>
                </c:pt>
                <c:pt idx="13426">
                  <c:v>319.17099999999999</c:v>
                </c:pt>
                <c:pt idx="13427">
                  <c:v>319.23200000000003</c:v>
                </c:pt>
                <c:pt idx="13428">
                  <c:v>319.29000000000002</c:v>
                </c:pt>
                <c:pt idx="13429">
                  <c:v>319.33999999999997</c:v>
                </c:pt>
                <c:pt idx="13430">
                  <c:v>319.38299999999998</c:v>
                </c:pt>
                <c:pt idx="13431">
                  <c:v>319.43</c:v>
                </c:pt>
                <c:pt idx="13432">
                  <c:v>319.476</c:v>
                </c:pt>
                <c:pt idx="13433">
                  <c:v>319.51799999999997</c:v>
                </c:pt>
                <c:pt idx="13434">
                  <c:v>319.55799999999999</c:v>
                </c:pt>
                <c:pt idx="13435">
                  <c:v>319.59500000000003</c:v>
                </c:pt>
                <c:pt idx="13436">
                  <c:v>319.62900000000002</c:v>
                </c:pt>
                <c:pt idx="13437">
                  <c:v>319.66000000000003</c:v>
                </c:pt>
                <c:pt idx="13438">
                  <c:v>319.68</c:v>
                </c:pt>
                <c:pt idx="13439">
                  <c:v>319.68400000000003</c:v>
                </c:pt>
                <c:pt idx="13440">
                  <c:v>319.68400000000003</c:v>
                </c:pt>
                <c:pt idx="13441">
                  <c:v>319.68799999999999</c:v>
                </c:pt>
                <c:pt idx="13442">
                  <c:v>319.68799999999999</c:v>
                </c:pt>
                <c:pt idx="13443">
                  <c:v>319.68799999999999</c:v>
                </c:pt>
                <c:pt idx="13444">
                  <c:v>319.68799999999999</c:v>
                </c:pt>
                <c:pt idx="13445">
                  <c:v>319.68799999999999</c:v>
                </c:pt>
                <c:pt idx="13446">
                  <c:v>319.68799999999999</c:v>
                </c:pt>
                <c:pt idx="13447">
                  <c:v>319.68799999999999</c:v>
                </c:pt>
                <c:pt idx="13448">
                  <c:v>319.68799999999999</c:v>
                </c:pt>
                <c:pt idx="13449">
                  <c:v>319.68799999999999</c:v>
                </c:pt>
                <c:pt idx="13450">
                  <c:v>319.68799999999999</c:v>
                </c:pt>
                <c:pt idx="13451">
                  <c:v>319.70100000000002</c:v>
                </c:pt>
                <c:pt idx="13452">
                  <c:v>319.73899999999998</c:v>
                </c:pt>
                <c:pt idx="13453">
                  <c:v>319.81</c:v>
                </c:pt>
                <c:pt idx="13454">
                  <c:v>319.89499999999998</c:v>
                </c:pt>
                <c:pt idx="13455">
                  <c:v>319.98399999999998</c:v>
                </c:pt>
                <c:pt idx="13456">
                  <c:v>320.072</c:v>
                </c:pt>
                <c:pt idx="13457">
                  <c:v>320.161</c:v>
                </c:pt>
                <c:pt idx="13458">
                  <c:v>320.24700000000001</c:v>
                </c:pt>
                <c:pt idx="13459">
                  <c:v>320.32900000000001</c:v>
                </c:pt>
                <c:pt idx="13460">
                  <c:v>320.41500000000002</c:v>
                </c:pt>
                <c:pt idx="13461">
                  <c:v>320.49400000000003</c:v>
                </c:pt>
                <c:pt idx="13462">
                  <c:v>320.56900000000002</c:v>
                </c:pt>
                <c:pt idx="13463">
                  <c:v>320.642</c:v>
                </c:pt>
                <c:pt idx="13464">
                  <c:v>320.71300000000002</c:v>
                </c:pt>
                <c:pt idx="13465">
                  <c:v>320.78500000000003</c:v>
                </c:pt>
                <c:pt idx="13466">
                  <c:v>320.851</c:v>
                </c:pt>
                <c:pt idx="13467">
                  <c:v>320.90800000000002</c:v>
                </c:pt>
                <c:pt idx="13468">
                  <c:v>320.95999999999998</c:v>
                </c:pt>
                <c:pt idx="13469">
                  <c:v>321.01299999999998</c:v>
                </c:pt>
                <c:pt idx="13470">
                  <c:v>321.065</c:v>
                </c:pt>
                <c:pt idx="13471">
                  <c:v>321.11</c:v>
                </c:pt>
                <c:pt idx="13472">
                  <c:v>321.14999999999998</c:v>
                </c:pt>
                <c:pt idx="13473">
                  <c:v>321.18900000000002</c:v>
                </c:pt>
                <c:pt idx="13474">
                  <c:v>321.22500000000002</c:v>
                </c:pt>
                <c:pt idx="13475">
                  <c:v>321.26900000000001</c:v>
                </c:pt>
                <c:pt idx="13476">
                  <c:v>321.31200000000001</c:v>
                </c:pt>
                <c:pt idx="13477">
                  <c:v>321.35399999999998</c:v>
                </c:pt>
                <c:pt idx="13478">
                  <c:v>321.38299999999998</c:v>
                </c:pt>
                <c:pt idx="13479">
                  <c:v>321.40199999999999</c:v>
                </c:pt>
                <c:pt idx="13480">
                  <c:v>321.42399999999998</c:v>
                </c:pt>
                <c:pt idx="13481">
                  <c:v>321.46100000000001</c:v>
                </c:pt>
                <c:pt idx="13482">
                  <c:v>321.50799999999998</c:v>
                </c:pt>
                <c:pt idx="13483">
                  <c:v>321.55900000000003</c:v>
                </c:pt>
                <c:pt idx="13484">
                  <c:v>321.60500000000002</c:v>
                </c:pt>
                <c:pt idx="13485">
                  <c:v>321.64800000000002</c:v>
                </c:pt>
                <c:pt idx="13486">
                  <c:v>321.69</c:v>
                </c:pt>
                <c:pt idx="13487">
                  <c:v>321.72500000000002</c:v>
                </c:pt>
                <c:pt idx="13488">
                  <c:v>321.755</c:v>
                </c:pt>
                <c:pt idx="13489">
                  <c:v>321.786</c:v>
                </c:pt>
                <c:pt idx="13490">
                  <c:v>321.822</c:v>
                </c:pt>
                <c:pt idx="13491">
                  <c:v>321.86</c:v>
                </c:pt>
                <c:pt idx="13492">
                  <c:v>321.89699999999999</c:v>
                </c:pt>
                <c:pt idx="13493">
                  <c:v>321.93299999999999</c:v>
                </c:pt>
                <c:pt idx="13494">
                  <c:v>321.97000000000003</c:v>
                </c:pt>
                <c:pt idx="13495">
                  <c:v>322.005</c:v>
                </c:pt>
                <c:pt idx="13496">
                  <c:v>322.04300000000001</c:v>
                </c:pt>
                <c:pt idx="13497">
                  <c:v>322.08100000000002</c:v>
                </c:pt>
                <c:pt idx="13498">
                  <c:v>322.11900000000003</c:v>
                </c:pt>
                <c:pt idx="13499">
                  <c:v>322.15800000000002</c:v>
                </c:pt>
                <c:pt idx="13500">
                  <c:v>322.19600000000003</c:v>
                </c:pt>
                <c:pt idx="13501">
                  <c:v>322.22800000000001</c:v>
                </c:pt>
                <c:pt idx="13502">
                  <c:v>322.25099999999998</c:v>
                </c:pt>
                <c:pt idx="13503">
                  <c:v>322.25099999999998</c:v>
                </c:pt>
                <c:pt idx="13504">
                  <c:v>322.25299999999999</c:v>
                </c:pt>
                <c:pt idx="13505">
                  <c:v>322.274</c:v>
                </c:pt>
                <c:pt idx="13506">
                  <c:v>322.27499999999998</c:v>
                </c:pt>
                <c:pt idx="13507">
                  <c:v>322.27499999999998</c:v>
                </c:pt>
                <c:pt idx="13508">
                  <c:v>322.27499999999998</c:v>
                </c:pt>
                <c:pt idx="13509">
                  <c:v>322.27499999999998</c:v>
                </c:pt>
                <c:pt idx="13510">
                  <c:v>322.27499999999998</c:v>
                </c:pt>
                <c:pt idx="13511">
                  <c:v>322.27499999999998</c:v>
                </c:pt>
                <c:pt idx="13512">
                  <c:v>322.27499999999998</c:v>
                </c:pt>
                <c:pt idx="13513">
                  <c:v>322.27499999999998</c:v>
                </c:pt>
                <c:pt idx="13514">
                  <c:v>322.27499999999998</c:v>
                </c:pt>
                <c:pt idx="13515">
                  <c:v>322.279</c:v>
                </c:pt>
                <c:pt idx="13516">
                  <c:v>322.31200000000001</c:v>
                </c:pt>
                <c:pt idx="13517">
                  <c:v>322.36700000000002</c:v>
                </c:pt>
                <c:pt idx="13518">
                  <c:v>322.39800000000002</c:v>
                </c:pt>
                <c:pt idx="13519">
                  <c:v>322.39800000000002</c:v>
                </c:pt>
                <c:pt idx="13520">
                  <c:v>322.39800000000002</c:v>
                </c:pt>
                <c:pt idx="13521">
                  <c:v>322.39800000000002</c:v>
                </c:pt>
                <c:pt idx="13522">
                  <c:v>322.39800000000002</c:v>
                </c:pt>
                <c:pt idx="13523">
                  <c:v>322.39800000000002</c:v>
                </c:pt>
                <c:pt idx="13524">
                  <c:v>322.39800000000002</c:v>
                </c:pt>
                <c:pt idx="13525">
                  <c:v>322.39800000000002</c:v>
                </c:pt>
                <c:pt idx="13526">
                  <c:v>322.39800000000002</c:v>
                </c:pt>
                <c:pt idx="13527">
                  <c:v>322.40100000000001</c:v>
                </c:pt>
                <c:pt idx="13528">
                  <c:v>322.40600000000001</c:v>
                </c:pt>
                <c:pt idx="13529">
                  <c:v>322.41300000000001</c:v>
                </c:pt>
                <c:pt idx="13530">
                  <c:v>322.42200000000003</c:v>
                </c:pt>
                <c:pt idx="13531">
                  <c:v>322.43</c:v>
                </c:pt>
                <c:pt idx="13532">
                  <c:v>322.43799999999999</c:v>
                </c:pt>
                <c:pt idx="13533">
                  <c:v>322.447</c:v>
                </c:pt>
                <c:pt idx="13534">
                  <c:v>322.45499999999998</c:v>
                </c:pt>
                <c:pt idx="13535">
                  <c:v>322.464</c:v>
                </c:pt>
                <c:pt idx="13536">
                  <c:v>322.47199999999998</c:v>
                </c:pt>
                <c:pt idx="13537">
                  <c:v>322.48</c:v>
                </c:pt>
                <c:pt idx="13538">
                  <c:v>322.48899999999998</c:v>
                </c:pt>
                <c:pt idx="13539">
                  <c:v>322.49799999999999</c:v>
                </c:pt>
                <c:pt idx="13540">
                  <c:v>322.50599999999997</c:v>
                </c:pt>
                <c:pt idx="13541">
                  <c:v>322.51400000000001</c:v>
                </c:pt>
                <c:pt idx="13542">
                  <c:v>322.52300000000002</c:v>
                </c:pt>
                <c:pt idx="13543">
                  <c:v>322.53100000000001</c:v>
                </c:pt>
                <c:pt idx="13544">
                  <c:v>322.53899999999999</c:v>
                </c:pt>
                <c:pt idx="13545">
                  <c:v>322.548</c:v>
                </c:pt>
                <c:pt idx="13546">
                  <c:v>322.55500000000001</c:v>
                </c:pt>
                <c:pt idx="13547">
                  <c:v>322.56299999999999</c:v>
                </c:pt>
                <c:pt idx="13548">
                  <c:v>322.57100000000003</c:v>
                </c:pt>
                <c:pt idx="13549">
                  <c:v>322.57900000000001</c:v>
                </c:pt>
                <c:pt idx="13550">
                  <c:v>322.58600000000001</c:v>
                </c:pt>
                <c:pt idx="13551">
                  <c:v>322.59399999999999</c:v>
                </c:pt>
                <c:pt idx="13552">
                  <c:v>322.60199999999998</c:v>
                </c:pt>
                <c:pt idx="13553">
                  <c:v>322.61</c:v>
                </c:pt>
                <c:pt idx="13554">
                  <c:v>322.61799999999999</c:v>
                </c:pt>
                <c:pt idx="13555">
                  <c:v>322.625</c:v>
                </c:pt>
                <c:pt idx="13556">
                  <c:v>322.63299999999998</c:v>
                </c:pt>
                <c:pt idx="13557">
                  <c:v>322.64100000000002</c:v>
                </c:pt>
                <c:pt idx="13558">
                  <c:v>322.649</c:v>
                </c:pt>
                <c:pt idx="13559">
                  <c:v>322.65699999999998</c:v>
                </c:pt>
                <c:pt idx="13560">
                  <c:v>322.66399999999999</c:v>
                </c:pt>
                <c:pt idx="13561">
                  <c:v>322.67200000000003</c:v>
                </c:pt>
                <c:pt idx="13562">
                  <c:v>322.68</c:v>
                </c:pt>
                <c:pt idx="13563">
                  <c:v>322.68799999999999</c:v>
                </c:pt>
                <c:pt idx="13564">
                  <c:v>322.69600000000003</c:v>
                </c:pt>
                <c:pt idx="13565">
                  <c:v>322.70299999999997</c:v>
                </c:pt>
                <c:pt idx="13566">
                  <c:v>322.71100000000001</c:v>
                </c:pt>
                <c:pt idx="13567">
                  <c:v>322.71899999999999</c:v>
                </c:pt>
                <c:pt idx="13568">
                  <c:v>322.72699999999998</c:v>
                </c:pt>
                <c:pt idx="13569">
                  <c:v>322.73500000000001</c:v>
                </c:pt>
                <c:pt idx="13570">
                  <c:v>322.74200000000002</c:v>
                </c:pt>
                <c:pt idx="13571">
                  <c:v>322.75</c:v>
                </c:pt>
                <c:pt idx="13572">
                  <c:v>322.75799999999998</c:v>
                </c:pt>
                <c:pt idx="13573">
                  <c:v>322.76600000000002</c:v>
                </c:pt>
                <c:pt idx="13574">
                  <c:v>322.77300000000002</c:v>
                </c:pt>
                <c:pt idx="13575">
                  <c:v>322.78100000000001</c:v>
                </c:pt>
                <c:pt idx="13576">
                  <c:v>322.78899999999999</c:v>
                </c:pt>
                <c:pt idx="13577">
                  <c:v>322.79700000000003</c:v>
                </c:pt>
                <c:pt idx="13578">
                  <c:v>322.80399999999997</c:v>
                </c:pt>
                <c:pt idx="13579">
                  <c:v>322.82600000000002</c:v>
                </c:pt>
                <c:pt idx="13580">
                  <c:v>322.87099999999998</c:v>
                </c:pt>
                <c:pt idx="13581">
                  <c:v>322.93099999999998</c:v>
                </c:pt>
                <c:pt idx="13582">
                  <c:v>322.995</c:v>
                </c:pt>
                <c:pt idx="13583">
                  <c:v>323.06</c:v>
                </c:pt>
                <c:pt idx="13584">
                  <c:v>323.12400000000002</c:v>
                </c:pt>
                <c:pt idx="13585">
                  <c:v>323.18400000000003</c:v>
                </c:pt>
                <c:pt idx="13586">
                  <c:v>323.23500000000001</c:v>
                </c:pt>
                <c:pt idx="13587">
                  <c:v>323.29199999999997</c:v>
                </c:pt>
                <c:pt idx="13588">
                  <c:v>323.34199999999998</c:v>
                </c:pt>
                <c:pt idx="13589">
                  <c:v>323.392</c:v>
                </c:pt>
                <c:pt idx="13590">
                  <c:v>323.44099999999997</c:v>
                </c:pt>
                <c:pt idx="13591">
                  <c:v>323.488</c:v>
                </c:pt>
                <c:pt idx="13592">
                  <c:v>323.53500000000003</c:v>
                </c:pt>
                <c:pt idx="13593">
                  <c:v>323.58199999999999</c:v>
                </c:pt>
                <c:pt idx="13594">
                  <c:v>323.61700000000002</c:v>
                </c:pt>
                <c:pt idx="13595">
                  <c:v>323.61700000000002</c:v>
                </c:pt>
                <c:pt idx="13596">
                  <c:v>323.61700000000002</c:v>
                </c:pt>
                <c:pt idx="13597">
                  <c:v>323.61700000000002</c:v>
                </c:pt>
                <c:pt idx="13598">
                  <c:v>323.61700000000002</c:v>
                </c:pt>
                <c:pt idx="13599">
                  <c:v>323.61700000000002</c:v>
                </c:pt>
                <c:pt idx="13600">
                  <c:v>323.61700000000002</c:v>
                </c:pt>
                <c:pt idx="13601">
                  <c:v>323.61700000000002</c:v>
                </c:pt>
                <c:pt idx="13602">
                  <c:v>323.61700000000002</c:v>
                </c:pt>
                <c:pt idx="13603">
                  <c:v>323.61700000000002</c:v>
                </c:pt>
                <c:pt idx="13604">
                  <c:v>323.61700000000002</c:v>
                </c:pt>
                <c:pt idx="13605">
                  <c:v>323.61700000000002</c:v>
                </c:pt>
                <c:pt idx="13606">
                  <c:v>323.62099999999998</c:v>
                </c:pt>
                <c:pt idx="13607">
                  <c:v>323.649</c:v>
                </c:pt>
                <c:pt idx="13608">
                  <c:v>323.71300000000002</c:v>
                </c:pt>
                <c:pt idx="13609">
                  <c:v>323.79899999999998</c:v>
                </c:pt>
                <c:pt idx="13610">
                  <c:v>323.88900000000001</c:v>
                </c:pt>
                <c:pt idx="13611">
                  <c:v>323.97399999999999</c:v>
                </c:pt>
                <c:pt idx="13612">
                  <c:v>324.05399999999997</c:v>
                </c:pt>
                <c:pt idx="13613">
                  <c:v>324.12799999999999</c:v>
                </c:pt>
                <c:pt idx="13614">
                  <c:v>324.19600000000003</c:v>
                </c:pt>
                <c:pt idx="13615">
                  <c:v>324.25799999999998</c:v>
                </c:pt>
                <c:pt idx="13616">
                  <c:v>324.315</c:v>
                </c:pt>
                <c:pt idx="13617">
                  <c:v>324.363</c:v>
                </c:pt>
                <c:pt idx="13618">
                  <c:v>324.41399999999999</c:v>
                </c:pt>
                <c:pt idx="13619">
                  <c:v>324.46800000000002</c:v>
                </c:pt>
                <c:pt idx="13620">
                  <c:v>324.49900000000002</c:v>
                </c:pt>
                <c:pt idx="13621">
                  <c:v>324.53699999999998</c:v>
                </c:pt>
                <c:pt idx="13622">
                  <c:v>324.58100000000002</c:v>
                </c:pt>
                <c:pt idx="13623">
                  <c:v>324.62</c:v>
                </c:pt>
                <c:pt idx="13624">
                  <c:v>324.65600000000001</c:v>
                </c:pt>
                <c:pt idx="13625">
                  <c:v>324.69099999999997</c:v>
                </c:pt>
                <c:pt idx="13626">
                  <c:v>324.72500000000002</c:v>
                </c:pt>
                <c:pt idx="13627">
                  <c:v>324.76</c:v>
                </c:pt>
                <c:pt idx="13628">
                  <c:v>324.798</c:v>
                </c:pt>
                <c:pt idx="13629">
                  <c:v>324.83600000000001</c:v>
                </c:pt>
                <c:pt idx="13630">
                  <c:v>324.86399999999998</c:v>
                </c:pt>
                <c:pt idx="13631">
                  <c:v>324.89499999999998</c:v>
                </c:pt>
                <c:pt idx="13632">
                  <c:v>324.93299999999999</c:v>
                </c:pt>
                <c:pt idx="13633">
                  <c:v>324.96300000000002</c:v>
                </c:pt>
                <c:pt idx="13634">
                  <c:v>324.99400000000003</c:v>
                </c:pt>
                <c:pt idx="13635">
                  <c:v>325.029</c:v>
                </c:pt>
                <c:pt idx="13636">
                  <c:v>325.06700000000001</c:v>
                </c:pt>
                <c:pt idx="13637">
                  <c:v>325.10199999999998</c:v>
                </c:pt>
                <c:pt idx="13638">
                  <c:v>325.137</c:v>
                </c:pt>
                <c:pt idx="13639">
                  <c:v>325.17500000000001</c:v>
                </c:pt>
                <c:pt idx="13640">
                  <c:v>325.214</c:v>
                </c:pt>
                <c:pt idx="13641">
                  <c:v>325.25099999999998</c:v>
                </c:pt>
                <c:pt idx="13642">
                  <c:v>325.286</c:v>
                </c:pt>
                <c:pt idx="13643">
                  <c:v>325.322</c:v>
                </c:pt>
                <c:pt idx="13644">
                  <c:v>325.35700000000003</c:v>
                </c:pt>
                <c:pt idx="13645">
                  <c:v>325.39299999999997</c:v>
                </c:pt>
                <c:pt idx="13646">
                  <c:v>325.428</c:v>
                </c:pt>
                <c:pt idx="13647">
                  <c:v>325.459</c:v>
                </c:pt>
                <c:pt idx="13648">
                  <c:v>325.49099999999999</c:v>
                </c:pt>
                <c:pt idx="13649">
                  <c:v>325.529</c:v>
                </c:pt>
                <c:pt idx="13650">
                  <c:v>325.56299999999999</c:v>
                </c:pt>
                <c:pt idx="13651">
                  <c:v>325.58999999999997</c:v>
                </c:pt>
                <c:pt idx="13652">
                  <c:v>325.61399999999998</c:v>
                </c:pt>
                <c:pt idx="13653">
                  <c:v>325.63799999999998</c:v>
                </c:pt>
                <c:pt idx="13654">
                  <c:v>325.65600000000001</c:v>
                </c:pt>
                <c:pt idx="13655">
                  <c:v>325.66000000000003</c:v>
                </c:pt>
                <c:pt idx="13656">
                  <c:v>325.66000000000003</c:v>
                </c:pt>
                <c:pt idx="13657">
                  <c:v>325.66399999999999</c:v>
                </c:pt>
                <c:pt idx="13658">
                  <c:v>325.66399999999999</c:v>
                </c:pt>
                <c:pt idx="13659">
                  <c:v>325.66399999999999</c:v>
                </c:pt>
                <c:pt idx="13660">
                  <c:v>325.66399999999999</c:v>
                </c:pt>
                <c:pt idx="13661">
                  <c:v>325.66399999999999</c:v>
                </c:pt>
                <c:pt idx="13662">
                  <c:v>325.66399999999999</c:v>
                </c:pt>
                <c:pt idx="13663">
                  <c:v>325.66399999999999</c:v>
                </c:pt>
                <c:pt idx="13664">
                  <c:v>325.66399999999999</c:v>
                </c:pt>
                <c:pt idx="13665">
                  <c:v>325.66399999999999</c:v>
                </c:pt>
                <c:pt idx="13666">
                  <c:v>325.66399999999999</c:v>
                </c:pt>
                <c:pt idx="13667">
                  <c:v>325.666</c:v>
                </c:pt>
                <c:pt idx="13668">
                  <c:v>325.67099999999999</c:v>
                </c:pt>
                <c:pt idx="13669">
                  <c:v>325.678</c:v>
                </c:pt>
                <c:pt idx="13670">
                  <c:v>325.68599999999998</c:v>
                </c:pt>
                <c:pt idx="13671">
                  <c:v>325.69499999999999</c:v>
                </c:pt>
                <c:pt idx="13672">
                  <c:v>325.70800000000003</c:v>
                </c:pt>
                <c:pt idx="13673">
                  <c:v>325.74</c:v>
                </c:pt>
                <c:pt idx="13674">
                  <c:v>325.80399999999997</c:v>
                </c:pt>
                <c:pt idx="13675">
                  <c:v>325.88600000000002</c:v>
                </c:pt>
                <c:pt idx="13676">
                  <c:v>325.96699999999998</c:v>
                </c:pt>
                <c:pt idx="13677">
                  <c:v>326.04500000000002</c:v>
                </c:pt>
                <c:pt idx="13678">
                  <c:v>326.12099999999998</c:v>
                </c:pt>
                <c:pt idx="13679">
                  <c:v>326.19799999999998</c:v>
                </c:pt>
                <c:pt idx="13680">
                  <c:v>326.279</c:v>
                </c:pt>
                <c:pt idx="13681">
                  <c:v>326.35500000000002</c:v>
                </c:pt>
                <c:pt idx="13682">
                  <c:v>326.42599999999999</c:v>
                </c:pt>
                <c:pt idx="13683">
                  <c:v>326.48700000000002</c:v>
                </c:pt>
                <c:pt idx="13684">
                  <c:v>326.54700000000003</c:v>
                </c:pt>
                <c:pt idx="13685">
                  <c:v>326.60500000000002</c:v>
                </c:pt>
                <c:pt idx="13686">
                  <c:v>326.65499999999997</c:v>
                </c:pt>
                <c:pt idx="13687">
                  <c:v>326.702</c:v>
                </c:pt>
                <c:pt idx="13688">
                  <c:v>326.74700000000001</c:v>
                </c:pt>
                <c:pt idx="13689">
                  <c:v>326.791</c:v>
                </c:pt>
                <c:pt idx="13690">
                  <c:v>326.834</c:v>
                </c:pt>
                <c:pt idx="13691">
                  <c:v>326.87799999999999</c:v>
                </c:pt>
                <c:pt idx="13692">
                  <c:v>326.92399999999998</c:v>
                </c:pt>
                <c:pt idx="13693">
                  <c:v>326.96800000000002</c:v>
                </c:pt>
                <c:pt idx="13694">
                  <c:v>327.00599999999997</c:v>
                </c:pt>
                <c:pt idx="13695">
                  <c:v>327.03100000000001</c:v>
                </c:pt>
                <c:pt idx="13696">
                  <c:v>327.03199999999998</c:v>
                </c:pt>
                <c:pt idx="13697">
                  <c:v>327.03800000000001</c:v>
                </c:pt>
                <c:pt idx="13698">
                  <c:v>327.06900000000002</c:v>
                </c:pt>
                <c:pt idx="13699">
                  <c:v>327.084</c:v>
                </c:pt>
                <c:pt idx="13700">
                  <c:v>327.084</c:v>
                </c:pt>
                <c:pt idx="13701">
                  <c:v>327.084</c:v>
                </c:pt>
                <c:pt idx="13702">
                  <c:v>327.084</c:v>
                </c:pt>
                <c:pt idx="13703">
                  <c:v>327.084</c:v>
                </c:pt>
                <c:pt idx="13704">
                  <c:v>327.084</c:v>
                </c:pt>
                <c:pt idx="13705">
                  <c:v>327.084</c:v>
                </c:pt>
                <c:pt idx="13706">
                  <c:v>327.084</c:v>
                </c:pt>
                <c:pt idx="13707">
                  <c:v>327.084</c:v>
                </c:pt>
                <c:pt idx="13708">
                  <c:v>327.084</c:v>
                </c:pt>
                <c:pt idx="13709">
                  <c:v>327.084</c:v>
                </c:pt>
                <c:pt idx="13710">
                  <c:v>327.084</c:v>
                </c:pt>
                <c:pt idx="13711">
                  <c:v>327.09800000000001</c:v>
                </c:pt>
                <c:pt idx="13712">
                  <c:v>327.15100000000001</c:v>
                </c:pt>
                <c:pt idx="13713">
                  <c:v>327.18400000000003</c:v>
                </c:pt>
                <c:pt idx="13714">
                  <c:v>327.20400000000001</c:v>
                </c:pt>
                <c:pt idx="13715">
                  <c:v>327.21899999999999</c:v>
                </c:pt>
                <c:pt idx="13716">
                  <c:v>327.22800000000001</c:v>
                </c:pt>
                <c:pt idx="13717">
                  <c:v>327.22800000000001</c:v>
                </c:pt>
                <c:pt idx="13718">
                  <c:v>327.24099999999999</c:v>
                </c:pt>
                <c:pt idx="13719">
                  <c:v>327.28800000000001</c:v>
                </c:pt>
                <c:pt idx="13720">
                  <c:v>327.35000000000002</c:v>
                </c:pt>
                <c:pt idx="13721">
                  <c:v>327.40899999999999</c:v>
                </c:pt>
                <c:pt idx="13722">
                  <c:v>327.459</c:v>
                </c:pt>
                <c:pt idx="13723">
                  <c:v>327.49599999999998</c:v>
                </c:pt>
                <c:pt idx="13724">
                  <c:v>327.53699999999998</c:v>
                </c:pt>
                <c:pt idx="13725">
                  <c:v>327.57900000000001</c:v>
                </c:pt>
                <c:pt idx="13726">
                  <c:v>327.62</c:v>
                </c:pt>
                <c:pt idx="13727">
                  <c:v>327.66000000000003</c:v>
                </c:pt>
                <c:pt idx="13728">
                  <c:v>327.7</c:v>
                </c:pt>
                <c:pt idx="13729">
                  <c:v>327.738</c:v>
                </c:pt>
                <c:pt idx="13730">
                  <c:v>327.76600000000002</c:v>
                </c:pt>
                <c:pt idx="13731">
                  <c:v>327.77499999999998</c:v>
                </c:pt>
                <c:pt idx="13732">
                  <c:v>327.77499999999998</c:v>
                </c:pt>
                <c:pt idx="13733">
                  <c:v>327.78100000000001</c:v>
                </c:pt>
                <c:pt idx="13734">
                  <c:v>327.78100000000001</c:v>
                </c:pt>
                <c:pt idx="13735">
                  <c:v>327.78100000000001</c:v>
                </c:pt>
                <c:pt idx="13736">
                  <c:v>327.78100000000001</c:v>
                </c:pt>
                <c:pt idx="13737">
                  <c:v>327.78100000000001</c:v>
                </c:pt>
                <c:pt idx="13738">
                  <c:v>327.78100000000001</c:v>
                </c:pt>
                <c:pt idx="13739">
                  <c:v>327.78100000000001</c:v>
                </c:pt>
                <c:pt idx="13740">
                  <c:v>327.78100000000001</c:v>
                </c:pt>
                <c:pt idx="13741">
                  <c:v>327.79899999999998</c:v>
                </c:pt>
                <c:pt idx="13742">
                  <c:v>327.83800000000002</c:v>
                </c:pt>
                <c:pt idx="13743">
                  <c:v>327.88</c:v>
                </c:pt>
                <c:pt idx="13744">
                  <c:v>327.92700000000002</c:v>
                </c:pt>
                <c:pt idx="13745">
                  <c:v>327.971</c:v>
                </c:pt>
                <c:pt idx="13746">
                  <c:v>328.01</c:v>
                </c:pt>
                <c:pt idx="13747">
                  <c:v>328.04399999999998</c:v>
                </c:pt>
                <c:pt idx="13748">
                  <c:v>328.07400000000001</c:v>
                </c:pt>
                <c:pt idx="13749">
                  <c:v>328.09300000000002</c:v>
                </c:pt>
                <c:pt idx="13750">
                  <c:v>328.096</c:v>
                </c:pt>
                <c:pt idx="13751">
                  <c:v>328.09899999999999</c:v>
                </c:pt>
                <c:pt idx="13752">
                  <c:v>328.13</c:v>
                </c:pt>
                <c:pt idx="13753">
                  <c:v>328.16</c:v>
                </c:pt>
                <c:pt idx="13754">
                  <c:v>328.19400000000002</c:v>
                </c:pt>
                <c:pt idx="13755">
                  <c:v>328.23399999999998</c:v>
                </c:pt>
                <c:pt idx="13756">
                  <c:v>328.28</c:v>
                </c:pt>
                <c:pt idx="13757">
                  <c:v>328.327</c:v>
                </c:pt>
                <c:pt idx="13758">
                  <c:v>328.36700000000002</c:v>
                </c:pt>
                <c:pt idx="13759">
                  <c:v>328.39699999999999</c:v>
                </c:pt>
                <c:pt idx="13760">
                  <c:v>328.42700000000002</c:v>
                </c:pt>
                <c:pt idx="13761">
                  <c:v>328.45699999999999</c:v>
                </c:pt>
                <c:pt idx="13762">
                  <c:v>328.49099999999999</c:v>
                </c:pt>
                <c:pt idx="13763">
                  <c:v>328.52800000000002</c:v>
                </c:pt>
                <c:pt idx="13764">
                  <c:v>328.565</c:v>
                </c:pt>
                <c:pt idx="13765">
                  <c:v>328.59800000000001</c:v>
                </c:pt>
                <c:pt idx="13766">
                  <c:v>328.62799999999999</c:v>
                </c:pt>
                <c:pt idx="13767">
                  <c:v>328.65899999999999</c:v>
                </c:pt>
                <c:pt idx="13768">
                  <c:v>328.69200000000001</c:v>
                </c:pt>
                <c:pt idx="13769">
                  <c:v>328.71600000000001</c:v>
                </c:pt>
                <c:pt idx="13770">
                  <c:v>328.74</c:v>
                </c:pt>
                <c:pt idx="13771">
                  <c:v>328.76600000000002</c:v>
                </c:pt>
                <c:pt idx="13772">
                  <c:v>328.80099999999999</c:v>
                </c:pt>
                <c:pt idx="13773">
                  <c:v>328.84399999999999</c:v>
                </c:pt>
                <c:pt idx="13774">
                  <c:v>328.87099999999998</c:v>
                </c:pt>
                <c:pt idx="13775">
                  <c:v>328.89499999999998</c:v>
                </c:pt>
                <c:pt idx="13776">
                  <c:v>328.92700000000002</c:v>
                </c:pt>
                <c:pt idx="13777">
                  <c:v>328.96499999999997</c:v>
                </c:pt>
                <c:pt idx="13778">
                  <c:v>328.99</c:v>
                </c:pt>
                <c:pt idx="13779">
                  <c:v>329.00700000000001</c:v>
                </c:pt>
                <c:pt idx="13780">
                  <c:v>329.02499999999998</c:v>
                </c:pt>
                <c:pt idx="13781">
                  <c:v>329.04399999999998</c:v>
                </c:pt>
                <c:pt idx="13782">
                  <c:v>329.06799999999998</c:v>
                </c:pt>
                <c:pt idx="13783">
                  <c:v>329.096</c:v>
                </c:pt>
                <c:pt idx="13784">
                  <c:v>329.12299999999999</c:v>
                </c:pt>
                <c:pt idx="13785">
                  <c:v>329.15499999999997</c:v>
                </c:pt>
                <c:pt idx="13786">
                  <c:v>329.202</c:v>
                </c:pt>
                <c:pt idx="13787">
                  <c:v>329.23899999999998</c:v>
                </c:pt>
                <c:pt idx="13788">
                  <c:v>329.25299999999999</c:v>
                </c:pt>
                <c:pt idx="13789">
                  <c:v>329.25900000000001</c:v>
                </c:pt>
                <c:pt idx="13790">
                  <c:v>329.27300000000002</c:v>
                </c:pt>
                <c:pt idx="13791">
                  <c:v>329.28199999999998</c:v>
                </c:pt>
                <c:pt idx="13792">
                  <c:v>329.28199999999998</c:v>
                </c:pt>
                <c:pt idx="13793">
                  <c:v>329.28199999999998</c:v>
                </c:pt>
                <c:pt idx="13794">
                  <c:v>329.28800000000001</c:v>
                </c:pt>
                <c:pt idx="13795">
                  <c:v>329.32600000000002</c:v>
                </c:pt>
                <c:pt idx="13796">
                  <c:v>329.37700000000001</c:v>
                </c:pt>
                <c:pt idx="13797">
                  <c:v>329.41</c:v>
                </c:pt>
                <c:pt idx="13798">
                  <c:v>329.41899999999998</c:v>
                </c:pt>
                <c:pt idx="13799">
                  <c:v>329.43299999999999</c:v>
                </c:pt>
                <c:pt idx="13800">
                  <c:v>329.43599999999998</c:v>
                </c:pt>
                <c:pt idx="13801">
                  <c:v>329.43599999999998</c:v>
                </c:pt>
                <c:pt idx="13802">
                  <c:v>329.43599999999998</c:v>
                </c:pt>
                <c:pt idx="13803">
                  <c:v>329.43599999999998</c:v>
                </c:pt>
                <c:pt idx="13804">
                  <c:v>329.43599999999998</c:v>
                </c:pt>
                <c:pt idx="13805">
                  <c:v>329.43599999999998</c:v>
                </c:pt>
                <c:pt idx="13806">
                  <c:v>329.43599999999998</c:v>
                </c:pt>
                <c:pt idx="13807">
                  <c:v>329.43599999999998</c:v>
                </c:pt>
                <c:pt idx="13808">
                  <c:v>329.43599999999998</c:v>
                </c:pt>
                <c:pt idx="13809">
                  <c:v>329.43599999999998</c:v>
                </c:pt>
                <c:pt idx="13810">
                  <c:v>329.43599999999998</c:v>
                </c:pt>
                <c:pt idx="13811">
                  <c:v>329.43599999999998</c:v>
                </c:pt>
                <c:pt idx="13812">
                  <c:v>329.43599999999998</c:v>
                </c:pt>
                <c:pt idx="13813">
                  <c:v>329.43700000000001</c:v>
                </c:pt>
                <c:pt idx="13814">
                  <c:v>329.43700000000001</c:v>
                </c:pt>
                <c:pt idx="13815">
                  <c:v>329.44200000000001</c:v>
                </c:pt>
                <c:pt idx="13816">
                  <c:v>329.44900000000001</c:v>
                </c:pt>
                <c:pt idx="13817">
                  <c:v>329.45699999999999</c:v>
                </c:pt>
                <c:pt idx="13818">
                  <c:v>329.46499999999997</c:v>
                </c:pt>
                <c:pt idx="13819">
                  <c:v>329.47300000000001</c:v>
                </c:pt>
                <c:pt idx="13820">
                  <c:v>329.48099999999999</c:v>
                </c:pt>
                <c:pt idx="13821">
                  <c:v>329.48899999999998</c:v>
                </c:pt>
                <c:pt idx="13822">
                  <c:v>329.49599999999998</c:v>
                </c:pt>
                <c:pt idx="13823">
                  <c:v>329.50400000000002</c:v>
                </c:pt>
                <c:pt idx="13824">
                  <c:v>329.512</c:v>
                </c:pt>
                <c:pt idx="13825">
                  <c:v>329.52</c:v>
                </c:pt>
                <c:pt idx="13826">
                  <c:v>329.52699999999999</c:v>
                </c:pt>
                <c:pt idx="13827">
                  <c:v>329.53500000000003</c:v>
                </c:pt>
                <c:pt idx="13828">
                  <c:v>329.54300000000001</c:v>
                </c:pt>
                <c:pt idx="13829">
                  <c:v>329.55099999999999</c:v>
                </c:pt>
                <c:pt idx="13830">
                  <c:v>329.55900000000003</c:v>
                </c:pt>
                <c:pt idx="13831">
                  <c:v>329.56599999999997</c:v>
                </c:pt>
                <c:pt idx="13832">
                  <c:v>329.57400000000001</c:v>
                </c:pt>
                <c:pt idx="13833">
                  <c:v>329.58199999999999</c:v>
                </c:pt>
                <c:pt idx="13834">
                  <c:v>329.59</c:v>
                </c:pt>
                <c:pt idx="13835">
                  <c:v>329.59800000000001</c:v>
                </c:pt>
                <c:pt idx="13836">
                  <c:v>329.60500000000002</c:v>
                </c:pt>
                <c:pt idx="13837">
                  <c:v>329.613</c:v>
                </c:pt>
                <c:pt idx="13838">
                  <c:v>329.62099999999998</c:v>
                </c:pt>
                <c:pt idx="13839">
                  <c:v>329.62900000000002</c:v>
                </c:pt>
                <c:pt idx="13840">
                  <c:v>329.637</c:v>
                </c:pt>
                <c:pt idx="13841">
                  <c:v>329.64400000000001</c:v>
                </c:pt>
                <c:pt idx="13842">
                  <c:v>329.65199999999999</c:v>
                </c:pt>
                <c:pt idx="13843">
                  <c:v>329.66</c:v>
                </c:pt>
                <c:pt idx="13844">
                  <c:v>329.66800000000001</c:v>
                </c:pt>
                <c:pt idx="13845">
                  <c:v>329.67599999999999</c:v>
                </c:pt>
                <c:pt idx="13846">
                  <c:v>329.68299999999999</c:v>
                </c:pt>
                <c:pt idx="13847">
                  <c:v>329.69099999999997</c:v>
                </c:pt>
                <c:pt idx="13848">
                  <c:v>329.69900000000001</c:v>
                </c:pt>
                <c:pt idx="13849">
                  <c:v>329.70699999999999</c:v>
                </c:pt>
                <c:pt idx="13850">
                  <c:v>329.71499999999997</c:v>
                </c:pt>
                <c:pt idx="13851">
                  <c:v>329.72300000000001</c:v>
                </c:pt>
                <c:pt idx="13852">
                  <c:v>329.73200000000003</c:v>
                </c:pt>
                <c:pt idx="13853">
                  <c:v>329.74</c:v>
                </c:pt>
                <c:pt idx="13854">
                  <c:v>329.74799999999999</c:v>
                </c:pt>
                <c:pt idx="13855">
                  <c:v>329.75700000000001</c:v>
                </c:pt>
                <c:pt idx="13856">
                  <c:v>329.76499999999999</c:v>
                </c:pt>
                <c:pt idx="13857">
                  <c:v>329.77300000000002</c:v>
                </c:pt>
                <c:pt idx="13858">
                  <c:v>329.78199999999998</c:v>
                </c:pt>
                <c:pt idx="13859">
                  <c:v>329.79</c:v>
                </c:pt>
                <c:pt idx="13860">
                  <c:v>329.798</c:v>
                </c:pt>
                <c:pt idx="13861">
                  <c:v>329.80700000000002</c:v>
                </c:pt>
                <c:pt idx="13862">
                  <c:v>329.815</c:v>
                </c:pt>
                <c:pt idx="13863">
                  <c:v>329.82299999999998</c:v>
                </c:pt>
                <c:pt idx="13864">
                  <c:v>329.83199999999999</c:v>
                </c:pt>
                <c:pt idx="13865">
                  <c:v>329.84</c:v>
                </c:pt>
                <c:pt idx="13866">
                  <c:v>329.84899999999999</c:v>
                </c:pt>
                <c:pt idx="13867">
                  <c:v>329.85700000000003</c:v>
                </c:pt>
                <c:pt idx="13868">
                  <c:v>329.86599999999999</c:v>
                </c:pt>
                <c:pt idx="13869">
                  <c:v>329.87400000000002</c:v>
                </c:pt>
                <c:pt idx="13870">
                  <c:v>329.88200000000001</c:v>
                </c:pt>
                <c:pt idx="13871">
                  <c:v>329.89100000000002</c:v>
                </c:pt>
                <c:pt idx="13872">
                  <c:v>329.899</c:v>
                </c:pt>
                <c:pt idx="13873">
                  <c:v>329.90699999999998</c:v>
                </c:pt>
                <c:pt idx="13874">
                  <c:v>329.916</c:v>
                </c:pt>
                <c:pt idx="13875">
                  <c:v>329.92399999999998</c:v>
                </c:pt>
                <c:pt idx="13876">
                  <c:v>329.93299999999999</c:v>
                </c:pt>
                <c:pt idx="13877">
                  <c:v>329.94099999999997</c:v>
                </c:pt>
                <c:pt idx="13878">
                  <c:v>329.95</c:v>
                </c:pt>
                <c:pt idx="13879">
                  <c:v>329.95800000000003</c:v>
                </c:pt>
                <c:pt idx="13880">
                  <c:v>329.96600000000001</c:v>
                </c:pt>
                <c:pt idx="13881">
                  <c:v>329.97500000000002</c:v>
                </c:pt>
                <c:pt idx="13882">
                  <c:v>329.98399999999998</c:v>
                </c:pt>
                <c:pt idx="13883">
                  <c:v>329.99200000000002</c:v>
                </c:pt>
                <c:pt idx="13884">
                  <c:v>330</c:v>
                </c:pt>
                <c:pt idx="13885">
                  <c:v>330.00900000000001</c:v>
                </c:pt>
                <c:pt idx="13886">
                  <c:v>330.017</c:v>
                </c:pt>
                <c:pt idx="13887">
                  <c:v>330.02600000000001</c:v>
                </c:pt>
                <c:pt idx="13888">
                  <c:v>330.03399999999999</c:v>
                </c:pt>
                <c:pt idx="13889">
                  <c:v>330.04300000000001</c:v>
                </c:pt>
                <c:pt idx="13890">
                  <c:v>330.05099999999999</c:v>
                </c:pt>
                <c:pt idx="13891">
                  <c:v>330.06</c:v>
                </c:pt>
                <c:pt idx="13892">
                  <c:v>330.07600000000002</c:v>
                </c:pt>
                <c:pt idx="13893">
                  <c:v>330.11599999999999</c:v>
                </c:pt>
                <c:pt idx="13894">
                  <c:v>330.18700000000001</c:v>
                </c:pt>
                <c:pt idx="13895">
                  <c:v>330.26900000000001</c:v>
                </c:pt>
                <c:pt idx="13896">
                  <c:v>330.339</c:v>
                </c:pt>
                <c:pt idx="13897">
                  <c:v>330.40100000000001</c:v>
                </c:pt>
                <c:pt idx="13898">
                  <c:v>330.46199999999999</c:v>
                </c:pt>
                <c:pt idx="13899">
                  <c:v>330.53</c:v>
                </c:pt>
                <c:pt idx="13900">
                  <c:v>330.59199999999998</c:v>
                </c:pt>
                <c:pt idx="13901">
                  <c:v>330.65800000000002</c:v>
                </c:pt>
                <c:pt idx="13902">
                  <c:v>330.70400000000001</c:v>
                </c:pt>
                <c:pt idx="13903">
                  <c:v>330.73</c:v>
                </c:pt>
                <c:pt idx="13904">
                  <c:v>330.75299999999999</c:v>
                </c:pt>
                <c:pt idx="13905">
                  <c:v>330.78699999999998</c:v>
                </c:pt>
                <c:pt idx="13906">
                  <c:v>330.822</c:v>
                </c:pt>
                <c:pt idx="13907">
                  <c:v>330.851</c:v>
                </c:pt>
                <c:pt idx="13908">
                  <c:v>330.88</c:v>
                </c:pt>
                <c:pt idx="13909">
                  <c:v>330.90800000000002</c:v>
                </c:pt>
                <c:pt idx="13910">
                  <c:v>330.94400000000002</c:v>
                </c:pt>
                <c:pt idx="13911">
                  <c:v>330.99200000000002</c:v>
                </c:pt>
                <c:pt idx="13912">
                  <c:v>331.05</c:v>
                </c:pt>
                <c:pt idx="13913">
                  <c:v>331.10899999999998</c:v>
                </c:pt>
                <c:pt idx="13914">
                  <c:v>331.17099999999999</c:v>
                </c:pt>
                <c:pt idx="13915">
                  <c:v>331.233</c:v>
                </c:pt>
                <c:pt idx="13916">
                  <c:v>331.29199999999997</c:v>
                </c:pt>
                <c:pt idx="13917">
                  <c:v>331.34899999999999</c:v>
                </c:pt>
                <c:pt idx="13918">
                  <c:v>331.40600000000001</c:v>
                </c:pt>
                <c:pt idx="13919">
                  <c:v>331.46199999999999</c:v>
                </c:pt>
                <c:pt idx="13920">
                  <c:v>331.5</c:v>
                </c:pt>
                <c:pt idx="13921">
                  <c:v>331.51900000000001</c:v>
                </c:pt>
                <c:pt idx="13922">
                  <c:v>331.53500000000003</c:v>
                </c:pt>
                <c:pt idx="13923">
                  <c:v>331.55700000000002</c:v>
                </c:pt>
                <c:pt idx="13924">
                  <c:v>331.59699999999998</c:v>
                </c:pt>
                <c:pt idx="13925">
                  <c:v>331.63499999999999</c:v>
                </c:pt>
                <c:pt idx="13926">
                  <c:v>331.65100000000001</c:v>
                </c:pt>
                <c:pt idx="13927">
                  <c:v>331.66300000000001</c:v>
                </c:pt>
                <c:pt idx="13928">
                  <c:v>331.69200000000001</c:v>
                </c:pt>
                <c:pt idx="13929">
                  <c:v>331.72399999999999</c:v>
                </c:pt>
                <c:pt idx="13930">
                  <c:v>331.73700000000002</c:v>
                </c:pt>
                <c:pt idx="13931">
                  <c:v>331.73700000000002</c:v>
                </c:pt>
                <c:pt idx="13932">
                  <c:v>331.73700000000002</c:v>
                </c:pt>
                <c:pt idx="13933">
                  <c:v>331.73700000000002</c:v>
                </c:pt>
                <c:pt idx="13934">
                  <c:v>331.73700000000002</c:v>
                </c:pt>
                <c:pt idx="13935">
                  <c:v>331.73700000000002</c:v>
                </c:pt>
                <c:pt idx="13936">
                  <c:v>331.73700000000002</c:v>
                </c:pt>
                <c:pt idx="13937">
                  <c:v>331.73700000000002</c:v>
                </c:pt>
                <c:pt idx="13938">
                  <c:v>331.73700000000002</c:v>
                </c:pt>
                <c:pt idx="13939">
                  <c:v>331.73700000000002</c:v>
                </c:pt>
                <c:pt idx="13940">
                  <c:v>331.73700000000002</c:v>
                </c:pt>
                <c:pt idx="13941">
                  <c:v>331.73700000000002</c:v>
                </c:pt>
                <c:pt idx="13942">
                  <c:v>331.73700000000002</c:v>
                </c:pt>
                <c:pt idx="13943">
                  <c:v>331.73700000000002</c:v>
                </c:pt>
                <c:pt idx="13944">
                  <c:v>331.73700000000002</c:v>
                </c:pt>
                <c:pt idx="13945">
                  <c:v>331.73700000000002</c:v>
                </c:pt>
                <c:pt idx="13946">
                  <c:v>331.73700000000002</c:v>
                </c:pt>
                <c:pt idx="13947">
                  <c:v>331.73899999999998</c:v>
                </c:pt>
                <c:pt idx="13948">
                  <c:v>331.74400000000003</c:v>
                </c:pt>
                <c:pt idx="13949">
                  <c:v>331.75</c:v>
                </c:pt>
                <c:pt idx="13950">
                  <c:v>331.75799999999998</c:v>
                </c:pt>
                <c:pt idx="13951">
                  <c:v>331.76600000000002</c:v>
                </c:pt>
                <c:pt idx="13952">
                  <c:v>331.77499999999998</c:v>
                </c:pt>
                <c:pt idx="13953">
                  <c:v>331.78399999999999</c:v>
                </c:pt>
                <c:pt idx="13954">
                  <c:v>331.79899999999998</c:v>
                </c:pt>
                <c:pt idx="13955">
                  <c:v>331.83499999999998</c:v>
                </c:pt>
                <c:pt idx="13956">
                  <c:v>331.90699999999998</c:v>
                </c:pt>
                <c:pt idx="13957">
                  <c:v>331.995</c:v>
                </c:pt>
                <c:pt idx="13958">
                  <c:v>332.08499999999998</c:v>
                </c:pt>
                <c:pt idx="13959">
                  <c:v>332.173</c:v>
                </c:pt>
                <c:pt idx="13960">
                  <c:v>332.26</c:v>
                </c:pt>
                <c:pt idx="13961">
                  <c:v>332.34899999999999</c:v>
                </c:pt>
                <c:pt idx="13962">
                  <c:v>332.43900000000002</c:v>
                </c:pt>
                <c:pt idx="13963">
                  <c:v>332.52100000000002</c:v>
                </c:pt>
                <c:pt idx="13964">
                  <c:v>332.60899999999998</c:v>
                </c:pt>
                <c:pt idx="13965">
                  <c:v>332.69799999999998</c:v>
                </c:pt>
                <c:pt idx="13966">
                  <c:v>332.78</c:v>
                </c:pt>
                <c:pt idx="13967">
                  <c:v>332.84300000000002</c:v>
                </c:pt>
                <c:pt idx="13968">
                  <c:v>332.887</c:v>
                </c:pt>
                <c:pt idx="13969">
                  <c:v>332.92500000000001</c:v>
                </c:pt>
                <c:pt idx="13970">
                  <c:v>332.96300000000002</c:v>
                </c:pt>
                <c:pt idx="13971">
                  <c:v>332.99900000000002</c:v>
                </c:pt>
                <c:pt idx="13972">
                  <c:v>333.03300000000002</c:v>
                </c:pt>
                <c:pt idx="13973">
                  <c:v>333.072</c:v>
                </c:pt>
                <c:pt idx="13974">
                  <c:v>333.11900000000003</c:v>
                </c:pt>
                <c:pt idx="13975">
                  <c:v>333.15699999999998</c:v>
                </c:pt>
                <c:pt idx="13976">
                  <c:v>333.16399999999999</c:v>
                </c:pt>
                <c:pt idx="13977">
                  <c:v>333.16399999999999</c:v>
                </c:pt>
                <c:pt idx="13978">
                  <c:v>333.16399999999999</c:v>
                </c:pt>
                <c:pt idx="13979">
                  <c:v>333.16399999999999</c:v>
                </c:pt>
                <c:pt idx="13980">
                  <c:v>333.16399999999999</c:v>
                </c:pt>
                <c:pt idx="13981">
                  <c:v>333.16399999999999</c:v>
                </c:pt>
                <c:pt idx="13982">
                  <c:v>333.16399999999999</c:v>
                </c:pt>
                <c:pt idx="13983">
                  <c:v>333.16399999999999</c:v>
                </c:pt>
                <c:pt idx="13984">
                  <c:v>333.16399999999999</c:v>
                </c:pt>
                <c:pt idx="13985">
                  <c:v>333.16399999999999</c:v>
                </c:pt>
                <c:pt idx="13986">
                  <c:v>333.16399999999999</c:v>
                </c:pt>
                <c:pt idx="13987">
                  <c:v>333.16399999999999</c:v>
                </c:pt>
                <c:pt idx="13988">
                  <c:v>333.16399999999999</c:v>
                </c:pt>
                <c:pt idx="13989">
                  <c:v>333.16399999999999</c:v>
                </c:pt>
                <c:pt idx="13990">
                  <c:v>333.16399999999999</c:v>
                </c:pt>
                <c:pt idx="13991">
                  <c:v>333.16699999999997</c:v>
                </c:pt>
                <c:pt idx="13992">
                  <c:v>333.17200000000003</c:v>
                </c:pt>
                <c:pt idx="13993">
                  <c:v>333.178</c:v>
                </c:pt>
                <c:pt idx="13994">
                  <c:v>333.18599999999998</c:v>
                </c:pt>
                <c:pt idx="13995">
                  <c:v>333.19499999999999</c:v>
                </c:pt>
                <c:pt idx="13996">
                  <c:v>333.20299999999997</c:v>
                </c:pt>
                <c:pt idx="13997">
                  <c:v>333.21199999999999</c:v>
                </c:pt>
                <c:pt idx="13998">
                  <c:v>333.221</c:v>
                </c:pt>
                <c:pt idx="13999">
                  <c:v>333.22899999999998</c:v>
                </c:pt>
                <c:pt idx="14000">
                  <c:v>333.238</c:v>
                </c:pt>
                <c:pt idx="14001">
                  <c:v>333.24599999999998</c:v>
                </c:pt>
                <c:pt idx="14002">
                  <c:v>333.255</c:v>
                </c:pt>
                <c:pt idx="14003">
                  <c:v>333.26299999999998</c:v>
                </c:pt>
                <c:pt idx="14004">
                  <c:v>333.27199999999999</c:v>
                </c:pt>
                <c:pt idx="14005">
                  <c:v>333.28</c:v>
                </c:pt>
                <c:pt idx="14006">
                  <c:v>333.28800000000001</c:v>
                </c:pt>
                <c:pt idx="14007">
                  <c:v>333.29700000000003</c:v>
                </c:pt>
                <c:pt idx="14008">
                  <c:v>333.30500000000001</c:v>
                </c:pt>
                <c:pt idx="14009">
                  <c:v>333.31400000000002</c:v>
                </c:pt>
                <c:pt idx="14010">
                  <c:v>333.32299999999998</c:v>
                </c:pt>
                <c:pt idx="14011">
                  <c:v>333.33199999999999</c:v>
                </c:pt>
                <c:pt idx="14012">
                  <c:v>333.34</c:v>
                </c:pt>
                <c:pt idx="14013">
                  <c:v>333.351</c:v>
                </c:pt>
                <c:pt idx="14014">
                  <c:v>333.36900000000003</c:v>
                </c:pt>
                <c:pt idx="14015">
                  <c:v>333.38499999999999</c:v>
                </c:pt>
                <c:pt idx="14016">
                  <c:v>333.43299999999999</c:v>
                </c:pt>
                <c:pt idx="14017">
                  <c:v>333.51</c:v>
                </c:pt>
                <c:pt idx="14018">
                  <c:v>333.572</c:v>
                </c:pt>
                <c:pt idx="14019">
                  <c:v>333.65199999999999</c:v>
                </c:pt>
                <c:pt idx="14020">
                  <c:v>333.74099999999999</c:v>
                </c:pt>
                <c:pt idx="14021">
                  <c:v>333.82900000000001</c:v>
                </c:pt>
                <c:pt idx="14022">
                  <c:v>333.90800000000002</c:v>
                </c:pt>
                <c:pt idx="14023">
                  <c:v>333.97699999999998</c:v>
                </c:pt>
                <c:pt idx="14024">
                  <c:v>334.04500000000002</c:v>
                </c:pt>
                <c:pt idx="14025">
                  <c:v>334.12400000000002</c:v>
                </c:pt>
                <c:pt idx="14026">
                  <c:v>334.20400000000001</c:v>
                </c:pt>
                <c:pt idx="14027">
                  <c:v>334.28899999999999</c:v>
                </c:pt>
                <c:pt idx="14028">
                  <c:v>334.36900000000003</c:v>
                </c:pt>
                <c:pt idx="14029">
                  <c:v>334.44299999999998</c:v>
                </c:pt>
                <c:pt idx="14030">
                  <c:v>334.517</c:v>
                </c:pt>
                <c:pt idx="14031">
                  <c:v>334.59</c:v>
                </c:pt>
                <c:pt idx="14032">
                  <c:v>334.661</c:v>
                </c:pt>
                <c:pt idx="14033">
                  <c:v>334.72399999999999</c:v>
                </c:pt>
                <c:pt idx="14034">
                  <c:v>334.76499999999999</c:v>
                </c:pt>
                <c:pt idx="14035">
                  <c:v>334.79899999999998</c:v>
                </c:pt>
                <c:pt idx="14036">
                  <c:v>334.83</c:v>
                </c:pt>
                <c:pt idx="14037">
                  <c:v>334.84699999999998</c:v>
                </c:pt>
                <c:pt idx="14038">
                  <c:v>334.858</c:v>
                </c:pt>
                <c:pt idx="14039">
                  <c:v>334.858</c:v>
                </c:pt>
                <c:pt idx="14040">
                  <c:v>334.858</c:v>
                </c:pt>
                <c:pt idx="14041">
                  <c:v>334.858</c:v>
                </c:pt>
                <c:pt idx="14042">
                  <c:v>334.858</c:v>
                </c:pt>
                <c:pt idx="14043">
                  <c:v>334.858</c:v>
                </c:pt>
                <c:pt idx="14044">
                  <c:v>334.88099999999997</c:v>
                </c:pt>
                <c:pt idx="14045">
                  <c:v>334.92599999999999</c:v>
                </c:pt>
                <c:pt idx="14046">
                  <c:v>334.971</c:v>
                </c:pt>
                <c:pt idx="14047">
                  <c:v>335.01299999999998</c:v>
                </c:pt>
                <c:pt idx="14048">
                  <c:v>335.03899999999999</c:v>
                </c:pt>
                <c:pt idx="14049">
                  <c:v>335.06900000000002</c:v>
                </c:pt>
                <c:pt idx="14050">
                  <c:v>335.10500000000002</c:v>
                </c:pt>
                <c:pt idx="14051">
                  <c:v>335.15899999999999</c:v>
                </c:pt>
                <c:pt idx="14052">
                  <c:v>335.23599999999999</c:v>
                </c:pt>
                <c:pt idx="14053">
                  <c:v>335.32400000000001</c:v>
                </c:pt>
                <c:pt idx="14054">
                  <c:v>335.41300000000001</c:v>
                </c:pt>
                <c:pt idx="14055">
                  <c:v>335.49</c:v>
                </c:pt>
                <c:pt idx="14056">
                  <c:v>335.49</c:v>
                </c:pt>
                <c:pt idx="14057">
                  <c:v>335.49</c:v>
                </c:pt>
                <c:pt idx="14058">
                  <c:v>335.49</c:v>
                </c:pt>
                <c:pt idx="14059">
                  <c:v>335.49</c:v>
                </c:pt>
                <c:pt idx="14060">
                  <c:v>335.49</c:v>
                </c:pt>
                <c:pt idx="14061">
                  <c:v>335.49</c:v>
                </c:pt>
                <c:pt idx="14062">
                  <c:v>335.49</c:v>
                </c:pt>
                <c:pt idx="14063">
                  <c:v>335.49</c:v>
                </c:pt>
                <c:pt idx="14064">
                  <c:v>335.49</c:v>
                </c:pt>
                <c:pt idx="14065">
                  <c:v>335.49</c:v>
                </c:pt>
                <c:pt idx="14066">
                  <c:v>335.49</c:v>
                </c:pt>
                <c:pt idx="14067">
                  <c:v>335.49</c:v>
                </c:pt>
                <c:pt idx="14068">
                  <c:v>335.49</c:v>
                </c:pt>
                <c:pt idx="14069">
                  <c:v>335.49</c:v>
                </c:pt>
                <c:pt idx="14070">
                  <c:v>335.49</c:v>
                </c:pt>
                <c:pt idx="14071">
                  <c:v>335.49</c:v>
                </c:pt>
                <c:pt idx="14072">
                  <c:v>335.49</c:v>
                </c:pt>
                <c:pt idx="14073">
                  <c:v>335.49</c:v>
                </c:pt>
                <c:pt idx="14074">
                  <c:v>335.49200000000002</c:v>
                </c:pt>
                <c:pt idx="14075">
                  <c:v>335.49599999999998</c:v>
                </c:pt>
                <c:pt idx="14076">
                  <c:v>335.50200000000001</c:v>
                </c:pt>
                <c:pt idx="14077">
                  <c:v>335.50900000000001</c:v>
                </c:pt>
                <c:pt idx="14078">
                  <c:v>335.517</c:v>
                </c:pt>
                <c:pt idx="14079">
                  <c:v>335.52499999999998</c:v>
                </c:pt>
                <c:pt idx="14080">
                  <c:v>335.53300000000002</c:v>
                </c:pt>
                <c:pt idx="14081">
                  <c:v>335.541</c:v>
                </c:pt>
                <c:pt idx="14082">
                  <c:v>335.548</c:v>
                </c:pt>
                <c:pt idx="14083">
                  <c:v>335.56200000000001</c:v>
                </c:pt>
                <c:pt idx="14084">
                  <c:v>335.57299999999998</c:v>
                </c:pt>
                <c:pt idx="14085">
                  <c:v>335.584</c:v>
                </c:pt>
                <c:pt idx="14086">
                  <c:v>335.61200000000002</c:v>
                </c:pt>
                <c:pt idx="14087">
                  <c:v>335.67599999999999</c:v>
                </c:pt>
                <c:pt idx="14088">
                  <c:v>335.75400000000002</c:v>
                </c:pt>
                <c:pt idx="14089">
                  <c:v>335.82100000000003</c:v>
                </c:pt>
                <c:pt idx="14090">
                  <c:v>335.91</c:v>
                </c:pt>
                <c:pt idx="14091">
                  <c:v>335.99599999999998</c:v>
                </c:pt>
                <c:pt idx="14092">
                  <c:v>336.08499999999998</c:v>
                </c:pt>
                <c:pt idx="14093">
                  <c:v>336.16800000000001</c:v>
                </c:pt>
                <c:pt idx="14094">
                  <c:v>336.25099999999998</c:v>
                </c:pt>
                <c:pt idx="14095">
                  <c:v>336.33699999999999</c:v>
                </c:pt>
                <c:pt idx="14096">
                  <c:v>336.42599999999999</c:v>
                </c:pt>
                <c:pt idx="14097">
                  <c:v>336.51600000000002</c:v>
                </c:pt>
                <c:pt idx="14098">
                  <c:v>336.60300000000001</c:v>
                </c:pt>
                <c:pt idx="14099">
                  <c:v>336.685</c:v>
                </c:pt>
                <c:pt idx="14100">
                  <c:v>336.76600000000002</c:v>
                </c:pt>
                <c:pt idx="14101">
                  <c:v>336.84899999999999</c:v>
                </c:pt>
                <c:pt idx="14102">
                  <c:v>336.93299999999999</c:v>
                </c:pt>
                <c:pt idx="14103">
                  <c:v>337.017</c:v>
                </c:pt>
                <c:pt idx="14104">
                  <c:v>337.10199999999998</c:v>
                </c:pt>
                <c:pt idx="14105">
                  <c:v>337.18599999999998</c:v>
                </c:pt>
                <c:pt idx="14106">
                  <c:v>337.27199999999999</c:v>
                </c:pt>
                <c:pt idx="14107">
                  <c:v>337.358</c:v>
                </c:pt>
                <c:pt idx="14108">
                  <c:v>337.44099999999997</c:v>
                </c:pt>
                <c:pt idx="14109">
                  <c:v>337.51100000000002</c:v>
                </c:pt>
                <c:pt idx="14110">
                  <c:v>337.548</c:v>
                </c:pt>
                <c:pt idx="14111">
                  <c:v>337.55500000000001</c:v>
                </c:pt>
                <c:pt idx="14112">
                  <c:v>337.55700000000002</c:v>
                </c:pt>
                <c:pt idx="14113">
                  <c:v>337.56</c:v>
                </c:pt>
                <c:pt idx="14114">
                  <c:v>337.56299999999999</c:v>
                </c:pt>
                <c:pt idx="14115">
                  <c:v>337.56299999999999</c:v>
                </c:pt>
                <c:pt idx="14116">
                  <c:v>337.56299999999999</c:v>
                </c:pt>
                <c:pt idx="14117">
                  <c:v>337.56299999999999</c:v>
                </c:pt>
                <c:pt idx="14118">
                  <c:v>337.56299999999999</c:v>
                </c:pt>
                <c:pt idx="14119">
                  <c:v>337.56299999999999</c:v>
                </c:pt>
                <c:pt idx="14120">
                  <c:v>337.56299999999999</c:v>
                </c:pt>
                <c:pt idx="14121">
                  <c:v>337.56299999999999</c:v>
                </c:pt>
                <c:pt idx="14122">
                  <c:v>337.56299999999999</c:v>
                </c:pt>
                <c:pt idx="14123">
                  <c:v>337.56299999999999</c:v>
                </c:pt>
                <c:pt idx="14124">
                  <c:v>337.56299999999999</c:v>
                </c:pt>
                <c:pt idx="14125">
                  <c:v>337.56299999999999</c:v>
                </c:pt>
                <c:pt idx="14126">
                  <c:v>337.56299999999999</c:v>
                </c:pt>
                <c:pt idx="14127">
                  <c:v>337.56299999999999</c:v>
                </c:pt>
                <c:pt idx="14128">
                  <c:v>337.56299999999999</c:v>
                </c:pt>
                <c:pt idx="14129">
                  <c:v>337.57799999999997</c:v>
                </c:pt>
                <c:pt idx="14130">
                  <c:v>337.62700000000001</c:v>
                </c:pt>
                <c:pt idx="14131">
                  <c:v>337.64400000000001</c:v>
                </c:pt>
                <c:pt idx="14132">
                  <c:v>337.64400000000001</c:v>
                </c:pt>
                <c:pt idx="14133">
                  <c:v>337.65100000000001</c:v>
                </c:pt>
                <c:pt idx="14134">
                  <c:v>337.66699999999997</c:v>
                </c:pt>
                <c:pt idx="14135">
                  <c:v>337.702</c:v>
                </c:pt>
                <c:pt idx="14136">
                  <c:v>337.74599999999998</c:v>
                </c:pt>
                <c:pt idx="14137">
                  <c:v>337.779</c:v>
                </c:pt>
                <c:pt idx="14138">
                  <c:v>337.79500000000002</c:v>
                </c:pt>
                <c:pt idx="14139">
                  <c:v>337.79899999999998</c:v>
                </c:pt>
                <c:pt idx="14140">
                  <c:v>337.80099999999999</c:v>
                </c:pt>
                <c:pt idx="14141">
                  <c:v>337.815</c:v>
                </c:pt>
                <c:pt idx="14142">
                  <c:v>337.822</c:v>
                </c:pt>
                <c:pt idx="14143">
                  <c:v>337.822</c:v>
                </c:pt>
                <c:pt idx="14144">
                  <c:v>337.822</c:v>
                </c:pt>
                <c:pt idx="14145">
                  <c:v>337.822</c:v>
                </c:pt>
                <c:pt idx="14146">
                  <c:v>337.82499999999999</c:v>
                </c:pt>
                <c:pt idx="14147">
                  <c:v>337.85899999999998</c:v>
                </c:pt>
                <c:pt idx="14148">
                  <c:v>337.87299999999999</c:v>
                </c:pt>
                <c:pt idx="14149">
                  <c:v>337.87299999999999</c:v>
                </c:pt>
                <c:pt idx="14150">
                  <c:v>337.90600000000001</c:v>
                </c:pt>
                <c:pt idx="14151">
                  <c:v>337.92500000000001</c:v>
                </c:pt>
                <c:pt idx="14152">
                  <c:v>337.96899999999999</c:v>
                </c:pt>
                <c:pt idx="14153">
                  <c:v>338.00299999999999</c:v>
                </c:pt>
                <c:pt idx="14154">
                  <c:v>338.02699999999999</c:v>
                </c:pt>
                <c:pt idx="14155">
                  <c:v>338.04399999999998</c:v>
                </c:pt>
                <c:pt idx="14156">
                  <c:v>338.06099999999998</c:v>
                </c:pt>
                <c:pt idx="14157">
                  <c:v>338.096</c:v>
                </c:pt>
                <c:pt idx="14158">
                  <c:v>338.15300000000002</c:v>
                </c:pt>
                <c:pt idx="14159">
                  <c:v>338.226</c:v>
                </c:pt>
                <c:pt idx="14160">
                  <c:v>338.303</c:v>
                </c:pt>
                <c:pt idx="14161">
                  <c:v>338.37700000000001</c:v>
                </c:pt>
                <c:pt idx="14162">
                  <c:v>338.44299999999998</c:v>
                </c:pt>
                <c:pt idx="14163">
                  <c:v>338.50799999999998</c:v>
                </c:pt>
                <c:pt idx="14164">
                  <c:v>338.57100000000003</c:v>
                </c:pt>
                <c:pt idx="14165">
                  <c:v>338.62799999999999</c:v>
                </c:pt>
                <c:pt idx="14166">
                  <c:v>338.67399999999998</c:v>
                </c:pt>
                <c:pt idx="14167">
                  <c:v>338.714</c:v>
                </c:pt>
                <c:pt idx="14168">
                  <c:v>338.77600000000001</c:v>
                </c:pt>
                <c:pt idx="14169">
                  <c:v>338.82799999999997</c:v>
                </c:pt>
                <c:pt idx="14170">
                  <c:v>338.84899999999999</c:v>
                </c:pt>
                <c:pt idx="14171">
                  <c:v>338.875</c:v>
                </c:pt>
                <c:pt idx="14172">
                  <c:v>338.89</c:v>
                </c:pt>
                <c:pt idx="14173">
                  <c:v>338.91199999999998</c:v>
                </c:pt>
                <c:pt idx="14174">
                  <c:v>338.93400000000003</c:v>
                </c:pt>
                <c:pt idx="14175">
                  <c:v>338.95600000000002</c:v>
                </c:pt>
                <c:pt idx="14176">
                  <c:v>338.96300000000002</c:v>
                </c:pt>
                <c:pt idx="14177">
                  <c:v>338.96300000000002</c:v>
                </c:pt>
                <c:pt idx="14178">
                  <c:v>338.96300000000002</c:v>
                </c:pt>
                <c:pt idx="14179">
                  <c:v>338.96300000000002</c:v>
                </c:pt>
                <c:pt idx="14180">
                  <c:v>338.96300000000002</c:v>
                </c:pt>
                <c:pt idx="14181">
                  <c:v>338.96899999999999</c:v>
                </c:pt>
                <c:pt idx="14182">
                  <c:v>338.99900000000002</c:v>
                </c:pt>
                <c:pt idx="14183">
                  <c:v>339.03300000000002</c:v>
                </c:pt>
                <c:pt idx="14184">
                  <c:v>339.05799999999999</c:v>
                </c:pt>
                <c:pt idx="14185">
                  <c:v>339.06700000000001</c:v>
                </c:pt>
                <c:pt idx="14186">
                  <c:v>339.07299999999998</c:v>
                </c:pt>
                <c:pt idx="14187">
                  <c:v>339.07600000000002</c:v>
                </c:pt>
                <c:pt idx="14188">
                  <c:v>339.07600000000002</c:v>
                </c:pt>
                <c:pt idx="14189">
                  <c:v>339.07600000000002</c:v>
                </c:pt>
                <c:pt idx="14190">
                  <c:v>339.07600000000002</c:v>
                </c:pt>
                <c:pt idx="14191">
                  <c:v>339.07600000000002</c:v>
                </c:pt>
                <c:pt idx="14192">
                  <c:v>339.07600000000002</c:v>
                </c:pt>
                <c:pt idx="14193">
                  <c:v>339.07600000000002</c:v>
                </c:pt>
                <c:pt idx="14194">
                  <c:v>339.07600000000002</c:v>
                </c:pt>
                <c:pt idx="14195">
                  <c:v>339.07600000000002</c:v>
                </c:pt>
                <c:pt idx="14196">
                  <c:v>339.07600000000002</c:v>
                </c:pt>
                <c:pt idx="14197">
                  <c:v>339.07600000000002</c:v>
                </c:pt>
                <c:pt idx="14198">
                  <c:v>339.07600000000002</c:v>
                </c:pt>
                <c:pt idx="14199">
                  <c:v>339.07600000000002</c:v>
                </c:pt>
                <c:pt idx="14200">
                  <c:v>339.07799999999997</c:v>
                </c:pt>
                <c:pt idx="14201">
                  <c:v>339.084</c:v>
                </c:pt>
                <c:pt idx="14202">
                  <c:v>339.09</c:v>
                </c:pt>
                <c:pt idx="14203">
                  <c:v>339.09800000000001</c:v>
                </c:pt>
                <c:pt idx="14204">
                  <c:v>339.10599999999999</c:v>
                </c:pt>
                <c:pt idx="14205">
                  <c:v>339.11399999999998</c:v>
                </c:pt>
                <c:pt idx="14206">
                  <c:v>339.12099999999998</c:v>
                </c:pt>
                <c:pt idx="14207">
                  <c:v>339.142</c:v>
                </c:pt>
                <c:pt idx="14208">
                  <c:v>339.18700000000001</c:v>
                </c:pt>
                <c:pt idx="14209">
                  <c:v>339.26</c:v>
                </c:pt>
                <c:pt idx="14210">
                  <c:v>339.32400000000001</c:v>
                </c:pt>
                <c:pt idx="14211">
                  <c:v>339.38799999999998</c:v>
                </c:pt>
                <c:pt idx="14212">
                  <c:v>339.47899999999998</c:v>
                </c:pt>
                <c:pt idx="14213">
                  <c:v>339.56799999999998</c:v>
                </c:pt>
                <c:pt idx="14214">
                  <c:v>339.65699999999998</c:v>
                </c:pt>
                <c:pt idx="14215">
                  <c:v>339.74799999999999</c:v>
                </c:pt>
                <c:pt idx="14216">
                  <c:v>339.82799999999997</c:v>
                </c:pt>
                <c:pt idx="14217">
                  <c:v>339.91500000000002</c:v>
                </c:pt>
                <c:pt idx="14218">
                  <c:v>340.005</c:v>
                </c:pt>
                <c:pt idx="14219">
                  <c:v>340.089</c:v>
                </c:pt>
                <c:pt idx="14220">
                  <c:v>340.17099999999999</c:v>
                </c:pt>
                <c:pt idx="14221">
                  <c:v>340.24799999999999</c:v>
                </c:pt>
                <c:pt idx="14222">
                  <c:v>340.322</c:v>
                </c:pt>
                <c:pt idx="14223">
                  <c:v>340.392</c:v>
                </c:pt>
                <c:pt idx="14224">
                  <c:v>340.46199999999999</c:v>
                </c:pt>
                <c:pt idx="14225">
                  <c:v>340.53399999999999</c:v>
                </c:pt>
                <c:pt idx="14226">
                  <c:v>340.59899999999999</c:v>
                </c:pt>
                <c:pt idx="14227">
                  <c:v>340.649</c:v>
                </c:pt>
                <c:pt idx="14228">
                  <c:v>340.68299999999999</c:v>
                </c:pt>
                <c:pt idx="14229">
                  <c:v>340.69499999999999</c:v>
                </c:pt>
                <c:pt idx="14230">
                  <c:v>340.714</c:v>
                </c:pt>
                <c:pt idx="14231">
                  <c:v>340.73899999999998</c:v>
                </c:pt>
                <c:pt idx="14232">
                  <c:v>340.76299999999998</c:v>
                </c:pt>
                <c:pt idx="14233">
                  <c:v>340.78300000000002</c:v>
                </c:pt>
                <c:pt idx="14234">
                  <c:v>340.79399999999998</c:v>
                </c:pt>
                <c:pt idx="14235">
                  <c:v>340.8</c:v>
                </c:pt>
                <c:pt idx="14236">
                  <c:v>340.827</c:v>
                </c:pt>
                <c:pt idx="14237">
                  <c:v>340.84300000000002</c:v>
                </c:pt>
                <c:pt idx="14238">
                  <c:v>340.85199999999998</c:v>
                </c:pt>
                <c:pt idx="14239">
                  <c:v>340.85300000000001</c:v>
                </c:pt>
                <c:pt idx="14240">
                  <c:v>340.86</c:v>
                </c:pt>
                <c:pt idx="14241">
                  <c:v>340.89400000000001</c:v>
                </c:pt>
                <c:pt idx="14242">
                  <c:v>340.928</c:v>
                </c:pt>
                <c:pt idx="14243">
                  <c:v>340.96899999999999</c:v>
                </c:pt>
                <c:pt idx="14244">
                  <c:v>341.00599999999997</c:v>
                </c:pt>
                <c:pt idx="14245">
                  <c:v>341.03399999999999</c:v>
                </c:pt>
                <c:pt idx="14246">
                  <c:v>341.05799999999999</c:v>
                </c:pt>
                <c:pt idx="14247">
                  <c:v>341.07900000000001</c:v>
                </c:pt>
                <c:pt idx="14248">
                  <c:v>341.10300000000001</c:v>
                </c:pt>
                <c:pt idx="14249">
                  <c:v>341.13299999999998</c:v>
                </c:pt>
                <c:pt idx="14250">
                  <c:v>341.16800000000001</c:v>
                </c:pt>
                <c:pt idx="14251">
                  <c:v>341.19799999999998</c:v>
                </c:pt>
                <c:pt idx="14252">
                  <c:v>341.221</c:v>
                </c:pt>
                <c:pt idx="14253">
                  <c:v>341.24400000000003</c:v>
                </c:pt>
                <c:pt idx="14254">
                  <c:v>341.26100000000002</c:v>
                </c:pt>
                <c:pt idx="14255">
                  <c:v>341.27600000000001</c:v>
                </c:pt>
                <c:pt idx="14256">
                  <c:v>341.30500000000001</c:v>
                </c:pt>
                <c:pt idx="14257">
                  <c:v>341.358</c:v>
                </c:pt>
                <c:pt idx="14258">
                  <c:v>341.40499999999997</c:v>
                </c:pt>
                <c:pt idx="14259">
                  <c:v>341.43700000000001</c:v>
                </c:pt>
                <c:pt idx="14260">
                  <c:v>341.459</c:v>
                </c:pt>
                <c:pt idx="14261">
                  <c:v>341.46100000000001</c:v>
                </c:pt>
                <c:pt idx="14262">
                  <c:v>341.46100000000001</c:v>
                </c:pt>
                <c:pt idx="14263">
                  <c:v>341.46300000000002</c:v>
                </c:pt>
                <c:pt idx="14264">
                  <c:v>341.476</c:v>
                </c:pt>
                <c:pt idx="14265">
                  <c:v>341.48200000000003</c:v>
                </c:pt>
                <c:pt idx="14266">
                  <c:v>341.48200000000003</c:v>
                </c:pt>
                <c:pt idx="14267">
                  <c:v>341.48200000000003</c:v>
                </c:pt>
                <c:pt idx="14268">
                  <c:v>341.48200000000003</c:v>
                </c:pt>
                <c:pt idx="14269">
                  <c:v>341.505</c:v>
                </c:pt>
                <c:pt idx="14270">
                  <c:v>341.548</c:v>
                </c:pt>
                <c:pt idx="14271">
                  <c:v>341.59399999999999</c:v>
                </c:pt>
                <c:pt idx="14272">
                  <c:v>341.63200000000001</c:v>
                </c:pt>
                <c:pt idx="14273">
                  <c:v>341.65800000000002</c:v>
                </c:pt>
                <c:pt idx="14274">
                  <c:v>341.66699999999997</c:v>
                </c:pt>
                <c:pt idx="14275">
                  <c:v>341.66699999999997</c:v>
                </c:pt>
                <c:pt idx="14276">
                  <c:v>341.66699999999997</c:v>
                </c:pt>
                <c:pt idx="14277">
                  <c:v>341.66699999999997</c:v>
                </c:pt>
                <c:pt idx="14278">
                  <c:v>341.66699999999997</c:v>
                </c:pt>
                <c:pt idx="14279">
                  <c:v>341.66699999999997</c:v>
                </c:pt>
                <c:pt idx="14280">
                  <c:v>341.66699999999997</c:v>
                </c:pt>
                <c:pt idx="14281">
                  <c:v>341.66699999999997</c:v>
                </c:pt>
                <c:pt idx="14282">
                  <c:v>341.66699999999997</c:v>
                </c:pt>
                <c:pt idx="14283">
                  <c:v>341.66699999999997</c:v>
                </c:pt>
                <c:pt idx="14284">
                  <c:v>341.66699999999997</c:v>
                </c:pt>
                <c:pt idx="14285">
                  <c:v>341.66699999999997</c:v>
                </c:pt>
                <c:pt idx="14286">
                  <c:v>341.66699999999997</c:v>
                </c:pt>
                <c:pt idx="14287">
                  <c:v>341.66699999999997</c:v>
                </c:pt>
                <c:pt idx="14288">
                  <c:v>341.66699999999997</c:v>
                </c:pt>
                <c:pt idx="14289">
                  <c:v>341.66800000000001</c:v>
                </c:pt>
                <c:pt idx="14290">
                  <c:v>341.67399999999998</c:v>
                </c:pt>
                <c:pt idx="14291">
                  <c:v>341.68</c:v>
                </c:pt>
                <c:pt idx="14292">
                  <c:v>341.68799999999999</c:v>
                </c:pt>
                <c:pt idx="14293">
                  <c:v>341.69600000000003</c:v>
                </c:pt>
                <c:pt idx="14294">
                  <c:v>341.70299999999997</c:v>
                </c:pt>
                <c:pt idx="14295">
                  <c:v>341.71100000000001</c:v>
                </c:pt>
                <c:pt idx="14296">
                  <c:v>341.71899999999999</c:v>
                </c:pt>
                <c:pt idx="14297">
                  <c:v>341.72699999999998</c:v>
                </c:pt>
                <c:pt idx="14298">
                  <c:v>341.73500000000001</c:v>
                </c:pt>
                <c:pt idx="14299">
                  <c:v>341.74200000000002</c:v>
                </c:pt>
                <c:pt idx="14300">
                  <c:v>341.75</c:v>
                </c:pt>
                <c:pt idx="14301">
                  <c:v>341.75799999999998</c:v>
                </c:pt>
                <c:pt idx="14302">
                  <c:v>341.76600000000002</c:v>
                </c:pt>
                <c:pt idx="14303">
                  <c:v>341.774</c:v>
                </c:pt>
                <c:pt idx="14304">
                  <c:v>341.78100000000001</c:v>
                </c:pt>
                <c:pt idx="14305">
                  <c:v>341.78899999999999</c:v>
                </c:pt>
                <c:pt idx="14306">
                  <c:v>341.79700000000003</c:v>
                </c:pt>
                <c:pt idx="14307">
                  <c:v>341.80500000000001</c:v>
                </c:pt>
                <c:pt idx="14308">
                  <c:v>341.81200000000001</c:v>
                </c:pt>
                <c:pt idx="14309">
                  <c:v>341.82</c:v>
                </c:pt>
                <c:pt idx="14310">
                  <c:v>341.82799999999997</c:v>
                </c:pt>
                <c:pt idx="14311">
                  <c:v>341.83600000000001</c:v>
                </c:pt>
                <c:pt idx="14312">
                  <c:v>341.84399999999999</c:v>
                </c:pt>
                <c:pt idx="14313">
                  <c:v>341.85500000000002</c:v>
                </c:pt>
                <c:pt idx="14314">
                  <c:v>341.87900000000002</c:v>
                </c:pt>
                <c:pt idx="14315">
                  <c:v>341.93099999999998</c:v>
                </c:pt>
                <c:pt idx="14316">
                  <c:v>342.00200000000001</c:v>
                </c:pt>
                <c:pt idx="14317">
                  <c:v>342.06</c:v>
                </c:pt>
                <c:pt idx="14318">
                  <c:v>342.12599999999998</c:v>
                </c:pt>
                <c:pt idx="14319">
                  <c:v>342.19799999999998</c:v>
                </c:pt>
                <c:pt idx="14320">
                  <c:v>342.21499999999997</c:v>
                </c:pt>
                <c:pt idx="14321">
                  <c:v>342.21600000000001</c:v>
                </c:pt>
                <c:pt idx="14322">
                  <c:v>342.22800000000001</c:v>
                </c:pt>
                <c:pt idx="14323">
                  <c:v>342.262</c:v>
                </c:pt>
                <c:pt idx="14324">
                  <c:v>342.32100000000003</c:v>
                </c:pt>
                <c:pt idx="14325">
                  <c:v>342.39600000000002</c:v>
                </c:pt>
                <c:pt idx="14326">
                  <c:v>342.464</c:v>
                </c:pt>
                <c:pt idx="14327">
                  <c:v>342.52699999999999</c:v>
                </c:pt>
                <c:pt idx="14328">
                  <c:v>342.61</c:v>
                </c:pt>
                <c:pt idx="14329">
                  <c:v>342.69200000000001</c:v>
                </c:pt>
                <c:pt idx="14330">
                  <c:v>342.77600000000001</c:v>
                </c:pt>
                <c:pt idx="14331">
                  <c:v>342.85300000000001</c:v>
                </c:pt>
                <c:pt idx="14332">
                  <c:v>342.92099999999999</c:v>
                </c:pt>
                <c:pt idx="14333">
                  <c:v>342.988</c:v>
                </c:pt>
                <c:pt idx="14334">
                  <c:v>343.05</c:v>
                </c:pt>
                <c:pt idx="14335">
                  <c:v>343.101</c:v>
                </c:pt>
                <c:pt idx="14336">
                  <c:v>343.14100000000002</c:v>
                </c:pt>
                <c:pt idx="14337">
                  <c:v>343.17</c:v>
                </c:pt>
                <c:pt idx="14338">
                  <c:v>343.2</c:v>
                </c:pt>
                <c:pt idx="14339">
                  <c:v>343.23599999999999</c:v>
                </c:pt>
                <c:pt idx="14340">
                  <c:v>343.255</c:v>
                </c:pt>
                <c:pt idx="14341">
                  <c:v>343.27199999999999</c:v>
                </c:pt>
                <c:pt idx="14342">
                  <c:v>343.28899999999999</c:v>
                </c:pt>
                <c:pt idx="14343">
                  <c:v>343.30500000000001</c:v>
                </c:pt>
                <c:pt idx="14344">
                  <c:v>343.322</c:v>
                </c:pt>
                <c:pt idx="14345">
                  <c:v>343.339</c:v>
                </c:pt>
                <c:pt idx="14346">
                  <c:v>343.35500000000002</c:v>
                </c:pt>
                <c:pt idx="14347">
                  <c:v>343.37099999999998</c:v>
                </c:pt>
                <c:pt idx="14348">
                  <c:v>343.38600000000002</c:v>
                </c:pt>
                <c:pt idx="14349">
                  <c:v>343.39699999999999</c:v>
                </c:pt>
                <c:pt idx="14350">
                  <c:v>343.4</c:v>
                </c:pt>
                <c:pt idx="14351">
                  <c:v>343.4</c:v>
                </c:pt>
                <c:pt idx="14352">
                  <c:v>343.4</c:v>
                </c:pt>
                <c:pt idx="14353">
                  <c:v>343.4</c:v>
                </c:pt>
                <c:pt idx="14354">
                  <c:v>343.4</c:v>
                </c:pt>
                <c:pt idx="14355">
                  <c:v>343.4</c:v>
                </c:pt>
                <c:pt idx="14356">
                  <c:v>343.4</c:v>
                </c:pt>
                <c:pt idx="14357">
                  <c:v>343.4</c:v>
                </c:pt>
                <c:pt idx="14358">
                  <c:v>343.40100000000001</c:v>
                </c:pt>
                <c:pt idx="14359">
                  <c:v>343.40600000000001</c:v>
                </c:pt>
                <c:pt idx="14360">
                  <c:v>343.41399999999999</c:v>
                </c:pt>
                <c:pt idx="14361">
                  <c:v>343.44</c:v>
                </c:pt>
                <c:pt idx="14362">
                  <c:v>343.48599999999999</c:v>
                </c:pt>
                <c:pt idx="14363">
                  <c:v>343.53800000000001</c:v>
                </c:pt>
                <c:pt idx="14364">
                  <c:v>343.59699999999998</c:v>
                </c:pt>
                <c:pt idx="14365">
                  <c:v>343.66</c:v>
                </c:pt>
                <c:pt idx="14366">
                  <c:v>343.71800000000002</c:v>
                </c:pt>
                <c:pt idx="14367">
                  <c:v>343.76900000000001</c:v>
                </c:pt>
                <c:pt idx="14368">
                  <c:v>343.82299999999998</c:v>
                </c:pt>
                <c:pt idx="14369">
                  <c:v>343.88200000000001</c:v>
                </c:pt>
                <c:pt idx="14370">
                  <c:v>343.93900000000002</c:v>
                </c:pt>
                <c:pt idx="14371">
                  <c:v>343.99</c:v>
                </c:pt>
                <c:pt idx="14372">
                  <c:v>344.04</c:v>
                </c:pt>
                <c:pt idx="14373">
                  <c:v>344.09199999999998</c:v>
                </c:pt>
                <c:pt idx="14374">
                  <c:v>344.14699999999999</c:v>
                </c:pt>
                <c:pt idx="14375">
                  <c:v>344.2</c:v>
                </c:pt>
                <c:pt idx="14376">
                  <c:v>344.25</c:v>
                </c:pt>
                <c:pt idx="14377">
                  <c:v>344.30500000000001</c:v>
                </c:pt>
                <c:pt idx="14378">
                  <c:v>344.37299999999999</c:v>
                </c:pt>
                <c:pt idx="14379">
                  <c:v>344.44499999999999</c:v>
                </c:pt>
                <c:pt idx="14380">
                  <c:v>344.505</c:v>
                </c:pt>
                <c:pt idx="14381">
                  <c:v>344.55599999999998</c:v>
                </c:pt>
                <c:pt idx="14382">
                  <c:v>344.59899999999999</c:v>
                </c:pt>
                <c:pt idx="14383">
                  <c:v>344.63799999999998</c:v>
                </c:pt>
                <c:pt idx="14384">
                  <c:v>344.67700000000002</c:v>
                </c:pt>
                <c:pt idx="14385">
                  <c:v>344.709</c:v>
                </c:pt>
                <c:pt idx="14386">
                  <c:v>344.73399999999998</c:v>
                </c:pt>
                <c:pt idx="14387">
                  <c:v>344.76400000000001</c:v>
                </c:pt>
                <c:pt idx="14388">
                  <c:v>344.798</c:v>
                </c:pt>
                <c:pt idx="14389">
                  <c:v>344.83100000000002</c:v>
                </c:pt>
                <c:pt idx="14390">
                  <c:v>344.86399999999998</c:v>
                </c:pt>
                <c:pt idx="14391">
                  <c:v>344.89400000000001</c:v>
                </c:pt>
                <c:pt idx="14392">
                  <c:v>344.92399999999998</c:v>
                </c:pt>
                <c:pt idx="14393">
                  <c:v>344.96</c:v>
                </c:pt>
                <c:pt idx="14394">
                  <c:v>344.995</c:v>
                </c:pt>
                <c:pt idx="14395">
                  <c:v>345.02199999999999</c:v>
                </c:pt>
                <c:pt idx="14396">
                  <c:v>345.04500000000002</c:v>
                </c:pt>
                <c:pt idx="14397">
                  <c:v>345.06900000000002</c:v>
                </c:pt>
                <c:pt idx="14398">
                  <c:v>345.09399999999999</c:v>
                </c:pt>
                <c:pt idx="14399">
                  <c:v>345.108</c:v>
                </c:pt>
                <c:pt idx="14400">
                  <c:v>345.108</c:v>
                </c:pt>
                <c:pt idx="14401">
                  <c:v>345.108</c:v>
                </c:pt>
                <c:pt idx="14402">
                  <c:v>345.108</c:v>
                </c:pt>
                <c:pt idx="14403">
                  <c:v>345.12</c:v>
                </c:pt>
                <c:pt idx="14404">
                  <c:v>345.13900000000001</c:v>
                </c:pt>
                <c:pt idx="14405">
                  <c:v>345.14600000000002</c:v>
                </c:pt>
                <c:pt idx="14406">
                  <c:v>345.14800000000002</c:v>
                </c:pt>
                <c:pt idx="14407">
                  <c:v>345.15</c:v>
                </c:pt>
                <c:pt idx="14408">
                  <c:v>345.15300000000002</c:v>
                </c:pt>
                <c:pt idx="14409">
                  <c:v>345.15300000000002</c:v>
                </c:pt>
                <c:pt idx="14410">
                  <c:v>345.15300000000002</c:v>
                </c:pt>
                <c:pt idx="14411">
                  <c:v>345.15300000000002</c:v>
                </c:pt>
                <c:pt idx="14412">
                  <c:v>345.15300000000002</c:v>
                </c:pt>
                <c:pt idx="14413">
                  <c:v>345.15300000000002</c:v>
                </c:pt>
                <c:pt idx="14414">
                  <c:v>345.15300000000002</c:v>
                </c:pt>
                <c:pt idx="14415">
                  <c:v>345.15300000000002</c:v>
                </c:pt>
                <c:pt idx="14416">
                  <c:v>345.15300000000002</c:v>
                </c:pt>
                <c:pt idx="14417">
                  <c:v>345.15300000000002</c:v>
                </c:pt>
                <c:pt idx="14418">
                  <c:v>345.15300000000002</c:v>
                </c:pt>
                <c:pt idx="14419">
                  <c:v>345.15300000000002</c:v>
                </c:pt>
                <c:pt idx="14420">
                  <c:v>345.15300000000002</c:v>
                </c:pt>
                <c:pt idx="14421">
                  <c:v>345.15699999999998</c:v>
                </c:pt>
                <c:pt idx="14422">
                  <c:v>345.16399999999999</c:v>
                </c:pt>
                <c:pt idx="14423">
                  <c:v>345.17500000000001</c:v>
                </c:pt>
                <c:pt idx="14424">
                  <c:v>345.18799999999999</c:v>
                </c:pt>
                <c:pt idx="14425">
                  <c:v>345.20100000000002</c:v>
                </c:pt>
                <c:pt idx="14426">
                  <c:v>345.214</c:v>
                </c:pt>
                <c:pt idx="14427">
                  <c:v>345.22699999999998</c:v>
                </c:pt>
                <c:pt idx="14428">
                  <c:v>345.238</c:v>
                </c:pt>
                <c:pt idx="14429">
                  <c:v>345.25200000000001</c:v>
                </c:pt>
                <c:pt idx="14430">
                  <c:v>345.28800000000001</c:v>
                </c:pt>
                <c:pt idx="14431">
                  <c:v>345.35899999999998</c:v>
                </c:pt>
                <c:pt idx="14432">
                  <c:v>345.44900000000001</c:v>
                </c:pt>
                <c:pt idx="14433">
                  <c:v>345.53899999999999</c:v>
                </c:pt>
                <c:pt idx="14434">
                  <c:v>345.62900000000002</c:v>
                </c:pt>
                <c:pt idx="14435">
                  <c:v>345.70400000000001</c:v>
                </c:pt>
                <c:pt idx="14436">
                  <c:v>345.721</c:v>
                </c:pt>
                <c:pt idx="14437">
                  <c:v>345.721</c:v>
                </c:pt>
                <c:pt idx="14438">
                  <c:v>345.721</c:v>
                </c:pt>
                <c:pt idx="14439">
                  <c:v>345.73</c:v>
                </c:pt>
                <c:pt idx="14440">
                  <c:v>345.75099999999998</c:v>
                </c:pt>
                <c:pt idx="14441">
                  <c:v>345.78199999999998</c:v>
                </c:pt>
                <c:pt idx="14442">
                  <c:v>345.79599999999999</c:v>
                </c:pt>
                <c:pt idx="14443">
                  <c:v>345.80900000000003</c:v>
                </c:pt>
                <c:pt idx="14444">
                  <c:v>345.822</c:v>
                </c:pt>
                <c:pt idx="14445">
                  <c:v>345.83300000000003</c:v>
                </c:pt>
                <c:pt idx="14446">
                  <c:v>345.85</c:v>
                </c:pt>
                <c:pt idx="14447">
                  <c:v>345.89600000000002</c:v>
                </c:pt>
                <c:pt idx="14448">
                  <c:v>345.97199999999998</c:v>
                </c:pt>
                <c:pt idx="14449">
                  <c:v>346.00400000000002</c:v>
                </c:pt>
                <c:pt idx="14450">
                  <c:v>346.00400000000002</c:v>
                </c:pt>
                <c:pt idx="14451">
                  <c:v>346.00599999999997</c:v>
                </c:pt>
                <c:pt idx="14452">
                  <c:v>346.01400000000001</c:v>
                </c:pt>
                <c:pt idx="14453">
                  <c:v>346.03100000000001</c:v>
                </c:pt>
                <c:pt idx="14454">
                  <c:v>346.04700000000003</c:v>
                </c:pt>
                <c:pt idx="14455">
                  <c:v>346.06099999999998</c:v>
                </c:pt>
                <c:pt idx="14456">
                  <c:v>346.07299999999998</c:v>
                </c:pt>
                <c:pt idx="14457">
                  <c:v>346.08499999999998</c:v>
                </c:pt>
                <c:pt idx="14458">
                  <c:v>346.096</c:v>
                </c:pt>
                <c:pt idx="14459">
                  <c:v>346.11700000000002</c:v>
                </c:pt>
                <c:pt idx="14460">
                  <c:v>346.16699999999997</c:v>
                </c:pt>
                <c:pt idx="14461">
                  <c:v>346.19900000000001</c:v>
                </c:pt>
                <c:pt idx="14462">
                  <c:v>346.19900000000001</c:v>
                </c:pt>
                <c:pt idx="14463">
                  <c:v>346.20699999999999</c:v>
                </c:pt>
                <c:pt idx="14464">
                  <c:v>346.221</c:v>
                </c:pt>
                <c:pt idx="14465">
                  <c:v>346.23500000000001</c:v>
                </c:pt>
                <c:pt idx="14466">
                  <c:v>346.24799999999999</c:v>
                </c:pt>
                <c:pt idx="14467">
                  <c:v>346.26100000000002</c:v>
                </c:pt>
                <c:pt idx="14468">
                  <c:v>346.27199999999999</c:v>
                </c:pt>
                <c:pt idx="14469">
                  <c:v>346.28399999999999</c:v>
                </c:pt>
                <c:pt idx="14470">
                  <c:v>346.298</c:v>
                </c:pt>
                <c:pt idx="14471">
                  <c:v>346.32600000000002</c:v>
                </c:pt>
                <c:pt idx="14472">
                  <c:v>346.38499999999999</c:v>
                </c:pt>
                <c:pt idx="14473">
                  <c:v>346.44799999999998</c:v>
                </c:pt>
                <c:pt idx="14474">
                  <c:v>346.46600000000001</c:v>
                </c:pt>
                <c:pt idx="14475">
                  <c:v>346.46600000000001</c:v>
                </c:pt>
                <c:pt idx="14476">
                  <c:v>346.47899999999998</c:v>
                </c:pt>
                <c:pt idx="14477">
                  <c:v>346.52100000000002</c:v>
                </c:pt>
                <c:pt idx="14478">
                  <c:v>346.53899999999999</c:v>
                </c:pt>
                <c:pt idx="14479">
                  <c:v>346.54</c:v>
                </c:pt>
                <c:pt idx="14480">
                  <c:v>346.54500000000002</c:v>
                </c:pt>
                <c:pt idx="14481">
                  <c:v>346.553</c:v>
                </c:pt>
                <c:pt idx="14482">
                  <c:v>346.56400000000002</c:v>
                </c:pt>
                <c:pt idx="14483">
                  <c:v>346.577</c:v>
                </c:pt>
                <c:pt idx="14484">
                  <c:v>346.59</c:v>
                </c:pt>
                <c:pt idx="14485">
                  <c:v>346.601</c:v>
                </c:pt>
                <c:pt idx="14486">
                  <c:v>346.61200000000002</c:v>
                </c:pt>
                <c:pt idx="14487">
                  <c:v>346.62400000000002</c:v>
                </c:pt>
                <c:pt idx="14488">
                  <c:v>346.65199999999999</c:v>
                </c:pt>
                <c:pt idx="14489">
                  <c:v>346.72199999999998</c:v>
                </c:pt>
                <c:pt idx="14490">
                  <c:v>346.74799999999999</c:v>
                </c:pt>
                <c:pt idx="14491">
                  <c:v>346.75200000000001</c:v>
                </c:pt>
                <c:pt idx="14492">
                  <c:v>346.75700000000001</c:v>
                </c:pt>
                <c:pt idx="14493">
                  <c:v>346.76900000000001</c:v>
                </c:pt>
                <c:pt idx="14494">
                  <c:v>346.78399999999999</c:v>
                </c:pt>
                <c:pt idx="14495">
                  <c:v>346.798</c:v>
                </c:pt>
                <c:pt idx="14496">
                  <c:v>346.81</c:v>
                </c:pt>
                <c:pt idx="14497">
                  <c:v>346.822</c:v>
                </c:pt>
                <c:pt idx="14498">
                  <c:v>346.834</c:v>
                </c:pt>
                <c:pt idx="14499">
                  <c:v>346.858</c:v>
                </c:pt>
                <c:pt idx="14500">
                  <c:v>346.91199999999998</c:v>
                </c:pt>
                <c:pt idx="14501">
                  <c:v>346.97699999999998</c:v>
                </c:pt>
                <c:pt idx="14502">
                  <c:v>347.04</c:v>
                </c:pt>
                <c:pt idx="14503">
                  <c:v>347.05700000000002</c:v>
                </c:pt>
                <c:pt idx="14504">
                  <c:v>347.05700000000002</c:v>
                </c:pt>
                <c:pt idx="14505">
                  <c:v>347.06</c:v>
                </c:pt>
                <c:pt idx="14506">
                  <c:v>347.06700000000001</c:v>
                </c:pt>
                <c:pt idx="14507">
                  <c:v>347.07799999999997</c:v>
                </c:pt>
                <c:pt idx="14508">
                  <c:v>347.09300000000002</c:v>
                </c:pt>
                <c:pt idx="14509">
                  <c:v>347.10700000000003</c:v>
                </c:pt>
                <c:pt idx="14510">
                  <c:v>347.11900000000003</c:v>
                </c:pt>
                <c:pt idx="14511">
                  <c:v>347.13099999999997</c:v>
                </c:pt>
                <c:pt idx="14512">
                  <c:v>347.142</c:v>
                </c:pt>
                <c:pt idx="14513">
                  <c:v>347.154</c:v>
                </c:pt>
                <c:pt idx="14514">
                  <c:v>347.173</c:v>
                </c:pt>
                <c:pt idx="14515">
                  <c:v>347.21499999999997</c:v>
                </c:pt>
                <c:pt idx="14516">
                  <c:v>347.279</c:v>
                </c:pt>
                <c:pt idx="14517">
                  <c:v>347.31799999999998</c:v>
                </c:pt>
                <c:pt idx="14518">
                  <c:v>347.31799999999998</c:v>
                </c:pt>
                <c:pt idx="14519">
                  <c:v>347.32</c:v>
                </c:pt>
                <c:pt idx="14520">
                  <c:v>347.32600000000002</c:v>
                </c:pt>
                <c:pt idx="14521">
                  <c:v>347.33600000000001</c:v>
                </c:pt>
                <c:pt idx="14522">
                  <c:v>347.34899999999999</c:v>
                </c:pt>
                <c:pt idx="14523">
                  <c:v>347.363</c:v>
                </c:pt>
                <c:pt idx="14524">
                  <c:v>347.37599999999998</c:v>
                </c:pt>
                <c:pt idx="14525">
                  <c:v>347.38799999999998</c:v>
                </c:pt>
                <c:pt idx="14526">
                  <c:v>347.399</c:v>
                </c:pt>
                <c:pt idx="14527">
                  <c:v>347.41</c:v>
                </c:pt>
                <c:pt idx="14528">
                  <c:v>347.45</c:v>
                </c:pt>
                <c:pt idx="14529">
                  <c:v>347.48599999999999</c:v>
                </c:pt>
                <c:pt idx="14530">
                  <c:v>347.48599999999999</c:v>
                </c:pt>
                <c:pt idx="14531">
                  <c:v>347.488</c:v>
                </c:pt>
                <c:pt idx="14532">
                  <c:v>347.49400000000003</c:v>
                </c:pt>
                <c:pt idx="14533">
                  <c:v>347.50400000000002</c:v>
                </c:pt>
                <c:pt idx="14534">
                  <c:v>347.517</c:v>
                </c:pt>
                <c:pt idx="14535">
                  <c:v>347.53</c:v>
                </c:pt>
                <c:pt idx="14536">
                  <c:v>347.54199999999997</c:v>
                </c:pt>
                <c:pt idx="14537">
                  <c:v>347.55399999999997</c:v>
                </c:pt>
                <c:pt idx="14538">
                  <c:v>347.565</c:v>
                </c:pt>
                <c:pt idx="14539">
                  <c:v>347.57900000000001</c:v>
                </c:pt>
                <c:pt idx="14540">
                  <c:v>347.62</c:v>
                </c:pt>
                <c:pt idx="14541">
                  <c:v>347.69200000000001</c:v>
                </c:pt>
                <c:pt idx="14542">
                  <c:v>347.77100000000002</c:v>
                </c:pt>
                <c:pt idx="14543">
                  <c:v>347.78399999999999</c:v>
                </c:pt>
                <c:pt idx="14544">
                  <c:v>347.78399999999999</c:v>
                </c:pt>
                <c:pt idx="14545">
                  <c:v>347.78800000000001</c:v>
                </c:pt>
                <c:pt idx="14546">
                  <c:v>347.81200000000001</c:v>
                </c:pt>
                <c:pt idx="14547">
                  <c:v>347.87099999999998</c:v>
                </c:pt>
                <c:pt idx="14548">
                  <c:v>347.95</c:v>
                </c:pt>
                <c:pt idx="14549">
                  <c:v>348.02100000000002</c:v>
                </c:pt>
                <c:pt idx="14550">
                  <c:v>348.07799999999997</c:v>
                </c:pt>
                <c:pt idx="14551">
                  <c:v>348.13499999999999</c:v>
                </c:pt>
                <c:pt idx="14552">
                  <c:v>348.19</c:v>
                </c:pt>
                <c:pt idx="14553">
                  <c:v>348.23599999999999</c:v>
                </c:pt>
                <c:pt idx="14554">
                  <c:v>348.26499999999999</c:v>
                </c:pt>
                <c:pt idx="14555">
                  <c:v>348.26499999999999</c:v>
                </c:pt>
                <c:pt idx="14556">
                  <c:v>348.26499999999999</c:v>
                </c:pt>
                <c:pt idx="14557">
                  <c:v>348.26499999999999</c:v>
                </c:pt>
                <c:pt idx="14558">
                  <c:v>348.26499999999999</c:v>
                </c:pt>
                <c:pt idx="14559">
                  <c:v>348.26499999999999</c:v>
                </c:pt>
                <c:pt idx="14560">
                  <c:v>348.26600000000002</c:v>
                </c:pt>
                <c:pt idx="14561">
                  <c:v>348.27300000000002</c:v>
                </c:pt>
                <c:pt idx="14562">
                  <c:v>348.28699999999998</c:v>
                </c:pt>
                <c:pt idx="14563">
                  <c:v>348.30099999999999</c:v>
                </c:pt>
                <c:pt idx="14564">
                  <c:v>348.315</c:v>
                </c:pt>
                <c:pt idx="14565">
                  <c:v>348.32799999999997</c:v>
                </c:pt>
                <c:pt idx="14566">
                  <c:v>348.34100000000001</c:v>
                </c:pt>
                <c:pt idx="14567">
                  <c:v>348.35300000000001</c:v>
                </c:pt>
                <c:pt idx="14568">
                  <c:v>348.36500000000001</c:v>
                </c:pt>
                <c:pt idx="14569">
                  <c:v>348.38499999999999</c:v>
                </c:pt>
                <c:pt idx="14570">
                  <c:v>348.435</c:v>
                </c:pt>
                <c:pt idx="14571">
                  <c:v>348.50299999999999</c:v>
                </c:pt>
                <c:pt idx="14572">
                  <c:v>348.572</c:v>
                </c:pt>
                <c:pt idx="14573">
                  <c:v>348.596</c:v>
                </c:pt>
                <c:pt idx="14574">
                  <c:v>348.59699999999998</c:v>
                </c:pt>
                <c:pt idx="14575">
                  <c:v>348.59899999999999</c:v>
                </c:pt>
                <c:pt idx="14576">
                  <c:v>348.60700000000003</c:v>
                </c:pt>
                <c:pt idx="14577">
                  <c:v>348.62</c:v>
                </c:pt>
                <c:pt idx="14578">
                  <c:v>348.63400000000001</c:v>
                </c:pt>
                <c:pt idx="14579">
                  <c:v>348.64699999999999</c:v>
                </c:pt>
                <c:pt idx="14580">
                  <c:v>348.66</c:v>
                </c:pt>
                <c:pt idx="14581">
                  <c:v>348.67200000000003</c:v>
                </c:pt>
                <c:pt idx="14582">
                  <c:v>348.68299999999999</c:v>
                </c:pt>
                <c:pt idx="14583">
                  <c:v>348.69799999999998</c:v>
                </c:pt>
                <c:pt idx="14584">
                  <c:v>348.73599999999999</c:v>
                </c:pt>
                <c:pt idx="14585">
                  <c:v>348.80599999999998</c:v>
                </c:pt>
                <c:pt idx="14586">
                  <c:v>348.88499999999999</c:v>
                </c:pt>
                <c:pt idx="14587">
                  <c:v>348.94200000000001</c:v>
                </c:pt>
                <c:pt idx="14588">
                  <c:v>348.96199999999999</c:v>
                </c:pt>
                <c:pt idx="14589">
                  <c:v>348.96199999999999</c:v>
                </c:pt>
                <c:pt idx="14590">
                  <c:v>348.96300000000002</c:v>
                </c:pt>
                <c:pt idx="14591">
                  <c:v>348.96899999999999</c:v>
                </c:pt>
                <c:pt idx="14592">
                  <c:v>348.97800000000001</c:v>
                </c:pt>
                <c:pt idx="14593">
                  <c:v>348.99</c:v>
                </c:pt>
                <c:pt idx="14594">
                  <c:v>349.00400000000002</c:v>
                </c:pt>
                <c:pt idx="14595">
                  <c:v>349.017</c:v>
                </c:pt>
                <c:pt idx="14596">
                  <c:v>349.03100000000001</c:v>
                </c:pt>
                <c:pt idx="14597">
                  <c:v>349.04199999999997</c:v>
                </c:pt>
                <c:pt idx="14598">
                  <c:v>349.053</c:v>
                </c:pt>
                <c:pt idx="14599">
                  <c:v>349.07</c:v>
                </c:pt>
                <c:pt idx="14600">
                  <c:v>349.10899999999998</c:v>
                </c:pt>
                <c:pt idx="14601">
                  <c:v>349.16800000000001</c:v>
                </c:pt>
                <c:pt idx="14602">
                  <c:v>349.22699999999998</c:v>
                </c:pt>
                <c:pt idx="14603">
                  <c:v>349.262</c:v>
                </c:pt>
                <c:pt idx="14604">
                  <c:v>349.262</c:v>
                </c:pt>
                <c:pt idx="14605">
                  <c:v>349.26299999999998</c:v>
                </c:pt>
                <c:pt idx="14606">
                  <c:v>349.28300000000002</c:v>
                </c:pt>
                <c:pt idx="14607">
                  <c:v>349.33199999999999</c:v>
                </c:pt>
                <c:pt idx="14608">
                  <c:v>349.404</c:v>
                </c:pt>
                <c:pt idx="14609">
                  <c:v>349.48899999999998</c:v>
                </c:pt>
                <c:pt idx="14610">
                  <c:v>349.57600000000002</c:v>
                </c:pt>
                <c:pt idx="14611">
                  <c:v>349.65499999999997</c:v>
                </c:pt>
                <c:pt idx="14612">
                  <c:v>349.71600000000001</c:v>
                </c:pt>
                <c:pt idx="14613">
                  <c:v>349.75099999999998</c:v>
                </c:pt>
                <c:pt idx="14614">
                  <c:v>349.75299999999999</c:v>
                </c:pt>
                <c:pt idx="14615">
                  <c:v>349.75299999999999</c:v>
                </c:pt>
                <c:pt idx="14616">
                  <c:v>349.75299999999999</c:v>
                </c:pt>
                <c:pt idx="14617">
                  <c:v>349.75299999999999</c:v>
                </c:pt>
                <c:pt idx="14618">
                  <c:v>349.76</c:v>
                </c:pt>
                <c:pt idx="14619">
                  <c:v>349.77</c:v>
                </c:pt>
                <c:pt idx="14620">
                  <c:v>349.78300000000002</c:v>
                </c:pt>
                <c:pt idx="14621">
                  <c:v>349.79599999999999</c:v>
                </c:pt>
                <c:pt idx="14622">
                  <c:v>349.80799999999999</c:v>
                </c:pt>
                <c:pt idx="14623">
                  <c:v>349.81900000000002</c:v>
                </c:pt>
                <c:pt idx="14624">
                  <c:v>349.82900000000001</c:v>
                </c:pt>
                <c:pt idx="14625">
                  <c:v>349.84699999999998</c:v>
                </c:pt>
                <c:pt idx="14626">
                  <c:v>349.88499999999999</c:v>
                </c:pt>
                <c:pt idx="14627">
                  <c:v>349.94299999999998</c:v>
                </c:pt>
                <c:pt idx="14628">
                  <c:v>350.00200000000001</c:v>
                </c:pt>
                <c:pt idx="14629">
                  <c:v>350.06</c:v>
                </c:pt>
                <c:pt idx="14630">
                  <c:v>350.12200000000001</c:v>
                </c:pt>
                <c:pt idx="14631">
                  <c:v>350.178</c:v>
                </c:pt>
                <c:pt idx="14632">
                  <c:v>350.24</c:v>
                </c:pt>
                <c:pt idx="14633">
                  <c:v>350.303</c:v>
                </c:pt>
                <c:pt idx="14634">
                  <c:v>350.37900000000002</c:v>
                </c:pt>
                <c:pt idx="14635">
                  <c:v>350.44799999999998</c:v>
                </c:pt>
                <c:pt idx="14636">
                  <c:v>350.51499999999999</c:v>
                </c:pt>
                <c:pt idx="14637">
                  <c:v>350.58199999999999</c:v>
                </c:pt>
                <c:pt idx="14638">
                  <c:v>350.65</c:v>
                </c:pt>
                <c:pt idx="14639">
                  <c:v>350.72199999999998</c:v>
                </c:pt>
                <c:pt idx="14640">
                  <c:v>350.791</c:v>
                </c:pt>
                <c:pt idx="14641">
                  <c:v>350.85</c:v>
                </c:pt>
                <c:pt idx="14642">
                  <c:v>350.90300000000002</c:v>
                </c:pt>
                <c:pt idx="14643">
                  <c:v>350.94299999999998</c:v>
                </c:pt>
                <c:pt idx="14644">
                  <c:v>350.97</c:v>
                </c:pt>
                <c:pt idx="14645">
                  <c:v>350.99</c:v>
                </c:pt>
                <c:pt idx="14646">
                  <c:v>351</c:v>
                </c:pt>
                <c:pt idx="14647">
                  <c:v>351</c:v>
                </c:pt>
                <c:pt idx="14648">
                  <c:v>351</c:v>
                </c:pt>
                <c:pt idx="14649">
                  <c:v>351</c:v>
                </c:pt>
                <c:pt idx="14650">
                  <c:v>351</c:v>
                </c:pt>
                <c:pt idx="14651">
                  <c:v>351</c:v>
                </c:pt>
                <c:pt idx="14652">
                  <c:v>351</c:v>
                </c:pt>
                <c:pt idx="14653">
                  <c:v>351</c:v>
                </c:pt>
                <c:pt idx="14654">
                  <c:v>351</c:v>
                </c:pt>
                <c:pt idx="14655">
                  <c:v>351</c:v>
                </c:pt>
                <c:pt idx="14656">
                  <c:v>351</c:v>
                </c:pt>
                <c:pt idx="14657">
                  <c:v>351.01299999999998</c:v>
                </c:pt>
                <c:pt idx="14658">
                  <c:v>351.05700000000002</c:v>
                </c:pt>
                <c:pt idx="14659">
                  <c:v>351.12099999999998</c:v>
                </c:pt>
                <c:pt idx="14660">
                  <c:v>351.19</c:v>
                </c:pt>
                <c:pt idx="14661">
                  <c:v>351.26400000000001</c:v>
                </c:pt>
                <c:pt idx="14662">
                  <c:v>351.34800000000001</c:v>
                </c:pt>
                <c:pt idx="14663">
                  <c:v>351.43700000000001</c:v>
                </c:pt>
                <c:pt idx="14664">
                  <c:v>351.52300000000002</c:v>
                </c:pt>
                <c:pt idx="14665">
                  <c:v>351.61200000000002</c:v>
                </c:pt>
                <c:pt idx="14666">
                  <c:v>351.69600000000003</c:v>
                </c:pt>
                <c:pt idx="14667">
                  <c:v>351.779</c:v>
                </c:pt>
                <c:pt idx="14668">
                  <c:v>351.86500000000001</c:v>
                </c:pt>
                <c:pt idx="14669">
                  <c:v>351.95</c:v>
                </c:pt>
                <c:pt idx="14670">
                  <c:v>352.03300000000002</c:v>
                </c:pt>
                <c:pt idx="14671">
                  <c:v>352.11099999999999</c:v>
                </c:pt>
                <c:pt idx="14672">
                  <c:v>352.16800000000001</c:v>
                </c:pt>
                <c:pt idx="14673">
                  <c:v>352.21499999999997</c:v>
                </c:pt>
                <c:pt idx="14674">
                  <c:v>352.26299999999998</c:v>
                </c:pt>
                <c:pt idx="14675">
                  <c:v>352.30200000000002</c:v>
                </c:pt>
                <c:pt idx="14676">
                  <c:v>352.33699999999999</c:v>
                </c:pt>
                <c:pt idx="14677">
                  <c:v>352.36500000000001</c:v>
                </c:pt>
                <c:pt idx="14678">
                  <c:v>352.39400000000001</c:v>
                </c:pt>
                <c:pt idx="14679">
                  <c:v>352.42599999999999</c:v>
                </c:pt>
                <c:pt idx="14680">
                  <c:v>352.46199999999999</c:v>
                </c:pt>
                <c:pt idx="14681">
                  <c:v>352.50599999999997</c:v>
                </c:pt>
                <c:pt idx="14682">
                  <c:v>352.553</c:v>
                </c:pt>
                <c:pt idx="14683">
                  <c:v>352.59800000000001</c:v>
                </c:pt>
                <c:pt idx="14684">
                  <c:v>352.642</c:v>
                </c:pt>
                <c:pt idx="14685">
                  <c:v>352.678</c:v>
                </c:pt>
                <c:pt idx="14686">
                  <c:v>352.71199999999999</c:v>
                </c:pt>
                <c:pt idx="14687">
                  <c:v>352.75799999999998</c:v>
                </c:pt>
                <c:pt idx="14688">
                  <c:v>352.78800000000001</c:v>
                </c:pt>
                <c:pt idx="14689">
                  <c:v>352.80599999999998</c:v>
                </c:pt>
                <c:pt idx="14690">
                  <c:v>352.81</c:v>
                </c:pt>
                <c:pt idx="14691">
                  <c:v>352.81</c:v>
                </c:pt>
                <c:pt idx="14692">
                  <c:v>352.81900000000002</c:v>
                </c:pt>
                <c:pt idx="14693">
                  <c:v>352.84399999999999</c:v>
                </c:pt>
                <c:pt idx="14694">
                  <c:v>352.87700000000001</c:v>
                </c:pt>
                <c:pt idx="14695">
                  <c:v>352.91399999999999</c:v>
                </c:pt>
                <c:pt idx="14696">
                  <c:v>352.93900000000002</c:v>
                </c:pt>
                <c:pt idx="14697">
                  <c:v>352.93900000000002</c:v>
                </c:pt>
                <c:pt idx="14698">
                  <c:v>352.93900000000002</c:v>
                </c:pt>
                <c:pt idx="14699">
                  <c:v>352.93900000000002</c:v>
                </c:pt>
                <c:pt idx="14700">
                  <c:v>352.93900000000002</c:v>
                </c:pt>
                <c:pt idx="14701">
                  <c:v>352.93900000000002</c:v>
                </c:pt>
                <c:pt idx="14702">
                  <c:v>352.93900000000002</c:v>
                </c:pt>
                <c:pt idx="14703">
                  <c:v>352.93900000000002</c:v>
                </c:pt>
                <c:pt idx="14704">
                  <c:v>352.93900000000002</c:v>
                </c:pt>
                <c:pt idx="14705">
                  <c:v>352.93900000000002</c:v>
                </c:pt>
                <c:pt idx="14706">
                  <c:v>352.93900000000002</c:v>
                </c:pt>
                <c:pt idx="14707">
                  <c:v>352.93900000000002</c:v>
                </c:pt>
                <c:pt idx="14708">
                  <c:v>352.95600000000002</c:v>
                </c:pt>
                <c:pt idx="14709">
                  <c:v>352.97399999999999</c:v>
                </c:pt>
                <c:pt idx="14710">
                  <c:v>352.98899999999998</c:v>
                </c:pt>
                <c:pt idx="14711">
                  <c:v>353.00099999999998</c:v>
                </c:pt>
                <c:pt idx="14712">
                  <c:v>353.01299999999998</c:v>
                </c:pt>
                <c:pt idx="14713">
                  <c:v>353.02499999999998</c:v>
                </c:pt>
                <c:pt idx="14714">
                  <c:v>353.036</c:v>
                </c:pt>
                <c:pt idx="14715">
                  <c:v>353.048</c:v>
                </c:pt>
                <c:pt idx="14716">
                  <c:v>353.06599999999997</c:v>
                </c:pt>
                <c:pt idx="14717">
                  <c:v>353.108</c:v>
                </c:pt>
                <c:pt idx="14718">
                  <c:v>353.12599999999998</c:v>
                </c:pt>
                <c:pt idx="14719">
                  <c:v>353.12700000000001</c:v>
                </c:pt>
                <c:pt idx="14720">
                  <c:v>353.13200000000001</c:v>
                </c:pt>
                <c:pt idx="14721">
                  <c:v>353.14</c:v>
                </c:pt>
                <c:pt idx="14722">
                  <c:v>353.149</c:v>
                </c:pt>
                <c:pt idx="14723">
                  <c:v>353.15899999999999</c:v>
                </c:pt>
                <c:pt idx="14724">
                  <c:v>353.16899999999998</c:v>
                </c:pt>
                <c:pt idx="14725">
                  <c:v>353.18099999999998</c:v>
                </c:pt>
                <c:pt idx="14726">
                  <c:v>353.19499999999999</c:v>
                </c:pt>
                <c:pt idx="14727">
                  <c:v>353.20699999999999</c:v>
                </c:pt>
                <c:pt idx="14728">
                  <c:v>353.21899999999999</c:v>
                </c:pt>
                <c:pt idx="14729">
                  <c:v>353.23099999999999</c:v>
                </c:pt>
                <c:pt idx="14730">
                  <c:v>353.24099999999999</c:v>
                </c:pt>
                <c:pt idx="14731">
                  <c:v>353.25299999999999</c:v>
                </c:pt>
                <c:pt idx="14732">
                  <c:v>353.274</c:v>
                </c:pt>
                <c:pt idx="14733">
                  <c:v>353.32900000000001</c:v>
                </c:pt>
                <c:pt idx="14734">
                  <c:v>353.41399999999999</c:v>
                </c:pt>
                <c:pt idx="14735">
                  <c:v>353.50400000000002</c:v>
                </c:pt>
                <c:pt idx="14736">
                  <c:v>353.58100000000002</c:v>
                </c:pt>
                <c:pt idx="14737">
                  <c:v>353.64100000000002</c:v>
                </c:pt>
                <c:pt idx="14738">
                  <c:v>353.654</c:v>
                </c:pt>
                <c:pt idx="14739">
                  <c:v>353.67</c:v>
                </c:pt>
                <c:pt idx="14740">
                  <c:v>353.72300000000001</c:v>
                </c:pt>
                <c:pt idx="14741">
                  <c:v>353.78300000000002</c:v>
                </c:pt>
                <c:pt idx="14742">
                  <c:v>353.82799999999997</c:v>
                </c:pt>
                <c:pt idx="14743">
                  <c:v>353.84199999999998</c:v>
                </c:pt>
                <c:pt idx="14744">
                  <c:v>353.84199999999998</c:v>
                </c:pt>
                <c:pt idx="14745">
                  <c:v>353.84199999999998</c:v>
                </c:pt>
                <c:pt idx="14746">
                  <c:v>353.84199999999998</c:v>
                </c:pt>
                <c:pt idx="14747">
                  <c:v>353.846</c:v>
                </c:pt>
                <c:pt idx="14748">
                  <c:v>353.86099999999999</c:v>
                </c:pt>
                <c:pt idx="14749">
                  <c:v>353.87400000000002</c:v>
                </c:pt>
                <c:pt idx="14750">
                  <c:v>353.88600000000002</c:v>
                </c:pt>
                <c:pt idx="14751">
                  <c:v>353.899</c:v>
                </c:pt>
                <c:pt idx="14752">
                  <c:v>353.911</c:v>
                </c:pt>
                <c:pt idx="14753">
                  <c:v>353.92200000000003</c:v>
                </c:pt>
                <c:pt idx="14754">
                  <c:v>353.93200000000002</c:v>
                </c:pt>
                <c:pt idx="14755">
                  <c:v>353.94400000000002</c:v>
                </c:pt>
                <c:pt idx="14756">
                  <c:v>353.97</c:v>
                </c:pt>
                <c:pt idx="14757">
                  <c:v>354.03500000000003</c:v>
                </c:pt>
                <c:pt idx="14758">
                  <c:v>354.125</c:v>
                </c:pt>
                <c:pt idx="14759">
                  <c:v>354.21300000000002</c:v>
                </c:pt>
                <c:pt idx="14760">
                  <c:v>354.29199999999997</c:v>
                </c:pt>
                <c:pt idx="14761">
                  <c:v>354.36399999999998</c:v>
                </c:pt>
                <c:pt idx="14762">
                  <c:v>354.42500000000001</c:v>
                </c:pt>
                <c:pt idx="14763">
                  <c:v>354.44299999999998</c:v>
                </c:pt>
                <c:pt idx="14764">
                  <c:v>354.44299999999998</c:v>
                </c:pt>
                <c:pt idx="14765">
                  <c:v>354.44299999999998</c:v>
                </c:pt>
                <c:pt idx="14766">
                  <c:v>354.44400000000002</c:v>
                </c:pt>
                <c:pt idx="14767">
                  <c:v>354.452</c:v>
                </c:pt>
                <c:pt idx="14768">
                  <c:v>354.46800000000002</c:v>
                </c:pt>
                <c:pt idx="14769">
                  <c:v>354.48599999999999</c:v>
                </c:pt>
                <c:pt idx="14770">
                  <c:v>354.5</c:v>
                </c:pt>
                <c:pt idx="14771">
                  <c:v>354.51299999999998</c:v>
                </c:pt>
                <c:pt idx="14772">
                  <c:v>354.52600000000001</c:v>
                </c:pt>
                <c:pt idx="14773">
                  <c:v>354.53699999999998</c:v>
                </c:pt>
                <c:pt idx="14774">
                  <c:v>354.548</c:v>
                </c:pt>
                <c:pt idx="14775">
                  <c:v>354.57</c:v>
                </c:pt>
                <c:pt idx="14776">
                  <c:v>354.62</c:v>
                </c:pt>
                <c:pt idx="14777">
                  <c:v>354.69200000000001</c:v>
                </c:pt>
                <c:pt idx="14778">
                  <c:v>354.77</c:v>
                </c:pt>
                <c:pt idx="14779">
                  <c:v>354.803</c:v>
                </c:pt>
                <c:pt idx="14780">
                  <c:v>354.803</c:v>
                </c:pt>
                <c:pt idx="14781">
                  <c:v>354.80599999999998</c:v>
                </c:pt>
                <c:pt idx="14782">
                  <c:v>354.81599999999997</c:v>
                </c:pt>
                <c:pt idx="14783">
                  <c:v>354.82499999999999</c:v>
                </c:pt>
                <c:pt idx="14784">
                  <c:v>354.83699999999999</c:v>
                </c:pt>
                <c:pt idx="14785">
                  <c:v>354.851</c:v>
                </c:pt>
                <c:pt idx="14786">
                  <c:v>354.86500000000001</c:v>
                </c:pt>
                <c:pt idx="14787">
                  <c:v>354.87700000000001</c:v>
                </c:pt>
                <c:pt idx="14788">
                  <c:v>354.88900000000001</c:v>
                </c:pt>
                <c:pt idx="14789">
                  <c:v>354.9</c:v>
                </c:pt>
                <c:pt idx="14790">
                  <c:v>354.91199999999998</c:v>
                </c:pt>
                <c:pt idx="14791">
                  <c:v>354.92599999999999</c:v>
                </c:pt>
                <c:pt idx="14792">
                  <c:v>354.93700000000001</c:v>
                </c:pt>
                <c:pt idx="14793">
                  <c:v>354.94900000000001</c:v>
                </c:pt>
                <c:pt idx="14794">
                  <c:v>354.959</c:v>
                </c:pt>
                <c:pt idx="14795">
                  <c:v>354.976</c:v>
                </c:pt>
                <c:pt idx="14796">
                  <c:v>355.01299999999998</c:v>
                </c:pt>
                <c:pt idx="14797">
                  <c:v>355.07600000000002</c:v>
                </c:pt>
                <c:pt idx="14798">
                  <c:v>355.13499999999999</c:v>
                </c:pt>
                <c:pt idx="14799">
                  <c:v>355.16300000000001</c:v>
                </c:pt>
                <c:pt idx="14800">
                  <c:v>355.16300000000001</c:v>
                </c:pt>
                <c:pt idx="14801">
                  <c:v>355.16500000000002</c:v>
                </c:pt>
                <c:pt idx="14802">
                  <c:v>355.173</c:v>
                </c:pt>
                <c:pt idx="14803">
                  <c:v>355.18099999999998</c:v>
                </c:pt>
                <c:pt idx="14804">
                  <c:v>355.19</c:v>
                </c:pt>
                <c:pt idx="14805">
                  <c:v>355.2</c:v>
                </c:pt>
                <c:pt idx="14806">
                  <c:v>355.21</c:v>
                </c:pt>
                <c:pt idx="14807">
                  <c:v>355.221</c:v>
                </c:pt>
                <c:pt idx="14808">
                  <c:v>355.23500000000001</c:v>
                </c:pt>
                <c:pt idx="14809">
                  <c:v>355.24799999999999</c:v>
                </c:pt>
                <c:pt idx="14810">
                  <c:v>355.26</c:v>
                </c:pt>
                <c:pt idx="14811">
                  <c:v>355.27100000000002</c:v>
                </c:pt>
                <c:pt idx="14812">
                  <c:v>355.28199999999998</c:v>
                </c:pt>
                <c:pt idx="14813">
                  <c:v>355.29300000000001</c:v>
                </c:pt>
                <c:pt idx="14814">
                  <c:v>355.30599999999998</c:v>
                </c:pt>
                <c:pt idx="14815">
                  <c:v>355.33199999999999</c:v>
                </c:pt>
                <c:pt idx="14816">
                  <c:v>355.39699999999999</c:v>
                </c:pt>
                <c:pt idx="14817">
                  <c:v>355.48200000000003</c:v>
                </c:pt>
                <c:pt idx="14818">
                  <c:v>355.56299999999999</c:v>
                </c:pt>
                <c:pt idx="14819">
                  <c:v>355.63</c:v>
                </c:pt>
                <c:pt idx="14820">
                  <c:v>355.64800000000002</c:v>
                </c:pt>
                <c:pt idx="14821">
                  <c:v>355.64800000000002</c:v>
                </c:pt>
                <c:pt idx="14822">
                  <c:v>355.64800000000002</c:v>
                </c:pt>
                <c:pt idx="14823">
                  <c:v>355.65300000000002</c:v>
                </c:pt>
                <c:pt idx="14824">
                  <c:v>355.66500000000002</c:v>
                </c:pt>
                <c:pt idx="14825">
                  <c:v>355.67700000000002</c:v>
                </c:pt>
                <c:pt idx="14826">
                  <c:v>355.69200000000001</c:v>
                </c:pt>
                <c:pt idx="14827">
                  <c:v>355.70699999999999</c:v>
                </c:pt>
                <c:pt idx="14828">
                  <c:v>355.72</c:v>
                </c:pt>
                <c:pt idx="14829">
                  <c:v>355.73099999999999</c:v>
                </c:pt>
                <c:pt idx="14830">
                  <c:v>355.74200000000002</c:v>
                </c:pt>
                <c:pt idx="14831">
                  <c:v>355.75400000000002</c:v>
                </c:pt>
                <c:pt idx="14832">
                  <c:v>355.77300000000002</c:v>
                </c:pt>
                <c:pt idx="14833">
                  <c:v>355.81599999999997</c:v>
                </c:pt>
                <c:pt idx="14834">
                  <c:v>355.88</c:v>
                </c:pt>
                <c:pt idx="14835">
                  <c:v>355.94</c:v>
                </c:pt>
                <c:pt idx="14836">
                  <c:v>355.96600000000001</c:v>
                </c:pt>
                <c:pt idx="14837">
                  <c:v>355.96600000000001</c:v>
                </c:pt>
                <c:pt idx="14838">
                  <c:v>355.97300000000001</c:v>
                </c:pt>
                <c:pt idx="14839">
                  <c:v>355.98200000000003</c:v>
                </c:pt>
                <c:pt idx="14840">
                  <c:v>355.99299999999999</c:v>
                </c:pt>
                <c:pt idx="14841">
                  <c:v>356.00700000000001</c:v>
                </c:pt>
                <c:pt idx="14842">
                  <c:v>356.01900000000001</c:v>
                </c:pt>
                <c:pt idx="14843">
                  <c:v>356.03100000000001</c:v>
                </c:pt>
                <c:pt idx="14844">
                  <c:v>356.04199999999997</c:v>
                </c:pt>
                <c:pt idx="14845">
                  <c:v>356.06700000000001</c:v>
                </c:pt>
                <c:pt idx="14846">
                  <c:v>356.113</c:v>
                </c:pt>
                <c:pt idx="14847">
                  <c:v>356.18599999999998</c:v>
                </c:pt>
                <c:pt idx="14848">
                  <c:v>356.26900000000001</c:v>
                </c:pt>
                <c:pt idx="14849">
                  <c:v>356.34699999999998</c:v>
                </c:pt>
                <c:pt idx="14850">
                  <c:v>356.392</c:v>
                </c:pt>
                <c:pt idx="14851">
                  <c:v>356.392</c:v>
                </c:pt>
                <c:pt idx="14852">
                  <c:v>356.39299999999997</c:v>
                </c:pt>
                <c:pt idx="14853">
                  <c:v>356.4</c:v>
                </c:pt>
                <c:pt idx="14854">
                  <c:v>356.42</c:v>
                </c:pt>
                <c:pt idx="14855">
                  <c:v>356.43599999999998</c:v>
                </c:pt>
                <c:pt idx="14856">
                  <c:v>356.44900000000001</c:v>
                </c:pt>
                <c:pt idx="14857">
                  <c:v>356.46100000000001</c:v>
                </c:pt>
                <c:pt idx="14858">
                  <c:v>356.47300000000001</c:v>
                </c:pt>
                <c:pt idx="14859">
                  <c:v>356.488</c:v>
                </c:pt>
                <c:pt idx="14860">
                  <c:v>356.51799999999997</c:v>
                </c:pt>
                <c:pt idx="14861">
                  <c:v>356.57400000000001</c:v>
                </c:pt>
                <c:pt idx="14862">
                  <c:v>356.642</c:v>
                </c:pt>
                <c:pt idx="14863">
                  <c:v>356.642</c:v>
                </c:pt>
                <c:pt idx="14864">
                  <c:v>356.64699999999999</c:v>
                </c:pt>
                <c:pt idx="14865">
                  <c:v>356.66699999999997</c:v>
                </c:pt>
                <c:pt idx="14866">
                  <c:v>356.68200000000002</c:v>
                </c:pt>
                <c:pt idx="14867">
                  <c:v>356.69600000000003</c:v>
                </c:pt>
                <c:pt idx="14868">
                  <c:v>356.70800000000003</c:v>
                </c:pt>
                <c:pt idx="14869">
                  <c:v>356.72</c:v>
                </c:pt>
                <c:pt idx="14870">
                  <c:v>356.73200000000003</c:v>
                </c:pt>
                <c:pt idx="14871">
                  <c:v>356.74700000000001</c:v>
                </c:pt>
                <c:pt idx="14872">
                  <c:v>356.78</c:v>
                </c:pt>
                <c:pt idx="14873">
                  <c:v>356.84899999999999</c:v>
                </c:pt>
                <c:pt idx="14874">
                  <c:v>356.935</c:v>
                </c:pt>
                <c:pt idx="14875">
                  <c:v>357.005</c:v>
                </c:pt>
                <c:pt idx="14876">
                  <c:v>357.06299999999999</c:v>
                </c:pt>
                <c:pt idx="14877">
                  <c:v>357.11599999999999</c:v>
                </c:pt>
                <c:pt idx="14878">
                  <c:v>357.14100000000002</c:v>
                </c:pt>
                <c:pt idx="14879">
                  <c:v>357.14100000000002</c:v>
                </c:pt>
                <c:pt idx="14880">
                  <c:v>357.14499999999998</c:v>
                </c:pt>
                <c:pt idx="14881">
                  <c:v>357.16500000000002</c:v>
                </c:pt>
                <c:pt idx="14882">
                  <c:v>357.20299999999997</c:v>
                </c:pt>
                <c:pt idx="14883">
                  <c:v>357.24400000000003</c:v>
                </c:pt>
                <c:pt idx="14884">
                  <c:v>357.25099999999998</c:v>
                </c:pt>
                <c:pt idx="14885">
                  <c:v>357.25099999999998</c:v>
                </c:pt>
                <c:pt idx="14886">
                  <c:v>357.255</c:v>
                </c:pt>
                <c:pt idx="14887">
                  <c:v>357.267</c:v>
                </c:pt>
                <c:pt idx="14888">
                  <c:v>357.279</c:v>
                </c:pt>
                <c:pt idx="14889">
                  <c:v>357.291</c:v>
                </c:pt>
                <c:pt idx="14890">
                  <c:v>357.30399999999997</c:v>
                </c:pt>
                <c:pt idx="14891">
                  <c:v>357.31599999999997</c:v>
                </c:pt>
                <c:pt idx="14892">
                  <c:v>357.327</c:v>
                </c:pt>
                <c:pt idx="14893">
                  <c:v>357.33699999999999</c:v>
                </c:pt>
                <c:pt idx="14894">
                  <c:v>357.34800000000001</c:v>
                </c:pt>
                <c:pt idx="14895">
                  <c:v>357.36200000000002</c:v>
                </c:pt>
                <c:pt idx="14896">
                  <c:v>357.41899999999998</c:v>
                </c:pt>
                <c:pt idx="14897">
                  <c:v>357.42599999999999</c:v>
                </c:pt>
                <c:pt idx="14898">
                  <c:v>357.428</c:v>
                </c:pt>
                <c:pt idx="14899">
                  <c:v>357.43200000000002</c:v>
                </c:pt>
                <c:pt idx="14900">
                  <c:v>357.43799999999999</c:v>
                </c:pt>
                <c:pt idx="14901">
                  <c:v>357.44499999999999</c:v>
                </c:pt>
                <c:pt idx="14902">
                  <c:v>357.45299999999997</c:v>
                </c:pt>
                <c:pt idx="14903">
                  <c:v>357.46100000000001</c:v>
                </c:pt>
                <c:pt idx="14904">
                  <c:v>357.47</c:v>
                </c:pt>
                <c:pt idx="14905">
                  <c:v>357.47800000000001</c:v>
                </c:pt>
                <c:pt idx="14906">
                  <c:v>357.48700000000002</c:v>
                </c:pt>
                <c:pt idx="14907">
                  <c:v>357.49400000000003</c:v>
                </c:pt>
                <c:pt idx="14908">
                  <c:v>357.505</c:v>
                </c:pt>
                <c:pt idx="14909">
                  <c:v>357.51600000000002</c:v>
                </c:pt>
                <c:pt idx="14910">
                  <c:v>357.53</c:v>
                </c:pt>
                <c:pt idx="14911">
                  <c:v>357.536</c:v>
                </c:pt>
                <c:pt idx="14912">
                  <c:v>357.53899999999999</c:v>
                </c:pt>
                <c:pt idx="14913">
                  <c:v>357.54500000000002</c:v>
                </c:pt>
                <c:pt idx="14914">
                  <c:v>357.55500000000001</c:v>
                </c:pt>
                <c:pt idx="14915">
                  <c:v>357.56799999999998</c:v>
                </c:pt>
                <c:pt idx="14916">
                  <c:v>357.58300000000003</c:v>
                </c:pt>
                <c:pt idx="14917">
                  <c:v>357.596</c:v>
                </c:pt>
                <c:pt idx="14918">
                  <c:v>357.60899999999998</c:v>
                </c:pt>
                <c:pt idx="14919">
                  <c:v>357.62</c:v>
                </c:pt>
                <c:pt idx="14920">
                  <c:v>357.63200000000001</c:v>
                </c:pt>
                <c:pt idx="14921">
                  <c:v>357.661</c:v>
                </c:pt>
                <c:pt idx="14922">
                  <c:v>357.71899999999999</c:v>
                </c:pt>
                <c:pt idx="14923">
                  <c:v>357.79300000000001</c:v>
                </c:pt>
                <c:pt idx="14924">
                  <c:v>357.84500000000003</c:v>
                </c:pt>
                <c:pt idx="14925">
                  <c:v>357.86900000000003</c:v>
                </c:pt>
                <c:pt idx="14926">
                  <c:v>357.89600000000002</c:v>
                </c:pt>
                <c:pt idx="14927">
                  <c:v>357.928</c:v>
                </c:pt>
                <c:pt idx="14928">
                  <c:v>357.96600000000001</c:v>
                </c:pt>
                <c:pt idx="14929">
                  <c:v>357.98399999999998</c:v>
                </c:pt>
                <c:pt idx="14930">
                  <c:v>357.98399999999998</c:v>
                </c:pt>
                <c:pt idx="14931">
                  <c:v>357.99</c:v>
                </c:pt>
                <c:pt idx="14932">
                  <c:v>358.005</c:v>
                </c:pt>
                <c:pt idx="14933">
                  <c:v>358.01600000000002</c:v>
                </c:pt>
                <c:pt idx="14934">
                  <c:v>358.03</c:v>
                </c:pt>
                <c:pt idx="14935">
                  <c:v>358.04300000000001</c:v>
                </c:pt>
                <c:pt idx="14936">
                  <c:v>358.05500000000001</c:v>
                </c:pt>
                <c:pt idx="14937">
                  <c:v>358.06599999999997</c:v>
                </c:pt>
                <c:pt idx="14938">
                  <c:v>358.07799999999997</c:v>
                </c:pt>
                <c:pt idx="14939">
                  <c:v>358.10599999999999</c:v>
                </c:pt>
                <c:pt idx="14940">
                  <c:v>358.16</c:v>
                </c:pt>
                <c:pt idx="14941">
                  <c:v>358.23700000000002</c:v>
                </c:pt>
                <c:pt idx="14942">
                  <c:v>358.29399999999998</c:v>
                </c:pt>
                <c:pt idx="14943">
                  <c:v>358.30700000000002</c:v>
                </c:pt>
                <c:pt idx="14944">
                  <c:v>358.30700000000002</c:v>
                </c:pt>
                <c:pt idx="14945">
                  <c:v>358.31299999999999</c:v>
                </c:pt>
                <c:pt idx="14946">
                  <c:v>358.32900000000001</c:v>
                </c:pt>
                <c:pt idx="14947">
                  <c:v>358.34199999999998</c:v>
                </c:pt>
                <c:pt idx="14948">
                  <c:v>358.35500000000002</c:v>
                </c:pt>
                <c:pt idx="14949">
                  <c:v>358.36799999999999</c:v>
                </c:pt>
                <c:pt idx="14950">
                  <c:v>358.37900000000002</c:v>
                </c:pt>
                <c:pt idx="14951">
                  <c:v>358.39</c:v>
                </c:pt>
                <c:pt idx="14952">
                  <c:v>358.416</c:v>
                </c:pt>
                <c:pt idx="14953">
                  <c:v>358.45699999999999</c:v>
                </c:pt>
                <c:pt idx="14954">
                  <c:v>358.47300000000001</c:v>
                </c:pt>
                <c:pt idx="14955">
                  <c:v>358.47300000000001</c:v>
                </c:pt>
                <c:pt idx="14956">
                  <c:v>358.48</c:v>
                </c:pt>
                <c:pt idx="14957">
                  <c:v>358.49</c:v>
                </c:pt>
                <c:pt idx="14958">
                  <c:v>358.50099999999998</c:v>
                </c:pt>
                <c:pt idx="14959">
                  <c:v>358.51499999999999</c:v>
                </c:pt>
                <c:pt idx="14960">
                  <c:v>358.529</c:v>
                </c:pt>
                <c:pt idx="14961">
                  <c:v>358.54199999999997</c:v>
                </c:pt>
                <c:pt idx="14962">
                  <c:v>358.55399999999997</c:v>
                </c:pt>
                <c:pt idx="14963">
                  <c:v>358.56599999999997</c:v>
                </c:pt>
                <c:pt idx="14964">
                  <c:v>358.57799999999997</c:v>
                </c:pt>
                <c:pt idx="14965">
                  <c:v>358.59699999999998</c:v>
                </c:pt>
                <c:pt idx="14966">
                  <c:v>358.63799999999998</c:v>
                </c:pt>
                <c:pt idx="14967">
                  <c:v>358.70699999999999</c:v>
                </c:pt>
                <c:pt idx="14968">
                  <c:v>358.77600000000001</c:v>
                </c:pt>
                <c:pt idx="14969">
                  <c:v>358.80599999999998</c:v>
                </c:pt>
                <c:pt idx="14970">
                  <c:v>358.80599999999998</c:v>
                </c:pt>
                <c:pt idx="14971">
                  <c:v>358.80900000000003</c:v>
                </c:pt>
                <c:pt idx="14972">
                  <c:v>358.82100000000003</c:v>
                </c:pt>
                <c:pt idx="14973">
                  <c:v>358.84399999999999</c:v>
                </c:pt>
                <c:pt idx="14974">
                  <c:v>358.86399999999998</c:v>
                </c:pt>
                <c:pt idx="14975">
                  <c:v>358.87799999999999</c:v>
                </c:pt>
                <c:pt idx="14976">
                  <c:v>358.89</c:v>
                </c:pt>
                <c:pt idx="14977">
                  <c:v>358.90199999999999</c:v>
                </c:pt>
                <c:pt idx="14978">
                  <c:v>358.91399999999999</c:v>
                </c:pt>
                <c:pt idx="14979">
                  <c:v>358.92899999999997</c:v>
                </c:pt>
                <c:pt idx="14980">
                  <c:v>358.97</c:v>
                </c:pt>
                <c:pt idx="14981">
                  <c:v>359.05</c:v>
                </c:pt>
                <c:pt idx="14982">
                  <c:v>359.11</c:v>
                </c:pt>
                <c:pt idx="14983">
                  <c:v>359.11399999999998</c:v>
                </c:pt>
                <c:pt idx="14984">
                  <c:v>359.11500000000001</c:v>
                </c:pt>
                <c:pt idx="14985">
                  <c:v>359.12200000000001</c:v>
                </c:pt>
                <c:pt idx="14986">
                  <c:v>359.13400000000001</c:v>
                </c:pt>
                <c:pt idx="14987">
                  <c:v>359.14800000000002</c:v>
                </c:pt>
                <c:pt idx="14988">
                  <c:v>359.16199999999998</c:v>
                </c:pt>
                <c:pt idx="14989">
                  <c:v>359.17599999999999</c:v>
                </c:pt>
                <c:pt idx="14990">
                  <c:v>359.18799999999999</c:v>
                </c:pt>
                <c:pt idx="14991">
                  <c:v>359.2</c:v>
                </c:pt>
                <c:pt idx="14992">
                  <c:v>359.21499999999997</c:v>
                </c:pt>
                <c:pt idx="14993">
                  <c:v>359.24700000000001</c:v>
                </c:pt>
                <c:pt idx="14994">
                  <c:v>359.31299999999999</c:v>
                </c:pt>
                <c:pt idx="14995">
                  <c:v>359.392</c:v>
                </c:pt>
                <c:pt idx="14996">
                  <c:v>359.44799999999998</c:v>
                </c:pt>
                <c:pt idx="14997">
                  <c:v>359.45499999999998</c:v>
                </c:pt>
                <c:pt idx="14998">
                  <c:v>359.45499999999998</c:v>
                </c:pt>
                <c:pt idx="14999">
                  <c:v>359.46</c:v>
                </c:pt>
                <c:pt idx="15000">
                  <c:v>359.47</c:v>
                </c:pt>
                <c:pt idx="15001">
                  <c:v>359.48500000000001</c:v>
                </c:pt>
                <c:pt idx="15002">
                  <c:v>359.49900000000002</c:v>
                </c:pt>
                <c:pt idx="15003">
                  <c:v>359.51299999999998</c:v>
                </c:pt>
                <c:pt idx="15004">
                  <c:v>359.524</c:v>
                </c:pt>
                <c:pt idx="15005">
                  <c:v>359.53500000000003</c:v>
                </c:pt>
                <c:pt idx="15006">
                  <c:v>359.54700000000003</c:v>
                </c:pt>
                <c:pt idx="15007">
                  <c:v>359.584</c:v>
                </c:pt>
                <c:pt idx="15008">
                  <c:v>359.654</c:v>
                </c:pt>
                <c:pt idx="15009">
                  <c:v>359.74</c:v>
                </c:pt>
                <c:pt idx="15010">
                  <c:v>359.75700000000001</c:v>
                </c:pt>
                <c:pt idx="15011">
                  <c:v>359.75700000000001</c:v>
                </c:pt>
                <c:pt idx="15012">
                  <c:v>359.76299999999998</c:v>
                </c:pt>
                <c:pt idx="15013">
                  <c:v>359.77100000000002</c:v>
                </c:pt>
                <c:pt idx="15014">
                  <c:v>359.78</c:v>
                </c:pt>
                <c:pt idx="15015">
                  <c:v>359.79300000000001</c:v>
                </c:pt>
                <c:pt idx="15016">
                  <c:v>359.80799999999999</c:v>
                </c:pt>
                <c:pt idx="15017">
                  <c:v>359.822</c:v>
                </c:pt>
                <c:pt idx="15018">
                  <c:v>359.83499999999998</c:v>
                </c:pt>
                <c:pt idx="15019">
                  <c:v>359.84699999999998</c:v>
                </c:pt>
                <c:pt idx="15020">
                  <c:v>359.85899999999998</c:v>
                </c:pt>
                <c:pt idx="15021">
                  <c:v>359.87299999999999</c:v>
                </c:pt>
                <c:pt idx="15022">
                  <c:v>359.9</c:v>
                </c:pt>
                <c:pt idx="15023">
                  <c:v>359.95100000000002</c:v>
                </c:pt>
                <c:pt idx="15024">
                  <c:v>359.95100000000002</c:v>
                </c:pt>
                <c:pt idx="15025">
                  <c:v>359.96</c:v>
                </c:pt>
                <c:pt idx="15026">
                  <c:v>359.971</c:v>
                </c:pt>
                <c:pt idx="15027">
                  <c:v>359.98399999999998</c:v>
                </c:pt>
                <c:pt idx="15028">
                  <c:v>359.99799999999999</c:v>
                </c:pt>
                <c:pt idx="15029">
                  <c:v>360.01</c:v>
                </c:pt>
                <c:pt idx="15030">
                  <c:v>360.02199999999999</c:v>
                </c:pt>
                <c:pt idx="15031">
                  <c:v>360.03399999999999</c:v>
                </c:pt>
                <c:pt idx="15032">
                  <c:v>360.05099999999999</c:v>
                </c:pt>
                <c:pt idx="15033">
                  <c:v>360.09300000000002</c:v>
                </c:pt>
                <c:pt idx="15034">
                  <c:v>360.16800000000001</c:v>
                </c:pt>
                <c:pt idx="15035">
                  <c:v>360.25700000000001</c:v>
                </c:pt>
                <c:pt idx="15036">
                  <c:v>360.28699999999998</c:v>
                </c:pt>
                <c:pt idx="15037">
                  <c:v>360.28899999999999</c:v>
                </c:pt>
                <c:pt idx="15038">
                  <c:v>360.29399999999998</c:v>
                </c:pt>
                <c:pt idx="15039">
                  <c:v>360.30500000000001</c:v>
                </c:pt>
                <c:pt idx="15040">
                  <c:v>360.31900000000002</c:v>
                </c:pt>
                <c:pt idx="15041">
                  <c:v>360.33300000000003</c:v>
                </c:pt>
                <c:pt idx="15042">
                  <c:v>360.34699999999998</c:v>
                </c:pt>
                <c:pt idx="15043">
                  <c:v>360.35899999999998</c:v>
                </c:pt>
                <c:pt idx="15044">
                  <c:v>360.37099999999998</c:v>
                </c:pt>
                <c:pt idx="15045">
                  <c:v>360.38299999999998</c:v>
                </c:pt>
                <c:pt idx="15046">
                  <c:v>360.39400000000001</c:v>
                </c:pt>
                <c:pt idx="15047">
                  <c:v>360.40699999999998</c:v>
                </c:pt>
                <c:pt idx="15048">
                  <c:v>360.43700000000001</c:v>
                </c:pt>
                <c:pt idx="15049">
                  <c:v>360.505</c:v>
                </c:pt>
                <c:pt idx="15050">
                  <c:v>360.57499999999999</c:v>
                </c:pt>
                <c:pt idx="15051">
                  <c:v>360.61799999999999</c:v>
                </c:pt>
                <c:pt idx="15052">
                  <c:v>360.61799999999999</c:v>
                </c:pt>
                <c:pt idx="15053">
                  <c:v>360.62</c:v>
                </c:pt>
                <c:pt idx="15054">
                  <c:v>360.625</c:v>
                </c:pt>
                <c:pt idx="15055">
                  <c:v>360.63499999999999</c:v>
                </c:pt>
                <c:pt idx="15056">
                  <c:v>360.64800000000002</c:v>
                </c:pt>
                <c:pt idx="15057">
                  <c:v>360.661</c:v>
                </c:pt>
                <c:pt idx="15058">
                  <c:v>360.67399999999998</c:v>
                </c:pt>
                <c:pt idx="15059">
                  <c:v>360.68599999999998</c:v>
                </c:pt>
                <c:pt idx="15060">
                  <c:v>360.69799999999998</c:v>
                </c:pt>
                <c:pt idx="15061">
                  <c:v>360.71</c:v>
                </c:pt>
                <c:pt idx="15062">
                  <c:v>360.73599999999999</c:v>
                </c:pt>
                <c:pt idx="15063">
                  <c:v>360.79899999999998</c:v>
                </c:pt>
                <c:pt idx="15064">
                  <c:v>360.82</c:v>
                </c:pt>
                <c:pt idx="15065">
                  <c:v>360.822</c:v>
                </c:pt>
                <c:pt idx="15066">
                  <c:v>360.83</c:v>
                </c:pt>
                <c:pt idx="15067">
                  <c:v>360.84699999999998</c:v>
                </c:pt>
                <c:pt idx="15068">
                  <c:v>360.86399999999998</c:v>
                </c:pt>
                <c:pt idx="15069">
                  <c:v>360.87799999999999</c:v>
                </c:pt>
                <c:pt idx="15070">
                  <c:v>360.89100000000002</c:v>
                </c:pt>
                <c:pt idx="15071">
                  <c:v>360.904</c:v>
                </c:pt>
                <c:pt idx="15072">
                  <c:v>360.91699999999997</c:v>
                </c:pt>
                <c:pt idx="15073">
                  <c:v>360.92899999999997</c:v>
                </c:pt>
                <c:pt idx="15074">
                  <c:v>360.94</c:v>
                </c:pt>
                <c:pt idx="15075">
                  <c:v>360.96600000000001</c:v>
                </c:pt>
                <c:pt idx="15076">
                  <c:v>361.01100000000002</c:v>
                </c:pt>
                <c:pt idx="15077">
                  <c:v>361.06400000000002</c:v>
                </c:pt>
                <c:pt idx="15078">
                  <c:v>361.08199999999999</c:v>
                </c:pt>
                <c:pt idx="15079">
                  <c:v>361.08199999999999</c:v>
                </c:pt>
                <c:pt idx="15080">
                  <c:v>361.08699999999999</c:v>
                </c:pt>
                <c:pt idx="15081">
                  <c:v>361.096</c:v>
                </c:pt>
                <c:pt idx="15082">
                  <c:v>361.10700000000003</c:v>
                </c:pt>
                <c:pt idx="15083">
                  <c:v>361.12099999999998</c:v>
                </c:pt>
                <c:pt idx="15084">
                  <c:v>361.13400000000001</c:v>
                </c:pt>
                <c:pt idx="15085">
                  <c:v>361.14600000000002</c:v>
                </c:pt>
                <c:pt idx="15086">
                  <c:v>361.15800000000002</c:v>
                </c:pt>
                <c:pt idx="15087">
                  <c:v>361.17</c:v>
                </c:pt>
                <c:pt idx="15088">
                  <c:v>361.18400000000003</c:v>
                </c:pt>
                <c:pt idx="15089">
                  <c:v>361.21100000000001</c:v>
                </c:pt>
                <c:pt idx="15090">
                  <c:v>361.267</c:v>
                </c:pt>
                <c:pt idx="15091">
                  <c:v>361.35</c:v>
                </c:pt>
                <c:pt idx="15092">
                  <c:v>361.43599999999998</c:v>
                </c:pt>
                <c:pt idx="15093">
                  <c:v>361.50599999999997</c:v>
                </c:pt>
                <c:pt idx="15094">
                  <c:v>361.55099999999999</c:v>
                </c:pt>
                <c:pt idx="15095">
                  <c:v>361.6</c:v>
                </c:pt>
                <c:pt idx="15096">
                  <c:v>361.6</c:v>
                </c:pt>
                <c:pt idx="15097">
                  <c:v>361.6</c:v>
                </c:pt>
                <c:pt idx="15098">
                  <c:v>361.6</c:v>
                </c:pt>
                <c:pt idx="15099">
                  <c:v>361.60599999999999</c:v>
                </c:pt>
                <c:pt idx="15100">
                  <c:v>361.61599999999999</c:v>
                </c:pt>
                <c:pt idx="15101">
                  <c:v>361.62799999999999</c:v>
                </c:pt>
                <c:pt idx="15102">
                  <c:v>361.64</c:v>
                </c:pt>
                <c:pt idx="15103">
                  <c:v>361.65300000000002</c:v>
                </c:pt>
                <c:pt idx="15104">
                  <c:v>361.66500000000002</c:v>
                </c:pt>
                <c:pt idx="15105">
                  <c:v>361.67599999999999</c:v>
                </c:pt>
                <c:pt idx="15106">
                  <c:v>361.68700000000001</c:v>
                </c:pt>
                <c:pt idx="15107">
                  <c:v>361.70299999999997</c:v>
                </c:pt>
                <c:pt idx="15108">
                  <c:v>361.73599999999999</c:v>
                </c:pt>
                <c:pt idx="15109">
                  <c:v>361.78</c:v>
                </c:pt>
                <c:pt idx="15110">
                  <c:v>361.85899999999998</c:v>
                </c:pt>
                <c:pt idx="15111">
                  <c:v>361.90199999999999</c:v>
                </c:pt>
                <c:pt idx="15112">
                  <c:v>361.90199999999999</c:v>
                </c:pt>
                <c:pt idx="15113">
                  <c:v>361.90600000000001</c:v>
                </c:pt>
                <c:pt idx="15114">
                  <c:v>361.91399999999999</c:v>
                </c:pt>
                <c:pt idx="15115">
                  <c:v>361.92399999999998</c:v>
                </c:pt>
                <c:pt idx="15116">
                  <c:v>361.93900000000002</c:v>
                </c:pt>
                <c:pt idx="15117">
                  <c:v>361.95299999999997</c:v>
                </c:pt>
                <c:pt idx="15118">
                  <c:v>361.96499999999997</c:v>
                </c:pt>
                <c:pt idx="15119">
                  <c:v>361.97699999999998</c:v>
                </c:pt>
                <c:pt idx="15120">
                  <c:v>361.98899999999998</c:v>
                </c:pt>
                <c:pt idx="15121">
                  <c:v>362.00099999999998</c:v>
                </c:pt>
                <c:pt idx="15122">
                  <c:v>362.02100000000002</c:v>
                </c:pt>
                <c:pt idx="15123">
                  <c:v>362.06700000000001</c:v>
                </c:pt>
                <c:pt idx="15124">
                  <c:v>362.14499999999998</c:v>
                </c:pt>
                <c:pt idx="15125">
                  <c:v>362.21600000000001</c:v>
                </c:pt>
                <c:pt idx="15126">
                  <c:v>362.23099999999999</c:v>
                </c:pt>
                <c:pt idx="15127">
                  <c:v>362.23099999999999</c:v>
                </c:pt>
                <c:pt idx="15128">
                  <c:v>362.238</c:v>
                </c:pt>
                <c:pt idx="15129">
                  <c:v>362.25</c:v>
                </c:pt>
                <c:pt idx="15130">
                  <c:v>362.26900000000001</c:v>
                </c:pt>
                <c:pt idx="15131">
                  <c:v>362.28500000000003</c:v>
                </c:pt>
                <c:pt idx="15132">
                  <c:v>362.298</c:v>
                </c:pt>
                <c:pt idx="15133">
                  <c:v>362.31</c:v>
                </c:pt>
                <c:pt idx="15134">
                  <c:v>362.322</c:v>
                </c:pt>
                <c:pt idx="15135">
                  <c:v>362.334</c:v>
                </c:pt>
                <c:pt idx="15136">
                  <c:v>362.35</c:v>
                </c:pt>
                <c:pt idx="15137">
                  <c:v>362.40100000000001</c:v>
                </c:pt>
                <c:pt idx="15138">
                  <c:v>362.488</c:v>
                </c:pt>
                <c:pt idx="15139">
                  <c:v>362.56700000000001</c:v>
                </c:pt>
                <c:pt idx="15140">
                  <c:v>362.63299999999998</c:v>
                </c:pt>
                <c:pt idx="15141">
                  <c:v>362.7</c:v>
                </c:pt>
                <c:pt idx="15142">
                  <c:v>362.77199999999999</c:v>
                </c:pt>
                <c:pt idx="15143">
                  <c:v>362.84300000000002</c:v>
                </c:pt>
                <c:pt idx="15144">
                  <c:v>362.87</c:v>
                </c:pt>
                <c:pt idx="15145">
                  <c:v>362.87</c:v>
                </c:pt>
                <c:pt idx="15146">
                  <c:v>362.87</c:v>
                </c:pt>
                <c:pt idx="15147">
                  <c:v>362.87</c:v>
                </c:pt>
                <c:pt idx="15148">
                  <c:v>362.87</c:v>
                </c:pt>
                <c:pt idx="15149">
                  <c:v>362.87099999999998</c:v>
                </c:pt>
                <c:pt idx="15150">
                  <c:v>362.88200000000001</c:v>
                </c:pt>
                <c:pt idx="15151">
                  <c:v>362.90199999999999</c:v>
                </c:pt>
                <c:pt idx="15152">
                  <c:v>362.916</c:v>
                </c:pt>
                <c:pt idx="15153">
                  <c:v>362.92899999999997</c:v>
                </c:pt>
                <c:pt idx="15154">
                  <c:v>362.94200000000001</c:v>
                </c:pt>
                <c:pt idx="15155">
                  <c:v>362.95400000000001</c:v>
                </c:pt>
                <c:pt idx="15156">
                  <c:v>362.96600000000001</c:v>
                </c:pt>
                <c:pt idx="15157">
                  <c:v>362.976</c:v>
                </c:pt>
                <c:pt idx="15158">
                  <c:v>363.00099999999998</c:v>
                </c:pt>
                <c:pt idx="15159">
                  <c:v>363.06400000000002</c:v>
                </c:pt>
                <c:pt idx="15160">
                  <c:v>363.14699999999999</c:v>
                </c:pt>
                <c:pt idx="15161">
                  <c:v>363.23700000000002</c:v>
                </c:pt>
                <c:pt idx="15162">
                  <c:v>363.32600000000002</c:v>
                </c:pt>
                <c:pt idx="15163">
                  <c:v>363.40899999999999</c:v>
                </c:pt>
                <c:pt idx="15164">
                  <c:v>363.452</c:v>
                </c:pt>
                <c:pt idx="15165">
                  <c:v>363.452</c:v>
                </c:pt>
                <c:pt idx="15166">
                  <c:v>363.452</c:v>
                </c:pt>
                <c:pt idx="15167">
                  <c:v>363.452</c:v>
                </c:pt>
                <c:pt idx="15168">
                  <c:v>363.45699999999999</c:v>
                </c:pt>
                <c:pt idx="15169">
                  <c:v>363.46499999999997</c:v>
                </c:pt>
                <c:pt idx="15170">
                  <c:v>363.476</c:v>
                </c:pt>
                <c:pt idx="15171">
                  <c:v>363.48700000000002</c:v>
                </c:pt>
                <c:pt idx="15172">
                  <c:v>363.5</c:v>
                </c:pt>
                <c:pt idx="15173">
                  <c:v>363.51400000000001</c:v>
                </c:pt>
                <c:pt idx="15174">
                  <c:v>363.52800000000002</c:v>
                </c:pt>
                <c:pt idx="15175">
                  <c:v>363.541</c:v>
                </c:pt>
                <c:pt idx="15176">
                  <c:v>363.553</c:v>
                </c:pt>
                <c:pt idx="15177">
                  <c:v>363.565</c:v>
                </c:pt>
                <c:pt idx="15178">
                  <c:v>363.57600000000002</c:v>
                </c:pt>
                <c:pt idx="15179">
                  <c:v>363.58800000000002</c:v>
                </c:pt>
                <c:pt idx="15180">
                  <c:v>363.625</c:v>
                </c:pt>
                <c:pt idx="15181">
                  <c:v>363.68</c:v>
                </c:pt>
                <c:pt idx="15182">
                  <c:v>363.74299999999999</c:v>
                </c:pt>
                <c:pt idx="15183">
                  <c:v>363.82299999999998</c:v>
                </c:pt>
                <c:pt idx="15184">
                  <c:v>363.82799999999997</c:v>
                </c:pt>
                <c:pt idx="15185">
                  <c:v>363.83</c:v>
                </c:pt>
                <c:pt idx="15186">
                  <c:v>363.83600000000001</c:v>
                </c:pt>
                <c:pt idx="15187">
                  <c:v>363.84399999999999</c:v>
                </c:pt>
                <c:pt idx="15188">
                  <c:v>363.85500000000002</c:v>
                </c:pt>
                <c:pt idx="15189">
                  <c:v>363.86799999999999</c:v>
                </c:pt>
                <c:pt idx="15190">
                  <c:v>363.88200000000001</c:v>
                </c:pt>
                <c:pt idx="15191">
                  <c:v>363.89499999999998</c:v>
                </c:pt>
                <c:pt idx="15192">
                  <c:v>363.90800000000002</c:v>
                </c:pt>
                <c:pt idx="15193">
                  <c:v>363.92</c:v>
                </c:pt>
                <c:pt idx="15194">
                  <c:v>363.93099999999998</c:v>
                </c:pt>
                <c:pt idx="15195">
                  <c:v>363.94499999999999</c:v>
                </c:pt>
                <c:pt idx="15196">
                  <c:v>363.97500000000002</c:v>
                </c:pt>
                <c:pt idx="15197">
                  <c:v>364.02100000000002</c:v>
                </c:pt>
                <c:pt idx="15198">
                  <c:v>364.03300000000002</c:v>
                </c:pt>
                <c:pt idx="15199">
                  <c:v>364.03800000000001</c:v>
                </c:pt>
                <c:pt idx="15200">
                  <c:v>364.04500000000002</c:v>
                </c:pt>
                <c:pt idx="15201">
                  <c:v>364.05799999999999</c:v>
                </c:pt>
                <c:pt idx="15202">
                  <c:v>364.07100000000003</c:v>
                </c:pt>
                <c:pt idx="15203">
                  <c:v>364.08499999999998</c:v>
                </c:pt>
                <c:pt idx="15204">
                  <c:v>364.09800000000001</c:v>
                </c:pt>
                <c:pt idx="15205">
                  <c:v>364.11</c:v>
                </c:pt>
                <c:pt idx="15206">
                  <c:v>364.12200000000001</c:v>
                </c:pt>
                <c:pt idx="15207">
                  <c:v>364.13400000000001</c:v>
                </c:pt>
                <c:pt idx="15208">
                  <c:v>364.154</c:v>
                </c:pt>
                <c:pt idx="15209">
                  <c:v>364.202</c:v>
                </c:pt>
                <c:pt idx="15210">
                  <c:v>364.27600000000001</c:v>
                </c:pt>
                <c:pt idx="15211">
                  <c:v>364.33</c:v>
                </c:pt>
                <c:pt idx="15212">
                  <c:v>364.33</c:v>
                </c:pt>
                <c:pt idx="15213">
                  <c:v>364.33199999999999</c:v>
                </c:pt>
                <c:pt idx="15214">
                  <c:v>364.34100000000001</c:v>
                </c:pt>
                <c:pt idx="15215">
                  <c:v>364.35700000000003</c:v>
                </c:pt>
                <c:pt idx="15216">
                  <c:v>364.37</c:v>
                </c:pt>
                <c:pt idx="15217">
                  <c:v>364.38299999999998</c:v>
                </c:pt>
                <c:pt idx="15218">
                  <c:v>364.39400000000001</c:v>
                </c:pt>
                <c:pt idx="15219">
                  <c:v>364.40499999999997</c:v>
                </c:pt>
                <c:pt idx="15220">
                  <c:v>364.41500000000002</c:v>
                </c:pt>
                <c:pt idx="15221">
                  <c:v>364.43599999999998</c:v>
                </c:pt>
                <c:pt idx="15222">
                  <c:v>364.49200000000002</c:v>
                </c:pt>
                <c:pt idx="15223">
                  <c:v>364.53300000000002</c:v>
                </c:pt>
                <c:pt idx="15224">
                  <c:v>364.53800000000001</c:v>
                </c:pt>
                <c:pt idx="15225">
                  <c:v>364.541</c:v>
                </c:pt>
                <c:pt idx="15226">
                  <c:v>364.55</c:v>
                </c:pt>
                <c:pt idx="15227">
                  <c:v>364.56299999999999</c:v>
                </c:pt>
                <c:pt idx="15228">
                  <c:v>364.57600000000002</c:v>
                </c:pt>
                <c:pt idx="15229">
                  <c:v>364.59</c:v>
                </c:pt>
                <c:pt idx="15230">
                  <c:v>364.60300000000001</c:v>
                </c:pt>
                <c:pt idx="15231">
                  <c:v>364.61399999999998</c:v>
                </c:pt>
                <c:pt idx="15232">
                  <c:v>364.62599999999998</c:v>
                </c:pt>
                <c:pt idx="15233">
                  <c:v>364.65600000000001</c:v>
                </c:pt>
                <c:pt idx="15234">
                  <c:v>364.72199999999998</c:v>
                </c:pt>
                <c:pt idx="15235">
                  <c:v>364.80599999999998</c:v>
                </c:pt>
                <c:pt idx="15236">
                  <c:v>364.88600000000002</c:v>
                </c:pt>
                <c:pt idx="15237">
                  <c:v>364.90899999999999</c:v>
                </c:pt>
                <c:pt idx="15238">
                  <c:v>364.91</c:v>
                </c:pt>
                <c:pt idx="15239">
                  <c:v>364.916</c:v>
                </c:pt>
                <c:pt idx="15240">
                  <c:v>364.92700000000002</c:v>
                </c:pt>
                <c:pt idx="15241">
                  <c:v>364.94</c:v>
                </c:pt>
                <c:pt idx="15242">
                  <c:v>364.95400000000001</c:v>
                </c:pt>
                <c:pt idx="15243">
                  <c:v>364.96800000000002</c:v>
                </c:pt>
                <c:pt idx="15244">
                  <c:v>364.98</c:v>
                </c:pt>
                <c:pt idx="15245">
                  <c:v>364.99299999999999</c:v>
                </c:pt>
                <c:pt idx="15246">
                  <c:v>365.00900000000001</c:v>
                </c:pt>
                <c:pt idx="15247">
                  <c:v>365.04700000000003</c:v>
                </c:pt>
                <c:pt idx="15248">
                  <c:v>365.11599999999999</c:v>
                </c:pt>
                <c:pt idx="15249">
                  <c:v>365.16899999999998</c:v>
                </c:pt>
                <c:pt idx="15250">
                  <c:v>365.16899999999998</c:v>
                </c:pt>
                <c:pt idx="15251">
                  <c:v>365.17200000000003</c:v>
                </c:pt>
                <c:pt idx="15252">
                  <c:v>365.18200000000002</c:v>
                </c:pt>
                <c:pt idx="15253">
                  <c:v>365.19200000000001</c:v>
                </c:pt>
                <c:pt idx="15254">
                  <c:v>365.20600000000002</c:v>
                </c:pt>
                <c:pt idx="15255">
                  <c:v>365.22</c:v>
                </c:pt>
                <c:pt idx="15256">
                  <c:v>365.233</c:v>
                </c:pt>
                <c:pt idx="15257">
                  <c:v>365.245</c:v>
                </c:pt>
                <c:pt idx="15258">
                  <c:v>365.25700000000001</c:v>
                </c:pt>
                <c:pt idx="15259">
                  <c:v>365.26900000000001</c:v>
                </c:pt>
                <c:pt idx="15260">
                  <c:v>365.29399999999998</c:v>
                </c:pt>
                <c:pt idx="15261">
                  <c:v>365.35599999999999</c:v>
                </c:pt>
                <c:pt idx="15262">
                  <c:v>365.44499999999999</c:v>
                </c:pt>
                <c:pt idx="15263">
                  <c:v>365.53399999999999</c:v>
                </c:pt>
                <c:pt idx="15264">
                  <c:v>365.61900000000003</c:v>
                </c:pt>
                <c:pt idx="15265">
                  <c:v>365.69099999999997</c:v>
                </c:pt>
                <c:pt idx="15266">
                  <c:v>365.73</c:v>
                </c:pt>
                <c:pt idx="15267">
                  <c:v>365.73099999999999</c:v>
                </c:pt>
                <c:pt idx="15268">
                  <c:v>365.73099999999999</c:v>
                </c:pt>
                <c:pt idx="15269">
                  <c:v>365.73200000000003</c:v>
                </c:pt>
                <c:pt idx="15270">
                  <c:v>365.74099999999999</c:v>
                </c:pt>
                <c:pt idx="15271">
                  <c:v>365.76799999999997</c:v>
                </c:pt>
                <c:pt idx="15272">
                  <c:v>365.79</c:v>
                </c:pt>
                <c:pt idx="15273">
                  <c:v>365.791</c:v>
                </c:pt>
                <c:pt idx="15274">
                  <c:v>365.80099999999999</c:v>
                </c:pt>
                <c:pt idx="15275">
                  <c:v>365.81099999999998</c:v>
                </c:pt>
                <c:pt idx="15276">
                  <c:v>365.82100000000003</c:v>
                </c:pt>
                <c:pt idx="15277">
                  <c:v>365.83300000000003</c:v>
                </c:pt>
                <c:pt idx="15278">
                  <c:v>365.84699999999998</c:v>
                </c:pt>
                <c:pt idx="15279">
                  <c:v>365.86099999999999</c:v>
                </c:pt>
                <c:pt idx="15280">
                  <c:v>365.87400000000002</c:v>
                </c:pt>
                <c:pt idx="15281">
                  <c:v>365.887</c:v>
                </c:pt>
                <c:pt idx="15282">
                  <c:v>365.89800000000002</c:v>
                </c:pt>
                <c:pt idx="15283">
                  <c:v>365.91</c:v>
                </c:pt>
                <c:pt idx="15284">
                  <c:v>365.92099999999999</c:v>
                </c:pt>
                <c:pt idx="15285">
                  <c:v>365.94400000000002</c:v>
                </c:pt>
                <c:pt idx="15286">
                  <c:v>365.96199999999999</c:v>
                </c:pt>
                <c:pt idx="15287">
                  <c:v>365.97300000000001</c:v>
                </c:pt>
                <c:pt idx="15288">
                  <c:v>365.99099999999999</c:v>
                </c:pt>
                <c:pt idx="15289">
                  <c:v>366.005</c:v>
                </c:pt>
                <c:pt idx="15290">
                  <c:v>366.01900000000001</c:v>
                </c:pt>
                <c:pt idx="15291">
                  <c:v>366.03100000000001</c:v>
                </c:pt>
                <c:pt idx="15292">
                  <c:v>366.04399999999998</c:v>
                </c:pt>
                <c:pt idx="15293">
                  <c:v>366.05599999999998</c:v>
                </c:pt>
                <c:pt idx="15294">
                  <c:v>366.06599999999997</c:v>
                </c:pt>
                <c:pt idx="15295">
                  <c:v>366.07799999999997</c:v>
                </c:pt>
                <c:pt idx="15296">
                  <c:v>366.09300000000002</c:v>
                </c:pt>
                <c:pt idx="15297">
                  <c:v>366.10899999999998</c:v>
                </c:pt>
                <c:pt idx="15298">
                  <c:v>366.12200000000001</c:v>
                </c:pt>
                <c:pt idx="15299">
                  <c:v>366.137</c:v>
                </c:pt>
                <c:pt idx="15300">
                  <c:v>366.173</c:v>
                </c:pt>
                <c:pt idx="15301">
                  <c:v>366.23200000000003</c:v>
                </c:pt>
                <c:pt idx="15302">
                  <c:v>366.28300000000002</c:v>
                </c:pt>
                <c:pt idx="15303">
                  <c:v>366.31599999999997</c:v>
                </c:pt>
                <c:pt idx="15304">
                  <c:v>366.31599999999997</c:v>
                </c:pt>
                <c:pt idx="15305">
                  <c:v>366.31900000000002</c:v>
                </c:pt>
                <c:pt idx="15306">
                  <c:v>366.33100000000002</c:v>
                </c:pt>
                <c:pt idx="15307">
                  <c:v>366.35700000000003</c:v>
                </c:pt>
                <c:pt idx="15308">
                  <c:v>366.375</c:v>
                </c:pt>
                <c:pt idx="15309">
                  <c:v>366.38900000000001</c:v>
                </c:pt>
                <c:pt idx="15310">
                  <c:v>366.40199999999999</c:v>
                </c:pt>
                <c:pt idx="15311">
                  <c:v>366.41300000000001</c:v>
                </c:pt>
                <c:pt idx="15312">
                  <c:v>366.42500000000001</c:v>
                </c:pt>
                <c:pt idx="15313">
                  <c:v>366.45100000000002</c:v>
                </c:pt>
                <c:pt idx="15314">
                  <c:v>366.505</c:v>
                </c:pt>
                <c:pt idx="15315">
                  <c:v>366.58600000000001</c:v>
                </c:pt>
                <c:pt idx="15316">
                  <c:v>366.67700000000002</c:v>
                </c:pt>
                <c:pt idx="15317">
                  <c:v>366.75299999999999</c:v>
                </c:pt>
                <c:pt idx="15318">
                  <c:v>366.77</c:v>
                </c:pt>
                <c:pt idx="15319">
                  <c:v>366.77</c:v>
                </c:pt>
                <c:pt idx="15320">
                  <c:v>366.77199999999999</c:v>
                </c:pt>
                <c:pt idx="15321">
                  <c:v>366.77800000000002</c:v>
                </c:pt>
                <c:pt idx="15322">
                  <c:v>366.786</c:v>
                </c:pt>
                <c:pt idx="15323">
                  <c:v>366.8</c:v>
                </c:pt>
                <c:pt idx="15324">
                  <c:v>366.81400000000002</c:v>
                </c:pt>
                <c:pt idx="15325">
                  <c:v>366.827</c:v>
                </c:pt>
                <c:pt idx="15326">
                  <c:v>366.83800000000002</c:v>
                </c:pt>
                <c:pt idx="15327">
                  <c:v>366.84899999999999</c:v>
                </c:pt>
                <c:pt idx="15328">
                  <c:v>366.86</c:v>
                </c:pt>
                <c:pt idx="15329">
                  <c:v>366.87099999999998</c:v>
                </c:pt>
                <c:pt idx="15330">
                  <c:v>366.887</c:v>
                </c:pt>
                <c:pt idx="15331">
                  <c:v>366.923</c:v>
                </c:pt>
                <c:pt idx="15332">
                  <c:v>366.98700000000002</c:v>
                </c:pt>
                <c:pt idx="15333">
                  <c:v>367.06599999999997</c:v>
                </c:pt>
                <c:pt idx="15334">
                  <c:v>367.14100000000002</c:v>
                </c:pt>
                <c:pt idx="15335">
                  <c:v>367.18299999999999</c:v>
                </c:pt>
                <c:pt idx="15336">
                  <c:v>367.18700000000001</c:v>
                </c:pt>
                <c:pt idx="15337">
                  <c:v>367.19099999999997</c:v>
                </c:pt>
                <c:pt idx="15338">
                  <c:v>367.20699999999999</c:v>
                </c:pt>
                <c:pt idx="15339">
                  <c:v>367.21899999999999</c:v>
                </c:pt>
                <c:pt idx="15340">
                  <c:v>367.23200000000003</c:v>
                </c:pt>
                <c:pt idx="15341">
                  <c:v>367.24599999999998</c:v>
                </c:pt>
                <c:pt idx="15342">
                  <c:v>367.25900000000001</c:v>
                </c:pt>
                <c:pt idx="15343">
                  <c:v>367.27100000000002</c:v>
                </c:pt>
                <c:pt idx="15344">
                  <c:v>367.28399999999999</c:v>
                </c:pt>
                <c:pt idx="15345">
                  <c:v>367.30599999999998</c:v>
                </c:pt>
                <c:pt idx="15346">
                  <c:v>367.36200000000002</c:v>
                </c:pt>
                <c:pt idx="15347">
                  <c:v>367.387</c:v>
                </c:pt>
                <c:pt idx="15348">
                  <c:v>367.38799999999998</c:v>
                </c:pt>
                <c:pt idx="15349">
                  <c:v>367.39600000000002</c:v>
                </c:pt>
                <c:pt idx="15350">
                  <c:v>367.41699999999997</c:v>
                </c:pt>
                <c:pt idx="15351">
                  <c:v>367.435</c:v>
                </c:pt>
                <c:pt idx="15352">
                  <c:v>367.44900000000001</c:v>
                </c:pt>
                <c:pt idx="15353">
                  <c:v>367.46199999999999</c:v>
                </c:pt>
                <c:pt idx="15354">
                  <c:v>367.47399999999999</c:v>
                </c:pt>
                <c:pt idx="15355">
                  <c:v>367.48700000000002</c:v>
                </c:pt>
                <c:pt idx="15356">
                  <c:v>367.51299999999998</c:v>
                </c:pt>
                <c:pt idx="15357">
                  <c:v>367.56900000000002</c:v>
                </c:pt>
                <c:pt idx="15358">
                  <c:v>367.642</c:v>
                </c:pt>
                <c:pt idx="15359">
                  <c:v>367.67599999999999</c:v>
                </c:pt>
                <c:pt idx="15360">
                  <c:v>367.67599999999999</c:v>
                </c:pt>
                <c:pt idx="15361">
                  <c:v>367.68</c:v>
                </c:pt>
                <c:pt idx="15362">
                  <c:v>367.68799999999999</c:v>
                </c:pt>
                <c:pt idx="15363">
                  <c:v>367.702</c:v>
                </c:pt>
                <c:pt idx="15364">
                  <c:v>367.71699999999998</c:v>
                </c:pt>
                <c:pt idx="15365">
                  <c:v>367.73099999999999</c:v>
                </c:pt>
                <c:pt idx="15366">
                  <c:v>367.74400000000003</c:v>
                </c:pt>
                <c:pt idx="15367">
                  <c:v>367.75700000000001</c:v>
                </c:pt>
                <c:pt idx="15368">
                  <c:v>367.76799999999997</c:v>
                </c:pt>
                <c:pt idx="15369">
                  <c:v>367.78</c:v>
                </c:pt>
                <c:pt idx="15370">
                  <c:v>367.79899999999998</c:v>
                </c:pt>
                <c:pt idx="15371">
                  <c:v>367.84699999999998</c:v>
                </c:pt>
                <c:pt idx="15372">
                  <c:v>367.90499999999997</c:v>
                </c:pt>
                <c:pt idx="15373">
                  <c:v>367.959</c:v>
                </c:pt>
                <c:pt idx="15374">
                  <c:v>368.01799999999997</c:v>
                </c:pt>
                <c:pt idx="15375">
                  <c:v>368.07100000000003</c:v>
                </c:pt>
                <c:pt idx="15376">
                  <c:v>368.10700000000003</c:v>
                </c:pt>
                <c:pt idx="15377">
                  <c:v>368.10899999999998</c:v>
                </c:pt>
                <c:pt idx="15378">
                  <c:v>368.10899999999998</c:v>
                </c:pt>
                <c:pt idx="15379">
                  <c:v>368.11200000000002</c:v>
                </c:pt>
                <c:pt idx="15380">
                  <c:v>368.11900000000003</c:v>
                </c:pt>
                <c:pt idx="15381">
                  <c:v>368.13499999999999</c:v>
                </c:pt>
                <c:pt idx="15382">
                  <c:v>368.15100000000001</c:v>
                </c:pt>
                <c:pt idx="15383">
                  <c:v>368.16500000000002</c:v>
                </c:pt>
                <c:pt idx="15384">
                  <c:v>368.178</c:v>
                </c:pt>
                <c:pt idx="15385">
                  <c:v>368.18900000000002</c:v>
                </c:pt>
                <c:pt idx="15386">
                  <c:v>368.20100000000002</c:v>
                </c:pt>
                <c:pt idx="15387">
                  <c:v>368.21199999999999</c:v>
                </c:pt>
                <c:pt idx="15388">
                  <c:v>368.22899999999998</c:v>
                </c:pt>
                <c:pt idx="15389">
                  <c:v>368.27</c:v>
                </c:pt>
                <c:pt idx="15390">
                  <c:v>368.34199999999998</c:v>
                </c:pt>
                <c:pt idx="15391">
                  <c:v>368.42200000000003</c:v>
                </c:pt>
                <c:pt idx="15392">
                  <c:v>368.46800000000002</c:v>
                </c:pt>
                <c:pt idx="15393">
                  <c:v>368.46800000000002</c:v>
                </c:pt>
                <c:pt idx="15394">
                  <c:v>368.47</c:v>
                </c:pt>
                <c:pt idx="15395">
                  <c:v>368.47699999999998</c:v>
                </c:pt>
                <c:pt idx="15396">
                  <c:v>368.49</c:v>
                </c:pt>
                <c:pt idx="15397">
                  <c:v>368.50299999999999</c:v>
                </c:pt>
                <c:pt idx="15398">
                  <c:v>368.517</c:v>
                </c:pt>
                <c:pt idx="15399">
                  <c:v>368.52800000000002</c:v>
                </c:pt>
                <c:pt idx="15400">
                  <c:v>368.54</c:v>
                </c:pt>
                <c:pt idx="15401">
                  <c:v>368.55099999999999</c:v>
                </c:pt>
                <c:pt idx="15402">
                  <c:v>368.57900000000001</c:v>
                </c:pt>
                <c:pt idx="15403">
                  <c:v>368.63299999999998</c:v>
                </c:pt>
                <c:pt idx="15404">
                  <c:v>368.70699999999999</c:v>
                </c:pt>
                <c:pt idx="15405">
                  <c:v>368.72800000000001</c:v>
                </c:pt>
                <c:pt idx="15406">
                  <c:v>368.73</c:v>
                </c:pt>
                <c:pt idx="15407">
                  <c:v>368.738</c:v>
                </c:pt>
                <c:pt idx="15408">
                  <c:v>368.75200000000001</c:v>
                </c:pt>
                <c:pt idx="15409">
                  <c:v>368.76499999999999</c:v>
                </c:pt>
                <c:pt idx="15410">
                  <c:v>368.779</c:v>
                </c:pt>
                <c:pt idx="15411">
                  <c:v>368.79300000000001</c:v>
                </c:pt>
                <c:pt idx="15412">
                  <c:v>368.80399999999997</c:v>
                </c:pt>
                <c:pt idx="15413">
                  <c:v>368.81599999999997</c:v>
                </c:pt>
                <c:pt idx="15414">
                  <c:v>368.834</c:v>
                </c:pt>
                <c:pt idx="15415">
                  <c:v>368.87599999999998</c:v>
                </c:pt>
                <c:pt idx="15416">
                  <c:v>368.94299999999998</c:v>
                </c:pt>
                <c:pt idx="15417">
                  <c:v>369.01499999999999</c:v>
                </c:pt>
                <c:pt idx="15418">
                  <c:v>369.08699999999999</c:v>
                </c:pt>
                <c:pt idx="15419">
                  <c:v>369.108</c:v>
                </c:pt>
                <c:pt idx="15420">
                  <c:v>369.108</c:v>
                </c:pt>
                <c:pt idx="15421">
                  <c:v>369.113</c:v>
                </c:pt>
                <c:pt idx="15422">
                  <c:v>369.12700000000001</c:v>
                </c:pt>
                <c:pt idx="15423">
                  <c:v>369.15199999999999</c:v>
                </c:pt>
                <c:pt idx="15424">
                  <c:v>369.16800000000001</c:v>
                </c:pt>
                <c:pt idx="15425">
                  <c:v>369.18</c:v>
                </c:pt>
                <c:pt idx="15426">
                  <c:v>369.19299999999998</c:v>
                </c:pt>
                <c:pt idx="15427">
                  <c:v>369.20400000000001</c:v>
                </c:pt>
                <c:pt idx="15428">
                  <c:v>369.22</c:v>
                </c:pt>
                <c:pt idx="15429">
                  <c:v>369.25599999999997</c:v>
                </c:pt>
                <c:pt idx="15430">
                  <c:v>369.322</c:v>
                </c:pt>
                <c:pt idx="15431">
                  <c:v>369.399</c:v>
                </c:pt>
                <c:pt idx="15432">
                  <c:v>369.46800000000002</c:v>
                </c:pt>
                <c:pt idx="15433">
                  <c:v>369.51100000000002</c:v>
                </c:pt>
                <c:pt idx="15434">
                  <c:v>369.52</c:v>
                </c:pt>
                <c:pt idx="15435">
                  <c:v>369.53399999999999</c:v>
                </c:pt>
                <c:pt idx="15436">
                  <c:v>369.57</c:v>
                </c:pt>
                <c:pt idx="15437">
                  <c:v>369.59199999999998</c:v>
                </c:pt>
                <c:pt idx="15438">
                  <c:v>369.59199999999998</c:v>
                </c:pt>
                <c:pt idx="15439">
                  <c:v>369.59199999999998</c:v>
                </c:pt>
                <c:pt idx="15440">
                  <c:v>369.59800000000001</c:v>
                </c:pt>
                <c:pt idx="15441">
                  <c:v>369.60899999999998</c:v>
                </c:pt>
                <c:pt idx="15442">
                  <c:v>369.63</c:v>
                </c:pt>
                <c:pt idx="15443">
                  <c:v>369.64499999999998</c:v>
                </c:pt>
                <c:pt idx="15444">
                  <c:v>369.65800000000002</c:v>
                </c:pt>
                <c:pt idx="15445">
                  <c:v>369.66899999999998</c:v>
                </c:pt>
                <c:pt idx="15446">
                  <c:v>369.68099999999998</c:v>
                </c:pt>
                <c:pt idx="15447">
                  <c:v>369.702</c:v>
                </c:pt>
                <c:pt idx="15448">
                  <c:v>369.74599999999998</c:v>
                </c:pt>
                <c:pt idx="15449">
                  <c:v>369.80900000000003</c:v>
                </c:pt>
                <c:pt idx="15450">
                  <c:v>369.87400000000002</c:v>
                </c:pt>
                <c:pt idx="15451">
                  <c:v>369.94400000000002</c:v>
                </c:pt>
                <c:pt idx="15452">
                  <c:v>370.01499999999999</c:v>
                </c:pt>
                <c:pt idx="15453">
                  <c:v>370.08600000000001</c:v>
                </c:pt>
                <c:pt idx="15454">
                  <c:v>370.15600000000001</c:v>
                </c:pt>
                <c:pt idx="15455">
                  <c:v>370.214</c:v>
                </c:pt>
                <c:pt idx="15456">
                  <c:v>370.245</c:v>
                </c:pt>
                <c:pt idx="15457">
                  <c:v>370.26499999999999</c:v>
                </c:pt>
                <c:pt idx="15458">
                  <c:v>370.29</c:v>
                </c:pt>
                <c:pt idx="15459">
                  <c:v>370.29</c:v>
                </c:pt>
                <c:pt idx="15460">
                  <c:v>370.29</c:v>
                </c:pt>
                <c:pt idx="15461">
                  <c:v>370.29399999999998</c:v>
                </c:pt>
                <c:pt idx="15462">
                  <c:v>370.30099999999999</c:v>
                </c:pt>
                <c:pt idx="15463">
                  <c:v>370.31400000000002</c:v>
                </c:pt>
                <c:pt idx="15464">
                  <c:v>370.327</c:v>
                </c:pt>
                <c:pt idx="15465">
                  <c:v>370.34</c:v>
                </c:pt>
                <c:pt idx="15466">
                  <c:v>370.35300000000001</c:v>
                </c:pt>
                <c:pt idx="15467">
                  <c:v>370.36399999999998</c:v>
                </c:pt>
                <c:pt idx="15468">
                  <c:v>370.37700000000001</c:v>
                </c:pt>
                <c:pt idx="15469">
                  <c:v>370.399</c:v>
                </c:pt>
                <c:pt idx="15470">
                  <c:v>370.45</c:v>
                </c:pt>
                <c:pt idx="15471">
                  <c:v>370.53800000000001</c:v>
                </c:pt>
                <c:pt idx="15472">
                  <c:v>370.565</c:v>
                </c:pt>
                <c:pt idx="15473">
                  <c:v>370.56599999999997</c:v>
                </c:pt>
                <c:pt idx="15474">
                  <c:v>370.57499999999999</c:v>
                </c:pt>
                <c:pt idx="15475">
                  <c:v>370.59</c:v>
                </c:pt>
                <c:pt idx="15476">
                  <c:v>370.60399999999998</c:v>
                </c:pt>
                <c:pt idx="15477">
                  <c:v>370.61799999999999</c:v>
                </c:pt>
                <c:pt idx="15478">
                  <c:v>370.63</c:v>
                </c:pt>
                <c:pt idx="15479">
                  <c:v>370.642</c:v>
                </c:pt>
                <c:pt idx="15480">
                  <c:v>370.654</c:v>
                </c:pt>
                <c:pt idx="15481">
                  <c:v>370.66899999999998</c:v>
                </c:pt>
                <c:pt idx="15482">
                  <c:v>370.70299999999997</c:v>
                </c:pt>
                <c:pt idx="15483">
                  <c:v>370.76799999999997</c:v>
                </c:pt>
                <c:pt idx="15484">
                  <c:v>370.84699999999998</c:v>
                </c:pt>
                <c:pt idx="15485">
                  <c:v>370.887</c:v>
                </c:pt>
                <c:pt idx="15486">
                  <c:v>370.89100000000002</c:v>
                </c:pt>
                <c:pt idx="15487">
                  <c:v>370.89400000000001</c:v>
                </c:pt>
                <c:pt idx="15488">
                  <c:v>370.90499999999997</c:v>
                </c:pt>
                <c:pt idx="15489">
                  <c:v>370.92200000000003</c:v>
                </c:pt>
                <c:pt idx="15490">
                  <c:v>370.93799999999999</c:v>
                </c:pt>
                <c:pt idx="15491">
                  <c:v>370.952</c:v>
                </c:pt>
                <c:pt idx="15492">
                  <c:v>370.964</c:v>
                </c:pt>
                <c:pt idx="15493">
                  <c:v>370.976</c:v>
                </c:pt>
                <c:pt idx="15494">
                  <c:v>370.988</c:v>
                </c:pt>
                <c:pt idx="15495">
                  <c:v>371</c:v>
                </c:pt>
                <c:pt idx="15496">
                  <c:v>371.04300000000001</c:v>
                </c:pt>
                <c:pt idx="15497">
                  <c:v>371.11799999999999</c:v>
                </c:pt>
                <c:pt idx="15498">
                  <c:v>371.20600000000002</c:v>
                </c:pt>
                <c:pt idx="15499">
                  <c:v>371.27100000000002</c:v>
                </c:pt>
                <c:pt idx="15500">
                  <c:v>371.27100000000002</c:v>
                </c:pt>
                <c:pt idx="15501">
                  <c:v>371.27300000000002</c:v>
                </c:pt>
                <c:pt idx="15502">
                  <c:v>371.279</c:v>
                </c:pt>
                <c:pt idx="15503">
                  <c:v>371.28699999999998</c:v>
                </c:pt>
                <c:pt idx="15504">
                  <c:v>371.298</c:v>
                </c:pt>
                <c:pt idx="15505">
                  <c:v>371.31200000000001</c:v>
                </c:pt>
                <c:pt idx="15506">
                  <c:v>371.32400000000001</c:v>
                </c:pt>
                <c:pt idx="15507">
                  <c:v>371.33600000000001</c:v>
                </c:pt>
                <c:pt idx="15508">
                  <c:v>371.34699999999998</c:v>
                </c:pt>
                <c:pt idx="15509">
                  <c:v>371.36200000000002</c:v>
                </c:pt>
                <c:pt idx="15510">
                  <c:v>371.40300000000002</c:v>
                </c:pt>
                <c:pt idx="15511">
                  <c:v>371.46899999999999</c:v>
                </c:pt>
                <c:pt idx="15512">
                  <c:v>371.53699999999998</c:v>
                </c:pt>
                <c:pt idx="15513">
                  <c:v>371.59800000000001</c:v>
                </c:pt>
                <c:pt idx="15514">
                  <c:v>371.65300000000002</c:v>
                </c:pt>
                <c:pt idx="15515">
                  <c:v>371.70299999999997</c:v>
                </c:pt>
                <c:pt idx="15516">
                  <c:v>371.72300000000001</c:v>
                </c:pt>
                <c:pt idx="15517">
                  <c:v>371.72300000000001</c:v>
                </c:pt>
                <c:pt idx="15518">
                  <c:v>371.73099999999999</c:v>
                </c:pt>
                <c:pt idx="15519">
                  <c:v>371.74599999999998</c:v>
                </c:pt>
                <c:pt idx="15520">
                  <c:v>371.755</c:v>
                </c:pt>
                <c:pt idx="15521">
                  <c:v>371.76799999999997</c:v>
                </c:pt>
                <c:pt idx="15522">
                  <c:v>371.78800000000001</c:v>
                </c:pt>
                <c:pt idx="15523">
                  <c:v>371.798</c:v>
                </c:pt>
                <c:pt idx="15524">
                  <c:v>371.81099999999998</c:v>
                </c:pt>
                <c:pt idx="15525">
                  <c:v>371.82400000000001</c:v>
                </c:pt>
                <c:pt idx="15526">
                  <c:v>371.83699999999999</c:v>
                </c:pt>
                <c:pt idx="15527">
                  <c:v>371.84800000000001</c:v>
                </c:pt>
                <c:pt idx="15528">
                  <c:v>371.85899999999998</c:v>
                </c:pt>
                <c:pt idx="15529">
                  <c:v>371.86900000000003</c:v>
                </c:pt>
                <c:pt idx="15530">
                  <c:v>371.88799999999998</c:v>
                </c:pt>
                <c:pt idx="15531">
                  <c:v>371.935</c:v>
                </c:pt>
                <c:pt idx="15532">
                  <c:v>372.01</c:v>
                </c:pt>
                <c:pt idx="15533">
                  <c:v>372.03500000000003</c:v>
                </c:pt>
                <c:pt idx="15534">
                  <c:v>372.036</c:v>
                </c:pt>
                <c:pt idx="15535">
                  <c:v>372.041</c:v>
                </c:pt>
                <c:pt idx="15536">
                  <c:v>372.04899999999998</c:v>
                </c:pt>
                <c:pt idx="15537">
                  <c:v>372.06400000000002</c:v>
                </c:pt>
                <c:pt idx="15538">
                  <c:v>372.07900000000001</c:v>
                </c:pt>
                <c:pt idx="15539">
                  <c:v>372.09300000000002</c:v>
                </c:pt>
                <c:pt idx="15540">
                  <c:v>372.10599999999999</c:v>
                </c:pt>
                <c:pt idx="15541">
                  <c:v>372.11700000000002</c:v>
                </c:pt>
                <c:pt idx="15542">
                  <c:v>372.12799999999999</c:v>
                </c:pt>
                <c:pt idx="15543">
                  <c:v>372.142</c:v>
                </c:pt>
                <c:pt idx="15544">
                  <c:v>372.16899999999998</c:v>
                </c:pt>
                <c:pt idx="15545">
                  <c:v>372.21</c:v>
                </c:pt>
                <c:pt idx="15546">
                  <c:v>372.26600000000002</c:v>
                </c:pt>
                <c:pt idx="15547">
                  <c:v>372.267</c:v>
                </c:pt>
                <c:pt idx="15548">
                  <c:v>372.27199999999999</c:v>
                </c:pt>
                <c:pt idx="15549">
                  <c:v>372.28</c:v>
                </c:pt>
                <c:pt idx="15550">
                  <c:v>372.28899999999999</c:v>
                </c:pt>
                <c:pt idx="15551">
                  <c:v>372.298</c:v>
                </c:pt>
                <c:pt idx="15552">
                  <c:v>372.30700000000002</c:v>
                </c:pt>
                <c:pt idx="15553">
                  <c:v>372.31700000000001</c:v>
                </c:pt>
                <c:pt idx="15554">
                  <c:v>372.32600000000002</c:v>
                </c:pt>
                <c:pt idx="15555">
                  <c:v>372.33600000000001</c:v>
                </c:pt>
                <c:pt idx="15556">
                  <c:v>372.34500000000003</c:v>
                </c:pt>
                <c:pt idx="15557">
                  <c:v>372.35399999999998</c:v>
                </c:pt>
                <c:pt idx="15558">
                  <c:v>372.36399999999998</c:v>
                </c:pt>
                <c:pt idx="15559">
                  <c:v>372.37299999999999</c:v>
                </c:pt>
                <c:pt idx="15560">
                  <c:v>372.38299999999998</c:v>
                </c:pt>
                <c:pt idx="15561">
                  <c:v>372.392</c:v>
                </c:pt>
                <c:pt idx="15562">
                  <c:v>372.40100000000001</c:v>
                </c:pt>
                <c:pt idx="15563">
                  <c:v>372.411</c:v>
                </c:pt>
                <c:pt idx="15564">
                  <c:v>372.42</c:v>
                </c:pt>
                <c:pt idx="15565">
                  <c:v>372.43</c:v>
                </c:pt>
                <c:pt idx="15566">
                  <c:v>372.43900000000002</c:v>
                </c:pt>
                <c:pt idx="15567">
                  <c:v>372.44900000000001</c:v>
                </c:pt>
                <c:pt idx="15568">
                  <c:v>372.459</c:v>
                </c:pt>
                <c:pt idx="15569">
                  <c:v>372.471</c:v>
                </c:pt>
                <c:pt idx="15570">
                  <c:v>372.48500000000001</c:v>
                </c:pt>
                <c:pt idx="15571">
                  <c:v>372.49799999999999</c:v>
                </c:pt>
                <c:pt idx="15572">
                  <c:v>372.51</c:v>
                </c:pt>
                <c:pt idx="15573">
                  <c:v>372.52199999999999</c:v>
                </c:pt>
                <c:pt idx="15574">
                  <c:v>372.53399999999999</c:v>
                </c:pt>
                <c:pt idx="15575">
                  <c:v>372.54599999999999</c:v>
                </c:pt>
                <c:pt idx="15576">
                  <c:v>372.55700000000002</c:v>
                </c:pt>
                <c:pt idx="15577">
                  <c:v>372.56599999999997</c:v>
                </c:pt>
                <c:pt idx="15578">
                  <c:v>372.57400000000001</c:v>
                </c:pt>
                <c:pt idx="15579">
                  <c:v>372.58300000000003</c:v>
                </c:pt>
                <c:pt idx="15580">
                  <c:v>372.59100000000001</c:v>
                </c:pt>
                <c:pt idx="15581">
                  <c:v>372.6</c:v>
                </c:pt>
                <c:pt idx="15582">
                  <c:v>372.60899999999998</c:v>
                </c:pt>
                <c:pt idx="15583">
                  <c:v>372.61799999999999</c:v>
                </c:pt>
                <c:pt idx="15584">
                  <c:v>372.62700000000001</c:v>
                </c:pt>
                <c:pt idx="15585">
                  <c:v>372.63600000000002</c:v>
                </c:pt>
                <c:pt idx="15586">
                  <c:v>372.64499999999998</c:v>
                </c:pt>
                <c:pt idx="15587">
                  <c:v>372.654</c:v>
                </c:pt>
                <c:pt idx="15588">
                  <c:v>372.66300000000001</c:v>
                </c:pt>
                <c:pt idx="15589">
                  <c:v>372.67200000000003</c:v>
                </c:pt>
                <c:pt idx="15590">
                  <c:v>372.68099999999998</c:v>
                </c:pt>
                <c:pt idx="15591">
                  <c:v>372.69</c:v>
                </c:pt>
                <c:pt idx="15592">
                  <c:v>372.69900000000001</c:v>
                </c:pt>
                <c:pt idx="15593">
                  <c:v>372.70800000000003</c:v>
                </c:pt>
                <c:pt idx="15594">
                  <c:v>372.71699999999998</c:v>
                </c:pt>
                <c:pt idx="15595">
                  <c:v>372.73099999999999</c:v>
                </c:pt>
                <c:pt idx="15596">
                  <c:v>372.77199999999999</c:v>
                </c:pt>
                <c:pt idx="15597">
                  <c:v>372.82299999999998</c:v>
                </c:pt>
                <c:pt idx="15598">
                  <c:v>372.87299999999999</c:v>
                </c:pt>
                <c:pt idx="15599">
                  <c:v>372.92200000000003</c:v>
                </c:pt>
                <c:pt idx="15600">
                  <c:v>372.93200000000002</c:v>
                </c:pt>
                <c:pt idx="15601">
                  <c:v>372.93200000000002</c:v>
                </c:pt>
                <c:pt idx="15602">
                  <c:v>372.93299999999999</c:v>
                </c:pt>
                <c:pt idx="15603">
                  <c:v>372.94099999999997</c:v>
                </c:pt>
                <c:pt idx="15604">
                  <c:v>372.95499999999998</c:v>
                </c:pt>
                <c:pt idx="15605">
                  <c:v>372.96800000000002</c:v>
                </c:pt>
                <c:pt idx="15606">
                  <c:v>372.98</c:v>
                </c:pt>
                <c:pt idx="15607">
                  <c:v>372.99200000000002</c:v>
                </c:pt>
                <c:pt idx="15608">
                  <c:v>373.00299999999999</c:v>
                </c:pt>
                <c:pt idx="15609">
                  <c:v>373.01400000000001</c:v>
                </c:pt>
                <c:pt idx="15610">
                  <c:v>373.02499999999998</c:v>
                </c:pt>
                <c:pt idx="15611">
                  <c:v>373.041</c:v>
                </c:pt>
                <c:pt idx="15612">
                  <c:v>373.08800000000002</c:v>
                </c:pt>
                <c:pt idx="15613">
                  <c:v>373.15300000000002</c:v>
                </c:pt>
                <c:pt idx="15614">
                  <c:v>373.21699999999998</c:v>
                </c:pt>
                <c:pt idx="15615">
                  <c:v>373.28199999999998</c:v>
                </c:pt>
                <c:pt idx="15616">
                  <c:v>373.33800000000002</c:v>
                </c:pt>
                <c:pt idx="15617">
                  <c:v>373.35599999999999</c:v>
                </c:pt>
                <c:pt idx="15618">
                  <c:v>373.35599999999999</c:v>
                </c:pt>
                <c:pt idx="15619">
                  <c:v>373.35700000000003</c:v>
                </c:pt>
                <c:pt idx="15620">
                  <c:v>373.37</c:v>
                </c:pt>
                <c:pt idx="15621">
                  <c:v>373.392</c:v>
                </c:pt>
                <c:pt idx="15622">
                  <c:v>373.411</c:v>
                </c:pt>
                <c:pt idx="15623">
                  <c:v>373.42599999999999</c:v>
                </c:pt>
                <c:pt idx="15624">
                  <c:v>373.43900000000002</c:v>
                </c:pt>
                <c:pt idx="15625">
                  <c:v>373.45</c:v>
                </c:pt>
                <c:pt idx="15626">
                  <c:v>373.46199999999999</c:v>
                </c:pt>
                <c:pt idx="15627">
                  <c:v>373.48200000000003</c:v>
                </c:pt>
                <c:pt idx="15628">
                  <c:v>373.53100000000001</c:v>
                </c:pt>
                <c:pt idx="15629">
                  <c:v>373.61200000000002</c:v>
                </c:pt>
                <c:pt idx="15630">
                  <c:v>373.68900000000002</c:v>
                </c:pt>
                <c:pt idx="15631">
                  <c:v>373.72</c:v>
                </c:pt>
                <c:pt idx="15632">
                  <c:v>373.72</c:v>
                </c:pt>
                <c:pt idx="15633">
                  <c:v>373.72399999999999</c:v>
                </c:pt>
                <c:pt idx="15634">
                  <c:v>373.73599999999999</c:v>
                </c:pt>
                <c:pt idx="15635">
                  <c:v>373.74700000000001</c:v>
                </c:pt>
                <c:pt idx="15636">
                  <c:v>373.76</c:v>
                </c:pt>
                <c:pt idx="15637">
                  <c:v>373.77199999999999</c:v>
                </c:pt>
                <c:pt idx="15638">
                  <c:v>373.78300000000002</c:v>
                </c:pt>
                <c:pt idx="15639">
                  <c:v>373.79500000000002</c:v>
                </c:pt>
                <c:pt idx="15640">
                  <c:v>373.80599999999998</c:v>
                </c:pt>
                <c:pt idx="15641">
                  <c:v>373.827</c:v>
                </c:pt>
                <c:pt idx="15642">
                  <c:v>373.88400000000001</c:v>
                </c:pt>
                <c:pt idx="15643">
                  <c:v>373.96800000000002</c:v>
                </c:pt>
                <c:pt idx="15644">
                  <c:v>374.05700000000002</c:v>
                </c:pt>
                <c:pt idx="15645">
                  <c:v>374.14699999999999</c:v>
                </c:pt>
                <c:pt idx="15646">
                  <c:v>374.23500000000001</c:v>
                </c:pt>
                <c:pt idx="15647">
                  <c:v>374.31099999999998</c:v>
                </c:pt>
                <c:pt idx="15648">
                  <c:v>374.35399999999998</c:v>
                </c:pt>
                <c:pt idx="15649">
                  <c:v>374.35399999999998</c:v>
                </c:pt>
                <c:pt idx="15650">
                  <c:v>374.35399999999998</c:v>
                </c:pt>
                <c:pt idx="15651">
                  <c:v>374.35399999999998</c:v>
                </c:pt>
                <c:pt idx="15652">
                  <c:v>374.35399999999998</c:v>
                </c:pt>
                <c:pt idx="15653">
                  <c:v>374.35399999999998</c:v>
                </c:pt>
                <c:pt idx="15654">
                  <c:v>374.35899999999998</c:v>
                </c:pt>
                <c:pt idx="15655">
                  <c:v>374.36799999999999</c:v>
                </c:pt>
                <c:pt idx="15656">
                  <c:v>374.37900000000002</c:v>
                </c:pt>
                <c:pt idx="15657">
                  <c:v>374.392</c:v>
                </c:pt>
                <c:pt idx="15658">
                  <c:v>374.40499999999997</c:v>
                </c:pt>
                <c:pt idx="15659">
                  <c:v>374.41699999999997</c:v>
                </c:pt>
                <c:pt idx="15660">
                  <c:v>374.42899999999997</c:v>
                </c:pt>
                <c:pt idx="15661">
                  <c:v>374.44</c:v>
                </c:pt>
                <c:pt idx="15662">
                  <c:v>374.45400000000001</c:v>
                </c:pt>
                <c:pt idx="15663">
                  <c:v>374.49200000000002</c:v>
                </c:pt>
                <c:pt idx="15664">
                  <c:v>374.54899999999998</c:v>
                </c:pt>
                <c:pt idx="15665">
                  <c:v>374.55099999999999</c:v>
                </c:pt>
                <c:pt idx="15666">
                  <c:v>374.55799999999999</c:v>
                </c:pt>
                <c:pt idx="15667">
                  <c:v>374.56700000000001</c:v>
                </c:pt>
                <c:pt idx="15668">
                  <c:v>374.58100000000002</c:v>
                </c:pt>
                <c:pt idx="15669">
                  <c:v>374.59</c:v>
                </c:pt>
                <c:pt idx="15670">
                  <c:v>374.601</c:v>
                </c:pt>
                <c:pt idx="15671">
                  <c:v>374.61700000000002</c:v>
                </c:pt>
                <c:pt idx="15672">
                  <c:v>374.64400000000001</c:v>
                </c:pt>
                <c:pt idx="15673">
                  <c:v>374.68799999999999</c:v>
                </c:pt>
                <c:pt idx="15674">
                  <c:v>374.72399999999999</c:v>
                </c:pt>
                <c:pt idx="15675">
                  <c:v>374.74599999999998</c:v>
                </c:pt>
                <c:pt idx="15676">
                  <c:v>374.76499999999999</c:v>
                </c:pt>
                <c:pt idx="15677">
                  <c:v>374.78699999999998</c:v>
                </c:pt>
                <c:pt idx="15678">
                  <c:v>374.80799999999999</c:v>
                </c:pt>
                <c:pt idx="15679">
                  <c:v>374.815</c:v>
                </c:pt>
                <c:pt idx="15680">
                  <c:v>374.82100000000003</c:v>
                </c:pt>
                <c:pt idx="15681">
                  <c:v>374.83800000000002</c:v>
                </c:pt>
                <c:pt idx="15682">
                  <c:v>374.84199999999998</c:v>
                </c:pt>
                <c:pt idx="15683">
                  <c:v>374.85199999999998</c:v>
                </c:pt>
                <c:pt idx="15684">
                  <c:v>374.87299999999999</c:v>
                </c:pt>
                <c:pt idx="15685">
                  <c:v>374.89600000000002</c:v>
                </c:pt>
                <c:pt idx="15686">
                  <c:v>374.91800000000001</c:v>
                </c:pt>
                <c:pt idx="15687">
                  <c:v>374.94099999999997</c:v>
                </c:pt>
                <c:pt idx="15688">
                  <c:v>374.96499999999997</c:v>
                </c:pt>
                <c:pt idx="15689">
                  <c:v>374.98599999999999</c:v>
                </c:pt>
                <c:pt idx="15690">
                  <c:v>375.02100000000002</c:v>
                </c:pt>
                <c:pt idx="15691">
                  <c:v>375.07100000000003</c:v>
                </c:pt>
                <c:pt idx="15692">
                  <c:v>375.12599999999998</c:v>
                </c:pt>
                <c:pt idx="15693">
                  <c:v>375.12599999999998</c:v>
                </c:pt>
                <c:pt idx="15694">
                  <c:v>375.12599999999998</c:v>
                </c:pt>
                <c:pt idx="15695">
                  <c:v>375.13900000000001</c:v>
                </c:pt>
                <c:pt idx="15696">
                  <c:v>375.178</c:v>
                </c:pt>
                <c:pt idx="15697">
                  <c:v>375.23200000000003</c:v>
                </c:pt>
                <c:pt idx="15698">
                  <c:v>375.279</c:v>
                </c:pt>
                <c:pt idx="15699">
                  <c:v>375.291</c:v>
                </c:pt>
                <c:pt idx="15700">
                  <c:v>375.291</c:v>
                </c:pt>
                <c:pt idx="15701">
                  <c:v>375.29599999999999</c:v>
                </c:pt>
                <c:pt idx="15702">
                  <c:v>375.31599999999997</c:v>
                </c:pt>
                <c:pt idx="15703">
                  <c:v>375.35</c:v>
                </c:pt>
                <c:pt idx="15704">
                  <c:v>375.39</c:v>
                </c:pt>
                <c:pt idx="15705">
                  <c:v>375.45400000000001</c:v>
                </c:pt>
                <c:pt idx="15706">
                  <c:v>375.53899999999999</c:v>
                </c:pt>
                <c:pt idx="15707">
                  <c:v>375.62099999999998</c:v>
                </c:pt>
                <c:pt idx="15708">
                  <c:v>375.68900000000002</c:v>
                </c:pt>
                <c:pt idx="15709">
                  <c:v>375.738</c:v>
                </c:pt>
                <c:pt idx="15710">
                  <c:v>375.738</c:v>
                </c:pt>
                <c:pt idx="15711">
                  <c:v>375.738</c:v>
                </c:pt>
                <c:pt idx="15712">
                  <c:v>375.738</c:v>
                </c:pt>
                <c:pt idx="15713">
                  <c:v>375.74400000000003</c:v>
                </c:pt>
                <c:pt idx="15714">
                  <c:v>375.75799999999998</c:v>
                </c:pt>
                <c:pt idx="15715">
                  <c:v>375.77300000000002</c:v>
                </c:pt>
                <c:pt idx="15716">
                  <c:v>375.786</c:v>
                </c:pt>
                <c:pt idx="15717">
                  <c:v>375.798</c:v>
                </c:pt>
                <c:pt idx="15718">
                  <c:v>375.81</c:v>
                </c:pt>
                <c:pt idx="15719">
                  <c:v>375.82100000000003</c:v>
                </c:pt>
                <c:pt idx="15720">
                  <c:v>375.83199999999999</c:v>
                </c:pt>
                <c:pt idx="15721">
                  <c:v>375.84500000000003</c:v>
                </c:pt>
                <c:pt idx="15722">
                  <c:v>375.88</c:v>
                </c:pt>
                <c:pt idx="15723">
                  <c:v>375.95800000000003</c:v>
                </c:pt>
                <c:pt idx="15724">
                  <c:v>375.97</c:v>
                </c:pt>
                <c:pt idx="15725">
                  <c:v>375.98099999999999</c:v>
                </c:pt>
                <c:pt idx="15726">
                  <c:v>375.99799999999999</c:v>
                </c:pt>
                <c:pt idx="15727">
                  <c:v>376.01499999999999</c:v>
                </c:pt>
                <c:pt idx="15728">
                  <c:v>376.02800000000002</c:v>
                </c:pt>
                <c:pt idx="15729">
                  <c:v>376.041</c:v>
                </c:pt>
                <c:pt idx="15730">
                  <c:v>376.05399999999997</c:v>
                </c:pt>
                <c:pt idx="15731">
                  <c:v>376.06599999999997</c:v>
                </c:pt>
                <c:pt idx="15732">
                  <c:v>376.07900000000001</c:v>
                </c:pt>
                <c:pt idx="15733">
                  <c:v>376.11500000000001</c:v>
                </c:pt>
                <c:pt idx="15734">
                  <c:v>376.18799999999999</c:v>
                </c:pt>
                <c:pt idx="15735">
                  <c:v>376.27199999999999</c:v>
                </c:pt>
                <c:pt idx="15736">
                  <c:v>376.35599999999999</c:v>
                </c:pt>
                <c:pt idx="15737">
                  <c:v>376.42399999999998</c:v>
                </c:pt>
                <c:pt idx="15738">
                  <c:v>376.47699999999998</c:v>
                </c:pt>
                <c:pt idx="15739">
                  <c:v>376.52</c:v>
                </c:pt>
                <c:pt idx="15740">
                  <c:v>376.53199999999998</c:v>
                </c:pt>
                <c:pt idx="15741">
                  <c:v>376.53199999999998</c:v>
                </c:pt>
                <c:pt idx="15742">
                  <c:v>376.53199999999998</c:v>
                </c:pt>
                <c:pt idx="15743">
                  <c:v>376.53199999999998</c:v>
                </c:pt>
                <c:pt idx="15744">
                  <c:v>376.53399999999999</c:v>
                </c:pt>
                <c:pt idx="15745">
                  <c:v>376.53899999999999</c:v>
                </c:pt>
                <c:pt idx="15746">
                  <c:v>376.54599999999999</c:v>
                </c:pt>
                <c:pt idx="15747">
                  <c:v>376.55700000000002</c:v>
                </c:pt>
                <c:pt idx="15748">
                  <c:v>376.572</c:v>
                </c:pt>
                <c:pt idx="15749">
                  <c:v>376.58600000000001</c:v>
                </c:pt>
                <c:pt idx="15750">
                  <c:v>376.59899999999999</c:v>
                </c:pt>
                <c:pt idx="15751">
                  <c:v>376.61</c:v>
                </c:pt>
                <c:pt idx="15752">
                  <c:v>376.62200000000001</c:v>
                </c:pt>
                <c:pt idx="15753">
                  <c:v>376.63299999999998</c:v>
                </c:pt>
                <c:pt idx="15754">
                  <c:v>376.64400000000001</c:v>
                </c:pt>
                <c:pt idx="15755">
                  <c:v>376.65499999999997</c:v>
                </c:pt>
                <c:pt idx="15756">
                  <c:v>376.66500000000002</c:v>
                </c:pt>
                <c:pt idx="15757">
                  <c:v>376.673</c:v>
                </c:pt>
                <c:pt idx="15758">
                  <c:v>376.68099999999998</c:v>
                </c:pt>
                <c:pt idx="15759">
                  <c:v>376.69</c:v>
                </c:pt>
                <c:pt idx="15760">
                  <c:v>376.69900000000001</c:v>
                </c:pt>
                <c:pt idx="15761">
                  <c:v>376.70800000000003</c:v>
                </c:pt>
                <c:pt idx="15762">
                  <c:v>376.71699999999998</c:v>
                </c:pt>
                <c:pt idx="15763">
                  <c:v>376.726</c:v>
                </c:pt>
                <c:pt idx="15764">
                  <c:v>376.73500000000001</c:v>
                </c:pt>
                <c:pt idx="15765">
                  <c:v>376.74400000000003</c:v>
                </c:pt>
                <c:pt idx="15766">
                  <c:v>376.75299999999999</c:v>
                </c:pt>
                <c:pt idx="15767">
                  <c:v>376.762</c:v>
                </c:pt>
                <c:pt idx="15768">
                  <c:v>376.77100000000002</c:v>
                </c:pt>
                <c:pt idx="15769">
                  <c:v>376.78100000000001</c:v>
                </c:pt>
                <c:pt idx="15770">
                  <c:v>376.79</c:v>
                </c:pt>
                <c:pt idx="15771">
                  <c:v>376.79899999999998</c:v>
                </c:pt>
                <c:pt idx="15772">
                  <c:v>376.80799999999999</c:v>
                </c:pt>
                <c:pt idx="15773">
                  <c:v>376.81700000000001</c:v>
                </c:pt>
                <c:pt idx="15774">
                  <c:v>376.82600000000002</c:v>
                </c:pt>
                <c:pt idx="15775">
                  <c:v>376.834</c:v>
                </c:pt>
                <c:pt idx="15776">
                  <c:v>376.84300000000002</c:v>
                </c:pt>
                <c:pt idx="15777">
                  <c:v>376.85300000000001</c:v>
                </c:pt>
                <c:pt idx="15778">
                  <c:v>376.87400000000002</c:v>
                </c:pt>
                <c:pt idx="15779">
                  <c:v>376.92500000000001</c:v>
                </c:pt>
                <c:pt idx="15780">
                  <c:v>377</c:v>
                </c:pt>
                <c:pt idx="15781">
                  <c:v>377.05599999999998</c:v>
                </c:pt>
                <c:pt idx="15782">
                  <c:v>377.05599999999998</c:v>
                </c:pt>
                <c:pt idx="15783">
                  <c:v>377.05799999999999</c:v>
                </c:pt>
                <c:pt idx="15784">
                  <c:v>377.06799999999998</c:v>
                </c:pt>
                <c:pt idx="15785">
                  <c:v>377.09199999999998</c:v>
                </c:pt>
                <c:pt idx="15786">
                  <c:v>377.108</c:v>
                </c:pt>
                <c:pt idx="15787">
                  <c:v>377.12</c:v>
                </c:pt>
                <c:pt idx="15788">
                  <c:v>377.13200000000001</c:v>
                </c:pt>
                <c:pt idx="15789">
                  <c:v>377.14299999999997</c:v>
                </c:pt>
                <c:pt idx="15790">
                  <c:v>377.154</c:v>
                </c:pt>
                <c:pt idx="15791">
                  <c:v>377.17700000000002</c:v>
                </c:pt>
                <c:pt idx="15792">
                  <c:v>377.22500000000002</c:v>
                </c:pt>
                <c:pt idx="15793">
                  <c:v>377.28699999999998</c:v>
                </c:pt>
                <c:pt idx="15794">
                  <c:v>377.315</c:v>
                </c:pt>
                <c:pt idx="15795">
                  <c:v>377.315</c:v>
                </c:pt>
                <c:pt idx="15796">
                  <c:v>377.322</c:v>
                </c:pt>
                <c:pt idx="15797">
                  <c:v>377.33600000000001</c:v>
                </c:pt>
                <c:pt idx="15798">
                  <c:v>377.35300000000001</c:v>
                </c:pt>
                <c:pt idx="15799">
                  <c:v>377.36599999999999</c:v>
                </c:pt>
                <c:pt idx="15800">
                  <c:v>377.37900000000002</c:v>
                </c:pt>
                <c:pt idx="15801">
                  <c:v>377.39100000000002</c:v>
                </c:pt>
                <c:pt idx="15802">
                  <c:v>377.40199999999999</c:v>
                </c:pt>
                <c:pt idx="15803">
                  <c:v>377.41300000000001</c:v>
                </c:pt>
                <c:pt idx="15804">
                  <c:v>377.44400000000002</c:v>
                </c:pt>
                <c:pt idx="15805">
                  <c:v>377.51400000000001</c:v>
                </c:pt>
                <c:pt idx="15806">
                  <c:v>377.55599999999998</c:v>
                </c:pt>
                <c:pt idx="15807">
                  <c:v>377.56</c:v>
                </c:pt>
                <c:pt idx="15808">
                  <c:v>377.56299999999999</c:v>
                </c:pt>
                <c:pt idx="15809">
                  <c:v>377.56900000000002</c:v>
                </c:pt>
                <c:pt idx="15810">
                  <c:v>377.58</c:v>
                </c:pt>
                <c:pt idx="15811">
                  <c:v>377.59300000000002</c:v>
                </c:pt>
                <c:pt idx="15812">
                  <c:v>377.60700000000003</c:v>
                </c:pt>
                <c:pt idx="15813">
                  <c:v>377.61900000000003</c:v>
                </c:pt>
                <c:pt idx="15814">
                  <c:v>377.63099999999997</c:v>
                </c:pt>
                <c:pt idx="15815">
                  <c:v>377.64299999999997</c:v>
                </c:pt>
                <c:pt idx="15816">
                  <c:v>377.66500000000002</c:v>
                </c:pt>
                <c:pt idx="15817">
                  <c:v>377.72399999999999</c:v>
                </c:pt>
                <c:pt idx="15818">
                  <c:v>377.81099999999998</c:v>
                </c:pt>
                <c:pt idx="15819">
                  <c:v>377.89800000000002</c:v>
                </c:pt>
                <c:pt idx="15820">
                  <c:v>377.94499999999999</c:v>
                </c:pt>
                <c:pt idx="15821">
                  <c:v>377.94499999999999</c:v>
                </c:pt>
                <c:pt idx="15822">
                  <c:v>377.94900000000001</c:v>
                </c:pt>
                <c:pt idx="15823">
                  <c:v>377.96300000000002</c:v>
                </c:pt>
                <c:pt idx="15824">
                  <c:v>377.971</c:v>
                </c:pt>
                <c:pt idx="15825">
                  <c:v>377.98399999999998</c:v>
                </c:pt>
                <c:pt idx="15826">
                  <c:v>377.99700000000001</c:v>
                </c:pt>
                <c:pt idx="15827">
                  <c:v>378.00900000000001</c:v>
                </c:pt>
                <c:pt idx="15828">
                  <c:v>378.02100000000002</c:v>
                </c:pt>
                <c:pt idx="15829">
                  <c:v>378.03199999999998</c:v>
                </c:pt>
                <c:pt idx="15830">
                  <c:v>378.05599999999998</c:v>
                </c:pt>
                <c:pt idx="15831">
                  <c:v>378.11099999999999</c:v>
                </c:pt>
                <c:pt idx="15832">
                  <c:v>378.14499999999998</c:v>
                </c:pt>
                <c:pt idx="15833">
                  <c:v>378.14499999999998</c:v>
                </c:pt>
                <c:pt idx="15834">
                  <c:v>378.15800000000002</c:v>
                </c:pt>
                <c:pt idx="15835">
                  <c:v>378.18599999999998</c:v>
                </c:pt>
                <c:pt idx="15836">
                  <c:v>378.20100000000002</c:v>
                </c:pt>
                <c:pt idx="15837">
                  <c:v>378.214</c:v>
                </c:pt>
                <c:pt idx="15838">
                  <c:v>378.22699999999998</c:v>
                </c:pt>
                <c:pt idx="15839">
                  <c:v>378.238</c:v>
                </c:pt>
                <c:pt idx="15840">
                  <c:v>378.24900000000002</c:v>
                </c:pt>
                <c:pt idx="15841">
                  <c:v>378.27100000000002</c:v>
                </c:pt>
                <c:pt idx="15842">
                  <c:v>378.32</c:v>
                </c:pt>
                <c:pt idx="15843">
                  <c:v>378.39299999999997</c:v>
                </c:pt>
                <c:pt idx="15844">
                  <c:v>378.46800000000002</c:v>
                </c:pt>
                <c:pt idx="15845">
                  <c:v>378.53199999999998</c:v>
                </c:pt>
                <c:pt idx="15846">
                  <c:v>378.589</c:v>
                </c:pt>
                <c:pt idx="15847">
                  <c:v>378.65699999999998</c:v>
                </c:pt>
                <c:pt idx="15848">
                  <c:v>378.71699999999998</c:v>
                </c:pt>
                <c:pt idx="15849">
                  <c:v>378.77100000000002</c:v>
                </c:pt>
                <c:pt idx="15850">
                  <c:v>378.78399999999999</c:v>
                </c:pt>
                <c:pt idx="15851">
                  <c:v>378.78399999999999</c:v>
                </c:pt>
                <c:pt idx="15852">
                  <c:v>378.78399999999999</c:v>
                </c:pt>
                <c:pt idx="15853">
                  <c:v>378.78500000000003</c:v>
                </c:pt>
                <c:pt idx="15854">
                  <c:v>378.79</c:v>
                </c:pt>
                <c:pt idx="15855">
                  <c:v>378.79700000000003</c:v>
                </c:pt>
                <c:pt idx="15856">
                  <c:v>378.80700000000002</c:v>
                </c:pt>
                <c:pt idx="15857">
                  <c:v>378.81799999999998</c:v>
                </c:pt>
                <c:pt idx="15858">
                  <c:v>378.83100000000002</c:v>
                </c:pt>
                <c:pt idx="15859">
                  <c:v>378.846</c:v>
                </c:pt>
                <c:pt idx="15860">
                  <c:v>378.86099999999999</c:v>
                </c:pt>
                <c:pt idx="15861">
                  <c:v>378.87299999999999</c:v>
                </c:pt>
                <c:pt idx="15862">
                  <c:v>378.88499999999999</c:v>
                </c:pt>
                <c:pt idx="15863">
                  <c:v>378.89600000000002</c:v>
                </c:pt>
                <c:pt idx="15864">
                  <c:v>378.90699999999998</c:v>
                </c:pt>
                <c:pt idx="15865">
                  <c:v>378.92099999999999</c:v>
                </c:pt>
                <c:pt idx="15866">
                  <c:v>378.95100000000002</c:v>
                </c:pt>
                <c:pt idx="15867">
                  <c:v>379.01100000000002</c:v>
                </c:pt>
                <c:pt idx="15868">
                  <c:v>379.06099999999998</c:v>
                </c:pt>
                <c:pt idx="15869">
                  <c:v>379.07100000000003</c:v>
                </c:pt>
                <c:pt idx="15870">
                  <c:v>379.07400000000001</c:v>
                </c:pt>
                <c:pt idx="15871">
                  <c:v>379.07900000000001</c:v>
                </c:pt>
                <c:pt idx="15872">
                  <c:v>379.08499999999998</c:v>
                </c:pt>
                <c:pt idx="15873">
                  <c:v>379.09399999999999</c:v>
                </c:pt>
                <c:pt idx="15874">
                  <c:v>379.10300000000001</c:v>
                </c:pt>
                <c:pt idx="15875">
                  <c:v>379.113</c:v>
                </c:pt>
                <c:pt idx="15876">
                  <c:v>379.12200000000001</c:v>
                </c:pt>
                <c:pt idx="15877">
                  <c:v>379.13200000000001</c:v>
                </c:pt>
                <c:pt idx="15878">
                  <c:v>379.14100000000002</c:v>
                </c:pt>
                <c:pt idx="15879">
                  <c:v>379.15</c:v>
                </c:pt>
                <c:pt idx="15880">
                  <c:v>379.16</c:v>
                </c:pt>
                <c:pt idx="15881">
                  <c:v>379.16800000000001</c:v>
                </c:pt>
                <c:pt idx="15882">
                  <c:v>379.178</c:v>
                </c:pt>
                <c:pt idx="15883">
                  <c:v>379.18700000000001</c:v>
                </c:pt>
                <c:pt idx="15884">
                  <c:v>379.19600000000003</c:v>
                </c:pt>
                <c:pt idx="15885">
                  <c:v>379.20499999999998</c:v>
                </c:pt>
                <c:pt idx="15886">
                  <c:v>379.214</c:v>
                </c:pt>
                <c:pt idx="15887">
                  <c:v>379.22399999999999</c:v>
                </c:pt>
                <c:pt idx="15888">
                  <c:v>379.233</c:v>
                </c:pt>
                <c:pt idx="15889">
                  <c:v>379.24200000000002</c:v>
                </c:pt>
                <c:pt idx="15890">
                  <c:v>379.25200000000001</c:v>
                </c:pt>
                <c:pt idx="15891">
                  <c:v>379.26100000000002</c:v>
                </c:pt>
                <c:pt idx="15892">
                  <c:v>379.27100000000002</c:v>
                </c:pt>
                <c:pt idx="15893">
                  <c:v>379.28</c:v>
                </c:pt>
                <c:pt idx="15894">
                  <c:v>379.28899999999999</c:v>
                </c:pt>
                <c:pt idx="15895">
                  <c:v>379.298</c:v>
                </c:pt>
                <c:pt idx="15896">
                  <c:v>379.30700000000002</c:v>
                </c:pt>
                <c:pt idx="15897">
                  <c:v>379.31700000000001</c:v>
                </c:pt>
                <c:pt idx="15898">
                  <c:v>379.327</c:v>
                </c:pt>
                <c:pt idx="15899">
                  <c:v>379.33699999999999</c:v>
                </c:pt>
                <c:pt idx="15900">
                  <c:v>379.34899999999999</c:v>
                </c:pt>
                <c:pt idx="15901">
                  <c:v>379.363</c:v>
                </c:pt>
                <c:pt idx="15902">
                  <c:v>379.37599999999998</c:v>
                </c:pt>
                <c:pt idx="15903">
                  <c:v>379.38600000000002</c:v>
                </c:pt>
                <c:pt idx="15904">
                  <c:v>379.39699999999999</c:v>
                </c:pt>
                <c:pt idx="15905">
                  <c:v>379.40800000000002</c:v>
                </c:pt>
                <c:pt idx="15906">
                  <c:v>379.42</c:v>
                </c:pt>
                <c:pt idx="15907">
                  <c:v>379.43200000000002</c:v>
                </c:pt>
                <c:pt idx="15908">
                  <c:v>379.44299999999998</c:v>
                </c:pt>
                <c:pt idx="15909">
                  <c:v>379.452</c:v>
                </c:pt>
                <c:pt idx="15910">
                  <c:v>379.46100000000001</c:v>
                </c:pt>
                <c:pt idx="15911">
                  <c:v>379.471</c:v>
                </c:pt>
                <c:pt idx="15912">
                  <c:v>379.48</c:v>
                </c:pt>
                <c:pt idx="15913">
                  <c:v>379.48899999999998</c:v>
                </c:pt>
                <c:pt idx="15914">
                  <c:v>379.49799999999999</c:v>
                </c:pt>
                <c:pt idx="15915">
                  <c:v>379.50700000000001</c:v>
                </c:pt>
                <c:pt idx="15916">
                  <c:v>379.51600000000002</c:v>
                </c:pt>
                <c:pt idx="15917">
                  <c:v>379.52499999999998</c:v>
                </c:pt>
                <c:pt idx="15918">
                  <c:v>379.53399999999999</c:v>
                </c:pt>
                <c:pt idx="15919">
                  <c:v>379.54300000000001</c:v>
                </c:pt>
                <c:pt idx="15920">
                  <c:v>379.55200000000002</c:v>
                </c:pt>
                <c:pt idx="15921">
                  <c:v>379.56200000000001</c:v>
                </c:pt>
                <c:pt idx="15922">
                  <c:v>379.57100000000003</c:v>
                </c:pt>
                <c:pt idx="15923">
                  <c:v>379.58</c:v>
                </c:pt>
                <c:pt idx="15924">
                  <c:v>379.589</c:v>
                </c:pt>
                <c:pt idx="15925">
                  <c:v>379.59800000000001</c:v>
                </c:pt>
                <c:pt idx="15926">
                  <c:v>379.60700000000003</c:v>
                </c:pt>
                <c:pt idx="15927">
                  <c:v>379.61599999999999</c:v>
                </c:pt>
                <c:pt idx="15928">
                  <c:v>379.625</c:v>
                </c:pt>
                <c:pt idx="15929">
                  <c:v>379.63299999999998</c:v>
                </c:pt>
                <c:pt idx="15930">
                  <c:v>379.642</c:v>
                </c:pt>
                <c:pt idx="15931">
                  <c:v>379.654</c:v>
                </c:pt>
                <c:pt idx="15932">
                  <c:v>379.68099999999998</c:v>
                </c:pt>
                <c:pt idx="15933">
                  <c:v>379.72399999999999</c:v>
                </c:pt>
                <c:pt idx="15934">
                  <c:v>379.77199999999999</c:v>
                </c:pt>
                <c:pt idx="15935">
                  <c:v>379.77699999999999</c:v>
                </c:pt>
                <c:pt idx="15936">
                  <c:v>379.77699999999999</c:v>
                </c:pt>
                <c:pt idx="15937">
                  <c:v>379.78100000000001</c:v>
                </c:pt>
                <c:pt idx="15938">
                  <c:v>379.79599999999999</c:v>
                </c:pt>
                <c:pt idx="15939">
                  <c:v>379.81200000000001</c:v>
                </c:pt>
                <c:pt idx="15940">
                  <c:v>379.82499999999999</c:v>
                </c:pt>
                <c:pt idx="15941">
                  <c:v>379.83699999999999</c:v>
                </c:pt>
                <c:pt idx="15942">
                  <c:v>379.84899999999999</c:v>
                </c:pt>
                <c:pt idx="15943">
                  <c:v>379.86</c:v>
                </c:pt>
                <c:pt idx="15944">
                  <c:v>379.87400000000002</c:v>
                </c:pt>
                <c:pt idx="15945">
                  <c:v>379.90499999999997</c:v>
                </c:pt>
                <c:pt idx="15946">
                  <c:v>379.96899999999999</c:v>
                </c:pt>
                <c:pt idx="15947">
                  <c:v>380.02100000000002</c:v>
                </c:pt>
                <c:pt idx="15948">
                  <c:v>380.02100000000002</c:v>
                </c:pt>
                <c:pt idx="15949">
                  <c:v>380.02699999999999</c:v>
                </c:pt>
                <c:pt idx="15950">
                  <c:v>380.04</c:v>
                </c:pt>
                <c:pt idx="15951">
                  <c:v>380.05200000000002</c:v>
                </c:pt>
                <c:pt idx="15952">
                  <c:v>380.065</c:v>
                </c:pt>
                <c:pt idx="15953">
                  <c:v>380.077</c:v>
                </c:pt>
                <c:pt idx="15954">
                  <c:v>380.09</c:v>
                </c:pt>
                <c:pt idx="15955">
                  <c:v>380.10199999999998</c:v>
                </c:pt>
                <c:pt idx="15956">
                  <c:v>380.12099999999998</c:v>
                </c:pt>
                <c:pt idx="15957">
                  <c:v>380.16199999999998</c:v>
                </c:pt>
                <c:pt idx="15958">
                  <c:v>380.22899999999998</c:v>
                </c:pt>
                <c:pt idx="15959">
                  <c:v>380.29399999999998</c:v>
                </c:pt>
                <c:pt idx="15960">
                  <c:v>380.315</c:v>
                </c:pt>
                <c:pt idx="15961">
                  <c:v>380.315</c:v>
                </c:pt>
                <c:pt idx="15962">
                  <c:v>380.32</c:v>
                </c:pt>
                <c:pt idx="15963">
                  <c:v>380.32900000000001</c:v>
                </c:pt>
                <c:pt idx="15964">
                  <c:v>380.34399999999999</c:v>
                </c:pt>
                <c:pt idx="15965">
                  <c:v>380.35700000000003</c:v>
                </c:pt>
                <c:pt idx="15966">
                  <c:v>380.37099999999998</c:v>
                </c:pt>
                <c:pt idx="15967">
                  <c:v>380.38499999999999</c:v>
                </c:pt>
                <c:pt idx="15968">
                  <c:v>380.39800000000002</c:v>
                </c:pt>
                <c:pt idx="15969">
                  <c:v>380.41</c:v>
                </c:pt>
                <c:pt idx="15970">
                  <c:v>380.42099999999999</c:v>
                </c:pt>
                <c:pt idx="15971">
                  <c:v>380.43599999999998</c:v>
                </c:pt>
                <c:pt idx="15972">
                  <c:v>380.46899999999999</c:v>
                </c:pt>
                <c:pt idx="15973">
                  <c:v>380.53399999999999</c:v>
                </c:pt>
                <c:pt idx="15974">
                  <c:v>380.59899999999999</c:v>
                </c:pt>
                <c:pt idx="15975">
                  <c:v>380.61799999999999</c:v>
                </c:pt>
                <c:pt idx="15976">
                  <c:v>380.61900000000003</c:v>
                </c:pt>
                <c:pt idx="15977">
                  <c:v>380.625</c:v>
                </c:pt>
                <c:pt idx="15978">
                  <c:v>380.63900000000001</c:v>
                </c:pt>
                <c:pt idx="15979">
                  <c:v>380.65100000000001</c:v>
                </c:pt>
                <c:pt idx="15980">
                  <c:v>380.66300000000001</c:v>
                </c:pt>
                <c:pt idx="15981">
                  <c:v>380.67599999999999</c:v>
                </c:pt>
                <c:pt idx="15982">
                  <c:v>380.68799999999999</c:v>
                </c:pt>
                <c:pt idx="15983">
                  <c:v>380.7</c:v>
                </c:pt>
                <c:pt idx="15984">
                  <c:v>380.71</c:v>
                </c:pt>
                <c:pt idx="15985">
                  <c:v>380.72199999999998</c:v>
                </c:pt>
                <c:pt idx="15986">
                  <c:v>380.74799999999999</c:v>
                </c:pt>
                <c:pt idx="15987">
                  <c:v>380.76900000000001</c:v>
                </c:pt>
                <c:pt idx="15988">
                  <c:v>380.77699999999999</c:v>
                </c:pt>
                <c:pt idx="15989">
                  <c:v>380.786</c:v>
                </c:pt>
                <c:pt idx="15990">
                  <c:v>380.79500000000002</c:v>
                </c:pt>
                <c:pt idx="15991">
                  <c:v>380.80500000000001</c:v>
                </c:pt>
                <c:pt idx="15992">
                  <c:v>380.81700000000001</c:v>
                </c:pt>
                <c:pt idx="15993">
                  <c:v>380.83100000000002</c:v>
                </c:pt>
                <c:pt idx="15994">
                  <c:v>380.84399999999999</c:v>
                </c:pt>
                <c:pt idx="15995">
                  <c:v>380.85599999999999</c:v>
                </c:pt>
                <c:pt idx="15996">
                  <c:v>380.86700000000002</c:v>
                </c:pt>
                <c:pt idx="15997">
                  <c:v>380.87799999999999</c:v>
                </c:pt>
                <c:pt idx="15998">
                  <c:v>380.88900000000001</c:v>
                </c:pt>
                <c:pt idx="15999">
                  <c:v>380.9</c:v>
                </c:pt>
                <c:pt idx="16000">
                  <c:v>380.92200000000003</c:v>
                </c:pt>
                <c:pt idx="16001">
                  <c:v>380.95600000000002</c:v>
                </c:pt>
                <c:pt idx="16002">
                  <c:v>380.97</c:v>
                </c:pt>
                <c:pt idx="16003">
                  <c:v>380.97300000000001</c:v>
                </c:pt>
                <c:pt idx="16004">
                  <c:v>380.98099999999999</c:v>
                </c:pt>
                <c:pt idx="16005">
                  <c:v>380.99</c:v>
                </c:pt>
                <c:pt idx="16006">
                  <c:v>381.00099999999998</c:v>
                </c:pt>
                <c:pt idx="16007">
                  <c:v>381.01299999999998</c:v>
                </c:pt>
                <c:pt idx="16008">
                  <c:v>381.02800000000002</c:v>
                </c:pt>
                <c:pt idx="16009">
                  <c:v>381.04199999999997</c:v>
                </c:pt>
                <c:pt idx="16010">
                  <c:v>381.05500000000001</c:v>
                </c:pt>
                <c:pt idx="16011">
                  <c:v>381.06599999999997</c:v>
                </c:pt>
                <c:pt idx="16012">
                  <c:v>381.07799999999997</c:v>
                </c:pt>
                <c:pt idx="16013">
                  <c:v>381.089</c:v>
                </c:pt>
                <c:pt idx="16014">
                  <c:v>381.1</c:v>
                </c:pt>
                <c:pt idx="16015">
                  <c:v>381.113</c:v>
                </c:pt>
                <c:pt idx="16016">
                  <c:v>381.125</c:v>
                </c:pt>
                <c:pt idx="16017">
                  <c:v>381.15899999999999</c:v>
                </c:pt>
                <c:pt idx="16018">
                  <c:v>381.161</c:v>
                </c:pt>
                <c:pt idx="16019">
                  <c:v>381.16800000000001</c:v>
                </c:pt>
                <c:pt idx="16020">
                  <c:v>381.19</c:v>
                </c:pt>
                <c:pt idx="16021">
                  <c:v>381.23700000000002</c:v>
                </c:pt>
                <c:pt idx="16022">
                  <c:v>381.30900000000003</c:v>
                </c:pt>
                <c:pt idx="16023">
                  <c:v>381.39499999999998</c:v>
                </c:pt>
                <c:pt idx="16024">
                  <c:v>381.48399999999998</c:v>
                </c:pt>
                <c:pt idx="16025">
                  <c:v>381.55700000000002</c:v>
                </c:pt>
                <c:pt idx="16026">
                  <c:v>381.57299999999998</c:v>
                </c:pt>
                <c:pt idx="16027">
                  <c:v>381.57299999999998</c:v>
                </c:pt>
                <c:pt idx="16028">
                  <c:v>381.57400000000001</c:v>
                </c:pt>
                <c:pt idx="16029">
                  <c:v>381.58300000000003</c:v>
                </c:pt>
                <c:pt idx="16030">
                  <c:v>381.60599999999999</c:v>
                </c:pt>
                <c:pt idx="16031">
                  <c:v>381.62599999999998</c:v>
                </c:pt>
                <c:pt idx="16032">
                  <c:v>381.63900000000001</c:v>
                </c:pt>
                <c:pt idx="16033">
                  <c:v>381.65199999999999</c:v>
                </c:pt>
                <c:pt idx="16034">
                  <c:v>381.66300000000001</c:v>
                </c:pt>
                <c:pt idx="16035">
                  <c:v>381.67399999999998</c:v>
                </c:pt>
                <c:pt idx="16036">
                  <c:v>381.685</c:v>
                </c:pt>
                <c:pt idx="16037">
                  <c:v>381.72399999999999</c:v>
                </c:pt>
                <c:pt idx="16038">
                  <c:v>381.79700000000003</c:v>
                </c:pt>
                <c:pt idx="16039">
                  <c:v>381.88299999999998</c:v>
                </c:pt>
                <c:pt idx="16040">
                  <c:v>381.971</c:v>
                </c:pt>
                <c:pt idx="16041">
                  <c:v>382.05799999999999</c:v>
                </c:pt>
                <c:pt idx="16042">
                  <c:v>382.09100000000001</c:v>
                </c:pt>
                <c:pt idx="16043">
                  <c:v>382.09100000000001</c:v>
                </c:pt>
                <c:pt idx="16044">
                  <c:v>382.09100000000001</c:v>
                </c:pt>
                <c:pt idx="16045">
                  <c:v>382.09300000000002</c:v>
                </c:pt>
                <c:pt idx="16046">
                  <c:v>382.12200000000001</c:v>
                </c:pt>
                <c:pt idx="16047">
                  <c:v>382.17099999999999</c:v>
                </c:pt>
                <c:pt idx="16048">
                  <c:v>382.19400000000002</c:v>
                </c:pt>
                <c:pt idx="16049">
                  <c:v>382.19400000000002</c:v>
                </c:pt>
                <c:pt idx="16050">
                  <c:v>382.19400000000002</c:v>
                </c:pt>
                <c:pt idx="16051">
                  <c:v>382.202</c:v>
                </c:pt>
                <c:pt idx="16052">
                  <c:v>382.21499999999997</c:v>
                </c:pt>
                <c:pt idx="16053">
                  <c:v>382.24400000000003</c:v>
                </c:pt>
                <c:pt idx="16054">
                  <c:v>382.28800000000001</c:v>
                </c:pt>
                <c:pt idx="16055">
                  <c:v>382.315</c:v>
                </c:pt>
                <c:pt idx="16056">
                  <c:v>382.32100000000003</c:v>
                </c:pt>
                <c:pt idx="16057">
                  <c:v>382.32100000000003</c:v>
                </c:pt>
                <c:pt idx="16058">
                  <c:v>382.32100000000003</c:v>
                </c:pt>
                <c:pt idx="16059">
                  <c:v>382.33</c:v>
                </c:pt>
                <c:pt idx="16060">
                  <c:v>382.34899999999999</c:v>
                </c:pt>
                <c:pt idx="16061">
                  <c:v>382.39499999999998</c:v>
                </c:pt>
                <c:pt idx="16062">
                  <c:v>382.46600000000001</c:v>
                </c:pt>
                <c:pt idx="16063">
                  <c:v>382.54899999999998</c:v>
                </c:pt>
                <c:pt idx="16064">
                  <c:v>382.63099999999997</c:v>
                </c:pt>
                <c:pt idx="16065">
                  <c:v>382.68099999999998</c:v>
                </c:pt>
                <c:pt idx="16066">
                  <c:v>382.68700000000001</c:v>
                </c:pt>
                <c:pt idx="16067">
                  <c:v>382.68700000000001</c:v>
                </c:pt>
                <c:pt idx="16068">
                  <c:v>382.68799999999999</c:v>
                </c:pt>
                <c:pt idx="16069">
                  <c:v>382.69200000000001</c:v>
                </c:pt>
                <c:pt idx="16070">
                  <c:v>382.69900000000001</c:v>
                </c:pt>
                <c:pt idx="16071">
                  <c:v>382.70699999999999</c:v>
                </c:pt>
                <c:pt idx="16072">
                  <c:v>382.71499999999997</c:v>
                </c:pt>
                <c:pt idx="16073">
                  <c:v>382.72399999999999</c:v>
                </c:pt>
                <c:pt idx="16074">
                  <c:v>382.73200000000003</c:v>
                </c:pt>
                <c:pt idx="16075">
                  <c:v>382.74</c:v>
                </c:pt>
                <c:pt idx="16076">
                  <c:v>382.74900000000002</c:v>
                </c:pt>
                <c:pt idx="16077">
                  <c:v>382.75700000000001</c:v>
                </c:pt>
                <c:pt idx="16078">
                  <c:v>382.76499999999999</c:v>
                </c:pt>
                <c:pt idx="16079">
                  <c:v>382.774</c:v>
                </c:pt>
                <c:pt idx="16080">
                  <c:v>382.78199999999998</c:v>
                </c:pt>
                <c:pt idx="16081">
                  <c:v>382.79</c:v>
                </c:pt>
                <c:pt idx="16082">
                  <c:v>382.79899999999998</c:v>
                </c:pt>
                <c:pt idx="16083">
                  <c:v>382.80700000000002</c:v>
                </c:pt>
                <c:pt idx="16084">
                  <c:v>382.815</c:v>
                </c:pt>
                <c:pt idx="16085">
                  <c:v>382.82400000000001</c:v>
                </c:pt>
                <c:pt idx="16086">
                  <c:v>382.83199999999999</c:v>
                </c:pt>
                <c:pt idx="16087">
                  <c:v>382.84</c:v>
                </c:pt>
                <c:pt idx="16088">
                  <c:v>382.84899999999999</c:v>
                </c:pt>
                <c:pt idx="16089">
                  <c:v>382.85700000000003</c:v>
                </c:pt>
                <c:pt idx="16090">
                  <c:v>382.86500000000001</c:v>
                </c:pt>
                <c:pt idx="16091">
                  <c:v>382.87400000000002</c:v>
                </c:pt>
                <c:pt idx="16092">
                  <c:v>382.88200000000001</c:v>
                </c:pt>
                <c:pt idx="16093">
                  <c:v>382.892</c:v>
                </c:pt>
                <c:pt idx="16094">
                  <c:v>382.90300000000002</c:v>
                </c:pt>
                <c:pt idx="16095">
                  <c:v>382.916</c:v>
                </c:pt>
                <c:pt idx="16096">
                  <c:v>382.928</c:v>
                </c:pt>
                <c:pt idx="16097">
                  <c:v>382.94</c:v>
                </c:pt>
                <c:pt idx="16098">
                  <c:v>382.95100000000002</c:v>
                </c:pt>
                <c:pt idx="16099">
                  <c:v>382.96300000000002</c:v>
                </c:pt>
                <c:pt idx="16100">
                  <c:v>382.97399999999999</c:v>
                </c:pt>
                <c:pt idx="16101">
                  <c:v>382.98500000000001</c:v>
                </c:pt>
                <c:pt idx="16102">
                  <c:v>382.99400000000003</c:v>
                </c:pt>
                <c:pt idx="16103">
                  <c:v>383.00299999999999</c:v>
                </c:pt>
                <c:pt idx="16104">
                  <c:v>383.012</c:v>
                </c:pt>
                <c:pt idx="16105">
                  <c:v>383.02100000000002</c:v>
                </c:pt>
                <c:pt idx="16106">
                  <c:v>383.03</c:v>
                </c:pt>
                <c:pt idx="16107">
                  <c:v>383.03899999999999</c:v>
                </c:pt>
                <c:pt idx="16108">
                  <c:v>383.048</c:v>
                </c:pt>
                <c:pt idx="16109">
                  <c:v>383.05700000000002</c:v>
                </c:pt>
                <c:pt idx="16110">
                  <c:v>383.06599999999997</c:v>
                </c:pt>
                <c:pt idx="16111">
                  <c:v>383.07499999999999</c:v>
                </c:pt>
                <c:pt idx="16112">
                  <c:v>383.08300000000003</c:v>
                </c:pt>
                <c:pt idx="16113">
                  <c:v>383.09199999999998</c:v>
                </c:pt>
                <c:pt idx="16114">
                  <c:v>383.101</c:v>
                </c:pt>
                <c:pt idx="16115">
                  <c:v>383.11</c:v>
                </c:pt>
                <c:pt idx="16116">
                  <c:v>383.11900000000003</c:v>
                </c:pt>
                <c:pt idx="16117">
                  <c:v>383.12799999999999</c:v>
                </c:pt>
                <c:pt idx="16118">
                  <c:v>383.137</c:v>
                </c:pt>
                <c:pt idx="16119">
                  <c:v>383.14600000000002</c:v>
                </c:pt>
                <c:pt idx="16120">
                  <c:v>383.15499999999997</c:v>
                </c:pt>
                <c:pt idx="16121">
                  <c:v>383.16500000000002</c:v>
                </c:pt>
                <c:pt idx="16122">
                  <c:v>383.17399999999998</c:v>
                </c:pt>
                <c:pt idx="16123">
                  <c:v>383.18299999999999</c:v>
                </c:pt>
                <c:pt idx="16124">
                  <c:v>383.21</c:v>
                </c:pt>
                <c:pt idx="16125">
                  <c:v>383.26100000000002</c:v>
                </c:pt>
                <c:pt idx="16126">
                  <c:v>383.31799999999998</c:v>
                </c:pt>
                <c:pt idx="16127">
                  <c:v>383.37099999999998</c:v>
                </c:pt>
                <c:pt idx="16128">
                  <c:v>383.41699999999997</c:v>
                </c:pt>
                <c:pt idx="16129">
                  <c:v>383.43400000000003</c:v>
                </c:pt>
                <c:pt idx="16130">
                  <c:v>383.43400000000003</c:v>
                </c:pt>
                <c:pt idx="16131">
                  <c:v>383.43799999999999</c:v>
                </c:pt>
                <c:pt idx="16132">
                  <c:v>383.44400000000002</c:v>
                </c:pt>
                <c:pt idx="16133">
                  <c:v>383.45299999999997</c:v>
                </c:pt>
                <c:pt idx="16134">
                  <c:v>383.46199999999999</c:v>
                </c:pt>
                <c:pt idx="16135">
                  <c:v>383.471</c:v>
                </c:pt>
                <c:pt idx="16136">
                  <c:v>383.48</c:v>
                </c:pt>
                <c:pt idx="16137">
                  <c:v>383.49</c:v>
                </c:pt>
                <c:pt idx="16138">
                  <c:v>383.49799999999999</c:v>
                </c:pt>
                <c:pt idx="16139">
                  <c:v>383.50799999999998</c:v>
                </c:pt>
                <c:pt idx="16140">
                  <c:v>383.517</c:v>
                </c:pt>
                <c:pt idx="16141">
                  <c:v>383.52699999999999</c:v>
                </c:pt>
                <c:pt idx="16142">
                  <c:v>383.536</c:v>
                </c:pt>
                <c:pt idx="16143">
                  <c:v>383.54500000000002</c:v>
                </c:pt>
                <c:pt idx="16144">
                  <c:v>383.55500000000001</c:v>
                </c:pt>
                <c:pt idx="16145">
                  <c:v>383.56400000000002</c:v>
                </c:pt>
                <c:pt idx="16146">
                  <c:v>383.57400000000001</c:v>
                </c:pt>
                <c:pt idx="16147">
                  <c:v>383.58199999999999</c:v>
                </c:pt>
                <c:pt idx="16148">
                  <c:v>383.59100000000001</c:v>
                </c:pt>
                <c:pt idx="16149">
                  <c:v>383.6</c:v>
                </c:pt>
                <c:pt idx="16150">
                  <c:v>383.608</c:v>
                </c:pt>
                <c:pt idx="16151">
                  <c:v>383.61599999999999</c:v>
                </c:pt>
                <c:pt idx="16152">
                  <c:v>383.625</c:v>
                </c:pt>
                <c:pt idx="16153">
                  <c:v>383.63400000000001</c:v>
                </c:pt>
                <c:pt idx="16154">
                  <c:v>383.64299999999997</c:v>
                </c:pt>
                <c:pt idx="16155">
                  <c:v>383.65499999999997</c:v>
                </c:pt>
                <c:pt idx="16156">
                  <c:v>383.66699999999997</c:v>
                </c:pt>
                <c:pt idx="16157">
                  <c:v>383.67899999999997</c:v>
                </c:pt>
                <c:pt idx="16158">
                  <c:v>383.69</c:v>
                </c:pt>
                <c:pt idx="16159">
                  <c:v>383.69900000000001</c:v>
                </c:pt>
                <c:pt idx="16160">
                  <c:v>383.71</c:v>
                </c:pt>
                <c:pt idx="16161">
                  <c:v>383.72199999999998</c:v>
                </c:pt>
                <c:pt idx="16162">
                  <c:v>383.73399999999998</c:v>
                </c:pt>
                <c:pt idx="16163">
                  <c:v>383.745</c:v>
                </c:pt>
                <c:pt idx="16164">
                  <c:v>383.75400000000002</c:v>
                </c:pt>
                <c:pt idx="16165">
                  <c:v>383.76299999999998</c:v>
                </c:pt>
                <c:pt idx="16166">
                  <c:v>383.77300000000002</c:v>
                </c:pt>
                <c:pt idx="16167">
                  <c:v>383.78199999999998</c:v>
                </c:pt>
                <c:pt idx="16168">
                  <c:v>383.791</c:v>
                </c:pt>
                <c:pt idx="16169">
                  <c:v>383.8</c:v>
                </c:pt>
                <c:pt idx="16170">
                  <c:v>383.80900000000003</c:v>
                </c:pt>
                <c:pt idx="16171">
                  <c:v>383.81799999999998</c:v>
                </c:pt>
                <c:pt idx="16172">
                  <c:v>383.82799999999997</c:v>
                </c:pt>
                <c:pt idx="16173">
                  <c:v>383.83699999999999</c:v>
                </c:pt>
                <c:pt idx="16174">
                  <c:v>383.84699999999998</c:v>
                </c:pt>
                <c:pt idx="16175">
                  <c:v>383.85599999999999</c:v>
                </c:pt>
                <c:pt idx="16176">
                  <c:v>383.86500000000001</c:v>
                </c:pt>
                <c:pt idx="16177">
                  <c:v>383.87400000000002</c:v>
                </c:pt>
                <c:pt idx="16178">
                  <c:v>383.88200000000001</c:v>
                </c:pt>
                <c:pt idx="16179">
                  <c:v>383.89100000000002</c:v>
                </c:pt>
                <c:pt idx="16180">
                  <c:v>383.9</c:v>
                </c:pt>
                <c:pt idx="16181">
                  <c:v>383.90899999999999</c:v>
                </c:pt>
                <c:pt idx="16182">
                  <c:v>383.91899999999998</c:v>
                </c:pt>
                <c:pt idx="16183">
                  <c:v>383.93599999999998</c:v>
                </c:pt>
                <c:pt idx="16184">
                  <c:v>383.94900000000001</c:v>
                </c:pt>
                <c:pt idx="16185">
                  <c:v>383.98899999999998</c:v>
                </c:pt>
                <c:pt idx="16186">
                  <c:v>384.03</c:v>
                </c:pt>
                <c:pt idx="16187">
                  <c:v>384.06299999999999</c:v>
                </c:pt>
                <c:pt idx="16188">
                  <c:v>384.09699999999998</c:v>
                </c:pt>
                <c:pt idx="16189">
                  <c:v>384.12</c:v>
                </c:pt>
                <c:pt idx="16190">
                  <c:v>384.13400000000001</c:v>
                </c:pt>
                <c:pt idx="16191">
                  <c:v>384.161</c:v>
                </c:pt>
                <c:pt idx="16192">
                  <c:v>384.21699999999998</c:v>
                </c:pt>
                <c:pt idx="16193">
                  <c:v>384.291</c:v>
                </c:pt>
                <c:pt idx="16194">
                  <c:v>384.363</c:v>
                </c:pt>
                <c:pt idx="16195">
                  <c:v>384.363</c:v>
                </c:pt>
                <c:pt idx="16196">
                  <c:v>384.363</c:v>
                </c:pt>
                <c:pt idx="16197">
                  <c:v>384.36500000000001</c:v>
                </c:pt>
                <c:pt idx="16198">
                  <c:v>384.37</c:v>
                </c:pt>
                <c:pt idx="16199">
                  <c:v>384.38</c:v>
                </c:pt>
                <c:pt idx="16200">
                  <c:v>384.39400000000001</c:v>
                </c:pt>
                <c:pt idx="16201">
                  <c:v>384.40699999999998</c:v>
                </c:pt>
                <c:pt idx="16202">
                  <c:v>384.42</c:v>
                </c:pt>
                <c:pt idx="16203">
                  <c:v>384.43099999999998</c:v>
                </c:pt>
                <c:pt idx="16204">
                  <c:v>384.44200000000001</c:v>
                </c:pt>
                <c:pt idx="16205">
                  <c:v>384.45299999999997</c:v>
                </c:pt>
                <c:pt idx="16206">
                  <c:v>384.46699999999998</c:v>
                </c:pt>
                <c:pt idx="16207">
                  <c:v>384.49799999999999</c:v>
                </c:pt>
                <c:pt idx="16208">
                  <c:v>384.56599999999997</c:v>
                </c:pt>
                <c:pt idx="16209">
                  <c:v>384.62299999999999</c:v>
                </c:pt>
                <c:pt idx="16210">
                  <c:v>384.62299999999999</c:v>
                </c:pt>
                <c:pt idx="16211">
                  <c:v>384.62400000000002</c:v>
                </c:pt>
                <c:pt idx="16212">
                  <c:v>384.62799999999999</c:v>
                </c:pt>
                <c:pt idx="16213">
                  <c:v>384.637</c:v>
                </c:pt>
                <c:pt idx="16214">
                  <c:v>384.65100000000001</c:v>
                </c:pt>
                <c:pt idx="16215">
                  <c:v>384.66500000000002</c:v>
                </c:pt>
                <c:pt idx="16216">
                  <c:v>384.678</c:v>
                </c:pt>
                <c:pt idx="16217">
                  <c:v>384.69</c:v>
                </c:pt>
                <c:pt idx="16218">
                  <c:v>384.702</c:v>
                </c:pt>
                <c:pt idx="16219">
                  <c:v>384.71800000000002</c:v>
                </c:pt>
                <c:pt idx="16220">
                  <c:v>384.75</c:v>
                </c:pt>
                <c:pt idx="16221">
                  <c:v>384.81200000000001</c:v>
                </c:pt>
                <c:pt idx="16222">
                  <c:v>384.887</c:v>
                </c:pt>
                <c:pt idx="16223">
                  <c:v>384.91800000000001</c:v>
                </c:pt>
                <c:pt idx="16224">
                  <c:v>384.91800000000001</c:v>
                </c:pt>
                <c:pt idx="16225">
                  <c:v>384.92099999999999</c:v>
                </c:pt>
                <c:pt idx="16226">
                  <c:v>384.928</c:v>
                </c:pt>
                <c:pt idx="16227">
                  <c:v>384.93700000000001</c:v>
                </c:pt>
                <c:pt idx="16228">
                  <c:v>384.94900000000001</c:v>
                </c:pt>
                <c:pt idx="16229">
                  <c:v>384.96300000000002</c:v>
                </c:pt>
                <c:pt idx="16230">
                  <c:v>384.97800000000001</c:v>
                </c:pt>
                <c:pt idx="16231">
                  <c:v>384.99200000000002</c:v>
                </c:pt>
                <c:pt idx="16232">
                  <c:v>385.00400000000002</c:v>
                </c:pt>
                <c:pt idx="16233">
                  <c:v>385.01600000000002</c:v>
                </c:pt>
                <c:pt idx="16234">
                  <c:v>385.02800000000002</c:v>
                </c:pt>
                <c:pt idx="16235">
                  <c:v>385.03800000000001</c:v>
                </c:pt>
                <c:pt idx="16236">
                  <c:v>385.05799999999999</c:v>
                </c:pt>
                <c:pt idx="16237">
                  <c:v>385.10500000000002</c:v>
                </c:pt>
                <c:pt idx="16238">
                  <c:v>385.17399999999998</c:v>
                </c:pt>
                <c:pt idx="16239">
                  <c:v>385.21699999999998</c:v>
                </c:pt>
                <c:pt idx="16240">
                  <c:v>385.22500000000002</c:v>
                </c:pt>
                <c:pt idx="16241">
                  <c:v>385.22500000000002</c:v>
                </c:pt>
                <c:pt idx="16242">
                  <c:v>385.22899999999998</c:v>
                </c:pt>
                <c:pt idx="16243">
                  <c:v>385.23700000000002</c:v>
                </c:pt>
                <c:pt idx="16244">
                  <c:v>385.24799999999999</c:v>
                </c:pt>
                <c:pt idx="16245">
                  <c:v>385.262</c:v>
                </c:pt>
                <c:pt idx="16246">
                  <c:v>385.27499999999998</c:v>
                </c:pt>
                <c:pt idx="16247">
                  <c:v>385.28699999999998</c:v>
                </c:pt>
                <c:pt idx="16248">
                  <c:v>385.29899999999998</c:v>
                </c:pt>
                <c:pt idx="16249">
                  <c:v>385.31</c:v>
                </c:pt>
                <c:pt idx="16250">
                  <c:v>385.327</c:v>
                </c:pt>
                <c:pt idx="16251">
                  <c:v>385.36599999999999</c:v>
                </c:pt>
                <c:pt idx="16252">
                  <c:v>385.43599999999998</c:v>
                </c:pt>
                <c:pt idx="16253">
                  <c:v>385.48099999999999</c:v>
                </c:pt>
                <c:pt idx="16254">
                  <c:v>385.49</c:v>
                </c:pt>
                <c:pt idx="16255">
                  <c:v>385.49299999999999</c:v>
                </c:pt>
                <c:pt idx="16256">
                  <c:v>385.50299999999999</c:v>
                </c:pt>
                <c:pt idx="16257">
                  <c:v>385.51600000000002</c:v>
                </c:pt>
                <c:pt idx="16258">
                  <c:v>385.52800000000002</c:v>
                </c:pt>
                <c:pt idx="16259">
                  <c:v>385.54</c:v>
                </c:pt>
                <c:pt idx="16260">
                  <c:v>385.55200000000002</c:v>
                </c:pt>
                <c:pt idx="16261">
                  <c:v>385.56299999999999</c:v>
                </c:pt>
                <c:pt idx="16262">
                  <c:v>385.57499999999999</c:v>
                </c:pt>
                <c:pt idx="16263">
                  <c:v>385.60899999999998</c:v>
                </c:pt>
                <c:pt idx="16264">
                  <c:v>385.67500000000001</c:v>
                </c:pt>
                <c:pt idx="16265">
                  <c:v>385.75400000000002</c:v>
                </c:pt>
                <c:pt idx="16266">
                  <c:v>385.83600000000001</c:v>
                </c:pt>
                <c:pt idx="16267">
                  <c:v>385.916</c:v>
                </c:pt>
                <c:pt idx="16268">
                  <c:v>385.99</c:v>
                </c:pt>
                <c:pt idx="16269">
                  <c:v>386.00599999999997</c:v>
                </c:pt>
                <c:pt idx="16270">
                  <c:v>386.00599999999997</c:v>
                </c:pt>
                <c:pt idx="16271">
                  <c:v>386.00599999999997</c:v>
                </c:pt>
                <c:pt idx="16272">
                  <c:v>386.00799999999998</c:v>
                </c:pt>
                <c:pt idx="16273">
                  <c:v>386.017</c:v>
                </c:pt>
                <c:pt idx="16274">
                  <c:v>386.02499999999998</c:v>
                </c:pt>
                <c:pt idx="16275">
                  <c:v>386.03500000000003</c:v>
                </c:pt>
                <c:pt idx="16276">
                  <c:v>386.04700000000003</c:v>
                </c:pt>
                <c:pt idx="16277">
                  <c:v>386.06099999999998</c:v>
                </c:pt>
                <c:pt idx="16278">
                  <c:v>386.07499999999999</c:v>
                </c:pt>
                <c:pt idx="16279">
                  <c:v>386.08800000000002</c:v>
                </c:pt>
                <c:pt idx="16280">
                  <c:v>386.101</c:v>
                </c:pt>
                <c:pt idx="16281">
                  <c:v>386.113</c:v>
                </c:pt>
                <c:pt idx="16282">
                  <c:v>386.12400000000002</c:v>
                </c:pt>
                <c:pt idx="16283">
                  <c:v>386.14</c:v>
                </c:pt>
                <c:pt idx="16284">
                  <c:v>386.178</c:v>
                </c:pt>
                <c:pt idx="16285">
                  <c:v>386.24299999999999</c:v>
                </c:pt>
                <c:pt idx="16286">
                  <c:v>386.32499999999999</c:v>
                </c:pt>
                <c:pt idx="16287">
                  <c:v>386.41399999999999</c:v>
                </c:pt>
                <c:pt idx="16288">
                  <c:v>386.505</c:v>
                </c:pt>
                <c:pt idx="16289">
                  <c:v>386.59500000000003</c:v>
                </c:pt>
                <c:pt idx="16290">
                  <c:v>386.608</c:v>
                </c:pt>
                <c:pt idx="16291">
                  <c:v>386.608</c:v>
                </c:pt>
                <c:pt idx="16292">
                  <c:v>386.60899999999998</c:v>
                </c:pt>
                <c:pt idx="16293">
                  <c:v>386.61500000000001</c:v>
                </c:pt>
                <c:pt idx="16294">
                  <c:v>386.62400000000002</c:v>
                </c:pt>
                <c:pt idx="16295">
                  <c:v>386.63499999999999</c:v>
                </c:pt>
                <c:pt idx="16296">
                  <c:v>386.649</c:v>
                </c:pt>
                <c:pt idx="16297">
                  <c:v>386.66199999999998</c:v>
                </c:pt>
                <c:pt idx="16298">
                  <c:v>386.67500000000001</c:v>
                </c:pt>
                <c:pt idx="16299">
                  <c:v>386.68599999999998</c:v>
                </c:pt>
                <c:pt idx="16300">
                  <c:v>386.69799999999998</c:v>
                </c:pt>
                <c:pt idx="16301">
                  <c:v>386.709</c:v>
                </c:pt>
                <c:pt idx="16302">
                  <c:v>386.73599999999999</c:v>
                </c:pt>
                <c:pt idx="16303">
                  <c:v>386.798</c:v>
                </c:pt>
                <c:pt idx="16304">
                  <c:v>386.88299999999998</c:v>
                </c:pt>
                <c:pt idx="16305">
                  <c:v>386.94099999999997</c:v>
                </c:pt>
                <c:pt idx="16306">
                  <c:v>386.952</c:v>
                </c:pt>
                <c:pt idx="16307">
                  <c:v>386.952</c:v>
                </c:pt>
                <c:pt idx="16308">
                  <c:v>386.95600000000002</c:v>
                </c:pt>
                <c:pt idx="16309">
                  <c:v>386.96899999999999</c:v>
                </c:pt>
                <c:pt idx="16310">
                  <c:v>386.983</c:v>
                </c:pt>
                <c:pt idx="16311">
                  <c:v>386.99700000000001</c:v>
                </c:pt>
                <c:pt idx="16312">
                  <c:v>387.01</c:v>
                </c:pt>
                <c:pt idx="16313">
                  <c:v>387.02199999999999</c:v>
                </c:pt>
                <c:pt idx="16314">
                  <c:v>387.03399999999999</c:v>
                </c:pt>
                <c:pt idx="16315">
                  <c:v>387.04599999999999</c:v>
                </c:pt>
                <c:pt idx="16316">
                  <c:v>387.065</c:v>
                </c:pt>
                <c:pt idx="16317">
                  <c:v>387.11200000000002</c:v>
                </c:pt>
                <c:pt idx="16318">
                  <c:v>387.185</c:v>
                </c:pt>
                <c:pt idx="16319">
                  <c:v>387.26400000000001</c:v>
                </c:pt>
                <c:pt idx="16320">
                  <c:v>387.346</c:v>
                </c:pt>
                <c:pt idx="16321">
                  <c:v>387.42099999999999</c:v>
                </c:pt>
                <c:pt idx="16322">
                  <c:v>387.48500000000001</c:v>
                </c:pt>
                <c:pt idx="16323">
                  <c:v>387.49299999999999</c:v>
                </c:pt>
                <c:pt idx="16324">
                  <c:v>387.49299999999999</c:v>
                </c:pt>
                <c:pt idx="16325">
                  <c:v>387.49299999999999</c:v>
                </c:pt>
                <c:pt idx="16326">
                  <c:v>387.49900000000002</c:v>
                </c:pt>
                <c:pt idx="16327">
                  <c:v>387.52499999999998</c:v>
                </c:pt>
                <c:pt idx="16328">
                  <c:v>387.57</c:v>
                </c:pt>
                <c:pt idx="16329">
                  <c:v>387.601</c:v>
                </c:pt>
                <c:pt idx="16330">
                  <c:v>387.60399999999998</c:v>
                </c:pt>
                <c:pt idx="16331">
                  <c:v>387.60500000000002</c:v>
                </c:pt>
                <c:pt idx="16332">
                  <c:v>387.60899999999998</c:v>
                </c:pt>
                <c:pt idx="16333">
                  <c:v>387.62200000000001</c:v>
                </c:pt>
                <c:pt idx="16334">
                  <c:v>387.64299999999997</c:v>
                </c:pt>
                <c:pt idx="16335">
                  <c:v>387.68099999999998</c:v>
                </c:pt>
                <c:pt idx="16336">
                  <c:v>387.71499999999997</c:v>
                </c:pt>
                <c:pt idx="16337">
                  <c:v>387.73399999999998</c:v>
                </c:pt>
                <c:pt idx="16338">
                  <c:v>387.77</c:v>
                </c:pt>
                <c:pt idx="16339">
                  <c:v>387.79899999999998</c:v>
                </c:pt>
                <c:pt idx="16340">
                  <c:v>387.82</c:v>
                </c:pt>
                <c:pt idx="16341">
                  <c:v>387.82</c:v>
                </c:pt>
                <c:pt idx="16342">
                  <c:v>387.82</c:v>
                </c:pt>
                <c:pt idx="16343">
                  <c:v>387.827</c:v>
                </c:pt>
                <c:pt idx="16344">
                  <c:v>387.85</c:v>
                </c:pt>
                <c:pt idx="16345">
                  <c:v>387.89699999999999</c:v>
                </c:pt>
                <c:pt idx="16346">
                  <c:v>387.959</c:v>
                </c:pt>
                <c:pt idx="16347">
                  <c:v>388.02600000000001</c:v>
                </c:pt>
                <c:pt idx="16348">
                  <c:v>388.09199999999998</c:v>
                </c:pt>
                <c:pt idx="16349">
                  <c:v>388.11</c:v>
                </c:pt>
                <c:pt idx="16350">
                  <c:v>388.11</c:v>
                </c:pt>
                <c:pt idx="16351">
                  <c:v>388.113</c:v>
                </c:pt>
                <c:pt idx="16352">
                  <c:v>388.11900000000003</c:v>
                </c:pt>
                <c:pt idx="16353">
                  <c:v>388.12900000000002</c:v>
                </c:pt>
                <c:pt idx="16354">
                  <c:v>388.14100000000002</c:v>
                </c:pt>
                <c:pt idx="16355">
                  <c:v>388.154</c:v>
                </c:pt>
                <c:pt idx="16356">
                  <c:v>388.16500000000002</c:v>
                </c:pt>
                <c:pt idx="16357">
                  <c:v>388.17700000000002</c:v>
                </c:pt>
                <c:pt idx="16358">
                  <c:v>388.18799999999999</c:v>
                </c:pt>
                <c:pt idx="16359">
                  <c:v>388.20100000000002</c:v>
                </c:pt>
                <c:pt idx="16360">
                  <c:v>388.22699999999998</c:v>
                </c:pt>
                <c:pt idx="16361">
                  <c:v>388.28399999999999</c:v>
                </c:pt>
                <c:pt idx="16362">
                  <c:v>388.35500000000002</c:v>
                </c:pt>
                <c:pt idx="16363">
                  <c:v>388.42599999999999</c:v>
                </c:pt>
                <c:pt idx="16364">
                  <c:v>388.45299999999997</c:v>
                </c:pt>
                <c:pt idx="16365">
                  <c:v>388.45400000000001</c:v>
                </c:pt>
                <c:pt idx="16366">
                  <c:v>388.45800000000003</c:v>
                </c:pt>
                <c:pt idx="16367">
                  <c:v>388.464</c:v>
                </c:pt>
                <c:pt idx="16368">
                  <c:v>388.47300000000001</c:v>
                </c:pt>
                <c:pt idx="16369">
                  <c:v>388.48599999999999</c:v>
                </c:pt>
                <c:pt idx="16370">
                  <c:v>388.49900000000002</c:v>
                </c:pt>
                <c:pt idx="16371">
                  <c:v>388.512</c:v>
                </c:pt>
                <c:pt idx="16372">
                  <c:v>388.524</c:v>
                </c:pt>
                <c:pt idx="16373">
                  <c:v>388.536</c:v>
                </c:pt>
                <c:pt idx="16374">
                  <c:v>388.55799999999999</c:v>
                </c:pt>
                <c:pt idx="16375">
                  <c:v>388.60700000000003</c:v>
                </c:pt>
                <c:pt idx="16376">
                  <c:v>388.685</c:v>
                </c:pt>
                <c:pt idx="16377">
                  <c:v>388.77</c:v>
                </c:pt>
                <c:pt idx="16378">
                  <c:v>388.82400000000001</c:v>
                </c:pt>
                <c:pt idx="16379">
                  <c:v>388.82400000000001</c:v>
                </c:pt>
                <c:pt idx="16380">
                  <c:v>388.82799999999997</c:v>
                </c:pt>
                <c:pt idx="16381">
                  <c:v>388.839</c:v>
                </c:pt>
                <c:pt idx="16382">
                  <c:v>388.85500000000002</c:v>
                </c:pt>
                <c:pt idx="16383">
                  <c:v>388.86900000000003</c:v>
                </c:pt>
                <c:pt idx="16384">
                  <c:v>388.88099999999997</c:v>
                </c:pt>
                <c:pt idx="16385">
                  <c:v>388.89299999999997</c:v>
                </c:pt>
                <c:pt idx="16386">
                  <c:v>388.904</c:v>
                </c:pt>
                <c:pt idx="16387">
                  <c:v>388.91500000000002</c:v>
                </c:pt>
                <c:pt idx="16388">
                  <c:v>388.93200000000002</c:v>
                </c:pt>
                <c:pt idx="16389">
                  <c:v>388.97899999999998</c:v>
                </c:pt>
                <c:pt idx="16390">
                  <c:v>389.05900000000003</c:v>
                </c:pt>
                <c:pt idx="16391">
                  <c:v>389.13600000000002</c:v>
                </c:pt>
                <c:pt idx="16392">
                  <c:v>389.13799999999998</c:v>
                </c:pt>
                <c:pt idx="16393">
                  <c:v>389.14100000000002</c:v>
                </c:pt>
                <c:pt idx="16394">
                  <c:v>389.14800000000002</c:v>
                </c:pt>
                <c:pt idx="16395">
                  <c:v>389.15800000000002</c:v>
                </c:pt>
                <c:pt idx="16396">
                  <c:v>389.16899999999998</c:v>
                </c:pt>
                <c:pt idx="16397">
                  <c:v>389.18200000000002</c:v>
                </c:pt>
                <c:pt idx="16398">
                  <c:v>389.19499999999999</c:v>
                </c:pt>
                <c:pt idx="16399">
                  <c:v>389.20800000000003</c:v>
                </c:pt>
                <c:pt idx="16400">
                  <c:v>389.22</c:v>
                </c:pt>
                <c:pt idx="16401">
                  <c:v>389.23099999999999</c:v>
                </c:pt>
                <c:pt idx="16402">
                  <c:v>389.24400000000003</c:v>
                </c:pt>
                <c:pt idx="16403">
                  <c:v>389.27699999999999</c:v>
                </c:pt>
                <c:pt idx="16404">
                  <c:v>389.33</c:v>
                </c:pt>
                <c:pt idx="16405">
                  <c:v>389.40199999999999</c:v>
                </c:pt>
                <c:pt idx="16406">
                  <c:v>389.48</c:v>
                </c:pt>
                <c:pt idx="16407">
                  <c:v>389.49599999999998</c:v>
                </c:pt>
                <c:pt idx="16408">
                  <c:v>389.49799999999999</c:v>
                </c:pt>
                <c:pt idx="16409">
                  <c:v>389.52</c:v>
                </c:pt>
                <c:pt idx="16410">
                  <c:v>389.56900000000002</c:v>
                </c:pt>
                <c:pt idx="16411">
                  <c:v>389.625</c:v>
                </c:pt>
                <c:pt idx="16412">
                  <c:v>389.68099999999998</c:v>
                </c:pt>
                <c:pt idx="16413">
                  <c:v>389.71600000000001</c:v>
                </c:pt>
                <c:pt idx="16414">
                  <c:v>389.71600000000001</c:v>
                </c:pt>
                <c:pt idx="16415">
                  <c:v>389.71800000000002</c:v>
                </c:pt>
                <c:pt idx="16416">
                  <c:v>389.72399999999999</c:v>
                </c:pt>
                <c:pt idx="16417">
                  <c:v>389.73700000000002</c:v>
                </c:pt>
                <c:pt idx="16418">
                  <c:v>389.75200000000001</c:v>
                </c:pt>
                <c:pt idx="16419">
                  <c:v>389.76600000000002</c:v>
                </c:pt>
                <c:pt idx="16420">
                  <c:v>389.77800000000002</c:v>
                </c:pt>
                <c:pt idx="16421">
                  <c:v>389.79</c:v>
                </c:pt>
                <c:pt idx="16422">
                  <c:v>389.80099999999999</c:v>
                </c:pt>
                <c:pt idx="16423">
                  <c:v>389.81200000000001</c:v>
                </c:pt>
                <c:pt idx="16424">
                  <c:v>389.827</c:v>
                </c:pt>
                <c:pt idx="16425">
                  <c:v>389.85199999999998</c:v>
                </c:pt>
                <c:pt idx="16426">
                  <c:v>389.86700000000002</c:v>
                </c:pt>
                <c:pt idx="16427">
                  <c:v>389.87299999999999</c:v>
                </c:pt>
                <c:pt idx="16428">
                  <c:v>389.88499999999999</c:v>
                </c:pt>
                <c:pt idx="16429">
                  <c:v>389.89800000000002</c:v>
                </c:pt>
                <c:pt idx="16430">
                  <c:v>389.91199999999998</c:v>
                </c:pt>
                <c:pt idx="16431">
                  <c:v>389.92500000000001</c:v>
                </c:pt>
                <c:pt idx="16432">
                  <c:v>389.93900000000002</c:v>
                </c:pt>
                <c:pt idx="16433">
                  <c:v>389.95100000000002</c:v>
                </c:pt>
                <c:pt idx="16434">
                  <c:v>389.96300000000002</c:v>
                </c:pt>
                <c:pt idx="16435">
                  <c:v>389.97399999999999</c:v>
                </c:pt>
                <c:pt idx="16436">
                  <c:v>389.98500000000001</c:v>
                </c:pt>
                <c:pt idx="16437">
                  <c:v>390.012</c:v>
                </c:pt>
                <c:pt idx="16438">
                  <c:v>390.07299999999998</c:v>
                </c:pt>
                <c:pt idx="16439">
                  <c:v>390.15699999999998</c:v>
                </c:pt>
                <c:pt idx="16440">
                  <c:v>390.24299999999999</c:v>
                </c:pt>
                <c:pt idx="16441">
                  <c:v>390.30700000000002</c:v>
                </c:pt>
                <c:pt idx="16442">
                  <c:v>390.31700000000001</c:v>
                </c:pt>
                <c:pt idx="16443">
                  <c:v>390.31700000000001</c:v>
                </c:pt>
                <c:pt idx="16444">
                  <c:v>390.322</c:v>
                </c:pt>
                <c:pt idx="16445">
                  <c:v>390.33</c:v>
                </c:pt>
                <c:pt idx="16446">
                  <c:v>390.339</c:v>
                </c:pt>
                <c:pt idx="16447">
                  <c:v>390.34800000000001</c:v>
                </c:pt>
                <c:pt idx="16448">
                  <c:v>390.358</c:v>
                </c:pt>
                <c:pt idx="16449">
                  <c:v>390.37</c:v>
                </c:pt>
                <c:pt idx="16450">
                  <c:v>390.38299999999998</c:v>
                </c:pt>
                <c:pt idx="16451">
                  <c:v>390.39499999999998</c:v>
                </c:pt>
                <c:pt idx="16452">
                  <c:v>390.40699999999998</c:v>
                </c:pt>
                <c:pt idx="16453">
                  <c:v>390.41899999999998</c:v>
                </c:pt>
                <c:pt idx="16454">
                  <c:v>390.43</c:v>
                </c:pt>
                <c:pt idx="16455">
                  <c:v>390.44</c:v>
                </c:pt>
                <c:pt idx="16456">
                  <c:v>390.46800000000002</c:v>
                </c:pt>
                <c:pt idx="16457">
                  <c:v>390.524</c:v>
                </c:pt>
                <c:pt idx="16458">
                  <c:v>390.59800000000001</c:v>
                </c:pt>
                <c:pt idx="16459">
                  <c:v>390.67500000000001</c:v>
                </c:pt>
                <c:pt idx="16460">
                  <c:v>390.74200000000002</c:v>
                </c:pt>
                <c:pt idx="16461">
                  <c:v>390.79199999999997</c:v>
                </c:pt>
                <c:pt idx="16462">
                  <c:v>390.81799999999998</c:v>
                </c:pt>
                <c:pt idx="16463">
                  <c:v>390.81799999999998</c:v>
                </c:pt>
                <c:pt idx="16464">
                  <c:v>390.81799999999998</c:v>
                </c:pt>
                <c:pt idx="16465">
                  <c:v>390.82600000000002</c:v>
                </c:pt>
                <c:pt idx="16466">
                  <c:v>390.834</c:v>
                </c:pt>
                <c:pt idx="16467">
                  <c:v>390.84300000000002</c:v>
                </c:pt>
                <c:pt idx="16468">
                  <c:v>390.85300000000001</c:v>
                </c:pt>
                <c:pt idx="16469">
                  <c:v>390.86500000000001</c:v>
                </c:pt>
                <c:pt idx="16470">
                  <c:v>390.87900000000002</c:v>
                </c:pt>
                <c:pt idx="16471">
                  <c:v>390.89299999999997</c:v>
                </c:pt>
                <c:pt idx="16472">
                  <c:v>390.90499999999997</c:v>
                </c:pt>
                <c:pt idx="16473">
                  <c:v>390.91699999999997</c:v>
                </c:pt>
                <c:pt idx="16474">
                  <c:v>390.92899999999997</c:v>
                </c:pt>
                <c:pt idx="16475">
                  <c:v>390.94</c:v>
                </c:pt>
                <c:pt idx="16476">
                  <c:v>390.95499999999998</c:v>
                </c:pt>
                <c:pt idx="16477">
                  <c:v>390.99400000000003</c:v>
                </c:pt>
                <c:pt idx="16478">
                  <c:v>391.06200000000001</c:v>
                </c:pt>
                <c:pt idx="16479">
                  <c:v>391.084</c:v>
                </c:pt>
                <c:pt idx="16480">
                  <c:v>391.084</c:v>
                </c:pt>
                <c:pt idx="16481">
                  <c:v>391.08800000000002</c:v>
                </c:pt>
                <c:pt idx="16482">
                  <c:v>391.10599999999999</c:v>
                </c:pt>
                <c:pt idx="16483">
                  <c:v>391.12</c:v>
                </c:pt>
                <c:pt idx="16484">
                  <c:v>391.13400000000001</c:v>
                </c:pt>
                <c:pt idx="16485">
                  <c:v>391.14600000000002</c:v>
                </c:pt>
                <c:pt idx="16486">
                  <c:v>391.15800000000002</c:v>
                </c:pt>
                <c:pt idx="16487">
                  <c:v>391.16899999999998</c:v>
                </c:pt>
                <c:pt idx="16488">
                  <c:v>391.18599999999998</c:v>
                </c:pt>
                <c:pt idx="16489">
                  <c:v>391.226</c:v>
                </c:pt>
                <c:pt idx="16490">
                  <c:v>391.29899999999998</c:v>
                </c:pt>
                <c:pt idx="16491">
                  <c:v>391.38799999999998</c:v>
                </c:pt>
                <c:pt idx="16492">
                  <c:v>391.47699999999998</c:v>
                </c:pt>
                <c:pt idx="16493">
                  <c:v>391.56200000000001</c:v>
                </c:pt>
                <c:pt idx="16494">
                  <c:v>391.60300000000001</c:v>
                </c:pt>
                <c:pt idx="16495">
                  <c:v>391.60300000000001</c:v>
                </c:pt>
                <c:pt idx="16496">
                  <c:v>391.60300000000001</c:v>
                </c:pt>
                <c:pt idx="16497">
                  <c:v>391.608</c:v>
                </c:pt>
                <c:pt idx="16498">
                  <c:v>391.62099999999998</c:v>
                </c:pt>
                <c:pt idx="16499">
                  <c:v>391.63400000000001</c:v>
                </c:pt>
                <c:pt idx="16500">
                  <c:v>391.64699999999999</c:v>
                </c:pt>
                <c:pt idx="16501">
                  <c:v>391.66</c:v>
                </c:pt>
                <c:pt idx="16502">
                  <c:v>391.67099999999999</c:v>
                </c:pt>
                <c:pt idx="16503">
                  <c:v>391.68299999999999</c:v>
                </c:pt>
                <c:pt idx="16504">
                  <c:v>391.69400000000002</c:v>
                </c:pt>
                <c:pt idx="16505">
                  <c:v>391.709</c:v>
                </c:pt>
                <c:pt idx="16506">
                  <c:v>391.75400000000002</c:v>
                </c:pt>
                <c:pt idx="16507">
                  <c:v>391.82900000000001</c:v>
                </c:pt>
                <c:pt idx="16508">
                  <c:v>391.904</c:v>
                </c:pt>
                <c:pt idx="16509">
                  <c:v>391.935</c:v>
                </c:pt>
                <c:pt idx="16510">
                  <c:v>391.93799999999999</c:v>
                </c:pt>
                <c:pt idx="16511">
                  <c:v>391.94</c:v>
                </c:pt>
                <c:pt idx="16512">
                  <c:v>391.947</c:v>
                </c:pt>
                <c:pt idx="16513">
                  <c:v>391.959</c:v>
                </c:pt>
                <c:pt idx="16514">
                  <c:v>391.97199999999998</c:v>
                </c:pt>
                <c:pt idx="16515">
                  <c:v>391.98599999999999</c:v>
                </c:pt>
                <c:pt idx="16516">
                  <c:v>391.99900000000002</c:v>
                </c:pt>
                <c:pt idx="16517">
                  <c:v>392.01100000000002</c:v>
                </c:pt>
                <c:pt idx="16518">
                  <c:v>392.024</c:v>
                </c:pt>
                <c:pt idx="16519">
                  <c:v>392.04700000000003</c:v>
                </c:pt>
                <c:pt idx="16520">
                  <c:v>392.10199999999998</c:v>
                </c:pt>
                <c:pt idx="16521">
                  <c:v>392.18700000000001</c:v>
                </c:pt>
                <c:pt idx="16522">
                  <c:v>392.255</c:v>
                </c:pt>
                <c:pt idx="16523">
                  <c:v>392.26100000000002</c:v>
                </c:pt>
                <c:pt idx="16524">
                  <c:v>392.262</c:v>
                </c:pt>
                <c:pt idx="16525">
                  <c:v>392.27600000000001</c:v>
                </c:pt>
                <c:pt idx="16526">
                  <c:v>392.31599999999997</c:v>
                </c:pt>
                <c:pt idx="16527">
                  <c:v>392.38200000000001</c:v>
                </c:pt>
                <c:pt idx="16528">
                  <c:v>392.39299999999997</c:v>
                </c:pt>
                <c:pt idx="16529">
                  <c:v>392.39299999999997</c:v>
                </c:pt>
                <c:pt idx="16530">
                  <c:v>392.39600000000002</c:v>
                </c:pt>
                <c:pt idx="16531">
                  <c:v>392.40100000000001</c:v>
                </c:pt>
                <c:pt idx="16532">
                  <c:v>392.411</c:v>
                </c:pt>
                <c:pt idx="16533">
                  <c:v>392.423</c:v>
                </c:pt>
                <c:pt idx="16534">
                  <c:v>392.43599999999998</c:v>
                </c:pt>
                <c:pt idx="16535">
                  <c:v>392.44900000000001</c:v>
                </c:pt>
                <c:pt idx="16536">
                  <c:v>392.46100000000001</c:v>
                </c:pt>
                <c:pt idx="16537">
                  <c:v>392.47300000000001</c:v>
                </c:pt>
                <c:pt idx="16538">
                  <c:v>392.48399999999998</c:v>
                </c:pt>
                <c:pt idx="16539">
                  <c:v>392.49599999999998</c:v>
                </c:pt>
                <c:pt idx="16540">
                  <c:v>392.53399999999999</c:v>
                </c:pt>
                <c:pt idx="16541">
                  <c:v>392.60500000000002</c:v>
                </c:pt>
                <c:pt idx="16542">
                  <c:v>392.69299999999998</c:v>
                </c:pt>
                <c:pt idx="16543">
                  <c:v>392.78199999999998</c:v>
                </c:pt>
                <c:pt idx="16544">
                  <c:v>392.86900000000003</c:v>
                </c:pt>
                <c:pt idx="16545">
                  <c:v>392.93400000000003</c:v>
                </c:pt>
                <c:pt idx="16546">
                  <c:v>392.95600000000002</c:v>
                </c:pt>
                <c:pt idx="16547">
                  <c:v>392.95600000000002</c:v>
                </c:pt>
                <c:pt idx="16548">
                  <c:v>392.95600000000002</c:v>
                </c:pt>
                <c:pt idx="16549">
                  <c:v>392.959</c:v>
                </c:pt>
                <c:pt idx="16550">
                  <c:v>392.959</c:v>
                </c:pt>
                <c:pt idx="16551">
                  <c:v>392.96199999999999</c:v>
                </c:pt>
                <c:pt idx="16552">
                  <c:v>392.96899999999999</c:v>
                </c:pt>
                <c:pt idx="16553">
                  <c:v>392.98</c:v>
                </c:pt>
                <c:pt idx="16554">
                  <c:v>392.99299999999999</c:v>
                </c:pt>
                <c:pt idx="16555">
                  <c:v>393.00700000000001</c:v>
                </c:pt>
                <c:pt idx="16556">
                  <c:v>393.02</c:v>
                </c:pt>
                <c:pt idx="16557">
                  <c:v>393.03199999999998</c:v>
                </c:pt>
                <c:pt idx="16558">
                  <c:v>393.04300000000001</c:v>
                </c:pt>
                <c:pt idx="16559">
                  <c:v>393.05799999999999</c:v>
                </c:pt>
                <c:pt idx="16560">
                  <c:v>393.101</c:v>
                </c:pt>
                <c:pt idx="16561">
                  <c:v>393.18</c:v>
                </c:pt>
                <c:pt idx="16562">
                  <c:v>393.26900000000001</c:v>
                </c:pt>
                <c:pt idx="16563">
                  <c:v>393.35899999999998</c:v>
                </c:pt>
                <c:pt idx="16564">
                  <c:v>393.44799999999998</c:v>
                </c:pt>
                <c:pt idx="16565">
                  <c:v>393.51</c:v>
                </c:pt>
                <c:pt idx="16566">
                  <c:v>393.51900000000001</c:v>
                </c:pt>
                <c:pt idx="16567">
                  <c:v>393.51900000000001</c:v>
                </c:pt>
                <c:pt idx="16568">
                  <c:v>393.52199999999999</c:v>
                </c:pt>
                <c:pt idx="16569">
                  <c:v>393.53</c:v>
                </c:pt>
                <c:pt idx="16570">
                  <c:v>393.541</c:v>
                </c:pt>
                <c:pt idx="16571">
                  <c:v>393.553</c:v>
                </c:pt>
                <c:pt idx="16572">
                  <c:v>393.56599999999997</c:v>
                </c:pt>
                <c:pt idx="16573">
                  <c:v>393.577</c:v>
                </c:pt>
                <c:pt idx="16574">
                  <c:v>393.58800000000002</c:v>
                </c:pt>
                <c:pt idx="16575">
                  <c:v>393.60199999999998</c:v>
                </c:pt>
                <c:pt idx="16576">
                  <c:v>393.63799999999998</c:v>
                </c:pt>
                <c:pt idx="16577">
                  <c:v>393.71800000000002</c:v>
                </c:pt>
                <c:pt idx="16578">
                  <c:v>393.80700000000002</c:v>
                </c:pt>
                <c:pt idx="16579">
                  <c:v>393.89499999999998</c:v>
                </c:pt>
                <c:pt idx="16580">
                  <c:v>393.89499999999998</c:v>
                </c:pt>
                <c:pt idx="16581">
                  <c:v>393.89499999999998</c:v>
                </c:pt>
                <c:pt idx="16582">
                  <c:v>393.89800000000002</c:v>
                </c:pt>
                <c:pt idx="16583">
                  <c:v>393.90899999999999</c:v>
                </c:pt>
                <c:pt idx="16584">
                  <c:v>393.92399999999998</c:v>
                </c:pt>
                <c:pt idx="16585">
                  <c:v>393.93799999999999</c:v>
                </c:pt>
                <c:pt idx="16586">
                  <c:v>393.95100000000002</c:v>
                </c:pt>
                <c:pt idx="16587">
                  <c:v>393.96300000000002</c:v>
                </c:pt>
                <c:pt idx="16588">
                  <c:v>393.97500000000002</c:v>
                </c:pt>
                <c:pt idx="16589">
                  <c:v>393.988</c:v>
                </c:pt>
                <c:pt idx="16590">
                  <c:v>394.01100000000002</c:v>
                </c:pt>
                <c:pt idx="16591">
                  <c:v>394.06700000000001</c:v>
                </c:pt>
                <c:pt idx="16592">
                  <c:v>394.15600000000001</c:v>
                </c:pt>
                <c:pt idx="16593">
                  <c:v>394.24099999999999</c:v>
                </c:pt>
                <c:pt idx="16594">
                  <c:v>394.25299999999999</c:v>
                </c:pt>
                <c:pt idx="16595">
                  <c:v>394.25799999999998</c:v>
                </c:pt>
                <c:pt idx="16596">
                  <c:v>394.28100000000001</c:v>
                </c:pt>
                <c:pt idx="16597">
                  <c:v>394.30200000000002</c:v>
                </c:pt>
                <c:pt idx="16598">
                  <c:v>394.31400000000002</c:v>
                </c:pt>
                <c:pt idx="16599">
                  <c:v>394.327</c:v>
                </c:pt>
                <c:pt idx="16600">
                  <c:v>394.34100000000001</c:v>
                </c:pt>
                <c:pt idx="16601">
                  <c:v>394.35500000000002</c:v>
                </c:pt>
                <c:pt idx="16602">
                  <c:v>394.36799999999999</c:v>
                </c:pt>
                <c:pt idx="16603">
                  <c:v>394.38</c:v>
                </c:pt>
                <c:pt idx="16604">
                  <c:v>394.39100000000002</c:v>
                </c:pt>
                <c:pt idx="16605">
                  <c:v>394.40199999999999</c:v>
                </c:pt>
                <c:pt idx="16606">
                  <c:v>394.43599999999998</c:v>
                </c:pt>
                <c:pt idx="16607">
                  <c:v>394.505</c:v>
                </c:pt>
                <c:pt idx="16608">
                  <c:v>394.59399999999999</c:v>
                </c:pt>
                <c:pt idx="16609">
                  <c:v>394.637</c:v>
                </c:pt>
                <c:pt idx="16610">
                  <c:v>394.63900000000001</c:v>
                </c:pt>
                <c:pt idx="16611">
                  <c:v>394.63900000000001</c:v>
                </c:pt>
                <c:pt idx="16612">
                  <c:v>394.64499999999998</c:v>
                </c:pt>
                <c:pt idx="16613">
                  <c:v>394.65600000000001</c:v>
                </c:pt>
                <c:pt idx="16614">
                  <c:v>394.66800000000001</c:v>
                </c:pt>
                <c:pt idx="16615">
                  <c:v>394.68099999999998</c:v>
                </c:pt>
                <c:pt idx="16616">
                  <c:v>394.69299999999998</c:v>
                </c:pt>
                <c:pt idx="16617">
                  <c:v>394.70499999999998</c:v>
                </c:pt>
                <c:pt idx="16618">
                  <c:v>394.71899999999999</c:v>
                </c:pt>
                <c:pt idx="16619">
                  <c:v>394.74599999999998</c:v>
                </c:pt>
                <c:pt idx="16620">
                  <c:v>394.79700000000003</c:v>
                </c:pt>
                <c:pt idx="16621">
                  <c:v>394.82</c:v>
                </c:pt>
                <c:pt idx="16622">
                  <c:v>394.822</c:v>
                </c:pt>
                <c:pt idx="16623">
                  <c:v>394.83100000000002</c:v>
                </c:pt>
                <c:pt idx="16624">
                  <c:v>394.84100000000001</c:v>
                </c:pt>
                <c:pt idx="16625">
                  <c:v>394.85199999999998</c:v>
                </c:pt>
                <c:pt idx="16626">
                  <c:v>394.86599999999999</c:v>
                </c:pt>
                <c:pt idx="16627">
                  <c:v>394.87900000000002</c:v>
                </c:pt>
                <c:pt idx="16628">
                  <c:v>394.89</c:v>
                </c:pt>
                <c:pt idx="16629">
                  <c:v>394.90100000000001</c:v>
                </c:pt>
                <c:pt idx="16630">
                  <c:v>394.91199999999998</c:v>
                </c:pt>
                <c:pt idx="16631">
                  <c:v>394.923</c:v>
                </c:pt>
                <c:pt idx="16632">
                  <c:v>394.93299999999999</c:v>
                </c:pt>
                <c:pt idx="16633">
                  <c:v>394.96300000000002</c:v>
                </c:pt>
                <c:pt idx="16634">
                  <c:v>395.024</c:v>
                </c:pt>
                <c:pt idx="16635">
                  <c:v>395.08</c:v>
                </c:pt>
                <c:pt idx="16636">
                  <c:v>395.09800000000001</c:v>
                </c:pt>
                <c:pt idx="16637">
                  <c:v>395.11</c:v>
                </c:pt>
                <c:pt idx="16638">
                  <c:v>395.11799999999999</c:v>
                </c:pt>
                <c:pt idx="16639">
                  <c:v>395.13299999999998</c:v>
                </c:pt>
                <c:pt idx="16640">
                  <c:v>395.15300000000002</c:v>
                </c:pt>
                <c:pt idx="16641">
                  <c:v>395.166</c:v>
                </c:pt>
                <c:pt idx="16642">
                  <c:v>395.17899999999997</c:v>
                </c:pt>
                <c:pt idx="16643">
                  <c:v>395.19099999999997</c:v>
                </c:pt>
                <c:pt idx="16644">
                  <c:v>395.20299999999997</c:v>
                </c:pt>
                <c:pt idx="16645">
                  <c:v>395.21499999999997</c:v>
                </c:pt>
                <c:pt idx="16646">
                  <c:v>395.226</c:v>
                </c:pt>
                <c:pt idx="16647">
                  <c:v>395.24</c:v>
                </c:pt>
                <c:pt idx="16648">
                  <c:v>395.28500000000003</c:v>
                </c:pt>
                <c:pt idx="16649">
                  <c:v>395.37599999999998</c:v>
                </c:pt>
                <c:pt idx="16650">
                  <c:v>395.39499999999998</c:v>
                </c:pt>
                <c:pt idx="16651">
                  <c:v>395.39699999999999</c:v>
                </c:pt>
                <c:pt idx="16652">
                  <c:v>395.404</c:v>
                </c:pt>
                <c:pt idx="16653">
                  <c:v>395.42</c:v>
                </c:pt>
                <c:pt idx="16654">
                  <c:v>395.435</c:v>
                </c:pt>
                <c:pt idx="16655">
                  <c:v>395.44900000000001</c:v>
                </c:pt>
                <c:pt idx="16656">
                  <c:v>395.46199999999999</c:v>
                </c:pt>
                <c:pt idx="16657">
                  <c:v>395.47399999999999</c:v>
                </c:pt>
                <c:pt idx="16658">
                  <c:v>395.48500000000001</c:v>
                </c:pt>
                <c:pt idx="16659">
                  <c:v>395.50299999999999</c:v>
                </c:pt>
                <c:pt idx="16660">
                  <c:v>395.54599999999999</c:v>
                </c:pt>
                <c:pt idx="16661">
                  <c:v>395.62299999999999</c:v>
                </c:pt>
                <c:pt idx="16662">
                  <c:v>395.71300000000002</c:v>
                </c:pt>
                <c:pt idx="16663">
                  <c:v>395.77499999999998</c:v>
                </c:pt>
                <c:pt idx="16664">
                  <c:v>395.78500000000003</c:v>
                </c:pt>
                <c:pt idx="16665">
                  <c:v>395.78500000000003</c:v>
                </c:pt>
                <c:pt idx="16666">
                  <c:v>395.78899999999999</c:v>
                </c:pt>
                <c:pt idx="16667">
                  <c:v>395.79599999999999</c:v>
                </c:pt>
                <c:pt idx="16668">
                  <c:v>395.80500000000001</c:v>
                </c:pt>
                <c:pt idx="16669">
                  <c:v>395.81599999999997</c:v>
                </c:pt>
                <c:pt idx="16670">
                  <c:v>395.82900000000001</c:v>
                </c:pt>
                <c:pt idx="16671">
                  <c:v>395.84199999999998</c:v>
                </c:pt>
                <c:pt idx="16672">
                  <c:v>395.85599999999999</c:v>
                </c:pt>
                <c:pt idx="16673">
                  <c:v>395.86700000000002</c:v>
                </c:pt>
                <c:pt idx="16674">
                  <c:v>395.87900000000002</c:v>
                </c:pt>
                <c:pt idx="16675">
                  <c:v>395.88900000000001</c:v>
                </c:pt>
                <c:pt idx="16676">
                  <c:v>395.90100000000001</c:v>
                </c:pt>
                <c:pt idx="16677">
                  <c:v>395.94</c:v>
                </c:pt>
                <c:pt idx="16678">
                  <c:v>395.94600000000003</c:v>
                </c:pt>
                <c:pt idx="16679">
                  <c:v>395.95299999999997</c:v>
                </c:pt>
                <c:pt idx="16680">
                  <c:v>395.99</c:v>
                </c:pt>
                <c:pt idx="16681">
                  <c:v>396.03500000000003</c:v>
                </c:pt>
                <c:pt idx="16682">
                  <c:v>396.07</c:v>
                </c:pt>
                <c:pt idx="16683">
                  <c:v>396.077</c:v>
                </c:pt>
                <c:pt idx="16684">
                  <c:v>396.077</c:v>
                </c:pt>
                <c:pt idx="16685">
                  <c:v>396.08100000000002</c:v>
                </c:pt>
                <c:pt idx="16686">
                  <c:v>396.09300000000002</c:v>
                </c:pt>
                <c:pt idx="16687">
                  <c:v>396.11700000000002</c:v>
                </c:pt>
                <c:pt idx="16688">
                  <c:v>396.16300000000001</c:v>
                </c:pt>
                <c:pt idx="16689">
                  <c:v>396.21899999999999</c:v>
                </c:pt>
                <c:pt idx="16690">
                  <c:v>396.26</c:v>
                </c:pt>
                <c:pt idx="16691">
                  <c:v>396.29199999999997</c:v>
                </c:pt>
                <c:pt idx="16692">
                  <c:v>396.31</c:v>
                </c:pt>
                <c:pt idx="16693">
                  <c:v>396.31</c:v>
                </c:pt>
                <c:pt idx="16694">
                  <c:v>396.31</c:v>
                </c:pt>
                <c:pt idx="16695">
                  <c:v>396.31200000000001</c:v>
                </c:pt>
                <c:pt idx="16696">
                  <c:v>396.32299999999998</c:v>
                </c:pt>
                <c:pt idx="16697">
                  <c:v>396.34</c:v>
                </c:pt>
                <c:pt idx="16698">
                  <c:v>396.38799999999998</c:v>
                </c:pt>
                <c:pt idx="16699">
                  <c:v>396.464</c:v>
                </c:pt>
                <c:pt idx="16700">
                  <c:v>396.54599999999999</c:v>
                </c:pt>
                <c:pt idx="16701">
                  <c:v>396.62599999999998</c:v>
                </c:pt>
                <c:pt idx="16702">
                  <c:v>396.709</c:v>
                </c:pt>
                <c:pt idx="16703">
                  <c:v>396.79500000000002</c:v>
                </c:pt>
                <c:pt idx="16704">
                  <c:v>396.87400000000002</c:v>
                </c:pt>
                <c:pt idx="16705">
                  <c:v>396.91</c:v>
                </c:pt>
                <c:pt idx="16706">
                  <c:v>396.91</c:v>
                </c:pt>
                <c:pt idx="16707">
                  <c:v>396.91</c:v>
                </c:pt>
                <c:pt idx="16708">
                  <c:v>396.94299999999998</c:v>
                </c:pt>
                <c:pt idx="16709">
                  <c:v>396.99099999999999</c:v>
                </c:pt>
                <c:pt idx="16710">
                  <c:v>397.03199999999998</c:v>
                </c:pt>
                <c:pt idx="16711">
                  <c:v>397.072</c:v>
                </c:pt>
                <c:pt idx="16712">
                  <c:v>397.12</c:v>
                </c:pt>
                <c:pt idx="16713">
                  <c:v>397.154</c:v>
                </c:pt>
                <c:pt idx="16714">
                  <c:v>397.154</c:v>
                </c:pt>
                <c:pt idx="16715">
                  <c:v>397.154</c:v>
                </c:pt>
                <c:pt idx="16716">
                  <c:v>397.15499999999997</c:v>
                </c:pt>
                <c:pt idx="16717">
                  <c:v>397.16</c:v>
                </c:pt>
                <c:pt idx="16718">
                  <c:v>397.16800000000001</c:v>
                </c:pt>
                <c:pt idx="16719">
                  <c:v>397.17700000000002</c:v>
                </c:pt>
                <c:pt idx="16720">
                  <c:v>397.18799999999999</c:v>
                </c:pt>
                <c:pt idx="16721">
                  <c:v>397.2</c:v>
                </c:pt>
                <c:pt idx="16722">
                  <c:v>397.21300000000002</c:v>
                </c:pt>
                <c:pt idx="16723">
                  <c:v>397.22500000000002</c:v>
                </c:pt>
                <c:pt idx="16724">
                  <c:v>397.23599999999999</c:v>
                </c:pt>
                <c:pt idx="16725">
                  <c:v>397.24799999999999</c:v>
                </c:pt>
                <c:pt idx="16726">
                  <c:v>397.26</c:v>
                </c:pt>
                <c:pt idx="16727">
                  <c:v>397.28</c:v>
                </c:pt>
                <c:pt idx="16728">
                  <c:v>397.33199999999999</c:v>
                </c:pt>
                <c:pt idx="16729">
                  <c:v>397.42099999999999</c:v>
                </c:pt>
                <c:pt idx="16730">
                  <c:v>397.51100000000002</c:v>
                </c:pt>
                <c:pt idx="16731">
                  <c:v>397.60199999999998</c:v>
                </c:pt>
                <c:pt idx="16732">
                  <c:v>397.69099999999997</c:v>
                </c:pt>
                <c:pt idx="16733">
                  <c:v>397.75299999999999</c:v>
                </c:pt>
                <c:pt idx="16734">
                  <c:v>397.76799999999997</c:v>
                </c:pt>
                <c:pt idx="16735">
                  <c:v>397.76799999999997</c:v>
                </c:pt>
                <c:pt idx="16736">
                  <c:v>397.76799999999997</c:v>
                </c:pt>
                <c:pt idx="16737">
                  <c:v>397.77199999999999</c:v>
                </c:pt>
                <c:pt idx="16738">
                  <c:v>397.78300000000002</c:v>
                </c:pt>
                <c:pt idx="16739">
                  <c:v>397.798</c:v>
                </c:pt>
                <c:pt idx="16740">
                  <c:v>397.81099999999998</c:v>
                </c:pt>
                <c:pt idx="16741">
                  <c:v>397.82299999999998</c:v>
                </c:pt>
                <c:pt idx="16742">
                  <c:v>397.83499999999998</c:v>
                </c:pt>
                <c:pt idx="16743">
                  <c:v>397.846</c:v>
                </c:pt>
                <c:pt idx="16744">
                  <c:v>397.86099999999999</c:v>
                </c:pt>
                <c:pt idx="16745">
                  <c:v>397.89800000000002</c:v>
                </c:pt>
                <c:pt idx="16746">
                  <c:v>397.97</c:v>
                </c:pt>
                <c:pt idx="16747">
                  <c:v>398.03199999999998</c:v>
                </c:pt>
                <c:pt idx="16748">
                  <c:v>398.04399999999998</c:v>
                </c:pt>
                <c:pt idx="16749">
                  <c:v>398.048</c:v>
                </c:pt>
                <c:pt idx="16750">
                  <c:v>398.08699999999999</c:v>
                </c:pt>
                <c:pt idx="16751">
                  <c:v>398.15199999999999</c:v>
                </c:pt>
                <c:pt idx="16752">
                  <c:v>398.24099999999999</c:v>
                </c:pt>
                <c:pt idx="16753">
                  <c:v>398.32600000000002</c:v>
                </c:pt>
                <c:pt idx="16754">
                  <c:v>398.36399999999998</c:v>
                </c:pt>
                <c:pt idx="16755">
                  <c:v>398.36399999999998</c:v>
                </c:pt>
                <c:pt idx="16756">
                  <c:v>398.36399999999998</c:v>
                </c:pt>
                <c:pt idx="16757">
                  <c:v>398.36799999999999</c:v>
                </c:pt>
                <c:pt idx="16758">
                  <c:v>398.37299999999999</c:v>
                </c:pt>
                <c:pt idx="16759">
                  <c:v>398.38499999999999</c:v>
                </c:pt>
                <c:pt idx="16760">
                  <c:v>398.399</c:v>
                </c:pt>
                <c:pt idx="16761">
                  <c:v>398.41199999999998</c:v>
                </c:pt>
                <c:pt idx="16762">
                  <c:v>398.42399999999998</c:v>
                </c:pt>
                <c:pt idx="16763">
                  <c:v>398.43599999999998</c:v>
                </c:pt>
                <c:pt idx="16764">
                  <c:v>398.44900000000001</c:v>
                </c:pt>
                <c:pt idx="16765">
                  <c:v>398.47399999999999</c:v>
                </c:pt>
                <c:pt idx="16766">
                  <c:v>398.52699999999999</c:v>
                </c:pt>
                <c:pt idx="16767">
                  <c:v>398.60300000000001</c:v>
                </c:pt>
                <c:pt idx="16768">
                  <c:v>398.68099999999998</c:v>
                </c:pt>
                <c:pt idx="16769">
                  <c:v>398.74599999999998</c:v>
                </c:pt>
                <c:pt idx="16770">
                  <c:v>398.74599999999998</c:v>
                </c:pt>
                <c:pt idx="16771">
                  <c:v>398.74599999999998</c:v>
                </c:pt>
                <c:pt idx="16772">
                  <c:v>398.74599999999998</c:v>
                </c:pt>
                <c:pt idx="16773">
                  <c:v>398.75</c:v>
                </c:pt>
                <c:pt idx="16774">
                  <c:v>398.75700000000001</c:v>
                </c:pt>
                <c:pt idx="16775">
                  <c:v>398.767</c:v>
                </c:pt>
                <c:pt idx="16776">
                  <c:v>398.78</c:v>
                </c:pt>
                <c:pt idx="16777">
                  <c:v>398.79399999999998</c:v>
                </c:pt>
                <c:pt idx="16778">
                  <c:v>398.80700000000002</c:v>
                </c:pt>
                <c:pt idx="16779">
                  <c:v>398.81799999999998</c:v>
                </c:pt>
                <c:pt idx="16780">
                  <c:v>398.82900000000001</c:v>
                </c:pt>
                <c:pt idx="16781">
                  <c:v>398.84100000000001</c:v>
                </c:pt>
                <c:pt idx="16782">
                  <c:v>398.85300000000001</c:v>
                </c:pt>
                <c:pt idx="16783">
                  <c:v>398.88600000000002</c:v>
                </c:pt>
                <c:pt idx="16784">
                  <c:v>398.94099999999997</c:v>
                </c:pt>
                <c:pt idx="16785">
                  <c:v>399.00200000000001</c:v>
                </c:pt>
                <c:pt idx="16786">
                  <c:v>399.05900000000003</c:v>
                </c:pt>
                <c:pt idx="16787">
                  <c:v>399.11700000000002</c:v>
                </c:pt>
                <c:pt idx="16788">
                  <c:v>399.178</c:v>
                </c:pt>
                <c:pt idx="16789">
                  <c:v>399.24299999999999</c:v>
                </c:pt>
                <c:pt idx="16790">
                  <c:v>399.30099999999999</c:v>
                </c:pt>
                <c:pt idx="16791">
                  <c:v>399.32799999999997</c:v>
                </c:pt>
                <c:pt idx="16792">
                  <c:v>399.32799999999997</c:v>
                </c:pt>
                <c:pt idx="16793">
                  <c:v>399.32799999999997</c:v>
                </c:pt>
                <c:pt idx="16794">
                  <c:v>399.33699999999999</c:v>
                </c:pt>
                <c:pt idx="16795">
                  <c:v>399.35</c:v>
                </c:pt>
                <c:pt idx="16796">
                  <c:v>399.36399999999998</c:v>
                </c:pt>
                <c:pt idx="16797">
                  <c:v>399.37700000000001</c:v>
                </c:pt>
                <c:pt idx="16798">
                  <c:v>399.38900000000001</c:v>
                </c:pt>
                <c:pt idx="16799">
                  <c:v>399.40199999999999</c:v>
                </c:pt>
                <c:pt idx="16800">
                  <c:v>399.41300000000001</c:v>
                </c:pt>
                <c:pt idx="16801">
                  <c:v>399.423</c:v>
                </c:pt>
                <c:pt idx="16802">
                  <c:v>399.44900000000001</c:v>
                </c:pt>
                <c:pt idx="16803">
                  <c:v>399.50099999999998</c:v>
                </c:pt>
                <c:pt idx="16804">
                  <c:v>399.57100000000003</c:v>
                </c:pt>
                <c:pt idx="16805">
                  <c:v>399.59800000000001</c:v>
                </c:pt>
                <c:pt idx="16806">
                  <c:v>399.59899999999999</c:v>
                </c:pt>
                <c:pt idx="16807">
                  <c:v>399.60199999999998</c:v>
                </c:pt>
                <c:pt idx="16808">
                  <c:v>399.61099999999999</c:v>
                </c:pt>
                <c:pt idx="16809">
                  <c:v>399.62400000000002</c:v>
                </c:pt>
                <c:pt idx="16810">
                  <c:v>399.637</c:v>
                </c:pt>
                <c:pt idx="16811">
                  <c:v>399.649</c:v>
                </c:pt>
                <c:pt idx="16812">
                  <c:v>399.66199999999998</c:v>
                </c:pt>
                <c:pt idx="16813">
                  <c:v>399.673</c:v>
                </c:pt>
                <c:pt idx="16814">
                  <c:v>399.685</c:v>
                </c:pt>
                <c:pt idx="16815">
                  <c:v>399.69499999999999</c:v>
                </c:pt>
                <c:pt idx="16816">
                  <c:v>399.71699999999998</c:v>
                </c:pt>
                <c:pt idx="16817">
                  <c:v>399.77699999999999</c:v>
                </c:pt>
                <c:pt idx="16818">
                  <c:v>399.86700000000002</c:v>
                </c:pt>
                <c:pt idx="16819">
                  <c:v>399.95499999999998</c:v>
                </c:pt>
                <c:pt idx="16820">
                  <c:v>400.02300000000002</c:v>
                </c:pt>
                <c:pt idx="16821">
                  <c:v>400.077</c:v>
                </c:pt>
                <c:pt idx="16822">
                  <c:v>400.12400000000002</c:v>
                </c:pt>
                <c:pt idx="16823">
                  <c:v>400.15499999999997</c:v>
                </c:pt>
                <c:pt idx="16824">
                  <c:v>400.15499999999997</c:v>
                </c:pt>
                <c:pt idx="16825">
                  <c:v>400.15499999999997</c:v>
                </c:pt>
                <c:pt idx="16826">
                  <c:v>400.15499999999997</c:v>
                </c:pt>
                <c:pt idx="16827">
                  <c:v>400.16399999999999</c:v>
                </c:pt>
                <c:pt idx="16828">
                  <c:v>400.17599999999999</c:v>
                </c:pt>
                <c:pt idx="16829">
                  <c:v>400.18799999999999</c:v>
                </c:pt>
                <c:pt idx="16830">
                  <c:v>400.202</c:v>
                </c:pt>
                <c:pt idx="16831">
                  <c:v>400.21499999999997</c:v>
                </c:pt>
                <c:pt idx="16832">
                  <c:v>400.22699999999998</c:v>
                </c:pt>
                <c:pt idx="16833">
                  <c:v>400.23899999999998</c:v>
                </c:pt>
                <c:pt idx="16834">
                  <c:v>400.25</c:v>
                </c:pt>
                <c:pt idx="16835">
                  <c:v>400.27</c:v>
                </c:pt>
                <c:pt idx="16836">
                  <c:v>400.31599999999997</c:v>
                </c:pt>
                <c:pt idx="16837">
                  <c:v>400.39400000000001</c:v>
                </c:pt>
                <c:pt idx="16838">
                  <c:v>400.47500000000002</c:v>
                </c:pt>
                <c:pt idx="16839">
                  <c:v>400.55500000000001</c:v>
                </c:pt>
                <c:pt idx="16840">
                  <c:v>400.63499999999999</c:v>
                </c:pt>
                <c:pt idx="16841">
                  <c:v>400.71</c:v>
                </c:pt>
                <c:pt idx="16842">
                  <c:v>400.76600000000002</c:v>
                </c:pt>
                <c:pt idx="16843">
                  <c:v>400.76600000000002</c:v>
                </c:pt>
                <c:pt idx="16844">
                  <c:v>400.76600000000002</c:v>
                </c:pt>
                <c:pt idx="16845">
                  <c:v>400.76600000000002</c:v>
                </c:pt>
                <c:pt idx="16846">
                  <c:v>400.77</c:v>
                </c:pt>
                <c:pt idx="16847">
                  <c:v>400.77800000000002</c:v>
                </c:pt>
                <c:pt idx="16848">
                  <c:v>400.78899999999999</c:v>
                </c:pt>
                <c:pt idx="16849">
                  <c:v>400.80099999999999</c:v>
                </c:pt>
                <c:pt idx="16850">
                  <c:v>400.81299999999999</c:v>
                </c:pt>
                <c:pt idx="16851">
                  <c:v>400.82400000000001</c:v>
                </c:pt>
                <c:pt idx="16852">
                  <c:v>400.83499999999998</c:v>
                </c:pt>
                <c:pt idx="16853">
                  <c:v>400.84699999999998</c:v>
                </c:pt>
                <c:pt idx="16854">
                  <c:v>400.88299999999998</c:v>
                </c:pt>
                <c:pt idx="16855">
                  <c:v>400.96100000000001</c:v>
                </c:pt>
                <c:pt idx="16856">
                  <c:v>401.04899999999998</c:v>
                </c:pt>
                <c:pt idx="16857">
                  <c:v>401.13400000000001</c:v>
                </c:pt>
                <c:pt idx="16858">
                  <c:v>401.17099999999999</c:v>
                </c:pt>
                <c:pt idx="16859">
                  <c:v>401.17399999999998</c:v>
                </c:pt>
                <c:pt idx="16860">
                  <c:v>401.17399999999998</c:v>
                </c:pt>
                <c:pt idx="16861">
                  <c:v>401.17500000000001</c:v>
                </c:pt>
                <c:pt idx="16862">
                  <c:v>401.17599999999999</c:v>
                </c:pt>
                <c:pt idx="16863">
                  <c:v>401.18</c:v>
                </c:pt>
                <c:pt idx="16864">
                  <c:v>401.185</c:v>
                </c:pt>
                <c:pt idx="16865">
                  <c:v>401.19099999999997</c:v>
                </c:pt>
                <c:pt idx="16866">
                  <c:v>401.19799999999998</c:v>
                </c:pt>
                <c:pt idx="16867">
                  <c:v>401.214</c:v>
                </c:pt>
                <c:pt idx="16868">
                  <c:v>401.24799999999999</c:v>
                </c:pt>
                <c:pt idx="16869">
                  <c:v>401.26600000000002</c:v>
                </c:pt>
                <c:pt idx="16870">
                  <c:v>401.26600000000002</c:v>
                </c:pt>
                <c:pt idx="16871">
                  <c:v>401.26900000000001</c:v>
                </c:pt>
                <c:pt idx="16872">
                  <c:v>401.27699999999999</c:v>
                </c:pt>
                <c:pt idx="16873">
                  <c:v>401.28699999999998</c:v>
                </c:pt>
                <c:pt idx="16874">
                  <c:v>401.29700000000003</c:v>
                </c:pt>
                <c:pt idx="16875">
                  <c:v>401.31</c:v>
                </c:pt>
                <c:pt idx="16876">
                  <c:v>401.32400000000001</c:v>
                </c:pt>
                <c:pt idx="16877">
                  <c:v>401.33699999999999</c:v>
                </c:pt>
                <c:pt idx="16878">
                  <c:v>401.34899999999999</c:v>
                </c:pt>
                <c:pt idx="16879">
                  <c:v>401.36099999999999</c:v>
                </c:pt>
                <c:pt idx="16880">
                  <c:v>401.37400000000002</c:v>
                </c:pt>
                <c:pt idx="16881">
                  <c:v>401.399</c:v>
                </c:pt>
                <c:pt idx="16882">
                  <c:v>401.45299999999997</c:v>
                </c:pt>
                <c:pt idx="16883">
                  <c:v>401.536</c:v>
                </c:pt>
                <c:pt idx="16884">
                  <c:v>401.625</c:v>
                </c:pt>
                <c:pt idx="16885">
                  <c:v>401.71499999999997</c:v>
                </c:pt>
                <c:pt idx="16886">
                  <c:v>401.80500000000001</c:v>
                </c:pt>
                <c:pt idx="16887">
                  <c:v>401.81099999999998</c:v>
                </c:pt>
                <c:pt idx="16888">
                  <c:v>401.81400000000002</c:v>
                </c:pt>
                <c:pt idx="16889">
                  <c:v>401.82600000000002</c:v>
                </c:pt>
                <c:pt idx="16890">
                  <c:v>401.84199999999998</c:v>
                </c:pt>
                <c:pt idx="16891">
                  <c:v>401.85399999999998</c:v>
                </c:pt>
                <c:pt idx="16892">
                  <c:v>401.86200000000002</c:v>
                </c:pt>
                <c:pt idx="16893">
                  <c:v>401.86900000000003</c:v>
                </c:pt>
                <c:pt idx="16894">
                  <c:v>401.87700000000001</c:v>
                </c:pt>
                <c:pt idx="16895">
                  <c:v>401.89</c:v>
                </c:pt>
                <c:pt idx="16896">
                  <c:v>401.904</c:v>
                </c:pt>
                <c:pt idx="16897">
                  <c:v>401.95299999999997</c:v>
                </c:pt>
                <c:pt idx="16898">
                  <c:v>401.976</c:v>
                </c:pt>
                <c:pt idx="16899">
                  <c:v>401.976</c:v>
                </c:pt>
                <c:pt idx="16900">
                  <c:v>401.97800000000001</c:v>
                </c:pt>
                <c:pt idx="16901">
                  <c:v>401.98399999999998</c:v>
                </c:pt>
                <c:pt idx="16902">
                  <c:v>401.99400000000003</c:v>
                </c:pt>
                <c:pt idx="16903">
                  <c:v>402.00700000000001</c:v>
                </c:pt>
                <c:pt idx="16904">
                  <c:v>402.02</c:v>
                </c:pt>
                <c:pt idx="16905">
                  <c:v>402.03199999999998</c:v>
                </c:pt>
                <c:pt idx="16906">
                  <c:v>402.04399999999998</c:v>
                </c:pt>
                <c:pt idx="16907">
                  <c:v>402.05500000000001</c:v>
                </c:pt>
                <c:pt idx="16908">
                  <c:v>402.065</c:v>
                </c:pt>
                <c:pt idx="16909">
                  <c:v>402.07600000000002</c:v>
                </c:pt>
                <c:pt idx="16910">
                  <c:v>402.09500000000003</c:v>
                </c:pt>
                <c:pt idx="16911">
                  <c:v>402.10399999999998</c:v>
                </c:pt>
                <c:pt idx="16912">
                  <c:v>402.12</c:v>
                </c:pt>
                <c:pt idx="16913">
                  <c:v>402.15300000000002</c:v>
                </c:pt>
                <c:pt idx="16914">
                  <c:v>402.16699999999997</c:v>
                </c:pt>
                <c:pt idx="16915">
                  <c:v>402.16800000000001</c:v>
                </c:pt>
                <c:pt idx="16916">
                  <c:v>402.18099999999998</c:v>
                </c:pt>
                <c:pt idx="16917">
                  <c:v>402.21899999999999</c:v>
                </c:pt>
                <c:pt idx="16918">
                  <c:v>402.26600000000002</c:v>
                </c:pt>
                <c:pt idx="16919">
                  <c:v>402.27800000000002</c:v>
                </c:pt>
                <c:pt idx="16920">
                  <c:v>402.279</c:v>
                </c:pt>
                <c:pt idx="16921">
                  <c:v>402.28500000000003</c:v>
                </c:pt>
                <c:pt idx="16922">
                  <c:v>402.291</c:v>
                </c:pt>
                <c:pt idx="16923">
                  <c:v>402.29899999999998</c:v>
                </c:pt>
                <c:pt idx="16924">
                  <c:v>402.30799999999999</c:v>
                </c:pt>
                <c:pt idx="16925">
                  <c:v>402.31799999999998</c:v>
                </c:pt>
                <c:pt idx="16926">
                  <c:v>402.32900000000001</c:v>
                </c:pt>
                <c:pt idx="16927">
                  <c:v>402.34300000000002</c:v>
                </c:pt>
                <c:pt idx="16928">
                  <c:v>402.35700000000003</c:v>
                </c:pt>
                <c:pt idx="16929">
                  <c:v>402.37099999999998</c:v>
                </c:pt>
                <c:pt idx="16930">
                  <c:v>402.38299999999998</c:v>
                </c:pt>
                <c:pt idx="16931">
                  <c:v>402.39499999999998</c:v>
                </c:pt>
                <c:pt idx="16932">
                  <c:v>402.40600000000001</c:v>
                </c:pt>
                <c:pt idx="16933">
                  <c:v>402.416</c:v>
                </c:pt>
                <c:pt idx="16934">
                  <c:v>402.428</c:v>
                </c:pt>
                <c:pt idx="16935">
                  <c:v>402.43900000000002</c:v>
                </c:pt>
                <c:pt idx="16936">
                  <c:v>402.44799999999998</c:v>
                </c:pt>
                <c:pt idx="16937">
                  <c:v>402.46300000000002</c:v>
                </c:pt>
                <c:pt idx="16938">
                  <c:v>402.48899999999998</c:v>
                </c:pt>
                <c:pt idx="16939">
                  <c:v>402.50799999999998</c:v>
                </c:pt>
                <c:pt idx="16940">
                  <c:v>402.51400000000001</c:v>
                </c:pt>
                <c:pt idx="16941">
                  <c:v>402.524</c:v>
                </c:pt>
                <c:pt idx="16942">
                  <c:v>402.548</c:v>
                </c:pt>
                <c:pt idx="16943">
                  <c:v>402.59500000000003</c:v>
                </c:pt>
                <c:pt idx="16944">
                  <c:v>402.64400000000001</c:v>
                </c:pt>
                <c:pt idx="16945">
                  <c:v>402.685</c:v>
                </c:pt>
                <c:pt idx="16946">
                  <c:v>402.721</c:v>
                </c:pt>
                <c:pt idx="16947">
                  <c:v>402.73899999999998</c:v>
                </c:pt>
                <c:pt idx="16948">
                  <c:v>402.74099999999999</c:v>
                </c:pt>
                <c:pt idx="16949">
                  <c:v>402.74599999999998</c:v>
                </c:pt>
                <c:pt idx="16950">
                  <c:v>402.75400000000002</c:v>
                </c:pt>
                <c:pt idx="16951">
                  <c:v>402.774</c:v>
                </c:pt>
                <c:pt idx="16952">
                  <c:v>402.79500000000002</c:v>
                </c:pt>
                <c:pt idx="16953">
                  <c:v>402.79500000000002</c:v>
                </c:pt>
                <c:pt idx="16954">
                  <c:v>402.79899999999998</c:v>
                </c:pt>
                <c:pt idx="16955">
                  <c:v>402.80599999999998</c:v>
                </c:pt>
                <c:pt idx="16956">
                  <c:v>402.81599999999997</c:v>
                </c:pt>
                <c:pt idx="16957">
                  <c:v>402.827</c:v>
                </c:pt>
                <c:pt idx="16958">
                  <c:v>402.839</c:v>
                </c:pt>
                <c:pt idx="16959">
                  <c:v>402.85300000000001</c:v>
                </c:pt>
                <c:pt idx="16960">
                  <c:v>402.86700000000002</c:v>
                </c:pt>
                <c:pt idx="16961">
                  <c:v>402.88099999999997</c:v>
                </c:pt>
                <c:pt idx="16962">
                  <c:v>402.89299999999997</c:v>
                </c:pt>
                <c:pt idx="16963">
                  <c:v>402.90600000000001</c:v>
                </c:pt>
                <c:pt idx="16964">
                  <c:v>402.91699999999997</c:v>
                </c:pt>
                <c:pt idx="16965">
                  <c:v>402.92700000000002</c:v>
                </c:pt>
                <c:pt idx="16966">
                  <c:v>402.93799999999999</c:v>
                </c:pt>
                <c:pt idx="16967">
                  <c:v>402.94900000000001</c:v>
                </c:pt>
                <c:pt idx="16968">
                  <c:v>402.959</c:v>
                </c:pt>
                <c:pt idx="16969">
                  <c:v>402.97399999999999</c:v>
                </c:pt>
                <c:pt idx="16970">
                  <c:v>403.01799999999997</c:v>
                </c:pt>
                <c:pt idx="16971">
                  <c:v>403.09100000000001</c:v>
                </c:pt>
                <c:pt idx="16972">
                  <c:v>403.16699999999997</c:v>
                </c:pt>
                <c:pt idx="16973">
                  <c:v>403.24099999999999</c:v>
                </c:pt>
                <c:pt idx="16974">
                  <c:v>403.24400000000003</c:v>
                </c:pt>
                <c:pt idx="16975">
                  <c:v>403.25400000000002</c:v>
                </c:pt>
                <c:pt idx="16976">
                  <c:v>403.29300000000001</c:v>
                </c:pt>
                <c:pt idx="16977">
                  <c:v>403.34</c:v>
                </c:pt>
                <c:pt idx="16978">
                  <c:v>403.40600000000001</c:v>
                </c:pt>
                <c:pt idx="16979">
                  <c:v>403.49</c:v>
                </c:pt>
                <c:pt idx="16980">
                  <c:v>403.58</c:v>
                </c:pt>
                <c:pt idx="16981">
                  <c:v>403.66699999999997</c:v>
                </c:pt>
                <c:pt idx="16982">
                  <c:v>403.75599999999997</c:v>
                </c:pt>
                <c:pt idx="16983">
                  <c:v>403.83</c:v>
                </c:pt>
                <c:pt idx="16984">
                  <c:v>403.87799999999999</c:v>
                </c:pt>
                <c:pt idx="16985">
                  <c:v>403.88499999999999</c:v>
                </c:pt>
                <c:pt idx="16986">
                  <c:v>403.892</c:v>
                </c:pt>
                <c:pt idx="16987">
                  <c:v>403.91899999999998</c:v>
                </c:pt>
                <c:pt idx="16988">
                  <c:v>403.947</c:v>
                </c:pt>
                <c:pt idx="16989">
                  <c:v>403.95400000000001</c:v>
                </c:pt>
                <c:pt idx="16990">
                  <c:v>403.95400000000001</c:v>
                </c:pt>
                <c:pt idx="16991">
                  <c:v>403.95400000000001</c:v>
                </c:pt>
                <c:pt idx="16992">
                  <c:v>403.95400000000001</c:v>
                </c:pt>
                <c:pt idx="16993">
                  <c:v>403.959</c:v>
                </c:pt>
                <c:pt idx="16994">
                  <c:v>403.96100000000001</c:v>
                </c:pt>
                <c:pt idx="16995">
                  <c:v>403.96100000000001</c:v>
                </c:pt>
                <c:pt idx="16996">
                  <c:v>403.96199999999999</c:v>
                </c:pt>
                <c:pt idx="16997">
                  <c:v>403.98200000000003</c:v>
                </c:pt>
                <c:pt idx="16998">
                  <c:v>404</c:v>
                </c:pt>
                <c:pt idx="16999">
                  <c:v>404.012</c:v>
                </c:pt>
                <c:pt idx="17000">
                  <c:v>404.024</c:v>
                </c:pt>
                <c:pt idx="17001">
                  <c:v>404.036</c:v>
                </c:pt>
                <c:pt idx="17002">
                  <c:v>404.04700000000003</c:v>
                </c:pt>
                <c:pt idx="17003">
                  <c:v>404.05799999999999</c:v>
                </c:pt>
                <c:pt idx="17004">
                  <c:v>404.08300000000003</c:v>
                </c:pt>
                <c:pt idx="17005">
                  <c:v>404.14</c:v>
                </c:pt>
                <c:pt idx="17006">
                  <c:v>404.17399999999998</c:v>
                </c:pt>
                <c:pt idx="17007">
                  <c:v>404.17399999999998</c:v>
                </c:pt>
                <c:pt idx="17008">
                  <c:v>404.18400000000003</c:v>
                </c:pt>
                <c:pt idx="17009">
                  <c:v>404.20400000000001</c:v>
                </c:pt>
                <c:pt idx="17010">
                  <c:v>404.21600000000001</c:v>
                </c:pt>
                <c:pt idx="17011">
                  <c:v>404.22899999999998</c:v>
                </c:pt>
                <c:pt idx="17012">
                  <c:v>404.24099999999999</c:v>
                </c:pt>
                <c:pt idx="17013">
                  <c:v>404.25299999999999</c:v>
                </c:pt>
                <c:pt idx="17014">
                  <c:v>404.26400000000001</c:v>
                </c:pt>
                <c:pt idx="17015">
                  <c:v>404.27600000000001</c:v>
                </c:pt>
                <c:pt idx="17016">
                  <c:v>404.315</c:v>
                </c:pt>
                <c:pt idx="17017">
                  <c:v>404.38099999999997</c:v>
                </c:pt>
                <c:pt idx="17018">
                  <c:v>404.45100000000002</c:v>
                </c:pt>
                <c:pt idx="17019">
                  <c:v>404.52199999999999</c:v>
                </c:pt>
                <c:pt idx="17020">
                  <c:v>404.58600000000001</c:v>
                </c:pt>
                <c:pt idx="17021">
                  <c:v>404.642</c:v>
                </c:pt>
                <c:pt idx="17022">
                  <c:v>404.642</c:v>
                </c:pt>
                <c:pt idx="17023">
                  <c:v>404.642</c:v>
                </c:pt>
                <c:pt idx="17024">
                  <c:v>404.64699999999999</c:v>
                </c:pt>
                <c:pt idx="17025">
                  <c:v>404.65899999999999</c:v>
                </c:pt>
                <c:pt idx="17026">
                  <c:v>404.673</c:v>
                </c:pt>
                <c:pt idx="17027">
                  <c:v>404.68599999999998</c:v>
                </c:pt>
                <c:pt idx="17028">
                  <c:v>404.697</c:v>
                </c:pt>
                <c:pt idx="17029">
                  <c:v>404.709</c:v>
                </c:pt>
                <c:pt idx="17030">
                  <c:v>404.721</c:v>
                </c:pt>
                <c:pt idx="17031">
                  <c:v>404.74</c:v>
                </c:pt>
                <c:pt idx="17032">
                  <c:v>404.78399999999999</c:v>
                </c:pt>
                <c:pt idx="17033">
                  <c:v>404.86900000000003</c:v>
                </c:pt>
                <c:pt idx="17034">
                  <c:v>404.95100000000002</c:v>
                </c:pt>
                <c:pt idx="17035">
                  <c:v>405.02</c:v>
                </c:pt>
                <c:pt idx="17036">
                  <c:v>405.077</c:v>
                </c:pt>
                <c:pt idx="17037">
                  <c:v>405.13099999999997</c:v>
                </c:pt>
                <c:pt idx="17038">
                  <c:v>405.17599999999999</c:v>
                </c:pt>
                <c:pt idx="17039">
                  <c:v>405.21600000000001</c:v>
                </c:pt>
                <c:pt idx="17040">
                  <c:v>405.22699999999998</c:v>
                </c:pt>
                <c:pt idx="17041">
                  <c:v>405.22699999999998</c:v>
                </c:pt>
                <c:pt idx="17042">
                  <c:v>405.22800000000001</c:v>
                </c:pt>
                <c:pt idx="17043">
                  <c:v>405.233</c:v>
                </c:pt>
                <c:pt idx="17044">
                  <c:v>405.24099999999999</c:v>
                </c:pt>
                <c:pt idx="17045">
                  <c:v>405.25299999999999</c:v>
                </c:pt>
                <c:pt idx="17046">
                  <c:v>405.26600000000002</c:v>
                </c:pt>
                <c:pt idx="17047">
                  <c:v>405.279</c:v>
                </c:pt>
                <c:pt idx="17048">
                  <c:v>405.291</c:v>
                </c:pt>
                <c:pt idx="17049">
                  <c:v>405.30099999999999</c:v>
                </c:pt>
                <c:pt idx="17050">
                  <c:v>405.31200000000001</c:v>
                </c:pt>
                <c:pt idx="17051">
                  <c:v>405.33300000000003</c:v>
                </c:pt>
                <c:pt idx="17052">
                  <c:v>405.38600000000002</c:v>
                </c:pt>
                <c:pt idx="17053">
                  <c:v>405.46199999999999</c:v>
                </c:pt>
                <c:pt idx="17054">
                  <c:v>405.50200000000001</c:v>
                </c:pt>
                <c:pt idx="17055">
                  <c:v>405.53399999999999</c:v>
                </c:pt>
                <c:pt idx="17056">
                  <c:v>405.56400000000002</c:v>
                </c:pt>
                <c:pt idx="17057">
                  <c:v>405.6</c:v>
                </c:pt>
                <c:pt idx="17058">
                  <c:v>405.65199999999999</c:v>
                </c:pt>
                <c:pt idx="17059">
                  <c:v>405.72399999999999</c:v>
                </c:pt>
                <c:pt idx="17060">
                  <c:v>405.78399999999999</c:v>
                </c:pt>
                <c:pt idx="17061">
                  <c:v>405.79500000000002</c:v>
                </c:pt>
                <c:pt idx="17062">
                  <c:v>405.79500000000002</c:v>
                </c:pt>
                <c:pt idx="17063">
                  <c:v>405.79500000000002</c:v>
                </c:pt>
                <c:pt idx="17064">
                  <c:v>405.798</c:v>
                </c:pt>
                <c:pt idx="17065">
                  <c:v>405.80700000000002</c:v>
                </c:pt>
                <c:pt idx="17066">
                  <c:v>405.81700000000001</c:v>
                </c:pt>
                <c:pt idx="17067">
                  <c:v>405.83</c:v>
                </c:pt>
                <c:pt idx="17068">
                  <c:v>405.84300000000002</c:v>
                </c:pt>
                <c:pt idx="17069">
                  <c:v>405.85399999999998</c:v>
                </c:pt>
                <c:pt idx="17070">
                  <c:v>405.86599999999999</c:v>
                </c:pt>
                <c:pt idx="17071">
                  <c:v>405.87700000000001</c:v>
                </c:pt>
                <c:pt idx="17072">
                  <c:v>405.887</c:v>
                </c:pt>
                <c:pt idx="17073">
                  <c:v>405.91800000000001</c:v>
                </c:pt>
                <c:pt idx="17074">
                  <c:v>405.99099999999999</c:v>
                </c:pt>
                <c:pt idx="17075">
                  <c:v>406.08</c:v>
                </c:pt>
                <c:pt idx="17076">
                  <c:v>406.16899999999998</c:v>
                </c:pt>
                <c:pt idx="17077">
                  <c:v>406.25299999999999</c:v>
                </c:pt>
                <c:pt idx="17078">
                  <c:v>406.31400000000002</c:v>
                </c:pt>
                <c:pt idx="17079">
                  <c:v>406.32499999999999</c:v>
                </c:pt>
                <c:pt idx="17080">
                  <c:v>406.32499999999999</c:v>
                </c:pt>
                <c:pt idx="17081">
                  <c:v>406.32799999999997</c:v>
                </c:pt>
                <c:pt idx="17082">
                  <c:v>406.33499999999998</c:v>
                </c:pt>
                <c:pt idx="17083">
                  <c:v>406.346</c:v>
                </c:pt>
                <c:pt idx="17084">
                  <c:v>406.36</c:v>
                </c:pt>
                <c:pt idx="17085">
                  <c:v>406.37400000000002</c:v>
                </c:pt>
                <c:pt idx="17086">
                  <c:v>406.38600000000002</c:v>
                </c:pt>
                <c:pt idx="17087">
                  <c:v>406.39800000000002</c:v>
                </c:pt>
                <c:pt idx="17088">
                  <c:v>406.41</c:v>
                </c:pt>
                <c:pt idx="17089">
                  <c:v>406.42700000000002</c:v>
                </c:pt>
                <c:pt idx="17090">
                  <c:v>406.47199999999998</c:v>
                </c:pt>
                <c:pt idx="17091">
                  <c:v>406.54599999999999</c:v>
                </c:pt>
                <c:pt idx="17092">
                  <c:v>406.63499999999999</c:v>
                </c:pt>
                <c:pt idx="17093">
                  <c:v>406.70100000000002</c:v>
                </c:pt>
                <c:pt idx="17094">
                  <c:v>406.70100000000002</c:v>
                </c:pt>
                <c:pt idx="17095">
                  <c:v>406.70100000000002</c:v>
                </c:pt>
                <c:pt idx="17096">
                  <c:v>406.70299999999997</c:v>
                </c:pt>
                <c:pt idx="17097">
                  <c:v>406.71</c:v>
                </c:pt>
                <c:pt idx="17098">
                  <c:v>406.72500000000002</c:v>
                </c:pt>
                <c:pt idx="17099">
                  <c:v>406.755</c:v>
                </c:pt>
                <c:pt idx="17100">
                  <c:v>406.77800000000002</c:v>
                </c:pt>
                <c:pt idx="17101">
                  <c:v>406.791</c:v>
                </c:pt>
                <c:pt idx="17102">
                  <c:v>406.80200000000002</c:v>
                </c:pt>
                <c:pt idx="17103">
                  <c:v>406.81200000000001</c:v>
                </c:pt>
                <c:pt idx="17104">
                  <c:v>406.82900000000001</c:v>
                </c:pt>
                <c:pt idx="17105">
                  <c:v>406.84300000000002</c:v>
                </c:pt>
                <c:pt idx="17106">
                  <c:v>406.84699999999998</c:v>
                </c:pt>
                <c:pt idx="17107">
                  <c:v>406.85500000000002</c:v>
                </c:pt>
                <c:pt idx="17108">
                  <c:v>406.86599999999999</c:v>
                </c:pt>
                <c:pt idx="17109">
                  <c:v>406.87900000000002</c:v>
                </c:pt>
                <c:pt idx="17110">
                  <c:v>406.89100000000002</c:v>
                </c:pt>
                <c:pt idx="17111">
                  <c:v>406.90300000000002</c:v>
                </c:pt>
                <c:pt idx="17112">
                  <c:v>406.91399999999999</c:v>
                </c:pt>
                <c:pt idx="17113">
                  <c:v>406.92599999999999</c:v>
                </c:pt>
                <c:pt idx="17114">
                  <c:v>406.94400000000002</c:v>
                </c:pt>
                <c:pt idx="17115">
                  <c:v>406.99599999999998</c:v>
                </c:pt>
                <c:pt idx="17116">
                  <c:v>407.08600000000001</c:v>
                </c:pt>
                <c:pt idx="17117">
                  <c:v>407.17500000000001</c:v>
                </c:pt>
                <c:pt idx="17118">
                  <c:v>407.209</c:v>
                </c:pt>
                <c:pt idx="17119">
                  <c:v>407.209</c:v>
                </c:pt>
                <c:pt idx="17120">
                  <c:v>407.209</c:v>
                </c:pt>
                <c:pt idx="17121">
                  <c:v>407.221</c:v>
                </c:pt>
                <c:pt idx="17122">
                  <c:v>407.26600000000002</c:v>
                </c:pt>
                <c:pt idx="17123">
                  <c:v>407.334</c:v>
                </c:pt>
                <c:pt idx="17124">
                  <c:v>407.34899999999999</c:v>
                </c:pt>
                <c:pt idx="17125">
                  <c:v>407.34899999999999</c:v>
                </c:pt>
                <c:pt idx="17126">
                  <c:v>407.35199999999998</c:v>
                </c:pt>
                <c:pt idx="17127">
                  <c:v>407.35899999999998</c:v>
                </c:pt>
                <c:pt idx="17128">
                  <c:v>407.37</c:v>
                </c:pt>
                <c:pt idx="17129">
                  <c:v>407.38099999999997</c:v>
                </c:pt>
                <c:pt idx="17130">
                  <c:v>407.39499999999998</c:v>
                </c:pt>
                <c:pt idx="17131">
                  <c:v>407.40899999999999</c:v>
                </c:pt>
                <c:pt idx="17132">
                  <c:v>407.42200000000003</c:v>
                </c:pt>
                <c:pt idx="17133">
                  <c:v>407.43400000000003</c:v>
                </c:pt>
                <c:pt idx="17134">
                  <c:v>407.44600000000003</c:v>
                </c:pt>
                <c:pt idx="17135">
                  <c:v>407.459</c:v>
                </c:pt>
                <c:pt idx="17136">
                  <c:v>407.488</c:v>
                </c:pt>
                <c:pt idx="17137">
                  <c:v>407.54399999999998</c:v>
                </c:pt>
                <c:pt idx="17138">
                  <c:v>407.57600000000002</c:v>
                </c:pt>
                <c:pt idx="17139">
                  <c:v>407.57600000000002</c:v>
                </c:pt>
                <c:pt idx="17140">
                  <c:v>407.58100000000002</c:v>
                </c:pt>
                <c:pt idx="17141">
                  <c:v>407.59100000000001</c:v>
                </c:pt>
                <c:pt idx="17142">
                  <c:v>407.60300000000001</c:v>
                </c:pt>
                <c:pt idx="17143">
                  <c:v>407.61599999999999</c:v>
                </c:pt>
                <c:pt idx="17144">
                  <c:v>407.62900000000002</c:v>
                </c:pt>
                <c:pt idx="17145">
                  <c:v>407.64100000000002</c:v>
                </c:pt>
                <c:pt idx="17146">
                  <c:v>407.65300000000002</c:v>
                </c:pt>
                <c:pt idx="17147">
                  <c:v>407.66399999999999</c:v>
                </c:pt>
                <c:pt idx="17148">
                  <c:v>407.69</c:v>
                </c:pt>
                <c:pt idx="17149">
                  <c:v>407.76</c:v>
                </c:pt>
                <c:pt idx="17150">
                  <c:v>407.83499999999998</c:v>
                </c:pt>
                <c:pt idx="17151">
                  <c:v>407.90300000000002</c:v>
                </c:pt>
                <c:pt idx="17152">
                  <c:v>407.90300000000002</c:v>
                </c:pt>
                <c:pt idx="17153">
                  <c:v>407.90499999999997</c:v>
                </c:pt>
                <c:pt idx="17154">
                  <c:v>407.91800000000001</c:v>
                </c:pt>
                <c:pt idx="17155">
                  <c:v>407.92899999999997</c:v>
                </c:pt>
                <c:pt idx="17156">
                  <c:v>407.94099999999997</c:v>
                </c:pt>
                <c:pt idx="17157">
                  <c:v>407.95400000000001</c:v>
                </c:pt>
                <c:pt idx="17158">
                  <c:v>407.96699999999998</c:v>
                </c:pt>
                <c:pt idx="17159">
                  <c:v>407.97899999999998</c:v>
                </c:pt>
                <c:pt idx="17160">
                  <c:v>407.99299999999999</c:v>
                </c:pt>
                <c:pt idx="17161">
                  <c:v>408.02300000000002</c:v>
                </c:pt>
                <c:pt idx="17162">
                  <c:v>408.08300000000003</c:v>
                </c:pt>
                <c:pt idx="17163">
                  <c:v>408.166</c:v>
                </c:pt>
                <c:pt idx="17164">
                  <c:v>408.25400000000002</c:v>
                </c:pt>
                <c:pt idx="17165">
                  <c:v>408.315</c:v>
                </c:pt>
                <c:pt idx="17166">
                  <c:v>408.315</c:v>
                </c:pt>
                <c:pt idx="17167">
                  <c:v>408.315</c:v>
                </c:pt>
                <c:pt idx="17168">
                  <c:v>408.32</c:v>
                </c:pt>
                <c:pt idx="17169">
                  <c:v>408.32900000000001</c:v>
                </c:pt>
                <c:pt idx="17170">
                  <c:v>408.339</c:v>
                </c:pt>
                <c:pt idx="17171">
                  <c:v>408.35300000000001</c:v>
                </c:pt>
                <c:pt idx="17172">
                  <c:v>408.36599999999999</c:v>
                </c:pt>
                <c:pt idx="17173">
                  <c:v>408.38</c:v>
                </c:pt>
                <c:pt idx="17174">
                  <c:v>408.39100000000002</c:v>
                </c:pt>
                <c:pt idx="17175">
                  <c:v>408.40199999999999</c:v>
                </c:pt>
                <c:pt idx="17176">
                  <c:v>408.41300000000001</c:v>
                </c:pt>
                <c:pt idx="17177">
                  <c:v>408.44299999999998</c:v>
                </c:pt>
                <c:pt idx="17178">
                  <c:v>408.512</c:v>
                </c:pt>
                <c:pt idx="17179">
                  <c:v>408.59899999999999</c:v>
                </c:pt>
                <c:pt idx="17180">
                  <c:v>408.65</c:v>
                </c:pt>
                <c:pt idx="17181">
                  <c:v>408.65699999999998</c:v>
                </c:pt>
                <c:pt idx="17182">
                  <c:v>408.65699999999998</c:v>
                </c:pt>
                <c:pt idx="17183">
                  <c:v>408.661</c:v>
                </c:pt>
                <c:pt idx="17184">
                  <c:v>408.67099999999999</c:v>
                </c:pt>
                <c:pt idx="17185">
                  <c:v>408.68299999999999</c:v>
                </c:pt>
                <c:pt idx="17186">
                  <c:v>408.697</c:v>
                </c:pt>
                <c:pt idx="17187">
                  <c:v>408.71</c:v>
                </c:pt>
                <c:pt idx="17188">
                  <c:v>408.72300000000001</c:v>
                </c:pt>
                <c:pt idx="17189">
                  <c:v>408.73500000000001</c:v>
                </c:pt>
                <c:pt idx="17190">
                  <c:v>408.74599999999998</c:v>
                </c:pt>
                <c:pt idx="17191">
                  <c:v>408.75799999999998</c:v>
                </c:pt>
                <c:pt idx="17192">
                  <c:v>408.77</c:v>
                </c:pt>
                <c:pt idx="17193">
                  <c:v>408.78199999999998</c:v>
                </c:pt>
                <c:pt idx="17194">
                  <c:v>408.79399999999998</c:v>
                </c:pt>
                <c:pt idx="17195">
                  <c:v>408.80500000000001</c:v>
                </c:pt>
                <c:pt idx="17196">
                  <c:v>408.81700000000001</c:v>
                </c:pt>
                <c:pt idx="17197">
                  <c:v>408.83699999999999</c:v>
                </c:pt>
                <c:pt idx="17198">
                  <c:v>408.88400000000001</c:v>
                </c:pt>
                <c:pt idx="17199">
                  <c:v>408.92500000000001</c:v>
                </c:pt>
                <c:pt idx="17200">
                  <c:v>408.92500000000001</c:v>
                </c:pt>
                <c:pt idx="17201">
                  <c:v>408.92700000000002</c:v>
                </c:pt>
                <c:pt idx="17202">
                  <c:v>408.93700000000001</c:v>
                </c:pt>
                <c:pt idx="17203">
                  <c:v>408.94900000000001</c:v>
                </c:pt>
                <c:pt idx="17204">
                  <c:v>408.96300000000002</c:v>
                </c:pt>
                <c:pt idx="17205">
                  <c:v>408.976</c:v>
                </c:pt>
                <c:pt idx="17206">
                  <c:v>408.98700000000002</c:v>
                </c:pt>
                <c:pt idx="17207">
                  <c:v>408.99900000000002</c:v>
                </c:pt>
                <c:pt idx="17208">
                  <c:v>409.01</c:v>
                </c:pt>
                <c:pt idx="17209">
                  <c:v>409.02600000000001</c:v>
                </c:pt>
                <c:pt idx="17210">
                  <c:v>409.072</c:v>
                </c:pt>
                <c:pt idx="17211">
                  <c:v>409.16</c:v>
                </c:pt>
                <c:pt idx="17212">
                  <c:v>409.24700000000001</c:v>
                </c:pt>
                <c:pt idx="17213">
                  <c:v>409.33300000000003</c:v>
                </c:pt>
                <c:pt idx="17214">
                  <c:v>409.40300000000002</c:v>
                </c:pt>
                <c:pt idx="17215">
                  <c:v>409.42399999999998</c:v>
                </c:pt>
                <c:pt idx="17216">
                  <c:v>409.42399999999998</c:v>
                </c:pt>
                <c:pt idx="17217">
                  <c:v>409.42399999999998</c:v>
                </c:pt>
                <c:pt idx="17218">
                  <c:v>409.428</c:v>
                </c:pt>
                <c:pt idx="17219">
                  <c:v>409.435</c:v>
                </c:pt>
                <c:pt idx="17220">
                  <c:v>409.44499999999999</c:v>
                </c:pt>
                <c:pt idx="17221">
                  <c:v>409.45499999999998</c:v>
                </c:pt>
                <c:pt idx="17222">
                  <c:v>409.46699999999998</c:v>
                </c:pt>
                <c:pt idx="17223">
                  <c:v>409.48099999999999</c:v>
                </c:pt>
                <c:pt idx="17224">
                  <c:v>409.49400000000003</c:v>
                </c:pt>
                <c:pt idx="17225">
                  <c:v>409.50599999999997</c:v>
                </c:pt>
                <c:pt idx="17226">
                  <c:v>409.51799999999997</c:v>
                </c:pt>
                <c:pt idx="17227">
                  <c:v>409.52800000000002</c:v>
                </c:pt>
                <c:pt idx="17228">
                  <c:v>409.541</c:v>
                </c:pt>
                <c:pt idx="17229">
                  <c:v>409.56700000000001</c:v>
                </c:pt>
                <c:pt idx="17230">
                  <c:v>409.63</c:v>
                </c:pt>
                <c:pt idx="17231">
                  <c:v>409.70600000000002</c:v>
                </c:pt>
                <c:pt idx="17232">
                  <c:v>409.72399999999999</c:v>
                </c:pt>
                <c:pt idx="17233">
                  <c:v>409.72399999999999</c:v>
                </c:pt>
                <c:pt idx="17234">
                  <c:v>409.72800000000001</c:v>
                </c:pt>
                <c:pt idx="17235">
                  <c:v>409.73500000000001</c:v>
                </c:pt>
                <c:pt idx="17236">
                  <c:v>409.745</c:v>
                </c:pt>
                <c:pt idx="17237">
                  <c:v>409.75799999999998</c:v>
                </c:pt>
                <c:pt idx="17238">
                  <c:v>409.77199999999999</c:v>
                </c:pt>
                <c:pt idx="17239">
                  <c:v>409.78500000000003</c:v>
                </c:pt>
                <c:pt idx="17240">
                  <c:v>409.79700000000003</c:v>
                </c:pt>
                <c:pt idx="17241">
                  <c:v>409.80799999999999</c:v>
                </c:pt>
                <c:pt idx="17242">
                  <c:v>409.81900000000002</c:v>
                </c:pt>
                <c:pt idx="17243">
                  <c:v>409.834</c:v>
                </c:pt>
                <c:pt idx="17244">
                  <c:v>409.87099999999998</c:v>
                </c:pt>
                <c:pt idx="17245">
                  <c:v>409.94200000000001</c:v>
                </c:pt>
                <c:pt idx="17246">
                  <c:v>410.00400000000002</c:v>
                </c:pt>
                <c:pt idx="17247">
                  <c:v>410.01100000000002</c:v>
                </c:pt>
                <c:pt idx="17248">
                  <c:v>410.01299999999998</c:v>
                </c:pt>
                <c:pt idx="17249">
                  <c:v>410.01799999999997</c:v>
                </c:pt>
                <c:pt idx="17250">
                  <c:v>410.02800000000002</c:v>
                </c:pt>
                <c:pt idx="17251">
                  <c:v>410.04</c:v>
                </c:pt>
                <c:pt idx="17252">
                  <c:v>410.05399999999997</c:v>
                </c:pt>
                <c:pt idx="17253">
                  <c:v>410.06700000000001</c:v>
                </c:pt>
                <c:pt idx="17254">
                  <c:v>410.07900000000001</c:v>
                </c:pt>
                <c:pt idx="17255">
                  <c:v>410.09100000000001</c:v>
                </c:pt>
                <c:pt idx="17256">
                  <c:v>410.10199999999998</c:v>
                </c:pt>
                <c:pt idx="17257">
                  <c:v>410.11399999999998</c:v>
                </c:pt>
                <c:pt idx="17258">
                  <c:v>410.13799999999998</c:v>
                </c:pt>
                <c:pt idx="17259">
                  <c:v>410.19200000000001</c:v>
                </c:pt>
                <c:pt idx="17260">
                  <c:v>410.27600000000001</c:v>
                </c:pt>
                <c:pt idx="17261">
                  <c:v>410.358</c:v>
                </c:pt>
                <c:pt idx="17262">
                  <c:v>410.39</c:v>
                </c:pt>
                <c:pt idx="17263">
                  <c:v>410.39</c:v>
                </c:pt>
                <c:pt idx="17264">
                  <c:v>410.39100000000002</c:v>
                </c:pt>
                <c:pt idx="17265">
                  <c:v>410.399</c:v>
                </c:pt>
                <c:pt idx="17266">
                  <c:v>410.40800000000002</c:v>
                </c:pt>
                <c:pt idx="17267">
                  <c:v>410.41800000000001</c:v>
                </c:pt>
                <c:pt idx="17268">
                  <c:v>410.42899999999997</c:v>
                </c:pt>
                <c:pt idx="17269">
                  <c:v>410.44299999999998</c:v>
                </c:pt>
                <c:pt idx="17270">
                  <c:v>410.459</c:v>
                </c:pt>
                <c:pt idx="17271">
                  <c:v>410.47</c:v>
                </c:pt>
                <c:pt idx="17272">
                  <c:v>410.47</c:v>
                </c:pt>
                <c:pt idx="17273">
                  <c:v>410.47899999999998</c:v>
                </c:pt>
                <c:pt idx="17274">
                  <c:v>410.48899999999998</c:v>
                </c:pt>
                <c:pt idx="17275">
                  <c:v>410.50099999999998</c:v>
                </c:pt>
                <c:pt idx="17276">
                  <c:v>410.52600000000001</c:v>
                </c:pt>
                <c:pt idx="17277">
                  <c:v>410.589</c:v>
                </c:pt>
                <c:pt idx="17278">
                  <c:v>410.66899999999998</c:v>
                </c:pt>
                <c:pt idx="17279">
                  <c:v>410.70499999999998</c:v>
                </c:pt>
                <c:pt idx="17280">
                  <c:v>410.70499999999998</c:v>
                </c:pt>
                <c:pt idx="17281">
                  <c:v>410.70499999999998</c:v>
                </c:pt>
                <c:pt idx="17282">
                  <c:v>410.72899999999998</c:v>
                </c:pt>
                <c:pt idx="17283">
                  <c:v>410.78399999999999</c:v>
                </c:pt>
                <c:pt idx="17284">
                  <c:v>410.86500000000001</c:v>
                </c:pt>
                <c:pt idx="17285">
                  <c:v>410.95400000000001</c:v>
                </c:pt>
                <c:pt idx="17286">
                  <c:v>411.02699999999999</c:v>
                </c:pt>
                <c:pt idx="17287">
                  <c:v>411.041</c:v>
                </c:pt>
                <c:pt idx="17288">
                  <c:v>411.041</c:v>
                </c:pt>
                <c:pt idx="17289">
                  <c:v>411.041</c:v>
                </c:pt>
                <c:pt idx="17290">
                  <c:v>411.04500000000002</c:v>
                </c:pt>
                <c:pt idx="17291">
                  <c:v>411.053</c:v>
                </c:pt>
                <c:pt idx="17292">
                  <c:v>411.06299999999999</c:v>
                </c:pt>
                <c:pt idx="17293">
                  <c:v>411.07499999999999</c:v>
                </c:pt>
                <c:pt idx="17294">
                  <c:v>411.08699999999999</c:v>
                </c:pt>
                <c:pt idx="17295">
                  <c:v>411.09899999999999</c:v>
                </c:pt>
                <c:pt idx="17296">
                  <c:v>411.11</c:v>
                </c:pt>
                <c:pt idx="17297">
                  <c:v>411.125</c:v>
                </c:pt>
                <c:pt idx="17298">
                  <c:v>411.16399999999999</c:v>
                </c:pt>
                <c:pt idx="17299">
                  <c:v>411.22699999999998</c:v>
                </c:pt>
                <c:pt idx="17300">
                  <c:v>411.24700000000001</c:v>
                </c:pt>
                <c:pt idx="17301">
                  <c:v>411.24700000000001</c:v>
                </c:pt>
                <c:pt idx="17302">
                  <c:v>411.25700000000001</c:v>
                </c:pt>
                <c:pt idx="17303">
                  <c:v>411.26900000000001</c:v>
                </c:pt>
                <c:pt idx="17304">
                  <c:v>411.28100000000001</c:v>
                </c:pt>
                <c:pt idx="17305">
                  <c:v>411.29500000000002</c:v>
                </c:pt>
                <c:pt idx="17306">
                  <c:v>411.30700000000002</c:v>
                </c:pt>
                <c:pt idx="17307">
                  <c:v>411.31700000000001</c:v>
                </c:pt>
                <c:pt idx="17308">
                  <c:v>411.32799999999997</c:v>
                </c:pt>
                <c:pt idx="17309">
                  <c:v>411.34</c:v>
                </c:pt>
                <c:pt idx="17310">
                  <c:v>411.36500000000001</c:v>
                </c:pt>
                <c:pt idx="17311">
                  <c:v>411.404</c:v>
                </c:pt>
                <c:pt idx="17312">
                  <c:v>411.42099999999999</c:v>
                </c:pt>
                <c:pt idx="17313">
                  <c:v>411.42700000000002</c:v>
                </c:pt>
                <c:pt idx="17314">
                  <c:v>411.46</c:v>
                </c:pt>
                <c:pt idx="17315">
                  <c:v>411.51900000000001</c:v>
                </c:pt>
                <c:pt idx="17316">
                  <c:v>411.56200000000001</c:v>
                </c:pt>
                <c:pt idx="17317">
                  <c:v>411.59</c:v>
                </c:pt>
                <c:pt idx="17318">
                  <c:v>411.61799999999999</c:v>
                </c:pt>
                <c:pt idx="17319">
                  <c:v>411.62900000000002</c:v>
                </c:pt>
                <c:pt idx="17320">
                  <c:v>411.63799999999998</c:v>
                </c:pt>
                <c:pt idx="17321">
                  <c:v>411.64800000000002</c:v>
                </c:pt>
                <c:pt idx="17322">
                  <c:v>411.65699999999998</c:v>
                </c:pt>
                <c:pt idx="17323">
                  <c:v>411.66800000000001</c:v>
                </c:pt>
                <c:pt idx="17324">
                  <c:v>411.68200000000002</c:v>
                </c:pt>
                <c:pt idx="17325">
                  <c:v>411.69600000000003</c:v>
                </c:pt>
                <c:pt idx="17326">
                  <c:v>411.709</c:v>
                </c:pt>
                <c:pt idx="17327">
                  <c:v>411.721</c:v>
                </c:pt>
                <c:pt idx="17328">
                  <c:v>411.733</c:v>
                </c:pt>
                <c:pt idx="17329">
                  <c:v>411.74400000000003</c:v>
                </c:pt>
                <c:pt idx="17330">
                  <c:v>411.755</c:v>
                </c:pt>
                <c:pt idx="17331">
                  <c:v>411.78399999999999</c:v>
                </c:pt>
                <c:pt idx="17332">
                  <c:v>411.84300000000002</c:v>
                </c:pt>
                <c:pt idx="17333">
                  <c:v>411.91699999999997</c:v>
                </c:pt>
                <c:pt idx="17334">
                  <c:v>411.95</c:v>
                </c:pt>
                <c:pt idx="17335">
                  <c:v>411.95699999999999</c:v>
                </c:pt>
                <c:pt idx="17336">
                  <c:v>411.96</c:v>
                </c:pt>
                <c:pt idx="17337">
                  <c:v>411.96499999999997</c:v>
                </c:pt>
                <c:pt idx="17338">
                  <c:v>411.97199999999998</c:v>
                </c:pt>
                <c:pt idx="17339">
                  <c:v>411.98099999999999</c:v>
                </c:pt>
                <c:pt idx="17340">
                  <c:v>411.99200000000002</c:v>
                </c:pt>
                <c:pt idx="17341">
                  <c:v>412.005</c:v>
                </c:pt>
                <c:pt idx="17342">
                  <c:v>412.01799999999997</c:v>
                </c:pt>
                <c:pt idx="17343">
                  <c:v>412.03</c:v>
                </c:pt>
                <c:pt idx="17344">
                  <c:v>412.04199999999997</c:v>
                </c:pt>
                <c:pt idx="17345">
                  <c:v>412.053</c:v>
                </c:pt>
                <c:pt idx="17346">
                  <c:v>412.06400000000002</c:v>
                </c:pt>
                <c:pt idx="17347">
                  <c:v>412.07600000000002</c:v>
                </c:pt>
                <c:pt idx="17348">
                  <c:v>412.10199999999998</c:v>
                </c:pt>
                <c:pt idx="17349">
                  <c:v>412.15</c:v>
                </c:pt>
                <c:pt idx="17350">
                  <c:v>412.19</c:v>
                </c:pt>
                <c:pt idx="17351">
                  <c:v>412.23399999999998</c:v>
                </c:pt>
                <c:pt idx="17352">
                  <c:v>412.28800000000001</c:v>
                </c:pt>
                <c:pt idx="17353">
                  <c:v>412.33800000000002</c:v>
                </c:pt>
                <c:pt idx="17354">
                  <c:v>412.34500000000003</c:v>
                </c:pt>
                <c:pt idx="17355">
                  <c:v>412.34500000000003</c:v>
                </c:pt>
                <c:pt idx="17356">
                  <c:v>412.34699999999998</c:v>
                </c:pt>
                <c:pt idx="17357">
                  <c:v>412.35899999999998</c:v>
                </c:pt>
                <c:pt idx="17358">
                  <c:v>412.36900000000003</c:v>
                </c:pt>
                <c:pt idx="17359">
                  <c:v>412.38099999999997</c:v>
                </c:pt>
                <c:pt idx="17360">
                  <c:v>412.39400000000001</c:v>
                </c:pt>
                <c:pt idx="17361">
                  <c:v>412.40699999999998</c:v>
                </c:pt>
                <c:pt idx="17362">
                  <c:v>412.41899999999998</c:v>
                </c:pt>
                <c:pt idx="17363">
                  <c:v>412.43</c:v>
                </c:pt>
                <c:pt idx="17364">
                  <c:v>412.44099999999997</c:v>
                </c:pt>
                <c:pt idx="17365">
                  <c:v>412.45499999999998</c:v>
                </c:pt>
                <c:pt idx="17366">
                  <c:v>412.48899999999998</c:v>
                </c:pt>
                <c:pt idx="17367">
                  <c:v>412.52600000000001</c:v>
                </c:pt>
                <c:pt idx="17368">
                  <c:v>412.56099999999998</c:v>
                </c:pt>
                <c:pt idx="17369">
                  <c:v>412.56200000000001</c:v>
                </c:pt>
                <c:pt idx="17370">
                  <c:v>412.56200000000001</c:v>
                </c:pt>
                <c:pt idx="17371">
                  <c:v>412.565</c:v>
                </c:pt>
                <c:pt idx="17372">
                  <c:v>412.57100000000003</c:v>
                </c:pt>
                <c:pt idx="17373">
                  <c:v>412.57799999999997</c:v>
                </c:pt>
                <c:pt idx="17374">
                  <c:v>412.58699999999999</c:v>
                </c:pt>
                <c:pt idx="17375">
                  <c:v>412.596</c:v>
                </c:pt>
                <c:pt idx="17376">
                  <c:v>412.60899999999998</c:v>
                </c:pt>
                <c:pt idx="17377">
                  <c:v>412.62099999999998</c:v>
                </c:pt>
                <c:pt idx="17378">
                  <c:v>412.63900000000001</c:v>
                </c:pt>
                <c:pt idx="17379">
                  <c:v>412.678</c:v>
                </c:pt>
                <c:pt idx="17380">
                  <c:v>412.69299999999998</c:v>
                </c:pt>
                <c:pt idx="17381">
                  <c:v>412.69900000000001</c:v>
                </c:pt>
                <c:pt idx="17382">
                  <c:v>412.73700000000002</c:v>
                </c:pt>
                <c:pt idx="17383">
                  <c:v>412.815</c:v>
                </c:pt>
                <c:pt idx="17384">
                  <c:v>412.90499999999997</c:v>
                </c:pt>
                <c:pt idx="17385">
                  <c:v>412.98599999999999</c:v>
                </c:pt>
                <c:pt idx="17386">
                  <c:v>413.03699999999998</c:v>
                </c:pt>
                <c:pt idx="17387">
                  <c:v>413.06799999999998</c:v>
                </c:pt>
                <c:pt idx="17388">
                  <c:v>413.101</c:v>
                </c:pt>
                <c:pt idx="17389">
                  <c:v>413.13</c:v>
                </c:pt>
                <c:pt idx="17390">
                  <c:v>413.16300000000001</c:v>
                </c:pt>
                <c:pt idx="17391">
                  <c:v>413.2</c:v>
                </c:pt>
                <c:pt idx="17392">
                  <c:v>413.24099999999999</c:v>
                </c:pt>
                <c:pt idx="17393">
                  <c:v>413.27600000000001</c:v>
                </c:pt>
                <c:pt idx="17394">
                  <c:v>413.303</c:v>
                </c:pt>
                <c:pt idx="17395">
                  <c:v>413.32100000000003</c:v>
                </c:pt>
                <c:pt idx="17396">
                  <c:v>413.327</c:v>
                </c:pt>
                <c:pt idx="17397">
                  <c:v>413.327</c:v>
                </c:pt>
                <c:pt idx="17398">
                  <c:v>413.327</c:v>
                </c:pt>
                <c:pt idx="17399">
                  <c:v>413.327</c:v>
                </c:pt>
                <c:pt idx="17400">
                  <c:v>413.327</c:v>
                </c:pt>
                <c:pt idx="17401">
                  <c:v>413.327</c:v>
                </c:pt>
                <c:pt idx="17402">
                  <c:v>413.327</c:v>
                </c:pt>
                <c:pt idx="17403">
                  <c:v>413.327</c:v>
                </c:pt>
                <c:pt idx="17404">
                  <c:v>413.334</c:v>
                </c:pt>
                <c:pt idx="17405">
                  <c:v>413.34500000000003</c:v>
                </c:pt>
                <c:pt idx="17406">
                  <c:v>413.35399999999998</c:v>
                </c:pt>
                <c:pt idx="17407">
                  <c:v>413.38600000000002</c:v>
                </c:pt>
                <c:pt idx="17408">
                  <c:v>413.44299999999998</c:v>
                </c:pt>
                <c:pt idx="17409">
                  <c:v>413.50400000000002</c:v>
                </c:pt>
                <c:pt idx="17410">
                  <c:v>413.58</c:v>
                </c:pt>
                <c:pt idx="17411">
                  <c:v>413.66300000000001</c:v>
                </c:pt>
                <c:pt idx="17412">
                  <c:v>413.74700000000001</c:v>
                </c:pt>
                <c:pt idx="17413">
                  <c:v>413.82900000000001</c:v>
                </c:pt>
                <c:pt idx="17414">
                  <c:v>413.91199999999998</c:v>
                </c:pt>
                <c:pt idx="17415">
                  <c:v>413.99799999999999</c:v>
                </c:pt>
                <c:pt idx="17416">
                  <c:v>414.07299999999998</c:v>
                </c:pt>
                <c:pt idx="17417">
                  <c:v>414.15100000000001</c:v>
                </c:pt>
                <c:pt idx="17418">
                  <c:v>414.221</c:v>
                </c:pt>
                <c:pt idx="17419">
                  <c:v>414.28800000000001</c:v>
                </c:pt>
                <c:pt idx="17420">
                  <c:v>414.35899999999998</c:v>
                </c:pt>
                <c:pt idx="17421">
                  <c:v>414.428</c:v>
                </c:pt>
                <c:pt idx="17422">
                  <c:v>414.48599999999999</c:v>
                </c:pt>
                <c:pt idx="17423">
                  <c:v>414.52600000000001</c:v>
                </c:pt>
                <c:pt idx="17424">
                  <c:v>414.553</c:v>
                </c:pt>
                <c:pt idx="17425">
                  <c:v>414.58</c:v>
                </c:pt>
                <c:pt idx="17426">
                  <c:v>414.608</c:v>
                </c:pt>
                <c:pt idx="17427">
                  <c:v>414.63499999999999</c:v>
                </c:pt>
                <c:pt idx="17428">
                  <c:v>414.661</c:v>
                </c:pt>
                <c:pt idx="17429">
                  <c:v>414.68599999999998</c:v>
                </c:pt>
                <c:pt idx="17430">
                  <c:v>414.71100000000001</c:v>
                </c:pt>
                <c:pt idx="17431">
                  <c:v>414.73599999999999</c:v>
                </c:pt>
                <c:pt idx="17432">
                  <c:v>414.76100000000002</c:v>
                </c:pt>
                <c:pt idx="17433">
                  <c:v>414.78899999999999</c:v>
                </c:pt>
                <c:pt idx="17434">
                  <c:v>414.82499999999999</c:v>
                </c:pt>
                <c:pt idx="17435">
                  <c:v>414.87299999999999</c:v>
                </c:pt>
                <c:pt idx="17436">
                  <c:v>414.92200000000003</c:v>
                </c:pt>
                <c:pt idx="17437">
                  <c:v>414.96</c:v>
                </c:pt>
                <c:pt idx="17438">
                  <c:v>414.995</c:v>
                </c:pt>
                <c:pt idx="17439">
                  <c:v>415.04199999999997</c:v>
                </c:pt>
                <c:pt idx="17440">
                  <c:v>415.072</c:v>
                </c:pt>
                <c:pt idx="17441">
                  <c:v>415.084</c:v>
                </c:pt>
                <c:pt idx="17442">
                  <c:v>415.084</c:v>
                </c:pt>
                <c:pt idx="17443">
                  <c:v>415.084</c:v>
                </c:pt>
                <c:pt idx="17444">
                  <c:v>415.084</c:v>
                </c:pt>
                <c:pt idx="17445">
                  <c:v>415.084</c:v>
                </c:pt>
                <c:pt idx="17446">
                  <c:v>415.089</c:v>
                </c:pt>
                <c:pt idx="17447">
                  <c:v>415.089</c:v>
                </c:pt>
                <c:pt idx="17448">
                  <c:v>415.089</c:v>
                </c:pt>
                <c:pt idx="17449">
                  <c:v>415.089</c:v>
                </c:pt>
                <c:pt idx="17450">
                  <c:v>415.089</c:v>
                </c:pt>
                <c:pt idx="17451">
                  <c:v>415.089</c:v>
                </c:pt>
                <c:pt idx="17452">
                  <c:v>415.089</c:v>
                </c:pt>
                <c:pt idx="17453">
                  <c:v>415.09100000000001</c:v>
                </c:pt>
                <c:pt idx="17454">
                  <c:v>415.09500000000003</c:v>
                </c:pt>
                <c:pt idx="17455">
                  <c:v>415.108</c:v>
                </c:pt>
                <c:pt idx="17456">
                  <c:v>415.14499999999998</c:v>
                </c:pt>
                <c:pt idx="17457">
                  <c:v>415.19799999999998</c:v>
                </c:pt>
                <c:pt idx="17458">
                  <c:v>415.25599999999997</c:v>
                </c:pt>
                <c:pt idx="17459">
                  <c:v>415.30500000000001</c:v>
                </c:pt>
                <c:pt idx="17460">
                  <c:v>415.346</c:v>
                </c:pt>
                <c:pt idx="17461">
                  <c:v>415.38499999999999</c:v>
                </c:pt>
                <c:pt idx="17462">
                  <c:v>415.42099999999999</c:v>
                </c:pt>
                <c:pt idx="17463">
                  <c:v>415.42099999999999</c:v>
                </c:pt>
                <c:pt idx="17464">
                  <c:v>415.42099999999999</c:v>
                </c:pt>
                <c:pt idx="17465">
                  <c:v>415.42200000000003</c:v>
                </c:pt>
                <c:pt idx="17466">
                  <c:v>415.42700000000002</c:v>
                </c:pt>
                <c:pt idx="17467">
                  <c:v>415.42899999999997</c:v>
                </c:pt>
                <c:pt idx="17468">
                  <c:v>415.43</c:v>
                </c:pt>
                <c:pt idx="17469">
                  <c:v>415.43400000000003</c:v>
                </c:pt>
                <c:pt idx="17470">
                  <c:v>415.44</c:v>
                </c:pt>
                <c:pt idx="17471">
                  <c:v>415.447</c:v>
                </c:pt>
                <c:pt idx="17472">
                  <c:v>415.45499999999998</c:v>
                </c:pt>
                <c:pt idx="17473">
                  <c:v>415.46300000000002</c:v>
                </c:pt>
                <c:pt idx="17474">
                  <c:v>415.47199999999998</c:v>
                </c:pt>
                <c:pt idx="17475">
                  <c:v>415.48</c:v>
                </c:pt>
                <c:pt idx="17476">
                  <c:v>415.488</c:v>
                </c:pt>
                <c:pt idx="17477">
                  <c:v>415.49700000000001</c:v>
                </c:pt>
                <c:pt idx="17478">
                  <c:v>415.505</c:v>
                </c:pt>
                <c:pt idx="17479">
                  <c:v>415.51299999999998</c:v>
                </c:pt>
                <c:pt idx="17480">
                  <c:v>415.52199999999999</c:v>
                </c:pt>
                <c:pt idx="17481">
                  <c:v>415.53</c:v>
                </c:pt>
                <c:pt idx="17482">
                  <c:v>415.53800000000001</c:v>
                </c:pt>
                <c:pt idx="17483">
                  <c:v>415.54700000000003</c:v>
                </c:pt>
                <c:pt idx="17484">
                  <c:v>415.55500000000001</c:v>
                </c:pt>
                <c:pt idx="17485">
                  <c:v>415.56299999999999</c:v>
                </c:pt>
                <c:pt idx="17486">
                  <c:v>415.572</c:v>
                </c:pt>
                <c:pt idx="17487">
                  <c:v>415.58</c:v>
                </c:pt>
                <c:pt idx="17488">
                  <c:v>415.58800000000002</c:v>
                </c:pt>
                <c:pt idx="17489">
                  <c:v>415.59699999999998</c:v>
                </c:pt>
                <c:pt idx="17490">
                  <c:v>415.60500000000002</c:v>
                </c:pt>
                <c:pt idx="17491">
                  <c:v>415.613</c:v>
                </c:pt>
                <c:pt idx="17492">
                  <c:v>415.62200000000001</c:v>
                </c:pt>
                <c:pt idx="17493">
                  <c:v>415.63</c:v>
                </c:pt>
                <c:pt idx="17494">
                  <c:v>415.63799999999998</c:v>
                </c:pt>
                <c:pt idx="17495">
                  <c:v>415.64699999999999</c:v>
                </c:pt>
                <c:pt idx="17496">
                  <c:v>415.65499999999997</c:v>
                </c:pt>
                <c:pt idx="17497">
                  <c:v>415.66399999999999</c:v>
                </c:pt>
                <c:pt idx="17498">
                  <c:v>415.67200000000003</c:v>
                </c:pt>
                <c:pt idx="17499">
                  <c:v>415.68</c:v>
                </c:pt>
                <c:pt idx="17500">
                  <c:v>415.68900000000002</c:v>
                </c:pt>
                <c:pt idx="17501">
                  <c:v>415.697</c:v>
                </c:pt>
                <c:pt idx="17502">
                  <c:v>415.70499999999998</c:v>
                </c:pt>
                <c:pt idx="17503">
                  <c:v>415.714</c:v>
                </c:pt>
                <c:pt idx="17504">
                  <c:v>415.72199999999998</c:v>
                </c:pt>
                <c:pt idx="17505">
                  <c:v>415.73</c:v>
                </c:pt>
                <c:pt idx="17506">
                  <c:v>415.73899999999998</c:v>
                </c:pt>
                <c:pt idx="17507">
                  <c:v>415.74700000000001</c:v>
                </c:pt>
                <c:pt idx="17508">
                  <c:v>415.755</c:v>
                </c:pt>
                <c:pt idx="17509">
                  <c:v>415.76400000000001</c:v>
                </c:pt>
                <c:pt idx="17510">
                  <c:v>415.77199999999999</c:v>
                </c:pt>
                <c:pt idx="17511">
                  <c:v>415.78</c:v>
                </c:pt>
                <c:pt idx="17512">
                  <c:v>415.78899999999999</c:v>
                </c:pt>
                <c:pt idx="17513">
                  <c:v>415.79700000000003</c:v>
                </c:pt>
                <c:pt idx="17514">
                  <c:v>415.80500000000001</c:v>
                </c:pt>
                <c:pt idx="17515">
                  <c:v>415.81400000000002</c:v>
                </c:pt>
                <c:pt idx="17516">
                  <c:v>415.822</c:v>
                </c:pt>
                <c:pt idx="17517">
                  <c:v>415.83</c:v>
                </c:pt>
                <c:pt idx="17518">
                  <c:v>415.839</c:v>
                </c:pt>
                <c:pt idx="17519">
                  <c:v>415.84699999999998</c:v>
                </c:pt>
                <c:pt idx="17520">
                  <c:v>415.85500000000002</c:v>
                </c:pt>
                <c:pt idx="17521">
                  <c:v>415.86399999999998</c:v>
                </c:pt>
                <c:pt idx="17522">
                  <c:v>415.87200000000001</c:v>
                </c:pt>
                <c:pt idx="17523">
                  <c:v>415.88</c:v>
                </c:pt>
                <c:pt idx="17524">
                  <c:v>415.88900000000001</c:v>
                </c:pt>
                <c:pt idx="17525">
                  <c:v>415.89699999999999</c:v>
                </c:pt>
                <c:pt idx="17526">
                  <c:v>415.90600000000001</c:v>
                </c:pt>
                <c:pt idx="17527">
                  <c:v>415.91399999999999</c:v>
                </c:pt>
                <c:pt idx="17528">
                  <c:v>415.92200000000003</c:v>
                </c:pt>
                <c:pt idx="17529">
                  <c:v>415.93</c:v>
                </c:pt>
                <c:pt idx="17530">
                  <c:v>415.93799999999999</c:v>
                </c:pt>
                <c:pt idx="17531">
                  <c:v>415.94499999999999</c:v>
                </c:pt>
                <c:pt idx="17532">
                  <c:v>415.95299999999997</c:v>
                </c:pt>
                <c:pt idx="17533">
                  <c:v>415.96100000000001</c:v>
                </c:pt>
                <c:pt idx="17534">
                  <c:v>415.96899999999999</c:v>
                </c:pt>
                <c:pt idx="17535">
                  <c:v>415.97699999999998</c:v>
                </c:pt>
                <c:pt idx="17536">
                  <c:v>415.98399999999998</c:v>
                </c:pt>
                <c:pt idx="17537">
                  <c:v>415.99200000000002</c:v>
                </c:pt>
                <c:pt idx="17538">
                  <c:v>416</c:v>
                </c:pt>
                <c:pt idx="17539">
                  <c:v>416.00799999999998</c:v>
                </c:pt>
                <c:pt idx="17540">
                  <c:v>416.01499999999999</c:v>
                </c:pt>
                <c:pt idx="17541">
                  <c:v>416.02300000000002</c:v>
                </c:pt>
                <c:pt idx="17542">
                  <c:v>416.03100000000001</c:v>
                </c:pt>
                <c:pt idx="17543">
                  <c:v>416.03899999999999</c:v>
                </c:pt>
                <c:pt idx="17544">
                  <c:v>416.04700000000003</c:v>
                </c:pt>
                <c:pt idx="17545">
                  <c:v>416.05399999999997</c:v>
                </c:pt>
                <c:pt idx="17546">
                  <c:v>416.06200000000001</c:v>
                </c:pt>
                <c:pt idx="17547">
                  <c:v>416.07</c:v>
                </c:pt>
                <c:pt idx="17548">
                  <c:v>416.07799999999997</c:v>
                </c:pt>
                <c:pt idx="17549">
                  <c:v>416.08600000000001</c:v>
                </c:pt>
                <c:pt idx="17550">
                  <c:v>416.09300000000002</c:v>
                </c:pt>
                <c:pt idx="17551">
                  <c:v>416.101</c:v>
                </c:pt>
                <c:pt idx="17552">
                  <c:v>416.10899999999998</c:v>
                </c:pt>
                <c:pt idx="17553">
                  <c:v>416.11700000000002</c:v>
                </c:pt>
                <c:pt idx="17554">
                  <c:v>416.125</c:v>
                </c:pt>
                <c:pt idx="17555">
                  <c:v>416.13200000000001</c:v>
                </c:pt>
                <c:pt idx="17556">
                  <c:v>416.14</c:v>
                </c:pt>
                <c:pt idx="17557">
                  <c:v>416.14800000000002</c:v>
                </c:pt>
                <c:pt idx="17558">
                  <c:v>416.15600000000001</c:v>
                </c:pt>
                <c:pt idx="17559">
                  <c:v>416.16300000000001</c:v>
                </c:pt>
                <c:pt idx="17560">
                  <c:v>416.17099999999999</c:v>
                </c:pt>
                <c:pt idx="17561">
                  <c:v>416.17899999999997</c:v>
                </c:pt>
                <c:pt idx="17562">
                  <c:v>416.18700000000001</c:v>
                </c:pt>
                <c:pt idx="17563">
                  <c:v>416.19499999999999</c:v>
                </c:pt>
                <c:pt idx="17564">
                  <c:v>416.202</c:v>
                </c:pt>
                <c:pt idx="17565">
                  <c:v>416.21</c:v>
                </c:pt>
                <c:pt idx="17566">
                  <c:v>416.21800000000002</c:v>
                </c:pt>
                <c:pt idx="17567">
                  <c:v>416.226</c:v>
                </c:pt>
                <c:pt idx="17568">
                  <c:v>416.23399999999998</c:v>
                </c:pt>
                <c:pt idx="17569">
                  <c:v>416.24099999999999</c:v>
                </c:pt>
                <c:pt idx="17570">
                  <c:v>416.24900000000002</c:v>
                </c:pt>
                <c:pt idx="17571">
                  <c:v>416.25700000000001</c:v>
                </c:pt>
                <c:pt idx="17572">
                  <c:v>416.26499999999999</c:v>
                </c:pt>
                <c:pt idx="17573">
                  <c:v>416.27300000000002</c:v>
                </c:pt>
                <c:pt idx="17574">
                  <c:v>416.28</c:v>
                </c:pt>
                <c:pt idx="17575">
                  <c:v>416.28800000000001</c:v>
                </c:pt>
                <c:pt idx="17576">
                  <c:v>416.29599999999999</c:v>
                </c:pt>
                <c:pt idx="17577">
                  <c:v>416.30399999999997</c:v>
                </c:pt>
                <c:pt idx="17578">
                  <c:v>416.31200000000001</c:v>
                </c:pt>
                <c:pt idx="17579">
                  <c:v>416.31900000000002</c:v>
                </c:pt>
                <c:pt idx="17580">
                  <c:v>416.327</c:v>
                </c:pt>
                <c:pt idx="17581">
                  <c:v>416.33499999999998</c:v>
                </c:pt>
                <c:pt idx="17582">
                  <c:v>416.34300000000002</c:v>
                </c:pt>
                <c:pt idx="17583">
                  <c:v>416.35</c:v>
                </c:pt>
                <c:pt idx="17584">
                  <c:v>416.358</c:v>
                </c:pt>
                <c:pt idx="17585">
                  <c:v>416.36599999999999</c:v>
                </c:pt>
                <c:pt idx="17586">
                  <c:v>416.37400000000002</c:v>
                </c:pt>
                <c:pt idx="17587">
                  <c:v>416.38200000000001</c:v>
                </c:pt>
                <c:pt idx="17588">
                  <c:v>416.38900000000001</c:v>
                </c:pt>
                <c:pt idx="17589">
                  <c:v>416.39699999999999</c:v>
                </c:pt>
                <c:pt idx="17590">
                  <c:v>416.40499999999997</c:v>
                </c:pt>
                <c:pt idx="17591">
                  <c:v>416.41300000000001</c:v>
                </c:pt>
                <c:pt idx="17592">
                  <c:v>416.42099999999999</c:v>
                </c:pt>
                <c:pt idx="17593">
                  <c:v>416.428</c:v>
                </c:pt>
                <c:pt idx="17594">
                  <c:v>416.43599999999998</c:v>
                </c:pt>
                <c:pt idx="17595">
                  <c:v>416.44400000000002</c:v>
                </c:pt>
                <c:pt idx="17596">
                  <c:v>416.452</c:v>
                </c:pt>
                <c:pt idx="17597">
                  <c:v>416.46</c:v>
                </c:pt>
                <c:pt idx="17598">
                  <c:v>416.46699999999998</c:v>
                </c:pt>
                <c:pt idx="17599">
                  <c:v>416.47500000000002</c:v>
                </c:pt>
                <c:pt idx="17600">
                  <c:v>416.483</c:v>
                </c:pt>
                <c:pt idx="17601">
                  <c:v>416.49099999999999</c:v>
                </c:pt>
                <c:pt idx="17602">
                  <c:v>416.49900000000002</c:v>
                </c:pt>
                <c:pt idx="17603">
                  <c:v>416.50599999999997</c:v>
                </c:pt>
                <c:pt idx="17604">
                  <c:v>416.51400000000001</c:v>
                </c:pt>
                <c:pt idx="17605">
                  <c:v>416.52199999999999</c:v>
                </c:pt>
                <c:pt idx="17606">
                  <c:v>416.53</c:v>
                </c:pt>
                <c:pt idx="17607">
                  <c:v>416.53699999999998</c:v>
                </c:pt>
                <c:pt idx="17608">
                  <c:v>416.54500000000002</c:v>
                </c:pt>
                <c:pt idx="17609">
                  <c:v>416.553</c:v>
                </c:pt>
                <c:pt idx="17610">
                  <c:v>416.56099999999998</c:v>
                </c:pt>
                <c:pt idx="17611">
                  <c:v>416.56900000000002</c:v>
                </c:pt>
                <c:pt idx="17612">
                  <c:v>416.57600000000002</c:v>
                </c:pt>
                <c:pt idx="17613">
                  <c:v>416.584</c:v>
                </c:pt>
                <c:pt idx="17614">
                  <c:v>416.59199999999998</c:v>
                </c:pt>
                <c:pt idx="17615">
                  <c:v>416.6</c:v>
                </c:pt>
                <c:pt idx="17616">
                  <c:v>416.608</c:v>
                </c:pt>
                <c:pt idx="17617">
                  <c:v>416.61500000000001</c:v>
                </c:pt>
                <c:pt idx="17618">
                  <c:v>416.62299999999999</c:v>
                </c:pt>
                <c:pt idx="17619">
                  <c:v>416.63099999999997</c:v>
                </c:pt>
                <c:pt idx="17620">
                  <c:v>416.63900000000001</c:v>
                </c:pt>
                <c:pt idx="17621">
                  <c:v>416.64600000000002</c:v>
                </c:pt>
                <c:pt idx="17622">
                  <c:v>416.654</c:v>
                </c:pt>
                <c:pt idx="17623">
                  <c:v>416.66199999999998</c:v>
                </c:pt>
                <c:pt idx="17624">
                  <c:v>416.67</c:v>
                </c:pt>
                <c:pt idx="17625">
                  <c:v>416.678</c:v>
                </c:pt>
                <c:pt idx="17626">
                  <c:v>416.685</c:v>
                </c:pt>
                <c:pt idx="17627">
                  <c:v>416.69299999999998</c:v>
                </c:pt>
                <c:pt idx="17628">
                  <c:v>416.70100000000002</c:v>
                </c:pt>
                <c:pt idx="17629">
                  <c:v>416.709</c:v>
                </c:pt>
                <c:pt idx="17630">
                  <c:v>416.71699999999998</c:v>
                </c:pt>
                <c:pt idx="17631">
                  <c:v>416.72399999999999</c:v>
                </c:pt>
                <c:pt idx="17632">
                  <c:v>416.73200000000003</c:v>
                </c:pt>
                <c:pt idx="17633">
                  <c:v>416.74</c:v>
                </c:pt>
                <c:pt idx="17634">
                  <c:v>416.74799999999999</c:v>
                </c:pt>
                <c:pt idx="17635">
                  <c:v>416.75599999999997</c:v>
                </c:pt>
                <c:pt idx="17636">
                  <c:v>416.76299999999998</c:v>
                </c:pt>
                <c:pt idx="17637">
                  <c:v>416.77100000000002</c:v>
                </c:pt>
                <c:pt idx="17638">
                  <c:v>416.779</c:v>
                </c:pt>
                <c:pt idx="17639">
                  <c:v>416.78699999999998</c:v>
                </c:pt>
                <c:pt idx="17640">
                  <c:v>416.79500000000002</c:v>
                </c:pt>
                <c:pt idx="17641">
                  <c:v>416.80200000000002</c:v>
                </c:pt>
                <c:pt idx="17642">
                  <c:v>416.81</c:v>
                </c:pt>
                <c:pt idx="17643">
                  <c:v>416.81799999999998</c:v>
                </c:pt>
                <c:pt idx="17644">
                  <c:v>416.82600000000002</c:v>
                </c:pt>
                <c:pt idx="17645">
                  <c:v>416.834</c:v>
                </c:pt>
                <c:pt idx="17646">
                  <c:v>416.84100000000001</c:v>
                </c:pt>
                <c:pt idx="17647">
                  <c:v>416.84899999999999</c:v>
                </c:pt>
                <c:pt idx="17648">
                  <c:v>416.85700000000003</c:v>
                </c:pt>
                <c:pt idx="17649">
                  <c:v>416.86500000000001</c:v>
                </c:pt>
                <c:pt idx="17650">
                  <c:v>416.87299999999999</c:v>
                </c:pt>
                <c:pt idx="17651">
                  <c:v>416.88</c:v>
                </c:pt>
                <c:pt idx="17652">
                  <c:v>416.88799999999998</c:v>
                </c:pt>
                <c:pt idx="17653">
                  <c:v>416.89600000000002</c:v>
                </c:pt>
                <c:pt idx="17654">
                  <c:v>416.904</c:v>
                </c:pt>
                <c:pt idx="17655">
                  <c:v>416.911</c:v>
                </c:pt>
                <c:pt idx="17656">
                  <c:v>416.91899999999998</c:v>
                </c:pt>
                <c:pt idx="17657">
                  <c:v>416.92700000000002</c:v>
                </c:pt>
                <c:pt idx="17658">
                  <c:v>416.935</c:v>
                </c:pt>
                <c:pt idx="17659">
                  <c:v>416.94299999999998</c:v>
                </c:pt>
                <c:pt idx="17660">
                  <c:v>416.95</c:v>
                </c:pt>
                <c:pt idx="17661">
                  <c:v>416.95800000000003</c:v>
                </c:pt>
                <c:pt idx="17662">
                  <c:v>416.96600000000001</c:v>
                </c:pt>
                <c:pt idx="17663">
                  <c:v>416.97399999999999</c:v>
                </c:pt>
                <c:pt idx="17664">
                  <c:v>416.98200000000003</c:v>
                </c:pt>
                <c:pt idx="17665">
                  <c:v>416.98899999999998</c:v>
                </c:pt>
                <c:pt idx="17666">
                  <c:v>416.99700000000001</c:v>
                </c:pt>
                <c:pt idx="17667">
                  <c:v>417.005</c:v>
                </c:pt>
                <c:pt idx="17668">
                  <c:v>417.01299999999998</c:v>
                </c:pt>
                <c:pt idx="17669">
                  <c:v>417.02100000000002</c:v>
                </c:pt>
                <c:pt idx="17670">
                  <c:v>417.02800000000002</c:v>
                </c:pt>
                <c:pt idx="17671">
                  <c:v>417.036</c:v>
                </c:pt>
                <c:pt idx="17672">
                  <c:v>417.04399999999998</c:v>
                </c:pt>
                <c:pt idx="17673">
                  <c:v>417.05200000000002</c:v>
                </c:pt>
                <c:pt idx="17674">
                  <c:v>417.05900000000003</c:v>
                </c:pt>
                <c:pt idx="17675">
                  <c:v>417.06700000000001</c:v>
                </c:pt>
                <c:pt idx="17676">
                  <c:v>417.07499999999999</c:v>
                </c:pt>
                <c:pt idx="17677">
                  <c:v>417.08300000000003</c:v>
                </c:pt>
                <c:pt idx="17678">
                  <c:v>417.09100000000001</c:v>
                </c:pt>
                <c:pt idx="17679">
                  <c:v>417.09800000000001</c:v>
                </c:pt>
                <c:pt idx="17680">
                  <c:v>417.10599999999999</c:v>
                </c:pt>
                <c:pt idx="17681">
                  <c:v>417.11399999999998</c:v>
                </c:pt>
                <c:pt idx="17682">
                  <c:v>417.12200000000001</c:v>
                </c:pt>
                <c:pt idx="17683">
                  <c:v>417.13</c:v>
                </c:pt>
                <c:pt idx="17684">
                  <c:v>417.137</c:v>
                </c:pt>
                <c:pt idx="17685">
                  <c:v>417.14499999999998</c:v>
                </c:pt>
                <c:pt idx="17686">
                  <c:v>417.15300000000002</c:v>
                </c:pt>
                <c:pt idx="17687">
                  <c:v>417.161</c:v>
                </c:pt>
                <c:pt idx="17688">
                  <c:v>417.16899999999998</c:v>
                </c:pt>
                <c:pt idx="17689">
                  <c:v>417.17599999999999</c:v>
                </c:pt>
                <c:pt idx="17690">
                  <c:v>417.18400000000003</c:v>
                </c:pt>
                <c:pt idx="17691">
                  <c:v>417.19200000000001</c:v>
                </c:pt>
                <c:pt idx="17692">
                  <c:v>417.2</c:v>
                </c:pt>
                <c:pt idx="17693">
                  <c:v>417.20699999999999</c:v>
                </c:pt>
                <c:pt idx="17694">
                  <c:v>417.21499999999997</c:v>
                </c:pt>
                <c:pt idx="17695">
                  <c:v>417.22300000000001</c:v>
                </c:pt>
                <c:pt idx="17696">
                  <c:v>417.23099999999999</c:v>
                </c:pt>
                <c:pt idx="17697">
                  <c:v>417.23899999999998</c:v>
                </c:pt>
                <c:pt idx="17698">
                  <c:v>417.24599999999998</c:v>
                </c:pt>
                <c:pt idx="17699">
                  <c:v>417.25400000000002</c:v>
                </c:pt>
                <c:pt idx="17700">
                  <c:v>417.262</c:v>
                </c:pt>
                <c:pt idx="17701">
                  <c:v>417.27</c:v>
                </c:pt>
                <c:pt idx="17702">
                  <c:v>417.27800000000002</c:v>
                </c:pt>
                <c:pt idx="17703">
                  <c:v>417.28500000000003</c:v>
                </c:pt>
                <c:pt idx="17704">
                  <c:v>417.29300000000001</c:v>
                </c:pt>
                <c:pt idx="17705">
                  <c:v>417.30099999999999</c:v>
                </c:pt>
                <c:pt idx="17706">
                  <c:v>417.30900000000003</c:v>
                </c:pt>
                <c:pt idx="17707">
                  <c:v>417.31700000000001</c:v>
                </c:pt>
                <c:pt idx="17708">
                  <c:v>417.32400000000001</c:v>
                </c:pt>
                <c:pt idx="17709">
                  <c:v>417.33199999999999</c:v>
                </c:pt>
                <c:pt idx="17710">
                  <c:v>417.34</c:v>
                </c:pt>
                <c:pt idx="17711">
                  <c:v>417.34800000000001</c:v>
                </c:pt>
                <c:pt idx="17712">
                  <c:v>417.35500000000002</c:v>
                </c:pt>
                <c:pt idx="17713">
                  <c:v>417.363</c:v>
                </c:pt>
                <c:pt idx="17714">
                  <c:v>417.37200000000001</c:v>
                </c:pt>
                <c:pt idx="17715">
                  <c:v>417.37900000000002</c:v>
                </c:pt>
                <c:pt idx="17716">
                  <c:v>417.387</c:v>
                </c:pt>
                <c:pt idx="17717">
                  <c:v>417.39499999999998</c:v>
                </c:pt>
                <c:pt idx="17718">
                  <c:v>417.40300000000002</c:v>
                </c:pt>
                <c:pt idx="17719">
                  <c:v>417.411</c:v>
                </c:pt>
                <c:pt idx="17720">
                  <c:v>417.41800000000001</c:v>
                </c:pt>
                <c:pt idx="17721">
                  <c:v>417.42599999999999</c:v>
                </c:pt>
                <c:pt idx="17722">
                  <c:v>417.43400000000003</c:v>
                </c:pt>
                <c:pt idx="17723">
                  <c:v>417.44200000000001</c:v>
                </c:pt>
                <c:pt idx="17724">
                  <c:v>417.45</c:v>
                </c:pt>
                <c:pt idx="17725">
                  <c:v>417.45699999999999</c:v>
                </c:pt>
                <c:pt idx="17726">
                  <c:v>417.46499999999997</c:v>
                </c:pt>
                <c:pt idx="17727">
                  <c:v>417.47300000000001</c:v>
                </c:pt>
                <c:pt idx="17728">
                  <c:v>417.48099999999999</c:v>
                </c:pt>
                <c:pt idx="17729">
                  <c:v>417.48899999999998</c:v>
                </c:pt>
                <c:pt idx="17730">
                  <c:v>417.49599999999998</c:v>
                </c:pt>
                <c:pt idx="17731">
                  <c:v>417.50400000000002</c:v>
                </c:pt>
                <c:pt idx="17732">
                  <c:v>417.512</c:v>
                </c:pt>
                <c:pt idx="17733">
                  <c:v>417.52</c:v>
                </c:pt>
                <c:pt idx="17734">
                  <c:v>417.52699999999999</c:v>
                </c:pt>
                <c:pt idx="17735">
                  <c:v>417.53500000000003</c:v>
                </c:pt>
                <c:pt idx="17736">
                  <c:v>417.54300000000001</c:v>
                </c:pt>
                <c:pt idx="17737">
                  <c:v>417.55099999999999</c:v>
                </c:pt>
                <c:pt idx="17738">
                  <c:v>417.55900000000003</c:v>
                </c:pt>
                <c:pt idx="17739">
                  <c:v>417.56599999999997</c:v>
                </c:pt>
                <c:pt idx="17740">
                  <c:v>417.57400000000001</c:v>
                </c:pt>
                <c:pt idx="17741">
                  <c:v>417.58199999999999</c:v>
                </c:pt>
                <c:pt idx="17742">
                  <c:v>417.59</c:v>
                </c:pt>
                <c:pt idx="17743">
                  <c:v>417.59800000000001</c:v>
                </c:pt>
                <c:pt idx="17744">
                  <c:v>417.60500000000002</c:v>
                </c:pt>
                <c:pt idx="17745">
                  <c:v>417.613</c:v>
                </c:pt>
                <c:pt idx="17746">
                  <c:v>417.62099999999998</c:v>
                </c:pt>
                <c:pt idx="17747">
                  <c:v>417.62900000000002</c:v>
                </c:pt>
                <c:pt idx="17748">
                  <c:v>417.637</c:v>
                </c:pt>
                <c:pt idx="17749">
                  <c:v>417.64400000000001</c:v>
                </c:pt>
                <c:pt idx="17750">
                  <c:v>417.65199999999999</c:v>
                </c:pt>
                <c:pt idx="17751">
                  <c:v>417.66</c:v>
                </c:pt>
                <c:pt idx="17752">
                  <c:v>417.66800000000001</c:v>
                </c:pt>
                <c:pt idx="17753">
                  <c:v>417.67599999999999</c:v>
                </c:pt>
                <c:pt idx="17754">
                  <c:v>417.68400000000003</c:v>
                </c:pt>
                <c:pt idx="17755">
                  <c:v>417.69200000000001</c:v>
                </c:pt>
                <c:pt idx="17756">
                  <c:v>417.7</c:v>
                </c:pt>
                <c:pt idx="17757">
                  <c:v>417.70699999999999</c:v>
                </c:pt>
                <c:pt idx="17758">
                  <c:v>417.71499999999997</c:v>
                </c:pt>
                <c:pt idx="17759">
                  <c:v>417.72300000000001</c:v>
                </c:pt>
                <c:pt idx="17760">
                  <c:v>417.73099999999999</c:v>
                </c:pt>
                <c:pt idx="17761">
                  <c:v>417.738</c:v>
                </c:pt>
                <c:pt idx="17762">
                  <c:v>417.74599999999998</c:v>
                </c:pt>
                <c:pt idx="17763">
                  <c:v>417.75400000000002</c:v>
                </c:pt>
                <c:pt idx="17764">
                  <c:v>417.762</c:v>
                </c:pt>
                <c:pt idx="17765">
                  <c:v>417.77</c:v>
                </c:pt>
                <c:pt idx="17766">
                  <c:v>417.77699999999999</c:v>
                </c:pt>
                <c:pt idx="17767">
                  <c:v>417.78500000000003</c:v>
                </c:pt>
                <c:pt idx="17768">
                  <c:v>417.79300000000001</c:v>
                </c:pt>
                <c:pt idx="17769">
                  <c:v>417.80099999999999</c:v>
                </c:pt>
                <c:pt idx="17770">
                  <c:v>417.80900000000003</c:v>
                </c:pt>
                <c:pt idx="17771">
                  <c:v>417.81599999999997</c:v>
                </c:pt>
                <c:pt idx="17772">
                  <c:v>417.82400000000001</c:v>
                </c:pt>
                <c:pt idx="17773">
                  <c:v>417.83199999999999</c:v>
                </c:pt>
                <c:pt idx="17774">
                  <c:v>417.84</c:v>
                </c:pt>
                <c:pt idx="17775">
                  <c:v>417.84800000000001</c:v>
                </c:pt>
                <c:pt idx="17776">
                  <c:v>417.85500000000002</c:v>
                </c:pt>
                <c:pt idx="17777">
                  <c:v>417.863</c:v>
                </c:pt>
                <c:pt idx="17778">
                  <c:v>417.87099999999998</c:v>
                </c:pt>
                <c:pt idx="17779">
                  <c:v>417.87900000000002</c:v>
                </c:pt>
                <c:pt idx="17780">
                  <c:v>417.887</c:v>
                </c:pt>
                <c:pt idx="17781">
                  <c:v>417.89400000000001</c:v>
                </c:pt>
                <c:pt idx="17782">
                  <c:v>417.90199999999999</c:v>
                </c:pt>
                <c:pt idx="17783">
                  <c:v>417.91</c:v>
                </c:pt>
                <c:pt idx="17784">
                  <c:v>417.91800000000001</c:v>
                </c:pt>
                <c:pt idx="17785">
                  <c:v>417.92599999999999</c:v>
                </c:pt>
                <c:pt idx="17786">
                  <c:v>417.93299999999999</c:v>
                </c:pt>
                <c:pt idx="17787">
                  <c:v>417.94200000000001</c:v>
                </c:pt>
                <c:pt idx="17788">
                  <c:v>417.95</c:v>
                </c:pt>
                <c:pt idx="17789">
                  <c:v>417.95699999999999</c:v>
                </c:pt>
                <c:pt idx="17790">
                  <c:v>417.96499999999997</c:v>
                </c:pt>
                <c:pt idx="17791">
                  <c:v>417.97300000000001</c:v>
                </c:pt>
                <c:pt idx="17792">
                  <c:v>417.98099999999999</c:v>
                </c:pt>
                <c:pt idx="17793">
                  <c:v>417.988</c:v>
                </c:pt>
                <c:pt idx="17794">
                  <c:v>417.99599999999998</c:v>
                </c:pt>
                <c:pt idx="17795">
                  <c:v>418.00400000000002</c:v>
                </c:pt>
                <c:pt idx="17796">
                  <c:v>418.012</c:v>
                </c:pt>
                <c:pt idx="17797">
                  <c:v>418.02</c:v>
                </c:pt>
                <c:pt idx="17798">
                  <c:v>418.02699999999999</c:v>
                </c:pt>
                <c:pt idx="17799">
                  <c:v>418.03500000000003</c:v>
                </c:pt>
                <c:pt idx="17800">
                  <c:v>418.04300000000001</c:v>
                </c:pt>
                <c:pt idx="17801">
                  <c:v>418.05099999999999</c:v>
                </c:pt>
                <c:pt idx="17802">
                  <c:v>418.05900000000003</c:v>
                </c:pt>
                <c:pt idx="17803">
                  <c:v>418.06599999999997</c:v>
                </c:pt>
                <c:pt idx="17804">
                  <c:v>418.07400000000001</c:v>
                </c:pt>
                <c:pt idx="17805">
                  <c:v>418.08199999999999</c:v>
                </c:pt>
                <c:pt idx="17806">
                  <c:v>418.09</c:v>
                </c:pt>
                <c:pt idx="17807">
                  <c:v>418.09800000000001</c:v>
                </c:pt>
                <c:pt idx="17808">
                  <c:v>418.10500000000002</c:v>
                </c:pt>
                <c:pt idx="17809">
                  <c:v>418.113</c:v>
                </c:pt>
                <c:pt idx="17810">
                  <c:v>418.12099999999998</c:v>
                </c:pt>
                <c:pt idx="17811">
                  <c:v>418.12900000000002</c:v>
                </c:pt>
                <c:pt idx="17812">
                  <c:v>418.137</c:v>
                </c:pt>
                <c:pt idx="17813">
                  <c:v>418.14400000000001</c:v>
                </c:pt>
                <c:pt idx="17814">
                  <c:v>418.15199999999999</c:v>
                </c:pt>
                <c:pt idx="17815">
                  <c:v>418.16</c:v>
                </c:pt>
                <c:pt idx="17816">
                  <c:v>418.16800000000001</c:v>
                </c:pt>
                <c:pt idx="17817">
                  <c:v>418.17500000000001</c:v>
                </c:pt>
                <c:pt idx="17818">
                  <c:v>418.18299999999999</c:v>
                </c:pt>
                <c:pt idx="17819">
                  <c:v>418.19099999999997</c:v>
                </c:pt>
                <c:pt idx="17820">
                  <c:v>418.19900000000001</c:v>
                </c:pt>
                <c:pt idx="17821">
                  <c:v>418.20699999999999</c:v>
                </c:pt>
                <c:pt idx="17822">
                  <c:v>418.21499999999997</c:v>
                </c:pt>
                <c:pt idx="17823">
                  <c:v>418.22300000000001</c:v>
                </c:pt>
                <c:pt idx="17824">
                  <c:v>418.23099999999999</c:v>
                </c:pt>
                <c:pt idx="17825">
                  <c:v>418.24</c:v>
                </c:pt>
                <c:pt idx="17826">
                  <c:v>418.24799999999999</c:v>
                </c:pt>
                <c:pt idx="17827">
                  <c:v>418.25599999999997</c:v>
                </c:pt>
                <c:pt idx="17828">
                  <c:v>418.26499999999999</c:v>
                </c:pt>
                <c:pt idx="17829">
                  <c:v>418.27300000000002</c:v>
                </c:pt>
                <c:pt idx="17830">
                  <c:v>418.28100000000001</c:v>
                </c:pt>
                <c:pt idx="17831">
                  <c:v>418.28899999999999</c:v>
                </c:pt>
                <c:pt idx="17832">
                  <c:v>418.29700000000003</c:v>
                </c:pt>
                <c:pt idx="17833">
                  <c:v>418.30399999999997</c:v>
                </c:pt>
                <c:pt idx="17834">
                  <c:v>418.31200000000001</c:v>
                </c:pt>
                <c:pt idx="17835">
                  <c:v>418.32</c:v>
                </c:pt>
                <c:pt idx="17836">
                  <c:v>418.32799999999997</c:v>
                </c:pt>
                <c:pt idx="17837">
                  <c:v>418.33600000000001</c:v>
                </c:pt>
                <c:pt idx="17838">
                  <c:v>418.34300000000002</c:v>
                </c:pt>
                <c:pt idx="17839">
                  <c:v>418.351</c:v>
                </c:pt>
                <c:pt idx="17840">
                  <c:v>418.35899999999998</c:v>
                </c:pt>
                <c:pt idx="17841">
                  <c:v>418.36700000000002</c:v>
                </c:pt>
                <c:pt idx="17842">
                  <c:v>418.37400000000002</c:v>
                </c:pt>
                <c:pt idx="17843">
                  <c:v>418.38299999999998</c:v>
                </c:pt>
                <c:pt idx="17844">
                  <c:v>418.39100000000002</c:v>
                </c:pt>
                <c:pt idx="17845">
                  <c:v>418.399</c:v>
                </c:pt>
                <c:pt idx="17846">
                  <c:v>418.40699999999998</c:v>
                </c:pt>
                <c:pt idx="17847">
                  <c:v>418.41500000000002</c:v>
                </c:pt>
                <c:pt idx="17848">
                  <c:v>418.42200000000003</c:v>
                </c:pt>
                <c:pt idx="17849">
                  <c:v>418.43</c:v>
                </c:pt>
                <c:pt idx="17850">
                  <c:v>418.43799999999999</c:v>
                </c:pt>
                <c:pt idx="17851">
                  <c:v>418.44600000000003</c:v>
                </c:pt>
                <c:pt idx="17852">
                  <c:v>418.45400000000001</c:v>
                </c:pt>
                <c:pt idx="17853">
                  <c:v>418.46100000000001</c:v>
                </c:pt>
                <c:pt idx="17854">
                  <c:v>418.46899999999999</c:v>
                </c:pt>
                <c:pt idx="17855">
                  <c:v>418.47699999999998</c:v>
                </c:pt>
                <c:pt idx="17856">
                  <c:v>418.48500000000001</c:v>
                </c:pt>
                <c:pt idx="17857">
                  <c:v>418.49299999999999</c:v>
                </c:pt>
                <c:pt idx="17858">
                  <c:v>418.50099999999998</c:v>
                </c:pt>
                <c:pt idx="17859">
                  <c:v>418.50900000000001</c:v>
                </c:pt>
                <c:pt idx="17860">
                  <c:v>418.517</c:v>
                </c:pt>
                <c:pt idx="17861">
                  <c:v>418.524</c:v>
                </c:pt>
                <c:pt idx="17862">
                  <c:v>418.53199999999998</c:v>
                </c:pt>
                <c:pt idx="17863">
                  <c:v>418.54</c:v>
                </c:pt>
                <c:pt idx="17864">
                  <c:v>418.548</c:v>
                </c:pt>
                <c:pt idx="17865">
                  <c:v>418.55500000000001</c:v>
                </c:pt>
                <c:pt idx="17866">
                  <c:v>418.56299999999999</c:v>
                </c:pt>
                <c:pt idx="17867">
                  <c:v>418.57100000000003</c:v>
                </c:pt>
                <c:pt idx="17868">
                  <c:v>418.57900000000001</c:v>
                </c:pt>
                <c:pt idx="17869">
                  <c:v>418.58699999999999</c:v>
                </c:pt>
                <c:pt idx="17870">
                  <c:v>418.59399999999999</c:v>
                </c:pt>
                <c:pt idx="17871">
                  <c:v>418.60199999999998</c:v>
                </c:pt>
                <c:pt idx="17872">
                  <c:v>418.61</c:v>
                </c:pt>
                <c:pt idx="17873">
                  <c:v>418.61799999999999</c:v>
                </c:pt>
                <c:pt idx="17874">
                  <c:v>418.62599999999998</c:v>
                </c:pt>
                <c:pt idx="17875">
                  <c:v>418.63299999999998</c:v>
                </c:pt>
                <c:pt idx="17876">
                  <c:v>418.64100000000002</c:v>
                </c:pt>
                <c:pt idx="17877">
                  <c:v>418.649</c:v>
                </c:pt>
                <c:pt idx="17878">
                  <c:v>418.65699999999998</c:v>
                </c:pt>
                <c:pt idx="17879">
                  <c:v>418.66399999999999</c:v>
                </c:pt>
                <c:pt idx="17880">
                  <c:v>418.67200000000003</c:v>
                </c:pt>
                <c:pt idx="17881">
                  <c:v>418.68</c:v>
                </c:pt>
                <c:pt idx="17882">
                  <c:v>418.68799999999999</c:v>
                </c:pt>
                <c:pt idx="17883">
                  <c:v>418.69600000000003</c:v>
                </c:pt>
                <c:pt idx="17884">
                  <c:v>418.70299999999997</c:v>
                </c:pt>
                <c:pt idx="17885">
                  <c:v>418.71100000000001</c:v>
                </c:pt>
                <c:pt idx="17886">
                  <c:v>418.71899999999999</c:v>
                </c:pt>
                <c:pt idx="17887">
                  <c:v>418.72699999999998</c:v>
                </c:pt>
                <c:pt idx="17888">
                  <c:v>418.73500000000001</c:v>
                </c:pt>
                <c:pt idx="17889">
                  <c:v>418.74200000000002</c:v>
                </c:pt>
                <c:pt idx="17890">
                  <c:v>418.75</c:v>
                </c:pt>
                <c:pt idx="17891">
                  <c:v>418.75799999999998</c:v>
                </c:pt>
                <c:pt idx="17892">
                  <c:v>418.76600000000002</c:v>
                </c:pt>
                <c:pt idx="17893">
                  <c:v>418.774</c:v>
                </c:pt>
                <c:pt idx="17894">
                  <c:v>418.78100000000001</c:v>
                </c:pt>
                <c:pt idx="17895">
                  <c:v>418.78899999999999</c:v>
                </c:pt>
                <c:pt idx="17896">
                  <c:v>418.79700000000003</c:v>
                </c:pt>
                <c:pt idx="17897">
                  <c:v>418.80500000000001</c:v>
                </c:pt>
                <c:pt idx="17898">
                  <c:v>418.81200000000001</c:v>
                </c:pt>
                <c:pt idx="17899">
                  <c:v>418.82</c:v>
                </c:pt>
                <c:pt idx="17900">
                  <c:v>418.82799999999997</c:v>
                </c:pt>
                <c:pt idx="17901">
                  <c:v>418.83600000000001</c:v>
                </c:pt>
                <c:pt idx="17902">
                  <c:v>418.84399999999999</c:v>
                </c:pt>
                <c:pt idx="17903">
                  <c:v>418.851</c:v>
                </c:pt>
                <c:pt idx="17904">
                  <c:v>418.85899999999998</c:v>
                </c:pt>
                <c:pt idx="17905">
                  <c:v>418.86700000000002</c:v>
                </c:pt>
                <c:pt idx="17906">
                  <c:v>418.875</c:v>
                </c:pt>
                <c:pt idx="17907">
                  <c:v>418.88299999999998</c:v>
                </c:pt>
                <c:pt idx="17908">
                  <c:v>418.89</c:v>
                </c:pt>
                <c:pt idx="17909">
                  <c:v>418.89800000000002</c:v>
                </c:pt>
                <c:pt idx="17910">
                  <c:v>418.90600000000001</c:v>
                </c:pt>
                <c:pt idx="17911">
                  <c:v>418.91399999999999</c:v>
                </c:pt>
                <c:pt idx="17912">
                  <c:v>418.92200000000003</c:v>
                </c:pt>
                <c:pt idx="17913">
                  <c:v>418.92899999999997</c:v>
                </c:pt>
                <c:pt idx="17914">
                  <c:v>418.93700000000001</c:v>
                </c:pt>
                <c:pt idx="17915">
                  <c:v>418.94499999999999</c:v>
                </c:pt>
                <c:pt idx="17916">
                  <c:v>418.95299999999997</c:v>
                </c:pt>
                <c:pt idx="17917">
                  <c:v>418.96</c:v>
                </c:pt>
                <c:pt idx="17918">
                  <c:v>418.96800000000002</c:v>
                </c:pt>
                <c:pt idx="17919">
                  <c:v>418.976</c:v>
                </c:pt>
                <c:pt idx="17920">
                  <c:v>418.98399999999998</c:v>
                </c:pt>
                <c:pt idx="17921">
                  <c:v>418.99200000000002</c:v>
                </c:pt>
                <c:pt idx="17922">
                  <c:v>418.99900000000002</c:v>
                </c:pt>
                <c:pt idx="17923">
                  <c:v>419.00700000000001</c:v>
                </c:pt>
                <c:pt idx="17924">
                  <c:v>419.01499999999999</c:v>
                </c:pt>
                <c:pt idx="17925">
                  <c:v>419.02300000000002</c:v>
                </c:pt>
                <c:pt idx="17926">
                  <c:v>419.03100000000001</c:v>
                </c:pt>
                <c:pt idx="17927">
                  <c:v>419.03800000000001</c:v>
                </c:pt>
                <c:pt idx="17928">
                  <c:v>419.04599999999999</c:v>
                </c:pt>
                <c:pt idx="17929">
                  <c:v>419.05399999999997</c:v>
                </c:pt>
                <c:pt idx="17930">
                  <c:v>419.06200000000001</c:v>
                </c:pt>
                <c:pt idx="17931">
                  <c:v>419.07</c:v>
                </c:pt>
                <c:pt idx="17932">
                  <c:v>419.07799999999997</c:v>
                </c:pt>
                <c:pt idx="17933">
                  <c:v>419.08600000000001</c:v>
                </c:pt>
                <c:pt idx="17934">
                  <c:v>419.09500000000003</c:v>
                </c:pt>
                <c:pt idx="17935">
                  <c:v>419.10399999999998</c:v>
                </c:pt>
                <c:pt idx="17936">
                  <c:v>419.11500000000001</c:v>
                </c:pt>
                <c:pt idx="17937">
                  <c:v>419.13900000000001</c:v>
                </c:pt>
                <c:pt idx="17938">
                  <c:v>419.166</c:v>
                </c:pt>
                <c:pt idx="17939">
                  <c:v>419.20400000000001</c:v>
                </c:pt>
                <c:pt idx="17940">
                  <c:v>419.24200000000002</c:v>
                </c:pt>
                <c:pt idx="17941">
                  <c:v>419.29199999999997</c:v>
                </c:pt>
                <c:pt idx="17942">
                  <c:v>419.339</c:v>
                </c:pt>
                <c:pt idx="17943">
                  <c:v>419.37</c:v>
                </c:pt>
                <c:pt idx="17944">
                  <c:v>419.39299999999997</c:v>
                </c:pt>
                <c:pt idx="17945">
                  <c:v>419.41</c:v>
                </c:pt>
                <c:pt idx="17946">
                  <c:v>419.42</c:v>
                </c:pt>
                <c:pt idx="17947">
                  <c:v>419.42700000000002</c:v>
                </c:pt>
                <c:pt idx="17948">
                  <c:v>419.435</c:v>
                </c:pt>
                <c:pt idx="17949">
                  <c:v>419.44499999999999</c:v>
                </c:pt>
                <c:pt idx="17950">
                  <c:v>419.459</c:v>
                </c:pt>
                <c:pt idx="17951">
                  <c:v>419.46699999999998</c:v>
                </c:pt>
                <c:pt idx="17952">
                  <c:v>419.47899999999998</c:v>
                </c:pt>
                <c:pt idx="17953">
                  <c:v>419.48399999999998</c:v>
                </c:pt>
                <c:pt idx="17954">
                  <c:v>419.49299999999999</c:v>
                </c:pt>
                <c:pt idx="17955">
                  <c:v>419.53399999999999</c:v>
                </c:pt>
                <c:pt idx="17956">
                  <c:v>419.589</c:v>
                </c:pt>
                <c:pt idx="17957">
                  <c:v>419.64</c:v>
                </c:pt>
                <c:pt idx="17958">
                  <c:v>419.67200000000003</c:v>
                </c:pt>
                <c:pt idx="17959">
                  <c:v>419.67899999999997</c:v>
                </c:pt>
                <c:pt idx="17960">
                  <c:v>419.67899999999997</c:v>
                </c:pt>
                <c:pt idx="17961">
                  <c:v>419.67899999999997</c:v>
                </c:pt>
                <c:pt idx="17962">
                  <c:v>419.68</c:v>
                </c:pt>
                <c:pt idx="17963">
                  <c:v>419.68799999999999</c:v>
                </c:pt>
                <c:pt idx="17964">
                  <c:v>419.702</c:v>
                </c:pt>
                <c:pt idx="17965">
                  <c:v>419.714</c:v>
                </c:pt>
                <c:pt idx="17966">
                  <c:v>419.74</c:v>
                </c:pt>
                <c:pt idx="17967">
                  <c:v>419.76900000000001</c:v>
                </c:pt>
                <c:pt idx="17968">
                  <c:v>419.81099999999998</c:v>
                </c:pt>
                <c:pt idx="17969">
                  <c:v>419.86599999999999</c:v>
                </c:pt>
                <c:pt idx="17970">
                  <c:v>419.92099999999999</c:v>
                </c:pt>
                <c:pt idx="17971">
                  <c:v>419.96699999999998</c:v>
                </c:pt>
                <c:pt idx="17972">
                  <c:v>420.00700000000001</c:v>
                </c:pt>
                <c:pt idx="17973">
                  <c:v>420.041</c:v>
                </c:pt>
                <c:pt idx="17974">
                  <c:v>420.04300000000001</c:v>
                </c:pt>
                <c:pt idx="17975">
                  <c:v>420.04300000000001</c:v>
                </c:pt>
                <c:pt idx="17976">
                  <c:v>420.04300000000001</c:v>
                </c:pt>
                <c:pt idx="17977">
                  <c:v>420.04300000000001</c:v>
                </c:pt>
                <c:pt idx="17978">
                  <c:v>420.04300000000001</c:v>
                </c:pt>
                <c:pt idx="17979">
                  <c:v>420.04500000000002</c:v>
                </c:pt>
                <c:pt idx="17980">
                  <c:v>420.05</c:v>
                </c:pt>
                <c:pt idx="17981">
                  <c:v>420.05599999999998</c:v>
                </c:pt>
                <c:pt idx="17982">
                  <c:v>420.06400000000002</c:v>
                </c:pt>
                <c:pt idx="17983">
                  <c:v>420.07299999999998</c:v>
                </c:pt>
                <c:pt idx="17984">
                  <c:v>420.08100000000002</c:v>
                </c:pt>
                <c:pt idx="17985">
                  <c:v>420.089</c:v>
                </c:pt>
                <c:pt idx="17986">
                  <c:v>420.09800000000001</c:v>
                </c:pt>
                <c:pt idx="17987">
                  <c:v>420.10599999999999</c:v>
                </c:pt>
                <c:pt idx="17988">
                  <c:v>420.11399999999998</c:v>
                </c:pt>
                <c:pt idx="17989">
                  <c:v>420.12299999999999</c:v>
                </c:pt>
                <c:pt idx="17990">
                  <c:v>420.13099999999997</c:v>
                </c:pt>
                <c:pt idx="17991">
                  <c:v>420.14</c:v>
                </c:pt>
                <c:pt idx="17992">
                  <c:v>420.14800000000002</c:v>
                </c:pt>
                <c:pt idx="17993">
                  <c:v>420.15600000000001</c:v>
                </c:pt>
                <c:pt idx="17994">
                  <c:v>420.16500000000002</c:v>
                </c:pt>
                <c:pt idx="17995">
                  <c:v>420.173</c:v>
                </c:pt>
                <c:pt idx="17996">
                  <c:v>420.18099999999998</c:v>
                </c:pt>
                <c:pt idx="17997">
                  <c:v>420.19</c:v>
                </c:pt>
                <c:pt idx="17998">
                  <c:v>420.19799999999998</c:v>
                </c:pt>
                <c:pt idx="17999">
                  <c:v>420.21600000000001</c:v>
                </c:pt>
                <c:pt idx="18000">
                  <c:v>420.25700000000001</c:v>
                </c:pt>
                <c:pt idx="18001">
                  <c:v>420.31099999999998</c:v>
                </c:pt>
                <c:pt idx="18002">
                  <c:v>420.36099999999999</c:v>
                </c:pt>
                <c:pt idx="18003">
                  <c:v>420.43200000000002</c:v>
                </c:pt>
                <c:pt idx="18004">
                  <c:v>420.48399999999998</c:v>
                </c:pt>
                <c:pt idx="18005">
                  <c:v>420.536</c:v>
                </c:pt>
                <c:pt idx="18006">
                  <c:v>420.589</c:v>
                </c:pt>
                <c:pt idx="18007">
                  <c:v>420.64</c:v>
                </c:pt>
                <c:pt idx="18008">
                  <c:v>420.69499999999999</c:v>
                </c:pt>
                <c:pt idx="18009">
                  <c:v>420.75</c:v>
                </c:pt>
                <c:pt idx="18010">
                  <c:v>420.80599999999998</c:v>
                </c:pt>
                <c:pt idx="18011">
                  <c:v>420.86900000000003</c:v>
                </c:pt>
                <c:pt idx="18012">
                  <c:v>420.93099999999998</c:v>
                </c:pt>
                <c:pt idx="18013">
                  <c:v>420.98700000000002</c:v>
                </c:pt>
                <c:pt idx="18014">
                  <c:v>421.03800000000001</c:v>
                </c:pt>
                <c:pt idx="18015">
                  <c:v>421.09199999999998</c:v>
                </c:pt>
                <c:pt idx="18016">
                  <c:v>421.14800000000002</c:v>
                </c:pt>
                <c:pt idx="18017">
                  <c:v>421.202</c:v>
                </c:pt>
                <c:pt idx="18018">
                  <c:v>421.24700000000001</c:v>
                </c:pt>
                <c:pt idx="18019">
                  <c:v>421.279</c:v>
                </c:pt>
                <c:pt idx="18020">
                  <c:v>421.30799999999999</c:v>
                </c:pt>
                <c:pt idx="18021">
                  <c:v>421.34199999999998</c:v>
                </c:pt>
                <c:pt idx="18022">
                  <c:v>421.37900000000002</c:v>
                </c:pt>
                <c:pt idx="18023">
                  <c:v>421.41199999999998</c:v>
                </c:pt>
                <c:pt idx="18024">
                  <c:v>421.43799999999999</c:v>
                </c:pt>
                <c:pt idx="18025">
                  <c:v>421.464</c:v>
                </c:pt>
                <c:pt idx="18026">
                  <c:v>421.49</c:v>
                </c:pt>
                <c:pt idx="18027">
                  <c:v>421.50900000000001</c:v>
                </c:pt>
                <c:pt idx="18028">
                  <c:v>421.50900000000001</c:v>
                </c:pt>
                <c:pt idx="18029">
                  <c:v>421.50900000000001</c:v>
                </c:pt>
                <c:pt idx="18030">
                  <c:v>421.512</c:v>
                </c:pt>
                <c:pt idx="18031">
                  <c:v>421.52</c:v>
                </c:pt>
                <c:pt idx="18032">
                  <c:v>421.52499999999998</c:v>
                </c:pt>
                <c:pt idx="18033">
                  <c:v>421.52499999999998</c:v>
                </c:pt>
                <c:pt idx="18034">
                  <c:v>421.52499999999998</c:v>
                </c:pt>
                <c:pt idx="18035">
                  <c:v>421.52499999999998</c:v>
                </c:pt>
                <c:pt idx="18036">
                  <c:v>421.52499999999998</c:v>
                </c:pt>
                <c:pt idx="18037">
                  <c:v>421.52499999999998</c:v>
                </c:pt>
                <c:pt idx="18038">
                  <c:v>421.53500000000003</c:v>
                </c:pt>
                <c:pt idx="18039">
                  <c:v>421.565</c:v>
                </c:pt>
                <c:pt idx="18040">
                  <c:v>421.60199999999998</c:v>
                </c:pt>
                <c:pt idx="18041">
                  <c:v>421.64100000000002</c:v>
                </c:pt>
                <c:pt idx="18042">
                  <c:v>421.68</c:v>
                </c:pt>
                <c:pt idx="18043">
                  <c:v>421.71800000000002</c:v>
                </c:pt>
                <c:pt idx="18044">
                  <c:v>421.75</c:v>
                </c:pt>
                <c:pt idx="18045">
                  <c:v>421.77800000000002</c:v>
                </c:pt>
                <c:pt idx="18046">
                  <c:v>421.80700000000002</c:v>
                </c:pt>
                <c:pt idx="18047">
                  <c:v>421.82900000000001</c:v>
                </c:pt>
                <c:pt idx="18048">
                  <c:v>421.82900000000001</c:v>
                </c:pt>
                <c:pt idx="18049">
                  <c:v>421.82900000000001</c:v>
                </c:pt>
                <c:pt idx="18050">
                  <c:v>421.82900000000001</c:v>
                </c:pt>
                <c:pt idx="18051">
                  <c:v>421.84199999999998</c:v>
                </c:pt>
                <c:pt idx="18052">
                  <c:v>421.88499999999999</c:v>
                </c:pt>
                <c:pt idx="18053">
                  <c:v>421.93299999999999</c:v>
                </c:pt>
                <c:pt idx="18054">
                  <c:v>421.98500000000001</c:v>
                </c:pt>
                <c:pt idx="18055">
                  <c:v>422.041</c:v>
                </c:pt>
                <c:pt idx="18056">
                  <c:v>422.09500000000003</c:v>
                </c:pt>
                <c:pt idx="18057">
                  <c:v>422.14299999999997</c:v>
                </c:pt>
                <c:pt idx="18058">
                  <c:v>422.18700000000001</c:v>
                </c:pt>
                <c:pt idx="18059">
                  <c:v>422.226</c:v>
                </c:pt>
                <c:pt idx="18060">
                  <c:v>422.26100000000002</c:v>
                </c:pt>
                <c:pt idx="18061">
                  <c:v>422.29700000000003</c:v>
                </c:pt>
                <c:pt idx="18062">
                  <c:v>422.327</c:v>
                </c:pt>
                <c:pt idx="18063">
                  <c:v>422.34699999999998</c:v>
                </c:pt>
                <c:pt idx="18064">
                  <c:v>422.36900000000003</c:v>
                </c:pt>
                <c:pt idx="18065">
                  <c:v>422.392</c:v>
                </c:pt>
                <c:pt idx="18066">
                  <c:v>422.41300000000001</c:v>
                </c:pt>
                <c:pt idx="18067">
                  <c:v>422.43599999999998</c:v>
                </c:pt>
                <c:pt idx="18068">
                  <c:v>422.46</c:v>
                </c:pt>
                <c:pt idx="18069">
                  <c:v>422.48899999999998</c:v>
                </c:pt>
                <c:pt idx="18070">
                  <c:v>422.51600000000002</c:v>
                </c:pt>
                <c:pt idx="18071">
                  <c:v>422.51799999999997</c:v>
                </c:pt>
                <c:pt idx="18072">
                  <c:v>422.51799999999997</c:v>
                </c:pt>
                <c:pt idx="18073">
                  <c:v>422.51799999999997</c:v>
                </c:pt>
                <c:pt idx="18074">
                  <c:v>422.51799999999997</c:v>
                </c:pt>
                <c:pt idx="18075">
                  <c:v>422.52699999999999</c:v>
                </c:pt>
                <c:pt idx="18076">
                  <c:v>422.57900000000001</c:v>
                </c:pt>
                <c:pt idx="18077">
                  <c:v>422.66300000000001</c:v>
                </c:pt>
                <c:pt idx="18078">
                  <c:v>422.74200000000002</c:v>
                </c:pt>
                <c:pt idx="18079">
                  <c:v>422.827</c:v>
                </c:pt>
                <c:pt idx="18080">
                  <c:v>422.90199999999999</c:v>
                </c:pt>
                <c:pt idx="18081">
                  <c:v>422.96300000000002</c:v>
                </c:pt>
                <c:pt idx="18082">
                  <c:v>423.01499999999999</c:v>
                </c:pt>
                <c:pt idx="18083">
                  <c:v>423.05799999999999</c:v>
                </c:pt>
                <c:pt idx="18084">
                  <c:v>423.08499999999998</c:v>
                </c:pt>
                <c:pt idx="18085">
                  <c:v>423.10500000000002</c:v>
                </c:pt>
                <c:pt idx="18086">
                  <c:v>423.12700000000001</c:v>
                </c:pt>
                <c:pt idx="18087">
                  <c:v>423.13900000000001</c:v>
                </c:pt>
                <c:pt idx="18088">
                  <c:v>423.13900000000001</c:v>
                </c:pt>
                <c:pt idx="18089">
                  <c:v>423.13900000000001</c:v>
                </c:pt>
                <c:pt idx="18090">
                  <c:v>423.13900000000001</c:v>
                </c:pt>
                <c:pt idx="18091">
                  <c:v>423.13900000000001</c:v>
                </c:pt>
                <c:pt idx="18092">
                  <c:v>423.14</c:v>
                </c:pt>
                <c:pt idx="18093">
                  <c:v>423.14100000000002</c:v>
                </c:pt>
                <c:pt idx="18094">
                  <c:v>423.14299999999997</c:v>
                </c:pt>
                <c:pt idx="18095">
                  <c:v>423.14800000000002</c:v>
                </c:pt>
                <c:pt idx="18096">
                  <c:v>423.15800000000002</c:v>
                </c:pt>
                <c:pt idx="18097">
                  <c:v>423.17200000000003</c:v>
                </c:pt>
                <c:pt idx="18098">
                  <c:v>423.18200000000002</c:v>
                </c:pt>
                <c:pt idx="18099">
                  <c:v>423.18400000000003</c:v>
                </c:pt>
                <c:pt idx="18100">
                  <c:v>423.18599999999998</c:v>
                </c:pt>
                <c:pt idx="18101">
                  <c:v>423.18599999999998</c:v>
                </c:pt>
                <c:pt idx="18102">
                  <c:v>423.18900000000002</c:v>
                </c:pt>
                <c:pt idx="18103">
                  <c:v>423.19400000000002</c:v>
                </c:pt>
                <c:pt idx="18104">
                  <c:v>423.19900000000001</c:v>
                </c:pt>
                <c:pt idx="18105">
                  <c:v>423.20499999999998</c:v>
                </c:pt>
                <c:pt idx="18106">
                  <c:v>423.214</c:v>
                </c:pt>
                <c:pt idx="18107">
                  <c:v>423.22500000000002</c:v>
                </c:pt>
                <c:pt idx="18108">
                  <c:v>423.238</c:v>
                </c:pt>
                <c:pt idx="18109">
                  <c:v>423.25299999999999</c:v>
                </c:pt>
                <c:pt idx="18110">
                  <c:v>423.26600000000002</c:v>
                </c:pt>
                <c:pt idx="18111">
                  <c:v>423.27199999999999</c:v>
                </c:pt>
                <c:pt idx="18112">
                  <c:v>423.28199999999998</c:v>
                </c:pt>
                <c:pt idx="18113">
                  <c:v>423.29700000000003</c:v>
                </c:pt>
                <c:pt idx="18114">
                  <c:v>423.31900000000002</c:v>
                </c:pt>
                <c:pt idx="18115">
                  <c:v>423.339</c:v>
                </c:pt>
                <c:pt idx="18116">
                  <c:v>423.35500000000002</c:v>
                </c:pt>
                <c:pt idx="18117">
                  <c:v>423.36799999999999</c:v>
                </c:pt>
                <c:pt idx="18118">
                  <c:v>423.39400000000001</c:v>
                </c:pt>
                <c:pt idx="18119">
                  <c:v>423.42899999999997</c:v>
                </c:pt>
                <c:pt idx="18120">
                  <c:v>423.46100000000001</c:v>
                </c:pt>
                <c:pt idx="18121">
                  <c:v>423.48200000000003</c:v>
                </c:pt>
                <c:pt idx="18122">
                  <c:v>423.49</c:v>
                </c:pt>
                <c:pt idx="18123">
                  <c:v>423.49099999999999</c:v>
                </c:pt>
                <c:pt idx="18124">
                  <c:v>423.49099999999999</c:v>
                </c:pt>
                <c:pt idx="18125">
                  <c:v>423.49200000000002</c:v>
                </c:pt>
                <c:pt idx="18126">
                  <c:v>423.49799999999999</c:v>
                </c:pt>
                <c:pt idx="18127">
                  <c:v>423.52100000000002</c:v>
                </c:pt>
                <c:pt idx="18128">
                  <c:v>423.55799999999999</c:v>
                </c:pt>
                <c:pt idx="18129">
                  <c:v>423.59899999999999</c:v>
                </c:pt>
                <c:pt idx="18130">
                  <c:v>423.64</c:v>
                </c:pt>
                <c:pt idx="18131">
                  <c:v>423.67099999999999</c:v>
                </c:pt>
                <c:pt idx="18132">
                  <c:v>423.69299999999998</c:v>
                </c:pt>
                <c:pt idx="18133">
                  <c:v>423.69799999999998</c:v>
                </c:pt>
                <c:pt idx="18134">
                  <c:v>423.69799999999998</c:v>
                </c:pt>
                <c:pt idx="18135">
                  <c:v>423.69799999999998</c:v>
                </c:pt>
                <c:pt idx="18136">
                  <c:v>423.69799999999998</c:v>
                </c:pt>
                <c:pt idx="18137">
                  <c:v>423.69799999999998</c:v>
                </c:pt>
                <c:pt idx="18138">
                  <c:v>423.69799999999998</c:v>
                </c:pt>
                <c:pt idx="18139">
                  <c:v>423.69799999999998</c:v>
                </c:pt>
                <c:pt idx="18140">
                  <c:v>423.69900000000001</c:v>
                </c:pt>
                <c:pt idx="18141">
                  <c:v>423.702</c:v>
                </c:pt>
                <c:pt idx="18142">
                  <c:v>423.72</c:v>
                </c:pt>
                <c:pt idx="18143">
                  <c:v>423.74700000000001</c:v>
                </c:pt>
                <c:pt idx="18144">
                  <c:v>423.77800000000002</c:v>
                </c:pt>
                <c:pt idx="18145">
                  <c:v>423.81599999999997</c:v>
                </c:pt>
                <c:pt idx="18146">
                  <c:v>423.85399999999998</c:v>
                </c:pt>
                <c:pt idx="18147">
                  <c:v>423.89100000000002</c:v>
                </c:pt>
                <c:pt idx="18148">
                  <c:v>423.928</c:v>
                </c:pt>
                <c:pt idx="18149">
                  <c:v>423.96199999999999</c:v>
                </c:pt>
                <c:pt idx="18150">
                  <c:v>423.99400000000003</c:v>
                </c:pt>
                <c:pt idx="18151">
                  <c:v>424.02600000000001</c:v>
                </c:pt>
                <c:pt idx="18152">
                  <c:v>424.04399999999998</c:v>
                </c:pt>
                <c:pt idx="18153">
                  <c:v>424.05700000000002</c:v>
                </c:pt>
                <c:pt idx="18154">
                  <c:v>424.05700000000002</c:v>
                </c:pt>
                <c:pt idx="18155">
                  <c:v>424.05700000000002</c:v>
                </c:pt>
                <c:pt idx="18156">
                  <c:v>424.05700000000002</c:v>
                </c:pt>
                <c:pt idx="18157">
                  <c:v>424.07499999999999</c:v>
                </c:pt>
                <c:pt idx="18158">
                  <c:v>424.089</c:v>
                </c:pt>
                <c:pt idx="18159">
                  <c:v>424.089</c:v>
                </c:pt>
                <c:pt idx="18160">
                  <c:v>424.089</c:v>
                </c:pt>
                <c:pt idx="18161">
                  <c:v>424.089</c:v>
                </c:pt>
                <c:pt idx="18162">
                  <c:v>424.09</c:v>
                </c:pt>
                <c:pt idx="18163">
                  <c:v>424.10599999999999</c:v>
                </c:pt>
                <c:pt idx="18164">
                  <c:v>424.14699999999999</c:v>
                </c:pt>
                <c:pt idx="18165">
                  <c:v>424.18799999999999</c:v>
                </c:pt>
                <c:pt idx="18166">
                  <c:v>424.226</c:v>
                </c:pt>
                <c:pt idx="18167">
                  <c:v>424.26299999999998</c:v>
                </c:pt>
                <c:pt idx="18168">
                  <c:v>424.29599999999999</c:v>
                </c:pt>
                <c:pt idx="18169">
                  <c:v>424.32</c:v>
                </c:pt>
                <c:pt idx="18170">
                  <c:v>424.33499999999998</c:v>
                </c:pt>
                <c:pt idx="18171">
                  <c:v>424.35700000000003</c:v>
                </c:pt>
                <c:pt idx="18172">
                  <c:v>424.36900000000003</c:v>
                </c:pt>
                <c:pt idx="18173">
                  <c:v>424.38400000000001</c:v>
                </c:pt>
                <c:pt idx="18174">
                  <c:v>424.38600000000002</c:v>
                </c:pt>
                <c:pt idx="18175">
                  <c:v>424.38600000000002</c:v>
                </c:pt>
                <c:pt idx="18176">
                  <c:v>424.38600000000002</c:v>
                </c:pt>
                <c:pt idx="18177">
                  <c:v>424.38600000000002</c:v>
                </c:pt>
                <c:pt idx="18178">
                  <c:v>424.38600000000002</c:v>
                </c:pt>
                <c:pt idx="18179">
                  <c:v>424.38600000000002</c:v>
                </c:pt>
                <c:pt idx="18180">
                  <c:v>424.39</c:v>
                </c:pt>
                <c:pt idx="18181">
                  <c:v>424.39699999999999</c:v>
                </c:pt>
                <c:pt idx="18182">
                  <c:v>424.404</c:v>
                </c:pt>
                <c:pt idx="18183">
                  <c:v>424.411</c:v>
                </c:pt>
                <c:pt idx="18184">
                  <c:v>424.42099999999999</c:v>
                </c:pt>
                <c:pt idx="18185">
                  <c:v>424.44400000000002</c:v>
                </c:pt>
                <c:pt idx="18186">
                  <c:v>424.495</c:v>
                </c:pt>
                <c:pt idx="18187">
                  <c:v>424.56099999999998</c:v>
                </c:pt>
                <c:pt idx="18188">
                  <c:v>424.62</c:v>
                </c:pt>
                <c:pt idx="18189">
                  <c:v>424.65100000000001</c:v>
                </c:pt>
                <c:pt idx="18190">
                  <c:v>424.66300000000001</c:v>
                </c:pt>
                <c:pt idx="18191">
                  <c:v>424.67</c:v>
                </c:pt>
                <c:pt idx="18192">
                  <c:v>424.67</c:v>
                </c:pt>
                <c:pt idx="18193">
                  <c:v>424.67</c:v>
                </c:pt>
                <c:pt idx="18194">
                  <c:v>424.67</c:v>
                </c:pt>
                <c:pt idx="18195">
                  <c:v>424.67200000000003</c:v>
                </c:pt>
                <c:pt idx="18196">
                  <c:v>424.67700000000002</c:v>
                </c:pt>
                <c:pt idx="18197">
                  <c:v>424.68900000000002</c:v>
                </c:pt>
                <c:pt idx="18198">
                  <c:v>424.714</c:v>
                </c:pt>
                <c:pt idx="18199">
                  <c:v>424.75599999999997</c:v>
                </c:pt>
                <c:pt idx="18200">
                  <c:v>424.80500000000001</c:v>
                </c:pt>
                <c:pt idx="18201">
                  <c:v>424.85599999999999</c:v>
                </c:pt>
                <c:pt idx="18202">
                  <c:v>424.91</c:v>
                </c:pt>
                <c:pt idx="18203">
                  <c:v>424.96</c:v>
                </c:pt>
                <c:pt idx="18204">
                  <c:v>425.00799999999998</c:v>
                </c:pt>
                <c:pt idx="18205">
                  <c:v>425.05500000000001</c:v>
                </c:pt>
                <c:pt idx="18206">
                  <c:v>425.10399999999998</c:v>
                </c:pt>
                <c:pt idx="18207">
                  <c:v>425.154</c:v>
                </c:pt>
                <c:pt idx="18208">
                  <c:v>425.20699999999999</c:v>
                </c:pt>
                <c:pt idx="18209">
                  <c:v>425.25799999999998</c:v>
                </c:pt>
                <c:pt idx="18210">
                  <c:v>425.30599999999998</c:v>
                </c:pt>
                <c:pt idx="18211">
                  <c:v>425.34800000000001</c:v>
                </c:pt>
                <c:pt idx="18212">
                  <c:v>425.38400000000001</c:v>
                </c:pt>
                <c:pt idx="18213">
                  <c:v>425.41699999999997</c:v>
                </c:pt>
                <c:pt idx="18214">
                  <c:v>425.452</c:v>
                </c:pt>
                <c:pt idx="18215">
                  <c:v>425.48899999999998</c:v>
                </c:pt>
                <c:pt idx="18216">
                  <c:v>425.52600000000001</c:v>
                </c:pt>
                <c:pt idx="18217">
                  <c:v>425.55900000000003</c:v>
                </c:pt>
                <c:pt idx="18218">
                  <c:v>425.56799999999998</c:v>
                </c:pt>
                <c:pt idx="18219">
                  <c:v>425.572</c:v>
                </c:pt>
                <c:pt idx="18220">
                  <c:v>425.577</c:v>
                </c:pt>
                <c:pt idx="18221">
                  <c:v>425.58300000000003</c:v>
                </c:pt>
                <c:pt idx="18222">
                  <c:v>425.589</c:v>
                </c:pt>
                <c:pt idx="18223">
                  <c:v>425.59500000000003</c:v>
                </c:pt>
                <c:pt idx="18224">
                  <c:v>425.601</c:v>
                </c:pt>
                <c:pt idx="18225">
                  <c:v>425.608</c:v>
                </c:pt>
                <c:pt idx="18226">
                  <c:v>425.62099999999998</c:v>
                </c:pt>
                <c:pt idx="18227">
                  <c:v>425.64499999999998</c:v>
                </c:pt>
                <c:pt idx="18228">
                  <c:v>425.67</c:v>
                </c:pt>
                <c:pt idx="18229">
                  <c:v>425.69400000000002</c:v>
                </c:pt>
                <c:pt idx="18230">
                  <c:v>425.71899999999999</c:v>
                </c:pt>
                <c:pt idx="18231">
                  <c:v>425.74900000000002</c:v>
                </c:pt>
                <c:pt idx="18232">
                  <c:v>425.77499999999998</c:v>
                </c:pt>
                <c:pt idx="18233">
                  <c:v>425.79399999999998</c:v>
                </c:pt>
                <c:pt idx="18234">
                  <c:v>425.80500000000001</c:v>
                </c:pt>
                <c:pt idx="18235">
                  <c:v>425.80500000000001</c:v>
                </c:pt>
                <c:pt idx="18236">
                  <c:v>425.80500000000001</c:v>
                </c:pt>
                <c:pt idx="18237">
                  <c:v>425.80500000000001</c:v>
                </c:pt>
                <c:pt idx="18238">
                  <c:v>425.80799999999999</c:v>
                </c:pt>
                <c:pt idx="18239">
                  <c:v>425.81900000000002</c:v>
                </c:pt>
                <c:pt idx="18240">
                  <c:v>425.83300000000003</c:v>
                </c:pt>
                <c:pt idx="18241">
                  <c:v>425.846</c:v>
                </c:pt>
                <c:pt idx="18242">
                  <c:v>425.846</c:v>
                </c:pt>
                <c:pt idx="18243">
                  <c:v>425.846</c:v>
                </c:pt>
                <c:pt idx="18244">
                  <c:v>425.846</c:v>
                </c:pt>
                <c:pt idx="18245">
                  <c:v>425.846</c:v>
                </c:pt>
                <c:pt idx="18246">
                  <c:v>425.846</c:v>
                </c:pt>
                <c:pt idx="18247">
                  <c:v>425.846</c:v>
                </c:pt>
                <c:pt idx="18248">
                  <c:v>425.846</c:v>
                </c:pt>
                <c:pt idx="18249">
                  <c:v>425.846</c:v>
                </c:pt>
                <c:pt idx="18250">
                  <c:v>425.846</c:v>
                </c:pt>
                <c:pt idx="18251">
                  <c:v>425.846</c:v>
                </c:pt>
                <c:pt idx="18252">
                  <c:v>425.846</c:v>
                </c:pt>
                <c:pt idx="18253">
                  <c:v>425.84800000000001</c:v>
                </c:pt>
                <c:pt idx="18254">
                  <c:v>425.85199999999998</c:v>
                </c:pt>
                <c:pt idx="18255">
                  <c:v>425.858</c:v>
                </c:pt>
                <c:pt idx="18256">
                  <c:v>425.86599999999999</c:v>
                </c:pt>
                <c:pt idx="18257">
                  <c:v>425.87299999999999</c:v>
                </c:pt>
                <c:pt idx="18258">
                  <c:v>425.88099999999997</c:v>
                </c:pt>
                <c:pt idx="18259">
                  <c:v>425.88900000000001</c:v>
                </c:pt>
                <c:pt idx="18260">
                  <c:v>425.89699999999999</c:v>
                </c:pt>
                <c:pt idx="18261">
                  <c:v>425.90499999999997</c:v>
                </c:pt>
                <c:pt idx="18262">
                  <c:v>425.91199999999998</c:v>
                </c:pt>
                <c:pt idx="18263">
                  <c:v>425.92</c:v>
                </c:pt>
                <c:pt idx="18264">
                  <c:v>425.928</c:v>
                </c:pt>
                <c:pt idx="18265">
                  <c:v>425.93599999999998</c:v>
                </c:pt>
                <c:pt idx="18266">
                  <c:v>425.94499999999999</c:v>
                </c:pt>
                <c:pt idx="18267">
                  <c:v>425.95299999999997</c:v>
                </c:pt>
                <c:pt idx="18268">
                  <c:v>425.96100000000001</c:v>
                </c:pt>
                <c:pt idx="18269">
                  <c:v>425.96899999999999</c:v>
                </c:pt>
                <c:pt idx="18270">
                  <c:v>425.976</c:v>
                </c:pt>
                <c:pt idx="18271">
                  <c:v>425.98399999999998</c:v>
                </c:pt>
                <c:pt idx="18272">
                  <c:v>425.99200000000002</c:v>
                </c:pt>
                <c:pt idx="18273">
                  <c:v>426</c:v>
                </c:pt>
                <c:pt idx="18274">
                  <c:v>426.00900000000001</c:v>
                </c:pt>
                <c:pt idx="18275">
                  <c:v>426.017</c:v>
                </c:pt>
                <c:pt idx="18276">
                  <c:v>426.02499999999998</c:v>
                </c:pt>
                <c:pt idx="18277">
                  <c:v>426.03300000000002</c:v>
                </c:pt>
                <c:pt idx="18278">
                  <c:v>426.041</c:v>
                </c:pt>
                <c:pt idx="18279">
                  <c:v>426.05399999999997</c:v>
                </c:pt>
                <c:pt idx="18280">
                  <c:v>426.08499999999998</c:v>
                </c:pt>
                <c:pt idx="18281">
                  <c:v>426.14100000000002</c:v>
                </c:pt>
                <c:pt idx="18282">
                  <c:v>426.20400000000001</c:v>
                </c:pt>
                <c:pt idx="18283">
                  <c:v>426.26</c:v>
                </c:pt>
                <c:pt idx="18284">
                  <c:v>426.31099999999998</c:v>
                </c:pt>
                <c:pt idx="18285">
                  <c:v>426.36200000000002</c:v>
                </c:pt>
                <c:pt idx="18286">
                  <c:v>426.41500000000002</c:v>
                </c:pt>
                <c:pt idx="18287">
                  <c:v>426.471</c:v>
                </c:pt>
                <c:pt idx="18288">
                  <c:v>426.53699999999998</c:v>
                </c:pt>
                <c:pt idx="18289">
                  <c:v>426.613</c:v>
                </c:pt>
                <c:pt idx="18290">
                  <c:v>426.69600000000003</c:v>
                </c:pt>
                <c:pt idx="18291">
                  <c:v>426.78100000000001</c:v>
                </c:pt>
                <c:pt idx="18292">
                  <c:v>426.86099999999999</c:v>
                </c:pt>
                <c:pt idx="18293">
                  <c:v>426.93400000000003</c:v>
                </c:pt>
                <c:pt idx="18294">
                  <c:v>427.00200000000001</c:v>
                </c:pt>
                <c:pt idx="18295">
                  <c:v>427.06700000000001</c:v>
                </c:pt>
                <c:pt idx="18296">
                  <c:v>427.12200000000001</c:v>
                </c:pt>
                <c:pt idx="18297">
                  <c:v>427.16</c:v>
                </c:pt>
                <c:pt idx="18298">
                  <c:v>427.19299999999998</c:v>
                </c:pt>
                <c:pt idx="18299">
                  <c:v>427.22699999999998</c:v>
                </c:pt>
                <c:pt idx="18300">
                  <c:v>427.25</c:v>
                </c:pt>
                <c:pt idx="18301">
                  <c:v>427.26799999999997</c:v>
                </c:pt>
                <c:pt idx="18302">
                  <c:v>427.28800000000001</c:v>
                </c:pt>
                <c:pt idx="18303">
                  <c:v>427.31400000000002</c:v>
                </c:pt>
                <c:pt idx="18304">
                  <c:v>427.34399999999999</c:v>
                </c:pt>
                <c:pt idx="18305">
                  <c:v>427.37599999999998</c:v>
                </c:pt>
                <c:pt idx="18306">
                  <c:v>427.40600000000001</c:v>
                </c:pt>
                <c:pt idx="18307">
                  <c:v>427.43900000000002</c:v>
                </c:pt>
                <c:pt idx="18308">
                  <c:v>427.46899999999999</c:v>
                </c:pt>
                <c:pt idx="18309">
                  <c:v>427.49200000000002</c:v>
                </c:pt>
                <c:pt idx="18310">
                  <c:v>427.50799999999998</c:v>
                </c:pt>
                <c:pt idx="18311">
                  <c:v>427.51499999999999</c:v>
                </c:pt>
                <c:pt idx="18312">
                  <c:v>427.51499999999999</c:v>
                </c:pt>
                <c:pt idx="18313">
                  <c:v>427.51499999999999</c:v>
                </c:pt>
                <c:pt idx="18314">
                  <c:v>427.51499999999999</c:v>
                </c:pt>
                <c:pt idx="18315">
                  <c:v>427.51499999999999</c:v>
                </c:pt>
                <c:pt idx="18316">
                  <c:v>427.51499999999999</c:v>
                </c:pt>
                <c:pt idx="18317">
                  <c:v>427.51499999999999</c:v>
                </c:pt>
                <c:pt idx="18318">
                  <c:v>427.51499999999999</c:v>
                </c:pt>
                <c:pt idx="18319">
                  <c:v>427.51499999999999</c:v>
                </c:pt>
                <c:pt idx="18320">
                  <c:v>427.51499999999999</c:v>
                </c:pt>
                <c:pt idx="18321">
                  <c:v>427.51499999999999</c:v>
                </c:pt>
                <c:pt idx="18322">
                  <c:v>427.51499999999999</c:v>
                </c:pt>
                <c:pt idx="18323">
                  <c:v>427.51499999999999</c:v>
                </c:pt>
                <c:pt idx="18324">
                  <c:v>427.51499999999999</c:v>
                </c:pt>
                <c:pt idx="18325">
                  <c:v>427.51499999999999</c:v>
                </c:pt>
                <c:pt idx="18326">
                  <c:v>427.51499999999999</c:v>
                </c:pt>
                <c:pt idx="18327">
                  <c:v>427.51499999999999</c:v>
                </c:pt>
                <c:pt idx="18328">
                  <c:v>427.517</c:v>
                </c:pt>
                <c:pt idx="18329">
                  <c:v>427.52</c:v>
                </c:pt>
                <c:pt idx="18330">
                  <c:v>427.52499999999998</c:v>
                </c:pt>
                <c:pt idx="18331">
                  <c:v>427.53100000000001</c:v>
                </c:pt>
                <c:pt idx="18332">
                  <c:v>427.53800000000001</c:v>
                </c:pt>
                <c:pt idx="18333">
                  <c:v>427.55500000000001</c:v>
                </c:pt>
                <c:pt idx="18334">
                  <c:v>427.58300000000003</c:v>
                </c:pt>
                <c:pt idx="18335">
                  <c:v>427.62</c:v>
                </c:pt>
                <c:pt idx="18336">
                  <c:v>427.68900000000002</c:v>
                </c:pt>
                <c:pt idx="18337">
                  <c:v>427.78</c:v>
                </c:pt>
                <c:pt idx="18338">
                  <c:v>427.87099999999998</c:v>
                </c:pt>
                <c:pt idx="18339">
                  <c:v>427.96100000000001</c:v>
                </c:pt>
                <c:pt idx="18340">
                  <c:v>428.05</c:v>
                </c:pt>
                <c:pt idx="18341">
                  <c:v>428.13200000000001</c:v>
                </c:pt>
                <c:pt idx="18342">
                  <c:v>428.20100000000002</c:v>
                </c:pt>
                <c:pt idx="18343">
                  <c:v>428.26799999999997</c:v>
                </c:pt>
                <c:pt idx="18344">
                  <c:v>428.32799999999997</c:v>
                </c:pt>
                <c:pt idx="18345">
                  <c:v>428.37400000000002</c:v>
                </c:pt>
                <c:pt idx="18346">
                  <c:v>428.41399999999999</c:v>
                </c:pt>
                <c:pt idx="18347">
                  <c:v>428.45</c:v>
                </c:pt>
                <c:pt idx="18348">
                  <c:v>428.47800000000001</c:v>
                </c:pt>
                <c:pt idx="18349">
                  <c:v>428.483</c:v>
                </c:pt>
                <c:pt idx="18350">
                  <c:v>428.48599999999999</c:v>
                </c:pt>
                <c:pt idx="18351">
                  <c:v>428.529</c:v>
                </c:pt>
                <c:pt idx="18352">
                  <c:v>428.58800000000002</c:v>
                </c:pt>
                <c:pt idx="18353">
                  <c:v>428.654</c:v>
                </c:pt>
                <c:pt idx="18354">
                  <c:v>428.71699999999998</c:v>
                </c:pt>
                <c:pt idx="18355">
                  <c:v>428.77600000000001</c:v>
                </c:pt>
                <c:pt idx="18356">
                  <c:v>428.83300000000003</c:v>
                </c:pt>
                <c:pt idx="18357">
                  <c:v>428.88799999999998</c:v>
                </c:pt>
                <c:pt idx="18358">
                  <c:v>428.93599999999998</c:v>
                </c:pt>
                <c:pt idx="18359">
                  <c:v>428.98399999999998</c:v>
                </c:pt>
                <c:pt idx="18360">
                  <c:v>429.03199999999998</c:v>
                </c:pt>
                <c:pt idx="18361">
                  <c:v>429.07600000000002</c:v>
                </c:pt>
                <c:pt idx="18362">
                  <c:v>429.11799999999999</c:v>
                </c:pt>
                <c:pt idx="18363">
                  <c:v>429.16300000000001</c:v>
                </c:pt>
                <c:pt idx="18364">
                  <c:v>429.209</c:v>
                </c:pt>
                <c:pt idx="18365">
                  <c:v>429.25400000000002</c:v>
                </c:pt>
                <c:pt idx="18366">
                  <c:v>429.298</c:v>
                </c:pt>
                <c:pt idx="18367">
                  <c:v>429.339</c:v>
                </c:pt>
                <c:pt idx="18368">
                  <c:v>429.37700000000001</c:v>
                </c:pt>
                <c:pt idx="18369">
                  <c:v>429.41300000000001</c:v>
                </c:pt>
                <c:pt idx="18370">
                  <c:v>429.447</c:v>
                </c:pt>
                <c:pt idx="18371">
                  <c:v>429.483</c:v>
                </c:pt>
                <c:pt idx="18372">
                  <c:v>429.52</c:v>
                </c:pt>
                <c:pt idx="18373">
                  <c:v>429.55399999999997</c:v>
                </c:pt>
                <c:pt idx="18374">
                  <c:v>429.58600000000001</c:v>
                </c:pt>
                <c:pt idx="18375">
                  <c:v>429.61200000000002</c:v>
                </c:pt>
                <c:pt idx="18376">
                  <c:v>429.64100000000002</c:v>
                </c:pt>
                <c:pt idx="18377">
                  <c:v>429.67500000000001</c:v>
                </c:pt>
                <c:pt idx="18378">
                  <c:v>429.71199999999999</c:v>
                </c:pt>
                <c:pt idx="18379">
                  <c:v>429.74799999999999</c:v>
                </c:pt>
                <c:pt idx="18380">
                  <c:v>429.78199999999998</c:v>
                </c:pt>
                <c:pt idx="18381">
                  <c:v>429.81799999999998</c:v>
                </c:pt>
                <c:pt idx="18382">
                  <c:v>429.85199999999998</c:v>
                </c:pt>
                <c:pt idx="18383">
                  <c:v>429.88799999999998</c:v>
                </c:pt>
                <c:pt idx="18384">
                  <c:v>429.92500000000001</c:v>
                </c:pt>
                <c:pt idx="18385">
                  <c:v>429.96300000000002</c:v>
                </c:pt>
                <c:pt idx="18386">
                  <c:v>429.99799999999999</c:v>
                </c:pt>
                <c:pt idx="18387">
                  <c:v>430.03199999999998</c:v>
                </c:pt>
                <c:pt idx="18388">
                  <c:v>430.065</c:v>
                </c:pt>
                <c:pt idx="18389">
                  <c:v>430.09899999999999</c:v>
                </c:pt>
                <c:pt idx="18390">
                  <c:v>430.13299999999998</c:v>
                </c:pt>
                <c:pt idx="18391">
                  <c:v>430.16199999999998</c:v>
                </c:pt>
                <c:pt idx="18392">
                  <c:v>430.18599999999998</c:v>
                </c:pt>
                <c:pt idx="18393">
                  <c:v>430.20699999999999</c:v>
                </c:pt>
                <c:pt idx="18394">
                  <c:v>430.23599999999999</c:v>
                </c:pt>
                <c:pt idx="18395">
                  <c:v>430.267</c:v>
                </c:pt>
                <c:pt idx="18396">
                  <c:v>430.29500000000002</c:v>
                </c:pt>
                <c:pt idx="18397">
                  <c:v>430.32100000000003</c:v>
                </c:pt>
                <c:pt idx="18398">
                  <c:v>430.334</c:v>
                </c:pt>
                <c:pt idx="18399">
                  <c:v>430.334</c:v>
                </c:pt>
                <c:pt idx="18400">
                  <c:v>430.334</c:v>
                </c:pt>
                <c:pt idx="18401">
                  <c:v>430.334</c:v>
                </c:pt>
                <c:pt idx="18402">
                  <c:v>430.334</c:v>
                </c:pt>
                <c:pt idx="18403">
                  <c:v>430.334</c:v>
                </c:pt>
                <c:pt idx="18404">
                  <c:v>430.33600000000001</c:v>
                </c:pt>
                <c:pt idx="18405">
                  <c:v>430.36099999999999</c:v>
                </c:pt>
                <c:pt idx="18406">
                  <c:v>430.40100000000001</c:v>
                </c:pt>
                <c:pt idx="18407">
                  <c:v>430.42700000000002</c:v>
                </c:pt>
                <c:pt idx="18408">
                  <c:v>430.42700000000002</c:v>
                </c:pt>
                <c:pt idx="18409">
                  <c:v>430.42700000000002</c:v>
                </c:pt>
                <c:pt idx="18410">
                  <c:v>430.42700000000002</c:v>
                </c:pt>
                <c:pt idx="18411">
                  <c:v>430.42700000000002</c:v>
                </c:pt>
                <c:pt idx="18412">
                  <c:v>430.42700000000002</c:v>
                </c:pt>
                <c:pt idx="18413">
                  <c:v>430.42700000000002</c:v>
                </c:pt>
                <c:pt idx="18414">
                  <c:v>430.42700000000002</c:v>
                </c:pt>
                <c:pt idx="18415">
                  <c:v>430.42700000000002</c:v>
                </c:pt>
                <c:pt idx="18416">
                  <c:v>430.42700000000002</c:v>
                </c:pt>
                <c:pt idx="18417">
                  <c:v>430.42700000000002</c:v>
                </c:pt>
                <c:pt idx="18418">
                  <c:v>430.42899999999997</c:v>
                </c:pt>
                <c:pt idx="18419">
                  <c:v>430.43400000000003</c:v>
                </c:pt>
                <c:pt idx="18420">
                  <c:v>430.44</c:v>
                </c:pt>
                <c:pt idx="18421">
                  <c:v>430.44900000000001</c:v>
                </c:pt>
                <c:pt idx="18422">
                  <c:v>430.47199999999998</c:v>
                </c:pt>
                <c:pt idx="18423">
                  <c:v>430.52600000000001</c:v>
                </c:pt>
                <c:pt idx="18424">
                  <c:v>430.59300000000002</c:v>
                </c:pt>
                <c:pt idx="18425">
                  <c:v>430.66</c:v>
                </c:pt>
                <c:pt idx="18426">
                  <c:v>430.72800000000001</c:v>
                </c:pt>
                <c:pt idx="18427">
                  <c:v>430.79300000000001</c:v>
                </c:pt>
                <c:pt idx="18428">
                  <c:v>430.85500000000002</c:v>
                </c:pt>
                <c:pt idx="18429">
                  <c:v>430.91300000000001</c:v>
                </c:pt>
                <c:pt idx="18430">
                  <c:v>430.97300000000001</c:v>
                </c:pt>
                <c:pt idx="18431">
                  <c:v>431.03300000000002</c:v>
                </c:pt>
                <c:pt idx="18432">
                  <c:v>431.09300000000002</c:v>
                </c:pt>
                <c:pt idx="18433">
                  <c:v>431.154</c:v>
                </c:pt>
                <c:pt idx="18434">
                  <c:v>431.21100000000001</c:v>
                </c:pt>
                <c:pt idx="18435">
                  <c:v>431.26400000000001</c:v>
                </c:pt>
                <c:pt idx="18436">
                  <c:v>431.31799999999998</c:v>
                </c:pt>
                <c:pt idx="18437">
                  <c:v>431.37400000000002</c:v>
                </c:pt>
                <c:pt idx="18438">
                  <c:v>431.42899999999997</c:v>
                </c:pt>
                <c:pt idx="18439">
                  <c:v>431.48700000000002</c:v>
                </c:pt>
                <c:pt idx="18440">
                  <c:v>431.54599999999999</c:v>
                </c:pt>
                <c:pt idx="18441">
                  <c:v>431.601</c:v>
                </c:pt>
                <c:pt idx="18442">
                  <c:v>431.64499999999998</c:v>
                </c:pt>
                <c:pt idx="18443">
                  <c:v>431.69</c:v>
                </c:pt>
                <c:pt idx="18444">
                  <c:v>431.72699999999998</c:v>
                </c:pt>
                <c:pt idx="18445">
                  <c:v>431.75700000000001</c:v>
                </c:pt>
                <c:pt idx="18446">
                  <c:v>431.77499999999998</c:v>
                </c:pt>
                <c:pt idx="18447">
                  <c:v>431.77600000000001</c:v>
                </c:pt>
                <c:pt idx="18448">
                  <c:v>431.77600000000001</c:v>
                </c:pt>
                <c:pt idx="18449">
                  <c:v>431.77600000000001</c:v>
                </c:pt>
                <c:pt idx="18450">
                  <c:v>431.77600000000001</c:v>
                </c:pt>
                <c:pt idx="18451">
                  <c:v>431.77600000000001</c:v>
                </c:pt>
                <c:pt idx="18452">
                  <c:v>431.77600000000001</c:v>
                </c:pt>
                <c:pt idx="18453">
                  <c:v>431.79500000000002</c:v>
                </c:pt>
                <c:pt idx="18454">
                  <c:v>431.815</c:v>
                </c:pt>
                <c:pt idx="18455">
                  <c:v>431.84500000000003</c:v>
                </c:pt>
                <c:pt idx="18456">
                  <c:v>431.90300000000002</c:v>
                </c:pt>
                <c:pt idx="18457">
                  <c:v>431.96300000000002</c:v>
                </c:pt>
                <c:pt idx="18458">
                  <c:v>432.01100000000002</c:v>
                </c:pt>
                <c:pt idx="18459">
                  <c:v>432.06299999999999</c:v>
                </c:pt>
                <c:pt idx="18460">
                  <c:v>432.12099999999998</c:v>
                </c:pt>
                <c:pt idx="18461">
                  <c:v>432.17399999999998</c:v>
                </c:pt>
                <c:pt idx="18462">
                  <c:v>432.21499999999997</c:v>
                </c:pt>
                <c:pt idx="18463">
                  <c:v>432.24700000000001</c:v>
                </c:pt>
                <c:pt idx="18464">
                  <c:v>432.27699999999999</c:v>
                </c:pt>
                <c:pt idx="18465">
                  <c:v>432.30599999999998</c:v>
                </c:pt>
                <c:pt idx="18466">
                  <c:v>432.33800000000002</c:v>
                </c:pt>
                <c:pt idx="18467">
                  <c:v>432.37200000000001</c:v>
                </c:pt>
                <c:pt idx="18468">
                  <c:v>432.40699999999998</c:v>
                </c:pt>
                <c:pt idx="18469">
                  <c:v>432.44099999999997</c:v>
                </c:pt>
                <c:pt idx="18470">
                  <c:v>432.476</c:v>
                </c:pt>
                <c:pt idx="18471">
                  <c:v>432.512</c:v>
                </c:pt>
                <c:pt idx="18472">
                  <c:v>432.55</c:v>
                </c:pt>
                <c:pt idx="18473">
                  <c:v>432.58800000000002</c:v>
                </c:pt>
                <c:pt idx="18474">
                  <c:v>432.625</c:v>
                </c:pt>
                <c:pt idx="18475">
                  <c:v>432.661</c:v>
                </c:pt>
                <c:pt idx="18476">
                  <c:v>432.69400000000002</c:v>
                </c:pt>
                <c:pt idx="18477">
                  <c:v>432.72199999999998</c:v>
                </c:pt>
                <c:pt idx="18478">
                  <c:v>432.74799999999999</c:v>
                </c:pt>
                <c:pt idx="18479">
                  <c:v>432.77199999999999</c:v>
                </c:pt>
                <c:pt idx="18480">
                  <c:v>432.79500000000002</c:v>
                </c:pt>
                <c:pt idx="18481">
                  <c:v>432.81299999999999</c:v>
                </c:pt>
                <c:pt idx="18482">
                  <c:v>432.83100000000002</c:v>
                </c:pt>
                <c:pt idx="18483">
                  <c:v>432.85500000000002</c:v>
                </c:pt>
                <c:pt idx="18484">
                  <c:v>432.87799999999999</c:v>
                </c:pt>
                <c:pt idx="18485">
                  <c:v>432.88799999999998</c:v>
                </c:pt>
                <c:pt idx="18486">
                  <c:v>432.89600000000002</c:v>
                </c:pt>
                <c:pt idx="18487">
                  <c:v>432.904</c:v>
                </c:pt>
                <c:pt idx="18488">
                  <c:v>432.904</c:v>
                </c:pt>
                <c:pt idx="18489">
                  <c:v>432.904</c:v>
                </c:pt>
                <c:pt idx="18490">
                  <c:v>432.904</c:v>
                </c:pt>
                <c:pt idx="18491">
                  <c:v>432.904</c:v>
                </c:pt>
                <c:pt idx="18492">
                  <c:v>432.904</c:v>
                </c:pt>
                <c:pt idx="18493">
                  <c:v>432.904</c:v>
                </c:pt>
                <c:pt idx="18494">
                  <c:v>432.904</c:v>
                </c:pt>
                <c:pt idx="18495">
                  <c:v>432.904</c:v>
                </c:pt>
                <c:pt idx="18496">
                  <c:v>432.904</c:v>
                </c:pt>
                <c:pt idx="18497">
                  <c:v>432.904</c:v>
                </c:pt>
                <c:pt idx="18498">
                  <c:v>432.904</c:v>
                </c:pt>
                <c:pt idx="18499">
                  <c:v>432.904</c:v>
                </c:pt>
                <c:pt idx="18500">
                  <c:v>432.904</c:v>
                </c:pt>
                <c:pt idx="18501">
                  <c:v>432.904</c:v>
                </c:pt>
                <c:pt idx="18502">
                  <c:v>432.90600000000001</c:v>
                </c:pt>
                <c:pt idx="18503">
                  <c:v>432.91</c:v>
                </c:pt>
                <c:pt idx="18504">
                  <c:v>432.916</c:v>
                </c:pt>
                <c:pt idx="18505">
                  <c:v>432.92399999999998</c:v>
                </c:pt>
                <c:pt idx="18506">
                  <c:v>432.93200000000002</c:v>
                </c:pt>
                <c:pt idx="18507">
                  <c:v>432.94099999999997</c:v>
                </c:pt>
                <c:pt idx="18508">
                  <c:v>432.94900000000001</c:v>
                </c:pt>
                <c:pt idx="18509">
                  <c:v>432.95800000000003</c:v>
                </c:pt>
                <c:pt idx="18510">
                  <c:v>432.96699999999998</c:v>
                </c:pt>
                <c:pt idx="18511">
                  <c:v>432.97500000000002</c:v>
                </c:pt>
                <c:pt idx="18512">
                  <c:v>432.98399999999998</c:v>
                </c:pt>
                <c:pt idx="18513">
                  <c:v>432.99200000000002</c:v>
                </c:pt>
                <c:pt idx="18514">
                  <c:v>433</c:v>
                </c:pt>
                <c:pt idx="18515">
                  <c:v>433.00900000000001</c:v>
                </c:pt>
                <c:pt idx="18516">
                  <c:v>433.017</c:v>
                </c:pt>
                <c:pt idx="18517">
                  <c:v>433.02600000000001</c:v>
                </c:pt>
                <c:pt idx="18518">
                  <c:v>433.03399999999999</c:v>
                </c:pt>
                <c:pt idx="18519">
                  <c:v>433.04300000000001</c:v>
                </c:pt>
                <c:pt idx="18520">
                  <c:v>433.05200000000002</c:v>
                </c:pt>
                <c:pt idx="18521">
                  <c:v>433.06099999999998</c:v>
                </c:pt>
                <c:pt idx="18522">
                  <c:v>433.06900000000002</c:v>
                </c:pt>
                <c:pt idx="18523">
                  <c:v>433.07799999999997</c:v>
                </c:pt>
                <c:pt idx="18524">
                  <c:v>433.08600000000001</c:v>
                </c:pt>
                <c:pt idx="18525">
                  <c:v>433.09399999999999</c:v>
                </c:pt>
                <c:pt idx="18526">
                  <c:v>433.10300000000001</c:v>
                </c:pt>
                <c:pt idx="18527">
                  <c:v>433.11200000000002</c:v>
                </c:pt>
                <c:pt idx="18528">
                  <c:v>433.12099999999998</c:v>
                </c:pt>
                <c:pt idx="18529">
                  <c:v>433.12900000000002</c:v>
                </c:pt>
                <c:pt idx="18530">
                  <c:v>433.137</c:v>
                </c:pt>
                <c:pt idx="18531">
                  <c:v>433.14499999999998</c:v>
                </c:pt>
                <c:pt idx="18532">
                  <c:v>433.154</c:v>
                </c:pt>
                <c:pt idx="18533">
                  <c:v>433.16199999999998</c:v>
                </c:pt>
                <c:pt idx="18534">
                  <c:v>433.17099999999999</c:v>
                </c:pt>
                <c:pt idx="18535">
                  <c:v>433.17899999999997</c:v>
                </c:pt>
                <c:pt idx="18536">
                  <c:v>433.18799999999999</c:v>
                </c:pt>
                <c:pt idx="18537">
                  <c:v>433.197</c:v>
                </c:pt>
                <c:pt idx="18538">
                  <c:v>433.20600000000002</c:v>
                </c:pt>
                <c:pt idx="18539">
                  <c:v>433.22500000000002</c:v>
                </c:pt>
                <c:pt idx="18540">
                  <c:v>433.262</c:v>
                </c:pt>
                <c:pt idx="18541">
                  <c:v>433.31599999999997</c:v>
                </c:pt>
                <c:pt idx="18542">
                  <c:v>433.37799999999999</c:v>
                </c:pt>
                <c:pt idx="18543">
                  <c:v>433.44499999999999</c:v>
                </c:pt>
                <c:pt idx="18544">
                  <c:v>433.51299999999998</c:v>
                </c:pt>
                <c:pt idx="18545">
                  <c:v>433.57900000000001</c:v>
                </c:pt>
                <c:pt idx="18546">
                  <c:v>433.65</c:v>
                </c:pt>
                <c:pt idx="18547">
                  <c:v>433.73099999999999</c:v>
                </c:pt>
                <c:pt idx="18548">
                  <c:v>433.80500000000001</c:v>
                </c:pt>
                <c:pt idx="18549">
                  <c:v>433.87200000000001</c:v>
                </c:pt>
                <c:pt idx="18550">
                  <c:v>433.947</c:v>
                </c:pt>
                <c:pt idx="18551">
                  <c:v>434.02100000000002</c:v>
                </c:pt>
                <c:pt idx="18552">
                  <c:v>434.09800000000001</c:v>
                </c:pt>
                <c:pt idx="18553">
                  <c:v>434.17700000000002</c:v>
                </c:pt>
                <c:pt idx="18554">
                  <c:v>434.24599999999998</c:v>
                </c:pt>
                <c:pt idx="18555">
                  <c:v>434.31</c:v>
                </c:pt>
                <c:pt idx="18556">
                  <c:v>434.37200000000001</c:v>
                </c:pt>
                <c:pt idx="18557">
                  <c:v>434.43400000000003</c:v>
                </c:pt>
                <c:pt idx="18558">
                  <c:v>434.5</c:v>
                </c:pt>
                <c:pt idx="18559">
                  <c:v>434.56099999999998</c:v>
                </c:pt>
                <c:pt idx="18560">
                  <c:v>434.61599999999999</c:v>
                </c:pt>
                <c:pt idx="18561">
                  <c:v>434.66699999999997</c:v>
                </c:pt>
                <c:pt idx="18562">
                  <c:v>434.71699999999998</c:v>
                </c:pt>
                <c:pt idx="18563">
                  <c:v>434.762</c:v>
                </c:pt>
                <c:pt idx="18564">
                  <c:v>434.80900000000003</c:v>
                </c:pt>
                <c:pt idx="18565">
                  <c:v>434.85700000000003</c:v>
                </c:pt>
                <c:pt idx="18566">
                  <c:v>434.90499999999997</c:v>
                </c:pt>
                <c:pt idx="18567">
                  <c:v>434.95100000000002</c:v>
                </c:pt>
                <c:pt idx="18568">
                  <c:v>434.995</c:v>
                </c:pt>
                <c:pt idx="18569">
                  <c:v>435.04</c:v>
                </c:pt>
                <c:pt idx="18570">
                  <c:v>435.08300000000003</c:v>
                </c:pt>
                <c:pt idx="18571">
                  <c:v>435.12700000000001</c:v>
                </c:pt>
                <c:pt idx="18572">
                  <c:v>435.16699999999997</c:v>
                </c:pt>
                <c:pt idx="18573">
                  <c:v>435.2</c:v>
                </c:pt>
                <c:pt idx="18574">
                  <c:v>435.23200000000003</c:v>
                </c:pt>
                <c:pt idx="18575">
                  <c:v>435.245</c:v>
                </c:pt>
                <c:pt idx="18576">
                  <c:v>435.245</c:v>
                </c:pt>
                <c:pt idx="18577">
                  <c:v>435.245</c:v>
                </c:pt>
                <c:pt idx="18578">
                  <c:v>435.245</c:v>
                </c:pt>
                <c:pt idx="18579">
                  <c:v>435.245</c:v>
                </c:pt>
                <c:pt idx="18580">
                  <c:v>435.245</c:v>
                </c:pt>
                <c:pt idx="18581">
                  <c:v>435.245</c:v>
                </c:pt>
                <c:pt idx="18582">
                  <c:v>435.245</c:v>
                </c:pt>
                <c:pt idx="18583">
                  <c:v>435.245</c:v>
                </c:pt>
                <c:pt idx="18584">
                  <c:v>435.245</c:v>
                </c:pt>
                <c:pt idx="18585">
                  <c:v>435.245</c:v>
                </c:pt>
                <c:pt idx="18586">
                  <c:v>435.245</c:v>
                </c:pt>
                <c:pt idx="18587">
                  <c:v>435.245</c:v>
                </c:pt>
                <c:pt idx="18588">
                  <c:v>435.245</c:v>
                </c:pt>
                <c:pt idx="18589">
                  <c:v>435.245</c:v>
                </c:pt>
                <c:pt idx="18590">
                  <c:v>435.245</c:v>
                </c:pt>
                <c:pt idx="18591">
                  <c:v>435.245</c:v>
                </c:pt>
                <c:pt idx="18592">
                  <c:v>435.24700000000001</c:v>
                </c:pt>
                <c:pt idx="18593">
                  <c:v>435.25099999999998</c:v>
                </c:pt>
                <c:pt idx="18594">
                  <c:v>435.25599999999997</c:v>
                </c:pt>
                <c:pt idx="18595">
                  <c:v>435.26299999999998</c:v>
                </c:pt>
                <c:pt idx="18596">
                  <c:v>435.27</c:v>
                </c:pt>
                <c:pt idx="18597">
                  <c:v>435.27800000000002</c:v>
                </c:pt>
                <c:pt idx="18598">
                  <c:v>435.286</c:v>
                </c:pt>
                <c:pt idx="18599">
                  <c:v>435.29399999999998</c:v>
                </c:pt>
                <c:pt idx="18600">
                  <c:v>435.30200000000002</c:v>
                </c:pt>
                <c:pt idx="18601">
                  <c:v>435.31</c:v>
                </c:pt>
                <c:pt idx="18602">
                  <c:v>435.31799999999998</c:v>
                </c:pt>
                <c:pt idx="18603">
                  <c:v>435.32600000000002</c:v>
                </c:pt>
                <c:pt idx="18604">
                  <c:v>435.334</c:v>
                </c:pt>
                <c:pt idx="18605">
                  <c:v>435.34199999999998</c:v>
                </c:pt>
                <c:pt idx="18606">
                  <c:v>435.35</c:v>
                </c:pt>
                <c:pt idx="18607">
                  <c:v>435.358</c:v>
                </c:pt>
                <c:pt idx="18608">
                  <c:v>435.36599999999999</c:v>
                </c:pt>
                <c:pt idx="18609">
                  <c:v>435.37299999999999</c:v>
                </c:pt>
                <c:pt idx="18610">
                  <c:v>435.38099999999997</c:v>
                </c:pt>
                <c:pt idx="18611">
                  <c:v>435.39</c:v>
                </c:pt>
                <c:pt idx="18612">
                  <c:v>435.39699999999999</c:v>
                </c:pt>
                <c:pt idx="18613">
                  <c:v>435.40600000000001</c:v>
                </c:pt>
                <c:pt idx="18614">
                  <c:v>435.41399999999999</c:v>
                </c:pt>
                <c:pt idx="18615">
                  <c:v>435.42200000000003</c:v>
                </c:pt>
                <c:pt idx="18616">
                  <c:v>435.43</c:v>
                </c:pt>
                <c:pt idx="18617">
                  <c:v>435.43799999999999</c:v>
                </c:pt>
                <c:pt idx="18618">
                  <c:v>435.44499999999999</c:v>
                </c:pt>
                <c:pt idx="18619">
                  <c:v>435.45699999999999</c:v>
                </c:pt>
                <c:pt idx="18620">
                  <c:v>435.48399999999998</c:v>
                </c:pt>
                <c:pt idx="18621">
                  <c:v>435.529</c:v>
                </c:pt>
                <c:pt idx="18622">
                  <c:v>435.584</c:v>
                </c:pt>
                <c:pt idx="18623">
                  <c:v>435.642</c:v>
                </c:pt>
                <c:pt idx="18624">
                  <c:v>435.70800000000003</c:v>
                </c:pt>
                <c:pt idx="18625">
                  <c:v>435.791</c:v>
                </c:pt>
                <c:pt idx="18626">
                  <c:v>435.87400000000002</c:v>
                </c:pt>
                <c:pt idx="18627">
                  <c:v>435.95299999999997</c:v>
                </c:pt>
                <c:pt idx="18628">
                  <c:v>436.02800000000002</c:v>
                </c:pt>
                <c:pt idx="18629">
                  <c:v>436.1</c:v>
                </c:pt>
                <c:pt idx="18630">
                  <c:v>436.17200000000003</c:v>
                </c:pt>
                <c:pt idx="18631">
                  <c:v>436.23599999999999</c:v>
                </c:pt>
                <c:pt idx="18632">
                  <c:v>436.29</c:v>
                </c:pt>
                <c:pt idx="18633">
                  <c:v>436.34899999999999</c:v>
                </c:pt>
                <c:pt idx="18634">
                  <c:v>436.411</c:v>
                </c:pt>
                <c:pt idx="18635">
                  <c:v>436.46800000000002</c:v>
                </c:pt>
                <c:pt idx="18636">
                  <c:v>436.52300000000002</c:v>
                </c:pt>
                <c:pt idx="18637">
                  <c:v>436.58100000000002</c:v>
                </c:pt>
                <c:pt idx="18638">
                  <c:v>436.63600000000002</c:v>
                </c:pt>
                <c:pt idx="18639">
                  <c:v>436.68599999999998</c:v>
                </c:pt>
                <c:pt idx="18640">
                  <c:v>436.73200000000003</c:v>
                </c:pt>
                <c:pt idx="18641">
                  <c:v>436.77699999999999</c:v>
                </c:pt>
                <c:pt idx="18642">
                  <c:v>436.82400000000001</c:v>
                </c:pt>
                <c:pt idx="18643">
                  <c:v>436.87900000000002</c:v>
                </c:pt>
                <c:pt idx="18644">
                  <c:v>436.935</c:v>
                </c:pt>
                <c:pt idx="18645">
                  <c:v>436.988</c:v>
                </c:pt>
                <c:pt idx="18646">
                  <c:v>437.03199999999998</c:v>
                </c:pt>
                <c:pt idx="18647">
                  <c:v>437.07100000000003</c:v>
                </c:pt>
                <c:pt idx="18648">
                  <c:v>437.11099999999999</c:v>
                </c:pt>
                <c:pt idx="18649">
                  <c:v>437.14600000000002</c:v>
                </c:pt>
                <c:pt idx="18650">
                  <c:v>437.17099999999999</c:v>
                </c:pt>
                <c:pt idx="18651">
                  <c:v>437.18099999999998</c:v>
                </c:pt>
                <c:pt idx="18652">
                  <c:v>437.19099999999997</c:v>
                </c:pt>
                <c:pt idx="18653">
                  <c:v>437.20699999999999</c:v>
                </c:pt>
                <c:pt idx="18654">
                  <c:v>437.22</c:v>
                </c:pt>
                <c:pt idx="18655">
                  <c:v>437.23099999999999</c:v>
                </c:pt>
                <c:pt idx="18656">
                  <c:v>437.245</c:v>
                </c:pt>
                <c:pt idx="18657">
                  <c:v>437.27100000000002</c:v>
                </c:pt>
                <c:pt idx="18658">
                  <c:v>437.31</c:v>
                </c:pt>
                <c:pt idx="18659">
                  <c:v>437.35199999999998</c:v>
                </c:pt>
                <c:pt idx="18660">
                  <c:v>437.39</c:v>
                </c:pt>
                <c:pt idx="18661">
                  <c:v>437.42200000000003</c:v>
                </c:pt>
                <c:pt idx="18662">
                  <c:v>437.45299999999997</c:v>
                </c:pt>
                <c:pt idx="18663">
                  <c:v>437.48500000000001</c:v>
                </c:pt>
                <c:pt idx="18664">
                  <c:v>437.51499999999999</c:v>
                </c:pt>
                <c:pt idx="18665">
                  <c:v>437.54599999999999</c:v>
                </c:pt>
                <c:pt idx="18666">
                  <c:v>437.58300000000003</c:v>
                </c:pt>
                <c:pt idx="18667">
                  <c:v>437.62400000000002</c:v>
                </c:pt>
                <c:pt idx="18668">
                  <c:v>437.661</c:v>
                </c:pt>
                <c:pt idx="18669">
                  <c:v>437.69200000000001</c:v>
                </c:pt>
                <c:pt idx="18670">
                  <c:v>437.71600000000001</c:v>
                </c:pt>
                <c:pt idx="18671">
                  <c:v>437.73700000000002</c:v>
                </c:pt>
                <c:pt idx="18672">
                  <c:v>437.76100000000002</c:v>
                </c:pt>
                <c:pt idx="18673">
                  <c:v>437.78199999999998</c:v>
                </c:pt>
                <c:pt idx="18674">
                  <c:v>437.81</c:v>
                </c:pt>
                <c:pt idx="18675">
                  <c:v>437.84399999999999</c:v>
                </c:pt>
                <c:pt idx="18676">
                  <c:v>437.87200000000001</c:v>
                </c:pt>
                <c:pt idx="18677">
                  <c:v>437.89600000000002</c:v>
                </c:pt>
                <c:pt idx="18678">
                  <c:v>437.92500000000001</c:v>
                </c:pt>
                <c:pt idx="18679">
                  <c:v>437.95800000000003</c:v>
                </c:pt>
                <c:pt idx="18680">
                  <c:v>437.99599999999998</c:v>
                </c:pt>
                <c:pt idx="18681">
                  <c:v>438.03800000000001</c:v>
                </c:pt>
                <c:pt idx="18682">
                  <c:v>438.07900000000001</c:v>
                </c:pt>
                <c:pt idx="18683">
                  <c:v>438.11700000000002</c:v>
                </c:pt>
                <c:pt idx="18684">
                  <c:v>438.15199999999999</c:v>
                </c:pt>
                <c:pt idx="18685">
                  <c:v>438.19099999999997</c:v>
                </c:pt>
                <c:pt idx="18686">
                  <c:v>438.23099999999999</c:v>
                </c:pt>
                <c:pt idx="18687">
                  <c:v>438.27300000000002</c:v>
                </c:pt>
                <c:pt idx="18688">
                  <c:v>438.31099999999998</c:v>
                </c:pt>
                <c:pt idx="18689">
                  <c:v>438.34800000000001</c:v>
                </c:pt>
                <c:pt idx="18690">
                  <c:v>438.38400000000001</c:v>
                </c:pt>
                <c:pt idx="18691">
                  <c:v>438.42</c:v>
                </c:pt>
                <c:pt idx="18692">
                  <c:v>438.45400000000001</c:v>
                </c:pt>
                <c:pt idx="18693">
                  <c:v>438.48399999999998</c:v>
                </c:pt>
                <c:pt idx="18694">
                  <c:v>438.505</c:v>
                </c:pt>
                <c:pt idx="18695">
                  <c:v>438.51600000000002</c:v>
                </c:pt>
                <c:pt idx="18696">
                  <c:v>438.524</c:v>
                </c:pt>
                <c:pt idx="18697">
                  <c:v>438.53500000000003</c:v>
                </c:pt>
                <c:pt idx="18698">
                  <c:v>438.54199999999997</c:v>
                </c:pt>
                <c:pt idx="18699">
                  <c:v>438.56</c:v>
                </c:pt>
                <c:pt idx="18700">
                  <c:v>438.56599999999997</c:v>
                </c:pt>
                <c:pt idx="18701">
                  <c:v>438.57100000000003</c:v>
                </c:pt>
                <c:pt idx="18702">
                  <c:v>438.58</c:v>
                </c:pt>
                <c:pt idx="18703">
                  <c:v>438.59500000000003</c:v>
                </c:pt>
                <c:pt idx="18704">
                  <c:v>438.61399999999998</c:v>
                </c:pt>
                <c:pt idx="18705">
                  <c:v>438.63400000000001</c:v>
                </c:pt>
                <c:pt idx="18706">
                  <c:v>438.65100000000001</c:v>
                </c:pt>
                <c:pt idx="18707">
                  <c:v>438.666</c:v>
                </c:pt>
                <c:pt idx="18708">
                  <c:v>438.68099999999998</c:v>
                </c:pt>
                <c:pt idx="18709">
                  <c:v>438.69400000000002</c:v>
                </c:pt>
                <c:pt idx="18710">
                  <c:v>438.70699999999999</c:v>
                </c:pt>
                <c:pt idx="18711">
                  <c:v>438.72899999999998</c:v>
                </c:pt>
                <c:pt idx="18712">
                  <c:v>438.75700000000001</c:v>
                </c:pt>
                <c:pt idx="18713">
                  <c:v>438.78100000000001</c:v>
                </c:pt>
                <c:pt idx="18714">
                  <c:v>438.79599999999999</c:v>
                </c:pt>
                <c:pt idx="18715">
                  <c:v>438.81299999999999</c:v>
                </c:pt>
                <c:pt idx="18716">
                  <c:v>438.83100000000002</c:v>
                </c:pt>
                <c:pt idx="18717">
                  <c:v>438.851</c:v>
                </c:pt>
                <c:pt idx="18718">
                  <c:v>438.86500000000001</c:v>
                </c:pt>
                <c:pt idx="18719">
                  <c:v>438.87799999999999</c:v>
                </c:pt>
                <c:pt idx="18720">
                  <c:v>438.89299999999997</c:v>
                </c:pt>
                <c:pt idx="18721">
                  <c:v>438.91699999999997</c:v>
                </c:pt>
                <c:pt idx="18722">
                  <c:v>438.94600000000003</c:v>
                </c:pt>
                <c:pt idx="18723">
                  <c:v>438.97399999999999</c:v>
                </c:pt>
                <c:pt idx="18724">
                  <c:v>439.00299999999999</c:v>
                </c:pt>
                <c:pt idx="18725">
                  <c:v>439.03100000000001</c:v>
                </c:pt>
                <c:pt idx="18726">
                  <c:v>439.05700000000002</c:v>
                </c:pt>
                <c:pt idx="18727">
                  <c:v>439.08</c:v>
                </c:pt>
                <c:pt idx="18728">
                  <c:v>439.101</c:v>
                </c:pt>
                <c:pt idx="18729">
                  <c:v>439.12</c:v>
                </c:pt>
                <c:pt idx="18730">
                  <c:v>439.13900000000001</c:v>
                </c:pt>
                <c:pt idx="18731">
                  <c:v>439.15199999999999</c:v>
                </c:pt>
                <c:pt idx="18732">
                  <c:v>439.17500000000001</c:v>
                </c:pt>
                <c:pt idx="18733">
                  <c:v>439.19600000000003</c:v>
                </c:pt>
                <c:pt idx="18734">
                  <c:v>439.197</c:v>
                </c:pt>
                <c:pt idx="18735">
                  <c:v>439.197</c:v>
                </c:pt>
                <c:pt idx="18736">
                  <c:v>439.197</c:v>
                </c:pt>
                <c:pt idx="18737">
                  <c:v>439.197</c:v>
                </c:pt>
                <c:pt idx="18738">
                  <c:v>439.197</c:v>
                </c:pt>
                <c:pt idx="18739">
                  <c:v>439.197</c:v>
                </c:pt>
                <c:pt idx="18740">
                  <c:v>439.197</c:v>
                </c:pt>
                <c:pt idx="18741">
                  <c:v>439.197</c:v>
                </c:pt>
                <c:pt idx="18742">
                  <c:v>439.197</c:v>
                </c:pt>
                <c:pt idx="18743">
                  <c:v>439.197</c:v>
                </c:pt>
                <c:pt idx="18744">
                  <c:v>439.20400000000001</c:v>
                </c:pt>
                <c:pt idx="18745">
                  <c:v>439.24</c:v>
                </c:pt>
                <c:pt idx="18746">
                  <c:v>439.31099999999998</c:v>
                </c:pt>
                <c:pt idx="18747">
                  <c:v>439.38900000000001</c:v>
                </c:pt>
                <c:pt idx="18748">
                  <c:v>439.392</c:v>
                </c:pt>
                <c:pt idx="18749">
                  <c:v>439.392</c:v>
                </c:pt>
                <c:pt idx="18750">
                  <c:v>439.392</c:v>
                </c:pt>
                <c:pt idx="18751">
                  <c:v>439.392</c:v>
                </c:pt>
                <c:pt idx="18752">
                  <c:v>439.39299999999997</c:v>
                </c:pt>
                <c:pt idx="18753">
                  <c:v>439.39800000000002</c:v>
                </c:pt>
                <c:pt idx="18754">
                  <c:v>439.40499999999997</c:v>
                </c:pt>
                <c:pt idx="18755">
                  <c:v>439.41199999999998</c:v>
                </c:pt>
                <c:pt idx="18756">
                  <c:v>439.42099999999999</c:v>
                </c:pt>
                <c:pt idx="18757">
                  <c:v>439.42899999999997</c:v>
                </c:pt>
                <c:pt idx="18758">
                  <c:v>439.43700000000001</c:v>
                </c:pt>
                <c:pt idx="18759">
                  <c:v>439.44600000000003</c:v>
                </c:pt>
                <c:pt idx="18760">
                  <c:v>439.45400000000001</c:v>
                </c:pt>
                <c:pt idx="18761">
                  <c:v>439.46199999999999</c:v>
                </c:pt>
                <c:pt idx="18762">
                  <c:v>439.471</c:v>
                </c:pt>
                <c:pt idx="18763">
                  <c:v>439.47899999999998</c:v>
                </c:pt>
                <c:pt idx="18764">
                  <c:v>439.48700000000002</c:v>
                </c:pt>
                <c:pt idx="18765">
                  <c:v>439.49599999999998</c:v>
                </c:pt>
                <c:pt idx="18766">
                  <c:v>439.50700000000001</c:v>
                </c:pt>
                <c:pt idx="18767">
                  <c:v>439.52800000000002</c:v>
                </c:pt>
                <c:pt idx="18768">
                  <c:v>439.57900000000001</c:v>
                </c:pt>
                <c:pt idx="18769">
                  <c:v>439.64699999999999</c:v>
                </c:pt>
                <c:pt idx="18770">
                  <c:v>439.72699999999998</c:v>
                </c:pt>
                <c:pt idx="18771">
                  <c:v>439.81299999999999</c:v>
                </c:pt>
                <c:pt idx="18772">
                  <c:v>439.899</c:v>
                </c:pt>
                <c:pt idx="18773">
                  <c:v>439.97899999999998</c:v>
                </c:pt>
                <c:pt idx="18774">
                  <c:v>440.05399999999997</c:v>
                </c:pt>
                <c:pt idx="18775">
                  <c:v>440.12400000000002</c:v>
                </c:pt>
                <c:pt idx="18776">
                  <c:v>440.18700000000001</c:v>
                </c:pt>
                <c:pt idx="18777">
                  <c:v>440.25099999999998</c:v>
                </c:pt>
                <c:pt idx="18778">
                  <c:v>440.32299999999998</c:v>
                </c:pt>
                <c:pt idx="18779">
                  <c:v>440.40300000000002</c:v>
                </c:pt>
                <c:pt idx="18780">
                  <c:v>440.48700000000002</c:v>
                </c:pt>
                <c:pt idx="18781">
                  <c:v>440.57100000000003</c:v>
                </c:pt>
                <c:pt idx="18782">
                  <c:v>440.64400000000001</c:v>
                </c:pt>
                <c:pt idx="18783">
                  <c:v>440.7</c:v>
                </c:pt>
                <c:pt idx="18784">
                  <c:v>440.74900000000002</c:v>
                </c:pt>
                <c:pt idx="18785">
                  <c:v>440.78800000000001</c:v>
                </c:pt>
                <c:pt idx="18786">
                  <c:v>440.82</c:v>
                </c:pt>
                <c:pt idx="18787">
                  <c:v>440.85</c:v>
                </c:pt>
                <c:pt idx="18788">
                  <c:v>440.87599999999998</c:v>
                </c:pt>
                <c:pt idx="18789">
                  <c:v>440.9</c:v>
                </c:pt>
                <c:pt idx="18790">
                  <c:v>440.928</c:v>
                </c:pt>
                <c:pt idx="18791">
                  <c:v>440.959</c:v>
                </c:pt>
                <c:pt idx="18792">
                  <c:v>441.00700000000001</c:v>
                </c:pt>
                <c:pt idx="18793">
                  <c:v>441.06400000000002</c:v>
                </c:pt>
                <c:pt idx="18794">
                  <c:v>441.09899999999999</c:v>
                </c:pt>
                <c:pt idx="18795">
                  <c:v>441.12200000000001</c:v>
                </c:pt>
                <c:pt idx="18796">
                  <c:v>441.149</c:v>
                </c:pt>
                <c:pt idx="18797">
                  <c:v>441.17500000000001</c:v>
                </c:pt>
                <c:pt idx="18798">
                  <c:v>441.19799999999998</c:v>
                </c:pt>
                <c:pt idx="18799">
                  <c:v>441.22199999999998</c:v>
                </c:pt>
                <c:pt idx="18800">
                  <c:v>441.24900000000002</c:v>
                </c:pt>
                <c:pt idx="18801">
                  <c:v>441.267</c:v>
                </c:pt>
                <c:pt idx="18802">
                  <c:v>441.28699999999998</c:v>
                </c:pt>
                <c:pt idx="18803">
                  <c:v>441.30599999999998</c:v>
                </c:pt>
                <c:pt idx="18804">
                  <c:v>441.31400000000002</c:v>
                </c:pt>
                <c:pt idx="18805">
                  <c:v>441.33</c:v>
                </c:pt>
                <c:pt idx="18806">
                  <c:v>441.34899999999999</c:v>
                </c:pt>
                <c:pt idx="18807">
                  <c:v>441.36900000000003</c:v>
                </c:pt>
                <c:pt idx="18808">
                  <c:v>441.38600000000002</c:v>
                </c:pt>
                <c:pt idx="18809">
                  <c:v>441.40300000000002</c:v>
                </c:pt>
                <c:pt idx="18810">
                  <c:v>441.42500000000001</c:v>
                </c:pt>
                <c:pt idx="18811">
                  <c:v>441.45699999999999</c:v>
                </c:pt>
                <c:pt idx="18812">
                  <c:v>441.495</c:v>
                </c:pt>
                <c:pt idx="18813">
                  <c:v>441.53100000000001</c:v>
                </c:pt>
                <c:pt idx="18814">
                  <c:v>441.55700000000002</c:v>
                </c:pt>
                <c:pt idx="18815">
                  <c:v>441.57299999999998</c:v>
                </c:pt>
                <c:pt idx="18816">
                  <c:v>441.59199999999998</c:v>
                </c:pt>
                <c:pt idx="18817">
                  <c:v>441.60199999999998</c:v>
                </c:pt>
                <c:pt idx="18818">
                  <c:v>441.60500000000002</c:v>
                </c:pt>
                <c:pt idx="18819">
                  <c:v>441.60700000000003</c:v>
                </c:pt>
                <c:pt idx="18820">
                  <c:v>441.61700000000002</c:v>
                </c:pt>
                <c:pt idx="18821">
                  <c:v>441.63499999999999</c:v>
                </c:pt>
                <c:pt idx="18822">
                  <c:v>441.65300000000002</c:v>
                </c:pt>
                <c:pt idx="18823">
                  <c:v>441.66800000000001</c:v>
                </c:pt>
                <c:pt idx="18824">
                  <c:v>441.68700000000001</c:v>
                </c:pt>
                <c:pt idx="18825">
                  <c:v>441.71300000000002</c:v>
                </c:pt>
                <c:pt idx="18826">
                  <c:v>441.74700000000001</c:v>
                </c:pt>
                <c:pt idx="18827">
                  <c:v>441.78899999999999</c:v>
                </c:pt>
                <c:pt idx="18828">
                  <c:v>441.83300000000003</c:v>
                </c:pt>
                <c:pt idx="18829">
                  <c:v>441.87299999999999</c:v>
                </c:pt>
                <c:pt idx="18830">
                  <c:v>441.90600000000001</c:v>
                </c:pt>
                <c:pt idx="18831">
                  <c:v>441.94299999999998</c:v>
                </c:pt>
                <c:pt idx="18832">
                  <c:v>441.97899999999998</c:v>
                </c:pt>
                <c:pt idx="18833">
                  <c:v>442.017</c:v>
                </c:pt>
                <c:pt idx="18834">
                  <c:v>442.048</c:v>
                </c:pt>
                <c:pt idx="18835">
                  <c:v>442.07</c:v>
                </c:pt>
                <c:pt idx="18836">
                  <c:v>442.08800000000002</c:v>
                </c:pt>
                <c:pt idx="18837">
                  <c:v>442.10899999999998</c:v>
                </c:pt>
                <c:pt idx="18838">
                  <c:v>442.13600000000002</c:v>
                </c:pt>
                <c:pt idx="18839">
                  <c:v>442.166</c:v>
                </c:pt>
                <c:pt idx="18840">
                  <c:v>442.19499999999999</c:v>
                </c:pt>
                <c:pt idx="18841">
                  <c:v>442.21800000000002</c:v>
                </c:pt>
                <c:pt idx="18842">
                  <c:v>442.23500000000001</c:v>
                </c:pt>
                <c:pt idx="18843">
                  <c:v>442.25</c:v>
                </c:pt>
                <c:pt idx="18844">
                  <c:v>442.267</c:v>
                </c:pt>
                <c:pt idx="18845">
                  <c:v>442.28500000000003</c:v>
                </c:pt>
                <c:pt idx="18846">
                  <c:v>442.29500000000002</c:v>
                </c:pt>
                <c:pt idx="18847">
                  <c:v>442.29500000000002</c:v>
                </c:pt>
                <c:pt idx="18848">
                  <c:v>442.29500000000002</c:v>
                </c:pt>
                <c:pt idx="18849">
                  <c:v>442.29500000000002</c:v>
                </c:pt>
                <c:pt idx="18850">
                  <c:v>442.29500000000002</c:v>
                </c:pt>
                <c:pt idx="18851">
                  <c:v>442.29500000000002</c:v>
                </c:pt>
                <c:pt idx="18852">
                  <c:v>442.29500000000002</c:v>
                </c:pt>
                <c:pt idx="18853">
                  <c:v>442.29500000000002</c:v>
                </c:pt>
                <c:pt idx="18854">
                  <c:v>442.30900000000003</c:v>
                </c:pt>
                <c:pt idx="18855">
                  <c:v>442.30900000000003</c:v>
                </c:pt>
                <c:pt idx="18856">
                  <c:v>442.30900000000003</c:v>
                </c:pt>
                <c:pt idx="18857">
                  <c:v>442.30900000000003</c:v>
                </c:pt>
                <c:pt idx="18858">
                  <c:v>442.30900000000003</c:v>
                </c:pt>
                <c:pt idx="18859">
                  <c:v>442.30900000000003</c:v>
                </c:pt>
                <c:pt idx="18860">
                  <c:v>442.30900000000003</c:v>
                </c:pt>
                <c:pt idx="18861">
                  <c:v>442.30900000000003</c:v>
                </c:pt>
                <c:pt idx="18862">
                  <c:v>442.30900000000003</c:v>
                </c:pt>
                <c:pt idx="18863">
                  <c:v>442.30900000000003</c:v>
                </c:pt>
                <c:pt idx="18864">
                  <c:v>442.31</c:v>
                </c:pt>
                <c:pt idx="18865">
                  <c:v>442.315</c:v>
                </c:pt>
                <c:pt idx="18866">
                  <c:v>442.32100000000003</c:v>
                </c:pt>
                <c:pt idx="18867">
                  <c:v>442.32799999999997</c:v>
                </c:pt>
                <c:pt idx="18868">
                  <c:v>442.33499999999998</c:v>
                </c:pt>
                <c:pt idx="18869">
                  <c:v>442.34300000000002</c:v>
                </c:pt>
                <c:pt idx="18870">
                  <c:v>442.351</c:v>
                </c:pt>
                <c:pt idx="18871">
                  <c:v>442.35899999999998</c:v>
                </c:pt>
                <c:pt idx="18872">
                  <c:v>442.36700000000002</c:v>
                </c:pt>
                <c:pt idx="18873">
                  <c:v>442.37400000000002</c:v>
                </c:pt>
                <c:pt idx="18874">
                  <c:v>442.38200000000001</c:v>
                </c:pt>
                <c:pt idx="18875">
                  <c:v>442.39</c:v>
                </c:pt>
                <c:pt idx="18876">
                  <c:v>442.39800000000002</c:v>
                </c:pt>
                <c:pt idx="18877">
                  <c:v>442.40600000000001</c:v>
                </c:pt>
                <c:pt idx="18878">
                  <c:v>442.41399999999999</c:v>
                </c:pt>
                <c:pt idx="18879">
                  <c:v>442.42200000000003</c:v>
                </c:pt>
                <c:pt idx="18880">
                  <c:v>442.43</c:v>
                </c:pt>
                <c:pt idx="18881">
                  <c:v>442.43700000000001</c:v>
                </c:pt>
                <c:pt idx="18882">
                  <c:v>442.44499999999999</c:v>
                </c:pt>
                <c:pt idx="18883">
                  <c:v>442.45299999999997</c:v>
                </c:pt>
                <c:pt idx="18884">
                  <c:v>442.46100000000001</c:v>
                </c:pt>
                <c:pt idx="18885">
                  <c:v>442.46899999999999</c:v>
                </c:pt>
                <c:pt idx="18886">
                  <c:v>442.47699999999998</c:v>
                </c:pt>
                <c:pt idx="18887">
                  <c:v>442.48500000000001</c:v>
                </c:pt>
                <c:pt idx="18888">
                  <c:v>442.49299999999999</c:v>
                </c:pt>
                <c:pt idx="18889">
                  <c:v>442.50099999999998</c:v>
                </c:pt>
                <c:pt idx="18890">
                  <c:v>442.50900000000001</c:v>
                </c:pt>
                <c:pt idx="18891">
                  <c:v>442.517</c:v>
                </c:pt>
                <c:pt idx="18892">
                  <c:v>442.52499999999998</c:v>
                </c:pt>
                <c:pt idx="18893">
                  <c:v>442.53300000000002</c:v>
                </c:pt>
                <c:pt idx="18894">
                  <c:v>442.54199999999997</c:v>
                </c:pt>
                <c:pt idx="18895">
                  <c:v>442.54899999999998</c:v>
                </c:pt>
                <c:pt idx="18896">
                  <c:v>442.55700000000002</c:v>
                </c:pt>
                <c:pt idx="18897">
                  <c:v>442.565</c:v>
                </c:pt>
                <c:pt idx="18898">
                  <c:v>442.57299999999998</c:v>
                </c:pt>
                <c:pt idx="18899">
                  <c:v>442.58100000000002</c:v>
                </c:pt>
                <c:pt idx="18900">
                  <c:v>442.589</c:v>
                </c:pt>
                <c:pt idx="18901">
                  <c:v>442.59699999999998</c:v>
                </c:pt>
                <c:pt idx="18902">
                  <c:v>442.60500000000002</c:v>
                </c:pt>
                <c:pt idx="18903">
                  <c:v>442.613</c:v>
                </c:pt>
                <c:pt idx="18904">
                  <c:v>442.62099999999998</c:v>
                </c:pt>
                <c:pt idx="18905">
                  <c:v>442.63</c:v>
                </c:pt>
                <c:pt idx="18906">
                  <c:v>442.65</c:v>
                </c:pt>
                <c:pt idx="18907">
                  <c:v>442.7</c:v>
                </c:pt>
                <c:pt idx="18908">
                  <c:v>442.76499999999999</c:v>
                </c:pt>
                <c:pt idx="18909">
                  <c:v>442.83</c:v>
                </c:pt>
                <c:pt idx="18910">
                  <c:v>442.90300000000002</c:v>
                </c:pt>
                <c:pt idx="18911">
                  <c:v>442.98399999999998</c:v>
                </c:pt>
                <c:pt idx="18912">
                  <c:v>443.065</c:v>
                </c:pt>
                <c:pt idx="18913">
                  <c:v>443.14</c:v>
                </c:pt>
                <c:pt idx="18914">
                  <c:v>443.20699999999999</c:v>
                </c:pt>
                <c:pt idx="18915">
                  <c:v>443.26900000000001</c:v>
                </c:pt>
                <c:pt idx="18916">
                  <c:v>443.33300000000003</c:v>
                </c:pt>
                <c:pt idx="18917">
                  <c:v>443.39299999999997</c:v>
                </c:pt>
                <c:pt idx="18918">
                  <c:v>443.44</c:v>
                </c:pt>
                <c:pt idx="18919">
                  <c:v>443.47899999999998</c:v>
                </c:pt>
                <c:pt idx="18920">
                  <c:v>443.51799999999997</c:v>
                </c:pt>
                <c:pt idx="18921">
                  <c:v>443.55799999999999</c:v>
                </c:pt>
                <c:pt idx="18922">
                  <c:v>443.6</c:v>
                </c:pt>
                <c:pt idx="18923">
                  <c:v>443.64600000000002</c:v>
                </c:pt>
                <c:pt idx="18924">
                  <c:v>443.69400000000002</c:v>
                </c:pt>
                <c:pt idx="18925">
                  <c:v>443.74900000000002</c:v>
                </c:pt>
                <c:pt idx="18926">
                  <c:v>443.79399999999998</c:v>
                </c:pt>
                <c:pt idx="18927">
                  <c:v>443.84899999999999</c:v>
                </c:pt>
                <c:pt idx="18928">
                  <c:v>443.892</c:v>
                </c:pt>
                <c:pt idx="18929">
                  <c:v>443.93299999999999</c:v>
                </c:pt>
                <c:pt idx="18930">
                  <c:v>443.97699999999998</c:v>
                </c:pt>
                <c:pt idx="18931">
                  <c:v>444.02300000000002</c:v>
                </c:pt>
                <c:pt idx="18932">
                  <c:v>444.07</c:v>
                </c:pt>
                <c:pt idx="18933">
                  <c:v>444.11500000000001</c:v>
                </c:pt>
                <c:pt idx="18934">
                  <c:v>444.15699999999998</c:v>
                </c:pt>
                <c:pt idx="18935">
                  <c:v>444.19900000000001</c:v>
                </c:pt>
                <c:pt idx="18936">
                  <c:v>444.24</c:v>
                </c:pt>
                <c:pt idx="18937">
                  <c:v>444.27499999999998</c:v>
                </c:pt>
                <c:pt idx="18938">
                  <c:v>444.30399999999997</c:v>
                </c:pt>
                <c:pt idx="18939">
                  <c:v>444.334</c:v>
                </c:pt>
                <c:pt idx="18940">
                  <c:v>444.34399999999999</c:v>
                </c:pt>
                <c:pt idx="18941">
                  <c:v>444.34399999999999</c:v>
                </c:pt>
                <c:pt idx="18942">
                  <c:v>444.34399999999999</c:v>
                </c:pt>
                <c:pt idx="18943">
                  <c:v>444.34399999999999</c:v>
                </c:pt>
                <c:pt idx="18944">
                  <c:v>444.34399999999999</c:v>
                </c:pt>
                <c:pt idx="18945">
                  <c:v>444.34399999999999</c:v>
                </c:pt>
                <c:pt idx="18946">
                  <c:v>444.34399999999999</c:v>
                </c:pt>
                <c:pt idx="18947">
                  <c:v>444.34399999999999</c:v>
                </c:pt>
                <c:pt idx="18948">
                  <c:v>444.39</c:v>
                </c:pt>
                <c:pt idx="18949">
                  <c:v>444.44299999999998</c:v>
                </c:pt>
                <c:pt idx="18950">
                  <c:v>444.49599999999998</c:v>
                </c:pt>
                <c:pt idx="18951">
                  <c:v>444.55200000000002</c:v>
                </c:pt>
                <c:pt idx="18952">
                  <c:v>444.60599999999999</c:v>
                </c:pt>
                <c:pt idx="18953">
                  <c:v>444.65699999999998</c:v>
                </c:pt>
                <c:pt idx="18954">
                  <c:v>444.70699999999999</c:v>
                </c:pt>
                <c:pt idx="18955">
                  <c:v>444.75099999999998</c:v>
                </c:pt>
                <c:pt idx="18956">
                  <c:v>444.791</c:v>
                </c:pt>
                <c:pt idx="18957">
                  <c:v>444.84699999999998</c:v>
                </c:pt>
                <c:pt idx="18958">
                  <c:v>444.89699999999999</c:v>
                </c:pt>
                <c:pt idx="18959">
                  <c:v>444.95</c:v>
                </c:pt>
                <c:pt idx="18960">
                  <c:v>444.99799999999999</c:v>
                </c:pt>
                <c:pt idx="18961">
                  <c:v>445.03800000000001</c:v>
                </c:pt>
                <c:pt idx="18962">
                  <c:v>445.07799999999997</c:v>
                </c:pt>
                <c:pt idx="18963">
                  <c:v>445.12599999999998</c:v>
                </c:pt>
                <c:pt idx="18964">
                  <c:v>445.18</c:v>
                </c:pt>
                <c:pt idx="18965">
                  <c:v>445.22899999999998</c:v>
                </c:pt>
                <c:pt idx="18966">
                  <c:v>445.27699999999999</c:v>
                </c:pt>
                <c:pt idx="18967">
                  <c:v>445.32900000000001</c:v>
                </c:pt>
                <c:pt idx="18968">
                  <c:v>445.37299999999999</c:v>
                </c:pt>
                <c:pt idx="18969">
                  <c:v>445.40899999999999</c:v>
                </c:pt>
                <c:pt idx="18970">
                  <c:v>445.44799999999998</c:v>
                </c:pt>
                <c:pt idx="18971">
                  <c:v>445.49099999999999</c:v>
                </c:pt>
                <c:pt idx="18972">
                  <c:v>445.53500000000003</c:v>
                </c:pt>
                <c:pt idx="18973">
                  <c:v>445.58100000000002</c:v>
                </c:pt>
                <c:pt idx="18974">
                  <c:v>445.62400000000002</c:v>
                </c:pt>
                <c:pt idx="18975">
                  <c:v>445.64800000000002</c:v>
                </c:pt>
                <c:pt idx="18976">
                  <c:v>445.65499999999997</c:v>
                </c:pt>
                <c:pt idx="18977">
                  <c:v>445.66699999999997</c:v>
                </c:pt>
                <c:pt idx="18978">
                  <c:v>445.69</c:v>
                </c:pt>
                <c:pt idx="18979">
                  <c:v>445.70600000000002</c:v>
                </c:pt>
                <c:pt idx="18980">
                  <c:v>445.72699999999998</c:v>
                </c:pt>
                <c:pt idx="18981">
                  <c:v>445.75900000000001</c:v>
                </c:pt>
                <c:pt idx="18982">
                  <c:v>445.78500000000003</c:v>
                </c:pt>
                <c:pt idx="18983">
                  <c:v>445.81200000000001</c:v>
                </c:pt>
                <c:pt idx="18984">
                  <c:v>445.84300000000002</c:v>
                </c:pt>
                <c:pt idx="18985">
                  <c:v>445.88799999999998</c:v>
                </c:pt>
                <c:pt idx="18986">
                  <c:v>445.923</c:v>
                </c:pt>
                <c:pt idx="18987">
                  <c:v>445.94600000000003</c:v>
                </c:pt>
                <c:pt idx="18988">
                  <c:v>445.96600000000001</c:v>
                </c:pt>
                <c:pt idx="18989">
                  <c:v>445.98899999999998</c:v>
                </c:pt>
                <c:pt idx="18990">
                  <c:v>446.012</c:v>
                </c:pt>
                <c:pt idx="18991">
                  <c:v>446.03699999999998</c:v>
                </c:pt>
                <c:pt idx="18992">
                  <c:v>446.06299999999999</c:v>
                </c:pt>
                <c:pt idx="18993">
                  <c:v>446.09</c:v>
                </c:pt>
                <c:pt idx="18994">
                  <c:v>446.11700000000002</c:v>
                </c:pt>
                <c:pt idx="18995">
                  <c:v>446.142</c:v>
                </c:pt>
                <c:pt idx="18996">
                  <c:v>446.166</c:v>
                </c:pt>
                <c:pt idx="18997">
                  <c:v>446.19200000000001</c:v>
                </c:pt>
                <c:pt idx="18998">
                  <c:v>446.21699999999998</c:v>
                </c:pt>
                <c:pt idx="18999">
                  <c:v>446.245</c:v>
                </c:pt>
                <c:pt idx="19000">
                  <c:v>446.27199999999999</c:v>
                </c:pt>
                <c:pt idx="19001">
                  <c:v>446.3</c:v>
                </c:pt>
                <c:pt idx="19002">
                  <c:v>446.34100000000001</c:v>
                </c:pt>
                <c:pt idx="19003">
                  <c:v>446.37799999999999</c:v>
                </c:pt>
                <c:pt idx="19004">
                  <c:v>446.41399999999999</c:v>
                </c:pt>
                <c:pt idx="19005">
                  <c:v>446.44799999999998</c:v>
                </c:pt>
                <c:pt idx="19006">
                  <c:v>446.48099999999999</c:v>
                </c:pt>
                <c:pt idx="19007">
                  <c:v>446.51499999999999</c:v>
                </c:pt>
                <c:pt idx="19008">
                  <c:v>446.54899999999998</c:v>
                </c:pt>
                <c:pt idx="19009">
                  <c:v>446.57499999999999</c:v>
                </c:pt>
                <c:pt idx="19010">
                  <c:v>446.57499999999999</c:v>
                </c:pt>
                <c:pt idx="19011">
                  <c:v>446.57499999999999</c:v>
                </c:pt>
                <c:pt idx="19012">
                  <c:v>446.60300000000001</c:v>
                </c:pt>
                <c:pt idx="19013">
                  <c:v>446.60500000000002</c:v>
                </c:pt>
                <c:pt idx="19014">
                  <c:v>446.60500000000002</c:v>
                </c:pt>
                <c:pt idx="19015">
                  <c:v>446.60500000000002</c:v>
                </c:pt>
                <c:pt idx="19016">
                  <c:v>446.60500000000002</c:v>
                </c:pt>
                <c:pt idx="19017">
                  <c:v>446.60500000000002</c:v>
                </c:pt>
                <c:pt idx="19018">
                  <c:v>446.60500000000002</c:v>
                </c:pt>
                <c:pt idx="19019">
                  <c:v>446.60500000000002</c:v>
                </c:pt>
                <c:pt idx="19020">
                  <c:v>446.60500000000002</c:v>
                </c:pt>
                <c:pt idx="19021">
                  <c:v>446.60500000000002</c:v>
                </c:pt>
                <c:pt idx="19022">
                  <c:v>446.60500000000002</c:v>
                </c:pt>
                <c:pt idx="19023">
                  <c:v>446.60500000000002</c:v>
                </c:pt>
                <c:pt idx="19024">
                  <c:v>446.60700000000003</c:v>
                </c:pt>
                <c:pt idx="19025">
                  <c:v>446.60899999999998</c:v>
                </c:pt>
                <c:pt idx="19026">
                  <c:v>446.61399999999998</c:v>
                </c:pt>
                <c:pt idx="19027">
                  <c:v>446.62099999999998</c:v>
                </c:pt>
                <c:pt idx="19028">
                  <c:v>446.62900000000002</c:v>
                </c:pt>
                <c:pt idx="19029">
                  <c:v>446.637</c:v>
                </c:pt>
                <c:pt idx="19030">
                  <c:v>446.64499999999998</c:v>
                </c:pt>
                <c:pt idx="19031">
                  <c:v>446.654</c:v>
                </c:pt>
                <c:pt idx="19032">
                  <c:v>446.66199999999998</c:v>
                </c:pt>
                <c:pt idx="19033">
                  <c:v>446.67</c:v>
                </c:pt>
                <c:pt idx="19034">
                  <c:v>446.67899999999997</c:v>
                </c:pt>
                <c:pt idx="19035">
                  <c:v>446.68700000000001</c:v>
                </c:pt>
                <c:pt idx="19036">
                  <c:v>446.69600000000003</c:v>
                </c:pt>
                <c:pt idx="19037">
                  <c:v>446.70499999999998</c:v>
                </c:pt>
                <c:pt idx="19038">
                  <c:v>446.71300000000002</c:v>
                </c:pt>
                <c:pt idx="19039">
                  <c:v>446.72199999999998</c:v>
                </c:pt>
                <c:pt idx="19040">
                  <c:v>446.73</c:v>
                </c:pt>
                <c:pt idx="19041">
                  <c:v>446.738</c:v>
                </c:pt>
                <c:pt idx="19042">
                  <c:v>446.74700000000001</c:v>
                </c:pt>
                <c:pt idx="19043">
                  <c:v>446.755</c:v>
                </c:pt>
                <c:pt idx="19044">
                  <c:v>446.76400000000001</c:v>
                </c:pt>
                <c:pt idx="19045">
                  <c:v>446.77300000000002</c:v>
                </c:pt>
                <c:pt idx="19046">
                  <c:v>446.78100000000001</c:v>
                </c:pt>
                <c:pt idx="19047">
                  <c:v>446.79</c:v>
                </c:pt>
                <c:pt idx="19048">
                  <c:v>446.798</c:v>
                </c:pt>
                <c:pt idx="19049">
                  <c:v>446.80700000000002</c:v>
                </c:pt>
                <c:pt idx="19050">
                  <c:v>446.815</c:v>
                </c:pt>
                <c:pt idx="19051">
                  <c:v>446.82400000000001</c:v>
                </c:pt>
                <c:pt idx="19052">
                  <c:v>446.83199999999999</c:v>
                </c:pt>
                <c:pt idx="19053">
                  <c:v>446.84100000000001</c:v>
                </c:pt>
                <c:pt idx="19054">
                  <c:v>446.84899999999999</c:v>
                </c:pt>
                <c:pt idx="19055">
                  <c:v>446.858</c:v>
                </c:pt>
                <c:pt idx="19056">
                  <c:v>446.86599999999999</c:v>
                </c:pt>
                <c:pt idx="19057">
                  <c:v>446.87400000000002</c:v>
                </c:pt>
                <c:pt idx="19058">
                  <c:v>446.88299999999998</c:v>
                </c:pt>
                <c:pt idx="19059">
                  <c:v>446.892</c:v>
                </c:pt>
                <c:pt idx="19060">
                  <c:v>446.9</c:v>
                </c:pt>
                <c:pt idx="19061">
                  <c:v>446.90800000000002</c:v>
                </c:pt>
                <c:pt idx="19062">
                  <c:v>446.91699999999997</c:v>
                </c:pt>
                <c:pt idx="19063">
                  <c:v>446.92500000000001</c:v>
                </c:pt>
                <c:pt idx="19064">
                  <c:v>446.93299999999999</c:v>
                </c:pt>
                <c:pt idx="19065">
                  <c:v>446.94200000000001</c:v>
                </c:pt>
                <c:pt idx="19066">
                  <c:v>446.95</c:v>
                </c:pt>
                <c:pt idx="19067">
                  <c:v>446.95800000000003</c:v>
                </c:pt>
                <c:pt idx="19068">
                  <c:v>446.96699999999998</c:v>
                </c:pt>
                <c:pt idx="19069">
                  <c:v>446.97500000000002</c:v>
                </c:pt>
                <c:pt idx="19070">
                  <c:v>446.983</c:v>
                </c:pt>
                <c:pt idx="19071">
                  <c:v>446.99200000000002</c:v>
                </c:pt>
                <c:pt idx="19072">
                  <c:v>447.00099999999998</c:v>
                </c:pt>
                <c:pt idx="19073">
                  <c:v>447.01</c:v>
                </c:pt>
                <c:pt idx="19074">
                  <c:v>447.01799999999997</c:v>
                </c:pt>
                <c:pt idx="19075">
                  <c:v>447.02699999999999</c:v>
                </c:pt>
                <c:pt idx="19076">
                  <c:v>447.03500000000003</c:v>
                </c:pt>
                <c:pt idx="19077">
                  <c:v>447.04399999999998</c:v>
                </c:pt>
                <c:pt idx="19078">
                  <c:v>447.05200000000002</c:v>
                </c:pt>
                <c:pt idx="19079">
                  <c:v>447.06</c:v>
                </c:pt>
                <c:pt idx="19080">
                  <c:v>447.06799999999998</c:v>
                </c:pt>
                <c:pt idx="19081">
                  <c:v>447.077</c:v>
                </c:pt>
                <c:pt idx="19082">
                  <c:v>447.08499999999998</c:v>
                </c:pt>
                <c:pt idx="19083">
                  <c:v>447.09300000000002</c:v>
                </c:pt>
                <c:pt idx="19084">
                  <c:v>447.10199999999998</c:v>
                </c:pt>
                <c:pt idx="19085">
                  <c:v>447.11099999999999</c:v>
                </c:pt>
                <c:pt idx="19086">
                  <c:v>447.11900000000003</c:v>
                </c:pt>
                <c:pt idx="19087">
                  <c:v>447.12700000000001</c:v>
                </c:pt>
                <c:pt idx="19088">
                  <c:v>447.13600000000002</c:v>
                </c:pt>
                <c:pt idx="19089">
                  <c:v>447.14499999999998</c:v>
                </c:pt>
                <c:pt idx="19090">
                  <c:v>447.166</c:v>
                </c:pt>
                <c:pt idx="19091">
                  <c:v>447.21300000000002</c:v>
                </c:pt>
                <c:pt idx="19092">
                  <c:v>447.28800000000001</c:v>
                </c:pt>
                <c:pt idx="19093">
                  <c:v>447.37700000000001</c:v>
                </c:pt>
                <c:pt idx="19094">
                  <c:v>447.46800000000002</c:v>
                </c:pt>
                <c:pt idx="19095">
                  <c:v>447.55799999999999</c:v>
                </c:pt>
                <c:pt idx="19096">
                  <c:v>447.64600000000002</c:v>
                </c:pt>
                <c:pt idx="19097">
                  <c:v>447.73399999999998</c:v>
                </c:pt>
                <c:pt idx="19098">
                  <c:v>447.822</c:v>
                </c:pt>
                <c:pt idx="19099">
                  <c:v>447.90300000000002</c:v>
                </c:pt>
                <c:pt idx="19100">
                  <c:v>447.98</c:v>
                </c:pt>
                <c:pt idx="19101">
                  <c:v>448.05399999999997</c:v>
                </c:pt>
                <c:pt idx="19102">
                  <c:v>448.12200000000001</c:v>
                </c:pt>
                <c:pt idx="19103">
                  <c:v>448.18900000000002</c:v>
                </c:pt>
                <c:pt idx="19104">
                  <c:v>448.24099999999999</c:v>
                </c:pt>
                <c:pt idx="19105">
                  <c:v>448.245</c:v>
                </c:pt>
                <c:pt idx="19106">
                  <c:v>448.245</c:v>
                </c:pt>
                <c:pt idx="19107">
                  <c:v>448.245</c:v>
                </c:pt>
                <c:pt idx="19108">
                  <c:v>448.26799999999997</c:v>
                </c:pt>
                <c:pt idx="19109">
                  <c:v>448.32900000000001</c:v>
                </c:pt>
                <c:pt idx="19110">
                  <c:v>448.41199999999998</c:v>
                </c:pt>
                <c:pt idx="19111">
                  <c:v>448.49200000000002</c:v>
                </c:pt>
                <c:pt idx="19112">
                  <c:v>448.56200000000001</c:v>
                </c:pt>
                <c:pt idx="19113">
                  <c:v>448.63799999999998</c:v>
                </c:pt>
                <c:pt idx="19114">
                  <c:v>448.71899999999999</c:v>
                </c:pt>
                <c:pt idx="19115">
                  <c:v>448.80099999999999</c:v>
                </c:pt>
                <c:pt idx="19116">
                  <c:v>448.88099999999997</c:v>
                </c:pt>
                <c:pt idx="19117">
                  <c:v>448.95600000000002</c:v>
                </c:pt>
                <c:pt idx="19118">
                  <c:v>449.03199999999998</c:v>
                </c:pt>
                <c:pt idx="19119">
                  <c:v>449.09899999999999</c:v>
                </c:pt>
                <c:pt idx="19120">
                  <c:v>449.142</c:v>
                </c:pt>
                <c:pt idx="19121">
                  <c:v>449.17099999999999</c:v>
                </c:pt>
                <c:pt idx="19122">
                  <c:v>449.214</c:v>
                </c:pt>
                <c:pt idx="19123">
                  <c:v>449.27100000000002</c:v>
                </c:pt>
                <c:pt idx="19124">
                  <c:v>449.32900000000001</c:v>
                </c:pt>
                <c:pt idx="19125">
                  <c:v>449.39400000000001</c:v>
                </c:pt>
                <c:pt idx="19126">
                  <c:v>449.46600000000001</c:v>
                </c:pt>
                <c:pt idx="19127">
                  <c:v>449.51600000000002</c:v>
                </c:pt>
                <c:pt idx="19128">
                  <c:v>449.55</c:v>
                </c:pt>
                <c:pt idx="19129">
                  <c:v>449.58800000000002</c:v>
                </c:pt>
                <c:pt idx="19130">
                  <c:v>449.63200000000001</c:v>
                </c:pt>
                <c:pt idx="19131">
                  <c:v>449.66899999999998</c:v>
                </c:pt>
                <c:pt idx="19132">
                  <c:v>449.70100000000002</c:v>
                </c:pt>
                <c:pt idx="19133">
                  <c:v>449.73099999999999</c:v>
                </c:pt>
                <c:pt idx="19134">
                  <c:v>449.73700000000002</c:v>
                </c:pt>
                <c:pt idx="19135">
                  <c:v>449.77300000000002</c:v>
                </c:pt>
                <c:pt idx="19136">
                  <c:v>449.80799999999999</c:v>
                </c:pt>
                <c:pt idx="19137">
                  <c:v>449.85599999999999</c:v>
                </c:pt>
                <c:pt idx="19138">
                  <c:v>449.899</c:v>
                </c:pt>
                <c:pt idx="19139">
                  <c:v>449.93400000000003</c:v>
                </c:pt>
                <c:pt idx="19140">
                  <c:v>449.97500000000002</c:v>
                </c:pt>
                <c:pt idx="19141">
                  <c:v>450.01100000000002</c:v>
                </c:pt>
                <c:pt idx="19142">
                  <c:v>450.04500000000002</c:v>
                </c:pt>
                <c:pt idx="19143">
                  <c:v>450.06599999999997</c:v>
                </c:pt>
                <c:pt idx="19144">
                  <c:v>450.08699999999999</c:v>
                </c:pt>
                <c:pt idx="19145">
                  <c:v>450.11799999999999</c:v>
                </c:pt>
                <c:pt idx="19146">
                  <c:v>450.14400000000001</c:v>
                </c:pt>
                <c:pt idx="19147">
                  <c:v>450.16199999999998</c:v>
                </c:pt>
                <c:pt idx="19148">
                  <c:v>450.18</c:v>
                </c:pt>
                <c:pt idx="19149">
                  <c:v>450.2</c:v>
                </c:pt>
                <c:pt idx="19150">
                  <c:v>450.22899999999998</c:v>
                </c:pt>
                <c:pt idx="19151">
                  <c:v>450.26400000000001</c:v>
                </c:pt>
                <c:pt idx="19152">
                  <c:v>450.28100000000001</c:v>
                </c:pt>
                <c:pt idx="19153">
                  <c:v>450.28100000000001</c:v>
                </c:pt>
                <c:pt idx="19154">
                  <c:v>450.28699999999998</c:v>
                </c:pt>
                <c:pt idx="19155">
                  <c:v>450.28699999999998</c:v>
                </c:pt>
                <c:pt idx="19156">
                  <c:v>450.28699999999998</c:v>
                </c:pt>
                <c:pt idx="19157">
                  <c:v>450.28699999999998</c:v>
                </c:pt>
                <c:pt idx="19158">
                  <c:v>450.28699999999998</c:v>
                </c:pt>
                <c:pt idx="19159">
                  <c:v>450.28699999999998</c:v>
                </c:pt>
                <c:pt idx="19160">
                  <c:v>450.28699999999998</c:v>
                </c:pt>
                <c:pt idx="19161">
                  <c:v>450.28699999999998</c:v>
                </c:pt>
                <c:pt idx="19162">
                  <c:v>450.28699999999998</c:v>
                </c:pt>
                <c:pt idx="19163">
                  <c:v>450.28699999999998</c:v>
                </c:pt>
                <c:pt idx="19164">
                  <c:v>450.28699999999998</c:v>
                </c:pt>
                <c:pt idx="19165">
                  <c:v>450.28699999999998</c:v>
                </c:pt>
                <c:pt idx="19166">
                  <c:v>450.28699999999998</c:v>
                </c:pt>
                <c:pt idx="19167">
                  <c:v>450.28699999999998</c:v>
                </c:pt>
                <c:pt idx="19168">
                  <c:v>450.28800000000001</c:v>
                </c:pt>
                <c:pt idx="19169">
                  <c:v>450.29199999999997</c:v>
                </c:pt>
                <c:pt idx="19170">
                  <c:v>450.29700000000003</c:v>
                </c:pt>
                <c:pt idx="19171">
                  <c:v>450.30399999999997</c:v>
                </c:pt>
                <c:pt idx="19172">
                  <c:v>450.31099999999998</c:v>
                </c:pt>
                <c:pt idx="19173">
                  <c:v>450.32100000000003</c:v>
                </c:pt>
                <c:pt idx="19174">
                  <c:v>450.33100000000002</c:v>
                </c:pt>
                <c:pt idx="19175">
                  <c:v>450.339</c:v>
                </c:pt>
                <c:pt idx="19176">
                  <c:v>450.346</c:v>
                </c:pt>
                <c:pt idx="19177">
                  <c:v>450.358</c:v>
                </c:pt>
                <c:pt idx="19178">
                  <c:v>450.39800000000002</c:v>
                </c:pt>
                <c:pt idx="19179">
                  <c:v>450.48</c:v>
                </c:pt>
                <c:pt idx="19180">
                  <c:v>450.55599999999998</c:v>
                </c:pt>
                <c:pt idx="19181">
                  <c:v>450.62400000000002</c:v>
                </c:pt>
                <c:pt idx="19182">
                  <c:v>450.69</c:v>
                </c:pt>
                <c:pt idx="19183">
                  <c:v>450.762</c:v>
                </c:pt>
                <c:pt idx="19184">
                  <c:v>450.83699999999999</c:v>
                </c:pt>
                <c:pt idx="19185">
                  <c:v>450.91300000000001</c:v>
                </c:pt>
                <c:pt idx="19186">
                  <c:v>450.98599999999999</c:v>
                </c:pt>
                <c:pt idx="19187">
                  <c:v>451.05200000000002</c:v>
                </c:pt>
                <c:pt idx="19188">
                  <c:v>451.09699999999998</c:v>
                </c:pt>
                <c:pt idx="19189">
                  <c:v>451.15</c:v>
                </c:pt>
                <c:pt idx="19190">
                  <c:v>451.17200000000003</c:v>
                </c:pt>
                <c:pt idx="19191">
                  <c:v>451.18299999999999</c:v>
                </c:pt>
                <c:pt idx="19192">
                  <c:v>451.20699999999999</c:v>
                </c:pt>
                <c:pt idx="19193">
                  <c:v>451.24099999999999</c:v>
                </c:pt>
                <c:pt idx="19194">
                  <c:v>451.26600000000002</c:v>
                </c:pt>
                <c:pt idx="19195">
                  <c:v>451.27199999999999</c:v>
                </c:pt>
                <c:pt idx="19196">
                  <c:v>451.27199999999999</c:v>
                </c:pt>
                <c:pt idx="19197">
                  <c:v>451.27199999999999</c:v>
                </c:pt>
                <c:pt idx="19198">
                  <c:v>451.27499999999998</c:v>
                </c:pt>
                <c:pt idx="19199">
                  <c:v>451.28800000000001</c:v>
                </c:pt>
                <c:pt idx="19200">
                  <c:v>451.30900000000003</c:v>
                </c:pt>
                <c:pt idx="19201">
                  <c:v>451.322</c:v>
                </c:pt>
                <c:pt idx="19202">
                  <c:v>451.34100000000001</c:v>
                </c:pt>
                <c:pt idx="19203">
                  <c:v>451.34800000000001</c:v>
                </c:pt>
                <c:pt idx="19204">
                  <c:v>451.34800000000001</c:v>
                </c:pt>
                <c:pt idx="19205">
                  <c:v>451.34800000000001</c:v>
                </c:pt>
                <c:pt idx="19206">
                  <c:v>451.34800000000001</c:v>
                </c:pt>
                <c:pt idx="19207">
                  <c:v>451.34800000000001</c:v>
                </c:pt>
                <c:pt idx="19208">
                  <c:v>451.34800000000001</c:v>
                </c:pt>
                <c:pt idx="19209">
                  <c:v>451.34800000000001</c:v>
                </c:pt>
                <c:pt idx="19210">
                  <c:v>451.34800000000001</c:v>
                </c:pt>
                <c:pt idx="19211">
                  <c:v>451.34800000000001</c:v>
                </c:pt>
                <c:pt idx="19212">
                  <c:v>451.35300000000001</c:v>
                </c:pt>
                <c:pt idx="19213">
                  <c:v>451.375</c:v>
                </c:pt>
                <c:pt idx="19214">
                  <c:v>451.41399999999999</c:v>
                </c:pt>
                <c:pt idx="19215">
                  <c:v>451.45699999999999</c:v>
                </c:pt>
                <c:pt idx="19216">
                  <c:v>451.49700000000001</c:v>
                </c:pt>
                <c:pt idx="19217">
                  <c:v>451.52199999999999</c:v>
                </c:pt>
                <c:pt idx="19218">
                  <c:v>451.54599999999999</c:v>
                </c:pt>
                <c:pt idx="19219">
                  <c:v>451.572</c:v>
                </c:pt>
                <c:pt idx="19220">
                  <c:v>451.59399999999999</c:v>
                </c:pt>
                <c:pt idx="19221">
                  <c:v>451.613</c:v>
                </c:pt>
                <c:pt idx="19222">
                  <c:v>451.63200000000001</c:v>
                </c:pt>
                <c:pt idx="19223">
                  <c:v>451.65</c:v>
                </c:pt>
                <c:pt idx="19224">
                  <c:v>451.661</c:v>
                </c:pt>
                <c:pt idx="19225">
                  <c:v>451.661</c:v>
                </c:pt>
                <c:pt idx="19226">
                  <c:v>451.661</c:v>
                </c:pt>
                <c:pt idx="19227">
                  <c:v>451.661</c:v>
                </c:pt>
                <c:pt idx="19228">
                  <c:v>451.661</c:v>
                </c:pt>
                <c:pt idx="19229">
                  <c:v>451.661</c:v>
                </c:pt>
                <c:pt idx="19230">
                  <c:v>451.661</c:v>
                </c:pt>
                <c:pt idx="19231">
                  <c:v>451.661</c:v>
                </c:pt>
                <c:pt idx="19232">
                  <c:v>451.661</c:v>
                </c:pt>
                <c:pt idx="19233">
                  <c:v>451.66300000000001</c:v>
                </c:pt>
                <c:pt idx="19234">
                  <c:v>451.66800000000001</c:v>
                </c:pt>
                <c:pt idx="19235">
                  <c:v>451.67399999999998</c:v>
                </c:pt>
                <c:pt idx="19236">
                  <c:v>451.68099999999998</c:v>
                </c:pt>
                <c:pt idx="19237">
                  <c:v>451.68799999999999</c:v>
                </c:pt>
                <c:pt idx="19238">
                  <c:v>451.69600000000003</c:v>
                </c:pt>
                <c:pt idx="19239">
                  <c:v>451.70400000000001</c:v>
                </c:pt>
                <c:pt idx="19240">
                  <c:v>451.71100000000001</c:v>
                </c:pt>
                <c:pt idx="19241">
                  <c:v>451.71899999999999</c:v>
                </c:pt>
                <c:pt idx="19242">
                  <c:v>451.72699999999998</c:v>
                </c:pt>
                <c:pt idx="19243">
                  <c:v>451.73500000000001</c:v>
                </c:pt>
                <c:pt idx="19244">
                  <c:v>451.74299999999999</c:v>
                </c:pt>
                <c:pt idx="19245">
                  <c:v>451.75099999999998</c:v>
                </c:pt>
                <c:pt idx="19246">
                  <c:v>451.76</c:v>
                </c:pt>
                <c:pt idx="19247">
                  <c:v>451.76799999999997</c:v>
                </c:pt>
                <c:pt idx="19248">
                  <c:v>451.77499999999998</c:v>
                </c:pt>
                <c:pt idx="19249">
                  <c:v>451.78300000000002</c:v>
                </c:pt>
                <c:pt idx="19250">
                  <c:v>451.79</c:v>
                </c:pt>
                <c:pt idx="19251">
                  <c:v>451.798</c:v>
                </c:pt>
                <c:pt idx="19252">
                  <c:v>451.80599999999998</c:v>
                </c:pt>
                <c:pt idx="19253">
                  <c:v>451.81400000000002</c:v>
                </c:pt>
                <c:pt idx="19254">
                  <c:v>451.822</c:v>
                </c:pt>
                <c:pt idx="19255">
                  <c:v>451.82900000000001</c:v>
                </c:pt>
                <c:pt idx="19256">
                  <c:v>451.83699999999999</c:v>
                </c:pt>
                <c:pt idx="19257">
                  <c:v>451.84500000000003</c:v>
                </c:pt>
                <c:pt idx="19258">
                  <c:v>451.85399999999998</c:v>
                </c:pt>
                <c:pt idx="19259">
                  <c:v>451.86200000000002</c:v>
                </c:pt>
                <c:pt idx="19260">
                  <c:v>451.87</c:v>
                </c:pt>
                <c:pt idx="19261">
                  <c:v>451.87799999999999</c:v>
                </c:pt>
                <c:pt idx="19262">
                  <c:v>451.88600000000002</c:v>
                </c:pt>
                <c:pt idx="19263">
                  <c:v>451.89400000000001</c:v>
                </c:pt>
                <c:pt idx="19264">
                  <c:v>451.90199999999999</c:v>
                </c:pt>
                <c:pt idx="19265">
                  <c:v>451.90300000000002</c:v>
                </c:pt>
                <c:pt idx="19266">
                  <c:v>451.904</c:v>
                </c:pt>
                <c:pt idx="19267">
                  <c:v>451.90499999999997</c:v>
                </c:pt>
                <c:pt idx="19268">
                  <c:v>451.90600000000001</c:v>
                </c:pt>
                <c:pt idx="19269">
                  <c:v>451.90699999999998</c:v>
                </c:pt>
                <c:pt idx="19270">
                  <c:v>451.90800000000002</c:v>
                </c:pt>
                <c:pt idx="19271">
                  <c:v>451.916</c:v>
                </c:pt>
                <c:pt idx="19272">
                  <c:v>451.92399999999998</c:v>
                </c:pt>
                <c:pt idx="19273">
                  <c:v>451.93299999999999</c:v>
                </c:pt>
                <c:pt idx="19274">
                  <c:v>451.94099999999997</c:v>
                </c:pt>
                <c:pt idx="19275">
                  <c:v>451.94900000000001</c:v>
                </c:pt>
                <c:pt idx="19276">
                  <c:v>451.95800000000003</c:v>
                </c:pt>
                <c:pt idx="19277">
                  <c:v>451.96600000000001</c:v>
                </c:pt>
                <c:pt idx="19278">
                  <c:v>451.97399999999999</c:v>
                </c:pt>
                <c:pt idx="19279">
                  <c:v>451.983</c:v>
                </c:pt>
                <c:pt idx="19280">
                  <c:v>451.99099999999999</c:v>
                </c:pt>
                <c:pt idx="19281">
                  <c:v>451.99900000000002</c:v>
                </c:pt>
                <c:pt idx="19282">
                  <c:v>452.00799999999998</c:v>
                </c:pt>
                <c:pt idx="19283">
                  <c:v>452.01600000000002</c:v>
                </c:pt>
                <c:pt idx="19284">
                  <c:v>452.02300000000002</c:v>
                </c:pt>
                <c:pt idx="19285">
                  <c:v>452.03199999999998</c:v>
                </c:pt>
                <c:pt idx="19286">
                  <c:v>452.04</c:v>
                </c:pt>
                <c:pt idx="19287">
                  <c:v>452.048</c:v>
                </c:pt>
                <c:pt idx="19288">
                  <c:v>452.05700000000002</c:v>
                </c:pt>
                <c:pt idx="19289">
                  <c:v>452.065</c:v>
                </c:pt>
                <c:pt idx="19290">
                  <c:v>452.07299999999998</c:v>
                </c:pt>
                <c:pt idx="19291">
                  <c:v>452.08199999999999</c:v>
                </c:pt>
                <c:pt idx="19292">
                  <c:v>452.09</c:v>
                </c:pt>
                <c:pt idx="19293">
                  <c:v>452.09899999999999</c:v>
                </c:pt>
                <c:pt idx="19294">
                  <c:v>452.108</c:v>
                </c:pt>
                <c:pt idx="19295">
                  <c:v>452.11799999999999</c:v>
                </c:pt>
                <c:pt idx="19296">
                  <c:v>452.12799999999999</c:v>
                </c:pt>
                <c:pt idx="19297">
                  <c:v>452.137</c:v>
                </c:pt>
                <c:pt idx="19298">
                  <c:v>452.14499999999998</c:v>
                </c:pt>
                <c:pt idx="19299">
                  <c:v>452.15300000000002</c:v>
                </c:pt>
                <c:pt idx="19300">
                  <c:v>452.16199999999998</c:v>
                </c:pt>
                <c:pt idx="19301">
                  <c:v>452.17</c:v>
                </c:pt>
                <c:pt idx="19302">
                  <c:v>452.17899999999997</c:v>
                </c:pt>
                <c:pt idx="19303">
                  <c:v>452.18700000000001</c:v>
                </c:pt>
                <c:pt idx="19304">
                  <c:v>452.19600000000003</c:v>
                </c:pt>
                <c:pt idx="19305">
                  <c:v>452.20400000000001</c:v>
                </c:pt>
                <c:pt idx="19306">
                  <c:v>452.21300000000002</c:v>
                </c:pt>
                <c:pt idx="19307">
                  <c:v>452.22199999999998</c:v>
                </c:pt>
                <c:pt idx="19308">
                  <c:v>452.23</c:v>
                </c:pt>
                <c:pt idx="19309">
                  <c:v>452.23899999999998</c:v>
                </c:pt>
                <c:pt idx="19310">
                  <c:v>452.24799999999999</c:v>
                </c:pt>
                <c:pt idx="19311">
                  <c:v>452.25700000000001</c:v>
                </c:pt>
                <c:pt idx="19312">
                  <c:v>452.26600000000002</c:v>
                </c:pt>
                <c:pt idx="19313">
                  <c:v>452.274</c:v>
                </c:pt>
                <c:pt idx="19314">
                  <c:v>452.28300000000002</c:v>
                </c:pt>
                <c:pt idx="19315">
                  <c:v>452.29199999999997</c:v>
                </c:pt>
                <c:pt idx="19316">
                  <c:v>452.3</c:v>
                </c:pt>
                <c:pt idx="19317">
                  <c:v>452.30799999999999</c:v>
                </c:pt>
                <c:pt idx="19318">
                  <c:v>452.31700000000001</c:v>
                </c:pt>
                <c:pt idx="19319">
                  <c:v>452.32499999999999</c:v>
                </c:pt>
                <c:pt idx="19320">
                  <c:v>452.33499999999998</c:v>
                </c:pt>
                <c:pt idx="19321">
                  <c:v>452.34899999999999</c:v>
                </c:pt>
                <c:pt idx="19322">
                  <c:v>452.36500000000001</c:v>
                </c:pt>
                <c:pt idx="19323">
                  <c:v>452.38099999999997</c:v>
                </c:pt>
                <c:pt idx="19324">
                  <c:v>452.38400000000001</c:v>
                </c:pt>
                <c:pt idx="19325">
                  <c:v>452.40499999999997</c:v>
                </c:pt>
                <c:pt idx="19326">
                  <c:v>452.40499999999997</c:v>
                </c:pt>
                <c:pt idx="19327">
                  <c:v>452.40800000000002</c:v>
                </c:pt>
                <c:pt idx="19328">
                  <c:v>452.41199999999998</c:v>
                </c:pt>
                <c:pt idx="19329">
                  <c:v>452.41699999999997</c:v>
                </c:pt>
                <c:pt idx="19330">
                  <c:v>452.423</c:v>
                </c:pt>
                <c:pt idx="19331">
                  <c:v>452.42899999999997</c:v>
                </c:pt>
                <c:pt idx="19332">
                  <c:v>452.43599999999998</c:v>
                </c:pt>
                <c:pt idx="19333">
                  <c:v>452.44299999999998</c:v>
                </c:pt>
                <c:pt idx="19334">
                  <c:v>452.45</c:v>
                </c:pt>
                <c:pt idx="19335">
                  <c:v>452.45800000000003</c:v>
                </c:pt>
                <c:pt idx="19336">
                  <c:v>452.46600000000001</c:v>
                </c:pt>
                <c:pt idx="19337">
                  <c:v>452.47399999999999</c:v>
                </c:pt>
                <c:pt idx="19338">
                  <c:v>452.48200000000003</c:v>
                </c:pt>
                <c:pt idx="19339">
                  <c:v>452.49099999999999</c:v>
                </c:pt>
                <c:pt idx="19340">
                  <c:v>452.49900000000002</c:v>
                </c:pt>
                <c:pt idx="19341">
                  <c:v>452.50700000000001</c:v>
                </c:pt>
                <c:pt idx="19342">
                  <c:v>452.51499999999999</c:v>
                </c:pt>
                <c:pt idx="19343">
                  <c:v>452.524</c:v>
                </c:pt>
                <c:pt idx="19344">
                  <c:v>452.53300000000002</c:v>
                </c:pt>
                <c:pt idx="19345">
                  <c:v>452.541</c:v>
                </c:pt>
                <c:pt idx="19346">
                  <c:v>452.55</c:v>
                </c:pt>
                <c:pt idx="19347">
                  <c:v>452.55900000000003</c:v>
                </c:pt>
                <c:pt idx="19348">
                  <c:v>452.56700000000001</c:v>
                </c:pt>
                <c:pt idx="19349">
                  <c:v>452.57600000000002</c:v>
                </c:pt>
                <c:pt idx="19350">
                  <c:v>452.584</c:v>
                </c:pt>
                <c:pt idx="19351">
                  <c:v>452.59300000000002</c:v>
                </c:pt>
                <c:pt idx="19352">
                  <c:v>452.60199999999998</c:v>
                </c:pt>
                <c:pt idx="19353">
                  <c:v>452.61</c:v>
                </c:pt>
                <c:pt idx="19354">
                  <c:v>452.61900000000003</c:v>
                </c:pt>
                <c:pt idx="19355">
                  <c:v>452.62799999999999</c:v>
                </c:pt>
                <c:pt idx="19356">
                  <c:v>452.637</c:v>
                </c:pt>
                <c:pt idx="19357">
                  <c:v>452.64499999999998</c:v>
                </c:pt>
                <c:pt idx="19358">
                  <c:v>452.654</c:v>
                </c:pt>
                <c:pt idx="19359">
                  <c:v>452.66300000000001</c:v>
                </c:pt>
                <c:pt idx="19360">
                  <c:v>452.67099999999999</c:v>
                </c:pt>
                <c:pt idx="19361">
                  <c:v>452.68</c:v>
                </c:pt>
                <c:pt idx="19362">
                  <c:v>452.68799999999999</c:v>
                </c:pt>
                <c:pt idx="19363">
                  <c:v>452.697</c:v>
                </c:pt>
                <c:pt idx="19364">
                  <c:v>452.70600000000002</c:v>
                </c:pt>
                <c:pt idx="19365">
                  <c:v>452.714</c:v>
                </c:pt>
                <c:pt idx="19366">
                  <c:v>452.72300000000001</c:v>
                </c:pt>
                <c:pt idx="19367">
                  <c:v>452.73200000000003</c:v>
                </c:pt>
                <c:pt idx="19368">
                  <c:v>452.74099999999999</c:v>
                </c:pt>
                <c:pt idx="19369">
                  <c:v>452.75</c:v>
                </c:pt>
                <c:pt idx="19370">
                  <c:v>452.75799999999998</c:v>
                </c:pt>
                <c:pt idx="19371">
                  <c:v>452.767</c:v>
                </c:pt>
                <c:pt idx="19372">
                  <c:v>452.77499999999998</c:v>
                </c:pt>
                <c:pt idx="19373">
                  <c:v>452.78399999999999</c:v>
                </c:pt>
                <c:pt idx="19374">
                  <c:v>452.79199999999997</c:v>
                </c:pt>
                <c:pt idx="19375">
                  <c:v>452.8</c:v>
                </c:pt>
                <c:pt idx="19376">
                  <c:v>452.80900000000003</c:v>
                </c:pt>
                <c:pt idx="19377">
                  <c:v>452.81700000000001</c:v>
                </c:pt>
                <c:pt idx="19378">
                  <c:v>452.82499999999999</c:v>
                </c:pt>
                <c:pt idx="19379">
                  <c:v>452.83300000000003</c:v>
                </c:pt>
                <c:pt idx="19380">
                  <c:v>452.84100000000001</c:v>
                </c:pt>
                <c:pt idx="19381">
                  <c:v>452.84300000000002</c:v>
                </c:pt>
                <c:pt idx="19382">
                  <c:v>452.84399999999999</c:v>
                </c:pt>
                <c:pt idx="19383">
                  <c:v>452.84500000000003</c:v>
                </c:pt>
                <c:pt idx="19384">
                  <c:v>452.846</c:v>
                </c:pt>
                <c:pt idx="19385">
                  <c:v>452.84699999999998</c:v>
                </c:pt>
                <c:pt idx="19386">
                  <c:v>452.85500000000002</c:v>
                </c:pt>
                <c:pt idx="19387">
                  <c:v>452.863</c:v>
                </c:pt>
                <c:pt idx="19388">
                  <c:v>452.87200000000001</c:v>
                </c:pt>
                <c:pt idx="19389">
                  <c:v>452.88</c:v>
                </c:pt>
                <c:pt idx="19390">
                  <c:v>452.88799999999998</c:v>
                </c:pt>
                <c:pt idx="19391">
                  <c:v>452.89699999999999</c:v>
                </c:pt>
                <c:pt idx="19392">
                  <c:v>452.90499999999997</c:v>
                </c:pt>
                <c:pt idx="19393">
                  <c:v>452.91300000000001</c:v>
                </c:pt>
                <c:pt idx="19394">
                  <c:v>452.92</c:v>
                </c:pt>
                <c:pt idx="19395">
                  <c:v>452.92899999999997</c:v>
                </c:pt>
                <c:pt idx="19396">
                  <c:v>452.93700000000001</c:v>
                </c:pt>
                <c:pt idx="19397">
                  <c:v>452.94499999999999</c:v>
                </c:pt>
                <c:pt idx="19398">
                  <c:v>452.95400000000001</c:v>
                </c:pt>
                <c:pt idx="19399">
                  <c:v>452.96199999999999</c:v>
                </c:pt>
                <c:pt idx="19400">
                  <c:v>452.97</c:v>
                </c:pt>
                <c:pt idx="19401">
                  <c:v>452.97899999999998</c:v>
                </c:pt>
                <c:pt idx="19402">
                  <c:v>452.98700000000002</c:v>
                </c:pt>
                <c:pt idx="19403">
                  <c:v>452.99599999999998</c:v>
                </c:pt>
                <c:pt idx="19404">
                  <c:v>453.00400000000002</c:v>
                </c:pt>
                <c:pt idx="19405">
                  <c:v>453.012</c:v>
                </c:pt>
                <c:pt idx="19406">
                  <c:v>453.01900000000001</c:v>
                </c:pt>
                <c:pt idx="19407">
                  <c:v>453.02699999999999</c:v>
                </c:pt>
                <c:pt idx="19408">
                  <c:v>453.03500000000003</c:v>
                </c:pt>
                <c:pt idx="19409">
                  <c:v>453.04399999999998</c:v>
                </c:pt>
                <c:pt idx="19410">
                  <c:v>453.05200000000002</c:v>
                </c:pt>
                <c:pt idx="19411">
                  <c:v>453.06</c:v>
                </c:pt>
                <c:pt idx="19412">
                  <c:v>453.06900000000002</c:v>
                </c:pt>
                <c:pt idx="19413">
                  <c:v>453.077</c:v>
                </c:pt>
                <c:pt idx="19414">
                  <c:v>453.08499999999998</c:v>
                </c:pt>
                <c:pt idx="19415">
                  <c:v>453.09399999999999</c:v>
                </c:pt>
                <c:pt idx="19416">
                  <c:v>453.10199999999998</c:v>
                </c:pt>
                <c:pt idx="19417">
                  <c:v>453.11099999999999</c:v>
                </c:pt>
                <c:pt idx="19418">
                  <c:v>453.11900000000003</c:v>
                </c:pt>
                <c:pt idx="19419">
                  <c:v>453.12700000000001</c:v>
                </c:pt>
                <c:pt idx="19420">
                  <c:v>453.13600000000002</c:v>
                </c:pt>
                <c:pt idx="19421">
                  <c:v>453.14400000000001</c:v>
                </c:pt>
                <c:pt idx="19422">
                  <c:v>453.15199999999999</c:v>
                </c:pt>
                <c:pt idx="19423">
                  <c:v>453.161</c:v>
                </c:pt>
                <c:pt idx="19424">
                  <c:v>453.16899999999998</c:v>
                </c:pt>
                <c:pt idx="19425">
                  <c:v>453.17700000000002</c:v>
                </c:pt>
                <c:pt idx="19426">
                  <c:v>453.19099999999997</c:v>
                </c:pt>
                <c:pt idx="19427">
                  <c:v>453.21800000000002</c:v>
                </c:pt>
                <c:pt idx="19428">
                  <c:v>453.245</c:v>
                </c:pt>
                <c:pt idx="19429">
                  <c:v>453.262</c:v>
                </c:pt>
                <c:pt idx="19430">
                  <c:v>453.26400000000001</c:v>
                </c:pt>
                <c:pt idx="19431">
                  <c:v>453.28199999999998</c:v>
                </c:pt>
                <c:pt idx="19432">
                  <c:v>453.29700000000003</c:v>
                </c:pt>
                <c:pt idx="19433">
                  <c:v>453.31900000000002</c:v>
                </c:pt>
                <c:pt idx="19434">
                  <c:v>453.34300000000002</c:v>
                </c:pt>
                <c:pt idx="19435">
                  <c:v>453.36599999999999</c:v>
                </c:pt>
                <c:pt idx="19436">
                  <c:v>453.39100000000002</c:v>
                </c:pt>
                <c:pt idx="19437">
                  <c:v>453.41500000000002</c:v>
                </c:pt>
                <c:pt idx="19438">
                  <c:v>453.43200000000002</c:v>
                </c:pt>
                <c:pt idx="19439">
                  <c:v>453.44400000000002</c:v>
                </c:pt>
                <c:pt idx="19440">
                  <c:v>453.45100000000002</c:v>
                </c:pt>
                <c:pt idx="19441">
                  <c:v>453.45800000000003</c:v>
                </c:pt>
                <c:pt idx="19442">
                  <c:v>453.464</c:v>
                </c:pt>
                <c:pt idx="19443">
                  <c:v>453.476</c:v>
                </c:pt>
                <c:pt idx="19444">
                  <c:v>453.48099999999999</c:v>
                </c:pt>
                <c:pt idx="19445">
                  <c:v>453.48599999999999</c:v>
                </c:pt>
                <c:pt idx="19446">
                  <c:v>453.49400000000003</c:v>
                </c:pt>
                <c:pt idx="19447">
                  <c:v>453.49400000000003</c:v>
                </c:pt>
                <c:pt idx="19448">
                  <c:v>453.49900000000002</c:v>
                </c:pt>
                <c:pt idx="19449">
                  <c:v>453.50400000000002</c:v>
                </c:pt>
                <c:pt idx="19450">
                  <c:v>453.512</c:v>
                </c:pt>
                <c:pt idx="19451">
                  <c:v>453.52</c:v>
                </c:pt>
                <c:pt idx="19452">
                  <c:v>453.53500000000003</c:v>
                </c:pt>
                <c:pt idx="19453">
                  <c:v>453.54300000000001</c:v>
                </c:pt>
                <c:pt idx="19454">
                  <c:v>453.54300000000001</c:v>
                </c:pt>
                <c:pt idx="19455">
                  <c:v>453.54399999999998</c:v>
                </c:pt>
                <c:pt idx="19456">
                  <c:v>453.54500000000002</c:v>
                </c:pt>
                <c:pt idx="19457">
                  <c:v>453.54500000000002</c:v>
                </c:pt>
                <c:pt idx="19458">
                  <c:v>453.54500000000002</c:v>
                </c:pt>
                <c:pt idx="19459">
                  <c:v>453.54599999999999</c:v>
                </c:pt>
                <c:pt idx="19460">
                  <c:v>453.54700000000003</c:v>
                </c:pt>
                <c:pt idx="19461">
                  <c:v>453.548</c:v>
                </c:pt>
                <c:pt idx="19462">
                  <c:v>453.56599999999997</c:v>
                </c:pt>
                <c:pt idx="19463">
                  <c:v>453.58300000000003</c:v>
                </c:pt>
                <c:pt idx="19464">
                  <c:v>453.59100000000001</c:v>
                </c:pt>
                <c:pt idx="19465">
                  <c:v>453.59500000000003</c:v>
                </c:pt>
                <c:pt idx="19466">
                  <c:v>453.59500000000003</c:v>
                </c:pt>
                <c:pt idx="19467">
                  <c:v>453.59500000000003</c:v>
                </c:pt>
                <c:pt idx="19468">
                  <c:v>453.59500000000003</c:v>
                </c:pt>
                <c:pt idx="19469">
                  <c:v>453.59500000000003</c:v>
                </c:pt>
                <c:pt idx="19470">
                  <c:v>453.59500000000003</c:v>
                </c:pt>
                <c:pt idx="19471">
                  <c:v>453.59500000000003</c:v>
                </c:pt>
                <c:pt idx="19472">
                  <c:v>453.60500000000002</c:v>
                </c:pt>
                <c:pt idx="19473">
                  <c:v>453.61500000000001</c:v>
                </c:pt>
                <c:pt idx="19474">
                  <c:v>453.625</c:v>
                </c:pt>
                <c:pt idx="19475">
                  <c:v>453.63499999999999</c:v>
                </c:pt>
                <c:pt idx="19476">
                  <c:v>453.65199999999999</c:v>
                </c:pt>
                <c:pt idx="19477">
                  <c:v>453.666</c:v>
                </c:pt>
                <c:pt idx="19478">
                  <c:v>453.67099999999999</c:v>
                </c:pt>
                <c:pt idx="19479">
                  <c:v>453.67399999999998</c:v>
                </c:pt>
                <c:pt idx="19480">
                  <c:v>453.67899999999997</c:v>
                </c:pt>
                <c:pt idx="19481">
                  <c:v>453.685</c:v>
                </c:pt>
                <c:pt idx="19482">
                  <c:v>453.69299999999998</c:v>
                </c:pt>
                <c:pt idx="19483">
                  <c:v>453.69900000000001</c:v>
                </c:pt>
                <c:pt idx="19484">
                  <c:v>453.71</c:v>
                </c:pt>
                <c:pt idx="19485">
                  <c:v>453.71899999999999</c:v>
                </c:pt>
                <c:pt idx="19486">
                  <c:v>453.73500000000001</c:v>
                </c:pt>
                <c:pt idx="19487">
                  <c:v>453.75599999999997</c:v>
                </c:pt>
                <c:pt idx="19488">
                  <c:v>453.77199999999999</c:v>
                </c:pt>
                <c:pt idx="19489">
                  <c:v>453.78899999999999</c:v>
                </c:pt>
                <c:pt idx="19490">
                  <c:v>453.80200000000002</c:v>
                </c:pt>
                <c:pt idx="19491">
                  <c:v>453.80399999999997</c:v>
                </c:pt>
                <c:pt idx="19492">
                  <c:v>453.80799999999999</c:v>
                </c:pt>
                <c:pt idx="19493">
                  <c:v>453.82100000000003</c:v>
                </c:pt>
                <c:pt idx="19494">
                  <c:v>453.83100000000002</c:v>
                </c:pt>
                <c:pt idx="19495">
                  <c:v>453.84100000000001</c:v>
                </c:pt>
                <c:pt idx="19496">
                  <c:v>453.84800000000001</c:v>
                </c:pt>
                <c:pt idx="19497">
                  <c:v>453.858</c:v>
                </c:pt>
                <c:pt idx="19498">
                  <c:v>453.87700000000001</c:v>
                </c:pt>
                <c:pt idx="19499">
                  <c:v>453.88799999999998</c:v>
                </c:pt>
                <c:pt idx="19500">
                  <c:v>453.89</c:v>
                </c:pt>
                <c:pt idx="19501">
                  <c:v>453.89299999999997</c:v>
                </c:pt>
                <c:pt idx="19502">
                  <c:v>453.90199999999999</c:v>
                </c:pt>
                <c:pt idx="19503">
                  <c:v>453.91300000000001</c:v>
                </c:pt>
                <c:pt idx="19504">
                  <c:v>453.92099999999999</c:v>
                </c:pt>
                <c:pt idx="19505">
                  <c:v>453.93</c:v>
                </c:pt>
                <c:pt idx="19506">
                  <c:v>453.93900000000002</c:v>
                </c:pt>
                <c:pt idx="19507">
                  <c:v>453.947</c:v>
                </c:pt>
                <c:pt idx="19508">
                  <c:v>453.95600000000002</c:v>
                </c:pt>
                <c:pt idx="19509">
                  <c:v>453.964</c:v>
                </c:pt>
                <c:pt idx="19510">
                  <c:v>453.97300000000001</c:v>
                </c:pt>
                <c:pt idx="19511">
                  <c:v>453.98200000000003</c:v>
                </c:pt>
                <c:pt idx="19512">
                  <c:v>453.99099999999999</c:v>
                </c:pt>
                <c:pt idx="19513">
                  <c:v>454</c:v>
                </c:pt>
                <c:pt idx="19514">
                  <c:v>454.00799999999998</c:v>
                </c:pt>
                <c:pt idx="19515">
                  <c:v>454.017</c:v>
                </c:pt>
                <c:pt idx="19516">
                  <c:v>454.02499999999998</c:v>
                </c:pt>
                <c:pt idx="19517">
                  <c:v>454.03399999999999</c:v>
                </c:pt>
                <c:pt idx="19518">
                  <c:v>454.04199999999997</c:v>
                </c:pt>
                <c:pt idx="19519">
                  <c:v>454.05099999999999</c:v>
                </c:pt>
                <c:pt idx="19520">
                  <c:v>454.06</c:v>
                </c:pt>
                <c:pt idx="19521">
                  <c:v>454.06799999999998</c:v>
                </c:pt>
                <c:pt idx="19522">
                  <c:v>454.077</c:v>
                </c:pt>
                <c:pt idx="19523">
                  <c:v>454.08499999999998</c:v>
                </c:pt>
                <c:pt idx="19524">
                  <c:v>454.09399999999999</c:v>
                </c:pt>
                <c:pt idx="19525">
                  <c:v>454.10300000000001</c:v>
                </c:pt>
                <c:pt idx="19526">
                  <c:v>454.11099999999999</c:v>
                </c:pt>
                <c:pt idx="19527">
                  <c:v>454.12099999999998</c:v>
                </c:pt>
                <c:pt idx="19528">
                  <c:v>454.13400000000001</c:v>
                </c:pt>
                <c:pt idx="19529">
                  <c:v>454.149</c:v>
                </c:pt>
                <c:pt idx="19530">
                  <c:v>454.16399999999999</c:v>
                </c:pt>
                <c:pt idx="19531">
                  <c:v>454.17899999999997</c:v>
                </c:pt>
                <c:pt idx="19532">
                  <c:v>454.19400000000002</c:v>
                </c:pt>
                <c:pt idx="19533">
                  <c:v>454.21</c:v>
                </c:pt>
                <c:pt idx="19534">
                  <c:v>454.22500000000002</c:v>
                </c:pt>
                <c:pt idx="19535">
                  <c:v>454.24</c:v>
                </c:pt>
                <c:pt idx="19536">
                  <c:v>454.25400000000002</c:v>
                </c:pt>
                <c:pt idx="19537">
                  <c:v>454.26900000000001</c:v>
                </c:pt>
                <c:pt idx="19538">
                  <c:v>454.28399999999999</c:v>
                </c:pt>
                <c:pt idx="19539">
                  <c:v>454.29899999999998</c:v>
                </c:pt>
                <c:pt idx="19540">
                  <c:v>454.31400000000002</c:v>
                </c:pt>
                <c:pt idx="19541">
                  <c:v>454.32799999999997</c:v>
                </c:pt>
                <c:pt idx="19542">
                  <c:v>454.34300000000002</c:v>
                </c:pt>
                <c:pt idx="19543">
                  <c:v>454.35700000000003</c:v>
                </c:pt>
                <c:pt idx="19544">
                  <c:v>454.37200000000001</c:v>
                </c:pt>
                <c:pt idx="19545">
                  <c:v>454.38600000000002</c:v>
                </c:pt>
                <c:pt idx="19546">
                  <c:v>454.40100000000001</c:v>
                </c:pt>
                <c:pt idx="19547">
                  <c:v>454.416</c:v>
                </c:pt>
                <c:pt idx="19548">
                  <c:v>454.43200000000002</c:v>
                </c:pt>
                <c:pt idx="19549">
                  <c:v>454.447</c:v>
                </c:pt>
                <c:pt idx="19550">
                  <c:v>454.459</c:v>
                </c:pt>
                <c:pt idx="19551">
                  <c:v>454.46800000000002</c:v>
                </c:pt>
                <c:pt idx="19552">
                  <c:v>454.47699999999998</c:v>
                </c:pt>
                <c:pt idx="19553">
                  <c:v>454.48700000000002</c:v>
                </c:pt>
                <c:pt idx="19554">
                  <c:v>454.49700000000001</c:v>
                </c:pt>
                <c:pt idx="19555">
                  <c:v>454.50700000000001</c:v>
                </c:pt>
                <c:pt idx="19556">
                  <c:v>454.517</c:v>
                </c:pt>
                <c:pt idx="19557">
                  <c:v>454.52699999999999</c:v>
                </c:pt>
                <c:pt idx="19558">
                  <c:v>454.53699999999998</c:v>
                </c:pt>
                <c:pt idx="19559">
                  <c:v>454.54700000000003</c:v>
                </c:pt>
                <c:pt idx="19560">
                  <c:v>454.55700000000002</c:v>
                </c:pt>
                <c:pt idx="19561">
                  <c:v>454.56700000000001</c:v>
                </c:pt>
                <c:pt idx="19562">
                  <c:v>454.577</c:v>
                </c:pt>
                <c:pt idx="19563">
                  <c:v>454.58699999999999</c:v>
                </c:pt>
                <c:pt idx="19564">
                  <c:v>454.59699999999998</c:v>
                </c:pt>
                <c:pt idx="19565">
                  <c:v>454.60700000000003</c:v>
                </c:pt>
                <c:pt idx="19566">
                  <c:v>454.61700000000002</c:v>
                </c:pt>
                <c:pt idx="19567">
                  <c:v>454.62700000000001</c:v>
                </c:pt>
                <c:pt idx="19568">
                  <c:v>454.637</c:v>
                </c:pt>
                <c:pt idx="19569">
                  <c:v>454.64699999999999</c:v>
                </c:pt>
                <c:pt idx="19570">
                  <c:v>454.65699999999998</c:v>
                </c:pt>
                <c:pt idx="19571">
                  <c:v>454.66699999999997</c:v>
                </c:pt>
                <c:pt idx="19572">
                  <c:v>454.67700000000002</c:v>
                </c:pt>
                <c:pt idx="19573">
                  <c:v>454.68700000000001</c:v>
                </c:pt>
                <c:pt idx="19574">
                  <c:v>454.69799999999998</c:v>
                </c:pt>
                <c:pt idx="19575">
                  <c:v>454.70800000000003</c:v>
                </c:pt>
                <c:pt idx="19576">
                  <c:v>454.71899999999999</c:v>
                </c:pt>
                <c:pt idx="19577">
                  <c:v>454.72899999999998</c:v>
                </c:pt>
                <c:pt idx="19578">
                  <c:v>454.74</c:v>
                </c:pt>
                <c:pt idx="19579">
                  <c:v>454.75299999999999</c:v>
                </c:pt>
                <c:pt idx="19580">
                  <c:v>454.76799999999997</c:v>
                </c:pt>
                <c:pt idx="19581">
                  <c:v>454.78399999999999</c:v>
                </c:pt>
                <c:pt idx="19582">
                  <c:v>454.79399999999998</c:v>
                </c:pt>
                <c:pt idx="19583">
                  <c:v>454.798</c:v>
                </c:pt>
                <c:pt idx="19584">
                  <c:v>454.80500000000001</c:v>
                </c:pt>
                <c:pt idx="19585">
                  <c:v>454.81400000000002</c:v>
                </c:pt>
                <c:pt idx="19586">
                  <c:v>454.82299999999998</c:v>
                </c:pt>
                <c:pt idx="19587">
                  <c:v>454.84699999999998</c:v>
                </c:pt>
                <c:pt idx="19588">
                  <c:v>454.86399999999998</c:v>
                </c:pt>
                <c:pt idx="19589">
                  <c:v>454.87299999999999</c:v>
                </c:pt>
                <c:pt idx="19590">
                  <c:v>454.88200000000001</c:v>
                </c:pt>
                <c:pt idx="19591">
                  <c:v>454.89</c:v>
                </c:pt>
                <c:pt idx="19592">
                  <c:v>454.899</c:v>
                </c:pt>
                <c:pt idx="19593">
                  <c:v>454.90800000000002</c:v>
                </c:pt>
                <c:pt idx="19594">
                  <c:v>454.91699999999997</c:v>
                </c:pt>
                <c:pt idx="19595">
                  <c:v>454.92599999999999</c:v>
                </c:pt>
                <c:pt idx="19596">
                  <c:v>454.93400000000003</c:v>
                </c:pt>
                <c:pt idx="19597">
                  <c:v>454.94299999999998</c:v>
                </c:pt>
                <c:pt idx="19598">
                  <c:v>454.95100000000002</c:v>
                </c:pt>
                <c:pt idx="19599">
                  <c:v>454.96</c:v>
                </c:pt>
                <c:pt idx="19600">
                  <c:v>454.96899999999999</c:v>
                </c:pt>
                <c:pt idx="19601">
                  <c:v>454.97800000000001</c:v>
                </c:pt>
                <c:pt idx="19602">
                  <c:v>454.98700000000002</c:v>
                </c:pt>
                <c:pt idx="19603">
                  <c:v>454.99599999999998</c:v>
                </c:pt>
                <c:pt idx="19604">
                  <c:v>455.00599999999997</c:v>
                </c:pt>
                <c:pt idx="19605">
                  <c:v>455.02100000000002</c:v>
                </c:pt>
                <c:pt idx="19606">
                  <c:v>455.03300000000002</c:v>
                </c:pt>
                <c:pt idx="19607">
                  <c:v>455.04399999999998</c:v>
                </c:pt>
                <c:pt idx="19608">
                  <c:v>455.05</c:v>
                </c:pt>
                <c:pt idx="19609">
                  <c:v>455.05700000000002</c:v>
                </c:pt>
                <c:pt idx="19610">
                  <c:v>455.065</c:v>
                </c:pt>
                <c:pt idx="19611">
                  <c:v>455.07299999999998</c:v>
                </c:pt>
                <c:pt idx="19612">
                  <c:v>455.084</c:v>
                </c:pt>
                <c:pt idx="19613">
                  <c:v>455.09800000000001</c:v>
                </c:pt>
                <c:pt idx="19614">
                  <c:v>455.108</c:v>
                </c:pt>
                <c:pt idx="19615">
                  <c:v>455.11599999999999</c:v>
                </c:pt>
                <c:pt idx="19616">
                  <c:v>455.12099999999998</c:v>
                </c:pt>
                <c:pt idx="19617">
                  <c:v>455.125</c:v>
                </c:pt>
                <c:pt idx="19618">
                  <c:v>455.13200000000001</c:v>
                </c:pt>
                <c:pt idx="19619">
                  <c:v>455.14100000000002</c:v>
                </c:pt>
                <c:pt idx="19620">
                  <c:v>455.15</c:v>
                </c:pt>
                <c:pt idx="19621">
                  <c:v>455.15899999999999</c:v>
                </c:pt>
                <c:pt idx="19622">
                  <c:v>455.16699999999997</c:v>
                </c:pt>
                <c:pt idx="19623">
                  <c:v>455.17599999999999</c:v>
                </c:pt>
                <c:pt idx="19624">
                  <c:v>455.185</c:v>
                </c:pt>
                <c:pt idx="19625">
                  <c:v>455.19499999999999</c:v>
                </c:pt>
                <c:pt idx="19626">
                  <c:v>455.20499999999998</c:v>
                </c:pt>
                <c:pt idx="19627">
                  <c:v>455.21499999999997</c:v>
                </c:pt>
                <c:pt idx="19628">
                  <c:v>455.22500000000002</c:v>
                </c:pt>
                <c:pt idx="19629">
                  <c:v>455.23500000000001</c:v>
                </c:pt>
                <c:pt idx="19630">
                  <c:v>455.245</c:v>
                </c:pt>
                <c:pt idx="19631">
                  <c:v>455.25400000000002</c:v>
                </c:pt>
                <c:pt idx="19632">
                  <c:v>455.26299999999998</c:v>
                </c:pt>
                <c:pt idx="19633">
                  <c:v>455.27300000000002</c:v>
                </c:pt>
                <c:pt idx="19634">
                  <c:v>455.28199999999998</c:v>
                </c:pt>
                <c:pt idx="19635">
                  <c:v>455.29199999999997</c:v>
                </c:pt>
                <c:pt idx="19636">
                  <c:v>455.30200000000002</c:v>
                </c:pt>
                <c:pt idx="19637">
                  <c:v>455.31200000000001</c:v>
                </c:pt>
                <c:pt idx="19638">
                  <c:v>455.32100000000003</c:v>
                </c:pt>
                <c:pt idx="19639">
                  <c:v>455.33100000000002</c:v>
                </c:pt>
                <c:pt idx="19640">
                  <c:v>455.34</c:v>
                </c:pt>
                <c:pt idx="19641">
                  <c:v>455.35</c:v>
                </c:pt>
                <c:pt idx="19642">
                  <c:v>455.35899999999998</c:v>
                </c:pt>
                <c:pt idx="19643">
                  <c:v>455.36799999999999</c:v>
                </c:pt>
                <c:pt idx="19644">
                  <c:v>455.37799999999999</c:v>
                </c:pt>
                <c:pt idx="19645">
                  <c:v>455.38799999999998</c:v>
                </c:pt>
                <c:pt idx="19646">
                  <c:v>455.39699999999999</c:v>
                </c:pt>
                <c:pt idx="19647">
                  <c:v>455.40699999999998</c:v>
                </c:pt>
                <c:pt idx="19648">
                  <c:v>455.416</c:v>
                </c:pt>
                <c:pt idx="19649">
                  <c:v>455.42599999999999</c:v>
                </c:pt>
                <c:pt idx="19650">
                  <c:v>455.435</c:v>
                </c:pt>
                <c:pt idx="19651">
                  <c:v>455.44499999999999</c:v>
                </c:pt>
                <c:pt idx="19652">
                  <c:v>455.45400000000001</c:v>
                </c:pt>
                <c:pt idx="19653">
                  <c:v>455.464</c:v>
                </c:pt>
                <c:pt idx="19654">
                  <c:v>455.47300000000001</c:v>
                </c:pt>
                <c:pt idx="19655">
                  <c:v>455.483</c:v>
                </c:pt>
                <c:pt idx="19656">
                  <c:v>455.49299999999999</c:v>
                </c:pt>
                <c:pt idx="19657">
                  <c:v>455.50299999999999</c:v>
                </c:pt>
                <c:pt idx="19658">
                  <c:v>455.51299999999998</c:v>
                </c:pt>
                <c:pt idx="19659">
                  <c:v>455.52300000000002</c:v>
                </c:pt>
                <c:pt idx="19660">
                  <c:v>455.53199999999998</c:v>
                </c:pt>
                <c:pt idx="19661">
                  <c:v>455.54199999999997</c:v>
                </c:pt>
                <c:pt idx="19662">
                  <c:v>455.55099999999999</c:v>
                </c:pt>
                <c:pt idx="19663">
                  <c:v>455.56099999999998</c:v>
                </c:pt>
                <c:pt idx="19664">
                  <c:v>455.57</c:v>
                </c:pt>
                <c:pt idx="19665">
                  <c:v>455.57900000000001</c:v>
                </c:pt>
                <c:pt idx="19666">
                  <c:v>455.58800000000002</c:v>
                </c:pt>
                <c:pt idx="19667">
                  <c:v>455.59699999999998</c:v>
                </c:pt>
                <c:pt idx="19668">
                  <c:v>455.60599999999999</c:v>
                </c:pt>
                <c:pt idx="19669">
                  <c:v>455.62099999999998</c:v>
                </c:pt>
                <c:pt idx="19670">
                  <c:v>455.63600000000002</c:v>
                </c:pt>
                <c:pt idx="19671">
                  <c:v>455.65100000000001</c:v>
                </c:pt>
                <c:pt idx="19672">
                  <c:v>455.666</c:v>
                </c:pt>
                <c:pt idx="19673">
                  <c:v>455.68099999999998</c:v>
                </c:pt>
                <c:pt idx="19674">
                  <c:v>455.69600000000003</c:v>
                </c:pt>
                <c:pt idx="19675">
                  <c:v>455.714</c:v>
                </c:pt>
                <c:pt idx="19676">
                  <c:v>455.74</c:v>
                </c:pt>
                <c:pt idx="19677">
                  <c:v>455.76499999999999</c:v>
                </c:pt>
                <c:pt idx="19678">
                  <c:v>455.786</c:v>
                </c:pt>
                <c:pt idx="19679">
                  <c:v>455.82600000000002</c:v>
                </c:pt>
                <c:pt idx="19680">
                  <c:v>455.858</c:v>
                </c:pt>
                <c:pt idx="19681">
                  <c:v>455.86500000000001</c:v>
                </c:pt>
                <c:pt idx="19682">
                  <c:v>455.87700000000001</c:v>
                </c:pt>
                <c:pt idx="19683">
                  <c:v>455.90499999999997</c:v>
                </c:pt>
                <c:pt idx="19684">
                  <c:v>455.91800000000001</c:v>
                </c:pt>
                <c:pt idx="19685">
                  <c:v>455.92500000000001</c:v>
                </c:pt>
                <c:pt idx="19686">
                  <c:v>455.93700000000001</c:v>
                </c:pt>
                <c:pt idx="19687">
                  <c:v>455.94900000000001</c:v>
                </c:pt>
                <c:pt idx="19688">
                  <c:v>455.96600000000001</c:v>
                </c:pt>
                <c:pt idx="19689">
                  <c:v>455.97800000000001</c:v>
                </c:pt>
                <c:pt idx="19690">
                  <c:v>455.98599999999999</c:v>
                </c:pt>
                <c:pt idx="19691">
                  <c:v>455.99799999999999</c:v>
                </c:pt>
                <c:pt idx="19692">
                  <c:v>456.012</c:v>
                </c:pt>
                <c:pt idx="19693">
                  <c:v>456.02499999999998</c:v>
                </c:pt>
                <c:pt idx="19694">
                  <c:v>456.03800000000001</c:v>
                </c:pt>
                <c:pt idx="19695">
                  <c:v>456.04899999999998</c:v>
                </c:pt>
                <c:pt idx="19696">
                  <c:v>456.05700000000002</c:v>
                </c:pt>
                <c:pt idx="19697">
                  <c:v>456.06400000000002</c:v>
                </c:pt>
                <c:pt idx="19698">
                  <c:v>456.072</c:v>
                </c:pt>
                <c:pt idx="19699">
                  <c:v>456.07900000000001</c:v>
                </c:pt>
                <c:pt idx="19700">
                  <c:v>456.08499999999998</c:v>
                </c:pt>
                <c:pt idx="19701">
                  <c:v>456.09199999999998</c:v>
                </c:pt>
                <c:pt idx="19702">
                  <c:v>456.09800000000001</c:v>
                </c:pt>
                <c:pt idx="19703">
                  <c:v>456.10399999999998</c:v>
                </c:pt>
                <c:pt idx="19704">
                  <c:v>456.11799999999999</c:v>
                </c:pt>
                <c:pt idx="19705">
                  <c:v>456.12700000000001</c:v>
                </c:pt>
                <c:pt idx="19706">
                  <c:v>456.12900000000002</c:v>
                </c:pt>
                <c:pt idx="19707">
                  <c:v>456.13200000000001</c:v>
                </c:pt>
                <c:pt idx="19708">
                  <c:v>456.13900000000001</c:v>
                </c:pt>
                <c:pt idx="19709">
                  <c:v>456.149</c:v>
                </c:pt>
                <c:pt idx="19710">
                  <c:v>456.15899999999999</c:v>
                </c:pt>
                <c:pt idx="19711">
                  <c:v>456.16699999999997</c:v>
                </c:pt>
                <c:pt idx="19712">
                  <c:v>456.16800000000001</c:v>
                </c:pt>
                <c:pt idx="19713">
                  <c:v>456.17200000000003</c:v>
                </c:pt>
                <c:pt idx="19714">
                  <c:v>456.17899999999997</c:v>
                </c:pt>
                <c:pt idx="19715">
                  <c:v>456.17899999999997</c:v>
                </c:pt>
                <c:pt idx="19716">
                  <c:v>456.18200000000002</c:v>
                </c:pt>
                <c:pt idx="19717">
                  <c:v>456.18400000000003</c:v>
                </c:pt>
                <c:pt idx="19718">
                  <c:v>456.19200000000001</c:v>
                </c:pt>
                <c:pt idx="19719">
                  <c:v>456.19900000000001</c:v>
                </c:pt>
                <c:pt idx="19720">
                  <c:v>456.20699999999999</c:v>
                </c:pt>
                <c:pt idx="19721">
                  <c:v>456.21600000000001</c:v>
                </c:pt>
                <c:pt idx="19722">
                  <c:v>456.22500000000002</c:v>
                </c:pt>
                <c:pt idx="19723">
                  <c:v>456.233</c:v>
                </c:pt>
                <c:pt idx="19724">
                  <c:v>456.24200000000002</c:v>
                </c:pt>
                <c:pt idx="19725">
                  <c:v>456.25099999999998</c:v>
                </c:pt>
                <c:pt idx="19726">
                  <c:v>456.26</c:v>
                </c:pt>
                <c:pt idx="19727">
                  <c:v>456.26900000000001</c:v>
                </c:pt>
                <c:pt idx="19728">
                  <c:v>456.27800000000002</c:v>
                </c:pt>
                <c:pt idx="19729">
                  <c:v>456.28699999999998</c:v>
                </c:pt>
                <c:pt idx="19730">
                  <c:v>456.29500000000002</c:v>
                </c:pt>
                <c:pt idx="19731">
                  <c:v>456.30399999999997</c:v>
                </c:pt>
                <c:pt idx="19732">
                  <c:v>456.31200000000001</c:v>
                </c:pt>
                <c:pt idx="19733">
                  <c:v>456.32100000000003</c:v>
                </c:pt>
                <c:pt idx="19734">
                  <c:v>456.32900000000001</c:v>
                </c:pt>
                <c:pt idx="19735">
                  <c:v>456.33800000000002</c:v>
                </c:pt>
                <c:pt idx="19736">
                  <c:v>456.346</c:v>
                </c:pt>
                <c:pt idx="19737">
                  <c:v>456.35500000000002</c:v>
                </c:pt>
                <c:pt idx="19738">
                  <c:v>456.36399999999998</c:v>
                </c:pt>
                <c:pt idx="19739">
                  <c:v>456.37299999999999</c:v>
                </c:pt>
                <c:pt idx="19740">
                  <c:v>456.38200000000001</c:v>
                </c:pt>
                <c:pt idx="19741">
                  <c:v>456.39</c:v>
                </c:pt>
                <c:pt idx="19742">
                  <c:v>456.39800000000002</c:v>
                </c:pt>
                <c:pt idx="19743">
                  <c:v>456.40600000000001</c:v>
                </c:pt>
                <c:pt idx="19744">
                  <c:v>456.41399999999999</c:v>
                </c:pt>
                <c:pt idx="19745">
                  <c:v>456.423</c:v>
                </c:pt>
                <c:pt idx="19746">
                  <c:v>456.43099999999998</c:v>
                </c:pt>
                <c:pt idx="19747">
                  <c:v>456.43900000000002</c:v>
                </c:pt>
                <c:pt idx="19748">
                  <c:v>456.44799999999998</c:v>
                </c:pt>
                <c:pt idx="19749">
                  <c:v>456.45600000000002</c:v>
                </c:pt>
                <c:pt idx="19750">
                  <c:v>456.464</c:v>
                </c:pt>
                <c:pt idx="19751">
                  <c:v>456.47300000000001</c:v>
                </c:pt>
                <c:pt idx="19752">
                  <c:v>456.48099999999999</c:v>
                </c:pt>
                <c:pt idx="19753">
                  <c:v>456.48899999999998</c:v>
                </c:pt>
                <c:pt idx="19754">
                  <c:v>456.49700000000001</c:v>
                </c:pt>
                <c:pt idx="19755">
                  <c:v>456.50599999999997</c:v>
                </c:pt>
                <c:pt idx="19756">
                  <c:v>456.51400000000001</c:v>
                </c:pt>
                <c:pt idx="19757">
                  <c:v>456.52199999999999</c:v>
                </c:pt>
                <c:pt idx="19758">
                  <c:v>456.53100000000001</c:v>
                </c:pt>
                <c:pt idx="19759">
                  <c:v>456.53899999999999</c:v>
                </c:pt>
                <c:pt idx="19760">
                  <c:v>456.54700000000003</c:v>
                </c:pt>
                <c:pt idx="19761">
                  <c:v>456.55599999999998</c:v>
                </c:pt>
                <c:pt idx="19762">
                  <c:v>456.56400000000002</c:v>
                </c:pt>
                <c:pt idx="19763">
                  <c:v>456.572</c:v>
                </c:pt>
                <c:pt idx="19764">
                  <c:v>456.58100000000002</c:v>
                </c:pt>
                <c:pt idx="19765">
                  <c:v>456.589</c:v>
                </c:pt>
                <c:pt idx="19766">
                  <c:v>456.59699999999998</c:v>
                </c:pt>
                <c:pt idx="19767">
                  <c:v>456.60500000000002</c:v>
                </c:pt>
                <c:pt idx="19768">
                  <c:v>456.613</c:v>
                </c:pt>
                <c:pt idx="19769">
                  <c:v>456.62099999999998</c:v>
                </c:pt>
                <c:pt idx="19770">
                  <c:v>456.63</c:v>
                </c:pt>
                <c:pt idx="19771">
                  <c:v>456.63799999999998</c:v>
                </c:pt>
                <c:pt idx="19772">
                  <c:v>456.64600000000002</c:v>
                </c:pt>
                <c:pt idx="19773">
                  <c:v>456.65499999999997</c:v>
                </c:pt>
                <c:pt idx="19774">
                  <c:v>456.66300000000001</c:v>
                </c:pt>
                <c:pt idx="19775">
                  <c:v>456.67099999999999</c:v>
                </c:pt>
                <c:pt idx="19776">
                  <c:v>456.68</c:v>
                </c:pt>
                <c:pt idx="19777">
                  <c:v>456.68799999999999</c:v>
                </c:pt>
                <c:pt idx="19778">
                  <c:v>456.69600000000003</c:v>
                </c:pt>
                <c:pt idx="19779">
                  <c:v>456.70400000000001</c:v>
                </c:pt>
                <c:pt idx="19780">
                  <c:v>456.71199999999999</c:v>
                </c:pt>
                <c:pt idx="19781">
                  <c:v>456.721</c:v>
                </c:pt>
                <c:pt idx="19782">
                  <c:v>456.72899999999998</c:v>
                </c:pt>
                <c:pt idx="19783">
                  <c:v>456.738</c:v>
                </c:pt>
                <c:pt idx="19784">
                  <c:v>456.74599999999998</c:v>
                </c:pt>
                <c:pt idx="19785">
                  <c:v>456.75400000000002</c:v>
                </c:pt>
                <c:pt idx="19786">
                  <c:v>456.76299999999998</c:v>
                </c:pt>
                <c:pt idx="19787">
                  <c:v>456.77100000000002</c:v>
                </c:pt>
                <c:pt idx="19788">
                  <c:v>456.779</c:v>
                </c:pt>
                <c:pt idx="19789">
                  <c:v>456.78699999999998</c:v>
                </c:pt>
                <c:pt idx="19790">
                  <c:v>456.79500000000002</c:v>
                </c:pt>
                <c:pt idx="19791">
                  <c:v>456.803</c:v>
                </c:pt>
                <c:pt idx="19792">
                  <c:v>456.81099999999998</c:v>
                </c:pt>
                <c:pt idx="19793">
                  <c:v>456.81900000000002</c:v>
                </c:pt>
                <c:pt idx="19794">
                  <c:v>456.827</c:v>
                </c:pt>
                <c:pt idx="19795">
                  <c:v>456.83499999999998</c:v>
                </c:pt>
                <c:pt idx="19796">
                  <c:v>456.84399999999999</c:v>
                </c:pt>
                <c:pt idx="19797">
                  <c:v>456.85199999999998</c:v>
                </c:pt>
                <c:pt idx="19798">
                  <c:v>456.86</c:v>
                </c:pt>
                <c:pt idx="19799">
                  <c:v>456.86900000000003</c:v>
                </c:pt>
                <c:pt idx="19800">
                  <c:v>456.87700000000001</c:v>
                </c:pt>
                <c:pt idx="19801">
                  <c:v>456.88499999999999</c:v>
                </c:pt>
                <c:pt idx="19802">
                  <c:v>456.89400000000001</c:v>
                </c:pt>
                <c:pt idx="19803">
                  <c:v>456.90199999999999</c:v>
                </c:pt>
                <c:pt idx="19804">
                  <c:v>456.91</c:v>
                </c:pt>
                <c:pt idx="19805">
                  <c:v>456.91899999999998</c:v>
                </c:pt>
                <c:pt idx="19806">
                  <c:v>456.92700000000002</c:v>
                </c:pt>
                <c:pt idx="19807">
                  <c:v>456.935</c:v>
                </c:pt>
                <c:pt idx="19808">
                  <c:v>456.94400000000002</c:v>
                </c:pt>
                <c:pt idx="19809">
                  <c:v>456.952</c:v>
                </c:pt>
                <c:pt idx="19810">
                  <c:v>456.96</c:v>
                </c:pt>
                <c:pt idx="19811">
                  <c:v>456.96899999999999</c:v>
                </c:pt>
                <c:pt idx="19812">
                  <c:v>456.97699999999998</c:v>
                </c:pt>
                <c:pt idx="19813">
                  <c:v>456.98500000000001</c:v>
                </c:pt>
                <c:pt idx="19814">
                  <c:v>456.99400000000003</c:v>
                </c:pt>
                <c:pt idx="19815">
                  <c:v>457.00200000000001</c:v>
                </c:pt>
                <c:pt idx="19816">
                  <c:v>457.01</c:v>
                </c:pt>
                <c:pt idx="19817">
                  <c:v>457.01900000000001</c:v>
                </c:pt>
                <c:pt idx="19818">
                  <c:v>457.02699999999999</c:v>
                </c:pt>
                <c:pt idx="19819">
                  <c:v>457.036</c:v>
                </c:pt>
                <c:pt idx="19820">
                  <c:v>457.04399999999998</c:v>
                </c:pt>
                <c:pt idx="19821">
                  <c:v>457.05200000000002</c:v>
                </c:pt>
                <c:pt idx="19822">
                  <c:v>457.06</c:v>
                </c:pt>
                <c:pt idx="19823">
                  <c:v>457.06799999999998</c:v>
                </c:pt>
                <c:pt idx="19824">
                  <c:v>457.07600000000002</c:v>
                </c:pt>
                <c:pt idx="19825">
                  <c:v>457.084</c:v>
                </c:pt>
                <c:pt idx="19826">
                  <c:v>457.09300000000002</c:v>
                </c:pt>
                <c:pt idx="19827">
                  <c:v>457.101</c:v>
                </c:pt>
                <c:pt idx="19828">
                  <c:v>457.10899999999998</c:v>
                </c:pt>
                <c:pt idx="19829">
                  <c:v>457.11700000000002</c:v>
                </c:pt>
                <c:pt idx="19830">
                  <c:v>457.125</c:v>
                </c:pt>
                <c:pt idx="19831">
                  <c:v>457.13299999999998</c:v>
                </c:pt>
                <c:pt idx="19832">
                  <c:v>457.142</c:v>
                </c:pt>
                <c:pt idx="19833">
                  <c:v>457.15</c:v>
                </c:pt>
                <c:pt idx="19834">
                  <c:v>457.15800000000002</c:v>
                </c:pt>
                <c:pt idx="19835">
                  <c:v>457.16699999999997</c:v>
                </c:pt>
                <c:pt idx="19836">
                  <c:v>457.17500000000001</c:v>
                </c:pt>
                <c:pt idx="19837">
                  <c:v>457.18299999999999</c:v>
                </c:pt>
                <c:pt idx="19838">
                  <c:v>457.19200000000001</c:v>
                </c:pt>
                <c:pt idx="19839">
                  <c:v>457.2</c:v>
                </c:pt>
                <c:pt idx="19840">
                  <c:v>457.20800000000003</c:v>
                </c:pt>
                <c:pt idx="19841">
                  <c:v>457.21699999999998</c:v>
                </c:pt>
                <c:pt idx="19842">
                  <c:v>457.22500000000002</c:v>
                </c:pt>
                <c:pt idx="19843">
                  <c:v>457.233</c:v>
                </c:pt>
                <c:pt idx="19844">
                  <c:v>457.24200000000002</c:v>
                </c:pt>
                <c:pt idx="19845">
                  <c:v>457.25</c:v>
                </c:pt>
                <c:pt idx="19846">
                  <c:v>457.25900000000001</c:v>
                </c:pt>
                <c:pt idx="19847">
                  <c:v>457.267</c:v>
                </c:pt>
                <c:pt idx="19848">
                  <c:v>457.27499999999998</c:v>
                </c:pt>
                <c:pt idx="19849">
                  <c:v>457.28399999999999</c:v>
                </c:pt>
                <c:pt idx="19850">
                  <c:v>457.29199999999997</c:v>
                </c:pt>
                <c:pt idx="19851">
                  <c:v>457.3</c:v>
                </c:pt>
                <c:pt idx="19852">
                  <c:v>457.30900000000003</c:v>
                </c:pt>
                <c:pt idx="19853">
                  <c:v>457.31700000000001</c:v>
                </c:pt>
                <c:pt idx="19854">
                  <c:v>457.32499999999999</c:v>
                </c:pt>
                <c:pt idx="19855">
                  <c:v>457.334</c:v>
                </c:pt>
                <c:pt idx="19856">
                  <c:v>457.34199999999998</c:v>
                </c:pt>
                <c:pt idx="19857">
                  <c:v>457.35</c:v>
                </c:pt>
                <c:pt idx="19858">
                  <c:v>457.35899999999998</c:v>
                </c:pt>
                <c:pt idx="19859">
                  <c:v>457.36599999999999</c:v>
                </c:pt>
                <c:pt idx="19860">
                  <c:v>457.37400000000002</c:v>
                </c:pt>
                <c:pt idx="19861">
                  <c:v>457.38200000000001</c:v>
                </c:pt>
                <c:pt idx="19862">
                  <c:v>457.39</c:v>
                </c:pt>
                <c:pt idx="19863">
                  <c:v>457.399</c:v>
                </c:pt>
                <c:pt idx="19864">
                  <c:v>457.40699999999998</c:v>
                </c:pt>
                <c:pt idx="19865">
                  <c:v>457.41500000000002</c:v>
                </c:pt>
                <c:pt idx="19866">
                  <c:v>457.423</c:v>
                </c:pt>
                <c:pt idx="19867">
                  <c:v>457.43099999999998</c:v>
                </c:pt>
                <c:pt idx="19868">
                  <c:v>457.43900000000002</c:v>
                </c:pt>
                <c:pt idx="19869">
                  <c:v>457.44799999999998</c:v>
                </c:pt>
                <c:pt idx="19870">
                  <c:v>457.45600000000002</c:v>
                </c:pt>
                <c:pt idx="19871">
                  <c:v>457.464</c:v>
                </c:pt>
                <c:pt idx="19872">
                  <c:v>457.47300000000001</c:v>
                </c:pt>
                <c:pt idx="19873">
                  <c:v>457.48099999999999</c:v>
                </c:pt>
                <c:pt idx="19874">
                  <c:v>457.48899999999998</c:v>
                </c:pt>
                <c:pt idx="19875">
                  <c:v>457.49799999999999</c:v>
                </c:pt>
                <c:pt idx="19876">
                  <c:v>457.505</c:v>
                </c:pt>
                <c:pt idx="19877">
                  <c:v>457.51400000000001</c:v>
                </c:pt>
                <c:pt idx="19878">
                  <c:v>457.52199999999999</c:v>
                </c:pt>
                <c:pt idx="19879">
                  <c:v>457.53</c:v>
                </c:pt>
                <c:pt idx="19880">
                  <c:v>457.53899999999999</c:v>
                </c:pt>
                <c:pt idx="19881">
                  <c:v>457.54700000000003</c:v>
                </c:pt>
                <c:pt idx="19882">
                  <c:v>457.55500000000001</c:v>
                </c:pt>
                <c:pt idx="19883">
                  <c:v>457.56400000000002</c:v>
                </c:pt>
                <c:pt idx="19884">
                  <c:v>457.572</c:v>
                </c:pt>
                <c:pt idx="19885">
                  <c:v>457.58100000000002</c:v>
                </c:pt>
                <c:pt idx="19886">
                  <c:v>457.589</c:v>
                </c:pt>
                <c:pt idx="19887">
                  <c:v>457.59699999999998</c:v>
                </c:pt>
                <c:pt idx="19888">
                  <c:v>457.60599999999999</c:v>
                </c:pt>
                <c:pt idx="19889">
                  <c:v>457.61399999999998</c:v>
                </c:pt>
                <c:pt idx="19890">
                  <c:v>457.62200000000001</c:v>
                </c:pt>
                <c:pt idx="19891">
                  <c:v>457.63099999999997</c:v>
                </c:pt>
                <c:pt idx="19892">
                  <c:v>457.63900000000001</c:v>
                </c:pt>
                <c:pt idx="19893">
                  <c:v>457.64699999999999</c:v>
                </c:pt>
                <c:pt idx="19894">
                  <c:v>457.65600000000001</c:v>
                </c:pt>
                <c:pt idx="19895">
                  <c:v>457.66399999999999</c:v>
                </c:pt>
                <c:pt idx="19896">
                  <c:v>457.67200000000003</c:v>
                </c:pt>
                <c:pt idx="19897">
                  <c:v>457.68099999999998</c:v>
                </c:pt>
                <c:pt idx="19898">
                  <c:v>457.68900000000002</c:v>
                </c:pt>
                <c:pt idx="19899">
                  <c:v>457.697</c:v>
                </c:pt>
                <c:pt idx="19900">
                  <c:v>457.70600000000002</c:v>
                </c:pt>
                <c:pt idx="19901">
                  <c:v>457.714</c:v>
                </c:pt>
                <c:pt idx="19902">
                  <c:v>457.72199999999998</c:v>
                </c:pt>
                <c:pt idx="19903">
                  <c:v>457.73</c:v>
                </c:pt>
                <c:pt idx="19904">
                  <c:v>457.738</c:v>
                </c:pt>
                <c:pt idx="19905">
                  <c:v>457.74599999999998</c:v>
                </c:pt>
                <c:pt idx="19906">
                  <c:v>457.75400000000002</c:v>
                </c:pt>
                <c:pt idx="19907">
                  <c:v>457.762</c:v>
                </c:pt>
                <c:pt idx="19908">
                  <c:v>457.77100000000002</c:v>
                </c:pt>
                <c:pt idx="19909">
                  <c:v>457.77800000000002</c:v>
                </c:pt>
                <c:pt idx="19910">
                  <c:v>457.786</c:v>
                </c:pt>
                <c:pt idx="19911">
                  <c:v>457.79399999999998</c:v>
                </c:pt>
                <c:pt idx="19912">
                  <c:v>457.80200000000002</c:v>
                </c:pt>
                <c:pt idx="19913">
                  <c:v>457.81</c:v>
                </c:pt>
                <c:pt idx="19914">
                  <c:v>457.81799999999998</c:v>
                </c:pt>
                <c:pt idx="19915">
                  <c:v>457.827</c:v>
                </c:pt>
                <c:pt idx="19916">
                  <c:v>457.83499999999998</c:v>
                </c:pt>
                <c:pt idx="19917">
                  <c:v>457.84300000000002</c:v>
                </c:pt>
                <c:pt idx="19918">
                  <c:v>457.85199999999998</c:v>
                </c:pt>
                <c:pt idx="19919">
                  <c:v>457.86</c:v>
                </c:pt>
                <c:pt idx="19920">
                  <c:v>457.86900000000003</c:v>
                </c:pt>
                <c:pt idx="19921">
                  <c:v>457.87700000000001</c:v>
                </c:pt>
                <c:pt idx="19922">
                  <c:v>457.88499999999999</c:v>
                </c:pt>
                <c:pt idx="19923">
                  <c:v>457.89400000000001</c:v>
                </c:pt>
                <c:pt idx="19924">
                  <c:v>457.90199999999999</c:v>
                </c:pt>
                <c:pt idx="19925">
                  <c:v>457.91</c:v>
                </c:pt>
                <c:pt idx="19926">
                  <c:v>457.91899999999998</c:v>
                </c:pt>
                <c:pt idx="19927">
                  <c:v>457.928</c:v>
                </c:pt>
                <c:pt idx="19928">
                  <c:v>457.93799999999999</c:v>
                </c:pt>
                <c:pt idx="19929">
                  <c:v>457.947</c:v>
                </c:pt>
                <c:pt idx="19930">
                  <c:v>457.95499999999998</c:v>
                </c:pt>
                <c:pt idx="19931">
                  <c:v>457.96300000000002</c:v>
                </c:pt>
                <c:pt idx="19932">
                  <c:v>457.97199999999998</c:v>
                </c:pt>
                <c:pt idx="19933">
                  <c:v>457.98</c:v>
                </c:pt>
                <c:pt idx="19934">
                  <c:v>457.98899999999998</c:v>
                </c:pt>
                <c:pt idx="19935">
                  <c:v>457.99700000000001</c:v>
                </c:pt>
                <c:pt idx="19936">
                  <c:v>458.005</c:v>
                </c:pt>
                <c:pt idx="19937">
                  <c:v>458.01400000000001</c:v>
                </c:pt>
                <c:pt idx="19938">
                  <c:v>458.02199999999999</c:v>
                </c:pt>
                <c:pt idx="19939">
                  <c:v>458.03</c:v>
                </c:pt>
                <c:pt idx="19940">
                  <c:v>458.03899999999999</c:v>
                </c:pt>
                <c:pt idx="19941">
                  <c:v>458.04700000000003</c:v>
                </c:pt>
                <c:pt idx="19942">
                  <c:v>458.05500000000001</c:v>
                </c:pt>
                <c:pt idx="19943">
                  <c:v>458.06400000000002</c:v>
                </c:pt>
                <c:pt idx="19944">
                  <c:v>458.072</c:v>
                </c:pt>
                <c:pt idx="19945">
                  <c:v>458.08100000000002</c:v>
                </c:pt>
                <c:pt idx="19946">
                  <c:v>458.09</c:v>
                </c:pt>
                <c:pt idx="19947">
                  <c:v>458.09899999999999</c:v>
                </c:pt>
                <c:pt idx="19948">
                  <c:v>458.108</c:v>
                </c:pt>
                <c:pt idx="19949">
                  <c:v>458.11599999999999</c:v>
                </c:pt>
                <c:pt idx="19950">
                  <c:v>458.12799999999999</c:v>
                </c:pt>
                <c:pt idx="19951">
                  <c:v>458.15199999999999</c:v>
                </c:pt>
                <c:pt idx="19952">
                  <c:v>458.17200000000003</c:v>
                </c:pt>
                <c:pt idx="19953">
                  <c:v>458.18400000000003</c:v>
                </c:pt>
                <c:pt idx="19954">
                  <c:v>458.21800000000002</c:v>
                </c:pt>
                <c:pt idx="19955">
                  <c:v>458.21800000000002</c:v>
                </c:pt>
                <c:pt idx="19956">
                  <c:v>458.21800000000002</c:v>
                </c:pt>
                <c:pt idx="19957">
                  <c:v>458.21800000000002</c:v>
                </c:pt>
                <c:pt idx="19958">
                  <c:v>458.23200000000003</c:v>
                </c:pt>
                <c:pt idx="19959">
                  <c:v>458.24900000000002</c:v>
                </c:pt>
                <c:pt idx="19960">
                  <c:v>458.26600000000002</c:v>
                </c:pt>
                <c:pt idx="19961">
                  <c:v>458.29199999999997</c:v>
                </c:pt>
                <c:pt idx="19962">
                  <c:v>458.31200000000001</c:v>
                </c:pt>
                <c:pt idx="19963">
                  <c:v>458.31900000000002</c:v>
                </c:pt>
                <c:pt idx="19964">
                  <c:v>458.33699999999999</c:v>
                </c:pt>
                <c:pt idx="19965">
                  <c:v>458.36200000000002</c:v>
                </c:pt>
                <c:pt idx="19966">
                  <c:v>458.392</c:v>
                </c:pt>
                <c:pt idx="19967">
                  <c:v>458.43400000000003</c:v>
                </c:pt>
                <c:pt idx="19968">
                  <c:v>458.47699999999998</c:v>
                </c:pt>
                <c:pt idx="19969">
                  <c:v>458.51100000000002</c:v>
                </c:pt>
                <c:pt idx="19970">
                  <c:v>458.54399999999998</c:v>
                </c:pt>
                <c:pt idx="19971">
                  <c:v>458.577</c:v>
                </c:pt>
                <c:pt idx="19972">
                  <c:v>458.60599999999999</c:v>
                </c:pt>
                <c:pt idx="19973">
                  <c:v>458.63200000000001</c:v>
                </c:pt>
                <c:pt idx="19974">
                  <c:v>458.65699999999998</c:v>
                </c:pt>
                <c:pt idx="19975">
                  <c:v>458.68</c:v>
                </c:pt>
                <c:pt idx="19976">
                  <c:v>458.68700000000001</c:v>
                </c:pt>
                <c:pt idx="19977">
                  <c:v>458.697</c:v>
                </c:pt>
                <c:pt idx="19978">
                  <c:v>458.714</c:v>
                </c:pt>
                <c:pt idx="19979">
                  <c:v>458.73099999999999</c:v>
                </c:pt>
                <c:pt idx="19980">
                  <c:v>458.74700000000001</c:v>
                </c:pt>
                <c:pt idx="19981">
                  <c:v>458.762</c:v>
                </c:pt>
                <c:pt idx="19982">
                  <c:v>458.77600000000001</c:v>
                </c:pt>
                <c:pt idx="19983">
                  <c:v>458.78899999999999</c:v>
                </c:pt>
                <c:pt idx="19984">
                  <c:v>458.803</c:v>
                </c:pt>
                <c:pt idx="19985">
                  <c:v>458.82400000000001</c:v>
                </c:pt>
                <c:pt idx="19986">
                  <c:v>458.83300000000003</c:v>
                </c:pt>
                <c:pt idx="19987">
                  <c:v>458.84199999999998</c:v>
                </c:pt>
                <c:pt idx="19988">
                  <c:v>458.84500000000003</c:v>
                </c:pt>
                <c:pt idx="19989">
                  <c:v>458.84699999999998</c:v>
                </c:pt>
                <c:pt idx="19990">
                  <c:v>458.84699999999998</c:v>
                </c:pt>
                <c:pt idx="19991">
                  <c:v>458.84699999999998</c:v>
                </c:pt>
                <c:pt idx="19992">
                  <c:v>458.84699999999998</c:v>
                </c:pt>
                <c:pt idx="19993">
                  <c:v>458.84699999999998</c:v>
                </c:pt>
                <c:pt idx="19994">
                  <c:v>458.84699999999998</c:v>
                </c:pt>
                <c:pt idx="19995">
                  <c:v>458.84699999999998</c:v>
                </c:pt>
                <c:pt idx="19996">
                  <c:v>458.84699999999998</c:v>
                </c:pt>
                <c:pt idx="19997">
                  <c:v>458.84699999999998</c:v>
                </c:pt>
                <c:pt idx="19998">
                  <c:v>458.85300000000001</c:v>
                </c:pt>
                <c:pt idx="19999">
                  <c:v>458.86099999999999</c:v>
                </c:pt>
                <c:pt idx="20000">
                  <c:v>458.863</c:v>
                </c:pt>
                <c:pt idx="20001">
                  <c:v>458.863</c:v>
                </c:pt>
                <c:pt idx="20002">
                  <c:v>458.86399999999998</c:v>
                </c:pt>
                <c:pt idx="20003">
                  <c:v>458.87400000000002</c:v>
                </c:pt>
                <c:pt idx="20004">
                  <c:v>458.91500000000002</c:v>
                </c:pt>
                <c:pt idx="20005">
                  <c:v>458.96499999999997</c:v>
                </c:pt>
                <c:pt idx="20006">
                  <c:v>459.04</c:v>
                </c:pt>
                <c:pt idx="20007">
                  <c:v>459.12799999999999</c:v>
                </c:pt>
                <c:pt idx="20008">
                  <c:v>459.21699999999998</c:v>
                </c:pt>
                <c:pt idx="20009">
                  <c:v>459.27300000000002</c:v>
                </c:pt>
                <c:pt idx="20010">
                  <c:v>459.28399999999999</c:v>
                </c:pt>
                <c:pt idx="20011">
                  <c:v>459.28399999999999</c:v>
                </c:pt>
                <c:pt idx="20012">
                  <c:v>459.28399999999999</c:v>
                </c:pt>
                <c:pt idx="20013">
                  <c:v>459.28399999999999</c:v>
                </c:pt>
                <c:pt idx="20014">
                  <c:v>459.28399999999999</c:v>
                </c:pt>
                <c:pt idx="20015">
                  <c:v>459.28500000000003</c:v>
                </c:pt>
                <c:pt idx="20016">
                  <c:v>459.28800000000001</c:v>
                </c:pt>
                <c:pt idx="20017">
                  <c:v>459.29300000000001</c:v>
                </c:pt>
                <c:pt idx="20018">
                  <c:v>459.29899999999998</c:v>
                </c:pt>
                <c:pt idx="20019">
                  <c:v>459.30599999999998</c:v>
                </c:pt>
                <c:pt idx="20020">
                  <c:v>459.31400000000002</c:v>
                </c:pt>
                <c:pt idx="20021">
                  <c:v>459.322</c:v>
                </c:pt>
                <c:pt idx="20022">
                  <c:v>459.33</c:v>
                </c:pt>
                <c:pt idx="20023">
                  <c:v>459.339</c:v>
                </c:pt>
                <c:pt idx="20024">
                  <c:v>459.34699999999998</c:v>
                </c:pt>
                <c:pt idx="20025">
                  <c:v>459.35500000000002</c:v>
                </c:pt>
                <c:pt idx="20026">
                  <c:v>459.36399999999998</c:v>
                </c:pt>
                <c:pt idx="20027">
                  <c:v>459.37200000000001</c:v>
                </c:pt>
                <c:pt idx="20028">
                  <c:v>459.38</c:v>
                </c:pt>
                <c:pt idx="20029">
                  <c:v>459.38900000000001</c:v>
                </c:pt>
                <c:pt idx="20030">
                  <c:v>459.39699999999999</c:v>
                </c:pt>
                <c:pt idx="20031">
                  <c:v>459.40499999999997</c:v>
                </c:pt>
                <c:pt idx="20032">
                  <c:v>459.41399999999999</c:v>
                </c:pt>
                <c:pt idx="20033">
                  <c:v>459.42200000000003</c:v>
                </c:pt>
                <c:pt idx="20034">
                  <c:v>459.43</c:v>
                </c:pt>
                <c:pt idx="20035">
                  <c:v>459.43900000000002</c:v>
                </c:pt>
                <c:pt idx="20036">
                  <c:v>459.447</c:v>
                </c:pt>
                <c:pt idx="20037">
                  <c:v>459.45499999999998</c:v>
                </c:pt>
                <c:pt idx="20038">
                  <c:v>459.464</c:v>
                </c:pt>
                <c:pt idx="20039">
                  <c:v>459.47199999999998</c:v>
                </c:pt>
                <c:pt idx="20040">
                  <c:v>459.48</c:v>
                </c:pt>
                <c:pt idx="20041">
                  <c:v>459.48899999999998</c:v>
                </c:pt>
                <c:pt idx="20042">
                  <c:v>459.49700000000001</c:v>
                </c:pt>
                <c:pt idx="20043">
                  <c:v>459.50599999999997</c:v>
                </c:pt>
                <c:pt idx="20044">
                  <c:v>459.51400000000001</c:v>
                </c:pt>
                <c:pt idx="20045">
                  <c:v>459.52199999999999</c:v>
                </c:pt>
                <c:pt idx="20046">
                  <c:v>459.53100000000001</c:v>
                </c:pt>
                <c:pt idx="20047">
                  <c:v>459.53899999999999</c:v>
                </c:pt>
                <c:pt idx="20048">
                  <c:v>459.54700000000003</c:v>
                </c:pt>
                <c:pt idx="20049">
                  <c:v>459.55599999999998</c:v>
                </c:pt>
                <c:pt idx="20050">
                  <c:v>459.56400000000002</c:v>
                </c:pt>
                <c:pt idx="20051">
                  <c:v>459.572</c:v>
                </c:pt>
                <c:pt idx="20052">
                  <c:v>459.58100000000002</c:v>
                </c:pt>
                <c:pt idx="20053">
                  <c:v>459.589</c:v>
                </c:pt>
                <c:pt idx="20054">
                  <c:v>459.59699999999998</c:v>
                </c:pt>
                <c:pt idx="20055">
                  <c:v>459.60599999999999</c:v>
                </c:pt>
                <c:pt idx="20056">
                  <c:v>459.61399999999998</c:v>
                </c:pt>
                <c:pt idx="20057">
                  <c:v>459.62200000000001</c:v>
                </c:pt>
                <c:pt idx="20058">
                  <c:v>459.63099999999997</c:v>
                </c:pt>
                <c:pt idx="20059">
                  <c:v>459.63900000000001</c:v>
                </c:pt>
                <c:pt idx="20060">
                  <c:v>459.64699999999999</c:v>
                </c:pt>
                <c:pt idx="20061">
                  <c:v>459.65600000000001</c:v>
                </c:pt>
                <c:pt idx="20062">
                  <c:v>459.66399999999999</c:v>
                </c:pt>
                <c:pt idx="20063">
                  <c:v>459.67200000000003</c:v>
                </c:pt>
                <c:pt idx="20064">
                  <c:v>459.68099999999998</c:v>
                </c:pt>
                <c:pt idx="20065">
                  <c:v>459.68900000000002</c:v>
                </c:pt>
                <c:pt idx="20066">
                  <c:v>459.697</c:v>
                </c:pt>
                <c:pt idx="20067">
                  <c:v>459.70600000000002</c:v>
                </c:pt>
                <c:pt idx="20068">
                  <c:v>459.714</c:v>
                </c:pt>
                <c:pt idx="20069">
                  <c:v>459.72300000000001</c:v>
                </c:pt>
                <c:pt idx="20070">
                  <c:v>459.73099999999999</c:v>
                </c:pt>
                <c:pt idx="20071">
                  <c:v>459.73899999999998</c:v>
                </c:pt>
                <c:pt idx="20072">
                  <c:v>459.74799999999999</c:v>
                </c:pt>
                <c:pt idx="20073">
                  <c:v>459.75599999999997</c:v>
                </c:pt>
                <c:pt idx="20074">
                  <c:v>459.76400000000001</c:v>
                </c:pt>
                <c:pt idx="20075">
                  <c:v>459.77300000000002</c:v>
                </c:pt>
                <c:pt idx="20076">
                  <c:v>459.78100000000001</c:v>
                </c:pt>
                <c:pt idx="20077">
                  <c:v>459.78899999999999</c:v>
                </c:pt>
                <c:pt idx="20078">
                  <c:v>459.79700000000003</c:v>
                </c:pt>
                <c:pt idx="20079">
                  <c:v>459.80500000000001</c:v>
                </c:pt>
                <c:pt idx="20080">
                  <c:v>459.81400000000002</c:v>
                </c:pt>
                <c:pt idx="20081">
                  <c:v>459.822</c:v>
                </c:pt>
                <c:pt idx="20082">
                  <c:v>459.83</c:v>
                </c:pt>
                <c:pt idx="20083">
                  <c:v>459.839</c:v>
                </c:pt>
                <c:pt idx="20084">
                  <c:v>459.84699999999998</c:v>
                </c:pt>
                <c:pt idx="20085">
                  <c:v>459.85599999999999</c:v>
                </c:pt>
                <c:pt idx="20086">
                  <c:v>459.86399999999998</c:v>
                </c:pt>
                <c:pt idx="20087">
                  <c:v>459.87200000000001</c:v>
                </c:pt>
                <c:pt idx="20088">
                  <c:v>459.88099999999997</c:v>
                </c:pt>
                <c:pt idx="20089">
                  <c:v>459.88900000000001</c:v>
                </c:pt>
                <c:pt idx="20090">
                  <c:v>459.89699999999999</c:v>
                </c:pt>
                <c:pt idx="20091">
                  <c:v>459.90600000000001</c:v>
                </c:pt>
                <c:pt idx="20092">
                  <c:v>459.91399999999999</c:v>
                </c:pt>
                <c:pt idx="20093">
                  <c:v>459.92200000000003</c:v>
                </c:pt>
                <c:pt idx="20094">
                  <c:v>459.93</c:v>
                </c:pt>
                <c:pt idx="20095">
                  <c:v>459.93799999999999</c:v>
                </c:pt>
                <c:pt idx="20096">
                  <c:v>459.947</c:v>
                </c:pt>
                <c:pt idx="20097">
                  <c:v>459.95499999999998</c:v>
                </c:pt>
                <c:pt idx="20098">
                  <c:v>459.96300000000002</c:v>
                </c:pt>
                <c:pt idx="20099">
                  <c:v>459.97199999999998</c:v>
                </c:pt>
                <c:pt idx="20100">
                  <c:v>459.98</c:v>
                </c:pt>
                <c:pt idx="20101">
                  <c:v>459.988</c:v>
                </c:pt>
                <c:pt idx="20102">
                  <c:v>459.99700000000001</c:v>
                </c:pt>
                <c:pt idx="20103">
                  <c:v>460.005</c:v>
                </c:pt>
                <c:pt idx="20104">
                  <c:v>460.01299999999998</c:v>
                </c:pt>
                <c:pt idx="20105">
                  <c:v>460.02199999999999</c:v>
                </c:pt>
                <c:pt idx="20106">
                  <c:v>460.03</c:v>
                </c:pt>
                <c:pt idx="20107">
                  <c:v>460.03899999999999</c:v>
                </c:pt>
                <c:pt idx="20108">
                  <c:v>460.04700000000003</c:v>
                </c:pt>
                <c:pt idx="20109">
                  <c:v>460.05500000000001</c:v>
                </c:pt>
                <c:pt idx="20110">
                  <c:v>460.06400000000002</c:v>
                </c:pt>
                <c:pt idx="20111">
                  <c:v>460.072</c:v>
                </c:pt>
                <c:pt idx="20112">
                  <c:v>460.08</c:v>
                </c:pt>
                <c:pt idx="20113">
                  <c:v>460.089</c:v>
                </c:pt>
                <c:pt idx="20114">
                  <c:v>460.09699999999998</c:v>
                </c:pt>
                <c:pt idx="20115">
                  <c:v>460.10500000000002</c:v>
                </c:pt>
                <c:pt idx="20116">
                  <c:v>460.11399999999998</c:v>
                </c:pt>
                <c:pt idx="20117">
                  <c:v>460.12200000000001</c:v>
                </c:pt>
                <c:pt idx="20118">
                  <c:v>460.13</c:v>
                </c:pt>
                <c:pt idx="20119">
                  <c:v>460.13900000000001</c:v>
                </c:pt>
                <c:pt idx="20120">
                  <c:v>460.14699999999999</c:v>
                </c:pt>
                <c:pt idx="20121">
                  <c:v>460.15499999999997</c:v>
                </c:pt>
                <c:pt idx="20122">
                  <c:v>460.16399999999999</c:v>
                </c:pt>
                <c:pt idx="20123">
                  <c:v>460.17200000000003</c:v>
                </c:pt>
                <c:pt idx="20124">
                  <c:v>460.18</c:v>
                </c:pt>
                <c:pt idx="20125">
                  <c:v>460.18900000000002</c:v>
                </c:pt>
                <c:pt idx="20126">
                  <c:v>460.197</c:v>
                </c:pt>
                <c:pt idx="20127">
                  <c:v>460.20499999999998</c:v>
                </c:pt>
                <c:pt idx="20128">
                  <c:v>460.214</c:v>
                </c:pt>
                <c:pt idx="20129">
                  <c:v>460.22199999999998</c:v>
                </c:pt>
                <c:pt idx="20130">
                  <c:v>460.23</c:v>
                </c:pt>
                <c:pt idx="20131">
                  <c:v>460.23899999999998</c:v>
                </c:pt>
                <c:pt idx="20132">
                  <c:v>460.24700000000001</c:v>
                </c:pt>
                <c:pt idx="20133">
                  <c:v>460.255</c:v>
                </c:pt>
                <c:pt idx="20134">
                  <c:v>460.26400000000001</c:v>
                </c:pt>
                <c:pt idx="20135">
                  <c:v>460.27199999999999</c:v>
                </c:pt>
                <c:pt idx="20136">
                  <c:v>460.28</c:v>
                </c:pt>
                <c:pt idx="20137">
                  <c:v>460.28800000000001</c:v>
                </c:pt>
                <c:pt idx="20138">
                  <c:v>460.29700000000003</c:v>
                </c:pt>
                <c:pt idx="20139">
                  <c:v>460.30500000000001</c:v>
                </c:pt>
                <c:pt idx="20140">
                  <c:v>460.31299999999999</c:v>
                </c:pt>
                <c:pt idx="20141">
                  <c:v>460.32100000000003</c:v>
                </c:pt>
                <c:pt idx="20142">
                  <c:v>460.32900000000001</c:v>
                </c:pt>
                <c:pt idx="20143">
                  <c:v>460.33699999999999</c:v>
                </c:pt>
                <c:pt idx="20144">
                  <c:v>460.34500000000003</c:v>
                </c:pt>
                <c:pt idx="20145">
                  <c:v>460.35399999999998</c:v>
                </c:pt>
                <c:pt idx="20146">
                  <c:v>460.36200000000002</c:v>
                </c:pt>
                <c:pt idx="20147">
                  <c:v>460.37</c:v>
                </c:pt>
                <c:pt idx="20148">
                  <c:v>460.37900000000002</c:v>
                </c:pt>
                <c:pt idx="20149">
                  <c:v>460.387</c:v>
                </c:pt>
                <c:pt idx="20150">
                  <c:v>460.39499999999998</c:v>
                </c:pt>
                <c:pt idx="20151">
                  <c:v>460.404</c:v>
                </c:pt>
                <c:pt idx="20152">
                  <c:v>460.41199999999998</c:v>
                </c:pt>
                <c:pt idx="20153">
                  <c:v>460.42099999999999</c:v>
                </c:pt>
                <c:pt idx="20154">
                  <c:v>460.42899999999997</c:v>
                </c:pt>
                <c:pt idx="20155">
                  <c:v>460.43700000000001</c:v>
                </c:pt>
                <c:pt idx="20156">
                  <c:v>460.44600000000003</c:v>
                </c:pt>
                <c:pt idx="20157">
                  <c:v>460.45400000000001</c:v>
                </c:pt>
                <c:pt idx="20158">
                  <c:v>460.46199999999999</c:v>
                </c:pt>
                <c:pt idx="20159">
                  <c:v>460.471</c:v>
                </c:pt>
                <c:pt idx="20160">
                  <c:v>460.47899999999998</c:v>
                </c:pt>
                <c:pt idx="20161">
                  <c:v>460.488</c:v>
                </c:pt>
                <c:pt idx="20162">
                  <c:v>460.49599999999998</c:v>
                </c:pt>
                <c:pt idx="20163">
                  <c:v>460.505</c:v>
                </c:pt>
                <c:pt idx="20164">
                  <c:v>460.51400000000001</c:v>
                </c:pt>
                <c:pt idx="20165">
                  <c:v>460.52300000000002</c:v>
                </c:pt>
                <c:pt idx="20166">
                  <c:v>460.53199999999998</c:v>
                </c:pt>
                <c:pt idx="20167">
                  <c:v>460.541</c:v>
                </c:pt>
                <c:pt idx="20168">
                  <c:v>460.54899999999998</c:v>
                </c:pt>
                <c:pt idx="20169">
                  <c:v>460.55799999999999</c:v>
                </c:pt>
                <c:pt idx="20170">
                  <c:v>460.56599999999997</c:v>
                </c:pt>
                <c:pt idx="20171">
                  <c:v>460.57499999999999</c:v>
                </c:pt>
                <c:pt idx="20172">
                  <c:v>460.58300000000003</c:v>
                </c:pt>
                <c:pt idx="20173">
                  <c:v>460.59199999999998</c:v>
                </c:pt>
                <c:pt idx="20174">
                  <c:v>460.601</c:v>
                </c:pt>
                <c:pt idx="20175">
                  <c:v>460.61</c:v>
                </c:pt>
                <c:pt idx="20176">
                  <c:v>460.61799999999999</c:v>
                </c:pt>
                <c:pt idx="20177">
                  <c:v>460.62700000000001</c:v>
                </c:pt>
                <c:pt idx="20178">
                  <c:v>460.63600000000002</c:v>
                </c:pt>
                <c:pt idx="20179">
                  <c:v>460.64499999999998</c:v>
                </c:pt>
                <c:pt idx="20180">
                  <c:v>460.65300000000002</c:v>
                </c:pt>
                <c:pt idx="20181">
                  <c:v>460.66199999999998</c:v>
                </c:pt>
                <c:pt idx="20182">
                  <c:v>460.67099999999999</c:v>
                </c:pt>
                <c:pt idx="20183">
                  <c:v>460.68</c:v>
                </c:pt>
                <c:pt idx="20184">
                  <c:v>460.68900000000002</c:v>
                </c:pt>
                <c:pt idx="20185">
                  <c:v>460.69799999999998</c:v>
                </c:pt>
                <c:pt idx="20186">
                  <c:v>460.70600000000002</c:v>
                </c:pt>
                <c:pt idx="20187">
                  <c:v>460.71499999999997</c:v>
                </c:pt>
                <c:pt idx="20188">
                  <c:v>460.72399999999999</c:v>
                </c:pt>
                <c:pt idx="20189">
                  <c:v>460.733</c:v>
                </c:pt>
                <c:pt idx="20190">
                  <c:v>460.74200000000002</c:v>
                </c:pt>
                <c:pt idx="20191">
                  <c:v>460.75099999999998</c:v>
                </c:pt>
                <c:pt idx="20192">
                  <c:v>460.75900000000001</c:v>
                </c:pt>
                <c:pt idx="20193">
                  <c:v>460.76799999999997</c:v>
                </c:pt>
                <c:pt idx="20194">
                  <c:v>460.77600000000001</c:v>
                </c:pt>
                <c:pt idx="20195">
                  <c:v>460.78500000000003</c:v>
                </c:pt>
                <c:pt idx="20196">
                  <c:v>460.79399999999998</c:v>
                </c:pt>
                <c:pt idx="20197">
                  <c:v>460.80200000000002</c:v>
                </c:pt>
                <c:pt idx="20198">
                  <c:v>460.81099999999998</c:v>
                </c:pt>
                <c:pt idx="20199">
                  <c:v>460.82</c:v>
                </c:pt>
                <c:pt idx="20200">
                  <c:v>460.82900000000001</c:v>
                </c:pt>
                <c:pt idx="20201">
                  <c:v>460.83699999999999</c:v>
                </c:pt>
                <c:pt idx="20202">
                  <c:v>460.846</c:v>
                </c:pt>
                <c:pt idx="20203">
                  <c:v>460.85500000000002</c:v>
                </c:pt>
                <c:pt idx="20204">
                  <c:v>460.86399999999998</c:v>
                </c:pt>
                <c:pt idx="20205">
                  <c:v>460.87200000000001</c:v>
                </c:pt>
                <c:pt idx="20206">
                  <c:v>460.88099999999997</c:v>
                </c:pt>
                <c:pt idx="20207">
                  <c:v>460.89</c:v>
                </c:pt>
                <c:pt idx="20208">
                  <c:v>460.899</c:v>
                </c:pt>
                <c:pt idx="20209">
                  <c:v>460.90800000000002</c:v>
                </c:pt>
                <c:pt idx="20210">
                  <c:v>460.916</c:v>
                </c:pt>
                <c:pt idx="20211">
                  <c:v>460.92500000000001</c:v>
                </c:pt>
                <c:pt idx="20212">
                  <c:v>460.93299999999999</c:v>
                </c:pt>
                <c:pt idx="20213">
                  <c:v>460.94099999999997</c:v>
                </c:pt>
                <c:pt idx="20214">
                  <c:v>460.94799999999998</c:v>
                </c:pt>
                <c:pt idx="20215">
                  <c:v>460.95499999999998</c:v>
                </c:pt>
                <c:pt idx="20216">
                  <c:v>460.96600000000001</c:v>
                </c:pt>
                <c:pt idx="20217">
                  <c:v>461.00200000000001</c:v>
                </c:pt>
                <c:pt idx="20218">
                  <c:v>461.04599999999999</c:v>
                </c:pt>
                <c:pt idx="20219">
                  <c:v>461.09199999999998</c:v>
                </c:pt>
                <c:pt idx="20220">
                  <c:v>461.14100000000002</c:v>
                </c:pt>
                <c:pt idx="20221">
                  <c:v>461.22300000000001</c:v>
                </c:pt>
                <c:pt idx="20222">
                  <c:v>461.3</c:v>
                </c:pt>
                <c:pt idx="20223">
                  <c:v>461.37700000000001</c:v>
                </c:pt>
                <c:pt idx="20224">
                  <c:v>461.45100000000002</c:v>
                </c:pt>
                <c:pt idx="20225">
                  <c:v>461.52199999999999</c:v>
                </c:pt>
                <c:pt idx="20226">
                  <c:v>461.57</c:v>
                </c:pt>
                <c:pt idx="20227">
                  <c:v>461.61700000000002</c:v>
                </c:pt>
                <c:pt idx="20228">
                  <c:v>461.661</c:v>
                </c:pt>
                <c:pt idx="20229">
                  <c:v>461.702</c:v>
                </c:pt>
                <c:pt idx="20230">
                  <c:v>461.74</c:v>
                </c:pt>
                <c:pt idx="20231">
                  <c:v>461.77499999999998</c:v>
                </c:pt>
                <c:pt idx="20232">
                  <c:v>461.81</c:v>
                </c:pt>
                <c:pt idx="20233">
                  <c:v>461.84199999999998</c:v>
                </c:pt>
                <c:pt idx="20234">
                  <c:v>461.87299999999999</c:v>
                </c:pt>
                <c:pt idx="20235">
                  <c:v>461.904</c:v>
                </c:pt>
                <c:pt idx="20236">
                  <c:v>461.935</c:v>
                </c:pt>
                <c:pt idx="20237">
                  <c:v>461.94499999999999</c:v>
                </c:pt>
                <c:pt idx="20238">
                  <c:v>461.94799999999998</c:v>
                </c:pt>
                <c:pt idx="20239">
                  <c:v>461.94799999999998</c:v>
                </c:pt>
                <c:pt idx="20240">
                  <c:v>461.94799999999998</c:v>
                </c:pt>
                <c:pt idx="20241">
                  <c:v>461.94799999999998</c:v>
                </c:pt>
                <c:pt idx="20242">
                  <c:v>461.94799999999998</c:v>
                </c:pt>
                <c:pt idx="20243">
                  <c:v>461.94799999999998</c:v>
                </c:pt>
                <c:pt idx="20244">
                  <c:v>461.95100000000002</c:v>
                </c:pt>
                <c:pt idx="20245">
                  <c:v>461.96899999999999</c:v>
                </c:pt>
                <c:pt idx="20246">
                  <c:v>462.01799999999997</c:v>
                </c:pt>
                <c:pt idx="20247">
                  <c:v>462.08800000000002</c:v>
                </c:pt>
                <c:pt idx="20248">
                  <c:v>462.16300000000001</c:v>
                </c:pt>
                <c:pt idx="20249">
                  <c:v>462.24900000000002</c:v>
                </c:pt>
                <c:pt idx="20250">
                  <c:v>462.33199999999999</c:v>
                </c:pt>
                <c:pt idx="20251">
                  <c:v>462.41</c:v>
                </c:pt>
                <c:pt idx="20252">
                  <c:v>462.49099999999999</c:v>
                </c:pt>
                <c:pt idx="20253">
                  <c:v>462.57299999999998</c:v>
                </c:pt>
                <c:pt idx="20254">
                  <c:v>462.64499999999998</c:v>
                </c:pt>
                <c:pt idx="20255">
                  <c:v>462.72</c:v>
                </c:pt>
                <c:pt idx="20256">
                  <c:v>462.78500000000003</c:v>
                </c:pt>
                <c:pt idx="20257">
                  <c:v>462.84800000000001</c:v>
                </c:pt>
                <c:pt idx="20258">
                  <c:v>462.91199999999998</c:v>
                </c:pt>
                <c:pt idx="20259">
                  <c:v>462.97399999999999</c:v>
                </c:pt>
                <c:pt idx="20260">
                  <c:v>463.03399999999999</c:v>
                </c:pt>
                <c:pt idx="20261">
                  <c:v>463.08699999999999</c:v>
                </c:pt>
                <c:pt idx="20262">
                  <c:v>463.13400000000001</c:v>
                </c:pt>
                <c:pt idx="20263">
                  <c:v>463.18099999999998</c:v>
                </c:pt>
                <c:pt idx="20264">
                  <c:v>463.22899999999998</c:v>
                </c:pt>
                <c:pt idx="20265">
                  <c:v>463.27199999999999</c:v>
                </c:pt>
                <c:pt idx="20266">
                  <c:v>463.315</c:v>
                </c:pt>
                <c:pt idx="20267">
                  <c:v>463.36200000000002</c:v>
                </c:pt>
                <c:pt idx="20268">
                  <c:v>463.41300000000001</c:v>
                </c:pt>
                <c:pt idx="20269">
                  <c:v>463.46100000000001</c:v>
                </c:pt>
                <c:pt idx="20270">
                  <c:v>463.51499999999999</c:v>
                </c:pt>
                <c:pt idx="20271">
                  <c:v>463.56099999999998</c:v>
                </c:pt>
                <c:pt idx="20272">
                  <c:v>463.60500000000002</c:v>
                </c:pt>
                <c:pt idx="20273">
                  <c:v>463.65</c:v>
                </c:pt>
                <c:pt idx="20274">
                  <c:v>463.697</c:v>
                </c:pt>
                <c:pt idx="20275">
                  <c:v>463.73700000000002</c:v>
                </c:pt>
                <c:pt idx="20276">
                  <c:v>463.77699999999999</c:v>
                </c:pt>
                <c:pt idx="20277">
                  <c:v>463.82</c:v>
                </c:pt>
                <c:pt idx="20278">
                  <c:v>463.86799999999999</c:v>
                </c:pt>
                <c:pt idx="20279">
                  <c:v>463.916</c:v>
                </c:pt>
                <c:pt idx="20280">
                  <c:v>463.96100000000001</c:v>
                </c:pt>
                <c:pt idx="20281">
                  <c:v>464.00400000000002</c:v>
                </c:pt>
                <c:pt idx="20282">
                  <c:v>464.04300000000001</c:v>
                </c:pt>
                <c:pt idx="20283">
                  <c:v>464.07900000000001</c:v>
                </c:pt>
                <c:pt idx="20284">
                  <c:v>464.11900000000003</c:v>
                </c:pt>
                <c:pt idx="20285">
                  <c:v>464.16399999999999</c:v>
                </c:pt>
                <c:pt idx="20286">
                  <c:v>464.20499999999998</c:v>
                </c:pt>
                <c:pt idx="20287">
                  <c:v>464.24200000000002</c:v>
                </c:pt>
                <c:pt idx="20288">
                  <c:v>464.28</c:v>
                </c:pt>
                <c:pt idx="20289">
                  <c:v>464.31900000000002</c:v>
                </c:pt>
                <c:pt idx="20290">
                  <c:v>464.358</c:v>
                </c:pt>
                <c:pt idx="20291">
                  <c:v>464.39699999999999</c:v>
                </c:pt>
                <c:pt idx="20292">
                  <c:v>464.43299999999999</c:v>
                </c:pt>
                <c:pt idx="20293">
                  <c:v>464.46899999999999</c:v>
                </c:pt>
                <c:pt idx="20294">
                  <c:v>464.50400000000002</c:v>
                </c:pt>
                <c:pt idx="20295">
                  <c:v>464.541</c:v>
                </c:pt>
                <c:pt idx="20296">
                  <c:v>464.58300000000003</c:v>
                </c:pt>
                <c:pt idx="20297">
                  <c:v>464.62200000000001</c:v>
                </c:pt>
                <c:pt idx="20298">
                  <c:v>464.65899999999999</c:v>
                </c:pt>
                <c:pt idx="20299">
                  <c:v>464.69</c:v>
                </c:pt>
                <c:pt idx="20300">
                  <c:v>464.71800000000002</c:v>
                </c:pt>
                <c:pt idx="20301">
                  <c:v>464.74799999999999</c:v>
                </c:pt>
                <c:pt idx="20302">
                  <c:v>464.767</c:v>
                </c:pt>
                <c:pt idx="20303">
                  <c:v>464.77300000000002</c:v>
                </c:pt>
                <c:pt idx="20304">
                  <c:v>464.77499999999998</c:v>
                </c:pt>
                <c:pt idx="20305">
                  <c:v>464.77499999999998</c:v>
                </c:pt>
                <c:pt idx="20306">
                  <c:v>464.77499999999998</c:v>
                </c:pt>
                <c:pt idx="20307">
                  <c:v>464.77499999999998</c:v>
                </c:pt>
                <c:pt idx="20308">
                  <c:v>464.77499999999998</c:v>
                </c:pt>
                <c:pt idx="20309">
                  <c:v>464.77499999999998</c:v>
                </c:pt>
                <c:pt idx="20310">
                  <c:v>464.77499999999998</c:v>
                </c:pt>
                <c:pt idx="20311">
                  <c:v>464.77499999999998</c:v>
                </c:pt>
                <c:pt idx="20312">
                  <c:v>464.77499999999998</c:v>
                </c:pt>
                <c:pt idx="20313">
                  <c:v>464.78699999999998</c:v>
                </c:pt>
                <c:pt idx="20314">
                  <c:v>464.81200000000001</c:v>
                </c:pt>
                <c:pt idx="20315">
                  <c:v>464.83</c:v>
                </c:pt>
                <c:pt idx="20316">
                  <c:v>464.83</c:v>
                </c:pt>
                <c:pt idx="20317">
                  <c:v>464.83</c:v>
                </c:pt>
                <c:pt idx="20318">
                  <c:v>464.83</c:v>
                </c:pt>
                <c:pt idx="20319">
                  <c:v>464.83</c:v>
                </c:pt>
                <c:pt idx="20320">
                  <c:v>464.83</c:v>
                </c:pt>
                <c:pt idx="20321">
                  <c:v>464.83</c:v>
                </c:pt>
                <c:pt idx="20322">
                  <c:v>464.83</c:v>
                </c:pt>
                <c:pt idx="20323">
                  <c:v>464.83</c:v>
                </c:pt>
                <c:pt idx="20324">
                  <c:v>464.83</c:v>
                </c:pt>
                <c:pt idx="20325">
                  <c:v>464.83100000000002</c:v>
                </c:pt>
                <c:pt idx="20326">
                  <c:v>464.83600000000001</c:v>
                </c:pt>
                <c:pt idx="20327">
                  <c:v>464.84199999999998</c:v>
                </c:pt>
                <c:pt idx="20328">
                  <c:v>464.84899999999999</c:v>
                </c:pt>
                <c:pt idx="20329">
                  <c:v>464.85700000000003</c:v>
                </c:pt>
                <c:pt idx="20330">
                  <c:v>464.86599999999999</c:v>
                </c:pt>
                <c:pt idx="20331">
                  <c:v>464.87400000000002</c:v>
                </c:pt>
                <c:pt idx="20332">
                  <c:v>464.88200000000001</c:v>
                </c:pt>
                <c:pt idx="20333">
                  <c:v>464.89</c:v>
                </c:pt>
                <c:pt idx="20334">
                  <c:v>464.89800000000002</c:v>
                </c:pt>
                <c:pt idx="20335">
                  <c:v>464.90600000000001</c:v>
                </c:pt>
                <c:pt idx="20336">
                  <c:v>464.91399999999999</c:v>
                </c:pt>
                <c:pt idx="20337">
                  <c:v>464.92099999999999</c:v>
                </c:pt>
                <c:pt idx="20338">
                  <c:v>464.92899999999997</c:v>
                </c:pt>
                <c:pt idx="20339">
                  <c:v>464.93700000000001</c:v>
                </c:pt>
                <c:pt idx="20340">
                  <c:v>464.94499999999999</c:v>
                </c:pt>
                <c:pt idx="20341">
                  <c:v>464.95299999999997</c:v>
                </c:pt>
                <c:pt idx="20342">
                  <c:v>464.96100000000001</c:v>
                </c:pt>
                <c:pt idx="20343">
                  <c:v>464.96899999999999</c:v>
                </c:pt>
                <c:pt idx="20344">
                  <c:v>464.97699999999998</c:v>
                </c:pt>
                <c:pt idx="20345">
                  <c:v>464.98500000000001</c:v>
                </c:pt>
                <c:pt idx="20346">
                  <c:v>464.99299999999999</c:v>
                </c:pt>
                <c:pt idx="20347">
                  <c:v>465.00099999999998</c:v>
                </c:pt>
                <c:pt idx="20348">
                  <c:v>465.00900000000001</c:v>
                </c:pt>
                <c:pt idx="20349">
                  <c:v>465.01799999999997</c:v>
                </c:pt>
                <c:pt idx="20350">
                  <c:v>465.02600000000001</c:v>
                </c:pt>
                <c:pt idx="20351">
                  <c:v>465.03399999999999</c:v>
                </c:pt>
                <c:pt idx="20352">
                  <c:v>465.04199999999997</c:v>
                </c:pt>
                <c:pt idx="20353">
                  <c:v>465.05</c:v>
                </c:pt>
                <c:pt idx="20354">
                  <c:v>465.05799999999999</c:v>
                </c:pt>
                <c:pt idx="20355">
                  <c:v>465.06599999999997</c:v>
                </c:pt>
                <c:pt idx="20356">
                  <c:v>465.07400000000001</c:v>
                </c:pt>
                <c:pt idx="20357">
                  <c:v>465.08199999999999</c:v>
                </c:pt>
                <c:pt idx="20358">
                  <c:v>465.09</c:v>
                </c:pt>
                <c:pt idx="20359">
                  <c:v>465.09800000000001</c:v>
                </c:pt>
                <c:pt idx="20360">
                  <c:v>465.10599999999999</c:v>
                </c:pt>
                <c:pt idx="20361">
                  <c:v>465.11399999999998</c:v>
                </c:pt>
                <c:pt idx="20362">
                  <c:v>465.12200000000001</c:v>
                </c:pt>
                <c:pt idx="20363">
                  <c:v>465.13</c:v>
                </c:pt>
                <c:pt idx="20364">
                  <c:v>465.13799999999998</c:v>
                </c:pt>
                <c:pt idx="20365">
                  <c:v>465.14600000000002</c:v>
                </c:pt>
                <c:pt idx="20366">
                  <c:v>465.154</c:v>
                </c:pt>
                <c:pt idx="20367">
                  <c:v>465.16199999999998</c:v>
                </c:pt>
                <c:pt idx="20368">
                  <c:v>465.17</c:v>
                </c:pt>
                <c:pt idx="20369">
                  <c:v>465.17899999999997</c:v>
                </c:pt>
                <c:pt idx="20370">
                  <c:v>465.18700000000001</c:v>
                </c:pt>
                <c:pt idx="20371">
                  <c:v>465.19499999999999</c:v>
                </c:pt>
                <c:pt idx="20372">
                  <c:v>465.20299999999997</c:v>
                </c:pt>
                <c:pt idx="20373">
                  <c:v>465.21100000000001</c:v>
                </c:pt>
                <c:pt idx="20374">
                  <c:v>465.22</c:v>
                </c:pt>
                <c:pt idx="20375">
                  <c:v>465.22800000000001</c:v>
                </c:pt>
                <c:pt idx="20376">
                  <c:v>465.23700000000002</c:v>
                </c:pt>
                <c:pt idx="20377">
                  <c:v>465.245</c:v>
                </c:pt>
                <c:pt idx="20378">
                  <c:v>465.25299999999999</c:v>
                </c:pt>
                <c:pt idx="20379">
                  <c:v>465.262</c:v>
                </c:pt>
                <c:pt idx="20380">
                  <c:v>465.27</c:v>
                </c:pt>
                <c:pt idx="20381">
                  <c:v>465.27800000000002</c:v>
                </c:pt>
                <c:pt idx="20382">
                  <c:v>465.286</c:v>
                </c:pt>
                <c:pt idx="20383">
                  <c:v>465.29399999999998</c:v>
                </c:pt>
                <c:pt idx="20384">
                  <c:v>465.30200000000002</c:v>
                </c:pt>
                <c:pt idx="20385">
                  <c:v>465.31</c:v>
                </c:pt>
                <c:pt idx="20386">
                  <c:v>465.31799999999998</c:v>
                </c:pt>
                <c:pt idx="20387">
                  <c:v>465.32600000000002</c:v>
                </c:pt>
                <c:pt idx="20388">
                  <c:v>465.33499999999998</c:v>
                </c:pt>
                <c:pt idx="20389">
                  <c:v>465.34300000000002</c:v>
                </c:pt>
                <c:pt idx="20390">
                  <c:v>465.351</c:v>
                </c:pt>
                <c:pt idx="20391">
                  <c:v>465.358</c:v>
                </c:pt>
                <c:pt idx="20392">
                  <c:v>465.36599999999999</c:v>
                </c:pt>
                <c:pt idx="20393">
                  <c:v>465.37400000000002</c:v>
                </c:pt>
                <c:pt idx="20394">
                  <c:v>465.38299999999998</c:v>
                </c:pt>
                <c:pt idx="20395">
                  <c:v>465.39400000000001</c:v>
                </c:pt>
                <c:pt idx="20396">
                  <c:v>465.41899999999998</c:v>
                </c:pt>
                <c:pt idx="20397">
                  <c:v>465.46600000000001</c:v>
                </c:pt>
                <c:pt idx="20398">
                  <c:v>465.52300000000002</c:v>
                </c:pt>
                <c:pt idx="20399">
                  <c:v>465.57900000000001</c:v>
                </c:pt>
                <c:pt idx="20400">
                  <c:v>465.625</c:v>
                </c:pt>
                <c:pt idx="20401">
                  <c:v>465.67</c:v>
                </c:pt>
                <c:pt idx="20402">
                  <c:v>465.71899999999999</c:v>
                </c:pt>
                <c:pt idx="20403">
                  <c:v>465.774</c:v>
                </c:pt>
                <c:pt idx="20404">
                  <c:v>465.839</c:v>
                </c:pt>
                <c:pt idx="20405">
                  <c:v>465.91</c:v>
                </c:pt>
                <c:pt idx="20406">
                  <c:v>465.988</c:v>
                </c:pt>
                <c:pt idx="20407">
                  <c:v>466.06099999999998</c:v>
                </c:pt>
                <c:pt idx="20408">
                  <c:v>466.13499999999999</c:v>
                </c:pt>
                <c:pt idx="20409">
                  <c:v>466.19600000000003</c:v>
                </c:pt>
                <c:pt idx="20410">
                  <c:v>466.25299999999999</c:v>
                </c:pt>
                <c:pt idx="20411">
                  <c:v>466.31200000000001</c:v>
                </c:pt>
                <c:pt idx="20412">
                  <c:v>466.36700000000002</c:v>
                </c:pt>
                <c:pt idx="20413">
                  <c:v>466.41399999999999</c:v>
                </c:pt>
                <c:pt idx="20414">
                  <c:v>466.44499999999999</c:v>
                </c:pt>
                <c:pt idx="20415">
                  <c:v>466.47399999999999</c:v>
                </c:pt>
                <c:pt idx="20416">
                  <c:v>466.50400000000002</c:v>
                </c:pt>
                <c:pt idx="20417">
                  <c:v>466.536</c:v>
                </c:pt>
                <c:pt idx="20418">
                  <c:v>466.57</c:v>
                </c:pt>
                <c:pt idx="20419">
                  <c:v>466.60399999999998</c:v>
                </c:pt>
                <c:pt idx="20420">
                  <c:v>466.64</c:v>
                </c:pt>
                <c:pt idx="20421">
                  <c:v>466.67500000000001</c:v>
                </c:pt>
                <c:pt idx="20422">
                  <c:v>466.71</c:v>
                </c:pt>
                <c:pt idx="20423">
                  <c:v>466.74599999999998</c:v>
                </c:pt>
                <c:pt idx="20424">
                  <c:v>466.78199999999998</c:v>
                </c:pt>
                <c:pt idx="20425">
                  <c:v>466.82</c:v>
                </c:pt>
                <c:pt idx="20426">
                  <c:v>466.85500000000002</c:v>
                </c:pt>
                <c:pt idx="20427">
                  <c:v>466.89</c:v>
                </c:pt>
                <c:pt idx="20428">
                  <c:v>466.92399999999998</c:v>
                </c:pt>
                <c:pt idx="20429">
                  <c:v>466.95699999999999</c:v>
                </c:pt>
                <c:pt idx="20430">
                  <c:v>466.99099999999999</c:v>
                </c:pt>
                <c:pt idx="20431">
                  <c:v>467.024</c:v>
                </c:pt>
                <c:pt idx="20432">
                  <c:v>467.05700000000002</c:v>
                </c:pt>
                <c:pt idx="20433">
                  <c:v>467.089</c:v>
                </c:pt>
                <c:pt idx="20434">
                  <c:v>467.11799999999999</c:v>
                </c:pt>
                <c:pt idx="20435">
                  <c:v>467.14499999999998</c:v>
                </c:pt>
                <c:pt idx="20436">
                  <c:v>467.17399999999998</c:v>
                </c:pt>
                <c:pt idx="20437">
                  <c:v>467.20299999999997</c:v>
                </c:pt>
                <c:pt idx="20438">
                  <c:v>467.23200000000003</c:v>
                </c:pt>
                <c:pt idx="20439">
                  <c:v>467.26100000000002</c:v>
                </c:pt>
                <c:pt idx="20440">
                  <c:v>467.29</c:v>
                </c:pt>
                <c:pt idx="20441">
                  <c:v>467.32</c:v>
                </c:pt>
                <c:pt idx="20442">
                  <c:v>467.35</c:v>
                </c:pt>
                <c:pt idx="20443">
                  <c:v>467.37900000000002</c:v>
                </c:pt>
                <c:pt idx="20444">
                  <c:v>467.41</c:v>
                </c:pt>
                <c:pt idx="20445">
                  <c:v>467.44200000000001</c:v>
                </c:pt>
                <c:pt idx="20446">
                  <c:v>467.47300000000001</c:v>
                </c:pt>
                <c:pt idx="20447">
                  <c:v>467.50299999999999</c:v>
                </c:pt>
                <c:pt idx="20448">
                  <c:v>467.53300000000002</c:v>
                </c:pt>
                <c:pt idx="20449">
                  <c:v>467.56099999999998</c:v>
                </c:pt>
                <c:pt idx="20450">
                  <c:v>467.58600000000001</c:v>
                </c:pt>
                <c:pt idx="20451">
                  <c:v>467.60300000000001</c:v>
                </c:pt>
                <c:pt idx="20452">
                  <c:v>467.60500000000002</c:v>
                </c:pt>
                <c:pt idx="20453">
                  <c:v>467.60500000000002</c:v>
                </c:pt>
                <c:pt idx="20454">
                  <c:v>467.60500000000002</c:v>
                </c:pt>
                <c:pt idx="20455">
                  <c:v>467.60500000000002</c:v>
                </c:pt>
                <c:pt idx="20456">
                  <c:v>467.60500000000002</c:v>
                </c:pt>
                <c:pt idx="20457">
                  <c:v>467.60500000000002</c:v>
                </c:pt>
                <c:pt idx="20458">
                  <c:v>467.60500000000002</c:v>
                </c:pt>
                <c:pt idx="20459">
                  <c:v>467.60500000000002</c:v>
                </c:pt>
                <c:pt idx="20460">
                  <c:v>467.60500000000002</c:v>
                </c:pt>
                <c:pt idx="20461">
                  <c:v>467.60500000000002</c:v>
                </c:pt>
                <c:pt idx="20462">
                  <c:v>467.61099999999999</c:v>
                </c:pt>
                <c:pt idx="20463">
                  <c:v>467.65100000000001</c:v>
                </c:pt>
                <c:pt idx="20464">
                  <c:v>467.69400000000002</c:v>
                </c:pt>
                <c:pt idx="20465">
                  <c:v>467.745</c:v>
                </c:pt>
                <c:pt idx="20466">
                  <c:v>467.79399999999998</c:v>
                </c:pt>
                <c:pt idx="20467">
                  <c:v>467.839</c:v>
                </c:pt>
                <c:pt idx="20468">
                  <c:v>467.87599999999998</c:v>
                </c:pt>
                <c:pt idx="20469">
                  <c:v>467.91</c:v>
                </c:pt>
                <c:pt idx="20470">
                  <c:v>467.94499999999999</c:v>
                </c:pt>
                <c:pt idx="20471">
                  <c:v>467.98500000000001</c:v>
                </c:pt>
                <c:pt idx="20472">
                  <c:v>468.024</c:v>
                </c:pt>
                <c:pt idx="20473">
                  <c:v>468.06200000000001</c:v>
                </c:pt>
                <c:pt idx="20474">
                  <c:v>468.101</c:v>
                </c:pt>
                <c:pt idx="20475">
                  <c:v>468.142</c:v>
                </c:pt>
                <c:pt idx="20476">
                  <c:v>468.18299999999999</c:v>
                </c:pt>
                <c:pt idx="20477">
                  <c:v>468.22300000000001</c:v>
                </c:pt>
                <c:pt idx="20478">
                  <c:v>468.262</c:v>
                </c:pt>
                <c:pt idx="20479">
                  <c:v>468.298</c:v>
                </c:pt>
                <c:pt idx="20480">
                  <c:v>468.339</c:v>
                </c:pt>
                <c:pt idx="20481">
                  <c:v>468.37700000000001</c:v>
                </c:pt>
                <c:pt idx="20482">
                  <c:v>468.411</c:v>
                </c:pt>
                <c:pt idx="20483">
                  <c:v>468.44299999999998</c:v>
                </c:pt>
                <c:pt idx="20484">
                  <c:v>468.476</c:v>
                </c:pt>
                <c:pt idx="20485">
                  <c:v>468.51100000000002</c:v>
                </c:pt>
                <c:pt idx="20486">
                  <c:v>468.54199999999997</c:v>
                </c:pt>
                <c:pt idx="20487">
                  <c:v>468.56799999999998</c:v>
                </c:pt>
                <c:pt idx="20488">
                  <c:v>468.58199999999999</c:v>
                </c:pt>
                <c:pt idx="20489">
                  <c:v>468.58199999999999</c:v>
                </c:pt>
                <c:pt idx="20490">
                  <c:v>468.58199999999999</c:v>
                </c:pt>
                <c:pt idx="20491">
                  <c:v>468.59199999999998</c:v>
                </c:pt>
                <c:pt idx="20492">
                  <c:v>468.59199999999998</c:v>
                </c:pt>
                <c:pt idx="20493">
                  <c:v>468.59199999999998</c:v>
                </c:pt>
                <c:pt idx="20494">
                  <c:v>468.59199999999998</c:v>
                </c:pt>
                <c:pt idx="20495">
                  <c:v>468.59199999999998</c:v>
                </c:pt>
                <c:pt idx="20496">
                  <c:v>468.59199999999998</c:v>
                </c:pt>
                <c:pt idx="20497">
                  <c:v>468.59199999999998</c:v>
                </c:pt>
                <c:pt idx="20498">
                  <c:v>468.601</c:v>
                </c:pt>
                <c:pt idx="20499">
                  <c:v>468.60599999999999</c:v>
                </c:pt>
                <c:pt idx="20500">
                  <c:v>468.60599999999999</c:v>
                </c:pt>
                <c:pt idx="20501">
                  <c:v>468.61</c:v>
                </c:pt>
                <c:pt idx="20502">
                  <c:v>468.61099999999999</c:v>
                </c:pt>
                <c:pt idx="20503">
                  <c:v>468.61099999999999</c:v>
                </c:pt>
                <c:pt idx="20504">
                  <c:v>468.61099999999999</c:v>
                </c:pt>
                <c:pt idx="20505">
                  <c:v>468.61099999999999</c:v>
                </c:pt>
                <c:pt idx="20506">
                  <c:v>468.61099999999999</c:v>
                </c:pt>
                <c:pt idx="20507">
                  <c:v>468.61099999999999</c:v>
                </c:pt>
                <c:pt idx="20508">
                  <c:v>468.62900000000002</c:v>
                </c:pt>
                <c:pt idx="20509">
                  <c:v>468.666</c:v>
                </c:pt>
                <c:pt idx="20510">
                  <c:v>468.72300000000001</c:v>
                </c:pt>
                <c:pt idx="20511">
                  <c:v>468.78399999999999</c:v>
                </c:pt>
                <c:pt idx="20512">
                  <c:v>468.84100000000001</c:v>
                </c:pt>
                <c:pt idx="20513">
                  <c:v>468.89299999999997</c:v>
                </c:pt>
                <c:pt idx="20514">
                  <c:v>468.94400000000002</c:v>
                </c:pt>
                <c:pt idx="20515">
                  <c:v>468.99200000000002</c:v>
                </c:pt>
                <c:pt idx="20516">
                  <c:v>469.03500000000003</c:v>
                </c:pt>
                <c:pt idx="20517">
                  <c:v>469.08</c:v>
                </c:pt>
                <c:pt idx="20518">
                  <c:v>469.12200000000001</c:v>
                </c:pt>
                <c:pt idx="20519">
                  <c:v>469.16300000000001</c:v>
                </c:pt>
                <c:pt idx="20520">
                  <c:v>469.20299999999997</c:v>
                </c:pt>
                <c:pt idx="20521">
                  <c:v>469.23899999999998</c:v>
                </c:pt>
                <c:pt idx="20522">
                  <c:v>469.27499999999998</c:v>
                </c:pt>
                <c:pt idx="20523">
                  <c:v>469.31200000000001</c:v>
                </c:pt>
                <c:pt idx="20524">
                  <c:v>469.34699999999998</c:v>
                </c:pt>
                <c:pt idx="20525">
                  <c:v>469.36599999999999</c:v>
                </c:pt>
                <c:pt idx="20526">
                  <c:v>469.36799999999999</c:v>
                </c:pt>
                <c:pt idx="20527">
                  <c:v>469.37799999999999</c:v>
                </c:pt>
                <c:pt idx="20528">
                  <c:v>469.41899999999998</c:v>
                </c:pt>
                <c:pt idx="20529">
                  <c:v>469.459</c:v>
                </c:pt>
                <c:pt idx="20530">
                  <c:v>469.49700000000001</c:v>
                </c:pt>
                <c:pt idx="20531">
                  <c:v>469.53199999999998</c:v>
                </c:pt>
                <c:pt idx="20532">
                  <c:v>469.56700000000001</c:v>
                </c:pt>
                <c:pt idx="20533">
                  <c:v>469.59899999999999</c:v>
                </c:pt>
                <c:pt idx="20534">
                  <c:v>469.62599999999998</c:v>
                </c:pt>
                <c:pt idx="20535">
                  <c:v>469.65100000000001</c:v>
                </c:pt>
                <c:pt idx="20536">
                  <c:v>469.67700000000002</c:v>
                </c:pt>
                <c:pt idx="20537">
                  <c:v>469.702</c:v>
                </c:pt>
                <c:pt idx="20538">
                  <c:v>469.72699999999998</c:v>
                </c:pt>
                <c:pt idx="20539">
                  <c:v>469.74700000000001</c:v>
                </c:pt>
                <c:pt idx="20540">
                  <c:v>469.75799999999998</c:v>
                </c:pt>
                <c:pt idx="20541">
                  <c:v>469.76400000000001</c:v>
                </c:pt>
                <c:pt idx="20542">
                  <c:v>469.79</c:v>
                </c:pt>
                <c:pt idx="20543">
                  <c:v>469.81599999999997</c:v>
                </c:pt>
                <c:pt idx="20544">
                  <c:v>469.84</c:v>
                </c:pt>
                <c:pt idx="20545">
                  <c:v>469.86500000000001</c:v>
                </c:pt>
                <c:pt idx="20546">
                  <c:v>469.887</c:v>
                </c:pt>
                <c:pt idx="20547">
                  <c:v>469.91</c:v>
                </c:pt>
                <c:pt idx="20548">
                  <c:v>469.93</c:v>
                </c:pt>
                <c:pt idx="20549">
                  <c:v>469.95600000000002</c:v>
                </c:pt>
                <c:pt idx="20550">
                  <c:v>469.98200000000003</c:v>
                </c:pt>
                <c:pt idx="20551">
                  <c:v>470.00700000000001</c:v>
                </c:pt>
                <c:pt idx="20552">
                  <c:v>470.03300000000002</c:v>
                </c:pt>
                <c:pt idx="20553">
                  <c:v>470.06</c:v>
                </c:pt>
                <c:pt idx="20554">
                  <c:v>470.08499999999998</c:v>
                </c:pt>
                <c:pt idx="20555">
                  <c:v>470.10399999999998</c:v>
                </c:pt>
                <c:pt idx="20556">
                  <c:v>470.12400000000002</c:v>
                </c:pt>
                <c:pt idx="20557">
                  <c:v>470.14400000000001</c:v>
                </c:pt>
                <c:pt idx="20558">
                  <c:v>470.16300000000001</c:v>
                </c:pt>
                <c:pt idx="20559">
                  <c:v>470.18099999999998</c:v>
                </c:pt>
                <c:pt idx="20560">
                  <c:v>470.2</c:v>
                </c:pt>
                <c:pt idx="20561">
                  <c:v>470.22199999999998</c:v>
                </c:pt>
                <c:pt idx="20562">
                  <c:v>470.24599999999998</c:v>
                </c:pt>
                <c:pt idx="20563">
                  <c:v>470.26600000000002</c:v>
                </c:pt>
                <c:pt idx="20564">
                  <c:v>470.28300000000002</c:v>
                </c:pt>
                <c:pt idx="20565">
                  <c:v>470.29899999999998</c:v>
                </c:pt>
                <c:pt idx="20566">
                  <c:v>470.32</c:v>
                </c:pt>
                <c:pt idx="20567">
                  <c:v>470.33800000000002</c:v>
                </c:pt>
                <c:pt idx="20568">
                  <c:v>470.35599999999999</c:v>
                </c:pt>
                <c:pt idx="20569">
                  <c:v>470.38</c:v>
                </c:pt>
                <c:pt idx="20570">
                  <c:v>470.41300000000001</c:v>
                </c:pt>
                <c:pt idx="20571">
                  <c:v>470.44</c:v>
                </c:pt>
                <c:pt idx="20572">
                  <c:v>470.45699999999999</c:v>
                </c:pt>
                <c:pt idx="20573">
                  <c:v>470.459</c:v>
                </c:pt>
                <c:pt idx="20574">
                  <c:v>470.459</c:v>
                </c:pt>
                <c:pt idx="20575">
                  <c:v>470.459</c:v>
                </c:pt>
                <c:pt idx="20576">
                  <c:v>470.459</c:v>
                </c:pt>
                <c:pt idx="20577">
                  <c:v>470.459</c:v>
                </c:pt>
                <c:pt idx="20578">
                  <c:v>470.459</c:v>
                </c:pt>
                <c:pt idx="20579">
                  <c:v>470.47</c:v>
                </c:pt>
                <c:pt idx="20580">
                  <c:v>470.48099999999999</c:v>
                </c:pt>
                <c:pt idx="20581">
                  <c:v>470.48599999999999</c:v>
                </c:pt>
                <c:pt idx="20582">
                  <c:v>470.48599999999999</c:v>
                </c:pt>
                <c:pt idx="20583">
                  <c:v>470.48599999999999</c:v>
                </c:pt>
                <c:pt idx="20584">
                  <c:v>470.48599999999999</c:v>
                </c:pt>
                <c:pt idx="20585">
                  <c:v>470.48599999999999</c:v>
                </c:pt>
                <c:pt idx="20586">
                  <c:v>470.48599999999999</c:v>
                </c:pt>
                <c:pt idx="20587">
                  <c:v>470.48599999999999</c:v>
                </c:pt>
                <c:pt idx="20588">
                  <c:v>470.48599999999999</c:v>
                </c:pt>
                <c:pt idx="20589">
                  <c:v>470.48599999999999</c:v>
                </c:pt>
                <c:pt idx="20590">
                  <c:v>470.48599999999999</c:v>
                </c:pt>
                <c:pt idx="20591">
                  <c:v>470.49</c:v>
                </c:pt>
                <c:pt idx="20592">
                  <c:v>470.50200000000001</c:v>
                </c:pt>
                <c:pt idx="20593">
                  <c:v>470.54899999999998</c:v>
                </c:pt>
                <c:pt idx="20594">
                  <c:v>470.62400000000002</c:v>
                </c:pt>
                <c:pt idx="20595">
                  <c:v>470.702</c:v>
                </c:pt>
                <c:pt idx="20596">
                  <c:v>470.77699999999999</c:v>
                </c:pt>
                <c:pt idx="20597">
                  <c:v>470.851</c:v>
                </c:pt>
                <c:pt idx="20598">
                  <c:v>470.923</c:v>
                </c:pt>
                <c:pt idx="20599">
                  <c:v>470.99</c:v>
                </c:pt>
                <c:pt idx="20600">
                  <c:v>471.053</c:v>
                </c:pt>
                <c:pt idx="20601">
                  <c:v>471.11700000000002</c:v>
                </c:pt>
                <c:pt idx="20602">
                  <c:v>471.18099999999998</c:v>
                </c:pt>
                <c:pt idx="20603">
                  <c:v>471.23599999999999</c:v>
                </c:pt>
                <c:pt idx="20604">
                  <c:v>471.29300000000001</c:v>
                </c:pt>
                <c:pt idx="20605">
                  <c:v>471.35</c:v>
                </c:pt>
                <c:pt idx="20606">
                  <c:v>471.40499999999997</c:v>
                </c:pt>
                <c:pt idx="20607">
                  <c:v>471.45800000000003</c:v>
                </c:pt>
                <c:pt idx="20608">
                  <c:v>471.50799999999998</c:v>
                </c:pt>
                <c:pt idx="20609">
                  <c:v>471.553</c:v>
                </c:pt>
                <c:pt idx="20610">
                  <c:v>471.59699999999998</c:v>
                </c:pt>
                <c:pt idx="20611">
                  <c:v>471.642</c:v>
                </c:pt>
                <c:pt idx="20612">
                  <c:v>471.68099999999998</c:v>
                </c:pt>
                <c:pt idx="20613">
                  <c:v>471.71</c:v>
                </c:pt>
                <c:pt idx="20614">
                  <c:v>471.73</c:v>
                </c:pt>
                <c:pt idx="20615">
                  <c:v>471.73099999999999</c:v>
                </c:pt>
                <c:pt idx="20616">
                  <c:v>471.733</c:v>
                </c:pt>
                <c:pt idx="20617">
                  <c:v>471.73599999999999</c:v>
                </c:pt>
                <c:pt idx="20618">
                  <c:v>471.738</c:v>
                </c:pt>
                <c:pt idx="20619">
                  <c:v>471.73899999999998</c:v>
                </c:pt>
                <c:pt idx="20620">
                  <c:v>471.73899999999998</c:v>
                </c:pt>
                <c:pt idx="20621">
                  <c:v>471.73899999999998</c:v>
                </c:pt>
                <c:pt idx="20622">
                  <c:v>471.73899999999998</c:v>
                </c:pt>
                <c:pt idx="20623">
                  <c:v>471.73899999999998</c:v>
                </c:pt>
                <c:pt idx="20624">
                  <c:v>471.73899999999998</c:v>
                </c:pt>
                <c:pt idx="20625">
                  <c:v>471.73899999999998</c:v>
                </c:pt>
                <c:pt idx="20626">
                  <c:v>471.73899999999998</c:v>
                </c:pt>
                <c:pt idx="20627">
                  <c:v>471.73899999999998</c:v>
                </c:pt>
                <c:pt idx="20628">
                  <c:v>471.73899999999998</c:v>
                </c:pt>
                <c:pt idx="20629">
                  <c:v>471.73899999999998</c:v>
                </c:pt>
                <c:pt idx="20630">
                  <c:v>471.74099999999999</c:v>
                </c:pt>
                <c:pt idx="20631">
                  <c:v>471.74599999999998</c:v>
                </c:pt>
                <c:pt idx="20632">
                  <c:v>471.75200000000001</c:v>
                </c:pt>
                <c:pt idx="20633">
                  <c:v>471.76</c:v>
                </c:pt>
                <c:pt idx="20634">
                  <c:v>471.76799999999997</c:v>
                </c:pt>
                <c:pt idx="20635">
                  <c:v>471.77600000000001</c:v>
                </c:pt>
                <c:pt idx="20636">
                  <c:v>471.78500000000003</c:v>
                </c:pt>
                <c:pt idx="20637">
                  <c:v>471.79300000000001</c:v>
                </c:pt>
                <c:pt idx="20638">
                  <c:v>471.80099999999999</c:v>
                </c:pt>
                <c:pt idx="20639">
                  <c:v>471.81</c:v>
                </c:pt>
                <c:pt idx="20640">
                  <c:v>471.81799999999998</c:v>
                </c:pt>
                <c:pt idx="20641">
                  <c:v>471.827</c:v>
                </c:pt>
                <c:pt idx="20642">
                  <c:v>471.83499999999998</c:v>
                </c:pt>
                <c:pt idx="20643">
                  <c:v>471.84399999999999</c:v>
                </c:pt>
                <c:pt idx="20644">
                  <c:v>471.85199999999998</c:v>
                </c:pt>
                <c:pt idx="20645">
                  <c:v>471.86</c:v>
                </c:pt>
                <c:pt idx="20646">
                  <c:v>471.86900000000003</c:v>
                </c:pt>
                <c:pt idx="20647">
                  <c:v>471.87700000000001</c:v>
                </c:pt>
                <c:pt idx="20648">
                  <c:v>471.88600000000002</c:v>
                </c:pt>
                <c:pt idx="20649">
                  <c:v>471.89400000000001</c:v>
                </c:pt>
                <c:pt idx="20650">
                  <c:v>471.90300000000002</c:v>
                </c:pt>
                <c:pt idx="20651">
                  <c:v>471.911</c:v>
                </c:pt>
                <c:pt idx="20652">
                  <c:v>471.91899999999998</c:v>
                </c:pt>
                <c:pt idx="20653">
                  <c:v>471.928</c:v>
                </c:pt>
                <c:pt idx="20654">
                  <c:v>471.93599999999998</c:v>
                </c:pt>
                <c:pt idx="20655">
                  <c:v>471.94400000000002</c:v>
                </c:pt>
                <c:pt idx="20656">
                  <c:v>471.95299999999997</c:v>
                </c:pt>
                <c:pt idx="20657">
                  <c:v>471.96100000000001</c:v>
                </c:pt>
                <c:pt idx="20658">
                  <c:v>471.96899999999999</c:v>
                </c:pt>
                <c:pt idx="20659">
                  <c:v>471.97800000000001</c:v>
                </c:pt>
                <c:pt idx="20660">
                  <c:v>471.98599999999999</c:v>
                </c:pt>
                <c:pt idx="20661">
                  <c:v>471.99400000000003</c:v>
                </c:pt>
                <c:pt idx="20662">
                  <c:v>472.00299999999999</c:v>
                </c:pt>
                <c:pt idx="20663">
                  <c:v>472.01100000000002</c:v>
                </c:pt>
                <c:pt idx="20664">
                  <c:v>472.01900000000001</c:v>
                </c:pt>
                <c:pt idx="20665">
                  <c:v>472.02800000000002</c:v>
                </c:pt>
                <c:pt idx="20666">
                  <c:v>472.036</c:v>
                </c:pt>
                <c:pt idx="20667">
                  <c:v>472.04399999999998</c:v>
                </c:pt>
                <c:pt idx="20668">
                  <c:v>472.053</c:v>
                </c:pt>
                <c:pt idx="20669">
                  <c:v>472.06099999999998</c:v>
                </c:pt>
                <c:pt idx="20670">
                  <c:v>472.07</c:v>
                </c:pt>
                <c:pt idx="20671">
                  <c:v>472.07799999999997</c:v>
                </c:pt>
                <c:pt idx="20672">
                  <c:v>472.08600000000001</c:v>
                </c:pt>
                <c:pt idx="20673">
                  <c:v>472.09500000000003</c:v>
                </c:pt>
                <c:pt idx="20674">
                  <c:v>472.10500000000002</c:v>
                </c:pt>
                <c:pt idx="20675">
                  <c:v>472.13900000000001</c:v>
                </c:pt>
                <c:pt idx="20676">
                  <c:v>472.214</c:v>
                </c:pt>
                <c:pt idx="20677">
                  <c:v>472.30200000000002</c:v>
                </c:pt>
                <c:pt idx="20678">
                  <c:v>472.38400000000001</c:v>
                </c:pt>
                <c:pt idx="20679">
                  <c:v>472.46499999999997</c:v>
                </c:pt>
                <c:pt idx="20680">
                  <c:v>472.54599999999999</c:v>
                </c:pt>
                <c:pt idx="20681">
                  <c:v>472.62400000000002</c:v>
                </c:pt>
                <c:pt idx="20682">
                  <c:v>472.702</c:v>
                </c:pt>
                <c:pt idx="20683">
                  <c:v>472.77499999999998</c:v>
                </c:pt>
                <c:pt idx="20684">
                  <c:v>472.84699999999998</c:v>
                </c:pt>
                <c:pt idx="20685">
                  <c:v>472.91199999999998</c:v>
                </c:pt>
                <c:pt idx="20686">
                  <c:v>472.97399999999999</c:v>
                </c:pt>
                <c:pt idx="20687">
                  <c:v>473.03300000000002</c:v>
                </c:pt>
                <c:pt idx="20688">
                  <c:v>473.09</c:v>
                </c:pt>
                <c:pt idx="20689">
                  <c:v>473.14699999999999</c:v>
                </c:pt>
                <c:pt idx="20690">
                  <c:v>473.20299999999997</c:v>
                </c:pt>
                <c:pt idx="20691">
                  <c:v>473.262</c:v>
                </c:pt>
                <c:pt idx="20692">
                  <c:v>473.32</c:v>
                </c:pt>
                <c:pt idx="20693">
                  <c:v>473.37099999999998</c:v>
                </c:pt>
                <c:pt idx="20694">
                  <c:v>473.41</c:v>
                </c:pt>
                <c:pt idx="20695">
                  <c:v>473.44099999999997</c:v>
                </c:pt>
                <c:pt idx="20696">
                  <c:v>473.46899999999999</c:v>
                </c:pt>
                <c:pt idx="20697">
                  <c:v>473.512</c:v>
                </c:pt>
                <c:pt idx="20698">
                  <c:v>473.553</c:v>
                </c:pt>
                <c:pt idx="20699">
                  <c:v>473.59100000000001</c:v>
                </c:pt>
                <c:pt idx="20700">
                  <c:v>473.63400000000001</c:v>
                </c:pt>
                <c:pt idx="20701">
                  <c:v>473.67599999999999</c:v>
                </c:pt>
                <c:pt idx="20702">
                  <c:v>473.71199999999999</c:v>
                </c:pt>
                <c:pt idx="20703">
                  <c:v>473.74700000000001</c:v>
                </c:pt>
                <c:pt idx="20704">
                  <c:v>473.779</c:v>
                </c:pt>
                <c:pt idx="20705">
                  <c:v>473.8</c:v>
                </c:pt>
                <c:pt idx="20706">
                  <c:v>473.81299999999999</c:v>
                </c:pt>
                <c:pt idx="20707">
                  <c:v>473.81299999999999</c:v>
                </c:pt>
                <c:pt idx="20708">
                  <c:v>473.84</c:v>
                </c:pt>
                <c:pt idx="20709">
                  <c:v>473.86799999999999</c:v>
                </c:pt>
                <c:pt idx="20710">
                  <c:v>473.89100000000002</c:v>
                </c:pt>
                <c:pt idx="20711">
                  <c:v>473.91</c:v>
                </c:pt>
                <c:pt idx="20712">
                  <c:v>473.92899999999997</c:v>
                </c:pt>
                <c:pt idx="20713">
                  <c:v>473.95</c:v>
                </c:pt>
                <c:pt idx="20714">
                  <c:v>473.971</c:v>
                </c:pt>
                <c:pt idx="20715">
                  <c:v>473.99099999999999</c:v>
                </c:pt>
                <c:pt idx="20716">
                  <c:v>474.00099999999998</c:v>
                </c:pt>
                <c:pt idx="20717">
                  <c:v>474.00099999999998</c:v>
                </c:pt>
                <c:pt idx="20718">
                  <c:v>474.00099999999998</c:v>
                </c:pt>
                <c:pt idx="20719">
                  <c:v>474.00099999999998</c:v>
                </c:pt>
                <c:pt idx="20720">
                  <c:v>474.00099999999998</c:v>
                </c:pt>
                <c:pt idx="20721">
                  <c:v>474.00400000000002</c:v>
                </c:pt>
                <c:pt idx="20722">
                  <c:v>474.00400000000002</c:v>
                </c:pt>
                <c:pt idx="20723">
                  <c:v>474.00900000000001</c:v>
                </c:pt>
                <c:pt idx="20724">
                  <c:v>474.03300000000002</c:v>
                </c:pt>
                <c:pt idx="20725">
                  <c:v>474.06700000000001</c:v>
                </c:pt>
                <c:pt idx="20726">
                  <c:v>474.09399999999999</c:v>
                </c:pt>
                <c:pt idx="20727">
                  <c:v>474.10599999999999</c:v>
                </c:pt>
                <c:pt idx="20728">
                  <c:v>474.11700000000002</c:v>
                </c:pt>
                <c:pt idx="20729">
                  <c:v>474.11700000000002</c:v>
                </c:pt>
                <c:pt idx="20730">
                  <c:v>474.11799999999999</c:v>
                </c:pt>
                <c:pt idx="20731">
                  <c:v>474.15</c:v>
                </c:pt>
                <c:pt idx="20732">
                  <c:v>474.19200000000001</c:v>
                </c:pt>
                <c:pt idx="20733">
                  <c:v>474.21600000000001</c:v>
                </c:pt>
                <c:pt idx="20734">
                  <c:v>474.233</c:v>
                </c:pt>
                <c:pt idx="20735">
                  <c:v>474.262</c:v>
                </c:pt>
                <c:pt idx="20736">
                  <c:v>474.29</c:v>
                </c:pt>
                <c:pt idx="20737">
                  <c:v>474.30799999999999</c:v>
                </c:pt>
                <c:pt idx="20738">
                  <c:v>474.334</c:v>
                </c:pt>
                <c:pt idx="20739">
                  <c:v>474.36599999999999</c:v>
                </c:pt>
                <c:pt idx="20740">
                  <c:v>474.39600000000002</c:v>
                </c:pt>
                <c:pt idx="20741">
                  <c:v>474.43200000000002</c:v>
                </c:pt>
                <c:pt idx="20742">
                  <c:v>474.47</c:v>
                </c:pt>
                <c:pt idx="20743">
                  <c:v>474.505</c:v>
                </c:pt>
                <c:pt idx="20744">
                  <c:v>474.53100000000001</c:v>
                </c:pt>
                <c:pt idx="20745">
                  <c:v>474.548</c:v>
                </c:pt>
                <c:pt idx="20746">
                  <c:v>474.56799999999998</c:v>
                </c:pt>
                <c:pt idx="20747">
                  <c:v>474.596</c:v>
                </c:pt>
                <c:pt idx="20748">
                  <c:v>474.625</c:v>
                </c:pt>
                <c:pt idx="20749">
                  <c:v>474.65300000000002</c:v>
                </c:pt>
                <c:pt idx="20750">
                  <c:v>474.67599999999999</c:v>
                </c:pt>
                <c:pt idx="20751">
                  <c:v>474.69900000000001</c:v>
                </c:pt>
                <c:pt idx="20752">
                  <c:v>474.72199999999998</c:v>
                </c:pt>
                <c:pt idx="20753">
                  <c:v>474.74099999999999</c:v>
                </c:pt>
                <c:pt idx="20754">
                  <c:v>474.75200000000001</c:v>
                </c:pt>
                <c:pt idx="20755">
                  <c:v>474.75799999999998</c:v>
                </c:pt>
                <c:pt idx="20756">
                  <c:v>474.77100000000002</c:v>
                </c:pt>
                <c:pt idx="20757">
                  <c:v>474.78699999999998</c:v>
                </c:pt>
                <c:pt idx="20758">
                  <c:v>474.81900000000002</c:v>
                </c:pt>
                <c:pt idx="20759">
                  <c:v>474.85700000000003</c:v>
                </c:pt>
                <c:pt idx="20760">
                  <c:v>474.89100000000002</c:v>
                </c:pt>
                <c:pt idx="20761">
                  <c:v>474.92200000000003</c:v>
                </c:pt>
                <c:pt idx="20762">
                  <c:v>474.95299999999997</c:v>
                </c:pt>
                <c:pt idx="20763">
                  <c:v>474.98599999999999</c:v>
                </c:pt>
                <c:pt idx="20764">
                  <c:v>475.017</c:v>
                </c:pt>
                <c:pt idx="20765">
                  <c:v>475.05</c:v>
                </c:pt>
                <c:pt idx="20766">
                  <c:v>475.09</c:v>
                </c:pt>
                <c:pt idx="20767">
                  <c:v>475.12900000000002</c:v>
                </c:pt>
                <c:pt idx="20768">
                  <c:v>475.16699999999997</c:v>
                </c:pt>
                <c:pt idx="20769">
                  <c:v>475.20400000000001</c:v>
                </c:pt>
                <c:pt idx="20770">
                  <c:v>475.23899999999998</c:v>
                </c:pt>
                <c:pt idx="20771">
                  <c:v>475.25900000000001</c:v>
                </c:pt>
                <c:pt idx="20772">
                  <c:v>475.26299999999998</c:v>
                </c:pt>
                <c:pt idx="20773">
                  <c:v>475.26299999999998</c:v>
                </c:pt>
                <c:pt idx="20774">
                  <c:v>475.26400000000001</c:v>
                </c:pt>
                <c:pt idx="20775">
                  <c:v>475.27499999999998</c:v>
                </c:pt>
                <c:pt idx="20776">
                  <c:v>475.28100000000001</c:v>
                </c:pt>
                <c:pt idx="20777">
                  <c:v>475.28100000000001</c:v>
                </c:pt>
                <c:pt idx="20778">
                  <c:v>475.28100000000001</c:v>
                </c:pt>
                <c:pt idx="20779">
                  <c:v>475.28100000000001</c:v>
                </c:pt>
                <c:pt idx="20780">
                  <c:v>475.28100000000001</c:v>
                </c:pt>
                <c:pt idx="20781">
                  <c:v>475.28100000000001</c:v>
                </c:pt>
                <c:pt idx="20782">
                  <c:v>475.28100000000001</c:v>
                </c:pt>
                <c:pt idx="20783">
                  <c:v>475.28100000000001</c:v>
                </c:pt>
                <c:pt idx="20784">
                  <c:v>475.28399999999999</c:v>
                </c:pt>
                <c:pt idx="20785">
                  <c:v>475.28899999999999</c:v>
                </c:pt>
                <c:pt idx="20786">
                  <c:v>475.29599999999999</c:v>
                </c:pt>
                <c:pt idx="20787">
                  <c:v>475.30399999999997</c:v>
                </c:pt>
                <c:pt idx="20788">
                  <c:v>475.31200000000001</c:v>
                </c:pt>
                <c:pt idx="20789">
                  <c:v>475.32100000000003</c:v>
                </c:pt>
                <c:pt idx="20790">
                  <c:v>475.33</c:v>
                </c:pt>
                <c:pt idx="20791">
                  <c:v>475.339</c:v>
                </c:pt>
                <c:pt idx="20792">
                  <c:v>475.34800000000001</c:v>
                </c:pt>
                <c:pt idx="20793">
                  <c:v>475.35700000000003</c:v>
                </c:pt>
                <c:pt idx="20794">
                  <c:v>475.36599999999999</c:v>
                </c:pt>
                <c:pt idx="20795">
                  <c:v>475.40199999999999</c:v>
                </c:pt>
                <c:pt idx="20796">
                  <c:v>475.46800000000002</c:v>
                </c:pt>
                <c:pt idx="20797">
                  <c:v>475.53300000000002</c:v>
                </c:pt>
                <c:pt idx="20798">
                  <c:v>475.59899999999999</c:v>
                </c:pt>
                <c:pt idx="20799">
                  <c:v>475.66899999999998</c:v>
                </c:pt>
                <c:pt idx="20800">
                  <c:v>475.74099999999999</c:v>
                </c:pt>
                <c:pt idx="20801">
                  <c:v>475.81</c:v>
                </c:pt>
                <c:pt idx="20802">
                  <c:v>475.87200000000001</c:v>
                </c:pt>
                <c:pt idx="20803">
                  <c:v>475.93400000000003</c:v>
                </c:pt>
                <c:pt idx="20804">
                  <c:v>476.00200000000001</c:v>
                </c:pt>
                <c:pt idx="20805">
                  <c:v>476.06900000000002</c:v>
                </c:pt>
                <c:pt idx="20806">
                  <c:v>476.12599999999998</c:v>
                </c:pt>
                <c:pt idx="20807">
                  <c:v>476.18</c:v>
                </c:pt>
                <c:pt idx="20808">
                  <c:v>476.23399999999998</c:v>
                </c:pt>
                <c:pt idx="20809">
                  <c:v>476.28800000000001</c:v>
                </c:pt>
                <c:pt idx="20810">
                  <c:v>476.34100000000001</c:v>
                </c:pt>
                <c:pt idx="20811">
                  <c:v>476.37799999999999</c:v>
                </c:pt>
                <c:pt idx="20812">
                  <c:v>476.41500000000002</c:v>
                </c:pt>
                <c:pt idx="20813">
                  <c:v>476.45100000000002</c:v>
                </c:pt>
                <c:pt idx="20814">
                  <c:v>476.48399999999998</c:v>
                </c:pt>
                <c:pt idx="20815">
                  <c:v>476.51499999999999</c:v>
                </c:pt>
                <c:pt idx="20816">
                  <c:v>476.54500000000002</c:v>
                </c:pt>
                <c:pt idx="20817">
                  <c:v>476.57299999999998</c:v>
                </c:pt>
                <c:pt idx="20818">
                  <c:v>476.59699999999998</c:v>
                </c:pt>
                <c:pt idx="20819">
                  <c:v>476.61900000000003</c:v>
                </c:pt>
                <c:pt idx="20820">
                  <c:v>476.63600000000002</c:v>
                </c:pt>
                <c:pt idx="20821">
                  <c:v>476.65499999999997</c:v>
                </c:pt>
                <c:pt idx="20822">
                  <c:v>476.67500000000001</c:v>
                </c:pt>
                <c:pt idx="20823">
                  <c:v>476.69200000000001</c:v>
                </c:pt>
                <c:pt idx="20824">
                  <c:v>476.69400000000002</c:v>
                </c:pt>
                <c:pt idx="20825">
                  <c:v>476.69400000000002</c:v>
                </c:pt>
                <c:pt idx="20826">
                  <c:v>476.69400000000002</c:v>
                </c:pt>
                <c:pt idx="20827">
                  <c:v>476.69400000000002</c:v>
                </c:pt>
                <c:pt idx="20828">
                  <c:v>476.69400000000002</c:v>
                </c:pt>
                <c:pt idx="20829">
                  <c:v>476.69400000000002</c:v>
                </c:pt>
                <c:pt idx="20830">
                  <c:v>476.69400000000002</c:v>
                </c:pt>
                <c:pt idx="20831">
                  <c:v>476.69400000000002</c:v>
                </c:pt>
                <c:pt idx="20832">
                  <c:v>476.69400000000002</c:v>
                </c:pt>
                <c:pt idx="20833">
                  <c:v>476.69600000000003</c:v>
                </c:pt>
                <c:pt idx="20834">
                  <c:v>476.702</c:v>
                </c:pt>
                <c:pt idx="20835">
                  <c:v>476.709</c:v>
                </c:pt>
                <c:pt idx="20836">
                  <c:v>476.71699999999998</c:v>
                </c:pt>
                <c:pt idx="20837">
                  <c:v>476.726</c:v>
                </c:pt>
                <c:pt idx="20838">
                  <c:v>476.73500000000001</c:v>
                </c:pt>
                <c:pt idx="20839">
                  <c:v>476.74299999999999</c:v>
                </c:pt>
                <c:pt idx="20840">
                  <c:v>476.75200000000001</c:v>
                </c:pt>
                <c:pt idx="20841">
                  <c:v>476.76</c:v>
                </c:pt>
                <c:pt idx="20842">
                  <c:v>476.76799999999997</c:v>
                </c:pt>
                <c:pt idx="20843">
                  <c:v>476.77699999999999</c:v>
                </c:pt>
                <c:pt idx="20844">
                  <c:v>476.78500000000003</c:v>
                </c:pt>
                <c:pt idx="20845">
                  <c:v>476.79700000000003</c:v>
                </c:pt>
                <c:pt idx="20846">
                  <c:v>476.82900000000001</c:v>
                </c:pt>
                <c:pt idx="20847">
                  <c:v>476.87299999999999</c:v>
                </c:pt>
                <c:pt idx="20848">
                  <c:v>476.91699999999997</c:v>
                </c:pt>
                <c:pt idx="20849">
                  <c:v>476.96300000000002</c:v>
                </c:pt>
                <c:pt idx="20850">
                  <c:v>477.024</c:v>
                </c:pt>
                <c:pt idx="20851">
                  <c:v>477.09199999999998</c:v>
                </c:pt>
                <c:pt idx="20852">
                  <c:v>477.14800000000002</c:v>
                </c:pt>
                <c:pt idx="20853">
                  <c:v>477.20299999999997</c:v>
                </c:pt>
                <c:pt idx="20854">
                  <c:v>477.26600000000002</c:v>
                </c:pt>
                <c:pt idx="20855">
                  <c:v>477.33100000000002</c:v>
                </c:pt>
                <c:pt idx="20856">
                  <c:v>477.39800000000002</c:v>
                </c:pt>
                <c:pt idx="20857">
                  <c:v>477.46300000000002</c:v>
                </c:pt>
                <c:pt idx="20858">
                  <c:v>477.52100000000002</c:v>
                </c:pt>
                <c:pt idx="20859">
                  <c:v>477.57400000000001</c:v>
                </c:pt>
                <c:pt idx="20860">
                  <c:v>477.62700000000001</c:v>
                </c:pt>
                <c:pt idx="20861">
                  <c:v>477.68400000000003</c:v>
                </c:pt>
                <c:pt idx="20862">
                  <c:v>477.74</c:v>
                </c:pt>
                <c:pt idx="20863">
                  <c:v>477.79700000000003</c:v>
                </c:pt>
                <c:pt idx="20864">
                  <c:v>477.84300000000002</c:v>
                </c:pt>
                <c:pt idx="20865">
                  <c:v>477.89</c:v>
                </c:pt>
                <c:pt idx="20866">
                  <c:v>477.935</c:v>
                </c:pt>
                <c:pt idx="20867">
                  <c:v>477.96600000000001</c:v>
                </c:pt>
                <c:pt idx="20868">
                  <c:v>477.98899999999998</c:v>
                </c:pt>
                <c:pt idx="20869">
                  <c:v>477.99900000000002</c:v>
                </c:pt>
                <c:pt idx="20870">
                  <c:v>477.99900000000002</c:v>
                </c:pt>
                <c:pt idx="20871">
                  <c:v>477.99900000000002</c:v>
                </c:pt>
                <c:pt idx="20872">
                  <c:v>478.01299999999998</c:v>
                </c:pt>
                <c:pt idx="20873">
                  <c:v>478.03100000000001</c:v>
                </c:pt>
                <c:pt idx="20874">
                  <c:v>478.03100000000001</c:v>
                </c:pt>
                <c:pt idx="20875">
                  <c:v>478.03100000000001</c:v>
                </c:pt>
                <c:pt idx="20876">
                  <c:v>478.03100000000001</c:v>
                </c:pt>
                <c:pt idx="20877">
                  <c:v>478.03100000000001</c:v>
                </c:pt>
                <c:pt idx="20878">
                  <c:v>478.03100000000001</c:v>
                </c:pt>
                <c:pt idx="20879">
                  <c:v>478.03100000000001</c:v>
                </c:pt>
                <c:pt idx="20880">
                  <c:v>478.03100000000001</c:v>
                </c:pt>
                <c:pt idx="20881">
                  <c:v>478.03100000000001</c:v>
                </c:pt>
                <c:pt idx="20882">
                  <c:v>478.03100000000001</c:v>
                </c:pt>
                <c:pt idx="20883">
                  <c:v>478.03199999999998</c:v>
                </c:pt>
                <c:pt idx="20884">
                  <c:v>478.03800000000001</c:v>
                </c:pt>
                <c:pt idx="20885">
                  <c:v>478.04399999999998</c:v>
                </c:pt>
                <c:pt idx="20886">
                  <c:v>478.053</c:v>
                </c:pt>
                <c:pt idx="20887">
                  <c:v>478.06099999999998</c:v>
                </c:pt>
                <c:pt idx="20888">
                  <c:v>478.06900000000002</c:v>
                </c:pt>
                <c:pt idx="20889">
                  <c:v>478.07799999999997</c:v>
                </c:pt>
                <c:pt idx="20890">
                  <c:v>478.08699999999999</c:v>
                </c:pt>
                <c:pt idx="20891">
                  <c:v>478.096</c:v>
                </c:pt>
                <c:pt idx="20892">
                  <c:v>478.10399999999998</c:v>
                </c:pt>
                <c:pt idx="20893">
                  <c:v>478.11200000000002</c:v>
                </c:pt>
                <c:pt idx="20894">
                  <c:v>478.12099999999998</c:v>
                </c:pt>
                <c:pt idx="20895">
                  <c:v>478.12900000000002</c:v>
                </c:pt>
                <c:pt idx="20896">
                  <c:v>478.137</c:v>
                </c:pt>
                <c:pt idx="20897">
                  <c:v>478.14600000000002</c:v>
                </c:pt>
                <c:pt idx="20898">
                  <c:v>478.15499999999997</c:v>
                </c:pt>
                <c:pt idx="20899">
                  <c:v>478.16300000000001</c:v>
                </c:pt>
                <c:pt idx="20900">
                  <c:v>478.17200000000003</c:v>
                </c:pt>
                <c:pt idx="20901">
                  <c:v>478.18099999999998</c:v>
                </c:pt>
                <c:pt idx="20902">
                  <c:v>478.19099999999997</c:v>
                </c:pt>
                <c:pt idx="20903">
                  <c:v>478.21300000000002</c:v>
                </c:pt>
                <c:pt idx="20904">
                  <c:v>478.26299999999998</c:v>
                </c:pt>
                <c:pt idx="20905">
                  <c:v>478.33199999999999</c:v>
                </c:pt>
                <c:pt idx="20906">
                  <c:v>478.39699999999999</c:v>
                </c:pt>
                <c:pt idx="20907">
                  <c:v>478.464</c:v>
                </c:pt>
                <c:pt idx="20908">
                  <c:v>478.529</c:v>
                </c:pt>
                <c:pt idx="20909">
                  <c:v>478.59500000000003</c:v>
                </c:pt>
                <c:pt idx="20910">
                  <c:v>478.66399999999999</c:v>
                </c:pt>
                <c:pt idx="20911">
                  <c:v>478.72199999999998</c:v>
                </c:pt>
                <c:pt idx="20912">
                  <c:v>478.77800000000002</c:v>
                </c:pt>
                <c:pt idx="20913">
                  <c:v>478.84300000000002</c:v>
                </c:pt>
                <c:pt idx="20914">
                  <c:v>478.904</c:v>
                </c:pt>
                <c:pt idx="20915">
                  <c:v>478.95299999999997</c:v>
                </c:pt>
                <c:pt idx="20916">
                  <c:v>479.00400000000002</c:v>
                </c:pt>
                <c:pt idx="20917">
                  <c:v>479.06</c:v>
                </c:pt>
                <c:pt idx="20918">
                  <c:v>479.12599999999998</c:v>
                </c:pt>
                <c:pt idx="20919">
                  <c:v>479.19</c:v>
                </c:pt>
                <c:pt idx="20920">
                  <c:v>479.25299999999999</c:v>
                </c:pt>
                <c:pt idx="20921">
                  <c:v>479.31400000000002</c:v>
                </c:pt>
                <c:pt idx="20922">
                  <c:v>479.37200000000001</c:v>
                </c:pt>
                <c:pt idx="20923">
                  <c:v>479.42700000000002</c:v>
                </c:pt>
                <c:pt idx="20924">
                  <c:v>479.47899999999998</c:v>
                </c:pt>
                <c:pt idx="20925">
                  <c:v>479.52699999999999</c:v>
                </c:pt>
                <c:pt idx="20926">
                  <c:v>479.58199999999999</c:v>
                </c:pt>
                <c:pt idx="20927">
                  <c:v>479.63600000000002</c:v>
                </c:pt>
                <c:pt idx="20928">
                  <c:v>479.69</c:v>
                </c:pt>
                <c:pt idx="20929">
                  <c:v>479.74700000000001</c:v>
                </c:pt>
                <c:pt idx="20930">
                  <c:v>479.80399999999997</c:v>
                </c:pt>
                <c:pt idx="20931">
                  <c:v>479.85899999999998</c:v>
                </c:pt>
                <c:pt idx="20932">
                  <c:v>479.91800000000001</c:v>
                </c:pt>
                <c:pt idx="20933">
                  <c:v>479.97699999999998</c:v>
                </c:pt>
                <c:pt idx="20934">
                  <c:v>480.03399999999999</c:v>
                </c:pt>
                <c:pt idx="20935">
                  <c:v>480.089</c:v>
                </c:pt>
                <c:pt idx="20936">
                  <c:v>480.14100000000002</c:v>
                </c:pt>
                <c:pt idx="20937">
                  <c:v>480.18900000000002</c:v>
                </c:pt>
                <c:pt idx="20938">
                  <c:v>480.23</c:v>
                </c:pt>
                <c:pt idx="20939">
                  <c:v>480.26900000000001</c:v>
                </c:pt>
                <c:pt idx="20940">
                  <c:v>480.31900000000002</c:v>
                </c:pt>
                <c:pt idx="20941">
                  <c:v>480.33499999999998</c:v>
                </c:pt>
                <c:pt idx="20942">
                  <c:v>480.33499999999998</c:v>
                </c:pt>
                <c:pt idx="20943">
                  <c:v>480.33499999999998</c:v>
                </c:pt>
                <c:pt idx="20944">
                  <c:v>480.33499999999998</c:v>
                </c:pt>
                <c:pt idx="20945">
                  <c:v>480.33499999999998</c:v>
                </c:pt>
                <c:pt idx="20946">
                  <c:v>480.33499999999998</c:v>
                </c:pt>
                <c:pt idx="20947">
                  <c:v>480.33499999999998</c:v>
                </c:pt>
                <c:pt idx="20948">
                  <c:v>480.33499999999998</c:v>
                </c:pt>
                <c:pt idx="20949">
                  <c:v>480.33499999999998</c:v>
                </c:pt>
                <c:pt idx="20950">
                  <c:v>480.33499999999998</c:v>
                </c:pt>
                <c:pt idx="20951">
                  <c:v>480.33800000000002</c:v>
                </c:pt>
                <c:pt idx="20952">
                  <c:v>480.34300000000002</c:v>
                </c:pt>
                <c:pt idx="20953">
                  <c:v>480.34899999999999</c:v>
                </c:pt>
                <c:pt idx="20954">
                  <c:v>480.35599999999999</c:v>
                </c:pt>
                <c:pt idx="20955">
                  <c:v>480.36399999999998</c:v>
                </c:pt>
                <c:pt idx="20956">
                  <c:v>480.38</c:v>
                </c:pt>
                <c:pt idx="20957">
                  <c:v>480.42500000000001</c:v>
                </c:pt>
                <c:pt idx="20958">
                  <c:v>480.49099999999999</c:v>
                </c:pt>
                <c:pt idx="20959">
                  <c:v>480.553</c:v>
                </c:pt>
                <c:pt idx="20960">
                  <c:v>480.63099999999997</c:v>
                </c:pt>
                <c:pt idx="20961">
                  <c:v>480.70800000000003</c:v>
                </c:pt>
                <c:pt idx="20962">
                  <c:v>480.786</c:v>
                </c:pt>
                <c:pt idx="20963">
                  <c:v>480.863</c:v>
                </c:pt>
                <c:pt idx="20964">
                  <c:v>480.92700000000002</c:v>
                </c:pt>
                <c:pt idx="20965">
                  <c:v>480.98500000000001</c:v>
                </c:pt>
                <c:pt idx="20966">
                  <c:v>481.03800000000001</c:v>
                </c:pt>
                <c:pt idx="20967">
                  <c:v>481.08499999999998</c:v>
                </c:pt>
                <c:pt idx="20968">
                  <c:v>481.12099999999998</c:v>
                </c:pt>
                <c:pt idx="20969">
                  <c:v>481.13099999999997</c:v>
                </c:pt>
                <c:pt idx="20970">
                  <c:v>481.14400000000001</c:v>
                </c:pt>
                <c:pt idx="20971">
                  <c:v>481.16800000000001</c:v>
                </c:pt>
                <c:pt idx="20972">
                  <c:v>481.16800000000001</c:v>
                </c:pt>
                <c:pt idx="20973">
                  <c:v>481.16800000000001</c:v>
                </c:pt>
                <c:pt idx="20974">
                  <c:v>481.16800000000001</c:v>
                </c:pt>
                <c:pt idx="20975">
                  <c:v>481.16800000000001</c:v>
                </c:pt>
                <c:pt idx="20976">
                  <c:v>481.16800000000001</c:v>
                </c:pt>
                <c:pt idx="20977">
                  <c:v>481.16800000000001</c:v>
                </c:pt>
                <c:pt idx="20978">
                  <c:v>481.16800000000001</c:v>
                </c:pt>
                <c:pt idx="20979">
                  <c:v>481.17</c:v>
                </c:pt>
                <c:pt idx="20980">
                  <c:v>481.17500000000001</c:v>
                </c:pt>
                <c:pt idx="20981">
                  <c:v>481.18200000000002</c:v>
                </c:pt>
                <c:pt idx="20982">
                  <c:v>481.19099999999997</c:v>
                </c:pt>
                <c:pt idx="20983">
                  <c:v>481.2</c:v>
                </c:pt>
                <c:pt idx="20984">
                  <c:v>481.20800000000003</c:v>
                </c:pt>
                <c:pt idx="20985">
                  <c:v>481.21699999999998</c:v>
                </c:pt>
                <c:pt idx="20986">
                  <c:v>481.226</c:v>
                </c:pt>
                <c:pt idx="20987">
                  <c:v>481.23500000000001</c:v>
                </c:pt>
                <c:pt idx="20988">
                  <c:v>481.24400000000003</c:v>
                </c:pt>
                <c:pt idx="20989">
                  <c:v>481.25299999999999</c:v>
                </c:pt>
                <c:pt idx="20990">
                  <c:v>481.262</c:v>
                </c:pt>
                <c:pt idx="20991">
                  <c:v>481.27100000000002</c:v>
                </c:pt>
                <c:pt idx="20992">
                  <c:v>481.28</c:v>
                </c:pt>
                <c:pt idx="20993">
                  <c:v>481.28800000000001</c:v>
                </c:pt>
                <c:pt idx="20994">
                  <c:v>481.29700000000003</c:v>
                </c:pt>
                <c:pt idx="20995">
                  <c:v>481.30599999999998</c:v>
                </c:pt>
                <c:pt idx="20996">
                  <c:v>481.31400000000002</c:v>
                </c:pt>
                <c:pt idx="20997">
                  <c:v>481.32299999999998</c:v>
                </c:pt>
                <c:pt idx="20998">
                  <c:v>481.33199999999999</c:v>
                </c:pt>
                <c:pt idx="20999">
                  <c:v>481.34100000000001</c:v>
                </c:pt>
                <c:pt idx="21000">
                  <c:v>481.34899999999999</c:v>
                </c:pt>
                <c:pt idx="21001">
                  <c:v>481.358</c:v>
                </c:pt>
                <c:pt idx="21002">
                  <c:v>481.36700000000002</c:v>
                </c:pt>
                <c:pt idx="21003">
                  <c:v>481.375</c:v>
                </c:pt>
                <c:pt idx="21004">
                  <c:v>481.38400000000001</c:v>
                </c:pt>
                <c:pt idx="21005">
                  <c:v>481.392</c:v>
                </c:pt>
                <c:pt idx="21006">
                  <c:v>481.40100000000001</c:v>
                </c:pt>
                <c:pt idx="21007">
                  <c:v>481.41</c:v>
                </c:pt>
                <c:pt idx="21008">
                  <c:v>481.41800000000001</c:v>
                </c:pt>
                <c:pt idx="21009">
                  <c:v>481.42700000000002</c:v>
                </c:pt>
                <c:pt idx="21010">
                  <c:v>481.43599999999998</c:v>
                </c:pt>
                <c:pt idx="21011">
                  <c:v>481.44400000000002</c:v>
                </c:pt>
                <c:pt idx="21012">
                  <c:v>481.452</c:v>
                </c:pt>
                <c:pt idx="21013">
                  <c:v>481.46100000000001</c:v>
                </c:pt>
                <c:pt idx="21014">
                  <c:v>481.46899999999999</c:v>
                </c:pt>
                <c:pt idx="21015">
                  <c:v>481.47800000000001</c:v>
                </c:pt>
                <c:pt idx="21016">
                  <c:v>481.48599999999999</c:v>
                </c:pt>
                <c:pt idx="21017">
                  <c:v>481.495</c:v>
                </c:pt>
                <c:pt idx="21018">
                  <c:v>481.50400000000002</c:v>
                </c:pt>
                <c:pt idx="21019">
                  <c:v>481.512</c:v>
                </c:pt>
                <c:pt idx="21020">
                  <c:v>481.52100000000002</c:v>
                </c:pt>
                <c:pt idx="21021">
                  <c:v>481.53</c:v>
                </c:pt>
                <c:pt idx="21022">
                  <c:v>481.53800000000001</c:v>
                </c:pt>
                <c:pt idx="21023">
                  <c:v>481.54599999999999</c:v>
                </c:pt>
                <c:pt idx="21024">
                  <c:v>481.55500000000001</c:v>
                </c:pt>
                <c:pt idx="21025">
                  <c:v>481.56400000000002</c:v>
                </c:pt>
                <c:pt idx="21026">
                  <c:v>481.57299999999998</c:v>
                </c:pt>
                <c:pt idx="21027">
                  <c:v>481.58100000000002</c:v>
                </c:pt>
                <c:pt idx="21028">
                  <c:v>481.59</c:v>
                </c:pt>
                <c:pt idx="21029">
                  <c:v>481.59899999999999</c:v>
                </c:pt>
                <c:pt idx="21030">
                  <c:v>481.608</c:v>
                </c:pt>
                <c:pt idx="21031">
                  <c:v>481.61599999999999</c:v>
                </c:pt>
                <c:pt idx="21032">
                  <c:v>481.62400000000002</c:v>
                </c:pt>
                <c:pt idx="21033">
                  <c:v>481.63299999999998</c:v>
                </c:pt>
                <c:pt idx="21034">
                  <c:v>481.64100000000002</c:v>
                </c:pt>
                <c:pt idx="21035">
                  <c:v>481.649</c:v>
                </c:pt>
                <c:pt idx="21036">
                  <c:v>481.65800000000002</c:v>
                </c:pt>
                <c:pt idx="21037">
                  <c:v>481.66699999999997</c:v>
                </c:pt>
                <c:pt idx="21038">
                  <c:v>481.67500000000001</c:v>
                </c:pt>
                <c:pt idx="21039">
                  <c:v>481.68299999999999</c:v>
                </c:pt>
                <c:pt idx="21040">
                  <c:v>481.69200000000001</c:v>
                </c:pt>
                <c:pt idx="21041">
                  <c:v>481.702</c:v>
                </c:pt>
                <c:pt idx="21042">
                  <c:v>481.73399999999998</c:v>
                </c:pt>
                <c:pt idx="21043">
                  <c:v>481.80200000000002</c:v>
                </c:pt>
                <c:pt idx="21044">
                  <c:v>481.88600000000002</c:v>
                </c:pt>
                <c:pt idx="21045">
                  <c:v>481.95699999999999</c:v>
                </c:pt>
                <c:pt idx="21046">
                  <c:v>482.01</c:v>
                </c:pt>
                <c:pt idx="21047">
                  <c:v>482.05500000000001</c:v>
                </c:pt>
                <c:pt idx="21048">
                  <c:v>482.108</c:v>
                </c:pt>
                <c:pt idx="21049">
                  <c:v>482.17599999999999</c:v>
                </c:pt>
                <c:pt idx="21050">
                  <c:v>482.23200000000003</c:v>
                </c:pt>
                <c:pt idx="21051">
                  <c:v>482.27800000000002</c:v>
                </c:pt>
                <c:pt idx="21052">
                  <c:v>482.291</c:v>
                </c:pt>
                <c:pt idx="21053">
                  <c:v>482.291</c:v>
                </c:pt>
                <c:pt idx="21054">
                  <c:v>482.327</c:v>
                </c:pt>
                <c:pt idx="21055">
                  <c:v>482.37799999999999</c:v>
                </c:pt>
                <c:pt idx="21056">
                  <c:v>482.428</c:v>
                </c:pt>
                <c:pt idx="21057">
                  <c:v>482.47199999999998</c:v>
                </c:pt>
                <c:pt idx="21058">
                  <c:v>482.51400000000001</c:v>
                </c:pt>
                <c:pt idx="21059">
                  <c:v>482.55599999999998</c:v>
                </c:pt>
                <c:pt idx="21060">
                  <c:v>482.60199999999998</c:v>
                </c:pt>
                <c:pt idx="21061">
                  <c:v>482.64699999999999</c:v>
                </c:pt>
                <c:pt idx="21062">
                  <c:v>482.68599999999998</c:v>
                </c:pt>
                <c:pt idx="21063">
                  <c:v>482.71300000000002</c:v>
                </c:pt>
                <c:pt idx="21064">
                  <c:v>482.74099999999999</c:v>
                </c:pt>
                <c:pt idx="21065">
                  <c:v>482.767</c:v>
                </c:pt>
                <c:pt idx="21066">
                  <c:v>482.78899999999999</c:v>
                </c:pt>
                <c:pt idx="21067">
                  <c:v>482.79500000000002</c:v>
                </c:pt>
                <c:pt idx="21068">
                  <c:v>482.79500000000002</c:v>
                </c:pt>
                <c:pt idx="21069">
                  <c:v>482.79500000000002</c:v>
                </c:pt>
                <c:pt idx="21070">
                  <c:v>482.79500000000002</c:v>
                </c:pt>
                <c:pt idx="21071">
                  <c:v>482.79500000000002</c:v>
                </c:pt>
                <c:pt idx="21072">
                  <c:v>482.79500000000002</c:v>
                </c:pt>
                <c:pt idx="21073">
                  <c:v>482.79500000000002</c:v>
                </c:pt>
                <c:pt idx="21074">
                  <c:v>482.79500000000002</c:v>
                </c:pt>
                <c:pt idx="21075">
                  <c:v>482.79500000000002</c:v>
                </c:pt>
                <c:pt idx="21076">
                  <c:v>482.79500000000002</c:v>
                </c:pt>
                <c:pt idx="21077">
                  <c:v>482.79500000000002</c:v>
                </c:pt>
                <c:pt idx="21078">
                  <c:v>482.79500000000002</c:v>
                </c:pt>
                <c:pt idx="21079">
                  <c:v>482.79500000000002</c:v>
                </c:pt>
                <c:pt idx="21080">
                  <c:v>482.79500000000002</c:v>
                </c:pt>
                <c:pt idx="21081">
                  <c:v>482.79500000000002</c:v>
                </c:pt>
                <c:pt idx="21082">
                  <c:v>482.79500000000002</c:v>
                </c:pt>
                <c:pt idx="21083">
                  <c:v>482.79899999999998</c:v>
                </c:pt>
                <c:pt idx="21084">
                  <c:v>482.80500000000001</c:v>
                </c:pt>
                <c:pt idx="21085">
                  <c:v>482.81299999999999</c:v>
                </c:pt>
                <c:pt idx="21086">
                  <c:v>482.82100000000003</c:v>
                </c:pt>
                <c:pt idx="21087">
                  <c:v>482.82900000000001</c:v>
                </c:pt>
                <c:pt idx="21088">
                  <c:v>482.83800000000002</c:v>
                </c:pt>
                <c:pt idx="21089">
                  <c:v>482.846</c:v>
                </c:pt>
                <c:pt idx="21090">
                  <c:v>482.85399999999998</c:v>
                </c:pt>
                <c:pt idx="21091">
                  <c:v>482.863</c:v>
                </c:pt>
                <c:pt idx="21092">
                  <c:v>482.87099999999998</c:v>
                </c:pt>
                <c:pt idx="21093">
                  <c:v>482.88</c:v>
                </c:pt>
                <c:pt idx="21094">
                  <c:v>482.88799999999998</c:v>
                </c:pt>
                <c:pt idx="21095">
                  <c:v>482.89600000000002</c:v>
                </c:pt>
                <c:pt idx="21096">
                  <c:v>482.90499999999997</c:v>
                </c:pt>
                <c:pt idx="21097">
                  <c:v>482.91300000000001</c:v>
                </c:pt>
                <c:pt idx="21098">
                  <c:v>482.92099999999999</c:v>
                </c:pt>
                <c:pt idx="21099">
                  <c:v>482.93</c:v>
                </c:pt>
                <c:pt idx="21100">
                  <c:v>482.93799999999999</c:v>
                </c:pt>
                <c:pt idx="21101">
                  <c:v>482.94600000000003</c:v>
                </c:pt>
                <c:pt idx="21102">
                  <c:v>482.95299999999997</c:v>
                </c:pt>
                <c:pt idx="21103">
                  <c:v>482.96199999999999</c:v>
                </c:pt>
                <c:pt idx="21104">
                  <c:v>482.97</c:v>
                </c:pt>
                <c:pt idx="21105">
                  <c:v>482.99099999999999</c:v>
                </c:pt>
                <c:pt idx="21106">
                  <c:v>483.03699999999998</c:v>
                </c:pt>
                <c:pt idx="21107">
                  <c:v>483.11799999999999</c:v>
                </c:pt>
                <c:pt idx="21108">
                  <c:v>483.19200000000001</c:v>
                </c:pt>
                <c:pt idx="21109">
                  <c:v>483.24799999999999</c:v>
                </c:pt>
                <c:pt idx="21110">
                  <c:v>483.27600000000001</c:v>
                </c:pt>
                <c:pt idx="21111">
                  <c:v>483.28800000000001</c:v>
                </c:pt>
                <c:pt idx="21112">
                  <c:v>483.303</c:v>
                </c:pt>
                <c:pt idx="21113">
                  <c:v>483.32600000000002</c:v>
                </c:pt>
                <c:pt idx="21114">
                  <c:v>483.36599999999999</c:v>
                </c:pt>
                <c:pt idx="21115">
                  <c:v>483.41899999999998</c:v>
                </c:pt>
                <c:pt idx="21116">
                  <c:v>483.47500000000002</c:v>
                </c:pt>
                <c:pt idx="21117">
                  <c:v>483.529</c:v>
                </c:pt>
                <c:pt idx="21118">
                  <c:v>483.57400000000001</c:v>
                </c:pt>
                <c:pt idx="21119">
                  <c:v>483.61700000000002</c:v>
                </c:pt>
                <c:pt idx="21120">
                  <c:v>483.65699999999998</c:v>
                </c:pt>
                <c:pt idx="21121">
                  <c:v>483.69499999999999</c:v>
                </c:pt>
                <c:pt idx="21122">
                  <c:v>483.73200000000003</c:v>
                </c:pt>
                <c:pt idx="21123">
                  <c:v>483.76900000000001</c:v>
                </c:pt>
                <c:pt idx="21124">
                  <c:v>483.80799999999999</c:v>
                </c:pt>
                <c:pt idx="21125">
                  <c:v>483.84899999999999</c:v>
                </c:pt>
                <c:pt idx="21126">
                  <c:v>483.89400000000001</c:v>
                </c:pt>
                <c:pt idx="21127">
                  <c:v>483.93200000000002</c:v>
                </c:pt>
                <c:pt idx="21128">
                  <c:v>483.96300000000002</c:v>
                </c:pt>
                <c:pt idx="21129">
                  <c:v>483.98700000000002</c:v>
                </c:pt>
                <c:pt idx="21130">
                  <c:v>484.01799999999997</c:v>
                </c:pt>
                <c:pt idx="21131">
                  <c:v>484.05599999999998</c:v>
                </c:pt>
                <c:pt idx="21132">
                  <c:v>484.09</c:v>
                </c:pt>
                <c:pt idx="21133">
                  <c:v>484.12</c:v>
                </c:pt>
                <c:pt idx="21134">
                  <c:v>484.149</c:v>
                </c:pt>
                <c:pt idx="21135">
                  <c:v>484.178</c:v>
                </c:pt>
                <c:pt idx="21136">
                  <c:v>484.21</c:v>
                </c:pt>
                <c:pt idx="21137">
                  <c:v>484.24099999999999</c:v>
                </c:pt>
                <c:pt idx="21138">
                  <c:v>484.25</c:v>
                </c:pt>
                <c:pt idx="21139">
                  <c:v>484.26</c:v>
                </c:pt>
                <c:pt idx="21140">
                  <c:v>484.26</c:v>
                </c:pt>
                <c:pt idx="21141">
                  <c:v>484.26</c:v>
                </c:pt>
                <c:pt idx="21142">
                  <c:v>484.26</c:v>
                </c:pt>
                <c:pt idx="21143">
                  <c:v>484.26</c:v>
                </c:pt>
                <c:pt idx="21144">
                  <c:v>484.26</c:v>
                </c:pt>
                <c:pt idx="21145">
                  <c:v>484.26</c:v>
                </c:pt>
                <c:pt idx="21146">
                  <c:v>484.26400000000001</c:v>
                </c:pt>
                <c:pt idx="21147">
                  <c:v>484.27</c:v>
                </c:pt>
                <c:pt idx="21148">
                  <c:v>484.27800000000002</c:v>
                </c:pt>
                <c:pt idx="21149">
                  <c:v>484.286</c:v>
                </c:pt>
                <c:pt idx="21150">
                  <c:v>484.29500000000002</c:v>
                </c:pt>
                <c:pt idx="21151">
                  <c:v>484.30399999999997</c:v>
                </c:pt>
                <c:pt idx="21152">
                  <c:v>484.31299999999999</c:v>
                </c:pt>
                <c:pt idx="21153">
                  <c:v>484.322</c:v>
                </c:pt>
                <c:pt idx="21154">
                  <c:v>484.351</c:v>
                </c:pt>
                <c:pt idx="21155">
                  <c:v>484.40600000000001</c:v>
                </c:pt>
                <c:pt idx="21156">
                  <c:v>484.49200000000002</c:v>
                </c:pt>
                <c:pt idx="21157">
                  <c:v>484.58</c:v>
                </c:pt>
                <c:pt idx="21158">
                  <c:v>484.66699999999997</c:v>
                </c:pt>
                <c:pt idx="21159">
                  <c:v>484.74400000000003</c:v>
                </c:pt>
                <c:pt idx="21160">
                  <c:v>484.82</c:v>
                </c:pt>
                <c:pt idx="21161">
                  <c:v>484.892</c:v>
                </c:pt>
                <c:pt idx="21162">
                  <c:v>484.96100000000001</c:v>
                </c:pt>
                <c:pt idx="21163">
                  <c:v>485.029</c:v>
                </c:pt>
                <c:pt idx="21164">
                  <c:v>485.09199999999998</c:v>
                </c:pt>
                <c:pt idx="21165">
                  <c:v>485.15300000000002</c:v>
                </c:pt>
                <c:pt idx="21166">
                  <c:v>485.21</c:v>
                </c:pt>
                <c:pt idx="21167">
                  <c:v>485.26400000000001</c:v>
                </c:pt>
                <c:pt idx="21168">
                  <c:v>485.31299999999999</c:v>
                </c:pt>
                <c:pt idx="21169">
                  <c:v>485.35899999999998</c:v>
                </c:pt>
                <c:pt idx="21170">
                  <c:v>485.40300000000002</c:v>
                </c:pt>
                <c:pt idx="21171">
                  <c:v>485.447</c:v>
                </c:pt>
                <c:pt idx="21172">
                  <c:v>485.49799999999999</c:v>
                </c:pt>
                <c:pt idx="21173">
                  <c:v>485.54399999999998</c:v>
                </c:pt>
                <c:pt idx="21174">
                  <c:v>485.58199999999999</c:v>
                </c:pt>
                <c:pt idx="21175">
                  <c:v>485.61599999999999</c:v>
                </c:pt>
                <c:pt idx="21176">
                  <c:v>485.64499999999998</c:v>
                </c:pt>
                <c:pt idx="21177">
                  <c:v>485.65899999999999</c:v>
                </c:pt>
                <c:pt idx="21178">
                  <c:v>485.65899999999999</c:v>
                </c:pt>
                <c:pt idx="21179">
                  <c:v>485.69499999999999</c:v>
                </c:pt>
                <c:pt idx="21180">
                  <c:v>485.73</c:v>
                </c:pt>
                <c:pt idx="21181">
                  <c:v>485.77</c:v>
                </c:pt>
                <c:pt idx="21182">
                  <c:v>485.81400000000002</c:v>
                </c:pt>
                <c:pt idx="21183">
                  <c:v>485.85599999999999</c:v>
                </c:pt>
                <c:pt idx="21184">
                  <c:v>485.89499999999998</c:v>
                </c:pt>
                <c:pt idx="21185">
                  <c:v>485.92899999999997</c:v>
                </c:pt>
                <c:pt idx="21186">
                  <c:v>485.96699999999998</c:v>
                </c:pt>
                <c:pt idx="21187">
                  <c:v>486.00200000000001</c:v>
                </c:pt>
                <c:pt idx="21188">
                  <c:v>486.03899999999999</c:v>
                </c:pt>
                <c:pt idx="21189">
                  <c:v>486.084</c:v>
                </c:pt>
                <c:pt idx="21190">
                  <c:v>486.12200000000001</c:v>
                </c:pt>
                <c:pt idx="21191">
                  <c:v>486.15499999999997</c:v>
                </c:pt>
                <c:pt idx="21192">
                  <c:v>486.18799999999999</c:v>
                </c:pt>
                <c:pt idx="21193">
                  <c:v>486.22300000000001</c:v>
                </c:pt>
                <c:pt idx="21194">
                  <c:v>486.25599999999997</c:v>
                </c:pt>
                <c:pt idx="21195">
                  <c:v>486.28199999999998</c:v>
                </c:pt>
                <c:pt idx="21196">
                  <c:v>486.31599999999997</c:v>
                </c:pt>
                <c:pt idx="21197">
                  <c:v>486.35500000000002</c:v>
                </c:pt>
                <c:pt idx="21198">
                  <c:v>486.36700000000002</c:v>
                </c:pt>
                <c:pt idx="21199">
                  <c:v>486.36700000000002</c:v>
                </c:pt>
                <c:pt idx="21200">
                  <c:v>486.37400000000002</c:v>
                </c:pt>
                <c:pt idx="21201">
                  <c:v>486.37400000000002</c:v>
                </c:pt>
                <c:pt idx="21202">
                  <c:v>486.37400000000002</c:v>
                </c:pt>
                <c:pt idx="21203">
                  <c:v>486.37400000000002</c:v>
                </c:pt>
                <c:pt idx="21204">
                  <c:v>486.37400000000002</c:v>
                </c:pt>
                <c:pt idx="21205">
                  <c:v>486.37400000000002</c:v>
                </c:pt>
                <c:pt idx="21206">
                  <c:v>486.37400000000002</c:v>
                </c:pt>
                <c:pt idx="21207">
                  <c:v>486.37400000000002</c:v>
                </c:pt>
                <c:pt idx="21208">
                  <c:v>486.37400000000002</c:v>
                </c:pt>
                <c:pt idx="21209">
                  <c:v>486.37400000000002</c:v>
                </c:pt>
                <c:pt idx="21210">
                  <c:v>486.37400000000002</c:v>
                </c:pt>
                <c:pt idx="21211">
                  <c:v>486.37400000000002</c:v>
                </c:pt>
                <c:pt idx="21212">
                  <c:v>486.37400000000002</c:v>
                </c:pt>
                <c:pt idx="21213">
                  <c:v>486.37400000000002</c:v>
                </c:pt>
                <c:pt idx="21214">
                  <c:v>486.37400000000002</c:v>
                </c:pt>
                <c:pt idx="21215">
                  <c:v>486.37400000000002</c:v>
                </c:pt>
                <c:pt idx="21216">
                  <c:v>486.375</c:v>
                </c:pt>
                <c:pt idx="21217">
                  <c:v>486.37700000000001</c:v>
                </c:pt>
                <c:pt idx="21218">
                  <c:v>486.387</c:v>
                </c:pt>
                <c:pt idx="21219">
                  <c:v>486.423</c:v>
                </c:pt>
                <c:pt idx="21220">
                  <c:v>486.49799999999999</c:v>
                </c:pt>
                <c:pt idx="21221">
                  <c:v>486.58300000000003</c:v>
                </c:pt>
                <c:pt idx="21222">
                  <c:v>486.673</c:v>
                </c:pt>
                <c:pt idx="21223">
                  <c:v>486.75900000000001</c:v>
                </c:pt>
                <c:pt idx="21224">
                  <c:v>486.84</c:v>
                </c:pt>
                <c:pt idx="21225">
                  <c:v>486.916</c:v>
                </c:pt>
                <c:pt idx="21226">
                  <c:v>486.99200000000002</c:v>
                </c:pt>
                <c:pt idx="21227">
                  <c:v>487.072</c:v>
                </c:pt>
                <c:pt idx="21228">
                  <c:v>487.14699999999999</c:v>
                </c:pt>
                <c:pt idx="21229">
                  <c:v>487.21</c:v>
                </c:pt>
                <c:pt idx="21230">
                  <c:v>487.274</c:v>
                </c:pt>
                <c:pt idx="21231">
                  <c:v>487.33600000000001</c:v>
                </c:pt>
                <c:pt idx="21232">
                  <c:v>487.387</c:v>
                </c:pt>
                <c:pt idx="21233">
                  <c:v>487.43200000000002</c:v>
                </c:pt>
                <c:pt idx="21234">
                  <c:v>487.45600000000002</c:v>
                </c:pt>
                <c:pt idx="21235">
                  <c:v>487.46800000000002</c:v>
                </c:pt>
                <c:pt idx="21236">
                  <c:v>487.49</c:v>
                </c:pt>
                <c:pt idx="21237">
                  <c:v>487.52199999999999</c:v>
                </c:pt>
                <c:pt idx="21238">
                  <c:v>487.55</c:v>
                </c:pt>
                <c:pt idx="21239">
                  <c:v>487.56700000000001</c:v>
                </c:pt>
                <c:pt idx="21240">
                  <c:v>487.57499999999999</c:v>
                </c:pt>
                <c:pt idx="21241">
                  <c:v>487.57499999999999</c:v>
                </c:pt>
                <c:pt idx="21242">
                  <c:v>487.57499999999999</c:v>
                </c:pt>
                <c:pt idx="21243">
                  <c:v>487.57499999999999</c:v>
                </c:pt>
                <c:pt idx="21244">
                  <c:v>487.57499999999999</c:v>
                </c:pt>
                <c:pt idx="21245">
                  <c:v>487.57499999999999</c:v>
                </c:pt>
                <c:pt idx="21246">
                  <c:v>487.57499999999999</c:v>
                </c:pt>
                <c:pt idx="21247">
                  <c:v>487.57600000000002</c:v>
                </c:pt>
                <c:pt idx="21248">
                  <c:v>487.58</c:v>
                </c:pt>
                <c:pt idx="21249">
                  <c:v>487.58699999999999</c:v>
                </c:pt>
                <c:pt idx="21250">
                  <c:v>487.59500000000003</c:v>
                </c:pt>
                <c:pt idx="21251">
                  <c:v>487.60300000000001</c:v>
                </c:pt>
                <c:pt idx="21252">
                  <c:v>487.61099999999999</c:v>
                </c:pt>
                <c:pt idx="21253">
                  <c:v>487.62</c:v>
                </c:pt>
                <c:pt idx="21254">
                  <c:v>487.62900000000002</c:v>
                </c:pt>
                <c:pt idx="21255">
                  <c:v>487.65899999999999</c:v>
                </c:pt>
                <c:pt idx="21256">
                  <c:v>487.71800000000002</c:v>
                </c:pt>
                <c:pt idx="21257">
                  <c:v>487.80099999999999</c:v>
                </c:pt>
                <c:pt idx="21258">
                  <c:v>487.88900000000001</c:v>
                </c:pt>
                <c:pt idx="21259">
                  <c:v>487.97699999999998</c:v>
                </c:pt>
                <c:pt idx="21260">
                  <c:v>488.065</c:v>
                </c:pt>
                <c:pt idx="21261">
                  <c:v>488.15300000000002</c:v>
                </c:pt>
                <c:pt idx="21262">
                  <c:v>488.23599999999999</c:v>
                </c:pt>
                <c:pt idx="21263">
                  <c:v>488.322</c:v>
                </c:pt>
                <c:pt idx="21264">
                  <c:v>488.41</c:v>
                </c:pt>
                <c:pt idx="21265">
                  <c:v>488.47899999999998</c:v>
                </c:pt>
                <c:pt idx="21266">
                  <c:v>488.536</c:v>
                </c:pt>
                <c:pt idx="21267">
                  <c:v>488.57900000000001</c:v>
                </c:pt>
                <c:pt idx="21268">
                  <c:v>488.60700000000003</c:v>
                </c:pt>
                <c:pt idx="21269">
                  <c:v>488.65199999999999</c:v>
                </c:pt>
                <c:pt idx="21270">
                  <c:v>488.70100000000002</c:v>
                </c:pt>
                <c:pt idx="21271">
                  <c:v>488.74799999999999</c:v>
                </c:pt>
                <c:pt idx="21272">
                  <c:v>488.78899999999999</c:v>
                </c:pt>
                <c:pt idx="21273">
                  <c:v>488.82900000000001</c:v>
                </c:pt>
                <c:pt idx="21274">
                  <c:v>488.84899999999999</c:v>
                </c:pt>
                <c:pt idx="21275">
                  <c:v>488.86399999999998</c:v>
                </c:pt>
                <c:pt idx="21276">
                  <c:v>488.88799999999998</c:v>
                </c:pt>
                <c:pt idx="21277">
                  <c:v>488.91699999999997</c:v>
                </c:pt>
                <c:pt idx="21278">
                  <c:v>488.95299999999997</c:v>
                </c:pt>
                <c:pt idx="21279">
                  <c:v>488.98399999999998</c:v>
                </c:pt>
                <c:pt idx="21280">
                  <c:v>489.01100000000002</c:v>
                </c:pt>
                <c:pt idx="21281">
                  <c:v>489.041</c:v>
                </c:pt>
                <c:pt idx="21282">
                  <c:v>489.077</c:v>
                </c:pt>
                <c:pt idx="21283">
                  <c:v>489.11099999999999</c:v>
                </c:pt>
                <c:pt idx="21284">
                  <c:v>489.13799999999998</c:v>
                </c:pt>
                <c:pt idx="21285">
                  <c:v>489.16500000000002</c:v>
                </c:pt>
                <c:pt idx="21286">
                  <c:v>489.19299999999998</c:v>
                </c:pt>
                <c:pt idx="21287">
                  <c:v>489.22300000000001</c:v>
                </c:pt>
                <c:pt idx="21288">
                  <c:v>489.25299999999999</c:v>
                </c:pt>
                <c:pt idx="21289">
                  <c:v>489.28500000000003</c:v>
                </c:pt>
                <c:pt idx="21290">
                  <c:v>489.31599999999997</c:v>
                </c:pt>
                <c:pt idx="21291">
                  <c:v>489.34399999999999</c:v>
                </c:pt>
                <c:pt idx="21292">
                  <c:v>489.37200000000001</c:v>
                </c:pt>
                <c:pt idx="21293">
                  <c:v>489.404</c:v>
                </c:pt>
                <c:pt idx="21294">
                  <c:v>489.404</c:v>
                </c:pt>
                <c:pt idx="21295">
                  <c:v>489.404</c:v>
                </c:pt>
                <c:pt idx="21296">
                  <c:v>489.404</c:v>
                </c:pt>
                <c:pt idx="21297">
                  <c:v>489.404</c:v>
                </c:pt>
                <c:pt idx="21298">
                  <c:v>489.404</c:v>
                </c:pt>
                <c:pt idx="21299">
                  <c:v>489.404</c:v>
                </c:pt>
                <c:pt idx="21300">
                  <c:v>489.41199999999998</c:v>
                </c:pt>
                <c:pt idx="21301">
                  <c:v>489.452</c:v>
                </c:pt>
                <c:pt idx="21302">
                  <c:v>489.50799999999998</c:v>
                </c:pt>
                <c:pt idx="21303">
                  <c:v>489.565</c:v>
                </c:pt>
                <c:pt idx="21304">
                  <c:v>489.61399999999998</c:v>
                </c:pt>
                <c:pt idx="21305">
                  <c:v>489.65699999999998</c:v>
                </c:pt>
                <c:pt idx="21306">
                  <c:v>489.71300000000002</c:v>
                </c:pt>
                <c:pt idx="21307">
                  <c:v>489.77300000000002</c:v>
                </c:pt>
                <c:pt idx="21308">
                  <c:v>489.83499999999998</c:v>
                </c:pt>
                <c:pt idx="21309">
                  <c:v>489.89699999999999</c:v>
                </c:pt>
                <c:pt idx="21310">
                  <c:v>489.94900000000001</c:v>
                </c:pt>
                <c:pt idx="21311">
                  <c:v>489.988</c:v>
                </c:pt>
                <c:pt idx="21312">
                  <c:v>490.02100000000002</c:v>
                </c:pt>
                <c:pt idx="21313">
                  <c:v>490.05200000000002</c:v>
                </c:pt>
                <c:pt idx="21314">
                  <c:v>490.07900000000001</c:v>
                </c:pt>
                <c:pt idx="21315">
                  <c:v>490.11500000000001</c:v>
                </c:pt>
                <c:pt idx="21316">
                  <c:v>490.14499999999998</c:v>
                </c:pt>
                <c:pt idx="21317">
                  <c:v>490.15199999999999</c:v>
                </c:pt>
                <c:pt idx="21318">
                  <c:v>490.18200000000002</c:v>
                </c:pt>
                <c:pt idx="21319">
                  <c:v>490.21699999999998</c:v>
                </c:pt>
                <c:pt idx="21320">
                  <c:v>490.24700000000001</c:v>
                </c:pt>
                <c:pt idx="21321">
                  <c:v>490.25599999999997</c:v>
                </c:pt>
                <c:pt idx="21322">
                  <c:v>490.25599999999997</c:v>
                </c:pt>
                <c:pt idx="21323">
                  <c:v>490.25599999999997</c:v>
                </c:pt>
                <c:pt idx="21324">
                  <c:v>490.25599999999997</c:v>
                </c:pt>
                <c:pt idx="21325">
                  <c:v>490.25599999999997</c:v>
                </c:pt>
                <c:pt idx="21326">
                  <c:v>490.25599999999997</c:v>
                </c:pt>
                <c:pt idx="21327">
                  <c:v>490.25599999999997</c:v>
                </c:pt>
                <c:pt idx="21328">
                  <c:v>490.267</c:v>
                </c:pt>
                <c:pt idx="21329">
                  <c:v>490.31599999999997</c:v>
                </c:pt>
                <c:pt idx="21330">
                  <c:v>490.40800000000002</c:v>
                </c:pt>
                <c:pt idx="21331">
                  <c:v>490.48</c:v>
                </c:pt>
                <c:pt idx="21332">
                  <c:v>490.53399999999999</c:v>
                </c:pt>
                <c:pt idx="21333">
                  <c:v>490.53399999999999</c:v>
                </c:pt>
                <c:pt idx="21334">
                  <c:v>490.53399999999999</c:v>
                </c:pt>
                <c:pt idx="21335">
                  <c:v>490.55500000000001</c:v>
                </c:pt>
                <c:pt idx="21336">
                  <c:v>490.596</c:v>
                </c:pt>
                <c:pt idx="21337">
                  <c:v>490.64400000000001</c:v>
                </c:pt>
                <c:pt idx="21338">
                  <c:v>490.69299999999998</c:v>
                </c:pt>
                <c:pt idx="21339">
                  <c:v>490.70699999999999</c:v>
                </c:pt>
                <c:pt idx="21340">
                  <c:v>490.70699999999999</c:v>
                </c:pt>
                <c:pt idx="21341">
                  <c:v>490.70699999999999</c:v>
                </c:pt>
                <c:pt idx="21342">
                  <c:v>490.70699999999999</c:v>
                </c:pt>
                <c:pt idx="21343">
                  <c:v>490.70699999999999</c:v>
                </c:pt>
                <c:pt idx="21344">
                  <c:v>490.70699999999999</c:v>
                </c:pt>
                <c:pt idx="21345">
                  <c:v>490.70699999999999</c:v>
                </c:pt>
                <c:pt idx="21346">
                  <c:v>490.70699999999999</c:v>
                </c:pt>
                <c:pt idx="21347">
                  <c:v>490.70699999999999</c:v>
                </c:pt>
                <c:pt idx="21348">
                  <c:v>490.70699999999999</c:v>
                </c:pt>
                <c:pt idx="21349">
                  <c:v>490.70699999999999</c:v>
                </c:pt>
                <c:pt idx="21350">
                  <c:v>490.70699999999999</c:v>
                </c:pt>
                <c:pt idx="21351">
                  <c:v>490.71</c:v>
                </c:pt>
                <c:pt idx="21352">
                  <c:v>490.71600000000001</c:v>
                </c:pt>
                <c:pt idx="21353">
                  <c:v>490.72300000000001</c:v>
                </c:pt>
                <c:pt idx="21354">
                  <c:v>490.73099999999999</c:v>
                </c:pt>
                <c:pt idx="21355">
                  <c:v>490.73899999999998</c:v>
                </c:pt>
                <c:pt idx="21356">
                  <c:v>490.74799999999999</c:v>
                </c:pt>
                <c:pt idx="21357">
                  <c:v>490.75700000000001</c:v>
                </c:pt>
                <c:pt idx="21358">
                  <c:v>490.76799999999997</c:v>
                </c:pt>
                <c:pt idx="21359">
                  <c:v>490.8</c:v>
                </c:pt>
                <c:pt idx="21360">
                  <c:v>490.80900000000003</c:v>
                </c:pt>
                <c:pt idx="21361">
                  <c:v>490.81200000000001</c:v>
                </c:pt>
                <c:pt idx="21362">
                  <c:v>490.827</c:v>
                </c:pt>
                <c:pt idx="21363">
                  <c:v>490.85300000000001</c:v>
                </c:pt>
                <c:pt idx="21364">
                  <c:v>490.88200000000001</c:v>
                </c:pt>
                <c:pt idx="21365">
                  <c:v>490.90699999999998</c:v>
                </c:pt>
                <c:pt idx="21366">
                  <c:v>490.90699999999998</c:v>
                </c:pt>
                <c:pt idx="21367">
                  <c:v>490.90699999999998</c:v>
                </c:pt>
                <c:pt idx="21368">
                  <c:v>490.94900000000001</c:v>
                </c:pt>
                <c:pt idx="21369">
                  <c:v>491.017</c:v>
                </c:pt>
                <c:pt idx="21370">
                  <c:v>491.10199999999998</c:v>
                </c:pt>
                <c:pt idx="21371">
                  <c:v>491.18599999999998</c:v>
                </c:pt>
                <c:pt idx="21372">
                  <c:v>491.255</c:v>
                </c:pt>
                <c:pt idx="21373">
                  <c:v>491.30599999999998</c:v>
                </c:pt>
                <c:pt idx="21374">
                  <c:v>491.34800000000001</c:v>
                </c:pt>
                <c:pt idx="21375">
                  <c:v>491.39100000000002</c:v>
                </c:pt>
                <c:pt idx="21376">
                  <c:v>491.44099999999997</c:v>
                </c:pt>
                <c:pt idx="21377">
                  <c:v>491.495</c:v>
                </c:pt>
                <c:pt idx="21378">
                  <c:v>491.54500000000002</c:v>
                </c:pt>
                <c:pt idx="21379">
                  <c:v>491.59199999999998</c:v>
                </c:pt>
                <c:pt idx="21380">
                  <c:v>491.637</c:v>
                </c:pt>
                <c:pt idx="21381">
                  <c:v>491.68200000000002</c:v>
                </c:pt>
                <c:pt idx="21382">
                  <c:v>491.72899999999998</c:v>
                </c:pt>
                <c:pt idx="21383">
                  <c:v>491.774</c:v>
                </c:pt>
                <c:pt idx="21384">
                  <c:v>491.81700000000001</c:v>
                </c:pt>
                <c:pt idx="21385">
                  <c:v>491.86</c:v>
                </c:pt>
                <c:pt idx="21386">
                  <c:v>491.90100000000001</c:v>
                </c:pt>
                <c:pt idx="21387">
                  <c:v>491.935</c:v>
                </c:pt>
                <c:pt idx="21388">
                  <c:v>491.97399999999999</c:v>
                </c:pt>
                <c:pt idx="21389">
                  <c:v>492.00599999999997</c:v>
                </c:pt>
                <c:pt idx="21390">
                  <c:v>492.03800000000001</c:v>
                </c:pt>
                <c:pt idx="21391">
                  <c:v>492.07100000000003</c:v>
                </c:pt>
                <c:pt idx="21392">
                  <c:v>492.10500000000002</c:v>
                </c:pt>
                <c:pt idx="21393">
                  <c:v>492.14100000000002</c:v>
                </c:pt>
                <c:pt idx="21394">
                  <c:v>492.18</c:v>
                </c:pt>
                <c:pt idx="21395">
                  <c:v>492.21800000000002</c:v>
                </c:pt>
                <c:pt idx="21396">
                  <c:v>492.25400000000002</c:v>
                </c:pt>
                <c:pt idx="21397">
                  <c:v>492.29199999999997</c:v>
                </c:pt>
                <c:pt idx="21398">
                  <c:v>492.327</c:v>
                </c:pt>
                <c:pt idx="21399">
                  <c:v>492.36099999999999</c:v>
                </c:pt>
                <c:pt idx="21400">
                  <c:v>492.38600000000002</c:v>
                </c:pt>
                <c:pt idx="21401">
                  <c:v>492.4</c:v>
                </c:pt>
                <c:pt idx="21402">
                  <c:v>492.4</c:v>
                </c:pt>
                <c:pt idx="21403">
                  <c:v>492.4</c:v>
                </c:pt>
                <c:pt idx="21404">
                  <c:v>492.4</c:v>
                </c:pt>
                <c:pt idx="21405">
                  <c:v>492.40499999999997</c:v>
                </c:pt>
                <c:pt idx="21406">
                  <c:v>492.40600000000001</c:v>
                </c:pt>
                <c:pt idx="21407">
                  <c:v>492.40600000000001</c:v>
                </c:pt>
                <c:pt idx="21408">
                  <c:v>492.40699999999998</c:v>
                </c:pt>
                <c:pt idx="21409">
                  <c:v>492.43099999999998</c:v>
                </c:pt>
                <c:pt idx="21410">
                  <c:v>492.44600000000003</c:v>
                </c:pt>
                <c:pt idx="21411">
                  <c:v>492.47</c:v>
                </c:pt>
                <c:pt idx="21412">
                  <c:v>492.49599999999998</c:v>
                </c:pt>
                <c:pt idx="21413">
                  <c:v>492.51900000000001</c:v>
                </c:pt>
                <c:pt idx="21414">
                  <c:v>492.53100000000001</c:v>
                </c:pt>
                <c:pt idx="21415">
                  <c:v>492.53100000000001</c:v>
                </c:pt>
                <c:pt idx="21416">
                  <c:v>492.53699999999998</c:v>
                </c:pt>
                <c:pt idx="21417">
                  <c:v>492.553</c:v>
                </c:pt>
                <c:pt idx="21418">
                  <c:v>492.56299999999999</c:v>
                </c:pt>
                <c:pt idx="21419">
                  <c:v>492.57400000000001</c:v>
                </c:pt>
                <c:pt idx="21420">
                  <c:v>492.58300000000003</c:v>
                </c:pt>
                <c:pt idx="21421">
                  <c:v>492.589</c:v>
                </c:pt>
                <c:pt idx="21422">
                  <c:v>492.589</c:v>
                </c:pt>
                <c:pt idx="21423">
                  <c:v>492.589</c:v>
                </c:pt>
                <c:pt idx="21424">
                  <c:v>492.589</c:v>
                </c:pt>
                <c:pt idx="21425">
                  <c:v>492.589</c:v>
                </c:pt>
                <c:pt idx="21426">
                  <c:v>492.589</c:v>
                </c:pt>
                <c:pt idx="21427">
                  <c:v>492.589</c:v>
                </c:pt>
                <c:pt idx="21428">
                  <c:v>492.589</c:v>
                </c:pt>
                <c:pt idx="21429">
                  <c:v>492.589</c:v>
                </c:pt>
                <c:pt idx="21430">
                  <c:v>492.589</c:v>
                </c:pt>
                <c:pt idx="21431">
                  <c:v>492.589</c:v>
                </c:pt>
                <c:pt idx="21432">
                  <c:v>492.589</c:v>
                </c:pt>
                <c:pt idx="21433">
                  <c:v>492.589</c:v>
                </c:pt>
                <c:pt idx="21434">
                  <c:v>492.59800000000001</c:v>
                </c:pt>
                <c:pt idx="21435">
                  <c:v>492.637</c:v>
                </c:pt>
                <c:pt idx="21436">
                  <c:v>492.69299999999998</c:v>
                </c:pt>
                <c:pt idx="21437">
                  <c:v>492.74</c:v>
                </c:pt>
                <c:pt idx="21438">
                  <c:v>492.80900000000003</c:v>
                </c:pt>
                <c:pt idx="21439">
                  <c:v>492.875</c:v>
                </c:pt>
                <c:pt idx="21440">
                  <c:v>492.93</c:v>
                </c:pt>
                <c:pt idx="21441">
                  <c:v>492.98</c:v>
                </c:pt>
                <c:pt idx="21442">
                  <c:v>493.03399999999999</c:v>
                </c:pt>
                <c:pt idx="21443">
                  <c:v>493.096</c:v>
                </c:pt>
                <c:pt idx="21444">
                  <c:v>493.15800000000002</c:v>
                </c:pt>
                <c:pt idx="21445">
                  <c:v>493.214</c:v>
                </c:pt>
                <c:pt idx="21446">
                  <c:v>493.26400000000001</c:v>
                </c:pt>
                <c:pt idx="21447">
                  <c:v>493.31700000000001</c:v>
                </c:pt>
                <c:pt idx="21448">
                  <c:v>493.37299999999999</c:v>
                </c:pt>
                <c:pt idx="21449">
                  <c:v>493.42399999999998</c:v>
                </c:pt>
                <c:pt idx="21450">
                  <c:v>493.47800000000001</c:v>
                </c:pt>
                <c:pt idx="21451">
                  <c:v>493.53500000000003</c:v>
                </c:pt>
                <c:pt idx="21452">
                  <c:v>493.60899999999998</c:v>
                </c:pt>
                <c:pt idx="21453">
                  <c:v>493.67899999999997</c:v>
                </c:pt>
                <c:pt idx="21454">
                  <c:v>493.74200000000002</c:v>
                </c:pt>
                <c:pt idx="21455">
                  <c:v>493.80200000000002</c:v>
                </c:pt>
                <c:pt idx="21456">
                  <c:v>493.85500000000002</c:v>
                </c:pt>
                <c:pt idx="21457">
                  <c:v>493.89699999999999</c:v>
                </c:pt>
                <c:pt idx="21458">
                  <c:v>493.92500000000001</c:v>
                </c:pt>
                <c:pt idx="21459">
                  <c:v>493.92500000000001</c:v>
                </c:pt>
                <c:pt idx="21460">
                  <c:v>493.94600000000003</c:v>
                </c:pt>
                <c:pt idx="21461">
                  <c:v>493.94600000000003</c:v>
                </c:pt>
                <c:pt idx="21462">
                  <c:v>493.976</c:v>
                </c:pt>
                <c:pt idx="21463">
                  <c:v>494.017</c:v>
                </c:pt>
                <c:pt idx="21464">
                  <c:v>494.03899999999999</c:v>
                </c:pt>
                <c:pt idx="21465">
                  <c:v>494.04</c:v>
                </c:pt>
                <c:pt idx="21466">
                  <c:v>494.04</c:v>
                </c:pt>
                <c:pt idx="21467">
                  <c:v>494.04</c:v>
                </c:pt>
                <c:pt idx="21468">
                  <c:v>494.04</c:v>
                </c:pt>
                <c:pt idx="21469">
                  <c:v>494.04</c:v>
                </c:pt>
                <c:pt idx="21470">
                  <c:v>494.04</c:v>
                </c:pt>
                <c:pt idx="21471">
                  <c:v>494.04</c:v>
                </c:pt>
                <c:pt idx="21472">
                  <c:v>494.04</c:v>
                </c:pt>
                <c:pt idx="21473">
                  <c:v>494.05900000000003</c:v>
                </c:pt>
                <c:pt idx="21474">
                  <c:v>494.10399999999998</c:v>
                </c:pt>
                <c:pt idx="21475">
                  <c:v>494.16699999999997</c:v>
                </c:pt>
                <c:pt idx="21476">
                  <c:v>494.226</c:v>
                </c:pt>
                <c:pt idx="21477">
                  <c:v>494.28100000000001</c:v>
                </c:pt>
                <c:pt idx="21478">
                  <c:v>494.33600000000001</c:v>
                </c:pt>
                <c:pt idx="21479">
                  <c:v>494.39100000000002</c:v>
                </c:pt>
                <c:pt idx="21480">
                  <c:v>494.44900000000001</c:v>
                </c:pt>
                <c:pt idx="21481">
                  <c:v>494.51</c:v>
                </c:pt>
                <c:pt idx="21482">
                  <c:v>494.57100000000003</c:v>
                </c:pt>
                <c:pt idx="21483">
                  <c:v>494.63200000000001</c:v>
                </c:pt>
                <c:pt idx="21484">
                  <c:v>494.69099999999997</c:v>
                </c:pt>
                <c:pt idx="21485">
                  <c:v>494.74599999999998</c:v>
                </c:pt>
                <c:pt idx="21486">
                  <c:v>494.798</c:v>
                </c:pt>
                <c:pt idx="21487">
                  <c:v>494.84500000000003</c:v>
                </c:pt>
                <c:pt idx="21488">
                  <c:v>494.89400000000001</c:v>
                </c:pt>
                <c:pt idx="21489">
                  <c:v>494.94400000000002</c:v>
                </c:pt>
                <c:pt idx="21490">
                  <c:v>494.99799999999999</c:v>
                </c:pt>
                <c:pt idx="21491">
                  <c:v>495.04599999999999</c:v>
                </c:pt>
                <c:pt idx="21492">
                  <c:v>495.089</c:v>
                </c:pt>
                <c:pt idx="21493">
                  <c:v>495.13</c:v>
                </c:pt>
                <c:pt idx="21494">
                  <c:v>495.16899999999998</c:v>
                </c:pt>
                <c:pt idx="21495">
                  <c:v>495.20800000000003</c:v>
                </c:pt>
                <c:pt idx="21496">
                  <c:v>495.23599999999999</c:v>
                </c:pt>
                <c:pt idx="21497">
                  <c:v>495.25299999999999</c:v>
                </c:pt>
                <c:pt idx="21498">
                  <c:v>495.26499999999999</c:v>
                </c:pt>
                <c:pt idx="21499">
                  <c:v>495.27499999999998</c:v>
                </c:pt>
                <c:pt idx="21500">
                  <c:v>495.29599999999999</c:v>
                </c:pt>
                <c:pt idx="21501">
                  <c:v>495.31700000000001</c:v>
                </c:pt>
                <c:pt idx="21502">
                  <c:v>495.33499999999998</c:v>
                </c:pt>
                <c:pt idx="21503">
                  <c:v>495.351</c:v>
                </c:pt>
                <c:pt idx="21504">
                  <c:v>495.37099999999998</c:v>
                </c:pt>
                <c:pt idx="21505">
                  <c:v>495.375</c:v>
                </c:pt>
                <c:pt idx="21506">
                  <c:v>495.375</c:v>
                </c:pt>
                <c:pt idx="21507">
                  <c:v>495.375</c:v>
                </c:pt>
                <c:pt idx="21508">
                  <c:v>495.375</c:v>
                </c:pt>
                <c:pt idx="21509">
                  <c:v>495.375</c:v>
                </c:pt>
                <c:pt idx="21510">
                  <c:v>495.375</c:v>
                </c:pt>
                <c:pt idx="21511">
                  <c:v>495.375</c:v>
                </c:pt>
                <c:pt idx="21512">
                  <c:v>495.375</c:v>
                </c:pt>
                <c:pt idx="21513">
                  <c:v>495.375</c:v>
                </c:pt>
                <c:pt idx="21514">
                  <c:v>495.375</c:v>
                </c:pt>
                <c:pt idx="21515">
                  <c:v>495.375</c:v>
                </c:pt>
                <c:pt idx="21516">
                  <c:v>495.375</c:v>
                </c:pt>
                <c:pt idx="21517">
                  <c:v>495.375</c:v>
                </c:pt>
                <c:pt idx="21518">
                  <c:v>495.37700000000001</c:v>
                </c:pt>
                <c:pt idx="21519">
                  <c:v>495.38200000000001</c:v>
                </c:pt>
                <c:pt idx="21520">
                  <c:v>495.38900000000001</c:v>
                </c:pt>
                <c:pt idx="21521">
                  <c:v>495.39600000000002</c:v>
                </c:pt>
                <c:pt idx="21522">
                  <c:v>495.40499999999997</c:v>
                </c:pt>
                <c:pt idx="21523">
                  <c:v>495.41300000000001</c:v>
                </c:pt>
                <c:pt idx="21524">
                  <c:v>495.42099999999999</c:v>
                </c:pt>
                <c:pt idx="21525">
                  <c:v>495.43</c:v>
                </c:pt>
                <c:pt idx="21526">
                  <c:v>495.43799999999999</c:v>
                </c:pt>
                <c:pt idx="21527">
                  <c:v>495.447</c:v>
                </c:pt>
                <c:pt idx="21528">
                  <c:v>495.45499999999998</c:v>
                </c:pt>
                <c:pt idx="21529">
                  <c:v>495.46300000000002</c:v>
                </c:pt>
                <c:pt idx="21530">
                  <c:v>495.47199999999998</c:v>
                </c:pt>
                <c:pt idx="21531">
                  <c:v>495.48</c:v>
                </c:pt>
                <c:pt idx="21532">
                  <c:v>495.48899999999998</c:v>
                </c:pt>
                <c:pt idx="21533">
                  <c:v>495.49799999999999</c:v>
                </c:pt>
                <c:pt idx="21534">
                  <c:v>495.50599999999997</c:v>
                </c:pt>
                <c:pt idx="21535">
                  <c:v>495.51499999999999</c:v>
                </c:pt>
                <c:pt idx="21536">
                  <c:v>495.52300000000002</c:v>
                </c:pt>
                <c:pt idx="21537">
                  <c:v>495.53199999999998</c:v>
                </c:pt>
                <c:pt idx="21538">
                  <c:v>495.54</c:v>
                </c:pt>
                <c:pt idx="21539">
                  <c:v>495.54899999999998</c:v>
                </c:pt>
                <c:pt idx="21540">
                  <c:v>495.55700000000002</c:v>
                </c:pt>
                <c:pt idx="21541">
                  <c:v>495.56599999999997</c:v>
                </c:pt>
                <c:pt idx="21542">
                  <c:v>495.57499999999999</c:v>
                </c:pt>
                <c:pt idx="21543">
                  <c:v>495.58699999999999</c:v>
                </c:pt>
                <c:pt idx="21544">
                  <c:v>495.61599999999999</c:v>
                </c:pt>
                <c:pt idx="21545">
                  <c:v>495.66800000000001</c:v>
                </c:pt>
                <c:pt idx="21546">
                  <c:v>495.71300000000002</c:v>
                </c:pt>
                <c:pt idx="21547">
                  <c:v>495.73599999999999</c:v>
                </c:pt>
                <c:pt idx="21548">
                  <c:v>495.755</c:v>
                </c:pt>
                <c:pt idx="21549">
                  <c:v>495.76600000000002</c:v>
                </c:pt>
                <c:pt idx="21550">
                  <c:v>495.779</c:v>
                </c:pt>
                <c:pt idx="21551">
                  <c:v>495.79899999999998</c:v>
                </c:pt>
                <c:pt idx="21552">
                  <c:v>495.84</c:v>
                </c:pt>
                <c:pt idx="21553">
                  <c:v>495.88</c:v>
                </c:pt>
                <c:pt idx="21554">
                  <c:v>495.91399999999999</c:v>
                </c:pt>
                <c:pt idx="21555">
                  <c:v>495.95100000000002</c:v>
                </c:pt>
                <c:pt idx="21556">
                  <c:v>495.96699999999998</c:v>
                </c:pt>
                <c:pt idx="21557">
                  <c:v>495.97199999999998</c:v>
                </c:pt>
                <c:pt idx="21558">
                  <c:v>495.97199999999998</c:v>
                </c:pt>
                <c:pt idx="21559">
                  <c:v>495.97199999999998</c:v>
                </c:pt>
                <c:pt idx="21560">
                  <c:v>495.97199999999998</c:v>
                </c:pt>
                <c:pt idx="21561">
                  <c:v>495.97199999999998</c:v>
                </c:pt>
                <c:pt idx="21562">
                  <c:v>495.97800000000001</c:v>
                </c:pt>
                <c:pt idx="21563">
                  <c:v>495.98200000000003</c:v>
                </c:pt>
                <c:pt idx="21564">
                  <c:v>495.99200000000002</c:v>
                </c:pt>
                <c:pt idx="21565">
                  <c:v>495.99200000000002</c:v>
                </c:pt>
                <c:pt idx="21566">
                  <c:v>495.99200000000002</c:v>
                </c:pt>
                <c:pt idx="21567">
                  <c:v>495.99200000000002</c:v>
                </c:pt>
                <c:pt idx="21568">
                  <c:v>495.995</c:v>
                </c:pt>
                <c:pt idx="21569">
                  <c:v>496.01900000000001</c:v>
                </c:pt>
                <c:pt idx="21570">
                  <c:v>496.05799999999999</c:v>
                </c:pt>
                <c:pt idx="21571">
                  <c:v>496.07299999999998</c:v>
                </c:pt>
                <c:pt idx="21572">
                  <c:v>496.07299999999998</c:v>
                </c:pt>
                <c:pt idx="21573">
                  <c:v>496.07299999999998</c:v>
                </c:pt>
                <c:pt idx="21574">
                  <c:v>496.07299999999998</c:v>
                </c:pt>
                <c:pt idx="21575">
                  <c:v>496.07299999999998</c:v>
                </c:pt>
                <c:pt idx="21576">
                  <c:v>496.08100000000002</c:v>
                </c:pt>
                <c:pt idx="21577">
                  <c:v>496.1</c:v>
                </c:pt>
                <c:pt idx="21578">
                  <c:v>496.10700000000003</c:v>
                </c:pt>
                <c:pt idx="21579">
                  <c:v>496.113</c:v>
                </c:pt>
                <c:pt idx="21580">
                  <c:v>496.11900000000003</c:v>
                </c:pt>
                <c:pt idx="21581">
                  <c:v>496.12700000000001</c:v>
                </c:pt>
                <c:pt idx="21582">
                  <c:v>496.13499999999999</c:v>
                </c:pt>
                <c:pt idx="21583">
                  <c:v>496.14299999999997</c:v>
                </c:pt>
                <c:pt idx="21584">
                  <c:v>496.15100000000001</c:v>
                </c:pt>
                <c:pt idx="21585">
                  <c:v>496.16</c:v>
                </c:pt>
                <c:pt idx="21586">
                  <c:v>496.16899999999998</c:v>
                </c:pt>
                <c:pt idx="21587">
                  <c:v>496.178</c:v>
                </c:pt>
                <c:pt idx="21588">
                  <c:v>496.18599999999998</c:v>
                </c:pt>
                <c:pt idx="21589">
                  <c:v>496.19400000000002</c:v>
                </c:pt>
                <c:pt idx="21590">
                  <c:v>496.20299999999997</c:v>
                </c:pt>
                <c:pt idx="21591">
                  <c:v>496.21100000000001</c:v>
                </c:pt>
                <c:pt idx="21592">
                  <c:v>496.21899999999999</c:v>
                </c:pt>
                <c:pt idx="21593">
                  <c:v>496.22800000000001</c:v>
                </c:pt>
                <c:pt idx="21594">
                  <c:v>496.23599999999999</c:v>
                </c:pt>
                <c:pt idx="21595">
                  <c:v>496.24400000000003</c:v>
                </c:pt>
                <c:pt idx="21596">
                  <c:v>496.25299999999999</c:v>
                </c:pt>
                <c:pt idx="21597">
                  <c:v>496.26100000000002</c:v>
                </c:pt>
                <c:pt idx="21598">
                  <c:v>496.26900000000001</c:v>
                </c:pt>
                <c:pt idx="21599">
                  <c:v>496.27800000000002</c:v>
                </c:pt>
                <c:pt idx="21600">
                  <c:v>496.28699999999998</c:v>
                </c:pt>
                <c:pt idx="21601">
                  <c:v>496.29500000000002</c:v>
                </c:pt>
                <c:pt idx="21602">
                  <c:v>496.30399999999997</c:v>
                </c:pt>
                <c:pt idx="21603">
                  <c:v>496.31200000000001</c:v>
                </c:pt>
                <c:pt idx="21604">
                  <c:v>496.32100000000003</c:v>
                </c:pt>
                <c:pt idx="21605">
                  <c:v>496.32900000000001</c:v>
                </c:pt>
                <c:pt idx="21606">
                  <c:v>496.33800000000002</c:v>
                </c:pt>
                <c:pt idx="21607">
                  <c:v>496.346</c:v>
                </c:pt>
                <c:pt idx="21608">
                  <c:v>496.35399999999998</c:v>
                </c:pt>
                <c:pt idx="21609">
                  <c:v>496.363</c:v>
                </c:pt>
                <c:pt idx="21610">
                  <c:v>496.37099999999998</c:v>
                </c:pt>
                <c:pt idx="21611">
                  <c:v>496.37900000000002</c:v>
                </c:pt>
                <c:pt idx="21612">
                  <c:v>496.38799999999998</c:v>
                </c:pt>
                <c:pt idx="21613">
                  <c:v>496.39600000000002</c:v>
                </c:pt>
                <c:pt idx="21614">
                  <c:v>496.404</c:v>
                </c:pt>
                <c:pt idx="21615">
                  <c:v>496.41300000000001</c:v>
                </c:pt>
                <c:pt idx="21616">
                  <c:v>496.42099999999999</c:v>
                </c:pt>
                <c:pt idx="21617">
                  <c:v>496.42899999999997</c:v>
                </c:pt>
                <c:pt idx="21618">
                  <c:v>496.43799999999999</c:v>
                </c:pt>
                <c:pt idx="21619">
                  <c:v>496.44600000000003</c:v>
                </c:pt>
                <c:pt idx="21620">
                  <c:v>496.45400000000001</c:v>
                </c:pt>
                <c:pt idx="21621">
                  <c:v>496.46300000000002</c:v>
                </c:pt>
                <c:pt idx="21622">
                  <c:v>496.471</c:v>
                </c:pt>
                <c:pt idx="21623">
                  <c:v>496.47899999999998</c:v>
                </c:pt>
                <c:pt idx="21624">
                  <c:v>496.488</c:v>
                </c:pt>
                <c:pt idx="21625">
                  <c:v>496.49599999999998</c:v>
                </c:pt>
                <c:pt idx="21626">
                  <c:v>496.505</c:v>
                </c:pt>
                <c:pt idx="21627">
                  <c:v>496.51299999999998</c:v>
                </c:pt>
                <c:pt idx="21628">
                  <c:v>496.52199999999999</c:v>
                </c:pt>
                <c:pt idx="21629">
                  <c:v>496.53100000000001</c:v>
                </c:pt>
                <c:pt idx="21630">
                  <c:v>496.53899999999999</c:v>
                </c:pt>
                <c:pt idx="21631">
                  <c:v>496.54700000000003</c:v>
                </c:pt>
                <c:pt idx="21632">
                  <c:v>496.55599999999998</c:v>
                </c:pt>
                <c:pt idx="21633">
                  <c:v>496.565</c:v>
                </c:pt>
                <c:pt idx="21634">
                  <c:v>496.57299999999998</c:v>
                </c:pt>
                <c:pt idx="21635">
                  <c:v>496.58199999999999</c:v>
                </c:pt>
                <c:pt idx="21636">
                  <c:v>496.59100000000001</c:v>
                </c:pt>
                <c:pt idx="21637">
                  <c:v>496.59899999999999</c:v>
                </c:pt>
                <c:pt idx="21638">
                  <c:v>496.608</c:v>
                </c:pt>
                <c:pt idx="21639">
                  <c:v>496.61599999999999</c:v>
                </c:pt>
                <c:pt idx="21640">
                  <c:v>496.62400000000002</c:v>
                </c:pt>
                <c:pt idx="21641">
                  <c:v>496.63299999999998</c:v>
                </c:pt>
                <c:pt idx="21642">
                  <c:v>496.64100000000002</c:v>
                </c:pt>
                <c:pt idx="21643">
                  <c:v>496.65</c:v>
                </c:pt>
                <c:pt idx="21644">
                  <c:v>496.65800000000002</c:v>
                </c:pt>
                <c:pt idx="21645">
                  <c:v>496.66699999999997</c:v>
                </c:pt>
                <c:pt idx="21646">
                  <c:v>496.67599999999999</c:v>
                </c:pt>
                <c:pt idx="21647">
                  <c:v>496.68400000000003</c:v>
                </c:pt>
                <c:pt idx="21648">
                  <c:v>496.69200000000001</c:v>
                </c:pt>
                <c:pt idx="21649">
                  <c:v>496.70100000000002</c:v>
                </c:pt>
                <c:pt idx="21650">
                  <c:v>496.71</c:v>
                </c:pt>
                <c:pt idx="21651">
                  <c:v>496.71899999999999</c:v>
                </c:pt>
                <c:pt idx="21652">
                  <c:v>496.72800000000001</c:v>
                </c:pt>
                <c:pt idx="21653">
                  <c:v>496.73700000000002</c:v>
                </c:pt>
                <c:pt idx="21654">
                  <c:v>496.745</c:v>
                </c:pt>
                <c:pt idx="21655">
                  <c:v>496.75400000000002</c:v>
                </c:pt>
                <c:pt idx="21656">
                  <c:v>496.762</c:v>
                </c:pt>
                <c:pt idx="21657">
                  <c:v>496.77100000000002</c:v>
                </c:pt>
                <c:pt idx="21658">
                  <c:v>496.78</c:v>
                </c:pt>
                <c:pt idx="21659">
                  <c:v>496.78899999999999</c:v>
                </c:pt>
                <c:pt idx="21660">
                  <c:v>496.79700000000003</c:v>
                </c:pt>
                <c:pt idx="21661">
                  <c:v>496.80599999999998</c:v>
                </c:pt>
                <c:pt idx="21662">
                  <c:v>496.815</c:v>
                </c:pt>
                <c:pt idx="21663">
                  <c:v>496.82400000000001</c:v>
                </c:pt>
                <c:pt idx="21664">
                  <c:v>496.83300000000003</c:v>
                </c:pt>
                <c:pt idx="21665">
                  <c:v>496.84199999999998</c:v>
                </c:pt>
                <c:pt idx="21666">
                  <c:v>496.851</c:v>
                </c:pt>
                <c:pt idx="21667">
                  <c:v>496.85899999999998</c:v>
                </c:pt>
                <c:pt idx="21668">
                  <c:v>496.86700000000002</c:v>
                </c:pt>
                <c:pt idx="21669">
                  <c:v>496.87599999999998</c:v>
                </c:pt>
                <c:pt idx="21670">
                  <c:v>496.88499999999999</c:v>
                </c:pt>
                <c:pt idx="21671">
                  <c:v>496.89299999999997</c:v>
                </c:pt>
                <c:pt idx="21672">
                  <c:v>496.90100000000001</c:v>
                </c:pt>
                <c:pt idx="21673">
                  <c:v>496.90300000000002</c:v>
                </c:pt>
                <c:pt idx="21674">
                  <c:v>496.90300000000002</c:v>
                </c:pt>
                <c:pt idx="21675">
                  <c:v>496.90300000000002</c:v>
                </c:pt>
                <c:pt idx="21676">
                  <c:v>496.90300000000002</c:v>
                </c:pt>
                <c:pt idx="21677">
                  <c:v>496.90300000000002</c:v>
                </c:pt>
                <c:pt idx="21678">
                  <c:v>496.90300000000002</c:v>
                </c:pt>
                <c:pt idx="21679">
                  <c:v>496.90300000000002</c:v>
                </c:pt>
                <c:pt idx="21680">
                  <c:v>496.90300000000002</c:v>
                </c:pt>
                <c:pt idx="21681">
                  <c:v>496.90300000000002</c:v>
                </c:pt>
                <c:pt idx="21682">
                  <c:v>496.90300000000002</c:v>
                </c:pt>
                <c:pt idx="21683">
                  <c:v>496.90300000000002</c:v>
                </c:pt>
                <c:pt idx="21869">
                  <c:v>496.90300000000002</c:v>
                </c:pt>
                <c:pt idx="21870">
                  <c:v>496.90300000000002</c:v>
                </c:pt>
                <c:pt idx="21871">
                  <c:v>496.90300000000002</c:v>
                </c:pt>
                <c:pt idx="21872">
                  <c:v>496.90300000000002</c:v>
                </c:pt>
                <c:pt idx="21873">
                  <c:v>496.90300000000002</c:v>
                </c:pt>
                <c:pt idx="21874">
                  <c:v>496.90300000000002</c:v>
                </c:pt>
                <c:pt idx="21875">
                  <c:v>496.90300000000002</c:v>
                </c:pt>
                <c:pt idx="21876">
                  <c:v>496.90300000000002</c:v>
                </c:pt>
                <c:pt idx="21877">
                  <c:v>496.90300000000002</c:v>
                </c:pt>
                <c:pt idx="21878">
                  <c:v>496.90300000000002</c:v>
                </c:pt>
                <c:pt idx="21879">
                  <c:v>496.90300000000002</c:v>
                </c:pt>
                <c:pt idx="21880">
                  <c:v>496.90300000000002</c:v>
                </c:pt>
                <c:pt idx="21881">
                  <c:v>496.90300000000002</c:v>
                </c:pt>
                <c:pt idx="21882">
                  <c:v>496.90300000000002</c:v>
                </c:pt>
                <c:pt idx="21883">
                  <c:v>496.90300000000002</c:v>
                </c:pt>
                <c:pt idx="21884">
                  <c:v>496.90300000000002</c:v>
                </c:pt>
                <c:pt idx="21885">
                  <c:v>496.90300000000002</c:v>
                </c:pt>
                <c:pt idx="21886">
                  <c:v>496.90300000000002</c:v>
                </c:pt>
                <c:pt idx="21887">
                  <c:v>496.90300000000002</c:v>
                </c:pt>
                <c:pt idx="21888">
                  <c:v>496.904</c:v>
                </c:pt>
                <c:pt idx="21889">
                  <c:v>496.90800000000002</c:v>
                </c:pt>
                <c:pt idx="21890">
                  <c:v>496.911</c:v>
                </c:pt>
                <c:pt idx="21891">
                  <c:v>496.91199999999998</c:v>
                </c:pt>
                <c:pt idx="21892">
                  <c:v>496.91399999999999</c:v>
                </c:pt>
                <c:pt idx="21893">
                  <c:v>496.916</c:v>
                </c:pt>
                <c:pt idx="21894">
                  <c:v>496.91699999999997</c:v>
                </c:pt>
                <c:pt idx="21895">
                  <c:v>496.91800000000001</c:v>
                </c:pt>
                <c:pt idx="21896">
                  <c:v>496.92</c:v>
                </c:pt>
                <c:pt idx="21897">
                  <c:v>496.92500000000001</c:v>
                </c:pt>
                <c:pt idx="21898">
                  <c:v>496.93400000000003</c:v>
                </c:pt>
                <c:pt idx="21899">
                  <c:v>496.94200000000001</c:v>
                </c:pt>
                <c:pt idx="21900">
                  <c:v>496.95100000000002</c:v>
                </c:pt>
                <c:pt idx="21901">
                  <c:v>496.96</c:v>
                </c:pt>
                <c:pt idx="21902">
                  <c:v>496.96899999999999</c:v>
                </c:pt>
                <c:pt idx="21903">
                  <c:v>496.97800000000001</c:v>
                </c:pt>
                <c:pt idx="21904">
                  <c:v>496.98700000000002</c:v>
                </c:pt>
                <c:pt idx="21905">
                  <c:v>496.99599999999998</c:v>
                </c:pt>
                <c:pt idx="21906">
                  <c:v>497.005</c:v>
                </c:pt>
                <c:pt idx="21907">
                  <c:v>497.01400000000001</c:v>
                </c:pt>
                <c:pt idx="21908">
                  <c:v>497.02499999999998</c:v>
                </c:pt>
                <c:pt idx="21909">
                  <c:v>497.036</c:v>
                </c:pt>
                <c:pt idx="21910">
                  <c:v>497.03899999999999</c:v>
                </c:pt>
                <c:pt idx="21911">
                  <c:v>497.04599999999999</c:v>
                </c:pt>
                <c:pt idx="21912">
                  <c:v>497.05500000000001</c:v>
                </c:pt>
                <c:pt idx="21913">
                  <c:v>497.06400000000002</c:v>
                </c:pt>
                <c:pt idx="21914">
                  <c:v>497.07299999999998</c:v>
                </c:pt>
                <c:pt idx="21915">
                  <c:v>497.08199999999999</c:v>
                </c:pt>
                <c:pt idx="21916">
                  <c:v>497.09100000000001</c:v>
                </c:pt>
                <c:pt idx="21917">
                  <c:v>497.1</c:v>
                </c:pt>
                <c:pt idx="21918">
                  <c:v>497.10899999999998</c:v>
                </c:pt>
                <c:pt idx="21919">
                  <c:v>497.11799999999999</c:v>
                </c:pt>
                <c:pt idx="21920">
                  <c:v>497.13400000000001</c:v>
                </c:pt>
                <c:pt idx="21921">
                  <c:v>497.14699999999999</c:v>
                </c:pt>
                <c:pt idx="21922">
                  <c:v>497.16199999999998</c:v>
                </c:pt>
                <c:pt idx="21923">
                  <c:v>497.173</c:v>
                </c:pt>
                <c:pt idx="21924">
                  <c:v>497.18700000000001</c:v>
                </c:pt>
                <c:pt idx="21925">
                  <c:v>497.2</c:v>
                </c:pt>
                <c:pt idx="21926">
                  <c:v>497.21</c:v>
                </c:pt>
                <c:pt idx="21927">
                  <c:v>497.221</c:v>
                </c:pt>
                <c:pt idx="21928">
                  <c:v>497.23200000000003</c:v>
                </c:pt>
                <c:pt idx="21929">
                  <c:v>497.24</c:v>
                </c:pt>
                <c:pt idx="21930">
                  <c:v>497.25700000000001</c:v>
                </c:pt>
                <c:pt idx="21931">
                  <c:v>497.27499999999998</c:v>
                </c:pt>
                <c:pt idx="21932">
                  <c:v>497.28199999999998</c:v>
                </c:pt>
                <c:pt idx="21933">
                  <c:v>497.28899999999999</c:v>
                </c:pt>
                <c:pt idx="21934">
                  <c:v>497.29599999999999</c:v>
                </c:pt>
                <c:pt idx="21935">
                  <c:v>497.30399999999997</c:v>
                </c:pt>
                <c:pt idx="21936">
                  <c:v>497.31200000000001</c:v>
                </c:pt>
                <c:pt idx="21937">
                  <c:v>497.322</c:v>
                </c:pt>
                <c:pt idx="21938">
                  <c:v>497.33100000000002</c:v>
                </c:pt>
                <c:pt idx="21939">
                  <c:v>497.34100000000001</c:v>
                </c:pt>
                <c:pt idx="21940">
                  <c:v>497.351</c:v>
                </c:pt>
                <c:pt idx="21941">
                  <c:v>497.36900000000003</c:v>
                </c:pt>
                <c:pt idx="21942">
                  <c:v>497.41300000000001</c:v>
                </c:pt>
                <c:pt idx="21943">
                  <c:v>497.447</c:v>
                </c:pt>
                <c:pt idx="21944">
                  <c:v>497.471</c:v>
                </c:pt>
                <c:pt idx="21945">
                  <c:v>497.49099999999999</c:v>
                </c:pt>
                <c:pt idx="21946">
                  <c:v>497.50099999999998</c:v>
                </c:pt>
                <c:pt idx="21947">
                  <c:v>497.505</c:v>
                </c:pt>
                <c:pt idx="21948">
                  <c:v>497.50799999999998</c:v>
                </c:pt>
                <c:pt idx="21949">
                  <c:v>497.50900000000001</c:v>
                </c:pt>
                <c:pt idx="21950">
                  <c:v>497.517</c:v>
                </c:pt>
                <c:pt idx="21951">
                  <c:v>497.53100000000001</c:v>
                </c:pt>
                <c:pt idx="21952">
                  <c:v>497.53899999999999</c:v>
                </c:pt>
                <c:pt idx="21953">
                  <c:v>497.54500000000002</c:v>
                </c:pt>
                <c:pt idx="21954">
                  <c:v>497.553</c:v>
                </c:pt>
                <c:pt idx="21955">
                  <c:v>497.57</c:v>
                </c:pt>
                <c:pt idx="21956">
                  <c:v>497.596</c:v>
                </c:pt>
                <c:pt idx="21957">
                  <c:v>497.60899999999998</c:v>
                </c:pt>
                <c:pt idx="21958">
                  <c:v>497.60899999999998</c:v>
                </c:pt>
                <c:pt idx="21959">
                  <c:v>497.60899999999998</c:v>
                </c:pt>
                <c:pt idx="21960">
                  <c:v>497.60899999999998</c:v>
                </c:pt>
                <c:pt idx="21961">
                  <c:v>497.61500000000001</c:v>
                </c:pt>
                <c:pt idx="21962">
                  <c:v>497.64600000000002</c:v>
                </c:pt>
                <c:pt idx="21963">
                  <c:v>497.69499999999999</c:v>
                </c:pt>
                <c:pt idx="21964">
                  <c:v>497.73399999999998</c:v>
                </c:pt>
                <c:pt idx="21965">
                  <c:v>497.76600000000002</c:v>
                </c:pt>
                <c:pt idx="21966">
                  <c:v>497.79300000000001</c:v>
                </c:pt>
                <c:pt idx="21967">
                  <c:v>497.81799999999998</c:v>
                </c:pt>
                <c:pt idx="21968">
                  <c:v>497.84399999999999</c:v>
                </c:pt>
                <c:pt idx="21969">
                  <c:v>497.86399999999998</c:v>
                </c:pt>
                <c:pt idx="21970">
                  <c:v>497.86700000000002</c:v>
                </c:pt>
                <c:pt idx="21971">
                  <c:v>497.86700000000002</c:v>
                </c:pt>
                <c:pt idx="21972">
                  <c:v>497.86700000000002</c:v>
                </c:pt>
                <c:pt idx="21973">
                  <c:v>497.86700000000002</c:v>
                </c:pt>
                <c:pt idx="21974">
                  <c:v>497.86799999999999</c:v>
                </c:pt>
                <c:pt idx="21975">
                  <c:v>497.88099999999997</c:v>
                </c:pt>
                <c:pt idx="21976">
                  <c:v>497.923</c:v>
                </c:pt>
                <c:pt idx="21977">
                  <c:v>497.988</c:v>
                </c:pt>
                <c:pt idx="21978">
                  <c:v>498.04399999999998</c:v>
                </c:pt>
                <c:pt idx="21979">
                  <c:v>498.09100000000001</c:v>
                </c:pt>
                <c:pt idx="21980">
                  <c:v>498.13600000000002</c:v>
                </c:pt>
                <c:pt idx="21981">
                  <c:v>498.178</c:v>
                </c:pt>
                <c:pt idx="21982">
                  <c:v>498.21100000000001</c:v>
                </c:pt>
                <c:pt idx="21983">
                  <c:v>498.22699999999998</c:v>
                </c:pt>
                <c:pt idx="21984">
                  <c:v>498.23899999999998</c:v>
                </c:pt>
                <c:pt idx="21985">
                  <c:v>498.25</c:v>
                </c:pt>
                <c:pt idx="21986">
                  <c:v>498.26</c:v>
                </c:pt>
                <c:pt idx="21987">
                  <c:v>498.27199999999999</c:v>
                </c:pt>
                <c:pt idx="21988">
                  <c:v>498.28399999999999</c:v>
                </c:pt>
                <c:pt idx="21989">
                  <c:v>498.298</c:v>
                </c:pt>
                <c:pt idx="21990">
                  <c:v>498.31</c:v>
                </c:pt>
                <c:pt idx="21991">
                  <c:v>498.32</c:v>
                </c:pt>
                <c:pt idx="21992">
                  <c:v>498.33300000000003</c:v>
                </c:pt>
                <c:pt idx="21993">
                  <c:v>498.346</c:v>
                </c:pt>
                <c:pt idx="21994">
                  <c:v>498.36500000000001</c:v>
                </c:pt>
                <c:pt idx="21995">
                  <c:v>498.39</c:v>
                </c:pt>
                <c:pt idx="21996">
                  <c:v>498.39100000000002</c:v>
                </c:pt>
                <c:pt idx="21997">
                  <c:v>498.39100000000002</c:v>
                </c:pt>
                <c:pt idx="21998">
                  <c:v>498.39100000000002</c:v>
                </c:pt>
                <c:pt idx="21999">
                  <c:v>498.39100000000002</c:v>
                </c:pt>
                <c:pt idx="22000">
                  <c:v>498.40100000000001</c:v>
                </c:pt>
                <c:pt idx="22001">
                  <c:v>498.423</c:v>
                </c:pt>
                <c:pt idx="22002">
                  <c:v>498.452</c:v>
                </c:pt>
                <c:pt idx="22003">
                  <c:v>498.488</c:v>
                </c:pt>
                <c:pt idx="22004">
                  <c:v>498.52199999999999</c:v>
                </c:pt>
                <c:pt idx="22005">
                  <c:v>498.53100000000001</c:v>
                </c:pt>
                <c:pt idx="22006">
                  <c:v>498.53100000000001</c:v>
                </c:pt>
                <c:pt idx="22007">
                  <c:v>498.53100000000001</c:v>
                </c:pt>
                <c:pt idx="22008">
                  <c:v>498.53100000000001</c:v>
                </c:pt>
                <c:pt idx="22009">
                  <c:v>498.54500000000002</c:v>
                </c:pt>
                <c:pt idx="22010">
                  <c:v>498.57799999999997</c:v>
                </c:pt>
                <c:pt idx="22011">
                  <c:v>498.61399999999998</c:v>
                </c:pt>
                <c:pt idx="22012">
                  <c:v>498.64499999999998</c:v>
                </c:pt>
                <c:pt idx="22013">
                  <c:v>498.67500000000001</c:v>
                </c:pt>
                <c:pt idx="22014">
                  <c:v>498.68700000000001</c:v>
                </c:pt>
                <c:pt idx="22015">
                  <c:v>498.68700000000001</c:v>
                </c:pt>
                <c:pt idx="22016">
                  <c:v>498.69499999999999</c:v>
                </c:pt>
                <c:pt idx="22017">
                  <c:v>498.70100000000002</c:v>
                </c:pt>
                <c:pt idx="22018">
                  <c:v>498.70100000000002</c:v>
                </c:pt>
                <c:pt idx="22019">
                  <c:v>498.71</c:v>
                </c:pt>
                <c:pt idx="22020">
                  <c:v>498.72699999999998</c:v>
                </c:pt>
                <c:pt idx="22021">
                  <c:v>498.74</c:v>
                </c:pt>
                <c:pt idx="22022">
                  <c:v>498.75099999999998</c:v>
                </c:pt>
                <c:pt idx="22023">
                  <c:v>498.75200000000001</c:v>
                </c:pt>
                <c:pt idx="22024">
                  <c:v>498.75299999999999</c:v>
                </c:pt>
                <c:pt idx="22025">
                  <c:v>498.77600000000001</c:v>
                </c:pt>
                <c:pt idx="22026">
                  <c:v>498.786</c:v>
                </c:pt>
                <c:pt idx="22027">
                  <c:v>498.79500000000002</c:v>
                </c:pt>
                <c:pt idx="22028">
                  <c:v>498.81099999999998</c:v>
                </c:pt>
                <c:pt idx="22029">
                  <c:v>498.82299999999998</c:v>
                </c:pt>
                <c:pt idx="22030">
                  <c:v>498.839</c:v>
                </c:pt>
                <c:pt idx="22031">
                  <c:v>498.85899999999998</c:v>
                </c:pt>
                <c:pt idx="22032">
                  <c:v>498.86799999999999</c:v>
                </c:pt>
                <c:pt idx="22033">
                  <c:v>498.87299999999999</c:v>
                </c:pt>
                <c:pt idx="22034">
                  <c:v>498.87799999999999</c:v>
                </c:pt>
                <c:pt idx="22035">
                  <c:v>498.88200000000001</c:v>
                </c:pt>
                <c:pt idx="22036">
                  <c:v>498.90199999999999</c:v>
                </c:pt>
                <c:pt idx="22037">
                  <c:v>498.90600000000001</c:v>
                </c:pt>
                <c:pt idx="22038">
                  <c:v>498.91</c:v>
                </c:pt>
                <c:pt idx="22039">
                  <c:v>498.91800000000001</c:v>
                </c:pt>
                <c:pt idx="22040">
                  <c:v>498.94299999999998</c:v>
                </c:pt>
                <c:pt idx="22041">
                  <c:v>498.96199999999999</c:v>
                </c:pt>
                <c:pt idx="22042">
                  <c:v>498.96800000000002</c:v>
                </c:pt>
                <c:pt idx="22043">
                  <c:v>498.97500000000002</c:v>
                </c:pt>
                <c:pt idx="22044">
                  <c:v>498.98500000000001</c:v>
                </c:pt>
                <c:pt idx="22045">
                  <c:v>499.005</c:v>
                </c:pt>
                <c:pt idx="22046">
                  <c:v>499.04599999999999</c:v>
                </c:pt>
                <c:pt idx="22047">
                  <c:v>499.077</c:v>
                </c:pt>
                <c:pt idx="22048">
                  <c:v>499.077</c:v>
                </c:pt>
                <c:pt idx="22049">
                  <c:v>499.07799999999997</c:v>
                </c:pt>
                <c:pt idx="22050">
                  <c:v>499.08300000000003</c:v>
                </c:pt>
                <c:pt idx="22051">
                  <c:v>499.09</c:v>
                </c:pt>
                <c:pt idx="22052">
                  <c:v>499.09899999999999</c:v>
                </c:pt>
                <c:pt idx="22053">
                  <c:v>499.108</c:v>
                </c:pt>
                <c:pt idx="22054">
                  <c:v>499.11700000000002</c:v>
                </c:pt>
                <c:pt idx="22055">
                  <c:v>499.12599999999998</c:v>
                </c:pt>
                <c:pt idx="22056">
                  <c:v>499.13400000000001</c:v>
                </c:pt>
                <c:pt idx="22057">
                  <c:v>499.14100000000002</c:v>
                </c:pt>
                <c:pt idx="22058">
                  <c:v>499.14800000000002</c:v>
                </c:pt>
                <c:pt idx="22059">
                  <c:v>499.15600000000001</c:v>
                </c:pt>
                <c:pt idx="22060">
                  <c:v>499.16399999999999</c:v>
                </c:pt>
                <c:pt idx="22061">
                  <c:v>499.16899999999998</c:v>
                </c:pt>
                <c:pt idx="22062">
                  <c:v>499.17</c:v>
                </c:pt>
                <c:pt idx="22063">
                  <c:v>499.17099999999999</c:v>
                </c:pt>
                <c:pt idx="22064">
                  <c:v>499.17099999999999</c:v>
                </c:pt>
                <c:pt idx="22065">
                  <c:v>499.17200000000003</c:v>
                </c:pt>
                <c:pt idx="22066">
                  <c:v>499.17200000000003</c:v>
                </c:pt>
                <c:pt idx="22067">
                  <c:v>499.173</c:v>
                </c:pt>
                <c:pt idx="22068">
                  <c:v>499.173</c:v>
                </c:pt>
                <c:pt idx="22069">
                  <c:v>499.17399999999998</c:v>
                </c:pt>
                <c:pt idx="22070">
                  <c:v>499.17399999999998</c:v>
                </c:pt>
                <c:pt idx="22071">
                  <c:v>499.17399999999998</c:v>
                </c:pt>
                <c:pt idx="22072">
                  <c:v>499.17500000000001</c:v>
                </c:pt>
                <c:pt idx="22073">
                  <c:v>499.17599999999999</c:v>
                </c:pt>
                <c:pt idx="22074">
                  <c:v>499.17599999999999</c:v>
                </c:pt>
                <c:pt idx="22075">
                  <c:v>499.17700000000002</c:v>
                </c:pt>
                <c:pt idx="22076">
                  <c:v>499.17700000000002</c:v>
                </c:pt>
                <c:pt idx="22077">
                  <c:v>499.17700000000002</c:v>
                </c:pt>
                <c:pt idx="22078">
                  <c:v>499.178</c:v>
                </c:pt>
                <c:pt idx="22079">
                  <c:v>499.178</c:v>
                </c:pt>
                <c:pt idx="22080">
                  <c:v>499.17899999999997</c:v>
                </c:pt>
                <c:pt idx="22081">
                  <c:v>499.17899999999997</c:v>
                </c:pt>
                <c:pt idx="22082">
                  <c:v>499.18</c:v>
                </c:pt>
                <c:pt idx="22083">
                  <c:v>499.18</c:v>
                </c:pt>
                <c:pt idx="22084">
                  <c:v>499.18</c:v>
                </c:pt>
                <c:pt idx="22085">
                  <c:v>499.18</c:v>
                </c:pt>
                <c:pt idx="22086">
                  <c:v>499.18099999999998</c:v>
                </c:pt>
                <c:pt idx="22087">
                  <c:v>499.18200000000002</c:v>
                </c:pt>
                <c:pt idx="22088">
                  <c:v>499.18200000000002</c:v>
                </c:pt>
                <c:pt idx="22089">
                  <c:v>499.18299999999999</c:v>
                </c:pt>
                <c:pt idx="22090">
                  <c:v>499.18299999999999</c:v>
                </c:pt>
                <c:pt idx="22091">
                  <c:v>499.18400000000003</c:v>
                </c:pt>
                <c:pt idx="22092">
                  <c:v>499.18400000000003</c:v>
                </c:pt>
                <c:pt idx="22093">
                  <c:v>499.18400000000003</c:v>
                </c:pt>
                <c:pt idx="22094">
                  <c:v>499.185</c:v>
                </c:pt>
                <c:pt idx="22095">
                  <c:v>499.185</c:v>
                </c:pt>
                <c:pt idx="22096">
                  <c:v>499.18599999999998</c:v>
                </c:pt>
                <c:pt idx="22097">
                  <c:v>499.18700000000001</c:v>
                </c:pt>
                <c:pt idx="22098">
                  <c:v>499.18700000000001</c:v>
                </c:pt>
                <c:pt idx="22099">
                  <c:v>499.18799999999999</c:v>
                </c:pt>
                <c:pt idx="22100">
                  <c:v>499.18799999999999</c:v>
                </c:pt>
                <c:pt idx="22101">
                  <c:v>499.18900000000002</c:v>
                </c:pt>
                <c:pt idx="22102">
                  <c:v>499.18900000000002</c:v>
                </c:pt>
                <c:pt idx="22103">
                  <c:v>499.19</c:v>
                </c:pt>
                <c:pt idx="22104">
                  <c:v>499.19</c:v>
                </c:pt>
                <c:pt idx="22105">
                  <c:v>499.19099999999997</c:v>
                </c:pt>
                <c:pt idx="22106">
                  <c:v>499.19200000000001</c:v>
                </c:pt>
                <c:pt idx="22107">
                  <c:v>499.19200000000001</c:v>
                </c:pt>
                <c:pt idx="22108">
                  <c:v>499.19299999999998</c:v>
                </c:pt>
                <c:pt idx="22109">
                  <c:v>499.19299999999998</c:v>
                </c:pt>
                <c:pt idx="22110">
                  <c:v>499.19400000000002</c:v>
                </c:pt>
                <c:pt idx="22111">
                  <c:v>499.19400000000002</c:v>
                </c:pt>
                <c:pt idx="22112">
                  <c:v>499.19499999999999</c:v>
                </c:pt>
                <c:pt idx="22113">
                  <c:v>499.19499999999999</c:v>
                </c:pt>
                <c:pt idx="22114">
                  <c:v>499.19499999999999</c:v>
                </c:pt>
                <c:pt idx="22115">
                  <c:v>499.19600000000003</c:v>
                </c:pt>
                <c:pt idx="22116">
                  <c:v>499.197</c:v>
                </c:pt>
                <c:pt idx="22117">
                  <c:v>499.197</c:v>
                </c:pt>
                <c:pt idx="22118">
                  <c:v>499.19799999999998</c:v>
                </c:pt>
                <c:pt idx="22119">
                  <c:v>499.19799999999998</c:v>
                </c:pt>
                <c:pt idx="22120">
                  <c:v>499.19900000000001</c:v>
                </c:pt>
                <c:pt idx="22121">
                  <c:v>499.19900000000001</c:v>
                </c:pt>
                <c:pt idx="22122">
                  <c:v>499.2</c:v>
                </c:pt>
                <c:pt idx="22123">
                  <c:v>499.2</c:v>
                </c:pt>
                <c:pt idx="22124">
                  <c:v>499.20100000000002</c:v>
                </c:pt>
                <c:pt idx="22125">
                  <c:v>499.202</c:v>
                </c:pt>
                <c:pt idx="22126">
                  <c:v>499.202</c:v>
                </c:pt>
                <c:pt idx="22127">
                  <c:v>499.202</c:v>
                </c:pt>
                <c:pt idx="22128">
                  <c:v>499.20299999999997</c:v>
                </c:pt>
                <c:pt idx="22129">
                  <c:v>499.20299999999997</c:v>
                </c:pt>
                <c:pt idx="22130">
                  <c:v>499.20400000000001</c:v>
                </c:pt>
                <c:pt idx="22131">
                  <c:v>499.20400000000001</c:v>
                </c:pt>
                <c:pt idx="22132">
                  <c:v>499.20499999999998</c:v>
                </c:pt>
                <c:pt idx="22133">
                  <c:v>499.20499999999998</c:v>
                </c:pt>
                <c:pt idx="22134">
                  <c:v>499.20600000000002</c:v>
                </c:pt>
                <c:pt idx="22135">
                  <c:v>499.20600000000002</c:v>
                </c:pt>
                <c:pt idx="22136">
                  <c:v>499.20699999999999</c:v>
                </c:pt>
                <c:pt idx="22137">
                  <c:v>499.20800000000003</c:v>
                </c:pt>
                <c:pt idx="22138">
                  <c:v>499.20800000000003</c:v>
                </c:pt>
                <c:pt idx="22139">
                  <c:v>499.209</c:v>
                </c:pt>
                <c:pt idx="22140">
                  <c:v>499.209</c:v>
                </c:pt>
                <c:pt idx="22141">
                  <c:v>499.209</c:v>
                </c:pt>
                <c:pt idx="22142">
                  <c:v>499.21</c:v>
                </c:pt>
                <c:pt idx="22143">
                  <c:v>499.21</c:v>
                </c:pt>
                <c:pt idx="22144">
                  <c:v>499.21100000000001</c:v>
                </c:pt>
                <c:pt idx="22145">
                  <c:v>499.21100000000001</c:v>
                </c:pt>
                <c:pt idx="22146">
                  <c:v>499.21199999999999</c:v>
                </c:pt>
                <c:pt idx="22147">
                  <c:v>499.21300000000002</c:v>
                </c:pt>
                <c:pt idx="22148">
                  <c:v>499.21300000000002</c:v>
                </c:pt>
                <c:pt idx="22149">
                  <c:v>499.21300000000002</c:v>
                </c:pt>
                <c:pt idx="22150">
                  <c:v>499.21300000000002</c:v>
                </c:pt>
                <c:pt idx="22151">
                  <c:v>499.21300000000002</c:v>
                </c:pt>
                <c:pt idx="22152">
                  <c:v>499.21300000000002</c:v>
                </c:pt>
                <c:pt idx="22153">
                  <c:v>499.21300000000002</c:v>
                </c:pt>
                <c:pt idx="22154">
                  <c:v>499.21300000000002</c:v>
                </c:pt>
                <c:pt idx="22155">
                  <c:v>499.21300000000002</c:v>
                </c:pt>
                <c:pt idx="22156">
                  <c:v>499.21300000000002</c:v>
                </c:pt>
                <c:pt idx="22157">
                  <c:v>499.21300000000002</c:v>
                </c:pt>
                <c:pt idx="22158">
                  <c:v>499.21300000000002</c:v>
                </c:pt>
                <c:pt idx="22159">
                  <c:v>499.21300000000002</c:v>
                </c:pt>
                <c:pt idx="22160">
                  <c:v>499.21300000000002</c:v>
                </c:pt>
                <c:pt idx="22161">
                  <c:v>499.21300000000002</c:v>
                </c:pt>
                <c:pt idx="22162">
                  <c:v>499.21300000000002</c:v>
                </c:pt>
                <c:pt idx="22163">
                  <c:v>499.21300000000002</c:v>
                </c:pt>
                <c:pt idx="22164">
                  <c:v>499.21300000000002</c:v>
                </c:pt>
                <c:pt idx="22165">
                  <c:v>499.21300000000002</c:v>
                </c:pt>
                <c:pt idx="22166">
                  <c:v>499.21300000000002</c:v>
                </c:pt>
                <c:pt idx="22167">
                  <c:v>499.21300000000002</c:v>
                </c:pt>
                <c:pt idx="22168">
                  <c:v>499.21300000000002</c:v>
                </c:pt>
                <c:pt idx="22169">
                  <c:v>499.21300000000002</c:v>
                </c:pt>
                <c:pt idx="22170">
                  <c:v>499.21300000000002</c:v>
                </c:pt>
                <c:pt idx="22171">
                  <c:v>499.21300000000002</c:v>
                </c:pt>
                <c:pt idx="22172">
                  <c:v>499.21300000000002</c:v>
                </c:pt>
                <c:pt idx="22173">
                  <c:v>499.21300000000002</c:v>
                </c:pt>
                <c:pt idx="22174">
                  <c:v>499.21300000000002</c:v>
                </c:pt>
                <c:pt idx="22175">
                  <c:v>499.21300000000002</c:v>
                </c:pt>
                <c:pt idx="22176">
                  <c:v>499.21300000000002</c:v>
                </c:pt>
                <c:pt idx="22177">
                  <c:v>499.21300000000002</c:v>
                </c:pt>
                <c:pt idx="22178">
                  <c:v>499.21300000000002</c:v>
                </c:pt>
                <c:pt idx="22179">
                  <c:v>499.21300000000002</c:v>
                </c:pt>
                <c:pt idx="22180">
                  <c:v>499.21300000000002</c:v>
                </c:pt>
                <c:pt idx="22181">
                  <c:v>499.21300000000002</c:v>
                </c:pt>
                <c:pt idx="22182">
                  <c:v>499.21300000000002</c:v>
                </c:pt>
                <c:pt idx="22183">
                  <c:v>499.21300000000002</c:v>
                </c:pt>
                <c:pt idx="22184">
                  <c:v>499.21300000000002</c:v>
                </c:pt>
                <c:pt idx="22185">
                  <c:v>499.21300000000002</c:v>
                </c:pt>
                <c:pt idx="22186">
                  <c:v>499.21300000000002</c:v>
                </c:pt>
                <c:pt idx="22187">
                  <c:v>499.21300000000002</c:v>
                </c:pt>
                <c:pt idx="22188">
                  <c:v>499.21300000000002</c:v>
                </c:pt>
                <c:pt idx="22189">
                  <c:v>499.21300000000002</c:v>
                </c:pt>
                <c:pt idx="22190">
                  <c:v>499.21300000000002</c:v>
                </c:pt>
                <c:pt idx="22191">
                  <c:v>499.21300000000002</c:v>
                </c:pt>
                <c:pt idx="22192">
                  <c:v>499.21300000000002</c:v>
                </c:pt>
                <c:pt idx="22193">
                  <c:v>499.21300000000002</c:v>
                </c:pt>
                <c:pt idx="22194">
                  <c:v>499.21300000000002</c:v>
                </c:pt>
                <c:pt idx="22195">
                  <c:v>499.21300000000002</c:v>
                </c:pt>
                <c:pt idx="22196">
                  <c:v>499.21300000000002</c:v>
                </c:pt>
                <c:pt idx="22197">
                  <c:v>499.21300000000002</c:v>
                </c:pt>
                <c:pt idx="22198">
                  <c:v>499.21300000000002</c:v>
                </c:pt>
                <c:pt idx="22199">
                  <c:v>499.21300000000002</c:v>
                </c:pt>
                <c:pt idx="22200">
                  <c:v>499.21300000000002</c:v>
                </c:pt>
                <c:pt idx="22201">
                  <c:v>499.21300000000002</c:v>
                </c:pt>
                <c:pt idx="22202">
                  <c:v>499.21300000000002</c:v>
                </c:pt>
                <c:pt idx="22203">
                  <c:v>499.21300000000002</c:v>
                </c:pt>
                <c:pt idx="22204">
                  <c:v>499.21300000000002</c:v>
                </c:pt>
                <c:pt idx="22205">
                  <c:v>499.21300000000002</c:v>
                </c:pt>
                <c:pt idx="22206">
                  <c:v>499.21300000000002</c:v>
                </c:pt>
                <c:pt idx="22207">
                  <c:v>499.21300000000002</c:v>
                </c:pt>
                <c:pt idx="22208">
                  <c:v>499.21300000000002</c:v>
                </c:pt>
                <c:pt idx="22209">
                  <c:v>499.21300000000002</c:v>
                </c:pt>
                <c:pt idx="22210">
                  <c:v>499.21300000000002</c:v>
                </c:pt>
                <c:pt idx="22211">
                  <c:v>499.21300000000002</c:v>
                </c:pt>
                <c:pt idx="22212">
                  <c:v>499.21300000000002</c:v>
                </c:pt>
                <c:pt idx="22213">
                  <c:v>499.21300000000002</c:v>
                </c:pt>
                <c:pt idx="22214">
                  <c:v>499.21300000000002</c:v>
                </c:pt>
                <c:pt idx="22215">
                  <c:v>499.21300000000002</c:v>
                </c:pt>
                <c:pt idx="22216">
                  <c:v>499.21300000000002</c:v>
                </c:pt>
                <c:pt idx="22217">
                  <c:v>499.21300000000002</c:v>
                </c:pt>
                <c:pt idx="22218">
                  <c:v>499.21300000000002</c:v>
                </c:pt>
                <c:pt idx="22219">
                  <c:v>499.21300000000002</c:v>
                </c:pt>
                <c:pt idx="22220">
                  <c:v>499.21300000000002</c:v>
                </c:pt>
                <c:pt idx="22221">
                  <c:v>499.21300000000002</c:v>
                </c:pt>
                <c:pt idx="22222">
                  <c:v>499.21300000000002</c:v>
                </c:pt>
                <c:pt idx="22223">
                  <c:v>499.21300000000002</c:v>
                </c:pt>
                <c:pt idx="22224">
                  <c:v>499.21300000000002</c:v>
                </c:pt>
                <c:pt idx="22225">
                  <c:v>499.21300000000002</c:v>
                </c:pt>
                <c:pt idx="22226">
                  <c:v>499.21300000000002</c:v>
                </c:pt>
                <c:pt idx="22227">
                  <c:v>499.21300000000002</c:v>
                </c:pt>
                <c:pt idx="22228">
                  <c:v>499.21300000000002</c:v>
                </c:pt>
                <c:pt idx="22229">
                  <c:v>499.21300000000002</c:v>
                </c:pt>
                <c:pt idx="22230">
                  <c:v>499.21300000000002</c:v>
                </c:pt>
                <c:pt idx="22231">
                  <c:v>499.21300000000002</c:v>
                </c:pt>
                <c:pt idx="22232">
                  <c:v>499.21300000000002</c:v>
                </c:pt>
                <c:pt idx="22233">
                  <c:v>499.21300000000002</c:v>
                </c:pt>
                <c:pt idx="22234">
                  <c:v>499.21300000000002</c:v>
                </c:pt>
                <c:pt idx="22235">
                  <c:v>499.21300000000002</c:v>
                </c:pt>
                <c:pt idx="22236">
                  <c:v>499.21300000000002</c:v>
                </c:pt>
                <c:pt idx="22237">
                  <c:v>499.21300000000002</c:v>
                </c:pt>
                <c:pt idx="22238">
                  <c:v>499.21300000000002</c:v>
                </c:pt>
                <c:pt idx="22239">
                  <c:v>499.21300000000002</c:v>
                </c:pt>
                <c:pt idx="22240">
                  <c:v>499.21300000000002</c:v>
                </c:pt>
                <c:pt idx="22241">
                  <c:v>499.21300000000002</c:v>
                </c:pt>
                <c:pt idx="22242">
                  <c:v>499.21300000000002</c:v>
                </c:pt>
                <c:pt idx="22243">
                  <c:v>499.21300000000002</c:v>
                </c:pt>
                <c:pt idx="22244">
                  <c:v>499.21300000000002</c:v>
                </c:pt>
                <c:pt idx="22245">
                  <c:v>499.21300000000002</c:v>
                </c:pt>
                <c:pt idx="22246">
                  <c:v>499.21300000000002</c:v>
                </c:pt>
                <c:pt idx="22247">
                  <c:v>499.21300000000002</c:v>
                </c:pt>
                <c:pt idx="22248">
                  <c:v>499.21300000000002</c:v>
                </c:pt>
                <c:pt idx="22249">
                  <c:v>499.21300000000002</c:v>
                </c:pt>
                <c:pt idx="22250">
                  <c:v>499.21300000000002</c:v>
                </c:pt>
                <c:pt idx="22251">
                  <c:v>499.21300000000002</c:v>
                </c:pt>
                <c:pt idx="22252">
                  <c:v>499.21300000000002</c:v>
                </c:pt>
                <c:pt idx="22253">
                  <c:v>499.21300000000002</c:v>
                </c:pt>
                <c:pt idx="22254">
                  <c:v>499.21300000000002</c:v>
                </c:pt>
                <c:pt idx="22255">
                  <c:v>499.21300000000002</c:v>
                </c:pt>
                <c:pt idx="22256">
                  <c:v>499.21300000000002</c:v>
                </c:pt>
                <c:pt idx="22257">
                  <c:v>499.21300000000002</c:v>
                </c:pt>
                <c:pt idx="22258">
                  <c:v>499.21300000000002</c:v>
                </c:pt>
                <c:pt idx="22259">
                  <c:v>499.21300000000002</c:v>
                </c:pt>
                <c:pt idx="22260">
                  <c:v>499.21300000000002</c:v>
                </c:pt>
                <c:pt idx="22261">
                  <c:v>499.21300000000002</c:v>
                </c:pt>
                <c:pt idx="22262">
                  <c:v>499.21300000000002</c:v>
                </c:pt>
                <c:pt idx="22263">
                  <c:v>499.21300000000002</c:v>
                </c:pt>
                <c:pt idx="22264">
                  <c:v>499.21300000000002</c:v>
                </c:pt>
                <c:pt idx="22265">
                  <c:v>499.21300000000002</c:v>
                </c:pt>
                <c:pt idx="22266">
                  <c:v>499.21300000000002</c:v>
                </c:pt>
                <c:pt idx="22267">
                  <c:v>499.21300000000002</c:v>
                </c:pt>
                <c:pt idx="22268">
                  <c:v>499.21300000000002</c:v>
                </c:pt>
                <c:pt idx="22269">
                  <c:v>499.21300000000002</c:v>
                </c:pt>
                <c:pt idx="22270">
                  <c:v>499.21300000000002</c:v>
                </c:pt>
                <c:pt idx="22271">
                  <c:v>499.21300000000002</c:v>
                </c:pt>
                <c:pt idx="22272">
                  <c:v>499.21300000000002</c:v>
                </c:pt>
                <c:pt idx="22273">
                  <c:v>499.21300000000002</c:v>
                </c:pt>
              </c:numCache>
            </c:numRef>
          </c:xVal>
          <c:yVal>
            <c:numRef>
              <c:f>Data!$BG$4:$BG$27000</c:f>
              <c:numCache>
                <c:formatCode>General</c:formatCode>
                <c:ptCount val="2699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0.6</c:v>
                </c:pt>
                <c:pt idx="578">
                  <c:v>2</c:v>
                </c:pt>
                <c:pt idx="579">
                  <c:v>3.8</c:v>
                </c:pt>
                <c:pt idx="580">
                  <c:v>5.3</c:v>
                </c:pt>
                <c:pt idx="581">
                  <c:v>6.2</c:v>
                </c:pt>
                <c:pt idx="582">
                  <c:v>7.2</c:v>
                </c:pt>
                <c:pt idx="583">
                  <c:v>8</c:v>
                </c:pt>
                <c:pt idx="584">
                  <c:v>8</c:v>
                </c:pt>
                <c:pt idx="585">
                  <c:v>8</c:v>
                </c:pt>
                <c:pt idx="586">
                  <c:v>8</c:v>
                </c:pt>
                <c:pt idx="587">
                  <c:v>8</c:v>
                </c:pt>
                <c:pt idx="588">
                  <c:v>8.6</c:v>
                </c:pt>
                <c:pt idx="589">
                  <c:v>9.5</c:v>
                </c:pt>
                <c:pt idx="590">
                  <c:v>10.8</c:v>
                </c:pt>
                <c:pt idx="591">
                  <c:v>12</c:v>
                </c:pt>
                <c:pt idx="592">
                  <c:v>11.4</c:v>
                </c:pt>
                <c:pt idx="593">
                  <c:v>9</c:v>
                </c:pt>
                <c:pt idx="594">
                  <c:v>9</c:v>
                </c:pt>
                <c:pt idx="595">
                  <c:v>9</c:v>
                </c:pt>
                <c:pt idx="596">
                  <c:v>9</c:v>
                </c:pt>
                <c:pt idx="597">
                  <c:v>9.8000000000000007</c:v>
                </c:pt>
                <c:pt idx="598">
                  <c:v>10.7</c:v>
                </c:pt>
                <c:pt idx="599">
                  <c:v>11.6</c:v>
                </c:pt>
                <c:pt idx="600">
                  <c:v>12.6</c:v>
                </c:pt>
                <c:pt idx="601">
                  <c:v>13</c:v>
                </c:pt>
                <c:pt idx="602">
                  <c:v>13</c:v>
                </c:pt>
                <c:pt idx="603">
                  <c:v>12</c:v>
                </c:pt>
                <c:pt idx="604">
                  <c:v>10.1</c:v>
                </c:pt>
                <c:pt idx="605">
                  <c:v>7.8</c:v>
                </c:pt>
                <c:pt idx="606">
                  <c:v>5.2</c:v>
                </c:pt>
                <c:pt idx="607">
                  <c:v>4</c:v>
                </c:pt>
                <c:pt idx="608">
                  <c:v>4</c:v>
                </c:pt>
                <c:pt idx="609">
                  <c:v>4.5999999999999996</c:v>
                </c:pt>
                <c:pt idx="610">
                  <c:v>6.6</c:v>
                </c:pt>
                <c:pt idx="611">
                  <c:v>8.4</c:v>
                </c:pt>
                <c:pt idx="612">
                  <c:v>10.199999999999999</c:v>
                </c:pt>
                <c:pt idx="613">
                  <c:v>11</c:v>
                </c:pt>
                <c:pt idx="614">
                  <c:v>10</c:v>
                </c:pt>
                <c:pt idx="615">
                  <c:v>10.8</c:v>
                </c:pt>
                <c:pt idx="616">
                  <c:v>9.4</c:v>
                </c:pt>
                <c:pt idx="617">
                  <c:v>5.6</c:v>
                </c:pt>
                <c:pt idx="618">
                  <c:v>1.5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0.3</c:v>
                </c:pt>
                <c:pt idx="946">
                  <c:v>1.2</c:v>
                </c:pt>
                <c:pt idx="947">
                  <c:v>3</c:v>
                </c:pt>
                <c:pt idx="948">
                  <c:v>3</c:v>
                </c:pt>
                <c:pt idx="949">
                  <c:v>5.7</c:v>
                </c:pt>
                <c:pt idx="950">
                  <c:v>8.3000000000000007</c:v>
                </c:pt>
                <c:pt idx="951">
                  <c:v>11.1</c:v>
                </c:pt>
                <c:pt idx="952">
                  <c:v>13.2</c:v>
                </c:pt>
                <c:pt idx="953">
                  <c:v>15</c:v>
                </c:pt>
                <c:pt idx="954">
                  <c:v>16</c:v>
                </c:pt>
                <c:pt idx="955">
                  <c:v>16</c:v>
                </c:pt>
                <c:pt idx="956">
                  <c:v>16</c:v>
                </c:pt>
                <c:pt idx="957">
                  <c:v>15.9</c:v>
                </c:pt>
                <c:pt idx="958">
                  <c:v>15</c:v>
                </c:pt>
                <c:pt idx="959">
                  <c:v>14.9</c:v>
                </c:pt>
                <c:pt idx="960">
                  <c:v>14</c:v>
                </c:pt>
                <c:pt idx="961">
                  <c:v>14</c:v>
                </c:pt>
                <c:pt idx="962">
                  <c:v>12.3</c:v>
                </c:pt>
                <c:pt idx="963">
                  <c:v>11.2</c:v>
                </c:pt>
                <c:pt idx="964">
                  <c:v>11</c:v>
                </c:pt>
                <c:pt idx="965">
                  <c:v>11</c:v>
                </c:pt>
                <c:pt idx="966">
                  <c:v>11</c:v>
                </c:pt>
                <c:pt idx="967">
                  <c:v>11</c:v>
                </c:pt>
                <c:pt idx="968">
                  <c:v>11</c:v>
                </c:pt>
                <c:pt idx="969">
                  <c:v>11.2</c:v>
                </c:pt>
                <c:pt idx="970">
                  <c:v>12.2</c:v>
                </c:pt>
                <c:pt idx="971">
                  <c:v>13</c:v>
                </c:pt>
                <c:pt idx="972">
                  <c:v>14</c:v>
                </c:pt>
                <c:pt idx="973">
                  <c:v>14</c:v>
                </c:pt>
                <c:pt idx="974">
                  <c:v>14</c:v>
                </c:pt>
                <c:pt idx="975">
                  <c:v>13.2</c:v>
                </c:pt>
                <c:pt idx="976">
                  <c:v>11.5</c:v>
                </c:pt>
                <c:pt idx="977">
                  <c:v>9.6</c:v>
                </c:pt>
                <c:pt idx="978">
                  <c:v>7.6</c:v>
                </c:pt>
                <c:pt idx="979">
                  <c:v>5.7</c:v>
                </c:pt>
                <c:pt idx="980">
                  <c:v>5.6</c:v>
                </c:pt>
                <c:pt idx="981">
                  <c:v>6.6</c:v>
                </c:pt>
                <c:pt idx="982">
                  <c:v>7</c:v>
                </c:pt>
                <c:pt idx="983">
                  <c:v>7.5</c:v>
                </c:pt>
                <c:pt idx="984">
                  <c:v>8.5</c:v>
                </c:pt>
                <c:pt idx="985">
                  <c:v>9.5</c:v>
                </c:pt>
                <c:pt idx="986">
                  <c:v>10.4</c:v>
                </c:pt>
                <c:pt idx="987">
                  <c:v>11.7</c:v>
                </c:pt>
                <c:pt idx="988">
                  <c:v>13.2</c:v>
                </c:pt>
                <c:pt idx="989">
                  <c:v>14.2</c:v>
                </c:pt>
                <c:pt idx="990">
                  <c:v>15</c:v>
                </c:pt>
                <c:pt idx="991">
                  <c:v>16</c:v>
                </c:pt>
                <c:pt idx="992">
                  <c:v>16</c:v>
                </c:pt>
                <c:pt idx="993">
                  <c:v>16</c:v>
                </c:pt>
                <c:pt idx="994">
                  <c:v>15.3</c:v>
                </c:pt>
                <c:pt idx="995">
                  <c:v>14.4</c:v>
                </c:pt>
                <c:pt idx="996">
                  <c:v>14.5</c:v>
                </c:pt>
                <c:pt idx="997">
                  <c:v>15.4</c:v>
                </c:pt>
                <c:pt idx="998">
                  <c:v>16</c:v>
                </c:pt>
                <c:pt idx="999">
                  <c:v>16.2</c:v>
                </c:pt>
                <c:pt idx="1000">
                  <c:v>17.2</c:v>
                </c:pt>
                <c:pt idx="1001">
                  <c:v>18</c:v>
                </c:pt>
                <c:pt idx="1002">
                  <c:v>19</c:v>
                </c:pt>
                <c:pt idx="1003">
                  <c:v>19</c:v>
                </c:pt>
                <c:pt idx="1004">
                  <c:v>19.8</c:v>
                </c:pt>
                <c:pt idx="1005">
                  <c:v>20.8</c:v>
                </c:pt>
                <c:pt idx="1006">
                  <c:v>21</c:v>
                </c:pt>
                <c:pt idx="1007">
                  <c:v>21.7</c:v>
                </c:pt>
                <c:pt idx="1008">
                  <c:v>21.3</c:v>
                </c:pt>
                <c:pt idx="1009">
                  <c:v>20.399999999999999</c:v>
                </c:pt>
                <c:pt idx="1010">
                  <c:v>18.8</c:v>
                </c:pt>
                <c:pt idx="1011">
                  <c:v>16.8</c:v>
                </c:pt>
                <c:pt idx="1012">
                  <c:v>14.9</c:v>
                </c:pt>
                <c:pt idx="1013">
                  <c:v>12.5</c:v>
                </c:pt>
                <c:pt idx="1014">
                  <c:v>9.5</c:v>
                </c:pt>
                <c:pt idx="1015">
                  <c:v>6.6</c:v>
                </c:pt>
                <c:pt idx="1016">
                  <c:v>4.2</c:v>
                </c:pt>
                <c:pt idx="1017">
                  <c:v>2.2999999999999998</c:v>
                </c:pt>
                <c:pt idx="1018">
                  <c:v>0.8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0.8</c:v>
                </c:pt>
                <c:pt idx="1028">
                  <c:v>3.7</c:v>
                </c:pt>
                <c:pt idx="1029">
                  <c:v>7.4</c:v>
                </c:pt>
                <c:pt idx="1030">
                  <c:v>9.1999999999999993</c:v>
                </c:pt>
                <c:pt idx="1031">
                  <c:v>10</c:v>
                </c:pt>
                <c:pt idx="1032">
                  <c:v>11</c:v>
                </c:pt>
                <c:pt idx="1033">
                  <c:v>13.5</c:v>
                </c:pt>
                <c:pt idx="1034">
                  <c:v>15.6</c:v>
                </c:pt>
                <c:pt idx="1035">
                  <c:v>18</c:v>
                </c:pt>
                <c:pt idx="1036">
                  <c:v>20.2</c:v>
                </c:pt>
                <c:pt idx="1037">
                  <c:v>22</c:v>
                </c:pt>
                <c:pt idx="1038">
                  <c:v>23.8</c:v>
                </c:pt>
                <c:pt idx="1039">
                  <c:v>25.7</c:v>
                </c:pt>
                <c:pt idx="1040">
                  <c:v>27.2</c:v>
                </c:pt>
                <c:pt idx="1041">
                  <c:v>28.2</c:v>
                </c:pt>
                <c:pt idx="1042">
                  <c:v>29</c:v>
                </c:pt>
                <c:pt idx="1043">
                  <c:v>30</c:v>
                </c:pt>
                <c:pt idx="1044">
                  <c:v>30.8</c:v>
                </c:pt>
                <c:pt idx="1045">
                  <c:v>31.8</c:v>
                </c:pt>
                <c:pt idx="1046">
                  <c:v>32.700000000000003</c:v>
                </c:pt>
                <c:pt idx="1047">
                  <c:v>33</c:v>
                </c:pt>
                <c:pt idx="1048">
                  <c:v>33.5</c:v>
                </c:pt>
                <c:pt idx="1049">
                  <c:v>34</c:v>
                </c:pt>
                <c:pt idx="1050">
                  <c:v>34.299999999999997</c:v>
                </c:pt>
                <c:pt idx="1051">
                  <c:v>35</c:v>
                </c:pt>
                <c:pt idx="1052">
                  <c:v>35.200000000000003</c:v>
                </c:pt>
                <c:pt idx="1053">
                  <c:v>36</c:v>
                </c:pt>
                <c:pt idx="1054">
                  <c:v>36</c:v>
                </c:pt>
                <c:pt idx="1055">
                  <c:v>35</c:v>
                </c:pt>
                <c:pt idx="1056">
                  <c:v>34.1</c:v>
                </c:pt>
                <c:pt idx="1057">
                  <c:v>31.3</c:v>
                </c:pt>
                <c:pt idx="1058">
                  <c:v>29.2</c:v>
                </c:pt>
                <c:pt idx="1059">
                  <c:v>27.4</c:v>
                </c:pt>
                <c:pt idx="1060">
                  <c:v>24.6</c:v>
                </c:pt>
                <c:pt idx="1061">
                  <c:v>21.6</c:v>
                </c:pt>
                <c:pt idx="1062">
                  <c:v>18.100000000000001</c:v>
                </c:pt>
                <c:pt idx="1063">
                  <c:v>16.3</c:v>
                </c:pt>
                <c:pt idx="1064">
                  <c:v>16.7</c:v>
                </c:pt>
                <c:pt idx="1065">
                  <c:v>18.3</c:v>
                </c:pt>
                <c:pt idx="1066">
                  <c:v>20.2</c:v>
                </c:pt>
                <c:pt idx="1067">
                  <c:v>22</c:v>
                </c:pt>
                <c:pt idx="1068">
                  <c:v>23.8</c:v>
                </c:pt>
                <c:pt idx="1069">
                  <c:v>25.7</c:v>
                </c:pt>
                <c:pt idx="1070">
                  <c:v>27.2</c:v>
                </c:pt>
                <c:pt idx="1071">
                  <c:v>28.4</c:v>
                </c:pt>
                <c:pt idx="1072">
                  <c:v>30</c:v>
                </c:pt>
                <c:pt idx="1073">
                  <c:v>31</c:v>
                </c:pt>
                <c:pt idx="1074">
                  <c:v>31.8</c:v>
                </c:pt>
                <c:pt idx="1075">
                  <c:v>32.799999999999997</c:v>
                </c:pt>
                <c:pt idx="1076">
                  <c:v>33.700000000000003</c:v>
                </c:pt>
                <c:pt idx="1077">
                  <c:v>34.6</c:v>
                </c:pt>
                <c:pt idx="1078">
                  <c:v>35</c:v>
                </c:pt>
                <c:pt idx="1079">
                  <c:v>35.799999999999997</c:v>
                </c:pt>
                <c:pt idx="1080">
                  <c:v>37</c:v>
                </c:pt>
                <c:pt idx="1081">
                  <c:v>37.4</c:v>
                </c:pt>
                <c:pt idx="1082">
                  <c:v>38</c:v>
                </c:pt>
                <c:pt idx="1083">
                  <c:v>38</c:v>
                </c:pt>
                <c:pt idx="1084">
                  <c:v>38.1</c:v>
                </c:pt>
                <c:pt idx="1085">
                  <c:v>39</c:v>
                </c:pt>
                <c:pt idx="1086">
                  <c:v>39</c:v>
                </c:pt>
                <c:pt idx="1087">
                  <c:v>39</c:v>
                </c:pt>
                <c:pt idx="1088">
                  <c:v>39</c:v>
                </c:pt>
                <c:pt idx="1089">
                  <c:v>39</c:v>
                </c:pt>
                <c:pt idx="1090">
                  <c:v>39</c:v>
                </c:pt>
                <c:pt idx="1091">
                  <c:v>39</c:v>
                </c:pt>
                <c:pt idx="1092">
                  <c:v>39</c:v>
                </c:pt>
                <c:pt idx="1093">
                  <c:v>39</c:v>
                </c:pt>
                <c:pt idx="1094">
                  <c:v>39.4</c:v>
                </c:pt>
                <c:pt idx="1095">
                  <c:v>40</c:v>
                </c:pt>
                <c:pt idx="1096">
                  <c:v>39.6</c:v>
                </c:pt>
                <c:pt idx="1097">
                  <c:v>38.200000000000003</c:v>
                </c:pt>
                <c:pt idx="1098">
                  <c:v>34.9</c:v>
                </c:pt>
                <c:pt idx="1099">
                  <c:v>30.4</c:v>
                </c:pt>
                <c:pt idx="1100">
                  <c:v>25</c:v>
                </c:pt>
                <c:pt idx="1101">
                  <c:v>20.2</c:v>
                </c:pt>
                <c:pt idx="1102">
                  <c:v>15.9</c:v>
                </c:pt>
                <c:pt idx="1103">
                  <c:v>10.4</c:v>
                </c:pt>
                <c:pt idx="1104">
                  <c:v>5.6</c:v>
                </c:pt>
                <c:pt idx="1105">
                  <c:v>2.2999999999999998</c:v>
                </c:pt>
                <c:pt idx="1106">
                  <c:v>0.2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0.6</c:v>
                </c:pt>
                <c:pt idx="1116">
                  <c:v>3.9</c:v>
                </c:pt>
                <c:pt idx="1117">
                  <c:v>8.1</c:v>
                </c:pt>
                <c:pt idx="1118">
                  <c:v>12</c:v>
                </c:pt>
                <c:pt idx="1119">
                  <c:v>14.5</c:v>
                </c:pt>
                <c:pt idx="1120">
                  <c:v>17.399999999999999</c:v>
                </c:pt>
                <c:pt idx="1121">
                  <c:v>19.600000000000001</c:v>
                </c:pt>
                <c:pt idx="1122">
                  <c:v>21.5</c:v>
                </c:pt>
                <c:pt idx="1123">
                  <c:v>23.4</c:v>
                </c:pt>
                <c:pt idx="1124">
                  <c:v>25.4</c:v>
                </c:pt>
                <c:pt idx="1125">
                  <c:v>26.6</c:v>
                </c:pt>
                <c:pt idx="1126">
                  <c:v>28.2</c:v>
                </c:pt>
                <c:pt idx="1127">
                  <c:v>29.6</c:v>
                </c:pt>
                <c:pt idx="1128">
                  <c:v>30.5</c:v>
                </c:pt>
                <c:pt idx="1129">
                  <c:v>31.5</c:v>
                </c:pt>
                <c:pt idx="1130">
                  <c:v>32</c:v>
                </c:pt>
                <c:pt idx="1131">
                  <c:v>32.5</c:v>
                </c:pt>
                <c:pt idx="1132">
                  <c:v>33.4</c:v>
                </c:pt>
                <c:pt idx="1133">
                  <c:v>34</c:v>
                </c:pt>
                <c:pt idx="1134">
                  <c:v>34.200000000000003</c:v>
                </c:pt>
                <c:pt idx="1135">
                  <c:v>35</c:v>
                </c:pt>
                <c:pt idx="1136">
                  <c:v>35</c:v>
                </c:pt>
                <c:pt idx="1137">
                  <c:v>36</c:v>
                </c:pt>
                <c:pt idx="1138">
                  <c:v>36.799999999999997</c:v>
                </c:pt>
                <c:pt idx="1139">
                  <c:v>37</c:v>
                </c:pt>
                <c:pt idx="1140">
                  <c:v>37.700000000000003</c:v>
                </c:pt>
                <c:pt idx="1141">
                  <c:v>38</c:v>
                </c:pt>
                <c:pt idx="1142">
                  <c:v>38.5</c:v>
                </c:pt>
                <c:pt idx="1143">
                  <c:v>39</c:v>
                </c:pt>
                <c:pt idx="1144">
                  <c:v>39.299999999999997</c:v>
                </c:pt>
                <c:pt idx="1145">
                  <c:v>40</c:v>
                </c:pt>
                <c:pt idx="1146">
                  <c:v>40</c:v>
                </c:pt>
                <c:pt idx="1147">
                  <c:v>40</c:v>
                </c:pt>
                <c:pt idx="1148">
                  <c:v>41</c:v>
                </c:pt>
                <c:pt idx="1149">
                  <c:v>41</c:v>
                </c:pt>
                <c:pt idx="1150">
                  <c:v>41</c:v>
                </c:pt>
                <c:pt idx="1151">
                  <c:v>41.7</c:v>
                </c:pt>
                <c:pt idx="1152">
                  <c:v>42</c:v>
                </c:pt>
                <c:pt idx="1153">
                  <c:v>42</c:v>
                </c:pt>
                <c:pt idx="1154">
                  <c:v>42</c:v>
                </c:pt>
                <c:pt idx="1155">
                  <c:v>42</c:v>
                </c:pt>
                <c:pt idx="1156">
                  <c:v>42</c:v>
                </c:pt>
                <c:pt idx="1157">
                  <c:v>42.2</c:v>
                </c:pt>
                <c:pt idx="1158">
                  <c:v>43</c:v>
                </c:pt>
                <c:pt idx="1159">
                  <c:v>43</c:v>
                </c:pt>
                <c:pt idx="1160">
                  <c:v>43</c:v>
                </c:pt>
                <c:pt idx="1161">
                  <c:v>43</c:v>
                </c:pt>
                <c:pt idx="1162">
                  <c:v>43</c:v>
                </c:pt>
                <c:pt idx="1163">
                  <c:v>43</c:v>
                </c:pt>
                <c:pt idx="1164">
                  <c:v>43</c:v>
                </c:pt>
                <c:pt idx="1165">
                  <c:v>42.6</c:v>
                </c:pt>
                <c:pt idx="1166">
                  <c:v>42</c:v>
                </c:pt>
                <c:pt idx="1167">
                  <c:v>42</c:v>
                </c:pt>
                <c:pt idx="1168">
                  <c:v>42</c:v>
                </c:pt>
                <c:pt idx="1169">
                  <c:v>42</c:v>
                </c:pt>
                <c:pt idx="1170">
                  <c:v>42</c:v>
                </c:pt>
                <c:pt idx="1171">
                  <c:v>42</c:v>
                </c:pt>
                <c:pt idx="1172">
                  <c:v>41.2</c:v>
                </c:pt>
                <c:pt idx="1173">
                  <c:v>41</c:v>
                </c:pt>
                <c:pt idx="1174">
                  <c:v>41</c:v>
                </c:pt>
                <c:pt idx="1175">
                  <c:v>41</c:v>
                </c:pt>
                <c:pt idx="1176">
                  <c:v>41</c:v>
                </c:pt>
                <c:pt idx="1177">
                  <c:v>41</c:v>
                </c:pt>
                <c:pt idx="1178">
                  <c:v>41</c:v>
                </c:pt>
                <c:pt idx="1179">
                  <c:v>40.799999999999997</c:v>
                </c:pt>
                <c:pt idx="1180">
                  <c:v>40</c:v>
                </c:pt>
                <c:pt idx="1181">
                  <c:v>40</c:v>
                </c:pt>
                <c:pt idx="1182">
                  <c:v>39.200000000000003</c:v>
                </c:pt>
                <c:pt idx="1183">
                  <c:v>38.200000000000003</c:v>
                </c:pt>
                <c:pt idx="1184">
                  <c:v>36.6</c:v>
                </c:pt>
                <c:pt idx="1185">
                  <c:v>34.200000000000003</c:v>
                </c:pt>
                <c:pt idx="1186">
                  <c:v>31.8</c:v>
                </c:pt>
                <c:pt idx="1187">
                  <c:v>29.9</c:v>
                </c:pt>
                <c:pt idx="1188">
                  <c:v>27.5</c:v>
                </c:pt>
                <c:pt idx="1189">
                  <c:v>25</c:v>
                </c:pt>
                <c:pt idx="1190">
                  <c:v>23.1</c:v>
                </c:pt>
                <c:pt idx="1191">
                  <c:v>20.8</c:v>
                </c:pt>
                <c:pt idx="1192">
                  <c:v>18.2</c:v>
                </c:pt>
                <c:pt idx="1193">
                  <c:v>16.2</c:v>
                </c:pt>
                <c:pt idx="1194">
                  <c:v>14.1</c:v>
                </c:pt>
                <c:pt idx="1195">
                  <c:v>11.5</c:v>
                </c:pt>
                <c:pt idx="1196">
                  <c:v>9.8000000000000007</c:v>
                </c:pt>
                <c:pt idx="1197">
                  <c:v>7.7</c:v>
                </c:pt>
                <c:pt idx="1198">
                  <c:v>5.2</c:v>
                </c:pt>
                <c:pt idx="1199">
                  <c:v>1.4</c:v>
                </c:pt>
                <c:pt idx="1200">
                  <c:v>0.2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3.4</c:v>
                </c:pt>
                <c:pt idx="1213">
                  <c:v>8.1</c:v>
                </c:pt>
                <c:pt idx="1214">
                  <c:v>11</c:v>
                </c:pt>
                <c:pt idx="1215">
                  <c:v>14.5</c:v>
                </c:pt>
                <c:pt idx="1216">
                  <c:v>17.5</c:v>
                </c:pt>
                <c:pt idx="1217">
                  <c:v>19.8</c:v>
                </c:pt>
                <c:pt idx="1218">
                  <c:v>22</c:v>
                </c:pt>
                <c:pt idx="1219">
                  <c:v>24.4</c:v>
                </c:pt>
                <c:pt idx="1220">
                  <c:v>26.4</c:v>
                </c:pt>
                <c:pt idx="1221">
                  <c:v>28</c:v>
                </c:pt>
                <c:pt idx="1222">
                  <c:v>30</c:v>
                </c:pt>
                <c:pt idx="1223">
                  <c:v>30.8</c:v>
                </c:pt>
                <c:pt idx="1224">
                  <c:v>31.8</c:v>
                </c:pt>
                <c:pt idx="1225">
                  <c:v>32.700000000000003</c:v>
                </c:pt>
                <c:pt idx="1226">
                  <c:v>33.6</c:v>
                </c:pt>
                <c:pt idx="1227">
                  <c:v>34</c:v>
                </c:pt>
                <c:pt idx="1228">
                  <c:v>34</c:v>
                </c:pt>
                <c:pt idx="1229">
                  <c:v>34</c:v>
                </c:pt>
                <c:pt idx="1230">
                  <c:v>33.799999999999997</c:v>
                </c:pt>
                <c:pt idx="1231">
                  <c:v>32.799999999999997</c:v>
                </c:pt>
                <c:pt idx="1232">
                  <c:v>31.8</c:v>
                </c:pt>
                <c:pt idx="1233">
                  <c:v>30.8</c:v>
                </c:pt>
                <c:pt idx="1234">
                  <c:v>28.8</c:v>
                </c:pt>
                <c:pt idx="1235">
                  <c:v>26.7</c:v>
                </c:pt>
                <c:pt idx="1236">
                  <c:v>24</c:v>
                </c:pt>
                <c:pt idx="1237">
                  <c:v>21</c:v>
                </c:pt>
                <c:pt idx="1238">
                  <c:v>17</c:v>
                </c:pt>
                <c:pt idx="1239">
                  <c:v>16.100000000000001</c:v>
                </c:pt>
                <c:pt idx="1240">
                  <c:v>15.1</c:v>
                </c:pt>
                <c:pt idx="1241">
                  <c:v>15.9</c:v>
                </c:pt>
                <c:pt idx="1242">
                  <c:v>16.8</c:v>
                </c:pt>
                <c:pt idx="1243">
                  <c:v>19.399999999999999</c:v>
                </c:pt>
                <c:pt idx="1244">
                  <c:v>21.4</c:v>
                </c:pt>
                <c:pt idx="1245">
                  <c:v>23.2</c:v>
                </c:pt>
                <c:pt idx="1246">
                  <c:v>25</c:v>
                </c:pt>
                <c:pt idx="1247">
                  <c:v>27.2</c:v>
                </c:pt>
                <c:pt idx="1248">
                  <c:v>29.3</c:v>
                </c:pt>
                <c:pt idx="1249">
                  <c:v>30.4</c:v>
                </c:pt>
                <c:pt idx="1250">
                  <c:v>32.200000000000003</c:v>
                </c:pt>
                <c:pt idx="1251">
                  <c:v>33</c:v>
                </c:pt>
                <c:pt idx="1252">
                  <c:v>34</c:v>
                </c:pt>
                <c:pt idx="1253">
                  <c:v>34.799999999999997</c:v>
                </c:pt>
                <c:pt idx="1254">
                  <c:v>36.6</c:v>
                </c:pt>
                <c:pt idx="1255">
                  <c:v>37</c:v>
                </c:pt>
                <c:pt idx="1256">
                  <c:v>38.200000000000003</c:v>
                </c:pt>
                <c:pt idx="1257">
                  <c:v>39</c:v>
                </c:pt>
                <c:pt idx="1258">
                  <c:v>39.799999999999997</c:v>
                </c:pt>
                <c:pt idx="1259">
                  <c:v>41.3</c:v>
                </c:pt>
                <c:pt idx="1260">
                  <c:v>42.2</c:v>
                </c:pt>
                <c:pt idx="1261">
                  <c:v>43</c:v>
                </c:pt>
                <c:pt idx="1262">
                  <c:v>43</c:v>
                </c:pt>
                <c:pt idx="1263">
                  <c:v>44</c:v>
                </c:pt>
                <c:pt idx="1264">
                  <c:v>44.8</c:v>
                </c:pt>
                <c:pt idx="1265">
                  <c:v>45.8</c:v>
                </c:pt>
                <c:pt idx="1266">
                  <c:v>46</c:v>
                </c:pt>
                <c:pt idx="1267">
                  <c:v>46.6</c:v>
                </c:pt>
                <c:pt idx="1268">
                  <c:v>47.5</c:v>
                </c:pt>
                <c:pt idx="1269">
                  <c:v>48.4</c:v>
                </c:pt>
                <c:pt idx="1270">
                  <c:v>49</c:v>
                </c:pt>
                <c:pt idx="1271">
                  <c:v>49.2</c:v>
                </c:pt>
                <c:pt idx="1272">
                  <c:v>50</c:v>
                </c:pt>
                <c:pt idx="1273">
                  <c:v>50</c:v>
                </c:pt>
                <c:pt idx="1274">
                  <c:v>51</c:v>
                </c:pt>
                <c:pt idx="1275">
                  <c:v>51</c:v>
                </c:pt>
                <c:pt idx="1276">
                  <c:v>51</c:v>
                </c:pt>
                <c:pt idx="1277">
                  <c:v>51.7</c:v>
                </c:pt>
                <c:pt idx="1278">
                  <c:v>52</c:v>
                </c:pt>
                <c:pt idx="1279">
                  <c:v>52</c:v>
                </c:pt>
                <c:pt idx="1280">
                  <c:v>52</c:v>
                </c:pt>
                <c:pt idx="1281">
                  <c:v>52</c:v>
                </c:pt>
                <c:pt idx="1282">
                  <c:v>52</c:v>
                </c:pt>
                <c:pt idx="1283">
                  <c:v>51.8</c:v>
                </c:pt>
                <c:pt idx="1284">
                  <c:v>51</c:v>
                </c:pt>
                <c:pt idx="1285">
                  <c:v>51</c:v>
                </c:pt>
                <c:pt idx="1286">
                  <c:v>51</c:v>
                </c:pt>
                <c:pt idx="1287">
                  <c:v>51</c:v>
                </c:pt>
                <c:pt idx="1288">
                  <c:v>51</c:v>
                </c:pt>
                <c:pt idx="1289">
                  <c:v>51</c:v>
                </c:pt>
                <c:pt idx="1290">
                  <c:v>51</c:v>
                </c:pt>
                <c:pt idx="1291">
                  <c:v>51</c:v>
                </c:pt>
                <c:pt idx="1292">
                  <c:v>51</c:v>
                </c:pt>
                <c:pt idx="1293">
                  <c:v>51</c:v>
                </c:pt>
                <c:pt idx="1294">
                  <c:v>51</c:v>
                </c:pt>
                <c:pt idx="1295">
                  <c:v>51</c:v>
                </c:pt>
                <c:pt idx="1296">
                  <c:v>51</c:v>
                </c:pt>
                <c:pt idx="1297">
                  <c:v>50.2</c:v>
                </c:pt>
                <c:pt idx="1298">
                  <c:v>50</c:v>
                </c:pt>
                <c:pt idx="1299">
                  <c:v>49.3</c:v>
                </c:pt>
                <c:pt idx="1300">
                  <c:v>48.4</c:v>
                </c:pt>
                <c:pt idx="1301">
                  <c:v>47.5</c:v>
                </c:pt>
                <c:pt idx="1302">
                  <c:v>46.2</c:v>
                </c:pt>
                <c:pt idx="1303">
                  <c:v>44.7</c:v>
                </c:pt>
                <c:pt idx="1304">
                  <c:v>44</c:v>
                </c:pt>
                <c:pt idx="1305">
                  <c:v>44</c:v>
                </c:pt>
                <c:pt idx="1306">
                  <c:v>44</c:v>
                </c:pt>
                <c:pt idx="1307">
                  <c:v>43.9</c:v>
                </c:pt>
                <c:pt idx="1308">
                  <c:v>42.9</c:v>
                </c:pt>
                <c:pt idx="1309">
                  <c:v>41.9</c:v>
                </c:pt>
                <c:pt idx="1310">
                  <c:v>41</c:v>
                </c:pt>
                <c:pt idx="1311">
                  <c:v>39</c:v>
                </c:pt>
                <c:pt idx="1312">
                  <c:v>38</c:v>
                </c:pt>
                <c:pt idx="1313">
                  <c:v>37.1</c:v>
                </c:pt>
                <c:pt idx="1314">
                  <c:v>36.1</c:v>
                </c:pt>
                <c:pt idx="1315">
                  <c:v>35.200000000000003</c:v>
                </c:pt>
                <c:pt idx="1316">
                  <c:v>33.6</c:v>
                </c:pt>
                <c:pt idx="1317">
                  <c:v>32.4</c:v>
                </c:pt>
                <c:pt idx="1318">
                  <c:v>30.5</c:v>
                </c:pt>
                <c:pt idx="1319">
                  <c:v>28.1</c:v>
                </c:pt>
                <c:pt idx="1320">
                  <c:v>25.7</c:v>
                </c:pt>
                <c:pt idx="1321">
                  <c:v>22</c:v>
                </c:pt>
                <c:pt idx="1322">
                  <c:v>18.5</c:v>
                </c:pt>
                <c:pt idx="1323">
                  <c:v>14.5</c:v>
                </c:pt>
                <c:pt idx="1324">
                  <c:v>10.3</c:v>
                </c:pt>
                <c:pt idx="1325">
                  <c:v>5.4</c:v>
                </c:pt>
                <c:pt idx="1326">
                  <c:v>1.9</c:v>
                </c:pt>
                <c:pt idx="1327">
                  <c:v>0.3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2.5</c:v>
                </c:pt>
                <c:pt idx="1372">
                  <c:v>6</c:v>
                </c:pt>
                <c:pt idx="1373">
                  <c:v>9.1999999999999993</c:v>
                </c:pt>
                <c:pt idx="1374">
                  <c:v>11.7</c:v>
                </c:pt>
                <c:pt idx="1375">
                  <c:v>13.4</c:v>
                </c:pt>
                <c:pt idx="1376">
                  <c:v>15.2</c:v>
                </c:pt>
                <c:pt idx="1377">
                  <c:v>16</c:v>
                </c:pt>
                <c:pt idx="1378">
                  <c:v>18</c:v>
                </c:pt>
                <c:pt idx="1379">
                  <c:v>20.5</c:v>
                </c:pt>
                <c:pt idx="1380">
                  <c:v>22.6</c:v>
                </c:pt>
                <c:pt idx="1381">
                  <c:v>23.7</c:v>
                </c:pt>
                <c:pt idx="1382">
                  <c:v>25.2</c:v>
                </c:pt>
                <c:pt idx="1383">
                  <c:v>27</c:v>
                </c:pt>
                <c:pt idx="1384">
                  <c:v>28.8</c:v>
                </c:pt>
                <c:pt idx="1385">
                  <c:v>30.3</c:v>
                </c:pt>
                <c:pt idx="1386">
                  <c:v>31.2</c:v>
                </c:pt>
                <c:pt idx="1387">
                  <c:v>32.200000000000003</c:v>
                </c:pt>
                <c:pt idx="1388">
                  <c:v>33</c:v>
                </c:pt>
                <c:pt idx="1389">
                  <c:v>35</c:v>
                </c:pt>
                <c:pt idx="1390">
                  <c:v>35</c:v>
                </c:pt>
                <c:pt idx="1391">
                  <c:v>35.799999999999997</c:v>
                </c:pt>
                <c:pt idx="1392">
                  <c:v>36.700000000000003</c:v>
                </c:pt>
                <c:pt idx="1393">
                  <c:v>37.6</c:v>
                </c:pt>
                <c:pt idx="1394">
                  <c:v>38</c:v>
                </c:pt>
                <c:pt idx="1395">
                  <c:v>38.4</c:v>
                </c:pt>
                <c:pt idx="1396">
                  <c:v>39</c:v>
                </c:pt>
                <c:pt idx="1397">
                  <c:v>39.200000000000003</c:v>
                </c:pt>
                <c:pt idx="1398">
                  <c:v>40</c:v>
                </c:pt>
                <c:pt idx="1399">
                  <c:v>40</c:v>
                </c:pt>
                <c:pt idx="1400">
                  <c:v>40</c:v>
                </c:pt>
                <c:pt idx="1401">
                  <c:v>39.200000000000003</c:v>
                </c:pt>
                <c:pt idx="1402">
                  <c:v>39</c:v>
                </c:pt>
                <c:pt idx="1403">
                  <c:v>38.299999999999997</c:v>
                </c:pt>
                <c:pt idx="1404">
                  <c:v>36.799999999999997</c:v>
                </c:pt>
                <c:pt idx="1405">
                  <c:v>34.799999999999997</c:v>
                </c:pt>
                <c:pt idx="1406">
                  <c:v>34</c:v>
                </c:pt>
                <c:pt idx="1407">
                  <c:v>34</c:v>
                </c:pt>
                <c:pt idx="1408">
                  <c:v>34.5</c:v>
                </c:pt>
                <c:pt idx="1409">
                  <c:v>35.4</c:v>
                </c:pt>
                <c:pt idx="1410">
                  <c:v>36.4</c:v>
                </c:pt>
                <c:pt idx="1411">
                  <c:v>37</c:v>
                </c:pt>
                <c:pt idx="1412">
                  <c:v>37.299999999999997</c:v>
                </c:pt>
                <c:pt idx="1413">
                  <c:v>38.299999999999997</c:v>
                </c:pt>
                <c:pt idx="1414">
                  <c:v>39.299999999999997</c:v>
                </c:pt>
                <c:pt idx="1415">
                  <c:v>40</c:v>
                </c:pt>
                <c:pt idx="1416">
                  <c:v>39.799999999999997</c:v>
                </c:pt>
                <c:pt idx="1417">
                  <c:v>39</c:v>
                </c:pt>
                <c:pt idx="1418">
                  <c:v>38.799999999999997</c:v>
                </c:pt>
                <c:pt idx="1419">
                  <c:v>38</c:v>
                </c:pt>
                <c:pt idx="1420">
                  <c:v>37.9</c:v>
                </c:pt>
                <c:pt idx="1421">
                  <c:v>37</c:v>
                </c:pt>
                <c:pt idx="1422">
                  <c:v>37</c:v>
                </c:pt>
                <c:pt idx="1423">
                  <c:v>37</c:v>
                </c:pt>
                <c:pt idx="1424">
                  <c:v>37</c:v>
                </c:pt>
                <c:pt idx="1425">
                  <c:v>37.9</c:v>
                </c:pt>
                <c:pt idx="1426">
                  <c:v>38.9</c:v>
                </c:pt>
                <c:pt idx="1427">
                  <c:v>39.9</c:v>
                </c:pt>
                <c:pt idx="1428">
                  <c:v>40.799999999999997</c:v>
                </c:pt>
                <c:pt idx="1429">
                  <c:v>42.6</c:v>
                </c:pt>
                <c:pt idx="1430">
                  <c:v>43</c:v>
                </c:pt>
                <c:pt idx="1431">
                  <c:v>43.7</c:v>
                </c:pt>
                <c:pt idx="1432">
                  <c:v>44.7</c:v>
                </c:pt>
                <c:pt idx="1433">
                  <c:v>45</c:v>
                </c:pt>
                <c:pt idx="1434">
                  <c:v>45.6</c:v>
                </c:pt>
                <c:pt idx="1435">
                  <c:v>46</c:v>
                </c:pt>
                <c:pt idx="1436">
                  <c:v>46.6</c:v>
                </c:pt>
                <c:pt idx="1437">
                  <c:v>47</c:v>
                </c:pt>
                <c:pt idx="1438">
                  <c:v>47.5</c:v>
                </c:pt>
                <c:pt idx="1439">
                  <c:v>48</c:v>
                </c:pt>
                <c:pt idx="1440">
                  <c:v>48</c:v>
                </c:pt>
                <c:pt idx="1441">
                  <c:v>48.4</c:v>
                </c:pt>
                <c:pt idx="1442">
                  <c:v>49</c:v>
                </c:pt>
                <c:pt idx="1443">
                  <c:v>49</c:v>
                </c:pt>
                <c:pt idx="1444">
                  <c:v>49.3</c:v>
                </c:pt>
                <c:pt idx="1445">
                  <c:v>50</c:v>
                </c:pt>
                <c:pt idx="1446">
                  <c:v>50</c:v>
                </c:pt>
                <c:pt idx="1447">
                  <c:v>50</c:v>
                </c:pt>
                <c:pt idx="1448">
                  <c:v>50</c:v>
                </c:pt>
                <c:pt idx="1449">
                  <c:v>50</c:v>
                </c:pt>
                <c:pt idx="1450">
                  <c:v>50</c:v>
                </c:pt>
                <c:pt idx="1451">
                  <c:v>50.8</c:v>
                </c:pt>
                <c:pt idx="1452">
                  <c:v>51</c:v>
                </c:pt>
                <c:pt idx="1453">
                  <c:v>51</c:v>
                </c:pt>
                <c:pt idx="1454">
                  <c:v>51</c:v>
                </c:pt>
                <c:pt idx="1455">
                  <c:v>51</c:v>
                </c:pt>
                <c:pt idx="1456">
                  <c:v>51.4</c:v>
                </c:pt>
                <c:pt idx="1457">
                  <c:v>52.3</c:v>
                </c:pt>
                <c:pt idx="1458">
                  <c:v>53</c:v>
                </c:pt>
                <c:pt idx="1459">
                  <c:v>53.2</c:v>
                </c:pt>
                <c:pt idx="1460">
                  <c:v>54</c:v>
                </c:pt>
                <c:pt idx="1461">
                  <c:v>54</c:v>
                </c:pt>
                <c:pt idx="1462">
                  <c:v>54.8</c:v>
                </c:pt>
                <c:pt idx="1463">
                  <c:v>55</c:v>
                </c:pt>
                <c:pt idx="1464">
                  <c:v>55</c:v>
                </c:pt>
                <c:pt idx="1465">
                  <c:v>55</c:v>
                </c:pt>
                <c:pt idx="1466">
                  <c:v>55</c:v>
                </c:pt>
                <c:pt idx="1467">
                  <c:v>55</c:v>
                </c:pt>
                <c:pt idx="1468">
                  <c:v>55</c:v>
                </c:pt>
                <c:pt idx="1469">
                  <c:v>55</c:v>
                </c:pt>
                <c:pt idx="1470">
                  <c:v>55</c:v>
                </c:pt>
                <c:pt idx="1471">
                  <c:v>55</c:v>
                </c:pt>
                <c:pt idx="1472">
                  <c:v>55</c:v>
                </c:pt>
                <c:pt idx="1473">
                  <c:v>55</c:v>
                </c:pt>
                <c:pt idx="1474">
                  <c:v>55</c:v>
                </c:pt>
                <c:pt idx="1475">
                  <c:v>55</c:v>
                </c:pt>
                <c:pt idx="1476">
                  <c:v>55</c:v>
                </c:pt>
                <c:pt idx="1477">
                  <c:v>55</c:v>
                </c:pt>
                <c:pt idx="1478">
                  <c:v>54.6</c:v>
                </c:pt>
                <c:pt idx="1479">
                  <c:v>54</c:v>
                </c:pt>
                <c:pt idx="1480">
                  <c:v>54</c:v>
                </c:pt>
                <c:pt idx="1481">
                  <c:v>54</c:v>
                </c:pt>
                <c:pt idx="1482">
                  <c:v>54</c:v>
                </c:pt>
                <c:pt idx="1483">
                  <c:v>54</c:v>
                </c:pt>
                <c:pt idx="1484">
                  <c:v>54</c:v>
                </c:pt>
                <c:pt idx="1485">
                  <c:v>54</c:v>
                </c:pt>
                <c:pt idx="1486">
                  <c:v>54</c:v>
                </c:pt>
                <c:pt idx="1487">
                  <c:v>54</c:v>
                </c:pt>
                <c:pt idx="1488">
                  <c:v>54</c:v>
                </c:pt>
                <c:pt idx="1489">
                  <c:v>54</c:v>
                </c:pt>
                <c:pt idx="1490">
                  <c:v>54</c:v>
                </c:pt>
                <c:pt idx="1491">
                  <c:v>54</c:v>
                </c:pt>
                <c:pt idx="1492">
                  <c:v>54</c:v>
                </c:pt>
                <c:pt idx="1493">
                  <c:v>54</c:v>
                </c:pt>
                <c:pt idx="1494">
                  <c:v>54</c:v>
                </c:pt>
                <c:pt idx="1495">
                  <c:v>54</c:v>
                </c:pt>
                <c:pt idx="1496">
                  <c:v>54</c:v>
                </c:pt>
                <c:pt idx="1497">
                  <c:v>54</c:v>
                </c:pt>
                <c:pt idx="1498">
                  <c:v>54</c:v>
                </c:pt>
                <c:pt idx="1499">
                  <c:v>54</c:v>
                </c:pt>
                <c:pt idx="1500">
                  <c:v>54</c:v>
                </c:pt>
                <c:pt idx="1501">
                  <c:v>54</c:v>
                </c:pt>
                <c:pt idx="1502">
                  <c:v>54</c:v>
                </c:pt>
                <c:pt idx="1503">
                  <c:v>54</c:v>
                </c:pt>
                <c:pt idx="1504">
                  <c:v>54</c:v>
                </c:pt>
                <c:pt idx="1505">
                  <c:v>54</c:v>
                </c:pt>
                <c:pt idx="1506">
                  <c:v>54</c:v>
                </c:pt>
                <c:pt idx="1507">
                  <c:v>54</c:v>
                </c:pt>
                <c:pt idx="1508">
                  <c:v>54</c:v>
                </c:pt>
                <c:pt idx="1509">
                  <c:v>54</c:v>
                </c:pt>
                <c:pt idx="1510">
                  <c:v>54</c:v>
                </c:pt>
                <c:pt idx="1511">
                  <c:v>54</c:v>
                </c:pt>
                <c:pt idx="1512">
                  <c:v>54</c:v>
                </c:pt>
                <c:pt idx="1513">
                  <c:v>54</c:v>
                </c:pt>
                <c:pt idx="1514">
                  <c:v>54</c:v>
                </c:pt>
                <c:pt idx="1515">
                  <c:v>54</c:v>
                </c:pt>
                <c:pt idx="1516">
                  <c:v>54</c:v>
                </c:pt>
                <c:pt idx="1517">
                  <c:v>54</c:v>
                </c:pt>
                <c:pt idx="1518">
                  <c:v>54</c:v>
                </c:pt>
                <c:pt idx="1519">
                  <c:v>54</c:v>
                </c:pt>
                <c:pt idx="1520">
                  <c:v>54</c:v>
                </c:pt>
                <c:pt idx="1521">
                  <c:v>54</c:v>
                </c:pt>
                <c:pt idx="1522">
                  <c:v>54</c:v>
                </c:pt>
                <c:pt idx="1523">
                  <c:v>54</c:v>
                </c:pt>
                <c:pt idx="1524">
                  <c:v>54</c:v>
                </c:pt>
                <c:pt idx="1525">
                  <c:v>54</c:v>
                </c:pt>
                <c:pt idx="1526">
                  <c:v>54</c:v>
                </c:pt>
                <c:pt idx="1527">
                  <c:v>54</c:v>
                </c:pt>
                <c:pt idx="1528">
                  <c:v>54</c:v>
                </c:pt>
                <c:pt idx="1529">
                  <c:v>54.9</c:v>
                </c:pt>
                <c:pt idx="1530">
                  <c:v>55</c:v>
                </c:pt>
                <c:pt idx="1531">
                  <c:v>55</c:v>
                </c:pt>
                <c:pt idx="1532">
                  <c:v>55</c:v>
                </c:pt>
                <c:pt idx="1533">
                  <c:v>55</c:v>
                </c:pt>
                <c:pt idx="1534">
                  <c:v>55</c:v>
                </c:pt>
                <c:pt idx="1535">
                  <c:v>55</c:v>
                </c:pt>
                <c:pt idx="1536">
                  <c:v>55</c:v>
                </c:pt>
                <c:pt idx="1537">
                  <c:v>55</c:v>
                </c:pt>
                <c:pt idx="1538">
                  <c:v>55</c:v>
                </c:pt>
                <c:pt idx="1539">
                  <c:v>55</c:v>
                </c:pt>
                <c:pt idx="1540">
                  <c:v>55</c:v>
                </c:pt>
                <c:pt idx="1541">
                  <c:v>54.6</c:v>
                </c:pt>
                <c:pt idx="1542">
                  <c:v>54</c:v>
                </c:pt>
                <c:pt idx="1543">
                  <c:v>54</c:v>
                </c:pt>
                <c:pt idx="1544">
                  <c:v>54</c:v>
                </c:pt>
                <c:pt idx="1545">
                  <c:v>54</c:v>
                </c:pt>
                <c:pt idx="1546">
                  <c:v>54</c:v>
                </c:pt>
                <c:pt idx="1547">
                  <c:v>54</c:v>
                </c:pt>
                <c:pt idx="1548">
                  <c:v>54</c:v>
                </c:pt>
                <c:pt idx="1549">
                  <c:v>54</c:v>
                </c:pt>
                <c:pt idx="1550">
                  <c:v>54</c:v>
                </c:pt>
                <c:pt idx="1551">
                  <c:v>54</c:v>
                </c:pt>
                <c:pt idx="1552">
                  <c:v>54</c:v>
                </c:pt>
                <c:pt idx="1553">
                  <c:v>54</c:v>
                </c:pt>
                <c:pt idx="1554">
                  <c:v>53.1</c:v>
                </c:pt>
                <c:pt idx="1555">
                  <c:v>52.2</c:v>
                </c:pt>
                <c:pt idx="1556">
                  <c:v>51.2</c:v>
                </c:pt>
                <c:pt idx="1557">
                  <c:v>50.2</c:v>
                </c:pt>
                <c:pt idx="1558">
                  <c:v>49.3</c:v>
                </c:pt>
                <c:pt idx="1559">
                  <c:v>47.6</c:v>
                </c:pt>
                <c:pt idx="1560">
                  <c:v>45.8</c:v>
                </c:pt>
                <c:pt idx="1561">
                  <c:v>44.5</c:v>
                </c:pt>
                <c:pt idx="1562">
                  <c:v>43.5</c:v>
                </c:pt>
                <c:pt idx="1563">
                  <c:v>42.1</c:v>
                </c:pt>
                <c:pt idx="1564">
                  <c:v>41</c:v>
                </c:pt>
                <c:pt idx="1565">
                  <c:v>41</c:v>
                </c:pt>
                <c:pt idx="1566">
                  <c:v>40.299999999999997</c:v>
                </c:pt>
                <c:pt idx="1567">
                  <c:v>38.4</c:v>
                </c:pt>
                <c:pt idx="1568">
                  <c:v>36.4</c:v>
                </c:pt>
                <c:pt idx="1569">
                  <c:v>33.9</c:v>
                </c:pt>
                <c:pt idx="1570">
                  <c:v>30.2</c:v>
                </c:pt>
                <c:pt idx="1571">
                  <c:v>26.2</c:v>
                </c:pt>
                <c:pt idx="1572">
                  <c:v>21.9</c:v>
                </c:pt>
                <c:pt idx="1573">
                  <c:v>16.399999999999999</c:v>
                </c:pt>
                <c:pt idx="1574">
                  <c:v>10.6</c:v>
                </c:pt>
                <c:pt idx="1575">
                  <c:v>6.7</c:v>
                </c:pt>
                <c:pt idx="1576">
                  <c:v>4</c:v>
                </c:pt>
                <c:pt idx="1577">
                  <c:v>3</c:v>
                </c:pt>
                <c:pt idx="1578">
                  <c:v>1.3</c:v>
                </c:pt>
                <c:pt idx="1579">
                  <c:v>0.2</c:v>
                </c:pt>
                <c:pt idx="1580">
                  <c:v>0.7</c:v>
                </c:pt>
                <c:pt idx="1581">
                  <c:v>2.2000000000000002</c:v>
                </c:pt>
                <c:pt idx="1582">
                  <c:v>5</c:v>
                </c:pt>
                <c:pt idx="1583">
                  <c:v>8.1999999999999993</c:v>
                </c:pt>
                <c:pt idx="1584">
                  <c:v>10.7</c:v>
                </c:pt>
                <c:pt idx="1585">
                  <c:v>12.4</c:v>
                </c:pt>
                <c:pt idx="1586">
                  <c:v>14.5</c:v>
                </c:pt>
                <c:pt idx="1587">
                  <c:v>17.100000000000001</c:v>
                </c:pt>
                <c:pt idx="1588">
                  <c:v>20</c:v>
                </c:pt>
                <c:pt idx="1589">
                  <c:v>20.8</c:v>
                </c:pt>
                <c:pt idx="1590">
                  <c:v>22.6</c:v>
                </c:pt>
                <c:pt idx="1591">
                  <c:v>23.7</c:v>
                </c:pt>
                <c:pt idx="1592">
                  <c:v>24.6</c:v>
                </c:pt>
                <c:pt idx="1593">
                  <c:v>25.5</c:v>
                </c:pt>
                <c:pt idx="1594">
                  <c:v>26.4</c:v>
                </c:pt>
                <c:pt idx="1595">
                  <c:v>27</c:v>
                </c:pt>
                <c:pt idx="1596">
                  <c:v>27</c:v>
                </c:pt>
                <c:pt idx="1597">
                  <c:v>27.2</c:v>
                </c:pt>
                <c:pt idx="1598">
                  <c:v>28</c:v>
                </c:pt>
                <c:pt idx="1599">
                  <c:v>29</c:v>
                </c:pt>
                <c:pt idx="1600">
                  <c:v>29</c:v>
                </c:pt>
                <c:pt idx="1601">
                  <c:v>29</c:v>
                </c:pt>
                <c:pt idx="1602">
                  <c:v>29.9</c:v>
                </c:pt>
                <c:pt idx="1603">
                  <c:v>30</c:v>
                </c:pt>
                <c:pt idx="1604">
                  <c:v>30</c:v>
                </c:pt>
                <c:pt idx="1605">
                  <c:v>30</c:v>
                </c:pt>
                <c:pt idx="1606">
                  <c:v>30.8</c:v>
                </c:pt>
                <c:pt idx="1607">
                  <c:v>31.7</c:v>
                </c:pt>
                <c:pt idx="1608">
                  <c:v>32.700000000000003</c:v>
                </c:pt>
                <c:pt idx="1609">
                  <c:v>33</c:v>
                </c:pt>
                <c:pt idx="1610">
                  <c:v>33</c:v>
                </c:pt>
                <c:pt idx="1611">
                  <c:v>33</c:v>
                </c:pt>
                <c:pt idx="1612">
                  <c:v>33</c:v>
                </c:pt>
                <c:pt idx="1613">
                  <c:v>33</c:v>
                </c:pt>
                <c:pt idx="1614">
                  <c:v>33</c:v>
                </c:pt>
                <c:pt idx="1615">
                  <c:v>33</c:v>
                </c:pt>
                <c:pt idx="1616">
                  <c:v>33</c:v>
                </c:pt>
                <c:pt idx="1617">
                  <c:v>33</c:v>
                </c:pt>
                <c:pt idx="1618">
                  <c:v>33.4</c:v>
                </c:pt>
                <c:pt idx="1619">
                  <c:v>34</c:v>
                </c:pt>
                <c:pt idx="1620">
                  <c:v>34</c:v>
                </c:pt>
                <c:pt idx="1621">
                  <c:v>34</c:v>
                </c:pt>
                <c:pt idx="1622">
                  <c:v>34</c:v>
                </c:pt>
                <c:pt idx="1623">
                  <c:v>34</c:v>
                </c:pt>
                <c:pt idx="1624">
                  <c:v>34</c:v>
                </c:pt>
                <c:pt idx="1625">
                  <c:v>33.799999999999997</c:v>
                </c:pt>
                <c:pt idx="1626">
                  <c:v>33.1</c:v>
                </c:pt>
                <c:pt idx="1627">
                  <c:v>34</c:v>
                </c:pt>
                <c:pt idx="1628">
                  <c:v>34</c:v>
                </c:pt>
                <c:pt idx="1629">
                  <c:v>34</c:v>
                </c:pt>
                <c:pt idx="1630">
                  <c:v>34</c:v>
                </c:pt>
                <c:pt idx="1631">
                  <c:v>34</c:v>
                </c:pt>
                <c:pt idx="1632">
                  <c:v>34</c:v>
                </c:pt>
                <c:pt idx="1633">
                  <c:v>34.5</c:v>
                </c:pt>
                <c:pt idx="1634">
                  <c:v>35</c:v>
                </c:pt>
                <c:pt idx="1635">
                  <c:v>34.700000000000003</c:v>
                </c:pt>
                <c:pt idx="1636">
                  <c:v>34</c:v>
                </c:pt>
                <c:pt idx="1637">
                  <c:v>33.799999999999997</c:v>
                </c:pt>
                <c:pt idx="1638">
                  <c:v>31.9</c:v>
                </c:pt>
                <c:pt idx="1639">
                  <c:v>30.8</c:v>
                </c:pt>
                <c:pt idx="1640">
                  <c:v>28.9</c:v>
                </c:pt>
                <c:pt idx="1641">
                  <c:v>26</c:v>
                </c:pt>
                <c:pt idx="1642">
                  <c:v>23.5</c:v>
                </c:pt>
                <c:pt idx="1643">
                  <c:v>20.6</c:v>
                </c:pt>
                <c:pt idx="1644">
                  <c:v>17.3</c:v>
                </c:pt>
                <c:pt idx="1645">
                  <c:v>14.2</c:v>
                </c:pt>
                <c:pt idx="1646">
                  <c:v>12</c:v>
                </c:pt>
                <c:pt idx="1647">
                  <c:v>11</c:v>
                </c:pt>
                <c:pt idx="1648">
                  <c:v>11.7</c:v>
                </c:pt>
                <c:pt idx="1649">
                  <c:v>13.6</c:v>
                </c:pt>
                <c:pt idx="1650">
                  <c:v>16.5</c:v>
                </c:pt>
                <c:pt idx="1651">
                  <c:v>19</c:v>
                </c:pt>
                <c:pt idx="1652">
                  <c:v>20</c:v>
                </c:pt>
                <c:pt idx="1653">
                  <c:v>21.7</c:v>
                </c:pt>
                <c:pt idx="1654">
                  <c:v>22.8</c:v>
                </c:pt>
                <c:pt idx="1655">
                  <c:v>23.7</c:v>
                </c:pt>
                <c:pt idx="1656">
                  <c:v>24.6</c:v>
                </c:pt>
                <c:pt idx="1657">
                  <c:v>25.5</c:v>
                </c:pt>
                <c:pt idx="1658">
                  <c:v>26.4</c:v>
                </c:pt>
                <c:pt idx="1659">
                  <c:v>27</c:v>
                </c:pt>
                <c:pt idx="1660">
                  <c:v>27</c:v>
                </c:pt>
                <c:pt idx="1661">
                  <c:v>26.7</c:v>
                </c:pt>
                <c:pt idx="1662">
                  <c:v>26</c:v>
                </c:pt>
                <c:pt idx="1663">
                  <c:v>25.7</c:v>
                </c:pt>
                <c:pt idx="1664">
                  <c:v>25</c:v>
                </c:pt>
                <c:pt idx="1665">
                  <c:v>25</c:v>
                </c:pt>
                <c:pt idx="1666">
                  <c:v>25</c:v>
                </c:pt>
                <c:pt idx="1667">
                  <c:v>25</c:v>
                </c:pt>
                <c:pt idx="1668">
                  <c:v>24.9</c:v>
                </c:pt>
                <c:pt idx="1669">
                  <c:v>24</c:v>
                </c:pt>
                <c:pt idx="1670">
                  <c:v>24</c:v>
                </c:pt>
                <c:pt idx="1671">
                  <c:v>24</c:v>
                </c:pt>
                <c:pt idx="1672">
                  <c:v>24</c:v>
                </c:pt>
                <c:pt idx="1673">
                  <c:v>23.2</c:v>
                </c:pt>
                <c:pt idx="1674">
                  <c:v>23</c:v>
                </c:pt>
                <c:pt idx="1675">
                  <c:v>23</c:v>
                </c:pt>
                <c:pt idx="1676">
                  <c:v>22.5</c:v>
                </c:pt>
                <c:pt idx="1677">
                  <c:v>20.8</c:v>
                </c:pt>
                <c:pt idx="1678">
                  <c:v>17.600000000000001</c:v>
                </c:pt>
                <c:pt idx="1679">
                  <c:v>14.1</c:v>
                </c:pt>
                <c:pt idx="1680">
                  <c:v>10.3</c:v>
                </c:pt>
                <c:pt idx="1681">
                  <c:v>6.9</c:v>
                </c:pt>
                <c:pt idx="1682">
                  <c:v>3</c:v>
                </c:pt>
                <c:pt idx="1683">
                  <c:v>1.3</c:v>
                </c:pt>
                <c:pt idx="1684">
                  <c:v>0.2</c:v>
                </c:pt>
                <c:pt idx="1685">
                  <c:v>0</c:v>
                </c:pt>
                <c:pt idx="1686">
                  <c:v>1.2</c:v>
                </c:pt>
                <c:pt idx="1687">
                  <c:v>3.5</c:v>
                </c:pt>
                <c:pt idx="1688">
                  <c:v>6.2</c:v>
                </c:pt>
                <c:pt idx="1689">
                  <c:v>8.6999999999999993</c:v>
                </c:pt>
                <c:pt idx="1690">
                  <c:v>10.4</c:v>
                </c:pt>
                <c:pt idx="1691">
                  <c:v>12.2</c:v>
                </c:pt>
                <c:pt idx="1692">
                  <c:v>13</c:v>
                </c:pt>
                <c:pt idx="1693">
                  <c:v>14</c:v>
                </c:pt>
                <c:pt idx="1694">
                  <c:v>14.8</c:v>
                </c:pt>
                <c:pt idx="1695">
                  <c:v>15</c:v>
                </c:pt>
                <c:pt idx="1696">
                  <c:v>15.7</c:v>
                </c:pt>
                <c:pt idx="1697">
                  <c:v>16</c:v>
                </c:pt>
                <c:pt idx="1698">
                  <c:v>15.5</c:v>
                </c:pt>
                <c:pt idx="1699">
                  <c:v>15</c:v>
                </c:pt>
                <c:pt idx="1700">
                  <c:v>15</c:v>
                </c:pt>
                <c:pt idx="1701">
                  <c:v>15</c:v>
                </c:pt>
                <c:pt idx="1702">
                  <c:v>15</c:v>
                </c:pt>
                <c:pt idx="1703">
                  <c:v>15</c:v>
                </c:pt>
                <c:pt idx="1704">
                  <c:v>15</c:v>
                </c:pt>
                <c:pt idx="1705">
                  <c:v>14.2</c:v>
                </c:pt>
                <c:pt idx="1706">
                  <c:v>14</c:v>
                </c:pt>
                <c:pt idx="1707">
                  <c:v>14.7</c:v>
                </c:pt>
                <c:pt idx="1708">
                  <c:v>15.6</c:v>
                </c:pt>
                <c:pt idx="1709">
                  <c:v>16.5</c:v>
                </c:pt>
                <c:pt idx="1710">
                  <c:v>17</c:v>
                </c:pt>
                <c:pt idx="1711">
                  <c:v>17</c:v>
                </c:pt>
                <c:pt idx="1712">
                  <c:v>17.2</c:v>
                </c:pt>
                <c:pt idx="1713">
                  <c:v>18.2</c:v>
                </c:pt>
                <c:pt idx="1714">
                  <c:v>19</c:v>
                </c:pt>
                <c:pt idx="1715">
                  <c:v>20</c:v>
                </c:pt>
                <c:pt idx="1716">
                  <c:v>20.8</c:v>
                </c:pt>
                <c:pt idx="1717">
                  <c:v>21.8</c:v>
                </c:pt>
                <c:pt idx="1718">
                  <c:v>22</c:v>
                </c:pt>
                <c:pt idx="1719">
                  <c:v>22</c:v>
                </c:pt>
                <c:pt idx="1720">
                  <c:v>22.5</c:v>
                </c:pt>
                <c:pt idx="1721">
                  <c:v>23</c:v>
                </c:pt>
                <c:pt idx="1722">
                  <c:v>23</c:v>
                </c:pt>
                <c:pt idx="1723">
                  <c:v>23.4</c:v>
                </c:pt>
                <c:pt idx="1724">
                  <c:v>23.7</c:v>
                </c:pt>
                <c:pt idx="1725">
                  <c:v>22.7</c:v>
                </c:pt>
                <c:pt idx="1726">
                  <c:v>21.4</c:v>
                </c:pt>
                <c:pt idx="1727">
                  <c:v>19.399999999999999</c:v>
                </c:pt>
                <c:pt idx="1728">
                  <c:v>16.399999999999999</c:v>
                </c:pt>
                <c:pt idx="1729">
                  <c:v>13.1</c:v>
                </c:pt>
                <c:pt idx="1730">
                  <c:v>8.5</c:v>
                </c:pt>
                <c:pt idx="1731">
                  <c:v>4.8</c:v>
                </c:pt>
                <c:pt idx="1732">
                  <c:v>3.1</c:v>
                </c:pt>
                <c:pt idx="1733">
                  <c:v>1.2</c:v>
                </c:pt>
                <c:pt idx="1734">
                  <c:v>1.8</c:v>
                </c:pt>
                <c:pt idx="1735">
                  <c:v>3.4</c:v>
                </c:pt>
                <c:pt idx="1736">
                  <c:v>4</c:v>
                </c:pt>
                <c:pt idx="1737">
                  <c:v>5.3</c:v>
                </c:pt>
                <c:pt idx="1738">
                  <c:v>7.2</c:v>
                </c:pt>
                <c:pt idx="1739">
                  <c:v>8.5</c:v>
                </c:pt>
                <c:pt idx="1740">
                  <c:v>9.8000000000000007</c:v>
                </c:pt>
                <c:pt idx="1741">
                  <c:v>11.7</c:v>
                </c:pt>
                <c:pt idx="1742">
                  <c:v>13.4</c:v>
                </c:pt>
                <c:pt idx="1743">
                  <c:v>15.2</c:v>
                </c:pt>
                <c:pt idx="1744">
                  <c:v>16</c:v>
                </c:pt>
                <c:pt idx="1745">
                  <c:v>16</c:v>
                </c:pt>
                <c:pt idx="1746">
                  <c:v>16.8</c:v>
                </c:pt>
                <c:pt idx="1747">
                  <c:v>17</c:v>
                </c:pt>
                <c:pt idx="1748">
                  <c:v>17.8</c:v>
                </c:pt>
                <c:pt idx="1749">
                  <c:v>18</c:v>
                </c:pt>
                <c:pt idx="1750">
                  <c:v>18.7</c:v>
                </c:pt>
                <c:pt idx="1751">
                  <c:v>19</c:v>
                </c:pt>
                <c:pt idx="1752">
                  <c:v>19</c:v>
                </c:pt>
                <c:pt idx="1753">
                  <c:v>19</c:v>
                </c:pt>
                <c:pt idx="1754">
                  <c:v>19</c:v>
                </c:pt>
                <c:pt idx="1755">
                  <c:v>19</c:v>
                </c:pt>
                <c:pt idx="1756">
                  <c:v>19</c:v>
                </c:pt>
                <c:pt idx="1757">
                  <c:v>19</c:v>
                </c:pt>
                <c:pt idx="1758">
                  <c:v>19</c:v>
                </c:pt>
                <c:pt idx="1759">
                  <c:v>19</c:v>
                </c:pt>
                <c:pt idx="1760">
                  <c:v>18.600000000000001</c:v>
                </c:pt>
                <c:pt idx="1761">
                  <c:v>18</c:v>
                </c:pt>
                <c:pt idx="1762">
                  <c:v>18</c:v>
                </c:pt>
                <c:pt idx="1763">
                  <c:v>18</c:v>
                </c:pt>
                <c:pt idx="1764">
                  <c:v>18</c:v>
                </c:pt>
                <c:pt idx="1765">
                  <c:v>18</c:v>
                </c:pt>
                <c:pt idx="1766">
                  <c:v>18</c:v>
                </c:pt>
                <c:pt idx="1767">
                  <c:v>17.100000000000001</c:v>
                </c:pt>
                <c:pt idx="1768">
                  <c:v>16.2</c:v>
                </c:pt>
                <c:pt idx="1769">
                  <c:v>13.9</c:v>
                </c:pt>
                <c:pt idx="1770">
                  <c:v>11.2</c:v>
                </c:pt>
                <c:pt idx="1771">
                  <c:v>8.5</c:v>
                </c:pt>
                <c:pt idx="1772">
                  <c:v>5</c:v>
                </c:pt>
                <c:pt idx="1773">
                  <c:v>1.6</c:v>
                </c:pt>
                <c:pt idx="1774">
                  <c:v>0</c:v>
                </c:pt>
                <c:pt idx="1775">
                  <c:v>0</c:v>
                </c:pt>
                <c:pt idx="1776">
                  <c:v>0.4</c:v>
                </c:pt>
                <c:pt idx="1777">
                  <c:v>1.8</c:v>
                </c:pt>
                <c:pt idx="1778">
                  <c:v>4.8</c:v>
                </c:pt>
                <c:pt idx="1779">
                  <c:v>7.5</c:v>
                </c:pt>
                <c:pt idx="1780">
                  <c:v>9.4</c:v>
                </c:pt>
                <c:pt idx="1781">
                  <c:v>11.2</c:v>
                </c:pt>
                <c:pt idx="1782">
                  <c:v>12</c:v>
                </c:pt>
                <c:pt idx="1783">
                  <c:v>11.9</c:v>
                </c:pt>
                <c:pt idx="1784">
                  <c:v>11</c:v>
                </c:pt>
                <c:pt idx="1785">
                  <c:v>11.1</c:v>
                </c:pt>
                <c:pt idx="1786">
                  <c:v>12</c:v>
                </c:pt>
                <c:pt idx="1787">
                  <c:v>14</c:v>
                </c:pt>
                <c:pt idx="1788">
                  <c:v>14.8</c:v>
                </c:pt>
                <c:pt idx="1789">
                  <c:v>15</c:v>
                </c:pt>
                <c:pt idx="1790">
                  <c:v>13</c:v>
                </c:pt>
                <c:pt idx="1791">
                  <c:v>10.199999999999999</c:v>
                </c:pt>
                <c:pt idx="1792">
                  <c:v>6.4</c:v>
                </c:pt>
                <c:pt idx="1793">
                  <c:v>2.8</c:v>
                </c:pt>
                <c:pt idx="1794">
                  <c:v>0.7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0.9</c:v>
                </c:pt>
                <c:pt idx="1967">
                  <c:v>1</c:v>
                </c:pt>
                <c:pt idx="1968">
                  <c:v>1.8</c:v>
                </c:pt>
                <c:pt idx="1969">
                  <c:v>4.4000000000000004</c:v>
                </c:pt>
                <c:pt idx="1970">
                  <c:v>6.6</c:v>
                </c:pt>
                <c:pt idx="1971">
                  <c:v>9.1999999999999993</c:v>
                </c:pt>
                <c:pt idx="1972">
                  <c:v>11.4</c:v>
                </c:pt>
                <c:pt idx="1973">
                  <c:v>13.4</c:v>
                </c:pt>
                <c:pt idx="1974">
                  <c:v>14.6</c:v>
                </c:pt>
                <c:pt idx="1975">
                  <c:v>15</c:v>
                </c:pt>
                <c:pt idx="1976">
                  <c:v>13.8</c:v>
                </c:pt>
                <c:pt idx="1977">
                  <c:v>10.8</c:v>
                </c:pt>
                <c:pt idx="1978">
                  <c:v>6.4</c:v>
                </c:pt>
                <c:pt idx="1979">
                  <c:v>2.2999999999999998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0.7</c:v>
                </c:pt>
                <c:pt idx="1988">
                  <c:v>2.8</c:v>
                </c:pt>
                <c:pt idx="1989">
                  <c:v>6.1</c:v>
                </c:pt>
                <c:pt idx="1990">
                  <c:v>9.3000000000000007</c:v>
                </c:pt>
                <c:pt idx="1991">
                  <c:v>11.6</c:v>
                </c:pt>
                <c:pt idx="1992">
                  <c:v>11.7</c:v>
                </c:pt>
                <c:pt idx="1993">
                  <c:v>7.3</c:v>
                </c:pt>
                <c:pt idx="1994">
                  <c:v>1.8</c:v>
                </c:pt>
                <c:pt idx="1995">
                  <c:v>0.1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0.4</c:v>
                </c:pt>
                <c:pt idx="2002">
                  <c:v>1.9</c:v>
                </c:pt>
                <c:pt idx="2003">
                  <c:v>5</c:v>
                </c:pt>
                <c:pt idx="2004">
                  <c:v>8.5</c:v>
                </c:pt>
                <c:pt idx="2005">
                  <c:v>12.3</c:v>
                </c:pt>
                <c:pt idx="2006">
                  <c:v>14.8</c:v>
                </c:pt>
                <c:pt idx="2007">
                  <c:v>17.7</c:v>
                </c:pt>
                <c:pt idx="2008">
                  <c:v>19.5</c:v>
                </c:pt>
                <c:pt idx="2009">
                  <c:v>20.7</c:v>
                </c:pt>
                <c:pt idx="2010">
                  <c:v>20.399999999999999</c:v>
                </c:pt>
                <c:pt idx="2011">
                  <c:v>17.399999999999999</c:v>
                </c:pt>
                <c:pt idx="2012">
                  <c:v>12</c:v>
                </c:pt>
                <c:pt idx="2013">
                  <c:v>6.1</c:v>
                </c:pt>
                <c:pt idx="2014">
                  <c:v>1.5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0.5</c:v>
                </c:pt>
                <c:pt idx="2023">
                  <c:v>2</c:v>
                </c:pt>
                <c:pt idx="2024">
                  <c:v>5.3</c:v>
                </c:pt>
                <c:pt idx="2025">
                  <c:v>9.6</c:v>
                </c:pt>
                <c:pt idx="2026">
                  <c:v>12.8</c:v>
                </c:pt>
                <c:pt idx="2027">
                  <c:v>13.3</c:v>
                </c:pt>
                <c:pt idx="2028">
                  <c:v>10.199999999999999</c:v>
                </c:pt>
                <c:pt idx="2029">
                  <c:v>4.8</c:v>
                </c:pt>
                <c:pt idx="2030">
                  <c:v>1.4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0.2</c:v>
                </c:pt>
                <c:pt idx="2099">
                  <c:v>1.4</c:v>
                </c:pt>
                <c:pt idx="2100">
                  <c:v>3.1</c:v>
                </c:pt>
                <c:pt idx="2101">
                  <c:v>7</c:v>
                </c:pt>
                <c:pt idx="2102">
                  <c:v>8.6999999999999993</c:v>
                </c:pt>
                <c:pt idx="2103">
                  <c:v>10.6</c:v>
                </c:pt>
                <c:pt idx="2104">
                  <c:v>9.6</c:v>
                </c:pt>
                <c:pt idx="2105">
                  <c:v>7.8</c:v>
                </c:pt>
                <c:pt idx="2106">
                  <c:v>7</c:v>
                </c:pt>
                <c:pt idx="2107">
                  <c:v>7.4</c:v>
                </c:pt>
                <c:pt idx="2108">
                  <c:v>8.3000000000000007</c:v>
                </c:pt>
                <c:pt idx="2109">
                  <c:v>8.6</c:v>
                </c:pt>
                <c:pt idx="2110">
                  <c:v>6.3</c:v>
                </c:pt>
                <c:pt idx="2111">
                  <c:v>2.9</c:v>
                </c:pt>
                <c:pt idx="2112">
                  <c:v>0</c:v>
                </c:pt>
                <c:pt idx="2113">
                  <c:v>1.7</c:v>
                </c:pt>
                <c:pt idx="2114">
                  <c:v>3.6</c:v>
                </c:pt>
                <c:pt idx="2115">
                  <c:v>5.4</c:v>
                </c:pt>
                <c:pt idx="2116">
                  <c:v>6</c:v>
                </c:pt>
                <c:pt idx="2117">
                  <c:v>5.5</c:v>
                </c:pt>
                <c:pt idx="2118">
                  <c:v>3.8</c:v>
                </c:pt>
                <c:pt idx="2119">
                  <c:v>1.3</c:v>
                </c:pt>
                <c:pt idx="2120">
                  <c:v>0.6</c:v>
                </c:pt>
                <c:pt idx="2121">
                  <c:v>3.5</c:v>
                </c:pt>
                <c:pt idx="2122">
                  <c:v>6</c:v>
                </c:pt>
                <c:pt idx="2123">
                  <c:v>8</c:v>
                </c:pt>
                <c:pt idx="2124">
                  <c:v>9.6999999999999993</c:v>
                </c:pt>
                <c:pt idx="2125">
                  <c:v>12.4</c:v>
                </c:pt>
                <c:pt idx="2126">
                  <c:v>13.7</c:v>
                </c:pt>
                <c:pt idx="2127">
                  <c:v>11.6</c:v>
                </c:pt>
                <c:pt idx="2128">
                  <c:v>10.5</c:v>
                </c:pt>
                <c:pt idx="2129">
                  <c:v>12.2</c:v>
                </c:pt>
                <c:pt idx="2130">
                  <c:v>14.7</c:v>
                </c:pt>
                <c:pt idx="2131">
                  <c:v>16</c:v>
                </c:pt>
                <c:pt idx="2132">
                  <c:v>15.3</c:v>
                </c:pt>
                <c:pt idx="2133">
                  <c:v>11.9</c:v>
                </c:pt>
                <c:pt idx="2134">
                  <c:v>5</c:v>
                </c:pt>
                <c:pt idx="2135">
                  <c:v>1.6</c:v>
                </c:pt>
                <c:pt idx="2136">
                  <c:v>0.2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0.8</c:v>
                </c:pt>
                <c:pt idx="2170">
                  <c:v>3.4</c:v>
                </c:pt>
                <c:pt idx="2171">
                  <c:v>6.4</c:v>
                </c:pt>
                <c:pt idx="2172">
                  <c:v>9.9</c:v>
                </c:pt>
                <c:pt idx="2173">
                  <c:v>12.4</c:v>
                </c:pt>
                <c:pt idx="2174">
                  <c:v>13.7</c:v>
                </c:pt>
                <c:pt idx="2175">
                  <c:v>15.9</c:v>
                </c:pt>
                <c:pt idx="2176">
                  <c:v>18.2</c:v>
                </c:pt>
                <c:pt idx="2177">
                  <c:v>19.5</c:v>
                </c:pt>
                <c:pt idx="2178">
                  <c:v>18.8</c:v>
                </c:pt>
                <c:pt idx="2179">
                  <c:v>14.9</c:v>
                </c:pt>
                <c:pt idx="2180">
                  <c:v>9.5</c:v>
                </c:pt>
                <c:pt idx="2181">
                  <c:v>3.3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0.3</c:v>
                </c:pt>
                <c:pt idx="2191">
                  <c:v>2.1</c:v>
                </c:pt>
                <c:pt idx="2192">
                  <c:v>6.5</c:v>
                </c:pt>
                <c:pt idx="2193">
                  <c:v>9.1</c:v>
                </c:pt>
                <c:pt idx="2194">
                  <c:v>12</c:v>
                </c:pt>
                <c:pt idx="2195">
                  <c:v>9.5</c:v>
                </c:pt>
                <c:pt idx="2196">
                  <c:v>4.9000000000000004</c:v>
                </c:pt>
                <c:pt idx="2197">
                  <c:v>1.3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1.7</c:v>
                </c:pt>
                <c:pt idx="2207">
                  <c:v>5.2</c:v>
                </c:pt>
                <c:pt idx="2208">
                  <c:v>8</c:v>
                </c:pt>
                <c:pt idx="2209">
                  <c:v>8.4</c:v>
                </c:pt>
                <c:pt idx="2210">
                  <c:v>6</c:v>
                </c:pt>
                <c:pt idx="2211">
                  <c:v>3.2</c:v>
                </c:pt>
                <c:pt idx="2212">
                  <c:v>1.7</c:v>
                </c:pt>
                <c:pt idx="2213">
                  <c:v>0.8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2.7</c:v>
                </c:pt>
                <c:pt idx="2231">
                  <c:v>7.1</c:v>
                </c:pt>
                <c:pt idx="2232">
                  <c:v>10.5</c:v>
                </c:pt>
                <c:pt idx="2233">
                  <c:v>12.8</c:v>
                </c:pt>
                <c:pt idx="2234">
                  <c:v>14</c:v>
                </c:pt>
                <c:pt idx="2235">
                  <c:v>14.2</c:v>
                </c:pt>
                <c:pt idx="2236">
                  <c:v>15.4</c:v>
                </c:pt>
                <c:pt idx="2237">
                  <c:v>17</c:v>
                </c:pt>
                <c:pt idx="2238">
                  <c:v>19</c:v>
                </c:pt>
                <c:pt idx="2239">
                  <c:v>18.2</c:v>
                </c:pt>
                <c:pt idx="2240">
                  <c:v>14.2</c:v>
                </c:pt>
                <c:pt idx="2241">
                  <c:v>9.1999999999999993</c:v>
                </c:pt>
                <c:pt idx="2242">
                  <c:v>3.7</c:v>
                </c:pt>
                <c:pt idx="2243">
                  <c:v>0.6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0.2</c:v>
                </c:pt>
                <c:pt idx="2257">
                  <c:v>1.5</c:v>
                </c:pt>
                <c:pt idx="2258">
                  <c:v>5.4</c:v>
                </c:pt>
                <c:pt idx="2259">
                  <c:v>8.6999999999999993</c:v>
                </c:pt>
                <c:pt idx="2260">
                  <c:v>11.7</c:v>
                </c:pt>
                <c:pt idx="2261">
                  <c:v>12.9</c:v>
                </c:pt>
                <c:pt idx="2262">
                  <c:v>9.6999999999999993</c:v>
                </c:pt>
                <c:pt idx="2263">
                  <c:v>8.1999999999999993</c:v>
                </c:pt>
                <c:pt idx="2264">
                  <c:v>9.6</c:v>
                </c:pt>
                <c:pt idx="2265">
                  <c:v>11.5</c:v>
                </c:pt>
                <c:pt idx="2266">
                  <c:v>13.4</c:v>
                </c:pt>
                <c:pt idx="2267">
                  <c:v>14.7</c:v>
                </c:pt>
                <c:pt idx="2268">
                  <c:v>15.6</c:v>
                </c:pt>
                <c:pt idx="2269">
                  <c:v>16</c:v>
                </c:pt>
                <c:pt idx="2270">
                  <c:v>13.7</c:v>
                </c:pt>
                <c:pt idx="2271">
                  <c:v>8.1999999999999993</c:v>
                </c:pt>
                <c:pt idx="2272">
                  <c:v>3</c:v>
                </c:pt>
                <c:pt idx="2273">
                  <c:v>0.5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0.2</c:v>
                </c:pt>
                <c:pt idx="2283">
                  <c:v>1.7</c:v>
                </c:pt>
                <c:pt idx="2284">
                  <c:v>5.4</c:v>
                </c:pt>
                <c:pt idx="2285">
                  <c:v>9.1999999999999993</c:v>
                </c:pt>
                <c:pt idx="2286">
                  <c:v>11.2</c:v>
                </c:pt>
                <c:pt idx="2287">
                  <c:v>12.9</c:v>
                </c:pt>
                <c:pt idx="2288">
                  <c:v>8.9</c:v>
                </c:pt>
                <c:pt idx="2289">
                  <c:v>2</c:v>
                </c:pt>
                <c:pt idx="2290">
                  <c:v>0.2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0.8</c:v>
                </c:pt>
                <c:pt idx="2299">
                  <c:v>3.5</c:v>
                </c:pt>
                <c:pt idx="2300">
                  <c:v>7.3</c:v>
                </c:pt>
                <c:pt idx="2301">
                  <c:v>9.8000000000000007</c:v>
                </c:pt>
                <c:pt idx="2302">
                  <c:v>11.8</c:v>
                </c:pt>
                <c:pt idx="2303">
                  <c:v>14.3</c:v>
                </c:pt>
                <c:pt idx="2304">
                  <c:v>16.399999999999999</c:v>
                </c:pt>
                <c:pt idx="2305">
                  <c:v>17</c:v>
                </c:pt>
                <c:pt idx="2306">
                  <c:v>13.9</c:v>
                </c:pt>
                <c:pt idx="2307">
                  <c:v>8.4</c:v>
                </c:pt>
                <c:pt idx="2308">
                  <c:v>3.7</c:v>
                </c:pt>
                <c:pt idx="2309">
                  <c:v>0.6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0.2</c:v>
                </c:pt>
                <c:pt idx="2316">
                  <c:v>1.4</c:v>
                </c:pt>
                <c:pt idx="2317">
                  <c:v>3.4</c:v>
                </c:pt>
                <c:pt idx="2318">
                  <c:v>5</c:v>
                </c:pt>
                <c:pt idx="2319">
                  <c:v>4.8</c:v>
                </c:pt>
                <c:pt idx="2320">
                  <c:v>3.1</c:v>
                </c:pt>
                <c:pt idx="2321">
                  <c:v>1.2</c:v>
                </c:pt>
                <c:pt idx="2322">
                  <c:v>1.8</c:v>
                </c:pt>
                <c:pt idx="2323">
                  <c:v>4.9000000000000004</c:v>
                </c:pt>
                <c:pt idx="2324">
                  <c:v>7.4</c:v>
                </c:pt>
                <c:pt idx="2325">
                  <c:v>8.6</c:v>
                </c:pt>
                <c:pt idx="2326">
                  <c:v>7.2</c:v>
                </c:pt>
                <c:pt idx="2327">
                  <c:v>3</c:v>
                </c:pt>
                <c:pt idx="2328">
                  <c:v>0.4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0.3</c:v>
                </c:pt>
                <c:pt idx="2336">
                  <c:v>1</c:v>
                </c:pt>
                <c:pt idx="2337">
                  <c:v>0.7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2</c:v>
                </c:pt>
                <c:pt idx="2347">
                  <c:v>5.6</c:v>
                </c:pt>
                <c:pt idx="2348">
                  <c:v>9.5</c:v>
                </c:pt>
                <c:pt idx="2349">
                  <c:v>11.8</c:v>
                </c:pt>
                <c:pt idx="2350">
                  <c:v>14.5</c:v>
                </c:pt>
                <c:pt idx="2351">
                  <c:v>15</c:v>
                </c:pt>
                <c:pt idx="2352">
                  <c:v>10.199999999999999</c:v>
                </c:pt>
                <c:pt idx="2353">
                  <c:v>4.5999999999999996</c:v>
                </c:pt>
                <c:pt idx="2354">
                  <c:v>0.9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0.4</c:v>
                </c:pt>
                <c:pt idx="2362">
                  <c:v>3.7</c:v>
                </c:pt>
                <c:pt idx="2363">
                  <c:v>7.6</c:v>
                </c:pt>
                <c:pt idx="2364">
                  <c:v>10.3</c:v>
                </c:pt>
                <c:pt idx="2365">
                  <c:v>12.4</c:v>
                </c:pt>
                <c:pt idx="2366">
                  <c:v>10.6</c:v>
                </c:pt>
                <c:pt idx="2367">
                  <c:v>5.4</c:v>
                </c:pt>
                <c:pt idx="2368">
                  <c:v>1.1000000000000001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0.6</c:v>
                </c:pt>
                <c:pt idx="2378">
                  <c:v>3.1</c:v>
                </c:pt>
                <c:pt idx="2379">
                  <c:v>6.3</c:v>
                </c:pt>
                <c:pt idx="2380">
                  <c:v>6.7</c:v>
                </c:pt>
                <c:pt idx="2381">
                  <c:v>3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0.5</c:v>
                </c:pt>
                <c:pt idx="2391">
                  <c:v>2.4</c:v>
                </c:pt>
                <c:pt idx="2392">
                  <c:v>5.6</c:v>
                </c:pt>
                <c:pt idx="2393">
                  <c:v>9.1999999999999993</c:v>
                </c:pt>
                <c:pt idx="2394">
                  <c:v>12.1</c:v>
                </c:pt>
                <c:pt idx="2395">
                  <c:v>14.9</c:v>
                </c:pt>
                <c:pt idx="2396">
                  <c:v>17</c:v>
                </c:pt>
                <c:pt idx="2397">
                  <c:v>15.1</c:v>
                </c:pt>
                <c:pt idx="2398">
                  <c:v>8.9</c:v>
                </c:pt>
                <c:pt idx="2399">
                  <c:v>3.2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0.9</c:v>
                </c:pt>
                <c:pt idx="2409">
                  <c:v>2.7</c:v>
                </c:pt>
                <c:pt idx="2410">
                  <c:v>6.9</c:v>
                </c:pt>
                <c:pt idx="2411">
                  <c:v>9.5</c:v>
                </c:pt>
                <c:pt idx="2412">
                  <c:v>8.5</c:v>
                </c:pt>
                <c:pt idx="2413">
                  <c:v>3.1</c:v>
                </c:pt>
                <c:pt idx="2414">
                  <c:v>0.3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0.4</c:v>
                </c:pt>
                <c:pt idx="2425">
                  <c:v>1.7</c:v>
                </c:pt>
                <c:pt idx="2426">
                  <c:v>4.5</c:v>
                </c:pt>
                <c:pt idx="2427">
                  <c:v>8.9</c:v>
                </c:pt>
                <c:pt idx="2428">
                  <c:v>10.7</c:v>
                </c:pt>
                <c:pt idx="2429">
                  <c:v>9</c:v>
                </c:pt>
                <c:pt idx="2430">
                  <c:v>4.4000000000000004</c:v>
                </c:pt>
                <c:pt idx="2431">
                  <c:v>1.6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1.8</c:v>
                </c:pt>
                <c:pt idx="2441">
                  <c:v>5.6</c:v>
                </c:pt>
                <c:pt idx="2442">
                  <c:v>8.4</c:v>
                </c:pt>
                <c:pt idx="2443">
                  <c:v>7.3</c:v>
                </c:pt>
                <c:pt idx="2444">
                  <c:v>3.1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0.4</c:v>
                </c:pt>
                <c:pt idx="2454">
                  <c:v>2</c:v>
                </c:pt>
                <c:pt idx="2455">
                  <c:v>5.0999999999999996</c:v>
                </c:pt>
                <c:pt idx="2456">
                  <c:v>9.5</c:v>
                </c:pt>
                <c:pt idx="2457">
                  <c:v>12</c:v>
                </c:pt>
                <c:pt idx="2458">
                  <c:v>11</c:v>
                </c:pt>
                <c:pt idx="2459">
                  <c:v>8.5</c:v>
                </c:pt>
                <c:pt idx="2460">
                  <c:v>8</c:v>
                </c:pt>
                <c:pt idx="2461">
                  <c:v>10</c:v>
                </c:pt>
                <c:pt idx="2462">
                  <c:v>12.2</c:v>
                </c:pt>
                <c:pt idx="2463">
                  <c:v>14.5</c:v>
                </c:pt>
                <c:pt idx="2464">
                  <c:v>17.2</c:v>
                </c:pt>
                <c:pt idx="2465">
                  <c:v>18.7</c:v>
                </c:pt>
                <c:pt idx="2466">
                  <c:v>17.399999999999999</c:v>
                </c:pt>
                <c:pt idx="2467">
                  <c:v>14.1</c:v>
                </c:pt>
                <c:pt idx="2468">
                  <c:v>10</c:v>
                </c:pt>
                <c:pt idx="2469">
                  <c:v>10</c:v>
                </c:pt>
                <c:pt idx="2470">
                  <c:v>9.1999999999999993</c:v>
                </c:pt>
                <c:pt idx="2471">
                  <c:v>5.8</c:v>
                </c:pt>
                <c:pt idx="2472">
                  <c:v>2.6</c:v>
                </c:pt>
                <c:pt idx="2473">
                  <c:v>0.5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0.3</c:v>
                </c:pt>
                <c:pt idx="2484">
                  <c:v>1.5</c:v>
                </c:pt>
                <c:pt idx="2485">
                  <c:v>5.4</c:v>
                </c:pt>
                <c:pt idx="2486">
                  <c:v>8.6999999999999993</c:v>
                </c:pt>
                <c:pt idx="2487">
                  <c:v>11.7</c:v>
                </c:pt>
                <c:pt idx="2488">
                  <c:v>12</c:v>
                </c:pt>
                <c:pt idx="2489">
                  <c:v>12.7</c:v>
                </c:pt>
                <c:pt idx="2490">
                  <c:v>12.4</c:v>
                </c:pt>
                <c:pt idx="2491">
                  <c:v>9.9</c:v>
                </c:pt>
                <c:pt idx="2492">
                  <c:v>6</c:v>
                </c:pt>
                <c:pt idx="2493">
                  <c:v>2.1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0.8</c:v>
                </c:pt>
                <c:pt idx="2502">
                  <c:v>2.4</c:v>
                </c:pt>
                <c:pt idx="2503">
                  <c:v>6.1</c:v>
                </c:pt>
                <c:pt idx="2504">
                  <c:v>9.5</c:v>
                </c:pt>
                <c:pt idx="2505">
                  <c:v>10.6</c:v>
                </c:pt>
                <c:pt idx="2506">
                  <c:v>7.9</c:v>
                </c:pt>
                <c:pt idx="2507">
                  <c:v>3.1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0.5</c:v>
                </c:pt>
                <c:pt idx="2516">
                  <c:v>2.7</c:v>
                </c:pt>
                <c:pt idx="2517">
                  <c:v>6.4</c:v>
                </c:pt>
                <c:pt idx="2518">
                  <c:v>9.6</c:v>
                </c:pt>
                <c:pt idx="2519">
                  <c:v>12.5</c:v>
                </c:pt>
                <c:pt idx="2520">
                  <c:v>15</c:v>
                </c:pt>
                <c:pt idx="2521">
                  <c:v>18</c:v>
                </c:pt>
                <c:pt idx="2522">
                  <c:v>19</c:v>
                </c:pt>
                <c:pt idx="2523">
                  <c:v>19</c:v>
                </c:pt>
                <c:pt idx="2524">
                  <c:v>15.4</c:v>
                </c:pt>
                <c:pt idx="2525">
                  <c:v>12.3</c:v>
                </c:pt>
                <c:pt idx="2526">
                  <c:v>9.6</c:v>
                </c:pt>
                <c:pt idx="2527">
                  <c:v>6.7</c:v>
                </c:pt>
                <c:pt idx="2528">
                  <c:v>6</c:v>
                </c:pt>
                <c:pt idx="2529">
                  <c:v>6.7</c:v>
                </c:pt>
                <c:pt idx="2530">
                  <c:v>7.7</c:v>
                </c:pt>
                <c:pt idx="2531">
                  <c:v>8</c:v>
                </c:pt>
                <c:pt idx="2532">
                  <c:v>6.1</c:v>
                </c:pt>
                <c:pt idx="2533">
                  <c:v>3.2</c:v>
                </c:pt>
                <c:pt idx="2534">
                  <c:v>1</c:v>
                </c:pt>
                <c:pt idx="2535">
                  <c:v>0.8</c:v>
                </c:pt>
                <c:pt idx="2536">
                  <c:v>1.3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0.8</c:v>
                </c:pt>
                <c:pt idx="2543">
                  <c:v>3</c:v>
                </c:pt>
                <c:pt idx="2544">
                  <c:v>4.5999999999999996</c:v>
                </c:pt>
                <c:pt idx="2545">
                  <c:v>5.5</c:v>
                </c:pt>
                <c:pt idx="2546">
                  <c:v>6</c:v>
                </c:pt>
                <c:pt idx="2547">
                  <c:v>6.3</c:v>
                </c:pt>
                <c:pt idx="2548">
                  <c:v>7</c:v>
                </c:pt>
                <c:pt idx="2549">
                  <c:v>6.6</c:v>
                </c:pt>
                <c:pt idx="2550">
                  <c:v>4.9000000000000004</c:v>
                </c:pt>
                <c:pt idx="2551">
                  <c:v>2</c:v>
                </c:pt>
                <c:pt idx="2552">
                  <c:v>0.3</c:v>
                </c:pt>
                <c:pt idx="2553">
                  <c:v>0.8</c:v>
                </c:pt>
                <c:pt idx="2554">
                  <c:v>1.7</c:v>
                </c:pt>
                <c:pt idx="2555">
                  <c:v>3.2</c:v>
                </c:pt>
                <c:pt idx="2556">
                  <c:v>4.5</c:v>
                </c:pt>
                <c:pt idx="2557">
                  <c:v>5.8</c:v>
                </c:pt>
                <c:pt idx="2558">
                  <c:v>7.7</c:v>
                </c:pt>
                <c:pt idx="2559">
                  <c:v>9.4</c:v>
                </c:pt>
                <c:pt idx="2560">
                  <c:v>11.4</c:v>
                </c:pt>
                <c:pt idx="2561">
                  <c:v>13</c:v>
                </c:pt>
                <c:pt idx="2562">
                  <c:v>10.9</c:v>
                </c:pt>
                <c:pt idx="2563">
                  <c:v>5.9</c:v>
                </c:pt>
                <c:pt idx="2564">
                  <c:v>1.8</c:v>
                </c:pt>
                <c:pt idx="2565">
                  <c:v>0.2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0.5</c:v>
                </c:pt>
                <c:pt idx="2576">
                  <c:v>2.2000000000000002</c:v>
                </c:pt>
                <c:pt idx="2577">
                  <c:v>5.2</c:v>
                </c:pt>
                <c:pt idx="2578">
                  <c:v>7.7</c:v>
                </c:pt>
                <c:pt idx="2579">
                  <c:v>9.6</c:v>
                </c:pt>
                <c:pt idx="2580">
                  <c:v>11.3</c:v>
                </c:pt>
                <c:pt idx="2581">
                  <c:v>11.7</c:v>
                </c:pt>
                <c:pt idx="2582">
                  <c:v>10.8</c:v>
                </c:pt>
                <c:pt idx="2583">
                  <c:v>9.8000000000000007</c:v>
                </c:pt>
                <c:pt idx="2584">
                  <c:v>8</c:v>
                </c:pt>
                <c:pt idx="2585">
                  <c:v>2.8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0.8</c:v>
                </c:pt>
                <c:pt idx="2596">
                  <c:v>2.6</c:v>
                </c:pt>
                <c:pt idx="2597">
                  <c:v>5.9</c:v>
                </c:pt>
                <c:pt idx="2598">
                  <c:v>9.8000000000000007</c:v>
                </c:pt>
                <c:pt idx="2599">
                  <c:v>11.7</c:v>
                </c:pt>
                <c:pt idx="2600">
                  <c:v>12</c:v>
                </c:pt>
                <c:pt idx="2601">
                  <c:v>10.3</c:v>
                </c:pt>
                <c:pt idx="2602">
                  <c:v>6.7</c:v>
                </c:pt>
                <c:pt idx="2603">
                  <c:v>2.9</c:v>
                </c:pt>
                <c:pt idx="2604">
                  <c:v>0.5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0.5</c:v>
                </c:pt>
                <c:pt idx="2615">
                  <c:v>3.1</c:v>
                </c:pt>
                <c:pt idx="2616">
                  <c:v>8</c:v>
                </c:pt>
                <c:pt idx="2617">
                  <c:v>10.5</c:v>
                </c:pt>
                <c:pt idx="2618">
                  <c:v>13.4</c:v>
                </c:pt>
                <c:pt idx="2619">
                  <c:v>14.8</c:v>
                </c:pt>
                <c:pt idx="2620">
                  <c:v>15.7</c:v>
                </c:pt>
                <c:pt idx="2621">
                  <c:v>15.3</c:v>
                </c:pt>
                <c:pt idx="2622">
                  <c:v>12.9</c:v>
                </c:pt>
                <c:pt idx="2623">
                  <c:v>8.1</c:v>
                </c:pt>
                <c:pt idx="2624">
                  <c:v>3</c:v>
                </c:pt>
                <c:pt idx="2625">
                  <c:v>0.4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0.2</c:v>
                </c:pt>
                <c:pt idx="2634">
                  <c:v>1.1000000000000001</c:v>
                </c:pt>
                <c:pt idx="2635">
                  <c:v>5</c:v>
                </c:pt>
                <c:pt idx="2636">
                  <c:v>7.5</c:v>
                </c:pt>
                <c:pt idx="2637">
                  <c:v>9.6</c:v>
                </c:pt>
                <c:pt idx="2638">
                  <c:v>8.6</c:v>
                </c:pt>
                <c:pt idx="2639">
                  <c:v>7.4</c:v>
                </c:pt>
                <c:pt idx="2640">
                  <c:v>7</c:v>
                </c:pt>
                <c:pt idx="2641">
                  <c:v>8.6999999999999993</c:v>
                </c:pt>
                <c:pt idx="2642">
                  <c:v>10.5</c:v>
                </c:pt>
                <c:pt idx="2643">
                  <c:v>12</c:v>
                </c:pt>
                <c:pt idx="2644">
                  <c:v>14.4</c:v>
                </c:pt>
                <c:pt idx="2645">
                  <c:v>16.8</c:v>
                </c:pt>
                <c:pt idx="2646">
                  <c:v>18.399999999999999</c:v>
                </c:pt>
                <c:pt idx="2647">
                  <c:v>19.399999999999999</c:v>
                </c:pt>
                <c:pt idx="2648">
                  <c:v>20.3</c:v>
                </c:pt>
                <c:pt idx="2649">
                  <c:v>21</c:v>
                </c:pt>
                <c:pt idx="2650">
                  <c:v>20.7</c:v>
                </c:pt>
                <c:pt idx="2651">
                  <c:v>19.8</c:v>
                </c:pt>
                <c:pt idx="2652">
                  <c:v>18.8</c:v>
                </c:pt>
                <c:pt idx="2653">
                  <c:v>16.5</c:v>
                </c:pt>
                <c:pt idx="2654">
                  <c:v>9.1999999999999993</c:v>
                </c:pt>
                <c:pt idx="2655">
                  <c:v>2.7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0.8</c:v>
                </c:pt>
                <c:pt idx="2665">
                  <c:v>4.2</c:v>
                </c:pt>
                <c:pt idx="2666">
                  <c:v>8</c:v>
                </c:pt>
                <c:pt idx="2667">
                  <c:v>11.1</c:v>
                </c:pt>
                <c:pt idx="2668">
                  <c:v>12.6</c:v>
                </c:pt>
                <c:pt idx="2669">
                  <c:v>10.4</c:v>
                </c:pt>
                <c:pt idx="2670">
                  <c:v>5</c:v>
                </c:pt>
                <c:pt idx="2671">
                  <c:v>0.7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0.6</c:v>
                </c:pt>
                <c:pt idx="2682">
                  <c:v>2.5</c:v>
                </c:pt>
                <c:pt idx="2683">
                  <c:v>4.4000000000000004</c:v>
                </c:pt>
                <c:pt idx="2684">
                  <c:v>6</c:v>
                </c:pt>
                <c:pt idx="2685">
                  <c:v>8.6</c:v>
                </c:pt>
                <c:pt idx="2686">
                  <c:v>11.5</c:v>
                </c:pt>
                <c:pt idx="2687">
                  <c:v>14</c:v>
                </c:pt>
                <c:pt idx="2688">
                  <c:v>16</c:v>
                </c:pt>
                <c:pt idx="2689">
                  <c:v>14.9</c:v>
                </c:pt>
                <c:pt idx="2690">
                  <c:v>9.5</c:v>
                </c:pt>
                <c:pt idx="2691">
                  <c:v>3.6</c:v>
                </c:pt>
                <c:pt idx="2692">
                  <c:v>0.3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1.3</c:v>
                </c:pt>
                <c:pt idx="2700">
                  <c:v>4.5</c:v>
                </c:pt>
                <c:pt idx="2701">
                  <c:v>8</c:v>
                </c:pt>
                <c:pt idx="2702">
                  <c:v>11.2</c:v>
                </c:pt>
                <c:pt idx="2703">
                  <c:v>14</c:v>
                </c:pt>
                <c:pt idx="2704">
                  <c:v>16.7</c:v>
                </c:pt>
                <c:pt idx="2705">
                  <c:v>19</c:v>
                </c:pt>
                <c:pt idx="2706">
                  <c:v>18.899999999999999</c:v>
                </c:pt>
                <c:pt idx="2707">
                  <c:v>13.9</c:v>
                </c:pt>
                <c:pt idx="2708">
                  <c:v>7.2</c:v>
                </c:pt>
                <c:pt idx="2709">
                  <c:v>1.9</c:v>
                </c:pt>
                <c:pt idx="2710">
                  <c:v>0.3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0.4</c:v>
                </c:pt>
                <c:pt idx="2717">
                  <c:v>2.1</c:v>
                </c:pt>
                <c:pt idx="2718">
                  <c:v>6</c:v>
                </c:pt>
                <c:pt idx="2719">
                  <c:v>8.5</c:v>
                </c:pt>
                <c:pt idx="2720">
                  <c:v>7.4</c:v>
                </c:pt>
                <c:pt idx="2721">
                  <c:v>2.9</c:v>
                </c:pt>
                <c:pt idx="2722">
                  <c:v>0.4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3.4</c:v>
                </c:pt>
                <c:pt idx="2731">
                  <c:v>7.2</c:v>
                </c:pt>
                <c:pt idx="2732">
                  <c:v>10</c:v>
                </c:pt>
                <c:pt idx="2733">
                  <c:v>12.8</c:v>
                </c:pt>
                <c:pt idx="2734">
                  <c:v>11.6</c:v>
                </c:pt>
                <c:pt idx="2735">
                  <c:v>6.1</c:v>
                </c:pt>
                <c:pt idx="2736">
                  <c:v>1.5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0.6</c:v>
                </c:pt>
                <c:pt idx="2745">
                  <c:v>3</c:v>
                </c:pt>
                <c:pt idx="2746">
                  <c:v>7.4</c:v>
                </c:pt>
                <c:pt idx="2747">
                  <c:v>9.6</c:v>
                </c:pt>
                <c:pt idx="2748">
                  <c:v>12</c:v>
                </c:pt>
                <c:pt idx="2749">
                  <c:v>11.2</c:v>
                </c:pt>
                <c:pt idx="2750">
                  <c:v>4.5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0.7</c:v>
                </c:pt>
                <c:pt idx="2759">
                  <c:v>3.5</c:v>
                </c:pt>
                <c:pt idx="2760">
                  <c:v>7.3</c:v>
                </c:pt>
                <c:pt idx="2761">
                  <c:v>10.7</c:v>
                </c:pt>
                <c:pt idx="2762">
                  <c:v>12</c:v>
                </c:pt>
                <c:pt idx="2763">
                  <c:v>9.5</c:v>
                </c:pt>
                <c:pt idx="2764">
                  <c:v>5</c:v>
                </c:pt>
                <c:pt idx="2765">
                  <c:v>1.6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0.2</c:v>
                </c:pt>
                <c:pt idx="2773">
                  <c:v>1.5</c:v>
                </c:pt>
                <c:pt idx="2774">
                  <c:v>4.7</c:v>
                </c:pt>
                <c:pt idx="2775">
                  <c:v>8.3000000000000007</c:v>
                </c:pt>
                <c:pt idx="2776">
                  <c:v>11</c:v>
                </c:pt>
                <c:pt idx="2777">
                  <c:v>10.4</c:v>
                </c:pt>
                <c:pt idx="2778">
                  <c:v>4.9000000000000004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1.5</c:v>
                </c:pt>
                <c:pt idx="2787">
                  <c:v>4.5</c:v>
                </c:pt>
                <c:pt idx="2788">
                  <c:v>7.8</c:v>
                </c:pt>
                <c:pt idx="2789">
                  <c:v>10.4</c:v>
                </c:pt>
                <c:pt idx="2790">
                  <c:v>11.4</c:v>
                </c:pt>
                <c:pt idx="2791">
                  <c:v>12</c:v>
                </c:pt>
                <c:pt idx="2792">
                  <c:v>12.3</c:v>
                </c:pt>
                <c:pt idx="2793">
                  <c:v>13</c:v>
                </c:pt>
                <c:pt idx="2794">
                  <c:v>13.6</c:v>
                </c:pt>
                <c:pt idx="2795">
                  <c:v>15.6</c:v>
                </c:pt>
                <c:pt idx="2796">
                  <c:v>18.399999999999999</c:v>
                </c:pt>
                <c:pt idx="2797">
                  <c:v>19.3</c:v>
                </c:pt>
                <c:pt idx="2798">
                  <c:v>15</c:v>
                </c:pt>
                <c:pt idx="2799">
                  <c:v>6.6</c:v>
                </c:pt>
                <c:pt idx="2800">
                  <c:v>2.7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0.5</c:v>
                </c:pt>
                <c:pt idx="2808">
                  <c:v>2.2000000000000002</c:v>
                </c:pt>
                <c:pt idx="2809">
                  <c:v>5.4</c:v>
                </c:pt>
                <c:pt idx="2810">
                  <c:v>8.6</c:v>
                </c:pt>
                <c:pt idx="2811">
                  <c:v>11.5</c:v>
                </c:pt>
                <c:pt idx="2812">
                  <c:v>14</c:v>
                </c:pt>
                <c:pt idx="2813">
                  <c:v>11.9</c:v>
                </c:pt>
                <c:pt idx="2814">
                  <c:v>6</c:v>
                </c:pt>
                <c:pt idx="2815">
                  <c:v>1.4</c:v>
                </c:pt>
                <c:pt idx="2816">
                  <c:v>0.1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1.3</c:v>
                </c:pt>
                <c:pt idx="2825">
                  <c:v>4.4000000000000004</c:v>
                </c:pt>
                <c:pt idx="2826">
                  <c:v>7.8</c:v>
                </c:pt>
                <c:pt idx="2827">
                  <c:v>10.7</c:v>
                </c:pt>
                <c:pt idx="2828">
                  <c:v>12</c:v>
                </c:pt>
                <c:pt idx="2829">
                  <c:v>9</c:v>
                </c:pt>
                <c:pt idx="2830">
                  <c:v>3.4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0.9</c:v>
                </c:pt>
                <c:pt idx="2840">
                  <c:v>3.7</c:v>
                </c:pt>
                <c:pt idx="2841">
                  <c:v>7.3</c:v>
                </c:pt>
                <c:pt idx="2842">
                  <c:v>11.2</c:v>
                </c:pt>
                <c:pt idx="2843">
                  <c:v>13.6</c:v>
                </c:pt>
                <c:pt idx="2844">
                  <c:v>16.2</c:v>
                </c:pt>
                <c:pt idx="2845">
                  <c:v>17</c:v>
                </c:pt>
                <c:pt idx="2846">
                  <c:v>14</c:v>
                </c:pt>
                <c:pt idx="2847">
                  <c:v>8.4</c:v>
                </c:pt>
                <c:pt idx="2848">
                  <c:v>3.3</c:v>
                </c:pt>
                <c:pt idx="2849">
                  <c:v>0.7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0.3</c:v>
                </c:pt>
                <c:pt idx="2861">
                  <c:v>0.7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0.6</c:v>
                </c:pt>
                <c:pt idx="2871">
                  <c:v>3</c:v>
                </c:pt>
                <c:pt idx="2872">
                  <c:v>6.7</c:v>
                </c:pt>
                <c:pt idx="2873">
                  <c:v>10</c:v>
                </c:pt>
                <c:pt idx="2874">
                  <c:v>12.6</c:v>
                </c:pt>
                <c:pt idx="2875">
                  <c:v>15.7</c:v>
                </c:pt>
                <c:pt idx="2876">
                  <c:v>19</c:v>
                </c:pt>
                <c:pt idx="2877">
                  <c:v>21</c:v>
                </c:pt>
                <c:pt idx="2878">
                  <c:v>21.8</c:v>
                </c:pt>
                <c:pt idx="2879">
                  <c:v>22</c:v>
                </c:pt>
                <c:pt idx="2880">
                  <c:v>18.600000000000001</c:v>
                </c:pt>
                <c:pt idx="2881">
                  <c:v>13.9</c:v>
                </c:pt>
                <c:pt idx="2882">
                  <c:v>8.3000000000000007</c:v>
                </c:pt>
                <c:pt idx="2883">
                  <c:v>3.8</c:v>
                </c:pt>
                <c:pt idx="2884">
                  <c:v>1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0.2</c:v>
                </c:pt>
                <c:pt idx="2895">
                  <c:v>1.1000000000000001</c:v>
                </c:pt>
                <c:pt idx="2896">
                  <c:v>5</c:v>
                </c:pt>
                <c:pt idx="2897">
                  <c:v>7.5</c:v>
                </c:pt>
                <c:pt idx="2898">
                  <c:v>8</c:v>
                </c:pt>
                <c:pt idx="2899">
                  <c:v>8.6999999999999993</c:v>
                </c:pt>
                <c:pt idx="2900">
                  <c:v>10.199999999999999</c:v>
                </c:pt>
                <c:pt idx="2901">
                  <c:v>12</c:v>
                </c:pt>
                <c:pt idx="2902">
                  <c:v>13.8</c:v>
                </c:pt>
                <c:pt idx="2903">
                  <c:v>16</c:v>
                </c:pt>
                <c:pt idx="2904">
                  <c:v>18.399999999999999</c:v>
                </c:pt>
                <c:pt idx="2905">
                  <c:v>19.5</c:v>
                </c:pt>
                <c:pt idx="2906">
                  <c:v>16.899999999999999</c:v>
                </c:pt>
                <c:pt idx="2907">
                  <c:v>9.9</c:v>
                </c:pt>
                <c:pt idx="2908">
                  <c:v>4.9000000000000004</c:v>
                </c:pt>
                <c:pt idx="2909">
                  <c:v>1.6</c:v>
                </c:pt>
                <c:pt idx="2910">
                  <c:v>0.3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0.8</c:v>
                </c:pt>
                <c:pt idx="2920">
                  <c:v>0.2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0.1</c:v>
                </c:pt>
                <c:pt idx="2929">
                  <c:v>3</c:v>
                </c:pt>
                <c:pt idx="2930">
                  <c:v>6.4</c:v>
                </c:pt>
                <c:pt idx="2931">
                  <c:v>9.4</c:v>
                </c:pt>
                <c:pt idx="2932">
                  <c:v>12.4</c:v>
                </c:pt>
                <c:pt idx="2933">
                  <c:v>13</c:v>
                </c:pt>
                <c:pt idx="2934">
                  <c:v>13</c:v>
                </c:pt>
                <c:pt idx="2935">
                  <c:v>13.7</c:v>
                </c:pt>
                <c:pt idx="2936">
                  <c:v>14.6</c:v>
                </c:pt>
                <c:pt idx="2937">
                  <c:v>15</c:v>
                </c:pt>
                <c:pt idx="2938">
                  <c:v>11.9</c:v>
                </c:pt>
                <c:pt idx="2939">
                  <c:v>6.1</c:v>
                </c:pt>
                <c:pt idx="2940">
                  <c:v>1.5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0.2</c:v>
                </c:pt>
                <c:pt idx="2948">
                  <c:v>0.9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0.8</c:v>
                </c:pt>
                <c:pt idx="2953">
                  <c:v>3.1</c:v>
                </c:pt>
                <c:pt idx="2954">
                  <c:v>7</c:v>
                </c:pt>
                <c:pt idx="2955">
                  <c:v>9.5</c:v>
                </c:pt>
                <c:pt idx="2956">
                  <c:v>8</c:v>
                </c:pt>
                <c:pt idx="2957">
                  <c:v>3.7</c:v>
                </c:pt>
                <c:pt idx="2958">
                  <c:v>0.6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0.2</c:v>
                </c:pt>
                <c:pt idx="2967">
                  <c:v>1.5</c:v>
                </c:pt>
                <c:pt idx="2968">
                  <c:v>5.4</c:v>
                </c:pt>
                <c:pt idx="2969">
                  <c:v>8.6999999999999993</c:v>
                </c:pt>
                <c:pt idx="2970">
                  <c:v>12.6</c:v>
                </c:pt>
                <c:pt idx="2971">
                  <c:v>15.3</c:v>
                </c:pt>
                <c:pt idx="2972">
                  <c:v>17.399999999999999</c:v>
                </c:pt>
                <c:pt idx="2973">
                  <c:v>18.600000000000001</c:v>
                </c:pt>
                <c:pt idx="2974">
                  <c:v>19.5</c:v>
                </c:pt>
                <c:pt idx="2975">
                  <c:v>18.3</c:v>
                </c:pt>
                <c:pt idx="2976">
                  <c:v>13.5</c:v>
                </c:pt>
                <c:pt idx="2977">
                  <c:v>6.4</c:v>
                </c:pt>
                <c:pt idx="2978">
                  <c:v>1.8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1</c:v>
                </c:pt>
                <c:pt idx="2989">
                  <c:v>4.5</c:v>
                </c:pt>
                <c:pt idx="2990">
                  <c:v>8.1999999999999993</c:v>
                </c:pt>
                <c:pt idx="2991">
                  <c:v>9.9</c:v>
                </c:pt>
                <c:pt idx="2992">
                  <c:v>10</c:v>
                </c:pt>
                <c:pt idx="2993">
                  <c:v>7.7</c:v>
                </c:pt>
                <c:pt idx="2994">
                  <c:v>4.9000000000000004</c:v>
                </c:pt>
                <c:pt idx="2995">
                  <c:v>2.8</c:v>
                </c:pt>
                <c:pt idx="2996">
                  <c:v>1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0.1</c:v>
                </c:pt>
                <c:pt idx="3009">
                  <c:v>1.2</c:v>
                </c:pt>
                <c:pt idx="3010">
                  <c:v>2.9</c:v>
                </c:pt>
                <c:pt idx="3011">
                  <c:v>2</c:v>
                </c:pt>
                <c:pt idx="3012">
                  <c:v>0</c:v>
                </c:pt>
                <c:pt idx="3013">
                  <c:v>1.7</c:v>
                </c:pt>
                <c:pt idx="3014">
                  <c:v>4.4000000000000004</c:v>
                </c:pt>
                <c:pt idx="3015">
                  <c:v>6.4</c:v>
                </c:pt>
                <c:pt idx="3016">
                  <c:v>6.4</c:v>
                </c:pt>
                <c:pt idx="3017">
                  <c:v>4.5</c:v>
                </c:pt>
                <c:pt idx="3018">
                  <c:v>2.2000000000000002</c:v>
                </c:pt>
                <c:pt idx="3019">
                  <c:v>0.7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0.6</c:v>
                </c:pt>
                <c:pt idx="3032">
                  <c:v>3.7</c:v>
                </c:pt>
                <c:pt idx="3033">
                  <c:v>7.1</c:v>
                </c:pt>
                <c:pt idx="3034">
                  <c:v>11</c:v>
                </c:pt>
                <c:pt idx="3035">
                  <c:v>13.5</c:v>
                </c:pt>
                <c:pt idx="3036">
                  <c:v>14.8</c:v>
                </c:pt>
                <c:pt idx="3037">
                  <c:v>15.7</c:v>
                </c:pt>
                <c:pt idx="3038">
                  <c:v>13.6</c:v>
                </c:pt>
                <c:pt idx="3039">
                  <c:v>8.3000000000000007</c:v>
                </c:pt>
                <c:pt idx="3040">
                  <c:v>3.2</c:v>
                </c:pt>
                <c:pt idx="3041">
                  <c:v>0.5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0.6</c:v>
                </c:pt>
                <c:pt idx="3049">
                  <c:v>3.1</c:v>
                </c:pt>
                <c:pt idx="3050">
                  <c:v>6.7</c:v>
                </c:pt>
                <c:pt idx="3051">
                  <c:v>8.3000000000000007</c:v>
                </c:pt>
                <c:pt idx="3052">
                  <c:v>4.9000000000000004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0.6</c:v>
                </c:pt>
                <c:pt idx="3062">
                  <c:v>3.7</c:v>
                </c:pt>
                <c:pt idx="3063">
                  <c:v>7.1</c:v>
                </c:pt>
                <c:pt idx="3064">
                  <c:v>11</c:v>
                </c:pt>
                <c:pt idx="3065">
                  <c:v>13.5</c:v>
                </c:pt>
                <c:pt idx="3066">
                  <c:v>15.6</c:v>
                </c:pt>
                <c:pt idx="3067">
                  <c:v>14.6</c:v>
                </c:pt>
                <c:pt idx="3068">
                  <c:v>10.3</c:v>
                </c:pt>
                <c:pt idx="3069">
                  <c:v>4.9000000000000004</c:v>
                </c:pt>
                <c:pt idx="3070">
                  <c:v>1.2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0.3</c:v>
                </c:pt>
                <c:pt idx="3157">
                  <c:v>1.4</c:v>
                </c:pt>
                <c:pt idx="3158">
                  <c:v>3.9</c:v>
                </c:pt>
                <c:pt idx="3159">
                  <c:v>8</c:v>
                </c:pt>
                <c:pt idx="3160">
                  <c:v>11</c:v>
                </c:pt>
                <c:pt idx="3161">
                  <c:v>13</c:v>
                </c:pt>
                <c:pt idx="3162">
                  <c:v>10.199999999999999</c:v>
                </c:pt>
                <c:pt idx="3163">
                  <c:v>3.6</c:v>
                </c:pt>
                <c:pt idx="3164">
                  <c:v>0.3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1.2</c:v>
                </c:pt>
                <c:pt idx="3173">
                  <c:v>4</c:v>
                </c:pt>
                <c:pt idx="3174">
                  <c:v>7.7</c:v>
                </c:pt>
                <c:pt idx="3175">
                  <c:v>8.6</c:v>
                </c:pt>
                <c:pt idx="3176">
                  <c:v>4.7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1.5</c:v>
                </c:pt>
                <c:pt idx="3185">
                  <c:v>4.7</c:v>
                </c:pt>
                <c:pt idx="3186">
                  <c:v>8</c:v>
                </c:pt>
                <c:pt idx="3187">
                  <c:v>10.6</c:v>
                </c:pt>
                <c:pt idx="3188">
                  <c:v>12.5</c:v>
                </c:pt>
                <c:pt idx="3189">
                  <c:v>9.9</c:v>
                </c:pt>
                <c:pt idx="3190">
                  <c:v>4</c:v>
                </c:pt>
                <c:pt idx="3191">
                  <c:v>1</c:v>
                </c:pt>
                <c:pt idx="3192">
                  <c:v>0.1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0.7</c:v>
                </c:pt>
                <c:pt idx="3201">
                  <c:v>0.3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0.2</c:v>
                </c:pt>
                <c:pt idx="3210">
                  <c:v>2.4</c:v>
                </c:pt>
                <c:pt idx="3211">
                  <c:v>5.7</c:v>
                </c:pt>
                <c:pt idx="3212">
                  <c:v>9.6</c:v>
                </c:pt>
                <c:pt idx="3213">
                  <c:v>12.3</c:v>
                </c:pt>
                <c:pt idx="3214">
                  <c:v>15.1</c:v>
                </c:pt>
                <c:pt idx="3215">
                  <c:v>13.6</c:v>
                </c:pt>
                <c:pt idx="3216">
                  <c:v>8.4</c:v>
                </c:pt>
                <c:pt idx="3217">
                  <c:v>3</c:v>
                </c:pt>
                <c:pt idx="3218">
                  <c:v>0.5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0.6</c:v>
                </c:pt>
                <c:pt idx="3225">
                  <c:v>3</c:v>
                </c:pt>
                <c:pt idx="3226">
                  <c:v>7.6</c:v>
                </c:pt>
                <c:pt idx="3227">
                  <c:v>10.4</c:v>
                </c:pt>
                <c:pt idx="3228">
                  <c:v>12.4</c:v>
                </c:pt>
                <c:pt idx="3229">
                  <c:v>14.8</c:v>
                </c:pt>
                <c:pt idx="3230">
                  <c:v>13.1</c:v>
                </c:pt>
                <c:pt idx="3231">
                  <c:v>8.4</c:v>
                </c:pt>
                <c:pt idx="3232">
                  <c:v>7.2</c:v>
                </c:pt>
                <c:pt idx="3233">
                  <c:v>7.7</c:v>
                </c:pt>
                <c:pt idx="3234">
                  <c:v>8</c:v>
                </c:pt>
                <c:pt idx="3235">
                  <c:v>7</c:v>
                </c:pt>
                <c:pt idx="3236">
                  <c:v>4.3</c:v>
                </c:pt>
                <c:pt idx="3237">
                  <c:v>1.4</c:v>
                </c:pt>
                <c:pt idx="3238">
                  <c:v>0</c:v>
                </c:pt>
                <c:pt idx="3239">
                  <c:v>0.4</c:v>
                </c:pt>
                <c:pt idx="3240">
                  <c:v>3.3</c:v>
                </c:pt>
                <c:pt idx="3241">
                  <c:v>5.8</c:v>
                </c:pt>
                <c:pt idx="3242">
                  <c:v>6.9</c:v>
                </c:pt>
                <c:pt idx="3243">
                  <c:v>7.8</c:v>
                </c:pt>
                <c:pt idx="3244">
                  <c:v>8</c:v>
                </c:pt>
                <c:pt idx="3245">
                  <c:v>6.8</c:v>
                </c:pt>
                <c:pt idx="3246">
                  <c:v>3.4</c:v>
                </c:pt>
                <c:pt idx="3247">
                  <c:v>0.6</c:v>
                </c:pt>
                <c:pt idx="3248">
                  <c:v>0.9</c:v>
                </c:pt>
                <c:pt idx="3249">
                  <c:v>4</c:v>
                </c:pt>
                <c:pt idx="3250">
                  <c:v>7.2</c:v>
                </c:pt>
                <c:pt idx="3251">
                  <c:v>9.3000000000000007</c:v>
                </c:pt>
                <c:pt idx="3252">
                  <c:v>11.8</c:v>
                </c:pt>
                <c:pt idx="3253">
                  <c:v>12.9</c:v>
                </c:pt>
                <c:pt idx="3254">
                  <c:v>8.4</c:v>
                </c:pt>
                <c:pt idx="3255">
                  <c:v>3.4</c:v>
                </c:pt>
                <c:pt idx="3256">
                  <c:v>0.8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0.1</c:v>
                </c:pt>
                <c:pt idx="3263">
                  <c:v>0.9</c:v>
                </c:pt>
                <c:pt idx="3264">
                  <c:v>4.5999999999999996</c:v>
                </c:pt>
                <c:pt idx="3265">
                  <c:v>8.1</c:v>
                </c:pt>
                <c:pt idx="3266">
                  <c:v>11.1</c:v>
                </c:pt>
                <c:pt idx="3267">
                  <c:v>13.8</c:v>
                </c:pt>
                <c:pt idx="3268">
                  <c:v>16</c:v>
                </c:pt>
                <c:pt idx="3269">
                  <c:v>16</c:v>
                </c:pt>
                <c:pt idx="3270">
                  <c:v>11.3</c:v>
                </c:pt>
                <c:pt idx="3271">
                  <c:v>4.5999999999999996</c:v>
                </c:pt>
                <c:pt idx="3272">
                  <c:v>0.6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0.4</c:v>
                </c:pt>
                <c:pt idx="3280">
                  <c:v>2.6</c:v>
                </c:pt>
                <c:pt idx="3281">
                  <c:v>7.3</c:v>
                </c:pt>
                <c:pt idx="3282">
                  <c:v>9.8000000000000007</c:v>
                </c:pt>
                <c:pt idx="3283">
                  <c:v>12.7</c:v>
                </c:pt>
                <c:pt idx="3284">
                  <c:v>13.8</c:v>
                </c:pt>
                <c:pt idx="3285">
                  <c:v>10.4</c:v>
                </c:pt>
                <c:pt idx="3286">
                  <c:v>4.8</c:v>
                </c:pt>
                <c:pt idx="3287">
                  <c:v>1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0.1</c:v>
                </c:pt>
                <c:pt idx="3294">
                  <c:v>1.1000000000000001</c:v>
                </c:pt>
                <c:pt idx="3295">
                  <c:v>4</c:v>
                </c:pt>
                <c:pt idx="3296">
                  <c:v>7.4</c:v>
                </c:pt>
                <c:pt idx="3297">
                  <c:v>9.6</c:v>
                </c:pt>
                <c:pt idx="3298">
                  <c:v>10.7</c:v>
                </c:pt>
                <c:pt idx="3299">
                  <c:v>8.5</c:v>
                </c:pt>
                <c:pt idx="3300">
                  <c:v>3.9</c:v>
                </c:pt>
                <c:pt idx="3301">
                  <c:v>0.6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1.8</c:v>
                </c:pt>
                <c:pt idx="3311">
                  <c:v>5</c:v>
                </c:pt>
                <c:pt idx="3312">
                  <c:v>8.1999999999999993</c:v>
                </c:pt>
                <c:pt idx="3313">
                  <c:v>11.4</c:v>
                </c:pt>
                <c:pt idx="3314">
                  <c:v>14.2</c:v>
                </c:pt>
                <c:pt idx="3315">
                  <c:v>14.3</c:v>
                </c:pt>
                <c:pt idx="3316">
                  <c:v>10.9</c:v>
                </c:pt>
                <c:pt idx="3317">
                  <c:v>6</c:v>
                </c:pt>
                <c:pt idx="3318">
                  <c:v>1.8</c:v>
                </c:pt>
                <c:pt idx="3319">
                  <c:v>0.2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0.6</c:v>
                </c:pt>
                <c:pt idx="3327">
                  <c:v>2.9</c:v>
                </c:pt>
                <c:pt idx="3328">
                  <c:v>5.3</c:v>
                </c:pt>
                <c:pt idx="3329">
                  <c:v>4.9000000000000004</c:v>
                </c:pt>
                <c:pt idx="3330">
                  <c:v>0.8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1.2</c:v>
                </c:pt>
                <c:pt idx="3341">
                  <c:v>4</c:v>
                </c:pt>
                <c:pt idx="3342">
                  <c:v>6.8</c:v>
                </c:pt>
                <c:pt idx="3343">
                  <c:v>6.6</c:v>
                </c:pt>
                <c:pt idx="3344">
                  <c:v>3.1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1</c:v>
                </c:pt>
                <c:pt idx="3353">
                  <c:v>3.7</c:v>
                </c:pt>
                <c:pt idx="3354">
                  <c:v>7</c:v>
                </c:pt>
                <c:pt idx="3355">
                  <c:v>9.9</c:v>
                </c:pt>
                <c:pt idx="3356">
                  <c:v>13.4</c:v>
                </c:pt>
                <c:pt idx="3357">
                  <c:v>14.9</c:v>
                </c:pt>
                <c:pt idx="3358">
                  <c:v>11.9</c:v>
                </c:pt>
                <c:pt idx="3359">
                  <c:v>6.1</c:v>
                </c:pt>
                <c:pt idx="3360">
                  <c:v>1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0.2</c:v>
                </c:pt>
                <c:pt idx="3368">
                  <c:v>1</c:v>
                </c:pt>
                <c:pt idx="3369">
                  <c:v>4</c:v>
                </c:pt>
                <c:pt idx="3370">
                  <c:v>8</c:v>
                </c:pt>
                <c:pt idx="3371">
                  <c:v>10.8</c:v>
                </c:pt>
                <c:pt idx="3372">
                  <c:v>12.8</c:v>
                </c:pt>
                <c:pt idx="3373">
                  <c:v>14.8</c:v>
                </c:pt>
                <c:pt idx="3374">
                  <c:v>16.7</c:v>
                </c:pt>
                <c:pt idx="3375">
                  <c:v>17.8</c:v>
                </c:pt>
                <c:pt idx="3376">
                  <c:v>18.8</c:v>
                </c:pt>
                <c:pt idx="3377">
                  <c:v>19.7</c:v>
                </c:pt>
                <c:pt idx="3378">
                  <c:v>20</c:v>
                </c:pt>
                <c:pt idx="3379">
                  <c:v>16.5</c:v>
                </c:pt>
                <c:pt idx="3380">
                  <c:v>10.5</c:v>
                </c:pt>
                <c:pt idx="3381">
                  <c:v>4.3</c:v>
                </c:pt>
                <c:pt idx="3382">
                  <c:v>1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0.8</c:v>
                </c:pt>
                <c:pt idx="3390">
                  <c:v>3.4</c:v>
                </c:pt>
                <c:pt idx="3391">
                  <c:v>6.7</c:v>
                </c:pt>
                <c:pt idx="3392">
                  <c:v>9.8000000000000007</c:v>
                </c:pt>
                <c:pt idx="3393">
                  <c:v>12.5</c:v>
                </c:pt>
                <c:pt idx="3394">
                  <c:v>13.6</c:v>
                </c:pt>
                <c:pt idx="3395">
                  <c:v>12.7</c:v>
                </c:pt>
                <c:pt idx="3396">
                  <c:v>12.2</c:v>
                </c:pt>
                <c:pt idx="3397">
                  <c:v>12.3</c:v>
                </c:pt>
                <c:pt idx="3398">
                  <c:v>8.9</c:v>
                </c:pt>
                <c:pt idx="3399">
                  <c:v>3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1.9</c:v>
                </c:pt>
                <c:pt idx="3411">
                  <c:v>4.7</c:v>
                </c:pt>
                <c:pt idx="3412">
                  <c:v>6</c:v>
                </c:pt>
                <c:pt idx="3413">
                  <c:v>5.5</c:v>
                </c:pt>
                <c:pt idx="3414">
                  <c:v>5</c:v>
                </c:pt>
                <c:pt idx="3415">
                  <c:v>4.5</c:v>
                </c:pt>
                <c:pt idx="3416">
                  <c:v>3.5</c:v>
                </c:pt>
                <c:pt idx="3417">
                  <c:v>2.2000000000000002</c:v>
                </c:pt>
                <c:pt idx="3418">
                  <c:v>0.7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0.8</c:v>
                </c:pt>
                <c:pt idx="3425">
                  <c:v>1.7</c:v>
                </c:pt>
                <c:pt idx="3426">
                  <c:v>3.2</c:v>
                </c:pt>
                <c:pt idx="3427">
                  <c:v>4.5999999999999996</c:v>
                </c:pt>
                <c:pt idx="3428">
                  <c:v>5.6</c:v>
                </c:pt>
                <c:pt idx="3429">
                  <c:v>7.5</c:v>
                </c:pt>
                <c:pt idx="3430">
                  <c:v>9.5</c:v>
                </c:pt>
                <c:pt idx="3431">
                  <c:v>11.4</c:v>
                </c:pt>
                <c:pt idx="3432">
                  <c:v>14.2</c:v>
                </c:pt>
                <c:pt idx="3433">
                  <c:v>16.399999999999999</c:v>
                </c:pt>
                <c:pt idx="3434">
                  <c:v>17.399999999999999</c:v>
                </c:pt>
                <c:pt idx="3435">
                  <c:v>18.3</c:v>
                </c:pt>
                <c:pt idx="3436">
                  <c:v>19.5</c:v>
                </c:pt>
                <c:pt idx="3437">
                  <c:v>21.1</c:v>
                </c:pt>
                <c:pt idx="3438">
                  <c:v>22.1</c:v>
                </c:pt>
                <c:pt idx="3439">
                  <c:v>22.9</c:v>
                </c:pt>
                <c:pt idx="3440">
                  <c:v>24.8</c:v>
                </c:pt>
                <c:pt idx="3441">
                  <c:v>25</c:v>
                </c:pt>
                <c:pt idx="3442">
                  <c:v>26.4</c:v>
                </c:pt>
                <c:pt idx="3443">
                  <c:v>27</c:v>
                </c:pt>
                <c:pt idx="3444">
                  <c:v>27</c:v>
                </c:pt>
                <c:pt idx="3445">
                  <c:v>26.1</c:v>
                </c:pt>
                <c:pt idx="3446">
                  <c:v>24.1</c:v>
                </c:pt>
                <c:pt idx="3447">
                  <c:v>21.5</c:v>
                </c:pt>
                <c:pt idx="3448">
                  <c:v>19.8</c:v>
                </c:pt>
                <c:pt idx="3449">
                  <c:v>17.600000000000001</c:v>
                </c:pt>
                <c:pt idx="3450">
                  <c:v>14.3</c:v>
                </c:pt>
                <c:pt idx="3451">
                  <c:v>10.4</c:v>
                </c:pt>
                <c:pt idx="3452">
                  <c:v>6.9</c:v>
                </c:pt>
                <c:pt idx="3453">
                  <c:v>3.9</c:v>
                </c:pt>
                <c:pt idx="3454">
                  <c:v>3</c:v>
                </c:pt>
                <c:pt idx="3455">
                  <c:v>2.5</c:v>
                </c:pt>
                <c:pt idx="3456">
                  <c:v>1.1000000000000001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0.5</c:v>
                </c:pt>
                <c:pt idx="3467">
                  <c:v>2.2999999999999998</c:v>
                </c:pt>
                <c:pt idx="3468">
                  <c:v>4.5999999999999996</c:v>
                </c:pt>
                <c:pt idx="3469">
                  <c:v>6.5</c:v>
                </c:pt>
                <c:pt idx="3470">
                  <c:v>8.1999999999999993</c:v>
                </c:pt>
                <c:pt idx="3471">
                  <c:v>10.1</c:v>
                </c:pt>
                <c:pt idx="3472">
                  <c:v>10.9</c:v>
                </c:pt>
                <c:pt idx="3473">
                  <c:v>11.9</c:v>
                </c:pt>
                <c:pt idx="3474">
                  <c:v>9.6999999999999993</c:v>
                </c:pt>
                <c:pt idx="3475">
                  <c:v>4.7</c:v>
                </c:pt>
                <c:pt idx="3476">
                  <c:v>1.2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3.1</c:v>
                </c:pt>
                <c:pt idx="3486">
                  <c:v>6.9</c:v>
                </c:pt>
                <c:pt idx="3487">
                  <c:v>9.8000000000000007</c:v>
                </c:pt>
                <c:pt idx="3488">
                  <c:v>12.5</c:v>
                </c:pt>
                <c:pt idx="3489">
                  <c:v>13.5</c:v>
                </c:pt>
                <c:pt idx="3490">
                  <c:v>9.3000000000000007</c:v>
                </c:pt>
                <c:pt idx="3491">
                  <c:v>3.4</c:v>
                </c:pt>
                <c:pt idx="3492">
                  <c:v>0.6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0.2</c:v>
                </c:pt>
                <c:pt idx="3498">
                  <c:v>1.2</c:v>
                </c:pt>
                <c:pt idx="3499">
                  <c:v>1.6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1.2</c:v>
                </c:pt>
                <c:pt idx="3509">
                  <c:v>4</c:v>
                </c:pt>
                <c:pt idx="3510">
                  <c:v>7.2</c:v>
                </c:pt>
                <c:pt idx="3511">
                  <c:v>10.4</c:v>
                </c:pt>
                <c:pt idx="3512">
                  <c:v>13.6</c:v>
                </c:pt>
                <c:pt idx="3513">
                  <c:v>16.399999999999999</c:v>
                </c:pt>
                <c:pt idx="3514">
                  <c:v>18</c:v>
                </c:pt>
                <c:pt idx="3515">
                  <c:v>19</c:v>
                </c:pt>
                <c:pt idx="3516">
                  <c:v>17.3</c:v>
                </c:pt>
                <c:pt idx="3517">
                  <c:v>17</c:v>
                </c:pt>
                <c:pt idx="3518">
                  <c:v>17</c:v>
                </c:pt>
                <c:pt idx="3519">
                  <c:v>16.399999999999999</c:v>
                </c:pt>
                <c:pt idx="3520">
                  <c:v>14.5</c:v>
                </c:pt>
                <c:pt idx="3521">
                  <c:v>13.4</c:v>
                </c:pt>
                <c:pt idx="3522">
                  <c:v>13</c:v>
                </c:pt>
                <c:pt idx="3523">
                  <c:v>9.6999999999999993</c:v>
                </c:pt>
                <c:pt idx="3524">
                  <c:v>4.0999999999999996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0.4</c:v>
                </c:pt>
                <c:pt idx="3533">
                  <c:v>2.4</c:v>
                </c:pt>
                <c:pt idx="3534">
                  <c:v>5.2</c:v>
                </c:pt>
                <c:pt idx="3535">
                  <c:v>6.2</c:v>
                </c:pt>
                <c:pt idx="3536">
                  <c:v>7</c:v>
                </c:pt>
                <c:pt idx="3537">
                  <c:v>8</c:v>
                </c:pt>
                <c:pt idx="3538">
                  <c:v>8.8000000000000007</c:v>
                </c:pt>
                <c:pt idx="3539">
                  <c:v>9.8000000000000007</c:v>
                </c:pt>
                <c:pt idx="3540">
                  <c:v>11.4</c:v>
                </c:pt>
                <c:pt idx="3541">
                  <c:v>12.6</c:v>
                </c:pt>
                <c:pt idx="3542">
                  <c:v>14</c:v>
                </c:pt>
                <c:pt idx="3543">
                  <c:v>14.2</c:v>
                </c:pt>
                <c:pt idx="3544">
                  <c:v>12</c:v>
                </c:pt>
                <c:pt idx="3545">
                  <c:v>9.6</c:v>
                </c:pt>
                <c:pt idx="3546">
                  <c:v>8</c:v>
                </c:pt>
                <c:pt idx="3547">
                  <c:v>8</c:v>
                </c:pt>
                <c:pt idx="3548">
                  <c:v>7.9</c:v>
                </c:pt>
                <c:pt idx="3549">
                  <c:v>6.6</c:v>
                </c:pt>
                <c:pt idx="3550">
                  <c:v>2.7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1</c:v>
                </c:pt>
                <c:pt idx="3625">
                  <c:v>3.2</c:v>
                </c:pt>
                <c:pt idx="3626">
                  <c:v>6.4</c:v>
                </c:pt>
                <c:pt idx="3627">
                  <c:v>9.6</c:v>
                </c:pt>
                <c:pt idx="3628">
                  <c:v>12.4</c:v>
                </c:pt>
                <c:pt idx="3629">
                  <c:v>14</c:v>
                </c:pt>
                <c:pt idx="3630">
                  <c:v>12</c:v>
                </c:pt>
                <c:pt idx="3631">
                  <c:v>12</c:v>
                </c:pt>
                <c:pt idx="3632">
                  <c:v>12</c:v>
                </c:pt>
                <c:pt idx="3633">
                  <c:v>11.3</c:v>
                </c:pt>
                <c:pt idx="3634">
                  <c:v>9.8000000000000007</c:v>
                </c:pt>
                <c:pt idx="3635">
                  <c:v>5.9</c:v>
                </c:pt>
                <c:pt idx="3636">
                  <c:v>1.8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1.4</c:v>
                </c:pt>
                <c:pt idx="3645">
                  <c:v>4.4000000000000004</c:v>
                </c:pt>
                <c:pt idx="3646">
                  <c:v>8</c:v>
                </c:pt>
                <c:pt idx="3647">
                  <c:v>10.8</c:v>
                </c:pt>
                <c:pt idx="3648">
                  <c:v>11</c:v>
                </c:pt>
                <c:pt idx="3649">
                  <c:v>7.7</c:v>
                </c:pt>
                <c:pt idx="3650">
                  <c:v>2.4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0.9</c:v>
                </c:pt>
                <c:pt idx="3659">
                  <c:v>4.5999999999999996</c:v>
                </c:pt>
                <c:pt idx="3660">
                  <c:v>7.7</c:v>
                </c:pt>
                <c:pt idx="3661">
                  <c:v>10.5</c:v>
                </c:pt>
                <c:pt idx="3662">
                  <c:v>12.6</c:v>
                </c:pt>
                <c:pt idx="3663">
                  <c:v>8.9</c:v>
                </c:pt>
                <c:pt idx="3664">
                  <c:v>3.3</c:v>
                </c:pt>
                <c:pt idx="3665">
                  <c:v>0.5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0.1</c:v>
                </c:pt>
                <c:pt idx="3672">
                  <c:v>1.5</c:v>
                </c:pt>
                <c:pt idx="3673">
                  <c:v>5.6</c:v>
                </c:pt>
                <c:pt idx="3674">
                  <c:v>8.6999999999999993</c:v>
                </c:pt>
                <c:pt idx="3675">
                  <c:v>7.5</c:v>
                </c:pt>
                <c:pt idx="3676">
                  <c:v>2.7</c:v>
                </c:pt>
                <c:pt idx="3677">
                  <c:v>0.4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0.4</c:v>
                </c:pt>
                <c:pt idx="3688">
                  <c:v>2.8</c:v>
                </c:pt>
                <c:pt idx="3689">
                  <c:v>6.6</c:v>
                </c:pt>
                <c:pt idx="3690">
                  <c:v>9.1999999999999993</c:v>
                </c:pt>
                <c:pt idx="3691">
                  <c:v>11</c:v>
                </c:pt>
                <c:pt idx="3692">
                  <c:v>10.4</c:v>
                </c:pt>
                <c:pt idx="3693">
                  <c:v>4.9000000000000004</c:v>
                </c:pt>
                <c:pt idx="3694">
                  <c:v>1</c:v>
                </c:pt>
                <c:pt idx="3695">
                  <c:v>0.2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1.8</c:v>
                </c:pt>
                <c:pt idx="3704">
                  <c:v>5.5</c:v>
                </c:pt>
                <c:pt idx="3705">
                  <c:v>8.8000000000000007</c:v>
                </c:pt>
                <c:pt idx="3706">
                  <c:v>11.1</c:v>
                </c:pt>
                <c:pt idx="3707">
                  <c:v>13.6</c:v>
                </c:pt>
                <c:pt idx="3708">
                  <c:v>15.6</c:v>
                </c:pt>
                <c:pt idx="3709">
                  <c:v>17.600000000000001</c:v>
                </c:pt>
                <c:pt idx="3710">
                  <c:v>18.8</c:v>
                </c:pt>
                <c:pt idx="3711">
                  <c:v>17.100000000000001</c:v>
                </c:pt>
                <c:pt idx="3712">
                  <c:v>13</c:v>
                </c:pt>
                <c:pt idx="3713">
                  <c:v>12</c:v>
                </c:pt>
                <c:pt idx="3714">
                  <c:v>12</c:v>
                </c:pt>
                <c:pt idx="3715">
                  <c:v>11.2</c:v>
                </c:pt>
                <c:pt idx="3716">
                  <c:v>8.3000000000000007</c:v>
                </c:pt>
                <c:pt idx="3717">
                  <c:v>5.2</c:v>
                </c:pt>
                <c:pt idx="3718">
                  <c:v>2.5</c:v>
                </c:pt>
                <c:pt idx="3719">
                  <c:v>0.6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0.8</c:v>
                </c:pt>
                <c:pt idx="3727">
                  <c:v>3</c:v>
                </c:pt>
                <c:pt idx="3728">
                  <c:v>6.5</c:v>
                </c:pt>
                <c:pt idx="3729">
                  <c:v>5.4</c:v>
                </c:pt>
                <c:pt idx="3730">
                  <c:v>2.2000000000000002</c:v>
                </c:pt>
                <c:pt idx="3731">
                  <c:v>0.7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0.4</c:v>
                </c:pt>
                <c:pt idx="3756">
                  <c:v>2</c:v>
                </c:pt>
                <c:pt idx="3757">
                  <c:v>5</c:v>
                </c:pt>
                <c:pt idx="3758">
                  <c:v>3</c:v>
                </c:pt>
                <c:pt idx="3759">
                  <c:v>0.2</c:v>
                </c:pt>
                <c:pt idx="3760">
                  <c:v>1.8</c:v>
                </c:pt>
                <c:pt idx="3761">
                  <c:v>2</c:v>
                </c:pt>
                <c:pt idx="3762">
                  <c:v>1.2</c:v>
                </c:pt>
                <c:pt idx="3763">
                  <c:v>0.2</c:v>
                </c:pt>
                <c:pt idx="3764">
                  <c:v>0.8</c:v>
                </c:pt>
                <c:pt idx="3765">
                  <c:v>2.5</c:v>
                </c:pt>
                <c:pt idx="3766">
                  <c:v>2.2999999999999998</c:v>
                </c:pt>
                <c:pt idx="3767">
                  <c:v>1.3</c:v>
                </c:pt>
                <c:pt idx="3768">
                  <c:v>1</c:v>
                </c:pt>
                <c:pt idx="3769">
                  <c:v>2.2000000000000002</c:v>
                </c:pt>
                <c:pt idx="3770">
                  <c:v>2</c:v>
                </c:pt>
                <c:pt idx="3771">
                  <c:v>0.6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0.6</c:v>
                </c:pt>
                <c:pt idx="3782">
                  <c:v>0.4</c:v>
                </c:pt>
                <c:pt idx="3783">
                  <c:v>0.5</c:v>
                </c:pt>
                <c:pt idx="3784">
                  <c:v>2</c:v>
                </c:pt>
                <c:pt idx="3785">
                  <c:v>2.5</c:v>
                </c:pt>
                <c:pt idx="3786">
                  <c:v>2</c:v>
                </c:pt>
                <c:pt idx="3787">
                  <c:v>1.6</c:v>
                </c:pt>
                <c:pt idx="3788">
                  <c:v>0.6</c:v>
                </c:pt>
                <c:pt idx="3789">
                  <c:v>0.6</c:v>
                </c:pt>
                <c:pt idx="3790">
                  <c:v>2.6</c:v>
                </c:pt>
                <c:pt idx="3791">
                  <c:v>4.5999999999999996</c:v>
                </c:pt>
                <c:pt idx="3792">
                  <c:v>6.2</c:v>
                </c:pt>
                <c:pt idx="3793">
                  <c:v>6.4</c:v>
                </c:pt>
                <c:pt idx="3794">
                  <c:v>3.6</c:v>
                </c:pt>
                <c:pt idx="3795">
                  <c:v>1.8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0.7</c:v>
                </c:pt>
                <c:pt idx="3801">
                  <c:v>2.2000000000000002</c:v>
                </c:pt>
                <c:pt idx="3802">
                  <c:v>2.5</c:v>
                </c:pt>
                <c:pt idx="3803">
                  <c:v>1</c:v>
                </c:pt>
                <c:pt idx="3804">
                  <c:v>0</c:v>
                </c:pt>
                <c:pt idx="3805">
                  <c:v>0.4</c:v>
                </c:pt>
                <c:pt idx="3806">
                  <c:v>1.8</c:v>
                </c:pt>
                <c:pt idx="3807">
                  <c:v>3</c:v>
                </c:pt>
                <c:pt idx="3808">
                  <c:v>2.2000000000000002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0.1</c:v>
                </c:pt>
                <c:pt idx="3816">
                  <c:v>1.3</c:v>
                </c:pt>
                <c:pt idx="3817">
                  <c:v>4</c:v>
                </c:pt>
                <c:pt idx="3818">
                  <c:v>8.9</c:v>
                </c:pt>
                <c:pt idx="3819">
                  <c:v>10</c:v>
                </c:pt>
                <c:pt idx="3820">
                  <c:v>11.8</c:v>
                </c:pt>
                <c:pt idx="3821">
                  <c:v>12.9</c:v>
                </c:pt>
                <c:pt idx="3822">
                  <c:v>14.8</c:v>
                </c:pt>
                <c:pt idx="3823">
                  <c:v>17.399999999999999</c:v>
                </c:pt>
                <c:pt idx="3824">
                  <c:v>19.5</c:v>
                </c:pt>
                <c:pt idx="3825">
                  <c:v>17.7</c:v>
                </c:pt>
                <c:pt idx="3826">
                  <c:v>12.8</c:v>
                </c:pt>
                <c:pt idx="3827">
                  <c:v>6.2</c:v>
                </c:pt>
                <c:pt idx="3828">
                  <c:v>1.3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0.4</c:v>
                </c:pt>
                <c:pt idx="3835">
                  <c:v>1.9</c:v>
                </c:pt>
                <c:pt idx="3836">
                  <c:v>5.3</c:v>
                </c:pt>
                <c:pt idx="3837">
                  <c:v>9.5</c:v>
                </c:pt>
                <c:pt idx="3838">
                  <c:v>13.1</c:v>
                </c:pt>
                <c:pt idx="3839">
                  <c:v>13.9</c:v>
                </c:pt>
                <c:pt idx="3840">
                  <c:v>14.9</c:v>
                </c:pt>
                <c:pt idx="3841">
                  <c:v>15.9</c:v>
                </c:pt>
                <c:pt idx="3842">
                  <c:v>16</c:v>
                </c:pt>
                <c:pt idx="3843">
                  <c:v>15.2</c:v>
                </c:pt>
                <c:pt idx="3844">
                  <c:v>11.8</c:v>
                </c:pt>
                <c:pt idx="3845">
                  <c:v>6</c:v>
                </c:pt>
                <c:pt idx="3846">
                  <c:v>1.3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0.4</c:v>
                </c:pt>
                <c:pt idx="3869">
                  <c:v>1.8</c:v>
                </c:pt>
                <c:pt idx="3870">
                  <c:v>1</c:v>
                </c:pt>
                <c:pt idx="3871">
                  <c:v>0</c:v>
                </c:pt>
                <c:pt idx="3872">
                  <c:v>1.7</c:v>
                </c:pt>
                <c:pt idx="3873">
                  <c:v>4.4000000000000004</c:v>
                </c:pt>
                <c:pt idx="3874">
                  <c:v>6.4</c:v>
                </c:pt>
                <c:pt idx="3875">
                  <c:v>7</c:v>
                </c:pt>
                <c:pt idx="3876">
                  <c:v>7</c:v>
                </c:pt>
                <c:pt idx="3877">
                  <c:v>7</c:v>
                </c:pt>
                <c:pt idx="3878">
                  <c:v>6.3</c:v>
                </c:pt>
                <c:pt idx="3879">
                  <c:v>5.2</c:v>
                </c:pt>
                <c:pt idx="3880">
                  <c:v>6</c:v>
                </c:pt>
                <c:pt idx="3881">
                  <c:v>6</c:v>
                </c:pt>
                <c:pt idx="3882">
                  <c:v>7</c:v>
                </c:pt>
                <c:pt idx="3883">
                  <c:v>7.8</c:v>
                </c:pt>
                <c:pt idx="3884">
                  <c:v>8.8000000000000007</c:v>
                </c:pt>
                <c:pt idx="3885">
                  <c:v>11</c:v>
                </c:pt>
                <c:pt idx="3886">
                  <c:v>13.8</c:v>
                </c:pt>
                <c:pt idx="3887">
                  <c:v>17</c:v>
                </c:pt>
                <c:pt idx="3888">
                  <c:v>19.8</c:v>
                </c:pt>
                <c:pt idx="3889">
                  <c:v>21.7</c:v>
                </c:pt>
                <c:pt idx="3890">
                  <c:v>22.6</c:v>
                </c:pt>
                <c:pt idx="3891">
                  <c:v>19.899999999999999</c:v>
                </c:pt>
                <c:pt idx="3892">
                  <c:v>14.9</c:v>
                </c:pt>
                <c:pt idx="3893">
                  <c:v>7</c:v>
                </c:pt>
                <c:pt idx="3894">
                  <c:v>2</c:v>
                </c:pt>
                <c:pt idx="3895">
                  <c:v>0.2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1.9</c:v>
                </c:pt>
                <c:pt idx="3905">
                  <c:v>4.8</c:v>
                </c:pt>
                <c:pt idx="3906">
                  <c:v>4.5</c:v>
                </c:pt>
                <c:pt idx="3907">
                  <c:v>1.8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1.5</c:v>
                </c:pt>
                <c:pt idx="3917">
                  <c:v>4.8</c:v>
                </c:pt>
                <c:pt idx="3918">
                  <c:v>8.1</c:v>
                </c:pt>
                <c:pt idx="3919">
                  <c:v>11.6</c:v>
                </c:pt>
                <c:pt idx="3920">
                  <c:v>13.6</c:v>
                </c:pt>
                <c:pt idx="3921">
                  <c:v>10.9</c:v>
                </c:pt>
                <c:pt idx="3922">
                  <c:v>5.7</c:v>
                </c:pt>
                <c:pt idx="3923">
                  <c:v>1.5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0.6</c:v>
                </c:pt>
                <c:pt idx="3931">
                  <c:v>3.1</c:v>
                </c:pt>
                <c:pt idx="3932">
                  <c:v>6.9</c:v>
                </c:pt>
                <c:pt idx="3933">
                  <c:v>10.5</c:v>
                </c:pt>
                <c:pt idx="3934">
                  <c:v>13</c:v>
                </c:pt>
                <c:pt idx="3935">
                  <c:v>16</c:v>
                </c:pt>
                <c:pt idx="3936">
                  <c:v>18</c:v>
                </c:pt>
                <c:pt idx="3937">
                  <c:v>20.8</c:v>
                </c:pt>
                <c:pt idx="3938">
                  <c:v>22.8</c:v>
                </c:pt>
                <c:pt idx="3939">
                  <c:v>23.9</c:v>
                </c:pt>
                <c:pt idx="3940">
                  <c:v>21.5</c:v>
                </c:pt>
                <c:pt idx="3941">
                  <c:v>17</c:v>
                </c:pt>
                <c:pt idx="3942">
                  <c:v>12</c:v>
                </c:pt>
                <c:pt idx="3943">
                  <c:v>5.8</c:v>
                </c:pt>
                <c:pt idx="3944">
                  <c:v>1.1000000000000001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0.3</c:v>
                </c:pt>
                <c:pt idx="3949">
                  <c:v>1.3</c:v>
                </c:pt>
                <c:pt idx="3950">
                  <c:v>1.8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1.5</c:v>
                </c:pt>
                <c:pt idx="3955">
                  <c:v>4.8</c:v>
                </c:pt>
                <c:pt idx="3956">
                  <c:v>6</c:v>
                </c:pt>
                <c:pt idx="3957">
                  <c:v>3.9</c:v>
                </c:pt>
                <c:pt idx="3958">
                  <c:v>1.1000000000000001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2.2999999999999998</c:v>
                </c:pt>
                <c:pt idx="3966">
                  <c:v>5.8</c:v>
                </c:pt>
                <c:pt idx="3967">
                  <c:v>9.4</c:v>
                </c:pt>
                <c:pt idx="3968">
                  <c:v>12.5</c:v>
                </c:pt>
                <c:pt idx="3969">
                  <c:v>14.9</c:v>
                </c:pt>
                <c:pt idx="3970">
                  <c:v>14.7</c:v>
                </c:pt>
                <c:pt idx="3971">
                  <c:v>10.199999999999999</c:v>
                </c:pt>
                <c:pt idx="3972">
                  <c:v>4.4000000000000004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1</c:v>
                </c:pt>
                <c:pt idx="3982">
                  <c:v>4.2</c:v>
                </c:pt>
                <c:pt idx="3983">
                  <c:v>8.3000000000000007</c:v>
                </c:pt>
                <c:pt idx="3984">
                  <c:v>10</c:v>
                </c:pt>
                <c:pt idx="3985">
                  <c:v>7.8</c:v>
                </c:pt>
                <c:pt idx="3986">
                  <c:v>2.5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0.3</c:v>
                </c:pt>
                <c:pt idx="3997">
                  <c:v>3</c:v>
                </c:pt>
                <c:pt idx="3998">
                  <c:v>8</c:v>
                </c:pt>
                <c:pt idx="3999">
                  <c:v>10</c:v>
                </c:pt>
                <c:pt idx="4000">
                  <c:v>12.7</c:v>
                </c:pt>
                <c:pt idx="4001">
                  <c:v>15.6</c:v>
                </c:pt>
                <c:pt idx="4002">
                  <c:v>15.1</c:v>
                </c:pt>
                <c:pt idx="4003">
                  <c:v>10.9</c:v>
                </c:pt>
                <c:pt idx="4004">
                  <c:v>3.5</c:v>
                </c:pt>
                <c:pt idx="4005">
                  <c:v>0.4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1</c:v>
                </c:pt>
                <c:pt idx="4012">
                  <c:v>3.7</c:v>
                </c:pt>
                <c:pt idx="4013">
                  <c:v>7</c:v>
                </c:pt>
                <c:pt idx="4014">
                  <c:v>9.1999999999999993</c:v>
                </c:pt>
                <c:pt idx="4015">
                  <c:v>10.199999999999999</c:v>
                </c:pt>
                <c:pt idx="4016">
                  <c:v>10.9</c:v>
                </c:pt>
                <c:pt idx="4017">
                  <c:v>7</c:v>
                </c:pt>
                <c:pt idx="4018">
                  <c:v>2</c:v>
                </c:pt>
                <c:pt idx="4019">
                  <c:v>0.2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1.3</c:v>
                </c:pt>
                <c:pt idx="4034">
                  <c:v>4.3</c:v>
                </c:pt>
                <c:pt idx="4035">
                  <c:v>8</c:v>
                </c:pt>
                <c:pt idx="4036">
                  <c:v>11.4</c:v>
                </c:pt>
                <c:pt idx="4037">
                  <c:v>14.2</c:v>
                </c:pt>
                <c:pt idx="4038">
                  <c:v>15.9</c:v>
                </c:pt>
                <c:pt idx="4039">
                  <c:v>15.1</c:v>
                </c:pt>
                <c:pt idx="4040">
                  <c:v>8.9</c:v>
                </c:pt>
                <c:pt idx="4041">
                  <c:v>2.7</c:v>
                </c:pt>
                <c:pt idx="4042">
                  <c:v>0.4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0.3</c:v>
                </c:pt>
                <c:pt idx="4050">
                  <c:v>1.9</c:v>
                </c:pt>
                <c:pt idx="4051">
                  <c:v>5.0999999999999996</c:v>
                </c:pt>
                <c:pt idx="4052">
                  <c:v>8.4</c:v>
                </c:pt>
                <c:pt idx="4053">
                  <c:v>10.199999999999999</c:v>
                </c:pt>
                <c:pt idx="4054">
                  <c:v>11.2</c:v>
                </c:pt>
                <c:pt idx="4055">
                  <c:v>12.1</c:v>
                </c:pt>
                <c:pt idx="4056">
                  <c:v>12.8</c:v>
                </c:pt>
                <c:pt idx="4057">
                  <c:v>10.6</c:v>
                </c:pt>
                <c:pt idx="4058">
                  <c:v>7</c:v>
                </c:pt>
                <c:pt idx="4059">
                  <c:v>6</c:v>
                </c:pt>
                <c:pt idx="4060">
                  <c:v>4</c:v>
                </c:pt>
                <c:pt idx="4061">
                  <c:v>1.3</c:v>
                </c:pt>
                <c:pt idx="4062">
                  <c:v>0.1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0.6</c:v>
                </c:pt>
                <c:pt idx="4073">
                  <c:v>3.2</c:v>
                </c:pt>
                <c:pt idx="4074">
                  <c:v>5</c:v>
                </c:pt>
                <c:pt idx="4075">
                  <c:v>4.5</c:v>
                </c:pt>
                <c:pt idx="4076">
                  <c:v>3.1</c:v>
                </c:pt>
                <c:pt idx="4077">
                  <c:v>1.2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0.1</c:v>
                </c:pt>
                <c:pt idx="4087">
                  <c:v>1.4</c:v>
                </c:pt>
                <c:pt idx="4088">
                  <c:v>5.3</c:v>
                </c:pt>
                <c:pt idx="4089">
                  <c:v>8</c:v>
                </c:pt>
                <c:pt idx="4090">
                  <c:v>10</c:v>
                </c:pt>
                <c:pt idx="4091">
                  <c:v>12.5</c:v>
                </c:pt>
                <c:pt idx="4092">
                  <c:v>13</c:v>
                </c:pt>
                <c:pt idx="4093">
                  <c:v>11</c:v>
                </c:pt>
                <c:pt idx="4094">
                  <c:v>8.8000000000000007</c:v>
                </c:pt>
                <c:pt idx="4095">
                  <c:v>8</c:v>
                </c:pt>
                <c:pt idx="4096">
                  <c:v>8.4</c:v>
                </c:pt>
                <c:pt idx="4097">
                  <c:v>9.6999999999999993</c:v>
                </c:pt>
                <c:pt idx="4098">
                  <c:v>11.9</c:v>
                </c:pt>
                <c:pt idx="4099">
                  <c:v>15</c:v>
                </c:pt>
                <c:pt idx="4100">
                  <c:v>15</c:v>
                </c:pt>
                <c:pt idx="4101">
                  <c:v>15</c:v>
                </c:pt>
                <c:pt idx="4102">
                  <c:v>16.7</c:v>
                </c:pt>
                <c:pt idx="4103">
                  <c:v>19.399999999999999</c:v>
                </c:pt>
                <c:pt idx="4104">
                  <c:v>19.3</c:v>
                </c:pt>
                <c:pt idx="4105">
                  <c:v>16.600000000000001</c:v>
                </c:pt>
                <c:pt idx="4106">
                  <c:v>13.2</c:v>
                </c:pt>
                <c:pt idx="4107">
                  <c:v>11.4</c:v>
                </c:pt>
                <c:pt idx="4108">
                  <c:v>10</c:v>
                </c:pt>
                <c:pt idx="4109">
                  <c:v>8.5</c:v>
                </c:pt>
                <c:pt idx="4110">
                  <c:v>8</c:v>
                </c:pt>
                <c:pt idx="4111">
                  <c:v>8</c:v>
                </c:pt>
                <c:pt idx="4112">
                  <c:v>8</c:v>
                </c:pt>
                <c:pt idx="4113">
                  <c:v>8.6999999999999993</c:v>
                </c:pt>
                <c:pt idx="4114">
                  <c:v>10.9</c:v>
                </c:pt>
                <c:pt idx="4115">
                  <c:v>13.6</c:v>
                </c:pt>
                <c:pt idx="4116">
                  <c:v>15.6</c:v>
                </c:pt>
                <c:pt idx="4117">
                  <c:v>17.399999999999999</c:v>
                </c:pt>
                <c:pt idx="4118">
                  <c:v>19.399999999999999</c:v>
                </c:pt>
                <c:pt idx="4119">
                  <c:v>21</c:v>
                </c:pt>
                <c:pt idx="4120">
                  <c:v>21</c:v>
                </c:pt>
                <c:pt idx="4121">
                  <c:v>18.5</c:v>
                </c:pt>
                <c:pt idx="4122">
                  <c:v>13.9</c:v>
                </c:pt>
                <c:pt idx="4123">
                  <c:v>9.6</c:v>
                </c:pt>
                <c:pt idx="4124">
                  <c:v>8</c:v>
                </c:pt>
                <c:pt idx="4125">
                  <c:v>9</c:v>
                </c:pt>
                <c:pt idx="4126">
                  <c:v>11.7</c:v>
                </c:pt>
                <c:pt idx="4127">
                  <c:v>15</c:v>
                </c:pt>
                <c:pt idx="4128">
                  <c:v>17.899999999999999</c:v>
                </c:pt>
                <c:pt idx="4129">
                  <c:v>21.5</c:v>
                </c:pt>
                <c:pt idx="4130">
                  <c:v>24</c:v>
                </c:pt>
                <c:pt idx="4131">
                  <c:v>26</c:v>
                </c:pt>
                <c:pt idx="4132">
                  <c:v>27.7</c:v>
                </c:pt>
                <c:pt idx="4133">
                  <c:v>29.6</c:v>
                </c:pt>
                <c:pt idx="4134">
                  <c:v>31.4</c:v>
                </c:pt>
                <c:pt idx="4135">
                  <c:v>32.6</c:v>
                </c:pt>
                <c:pt idx="4136">
                  <c:v>34</c:v>
                </c:pt>
                <c:pt idx="4137">
                  <c:v>35.4</c:v>
                </c:pt>
                <c:pt idx="4138">
                  <c:v>36.299999999999997</c:v>
                </c:pt>
                <c:pt idx="4139">
                  <c:v>36.799999999999997</c:v>
                </c:pt>
                <c:pt idx="4140">
                  <c:v>35.799999999999997</c:v>
                </c:pt>
                <c:pt idx="4141">
                  <c:v>35</c:v>
                </c:pt>
                <c:pt idx="4142">
                  <c:v>35</c:v>
                </c:pt>
                <c:pt idx="4143">
                  <c:v>34.200000000000003</c:v>
                </c:pt>
                <c:pt idx="4144">
                  <c:v>34.799999999999997</c:v>
                </c:pt>
                <c:pt idx="4145">
                  <c:v>35</c:v>
                </c:pt>
                <c:pt idx="4146">
                  <c:v>34.4</c:v>
                </c:pt>
                <c:pt idx="4147">
                  <c:v>34</c:v>
                </c:pt>
                <c:pt idx="4148">
                  <c:v>34</c:v>
                </c:pt>
                <c:pt idx="4149">
                  <c:v>34</c:v>
                </c:pt>
                <c:pt idx="4150">
                  <c:v>34</c:v>
                </c:pt>
                <c:pt idx="4151">
                  <c:v>33.799999999999997</c:v>
                </c:pt>
                <c:pt idx="4152">
                  <c:v>33</c:v>
                </c:pt>
                <c:pt idx="4153">
                  <c:v>31</c:v>
                </c:pt>
                <c:pt idx="4154">
                  <c:v>27.6</c:v>
                </c:pt>
                <c:pt idx="4155">
                  <c:v>22.9</c:v>
                </c:pt>
                <c:pt idx="4156">
                  <c:v>18.600000000000001</c:v>
                </c:pt>
                <c:pt idx="4157">
                  <c:v>16.399999999999999</c:v>
                </c:pt>
                <c:pt idx="4158">
                  <c:v>16</c:v>
                </c:pt>
                <c:pt idx="4159">
                  <c:v>16.8</c:v>
                </c:pt>
                <c:pt idx="4160">
                  <c:v>19</c:v>
                </c:pt>
                <c:pt idx="4161">
                  <c:v>21</c:v>
                </c:pt>
                <c:pt idx="4162">
                  <c:v>20.8</c:v>
                </c:pt>
                <c:pt idx="4163">
                  <c:v>20</c:v>
                </c:pt>
                <c:pt idx="4164">
                  <c:v>20</c:v>
                </c:pt>
                <c:pt idx="4165">
                  <c:v>21</c:v>
                </c:pt>
                <c:pt idx="4166">
                  <c:v>23.7</c:v>
                </c:pt>
                <c:pt idx="4167">
                  <c:v>24.9</c:v>
                </c:pt>
                <c:pt idx="4168">
                  <c:v>26.8</c:v>
                </c:pt>
                <c:pt idx="4169">
                  <c:v>27.8</c:v>
                </c:pt>
                <c:pt idx="4170">
                  <c:v>29.6</c:v>
                </c:pt>
                <c:pt idx="4171">
                  <c:v>30.8</c:v>
                </c:pt>
                <c:pt idx="4172">
                  <c:v>31</c:v>
                </c:pt>
                <c:pt idx="4173">
                  <c:v>30.3</c:v>
                </c:pt>
                <c:pt idx="4174">
                  <c:v>28.6</c:v>
                </c:pt>
                <c:pt idx="4175">
                  <c:v>26.7</c:v>
                </c:pt>
                <c:pt idx="4176">
                  <c:v>24.8</c:v>
                </c:pt>
                <c:pt idx="4177">
                  <c:v>24</c:v>
                </c:pt>
                <c:pt idx="4178">
                  <c:v>24.6</c:v>
                </c:pt>
                <c:pt idx="4179">
                  <c:v>26</c:v>
                </c:pt>
                <c:pt idx="4180">
                  <c:v>27.5</c:v>
                </c:pt>
                <c:pt idx="4181">
                  <c:v>28.9</c:v>
                </c:pt>
                <c:pt idx="4182">
                  <c:v>30.4</c:v>
                </c:pt>
                <c:pt idx="4183">
                  <c:v>31.4</c:v>
                </c:pt>
                <c:pt idx="4184">
                  <c:v>31.7</c:v>
                </c:pt>
                <c:pt idx="4185">
                  <c:v>30.4</c:v>
                </c:pt>
                <c:pt idx="4186">
                  <c:v>27.9</c:v>
                </c:pt>
                <c:pt idx="4187">
                  <c:v>23.7</c:v>
                </c:pt>
                <c:pt idx="4188">
                  <c:v>19</c:v>
                </c:pt>
                <c:pt idx="4189">
                  <c:v>15</c:v>
                </c:pt>
                <c:pt idx="4190">
                  <c:v>15.2</c:v>
                </c:pt>
                <c:pt idx="4191">
                  <c:v>16.2</c:v>
                </c:pt>
                <c:pt idx="4192">
                  <c:v>18.3</c:v>
                </c:pt>
                <c:pt idx="4193">
                  <c:v>20.8</c:v>
                </c:pt>
                <c:pt idx="4194">
                  <c:v>22.8</c:v>
                </c:pt>
                <c:pt idx="4195">
                  <c:v>25.3</c:v>
                </c:pt>
                <c:pt idx="4196">
                  <c:v>27.4</c:v>
                </c:pt>
                <c:pt idx="4197">
                  <c:v>28.6</c:v>
                </c:pt>
                <c:pt idx="4198">
                  <c:v>29.5</c:v>
                </c:pt>
                <c:pt idx="4199">
                  <c:v>30.5</c:v>
                </c:pt>
                <c:pt idx="4200">
                  <c:v>31</c:v>
                </c:pt>
                <c:pt idx="4201">
                  <c:v>31</c:v>
                </c:pt>
                <c:pt idx="4202">
                  <c:v>30.3</c:v>
                </c:pt>
                <c:pt idx="4203">
                  <c:v>28.4</c:v>
                </c:pt>
                <c:pt idx="4204">
                  <c:v>25.3</c:v>
                </c:pt>
                <c:pt idx="4205">
                  <c:v>21.9</c:v>
                </c:pt>
                <c:pt idx="4206">
                  <c:v>17</c:v>
                </c:pt>
                <c:pt idx="4207">
                  <c:v>14.5</c:v>
                </c:pt>
                <c:pt idx="4208">
                  <c:v>14</c:v>
                </c:pt>
                <c:pt idx="4209">
                  <c:v>15.4</c:v>
                </c:pt>
                <c:pt idx="4210">
                  <c:v>17.2</c:v>
                </c:pt>
                <c:pt idx="4211">
                  <c:v>18.5</c:v>
                </c:pt>
                <c:pt idx="4212">
                  <c:v>19.399999999999999</c:v>
                </c:pt>
                <c:pt idx="4213">
                  <c:v>20</c:v>
                </c:pt>
                <c:pt idx="4214">
                  <c:v>20</c:v>
                </c:pt>
                <c:pt idx="4215">
                  <c:v>20</c:v>
                </c:pt>
                <c:pt idx="4216">
                  <c:v>20</c:v>
                </c:pt>
                <c:pt idx="4217">
                  <c:v>22</c:v>
                </c:pt>
                <c:pt idx="4218">
                  <c:v>21.2</c:v>
                </c:pt>
                <c:pt idx="4219">
                  <c:v>21</c:v>
                </c:pt>
                <c:pt idx="4220">
                  <c:v>21</c:v>
                </c:pt>
                <c:pt idx="4221">
                  <c:v>21</c:v>
                </c:pt>
                <c:pt idx="4222">
                  <c:v>20.5</c:v>
                </c:pt>
                <c:pt idx="4223">
                  <c:v>18.8</c:v>
                </c:pt>
                <c:pt idx="4224">
                  <c:v>17</c:v>
                </c:pt>
                <c:pt idx="4225">
                  <c:v>17</c:v>
                </c:pt>
                <c:pt idx="4226">
                  <c:v>17.2</c:v>
                </c:pt>
                <c:pt idx="4227">
                  <c:v>18</c:v>
                </c:pt>
                <c:pt idx="4228">
                  <c:v>20</c:v>
                </c:pt>
                <c:pt idx="4229">
                  <c:v>20.8</c:v>
                </c:pt>
                <c:pt idx="4230">
                  <c:v>22.6</c:v>
                </c:pt>
                <c:pt idx="4231">
                  <c:v>22.3</c:v>
                </c:pt>
                <c:pt idx="4232">
                  <c:v>21.4</c:v>
                </c:pt>
                <c:pt idx="4233">
                  <c:v>19.5</c:v>
                </c:pt>
                <c:pt idx="4234">
                  <c:v>17.2</c:v>
                </c:pt>
                <c:pt idx="4235">
                  <c:v>14.8</c:v>
                </c:pt>
                <c:pt idx="4236">
                  <c:v>11.9</c:v>
                </c:pt>
                <c:pt idx="4237">
                  <c:v>9.6999999999999993</c:v>
                </c:pt>
                <c:pt idx="4238">
                  <c:v>9.3000000000000007</c:v>
                </c:pt>
                <c:pt idx="4239">
                  <c:v>10.3</c:v>
                </c:pt>
                <c:pt idx="4240">
                  <c:v>11.2</c:v>
                </c:pt>
                <c:pt idx="4241">
                  <c:v>12.2</c:v>
                </c:pt>
                <c:pt idx="4242">
                  <c:v>13.4</c:v>
                </c:pt>
                <c:pt idx="4243">
                  <c:v>15.2</c:v>
                </c:pt>
                <c:pt idx="4244">
                  <c:v>17.100000000000001</c:v>
                </c:pt>
                <c:pt idx="4245">
                  <c:v>17.899999999999999</c:v>
                </c:pt>
                <c:pt idx="4246">
                  <c:v>17.100000000000001</c:v>
                </c:pt>
                <c:pt idx="4247">
                  <c:v>14.3</c:v>
                </c:pt>
                <c:pt idx="4248">
                  <c:v>12.3</c:v>
                </c:pt>
                <c:pt idx="4249">
                  <c:v>11.2</c:v>
                </c:pt>
                <c:pt idx="4250">
                  <c:v>9</c:v>
                </c:pt>
                <c:pt idx="4251">
                  <c:v>5.5</c:v>
                </c:pt>
                <c:pt idx="4252">
                  <c:v>2.5</c:v>
                </c:pt>
                <c:pt idx="4253">
                  <c:v>0.6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1.2</c:v>
                </c:pt>
                <c:pt idx="4274">
                  <c:v>1</c:v>
                </c:pt>
                <c:pt idx="4275">
                  <c:v>0</c:v>
                </c:pt>
                <c:pt idx="4276">
                  <c:v>0.7</c:v>
                </c:pt>
                <c:pt idx="4277">
                  <c:v>2.9</c:v>
                </c:pt>
                <c:pt idx="4278">
                  <c:v>6.5</c:v>
                </c:pt>
                <c:pt idx="4279">
                  <c:v>9</c:v>
                </c:pt>
                <c:pt idx="4280">
                  <c:v>9</c:v>
                </c:pt>
                <c:pt idx="4281">
                  <c:v>5.6</c:v>
                </c:pt>
                <c:pt idx="4282">
                  <c:v>0.9</c:v>
                </c:pt>
                <c:pt idx="4283">
                  <c:v>0</c:v>
                </c:pt>
                <c:pt idx="4284">
                  <c:v>0.6</c:v>
                </c:pt>
                <c:pt idx="4285">
                  <c:v>2</c:v>
                </c:pt>
                <c:pt idx="4286">
                  <c:v>3.4</c:v>
                </c:pt>
                <c:pt idx="4287">
                  <c:v>4</c:v>
                </c:pt>
                <c:pt idx="4288">
                  <c:v>4.2</c:v>
                </c:pt>
                <c:pt idx="4289">
                  <c:v>5</c:v>
                </c:pt>
                <c:pt idx="4290">
                  <c:v>5</c:v>
                </c:pt>
                <c:pt idx="4291">
                  <c:v>6</c:v>
                </c:pt>
                <c:pt idx="4292">
                  <c:v>6</c:v>
                </c:pt>
                <c:pt idx="4293">
                  <c:v>5.0999999999999996</c:v>
                </c:pt>
                <c:pt idx="4294">
                  <c:v>4.0999999999999996</c:v>
                </c:pt>
                <c:pt idx="4295">
                  <c:v>2.2000000000000002</c:v>
                </c:pt>
                <c:pt idx="4296">
                  <c:v>0.3</c:v>
                </c:pt>
                <c:pt idx="4297">
                  <c:v>1.6</c:v>
                </c:pt>
                <c:pt idx="4298">
                  <c:v>4.4000000000000004</c:v>
                </c:pt>
                <c:pt idx="4299">
                  <c:v>5.7</c:v>
                </c:pt>
                <c:pt idx="4300">
                  <c:v>7.4</c:v>
                </c:pt>
                <c:pt idx="4301">
                  <c:v>9.1999999999999993</c:v>
                </c:pt>
                <c:pt idx="4302">
                  <c:v>11</c:v>
                </c:pt>
                <c:pt idx="4303">
                  <c:v>12.4</c:v>
                </c:pt>
                <c:pt idx="4304">
                  <c:v>13.6</c:v>
                </c:pt>
                <c:pt idx="4305">
                  <c:v>15.3</c:v>
                </c:pt>
                <c:pt idx="4306">
                  <c:v>15.9</c:v>
                </c:pt>
                <c:pt idx="4307">
                  <c:v>15</c:v>
                </c:pt>
                <c:pt idx="4308">
                  <c:v>14.9</c:v>
                </c:pt>
                <c:pt idx="4309">
                  <c:v>14</c:v>
                </c:pt>
                <c:pt idx="4310">
                  <c:v>13</c:v>
                </c:pt>
                <c:pt idx="4311">
                  <c:v>12.2</c:v>
                </c:pt>
                <c:pt idx="4312">
                  <c:v>10.4</c:v>
                </c:pt>
                <c:pt idx="4313">
                  <c:v>8.6</c:v>
                </c:pt>
                <c:pt idx="4314">
                  <c:v>6.8</c:v>
                </c:pt>
                <c:pt idx="4315">
                  <c:v>6</c:v>
                </c:pt>
                <c:pt idx="4316">
                  <c:v>6</c:v>
                </c:pt>
                <c:pt idx="4317">
                  <c:v>6</c:v>
                </c:pt>
                <c:pt idx="4318">
                  <c:v>6</c:v>
                </c:pt>
                <c:pt idx="4319">
                  <c:v>6</c:v>
                </c:pt>
                <c:pt idx="4320">
                  <c:v>6</c:v>
                </c:pt>
                <c:pt idx="4321">
                  <c:v>6</c:v>
                </c:pt>
                <c:pt idx="4322">
                  <c:v>5.2</c:v>
                </c:pt>
                <c:pt idx="4323">
                  <c:v>4.2</c:v>
                </c:pt>
                <c:pt idx="4324">
                  <c:v>4</c:v>
                </c:pt>
                <c:pt idx="4325">
                  <c:v>4</c:v>
                </c:pt>
                <c:pt idx="4326">
                  <c:v>4</c:v>
                </c:pt>
                <c:pt idx="4327">
                  <c:v>4</c:v>
                </c:pt>
                <c:pt idx="4328">
                  <c:v>3.7</c:v>
                </c:pt>
                <c:pt idx="4329">
                  <c:v>3.2</c:v>
                </c:pt>
                <c:pt idx="4330">
                  <c:v>4</c:v>
                </c:pt>
                <c:pt idx="4331">
                  <c:v>4</c:v>
                </c:pt>
                <c:pt idx="4332">
                  <c:v>4</c:v>
                </c:pt>
                <c:pt idx="4333">
                  <c:v>4</c:v>
                </c:pt>
                <c:pt idx="4334">
                  <c:v>4</c:v>
                </c:pt>
                <c:pt idx="4335">
                  <c:v>3.3</c:v>
                </c:pt>
                <c:pt idx="4336">
                  <c:v>2.4</c:v>
                </c:pt>
                <c:pt idx="4337">
                  <c:v>1.5</c:v>
                </c:pt>
                <c:pt idx="4338">
                  <c:v>1</c:v>
                </c:pt>
                <c:pt idx="4339">
                  <c:v>1</c:v>
                </c:pt>
                <c:pt idx="4340">
                  <c:v>1.2</c:v>
                </c:pt>
                <c:pt idx="4341">
                  <c:v>2</c:v>
                </c:pt>
                <c:pt idx="4342">
                  <c:v>2</c:v>
                </c:pt>
                <c:pt idx="4343">
                  <c:v>2</c:v>
                </c:pt>
                <c:pt idx="4344">
                  <c:v>2.8</c:v>
                </c:pt>
                <c:pt idx="4345">
                  <c:v>3</c:v>
                </c:pt>
                <c:pt idx="4346">
                  <c:v>2.2999999999999998</c:v>
                </c:pt>
                <c:pt idx="4347">
                  <c:v>2</c:v>
                </c:pt>
                <c:pt idx="4348">
                  <c:v>1.5</c:v>
                </c:pt>
                <c:pt idx="4349">
                  <c:v>1</c:v>
                </c:pt>
                <c:pt idx="4350">
                  <c:v>1.3</c:v>
                </c:pt>
                <c:pt idx="4351">
                  <c:v>2</c:v>
                </c:pt>
                <c:pt idx="4352">
                  <c:v>2</c:v>
                </c:pt>
                <c:pt idx="4353">
                  <c:v>2</c:v>
                </c:pt>
                <c:pt idx="4354">
                  <c:v>3</c:v>
                </c:pt>
                <c:pt idx="4355">
                  <c:v>3</c:v>
                </c:pt>
                <c:pt idx="4356">
                  <c:v>3</c:v>
                </c:pt>
                <c:pt idx="4357">
                  <c:v>3</c:v>
                </c:pt>
                <c:pt idx="4358">
                  <c:v>3</c:v>
                </c:pt>
                <c:pt idx="4359">
                  <c:v>2.2000000000000002</c:v>
                </c:pt>
                <c:pt idx="4360">
                  <c:v>2</c:v>
                </c:pt>
                <c:pt idx="4361">
                  <c:v>2</c:v>
                </c:pt>
                <c:pt idx="4362">
                  <c:v>2</c:v>
                </c:pt>
                <c:pt idx="4363">
                  <c:v>2.7</c:v>
                </c:pt>
                <c:pt idx="4364">
                  <c:v>2.2999999999999998</c:v>
                </c:pt>
                <c:pt idx="4365">
                  <c:v>2</c:v>
                </c:pt>
                <c:pt idx="4366">
                  <c:v>1.4</c:v>
                </c:pt>
                <c:pt idx="4367">
                  <c:v>0.5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2.4</c:v>
                </c:pt>
                <c:pt idx="4462">
                  <c:v>6.1</c:v>
                </c:pt>
                <c:pt idx="4463">
                  <c:v>9.5</c:v>
                </c:pt>
                <c:pt idx="4464">
                  <c:v>12.4</c:v>
                </c:pt>
                <c:pt idx="4465">
                  <c:v>13.6</c:v>
                </c:pt>
                <c:pt idx="4466">
                  <c:v>11.4</c:v>
                </c:pt>
                <c:pt idx="4467">
                  <c:v>6.4</c:v>
                </c:pt>
                <c:pt idx="4468">
                  <c:v>1.4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0.1</c:v>
                </c:pt>
                <c:pt idx="4477">
                  <c:v>1.1000000000000001</c:v>
                </c:pt>
                <c:pt idx="4478">
                  <c:v>6</c:v>
                </c:pt>
                <c:pt idx="4479">
                  <c:v>7.7</c:v>
                </c:pt>
                <c:pt idx="4480">
                  <c:v>12.1</c:v>
                </c:pt>
                <c:pt idx="4481">
                  <c:v>15</c:v>
                </c:pt>
                <c:pt idx="4482">
                  <c:v>17.8</c:v>
                </c:pt>
                <c:pt idx="4483">
                  <c:v>20</c:v>
                </c:pt>
                <c:pt idx="4484">
                  <c:v>21.8</c:v>
                </c:pt>
                <c:pt idx="4485">
                  <c:v>22</c:v>
                </c:pt>
                <c:pt idx="4486">
                  <c:v>18.3</c:v>
                </c:pt>
                <c:pt idx="4487">
                  <c:v>10.6</c:v>
                </c:pt>
                <c:pt idx="4488">
                  <c:v>3.9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0.5</c:v>
                </c:pt>
                <c:pt idx="4495">
                  <c:v>1.4</c:v>
                </c:pt>
                <c:pt idx="4496">
                  <c:v>1.3</c:v>
                </c:pt>
                <c:pt idx="4497">
                  <c:v>0</c:v>
                </c:pt>
                <c:pt idx="4498">
                  <c:v>0.2</c:v>
                </c:pt>
                <c:pt idx="4499">
                  <c:v>1.1000000000000001</c:v>
                </c:pt>
                <c:pt idx="4500">
                  <c:v>5</c:v>
                </c:pt>
                <c:pt idx="4501">
                  <c:v>7.5</c:v>
                </c:pt>
                <c:pt idx="4502">
                  <c:v>9.6</c:v>
                </c:pt>
                <c:pt idx="4503">
                  <c:v>10</c:v>
                </c:pt>
                <c:pt idx="4504">
                  <c:v>8.1999999999999993</c:v>
                </c:pt>
                <c:pt idx="4505">
                  <c:v>5.5</c:v>
                </c:pt>
                <c:pt idx="4506">
                  <c:v>2.4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3.4</c:v>
                </c:pt>
                <c:pt idx="4521">
                  <c:v>6.4</c:v>
                </c:pt>
                <c:pt idx="4522">
                  <c:v>5</c:v>
                </c:pt>
                <c:pt idx="4523">
                  <c:v>1.5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0.3</c:v>
                </c:pt>
                <c:pt idx="4534">
                  <c:v>1.8</c:v>
                </c:pt>
                <c:pt idx="4535">
                  <c:v>4.2</c:v>
                </c:pt>
                <c:pt idx="4536">
                  <c:v>5</c:v>
                </c:pt>
                <c:pt idx="4537">
                  <c:v>5</c:v>
                </c:pt>
                <c:pt idx="4538">
                  <c:v>4.9000000000000004</c:v>
                </c:pt>
                <c:pt idx="4539">
                  <c:v>4</c:v>
                </c:pt>
                <c:pt idx="4540">
                  <c:v>4</c:v>
                </c:pt>
                <c:pt idx="4541">
                  <c:v>4</c:v>
                </c:pt>
                <c:pt idx="4542">
                  <c:v>5.5</c:v>
                </c:pt>
                <c:pt idx="4543">
                  <c:v>7.4</c:v>
                </c:pt>
                <c:pt idx="4544">
                  <c:v>9.4</c:v>
                </c:pt>
                <c:pt idx="4545">
                  <c:v>9.4</c:v>
                </c:pt>
                <c:pt idx="4546">
                  <c:v>5.3</c:v>
                </c:pt>
                <c:pt idx="4547">
                  <c:v>1.5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0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0.1</c:v>
                </c:pt>
                <c:pt idx="4558">
                  <c:v>1.2</c:v>
                </c:pt>
                <c:pt idx="4559">
                  <c:v>3.4</c:v>
                </c:pt>
                <c:pt idx="4560">
                  <c:v>7.1</c:v>
                </c:pt>
                <c:pt idx="4561">
                  <c:v>10</c:v>
                </c:pt>
                <c:pt idx="4562">
                  <c:v>12.5</c:v>
                </c:pt>
                <c:pt idx="4563">
                  <c:v>14.6</c:v>
                </c:pt>
                <c:pt idx="4564">
                  <c:v>13.6</c:v>
                </c:pt>
                <c:pt idx="4565">
                  <c:v>8.6999999999999993</c:v>
                </c:pt>
                <c:pt idx="4566">
                  <c:v>3.4</c:v>
                </c:pt>
                <c:pt idx="4567">
                  <c:v>0.6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1.4</c:v>
                </c:pt>
                <c:pt idx="4576">
                  <c:v>4.5</c:v>
                </c:pt>
                <c:pt idx="4577">
                  <c:v>6.5</c:v>
                </c:pt>
                <c:pt idx="4578">
                  <c:v>5.3</c:v>
                </c:pt>
                <c:pt idx="4579">
                  <c:v>2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0.9</c:v>
                </c:pt>
                <c:pt idx="4588">
                  <c:v>1.8</c:v>
                </c:pt>
                <c:pt idx="4589">
                  <c:v>5.2</c:v>
                </c:pt>
                <c:pt idx="4590">
                  <c:v>8.4</c:v>
                </c:pt>
                <c:pt idx="4591">
                  <c:v>10.5</c:v>
                </c:pt>
                <c:pt idx="4592">
                  <c:v>7.5</c:v>
                </c:pt>
                <c:pt idx="4593">
                  <c:v>2.5</c:v>
                </c:pt>
                <c:pt idx="4594">
                  <c:v>0.4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0.8</c:v>
                </c:pt>
                <c:pt idx="4603">
                  <c:v>3.7</c:v>
                </c:pt>
                <c:pt idx="4604">
                  <c:v>7</c:v>
                </c:pt>
                <c:pt idx="4605">
                  <c:v>5.9</c:v>
                </c:pt>
                <c:pt idx="4606">
                  <c:v>2.2000000000000002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3.5</c:v>
                </c:pt>
                <c:pt idx="4617">
                  <c:v>7.5</c:v>
                </c:pt>
                <c:pt idx="4618">
                  <c:v>10.6</c:v>
                </c:pt>
                <c:pt idx="4619">
                  <c:v>13.4</c:v>
                </c:pt>
                <c:pt idx="4620">
                  <c:v>14.8</c:v>
                </c:pt>
                <c:pt idx="4621">
                  <c:v>12.7</c:v>
                </c:pt>
                <c:pt idx="4622">
                  <c:v>7.8</c:v>
                </c:pt>
                <c:pt idx="4623">
                  <c:v>2.6</c:v>
                </c:pt>
                <c:pt idx="4624">
                  <c:v>0.3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1.1000000000000001</c:v>
                </c:pt>
                <c:pt idx="4635">
                  <c:v>4.2</c:v>
                </c:pt>
                <c:pt idx="4636">
                  <c:v>7.9</c:v>
                </c:pt>
                <c:pt idx="4637">
                  <c:v>10.8</c:v>
                </c:pt>
                <c:pt idx="4638">
                  <c:v>13</c:v>
                </c:pt>
                <c:pt idx="4639">
                  <c:v>11.8</c:v>
                </c:pt>
                <c:pt idx="4640">
                  <c:v>5.9</c:v>
                </c:pt>
                <c:pt idx="4641">
                  <c:v>0.9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0</c:v>
                </c:pt>
                <c:pt idx="4647">
                  <c:v>0</c:v>
                </c:pt>
                <c:pt idx="4648">
                  <c:v>0</c:v>
                </c:pt>
                <c:pt idx="4649">
                  <c:v>0.6</c:v>
                </c:pt>
                <c:pt idx="4650">
                  <c:v>3</c:v>
                </c:pt>
                <c:pt idx="4651">
                  <c:v>6.7</c:v>
                </c:pt>
                <c:pt idx="4652">
                  <c:v>10</c:v>
                </c:pt>
                <c:pt idx="4653">
                  <c:v>12.6</c:v>
                </c:pt>
                <c:pt idx="4654">
                  <c:v>15.5</c:v>
                </c:pt>
                <c:pt idx="4655">
                  <c:v>17.899999999999999</c:v>
                </c:pt>
                <c:pt idx="4656">
                  <c:v>14.9</c:v>
                </c:pt>
                <c:pt idx="4657">
                  <c:v>9.1</c:v>
                </c:pt>
                <c:pt idx="4658">
                  <c:v>2.2999999999999998</c:v>
                </c:pt>
                <c:pt idx="4659">
                  <c:v>0.2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</c:v>
                </c:pt>
                <c:pt idx="4666">
                  <c:v>0.6</c:v>
                </c:pt>
                <c:pt idx="4667">
                  <c:v>2</c:v>
                </c:pt>
                <c:pt idx="4668">
                  <c:v>5</c:v>
                </c:pt>
                <c:pt idx="4669">
                  <c:v>7.9</c:v>
                </c:pt>
                <c:pt idx="4670">
                  <c:v>9.8000000000000007</c:v>
                </c:pt>
                <c:pt idx="4671">
                  <c:v>12</c:v>
                </c:pt>
                <c:pt idx="4672">
                  <c:v>14.6</c:v>
                </c:pt>
                <c:pt idx="4673">
                  <c:v>16.3</c:v>
                </c:pt>
                <c:pt idx="4674">
                  <c:v>12.8</c:v>
                </c:pt>
                <c:pt idx="4675">
                  <c:v>4</c:v>
                </c:pt>
                <c:pt idx="4676">
                  <c:v>0.6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0.4</c:v>
                </c:pt>
                <c:pt idx="4685">
                  <c:v>2.1</c:v>
                </c:pt>
                <c:pt idx="4686">
                  <c:v>5</c:v>
                </c:pt>
                <c:pt idx="4687">
                  <c:v>8.4</c:v>
                </c:pt>
                <c:pt idx="4688">
                  <c:v>12.2</c:v>
                </c:pt>
                <c:pt idx="4689">
                  <c:v>15</c:v>
                </c:pt>
                <c:pt idx="4690">
                  <c:v>16.600000000000001</c:v>
                </c:pt>
                <c:pt idx="4691">
                  <c:v>16.5</c:v>
                </c:pt>
                <c:pt idx="4692">
                  <c:v>14.3</c:v>
                </c:pt>
                <c:pt idx="4693">
                  <c:v>9.6</c:v>
                </c:pt>
                <c:pt idx="4694">
                  <c:v>3.9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0.5</c:v>
                </c:pt>
                <c:pt idx="4703">
                  <c:v>2.2000000000000002</c:v>
                </c:pt>
                <c:pt idx="4704">
                  <c:v>3.3</c:v>
                </c:pt>
                <c:pt idx="4705">
                  <c:v>1.6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1</c:v>
                </c:pt>
                <c:pt idx="4714">
                  <c:v>4.0999999999999996</c:v>
                </c:pt>
                <c:pt idx="4715">
                  <c:v>8</c:v>
                </c:pt>
                <c:pt idx="4716">
                  <c:v>10.4</c:v>
                </c:pt>
                <c:pt idx="4717">
                  <c:v>12.2</c:v>
                </c:pt>
                <c:pt idx="4718">
                  <c:v>13</c:v>
                </c:pt>
                <c:pt idx="4719">
                  <c:v>15</c:v>
                </c:pt>
                <c:pt idx="4720">
                  <c:v>17</c:v>
                </c:pt>
                <c:pt idx="4721">
                  <c:v>17.899999999999999</c:v>
                </c:pt>
                <c:pt idx="4722">
                  <c:v>17.100000000000001</c:v>
                </c:pt>
                <c:pt idx="4723">
                  <c:v>14.3</c:v>
                </c:pt>
                <c:pt idx="4724">
                  <c:v>11.5</c:v>
                </c:pt>
                <c:pt idx="4725">
                  <c:v>8.6</c:v>
                </c:pt>
                <c:pt idx="4726">
                  <c:v>4</c:v>
                </c:pt>
                <c:pt idx="4727">
                  <c:v>1.5</c:v>
                </c:pt>
                <c:pt idx="4728">
                  <c:v>0.3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0.2</c:v>
                </c:pt>
                <c:pt idx="4738">
                  <c:v>1.3</c:v>
                </c:pt>
                <c:pt idx="4739">
                  <c:v>3.9</c:v>
                </c:pt>
                <c:pt idx="4740">
                  <c:v>3.1</c:v>
                </c:pt>
                <c:pt idx="4741">
                  <c:v>0.3</c:v>
                </c:pt>
                <c:pt idx="4742">
                  <c:v>0</c:v>
                </c:pt>
                <c:pt idx="4743">
                  <c:v>2.5</c:v>
                </c:pt>
                <c:pt idx="4744">
                  <c:v>5.4</c:v>
                </c:pt>
                <c:pt idx="4745">
                  <c:v>7.6</c:v>
                </c:pt>
                <c:pt idx="4746">
                  <c:v>6.6</c:v>
                </c:pt>
                <c:pt idx="4747">
                  <c:v>4</c:v>
                </c:pt>
                <c:pt idx="4748">
                  <c:v>1.6</c:v>
                </c:pt>
                <c:pt idx="4749">
                  <c:v>0.4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1</c:v>
                </c:pt>
                <c:pt idx="4762">
                  <c:v>0.2</c:v>
                </c:pt>
                <c:pt idx="4763">
                  <c:v>0</c:v>
                </c:pt>
                <c:pt idx="4764">
                  <c:v>0.8</c:v>
                </c:pt>
                <c:pt idx="4765">
                  <c:v>1</c:v>
                </c:pt>
                <c:pt idx="4766">
                  <c:v>1.7</c:v>
                </c:pt>
                <c:pt idx="4767">
                  <c:v>2</c:v>
                </c:pt>
                <c:pt idx="4768">
                  <c:v>2.6</c:v>
                </c:pt>
                <c:pt idx="4769">
                  <c:v>2.4</c:v>
                </c:pt>
                <c:pt idx="4770">
                  <c:v>0.8</c:v>
                </c:pt>
                <c:pt idx="4771">
                  <c:v>0.5</c:v>
                </c:pt>
                <c:pt idx="4772">
                  <c:v>2</c:v>
                </c:pt>
                <c:pt idx="4773">
                  <c:v>4</c:v>
                </c:pt>
                <c:pt idx="4774">
                  <c:v>5</c:v>
                </c:pt>
                <c:pt idx="4775">
                  <c:v>5.8</c:v>
                </c:pt>
                <c:pt idx="4776">
                  <c:v>7</c:v>
                </c:pt>
                <c:pt idx="4777">
                  <c:v>5.9</c:v>
                </c:pt>
                <c:pt idx="4778">
                  <c:v>3.4</c:v>
                </c:pt>
                <c:pt idx="4779">
                  <c:v>1.4</c:v>
                </c:pt>
                <c:pt idx="4780">
                  <c:v>0</c:v>
                </c:pt>
                <c:pt idx="4781">
                  <c:v>0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0.9</c:v>
                </c:pt>
                <c:pt idx="4792">
                  <c:v>3.3</c:v>
                </c:pt>
                <c:pt idx="4793">
                  <c:v>6.9</c:v>
                </c:pt>
                <c:pt idx="4794">
                  <c:v>9.8000000000000007</c:v>
                </c:pt>
                <c:pt idx="4795">
                  <c:v>11</c:v>
                </c:pt>
                <c:pt idx="4796">
                  <c:v>9.6999999999999993</c:v>
                </c:pt>
                <c:pt idx="4797">
                  <c:v>7.4</c:v>
                </c:pt>
                <c:pt idx="4798">
                  <c:v>6.3</c:v>
                </c:pt>
                <c:pt idx="4799">
                  <c:v>7.1</c:v>
                </c:pt>
                <c:pt idx="4800">
                  <c:v>8.1999999999999993</c:v>
                </c:pt>
                <c:pt idx="4801">
                  <c:v>10.199999999999999</c:v>
                </c:pt>
                <c:pt idx="4802">
                  <c:v>12</c:v>
                </c:pt>
                <c:pt idx="4803">
                  <c:v>14</c:v>
                </c:pt>
                <c:pt idx="4804">
                  <c:v>14.8</c:v>
                </c:pt>
                <c:pt idx="4805">
                  <c:v>16.600000000000001</c:v>
                </c:pt>
                <c:pt idx="4806">
                  <c:v>17.7</c:v>
                </c:pt>
                <c:pt idx="4807">
                  <c:v>17.399999999999999</c:v>
                </c:pt>
                <c:pt idx="4808">
                  <c:v>16</c:v>
                </c:pt>
                <c:pt idx="4809">
                  <c:v>13.3</c:v>
                </c:pt>
                <c:pt idx="4810">
                  <c:v>10.7</c:v>
                </c:pt>
                <c:pt idx="4811">
                  <c:v>9.8000000000000007</c:v>
                </c:pt>
                <c:pt idx="4812">
                  <c:v>9.1999999999999993</c:v>
                </c:pt>
                <c:pt idx="4813">
                  <c:v>10</c:v>
                </c:pt>
                <c:pt idx="4814">
                  <c:v>10</c:v>
                </c:pt>
                <c:pt idx="4815">
                  <c:v>9.1999999999999993</c:v>
                </c:pt>
                <c:pt idx="4816">
                  <c:v>5.8</c:v>
                </c:pt>
                <c:pt idx="4817">
                  <c:v>3.4</c:v>
                </c:pt>
                <c:pt idx="4818">
                  <c:v>1.5</c:v>
                </c:pt>
                <c:pt idx="4819">
                  <c:v>0.3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0.3</c:v>
                </c:pt>
                <c:pt idx="4830">
                  <c:v>0.8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0.5</c:v>
                </c:pt>
                <c:pt idx="4841">
                  <c:v>0.5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1.1000000000000001</c:v>
                </c:pt>
                <c:pt idx="4846">
                  <c:v>3.6</c:v>
                </c:pt>
                <c:pt idx="4847">
                  <c:v>4.7</c:v>
                </c:pt>
                <c:pt idx="4848">
                  <c:v>3.2</c:v>
                </c:pt>
                <c:pt idx="4849">
                  <c:v>0.8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0.5</c:v>
                </c:pt>
                <c:pt idx="4860">
                  <c:v>2.2999999999999998</c:v>
                </c:pt>
                <c:pt idx="4861">
                  <c:v>4.5999999999999996</c:v>
                </c:pt>
                <c:pt idx="4862">
                  <c:v>6</c:v>
                </c:pt>
                <c:pt idx="4863">
                  <c:v>5.7</c:v>
                </c:pt>
                <c:pt idx="4864">
                  <c:v>2.7</c:v>
                </c:pt>
                <c:pt idx="4865">
                  <c:v>0.2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0.6</c:v>
                </c:pt>
                <c:pt idx="4875">
                  <c:v>2.7</c:v>
                </c:pt>
                <c:pt idx="4876">
                  <c:v>5.7</c:v>
                </c:pt>
                <c:pt idx="4877">
                  <c:v>7.5</c:v>
                </c:pt>
                <c:pt idx="4878">
                  <c:v>8</c:v>
                </c:pt>
                <c:pt idx="4879">
                  <c:v>8</c:v>
                </c:pt>
                <c:pt idx="4880">
                  <c:v>8</c:v>
                </c:pt>
                <c:pt idx="4881">
                  <c:v>8</c:v>
                </c:pt>
                <c:pt idx="4882">
                  <c:v>7.3</c:v>
                </c:pt>
                <c:pt idx="4883">
                  <c:v>5.0999999999999996</c:v>
                </c:pt>
                <c:pt idx="4884">
                  <c:v>1.6</c:v>
                </c:pt>
                <c:pt idx="4885">
                  <c:v>0.4</c:v>
                </c:pt>
                <c:pt idx="4886">
                  <c:v>2.2999999999999998</c:v>
                </c:pt>
                <c:pt idx="4887">
                  <c:v>4.9000000000000004</c:v>
                </c:pt>
                <c:pt idx="4888">
                  <c:v>4.0999999999999996</c:v>
                </c:pt>
                <c:pt idx="4889">
                  <c:v>1.3</c:v>
                </c:pt>
                <c:pt idx="4890">
                  <c:v>0.2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0.5</c:v>
                </c:pt>
                <c:pt idx="4900">
                  <c:v>2.2000000000000002</c:v>
                </c:pt>
                <c:pt idx="4901">
                  <c:v>4.4000000000000004</c:v>
                </c:pt>
                <c:pt idx="4902">
                  <c:v>5.8</c:v>
                </c:pt>
                <c:pt idx="4903">
                  <c:v>7.3</c:v>
                </c:pt>
                <c:pt idx="4904">
                  <c:v>8.3000000000000007</c:v>
                </c:pt>
                <c:pt idx="4905">
                  <c:v>9</c:v>
                </c:pt>
                <c:pt idx="4906">
                  <c:v>8.6999999999999993</c:v>
                </c:pt>
                <c:pt idx="4907">
                  <c:v>6.2</c:v>
                </c:pt>
                <c:pt idx="4908">
                  <c:v>2.4</c:v>
                </c:pt>
                <c:pt idx="4909">
                  <c:v>0.5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0.4</c:v>
                </c:pt>
                <c:pt idx="4920">
                  <c:v>2.2000000000000002</c:v>
                </c:pt>
                <c:pt idx="4921">
                  <c:v>5.0999999999999996</c:v>
                </c:pt>
                <c:pt idx="4922">
                  <c:v>7</c:v>
                </c:pt>
                <c:pt idx="4923">
                  <c:v>7.3</c:v>
                </c:pt>
                <c:pt idx="4924">
                  <c:v>8.1</c:v>
                </c:pt>
                <c:pt idx="4925">
                  <c:v>9.1999999999999993</c:v>
                </c:pt>
                <c:pt idx="4926">
                  <c:v>10.9</c:v>
                </c:pt>
                <c:pt idx="4927">
                  <c:v>14.6</c:v>
                </c:pt>
                <c:pt idx="4928">
                  <c:v>15.8</c:v>
                </c:pt>
                <c:pt idx="4929">
                  <c:v>17.399999999999999</c:v>
                </c:pt>
                <c:pt idx="4930">
                  <c:v>19.399999999999999</c:v>
                </c:pt>
                <c:pt idx="4931">
                  <c:v>20.7</c:v>
                </c:pt>
                <c:pt idx="4932">
                  <c:v>19.8</c:v>
                </c:pt>
                <c:pt idx="4933">
                  <c:v>17</c:v>
                </c:pt>
                <c:pt idx="4934">
                  <c:v>13.8</c:v>
                </c:pt>
                <c:pt idx="4935">
                  <c:v>11.3</c:v>
                </c:pt>
                <c:pt idx="4936">
                  <c:v>10</c:v>
                </c:pt>
                <c:pt idx="4937">
                  <c:v>10</c:v>
                </c:pt>
                <c:pt idx="4938">
                  <c:v>10</c:v>
                </c:pt>
                <c:pt idx="4939">
                  <c:v>10</c:v>
                </c:pt>
                <c:pt idx="4940">
                  <c:v>10</c:v>
                </c:pt>
                <c:pt idx="4941">
                  <c:v>7.3</c:v>
                </c:pt>
                <c:pt idx="4942">
                  <c:v>2.5</c:v>
                </c:pt>
                <c:pt idx="4943">
                  <c:v>0.2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1.1000000000000001</c:v>
                </c:pt>
                <c:pt idx="4954">
                  <c:v>3.5</c:v>
                </c:pt>
                <c:pt idx="4955">
                  <c:v>6.5</c:v>
                </c:pt>
                <c:pt idx="4956">
                  <c:v>9.4</c:v>
                </c:pt>
                <c:pt idx="4957">
                  <c:v>12.2</c:v>
                </c:pt>
                <c:pt idx="4958">
                  <c:v>12</c:v>
                </c:pt>
                <c:pt idx="4959">
                  <c:v>6.8</c:v>
                </c:pt>
                <c:pt idx="4960">
                  <c:v>2.1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1.7</c:v>
                </c:pt>
                <c:pt idx="4972">
                  <c:v>3.6</c:v>
                </c:pt>
                <c:pt idx="4973">
                  <c:v>5.4</c:v>
                </c:pt>
                <c:pt idx="4974">
                  <c:v>6</c:v>
                </c:pt>
                <c:pt idx="4975">
                  <c:v>5</c:v>
                </c:pt>
                <c:pt idx="4976">
                  <c:v>2.8</c:v>
                </c:pt>
                <c:pt idx="4977">
                  <c:v>0.7</c:v>
                </c:pt>
                <c:pt idx="4978">
                  <c:v>0.2</c:v>
                </c:pt>
                <c:pt idx="4979">
                  <c:v>1.2</c:v>
                </c:pt>
                <c:pt idx="4980">
                  <c:v>2</c:v>
                </c:pt>
                <c:pt idx="4981">
                  <c:v>3</c:v>
                </c:pt>
                <c:pt idx="4982">
                  <c:v>2.2000000000000002</c:v>
                </c:pt>
                <c:pt idx="4983">
                  <c:v>0.4</c:v>
                </c:pt>
                <c:pt idx="4984">
                  <c:v>0</c:v>
                </c:pt>
                <c:pt idx="4985">
                  <c:v>1.8</c:v>
                </c:pt>
                <c:pt idx="4986">
                  <c:v>4</c:v>
                </c:pt>
                <c:pt idx="4987">
                  <c:v>5.4</c:v>
                </c:pt>
                <c:pt idx="4988">
                  <c:v>5.7</c:v>
                </c:pt>
                <c:pt idx="4989">
                  <c:v>5</c:v>
                </c:pt>
                <c:pt idx="4990">
                  <c:v>5.5</c:v>
                </c:pt>
                <c:pt idx="4991">
                  <c:v>8</c:v>
                </c:pt>
                <c:pt idx="4992">
                  <c:v>10</c:v>
                </c:pt>
                <c:pt idx="4993">
                  <c:v>7.5</c:v>
                </c:pt>
                <c:pt idx="4994">
                  <c:v>3.8</c:v>
                </c:pt>
                <c:pt idx="4995">
                  <c:v>1.6</c:v>
                </c:pt>
                <c:pt idx="4996">
                  <c:v>0.4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1.2</c:v>
                </c:pt>
                <c:pt idx="5008">
                  <c:v>2</c:v>
                </c:pt>
                <c:pt idx="5009">
                  <c:v>0.9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0.4</c:v>
                </c:pt>
                <c:pt idx="5020">
                  <c:v>2.5</c:v>
                </c:pt>
                <c:pt idx="5021">
                  <c:v>5.0999999999999996</c:v>
                </c:pt>
                <c:pt idx="5022">
                  <c:v>8</c:v>
                </c:pt>
                <c:pt idx="5023">
                  <c:v>9.6999999999999993</c:v>
                </c:pt>
                <c:pt idx="5024">
                  <c:v>10</c:v>
                </c:pt>
                <c:pt idx="5025">
                  <c:v>11.4</c:v>
                </c:pt>
                <c:pt idx="5026">
                  <c:v>13.2</c:v>
                </c:pt>
                <c:pt idx="5027">
                  <c:v>15</c:v>
                </c:pt>
                <c:pt idx="5028">
                  <c:v>16.399999999999999</c:v>
                </c:pt>
                <c:pt idx="5029">
                  <c:v>17.3</c:v>
                </c:pt>
                <c:pt idx="5030">
                  <c:v>17.8</c:v>
                </c:pt>
                <c:pt idx="5031">
                  <c:v>17.2</c:v>
                </c:pt>
                <c:pt idx="5032">
                  <c:v>17.899999999999999</c:v>
                </c:pt>
                <c:pt idx="5033">
                  <c:v>14.9</c:v>
                </c:pt>
                <c:pt idx="5034">
                  <c:v>9.1</c:v>
                </c:pt>
                <c:pt idx="5035">
                  <c:v>3.9</c:v>
                </c:pt>
                <c:pt idx="5036">
                  <c:v>1.6</c:v>
                </c:pt>
                <c:pt idx="5037">
                  <c:v>0.4</c:v>
                </c:pt>
                <c:pt idx="5038">
                  <c:v>1.5</c:v>
                </c:pt>
                <c:pt idx="5039">
                  <c:v>4.7</c:v>
                </c:pt>
                <c:pt idx="5040">
                  <c:v>8</c:v>
                </c:pt>
                <c:pt idx="5041">
                  <c:v>10.4</c:v>
                </c:pt>
                <c:pt idx="5042">
                  <c:v>12</c:v>
                </c:pt>
                <c:pt idx="5043">
                  <c:v>11.9</c:v>
                </c:pt>
                <c:pt idx="5044">
                  <c:v>7</c:v>
                </c:pt>
                <c:pt idx="5045">
                  <c:v>2.8</c:v>
                </c:pt>
                <c:pt idx="5046">
                  <c:v>0.4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0.4</c:v>
                </c:pt>
                <c:pt idx="5054">
                  <c:v>2</c:v>
                </c:pt>
                <c:pt idx="5055">
                  <c:v>1</c:v>
                </c:pt>
                <c:pt idx="5056">
                  <c:v>0.2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1</c:v>
                </c:pt>
                <c:pt idx="5063">
                  <c:v>3.5</c:v>
                </c:pt>
                <c:pt idx="5064">
                  <c:v>6.9</c:v>
                </c:pt>
                <c:pt idx="5065">
                  <c:v>10.6</c:v>
                </c:pt>
                <c:pt idx="5066">
                  <c:v>13.8</c:v>
                </c:pt>
                <c:pt idx="5067">
                  <c:v>15.8</c:v>
                </c:pt>
                <c:pt idx="5068">
                  <c:v>17.600000000000001</c:v>
                </c:pt>
                <c:pt idx="5069">
                  <c:v>19</c:v>
                </c:pt>
                <c:pt idx="5070">
                  <c:v>19.100000000000001</c:v>
                </c:pt>
                <c:pt idx="5071">
                  <c:v>20.2</c:v>
                </c:pt>
                <c:pt idx="5072">
                  <c:v>21.9</c:v>
                </c:pt>
                <c:pt idx="5073">
                  <c:v>23.8</c:v>
                </c:pt>
                <c:pt idx="5074">
                  <c:v>24.8</c:v>
                </c:pt>
                <c:pt idx="5075">
                  <c:v>25.7</c:v>
                </c:pt>
                <c:pt idx="5076">
                  <c:v>23</c:v>
                </c:pt>
                <c:pt idx="5077">
                  <c:v>17.399999999999999</c:v>
                </c:pt>
                <c:pt idx="5078">
                  <c:v>10.6</c:v>
                </c:pt>
                <c:pt idx="5079">
                  <c:v>4.0999999999999996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0.8</c:v>
                </c:pt>
                <c:pt idx="5088">
                  <c:v>3</c:v>
                </c:pt>
                <c:pt idx="5089">
                  <c:v>7.1</c:v>
                </c:pt>
                <c:pt idx="5090">
                  <c:v>9.5</c:v>
                </c:pt>
                <c:pt idx="5091">
                  <c:v>7.5</c:v>
                </c:pt>
                <c:pt idx="5092">
                  <c:v>2.6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0.6</c:v>
                </c:pt>
                <c:pt idx="5101">
                  <c:v>2.5</c:v>
                </c:pt>
                <c:pt idx="5102">
                  <c:v>5.7</c:v>
                </c:pt>
                <c:pt idx="5103">
                  <c:v>9</c:v>
                </c:pt>
                <c:pt idx="5104">
                  <c:v>11.4</c:v>
                </c:pt>
                <c:pt idx="5105">
                  <c:v>13.5</c:v>
                </c:pt>
                <c:pt idx="5106">
                  <c:v>16</c:v>
                </c:pt>
                <c:pt idx="5107">
                  <c:v>16</c:v>
                </c:pt>
                <c:pt idx="5108">
                  <c:v>11.8</c:v>
                </c:pt>
                <c:pt idx="5109">
                  <c:v>6.9</c:v>
                </c:pt>
                <c:pt idx="5110">
                  <c:v>4</c:v>
                </c:pt>
                <c:pt idx="5111">
                  <c:v>1.2</c:v>
                </c:pt>
                <c:pt idx="5112">
                  <c:v>0</c:v>
                </c:pt>
                <c:pt idx="5113">
                  <c:v>0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0.9</c:v>
                </c:pt>
                <c:pt idx="5121">
                  <c:v>2.8</c:v>
                </c:pt>
                <c:pt idx="5122">
                  <c:v>6.6</c:v>
                </c:pt>
                <c:pt idx="5123">
                  <c:v>9.5</c:v>
                </c:pt>
                <c:pt idx="5124">
                  <c:v>10.8</c:v>
                </c:pt>
                <c:pt idx="5125">
                  <c:v>8.6</c:v>
                </c:pt>
                <c:pt idx="5126">
                  <c:v>3.5</c:v>
                </c:pt>
                <c:pt idx="5127">
                  <c:v>0.6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1.8</c:v>
                </c:pt>
                <c:pt idx="5140">
                  <c:v>5.0999999999999996</c:v>
                </c:pt>
                <c:pt idx="5141">
                  <c:v>7.5</c:v>
                </c:pt>
                <c:pt idx="5142">
                  <c:v>5.7</c:v>
                </c:pt>
                <c:pt idx="5143">
                  <c:v>1.8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0.9</c:v>
                </c:pt>
                <c:pt idx="5152">
                  <c:v>3.7</c:v>
                </c:pt>
                <c:pt idx="5153">
                  <c:v>6.5</c:v>
                </c:pt>
                <c:pt idx="5154">
                  <c:v>10.199999999999999</c:v>
                </c:pt>
                <c:pt idx="5155">
                  <c:v>12.6</c:v>
                </c:pt>
                <c:pt idx="5156">
                  <c:v>15.2</c:v>
                </c:pt>
                <c:pt idx="5157">
                  <c:v>17.399999999999999</c:v>
                </c:pt>
                <c:pt idx="5158">
                  <c:v>18.7</c:v>
                </c:pt>
                <c:pt idx="5159">
                  <c:v>15.8</c:v>
                </c:pt>
                <c:pt idx="5160">
                  <c:v>9.8000000000000007</c:v>
                </c:pt>
                <c:pt idx="5161">
                  <c:v>4</c:v>
                </c:pt>
                <c:pt idx="5162">
                  <c:v>0.9</c:v>
                </c:pt>
                <c:pt idx="5163">
                  <c:v>0</c:v>
                </c:pt>
                <c:pt idx="5164">
                  <c:v>0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1.2</c:v>
                </c:pt>
                <c:pt idx="5174">
                  <c:v>4.0999999999999996</c:v>
                </c:pt>
                <c:pt idx="5175">
                  <c:v>6.5</c:v>
                </c:pt>
                <c:pt idx="5176">
                  <c:v>5.2</c:v>
                </c:pt>
                <c:pt idx="5177">
                  <c:v>1.8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0</c:v>
                </c:pt>
                <c:pt idx="5194">
                  <c:v>0</c:v>
                </c:pt>
                <c:pt idx="5195">
                  <c:v>0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0.1</c:v>
                </c:pt>
                <c:pt idx="5239">
                  <c:v>1.2</c:v>
                </c:pt>
                <c:pt idx="5240">
                  <c:v>2.9</c:v>
                </c:pt>
                <c:pt idx="5241">
                  <c:v>4.8</c:v>
                </c:pt>
                <c:pt idx="5242">
                  <c:v>7.3</c:v>
                </c:pt>
                <c:pt idx="5243">
                  <c:v>9.4</c:v>
                </c:pt>
                <c:pt idx="5244">
                  <c:v>8.1999999999999993</c:v>
                </c:pt>
                <c:pt idx="5245">
                  <c:v>4.9000000000000004</c:v>
                </c:pt>
                <c:pt idx="5246">
                  <c:v>2.1</c:v>
                </c:pt>
                <c:pt idx="5247">
                  <c:v>0.7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3.1</c:v>
                </c:pt>
                <c:pt idx="5260">
                  <c:v>6.3</c:v>
                </c:pt>
                <c:pt idx="5261">
                  <c:v>7</c:v>
                </c:pt>
                <c:pt idx="5262">
                  <c:v>4.3</c:v>
                </c:pt>
                <c:pt idx="5263">
                  <c:v>1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0.3</c:v>
                </c:pt>
                <c:pt idx="5275">
                  <c:v>1.8</c:v>
                </c:pt>
                <c:pt idx="5276">
                  <c:v>5</c:v>
                </c:pt>
                <c:pt idx="5277">
                  <c:v>8.6</c:v>
                </c:pt>
                <c:pt idx="5278">
                  <c:v>11.4</c:v>
                </c:pt>
                <c:pt idx="5279">
                  <c:v>13.2</c:v>
                </c:pt>
                <c:pt idx="5280">
                  <c:v>14</c:v>
                </c:pt>
                <c:pt idx="5281">
                  <c:v>13.9</c:v>
                </c:pt>
                <c:pt idx="5282">
                  <c:v>12.8</c:v>
                </c:pt>
                <c:pt idx="5283">
                  <c:v>10.9</c:v>
                </c:pt>
                <c:pt idx="5284">
                  <c:v>7</c:v>
                </c:pt>
                <c:pt idx="5285">
                  <c:v>2.8</c:v>
                </c:pt>
                <c:pt idx="5286">
                  <c:v>2.8</c:v>
                </c:pt>
                <c:pt idx="5287">
                  <c:v>5.7</c:v>
                </c:pt>
                <c:pt idx="5288">
                  <c:v>8.8000000000000007</c:v>
                </c:pt>
                <c:pt idx="5289">
                  <c:v>11</c:v>
                </c:pt>
                <c:pt idx="5290">
                  <c:v>12.8</c:v>
                </c:pt>
                <c:pt idx="5291">
                  <c:v>15</c:v>
                </c:pt>
                <c:pt idx="5292">
                  <c:v>17.399999999999999</c:v>
                </c:pt>
                <c:pt idx="5293">
                  <c:v>19.2</c:v>
                </c:pt>
                <c:pt idx="5294">
                  <c:v>20</c:v>
                </c:pt>
                <c:pt idx="5295">
                  <c:v>22</c:v>
                </c:pt>
                <c:pt idx="5296">
                  <c:v>21.2</c:v>
                </c:pt>
                <c:pt idx="5297">
                  <c:v>18.600000000000001</c:v>
                </c:pt>
                <c:pt idx="5298">
                  <c:v>14.6</c:v>
                </c:pt>
                <c:pt idx="5299">
                  <c:v>11.2</c:v>
                </c:pt>
                <c:pt idx="5300">
                  <c:v>10</c:v>
                </c:pt>
                <c:pt idx="5301">
                  <c:v>11.2</c:v>
                </c:pt>
                <c:pt idx="5302">
                  <c:v>14</c:v>
                </c:pt>
                <c:pt idx="5303">
                  <c:v>16.600000000000001</c:v>
                </c:pt>
                <c:pt idx="5304">
                  <c:v>19.399999999999999</c:v>
                </c:pt>
                <c:pt idx="5305">
                  <c:v>21</c:v>
                </c:pt>
                <c:pt idx="5306">
                  <c:v>21</c:v>
                </c:pt>
                <c:pt idx="5307">
                  <c:v>21</c:v>
                </c:pt>
                <c:pt idx="5308">
                  <c:v>16.100000000000001</c:v>
                </c:pt>
                <c:pt idx="5309">
                  <c:v>8.9</c:v>
                </c:pt>
                <c:pt idx="5310">
                  <c:v>2.2999999999999998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</c:v>
                </c:pt>
                <c:pt idx="5318">
                  <c:v>1.7</c:v>
                </c:pt>
                <c:pt idx="5319">
                  <c:v>4.4000000000000004</c:v>
                </c:pt>
                <c:pt idx="5320">
                  <c:v>2.2999999999999998</c:v>
                </c:pt>
                <c:pt idx="5321">
                  <c:v>0.4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0.4</c:v>
                </c:pt>
                <c:pt idx="5328">
                  <c:v>2.6</c:v>
                </c:pt>
                <c:pt idx="5329">
                  <c:v>7.3</c:v>
                </c:pt>
                <c:pt idx="5330">
                  <c:v>10.3</c:v>
                </c:pt>
                <c:pt idx="5331">
                  <c:v>13</c:v>
                </c:pt>
                <c:pt idx="5332">
                  <c:v>15</c:v>
                </c:pt>
                <c:pt idx="5333">
                  <c:v>17</c:v>
                </c:pt>
                <c:pt idx="5334">
                  <c:v>13.3</c:v>
                </c:pt>
                <c:pt idx="5335">
                  <c:v>6.6</c:v>
                </c:pt>
                <c:pt idx="5336">
                  <c:v>0.5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0.4</c:v>
                </c:pt>
                <c:pt idx="5343">
                  <c:v>1.8</c:v>
                </c:pt>
                <c:pt idx="5344">
                  <c:v>1.9</c:v>
                </c:pt>
                <c:pt idx="5345">
                  <c:v>0</c:v>
                </c:pt>
                <c:pt idx="5346">
                  <c:v>0</c:v>
                </c:pt>
                <c:pt idx="5347">
                  <c:v>0.2</c:v>
                </c:pt>
                <c:pt idx="5348">
                  <c:v>1.5</c:v>
                </c:pt>
                <c:pt idx="5349">
                  <c:v>4.5</c:v>
                </c:pt>
                <c:pt idx="5350">
                  <c:v>7.5</c:v>
                </c:pt>
                <c:pt idx="5351">
                  <c:v>9.9</c:v>
                </c:pt>
                <c:pt idx="5352">
                  <c:v>8.5</c:v>
                </c:pt>
                <c:pt idx="5353">
                  <c:v>2.8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0.6</c:v>
                </c:pt>
                <c:pt idx="5362">
                  <c:v>2.5</c:v>
                </c:pt>
                <c:pt idx="5363">
                  <c:v>5.5</c:v>
                </c:pt>
                <c:pt idx="5364">
                  <c:v>8.9</c:v>
                </c:pt>
                <c:pt idx="5365">
                  <c:v>12.2</c:v>
                </c:pt>
                <c:pt idx="5366">
                  <c:v>14.8</c:v>
                </c:pt>
                <c:pt idx="5367">
                  <c:v>17.100000000000001</c:v>
                </c:pt>
                <c:pt idx="5368">
                  <c:v>19</c:v>
                </c:pt>
                <c:pt idx="5369">
                  <c:v>19</c:v>
                </c:pt>
                <c:pt idx="5370">
                  <c:v>19.3</c:v>
                </c:pt>
                <c:pt idx="5371">
                  <c:v>20</c:v>
                </c:pt>
                <c:pt idx="5372">
                  <c:v>19.8</c:v>
                </c:pt>
                <c:pt idx="5373">
                  <c:v>18.8</c:v>
                </c:pt>
                <c:pt idx="5374">
                  <c:v>17.5</c:v>
                </c:pt>
                <c:pt idx="5375">
                  <c:v>13.7</c:v>
                </c:pt>
                <c:pt idx="5376">
                  <c:v>11.2</c:v>
                </c:pt>
                <c:pt idx="5377">
                  <c:v>11</c:v>
                </c:pt>
                <c:pt idx="5378">
                  <c:v>12.8</c:v>
                </c:pt>
                <c:pt idx="5379">
                  <c:v>13.8</c:v>
                </c:pt>
                <c:pt idx="5380">
                  <c:v>13.2</c:v>
                </c:pt>
                <c:pt idx="5381">
                  <c:v>8.9</c:v>
                </c:pt>
                <c:pt idx="5382">
                  <c:v>2.7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1</c:v>
                </c:pt>
                <c:pt idx="5405">
                  <c:v>3.2</c:v>
                </c:pt>
                <c:pt idx="5406">
                  <c:v>3.8</c:v>
                </c:pt>
                <c:pt idx="5407">
                  <c:v>3</c:v>
                </c:pt>
                <c:pt idx="5408">
                  <c:v>2</c:v>
                </c:pt>
                <c:pt idx="5409">
                  <c:v>0.3</c:v>
                </c:pt>
                <c:pt idx="5410">
                  <c:v>0.8</c:v>
                </c:pt>
                <c:pt idx="5411">
                  <c:v>3</c:v>
                </c:pt>
                <c:pt idx="5412">
                  <c:v>5.8</c:v>
                </c:pt>
                <c:pt idx="5413">
                  <c:v>6.5</c:v>
                </c:pt>
                <c:pt idx="5414">
                  <c:v>4.3</c:v>
                </c:pt>
                <c:pt idx="5415">
                  <c:v>1.3</c:v>
                </c:pt>
                <c:pt idx="5416">
                  <c:v>0.6</c:v>
                </c:pt>
                <c:pt idx="5417">
                  <c:v>3.4</c:v>
                </c:pt>
                <c:pt idx="5418">
                  <c:v>5</c:v>
                </c:pt>
                <c:pt idx="5419">
                  <c:v>5</c:v>
                </c:pt>
                <c:pt idx="5420">
                  <c:v>3.3</c:v>
                </c:pt>
                <c:pt idx="5421">
                  <c:v>0.6</c:v>
                </c:pt>
                <c:pt idx="5422">
                  <c:v>0.7</c:v>
                </c:pt>
                <c:pt idx="5423">
                  <c:v>2.8</c:v>
                </c:pt>
                <c:pt idx="5424">
                  <c:v>5</c:v>
                </c:pt>
                <c:pt idx="5425">
                  <c:v>5.6</c:v>
                </c:pt>
                <c:pt idx="5426">
                  <c:v>3.6</c:v>
                </c:pt>
                <c:pt idx="5427">
                  <c:v>1</c:v>
                </c:pt>
                <c:pt idx="5428">
                  <c:v>1.2</c:v>
                </c:pt>
                <c:pt idx="5429">
                  <c:v>2.1</c:v>
                </c:pt>
                <c:pt idx="5430">
                  <c:v>5</c:v>
                </c:pt>
                <c:pt idx="5431">
                  <c:v>5.8</c:v>
                </c:pt>
                <c:pt idx="5432">
                  <c:v>6</c:v>
                </c:pt>
                <c:pt idx="5433">
                  <c:v>5.3</c:v>
                </c:pt>
                <c:pt idx="5434">
                  <c:v>4.4000000000000004</c:v>
                </c:pt>
                <c:pt idx="5435">
                  <c:v>3.5</c:v>
                </c:pt>
                <c:pt idx="5436">
                  <c:v>2.6</c:v>
                </c:pt>
                <c:pt idx="5437">
                  <c:v>1.7</c:v>
                </c:pt>
                <c:pt idx="5438">
                  <c:v>0.8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1.5</c:v>
                </c:pt>
                <c:pt idx="5458">
                  <c:v>2.6</c:v>
                </c:pt>
                <c:pt idx="5459">
                  <c:v>1.3</c:v>
                </c:pt>
                <c:pt idx="5460">
                  <c:v>0</c:v>
                </c:pt>
                <c:pt idx="5461">
                  <c:v>0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1</c:v>
                </c:pt>
                <c:pt idx="5469">
                  <c:v>4.0999999999999996</c:v>
                </c:pt>
                <c:pt idx="5470">
                  <c:v>7.7</c:v>
                </c:pt>
                <c:pt idx="5471">
                  <c:v>8.6</c:v>
                </c:pt>
                <c:pt idx="5472">
                  <c:v>6.1</c:v>
                </c:pt>
                <c:pt idx="5473">
                  <c:v>2</c:v>
                </c:pt>
                <c:pt idx="5474">
                  <c:v>0</c:v>
                </c:pt>
                <c:pt idx="5475">
                  <c:v>0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2.2000000000000002</c:v>
                </c:pt>
                <c:pt idx="5483">
                  <c:v>5.9</c:v>
                </c:pt>
                <c:pt idx="5484">
                  <c:v>9.4</c:v>
                </c:pt>
                <c:pt idx="5485">
                  <c:v>10.5</c:v>
                </c:pt>
                <c:pt idx="5486">
                  <c:v>7.4</c:v>
                </c:pt>
                <c:pt idx="5487">
                  <c:v>2.7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</c:v>
                </c:pt>
                <c:pt idx="5498">
                  <c:v>2.5</c:v>
                </c:pt>
                <c:pt idx="5499">
                  <c:v>7</c:v>
                </c:pt>
                <c:pt idx="5500">
                  <c:v>8.8000000000000007</c:v>
                </c:pt>
                <c:pt idx="5501">
                  <c:v>5.3</c:v>
                </c:pt>
                <c:pt idx="5502">
                  <c:v>1.2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1.3</c:v>
                </c:pt>
                <c:pt idx="5511">
                  <c:v>4.9000000000000004</c:v>
                </c:pt>
                <c:pt idx="5512">
                  <c:v>8</c:v>
                </c:pt>
                <c:pt idx="5513">
                  <c:v>6.3</c:v>
                </c:pt>
                <c:pt idx="5514">
                  <c:v>2.2000000000000002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1</c:v>
                </c:pt>
                <c:pt idx="5526">
                  <c:v>3.6</c:v>
                </c:pt>
                <c:pt idx="5527">
                  <c:v>7.4</c:v>
                </c:pt>
                <c:pt idx="5528">
                  <c:v>9.6999999999999993</c:v>
                </c:pt>
                <c:pt idx="5529">
                  <c:v>13.1</c:v>
                </c:pt>
                <c:pt idx="5530">
                  <c:v>15.5</c:v>
                </c:pt>
                <c:pt idx="5531">
                  <c:v>14.5</c:v>
                </c:pt>
                <c:pt idx="5532">
                  <c:v>9.8000000000000007</c:v>
                </c:pt>
                <c:pt idx="5533">
                  <c:v>4</c:v>
                </c:pt>
                <c:pt idx="5534">
                  <c:v>0.7</c:v>
                </c:pt>
                <c:pt idx="5535">
                  <c:v>0</c:v>
                </c:pt>
                <c:pt idx="5536">
                  <c:v>0</c:v>
                </c:pt>
                <c:pt idx="5537">
                  <c:v>0</c:v>
                </c:pt>
                <c:pt idx="5538">
                  <c:v>0</c:v>
                </c:pt>
                <c:pt idx="5539">
                  <c:v>0</c:v>
                </c:pt>
                <c:pt idx="5540">
                  <c:v>0</c:v>
                </c:pt>
                <c:pt idx="5541">
                  <c:v>0</c:v>
                </c:pt>
                <c:pt idx="5542">
                  <c:v>0</c:v>
                </c:pt>
                <c:pt idx="5543">
                  <c:v>0.7</c:v>
                </c:pt>
                <c:pt idx="5544">
                  <c:v>2.6</c:v>
                </c:pt>
                <c:pt idx="5545">
                  <c:v>5.4</c:v>
                </c:pt>
                <c:pt idx="5546">
                  <c:v>6.9</c:v>
                </c:pt>
                <c:pt idx="5547">
                  <c:v>3</c:v>
                </c:pt>
                <c:pt idx="5548">
                  <c:v>1.3</c:v>
                </c:pt>
                <c:pt idx="5549">
                  <c:v>0.2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0.9</c:v>
                </c:pt>
                <c:pt idx="5556">
                  <c:v>4.5</c:v>
                </c:pt>
                <c:pt idx="5557">
                  <c:v>7.1</c:v>
                </c:pt>
                <c:pt idx="5558">
                  <c:v>11</c:v>
                </c:pt>
                <c:pt idx="5559">
                  <c:v>10</c:v>
                </c:pt>
                <c:pt idx="5560">
                  <c:v>9.1</c:v>
                </c:pt>
                <c:pt idx="5561">
                  <c:v>9.9</c:v>
                </c:pt>
                <c:pt idx="5562">
                  <c:v>11.8</c:v>
                </c:pt>
                <c:pt idx="5563">
                  <c:v>14.5</c:v>
                </c:pt>
                <c:pt idx="5564">
                  <c:v>16.600000000000001</c:v>
                </c:pt>
                <c:pt idx="5565">
                  <c:v>18.600000000000001</c:v>
                </c:pt>
                <c:pt idx="5566">
                  <c:v>21.2</c:v>
                </c:pt>
                <c:pt idx="5567">
                  <c:v>22</c:v>
                </c:pt>
                <c:pt idx="5568">
                  <c:v>19.899999999999999</c:v>
                </c:pt>
                <c:pt idx="5569">
                  <c:v>15.1</c:v>
                </c:pt>
                <c:pt idx="5570">
                  <c:v>8.1</c:v>
                </c:pt>
                <c:pt idx="5571">
                  <c:v>2.9</c:v>
                </c:pt>
                <c:pt idx="5572">
                  <c:v>0.6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</c:v>
                </c:pt>
                <c:pt idx="5577">
                  <c:v>0</c:v>
                </c:pt>
                <c:pt idx="5578">
                  <c:v>0</c:v>
                </c:pt>
                <c:pt idx="5579">
                  <c:v>0.8</c:v>
                </c:pt>
                <c:pt idx="5580">
                  <c:v>3.7</c:v>
                </c:pt>
                <c:pt idx="5581">
                  <c:v>7.5</c:v>
                </c:pt>
                <c:pt idx="5582">
                  <c:v>11</c:v>
                </c:pt>
                <c:pt idx="5583">
                  <c:v>12.6</c:v>
                </c:pt>
                <c:pt idx="5584">
                  <c:v>9.6</c:v>
                </c:pt>
                <c:pt idx="5585">
                  <c:v>4.4000000000000004</c:v>
                </c:pt>
                <c:pt idx="5586">
                  <c:v>1.6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1.2</c:v>
                </c:pt>
                <c:pt idx="5595">
                  <c:v>4.5999999999999996</c:v>
                </c:pt>
                <c:pt idx="5596">
                  <c:v>8.1</c:v>
                </c:pt>
                <c:pt idx="5597">
                  <c:v>10.9</c:v>
                </c:pt>
                <c:pt idx="5598">
                  <c:v>13.6</c:v>
                </c:pt>
                <c:pt idx="5599">
                  <c:v>15.6</c:v>
                </c:pt>
                <c:pt idx="5600">
                  <c:v>17.2</c:v>
                </c:pt>
                <c:pt idx="5601">
                  <c:v>17.8</c:v>
                </c:pt>
                <c:pt idx="5602">
                  <c:v>16.3</c:v>
                </c:pt>
                <c:pt idx="5603">
                  <c:v>12.3</c:v>
                </c:pt>
                <c:pt idx="5604">
                  <c:v>5.6</c:v>
                </c:pt>
                <c:pt idx="5605">
                  <c:v>1.8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0.5</c:v>
                </c:pt>
                <c:pt idx="5616">
                  <c:v>2.9</c:v>
                </c:pt>
                <c:pt idx="5617">
                  <c:v>6.7</c:v>
                </c:pt>
                <c:pt idx="5618">
                  <c:v>9</c:v>
                </c:pt>
                <c:pt idx="5619">
                  <c:v>7.5</c:v>
                </c:pt>
                <c:pt idx="5620">
                  <c:v>3.5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0.9</c:v>
                </c:pt>
                <c:pt idx="5630">
                  <c:v>1</c:v>
                </c:pt>
                <c:pt idx="5631">
                  <c:v>0.3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0.3</c:v>
                </c:pt>
                <c:pt idx="5639">
                  <c:v>2.8</c:v>
                </c:pt>
                <c:pt idx="5640">
                  <c:v>6.6</c:v>
                </c:pt>
                <c:pt idx="5641">
                  <c:v>9.3000000000000007</c:v>
                </c:pt>
                <c:pt idx="5642">
                  <c:v>12.1</c:v>
                </c:pt>
                <c:pt idx="5643">
                  <c:v>14.2</c:v>
                </c:pt>
                <c:pt idx="5644">
                  <c:v>16.5</c:v>
                </c:pt>
                <c:pt idx="5645">
                  <c:v>17.600000000000001</c:v>
                </c:pt>
                <c:pt idx="5646">
                  <c:v>16.100000000000001</c:v>
                </c:pt>
                <c:pt idx="5647">
                  <c:v>14</c:v>
                </c:pt>
                <c:pt idx="5648">
                  <c:v>14.1</c:v>
                </c:pt>
                <c:pt idx="5649">
                  <c:v>15.1</c:v>
                </c:pt>
                <c:pt idx="5650">
                  <c:v>15.9</c:v>
                </c:pt>
                <c:pt idx="5651">
                  <c:v>15</c:v>
                </c:pt>
                <c:pt idx="5652">
                  <c:v>13</c:v>
                </c:pt>
                <c:pt idx="5653">
                  <c:v>11.3</c:v>
                </c:pt>
                <c:pt idx="5654">
                  <c:v>7</c:v>
                </c:pt>
                <c:pt idx="5655">
                  <c:v>2</c:v>
                </c:pt>
                <c:pt idx="5656">
                  <c:v>0.3</c:v>
                </c:pt>
                <c:pt idx="5657">
                  <c:v>0</c:v>
                </c:pt>
                <c:pt idx="5658">
                  <c:v>0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0.3</c:v>
                </c:pt>
                <c:pt idx="5666">
                  <c:v>1.3</c:v>
                </c:pt>
                <c:pt idx="5667">
                  <c:v>2.1</c:v>
                </c:pt>
                <c:pt idx="5668">
                  <c:v>3.2</c:v>
                </c:pt>
                <c:pt idx="5669">
                  <c:v>4.9000000000000004</c:v>
                </c:pt>
                <c:pt idx="5670">
                  <c:v>5.9</c:v>
                </c:pt>
                <c:pt idx="5671">
                  <c:v>4.5</c:v>
                </c:pt>
                <c:pt idx="5672">
                  <c:v>4</c:v>
                </c:pt>
                <c:pt idx="5673">
                  <c:v>4.5999999999999996</c:v>
                </c:pt>
                <c:pt idx="5674">
                  <c:v>6</c:v>
                </c:pt>
                <c:pt idx="5675">
                  <c:v>8.3000000000000007</c:v>
                </c:pt>
                <c:pt idx="5676">
                  <c:v>10.3</c:v>
                </c:pt>
                <c:pt idx="5677">
                  <c:v>11.8</c:v>
                </c:pt>
                <c:pt idx="5678">
                  <c:v>14.1</c:v>
                </c:pt>
                <c:pt idx="5679">
                  <c:v>14.6</c:v>
                </c:pt>
                <c:pt idx="5680">
                  <c:v>11.3</c:v>
                </c:pt>
                <c:pt idx="5681">
                  <c:v>5.5</c:v>
                </c:pt>
                <c:pt idx="5682">
                  <c:v>1.9</c:v>
                </c:pt>
                <c:pt idx="5683">
                  <c:v>1</c:v>
                </c:pt>
                <c:pt idx="5684">
                  <c:v>2.2000000000000002</c:v>
                </c:pt>
                <c:pt idx="5685">
                  <c:v>4</c:v>
                </c:pt>
                <c:pt idx="5686">
                  <c:v>5.4</c:v>
                </c:pt>
                <c:pt idx="5687">
                  <c:v>6</c:v>
                </c:pt>
                <c:pt idx="5688">
                  <c:v>6</c:v>
                </c:pt>
                <c:pt idx="5689">
                  <c:v>6</c:v>
                </c:pt>
                <c:pt idx="5690">
                  <c:v>6</c:v>
                </c:pt>
                <c:pt idx="5691">
                  <c:v>6</c:v>
                </c:pt>
                <c:pt idx="5692">
                  <c:v>6</c:v>
                </c:pt>
                <c:pt idx="5693">
                  <c:v>6.8</c:v>
                </c:pt>
                <c:pt idx="5694">
                  <c:v>7</c:v>
                </c:pt>
                <c:pt idx="5695">
                  <c:v>7</c:v>
                </c:pt>
                <c:pt idx="5696">
                  <c:v>6.5</c:v>
                </c:pt>
                <c:pt idx="5697">
                  <c:v>6.4</c:v>
                </c:pt>
                <c:pt idx="5698">
                  <c:v>7</c:v>
                </c:pt>
                <c:pt idx="5699">
                  <c:v>6.7</c:v>
                </c:pt>
                <c:pt idx="5700">
                  <c:v>6</c:v>
                </c:pt>
                <c:pt idx="5701">
                  <c:v>6</c:v>
                </c:pt>
                <c:pt idx="5702">
                  <c:v>6</c:v>
                </c:pt>
                <c:pt idx="5703">
                  <c:v>6.9</c:v>
                </c:pt>
                <c:pt idx="5704">
                  <c:v>7</c:v>
                </c:pt>
                <c:pt idx="5705">
                  <c:v>7</c:v>
                </c:pt>
                <c:pt idx="5706">
                  <c:v>6.4</c:v>
                </c:pt>
                <c:pt idx="5707">
                  <c:v>6</c:v>
                </c:pt>
                <c:pt idx="5708">
                  <c:v>5.0999999999999996</c:v>
                </c:pt>
                <c:pt idx="5709">
                  <c:v>4</c:v>
                </c:pt>
                <c:pt idx="5710">
                  <c:v>3.2</c:v>
                </c:pt>
                <c:pt idx="5711">
                  <c:v>0.9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0.4</c:v>
                </c:pt>
                <c:pt idx="5729">
                  <c:v>2.8</c:v>
                </c:pt>
                <c:pt idx="5730">
                  <c:v>6.5</c:v>
                </c:pt>
                <c:pt idx="5731">
                  <c:v>10.199999999999999</c:v>
                </c:pt>
                <c:pt idx="5732">
                  <c:v>12.2</c:v>
                </c:pt>
                <c:pt idx="5733">
                  <c:v>14</c:v>
                </c:pt>
                <c:pt idx="5734">
                  <c:v>14</c:v>
                </c:pt>
                <c:pt idx="5735">
                  <c:v>10.6</c:v>
                </c:pt>
                <c:pt idx="5736">
                  <c:v>9.1999999999999993</c:v>
                </c:pt>
                <c:pt idx="5737">
                  <c:v>9.8000000000000007</c:v>
                </c:pt>
                <c:pt idx="5738">
                  <c:v>11.4</c:v>
                </c:pt>
                <c:pt idx="5739">
                  <c:v>13.4</c:v>
                </c:pt>
                <c:pt idx="5740">
                  <c:v>15.4</c:v>
                </c:pt>
                <c:pt idx="5741">
                  <c:v>17.2</c:v>
                </c:pt>
                <c:pt idx="5742">
                  <c:v>19.2</c:v>
                </c:pt>
                <c:pt idx="5743">
                  <c:v>19.399999999999999</c:v>
                </c:pt>
                <c:pt idx="5744">
                  <c:v>16.399999999999999</c:v>
                </c:pt>
                <c:pt idx="5745">
                  <c:v>10.6</c:v>
                </c:pt>
                <c:pt idx="5746">
                  <c:v>4.5999999999999996</c:v>
                </c:pt>
                <c:pt idx="5747">
                  <c:v>1.1000000000000001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1.8</c:v>
                </c:pt>
                <c:pt idx="5757">
                  <c:v>5.0999999999999996</c:v>
                </c:pt>
                <c:pt idx="5758">
                  <c:v>8.8000000000000007</c:v>
                </c:pt>
                <c:pt idx="5759">
                  <c:v>11.8</c:v>
                </c:pt>
                <c:pt idx="5760">
                  <c:v>14</c:v>
                </c:pt>
                <c:pt idx="5761">
                  <c:v>16</c:v>
                </c:pt>
                <c:pt idx="5762">
                  <c:v>16.5</c:v>
                </c:pt>
                <c:pt idx="5763">
                  <c:v>16.399999999999999</c:v>
                </c:pt>
                <c:pt idx="5764">
                  <c:v>16.600000000000001</c:v>
                </c:pt>
                <c:pt idx="5765">
                  <c:v>15.6</c:v>
                </c:pt>
                <c:pt idx="5766">
                  <c:v>14.7</c:v>
                </c:pt>
                <c:pt idx="5767">
                  <c:v>14.6</c:v>
                </c:pt>
                <c:pt idx="5768">
                  <c:v>16.3</c:v>
                </c:pt>
                <c:pt idx="5769">
                  <c:v>17.399999999999999</c:v>
                </c:pt>
                <c:pt idx="5770">
                  <c:v>18.8</c:v>
                </c:pt>
                <c:pt idx="5771">
                  <c:v>16.899999999999999</c:v>
                </c:pt>
                <c:pt idx="5772">
                  <c:v>11.3</c:v>
                </c:pt>
                <c:pt idx="5773">
                  <c:v>4.5999999999999996</c:v>
                </c:pt>
                <c:pt idx="5774">
                  <c:v>0.9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1</c:v>
                </c:pt>
                <c:pt idx="5784">
                  <c:v>3.9</c:v>
                </c:pt>
                <c:pt idx="5785">
                  <c:v>6.8</c:v>
                </c:pt>
                <c:pt idx="5786">
                  <c:v>5.9</c:v>
                </c:pt>
                <c:pt idx="5787">
                  <c:v>1</c:v>
                </c:pt>
                <c:pt idx="5788">
                  <c:v>0.2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0.2</c:v>
                </c:pt>
                <c:pt idx="5796">
                  <c:v>1.7</c:v>
                </c:pt>
                <c:pt idx="5797">
                  <c:v>5</c:v>
                </c:pt>
                <c:pt idx="5798">
                  <c:v>8</c:v>
                </c:pt>
                <c:pt idx="5799">
                  <c:v>10.5</c:v>
                </c:pt>
                <c:pt idx="5800">
                  <c:v>11</c:v>
                </c:pt>
                <c:pt idx="5801">
                  <c:v>6.3</c:v>
                </c:pt>
                <c:pt idx="5802">
                  <c:v>1.5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1.7</c:v>
                </c:pt>
                <c:pt idx="5811">
                  <c:v>5.2</c:v>
                </c:pt>
                <c:pt idx="5812">
                  <c:v>8.6999999999999993</c:v>
                </c:pt>
                <c:pt idx="5813">
                  <c:v>11.8</c:v>
                </c:pt>
                <c:pt idx="5814">
                  <c:v>14.2</c:v>
                </c:pt>
                <c:pt idx="5815">
                  <c:v>16.100000000000001</c:v>
                </c:pt>
                <c:pt idx="5816">
                  <c:v>16</c:v>
                </c:pt>
                <c:pt idx="5817">
                  <c:v>13.5</c:v>
                </c:pt>
                <c:pt idx="5818">
                  <c:v>9.1999999999999993</c:v>
                </c:pt>
                <c:pt idx="5819">
                  <c:v>3.9</c:v>
                </c:pt>
                <c:pt idx="5820">
                  <c:v>0.6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0.2</c:v>
                </c:pt>
                <c:pt idx="5847">
                  <c:v>2.1</c:v>
                </c:pt>
                <c:pt idx="5848">
                  <c:v>2.9</c:v>
                </c:pt>
                <c:pt idx="5849">
                  <c:v>5.7</c:v>
                </c:pt>
                <c:pt idx="5850">
                  <c:v>6.8</c:v>
                </c:pt>
                <c:pt idx="5851">
                  <c:v>7</c:v>
                </c:pt>
                <c:pt idx="5852">
                  <c:v>5.2</c:v>
                </c:pt>
                <c:pt idx="5853">
                  <c:v>1.9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0.5</c:v>
                </c:pt>
                <c:pt idx="5865">
                  <c:v>1.9</c:v>
                </c:pt>
                <c:pt idx="5866">
                  <c:v>3.9</c:v>
                </c:pt>
                <c:pt idx="5867">
                  <c:v>6.8</c:v>
                </c:pt>
                <c:pt idx="5868">
                  <c:v>9</c:v>
                </c:pt>
                <c:pt idx="5869">
                  <c:v>8.5</c:v>
                </c:pt>
                <c:pt idx="5870">
                  <c:v>4.3</c:v>
                </c:pt>
                <c:pt idx="5871">
                  <c:v>0.4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0.1</c:v>
                </c:pt>
                <c:pt idx="5880">
                  <c:v>1.3</c:v>
                </c:pt>
                <c:pt idx="5881">
                  <c:v>4.3</c:v>
                </c:pt>
                <c:pt idx="5882">
                  <c:v>7</c:v>
                </c:pt>
                <c:pt idx="5883">
                  <c:v>9</c:v>
                </c:pt>
                <c:pt idx="5884">
                  <c:v>12</c:v>
                </c:pt>
                <c:pt idx="5885">
                  <c:v>12</c:v>
                </c:pt>
                <c:pt idx="5886">
                  <c:v>9.3000000000000007</c:v>
                </c:pt>
                <c:pt idx="5887">
                  <c:v>4.5</c:v>
                </c:pt>
                <c:pt idx="5888">
                  <c:v>0.7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0.5</c:v>
                </c:pt>
                <c:pt idx="5897">
                  <c:v>3.1</c:v>
                </c:pt>
                <c:pt idx="5898">
                  <c:v>6.7</c:v>
                </c:pt>
                <c:pt idx="5899">
                  <c:v>8.4</c:v>
                </c:pt>
                <c:pt idx="5900">
                  <c:v>10.199999999999999</c:v>
                </c:pt>
                <c:pt idx="5901">
                  <c:v>10.9</c:v>
                </c:pt>
                <c:pt idx="5902">
                  <c:v>5.9</c:v>
                </c:pt>
                <c:pt idx="5903">
                  <c:v>0.9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0.2</c:v>
                </c:pt>
                <c:pt idx="5912">
                  <c:v>1</c:v>
                </c:pt>
                <c:pt idx="5913">
                  <c:v>4</c:v>
                </c:pt>
                <c:pt idx="5914">
                  <c:v>7.4</c:v>
                </c:pt>
                <c:pt idx="5915">
                  <c:v>10.4</c:v>
                </c:pt>
                <c:pt idx="5916">
                  <c:v>11</c:v>
                </c:pt>
                <c:pt idx="5917">
                  <c:v>8.6</c:v>
                </c:pt>
                <c:pt idx="5918">
                  <c:v>7</c:v>
                </c:pt>
                <c:pt idx="5919">
                  <c:v>7.4</c:v>
                </c:pt>
                <c:pt idx="5920">
                  <c:v>8</c:v>
                </c:pt>
                <c:pt idx="5921">
                  <c:v>7.8</c:v>
                </c:pt>
                <c:pt idx="5922">
                  <c:v>6.4</c:v>
                </c:pt>
                <c:pt idx="5923">
                  <c:v>3.4</c:v>
                </c:pt>
                <c:pt idx="5924">
                  <c:v>1</c:v>
                </c:pt>
                <c:pt idx="5925">
                  <c:v>1.3</c:v>
                </c:pt>
                <c:pt idx="5926">
                  <c:v>4.0999999999999996</c:v>
                </c:pt>
                <c:pt idx="5927">
                  <c:v>5</c:v>
                </c:pt>
                <c:pt idx="5928">
                  <c:v>7</c:v>
                </c:pt>
                <c:pt idx="5929">
                  <c:v>6</c:v>
                </c:pt>
                <c:pt idx="5930">
                  <c:v>4.2</c:v>
                </c:pt>
                <c:pt idx="5931">
                  <c:v>0.4</c:v>
                </c:pt>
                <c:pt idx="5932">
                  <c:v>0.9</c:v>
                </c:pt>
                <c:pt idx="5933">
                  <c:v>3.5</c:v>
                </c:pt>
                <c:pt idx="5934">
                  <c:v>7.2</c:v>
                </c:pt>
                <c:pt idx="5935">
                  <c:v>9.6</c:v>
                </c:pt>
                <c:pt idx="5936">
                  <c:v>12.2</c:v>
                </c:pt>
                <c:pt idx="5937">
                  <c:v>14.4</c:v>
                </c:pt>
                <c:pt idx="5938">
                  <c:v>13.6</c:v>
                </c:pt>
                <c:pt idx="5939">
                  <c:v>9.1</c:v>
                </c:pt>
                <c:pt idx="5940">
                  <c:v>2.7</c:v>
                </c:pt>
                <c:pt idx="5941">
                  <c:v>0</c:v>
                </c:pt>
                <c:pt idx="5942">
                  <c:v>0</c:v>
                </c:pt>
                <c:pt idx="5943">
                  <c:v>0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1.1000000000000001</c:v>
                </c:pt>
                <c:pt idx="5949">
                  <c:v>4.3</c:v>
                </c:pt>
                <c:pt idx="5950">
                  <c:v>8</c:v>
                </c:pt>
                <c:pt idx="5951">
                  <c:v>11.2</c:v>
                </c:pt>
                <c:pt idx="5952">
                  <c:v>13.3</c:v>
                </c:pt>
                <c:pt idx="5953">
                  <c:v>15.8</c:v>
                </c:pt>
                <c:pt idx="5954">
                  <c:v>13.3</c:v>
                </c:pt>
                <c:pt idx="5955">
                  <c:v>7.7</c:v>
                </c:pt>
                <c:pt idx="5956">
                  <c:v>3.2</c:v>
                </c:pt>
                <c:pt idx="5957">
                  <c:v>0.8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0.9</c:v>
                </c:pt>
                <c:pt idx="5966">
                  <c:v>4.0999999999999996</c:v>
                </c:pt>
                <c:pt idx="5967">
                  <c:v>7.8</c:v>
                </c:pt>
                <c:pt idx="5968">
                  <c:v>10.8</c:v>
                </c:pt>
                <c:pt idx="5969">
                  <c:v>13</c:v>
                </c:pt>
                <c:pt idx="5970">
                  <c:v>15</c:v>
                </c:pt>
                <c:pt idx="5971">
                  <c:v>15</c:v>
                </c:pt>
                <c:pt idx="5972">
                  <c:v>12.2</c:v>
                </c:pt>
                <c:pt idx="5973">
                  <c:v>8.1999999999999993</c:v>
                </c:pt>
                <c:pt idx="5974">
                  <c:v>4.4000000000000004</c:v>
                </c:pt>
                <c:pt idx="5975">
                  <c:v>1.3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0.2</c:v>
                </c:pt>
                <c:pt idx="5983">
                  <c:v>1.8</c:v>
                </c:pt>
                <c:pt idx="5984">
                  <c:v>6.2</c:v>
                </c:pt>
                <c:pt idx="5985">
                  <c:v>9.1999999999999993</c:v>
                </c:pt>
                <c:pt idx="5986">
                  <c:v>12.2</c:v>
                </c:pt>
                <c:pt idx="5987">
                  <c:v>14.9</c:v>
                </c:pt>
                <c:pt idx="5988">
                  <c:v>15</c:v>
                </c:pt>
                <c:pt idx="5989">
                  <c:v>11.1</c:v>
                </c:pt>
                <c:pt idx="5990">
                  <c:v>3.9</c:v>
                </c:pt>
                <c:pt idx="5991">
                  <c:v>0.4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</c:v>
                </c:pt>
                <c:pt idx="5997">
                  <c:v>0.7</c:v>
                </c:pt>
                <c:pt idx="5998">
                  <c:v>2.8</c:v>
                </c:pt>
                <c:pt idx="5999">
                  <c:v>6.1</c:v>
                </c:pt>
                <c:pt idx="6000">
                  <c:v>9.3000000000000007</c:v>
                </c:pt>
                <c:pt idx="6001">
                  <c:v>11.6</c:v>
                </c:pt>
                <c:pt idx="6002">
                  <c:v>13.5</c:v>
                </c:pt>
                <c:pt idx="6003">
                  <c:v>15</c:v>
                </c:pt>
                <c:pt idx="6004">
                  <c:v>14.6</c:v>
                </c:pt>
                <c:pt idx="6005">
                  <c:v>11.3</c:v>
                </c:pt>
                <c:pt idx="6006">
                  <c:v>5.5</c:v>
                </c:pt>
                <c:pt idx="6007">
                  <c:v>1.9</c:v>
                </c:pt>
                <c:pt idx="6008">
                  <c:v>0.3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0.2</c:v>
                </c:pt>
                <c:pt idx="6015">
                  <c:v>2.4</c:v>
                </c:pt>
                <c:pt idx="6016">
                  <c:v>5.7</c:v>
                </c:pt>
                <c:pt idx="6017">
                  <c:v>9.6</c:v>
                </c:pt>
                <c:pt idx="6018">
                  <c:v>11.5</c:v>
                </c:pt>
                <c:pt idx="6019">
                  <c:v>9.9</c:v>
                </c:pt>
                <c:pt idx="6020">
                  <c:v>4.2</c:v>
                </c:pt>
                <c:pt idx="6021">
                  <c:v>0.5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0.7</c:v>
                </c:pt>
                <c:pt idx="6031">
                  <c:v>3.4</c:v>
                </c:pt>
                <c:pt idx="6032">
                  <c:v>6.5</c:v>
                </c:pt>
                <c:pt idx="6033">
                  <c:v>8.5</c:v>
                </c:pt>
                <c:pt idx="6034">
                  <c:v>9.9</c:v>
                </c:pt>
                <c:pt idx="6035">
                  <c:v>10.6</c:v>
                </c:pt>
                <c:pt idx="6036">
                  <c:v>7.6</c:v>
                </c:pt>
                <c:pt idx="6037">
                  <c:v>2.5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0.2</c:v>
                </c:pt>
                <c:pt idx="6046">
                  <c:v>2.4</c:v>
                </c:pt>
                <c:pt idx="6047">
                  <c:v>6.1</c:v>
                </c:pt>
                <c:pt idx="6048">
                  <c:v>9</c:v>
                </c:pt>
                <c:pt idx="6049">
                  <c:v>12.4</c:v>
                </c:pt>
                <c:pt idx="6050">
                  <c:v>15.4</c:v>
                </c:pt>
                <c:pt idx="6051">
                  <c:v>15.3</c:v>
                </c:pt>
                <c:pt idx="6052">
                  <c:v>11.3</c:v>
                </c:pt>
                <c:pt idx="6053">
                  <c:v>5.9</c:v>
                </c:pt>
                <c:pt idx="6054">
                  <c:v>1.8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2</c:v>
                </c:pt>
                <c:pt idx="6063">
                  <c:v>4.8</c:v>
                </c:pt>
                <c:pt idx="6064">
                  <c:v>4</c:v>
                </c:pt>
                <c:pt idx="6065">
                  <c:v>1.2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</c:v>
                </c:pt>
                <c:pt idx="6071">
                  <c:v>0</c:v>
                </c:pt>
                <c:pt idx="6072">
                  <c:v>0</c:v>
                </c:pt>
                <c:pt idx="6073">
                  <c:v>0.7</c:v>
                </c:pt>
                <c:pt idx="6074">
                  <c:v>2.8</c:v>
                </c:pt>
                <c:pt idx="6075">
                  <c:v>6</c:v>
                </c:pt>
                <c:pt idx="6076">
                  <c:v>9.6999999999999993</c:v>
                </c:pt>
                <c:pt idx="6077">
                  <c:v>12.7</c:v>
                </c:pt>
                <c:pt idx="6078">
                  <c:v>13.6</c:v>
                </c:pt>
                <c:pt idx="6079">
                  <c:v>10.6</c:v>
                </c:pt>
                <c:pt idx="6080">
                  <c:v>3.9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0.4</c:v>
                </c:pt>
                <c:pt idx="6088">
                  <c:v>2</c:v>
                </c:pt>
                <c:pt idx="6089">
                  <c:v>4.9000000000000004</c:v>
                </c:pt>
                <c:pt idx="6090">
                  <c:v>8.1999999999999993</c:v>
                </c:pt>
                <c:pt idx="6091">
                  <c:v>8</c:v>
                </c:pt>
                <c:pt idx="6092">
                  <c:v>3.5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1.6</c:v>
                </c:pt>
                <c:pt idx="6103">
                  <c:v>0.6</c:v>
                </c:pt>
                <c:pt idx="6104">
                  <c:v>0</c:v>
                </c:pt>
                <c:pt idx="6105">
                  <c:v>0</c:v>
                </c:pt>
                <c:pt idx="6106">
                  <c:v>0.4</c:v>
                </c:pt>
                <c:pt idx="6107">
                  <c:v>2</c:v>
                </c:pt>
                <c:pt idx="6108">
                  <c:v>5.0999999999999996</c:v>
                </c:pt>
                <c:pt idx="6109">
                  <c:v>9.5</c:v>
                </c:pt>
                <c:pt idx="6110">
                  <c:v>12</c:v>
                </c:pt>
                <c:pt idx="6111">
                  <c:v>14</c:v>
                </c:pt>
                <c:pt idx="6112">
                  <c:v>12.3</c:v>
                </c:pt>
                <c:pt idx="6113">
                  <c:v>6.3</c:v>
                </c:pt>
                <c:pt idx="6114">
                  <c:v>2.2999999999999998</c:v>
                </c:pt>
                <c:pt idx="6115">
                  <c:v>0.4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3.4</c:v>
                </c:pt>
                <c:pt idx="6124">
                  <c:v>6.4</c:v>
                </c:pt>
                <c:pt idx="6125">
                  <c:v>7.7</c:v>
                </c:pt>
                <c:pt idx="6126">
                  <c:v>8.6</c:v>
                </c:pt>
                <c:pt idx="6127">
                  <c:v>9.5</c:v>
                </c:pt>
                <c:pt idx="6128">
                  <c:v>10</c:v>
                </c:pt>
                <c:pt idx="6129">
                  <c:v>10.3</c:v>
                </c:pt>
                <c:pt idx="6130">
                  <c:v>11.2</c:v>
                </c:pt>
                <c:pt idx="6131">
                  <c:v>12.2</c:v>
                </c:pt>
                <c:pt idx="6132">
                  <c:v>13</c:v>
                </c:pt>
                <c:pt idx="6133">
                  <c:v>15</c:v>
                </c:pt>
                <c:pt idx="6134">
                  <c:v>14.2</c:v>
                </c:pt>
                <c:pt idx="6135">
                  <c:v>12.4</c:v>
                </c:pt>
                <c:pt idx="6136">
                  <c:v>12.7</c:v>
                </c:pt>
                <c:pt idx="6137">
                  <c:v>14.2</c:v>
                </c:pt>
                <c:pt idx="6138">
                  <c:v>16</c:v>
                </c:pt>
                <c:pt idx="6139">
                  <c:v>17</c:v>
                </c:pt>
                <c:pt idx="6140">
                  <c:v>15.6</c:v>
                </c:pt>
                <c:pt idx="6141">
                  <c:v>12.6</c:v>
                </c:pt>
                <c:pt idx="6142">
                  <c:v>10.8</c:v>
                </c:pt>
                <c:pt idx="6143">
                  <c:v>10</c:v>
                </c:pt>
                <c:pt idx="6144">
                  <c:v>8</c:v>
                </c:pt>
                <c:pt idx="6145">
                  <c:v>8</c:v>
                </c:pt>
                <c:pt idx="6146">
                  <c:v>7.2</c:v>
                </c:pt>
                <c:pt idx="6147">
                  <c:v>6.3</c:v>
                </c:pt>
                <c:pt idx="6148">
                  <c:v>4.2</c:v>
                </c:pt>
                <c:pt idx="6149">
                  <c:v>1.2</c:v>
                </c:pt>
                <c:pt idx="6150">
                  <c:v>0.6</c:v>
                </c:pt>
                <c:pt idx="6151">
                  <c:v>2</c:v>
                </c:pt>
                <c:pt idx="6152">
                  <c:v>2.5</c:v>
                </c:pt>
                <c:pt idx="6153">
                  <c:v>1.1000000000000001</c:v>
                </c:pt>
                <c:pt idx="6154">
                  <c:v>0.8</c:v>
                </c:pt>
                <c:pt idx="6155">
                  <c:v>2.8</c:v>
                </c:pt>
                <c:pt idx="6156">
                  <c:v>5.0999999999999996</c:v>
                </c:pt>
                <c:pt idx="6157">
                  <c:v>7.9</c:v>
                </c:pt>
                <c:pt idx="6158">
                  <c:v>10.9</c:v>
                </c:pt>
                <c:pt idx="6159">
                  <c:v>13.8</c:v>
                </c:pt>
                <c:pt idx="6160">
                  <c:v>16.600000000000001</c:v>
                </c:pt>
                <c:pt idx="6161">
                  <c:v>19.399999999999999</c:v>
                </c:pt>
                <c:pt idx="6162">
                  <c:v>21</c:v>
                </c:pt>
                <c:pt idx="6163">
                  <c:v>23</c:v>
                </c:pt>
                <c:pt idx="6164">
                  <c:v>21.3</c:v>
                </c:pt>
                <c:pt idx="6165">
                  <c:v>19.399999999999999</c:v>
                </c:pt>
                <c:pt idx="6166">
                  <c:v>15.6</c:v>
                </c:pt>
                <c:pt idx="6167">
                  <c:v>12.8</c:v>
                </c:pt>
                <c:pt idx="6168">
                  <c:v>12.5</c:v>
                </c:pt>
                <c:pt idx="6169">
                  <c:v>13</c:v>
                </c:pt>
                <c:pt idx="6170">
                  <c:v>14</c:v>
                </c:pt>
                <c:pt idx="6171">
                  <c:v>16.600000000000001</c:v>
                </c:pt>
                <c:pt idx="6172">
                  <c:v>19.399999999999999</c:v>
                </c:pt>
                <c:pt idx="6173">
                  <c:v>21</c:v>
                </c:pt>
                <c:pt idx="6174">
                  <c:v>19.899999999999999</c:v>
                </c:pt>
                <c:pt idx="6175">
                  <c:v>14.9</c:v>
                </c:pt>
                <c:pt idx="6176">
                  <c:v>9.1</c:v>
                </c:pt>
                <c:pt idx="6177">
                  <c:v>3.2</c:v>
                </c:pt>
                <c:pt idx="6178">
                  <c:v>0.4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1</c:v>
                </c:pt>
                <c:pt idx="6186">
                  <c:v>2.7</c:v>
                </c:pt>
                <c:pt idx="6187">
                  <c:v>6.2</c:v>
                </c:pt>
                <c:pt idx="6188">
                  <c:v>9.6999999999999993</c:v>
                </c:pt>
                <c:pt idx="6189">
                  <c:v>9.8000000000000007</c:v>
                </c:pt>
                <c:pt idx="6190">
                  <c:v>5.9</c:v>
                </c:pt>
                <c:pt idx="6191">
                  <c:v>1.8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0.7</c:v>
                </c:pt>
                <c:pt idx="6200">
                  <c:v>2.8</c:v>
                </c:pt>
                <c:pt idx="6201">
                  <c:v>6</c:v>
                </c:pt>
                <c:pt idx="6202">
                  <c:v>8</c:v>
                </c:pt>
                <c:pt idx="6203">
                  <c:v>5.9</c:v>
                </c:pt>
                <c:pt idx="6204">
                  <c:v>1.6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1.7</c:v>
                </c:pt>
                <c:pt idx="6213">
                  <c:v>5.2</c:v>
                </c:pt>
                <c:pt idx="6214">
                  <c:v>8.4</c:v>
                </c:pt>
                <c:pt idx="6215">
                  <c:v>10.5</c:v>
                </c:pt>
                <c:pt idx="6216">
                  <c:v>11</c:v>
                </c:pt>
                <c:pt idx="6217">
                  <c:v>7.5</c:v>
                </c:pt>
                <c:pt idx="6218">
                  <c:v>2.8</c:v>
                </c:pt>
                <c:pt idx="6219">
                  <c:v>0.4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</c:v>
                </c:pt>
                <c:pt idx="6237">
                  <c:v>0</c:v>
                </c:pt>
                <c:pt idx="6238">
                  <c:v>0.4</c:v>
                </c:pt>
                <c:pt idx="6239">
                  <c:v>1.9</c:v>
                </c:pt>
                <c:pt idx="6240">
                  <c:v>5.2</c:v>
                </c:pt>
                <c:pt idx="6241">
                  <c:v>8.9</c:v>
                </c:pt>
                <c:pt idx="6242">
                  <c:v>11.4</c:v>
                </c:pt>
                <c:pt idx="6243">
                  <c:v>13.4</c:v>
                </c:pt>
                <c:pt idx="6244">
                  <c:v>15.4</c:v>
                </c:pt>
                <c:pt idx="6245">
                  <c:v>16.7</c:v>
                </c:pt>
                <c:pt idx="6246">
                  <c:v>13.4</c:v>
                </c:pt>
                <c:pt idx="6247">
                  <c:v>7.5</c:v>
                </c:pt>
                <c:pt idx="6248">
                  <c:v>2.4</c:v>
                </c:pt>
                <c:pt idx="6249">
                  <c:v>0.5</c:v>
                </c:pt>
                <c:pt idx="6250">
                  <c:v>0</c:v>
                </c:pt>
                <c:pt idx="6251">
                  <c:v>0</c:v>
                </c:pt>
                <c:pt idx="6252">
                  <c:v>0</c:v>
                </c:pt>
                <c:pt idx="6253">
                  <c:v>0</c:v>
                </c:pt>
                <c:pt idx="6254">
                  <c:v>0</c:v>
                </c:pt>
                <c:pt idx="6255">
                  <c:v>0</c:v>
                </c:pt>
                <c:pt idx="6256">
                  <c:v>0.1</c:v>
                </c:pt>
                <c:pt idx="6257">
                  <c:v>1.4</c:v>
                </c:pt>
                <c:pt idx="6258">
                  <c:v>4.7</c:v>
                </c:pt>
                <c:pt idx="6259">
                  <c:v>8.6</c:v>
                </c:pt>
                <c:pt idx="6260">
                  <c:v>11.3</c:v>
                </c:pt>
                <c:pt idx="6261">
                  <c:v>12</c:v>
                </c:pt>
                <c:pt idx="6262">
                  <c:v>7.8</c:v>
                </c:pt>
                <c:pt idx="6263">
                  <c:v>2.4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0.2</c:v>
                </c:pt>
                <c:pt idx="6273">
                  <c:v>1.6</c:v>
                </c:pt>
                <c:pt idx="6274">
                  <c:v>4.8</c:v>
                </c:pt>
                <c:pt idx="6275">
                  <c:v>8.5</c:v>
                </c:pt>
                <c:pt idx="6276">
                  <c:v>12.1</c:v>
                </c:pt>
                <c:pt idx="6277">
                  <c:v>13.1</c:v>
                </c:pt>
                <c:pt idx="6278">
                  <c:v>14</c:v>
                </c:pt>
                <c:pt idx="6279">
                  <c:v>14</c:v>
                </c:pt>
                <c:pt idx="6280">
                  <c:v>14.8</c:v>
                </c:pt>
                <c:pt idx="6281">
                  <c:v>16.600000000000001</c:v>
                </c:pt>
                <c:pt idx="6282">
                  <c:v>18.399999999999999</c:v>
                </c:pt>
                <c:pt idx="6283">
                  <c:v>19.600000000000001</c:v>
                </c:pt>
                <c:pt idx="6284">
                  <c:v>20.5</c:v>
                </c:pt>
                <c:pt idx="6285">
                  <c:v>21.8</c:v>
                </c:pt>
                <c:pt idx="6286">
                  <c:v>23.3</c:v>
                </c:pt>
                <c:pt idx="6287">
                  <c:v>23.8</c:v>
                </c:pt>
                <c:pt idx="6288">
                  <c:v>22.8</c:v>
                </c:pt>
                <c:pt idx="6289">
                  <c:v>21.9</c:v>
                </c:pt>
                <c:pt idx="6290">
                  <c:v>17</c:v>
                </c:pt>
                <c:pt idx="6291">
                  <c:v>12.8</c:v>
                </c:pt>
                <c:pt idx="6292">
                  <c:v>5.5</c:v>
                </c:pt>
                <c:pt idx="6293">
                  <c:v>0.8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0.5</c:v>
                </c:pt>
                <c:pt idx="6302">
                  <c:v>2</c:v>
                </c:pt>
                <c:pt idx="6303">
                  <c:v>4.9000000000000004</c:v>
                </c:pt>
                <c:pt idx="6304">
                  <c:v>8.6999999999999993</c:v>
                </c:pt>
                <c:pt idx="6305">
                  <c:v>11.7</c:v>
                </c:pt>
                <c:pt idx="6306">
                  <c:v>12.1</c:v>
                </c:pt>
                <c:pt idx="6307">
                  <c:v>7.8</c:v>
                </c:pt>
                <c:pt idx="6308">
                  <c:v>2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0</c:v>
                </c:pt>
                <c:pt idx="6315">
                  <c:v>0</c:v>
                </c:pt>
                <c:pt idx="6316">
                  <c:v>1</c:v>
                </c:pt>
                <c:pt idx="6317">
                  <c:v>3.9</c:v>
                </c:pt>
                <c:pt idx="6318">
                  <c:v>7.4</c:v>
                </c:pt>
                <c:pt idx="6319">
                  <c:v>9</c:v>
                </c:pt>
                <c:pt idx="6320">
                  <c:v>8.9</c:v>
                </c:pt>
                <c:pt idx="6321">
                  <c:v>3.9</c:v>
                </c:pt>
                <c:pt idx="6322">
                  <c:v>0.6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</c:v>
                </c:pt>
                <c:pt idx="6330">
                  <c:v>0.4</c:v>
                </c:pt>
                <c:pt idx="6331">
                  <c:v>2.4</c:v>
                </c:pt>
                <c:pt idx="6332">
                  <c:v>6.3</c:v>
                </c:pt>
                <c:pt idx="6333">
                  <c:v>9.3000000000000007</c:v>
                </c:pt>
                <c:pt idx="6334">
                  <c:v>12</c:v>
                </c:pt>
                <c:pt idx="6335">
                  <c:v>14</c:v>
                </c:pt>
                <c:pt idx="6336">
                  <c:v>11</c:v>
                </c:pt>
                <c:pt idx="6337">
                  <c:v>3.9</c:v>
                </c:pt>
                <c:pt idx="6338">
                  <c:v>0.4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1.2</c:v>
                </c:pt>
                <c:pt idx="6346">
                  <c:v>4.0999999999999996</c:v>
                </c:pt>
                <c:pt idx="6347">
                  <c:v>7</c:v>
                </c:pt>
                <c:pt idx="6348">
                  <c:v>6.6</c:v>
                </c:pt>
                <c:pt idx="6349">
                  <c:v>3.3</c:v>
                </c:pt>
                <c:pt idx="6350">
                  <c:v>0.6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0.2</c:v>
                </c:pt>
                <c:pt idx="6357">
                  <c:v>1.8</c:v>
                </c:pt>
                <c:pt idx="6358">
                  <c:v>5.5</c:v>
                </c:pt>
                <c:pt idx="6359">
                  <c:v>9.1999999999999993</c:v>
                </c:pt>
                <c:pt idx="6360">
                  <c:v>11.3</c:v>
                </c:pt>
                <c:pt idx="6361">
                  <c:v>13.9</c:v>
                </c:pt>
                <c:pt idx="6362">
                  <c:v>9.9</c:v>
                </c:pt>
                <c:pt idx="6363">
                  <c:v>3.2</c:v>
                </c:pt>
                <c:pt idx="6364">
                  <c:v>0.4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0.6</c:v>
                </c:pt>
                <c:pt idx="6372">
                  <c:v>3.2</c:v>
                </c:pt>
                <c:pt idx="6373">
                  <c:v>6.8</c:v>
                </c:pt>
                <c:pt idx="6374">
                  <c:v>9.6</c:v>
                </c:pt>
                <c:pt idx="6375">
                  <c:v>12.4</c:v>
                </c:pt>
                <c:pt idx="6376">
                  <c:v>14.6</c:v>
                </c:pt>
                <c:pt idx="6377">
                  <c:v>17.3</c:v>
                </c:pt>
                <c:pt idx="6378">
                  <c:v>20</c:v>
                </c:pt>
                <c:pt idx="6379">
                  <c:v>20.100000000000001</c:v>
                </c:pt>
                <c:pt idx="6380">
                  <c:v>21</c:v>
                </c:pt>
                <c:pt idx="6381">
                  <c:v>22</c:v>
                </c:pt>
                <c:pt idx="6382">
                  <c:v>23</c:v>
                </c:pt>
                <c:pt idx="6383">
                  <c:v>23</c:v>
                </c:pt>
                <c:pt idx="6384">
                  <c:v>21.2</c:v>
                </c:pt>
                <c:pt idx="6385">
                  <c:v>20.2</c:v>
                </c:pt>
                <c:pt idx="6386">
                  <c:v>20.7</c:v>
                </c:pt>
                <c:pt idx="6387">
                  <c:v>20.399999999999999</c:v>
                </c:pt>
                <c:pt idx="6388">
                  <c:v>17.899999999999999</c:v>
                </c:pt>
                <c:pt idx="6389">
                  <c:v>13.4</c:v>
                </c:pt>
                <c:pt idx="6390">
                  <c:v>7.8</c:v>
                </c:pt>
                <c:pt idx="6391">
                  <c:v>2.8</c:v>
                </c:pt>
                <c:pt idx="6392">
                  <c:v>0.6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0.1</c:v>
                </c:pt>
                <c:pt idx="6402">
                  <c:v>1.4</c:v>
                </c:pt>
                <c:pt idx="6403">
                  <c:v>5.0999999999999996</c:v>
                </c:pt>
                <c:pt idx="6404">
                  <c:v>9</c:v>
                </c:pt>
                <c:pt idx="6405">
                  <c:v>10.7</c:v>
                </c:pt>
                <c:pt idx="6406">
                  <c:v>9.4</c:v>
                </c:pt>
                <c:pt idx="6407">
                  <c:v>4.9000000000000004</c:v>
                </c:pt>
                <c:pt idx="6408">
                  <c:v>1.2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1.7</c:v>
                </c:pt>
                <c:pt idx="6417">
                  <c:v>5.2</c:v>
                </c:pt>
                <c:pt idx="6418">
                  <c:v>8.6999999999999993</c:v>
                </c:pt>
                <c:pt idx="6419">
                  <c:v>11.2</c:v>
                </c:pt>
                <c:pt idx="6420">
                  <c:v>13.5</c:v>
                </c:pt>
                <c:pt idx="6421">
                  <c:v>15.4</c:v>
                </c:pt>
                <c:pt idx="6422">
                  <c:v>13.9</c:v>
                </c:pt>
                <c:pt idx="6423">
                  <c:v>8.6999999999999993</c:v>
                </c:pt>
                <c:pt idx="6424">
                  <c:v>3.3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0.8</c:v>
                </c:pt>
                <c:pt idx="6433">
                  <c:v>3.4</c:v>
                </c:pt>
                <c:pt idx="6434">
                  <c:v>6.6</c:v>
                </c:pt>
                <c:pt idx="6435">
                  <c:v>9</c:v>
                </c:pt>
                <c:pt idx="6436">
                  <c:v>8.9</c:v>
                </c:pt>
                <c:pt idx="6437">
                  <c:v>3</c:v>
                </c:pt>
                <c:pt idx="6438">
                  <c:v>0.5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0.4</c:v>
                </c:pt>
                <c:pt idx="6446">
                  <c:v>2.7</c:v>
                </c:pt>
                <c:pt idx="6447">
                  <c:v>6.1</c:v>
                </c:pt>
                <c:pt idx="6448">
                  <c:v>10</c:v>
                </c:pt>
                <c:pt idx="6449">
                  <c:v>12</c:v>
                </c:pt>
                <c:pt idx="6450">
                  <c:v>13.8</c:v>
                </c:pt>
                <c:pt idx="6451">
                  <c:v>8.5</c:v>
                </c:pt>
                <c:pt idx="6452">
                  <c:v>3.5</c:v>
                </c:pt>
                <c:pt idx="6453">
                  <c:v>0.5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1.2</c:v>
                </c:pt>
                <c:pt idx="6461">
                  <c:v>3</c:v>
                </c:pt>
                <c:pt idx="6462">
                  <c:v>2.2999999999999998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0.7</c:v>
                </c:pt>
                <c:pt idx="6471">
                  <c:v>2.8</c:v>
                </c:pt>
                <c:pt idx="6472">
                  <c:v>6.4</c:v>
                </c:pt>
                <c:pt idx="6473">
                  <c:v>9.6999999999999993</c:v>
                </c:pt>
                <c:pt idx="6474">
                  <c:v>12.5</c:v>
                </c:pt>
                <c:pt idx="6475">
                  <c:v>14</c:v>
                </c:pt>
                <c:pt idx="6476">
                  <c:v>10.8</c:v>
                </c:pt>
                <c:pt idx="6477">
                  <c:v>4.2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0.8</c:v>
                </c:pt>
                <c:pt idx="6486">
                  <c:v>4.5999999999999996</c:v>
                </c:pt>
                <c:pt idx="6487">
                  <c:v>9.1999999999999993</c:v>
                </c:pt>
                <c:pt idx="6488">
                  <c:v>10.9</c:v>
                </c:pt>
                <c:pt idx="6489">
                  <c:v>13.7</c:v>
                </c:pt>
                <c:pt idx="6490">
                  <c:v>15.5</c:v>
                </c:pt>
                <c:pt idx="6491">
                  <c:v>13.2</c:v>
                </c:pt>
                <c:pt idx="6492">
                  <c:v>7</c:v>
                </c:pt>
                <c:pt idx="6493">
                  <c:v>2.4</c:v>
                </c:pt>
                <c:pt idx="6494">
                  <c:v>0.4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0.8</c:v>
                </c:pt>
                <c:pt idx="6501">
                  <c:v>3.2</c:v>
                </c:pt>
                <c:pt idx="6502">
                  <c:v>6.5</c:v>
                </c:pt>
                <c:pt idx="6503">
                  <c:v>9.6</c:v>
                </c:pt>
                <c:pt idx="6504">
                  <c:v>11.8</c:v>
                </c:pt>
                <c:pt idx="6505">
                  <c:v>14.1</c:v>
                </c:pt>
                <c:pt idx="6506">
                  <c:v>14.8</c:v>
                </c:pt>
                <c:pt idx="6507">
                  <c:v>12.3</c:v>
                </c:pt>
                <c:pt idx="6508">
                  <c:v>5.9</c:v>
                </c:pt>
                <c:pt idx="6509">
                  <c:v>1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0.7</c:v>
                </c:pt>
                <c:pt idx="6519">
                  <c:v>2.4</c:v>
                </c:pt>
                <c:pt idx="6520">
                  <c:v>5</c:v>
                </c:pt>
                <c:pt idx="6521">
                  <c:v>7.2</c:v>
                </c:pt>
                <c:pt idx="6522">
                  <c:v>9.1999999999999993</c:v>
                </c:pt>
                <c:pt idx="6523">
                  <c:v>8.9</c:v>
                </c:pt>
                <c:pt idx="6524">
                  <c:v>5.4</c:v>
                </c:pt>
                <c:pt idx="6525">
                  <c:v>1.5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0.5</c:v>
                </c:pt>
                <c:pt idx="6533">
                  <c:v>2.5</c:v>
                </c:pt>
                <c:pt idx="6534">
                  <c:v>5.5</c:v>
                </c:pt>
                <c:pt idx="6535">
                  <c:v>8.5</c:v>
                </c:pt>
                <c:pt idx="6536">
                  <c:v>11.2</c:v>
                </c:pt>
                <c:pt idx="6537">
                  <c:v>12.6</c:v>
                </c:pt>
                <c:pt idx="6538">
                  <c:v>8.3000000000000007</c:v>
                </c:pt>
                <c:pt idx="6539">
                  <c:v>2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0.6</c:v>
                </c:pt>
                <c:pt idx="6545">
                  <c:v>1</c:v>
                </c:pt>
                <c:pt idx="6546">
                  <c:v>0.6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0.8</c:v>
                </c:pt>
                <c:pt idx="6563">
                  <c:v>3.7</c:v>
                </c:pt>
                <c:pt idx="6564">
                  <c:v>7.5</c:v>
                </c:pt>
                <c:pt idx="6565">
                  <c:v>10.5</c:v>
                </c:pt>
                <c:pt idx="6566">
                  <c:v>13.1</c:v>
                </c:pt>
                <c:pt idx="6567">
                  <c:v>14</c:v>
                </c:pt>
                <c:pt idx="6568">
                  <c:v>13.4</c:v>
                </c:pt>
                <c:pt idx="6569">
                  <c:v>7.9</c:v>
                </c:pt>
                <c:pt idx="6570">
                  <c:v>2</c:v>
                </c:pt>
                <c:pt idx="6571">
                  <c:v>0.3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0.3</c:v>
                </c:pt>
                <c:pt idx="6578">
                  <c:v>1.9</c:v>
                </c:pt>
                <c:pt idx="6579">
                  <c:v>5.7</c:v>
                </c:pt>
                <c:pt idx="6580">
                  <c:v>9.1</c:v>
                </c:pt>
                <c:pt idx="6581">
                  <c:v>12</c:v>
                </c:pt>
                <c:pt idx="6582">
                  <c:v>13.7</c:v>
                </c:pt>
                <c:pt idx="6583">
                  <c:v>14</c:v>
                </c:pt>
                <c:pt idx="6584">
                  <c:v>10.8</c:v>
                </c:pt>
                <c:pt idx="6585">
                  <c:v>5.6</c:v>
                </c:pt>
                <c:pt idx="6586">
                  <c:v>1.2</c:v>
                </c:pt>
                <c:pt idx="6587">
                  <c:v>1.2</c:v>
                </c:pt>
                <c:pt idx="6588">
                  <c:v>3.5</c:v>
                </c:pt>
                <c:pt idx="6589">
                  <c:v>5.5</c:v>
                </c:pt>
                <c:pt idx="6590">
                  <c:v>6.4</c:v>
                </c:pt>
                <c:pt idx="6591">
                  <c:v>6.6</c:v>
                </c:pt>
                <c:pt idx="6592">
                  <c:v>5.2</c:v>
                </c:pt>
                <c:pt idx="6593">
                  <c:v>3</c:v>
                </c:pt>
                <c:pt idx="6594">
                  <c:v>1.3</c:v>
                </c:pt>
                <c:pt idx="6595">
                  <c:v>2.8</c:v>
                </c:pt>
                <c:pt idx="6596">
                  <c:v>5.5</c:v>
                </c:pt>
                <c:pt idx="6597">
                  <c:v>7.2</c:v>
                </c:pt>
                <c:pt idx="6598">
                  <c:v>7.6</c:v>
                </c:pt>
                <c:pt idx="6599">
                  <c:v>5.6</c:v>
                </c:pt>
                <c:pt idx="6600">
                  <c:v>3.6</c:v>
                </c:pt>
                <c:pt idx="6601">
                  <c:v>0.9</c:v>
                </c:pt>
                <c:pt idx="6602">
                  <c:v>0.2</c:v>
                </c:pt>
                <c:pt idx="6603">
                  <c:v>2.1</c:v>
                </c:pt>
                <c:pt idx="6604">
                  <c:v>6</c:v>
                </c:pt>
                <c:pt idx="6605">
                  <c:v>8.5</c:v>
                </c:pt>
                <c:pt idx="6606">
                  <c:v>10.6</c:v>
                </c:pt>
                <c:pt idx="6607">
                  <c:v>13</c:v>
                </c:pt>
                <c:pt idx="6608">
                  <c:v>15.2</c:v>
                </c:pt>
                <c:pt idx="6609">
                  <c:v>17</c:v>
                </c:pt>
                <c:pt idx="6610">
                  <c:v>16.8</c:v>
                </c:pt>
                <c:pt idx="6611">
                  <c:v>12.3</c:v>
                </c:pt>
                <c:pt idx="6612">
                  <c:v>5.7</c:v>
                </c:pt>
                <c:pt idx="6613">
                  <c:v>0.8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0.6</c:v>
                </c:pt>
                <c:pt idx="6624">
                  <c:v>3.7</c:v>
                </c:pt>
                <c:pt idx="6625">
                  <c:v>7.1</c:v>
                </c:pt>
                <c:pt idx="6626">
                  <c:v>11</c:v>
                </c:pt>
                <c:pt idx="6627">
                  <c:v>14</c:v>
                </c:pt>
                <c:pt idx="6628">
                  <c:v>14</c:v>
                </c:pt>
                <c:pt idx="6629">
                  <c:v>9.5</c:v>
                </c:pt>
                <c:pt idx="6630">
                  <c:v>4.5</c:v>
                </c:pt>
                <c:pt idx="6631">
                  <c:v>0.8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0.5</c:v>
                </c:pt>
                <c:pt idx="6640">
                  <c:v>2.2000000000000002</c:v>
                </c:pt>
                <c:pt idx="6641">
                  <c:v>5.4</c:v>
                </c:pt>
                <c:pt idx="6642">
                  <c:v>8.9</c:v>
                </c:pt>
                <c:pt idx="6643">
                  <c:v>12.4</c:v>
                </c:pt>
                <c:pt idx="6644">
                  <c:v>14</c:v>
                </c:pt>
                <c:pt idx="6645">
                  <c:v>13.9</c:v>
                </c:pt>
                <c:pt idx="6646">
                  <c:v>13</c:v>
                </c:pt>
                <c:pt idx="6647">
                  <c:v>13.1</c:v>
                </c:pt>
                <c:pt idx="6648">
                  <c:v>14</c:v>
                </c:pt>
                <c:pt idx="6649">
                  <c:v>14</c:v>
                </c:pt>
                <c:pt idx="6650">
                  <c:v>13</c:v>
                </c:pt>
                <c:pt idx="6651">
                  <c:v>11.2</c:v>
                </c:pt>
                <c:pt idx="6652">
                  <c:v>6.6</c:v>
                </c:pt>
                <c:pt idx="6653">
                  <c:v>2.5</c:v>
                </c:pt>
                <c:pt idx="6654">
                  <c:v>0.4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1.3</c:v>
                </c:pt>
                <c:pt idx="6662">
                  <c:v>4.5999999999999996</c:v>
                </c:pt>
                <c:pt idx="6663">
                  <c:v>8.6</c:v>
                </c:pt>
                <c:pt idx="6664">
                  <c:v>10.8</c:v>
                </c:pt>
                <c:pt idx="6665">
                  <c:v>13.6</c:v>
                </c:pt>
                <c:pt idx="6666">
                  <c:v>15.5</c:v>
                </c:pt>
                <c:pt idx="6667">
                  <c:v>12.9</c:v>
                </c:pt>
                <c:pt idx="6668">
                  <c:v>6.9</c:v>
                </c:pt>
                <c:pt idx="6669">
                  <c:v>1.9</c:v>
                </c:pt>
                <c:pt idx="6670">
                  <c:v>0.2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0.5</c:v>
                </c:pt>
                <c:pt idx="6682">
                  <c:v>0.6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0.9</c:v>
                </c:pt>
                <c:pt idx="6695">
                  <c:v>2.8</c:v>
                </c:pt>
                <c:pt idx="6696">
                  <c:v>5.5</c:v>
                </c:pt>
                <c:pt idx="6697">
                  <c:v>9.1999999999999993</c:v>
                </c:pt>
                <c:pt idx="6698">
                  <c:v>10</c:v>
                </c:pt>
                <c:pt idx="6699">
                  <c:v>8.5</c:v>
                </c:pt>
                <c:pt idx="6700">
                  <c:v>5.2</c:v>
                </c:pt>
                <c:pt idx="6701">
                  <c:v>2.2000000000000002</c:v>
                </c:pt>
                <c:pt idx="6702">
                  <c:v>0.5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0.1</c:v>
                </c:pt>
                <c:pt idx="6711">
                  <c:v>1.2</c:v>
                </c:pt>
                <c:pt idx="6712">
                  <c:v>3.4</c:v>
                </c:pt>
                <c:pt idx="6713">
                  <c:v>7</c:v>
                </c:pt>
                <c:pt idx="6714">
                  <c:v>9</c:v>
                </c:pt>
                <c:pt idx="6715">
                  <c:v>12</c:v>
                </c:pt>
                <c:pt idx="6716">
                  <c:v>14.8</c:v>
                </c:pt>
                <c:pt idx="6717">
                  <c:v>16.8</c:v>
                </c:pt>
                <c:pt idx="6718">
                  <c:v>13.4</c:v>
                </c:pt>
                <c:pt idx="6719">
                  <c:v>8</c:v>
                </c:pt>
                <c:pt idx="6720">
                  <c:v>2.9</c:v>
                </c:pt>
                <c:pt idx="6721">
                  <c:v>0.4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0.3</c:v>
                </c:pt>
                <c:pt idx="6728">
                  <c:v>1.8</c:v>
                </c:pt>
                <c:pt idx="6729">
                  <c:v>4.3</c:v>
                </c:pt>
                <c:pt idx="6730">
                  <c:v>7.1</c:v>
                </c:pt>
                <c:pt idx="6731">
                  <c:v>8</c:v>
                </c:pt>
                <c:pt idx="6732">
                  <c:v>8</c:v>
                </c:pt>
                <c:pt idx="6733">
                  <c:v>8</c:v>
                </c:pt>
                <c:pt idx="6734">
                  <c:v>4</c:v>
                </c:pt>
                <c:pt idx="6735">
                  <c:v>0.3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1.1000000000000001</c:v>
                </c:pt>
                <c:pt idx="6744">
                  <c:v>4.5999999999999996</c:v>
                </c:pt>
                <c:pt idx="6745">
                  <c:v>8.3000000000000007</c:v>
                </c:pt>
                <c:pt idx="6746">
                  <c:v>10.9</c:v>
                </c:pt>
                <c:pt idx="6747">
                  <c:v>13.3</c:v>
                </c:pt>
                <c:pt idx="6748">
                  <c:v>13.4</c:v>
                </c:pt>
                <c:pt idx="6749">
                  <c:v>8.4</c:v>
                </c:pt>
                <c:pt idx="6750">
                  <c:v>3.4</c:v>
                </c:pt>
                <c:pt idx="6751">
                  <c:v>0.3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0.7</c:v>
                </c:pt>
                <c:pt idx="6761">
                  <c:v>2.9</c:v>
                </c:pt>
                <c:pt idx="6762">
                  <c:v>6.2</c:v>
                </c:pt>
                <c:pt idx="6763">
                  <c:v>9.8000000000000007</c:v>
                </c:pt>
                <c:pt idx="6764">
                  <c:v>12.6</c:v>
                </c:pt>
                <c:pt idx="6765">
                  <c:v>15.4</c:v>
                </c:pt>
                <c:pt idx="6766">
                  <c:v>16.8</c:v>
                </c:pt>
                <c:pt idx="6767">
                  <c:v>15.5</c:v>
                </c:pt>
                <c:pt idx="6768">
                  <c:v>11.6</c:v>
                </c:pt>
                <c:pt idx="6769">
                  <c:v>8.3000000000000007</c:v>
                </c:pt>
                <c:pt idx="6770">
                  <c:v>3.4</c:v>
                </c:pt>
                <c:pt idx="6771">
                  <c:v>2.2000000000000002</c:v>
                </c:pt>
                <c:pt idx="6772">
                  <c:v>0.6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0.1</c:v>
                </c:pt>
                <c:pt idx="6781">
                  <c:v>1</c:v>
                </c:pt>
                <c:pt idx="6782">
                  <c:v>2</c:v>
                </c:pt>
                <c:pt idx="6783">
                  <c:v>2.8</c:v>
                </c:pt>
                <c:pt idx="6784">
                  <c:v>3.8</c:v>
                </c:pt>
                <c:pt idx="6785">
                  <c:v>5.4</c:v>
                </c:pt>
                <c:pt idx="6786">
                  <c:v>6.6</c:v>
                </c:pt>
                <c:pt idx="6787">
                  <c:v>7.5</c:v>
                </c:pt>
                <c:pt idx="6788">
                  <c:v>8.8000000000000007</c:v>
                </c:pt>
                <c:pt idx="6789">
                  <c:v>11</c:v>
                </c:pt>
                <c:pt idx="6790">
                  <c:v>13</c:v>
                </c:pt>
                <c:pt idx="6791">
                  <c:v>12.5</c:v>
                </c:pt>
                <c:pt idx="6792">
                  <c:v>10</c:v>
                </c:pt>
                <c:pt idx="6793">
                  <c:v>10</c:v>
                </c:pt>
                <c:pt idx="6794">
                  <c:v>10</c:v>
                </c:pt>
                <c:pt idx="6795">
                  <c:v>10.8</c:v>
                </c:pt>
                <c:pt idx="6796">
                  <c:v>12.4</c:v>
                </c:pt>
                <c:pt idx="6797">
                  <c:v>13</c:v>
                </c:pt>
                <c:pt idx="6798">
                  <c:v>9.9</c:v>
                </c:pt>
                <c:pt idx="6799">
                  <c:v>4.9000000000000004</c:v>
                </c:pt>
                <c:pt idx="6800">
                  <c:v>1.3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1.4</c:v>
                </c:pt>
                <c:pt idx="6810">
                  <c:v>4.0999999999999996</c:v>
                </c:pt>
                <c:pt idx="6811">
                  <c:v>7.6</c:v>
                </c:pt>
                <c:pt idx="6812">
                  <c:v>10.199999999999999</c:v>
                </c:pt>
                <c:pt idx="6813">
                  <c:v>10.4</c:v>
                </c:pt>
                <c:pt idx="6814">
                  <c:v>7.2</c:v>
                </c:pt>
                <c:pt idx="6815">
                  <c:v>3</c:v>
                </c:pt>
                <c:pt idx="6816">
                  <c:v>0.5</c:v>
                </c:pt>
                <c:pt idx="6817">
                  <c:v>0</c:v>
                </c:pt>
                <c:pt idx="6818">
                  <c:v>0.4</c:v>
                </c:pt>
                <c:pt idx="6819">
                  <c:v>0.6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0.2</c:v>
                </c:pt>
                <c:pt idx="6829">
                  <c:v>2.4</c:v>
                </c:pt>
                <c:pt idx="6830">
                  <c:v>6</c:v>
                </c:pt>
                <c:pt idx="6831">
                  <c:v>8</c:v>
                </c:pt>
                <c:pt idx="6832">
                  <c:v>5</c:v>
                </c:pt>
                <c:pt idx="6833">
                  <c:v>0.4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1.2</c:v>
                </c:pt>
                <c:pt idx="6842">
                  <c:v>4.4000000000000004</c:v>
                </c:pt>
                <c:pt idx="6843">
                  <c:v>7.6</c:v>
                </c:pt>
                <c:pt idx="6844">
                  <c:v>10.199999999999999</c:v>
                </c:pt>
                <c:pt idx="6845">
                  <c:v>10.4</c:v>
                </c:pt>
                <c:pt idx="6846">
                  <c:v>8.1</c:v>
                </c:pt>
                <c:pt idx="6847">
                  <c:v>9.3000000000000007</c:v>
                </c:pt>
                <c:pt idx="6848">
                  <c:v>12.3</c:v>
                </c:pt>
                <c:pt idx="6849">
                  <c:v>15</c:v>
                </c:pt>
                <c:pt idx="6850">
                  <c:v>15</c:v>
                </c:pt>
                <c:pt idx="6851">
                  <c:v>11.9</c:v>
                </c:pt>
                <c:pt idx="6852">
                  <c:v>5.6</c:v>
                </c:pt>
                <c:pt idx="6853">
                  <c:v>0.5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2.7</c:v>
                </c:pt>
                <c:pt idx="6917">
                  <c:v>4.5</c:v>
                </c:pt>
                <c:pt idx="6918">
                  <c:v>5</c:v>
                </c:pt>
                <c:pt idx="6919">
                  <c:v>2.6</c:v>
                </c:pt>
                <c:pt idx="6920">
                  <c:v>0.5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0.8</c:v>
                </c:pt>
                <c:pt idx="6929">
                  <c:v>3.1</c:v>
                </c:pt>
                <c:pt idx="6930">
                  <c:v>6.1</c:v>
                </c:pt>
                <c:pt idx="6931">
                  <c:v>9.6</c:v>
                </c:pt>
                <c:pt idx="6932">
                  <c:v>12.2</c:v>
                </c:pt>
                <c:pt idx="6933">
                  <c:v>12</c:v>
                </c:pt>
                <c:pt idx="6934">
                  <c:v>8.9</c:v>
                </c:pt>
                <c:pt idx="6935">
                  <c:v>4.5999999999999996</c:v>
                </c:pt>
                <c:pt idx="6936">
                  <c:v>1.6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1.6</c:v>
                </c:pt>
                <c:pt idx="6947">
                  <c:v>4.9000000000000004</c:v>
                </c:pt>
                <c:pt idx="6948">
                  <c:v>8.8000000000000007</c:v>
                </c:pt>
                <c:pt idx="6949">
                  <c:v>11.4</c:v>
                </c:pt>
                <c:pt idx="6950">
                  <c:v>11.4</c:v>
                </c:pt>
                <c:pt idx="6951">
                  <c:v>8.5</c:v>
                </c:pt>
                <c:pt idx="6952">
                  <c:v>4.9000000000000004</c:v>
                </c:pt>
                <c:pt idx="6953">
                  <c:v>2.2000000000000002</c:v>
                </c:pt>
                <c:pt idx="6954">
                  <c:v>0.7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</c:v>
                </c:pt>
                <c:pt idx="6964">
                  <c:v>0.9</c:v>
                </c:pt>
                <c:pt idx="6965">
                  <c:v>2.8</c:v>
                </c:pt>
                <c:pt idx="6966">
                  <c:v>6.5</c:v>
                </c:pt>
                <c:pt idx="6967">
                  <c:v>7</c:v>
                </c:pt>
                <c:pt idx="6968">
                  <c:v>3</c:v>
                </c:pt>
                <c:pt idx="6969">
                  <c:v>0.4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0.7</c:v>
                </c:pt>
                <c:pt idx="6983">
                  <c:v>2.8</c:v>
                </c:pt>
                <c:pt idx="6984">
                  <c:v>5.8</c:v>
                </c:pt>
                <c:pt idx="6985">
                  <c:v>8.5</c:v>
                </c:pt>
                <c:pt idx="6986">
                  <c:v>10.199999999999999</c:v>
                </c:pt>
                <c:pt idx="6987">
                  <c:v>10.8</c:v>
                </c:pt>
                <c:pt idx="6988">
                  <c:v>9.1999999999999993</c:v>
                </c:pt>
                <c:pt idx="6989">
                  <c:v>4.7</c:v>
                </c:pt>
                <c:pt idx="6990">
                  <c:v>0.9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1.6</c:v>
                </c:pt>
                <c:pt idx="7001">
                  <c:v>4.9000000000000004</c:v>
                </c:pt>
                <c:pt idx="7002">
                  <c:v>8.1</c:v>
                </c:pt>
                <c:pt idx="7003">
                  <c:v>9.6999999999999993</c:v>
                </c:pt>
                <c:pt idx="7004">
                  <c:v>9.4</c:v>
                </c:pt>
                <c:pt idx="7005">
                  <c:v>6.7</c:v>
                </c:pt>
                <c:pt idx="7006">
                  <c:v>3.3</c:v>
                </c:pt>
                <c:pt idx="7007">
                  <c:v>1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0.3</c:v>
                </c:pt>
                <c:pt idx="7016">
                  <c:v>1.8</c:v>
                </c:pt>
                <c:pt idx="7017">
                  <c:v>4.8</c:v>
                </c:pt>
                <c:pt idx="7018">
                  <c:v>8.4</c:v>
                </c:pt>
                <c:pt idx="7019">
                  <c:v>9.8000000000000007</c:v>
                </c:pt>
                <c:pt idx="7020">
                  <c:v>8.6</c:v>
                </c:pt>
                <c:pt idx="7021">
                  <c:v>3.8</c:v>
                </c:pt>
                <c:pt idx="7022">
                  <c:v>0.9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0.7</c:v>
                </c:pt>
                <c:pt idx="7035">
                  <c:v>2.9</c:v>
                </c:pt>
                <c:pt idx="7036">
                  <c:v>6.4</c:v>
                </c:pt>
                <c:pt idx="7037">
                  <c:v>8.6</c:v>
                </c:pt>
                <c:pt idx="7038">
                  <c:v>6.8</c:v>
                </c:pt>
                <c:pt idx="7039">
                  <c:v>2.5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0.2</c:v>
                </c:pt>
                <c:pt idx="7048">
                  <c:v>1.5</c:v>
                </c:pt>
                <c:pt idx="7049">
                  <c:v>4.5</c:v>
                </c:pt>
                <c:pt idx="7050">
                  <c:v>7</c:v>
                </c:pt>
                <c:pt idx="7051">
                  <c:v>7.1</c:v>
                </c:pt>
                <c:pt idx="7052">
                  <c:v>8</c:v>
                </c:pt>
                <c:pt idx="7053">
                  <c:v>8.1</c:v>
                </c:pt>
                <c:pt idx="7054">
                  <c:v>9</c:v>
                </c:pt>
                <c:pt idx="7055">
                  <c:v>11</c:v>
                </c:pt>
                <c:pt idx="7056">
                  <c:v>11.8</c:v>
                </c:pt>
                <c:pt idx="7057">
                  <c:v>13.6</c:v>
                </c:pt>
                <c:pt idx="7058">
                  <c:v>12.6</c:v>
                </c:pt>
                <c:pt idx="7059">
                  <c:v>10.199999999999999</c:v>
                </c:pt>
                <c:pt idx="7060">
                  <c:v>8</c:v>
                </c:pt>
                <c:pt idx="7061">
                  <c:v>7.4</c:v>
                </c:pt>
                <c:pt idx="7062">
                  <c:v>8</c:v>
                </c:pt>
                <c:pt idx="7063">
                  <c:v>9.1</c:v>
                </c:pt>
                <c:pt idx="7064">
                  <c:v>11.6</c:v>
                </c:pt>
                <c:pt idx="7065">
                  <c:v>13.3</c:v>
                </c:pt>
                <c:pt idx="7066">
                  <c:v>14.6</c:v>
                </c:pt>
                <c:pt idx="7067">
                  <c:v>16.2</c:v>
                </c:pt>
                <c:pt idx="7068">
                  <c:v>16.600000000000001</c:v>
                </c:pt>
                <c:pt idx="7069">
                  <c:v>14.4</c:v>
                </c:pt>
                <c:pt idx="7070">
                  <c:v>11.3</c:v>
                </c:pt>
                <c:pt idx="7071">
                  <c:v>5.6</c:v>
                </c:pt>
                <c:pt idx="7072">
                  <c:v>2.2999999999999998</c:v>
                </c:pt>
                <c:pt idx="7073">
                  <c:v>0.2</c:v>
                </c:pt>
                <c:pt idx="7074">
                  <c:v>0</c:v>
                </c:pt>
                <c:pt idx="7075">
                  <c:v>0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0.7</c:v>
                </c:pt>
                <c:pt idx="7082">
                  <c:v>3.1</c:v>
                </c:pt>
                <c:pt idx="7083">
                  <c:v>7.4</c:v>
                </c:pt>
                <c:pt idx="7084">
                  <c:v>9</c:v>
                </c:pt>
                <c:pt idx="7085">
                  <c:v>12</c:v>
                </c:pt>
                <c:pt idx="7086">
                  <c:v>12.8</c:v>
                </c:pt>
                <c:pt idx="7087">
                  <c:v>12.2</c:v>
                </c:pt>
                <c:pt idx="7088">
                  <c:v>12</c:v>
                </c:pt>
                <c:pt idx="7089">
                  <c:v>12.6</c:v>
                </c:pt>
                <c:pt idx="7090">
                  <c:v>13.6</c:v>
                </c:pt>
                <c:pt idx="7091">
                  <c:v>14.6</c:v>
                </c:pt>
                <c:pt idx="7092">
                  <c:v>14.5</c:v>
                </c:pt>
                <c:pt idx="7093">
                  <c:v>13</c:v>
                </c:pt>
                <c:pt idx="7094">
                  <c:v>9.6999999999999993</c:v>
                </c:pt>
                <c:pt idx="7095">
                  <c:v>5</c:v>
                </c:pt>
                <c:pt idx="7096">
                  <c:v>1.2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0.3</c:v>
                </c:pt>
                <c:pt idx="7106">
                  <c:v>2.8</c:v>
                </c:pt>
                <c:pt idx="7107">
                  <c:v>6.6</c:v>
                </c:pt>
                <c:pt idx="7108">
                  <c:v>8.5</c:v>
                </c:pt>
                <c:pt idx="7109">
                  <c:v>9.6999999999999993</c:v>
                </c:pt>
                <c:pt idx="7110">
                  <c:v>8.8000000000000007</c:v>
                </c:pt>
                <c:pt idx="7111">
                  <c:v>5.9</c:v>
                </c:pt>
                <c:pt idx="7112">
                  <c:v>2.5</c:v>
                </c:pt>
                <c:pt idx="7113">
                  <c:v>0.5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0.2</c:v>
                </c:pt>
                <c:pt idx="7121">
                  <c:v>1.6</c:v>
                </c:pt>
                <c:pt idx="7122">
                  <c:v>4.8</c:v>
                </c:pt>
                <c:pt idx="7123">
                  <c:v>8.1999999999999993</c:v>
                </c:pt>
                <c:pt idx="7124">
                  <c:v>10.3</c:v>
                </c:pt>
                <c:pt idx="7125">
                  <c:v>13.1</c:v>
                </c:pt>
                <c:pt idx="7126">
                  <c:v>14</c:v>
                </c:pt>
                <c:pt idx="7127">
                  <c:v>13</c:v>
                </c:pt>
                <c:pt idx="7128">
                  <c:v>7.9</c:v>
                </c:pt>
                <c:pt idx="7129">
                  <c:v>2.9</c:v>
                </c:pt>
                <c:pt idx="7130">
                  <c:v>0.6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0.2</c:v>
                </c:pt>
                <c:pt idx="7137">
                  <c:v>1</c:v>
                </c:pt>
                <c:pt idx="7138">
                  <c:v>4</c:v>
                </c:pt>
                <c:pt idx="7139">
                  <c:v>6.5</c:v>
                </c:pt>
                <c:pt idx="7140">
                  <c:v>5.4</c:v>
                </c:pt>
                <c:pt idx="7141">
                  <c:v>1.6</c:v>
                </c:pt>
                <c:pt idx="7142">
                  <c:v>0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0.8</c:v>
                </c:pt>
                <c:pt idx="7150">
                  <c:v>3.4</c:v>
                </c:pt>
                <c:pt idx="7151">
                  <c:v>6.9</c:v>
                </c:pt>
                <c:pt idx="7152">
                  <c:v>9.6</c:v>
                </c:pt>
                <c:pt idx="7153">
                  <c:v>11.5</c:v>
                </c:pt>
                <c:pt idx="7154">
                  <c:v>13.2</c:v>
                </c:pt>
                <c:pt idx="7155">
                  <c:v>13.3</c:v>
                </c:pt>
                <c:pt idx="7156">
                  <c:v>9.1999999999999993</c:v>
                </c:pt>
                <c:pt idx="7157">
                  <c:v>4.5999999999999996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1.6</c:v>
                </c:pt>
                <c:pt idx="7169">
                  <c:v>4.9000000000000004</c:v>
                </c:pt>
                <c:pt idx="7170">
                  <c:v>8.1</c:v>
                </c:pt>
                <c:pt idx="7171">
                  <c:v>11.1</c:v>
                </c:pt>
                <c:pt idx="7172">
                  <c:v>10.8</c:v>
                </c:pt>
                <c:pt idx="7173">
                  <c:v>7.1</c:v>
                </c:pt>
                <c:pt idx="7174">
                  <c:v>2.7</c:v>
                </c:pt>
                <c:pt idx="7175">
                  <c:v>0.5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0.3</c:v>
                </c:pt>
                <c:pt idx="7183">
                  <c:v>1.6</c:v>
                </c:pt>
                <c:pt idx="7184">
                  <c:v>4</c:v>
                </c:pt>
                <c:pt idx="7185">
                  <c:v>7.4</c:v>
                </c:pt>
                <c:pt idx="7186">
                  <c:v>9.4</c:v>
                </c:pt>
                <c:pt idx="7187">
                  <c:v>11.2</c:v>
                </c:pt>
                <c:pt idx="7188">
                  <c:v>11.5</c:v>
                </c:pt>
                <c:pt idx="7189">
                  <c:v>7.5</c:v>
                </c:pt>
                <c:pt idx="7190">
                  <c:v>3.3</c:v>
                </c:pt>
                <c:pt idx="7191">
                  <c:v>0.3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</c:v>
                </c:pt>
                <c:pt idx="7198">
                  <c:v>0</c:v>
                </c:pt>
                <c:pt idx="7199">
                  <c:v>0</c:v>
                </c:pt>
                <c:pt idx="7200">
                  <c:v>0</c:v>
                </c:pt>
                <c:pt idx="7201">
                  <c:v>0.3</c:v>
                </c:pt>
                <c:pt idx="7202">
                  <c:v>1</c:v>
                </c:pt>
                <c:pt idx="7203">
                  <c:v>0.7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0</c:v>
                </c:pt>
                <c:pt idx="7213">
                  <c:v>0</c:v>
                </c:pt>
                <c:pt idx="7214">
                  <c:v>0</c:v>
                </c:pt>
                <c:pt idx="7215">
                  <c:v>1.8</c:v>
                </c:pt>
                <c:pt idx="7216">
                  <c:v>4.8</c:v>
                </c:pt>
                <c:pt idx="7217">
                  <c:v>7.1</c:v>
                </c:pt>
                <c:pt idx="7218">
                  <c:v>8</c:v>
                </c:pt>
                <c:pt idx="7219">
                  <c:v>5.5</c:v>
                </c:pt>
                <c:pt idx="7220">
                  <c:v>2.1</c:v>
                </c:pt>
                <c:pt idx="7221">
                  <c:v>0.6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0.2</c:v>
                </c:pt>
                <c:pt idx="7229">
                  <c:v>1.7</c:v>
                </c:pt>
                <c:pt idx="7230">
                  <c:v>5.3</c:v>
                </c:pt>
                <c:pt idx="7231">
                  <c:v>9.1999999999999993</c:v>
                </c:pt>
                <c:pt idx="7232">
                  <c:v>11</c:v>
                </c:pt>
                <c:pt idx="7233">
                  <c:v>11</c:v>
                </c:pt>
                <c:pt idx="7234">
                  <c:v>9.1</c:v>
                </c:pt>
                <c:pt idx="7235">
                  <c:v>9</c:v>
                </c:pt>
                <c:pt idx="7236">
                  <c:v>9.9</c:v>
                </c:pt>
                <c:pt idx="7237">
                  <c:v>10.9</c:v>
                </c:pt>
                <c:pt idx="7238">
                  <c:v>9.3000000000000007</c:v>
                </c:pt>
                <c:pt idx="7239">
                  <c:v>4.2</c:v>
                </c:pt>
                <c:pt idx="7240">
                  <c:v>0.7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0.6</c:v>
                </c:pt>
                <c:pt idx="7247">
                  <c:v>2</c:v>
                </c:pt>
                <c:pt idx="7248">
                  <c:v>5.0999999999999996</c:v>
                </c:pt>
                <c:pt idx="7249">
                  <c:v>9</c:v>
                </c:pt>
                <c:pt idx="7250">
                  <c:v>11.6</c:v>
                </c:pt>
                <c:pt idx="7251">
                  <c:v>14.5</c:v>
                </c:pt>
                <c:pt idx="7252">
                  <c:v>17</c:v>
                </c:pt>
                <c:pt idx="7253">
                  <c:v>17</c:v>
                </c:pt>
                <c:pt idx="7254">
                  <c:v>17</c:v>
                </c:pt>
                <c:pt idx="7255">
                  <c:v>15.4</c:v>
                </c:pt>
                <c:pt idx="7256">
                  <c:v>11.8</c:v>
                </c:pt>
                <c:pt idx="7257">
                  <c:v>5.8</c:v>
                </c:pt>
                <c:pt idx="7258">
                  <c:v>1.9</c:v>
                </c:pt>
                <c:pt idx="7259">
                  <c:v>0.3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0.9</c:v>
                </c:pt>
                <c:pt idx="7267">
                  <c:v>3.7</c:v>
                </c:pt>
                <c:pt idx="7268">
                  <c:v>6.7</c:v>
                </c:pt>
                <c:pt idx="7269">
                  <c:v>8.1999999999999993</c:v>
                </c:pt>
                <c:pt idx="7270">
                  <c:v>8.8000000000000007</c:v>
                </c:pt>
                <c:pt idx="7271">
                  <c:v>8</c:v>
                </c:pt>
                <c:pt idx="7272">
                  <c:v>7</c:v>
                </c:pt>
                <c:pt idx="7273">
                  <c:v>4.5</c:v>
                </c:pt>
                <c:pt idx="7274">
                  <c:v>1.6</c:v>
                </c:pt>
                <c:pt idx="7275">
                  <c:v>0.3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0.8</c:v>
                </c:pt>
                <c:pt idx="7285">
                  <c:v>3.4</c:v>
                </c:pt>
                <c:pt idx="7286">
                  <c:v>6</c:v>
                </c:pt>
                <c:pt idx="7287">
                  <c:v>7.6</c:v>
                </c:pt>
                <c:pt idx="7288">
                  <c:v>9</c:v>
                </c:pt>
                <c:pt idx="7289">
                  <c:v>10.8</c:v>
                </c:pt>
                <c:pt idx="7290">
                  <c:v>11.7</c:v>
                </c:pt>
                <c:pt idx="7291">
                  <c:v>10.6</c:v>
                </c:pt>
                <c:pt idx="7292">
                  <c:v>8.1</c:v>
                </c:pt>
                <c:pt idx="7293">
                  <c:v>3.9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0.4</c:v>
                </c:pt>
                <c:pt idx="7301">
                  <c:v>2</c:v>
                </c:pt>
                <c:pt idx="7302">
                  <c:v>4.9000000000000004</c:v>
                </c:pt>
                <c:pt idx="7303">
                  <c:v>8.4</c:v>
                </c:pt>
                <c:pt idx="7304">
                  <c:v>10</c:v>
                </c:pt>
                <c:pt idx="7305">
                  <c:v>11</c:v>
                </c:pt>
                <c:pt idx="7306">
                  <c:v>13</c:v>
                </c:pt>
                <c:pt idx="7307">
                  <c:v>13</c:v>
                </c:pt>
                <c:pt idx="7308">
                  <c:v>12.1</c:v>
                </c:pt>
                <c:pt idx="7309">
                  <c:v>11.1</c:v>
                </c:pt>
                <c:pt idx="7310">
                  <c:v>10.199999999999999</c:v>
                </c:pt>
                <c:pt idx="7311">
                  <c:v>8.4</c:v>
                </c:pt>
                <c:pt idx="7312">
                  <c:v>4.8</c:v>
                </c:pt>
                <c:pt idx="7313">
                  <c:v>1.1000000000000001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2</c:v>
                </c:pt>
                <c:pt idx="7325">
                  <c:v>4.5</c:v>
                </c:pt>
                <c:pt idx="7326">
                  <c:v>6.6</c:v>
                </c:pt>
                <c:pt idx="7327">
                  <c:v>5.4</c:v>
                </c:pt>
                <c:pt idx="7328">
                  <c:v>2</c:v>
                </c:pt>
                <c:pt idx="7329">
                  <c:v>0.3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0.9</c:v>
                </c:pt>
                <c:pt idx="7338">
                  <c:v>3.6</c:v>
                </c:pt>
                <c:pt idx="7339">
                  <c:v>5.8</c:v>
                </c:pt>
                <c:pt idx="7340">
                  <c:v>8.1999999999999993</c:v>
                </c:pt>
                <c:pt idx="7341">
                  <c:v>9</c:v>
                </c:pt>
                <c:pt idx="7342">
                  <c:v>9.1999999999999993</c:v>
                </c:pt>
                <c:pt idx="7343">
                  <c:v>9.9</c:v>
                </c:pt>
                <c:pt idx="7344">
                  <c:v>9</c:v>
                </c:pt>
                <c:pt idx="7345">
                  <c:v>9</c:v>
                </c:pt>
                <c:pt idx="7346">
                  <c:v>8.1</c:v>
                </c:pt>
                <c:pt idx="7347">
                  <c:v>4.2</c:v>
                </c:pt>
                <c:pt idx="7348">
                  <c:v>3</c:v>
                </c:pt>
                <c:pt idx="7349">
                  <c:v>4.8</c:v>
                </c:pt>
                <c:pt idx="7350">
                  <c:v>7.5</c:v>
                </c:pt>
                <c:pt idx="7351">
                  <c:v>9.9</c:v>
                </c:pt>
                <c:pt idx="7352">
                  <c:v>11.3</c:v>
                </c:pt>
                <c:pt idx="7353">
                  <c:v>12.5</c:v>
                </c:pt>
                <c:pt idx="7354">
                  <c:v>13.9</c:v>
                </c:pt>
                <c:pt idx="7355">
                  <c:v>13.1</c:v>
                </c:pt>
                <c:pt idx="7356">
                  <c:v>13.9</c:v>
                </c:pt>
                <c:pt idx="7357">
                  <c:v>14.9</c:v>
                </c:pt>
                <c:pt idx="7358">
                  <c:v>12.7</c:v>
                </c:pt>
                <c:pt idx="7359">
                  <c:v>9.9</c:v>
                </c:pt>
                <c:pt idx="7360">
                  <c:v>5.4</c:v>
                </c:pt>
                <c:pt idx="7361">
                  <c:v>2</c:v>
                </c:pt>
                <c:pt idx="7362">
                  <c:v>0.6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0.6</c:v>
                </c:pt>
                <c:pt idx="7372">
                  <c:v>2.5</c:v>
                </c:pt>
                <c:pt idx="7373">
                  <c:v>4</c:v>
                </c:pt>
                <c:pt idx="7374">
                  <c:v>4</c:v>
                </c:pt>
                <c:pt idx="7375">
                  <c:v>4</c:v>
                </c:pt>
                <c:pt idx="7376">
                  <c:v>4.0999999999999996</c:v>
                </c:pt>
                <c:pt idx="7377">
                  <c:v>5.2</c:v>
                </c:pt>
                <c:pt idx="7378">
                  <c:v>6.9</c:v>
                </c:pt>
                <c:pt idx="7379">
                  <c:v>7.9</c:v>
                </c:pt>
                <c:pt idx="7380">
                  <c:v>8</c:v>
                </c:pt>
                <c:pt idx="7381">
                  <c:v>8</c:v>
                </c:pt>
                <c:pt idx="7382">
                  <c:v>5.6</c:v>
                </c:pt>
                <c:pt idx="7383">
                  <c:v>1.9</c:v>
                </c:pt>
                <c:pt idx="7384">
                  <c:v>0</c:v>
                </c:pt>
                <c:pt idx="7385">
                  <c:v>0</c:v>
                </c:pt>
                <c:pt idx="7386">
                  <c:v>0</c:v>
                </c:pt>
                <c:pt idx="7387">
                  <c:v>0</c:v>
                </c:pt>
                <c:pt idx="7388">
                  <c:v>0</c:v>
                </c:pt>
                <c:pt idx="7389">
                  <c:v>0</c:v>
                </c:pt>
                <c:pt idx="7390">
                  <c:v>0</c:v>
                </c:pt>
                <c:pt idx="7391">
                  <c:v>0.5</c:v>
                </c:pt>
                <c:pt idx="7392">
                  <c:v>2.5</c:v>
                </c:pt>
                <c:pt idx="7393">
                  <c:v>4.8</c:v>
                </c:pt>
                <c:pt idx="7394">
                  <c:v>4.2</c:v>
                </c:pt>
                <c:pt idx="7395">
                  <c:v>5</c:v>
                </c:pt>
                <c:pt idx="7396">
                  <c:v>5</c:v>
                </c:pt>
                <c:pt idx="7397">
                  <c:v>4.8</c:v>
                </c:pt>
                <c:pt idx="7398">
                  <c:v>2.1</c:v>
                </c:pt>
                <c:pt idx="7399">
                  <c:v>0.1</c:v>
                </c:pt>
                <c:pt idx="7400">
                  <c:v>0</c:v>
                </c:pt>
                <c:pt idx="7401">
                  <c:v>0</c:v>
                </c:pt>
                <c:pt idx="7402">
                  <c:v>0</c:v>
                </c:pt>
                <c:pt idx="7403">
                  <c:v>0</c:v>
                </c:pt>
                <c:pt idx="7404">
                  <c:v>0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1.8</c:v>
                </c:pt>
                <c:pt idx="7411">
                  <c:v>4.7</c:v>
                </c:pt>
                <c:pt idx="7412">
                  <c:v>6.6</c:v>
                </c:pt>
                <c:pt idx="7413">
                  <c:v>7</c:v>
                </c:pt>
                <c:pt idx="7414">
                  <c:v>6.5</c:v>
                </c:pt>
                <c:pt idx="7415">
                  <c:v>6</c:v>
                </c:pt>
                <c:pt idx="7416">
                  <c:v>6.4</c:v>
                </c:pt>
                <c:pt idx="7417">
                  <c:v>7.8</c:v>
                </c:pt>
                <c:pt idx="7418">
                  <c:v>9.4</c:v>
                </c:pt>
                <c:pt idx="7419">
                  <c:v>9.3000000000000007</c:v>
                </c:pt>
                <c:pt idx="7420">
                  <c:v>7.5</c:v>
                </c:pt>
                <c:pt idx="7421">
                  <c:v>5</c:v>
                </c:pt>
                <c:pt idx="7422">
                  <c:v>1.5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2</c:v>
                </c:pt>
                <c:pt idx="7432">
                  <c:v>4.7</c:v>
                </c:pt>
                <c:pt idx="7433">
                  <c:v>7.7</c:v>
                </c:pt>
                <c:pt idx="7434">
                  <c:v>8.9</c:v>
                </c:pt>
                <c:pt idx="7435">
                  <c:v>8.1999999999999993</c:v>
                </c:pt>
                <c:pt idx="7436">
                  <c:v>6.5</c:v>
                </c:pt>
                <c:pt idx="7437">
                  <c:v>2.9</c:v>
                </c:pt>
                <c:pt idx="7438">
                  <c:v>0.6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1.2</c:v>
                </c:pt>
                <c:pt idx="7447">
                  <c:v>3.8</c:v>
                </c:pt>
                <c:pt idx="7448">
                  <c:v>5.6</c:v>
                </c:pt>
                <c:pt idx="7449">
                  <c:v>7.6</c:v>
                </c:pt>
                <c:pt idx="7450">
                  <c:v>9</c:v>
                </c:pt>
                <c:pt idx="7451">
                  <c:v>8.4</c:v>
                </c:pt>
                <c:pt idx="7452">
                  <c:v>5.4</c:v>
                </c:pt>
                <c:pt idx="7453">
                  <c:v>2.4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0.8</c:v>
                </c:pt>
                <c:pt idx="7463">
                  <c:v>1.7</c:v>
                </c:pt>
                <c:pt idx="7464">
                  <c:v>3.2</c:v>
                </c:pt>
                <c:pt idx="7465">
                  <c:v>5</c:v>
                </c:pt>
                <c:pt idx="7466">
                  <c:v>6.4</c:v>
                </c:pt>
                <c:pt idx="7467">
                  <c:v>6.7</c:v>
                </c:pt>
                <c:pt idx="7468">
                  <c:v>5.7</c:v>
                </c:pt>
                <c:pt idx="7469">
                  <c:v>4.8</c:v>
                </c:pt>
                <c:pt idx="7470">
                  <c:v>2.9</c:v>
                </c:pt>
                <c:pt idx="7471">
                  <c:v>2.1</c:v>
                </c:pt>
                <c:pt idx="7472">
                  <c:v>0.2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2.7</c:v>
                </c:pt>
                <c:pt idx="7484">
                  <c:v>5.3</c:v>
                </c:pt>
                <c:pt idx="7485">
                  <c:v>8.1</c:v>
                </c:pt>
                <c:pt idx="7486">
                  <c:v>9.6</c:v>
                </c:pt>
                <c:pt idx="7487">
                  <c:v>9.5</c:v>
                </c:pt>
                <c:pt idx="7488">
                  <c:v>9</c:v>
                </c:pt>
                <c:pt idx="7489">
                  <c:v>9</c:v>
                </c:pt>
                <c:pt idx="7490">
                  <c:v>9</c:v>
                </c:pt>
                <c:pt idx="7491">
                  <c:v>8.9</c:v>
                </c:pt>
                <c:pt idx="7492">
                  <c:v>7.9</c:v>
                </c:pt>
                <c:pt idx="7493">
                  <c:v>7.1</c:v>
                </c:pt>
                <c:pt idx="7494">
                  <c:v>4.3</c:v>
                </c:pt>
                <c:pt idx="7495">
                  <c:v>1.7</c:v>
                </c:pt>
                <c:pt idx="7496">
                  <c:v>0.3</c:v>
                </c:pt>
                <c:pt idx="7497">
                  <c:v>0</c:v>
                </c:pt>
                <c:pt idx="7498">
                  <c:v>0</c:v>
                </c:pt>
                <c:pt idx="7499">
                  <c:v>0</c:v>
                </c:pt>
                <c:pt idx="7500">
                  <c:v>0</c:v>
                </c:pt>
                <c:pt idx="7501">
                  <c:v>0</c:v>
                </c:pt>
                <c:pt idx="7502">
                  <c:v>0</c:v>
                </c:pt>
                <c:pt idx="7503">
                  <c:v>0.4</c:v>
                </c:pt>
                <c:pt idx="7504">
                  <c:v>1.9</c:v>
                </c:pt>
                <c:pt idx="7505">
                  <c:v>4.9000000000000004</c:v>
                </c:pt>
                <c:pt idx="7506">
                  <c:v>7.6</c:v>
                </c:pt>
                <c:pt idx="7507">
                  <c:v>8.8000000000000007</c:v>
                </c:pt>
                <c:pt idx="7508">
                  <c:v>7.6</c:v>
                </c:pt>
                <c:pt idx="7509">
                  <c:v>5.4</c:v>
                </c:pt>
                <c:pt idx="7510">
                  <c:v>2.6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</c:v>
                </c:pt>
                <c:pt idx="7517">
                  <c:v>0</c:v>
                </c:pt>
                <c:pt idx="7518">
                  <c:v>0</c:v>
                </c:pt>
                <c:pt idx="7519">
                  <c:v>1.6</c:v>
                </c:pt>
                <c:pt idx="7520">
                  <c:v>3.6</c:v>
                </c:pt>
                <c:pt idx="7521">
                  <c:v>6.4</c:v>
                </c:pt>
                <c:pt idx="7522">
                  <c:v>9.9</c:v>
                </c:pt>
                <c:pt idx="7523">
                  <c:v>12.4</c:v>
                </c:pt>
                <c:pt idx="7524">
                  <c:v>14.4</c:v>
                </c:pt>
                <c:pt idx="7525">
                  <c:v>15</c:v>
                </c:pt>
                <c:pt idx="7526">
                  <c:v>15</c:v>
                </c:pt>
                <c:pt idx="7527">
                  <c:v>14.4</c:v>
                </c:pt>
                <c:pt idx="7528">
                  <c:v>14</c:v>
                </c:pt>
                <c:pt idx="7529">
                  <c:v>14</c:v>
                </c:pt>
                <c:pt idx="7530">
                  <c:v>13.5</c:v>
                </c:pt>
                <c:pt idx="7531">
                  <c:v>11.6</c:v>
                </c:pt>
                <c:pt idx="7532">
                  <c:v>7.5</c:v>
                </c:pt>
                <c:pt idx="7533">
                  <c:v>3</c:v>
                </c:pt>
                <c:pt idx="7534">
                  <c:v>0.8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1.4</c:v>
                </c:pt>
                <c:pt idx="7543">
                  <c:v>2.7</c:v>
                </c:pt>
                <c:pt idx="7544">
                  <c:v>4.9000000000000004</c:v>
                </c:pt>
                <c:pt idx="7545">
                  <c:v>6.6</c:v>
                </c:pt>
                <c:pt idx="7546">
                  <c:v>7</c:v>
                </c:pt>
                <c:pt idx="7547">
                  <c:v>7</c:v>
                </c:pt>
                <c:pt idx="7548">
                  <c:v>6.5</c:v>
                </c:pt>
                <c:pt idx="7549">
                  <c:v>6</c:v>
                </c:pt>
                <c:pt idx="7550">
                  <c:v>5.7</c:v>
                </c:pt>
                <c:pt idx="7551">
                  <c:v>4</c:v>
                </c:pt>
                <c:pt idx="7552">
                  <c:v>0.9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0.6</c:v>
                </c:pt>
                <c:pt idx="7561">
                  <c:v>1.6</c:v>
                </c:pt>
                <c:pt idx="7562">
                  <c:v>2.6</c:v>
                </c:pt>
                <c:pt idx="7563">
                  <c:v>3</c:v>
                </c:pt>
                <c:pt idx="7564">
                  <c:v>3</c:v>
                </c:pt>
                <c:pt idx="7565">
                  <c:v>3</c:v>
                </c:pt>
                <c:pt idx="7566">
                  <c:v>3.4</c:v>
                </c:pt>
                <c:pt idx="7567">
                  <c:v>4.4000000000000004</c:v>
                </c:pt>
                <c:pt idx="7568">
                  <c:v>5</c:v>
                </c:pt>
                <c:pt idx="7569">
                  <c:v>5.6</c:v>
                </c:pt>
                <c:pt idx="7570">
                  <c:v>7.6</c:v>
                </c:pt>
                <c:pt idx="7571">
                  <c:v>9.3000000000000007</c:v>
                </c:pt>
                <c:pt idx="7572">
                  <c:v>10.199999999999999</c:v>
                </c:pt>
                <c:pt idx="7573">
                  <c:v>11.2</c:v>
                </c:pt>
                <c:pt idx="7574">
                  <c:v>12.2</c:v>
                </c:pt>
                <c:pt idx="7575">
                  <c:v>12.9</c:v>
                </c:pt>
                <c:pt idx="7576">
                  <c:v>11.9</c:v>
                </c:pt>
                <c:pt idx="7577">
                  <c:v>10.9</c:v>
                </c:pt>
                <c:pt idx="7578">
                  <c:v>10</c:v>
                </c:pt>
                <c:pt idx="7579">
                  <c:v>10</c:v>
                </c:pt>
                <c:pt idx="7580">
                  <c:v>10</c:v>
                </c:pt>
                <c:pt idx="7581">
                  <c:v>10.9</c:v>
                </c:pt>
                <c:pt idx="7582">
                  <c:v>12.8</c:v>
                </c:pt>
                <c:pt idx="7583">
                  <c:v>13</c:v>
                </c:pt>
                <c:pt idx="7584">
                  <c:v>10.5</c:v>
                </c:pt>
                <c:pt idx="7585">
                  <c:v>4.4000000000000004</c:v>
                </c:pt>
                <c:pt idx="7586">
                  <c:v>0.6</c:v>
                </c:pt>
                <c:pt idx="7587">
                  <c:v>0.7</c:v>
                </c:pt>
                <c:pt idx="7588">
                  <c:v>1</c:v>
                </c:pt>
                <c:pt idx="7589">
                  <c:v>0.3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0.2</c:v>
                </c:pt>
                <c:pt idx="7597">
                  <c:v>1.1000000000000001</c:v>
                </c:pt>
                <c:pt idx="7598">
                  <c:v>5</c:v>
                </c:pt>
                <c:pt idx="7599">
                  <c:v>8</c:v>
                </c:pt>
                <c:pt idx="7600">
                  <c:v>9.8000000000000007</c:v>
                </c:pt>
                <c:pt idx="7601">
                  <c:v>10.9</c:v>
                </c:pt>
                <c:pt idx="7602">
                  <c:v>11.9</c:v>
                </c:pt>
                <c:pt idx="7603">
                  <c:v>11.2</c:v>
                </c:pt>
                <c:pt idx="7604">
                  <c:v>7.9</c:v>
                </c:pt>
                <c:pt idx="7605">
                  <c:v>4.7</c:v>
                </c:pt>
                <c:pt idx="7606">
                  <c:v>1.2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1.3</c:v>
                </c:pt>
                <c:pt idx="7615">
                  <c:v>4.0999999999999996</c:v>
                </c:pt>
                <c:pt idx="7616">
                  <c:v>6</c:v>
                </c:pt>
                <c:pt idx="7617">
                  <c:v>5.4</c:v>
                </c:pt>
                <c:pt idx="7618">
                  <c:v>2.9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1</c:v>
                </c:pt>
                <c:pt idx="7628">
                  <c:v>3.6</c:v>
                </c:pt>
                <c:pt idx="7629">
                  <c:v>7.4</c:v>
                </c:pt>
                <c:pt idx="7630">
                  <c:v>10.6</c:v>
                </c:pt>
                <c:pt idx="7631">
                  <c:v>12.6</c:v>
                </c:pt>
                <c:pt idx="7632">
                  <c:v>12.2</c:v>
                </c:pt>
                <c:pt idx="7633">
                  <c:v>10.5</c:v>
                </c:pt>
                <c:pt idx="7634">
                  <c:v>6.6</c:v>
                </c:pt>
                <c:pt idx="7635">
                  <c:v>1.8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</c:v>
                </c:pt>
                <c:pt idx="7666">
                  <c:v>0</c:v>
                </c:pt>
                <c:pt idx="7667">
                  <c:v>0</c:v>
                </c:pt>
                <c:pt idx="7668">
                  <c:v>0</c:v>
                </c:pt>
                <c:pt idx="7669">
                  <c:v>0</c:v>
                </c:pt>
                <c:pt idx="7670">
                  <c:v>0</c:v>
                </c:pt>
                <c:pt idx="7671">
                  <c:v>0</c:v>
                </c:pt>
                <c:pt idx="7672">
                  <c:v>0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1.7</c:v>
                </c:pt>
                <c:pt idx="7693">
                  <c:v>2.8</c:v>
                </c:pt>
                <c:pt idx="7694">
                  <c:v>4.4000000000000004</c:v>
                </c:pt>
                <c:pt idx="7695">
                  <c:v>6.2</c:v>
                </c:pt>
                <c:pt idx="7696">
                  <c:v>7.6</c:v>
                </c:pt>
                <c:pt idx="7697">
                  <c:v>9.1</c:v>
                </c:pt>
                <c:pt idx="7698">
                  <c:v>11</c:v>
                </c:pt>
                <c:pt idx="7699">
                  <c:v>12.5</c:v>
                </c:pt>
                <c:pt idx="7700">
                  <c:v>13.5</c:v>
                </c:pt>
                <c:pt idx="7701">
                  <c:v>14.8</c:v>
                </c:pt>
                <c:pt idx="7702">
                  <c:v>16.399999999999999</c:v>
                </c:pt>
                <c:pt idx="7703">
                  <c:v>17.399999999999999</c:v>
                </c:pt>
                <c:pt idx="7704">
                  <c:v>18.3</c:v>
                </c:pt>
                <c:pt idx="7705">
                  <c:v>19</c:v>
                </c:pt>
                <c:pt idx="7706">
                  <c:v>19</c:v>
                </c:pt>
                <c:pt idx="7707">
                  <c:v>19.399999999999999</c:v>
                </c:pt>
                <c:pt idx="7708">
                  <c:v>21.2</c:v>
                </c:pt>
                <c:pt idx="7709">
                  <c:v>22</c:v>
                </c:pt>
                <c:pt idx="7710">
                  <c:v>21.9</c:v>
                </c:pt>
                <c:pt idx="7711">
                  <c:v>20.9</c:v>
                </c:pt>
                <c:pt idx="7712">
                  <c:v>20.100000000000001</c:v>
                </c:pt>
                <c:pt idx="7713">
                  <c:v>20.9</c:v>
                </c:pt>
                <c:pt idx="7714">
                  <c:v>21.8</c:v>
                </c:pt>
                <c:pt idx="7715">
                  <c:v>22.7</c:v>
                </c:pt>
                <c:pt idx="7716">
                  <c:v>23</c:v>
                </c:pt>
                <c:pt idx="7717">
                  <c:v>22.5</c:v>
                </c:pt>
                <c:pt idx="7718">
                  <c:v>21.6</c:v>
                </c:pt>
                <c:pt idx="7719">
                  <c:v>19.7</c:v>
                </c:pt>
                <c:pt idx="7720">
                  <c:v>16</c:v>
                </c:pt>
                <c:pt idx="7721">
                  <c:v>12.9</c:v>
                </c:pt>
                <c:pt idx="7722">
                  <c:v>11.9</c:v>
                </c:pt>
                <c:pt idx="7723">
                  <c:v>11.1</c:v>
                </c:pt>
                <c:pt idx="7724">
                  <c:v>11</c:v>
                </c:pt>
                <c:pt idx="7725">
                  <c:v>10.199999999999999</c:v>
                </c:pt>
                <c:pt idx="7726">
                  <c:v>8.6</c:v>
                </c:pt>
                <c:pt idx="7727">
                  <c:v>6.2</c:v>
                </c:pt>
                <c:pt idx="7728">
                  <c:v>4</c:v>
                </c:pt>
                <c:pt idx="7729">
                  <c:v>2.6</c:v>
                </c:pt>
                <c:pt idx="7730">
                  <c:v>1.4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1.3</c:v>
                </c:pt>
                <c:pt idx="7740">
                  <c:v>4.4000000000000004</c:v>
                </c:pt>
                <c:pt idx="7741">
                  <c:v>7.2</c:v>
                </c:pt>
                <c:pt idx="7742">
                  <c:v>8</c:v>
                </c:pt>
                <c:pt idx="7743">
                  <c:v>8</c:v>
                </c:pt>
                <c:pt idx="7744">
                  <c:v>7.5</c:v>
                </c:pt>
                <c:pt idx="7745">
                  <c:v>6.6</c:v>
                </c:pt>
                <c:pt idx="7746">
                  <c:v>4.5</c:v>
                </c:pt>
                <c:pt idx="7747">
                  <c:v>1.2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</c:v>
                </c:pt>
                <c:pt idx="7757">
                  <c:v>0</c:v>
                </c:pt>
                <c:pt idx="7758">
                  <c:v>0</c:v>
                </c:pt>
                <c:pt idx="7759">
                  <c:v>0</c:v>
                </c:pt>
                <c:pt idx="7760">
                  <c:v>1</c:v>
                </c:pt>
                <c:pt idx="7761">
                  <c:v>1.9</c:v>
                </c:pt>
                <c:pt idx="7762">
                  <c:v>4.5999999999999996</c:v>
                </c:pt>
                <c:pt idx="7763">
                  <c:v>5.9</c:v>
                </c:pt>
                <c:pt idx="7764">
                  <c:v>6</c:v>
                </c:pt>
                <c:pt idx="7765">
                  <c:v>5.2</c:v>
                </c:pt>
                <c:pt idx="7766">
                  <c:v>5</c:v>
                </c:pt>
                <c:pt idx="7767">
                  <c:v>5</c:v>
                </c:pt>
                <c:pt idx="7768">
                  <c:v>5</c:v>
                </c:pt>
                <c:pt idx="7769">
                  <c:v>4.4000000000000004</c:v>
                </c:pt>
                <c:pt idx="7770">
                  <c:v>3.5</c:v>
                </c:pt>
                <c:pt idx="7771">
                  <c:v>2</c:v>
                </c:pt>
                <c:pt idx="7772">
                  <c:v>0.5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0.2</c:v>
                </c:pt>
                <c:pt idx="7781">
                  <c:v>2</c:v>
                </c:pt>
                <c:pt idx="7782">
                  <c:v>5</c:v>
                </c:pt>
                <c:pt idx="7783">
                  <c:v>8</c:v>
                </c:pt>
                <c:pt idx="7784">
                  <c:v>7.1</c:v>
                </c:pt>
                <c:pt idx="7785">
                  <c:v>3.4</c:v>
                </c:pt>
                <c:pt idx="7786">
                  <c:v>0.7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0.5</c:v>
                </c:pt>
                <c:pt idx="7792">
                  <c:v>1.4</c:v>
                </c:pt>
                <c:pt idx="7793">
                  <c:v>2</c:v>
                </c:pt>
                <c:pt idx="7794">
                  <c:v>1.2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0.5</c:v>
                </c:pt>
                <c:pt idx="7799">
                  <c:v>2.5</c:v>
                </c:pt>
                <c:pt idx="7800">
                  <c:v>4.2</c:v>
                </c:pt>
                <c:pt idx="7801">
                  <c:v>5.2</c:v>
                </c:pt>
                <c:pt idx="7802">
                  <c:v>6.2</c:v>
                </c:pt>
                <c:pt idx="7803">
                  <c:v>7.2</c:v>
                </c:pt>
                <c:pt idx="7804">
                  <c:v>8.1999999999999993</c:v>
                </c:pt>
                <c:pt idx="7805">
                  <c:v>10.1</c:v>
                </c:pt>
                <c:pt idx="7806">
                  <c:v>11.2</c:v>
                </c:pt>
                <c:pt idx="7807">
                  <c:v>13</c:v>
                </c:pt>
                <c:pt idx="7808">
                  <c:v>15</c:v>
                </c:pt>
                <c:pt idx="7809">
                  <c:v>14.2</c:v>
                </c:pt>
                <c:pt idx="7810">
                  <c:v>10</c:v>
                </c:pt>
                <c:pt idx="7811">
                  <c:v>5.8</c:v>
                </c:pt>
                <c:pt idx="7812">
                  <c:v>1.3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1.4</c:v>
                </c:pt>
                <c:pt idx="7822">
                  <c:v>4.5999999999999996</c:v>
                </c:pt>
                <c:pt idx="7823">
                  <c:v>8.1999999999999993</c:v>
                </c:pt>
                <c:pt idx="7824">
                  <c:v>10.7</c:v>
                </c:pt>
                <c:pt idx="7825">
                  <c:v>12.3</c:v>
                </c:pt>
                <c:pt idx="7826">
                  <c:v>13</c:v>
                </c:pt>
                <c:pt idx="7827">
                  <c:v>13</c:v>
                </c:pt>
                <c:pt idx="7828">
                  <c:v>13</c:v>
                </c:pt>
                <c:pt idx="7829">
                  <c:v>12.8</c:v>
                </c:pt>
                <c:pt idx="7830">
                  <c:v>11.3</c:v>
                </c:pt>
                <c:pt idx="7831">
                  <c:v>7.7</c:v>
                </c:pt>
                <c:pt idx="7832">
                  <c:v>3.8</c:v>
                </c:pt>
                <c:pt idx="7833">
                  <c:v>0.9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1.5</c:v>
                </c:pt>
                <c:pt idx="7844">
                  <c:v>5.5</c:v>
                </c:pt>
                <c:pt idx="7845">
                  <c:v>7.7</c:v>
                </c:pt>
                <c:pt idx="7846">
                  <c:v>6.1</c:v>
                </c:pt>
                <c:pt idx="7847">
                  <c:v>2.6</c:v>
                </c:pt>
                <c:pt idx="7848">
                  <c:v>0.4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0.3</c:v>
                </c:pt>
                <c:pt idx="7858">
                  <c:v>1.7</c:v>
                </c:pt>
                <c:pt idx="7859">
                  <c:v>4.7</c:v>
                </c:pt>
                <c:pt idx="7860">
                  <c:v>7.8</c:v>
                </c:pt>
                <c:pt idx="7861">
                  <c:v>6.8</c:v>
                </c:pt>
                <c:pt idx="7862">
                  <c:v>5.8</c:v>
                </c:pt>
                <c:pt idx="7863">
                  <c:v>3.8</c:v>
                </c:pt>
                <c:pt idx="7864">
                  <c:v>1.9</c:v>
                </c:pt>
                <c:pt idx="7865">
                  <c:v>1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0.6</c:v>
                </c:pt>
                <c:pt idx="7875">
                  <c:v>2.2000000000000002</c:v>
                </c:pt>
                <c:pt idx="7876">
                  <c:v>4.0999999999999996</c:v>
                </c:pt>
                <c:pt idx="7877">
                  <c:v>5</c:v>
                </c:pt>
                <c:pt idx="7878">
                  <c:v>5.5</c:v>
                </c:pt>
                <c:pt idx="7879">
                  <c:v>6.9</c:v>
                </c:pt>
                <c:pt idx="7880">
                  <c:v>8</c:v>
                </c:pt>
                <c:pt idx="7881">
                  <c:v>8</c:v>
                </c:pt>
                <c:pt idx="7882">
                  <c:v>7.6</c:v>
                </c:pt>
                <c:pt idx="7883">
                  <c:v>6.7</c:v>
                </c:pt>
                <c:pt idx="7884">
                  <c:v>5.7</c:v>
                </c:pt>
                <c:pt idx="7885">
                  <c:v>5</c:v>
                </c:pt>
                <c:pt idx="7886">
                  <c:v>5</c:v>
                </c:pt>
                <c:pt idx="7887">
                  <c:v>5.4</c:v>
                </c:pt>
                <c:pt idx="7888">
                  <c:v>7.4</c:v>
                </c:pt>
                <c:pt idx="7889">
                  <c:v>9.1</c:v>
                </c:pt>
                <c:pt idx="7890">
                  <c:v>10.199999999999999</c:v>
                </c:pt>
                <c:pt idx="7891">
                  <c:v>12.3</c:v>
                </c:pt>
                <c:pt idx="7892">
                  <c:v>15</c:v>
                </c:pt>
                <c:pt idx="7893">
                  <c:v>16</c:v>
                </c:pt>
                <c:pt idx="7894">
                  <c:v>17</c:v>
                </c:pt>
                <c:pt idx="7895">
                  <c:v>16.100000000000001</c:v>
                </c:pt>
                <c:pt idx="7896">
                  <c:v>14.2</c:v>
                </c:pt>
                <c:pt idx="7897">
                  <c:v>11.3</c:v>
                </c:pt>
                <c:pt idx="7898">
                  <c:v>10.199999999999999</c:v>
                </c:pt>
                <c:pt idx="7899">
                  <c:v>9.1999999999999993</c:v>
                </c:pt>
                <c:pt idx="7900">
                  <c:v>9</c:v>
                </c:pt>
                <c:pt idx="7901">
                  <c:v>9.6999999999999993</c:v>
                </c:pt>
                <c:pt idx="7902">
                  <c:v>11.4</c:v>
                </c:pt>
                <c:pt idx="7903">
                  <c:v>13.8</c:v>
                </c:pt>
                <c:pt idx="7904">
                  <c:v>16</c:v>
                </c:pt>
                <c:pt idx="7905">
                  <c:v>18.3</c:v>
                </c:pt>
                <c:pt idx="7906">
                  <c:v>20.6</c:v>
                </c:pt>
                <c:pt idx="7907">
                  <c:v>22</c:v>
                </c:pt>
                <c:pt idx="7908">
                  <c:v>21.9</c:v>
                </c:pt>
                <c:pt idx="7909">
                  <c:v>20.7</c:v>
                </c:pt>
                <c:pt idx="7910">
                  <c:v>17.8</c:v>
                </c:pt>
                <c:pt idx="7911">
                  <c:v>16</c:v>
                </c:pt>
                <c:pt idx="7912">
                  <c:v>14</c:v>
                </c:pt>
                <c:pt idx="7913">
                  <c:v>12.3</c:v>
                </c:pt>
                <c:pt idx="7914">
                  <c:v>8.8000000000000007</c:v>
                </c:pt>
                <c:pt idx="7915">
                  <c:v>3.9</c:v>
                </c:pt>
                <c:pt idx="7916">
                  <c:v>0.8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3.4</c:v>
                </c:pt>
                <c:pt idx="7925">
                  <c:v>6.4</c:v>
                </c:pt>
                <c:pt idx="7926">
                  <c:v>5.6</c:v>
                </c:pt>
                <c:pt idx="7927">
                  <c:v>2.5</c:v>
                </c:pt>
                <c:pt idx="7928">
                  <c:v>0.5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1.8</c:v>
                </c:pt>
                <c:pt idx="7937">
                  <c:v>5.6</c:v>
                </c:pt>
                <c:pt idx="7938">
                  <c:v>7.8</c:v>
                </c:pt>
                <c:pt idx="7939">
                  <c:v>5.5</c:v>
                </c:pt>
                <c:pt idx="7940">
                  <c:v>3.4</c:v>
                </c:pt>
                <c:pt idx="7941">
                  <c:v>1.4</c:v>
                </c:pt>
                <c:pt idx="7942">
                  <c:v>0.3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0</c:v>
                </c:pt>
                <c:pt idx="7948">
                  <c:v>0</c:v>
                </c:pt>
                <c:pt idx="7949">
                  <c:v>0.7</c:v>
                </c:pt>
                <c:pt idx="7950">
                  <c:v>3.1</c:v>
                </c:pt>
                <c:pt idx="7951">
                  <c:v>7.4</c:v>
                </c:pt>
                <c:pt idx="7952">
                  <c:v>9.8000000000000007</c:v>
                </c:pt>
                <c:pt idx="7953">
                  <c:v>12.9</c:v>
                </c:pt>
                <c:pt idx="7954">
                  <c:v>11.3</c:v>
                </c:pt>
                <c:pt idx="7955">
                  <c:v>5.5</c:v>
                </c:pt>
                <c:pt idx="7956">
                  <c:v>0.4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1.1000000000000001</c:v>
                </c:pt>
                <c:pt idx="7964">
                  <c:v>4</c:v>
                </c:pt>
                <c:pt idx="7965">
                  <c:v>6.5</c:v>
                </c:pt>
                <c:pt idx="7966">
                  <c:v>7</c:v>
                </c:pt>
                <c:pt idx="7967">
                  <c:v>7</c:v>
                </c:pt>
                <c:pt idx="7968">
                  <c:v>7.4</c:v>
                </c:pt>
                <c:pt idx="7969">
                  <c:v>8</c:v>
                </c:pt>
                <c:pt idx="7970">
                  <c:v>8.3000000000000007</c:v>
                </c:pt>
                <c:pt idx="7971">
                  <c:v>9.3000000000000007</c:v>
                </c:pt>
                <c:pt idx="7972">
                  <c:v>10</c:v>
                </c:pt>
                <c:pt idx="7973">
                  <c:v>10.1</c:v>
                </c:pt>
                <c:pt idx="7974">
                  <c:v>11.1</c:v>
                </c:pt>
                <c:pt idx="7975">
                  <c:v>12</c:v>
                </c:pt>
                <c:pt idx="7976">
                  <c:v>12</c:v>
                </c:pt>
                <c:pt idx="7977">
                  <c:v>8.6</c:v>
                </c:pt>
                <c:pt idx="7978">
                  <c:v>2.2999999999999998</c:v>
                </c:pt>
                <c:pt idx="7979">
                  <c:v>0.3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0.5</c:v>
                </c:pt>
                <c:pt idx="7986">
                  <c:v>3.1</c:v>
                </c:pt>
                <c:pt idx="7987">
                  <c:v>7</c:v>
                </c:pt>
                <c:pt idx="7988">
                  <c:v>10.4</c:v>
                </c:pt>
                <c:pt idx="7989">
                  <c:v>12.6</c:v>
                </c:pt>
                <c:pt idx="7990">
                  <c:v>13.8</c:v>
                </c:pt>
                <c:pt idx="7991">
                  <c:v>14</c:v>
                </c:pt>
                <c:pt idx="7992">
                  <c:v>15.4</c:v>
                </c:pt>
                <c:pt idx="7993">
                  <c:v>16.7</c:v>
                </c:pt>
                <c:pt idx="7994">
                  <c:v>17.600000000000001</c:v>
                </c:pt>
                <c:pt idx="7995">
                  <c:v>18.600000000000001</c:v>
                </c:pt>
                <c:pt idx="7996">
                  <c:v>19</c:v>
                </c:pt>
                <c:pt idx="7997">
                  <c:v>17.899999999999999</c:v>
                </c:pt>
                <c:pt idx="7998">
                  <c:v>15.1</c:v>
                </c:pt>
                <c:pt idx="7999">
                  <c:v>10.1</c:v>
                </c:pt>
                <c:pt idx="8000">
                  <c:v>5.2</c:v>
                </c:pt>
                <c:pt idx="8001">
                  <c:v>1.8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0.3</c:v>
                </c:pt>
                <c:pt idx="8017">
                  <c:v>1.3</c:v>
                </c:pt>
                <c:pt idx="8018">
                  <c:v>2.2000000000000002</c:v>
                </c:pt>
                <c:pt idx="8019">
                  <c:v>3.4</c:v>
                </c:pt>
                <c:pt idx="8020">
                  <c:v>5.6</c:v>
                </c:pt>
                <c:pt idx="8021">
                  <c:v>8.1</c:v>
                </c:pt>
                <c:pt idx="8022">
                  <c:v>8.8000000000000007</c:v>
                </c:pt>
                <c:pt idx="8023">
                  <c:v>6.5</c:v>
                </c:pt>
                <c:pt idx="8024">
                  <c:v>2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1.6</c:v>
                </c:pt>
                <c:pt idx="8036">
                  <c:v>4.9000000000000004</c:v>
                </c:pt>
                <c:pt idx="8037">
                  <c:v>8</c:v>
                </c:pt>
                <c:pt idx="8038">
                  <c:v>9.4</c:v>
                </c:pt>
                <c:pt idx="8039">
                  <c:v>10</c:v>
                </c:pt>
                <c:pt idx="8040">
                  <c:v>10.4</c:v>
                </c:pt>
                <c:pt idx="8041">
                  <c:v>11</c:v>
                </c:pt>
                <c:pt idx="8042">
                  <c:v>11.3</c:v>
                </c:pt>
                <c:pt idx="8043">
                  <c:v>11.4</c:v>
                </c:pt>
                <c:pt idx="8044">
                  <c:v>9.1999999999999993</c:v>
                </c:pt>
                <c:pt idx="8045">
                  <c:v>6.3</c:v>
                </c:pt>
                <c:pt idx="8046">
                  <c:v>2.4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0.1</c:v>
                </c:pt>
                <c:pt idx="8051">
                  <c:v>1</c:v>
                </c:pt>
                <c:pt idx="8052">
                  <c:v>2</c:v>
                </c:pt>
                <c:pt idx="8053">
                  <c:v>2</c:v>
                </c:pt>
                <c:pt idx="8054">
                  <c:v>2.9</c:v>
                </c:pt>
                <c:pt idx="8055">
                  <c:v>3</c:v>
                </c:pt>
                <c:pt idx="8056">
                  <c:v>2.1</c:v>
                </c:pt>
                <c:pt idx="8057">
                  <c:v>1.2</c:v>
                </c:pt>
                <c:pt idx="8058">
                  <c:v>0.2</c:v>
                </c:pt>
                <c:pt idx="8059">
                  <c:v>0</c:v>
                </c:pt>
                <c:pt idx="8060">
                  <c:v>2.2000000000000002</c:v>
                </c:pt>
                <c:pt idx="8061">
                  <c:v>5.0999999999999996</c:v>
                </c:pt>
                <c:pt idx="8062">
                  <c:v>6</c:v>
                </c:pt>
                <c:pt idx="8063">
                  <c:v>6</c:v>
                </c:pt>
                <c:pt idx="8064">
                  <c:v>5.4</c:v>
                </c:pt>
                <c:pt idx="8065">
                  <c:v>5.6</c:v>
                </c:pt>
                <c:pt idx="8066">
                  <c:v>6.6</c:v>
                </c:pt>
                <c:pt idx="8067">
                  <c:v>6.5</c:v>
                </c:pt>
                <c:pt idx="8068">
                  <c:v>5.5</c:v>
                </c:pt>
                <c:pt idx="8069">
                  <c:v>3.6</c:v>
                </c:pt>
                <c:pt idx="8070">
                  <c:v>1.2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2.4</c:v>
                </c:pt>
                <c:pt idx="8082">
                  <c:v>5.4</c:v>
                </c:pt>
                <c:pt idx="8083">
                  <c:v>8.1999999999999993</c:v>
                </c:pt>
                <c:pt idx="8084">
                  <c:v>11.1</c:v>
                </c:pt>
                <c:pt idx="8085">
                  <c:v>13.8</c:v>
                </c:pt>
                <c:pt idx="8086">
                  <c:v>15.5</c:v>
                </c:pt>
                <c:pt idx="8087">
                  <c:v>16</c:v>
                </c:pt>
                <c:pt idx="8088">
                  <c:v>16</c:v>
                </c:pt>
                <c:pt idx="8089">
                  <c:v>15.7</c:v>
                </c:pt>
                <c:pt idx="8090">
                  <c:v>15</c:v>
                </c:pt>
                <c:pt idx="8091">
                  <c:v>14.9</c:v>
                </c:pt>
                <c:pt idx="8092">
                  <c:v>13.9</c:v>
                </c:pt>
                <c:pt idx="8093">
                  <c:v>13</c:v>
                </c:pt>
                <c:pt idx="8094">
                  <c:v>11</c:v>
                </c:pt>
                <c:pt idx="8095">
                  <c:v>7</c:v>
                </c:pt>
                <c:pt idx="8096">
                  <c:v>2.4</c:v>
                </c:pt>
                <c:pt idx="8097">
                  <c:v>0.2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0.7</c:v>
                </c:pt>
                <c:pt idx="8104">
                  <c:v>2.8</c:v>
                </c:pt>
                <c:pt idx="8105">
                  <c:v>5</c:v>
                </c:pt>
                <c:pt idx="8106">
                  <c:v>6.9</c:v>
                </c:pt>
                <c:pt idx="8107">
                  <c:v>7.4</c:v>
                </c:pt>
                <c:pt idx="8108">
                  <c:v>5</c:v>
                </c:pt>
                <c:pt idx="8109">
                  <c:v>2.1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0.2</c:v>
                </c:pt>
                <c:pt idx="8119">
                  <c:v>3</c:v>
                </c:pt>
                <c:pt idx="8120">
                  <c:v>7</c:v>
                </c:pt>
                <c:pt idx="8121">
                  <c:v>10</c:v>
                </c:pt>
                <c:pt idx="8122">
                  <c:v>11.8</c:v>
                </c:pt>
                <c:pt idx="8123">
                  <c:v>12</c:v>
                </c:pt>
                <c:pt idx="8124">
                  <c:v>7.4</c:v>
                </c:pt>
                <c:pt idx="8125">
                  <c:v>1.7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0.6</c:v>
                </c:pt>
                <c:pt idx="8134">
                  <c:v>2.6</c:v>
                </c:pt>
                <c:pt idx="8135">
                  <c:v>3.5</c:v>
                </c:pt>
                <c:pt idx="8136">
                  <c:v>1.6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0.3</c:v>
                </c:pt>
                <c:pt idx="8149">
                  <c:v>1.8</c:v>
                </c:pt>
                <c:pt idx="8150">
                  <c:v>4.4000000000000004</c:v>
                </c:pt>
                <c:pt idx="8151">
                  <c:v>7.2</c:v>
                </c:pt>
                <c:pt idx="8152">
                  <c:v>8.9</c:v>
                </c:pt>
                <c:pt idx="8153">
                  <c:v>6.3</c:v>
                </c:pt>
                <c:pt idx="8154">
                  <c:v>2.2000000000000002</c:v>
                </c:pt>
                <c:pt idx="8155">
                  <c:v>0.3</c:v>
                </c:pt>
                <c:pt idx="8156">
                  <c:v>0.6</c:v>
                </c:pt>
                <c:pt idx="8157">
                  <c:v>2.5</c:v>
                </c:pt>
                <c:pt idx="8158">
                  <c:v>5</c:v>
                </c:pt>
                <c:pt idx="8159">
                  <c:v>7.4</c:v>
                </c:pt>
                <c:pt idx="8160">
                  <c:v>9.4</c:v>
                </c:pt>
                <c:pt idx="8161">
                  <c:v>10.7</c:v>
                </c:pt>
                <c:pt idx="8162">
                  <c:v>12.4</c:v>
                </c:pt>
                <c:pt idx="8163">
                  <c:v>14.2</c:v>
                </c:pt>
                <c:pt idx="8164">
                  <c:v>15</c:v>
                </c:pt>
                <c:pt idx="8165">
                  <c:v>15</c:v>
                </c:pt>
                <c:pt idx="8166">
                  <c:v>14.2</c:v>
                </c:pt>
                <c:pt idx="8167">
                  <c:v>11.6</c:v>
                </c:pt>
                <c:pt idx="8168">
                  <c:v>7.8</c:v>
                </c:pt>
                <c:pt idx="8169">
                  <c:v>3.3</c:v>
                </c:pt>
                <c:pt idx="8170">
                  <c:v>1.3</c:v>
                </c:pt>
                <c:pt idx="8171">
                  <c:v>1.7</c:v>
                </c:pt>
                <c:pt idx="8172">
                  <c:v>3.9</c:v>
                </c:pt>
                <c:pt idx="8173">
                  <c:v>6.8</c:v>
                </c:pt>
                <c:pt idx="8174">
                  <c:v>8.6</c:v>
                </c:pt>
                <c:pt idx="8175">
                  <c:v>8.4</c:v>
                </c:pt>
                <c:pt idx="8176">
                  <c:v>6.5</c:v>
                </c:pt>
                <c:pt idx="8177">
                  <c:v>3.7</c:v>
                </c:pt>
                <c:pt idx="8178">
                  <c:v>1.4</c:v>
                </c:pt>
                <c:pt idx="8179">
                  <c:v>0</c:v>
                </c:pt>
                <c:pt idx="8180">
                  <c:v>1.1000000000000001</c:v>
                </c:pt>
                <c:pt idx="8181">
                  <c:v>4.4000000000000004</c:v>
                </c:pt>
                <c:pt idx="8182">
                  <c:v>6</c:v>
                </c:pt>
                <c:pt idx="8183">
                  <c:v>6</c:v>
                </c:pt>
                <c:pt idx="8184">
                  <c:v>5</c:v>
                </c:pt>
                <c:pt idx="8185">
                  <c:v>4.2</c:v>
                </c:pt>
                <c:pt idx="8186">
                  <c:v>1.6</c:v>
                </c:pt>
                <c:pt idx="8187">
                  <c:v>1</c:v>
                </c:pt>
                <c:pt idx="8188">
                  <c:v>2.8</c:v>
                </c:pt>
                <c:pt idx="8189">
                  <c:v>6</c:v>
                </c:pt>
                <c:pt idx="8190">
                  <c:v>8.8000000000000007</c:v>
                </c:pt>
                <c:pt idx="8191">
                  <c:v>11</c:v>
                </c:pt>
                <c:pt idx="8192">
                  <c:v>13.2</c:v>
                </c:pt>
                <c:pt idx="8193">
                  <c:v>12.9</c:v>
                </c:pt>
                <c:pt idx="8194">
                  <c:v>7.9</c:v>
                </c:pt>
                <c:pt idx="8195">
                  <c:v>3</c:v>
                </c:pt>
                <c:pt idx="8196">
                  <c:v>0.5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2</c:v>
                </c:pt>
                <c:pt idx="8207">
                  <c:v>5.4</c:v>
                </c:pt>
                <c:pt idx="8208">
                  <c:v>8.4</c:v>
                </c:pt>
                <c:pt idx="8209">
                  <c:v>10.4</c:v>
                </c:pt>
                <c:pt idx="8210">
                  <c:v>9.1999999999999993</c:v>
                </c:pt>
                <c:pt idx="8211">
                  <c:v>5.6</c:v>
                </c:pt>
                <c:pt idx="8212">
                  <c:v>1.8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0.3</c:v>
                </c:pt>
                <c:pt idx="8221">
                  <c:v>2.1</c:v>
                </c:pt>
                <c:pt idx="8222">
                  <c:v>5.7</c:v>
                </c:pt>
                <c:pt idx="8223">
                  <c:v>8.6</c:v>
                </c:pt>
                <c:pt idx="8224">
                  <c:v>11.2</c:v>
                </c:pt>
                <c:pt idx="8225">
                  <c:v>11.7</c:v>
                </c:pt>
                <c:pt idx="8226">
                  <c:v>8.4</c:v>
                </c:pt>
                <c:pt idx="8227">
                  <c:v>3.4</c:v>
                </c:pt>
                <c:pt idx="8228">
                  <c:v>1.2</c:v>
                </c:pt>
                <c:pt idx="8229">
                  <c:v>0.2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1.5</c:v>
                </c:pt>
                <c:pt idx="8237">
                  <c:v>4.5</c:v>
                </c:pt>
                <c:pt idx="8238">
                  <c:v>7.8</c:v>
                </c:pt>
                <c:pt idx="8239">
                  <c:v>10.4</c:v>
                </c:pt>
                <c:pt idx="8240">
                  <c:v>10.6</c:v>
                </c:pt>
                <c:pt idx="8241">
                  <c:v>8.6</c:v>
                </c:pt>
                <c:pt idx="8242">
                  <c:v>6</c:v>
                </c:pt>
                <c:pt idx="8243">
                  <c:v>6.3</c:v>
                </c:pt>
                <c:pt idx="8244">
                  <c:v>6.7</c:v>
                </c:pt>
                <c:pt idx="8245">
                  <c:v>5.4</c:v>
                </c:pt>
                <c:pt idx="8246">
                  <c:v>2.6</c:v>
                </c:pt>
                <c:pt idx="8247">
                  <c:v>0.8</c:v>
                </c:pt>
                <c:pt idx="8248">
                  <c:v>0</c:v>
                </c:pt>
                <c:pt idx="8249">
                  <c:v>0</c:v>
                </c:pt>
                <c:pt idx="8250">
                  <c:v>0</c:v>
                </c:pt>
                <c:pt idx="8251">
                  <c:v>0</c:v>
                </c:pt>
                <c:pt idx="8252">
                  <c:v>0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0.8</c:v>
                </c:pt>
                <c:pt idx="8258">
                  <c:v>3.4</c:v>
                </c:pt>
                <c:pt idx="8259">
                  <c:v>7.2</c:v>
                </c:pt>
                <c:pt idx="8260">
                  <c:v>9.4</c:v>
                </c:pt>
                <c:pt idx="8261">
                  <c:v>8.6</c:v>
                </c:pt>
                <c:pt idx="8262">
                  <c:v>4.5999999999999996</c:v>
                </c:pt>
                <c:pt idx="8263">
                  <c:v>1.1000000000000001</c:v>
                </c:pt>
                <c:pt idx="8264">
                  <c:v>0</c:v>
                </c:pt>
                <c:pt idx="8265">
                  <c:v>0</c:v>
                </c:pt>
                <c:pt idx="8266">
                  <c:v>0</c:v>
                </c:pt>
                <c:pt idx="8267">
                  <c:v>0</c:v>
                </c:pt>
                <c:pt idx="8268">
                  <c:v>0</c:v>
                </c:pt>
                <c:pt idx="8269">
                  <c:v>0</c:v>
                </c:pt>
                <c:pt idx="8270">
                  <c:v>0.4</c:v>
                </c:pt>
                <c:pt idx="8271">
                  <c:v>2.1</c:v>
                </c:pt>
                <c:pt idx="8272">
                  <c:v>4.4000000000000004</c:v>
                </c:pt>
                <c:pt idx="8273">
                  <c:v>3.8</c:v>
                </c:pt>
                <c:pt idx="8274">
                  <c:v>0.7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1.6</c:v>
                </c:pt>
                <c:pt idx="8283">
                  <c:v>4.8</c:v>
                </c:pt>
                <c:pt idx="8284">
                  <c:v>8.6999999999999993</c:v>
                </c:pt>
                <c:pt idx="8285">
                  <c:v>11.4</c:v>
                </c:pt>
                <c:pt idx="8286">
                  <c:v>11.4</c:v>
                </c:pt>
                <c:pt idx="8287">
                  <c:v>7</c:v>
                </c:pt>
                <c:pt idx="8288">
                  <c:v>1.7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1.8</c:v>
                </c:pt>
                <c:pt idx="8311">
                  <c:v>5.3</c:v>
                </c:pt>
                <c:pt idx="8312">
                  <c:v>9.1999999999999993</c:v>
                </c:pt>
                <c:pt idx="8313">
                  <c:v>10.8</c:v>
                </c:pt>
                <c:pt idx="8314">
                  <c:v>12.4</c:v>
                </c:pt>
                <c:pt idx="8315">
                  <c:v>14.4</c:v>
                </c:pt>
                <c:pt idx="8316">
                  <c:v>15.7</c:v>
                </c:pt>
                <c:pt idx="8317">
                  <c:v>16.600000000000001</c:v>
                </c:pt>
                <c:pt idx="8318">
                  <c:v>17</c:v>
                </c:pt>
                <c:pt idx="8319">
                  <c:v>17.600000000000001</c:v>
                </c:pt>
                <c:pt idx="8320">
                  <c:v>18.5</c:v>
                </c:pt>
                <c:pt idx="8321">
                  <c:v>19</c:v>
                </c:pt>
                <c:pt idx="8322">
                  <c:v>18</c:v>
                </c:pt>
                <c:pt idx="8323">
                  <c:v>14.8</c:v>
                </c:pt>
                <c:pt idx="8324">
                  <c:v>10</c:v>
                </c:pt>
                <c:pt idx="8325">
                  <c:v>5.4</c:v>
                </c:pt>
                <c:pt idx="8326">
                  <c:v>2.2999999999999998</c:v>
                </c:pt>
                <c:pt idx="8327">
                  <c:v>0.7</c:v>
                </c:pt>
                <c:pt idx="8328">
                  <c:v>0</c:v>
                </c:pt>
                <c:pt idx="8329">
                  <c:v>0</c:v>
                </c:pt>
                <c:pt idx="8330">
                  <c:v>0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2.7</c:v>
                </c:pt>
                <c:pt idx="8338">
                  <c:v>6.3</c:v>
                </c:pt>
                <c:pt idx="8339">
                  <c:v>7.8</c:v>
                </c:pt>
                <c:pt idx="8340">
                  <c:v>6.4</c:v>
                </c:pt>
                <c:pt idx="8341">
                  <c:v>6.7</c:v>
                </c:pt>
                <c:pt idx="8342">
                  <c:v>7.7</c:v>
                </c:pt>
                <c:pt idx="8343">
                  <c:v>9.8000000000000007</c:v>
                </c:pt>
                <c:pt idx="8344">
                  <c:v>11.5</c:v>
                </c:pt>
                <c:pt idx="8345">
                  <c:v>10.5</c:v>
                </c:pt>
                <c:pt idx="8346">
                  <c:v>6.7</c:v>
                </c:pt>
                <c:pt idx="8347">
                  <c:v>2.2999999999999998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0.6</c:v>
                </c:pt>
                <c:pt idx="8362">
                  <c:v>2.9</c:v>
                </c:pt>
                <c:pt idx="8363">
                  <c:v>5.8</c:v>
                </c:pt>
                <c:pt idx="8364">
                  <c:v>8.1999999999999993</c:v>
                </c:pt>
                <c:pt idx="8365">
                  <c:v>9.4</c:v>
                </c:pt>
                <c:pt idx="8366">
                  <c:v>11.2</c:v>
                </c:pt>
                <c:pt idx="8367">
                  <c:v>12</c:v>
                </c:pt>
                <c:pt idx="8368">
                  <c:v>11.8</c:v>
                </c:pt>
                <c:pt idx="8369">
                  <c:v>10</c:v>
                </c:pt>
                <c:pt idx="8370">
                  <c:v>10</c:v>
                </c:pt>
                <c:pt idx="8371">
                  <c:v>11</c:v>
                </c:pt>
                <c:pt idx="8372">
                  <c:v>12</c:v>
                </c:pt>
                <c:pt idx="8373">
                  <c:v>12.9</c:v>
                </c:pt>
                <c:pt idx="8374">
                  <c:v>14.8</c:v>
                </c:pt>
                <c:pt idx="8375">
                  <c:v>15.9</c:v>
                </c:pt>
                <c:pt idx="8376">
                  <c:v>12.7</c:v>
                </c:pt>
                <c:pt idx="8377">
                  <c:v>8.8000000000000007</c:v>
                </c:pt>
                <c:pt idx="8378">
                  <c:v>8</c:v>
                </c:pt>
                <c:pt idx="8379">
                  <c:v>8</c:v>
                </c:pt>
                <c:pt idx="8380">
                  <c:v>8.6999999999999993</c:v>
                </c:pt>
                <c:pt idx="8381">
                  <c:v>9.6999999999999993</c:v>
                </c:pt>
                <c:pt idx="8382">
                  <c:v>10.6</c:v>
                </c:pt>
                <c:pt idx="8383">
                  <c:v>11</c:v>
                </c:pt>
                <c:pt idx="8384">
                  <c:v>11.6</c:v>
                </c:pt>
                <c:pt idx="8385">
                  <c:v>12.6</c:v>
                </c:pt>
                <c:pt idx="8386">
                  <c:v>14</c:v>
                </c:pt>
                <c:pt idx="8387">
                  <c:v>13.7</c:v>
                </c:pt>
                <c:pt idx="8388">
                  <c:v>9.8000000000000007</c:v>
                </c:pt>
                <c:pt idx="8389">
                  <c:v>3.8</c:v>
                </c:pt>
                <c:pt idx="8390">
                  <c:v>0.7</c:v>
                </c:pt>
                <c:pt idx="8391">
                  <c:v>0</c:v>
                </c:pt>
                <c:pt idx="8392">
                  <c:v>0</c:v>
                </c:pt>
                <c:pt idx="8393">
                  <c:v>0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0.7</c:v>
                </c:pt>
                <c:pt idx="8398">
                  <c:v>0.4</c:v>
                </c:pt>
                <c:pt idx="8399">
                  <c:v>2</c:v>
                </c:pt>
                <c:pt idx="8400">
                  <c:v>5.7</c:v>
                </c:pt>
                <c:pt idx="8401">
                  <c:v>9</c:v>
                </c:pt>
                <c:pt idx="8402">
                  <c:v>11.4</c:v>
                </c:pt>
                <c:pt idx="8403">
                  <c:v>13.4</c:v>
                </c:pt>
                <c:pt idx="8404">
                  <c:v>15</c:v>
                </c:pt>
                <c:pt idx="8405">
                  <c:v>17</c:v>
                </c:pt>
                <c:pt idx="8406">
                  <c:v>17.8</c:v>
                </c:pt>
                <c:pt idx="8407">
                  <c:v>17.2</c:v>
                </c:pt>
                <c:pt idx="8408">
                  <c:v>15</c:v>
                </c:pt>
                <c:pt idx="8409">
                  <c:v>10.3</c:v>
                </c:pt>
                <c:pt idx="8410">
                  <c:v>7.5</c:v>
                </c:pt>
                <c:pt idx="8411">
                  <c:v>7.4</c:v>
                </c:pt>
                <c:pt idx="8412">
                  <c:v>8.6999999999999993</c:v>
                </c:pt>
                <c:pt idx="8413">
                  <c:v>9.8000000000000007</c:v>
                </c:pt>
                <c:pt idx="8414">
                  <c:v>7.9</c:v>
                </c:pt>
                <c:pt idx="8415">
                  <c:v>3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0.8</c:v>
                </c:pt>
                <c:pt idx="8428">
                  <c:v>3.6</c:v>
                </c:pt>
                <c:pt idx="8429">
                  <c:v>6.2</c:v>
                </c:pt>
                <c:pt idx="8430">
                  <c:v>6.4</c:v>
                </c:pt>
                <c:pt idx="8431">
                  <c:v>3.6</c:v>
                </c:pt>
                <c:pt idx="8432">
                  <c:v>0.9</c:v>
                </c:pt>
                <c:pt idx="8433">
                  <c:v>0.1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</c:v>
                </c:pt>
                <c:pt idx="8440">
                  <c:v>0</c:v>
                </c:pt>
                <c:pt idx="8441">
                  <c:v>0</c:v>
                </c:pt>
                <c:pt idx="8442">
                  <c:v>0.5</c:v>
                </c:pt>
                <c:pt idx="8443">
                  <c:v>2.5</c:v>
                </c:pt>
                <c:pt idx="8444">
                  <c:v>5.8</c:v>
                </c:pt>
                <c:pt idx="8445">
                  <c:v>8.8000000000000007</c:v>
                </c:pt>
                <c:pt idx="8446">
                  <c:v>9.1999999999999993</c:v>
                </c:pt>
                <c:pt idx="8447">
                  <c:v>6.5</c:v>
                </c:pt>
                <c:pt idx="8448">
                  <c:v>2.8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</c:v>
                </c:pt>
                <c:pt idx="8453">
                  <c:v>0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1.8</c:v>
                </c:pt>
                <c:pt idx="8458">
                  <c:v>3.5</c:v>
                </c:pt>
                <c:pt idx="8459">
                  <c:v>5.4</c:v>
                </c:pt>
                <c:pt idx="8460">
                  <c:v>6.7</c:v>
                </c:pt>
                <c:pt idx="8461">
                  <c:v>7</c:v>
                </c:pt>
                <c:pt idx="8462">
                  <c:v>6.4</c:v>
                </c:pt>
                <c:pt idx="8463">
                  <c:v>6</c:v>
                </c:pt>
                <c:pt idx="8464">
                  <c:v>6</c:v>
                </c:pt>
                <c:pt idx="8465">
                  <c:v>6</c:v>
                </c:pt>
                <c:pt idx="8466">
                  <c:v>7</c:v>
                </c:pt>
                <c:pt idx="8467">
                  <c:v>8.9</c:v>
                </c:pt>
                <c:pt idx="8468">
                  <c:v>10.4</c:v>
                </c:pt>
                <c:pt idx="8469">
                  <c:v>11</c:v>
                </c:pt>
                <c:pt idx="8470">
                  <c:v>11</c:v>
                </c:pt>
                <c:pt idx="8471">
                  <c:v>11.3</c:v>
                </c:pt>
                <c:pt idx="8472">
                  <c:v>12.3</c:v>
                </c:pt>
                <c:pt idx="8473">
                  <c:v>13.6</c:v>
                </c:pt>
                <c:pt idx="8474">
                  <c:v>15</c:v>
                </c:pt>
                <c:pt idx="8475">
                  <c:v>14.5</c:v>
                </c:pt>
                <c:pt idx="8476">
                  <c:v>11.9</c:v>
                </c:pt>
                <c:pt idx="8477">
                  <c:v>9</c:v>
                </c:pt>
                <c:pt idx="8478">
                  <c:v>6.5</c:v>
                </c:pt>
                <c:pt idx="8479">
                  <c:v>6.8</c:v>
                </c:pt>
                <c:pt idx="8480">
                  <c:v>8.4</c:v>
                </c:pt>
                <c:pt idx="8481">
                  <c:v>10.8</c:v>
                </c:pt>
                <c:pt idx="8482">
                  <c:v>11.5</c:v>
                </c:pt>
                <c:pt idx="8483">
                  <c:v>10.6</c:v>
                </c:pt>
                <c:pt idx="8484">
                  <c:v>8.3000000000000007</c:v>
                </c:pt>
                <c:pt idx="8485">
                  <c:v>4.0999999999999996</c:v>
                </c:pt>
                <c:pt idx="8486">
                  <c:v>0.8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1.2</c:v>
                </c:pt>
                <c:pt idx="8499">
                  <c:v>3.8</c:v>
                </c:pt>
                <c:pt idx="8500">
                  <c:v>5.4</c:v>
                </c:pt>
                <c:pt idx="8501">
                  <c:v>5.4</c:v>
                </c:pt>
                <c:pt idx="8502">
                  <c:v>3.1</c:v>
                </c:pt>
                <c:pt idx="8503">
                  <c:v>0.7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2</c:v>
                </c:pt>
                <c:pt idx="8512">
                  <c:v>5</c:v>
                </c:pt>
                <c:pt idx="8513">
                  <c:v>7.7</c:v>
                </c:pt>
                <c:pt idx="8514">
                  <c:v>9.8000000000000007</c:v>
                </c:pt>
                <c:pt idx="8515">
                  <c:v>12.6</c:v>
                </c:pt>
                <c:pt idx="8516">
                  <c:v>13.8</c:v>
                </c:pt>
                <c:pt idx="8517">
                  <c:v>13.2</c:v>
                </c:pt>
                <c:pt idx="8518">
                  <c:v>13</c:v>
                </c:pt>
                <c:pt idx="8519">
                  <c:v>11.5</c:v>
                </c:pt>
                <c:pt idx="8520">
                  <c:v>6.8</c:v>
                </c:pt>
                <c:pt idx="8521">
                  <c:v>2.2000000000000002</c:v>
                </c:pt>
                <c:pt idx="8522">
                  <c:v>0.4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0.5</c:v>
                </c:pt>
                <c:pt idx="8529">
                  <c:v>2.2000000000000002</c:v>
                </c:pt>
                <c:pt idx="8530">
                  <c:v>5.2</c:v>
                </c:pt>
                <c:pt idx="8531">
                  <c:v>8.5</c:v>
                </c:pt>
                <c:pt idx="8532">
                  <c:v>11.6</c:v>
                </c:pt>
                <c:pt idx="8533">
                  <c:v>13.6</c:v>
                </c:pt>
                <c:pt idx="8534">
                  <c:v>15.6</c:v>
                </c:pt>
                <c:pt idx="8535">
                  <c:v>17.399999999999999</c:v>
                </c:pt>
                <c:pt idx="8536">
                  <c:v>19.2</c:v>
                </c:pt>
                <c:pt idx="8537">
                  <c:v>20.399999999999999</c:v>
                </c:pt>
                <c:pt idx="8538">
                  <c:v>22.1</c:v>
                </c:pt>
                <c:pt idx="8539">
                  <c:v>23</c:v>
                </c:pt>
                <c:pt idx="8540">
                  <c:v>22.7</c:v>
                </c:pt>
                <c:pt idx="8541">
                  <c:v>19.899999999999999</c:v>
                </c:pt>
                <c:pt idx="8542">
                  <c:v>15.9</c:v>
                </c:pt>
                <c:pt idx="8543">
                  <c:v>11</c:v>
                </c:pt>
                <c:pt idx="8544">
                  <c:v>10.1</c:v>
                </c:pt>
                <c:pt idx="8545">
                  <c:v>10.9</c:v>
                </c:pt>
                <c:pt idx="8546">
                  <c:v>11</c:v>
                </c:pt>
                <c:pt idx="8547">
                  <c:v>11.8</c:v>
                </c:pt>
                <c:pt idx="8548">
                  <c:v>9.6</c:v>
                </c:pt>
                <c:pt idx="8549">
                  <c:v>7.4</c:v>
                </c:pt>
                <c:pt idx="8550">
                  <c:v>4.8</c:v>
                </c:pt>
                <c:pt idx="8551">
                  <c:v>2.6</c:v>
                </c:pt>
                <c:pt idx="8552">
                  <c:v>2.6</c:v>
                </c:pt>
                <c:pt idx="8553">
                  <c:v>3</c:v>
                </c:pt>
                <c:pt idx="8554">
                  <c:v>3.4</c:v>
                </c:pt>
                <c:pt idx="8555">
                  <c:v>4</c:v>
                </c:pt>
                <c:pt idx="8556">
                  <c:v>3.7</c:v>
                </c:pt>
                <c:pt idx="8557">
                  <c:v>2.8</c:v>
                </c:pt>
                <c:pt idx="8558">
                  <c:v>1</c:v>
                </c:pt>
                <c:pt idx="8559">
                  <c:v>1</c:v>
                </c:pt>
                <c:pt idx="8560">
                  <c:v>1.9</c:v>
                </c:pt>
                <c:pt idx="8561">
                  <c:v>2</c:v>
                </c:pt>
                <c:pt idx="8562">
                  <c:v>0.6</c:v>
                </c:pt>
                <c:pt idx="8563">
                  <c:v>1.2</c:v>
                </c:pt>
                <c:pt idx="8564">
                  <c:v>3.5</c:v>
                </c:pt>
                <c:pt idx="8565">
                  <c:v>6.7</c:v>
                </c:pt>
                <c:pt idx="8566">
                  <c:v>10</c:v>
                </c:pt>
                <c:pt idx="8567">
                  <c:v>12.6</c:v>
                </c:pt>
                <c:pt idx="8568">
                  <c:v>15.1</c:v>
                </c:pt>
                <c:pt idx="8569">
                  <c:v>18.399999999999999</c:v>
                </c:pt>
                <c:pt idx="8570">
                  <c:v>20</c:v>
                </c:pt>
                <c:pt idx="8571">
                  <c:v>19.899999999999999</c:v>
                </c:pt>
                <c:pt idx="8572">
                  <c:v>16.899999999999999</c:v>
                </c:pt>
                <c:pt idx="8573">
                  <c:v>11.9</c:v>
                </c:pt>
                <c:pt idx="8574">
                  <c:v>6.1</c:v>
                </c:pt>
                <c:pt idx="8575">
                  <c:v>2.2999999999999998</c:v>
                </c:pt>
                <c:pt idx="8576">
                  <c:v>0.4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</c:v>
                </c:pt>
                <c:pt idx="8581">
                  <c:v>0</c:v>
                </c:pt>
                <c:pt idx="8582">
                  <c:v>0</c:v>
                </c:pt>
                <c:pt idx="8583">
                  <c:v>2</c:v>
                </c:pt>
                <c:pt idx="8584">
                  <c:v>5.4</c:v>
                </c:pt>
                <c:pt idx="8585">
                  <c:v>8.4</c:v>
                </c:pt>
                <c:pt idx="8586">
                  <c:v>10.4</c:v>
                </c:pt>
                <c:pt idx="8587">
                  <c:v>12.2</c:v>
                </c:pt>
                <c:pt idx="8588">
                  <c:v>14</c:v>
                </c:pt>
                <c:pt idx="8589">
                  <c:v>15</c:v>
                </c:pt>
                <c:pt idx="8590">
                  <c:v>14.7</c:v>
                </c:pt>
                <c:pt idx="8591">
                  <c:v>13.1</c:v>
                </c:pt>
                <c:pt idx="8592">
                  <c:v>8.9</c:v>
                </c:pt>
                <c:pt idx="8593">
                  <c:v>4</c:v>
                </c:pt>
                <c:pt idx="8594">
                  <c:v>1</c:v>
                </c:pt>
                <c:pt idx="8595">
                  <c:v>0.2</c:v>
                </c:pt>
                <c:pt idx="8596">
                  <c:v>0</c:v>
                </c:pt>
                <c:pt idx="8597">
                  <c:v>0</c:v>
                </c:pt>
                <c:pt idx="8598">
                  <c:v>0.6</c:v>
                </c:pt>
                <c:pt idx="8599">
                  <c:v>1.5</c:v>
                </c:pt>
                <c:pt idx="8600">
                  <c:v>2</c:v>
                </c:pt>
                <c:pt idx="8601">
                  <c:v>1.3</c:v>
                </c:pt>
                <c:pt idx="8602">
                  <c:v>0</c:v>
                </c:pt>
                <c:pt idx="8603">
                  <c:v>0.2</c:v>
                </c:pt>
                <c:pt idx="8604">
                  <c:v>1.8</c:v>
                </c:pt>
                <c:pt idx="8605">
                  <c:v>5.3</c:v>
                </c:pt>
                <c:pt idx="8606">
                  <c:v>8.1999999999999993</c:v>
                </c:pt>
                <c:pt idx="8607">
                  <c:v>10.3</c:v>
                </c:pt>
                <c:pt idx="8608">
                  <c:v>13</c:v>
                </c:pt>
                <c:pt idx="8609">
                  <c:v>15</c:v>
                </c:pt>
                <c:pt idx="8610">
                  <c:v>15</c:v>
                </c:pt>
                <c:pt idx="8611">
                  <c:v>12.3</c:v>
                </c:pt>
                <c:pt idx="8612">
                  <c:v>5.7</c:v>
                </c:pt>
                <c:pt idx="8613">
                  <c:v>1.4</c:v>
                </c:pt>
                <c:pt idx="8614">
                  <c:v>0.2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0.4</c:v>
                </c:pt>
                <c:pt idx="8623">
                  <c:v>2.1</c:v>
                </c:pt>
                <c:pt idx="8624">
                  <c:v>5</c:v>
                </c:pt>
                <c:pt idx="8625">
                  <c:v>7.5</c:v>
                </c:pt>
                <c:pt idx="8626">
                  <c:v>8.8000000000000007</c:v>
                </c:pt>
                <c:pt idx="8627">
                  <c:v>9.8000000000000007</c:v>
                </c:pt>
                <c:pt idx="8628">
                  <c:v>10</c:v>
                </c:pt>
                <c:pt idx="8629">
                  <c:v>8.6</c:v>
                </c:pt>
                <c:pt idx="8630">
                  <c:v>7.3</c:v>
                </c:pt>
                <c:pt idx="8631">
                  <c:v>3.8</c:v>
                </c:pt>
                <c:pt idx="8632">
                  <c:v>0.8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0.5</c:v>
                </c:pt>
                <c:pt idx="8643">
                  <c:v>2</c:v>
                </c:pt>
                <c:pt idx="8644">
                  <c:v>1.8</c:v>
                </c:pt>
                <c:pt idx="8645">
                  <c:v>0.1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0.6</c:v>
                </c:pt>
                <c:pt idx="8657">
                  <c:v>2.9</c:v>
                </c:pt>
                <c:pt idx="8658">
                  <c:v>6.1</c:v>
                </c:pt>
                <c:pt idx="8659">
                  <c:v>9.4</c:v>
                </c:pt>
                <c:pt idx="8660">
                  <c:v>10.4</c:v>
                </c:pt>
                <c:pt idx="8661">
                  <c:v>7.8</c:v>
                </c:pt>
                <c:pt idx="8662">
                  <c:v>6.9</c:v>
                </c:pt>
                <c:pt idx="8663">
                  <c:v>5.6</c:v>
                </c:pt>
                <c:pt idx="8664">
                  <c:v>1.8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1.5</c:v>
                </c:pt>
                <c:pt idx="8672">
                  <c:v>4.2</c:v>
                </c:pt>
                <c:pt idx="8673">
                  <c:v>7</c:v>
                </c:pt>
                <c:pt idx="8674">
                  <c:v>8.4</c:v>
                </c:pt>
                <c:pt idx="8675">
                  <c:v>5.0999999999999996</c:v>
                </c:pt>
                <c:pt idx="8676">
                  <c:v>1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</c:v>
                </c:pt>
                <c:pt idx="8682">
                  <c:v>0</c:v>
                </c:pt>
                <c:pt idx="8683">
                  <c:v>0.5</c:v>
                </c:pt>
                <c:pt idx="8684">
                  <c:v>2.9</c:v>
                </c:pt>
                <c:pt idx="8685">
                  <c:v>6.4</c:v>
                </c:pt>
                <c:pt idx="8686">
                  <c:v>8.9</c:v>
                </c:pt>
                <c:pt idx="8687">
                  <c:v>9.1999999999999993</c:v>
                </c:pt>
                <c:pt idx="8688">
                  <c:v>6.1</c:v>
                </c:pt>
                <c:pt idx="8689">
                  <c:v>1.9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</c:v>
                </c:pt>
                <c:pt idx="8694">
                  <c:v>0</c:v>
                </c:pt>
                <c:pt idx="8695">
                  <c:v>0</c:v>
                </c:pt>
                <c:pt idx="8696">
                  <c:v>0.2</c:v>
                </c:pt>
                <c:pt idx="8697">
                  <c:v>2.2000000000000002</c:v>
                </c:pt>
                <c:pt idx="8698">
                  <c:v>4.9000000000000004</c:v>
                </c:pt>
                <c:pt idx="8699">
                  <c:v>4</c:v>
                </c:pt>
                <c:pt idx="8700">
                  <c:v>0.1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1.3</c:v>
                </c:pt>
                <c:pt idx="8710">
                  <c:v>4</c:v>
                </c:pt>
                <c:pt idx="8711">
                  <c:v>6.8</c:v>
                </c:pt>
                <c:pt idx="8712">
                  <c:v>7.5</c:v>
                </c:pt>
                <c:pt idx="8713">
                  <c:v>5.9</c:v>
                </c:pt>
                <c:pt idx="8714">
                  <c:v>3</c:v>
                </c:pt>
                <c:pt idx="8715">
                  <c:v>0.6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0.1</c:v>
                </c:pt>
                <c:pt idx="8725">
                  <c:v>1.3</c:v>
                </c:pt>
                <c:pt idx="8726">
                  <c:v>3.4</c:v>
                </c:pt>
                <c:pt idx="8727">
                  <c:v>6</c:v>
                </c:pt>
                <c:pt idx="8728">
                  <c:v>7</c:v>
                </c:pt>
                <c:pt idx="8729">
                  <c:v>8.1</c:v>
                </c:pt>
                <c:pt idx="8730">
                  <c:v>10.9</c:v>
                </c:pt>
                <c:pt idx="8731">
                  <c:v>12</c:v>
                </c:pt>
                <c:pt idx="8732">
                  <c:v>13.9</c:v>
                </c:pt>
                <c:pt idx="8733">
                  <c:v>14.9</c:v>
                </c:pt>
                <c:pt idx="8734">
                  <c:v>15.9</c:v>
                </c:pt>
                <c:pt idx="8735">
                  <c:v>16.899999999999999</c:v>
                </c:pt>
                <c:pt idx="8736">
                  <c:v>17</c:v>
                </c:pt>
                <c:pt idx="8737">
                  <c:v>15.5</c:v>
                </c:pt>
                <c:pt idx="8738">
                  <c:v>12</c:v>
                </c:pt>
                <c:pt idx="8739">
                  <c:v>8.3000000000000007</c:v>
                </c:pt>
                <c:pt idx="8740">
                  <c:v>7</c:v>
                </c:pt>
                <c:pt idx="8741">
                  <c:v>8.3000000000000007</c:v>
                </c:pt>
                <c:pt idx="8742">
                  <c:v>10.7</c:v>
                </c:pt>
                <c:pt idx="8743">
                  <c:v>13</c:v>
                </c:pt>
                <c:pt idx="8744">
                  <c:v>14.4</c:v>
                </c:pt>
                <c:pt idx="8745">
                  <c:v>13.1</c:v>
                </c:pt>
                <c:pt idx="8746">
                  <c:v>7.4</c:v>
                </c:pt>
                <c:pt idx="8747">
                  <c:v>2.6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1.4</c:v>
                </c:pt>
                <c:pt idx="8768">
                  <c:v>4.5999999999999996</c:v>
                </c:pt>
                <c:pt idx="8769">
                  <c:v>7.8</c:v>
                </c:pt>
                <c:pt idx="8770">
                  <c:v>10.1</c:v>
                </c:pt>
                <c:pt idx="8771">
                  <c:v>12.6</c:v>
                </c:pt>
                <c:pt idx="8772">
                  <c:v>14.3</c:v>
                </c:pt>
                <c:pt idx="8773">
                  <c:v>15</c:v>
                </c:pt>
                <c:pt idx="8774">
                  <c:v>15</c:v>
                </c:pt>
                <c:pt idx="8775">
                  <c:v>14.4</c:v>
                </c:pt>
                <c:pt idx="8776">
                  <c:v>11.1</c:v>
                </c:pt>
                <c:pt idx="8777">
                  <c:v>6.8</c:v>
                </c:pt>
                <c:pt idx="8778">
                  <c:v>5.3</c:v>
                </c:pt>
                <c:pt idx="8779">
                  <c:v>7.8</c:v>
                </c:pt>
                <c:pt idx="8780">
                  <c:v>9.8000000000000007</c:v>
                </c:pt>
                <c:pt idx="8781">
                  <c:v>11.5</c:v>
                </c:pt>
                <c:pt idx="8782">
                  <c:v>13.4</c:v>
                </c:pt>
                <c:pt idx="8783">
                  <c:v>15.8</c:v>
                </c:pt>
                <c:pt idx="8784">
                  <c:v>17.5</c:v>
                </c:pt>
                <c:pt idx="8785">
                  <c:v>17.100000000000001</c:v>
                </c:pt>
                <c:pt idx="8786">
                  <c:v>15.1</c:v>
                </c:pt>
                <c:pt idx="8787">
                  <c:v>12.2</c:v>
                </c:pt>
                <c:pt idx="8788">
                  <c:v>9.8000000000000007</c:v>
                </c:pt>
                <c:pt idx="8789">
                  <c:v>8.1</c:v>
                </c:pt>
                <c:pt idx="8790">
                  <c:v>9</c:v>
                </c:pt>
                <c:pt idx="8791">
                  <c:v>9</c:v>
                </c:pt>
                <c:pt idx="8792">
                  <c:v>11</c:v>
                </c:pt>
                <c:pt idx="8793">
                  <c:v>11</c:v>
                </c:pt>
                <c:pt idx="8794">
                  <c:v>10.199999999999999</c:v>
                </c:pt>
                <c:pt idx="8795">
                  <c:v>8.6</c:v>
                </c:pt>
                <c:pt idx="8796">
                  <c:v>6.2</c:v>
                </c:pt>
                <c:pt idx="8797">
                  <c:v>4</c:v>
                </c:pt>
                <c:pt idx="8798">
                  <c:v>2.6</c:v>
                </c:pt>
                <c:pt idx="8799">
                  <c:v>3</c:v>
                </c:pt>
                <c:pt idx="8800">
                  <c:v>5.6</c:v>
                </c:pt>
                <c:pt idx="8801">
                  <c:v>8.5</c:v>
                </c:pt>
                <c:pt idx="8802">
                  <c:v>11</c:v>
                </c:pt>
                <c:pt idx="8803">
                  <c:v>14</c:v>
                </c:pt>
                <c:pt idx="8804">
                  <c:v>15.7</c:v>
                </c:pt>
                <c:pt idx="8805">
                  <c:v>16.8</c:v>
                </c:pt>
                <c:pt idx="8806">
                  <c:v>17.7</c:v>
                </c:pt>
                <c:pt idx="8807">
                  <c:v>17.399999999999999</c:v>
                </c:pt>
                <c:pt idx="8808">
                  <c:v>13.9</c:v>
                </c:pt>
                <c:pt idx="8809">
                  <c:v>8.1</c:v>
                </c:pt>
                <c:pt idx="8810">
                  <c:v>3</c:v>
                </c:pt>
                <c:pt idx="8811">
                  <c:v>0.8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1.5</c:v>
                </c:pt>
                <c:pt idx="8820">
                  <c:v>4.2</c:v>
                </c:pt>
                <c:pt idx="8821">
                  <c:v>6.3</c:v>
                </c:pt>
                <c:pt idx="8822">
                  <c:v>7.2</c:v>
                </c:pt>
                <c:pt idx="8823">
                  <c:v>8.5</c:v>
                </c:pt>
                <c:pt idx="8824">
                  <c:v>11</c:v>
                </c:pt>
                <c:pt idx="8825">
                  <c:v>14</c:v>
                </c:pt>
                <c:pt idx="8826">
                  <c:v>15</c:v>
                </c:pt>
                <c:pt idx="8827">
                  <c:v>13.2</c:v>
                </c:pt>
                <c:pt idx="8828">
                  <c:v>7.6</c:v>
                </c:pt>
                <c:pt idx="8829">
                  <c:v>2.5</c:v>
                </c:pt>
                <c:pt idx="8830">
                  <c:v>0.4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0.8</c:v>
                </c:pt>
                <c:pt idx="8842">
                  <c:v>3</c:v>
                </c:pt>
                <c:pt idx="8843">
                  <c:v>5.3</c:v>
                </c:pt>
                <c:pt idx="8844">
                  <c:v>5.0999999999999996</c:v>
                </c:pt>
                <c:pt idx="8845">
                  <c:v>2.2999999999999998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</c:v>
                </c:pt>
                <c:pt idx="8852">
                  <c:v>0</c:v>
                </c:pt>
                <c:pt idx="8853">
                  <c:v>0</c:v>
                </c:pt>
                <c:pt idx="8854">
                  <c:v>0.9</c:v>
                </c:pt>
                <c:pt idx="8855">
                  <c:v>4.5999999999999996</c:v>
                </c:pt>
                <c:pt idx="8856">
                  <c:v>6.8</c:v>
                </c:pt>
                <c:pt idx="8857">
                  <c:v>9.4</c:v>
                </c:pt>
                <c:pt idx="8858">
                  <c:v>11.6</c:v>
                </c:pt>
                <c:pt idx="8859">
                  <c:v>11.2</c:v>
                </c:pt>
                <c:pt idx="8860">
                  <c:v>7.4</c:v>
                </c:pt>
                <c:pt idx="8861">
                  <c:v>2.6</c:v>
                </c:pt>
                <c:pt idx="8862">
                  <c:v>0.3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1</c:v>
                </c:pt>
                <c:pt idx="8872">
                  <c:v>3.9</c:v>
                </c:pt>
                <c:pt idx="8873">
                  <c:v>7.4</c:v>
                </c:pt>
                <c:pt idx="8874">
                  <c:v>8.6</c:v>
                </c:pt>
                <c:pt idx="8875">
                  <c:v>6.4</c:v>
                </c:pt>
                <c:pt idx="8876">
                  <c:v>1.8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1.7</c:v>
                </c:pt>
                <c:pt idx="8892">
                  <c:v>4.2</c:v>
                </c:pt>
                <c:pt idx="8893">
                  <c:v>6</c:v>
                </c:pt>
                <c:pt idx="8894">
                  <c:v>7.8</c:v>
                </c:pt>
                <c:pt idx="8895">
                  <c:v>9.4</c:v>
                </c:pt>
                <c:pt idx="8896">
                  <c:v>9.6</c:v>
                </c:pt>
                <c:pt idx="8897">
                  <c:v>7.6</c:v>
                </c:pt>
                <c:pt idx="8898">
                  <c:v>3.2</c:v>
                </c:pt>
                <c:pt idx="8899">
                  <c:v>0.7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0.5</c:v>
                </c:pt>
                <c:pt idx="8917">
                  <c:v>3.1</c:v>
                </c:pt>
                <c:pt idx="8918">
                  <c:v>7</c:v>
                </c:pt>
                <c:pt idx="8919">
                  <c:v>9.5</c:v>
                </c:pt>
                <c:pt idx="8920">
                  <c:v>10</c:v>
                </c:pt>
                <c:pt idx="8921">
                  <c:v>5.9</c:v>
                </c:pt>
                <c:pt idx="8922">
                  <c:v>1.6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0.2</c:v>
                </c:pt>
                <c:pt idx="8931">
                  <c:v>1.4</c:v>
                </c:pt>
                <c:pt idx="8932">
                  <c:v>3.7</c:v>
                </c:pt>
                <c:pt idx="8933">
                  <c:v>7.3</c:v>
                </c:pt>
                <c:pt idx="8934">
                  <c:v>10.199999999999999</c:v>
                </c:pt>
                <c:pt idx="8935">
                  <c:v>11.8</c:v>
                </c:pt>
                <c:pt idx="8936">
                  <c:v>9.9</c:v>
                </c:pt>
                <c:pt idx="8937">
                  <c:v>5</c:v>
                </c:pt>
                <c:pt idx="8938">
                  <c:v>1.6</c:v>
                </c:pt>
                <c:pt idx="8939">
                  <c:v>0.2</c:v>
                </c:pt>
                <c:pt idx="8940">
                  <c:v>0</c:v>
                </c:pt>
                <c:pt idx="8941">
                  <c:v>0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0.7</c:v>
                </c:pt>
                <c:pt idx="8947">
                  <c:v>3.4</c:v>
                </c:pt>
                <c:pt idx="8948">
                  <c:v>7</c:v>
                </c:pt>
                <c:pt idx="8949">
                  <c:v>9.5</c:v>
                </c:pt>
                <c:pt idx="8950">
                  <c:v>10.7</c:v>
                </c:pt>
                <c:pt idx="8951">
                  <c:v>8.8000000000000007</c:v>
                </c:pt>
                <c:pt idx="8952">
                  <c:v>4.0999999999999996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1.5</c:v>
                </c:pt>
                <c:pt idx="8965">
                  <c:v>3.8</c:v>
                </c:pt>
                <c:pt idx="8966">
                  <c:v>5.7</c:v>
                </c:pt>
                <c:pt idx="8967">
                  <c:v>7.2</c:v>
                </c:pt>
                <c:pt idx="8968">
                  <c:v>8.4</c:v>
                </c:pt>
                <c:pt idx="8969">
                  <c:v>10</c:v>
                </c:pt>
                <c:pt idx="8970">
                  <c:v>11</c:v>
                </c:pt>
                <c:pt idx="8971">
                  <c:v>12.7</c:v>
                </c:pt>
                <c:pt idx="8972">
                  <c:v>13</c:v>
                </c:pt>
                <c:pt idx="8973">
                  <c:v>12.3</c:v>
                </c:pt>
                <c:pt idx="8974">
                  <c:v>10.8</c:v>
                </c:pt>
                <c:pt idx="8975">
                  <c:v>6.9</c:v>
                </c:pt>
                <c:pt idx="8976">
                  <c:v>2.2999999999999998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0.8</c:v>
                </c:pt>
                <c:pt idx="8984">
                  <c:v>3</c:v>
                </c:pt>
                <c:pt idx="8985">
                  <c:v>5.8</c:v>
                </c:pt>
                <c:pt idx="8986">
                  <c:v>8.5</c:v>
                </c:pt>
                <c:pt idx="8987">
                  <c:v>9.6</c:v>
                </c:pt>
                <c:pt idx="8988">
                  <c:v>8.6999999999999993</c:v>
                </c:pt>
                <c:pt idx="8989">
                  <c:v>7.1</c:v>
                </c:pt>
                <c:pt idx="8990">
                  <c:v>3.5</c:v>
                </c:pt>
                <c:pt idx="8991">
                  <c:v>1</c:v>
                </c:pt>
                <c:pt idx="8992">
                  <c:v>0</c:v>
                </c:pt>
                <c:pt idx="8993">
                  <c:v>1.7</c:v>
                </c:pt>
                <c:pt idx="8994">
                  <c:v>4.4000000000000004</c:v>
                </c:pt>
                <c:pt idx="8995">
                  <c:v>6.6</c:v>
                </c:pt>
                <c:pt idx="8996">
                  <c:v>7.7</c:v>
                </c:pt>
                <c:pt idx="8997">
                  <c:v>7.3</c:v>
                </c:pt>
                <c:pt idx="8998">
                  <c:v>4.9000000000000004</c:v>
                </c:pt>
                <c:pt idx="8999">
                  <c:v>1.5</c:v>
                </c:pt>
                <c:pt idx="9000">
                  <c:v>0</c:v>
                </c:pt>
                <c:pt idx="9001">
                  <c:v>1.2</c:v>
                </c:pt>
                <c:pt idx="9002">
                  <c:v>3.6</c:v>
                </c:pt>
                <c:pt idx="9003">
                  <c:v>6</c:v>
                </c:pt>
                <c:pt idx="9004">
                  <c:v>7.5</c:v>
                </c:pt>
                <c:pt idx="9005">
                  <c:v>8</c:v>
                </c:pt>
                <c:pt idx="9006">
                  <c:v>8</c:v>
                </c:pt>
                <c:pt idx="9007">
                  <c:v>7.3</c:v>
                </c:pt>
                <c:pt idx="9008">
                  <c:v>5.6</c:v>
                </c:pt>
                <c:pt idx="9009">
                  <c:v>3.3</c:v>
                </c:pt>
                <c:pt idx="9010">
                  <c:v>0</c:v>
                </c:pt>
                <c:pt idx="9011">
                  <c:v>1</c:v>
                </c:pt>
                <c:pt idx="9012">
                  <c:v>3.5</c:v>
                </c:pt>
                <c:pt idx="9013">
                  <c:v>6.4</c:v>
                </c:pt>
                <c:pt idx="9014">
                  <c:v>8.6</c:v>
                </c:pt>
                <c:pt idx="9015">
                  <c:v>11.2</c:v>
                </c:pt>
                <c:pt idx="9016">
                  <c:v>11.3</c:v>
                </c:pt>
                <c:pt idx="9017">
                  <c:v>7.4</c:v>
                </c:pt>
                <c:pt idx="9018">
                  <c:v>2.4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0.3</c:v>
                </c:pt>
                <c:pt idx="9029">
                  <c:v>2.9</c:v>
                </c:pt>
                <c:pt idx="9030">
                  <c:v>6.9</c:v>
                </c:pt>
                <c:pt idx="9031">
                  <c:v>9</c:v>
                </c:pt>
                <c:pt idx="9032">
                  <c:v>11.7</c:v>
                </c:pt>
                <c:pt idx="9033">
                  <c:v>13.8</c:v>
                </c:pt>
                <c:pt idx="9034">
                  <c:v>14.9</c:v>
                </c:pt>
                <c:pt idx="9035">
                  <c:v>14.2</c:v>
                </c:pt>
                <c:pt idx="9036">
                  <c:v>13.2</c:v>
                </c:pt>
                <c:pt idx="9037">
                  <c:v>11.4</c:v>
                </c:pt>
                <c:pt idx="9038">
                  <c:v>9.6</c:v>
                </c:pt>
                <c:pt idx="9039">
                  <c:v>9</c:v>
                </c:pt>
                <c:pt idx="9040">
                  <c:v>9.6999999999999993</c:v>
                </c:pt>
                <c:pt idx="9041">
                  <c:v>10.6</c:v>
                </c:pt>
                <c:pt idx="9042">
                  <c:v>11.6</c:v>
                </c:pt>
                <c:pt idx="9043">
                  <c:v>11.4</c:v>
                </c:pt>
                <c:pt idx="9044">
                  <c:v>8.8000000000000007</c:v>
                </c:pt>
                <c:pt idx="9045">
                  <c:v>4.5</c:v>
                </c:pt>
                <c:pt idx="9046">
                  <c:v>1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1.7</c:v>
                </c:pt>
                <c:pt idx="9055">
                  <c:v>4.4000000000000004</c:v>
                </c:pt>
                <c:pt idx="9056">
                  <c:v>7.7</c:v>
                </c:pt>
                <c:pt idx="9057">
                  <c:v>10.8</c:v>
                </c:pt>
                <c:pt idx="9058">
                  <c:v>13.2</c:v>
                </c:pt>
                <c:pt idx="9059">
                  <c:v>15.1</c:v>
                </c:pt>
                <c:pt idx="9060">
                  <c:v>16.5</c:v>
                </c:pt>
                <c:pt idx="9061">
                  <c:v>15</c:v>
                </c:pt>
                <c:pt idx="9062">
                  <c:v>9.8000000000000007</c:v>
                </c:pt>
                <c:pt idx="9063">
                  <c:v>3.7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0.2</c:v>
                </c:pt>
                <c:pt idx="9071">
                  <c:v>1.8</c:v>
                </c:pt>
                <c:pt idx="9072">
                  <c:v>5.5</c:v>
                </c:pt>
                <c:pt idx="9073">
                  <c:v>9.1</c:v>
                </c:pt>
                <c:pt idx="9074">
                  <c:v>9.9</c:v>
                </c:pt>
                <c:pt idx="9075">
                  <c:v>7.3</c:v>
                </c:pt>
                <c:pt idx="9076">
                  <c:v>4.7</c:v>
                </c:pt>
                <c:pt idx="9077">
                  <c:v>1.9</c:v>
                </c:pt>
                <c:pt idx="9078">
                  <c:v>0.4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0.3</c:v>
                </c:pt>
                <c:pt idx="9086">
                  <c:v>1.3</c:v>
                </c:pt>
                <c:pt idx="9087">
                  <c:v>1.5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0</c:v>
                </c:pt>
                <c:pt idx="9093">
                  <c:v>0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0.7</c:v>
                </c:pt>
                <c:pt idx="9099">
                  <c:v>2.8</c:v>
                </c:pt>
                <c:pt idx="9100">
                  <c:v>6</c:v>
                </c:pt>
                <c:pt idx="9101">
                  <c:v>8.4</c:v>
                </c:pt>
                <c:pt idx="9102">
                  <c:v>8.3000000000000007</c:v>
                </c:pt>
                <c:pt idx="9103">
                  <c:v>5.9</c:v>
                </c:pt>
                <c:pt idx="9104">
                  <c:v>1.6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1.5</c:v>
                </c:pt>
                <c:pt idx="9115">
                  <c:v>3.4</c:v>
                </c:pt>
                <c:pt idx="9116">
                  <c:v>6.1</c:v>
                </c:pt>
                <c:pt idx="9117">
                  <c:v>7</c:v>
                </c:pt>
                <c:pt idx="9118">
                  <c:v>6.4</c:v>
                </c:pt>
                <c:pt idx="9119">
                  <c:v>5.4</c:v>
                </c:pt>
                <c:pt idx="9120">
                  <c:v>5</c:v>
                </c:pt>
                <c:pt idx="9121">
                  <c:v>5</c:v>
                </c:pt>
                <c:pt idx="9122">
                  <c:v>5</c:v>
                </c:pt>
                <c:pt idx="9123">
                  <c:v>4.0999999999999996</c:v>
                </c:pt>
                <c:pt idx="9124">
                  <c:v>1.5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1</c:v>
                </c:pt>
                <c:pt idx="9133">
                  <c:v>3.5</c:v>
                </c:pt>
                <c:pt idx="9134">
                  <c:v>6.4</c:v>
                </c:pt>
                <c:pt idx="9135">
                  <c:v>6.8</c:v>
                </c:pt>
                <c:pt idx="9136">
                  <c:v>3.4</c:v>
                </c:pt>
                <c:pt idx="9137">
                  <c:v>0.6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  <c:pt idx="9145">
                  <c:v>0.1</c:v>
                </c:pt>
                <c:pt idx="9146">
                  <c:v>0.9</c:v>
                </c:pt>
                <c:pt idx="9147">
                  <c:v>3.7</c:v>
                </c:pt>
                <c:pt idx="9148">
                  <c:v>6.7</c:v>
                </c:pt>
                <c:pt idx="9149">
                  <c:v>9.5</c:v>
                </c:pt>
                <c:pt idx="9150">
                  <c:v>10</c:v>
                </c:pt>
                <c:pt idx="9151">
                  <c:v>5.9</c:v>
                </c:pt>
                <c:pt idx="9152">
                  <c:v>1.5</c:v>
                </c:pt>
                <c:pt idx="9153">
                  <c:v>0</c:v>
                </c:pt>
                <c:pt idx="9154">
                  <c:v>0</c:v>
                </c:pt>
                <c:pt idx="9155">
                  <c:v>0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0.5</c:v>
                </c:pt>
                <c:pt idx="9160">
                  <c:v>2.4</c:v>
                </c:pt>
                <c:pt idx="9161">
                  <c:v>4.2</c:v>
                </c:pt>
                <c:pt idx="9162">
                  <c:v>5</c:v>
                </c:pt>
                <c:pt idx="9163">
                  <c:v>5.0999999999999996</c:v>
                </c:pt>
                <c:pt idx="9164">
                  <c:v>6</c:v>
                </c:pt>
                <c:pt idx="9165">
                  <c:v>6.1</c:v>
                </c:pt>
                <c:pt idx="9166">
                  <c:v>7</c:v>
                </c:pt>
                <c:pt idx="9167">
                  <c:v>8</c:v>
                </c:pt>
                <c:pt idx="9168">
                  <c:v>7.2</c:v>
                </c:pt>
                <c:pt idx="9169">
                  <c:v>7.8</c:v>
                </c:pt>
                <c:pt idx="9170">
                  <c:v>5.3</c:v>
                </c:pt>
                <c:pt idx="9171">
                  <c:v>2.2000000000000002</c:v>
                </c:pt>
                <c:pt idx="9172">
                  <c:v>0.5</c:v>
                </c:pt>
                <c:pt idx="9173">
                  <c:v>0</c:v>
                </c:pt>
                <c:pt idx="9174">
                  <c:v>0</c:v>
                </c:pt>
                <c:pt idx="9175">
                  <c:v>0</c:v>
                </c:pt>
                <c:pt idx="9176">
                  <c:v>0</c:v>
                </c:pt>
                <c:pt idx="9177">
                  <c:v>0</c:v>
                </c:pt>
                <c:pt idx="9178">
                  <c:v>0</c:v>
                </c:pt>
                <c:pt idx="9179">
                  <c:v>0</c:v>
                </c:pt>
                <c:pt idx="9180">
                  <c:v>1.6</c:v>
                </c:pt>
                <c:pt idx="9181">
                  <c:v>4.7</c:v>
                </c:pt>
                <c:pt idx="9182">
                  <c:v>7.8</c:v>
                </c:pt>
                <c:pt idx="9183">
                  <c:v>10</c:v>
                </c:pt>
                <c:pt idx="9184">
                  <c:v>11</c:v>
                </c:pt>
                <c:pt idx="9185">
                  <c:v>11</c:v>
                </c:pt>
                <c:pt idx="9186">
                  <c:v>11.4</c:v>
                </c:pt>
                <c:pt idx="9187">
                  <c:v>12.6</c:v>
                </c:pt>
                <c:pt idx="9188">
                  <c:v>14.3</c:v>
                </c:pt>
                <c:pt idx="9189">
                  <c:v>14.7</c:v>
                </c:pt>
                <c:pt idx="9190">
                  <c:v>13.4</c:v>
                </c:pt>
                <c:pt idx="9191">
                  <c:v>9.6999999999999993</c:v>
                </c:pt>
                <c:pt idx="9192">
                  <c:v>4.2</c:v>
                </c:pt>
                <c:pt idx="9193">
                  <c:v>0.9</c:v>
                </c:pt>
                <c:pt idx="9194">
                  <c:v>0</c:v>
                </c:pt>
                <c:pt idx="9195">
                  <c:v>0</c:v>
                </c:pt>
                <c:pt idx="9196">
                  <c:v>0</c:v>
                </c:pt>
                <c:pt idx="9197">
                  <c:v>0</c:v>
                </c:pt>
                <c:pt idx="9198">
                  <c:v>0</c:v>
                </c:pt>
                <c:pt idx="9199">
                  <c:v>0</c:v>
                </c:pt>
                <c:pt idx="9200">
                  <c:v>1.8</c:v>
                </c:pt>
                <c:pt idx="9201">
                  <c:v>1.2</c:v>
                </c:pt>
                <c:pt idx="9202">
                  <c:v>0.3</c:v>
                </c:pt>
                <c:pt idx="9203">
                  <c:v>0</c:v>
                </c:pt>
                <c:pt idx="9204">
                  <c:v>0.5</c:v>
                </c:pt>
                <c:pt idx="9205">
                  <c:v>2</c:v>
                </c:pt>
                <c:pt idx="9206">
                  <c:v>4.4000000000000004</c:v>
                </c:pt>
                <c:pt idx="9207">
                  <c:v>6</c:v>
                </c:pt>
                <c:pt idx="9208">
                  <c:v>5.7</c:v>
                </c:pt>
                <c:pt idx="9209">
                  <c:v>5.4</c:v>
                </c:pt>
                <c:pt idx="9210">
                  <c:v>7.4</c:v>
                </c:pt>
                <c:pt idx="9211">
                  <c:v>9</c:v>
                </c:pt>
                <c:pt idx="9212">
                  <c:v>11</c:v>
                </c:pt>
                <c:pt idx="9213">
                  <c:v>10.199999999999999</c:v>
                </c:pt>
                <c:pt idx="9214">
                  <c:v>7.6</c:v>
                </c:pt>
                <c:pt idx="9215">
                  <c:v>6.2</c:v>
                </c:pt>
                <c:pt idx="9216">
                  <c:v>6.7</c:v>
                </c:pt>
                <c:pt idx="9217">
                  <c:v>8.4</c:v>
                </c:pt>
                <c:pt idx="9218">
                  <c:v>10.4</c:v>
                </c:pt>
                <c:pt idx="9219">
                  <c:v>12.9</c:v>
                </c:pt>
                <c:pt idx="9220">
                  <c:v>15.2</c:v>
                </c:pt>
                <c:pt idx="9221">
                  <c:v>15.4</c:v>
                </c:pt>
                <c:pt idx="9222">
                  <c:v>13.3</c:v>
                </c:pt>
                <c:pt idx="9223">
                  <c:v>12</c:v>
                </c:pt>
                <c:pt idx="9224">
                  <c:v>12</c:v>
                </c:pt>
                <c:pt idx="9225">
                  <c:v>12.5</c:v>
                </c:pt>
                <c:pt idx="9226">
                  <c:v>13.4</c:v>
                </c:pt>
                <c:pt idx="9227">
                  <c:v>14</c:v>
                </c:pt>
                <c:pt idx="9228">
                  <c:v>14.2</c:v>
                </c:pt>
                <c:pt idx="9229">
                  <c:v>14.6</c:v>
                </c:pt>
                <c:pt idx="9230">
                  <c:v>12.9</c:v>
                </c:pt>
                <c:pt idx="9231">
                  <c:v>6</c:v>
                </c:pt>
                <c:pt idx="9232">
                  <c:v>1.8</c:v>
                </c:pt>
                <c:pt idx="9233">
                  <c:v>0.2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0.6</c:v>
                </c:pt>
                <c:pt idx="9242">
                  <c:v>3.4</c:v>
                </c:pt>
                <c:pt idx="9243">
                  <c:v>7.2</c:v>
                </c:pt>
                <c:pt idx="9244">
                  <c:v>9</c:v>
                </c:pt>
                <c:pt idx="9245">
                  <c:v>9</c:v>
                </c:pt>
                <c:pt idx="9246">
                  <c:v>4.0999999999999996</c:v>
                </c:pt>
                <c:pt idx="9247">
                  <c:v>0.1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2.1</c:v>
                </c:pt>
                <c:pt idx="9256">
                  <c:v>5.0999999999999996</c:v>
                </c:pt>
                <c:pt idx="9257">
                  <c:v>6</c:v>
                </c:pt>
                <c:pt idx="9258">
                  <c:v>4.8</c:v>
                </c:pt>
                <c:pt idx="9259">
                  <c:v>2.9</c:v>
                </c:pt>
                <c:pt idx="9260">
                  <c:v>2</c:v>
                </c:pt>
                <c:pt idx="9261">
                  <c:v>2.5</c:v>
                </c:pt>
                <c:pt idx="9262">
                  <c:v>2.5</c:v>
                </c:pt>
                <c:pt idx="9263">
                  <c:v>1.6</c:v>
                </c:pt>
                <c:pt idx="9264">
                  <c:v>1</c:v>
                </c:pt>
                <c:pt idx="9265">
                  <c:v>1</c:v>
                </c:pt>
                <c:pt idx="9266">
                  <c:v>0.6</c:v>
                </c:pt>
                <c:pt idx="9267">
                  <c:v>0</c:v>
                </c:pt>
                <c:pt idx="9268">
                  <c:v>0</c:v>
                </c:pt>
                <c:pt idx="9269">
                  <c:v>0</c:v>
                </c:pt>
                <c:pt idx="9270">
                  <c:v>0</c:v>
                </c:pt>
                <c:pt idx="9271">
                  <c:v>0</c:v>
                </c:pt>
                <c:pt idx="9272">
                  <c:v>0</c:v>
                </c:pt>
                <c:pt idx="9273">
                  <c:v>0</c:v>
                </c:pt>
                <c:pt idx="9274">
                  <c:v>1.7</c:v>
                </c:pt>
                <c:pt idx="9275">
                  <c:v>2.8</c:v>
                </c:pt>
                <c:pt idx="9276">
                  <c:v>2.2999999999999998</c:v>
                </c:pt>
                <c:pt idx="9277">
                  <c:v>0.8</c:v>
                </c:pt>
                <c:pt idx="9278">
                  <c:v>0</c:v>
                </c:pt>
                <c:pt idx="9279">
                  <c:v>0</c:v>
                </c:pt>
                <c:pt idx="9280">
                  <c:v>0</c:v>
                </c:pt>
                <c:pt idx="9281">
                  <c:v>0</c:v>
                </c:pt>
                <c:pt idx="9282">
                  <c:v>0</c:v>
                </c:pt>
                <c:pt idx="9283">
                  <c:v>0.1</c:v>
                </c:pt>
                <c:pt idx="9284">
                  <c:v>3</c:v>
                </c:pt>
                <c:pt idx="9285">
                  <c:v>5.5</c:v>
                </c:pt>
                <c:pt idx="9286">
                  <c:v>6</c:v>
                </c:pt>
                <c:pt idx="9287">
                  <c:v>4.4000000000000004</c:v>
                </c:pt>
                <c:pt idx="9288">
                  <c:v>1.1000000000000001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0.5</c:v>
                </c:pt>
                <c:pt idx="9298">
                  <c:v>1.4</c:v>
                </c:pt>
                <c:pt idx="9299">
                  <c:v>1.6</c:v>
                </c:pt>
                <c:pt idx="9300">
                  <c:v>1</c:v>
                </c:pt>
                <c:pt idx="9301">
                  <c:v>1.6</c:v>
                </c:pt>
                <c:pt idx="9302">
                  <c:v>3.6</c:v>
                </c:pt>
                <c:pt idx="9303">
                  <c:v>5.8</c:v>
                </c:pt>
                <c:pt idx="9304">
                  <c:v>7.4</c:v>
                </c:pt>
                <c:pt idx="9305">
                  <c:v>5</c:v>
                </c:pt>
                <c:pt idx="9306">
                  <c:v>4.4000000000000004</c:v>
                </c:pt>
                <c:pt idx="9307">
                  <c:v>1.8</c:v>
                </c:pt>
                <c:pt idx="9308">
                  <c:v>0</c:v>
                </c:pt>
                <c:pt idx="9309">
                  <c:v>0</c:v>
                </c:pt>
                <c:pt idx="9310">
                  <c:v>0</c:v>
                </c:pt>
                <c:pt idx="9311">
                  <c:v>0</c:v>
                </c:pt>
                <c:pt idx="9312">
                  <c:v>0</c:v>
                </c:pt>
                <c:pt idx="9313">
                  <c:v>0</c:v>
                </c:pt>
                <c:pt idx="9314">
                  <c:v>0</c:v>
                </c:pt>
                <c:pt idx="9315">
                  <c:v>0</c:v>
                </c:pt>
                <c:pt idx="9316">
                  <c:v>0</c:v>
                </c:pt>
                <c:pt idx="9317">
                  <c:v>0</c:v>
                </c:pt>
                <c:pt idx="9318">
                  <c:v>0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0</c:v>
                </c:pt>
                <c:pt idx="9325">
                  <c:v>0</c:v>
                </c:pt>
                <c:pt idx="9326">
                  <c:v>0</c:v>
                </c:pt>
                <c:pt idx="9327">
                  <c:v>0</c:v>
                </c:pt>
                <c:pt idx="9328">
                  <c:v>0</c:v>
                </c:pt>
                <c:pt idx="9329">
                  <c:v>2.4</c:v>
                </c:pt>
                <c:pt idx="9330">
                  <c:v>5.9</c:v>
                </c:pt>
                <c:pt idx="9331">
                  <c:v>9.1</c:v>
                </c:pt>
                <c:pt idx="9332">
                  <c:v>11.4</c:v>
                </c:pt>
                <c:pt idx="9333">
                  <c:v>12</c:v>
                </c:pt>
                <c:pt idx="9334">
                  <c:v>10.9</c:v>
                </c:pt>
                <c:pt idx="9335">
                  <c:v>8.3000000000000007</c:v>
                </c:pt>
                <c:pt idx="9336">
                  <c:v>6</c:v>
                </c:pt>
                <c:pt idx="9337">
                  <c:v>4</c:v>
                </c:pt>
                <c:pt idx="9338">
                  <c:v>2.5</c:v>
                </c:pt>
                <c:pt idx="9339">
                  <c:v>2</c:v>
                </c:pt>
                <c:pt idx="9340">
                  <c:v>2</c:v>
                </c:pt>
                <c:pt idx="9341">
                  <c:v>2</c:v>
                </c:pt>
                <c:pt idx="9342">
                  <c:v>1.7</c:v>
                </c:pt>
                <c:pt idx="9343">
                  <c:v>0.7</c:v>
                </c:pt>
                <c:pt idx="9344">
                  <c:v>0</c:v>
                </c:pt>
                <c:pt idx="9345">
                  <c:v>0</c:v>
                </c:pt>
                <c:pt idx="9346">
                  <c:v>0.3</c:v>
                </c:pt>
                <c:pt idx="9347">
                  <c:v>2.2000000000000002</c:v>
                </c:pt>
                <c:pt idx="9348">
                  <c:v>2.5</c:v>
                </c:pt>
                <c:pt idx="9349">
                  <c:v>0</c:v>
                </c:pt>
                <c:pt idx="9350">
                  <c:v>0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0.8</c:v>
                </c:pt>
                <c:pt idx="9359">
                  <c:v>1.8</c:v>
                </c:pt>
                <c:pt idx="9360">
                  <c:v>4</c:v>
                </c:pt>
                <c:pt idx="9361">
                  <c:v>6.2</c:v>
                </c:pt>
                <c:pt idx="9362">
                  <c:v>6</c:v>
                </c:pt>
                <c:pt idx="9363">
                  <c:v>3.8</c:v>
                </c:pt>
                <c:pt idx="9364">
                  <c:v>1.6</c:v>
                </c:pt>
                <c:pt idx="9365">
                  <c:v>0.6</c:v>
                </c:pt>
                <c:pt idx="9366">
                  <c:v>0</c:v>
                </c:pt>
                <c:pt idx="9367">
                  <c:v>0</c:v>
                </c:pt>
                <c:pt idx="9368">
                  <c:v>0</c:v>
                </c:pt>
                <c:pt idx="9369">
                  <c:v>0</c:v>
                </c:pt>
                <c:pt idx="9370">
                  <c:v>0</c:v>
                </c:pt>
                <c:pt idx="9371">
                  <c:v>0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0</c:v>
                </c:pt>
                <c:pt idx="9376">
                  <c:v>0</c:v>
                </c:pt>
                <c:pt idx="9377">
                  <c:v>0</c:v>
                </c:pt>
                <c:pt idx="9378">
                  <c:v>0</c:v>
                </c:pt>
                <c:pt idx="9379">
                  <c:v>0</c:v>
                </c:pt>
                <c:pt idx="9380">
                  <c:v>0</c:v>
                </c:pt>
                <c:pt idx="9381">
                  <c:v>0</c:v>
                </c:pt>
                <c:pt idx="9382">
                  <c:v>0</c:v>
                </c:pt>
                <c:pt idx="9383">
                  <c:v>0</c:v>
                </c:pt>
                <c:pt idx="9384">
                  <c:v>1.4</c:v>
                </c:pt>
                <c:pt idx="9385">
                  <c:v>4.7</c:v>
                </c:pt>
                <c:pt idx="9386">
                  <c:v>7.4</c:v>
                </c:pt>
                <c:pt idx="9387">
                  <c:v>8.6</c:v>
                </c:pt>
                <c:pt idx="9388">
                  <c:v>9.6</c:v>
                </c:pt>
                <c:pt idx="9389">
                  <c:v>10.6</c:v>
                </c:pt>
                <c:pt idx="9390">
                  <c:v>8.8000000000000007</c:v>
                </c:pt>
                <c:pt idx="9391">
                  <c:v>4.9000000000000004</c:v>
                </c:pt>
                <c:pt idx="9392">
                  <c:v>1.7</c:v>
                </c:pt>
                <c:pt idx="9393">
                  <c:v>0</c:v>
                </c:pt>
                <c:pt idx="9394">
                  <c:v>0</c:v>
                </c:pt>
                <c:pt idx="9395">
                  <c:v>0</c:v>
                </c:pt>
                <c:pt idx="9396">
                  <c:v>0</c:v>
                </c:pt>
                <c:pt idx="9397">
                  <c:v>0</c:v>
                </c:pt>
                <c:pt idx="9398">
                  <c:v>0</c:v>
                </c:pt>
                <c:pt idx="9399">
                  <c:v>0</c:v>
                </c:pt>
                <c:pt idx="9400">
                  <c:v>0</c:v>
                </c:pt>
                <c:pt idx="9401">
                  <c:v>0</c:v>
                </c:pt>
                <c:pt idx="9402">
                  <c:v>0</c:v>
                </c:pt>
                <c:pt idx="9403">
                  <c:v>0</c:v>
                </c:pt>
                <c:pt idx="9404">
                  <c:v>0</c:v>
                </c:pt>
                <c:pt idx="9405">
                  <c:v>0</c:v>
                </c:pt>
                <c:pt idx="9406">
                  <c:v>0</c:v>
                </c:pt>
                <c:pt idx="9407">
                  <c:v>0</c:v>
                </c:pt>
                <c:pt idx="9408">
                  <c:v>0</c:v>
                </c:pt>
                <c:pt idx="9409">
                  <c:v>0</c:v>
                </c:pt>
                <c:pt idx="9410">
                  <c:v>0</c:v>
                </c:pt>
                <c:pt idx="9411">
                  <c:v>0</c:v>
                </c:pt>
                <c:pt idx="9412">
                  <c:v>0</c:v>
                </c:pt>
                <c:pt idx="9413">
                  <c:v>0</c:v>
                </c:pt>
                <c:pt idx="9414">
                  <c:v>0</c:v>
                </c:pt>
                <c:pt idx="9415">
                  <c:v>0</c:v>
                </c:pt>
                <c:pt idx="9416">
                  <c:v>0</c:v>
                </c:pt>
                <c:pt idx="9417">
                  <c:v>0</c:v>
                </c:pt>
                <c:pt idx="9418">
                  <c:v>0</c:v>
                </c:pt>
                <c:pt idx="9419">
                  <c:v>0</c:v>
                </c:pt>
                <c:pt idx="9420">
                  <c:v>0</c:v>
                </c:pt>
                <c:pt idx="9421">
                  <c:v>0</c:v>
                </c:pt>
                <c:pt idx="9422">
                  <c:v>0</c:v>
                </c:pt>
                <c:pt idx="9423">
                  <c:v>0</c:v>
                </c:pt>
                <c:pt idx="9424">
                  <c:v>0</c:v>
                </c:pt>
                <c:pt idx="9425">
                  <c:v>0</c:v>
                </c:pt>
                <c:pt idx="9426">
                  <c:v>0</c:v>
                </c:pt>
                <c:pt idx="9427">
                  <c:v>0</c:v>
                </c:pt>
                <c:pt idx="9428">
                  <c:v>0</c:v>
                </c:pt>
                <c:pt idx="9429">
                  <c:v>0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0</c:v>
                </c:pt>
                <c:pt idx="9440">
                  <c:v>0</c:v>
                </c:pt>
                <c:pt idx="9441">
                  <c:v>0</c:v>
                </c:pt>
                <c:pt idx="9442">
                  <c:v>0</c:v>
                </c:pt>
                <c:pt idx="9443">
                  <c:v>0</c:v>
                </c:pt>
                <c:pt idx="9444">
                  <c:v>0</c:v>
                </c:pt>
                <c:pt idx="9445">
                  <c:v>0</c:v>
                </c:pt>
                <c:pt idx="9446">
                  <c:v>0</c:v>
                </c:pt>
                <c:pt idx="9447">
                  <c:v>0</c:v>
                </c:pt>
                <c:pt idx="9448">
                  <c:v>0</c:v>
                </c:pt>
                <c:pt idx="9449">
                  <c:v>0</c:v>
                </c:pt>
                <c:pt idx="9450">
                  <c:v>0</c:v>
                </c:pt>
                <c:pt idx="9451">
                  <c:v>0</c:v>
                </c:pt>
                <c:pt idx="9452">
                  <c:v>0</c:v>
                </c:pt>
                <c:pt idx="9453">
                  <c:v>0</c:v>
                </c:pt>
                <c:pt idx="9454">
                  <c:v>0</c:v>
                </c:pt>
                <c:pt idx="9455">
                  <c:v>0</c:v>
                </c:pt>
                <c:pt idx="9456">
                  <c:v>0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0</c:v>
                </c:pt>
                <c:pt idx="9461">
                  <c:v>0.9</c:v>
                </c:pt>
                <c:pt idx="9462">
                  <c:v>3.3</c:v>
                </c:pt>
                <c:pt idx="9463">
                  <c:v>6.1</c:v>
                </c:pt>
                <c:pt idx="9464">
                  <c:v>8.1999999999999993</c:v>
                </c:pt>
                <c:pt idx="9465">
                  <c:v>8.5</c:v>
                </c:pt>
                <c:pt idx="9466">
                  <c:v>8</c:v>
                </c:pt>
                <c:pt idx="9467">
                  <c:v>8</c:v>
                </c:pt>
                <c:pt idx="9468">
                  <c:v>8.5</c:v>
                </c:pt>
                <c:pt idx="9469">
                  <c:v>10.199999999999999</c:v>
                </c:pt>
                <c:pt idx="9470">
                  <c:v>11.8</c:v>
                </c:pt>
                <c:pt idx="9471">
                  <c:v>10.1</c:v>
                </c:pt>
                <c:pt idx="9472">
                  <c:v>5.4</c:v>
                </c:pt>
                <c:pt idx="9473">
                  <c:v>1.9</c:v>
                </c:pt>
                <c:pt idx="9474">
                  <c:v>0.3</c:v>
                </c:pt>
                <c:pt idx="9475">
                  <c:v>0</c:v>
                </c:pt>
                <c:pt idx="9476">
                  <c:v>0</c:v>
                </c:pt>
                <c:pt idx="9477">
                  <c:v>0</c:v>
                </c:pt>
                <c:pt idx="9478">
                  <c:v>0</c:v>
                </c:pt>
                <c:pt idx="9479">
                  <c:v>0</c:v>
                </c:pt>
                <c:pt idx="9480">
                  <c:v>0.1</c:v>
                </c:pt>
                <c:pt idx="9481">
                  <c:v>1.2</c:v>
                </c:pt>
                <c:pt idx="9482">
                  <c:v>2.9</c:v>
                </c:pt>
                <c:pt idx="9483">
                  <c:v>6.6</c:v>
                </c:pt>
                <c:pt idx="9484">
                  <c:v>9.3000000000000007</c:v>
                </c:pt>
                <c:pt idx="9485">
                  <c:v>10.7</c:v>
                </c:pt>
                <c:pt idx="9486">
                  <c:v>11.6</c:v>
                </c:pt>
                <c:pt idx="9487">
                  <c:v>13</c:v>
                </c:pt>
                <c:pt idx="9488">
                  <c:v>13.6</c:v>
                </c:pt>
                <c:pt idx="9489">
                  <c:v>12.1</c:v>
                </c:pt>
                <c:pt idx="9490">
                  <c:v>9.5</c:v>
                </c:pt>
                <c:pt idx="9491">
                  <c:v>8</c:v>
                </c:pt>
                <c:pt idx="9492">
                  <c:v>7.8</c:v>
                </c:pt>
                <c:pt idx="9493">
                  <c:v>6.1</c:v>
                </c:pt>
                <c:pt idx="9494">
                  <c:v>2.4</c:v>
                </c:pt>
                <c:pt idx="9495">
                  <c:v>0.5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0.4</c:v>
                </c:pt>
                <c:pt idx="9503">
                  <c:v>2.1</c:v>
                </c:pt>
                <c:pt idx="9504">
                  <c:v>4</c:v>
                </c:pt>
                <c:pt idx="9505">
                  <c:v>3.1</c:v>
                </c:pt>
                <c:pt idx="9506">
                  <c:v>0.7</c:v>
                </c:pt>
                <c:pt idx="9507">
                  <c:v>0</c:v>
                </c:pt>
                <c:pt idx="9508">
                  <c:v>0</c:v>
                </c:pt>
                <c:pt idx="9509">
                  <c:v>0</c:v>
                </c:pt>
                <c:pt idx="9510">
                  <c:v>0</c:v>
                </c:pt>
                <c:pt idx="9511">
                  <c:v>0</c:v>
                </c:pt>
                <c:pt idx="9512">
                  <c:v>0</c:v>
                </c:pt>
                <c:pt idx="9513">
                  <c:v>0</c:v>
                </c:pt>
                <c:pt idx="9514">
                  <c:v>0</c:v>
                </c:pt>
                <c:pt idx="9515">
                  <c:v>0.8</c:v>
                </c:pt>
                <c:pt idx="9516">
                  <c:v>3.4</c:v>
                </c:pt>
                <c:pt idx="9517">
                  <c:v>6.4</c:v>
                </c:pt>
                <c:pt idx="9518">
                  <c:v>8.4</c:v>
                </c:pt>
                <c:pt idx="9519">
                  <c:v>10.4</c:v>
                </c:pt>
                <c:pt idx="9520">
                  <c:v>12.4</c:v>
                </c:pt>
                <c:pt idx="9521">
                  <c:v>12.4</c:v>
                </c:pt>
                <c:pt idx="9522">
                  <c:v>8.5</c:v>
                </c:pt>
                <c:pt idx="9523">
                  <c:v>4.3</c:v>
                </c:pt>
                <c:pt idx="9524">
                  <c:v>1.4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0</c:v>
                </c:pt>
                <c:pt idx="9529">
                  <c:v>0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0.8</c:v>
                </c:pt>
                <c:pt idx="9534">
                  <c:v>3.7</c:v>
                </c:pt>
                <c:pt idx="9535">
                  <c:v>7.5</c:v>
                </c:pt>
                <c:pt idx="9536">
                  <c:v>10.199999999999999</c:v>
                </c:pt>
                <c:pt idx="9537">
                  <c:v>11</c:v>
                </c:pt>
                <c:pt idx="9538">
                  <c:v>10.7</c:v>
                </c:pt>
                <c:pt idx="9539">
                  <c:v>6.8</c:v>
                </c:pt>
                <c:pt idx="9540">
                  <c:v>3.1</c:v>
                </c:pt>
                <c:pt idx="9541">
                  <c:v>5</c:v>
                </c:pt>
                <c:pt idx="9542">
                  <c:v>7</c:v>
                </c:pt>
                <c:pt idx="9543">
                  <c:v>7.9</c:v>
                </c:pt>
                <c:pt idx="9544">
                  <c:v>8</c:v>
                </c:pt>
                <c:pt idx="9545">
                  <c:v>6.2</c:v>
                </c:pt>
                <c:pt idx="9546">
                  <c:v>1.9</c:v>
                </c:pt>
                <c:pt idx="9547">
                  <c:v>0.2</c:v>
                </c:pt>
                <c:pt idx="9548">
                  <c:v>0.8</c:v>
                </c:pt>
                <c:pt idx="9549">
                  <c:v>2.5</c:v>
                </c:pt>
                <c:pt idx="9550">
                  <c:v>3.7</c:v>
                </c:pt>
                <c:pt idx="9551">
                  <c:v>4.5999999999999996</c:v>
                </c:pt>
                <c:pt idx="9552">
                  <c:v>5.5</c:v>
                </c:pt>
                <c:pt idx="9553">
                  <c:v>6</c:v>
                </c:pt>
                <c:pt idx="9554">
                  <c:v>6</c:v>
                </c:pt>
                <c:pt idx="9555">
                  <c:v>5.7</c:v>
                </c:pt>
                <c:pt idx="9556">
                  <c:v>4.9000000000000004</c:v>
                </c:pt>
                <c:pt idx="9557">
                  <c:v>3.7</c:v>
                </c:pt>
                <c:pt idx="9558">
                  <c:v>1</c:v>
                </c:pt>
                <c:pt idx="9559">
                  <c:v>1</c:v>
                </c:pt>
                <c:pt idx="9560">
                  <c:v>3</c:v>
                </c:pt>
                <c:pt idx="9561">
                  <c:v>6</c:v>
                </c:pt>
                <c:pt idx="9562">
                  <c:v>7.8</c:v>
                </c:pt>
                <c:pt idx="9563">
                  <c:v>8</c:v>
                </c:pt>
                <c:pt idx="9564">
                  <c:v>8</c:v>
                </c:pt>
                <c:pt idx="9565">
                  <c:v>5.5</c:v>
                </c:pt>
                <c:pt idx="9566">
                  <c:v>1.7</c:v>
                </c:pt>
                <c:pt idx="9567">
                  <c:v>0.2</c:v>
                </c:pt>
                <c:pt idx="9568">
                  <c:v>0</c:v>
                </c:pt>
                <c:pt idx="9569">
                  <c:v>0</c:v>
                </c:pt>
                <c:pt idx="9570">
                  <c:v>0</c:v>
                </c:pt>
                <c:pt idx="9571">
                  <c:v>0</c:v>
                </c:pt>
                <c:pt idx="9572">
                  <c:v>0</c:v>
                </c:pt>
                <c:pt idx="9573">
                  <c:v>0</c:v>
                </c:pt>
                <c:pt idx="9574">
                  <c:v>0.3</c:v>
                </c:pt>
                <c:pt idx="9575">
                  <c:v>0.9</c:v>
                </c:pt>
                <c:pt idx="9576">
                  <c:v>0</c:v>
                </c:pt>
                <c:pt idx="9577">
                  <c:v>0</c:v>
                </c:pt>
                <c:pt idx="9578">
                  <c:v>0</c:v>
                </c:pt>
                <c:pt idx="9579">
                  <c:v>0</c:v>
                </c:pt>
                <c:pt idx="9580">
                  <c:v>0</c:v>
                </c:pt>
                <c:pt idx="9581">
                  <c:v>0</c:v>
                </c:pt>
                <c:pt idx="9582">
                  <c:v>0</c:v>
                </c:pt>
                <c:pt idx="9583">
                  <c:v>0</c:v>
                </c:pt>
                <c:pt idx="9584">
                  <c:v>0</c:v>
                </c:pt>
                <c:pt idx="9585">
                  <c:v>0</c:v>
                </c:pt>
                <c:pt idx="9586">
                  <c:v>0</c:v>
                </c:pt>
                <c:pt idx="9587">
                  <c:v>1.5</c:v>
                </c:pt>
                <c:pt idx="9588">
                  <c:v>0.6</c:v>
                </c:pt>
                <c:pt idx="9589">
                  <c:v>0</c:v>
                </c:pt>
                <c:pt idx="9590">
                  <c:v>0</c:v>
                </c:pt>
                <c:pt idx="9591">
                  <c:v>0</c:v>
                </c:pt>
                <c:pt idx="9592">
                  <c:v>0</c:v>
                </c:pt>
                <c:pt idx="9593">
                  <c:v>0</c:v>
                </c:pt>
                <c:pt idx="9594">
                  <c:v>0</c:v>
                </c:pt>
                <c:pt idx="9595">
                  <c:v>0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1</c:v>
                </c:pt>
                <c:pt idx="9600">
                  <c:v>4.0999999999999996</c:v>
                </c:pt>
                <c:pt idx="9601">
                  <c:v>7.5</c:v>
                </c:pt>
                <c:pt idx="9602">
                  <c:v>9.1999999999999993</c:v>
                </c:pt>
                <c:pt idx="9603">
                  <c:v>10.199999999999999</c:v>
                </c:pt>
                <c:pt idx="9604">
                  <c:v>11.2</c:v>
                </c:pt>
                <c:pt idx="9605">
                  <c:v>12</c:v>
                </c:pt>
                <c:pt idx="9606">
                  <c:v>11.8</c:v>
                </c:pt>
                <c:pt idx="9607">
                  <c:v>9.6</c:v>
                </c:pt>
                <c:pt idx="9608">
                  <c:v>5.5</c:v>
                </c:pt>
                <c:pt idx="9609">
                  <c:v>1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0.6</c:v>
                </c:pt>
                <c:pt idx="9617">
                  <c:v>2.5</c:v>
                </c:pt>
                <c:pt idx="9618">
                  <c:v>5.5</c:v>
                </c:pt>
                <c:pt idx="9619">
                  <c:v>8.4</c:v>
                </c:pt>
                <c:pt idx="9620">
                  <c:v>10</c:v>
                </c:pt>
                <c:pt idx="9621">
                  <c:v>9.1999999999999993</c:v>
                </c:pt>
                <c:pt idx="9622">
                  <c:v>8</c:v>
                </c:pt>
                <c:pt idx="9623">
                  <c:v>8.3000000000000007</c:v>
                </c:pt>
                <c:pt idx="9624">
                  <c:v>9.5</c:v>
                </c:pt>
                <c:pt idx="9625">
                  <c:v>11</c:v>
                </c:pt>
                <c:pt idx="9626">
                  <c:v>10.4</c:v>
                </c:pt>
                <c:pt idx="9627">
                  <c:v>5.5</c:v>
                </c:pt>
                <c:pt idx="9628">
                  <c:v>1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0.4</c:v>
                </c:pt>
                <c:pt idx="9636">
                  <c:v>2</c:v>
                </c:pt>
                <c:pt idx="9637">
                  <c:v>4.5999999999999996</c:v>
                </c:pt>
                <c:pt idx="9638">
                  <c:v>7.4</c:v>
                </c:pt>
                <c:pt idx="9639">
                  <c:v>9.6</c:v>
                </c:pt>
                <c:pt idx="9640">
                  <c:v>11.8</c:v>
                </c:pt>
                <c:pt idx="9641">
                  <c:v>9.5</c:v>
                </c:pt>
                <c:pt idx="9642">
                  <c:v>3.7</c:v>
                </c:pt>
                <c:pt idx="9643">
                  <c:v>0.1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1.5</c:v>
                </c:pt>
                <c:pt idx="9653">
                  <c:v>4.0999999999999996</c:v>
                </c:pt>
                <c:pt idx="9654">
                  <c:v>7.4</c:v>
                </c:pt>
                <c:pt idx="9655">
                  <c:v>10</c:v>
                </c:pt>
                <c:pt idx="9656">
                  <c:v>11</c:v>
                </c:pt>
                <c:pt idx="9657">
                  <c:v>10.1</c:v>
                </c:pt>
                <c:pt idx="9658">
                  <c:v>8</c:v>
                </c:pt>
                <c:pt idx="9659">
                  <c:v>7.7</c:v>
                </c:pt>
                <c:pt idx="9660">
                  <c:v>6</c:v>
                </c:pt>
                <c:pt idx="9661">
                  <c:v>1.6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2.5</c:v>
                </c:pt>
                <c:pt idx="9673">
                  <c:v>6.2</c:v>
                </c:pt>
                <c:pt idx="9674">
                  <c:v>8.6</c:v>
                </c:pt>
                <c:pt idx="9675">
                  <c:v>11.2</c:v>
                </c:pt>
                <c:pt idx="9676">
                  <c:v>14.1</c:v>
                </c:pt>
                <c:pt idx="9677">
                  <c:v>16.399999999999999</c:v>
                </c:pt>
                <c:pt idx="9678">
                  <c:v>17.600000000000001</c:v>
                </c:pt>
                <c:pt idx="9679">
                  <c:v>18</c:v>
                </c:pt>
                <c:pt idx="9680">
                  <c:v>18.600000000000001</c:v>
                </c:pt>
                <c:pt idx="9681">
                  <c:v>19.600000000000001</c:v>
                </c:pt>
                <c:pt idx="9682">
                  <c:v>20.5</c:v>
                </c:pt>
                <c:pt idx="9683">
                  <c:v>21</c:v>
                </c:pt>
                <c:pt idx="9684">
                  <c:v>19.600000000000001</c:v>
                </c:pt>
                <c:pt idx="9685">
                  <c:v>15.6</c:v>
                </c:pt>
                <c:pt idx="9686">
                  <c:v>10.8</c:v>
                </c:pt>
                <c:pt idx="9687">
                  <c:v>9</c:v>
                </c:pt>
                <c:pt idx="9688">
                  <c:v>9.3000000000000007</c:v>
                </c:pt>
                <c:pt idx="9689">
                  <c:v>10.6</c:v>
                </c:pt>
                <c:pt idx="9690">
                  <c:v>12.8</c:v>
                </c:pt>
                <c:pt idx="9691">
                  <c:v>15.2</c:v>
                </c:pt>
                <c:pt idx="9692">
                  <c:v>14.9</c:v>
                </c:pt>
                <c:pt idx="9693">
                  <c:v>9.9</c:v>
                </c:pt>
                <c:pt idx="9694">
                  <c:v>4.4000000000000004</c:v>
                </c:pt>
                <c:pt idx="9695">
                  <c:v>0</c:v>
                </c:pt>
                <c:pt idx="9696">
                  <c:v>0</c:v>
                </c:pt>
                <c:pt idx="9697">
                  <c:v>0</c:v>
                </c:pt>
                <c:pt idx="9698">
                  <c:v>0</c:v>
                </c:pt>
                <c:pt idx="9699">
                  <c:v>0</c:v>
                </c:pt>
                <c:pt idx="9700">
                  <c:v>0</c:v>
                </c:pt>
                <c:pt idx="9701">
                  <c:v>0</c:v>
                </c:pt>
                <c:pt idx="9702">
                  <c:v>0</c:v>
                </c:pt>
                <c:pt idx="9703">
                  <c:v>1.7</c:v>
                </c:pt>
                <c:pt idx="9704">
                  <c:v>4.4000000000000004</c:v>
                </c:pt>
                <c:pt idx="9705">
                  <c:v>7</c:v>
                </c:pt>
                <c:pt idx="9706">
                  <c:v>9.8000000000000007</c:v>
                </c:pt>
                <c:pt idx="9707">
                  <c:v>11.5</c:v>
                </c:pt>
                <c:pt idx="9708">
                  <c:v>9.9</c:v>
                </c:pt>
                <c:pt idx="9709">
                  <c:v>4.9000000000000004</c:v>
                </c:pt>
                <c:pt idx="9710">
                  <c:v>1.3</c:v>
                </c:pt>
                <c:pt idx="9711">
                  <c:v>0</c:v>
                </c:pt>
                <c:pt idx="9712">
                  <c:v>0</c:v>
                </c:pt>
                <c:pt idx="9713">
                  <c:v>0</c:v>
                </c:pt>
                <c:pt idx="9714">
                  <c:v>0</c:v>
                </c:pt>
                <c:pt idx="9715">
                  <c:v>0</c:v>
                </c:pt>
                <c:pt idx="9716">
                  <c:v>0</c:v>
                </c:pt>
                <c:pt idx="9717">
                  <c:v>0.3</c:v>
                </c:pt>
                <c:pt idx="9718">
                  <c:v>3.3</c:v>
                </c:pt>
                <c:pt idx="9719">
                  <c:v>6.3</c:v>
                </c:pt>
                <c:pt idx="9720">
                  <c:v>9</c:v>
                </c:pt>
                <c:pt idx="9721">
                  <c:v>12</c:v>
                </c:pt>
                <c:pt idx="9722">
                  <c:v>14</c:v>
                </c:pt>
                <c:pt idx="9723">
                  <c:v>14.9</c:v>
                </c:pt>
                <c:pt idx="9724">
                  <c:v>12.3</c:v>
                </c:pt>
                <c:pt idx="9725">
                  <c:v>8.9</c:v>
                </c:pt>
                <c:pt idx="9726">
                  <c:v>8</c:v>
                </c:pt>
                <c:pt idx="9727">
                  <c:v>8.6</c:v>
                </c:pt>
                <c:pt idx="9728">
                  <c:v>10</c:v>
                </c:pt>
                <c:pt idx="9729">
                  <c:v>11.4</c:v>
                </c:pt>
                <c:pt idx="9730">
                  <c:v>11.1</c:v>
                </c:pt>
                <c:pt idx="9731">
                  <c:v>7.4</c:v>
                </c:pt>
                <c:pt idx="9732">
                  <c:v>2.7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</c:v>
                </c:pt>
                <c:pt idx="9737">
                  <c:v>0</c:v>
                </c:pt>
                <c:pt idx="9738">
                  <c:v>0</c:v>
                </c:pt>
                <c:pt idx="9739">
                  <c:v>0</c:v>
                </c:pt>
                <c:pt idx="9740">
                  <c:v>1.5</c:v>
                </c:pt>
                <c:pt idx="9741">
                  <c:v>4.4000000000000004</c:v>
                </c:pt>
                <c:pt idx="9742">
                  <c:v>7.2</c:v>
                </c:pt>
                <c:pt idx="9743">
                  <c:v>7.8</c:v>
                </c:pt>
                <c:pt idx="9744">
                  <c:v>4.2</c:v>
                </c:pt>
                <c:pt idx="9745">
                  <c:v>0.7</c:v>
                </c:pt>
                <c:pt idx="9746">
                  <c:v>0</c:v>
                </c:pt>
                <c:pt idx="9747">
                  <c:v>1</c:v>
                </c:pt>
                <c:pt idx="9748">
                  <c:v>4.5</c:v>
                </c:pt>
                <c:pt idx="9749">
                  <c:v>7.4</c:v>
                </c:pt>
                <c:pt idx="9750">
                  <c:v>9.3000000000000007</c:v>
                </c:pt>
                <c:pt idx="9751">
                  <c:v>11.2</c:v>
                </c:pt>
                <c:pt idx="9752">
                  <c:v>13.2</c:v>
                </c:pt>
                <c:pt idx="9753">
                  <c:v>16.100000000000001</c:v>
                </c:pt>
                <c:pt idx="9754">
                  <c:v>17</c:v>
                </c:pt>
                <c:pt idx="9755">
                  <c:v>18.899999999999999</c:v>
                </c:pt>
                <c:pt idx="9756">
                  <c:v>20.9</c:v>
                </c:pt>
                <c:pt idx="9757">
                  <c:v>22.8</c:v>
                </c:pt>
                <c:pt idx="9758">
                  <c:v>23.9</c:v>
                </c:pt>
                <c:pt idx="9759">
                  <c:v>25.8</c:v>
                </c:pt>
                <c:pt idx="9760">
                  <c:v>26.8</c:v>
                </c:pt>
                <c:pt idx="9761">
                  <c:v>27.8</c:v>
                </c:pt>
                <c:pt idx="9762">
                  <c:v>28.8</c:v>
                </c:pt>
                <c:pt idx="9763">
                  <c:v>29.7</c:v>
                </c:pt>
                <c:pt idx="9764">
                  <c:v>31.4</c:v>
                </c:pt>
                <c:pt idx="9765">
                  <c:v>32.700000000000003</c:v>
                </c:pt>
                <c:pt idx="9766">
                  <c:v>33.6</c:v>
                </c:pt>
                <c:pt idx="9767">
                  <c:v>34.6</c:v>
                </c:pt>
                <c:pt idx="9768">
                  <c:v>35.6</c:v>
                </c:pt>
                <c:pt idx="9769">
                  <c:v>36.6</c:v>
                </c:pt>
                <c:pt idx="9770">
                  <c:v>37.5</c:v>
                </c:pt>
                <c:pt idx="9771">
                  <c:v>38.5</c:v>
                </c:pt>
                <c:pt idx="9772">
                  <c:v>39</c:v>
                </c:pt>
                <c:pt idx="9773">
                  <c:v>39</c:v>
                </c:pt>
                <c:pt idx="9774">
                  <c:v>39</c:v>
                </c:pt>
                <c:pt idx="9775">
                  <c:v>37.9</c:v>
                </c:pt>
                <c:pt idx="9776">
                  <c:v>34.200000000000003</c:v>
                </c:pt>
                <c:pt idx="9777">
                  <c:v>28.5</c:v>
                </c:pt>
                <c:pt idx="9778">
                  <c:v>23.3</c:v>
                </c:pt>
                <c:pt idx="9779">
                  <c:v>18.2</c:v>
                </c:pt>
                <c:pt idx="9780">
                  <c:v>14.4</c:v>
                </c:pt>
                <c:pt idx="9781">
                  <c:v>12</c:v>
                </c:pt>
                <c:pt idx="9782">
                  <c:v>12.2</c:v>
                </c:pt>
                <c:pt idx="9783">
                  <c:v>14.1</c:v>
                </c:pt>
                <c:pt idx="9784">
                  <c:v>15.3</c:v>
                </c:pt>
                <c:pt idx="9785">
                  <c:v>18</c:v>
                </c:pt>
                <c:pt idx="9786">
                  <c:v>19</c:v>
                </c:pt>
                <c:pt idx="9787">
                  <c:v>19.8</c:v>
                </c:pt>
                <c:pt idx="9788">
                  <c:v>19.2</c:v>
                </c:pt>
                <c:pt idx="9789">
                  <c:v>19</c:v>
                </c:pt>
                <c:pt idx="9790">
                  <c:v>19.600000000000001</c:v>
                </c:pt>
                <c:pt idx="9791">
                  <c:v>20.5</c:v>
                </c:pt>
                <c:pt idx="9792">
                  <c:v>21.8</c:v>
                </c:pt>
                <c:pt idx="9793">
                  <c:v>23.3</c:v>
                </c:pt>
                <c:pt idx="9794">
                  <c:v>24.2</c:v>
                </c:pt>
                <c:pt idx="9795">
                  <c:v>25.2</c:v>
                </c:pt>
                <c:pt idx="9796">
                  <c:v>26</c:v>
                </c:pt>
                <c:pt idx="9797">
                  <c:v>26</c:v>
                </c:pt>
                <c:pt idx="9798">
                  <c:v>22.6</c:v>
                </c:pt>
                <c:pt idx="9799">
                  <c:v>17.899999999999999</c:v>
                </c:pt>
                <c:pt idx="9800">
                  <c:v>12.3</c:v>
                </c:pt>
                <c:pt idx="9801">
                  <c:v>6.9</c:v>
                </c:pt>
                <c:pt idx="9802">
                  <c:v>5.5</c:v>
                </c:pt>
                <c:pt idx="9803">
                  <c:v>6.8</c:v>
                </c:pt>
                <c:pt idx="9804">
                  <c:v>9</c:v>
                </c:pt>
                <c:pt idx="9805">
                  <c:v>11.6</c:v>
                </c:pt>
                <c:pt idx="9806">
                  <c:v>14.5</c:v>
                </c:pt>
                <c:pt idx="9807">
                  <c:v>17</c:v>
                </c:pt>
                <c:pt idx="9808">
                  <c:v>19</c:v>
                </c:pt>
                <c:pt idx="9809">
                  <c:v>20.7</c:v>
                </c:pt>
                <c:pt idx="9810">
                  <c:v>22.6</c:v>
                </c:pt>
                <c:pt idx="9811">
                  <c:v>23.7</c:v>
                </c:pt>
                <c:pt idx="9812">
                  <c:v>23.4</c:v>
                </c:pt>
                <c:pt idx="9813">
                  <c:v>21</c:v>
                </c:pt>
                <c:pt idx="9814">
                  <c:v>16.5</c:v>
                </c:pt>
                <c:pt idx="9815">
                  <c:v>10.6</c:v>
                </c:pt>
                <c:pt idx="9816">
                  <c:v>4.9000000000000004</c:v>
                </c:pt>
                <c:pt idx="9817">
                  <c:v>0.8</c:v>
                </c:pt>
                <c:pt idx="9818">
                  <c:v>0</c:v>
                </c:pt>
                <c:pt idx="9819">
                  <c:v>0</c:v>
                </c:pt>
                <c:pt idx="9820">
                  <c:v>0</c:v>
                </c:pt>
                <c:pt idx="9821">
                  <c:v>0</c:v>
                </c:pt>
                <c:pt idx="9822">
                  <c:v>0</c:v>
                </c:pt>
                <c:pt idx="9823">
                  <c:v>0</c:v>
                </c:pt>
                <c:pt idx="9824">
                  <c:v>0.5</c:v>
                </c:pt>
                <c:pt idx="9825">
                  <c:v>2.2000000000000002</c:v>
                </c:pt>
                <c:pt idx="9826">
                  <c:v>5.4</c:v>
                </c:pt>
                <c:pt idx="9827">
                  <c:v>8.6</c:v>
                </c:pt>
                <c:pt idx="9828">
                  <c:v>11.4</c:v>
                </c:pt>
                <c:pt idx="9829">
                  <c:v>13.6</c:v>
                </c:pt>
                <c:pt idx="9830">
                  <c:v>16.2</c:v>
                </c:pt>
                <c:pt idx="9831">
                  <c:v>18.100000000000001</c:v>
                </c:pt>
                <c:pt idx="9832">
                  <c:v>19.100000000000001</c:v>
                </c:pt>
                <c:pt idx="9833">
                  <c:v>20</c:v>
                </c:pt>
                <c:pt idx="9834">
                  <c:v>20</c:v>
                </c:pt>
                <c:pt idx="9835">
                  <c:v>20</c:v>
                </c:pt>
                <c:pt idx="9836">
                  <c:v>20</c:v>
                </c:pt>
                <c:pt idx="9837">
                  <c:v>17.3</c:v>
                </c:pt>
                <c:pt idx="9838">
                  <c:v>11.6</c:v>
                </c:pt>
                <c:pt idx="9839">
                  <c:v>7.1</c:v>
                </c:pt>
                <c:pt idx="9840">
                  <c:v>6</c:v>
                </c:pt>
                <c:pt idx="9841">
                  <c:v>7</c:v>
                </c:pt>
                <c:pt idx="9842">
                  <c:v>9.3000000000000007</c:v>
                </c:pt>
                <c:pt idx="9843">
                  <c:v>11.6</c:v>
                </c:pt>
                <c:pt idx="9844">
                  <c:v>13</c:v>
                </c:pt>
                <c:pt idx="9845">
                  <c:v>12.2</c:v>
                </c:pt>
                <c:pt idx="9846">
                  <c:v>5.5</c:v>
                </c:pt>
                <c:pt idx="9847">
                  <c:v>1.3</c:v>
                </c:pt>
                <c:pt idx="9848">
                  <c:v>0.1</c:v>
                </c:pt>
                <c:pt idx="9849">
                  <c:v>0</c:v>
                </c:pt>
                <c:pt idx="9850">
                  <c:v>0</c:v>
                </c:pt>
                <c:pt idx="9851">
                  <c:v>0</c:v>
                </c:pt>
                <c:pt idx="9852">
                  <c:v>0</c:v>
                </c:pt>
                <c:pt idx="9853">
                  <c:v>0</c:v>
                </c:pt>
                <c:pt idx="9854">
                  <c:v>0</c:v>
                </c:pt>
                <c:pt idx="9855">
                  <c:v>0.5</c:v>
                </c:pt>
                <c:pt idx="9856">
                  <c:v>2.6</c:v>
                </c:pt>
                <c:pt idx="9857">
                  <c:v>7.2</c:v>
                </c:pt>
                <c:pt idx="9858">
                  <c:v>8.9</c:v>
                </c:pt>
                <c:pt idx="9859">
                  <c:v>6.3</c:v>
                </c:pt>
                <c:pt idx="9860">
                  <c:v>2.2000000000000002</c:v>
                </c:pt>
                <c:pt idx="9861">
                  <c:v>0.3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0.2</c:v>
                </c:pt>
                <c:pt idx="9868">
                  <c:v>2.4</c:v>
                </c:pt>
                <c:pt idx="9869">
                  <c:v>5.7</c:v>
                </c:pt>
                <c:pt idx="9870">
                  <c:v>9.6</c:v>
                </c:pt>
                <c:pt idx="9871">
                  <c:v>11.5</c:v>
                </c:pt>
                <c:pt idx="9872">
                  <c:v>14.1</c:v>
                </c:pt>
                <c:pt idx="9873">
                  <c:v>15.6</c:v>
                </c:pt>
                <c:pt idx="9874">
                  <c:v>16</c:v>
                </c:pt>
                <c:pt idx="9875">
                  <c:v>15.5</c:v>
                </c:pt>
                <c:pt idx="9876">
                  <c:v>12.2</c:v>
                </c:pt>
                <c:pt idx="9877">
                  <c:v>6.1</c:v>
                </c:pt>
                <c:pt idx="9878">
                  <c:v>1.3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1.8</c:v>
                </c:pt>
                <c:pt idx="9887">
                  <c:v>4.5</c:v>
                </c:pt>
                <c:pt idx="9888">
                  <c:v>7.6</c:v>
                </c:pt>
                <c:pt idx="9889">
                  <c:v>10.8</c:v>
                </c:pt>
                <c:pt idx="9890">
                  <c:v>12</c:v>
                </c:pt>
                <c:pt idx="9891">
                  <c:v>11.1</c:v>
                </c:pt>
                <c:pt idx="9892">
                  <c:v>8.4</c:v>
                </c:pt>
                <c:pt idx="9893">
                  <c:v>5.9</c:v>
                </c:pt>
                <c:pt idx="9894">
                  <c:v>2.4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0</c:v>
                </c:pt>
                <c:pt idx="9905">
                  <c:v>0</c:v>
                </c:pt>
                <c:pt idx="9906">
                  <c:v>0</c:v>
                </c:pt>
                <c:pt idx="9907">
                  <c:v>0</c:v>
                </c:pt>
                <c:pt idx="9908">
                  <c:v>0</c:v>
                </c:pt>
                <c:pt idx="9909">
                  <c:v>0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0</c:v>
                </c:pt>
                <c:pt idx="9914">
                  <c:v>0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</c:v>
                </c:pt>
                <c:pt idx="9927">
                  <c:v>0</c:v>
                </c:pt>
                <c:pt idx="9928">
                  <c:v>0</c:v>
                </c:pt>
                <c:pt idx="9929">
                  <c:v>0</c:v>
                </c:pt>
                <c:pt idx="9930">
                  <c:v>0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</c:v>
                </c:pt>
                <c:pt idx="9935">
                  <c:v>0</c:v>
                </c:pt>
                <c:pt idx="9936">
                  <c:v>0</c:v>
                </c:pt>
                <c:pt idx="9937">
                  <c:v>0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0.2</c:v>
                </c:pt>
                <c:pt idx="9942">
                  <c:v>2.2999999999999998</c:v>
                </c:pt>
                <c:pt idx="9943">
                  <c:v>4.8</c:v>
                </c:pt>
                <c:pt idx="9944">
                  <c:v>8.6</c:v>
                </c:pt>
                <c:pt idx="9945">
                  <c:v>11.3</c:v>
                </c:pt>
                <c:pt idx="9946">
                  <c:v>13.4</c:v>
                </c:pt>
                <c:pt idx="9947">
                  <c:v>14.6</c:v>
                </c:pt>
                <c:pt idx="9948">
                  <c:v>12.9</c:v>
                </c:pt>
                <c:pt idx="9949">
                  <c:v>8.4</c:v>
                </c:pt>
                <c:pt idx="9950">
                  <c:v>3.7</c:v>
                </c:pt>
                <c:pt idx="9951">
                  <c:v>0.6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</c:v>
                </c:pt>
                <c:pt idx="9956">
                  <c:v>0</c:v>
                </c:pt>
                <c:pt idx="9957">
                  <c:v>0</c:v>
                </c:pt>
                <c:pt idx="9958">
                  <c:v>0</c:v>
                </c:pt>
                <c:pt idx="9959">
                  <c:v>0.4</c:v>
                </c:pt>
                <c:pt idx="9960">
                  <c:v>2.6</c:v>
                </c:pt>
                <c:pt idx="9961">
                  <c:v>7.3</c:v>
                </c:pt>
                <c:pt idx="9962">
                  <c:v>9.8000000000000007</c:v>
                </c:pt>
                <c:pt idx="9963">
                  <c:v>11.8</c:v>
                </c:pt>
                <c:pt idx="9964">
                  <c:v>12.8</c:v>
                </c:pt>
                <c:pt idx="9965">
                  <c:v>13.7</c:v>
                </c:pt>
                <c:pt idx="9966">
                  <c:v>14.6</c:v>
                </c:pt>
                <c:pt idx="9967">
                  <c:v>16.5</c:v>
                </c:pt>
                <c:pt idx="9968">
                  <c:v>18.899999999999999</c:v>
                </c:pt>
                <c:pt idx="9969">
                  <c:v>20.6</c:v>
                </c:pt>
                <c:pt idx="9970">
                  <c:v>22.3</c:v>
                </c:pt>
                <c:pt idx="9971">
                  <c:v>23.1</c:v>
                </c:pt>
                <c:pt idx="9972">
                  <c:v>23.7</c:v>
                </c:pt>
                <c:pt idx="9973">
                  <c:v>21.2</c:v>
                </c:pt>
                <c:pt idx="9974">
                  <c:v>16.399999999999999</c:v>
                </c:pt>
                <c:pt idx="9975">
                  <c:v>15.2</c:v>
                </c:pt>
                <c:pt idx="9976">
                  <c:v>15</c:v>
                </c:pt>
                <c:pt idx="9977">
                  <c:v>16.2</c:v>
                </c:pt>
                <c:pt idx="9978">
                  <c:v>17</c:v>
                </c:pt>
                <c:pt idx="9979">
                  <c:v>15.3</c:v>
                </c:pt>
                <c:pt idx="9980">
                  <c:v>11.1</c:v>
                </c:pt>
                <c:pt idx="9981">
                  <c:v>5.4</c:v>
                </c:pt>
                <c:pt idx="9982">
                  <c:v>0.9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0</c:v>
                </c:pt>
                <c:pt idx="9989">
                  <c:v>1</c:v>
                </c:pt>
                <c:pt idx="9990">
                  <c:v>3.3</c:v>
                </c:pt>
                <c:pt idx="9991">
                  <c:v>6.3</c:v>
                </c:pt>
                <c:pt idx="9992">
                  <c:v>9.3000000000000007</c:v>
                </c:pt>
                <c:pt idx="9993">
                  <c:v>9.9</c:v>
                </c:pt>
                <c:pt idx="9994">
                  <c:v>8.6999999999999993</c:v>
                </c:pt>
                <c:pt idx="9995">
                  <c:v>6.2</c:v>
                </c:pt>
                <c:pt idx="9996">
                  <c:v>6</c:v>
                </c:pt>
                <c:pt idx="9997">
                  <c:v>6.8</c:v>
                </c:pt>
                <c:pt idx="9998">
                  <c:v>7</c:v>
                </c:pt>
                <c:pt idx="9999">
                  <c:v>6.4</c:v>
                </c:pt>
                <c:pt idx="10000">
                  <c:v>3.9</c:v>
                </c:pt>
                <c:pt idx="10001">
                  <c:v>1.1000000000000001</c:v>
                </c:pt>
                <c:pt idx="10002">
                  <c:v>0.3</c:v>
                </c:pt>
                <c:pt idx="10003">
                  <c:v>1.5</c:v>
                </c:pt>
                <c:pt idx="10004">
                  <c:v>3.1</c:v>
                </c:pt>
                <c:pt idx="10005">
                  <c:v>4.2</c:v>
                </c:pt>
                <c:pt idx="10006">
                  <c:v>5.9</c:v>
                </c:pt>
                <c:pt idx="10007">
                  <c:v>5.0999999999999996</c:v>
                </c:pt>
                <c:pt idx="10008">
                  <c:v>3.5</c:v>
                </c:pt>
                <c:pt idx="10009">
                  <c:v>0.9</c:v>
                </c:pt>
                <c:pt idx="10010">
                  <c:v>1.2</c:v>
                </c:pt>
                <c:pt idx="10011">
                  <c:v>3.5</c:v>
                </c:pt>
                <c:pt idx="10012">
                  <c:v>6.5</c:v>
                </c:pt>
                <c:pt idx="10013">
                  <c:v>8.9</c:v>
                </c:pt>
                <c:pt idx="10014">
                  <c:v>10.8</c:v>
                </c:pt>
                <c:pt idx="10015">
                  <c:v>12.8</c:v>
                </c:pt>
                <c:pt idx="10016">
                  <c:v>15.1</c:v>
                </c:pt>
                <c:pt idx="10017">
                  <c:v>17.600000000000001</c:v>
                </c:pt>
                <c:pt idx="10018">
                  <c:v>19</c:v>
                </c:pt>
                <c:pt idx="10019">
                  <c:v>18.399999999999999</c:v>
                </c:pt>
                <c:pt idx="10020">
                  <c:v>16.600000000000001</c:v>
                </c:pt>
                <c:pt idx="10021">
                  <c:v>15</c:v>
                </c:pt>
                <c:pt idx="10022">
                  <c:v>15</c:v>
                </c:pt>
                <c:pt idx="10023">
                  <c:v>15</c:v>
                </c:pt>
                <c:pt idx="10024">
                  <c:v>14.6</c:v>
                </c:pt>
                <c:pt idx="10025">
                  <c:v>11.3</c:v>
                </c:pt>
                <c:pt idx="10026">
                  <c:v>3.7</c:v>
                </c:pt>
                <c:pt idx="10027">
                  <c:v>0.7</c:v>
                </c:pt>
                <c:pt idx="10028">
                  <c:v>0</c:v>
                </c:pt>
                <c:pt idx="10029">
                  <c:v>0</c:v>
                </c:pt>
                <c:pt idx="10030">
                  <c:v>0</c:v>
                </c:pt>
                <c:pt idx="10031">
                  <c:v>0</c:v>
                </c:pt>
                <c:pt idx="10032">
                  <c:v>0</c:v>
                </c:pt>
                <c:pt idx="10033">
                  <c:v>0.5</c:v>
                </c:pt>
                <c:pt idx="10034">
                  <c:v>2.5</c:v>
                </c:pt>
                <c:pt idx="10035">
                  <c:v>6.3</c:v>
                </c:pt>
                <c:pt idx="10036">
                  <c:v>8.8000000000000007</c:v>
                </c:pt>
                <c:pt idx="10037">
                  <c:v>11.7</c:v>
                </c:pt>
                <c:pt idx="10038">
                  <c:v>9.6999999999999993</c:v>
                </c:pt>
                <c:pt idx="10039">
                  <c:v>4.7</c:v>
                </c:pt>
                <c:pt idx="10040">
                  <c:v>1.2</c:v>
                </c:pt>
                <c:pt idx="10041">
                  <c:v>0</c:v>
                </c:pt>
                <c:pt idx="10042">
                  <c:v>0</c:v>
                </c:pt>
                <c:pt idx="10043">
                  <c:v>0</c:v>
                </c:pt>
                <c:pt idx="10044">
                  <c:v>0</c:v>
                </c:pt>
                <c:pt idx="10045">
                  <c:v>0</c:v>
                </c:pt>
                <c:pt idx="10046">
                  <c:v>0</c:v>
                </c:pt>
                <c:pt idx="10047">
                  <c:v>0</c:v>
                </c:pt>
                <c:pt idx="10048">
                  <c:v>0</c:v>
                </c:pt>
                <c:pt idx="10049">
                  <c:v>0</c:v>
                </c:pt>
                <c:pt idx="10050">
                  <c:v>1.4</c:v>
                </c:pt>
                <c:pt idx="10051">
                  <c:v>3.8</c:v>
                </c:pt>
                <c:pt idx="10052">
                  <c:v>5</c:v>
                </c:pt>
                <c:pt idx="10053">
                  <c:v>3.7</c:v>
                </c:pt>
                <c:pt idx="10054">
                  <c:v>1.4</c:v>
                </c:pt>
                <c:pt idx="10055">
                  <c:v>0</c:v>
                </c:pt>
                <c:pt idx="10056">
                  <c:v>0</c:v>
                </c:pt>
                <c:pt idx="10057">
                  <c:v>0</c:v>
                </c:pt>
                <c:pt idx="10058">
                  <c:v>0</c:v>
                </c:pt>
                <c:pt idx="10059">
                  <c:v>0</c:v>
                </c:pt>
                <c:pt idx="10060">
                  <c:v>0</c:v>
                </c:pt>
                <c:pt idx="10061">
                  <c:v>0</c:v>
                </c:pt>
                <c:pt idx="10062">
                  <c:v>0</c:v>
                </c:pt>
                <c:pt idx="10063">
                  <c:v>0</c:v>
                </c:pt>
                <c:pt idx="10064">
                  <c:v>0</c:v>
                </c:pt>
                <c:pt idx="10065">
                  <c:v>0</c:v>
                </c:pt>
                <c:pt idx="10066">
                  <c:v>0</c:v>
                </c:pt>
                <c:pt idx="10067">
                  <c:v>0</c:v>
                </c:pt>
                <c:pt idx="10068">
                  <c:v>0.1</c:v>
                </c:pt>
                <c:pt idx="10069">
                  <c:v>1.3</c:v>
                </c:pt>
                <c:pt idx="10070">
                  <c:v>4</c:v>
                </c:pt>
                <c:pt idx="10071">
                  <c:v>8</c:v>
                </c:pt>
                <c:pt idx="10072">
                  <c:v>10</c:v>
                </c:pt>
                <c:pt idx="10073">
                  <c:v>12.7</c:v>
                </c:pt>
                <c:pt idx="10074">
                  <c:v>15.7</c:v>
                </c:pt>
                <c:pt idx="10075">
                  <c:v>17.8</c:v>
                </c:pt>
                <c:pt idx="10076">
                  <c:v>19.600000000000001</c:v>
                </c:pt>
                <c:pt idx="10077">
                  <c:v>21.6</c:v>
                </c:pt>
                <c:pt idx="10078">
                  <c:v>22.8</c:v>
                </c:pt>
                <c:pt idx="10079">
                  <c:v>23.7</c:v>
                </c:pt>
                <c:pt idx="10080">
                  <c:v>21.1</c:v>
                </c:pt>
                <c:pt idx="10081">
                  <c:v>16.399999999999999</c:v>
                </c:pt>
                <c:pt idx="10082">
                  <c:v>10.4</c:v>
                </c:pt>
                <c:pt idx="10083">
                  <c:v>6.6</c:v>
                </c:pt>
                <c:pt idx="10084">
                  <c:v>6.3</c:v>
                </c:pt>
                <c:pt idx="10085">
                  <c:v>7.5</c:v>
                </c:pt>
                <c:pt idx="10086">
                  <c:v>8.4</c:v>
                </c:pt>
                <c:pt idx="10087">
                  <c:v>3.6</c:v>
                </c:pt>
                <c:pt idx="10088">
                  <c:v>0.3</c:v>
                </c:pt>
                <c:pt idx="10089">
                  <c:v>0</c:v>
                </c:pt>
                <c:pt idx="10090">
                  <c:v>0</c:v>
                </c:pt>
                <c:pt idx="10091">
                  <c:v>0</c:v>
                </c:pt>
                <c:pt idx="10092">
                  <c:v>0</c:v>
                </c:pt>
                <c:pt idx="10093">
                  <c:v>0</c:v>
                </c:pt>
                <c:pt idx="10094">
                  <c:v>0.9</c:v>
                </c:pt>
                <c:pt idx="10095">
                  <c:v>2.9</c:v>
                </c:pt>
                <c:pt idx="10096">
                  <c:v>6</c:v>
                </c:pt>
                <c:pt idx="10097">
                  <c:v>9.4</c:v>
                </c:pt>
                <c:pt idx="10098">
                  <c:v>12.2</c:v>
                </c:pt>
                <c:pt idx="10099">
                  <c:v>13.9</c:v>
                </c:pt>
                <c:pt idx="10100">
                  <c:v>16.7</c:v>
                </c:pt>
                <c:pt idx="10101">
                  <c:v>17.8</c:v>
                </c:pt>
                <c:pt idx="10102">
                  <c:v>15.1</c:v>
                </c:pt>
                <c:pt idx="10103">
                  <c:v>11.6</c:v>
                </c:pt>
                <c:pt idx="10104">
                  <c:v>10.5</c:v>
                </c:pt>
                <c:pt idx="10105">
                  <c:v>11.9</c:v>
                </c:pt>
                <c:pt idx="10106">
                  <c:v>13.3</c:v>
                </c:pt>
                <c:pt idx="10107">
                  <c:v>13.2</c:v>
                </c:pt>
                <c:pt idx="10108">
                  <c:v>10.199999999999999</c:v>
                </c:pt>
                <c:pt idx="10109">
                  <c:v>3.7</c:v>
                </c:pt>
                <c:pt idx="10110">
                  <c:v>1.2</c:v>
                </c:pt>
                <c:pt idx="10111">
                  <c:v>0.1</c:v>
                </c:pt>
                <c:pt idx="10112">
                  <c:v>0</c:v>
                </c:pt>
                <c:pt idx="10113">
                  <c:v>0</c:v>
                </c:pt>
                <c:pt idx="10114">
                  <c:v>0</c:v>
                </c:pt>
                <c:pt idx="10115">
                  <c:v>0</c:v>
                </c:pt>
                <c:pt idx="10116">
                  <c:v>0</c:v>
                </c:pt>
                <c:pt idx="10117">
                  <c:v>0</c:v>
                </c:pt>
                <c:pt idx="10118">
                  <c:v>0</c:v>
                </c:pt>
                <c:pt idx="10119">
                  <c:v>0</c:v>
                </c:pt>
                <c:pt idx="10120">
                  <c:v>0.1</c:v>
                </c:pt>
                <c:pt idx="10121">
                  <c:v>0.9</c:v>
                </c:pt>
                <c:pt idx="10122">
                  <c:v>0.1</c:v>
                </c:pt>
                <c:pt idx="10123">
                  <c:v>0</c:v>
                </c:pt>
                <c:pt idx="10124">
                  <c:v>0</c:v>
                </c:pt>
                <c:pt idx="10125">
                  <c:v>0</c:v>
                </c:pt>
                <c:pt idx="10126">
                  <c:v>0</c:v>
                </c:pt>
                <c:pt idx="10127">
                  <c:v>0</c:v>
                </c:pt>
                <c:pt idx="10128">
                  <c:v>0</c:v>
                </c:pt>
                <c:pt idx="10129">
                  <c:v>0.8</c:v>
                </c:pt>
                <c:pt idx="10130">
                  <c:v>3.2</c:v>
                </c:pt>
                <c:pt idx="10131">
                  <c:v>6.1</c:v>
                </c:pt>
                <c:pt idx="10132">
                  <c:v>8.9</c:v>
                </c:pt>
                <c:pt idx="10133">
                  <c:v>11.6</c:v>
                </c:pt>
                <c:pt idx="10134">
                  <c:v>13.6</c:v>
                </c:pt>
                <c:pt idx="10135">
                  <c:v>14.8</c:v>
                </c:pt>
                <c:pt idx="10136">
                  <c:v>13.8</c:v>
                </c:pt>
                <c:pt idx="10137">
                  <c:v>13.2</c:v>
                </c:pt>
                <c:pt idx="10138">
                  <c:v>14.2</c:v>
                </c:pt>
                <c:pt idx="10139">
                  <c:v>15.9</c:v>
                </c:pt>
                <c:pt idx="10140">
                  <c:v>14.4</c:v>
                </c:pt>
                <c:pt idx="10141">
                  <c:v>8.9</c:v>
                </c:pt>
                <c:pt idx="10142">
                  <c:v>2</c:v>
                </c:pt>
                <c:pt idx="10143">
                  <c:v>0.3</c:v>
                </c:pt>
                <c:pt idx="10144">
                  <c:v>0</c:v>
                </c:pt>
                <c:pt idx="10145">
                  <c:v>0</c:v>
                </c:pt>
                <c:pt idx="10146">
                  <c:v>0</c:v>
                </c:pt>
                <c:pt idx="10147">
                  <c:v>0</c:v>
                </c:pt>
                <c:pt idx="10148">
                  <c:v>0</c:v>
                </c:pt>
                <c:pt idx="10149">
                  <c:v>0</c:v>
                </c:pt>
                <c:pt idx="10150">
                  <c:v>0.4</c:v>
                </c:pt>
                <c:pt idx="10151">
                  <c:v>2.7</c:v>
                </c:pt>
                <c:pt idx="10152">
                  <c:v>6.1</c:v>
                </c:pt>
                <c:pt idx="10153">
                  <c:v>10</c:v>
                </c:pt>
                <c:pt idx="10154">
                  <c:v>12.5</c:v>
                </c:pt>
                <c:pt idx="10155">
                  <c:v>14.6</c:v>
                </c:pt>
                <c:pt idx="10156">
                  <c:v>13</c:v>
                </c:pt>
                <c:pt idx="10157">
                  <c:v>7.1</c:v>
                </c:pt>
                <c:pt idx="10158">
                  <c:v>2</c:v>
                </c:pt>
                <c:pt idx="10159">
                  <c:v>0</c:v>
                </c:pt>
                <c:pt idx="10160">
                  <c:v>0</c:v>
                </c:pt>
                <c:pt idx="10161">
                  <c:v>0</c:v>
                </c:pt>
                <c:pt idx="10162">
                  <c:v>0</c:v>
                </c:pt>
                <c:pt idx="10163">
                  <c:v>0</c:v>
                </c:pt>
                <c:pt idx="10164">
                  <c:v>0</c:v>
                </c:pt>
                <c:pt idx="10165">
                  <c:v>0</c:v>
                </c:pt>
                <c:pt idx="10166">
                  <c:v>0</c:v>
                </c:pt>
                <c:pt idx="10167">
                  <c:v>0</c:v>
                </c:pt>
                <c:pt idx="10168">
                  <c:v>0</c:v>
                </c:pt>
                <c:pt idx="10169">
                  <c:v>0</c:v>
                </c:pt>
                <c:pt idx="10170">
                  <c:v>0</c:v>
                </c:pt>
                <c:pt idx="10171">
                  <c:v>0</c:v>
                </c:pt>
                <c:pt idx="10172">
                  <c:v>0</c:v>
                </c:pt>
                <c:pt idx="10173">
                  <c:v>0</c:v>
                </c:pt>
                <c:pt idx="10174">
                  <c:v>0</c:v>
                </c:pt>
                <c:pt idx="10175">
                  <c:v>0</c:v>
                </c:pt>
                <c:pt idx="10176">
                  <c:v>0</c:v>
                </c:pt>
                <c:pt idx="10177">
                  <c:v>0</c:v>
                </c:pt>
                <c:pt idx="10178">
                  <c:v>0</c:v>
                </c:pt>
                <c:pt idx="10179">
                  <c:v>0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0</c:v>
                </c:pt>
                <c:pt idx="10186">
                  <c:v>0</c:v>
                </c:pt>
                <c:pt idx="10187">
                  <c:v>0</c:v>
                </c:pt>
                <c:pt idx="10188">
                  <c:v>0</c:v>
                </c:pt>
                <c:pt idx="10189">
                  <c:v>0</c:v>
                </c:pt>
                <c:pt idx="10190">
                  <c:v>0</c:v>
                </c:pt>
                <c:pt idx="10191">
                  <c:v>0</c:v>
                </c:pt>
                <c:pt idx="10192">
                  <c:v>0</c:v>
                </c:pt>
                <c:pt idx="10193">
                  <c:v>0</c:v>
                </c:pt>
                <c:pt idx="10194">
                  <c:v>0</c:v>
                </c:pt>
                <c:pt idx="10195">
                  <c:v>0</c:v>
                </c:pt>
                <c:pt idx="10196">
                  <c:v>0</c:v>
                </c:pt>
                <c:pt idx="10197">
                  <c:v>0</c:v>
                </c:pt>
                <c:pt idx="10198">
                  <c:v>0</c:v>
                </c:pt>
                <c:pt idx="10199">
                  <c:v>0</c:v>
                </c:pt>
                <c:pt idx="10200">
                  <c:v>0</c:v>
                </c:pt>
                <c:pt idx="10201">
                  <c:v>0</c:v>
                </c:pt>
                <c:pt idx="10202">
                  <c:v>0</c:v>
                </c:pt>
                <c:pt idx="10203">
                  <c:v>0</c:v>
                </c:pt>
                <c:pt idx="10204">
                  <c:v>0</c:v>
                </c:pt>
                <c:pt idx="10205">
                  <c:v>0</c:v>
                </c:pt>
                <c:pt idx="10206">
                  <c:v>0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</c:v>
                </c:pt>
                <c:pt idx="10214">
                  <c:v>0</c:v>
                </c:pt>
                <c:pt idx="10215">
                  <c:v>0</c:v>
                </c:pt>
                <c:pt idx="10216">
                  <c:v>0</c:v>
                </c:pt>
                <c:pt idx="10217">
                  <c:v>0</c:v>
                </c:pt>
                <c:pt idx="10218">
                  <c:v>0</c:v>
                </c:pt>
                <c:pt idx="10219">
                  <c:v>0</c:v>
                </c:pt>
                <c:pt idx="10220">
                  <c:v>0</c:v>
                </c:pt>
                <c:pt idx="10221">
                  <c:v>0</c:v>
                </c:pt>
                <c:pt idx="10222">
                  <c:v>0</c:v>
                </c:pt>
                <c:pt idx="10223">
                  <c:v>0</c:v>
                </c:pt>
                <c:pt idx="10224">
                  <c:v>0</c:v>
                </c:pt>
                <c:pt idx="10225">
                  <c:v>0</c:v>
                </c:pt>
                <c:pt idx="10226">
                  <c:v>0</c:v>
                </c:pt>
                <c:pt idx="10227">
                  <c:v>0</c:v>
                </c:pt>
                <c:pt idx="10228">
                  <c:v>0</c:v>
                </c:pt>
                <c:pt idx="10229">
                  <c:v>0</c:v>
                </c:pt>
                <c:pt idx="10230">
                  <c:v>0</c:v>
                </c:pt>
                <c:pt idx="10231">
                  <c:v>0</c:v>
                </c:pt>
                <c:pt idx="10232">
                  <c:v>0</c:v>
                </c:pt>
                <c:pt idx="10233">
                  <c:v>0</c:v>
                </c:pt>
                <c:pt idx="10234">
                  <c:v>0</c:v>
                </c:pt>
                <c:pt idx="10235">
                  <c:v>0.6</c:v>
                </c:pt>
                <c:pt idx="10236">
                  <c:v>3.5</c:v>
                </c:pt>
                <c:pt idx="10237">
                  <c:v>6</c:v>
                </c:pt>
                <c:pt idx="10238">
                  <c:v>9</c:v>
                </c:pt>
                <c:pt idx="10239">
                  <c:v>8.1999999999999993</c:v>
                </c:pt>
                <c:pt idx="10240">
                  <c:v>3.1</c:v>
                </c:pt>
                <c:pt idx="10241">
                  <c:v>0.6</c:v>
                </c:pt>
                <c:pt idx="10242">
                  <c:v>0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0</c:v>
                </c:pt>
                <c:pt idx="10247">
                  <c:v>0</c:v>
                </c:pt>
                <c:pt idx="10248">
                  <c:v>0</c:v>
                </c:pt>
                <c:pt idx="10249">
                  <c:v>0</c:v>
                </c:pt>
                <c:pt idx="10250">
                  <c:v>0.2</c:v>
                </c:pt>
                <c:pt idx="10251">
                  <c:v>1.6</c:v>
                </c:pt>
                <c:pt idx="10252">
                  <c:v>4.8</c:v>
                </c:pt>
                <c:pt idx="10253">
                  <c:v>8.4</c:v>
                </c:pt>
                <c:pt idx="10254">
                  <c:v>11</c:v>
                </c:pt>
                <c:pt idx="10255">
                  <c:v>11</c:v>
                </c:pt>
                <c:pt idx="10256">
                  <c:v>10.1</c:v>
                </c:pt>
                <c:pt idx="10257">
                  <c:v>11.5</c:v>
                </c:pt>
                <c:pt idx="10258">
                  <c:v>13.4</c:v>
                </c:pt>
                <c:pt idx="10259">
                  <c:v>14</c:v>
                </c:pt>
                <c:pt idx="10260">
                  <c:v>12.5</c:v>
                </c:pt>
                <c:pt idx="10261">
                  <c:v>8</c:v>
                </c:pt>
                <c:pt idx="10262">
                  <c:v>2.7</c:v>
                </c:pt>
                <c:pt idx="10263">
                  <c:v>0</c:v>
                </c:pt>
                <c:pt idx="10264">
                  <c:v>0</c:v>
                </c:pt>
                <c:pt idx="10265">
                  <c:v>0</c:v>
                </c:pt>
                <c:pt idx="10266">
                  <c:v>0</c:v>
                </c:pt>
                <c:pt idx="10267">
                  <c:v>0</c:v>
                </c:pt>
                <c:pt idx="10268">
                  <c:v>0</c:v>
                </c:pt>
                <c:pt idx="10269">
                  <c:v>1.7</c:v>
                </c:pt>
                <c:pt idx="10270">
                  <c:v>4.4000000000000004</c:v>
                </c:pt>
                <c:pt idx="10271">
                  <c:v>3</c:v>
                </c:pt>
                <c:pt idx="10272">
                  <c:v>0.8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</c:v>
                </c:pt>
                <c:pt idx="10278">
                  <c:v>0</c:v>
                </c:pt>
                <c:pt idx="10279">
                  <c:v>0.8</c:v>
                </c:pt>
                <c:pt idx="10280">
                  <c:v>3.8</c:v>
                </c:pt>
                <c:pt idx="10281">
                  <c:v>7.4</c:v>
                </c:pt>
                <c:pt idx="10282">
                  <c:v>9.4</c:v>
                </c:pt>
                <c:pt idx="10283">
                  <c:v>11</c:v>
                </c:pt>
                <c:pt idx="10284">
                  <c:v>10.7</c:v>
                </c:pt>
                <c:pt idx="10285">
                  <c:v>8</c:v>
                </c:pt>
                <c:pt idx="10286">
                  <c:v>8</c:v>
                </c:pt>
                <c:pt idx="10287">
                  <c:v>8</c:v>
                </c:pt>
                <c:pt idx="10288">
                  <c:v>10</c:v>
                </c:pt>
                <c:pt idx="10289">
                  <c:v>12.7</c:v>
                </c:pt>
                <c:pt idx="10290">
                  <c:v>14.8</c:v>
                </c:pt>
                <c:pt idx="10291">
                  <c:v>14.1</c:v>
                </c:pt>
                <c:pt idx="10292">
                  <c:v>9.1999999999999993</c:v>
                </c:pt>
                <c:pt idx="10293">
                  <c:v>4.0999999999999996</c:v>
                </c:pt>
                <c:pt idx="10294">
                  <c:v>0.7</c:v>
                </c:pt>
                <c:pt idx="10295">
                  <c:v>0</c:v>
                </c:pt>
                <c:pt idx="10296">
                  <c:v>0</c:v>
                </c:pt>
                <c:pt idx="10297">
                  <c:v>0</c:v>
                </c:pt>
                <c:pt idx="10298">
                  <c:v>0</c:v>
                </c:pt>
                <c:pt idx="10299">
                  <c:v>0</c:v>
                </c:pt>
                <c:pt idx="10300">
                  <c:v>0</c:v>
                </c:pt>
                <c:pt idx="10301">
                  <c:v>0</c:v>
                </c:pt>
                <c:pt idx="10302">
                  <c:v>0</c:v>
                </c:pt>
                <c:pt idx="10303">
                  <c:v>1</c:v>
                </c:pt>
                <c:pt idx="10304">
                  <c:v>3.9</c:v>
                </c:pt>
                <c:pt idx="10305">
                  <c:v>7.2</c:v>
                </c:pt>
                <c:pt idx="10306">
                  <c:v>10</c:v>
                </c:pt>
                <c:pt idx="10307">
                  <c:v>12.4</c:v>
                </c:pt>
                <c:pt idx="10308">
                  <c:v>14.5</c:v>
                </c:pt>
                <c:pt idx="10309">
                  <c:v>17</c:v>
                </c:pt>
                <c:pt idx="10310">
                  <c:v>18</c:v>
                </c:pt>
                <c:pt idx="10311">
                  <c:v>18.8</c:v>
                </c:pt>
                <c:pt idx="10312">
                  <c:v>18.2</c:v>
                </c:pt>
                <c:pt idx="10313">
                  <c:v>14.6</c:v>
                </c:pt>
                <c:pt idx="10314">
                  <c:v>8.6999999999999993</c:v>
                </c:pt>
                <c:pt idx="10315">
                  <c:v>3.5</c:v>
                </c:pt>
                <c:pt idx="10316">
                  <c:v>0.6</c:v>
                </c:pt>
                <c:pt idx="10317">
                  <c:v>0</c:v>
                </c:pt>
                <c:pt idx="10318">
                  <c:v>0</c:v>
                </c:pt>
                <c:pt idx="10319">
                  <c:v>0</c:v>
                </c:pt>
                <c:pt idx="10320">
                  <c:v>0</c:v>
                </c:pt>
                <c:pt idx="10321">
                  <c:v>0</c:v>
                </c:pt>
                <c:pt idx="10322">
                  <c:v>0</c:v>
                </c:pt>
                <c:pt idx="10323">
                  <c:v>0</c:v>
                </c:pt>
                <c:pt idx="10324">
                  <c:v>0</c:v>
                </c:pt>
                <c:pt idx="10325">
                  <c:v>0</c:v>
                </c:pt>
                <c:pt idx="10326">
                  <c:v>0</c:v>
                </c:pt>
                <c:pt idx="10327">
                  <c:v>0.2</c:v>
                </c:pt>
                <c:pt idx="10328">
                  <c:v>2.1</c:v>
                </c:pt>
                <c:pt idx="10329">
                  <c:v>5</c:v>
                </c:pt>
                <c:pt idx="10330">
                  <c:v>8.4</c:v>
                </c:pt>
                <c:pt idx="10331">
                  <c:v>11.4</c:v>
                </c:pt>
                <c:pt idx="10332">
                  <c:v>14</c:v>
                </c:pt>
                <c:pt idx="10333">
                  <c:v>16.2</c:v>
                </c:pt>
                <c:pt idx="10334">
                  <c:v>17.5</c:v>
                </c:pt>
                <c:pt idx="10335">
                  <c:v>17.2</c:v>
                </c:pt>
                <c:pt idx="10336">
                  <c:v>13.6</c:v>
                </c:pt>
                <c:pt idx="10337">
                  <c:v>7.5</c:v>
                </c:pt>
                <c:pt idx="10338">
                  <c:v>1.6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</c:v>
                </c:pt>
                <c:pt idx="10344">
                  <c:v>0</c:v>
                </c:pt>
                <c:pt idx="10345">
                  <c:v>0.5</c:v>
                </c:pt>
                <c:pt idx="10346">
                  <c:v>2.2000000000000002</c:v>
                </c:pt>
                <c:pt idx="10347">
                  <c:v>4.7</c:v>
                </c:pt>
                <c:pt idx="10348">
                  <c:v>5.6</c:v>
                </c:pt>
                <c:pt idx="10349">
                  <c:v>3.6</c:v>
                </c:pt>
                <c:pt idx="10350">
                  <c:v>2</c:v>
                </c:pt>
                <c:pt idx="10351">
                  <c:v>1</c:v>
                </c:pt>
                <c:pt idx="10352">
                  <c:v>0.2</c:v>
                </c:pt>
                <c:pt idx="10353">
                  <c:v>0</c:v>
                </c:pt>
                <c:pt idx="10354">
                  <c:v>0</c:v>
                </c:pt>
                <c:pt idx="10355">
                  <c:v>0</c:v>
                </c:pt>
                <c:pt idx="10356">
                  <c:v>0</c:v>
                </c:pt>
                <c:pt idx="10357">
                  <c:v>0</c:v>
                </c:pt>
                <c:pt idx="10358">
                  <c:v>0</c:v>
                </c:pt>
                <c:pt idx="10359">
                  <c:v>0</c:v>
                </c:pt>
                <c:pt idx="10360">
                  <c:v>0</c:v>
                </c:pt>
                <c:pt idx="10361">
                  <c:v>0</c:v>
                </c:pt>
                <c:pt idx="10362">
                  <c:v>0</c:v>
                </c:pt>
                <c:pt idx="10363">
                  <c:v>0</c:v>
                </c:pt>
                <c:pt idx="10364">
                  <c:v>0</c:v>
                </c:pt>
                <c:pt idx="10365">
                  <c:v>0</c:v>
                </c:pt>
                <c:pt idx="10366">
                  <c:v>1.2</c:v>
                </c:pt>
                <c:pt idx="10367">
                  <c:v>4</c:v>
                </c:pt>
                <c:pt idx="10368">
                  <c:v>6.8</c:v>
                </c:pt>
                <c:pt idx="10369">
                  <c:v>8</c:v>
                </c:pt>
                <c:pt idx="10370">
                  <c:v>8.1999999999999993</c:v>
                </c:pt>
                <c:pt idx="10371">
                  <c:v>9.1999999999999993</c:v>
                </c:pt>
                <c:pt idx="10372">
                  <c:v>9.9</c:v>
                </c:pt>
                <c:pt idx="10373">
                  <c:v>6</c:v>
                </c:pt>
                <c:pt idx="10374">
                  <c:v>1.8</c:v>
                </c:pt>
                <c:pt idx="10375">
                  <c:v>0.2</c:v>
                </c:pt>
                <c:pt idx="10376">
                  <c:v>0</c:v>
                </c:pt>
                <c:pt idx="10377">
                  <c:v>0</c:v>
                </c:pt>
                <c:pt idx="10378">
                  <c:v>0</c:v>
                </c:pt>
                <c:pt idx="10379">
                  <c:v>0</c:v>
                </c:pt>
                <c:pt idx="10380">
                  <c:v>0</c:v>
                </c:pt>
                <c:pt idx="10381">
                  <c:v>0</c:v>
                </c:pt>
                <c:pt idx="10382">
                  <c:v>0.4</c:v>
                </c:pt>
                <c:pt idx="10383">
                  <c:v>2.1</c:v>
                </c:pt>
                <c:pt idx="10384">
                  <c:v>6</c:v>
                </c:pt>
                <c:pt idx="10385">
                  <c:v>9.4</c:v>
                </c:pt>
                <c:pt idx="10386">
                  <c:v>10.8</c:v>
                </c:pt>
                <c:pt idx="10387">
                  <c:v>7.6</c:v>
                </c:pt>
                <c:pt idx="10388">
                  <c:v>2.2999999999999998</c:v>
                </c:pt>
                <c:pt idx="10389">
                  <c:v>0</c:v>
                </c:pt>
                <c:pt idx="10390">
                  <c:v>0</c:v>
                </c:pt>
                <c:pt idx="10391">
                  <c:v>0</c:v>
                </c:pt>
                <c:pt idx="10392">
                  <c:v>0</c:v>
                </c:pt>
                <c:pt idx="10393">
                  <c:v>0</c:v>
                </c:pt>
                <c:pt idx="10394">
                  <c:v>0</c:v>
                </c:pt>
                <c:pt idx="10395">
                  <c:v>0</c:v>
                </c:pt>
                <c:pt idx="10396">
                  <c:v>2.5</c:v>
                </c:pt>
                <c:pt idx="10397">
                  <c:v>6.2</c:v>
                </c:pt>
                <c:pt idx="10398">
                  <c:v>9</c:v>
                </c:pt>
                <c:pt idx="10399">
                  <c:v>11.8</c:v>
                </c:pt>
                <c:pt idx="10400">
                  <c:v>13.5</c:v>
                </c:pt>
                <c:pt idx="10401">
                  <c:v>11.9</c:v>
                </c:pt>
                <c:pt idx="10402">
                  <c:v>6.6</c:v>
                </c:pt>
                <c:pt idx="10403">
                  <c:v>1.6</c:v>
                </c:pt>
                <c:pt idx="10404">
                  <c:v>0</c:v>
                </c:pt>
                <c:pt idx="10405">
                  <c:v>0</c:v>
                </c:pt>
                <c:pt idx="10406">
                  <c:v>0</c:v>
                </c:pt>
                <c:pt idx="10407">
                  <c:v>0</c:v>
                </c:pt>
                <c:pt idx="10408">
                  <c:v>0</c:v>
                </c:pt>
                <c:pt idx="10409">
                  <c:v>0</c:v>
                </c:pt>
                <c:pt idx="10410">
                  <c:v>0.7</c:v>
                </c:pt>
                <c:pt idx="10411">
                  <c:v>3.1</c:v>
                </c:pt>
                <c:pt idx="10412">
                  <c:v>6.1</c:v>
                </c:pt>
                <c:pt idx="10413">
                  <c:v>5.0999999999999996</c:v>
                </c:pt>
                <c:pt idx="10414">
                  <c:v>1.6</c:v>
                </c:pt>
                <c:pt idx="10415">
                  <c:v>0</c:v>
                </c:pt>
                <c:pt idx="10416">
                  <c:v>0</c:v>
                </c:pt>
                <c:pt idx="10417">
                  <c:v>0</c:v>
                </c:pt>
                <c:pt idx="10418">
                  <c:v>0</c:v>
                </c:pt>
                <c:pt idx="10419">
                  <c:v>0</c:v>
                </c:pt>
                <c:pt idx="10420">
                  <c:v>0</c:v>
                </c:pt>
                <c:pt idx="10421">
                  <c:v>0</c:v>
                </c:pt>
                <c:pt idx="10422">
                  <c:v>0.2</c:v>
                </c:pt>
                <c:pt idx="10423">
                  <c:v>1.4</c:v>
                </c:pt>
                <c:pt idx="10424">
                  <c:v>3.1</c:v>
                </c:pt>
                <c:pt idx="10425">
                  <c:v>7</c:v>
                </c:pt>
                <c:pt idx="10426">
                  <c:v>9.5</c:v>
                </c:pt>
                <c:pt idx="10427">
                  <c:v>11.6</c:v>
                </c:pt>
                <c:pt idx="10428">
                  <c:v>14</c:v>
                </c:pt>
                <c:pt idx="10429">
                  <c:v>16.2</c:v>
                </c:pt>
                <c:pt idx="10430">
                  <c:v>16</c:v>
                </c:pt>
                <c:pt idx="10431">
                  <c:v>10.4</c:v>
                </c:pt>
                <c:pt idx="10432">
                  <c:v>2.6</c:v>
                </c:pt>
                <c:pt idx="10433">
                  <c:v>0</c:v>
                </c:pt>
                <c:pt idx="10434">
                  <c:v>0</c:v>
                </c:pt>
                <c:pt idx="10435">
                  <c:v>0</c:v>
                </c:pt>
                <c:pt idx="10436">
                  <c:v>0</c:v>
                </c:pt>
                <c:pt idx="10437">
                  <c:v>0</c:v>
                </c:pt>
                <c:pt idx="10438">
                  <c:v>0</c:v>
                </c:pt>
                <c:pt idx="10439">
                  <c:v>0</c:v>
                </c:pt>
                <c:pt idx="10440">
                  <c:v>0</c:v>
                </c:pt>
                <c:pt idx="10441">
                  <c:v>0</c:v>
                </c:pt>
                <c:pt idx="10442">
                  <c:v>0</c:v>
                </c:pt>
                <c:pt idx="10443">
                  <c:v>0</c:v>
                </c:pt>
                <c:pt idx="10444">
                  <c:v>0.4</c:v>
                </c:pt>
                <c:pt idx="10445">
                  <c:v>1.8</c:v>
                </c:pt>
                <c:pt idx="10446">
                  <c:v>1</c:v>
                </c:pt>
                <c:pt idx="10447">
                  <c:v>0</c:v>
                </c:pt>
                <c:pt idx="10448">
                  <c:v>0.8</c:v>
                </c:pt>
                <c:pt idx="10449">
                  <c:v>2.6</c:v>
                </c:pt>
                <c:pt idx="10450">
                  <c:v>4.4000000000000004</c:v>
                </c:pt>
                <c:pt idx="10451">
                  <c:v>6.2</c:v>
                </c:pt>
                <c:pt idx="10452">
                  <c:v>8.5</c:v>
                </c:pt>
                <c:pt idx="10453">
                  <c:v>10.8</c:v>
                </c:pt>
                <c:pt idx="10454">
                  <c:v>12.7</c:v>
                </c:pt>
                <c:pt idx="10455">
                  <c:v>14.2</c:v>
                </c:pt>
                <c:pt idx="10456">
                  <c:v>14.6</c:v>
                </c:pt>
                <c:pt idx="10457">
                  <c:v>12.4</c:v>
                </c:pt>
                <c:pt idx="10458">
                  <c:v>9.9</c:v>
                </c:pt>
                <c:pt idx="10459">
                  <c:v>9</c:v>
                </c:pt>
                <c:pt idx="10460">
                  <c:v>8.6999999999999993</c:v>
                </c:pt>
                <c:pt idx="10461">
                  <c:v>6.1</c:v>
                </c:pt>
                <c:pt idx="10462">
                  <c:v>2.1</c:v>
                </c:pt>
                <c:pt idx="10463">
                  <c:v>0</c:v>
                </c:pt>
                <c:pt idx="10464">
                  <c:v>0</c:v>
                </c:pt>
                <c:pt idx="10465">
                  <c:v>0</c:v>
                </c:pt>
                <c:pt idx="10466">
                  <c:v>0</c:v>
                </c:pt>
                <c:pt idx="10467">
                  <c:v>0</c:v>
                </c:pt>
                <c:pt idx="10468">
                  <c:v>0</c:v>
                </c:pt>
                <c:pt idx="10469">
                  <c:v>0</c:v>
                </c:pt>
                <c:pt idx="10470">
                  <c:v>0</c:v>
                </c:pt>
                <c:pt idx="10471">
                  <c:v>0</c:v>
                </c:pt>
                <c:pt idx="10472">
                  <c:v>0</c:v>
                </c:pt>
                <c:pt idx="10473">
                  <c:v>0</c:v>
                </c:pt>
                <c:pt idx="10474">
                  <c:v>0.4</c:v>
                </c:pt>
                <c:pt idx="10475">
                  <c:v>2</c:v>
                </c:pt>
                <c:pt idx="10476">
                  <c:v>2</c:v>
                </c:pt>
                <c:pt idx="10477">
                  <c:v>3</c:v>
                </c:pt>
                <c:pt idx="10478">
                  <c:v>3</c:v>
                </c:pt>
                <c:pt idx="10479">
                  <c:v>3</c:v>
                </c:pt>
                <c:pt idx="10480">
                  <c:v>1.6</c:v>
                </c:pt>
                <c:pt idx="10481">
                  <c:v>0.4</c:v>
                </c:pt>
                <c:pt idx="10482">
                  <c:v>0.5</c:v>
                </c:pt>
                <c:pt idx="10483">
                  <c:v>1.8</c:v>
                </c:pt>
                <c:pt idx="10484">
                  <c:v>3.7</c:v>
                </c:pt>
                <c:pt idx="10485">
                  <c:v>5.2</c:v>
                </c:pt>
                <c:pt idx="10486">
                  <c:v>6.5</c:v>
                </c:pt>
                <c:pt idx="10487">
                  <c:v>9</c:v>
                </c:pt>
                <c:pt idx="10488">
                  <c:v>11</c:v>
                </c:pt>
                <c:pt idx="10489">
                  <c:v>12.7</c:v>
                </c:pt>
                <c:pt idx="10490">
                  <c:v>10.6</c:v>
                </c:pt>
                <c:pt idx="10491">
                  <c:v>5.9</c:v>
                </c:pt>
                <c:pt idx="10492">
                  <c:v>1.6</c:v>
                </c:pt>
                <c:pt idx="10493">
                  <c:v>0</c:v>
                </c:pt>
                <c:pt idx="10494">
                  <c:v>0</c:v>
                </c:pt>
                <c:pt idx="10495">
                  <c:v>0</c:v>
                </c:pt>
                <c:pt idx="10496">
                  <c:v>0</c:v>
                </c:pt>
                <c:pt idx="10497">
                  <c:v>0</c:v>
                </c:pt>
                <c:pt idx="10498">
                  <c:v>0</c:v>
                </c:pt>
                <c:pt idx="10499">
                  <c:v>0</c:v>
                </c:pt>
                <c:pt idx="10500">
                  <c:v>0</c:v>
                </c:pt>
                <c:pt idx="10501">
                  <c:v>0</c:v>
                </c:pt>
                <c:pt idx="10502">
                  <c:v>0</c:v>
                </c:pt>
                <c:pt idx="10503">
                  <c:v>0</c:v>
                </c:pt>
                <c:pt idx="10504">
                  <c:v>0</c:v>
                </c:pt>
                <c:pt idx="10505">
                  <c:v>0</c:v>
                </c:pt>
                <c:pt idx="10506">
                  <c:v>0</c:v>
                </c:pt>
                <c:pt idx="10507">
                  <c:v>0</c:v>
                </c:pt>
                <c:pt idx="10508">
                  <c:v>0</c:v>
                </c:pt>
                <c:pt idx="10509">
                  <c:v>0</c:v>
                </c:pt>
                <c:pt idx="10510">
                  <c:v>0</c:v>
                </c:pt>
                <c:pt idx="10511">
                  <c:v>0</c:v>
                </c:pt>
                <c:pt idx="10512">
                  <c:v>0</c:v>
                </c:pt>
                <c:pt idx="10513">
                  <c:v>0</c:v>
                </c:pt>
                <c:pt idx="10514">
                  <c:v>0</c:v>
                </c:pt>
                <c:pt idx="10515">
                  <c:v>0</c:v>
                </c:pt>
                <c:pt idx="10516">
                  <c:v>0</c:v>
                </c:pt>
                <c:pt idx="10517">
                  <c:v>0</c:v>
                </c:pt>
                <c:pt idx="10518">
                  <c:v>0</c:v>
                </c:pt>
                <c:pt idx="10519">
                  <c:v>0</c:v>
                </c:pt>
                <c:pt idx="10520">
                  <c:v>0</c:v>
                </c:pt>
                <c:pt idx="10521">
                  <c:v>0</c:v>
                </c:pt>
                <c:pt idx="10522">
                  <c:v>0</c:v>
                </c:pt>
                <c:pt idx="10523">
                  <c:v>0</c:v>
                </c:pt>
                <c:pt idx="10524">
                  <c:v>0</c:v>
                </c:pt>
                <c:pt idx="10525">
                  <c:v>0</c:v>
                </c:pt>
                <c:pt idx="10526">
                  <c:v>0</c:v>
                </c:pt>
                <c:pt idx="10527">
                  <c:v>0</c:v>
                </c:pt>
                <c:pt idx="10528">
                  <c:v>0</c:v>
                </c:pt>
                <c:pt idx="10529">
                  <c:v>0</c:v>
                </c:pt>
                <c:pt idx="10530">
                  <c:v>0</c:v>
                </c:pt>
                <c:pt idx="10531">
                  <c:v>0</c:v>
                </c:pt>
                <c:pt idx="10532">
                  <c:v>0</c:v>
                </c:pt>
                <c:pt idx="10533">
                  <c:v>0</c:v>
                </c:pt>
                <c:pt idx="10534">
                  <c:v>0.7</c:v>
                </c:pt>
                <c:pt idx="10535">
                  <c:v>2.8</c:v>
                </c:pt>
                <c:pt idx="10536">
                  <c:v>6.1</c:v>
                </c:pt>
                <c:pt idx="10537">
                  <c:v>9</c:v>
                </c:pt>
                <c:pt idx="10538">
                  <c:v>10.9</c:v>
                </c:pt>
                <c:pt idx="10539">
                  <c:v>12.4</c:v>
                </c:pt>
                <c:pt idx="10540">
                  <c:v>11.4</c:v>
                </c:pt>
                <c:pt idx="10541">
                  <c:v>6.8</c:v>
                </c:pt>
                <c:pt idx="10542">
                  <c:v>2.1</c:v>
                </c:pt>
                <c:pt idx="10543">
                  <c:v>0</c:v>
                </c:pt>
                <c:pt idx="10544">
                  <c:v>0</c:v>
                </c:pt>
                <c:pt idx="10545">
                  <c:v>0</c:v>
                </c:pt>
                <c:pt idx="10546">
                  <c:v>0</c:v>
                </c:pt>
                <c:pt idx="10547">
                  <c:v>0</c:v>
                </c:pt>
                <c:pt idx="10548">
                  <c:v>0</c:v>
                </c:pt>
                <c:pt idx="10549">
                  <c:v>0.1</c:v>
                </c:pt>
                <c:pt idx="10550">
                  <c:v>0.9</c:v>
                </c:pt>
                <c:pt idx="10551">
                  <c:v>3.7</c:v>
                </c:pt>
                <c:pt idx="10552">
                  <c:v>7.1</c:v>
                </c:pt>
                <c:pt idx="10553">
                  <c:v>10.8</c:v>
                </c:pt>
                <c:pt idx="10554">
                  <c:v>12.6</c:v>
                </c:pt>
                <c:pt idx="10555">
                  <c:v>14.5</c:v>
                </c:pt>
                <c:pt idx="10556">
                  <c:v>16.899999999999999</c:v>
                </c:pt>
                <c:pt idx="10557">
                  <c:v>18.600000000000001</c:v>
                </c:pt>
                <c:pt idx="10558">
                  <c:v>20.3</c:v>
                </c:pt>
                <c:pt idx="10559">
                  <c:v>21.1</c:v>
                </c:pt>
                <c:pt idx="10560">
                  <c:v>22.1</c:v>
                </c:pt>
                <c:pt idx="10561">
                  <c:v>23</c:v>
                </c:pt>
                <c:pt idx="10562">
                  <c:v>23</c:v>
                </c:pt>
                <c:pt idx="10563">
                  <c:v>24</c:v>
                </c:pt>
                <c:pt idx="10564">
                  <c:v>24</c:v>
                </c:pt>
                <c:pt idx="10565">
                  <c:v>23.1</c:v>
                </c:pt>
                <c:pt idx="10566">
                  <c:v>21.2</c:v>
                </c:pt>
                <c:pt idx="10567">
                  <c:v>18.3</c:v>
                </c:pt>
                <c:pt idx="10568">
                  <c:v>15.5</c:v>
                </c:pt>
                <c:pt idx="10569">
                  <c:v>12.6</c:v>
                </c:pt>
                <c:pt idx="10570">
                  <c:v>9.6</c:v>
                </c:pt>
                <c:pt idx="10571">
                  <c:v>7.5</c:v>
                </c:pt>
                <c:pt idx="10572">
                  <c:v>4.9000000000000004</c:v>
                </c:pt>
                <c:pt idx="10573">
                  <c:v>2.6</c:v>
                </c:pt>
                <c:pt idx="10574">
                  <c:v>1.4</c:v>
                </c:pt>
                <c:pt idx="10575">
                  <c:v>0.4</c:v>
                </c:pt>
                <c:pt idx="10576">
                  <c:v>0</c:v>
                </c:pt>
                <c:pt idx="10577">
                  <c:v>0</c:v>
                </c:pt>
                <c:pt idx="10578">
                  <c:v>0</c:v>
                </c:pt>
                <c:pt idx="10579">
                  <c:v>0</c:v>
                </c:pt>
                <c:pt idx="10580">
                  <c:v>0</c:v>
                </c:pt>
                <c:pt idx="10581">
                  <c:v>0</c:v>
                </c:pt>
                <c:pt idx="10582">
                  <c:v>0</c:v>
                </c:pt>
                <c:pt idx="10583">
                  <c:v>0</c:v>
                </c:pt>
                <c:pt idx="10584">
                  <c:v>0</c:v>
                </c:pt>
                <c:pt idx="10585">
                  <c:v>0</c:v>
                </c:pt>
                <c:pt idx="10586">
                  <c:v>0</c:v>
                </c:pt>
                <c:pt idx="10587">
                  <c:v>0</c:v>
                </c:pt>
                <c:pt idx="10588">
                  <c:v>0</c:v>
                </c:pt>
                <c:pt idx="10589">
                  <c:v>0</c:v>
                </c:pt>
                <c:pt idx="10590">
                  <c:v>0</c:v>
                </c:pt>
                <c:pt idx="10591">
                  <c:v>0</c:v>
                </c:pt>
                <c:pt idx="10592">
                  <c:v>0.9</c:v>
                </c:pt>
                <c:pt idx="10593">
                  <c:v>1.9</c:v>
                </c:pt>
                <c:pt idx="10594">
                  <c:v>4.3</c:v>
                </c:pt>
                <c:pt idx="10595">
                  <c:v>7.1</c:v>
                </c:pt>
                <c:pt idx="10596">
                  <c:v>9.8000000000000007</c:v>
                </c:pt>
                <c:pt idx="10597">
                  <c:v>12</c:v>
                </c:pt>
                <c:pt idx="10598">
                  <c:v>12.5</c:v>
                </c:pt>
                <c:pt idx="10599">
                  <c:v>8.6999999999999993</c:v>
                </c:pt>
                <c:pt idx="10600">
                  <c:v>2.9</c:v>
                </c:pt>
                <c:pt idx="10601">
                  <c:v>0</c:v>
                </c:pt>
                <c:pt idx="10602">
                  <c:v>0</c:v>
                </c:pt>
                <c:pt idx="10603">
                  <c:v>0</c:v>
                </c:pt>
                <c:pt idx="10604">
                  <c:v>0</c:v>
                </c:pt>
                <c:pt idx="10605">
                  <c:v>0</c:v>
                </c:pt>
                <c:pt idx="10606">
                  <c:v>0</c:v>
                </c:pt>
                <c:pt idx="10607">
                  <c:v>0</c:v>
                </c:pt>
                <c:pt idx="10608">
                  <c:v>0</c:v>
                </c:pt>
                <c:pt idx="10609">
                  <c:v>0.9</c:v>
                </c:pt>
                <c:pt idx="10610">
                  <c:v>4.3</c:v>
                </c:pt>
                <c:pt idx="10611">
                  <c:v>7.4</c:v>
                </c:pt>
                <c:pt idx="10612">
                  <c:v>9.6</c:v>
                </c:pt>
                <c:pt idx="10613">
                  <c:v>7.8</c:v>
                </c:pt>
                <c:pt idx="10614">
                  <c:v>7.7</c:v>
                </c:pt>
                <c:pt idx="10615">
                  <c:v>8.6</c:v>
                </c:pt>
                <c:pt idx="10616">
                  <c:v>10</c:v>
                </c:pt>
                <c:pt idx="10617">
                  <c:v>12</c:v>
                </c:pt>
                <c:pt idx="10618">
                  <c:v>13.9</c:v>
                </c:pt>
                <c:pt idx="10619">
                  <c:v>15.8</c:v>
                </c:pt>
                <c:pt idx="10620">
                  <c:v>17.8</c:v>
                </c:pt>
                <c:pt idx="10621">
                  <c:v>17.2</c:v>
                </c:pt>
                <c:pt idx="10622">
                  <c:v>12</c:v>
                </c:pt>
                <c:pt idx="10623">
                  <c:v>5.9</c:v>
                </c:pt>
                <c:pt idx="10624">
                  <c:v>2.2000000000000002</c:v>
                </c:pt>
                <c:pt idx="10625">
                  <c:v>0</c:v>
                </c:pt>
                <c:pt idx="10626">
                  <c:v>0</c:v>
                </c:pt>
                <c:pt idx="10627">
                  <c:v>0</c:v>
                </c:pt>
                <c:pt idx="10628">
                  <c:v>0</c:v>
                </c:pt>
                <c:pt idx="10629">
                  <c:v>0</c:v>
                </c:pt>
                <c:pt idx="10630">
                  <c:v>0</c:v>
                </c:pt>
                <c:pt idx="10631">
                  <c:v>0</c:v>
                </c:pt>
                <c:pt idx="10632">
                  <c:v>0</c:v>
                </c:pt>
                <c:pt idx="10633">
                  <c:v>0</c:v>
                </c:pt>
                <c:pt idx="10634">
                  <c:v>1.8</c:v>
                </c:pt>
                <c:pt idx="10635">
                  <c:v>5.6</c:v>
                </c:pt>
                <c:pt idx="10636">
                  <c:v>7.5</c:v>
                </c:pt>
                <c:pt idx="10637">
                  <c:v>9.4</c:v>
                </c:pt>
                <c:pt idx="10638">
                  <c:v>10</c:v>
                </c:pt>
                <c:pt idx="10639">
                  <c:v>6.9</c:v>
                </c:pt>
                <c:pt idx="10640">
                  <c:v>2.1</c:v>
                </c:pt>
                <c:pt idx="10641">
                  <c:v>0</c:v>
                </c:pt>
                <c:pt idx="10642">
                  <c:v>0</c:v>
                </c:pt>
                <c:pt idx="10643">
                  <c:v>0</c:v>
                </c:pt>
                <c:pt idx="10644">
                  <c:v>0</c:v>
                </c:pt>
                <c:pt idx="10645">
                  <c:v>0</c:v>
                </c:pt>
                <c:pt idx="10646">
                  <c:v>0</c:v>
                </c:pt>
                <c:pt idx="10647">
                  <c:v>0</c:v>
                </c:pt>
                <c:pt idx="10648">
                  <c:v>0</c:v>
                </c:pt>
                <c:pt idx="10649">
                  <c:v>0.3</c:v>
                </c:pt>
                <c:pt idx="10650">
                  <c:v>1.6</c:v>
                </c:pt>
                <c:pt idx="10651">
                  <c:v>4.0999999999999996</c:v>
                </c:pt>
                <c:pt idx="10652">
                  <c:v>7.4</c:v>
                </c:pt>
                <c:pt idx="10653">
                  <c:v>9.4</c:v>
                </c:pt>
                <c:pt idx="10654">
                  <c:v>11</c:v>
                </c:pt>
                <c:pt idx="10655">
                  <c:v>13</c:v>
                </c:pt>
                <c:pt idx="10656">
                  <c:v>14.7</c:v>
                </c:pt>
                <c:pt idx="10657">
                  <c:v>14.2</c:v>
                </c:pt>
                <c:pt idx="10658">
                  <c:v>12.6</c:v>
                </c:pt>
                <c:pt idx="10659">
                  <c:v>10.199999999999999</c:v>
                </c:pt>
                <c:pt idx="10660">
                  <c:v>8</c:v>
                </c:pt>
                <c:pt idx="10661">
                  <c:v>6.6</c:v>
                </c:pt>
                <c:pt idx="10662">
                  <c:v>6</c:v>
                </c:pt>
                <c:pt idx="10663">
                  <c:v>6.2</c:v>
                </c:pt>
                <c:pt idx="10664">
                  <c:v>6.5</c:v>
                </c:pt>
                <c:pt idx="10665">
                  <c:v>4</c:v>
                </c:pt>
                <c:pt idx="10666">
                  <c:v>1</c:v>
                </c:pt>
                <c:pt idx="10667">
                  <c:v>0.2</c:v>
                </c:pt>
                <c:pt idx="10668">
                  <c:v>0</c:v>
                </c:pt>
                <c:pt idx="10669">
                  <c:v>0</c:v>
                </c:pt>
                <c:pt idx="10670">
                  <c:v>0</c:v>
                </c:pt>
                <c:pt idx="10671">
                  <c:v>0</c:v>
                </c:pt>
                <c:pt idx="10672">
                  <c:v>0</c:v>
                </c:pt>
                <c:pt idx="10673">
                  <c:v>0</c:v>
                </c:pt>
                <c:pt idx="10674">
                  <c:v>0</c:v>
                </c:pt>
                <c:pt idx="10675">
                  <c:v>0</c:v>
                </c:pt>
                <c:pt idx="10676">
                  <c:v>0</c:v>
                </c:pt>
                <c:pt idx="10677">
                  <c:v>1</c:v>
                </c:pt>
                <c:pt idx="10678">
                  <c:v>3.5</c:v>
                </c:pt>
                <c:pt idx="10679">
                  <c:v>7.2</c:v>
                </c:pt>
                <c:pt idx="10680">
                  <c:v>7.3</c:v>
                </c:pt>
                <c:pt idx="10681">
                  <c:v>3.9</c:v>
                </c:pt>
                <c:pt idx="10682">
                  <c:v>1</c:v>
                </c:pt>
                <c:pt idx="10683">
                  <c:v>0</c:v>
                </c:pt>
                <c:pt idx="10684">
                  <c:v>0</c:v>
                </c:pt>
                <c:pt idx="10685">
                  <c:v>0</c:v>
                </c:pt>
                <c:pt idx="10686">
                  <c:v>0</c:v>
                </c:pt>
                <c:pt idx="10687">
                  <c:v>0</c:v>
                </c:pt>
                <c:pt idx="10688">
                  <c:v>0</c:v>
                </c:pt>
                <c:pt idx="10689">
                  <c:v>0</c:v>
                </c:pt>
                <c:pt idx="10690">
                  <c:v>0.8</c:v>
                </c:pt>
                <c:pt idx="10691">
                  <c:v>3</c:v>
                </c:pt>
                <c:pt idx="10692">
                  <c:v>5.2</c:v>
                </c:pt>
                <c:pt idx="10693">
                  <c:v>4.5</c:v>
                </c:pt>
                <c:pt idx="10694">
                  <c:v>1.8</c:v>
                </c:pt>
                <c:pt idx="10695">
                  <c:v>0</c:v>
                </c:pt>
                <c:pt idx="10696">
                  <c:v>0</c:v>
                </c:pt>
                <c:pt idx="10697">
                  <c:v>0</c:v>
                </c:pt>
                <c:pt idx="10698">
                  <c:v>0</c:v>
                </c:pt>
                <c:pt idx="10699">
                  <c:v>0</c:v>
                </c:pt>
                <c:pt idx="10700">
                  <c:v>0</c:v>
                </c:pt>
                <c:pt idx="10701">
                  <c:v>0</c:v>
                </c:pt>
                <c:pt idx="10702">
                  <c:v>0</c:v>
                </c:pt>
                <c:pt idx="10703">
                  <c:v>0</c:v>
                </c:pt>
                <c:pt idx="10704">
                  <c:v>0</c:v>
                </c:pt>
                <c:pt idx="10705">
                  <c:v>2.7</c:v>
                </c:pt>
                <c:pt idx="10706">
                  <c:v>5.7</c:v>
                </c:pt>
                <c:pt idx="10707">
                  <c:v>8.6999999999999993</c:v>
                </c:pt>
                <c:pt idx="10708">
                  <c:v>10.7</c:v>
                </c:pt>
                <c:pt idx="10709">
                  <c:v>8.6</c:v>
                </c:pt>
                <c:pt idx="10710">
                  <c:v>3.9</c:v>
                </c:pt>
                <c:pt idx="10711">
                  <c:v>0.8</c:v>
                </c:pt>
                <c:pt idx="10712">
                  <c:v>0</c:v>
                </c:pt>
                <c:pt idx="10713">
                  <c:v>0</c:v>
                </c:pt>
                <c:pt idx="10714">
                  <c:v>0</c:v>
                </c:pt>
                <c:pt idx="10715">
                  <c:v>0</c:v>
                </c:pt>
                <c:pt idx="10716">
                  <c:v>0</c:v>
                </c:pt>
                <c:pt idx="10717">
                  <c:v>0</c:v>
                </c:pt>
                <c:pt idx="10718">
                  <c:v>0.1</c:v>
                </c:pt>
                <c:pt idx="10719">
                  <c:v>1.2</c:v>
                </c:pt>
                <c:pt idx="10720">
                  <c:v>2.9</c:v>
                </c:pt>
                <c:pt idx="10721">
                  <c:v>6.6</c:v>
                </c:pt>
                <c:pt idx="10722">
                  <c:v>9.3000000000000007</c:v>
                </c:pt>
                <c:pt idx="10723">
                  <c:v>11.4</c:v>
                </c:pt>
                <c:pt idx="10724">
                  <c:v>12</c:v>
                </c:pt>
                <c:pt idx="10725">
                  <c:v>8.8000000000000007</c:v>
                </c:pt>
                <c:pt idx="10726">
                  <c:v>7.6</c:v>
                </c:pt>
                <c:pt idx="10727">
                  <c:v>8.6</c:v>
                </c:pt>
                <c:pt idx="10728">
                  <c:v>8.4</c:v>
                </c:pt>
                <c:pt idx="10729">
                  <c:v>6</c:v>
                </c:pt>
                <c:pt idx="10730">
                  <c:v>2.5</c:v>
                </c:pt>
                <c:pt idx="10731">
                  <c:v>0.5</c:v>
                </c:pt>
                <c:pt idx="10732">
                  <c:v>0.8</c:v>
                </c:pt>
                <c:pt idx="10733">
                  <c:v>2.2999999999999998</c:v>
                </c:pt>
                <c:pt idx="10734">
                  <c:v>3.4</c:v>
                </c:pt>
                <c:pt idx="10735">
                  <c:v>5.2</c:v>
                </c:pt>
                <c:pt idx="10736">
                  <c:v>5.8</c:v>
                </c:pt>
                <c:pt idx="10737">
                  <c:v>5.0999999999999996</c:v>
                </c:pt>
                <c:pt idx="10738">
                  <c:v>5.9</c:v>
                </c:pt>
                <c:pt idx="10739">
                  <c:v>4.5999999999999996</c:v>
                </c:pt>
                <c:pt idx="10740">
                  <c:v>1</c:v>
                </c:pt>
                <c:pt idx="10741">
                  <c:v>0</c:v>
                </c:pt>
                <c:pt idx="10742">
                  <c:v>2</c:v>
                </c:pt>
                <c:pt idx="10743">
                  <c:v>4.7</c:v>
                </c:pt>
                <c:pt idx="10744">
                  <c:v>6.8</c:v>
                </c:pt>
                <c:pt idx="10745">
                  <c:v>8.8000000000000007</c:v>
                </c:pt>
                <c:pt idx="10746">
                  <c:v>9</c:v>
                </c:pt>
                <c:pt idx="10747">
                  <c:v>5.0999999999999996</c:v>
                </c:pt>
                <c:pt idx="10748">
                  <c:v>0.8</c:v>
                </c:pt>
                <c:pt idx="10749">
                  <c:v>0</c:v>
                </c:pt>
                <c:pt idx="10750">
                  <c:v>0</c:v>
                </c:pt>
                <c:pt idx="10751">
                  <c:v>0</c:v>
                </c:pt>
                <c:pt idx="10752">
                  <c:v>0</c:v>
                </c:pt>
                <c:pt idx="10753">
                  <c:v>0</c:v>
                </c:pt>
                <c:pt idx="10754">
                  <c:v>0</c:v>
                </c:pt>
                <c:pt idx="10755">
                  <c:v>0</c:v>
                </c:pt>
                <c:pt idx="10756">
                  <c:v>0.7</c:v>
                </c:pt>
                <c:pt idx="10757">
                  <c:v>2.9</c:v>
                </c:pt>
                <c:pt idx="10758">
                  <c:v>6.4</c:v>
                </c:pt>
                <c:pt idx="10759">
                  <c:v>8.1</c:v>
                </c:pt>
                <c:pt idx="10760">
                  <c:v>11</c:v>
                </c:pt>
                <c:pt idx="10761">
                  <c:v>9.3000000000000007</c:v>
                </c:pt>
                <c:pt idx="10762">
                  <c:v>4.9000000000000004</c:v>
                </c:pt>
                <c:pt idx="10763">
                  <c:v>2</c:v>
                </c:pt>
                <c:pt idx="10764">
                  <c:v>0.4</c:v>
                </c:pt>
                <c:pt idx="10765">
                  <c:v>0</c:v>
                </c:pt>
                <c:pt idx="10766">
                  <c:v>0</c:v>
                </c:pt>
                <c:pt idx="10767">
                  <c:v>0</c:v>
                </c:pt>
                <c:pt idx="10768">
                  <c:v>0</c:v>
                </c:pt>
                <c:pt idx="10769">
                  <c:v>0</c:v>
                </c:pt>
                <c:pt idx="10770">
                  <c:v>0</c:v>
                </c:pt>
                <c:pt idx="10771">
                  <c:v>1</c:v>
                </c:pt>
                <c:pt idx="10772">
                  <c:v>3.5</c:v>
                </c:pt>
                <c:pt idx="10773">
                  <c:v>6.4</c:v>
                </c:pt>
                <c:pt idx="10774">
                  <c:v>9.4</c:v>
                </c:pt>
                <c:pt idx="10775">
                  <c:v>11.5</c:v>
                </c:pt>
                <c:pt idx="10776">
                  <c:v>13.4</c:v>
                </c:pt>
                <c:pt idx="10777">
                  <c:v>15.4</c:v>
                </c:pt>
                <c:pt idx="10778">
                  <c:v>16.600000000000001</c:v>
                </c:pt>
                <c:pt idx="10779">
                  <c:v>15.2</c:v>
                </c:pt>
                <c:pt idx="10780">
                  <c:v>11.6</c:v>
                </c:pt>
                <c:pt idx="10781">
                  <c:v>8.4</c:v>
                </c:pt>
                <c:pt idx="10782">
                  <c:v>6.5</c:v>
                </c:pt>
                <c:pt idx="10783">
                  <c:v>6</c:v>
                </c:pt>
                <c:pt idx="10784">
                  <c:v>6</c:v>
                </c:pt>
                <c:pt idx="10785">
                  <c:v>4</c:v>
                </c:pt>
                <c:pt idx="10786">
                  <c:v>0.6</c:v>
                </c:pt>
                <c:pt idx="10787">
                  <c:v>0</c:v>
                </c:pt>
                <c:pt idx="10788">
                  <c:v>0</c:v>
                </c:pt>
                <c:pt idx="10789">
                  <c:v>0</c:v>
                </c:pt>
                <c:pt idx="10790">
                  <c:v>0</c:v>
                </c:pt>
                <c:pt idx="10791">
                  <c:v>0</c:v>
                </c:pt>
                <c:pt idx="10792">
                  <c:v>0</c:v>
                </c:pt>
                <c:pt idx="10793">
                  <c:v>0.3</c:v>
                </c:pt>
                <c:pt idx="10794">
                  <c:v>2.4</c:v>
                </c:pt>
                <c:pt idx="10795">
                  <c:v>7.2</c:v>
                </c:pt>
                <c:pt idx="10796">
                  <c:v>9.1</c:v>
                </c:pt>
                <c:pt idx="10797">
                  <c:v>11</c:v>
                </c:pt>
                <c:pt idx="10798">
                  <c:v>13</c:v>
                </c:pt>
                <c:pt idx="10799">
                  <c:v>11</c:v>
                </c:pt>
                <c:pt idx="10800">
                  <c:v>7.3</c:v>
                </c:pt>
                <c:pt idx="10801">
                  <c:v>2.5</c:v>
                </c:pt>
                <c:pt idx="10802">
                  <c:v>0.2</c:v>
                </c:pt>
                <c:pt idx="10803">
                  <c:v>0</c:v>
                </c:pt>
                <c:pt idx="10804">
                  <c:v>0</c:v>
                </c:pt>
                <c:pt idx="10805">
                  <c:v>0</c:v>
                </c:pt>
                <c:pt idx="10806">
                  <c:v>0</c:v>
                </c:pt>
                <c:pt idx="10807">
                  <c:v>0</c:v>
                </c:pt>
                <c:pt idx="10808">
                  <c:v>0</c:v>
                </c:pt>
                <c:pt idx="10809">
                  <c:v>0</c:v>
                </c:pt>
                <c:pt idx="10810">
                  <c:v>0.6</c:v>
                </c:pt>
                <c:pt idx="10811">
                  <c:v>2.7</c:v>
                </c:pt>
                <c:pt idx="10812">
                  <c:v>6.1</c:v>
                </c:pt>
                <c:pt idx="10813">
                  <c:v>9.4</c:v>
                </c:pt>
                <c:pt idx="10814">
                  <c:v>11</c:v>
                </c:pt>
                <c:pt idx="10815">
                  <c:v>8.4</c:v>
                </c:pt>
                <c:pt idx="10816">
                  <c:v>3.6</c:v>
                </c:pt>
                <c:pt idx="10817">
                  <c:v>0.6</c:v>
                </c:pt>
                <c:pt idx="10818">
                  <c:v>0</c:v>
                </c:pt>
                <c:pt idx="10819">
                  <c:v>0</c:v>
                </c:pt>
                <c:pt idx="10820">
                  <c:v>0</c:v>
                </c:pt>
                <c:pt idx="10821">
                  <c:v>0</c:v>
                </c:pt>
                <c:pt idx="10822">
                  <c:v>0</c:v>
                </c:pt>
                <c:pt idx="10823">
                  <c:v>0.2</c:v>
                </c:pt>
                <c:pt idx="10824">
                  <c:v>1.6</c:v>
                </c:pt>
                <c:pt idx="10825">
                  <c:v>5</c:v>
                </c:pt>
                <c:pt idx="10826">
                  <c:v>4.8</c:v>
                </c:pt>
                <c:pt idx="10827">
                  <c:v>1.9</c:v>
                </c:pt>
                <c:pt idx="10828">
                  <c:v>0.1</c:v>
                </c:pt>
                <c:pt idx="10829">
                  <c:v>0</c:v>
                </c:pt>
                <c:pt idx="10830">
                  <c:v>0</c:v>
                </c:pt>
                <c:pt idx="10831">
                  <c:v>0</c:v>
                </c:pt>
                <c:pt idx="10832">
                  <c:v>0</c:v>
                </c:pt>
                <c:pt idx="10833">
                  <c:v>0</c:v>
                </c:pt>
                <c:pt idx="10834">
                  <c:v>0</c:v>
                </c:pt>
                <c:pt idx="10835">
                  <c:v>1.6</c:v>
                </c:pt>
                <c:pt idx="10836">
                  <c:v>5.2</c:v>
                </c:pt>
                <c:pt idx="10837">
                  <c:v>8.1999999999999993</c:v>
                </c:pt>
                <c:pt idx="10838">
                  <c:v>11.1</c:v>
                </c:pt>
                <c:pt idx="10839">
                  <c:v>12.7</c:v>
                </c:pt>
                <c:pt idx="10840">
                  <c:v>8.5</c:v>
                </c:pt>
                <c:pt idx="10841">
                  <c:v>3</c:v>
                </c:pt>
                <c:pt idx="10842">
                  <c:v>0.4</c:v>
                </c:pt>
                <c:pt idx="10843">
                  <c:v>0</c:v>
                </c:pt>
                <c:pt idx="10844">
                  <c:v>0</c:v>
                </c:pt>
                <c:pt idx="10845">
                  <c:v>0</c:v>
                </c:pt>
                <c:pt idx="10846">
                  <c:v>0</c:v>
                </c:pt>
                <c:pt idx="10847">
                  <c:v>0</c:v>
                </c:pt>
                <c:pt idx="10848">
                  <c:v>0</c:v>
                </c:pt>
                <c:pt idx="10849">
                  <c:v>0.4</c:v>
                </c:pt>
                <c:pt idx="10850">
                  <c:v>1.9</c:v>
                </c:pt>
                <c:pt idx="10851">
                  <c:v>5</c:v>
                </c:pt>
                <c:pt idx="10852">
                  <c:v>8.3000000000000007</c:v>
                </c:pt>
                <c:pt idx="10853">
                  <c:v>11</c:v>
                </c:pt>
                <c:pt idx="10854">
                  <c:v>11.2</c:v>
                </c:pt>
                <c:pt idx="10855">
                  <c:v>13</c:v>
                </c:pt>
                <c:pt idx="10856">
                  <c:v>14</c:v>
                </c:pt>
                <c:pt idx="10857">
                  <c:v>15.7</c:v>
                </c:pt>
                <c:pt idx="10858">
                  <c:v>17.600000000000001</c:v>
                </c:pt>
                <c:pt idx="10859">
                  <c:v>19.600000000000001</c:v>
                </c:pt>
                <c:pt idx="10860">
                  <c:v>18.600000000000001</c:v>
                </c:pt>
                <c:pt idx="10861">
                  <c:v>16</c:v>
                </c:pt>
                <c:pt idx="10862">
                  <c:v>15</c:v>
                </c:pt>
                <c:pt idx="10863">
                  <c:v>15.6</c:v>
                </c:pt>
                <c:pt idx="10864">
                  <c:v>17.2</c:v>
                </c:pt>
                <c:pt idx="10865">
                  <c:v>18.600000000000001</c:v>
                </c:pt>
                <c:pt idx="10866">
                  <c:v>20.100000000000001</c:v>
                </c:pt>
                <c:pt idx="10867">
                  <c:v>22</c:v>
                </c:pt>
                <c:pt idx="10868">
                  <c:v>24</c:v>
                </c:pt>
                <c:pt idx="10869">
                  <c:v>25.5</c:v>
                </c:pt>
                <c:pt idx="10870">
                  <c:v>25.6</c:v>
                </c:pt>
                <c:pt idx="10871">
                  <c:v>22.6</c:v>
                </c:pt>
                <c:pt idx="10872">
                  <c:v>16.5</c:v>
                </c:pt>
                <c:pt idx="10873">
                  <c:v>9.8000000000000007</c:v>
                </c:pt>
                <c:pt idx="10874">
                  <c:v>3.9</c:v>
                </c:pt>
                <c:pt idx="10875">
                  <c:v>0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0</c:v>
                </c:pt>
                <c:pt idx="10881">
                  <c:v>0.4</c:v>
                </c:pt>
                <c:pt idx="10882">
                  <c:v>2</c:v>
                </c:pt>
                <c:pt idx="10883">
                  <c:v>5.0999999999999996</c:v>
                </c:pt>
                <c:pt idx="10884">
                  <c:v>9</c:v>
                </c:pt>
                <c:pt idx="10885">
                  <c:v>9</c:v>
                </c:pt>
                <c:pt idx="10886">
                  <c:v>7</c:v>
                </c:pt>
                <c:pt idx="10887">
                  <c:v>2.8</c:v>
                </c:pt>
                <c:pt idx="10888">
                  <c:v>0.4</c:v>
                </c:pt>
                <c:pt idx="10889">
                  <c:v>0</c:v>
                </c:pt>
                <c:pt idx="10890">
                  <c:v>0</c:v>
                </c:pt>
                <c:pt idx="10891">
                  <c:v>0</c:v>
                </c:pt>
                <c:pt idx="10892">
                  <c:v>0</c:v>
                </c:pt>
                <c:pt idx="10893">
                  <c:v>0</c:v>
                </c:pt>
                <c:pt idx="10894">
                  <c:v>0.4</c:v>
                </c:pt>
                <c:pt idx="10895">
                  <c:v>2.7</c:v>
                </c:pt>
                <c:pt idx="10896">
                  <c:v>6.1</c:v>
                </c:pt>
                <c:pt idx="10897">
                  <c:v>9</c:v>
                </c:pt>
                <c:pt idx="10898">
                  <c:v>5.6</c:v>
                </c:pt>
                <c:pt idx="10899">
                  <c:v>0.9</c:v>
                </c:pt>
                <c:pt idx="10900">
                  <c:v>0</c:v>
                </c:pt>
                <c:pt idx="10901">
                  <c:v>0</c:v>
                </c:pt>
                <c:pt idx="10902">
                  <c:v>0</c:v>
                </c:pt>
                <c:pt idx="10903">
                  <c:v>0</c:v>
                </c:pt>
                <c:pt idx="10904">
                  <c:v>0</c:v>
                </c:pt>
                <c:pt idx="10905">
                  <c:v>0</c:v>
                </c:pt>
                <c:pt idx="10906">
                  <c:v>0</c:v>
                </c:pt>
                <c:pt idx="10907">
                  <c:v>0</c:v>
                </c:pt>
                <c:pt idx="10908">
                  <c:v>1.5</c:v>
                </c:pt>
                <c:pt idx="10909">
                  <c:v>5</c:v>
                </c:pt>
                <c:pt idx="10910">
                  <c:v>8.4</c:v>
                </c:pt>
                <c:pt idx="10911">
                  <c:v>10.8</c:v>
                </c:pt>
                <c:pt idx="10912">
                  <c:v>13</c:v>
                </c:pt>
                <c:pt idx="10913">
                  <c:v>15.4</c:v>
                </c:pt>
                <c:pt idx="10914">
                  <c:v>17</c:v>
                </c:pt>
                <c:pt idx="10915">
                  <c:v>16.3</c:v>
                </c:pt>
                <c:pt idx="10916">
                  <c:v>12.5</c:v>
                </c:pt>
                <c:pt idx="10917">
                  <c:v>5.7</c:v>
                </c:pt>
                <c:pt idx="10918">
                  <c:v>1.9</c:v>
                </c:pt>
                <c:pt idx="10919">
                  <c:v>0</c:v>
                </c:pt>
                <c:pt idx="10920">
                  <c:v>0</c:v>
                </c:pt>
                <c:pt idx="10921">
                  <c:v>0</c:v>
                </c:pt>
                <c:pt idx="10922">
                  <c:v>0</c:v>
                </c:pt>
                <c:pt idx="10923">
                  <c:v>0</c:v>
                </c:pt>
                <c:pt idx="10924">
                  <c:v>0</c:v>
                </c:pt>
                <c:pt idx="10925">
                  <c:v>0</c:v>
                </c:pt>
                <c:pt idx="10926">
                  <c:v>0.8</c:v>
                </c:pt>
                <c:pt idx="10927">
                  <c:v>2.6</c:v>
                </c:pt>
                <c:pt idx="10928">
                  <c:v>6</c:v>
                </c:pt>
                <c:pt idx="10929">
                  <c:v>8.4</c:v>
                </c:pt>
                <c:pt idx="10930">
                  <c:v>10.199999999999999</c:v>
                </c:pt>
                <c:pt idx="10931">
                  <c:v>11.5</c:v>
                </c:pt>
                <c:pt idx="10932">
                  <c:v>12.9</c:v>
                </c:pt>
                <c:pt idx="10933">
                  <c:v>14.6</c:v>
                </c:pt>
                <c:pt idx="10934">
                  <c:v>16.3</c:v>
                </c:pt>
                <c:pt idx="10935">
                  <c:v>17.600000000000001</c:v>
                </c:pt>
                <c:pt idx="10936">
                  <c:v>19.399999999999999</c:v>
                </c:pt>
                <c:pt idx="10937">
                  <c:v>21.2</c:v>
                </c:pt>
                <c:pt idx="10938">
                  <c:v>22</c:v>
                </c:pt>
                <c:pt idx="10939">
                  <c:v>24</c:v>
                </c:pt>
                <c:pt idx="10940">
                  <c:v>24</c:v>
                </c:pt>
                <c:pt idx="10941">
                  <c:v>22.4</c:v>
                </c:pt>
                <c:pt idx="10942">
                  <c:v>17.899999999999999</c:v>
                </c:pt>
                <c:pt idx="10943">
                  <c:v>12.3</c:v>
                </c:pt>
                <c:pt idx="10944">
                  <c:v>9</c:v>
                </c:pt>
                <c:pt idx="10945">
                  <c:v>8</c:v>
                </c:pt>
                <c:pt idx="10946">
                  <c:v>8.3000000000000007</c:v>
                </c:pt>
                <c:pt idx="10947">
                  <c:v>9.1999999999999993</c:v>
                </c:pt>
                <c:pt idx="10948">
                  <c:v>10.199999999999999</c:v>
                </c:pt>
                <c:pt idx="10949">
                  <c:v>11</c:v>
                </c:pt>
                <c:pt idx="10950">
                  <c:v>12</c:v>
                </c:pt>
                <c:pt idx="10951">
                  <c:v>12.8</c:v>
                </c:pt>
                <c:pt idx="10952">
                  <c:v>13.8</c:v>
                </c:pt>
                <c:pt idx="10953">
                  <c:v>12</c:v>
                </c:pt>
                <c:pt idx="10954">
                  <c:v>9.8000000000000007</c:v>
                </c:pt>
                <c:pt idx="10955">
                  <c:v>4.0999999999999996</c:v>
                </c:pt>
                <c:pt idx="10956">
                  <c:v>0.5</c:v>
                </c:pt>
                <c:pt idx="10957">
                  <c:v>0</c:v>
                </c:pt>
                <c:pt idx="10958">
                  <c:v>0</c:v>
                </c:pt>
                <c:pt idx="10959">
                  <c:v>0</c:v>
                </c:pt>
                <c:pt idx="10960">
                  <c:v>0</c:v>
                </c:pt>
                <c:pt idx="10961">
                  <c:v>0</c:v>
                </c:pt>
                <c:pt idx="10962">
                  <c:v>0</c:v>
                </c:pt>
                <c:pt idx="10963">
                  <c:v>0.3</c:v>
                </c:pt>
                <c:pt idx="10964">
                  <c:v>1.6</c:v>
                </c:pt>
                <c:pt idx="10965">
                  <c:v>2.2000000000000002</c:v>
                </c:pt>
                <c:pt idx="10966">
                  <c:v>0</c:v>
                </c:pt>
                <c:pt idx="10967">
                  <c:v>0</c:v>
                </c:pt>
                <c:pt idx="10968">
                  <c:v>0</c:v>
                </c:pt>
                <c:pt idx="10969">
                  <c:v>0</c:v>
                </c:pt>
                <c:pt idx="10970">
                  <c:v>0</c:v>
                </c:pt>
                <c:pt idx="10971">
                  <c:v>0</c:v>
                </c:pt>
                <c:pt idx="10972">
                  <c:v>0</c:v>
                </c:pt>
                <c:pt idx="10973">
                  <c:v>1.2</c:v>
                </c:pt>
                <c:pt idx="10974">
                  <c:v>4</c:v>
                </c:pt>
                <c:pt idx="10975">
                  <c:v>7.7</c:v>
                </c:pt>
                <c:pt idx="10976">
                  <c:v>11</c:v>
                </c:pt>
                <c:pt idx="10977">
                  <c:v>12.8</c:v>
                </c:pt>
                <c:pt idx="10978">
                  <c:v>10.9</c:v>
                </c:pt>
                <c:pt idx="10979">
                  <c:v>5.9</c:v>
                </c:pt>
                <c:pt idx="10980">
                  <c:v>1</c:v>
                </c:pt>
                <c:pt idx="10981">
                  <c:v>0.2</c:v>
                </c:pt>
                <c:pt idx="10982">
                  <c:v>0</c:v>
                </c:pt>
                <c:pt idx="10983">
                  <c:v>0</c:v>
                </c:pt>
                <c:pt idx="10984">
                  <c:v>0</c:v>
                </c:pt>
                <c:pt idx="10985">
                  <c:v>0</c:v>
                </c:pt>
                <c:pt idx="10986">
                  <c:v>0</c:v>
                </c:pt>
                <c:pt idx="10987">
                  <c:v>0</c:v>
                </c:pt>
                <c:pt idx="10988">
                  <c:v>0</c:v>
                </c:pt>
                <c:pt idx="10989">
                  <c:v>0.2</c:v>
                </c:pt>
                <c:pt idx="10990">
                  <c:v>1.1000000000000001</c:v>
                </c:pt>
                <c:pt idx="10991">
                  <c:v>4</c:v>
                </c:pt>
                <c:pt idx="10992">
                  <c:v>7.4</c:v>
                </c:pt>
                <c:pt idx="10993">
                  <c:v>10.4</c:v>
                </c:pt>
                <c:pt idx="10994">
                  <c:v>10.3</c:v>
                </c:pt>
                <c:pt idx="10995">
                  <c:v>8.8000000000000007</c:v>
                </c:pt>
                <c:pt idx="10996">
                  <c:v>8</c:v>
                </c:pt>
                <c:pt idx="10997">
                  <c:v>8.4</c:v>
                </c:pt>
                <c:pt idx="10998">
                  <c:v>10</c:v>
                </c:pt>
                <c:pt idx="10999">
                  <c:v>12.2</c:v>
                </c:pt>
                <c:pt idx="11000">
                  <c:v>12.3</c:v>
                </c:pt>
                <c:pt idx="11001">
                  <c:v>8.9</c:v>
                </c:pt>
                <c:pt idx="11002">
                  <c:v>3</c:v>
                </c:pt>
                <c:pt idx="11003">
                  <c:v>0.5</c:v>
                </c:pt>
                <c:pt idx="11004">
                  <c:v>0</c:v>
                </c:pt>
                <c:pt idx="11005">
                  <c:v>0</c:v>
                </c:pt>
                <c:pt idx="11006">
                  <c:v>0</c:v>
                </c:pt>
                <c:pt idx="11007">
                  <c:v>0</c:v>
                </c:pt>
                <c:pt idx="11008">
                  <c:v>0</c:v>
                </c:pt>
                <c:pt idx="11009">
                  <c:v>0</c:v>
                </c:pt>
                <c:pt idx="11010">
                  <c:v>0.2</c:v>
                </c:pt>
                <c:pt idx="11011">
                  <c:v>1.5</c:v>
                </c:pt>
                <c:pt idx="11012">
                  <c:v>4.0999999999999996</c:v>
                </c:pt>
                <c:pt idx="11013">
                  <c:v>8</c:v>
                </c:pt>
                <c:pt idx="11014">
                  <c:v>8</c:v>
                </c:pt>
                <c:pt idx="11015">
                  <c:v>3.9</c:v>
                </c:pt>
                <c:pt idx="11016">
                  <c:v>1</c:v>
                </c:pt>
                <c:pt idx="11017">
                  <c:v>0</c:v>
                </c:pt>
                <c:pt idx="11018">
                  <c:v>0</c:v>
                </c:pt>
                <c:pt idx="11019">
                  <c:v>0</c:v>
                </c:pt>
                <c:pt idx="11020">
                  <c:v>0</c:v>
                </c:pt>
                <c:pt idx="11021">
                  <c:v>0</c:v>
                </c:pt>
                <c:pt idx="11022">
                  <c:v>0</c:v>
                </c:pt>
                <c:pt idx="11023">
                  <c:v>0</c:v>
                </c:pt>
                <c:pt idx="11024">
                  <c:v>0</c:v>
                </c:pt>
                <c:pt idx="11025">
                  <c:v>0</c:v>
                </c:pt>
                <c:pt idx="11026">
                  <c:v>0</c:v>
                </c:pt>
                <c:pt idx="11027">
                  <c:v>0</c:v>
                </c:pt>
                <c:pt idx="11028">
                  <c:v>1</c:v>
                </c:pt>
                <c:pt idx="11029">
                  <c:v>3</c:v>
                </c:pt>
                <c:pt idx="11030">
                  <c:v>6.7</c:v>
                </c:pt>
                <c:pt idx="11031">
                  <c:v>9.6999999999999993</c:v>
                </c:pt>
                <c:pt idx="11032">
                  <c:v>11.8</c:v>
                </c:pt>
                <c:pt idx="11033">
                  <c:v>13.7</c:v>
                </c:pt>
                <c:pt idx="11034">
                  <c:v>14.8</c:v>
                </c:pt>
                <c:pt idx="11035">
                  <c:v>13.6</c:v>
                </c:pt>
                <c:pt idx="11036">
                  <c:v>11.2</c:v>
                </c:pt>
                <c:pt idx="11037">
                  <c:v>8.5</c:v>
                </c:pt>
                <c:pt idx="11038">
                  <c:v>7</c:v>
                </c:pt>
                <c:pt idx="11039">
                  <c:v>6.7</c:v>
                </c:pt>
                <c:pt idx="11040">
                  <c:v>4.9000000000000004</c:v>
                </c:pt>
                <c:pt idx="11041">
                  <c:v>0.8</c:v>
                </c:pt>
                <c:pt idx="11042">
                  <c:v>0</c:v>
                </c:pt>
                <c:pt idx="11043">
                  <c:v>0</c:v>
                </c:pt>
                <c:pt idx="11044">
                  <c:v>0</c:v>
                </c:pt>
                <c:pt idx="11045">
                  <c:v>0</c:v>
                </c:pt>
                <c:pt idx="11046">
                  <c:v>0</c:v>
                </c:pt>
                <c:pt idx="11047">
                  <c:v>0.6</c:v>
                </c:pt>
                <c:pt idx="11048">
                  <c:v>2</c:v>
                </c:pt>
                <c:pt idx="11049">
                  <c:v>4.7</c:v>
                </c:pt>
                <c:pt idx="11050">
                  <c:v>8</c:v>
                </c:pt>
                <c:pt idx="11051">
                  <c:v>10.4</c:v>
                </c:pt>
                <c:pt idx="11052">
                  <c:v>12.5</c:v>
                </c:pt>
                <c:pt idx="11053">
                  <c:v>15</c:v>
                </c:pt>
                <c:pt idx="11054">
                  <c:v>16</c:v>
                </c:pt>
                <c:pt idx="11055">
                  <c:v>18.5</c:v>
                </c:pt>
                <c:pt idx="11056">
                  <c:v>19</c:v>
                </c:pt>
                <c:pt idx="11057">
                  <c:v>17</c:v>
                </c:pt>
                <c:pt idx="11058">
                  <c:v>11.7</c:v>
                </c:pt>
                <c:pt idx="11059">
                  <c:v>7</c:v>
                </c:pt>
                <c:pt idx="11060">
                  <c:v>5.4</c:v>
                </c:pt>
                <c:pt idx="11061">
                  <c:v>6.3</c:v>
                </c:pt>
                <c:pt idx="11062">
                  <c:v>7</c:v>
                </c:pt>
                <c:pt idx="11063">
                  <c:v>6.6</c:v>
                </c:pt>
                <c:pt idx="11064">
                  <c:v>5</c:v>
                </c:pt>
                <c:pt idx="11065">
                  <c:v>2</c:v>
                </c:pt>
                <c:pt idx="11066">
                  <c:v>1.2</c:v>
                </c:pt>
                <c:pt idx="11067">
                  <c:v>1.8</c:v>
                </c:pt>
                <c:pt idx="11068">
                  <c:v>2</c:v>
                </c:pt>
                <c:pt idx="11069">
                  <c:v>2.7</c:v>
                </c:pt>
                <c:pt idx="11070">
                  <c:v>4.4000000000000004</c:v>
                </c:pt>
                <c:pt idx="11071">
                  <c:v>4.3</c:v>
                </c:pt>
                <c:pt idx="11072">
                  <c:v>2.1</c:v>
                </c:pt>
                <c:pt idx="11073">
                  <c:v>0.4</c:v>
                </c:pt>
                <c:pt idx="11074">
                  <c:v>1.2</c:v>
                </c:pt>
                <c:pt idx="11075">
                  <c:v>4.2</c:v>
                </c:pt>
                <c:pt idx="11076">
                  <c:v>7</c:v>
                </c:pt>
                <c:pt idx="11077">
                  <c:v>9</c:v>
                </c:pt>
                <c:pt idx="11078">
                  <c:v>11.4</c:v>
                </c:pt>
                <c:pt idx="11079">
                  <c:v>14.2</c:v>
                </c:pt>
                <c:pt idx="11080">
                  <c:v>16.7</c:v>
                </c:pt>
                <c:pt idx="11081">
                  <c:v>18</c:v>
                </c:pt>
                <c:pt idx="11082">
                  <c:v>17.100000000000001</c:v>
                </c:pt>
                <c:pt idx="11083">
                  <c:v>12.9</c:v>
                </c:pt>
                <c:pt idx="11084">
                  <c:v>5</c:v>
                </c:pt>
                <c:pt idx="11085">
                  <c:v>1.6</c:v>
                </c:pt>
                <c:pt idx="11086">
                  <c:v>0.2</c:v>
                </c:pt>
                <c:pt idx="11087">
                  <c:v>0</c:v>
                </c:pt>
                <c:pt idx="11088">
                  <c:v>0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0</c:v>
                </c:pt>
                <c:pt idx="11096">
                  <c:v>0</c:v>
                </c:pt>
                <c:pt idx="11097">
                  <c:v>0</c:v>
                </c:pt>
                <c:pt idx="11098">
                  <c:v>0</c:v>
                </c:pt>
                <c:pt idx="11099">
                  <c:v>0</c:v>
                </c:pt>
                <c:pt idx="11100">
                  <c:v>0</c:v>
                </c:pt>
                <c:pt idx="11101">
                  <c:v>0</c:v>
                </c:pt>
                <c:pt idx="11102">
                  <c:v>0</c:v>
                </c:pt>
                <c:pt idx="11103">
                  <c:v>0</c:v>
                </c:pt>
                <c:pt idx="11104">
                  <c:v>0</c:v>
                </c:pt>
                <c:pt idx="11105">
                  <c:v>0</c:v>
                </c:pt>
                <c:pt idx="11106">
                  <c:v>0</c:v>
                </c:pt>
                <c:pt idx="11107">
                  <c:v>0</c:v>
                </c:pt>
                <c:pt idx="11108">
                  <c:v>0</c:v>
                </c:pt>
                <c:pt idx="11109">
                  <c:v>0</c:v>
                </c:pt>
                <c:pt idx="11110">
                  <c:v>0</c:v>
                </c:pt>
                <c:pt idx="11111">
                  <c:v>1.8</c:v>
                </c:pt>
                <c:pt idx="11112">
                  <c:v>4.5</c:v>
                </c:pt>
                <c:pt idx="11113">
                  <c:v>7.7</c:v>
                </c:pt>
                <c:pt idx="11114">
                  <c:v>10.4</c:v>
                </c:pt>
                <c:pt idx="11115">
                  <c:v>11.4</c:v>
                </c:pt>
                <c:pt idx="11116">
                  <c:v>11.1</c:v>
                </c:pt>
                <c:pt idx="11117">
                  <c:v>8.1</c:v>
                </c:pt>
                <c:pt idx="11118">
                  <c:v>6</c:v>
                </c:pt>
                <c:pt idx="11119">
                  <c:v>6.4</c:v>
                </c:pt>
                <c:pt idx="11120">
                  <c:v>8.4</c:v>
                </c:pt>
                <c:pt idx="11121">
                  <c:v>10.199999999999999</c:v>
                </c:pt>
                <c:pt idx="11122">
                  <c:v>10.5</c:v>
                </c:pt>
                <c:pt idx="11123">
                  <c:v>6.3</c:v>
                </c:pt>
                <c:pt idx="11124">
                  <c:v>0.5</c:v>
                </c:pt>
                <c:pt idx="11125">
                  <c:v>0</c:v>
                </c:pt>
                <c:pt idx="11126">
                  <c:v>0</c:v>
                </c:pt>
                <c:pt idx="11127">
                  <c:v>0</c:v>
                </c:pt>
                <c:pt idx="11128">
                  <c:v>0</c:v>
                </c:pt>
                <c:pt idx="11129">
                  <c:v>0</c:v>
                </c:pt>
                <c:pt idx="11130">
                  <c:v>0</c:v>
                </c:pt>
                <c:pt idx="11131">
                  <c:v>0</c:v>
                </c:pt>
                <c:pt idx="11132">
                  <c:v>0.3</c:v>
                </c:pt>
                <c:pt idx="11133">
                  <c:v>1.2</c:v>
                </c:pt>
                <c:pt idx="11134">
                  <c:v>3.2</c:v>
                </c:pt>
                <c:pt idx="11135">
                  <c:v>4.9000000000000004</c:v>
                </c:pt>
                <c:pt idx="11136">
                  <c:v>4.0999999999999996</c:v>
                </c:pt>
                <c:pt idx="11137">
                  <c:v>1</c:v>
                </c:pt>
                <c:pt idx="11138">
                  <c:v>0</c:v>
                </c:pt>
                <c:pt idx="11139">
                  <c:v>0</c:v>
                </c:pt>
                <c:pt idx="11140">
                  <c:v>0</c:v>
                </c:pt>
                <c:pt idx="11141">
                  <c:v>0</c:v>
                </c:pt>
                <c:pt idx="11142">
                  <c:v>0</c:v>
                </c:pt>
                <c:pt idx="11143">
                  <c:v>0.4</c:v>
                </c:pt>
                <c:pt idx="11144">
                  <c:v>2.4</c:v>
                </c:pt>
                <c:pt idx="11145">
                  <c:v>5.6</c:v>
                </c:pt>
                <c:pt idx="11146">
                  <c:v>8.6</c:v>
                </c:pt>
                <c:pt idx="11147">
                  <c:v>11.4</c:v>
                </c:pt>
                <c:pt idx="11148">
                  <c:v>13.2</c:v>
                </c:pt>
                <c:pt idx="11149">
                  <c:v>15.2</c:v>
                </c:pt>
                <c:pt idx="11150">
                  <c:v>17.2</c:v>
                </c:pt>
                <c:pt idx="11151">
                  <c:v>19</c:v>
                </c:pt>
                <c:pt idx="11152">
                  <c:v>17</c:v>
                </c:pt>
                <c:pt idx="11153">
                  <c:v>13</c:v>
                </c:pt>
                <c:pt idx="11154">
                  <c:v>8.4</c:v>
                </c:pt>
                <c:pt idx="11155">
                  <c:v>4.4000000000000004</c:v>
                </c:pt>
                <c:pt idx="11156">
                  <c:v>1.3</c:v>
                </c:pt>
                <c:pt idx="11157">
                  <c:v>0.2</c:v>
                </c:pt>
                <c:pt idx="11158">
                  <c:v>0</c:v>
                </c:pt>
                <c:pt idx="11159">
                  <c:v>0</c:v>
                </c:pt>
                <c:pt idx="11160">
                  <c:v>0</c:v>
                </c:pt>
                <c:pt idx="11161">
                  <c:v>0</c:v>
                </c:pt>
                <c:pt idx="11162">
                  <c:v>0.6</c:v>
                </c:pt>
                <c:pt idx="11163">
                  <c:v>2.5</c:v>
                </c:pt>
                <c:pt idx="11164">
                  <c:v>5</c:v>
                </c:pt>
                <c:pt idx="11165">
                  <c:v>5.0999999999999996</c:v>
                </c:pt>
                <c:pt idx="11166">
                  <c:v>2.4</c:v>
                </c:pt>
                <c:pt idx="11167">
                  <c:v>0</c:v>
                </c:pt>
                <c:pt idx="11168">
                  <c:v>0</c:v>
                </c:pt>
                <c:pt idx="11169">
                  <c:v>0</c:v>
                </c:pt>
                <c:pt idx="11170">
                  <c:v>0</c:v>
                </c:pt>
                <c:pt idx="11171">
                  <c:v>0</c:v>
                </c:pt>
                <c:pt idx="11172">
                  <c:v>0.2</c:v>
                </c:pt>
                <c:pt idx="11173">
                  <c:v>1.6</c:v>
                </c:pt>
                <c:pt idx="11174">
                  <c:v>4.4000000000000004</c:v>
                </c:pt>
                <c:pt idx="11175">
                  <c:v>5.6</c:v>
                </c:pt>
                <c:pt idx="11176">
                  <c:v>1.8</c:v>
                </c:pt>
                <c:pt idx="11177">
                  <c:v>0</c:v>
                </c:pt>
                <c:pt idx="11178">
                  <c:v>0</c:v>
                </c:pt>
                <c:pt idx="11179">
                  <c:v>0</c:v>
                </c:pt>
                <c:pt idx="11180">
                  <c:v>0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0</c:v>
                </c:pt>
                <c:pt idx="11187">
                  <c:v>1.7</c:v>
                </c:pt>
                <c:pt idx="11188">
                  <c:v>4.7</c:v>
                </c:pt>
                <c:pt idx="11189">
                  <c:v>8.1</c:v>
                </c:pt>
                <c:pt idx="11190">
                  <c:v>11</c:v>
                </c:pt>
                <c:pt idx="11191">
                  <c:v>13</c:v>
                </c:pt>
                <c:pt idx="11192">
                  <c:v>14</c:v>
                </c:pt>
                <c:pt idx="11193">
                  <c:v>12.4</c:v>
                </c:pt>
                <c:pt idx="11194">
                  <c:v>8.4</c:v>
                </c:pt>
                <c:pt idx="11195">
                  <c:v>3.8</c:v>
                </c:pt>
                <c:pt idx="11196">
                  <c:v>0</c:v>
                </c:pt>
                <c:pt idx="11197">
                  <c:v>0</c:v>
                </c:pt>
                <c:pt idx="11198">
                  <c:v>0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0.2</c:v>
                </c:pt>
                <c:pt idx="11203">
                  <c:v>2.2000000000000002</c:v>
                </c:pt>
                <c:pt idx="11204">
                  <c:v>5.2</c:v>
                </c:pt>
                <c:pt idx="11205">
                  <c:v>7</c:v>
                </c:pt>
                <c:pt idx="11206">
                  <c:v>9</c:v>
                </c:pt>
                <c:pt idx="11207">
                  <c:v>10</c:v>
                </c:pt>
                <c:pt idx="11208">
                  <c:v>10</c:v>
                </c:pt>
                <c:pt idx="11209">
                  <c:v>11.8</c:v>
                </c:pt>
                <c:pt idx="11210">
                  <c:v>12.9</c:v>
                </c:pt>
                <c:pt idx="11211">
                  <c:v>15.5</c:v>
                </c:pt>
                <c:pt idx="11212">
                  <c:v>15.2</c:v>
                </c:pt>
                <c:pt idx="11213">
                  <c:v>11.6</c:v>
                </c:pt>
                <c:pt idx="11214">
                  <c:v>8.1999999999999993</c:v>
                </c:pt>
                <c:pt idx="11215">
                  <c:v>7</c:v>
                </c:pt>
                <c:pt idx="11216">
                  <c:v>7</c:v>
                </c:pt>
                <c:pt idx="11217">
                  <c:v>8</c:v>
                </c:pt>
                <c:pt idx="11218">
                  <c:v>10.199999999999999</c:v>
                </c:pt>
                <c:pt idx="11219">
                  <c:v>11.2</c:v>
                </c:pt>
                <c:pt idx="11220">
                  <c:v>12</c:v>
                </c:pt>
                <c:pt idx="11221">
                  <c:v>11</c:v>
                </c:pt>
                <c:pt idx="11222">
                  <c:v>8.5</c:v>
                </c:pt>
                <c:pt idx="11223">
                  <c:v>3.1</c:v>
                </c:pt>
                <c:pt idx="11224">
                  <c:v>0.6</c:v>
                </c:pt>
                <c:pt idx="11225">
                  <c:v>0</c:v>
                </c:pt>
                <c:pt idx="11226">
                  <c:v>0</c:v>
                </c:pt>
                <c:pt idx="11227">
                  <c:v>0</c:v>
                </c:pt>
                <c:pt idx="11228">
                  <c:v>0</c:v>
                </c:pt>
                <c:pt idx="11229">
                  <c:v>0</c:v>
                </c:pt>
                <c:pt idx="11230">
                  <c:v>0.2</c:v>
                </c:pt>
                <c:pt idx="11231">
                  <c:v>1.1000000000000001</c:v>
                </c:pt>
                <c:pt idx="11232">
                  <c:v>4</c:v>
                </c:pt>
                <c:pt idx="11233">
                  <c:v>6.5</c:v>
                </c:pt>
                <c:pt idx="11234">
                  <c:v>6.2</c:v>
                </c:pt>
                <c:pt idx="11235">
                  <c:v>2.6</c:v>
                </c:pt>
                <c:pt idx="11236">
                  <c:v>0.4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0</c:v>
                </c:pt>
                <c:pt idx="11241">
                  <c:v>0</c:v>
                </c:pt>
                <c:pt idx="11242">
                  <c:v>1.1000000000000001</c:v>
                </c:pt>
                <c:pt idx="11243">
                  <c:v>4.0999999999999996</c:v>
                </c:pt>
                <c:pt idx="11244">
                  <c:v>7</c:v>
                </c:pt>
                <c:pt idx="11245">
                  <c:v>9.6</c:v>
                </c:pt>
                <c:pt idx="11246">
                  <c:v>11.6</c:v>
                </c:pt>
                <c:pt idx="11247">
                  <c:v>13.7</c:v>
                </c:pt>
                <c:pt idx="11248">
                  <c:v>16.3</c:v>
                </c:pt>
                <c:pt idx="11249">
                  <c:v>17.8</c:v>
                </c:pt>
                <c:pt idx="11250">
                  <c:v>15.9</c:v>
                </c:pt>
                <c:pt idx="11251">
                  <c:v>8.8000000000000007</c:v>
                </c:pt>
                <c:pt idx="11252">
                  <c:v>3.9</c:v>
                </c:pt>
                <c:pt idx="11253">
                  <c:v>1.9</c:v>
                </c:pt>
                <c:pt idx="11254">
                  <c:v>0.1</c:v>
                </c:pt>
                <c:pt idx="11255">
                  <c:v>0</c:v>
                </c:pt>
                <c:pt idx="11256">
                  <c:v>0</c:v>
                </c:pt>
                <c:pt idx="11257">
                  <c:v>0</c:v>
                </c:pt>
                <c:pt idx="11258">
                  <c:v>0</c:v>
                </c:pt>
                <c:pt idx="11259">
                  <c:v>0</c:v>
                </c:pt>
                <c:pt idx="11260">
                  <c:v>0</c:v>
                </c:pt>
                <c:pt idx="11261">
                  <c:v>2.2999999999999998</c:v>
                </c:pt>
                <c:pt idx="11262">
                  <c:v>6.1</c:v>
                </c:pt>
                <c:pt idx="11263">
                  <c:v>7.7</c:v>
                </c:pt>
                <c:pt idx="11264">
                  <c:v>6</c:v>
                </c:pt>
                <c:pt idx="11265">
                  <c:v>2.2999999999999998</c:v>
                </c:pt>
                <c:pt idx="11266">
                  <c:v>0.4</c:v>
                </c:pt>
                <c:pt idx="11267">
                  <c:v>0</c:v>
                </c:pt>
                <c:pt idx="11268">
                  <c:v>0</c:v>
                </c:pt>
                <c:pt idx="11269">
                  <c:v>0</c:v>
                </c:pt>
                <c:pt idx="11270">
                  <c:v>0</c:v>
                </c:pt>
                <c:pt idx="11271">
                  <c:v>0</c:v>
                </c:pt>
                <c:pt idx="11272">
                  <c:v>0</c:v>
                </c:pt>
                <c:pt idx="11273">
                  <c:v>0.7</c:v>
                </c:pt>
                <c:pt idx="11274">
                  <c:v>2.7</c:v>
                </c:pt>
                <c:pt idx="11275">
                  <c:v>5.3</c:v>
                </c:pt>
                <c:pt idx="11276">
                  <c:v>8</c:v>
                </c:pt>
                <c:pt idx="11277">
                  <c:v>7</c:v>
                </c:pt>
                <c:pt idx="11278">
                  <c:v>3.1</c:v>
                </c:pt>
                <c:pt idx="11279">
                  <c:v>0</c:v>
                </c:pt>
                <c:pt idx="11280">
                  <c:v>0</c:v>
                </c:pt>
                <c:pt idx="11281">
                  <c:v>0</c:v>
                </c:pt>
                <c:pt idx="11282">
                  <c:v>0</c:v>
                </c:pt>
                <c:pt idx="11283">
                  <c:v>0</c:v>
                </c:pt>
                <c:pt idx="11284">
                  <c:v>0</c:v>
                </c:pt>
                <c:pt idx="11285">
                  <c:v>0</c:v>
                </c:pt>
                <c:pt idx="11286">
                  <c:v>0</c:v>
                </c:pt>
                <c:pt idx="11287">
                  <c:v>2.2000000000000002</c:v>
                </c:pt>
                <c:pt idx="11288">
                  <c:v>5.8</c:v>
                </c:pt>
                <c:pt idx="11289">
                  <c:v>8.8000000000000007</c:v>
                </c:pt>
                <c:pt idx="11290">
                  <c:v>11</c:v>
                </c:pt>
                <c:pt idx="11291">
                  <c:v>13.3</c:v>
                </c:pt>
                <c:pt idx="11292">
                  <c:v>15</c:v>
                </c:pt>
                <c:pt idx="11293">
                  <c:v>13.4</c:v>
                </c:pt>
                <c:pt idx="11294">
                  <c:v>8.3000000000000007</c:v>
                </c:pt>
                <c:pt idx="11295">
                  <c:v>3.2</c:v>
                </c:pt>
                <c:pt idx="11296">
                  <c:v>0</c:v>
                </c:pt>
                <c:pt idx="11297">
                  <c:v>0</c:v>
                </c:pt>
                <c:pt idx="11298">
                  <c:v>0</c:v>
                </c:pt>
                <c:pt idx="11299">
                  <c:v>0</c:v>
                </c:pt>
                <c:pt idx="11300">
                  <c:v>0</c:v>
                </c:pt>
                <c:pt idx="11301">
                  <c:v>0</c:v>
                </c:pt>
                <c:pt idx="11302">
                  <c:v>0</c:v>
                </c:pt>
                <c:pt idx="11303">
                  <c:v>2</c:v>
                </c:pt>
                <c:pt idx="11304">
                  <c:v>5.7</c:v>
                </c:pt>
                <c:pt idx="11305">
                  <c:v>8.6999999999999993</c:v>
                </c:pt>
                <c:pt idx="11306">
                  <c:v>8.1999999999999993</c:v>
                </c:pt>
                <c:pt idx="11307">
                  <c:v>4.4000000000000004</c:v>
                </c:pt>
                <c:pt idx="11308">
                  <c:v>1.6</c:v>
                </c:pt>
                <c:pt idx="11309">
                  <c:v>0.4</c:v>
                </c:pt>
                <c:pt idx="11310">
                  <c:v>0</c:v>
                </c:pt>
                <c:pt idx="11311">
                  <c:v>0</c:v>
                </c:pt>
                <c:pt idx="11312">
                  <c:v>0</c:v>
                </c:pt>
                <c:pt idx="11313">
                  <c:v>0</c:v>
                </c:pt>
                <c:pt idx="11314">
                  <c:v>0</c:v>
                </c:pt>
                <c:pt idx="11315">
                  <c:v>0.9</c:v>
                </c:pt>
                <c:pt idx="11316">
                  <c:v>3.2</c:v>
                </c:pt>
                <c:pt idx="11317">
                  <c:v>5.8</c:v>
                </c:pt>
                <c:pt idx="11318">
                  <c:v>8.1</c:v>
                </c:pt>
                <c:pt idx="11319">
                  <c:v>10.3</c:v>
                </c:pt>
                <c:pt idx="11320">
                  <c:v>10.1</c:v>
                </c:pt>
                <c:pt idx="11321">
                  <c:v>7.7</c:v>
                </c:pt>
                <c:pt idx="11322">
                  <c:v>7.2</c:v>
                </c:pt>
                <c:pt idx="11323">
                  <c:v>7.5</c:v>
                </c:pt>
                <c:pt idx="11324">
                  <c:v>4.9000000000000004</c:v>
                </c:pt>
                <c:pt idx="11325">
                  <c:v>1</c:v>
                </c:pt>
                <c:pt idx="11326">
                  <c:v>0</c:v>
                </c:pt>
                <c:pt idx="11327">
                  <c:v>0</c:v>
                </c:pt>
                <c:pt idx="11328">
                  <c:v>0</c:v>
                </c:pt>
                <c:pt idx="11329">
                  <c:v>0</c:v>
                </c:pt>
                <c:pt idx="11330">
                  <c:v>0</c:v>
                </c:pt>
                <c:pt idx="11331">
                  <c:v>0</c:v>
                </c:pt>
                <c:pt idx="11332">
                  <c:v>1</c:v>
                </c:pt>
                <c:pt idx="11333">
                  <c:v>3.7</c:v>
                </c:pt>
                <c:pt idx="11334">
                  <c:v>6.9</c:v>
                </c:pt>
                <c:pt idx="11335">
                  <c:v>9.6</c:v>
                </c:pt>
                <c:pt idx="11336">
                  <c:v>10.7</c:v>
                </c:pt>
                <c:pt idx="11337">
                  <c:v>8.6999999999999993</c:v>
                </c:pt>
                <c:pt idx="11338">
                  <c:v>3.2</c:v>
                </c:pt>
                <c:pt idx="11339">
                  <c:v>0</c:v>
                </c:pt>
                <c:pt idx="11340">
                  <c:v>0</c:v>
                </c:pt>
                <c:pt idx="11341">
                  <c:v>0</c:v>
                </c:pt>
                <c:pt idx="11342">
                  <c:v>0</c:v>
                </c:pt>
                <c:pt idx="11343">
                  <c:v>0</c:v>
                </c:pt>
                <c:pt idx="11344">
                  <c:v>0</c:v>
                </c:pt>
                <c:pt idx="11345">
                  <c:v>0</c:v>
                </c:pt>
                <c:pt idx="11346">
                  <c:v>1.8</c:v>
                </c:pt>
                <c:pt idx="11347">
                  <c:v>4.7</c:v>
                </c:pt>
                <c:pt idx="11348">
                  <c:v>7.3</c:v>
                </c:pt>
                <c:pt idx="11349">
                  <c:v>9.4</c:v>
                </c:pt>
                <c:pt idx="11350">
                  <c:v>10</c:v>
                </c:pt>
                <c:pt idx="11351">
                  <c:v>9.4</c:v>
                </c:pt>
                <c:pt idx="11352">
                  <c:v>8.4</c:v>
                </c:pt>
                <c:pt idx="11353">
                  <c:v>6.8</c:v>
                </c:pt>
                <c:pt idx="11354">
                  <c:v>3.8</c:v>
                </c:pt>
                <c:pt idx="11355">
                  <c:v>1</c:v>
                </c:pt>
                <c:pt idx="11356">
                  <c:v>0</c:v>
                </c:pt>
                <c:pt idx="11357">
                  <c:v>0</c:v>
                </c:pt>
                <c:pt idx="11358">
                  <c:v>0.8</c:v>
                </c:pt>
                <c:pt idx="11359">
                  <c:v>2.8</c:v>
                </c:pt>
                <c:pt idx="11360">
                  <c:v>4.8</c:v>
                </c:pt>
                <c:pt idx="11361">
                  <c:v>6</c:v>
                </c:pt>
                <c:pt idx="11362">
                  <c:v>5.0999999999999996</c:v>
                </c:pt>
                <c:pt idx="11363">
                  <c:v>2.1</c:v>
                </c:pt>
                <c:pt idx="11364">
                  <c:v>0.4</c:v>
                </c:pt>
                <c:pt idx="11365">
                  <c:v>2.2000000000000002</c:v>
                </c:pt>
                <c:pt idx="11366">
                  <c:v>3</c:v>
                </c:pt>
                <c:pt idx="11367">
                  <c:v>5</c:v>
                </c:pt>
                <c:pt idx="11368">
                  <c:v>5.8</c:v>
                </c:pt>
                <c:pt idx="11369">
                  <c:v>6</c:v>
                </c:pt>
                <c:pt idx="11370">
                  <c:v>5.3</c:v>
                </c:pt>
                <c:pt idx="11371">
                  <c:v>4.4000000000000004</c:v>
                </c:pt>
                <c:pt idx="11372">
                  <c:v>2.8</c:v>
                </c:pt>
                <c:pt idx="11373">
                  <c:v>0.9</c:v>
                </c:pt>
                <c:pt idx="11374">
                  <c:v>1</c:v>
                </c:pt>
                <c:pt idx="11375">
                  <c:v>3</c:v>
                </c:pt>
                <c:pt idx="11376">
                  <c:v>5.4</c:v>
                </c:pt>
                <c:pt idx="11377">
                  <c:v>7.8</c:v>
                </c:pt>
                <c:pt idx="11378">
                  <c:v>9.8000000000000007</c:v>
                </c:pt>
                <c:pt idx="11379">
                  <c:v>12.1</c:v>
                </c:pt>
                <c:pt idx="11380">
                  <c:v>14.9</c:v>
                </c:pt>
                <c:pt idx="11381">
                  <c:v>17.3</c:v>
                </c:pt>
                <c:pt idx="11382">
                  <c:v>18.600000000000001</c:v>
                </c:pt>
                <c:pt idx="11383">
                  <c:v>19.8</c:v>
                </c:pt>
                <c:pt idx="11384">
                  <c:v>18.2</c:v>
                </c:pt>
                <c:pt idx="11385">
                  <c:v>13.8</c:v>
                </c:pt>
                <c:pt idx="11386">
                  <c:v>8.8000000000000007</c:v>
                </c:pt>
                <c:pt idx="11387">
                  <c:v>7.1</c:v>
                </c:pt>
                <c:pt idx="11388">
                  <c:v>7.9</c:v>
                </c:pt>
                <c:pt idx="11389">
                  <c:v>9.8000000000000007</c:v>
                </c:pt>
                <c:pt idx="11390">
                  <c:v>10.8</c:v>
                </c:pt>
                <c:pt idx="11391">
                  <c:v>7.4</c:v>
                </c:pt>
                <c:pt idx="11392">
                  <c:v>3</c:v>
                </c:pt>
                <c:pt idx="11393">
                  <c:v>0.5</c:v>
                </c:pt>
                <c:pt idx="11394">
                  <c:v>0</c:v>
                </c:pt>
                <c:pt idx="11395">
                  <c:v>0</c:v>
                </c:pt>
                <c:pt idx="11396">
                  <c:v>0</c:v>
                </c:pt>
                <c:pt idx="11397">
                  <c:v>0</c:v>
                </c:pt>
                <c:pt idx="11398">
                  <c:v>0</c:v>
                </c:pt>
                <c:pt idx="11399">
                  <c:v>0.2</c:v>
                </c:pt>
                <c:pt idx="11400">
                  <c:v>2</c:v>
                </c:pt>
                <c:pt idx="11401">
                  <c:v>6</c:v>
                </c:pt>
                <c:pt idx="11402">
                  <c:v>4</c:v>
                </c:pt>
                <c:pt idx="11403">
                  <c:v>0.3</c:v>
                </c:pt>
                <c:pt idx="11404">
                  <c:v>0</c:v>
                </c:pt>
                <c:pt idx="11405">
                  <c:v>0</c:v>
                </c:pt>
                <c:pt idx="11406">
                  <c:v>0</c:v>
                </c:pt>
                <c:pt idx="11407">
                  <c:v>0</c:v>
                </c:pt>
                <c:pt idx="11408">
                  <c:v>0</c:v>
                </c:pt>
                <c:pt idx="11409">
                  <c:v>0</c:v>
                </c:pt>
                <c:pt idx="11410">
                  <c:v>1.4</c:v>
                </c:pt>
                <c:pt idx="11411">
                  <c:v>4.4000000000000004</c:v>
                </c:pt>
                <c:pt idx="11412">
                  <c:v>7.5</c:v>
                </c:pt>
                <c:pt idx="11413">
                  <c:v>10.3</c:v>
                </c:pt>
                <c:pt idx="11414">
                  <c:v>12</c:v>
                </c:pt>
                <c:pt idx="11415">
                  <c:v>10.4</c:v>
                </c:pt>
                <c:pt idx="11416">
                  <c:v>5.4</c:v>
                </c:pt>
                <c:pt idx="11417">
                  <c:v>0.9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1</c:v>
                </c:pt>
                <c:pt idx="11426">
                  <c:v>3.7</c:v>
                </c:pt>
                <c:pt idx="11427">
                  <c:v>7</c:v>
                </c:pt>
                <c:pt idx="11428">
                  <c:v>9.4</c:v>
                </c:pt>
                <c:pt idx="11429">
                  <c:v>10.5</c:v>
                </c:pt>
                <c:pt idx="11430">
                  <c:v>7.9</c:v>
                </c:pt>
                <c:pt idx="11431">
                  <c:v>3</c:v>
                </c:pt>
                <c:pt idx="11432">
                  <c:v>0.5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0.5</c:v>
                </c:pt>
                <c:pt idx="11439">
                  <c:v>2.5</c:v>
                </c:pt>
                <c:pt idx="11440">
                  <c:v>5.8</c:v>
                </c:pt>
                <c:pt idx="11441">
                  <c:v>8.4</c:v>
                </c:pt>
                <c:pt idx="11442">
                  <c:v>6.6</c:v>
                </c:pt>
                <c:pt idx="11443">
                  <c:v>1.9</c:v>
                </c:pt>
                <c:pt idx="11444">
                  <c:v>0</c:v>
                </c:pt>
                <c:pt idx="11445">
                  <c:v>0</c:v>
                </c:pt>
                <c:pt idx="11446">
                  <c:v>0</c:v>
                </c:pt>
                <c:pt idx="11447">
                  <c:v>0</c:v>
                </c:pt>
                <c:pt idx="11448">
                  <c:v>0</c:v>
                </c:pt>
                <c:pt idx="11449">
                  <c:v>0.2</c:v>
                </c:pt>
                <c:pt idx="11450">
                  <c:v>1.5</c:v>
                </c:pt>
                <c:pt idx="11451">
                  <c:v>5.3</c:v>
                </c:pt>
                <c:pt idx="11452">
                  <c:v>7.8</c:v>
                </c:pt>
                <c:pt idx="11453">
                  <c:v>8.9</c:v>
                </c:pt>
                <c:pt idx="11454">
                  <c:v>8.1999999999999993</c:v>
                </c:pt>
                <c:pt idx="11455">
                  <c:v>8</c:v>
                </c:pt>
                <c:pt idx="11456">
                  <c:v>8.6999999999999993</c:v>
                </c:pt>
                <c:pt idx="11457">
                  <c:v>10.3</c:v>
                </c:pt>
                <c:pt idx="11458">
                  <c:v>10.4</c:v>
                </c:pt>
                <c:pt idx="11459">
                  <c:v>7.6</c:v>
                </c:pt>
                <c:pt idx="11460">
                  <c:v>3.3</c:v>
                </c:pt>
                <c:pt idx="11461">
                  <c:v>0.5</c:v>
                </c:pt>
                <c:pt idx="11462">
                  <c:v>0</c:v>
                </c:pt>
                <c:pt idx="11463">
                  <c:v>0</c:v>
                </c:pt>
                <c:pt idx="11464">
                  <c:v>0</c:v>
                </c:pt>
                <c:pt idx="11465">
                  <c:v>0</c:v>
                </c:pt>
                <c:pt idx="11466">
                  <c:v>0</c:v>
                </c:pt>
                <c:pt idx="11467">
                  <c:v>0</c:v>
                </c:pt>
                <c:pt idx="11468">
                  <c:v>0</c:v>
                </c:pt>
                <c:pt idx="11469">
                  <c:v>0</c:v>
                </c:pt>
                <c:pt idx="11470">
                  <c:v>0.2</c:v>
                </c:pt>
                <c:pt idx="11471">
                  <c:v>2.2999999999999998</c:v>
                </c:pt>
                <c:pt idx="11472">
                  <c:v>5.0999999999999996</c:v>
                </c:pt>
                <c:pt idx="11473">
                  <c:v>10</c:v>
                </c:pt>
                <c:pt idx="11474">
                  <c:v>10</c:v>
                </c:pt>
                <c:pt idx="11475">
                  <c:v>9.1</c:v>
                </c:pt>
                <c:pt idx="11476">
                  <c:v>3.5</c:v>
                </c:pt>
                <c:pt idx="11477">
                  <c:v>1.2</c:v>
                </c:pt>
                <c:pt idx="11478">
                  <c:v>0.2</c:v>
                </c:pt>
                <c:pt idx="11479">
                  <c:v>0</c:v>
                </c:pt>
                <c:pt idx="11480">
                  <c:v>0</c:v>
                </c:pt>
                <c:pt idx="11481">
                  <c:v>0</c:v>
                </c:pt>
                <c:pt idx="11482">
                  <c:v>0</c:v>
                </c:pt>
                <c:pt idx="11483">
                  <c:v>0</c:v>
                </c:pt>
                <c:pt idx="11484">
                  <c:v>0.6</c:v>
                </c:pt>
                <c:pt idx="11485">
                  <c:v>2.8</c:v>
                </c:pt>
                <c:pt idx="11486">
                  <c:v>6</c:v>
                </c:pt>
                <c:pt idx="11487">
                  <c:v>8.8000000000000007</c:v>
                </c:pt>
                <c:pt idx="11488">
                  <c:v>10.8</c:v>
                </c:pt>
                <c:pt idx="11489">
                  <c:v>11.6</c:v>
                </c:pt>
                <c:pt idx="11490">
                  <c:v>10.4</c:v>
                </c:pt>
                <c:pt idx="11491">
                  <c:v>9.3000000000000007</c:v>
                </c:pt>
                <c:pt idx="11492">
                  <c:v>10.1</c:v>
                </c:pt>
                <c:pt idx="11493">
                  <c:v>11.1</c:v>
                </c:pt>
                <c:pt idx="11494">
                  <c:v>11.9</c:v>
                </c:pt>
                <c:pt idx="11495">
                  <c:v>11.1</c:v>
                </c:pt>
                <c:pt idx="11496">
                  <c:v>5.7</c:v>
                </c:pt>
                <c:pt idx="11497">
                  <c:v>1.2</c:v>
                </c:pt>
                <c:pt idx="11498">
                  <c:v>0</c:v>
                </c:pt>
                <c:pt idx="11499">
                  <c:v>0</c:v>
                </c:pt>
                <c:pt idx="11500">
                  <c:v>0</c:v>
                </c:pt>
                <c:pt idx="11501">
                  <c:v>0</c:v>
                </c:pt>
                <c:pt idx="11502">
                  <c:v>0.5</c:v>
                </c:pt>
                <c:pt idx="11503">
                  <c:v>2</c:v>
                </c:pt>
                <c:pt idx="11504">
                  <c:v>1.8</c:v>
                </c:pt>
                <c:pt idx="11505">
                  <c:v>0</c:v>
                </c:pt>
                <c:pt idx="11506">
                  <c:v>0</c:v>
                </c:pt>
                <c:pt idx="11507">
                  <c:v>2</c:v>
                </c:pt>
                <c:pt idx="11508">
                  <c:v>4</c:v>
                </c:pt>
                <c:pt idx="11509">
                  <c:v>7.6</c:v>
                </c:pt>
                <c:pt idx="11510">
                  <c:v>10.6</c:v>
                </c:pt>
                <c:pt idx="11511">
                  <c:v>12.8</c:v>
                </c:pt>
                <c:pt idx="11512">
                  <c:v>14.6</c:v>
                </c:pt>
                <c:pt idx="11513">
                  <c:v>15.8</c:v>
                </c:pt>
                <c:pt idx="11514">
                  <c:v>16.8</c:v>
                </c:pt>
                <c:pt idx="11515">
                  <c:v>17</c:v>
                </c:pt>
                <c:pt idx="11516">
                  <c:v>17.7</c:v>
                </c:pt>
                <c:pt idx="11517">
                  <c:v>18.7</c:v>
                </c:pt>
                <c:pt idx="11518">
                  <c:v>19.600000000000001</c:v>
                </c:pt>
                <c:pt idx="11519">
                  <c:v>19.399999999999999</c:v>
                </c:pt>
                <c:pt idx="11520">
                  <c:v>17</c:v>
                </c:pt>
                <c:pt idx="11521">
                  <c:v>10.9</c:v>
                </c:pt>
                <c:pt idx="11522">
                  <c:v>3.6</c:v>
                </c:pt>
                <c:pt idx="11523">
                  <c:v>0.8</c:v>
                </c:pt>
                <c:pt idx="11524">
                  <c:v>0</c:v>
                </c:pt>
                <c:pt idx="11525">
                  <c:v>0</c:v>
                </c:pt>
                <c:pt idx="11526">
                  <c:v>0</c:v>
                </c:pt>
                <c:pt idx="11527">
                  <c:v>0</c:v>
                </c:pt>
                <c:pt idx="11528">
                  <c:v>0</c:v>
                </c:pt>
                <c:pt idx="11529">
                  <c:v>0.7</c:v>
                </c:pt>
                <c:pt idx="11530">
                  <c:v>2.2000000000000002</c:v>
                </c:pt>
                <c:pt idx="11531">
                  <c:v>5</c:v>
                </c:pt>
                <c:pt idx="11532">
                  <c:v>7.8</c:v>
                </c:pt>
                <c:pt idx="11533">
                  <c:v>7.4</c:v>
                </c:pt>
                <c:pt idx="11534">
                  <c:v>3.2</c:v>
                </c:pt>
                <c:pt idx="11535">
                  <c:v>0</c:v>
                </c:pt>
                <c:pt idx="11536">
                  <c:v>0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0</c:v>
                </c:pt>
                <c:pt idx="11541">
                  <c:v>0</c:v>
                </c:pt>
                <c:pt idx="11542">
                  <c:v>0</c:v>
                </c:pt>
                <c:pt idx="11543">
                  <c:v>0</c:v>
                </c:pt>
                <c:pt idx="11544">
                  <c:v>0</c:v>
                </c:pt>
                <c:pt idx="11545">
                  <c:v>0</c:v>
                </c:pt>
                <c:pt idx="11546">
                  <c:v>0</c:v>
                </c:pt>
                <c:pt idx="11547">
                  <c:v>0</c:v>
                </c:pt>
                <c:pt idx="11548">
                  <c:v>0</c:v>
                </c:pt>
                <c:pt idx="11549">
                  <c:v>0.8</c:v>
                </c:pt>
                <c:pt idx="11550">
                  <c:v>4.0999999999999996</c:v>
                </c:pt>
                <c:pt idx="11551">
                  <c:v>7.3</c:v>
                </c:pt>
                <c:pt idx="11552">
                  <c:v>8.8000000000000007</c:v>
                </c:pt>
                <c:pt idx="11553">
                  <c:v>7.7</c:v>
                </c:pt>
                <c:pt idx="11554">
                  <c:v>7.6</c:v>
                </c:pt>
                <c:pt idx="11555">
                  <c:v>8.6</c:v>
                </c:pt>
                <c:pt idx="11556">
                  <c:v>7.9</c:v>
                </c:pt>
                <c:pt idx="11557">
                  <c:v>4.9000000000000004</c:v>
                </c:pt>
                <c:pt idx="11558">
                  <c:v>1.4</c:v>
                </c:pt>
                <c:pt idx="11559">
                  <c:v>0</c:v>
                </c:pt>
                <c:pt idx="11560">
                  <c:v>0</c:v>
                </c:pt>
                <c:pt idx="11561">
                  <c:v>0</c:v>
                </c:pt>
                <c:pt idx="11562">
                  <c:v>0</c:v>
                </c:pt>
                <c:pt idx="11563">
                  <c:v>0</c:v>
                </c:pt>
                <c:pt idx="11564">
                  <c:v>0</c:v>
                </c:pt>
                <c:pt idx="11565">
                  <c:v>0</c:v>
                </c:pt>
                <c:pt idx="11566">
                  <c:v>0</c:v>
                </c:pt>
                <c:pt idx="11567">
                  <c:v>0.2</c:v>
                </c:pt>
                <c:pt idx="11568">
                  <c:v>1.4</c:v>
                </c:pt>
                <c:pt idx="11569">
                  <c:v>2.8</c:v>
                </c:pt>
                <c:pt idx="11570">
                  <c:v>0.9</c:v>
                </c:pt>
                <c:pt idx="11571">
                  <c:v>0</c:v>
                </c:pt>
                <c:pt idx="11572">
                  <c:v>0</c:v>
                </c:pt>
                <c:pt idx="11573">
                  <c:v>0</c:v>
                </c:pt>
                <c:pt idx="11574">
                  <c:v>0</c:v>
                </c:pt>
                <c:pt idx="11575">
                  <c:v>0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0.5</c:v>
                </c:pt>
                <c:pt idx="11581">
                  <c:v>2.5</c:v>
                </c:pt>
                <c:pt idx="11582">
                  <c:v>5.4</c:v>
                </c:pt>
                <c:pt idx="11583">
                  <c:v>8.1999999999999993</c:v>
                </c:pt>
                <c:pt idx="11584">
                  <c:v>8.6</c:v>
                </c:pt>
                <c:pt idx="11585">
                  <c:v>5.0999999999999996</c:v>
                </c:pt>
                <c:pt idx="11586">
                  <c:v>1.6</c:v>
                </c:pt>
                <c:pt idx="11587">
                  <c:v>0</c:v>
                </c:pt>
                <c:pt idx="11588">
                  <c:v>0</c:v>
                </c:pt>
                <c:pt idx="11589">
                  <c:v>0</c:v>
                </c:pt>
                <c:pt idx="11590">
                  <c:v>0</c:v>
                </c:pt>
                <c:pt idx="11591">
                  <c:v>0</c:v>
                </c:pt>
                <c:pt idx="11592">
                  <c:v>0</c:v>
                </c:pt>
                <c:pt idx="11593">
                  <c:v>0</c:v>
                </c:pt>
                <c:pt idx="11594">
                  <c:v>0</c:v>
                </c:pt>
                <c:pt idx="11595">
                  <c:v>0.8</c:v>
                </c:pt>
                <c:pt idx="11596">
                  <c:v>3.2</c:v>
                </c:pt>
                <c:pt idx="11597">
                  <c:v>6.8</c:v>
                </c:pt>
                <c:pt idx="11598">
                  <c:v>9.4</c:v>
                </c:pt>
                <c:pt idx="11599">
                  <c:v>9.4</c:v>
                </c:pt>
                <c:pt idx="11600">
                  <c:v>5.4</c:v>
                </c:pt>
                <c:pt idx="11601">
                  <c:v>1.2</c:v>
                </c:pt>
                <c:pt idx="11602">
                  <c:v>0</c:v>
                </c:pt>
                <c:pt idx="11603">
                  <c:v>0</c:v>
                </c:pt>
                <c:pt idx="11604">
                  <c:v>0</c:v>
                </c:pt>
                <c:pt idx="11605">
                  <c:v>0</c:v>
                </c:pt>
                <c:pt idx="11606">
                  <c:v>0</c:v>
                </c:pt>
                <c:pt idx="11607">
                  <c:v>0</c:v>
                </c:pt>
                <c:pt idx="11608">
                  <c:v>0.7</c:v>
                </c:pt>
                <c:pt idx="11609">
                  <c:v>2.8</c:v>
                </c:pt>
                <c:pt idx="11610">
                  <c:v>5.5</c:v>
                </c:pt>
                <c:pt idx="11611">
                  <c:v>6.3</c:v>
                </c:pt>
                <c:pt idx="11612">
                  <c:v>3.5</c:v>
                </c:pt>
                <c:pt idx="11613">
                  <c:v>0.8</c:v>
                </c:pt>
                <c:pt idx="11614">
                  <c:v>0</c:v>
                </c:pt>
                <c:pt idx="11615">
                  <c:v>0</c:v>
                </c:pt>
                <c:pt idx="11616">
                  <c:v>0</c:v>
                </c:pt>
                <c:pt idx="11617">
                  <c:v>0</c:v>
                </c:pt>
                <c:pt idx="11618">
                  <c:v>0</c:v>
                </c:pt>
                <c:pt idx="11619">
                  <c:v>0</c:v>
                </c:pt>
                <c:pt idx="11620">
                  <c:v>0</c:v>
                </c:pt>
                <c:pt idx="11621">
                  <c:v>0</c:v>
                </c:pt>
                <c:pt idx="11622">
                  <c:v>2</c:v>
                </c:pt>
                <c:pt idx="11623">
                  <c:v>5.5</c:v>
                </c:pt>
                <c:pt idx="11624">
                  <c:v>8.1999999999999993</c:v>
                </c:pt>
                <c:pt idx="11625">
                  <c:v>8.4</c:v>
                </c:pt>
                <c:pt idx="11626">
                  <c:v>5</c:v>
                </c:pt>
                <c:pt idx="11627">
                  <c:v>1</c:v>
                </c:pt>
                <c:pt idx="11628">
                  <c:v>0</c:v>
                </c:pt>
                <c:pt idx="11629">
                  <c:v>0</c:v>
                </c:pt>
                <c:pt idx="11630">
                  <c:v>0</c:v>
                </c:pt>
                <c:pt idx="11631">
                  <c:v>0</c:v>
                </c:pt>
                <c:pt idx="11632">
                  <c:v>0</c:v>
                </c:pt>
                <c:pt idx="11633">
                  <c:v>0</c:v>
                </c:pt>
                <c:pt idx="11634">
                  <c:v>0.5</c:v>
                </c:pt>
                <c:pt idx="11635">
                  <c:v>2.8</c:v>
                </c:pt>
                <c:pt idx="11636">
                  <c:v>6.6</c:v>
                </c:pt>
                <c:pt idx="11637">
                  <c:v>9.4</c:v>
                </c:pt>
                <c:pt idx="11638">
                  <c:v>11.2</c:v>
                </c:pt>
                <c:pt idx="11639">
                  <c:v>13.2</c:v>
                </c:pt>
                <c:pt idx="11640">
                  <c:v>14.9</c:v>
                </c:pt>
                <c:pt idx="11641">
                  <c:v>13.2</c:v>
                </c:pt>
                <c:pt idx="11642">
                  <c:v>6.9</c:v>
                </c:pt>
                <c:pt idx="11643">
                  <c:v>2.2000000000000002</c:v>
                </c:pt>
                <c:pt idx="11644">
                  <c:v>0.4</c:v>
                </c:pt>
                <c:pt idx="11645">
                  <c:v>0</c:v>
                </c:pt>
                <c:pt idx="11646">
                  <c:v>0</c:v>
                </c:pt>
                <c:pt idx="11647">
                  <c:v>0</c:v>
                </c:pt>
                <c:pt idx="11648">
                  <c:v>0</c:v>
                </c:pt>
                <c:pt idx="11649">
                  <c:v>0.8</c:v>
                </c:pt>
                <c:pt idx="11650">
                  <c:v>3.1</c:v>
                </c:pt>
                <c:pt idx="11651">
                  <c:v>5.3</c:v>
                </c:pt>
                <c:pt idx="11652">
                  <c:v>6.7</c:v>
                </c:pt>
                <c:pt idx="11653">
                  <c:v>8.9</c:v>
                </c:pt>
                <c:pt idx="11654">
                  <c:v>11.2</c:v>
                </c:pt>
                <c:pt idx="11655">
                  <c:v>11.6</c:v>
                </c:pt>
                <c:pt idx="11656">
                  <c:v>9.1999999999999993</c:v>
                </c:pt>
                <c:pt idx="11657">
                  <c:v>6.1</c:v>
                </c:pt>
                <c:pt idx="11658">
                  <c:v>7.1</c:v>
                </c:pt>
                <c:pt idx="11659">
                  <c:v>7.9</c:v>
                </c:pt>
                <c:pt idx="11660">
                  <c:v>10.7</c:v>
                </c:pt>
                <c:pt idx="11661">
                  <c:v>11.8</c:v>
                </c:pt>
                <c:pt idx="11662">
                  <c:v>13.4</c:v>
                </c:pt>
                <c:pt idx="11663">
                  <c:v>15.8</c:v>
                </c:pt>
                <c:pt idx="11664">
                  <c:v>17.5</c:v>
                </c:pt>
                <c:pt idx="11665">
                  <c:v>19.3</c:v>
                </c:pt>
                <c:pt idx="11666">
                  <c:v>21.3</c:v>
                </c:pt>
                <c:pt idx="11667">
                  <c:v>21.7</c:v>
                </c:pt>
                <c:pt idx="11668">
                  <c:v>20.9</c:v>
                </c:pt>
                <c:pt idx="11669">
                  <c:v>20.100000000000001</c:v>
                </c:pt>
                <c:pt idx="11670">
                  <c:v>20.9</c:v>
                </c:pt>
                <c:pt idx="11671">
                  <c:v>19.2</c:v>
                </c:pt>
                <c:pt idx="11672">
                  <c:v>15.2</c:v>
                </c:pt>
                <c:pt idx="11673">
                  <c:v>9.6999999999999993</c:v>
                </c:pt>
                <c:pt idx="11674">
                  <c:v>4.5</c:v>
                </c:pt>
                <c:pt idx="11675">
                  <c:v>1.1000000000000001</c:v>
                </c:pt>
                <c:pt idx="11676">
                  <c:v>0</c:v>
                </c:pt>
                <c:pt idx="11677">
                  <c:v>0</c:v>
                </c:pt>
                <c:pt idx="11678">
                  <c:v>0</c:v>
                </c:pt>
                <c:pt idx="11679">
                  <c:v>0</c:v>
                </c:pt>
                <c:pt idx="11680">
                  <c:v>0</c:v>
                </c:pt>
                <c:pt idx="11681">
                  <c:v>0</c:v>
                </c:pt>
                <c:pt idx="11682">
                  <c:v>0</c:v>
                </c:pt>
                <c:pt idx="11683">
                  <c:v>0</c:v>
                </c:pt>
                <c:pt idx="11684">
                  <c:v>0</c:v>
                </c:pt>
                <c:pt idx="11685">
                  <c:v>0</c:v>
                </c:pt>
                <c:pt idx="11686">
                  <c:v>0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0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</c:v>
                </c:pt>
                <c:pt idx="11699">
                  <c:v>0</c:v>
                </c:pt>
                <c:pt idx="11700">
                  <c:v>0</c:v>
                </c:pt>
                <c:pt idx="11701">
                  <c:v>0</c:v>
                </c:pt>
                <c:pt idx="11702">
                  <c:v>0</c:v>
                </c:pt>
                <c:pt idx="11703">
                  <c:v>0</c:v>
                </c:pt>
                <c:pt idx="11704">
                  <c:v>0</c:v>
                </c:pt>
                <c:pt idx="11705">
                  <c:v>0</c:v>
                </c:pt>
                <c:pt idx="11706">
                  <c:v>0</c:v>
                </c:pt>
                <c:pt idx="11707">
                  <c:v>0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0.3</c:v>
                </c:pt>
                <c:pt idx="11717">
                  <c:v>1.9</c:v>
                </c:pt>
                <c:pt idx="11718">
                  <c:v>4.7</c:v>
                </c:pt>
                <c:pt idx="11719">
                  <c:v>7.6</c:v>
                </c:pt>
                <c:pt idx="11720">
                  <c:v>10.6</c:v>
                </c:pt>
                <c:pt idx="11721">
                  <c:v>13</c:v>
                </c:pt>
                <c:pt idx="11722">
                  <c:v>13.3</c:v>
                </c:pt>
                <c:pt idx="11723">
                  <c:v>15.8</c:v>
                </c:pt>
                <c:pt idx="11724">
                  <c:v>16.899999999999999</c:v>
                </c:pt>
                <c:pt idx="11725">
                  <c:v>14.7</c:v>
                </c:pt>
                <c:pt idx="11726">
                  <c:v>10.5</c:v>
                </c:pt>
                <c:pt idx="11727">
                  <c:v>5.5</c:v>
                </c:pt>
                <c:pt idx="11728">
                  <c:v>2.1</c:v>
                </c:pt>
                <c:pt idx="11729">
                  <c:v>0.4</c:v>
                </c:pt>
                <c:pt idx="11730">
                  <c:v>0</c:v>
                </c:pt>
                <c:pt idx="11731">
                  <c:v>0</c:v>
                </c:pt>
                <c:pt idx="11732">
                  <c:v>0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</c:v>
                </c:pt>
                <c:pt idx="11738">
                  <c:v>1</c:v>
                </c:pt>
                <c:pt idx="11739">
                  <c:v>3.9</c:v>
                </c:pt>
                <c:pt idx="11740">
                  <c:v>6.9</c:v>
                </c:pt>
                <c:pt idx="11741">
                  <c:v>9.4</c:v>
                </c:pt>
                <c:pt idx="11742">
                  <c:v>11.4</c:v>
                </c:pt>
                <c:pt idx="11743">
                  <c:v>12.9</c:v>
                </c:pt>
                <c:pt idx="11744">
                  <c:v>10</c:v>
                </c:pt>
                <c:pt idx="11745">
                  <c:v>7</c:v>
                </c:pt>
                <c:pt idx="11746">
                  <c:v>5.2</c:v>
                </c:pt>
                <c:pt idx="11747">
                  <c:v>5</c:v>
                </c:pt>
                <c:pt idx="11748">
                  <c:v>3.3</c:v>
                </c:pt>
                <c:pt idx="11749">
                  <c:v>3</c:v>
                </c:pt>
                <c:pt idx="11750">
                  <c:v>3.8</c:v>
                </c:pt>
                <c:pt idx="11751">
                  <c:v>4.8</c:v>
                </c:pt>
                <c:pt idx="11752">
                  <c:v>4.3</c:v>
                </c:pt>
                <c:pt idx="11753">
                  <c:v>1.3</c:v>
                </c:pt>
                <c:pt idx="11754">
                  <c:v>0</c:v>
                </c:pt>
                <c:pt idx="11755">
                  <c:v>1.3</c:v>
                </c:pt>
                <c:pt idx="11756">
                  <c:v>2.6</c:v>
                </c:pt>
                <c:pt idx="11757">
                  <c:v>4.2</c:v>
                </c:pt>
                <c:pt idx="11758">
                  <c:v>5</c:v>
                </c:pt>
                <c:pt idx="11759">
                  <c:v>4.5</c:v>
                </c:pt>
                <c:pt idx="11760">
                  <c:v>2.7</c:v>
                </c:pt>
                <c:pt idx="11761">
                  <c:v>0.7</c:v>
                </c:pt>
                <c:pt idx="11762">
                  <c:v>0.8</c:v>
                </c:pt>
                <c:pt idx="11763">
                  <c:v>3.3</c:v>
                </c:pt>
                <c:pt idx="11764">
                  <c:v>6.1</c:v>
                </c:pt>
                <c:pt idx="11765">
                  <c:v>6.9</c:v>
                </c:pt>
                <c:pt idx="11766">
                  <c:v>7.9</c:v>
                </c:pt>
                <c:pt idx="11767">
                  <c:v>6.5</c:v>
                </c:pt>
                <c:pt idx="11768">
                  <c:v>3.9</c:v>
                </c:pt>
                <c:pt idx="11769">
                  <c:v>1.2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0</c:v>
                </c:pt>
                <c:pt idx="11775">
                  <c:v>0</c:v>
                </c:pt>
                <c:pt idx="11776">
                  <c:v>0.9</c:v>
                </c:pt>
                <c:pt idx="11777">
                  <c:v>4.2</c:v>
                </c:pt>
                <c:pt idx="11778">
                  <c:v>7.5</c:v>
                </c:pt>
                <c:pt idx="11779">
                  <c:v>9.5</c:v>
                </c:pt>
                <c:pt idx="11780">
                  <c:v>12.4</c:v>
                </c:pt>
                <c:pt idx="11781">
                  <c:v>14.5</c:v>
                </c:pt>
                <c:pt idx="11782">
                  <c:v>17.2</c:v>
                </c:pt>
                <c:pt idx="11783">
                  <c:v>19.100000000000001</c:v>
                </c:pt>
                <c:pt idx="11784">
                  <c:v>19.899999999999999</c:v>
                </c:pt>
                <c:pt idx="11785">
                  <c:v>19</c:v>
                </c:pt>
                <c:pt idx="11786">
                  <c:v>14</c:v>
                </c:pt>
                <c:pt idx="11787">
                  <c:v>7</c:v>
                </c:pt>
                <c:pt idx="11788">
                  <c:v>2.6</c:v>
                </c:pt>
                <c:pt idx="11789">
                  <c:v>0.3</c:v>
                </c:pt>
                <c:pt idx="11790">
                  <c:v>0</c:v>
                </c:pt>
                <c:pt idx="11791">
                  <c:v>0</c:v>
                </c:pt>
                <c:pt idx="11792">
                  <c:v>0</c:v>
                </c:pt>
                <c:pt idx="11793">
                  <c:v>0</c:v>
                </c:pt>
                <c:pt idx="11794">
                  <c:v>0</c:v>
                </c:pt>
                <c:pt idx="11795">
                  <c:v>0.7</c:v>
                </c:pt>
                <c:pt idx="11796">
                  <c:v>3</c:v>
                </c:pt>
                <c:pt idx="11797">
                  <c:v>5.9</c:v>
                </c:pt>
                <c:pt idx="11798">
                  <c:v>8.8000000000000007</c:v>
                </c:pt>
                <c:pt idx="11799">
                  <c:v>11.2</c:v>
                </c:pt>
                <c:pt idx="11800">
                  <c:v>12.6</c:v>
                </c:pt>
                <c:pt idx="11801">
                  <c:v>14</c:v>
                </c:pt>
                <c:pt idx="11802">
                  <c:v>14.6</c:v>
                </c:pt>
                <c:pt idx="11803">
                  <c:v>14</c:v>
                </c:pt>
                <c:pt idx="11804">
                  <c:v>14</c:v>
                </c:pt>
                <c:pt idx="11805">
                  <c:v>13.9</c:v>
                </c:pt>
                <c:pt idx="11806">
                  <c:v>12.7</c:v>
                </c:pt>
                <c:pt idx="11807">
                  <c:v>9.4</c:v>
                </c:pt>
                <c:pt idx="11808">
                  <c:v>4</c:v>
                </c:pt>
                <c:pt idx="11809">
                  <c:v>1</c:v>
                </c:pt>
                <c:pt idx="11810">
                  <c:v>1</c:v>
                </c:pt>
                <c:pt idx="11811">
                  <c:v>0.1</c:v>
                </c:pt>
                <c:pt idx="11812">
                  <c:v>0</c:v>
                </c:pt>
                <c:pt idx="11813">
                  <c:v>0</c:v>
                </c:pt>
                <c:pt idx="11814">
                  <c:v>0</c:v>
                </c:pt>
                <c:pt idx="11815">
                  <c:v>0</c:v>
                </c:pt>
                <c:pt idx="11816">
                  <c:v>0</c:v>
                </c:pt>
                <c:pt idx="11817">
                  <c:v>0</c:v>
                </c:pt>
                <c:pt idx="11818">
                  <c:v>2.1</c:v>
                </c:pt>
                <c:pt idx="11819">
                  <c:v>5.0999999999999996</c:v>
                </c:pt>
                <c:pt idx="11820">
                  <c:v>7.9</c:v>
                </c:pt>
                <c:pt idx="11821">
                  <c:v>10.8</c:v>
                </c:pt>
                <c:pt idx="11822">
                  <c:v>13.2</c:v>
                </c:pt>
                <c:pt idx="11823">
                  <c:v>15.1</c:v>
                </c:pt>
                <c:pt idx="11824">
                  <c:v>17.5</c:v>
                </c:pt>
                <c:pt idx="11825">
                  <c:v>19.5</c:v>
                </c:pt>
                <c:pt idx="11826">
                  <c:v>20.5</c:v>
                </c:pt>
                <c:pt idx="11827">
                  <c:v>21.4</c:v>
                </c:pt>
                <c:pt idx="11828">
                  <c:v>20.8</c:v>
                </c:pt>
                <c:pt idx="11829">
                  <c:v>16.8</c:v>
                </c:pt>
                <c:pt idx="11830">
                  <c:v>11.2</c:v>
                </c:pt>
                <c:pt idx="11831">
                  <c:v>5.5</c:v>
                </c:pt>
                <c:pt idx="11832">
                  <c:v>1.4</c:v>
                </c:pt>
                <c:pt idx="11833">
                  <c:v>0</c:v>
                </c:pt>
                <c:pt idx="11834">
                  <c:v>0</c:v>
                </c:pt>
                <c:pt idx="11835">
                  <c:v>0</c:v>
                </c:pt>
                <c:pt idx="11836">
                  <c:v>0</c:v>
                </c:pt>
                <c:pt idx="11837">
                  <c:v>0</c:v>
                </c:pt>
                <c:pt idx="11838">
                  <c:v>0.9</c:v>
                </c:pt>
                <c:pt idx="11839">
                  <c:v>2.8</c:v>
                </c:pt>
                <c:pt idx="11840">
                  <c:v>6.1</c:v>
                </c:pt>
                <c:pt idx="11841">
                  <c:v>7.7</c:v>
                </c:pt>
                <c:pt idx="11842">
                  <c:v>6.8</c:v>
                </c:pt>
                <c:pt idx="11843">
                  <c:v>3.4</c:v>
                </c:pt>
                <c:pt idx="11844">
                  <c:v>0.5</c:v>
                </c:pt>
                <c:pt idx="11845">
                  <c:v>0</c:v>
                </c:pt>
                <c:pt idx="11846">
                  <c:v>0</c:v>
                </c:pt>
                <c:pt idx="11847">
                  <c:v>0</c:v>
                </c:pt>
                <c:pt idx="11848">
                  <c:v>0</c:v>
                </c:pt>
                <c:pt idx="11849">
                  <c:v>0</c:v>
                </c:pt>
                <c:pt idx="11850">
                  <c:v>0.3</c:v>
                </c:pt>
                <c:pt idx="11851">
                  <c:v>2.1</c:v>
                </c:pt>
                <c:pt idx="11852">
                  <c:v>5.6</c:v>
                </c:pt>
                <c:pt idx="11853">
                  <c:v>8.4</c:v>
                </c:pt>
                <c:pt idx="11854">
                  <c:v>9.8000000000000007</c:v>
                </c:pt>
                <c:pt idx="11855">
                  <c:v>8.8000000000000007</c:v>
                </c:pt>
                <c:pt idx="11856">
                  <c:v>7</c:v>
                </c:pt>
                <c:pt idx="11857">
                  <c:v>7.1</c:v>
                </c:pt>
                <c:pt idx="11858">
                  <c:v>8</c:v>
                </c:pt>
                <c:pt idx="11859">
                  <c:v>10</c:v>
                </c:pt>
                <c:pt idx="11860">
                  <c:v>12</c:v>
                </c:pt>
                <c:pt idx="11861">
                  <c:v>13.8</c:v>
                </c:pt>
                <c:pt idx="11862">
                  <c:v>15.8</c:v>
                </c:pt>
                <c:pt idx="11863">
                  <c:v>16</c:v>
                </c:pt>
                <c:pt idx="11864">
                  <c:v>14.4</c:v>
                </c:pt>
                <c:pt idx="11865">
                  <c:v>11.7</c:v>
                </c:pt>
                <c:pt idx="11866">
                  <c:v>11</c:v>
                </c:pt>
                <c:pt idx="11867">
                  <c:v>11.7</c:v>
                </c:pt>
                <c:pt idx="11868">
                  <c:v>12</c:v>
                </c:pt>
                <c:pt idx="11869">
                  <c:v>10.7</c:v>
                </c:pt>
                <c:pt idx="11870">
                  <c:v>5.9</c:v>
                </c:pt>
                <c:pt idx="11871">
                  <c:v>1.4</c:v>
                </c:pt>
                <c:pt idx="11872">
                  <c:v>0</c:v>
                </c:pt>
                <c:pt idx="11873">
                  <c:v>0</c:v>
                </c:pt>
                <c:pt idx="11874">
                  <c:v>0</c:v>
                </c:pt>
                <c:pt idx="11875">
                  <c:v>0</c:v>
                </c:pt>
                <c:pt idx="11876">
                  <c:v>0</c:v>
                </c:pt>
                <c:pt idx="11877">
                  <c:v>0</c:v>
                </c:pt>
                <c:pt idx="11878">
                  <c:v>0</c:v>
                </c:pt>
                <c:pt idx="11879">
                  <c:v>0</c:v>
                </c:pt>
                <c:pt idx="11880">
                  <c:v>0.3</c:v>
                </c:pt>
                <c:pt idx="11881">
                  <c:v>4.0999999999999996</c:v>
                </c:pt>
                <c:pt idx="11882">
                  <c:v>6</c:v>
                </c:pt>
                <c:pt idx="11883">
                  <c:v>6</c:v>
                </c:pt>
                <c:pt idx="11884">
                  <c:v>2.1</c:v>
                </c:pt>
                <c:pt idx="11885">
                  <c:v>0.2</c:v>
                </c:pt>
                <c:pt idx="11886">
                  <c:v>0</c:v>
                </c:pt>
                <c:pt idx="11887">
                  <c:v>0</c:v>
                </c:pt>
                <c:pt idx="11888">
                  <c:v>0</c:v>
                </c:pt>
                <c:pt idx="11889">
                  <c:v>0</c:v>
                </c:pt>
                <c:pt idx="11890">
                  <c:v>0</c:v>
                </c:pt>
                <c:pt idx="11891">
                  <c:v>0</c:v>
                </c:pt>
                <c:pt idx="11892">
                  <c:v>2.1</c:v>
                </c:pt>
                <c:pt idx="11893">
                  <c:v>4.8</c:v>
                </c:pt>
                <c:pt idx="11894">
                  <c:v>8.1</c:v>
                </c:pt>
                <c:pt idx="11895">
                  <c:v>10.9</c:v>
                </c:pt>
                <c:pt idx="11896">
                  <c:v>13</c:v>
                </c:pt>
                <c:pt idx="11897">
                  <c:v>15.3</c:v>
                </c:pt>
                <c:pt idx="11898">
                  <c:v>16.2</c:v>
                </c:pt>
                <c:pt idx="11899">
                  <c:v>17.600000000000001</c:v>
                </c:pt>
                <c:pt idx="11900">
                  <c:v>14.3</c:v>
                </c:pt>
                <c:pt idx="11901">
                  <c:v>6.7</c:v>
                </c:pt>
                <c:pt idx="11902">
                  <c:v>3.3</c:v>
                </c:pt>
                <c:pt idx="11903">
                  <c:v>0.5</c:v>
                </c:pt>
                <c:pt idx="11904">
                  <c:v>0</c:v>
                </c:pt>
                <c:pt idx="11905">
                  <c:v>0</c:v>
                </c:pt>
                <c:pt idx="11906">
                  <c:v>0</c:v>
                </c:pt>
                <c:pt idx="11907">
                  <c:v>0</c:v>
                </c:pt>
                <c:pt idx="11908">
                  <c:v>0</c:v>
                </c:pt>
                <c:pt idx="11909">
                  <c:v>0</c:v>
                </c:pt>
                <c:pt idx="11910">
                  <c:v>0.4</c:v>
                </c:pt>
                <c:pt idx="11911">
                  <c:v>2.5</c:v>
                </c:pt>
                <c:pt idx="11912">
                  <c:v>5</c:v>
                </c:pt>
                <c:pt idx="11913">
                  <c:v>2</c:v>
                </c:pt>
                <c:pt idx="11914">
                  <c:v>0.3</c:v>
                </c:pt>
                <c:pt idx="11915">
                  <c:v>0</c:v>
                </c:pt>
                <c:pt idx="11916">
                  <c:v>0</c:v>
                </c:pt>
                <c:pt idx="11917">
                  <c:v>0</c:v>
                </c:pt>
                <c:pt idx="11918">
                  <c:v>0</c:v>
                </c:pt>
                <c:pt idx="11919">
                  <c:v>0</c:v>
                </c:pt>
                <c:pt idx="11920">
                  <c:v>0</c:v>
                </c:pt>
                <c:pt idx="11921">
                  <c:v>0.6</c:v>
                </c:pt>
                <c:pt idx="11922">
                  <c:v>2.1</c:v>
                </c:pt>
                <c:pt idx="11923">
                  <c:v>5</c:v>
                </c:pt>
                <c:pt idx="11924">
                  <c:v>8.3000000000000007</c:v>
                </c:pt>
                <c:pt idx="11925">
                  <c:v>10.8</c:v>
                </c:pt>
                <c:pt idx="11926">
                  <c:v>13.1</c:v>
                </c:pt>
                <c:pt idx="11927">
                  <c:v>15.3</c:v>
                </c:pt>
                <c:pt idx="11928">
                  <c:v>16.5</c:v>
                </c:pt>
                <c:pt idx="11929">
                  <c:v>17.899999999999999</c:v>
                </c:pt>
                <c:pt idx="11930">
                  <c:v>16.399999999999999</c:v>
                </c:pt>
                <c:pt idx="11931">
                  <c:v>11.2</c:v>
                </c:pt>
                <c:pt idx="11932">
                  <c:v>3.9</c:v>
                </c:pt>
                <c:pt idx="11933">
                  <c:v>0</c:v>
                </c:pt>
                <c:pt idx="11934">
                  <c:v>0</c:v>
                </c:pt>
                <c:pt idx="11935">
                  <c:v>0</c:v>
                </c:pt>
                <c:pt idx="11936">
                  <c:v>0</c:v>
                </c:pt>
                <c:pt idx="11937">
                  <c:v>0</c:v>
                </c:pt>
                <c:pt idx="11938">
                  <c:v>0</c:v>
                </c:pt>
                <c:pt idx="11939">
                  <c:v>0</c:v>
                </c:pt>
                <c:pt idx="11940">
                  <c:v>1</c:v>
                </c:pt>
                <c:pt idx="11941">
                  <c:v>3.9</c:v>
                </c:pt>
                <c:pt idx="11942">
                  <c:v>7.4</c:v>
                </c:pt>
                <c:pt idx="11943">
                  <c:v>9</c:v>
                </c:pt>
                <c:pt idx="11944">
                  <c:v>8</c:v>
                </c:pt>
                <c:pt idx="11945">
                  <c:v>8</c:v>
                </c:pt>
                <c:pt idx="11946">
                  <c:v>8</c:v>
                </c:pt>
                <c:pt idx="11947">
                  <c:v>8.6999999999999993</c:v>
                </c:pt>
                <c:pt idx="11948">
                  <c:v>10.199999999999999</c:v>
                </c:pt>
                <c:pt idx="11949">
                  <c:v>10.4</c:v>
                </c:pt>
                <c:pt idx="11950">
                  <c:v>8.9</c:v>
                </c:pt>
                <c:pt idx="11951">
                  <c:v>8</c:v>
                </c:pt>
                <c:pt idx="11952">
                  <c:v>9</c:v>
                </c:pt>
                <c:pt idx="11953">
                  <c:v>10.9</c:v>
                </c:pt>
                <c:pt idx="11954">
                  <c:v>12.8</c:v>
                </c:pt>
                <c:pt idx="11955">
                  <c:v>14.8</c:v>
                </c:pt>
                <c:pt idx="11956">
                  <c:v>17.100000000000001</c:v>
                </c:pt>
                <c:pt idx="11957">
                  <c:v>19.3</c:v>
                </c:pt>
                <c:pt idx="11958">
                  <c:v>19.399999999999999</c:v>
                </c:pt>
                <c:pt idx="11959">
                  <c:v>16.600000000000001</c:v>
                </c:pt>
                <c:pt idx="11960">
                  <c:v>11.5</c:v>
                </c:pt>
                <c:pt idx="11961">
                  <c:v>5.0999999999999996</c:v>
                </c:pt>
                <c:pt idx="11962">
                  <c:v>1</c:v>
                </c:pt>
                <c:pt idx="11963">
                  <c:v>0</c:v>
                </c:pt>
                <c:pt idx="11964">
                  <c:v>0</c:v>
                </c:pt>
                <c:pt idx="11965">
                  <c:v>0</c:v>
                </c:pt>
                <c:pt idx="11966">
                  <c:v>0</c:v>
                </c:pt>
                <c:pt idx="11967">
                  <c:v>0</c:v>
                </c:pt>
                <c:pt idx="11968">
                  <c:v>0</c:v>
                </c:pt>
                <c:pt idx="11969">
                  <c:v>0</c:v>
                </c:pt>
                <c:pt idx="11970">
                  <c:v>1</c:v>
                </c:pt>
                <c:pt idx="11971">
                  <c:v>3.6</c:v>
                </c:pt>
                <c:pt idx="11972">
                  <c:v>6.4</c:v>
                </c:pt>
                <c:pt idx="11973">
                  <c:v>8</c:v>
                </c:pt>
                <c:pt idx="11974">
                  <c:v>9</c:v>
                </c:pt>
                <c:pt idx="11975">
                  <c:v>10</c:v>
                </c:pt>
                <c:pt idx="11976">
                  <c:v>10</c:v>
                </c:pt>
                <c:pt idx="11977">
                  <c:v>10.9</c:v>
                </c:pt>
                <c:pt idx="11978">
                  <c:v>10.1</c:v>
                </c:pt>
                <c:pt idx="11979">
                  <c:v>9.1999999999999993</c:v>
                </c:pt>
                <c:pt idx="11980">
                  <c:v>9.8000000000000007</c:v>
                </c:pt>
                <c:pt idx="11981">
                  <c:v>10</c:v>
                </c:pt>
                <c:pt idx="11982">
                  <c:v>9.3000000000000007</c:v>
                </c:pt>
                <c:pt idx="11983">
                  <c:v>5.6</c:v>
                </c:pt>
                <c:pt idx="11984">
                  <c:v>1.3</c:v>
                </c:pt>
                <c:pt idx="11985">
                  <c:v>0</c:v>
                </c:pt>
                <c:pt idx="11986">
                  <c:v>0</c:v>
                </c:pt>
                <c:pt idx="11987">
                  <c:v>0</c:v>
                </c:pt>
                <c:pt idx="11988">
                  <c:v>0</c:v>
                </c:pt>
                <c:pt idx="11989">
                  <c:v>0</c:v>
                </c:pt>
                <c:pt idx="11990">
                  <c:v>0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0.2</c:v>
                </c:pt>
                <c:pt idx="11996">
                  <c:v>2.1</c:v>
                </c:pt>
                <c:pt idx="11997">
                  <c:v>6</c:v>
                </c:pt>
                <c:pt idx="11998">
                  <c:v>8.5</c:v>
                </c:pt>
                <c:pt idx="11999">
                  <c:v>10.6</c:v>
                </c:pt>
                <c:pt idx="12000">
                  <c:v>10.199999999999999</c:v>
                </c:pt>
                <c:pt idx="12001">
                  <c:v>5.6</c:v>
                </c:pt>
                <c:pt idx="12002">
                  <c:v>1.2</c:v>
                </c:pt>
                <c:pt idx="12003">
                  <c:v>0</c:v>
                </c:pt>
                <c:pt idx="12004">
                  <c:v>0</c:v>
                </c:pt>
                <c:pt idx="12005">
                  <c:v>0</c:v>
                </c:pt>
                <c:pt idx="12006">
                  <c:v>0</c:v>
                </c:pt>
                <c:pt idx="12007">
                  <c:v>0</c:v>
                </c:pt>
                <c:pt idx="12008">
                  <c:v>0</c:v>
                </c:pt>
                <c:pt idx="12009">
                  <c:v>0.5</c:v>
                </c:pt>
                <c:pt idx="12010">
                  <c:v>2.4</c:v>
                </c:pt>
                <c:pt idx="12011">
                  <c:v>5.7</c:v>
                </c:pt>
                <c:pt idx="12012">
                  <c:v>9</c:v>
                </c:pt>
                <c:pt idx="12013">
                  <c:v>11.4</c:v>
                </c:pt>
                <c:pt idx="12014">
                  <c:v>13</c:v>
                </c:pt>
                <c:pt idx="12015">
                  <c:v>12.9</c:v>
                </c:pt>
                <c:pt idx="12016">
                  <c:v>7</c:v>
                </c:pt>
                <c:pt idx="12017">
                  <c:v>2.8</c:v>
                </c:pt>
                <c:pt idx="12018">
                  <c:v>0.4</c:v>
                </c:pt>
                <c:pt idx="12019">
                  <c:v>0</c:v>
                </c:pt>
                <c:pt idx="12020">
                  <c:v>0</c:v>
                </c:pt>
                <c:pt idx="12021">
                  <c:v>0</c:v>
                </c:pt>
                <c:pt idx="12022">
                  <c:v>0</c:v>
                </c:pt>
                <c:pt idx="12023">
                  <c:v>0</c:v>
                </c:pt>
                <c:pt idx="12024">
                  <c:v>0</c:v>
                </c:pt>
                <c:pt idx="12025">
                  <c:v>0.4</c:v>
                </c:pt>
                <c:pt idx="12026">
                  <c:v>2.1</c:v>
                </c:pt>
                <c:pt idx="12027">
                  <c:v>6</c:v>
                </c:pt>
                <c:pt idx="12028">
                  <c:v>8</c:v>
                </c:pt>
                <c:pt idx="12029">
                  <c:v>7.1</c:v>
                </c:pt>
                <c:pt idx="12030">
                  <c:v>5.2</c:v>
                </c:pt>
                <c:pt idx="12031">
                  <c:v>3.2</c:v>
                </c:pt>
                <c:pt idx="12032">
                  <c:v>3.8</c:v>
                </c:pt>
                <c:pt idx="12033">
                  <c:v>6.4</c:v>
                </c:pt>
                <c:pt idx="12034">
                  <c:v>8.6</c:v>
                </c:pt>
                <c:pt idx="12035">
                  <c:v>11.1</c:v>
                </c:pt>
                <c:pt idx="12036">
                  <c:v>13.4</c:v>
                </c:pt>
                <c:pt idx="12037">
                  <c:v>15.4</c:v>
                </c:pt>
                <c:pt idx="12038">
                  <c:v>17.8</c:v>
                </c:pt>
                <c:pt idx="12039">
                  <c:v>20.2</c:v>
                </c:pt>
                <c:pt idx="12040">
                  <c:v>20.399999999999999</c:v>
                </c:pt>
                <c:pt idx="12041">
                  <c:v>20</c:v>
                </c:pt>
                <c:pt idx="12042">
                  <c:v>20</c:v>
                </c:pt>
                <c:pt idx="12043">
                  <c:v>20</c:v>
                </c:pt>
                <c:pt idx="12044">
                  <c:v>19.100000000000001</c:v>
                </c:pt>
                <c:pt idx="12045">
                  <c:v>16.5</c:v>
                </c:pt>
                <c:pt idx="12046">
                  <c:v>12.5</c:v>
                </c:pt>
                <c:pt idx="12047">
                  <c:v>8.3000000000000007</c:v>
                </c:pt>
                <c:pt idx="12048">
                  <c:v>4.2</c:v>
                </c:pt>
                <c:pt idx="12049">
                  <c:v>1.4</c:v>
                </c:pt>
                <c:pt idx="12050">
                  <c:v>0</c:v>
                </c:pt>
                <c:pt idx="12051">
                  <c:v>0</c:v>
                </c:pt>
                <c:pt idx="12052">
                  <c:v>0</c:v>
                </c:pt>
                <c:pt idx="12053">
                  <c:v>0</c:v>
                </c:pt>
                <c:pt idx="12054">
                  <c:v>0</c:v>
                </c:pt>
                <c:pt idx="12055">
                  <c:v>0</c:v>
                </c:pt>
                <c:pt idx="12056">
                  <c:v>0</c:v>
                </c:pt>
                <c:pt idx="12057">
                  <c:v>0</c:v>
                </c:pt>
                <c:pt idx="12058">
                  <c:v>0</c:v>
                </c:pt>
                <c:pt idx="12059">
                  <c:v>0</c:v>
                </c:pt>
                <c:pt idx="12060">
                  <c:v>0</c:v>
                </c:pt>
                <c:pt idx="12061">
                  <c:v>0</c:v>
                </c:pt>
                <c:pt idx="12062">
                  <c:v>0</c:v>
                </c:pt>
                <c:pt idx="12063">
                  <c:v>0</c:v>
                </c:pt>
                <c:pt idx="12064">
                  <c:v>0</c:v>
                </c:pt>
                <c:pt idx="12065">
                  <c:v>0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</c:v>
                </c:pt>
                <c:pt idx="12072">
                  <c:v>0</c:v>
                </c:pt>
                <c:pt idx="12073">
                  <c:v>0</c:v>
                </c:pt>
                <c:pt idx="12074">
                  <c:v>0</c:v>
                </c:pt>
                <c:pt idx="12075">
                  <c:v>0</c:v>
                </c:pt>
                <c:pt idx="12076">
                  <c:v>0</c:v>
                </c:pt>
                <c:pt idx="12077">
                  <c:v>0</c:v>
                </c:pt>
                <c:pt idx="12078">
                  <c:v>0</c:v>
                </c:pt>
                <c:pt idx="12079">
                  <c:v>0</c:v>
                </c:pt>
                <c:pt idx="12080">
                  <c:v>0</c:v>
                </c:pt>
                <c:pt idx="12081">
                  <c:v>0</c:v>
                </c:pt>
                <c:pt idx="12082">
                  <c:v>0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</c:v>
                </c:pt>
                <c:pt idx="12087">
                  <c:v>0</c:v>
                </c:pt>
                <c:pt idx="12088">
                  <c:v>0.8</c:v>
                </c:pt>
                <c:pt idx="12089">
                  <c:v>3.5</c:v>
                </c:pt>
                <c:pt idx="12090">
                  <c:v>6.9</c:v>
                </c:pt>
                <c:pt idx="12091">
                  <c:v>9.3000000000000007</c:v>
                </c:pt>
                <c:pt idx="12092">
                  <c:v>10.6</c:v>
                </c:pt>
                <c:pt idx="12093">
                  <c:v>12.4</c:v>
                </c:pt>
                <c:pt idx="12094">
                  <c:v>14.2</c:v>
                </c:pt>
                <c:pt idx="12095">
                  <c:v>15.4</c:v>
                </c:pt>
                <c:pt idx="12096">
                  <c:v>17.2</c:v>
                </c:pt>
                <c:pt idx="12097">
                  <c:v>19.100000000000001</c:v>
                </c:pt>
                <c:pt idx="12098">
                  <c:v>20.2</c:v>
                </c:pt>
                <c:pt idx="12099">
                  <c:v>22</c:v>
                </c:pt>
                <c:pt idx="12100">
                  <c:v>24</c:v>
                </c:pt>
                <c:pt idx="12101">
                  <c:v>24.8</c:v>
                </c:pt>
                <c:pt idx="12102">
                  <c:v>26.6</c:v>
                </c:pt>
                <c:pt idx="12103">
                  <c:v>28.4</c:v>
                </c:pt>
                <c:pt idx="12104">
                  <c:v>29.6</c:v>
                </c:pt>
                <c:pt idx="12105">
                  <c:v>31</c:v>
                </c:pt>
                <c:pt idx="12106">
                  <c:v>32.4</c:v>
                </c:pt>
                <c:pt idx="12107">
                  <c:v>33.700000000000003</c:v>
                </c:pt>
                <c:pt idx="12108">
                  <c:v>35.200000000000003</c:v>
                </c:pt>
                <c:pt idx="12109">
                  <c:v>36.200000000000003</c:v>
                </c:pt>
                <c:pt idx="12110">
                  <c:v>37</c:v>
                </c:pt>
                <c:pt idx="12111">
                  <c:v>37</c:v>
                </c:pt>
                <c:pt idx="12112">
                  <c:v>36.200000000000003</c:v>
                </c:pt>
                <c:pt idx="12113">
                  <c:v>36</c:v>
                </c:pt>
                <c:pt idx="12114">
                  <c:v>35.299999999999997</c:v>
                </c:pt>
                <c:pt idx="12115">
                  <c:v>34.4</c:v>
                </c:pt>
                <c:pt idx="12116">
                  <c:v>33.5</c:v>
                </c:pt>
                <c:pt idx="12117">
                  <c:v>32.6</c:v>
                </c:pt>
                <c:pt idx="12118">
                  <c:v>32</c:v>
                </c:pt>
                <c:pt idx="12119">
                  <c:v>31.8</c:v>
                </c:pt>
                <c:pt idx="12120">
                  <c:v>31</c:v>
                </c:pt>
                <c:pt idx="12121">
                  <c:v>31</c:v>
                </c:pt>
                <c:pt idx="12122">
                  <c:v>30</c:v>
                </c:pt>
                <c:pt idx="12123">
                  <c:v>30</c:v>
                </c:pt>
                <c:pt idx="12124">
                  <c:v>27.3</c:v>
                </c:pt>
                <c:pt idx="12125">
                  <c:v>24.4</c:v>
                </c:pt>
                <c:pt idx="12126">
                  <c:v>23.1</c:v>
                </c:pt>
                <c:pt idx="12127">
                  <c:v>19.8</c:v>
                </c:pt>
                <c:pt idx="12128">
                  <c:v>15.9</c:v>
                </c:pt>
                <c:pt idx="12129">
                  <c:v>13.4</c:v>
                </c:pt>
                <c:pt idx="12130">
                  <c:v>8.6</c:v>
                </c:pt>
                <c:pt idx="12131">
                  <c:v>3.5</c:v>
                </c:pt>
                <c:pt idx="12132">
                  <c:v>1.3</c:v>
                </c:pt>
                <c:pt idx="12133">
                  <c:v>1.6</c:v>
                </c:pt>
                <c:pt idx="12134">
                  <c:v>2.6</c:v>
                </c:pt>
                <c:pt idx="12135">
                  <c:v>3</c:v>
                </c:pt>
                <c:pt idx="12136">
                  <c:v>3.5</c:v>
                </c:pt>
                <c:pt idx="12137">
                  <c:v>5.4</c:v>
                </c:pt>
                <c:pt idx="12138">
                  <c:v>8</c:v>
                </c:pt>
                <c:pt idx="12139">
                  <c:v>10.3</c:v>
                </c:pt>
                <c:pt idx="12140">
                  <c:v>12.7</c:v>
                </c:pt>
                <c:pt idx="12141">
                  <c:v>14.4</c:v>
                </c:pt>
                <c:pt idx="12142">
                  <c:v>16</c:v>
                </c:pt>
                <c:pt idx="12143">
                  <c:v>18.5</c:v>
                </c:pt>
                <c:pt idx="12144">
                  <c:v>20.5</c:v>
                </c:pt>
                <c:pt idx="12145">
                  <c:v>22.5</c:v>
                </c:pt>
                <c:pt idx="12146">
                  <c:v>24.2</c:v>
                </c:pt>
                <c:pt idx="12147">
                  <c:v>25.4</c:v>
                </c:pt>
                <c:pt idx="12148">
                  <c:v>27.2</c:v>
                </c:pt>
                <c:pt idx="12149">
                  <c:v>28.2</c:v>
                </c:pt>
                <c:pt idx="12150">
                  <c:v>30.1</c:v>
                </c:pt>
                <c:pt idx="12151">
                  <c:v>31</c:v>
                </c:pt>
                <c:pt idx="12152">
                  <c:v>31</c:v>
                </c:pt>
                <c:pt idx="12153">
                  <c:v>32</c:v>
                </c:pt>
                <c:pt idx="12154">
                  <c:v>32.799999999999997</c:v>
                </c:pt>
                <c:pt idx="12155">
                  <c:v>33</c:v>
                </c:pt>
                <c:pt idx="12156">
                  <c:v>33.700000000000003</c:v>
                </c:pt>
                <c:pt idx="12157">
                  <c:v>34</c:v>
                </c:pt>
                <c:pt idx="12158">
                  <c:v>34.5</c:v>
                </c:pt>
                <c:pt idx="12159">
                  <c:v>35</c:v>
                </c:pt>
                <c:pt idx="12160">
                  <c:v>35.299999999999997</c:v>
                </c:pt>
                <c:pt idx="12161">
                  <c:v>36</c:v>
                </c:pt>
                <c:pt idx="12162">
                  <c:v>36.200000000000003</c:v>
                </c:pt>
                <c:pt idx="12163">
                  <c:v>37</c:v>
                </c:pt>
                <c:pt idx="12164">
                  <c:v>37</c:v>
                </c:pt>
                <c:pt idx="12165">
                  <c:v>36.200000000000003</c:v>
                </c:pt>
                <c:pt idx="12166">
                  <c:v>34.4</c:v>
                </c:pt>
                <c:pt idx="12167">
                  <c:v>30.6</c:v>
                </c:pt>
                <c:pt idx="12168">
                  <c:v>25.9</c:v>
                </c:pt>
                <c:pt idx="12169">
                  <c:v>20.9</c:v>
                </c:pt>
                <c:pt idx="12170">
                  <c:v>16.399999999999999</c:v>
                </c:pt>
                <c:pt idx="12171">
                  <c:v>12.6</c:v>
                </c:pt>
                <c:pt idx="12172">
                  <c:v>9.1</c:v>
                </c:pt>
                <c:pt idx="12173">
                  <c:v>5.6</c:v>
                </c:pt>
                <c:pt idx="12174">
                  <c:v>4</c:v>
                </c:pt>
                <c:pt idx="12175">
                  <c:v>2</c:v>
                </c:pt>
                <c:pt idx="12176">
                  <c:v>1.2</c:v>
                </c:pt>
                <c:pt idx="12177">
                  <c:v>1</c:v>
                </c:pt>
                <c:pt idx="12178">
                  <c:v>2.4</c:v>
                </c:pt>
                <c:pt idx="12179">
                  <c:v>5.4</c:v>
                </c:pt>
                <c:pt idx="12180">
                  <c:v>8.5</c:v>
                </c:pt>
                <c:pt idx="12181">
                  <c:v>11.2</c:v>
                </c:pt>
                <c:pt idx="12182">
                  <c:v>13.7</c:v>
                </c:pt>
                <c:pt idx="12183">
                  <c:v>15.6</c:v>
                </c:pt>
                <c:pt idx="12184">
                  <c:v>18.399999999999999</c:v>
                </c:pt>
                <c:pt idx="12185">
                  <c:v>20</c:v>
                </c:pt>
                <c:pt idx="12186">
                  <c:v>22</c:v>
                </c:pt>
                <c:pt idx="12187">
                  <c:v>23</c:v>
                </c:pt>
                <c:pt idx="12188">
                  <c:v>24.8</c:v>
                </c:pt>
                <c:pt idx="12189">
                  <c:v>26.8</c:v>
                </c:pt>
                <c:pt idx="12190">
                  <c:v>27.9</c:v>
                </c:pt>
                <c:pt idx="12191">
                  <c:v>28.8</c:v>
                </c:pt>
                <c:pt idx="12192">
                  <c:v>30.6</c:v>
                </c:pt>
                <c:pt idx="12193">
                  <c:v>31.8</c:v>
                </c:pt>
                <c:pt idx="12194">
                  <c:v>32.700000000000003</c:v>
                </c:pt>
                <c:pt idx="12195">
                  <c:v>33.700000000000003</c:v>
                </c:pt>
                <c:pt idx="12196">
                  <c:v>34.6</c:v>
                </c:pt>
                <c:pt idx="12197">
                  <c:v>35.5</c:v>
                </c:pt>
                <c:pt idx="12198">
                  <c:v>36.4</c:v>
                </c:pt>
                <c:pt idx="12199">
                  <c:v>37.299999999999997</c:v>
                </c:pt>
                <c:pt idx="12200">
                  <c:v>38.299999999999997</c:v>
                </c:pt>
                <c:pt idx="12201">
                  <c:v>39</c:v>
                </c:pt>
                <c:pt idx="12202">
                  <c:v>39.200000000000003</c:v>
                </c:pt>
                <c:pt idx="12203">
                  <c:v>40.200000000000003</c:v>
                </c:pt>
                <c:pt idx="12204">
                  <c:v>41</c:v>
                </c:pt>
                <c:pt idx="12205">
                  <c:v>42</c:v>
                </c:pt>
                <c:pt idx="12206">
                  <c:v>42.8</c:v>
                </c:pt>
                <c:pt idx="12207">
                  <c:v>43.8</c:v>
                </c:pt>
                <c:pt idx="12208">
                  <c:v>44</c:v>
                </c:pt>
                <c:pt idx="12209">
                  <c:v>44.6</c:v>
                </c:pt>
                <c:pt idx="12210">
                  <c:v>44.5</c:v>
                </c:pt>
                <c:pt idx="12211">
                  <c:v>44</c:v>
                </c:pt>
                <c:pt idx="12212">
                  <c:v>43.7</c:v>
                </c:pt>
                <c:pt idx="12213">
                  <c:v>43</c:v>
                </c:pt>
                <c:pt idx="12214">
                  <c:v>42.8</c:v>
                </c:pt>
                <c:pt idx="12215">
                  <c:v>42</c:v>
                </c:pt>
                <c:pt idx="12216">
                  <c:v>41</c:v>
                </c:pt>
                <c:pt idx="12217">
                  <c:v>41</c:v>
                </c:pt>
                <c:pt idx="12218">
                  <c:v>39.4</c:v>
                </c:pt>
                <c:pt idx="12219">
                  <c:v>38.299999999999997</c:v>
                </c:pt>
                <c:pt idx="12220">
                  <c:v>36.200000000000003</c:v>
                </c:pt>
                <c:pt idx="12221">
                  <c:v>34</c:v>
                </c:pt>
                <c:pt idx="12222">
                  <c:v>31.8</c:v>
                </c:pt>
                <c:pt idx="12223">
                  <c:v>29</c:v>
                </c:pt>
                <c:pt idx="12224">
                  <c:v>26.6</c:v>
                </c:pt>
                <c:pt idx="12225">
                  <c:v>24.5</c:v>
                </c:pt>
                <c:pt idx="12226">
                  <c:v>22</c:v>
                </c:pt>
                <c:pt idx="12227">
                  <c:v>20</c:v>
                </c:pt>
                <c:pt idx="12228">
                  <c:v>18.3</c:v>
                </c:pt>
                <c:pt idx="12229">
                  <c:v>16.399999999999999</c:v>
                </c:pt>
                <c:pt idx="12230">
                  <c:v>13.3</c:v>
                </c:pt>
                <c:pt idx="12231">
                  <c:v>10.199999999999999</c:v>
                </c:pt>
                <c:pt idx="12232">
                  <c:v>7.5</c:v>
                </c:pt>
                <c:pt idx="12233">
                  <c:v>4.8</c:v>
                </c:pt>
                <c:pt idx="12234">
                  <c:v>2.2999999999999998</c:v>
                </c:pt>
                <c:pt idx="12235">
                  <c:v>0.8</c:v>
                </c:pt>
                <c:pt idx="12236">
                  <c:v>0</c:v>
                </c:pt>
                <c:pt idx="12237">
                  <c:v>0</c:v>
                </c:pt>
                <c:pt idx="12238">
                  <c:v>0</c:v>
                </c:pt>
                <c:pt idx="12239">
                  <c:v>0</c:v>
                </c:pt>
                <c:pt idx="12240">
                  <c:v>0</c:v>
                </c:pt>
                <c:pt idx="12241">
                  <c:v>0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0</c:v>
                </c:pt>
                <c:pt idx="12248">
                  <c:v>0</c:v>
                </c:pt>
                <c:pt idx="12249">
                  <c:v>0</c:v>
                </c:pt>
                <c:pt idx="12250">
                  <c:v>0</c:v>
                </c:pt>
                <c:pt idx="12251">
                  <c:v>0</c:v>
                </c:pt>
                <c:pt idx="12252">
                  <c:v>0</c:v>
                </c:pt>
                <c:pt idx="12253">
                  <c:v>0</c:v>
                </c:pt>
                <c:pt idx="12254">
                  <c:v>0</c:v>
                </c:pt>
                <c:pt idx="12255">
                  <c:v>0</c:v>
                </c:pt>
                <c:pt idx="12256">
                  <c:v>0</c:v>
                </c:pt>
                <c:pt idx="12257">
                  <c:v>0</c:v>
                </c:pt>
                <c:pt idx="12258">
                  <c:v>0</c:v>
                </c:pt>
                <c:pt idx="12259">
                  <c:v>0</c:v>
                </c:pt>
                <c:pt idx="12260">
                  <c:v>0</c:v>
                </c:pt>
                <c:pt idx="12261">
                  <c:v>0</c:v>
                </c:pt>
                <c:pt idx="12262">
                  <c:v>0</c:v>
                </c:pt>
                <c:pt idx="12263">
                  <c:v>0</c:v>
                </c:pt>
                <c:pt idx="12264">
                  <c:v>0</c:v>
                </c:pt>
                <c:pt idx="12265">
                  <c:v>0</c:v>
                </c:pt>
                <c:pt idx="12266">
                  <c:v>0</c:v>
                </c:pt>
                <c:pt idx="12267">
                  <c:v>0</c:v>
                </c:pt>
                <c:pt idx="12268">
                  <c:v>0</c:v>
                </c:pt>
                <c:pt idx="12269">
                  <c:v>0</c:v>
                </c:pt>
                <c:pt idx="12270">
                  <c:v>0</c:v>
                </c:pt>
                <c:pt idx="12271">
                  <c:v>0</c:v>
                </c:pt>
                <c:pt idx="12272">
                  <c:v>0</c:v>
                </c:pt>
                <c:pt idx="12273">
                  <c:v>0</c:v>
                </c:pt>
                <c:pt idx="12274">
                  <c:v>0</c:v>
                </c:pt>
                <c:pt idx="12275">
                  <c:v>0</c:v>
                </c:pt>
                <c:pt idx="12276">
                  <c:v>0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0</c:v>
                </c:pt>
                <c:pt idx="12282">
                  <c:v>0</c:v>
                </c:pt>
                <c:pt idx="12283">
                  <c:v>0</c:v>
                </c:pt>
                <c:pt idx="12284">
                  <c:v>0.5</c:v>
                </c:pt>
                <c:pt idx="12285">
                  <c:v>2.4</c:v>
                </c:pt>
                <c:pt idx="12286">
                  <c:v>5.6</c:v>
                </c:pt>
                <c:pt idx="12287">
                  <c:v>8.8000000000000007</c:v>
                </c:pt>
                <c:pt idx="12288">
                  <c:v>11.1</c:v>
                </c:pt>
                <c:pt idx="12289">
                  <c:v>13.9</c:v>
                </c:pt>
                <c:pt idx="12290">
                  <c:v>16.3</c:v>
                </c:pt>
                <c:pt idx="12291">
                  <c:v>17.8</c:v>
                </c:pt>
                <c:pt idx="12292">
                  <c:v>20.399999999999999</c:v>
                </c:pt>
                <c:pt idx="12293">
                  <c:v>22.2</c:v>
                </c:pt>
                <c:pt idx="12294">
                  <c:v>23.4</c:v>
                </c:pt>
                <c:pt idx="12295">
                  <c:v>25.1</c:v>
                </c:pt>
                <c:pt idx="12296">
                  <c:v>26.2</c:v>
                </c:pt>
                <c:pt idx="12297">
                  <c:v>28.1</c:v>
                </c:pt>
                <c:pt idx="12298">
                  <c:v>29</c:v>
                </c:pt>
                <c:pt idx="12299">
                  <c:v>30</c:v>
                </c:pt>
                <c:pt idx="12300">
                  <c:v>30.8</c:v>
                </c:pt>
                <c:pt idx="12301">
                  <c:v>32.6</c:v>
                </c:pt>
                <c:pt idx="12302">
                  <c:v>33.700000000000003</c:v>
                </c:pt>
                <c:pt idx="12303">
                  <c:v>34.6</c:v>
                </c:pt>
                <c:pt idx="12304">
                  <c:v>35.5</c:v>
                </c:pt>
                <c:pt idx="12305">
                  <c:v>36.4</c:v>
                </c:pt>
                <c:pt idx="12306">
                  <c:v>37.4</c:v>
                </c:pt>
                <c:pt idx="12307">
                  <c:v>37.299999999999997</c:v>
                </c:pt>
                <c:pt idx="12308">
                  <c:v>35.4</c:v>
                </c:pt>
                <c:pt idx="12309">
                  <c:v>33.4</c:v>
                </c:pt>
                <c:pt idx="12310">
                  <c:v>30.9</c:v>
                </c:pt>
                <c:pt idx="12311">
                  <c:v>27.8</c:v>
                </c:pt>
                <c:pt idx="12312">
                  <c:v>27.2</c:v>
                </c:pt>
                <c:pt idx="12313">
                  <c:v>28</c:v>
                </c:pt>
                <c:pt idx="12314">
                  <c:v>28.2</c:v>
                </c:pt>
                <c:pt idx="12315">
                  <c:v>30.1</c:v>
                </c:pt>
                <c:pt idx="12316">
                  <c:v>31.1</c:v>
                </c:pt>
                <c:pt idx="12317">
                  <c:v>32</c:v>
                </c:pt>
                <c:pt idx="12318">
                  <c:v>32</c:v>
                </c:pt>
                <c:pt idx="12319">
                  <c:v>32</c:v>
                </c:pt>
                <c:pt idx="12320">
                  <c:v>31.1</c:v>
                </c:pt>
                <c:pt idx="12321">
                  <c:v>30.1</c:v>
                </c:pt>
                <c:pt idx="12322">
                  <c:v>27.7</c:v>
                </c:pt>
                <c:pt idx="12323">
                  <c:v>24.9</c:v>
                </c:pt>
                <c:pt idx="12324">
                  <c:v>21</c:v>
                </c:pt>
                <c:pt idx="12325">
                  <c:v>17.5</c:v>
                </c:pt>
                <c:pt idx="12326">
                  <c:v>14</c:v>
                </c:pt>
                <c:pt idx="12327">
                  <c:v>9.6999999999999993</c:v>
                </c:pt>
                <c:pt idx="12328">
                  <c:v>5.4</c:v>
                </c:pt>
                <c:pt idx="12329">
                  <c:v>2.2000000000000002</c:v>
                </c:pt>
                <c:pt idx="12330">
                  <c:v>0.6</c:v>
                </c:pt>
                <c:pt idx="12331">
                  <c:v>0</c:v>
                </c:pt>
                <c:pt idx="12332">
                  <c:v>0</c:v>
                </c:pt>
                <c:pt idx="12333">
                  <c:v>0</c:v>
                </c:pt>
                <c:pt idx="12334">
                  <c:v>0</c:v>
                </c:pt>
                <c:pt idx="12335">
                  <c:v>0</c:v>
                </c:pt>
                <c:pt idx="12336">
                  <c:v>0</c:v>
                </c:pt>
                <c:pt idx="12337">
                  <c:v>0</c:v>
                </c:pt>
                <c:pt idx="12338">
                  <c:v>0</c:v>
                </c:pt>
                <c:pt idx="12339">
                  <c:v>0</c:v>
                </c:pt>
                <c:pt idx="12340">
                  <c:v>0</c:v>
                </c:pt>
                <c:pt idx="12341">
                  <c:v>0</c:v>
                </c:pt>
                <c:pt idx="12342">
                  <c:v>1.4</c:v>
                </c:pt>
                <c:pt idx="12343">
                  <c:v>4.4000000000000004</c:v>
                </c:pt>
                <c:pt idx="12344">
                  <c:v>8.1</c:v>
                </c:pt>
                <c:pt idx="12345">
                  <c:v>11.3</c:v>
                </c:pt>
                <c:pt idx="12346">
                  <c:v>13.6</c:v>
                </c:pt>
                <c:pt idx="12347">
                  <c:v>15.8</c:v>
                </c:pt>
                <c:pt idx="12348">
                  <c:v>18.2</c:v>
                </c:pt>
                <c:pt idx="12349">
                  <c:v>20.2</c:v>
                </c:pt>
                <c:pt idx="12350">
                  <c:v>21.9</c:v>
                </c:pt>
                <c:pt idx="12351">
                  <c:v>23.8</c:v>
                </c:pt>
                <c:pt idx="12352">
                  <c:v>25.5</c:v>
                </c:pt>
                <c:pt idx="12353">
                  <c:v>26.7</c:v>
                </c:pt>
                <c:pt idx="12354">
                  <c:v>28.2</c:v>
                </c:pt>
                <c:pt idx="12355">
                  <c:v>29.5</c:v>
                </c:pt>
                <c:pt idx="12356">
                  <c:v>30.4</c:v>
                </c:pt>
                <c:pt idx="12357">
                  <c:v>31.6</c:v>
                </c:pt>
                <c:pt idx="12358">
                  <c:v>33.299999999999997</c:v>
                </c:pt>
                <c:pt idx="12359">
                  <c:v>34.1</c:v>
                </c:pt>
                <c:pt idx="12360">
                  <c:v>35.1</c:v>
                </c:pt>
                <c:pt idx="12361">
                  <c:v>35.9</c:v>
                </c:pt>
                <c:pt idx="12362">
                  <c:v>36.9</c:v>
                </c:pt>
                <c:pt idx="12363">
                  <c:v>37.799999999999997</c:v>
                </c:pt>
                <c:pt idx="12364">
                  <c:v>38.700000000000003</c:v>
                </c:pt>
                <c:pt idx="12365">
                  <c:v>39.6</c:v>
                </c:pt>
                <c:pt idx="12366">
                  <c:v>40.5</c:v>
                </c:pt>
                <c:pt idx="12367">
                  <c:v>41.4</c:v>
                </c:pt>
                <c:pt idx="12368">
                  <c:v>42</c:v>
                </c:pt>
                <c:pt idx="12369">
                  <c:v>42</c:v>
                </c:pt>
                <c:pt idx="12370">
                  <c:v>41.9</c:v>
                </c:pt>
                <c:pt idx="12371">
                  <c:v>41</c:v>
                </c:pt>
                <c:pt idx="12372">
                  <c:v>41</c:v>
                </c:pt>
                <c:pt idx="12373">
                  <c:v>41</c:v>
                </c:pt>
                <c:pt idx="12374">
                  <c:v>41</c:v>
                </c:pt>
                <c:pt idx="12375">
                  <c:v>41.7</c:v>
                </c:pt>
                <c:pt idx="12376">
                  <c:v>42</c:v>
                </c:pt>
                <c:pt idx="12377">
                  <c:v>41.5</c:v>
                </c:pt>
                <c:pt idx="12378">
                  <c:v>41</c:v>
                </c:pt>
                <c:pt idx="12379">
                  <c:v>41.3</c:v>
                </c:pt>
                <c:pt idx="12380">
                  <c:v>42</c:v>
                </c:pt>
                <c:pt idx="12381">
                  <c:v>42</c:v>
                </c:pt>
                <c:pt idx="12382">
                  <c:v>42</c:v>
                </c:pt>
                <c:pt idx="12383">
                  <c:v>42</c:v>
                </c:pt>
                <c:pt idx="12384">
                  <c:v>42</c:v>
                </c:pt>
                <c:pt idx="12385">
                  <c:v>42</c:v>
                </c:pt>
                <c:pt idx="12386">
                  <c:v>42</c:v>
                </c:pt>
                <c:pt idx="12387">
                  <c:v>42</c:v>
                </c:pt>
                <c:pt idx="12388">
                  <c:v>42</c:v>
                </c:pt>
                <c:pt idx="12389">
                  <c:v>42</c:v>
                </c:pt>
                <c:pt idx="12390">
                  <c:v>41.5</c:v>
                </c:pt>
                <c:pt idx="12391">
                  <c:v>41</c:v>
                </c:pt>
                <c:pt idx="12392">
                  <c:v>40.6</c:v>
                </c:pt>
                <c:pt idx="12393">
                  <c:v>40</c:v>
                </c:pt>
                <c:pt idx="12394">
                  <c:v>39.700000000000003</c:v>
                </c:pt>
                <c:pt idx="12395">
                  <c:v>39.299999999999997</c:v>
                </c:pt>
                <c:pt idx="12396">
                  <c:v>40</c:v>
                </c:pt>
                <c:pt idx="12397">
                  <c:v>40</c:v>
                </c:pt>
                <c:pt idx="12398">
                  <c:v>40</c:v>
                </c:pt>
                <c:pt idx="12399">
                  <c:v>40</c:v>
                </c:pt>
                <c:pt idx="12400">
                  <c:v>39.9</c:v>
                </c:pt>
                <c:pt idx="12401">
                  <c:v>38.9</c:v>
                </c:pt>
                <c:pt idx="12402">
                  <c:v>38.1</c:v>
                </c:pt>
                <c:pt idx="12403">
                  <c:v>37.1</c:v>
                </c:pt>
                <c:pt idx="12404">
                  <c:v>35.5</c:v>
                </c:pt>
                <c:pt idx="12405">
                  <c:v>33.6</c:v>
                </c:pt>
                <c:pt idx="12406">
                  <c:v>31.2</c:v>
                </c:pt>
                <c:pt idx="12407">
                  <c:v>28.5</c:v>
                </c:pt>
                <c:pt idx="12408">
                  <c:v>25.7</c:v>
                </c:pt>
                <c:pt idx="12409">
                  <c:v>24</c:v>
                </c:pt>
                <c:pt idx="12410">
                  <c:v>24</c:v>
                </c:pt>
                <c:pt idx="12411">
                  <c:v>24.1</c:v>
                </c:pt>
                <c:pt idx="12412">
                  <c:v>25</c:v>
                </c:pt>
                <c:pt idx="12413">
                  <c:v>25</c:v>
                </c:pt>
                <c:pt idx="12414">
                  <c:v>25.9</c:v>
                </c:pt>
                <c:pt idx="12415">
                  <c:v>26.8</c:v>
                </c:pt>
                <c:pt idx="12416">
                  <c:v>28.4</c:v>
                </c:pt>
                <c:pt idx="12417">
                  <c:v>29</c:v>
                </c:pt>
                <c:pt idx="12418">
                  <c:v>29.5</c:v>
                </c:pt>
                <c:pt idx="12419">
                  <c:v>30.4</c:v>
                </c:pt>
                <c:pt idx="12420">
                  <c:v>31</c:v>
                </c:pt>
                <c:pt idx="12421">
                  <c:v>31</c:v>
                </c:pt>
                <c:pt idx="12422">
                  <c:v>31.1</c:v>
                </c:pt>
                <c:pt idx="12423">
                  <c:v>32</c:v>
                </c:pt>
                <c:pt idx="12424">
                  <c:v>32</c:v>
                </c:pt>
                <c:pt idx="12425">
                  <c:v>32</c:v>
                </c:pt>
                <c:pt idx="12426">
                  <c:v>32</c:v>
                </c:pt>
                <c:pt idx="12427">
                  <c:v>32.700000000000003</c:v>
                </c:pt>
                <c:pt idx="12428">
                  <c:v>33</c:v>
                </c:pt>
                <c:pt idx="12429">
                  <c:v>33</c:v>
                </c:pt>
                <c:pt idx="12430">
                  <c:v>33</c:v>
                </c:pt>
                <c:pt idx="12431">
                  <c:v>33.299999999999997</c:v>
                </c:pt>
                <c:pt idx="12432">
                  <c:v>34</c:v>
                </c:pt>
                <c:pt idx="12433">
                  <c:v>34</c:v>
                </c:pt>
                <c:pt idx="12434">
                  <c:v>34</c:v>
                </c:pt>
                <c:pt idx="12435">
                  <c:v>34</c:v>
                </c:pt>
                <c:pt idx="12436">
                  <c:v>34.9</c:v>
                </c:pt>
                <c:pt idx="12437">
                  <c:v>35</c:v>
                </c:pt>
                <c:pt idx="12438">
                  <c:v>35</c:v>
                </c:pt>
                <c:pt idx="12439">
                  <c:v>35.6</c:v>
                </c:pt>
                <c:pt idx="12440">
                  <c:v>36</c:v>
                </c:pt>
                <c:pt idx="12441">
                  <c:v>36</c:v>
                </c:pt>
                <c:pt idx="12442">
                  <c:v>36</c:v>
                </c:pt>
                <c:pt idx="12443">
                  <c:v>35.4</c:v>
                </c:pt>
                <c:pt idx="12444">
                  <c:v>32.5</c:v>
                </c:pt>
                <c:pt idx="12445">
                  <c:v>27.8</c:v>
                </c:pt>
                <c:pt idx="12446">
                  <c:v>23</c:v>
                </c:pt>
                <c:pt idx="12447">
                  <c:v>18.600000000000001</c:v>
                </c:pt>
                <c:pt idx="12448">
                  <c:v>13.2</c:v>
                </c:pt>
                <c:pt idx="12449">
                  <c:v>8.3000000000000007</c:v>
                </c:pt>
                <c:pt idx="12450">
                  <c:v>4.7</c:v>
                </c:pt>
                <c:pt idx="12451">
                  <c:v>2.8</c:v>
                </c:pt>
                <c:pt idx="12452">
                  <c:v>0</c:v>
                </c:pt>
                <c:pt idx="12453">
                  <c:v>0</c:v>
                </c:pt>
                <c:pt idx="12454">
                  <c:v>0</c:v>
                </c:pt>
                <c:pt idx="12455">
                  <c:v>0</c:v>
                </c:pt>
                <c:pt idx="12456">
                  <c:v>0</c:v>
                </c:pt>
                <c:pt idx="12457">
                  <c:v>0</c:v>
                </c:pt>
                <c:pt idx="12458">
                  <c:v>0</c:v>
                </c:pt>
                <c:pt idx="12459">
                  <c:v>0</c:v>
                </c:pt>
                <c:pt idx="12460">
                  <c:v>0</c:v>
                </c:pt>
                <c:pt idx="12461">
                  <c:v>2.2000000000000002</c:v>
                </c:pt>
                <c:pt idx="12462">
                  <c:v>5.2</c:v>
                </c:pt>
                <c:pt idx="12463">
                  <c:v>8.8000000000000007</c:v>
                </c:pt>
                <c:pt idx="12464">
                  <c:v>11.3</c:v>
                </c:pt>
                <c:pt idx="12465">
                  <c:v>13.3</c:v>
                </c:pt>
                <c:pt idx="12466">
                  <c:v>15.8</c:v>
                </c:pt>
                <c:pt idx="12467">
                  <c:v>18.2</c:v>
                </c:pt>
                <c:pt idx="12468">
                  <c:v>20.2</c:v>
                </c:pt>
                <c:pt idx="12469">
                  <c:v>22.1</c:v>
                </c:pt>
                <c:pt idx="12470">
                  <c:v>23.5</c:v>
                </c:pt>
                <c:pt idx="12471">
                  <c:v>24.5</c:v>
                </c:pt>
                <c:pt idx="12472">
                  <c:v>25.9</c:v>
                </c:pt>
                <c:pt idx="12473">
                  <c:v>27.8</c:v>
                </c:pt>
                <c:pt idx="12474">
                  <c:v>29.3</c:v>
                </c:pt>
                <c:pt idx="12475">
                  <c:v>30</c:v>
                </c:pt>
                <c:pt idx="12476">
                  <c:v>29.8</c:v>
                </c:pt>
                <c:pt idx="12477">
                  <c:v>28.6</c:v>
                </c:pt>
                <c:pt idx="12478">
                  <c:v>26.9</c:v>
                </c:pt>
                <c:pt idx="12479">
                  <c:v>25.9</c:v>
                </c:pt>
                <c:pt idx="12480">
                  <c:v>24.8</c:v>
                </c:pt>
                <c:pt idx="12481">
                  <c:v>23</c:v>
                </c:pt>
                <c:pt idx="12482">
                  <c:v>21</c:v>
                </c:pt>
                <c:pt idx="12483">
                  <c:v>19</c:v>
                </c:pt>
                <c:pt idx="12484">
                  <c:v>19</c:v>
                </c:pt>
                <c:pt idx="12485">
                  <c:v>19</c:v>
                </c:pt>
                <c:pt idx="12486">
                  <c:v>18.100000000000001</c:v>
                </c:pt>
                <c:pt idx="12487">
                  <c:v>18.8</c:v>
                </c:pt>
                <c:pt idx="12488">
                  <c:v>19.8</c:v>
                </c:pt>
                <c:pt idx="12489">
                  <c:v>20.8</c:v>
                </c:pt>
                <c:pt idx="12490">
                  <c:v>21.7</c:v>
                </c:pt>
                <c:pt idx="12491">
                  <c:v>22.7</c:v>
                </c:pt>
                <c:pt idx="12492">
                  <c:v>23.7</c:v>
                </c:pt>
                <c:pt idx="12493">
                  <c:v>24.6</c:v>
                </c:pt>
                <c:pt idx="12494">
                  <c:v>26.1</c:v>
                </c:pt>
                <c:pt idx="12495">
                  <c:v>27</c:v>
                </c:pt>
                <c:pt idx="12496">
                  <c:v>28</c:v>
                </c:pt>
                <c:pt idx="12497">
                  <c:v>29.5</c:v>
                </c:pt>
                <c:pt idx="12498">
                  <c:v>30.5</c:v>
                </c:pt>
                <c:pt idx="12499">
                  <c:v>31.4</c:v>
                </c:pt>
                <c:pt idx="12500">
                  <c:v>32.799999999999997</c:v>
                </c:pt>
                <c:pt idx="12501">
                  <c:v>34</c:v>
                </c:pt>
                <c:pt idx="12502">
                  <c:v>34.4</c:v>
                </c:pt>
                <c:pt idx="12503">
                  <c:v>35.6</c:v>
                </c:pt>
                <c:pt idx="12504">
                  <c:v>37.299999999999997</c:v>
                </c:pt>
                <c:pt idx="12505">
                  <c:v>38</c:v>
                </c:pt>
                <c:pt idx="12506">
                  <c:v>38.4</c:v>
                </c:pt>
                <c:pt idx="12507">
                  <c:v>40</c:v>
                </c:pt>
                <c:pt idx="12508">
                  <c:v>40</c:v>
                </c:pt>
                <c:pt idx="12509">
                  <c:v>40</c:v>
                </c:pt>
                <c:pt idx="12510">
                  <c:v>39.200000000000003</c:v>
                </c:pt>
                <c:pt idx="12511">
                  <c:v>38.200000000000003</c:v>
                </c:pt>
                <c:pt idx="12512">
                  <c:v>36.6</c:v>
                </c:pt>
                <c:pt idx="12513">
                  <c:v>35.4</c:v>
                </c:pt>
                <c:pt idx="12514">
                  <c:v>34.5</c:v>
                </c:pt>
                <c:pt idx="12515">
                  <c:v>33.6</c:v>
                </c:pt>
                <c:pt idx="12516">
                  <c:v>32.299999999999997</c:v>
                </c:pt>
                <c:pt idx="12517">
                  <c:v>30.6</c:v>
                </c:pt>
                <c:pt idx="12518">
                  <c:v>29</c:v>
                </c:pt>
                <c:pt idx="12519">
                  <c:v>29</c:v>
                </c:pt>
                <c:pt idx="12520">
                  <c:v>28</c:v>
                </c:pt>
                <c:pt idx="12521">
                  <c:v>28</c:v>
                </c:pt>
                <c:pt idx="12522">
                  <c:v>28</c:v>
                </c:pt>
                <c:pt idx="12523">
                  <c:v>28</c:v>
                </c:pt>
                <c:pt idx="12524">
                  <c:v>28.6</c:v>
                </c:pt>
                <c:pt idx="12525">
                  <c:v>29.6</c:v>
                </c:pt>
                <c:pt idx="12526">
                  <c:v>30</c:v>
                </c:pt>
                <c:pt idx="12527">
                  <c:v>30.5</c:v>
                </c:pt>
                <c:pt idx="12528">
                  <c:v>31.5</c:v>
                </c:pt>
                <c:pt idx="12529">
                  <c:v>32</c:v>
                </c:pt>
                <c:pt idx="12530">
                  <c:v>32.4</c:v>
                </c:pt>
                <c:pt idx="12531">
                  <c:v>33</c:v>
                </c:pt>
                <c:pt idx="12532">
                  <c:v>33</c:v>
                </c:pt>
                <c:pt idx="12533">
                  <c:v>33.299999999999997</c:v>
                </c:pt>
                <c:pt idx="12534">
                  <c:v>34.299999999999997</c:v>
                </c:pt>
                <c:pt idx="12535">
                  <c:v>35</c:v>
                </c:pt>
                <c:pt idx="12536">
                  <c:v>35</c:v>
                </c:pt>
                <c:pt idx="12537">
                  <c:v>34.5</c:v>
                </c:pt>
                <c:pt idx="12538">
                  <c:v>31.9</c:v>
                </c:pt>
                <c:pt idx="12539">
                  <c:v>27</c:v>
                </c:pt>
                <c:pt idx="12540">
                  <c:v>22.8</c:v>
                </c:pt>
                <c:pt idx="12541">
                  <c:v>22</c:v>
                </c:pt>
                <c:pt idx="12542">
                  <c:v>22.7</c:v>
                </c:pt>
                <c:pt idx="12543">
                  <c:v>23.6</c:v>
                </c:pt>
                <c:pt idx="12544">
                  <c:v>25</c:v>
                </c:pt>
                <c:pt idx="12545">
                  <c:v>26.8</c:v>
                </c:pt>
                <c:pt idx="12546">
                  <c:v>28.3</c:v>
                </c:pt>
                <c:pt idx="12547">
                  <c:v>29.4</c:v>
                </c:pt>
                <c:pt idx="12548">
                  <c:v>31.2</c:v>
                </c:pt>
                <c:pt idx="12549">
                  <c:v>32</c:v>
                </c:pt>
                <c:pt idx="12550">
                  <c:v>33</c:v>
                </c:pt>
                <c:pt idx="12551">
                  <c:v>33.799999999999997</c:v>
                </c:pt>
                <c:pt idx="12552">
                  <c:v>34.799999999999997</c:v>
                </c:pt>
                <c:pt idx="12553">
                  <c:v>35.700000000000003</c:v>
                </c:pt>
                <c:pt idx="12554">
                  <c:v>36.6</c:v>
                </c:pt>
                <c:pt idx="12555">
                  <c:v>37.5</c:v>
                </c:pt>
                <c:pt idx="12556">
                  <c:v>38</c:v>
                </c:pt>
                <c:pt idx="12557">
                  <c:v>37.700000000000003</c:v>
                </c:pt>
                <c:pt idx="12558">
                  <c:v>36.6</c:v>
                </c:pt>
                <c:pt idx="12559">
                  <c:v>34.6</c:v>
                </c:pt>
                <c:pt idx="12560">
                  <c:v>33</c:v>
                </c:pt>
                <c:pt idx="12561">
                  <c:v>31</c:v>
                </c:pt>
                <c:pt idx="12562">
                  <c:v>28.5</c:v>
                </c:pt>
                <c:pt idx="12563">
                  <c:v>26.4</c:v>
                </c:pt>
                <c:pt idx="12564">
                  <c:v>24.6</c:v>
                </c:pt>
                <c:pt idx="12565">
                  <c:v>22.8</c:v>
                </c:pt>
                <c:pt idx="12566">
                  <c:v>20</c:v>
                </c:pt>
                <c:pt idx="12567">
                  <c:v>15.9</c:v>
                </c:pt>
                <c:pt idx="12568">
                  <c:v>11.6</c:v>
                </c:pt>
                <c:pt idx="12569">
                  <c:v>8.4</c:v>
                </c:pt>
                <c:pt idx="12570">
                  <c:v>5.6</c:v>
                </c:pt>
                <c:pt idx="12571">
                  <c:v>4</c:v>
                </c:pt>
                <c:pt idx="12572">
                  <c:v>3</c:v>
                </c:pt>
                <c:pt idx="12573">
                  <c:v>3</c:v>
                </c:pt>
                <c:pt idx="12574">
                  <c:v>1.4</c:v>
                </c:pt>
                <c:pt idx="12575">
                  <c:v>0.3</c:v>
                </c:pt>
                <c:pt idx="12576">
                  <c:v>0.6</c:v>
                </c:pt>
                <c:pt idx="12577">
                  <c:v>3</c:v>
                </c:pt>
                <c:pt idx="12578">
                  <c:v>6.7</c:v>
                </c:pt>
                <c:pt idx="12579">
                  <c:v>9.6999999999999993</c:v>
                </c:pt>
                <c:pt idx="12580">
                  <c:v>11.6</c:v>
                </c:pt>
                <c:pt idx="12581">
                  <c:v>14.4</c:v>
                </c:pt>
                <c:pt idx="12582">
                  <c:v>16</c:v>
                </c:pt>
                <c:pt idx="12583">
                  <c:v>18</c:v>
                </c:pt>
                <c:pt idx="12584">
                  <c:v>19.7</c:v>
                </c:pt>
                <c:pt idx="12585">
                  <c:v>21.6</c:v>
                </c:pt>
                <c:pt idx="12586">
                  <c:v>22</c:v>
                </c:pt>
                <c:pt idx="12587">
                  <c:v>22.6</c:v>
                </c:pt>
                <c:pt idx="12588">
                  <c:v>24</c:v>
                </c:pt>
                <c:pt idx="12589">
                  <c:v>25.4</c:v>
                </c:pt>
                <c:pt idx="12590">
                  <c:v>26.8</c:v>
                </c:pt>
                <c:pt idx="12591">
                  <c:v>28.4</c:v>
                </c:pt>
                <c:pt idx="12592">
                  <c:v>29.3</c:v>
                </c:pt>
                <c:pt idx="12593">
                  <c:v>30.3</c:v>
                </c:pt>
                <c:pt idx="12594">
                  <c:v>31.3</c:v>
                </c:pt>
                <c:pt idx="12595">
                  <c:v>32.200000000000003</c:v>
                </c:pt>
                <c:pt idx="12596">
                  <c:v>33.200000000000003</c:v>
                </c:pt>
                <c:pt idx="12597">
                  <c:v>34</c:v>
                </c:pt>
                <c:pt idx="12598">
                  <c:v>34</c:v>
                </c:pt>
                <c:pt idx="12599">
                  <c:v>34</c:v>
                </c:pt>
                <c:pt idx="12600">
                  <c:v>34</c:v>
                </c:pt>
                <c:pt idx="12601">
                  <c:v>34</c:v>
                </c:pt>
                <c:pt idx="12602">
                  <c:v>35</c:v>
                </c:pt>
                <c:pt idx="12603">
                  <c:v>35</c:v>
                </c:pt>
                <c:pt idx="12604">
                  <c:v>35</c:v>
                </c:pt>
                <c:pt idx="12605">
                  <c:v>35</c:v>
                </c:pt>
                <c:pt idx="12606">
                  <c:v>35</c:v>
                </c:pt>
                <c:pt idx="12607">
                  <c:v>35</c:v>
                </c:pt>
                <c:pt idx="12608">
                  <c:v>35.4</c:v>
                </c:pt>
                <c:pt idx="12609">
                  <c:v>36</c:v>
                </c:pt>
                <c:pt idx="12610">
                  <c:v>36.200000000000003</c:v>
                </c:pt>
                <c:pt idx="12611">
                  <c:v>37</c:v>
                </c:pt>
                <c:pt idx="12612">
                  <c:v>37.200000000000003</c:v>
                </c:pt>
                <c:pt idx="12613">
                  <c:v>38</c:v>
                </c:pt>
                <c:pt idx="12614">
                  <c:v>38.1</c:v>
                </c:pt>
                <c:pt idx="12615">
                  <c:v>39</c:v>
                </c:pt>
                <c:pt idx="12616">
                  <c:v>39</c:v>
                </c:pt>
                <c:pt idx="12617">
                  <c:v>39</c:v>
                </c:pt>
                <c:pt idx="12618">
                  <c:v>39</c:v>
                </c:pt>
                <c:pt idx="12619">
                  <c:v>39</c:v>
                </c:pt>
                <c:pt idx="12620">
                  <c:v>39</c:v>
                </c:pt>
                <c:pt idx="12621">
                  <c:v>39.9</c:v>
                </c:pt>
                <c:pt idx="12622">
                  <c:v>40</c:v>
                </c:pt>
                <c:pt idx="12623">
                  <c:v>39.200000000000003</c:v>
                </c:pt>
                <c:pt idx="12624">
                  <c:v>39</c:v>
                </c:pt>
                <c:pt idx="12625">
                  <c:v>38.299999999999997</c:v>
                </c:pt>
                <c:pt idx="12626">
                  <c:v>38</c:v>
                </c:pt>
                <c:pt idx="12627">
                  <c:v>37.4</c:v>
                </c:pt>
                <c:pt idx="12628">
                  <c:v>36.5</c:v>
                </c:pt>
                <c:pt idx="12629">
                  <c:v>35.1</c:v>
                </c:pt>
                <c:pt idx="12630">
                  <c:v>33.700000000000003</c:v>
                </c:pt>
                <c:pt idx="12631">
                  <c:v>32.700000000000003</c:v>
                </c:pt>
                <c:pt idx="12632">
                  <c:v>31.8</c:v>
                </c:pt>
                <c:pt idx="12633">
                  <c:v>29.8</c:v>
                </c:pt>
                <c:pt idx="12634">
                  <c:v>28.1</c:v>
                </c:pt>
                <c:pt idx="12635">
                  <c:v>24.4</c:v>
                </c:pt>
                <c:pt idx="12636">
                  <c:v>20.9</c:v>
                </c:pt>
                <c:pt idx="12637">
                  <c:v>20</c:v>
                </c:pt>
                <c:pt idx="12638">
                  <c:v>20.6</c:v>
                </c:pt>
                <c:pt idx="12639">
                  <c:v>22</c:v>
                </c:pt>
                <c:pt idx="12640">
                  <c:v>23.5</c:v>
                </c:pt>
                <c:pt idx="12641">
                  <c:v>24.9</c:v>
                </c:pt>
                <c:pt idx="12642">
                  <c:v>26.4</c:v>
                </c:pt>
                <c:pt idx="12643">
                  <c:v>27.8</c:v>
                </c:pt>
                <c:pt idx="12644">
                  <c:v>29.4</c:v>
                </c:pt>
                <c:pt idx="12645">
                  <c:v>30.3</c:v>
                </c:pt>
                <c:pt idx="12646">
                  <c:v>31.3</c:v>
                </c:pt>
                <c:pt idx="12647">
                  <c:v>32.299999999999997</c:v>
                </c:pt>
                <c:pt idx="12648">
                  <c:v>33.200000000000003</c:v>
                </c:pt>
                <c:pt idx="12649">
                  <c:v>34.200000000000003</c:v>
                </c:pt>
                <c:pt idx="12650">
                  <c:v>35.200000000000003</c:v>
                </c:pt>
                <c:pt idx="12651">
                  <c:v>36.1</c:v>
                </c:pt>
                <c:pt idx="12652">
                  <c:v>37.1</c:v>
                </c:pt>
                <c:pt idx="12653">
                  <c:v>38</c:v>
                </c:pt>
                <c:pt idx="12654">
                  <c:v>38</c:v>
                </c:pt>
                <c:pt idx="12655">
                  <c:v>39</c:v>
                </c:pt>
                <c:pt idx="12656">
                  <c:v>39</c:v>
                </c:pt>
                <c:pt idx="12657">
                  <c:v>39</c:v>
                </c:pt>
                <c:pt idx="12658">
                  <c:v>38.299999999999997</c:v>
                </c:pt>
                <c:pt idx="12659">
                  <c:v>38</c:v>
                </c:pt>
                <c:pt idx="12660">
                  <c:v>37.5</c:v>
                </c:pt>
                <c:pt idx="12661">
                  <c:v>36.6</c:v>
                </c:pt>
                <c:pt idx="12662">
                  <c:v>35.299999999999997</c:v>
                </c:pt>
                <c:pt idx="12663">
                  <c:v>33.6</c:v>
                </c:pt>
                <c:pt idx="12664">
                  <c:v>31.8</c:v>
                </c:pt>
                <c:pt idx="12665">
                  <c:v>31</c:v>
                </c:pt>
                <c:pt idx="12666">
                  <c:v>29</c:v>
                </c:pt>
                <c:pt idx="12667">
                  <c:v>26.5</c:v>
                </c:pt>
                <c:pt idx="12668">
                  <c:v>23.6</c:v>
                </c:pt>
                <c:pt idx="12669">
                  <c:v>19.600000000000001</c:v>
                </c:pt>
                <c:pt idx="12670">
                  <c:v>14.9</c:v>
                </c:pt>
                <c:pt idx="12671">
                  <c:v>10.4</c:v>
                </c:pt>
                <c:pt idx="12672">
                  <c:v>5.9</c:v>
                </c:pt>
                <c:pt idx="12673">
                  <c:v>2.2999999999999998</c:v>
                </c:pt>
                <c:pt idx="12674">
                  <c:v>0.8</c:v>
                </c:pt>
                <c:pt idx="12675">
                  <c:v>0</c:v>
                </c:pt>
                <c:pt idx="12676">
                  <c:v>0</c:v>
                </c:pt>
                <c:pt idx="12677">
                  <c:v>0</c:v>
                </c:pt>
                <c:pt idx="12678">
                  <c:v>0</c:v>
                </c:pt>
                <c:pt idx="12679">
                  <c:v>0</c:v>
                </c:pt>
                <c:pt idx="12680">
                  <c:v>0</c:v>
                </c:pt>
                <c:pt idx="12681">
                  <c:v>0</c:v>
                </c:pt>
                <c:pt idx="12682">
                  <c:v>0</c:v>
                </c:pt>
                <c:pt idx="12683">
                  <c:v>0</c:v>
                </c:pt>
                <c:pt idx="12684">
                  <c:v>0</c:v>
                </c:pt>
                <c:pt idx="12685">
                  <c:v>0</c:v>
                </c:pt>
                <c:pt idx="12686">
                  <c:v>0</c:v>
                </c:pt>
                <c:pt idx="12687">
                  <c:v>0</c:v>
                </c:pt>
                <c:pt idx="12688">
                  <c:v>0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</c:v>
                </c:pt>
                <c:pt idx="12695">
                  <c:v>0</c:v>
                </c:pt>
                <c:pt idx="12696">
                  <c:v>0</c:v>
                </c:pt>
                <c:pt idx="12697">
                  <c:v>0</c:v>
                </c:pt>
                <c:pt idx="12698">
                  <c:v>0.4</c:v>
                </c:pt>
                <c:pt idx="12699">
                  <c:v>2.7</c:v>
                </c:pt>
                <c:pt idx="12700">
                  <c:v>6.3</c:v>
                </c:pt>
                <c:pt idx="12701">
                  <c:v>10.199999999999999</c:v>
                </c:pt>
                <c:pt idx="12702">
                  <c:v>12.2</c:v>
                </c:pt>
                <c:pt idx="12703">
                  <c:v>15</c:v>
                </c:pt>
                <c:pt idx="12704">
                  <c:v>17</c:v>
                </c:pt>
                <c:pt idx="12705">
                  <c:v>19</c:v>
                </c:pt>
                <c:pt idx="12706">
                  <c:v>20.8</c:v>
                </c:pt>
                <c:pt idx="12707">
                  <c:v>22.8</c:v>
                </c:pt>
                <c:pt idx="12708">
                  <c:v>23.8</c:v>
                </c:pt>
                <c:pt idx="12709">
                  <c:v>25.4</c:v>
                </c:pt>
                <c:pt idx="12710">
                  <c:v>26.6</c:v>
                </c:pt>
                <c:pt idx="12711">
                  <c:v>28</c:v>
                </c:pt>
                <c:pt idx="12712">
                  <c:v>29.4</c:v>
                </c:pt>
                <c:pt idx="12713">
                  <c:v>30.3</c:v>
                </c:pt>
                <c:pt idx="12714">
                  <c:v>31</c:v>
                </c:pt>
                <c:pt idx="12715">
                  <c:v>31.2</c:v>
                </c:pt>
                <c:pt idx="12716">
                  <c:v>33.1</c:v>
                </c:pt>
                <c:pt idx="12717">
                  <c:v>33.9</c:v>
                </c:pt>
                <c:pt idx="12718">
                  <c:v>35.799999999999997</c:v>
                </c:pt>
                <c:pt idx="12719">
                  <c:v>36.799999999999997</c:v>
                </c:pt>
                <c:pt idx="12720">
                  <c:v>37.700000000000003</c:v>
                </c:pt>
                <c:pt idx="12721">
                  <c:v>38</c:v>
                </c:pt>
                <c:pt idx="12722">
                  <c:v>39</c:v>
                </c:pt>
                <c:pt idx="12723">
                  <c:v>40.4</c:v>
                </c:pt>
                <c:pt idx="12724">
                  <c:v>41.3</c:v>
                </c:pt>
                <c:pt idx="12725">
                  <c:v>42</c:v>
                </c:pt>
                <c:pt idx="12726">
                  <c:v>42.1</c:v>
                </c:pt>
                <c:pt idx="12727">
                  <c:v>43</c:v>
                </c:pt>
                <c:pt idx="12728">
                  <c:v>43</c:v>
                </c:pt>
                <c:pt idx="12729">
                  <c:v>43</c:v>
                </c:pt>
                <c:pt idx="12730">
                  <c:v>43</c:v>
                </c:pt>
                <c:pt idx="12731">
                  <c:v>42.3</c:v>
                </c:pt>
                <c:pt idx="12732">
                  <c:v>41.4</c:v>
                </c:pt>
                <c:pt idx="12733">
                  <c:v>41</c:v>
                </c:pt>
                <c:pt idx="12734">
                  <c:v>41</c:v>
                </c:pt>
                <c:pt idx="12735">
                  <c:v>40.700000000000003</c:v>
                </c:pt>
                <c:pt idx="12736">
                  <c:v>39.700000000000003</c:v>
                </c:pt>
                <c:pt idx="12737">
                  <c:v>39.1</c:v>
                </c:pt>
                <c:pt idx="12738">
                  <c:v>40</c:v>
                </c:pt>
                <c:pt idx="12739">
                  <c:v>40</c:v>
                </c:pt>
                <c:pt idx="12740">
                  <c:v>40</c:v>
                </c:pt>
                <c:pt idx="12741">
                  <c:v>40.799999999999997</c:v>
                </c:pt>
                <c:pt idx="12742">
                  <c:v>41</c:v>
                </c:pt>
                <c:pt idx="12743">
                  <c:v>41</c:v>
                </c:pt>
                <c:pt idx="12744">
                  <c:v>41</c:v>
                </c:pt>
                <c:pt idx="12745">
                  <c:v>41</c:v>
                </c:pt>
                <c:pt idx="12746">
                  <c:v>41.5</c:v>
                </c:pt>
                <c:pt idx="12747">
                  <c:v>42</c:v>
                </c:pt>
                <c:pt idx="12748">
                  <c:v>42</c:v>
                </c:pt>
                <c:pt idx="12749">
                  <c:v>42</c:v>
                </c:pt>
                <c:pt idx="12750">
                  <c:v>42</c:v>
                </c:pt>
                <c:pt idx="12751">
                  <c:v>41.7</c:v>
                </c:pt>
                <c:pt idx="12752">
                  <c:v>41</c:v>
                </c:pt>
                <c:pt idx="12753">
                  <c:v>40.799999999999997</c:v>
                </c:pt>
                <c:pt idx="12754">
                  <c:v>40</c:v>
                </c:pt>
                <c:pt idx="12755">
                  <c:v>39.799999999999997</c:v>
                </c:pt>
                <c:pt idx="12756">
                  <c:v>39</c:v>
                </c:pt>
                <c:pt idx="12757">
                  <c:v>39</c:v>
                </c:pt>
                <c:pt idx="12758">
                  <c:v>39</c:v>
                </c:pt>
                <c:pt idx="12759">
                  <c:v>39</c:v>
                </c:pt>
                <c:pt idx="12760">
                  <c:v>39</c:v>
                </c:pt>
                <c:pt idx="12761">
                  <c:v>39</c:v>
                </c:pt>
                <c:pt idx="12762">
                  <c:v>39.799999999999997</c:v>
                </c:pt>
                <c:pt idx="12763">
                  <c:v>40</c:v>
                </c:pt>
                <c:pt idx="12764">
                  <c:v>40</c:v>
                </c:pt>
                <c:pt idx="12765">
                  <c:v>40</c:v>
                </c:pt>
                <c:pt idx="12766">
                  <c:v>40</c:v>
                </c:pt>
                <c:pt idx="12767">
                  <c:v>39.700000000000003</c:v>
                </c:pt>
                <c:pt idx="12768">
                  <c:v>39</c:v>
                </c:pt>
                <c:pt idx="12769">
                  <c:v>39</c:v>
                </c:pt>
                <c:pt idx="12770">
                  <c:v>39</c:v>
                </c:pt>
                <c:pt idx="12771">
                  <c:v>38</c:v>
                </c:pt>
                <c:pt idx="12772">
                  <c:v>38.799999999999997</c:v>
                </c:pt>
                <c:pt idx="12773">
                  <c:v>39</c:v>
                </c:pt>
                <c:pt idx="12774">
                  <c:v>39</c:v>
                </c:pt>
                <c:pt idx="12775">
                  <c:v>39</c:v>
                </c:pt>
                <c:pt idx="12776">
                  <c:v>39</c:v>
                </c:pt>
                <c:pt idx="12777">
                  <c:v>39</c:v>
                </c:pt>
                <c:pt idx="12778">
                  <c:v>39.299999999999997</c:v>
                </c:pt>
                <c:pt idx="12779">
                  <c:v>39.799999999999997</c:v>
                </c:pt>
                <c:pt idx="12780">
                  <c:v>39.200000000000003</c:v>
                </c:pt>
                <c:pt idx="12781">
                  <c:v>40</c:v>
                </c:pt>
                <c:pt idx="12782">
                  <c:v>39</c:v>
                </c:pt>
                <c:pt idx="12783">
                  <c:v>39</c:v>
                </c:pt>
                <c:pt idx="12784">
                  <c:v>39</c:v>
                </c:pt>
                <c:pt idx="12785">
                  <c:v>38.1</c:v>
                </c:pt>
                <c:pt idx="12786">
                  <c:v>37.1</c:v>
                </c:pt>
                <c:pt idx="12787">
                  <c:v>35.299999999999997</c:v>
                </c:pt>
                <c:pt idx="12788">
                  <c:v>34.200000000000003</c:v>
                </c:pt>
                <c:pt idx="12789">
                  <c:v>33.200000000000003</c:v>
                </c:pt>
                <c:pt idx="12790">
                  <c:v>31.5</c:v>
                </c:pt>
                <c:pt idx="12791">
                  <c:v>29.6</c:v>
                </c:pt>
                <c:pt idx="12792">
                  <c:v>27.6</c:v>
                </c:pt>
                <c:pt idx="12793">
                  <c:v>25.1</c:v>
                </c:pt>
                <c:pt idx="12794">
                  <c:v>22.2</c:v>
                </c:pt>
                <c:pt idx="12795">
                  <c:v>19</c:v>
                </c:pt>
                <c:pt idx="12796">
                  <c:v>15.8</c:v>
                </c:pt>
                <c:pt idx="12797">
                  <c:v>12.6</c:v>
                </c:pt>
                <c:pt idx="12798">
                  <c:v>9.1</c:v>
                </c:pt>
                <c:pt idx="12799">
                  <c:v>5.3</c:v>
                </c:pt>
                <c:pt idx="12800">
                  <c:v>2</c:v>
                </c:pt>
                <c:pt idx="12801">
                  <c:v>0</c:v>
                </c:pt>
                <c:pt idx="12802">
                  <c:v>0</c:v>
                </c:pt>
                <c:pt idx="12803">
                  <c:v>0</c:v>
                </c:pt>
                <c:pt idx="12804">
                  <c:v>0</c:v>
                </c:pt>
                <c:pt idx="12805">
                  <c:v>0</c:v>
                </c:pt>
                <c:pt idx="12806">
                  <c:v>0</c:v>
                </c:pt>
                <c:pt idx="12807">
                  <c:v>0</c:v>
                </c:pt>
                <c:pt idx="12808">
                  <c:v>0</c:v>
                </c:pt>
                <c:pt idx="12809">
                  <c:v>0</c:v>
                </c:pt>
                <c:pt idx="12810">
                  <c:v>0</c:v>
                </c:pt>
                <c:pt idx="12811">
                  <c:v>0</c:v>
                </c:pt>
                <c:pt idx="12812">
                  <c:v>0</c:v>
                </c:pt>
                <c:pt idx="12813">
                  <c:v>0</c:v>
                </c:pt>
                <c:pt idx="12814">
                  <c:v>0</c:v>
                </c:pt>
                <c:pt idx="12815">
                  <c:v>0</c:v>
                </c:pt>
                <c:pt idx="12816">
                  <c:v>0</c:v>
                </c:pt>
                <c:pt idx="12817">
                  <c:v>0</c:v>
                </c:pt>
                <c:pt idx="12818">
                  <c:v>0</c:v>
                </c:pt>
                <c:pt idx="12819">
                  <c:v>0</c:v>
                </c:pt>
                <c:pt idx="12820">
                  <c:v>0</c:v>
                </c:pt>
                <c:pt idx="12821">
                  <c:v>0</c:v>
                </c:pt>
                <c:pt idx="12822">
                  <c:v>0</c:v>
                </c:pt>
                <c:pt idx="12823">
                  <c:v>0</c:v>
                </c:pt>
                <c:pt idx="12824">
                  <c:v>0</c:v>
                </c:pt>
                <c:pt idx="12825">
                  <c:v>0</c:v>
                </c:pt>
                <c:pt idx="12826">
                  <c:v>0</c:v>
                </c:pt>
                <c:pt idx="12827">
                  <c:v>0</c:v>
                </c:pt>
                <c:pt idx="12828">
                  <c:v>0</c:v>
                </c:pt>
                <c:pt idx="12829">
                  <c:v>0</c:v>
                </c:pt>
                <c:pt idx="12830">
                  <c:v>0</c:v>
                </c:pt>
                <c:pt idx="12831">
                  <c:v>0</c:v>
                </c:pt>
                <c:pt idx="12832">
                  <c:v>0</c:v>
                </c:pt>
                <c:pt idx="12833">
                  <c:v>0</c:v>
                </c:pt>
                <c:pt idx="12834">
                  <c:v>0</c:v>
                </c:pt>
                <c:pt idx="12835">
                  <c:v>0</c:v>
                </c:pt>
                <c:pt idx="12836">
                  <c:v>0</c:v>
                </c:pt>
                <c:pt idx="12837">
                  <c:v>0</c:v>
                </c:pt>
                <c:pt idx="12838">
                  <c:v>0</c:v>
                </c:pt>
                <c:pt idx="12839">
                  <c:v>0</c:v>
                </c:pt>
                <c:pt idx="12840">
                  <c:v>0</c:v>
                </c:pt>
                <c:pt idx="12841">
                  <c:v>0</c:v>
                </c:pt>
                <c:pt idx="12842">
                  <c:v>0</c:v>
                </c:pt>
                <c:pt idx="12843">
                  <c:v>0</c:v>
                </c:pt>
                <c:pt idx="12844">
                  <c:v>0</c:v>
                </c:pt>
                <c:pt idx="12845">
                  <c:v>0</c:v>
                </c:pt>
                <c:pt idx="12846">
                  <c:v>0</c:v>
                </c:pt>
                <c:pt idx="12847">
                  <c:v>0</c:v>
                </c:pt>
                <c:pt idx="12848">
                  <c:v>0</c:v>
                </c:pt>
                <c:pt idx="12849">
                  <c:v>0</c:v>
                </c:pt>
                <c:pt idx="12850">
                  <c:v>0</c:v>
                </c:pt>
                <c:pt idx="12851">
                  <c:v>0</c:v>
                </c:pt>
                <c:pt idx="12852">
                  <c:v>0.4</c:v>
                </c:pt>
                <c:pt idx="12853">
                  <c:v>2.5</c:v>
                </c:pt>
                <c:pt idx="12854">
                  <c:v>6.3</c:v>
                </c:pt>
                <c:pt idx="12855">
                  <c:v>8.8000000000000007</c:v>
                </c:pt>
                <c:pt idx="12856">
                  <c:v>11.7</c:v>
                </c:pt>
                <c:pt idx="12857">
                  <c:v>14.3</c:v>
                </c:pt>
                <c:pt idx="12858">
                  <c:v>16.399999999999999</c:v>
                </c:pt>
                <c:pt idx="12859">
                  <c:v>18.2</c:v>
                </c:pt>
                <c:pt idx="12860">
                  <c:v>20</c:v>
                </c:pt>
                <c:pt idx="12861">
                  <c:v>21.9</c:v>
                </c:pt>
                <c:pt idx="12862">
                  <c:v>23.3</c:v>
                </c:pt>
                <c:pt idx="12863">
                  <c:v>24.3</c:v>
                </c:pt>
                <c:pt idx="12864">
                  <c:v>25.2</c:v>
                </c:pt>
                <c:pt idx="12865">
                  <c:v>27.1</c:v>
                </c:pt>
                <c:pt idx="12866">
                  <c:v>27.9</c:v>
                </c:pt>
                <c:pt idx="12867">
                  <c:v>28</c:v>
                </c:pt>
                <c:pt idx="12868">
                  <c:v>27.1</c:v>
                </c:pt>
                <c:pt idx="12869">
                  <c:v>26.2</c:v>
                </c:pt>
                <c:pt idx="12870">
                  <c:v>25.2</c:v>
                </c:pt>
                <c:pt idx="12871">
                  <c:v>25</c:v>
                </c:pt>
                <c:pt idx="12872">
                  <c:v>25</c:v>
                </c:pt>
                <c:pt idx="12873">
                  <c:v>26.4</c:v>
                </c:pt>
                <c:pt idx="12874">
                  <c:v>27.7</c:v>
                </c:pt>
                <c:pt idx="12875">
                  <c:v>28.6</c:v>
                </c:pt>
                <c:pt idx="12876">
                  <c:v>30.2</c:v>
                </c:pt>
                <c:pt idx="12877">
                  <c:v>31.6</c:v>
                </c:pt>
                <c:pt idx="12878">
                  <c:v>32.6</c:v>
                </c:pt>
                <c:pt idx="12879">
                  <c:v>33.5</c:v>
                </c:pt>
                <c:pt idx="12880">
                  <c:v>34.5</c:v>
                </c:pt>
                <c:pt idx="12881">
                  <c:v>35.5</c:v>
                </c:pt>
                <c:pt idx="12882">
                  <c:v>36.4</c:v>
                </c:pt>
                <c:pt idx="12883">
                  <c:v>37.299999999999997</c:v>
                </c:pt>
                <c:pt idx="12884">
                  <c:v>38.200000000000003</c:v>
                </c:pt>
                <c:pt idx="12885">
                  <c:v>39.200000000000003</c:v>
                </c:pt>
                <c:pt idx="12886">
                  <c:v>40</c:v>
                </c:pt>
                <c:pt idx="12887">
                  <c:v>40</c:v>
                </c:pt>
                <c:pt idx="12888">
                  <c:v>40.799999999999997</c:v>
                </c:pt>
                <c:pt idx="12889">
                  <c:v>41</c:v>
                </c:pt>
                <c:pt idx="12890">
                  <c:v>41</c:v>
                </c:pt>
                <c:pt idx="12891">
                  <c:v>41.6</c:v>
                </c:pt>
                <c:pt idx="12892">
                  <c:v>42</c:v>
                </c:pt>
                <c:pt idx="12893">
                  <c:v>42.6</c:v>
                </c:pt>
                <c:pt idx="12894">
                  <c:v>43</c:v>
                </c:pt>
                <c:pt idx="12895">
                  <c:v>43</c:v>
                </c:pt>
                <c:pt idx="12896">
                  <c:v>43</c:v>
                </c:pt>
                <c:pt idx="12897">
                  <c:v>43.4</c:v>
                </c:pt>
                <c:pt idx="12898">
                  <c:v>43.6</c:v>
                </c:pt>
                <c:pt idx="12899">
                  <c:v>43</c:v>
                </c:pt>
                <c:pt idx="12900">
                  <c:v>43</c:v>
                </c:pt>
                <c:pt idx="12901">
                  <c:v>43</c:v>
                </c:pt>
                <c:pt idx="12902">
                  <c:v>43.3</c:v>
                </c:pt>
                <c:pt idx="12903">
                  <c:v>44</c:v>
                </c:pt>
                <c:pt idx="12904">
                  <c:v>44</c:v>
                </c:pt>
                <c:pt idx="12905">
                  <c:v>44</c:v>
                </c:pt>
                <c:pt idx="12906">
                  <c:v>45</c:v>
                </c:pt>
                <c:pt idx="12907">
                  <c:v>45</c:v>
                </c:pt>
                <c:pt idx="12908">
                  <c:v>45</c:v>
                </c:pt>
                <c:pt idx="12909">
                  <c:v>45.7</c:v>
                </c:pt>
                <c:pt idx="12910">
                  <c:v>46</c:v>
                </c:pt>
                <c:pt idx="12911">
                  <c:v>46</c:v>
                </c:pt>
                <c:pt idx="12912">
                  <c:v>45.6</c:v>
                </c:pt>
                <c:pt idx="12913">
                  <c:v>45</c:v>
                </c:pt>
                <c:pt idx="12914">
                  <c:v>44.8</c:v>
                </c:pt>
                <c:pt idx="12915">
                  <c:v>43.8</c:v>
                </c:pt>
                <c:pt idx="12916">
                  <c:v>43</c:v>
                </c:pt>
                <c:pt idx="12917">
                  <c:v>43</c:v>
                </c:pt>
                <c:pt idx="12918">
                  <c:v>42</c:v>
                </c:pt>
                <c:pt idx="12919">
                  <c:v>41.1</c:v>
                </c:pt>
                <c:pt idx="12920">
                  <c:v>37.4</c:v>
                </c:pt>
                <c:pt idx="12921">
                  <c:v>33.4</c:v>
                </c:pt>
                <c:pt idx="12922">
                  <c:v>28.9</c:v>
                </c:pt>
                <c:pt idx="12923">
                  <c:v>26.4</c:v>
                </c:pt>
                <c:pt idx="12924">
                  <c:v>26</c:v>
                </c:pt>
                <c:pt idx="12925">
                  <c:v>24.5</c:v>
                </c:pt>
                <c:pt idx="12926">
                  <c:v>22.6</c:v>
                </c:pt>
                <c:pt idx="12927">
                  <c:v>19.2</c:v>
                </c:pt>
                <c:pt idx="12928">
                  <c:v>16.100000000000001</c:v>
                </c:pt>
                <c:pt idx="12929">
                  <c:v>13.2</c:v>
                </c:pt>
                <c:pt idx="12930">
                  <c:v>10.199999999999999</c:v>
                </c:pt>
                <c:pt idx="12931">
                  <c:v>6.8</c:v>
                </c:pt>
                <c:pt idx="12932">
                  <c:v>2.9</c:v>
                </c:pt>
                <c:pt idx="12933">
                  <c:v>0.6</c:v>
                </c:pt>
                <c:pt idx="12934">
                  <c:v>0</c:v>
                </c:pt>
                <c:pt idx="12935">
                  <c:v>0</c:v>
                </c:pt>
                <c:pt idx="12936">
                  <c:v>0</c:v>
                </c:pt>
                <c:pt idx="12937">
                  <c:v>0</c:v>
                </c:pt>
                <c:pt idx="12938">
                  <c:v>0</c:v>
                </c:pt>
                <c:pt idx="12939">
                  <c:v>0</c:v>
                </c:pt>
                <c:pt idx="12940">
                  <c:v>0</c:v>
                </c:pt>
                <c:pt idx="12941">
                  <c:v>0</c:v>
                </c:pt>
                <c:pt idx="12942">
                  <c:v>1.8</c:v>
                </c:pt>
                <c:pt idx="12943">
                  <c:v>5.0999999999999996</c:v>
                </c:pt>
                <c:pt idx="12944">
                  <c:v>8.5</c:v>
                </c:pt>
                <c:pt idx="12945">
                  <c:v>10.9</c:v>
                </c:pt>
                <c:pt idx="12946">
                  <c:v>12.8</c:v>
                </c:pt>
                <c:pt idx="12947">
                  <c:v>14.4</c:v>
                </c:pt>
                <c:pt idx="12948">
                  <c:v>15.7</c:v>
                </c:pt>
                <c:pt idx="12949">
                  <c:v>17.3</c:v>
                </c:pt>
                <c:pt idx="12950">
                  <c:v>18.600000000000001</c:v>
                </c:pt>
                <c:pt idx="12951">
                  <c:v>20.3</c:v>
                </c:pt>
                <c:pt idx="12952">
                  <c:v>21.4</c:v>
                </c:pt>
                <c:pt idx="12953">
                  <c:v>23</c:v>
                </c:pt>
                <c:pt idx="12954">
                  <c:v>23</c:v>
                </c:pt>
                <c:pt idx="12955">
                  <c:v>23</c:v>
                </c:pt>
                <c:pt idx="12956">
                  <c:v>22.9</c:v>
                </c:pt>
                <c:pt idx="12957">
                  <c:v>22.1</c:v>
                </c:pt>
                <c:pt idx="12958">
                  <c:v>22</c:v>
                </c:pt>
                <c:pt idx="12959">
                  <c:v>22</c:v>
                </c:pt>
                <c:pt idx="12960">
                  <c:v>22</c:v>
                </c:pt>
                <c:pt idx="12961">
                  <c:v>22</c:v>
                </c:pt>
                <c:pt idx="12962">
                  <c:v>22.7</c:v>
                </c:pt>
                <c:pt idx="12963">
                  <c:v>23.6</c:v>
                </c:pt>
                <c:pt idx="12964">
                  <c:v>24</c:v>
                </c:pt>
                <c:pt idx="12965">
                  <c:v>24</c:v>
                </c:pt>
                <c:pt idx="12966">
                  <c:v>24</c:v>
                </c:pt>
                <c:pt idx="12967">
                  <c:v>24.2</c:v>
                </c:pt>
                <c:pt idx="12968">
                  <c:v>25</c:v>
                </c:pt>
                <c:pt idx="12969">
                  <c:v>25</c:v>
                </c:pt>
                <c:pt idx="12970">
                  <c:v>25</c:v>
                </c:pt>
                <c:pt idx="12971">
                  <c:v>25</c:v>
                </c:pt>
                <c:pt idx="12972">
                  <c:v>24.2</c:v>
                </c:pt>
                <c:pt idx="12973">
                  <c:v>24</c:v>
                </c:pt>
                <c:pt idx="12974">
                  <c:v>23.4</c:v>
                </c:pt>
                <c:pt idx="12975">
                  <c:v>21</c:v>
                </c:pt>
                <c:pt idx="12976">
                  <c:v>17.3</c:v>
                </c:pt>
                <c:pt idx="12977">
                  <c:v>13.8</c:v>
                </c:pt>
                <c:pt idx="12978">
                  <c:v>10.9</c:v>
                </c:pt>
                <c:pt idx="12979">
                  <c:v>8.4</c:v>
                </c:pt>
                <c:pt idx="12980">
                  <c:v>7</c:v>
                </c:pt>
                <c:pt idx="12981">
                  <c:v>7.3</c:v>
                </c:pt>
                <c:pt idx="12982">
                  <c:v>8.4</c:v>
                </c:pt>
                <c:pt idx="12983">
                  <c:v>10.199999999999999</c:v>
                </c:pt>
                <c:pt idx="12984">
                  <c:v>11.2</c:v>
                </c:pt>
                <c:pt idx="12985">
                  <c:v>12.2</c:v>
                </c:pt>
                <c:pt idx="12986">
                  <c:v>14.1</c:v>
                </c:pt>
                <c:pt idx="12987">
                  <c:v>15.1</c:v>
                </c:pt>
                <c:pt idx="12988">
                  <c:v>16</c:v>
                </c:pt>
                <c:pt idx="12989">
                  <c:v>17</c:v>
                </c:pt>
                <c:pt idx="12990">
                  <c:v>17</c:v>
                </c:pt>
                <c:pt idx="12991">
                  <c:v>17</c:v>
                </c:pt>
                <c:pt idx="12992">
                  <c:v>16.3</c:v>
                </c:pt>
                <c:pt idx="12993">
                  <c:v>15.4</c:v>
                </c:pt>
                <c:pt idx="12994">
                  <c:v>15</c:v>
                </c:pt>
                <c:pt idx="12995">
                  <c:v>13.9</c:v>
                </c:pt>
                <c:pt idx="12996">
                  <c:v>10.9</c:v>
                </c:pt>
                <c:pt idx="12997">
                  <c:v>8.1</c:v>
                </c:pt>
                <c:pt idx="12998">
                  <c:v>6.1</c:v>
                </c:pt>
                <c:pt idx="12999">
                  <c:v>4</c:v>
                </c:pt>
                <c:pt idx="13000">
                  <c:v>3.9</c:v>
                </c:pt>
                <c:pt idx="13001">
                  <c:v>3</c:v>
                </c:pt>
                <c:pt idx="13002">
                  <c:v>3</c:v>
                </c:pt>
                <c:pt idx="13003">
                  <c:v>3.9</c:v>
                </c:pt>
                <c:pt idx="13004">
                  <c:v>4</c:v>
                </c:pt>
                <c:pt idx="13005">
                  <c:v>4</c:v>
                </c:pt>
                <c:pt idx="13006">
                  <c:v>4</c:v>
                </c:pt>
                <c:pt idx="13007">
                  <c:v>4</c:v>
                </c:pt>
                <c:pt idx="13008">
                  <c:v>4</c:v>
                </c:pt>
                <c:pt idx="13009">
                  <c:v>4</c:v>
                </c:pt>
                <c:pt idx="13010">
                  <c:v>3.6</c:v>
                </c:pt>
                <c:pt idx="13011">
                  <c:v>2.6</c:v>
                </c:pt>
                <c:pt idx="13012">
                  <c:v>1.3</c:v>
                </c:pt>
                <c:pt idx="13013">
                  <c:v>0</c:v>
                </c:pt>
                <c:pt idx="13014">
                  <c:v>0</c:v>
                </c:pt>
                <c:pt idx="13015">
                  <c:v>0</c:v>
                </c:pt>
                <c:pt idx="13016">
                  <c:v>0</c:v>
                </c:pt>
                <c:pt idx="13017">
                  <c:v>0</c:v>
                </c:pt>
                <c:pt idx="13018">
                  <c:v>0</c:v>
                </c:pt>
                <c:pt idx="13019">
                  <c:v>0</c:v>
                </c:pt>
                <c:pt idx="13020">
                  <c:v>0</c:v>
                </c:pt>
                <c:pt idx="13021">
                  <c:v>0</c:v>
                </c:pt>
                <c:pt idx="13022">
                  <c:v>0</c:v>
                </c:pt>
                <c:pt idx="13023">
                  <c:v>0</c:v>
                </c:pt>
                <c:pt idx="13024">
                  <c:v>0</c:v>
                </c:pt>
                <c:pt idx="13025">
                  <c:v>0</c:v>
                </c:pt>
                <c:pt idx="13026">
                  <c:v>0</c:v>
                </c:pt>
                <c:pt idx="13027">
                  <c:v>0</c:v>
                </c:pt>
                <c:pt idx="13028">
                  <c:v>0</c:v>
                </c:pt>
                <c:pt idx="13029">
                  <c:v>0</c:v>
                </c:pt>
                <c:pt idx="13030">
                  <c:v>0</c:v>
                </c:pt>
                <c:pt idx="13031">
                  <c:v>0</c:v>
                </c:pt>
                <c:pt idx="13032">
                  <c:v>0</c:v>
                </c:pt>
                <c:pt idx="13033">
                  <c:v>0</c:v>
                </c:pt>
                <c:pt idx="13034">
                  <c:v>0</c:v>
                </c:pt>
                <c:pt idx="13035">
                  <c:v>0</c:v>
                </c:pt>
                <c:pt idx="13036">
                  <c:v>0</c:v>
                </c:pt>
                <c:pt idx="13037">
                  <c:v>0</c:v>
                </c:pt>
                <c:pt idx="13038">
                  <c:v>0</c:v>
                </c:pt>
                <c:pt idx="13039">
                  <c:v>0</c:v>
                </c:pt>
                <c:pt idx="13040">
                  <c:v>0</c:v>
                </c:pt>
                <c:pt idx="13041">
                  <c:v>0</c:v>
                </c:pt>
                <c:pt idx="13042">
                  <c:v>0</c:v>
                </c:pt>
                <c:pt idx="13043">
                  <c:v>0</c:v>
                </c:pt>
                <c:pt idx="13044">
                  <c:v>0</c:v>
                </c:pt>
                <c:pt idx="13045">
                  <c:v>0</c:v>
                </c:pt>
                <c:pt idx="13046">
                  <c:v>0</c:v>
                </c:pt>
                <c:pt idx="13047">
                  <c:v>0</c:v>
                </c:pt>
                <c:pt idx="13048">
                  <c:v>0</c:v>
                </c:pt>
                <c:pt idx="13049">
                  <c:v>0</c:v>
                </c:pt>
                <c:pt idx="13050">
                  <c:v>0</c:v>
                </c:pt>
                <c:pt idx="13051">
                  <c:v>0</c:v>
                </c:pt>
                <c:pt idx="13052">
                  <c:v>0</c:v>
                </c:pt>
                <c:pt idx="13053">
                  <c:v>0</c:v>
                </c:pt>
                <c:pt idx="13054">
                  <c:v>0</c:v>
                </c:pt>
                <c:pt idx="13055">
                  <c:v>0</c:v>
                </c:pt>
                <c:pt idx="13056">
                  <c:v>0</c:v>
                </c:pt>
                <c:pt idx="13057">
                  <c:v>0</c:v>
                </c:pt>
                <c:pt idx="13058">
                  <c:v>0</c:v>
                </c:pt>
                <c:pt idx="13059">
                  <c:v>0</c:v>
                </c:pt>
                <c:pt idx="13060">
                  <c:v>0</c:v>
                </c:pt>
                <c:pt idx="13061">
                  <c:v>0</c:v>
                </c:pt>
                <c:pt idx="13062">
                  <c:v>0</c:v>
                </c:pt>
                <c:pt idx="13063">
                  <c:v>0</c:v>
                </c:pt>
                <c:pt idx="13064">
                  <c:v>0</c:v>
                </c:pt>
                <c:pt idx="13065">
                  <c:v>0</c:v>
                </c:pt>
                <c:pt idx="13066">
                  <c:v>0</c:v>
                </c:pt>
                <c:pt idx="13067">
                  <c:v>0</c:v>
                </c:pt>
                <c:pt idx="13068">
                  <c:v>0</c:v>
                </c:pt>
                <c:pt idx="13069">
                  <c:v>0</c:v>
                </c:pt>
                <c:pt idx="13070">
                  <c:v>0</c:v>
                </c:pt>
                <c:pt idx="13071">
                  <c:v>0</c:v>
                </c:pt>
                <c:pt idx="13072">
                  <c:v>1.5</c:v>
                </c:pt>
                <c:pt idx="13073">
                  <c:v>4.0999999999999996</c:v>
                </c:pt>
                <c:pt idx="13074">
                  <c:v>6.4</c:v>
                </c:pt>
                <c:pt idx="13075">
                  <c:v>8.3000000000000007</c:v>
                </c:pt>
                <c:pt idx="13076">
                  <c:v>9.6</c:v>
                </c:pt>
                <c:pt idx="13077">
                  <c:v>10.5</c:v>
                </c:pt>
                <c:pt idx="13078">
                  <c:v>11</c:v>
                </c:pt>
                <c:pt idx="13079">
                  <c:v>10.6</c:v>
                </c:pt>
                <c:pt idx="13080">
                  <c:v>10</c:v>
                </c:pt>
                <c:pt idx="13081">
                  <c:v>10</c:v>
                </c:pt>
                <c:pt idx="13082">
                  <c:v>10</c:v>
                </c:pt>
                <c:pt idx="13083">
                  <c:v>10</c:v>
                </c:pt>
                <c:pt idx="13084">
                  <c:v>10.1</c:v>
                </c:pt>
                <c:pt idx="13085">
                  <c:v>10.9</c:v>
                </c:pt>
                <c:pt idx="13086">
                  <c:v>11</c:v>
                </c:pt>
                <c:pt idx="13087">
                  <c:v>10.199999999999999</c:v>
                </c:pt>
                <c:pt idx="13088">
                  <c:v>10</c:v>
                </c:pt>
                <c:pt idx="13089">
                  <c:v>10</c:v>
                </c:pt>
                <c:pt idx="13090">
                  <c:v>10</c:v>
                </c:pt>
                <c:pt idx="13091">
                  <c:v>10</c:v>
                </c:pt>
                <c:pt idx="13092">
                  <c:v>9.1</c:v>
                </c:pt>
                <c:pt idx="13093">
                  <c:v>7.2</c:v>
                </c:pt>
                <c:pt idx="13094">
                  <c:v>6</c:v>
                </c:pt>
                <c:pt idx="13095">
                  <c:v>5.6</c:v>
                </c:pt>
                <c:pt idx="13096">
                  <c:v>4.7</c:v>
                </c:pt>
                <c:pt idx="13097">
                  <c:v>4</c:v>
                </c:pt>
                <c:pt idx="13098">
                  <c:v>3.7</c:v>
                </c:pt>
                <c:pt idx="13099">
                  <c:v>3</c:v>
                </c:pt>
                <c:pt idx="13100">
                  <c:v>3</c:v>
                </c:pt>
                <c:pt idx="13101">
                  <c:v>3.4</c:v>
                </c:pt>
                <c:pt idx="13102">
                  <c:v>5.2</c:v>
                </c:pt>
                <c:pt idx="13103">
                  <c:v>7.1</c:v>
                </c:pt>
                <c:pt idx="13104">
                  <c:v>7.9</c:v>
                </c:pt>
                <c:pt idx="13105">
                  <c:v>8.9</c:v>
                </c:pt>
                <c:pt idx="13106">
                  <c:v>9.8000000000000007</c:v>
                </c:pt>
                <c:pt idx="13107">
                  <c:v>9.3000000000000007</c:v>
                </c:pt>
                <c:pt idx="13108">
                  <c:v>9</c:v>
                </c:pt>
                <c:pt idx="13109">
                  <c:v>8.5</c:v>
                </c:pt>
                <c:pt idx="13110">
                  <c:v>7.6</c:v>
                </c:pt>
                <c:pt idx="13111">
                  <c:v>6.7</c:v>
                </c:pt>
                <c:pt idx="13112">
                  <c:v>6</c:v>
                </c:pt>
                <c:pt idx="13113">
                  <c:v>6</c:v>
                </c:pt>
                <c:pt idx="13114">
                  <c:v>6</c:v>
                </c:pt>
                <c:pt idx="13115">
                  <c:v>6</c:v>
                </c:pt>
                <c:pt idx="13116">
                  <c:v>5.0999999999999996</c:v>
                </c:pt>
                <c:pt idx="13117">
                  <c:v>3.5</c:v>
                </c:pt>
                <c:pt idx="13118">
                  <c:v>2.2999999999999998</c:v>
                </c:pt>
                <c:pt idx="13119">
                  <c:v>0.8</c:v>
                </c:pt>
                <c:pt idx="13120">
                  <c:v>0.5</c:v>
                </c:pt>
                <c:pt idx="13121">
                  <c:v>1.9</c:v>
                </c:pt>
                <c:pt idx="13122">
                  <c:v>3.3</c:v>
                </c:pt>
                <c:pt idx="13123">
                  <c:v>4.3</c:v>
                </c:pt>
                <c:pt idx="13124">
                  <c:v>5</c:v>
                </c:pt>
                <c:pt idx="13125">
                  <c:v>5</c:v>
                </c:pt>
                <c:pt idx="13126">
                  <c:v>5</c:v>
                </c:pt>
                <c:pt idx="13127">
                  <c:v>5</c:v>
                </c:pt>
                <c:pt idx="13128">
                  <c:v>3.5</c:v>
                </c:pt>
                <c:pt idx="13129">
                  <c:v>1.6</c:v>
                </c:pt>
                <c:pt idx="13130">
                  <c:v>0.4</c:v>
                </c:pt>
                <c:pt idx="13131">
                  <c:v>0</c:v>
                </c:pt>
                <c:pt idx="13132">
                  <c:v>0</c:v>
                </c:pt>
                <c:pt idx="13133">
                  <c:v>0</c:v>
                </c:pt>
                <c:pt idx="13134">
                  <c:v>0</c:v>
                </c:pt>
                <c:pt idx="13135">
                  <c:v>0</c:v>
                </c:pt>
                <c:pt idx="13136">
                  <c:v>0</c:v>
                </c:pt>
                <c:pt idx="13137">
                  <c:v>0</c:v>
                </c:pt>
                <c:pt idx="13138">
                  <c:v>0</c:v>
                </c:pt>
                <c:pt idx="13139">
                  <c:v>0</c:v>
                </c:pt>
                <c:pt idx="13140">
                  <c:v>0</c:v>
                </c:pt>
                <c:pt idx="13141">
                  <c:v>0</c:v>
                </c:pt>
                <c:pt idx="13142">
                  <c:v>0</c:v>
                </c:pt>
                <c:pt idx="13143">
                  <c:v>0</c:v>
                </c:pt>
                <c:pt idx="13144">
                  <c:v>0</c:v>
                </c:pt>
                <c:pt idx="13145">
                  <c:v>0</c:v>
                </c:pt>
                <c:pt idx="13146">
                  <c:v>0</c:v>
                </c:pt>
                <c:pt idx="13147">
                  <c:v>0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0</c:v>
                </c:pt>
                <c:pt idx="13157">
                  <c:v>0</c:v>
                </c:pt>
                <c:pt idx="13158">
                  <c:v>0</c:v>
                </c:pt>
                <c:pt idx="13159">
                  <c:v>0</c:v>
                </c:pt>
                <c:pt idx="13160">
                  <c:v>0</c:v>
                </c:pt>
                <c:pt idx="13161">
                  <c:v>0</c:v>
                </c:pt>
                <c:pt idx="13162">
                  <c:v>0</c:v>
                </c:pt>
                <c:pt idx="13163">
                  <c:v>0</c:v>
                </c:pt>
                <c:pt idx="13164">
                  <c:v>0</c:v>
                </c:pt>
                <c:pt idx="13165">
                  <c:v>0</c:v>
                </c:pt>
                <c:pt idx="13166">
                  <c:v>0</c:v>
                </c:pt>
                <c:pt idx="13167">
                  <c:v>0</c:v>
                </c:pt>
                <c:pt idx="13168">
                  <c:v>0</c:v>
                </c:pt>
                <c:pt idx="13169">
                  <c:v>0</c:v>
                </c:pt>
                <c:pt idx="13170">
                  <c:v>0</c:v>
                </c:pt>
                <c:pt idx="13171">
                  <c:v>0</c:v>
                </c:pt>
                <c:pt idx="13172">
                  <c:v>0</c:v>
                </c:pt>
                <c:pt idx="13173">
                  <c:v>0</c:v>
                </c:pt>
                <c:pt idx="13174">
                  <c:v>0</c:v>
                </c:pt>
                <c:pt idx="13175">
                  <c:v>0</c:v>
                </c:pt>
                <c:pt idx="13176">
                  <c:v>0</c:v>
                </c:pt>
                <c:pt idx="13177">
                  <c:v>0</c:v>
                </c:pt>
                <c:pt idx="13178">
                  <c:v>0</c:v>
                </c:pt>
                <c:pt idx="13179">
                  <c:v>0</c:v>
                </c:pt>
                <c:pt idx="13180">
                  <c:v>0</c:v>
                </c:pt>
                <c:pt idx="13181">
                  <c:v>0</c:v>
                </c:pt>
                <c:pt idx="13182">
                  <c:v>0</c:v>
                </c:pt>
                <c:pt idx="13183">
                  <c:v>0</c:v>
                </c:pt>
                <c:pt idx="13184">
                  <c:v>0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0</c:v>
                </c:pt>
                <c:pt idx="13189">
                  <c:v>0</c:v>
                </c:pt>
                <c:pt idx="13190">
                  <c:v>0</c:v>
                </c:pt>
                <c:pt idx="13191">
                  <c:v>0</c:v>
                </c:pt>
                <c:pt idx="13192">
                  <c:v>0</c:v>
                </c:pt>
                <c:pt idx="13193">
                  <c:v>0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1.2</c:v>
                </c:pt>
                <c:pt idx="13206">
                  <c:v>3.3</c:v>
                </c:pt>
                <c:pt idx="13207">
                  <c:v>4</c:v>
                </c:pt>
                <c:pt idx="13208">
                  <c:v>3.8</c:v>
                </c:pt>
                <c:pt idx="13209">
                  <c:v>2.9</c:v>
                </c:pt>
                <c:pt idx="13210">
                  <c:v>0</c:v>
                </c:pt>
                <c:pt idx="13211">
                  <c:v>0.8</c:v>
                </c:pt>
                <c:pt idx="13212">
                  <c:v>2.6</c:v>
                </c:pt>
                <c:pt idx="13213">
                  <c:v>1</c:v>
                </c:pt>
                <c:pt idx="13214">
                  <c:v>0</c:v>
                </c:pt>
                <c:pt idx="13215">
                  <c:v>0</c:v>
                </c:pt>
                <c:pt idx="13216">
                  <c:v>1.2</c:v>
                </c:pt>
                <c:pt idx="13217">
                  <c:v>3</c:v>
                </c:pt>
                <c:pt idx="13218">
                  <c:v>2.4</c:v>
                </c:pt>
                <c:pt idx="13219">
                  <c:v>0</c:v>
                </c:pt>
                <c:pt idx="13220">
                  <c:v>0</c:v>
                </c:pt>
                <c:pt idx="13221">
                  <c:v>0</c:v>
                </c:pt>
                <c:pt idx="13222">
                  <c:v>0</c:v>
                </c:pt>
                <c:pt idx="13223">
                  <c:v>0</c:v>
                </c:pt>
                <c:pt idx="13224">
                  <c:v>0</c:v>
                </c:pt>
                <c:pt idx="13225">
                  <c:v>0</c:v>
                </c:pt>
                <c:pt idx="13226">
                  <c:v>0</c:v>
                </c:pt>
                <c:pt idx="13227">
                  <c:v>0</c:v>
                </c:pt>
                <c:pt idx="13228">
                  <c:v>0</c:v>
                </c:pt>
                <c:pt idx="13229">
                  <c:v>0</c:v>
                </c:pt>
                <c:pt idx="13230">
                  <c:v>0</c:v>
                </c:pt>
                <c:pt idx="13231">
                  <c:v>0</c:v>
                </c:pt>
                <c:pt idx="13232">
                  <c:v>0</c:v>
                </c:pt>
                <c:pt idx="13233">
                  <c:v>0</c:v>
                </c:pt>
                <c:pt idx="13234">
                  <c:v>0</c:v>
                </c:pt>
                <c:pt idx="13235">
                  <c:v>0</c:v>
                </c:pt>
                <c:pt idx="13236">
                  <c:v>0</c:v>
                </c:pt>
                <c:pt idx="13237">
                  <c:v>0</c:v>
                </c:pt>
                <c:pt idx="13238">
                  <c:v>0</c:v>
                </c:pt>
                <c:pt idx="13239">
                  <c:v>0</c:v>
                </c:pt>
                <c:pt idx="13240">
                  <c:v>0</c:v>
                </c:pt>
                <c:pt idx="13241">
                  <c:v>0</c:v>
                </c:pt>
                <c:pt idx="13242">
                  <c:v>0</c:v>
                </c:pt>
                <c:pt idx="13243">
                  <c:v>0</c:v>
                </c:pt>
                <c:pt idx="13244">
                  <c:v>0</c:v>
                </c:pt>
                <c:pt idx="13245">
                  <c:v>0</c:v>
                </c:pt>
                <c:pt idx="13246">
                  <c:v>0</c:v>
                </c:pt>
                <c:pt idx="13247">
                  <c:v>0</c:v>
                </c:pt>
                <c:pt idx="13248">
                  <c:v>0</c:v>
                </c:pt>
                <c:pt idx="13249">
                  <c:v>0</c:v>
                </c:pt>
                <c:pt idx="13250">
                  <c:v>0</c:v>
                </c:pt>
                <c:pt idx="13251">
                  <c:v>0</c:v>
                </c:pt>
                <c:pt idx="13252">
                  <c:v>0</c:v>
                </c:pt>
                <c:pt idx="13253">
                  <c:v>0</c:v>
                </c:pt>
                <c:pt idx="13254">
                  <c:v>0</c:v>
                </c:pt>
                <c:pt idx="13255">
                  <c:v>0</c:v>
                </c:pt>
                <c:pt idx="13256">
                  <c:v>0</c:v>
                </c:pt>
                <c:pt idx="13257">
                  <c:v>0</c:v>
                </c:pt>
                <c:pt idx="13258">
                  <c:v>0</c:v>
                </c:pt>
                <c:pt idx="13259">
                  <c:v>0</c:v>
                </c:pt>
                <c:pt idx="13260">
                  <c:v>0</c:v>
                </c:pt>
                <c:pt idx="13261">
                  <c:v>0</c:v>
                </c:pt>
                <c:pt idx="13262">
                  <c:v>0</c:v>
                </c:pt>
                <c:pt idx="13263">
                  <c:v>0</c:v>
                </c:pt>
                <c:pt idx="13264">
                  <c:v>0</c:v>
                </c:pt>
                <c:pt idx="13265">
                  <c:v>0</c:v>
                </c:pt>
                <c:pt idx="13266">
                  <c:v>0</c:v>
                </c:pt>
                <c:pt idx="13267">
                  <c:v>0</c:v>
                </c:pt>
                <c:pt idx="13268">
                  <c:v>0</c:v>
                </c:pt>
                <c:pt idx="13269">
                  <c:v>0</c:v>
                </c:pt>
                <c:pt idx="13270">
                  <c:v>0</c:v>
                </c:pt>
                <c:pt idx="13271">
                  <c:v>0</c:v>
                </c:pt>
                <c:pt idx="13272">
                  <c:v>0</c:v>
                </c:pt>
                <c:pt idx="13273">
                  <c:v>0</c:v>
                </c:pt>
                <c:pt idx="13274">
                  <c:v>0</c:v>
                </c:pt>
                <c:pt idx="13275">
                  <c:v>0</c:v>
                </c:pt>
                <c:pt idx="13276">
                  <c:v>0</c:v>
                </c:pt>
                <c:pt idx="13277">
                  <c:v>0</c:v>
                </c:pt>
                <c:pt idx="13278">
                  <c:v>0</c:v>
                </c:pt>
                <c:pt idx="13279">
                  <c:v>0</c:v>
                </c:pt>
                <c:pt idx="13280">
                  <c:v>0</c:v>
                </c:pt>
                <c:pt idx="13281">
                  <c:v>0</c:v>
                </c:pt>
                <c:pt idx="13282">
                  <c:v>0</c:v>
                </c:pt>
                <c:pt idx="13283">
                  <c:v>0</c:v>
                </c:pt>
                <c:pt idx="13284">
                  <c:v>0</c:v>
                </c:pt>
                <c:pt idx="13285">
                  <c:v>0</c:v>
                </c:pt>
                <c:pt idx="13286">
                  <c:v>0</c:v>
                </c:pt>
                <c:pt idx="13287">
                  <c:v>0</c:v>
                </c:pt>
                <c:pt idx="13288">
                  <c:v>0</c:v>
                </c:pt>
                <c:pt idx="13289">
                  <c:v>0</c:v>
                </c:pt>
                <c:pt idx="13290">
                  <c:v>0</c:v>
                </c:pt>
                <c:pt idx="13291">
                  <c:v>0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0.9</c:v>
                </c:pt>
                <c:pt idx="13298">
                  <c:v>0.1</c:v>
                </c:pt>
                <c:pt idx="13299">
                  <c:v>0</c:v>
                </c:pt>
                <c:pt idx="13300">
                  <c:v>0</c:v>
                </c:pt>
                <c:pt idx="13301">
                  <c:v>0</c:v>
                </c:pt>
                <c:pt idx="13302">
                  <c:v>0</c:v>
                </c:pt>
                <c:pt idx="13303">
                  <c:v>0</c:v>
                </c:pt>
                <c:pt idx="13304">
                  <c:v>0.7</c:v>
                </c:pt>
                <c:pt idx="13305">
                  <c:v>3.1</c:v>
                </c:pt>
                <c:pt idx="13306">
                  <c:v>5.9</c:v>
                </c:pt>
                <c:pt idx="13307">
                  <c:v>7.6</c:v>
                </c:pt>
                <c:pt idx="13308">
                  <c:v>8</c:v>
                </c:pt>
                <c:pt idx="13309">
                  <c:v>7.4</c:v>
                </c:pt>
                <c:pt idx="13310">
                  <c:v>7</c:v>
                </c:pt>
                <c:pt idx="13311">
                  <c:v>7.4</c:v>
                </c:pt>
                <c:pt idx="13312">
                  <c:v>8</c:v>
                </c:pt>
                <c:pt idx="13313">
                  <c:v>7.7</c:v>
                </c:pt>
                <c:pt idx="13314">
                  <c:v>7</c:v>
                </c:pt>
                <c:pt idx="13315">
                  <c:v>6.9</c:v>
                </c:pt>
                <c:pt idx="13316">
                  <c:v>6.1</c:v>
                </c:pt>
                <c:pt idx="13317">
                  <c:v>6</c:v>
                </c:pt>
                <c:pt idx="13318">
                  <c:v>6</c:v>
                </c:pt>
                <c:pt idx="13319">
                  <c:v>6.8</c:v>
                </c:pt>
                <c:pt idx="13320">
                  <c:v>7.8</c:v>
                </c:pt>
                <c:pt idx="13321">
                  <c:v>8</c:v>
                </c:pt>
                <c:pt idx="13322">
                  <c:v>6.5</c:v>
                </c:pt>
                <c:pt idx="13323">
                  <c:v>6</c:v>
                </c:pt>
                <c:pt idx="13324">
                  <c:v>6</c:v>
                </c:pt>
                <c:pt idx="13325">
                  <c:v>4.7</c:v>
                </c:pt>
                <c:pt idx="13326">
                  <c:v>2.2000000000000002</c:v>
                </c:pt>
                <c:pt idx="13327">
                  <c:v>0.4</c:v>
                </c:pt>
                <c:pt idx="13328">
                  <c:v>0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0</c:v>
                </c:pt>
                <c:pt idx="13336">
                  <c:v>0</c:v>
                </c:pt>
                <c:pt idx="13337">
                  <c:v>0</c:v>
                </c:pt>
                <c:pt idx="13338">
                  <c:v>0</c:v>
                </c:pt>
                <c:pt idx="13339">
                  <c:v>0</c:v>
                </c:pt>
                <c:pt idx="13340">
                  <c:v>0</c:v>
                </c:pt>
                <c:pt idx="13341">
                  <c:v>0</c:v>
                </c:pt>
                <c:pt idx="13342">
                  <c:v>0</c:v>
                </c:pt>
                <c:pt idx="13343">
                  <c:v>0</c:v>
                </c:pt>
                <c:pt idx="13344">
                  <c:v>0</c:v>
                </c:pt>
                <c:pt idx="13345">
                  <c:v>0</c:v>
                </c:pt>
                <c:pt idx="13346">
                  <c:v>0</c:v>
                </c:pt>
                <c:pt idx="13347">
                  <c:v>0</c:v>
                </c:pt>
                <c:pt idx="13348">
                  <c:v>0</c:v>
                </c:pt>
                <c:pt idx="13349">
                  <c:v>0</c:v>
                </c:pt>
                <c:pt idx="13350">
                  <c:v>0</c:v>
                </c:pt>
                <c:pt idx="13351">
                  <c:v>0</c:v>
                </c:pt>
                <c:pt idx="13352">
                  <c:v>0</c:v>
                </c:pt>
                <c:pt idx="13353">
                  <c:v>0</c:v>
                </c:pt>
                <c:pt idx="13354">
                  <c:v>0</c:v>
                </c:pt>
                <c:pt idx="13355">
                  <c:v>0</c:v>
                </c:pt>
                <c:pt idx="13356">
                  <c:v>0</c:v>
                </c:pt>
                <c:pt idx="13357">
                  <c:v>0</c:v>
                </c:pt>
                <c:pt idx="13358">
                  <c:v>0</c:v>
                </c:pt>
                <c:pt idx="13359">
                  <c:v>0</c:v>
                </c:pt>
                <c:pt idx="13360">
                  <c:v>0</c:v>
                </c:pt>
                <c:pt idx="13361">
                  <c:v>0</c:v>
                </c:pt>
                <c:pt idx="13362">
                  <c:v>0</c:v>
                </c:pt>
                <c:pt idx="13363">
                  <c:v>0</c:v>
                </c:pt>
                <c:pt idx="13364">
                  <c:v>0</c:v>
                </c:pt>
                <c:pt idx="13365">
                  <c:v>0</c:v>
                </c:pt>
                <c:pt idx="13366">
                  <c:v>0</c:v>
                </c:pt>
                <c:pt idx="13367">
                  <c:v>0</c:v>
                </c:pt>
                <c:pt idx="13368">
                  <c:v>0</c:v>
                </c:pt>
                <c:pt idx="13369">
                  <c:v>0</c:v>
                </c:pt>
                <c:pt idx="13370">
                  <c:v>0</c:v>
                </c:pt>
                <c:pt idx="13371">
                  <c:v>0</c:v>
                </c:pt>
                <c:pt idx="13372">
                  <c:v>0</c:v>
                </c:pt>
                <c:pt idx="13373">
                  <c:v>0</c:v>
                </c:pt>
                <c:pt idx="13374">
                  <c:v>0</c:v>
                </c:pt>
                <c:pt idx="13375">
                  <c:v>0</c:v>
                </c:pt>
                <c:pt idx="13376">
                  <c:v>0</c:v>
                </c:pt>
                <c:pt idx="13377">
                  <c:v>0</c:v>
                </c:pt>
                <c:pt idx="13378">
                  <c:v>0</c:v>
                </c:pt>
                <c:pt idx="13379">
                  <c:v>0</c:v>
                </c:pt>
                <c:pt idx="13380">
                  <c:v>0</c:v>
                </c:pt>
                <c:pt idx="13381">
                  <c:v>0</c:v>
                </c:pt>
                <c:pt idx="13382">
                  <c:v>0</c:v>
                </c:pt>
                <c:pt idx="13383">
                  <c:v>0</c:v>
                </c:pt>
                <c:pt idx="13384">
                  <c:v>0</c:v>
                </c:pt>
                <c:pt idx="13385">
                  <c:v>0</c:v>
                </c:pt>
                <c:pt idx="13386">
                  <c:v>0.1</c:v>
                </c:pt>
                <c:pt idx="13387">
                  <c:v>0.9</c:v>
                </c:pt>
                <c:pt idx="13388">
                  <c:v>1.9</c:v>
                </c:pt>
                <c:pt idx="13389">
                  <c:v>4.3</c:v>
                </c:pt>
                <c:pt idx="13390">
                  <c:v>6.4</c:v>
                </c:pt>
                <c:pt idx="13391">
                  <c:v>8.8000000000000007</c:v>
                </c:pt>
                <c:pt idx="13392">
                  <c:v>11.5</c:v>
                </c:pt>
                <c:pt idx="13393">
                  <c:v>13.9</c:v>
                </c:pt>
                <c:pt idx="13394">
                  <c:v>15.6</c:v>
                </c:pt>
                <c:pt idx="13395">
                  <c:v>17.3</c:v>
                </c:pt>
                <c:pt idx="13396">
                  <c:v>18.2</c:v>
                </c:pt>
                <c:pt idx="13397">
                  <c:v>20.100000000000001</c:v>
                </c:pt>
                <c:pt idx="13398">
                  <c:v>20.9</c:v>
                </c:pt>
                <c:pt idx="13399">
                  <c:v>21</c:v>
                </c:pt>
                <c:pt idx="13400">
                  <c:v>21</c:v>
                </c:pt>
                <c:pt idx="13401">
                  <c:v>21</c:v>
                </c:pt>
                <c:pt idx="13402">
                  <c:v>21.6</c:v>
                </c:pt>
                <c:pt idx="13403">
                  <c:v>22</c:v>
                </c:pt>
                <c:pt idx="13404">
                  <c:v>22</c:v>
                </c:pt>
                <c:pt idx="13405">
                  <c:v>22</c:v>
                </c:pt>
                <c:pt idx="13406">
                  <c:v>21.7</c:v>
                </c:pt>
                <c:pt idx="13407">
                  <c:v>20.9</c:v>
                </c:pt>
                <c:pt idx="13408">
                  <c:v>19.899999999999999</c:v>
                </c:pt>
                <c:pt idx="13409">
                  <c:v>19.100000000000001</c:v>
                </c:pt>
                <c:pt idx="13410">
                  <c:v>18.100000000000001</c:v>
                </c:pt>
                <c:pt idx="13411">
                  <c:v>17.2</c:v>
                </c:pt>
                <c:pt idx="13412">
                  <c:v>15.6</c:v>
                </c:pt>
                <c:pt idx="13413">
                  <c:v>12.6</c:v>
                </c:pt>
                <c:pt idx="13414">
                  <c:v>10</c:v>
                </c:pt>
                <c:pt idx="13415">
                  <c:v>8</c:v>
                </c:pt>
                <c:pt idx="13416">
                  <c:v>6.5</c:v>
                </c:pt>
                <c:pt idx="13417">
                  <c:v>5.6</c:v>
                </c:pt>
                <c:pt idx="13418">
                  <c:v>5</c:v>
                </c:pt>
                <c:pt idx="13419">
                  <c:v>6.1</c:v>
                </c:pt>
                <c:pt idx="13420">
                  <c:v>8.6</c:v>
                </c:pt>
                <c:pt idx="13421">
                  <c:v>10.6</c:v>
                </c:pt>
                <c:pt idx="13422">
                  <c:v>12.8</c:v>
                </c:pt>
                <c:pt idx="13423">
                  <c:v>15.4</c:v>
                </c:pt>
                <c:pt idx="13424">
                  <c:v>17.2</c:v>
                </c:pt>
                <c:pt idx="13425">
                  <c:v>18.3</c:v>
                </c:pt>
                <c:pt idx="13426">
                  <c:v>20.2</c:v>
                </c:pt>
                <c:pt idx="13427">
                  <c:v>22.1</c:v>
                </c:pt>
                <c:pt idx="13428">
                  <c:v>23.1</c:v>
                </c:pt>
                <c:pt idx="13429">
                  <c:v>24</c:v>
                </c:pt>
                <c:pt idx="13430">
                  <c:v>25</c:v>
                </c:pt>
                <c:pt idx="13431">
                  <c:v>25</c:v>
                </c:pt>
                <c:pt idx="13432">
                  <c:v>26.6</c:v>
                </c:pt>
                <c:pt idx="13433">
                  <c:v>27</c:v>
                </c:pt>
                <c:pt idx="13434">
                  <c:v>27.6</c:v>
                </c:pt>
                <c:pt idx="13435">
                  <c:v>28.5</c:v>
                </c:pt>
                <c:pt idx="13436">
                  <c:v>29</c:v>
                </c:pt>
                <c:pt idx="13437">
                  <c:v>29</c:v>
                </c:pt>
                <c:pt idx="13438">
                  <c:v>29</c:v>
                </c:pt>
                <c:pt idx="13439">
                  <c:v>28.8</c:v>
                </c:pt>
                <c:pt idx="13440">
                  <c:v>28</c:v>
                </c:pt>
                <c:pt idx="13441">
                  <c:v>28</c:v>
                </c:pt>
                <c:pt idx="13442">
                  <c:v>27.2</c:v>
                </c:pt>
                <c:pt idx="13443">
                  <c:v>27</c:v>
                </c:pt>
                <c:pt idx="13444">
                  <c:v>26.3</c:v>
                </c:pt>
                <c:pt idx="13445">
                  <c:v>24.2</c:v>
                </c:pt>
                <c:pt idx="13446">
                  <c:v>21.5</c:v>
                </c:pt>
                <c:pt idx="13447">
                  <c:v>18.8</c:v>
                </c:pt>
                <c:pt idx="13448">
                  <c:v>16</c:v>
                </c:pt>
                <c:pt idx="13449">
                  <c:v>13.4</c:v>
                </c:pt>
                <c:pt idx="13450">
                  <c:v>10.6</c:v>
                </c:pt>
                <c:pt idx="13451">
                  <c:v>9</c:v>
                </c:pt>
                <c:pt idx="13452">
                  <c:v>9</c:v>
                </c:pt>
                <c:pt idx="13453">
                  <c:v>10.7</c:v>
                </c:pt>
                <c:pt idx="13454">
                  <c:v>12.6</c:v>
                </c:pt>
                <c:pt idx="13455">
                  <c:v>15</c:v>
                </c:pt>
                <c:pt idx="13456">
                  <c:v>17.2</c:v>
                </c:pt>
                <c:pt idx="13457">
                  <c:v>19.5</c:v>
                </c:pt>
                <c:pt idx="13458">
                  <c:v>21.8</c:v>
                </c:pt>
                <c:pt idx="13459">
                  <c:v>24</c:v>
                </c:pt>
                <c:pt idx="13460">
                  <c:v>26.2</c:v>
                </c:pt>
                <c:pt idx="13461">
                  <c:v>27.4</c:v>
                </c:pt>
                <c:pt idx="13462">
                  <c:v>29</c:v>
                </c:pt>
                <c:pt idx="13463">
                  <c:v>30</c:v>
                </c:pt>
                <c:pt idx="13464">
                  <c:v>31.7</c:v>
                </c:pt>
                <c:pt idx="13465">
                  <c:v>32.799999999999997</c:v>
                </c:pt>
                <c:pt idx="13466">
                  <c:v>33.700000000000003</c:v>
                </c:pt>
                <c:pt idx="13467">
                  <c:v>34.6</c:v>
                </c:pt>
                <c:pt idx="13468">
                  <c:v>35.5</c:v>
                </c:pt>
                <c:pt idx="13469">
                  <c:v>36.4</c:v>
                </c:pt>
                <c:pt idx="13470">
                  <c:v>37</c:v>
                </c:pt>
                <c:pt idx="13471">
                  <c:v>37.200000000000003</c:v>
                </c:pt>
                <c:pt idx="13472">
                  <c:v>38.200000000000003</c:v>
                </c:pt>
                <c:pt idx="13473">
                  <c:v>39</c:v>
                </c:pt>
                <c:pt idx="13474">
                  <c:v>39</c:v>
                </c:pt>
                <c:pt idx="13475">
                  <c:v>39</c:v>
                </c:pt>
                <c:pt idx="13476">
                  <c:v>39.9</c:v>
                </c:pt>
                <c:pt idx="13477">
                  <c:v>40</c:v>
                </c:pt>
                <c:pt idx="13478">
                  <c:v>40</c:v>
                </c:pt>
                <c:pt idx="13479">
                  <c:v>40</c:v>
                </c:pt>
                <c:pt idx="13480">
                  <c:v>40</c:v>
                </c:pt>
                <c:pt idx="13481">
                  <c:v>40</c:v>
                </c:pt>
                <c:pt idx="13482">
                  <c:v>40</c:v>
                </c:pt>
                <c:pt idx="13483">
                  <c:v>40.700000000000003</c:v>
                </c:pt>
                <c:pt idx="13484">
                  <c:v>41</c:v>
                </c:pt>
                <c:pt idx="13485">
                  <c:v>41</c:v>
                </c:pt>
                <c:pt idx="13486">
                  <c:v>41.5</c:v>
                </c:pt>
                <c:pt idx="13487">
                  <c:v>42</c:v>
                </c:pt>
                <c:pt idx="13488">
                  <c:v>42</c:v>
                </c:pt>
                <c:pt idx="13489">
                  <c:v>42</c:v>
                </c:pt>
                <c:pt idx="13490">
                  <c:v>42</c:v>
                </c:pt>
                <c:pt idx="13491">
                  <c:v>42.2</c:v>
                </c:pt>
                <c:pt idx="13492">
                  <c:v>43</c:v>
                </c:pt>
                <c:pt idx="13493">
                  <c:v>43</c:v>
                </c:pt>
                <c:pt idx="13494">
                  <c:v>43</c:v>
                </c:pt>
                <c:pt idx="13495">
                  <c:v>43</c:v>
                </c:pt>
                <c:pt idx="13496">
                  <c:v>43</c:v>
                </c:pt>
                <c:pt idx="13497">
                  <c:v>43</c:v>
                </c:pt>
                <c:pt idx="13498">
                  <c:v>43</c:v>
                </c:pt>
                <c:pt idx="13499">
                  <c:v>43.4</c:v>
                </c:pt>
                <c:pt idx="13500">
                  <c:v>43.7</c:v>
                </c:pt>
                <c:pt idx="13501">
                  <c:v>43</c:v>
                </c:pt>
                <c:pt idx="13502">
                  <c:v>43</c:v>
                </c:pt>
                <c:pt idx="13503">
                  <c:v>43</c:v>
                </c:pt>
                <c:pt idx="13504">
                  <c:v>42</c:v>
                </c:pt>
                <c:pt idx="13505">
                  <c:v>42</c:v>
                </c:pt>
                <c:pt idx="13506">
                  <c:v>41.1</c:v>
                </c:pt>
                <c:pt idx="13507">
                  <c:v>41</c:v>
                </c:pt>
                <c:pt idx="13508">
                  <c:v>39.200000000000003</c:v>
                </c:pt>
                <c:pt idx="13509">
                  <c:v>37.299999999999997</c:v>
                </c:pt>
                <c:pt idx="13510">
                  <c:v>35.4</c:v>
                </c:pt>
                <c:pt idx="13511">
                  <c:v>33.4</c:v>
                </c:pt>
                <c:pt idx="13512">
                  <c:v>30.8</c:v>
                </c:pt>
                <c:pt idx="13513">
                  <c:v>26.5</c:v>
                </c:pt>
                <c:pt idx="13514">
                  <c:v>22.2</c:v>
                </c:pt>
                <c:pt idx="13515">
                  <c:v>19.7</c:v>
                </c:pt>
                <c:pt idx="13516">
                  <c:v>19</c:v>
                </c:pt>
                <c:pt idx="13517">
                  <c:v>20</c:v>
                </c:pt>
                <c:pt idx="13518">
                  <c:v>21.4</c:v>
                </c:pt>
                <c:pt idx="13519">
                  <c:v>22</c:v>
                </c:pt>
                <c:pt idx="13520">
                  <c:v>21.8</c:v>
                </c:pt>
                <c:pt idx="13521">
                  <c:v>20.8</c:v>
                </c:pt>
                <c:pt idx="13522">
                  <c:v>19.899999999999999</c:v>
                </c:pt>
                <c:pt idx="13523">
                  <c:v>17</c:v>
                </c:pt>
                <c:pt idx="13524">
                  <c:v>13.6</c:v>
                </c:pt>
                <c:pt idx="13525">
                  <c:v>12.2</c:v>
                </c:pt>
                <c:pt idx="13526">
                  <c:v>7.9</c:v>
                </c:pt>
                <c:pt idx="13527">
                  <c:v>3.5</c:v>
                </c:pt>
                <c:pt idx="13528">
                  <c:v>1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0</c:v>
                </c:pt>
                <c:pt idx="13536">
                  <c:v>0</c:v>
                </c:pt>
                <c:pt idx="13537">
                  <c:v>0</c:v>
                </c:pt>
                <c:pt idx="13538">
                  <c:v>0</c:v>
                </c:pt>
                <c:pt idx="13539">
                  <c:v>0</c:v>
                </c:pt>
                <c:pt idx="13540">
                  <c:v>0</c:v>
                </c:pt>
                <c:pt idx="13541">
                  <c:v>0</c:v>
                </c:pt>
                <c:pt idx="13542">
                  <c:v>0</c:v>
                </c:pt>
                <c:pt idx="13543">
                  <c:v>0</c:v>
                </c:pt>
                <c:pt idx="13544">
                  <c:v>0</c:v>
                </c:pt>
                <c:pt idx="13545">
                  <c:v>0</c:v>
                </c:pt>
                <c:pt idx="13546">
                  <c:v>0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0</c:v>
                </c:pt>
                <c:pt idx="13554">
                  <c:v>0</c:v>
                </c:pt>
                <c:pt idx="13555">
                  <c:v>0</c:v>
                </c:pt>
                <c:pt idx="13556">
                  <c:v>0</c:v>
                </c:pt>
                <c:pt idx="13557">
                  <c:v>0</c:v>
                </c:pt>
                <c:pt idx="13558">
                  <c:v>0</c:v>
                </c:pt>
                <c:pt idx="13559">
                  <c:v>0</c:v>
                </c:pt>
                <c:pt idx="13560">
                  <c:v>0</c:v>
                </c:pt>
                <c:pt idx="13561">
                  <c:v>0</c:v>
                </c:pt>
                <c:pt idx="13562">
                  <c:v>0</c:v>
                </c:pt>
                <c:pt idx="13563">
                  <c:v>0</c:v>
                </c:pt>
                <c:pt idx="13564">
                  <c:v>0</c:v>
                </c:pt>
                <c:pt idx="13565">
                  <c:v>0</c:v>
                </c:pt>
                <c:pt idx="13566">
                  <c:v>0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0</c:v>
                </c:pt>
                <c:pt idx="13572">
                  <c:v>0</c:v>
                </c:pt>
                <c:pt idx="13573">
                  <c:v>0</c:v>
                </c:pt>
                <c:pt idx="13574">
                  <c:v>0</c:v>
                </c:pt>
                <c:pt idx="13575">
                  <c:v>0</c:v>
                </c:pt>
                <c:pt idx="13576">
                  <c:v>0</c:v>
                </c:pt>
                <c:pt idx="13577">
                  <c:v>0</c:v>
                </c:pt>
                <c:pt idx="13578">
                  <c:v>0</c:v>
                </c:pt>
                <c:pt idx="13579">
                  <c:v>0.6</c:v>
                </c:pt>
                <c:pt idx="13580">
                  <c:v>3.1</c:v>
                </c:pt>
                <c:pt idx="13581">
                  <c:v>6.7</c:v>
                </c:pt>
                <c:pt idx="13582">
                  <c:v>10</c:v>
                </c:pt>
                <c:pt idx="13583">
                  <c:v>12.6</c:v>
                </c:pt>
                <c:pt idx="13584">
                  <c:v>15.4</c:v>
                </c:pt>
                <c:pt idx="13585">
                  <c:v>17</c:v>
                </c:pt>
                <c:pt idx="13586">
                  <c:v>19</c:v>
                </c:pt>
                <c:pt idx="13587">
                  <c:v>20.7</c:v>
                </c:pt>
                <c:pt idx="13588">
                  <c:v>21.8</c:v>
                </c:pt>
                <c:pt idx="13589">
                  <c:v>22.7</c:v>
                </c:pt>
                <c:pt idx="13590">
                  <c:v>24.2</c:v>
                </c:pt>
                <c:pt idx="13591">
                  <c:v>25.5</c:v>
                </c:pt>
                <c:pt idx="13592">
                  <c:v>26.4</c:v>
                </c:pt>
                <c:pt idx="13593">
                  <c:v>27.3</c:v>
                </c:pt>
                <c:pt idx="13594">
                  <c:v>28</c:v>
                </c:pt>
                <c:pt idx="13595">
                  <c:v>27.8</c:v>
                </c:pt>
                <c:pt idx="13596">
                  <c:v>27</c:v>
                </c:pt>
                <c:pt idx="13597">
                  <c:v>27</c:v>
                </c:pt>
                <c:pt idx="13598">
                  <c:v>25.3</c:v>
                </c:pt>
                <c:pt idx="13599">
                  <c:v>24.2</c:v>
                </c:pt>
                <c:pt idx="13600">
                  <c:v>22.6</c:v>
                </c:pt>
                <c:pt idx="13601">
                  <c:v>20.2</c:v>
                </c:pt>
                <c:pt idx="13602">
                  <c:v>18</c:v>
                </c:pt>
                <c:pt idx="13603">
                  <c:v>15.3</c:v>
                </c:pt>
                <c:pt idx="13604">
                  <c:v>12</c:v>
                </c:pt>
                <c:pt idx="13605">
                  <c:v>9.4</c:v>
                </c:pt>
                <c:pt idx="13606">
                  <c:v>6.8</c:v>
                </c:pt>
                <c:pt idx="13607">
                  <c:v>6</c:v>
                </c:pt>
                <c:pt idx="13608">
                  <c:v>7</c:v>
                </c:pt>
                <c:pt idx="13609">
                  <c:v>10.4</c:v>
                </c:pt>
                <c:pt idx="13610">
                  <c:v>13.4</c:v>
                </c:pt>
                <c:pt idx="13611">
                  <c:v>16</c:v>
                </c:pt>
                <c:pt idx="13612">
                  <c:v>18.2</c:v>
                </c:pt>
                <c:pt idx="13613">
                  <c:v>20.5</c:v>
                </c:pt>
                <c:pt idx="13614">
                  <c:v>22.4</c:v>
                </c:pt>
                <c:pt idx="13615">
                  <c:v>23.7</c:v>
                </c:pt>
                <c:pt idx="13616">
                  <c:v>25.2</c:v>
                </c:pt>
                <c:pt idx="13617">
                  <c:v>26.2</c:v>
                </c:pt>
                <c:pt idx="13618">
                  <c:v>27</c:v>
                </c:pt>
                <c:pt idx="13619">
                  <c:v>28</c:v>
                </c:pt>
                <c:pt idx="13620">
                  <c:v>28.8</c:v>
                </c:pt>
                <c:pt idx="13621">
                  <c:v>29</c:v>
                </c:pt>
                <c:pt idx="13622">
                  <c:v>29.7</c:v>
                </c:pt>
                <c:pt idx="13623">
                  <c:v>30.6</c:v>
                </c:pt>
                <c:pt idx="13624">
                  <c:v>31</c:v>
                </c:pt>
                <c:pt idx="13625">
                  <c:v>31.4</c:v>
                </c:pt>
                <c:pt idx="13626">
                  <c:v>32</c:v>
                </c:pt>
                <c:pt idx="13627">
                  <c:v>32.200000000000003</c:v>
                </c:pt>
                <c:pt idx="13628">
                  <c:v>33</c:v>
                </c:pt>
                <c:pt idx="13629">
                  <c:v>33</c:v>
                </c:pt>
                <c:pt idx="13630">
                  <c:v>34</c:v>
                </c:pt>
                <c:pt idx="13631">
                  <c:v>34</c:v>
                </c:pt>
                <c:pt idx="13632">
                  <c:v>34</c:v>
                </c:pt>
                <c:pt idx="13633">
                  <c:v>34.9</c:v>
                </c:pt>
                <c:pt idx="13634">
                  <c:v>35</c:v>
                </c:pt>
                <c:pt idx="13635">
                  <c:v>35</c:v>
                </c:pt>
                <c:pt idx="13636">
                  <c:v>35</c:v>
                </c:pt>
                <c:pt idx="13637">
                  <c:v>35.799999999999997</c:v>
                </c:pt>
                <c:pt idx="13638">
                  <c:v>36</c:v>
                </c:pt>
                <c:pt idx="13639">
                  <c:v>36</c:v>
                </c:pt>
                <c:pt idx="13640">
                  <c:v>36.700000000000003</c:v>
                </c:pt>
                <c:pt idx="13641">
                  <c:v>37</c:v>
                </c:pt>
                <c:pt idx="13642">
                  <c:v>37</c:v>
                </c:pt>
                <c:pt idx="13643">
                  <c:v>37</c:v>
                </c:pt>
                <c:pt idx="13644">
                  <c:v>37.4</c:v>
                </c:pt>
                <c:pt idx="13645">
                  <c:v>38</c:v>
                </c:pt>
                <c:pt idx="13646">
                  <c:v>38</c:v>
                </c:pt>
                <c:pt idx="13647">
                  <c:v>38</c:v>
                </c:pt>
                <c:pt idx="13648">
                  <c:v>38</c:v>
                </c:pt>
                <c:pt idx="13649">
                  <c:v>39</c:v>
                </c:pt>
                <c:pt idx="13650">
                  <c:v>39</c:v>
                </c:pt>
                <c:pt idx="13651">
                  <c:v>39</c:v>
                </c:pt>
                <c:pt idx="13652">
                  <c:v>39</c:v>
                </c:pt>
                <c:pt idx="13653">
                  <c:v>39</c:v>
                </c:pt>
                <c:pt idx="13654">
                  <c:v>38.5</c:v>
                </c:pt>
                <c:pt idx="13655">
                  <c:v>38</c:v>
                </c:pt>
                <c:pt idx="13656">
                  <c:v>37.700000000000003</c:v>
                </c:pt>
                <c:pt idx="13657">
                  <c:v>37</c:v>
                </c:pt>
                <c:pt idx="13658">
                  <c:v>36.799999999999997</c:v>
                </c:pt>
                <c:pt idx="13659">
                  <c:v>36</c:v>
                </c:pt>
                <c:pt idx="13660">
                  <c:v>35</c:v>
                </c:pt>
                <c:pt idx="13661">
                  <c:v>35</c:v>
                </c:pt>
                <c:pt idx="13662">
                  <c:v>32.200000000000003</c:v>
                </c:pt>
                <c:pt idx="13663">
                  <c:v>28.4</c:v>
                </c:pt>
                <c:pt idx="13664">
                  <c:v>23.4</c:v>
                </c:pt>
                <c:pt idx="13665">
                  <c:v>18.399999999999999</c:v>
                </c:pt>
                <c:pt idx="13666">
                  <c:v>13.4</c:v>
                </c:pt>
                <c:pt idx="13667">
                  <c:v>8.4</c:v>
                </c:pt>
                <c:pt idx="13668">
                  <c:v>3.5</c:v>
                </c:pt>
                <c:pt idx="13669">
                  <c:v>0.5</c:v>
                </c:pt>
                <c:pt idx="13670">
                  <c:v>0</c:v>
                </c:pt>
                <c:pt idx="13671">
                  <c:v>0</c:v>
                </c:pt>
                <c:pt idx="13672">
                  <c:v>0</c:v>
                </c:pt>
                <c:pt idx="13673">
                  <c:v>1.2</c:v>
                </c:pt>
                <c:pt idx="13674">
                  <c:v>4.9000000000000004</c:v>
                </c:pt>
                <c:pt idx="13675">
                  <c:v>8.1</c:v>
                </c:pt>
                <c:pt idx="13676">
                  <c:v>11.7</c:v>
                </c:pt>
                <c:pt idx="13677">
                  <c:v>14.4</c:v>
                </c:pt>
                <c:pt idx="13678">
                  <c:v>16.600000000000001</c:v>
                </c:pt>
                <c:pt idx="13679">
                  <c:v>19.2</c:v>
                </c:pt>
                <c:pt idx="13680">
                  <c:v>21.2</c:v>
                </c:pt>
                <c:pt idx="13681">
                  <c:v>22.9</c:v>
                </c:pt>
                <c:pt idx="13682">
                  <c:v>24.8</c:v>
                </c:pt>
                <c:pt idx="13683">
                  <c:v>26.5</c:v>
                </c:pt>
                <c:pt idx="13684">
                  <c:v>27.7</c:v>
                </c:pt>
                <c:pt idx="13685">
                  <c:v>28.6</c:v>
                </c:pt>
                <c:pt idx="13686">
                  <c:v>30</c:v>
                </c:pt>
                <c:pt idx="13687">
                  <c:v>31</c:v>
                </c:pt>
                <c:pt idx="13688">
                  <c:v>31.5</c:v>
                </c:pt>
                <c:pt idx="13689">
                  <c:v>32.4</c:v>
                </c:pt>
                <c:pt idx="13690">
                  <c:v>33</c:v>
                </c:pt>
                <c:pt idx="13691">
                  <c:v>33.4</c:v>
                </c:pt>
                <c:pt idx="13692">
                  <c:v>34</c:v>
                </c:pt>
                <c:pt idx="13693">
                  <c:v>34.299999999999997</c:v>
                </c:pt>
                <c:pt idx="13694">
                  <c:v>35</c:v>
                </c:pt>
                <c:pt idx="13695">
                  <c:v>35</c:v>
                </c:pt>
                <c:pt idx="13696">
                  <c:v>35</c:v>
                </c:pt>
                <c:pt idx="13697">
                  <c:v>35</c:v>
                </c:pt>
                <c:pt idx="13698">
                  <c:v>35</c:v>
                </c:pt>
                <c:pt idx="13699">
                  <c:v>35</c:v>
                </c:pt>
                <c:pt idx="13700">
                  <c:v>34.9</c:v>
                </c:pt>
                <c:pt idx="13701">
                  <c:v>34</c:v>
                </c:pt>
                <c:pt idx="13702">
                  <c:v>33</c:v>
                </c:pt>
                <c:pt idx="13703">
                  <c:v>32.200000000000003</c:v>
                </c:pt>
                <c:pt idx="13704">
                  <c:v>30.4</c:v>
                </c:pt>
                <c:pt idx="13705">
                  <c:v>28.6</c:v>
                </c:pt>
                <c:pt idx="13706">
                  <c:v>27.4</c:v>
                </c:pt>
                <c:pt idx="13707">
                  <c:v>26</c:v>
                </c:pt>
                <c:pt idx="13708">
                  <c:v>24.2</c:v>
                </c:pt>
                <c:pt idx="13709">
                  <c:v>22.3</c:v>
                </c:pt>
                <c:pt idx="13710">
                  <c:v>20.8</c:v>
                </c:pt>
                <c:pt idx="13711">
                  <c:v>20</c:v>
                </c:pt>
                <c:pt idx="13712">
                  <c:v>20</c:v>
                </c:pt>
                <c:pt idx="13713">
                  <c:v>22</c:v>
                </c:pt>
                <c:pt idx="13714">
                  <c:v>22</c:v>
                </c:pt>
                <c:pt idx="13715">
                  <c:v>22</c:v>
                </c:pt>
                <c:pt idx="13716">
                  <c:v>22</c:v>
                </c:pt>
                <c:pt idx="13717">
                  <c:v>21.4</c:v>
                </c:pt>
                <c:pt idx="13718">
                  <c:v>21</c:v>
                </c:pt>
                <c:pt idx="13719">
                  <c:v>21.4</c:v>
                </c:pt>
                <c:pt idx="13720">
                  <c:v>22.7</c:v>
                </c:pt>
                <c:pt idx="13721">
                  <c:v>24.2</c:v>
                </c:pt>
                <c:pt idx="13722">
                  <c:v>25.2</c:v>
                </c:pt>
                <c:pt idx="13723">
                  <c:v>26</c:v>
                </c:pt>
                <c:pt idx="13724">
                  <c:v>27</c:v>
                </c:pt>
                <c:pt idx="13725">
                  <c:v>27.8</c:v>
                </c:pt>
                <c:pt idx="13726">
                  <c:v>28</c:v>
                </c:pt>
                <c:pt idx="13727">
                  <c:v>28.7</c:v>
                </c:pt>
                <c:pt idx="13728">
                  <c:v>29.6</c:v>
                </c:pt>
                <c:pt idx="13729">
                  <c:v>30</c:v>
                </c:pt>
                <c:pt idx="13730">
                  <c:v>30.4</c:v>
                </c:pt>
                <c:pt idx="13731">
                  <c:v>30.7</c:v>
                </c:pt>
                <c:pt idx="13732">
                  <c:v>30</c:v>
                </c:pt>
                <c:pt idx="13733">
                  <c:v>29.8</c:v>
                </c:pt>
                <c:pt idx="13734">
                  <c:v>29</c:v>
                </c:pt>
                <c:pt idx="13735">
                  <c:v>29</c:v>
                </c:pt>
                <c:pt idx="13736">
                  <c:v>28.2</c:v>
                </c:pt>
                <c:pt idx="13737">
                  <c:v>26.4</c:v>
                </c:pt>
                <c:pt idx="13738">
                  <c:v>24.6</c:v>
                </c:pt>
                <c:pt idx="13739">
                  <c:v>22.8</c:v>
                </c:pt>
                <c:pt idx="13740">
                  <c:v>21</c:v>
                </c:pt>
                <c:pt idx="13741">
                  <c:v>20.399999999999999</c:v>
                </c:pt>
                <c:pt idx="13742">
                  <c:v>21</c:v>
                </c:pt>
                <c:pt idx="13743">
                  <c:v>21.2</c:v>
                </c:pt>
                <c:pt idx="13744">
                  <c:v>22.2</c:v>
                </c:pt>
                <c:pt idx="13745">
                  <c:v>23.2</c:v>
                </c:pt>
                <c:pt idx="13746">
                  <c:v>24.1</c:v>
                </c:pt>
                <c:pt idx="13747">
                  <c:v>25.1</c:v>
                </c:pt>
                <c:pt idx="13748">
                  <c:v>26</c:v>
                </c:pt>
                <c:pt idx="13749">
                  <c:v>26</c:v>
                </c:pt>
                <c:pt idx="13750">
                  <c:v>26</c:v>
                </c:pt>
                <c:pt idx="13751">
                  <c:v>26</c:v>
                </c:pt>
                <c:pt idx="13752">
                  <c:v>26</c:v>
                </c:pt>
                <c:pt idx="13753">
                  <c:v>26</c:v>
                </c:pt>
                <c:pt idx="13754">
                  <c:v>26.8</c:v>
                </c:pt>
                <c:pt idx="13755">
                  <c:v>27.7</c:v>
                </c:pt>
                <c:pt idx="13756">
                  <c:v>28</c:v>
                </c:pt>
                <c:pt idx="13757">
                  <c:v>28.5</c:v>
                </c:pt>
                <c:pt idx="13758">
                  <c:v>29.4</c:v>
                </c:pt>
                <c:pt idx="13759">
                  <c:v>30.3</c:v>
                </c:pt>
                <c:pt idx="13760">
                  <c:v>31</c:v>
                </c:pt>
                <c:pt idx="13761">
                  <c:v>31</c:v>
                </c:pt>
                <c:pt idx="13762">
                  <c:v>31.2</c:v>
                </c:pt>
                <c:pt idx="13763">
                  <c:v>32</c:v>
                </c:pt>
                <c:pt idx="13764">
                  <c:v>32.200000000000003</c:v>
                </c:pt>
                <c:pt idx="13765">
                  <c:v>33</c:v>
                </c:pt>
                <c:pt idx="13766">
                  <c:v>33</c:v>
                </c:pt>
                <c:pt idx="13767">
                  <c:v>33.200000000000003</c:v>
                </c:pt>
                <c:pt idx="13768">
                  <c:v>34</c:v>
                </c:pt>
                <c:pt idx="13769">
                  <c:v>34</c:v>
                </c:pt>
                <c:pt idx="13770">
                  <c:v>34</c:v>
                </c:pt>
                <c:pt idx="13771">
                  <c:v>34</c:v>
                </c:pt>
                <c:pt idx="13772">
                  <c:v>34</c:v>
                </c:pt>
                <c:pt idx="13773">
                  <c:v>35</c:v>
                </c:pt>
                <c:pt idx="13774">
                  <c:v>35</c:v>
                </c:pt>
                <c:pt idx="13775">
                  <c:v>35</c:v>
                </c:pt>
                <c:pt idx="13776">
                  <c:v>35</c:v>
                </c:pt>
                <c:pt idx="13777">
                  <c:v>35.700000000000003</c:v>
                </c:pt>
                <c:pt idx="13778">
                  <c:v>35.4</c:v>
                </c:pt>
                <c:pt idx="13779">
                  <c:v>35</c:v>
                </c:pt>
                <c:pt idx="13780">
                  <c:v>35</c:v>
                </c:pt>
                <c:pt idx="13781">
                  <c:v>35</c:v>
                </c:pt>
                <c:pt idx="13782">
                  <c:v>35</c:v>
                </c:pt>
                <c:pt idx="13783">
                  <c:v>35</c:v>
                </c:pt>
                <c:pt idx="13784">
                  <c:v>35</c:v>
                </c:pt>
                <c:pt idx="13785">
                  <c:v>35</c:v>
                </c:pt>
                <c:pt idx="13786">
                  <c:v>35.9</c:v>
                </c:pt>
                <c:pt idx="13787">
                  <c:v>36</c:v>
                </c:pt>
                <c:pt idx="13788">
                  <c:v>36</c:v>
                </c:pt>
                <c:pt idx="13789">
                  <c:v>35.4</c:v>
                </c:pt>
                <c:pt idx="13790">
                  <c:v>35</c:v>
                </c:pt>
                <c:pt idx="13791">
                  <c:v>35</c:v>
                </c:pt>
                <c:pt idx="13792">
                  <c:v>34.700000000000003</c:v>
                </c:pt>
                <c:pt idx="13793">
                  <c:v>34</c:v>
                </c:pt>
                <c:pt idx="13794">
                  <c:v>34</c:v>
                </c:pt>
                <c:pt idx="13795">
                  <c:v>34</c:v>
                </c:pt>
                <c:pt idx="13796">
                  <c:v>34</c:v>
                </c:pt>
                <c:pt idx="13797">
                  <c:v>34.9</c:v>
                </c:pt>
                <c:pt idx="13798">
                  <c:v>34.200000000000003</c:v>
                </c:pt>
                <c:pt idx="13799">
                  <c:v>34</c:v>
                </c:pt>
                <c:pt idx="13800">
                  <c:v>34</c:v>
                </c:pt>
                <c:pt idx="13801">
                  <c:v>33.5</c:v>
                </c:pt>
                <c:pt idx="13802">
                  <c:v>32.6</c:v>
                </c:pt>
                <c:pt idx="13803">
                  <c:v>31</c:v>
                </c:pt>
                <c:pt idx="13804">
                  <c:v>28.7</c:v>
                </c:pt>
                <c:pt idx="13805">
                  <c:v>27.4</c:v>
                </c:pt>
                <c:pt idx="13806">
                  <c:v>25.3</c:v>
                </c:pt>
                <c:pt idx="13807">
                  <c:v>22.3</c:v>
                </c:pt>
                <c:pt idx="13808">
                  <c:v>19.3</c:v>
                </c:pt>
                <c:pt idx="13809">
                  <c:v>16.5</c:v>
                </c:pt>
                <c:pt idx="13810">
                  <c:v>13.7</c:v>
                </c:pt>
                <c:pt idx="13811">
                  <c:v>11.5</c:v>
                </c:pt>
                <c:pt idx="13812">
                  <c:v>8.8000000000000007</c:v>
                </c:pt>
                <c:pt idx="13813">
                  <c:v>5.8</c:v>
                </c:pt>
                <c:pt idx="13814">
                  <c:v>3.9</c:v>
                </c:pt>
                <c:pt idx="13815">
                  <c:v>2.1</c:v>
                </c:pt>
                <c:pt idx="13816">
                  <c:v>0.1</c:v>
                </c:pt>
                <c:pt idx="13817">
                  <c:v>0</c:v>
                </c:pt>
                <c:pt idx="13818">
                  <c:v>0</c:v>
                </c:pt>
                <c:pt idx="13819">
                  <c:v>0</c:v>
                </c:pt>
                <c:pt idx="13820">
                  <c:v>0</c:v>
                </c:pt>
                <c:pt idx="13821">
                  <c:v>0</c:v>
                </c:pt>
                <c:pt idx="13822">
                  <c:v>0</c:v>
                </c:pt>
                <c:pt idx="13823">
                  <c:v>0</c:v>
                </c:pt>
                <c:pt idx="13824">
                  <c:v>0</c:v>
                </c:pt>
                <c:pt idx="13825">
                  <c:v>0</c:v>
                </c:pt>
                <c:pt idx="13826">
                  <c:v>0</c:v>
                </c:pt>
                <c:pt idx="13827">
                  <c:v>0</c:v>
                </c:pt>
                <c:pt idx="13828">
                  <c:v>0</c:v>
                </c:pt>
                <c:pt idx="13829">
                  <c:v>0</c:v>
                </c:pt>
                <c:pt idx="13830">
                  <c:v>0</c:v>
                </c:pt>
                <c:pt idx="13831">
                  <c:v>0</c:v>
                </c:pt>
                <c:pt idx="13832">
                  <c:v>0</c:v>
                </c:pt>
                <c:pt idx="13833">
                  <c:v>0</c:v>
                </c:pt>
                <c:pt idx="13834">
                  <c:v>0</c:v>
                </c:pt>
                <c:pt idx="13835">
                  <c:v>0</c:v>
                </c:pt>
                <c:pt idx="13836">
                  <c:v>0</c:v>
                </c:pt>
                <c:pt idx="13837">
                  <c:v>0</c:v>
                </c:pt>
                <c:pt idx="13838">
                  <c:v>0</c:v>
                </c:pt>
                <c:pt idx="13839">
                  <c:v>0</c:v>
                </c:pt>
                <c:pt idx="13840">
                  <c:v>0</c:v>
                </c:pt>
                <c:pt idx="13841">
                  <c:v>0</c:v>
                </c:pt>
                <c:pt idx="13842">
                  <c:v>0</c:v>
                </c:pt>
                <c:pt idx="13843">
                  <c:v>0</c:v>
                </c:pt>
                <c:pt idx="13844">
                  <c:v>0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</c:v>
                </c:pt>
                <c:pt idx="13851">
                  <c:v>0</c:v>
                </c:pt>
                <c:pt idx="13852">
                  <c:v>0</c:v>
                </c:pt>
                <c:pt idx="13853">
                  <c:v>0</c:v>
                </c:pt>
                <c:pt idx="13854">
                  <c:v>0</c:v>
                </c:pt>
                <c:pt idx="13855">
                  <c:v>0</c:v>
                </c:pt>
                <c:pt idx="13856">
                  <c:v>0</c:v>
                </c:pt>
                <c:pt idx="13857">
                  <c:v>0</c:v>
                </c:pt>
                <c:pt idx="13858">
                  <c:v>0</c:v>
                </c:pt>
                <c:pt idx="13859">
                  <c:v>0</c:v>
                </c:pt>
                <c:pt idx="13860">
                  <c:v>0</c:v>
                </c:pt>
                <c:pt idx="13861">
                  <c:v>0</c:v>
                </c:pt>
                <c:pt idx="13862">
                  <c:v>0</c:v>
                </c:pt>
                <c:pt idx="13863">
                  <c:v>0</c:v>
                </c:pt>
                <c:pt idx="13864">
                  <c:v>0</c:v>
                </c:pt>
                <c:pt idx="13865">
                  <c:v>0</c:v>
                </c:pt>
                <c:pt idx="13866">
                  <c:v>0</c:v>
                </c:pt>
                <c:pt idx="13867">
                  <c:v>0</c:v>
                </c:pt>
                <c:pt idx="13868">
                  <c:v>0</c:v>
                </c:pt>
                <c:pt idx="13869">
                  <c:v>0</c:v>
                </c:pt>
                <c:pt idx="13870">
                  <c:v>0</c:v>
                </c:pt>
                <c:pt idx="13871">
                  <c:v>0</c:v>
                </c:pt>
                <c:pt idx="13872">
                  <c:v>0</c:v>
                </c:pt>
                <c:pt idx="13873">
                  <c:v>0</c:v>
                </c:pt>
                <c:pt idx="13874">
                  <c:v>0</c:v>
                </c:pt>
                <c:pt idx="13875">
                  <c:v>0</c:v>
                </c:pt>
                <c:pt idx="13876">
                  <c:v>0</c:v>
                </c:pt>
                <c:pt idx="13877">
                  <c:v>0</c:v>
                </c:pt>
                <c:pt idx="13878">
                  <c:v>0</c:v>
                </c:pt>
                <c:pt idx="13879">
                  <c:v>0</c:v>
                </c:pt>
                <c:pt idx="13880">
                  <c:v>0</c:v>
                </c:pt>
                <c:pt idx="13881">
                  <c:v>0</c:v>
                </c:pt>
                <c:pt idx="13882">
                  <c:v>0</c:v>
                </c:pt>
                <c:pt idx="13883">
                  <c:v>0</c:v>
                </c:pt>
                <c:pt idx="13884">
                  <c:v>0</c:v>
                </c:pt>
                <c:pt idx="13885">
                  <c:v>0</c:v>
                </c:pt>
                <c:pt idx="13886">
                  <c:v>0</c:v>
                </c:pt>
                <c:pt idx="13887">
                  <c:v>0</c:v>
                </c:pt>
                <c:pt idx="13888">
                  <c:v>0</c:v>
                </c:pt>
                <c:pt idx="13889">
                  <c:v>0</c:v>
                </c:pt>
                <c:pt idx="13890">
                  <c:v>0</c:v>
                </c:pt>
                <c:pt idx="13891">
                  <c:v>0</c:v>
                </c:pt>
                <c:pt idx="13892">
                  <c:v>0</c:v>
                </c:pt>
                <c:pt idx="13893">
                  <c:v>2.4</c:v>
                </c:pt>
                <c:pt idx="13894">
                  <c:v>6.1</c:v>
                </c:pt>
                <c:pt idx="13895">
                  <c:v>9.6999999999999993</c:v>
                </c:pt>
                <c:pt idx="13896">
                  <c:v>13</c:v>
                </c:pt>
                <c:pt idx="13897">
                  <c:v>15.8</c:v>
                </c:pt>
                <c:pt idx="13898">
                  <c:v>18.2</c:v>
                </c:pt>
                <c:pt idx="13899">
                  <c:v>20.100000000000001</c:v>
                </c:pt>
                <c:pt idx="13900">
                  <c:v>20.9</c:v>
                </c:pt>
                <c:pt idx="13901">
                  <c:v>22.8</c:v>
                </c:pt>
                <c:pt idx="13902">
                  <c:v>24.5</c:v>
                </c:pt>
                <c:pt idx="13903">
                  <c:v>25.7</c:v>
                </c:pt>
                <c:pt idx="13904">
                  <c:v>26</c:v>
                </c:pt>
                <c:pt idx="13905">
                  <c:v>26</c:v>
                </c:pt>
                <c:pt idx="13906">
                  <c:v>26.4</c:v>
                </c:pt>
                <c:pt idx="13907">
                  <c:v>27</c:v>
                </c:pt>
                <c:pt idx="13908">
                  <c:v>27.3</c:v>
                </c:pt>
                <c:pt idx="13909">
                  <c:v>28</c:v>
                </c:pt>
                <c:pt idx="13910">
                  <c:v>28</c:v>
                </c:pt>
                <c:pt idx="13911">
                  <c:v>28</c:v>
                </c:pt>
                <c:pt idx="13912">
                  <c:v>28.9</c:v>
                </c:pt>
                <c:pt idx="13913">
                  <c:v>29.8</c:v>
                </c:pt>
                <c:pt idx="13914">
                  <c:v>30.7</c:v>
                </c:pt>
                <c:pt idx="13915">
                  <c:v>31.6</c:v>
                </c:pt>
                <c:pt idx="13916">
                  <c:v>32.5</c:v>
                </c:pt>
                <c:pt idx="13917">
                  <c:v>33.4</c:v>
                </c:pt>
                <c:pt idx="13918">
                  <c:v>34.299999999999997</c:v>
                </c:pt>
                <c:pt idx="13919">
                  <c:v>35</c:v>
                </c:pt>
                <c:pt idx="13920">
                  <c:v>35.1</c:v>
                </c:pt>
                <c:pt idx="13921">
                  <c:v>36</c:v>
                </c:pt>
                <c:pt idx="13922">
                  <c:v>36</c:v>
                </c:pt>
                <c:pt idx="13923">
                  <c:v>36</c:v>
                </c:pt>
                <c:pt idx="13924">
                  <c:v>36</c:v>
                </c:pt>
                <c:pt idx="13925">
                  <c:v>36</c:v>
                </c:pt>
                <c:pt idx="13926">
                  <c:v>36</c:v>
                </c:pt>
                <c:pt idx="13927">
                  <c:v>36</c:v>
                </c:pt>
                <c:pt idx="13928">
                  <c:v>36</c:v>
                </c:pt>
                <c:pt idx="13929">
                  <c:v>36</c:v>
                </c:pt>
                <c:pt idx="13930">
                  <c:v>36</c:v>
                </c:pt>
                <c:pt idx="13931">
                  <c:v>36</c:v>
                </c:pt>
                <c:pt idx="13932">
                  <c:v>35.6</c:v>
                </c:pt>
                <c:pt idx="13933">
                  <c:v>34.700000000000003</c:v>
                </c:pt>
                <c:pt idx="13934">
                  <c:v>33.4</c:v>
                </c:pt>
                <c:pt idx="13935">
                  <c:v>31.4</c:v>
                </c:pt>
                <c:pt idx="13936">
                  <c:v>29.8</c:v>
                </c:pt>
                <c:pt idx="13937">
                  <c:v>29</c:v>
                </c:pt>
                <c:pt idx="13938">
                  <c:v>28.8</c:v>
                </c:pt>
                <c:pt idx="13939">
                  <c:v>28</c:v>
                </c:pt>
                <c:pt idx="13940">
                  <c:v>27.9</c:v>
                </c:pt>
                <c:pt idx="13941">
                  <c:v>26.9</c:v>
                </c:pt>
                <c:pt idx="13942">
                  <c:v>26</c:v>
                </c:pt>
                <c:pt idx="13943">
                  <c:v>24</c:v>
                </c:pt>
                <c:pt idx="13944">
                  <c:v>21</c:v>
                </c:pt>
                <c:pt idx="13945">
                  <c:v>17.399999999999999</c:v>
                </c:pt>
                <c:pt idx="13946">
                  <c:v>12.6</c:v>
                </c:pt>
                <c:pt idx="13947">
                  <c:v>8.5</c:v>
                </c:pt>
                <c:pt idx="13948">
                  <c:v>4</c:v>
                </c:pt>
                <c:pt idx="13949">
                  <c:v>0.7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0</c:v>
                </c:pt>
                <c:pt idx="13955">
                  <c:v>1.8</c:v>
                </c:pt>
                <c:pt idx="13956">
                  <c:v>4.8</c:v>
                </c:pt>
                <c:pt idx="13957">
                  <c:v>8.1999999999999993</c:v>
                </c:pt>
                <c:pt idx="13958">
                  <c:v>12.1</c:v>
                </c:pt>
                <c:pt idx="13959">
                  <c:v>15.3</c:v>
                </c:pt>
                <c:pt idx="13960">
                  <c:v>17.600000000000001</c:v>
                </c:pt>
                <c:pt idx="13961">
                  <c:v>19.8</c:v>
                </c:pt>
                <c:pt idx="13962">
                  <c:v>22.2</c:v>
                </c:pt>
                <c:pt idx="13963">
                  <c:v>24.2</c:v>
                </c:pt>
                <c:pt idx="13964">
                  <c:v>25.9</c:v>
                </c:pt>
                <c:pt idx="13965">
                  <c:v>27.8</c:v>
                </c:pt>
                <c:pt idx="13966">
                  <c:v>29.5</c:v>
                </c:pt>
                <c:pt idx="13967">
                  <c:v>30.7</c:v>
                </c:pt>
                <c:pt idx="13968">
                  <c:v>31.6</c:v>
                </c:pt>
                <c:pt idx="13969">
                  <c:v>32.5</c:v>
                </c:pt>
                <c:pt idx="13970">
                  <c:v>33</c:v>
                </c:pt>
                <c:pt idx="13971">
                  <c:v>33.5</c:v>
                </c:pt>
                <c:pt idx="13972">
                  <c:v>34</c:v>
                </c:pt>
                <c:pt idx="13973">
                  <c:v>34.4</c:v>
                </c:pt>
                <c:pt idx="13974">
                  <c:v>35</c:v>
                </c:pt>
                <c:pt idx="13975">
                  <c:v>35.299999999999997</c:v>
                </c:pt>
                <c:pt idx="13976">
                  <c:v>35.700000000000003</c:v>
                </c:pt>
                <c:pt idx="13977">
                  <c:v>34.700000000000003</c:v>
                </c:pt>
                <c:pt idx="13978">
                  <c:v>34</c:v>
                </c:pt>
                <c:pt idx="13979">
                  <c:v>33.799999999999997</c:v>
                </c:pt>
                <c:pt idx="13980">
                  <c:v>32.799999999999997</c:v>
                </c:pt>
                <c:pt idx="13981">
                  <c:v>31.9</c:v>
                </c:pt>
                <c:pt idx="13982">
                  <c:v>30.9</c:v>
                </c:pt>
                <c:pt idx="13983">
                  <c:v>30.1</c:v>
                </c:pt>
                <c:pt idx="13984">
                  <c:v>27.3</c:v>
                </c:pt>
                <c:pt idx="13985">
                  <c:v>24.7</c:v>
                </c:pt>
                <c:pt idx="13986">
                  <c:v>21.2</c:v>
                </c:pt>
                <c:pt idx="13987">
                  <c:v>18.2</c:v>
                </c:pt>
                <c:pt idx="13988">
                  <c:v>14.9</c:v>
                </c:pt>
                <c:pt idx="13989">
                  <c:v>11.3</c:v>
                </c:pt>
                <c:pt idx="13990">
                  <c:v>7.7</c:v>
                </c:pt>
                <c:pt idx="13991">
                  <c:v>4.5</c:v>
                </c:pt>
                <c:pt idx="13992">
                  <c:v>2.8</c:v>
                </c:pt>
                <c:pt idx="13993">
                  <c:v>0.9</c:v>
                </c:pt>
                <c:pt idx="13994">
                  <c:v>0.1</c:v>
                </c:pt>
                <c:pt idx="13995">
                  <c:v>0</c:v>
                </c:pt>
                <c:pt idx="13996">
                  <c:v>0</c:v>
                </c:pt>
                <c:pt idx="13997">
                  <c:v>0</c:v>
                </c:pt>
                <c:pt idx="13998">
                  <c:v>0</c:v>
                </c:pt>
                <c:pt idx="13999">
                  <c:v>0</c:v>
                </c:pt>
                <c:pt idx="14000">
                  <c:v>0</c:v>
                </c:pt>
                <c:pt idx="14001">
                  <c:v>0</c:v>
                </c:pt>
                <c:pt idx="14002">
                  <c:v>0</c:v>
                </c:pt>
                <c:pt idx="14003">
                  <c:v>0</c:v>
                </c:pt>
                <c:pt idx="14004">
                  <c:v>0</c:v>
                </c:pt>
                <c:pt idx="14005">
                  <c:v>0</c:v>
                </c:pt>
                <c:pt idx="14006">
                  <c:v>0</c:v>
                </c:pt>
                <c:pt idx="14007">
                  <c:v>0</c:v>
                </c:pt>
                <c:pt idx="14008">
                  <c:v>0</c:v>
                </c:pt>
                <c:pt idx="14009">
                  <c:v>0</c:v>
                </c:pt>
                <c:pt idx="14010">
                  <c:v>0</c:v>
                </c:pt>
                <c:pt idx="14011">
                  <c:v>0</c:v>
                </c:pt>
                <c:pt idx="14012">
                  <c:v>0</c:v>
                </c:pt>
                <c:pt idx="14013">
                  <c:v>0</c:v>
                </c:pt>
                <c:pt idx="14014">
                  <c:v>0.2</c:v>
                </c:pt>
                <c:pt idx="14015">
                  <c:v>2.2999999999999998</c:v>
                </c:pt>
                <c:pt idx="14016">
                  <c:v>4.8</c:v>
                </c:pt>
                <c:pt idx="14017">
                  <c:v>7.7</c:v>
                </c:pt>
                <c:pt idx="14018">
                  <c:v>10.3</c:v>
                </c:pt>
                <c:pt idx="14019">
                  <c:v>12.4</c:v>
                </c:pt>
                <c:pt idx="14020">
                  <c:v>15.4</c:v>
                </c:pt>
                <c:pt idx="14021">
                  <c:v>18</c:v>
                </c:pt>
                <c:pt idx="14022">
                  <c:v>19.899999999999999</c:v>
                </c:pt>
                <c:pt idx="14023">
                  <c:v>21.6</c:v>
                </c:pt>
                <c:pt idx="14024">
                  <c:v>23.3</c:v>
                </c:pt>
                <c:pt idx="14025">
                  <c:v>24.2</c:v>
                </c:pt>
                <c:pt idx="14026">
                  <c:v>26.2</c:v>
                </c:pt>
                <c:pt idx="14027">
                  <c:v>27.9</c:v>
                </c:pt>
                <c:pt idx="14028">
                  <c:v>28.9</c:v>
                </c:pt>
                <c:pt idx="14029">
                  <c:v>29.8</c:v>
                </c:pt>
                <c:pt idx="14030">
                  <c:v>31.4</c:v>
                </c:pt>
                <c:pt idx="14031">
                  <c:v>32.6</c:v>
                </c:pt>
                <c:pt idx="14032">
                  <c:v>33.5</c:v>
                </c:pt>
                <c:pt idx="14033">
                  <c:v>34.5</c:v>
                </c:pt>
                <c:pt idx="14034">
                  <c:v>35</c:v>
                </c:pt>
                <c:pt idx="14035">
                  <c:v>35.4</c:v>
                </c:pt>
                <c:pt idx="14036">
                  <c:v>36</c:v>
                </c:pt>
                <c:pt idx="14037">
                  <c:v>36</c:v>
                </c:pt>
                <c:pt idx="14038">
                  <c:v>36</c:v>
                </c:pt>
                <c:pt idx="14039">
                  <c:v>35.700000000000003</c:v>
                </c:pt>
                <c:pt idx="14040">
                  <c:v>35</c:v>
                </c:pt>
                <c:pt idx="14041">
                  <c:v>34.799999999999997</c:v>
                </c:pt>
                <c:pt idx="14042">
                  <c:v>34</c:v>
                </c:pt>
                <c:pt idx="14043">
                  <c:v>34</c:v>
                </c:pt>
                <c:pt idx="14044">
                  <c:v>34</c:v>
                </c:pt>
                <c:pt idx="14045">
                  <c:v>34</c:v>
                </c:pt>
                <c:pt idx="14046">
                  <c:v>34</c:v>
                </c:pt>
                <c:pt idx="14047">
                  <c:v>34.9</c:v>
                </c:pt>
                <c:pt idx="14048">
                  <c:v>35.799999999999997</c:v>
                </c:pt>
                <c:pt idx="14049">
                  <c:v>36</c:v>
                </c:pt>
                <c:pt idx="14050">
                  <c:v>36</c:v>
                </c:pt>
                <c:pt idx="14051">
                  <c:v>36</c:v>
                </c:pt>
                <c:pt idx="14052">
                  <c:v>36.4</c:v>
                </c:pt>
                <c:pt idx="14053">
                  <c:v>37.6</c:v>
                </c:pt>
                <c:pt idx="14054">
                  <c:v>39.299999999999997</c:v>
                </c:pt>
                <c:pt idx="14055">
                  <c:v>40.1</c:v>
                </c:pt>
                <c:pt idx="14056">
                  <c:v>40.9</c:v>
                </c:pt>
                <c:pt idx="14057">
                  <c:v>40.1</c:v>
                </c:pt>
                <c:pt idx="14058">
                  <c:v>39.1</c:v>
                </c:pt>
                <c:pt idx="14059">
                  <c:v>39</c:v>
                </c:pt>
                <c:pt idx="14060">
                  <c:v>38.299999999999997</c:v>
                </c:pt>
                <c:pt idx="14061">
                  <c:v>37.4</c:v>
                </c:pt>
                <c:pt idx="14062">
                  <c:v>36</c:v>
                </c:pt>
                <c:pt idx="14063">
                  <c:v>34.1</c:v>
                </c:pt>
                <c:pt idx="14064">
                  <c:v>32.1</c:v>
                </c:pt>
                <c:pt idx="14065">
                  <c:v>29.5</c:v>
                </c:pt>
                <c:pt idx="14066">
                  <c:v>27.6</c:v>
                </c:pt>
                <c:pt idx="14067">
                  <c:v>24.9</c:v>
                </c:pt>
                <c:pt idx="14068">
                  <c:v>24.1</c:v>
                </c:pt>
                <c:pt idx="14069">
                  <c:v>21.3</c:v>
                </c:pt>
                <c:pt idx="14070">
                  <c:v>17.899999999999999</c:v>
                </c:pt>
                <c:pt idx="14071">
                  <c:v>14.2</c:v>
                </c:pt>
                <c:pt idx="14072">
                  <c:v>10.6</c:v>
                </c:pt>
                <c:pt idx="14073">
                  <c:v>7.5</c:v>
                </c:pt>
                <c:pt idx="14074">
                  <c:v>4.7</c:v>
                </c:pt>
                <c:pt idx="14075">
                  <c:v>2.4</c:v>
                </c:pt>
                <c:pt idx="14076">
                  <c:v>0.7</c:v>
                </c:pt>
                <c:pt idx="14077">
                  <c:v>0</c:v>
                </c:pt>
                <c:pt idx="14078">
                  <c:v>0</c:v>
                </c:pt>
                <c:pt idx="14079">
                  <c:v>0</c:v>
                </c:pt>
                <c:pt idx="14080">
                  <c:v>0</c:v>
                </c:pt>
                <c:pt idx="14081">
                  <c:v>0</c:v>
                </c:pt>
                <c:pt idx="14082">
                  <c:v>0</c:v>
                </c:pt>
                <c:pt idx="14083">
                  <c:v>0</c:v>
                </c:pt>
                <c:pt idx="14084">
                  <c:v>0.5</c:v>
                </c:pt>
                <c:pt idx="14085">
                  <c:v>1.4</c:v>
                </c:pt>
                <c:pt idx="14086">
                  <c:v>2.6</c:v>
                </c:pt>
                <c:pt idx="14087">
                  <c:v>5</c:v>
                </c:pt>
                <c:pt idx="14088">
                  <c:v>8.3000000000000007</c:v>
                </c:pt>
                <c:pt idx="14089">
                  <c:v>11.3</c:v>
                </c:pt>
                <c:pt idx="14090">
                  <c:v>13.8</c:v>
                </c:pt>
                <c:pt idx="14091">
                  <c:v>16.7</c:v>
                </c:pt>
                <c:pt idx="14092">
                  <c:v>19.3</c:v>
                </c:pt>
                <c:pt idx="14093">
                  <c:v>21.4</c:v>
                </c:pt>
                <c:pt idx="14094">
                  <c:v>23.2</c:v>
                </c:pt>
                <c:pt idx="14095">
                  <c:v>25</c:v>
                </c:pt>
                <c:pt idx="14096">
                  <c:v>27</c:v>
                </c:pt>
                <c:pt idx="14097">
                  <c:v>28.5</c:v>
                </c:pt>
                <c:pt idx="14098">
                  <c:v>29.8</c:v>
                </c:pt>
                <c:pt idx="14099">
                  <c:v>31.4</c:v>
                </c:pt>
                <c:pt idx="14100">
                  <c:v>32.4</c:v>
                </c:pt>
                <c:pt idx="14101">
                  <c:v>33.299999999999997</c:v>
                </c:pt>
                <c:pt idx="14102">
                  <c:v>34</c:v>
                </c:pt>
                <c:pt idx="14103">
                  <c:v>34.299999999999997</c:v>
                </c:pt>
                <c:pt idx="14104">
                  <c:v>35.200000000000003</c:v>
                </c:pt>
                <c:pt idx="14105">
                  <c:v>36</c:v>
                </c:pt>
                <c:pt idx="14106">
                  <c:v>36</c:v>
                </c:pt>
                <c:pt idx="14107">
                  <c:v>36</c:v>
                </c:pt>
                <c:pt idx="14108">
                  <c:v>36</c:v>
                </c:pt>
                <c:pt idx="14109">
                  <c:v>36</c:v>
                </c:pt>
                <c:pt idx="14110">
                  <c:v>36</c:v>
                </c:pt>
                <c:pt idx="14111">
                  <c:v>35.200000000000003</c:v>
                </c:pt>
                <c:pt idx="14112">
                  <c:v>35</c:v>
                </c:pt>
                <c:pt idx="14113">
                  <c:v>35</c:v>
                </c:pt>
                <c:pt idx="14114">
                  <c:v>35</c:v>
                </c:pt>
                <c:pt idx="14115">
                  <c:v>35</c:v>
                </c:pt>
                <c:pt idx="14116">
                  <c:v>35</c:v>
                </c:pt>
                <c:pt idx="14117">
                  <c:v>35.299999999999997</c:v>
                </c:pt>
                <c:pt idx="14118">
                  <c:v>36.1</c:v>
                </c:pt>
                <c:pt idx="14119">
                  <c:v>37</c:v>
                </c:pt>
                <c:pt idx="14120">
                  <c:v>37</c:v>
                </c:pt>
                <c:pt idx="14121">
                  <c:v>37</c:v>
                </c:pt>
                <c:pt idx="14122">
                  <c:v>37.799999999999997</c:v>
                </c:pt>
                <c:pt idx="14123">
                  <c:v>37.299999999999997</c:v>
                </c:pt>
                <c:pt idx="14124">
                  <c:v>36.4</c:v>
                </c:pt>
                <c:pt idx="14125">
                  <c:v>36</c:v>
                </c:pt>
                <c:pt idx="14126">
                  <c:v>35.1</c:v>
                </c:pt>
                <c:pt idx="14127">
                  <c:v>33.4</c:v>
                </c:pt>
                <c:pt idx="14128">
                  <c:v>32</c:v>
                </c:pt>
                <c:pt idx="14129">
                  <c:v>32</c:v>
                </c:pt>
                <c:pt idx="14130">
                  <c:v>32.1</c:v>
                </c:pt>
                <c:pt idx="14131">
                  <c:v>32.9</c:v>
                </c:pt>
                <c:pt idx="14132">
                  <c:v>32.1</c:v>
                </c:pt>
                <c:pt idx="14133">
                  <c:v>32</c:v>
                </c:pt>
                <c:pt idx="14134">
                  <c:v>31.3</c:v>
                </c:pt>
                <c:pt idx="14135">
                  <c:v>31.6</c:v>
                </c:pt>
                <c:pt idx="14136">
                  <c:v>32</c:v>
                </c:pt>
                <c:pt idx="14137">
                  <c:v>32.5</c:v>
                </c:pt>
                <c:pt idx="14138">
                  <c:v>33</c:v>
                </c:pt>
                <c:pt idx="14139">
                  <c:v>32.6</c:v>
                </c:pt>
                <c:pt idx="14140">
                  <c:v>32</c:v>
                </c:pt>
                <c:pt idx="14141">
                  <c:v>32</c:v>
                </c:pt>
                <c:pt idx="14142">
                  <c:v>32</c:v>
                </c:pt>
                <c:pt idx="14143">
                  <c:v>31.7</c:v>
                </c:pt>
                <c:pt idx="14144">
                  <c:v>30.7</c:v>
                </c:pt>
                <c:pt idx="14145">
                  <c:v>30</c:v>
                </c:pt>
                <c:pt idx="14146">
                  <c:v>30</c:v>
                </c:pt>
                <c:pt idx="14147">
                  <c:v>30</c:v>
                </c:pt>
                <c:pt idx="14148">
                  <c:v>30</c:v>
                </c:pt>
                <c:pt idx="14149">
                  <c:v>30</c:v>
                </c:pt>
                <c:pt idx="14150">
                  <c:v>29.9</c:v>
                </c:pt>
                <c:pt idx="14151">
                  <c:v>29</c:v>
                </c:pt>
                <c:pt idx="14152">
                  <c:v>30</c:v>
                </c:pt>
                <c:pt idx="14153">
                  <c:v>30</c:v>
                </c:pt>
                <c:pt idx="14154">
                  <c:v>30.8</c:v>
                </c:pt>
                <c:pt idx="14155">
                  <c:v>31</c:v>
                </c:pt>
                <c:pt idx="14156">
                  <c:v>31</c:v>
                </c:pt>
                <c:pt idx="14157">
                  <c:v>31</c:v>
                </c:pt>
                <c:pt idx="14158">
                  <c:v>31</c:v>
                </c:pt>
                <c:pt idx="14159">
                  <c:v>32</c:v>
                </c:pt>
                <c:pt idx="14160">
                  <c:v>33.4</c:v>
                </c:pt>
                <c:pt idx="14161">
                  <c:v>34.299999999999997</c:v>
                </c:pt>
                <c:pt idx="14162">
                  <c:v>35.299999999999997</c:v>
                </c:pt>
                <c:pt idx="14163">
                  <c:v>36.299999999999997</c:v>
                </c:pt>
                <c:pt idx="14164">
                  <c:v>37.200000000000003</c:v>
                </c:pt>
                <c:pt idx="14165">
                  <c:v>38</c:v>
                </c:pt>
                <c:pt idx="14166">
                  <c:v>38.200000000000003</c:v>
                </c:pt>
                <c:pt idx="14167">
                  <c:v>39</c:v>
                </c:pt>
                <c:pt idx="14168">
                  <c:v>39.1</c:v>
                </c:pt>
                <c:pt idx="14169">
                  <c:v>40</c:v>
                </c:pt>
                <c:pt idx="14170">
                  <c:v>40</c:v>
                </c:pt>
                <c:pt idx="14171">
                  <c:v>40</c:v>
                </c:pt>
                <c:pt idx="14172">
                  <c:v>40</c:v>
                </c:pt>
                <c:pt idx="14173">
                  <c:v>40</c:v>
                </c:pt>
                <c:pt idx="14174">
                  <c:v>39.1</c:v>
                </c:pt>
                <c:pt idx="14175">
                  <c:v>39</c:v>
                </c:pt>
                <c:pt idx="14176">
                  <c:v>39</c:v>
                </c:pt>
                <c:pt idx="14177">
                  <c:v>37.799999999999997</c:v>
                </c:pt>
                <c:pt idx="14178">
                  <c:v>36</c:v>
                </c:pt>
                <c:pt idx="14179">
                  <c:v>34</c:v>
                </c:pt>
                <c:pt idx="14180">
                  <c:v>32.5</c:v>
                </c:pt>
                <c:pt idx="14181">
                  <c:v>32.4</c:v>
                </c:pt>
                <c:pt idx="14182">
                  <c:v>33</c:v>
                </c:pt>
                <c:pt idx="14183">
                  <c:v>33.4</c:v>
                </c:pt>
                <c:pt idx="14184">
                  <c:v>34.299999999999997</c:v>
                </c:pt>
                <c:pt idx="14185">
                  <c:v>35</c:v>
                </c:pt>
                <c:pt idx="14186">
                  <c:v>35</c:v>
                </c:pt>
                <c:pt idx="14187">
                  <c:v>34.799999999999997</c:v>
                </c:pt>
                <c:pt idx="14188">
                  <c:v>34</c:v>
                </c:pt>
                <c:pt idx="14189">
                  <c:v>33.6</c:v>
                </c:pt>
                <c:pt idx="14190">
                  <c:v>31.5</c:v>
                </c:pt>
                <c:pt idx="14191">
                  <c:v>27.8</c:v>
                </c:pt>
                <c:pt idx="14192">
                  <c:v>25.9</c:v>
                </c:pt>
                <c:pt idx="14193">
                  <c:v>25</c:v>
                </c:pt>
                <c:pt idx="14194">
                  <c:v>24</c:v>
                </c:pt>
                <c:pt idx="14195">
                  <c:v>20.6</c:v>
                </c:pt>
                <c:pt idx="14196">
                  <c:v>17.600000000000001</c:v>
                </c:pt>
                <c:pt idx="14197">
                  <c:v>14.3</c:v>
                </c:pt>
                <c:pt idx="14198">
                  <c:v>10.5</c:v>
                </c:pt>
                <c:pt idx="14199">
                  <c:v>7.5</c:v>
                </c:pt>
                <c:pt idx="14200">
                  <c:v>4.3</c:v>
                </c:pt>
                <c:pt idx="14201">
                  <c:v>1.3</c:v>
                </c:pt>
                <c:pt idx="14202">
                  <c:v>0</c:v>
                </c:pt>
                <c:pt idx="14203">
                  <c:v>0</c:v>
                </c:pt>
                <c:pt idx="14204">
                  <c:v>0</c:v>
                </c:pt>
                <c:pt idx="14205">
                  <c:v>0</c:v>
                </c:pt>
                <c:pt idx="14206">
                  <c:v>0</c:v>
                </c:pt>
                <c:pt idx="14207">
                  <c:v>0</c:v>
                </c:pt>
                <c:pt idx="14208">
                  <c:v>2</c:v>
                </c:pt>
                <c:pt idx="14209">
                  <c:v>6.1</c:v>
                </c:pt>
                <c:pt idx="14210">
                  <c:v>9.5</c:v>
                </c:pt>
                <c:pt idx="14211">
                  <c:v>11.8</c:v>
                </c:pt>
                <c:pt idx="14212">
                  <c:v>14.4</c:v>
                </c:pt>
                <c:pt idx="14213">
                  <c:v>17.600000000000001</c:v>
                </c:pt>
                <c:pt idx="14214">
                  <c:v>20.399999999999999</c:v>
                </c:pt>
                <c:pt idx="14215">
                  <c:v>22</c:v>
                </c:pt>
                <c:pt idx="14216">
                  <c:v>24</c:v>
                </c:pt>
                <c:pt idx="14217">
                  <c:v>25.7</c:v>
                </c:pt>
                <c:pt idx="14218">
                  <c:v>27.6</c:v>
                </c:pt>
                <c:pt idx="14219">
                  <c:v>30</c:v>
                </c:pt>
                <c:pt idx="14220">
                  <c:v>31.6</c:v>
                </c:pt>
                <c:pt idx="14221">
                  <c:v>32.5</c:v>
                </c:pt>
                <c:pt idx="14222">
                  <c:v>33.799999999999997</c:v>
                </c:pt>
                <c:pt idx="14223">
                  <c:v>35.299999999999997</c:v>
                </c:pt>
                <c:pt idx="14224">
                  <c:v>36.200000000000003</c:v>
                </c:pt>
                <c:pt idx="14225">
                  <c:v>37.200000000000003</c:v>
                </c:pt>
                <c:pt idx="14226">
                  <c:v>38</c:v>
                </c:pt>
                <c:pt idx="14227">
                  <c:v>39</c:v>
                </c:pt>
                <c:pt idx="14228">
                  <c:v>39</c:v>
                </c:pt>
                <c:pt idx="14229">
                  <c:v>39.799999999999997</c:v>
                </c:pt>
                <c:pt idx="14230">
                  <c:v>39.299999999999997</c:v>
                </c:pt>
                <c:pt idx="14231">
                  <c:v>39</c:v>
                </c:pt>
                <c:pt idx="14232">
                  <c:v>39</c:v>
                </c:pt>
                <c:pt idx="14233">
                  <c:v>39</c:v>
                </c:pt>
                <c:pt idx="14234">
                  <c:v>39</c:v>
                </c:pt>
                <c:pt idx="14235">
                  <c:v>39</c:v>
                </c:pt>
                <c:pt idx="14236">
                  <c:v>38.799999999999997</c:v>
                </c:pt>
                <c:pt idx="14237">
                  <c:v>38</c:v>
                </c:pt>
                <c:pt idx="14238">
                  <c:v>38</c:v>
                </c:pt>
                <c:pt idx="14239">
                  <c:v>38</c:v>
                </c:pt>
                <c:pt idx="14240">
                  <c:v>38</c:v>
                </c:pt>
                <c:pt idx="14241">
                  <c:v>38</c:v>
                </c:pt>
                <c:pt idx="14242">
                  <c:v>38</c:v>
                </c:pt>
                <c:pt idx="14243">
                  <c:v>38</c:v>
                </c:pt>
                <c:pt idx="14244">
                  <c:v>38.799999999999997</c:v>
                </c:pt>
                <c:pt idx="14245">
                  <c:v>39</c:v>
                </c:pt>
                <c:pt idx="14246">
                  <c:v>39</c:v>
                </c:pt>
                <c:pt idx="14247">
                  <c:v>39</c:v>
                </c:pt>
                <c:pt idx="14248">
                  <c:v>39</c:v>
                </c:pt>
                <c:pt idx="14249">
                  <c:v>39</c:v>
                </c:pt>
                <c:pt idx="14250">
                  <c:v>39</c:v>
                </c:pt>
                <c:pt idx="14251">
                  <c:v>39</c:v>
                </c:pt>
                <c:pt idx="14252">
                  <c:v>39</c:v>
                </c:pt>
                <c:pt idx="14253">
                  <c:v>39</c:v>
                </c:pt>
                <c:pt idx="14254">
                  <c:v>39</c:v>
                </c:pt>
                <c:pt idx="14255">
                  <c:v>39</c:v>
                </c:pt>
                <c:pt idx="14256">
                  <c:v>39</c:v>
                </c:pt>
                <c:pt idx="14257">
                  <c:v>39</c:v>
                </c:pt>
                <c:pt idx="14258">
                  <c:v>39.799999999999997</c:v>
                </c:pt>
                <c:pt idx="14259">
                  <c:v>40</c:v>
                </c:pt>
                <c:pt idx="14260">
                  <c:v>40</c:v>
                </c:pt>
                <c:pt idx="14261">
                  <c:v>40</c:v>
                </c:pt>
                <c:pt idx="14262">
                  <c:v>39.5</c:v>
                </c:pt>
                <c:pt idx="14263">
                  <c:v>39</c:v>
                </c:pt>
                <c:pt idx="14264">
                  <c:v>39</c:v>
                </c:pt>
                <c:pt idx="14265">
                  <c:v>38.799999999999997</c:v>
                </c:pt>
                <c:pt idx="14266">
                  <c:v>38</c:v>
                </c:pt>
                <c:pt idx="14267">
                  <c:v>38</c:v>
                </c:pt>
                <c:pt idx="14268">
                  <c:v>37</c:v>
                </c:pt>
                <c:pt idx="14269">
                  <c:v>37</c:v>
                </c:pt>
                <c:pt idx="14270">
                  <c:v>37</c:v>
                </c:pt>
                <c:pt idx="14271">
                  <c:v>37.700000000000003</c:v>
                </c:pt>
                <c:pt idx="14272">
                  <c:v>38</c:v>
                </c:pt>
                <c:pt idx="14273">
                  <c:v>38</c:v>
                </c:pt>
                <c:pt idx="14274">
                  <c:v>38</c:v>
                </c:pt>
                <c:pt idx="14275">
                  <c:v>37.299999999999997</c:v>
                </c:pt>
                <c:pt idx="14276">
                  <c:v>35.799999999999997</c:v>
                </c:pt>
                <c:pt idx="14277">
                  <c:v>34.6</c:v>
                </c:pt>
                <c:pt idx="14278">
                  <c:v>33</c:v>
                </c:pt>
                <c:pt idx="14279">
                  <c:v>33</c:v>
                </c:pt>
                <c:pt idx="14280">
                  <c:v>32.200000000000003</c:v>
                </c:pt>
                <c:pt idx="14281">
                  <c:v>31.2</c:v>
                </c:pt>
                <c:pt idx="14282">
                  <c:v>28.3</c:v>
                </c:pt>
                <c:pt idx="14283">
                  <c:v>25.2</c:v>
                </c:pt>
                <c:pt idx="14284">
                  <c:v>23</c:v>
                </c:pt>
                <c:pt idx="14285">
                  <c:v>20.3</c:v>
                </c:pt>
                <c:pt idx="14286">
                  <c:v>16.600000000000001</c:v>
                </c:pt>
                <c:pt idx="14287">
                  <c:v>12.9</c:v>
                </c:pt>
                <c:pt idx="14288">
                  <c:v>8.3000000000000007</c:v>
                </c:pt>
                <c:pt idx="14289">
                  <c:v>5</c:v>
                </c:pt>
                <c:pt idx="14290">
                  <c:v>2</c:v>
                </c:pt>
                <c:pt idx="14291">
                  <c:v>0.3</c:v>
                </c:pt>
                <c:pt idx="14292">
                  <c:v>0</c:v>
                </c:pt>
                <c:pt idx="14293">
                  <c:v>0</c:v>
                </c:pt>
                <c:pt idx="14294">
                  <c:v>0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</c:v>
                </c:pt>
                <c:pt idx="14300">
                  <c:v>0</c:v>
                </c:pt>
                <c:pt idx="14301">
                  <c:v>0</c:v>
                </c:pt>
                <c:pt idx="14302">
                  <c:v>0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</c:v>
                </c:pt>
                <c:pt idx="14309">
                  <c:v>0</c:v>
                </c:pt>
                <c:pt idx="14310">
                  <c:v>0</c:v>
                </c:pt>
                <c:pt idx="14311">
                  <c:v>0</c:v>
                </c:pt>
                <c:pt idx="14312">
                  <c:v>0</c:v>
                </c:pt>
                <c:pt idx="14313">
                  <c:v>0</c:v>
                </c:pt>
                <c:pt idx="14314">
                  <c:v>0.6</c:v>
                </c:pt>
                <c:pt idx="14315">
                  <c:v>3</c:v>
                </c:pt>
                <c:pt idx="14316">
                  <c:v>6.5</c:v>
                </c:pt>
                <c:pt idx="14317">
                  <c:v>10.3</c:v>
                </c:pt>
                <c:pt idx="14318">
                  <c:v>12.8</c:v>
                </c:pt>
                <c:pt idx="14319">
                  <c:v>14.8</c:v>
                </c:pt>
                <c:pt idx="14320">
                  <c:v>16.5</c:v>
                </c:pt>
                <c:pt idx="14321">
                  <c:v>17.7</c:v>
                </c:pt>
                <c:pt idx="14322">
                  <c:v>17.399999999999999</c:v>
                </c:pt>
                <c:pt idx="14323">
                  <c:v>17</c:v>
                </c:pt>
                <c:pt idx="14324">
                  <c:v>17.399999999999999</c:v>
                </c:pt>
                <c:pt idx="14325">
                  <c:v>18.600000000000001</c:v>
                </c:pt>
                <c:pt idx="14326">
                  <c:v>20.5</c:v>
                </c:pt>
                <c:pt idx="14327">
                  <c:v>22.2</c:v>
                </c:pt>
                <c:pt idx="14328">
                  <c:v>24.2</c:v>
                </c:pt>
                <c:pt idx="14329">
                  <c:v>25.9</c:v>
                </c:pt>
                <c:pt idx="14330">
                  <c:v>27.8</c:v>
                </c:pt>
                <c:pt idx="14331">
                  <c:v>29.5</c:v>
                </c:pt>
                <c:pt idx="14332">
                  <c:v>30.7</c:v>
                </c:pt>
                <c:pt idx="14333">
                  <c:v>31.6</c:v>
                </c:pt>
                <c:pt idx="14334">
                  <c:v>33</c:v>
                </c:pt>
                <c:pt idx="14335">
                  <c:v>34</c:v>
                </c:pt>
                <c:pt idx="14336">
                  <c:v>34.299999999999997</c:v>
                </c:pt>
                <c:pt idx="14337">
                  <c:v>35</c:v>
                </c:pt>
                <c:pt idx="14338">
                  <c:v>35.1</c:v>
                </c:pt>
                <c:pt idx="14339">
                  <c:v>36</c:v>
                </c:pt>
                <c:pt idx="14340">
                  <c:v>36</c:v>
                </c:pt>
                <c:pt idx="14341">
                  <c:v>36</c:v>
                </c:pt>
                <c:pt idx="14342">
                  <c:v>36</c:v>
                </c:pt>
                <c:pt idx="14343">
                  <c:v>36</c:v>
                </c:pt>
                <c:pt idx="14344">
                  <c:v>36</c:v>
                </c:pt>
                <c:pt idx="14345">
                  <c:v>36</c:v>
                </c:pt>
                <c:pt idx="14346">
                  <c:v>35.6</c:v>
                </c:pt>
                <c:pt idx="14347">
                  <c:v>34.700000000000003</c:v>
                </c:pt>
                <c:pt idx="14348">
                  <c:v>34</c:v>
                </c:pt>
                <c:pt idx="14349">
                  <c:v>33.9</c:v>
                </c:pt>
                <c:pt idx="14350">
                  <c:v>32.9</c:v>
                </c:pt>
                <c:pt idx="14351">
                  <c:v>32.1</c:v>
                </c:pt>
                <c:pt idx="14352">
                  <c:v>31.1</c:v>
                </c:pt>
                <c:pt idx="14353">
                  <c:v>27.2</c:v>
                </c:pt>
                <c:pt idx="14354">
                  <c:v>23.2</c:v>
                </c:pt>
                <c:pt idx="14355">
                  <c:v>18.399999999999999</c:v>
                </c:pt>
                <c:pt idx="14356">
                  <c:v>13.4</c:v>
                </c:pt>
                <c:pt idx="14357">
                  <c:v>9.3000000000000007</c:v>
                </c:pt>
                <c:pt idx="14358">
                  <c:v>6.1</c:v>
                </c:pt>
                <c:pt idx="14359">
                  <c:v>3</c:v>
                </c:pt>
                <c:pt idx="14360">
                  <c:v>0</c:v>
                </c:pt>
                <c:pt idx="14361">
                  <c:v>0.4</c:v>
                </c:pt>
                <c:pt idx="14362">
                  <c:v>3.7</c:v>
                </c:pt>
                <c:pt idx="14363">
                  <c:v>6.7</c:v>
                </c:pt>
                <c:pt idx="14364">
                  <c:v>9.3000000000000007</c:v>
                </c:pt>
                <c:pt idx="14365">
                  <c:v>12.1</c:v>
                </c:pt>
                <c:pt idx="14366">
                  <c:v>14.8</c:v>
                </c:pt>
                <c:pt idx="14367">
                  <c:v>17</c:v>
                </c:pt>
                <c:pt idx="14368">
                  <c:v>19.3</c:v>
                </c:pt>
                <c:pt idx="14369">
                  <c:v>21.6</c:v>
                </c:pt>
                <c:pt idx="14370">
                  <c:v>23.3</c:v>
                </c:pt>
                <c:pt idx="14371">
                  <c:v>24.1</c:v>
                </c:pt>
                <c:pt idx="14372">
                  <c:v>25.1</c:v>
                </c:pt>
                <c:pt idx="14373">
                  <c:v>25.9</c:v>
                </c:pt>
                <c:pt idx="14374">
                  <c:v>26.9</c:v>
                </c:pt>
                <c:pt idx="14375">
                  <c:v>27.8</c:v>
                </c:pt>
                <c:pt idx="14376">
                  <c:v>28.7</c:v>
                </c:pt>
                <c:pt idx="14377">
                  <c:v>29.6</c:v>
                </c:pt>
                <c:pt idx="14378">
                  <c:v>30.5</c:v>
                </c:pt>
                <c:pt idx="14379">
                  <c:v>32</c:v>
                </c:pt>
                <c:pt idx="14380">
                  <c:v>33</c:v>
                </c:pt>
                <c:pt idx="14381">
                  <c:v>33.799999999999997</c:v>
                </c:pt>
                <c:pt idx="14382">
                  <c:v>35</c:v>
                </c:pt>
                <c:pt idx="14383">
                  <c:v>35</c:v>
                </c:pt>
                <c:pt idx="14384">
                  <c:v>35.299999999999997</c:v>
                </c:pt>
                <c:pt idx="14385">
                  <c:v>36</c:v>
                </c:pt>
                <c:pt idx="14386">
                  <c:v>36.299999999999997</c:v>
                </c:pt>
                <c:pt idx="14387">
                  <c:v>37</c:v>
                </c:pt>
                <c:pt idx="14388">
                  <c:v>37</c:v>
                </c:pt>
                <c:pt idx="14389">
                  <c:v>37</c:v>
                </c:pt>
                <c:pt idx="14390">
                  <c:v>37</c:v>
                </c:pt>
                <c:pt idx="14391">
                  <c:v>37</c:v>
                </c:pt>
                <c:pt idx="14392">
                  <c:v>37</c:v>
                </c:pt>
                <c:pt idx="14393">
                  <c:v>37</c:v>
                </c:pt>
                <c:pt idx="14394">
                  <c:v>37</c:v>
                </c:pt>
                <c:pt idx="14395">
                  <c:v>37.700000000000003</c:v>
                </c:pt>
                <c:pt idx="14396">
                  <c:v>38</c:v>
                </c:pt>
                <c:pt idx="14397">
                  <c:v>38</c:v>
                </c:pt>
                <c:pt idx="14398">
                  <c:v>38</c:v>
                </c:pt>
                <c:pt idx="14399">
                  <c:v>38</c:v>
                </c:pt>
                <c:pt idx="14400">
                  <c:v>37.700000000000003</c:v>
                </c:pt>
                <c:pt idx="14401">
                  <c:v>37</c:v>
                </c:pt>
                <c:pt idx="14402">
                  <c:v>36.9</c:v>
                </c:pt>
                <c:pt idx="14403">
                  <c:v>36.1</c:v>
                </c:pt>
                <c:pt idx="14404">
                  <c:v>36</c:v>
                </c:pt>
                <c:pt idx="14405">
                  <c:v>35.200000000000003</c:v>
                </c:pt>
                <c:pt idx="14406">
                  <c:v>35</c:v>
                </c:pt>
                <c:pt idx="14407">
                  <c:v>34.4</c:v>
                </c:pt>
                <c:pt idx="14408">
                  <c:v>34.5</c:v>
                </c:pt>
                <c:pt idx="14409">
                  <c:v>34.6</c:v>
                </c:pt>
                <c:pt idx="14410">
                  <c:v>33.700000000000003</c:v>
                </c:pt>
                <c:pt idx="14411">
                  <c:v>32.5</c:v>
                </c:pt>
                <c:pt idx="14412">
                  <c:v>30.6</c:v>
                </c:pt>
                <c:pt idx="14413">
                  <c:v>27.7</c:v>
                </c:pt>
                <c:pt idx="14414">
                  <c:v>25.2</c:v>
                </c:pt>
                <c:pt idx="14415">
                  <c:v>21.4</c:v>
                </c:pt>
                <c:pt idx="14416">
                  <c:v>17.899999999999999</c:v>
                </c:pt>
                <c:pt idx="14417">
                  <c:v>14.9</c:v>
                </c:pt>
                <c:pt idx="14418">
                  <c:v>12.8</c:v>
                </c:pt>
                <c:pt idx="14419">
                  <c:v>11</c:v>
                </c:pt>
                <c:pt idx="14420">
                  <c:v>8.5</c:v>
                </c:pt>
                <c:pt idx="14421">
                  <c:v>4.7</c:v>
                </c:pt>
                <c:pt idx="14422">
                  <c:v>1.2</c:v>
                </c:pt>
                <c:pt idx="14423">
                  <c:v>0</c:v>
                </c:pt>
                <c:pt idx="14424">
                  <c:v>0</c:v>
                </c:pt>
                <c:pt idx="14425">
                  <c:v>0</c:v>
                </c:pt>
                <c:pt idx="14426">
                  <c:v>0</c:v>
                </c:pt>
                <c:pt idx="14427">
                  <c:v>0</c:v>
                </c:pt>
                <c:pt idx="14428">
                  <c:v>0</c:v>
                </c:pt>
                <c:pt idx="14429">
                  <c:v>0</c:v>
                </c:pt>
                <c:pt idx="14430">
                  <c:v>0.6</c:v>
                </c:pt>
                <c:pt idx="14431">
                  <c:v>3.6</c:v>
                </c:pt>
                <c:pt idx="14432">
                  <c:v>8.3000000000000007</c:v>
                </c:pt>
                <c:pt idx="14433">
                  <c:v>10.8</c:v>
                </c:pt>
                <c:pt idx="14434">
                  <c:v>13.7</c:v>
                </c:pt>
                <c:pt idx="14435">
                  <c:v>16.3</c:v>
                </c:pt>
                <c:pt idx="14436">
                  <c:v>17.7</c:v>
                </c:pt>
                <c:pt idx="14437">
                  <c:v>16.2</c:v>
                </c:pt>
                <c:pt idx="14438">
                  <c:v>10.4</c:v>
                </c:pt>
                <c:pt idx="14439">
                  <c:v>4.3</c:v>
                </c:pt>
                <c:pt idx="14440">
                  <c:v>1.4</c:v>
                </c:pt>
                <c:pt idx="14441">
                  <c:v>0</c:v>
                </c:pt>
                <c:pt idx="14442">
                  <c:v>0</c:v>
                </c:pt>
                <c:pt idx="14443">
                  <c:v>0</c:v>
                </c:pt>
                <c:pt idx="14444">
                  <c:v>0</c:v>
                </c:pt>
                <c:pt idx="14445">
                  <c:v>0</c:v>
                </c:pt>
                <c:pt idx="14446">
                  <c:v>0.8</c:v>
                </c:pt>
                <c:pt idx="14447">
                  <c:v>2.4</c:v>
                </c:pt>
                <c:pt idx="14448">
                  <c:v>6</c:v>
                </c:pt>
                <c:pt idx="14449">
                  <c:v>9.5</c:v>
                </c:pt>
                <c:pt idx="14450">
                  <c:v>10.1</c:v>
                </c:pt>
                <c:pt idx="14451">
                  <c:v>7.1</c:v>
                </c:pt>
                <c:pt idx="14452">
                  <c:v>2.2000000000000002</c:v>
                </c:pt>
                <c:pt idx="14453">
                  <c:v>0</c:v>
                </c:pt>
                <c:pt idx="14454">
                  <c:v>0</c:v>
                </c:pt>
                <c:pt idx="14455">
                  <c:v>0</c:v>
                </c:pt>
                <c:pt idx="14456">
                  <c:v>0</c:v>
                </c:pt>
                <c:pt idx="14457">
                  <c:v>0</c:v>
                </c:pt>
                <c:pt idx="14458">
                  <c:v>0</c:v>
                </c:pt>
                <c:pt idx="14459">
                  <c:v>0.6</c:v>
                </c:pt>
                <c:pt idx="14460">
                  <c:v>3.1</c:v>
                </c:pt>
                <c:pt idx="14461">
                  <c:v>5.4</c:v>
                </c:pt>
                <c:pt idx="14462">
                  <c:v>5.0999999999999996</c:v>
                </c:pt>
                <c:pt idx="14463">
                  <c:v>2.2000000000000002</c:v>
                </c:pt>
                <c:pt idx="14464">
                  <c:v>0</c:v>
                </c:pt>
                <c:pt idx="14465">
                  <c:v>0</c:v>
                </c:pt>
                <c:pt idx="14466">
                  <c:v>0</c:v>
                </c:pt>
                <c:pt idx="14467">
                  <c:v>0</c:v>
                </c:pt>
                <c:pt idx="14468">
                  <c:v>0</c:v>
                </c:pt>
                <c:pt idx="14469">
                  <c:v>0</c:v>
                </c:pt>
                <c:pt idx="14470">
                  <c:v>0</c:v>
                </c:pt>
                <c:pt idx="14471">
                  <c:v>1</c:v>
                </c:pt>
                <c:pt idx="14472">
                  <c:v>3.7</c:v>
                </c:pt>
                <c:pt idx="14473">
                  <c:v>6.9</c:v>
                </c:pt>
                <c:pt idx="14474">
                  <c:v>9.3000000000000007</c:v>
                </c:pt>
                <c:pt idx="14475">
                  <c:v>10</c:v>
                </c:pt>
                <c:pt idx="14476">
                  <c:v>10</c:v>
                </c:pt>
                <c:pt idx="14477">
                  <c:v>10</c:v>
                </c:pt>
                <c:pt idx="14478">
                  <c:v>11.8</c:v>
                </c:pt>
                <c:pt idx="14479">
                  <c:v>9.6999999999999993</c:v>
                </c:pt>
                <c:pt idx="14480">
                  <c:v>4.7</c:v>
                </c:pt>
                <c:pt idx="14481">
                  <c:v>1.8</c:v>
                </c:pt>
                <c:pt idx="14482">
                  <c:v>0.5</c:v>
                </c:pt>
                <c:pt idx="14483">
                  <c:v>0</c:v>
                </c:pt>
                <c:pt idx="14484">
                  <c:v>0</c:v>
                </c:pt>
                <c:pt idx="14485">
                  <c:v>0</c:v>
                </c:pt>
                <c:pt idx="14486">
                  <c:v>0</c:v>
                </c:pt>
                <c:pt idx="14487">
                  <c:v>0.1</c:v>
                </c:pt>
                <c:pt idx="14488">
                  <c:v>0.9</c:v>
                </c:pt>
                <c:pt idx="14489">
                  <c:v>3.7</c:v>
                </c:pt>
                <c:pt idx="14490">
                  <c:v>7.1</c:v>
                </c:pt>
                <c:pt idx="14491">
                  <c:v>6.6</c:v>
                </c:pt>
                <c:pt idx="14492">
                  <c:v>3</c:v>
                </c:pt>
                <c:pt idx="14493">
                  <c:v>0.5</c:v>
                </c:pt>
                <c:pt idx="14494">
                  <c:v>0</c:v>
                </c:pt>
                <c:pt idx="14495">
                  <c:v>0</c:v>
                </c:pt>
                <c:pt idx="14496">
                  <c:v>0</c:v>
                </c:pt>
                <c:pt idx="14497">
                  <c:v>0</c:v>
                </c:pt>
                <c:pt idx="14498">
                  <c:v>0.1</c:v>
                </c:pt>
                <c:pt idx="14499">
                  <c:v>0.9</c:v>
                </c:pt>
                <c:pt idx="14500">
                  <c:v>3.7</c:v>
                </c:pt>
                <c:pt idx="14501">
                  <c:v>7</c:v>
                </c:pt>
                <c:pt idx="14502">
                  <c:v>9.4</c:v>
                </c:pt>
                <c:pt idx="14503">
                  <c:v>10.6</c:v>
                </c:pt>
                <c:pt idx="14504">
                  <c:v>10</c:v>
                </c:pt>
                <c:pt idx="14505">
                  <c:v>6</c:v>
                </c:pt>
                <c:pt idx="14506">
                  <c:v>1.4</c:v>
                </c:pt>
                <c:pt idx="14507">
                  <c:v>0</c:v>
                </c:pt>
                <c:pt idx="14508">
                  <c:v>0</c:v>
                </c:pt>
                <c:pt idx="14509">
                  <c:v>0</c:v>
                </c:pt>
                <c:pt idx="14510">
                  <c:v>0</c:v>
                </c:pt>
                <c:pt idx="14511">
                  <c:v>0</c:v>
                </c:pt>
                <c:pt idx="14512">
                  <c:v>0</c:v>
                </c:pt>
                <c:pt idx="14513">
                  <c:v>0</c:v>
                </c:pt>
                <c:pt idx="14514">
                  <c:v>0.6</c:v>
                </c:pt>
                <c:pt idx="14515">
                  <c:v>2.5</c:v>
                </c:pt>
                <c:pt idx="14516">
                  <c:v>5.7</c:v>
                </c:pt>
                <c:pt idx="14517">
                  <c:v>8.6</c:v>
                </c:pt>
                <c:pt idx="14518">
                  <c:v>9</c:v>
                </c:pt>
                <c:pt idx="14519">
                  <c:v>5.4</c:v>
                </c:pt>
                <c:pt idx="14520">
                  <c:v>0.9</c:v>
                </c:pt>
                <c:pt idx="14521">
                  <c:v>0</c:v>
                </c:pt>
                <c:pt idx="14522">
                  <c:v>0</c:v>
                </c:pt>
                <c:pt idx="14523">
                  <c:v>0</c:v>
                </c:pt>
                <c:pt idx="14524">
                  <c:v>0</c:v>
                </c:pt>
                <c:pt idx="14525">
                  <c:v>0</c:v>
                </c:pt>
                <c:pt idx="14526">
                  <c:v>0</c:v>
                </c:pt>
                <c:pt idx="14527">
                  <c:v>0</c:v>
                </c:pt>
                <c:pt idx="14528">
                  <c:v>1.7</c:v>
                </c:pt>
                <c:pt idx="14529">
                  <c:v>5.3</c:v>
                </c:pt>
                <c:pt idx="14530">
                  <c:v>6.8</c:v>
                </c:pt>
                <c:pt idx="14531">
                  <c:v>4</c:v>
                </c:pt>
                <c:pt idx="14532">
                  <c:v>0.9</c:v>
                </c:pt>
                <c:pt idx="14533">
                  <c:v>0</c:v>
                </c:pt>
                <c:pt idx="14534">
                  <c:v>0</c:v>
                </c:pt>
                <c:pt idx="14535">
                  <c:v>0</c:v>
                </c:pt>
                <c:pt idx="14536">
                  <c:v>0</c:v>
                </c:pt>
                <c:pt idx="14537">
                  <c:v>0</c:v>
                </c:pt>
                <c:pt idx="14538">
                  <c:v>0</c:v>
                </c:pt>
                <c:pt idx="14539">
                  <c:v>0.2</c:v>
                </c:pt>
                <c:pt idx="14540">
                  <c:v>1.9</c:v>
                </c:pt>
                <c:pt idx="14541">
                  <c:v>5.6</c:v>
                </c:pt>
                <c:pt idx="14542">
                  <c:v>9.1</c:v>
                </c:pt>
                <c:pt idx="14543">
                  <c:v>11.4</c:v>
                </c:pt>
                <c:pt idx="14544">
                  <c:v>10.199999999999999</c:v>
                </c:pt>
                <c:pt idx="14545">
                  <c:v>8.5</c:v>
                </c:pt>
                <c:pt idx="14546">
                  <c:v>8</c:v>
                </c:pt>
                <c:pt idx="14547">
                  <c:v>8.9</c:v>
                </c:pt>
                <c:pt idx="14548">
                  <c:v>11.6</c:v>
                </c:pt>
                <c:pt idx="14549">
                  <c:v>14.8</c:v>
                </c:pt>
                <c:pt idx="14550">
                  <c:v>17.100000000000001</c:v>
                </c:pt>
                <c:pt idx="14551">
                  <c:v>19.600000000000001</c:v>
                </c:pt>
                <c:pt idx="14552">
                  <c:v>21.3</c:v>
                </c:pt>
                <c:pt idx="14553">
                  <c:v>22.6</c:v>
                </c:pt>
                <c:pt idx="14554">
                  <c:v>24</c:v>
                </c:pt>
                <c:pt idx="14555">
                  <c:v>23.6</c:v>
                </c:pt>
                <c:pt idx="14556">
                  <c:v>21.6</c:v>
                </c:pt>
                <c:pt idx="14557">
                  <c:v>19.8</c:v>
                </c:pt>
                <c:pt idx="14558">
                  <c:v>17.7</c:v>
                </c:pt>
                <c:pt idx="14559">
                  <c:v>15.2</c:v>
                </c:pt>
                <c:pt idx="14560">
                  <c:v>9.5</c:v>
                </c:pt>
                <c:pt idx="14561">
                  <c:v>4.4000000000000004</c:v>
                </c:pt>
                <c:pt idx="14562">
                  <c:v>1.6</c:v>
                </c:pt>
                <c:pt idx="14563">
                  <c:v>0.4</c:v>
                </c:pt>
                <c:pt idx="14564">
                  <c:v>0</c:v>
                </c:pt>
                <c:pt idx="14565">
                  <c:v>0</c:v>
                </c:pt>
                <c:pt idx="14566">
                  <c:v>0</c:v>
                </c:pt>
                <c:pt idx="14567">
                  <c:v>0</c:v>
                </c:pt>
                <c:pt idx="14568">
                  <c:v>0</c:v>
                </c:pt>
                <c:pt idx="14569">
                  <c:v>0.2</c:v>
                </c:pt>
                <c:pt idx="14570">
                  <c:v>1.9</c:v>
                </c:pt>
                <c:pt idx="14571">
                  <c:v>5.6</c:v>
                </c:pt>
                <c:pt idx="14572">
                  <c:v>8.3000000000000007</c:v>
                </c:pt>
                <c:pt idx="14573">
                  <c:v>11.1</c:v>
                </c:pt>
                <c:pt idx="14574">
                  <c:v>10.199999999999999</c:v>
                </c:pt>
                <c:pt idx="14575">
                  <c:v>6.4</c:v>
                </c:pt>
                <c:pt idx="14576">
                  <c:v>2.2999999999999998</c:v>
                </c:pt>
                <c:pt idx="14577">
                  <c:v>0</c:v>
                </c:pt>
                <c:pt idx="14578">
                  <c:v>0</c:v>
                </c:pt>
                <c:pt idx="14579">
                  <c:v>0</c:v>
                </c:pt>
                <c:pt idx="14580">
                  <c:v>0</c:v>
                </c:pt>
                <c:pt idx="14581">
                  <c:v>0</c:v>
                </c:pt>
                <c:pt idx="14582">
                  <c:v>0</c:v>
                </c:pt>
                <c:pt idx="14583">
                  <c:v>0</c:v>
                </c:pt>
                <c:pt idx="14584">
                  <c:v>1.4</c:v>
                </c:pt>
                <c:pt idx="14585">
                  <c:v>4.4000000000000004</c:v>
                </c:pt>
                <c:pt idx="14586">
                  <c:v>8.1</c:v>
                </c:pt>
                <c:pt idx="14587">
                  <c:v>11.3</c:v>
                </c:pt>
                <c:pt idx="14588">
                  <c:v>12.7</c:v>
                </c:pt>
                <c:pt idx="14589">
                  <c:v>11</c:v>
                </c:pt>
                <c:pt idx="14590">
                  <c:v>7.3</c:v>
                </c:pt>
                <c:pt idx="14591">
                  <c:v>1.8</c:v>
                </c:pt>
                <c:pt idx="14592">
                  <c:v>0.1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0.3</c:v>
                </c:pt>
                <c:pt idx="14600">
                  <c:v>2</c:v>
                </c:pt>
                <c:pt idx="14601">
                  <c:v>5.3</c:v>
                </c:pt>
                <c:pt idx="14602">
                  <c:v>8.1999999999999993</c:v>
                </c:pt>
                <c:pt idx="14603">
                  <c:v>9.9</c:v>
                </c:pt>
                <c:pt idx="14604">
                  <c:v>10</c:v>
                </c:pt>
                <c:pt idx="14605">
                  <c:v>7.7</c:v>
                </c:pt>
                <c:pt idx="14606">
                  <c:v>5.6</c:v>
                </c:pt>
                <c:pt idx="14607">
                  <c:v>6.2</c:v>
                </c:pt>
                <c:pt idx="14608">
                  <c:v>8</c:v>
                </c:pt>
                <c:pt idx="14609">
                  <c:v>10</c:v>
                </c:pt>
                <c:pt idx="14610">
                  <c:v>12.4</c:v>
                </c:pt>
                <c:pt idx="14611">
                  <c:v>14.8</c:v>
                </c:pt>
                <c:pt idx="14612">
                  <c:v>16.8</c:v>
                </c:pt>
                <c:pt idx="14613">
                  <c:v>18.399999999999999</c:v>
                </c:pt>
                <c:pt idx="14614">
                  <c:v>18.7</c:v>
                </c:pt>
                <c:pt idx="14615">
                  <c:v>17.2</c:v>
                </c:pt>
                <c:pt idx="14616">
                  <c:v>13.4</c:v>
                </c:pt>
                <c:pt idx="14617">
                  <c:v>7.8</c:v>
                </c:pt>
                <c:pt idx="14618">
                  <c:v>2.6</c:v>
                </c:pt>
                <c:pt idx="14619">
                  <c:v>0.8</c:v>
                </c:pt>
                <c:pt idx="14620">
                  <c:v>0</c:v>
                </c:pt>
                <c:pt idx="14621">
                  <c:v>0</c:v>
                </c:pt>
                <c:pt idx="14622">
                  <c:v>0</c:v>
                </c:pt>
                <c:pt idx="14623">
                  <c:v>0</c:v>
                </c:pt>
                <c:pt idx="14624">
                  <c:v>0</c:v>
                </c:pt>
                <c:pt idx="14625">
                  <c:v>0</c:v>
                </c:pt>
                <c:pt idx="14626">
                  <c:v>1.8</c:v>
                </c:pt>
                <c:pt idx="14627">
                  <c:v>5.0999999999999996</c:v>
                </c:pt>
                <c:pt idx="14628">
                  <c:v>8.3000000000000007</c:v>
                </c:pt>
                <c:pt idx="14629">
                  <c:v>10.6</c:v>
                </c:pt>
                <c:pt idx="14630">
                  <c:v>12.5</c:v>
                </c:pt>
                <c:pt idx="14631">
                  <c:v>14.2</c:v>
                </c:pt>
                <c:pt idx="14632">
                  <c:v>16.2</c:v>
                </c:pt>
                <c:pt idx="14633">
                  <c:v>17.899999999999999</c:v>
                </c:pt>
                <c:pt idx="14634">
                  <c:v>18.899999999999999</c:v>
                </c:pt>
                <c:pt idx="14635">
                  <c:v>20.5</c:v>
                </c:pt>
                <c:pt idx="14636">
                  <c:v>22.4</c:v>
                </c:pt>
                <c:pt idx="14637">
                  <c:v>23.6</c:v>
                </c:pt>
                <c:pt idx="14638">
                  <c:v>24.5</c:v>
                </c:pt>
                <c:pt idx="14639">
                  <c:v>25</c:v>
                </c:pt>
                <c:pt idx="14640">
                  <c:v>25</c:v>
                </c:pt>
                <c:pt idx="14641">
                  <c:v>25.3</c:v>
                </c:pt>
                <c:pt idx="14642">
                  <c:v>26.2</c:v>
                </c:pt>
                <c:pt idx="14643">
                  <c:v>28.1</c:v>
                </c:pt>
                <c:pt idx="14644">
                  <c:v>28.9</c:v>
                </c:pt>
                <c:pt idx="14645">
                  <c:v>29</c:v>
                </c:pt>
                <c:pt idx="14646">
                  <c:v>29</c:v>
                </c:pt>
                <c:pt idx="14647">
                  <c:v>28.3</c:v>
                </c:pt>
                <c:pt idx="14648">
                  <c:v>27.4</c:v>
                </c:pt>
                <c:pt idx="14649">
                  <c:v>27</c:v>
                </c:pt>
                <c:pt idx="14650">
                  <c:v>26.1</c:v>
                </c:pt>
                <c:pt idx="14651">
                  <c:v>24.1</c:v>
                </c:pt>
                <c:pt idx="14652">
                  <c:v>21.2</c:v>
                </c:pt>
                <c:pt idx="14653">
                  <c:v>18.5</c:v>
                </c:pt>
                <c:pt idx="14654">
                  <c:v>14.7</c:v>
                </c:pt>
                <c:pt idx="14655">
                  <c:v>12.2</c:v>
                </c:pt>
                <c:pt idx="14656">
                  <c:v>9.3000000000000007</c:v>
                </c:pt>
                <c:pt idx="14657">
                  <c:v>5.9</c:v>
                </c:pt>
                <c:pt idx="14658">
                  <c:v>5.7</c:v>
                </c:pt>
                <c:pt idx="14659">
                  <c:v>7.8</c:v>
                </c:pt>
                <c:pt idx="14660">
                  <c:v>10</c:v>
                </c:pt>
                <c:pt idx="14661">
                  <c:v>12</c:v>
                </c:pt>
                <c:pt idx="14662">
                  <c:v>13.9</c:v>
                </c:pt>
                <c:pt idx="14663">
                  <c:v>16.2</c:v>
                </c:pt>
                <c:pt idx="14664">
                  <c:v>18.8</c:v>
                </c:pt>
                <c:pt idx="14665">
                  <c:v>20.7</c:v>
                </c:pt>
                <c:pt idx="14666">
                  <c:v>22.6</c:v>
                </c:pt>
                <c:pt idx="14667">
                  <c:v>24.3</c:v>
                </c:pt>
                <c:pt idx="14668">
                  <c:v>25.6</c:v>
                </c:pt>
                <c:pt idx="14669">
                  <c:v>27.2</c:v>
                </c:pt>
                <c:pt idx="14670">
                  <c:v>28.2</c:v>
                </c:pt>
                <c:pt idx="14671">
                  <c:v>29.2</c:v>
                </c:pt>
                <c:pt idx="14672">
                  <c:v>30.1</c:v>
                </c:pt>
                <c:pt idx="14673">
                  <c:v>31.1</c:v>
                </c:pt>
                <c:pt idx="14674">
                  <c:v>31.9</c:v>
                </c:pt>
                <c:pt idx="14675">
                  <c:v>32</c:v>
                </c:pt>
                <c:pt idx="14676">
                  <c:v>32.799999999999997</c:v>
                </c:pt>
                <c:pt idx="14677">
                  <c:v>33.700000000000003</c:v>
                </c:pt>
                <c:pt idx="14678">
                  <c:v>34</c:v>
                </c:pt>
                <c:pt idx="14679">
                  <c:v>34</c:v>
                </c:pt>
                <c:pt idx="14680">
                  <c:v>34.4</c:v>
                </c:pt>
                <c:pt idx="14681">
                  <c:v>35</c:v>
                </c:pt>
                <c:pt idx="14682">
                  <c:v>35</c:v>
                </c:pt>
                <c:pt idx="14683">
                  <c:v>35.1</c:v>
                </c:pt>
                <c:pt idx="14684">
                  <c:v>36</c:v>
                </c:pt>
                <c:pt idx="14685">
                  <c:v>36</c:v>
                </c:pt>
                <c:pt idx="14686">
                  <c:v>36.9</c:v>
                </c:pt>
                <c:pt idx="14687">
                  <c:v>37</c:v>
                </c:pt>
                <c:pt idx="14688">
                  <c:v>37</c:v>
                </c:pt>
                <c:pt idx="14689">
                  <c:v>36.4</c:v>
                </c:pt>
                <c:pt idx="14690">
                  <c:v>35</c:v>
                </c:pt>
                <c:pt idx="14691">
                  <c:v>33.6</c:v>
                </c:pt>
                <c:pt idx="14692">
                  <c:v>32.700000000000003</c:v>
                </c:pt>
                <c:pt idx="14693">
                  <c:v>32</c:v>
                </c:pt>
                <c:pt idx="14694">
                  <c:v>32</c:v>
                </c:pt>
                <c:pt idx="14695">
                  <c:v>32.1</c:v>
                </c:pt>
                <c:pt idx="14696">
                  <c:v>32.9</c:v>
                </c:pt>
                <c:pt idx="14697">
                  <c:v>33.9</c:v>
                </c:pt>
                <c:pt idx="14698">
                  <c:v>33.200000000000003</c:v>
                </c:pt>
                <c:pt idx="14699">
                  <c:v>31.6</c:v>
                </c:pt>
                <c:pt idx="14700">
                  <c:v>28.6</c:v>
                </c:pt>
                <c:pt idx="14701">
                  <c:v>24.4</c:v>
                </c:pt>
                <c:pt idx="14702">
                  <c:v>20.7</c:v>
                </c:pt>
                <c:pt idx="14703">
                  <c:v>18.7</c:v>
                </c:pt>
                <c:pt idx="14704">
                  <c:v>17.5</c:v>
                </c:pt>
                <c:pt idx="14705">
                  <c:v>15.6</c:v>
                </c:pt>
                <c:pt idx="14706">
                  <c:v>12.4</c:v>
                </c:pt>
                <c:pt idx="14707">
                  <c:v>7.4</c:v>
                </c:pt>
                <c:pt idx="14708">
                  <c:v>2.4</c:v>
                </c:pt>
                <c:pt idx="14709">
                  <c:v>0.5</c:v>
                </c:pt>
                <c:pt idx="14710">
                  <c:v>0</c:v>
                </c:pt>
                <c:pt idx="14711">
                  <c:v>0</c:v>
                </c:pt>
                <c:pt idx="14712">
                  <c:v>0</c:v>
                </c:pt>
                <c:pt idx="14713">
                  <c:v>0</c:v>
                </c:pt>
                <c:pt idx="14714">
                  <c:v>0</c:v>
                </c:pt>
                <c:pt idx="14715">
                  <c:v>0</c:v>
                </c:pt>
                <c:pt idx="14716">
                  <c:v>0.2</c:v>
                </c:pt>
                <c:pt idx="14717">
                  <c:v>2.2999999999999998</c:v>
                </c:pt>
                <c:pt idx="14718">
                  <c:v>4.8</c:v>
                </c:pt>
                <c:pt idx="14719">
                  <c:v>5</c:v>
                </c:pt>
                <c:pt idx="14720">
                  <c:v>1.9</c:v>
                </c:pt>
                <c:pt idx="14721">
                  <c:v>0.3</c:v>
                </c:pt>
                <c:pt idx="14722">
                  <c:v>0</c:v>
                </c:pt>
                <c:pt idx="14723">
                  <c:v>0</c:v>
                </c:pt>
                <c:pt idx="14724">
                  <c:v>0</c:v>
                </c:pt>
                <c:pt idx="14725">
                  <c:v>0</c:v>
                </c:pt>
                <c:pt idx="14726">
                  <c:v>0</c:v>
                </c:pt>
                <c:pt idx="14727">
                  <c:v>0</c:v>
                </c:pt>
                <c:pt idx="14728">
                  <c:v>0</c:v>
                </c:pt>
                <c:pt idx="14729">
                  <c:v>0</c:v>
                </c:pt>
                <c:pt idx="14730">
                  <c:v>0</c:v>
                </c:pt>
                <c:pt idx="14731">
                  <c:v>0</c:v>
                </c:pt>
                <c:pt idx="14732">
                  <c:v>0.4</c:v>
                </c:pt>
                <c:pt idx="14733">
                  <c:v>2.8</c:v>
                </c:pt>
                <c:pt idx="14734">
                  <c:v>6.6</c:v>
                </c:pt>
                <c:pt idx="14735">
                  <c:v>9.5</c:v>
                </c:pt>
                <c:pt idx="14736">
                  <c:v>13.2</c:v>
                </c:pt>
                <c:pt idx="14737">
                  <c:v>14.9</c:v>
                </c:pt>
                <c:pt idx="14738">
                  <c:v>16.8</c:v>
                </c:pt>
                <c:pt idx="14739">
                  <c:v>16.2</c:v>
                </c:pt>
                <c:pt idx="14740">
                  <c:v>16.7</c:v>
                </c:pt>
                <c:pt idx="14741">
                  <c:v>17.600000000000001</c:v>
                </c:pt>
                <c:pt idx="14742">
                  <c:v>19</c:v>
                </c:pt>
                <c:pt idx="14743">
                  <c:v>19.600000000000001</c:v>
                </c:pt>
                <c:pt idx="14744">
                  <c:v>18.7</c:v>
                </c:pt>
                <c:pt idx="14745">
                  <c:v>17</c:v>
                </c:pt>
                <c:pt idx="14746">
                  <c:v>13.1</c:v>
                </c:pt>
                <c:pt idx="14747">
                  <c:v>5.6</c:v>
                </c:pt>
                <c:pt idx="14748">
                  <c:v>2.2999999999999998</c:v>
                </c:pt>
                <c:pt idx="14749">
                  <c:v>0.2</c:v>
                </c:pt>
                <c:pt idx="14750">
                  <c:v>0</c:v>
                </c:pt>
                <c:pt idx="14751">
                  <c:v>0</c:v>
                </c:pt>
                <c:pt idx="14752">
                  <c:v>0</c:v>
                </c:pt>
                <c:pt idx="14753">
                  <c:v>0</c:v>
                </c:pt>
                <c:pt idx="14754">
                  <c:v>0</c:v>
                </c:pt>
                <c:pt idx="14755">
                  <c:v>0</c:v>
                </c:pt>
                <c:pt idx="14756">
                  <c:v>0.8</c:v>
                </c:pt>
                <c:pt idx="14757">
                  <c:v>3.5</c:v>
                </c:pt>
                <c:pt idx="14758">
                  <c:v>7.4</c:v>
                </c:pt>
                <c:pt idx="14759">
                  <c:v>10.7</c:v>
                </c:pt>
                <c:pt idx="14760">
                  <c:v>13.7</c:v>
                </c:pt>
                <c:pt idx="14761">
                  <c:v>16.3</c:v>
                </c:pt>
                <c:pt idx="14762">
                  <c:v>18.399999999999999</c:v>
                </c:pt>
                <c:pt idx="14763">
                  <c:v>19</c:v>
                </c:pt>
                <c:pt idx="14764">
                  <c:v>18</c:v>
                </c:pt>
                <c:pt idx="14765">
                  <c:v>14.4</c:v>
                </c:pt>
                <c:pt idx="14766">
                  <c:v>9.1</c:v>
                </c:pt>
                <c:pt idx="14767">
                  <c:v>4</c:v>
                </c:pt>
                <c:pt idx="14768">
                  <c:v>0.9</c:v>
                </c:pt>
                <c:pt idx="14769">
                  <c:v>0</c:v>
                </c:pt>
                <c:pt idx="14770">
                  <c:v>0</c:v>
                </c:pt>
                <c:pt idx="14771">
                  <c:v>0</c:v>
                </c:pt>
                <c:pt idx="14772">
                  <c:v>0</c:v>
                </c:pt>
                <c:pt idx="14773">
                  <c:v>0</c:v>
                </c:pt>
                <c:pt idx="14774">
                  <c:v>0</c:v>
                </c:pt>
                <c:pt idx="14775">
                  <c:v>0.5</c:v>
                </c:pt>
                <c:pt idx="14776">
                  <c:v>2.5</c:v>
                </c:pt>
                <c:pt idx="14777">
                  <c:v>5.4</c:v>
                </c:pt>
                <c:pt idx="14778">
                  <c:v>8.6</c:v>
                </c:pt>
                <c:pt idx="14779">
                  <c:v>11.4</c:v>
                </c:pt>
                <c:pt idx="14780">
                  <c:v>10.9</c:v>
                </c:pt>
                <c:pt idx="14781">
                  <c:v>7.2</c:v>
                </c:pt>
                <c:pt idx="14782">
                  <c:v>2.4</c:v>
                </c:pt>
                <c:pt idx="14783">
                  <c:v>0.7</c:v>
                </c:pt>
                <c:pt idx="14784">
                  <c:v>0</c:v>
                </c:pt>
                <c:pt idx="14785">
                  <c:v>0</c:v>
                </c:pt>
                <c:pt idx="14786">
                  <c:v>0</c:v>
                </c:pt>
                <c:pt idx="14787">
                  <c:v>0</c:v>
                </c:pt>
                <c:pt idx="14788">
                  <c:v>0</c:v>
                </c:pt>
                <c:pt idx="14789">
                  <c:v>0</c:v>
                </c:pt>
                <c:pt idx="14790">
                  <c:v>0</c:v>
                </c:pt>
                <c:pt idx="14791">
                  <c:v>0</c:v>
                </c:pt>
                <c:pt idx="14792">
                  <c:v>0</c:v>
                </c:pt>
                <c:pt idx="14793">
                  <c:v>0</c:v>
                </c:pt>
                <c:pt idx="14794">
                  <c:v>0</c:v>
                </c:pt>
                <c:pt idx="14795">
                  <c:v>0</c:v>
                </c:pt>
                <c:pt idx="14796">
                  <c:v>1.5</c:v>
                </c:pt>
                <c:pt idx="14797">
                  <c:v>4.7</c:v>
                </c:pt>
                <c:pt idx="14798">
                  <c:v>8</c:v>
                </c:pt>
                <c:pt idx="14799">
                  <c:v>10.199999999999999</c:v>
                </c:pt>
                <c:pt idx="14800">
                  <c:v>10.5</c:v>
                </c:pt>
                <c:pt idx="14801">
                  <c:v>7.9</c:v>
                </c:pt>
                <c:pt idx="14802">
                  <c:v>2</c:v>
                </c:pt>
                <c:pt idx="14803">
                  <c:v>0.3</c:v>
                </c:pt>
                <c:pt idx="14804">
                  <c:v>0</c:v>
                </c:pt>
                <c:pt idx="14805">
                  <c:v>0</c:v>
                </c:pt>
                <c:pt idx="14806">
                  <c:v>0</c:v>
                </c:pt>
                <c:pt idx="14807">
                  <c:v>0</c:v>
                </c:pt>
                <c:pt idx="14808">
                  <c:v>0</c:v>
                </c:pt>
                <c:pt idx="14809">
                  <c:v>0</c:v>
                </c:pt>
                <c:pt idx="14810">
                  <c:v>0</c:v>
                </c:pt>
                <c:pt idx="14811">
                  <c:v>0</c:v>
                </c:pt>
                <c:pt idx="14812">
                  <c:v>0</c:v>
                </c:pt>
                <c:pt idx="14813">
                  <c:v>0</c:v>
                </c:pt>
                <c:pt idx="14814">
                  <c:v>0.1</c:v>
                </c:pt>
                <c:pt idx="14815">
                  <c:v>1.3</c:v>
                </c:pt>
                <c:pt idx="14816">
                  <c:v>4</c:v>
                </c:pt>
                <c:pt idx="14817">
                  <c:v>8</c:v>
                </c:pt>
                <c:pt idx="14818">
                  <c:v>11</c:v>
                </c:pt>
                <c:pt idx="14819">
                  <c:v>14.7</c:v>
                </c:pt>
                <c:pt idx="14820">
                  <c:v>15.9</c:v>
                </c:pt>
                <c:pt idx="14821">
                  <c:v>16</c:v>
                </c:pt>
                <c:pt idx="14822">
                  <c:v>11.8</c:v>
                </c:pt>
                <c:pt idx="14823">
                  <c:v>5.3</c:v>
                </c:pt>
                <c:pt idx="14824">
                  <c:v>1.6</c:v>
                </c:pt>
                <c:pt idx="14825">
                  <c:v>0.3</c:v>
                </c:pt>
                <c:pt idx="14826">
                  <c:v>0</c:v>
                </c:pt>
                <c:pt idx="14827">
                  <c:v>0</c:v>
                </c:pt>
                <c:pt idx="14828">
                  <c:v>0</c:v>
                </c:pt>
                <c:pt idx="14829">
                  <c:v>0</c:v>
                </c:pt>
                <c:pt idx="14830">
                  <c:v>0</c:v>
                </c:pt>
                <c:pt idx="14831">
                  <c:v>0</c:v>
                </c:pt>
                <c:pt idx="14832">
                  <c:v>0.4</c:v>
                </c:pt>
                <c:pt idx="14833">
                  <c:v>2.1</c:v>
                </c:pt>
                <c:pt idx="14834">
                  <c:v>5.2</c:v>
                </c:pt>
                <c:pt idx="14835">
                  <c:v>8.6</c:v>
                </c:pt>
                <c:pt idx="14836">
                  <c:v>9.6999999999999993</c:v>
                </c:pt>
                <c:pt idx="14837">
                  <c:v>7.6</c:v>
                </c:pt>
                <c:pt idx="14838">
                  <c:v>1.6</c:v>
                </c:pt>
                <c:pt idx="14839">
                  <c:v>0</c:v>
                </c:pt>
                <c:pt idx="14840">
                  <c:v>0</c:v>
                </c:pt>
                <c:pt idx="14841">
                  <c:v>0</c:v>
                </c:pt>
                <c:pt idx="14842">
                  <c:v>0</c:v>
                </c:pt>
                <c:pt idx="14843">
                  <c:v>0</c:v>
                </c:pt>
                <c:pt idx="14844">
                  <c:v>0</c:v>
                </c:pt>
                <c:pt idx="14845">
                  <c:v>0</c:v>
                </c:pt>
                <c:pt idx="14846">
                  <c:v>1.8</c:v>
                </c:pt>
                <c:pt idx="14847">
                  <c:v>5.6</c:v>
                </c:pt>
                <c:pt idx="14848">
                  <c:v>9.3000000000000007</c:v>
                </c:pt>
                <c:pt idx="14849">
                  <c:v>12</c:v>
                </c:pt>
                <c:pt idx="14850">
                  <c:v>14</c:v>
                </c:pt>
                <c:pt idx="14851">
                  <c:v>13.4</c:v>
                </c:pt>
                <c:pt idx="14852">
                  <c:v>8.4</c:v>
                </c:pt>
                <c:pt idx="14853">
                  <c:v>3.4</c:v>
                </c:pt>
                <c:pt idx="14854">
                  <c:v>0.3</c:v>
                </c:pt>
                <c:pt idx="14855">
                  <c:v>0</c:v>
                </c:pt>
                <c:pt idx="14856">
                  <c:v>0</c:v>
                </c:pt>
                <c:pt idx="14857">
                  <c:v>0</c:v>
                </c:pt>
                <c:pt idx="14858">
                  <c:v>0</c:v>
                </c:pt>
                <c:pt idx="14859">
                  <c:v>0</c:v>
                </c:pt>
                <c:pt idx="14860">
                  <c:v>0.9</c:v>
                </c:pt>
                <c:pt idx="14861">
                  <c:v>4</c:v>
                </c:pt>
                <c:pt idx="14862">
                  <c:v>7.4</c:v>
                </c:pt>
                <c:pt idx="14863">
                  <c:v>9.5</c:v>
                </c:pt>
                <c:pt idx="14864">
                  <c:v>5.3</c:v>
                </c:pt>
                <c:pt idx="14865">
                  <c:v>0.4</c:v>
                </c:pt>
                <c:pt idx="14866">
                  <c:v>0</c:v>
                </c:pt>
                <c:pt idx="14867">
                  <c:v>0</c:v>
                </c:pt>
                <c:pt idx="14868">
                  <c:v>0</c:v>
                </c:pt>
                <c:pt idx="14869">
                  <c:v>0</c:v>
                </c:pt>
                <c:pt idx="14870">
                  <c:v>0</c:v>
                </c:pt>
                <c:pt idx="14871">
                  <c:v>0</c:v>
                </c:pt>
                <c:pt idx="14872">
                  <c:v>1.7</c:v>
                </c:pt>
                <c:pt idx="14873">
                  <c:v>5</c:v>
                </c:pt>
                <c:pt idx="14874">
                  <c:v>8.5</c:v>
                </c:pt>
                <c:pt idx="14875">
                  <c:v>11.4</c:v>
                </c:pt>
                <c:pt idx="14876">
                  <c:v>13.8</c:v>
                </c:pt>
                <c:pt idx="14877">
                  <c:v>15.4</c:v>
                </c:pt>
                <c:pt idx="14878">
                  <c:v>16</c:v>
                </c:pt>
                <c:pt idx="14879">
                  <c:v>15.7</c:v>
                </c:pt>
                <c:pt idx="14880">
                  <c:v>14.7</c:v>
                </c:pt>
                <c:pt idx="14881">
                  <c:v>14</c:v>
                </c:pt>
                <c:pt idx="14882">
                  <c:v>14</c:v>
                </c:pt>
                <c:pt idx="14883">
                  <c:v>14</c:v>
                </c:pt>
                <c:pt idx="14884">
                  <c:v>13.9</c:v>
                </c:pt>
                <c:pt idx="14885">
                  <c:v>10.9</c:v>
                </c:pt>
                <c:pt idx="14886">
                  <c:v>5.9</c:v>
                </c:pt>
                <c:pt idx="14887">
                  <c:v>1.8</c:v>
                </c:pt>
                <c:pt idx="14888">
                  <c:v>0.3</c:v>
                </c:pt>
                <c:pt idx="14889">
                  <c:v>0</c:v>
                </c:pt>
                <c:pt idx="14890">
                  <c:v>0</c:v>
                </c:pt>
                <c:pt idx="14891">
                  <c:v>0</c:v>
                </c:pt>
                <c:pt idx="14892">
                  <c:v>0</c:v>
                </c:pt>
                <c:pt idx="14893">
                  <c:v>0</c:v>
                </c:pt>
                <c:pt idx="14894">
                  <c:v>0</c:v>
                </c:pt>
                <c:pt idx="14895">
                  <c:v>0</c:v>
                </c:pt>
                <c:pt idx="14896">
                  <c:v>2</c:v>
                </c:pt>
                <c:pt idx="14897">
                  <c:v>3.7</c:v>
                </c:pt>
                <c:pt idx="14898">
                  <c:v>4</c:v>
                </c:pt>
                <c:pt idx="14899">
                  <c:v>3.3</c:v>
                </c:pt>
                <c:pt idx="14900">
                  <c:v>2.4</c:v>
                </c:pt>
                <c:pt idx="14901">
                  <c:v>1.5</c:v>
                </c:pt>
                <c:pt idx="14902">
                  <c:v>1</c:v>
                </c:pt>
                <c:pt idx="14903">
                  <c:v>1</c:v>
                </c:pt>
                <c:pt idx="14904">
                  <c:v>1</c:v>
                </c:pt>
                <c:pt idx="14905">
                  <c:v>1</c:v>
                </c:pt>
                <c:pt idx="14906">
                  <c:v>1</c:v>
                </c:pt>
                <c:pt idx="14907">
                  <c:v>2</c:v>
                </c:pt>
                <c:pt idx="14908">
                  <c:v>2</c:v>
                </c:pt>
                <c:pt idx="14909">
                  <c:v>2.8</c:v>
                </c:pt>
                <c:pt idx="14910">
                  <c:v>3</c:v>
                </c:pt>
                <c:pt idx="14911">
                  <c:v>3.6</c:v>
                </c:pt>
                <c:pt idx="14912">
                  <c:v>3.5</c:v>
                </c:pt>
                <c:pt idx="14913">
                  <c:v>1.8</c:v>
                </c:pt>
                <c:pt idx="14914">
                  <c:v>0</c:v>
                </c:pt>
                <c:pt idx="14915">
                  <c:v>0</c:v>
                </c:pt>
                <c:pt idx="14916">
                  <c:v>0</c:v>
                </c:pt>
                <c:pt idx="14917">
                  <c:v>0</c:v>
                </c:pt>
                <c:pt idx="14918">
                  <c:v>0</c:v>
                </c:pt>
                <c:pt idx="14919">
                  <c:v>0</c:v>
                </c:pt>
                <c:pt idx="14920">
                  <c:v>0</c:v>
                </c:pt>
                <c:pt idx="14921">
                  <c:v>1.4</c:v>
                </c:pt>
                <c:pt idx="14922">
                  <c:v>3.8</c:v>
                </c:pt>
                <c:pt idx="14923">
                  <c:v>7</c:v>
                </c:pt>
                <c:pt idx="14924">
                  <c:v>10.199999999999999</c:v>
                </c:pt>
                <c:pt idx="14925">
                  <c:v>12</c:v>
                </c:pt>
                <c:pt idx="14926">
                  <c:v>12.2</c:v>
                </c:pt>
                <c:pt idx="14927">
                  <c:v>13</c:v>
                </c:pt>
                <c:pt idx="14928">
                  <c:v>13</c:v>
                </c:pt>
                <c:pt idx="14929">
                  <c:v>12.9</c:v>
                </c:pt>
                <c:pt idx="14930">
                  <c:v>11.3</c:v>
                </c:pt>
                <c:pt idx="14931">
                  <c:v>5.6</c:v>
                </c:pt>
                <c:pt idx="14932">
                  <c:v>2</c:v>
                </c:pt>
                <c:pt idx="14933">
                  <c:v>0</c:v>
                </c:pt>
                <c:pt idx="14934">
                  <c:v>0</c:v>
                </c:pt>
                <c:pt idx="14935">
                  <c:v>0</c:v>
                </c:pt>
                <c:pt idx="14936">
                  <c:v>0</c:v>
                </c:pt>
                <c:pt idx="14937">
                  <c:v>0</c:v>
                </c:pt>
                <c:pt idx="14938">
                  <c:v>0</c:v>
                </c:pt>
                <c:pt idx="14939">
                  <c:v>0.8</c:v>
                </c:pt>
                <c:pt idx="14940">
                  <c:v>3</c:v>
                </c:pt>
                <c:pt idx="14941">
                  <c:v>6.5</c:v>
                </c:pt>
                <c:pt idx="14942">
                  <c:v>9.5</c:v>
                </c:pt>
                <c:pt idx="14943">
                  <c:v>11</c:v>
                </c:pt>
                <c:pt idx="14944">
                  <c:v>8.9</c:v>
                </c:pt>
                <c:pt idx="14945">
                  <c:v>3.9</c:v>
                </c:pt>
                <c:pt idx="14946">
                  <c:v>0</c:v>
                </c:pt>
                <c:pt idx="14947">
                  <c:v>0</c:v>
                </c:pt>
                <c:pt idx="14948">
                  <c:v>0</c:v>
                </c:pt>
                <c:pt idx="14949">
                  <c:v>0</c:v>
                </c:pt>
                <c:pt idx="14950">
                  <c:v>0</c:v>
                </c:pt>
                <c:pt idx="14951">
                  <c:v>0</c:v>
                </c:pt>
                <c:pt idx="14952">
                  <c:v>0.6</c:v>
                </c:pt>
                <c:pt idx="14953">
                  <c:v>3</c:v>
                </c:pt>
                <c:pt idx="14954">
                  <c:v>5.4</c:v>
                </c:pt>
                <c:pt idx="14955">
                  <c:v>4.3</c:v>
                </c:pt>
                <c:pt idx="14956">
                  <c:v>0.8</c:v>
                </c:pt>
                <c:pt idx="14957">
                  <c:v>0</c:v>
                </c:pt>
                <c:pt idx="14958">
                  <c:v>0</c:v>
                </c:pt>
                <c:pt idx="14959">
                  <c:v>0</c:v>
                </c:pt>
                <c:pt idx="14960">
                  <c:v>0</c:v>
                </c:pt>
                <c:pt idx="14961">
                  <c:v>0</c:v>
                </c:pt>
                <c:pt idx="14962">
                  <c:v>0</c:v>
                </c:pt>
                <c:pt idx="14963">
                  <c:v>0</c:v>
                </c:pt>
                <c:pt idx="14964">
                  <c:v>0</c:v>
                </c:pt>
                <c:pt idx="14965">
                  <c:v>0.4</c:v>
                </c:pt>
                <c:pt idx="14966">
                  <c:v>2</c:v>
                </c:pt>
                <c:pt idx="14967">
                  <c:v>4.9000000000000004</c:v>
                </c:pt>
                <c:pt idx="14968">
                  <c:v>8.5</c:v>
                </c:pt>
                <c:pt idx="14969">
                  <c:v>11</c:v>
                </c:pt>
                <c:pt idx="14970">
                  <c:v>9</c:v>
                </c:pt>
                <c:pt idx="14971">
                  <c:v>6.5</c:v>
                </c:pt>
                <c:pt idx="14972">
                  <c:v>2.8</c:v>
                </c:pt>
                <c:pt idx="14973">
                  <c:v>0.6</c:v>
                </c:pt>
                <c:pt idx="14974">
                  <c:v>0</c:v>
                </c:pt>
                <c:pt idx="14975">
                  <c:v>0</c:v>
                </c:pt>
                <c:pt idx="14976">
                  <c:v>0</c:v>
                </c:pt>
                <c:pt idx="14977">
                  <c:v>0</c:v>
                </c:pt>
                <c:pt idx="14978">
                  <c:v>0</c:v>
                </c:pt>
                <c:pt idx="14979">
                  <c:v>0.4</c:v>
                </c:pt>
                <c:pt idx="14980">
                  <c:v>2.1</c:v>
                </c:pt>
                <c:pt idx="14981">
                  <c:v>6</c:v>
                </c:pt>
                <c:pt idx="14982">
                  <c:v>8.5</c:v>
                </c:pt>
                <c:pt idx="14983">
                  <c:v>10.6</c:v>
                </c:pt>
                <c:pt idx="14984">
                  <c:v>8.3000000000000007</c:v>
                </c:pt>
                <c:pt idx="14985">
                  <c:v>3.9</c:v>
                </c:pt>
                <c:pt idx="14986">
                  <c:v>0.8</c:v>
                </c:pt>
                <c:pt idx="14987">
                  <c:v>0</c:v>
                </c:pt>
                <c:pt idx="14988">
                  <c:v>0</c:v>
                </c:pt>
                <c:pt idx="14989">
                  <c:v>0</c:v>
                </c:pt>
                <c:pt idx="14990">
                  <c:v>0</c:v>
                </c:pt>
                <c:pt idx="14991">
                  <c:v>0</c:v>
                </c:pt>
                <c:pt idx="14992">
                  <c:v>0</c:v>
                </c:pt>
                <c:pt idx="14993">
                  <c:v>0.8</c:v>
                </c:pt>
                <c:pt idx="14994">
                  <c:v>3.6</c:v>
                </c:pt>
                <c:pt idx="14995">
                  <c:v>8</c:v>
                </c:pt>
                <c:pt idx="14996">
                  <c:v>10.6</c:v>
                </c:pt>
                <c:pt idx="14997">
                  <c:v>11.3</c:v>
                </c:pt>
                <c:pt idx="14998">
                  <c:v>7.8</c:v>
                </c:pt>
                <c:pt idx="14999">
                  <c:v>3.3</c:v>
                </c:pt>
                <c:pt idx="15000">
                  <c:v>0.8</c:v>
                </c:pt>
                <c:pt idx="15001">
                  <c:v>0</c:v>
                </c:pt>
                <c:pt idx="15002">
                  <c:v>0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1</c:v>
                </c:pt>
                <c:pt idx="15008">
                  <c:v>3.9</c:v>
                </c:pt>
                <c:pt idx="15009">
                  <c:v>7.7</c:v>
                </c:pt>
                <c:pt idx="15010">
                  <c:v>10.7</c:v>
                </c:pt>
                <c:pt idx="15011">
                  <c:v>10.1</c:v>
                </c:pt>
                <c:pt idx="15012">
                  <c:v>5</c:v>
                </c:pt>
                <c:pt idx="15013">
                  <c:v>1.6</c:v>
                </c:pt>
                <c:pt idx="15014">
                  <c:v>0.3</c:v>
                </c:pt>
                <c:pt idx="15015">
                  <c:v>0</c:v>
                </c:pt>
                <c:pt idx="15016">
                  <c:v>0</c:v>
                </c:pt>
                <c:pt idx="15017">
                  <c:v>0</c:v>
                </c:pt>
                <c:pt idx="15018">
                  <c:v>0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0.3</c:v>
                </c:pt>
                <c:pt idx="15023">
                  <c:v>3.1</c:v>
                </c:pt>
                <c:pt idx="15024">
                  <c:v>3.6</c:v>
                </c:pt>
                <c:pt idx="15025">
                  <c:v>0</c:v>
                </c:pt>
                <c:pt idx="15026">
                  <c:v>0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1.6</c:v>
                </c:pt>
                <c:pt idx="15034">
                  <c:v>5</c:v>
                </c:pt>
                <c:pt idx="15035">
                  <c:v>8.8000000000000007</c:v>
                </c:pt>
                <c:pt idx="15036">
                  <c:v>11.2</c:v>
                </c:pt>
                <c:pt idx="15037">
                  <c:v>9.4</c:v>
                </c:pt>
                <c:pt idx="15038">
                  <c:v>4.5</c:v>
                </c:pt>
                <c:pt idx="15039">
                  <c:v>1.1000000000000001</c:v>
                </c:pt>
                <c:pt idx="15040">
                  <c:v>0</c:v>
                </c:pt>
                <c:pt idx="15041">
                  <c:v>0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0.8</c:v>
                </c:pt>
                <c:pt idx="15049">
                  <c:v>4.5</c:v>
                </c:pt>
                <c:pt idx="15050">
                  <c:v>8.3000000000000007</c:v>
                </c:pt>
                <c:pt idx="15051">
                  <c:v>10.8</c:v>
                </c:pt>
                <c:pt idx="15052">
                  <c:v>11</c:v>
                </c:pt>
                <c:pt idx="15053">
                  <c:v>7.2</c:v>
                </c:pt>
                <c:pt idx="15054">
                  <c:v>2.4</c:v>
                </c:pt>
                <c:pt idx="15055">
                  <c:v>0.4</c:v>
                </c:pt>
                <c:pt idx="15056">
                  <c:v>0</c:v>
                </c:pt>
                <c:pt idx="15057">
                  <c:v>0</c:v>
                </c:pt>
                <c:pt idx="15058">
                  <c:v>0</c:v>
                </c:pt>
                <c:pt idx="15059">
                  <c:v>0</c:v>
                </c:pt>
                <c:pt idx="15060">
                  <c:v>0</c:v>
                </c:pt>
                <c:pt idx="15061">
                  <c:v>0.1</c:v>
                </c:pt>
                <c:pt idx="15062">
                  <c:v>0.9</c:v>
                </c:pt>
                <c:pt idx="15063">
                  <c:v>3.7</c:v>
                </c:pt>
                <c:pt idx="15064">
                  <c:v>6.3</c:v>
                </c:pt>
                <c:pt idx="15065">
                  <c:v>5.6</c:v>
                </c:pt>
                <c:pt idx="15066">
                  <c:v>3.2</c:v>
                </c:pt>
                <c:pt idx="15067">
                  <c:v>1</c:v>
                </c:pt>
                <c:pt idx="15068">
                  <c:v>0</c:v>
                </c:pt>
                <c:pt idx="15069">
                  <c:v>0</c:v>
                </c:pt>
                <c:pt idx="15070">
                  <c:v>0</c:v>
                </c:pt>
                <c:pt idx="15071">
                  <c:v>0</c:v>
                </c:pt>
                <c:pt idx="15072">
                  <c:v>0</c:v>
                </c:pt>
                <c:pt idx="15073">
                  <c:v>0</c:v>
                </c:pt>
                <c:pt idx="15074">
                  <c:v>0</c:v>
                </c:pt>
                <c:pt idx="15075">
                  <c:v>0.8</c:v>
                </c:pt>
                <c:pt idx="15076">
                  <c:v>3.1</c:v>
                </c:pt>
                <c:pt idx="15077">
                  <c:v>5.8</c:v>
                </c:pt>
                <c:pt idx="15078">
                  <c:v>8</c:v>
                </c:pt>
                <c:pt idx="15079">
                  <c:v>7.7</c:v>
                </c:pt>
                <c:pt idx="15080">
                  <c:v>4.4000000000000004</c:v>
                </c:pt>
                <c:pt idx="15081">
                  <c:v>0.7</c:v>
                </c:pt>
                <c:pt idx="15082">
                  <c:v>0</c:v>
                </c:pt>
                <c:pt idx="15083">
                  <c:v>0</c:v>
                </c:pt>
                <c:pt idx="15084">
                  <c:v>0</c:v>
                </c:pt>
                <c:pt idx="15085">
                  <c:v>0</c:v>
                </c:pt>
                <c:pt idx="15086">
                  <c:v>0</c:v>
                </c:pt>
                <c:pt idx="15087">
                  <c:v>0</c:v>
                </c:pt>
                <c:pt idx="15088">
                  <c:v>0</c:v>
                </c:pt>
                <c:pt idx="15089">
                  <c:v>1</c:v>
                </c:pt>
                <c:pt idx="15090">
                  <c:v>3.7</c:v>
                </c:pt>
                <c:pt idx="15091">
                  <c:v>7.3</c:v>
                </c:pt>
                <c:pt idx="15092">
                  <c:v>10.8</c:v>
                </c:pt>
                <c:pt idx="15093">
                  <c:v>13.2</c:v>
                </c:pt>
                <c:pt idx="15094">
                  <c:v>15.1</c:v>
                </c:pt>
                <c:pt idx="15095">
                  <c:v>15.9</c:v>
                </c:pt>
                <c:pt idx="15096">
                  <c:v>16.899999999999999</c:v>
                </c:pt>
                <c:pt idx="15097">
                  <c:v>13.9</c:v>
                </c:pt>
                <c:pt idx="15098">
                  <c:v>8.6999999999999993</c:v>
                </c:pt>
                <c:pt idx="15099">
                  <c:v>4.5999999999999996</c:v>
                </c:pt>
                <c:pt idx="15100">
                  <c:v>2</c:v>
                </c:pt>
                <c:pt idx="15101">
                  <c:v>0.5</c:v>
                </c:pt>
                <c:pt idx="15102">
                  <c:v>0</c:v>
                </c:pt>
                <c:pt idx="15103">
                  <c:v>0</c:v>
                </c:pt>
                <c:pt idx="15104">
                  <c:v>0</c:v>
                </c:pt>
                <c:pt idx="15105">
                  <c:v>0</c:v>
                </c:pt>
                <c:pt idx="15106">
                  <c:v>0</c:v>
                </c:pt>
                <c:pt idx="15107">
                  <c:v>0.3</c:v>
                </c:pt>
                <c:pt idx="15108">
                  <c:v>1.3</c:v>
                </c:pt>
                <c:pt idx="15109">
                  <c:v>3.3</c:v>
                </c:pt>
                <c:pt idx="15110">
                  <c:v>9.4</c:v>
                </c:pt>
                <c:pt idx="15111">
                  <c:v>11.2</c:v>
                </c:pt>
                <c:pt idx="15112">
                  <c:v>11.5</c:v>
                </c:pt>
                <c:pt idx="15113">
                  <c:v>6.5</c:v>
                </c:pt>
                <c:pt idx="15114">
                  <c:v>1.8</c:v>
                </c:pt>
                <c:pt idx="15115">
                  <c:v>0</c:v>
                </c:pt>
                <c:pt idx="15116">
                  <c:v>0</c:v>
                </c:pt>
                <c:pt idx="15117">
                  <c:v>0</c:v>
                </c:pt>
                <c:pt idx="15118">
                  <c:v>0</c:v>
                </c:pt>
                <c:pt idx="15119">
                  <c:v>0</c:v>
                </c:pt>
                <c:pt idx="15120">
                  <c:v>0</c:v>
                </c:pt>
                <c:pt idx="15121">
                  <c:v>0</c:v>
                </c:pt>
                <c:pt idx="15122">
                  <c:v>0.4</c:v>
                </c:pt>
                <c:pt idx="15123">
                  <c:v>2</c:v>
                </c:pt>
                <c:pt idx="15124">
                  <c:v>5.0999999999999996</c:v>
                </c:pt>
                <c:pt idx="15125">
                  <c:v>9.4</c:v>
                </c:pt>
                <c:pt idx="15126">
                  <c:v>11</c:v>
                </c:pt>
                <c:pt idx="15127">
                  <c:v>9</c:v>
                </c:pt>
                <c:pt idx="15128">
                  <c:v>4.8</c:v>
                </c:pt>
                <c:pt idx="15129">
                  <c:v>1.6</c:v>
                </c:pt>
                <c:pt idx="15130">
                  <c:v>0.3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0</c:v>
                </c:pt>
                <c:pt idx="15135">
                  <c:v>0</c:v>
                </c:pt>
                <c:pt idx="15136">
                  <c:v>0.4</c:v>
                </c:pt>
                <c:pt idx="15137">
                  <c:v>2.1</c:v>
                </c:pt>
                <c:pt idx="15138">
                  <c:v>7</c:v>
                </c:pt>
                <c:pt idx="15139">
                  <c:v>9.5</c:v>
                </c:pt>
                <c:pt idx="15140">
                  <c:v>12.4</c:v>
                </c:pt>
                <c:pt idx="15141">
                  <c:v>15</c:v>
                </c:pt>
                <c:pt idx="15142">
                  <c:v>17.2</c:v>
                </c:pt>
                <c:pt idx="15143">
                  <c:v>18.600000000000001</c:v>
                </c:pt>
                <c:pt idx="15144">
                  <c:v>19.600000000000001</c:v>
                </c:pt>
                <c:pt idx="15145">
                  <c:v>19</c:v>
                </c:pt>
                <c:pt idx="15146">
                  <c:v>17.5</c:v>
                </c:pt>
                <c:pt idx="15147">
                  <c:v>15.7</c:v>
                </c:pt>
                <c:pt idx="15148">
                  <c:v>12.9</c:v>
                </c:pt>
                <c:pt idx="15149">
                  <c:v>8.3000000000000007</c:v>
                </c:pt>
                <c:pt idx="15150">
                  <c:v>2.9</c:v>
                </c:pt>
                <c:pt idx="15151">
                  <c:v>0.7</c:v>
                </c:pt>
                <c:pt idx="15152">
                  <c:v>0</c:v>
                </c:pt>
                <c:pt idx="15153">
                  <c:v>0</c:v>
                </c:pt>
                <c:pt idx="15154">
                  <c:v>0</c:v>
                </c:pt>
                <c:pt idx="15155">
                  <c:v>0</c:v>
                </c:pt>
                <c:pt idx="15156">
                  <c:v>0</c:v>
                </c:pt>
                <c:pt idx="15157">
                  <c:v>0</c:v>
                </c:pt>
                <c:pt idx="15158">
                  <c:v>0.8</c:v>
                </c:pt>
                <c:pt idx="15159">
                  <c:v>3.4</c:v>
                </c:pt>
                <c:pt idx="15160">
                  <c:v>6.7</c:v>
                </c:pt>
                <c:pt idx="15161">
                  <c:v>10.5</c:v>
                </c:pt>
                <c:pt idx="15162">
                  <c:v>13.5</c:v>
                </c:pt>
                <c:pt idx="15163">
                  <c:v>16.2</c:v>
                </c:pt>
                <c:pt idx="15164">
                  <c:v>18</c:v>
                </c:pt>
                <c:pt idx="15165">
                  <c:v>17.399999999999999</c:v>
                </c:pt>
                <c:pt idx="15166">
                  <c:v>14.1</c:v>
                </c:pt>
                <c:pt idx="15167">
                  <c:v>9.9</c:v>
                </c:pt>
                <c:pt idx="15168">
                  <c:v>4</c:v>
                </c:pt>
                <c:pt idx="15169">
                  <c:v>1.5</c:v>
                </c:pt>
                <c:pt idx="15170">
                  <c:v>0.2</c:v>
                </c:pt>
                <c:pt idx="15171">
                  <c:v>0</c:v>
                </c:pt>
                <c:pt idx="15172">
                  <c:v>0</c:v>
                </c:pt>
                <c:pt idx="15173">
                  <c:v>0</c:v>
                </c:pt>
                <c:pt idx="15174">
                  <c:v>0</c:v>
                </c:pt>
                <c:pt idx="15175">
                  <c:v>0</c:v>
                </c:pt>
                <c:pt idx="15176">
                  <c:v>0</c:v>
                </c:pt>
                <c:pt idx="15177">
                  <c:v>0</c:v>
                </c:pt>
                <c:pt idx="15178">
                  <c:v>0</c:v>
                </c:pt>
                <c:pt idx="15179">
                  <c:v>0</c:v>
                </c:pt>
                <c:pt idx="15180">
                  <c:v>0</c:v>
                </c:pt>
                <c:pt idx="15181">
                  <c:v>2.7</c:v>
                </c:pt>
                <c:pt idx="15182">
                  <c:v>4.8</c:v>
                </c:pt>
                <c:pt idx="15183">
                  <c:v>6.8</c:v>
                </c:pt>
                <c:pt idx="15184">
                  <c:v>7.8</c:v>
                </c:pt>
                <c:pt idx="15185">
                  <c:v>4</c:v>
                </c:pt>
                <c:pt idx="15186">
                  <c:v>0.6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0</c:v>
                </c:pt>
                <c:pt idx="15194">
                  <c:v>0</c:v>
                </c:pt>
                <c:pt idx="15195">
                  <c:v>0</c:v>
                </c:pt>
                <c:pt idx="15196">
                  <c:v>0.9</c:v>
                </c:pt>
                <c:pt idx="15197">
                  <c:v>3.8</c:v>
                </c:pt>
                <c:pt idx="15198">
                  <c:v>5.7</c:v>
                </c:pt>
                <c:pt idx="15199">
                  <c:v>2.7</c:v>
                </c:pt>
                <c:pt idx="15200">
                  <c:v>0.2</c:v>
                </c:pt>
                <c:pt idx="15201">
                  <c:v>0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0.4</c:v>
                </c:pt>
                <c:pt idx="15209">
                  <c:v>2.2000000000000002</c:v>
                </c:pt>
                <c:pt idx="15210">
                  <c:v>5.4</c:v>
                </c:pt>
                <c:pt idx="15211">
                  <c:v>8.6</c:v>
                </c:pt>
                <c:pt idx="15212">
                  <c:v>9.1999999999999993</c:v>
                </c:pt>
                <c:pt idx="15213">
                  <c:v>5.7</c:v>
                </c:pt>
                <c:pt idx="15214">
                  <c:v>1.6</c:v>
                </c:pt>
                <c:pt idx="15215">
                  <c:v>0</c:v>
                </c:pt>
                <c:pt idx="15216">
                  <c:v>0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0</c:v>
                </c:pt>
                <c:pt idx="15222">
                  <c:v>2.5</c:v>
                </c:pt>
                <c:pt idx="15223">
                  <c:v>7.1</c:v>
                </c:pt>
                <c:pt idx="15224">
                  <c:v>7.3</c:v>
                </c:pt>
                <c:pt idx="15225">
                  <c:v>3.9</c:v>
                </c:pt>
                <c:pt idx="15226">
                  <c:v>1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0.8</c:v>
                </c:pt>
                <c:pt idx="15234">
                  <c:v>3.4</c:v>
                </c:pt>
                <c:pt idx="15235">
                  <c:v>7.4</c:v>
                </c:pt>
                <c:pt idx="15236">
                  <c:v>10.8</c:v>
                </c:pt>
                <c:pt idx="15237">
                  <c:v>12.6</c:v>
                </c:pt>
                <c:pt idx="15238">
                  <c:v>9.6999999999999993</c:v>
                </c:pt>
                <c:pt idx="15239">
                  <c:v>4.5</c:v>
                </c:pt>
                <c:pt idx="15240">
                  <c:v>1</c:v>
                </c:pt>
                <c:pt idx="15241">
                  <c:v>0</c:v>
                </c:pt>
                <c:pt idx="15242">
                  <c:v>0</c:v>
                </c:pt>
                <c:pt idx="15243">
                  <c:v>0</c:v>
                </c:pt>
                <c:pt idx="15244">
                  <c:v>0</c:v>
                </c:pt>
                <c:pt idx="15245">
                  <c:v>0</c:v>
                </c:pt>
                <c:pt idx="15246">
                  <c:v>0.3</c:v>
                </c:pt>
                <c:pt idx="15247">
                  <c:v>1.8</c:v>
                </c:pt>
                <c:pt idx="15248">
                  <c:v>4.9000000000000004</c:v>
                </c:pt>
                <c:pt idx="15249">
                  <c:v>8.4</c:v>
                </c:pt>
                <c:pt idx="15250">
                  <c:v>9.1999999999999993</c:v>
                </c:pt>
                <c:pt idx="15251">
                  <c:v>5.4</c:v>
                </c:pt>
                <c:pt idx="15252">
                  <c:v>0.9</c:v>
                </c:pt>
                <c:pt idx="15253">
                  <c:v>0.1</c:v>
                </c:pt>
                <c:pt idx="15254">
                  <c:v>0</c:v>
                </c:pt>
                <c:pt idx="15255">
                  <c:v>0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0.9</c:v>
                </c:pt>
                <c:pt idx="15261">
                  <c:v>3.6</c:v>
                </c:pt>
                <c:pt idx="15262">
                  <c:v>7.2</c:v>
                </c:pt>
                <c:pt idx="15263">
                  <c:v>10.1</c:v>
                </c:pt>
                <c:pt idx="15264">
                  <c:v>13.2</c:v>
                </c:pt>
                <c:pt idx="15265">
                  <c:v>16.600000000000001</c:v>
                </c:pt>
                <c:pt idx="15266">
                  <c:v>18</c:v>
                </c:pt>
                <c:pt idx="15267">
                  <c:v>17</c:v>
                </c:pt>
                <c:pt idx="15268">
                  <c:v>12.2</c:v>
                </c:pt>
                <c:pt idx="15269">
                  <c:v>8.1999999999999993</c:v>
                </c:pt>
                <c:pt idx="15270">
                  <c:v>5</c:v>
                </c:pt>
                <c:pt idx="15271">
                  <c:v>5.0999999999999996</c:v>
                </c:pt>
                <c:pt idx="15272">
                  <c:v>5.9</c:v>
                </c:pt>
                <c:pt idx="15273">
                  <c:v>6</c:v>
                </c:pt>
                <c:pt idx="15274">
                  <c:v>2.4</c:v>
                </c:pt>
                <c:pt idx="15275">
                  <c:v>0.3</c:v>
                </c:pt>
                <c:pt idx="15276">
                  <c:v>0</c:v>
                </c:pt>
                <c:pt idx="15277">
                  <c:v>0</c:v>
                </c:pt>
                <c:pt idx="15278">
                  <c:v>0</c:v>
                </c:pt>
                <c:pt idx="15279">
                  <c:v>0</c:v>
                </c:pt>
                <c:pt idx="15280">
                  <c:v>0</c:v>
                </c:pt>
                <c:pt idx="15281">
                  <c:v>0</c:v>
                </c:pt>
                <c:pt idx="15282">
                  <c:v>0</c:v>
                </c:pt>
                <c:pt idx="15283">
                  <c:v>0</c:v>
                </c:pt>
                <c:pt idx="15284">
                  <c:v>0</c:v>
                </c:pt>
                <c:pt idx="15285">
                  <c:v>0.5</c:v>
                </c:pt>
                <c:pt idx="15286">
                  <c:v>2</c:v>
                </c:pt>
                <c:pt idx="15287">
                  <c:v>2.1</c:v>
                </c:pt>
                <c:pt idx="15288">
                  <c:v>0.6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</c:v>
                </c:pt>
                <c:pt idx="15293">
                  <c:v>0</c:v>
                </c:pt>
                <c:pt idx="15294">
                  <c:v>0</c:v>
                </c:pt>
                <c:pt idx="15295">
                  <c:v>0</c:v>
                </c:pt>
                <c:pt idx="15296">
                  <c:v>0</c:v>
                </c:pt>
                <c:pt idx="15297">
                  <c:v>1.2</c:v>
                </c:pt>
                <c:pt idx="15298">
                  <c:v>1.5</c:v>
                </c:pt>
                <c:pt idx="15299">
                  <c:v>0.6</c:v>
                </c:pt>
                <c:pt idx="15300">
                  <c:v>1</c:v>
                </c:pt>
                <c:pt idx="15301">
                  <c:v>3.6</c:v>
                </c:pt>
                <c:pt idx="15302">
                  <c:v>6.4</c:v>
                </c:pt>
                <c:pt idx="15303">
                  <c:v>8</c:v>
                </c:pt>
                <c:pt idx="15304">
                  <c:v>9</c:v>
                </c:pt>
                <c:pt idx="15305">
                  <c:v>6.9</c:v>
                </c:pt>
                <c:pt idx="15306">
                  <c:v>0.6</c:v>
                </c:pt>
                <c:pt idx="15307">
                  <c:v>0</c:v>
                </c:pt>
                <c:pt idx="15308">
                  <c:v>0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0.7</c:v>
                </c:pt>
                <c:pt idx="15314">
                  <c:v>2.4</c:v>
                </c:pt>
                <c:pt idx="15315">
                  <c:v>5.6</c:v>
                </c:pt>
                <c:pt idx="15316">
                  <c:v>9.4</c:v>
                </c:pt>
                <c:pt idx="15317">
                  <c:v>12.2</c:v>
                </c:pt>
                <c:pt idx="15318">
                  <c:v>13.6</c:v>
                </c:pt>
                <c:pt idx="15319">
                  <c:v>11.4</c:v>
                </c:pt>
                <c:pt idx="15320">
                  <c:v>6.9</c:v>
                </c:pt>
                <c:pt idx="15321">
                  <c:v>2.7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1.5</c:v>
                </c:pt>
                <c:pt idx="15332">
                  <c:v>4.4000000000000004</c:v>
                </c:pt>
                <c:pt idx="15333">
                  <c:v>7.6</c:v>
                </c:pt>
                <c:pt idx="15334">
                  <c:v>10.8</c:v>
                </c:pt>
                <c:pt idx="15335">
                  <c:v>12.4</c:v>
                </c:pt>
                <c:pt idx="15336">
                  <c:v>11.5</c:v>
                </c:pt>
                <c:pt idx="15337">
                  <c:v>6.8</c:v>
                </c:pt>
                <c:pt idx="15338">
                  <c:v>2.9</c:v>
                </c:pt>
                <c:pt idx="15339">
                  <c:v>0</c:v>
                </c:pt>
                <c:pt idx="15340">
                  <c:v>0</c:v>
                </c:pt>
                <c:pt idx="15341">
                  <c:v>0</c:v>
                </c:pt>
                <c:pt idx="15342">
                  <c:v>0</c:v>
                </c:pt>
                <c:pt idx="15343">
                  <c:v>0</c:v>
                </c:pt>
                <c:pt idx="15344">
                  <c:v>0</c:v>
                </c:pt>
                <c:pt idx="15345">
                  <c:v>0</c:v>
                </c:pt>
                <c:pt idx="15346">
                  <c:v>3</c:v>
                </c:pt>
                <c:pt idx="15347">
                  <c:v>5.5</c:v>
                </c:pt>
                <c:pt idx="15348">
                  <c:v>6</c:v>
                </c:pt>
                <c:pt idx="15349">
                  <c:v>3.3</c:v>
                </c:pt>
                <c:pt idx="15350">
                  <c:v>0.8</c:v>
                </c:pt>
                <c:pt idx="15351">
                  <c:v>0</c:v>
                </c:pt>
                <c:pt idx="15352">
                  <c:v>0</c:v>
                </c:pt>
                <c:pt idx="15353">
                  <c:v>0</c:v>
                </c:pt>
                <c:pt idx="15354">
                  <c:v>0</c:v>
                </c:pt>
                <c:pt idx="15355">
                  <c:v>0</c:v>
                </c:pt>
                <c:pt idx="15356">
                  <c:v>0.4</c:v>
                </c:pt>
                <c:pt idx="15357">
                  <c:v>2.6</c:v>
                </c:pt>
                <c:pt idx="15358">
                  <c:v>6.5</c:v>
                </c:pt>
                <c:pt idx="15359">
                  <c:v>9</c:v>
                </c:pt>
                <c:pt idx="15360">
                  <c:v>8.4</c:v>
                </c:pt>
                <c:pt idx="15361">
                  <c:v>5.3</c:v>
                </c:pt>
                <c:pt idx="15362">
                  <c:v>0.8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2.7</c:v>
                </c:pt>
                <c:pt idx="15372">
                  <c:v>6.5</c:v>
                </c:pt>
                <c:pt idx="15373">
                  <c:v>8.6999999999999993</c:v>
                </c:pt>
                <c:pt idx="15374">
                  <c:v>10.6</c:v>
                </c:pt>
                <c:pt idx="15375">
                  <c:v>12.5</c:v>
                </c:pt>
                <c:pt idx="15376">
                  <c:v>13.8</c:v>
                </c:pt>
                <c:pt idx="15377">
                  <c:v>13.3</c:v>
                </c:pt>
                <c:pt idx="15378">
                  <c:v>10.3</c:v>
                </c:pt>
                <c:pt idx="15379">
                  <c:v>6.3</c:v>
                </c:pt>
                <c:pt idx="15380">
                  <c:v>1.9</c:v>
                </c:pt>
                <c:pt idx="15381">
                  <c:v>0</c:v>
                </c:pt>
                <c:pt idx="15382">
                  <c:v>0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1.4</c:v>
                </c:pt>
                <c:pt idx="15390">
                  <c:v>5.0999999999999996</c:v>
                </c:pt>
                <c:pt idx="15391">
                  <c:v>8.8000000000000007</c:v>
                </c:pt>
                <c:pt idx="15392">
                  <c:v>11.3</c:v>
                </c:pt>
                <c:pt idx="15393">
                  <c:v>11.4</c:v>
                </c:pt>
                <c:pt idx="15394">
                  <c:v>7.8</c:v>
                </c:pt>
                <c:pt idx="15395">
                  <c:v>2.4</c:v>
                </c:pt>
                <c:pt idx="15396">
                  <c:v>0</c:v>
                </c:pt>
                <c:pt idx="15397">
                  <c:v>0</c:v>
                </c:pt>
                <c:pt idx="15398">
                  <c:v>0</c:v>
                </c:pt>
                <c:pt idx="15399">
                  <c:v>0</c:v>
                </c:pt>
                <c:pt idx="15400">
                  <c:v>0</c:v>
                </c:pt>
                <c:pt idx="15401">
                  <c:v>0</c:v>
                </c:pt>
                <c:pt idx="15402">
                  <c:v>0.8</c:v>
                </c:pt>
                <c:pt idx="15403">
                  <c:v>3</c:v>
                </c:pt>
                <c:pt idx="15404">
                  <c:v>6.4</c:v>
                </c:pt>
                <c:pt idx="15405">
                  <c:v>8.6</c:v>
                </c:pt>
                <c:pt idx="15406">
                  <c:v>6.8</c:v>
                </c:pt>
                <c:pt idx="15407">
                  <c:v>3</c:v>
                </c:pt>
                <c:pt idx="15408">
                  <c:v>0.5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0.3</c:v>
                </c:pt>
                <c:pt idx="15415">
                  <c:v>1.8</c:v>
                </c:pt>
                <c:pt idx="15416">
                  <c:v>4.9000000000000004</c:v>
                </c:pt>
                <c:pt idx="15417">
                  <c:v>8.5</c:v>
                </c:pt>
                <c:pt idx="15418">
                  <c:v>11.1</c:v>
                </c:pt>
                <c:pt idx="15419">
                  <c:v>14</c:v>
                </c:pt>
                <c:pt idx="15420">
                  <c:v>12.9</c:v>
                </c:pt>
                <c:pt idx="15421">
                  <c:v>6.6</c:v>
                </c:pt>
                <c:pt idx="15422">
                  <c:v>1.5</c:v>
                </c:pt>
                <c:pt idx="15423">
                  <c:v>0.1</c:v>
                </c:pt>
                <c:pt idx="15424">
                  <c:v>0</c:v>
                </c:pt>
                <c:pt idx="15425">
                  <c:v>0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1.4</c:v>
                </c:pt>
                <c:pt idx="15430">
                  <c:v>4.5</c:v>
                </c:pt>
                <c:pt idx="15431">
                  <c:v>7.8</c:v>
                </c:pt>
                <c:pt idx="15432">
                  <c:v>10.199999999999999</c:v>
                </c:pt>
                <c:pt idx="15433">
                  <c:v>12.1</c:v>
                </c:pt>
                <c:pt idx="15434">
                  <c:v>13.5</c:v>
                </c:pt>
                <c:pt idx="15435">
                  <c:v>14</c:v>
                </c:pt>
                <c:pt idx="15436">
                  <c:v>14.5</c:v>
                </c:pt>
                <c:pt idx="15437">
                  <c:v>15.4</c:v>
                </c:pt>
                <c:pt idx="15438">
                  <c:v>15</c:v>
                </c:pt>
                <c:pt idx="15439">
                  <c:v>11.5</c:v>
                </c:pt>
                <c:pt idx="15440">
                  <c:v>5.3</c:v>
                </c:pt>
                <c:pt idx="15441">
                  <c:v>2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0.5</c:v>
                </c:pt>
                <c:pt idx="15448">
                  <c:v>2.2000000000000002</c:v>
                </c:pt>
                <c:pt idx="15449">
                  <c:v>5.2</c:v>
                </c:pt>
                <c:pt idx="15450">
                  <c:v>8.1</c:v>
                </c:pt>
                <c:pt idx="15451">
                  <c:v>10.6</c:v>
                </c:pt>
                <c:pt idx="15452">
                  <c:v>12.3</c:v>
                </c:pt>
                <c:pt idx="15453">
                  <c:v>13.6</c:v>
                </c:pt>
                <c:pt idx="15454">
                  <c:v>15.4</c:v>
                </c:pt>
                <c:pt idx="15455">
                  <c:v>17.399999999999999</c:v>
                </c:pt>
                <c:pt idx="15456">
                  <c:v>19</c:v>
                </c:pt>
                <c:pt idx="15457">
                  <c:v>19</c:v>
                </c:pt>
                <c:pt idx="15458">
                  <c:v>19</c:v>
                </c:pt>
                <c:pt idx="15459">
                  <c:v>18.5</c:v>
                </c:pt>
                <c:pt idx="15460">
                  <c:v>13.9</c:v>
                </c:pt>
                <c:pt idx="15461">
                  <c:v>6</c:v>
                </c:pt>
                <c:pt idx="15462">
                  <c:v>1.8</c:v>
                </c:pt>
                <c:pt idx="15463">
                  <c:v>0.2</c:v>
                </c:pt>
                <c:pt idx="15464">
                  <c:v>0</c:v>
                </c:pt>
                <c:pt idx="15465">
                  <c:v>0</c:v>
                </c:pt>
                <c:pt idx="15466">
                  <c:v>0</c:v>
                </c:pt>
                <c:pt idx="15467">
                  <c:v>0</c:v>
                </c:pt>
                <c:pt idx="15468">
                  <c:v>0</c:v>
                </c:pt>
                <c:pt idx="15469">
                  <c:v>0.6</c:v>
                </c:pt>
                <c:pt idx="15470">
                  <c:v>3.7</c:v>
                </c:pt>
                <c:pt idx="15471">
                  <c:v>7</c:v>
                </c:pt>
                <c:pt idx="15472">
                  <c:v>10</c:v>
                </c:pt>
                <c:pt idx="15473">
                  <c:v>9.1999999999999993</c:v>
                </c:pt>
                <c:pt idx="15474">
                  <c:v>4.2</c:v>
                </c:pt>
                <c:pt idx="15475">
                  <c:v>0.6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1.7</c:v>
                </c:pt>
                <c:pt idx="15483">
                  <c:v>5</c:v>
                </c:pt>
                <c:pt idx="15484">
                  <c:v>8</c:v>
                </c:pt>
                <c:pt idx="15485">
                  <c:v>9.9</c:v>
                </c:pt>
                <c:pt idx="15486">
                  <c:v>9.4</c:v>
                </c:pt>
                <c:pt idx="15487">
                  <c:v>5.4</c:v>
                </c:pt>
                <c:pt idx="15488">
                  <c:v>1.9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0.1</c:v>
                </c:pt>
                <c:pt idx="15496">
                  <c:v>1.2</c:v>
                </c:pt>
                <c:pt idx="15497">
                  <c:v>4.4000000000000004</c:v>
                </c:pt>
                <c:pt idx="15498">
                  <c:v>8.9</c:v>
                </c:pt>
                <c:pt idx="15499">
                  <c:v>11</c:v>
                </c:pt>
                <c:pt idx="15500">
                  <c:v>12</c:v>
                </c:pt>
                <c:pt idx="15501">
                  <c:v>7.6</c:v>
                </c:pt>
                <c:pt idx="15502">
                  <c:v>2.7</c:v>
                </c:pt>
                <c:pt idx="15503">
                  <c:v>0.3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1.8</c:v>
                </c:pt>
                <c:pt idx="15511">
                  <c:v>5.3</c:v>
                </c:pt>
                <c:pt idx="15512">
                  <c:v>8.1</c:v>
                </c:pt>
                <c:pt idx="15513">
                  <c:v>9.5</c:v>
                </c:pt>
                <c:pt idx="15514">
                  <c:v>11</c:v>
                </c:pt>
                <c:pt idx="15515">
                  <c:v>12.5</c:v>
                </c:pt>
                <c:pt idx="15516">
                  <c:v>12.6</c:v>
                </c:pt>
                <c:pt idx="15517">
                  <c:v>9.6999999999999993</c:v>
                </c:pt>
                <c:pt idx="15518">
                  <c:v>4.8</c:v>
                </c:pt>
                <c:pt idx="15519">
                  <c:v>3.4</c:v>
                </c:pt>
                <c:pt idx="15520">
                  <c:v>3.4</c:v>
                </c:pt>
                <c:pt idx="15521">
                  <c:v>1.4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2</c:v>
                </c:pt>
                <c:pt idx="15532">
                  <c:v>5.7</c:v>
                </c:pt>
                <c:pt idx="15533">
                  <c:v>8.6999999999999993</c:v>
                </c:pt>
                <c:pt idx="15534">
                  <c:v>9</c:v>
                </c:pt>
                <c:pt idx="15535">
                  <c:v>4</c:v>
                </c:pt>
                <c:pt idx="15536">
                  <c:v>0.6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0</c:v>
                </c:pt>
                <c:pt idx="15542">
                  <c:v>0</c:v>
                </c:pt>
                <c:pt idx="15543">
                  <c:v>0</c:v>
                </c:pt>
                <c:pt idx="15544">
                  <c:v>0</c:v>
                </c:pt>
                <c:pt idx="15545">
                  <c:v>2</c:v>
                </c:pt>
                <c:pt idx="15546">
                  <c:v>5.4</c:v>
                </c:pt>
                <c:pt idx="15547">
                  <c:v>6.8</c:v>
                </c:pt>
                <c:pt idx="15548">
                  <c:v>3.8</c:v>
                </c:pt>
                <c:pt idx="15549">
                  <c:v>0.8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0</c:v>
                </c:pt>
                <c:pt idx="15576">
                  <c:v>0</c:v>
                </c:pt>
                <c:pt idx="15577">
                  <c:v>0</c:v>
                </c:pt>
                <c:pt idx="15578">
                  <c:v>0</c:v>
                </c:pt>
                <c:pt idx="15579">
                  <c:v>0</c:v>
                </c:pt>
                <c:pt idx="15580">
                  <c:v>0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</c:v>
                </c:pt>
                <c:pt idx="15595">
                  <c:v>0.1</c:v>
                </c:pt>
                <c:pt idx="15596">
                  <c:v>1.3</c:v>
                </c:pt>
                <c:pt idx="15597">
                  <c:v>3.8</c:v>
                </c:pt>
                <c:pt idx="15598">
                  <c:v>7.6</c:v>
                </c:pt>
                <c:pt idx="15599">
                  <c:v>9.5</c:v>
                </c:pt>
                <c:pt idx="15600">
                  <c:v>10.7</c:v>
                </c:pt>
                <c:pt idx="15601">
                  <c:v>9.8000000000000007</c:v>
                </c:pt>
                <c:pt idx="15602">
                  <c:v>6.9</c:v>
                </c:pt>
                <c:pt idx="15603">
                  <c:v>3</c:v>
                </c:pt>
                <c:pt idx="15604">
                  <c:v>0.5</c:v>
                </c:pt>
                <c:pt idx="15605">
                  <c:v>0</c:v>
                </c:pt>
                <c:pt idx="15606">
                  <c:v>0</c:v>
                </c:pt>
                <c:pt idx="15607">
                  <c:v>0</c:v>
                </c:pt>
                <c:pt idx="15608">
                  <c:v>0</c:v>
                </c:pt>
                <c:pt idx="15609">
                  <c:v>0</c:v>
                </c:pt>
                <c:pt idx="15610">
                  <c:v>0</c:v>
                </c:pt>
                <c:pt idx="15611">
                  <c:v>0.2</c:v>
                </c:pt>
                <c:pt idx="15612">
                  <c:v>1.8</c:v>
                </c:pt>
                <c:pt idx="15613">
                  <c:v>5.6</c:v>
                </c:pt>
                <c:pt idx="15614">
                  <c:v>8.1999999999999993</c:v>
                </c:pt>
                <c:pt idx="15615">
                  <c:v>10.199999999999999</c:v>
                </c:pt>
                <c:pt idx="15616">
                  <c:v>12.1</c:v>
                </c:pt>
                <c:pt idx="15617">
                  <c:v>13</c:v>
                </c:pt>
                <c:pt idx="15618">
                  <c:v>12.9</c:v>
                </c:pt>
                <c:pt idx="15619">
                  <c:v>7.9</c:v>
                </c:pt>
                <c:pt idx="15620">
                  <c:v>3.8</c:v>
                </c:pt>
                <c:pt idx="15621">
                  <c:v>0.6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0.9</c:v>
                </c:pt>
                <c:pt idx="15628">
                  <c:v>3.2</c:v>
                </c:pt>
                <c:pt idx="15629">
                  <c:v>6.2</c:v>
                </c:pt>
                <c:pt idx="15630">
                  <c:v>9.1</c:v>
                </c:pt>
                <c:pt idx="15631">
                  <c:v>11.3</c:v>
                </c:pt>
                <c:pt idx="15632">
                  <c:v>10.4</c:v>
                </c:pt>
                <c:pt idx="15633">
                  <c:v>5.9</c:v>
                </c:pt>
                <c:pt idx="15634">
                  <c:v>2.2999999999999998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</c:v>
                </c:pt>
                <c:pt idx="15640">
                  <c:v>0</c:v>
                </c:pt>
                <c:pt idx="15641">
                  <c:v>1</c:v>
                </c:pt>
                <c:pt idx="15642">
                  <c:v>2.7</c:v>
                </c:pt>
                <c:pt idx="15643">
                  <c:v>6.2</c:v>
                </c:pt>
                <c:pt idx="15644">
                  <c:v>9.4</c:v>
                </c:pt>
                <c:pt idx="15645">
                  <c:v>12.2</c:v>
                </c:pt>
                <c:pt idx="15646">
                  <c:v>15.1</c:v>
                </c:pt>
                <c:pt idx="15647">
                  <c:v>17.399999999999999</c:v>
                </c:pt>
                <c:pt idx="15648">
                  <c:v>19.3</c:v>
                </c:pt>
                <c:pt idx="15649">
                  <c:v>19.399999999999999</c:v>
                </c:pt>
                <c:pt idx="15650">
                  <c:v>17.8</c:v>
                </c:pt>
                <c:pt idx="15651">
                  <c:v>15.4</c:v>
                </c:pt>
                <c:pt idx="15652">
                  <c:v>12.1</c:v>
                </c:pt>
                <c:pt idx="15653">
                  <c:v>9</c:v>
                </c:pt>
                <c:pt idx="15654">
                  <c:v>6.2</c:v>
                </c:pt>
                <c:pt idx="15655">
                  <c:v>2.4</c:v>
                </c:pt>
                <c:pt idx="15656">
                  <c:v>0</c:v>
                </c:pt>
                <c:pt idx="15657">
                  <c:v>0</c:v>
                </c:pt>
                <c:pt idx="15658">
                  <c:v>0</c:v>
                </c:pt>
                <c:pt idx="15659">
                  <c:v>0</c:v>
                </c:pt>
                <c:pt idx="15660">
                  <c:v>0</c:v>
                </c:pt>
                <c:pt idx="15661">
                  <c:v>0</c:v>
                </c:pt>
                <c:pt idx="15662">
                  <c:v>0</c:v>
                </c:pt>
                <c:pt idx="15663">
                  <c:v>0.8</c:v>
                </c:pt>
                <c:pt idx="15664">
                  <c:v>4.3</c:v>
                </c:pt>
                <c:pt idx="15665">
                  <c:v>6.8</c:v>
                </c:pt>
                <c:pt idx="15666">
                  <c:v>4.9000000000000004</c:v>
                </c:pt>
                <c:pt idx="15667">
                  <c:v>4</c:v>
                </c:pt>
                <c:pt idx="15668">
                  <c:v>2</c:v>
                </c:pt>
                <c:pt idx="15669">
                  <c:v>2</c:v>
                </c:pt>
                <c:pt idx="15670">
                  <c:v>2</c:v>
                </c:pt>
                <c:pt idx="15671">
                  <c:v>2</c:v>
                </c:pt>
                <c:pt idx="15672">
                  <c:v>2.6</c:v>
                </c:pt>
                <c:pt idx="15673">
                  <c:v>3.6</c:v>
                </c:pt>
                <c:pt idx="15674">
                  <c:v>4.5999999999999996</c:v>
                </c:pt>
                <c:pt idx="15675">
                  <c:v>5</c:v>
                </c:pt>
                <c:pt idx="15676">
                  <c:v>4.5999999999999996</c:v>
                </c:pt>
                <c:pt idx="15677">
                  <c:v>4.3</c:v>
                </c:pt>
                <c:pt idx="15678">
                  <c:v>4.5</c:v>
                </c:pt>
                <c:pt idx="15679">
                  <c:v>2.7</c:v>
                </c:pt>
                <c:pt idx="15680">
                  <c:v>0.1</c:v>
                </c:pt>
                <c:pt idx="15681">
                  <c:v>0.9</c:v>
                </c:pt>
                <c:pt idx="15682">
                  <c:v>2.8</c:v>
                </c:pt>
                <c:pt idx="15683">
                  <c:v>1.5</c:v>
                </c:pt>
                <c:pt idx="15684">
                  <c:v>0.3</c:v>
                </c:pt>
                <c:pt idx="15685">
                  <c:v>0.6</c:v>
                </c:pt>
                <c:pt idx="15686">
                  <c:v>1</c:v>
                </c:pt>
                <c:pt idx="15687">
                  <c:v>1.4</c:v>
                </c:pt>
                <c:pt idx="15688">
                  <c:v>2.2999999999999998</c:v>
                </c:pt>
                <c:pt idx="15689">
                  <c:v>3.3</c:v>
                </c:pt>
                <c:pt idx="15690">
                  <c:v>4.2</c:v>
                </c:pt>
                <c:pt idx="15691">
                  <c:v>6.3</c:v>
                </c:pt>
                <c:pt idx="15692">
                  <c:v>8.8000000000000007</c:v>
                </c:pt>
                <c:pt idx="15693">
                  <c:v>10.8</c:v>
                </c:pt>
                <c:pt idx="15694">
                  <c:v>9.5</c:v>
                </c:pt>
                <c:pt idx="15695">
                  <c:v>9</c:v>
                </c:pt>
                <c:pt idx="15696">
                  <c:v>9</c:v>
                </c:pt>
                <c:pt idx="15697">
                  <c:v>10</c:v>
                </c:pt>
                <c:pt idx="15698">
                  <c:v>12</c:v>
                </c:pt>
                <c:pt idx="15699">
                  <c:v>13</c:v>
                </c:pt>
                <c:pt idx="15700">
                  <c:v>11.4</c:v>
                </c:pt>
                <c:pt idx="15701">
                  <c:v>7.4</c:v>
                </c:pt>
                <c:pt idx="15702">
                  <c:v>5</c:v>
                </c:pt>
                <c:pt idx="15703">
                  <c:v>5.6</c:v>
                </c:pt>
                <c:pt idx="15704">
                  <c:v>7</c:v>
                </c:pt>
                <c:pt idx="15705">
                  <c:v>7.8</c:v>
                </c:pt>
                <c:pt idx="15706">
                  <c:v>10.6</c:v>
                </c:pt>
                <c:pt idx="15707">
                  <c:v>13.4</c:v>
                </c:pt>
                <c:pt idx="15708">
                  <c:v>15.4</c:v>
                </c:pt>
                <c:pt idx="15709">
                  <c:v>17.100000000000001</c:v>
                </c:pt>
                <c:pt idx="15710">
                  <c:v>17.600000000000001</c:v>
                </c:pt>
                <c:pt idx="15711">
                  <c:v>14.3</c:v>
                </c:pt>
                <c:pt idx="15712">
                  <c:v>9.4</c:v>
                </c:pt>
                <c:pt idx="15713">
                  <c:v>4.4000000000000004</c:v>
                </c:pt>
                <c:pt idx="15714">
                  <c:v>0.9</c:v>
                </c:pt>
                <c:pt idx="15715">
                  <c:v>0</c:v>
                </c:pt>
                <c:pt idx="15716">
                  <c:v>0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0.1</c:v>
                </c:pt>
                <c:pt idx="15722">
                  <c:v>0.9</c:v>
                </c:pt>
                <c:pt idx="15723">
                  <c:v>4.5999999999999996</c:v>
                </c:pt>
                <c:pt idx="15724">
                  <c:v>6.5</c:v>
                </c:pt>
                <c:pt idx="15725">
                  <c:v>4.2</c:v>
                </c:pt>
                <c:pt idx="15726">
                  <c:v>1.2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0.2</c:v>
                </c:pt>
                <c:pt idx="15733">
                  <c:v>1.9</c:v>
                </c:pt>
                <c:pt idx="15734">
                  <c:v>4.7</c:v>
                </c:pt>
                <c:pt idx="15735">
                  <c:v>8.1</c:v>
                </c:pt>
                <c:pt idx="15736">
                  <c:v>11.1</c:v>
                </c:pt>
                <c:pt idx="15737">
                  <c:v>13.4</c:v>
                </c:pt>
                <c:pt idx="15738">
                  <c:v>15.3</c:v>
                </c:pt>
                <c:pt idx="15739">
                  <c:v>16.600000000000001</c:v>
                </c:pt>
                <c:pt idx="15740">
                  <c:v>17</c:v>
                </c:pt>
                <c:pt idx="15741">
                  <c:v>15.8</c:v>
                </c:pt>
                <c:pt idx="15742">
                  <c:v>13.2</c:v>
                </c:pt>
                <c:pt idx="15743">
                  <c:v>10.1</c:v>
                </c:pt>
                <c:pt idx="15744">
                  <c:v>5.8</c:v>
                </c:pt>
                <c:pt idx="15745">
                  <c:v>2.4</c:v>
                </c:pt>
                <c:pt idx="15746">
                  <c:v>0.7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0.5</c:v>
                </c:pt>
                <c:pt idx="15779">
                  <c:v>2.7</c:v>
                </c:pt>
                <c:pt idx="15780">
                  <c:v>6.4</c:v>
                </c:pt>
                <c:pt idx="15781">
                  <c:v>9.4</c:v>
                </c:pt>
                <c:pt idx="15782">
                  <c:v>10.4</c:v>
                </c:pt>
                <c:pt idx="15783">
                  <c:v>7</c:v>
                </c:pt>
                <c:pt idx="15784">
                  <c:v>2.7</c:v>
                </c:pt>
                <c:pt idx="15785">
                  <c:v>0</c:v>
                </c:pt>
                <c:pt idx="15786">
                  <c:v>0</c:v>
                </c:pt>
                <c:pt idx="15787">
                  <c:v>0</c:v>
                </c:pt>
                <c:pt idx="15788">
                  <c:v>0</c:v>
                </c:pt>
                <c:pt idx="15789">
                  <c:v>0</c:v>
                </c:pt>
                <c:pt idx="15790">
                  <c:v>0</c:v>
                </c:pt>
                <c:pt idx="15791">
                  <c:v>0.5</c:v>
                </c:pt>
                <c:pt idx="15792">
                  <c:v>2.7</c:v>
                </c:pt>
                <c:pt idx="15793">
                  <c:v>5.9</c:v>
                </c:pt>
                <c:pt idx="15794">
                  <c:v>8</c:v>
                </c:pt>
                <c:pt idx="15795">
                  <c:v>7.5</c:v>
                </c:pt>
                <c:pt idx="15796">
                  <c:v>3.7</c:v>
                </c:pt>
                <c:pt idx="15797">
                  <c:v>0.9</c:v>
                </c:pt>
                <c:pt idx="15798">
                  <c:v>0</c:v>
                </c:pt>
                <c:pt idx="15799">
                  <c:v>0</c:v>
                </c:pt>
                <c:pt idx="15800">
                  <c:v>0</c:v>
                </c:pt>
                <c:pt idx="15801">
                  <c:v>0</c:v>
                </c:pt>
                <c:pt idx="15802">
                  <c:v>0</c:v>
                </c:pt>
                <c:pt idx="15803">
                  <c:v>0</c:v>
                </c:pt>
                <c:pt idx="15804">
                  <c:v>0.8</c:v>
                </c:pt>
                <c:pt idx="15805">
                  <c:v>4.0999999999999996</c:v>
                </c:pt>
                <c:pt idx="15806">
                  <c:v>7.3</c:v>
                </c:pt>
                <c:pt idx="15807">
                  <c:v>7.3</c:v>
                </c:pt>
                <c:pt idx="15808">
                  <c:v>4.3</c:v>
                </c:pt>
                <c:pt idx="15809">
                  <c:v>1</c:v>
                </c:pt>
                <c:pt idx="15810">
                  <c:v>0</c:v>
                </c:pt>
                <c:pt idx="15811">
                  <c:v>0</c:v>
                </c:pt>
                <c:pt idx="15812">
                  <c:v>0</c:v>
                </c:pt>
                <c:pt idx="15813">
                  <c:v>0</c:v>
                </c:pt>
                <c:pt idx="15814">
                  <c:v>0</c:v>
                </c:pt>
                <c:pt idx="15815">
                  <c:v>0</c:v>
                </c:pt>
                <c:pt idx="15816">
                  <c:v>0.9</c:v>
                </c:pt>
                <c:pt idx="15817">
                  <c:v>3.1</c:v>
                </c:pt>
                <c:pt idx="15818">
                  <c:v>6.1</c:v>
                </c:pt>
                <c:pt idx="15819">
                  <c:v>9.4</c:v>
                </c:pt>
                <c:pt idx="15820">
                  <c:v>12.3</c:v>
                </c:pt>
                <c:pt idx="15821">
                  <c:v>11.5</c:v>
                </c:pt>
                <c:pt idx="15822">
                  <c:v>6.6</c:v>
                </c:pt>
                <c:pt idx="15823">
                  <c:v>2.2999999999999998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</c:v>
                </c:pt>
                <c:pt idx="15828">
                  <c:v>0</c:v>
                </c:pt>
                <c:pt idx="15829">
                  <c:v>0</c:v>
                </c:pt>
                <c:pt idx="15830">
                  <c:v>0.6</c:v>
                </c:pt>
                <c:pt idx="15831">
                  <c:v>3.1</c:v>
                </c:pt>
                <c:pt idx="15832">
                  <c:v>6.2</c:v>
                </c:pt>
                <c:pt idx="15833">
                  <c:v>6.3</c:v>
                </c:pt>
                <c:pt idx="15834">
                  <c:v>2.2999999999999998</c:v>
                </c:pt>
                <c:pt idx="15835">
                  <c:v>0</c:v>
                </c:pt>
                <c:pt idx="15836">
                  <c:v>0</c:v>
                </c:pt>
                <c:pt idx="15837">
                  <c:v>0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2</c:v>
                </c:pt>
                <c:pt idx="15843">
                  <c:v>5.7</c:v>
                </c:pt>
                <c:pt idx="15844">
                  <c:v>9</c:v>
                </c:pt>
                <c:pt idx="15845">
                  <c:v>11.4</c:v>
                </c:pt>
                <c:pt idx="15846">
                  <c:v>13.4</c:v>
                </c:pt>
                <c:pt idx="15847">
                  <c:v>15</c:v>
                </c:pt>
                <c:pt idx="15848">
                  <c:v>17</c:v>
                </c:pt>
                <c:pt idx="15849">
                  <c:v>18</c:v>
                </c:pt>
                <c:pt idx="15850">
                  <c:v>18.899999999999999</c:v>
                </c:pt>
                <c:pt idx="15851">
                  <c:v>17.2</c:v>
                </c:pt>
                <c:pt idx="15852">
                  <c:v>14.7</c:v>
                </c:pt>
                <c:pt idx="15853">
                  <c:v>9.6999999999999993</c:v>
                </c:pt>
                <c:pt idx="15854">
                  <c:v>5</c:v>
                </c:pt>
                <c:pt idx="15855">
                  <c:v>1.5</c:v>
                </c:pt>
                <c:pt idx="15856">
                  <c:v>0</c:v>
                </c:pt>
                <c:pt idx="15857">
                  <c:v>0</c:v>
                </c:pt>
                <c:pt idx="15858">
                  <c:v>0</c:v>
                </c:pt>
                <c:pt idx="15859">
                  <c:v>0</c:v>
                </c:pt>
                <c:pt idx="15860">
                  <c:v>0</c:v>
                </c:pt>
                <c:pt idx="15861">
                  <c:v>0</c:v>
                </c:pt>
                <c:pt idx="15862">
                  <c:v>0</c:v>
                </c:pt>
                <c:pt idx="15863">
                  <c:v>0</c:v>
                </c:pt>
                <c:pt idx="15864">
                  <c:v>0</c:v>
                </c:pt>
                <c:pt idx="15865">
                  <c:v>0</c:v>
                </c:pt>
                <c:pt idx="15866">
                  <c:v>1</c:v>
                </c:pt>
                <c:pt idx="15867">
                  <c:v>3.5</c:v>
                </c:pt>
                <c:pt idx="15868">
                  <c:v>6.4</c:v>
                </c:pt>
                <c:pt idx="15869">
                  <c:v>7.2</c:v>
                </c:pt>
                <c:pt idx="15870">
                  <c:v>5.6</c:v>
                </c:pt>
                <c:pt idx="15871">
                  <c:v>3.5</c:v>
                </c:pt>
                <c:pt idx="15872">
                  <c:v>0.7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0</c:v>
                </c:pt>
                <c:pt idx="15879">
                  <c:v>0</c:v>
                </c:pt>
                <c:pt idx="15880">
                  <c:v>0</c:v>
                </c:pt>
                <c:pt idx="15881">
                  <c:v>0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</c:v>
                </c:pt>
                <c:pt idx="15886">
                  <c:v>0</c:v>
                </c:pt>
                <c:pt idx="15887">
                  <c:v>0</c:v>
                </c:pt>
                <c:pt idx="15888">
                  <c:v>0</c:v>
                </c:pt>
                <c:pt idx="15889">
                  <c:v>0</c:v>
                </c:pt>
                <c:pt idx="15890">
                  <c:v>0</c:v>
                </c:pt>
                <c:pt idx="15891">
                  <c:v>0</c:v>
                </c:pt>
                <c:pt idx="15892">
                  <c:v>0</c:v>
                </c:pt>
                <c:pt idx="15893">
                  <c:v>0</c:v>
                </c:pt>
                <c:pt idx="15894">
                  <c:v>0</c:v>
                </c:pt>
                <c:pt idx="15895">
                  <c:v>0</c:v>
                </c:pt>
                <c:pt idx="15896">
                  <c:v>0</c:v>
                </c:pt>
                <c:pt idx="15897">
                  <c:v>0</c:v>
                </c:pt>
                <c:pt idx="15898">
                  <c:v>0</c:v>
                </c:pt>
                <c:pt idx="15899">
                  <c:v>0</c:v>
                </c:pt>
                <c:pt idx="15900">
                  <c:v>0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</c:v>
                </c:pt>
                <c:pt idx="15910">
                  <c:v>0</c:v>
                </c:pt>
                <c:pt idx="15911">
                  <c:v>0</c:v>
                </c:pt>
                <c:pt idx="15912">
                  <c:v>0</c:v>
                </c:pt>
                <c:pt idx="15913">
                  <c:v>0</c:v>
                </c:pt>
                <c:pt idx="15914">
                  <c:v>0</c:v>
                </c:pt>
                <c:pt idx="15915">
                  <c:v>0</c:v>
                </c:pt>
                <c:pt idx="15916">
                  <c:v>0</c:v>
                </c:pt>
                <c:pt idx="15917">
                  <c:v>0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0</c:v>
                </c:pt>
                <c:pt idx="15927">
                  <c:v>0</c:v>
                </c:pt>
                <c:pt idx="15928">
                  <c:v>0</c:v>
                </c:pt>
                <c:pt idx="15929">
                  <c:v>0</c:v>
                </c:pt>
                <c:pt idx="15930">
                  <c:v>0</c:v>
                </c:pt>
                <c:pt idx="15931">
                  <c:v>0</c:v>
                </c:pt>
                <c:pt idx="15932">
                  <c:v>0.5</c:v>
                </c:pt>
                <c:pt idx="15933">
                  <c:v>3</c:v>
                </c:pt>
                <c:pt idx="15934">
                  <c:v>6</c:v>
                </c:pt>
                <c:pt idx="15935">
                  <c:v>7.7</c:v>
                </c:pt>
                <c:pt idx="15936">
                  <c:v>7.2</c:v>
                </c:pt>
                <c:pt idx="15937">
                  <c:v>4.3</c:v>
                </c:pt>
                <c:pt idx="15938">
                  <c:v>1.2</c:v>
                </c:pt>
                <c:pt idx="15939">
                  <c:v>0</c:v>
                </c:pt>
                <c:pt idx="15940">
                  <c:v>0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0.8</c:v>
                </c:pt>
                <c:pt idx="15946">
                  <c:v>3.9</c:v>
                </c:pt>
                <c:pt idx="15947">
                  <c:v>7.6</c:v>
                </c:pt>
                <c:pt idx="15948">
                  <c:v>7.8</c:v>
                </c:pt>
                <c:pt idx="15949">
                  <c:v>3.6</c:v>
                </c:pt>
                <c:pt idx="15950">
                  <c:v>0</c:v>
                </c:pt>
                <c:pt idx="15951">
                  <c:v>0</c:v>
                </c:pt>
                <c:pt idx="15952">
                  <c:v>0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1.8</c:v>
                </c:pt>
                <c:pt idx="15958">
                  <c:v>5</c:v>
                </c:pt>
                <c:pt idx="15959">
                  <c:v>8.1999999999999993</c:v>
                </c:pt>
                <c:pt idx="15960">
                  <c:v>10</c:v>
                </c:pt>
                <c:pt idx="15961">
                  <c:v>8.9</c:v>
                </c:pt>
                <c:pt idx="15962">
                  <c:v>4.0999999999999996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0</c:v>
                </c:pt>
                <c:pt idx="15967">
                  <c:v>0</c:v>
                </c:pt>
                <c:pt idx="15968">
                  <c:v>0</c:v>
                </c:pt>
                <c:pt idx="15969">
                  <c:v>0</c:v>
                </c:pt>
                <c:pt idx="15970">
                  <c:v>0</c:v>
                </c:pt>
                <c:pt idx="15971">
                  <c:v>0</c:v>
                </c:pt>
                <c:pt idx="15972">
                  <c:v>1.1000000000000001</c:v>
                </c:pt>
                <c:pt idx="15973">
                  <c:v>4.2</c:v>
                </c:pt>
                <c:pt idx="15974">
                  <c:v>7.9</c:v>
                </c:pt>
                <c:pt idx="15975">
                  <c:v>10</c:v>
                </c:pt>
                <c:pt idx="15976">
                  <c:v>9.3000000000000007</c:v>
                </c:pt>
                <c:pt idx="15977">
                  <c:v>5.3</c:v>
                </c:pt>
                <c:pt idx="15978">
                  <c:v>1.7</c:v>
                </c:pt>
                <c:pt idx="15979">
                  <c:v>0</c:v>
                </c:pt>
                <c:pt idx="15980">
                  <c:v>0</c:v>
                </c:pt>
                <c:pt idx="15981">
                  <c:v>0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1.7</c:v>
                </c:pt>
                <c:pt idx="15988">
                  <c:v>2</c:v>
                </c:pt>
                <c:pt idx="15989">
                  <c:v>0.5</c:v>
                </c:pt>
                <c:pt idx="15990">
                  <c:v>0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0</c:v>
                </c:pt>
                <c:pt idx="15995">
                  <c:v>0</c:v>
                </c:pt>
                <c:pt idx="15996">
                  <c:v>0</c:v>
                </c:pt>
                <c:pt idx="15997">
                  <c:v>0</c:v>
                </c:pt>
                <c:pt idx="15998">
                  <c:v>0</c:v>
                </c:pt>
                <c:pt idx="15999">
                  <c:v>0</c:v>
                </c:pt>
                <c:pt idx="16000">
                  <c:v>0.5</c:v>
                </c:pt>
                <c:pt idx="16001">
                  <c:v>2.2000000000000002</c:v>
                </c:pt>
                <c:pt idx="16002">
                  <c:v>4.4000000000000004</c:v>
                </c:pt>
                <c:pt idx="16003">
                  <c:v>3.6</c:v>
                </c:pt>
                <c:pt idx="16004">
                  <c:v>0.7</c:v>
                </c:pt>
                <c:pt idx="16005">
                  <c:v>0</c:v>
                </c:pt>
                <c:pt idx="16006">
                  <c:v>0</c:v>
                </c:pt>
                <c:pt idx="16007">
                  <c:v>0</c:v>
                </c:pt>
                <c:pt idx="16008">
                  <c:v>0</c:v>
                </c:pt>
                <c:pt idx="16009">
                  <c:v>0</c:v>
                </c:pt>
                <c:pt idx="16010">
                  <c:v>0</c:v>
                </c:pt>
                <c:pt idx="16011">
                  <c:v>0</c:v>
                </c:pt>
                <c:pt idx="16012">
                  <c:v>0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0.9</c:v>
                </c:pt>
                <c:pt idx="16018">
                  <c:v>2.8</c:v>
                </c:pt>
                <c:pt idx="16019">
                  <c:v>1.4</c:v>
                </c:pt>
                <c:pt idx="16020">
                  <c:v>0.2</c:v>
                </c:pt>
                <c:pt idx="16021">
                  <c:v>1.6</c:v>
                </c:pt>
                <c:pt idx="16022">
                  <c:v>4.2</c:v>
                </c:pt>
                <c:pt idx="16023">
                  <c:v>7.1</c:v>
                </c:pt>
                <c:pt idx="16024">
                  <c:v>10.1</c:v>
                </c:pt>
                <c:pt idx="16025">
                  <c:v>12.9</c:v>
                </c:pt>
                <c:pt idx="16026">
                  <c:v>14.6</c:v>
                </c:pt>
                <c:pt idx="16027">
                  <c:v>14.4</c:v>
                </c:pt>
                <c:pt idx="16028">
                  <c:v>10.7</c:v>
                </c:pt>
                <c:pt idx="16029">
                  <c:v>4.9000000000000004</c:v>
                </c:pt>
                <c:pt idx="16030">
                  <c:v>1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1</c:v>
                </c:pt>
                <c:pt idx="16038">
                  <c:v>4.4000000000000004</c:v>
                </c:pt>
                <c:pt idx="16039">
                  <c:v>8.1999999999999993</c:v>
                </c:pt>
                <c:pt idx="16040">
                  <c:v>11</c:v>
                </c:pt>
                <c:pt idx="16041">
                  <c:v>13.8</c:v>
                </c:pt>
                <c:pt idx="16042">
                  <c:v>15.5</c:v>
                </c:pt>
                <c:pt idx="16043">
                  <c:v>15.2</c:v>
                </c:pt>
                <c:pt idx="16044">
                  <c:v>12.6</c:v>
                </c:pt>
                <c:pt idx="16045">
                  <c:v>9.4</c:v>
                </c:pt>
                <c:pt idx="16046">
                  <c:v>7</c:v>
                </c:pt>
                <c:pt idx="16047">
                  <c:v>7</c:v>
                </c:pt>
                <c:pt idx="16048">
                  <c:v>8</c:v>
                </c:pt>
                <c:pt idx="16049">
                  <c:v>7.2</c:v>
                </c:pt>
                <c:pt idx="16050">
                  <c:v>4.5999999999999996</c:v>
                </c:pt>
                <c:pt idx="16051">
                  <c:v>1.3</c:v>
                </c:pt>
                <c:pt idx="16052">
                  <c:v>0.6</c:v>
                </c:pt>
                <c:pt idx="16053">
                  <c:v>2</c:v>
                </c:pt>
                <c:pt idx="16054">
                  <c:v>3.8</c:v>
                </c:pt>
                <c:pt idx="16055">
                  <c:v>5.7</c:v>
                </c:pt>
                <c:pt idx="16056">
                  <c:v>6.8</c:v>
                </c:pt>
                <c:pt idx="16057">
                  <c:v>5.6</c:v>
                </c:pt>
                <c:pt idx="16058">
                  <c:v>3.9</c:v>
                </c:pt>
                <c:pt idx="16059">
                  <c:v>0</c:v>
                </c:pt>
                <c:pt idx="16060">
                  <c:v>0</c:v>
                </c:pt>
                <c:pt idx="16061">
                  <c:v>1.6</c:v>
                </c:pt>
                <c:pt idx="16062">
                  <c:v>4</c:v>
                </c:pt>
                <c:pt idx="16063">
                  <c:v>6.8</c:v>
                </c:pt>
                <c:pt idx="16064">
                  <c:v>9.5</c:v>
                </c:pt>
                <c:pt idx="16065">
                  <c:v>11.8</c:v>
                </c:pt>
                <c:pt idx="16066">
                  <c:v>12.7</c:v>
                </c:pt>
                <c:pt idx="16067">
                  <c:v>11.1</c:v>
                </c:pt>
                <c:pt idx="16068">
                  <c:v>7.1</c:v>
                </c:pt>
                <c:pt idx="16069">
                  <c:v>3</c:v>
                </c:pt>
                <c:pt idx="16070">
                  <c:v>0</c:v>
                </c:pt>
                <c:pt idx="16071">
                  <c:v>0</c:v>
                </c:pt>
                <c:pt idx="16072">
                  <c:v>0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</c:v>
                </c:pt>
                <c:pt idx="16105">
                  <c:v>0</c:v>
                </c:pt>
                <c:pt idx="16106">
                  <c:v>0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</c:v>
                </c:pt>
                <c:pt idx="16121">
                  <c:v>0</c:v>
                </c:pt>
                <c:pt idx="16122">
                  <c:v>0</c:v>
                </c:pt>
                <c:pt idx="16123">
                  <c:v>0</c:v>
                </c:pt>
                <c:pt idx="16124">
                  <c:v>0</c:v>
                </c:pt>
                <c:pt idx="16125">
                  <c:v>2.7</c:v>
                </c:pt>
                <c:pt idx="16126">
                  <c:v>5.8</c:v>
                </c:pt>
                <c:pt idx="16127">
                  <c:v>8.5</c:v>
                </c:pt>
                <c:pt idx="16128">
                  <c:v>10.4</c:v>
                </c:pt>
                <c:pt idx="16129">
                  <c:v>11</c:v>
                </c:pt>
                <c:pt idx="16130">
                  <c:v>10.1</c:v>
                </c:pt>
                <c:pt idx="16131">
                  <c:v>6.1</c:v>
                </c:pt>
                <c:pt idx="16132">
                  <c:v>2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0</c:v>
                </c:pt>
                <c:pt idx="16153">
                  <c:v>0</c:v>
                </c:pt>
                <c:pt idx="16154">
                  <c:v>0</c:v>
                </c:pt>
                <c:pt idx="16155">
                  <c:v>0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</c:v>
                </c:pt>
                <c:pt idx="16163">
                  <c:v>0</c:v>
                </c:pt>
                <c:pt idx="16164">
                  <c:v>0</c:v>
                </c:pt>
                <c:pt idx="16165">
                  <c:v>0</c:v>
                </c:pt>
                <c:pt idx="16166">
                  <c:v>0</c:v>
                </c:pt>
                <c:pt idx="16167">
                  <c:v>0</c:v>
                </c:pt>
                <c:pt idx="16168">
                  <c:v>0</c:v>
                </c:pt>
                <c:pt idx="16169">
                  <c:v>0</c:v>
                </c:pt>
                <c:pt idx="16170">
                  <c:v>0</c:v>
                </c:pt>
                <c:pt idx="16171">
                  <c:v>0</c:v>
                </c:pt>
                <c:pt idx="16172">
                  <c:v>0</c:v>
                </c:pt>
                <c:pt idx="16173">
                  <c:v>0</c:v>
                </c:pt>
                <c:pt idx="16174">
                  <c:v>0</c:v>
                </c:pt>
                <c:pt idx="16175">
                  <c:v>0</c:v>
                </c:pt>
                <c:pt idx="16176">
                  <c:v>0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0</c:v>
                </c:pt>
                <c:pt idx="16182">
                  <c:v>0</c:v>
                </c:pt>
                <c:pt idx="16183">
                  <c:v>0</c:v>
                </c:pt>
                <c:pt idx="16184">
                  <c:v>1.8</c:v>
                </c:pt>
                <c:pt idx="16185">
                  <c:v>3.5</c:v>
                </c:pt>
                <c:pt idx="16186">
                  <c:v>6.1</c:v>
                </c:pt>
                <c:pt idx="16187">
                  <c:v>7.6</c:v>
                </c:pt>
                <c:pt idx="16188">
                  <c:v>8.5</c:v>
                </c:pt>
                <c:pt idx="16189">
                  <c:v>9.4</c:v>
                </c:pt>
                <c:pt idx="16190">
                  <c:v>10</c:v>
                </c:pt>
                <c:pt idx="16191">
                  <c:v>10</c:v>
                </c:pt>
                <c:pt idx="16192">
                  <c:v>10.1</c:v>
                </c:pt>
                <c:pt idx="16193">
                  <c:v>11.3</c:v>
                </c:pt>
                <c:pt idx="16194">
                  <c:v>13.8</c:v>
                </c:pt>
                <c:pt idx="16195">
                  <c:v>14.9</c:v>
                </c:pt>
                <c:pt idx="16196">
                  <c:v>12.7</c:v>
                </c:pt>
                <c:pt idx="16197">
                  <c:v>8.4</c:v>
                </c:pt>
                <c:pt idx="16198">
                  <c:v>3.4</c:v>
                </c:pt>
                <c:pt idx="16199">
                  <c:v>0.5</c:v>
                </c:pt>
                <c:pt idx="16200">
                  <c:v>0</c:v>
                </c:pt>
                <c:pt idx="16201">
                  <c:v>0</c:v>
                </c:pt>
                <c:pt idx="16202">
                  <c:v>0</c:v>
                </c:pt>
                <c:pt idx="16203">
                  <c:v>0</c:v>
                </c:pt>
                <c:pt idx="16204">
                  <c:v>0</c:v>
                </c:pt>
                <c:pt idx="16205">
                  <c:v>0</c:v>
                </c:pt>
                <c:pt idx="16206">
                  <c:v>0</c:v>
                </c:pt>
                <c:pt idx="16207">
                  <c:v>0.8</c:v>
                </c:pt>
                <c:pt idx="16208">
                  <c:v>4</c:v>
                </c:pt>
                <c:pt idx="16209">
                  <c:v>8.4</c:v>
                </c:pt>
                <c:pt idx="16210">
                  <c:v>9.6</c:v>
                </c:pt>
                <c:pt idx="16211">
                  <c:v>7.5</c:v>
                </c:pt>
                <c:pt idx="16212">
                  <c:v>3.6</c:v>
                </c:pt>
                <c:pt idx="16213">
                  <c:v>0.3</c:v>
                </c:pt>
                <c:pt idx="16214">
                  <c:v>0</c:v>
                </c:pt>
                <c:pt idx="16215">
                  <c:v>0</c:v>
                </c:pt>
                <c:pt idx="16216">
                  <c:v>0</c:v>
                </c:pt>
                <c:pt idx="16217">
                  <c:v>0</c:v>
                </c:pt>
                <c:pt idx="16218">
                  <c:v>0</c:v>
                </c:pt>
                <c:pt idx="16219">
                  <c:v>0</c:v>
                </c:pt>
                <c:pt idx="16220">
                  <c:v>0.9</c:v>
                </c:pt>
                <c:pt idx="16221">
                  <c:v>3.8</c:v>
                </c:pt>
                <c:pt idx="16222">
                  <c:v>6.4</c:v>
                </c:pt>
                <c:pt idx="16223">
                  <c:v>9</c:v>
                </c:pt>
                <c:pt idx="16224">
                  <c:v>9</c:v>
                </c:pt>
                <c:pt idx="16225">
                  <c:v>5.4</c:v>
                </c:pt>
                <c:pt idx="16226">
                  <c:v>1.9</c:v>
                </c:pt>
                <c:pt idx="16227">
                  <c:v>0.3</c:v>
                </c:pt>
                <c:pt idx="16228">
                  <c:v>0</c:v>
                </c:pt>
                <c:pt idx="16229">
                  <c:v>0</c:v>
                </c:pt>
                <c:pt idx="16230">
                  <c:v>0</c:v>
                </c:pt>
                <c:pt idx="16231">
                  <c:v>0</c:v>
                </c:pt>
                <c:pt idx="16232">
                  <c:v>0</c:v>
                </c:pt>
                <c:pt idx="16233">
                  <c:v>0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2.2999999999999998</c:v>
                </c:pt>
                <c:pt idx="16238">
                  <c:v>5.9</c:v>
                </c:pt>
                <c:pt idx="16239">
                  <c:v>8.1999999999999993</c:v>
                </c:pt>
                <c:pt idx="16240">
                  <c:v>9</c:v>
                </c:pt>
                <c:pt idx="16241">
                  <c:v>6.9</c:v>
                </c:pt>
                <c:pt idx="16242">
                  <c:v>2.7</c:v>
                </c:pt>
                <c:pt idx="16243">
                  <c:v>0</c:v>
                </c:pt>
                <c:pt idx="16244">
                  <c:v>0</c:v>
                </c:pt>
                <c:pt idx="16245">
                  <c:v>0</c:v>
                </c:pt>
                <c:pt idx="16246">
                  <c:v>0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1.4</c:v>
                </c:pt>
                <c:pt idx="16252">
                  <c:v>5.0999999999999996</c:v>
                </c:pt>
                <c:pt idx="16253">
                  <c:v>8</c:v>
                </c:pt>
                <c:pt idx="16254">
                  <c:v>8.1999999999999993</c:v>
                </c:pt>
                <c:pt idx="16255">
                  <c:v>5.3</c:v>
                </c:pt>
                <c:pt idx="16256">
                  <c:v>1.6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0</c:v>
                </c:pt>
                <c:pt idx="16261">
                  <c:v>0</c:v>
                </c:pt>
                <c:pt idx="16262">
                  <c:v>0</c:v>
                </c:pt>
                <c:pt idx="16263">
                  <c:v>1</c:v>
                </c:pt>
                <c:pt idx="16264">
                  <c:v>3</c:v>
                </c:pt>
                <c:pt idx="16265">
                  <c:v>6.7</c:v>
                </c:pt>
                <c:pt idx="16266">
                  <c:v>9.6999999999999993</c:v>
                </c:pt>
                <c:pt idx="16267">
                  <c:v>12.3</c:v>
                </c:pt>
                <c:pt idx="16268">
                  <c:v>14.4</c:v>
                </c:pt>
                <c:pt idx="16269">
                  <c:v>15</c:v>
                </c:pt>
                <c:pt idx="16270">
                  <c:v>14.5</c:v>
                </c:pt>
                <c:pt idx="16271">
                  <c:v>11.9</c:v>
                </c:pt>
                <c:pt idx="16272">
                  <c:v>7.4</c:v>
                </c:pt>
                <c:pt idx="16273">
                  <c:v>3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0</c:v>
                </c:pt>
                <c:pt idx="16282">
                  <c:v>0</c:v>
                </c:pt>
                <c:pt idx="16283">
                  <c:v>0</c:v>
                </c:pt>
                <c:pt idx="16284">
                  <c:v>0.8</c:v>
                </c:pt>
                <c:pt idx="16285">
                  <c:v>3.5</c:v>
                </c:pt>
                <c:pt idx="16286">
                  <c:v>7.3</c:v>
                </c:pt>
                <c:pt idx="16287">
                  <c:v>9.8000000000000007</c:v>
                </c:pt>
                <c:pt idx="16288">
                  <c:v>11.8</c:v>
                </c:pt>
                <c:pt idx="16289">
                  <c:v>14.3</c:v>
                </c:pt>
                <c:pt idx="16290">
                  <c:v>15.7</c:v>
                </c:pt>
                <c:pt idx="16291">
                  <c:v>13</c:v>
                </c:pt>
                <c:pt idx="16292">
                  <c:v>7.9</c:v>
                </c:pt>
                <c:pt idx="16293">
                  <c:v>3.3</c:v>
                </c:pt>
                <c:pt idx="16294">
                  <c:v>0.7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0</c:v>
                </c:pt>
                <c:pt idx="16300">
                  <c:v>0</c:v>
                </c:pt>
                <c:pt idx="16301">
                  <c:v>0</c:v>
                </c:pt>
                <c:pt idx="16302">
                  <c:v>0.6</c:v>
                </c:pt>
                <c:pt idx="16303">
                  <c:v>3.1</c:v>
                </c:pt>
                <c:pt idx="16304">
                  <c:v>6.7</c:v>
                </c:pt>
                <c:pt idx="16305">
                  <c:v>9.6</c:v>
                </c:pt>
                <c:pt idx="16306">
                  <c:v>10.7</c:v>
                </c:pt>
                <c:pt idx="16307">
                  <c:v>9.5</c:v>
                </c:pt>
                <c:pt idx="16308">
                  <c:v>5.5</c:v>
                </c:pt>
                <c:pt idx="16309">
                  <c:v>1.3</c:v>
                </c:pt>
                <c:pt idx="16310">
                  <c:v>0.1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0.3</c:v>
                </c:pt>
                <c:pt idx="16317">
                  <c:v>2</c:v>
                </c:pt>
                <c:pt idx="16318">
                  <c:v>5.5</c:v>
                </c:pt>
                <c:pt idx="16319">
                  <c:v>9.3000000000000007</c:v>
                </c:pt>
                <c:pt idx="16320">
                  <c:v>11.8</c:v>
                </c:pt>
                <c:pt idx="16321">
                  <c:v>13.8</c:v>
                </c:pt>
                <c:pt idx="16322">
                  <c:v>15.5</c:v>
                </c:pt>
                <c:pt idx="16323">
                  <c:v>16.7</c:v>
                </c:pt>
                <c:pt idx="16324">
                  <c:v>15.2</c:v>
                </c:pt>
                <c:pt idx="16325">
                  <c:v>11.9</c:v>
                </c:pt>
                <c:pt idx="16326">
                  <c:v>8</c:v>
                </c:pt>
                <c:pt idx="16327">
                  <c:v>6</c:v>
                </c:pt>
                <c:pt idx="16328">
                  <c:v>6.8</c:v>
                </c:pt>
                <c:pt idx="16329">
                  <c:v>8</c:v>
                </c:pt>
                <c:pt idx="16330">
                  <c:v>7.6</c:v>
                </c:pt>
                <c:pt idx="16331">
                  <c:v>5.8</c:v>
                </c:pt>
                <c:pt idx="16332">
                  <c:v>2.1</c:v>
                </c:pt>
                <c:pt idx="16333">
                  <c:v>0.6</c:v>
                </c:pt>
                <c:pt idx="16334">
                  <c:v>2.2000000000000002</c:v>
                </c:pt>
                <c:pt idx="16335">
                  <c:v>3.4</c:v>
                </c:pt>
                <c:pt idx="16336">
                  <c:v>5.2</c:v>
                </c:pt>
                <c:pt idx="16337">
                  <c:v>6</c:v>
                </c:pt>
                <c:pt idx="16338">
                  <c:v>6.1</c:v>
                </c:pt>
                <c:pt idx="16339">
                  <c:v>6.9</c:v>
                </c:pt>
                <c:pt idx="16340">
                  <c:v>7</c:v>
                </c:pt>
                <c:pt idx="16341">
                  <c:v>7</c:v>
                </c:pt>
                <c:pt idx="16342">
                  <c:v>4.5</c:v>
                </c:pt>
                <c:pt idx="16343">
                  <c:v>1.6</c:v>
                </c:pt>
                <c:pt idx="16344">
                  <c:v>1</c:v>
                </c:pt>
                <c:pt idx="16345">
                  <c:v>2.8</c:v>
                </c:pt>
                <c:pt idx="16346">
                  <c:v>5.8</c:v>
                </c:pt>
                <c:pt idx="16347">
                  <c:v>8.1</c:v>
                </c:pt>
                <c:pt idx="16348">
                  <c:v>10</c:v>
                </c:pt>
                <c:pt idx="16349">
                  <c:v>12</c:v>
                </c:pt>
                <c:pt idx="16350">
                  <c:v>11.2</c:v>
                </c:pt>
                <c:pt idx="16351">
                  <c:v>6.2</c:v>
                </c:pt>
                <c:pt idx="16352">
                  <c:v>1.2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0.2</c:v>
                </c:pt>
                <c:pt idx="16361">
                  <c:v>2.4</c:v>
                </c:pt>
                <c:pt idx="16362">
                  <c:v>5.7</c:v>
                </c:pt>
                <c:pt idx="16363">
                  <c:v>8.6999999999999993</c:v>
                </c:pt>
                <c:pt idx="16364">
                  <c:v>10.5</c:v>
                </c:pt>
                <c:pt idx="16365">
                  <c:v>10.3</c:v>
                </c:pt>
                <c:pt idx="16366">
                  <c:v>7</c:v>
                </c:pt>
                <c:pt idx="16367">
                  <c:v>3</c:v>
                </c:pt>
                <c:pt idx="16368">
                  <c:v>0.5</c:v>
                </c:pt>
                <c:pt idx="16369">
                  <c:v>0</c:v>
                </c:pt>
                <c:pt idx="16370">
                  <c:v>0</c:v>
                </c:pt>
                <c:pt idx="16371">
                  <c:v>0</c:v>
                </c:pt>
                <c:pt idx="16372">
                  <c:v>0</c:v>
                </c:pt>
                <c:pt idx="16373">
                  <c:v>0</c:v>
                </c:pt>
                <c:pt idx="16374">
                  <c:v>0.3</c:v>
                </c:pt>
                <c:pt idx="16375">
                  <c:v>2.1</c:v>
                </c:pt>
                <c:pt idx="16376">
                  <c:v>5.8</c:v>
                </c:pt>
                <c:pt idx="16377">
                  <c:v>9.4</c:v>
                </c:pt>
                <c:pt idx="16378">
                  <c:v>11</c:v>
                </c:pt>
                <c:pt idx="16379">
                  <c:v>10.4</c:v>
                </c:pt>
                <c:pt idx="16380">
                  <c:v>5.6</c:v>
                </c:pt>
                <c:pt idx="16381">
                  <c:v>2.2999999999999998</c:v>
                </c:pt>
                <c:pt idx="16382">
                  <c:v>0.2</c:v>
                </c:pt>
                <c:pt idx="16383">
                  <c:v>0</c:v>
                </c:pt>
                <c:pt idx="16384">
                  <c:v>0</c:v>
                </c:pt>
                <c:pt idx="16385">
                  <c:v>0</c:v>
                </c:pt>
                <c:pt idx="16386">
                  <c:v>0</c:v>
                </c:pt>
                <c:pt idx="16387">
                  <c:v>0</c:v>
                </c:pt>
                <c:pt idx="16388">
                  <c:v>0.3</c:v>
                </c:pt>
                <c:pt idx="16389">
                  <c:v>2</c:v>
                </c:pt>
                <c:pt idx="16390">
                  <c:v>5.5</c:v>
                </c:pt>
                <c:pt idx="16391">
                  <c:v>9.1</c:v>
                </c:pt>
                <c:pt idx="16392">
                  <c:v>9.9</c:v>
                </c:pt>
                <c:pt idx="16393">
                  <c:v>6.4</c:v>
                </c:pt>
                <c:pt idx="16394">
                  <c:v>2.2000000000000002</c:v>
                </c:pt>
                <c:pt idx="16395">
                  <c:v>0.3</c:v>
                </c:pt>
                <c:pt idx="16396">
                  <c:v>0</c:v>
                </c:pt>
                <c:pt idx="16397">
                  <c:v>0</c:v>
                </c:pt>
                <c:pt idx="16398">
                  <c:v>0</c:v>
                </c:pt>
                <c:pt idx="16399">
                  <c:v>0</c:v>
                </c:pt>
                <c:pt idx="16400">
                  <c:v>0</c:v>
                </c:pt>
                <c:pt idx="16401">
                  <c:v>0</c:v>
                </c:pt>
                <c:pt idx="16402">
                  <c:v>0.1</c:v>
                </c:pt>
                <c:pt idx="16403">
                  <c:v>0.9</c:v>
                </c:pt>
                <c:pt idx="16404">
                  <c:v>3.7</c:v>
                </c:pt>
                <c:pt idx="16405">
                  <c:v>7.1</c:v>
                </c:pt>
                <c:pt idx="16406">
                  <c:v>9.4</c:v>
                </c:pt>
                <c:pt idx="16407">
                  <c:v>10</c:v>
                </c:pt>
                <c:pt idx="16408">
                  <c:v>9</c:v>
                </c:pt>
                <c:pt idx="16409">
                  <c:v>8</c:v>
                </c:pt>
                <c:pt idx="16410">
                  <c:v>8.3000000000000007</c:v>
                </c:pt>
                <c:pt idx="16411">
                  <c:v>9.5</c:v>
                </c:pt>
                <c:pt idx="16412">
                  <c:v>11.2</c:v>
                </c:pt>
                <c:pt idx="16413">
                  <c:v>12.8</c:v>
                </c:pt>
                <c:pt idx="16414">
                  <c:v>11.1</c:v>
                </c:pt>
                <c:pt idx="16415">
                  <c:v>7.4</c:v>
                </c:pt>
                <c:pt idx="16416">
                  <c:v>2.4</c:v>
                </c:pt>
                <c:pt idx="16417">
                  <c:v>0.3</c:v>
                </c:pt>
                <c:pt idx="16418">
                  <c:v>0</c:v>
                </c:pt>
                <c:pt idx="16419">
                  <c:v>0</c:v>
                </c:pt>
                <c:pt idx="16420">
                  <c:v>0</c:v>
                </c:pt>
                <c:pt idx="16421">
                  <c:v>0</c:v>
                </c:pt>
                <c:pt idx="16422">
                  <c:v>0</c:v>
                </c:pt>
                <c:pt idx="16423">
                  <c:v>0</c:v>
                </c:pt>
                <c:pt idx="16424">
                  <c:v>0</c:v>
                </c:pt>
                <c:pt idx="16425">
                  <c:v>0.9</c:v>
                </c:pt>
                <c:pt idx="16426">
                  <c:v>2.4</c:v>
                </c:pt>
                <c:pt idx="16427">
                  <c:v>0.7</c:v>
                </c:pt>
                <c:pt idx="16428">
                  <c:v>0</c:v>
                </c:pt>
                <c:pt idx="16429">
                  <c:v>0</c:v>
                </c:pt>
                <c:pt idx="16430">
                  <c:v>0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</c:v>
                </c:pt>
                <c:pt idx="16435">
                  <c:v>0</c:v>
                </c:pt>
                <c:pt idx="16436">
                  <c:v>0</c:v>
                </c:pt>
                <c:pt idx="16437">
                  <c:v>1.2</c:v>
                </c:pt>
                <c:pt idx="16438">
                  <c:v>3.5</c:v>
                </c:pt>
                <c:pt idx="16439">
                  <c:v>6.7</c:v>
                </c:pt>
                <c:pt idx="16440">
                  <c:v>9.9</c:v>
                </c:pt>
                <c:pt idx="16441">
                  <c:v>12.5</c:v>
                </c:pt>
                <c:pt idx="16442">
                  <c:v>13.6</c:v>
                </c:pt>
                <c:pt idx="16443">
                  <c:v>10.4</c:v>
                </c:pt>
                <c:pt idx="16444">
                  <c:v>5.4</c:v>
                </c:pt>
                <c:pt idx="16445">
                  <c:v>1.4</c:v>
                </c:pt>
                <c:pt idx="16446">
                  <c:v>0.2</c:v>
                </c:pt>
                <c:pt idx="16447">
                  <c:v>0</c:v>
                </c:pt>
                <c:pt idx="16448">
                  <c:v>0</c:v>
                </c:pt>
                <c:pt idx="16449">
                  <c:v>0</c:v>
                </c:pt>
                <c:pt idx="16450">
                  <c:v>0</c:v>
                </c:pt>
                <c:pt idx="16451">
                  <c:v>0</c:v>
                </c:pt>
                <c:pt idx="16452">
                  <c:v>0</c:v>
                </c:pt>
                <c:pt idx="16453">
                  <c:v>0</c:v>
                </c:pt>
                <c:pt idx="16454">
                  <c:v>0</c:v>
                </c:pt>
                <c:pt idx="16455">
                  <c:v>0</c:v>
                </c:pt>
                <c:pt idx="16456">
                  <c:v>0</c:v>
                </c:pt>
                <c:pt idx="16457">
                  <c:v>3.1</c:v>
                </c:pt>
                <c:pt idx="16458">
                  <c:v>6.9</c:v>
                </c:pt>
                <c:pt idx="16459">
                  <c:v>9.8000000000000007</c:v>
                </c:pt>
                <c:pt idx="16460">
                  <c:v>12</c:v>
                </c:pt>
                <c:pt idx="16461">
                  <c:v>13.9</c:v>
                </c:pt>
                <c:pt idx="16462">
                  <c:v>15</c:v>
                </c:pt>
                <c:pt idx="16463">
                  <c:v>13.4</c:v>
                </c:pt>
                <c:pt idx="16464">
                  <c:v>8.3000000000000007</c:v>
                </c:pt>
                <c:pt idx="16465">
                  <c:v>2.7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0</c:v>
                </c:pt>
                <c:pt idx="16471">
                  <c:v>0</c:v>
                </c:pt>
                <c:pt idx="16472">
                  <c:v>0</c:v>
                </c:pt>
                <c:pt idx="16473">
                  <c:v>0</c:v>
                </c:pt>
                <c:pt idx="16474">
                  <c:v>0</c:v>
                </c:pt>
                <c:pt idx="16475">
                  <c:v>0</c:v>
                </c:pt>
                <c:pt idx="16476">
                  <c:v>0</c:v>
                </c:pt>
                <c:pt idx="16477">
                  <c:v>0.7</c:v>
                </c:pt>
                <c:pt idx="16478">
                  <c:v>4</c:v>
                </c:pt>
                <c:pt idx="16479">
                  <c:v>7</c:v>
                </c:pt>
                <c:pt idx="16480">
                  <c:v>7</c:v>
                </c:pt>
                <c:pt idx="16481">
                  <c:v>2.4</c:v>
                </c:pt>
                <c:pt idx="16482">
                  <c:v>0.2</c:v>
                </c:pt>
                <c:pt idx="16483">
                  <c:v>0</c:v>
                </c:pt>
                <c:pt idx="16484">
                  <c:v>0</c:v>
                </c:pt>
                <c:pt idx="16485">
                  <c:v>0</c:v>
                </c:pt>
                <c:pt idx="16486">
                  <c:v>0</c:v>
                </c:pt>
                <c:pt idx="16487">
                  <c:v>0</c:v>
                </c:pt>
                <c:pt idx="16488">
                  <c:v>0</c:v>
                </c:pt>
                <c:pt idx="16489">
                  <c:v>1.4</c:v>
                </c:pt>
                <c:pt idx="16490">
                  <c:v>4.5999999999999996</c:v>
                </c:pt>
                <c:pt idx="16491">
                  <c:v>8.5</c:v>
                </c:pt>
                <c:pt idx="16492">
                  <c:v>11.5</c:v>
                </c:pt>
                <c:pt idx="16493">
                  <c:v>14.2</c:v>
                </c:pt>
                <c:pt idx="16494">
                  <c:v>16.399999999999999</c:v>
                </c:pt>
                <c:pt idx="16495">
                  <c:v>15.5</c:v>
                </c:pt>
                <c:pt idx="16496">
                  <c:v>11.2</c:v>
                </c:pt>
                <c:pt idx="16497">
                  <c:v>5.8</c:v>
                </c:pt>
                <c:pt idx="16498">
                  <c:v>2.2000000000000002</c:v>
                </c:pt>
                <c:pt idx="16499">
                  <c:v>0</c:v>
                </c:pt>
                <c:pt idx="16500">
                  <c:v>0</c:v>
                </c:pt>
                <c:pt idx="16501">
                  <c:v>0</c:v>
                </c:pt>
                <c:pt idx="16502">
                  <c:v>0</c:v>
                </c:pt>
                <c:pt idx="16503">
                  <c:v>0</c:v>
                </c:pt>
                <c:pt idx="16504">
                  <c:v>0</c:v>
                </c:pt>
                <c:pt idx="16505">
                  <c:v>0</c:v>
                </c:pt>
                <c:pt idx="16506">
                  <c:v>1</c:v>
                </c:pt>
                <c:pt idx="16507">
                  <c:v>4</c:v>
                </c:pt>
                <c:pt idx="16508">
                  <c:v>7.7</c:v>
                </c:pt>
                <c:pt idx="16509">
                  <c:v>10.7</c:v>
                </c:pt>
                <c:pt idx="16510">
                  <c:v>8.6999999999999993</c:v>
                </c:pt>
                <c:pt idx="16511">
                  <c:v>5.2</c:v>
                </c:pt>
                <c:pt idx="16512">
                  <c:v>1.6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0</c:v>
                </c:pt>
                <c:pt idx="16518">
                  <c:v>0</c:v>
                </c:pt>
                <c:pt idx="16519">
                  <c:v>0.3</c:v>
                </c:pt>
                <c:pt idx="16520">
                  <c:v>2.2000000000000002</c:v>
                </c:pt>
                <c:pt idx="16521">
                  <c:v>6.1</c:v>
                </c:pt>
                <c:pt idx="16522">
                  <c:v>9.4</c:v>
                </c:pt>
                <c:pt idx="16523">
                  <c:v>11</c:v>
                </c:pt>
                <c:pt idx="16524">
                  <c:v>10.4</c:v>
                </c:pt>
                <c:pt idx="16525">
                  <c:v>7.9</c:v>
                </c:pt>
                <c:pt idx="16526">
                  <c:v>7.1</c:v>
                </c:pt>
                <c:pt idx="16527">
                  <c:v>8.1999999999999993</c:v>
                </c:pt>
                <c:pt idx="16528">
                  <c:v>10</c:v>
                </c:pt>
                <c:pt idx="16529">
                  <c:v>10</c:v>
                </c:pt>
                <c:pt idx="16530">
                  <c:v>7.5</c:v>
                </c:pt>
                <c:pt idx="16531">
                  <c:v>3.8</c:v>
                </c:pt>
                <c:pt idx="16532">
                  <c:v>1</c:v>
                </c:pt>
                <c:pt idx="16533">
                  <c:v>0</c:v>
                </c:pt>
                <c:pt idx="16534">
                  <c:v>0</c:v>
                </c:pt>
                <c:pt idx="16535">
                  <c:v>0</c:v>
                </c:pt>
                <c:pt idx="16536">
                  <c:v>0</c:v>
                </c:pt>
                <c:pt idx="16537">
                  <c:v>0</c:v>
                </c:pt>
                <c:pt idx="16538">
                  <c:v>0</c:v>
                </c:pt>
                <c:pt idx="16539">
                  <c:v>0</c:v>
                </c:pt>
                <c:pt idx="16540">
                  <c:v>1</c:v>
                </c:pt>
                <c:pt idx="16541">
                  <c:v>4.4000000000000004</c:v>
                </c:pt>
                <c:pt idx="16542">
                  <c:v>8.1999999999999993</c:v>
                </c:pt>
                <c:pt idx="16543">
                  <c:v>11</c:v>
                </c:pt>
                <c:pt idx="16544">
                  <c:v>13.2</c:v>
                </c:pt>
                <c:pt idx="16545">
                  <c:v>15</c:v>
                </c:pt>
                <c:pt idx="16546">
                  <c:v>16.399999999999999</c:v>
                </c:pt>
                <c:pt idx="16547">
                  <c:v>16</c:v>
                </c:pt>
                <c:pt idx="16548">
                  <c:v>13.6</c:v>
                </c:pt>
                <c:pt idx="16549">
                  <c:v>11.6</c:v>
                </c:pt>
                <c:pt idx="16550">
                  <c:v>9.9</c:v>
                </c:pt>
                <c:pt idx="16551">
                  <c:v>5</c:v>
                </c:pt>
                <c:pt idx="16552">
                  <c:v>0.8</c:v>
                </c:pt>
                <c:pt idx="16553">
                  <c:v>0</c:v>
                </c:pt>
                <c:pt idx="16554">
                  <c:v>0</c:v>
                </c:pt>
                <c:pt idx="16555">
                  <c:v>0</c:v>
                </c:pt>
                <c:pt idx="16556">
                  <c:v>0</c:v>
                </c:pt>
                <c:pt idx="16557">
                  <c:v>0</c:v>
                </c:pt>
                <c:pt idx="16558">
                  <c:v>0</c:v>
                </c:pt>
                <c:pt idx="16559">
                  <c:v>0.2</c:v>
                </c:pt>
                <c:pt idx="16560">
                  <c:v>1.5</c:v>
                </c:pt>
                <c:pt idx="16561">
                  <c:v>4.0999999999999996</c:v>
                </c:pt>
                <c:pt idx="16562">
                  <c:v>8</c:v>
                </c:pt>
                <c:pt idx="16563">
                  <c:v>10.5</c:v>
                </c:pt>
                <c:pt idx="16564">
                  <c:v>13.4</c:v>
                </c:pt>
                <c:pt idx="16565">
                  <c:v>15.4</c:v>
                </c:pt>
                <c:pt idx="16566">
                  <c:v>16</c:v>
                </c:pt>
                <c:pt idx="16567">
                  <c:v>13.4</c:v>
                </c:pt>
                <c:pt idx="16568">
                  <c:v>8.1</c:v>
                </c:pt>
                <c:pt idx="16569">
                  <c:v>2.6</c:v>
                </c:pt>
                <c:pt idx="16570">
                  <c:v>0</c:v>
                </c:pt>
                <c:pt idx="16571">
                  <c:v>0</c:v>
                </c:pt>
                <c:pt idx="16572">
                  <c:v>0</c:v>
                </c:pt>
                <c:pt idx="16573">
                  <c:v>0</c:v>
                </c:pt>
                <c:pt idx="16574">
                  <c:v>0</c:v>
                </c:pt>
                <c:pt idx="16575">
                  <c:v>0.1</c:v>
                </c:pt>
                <c:pt idx="16576">
                  <c:v>1</c:v>
                </c:pt>
                <c:pt idx="16577">
                  <c:v>5</c:v>
                </c:pt>
                <c:pt idx="16578">
                  <c:v>8</c:v>
                </c:pt>
                <c:pt idx="16579">
                  <c:v>10.7</c:v>
                </c:pt>
                <c:pt idx="16580">
                  <c:v>12.8</c:v>
                </c:pt>
                <c:pt idx="16581">
                  <c:v>12.1</c:v>
                </c:pt>
                <c:pt idx="16582">
                  <c:v>6.2</c:v>
                </c:pt>
                <c:pt idx="16583">
                  <c:v>1.8</c:v>
                </c:pt>
                <c:pt idx="16584">
                  <c:v>0.3</c:v>
                </c:pt>
                <c:pt idx="16585">
                  <c:v>0</c:v>
                </c:pt>
                <c:pt idx="16586">
                  <c:v>0</c:v>
                </c:pt>
                <c:pt idx="16587">
                  <c:v>0</c:v>
                </c:pt>
                <c:pt idx="16588">
                  <c:v>0</c:v>
                </c:pt>
                <c:pt idx="16589">
                  <c:v>0.2</c:v>
                </c:pt>
                <c:pt idx="16590">
                  <c:v>1.4</c:v>
                </c:pt>
                <c:pt idx="16591">
                  <c:v>3.1</c:v>
                </c:pt>
                <c:pt idx="16592">
                  <c:v>7</c:v>
                </c:pt>
                <c:pt idx="16593">
                  <c:v>9.5</c:v>
                </c:pt>
                <c:pt idx="16594">
                  <c:v>10.8</c:v>
                </c:pt>
                <c:pt idx="16595">
                  <c:v>7.6</c:v>
                </c:pt>
                <c:pt idx="16596">
                  <c:v>3.6</c:v>
                </c:pt>
                <c:pt idx="16597">
                  <c:v>1</c:v>
                </c:pt>
                <c:pt idx="16598">
                  <c:v>0</c:v>
                </c:pt>
                <c:pt idx="16599">
                  <c:v>0</c:v>
                </c:pt>
                <c:pt idx="16600">
                  <c:v>0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</c:v>
                </c:pt>
                <c:pt idx="16605">
                  <c:v>0</c:v>
                </c:pt>
                <c:pt idx="16606">
                  <c:v>1.4</c:v>
                </c:pt>
                <c:pt idx="16607">
                  <c:v>4.4000000000000004</c:v>
                </c:pt>
                <c:pt idx="16608">
                  <c:v>7.8</c:v>
                </c:pt>
                <c:pt idx="16609">
                  <c:v>10.1</c:v>
                </c:pt>
                <c:pt idx="16610">
                  <c:v>10.5</c:v>
                </c:pt>
                <c:pt idx="16611">
                  <c:v>8</c:v>
                </c:pt>
                <c:pt idx="16612">
                  <c:v>3.7</c:v>
                </c:pt>
                <c:pt idx="16613">
                  <c:v>0.6</c:v>
                </c:pt>
                <c:pt idx="16614">
                  <c:v>0</c:v>
                </c:pt>
                <c:pt idx="16615">
                  <c:v>0</c:v>
                </c:pt>
                <c:pt idx="16616">
                  <c:v>0</c:v>
                </c:pt>
                <c:pt idx="16617">
                  <c:v>0</c:v>
                </c:pt>
                <c:pt idx="16618">
                  <c:v>0</c:v>
                </c:pt>
                <c:pt idx="16619">
                  <c:v>0.4</c:v>
                </c:pt>
                <c:pt idx="16620">
                  <c:v>2.6</c:v>
                </c:pt>
                <c:pt idx="16621">
                  <c:v>4.8</c:v>
                </c:pt>
                <c:pt idx="16622">
                  <c:v>3.7</c:v>
                </c:pt>
                <c:pt idx="16623">
                  <c:v>0</c:v>
                </c:pt>
                <c:pt idx="16624">
                  <c:v>0</c:v>
                </c:pt>
                <c:pt idx="16625">
                  <c:v>0</c:v>
                </c:pt>
                <c:pt idx="16626">
                  <c:v>0</c:v>
                </c:pt>
                <c:pt idx="16627">
                  <c:v>0</c:v>
                </c:pt>
                <c:pt idx="16628">
                  <c:v>0</c:v>
                </c:pt>
                <c:pt idx="16629">
                  <c:v>0</c:v>
                </c:pt>
                <c:pt idx="16630">
                  <c:v>0</c:v>
                </c:pt>
                <c:pt idx="16631">
                  <c:v>0</c:v>
                </c:pt>
                <c:pt idx="16632">
                  <c:v>0</c:v>
                </c:pt>
                <c:pt idx="16633">
                  <c:v>0.8</c:v>
                </c:pt>
                <c:pt idx="16634">
                  <c:v>3.2</c:v>
                </c:pt>
                <c:pt idx="16635">
                  <c:v>7.5</c:v>
                </c:pt>
                <c:pt idx="16636">
                  <c:v>8.3000000000000007</c:v>
                </c:pt>
                <c:pt idx="16637">
                  <c:v>6.7</c:v>
                </c:pt>
                <c:pt idx="16638">
                  <c:v>4.8</c:v>
                </c:pt>
                <c:pt idx="16639">
                  <c:v>2</c:v>
                </c:pt>
                <c:pt idx="16640">
                  <c:v>0</c:v>
                </c:pt>
                <c:pt idx="16641">
                  <c:v>0</c:v>
                </c:pt>
                <c:pt idx="16642">
                  <c:v>0</c:v>
                </c:pt>
                <c:pt idx="16643">
                  <c:v>0</c:v>
                </c:pt>
                <c:pt idx="16644">
                  <c:v>0</c:v>
                </c:pt>
                <c:pt idx="16645">
                  <c:v>0</c:v>
                </c:pt>
                <c:pt idx="16646">
                  <c:v>0</c:v>
                </c:pt>
                <c:pt idx="16647">
                  <c:v>0.2</c:v>
                </c:pt>
                <c:pt idx="16648">
                  <c:v>2</c:v>
                </c:pt>
                <c:pt idx="16649">
                  <c:v>5.9</c:v>
                </c:pt>
                <c:pt idx="16650">
                  <c:v>8.9</c:v>
                </c:pt>
                <c:pt idx="16651">
                  <c:v>7.2</c:v>
                </c:pt>
                <c:pt idx="16652">
                  <c:v>3.4</c:v>
                </c:pt>
                <c:pt idx="16653">
                  <c:v>0.3</c:v>
                </c:pt>
                <c:pt idx="16654">
                  <c:v>0</c:v>
                </c:pt>
                <c:pt idx="16655">
                  <c:v>0</c:v>
                </c:pt>
                <c:pt idx="16656">
                  <c:v>0</c:v>
                </c:pt>
                <c:pt idx="16657">
                  <c:v>0</c:v>
                </c:pt>
                <c:pt idx="16658">
                  <c:v>0</c:v>
                </c:pt>
                <c:pt idx="16659">
                  <c:v>0</c:v>
                </c:pt>
                <c:pt idx="16660">
                  <c:v>1.5</c:v>
                </c:pt>
                <c:pt idx="16661">
                  <c:v>5</c:v>
                </c:pt>
                <c:pt idx="16662">
                  <c:v>8.4</c:v>
                </c:pt>
                <c:pt idx="16663">
                  <c:v>11.2</c:v>
                </c:pt>
                <c:pt idx="16664">
                  <c:v>13</c:v>
                </c:pt>
                <c:pt idx="16665">
                  <c:v>11.2</c:v>
                </c:pt>
                <c:pt idx="16666">
                  <c:v>6.2</c:v>
                </c:pt>
                <c:pt idx="16667">
                  <c:v>1.4</c:v>
                </c:pt>
                <c:pt idx="16668">
                  <c:v>0</c:v>
                </c:pt>
                <c:pt idx="16669">
                  <c:v>0</c:v>
                </c:pt>
                <c:pt idx="16670">
                  <c:v>0</c:v>
                </c:pt>
                <c:pt idx="16671">
                  <c:v>0</c:v>
                </c:pt>
                <c:pt idx="16672">
                  <c:v>0</c:v>
                </c:pt>
                <c:pt idx="16673">
                  <c:v>0</c:v>
                </c:pt>
                <c:pt idx="16674">
                  <c:v>0</c:v>
                </c:pt>
                <c:pt idx="16675">
                  <c:v>0</c:v>
                </c:pt>
                <c:pt idx="16676">
                  <c:v>0</c:v>
                </c:pt>
                <c:pt idx="16677">
                  <c:v>1.7</c:v>
                </c:pt>
                <c:pt idx="16678">
                  <c:v>4.4000000000000004</c:v>
                </c:pt>
                <c:pt idx="16679">
                  <c:v>5.8</c:v>
                </c:pt>
                <c:pt idx="16680">
                  <c:v>6</c:v>
                </c:pt>
                <c:pt idx="16681">
                  <c:v>7.4</c:v>
                </c:pt>
                <c:pt idx="16682">
                  <c:v>8.6999999999999993</c:v>
                </c:pt>
                <c:pt idx="16683">
                  <c:v>8.4</c:v>
                </c:pt>
                <c:pt idx="16684">
                  <c:v>5.7</c:v>
                </c:pt>
                <c:pt idx="16685">
                  <c:v>2.2999999999999998</c:v>
                </c:pt>
                <c:pt idx="16686">
                  <c:v>1</c:v>
                </c:pt>
                <c:pt idx="16687">
                  <c:v>1.5</c:v>
                </c:pt>
                <c:pt idx="16688">
                  <c:v>3.5</c:v>
                </c:pt>
                <c:pt idx="16689">
                  <c:v>5.9</c:v>
                </c:pt>
                <c:pt idx="16690">
                  <c:v>7.4</c:v>
                </c:pt>
                <c:pt idx="16691">
                  <c:v>8</c:v>
                </c:pt>
                <c:pt idx="16692">
                  <c:v>8</c:v>
                </c:pt>
                <c:pt idx="16693">
                  <c:v>7.4</c:v>
                </c:pt>
                <c:pt idx="16694">
                  <c:v>5.4</c:v>
                </c:pt>
                <c:pt idx="16695">
                  <c:v>3.2</c:v>
                </c:pt>
                <c:pt idx="16696">
                  <c:v>0.8</c:v>
                </c:pt>
                <c:pt idx="16697">
                  <c:v>0.2</c:v>
                </c:pt>
                <c:pt idx="16698">
                  <c:v>1.7</c:v>
                </c:pt>
                <c:pt idx="16699">
                  <c:v>5.2</c:v>
                </c:pt>
                <c:pt idx="16700">
                  <c:v>8.1999999999999993</c:v>
                </c:pt>
                <c:pt idx="16701">
                  <c:v>10.199999999999999</c:v>
                </c:pt>
                <c:pt idx="16702">
                  <c:v>13</c:v>
                </c:pt>
                <c:pt idx="16703">
                  <c:v>16</c:v>
                </c:pt>
                <c:pt idx="16704">
                  <c:v>18</c:v>
                </c:pt>
                <c:pt idx="16705">
                  <c:v>19.899999999999999</c:v>
                </c:pt>
                <c:pt idx="16706">
                  <c:v>19.100000000000001</c:v>
                </c:pt>
                <c:pt idx="16707">
                  <c:v>16.7</c:v>
                </c:pt>
                <c:pt idx="16708">
                  <c:v>16</c:v>
                </c:pt>
                <c:pt idx="16709">
                  <c:v>16.600000000000001</c:v>
                </c:pt>
                <c:pt idx="16710">
                  <c:v>17</c:v>
                </c:pt>
                <c:pt idx="16711">
                  <c:v>17.899999999999999</c:v>
                </c:pt>
                <c:pt idx="16712">
                  <c:v>19.3</c:v>
                </c:pt>
                <c:pt idx="16713">
                  <c:v>19.7</c:v>
                </c:pt>
                <c:pt idx="16714">
                  <c:v>18.399999999999999</c:v>
                </c:pt>
                <c:pt idx="16715">
                  <c:v>13.4</c:v>
                </c:pt>
                <c:pt idx="16716">
                  <c:v>7.5</c:v>
                </c:pt>
                <c:pt idx="16717">
                  <c:v>2.4</c:v>
                </c:pt>
                <c:pt idx="16718">
                  <c:v>0.5</c:v>
                </c:pt>
                <c:pt idx="16719">
                  <c:v>0</c:v>
                </c:pt>
                <c:pt idx="16720">
                  <c:v>0</c:v>
                </c:pt>
                <c:pt idx="16721">
                  <c:v>0</c:v>
                </c:pt>
                <c:pt idx="16722">
                  <c:v>0</c:v>
                </c:pt>
                <c:pt idx="16723">
                  <c:v>0</c:v>
                </c:pt>
                <c:pt idx="16724">
                  <c:v>0</c:v>
                </c:pt>
                <c:pt idx="16725">
                  <c:v>0</c:v>
                </c:pt>
                <c:pt idx="16726">
                  <c:v>0</c:v>
                </c:pt>
                <c:pt idx="16727">
                  <c:v>0.2</c:v>
                </c:pt>
                <c:pt idx="16728">
                  <c:v>2.1</c:v>
                </c:pt>
                <c:pt idx="16729">
                  <c:v>7</c:v>
                </c:pt>
                <c:pt idx="16730">
                  <c:v>9.5</c:v>
                </c:pt>
                <c:pt idx="16731">
                  <c:v>12.4</c:v>
                </c:pt>
                <c:pt idx="16732">
                  <c:v>15</c:v>
                </c:pt>
                <c:pt idx="16733">
                  <c:v>17.2</c:v>
                </c:pt>
                <c:pt idx="16734">
                  <c:v>17.5</c:v>
                </c:pt>
                <c:pt idx="16735">
                  <c:v>14.5</c:v>
                </c:pt>
                <c:pt idx="16736">
                  <c:v>8.9</c:v>
                </c:pt>
                <c:pt idx="16737">
                  <c:v>3.9</c:v>
                </c:pt>
                <c:pt idx="16738">
                  <c:v>0</c:v>
                </c:pt>
                <c:pt idx="16739">
                  <c:v>0</c:v>
                </c:pt>
                <c:pt idx="16740">
                  <c:v>0</c:v>
                </c:pt>
                <c:pt idx="16741">
                  <c:v>0</c:v>
                </c:pt>
                <c:pt idx="16742">
                  <c:v>0</c:v>
                </c:pt>
                <c:pt idx="16743">
                  <c:v>0</c:v>
                </c:pt>
                <c:pt idx="16744">
                  <c:v>0</c:v>
                </c:pt>
                <c:pt idx="16745">
                  <c:v>1.5</c:v>
                </c:pt>
                <c:pt idx="16746">
                  <c:v>4.7</c:v>
                </c:pt>
                <c:pt idx="16747">
                  <c:v>8</c:v>
                </c:pt>
                <c:pt idx="16748">
                  <c:v>10</c:v>
                </c:pt>
                <c:pt idx="16749">
                  <c:v>9.8000000000000007</c:v>
                </c:pt>
                <c:pt idx="16750">
                  <c:v>9.1999999999999993</c:v>
                </c:pt>
                <c:pt idx="16751">
                  <c:v>10.1</c:v>
                </c:pt>
                <c:pt idx="16752">
                  <c:v>11.3</c:v>
                </c:pt>
                <c:pt idx="16753">
                  <c:v>14.2</c:v>
                </c:pt>
                <c:pt idx="16754">
                  <c:v>16</c:v>
                </c:pt>
                <c:pt idx="16755">
                  <c:v>16</c:v>
                </c:pt>
                <c:pt idx="16756">
                  <c:v>10</c:v>
                </c:pt>
                <c:pt idx="16757">
                  <c:v>4.5</c:v>
                </c:pt>
                <c:pt idx="16758">
                  <c:v>1.3</c:v>
                </c:pt>
                <c:pt idx="16759">
                  <c:v>0.1</c:v>
                </c:pt>
                <c:pt idx="16760">
                  <c:v>0</c:v>
                </c:pt>
                <c:pt idx="16761">
                  <c:v>0</c:v>
                </c:pt>
                <c:pt idx="16762">
                  <c:v>0</c:v>
                </c:pt>
                <c:pt idx="16763">
                  <c:v>0</c:v>
                </c:pt>
                <c:pt idx="16764">
                  <c:v>0</c:v>
                </c:pt>
                <c:pt idx="16765">
                  <c:v>0.4</c:v>
                </c:pt>
                <c:pt idx="16766">
                  <c:v>2.4</c:v>
                </c:pt>
                <c:pt idx="16767">
                  <c:v>5.9</c:v>
                </c:pt>
                <c:pt idx="16768">
                  <c:v>9.5</c:v>
                </c:pt>
                <c:pt idx="16769">
                  <c:v>12</c:v>
                </c:pt>
                <c:pt idx="16770">
                  <c:v>13</c:v>
                </c:pt>
                <c:pt idx="16771">
                  <c:v>12.2</c:v>
                </c:pt>
                <c:pt idx="16772">
                  <c:v>8.8000000000000007</c:v>
                </c:pt>
                <c:pt idx="16773">
                  <c:v>5.3</c:v>
                </c:pt>
                <c:pt idx="16774">
                  <c:v>1.5</c:v>
                </c:pt>
                <c:pt idx="16775">
                  <c:v>0</c:v>
                </c:pt>
                <c:pt idx="16776">
                  <c:v>0</c:v>
                </c:pt>
                <c:pt idx="16777">
                  <c:v>0</c:v>
                </c:pt>
                <c:pt idx="16778">
                  <c:v>0</c:v>
                </c:pt>
                <c:pt idx="16779">
                  <c:v>0</c:v>
                </c:pt>
                <c:pt idx="16780">
                  <c:v>0</c:v>
                </c:pt>
                <c:pt idx="16781">
                  <c:v>0</c:v>
                </c:pt>
                <c:pt idx="16782">
                  <c:v>0</c:v>
                </c:pt>
                <c:pt idx="16783">
                  <c:v>0.8</c:v>
                </c:pt>
                <c:pt idx="16784">
                  <c:v>3</c:v>
                </c:pt>
                <c:pt idx="16785">
                  <c:v>6.4</c:v>
                </c:pt>
                <c:pt idx="16786">
                  <c:v>9</c:v>
                </c:pt>
                <c:pt idx="16787">
                  <c:v>10.4</c:v>
                </c:pt>
                <c:pt idx="16788">
                  <c:v>11.7</c:v>
                </c:pt>
                <c:pt idx="16789">
                  <c:v>13.4</c:v>
                </c:pt>
                <c:pt idx="16790">
                  <c:v>15.2</c:v>
                </c:pt>
                <c:pt idx="16791">
                  <c:v>15.6</c:v>
                </c:pt>
                <c:pt idx="16792">
                  <c:v>13.5</c:v>
                </c:pt>
                <c:pt idx="16793">
                  <c:v>7.7</c:v>
                </c:pt>
                <c:pt idx="16794">
                  <c:v>3.7</c:v>
                </c:pt>
                <c:pt idx="16795">
                  <c:v>0.1</c:v>
                </c:pt>
                <c:pt idx="16796">
                  <c:v>0</c:v>
                </c:pt>
                <c:pt idx="16797">
                  <c:v>0</c:v>
                </c:pt>
                <c:pt idx="16798">
                  <c:v>0</c:v>
                </c:pt>
                <c:pt idx="16799">
                  <c:v>0</c:v>
                </c:pt>
                <c:pt idx="16800">
                  <c:v>0</c:v>
                </c:pt>
                <c:pt idx="16801">
                  <c:v>0</c:v>
                </c:pt>
                <c:pt idx="16802">
                  <c:v>0</c:v>
                </c:pt>
                <c:pt idx="16803">
                  <c:v>2</c:v>
                </c:pt>
                <c:pt idx="16804">
                  <c:v>6.1</c:v>
                </c:pt>
                <c:pt idx="16805">
                  <c:v>9</c:v>
                </c:pt>
                <c:pt idx="16806">
                  <c:v>8.8000000000000007</c:v>
                </c:pt>
                <c:pt idx="16807">
                  <c:v>5.6</c:v>
                </c:pt>
                <c:pt idx="16808">
                  <c:v>2.2999999999999998</c:v>
                </c:pt>
                <c:pt idx="16809">
                  <c:v>0</c:v>
                </c:pt>
                <c:pt idx="16810">
                  <c:v>0</c:v>
                </c:pt>
                <c:pt idx="16811">
                  <c:v>0</c:v>
                </c:pt>
                <c:pt idx="16812">
                  <c:v>0</c:v>
                </c:pt>
                <c:pt idx="16813">
                  <c:v>0</c:v>
                </c:pt>
                <c:pt idx="16814">
                  <c:v>0</c:v>
                </c:pt>
                <c:pt idx="16815">
                  <c:v>0</c:v>
                </c:pt>
                <c:pt idx="16816">
                  <c:v>0.1</c:v>
                </c:pt>
                <c:pt idx="16817">
                  <c:v>2</c:v>
                </c:pt>
                <c:pt idx="16818">
                  <c:v>6.9</c:v>
                </c:pt>
                <c:pt idx="16819">
                  <c:v>9.9</c:v>
                </c:pt>
                <c:pt idx="16820">
                  <c:v>12.7</c:v>
                </c:pt>
                <c:pt idx="16821">
                  <c:v>14.8</c:v>
                </c:pt>
                <c:pt idx="16822">
                  <c:v>15.9</c:v>
                </c:pt>
                <c:pt idx="16823">
                  <c:v>16.8</c:v>
                </c:pt>
                <c:pt idx="16824">
                  <c:v>16.2</c:v>
                </c:pt>
                <c:pt idx="16825">
                  <c:v>13.6</c:v>
                </c:pt>
                <c:pt idx="16826">
                  <c:v>8.6</c:v>
                </c:pt>
                <c:pt idx="16827">
                  <c:v>3.5</c:v>
                </c:pt>
                <c:pt idx="16828">
                  <c:v>0.6</c:v>
                </c:pt>
                <c:pt idx="16829">
                  <c:v>0</c:v>
                </c:pt>
                <c:pt idx="16830">
                  <c:v>0</c:v>
                </c:pt>
                <c:pt idx="16831">
                  <c:v>0</c:v>
                </c:pt>
                <c:pt idx="16832">
                  <c:v>0</c:v>
                </c:pt>
                <c:pt idx="16833">
                  <c:v>0</c:v>
                </c:pt>
                <c:pt idx="16834">
                  <c:v>0</c:v>
                </c:pt>
                <c:pt idx="16835">
                  <c:v>0.5</c:v>
                </c:pt>
                <c:pt idx="16836">
                  <c:v>2.6</c:v>
                </c:pt>
                <c:pt idx="16837">
                  <c:v>6.2</c:v>
                </c:pt>
                <c:pt idx="16838">
                  <c:v>8.6999999999999993</c:v>
                </c:pt>
                <c:pt idx="16839">
                  <c:v>10.9</c:v>
                </c:pt>
                <c:pt idx="16840">
                  <c:v>13.8</c:v>
                </c:pt>
                <c:pt idx="16841">
                  <c:v>16.2</c:v>
                </c:pt>
                <c:pt idx="16842">
                  <c:v>18</c:v>
                </c:pt>
                <c:pt idx="16843">
                  <c:v>18</c:v>
                </c:pt>
                <c:pt idx="16844">
                  <c:v>15.3</c:v>
                </c:pt>
                <c:pt idx="16845">
                  <c:v>9.6999999999999993</c:v>
                </c:pt>
                <c:pt idx="16846">
                  <c:v>4.4000000000000004</c:v>
                </c:pt>
                <c:pt idx="16847">
                  <c:v>1.2</c:v>
                </c:pt>
                <c:pt idx="16848">
                  <c:v>0</c:v>
                </c:pt>
                <c:pt idx="16849">
                  <c:v>0</c:v>
                </c:pt>
                <c:pt idx="16850">
                  <c:v>0</c:v>
                </c:pt>
                <c:pt idx="16851">
                  <c:v>0</c:v>
                </c:pt>
                <c:pt idx="16852">
                  <c:v>0</c:v>
                </c:pt>
                <c:pt idx="16853">
                  <c:v>0.1</c:v>
                </c:pt>
                <c:pt idx="16854">
                  <c:v>0.9</c:v>
                </c:pt>
                <c:pt idx="16855">
                  <c:v>3.7</c:v>
                </c:pt>
                <c:pt idx="16856">
                  <c:v>7.1</c:v>
                </c:pt>
                <c:pt idx="16857">
                  <c:v>10.1</c:v>
                </c:pt>
                <c:pt idx="16858">
                  <c:v>12.2</c:v>
                </c:pt>
                <c:pt idx="16859">
                  <c:v>13</c:v>
                </c:pt>
                <c:pt idx="16860">
                  <c:v>12.5</c:v>
                </c:pt>
                <c:pt idx="16861">
                  <c:v>11.5</c:v>
                </c:pt>
                <c:pt idx="16862">
                  <c:v>10.199999999999999</c:v>
                </c:pt>
                <c:pt idx="16863">
                  <c:v>8.6</c:v>
                </c:pt>
                <c:pt idx="16864">
                  <c:v>7.3</c:v>
                </c:pt>
                <c:pt idx="16865">
                  <c:v>5.4</c:v>
                </c:pt>
                <c:pt idx="16866">
                  <c:v>4</c:v>
                </c:pt>
                <c:pt idx="16867">
                  <c:v>4</c:v>
                </c:pt>
                <c:pt idx="16868">
                  <c:v>4.4000000000000004</c:v>
                </c:pt>
                <c:pt idx="16869">
                  <c:v>6.2</c:v>
                </c:pt>
                <c:pt idx="16870">
                  <c:v>6.4</c:v>
                </c:pt>
                <c:pt idx="16871">
                  <c:v>3.6</c:v>
                </c:pt>
                <c:pt idx="16872">
                  <c:v>0.9</c:v>
                </c:pt>
                <c:pt idx="16873">
                  <c:v>0.1</c:v>
                </c:pt>
                <c:pt idx="16874">
                  <c:v>0</c:v>
                </c:pt>
                <c:pt idx="16875">
                  <c:v>0</c:v>
                </c:pt>
                <c:pt idx="16876">
                  <c:v>0</c:v>
                </c:pt>
                <c:pt idx="16877">
                  <c:v>0</c:v>
                </c:pt>
                <c:pt idx="16878">
                  <c:v>0</c:v>
                </c:pt>
                <c:pt idx="16879">
                  <c:v>0</c:v>
                </c:pt>
                <c:pt idx="16880">
                  <c:v>0</c:v>
                </c:pt>
                <c:pt idx="16881">
                  <c:v>0.4</c:v>
                </c:pt>
                <c:pt idx="16882">
                  <c:v>2.4</c:v>
                </c:pt>
                <c:pt idx="16883">
                  <c:v>5.9</c:v>
                </c:pt>
                <c:pt idx="16884">
                  <c:v>9.6999999999999993</c:v>
                </c:pt>
                <c:pt idx="16885">
                  <c:v>13</c:v>
                </c:pt>
                <c:pt idx="16886">
                  <c:v>15</c:v>
                </c:pt>
                <c:pt idx="16887">
                  <c:v>15.8</c:v>
                </c:pt>
                <c:pt idx="16888">
                  <c:v>15.2</c:v>
                </c:pt>
                <c:pt idx="16889">
                  <c:v>13</c:v>
                </c:pt>
                <c:pt idx="16890">
                  <c:v>12</c:v>
                </c:pt>
                <c:pt idx="16891">
                  <c:v>11.5</c:v>
                </c:pt>
                <c:pt idx="16892">
                  <c:v>10.6</c:v>
                </c:pt>
                <c:pt idx="16893">
                  <c:v>9.3000000000000007</c:v>
                </c:pt>
                <c:pt idx="16894">
                  <c:v>7.1</c:v>
                </c:pt>
                <c:pt idx="16895">
                  <c:v>4</c:v>
                </c:pt>
                <c:pt idx="16896">
                  <c:v>4</c:v>
                </c:pt>
                <c:pt idx="16897">
                  <c:v>4</c:v>
                </c:pt>
                <c:pt idx="16898">
                  <c:v>5.7</c:v>
                </c:pt>
                <c:pt idx="16899">
                  <c:v>5.2</c:v>
                </c:pt>
                <c:pt idx="16900">
                  <c:v>3.6</c:v>
                </c:pt>
                <c:pt idx="16901">
                  <c:v>1.2</c:v>
                </c:pt>
                <c:pt idx="16902">
                  <c:v>0</c:v>
                </c:pt>
                <c:pt idx="16903">
                  <c:v>0</c:v>
                </c:pt>
                <c:pt idx="16904">
                  <c:v>0</c:v>
                </c:pt>
                <c:pt idx="16905">
                  <c:v>0</c:v>
                </c:pt>
                <c:pt idx="16906">
                  <c:v>0</c:v>
                </c:pt>
                <c:pt idx="16907">
                  <c:v>0</c:v>
                </c:pt>
                <c:pt idx="16908">
                  <c:v>0</c:v>
                </c:pt>
                <c:pt idx="16909">
                  <c:v>0</c:v>
                </c:pt>
                <c:pt idx="16910">
                  <c:v>0.8</c:v>
                </c:pt>
                <c:pt idx="16911">
                  <c:v>1</c:v>
                </c:pt>
                <c:pt idx="16912">
                  <c:v>0.4</c:v>
                </c:pt>
                <c:pt idx="16913">
                  <c:v>0.6</c:v>
                </c:pt>
                <c:pt idx="16914">
                  <c:v>2.1</c:v>
                </c:pt>
                <c:pt idx="16915">
                  <c:v>2</c:v>
                </c:pt>
                <c:pt idx="16916">
                  <c:v>0.5</c:v>
                </c:pt>
                <c:pt idx="16917">
                  <c:v>1.4</c:v>
                </c:pt>
                <c:pt idx="16918">
                  <c:v>4.2</c:v>
                </c:pt>
                <c:pt idx="16919">
                  <c:v>5.6</c:v>
                </c:pt>
                <c:pt idx="16920">
                  <c:v>3.9</c:v>
                </c:pt>
                <c:pt idx="16921">
                  <c:v>2</c:v>
                </c:pt>
                <c:pt idx="16922">
                  <c:v>1.4</c:v>
                </c:pt>
                <c:pt idx="16923">
                  <c:v>0</c:v>
                </c:pt>
                <c:pt idx="16924">
                  <c:v>0</c:v>
                </c:pt>
                <c:pt idx="16925">
                  <c:v>0</c:v>
                </c:pt>
                <c:pt idx="16926">
                  <c:v>0</c:v>
                </c:pt>
                <c:pt idx="16927">
                  <c:v>0</c:v>
                </c:pt>
                <c:pt idx="16928">
                  <c:v>0</c:v>
                </c:pt>
                <c:pt idx="16929">
                  <c:v>0</c:v>
                </c:pt>
                <c:pt idx="16930">
                  <c:v>0</c:v>
                </c:pt>
                <c:pt idx="16931">
                  <c:v>0</c:v>
                </c:pt>
                <c:pt idx="16932">
                  <c:v>0</c:v>
                </c:pt>
                <c:pt idx="16933">
                  <c:v>0</c:v>
                </c:pt>
                <c:pt idx="16934">
                  <c:v>0</c:v>
                </c:pt>
                <c:pt idx="16935">
                  <c:v>0</c:v>
                </c:pt>
                <c:pt idx="16936">
                  <c:v>0.8</c:v>
                </c:pt>
                <c:pt idx="16937">
                  <c:v>0.2</c:v>
                </c:pt>
                <c:pt idx="16938">
                  <c:v>0</c:v>
                </c:pt>
                <c:pt idx="16939">
                  <c:v>1.5</c:v>
                </c:pt>
                <c:pt idx="16940">
                  <c:v>2</c:v>
                </c:pt>
                <c:pt idx="16941">
                  <c:v>0.6</c:v>
                </c:pt>
                <c:pt idx="16942">
                  <c:v>0.6</c:v>
                </c:pt>
                <c:pt idx="16943">
                  <c:v>2.8</c:v>
                </c:pt>
                <c:pt idx="16944">
                  <c:v>5</c:v>
                </c:pt>
                <c:pt idx="16945">
                  <c:v>6.8</c:v>
                </c:pt>
                <c:pt idx="16946">
                  <c:v>8.4</c:v>
                </c:pt>
                <c:pt idx="16947">
                  <c:v>8.3000000000000007</c:v>
                </c:pt>
                <c:pt idx="16948">
                  <c:v>6.1</c:v>
                </c:pt>
                <c:pt idx="16949">
                  <c:v>3.1</c:v>
                </c:pt>
                <c:pt idx="16950">
                  <c:v>0.7</c:v>
                </c:pt>
                <c:pt idx="16951">
                  <c:v>0.4</c:v>
                </c:pt>
                <c:pt idx="16952">
                  <c:v>2.4</c:v>
                </c:pt>
                <c:pt idx="16953">
                  <c:v>3.6</c:v>
                </c:pt>
                <c:pt idx="16954">
                  <c:v>1.8</c:v>
                </c:pt>
                <c:pt idx="16955">
                  <c:v>0</c:v>
                </c:pt>
                <c:pt idx="16956">
                  <c:v>0</c:v>
                </c:pt>
                <c:pt idx="16957">
                  <c:v>0</c:v>
                </c:pt>
                <c:pt idx="16958">
                  <c:v>0</c:v>
                </c:pt>
                <c:pt idx="16959">
                  <c:v>0</c:v>
                </c:pt>
                <c:pt idx="16960">
                  <c:v>0</c:v>
                </c:pt>
                <c:pt idx="16961">
                  <c:v>0</c:v>
                </c:pt>
                <c:pt idx="16962">
                  <c:v>0</c:v>
                </c:pt>
                <c:pt idx="16963">
                  <c:v>0</c:v>
                </c:pt>
                <c:pt idx="16964">
                  <c:v>0</c:v>
                </c:pt>
                <c:pt idx="16965">
                  <c:v>0</c:v>
                </c:pt>
                <c:pt idx="16966">
                  <c:v>0</c:v>
                </c:pt>
                <c:pt idx="16967">
                  <c:v>0</c:v>
                </c:pt>
                <c:pt idx="16968">
                  <c:v>0</c:v>
                </c:pt>
                <c:pt idx="16969">
                  <c:v>0.1</c:v>
                </c:pt>
                <c:pt idx="16970">
                  <c:v>1.2</c:v>
                </c:pt>
                <c:pt idx="16971">
                  <c:v>4.2</c:v>
                </c:pt>
                <c:pt idx="16972">
                  <c:v>6.9</c:v>
                </c:pt>
                <c:pt idx="16973">
                  <c:v>9.9</c:v>
                </c:pt>
                <c:pt idx="16974">
                  <c:v>11.9</c:v>
                </c:pt>
                <c:pt idx="16975">
                  <c:v>11.1</c:v>
                </c:pt>
                <c:pt idx="16976">
                  <c:v>10.1</c:v>
                </c:pt>
                <c:pt idx="16977">
                  <c:v>10</c:v>
                </c:pt>
                <c:pt idx="16978">
                  <c:v>11.6</c:v>
                </c:pt>
                <c:pt idx="16979">
                  <c:v>12.8</c:v>
                </c:pt>
                <c:pt idx="16980">
                  <c:v>15.4</c:v>
                </c:pt>
                <c:pt idx="16981">
                  <c:v>18.2</c:v>
                </c:pt>
                <c:pt idx="16982">
                  <c:v>20.399999999999999</c:v>
                </c:pt>
                <c:pt idx="16983">
                  <c:v>21.7</c:v>
                </c:pt>
                <c:pt idx="16984">
                  <c:v>22.6</c:v>
                </c:pt>
                <c:pt idx="16985">
                  <c:v>23.6</c:v>
                </c:pt>
                <c:pt idx="16986">
                  <c:v>23.5</c:v>
                </c:pt>
                <c:pt idx="16987">
                  <c:v>23.4</c:v>
                </c:pt>
                <c:pt idx="16988">
                  <c:v>24</c:v>
                </c:pt>
                <c:pt idx="16989">
                  <c:v>23.8</c:v>
                </c:pt>
                <c:pt idx="16990">
                  <c:v>22.2</c:v>
                </c:pt>
                <c:pt idx="16991">
                  <c:v>18.2</c:v>
                </c:pt>
                <c:pt idx="16992">
                  <c:v>14.8</c:v>
                </c:pt>
                <c:pt idx="16993">
                  <c:v>12.9</c:v>
                </c:pt>
                <c:pt idx="16994">
                  <c:v>11.6</c:v>
                </c:pt>
                <c:pt idx="16995">
                  <c:v>8</c:v>
                </c:pt>
                <c:pt idx="16996">
                  <c:v>5</c:v>
                </c:pt>
                <c:pt idx="16997">
                  <c:v>2</c:v>
                </c:pt>
                <c:pt idx="16998">
                  <c:v>0.2</c:v>
                </c:pt>
                <c:pt idx="16999">
                  <c:v>0</c:v>
                </c:pt>
                <c:pt idx="17000">
                  <c:v>0</c:v>
                </c:pt>
                <c:pt idx="17001">
                  <c:v>0</c:v>
                </c:pt>
                <c:pt idx="17002">
                  <c:v>0</c:v>
                </c:pt>
                <c:pt idx="17003">
                  <c:v>0</c:v>
                </c:pt>
                <c:pt idx="17004">
                  <c:v>0.6</c:v>
                </c:pt>
                <c:pt idx="17005">
                  <c:v>3</c:v>
                </c:pt>
                <c:pt idx="17006">
                  <c:v>5.8</c:v>
                </c:pt>
                <c:pt idx="17007">
                  <c:v>6.2</c:v>
                </c:pt>
                <c:pt idx="17008">
                  <c:v>3.5</c:v>
                </c:pt>
                <c:pt idx="17009">
                  <c:v>0.7</c:v>
                </c:pt>
                <c:pt idx="17010">
                  <c:v>0</c:v>
                </c:pt>
                <c:pt idx="17011">
                  <c:v>0</c:v>
                </c:pt>
                <c:pt idx="17012">
                  <c:v>0</c:v>
                </c:pt>
                <c:pt idx="17013">
                  <c:v>0</c:v>
                </c:pt>
                <c:pt idx="17014">
                  <c:v>0</c:v>
                </c:pt>
                <c:pt idx="17015">
                  <c:v>0</c:v>
                </c:pt>
                <c:pt idx="17016">
                  <c:v>0.3</c:v>
                </c:pt>
                <c:pt idx="17017">
                  <c:v>3.4</c:v>
                </c:pt>
                <c:pt idx="17018">
                  <c:v>7</c:v>
                </c:pt>
                <c:pt idx="17019">
                  <c:v>10</c:v>
                </c:pt>
                <c:pt idx="17020">
                  <c:v>12</c:v>
                </c:pt>
                <c:pt idx="17021">
                  <c:v>13.8</c:v>
                </c:pt>
                <c:pt idx="17022">
                  <c:v>14</c:v>
                </c:pt>
                <c:pt idx="17023">
                  <c:v>9.4</c:v>
                </c:pt>
                <c:pt idx="17024">
                  <c:v>3.7</c:v>
                </c:pt>
                <c:pt idx="17025">
                  <c:v>0.8</c:v>
                </c:pt>
                <c:pt idx="17026">
                  <c:v>0</c:v>
                </c:pt>
                <c:pt idx="17027">
                  <c:v>0</c:v>
                </c:pt>
                <c:pt idx="17028">
                  <c:v>0</c:v>
                </c:pt>
                <c:pt idx="17029">
                  <c:v>0</c:v>
                </c:pt>
                <c:pt idx="17030">
                  <c:v>0</c:v>
                </c:pt>
                <c:pt idx="17031">
                  <c:v>0.2</c:v>
                </c:pt>
                <c:pt idx="17032">
                  <c:v>1.9</c:v>
                </c:pt>
                <c:pt idx="17033">
                  <c:v>5.6</c:v>
                </c:pt>
                <c:pt idx="17034">
                  <c:v>8.3000000000000007</c:v>
                </c:pt>
                <c:pt idx="17035">
                  <c:v>11.1</c:v>
                </c:pt>
                <c:pt idx="17036">
                  <c:v>12.7</c:v>
                </c:pt>
                <c:pt idx="17037">
                  <c:v>14.3</c:v>
                </c:pt>
                <c:pt idx="17038">
                  <c:v>16.2</c:v>
                </c:pt>
                <c:pt idx="17039">
                  <c:v>17</c:v>
                </c:pt>
                <c:pt idx="17040">
                  <c:v>16.399999999999999</c:v>
                </c:pt>
                <c:pt idx="17041">
                  <c:v>13.4</c:v>
                </c:pt>
                <c:pt idx="17042">
                  <c:v>8.4</c:v>
                </c:pt>
                <c:pt idx="17043">
                  <c:v>3.7</c:v>
                </c:pt>
                <c:pt idx="17044">
                  <c:v>0.6</c:v>
                </c:pt>
                <c:pt idx="17045">
                  <c:v>0</c:v>
                </c:pt>
                <c:pt idx="17046">
                  <c:v>0</c:v>
                </c:pt>
                <c:pt idx="17047">
                  <c:v>0</c:v>
                </c:pt>
                <c:pt idx="17048">
                  <c:v>0</c:v>
                </c:pt>
                <c:pt idx="17049">
                  <c:v>0</c:v>
                </c:pt>
                <c:pt idx="17050">
                  <c:v>0</c:v>
                </c:pt>
                <c:pt idx="17051">
                  <c:v>0</c:v>
                </c:pt>
                <c:pt idx="17052">
                  <c:v>2.7</c:v>
                </c:pt>
                <c:pt idx="17053">
                  <c:v>6.1</c:v>
                </c:pt>
                <c:pt idx="17054">
                  <c:v>9.1</c:v>
                </c:pt>
                <c:pt idx="17055">
                  <c:v>10.7</c:v>
                </c:pt>
                <c:pt idx="17056">
                  <c:v>11.6</c:v>
                </c:pt>
                <c:pt idx="17057">
                  <c:v>12</c:v>
                </c:pt>
                <c:pt idx="17058">
                  <c:v>12</c:v>
                </c:pt>
                <c:pt idx="17059">
                  <c:v>12.8</c:v>
                </c:pt>
                <c:pt idx="17060">
                  <c:v>14.7</c:v>
                </c:pt>
                <c:pt idx="17061">
                  <c:v>15.8</c:v>
                </c:pt>
                <c:pt idx="17062">
                  <c:v>14.2</c:v>
                </c:pt>
                <c:pt idx="17063">
                  <c:v>10</c:v>
                </c:pt>
                <c:pt idx="17064">
                  <c:v>5.5</c:v>
                </c:pt>
                <c:pt idx="17065">
                  <c:v>0.9</c:v>
                </c:pt>
                <c:pt idx="17066">
                  <c:v>0</c:v>
                </c:pt>
                <c:pt idx="17067">
                  <c:v>0</c:v>
                </c:pt>
                <c:pt idx="17068">
                  <c:v>0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0.8</c:v>
                </c:pt>
                <c:pt idx="17074">
                  <c:v>4.0999999999999996</c:v>
                </c:pt>
                <c:pt idx="17075">
                  <c:v>7.3</c:v>
                </c:pt>
                <c:pt idx="17076">
                  <c:v>10.8</c:v>
                </c:pt>
                <c:pt idx="17077">
                  <c:v>13.4</c:v>
                </c:pt>
                <c:pt idx="17078">
                  <c:v>15.4</c:v>
                </c:pt>
                <c:pt idx="17079">
                  <c:v>14.8</c:v>
                </c:pt>
                <c:pt idx="17080">
                  <c:v>11.7</c:v>
                </c:pt>
                <c:pt idx="17081">
                  <c:v>7.1</c:v>
                </c:pt>
                <c:pt idx="17082">
                  <c:v>2.4</c:v>
                </c:pt>
                <c:pt idx="17083">
                  <c:v>0</c:v>
                </c:pt>
                <c:pt idx="17084">
                  <c:v>0</c:v>
                </c:pt>
                <c:pt idx="17085">
                  <c:v>0</c:v>
                </c:pt>
                <c:pt idx="17086">
                  <c:v>0</c:v>
                </c:pt>
                <c:pt idx="17087">
                  <c:v>0</c:v>
                </c:pt>
                <c:pt idx="17088">
                  <c:v>0</c:v>
                </c:pt>
                <c:pt idx="17089">
                  <c:v>0.6</c:v>
                </c:pt>
                <c:pt idx="17090">
                  <c:v>2.6</c:v>
                </c:pt>
                <c:pt idx="17091">
                  <c:v>5.0999999999999996</c:v>
                </c:pt>
                <c:pt idx="17092">
                  <c:v>8.6</c:v>
                </c:pt>
                <c:pt idx="17093">
                  <c:v>11.4</c:v>
                </c:pt>
                <c:pt idx="17094">
                  <c:v>13</c:v>
                </c:pt>
                <c:pt idx="17095">
                  <c:v>10</c:v>
                </c:pt>
                <c:pt idx="17096">
                  <c:v>5.8</c:v>
                </c:pt>
                <c:pt idx="17097">
                  <c:v>1.8</c:v>
                </c:pt>
                <c:pt idx="17098">
                  <c:v>0.3</c:v>
                </c:pt>
                <c:pt idx="17099">
                  <c:v>0</c:v>
                </c:pt>
                <c:pt idx="17100">
                  <c:v>0</c:v>
                </c:pt>
                <c:pt idx="17101">
                  <c:v>0</c:v>
                </c:pt>
                <c:pt idx="17102">
                  <c:v>0</c:v>
                </c:pt>
                <c:pt idx="17103">
                  <c:v>0</c:v>
                </c:pt>
                <c:pt idx="17104">
                  <c:v>0</c:v>
                </c:pt>
                <c:pt idx="17105">
                  <c:v>0.8</c:v>
                </c:pt>
                <c:pt idx="17106">
                  <c:v>1.2</c:v>
                </c:pt>
                <c:pt idx="17107">
                  <c:v>0</c:v>
                </c:pt>
                <c:pt idx="17108">
                  <c:v>0</c:v>
                </c:pt>
                <c:pt idx="17109">
                  <c:v>0</c:v>
                </c:pt>
                <c:pt idx="17110">
                  <c:v>0</c:v>
                </c:pt>
                <c:pt idx="17111">
                  <c:v>0</c:v>
                </c:pt>
                <c:pt idx="17112">
                  <c:v>0</c:v>
                </c:pt>
                <c:pt idx="17113">
                  <c:v>0</c:v>
                </c:pt>
                <c:pt idx="17114">
                  <c:v>0.1</c:v>
                </c:pt>
                <c:pt idx="17115">
                  <c:v>2.2000000000000002</c:v>
                </c:pt>
                <c:pt idx="17116">
                  <c:v>5.2</c:v>
                </c:pt>
                <c:pt idx="17117">
                  <c:v>8.9</c:v>
                </c:pt>
                <c:pt idx="17118">
                  <c:v>11.9</c:v>
                </c:pt>
                <c:pt idx="17119">
                  <c:v>12</c:v>
                </c:pt>
                <c:pt idx="17120">
                  <c:v>8.4</c:v>
                </c:pt>
                <c:pt idx="17121">
                  <c:v>7.1</c:v>
                </c:pt>
                <c:pt idx="17122">
                  <c:v>7</c:v>
                </c:pt>
                <c:pt idx="17123">
                  <c:v>9.4</c:v>
                </c:pt>
                <c:pt idx="17124">
                  <c:v>11.5</c:v>
                </c:pt>
                <c:pt idx="17125">
                  <c:v>11.2</c:v>
                </c:pt>
                <c:pt idx="17126">
                  <c:v>6.9</c:v>
                </c:pt>
                <c:pt idx="17127">
                  <c:v>1.7</c:v>
                </c:pt>
                <c:pt idx="17128">
                  <c:v>0</c:v>
                </c:pt>
                <c:pt idx="17129">
                  <c:v>0</c:v>
                </c:pt>
                <c:pt idx="17130">
                  <c:v>0</c:v>
                </c:pt>
                <c:pt idx="17131">
                  <c:v>0</c:v>
                </c:pt>
                <c:pt idx="17132">
                  <c:v>0</c:v>
                </c:pt>
                <c:pt idx="17133">
                  <c:v>0</c:v>
                </c:pt>
                <c:pt idx="17134">
                  <c:v>0</c:v>
                </c:pt>
                <c:pt idx="17135">
                  <c:v>0</c:v>
                </c:pt>
                <c:pt idx="17136">
                  <c:v>0.8</c:v>
                </c:pt>
                <c:pt idx="17137">
                  <c:v>3.5</c:v>
                </c:pt>
                <c:pt idx="17138">
                  <c:v>6.3</c:v>
                </c:pt>
                <c:pt idx="17139">
                  <c:v>6.2</c:v>
                </c:pt>
                <c:pt idx="17140">
                  <c:v>3.2</c:v>
                </c:pt>
                <c:pt idx="17141">
                  <c:v>0.7</c:v>
                </c:pt>
                <c:pt idx="17142">
                  <c:v>0</c:v>
                </c:pt>
                <c:pt idx="17143">
                  <c:v>0</c:v>
                </c:pt>
                <c:pt idx="17144">
                  <c:v>0</c:v>
                </c:pt>
                <c:pt idx="17145">
                  <c:v>0</c:v>
                </c:pt>
                <c:pt idx="17146">
                  <c:v>0</c:v>
                </c:pt>
                <c:pt idx="17147">
                  <c:v>0</c:v>
                </c:pt>
                <c:pt idx="17148">
                  <c:v>0</c:v>
                </c:pt>
                <c:pt idx="17149">
                  <c:v>2.9</c:v>
                </c:pt>
                <c:pt idx="17150">
                  <c:v>6.9</c:v>
                </c:pt>
                <c:pt idx="17151">
                  <c:v>9.6999999999999993</c:v>
                </c:pt>
                <c:pt idx="17152">
                  <c:v>9.1</c:v>
                </c:pt>
                <c:pt idx="17153">
                  <c:v>6.4</c:v>
                </c:pt>
                <c:pt idx="17154">
                  <c:v>2.8</c:v>
                </c:pt>
                <c:pt idx="17155">
                  <c:v>0.4</c:v>
                </c:pt>
                <c:pt idx="17156">
                  <c:v>0</c:v>
                </c:pt>
                <c:pt idx="17157">
                  <c:v>0</c:v>
                </c:pt>
                <c:pt idx="17158">
                  <c:v>0</c:v>
                </c:pt>
                <c:pt idx="17159">
                  <c:v>0</c:v>
                </c:pt>
                <c:pt idx="17160">
                  <c:v>0</c:v>
                </c:pt>
                <c:pt idx="17161">
                  <c:v>0.6</c:v>
                </c:pt>
                <c:pt idx="17162">
                  <c:v>3</c:v>
                </c:pt>
                <c:pt idx="17163">
                  <c:v>6.7</c:v>
                </c:pt>
                <c:pt idx="17164">
                  <c:v>10</c:v>
                </c:pt>
                <c:pt idx="17165">
                  <c:v>12.4</c:v>
                </c:pt>
                <c:pt idx="17166">
                  <c:v>13.4</c:v>
                </c:pt>
                <c:pt idx="17167">
                  <c:v>9.9</c:v>
                </c:pt>
                <c:pt idx="17168">
                  <c:v>4.5999999999999996</c:v>
                </c:pt>
                <c:pt idx="17169">
                  <c:v>0.9</c:v>
                </c:pt>
                <c:pt idx="17170">
                  <c:v>0</c:v>
                </c:pt>
                <c:pt idx="17171">
                  <c:v>0</c:v>
                </c:pt>
                <c:pt idx="17172">
                  <c:v>0</c:v>
                </c:pt>
                <c:pt idx="17173">
                  <c:v>0</c:v>
                </c:pt>
                <c:pt idx="17174">
                  <c:v>0</c:v>
                </c:pt>
                <c:pt idx="17175">
                  <c:v>0</c:v>
                </c:pt>
                <c:pt idx="17176">
                  <c:v>0</c:v>
                </c:pt>
                <c:pt idx="17177">
                  <c:v>0.8</c:v>
                </c:pt>
                <c:pt idx="17178">
                  <c:v>3.4</c:v>
                </c:pt>
                <c:pt idx="17179">
                  <c:v>7.2</c:v>
                </c:pt>
                <c:pt idx="17180">
                  <c:v>9.4</c:v>
                </c:pt>
                <c:pt idx="17181">
                  <c:v>10.7</c:v>
                </c:pt>
                <c:pt idx="17182">
                  <c:v>8.1999999999999993</c:v>
                </c:pt>
                <c:pt idx="17183">
                  <c:v>3.9</c:v>
                </c:pt>
                <c:pt idx="17184">
                  <c:v>0.8</c:v>
                </c:pt>
                <c:pt idx="17185">
                  <c:v>0</c:v>
                </c:pt>
                <c:pt idx="17186">
                  <c:v>0</c:v>
                </c:pt>
                <c:pt idx="17187">
                  <c:v>0</c:v>
                </c:pt>
                <c:pt idx="17188">
                  <c:v>0</c:v>
                </c:pt>
                <c:pt idx="17189">
                  <c:v>0</c:v>
                </c:pt>
                <c:pt idx="17190">
                  <c:v>0</c:v>
                </c:pt>
                <c:pt idx="17191">
                  <c:v>0</c:v>
                </c:pt>
                <c:pt idx="17192">
                  <c:v>0</c:v>
                </c:pt>
                <c:pt idx="17193">
                  <c:v>0</c:v>
                </c:pt>
                <c:pt idx="17194">
                  <c:v>0</c:v>
                </c:pt>
                <c:pt idx="17195">
                  <c:v>0</c:v>
                </c:pt>
                <c:pt idx="17196">
                  <c:v>0</c:v>
                </c:pt>
                <c:pt idx="17197">
                  <c:v>0.4</c:v>
                </c:pt>
                <c:pt idx="17198">
                  <c:v>2.1</c:v>
                </c:pt>
                <c:pt idx="17199">
                  <c:v>6</c:v>
                </c:pt>
                <c:pt idx="17200">
                  <c:v>6</c:v>
                </c:pt>
                <c:pt idx="17201">
                  <c:v>3.6</c:v>
                </c:pt>
                <c:pt idx="17202">
                  <c:v>1.6</c:v>
                </c:pt>
                <c:pt idx="17203">
                  <c:v>0.4</c:v>
                </c:pt>
                <c:pt idx="17204">
                  <c:v>0</c:v>
                </c:pt>
                <c:pt idx="17205">
                  <c:v>0</c:v>
                </c:pt>
                <c:pt idx="17206">
                  <c:v>0</c:v>
                </c:pt>
                <c:pt idx="17207">
                  <c:v>0</c:v>
                </c:pt>
                <c:pt idx="17208">
                  <c:v>0</c:v>
                </c:pt>
                <c:pt idx="17209">
                  <c:v>0.4</c:v>
                </c:pt>
                <c:pt idx="17210">
                  <c:v>2.4</c:v>
                </c:pt>
                <c:pt idx="17211">
                  <c:v>6.3</c:v>
                </c:pt>
                <c:pt idx="17212">
                  <c:v>9.3000000000000007</c:v>
                </c:pt>
                <c:pt idx="17213">
                  <c:v>11.9</c:v>
                </c:pt>
                <c:pt idx="17214">
                  <c:v>14</c:v>
                </c:pt>
                <c:pt idx="17215">
                  <c:v>16</c:v>
                </c:pt>
                <c:pt idx="17216">
                  <c:v>14.2</c:v>
                </c:pt>
                <c:pt idx="17217">
                  <c:v>8.6999999999999993</c:v>
                </c:pt>
                <c:pt idx="17218">
                  <c:v>4.5</c:v>
                </c:pt>
                <c:pt idx="17219">
                  <c:v>0.7</c:v>
                </c:pt>
                <c:pt idx="17220">
                  <c:v>0</c:v>
                </c:pt>
                <c:pt idx="17221">
                  <c:v>0</c:v>
                </c:pt>
                <c:pt idx="17222">
                  <c:v>0</c:v>
                </c:pt>
                <c:pt idx="17223">
                  <c:v>0</c:v>
                </c:pt>
                <c:pt idx="17224">
                  <c:v>0</c:v>
                </c:pt>
                <c:pt idx="17225">
                  <c:v>0</c:v>
                </c:pt>
                <c:pt idx="17226">
                  <c:v>0</c:v>
                </c:pt>
                <c:pt idx="17227">
                  <c:v>0</c:v>
                </c:pt>
                <c:pt idx="17228">
                  <c:v>0</c:v>
                </c:pt>
                <c:pt idx="17229">
                  <c:v>0.6</c:v>
                </c:pt>
                <c:pt idx="17230">
                  <c:v>3</c:v>
                </c:pt>
                <c:pt idx="17231">
                  <c:v>7.4</c:v>
                </c:pt>
                <c:pt idx="17232">
                  <c:v>8.8000000000000007</c:v>
                </c:pt>
                <c:pt idx="17233">
                  <c:v>7.6</c:v>
                </c:pt>
                <c:pt idx="17234">
                  <c:v>3.7</c:v>
                </c:pt>
                <c:pt idx="17235">
                  <c:v>0.9</c:v>
                </c:pt>
                <c:pt idx="17236">
                  <c:v>0</c:v>
                </c:pt>
                <c:pt idx="17237">
                  <c:v>0</c:v>
                </c:pt>
                <c:pt idx="17238">
                  <c:v>0</c:v>
                </c:pt>
                <c:pt idx="17239">
                  <c:v>0</c:v>
                </c:pt>
                <c:pt idx="17240">
                  <c:v>0</c:v>
                </c:pt>
                <c:pt idx="17241">
                  <c:v>0</c:v>
                </c:pt>
                <c:pt idx="17242">
                  <c:v>0</c:v>
                </c:pt>
                <c:pt idx="17243">
                  <c:v>0</c:v>
                </c:pt>
                <c:pt idx="17244">
                  <c:v>0.8</c:v>
                </c:pt>
                <c:pt idx="17245">
                  <c:v>4.7</c:v>
                </c:pt>
                <c:pt idx="17246">
                  <c:v>8.1</c:v>
                </c:pt>
                <c:pt idx="17247">
                  <c:v>9</c:v>
                </c:pt>
                <c:pt idx="17248">
                  <c:v>6.5</c:v>
                </c:pt>
                <c:pt idx="17249">
                  <c:v>2.1</c:v>
                </c:pt>
                <c:pt idx="17250">
                  <c:v>0</c:v>
                </c:pt>
                <c:pt idx="17251">
                  <c:v>0</c:v>
                </c:pt>
                <c:pt idx="17252">
                  <c:v>0</c:v>
                </c:pt>
                <c:pt idx="17253">
                  <c:v>0</c:v>
                </c:pt>
                <c:pt idx="17254">
                  <c:v>0</c:v>
                </c:pt>
                <c:pt idx="17255">
                  <c:v>0</c:v>
                </c:pt>
                <c:pt idx="17256">
                  <c:v>0</c:v>
                </c:pt>
                <c:pt idx="17257">
                  <c:v>0</c:v>
                </c:pt>
                <c:pt idx="17258">
                  <c:v>0.6</c:v>
                </c:pt>
                <c:pt idx="17259">
                  <c:v>3</c:v>
                </c:pt>
                <c:pt idx="17260">
                  <c:v>6.3</c:v>
                </c:pt>
                <c:pt idx="17261">
                  <c:v>9.3000000000000007</c:v>
                </c:pt>
                <c:pt idx="17262">
                  <c:v>11.8</c:v>
                </c:pt>
                <c:pt idx="17263">
                  <c:v>12</c:v>
                </c:pt>
                <c:pt idx="17264">
                  <c:v>7.4</c:v>
                </c:pt>
                <c:pt idx="17265">
                  <c:v>2.4</c:v>
                </c:pt>
                <c:pt idx="17266">
                  <c:v>0.4</c:v>
                </c:pt>
                <c:pt idx="17267">
                  <c:v>0</c:v>
                </c:pt>
                <c:pt idx="17268">
                  <c:v>0</c:v>
                </c:pt>
                <c:pt idx="17269">
                  <c:v>0</c:v>
                </c:pt>
                <c:pt idx="17270">
                  <c:v>0.4</c:v>
                </c:pt>
                <c:pt idx="17271">
                  <c:v>1.4</c:v>
                </c:pt>
                <c:pt idx="17272">
                  <c:v>2</c:v>
                </c:pt>
                <c:pt idx="17273">
                  <c:v>1.4</c:v>
                </c:pt>
                <c:pt idx="17274">
                  <c:v>0</c:v>
                </c:pt>
                <c:pt idx="17275">
                  <c:v>0</c:v>
                </c:pt>
                <c:pt idx="17276">
                  <c:v>0.6</c:v>
                </c:pt>
                <c:pt idx="17277">
                  <c:v>3.6</c:v>
                </c:pt>
                <c:pt idx="17278">
                  <c:v>6.8</c:v>
                </c:pt>
                <c:pt idx="17279">
                  <c:v>10</c:v>
                </c:pt>
                <c:pt idx="17280">
                  <c:v>9.8000000000000007</c:v>
                </c:pt>
                <c:pt idx="17281">
                  <c:v>8.1</c:v>
                </c:pt>
                <c:pt idx="17282">
                  <c:v>7.1</c:v>
                </c:pt>
                <c:pt idx="17283">
                  <c:v>7.8</c:v>
                </c:pt>
                <c:pt idx="17284">
                  <c:v>10.1</c:v>
                </c:pt>
                <c:pt idx="17285">
                  <c:v>12.4</c:v>
                </c:pt>
                <c:pt idx="17286">
                  <c:v>14.9</c:v>
                </c:pt>
                <c:pt idx="17287">
                  <c:v>16</c:v>
                </c:pt>
                <c:pt idx="17288">
                  <c:v>14.2</c:v>
                </c:pt>
                <c:pt idx="17289">
                  <c:v>9.8000000000000007</c:v>
                </c:pt>
                <c:pt idx="17290">
                  <c:v>4.5999999999999996</c:v>
                </c:pt>
                <c:pt idx="17291">
                  <c:v>1.1000000000000001</c:v>
                </c:pt>
                <c:pt idx="17292">
                  <c:v>0</c:v>
                </c:pt>
                <c:pt idx="17293">
                  <c:v>0</c:v>
                </c:pt>
                <c:pt idx="17294">
                  <c:v>0</c:v>
                </c:pt>
                <c:pt idx="17295">
                  <c:v>0</c:v>
                </c:pt>
                <c:pt idx="17296">
                  <c:v>0</c:v>
                </c:pt>
                <c:pt idx="17297">
                  <c:v>0</c:v>
                </c:pt>
                <c:pt idx="17298">
                  <c:v>1</c:v>
                </c:pt>
                <c:pt idx="17299">
                  <c:v>4.8</c:v>
                </c:pt>
                <c:pt idx="17300">
                  <c:v>8.1999999999999993</c:v>
                </c:pt>
                <c:pt idx="17301">
                  <c:v>8.1999999999999993</c:v>
                </c:pt>
                <c:pt idx="17302">
                  <c:v>4.5</c:v>
                </c:pt>
                <c:pt idx="17303">
                  <c:v>0.9</c:v>
                </c:pt>
                <c:pt idx="17304">
                  <c:v>0.1</c:v>
                </c:pt>
                <c:pt idx="17305">
                  <c:v>0</c:v>
                </c:pt>
                <c:pt idx="17306">
                  <c:v>0</c:v>
                </c:pt>
                <c:pt idx="17307">
                  <c:v>0</c:v>
                </c:pt>
                <c:pt idx="17308">
                  <c:v>0</c:v>
                </c:pt>
                <c:pt idx="17309">
                  <c:v>0</c:v>
                </c:pt>
                <c:pt idx="17310">
                  <c:v>0.5</c:v>
                </c:pt>
                <c:pt idx="17311">
                  <c:v>2.4</c:v>
                </c:pt>
                <c:pt idx="17312">
                  <c:v>4.8</c:v>
                </c:pt>
                <c:pt idx="17313">
                  <c:v>5.2</c:v>
                </c:pt>
                <c:pt idx="17314">
                  <c:v>4.7</c:v>
                </c:pt>
                <c:pt idx="17315">
                  <c:v>6.6</c:v>
                </c:pt>
                <c:pt idx="17316">
                  <c:v>8.3000000000000007</c:v>
                </c:pt>
                <c:pt idx="17317">
                  <c:v>8.6999999999999993</c:v>
                </c:pt>
                <c:pt idx="17318">
                  <c:v>8</c:v>
                </c:pt>
                <c:pt idx="17319">
                  <c:v>7.6</c:v>
                </c:pt>
                <c:pt idx="17320">
                  <c:v>5.4</c:v>
                </c:pt>
                <c:pt idx="17321">
                  <c:v>1.9</c:v>
                </c:pt>
                <c:pt idx="17322">
                  <c:v>0</c:v>
                </c:pt>
                <c:pt idx="17323">
                  <c:v>0</c:v>
                </c:pt>
                <c:pt idx="17324">
                  <c:v>0</c:v>
                </c:pt>
                <c:pt idx="17325">
                  <c:v>0</c:v>
                </c:pt>
                <c:pt idx="17326">
                  <c:v>0</c:v>
                </c:pt>
                <c:pt idx="17327">
                  <c:v>0</c:v>
                </c:pt>
                <c:pt idx="17328">
                  <c:v>0</c:v>
                </c:pt>
                <c:pt idx="17329">
                  <c:v>0</c:v>
                </c:pt>
                <c:pt idx="17330">
                  <c:v>0</c:v>
                </c:pt>
                <c:pt idx="17331">
                  <c:v>0.8</c:v>
                </c:pt>
                <c:pt idx="17332">
                  <c:v>3.3</c:v>
                </c:pt>
                <c:pt idx="17333">
                  <c:v>6.1</c:v>
                </c:pt>
                <c:pt idx="17334">
                  <c:v>9</c:v>
                </c:pt>
                <c:pt idx="17335">
                  <c:v>10</c:v>
                </c:pt>
                <c:pt idx="17336">
                  <c:v>7.5</c:v>
                </c:pt>
                <c:pt idx="17337">
                  <c:v>3.6</c:v>
                </c:pt>
                <c:pt idx="17338">
                  <c:v>0.8</c:v>
                </c:pt>
                <c:pt idx="17339">
                  <c:v>0</c:v>
                </c:pt>
                <c:pt idx="17340">
                  <c:v>0</c:v>
                </c:pt>
                <c:pt idx="17341">
                  <c:v>0</c:v>
                </c:pt>
                <c:pt idx="17342">
                  <c:v>0</c:v>
                </c:pt>
                <c:pt idx="17343">
                  <c:v>0</c:v>
                </c:pt>
                <c:pt idx="17344">
                  <c:v>0</c:v>
                </c:pt>
                <c:pt idx="17345">
                  <c:v>0</c:v>
                </c:pt>
                <c:pt idx="17346">
                  <c:v>0</c:v>
                </c:pt>
                <c:pt idx="17347">
                  <c:v>0</c:v>
                </c:pt>
                <c:pt idx="17348">
                  <c:v>0.2</c:v>
                </c:pt>
                <c:pt idx="17349">
                  <c:v>2.2999999999999998</c:v>
                </c:pt>
                <c:pt idx="17350">
                  <c:v>5.2</c:v>
                </c:pt>
                <c:pt idx="17351">
                  <c:v>7</c:v>
                </c:pt>
                <c:pt idx="17352">
                  <c:v>9</c:v>
                </c:pt>
                <c:pt idx="17353">
                  <c:v>10</c:v>
                </c:pt>
                <c:pt idx="17354">
                  <c:v>11.8</c:v>
                </c:pt>
                <c:pt idx="17355">
                  <c:v>10.199999999999999</c:v>
                </c:pt>
                <c:pt idx="17356">
                  <c:v>6.4</c:v>
                </c:pt>
                <c:pt idx="17357">
                  <c:v>2.7</c:v>
                </c:pt>
                <c:pt idx="17358">
                  <c:v>0.4</c:v>
                </c:pt>
                <c:pt idx="17359">
                  <c:v>0</c:v>
                </c:pt>
                <c:pt idx="17360">
                  <c:v>0</c:v>
                </c:pt>
                <c:pt idx="17361">
                  <c:v>0</c:v>
                </c:pt>
                <c:pt idx="17362">
                  <c:v>0</c:v>
                </c:pt>
                <c:pt idx="17363">
                  <c:v>0</c:v>
                </c:pt>
                <c:pt idx="17364">
                  <c:v>0</c:v>
                </c:pt>
                <c:pt idx="17365">
                  <c:v>0.2</c:v>
                </c:pt>
                <c:pt idx="17366">
                  <c:v>1</c:v>
                </c:pt>
                <c:pt idx="17367">
                  <c:v>4</c:v>
                </c:pt>
                <c:pt idx="17368">
                  <c:v>6</c:v>
                </c:pt>
                <c:pt idx="17369">
                  <c:v>6.9</c:v>
                </c:pt>
                <c:pt idx="17370">
                  <c:v>6.1</c:v>
                </c:pt>
                <c:pt idx="17371">
                  <c:v>4.2</c:v>
                </c:pt>
                <c:pt idx="17372">
                  <c:v>1.5</c:v>
                </c:pt>
                <c:pt idx="17373">
                  <c:v>0.2</c:v>
                </c:pt>
                <c:pt idx="17374">
                  <c:v>0</c:v>
                </c:pt>
                <c:pt idx="17375">
                  <c:v>0</c:v>
                </c:pt>
                <c:pt idx="17376">
                  <c:v>0</c:v>
                </c:pt>
                <c:pt idx="17377">
                  <c:v>0</c:v>
                </c:pt>
                <c:pt idx="17378">
                  <c:v>0</c:v>
                </c:pt>
                <c:pt idx="17379">
                  <c:v>1.2</c:v>
                </c:pt>
                <c:pt idx="17380">
                  <c:v>3.7</c:v>
                </c:pt>
                <c:pt idx="17381">
                  <c:v>5</c:v>
                </c:pt>
                <c:pt idx="17382">
                  <c:v>5</c:v>
                </c:pt>
                <c:pt idx="17383">
                  <c:v>6.4</c:v>
                </c:pt>
                <c:pt idx="17384">
                  <c:v>8.9</c:v>
                </c:pt>
                <c:pt idx="17385">
                  <c:v>11.1</c:v>
                </c:pt>
                <c:pt idx="17386">
                  <c:v>13.4</c:v>
                </c:pt>
                <c:pt idx="17387">
                  <c:v>14.3</c:v>
                </c:pt>
                <c:pt idx="17388">
                  <c:v>15.3</c:v>
                </c:pt>
                <c:pt idx="17389">
                  <c:v>16.3</c:v>
                </c:pt>
                <c:pt idx="17390">
                  <c:v>17</c:v>
                </c:pt>
                <c:pt idx="17391">
                  <c:v>17</c:v>
                </c:pt>
                <c:pt idx="17392">
                  <c:v>17.2</c:v>
                </c:pt>
                <c:pt idx="17393">
                  <c:v>18.2</c:v>
                </c:pt>
                <c:pt idx="17394">
                  <c:v>19</c:v>
                </c:pt>
                <c:pt idx="17395">
                  <c:v>19</c:v>
                </c:pt>
                <c:pt idx="17396">
                  <c:v>19</c:v>
                </c:pt>
                <c:pt idx="17397">
                  <c:v>19</c:v>
                </c:pt>
                <c:pt idx="17398">
                  <c:v>18.2</c:v>
                </c:pt>
                <c:pt idx="17399">
                  <c:v>17.3</c:v>
                </c:pt>
                <c:pt idx="17400">
                  <c:v>16.399999999999999</c:v>
                </c:pt>
                <c:pt idx="17401">
                  <c:v>15</c:v>
                </c:pt>
                <c:pt idx="17402">
                  <c:v>12.7</c:v>
                </c:pt>
                <c:pt idx="17403">
                  <c:v>10.4</c:v>
                </c:pt>
                <c:pt idx="17404">
                  <c:v>9</c:v>
                </c:pt>
                <c:pt idx="17405">
                  <c:v>8.8000000000000007</c:v>
                </c:pt>
                <c:pt idx="17406">
                  <c:v>7</c:v>
                </c:pt>
                <c:pt idx="17407">
                  <c:v>7</c:v>
                </c:pt>
                <c:pt idx="17408">
                  <c:v>7.9</c:v>
                </c:pt>
                <c:pt idx="17409">
                  <c:v>9.5</c:v>
                </c:pt>
                <c:pt idx="17410">
                  <c:v>10.7</c:v>
                </c:pt>
                <c:pt idx="17411">
                  <c:v>12.8</c:v>
                </c:pt>
                <c:pt idx="17412">
                  <c:v>15</c:v>
                </c:pt>
                <c:pt idx="17413">
                  <c:v>17.3</c:v>
                </c:pt>
                <c:pt idx="17414">
                  <c:v>19.600000000000001</c:v>
                </c:pt>
                <c:pt idx="17415">
                  <c:v>21.8</c:v>
                </c:pt>
                <c:pt idx="17416">
                  <c:v>24.1</c:v>
                </c:pt>
                <c:pt idx="17417">
                  <c:v>25.1</c:v>
                </c:pt>
                <c:pt idx="17418">
                  <c:v>25.9</c:v>
                </c:pt>
                <c:pt idx="17419">
                  <c:v>27.8</c:v>
                </c:pt>
                <c:pt idx="17420">
                  <c:v>28.8</c:v>
                </c:pt>
                <c:pt idx="17421">
                  <c:v>30.4</c:v>
                </c:pt>
                <c:pt idx="17422">
                  <c:v>31.6</c:v>
                </c:pt>
                <c:pt idx="17423">
                  <c:v>32.5</c:v>
                </c:pt>
                <c:pt idx="17424">
                  <c:v>33</c:v>
                </c:pt>
                <c:pt idx="17425">
                  <c:v>33</c:v>
                </c:pt>
                <c:pt idx="17426">
                  <c:v>33.299999999999997</c:v>
                </c:pt>
                <c:pt idx="17427">
                  <c:v>34</c:v>
                </c:pt>
                <c:pt idx="17428">
                  <c:v>34</c:v>
                </c:pt>
                <c:pt idx="17429">
                  <c:v>34</c:v>
                </c:pt>
                <c:pt idx="17430">
                  <c:v>34</c:v>
                </c:pt>
                <c:pt idx="17431">
                  <c:v>34</c:v>
                </c:pt>
                <c:pt idx="17432">
                  <c:v>34</c:v>
                </c:pt>
                <c:pt idx="17433">
                  <c:v>34</c:v>
                </c:pt>
                <c:pt idx="17434">
                  <c:v>34</c:v>
                </c:pt>
                <c:pt idx="17435">
                  <c:v>34</c:v>
                </c:pt>
                <c:pt idx="17436">
                  <c:v>34</c:v>
                </c:pt>
                <c:pt idx="17437">
                  <c:v>34</c:v>
                </c:pt>
                <c:pt idx="17438">
                  <c:v>34</c:v>
                </c:pt>
                <c:pt idx="17439">
                  <c:v>34</c:v>
                </c:pt>
                <c:pt idx="17440">
                  <c:v>34</c:v>
                </c:pt>
                <c:pt idx="17441">
                  <c:v>34</c:v>
                </c:pt>
                <c:pt idx="17442">
                  <c:v>34</c:v>
                </c:pt>
                <c:pt idx="17443">
                  <c:v>32.4</c:v>
                </c:pt>
                <c:pt idx="17444">
                  <c:v>32</c:v>
                </c:pt>
                <c:pt idx="17445">
                  <c:v>32</c:v>
                </c:pt>
                <c:pt idx="17446">
                  <c:v>32</c:v>
                </c:pt>
                <c:pt idx="17447">
                  <c:v>32</c:v>
                </c:pt>
                <c:pt idx="17448">
                  <c:v>31.3</c:v>
                </c:pt>
                <c:pt idx="17449">
                  <c:v>28.5</c:v>
                </c:pt>
                <c:pt idx="17450">
                  <c:v>24.1</c:v>
                </c:pt>
                <c:pt idx="17451">
                  <c:v>19.7</c:v>
                </c:pt>
                <c:pt idx="17452">
                  <c:v>15.3</c:v>
                </c:pt>
                <c:pt idx="17453">
                  <c:v>11</c:v>
                </c:pt>
                <c:pt idx="17454">
                  <c:v>8</c:v>
                </c:pt>
                <c:pt idx="17455">
                  <c:v>7</c:v>
                </c:pt>
                <c:pt idx="17456">
                  <c:v>7</c:v>
                </c:pt>
                <c:pt idx="17457">
                  <c:v>7</c:v>
                </c:pt>
                <c:pt idx="17458">
                  <c:v>7.7</c:v>
                </c:pt>
                <c:pt idx="17459">
                  <c:v>9.6</c:v>
                </c:pt>
                <c:pt idx="17460">
                  <c:v>11.3</c:v>
                </c:pt>
                <c:pt idx="17461">
                  <c:v>12.1</c:v>
                </c:pt>
                <c:pt idx="17462">
                  <c:v>13.1</c:v>
                </c:pt>
                <c:pt idx="17463">
                  <c:v>13.9</c:v>
                </c:pt>
                <c:pt idx="17464">
                  <c:v>13.1</c:v>
                </c:pt>
                <c:pt idx="17465">
                  <c:v>11.5</c:v>
                </c:pt>
                <c:pt idx="17466">
                  <c:v>9.6</c:v>
                </c:pt>
                <c:pt idx="17467">
                  <c:v>8.3000000000000007</c:v>
                </c:pt>
                <c:pt idx="17468">
                  <c:v>6.1</c:v>
                </c:pt>
                <c:pt idx="17469">
                  <c:v>3.2</c:v>
                </c:pt>
                <c:pt idx="17470">
                  <c:v>0.8</c:v>
                </c:pt>
                <c:pt idx="17471">
                  <c:v>0</c:v>
                </c:pt>
                <c:pt idx="17472">
                  <c:v>0</c:v>
                </c:pt>
                <c:pt idx="17473">
                  <c:v>0</c:v>
                </c:pt>
                <c:pt idx="17474">
                  <c:v>0</c:v>
                </c:pt>
                <c:pt idx="17475">
                  <c:v>0</c:v>
                </c:pt>
                <c:pt idx="17476">
                  <c:v>0</c:v>
                </c:pt>
                <c:pt idx="17477">
                  <c:v>0</c:v>
                </c:pt>
                <c:pt idx="17478">
                  <c:v>0</c:v>
                </c:pt>
                <c:pt idx="17479">
                  <c:v>0</c:v>
                </c:pt>
                <c:pt idx="17480">
                  <c:v>0</c:v>
                </c:pt>
                <c:pt idx="17481">
                  <c:v>0</c:v>
                </c:pt>
                <c:pt idx="17482">
                  <c:v>0</c:v>
                </c:pt>
                <c:pt idx="17483">
                  <c:v>0</c:v>
                </c:pt>
                <c:pt idx="17484">
                  <c:v>0</c:v>
                </c:pt>
                <c:pt idx="17485">
                  <c:v>0</c:v>
                </c:pt>
                <c:pt idx="17486">
                  <c:v>0</c:v>
                </c:pt>
                <c:pt idx="17487">
                  <c:v>0</c:v>
                </c:pt>
                <c:pt idx="17488">
                  <c:v>0</c:v>
                </c:pt>
                <c:pt idx="17489">
                  <c:v>0</c:v>
                </c:pt>
                <c:pt idx="17490">
                  <c:v>0</c:v>
                </c:pt>
                <c:pt idx="17491">
                  <c:v>0</c:v>
                </c:pt>
                <c:pt idx="17492">
                  <c:v>0</c:v>
                </c:pt>
                <c:pt idx="17493">
                  <c:v>0</c:v>
                </c:pt>
                <c:pt idx="17494">
                  <c:v>0</c:v>
                </c:pt>
                <c:pt idx="17495">
                  <c:v>0</c:v>
                </c:pt>
                <c:pt idx="17496">
                  <c:v>0</c:v>
                </c:pt>
                <c:pt idx="17497">
                  <c:v>0</c:v>
                </c:pt>
                <c:pt idx="17498">
                  <c:v>0</c:v>
                </c:pt>
                <c:pt idx="17499">
                  <c:v>0</c:v>
                </c:pt>
                <c:pt idx="17500">
                  <c:v>0</c:v>
                </c:pt>
                <c:pt idx="17501">
                  <c:v>0</c:v>
                </c:pt>
                <c:pt idx="17502">
                  <c:v>0</c:v>
                </c:pt>
                <c:pt idx="17503">
                  <c:v>0</c:v>
                </c:pt>
                <c:pt idx="17504">
                  <c:v>0</c:v>
                </c:pt>
                <c:pt idx="17505">
                  <c:v>0</c:v>
                </c:pt>
                <c:pt idx="17506">
                  <c:v>0</c:v>
                </c:pt>
                <c:pt idx="17507">
                  <c:v>0</c:v>
                </c:pt>
                <c:pt idx="17508">
                  <c:v>0</c:v>
                </c:pt>
                <c:pt idx="17509">
                  <c:v>0</c:v>
                </c:pt>
                <c:pt idx="17510">
                  <c:v>0</c:v>
                </c:pt>
                <c:pt idx="17511">
                  <c:v>0</c:v>
                </c:pt>
                <c:pt idx="17512">
                  <c:v>0</c:v>
                </c:pt>
                <c:pt idx="17513">
                  <c:v>0</c:v>
                </c:pt>
                <c:pt idx="17514">
                  <c:v>0</c:v>
                </c:pt>
                <c:pt idx="17515">
                  <c:v>0</c:v>
                </c:pt>
                <c:pt idx="17516">
                  <c:v>0</c:v>
                </c:pt>
                <c:pt idx="17517">
                  <c:v>0</c:v>
                </c:pt>
                <c:pt idx="17518">
                  <c:v>0</c:v>
                </c:pt>
                <c:pt idx="17519">
                  <c:v>0</c:v>
                </c:pt>
                <c:pt idx="17520">
                  <c:v>0</c:v>
                </c:pt>
                <c:pt idx="17521">
                  <c:v>0</c:v>
                </c:pt>
                <c:pt idx="17522">
                  <c:v>0</c:v>
                </c:pt>
                <c:pt idx="17523">
                  <c:v>0</c:v>
                </c:pt>
                <c:pt idx="17524">
                  <c:v>0</c:v>
                </c:pt>
                <c:pt idx="17525">
                  <c:v>0</c:v>
                </c:pt>
                <c:pt idx="17526">
                  <c:v>0</c:v>
                </c:pt>
                <c:pt idx="17527">
                  <c:v>0</c:v>
                </c:pt>
                <c:pt idx="17528">
                  <c:v>0</c:v>
                </c:pt>
                <c:pt idx="17529">
                  <c:v>0</c:v>
                </c:pt>
                <c:pt idx="17530">
                  <c:v>0</c:v>
                </c:pt>
                <c:pt idx="17531">
                  <c:v>0</c:v>
                </c:pt>
                <c:pt idx="17532">
                  <c:v>0</c:v>
                </c:pt>
                <c:pt idx="17533">
                  <c:v>0</c:v>
                </c:pt>
                <c:pt idx="17534">
                  <c:v>0</c:v>
                </c:pt>
                <c:pt idx="17535">
                  <c:v>0</c:v>
                </c:pt>
                <c:pt idx="17536">
                  <c:v>0</c:v>
                </c:pt>
                <c:pt idx="17537">
                  <c:v>0</c:v>
                </c:pt>
                <c:pt idx="17538">
                  <c:v>0</c:v>
                </c:pt>
                <c:pt idx="17539">
                  <c:v>0</c:v>
                </c:pt>
                <c:pt idx="17540">
                  <c:v>0</c:v>
                </c:pt>
                <c:pt idx="17541">
                  <c:v>0</c:v>
                </c:pt>
                <c:pt idx="17542">
                  <c:v>0</c:v>
                </c:pt>
                <c:pt idx="17543">
                  <c:v>0</c:v>
                </c:pt>
                <c:pt idx="17544">
                  <c:v>0</c:v>
                </c:pt>
                <c:pt idx="17545">
                  <c:v>0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0</c:v>
                </c:pt>
                <c:pt idx="17551">
                  <c:v>0</c:v>
                </c:pt>
                <c:pt idx="17552">
                  <c:v>0</c:v>
                </c:pt>
                <c:pt idx="17553">
                  <c:v>0</c:v>
                </c:pt>
                <c:pt idx="17554">
                  <c:v>0</c:v>
                </c:pt>
                <c:pt idx="17555">
                  <c:v>0</c:v>
                </c:pt>
                <c:pt idx="17556">
                  <c:v>0</c:v>
                </c:pt>
                <c:pt idx="17557">
                  <c:v>0</c:v>
                </c:pt>
                <c:pt idx="17558">
                  <c:v>0</c:v>
                </c:pt>
                <c:pt idx="17559">
                  <c:v>0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0</c:v>
                </c:pt>
                <c:pt idx="17575">
                  <c:v>0</c:v>
                </c:pt>
                <c:pt idx="17576">
                  <c:v>0</c:v>
                </c:pt>
                <c:pt idx="17577">
                  <c:v>0</c:v>
                </c:pt>
                <c:pt idx="17578">
                  <c:v>0</c:v>
                </c:pt>
                <c:pt idx="17579">
                  <c:v>0</c:v>
                </c:pt>
                <c:pt idx="17580">
                  <c:v>0</c:v>
                </c:pt>
                <c:pt idx="17581">
                  <c:v>0</c:v>
                </c:pt>
                <c:pt idx="17582">
                  <c:v>0</c:v>
                </c:pt>
                <c:pt idx="17583">
                  <c:v>0</c:v>
                </c:pt>
                <c:pt idx="17584">
                  <c:v>0</c:v>
                </c:pt>
                <c:pt idx="17585">
                  <c:v>0</c:v>
                </c:pt>
                <c:pt idx="17586">
                  <c:v>0</c:v>
                </c:pt>
                <c:pt idx="17587">
                  <c:v>0</c:v>
                </c:pt>
                <c:pt idx="17588">
                  <c:v>0</c:v>
                </c:pt>
                <c:pt idx="17589">
                  <c:v>0</c:v>
                </c:pt>
                <c:pt idx="17590">
                  <c:v>0</c:v>
                </c:pt>
                <c:pt idx="17591">
                  <c:v>0</c:v>
                </c:pt>
                <c:pt idx="17592">
                  <c:v>0</c:v>
                </c:pt>
                <c:pt idx="17593">
                  <c:v>0</c:v>
                </c:pt>
                <c:pt idx="17594">
                  <c:v>0</c:v>
                </c:pt>
                <c:pt idx="17595">
                  <c:v>0</c:v>
                </c:pt>
                <c:pt idx="17596">
                  <c:v>0</c:v>
                </c:pt>
                <c:pt idx="17597">
                  <c:v>0</c:v>
                </c:pt>
                <c:pt idx="17598">
                  <c:v>0</c:v>
                </c:pt>
                <c:pt idx="17599">
                  <c:v>0</c:v>
                </c:pt>
                <c:pt idx="17600">
                  <c:v>0</c:v>
                </c:pt>
                <c:pt idx="17601">
                  <c:v>0</c:v>
                </c:pt>
                <c:pt idx="17602">
                  <c:v>0</c:v>
                </c:pt>
                <c:pt idx="17603">
                  <c:v>0</c:v>
                </c:pt>
                <c:pt idx="17604">
                  <c:v>0</c:v>
                </c:pt>
                <c:pt idx="17605">
                  <c:v>0</c:v>
                </c:pt>
                <c:pt idx="17606">
                  <c:v>0</c:v>
                </c:pt>
                <c:pt idx="17607">
                  <c:v>0</c:v>
                </c:pt>
                <c:pt idx="17608">
                  <c:v>0</c:v>
                </c:pt>
                <c:pt idx="17609">
                  <c:v>0</c:v>
                </c:pt>
                <c:pt idx="17610">
                  <c:v>0</c:v>
                </c:pt>
                <c:pt idx="17611">
                  <c:v>0</c:v>
                </c:pt>
                <c:pt idx="17612">
                  <c:v>0</c:v>
                </c:pt>
                <c:pt idx="17613">
                  <c:v>0</c:v>
                </c:pt>
                <c:pt idx="17614">
                  <c:v>0</c:v>
                </c:pt>
                <c:pt idx="17615">
                  <c:v>0</c:v>
                </c:pt>
                <c:pt idx="17616">
                  <c:v>0</c:v>
                </c:pt>
                <c:pt idx="17617">
                  <c:v>0</c:v>
                </c:pt>
                <c:pt idx="17618">
                  <c:v>0</c:v>
                </c:pt>
                <c:pt idx="17619">
                  <c:v>0</c:v>
                </c:pt>
                <c:pt idx="17620">
                  <c:v>0</c:v>
                </c:pt>
                <c:pt idx="17621">
                  <c:v>0</c:v>
                </c:pt>
                <c:pt idx="17622">
                  <c:v>0</c:v>
                </c:pt>
                <c:pt idx="17623">
                  <c:v>0</c:v>
                </c:pt>
                <c:pt idx="17624">
                  <c:v>0</c:v>
                </c:pt>
                <c:pt idx="17625">
                  <c:v>0</c:v>
                </c:pt>
                <c:pt idx="17626">
                  <c:v>0</c:v>
                </c:pt>
                <c:pt idx="17627">
                  <c:v>0</c:v>
                </c:pt>
                <c:pt idx="17628">
                  <c:v>0</c:v>
                </c:pt>
                <c:pt idx="17629">
                  <c:v>0</c:v>
                </c:pt>
                <c:pt idx="17630">
                  <c:v>0</c:v>
                </c:pt>
                <c:pt idx="17631">
                  <c:v>0</c:v>
                </c:pt>
                <c:pt idx="17632">
                  <c:v>0</c:v>
                </c:pt>
                <c:pt idx="17633">
                  <c:v>0</c:v>
                </c:pt>
                <c:pt idx="17634">
                  <c:v>0</c:v>
                </c:pt>
                <c:pt idx="17635">
                  <c:v>0</c:v>
                </c:pt>
                <c:pt idx="17636">
                  <c:v>0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0</c:v>
                </c:pt>
                <c:pt idx="17641">
                  <c:v>0</c:v>
                </c:pt>
                <c:pt idx="17642">
                  <c:v>0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0</c:v>
                </c:pt>
                <c:pt idx="17648">
                  <c:v>0</c:v>
                </c:pt>
                <c:pt idx="17649">
                  <c:v>0</c:v>
                </c:pt>
                <c:pt idx="17650">
                  <c:v>0</c:v>
                </c:pt>
                <c:pt idx="17651">
                  <c:v>0</c:v>
                </c:pt>
                <c:pt idx="17652">
                  <c:v>0</c:v>
                </c:pt>
                <c:pt idx="17653">
                  <c:v>0</c:v>
                </c:pt>
                <c:pt idx="17654">
                  <c:v>0</c:v>
                </c:pt>
                <c:pt idx="17655">
                  <c:v>0</c:v>
                </c:pt>
                <c:pt idx="17656">
                  <c:v>0</c:v>
                </c:pt>
                <c:pt idx="17657">
                  <c:v>0</c:v>
                </c:pt>
                <c:pt idx="17658">
                  <c:v>0</c:v>
                </c:pt>
                <c:pt idx="17659">
                  <c:v>0</c:v>
                </c:pt>
                <c:pt idx="17660">
                  <c:v>0</c:v>
                </c:pt>
                <c:pt idx="17661">
                  <c:v>0</c:v>
                </c:pt>
                <c:pt idx="17662">
                  <c:v>0</c:v>
                </c:pt>
                <c:pt idx="17663">
                  <c:v>0</c:v>
                </c:pt>
                <c:pt idx="17664">
                  <c:v>0</c:v>
                </c:pt>
                <c:pt idx="17665">
                  <c:v>0</c:v>
                </c:pt>
                <c:pt idx="17666">
                  <c:v>0</c:v>
                </c:pt>
                <c:pt idx="17667">
                  <c:v>0</c:v>
                </c:pt>
                <c:pt idx="17668">
                  <c:v>0</c:v>
                </c:pt>
                <c:pt idx="17669">
                  <c:v>0</c:v>
                </c:pt>
                <c:pt idx="17670">
                  <c:v>0</c:v>
                </c:pt>
                <c:pt idx="17671">
                  <c:v>0</c:v>
                </c:pt>
                <c:pt idx="17672">
                  <c:v>0</c:v>
                </c:pt>
                <c:pt idx="17673">
                  <c:v>0</c:v>
                </c:pt>
                <c:pt idx="17674">
                  <c:v>0</c:v>
                </c:pt>
                <c:pt idx="17675">
                  <c:v>0</c:v>
                </c:pt>
                <c:pt idx="17676">
                  <c:v>0</c:v>
                </c:pt>
                <c:pt idx="17677">
                  <c:v>0</c:v>
                </c:pt>
                <c:pt idx="17678">
                  <c:v>0</c:v>
                </c:pt>
                <c:pt idx="17679">
                  <c:v>0</c:v>
                </c:pt>
                <c:pt idx="17680">
                  <c:v>0</c:v>
                </c:pt>
                <c:pt idx="17681">
                  <c:v>0</c:v>
                </c:pt>
                <c:pt idx="17682">
                  <c:v>0</c:v>
                </c:pt>
                <c:pt idx="17683">
                  <c:v>0</c:v>
                </c:pt>
                <c:pt idx="17684">
                  <c:v>0</c:v>
                </c:pt>
                <c:pt idx="17685">
                  <c:v>0</c:v>
                </c:pt>
                <c:pt idx="17686">
                  <c:v>0</c:v>
                </c:pt>
                <c:pt idx="17687">
                  <c:v>0</c:v>
                </c:pt>
                <c:pt idx="17688">
                  <c:v>0</c:v>
                </c:pt>
                <c:pt idx="17689">
                  <c:v>0</c:v>
                </c:pt>
                <c:pt idx="17690">
                  <c:v>0</c:v>
                </c:pt>
                <c:pt idx="17691">
                  <c:v>0</c:v>
                </c:pt>
                <c:pt idx="17692">
                  <c:v>0</c:v>
                </c:pt>
                <c:pt idx="17693">
                  <c:v>0</c:v>
                </c:pt>
                <c:pt idx="17694">
                  <c:v>0</c:v>
                </c:pt>
                <c:pt idx="17695">
                  <c:v>0</c:v>
                </c:pt>
                <c:pt idx="17696">
                  <c:v>0</c:v>
                </c:pt>
                <c:pt idx="17697">
                  <c:v>0</c:v>
                </c:pt>
                <c:pt idx="17698">
                  <c:v>0</c:v>
                </c:pt>
                <c:pt idx="17699">
                  <c:v>0</c:v>
                </c:pt>
                <c:pt idx="17700">
                  <c:v>0</c:v>
                </c:pt>
                <c:pt idx="17701">
                  <c:v>0</c:v>
                </c:pt>
                <c:pt idx="17702">
                  <c:v>0</c:v>
                </c:pt>
                <c:pt idx="17703">
                  <c:v>0</c:v>
                </c:pt>
                <c:pt idx="17704">
                  <c:v>0</c:v>
                </c:pt>
                <c:pt idx="17705">
                  <c:v>0</c:v>
                </c:pt>
                <c:pt idx="17706">
                  <c:v>0</c:v>
                </c:pt>
                <c:pt idx="17707">
                  <c:v>0</c:v>
                </c:pt>
                <c:pt idx="17708">
                  <c:v>0</c:v>
                </c:pt>
                <c:pt idx="17709">
                  <c:v>0</c:v>
                </c:pt>
                <c:pt idx="17710">
                  <c:v>0</c:v>
                </c:pt>
                <c:pt idx="17711">
                  <c:v>0</c:v>
                </c:pt>
                <c:pt idx="17712">
                  <c:v>0</c:v>
                </c:pt>
                <c:pt idx="17713">
                  <c:v>0</c:v>
                </c:pt>
                <c:pt idx="17714">
                  <c:v>0</c:v>
                </c:pt>
                <c:pt idx="17715">
                  <c:v>0</c:v>
                </c:pt>
                <c:pt idx="17716">
                  <c:v>0</c:v>
                </c:pt>
                <c:pt idx="17717">
                  <c:v>0</c:v>
                </c:pt>
                <c:pt idx="17718">
                  <c:v>0</c:v>
                </c:pt>
                <c:pt idx="17719">
                  <c:v>0</c:v>
                </c:pt>
                <c:pt idx="17720">
                  <c:v>0</c:v>
                </c:pt>
                <c:pt idx="17721">
                  <c:v>0</c:v>
                </c:pt>
                <c:pt idx="17722">
                  <c:v>0</c:v>
                </c:pt>
                <c:pt idx="17723">
                  <c:v>0</c:v>
                </c:pt>
                <c:pt idx="17724">
                  <c:v>0</c:v>
                </c:pt>
                <c:pt idx="17725">
                  <c:v>0</c:v>
                </c:pt>
                <c:pt idx="17726">
                  <c:v>0</c:v>
                </c:pt>
                <c:pt idx="17727">
                  <c:v>0</c:v>
                </c:pt>
                <c:pt idx="17728">
                  <c:v>0</c:v>
                </c:pt>
                <c:pt idx="17729">
                  <c:v>0</c:v>
                </c:pt>
                <c:pt idx="17730">
                  <c:v>0</c:v>
                </c:pt>
                <c:pt idx="17731">
                  <c:v>0</c:v>
                </c:pt>
                <c:pt idx="17732">
                  <c:v>0</c:v>
                </c:pt>
                <c:pt idx="17733">
                  <c:v>0</c:v>
                </c:pt>
                <c:pt idx="17734">
                  <c:v>0</c:v>
                </c:pt>
                <c:pt idx="17735">
                  <c:v>0</c:v>
                </c:pt>
                <c:pt idx="17736">
                  <c:v>0</c:v>
                </c:pt>
                <c:pt idx="17737">
                  <c:v>0</c:v>
                </c:pt>
                <c:pt idx="17738">
                  <c:v>0</c:v>
                </c:pt>
                <c:pt idx="17739">
                  <c:v>0</c:v>
                </c:pt>
                <c:pt idx="17740">
                  <c:v>0</c:v>
                </c:pt>
                <c:pt idx="17741">
                  <c:v>0</c:v>
                </c:pt>
                <c:pt idx="17742">
                  <c:v>0</c:v>
                </c:pt>
                <c:pt idx="17743">
                  <c:v>0</c:v>
                </c:pt>
                <c:pt idx="17744">
                  <c:v>0</c:v>
                </c:pt>
                <c:pt idx="17745">
                  <c:v>0</c:v>
                </c:pt>
                <c:pt idx="17746">
                  <c:v>0</c:v>
                </c:pt>
                <c:pt idx="17747">
                  <c:v>0</c:v>
                </c:pt>
                <c:pt idx="17748">
                  <c:v>0</c:v>
                </c:pt>
                <c:pt idx="17749">
                  <c:v>0</c:v>
                </c:pt>
                <c:pt idx="17750">
                  <c:v>0</c:v>
                </c:pt>
                <c:pt idx="17751">
                  <c:v>0</c:v>
                </c:pt>
                <c:pt idx="17752">
                  <c:v>0</c:v>
                </c:pt>
                <c:pt idx="17753">
                  <c:v>0</c:v>
                </c:pt>
                <c:pt idx="17754">
                  <c:v>0</c:v>
                </c:pt>
                <c:pt idx="17755">
                  <c:v>0</c:v>
                </c:pt>
                <c:pt idx="17756">
                  <c:v>0</c:v>
                </c:pt>
                <c:pt idx="17757">
                  <c:v>0</c:v>
                </c:pt>
                <c:pt idx="17758">
                  <c:v>0</c:v>
                </c:pt>
                <c:pt idx="17759">
                  <c:v>0</c:v>
                </c:pt>
                <c:pt idx="17760">
                  <c:v>0</c:v>
                </c:pt>
                <c:pt idx="17761">
                  <c:v>0</c:v>
                </c:pt>
                <c:pt idx="17762">
                  <c:v>0</c:v>
                </c:pt>
                <c:pt idx="17763">
                  <c:v>0</c:v>
                </c:pt>
                <c:pt idx="17764">
                  <c:v>0</c:v>
                </c:pt>
                <c:pt idx="17765">
                  <c:v>0</c:v>
                </c:pt>
                <c:pt idx="17766">
                  <c:v>0</c:v>
                </c:pt>
                <c:pt idx="17767">
                  <c:v>0</c:v>
                </c:pt>
                <c:pt idx="17768">
                  <c:v>0</c:v>
                </c:pt>
                <c:pt idx="17769">
                  <c:v>0</c:v>
                </c:pt>
                <c:pt idx="17770">
                  <c:v>0</c:v>
                </c:pt>
                <c:pt idx="17771">
                  <c:v>0</c:v>
                </c:pt>
                <c:pt idx="17772">
                  <c:v>0</c:v>
                </c:pt>
                <c:pt idx="17773">
                  <c:v>0</c:v>
                </c:pt>
                <c:pt idx="17774">
                  <c:v>0</c:v>
                </c:pt>
                <c:pt idx="17775">
                  <c:v>0</c:v>
                </c:pt>
                <c:pt idx="17776">
                  <c:v>0</c:v>
                </c:pt>
                <c:pt idx="17777">
                  <c:v>0</c:v>
                </c:pt>
                <c:pt idx="17778">
                  <c:v>0</c:v>
                </c:pt>
                <c:pt idx="17779">
                  <c:v>0</c:v>
                </c:pt>
                <c:pt idx="17780">
                  <c:v>0</c:v>
                </c:pt>
                <c:pt idx="17781">
                  <c:v>0</c:v>
                </c:pt>
                <c:pt idx="17782">
                  <c:v>0</c:v>
                </c:pt>
                <c:pt idx="17783">
                  <c:v>0</c:v>
                </c:pt>
                <c:pt idx="17784">
                  <c:v>0</c:v>
                </c:pt>
                <c:pt idx="17785">
                  <c:v>0</c:v>
                </c:pt>
                <c:pt idx="17786">
                  <c:v>0</c:v>
                </c:pt>
                <c:pt idx="17787">
                  <c:v>0</c:v>
                </c:pt>
                <c:pt idx="17788">
                  <c:v>0</c:v>
                </c:pt>
                <c:pt idx="17789">
                  <c:v>0</c:v>
                </c:pt>
                <c:pt idx="17790">
                  <c:v>0</c:v>
                </c:pt>
                <c:pt idx="17791">
                  <c:v>0</c:v>
                </c:pt>
                <c:pt idx="17792">
                  <c:v>0</c:v>
                </c:pt>
                <c:pt idx="17793">
                  <c:v>0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</c:v>
                </c:pt>
                <c:pt idx="17801">
                  <c:v>0</c:v>
                </c:pt>
                <c:pt idx="17802">
                  <c:v>0</c:v>
                </c:pt>
                <c:pt idx="17803">
                  <c:v>0</c:v>
                </c:pt>
                <c:pt idx="17804">
                  <c:v>0</c:v>
                </c:pt>
                <c:pt idx="17805">
                  <c:v>0</c:v>
                </c:pt>
                <c:pt idx="17806">
                  <c:v>0</c:v>
                </c:pt>
                <c:pt idx="17807">
                  <c:v>0</c:v>
                </c:pt>
                <c:pt idx="17808">
                  <c:v>0</c:v>
                </c:pt>
                <c:pt idx="17809">
                  <c:v>0</c:v>
                </c:pt>
                <c:pt idx="17810">
                  <c:v>0</c:v>
                </c:pt>
                <c:pt idx="17811">
                  <c:v>0</c:v>
                </c:pt>
                <c:pt idx="17812">
                  <c:v>0</c:v>
                </c:pt>
                <c:pt idx="17813">
                  <c:v>0</c:v>
                </c:pt>
                <c:pt idx="17814">
                  <c:v>0</c:v>
                </c:pt>
                <c:pt idx="17815">
                  <c:v>0</c:v>
                </c:pt>
                <c:pt idx="17816">
                  <c:v>0</c:v>
                </c:pt>
                <c:pt idx="17817">
                  <c:v>0</c:v>
                </c:pt>
                <c:pt idx="17818">
                  <c:v>0</c:v>
                </c:pt>
                <c:pt idx="17819">
                  <c:v>0</c:v>
                </c:pt>
                <c:pt idx="17820">
                  <c:v>0</c:v>
                </c:pt>
                <c:pt idx="17821">
                  <c:v>0</c:v>
                </c:pt>
                <c:pt idx="17822">
                  <c:v>0</c:v>
                </c:pt>
                <c:pt idx="17823">
                  <c:v>0</c:v>
                </c:pt>
                <c:pt idx="17824">
                  <c:v>0</c:v>
                </c:pt>
                <c:pt idx="17825">
                  <c:v>0</c:v>
                </c:pt>
                <c:pt idx="17826">
                  <c:v>0</c:v>
                </c:pt>
                <c:pt idx="17827">
                  <c:v>0</c:v>
                </c:pt>
                <c:pt idx="17828">
                  <c:v>0</c:v>
                </c:pt>
                <c:pt idx="17829">
                  <c:v>0</c:v>
                </c:pt>
                <c:pt idx="17830">
                  <c:v>0</c:v>
                </c:pt>
                <c:pt idx="17831">
                  <c:v>0</c:v>
                </c:pt>
                <c:pt idx="17832">
                  <c:v>0</c:v>
                </c:pt>
                <c:pt idx="17833">
                  <c:v>0</c:v>
                </c:pt>
                <c:pt idx="17834">
                  <c:v>0</c:v>
                </c:pt>
                <c:pt idx="17835">
                  <c:v>0</c:v>
                </c:pt>
                <c:pt idx="17836">
                  <c:v>0</c:v>
                </c:pt>
                <c:pt idx="17837">
                  <c:v>0</c:v>
                </c:pt>
                <c:pt idx="17838">
                  <c:v>0</c:v>
                </c:pt>
                <c:pt idx="17839">
                  <c:v>0</c:v>
                </c:pt>
                <c:pt idx="17840">
                  <c:v>0</c:v>
                </c:pt>
                <c:pt idx="17841">
                  <c:v>0</c:v>
                </c:pt>
                <c:pt idx="17842">
                  <c:v>0</c:v>
                </c:pt>
                <c:pt idx="17843">
                  <c:v>0</c:v>
                </c:pt>
                <c:pt idx="17844">
                  <c:v>0</c:v>
                </c:pt>
                <c:pt idx="17845">
                  <c:v>0</c:v>
                </c:pt>
                <c:pt idx="17846">
                  <c:v>0</c:v>
                </c:pt>
                <c:pt idx="17847">
                  <c:v>0</c:v>
                </c:pt>
                <c:pt idx="17848">
                  <c:v>0</c:v>
                </c:pt>
                <c:pt idx="17849">
                  <c:v>0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</c:v>
                </c:pt>
                <c:pt idx="17859">
                  <c:v>0</c:v>
                </c:pt>
                <c:pt idx="17860">
                  <c:v>0</c:v>
                </c:pt>
                <c:pt idx="17861">
                  <c:v>0</c:v>
                </c:pt>
                <c:pt idx="17862">
                  <c:v>0</c:v>
                </c:pt>
                <c:pt idx="17863">
                  <c:v>0</c:v>
                </c:pt>
                <c:pt idx="17864">
                  <c:v>0</c:v>
                </c:pt>
                <c:pt idx="17865">
                  <c:v>0</c:v>
                </c:pt>
                <c:pt idx="17866">
                  <c:v>0</c:v>
                </c:pt>
                <c:pt idx="17867">
                  <c:v>0</c:v>
                </c:pt>
                <c:pt idx="17868">
                  <c:v>0</c:v>
                </c:pt>
                <c:pt idx="17869">
                  <c:v>0</c:v>
                </c:pt>
                <c:pt idx="17870">
                  <c:v>0</c:v>
                </c:pt>
                <c:pt idx="17871">
                  <c:v>0</c:v>
                </c:pt>
                <c:pt idx="17872">
                  <c:v>0</c:v>
                </c:pt>
                <c:pt idx="17873">
                  <c:v>0</c:v>
                </c:pt>
                <c:pt idx="17874">
                  <c:v>0</c:v>
                </c:pt>
                <c:pt idx="17875">
                  <c:v>0</c:v>
                </c:pt>
                <c:pt idx="17876">
                  <c:v>0</c:v>
                </c:pt>
                <c:pt idx="17877">
                  <c:v>0</c:v>
                </c:pt>
                <c:pt idx="17878">
                  <c:v>0</c:v>
                </c:pt>
                <c:pt idx="17879">
                  <c:v>0</c:v>
                </c:pt>
                <c:pt idx="17880">
                  <c:v>0</c:v>
                </c:pt>
                <c:pt idx="17881">
                  <c:v>0</c:v>
                </c:pt>
                <c:pt idx="17882">
                  <c:v>0</c:v>
                </c:pt>
                <c:pt idx="17883">
                  <c:v>0</c:v>
                </c:pt>
                <c:pt idx="17884">
                  <c:v>0</c:v>
                </c:pt>
                <c:pt idx="17885">
                  <c:v>0</c:v>
                </c:pt>
                <c:pt idx="17886">
                  <c:v>0</c:v>
                </c:pt>
                <c:pt idx="17887">
                  <c:v>0</c:v>
                </c:pt>
                <c:pt idx="17888">
                  <c:v>0</c:v>
                </c:pt>
                <c:pt idx="17889">
                  <c:v>0</c:v>
                </c:pt>
                <c:pt idx="17890">
                  <c:v>0</c:v>
                </c:pt>
                <c:pt idx="17891">
                  <c:v>0</c:v>
                </c:pt>
                <c:pt idx="17892">
                  <c:v>0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0</c:v>
                </c:pt>
                <c:pt idx="17898">
                  <c:v>0</c:v>
                </c:pt>
                <c:pt idx="17899">
                  <c:v>0</c:v>
                </c:pt>
                <c:pt idx="17900">
                  <c:v>0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</c:v>
                </c:pt>
                <c:pt idx="17910">
                  <c:v>0</c:v>
                </c:pt>
                <c:pt idx="17911">
                  <c:v>0</c:v>
                </c:pt>
                <c:pt idx="17912">
                  <c:v>0</c:v>
                </c:pt>
                <c:pt idx="17913">
                  <c:v>0</c:v>
                </c:pt>
                <c:pt idx="17914">
                  <c:v>0</c:v>
                </c:pt>
                <c:pt idx="17915">
                  <c:v>0</c:v>
                </c:pt>
                <c:pt idx="17916">
                  <c:v>0</c:v>
                </c:pt>
                <c:pt idx="17917">
                  <c:v>0</c:v>
                </c:pt>
                <c:pt idx="17918">
                  <c:v>0</c:v>
                </c:pt>
                <c:pt idx="17919">
                  <c:v>0</c:v>
                </c:pt>
                <c:pt idx="17920">
                  <c:v>0</c:v>
                </c:pt>
                <c:pt idx="17921">
                  <c:v>0</c:v>
                </c:pt>
                <c:pt idx="17922">
                  <c:v>0</c:v>
                </c:pt>
                <c:pt idx="17923">
                  <c:v>0</c:v>
                </c:pt>
                <c:pt idx="17924">
                  <c:v>0</c:v>
                </c:pt>
                <c:pt idx="17925">
                  <c:v>0</c:v>
                </c:pt>
                <c:pt idx="17926">
                  <c:v>0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0.1</c:v>
                </c:pt>
                <c:pt idx="17937">
                  <c:v>1</c:v>
                </c:pt>
                <c:pt idx="17938">
                  <c:v>2</c:v>
                </c:pt>
                <c:pt idx="17939">
                  <c:v>3</c:v>
                </c:pt>
                <c:pt idx="17940">
                  <c:v>3.9</c:v>
                </c:pt>
                <c:pt idx="17941">
                  <c:v>4.9000000000000004</c:v>
                </c:pt>
                <c:pt idx="17942">
                  <c:v>6.5</c:v>
                </c:pt>
                <c:pt idx="17943">
                  <c:v>8.4</c:v>
                </c:pt>
                <c:pt idx="17944">
                  <c:v>9.6</c:v>
                </c:pt>
                <c:pt idx="17945">
                  <c:v>10.5</c:v>
                </c:pt>
                <c:pt idx="17946">
                  <c:v>10.6</c:v>
                </c:pt>
                <c:pt idx="17947">
                  <c:v>9.6999999999999993</c:v>
                </c:pt>
                <c:pt idx="17948">
                  <c:v>8.5</c:v>
                </c:pt>
                <c:pt idx="17949">
                  <c:v>6.8</c:v>
                </c:pt>
                <c:pt idx="17950">
                  <c:v>5</c:v>
                </c:pt>
                <c:pt idx="17951">
                  <c:v>5</c:v>
                </c:pt>
                <c:pt idx="17952">
                  <c:v>5</c:v>
                </c:pt>
                <c:pt idx="17953">
                  <c:v>5</c:v>
                </c:pt>
                <c:pt idx="17954">
                  <c:v>5</c:v>
                </c:pt>
                <c:pt idx="17955">
                  <c:v>5.8</c:v>
                </c:pt>
                <c:pt idx="17956">
                  <c:v>8</c:v>
                </c:pt>
                <c:pt idx="17957">
                  <c:v>9.6</c:v>
                </c:pt>
                <c:pt idx="17958">
                  <c:v>11</c:v>
                </c:pt>
                <c:pt idx="17959">
                  <c:v>12.4</c:v>
                </c:pt>
                <c:pt idx="17960">
                  <c:v>12.3</c:v>
                </c:pt>
                <c:pt idx="17961">
                  <c:v>10.4</c:v>
                </c:pt>
                <c:pt idx="17962">
                  <c:v>7.5</c:v>
                </c:pt>
                <c:pt idx="17963">
                  <c:v>5</c:v>
                </c:pt>
                <c:pt idx="17964">
                  <c:v>4</c:v>
                </c:pt>
                <c:pt idx="17965">
                  <c:v>4</c:v>
                </c:pt>
                <c:pt idx="17966">
                  <c:v>4</c:v>
                </c:pt>
                <c:pt idx="17967">
                  <c:v>4.7</c:v>
                </c:pt>
                <c:pt idx="17968">
                  <c:v>5.6</c:v>
                </c:pt>
                <c:pt idx="17969">
                  <c:v>7</c:v>
                </c:pt>
                <c:pt idx="17970">
                  <c:v>8.8000000000000007</c:v>
                </c:pt>
                <c:pt idx="17971">
                  <c:v>10.7</c:v>
                </c:pt>
                <c:pt idx="17972">
                  <c:v>12.2</c:v>
                </c:pt>
                <c:pt idx="17973">
                  <c:v>13.2</c:v>
                </c:pt>
                <c:pt idx="17974">
                  <c:v>14</c:v>
                </c:pt>
                <c:pt idx="17975">
                  <c:v>14</c:v>
                </c:pt>
                <c:pt idx="17976">
                  <c:v>12.3</c:v>
                </c:pt>
                <c:pt idx="17977">
                  <c:v>9.6</c:v>
                </c:pt>
                <c:pt idx="17978">
                  <c:v>7</c:v>
                </c:pt>
                <c:pt idx="17979">
                  <c:v>4.2</c:v>
                </c:pt>
                <c:pt idx="17980">
                  <c:v>1.5</c:v>
                </c:pt>
                <c:pt idx="17981">
                  <c:v>0</c:v>
                </c:pt>
                <c:pt idx="17982">
                  <c:v>0</c:v>
                </c:pt>
                <c:pt idx="17983">
                  <c:v>0</c:v>
                </c:pt>
                <c:pt idx="17984">
                  <c:v>0</c:v>
                </c:pt>
                <c:pt idx="17985">
                  <c:v>0</c:v>
                </c:pt>
                <c:pt idx="17986">
                  <c:v>0</c:v>
                </c:pt>
                <c:pt idx="17987">
                  <c:v>0</c:v>
                </c:pt>
                <c:pt idx="17988">
                  <c:v>0</c:v>
                </c:pt>
                <c:pt idx="17989">
                  <c:v>0</c:v>
                </c:pt>
                <c:pt idx="17990">
                  <c:v>0</c:v>
                </c:pt>
                <c:pt idx="17991">
                  <c:v>0</c:v>
                </c:pt>
                <c:pt idx="17992">
                  <c:v>0</c:v>
                </c:pt>
                <c:pt idx="17993">
                  <c:v>0</c:v>
                </c:pt>
                <c:pt idx="17994">
                  <c:v>0</c:v>
                </c:pt>
                <c:pt idx="17995">
                  <c:v>0</c:v>
                </c:pt>
                <c:pt idx="17996">
                  <c:v>0</c:v>
                </c:pt>
                <c:pt idx="17997">
                  <c:v>0</c:v>
                </c:pt>
                <c:pt idx="17998">
                  <c:v>0</c:v>
                </c:pt>
                <c:pt idx="17999">
                  <c:v>0</c:v>
                </c:pt>
                <c:pt idx="18000">
                  <c:v>1.2</c:v>
                </c:pt>
                <c:pt idx="18001">
                  <c:v>4</c:v>
                </c:pt>
                <c:pt idx="18002">
                  <c:v>6.4</c:v>
                </c:pt>
                <c:pt idx="18003">
                  <c:v>8.4</c:v>
                </c:pt>
                <c:pt idx="18004">
                  <c:v>10</c:v>
                </c:pt>
                <c:pt idx="18005">
                  <c:v>12</c:v>
                </c:pt>
                <c:pt idx="18006">
                  <c:v>12.8</c:v>
                </c:pt>
                <c:pt idx="18007">
                  <c:v>14.6</c:v>
                </c:pt>
                <c:pt idx="18008">
                  <c:v>16.399999999999999</c:v>
                </c:pt>
                <c:pt idx="18009">
                  <c:v>18.2</c:v>
                </c:pt>
                <c:pt idx="18010">
                  <c:v>20</c:v>
                </c:pt>
                <c:pt idx="18011">
                  <c:v>21.8</c:v>
                </c:pt>
                <c:pt idx="18012">
                  <c:v>23.3</c:v>
                </c:pt>
                <c:pt idx="18013">
                  <c:v>24.4</c:v>
                </c:pt>
                <c:pt idx="18014">
                  <c:v>26.2</c:v>
                </c:pt>
                <c:pt idx="18015">
                  <c:v>27</c:v>
                </c:pt>
                <c:pt idx="18016">
                  <c:v>28</c:v>
                </c:pt>
                <c:pt idx="18017">
                  <c:v>28</c:v>
                </c:pt>
                <c:pt idx="18018">
                  <c:v>28.8</c:v>
                </c:pt>
                <c:pt idx="18019">
                  <c:v>29.7</c:v>
                </c:pt>
                <c:pt idx="18020">
                  <c:v>30</c:v>
                </c:pt>
                <c:pt idx="18021">
                  <c:v>30</c:v>
                </c:pt>
                <c:pt idx="18022">
                  <c:v>30</c:v>
                </c:pt>
                <c:pt idx="18023">
                  <c:v>30</c:v>
                </c:pt>
                <c:pt idx="18024">
                  <c:v>30</c:v>
                </c:pt>
                <c:pt idx="18025">
                  <c:v>30.2</c:v>
                </c:pt>
                <c:pt idx="18026">
                  <c:v>31</c:v>
                </c:pt>
                <c:pt idx="18027">
                  <c:v>31</c:v>
                </c:pt>
                <c:pt idx="18028">
                  <c:v>30.2</c:v>
                </c:pt>
                <c:pt idx="18029">
                  <c:v>28.4</c:v>
                </c:pt>
                <c:pt idx="18030">
                  <c:v>27.3</c:v>
                </c:pt>
                <c:pt idx="18031">
                  <c:v>27</c:v>
                </c:pt>
                <c:pt idx="18032">
                  <c:v>26.5</c:v>
                </c:pt>
                <c:pt idx="18033">
                  <c:v>25.6</c:v>
                </c:pt>
                <c:pt idx="18034">
                  <c:v>24</c:v>
                </c:pt>
                <c:pt idx="18035">
                  <c:v>21.4</c:v>
                </c:pt>
                <c:pt idx="18036">
                  <c:v>18.3</c:v>
                </c:pt>
                <c:pt idx="18037">
                  <c:v>15</c:v>
                </c:pt>
                <c:pt idx="18038">
                  <c:v>13</c:v>
                </c:pt>
                <c:pt idx="18039">
                  <c:v>13</c:v>
                </c:pt>
                <c:pt idx="18040">
                  <c:v>13.8</c:v>
                </c:pt>
                <c:pt idx="18041">
                  <c:v>14.7</c:v>
                </c:pt>
                <c:pt idx="18042">
                  <c:v>15.6</c:v>
                </c:pt>
                <c:pt idx="18043">
                  <c:v>16.5</c:v>
                </c:pt>
                <c:pt idx="18044">
                  <c:v>17.399999999999999</c:v>
                </c:pt>
                <c:pt idx="18045">
                  <c:v>18.3</c:v>
                </c:pt>
                <c:pt idx="18046">
                  <c:v>19</c:v>
                </c:pt>
                <c:pt idx="18047">
                  <c:v>18.8</c:v>
                </c:pt>
                <c:pt idx="18048">
                  <c:v>18</c:v>
                </c:pt>
                <c:pt idx="18049">
                  <c:v>15</c:v>
                </c:pt>
                <c:pt idx="18050">
                  <c:v>12.5</c:v>
                </c:pt>
                <c:pt idx="18051">
                  <c:v>8.8000000000000007</c:v>
                </c:pt>
                <c:pt idx="18052">
                  <c:v>8.8000000000000007</c:v>
                </c:pt>
                <c:pt idx="18053">
                  <c:v>9.6999999999999993</c:v>
                </c:pt>
                <c:pt idx="18054">
                  <c:v>10.7</c:v>
                </c:pt>
                <c:pt idx="18055">
                  <c:v>12.4</c:v>
                </c:pt>
                <c:pt idx="18056">
                  <c:v>14.3</c:v>
                </c:pt>
                <c:pt idx="18057">
                  <c:v>15.6</c:v>
                </c:pt>
                <c:pt idx="18058">
                  <c:v>16.600000000000001</c:v>
                </c:pt>
                <c:pt idx="18059">
                  <c:v>17.600000000000001</c:v>
                </c:pt>
                <c:pt idx="18060">
                  <c:v>18.5</c:v>
                </c:pt>
                <c:pt idx="18061">
                  <c:v>19.399999999999999</c:v>
                </c:pt>
                <c:pt idx="18062">
                  <c:v>20.3</c:v>
                </c:pt>
                <c:pt idx="18063">
                  <c:v>21</c:v>
                </c:pt>
                <c:pt idx="18064">
                  <c:v>21</c:v>
                </c:pt>
                <c:pt idx="18065">
                  <c:v>21</c:v>
                </c:pt>
                <c:pt idx="18066">
                  <c:v>21</c:v>
                </c:pt>
                <c:pt idx="18067">
                  <c:v>21</c:v>
                </c:pt>
                <c:pt idx="18068">
                  <c:v>21</c:v>
                </c:pt>
                <c:pt idx="18069">
                  <c:v>21.7</c:v>
                </c:pt>
                <c:pt idx="18070">
                  <c:v>22</c:v>
                </c:pt>
                <c:pt idx="18071">
                  <c:v>21.4</c:v>
                </c:pt>
                <c:pt idx="18072">
                  <c:v>19.8</c:v>
                </c:pt>
                <c:pt idx="18073">
                  <c:v>16.399999999999999</c:v>
                </c:pt>
                <c:pt idx="18074">
                  <c:v>11.9</c:v>
                </c:pt>
                <c:pt idx="18075">
                  <c:v>8.6999999999999993</c:v>
                </c:pt>
                <c:pt idx="18076">
                  <c:v>8.1999999999999993</c:v>
                </c:pt>
                <c:pt idx="18077">
                  <c:v>9.5</c:v>
                </c:pt>
                <c:pt idx="18078">
                  <c:v>12.1</c:v>
                </c:pt>
                <c:pt idx="18079">
                  <c:v>15</c:v>
                </c:pt>
                <c:pt idx="18080">
                  <c:v>17.5</c:v>
                </c:pt>
                <c:pt idx="18081">
                  <c:v>18.8</c:v>
                </c:pt>
                <c:pt idx="18082">
                  <c:v>19.7</c:v>
                </c:pt>
                <c:pt idx="18083">
                  <c:v>21.2</c:v>
                </c:pt>
                <c:pt idx="18084">
                  <c:v>22</c:v>
                </c:pt>
                <c:pt idx="18085">
                  <c:v>22</c:v>
                </c:pt>
                <c:pt idx="18086">
                  <c:v>22</c:v>
                </c:pt>
                <c:pt idx="18087">
                  <c:v>21.8</c:v>
                </c:pt>
                <c:pt idx="18088">
                  <c:v>20.8</c:v>
                </c:pt>
                <c:pt idx="18089">
                  <c:v>20</c:v>
                </c:pt>
                <c:pt idx="18090">
                  <c:v>19</c:v>
                </c:pt>
                <c:pt idx="18091">
                  <c:v>16.5</c:v>
                </c:pt>
                <c:pt idx="18092">
                  <c:v>13.6</c:v>
                </c:pt>
                <c:pt idx="18093">
                  <c:v>11.6</c:v>
                </c:pt>
                <c:pt idx="18094">
                  <c:v>10.4</c:v>
                </c:pt>
                <c:pt idx="18095">
                  <c:v>9.5</c:v>
                </c:pt>
                <c:pt idx="18096">
                  <c:v>8.6</c:v>
                </c:pt>
                <c:pt idx="18097">
                  <c:v>8</c:v>
                </c:pt>
                <c:pt idx="18098">
                  <c:v>7.8</c:v>
                </c:pt>
                <c:pt idx="18099">
                  <c:v>6.8</c:v>
                </c:pt>
                <c:pt idx="18100">
                  <c:v>6</c:v>
                </c:pt>
                <c:pt idx="18101">
                  <c:v>5</c:v>
                </c:pt>
                <c:pt idx="18102">
                  <c:v>3.3</c:v>
                </c:pt>
                <c:pt idx="18103">
                  <c:v>3</c:v>
                </c:pt>
                <c:pt idx="18104">
                  <c:v>2.2999999999999998</c:v>
                </c:pt>
                <c:pt idx="18105">
                  <c:v>1.4</c:v>
                </c:pt>
                <c:pt idx="18106">
                  <c:v>1</c:v>
                </c:pt>
                <c:pt idx="18107">
                  <c:v>1</c:v>
                </c:pt>
                <c:pt idx="18108">
                  <c:v>1.3</c:v>
                </c:pt>
                <c:pt idx="18109">
                  <c:v>2.2000000000000002</c:v>
                </c:pt>
                <c:pt idx="18110">
                  <c:v>3.2</c:v>
                </c:pt>
                <c:pt idx="18111">
                  <c:v>4</c:v>
                </c:pt>
                <c:pt idx="18112">
                  <c:v>4</c:v>
                </c:pt>
                <c:pt idx="18113">
                  <c:v>4</c:v>
                </c:pt>
                <c:pt idx="18114">
                  <c:v>4.9000000000000004</c:v>
                </c:pt>
                <c:pt idx="18115">
                  <c:v>5.9</c:v>
                </c:pt>
                <c:pt idx="18116">
                  <c:v>6</c:v>
                </c:pt>
                <c:pt idx="18117">
                  <c:v>6.8</c:v>
                </c:pt>
                <c:pt idx="18118">
                  <c:v>7</c:v>
                </c:pt>
                <c:pt idx="18119">
                  <c:v>7.8</c:v>
                </c:pt>
                <c:pt idx="18120">
                  <c:v>8.6999999999999993</c:v>
                </c:pt>
                <c:pt idx="18121">
                  <c:v>9.6999999999999993</c:v>
                </c:pt>
                <c:pt idx="18122">
                  <c:v>10.7</c:v>
                </c:pt>
                <c:pt idx="18123">
                  <c:v>10.4</c:v>
                </c:pt>
                <c:pt idx="18124">
                  <c:v>9.4</c:v>
                </c:pt>
                <c:pt idx="18125">
                  <c:v>8.5</c:v>
                </c:pt>
                <c:pt idx="18126">
                  <c:v>7.6</c:v>
                </c:pt>
                <c:pt idx="18127">
                  <c:v>7</c:v>
                </c:pt>
                <c:pt idx="18128">
                  <c:v>7.4</c:v>
                </c:pt>
                <c:pt idx="18129">
                  <c:v>9.4</c:v>
                </c:pt>
                <c:pt idx="18130">
                  <c:v>11</c:v>
                </c:pt>
                <c:pt idx="18131">
                  <c:v>12</c:v>
                </c:pt>
                <c:pt idx="18132">
                  <c:v>12.8</c:v>
                </c:pt>
                <c:pt idx="18133">
                  <c:v>13.8</c:v>
                </c:pt>
                <c:pt idx="18134">
                  <c:v>13.3</c:v>
                </c:pt>
                <c:pt idx="18135">
                  <c:v>13</c:v>
                </c:pt>
                <c:pt idx="18136">
                  <c:v>12.5</c:v>
                </c:pt>
                <c:pt idx="18137">
                  <c:v>11.6</c:v>
                </c:pt>
                <c:pt idx="18138">
                  <c:v>10.3</c:v>
                </c:pt>
                <c:pt idx="18139">
                  <c:v>8.6</c:v>
                </c:pt>
                <c:pt idx="18140">
                  <c:v>6.8</c:v>
                </c:pt>
                <c:pt idx="18141">
                  <c:v>6</c:v>
                </c:pt>
                <c:pt idx="18142">
                  <c:v>6</c:v>
                </c:pt>
                <c:pt idx="18143">
                  <c:v>6.8</c:v>
                </c:pt>
                <c:pt idx="18144">
                  <c:v>7.8</c:v>
                </c:pt>
                <c:pt idx="18145">
                  <c:v>8.6999999999999993</c:v>
                </c:pt>
                <c:pt idx="18146">
                  <c:v>10.199999999999999</c:v>
                </c:pt>
                <c:pt idx="18147">
                  <c:v>11.5</c:v>
                </c:pt>
                <c:pt idx="18148">
                  <c:v>12.8</c:v>
                </c:pt>
                <c:pt idx="18149">
                  <c:v>14.3</c:v>
                </c:pt>
                <c:pt idx="18150">
                  <c:v>15.2</c:v>
                </c:pt>
                <c:pt idx="18151">
                  <c:v>16</c:v>
                </c:pt>
                <c:pt idx="18152">
                  <c:v>16</c:v>
                </c:pt>
                <c:pt idx="18153">
                  <c:v>16</c:v>
                </c:pt>
                <c:pt idx="18154">
                  <c:v>15.2</c:v>
                </c:pt>
                <c:pt idx="18155">
                  <c:v>15</c:v>
                </c:pt>
                <c:pt idx="18156">
                  <c:v>12.6</c:v>
                </c:pt>
                <c:pt idx="18157">
                  <c:v>12</c:v>
                </c:pt>
                <c:pt idx="18158">
                  <c:v>12.7</c:v>
                </c:pt>
                <c:pt idx="18159">
                  <c:v>12.3</c:v>
                </c:pt>
                <c:pt idx="18160">
                  <c:v>10.7</c:v>
                </c:pt>
                <c:pt idx="18161">
                  <c:v>8.8000000000000007</c:v>
                </c:pt>
                <c:pt idx="18162">
                  <c:v>7.4</c:v>
                </c:pt>
                <c:pt idx="18163">
                  <c:v>7</c:v>
                </c:pt>
                <c:pt idx="18164">
                  <c:v>8</c:v>
                </c:pt>
                <c:pt idx="18165">
                  <c:v>9.5</c:v>
                </c:pt>
                <c:pt idx="18166">
                  <c:v>10.9</c:v>
                </c:pt>
                <c:pt idx="18167">
                  <c:v>12.4</c:v>
                </c:pt>
                <c:pt idx="18168">
                  <c:v>13.3</c:v>
                </c:pt>
                <c:pt idx="18169">
                  <c:v>14.2</c:v>
                </c:pt>
                <c:pt idx="18170">
                  <c:v>15</c:v>
                </c:pt>
                <c:pt idx="18171">
                  <c:v>15.2</c:v>
                </c:pt>
                <c:pt idx="18172">
                  <c:v>16</c:v>
                </c:pt>
                <c:pt idx="18173">
                  <c:v>16</c:v>
                </c:pt>
                <c:pt idx="18174">
                  <c:v>16</c:v>
                </c:pt>
                <c:pt idx="18175">
                  <c:v>15.1</c:v>
                </c:pt>
                <c:pt idx="18176">
                  <c:v>14.2</c:v>
                </c:pt>
                <c:pt idx="18177">
                  <c:v>11.9</c:v>
                </c:pt>
                <c:pt idx="18178">
                  <c:v>9.6</c:v>
                </c:pt>
                <c:pt idx="18179">
                  <c:v>6.4</c:v>
                </c:pt>
                <c:pt idx="18180">
                  <c:v>3.2</c:v>
                </c:pt>
                <c:pt idx="18181">
                  <c:v>1.4</c:v>
                </c:pt>
                <c:pt idx="18182">
                  <c:v>0.5</c:v>
                </c:pt>
                <c:pt idx="18183">
                  <c:v>0</c:v>
                </c:pt>
                <c:pt idx="18184">
                  <c:v>0</c:v>
                </c:pt>
                <c:pt idx="18185">
                  <c:v>0.9</c:v>
                </c:pt>
                <c:pt idx="18186">
                  <c:v>3.2</c:v>
                </c:pt>
                <c:pt idx="18187">
                  <c:v>6.2</c:v>
                </c:pt>
                <c:pt idx="18188">
                  <c:v>8.6999999999999993</c:v>
                </c:pt>
                <c:pt idx="18189">
                  <c:v>10.3</c:v>
                </c:pt>
                <c:pt idx="18190">
                  <c:v>11</c:v>
                </c:pt>
                <c:pt idx="18191">
                  <c:v>11</c:v>
                </c:pt>
                <c:pt idx="18192">
                  <c:v>10.9</c:v>
                </c:pt>
                <c:pt idx="18193">
                  <c:v>10.1</c:v>
                </c:pt>
                <c:pt idx="18194">
                  <c:v>8.1999999999999993</c:v>
                </c:pt>
                <c:pt idx="18195">
                  <c:v>4.9000000000000004</c:v>
                </c:pt>
                <c:pt idx="18196">
                  <c:v>1.9</c:v>
                </c:pt>
                <c:pt idx="18197">
                  <c:v>1</c:v>
                </c:pt>
                <c:pt idx="18198">
                  <c:v>1.5</c:v>
                </c:pt>
                <c:pt idx="18199">
                  <c:v>3.3</c:v>
                </c:pt>
                <c:pt idx="18200">
                  <c:v>5.6</c:v>
                </c:pt>
                <c:pt idx="18201">
                  <c:v>7.5</c:v>
                </c:pt>
                <c:pt idx="18202">
                  <c:v>9.1999999999999993</c:v>
                </c:pt>
                <c:pt idx="18203">
                  <c:v>11.2</c:v>
                </c:pt>
                <c:pt idx="18204">
                  <c:v>12.9</c:v>
                </c:pt>
                <c:pt idx="18205">
                  <c:v>14.8</c:v>
                </c:pt>
                <c:pt idx="18206">
                  <c:v>15.8</c:v>
                </c:pt>
                <c:pt idx="18207">
                  <c:v>17.399999999999999</c:v>
                </c:pt>
                <c:pt idx="18208">
                  <c:v>18.600000000000001</c:v>
                </c:pt>
                <c:pt idx="18209">
                  <c:v>20</c:v>
                </c:pt>
                <c:pt idx="18210">
                  <c:v>21</c:v>
                </c:pt>
                <c:pt idx="18211">
                  <c:v>21.6</c:v>
                </c:pt>
                <c:pt idx="18212">
                  <c:v>23</c:v>
                </c:pt>
                <c:pt idx="18213">
                  <c:v>23.1</c:v>
                </c:pt>
                <c:pt idx="18214">
                  <c:v>24</c:v>
                </c:pt>
                <c:pt idx="18215">
                  <c:v>24</c:v>
                </c:pt>
                <c:pt idx="18216">
                  <c:v>24.9</c:v>
                </c:pt>
                <c:pt idx="18217">
                  <c:v>25</c:v>
                </c:pt>
                <c:pt idx="18218">
                  <c:v>25.7</c:v>
                </c:pt>
                <c:pt idx="18219">
                  <c:v>26</c:v>
                </c:pt>
                <c:pt idx="18220">
                  <c:v>25.5</c:v>
                </c:pt>
                <c:pt idx="18221">
                  <c:v>25</c:v>
                </c:pt>
                <c:pt idx="18222">
                  <c:v>25</c:v>
                </c:pt>
                <c:pt idx="18223">
                  <c:v>25</c:v>
                </c:pt>
                <c:pt idx="18224">
                  <c:v>24.6</c:v>
                </c:pt>
                <c:pt idx="18225">
                  <c:v>24</c:v>
                </c:pt>
                <c:pt idx="18226">
                  <c:v>24</c:v>
                </c:pt>
                <c:pt idx="18227">
                  <c:v>24</c:v>
                </c:pt>
                <c:pt idx="18228">
                  <c:v>24</c:v>
                </c:pt>
                <c:pt idx="18229">
                  <c:v>24</c:v>
                </c:pt>
                <c:pt idx="18230">
                  <c:v>24.2</c:v>
                </c:pt>
                <c:pt idx="18231">
                  <c:v>25</c:v>
                </c:pt>
                <c:pt idx="18232">
                  <c:v>25</c:v>
                </c:pt>
                <c:pt idx="18233">
                  <c:v>25</c:v>
                </c:pt>
                <c:pt idx="18234">
                  <c:v>25</c:v>
                </c:pt>
                <c:pt idx="18235">
                  <c:v>25</c:v>
                </c:pt>
                <c:pt idx="18236">
                  <c:v>24.2</c:v>
                </c:pt>
                <c:pt idx="18237">
                  <c:v>23.3</c:v>
                </c:pt>
                <c:pt idx="18238">
                  <c:v>23</c:v>
                </c:pt>
                <c:pt idx="18239">
                  <c:v>23</c:v>
                </c:pt>
                <c:pt idx="18240">
                  <c:v>23</c:v>
                </c:pt>
                <c:pt idx="18241">
                  <c:v>23</c:v>
                </c:pt>
                <c:pt idx="18242">
                  <c:v>23</c:v>
                </c:pt>
                <c:pt idx="18243">
                  <c:v>22.9</c:v>
                </c:pt>
                <c:pt idx="18244">
                  <c:v>21.9</c:v>
                </c:pt>
                <c:pt idx="18245">
                  <c:v>20.8</c:v>
                </c:pt>
                <c:pt idx="18246">
                  <c:v>19</c:v>
                </c:pt>
                <c:pt idx="18247">
                  <c:v>18</c:v>
                </c:pt>
                <c:pt idx="18248">
                  <c:v>17</c:v>
                </c:pt>
                <c:pt idx="18249">
                  <c:v>16.100000000000001</c:v>
                </c:pt>
                <c:pt idx="18250">
                  <c:v>15.1</c:v>
                </c:pt>
                <c:pt idx="18251">
                  <c:v>13.3</c:v>
                </c:pt>
                <c:pt idx="18252">
                  <c:v>9</c:v>
                </c:pt>
                <c:pt idx="18253">
                  <c:v>4.9000000000000004</c:v>
                </c:pt>
                <c:pt idx="18254">
                  <c:v>1.7</c:v>
                </c:pt>
                <c:pt idx="18255">
                  <c:v>0.3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</c:v>
                </c:pt>
                <c:pt idx="18261">
                  <c:v>0</c:v>
                </c:pt>
                <c:pt idx="18262">
                  <c:v>0</c:v>
                </c:pt>
                <c:pt idx="18263">
                  <c:v>0</c:v>
                </c:pt>
                <c:pt idx="18264">
                  <c:v>0</c:v>
                </c:pt>
                <c:pt idx="18265">
                  <c:v>0</c:v>
                </c:pt>
                <c:pt idx="18266">
                  <c:v>0</c:v>
                </c:pt>
                <c:pt idx="18267">
                  <c:v>0</c:v>
                </c:pt>
                <c:pt idx="18268">
                  <c:v>0</c:v>
                </c:pt>
                <c:pt idx="18269">
                  <c:v>0</c:v>
                </c:pt>
                <c:pt idx="18270">
                  <c:v>0</c:v>
                </c:pt>
                <c:pt idx="18271">
                  <c:v>0</c:v>
                </c:pt>
                <c:pt idx="18272">
                  <c:v>0</c:v>
                </c:pt>
                <c:pt idx="18273">
                  <c:v>0</c:v>
                </c:pt>
                <c:pt idx="18274">
                  <c:v>0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0.6</c:v>
                </c:pt>
                <c:pt idx="18281">
                  <c:v>3.1</c:v>
                </c:pt>
                <c:pt idx="18282">
                  <c:v>6.3</c:v>
                </c:pt>
                <c:pt idx="18283">
                  <c:v>8.6</c:v>
                </c:pt>
                <c:pt idx="18284">
                  <c:v>10.3</c:v>
                </c:pt>
                <c:pt idx="18285">
                  <c:v>11.1</c:v>
                </c:pt>
                <c:pt idx="18286">
                  <c:v>12.1</c:v>
                </c:pt>
                <c:pt idx="18287">
                  <c:v>12.9</c:v>
                </c:pt>
                <c:pt idx="18288">
                  <c:v>13.9</c:v>
                </c:pt>
                <c:pt idx="18289">
                  <c:v>15.5</c:v>
                </c:pt>
                <c:pt idx="18290">
                  <c:v>17.399999999999999</c:v>
                </c:pt>
                <c:pt idx="18291">
                  <c:v>19.8</c:v>
                </c:pt>
                <c:pt idx="18292">
                  <c:v>21.5</c:v>
                </c:pt>
                <c:pt idx="18293">
                  <c:v>22.9</c:v>
                </c:pt>
                <c:pt idx="18294">
                  <c:v>24.3</c:v>
                </c:pt>
                <c:pt idx="18295">
                  <c:v>25.3</c:v>
                </c:pt>
                <c:pt idx="18296">
                  <c:v>26.2</c:v>
                </c:pt>
                <c:pt idx="18297">
                  <c:v>28</c:v>
                </c:pt>
                <c:pt idx="18298">
                  <c:v>28</c:v>
                </c:pt>
                <c:pt idx="18299">
                  <c:v>29.8</c:v>
                </c:pt>
                <c:pt idx="18300">
                  <c:v>30</c:v>
                </c:pt>
                <c:pt idx="18301">
                  <c:v>30.7</c:v>
                </c:pt>
                <c:pt idx="18302">
                  <c:v>31</c:v>
                </c:pt>
                <c:pt idx="18303">
                  <c:v>31.5</c:v>
                </c:pt>
                <c:pt idx="18304">
                  <c:v>32</c:v>
                </c:pt>
                <c:pt idx="18305">
                  <c:v>32</c:v>
                </c:pt>
                <c:pt idx="18306">
                  <c:v>32.299999999999997</c:v>
                </c:pt>
                <c:pt idx="18307">
                  <c:v>33</c:v>
                </c:pt>
                <c:pt idx="18308">
                  <c:v>33</c:v>
                </c:pt>
                <c:pt idx="18309">
                  <c:v>33</c:v>
                </c:pt>
                <c:pt idx="18310">
                  <c:v>33</c:v>
                </c:pt>
                <c:pt idx="18311">
                  <c:v>33</c:v>
                </c:pt>
                <c:pt idx="18312">
                  <c:v>32.299999999999997</c:v>
                </c:pt>
                <c:pt idx="18313">
                  <c:v>31.4</c:v>
                </c:pt>
                <c:pt idx="18314">
                  <c:v>30.5</c:v>
                </c:pt>
                <c:pt idx="18315">
                  <c:v>28.7</c:v>
                </c:pt>
                <c:pt idx="18316">
                  <c:v>26.1</c:v>
                </c:pt>
                <c:pt idx="18317">
                  <c:v>23.5</c:v>
                </c:pt>
                <c:pt idx="18318">
                  <c:v>22</c:v>
                </c:pt>
                <c:pt idx="18319">
                  <c:v>21.8</c:v>
                </c:pt>
                <c:pt idx="18320">
                  <c:v>20.100000000000001</c:v>
                </c:pt>
                <c:pt idx="18321">
                  <c:v>18.2</c:v>
                </c:pt>
                <c:pt idx="18322">
                  <c:v>17.100000000000001</c:v>
                </c:pt>
                <c:pt idx="18323">
                  <c:v>15.4</c:v>
                </c:pt>
                <c:pt idx="18324">
                  <c:v>14.2</c:v>
                </c:pt>
                <c:pt idx="18325">
                  <c:v>12.4</c:v>
                </c:pt>
                <c:pt idx="18326">
                  <c:v>11.3</c:v>
                </c:pt>
                <c:pt idx="18327">
                  <c:v>8.9</c:v>
                </c:pt>
                <c:pt idx="18328">
                  <c:v>6.6</c:v>
                </c:pt>
                <c:pt idx="18329">
                  <c:v>4.0999999999999996</c:v>
                </c:pt>
                <c:pt idx="18330">
                  <c:v>2.4</c:v>
                </c:pt>
                <c:pt idx="18331">
                  <c:v>1.4</c:v>
                </c:pt>
                <c:pt idx="18332">
                  <c:v>0.4</c:v>
                </c:pt>
                <c:pt idx="18333">
                  <c:v>0</c:v>
                </c:pt>
                <c:pt idx="18334">
                  <c:v>1.3</c:v>
                </c:pt>
                <c:pt idx="18335">
                  <c:v>3.6</c:v>
                </c:pt>
                <c:pt idx="18336">
                  <c:v>6</c:v>
                </c:pt>
                <c:pt idx="18337">
                  <c:v>9.1999999999999993</c:v>
                </c:pt>
                <c:pt idx="18338">
                  <c:v>11.3</c:v>
                </c:pt>
                <c:pt idx="18339">
                  <c:v>13.8</c:v>
                </c:pt>
                <c:pt idx="18340">
                  <c:v>15.8</c:v>
                </c:pt>
                <c:pt idx="18341">
                  <c:v>18.3</c:v>
                </c:pt>
                <c:pt idx="18342">
                  <c:v>20.399999999999999</c:v>
                </c:pt>
                <c:pt idx="18343">
                  <c:v>22.2</c:v>
                </c:pt>
                <c:pt idx="18344">
                  <c:v>23.5</c:v>
                </c:pt>
                <c:pt idx="18345">
                  <c:v>24.4</c:v>
                </c:pt>
                <c:pt idx="18346">
                  <c:v>25.3</c:v>
                </c:pt>
                <c:pt idx="18347">
                  <c:v>26.3</c:v>
                </c:pt>
                <c:pt idx="18348">
                  <c:v>27</c:v>
                </c:pt>
                <c:pt idx="18349">
                  <c:v>27</c:v>
                </c:pt>
                <c:pt idx="18350">
                  <c:v>27</c:v>
                </c:pt>
                <c:pt idx="18351">
                  <c:v>26.1</c:v>
                </c:pt>
                <c:pt idx="18352">
                  <c:v>26.8</c:v>
                </c:pt>
                <c:pt idx="18353">
                  <c:v>28.4</c:v>
                </c:pt>
                <c:pt idx="18354">
                  <c:v>29.6</c:v>
                </c:pt>
                <c:pt idx="18355">
                  <c:v>30.5</c:v>
                </c:pt>
                <c:pt idx="18356">
                  <c:v>31</c:v>
                </c:pt>
                <c:pt idx="18357">
                  <c:v>31.3</c:v>
                </c:pt>
                <c:pt idx="18358">
                  <c:v>32.299999999999997</c:v>
                </c:pt>
                <c:pt idx="18359">
                  <c:v>33.1</c:v>
                </c:pt>
                <c:pt idx="18360">
                  <c:v>34</c:v>
                </c:pt>
                <c:pt idx="18361">
                  <c:v>34</c:v>
                </c:pt>
                <c:pt idx="18362">
                  <c:v>34.9</c:v>
                </c:pt>
                <c:pt idx="18363">
                  <c:v>35</c:v>
                </c:pt>
                <c:pt idx="18364">
                  <c:v>35</c:v>
                </c:pt>
                <c:pt idx="18365">
                  <c:v>35.6</c:v>
                </c:pt>
                <c:pt idx="18366">
                  <c:v>36</c:v>
                </c:pt>
                <c:pt idx="18367">
                  <c:v>36.5</c:v>
                </c:pt>
                <c:pt idx="18368">
                  <c:v>37</c:v>
                </c:pt>
                <c:pt idx="18369">
                  <c:v>37</c:v>
                </c:pt>
                <c:pt idx="18370">
                  <c:v>37</c:v>
                </c:pt>
                <c:pt idx="18371">
                  <c:v>37.4</c:v>
                </c:pt>
                <c:pt idx="18372">
                  <c:v>38</c:v>
                </c:pt>
                <c:pt idx="18373">
                  <c:v>38</c:v>
                </c:pt>
                <c:pt idx="18374">
                  <c:v>38</c:v>
                </c:pt>
                <c:pt idx="18375">
                  <c:v>38</c:v>
                </c:pt>
                <c:pt idx="18376">
                  <c:v>38</c:v>
                </c:pt>
                <c:pt idx="18377">
                  <c:v>38</c:v>
                </c:pt>
                <c:pt idx="18378">
                  <c:v>38</c:v>
                </c:pt>
                <c:pt idx="18379">
                  <c:v>38</c:v>
                </c:pt>
                <c:pt idx="18380">
                  <c:v>38</c:v>
                </c:pt>
                <c:pt idx="18381">
                  <c:v>38</c:v>
                </c:pt>
                <c:pt idx="18382">
                  <c:v>38</c:v>
                </c:pt>
                <c:pt idx="18383">
                  <c:v>38</c:v>
                </c:pt>
                <c:pt idx="18384">
                  <c:v>38.6</c:v>
                </c:pt>
                <c:pt idx="18385">
                  <c:v>39</c:v>
                </c:pt>
                <c:pt idx="18386">
                  <c:v>39</c:v>
                </c:pt>
                <c:pt idx="18387">
                  <c:v>39</c:v>
                </c:pt>
                <c:pt idx="18388">
                  <c:v>39</c:v>
                </c:pt>
                <c:pt idx="18389">
                  <c:v>39</c:v>
                </c:pt>
                <c:pt idx="18390">
                  <c:v>39</c:v>
                </c:pt>
                <c:pt idx="18391">
                  <c:v>39</c:v>
                </c:pt>
                <c:pt idx="18392">
                  <c:v>39</c:v>
                </c:pt>
                <c:pt idx="18393">
                  <c:v>39</c:v>
                </c:pt>
                <c:pt idx="18394">
                  <c:v>39</c:v>
                </c:pt>
                <c:pt idx="18395">
                  <c:v>39</c:v>
                </c:pt>
                <c:pt idx="18396">
                  <c:v>39</c:v>
                </c:pt>
                <c:pt idx="18397">
                  <c:v>39</c:v>
                </c:pt>
                <c:pt idx="18398">
                  <c:v>38.4</c:v>
                </c:pt>
                <c:pt idx="18399">
                  <c:v>38</c:v>
                </c:pt>
                <c:pt idx="18400">
                  <c:v>37.5</c:v>
                </c:pt>
                <c:pt idx="18401">
                  <c:v>36.5</c:v>
                </c:pt>
                <c:pt idx="18402">
                  <c:v>35.5</c:v>
                </c:pt>
                <c:pt idx="18403">
                  <c:v>35</c:v>
                </c:pt>
                <c:pt idx="18404">
                  <c:v>34.6</c:v>
                </c:pt>
                <c:pt idx="18405">
                  <c:v>34</c:v>
                </c:pt>
                <c:pt idx="18406">
                  <c:v>34.299999999999997</c:v>
                </c:pt>
                <c:pt idx="18407">
                  <c:v>35</c:v>
                </c:pt>
                <c:pt idx="18408">
                  <c:v>34.4</c:v>
                </c:pt>
                <c:pt idx="18409">
                  <c:v>32.6</c:v>
                </c:pt>
                <c:pt idx="18410">
                  <c:v>30.6</c:v>
                </c:pt>
                <c:pt idx="18411">
                  <c:v>28.6</c:v>
                </c:pt>
                <c:pt idx="18412">
                  <c:v>26.8</c:v>
                </c:pt>
                <c:pt idx="18413">
                  <c:v>24.7</c:v>
                </c:pt>
                <c:pt idx="18414">
                  <c:v>22.2</c:v>
                </c:pt>
                <c:pt idx="18415">
                  <c:v>18.399999999999999</c:v>
                </c:pt>
                <c:pt idx="18416">
                  <c:v>14.9</c:v>
                </c:pt>
                <c:pt idx="18417">
                  <c:v>10.4</c:v>
                </c:pt>
                <c:pt idx="18418">
                  <c:v>6.2</c:v>
                </c:pt>
                <c:pt idx="18419">
                  <c:v>2.4</c:v>
                </c:pt>
                <c:pt idx="18420">
                  <c:v>0.4</c:v>
                </c:pt>
                <c:pt idx="18421">
                  <c:v>0</c:v>
                </c:pt>
                <c:pt idx="18422">
                  <c:v>1.1000000000000001</c:v>
                </c:pt>
                <c:pt idx="18423">
                  <c:v>4</c:v>
                </c:pt>
                <c:pt idx="18424">
                  <c:v>7</c:v>
                </c:pt>
                <c:pt idx="18425">
                  <c:v>9.4</c:v>
                </c:pt>
                <c:pt idx="18426">
                  <c:v>11.8</c:v>
                </c:pt>
                <c:pt idx="18427">
                  <c:v>13.8</c:v>
                </c:pt>
                <c:pt idx="18428">
                  <c:v>15.7</c:v>
                </c:pt>
                <c:pt idx="18429">
                  <c:v>17.3</c:v>
                </c:pt>
                <c:pt idx="18430">
                  <c:v>18.5</c:v>
                </c:pt>
                <c:pt idx="18431">
                  <c:v>20.2</c:v>
                </c:pt>
                <c:pt idx="18432">
                  <c:v>22.1</c:v>
                </c:pt>
                <c:pt idx="18433">
                  <c:v>22.9</c:v>
                </c:pt>
                <c:pt idx="18434">
                  <c:v>23.9</c:v>
                </c:pt>
                <c:pt idx="18435">
                  <c:v>24.8</c:v>
                </c:pt>
                <c:pt idx="18436">
                  <c:v>25.7</c:v>
                </c:pt>
                <c:pt idx="18437">
                  <c:v>26.6</c:v>
                </c:pt>
                <c:pt idx="18438">
                  <c:v>27.5</c:v>
                </c:pt>
                <c:pt idx="18439">
                  <c:v>28.4</c:v>
                </c:pt>
                <c:pt idx="18440">
                  <c:v>29.3</c:v>
                </c:pt>
                <c:pt idx="18441">
                  <c:v>30.3</c:v>
                </c:pt>
                <c:pt idx="18442">
                  <c:v>31</c:v>
                </c:pt>
                <c:pt idx="18443">
                  <c:v>31.1</c:v>
                </c:pt>
                <c:pt idx="18444">
                  <c:v>31.9</c:v>
                </c:pt>
                <c:pt idx="18445">
                  <c:v>32</c:v>
                </c:pt>
                <c:pt idx="18446">
                  <c:v>32</c:v>
                </c:pt>
                <c:pt idx="18447">
                  <c:v>31.3</c:v>
                </c:pt>
                <c:pt idx="18448">
                  <c:v>29.2</c:v>
                </c:pt>
                <c:pt idx="18449">
                  <c:v>27</c:v>
                </c:pt>
                <c:pt idx="18450">
                  <c:v>25.1</c:v>
                </c:pt>
                <c:pt idx="18451">
                  <c:v>23.7</c:v>
                </c:pt>
                <c:pt idx="18452">
                  <c:v>22.7</c:v>
                </c:pt>
                <c:pt idx="18453">
                  <c:v>22.1</c:v>
                </c:pt>
                <c:pt idx="18454">
                  <c:v>23</c:v>
                </c:pt>
                <c:pt idx="18455">
                  <c:v>23</c:v>
                </c:pt>
                <c:pt idx="18456">
                  <c:v>23.9</c:v>
                </c:pt>
                <c:pt idx="18457">
                  <c:v>24.8</c:v>
                </c:pt>
                <c:pt idx="18458">
                  <c:v>26.4</c:v>
                </c:pt>
                <c:pt idx="18459">
                  <c:v>27.6</c:v>
                </c:pt>
                <c:pt idx="18460">
                  <c:v>29</c:v>
                </c:pt>
                <c:pt idx="18461">
                  <c:v>30</c:v>
                </c:pt>
                <c:pt idx="18462">
                  <c:v>30.3</c:v>
                </c:pt>
                <c:pt idx="18463">
                  <c:v>31.3</c:v>
                </c:pt>
                <c:pt idx="18464">
                  <c:v>32</c:v>
                </c:pt>
                <c:pt idx="18465">
                  <c:v>32</c:v>
                </c:pt>
                <c:pt idx="18466">
                  <c:v>32</c:v>
                </c:pt>
                <c:pt idx="18467">
                  <c:v>32.9</c:v>
                </c:pt>
                <c:pt idx="18468">
                  <c:v>33</c:v>
                </c:pt>
                <c:pt idx="18469">
                  <c:v>33</c:v>
                </c:pt>
                <c:pt idx="18470">
                  <c:v>33.6</c:v>
                </c:pt>
                <c:pt idx="18471">
                  <c:v>34</c:v>
                </c:pt>
                <c:pt idx="18472">
                  <c:v>34</c:v>
                </c:pt>
                <c:pt idx="18473">
                  <c:v>34.5</c:v>
                </c:pt>
                <c:pt idx="18474">
                  <c:v>35</c:v>
                </c:pt>
                <c:pt idx="18475">
                  <c:v>35.4</c:v>
                </c:pt>
                <c:pt idx="18476">
                  <c:v>36</c:v>
                </c:pt>
                <c:pt idx="18477">
                  <c:v>36</c:v>
                </c:pt>
                <c:pt idx="18478">
                  <c:v>36</c:v>
                </c:pt>
                <c:pt idx="18479">
                  <c:v>36</c:v>
                </c:pt>
                <c:pt idx="18480">
                  <c:v>36</c:v>
                </c:pt>
                <c:pt idx="18481">
                  <c:v>36</c:v>
                </c:pt>
                <c:pt idx="18482">
                  <c:v>36</c:v>
                </c:pt>
                <c:pt idx="18483">
                  <c:v>36</c:v>
                </c:pt>
                <c:pt idx="18484">
                  <c:v>36</c:v>
                </c:pt>
                <c:pt idx="18485">
                  <c:v>36</c:v>
                </c:pt>
                <c:pt idx="18486">
                  <c:v>36</c:v>
                </c:pt>
                <c:pt idx="18487">
                  <c:v>35</c:v>
                </c:pt>
                <c:pt idx="18488">
                  <c:v>35</c:v>
                </c:pt>
                <c:pt idx="18489">
                  <c:v>34.1</c:v>
                </c:pt>
                <c:pt idx="18490">
                  <c:v>32.299999999999997</c:v>
                </c:pt>
                <c:pt idx="18491">
                  <c:v>31.1</c:v>
                </c:pt>
                <c:pt idx="18492">
                  <c:v>28.6</c:v>
                </c:pt>
                <c:pt idx="18493">
                  <c:v>25.7</c:v>
                </c:pt>
                <c:pt idx="18494">
                  <c:v>23.5</c:v>
                </c:pt>
                <c:pt idx="18495">
                  <c:v>21.6</c:v>
                </c:pt>
                <c:pt idx="18496">
                  <c:v>19</c:v>
                </c:pt>
                <c:pt idx="18497">
                  <c:v>16.600000000000001</c:v>
                </c:pt>
                <c:pt idx="18498">
                  <c:v>15.4</c:v>
                </c:pt>
                <c:pt idx="18499">
                  <c:v>13.8</c:v>
                </c:pt>
                <c:pt idx="18500">
                  <c:v>11.2</c:v>
                </c:pt>
                <c:pt idx="18501">
                  <c:v>8.3000000000000007</c:v>
                </c:pt>
                <c:pt idx="18502">
                  <c:v>4.9000000000000004</c:v>
                </c:pt>
                <c:pt idx="18503">
                  <c:v>2.1</c:v>
                </c:pt>
                <c:pt idx="18504">
                  <c:v>0.7</c:v>
                </c:pt>
                <c:pt idx="18505">
                  <c:v>0</c:v>
                </c:pt>
                <c:pt idx="18506">
                  <c:v>0</c:v>
                </c:pt>
                <c:pt idx="18507">
                  <c:v>0</c:v>
                </c:pt>
                <c:pt idx="18508">
                  <c:v>0</c:v>
                </c:pt>
                <c:pt idx="18509">
                  <c:v>0</c:v>
                </c:pt>
                <c:pt idx="18510">
                  <c:v>0</c:v>
                </c:pt>
                <c:pt idx="18511">
                  <c:v>0</c:v>
                </c:pt>
                <c:pt idx="18512">
                  <c:v>0</c:v>
                </c:pt>
                <c:pt idx="18513">
                  <c:v>0</c:v>
                </c:pt>
                <c:pt idx="18514">
                  <c:v>0</c:v>
                </c:pt>
                <c:pt idx="18515">
                  <c:v>0</c:v>
                </c:pt>
                <c:pt idx="18516">
                  <c:v>0</c:v>
                </c:pt>
                <c:pt idx="18517">
                  <c:v>0</c:v>
                </c:pt>
                <c:pt idx="18518">
                  <c:v>0</c:v>
                </c:pt>
                <c:pt idx="18519">
                  <c:v>0</c:v>
                </c:pt>
                <c:pt idx="18520">
                  <c:v>0</c:v>
                </c:pt>
                <c:pt idx="18521">
                  <c:v>0</c:v>
                </c:pt>
                <c:pt idx="18522">
                  <c:v>0</c:v>
                </c:pt>
                <c:pt idx="18523">
                  <c:v>0</c:v>
                </c:pt>
                <c:pt idx="18524">
                  <c:v>0</c:v>
                </c:pt>
                <c:pt idx="18525">
                  <c:v>0</c:v>
                </c:pt>
                <c:pt idx="18526">
                  <c:v>0</c:v>
                </c:pt>
                <c:pt idx="18527">
                  <c:v>0</c:v>
                </c:pt>
                <c:pt idx="18528">
                  <c:v>0</c:v>
                </c:pt>
                <c:pt idx="18529">
                  <c:v>0</c:v>
                </c:pt>
                <c:pt idx="18530">
                  <c:v>0</c:v>
                </c:pt>
                <c:pt idx="18531">
                  <c:v>0</c:v>
                </c:pt>
                <c:pt idx="18532">
                  <c:v>0</c:v>
                </c:pt>
                <c:pt idx="18533">
                  <c:v>0</c:v>
                </c:pt>
                <c:pt idx="18534">
                  <c:v>0</c:v>
                </c:pt>
                <c:pt idx="18535">
                  <c:v>0</c:v>
                </c:pt>
                <c:pt idx="18536">
                  <c:v>0</c:v>
                </c:pt>
                <c:pt idx="18537">
                  <c:v>0</c:v>
                </c:pt>
                <c:pt idx="18538">
                  <c:v>0</c:v>
                </c:pt>
                <c:pt idx="18539">
                  <c:v>0</c:v>
                </c:pt>
                <c:pt idx="18540">
                  <c:v>2</c:v>
                </c:pt>
                <c:pt idx="18541">
                  <c:v>4.5</c:v>
                </c:pt>
                <c:pt idx="18542">
                  <c:v>7.4</c:v>
                </c:pt>
                <c:pt idx="18543">
                  <c:v>10</c:v>
                </c:pt>
                <c:pt idx="18544">
                  <c:v>12.2</c:v>
                </c:pt>
                <c:pt idx="18545">
                  <c:v>14.5</c:v>
                </c:pt>
                <c:pt idx="18546">
                  <c:v>16.8</c:v>
                </c:pt>
                <c:pt idx="18547">
                  <c:v>18.7</c:v>
                </c:pt>
                <c:pt idx="18548">
                  <c:v>20.399999999999999</c:v>
                </c:pt>
                <c:pt idx="18549">
                  <c:v>22.4</c:v>
                </c:pt>
                <c:pt idx="18550">
                  <c:v>24</c:v>
                </c:pt>
                <c:pt idx="18551">
                  <c:v>25</c:v>
                </c:pt>
                <c:pt idx="18552">
                  <c:v>26.7</c:v>
                </c:pt>
                <c:pt idx="18553">
                  <c:v>27.8</c:v>
                </c:pt>
                <c:pt idx="18554">
                  <c:v>28.7</c:v>
                </c:pt>
                <c:pt idx="18555">
                  <c:v>29.6</c:v>
                </c:pt>
                <c:pt idx="18556">
                  <c:v>30.5</c:v>
                </c:pt>
                <c:pt idx="18557">
                  <c:v>31.4</c:v>
                </c:pt>
                <c:pt idx="18558">
                  <c:v>32.299999999999997</c:v>
                </c:pt>
                <c:pt idx="18559">
                  <c:v>33</c:v>
                </c:pt>
                <c:pt idx="18560">
                  <c:v>33.200000000000003</c:v>
                </c:pt>
                <c:pt idx="18561">
                  <c:v>34</c:v>
                </c:pt>
                <c:pt idx="18562">
                  <c:v>34</c:v>
                </c:pt>
                <c:pt idx="18563">
                  <c:v>34</c:v>
                </c:pt>
                <c:pt idx="18564">
                  <c:v>34</c:v>
                </c:pt>
                <c:pt idx="18565">
                  <c:v>33.299999999999997</c:v>
                </c:pt>
                <c:pt idx="18566">
                  <c:v>33</c:v>
                </c:pt>
                <c:pt idx="18567">
                  <c:v>32.5</c:v>
                </c:pt>
                <c:pt idx="18568">
                  <c:v>32</c:v>
                </c:pt>
                <c:pt idx="18569">
                  <c:v>31.7</c:v>
                </c:pt>
                <c:pt idx="18570">
                  <c:v>31</c:v>
                </c:pt>
                <c:pt idx="18571">
                  <c:v>31</c:v>
                </c:pt>
                <c:pt idx="18572">
                  <c:v>31</c:v>
                </c:pt>
                <c:pt idx="18573">
                  <c:v>32</c:v>
                </c:pt>
                <c:pt idx="18574">
                  <c:v>32</c:v>
                </c:pt>
                <c:pt idx="18575">
                  <c:v>32</c:v>
                </c:pt>
                <c:pt idx="18576">
                  <c:v>32</c:v>
                </c:pt>
                <c:pt idx="18577">
                  <c:v>32</c:v>
                </c:pt>
                <c:pt idx="18578">
                  <c:v>32.799999999999997</c:v>
                </c:pt>
                <c:pt idx="18579">
                  <c:v>32.200000000000003</c:v>
                </c:pt>
                <c:pt idx="18580">
                  <c:v>32</c:v>
                </c:pt>
                <c:pt idx="18581">
                  <c:v>32</c:v>
                </c:pt>
                <c:pt idx="18582">
                  <c:v>32</c:v>
                </c:pt>
                <c:pt idx="18583">
                  <c:v>30.8</c:v>
                </c:pt>
                <c:pt idx="18584">
                  <c:v>29.5</c:v>
                </c:pt>
                <c:pt idx="18585">
                  <c:v>27.7</c:v>
                </c:pt>
                <c:pt idx="18586">
                  <c:v>25</c:v>
                </c:pt>
                <c:pt idx="18587">
                  <c:v>22.2</c:v>
                </c:pt>
                <c:pt idx="18588">
                  <c:v>19.5</c:v>
                </c:pt>
                <c:pt idx="18589">
                  <c:v>15.6</c:v>
                </c:pt>
                <c:pt idx="18590">
                  <c:v>12.3</c:v>
                </c:pt>
                <c:pt idx="18591">
                  <c:v>8.4</c:v>
                </c:pt>
                <c:pt idx="18592">
                  <c:v>4.9000000000000004</c:v>
                </c:pt>
                <c:pt idx="18593">
                  <c:v>3.3</c:v>
                </c:pt>
                <c:pt idx="18594">
                  <c:v>1.8</c:v>
                </c:pt>
                <c:pt idx="18595">
                  <c:v>0.5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0</c:v>
                </c:pt>
                <c:pt idx="18605">
                  <c:v>0</c:v>
                </c:pt>
                <c:pt idx="18606">
                  <c:v>0</c:v>
                </c:pt>
                <c:pt idx="18607">
                  <c:v>0</c:v>
                </c:pt>
                <c:pt idx="18608">
                  <c:v>0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0.8</c:v>
                </c:pt>
                <c:pt idx="18621">
                  <c:v>3.5</c:v>
                </c:pt>
                <c:pt idx="18622">
                  <c:v>7.3</c:v>
                </c:pt>
                <c:pt idx="18623">
                  <c:v>9.8000000000000007</c:v>
                </c:pt>
                <c:pt idx="18624">
                  <c:v>11.8</c:v>
                </c:pt>
                <c:pt idx="18625">
                  <c:v>14.3</c:v>
                </c:pt>
                <c:pt idx="18626">
                  <c:v>16.399999999999999</c:v>
                </c:pt>
                <c:pt idx="18627">
                  <c:v>18.8</c:v>
                </c:pt>
                <c:pt idx="18628">
                  <c:v>21</c:v>
                </c:pt>
                <c:pt idx="18629">
                  <c:v>22.4</c:v>
                </c:pt>
                <c:pt idx="18630">
                  <c:v>23.6</c:v>
                </c:pt>
                <c:pt idx="18631">
                  <c:v>25.3</c:v>
                </c:pt>
                <c:pt idx="18632">
                  <c:v>26.1</c:v>
                </c:pt>
                <c:pt idx="18633">
                  <c:v>27.1</c:v>
                </c:pt>
                <c:pt idx="18634">
                  <c:v>27.9</c:v>
                </c:pt>
                <c:pt idx="18635">
                  <c:v>28.9</c:v>
                </c:pt>
                <c:pt idx="18636">
                  <c:v>29.8</c:v>
                </c:pt>
                <c:pt idx="18637">
                  <c:v>30.7</c:v>
                </c:pt>
                <c:pt idx="18638">
                  <c:v>31</c:v>
                </c:pt>
                <c:pt idx="18639">
                  <c:v>31.5</c:v>
                </c:pt>
                <c:pt idx="18640">
                  <c:v>32</c:v>
                </c:pt>
                <c:pt idx="18641">
                  <c:v>32.5</c:v>
                </c:pt>
                <c:pt idx="18642">
                  <c:v>33</c:v>
                </c:pt>
                <c:pt idx="18643">
                  <c:v>33.4</c:v>
                </c:pt>
                <c:pt idx="18644">
                  <c:v>34</c:v>
                </c:pt>
                <c:pt idx="18645">
                  <c:v>34.299999999999997</c:v>
                </c:pt>
                <c:pt idx="18646">
                  <c:v>35</c:v>
                </c:pt>
                <c:pt idx="18647">
                  <c:v>35.299999999999997</c:v>
                </c:pt>
                <c:pt idx="18648">
                  <c:v>36</c:v>
                </c:pt>
                <c:pt idx="18649">
                  <c:v>36</c:v>
                </c:pt>
                <c:pt idx="18650">
                  <c:v>36</c:v>
                </c:pt>
                <c:pt idx="18651">
                  <c:v>35.9</c:v>
                </c:pt>
                <c:pt idx="18652">
                  <c:v>35</c:v>
                </c:pt>
                <c:pt idx="18653">
                  <c:v>35</c:v>
                </c:pt>
                <c:pt idx="18654">
                  <c:v>35</c:v>
                </c:pt>
                <c:pt idx="18655">
                  <c:v>34.200000000000003</c:v>
                </c:pt>
                <c:pt idx="18656">
                  <c:v>34</c:v>
                </c:pt>
                <c:pt idx="18657">
                  <c:v>34</c:v>
                </c:pt>
                <c:pt idx="18658">
                  <c:v>34</c:v>
                </c:pt>
                <c:pt idx="18659">
                  <c:v>34</c:v>
                </c:pt>
                <c:pt idx="18660">
                  <c:v>34.299999999999997</c:v>
                </c:pt>
                <c:pt idx="18661">
                  <c:v>35</c:v>
                </c:pt>
                <c:pt idx="18662">
                  <c:v>35</c:v>
                </c:pt>
                <c:pt idx="18663">
                  <c:v>35</c:v>
                </c:pt>
                <c:pt idx="18664">
                  <c:v>35</c:v>
                </c:pt>
                <c:pt idx="18665">
                  <c:v>35</c:v>
                </c:pt>
                <c:pt idx="18666">
                  <c:v>35</c:v>
                </c:pt>
                <c:pt idx="18667">
                  <c:v>35</c:v>
                </c:pt>
                <c:pt idx="18668">
                  <c:v>35.6</c:v>
                </c:pt>
                <c:pt idx="18669">
                  <c:v>36</c:v>
                </c:pt>
                <c:pt idx="18670">
                  <c:v>36</c:v>
                </c:pt>
                <c:pt idx="18671">
                  <c:v>36</c:v>
                </c:pt>
                <c:pt idx="18672">
                  <c:v>36</c:v>
                </c:pt>
                <c:pt idx="18673">
                  <c:v>36</c:v>
                </c:pt>
                <c:pt idx="18674">
                  <c:v>36</c:v>
                </c:pt>
                <c:pt idx="18675">
                  <c:v>36</c:v>
                </c:pt>
                <c:pt idx="18676">
                  <c:v>36</c:v>
                </c:pt>
                <c:pt idx="18677">
                  <c:v>36</c:v>
                </c:pt>
                <c:pt idx="18678">
                  <c:v>36</c:v>
                </c:pt>
                <c:pt idx="18679">
                  <c:v>36</c:v>
                </c:pt>
                <c:pt idx="18680">
                  <c:v>36</c:v>
                </c:pt>
                <c:pt idx="18681">
                  <c:v>36.4</c:v>
                </c:pt>
                <c:pt idx="18682">
                  <c:v>37</c:v>
                </c:pt>
                <c:pt idx="18683">
                  <c:v>37</c:v>
                </c:pt>
                <c:pt idx="18684">
                  <c:v>37.1</c:v>
                </c:pt>
                <c:pt idx="18685">
                  <c:v>38</c:v>
                </c:pt>
                <c:pt idx="18686">
                  <c:v>38</c:v>
                </c:pt>
                <c:pt idx="18687">
                  <c:v>38</c:v>
                </c:pt>
                <c:pt idx="18688">
                  <c:v>38.799999999999997</c:v>
                </c:pt>
                <c:pt idx="18689">
                  <c:v>39</c:v>
                </c:pt>
                <c:pt idx="18690">
                  <c:v>39</c:v>
                </c:pt>
                <c:pt idx="18691">
                  <c:v>39</c:v>
                </c:pt>
                <c:pt idx="18692">
                  <c:v>39.4</c:v>
                </c:pt>
                <c:pt idx="18693">
                  <c:v>40</c:v>
                </c:pt>
                <c:pt idx="18694">
                  <c:v>40</c:v>
                </c:pt>
                <c:pt idx="18695">
                  <c:v>39.9</c:v>
                </c:pt>
                <c:pt idx="18696">
                  <c:v>39</c:v>
                </c:pt>
                <c:pt idx="18697">
                  <c:v>39</c:v>
                </c:pt>
                <c:pt idx="18698">
                  <c:v>39</c:v>
                </c:pt>
                <c:pt idx="18699">
                  <c:v>38.200000000000003</c:v>
                </c:pt>
                <c:pt idx="18700">
                  <c:v>38</c:v>
                </c:pt>
                <c:pt idx="18701">
                  <c:v>38</c:v>
                </c:pt>
                <c:pt idx="18702">
                  <c:v>38</c:v>
                </c:pt>
                <c:pt idx="18703">
                  <c:v>37.5</c:v>
                </c:pt>
                <c:pt idx="18704">
                  <c:v>37</c:v>
                </c:pt>
                <c:pt idx="18705">
                  <c:v>37</c:v>
                </c:pt>
                <c:pt idx="18706">
                  <c:v>37</c:v>
                </c:pt>
                <c:pt idx="18707">
                  <c:v>37</c:v>
                </c:pt>
                <c:pt idx="18708">
                  <c:v>37</c:v>
                </c:pt>
                <c:pt idx="18709">
                  <c:v>37</c:v>
                </c:pt>
                <c:pt idx="18710">
                  <c:v>37</c:v>
                </c:pt>
                <c:pt idx="18711">
                  <c:v>37</c:v>
                </c:pt>
                <c:pt idx="18712">
                  <c:v>37</c:v>
                </c:pt>
                <c:pt idx="18713">
                  <c:v>37</c:v>
                </c:pt>
                <c:pt idx="18714">
                  <c:v>37</c:v>
                </c:pt>
                <c:pt idx="18715">
                  <c:v>36.9</c:v>
                </c:pt>
                <c:pt idx="18716">
                  <c:v>36.1</c:v>
                </c:pt>
                <c:pt idx="18717">
                  <c:v>36</c:v>
                </c:pt>
                <c:pt idx="18718">
                  <c:v>36</c:v>
                </c:pt>
                <c:pt idx="18719">
                  <c:v>36</c:v>
                </c:pt>
                <c:pt idx="18720">
                  <c:v>36</c:v>
                </c:pt>
                <c:pt idx="18721">
                  <c:v>36</c:v>
                </c:pt>
                <c:pt idx="18722">
                  <c:v>36</c:v>
                </c:pt>
                <c:pt idx="18723">
                  <c:v>36</c:v>
                </c:pt>
                <c:pt idx="18724">
                  <c:v>36</c:v>
                </c:pt>
                <c:pt idx="18725">
                  <c:v>36</c:v>
                </c:pt>
                <c:pt idx="18726">
                  <c:v>36</c:v>
                </c:pt>
                <c:pt idx="18727">
                  <c:v>36</c:v>
                </c:pt>
                <c:pt idx="18728">
                  <c:v>36</c:v>
                </c:pt>
                <c:pt idx="18729">
                  <c:v>36</c:v>
                </c:pt>
                <c:pt idx="18730">
                  <c:v>36</c:v>
                </c:pt>
                <c:pt idx="18731">
                  <c:v>36</c:v>
                </c:pt>
                <c:pt idx="18732">
                  <c:v>36</c:v>
                </c:pt>
                <c:pt idx="18733">
                  <c:v>36</c:v>
                </c:pt>
                <c:pt idx="18734">
                  <c:v>35.700000000000003</c:v>
                </c:pt>
                <c:pt idx="18735">
                  <c:v>34.700000000000003</c:v>
                </c:pt>
                <c:pt idx="18736">
                  <c:v>33.6</c:v>
                </c:pt>
                <c:pt idx="18737">
                  <c:v>30.9</c:v>
                </c:pt>
                <c:pt idx="18738">
                  <c:v>30.1</c:v>
                </c:pt>
                <c:pt idx="18739">
                  <c:v>28.2</c:v>
                </c:pt>
                <c:pt idx="18740">
                  <c:v>25.7</c:v>
                </c:pt>
                <c:pt idx="18741">
                  <c:v>22.9</c:v>
                </c:pt>
                <c:pt idx="18742">
                  <c:v>19.600000000000001</c:v>
                </c:pt>
                <c:pt idx="18743">
                  <c:v>15.9</c:v>
                </c:pt>
                <c:pt idx="18744">
                  <c:v>13.6</c:v>
                </c:pt>
                <c:pt idx="18745">
                  <c:v>13.3</c:v>
                </c:pt>
                <c:pt idx="18746">
                  <c:v>14.5</c:v>
                </c:pt>
                <c:pt idx="18747">
                  <c:v>16.2</c:v>
                </c:pt>
                <c:pt idx="18748">
                  <c:v>17.899999999999999</c:v>
                </c:pt>
                <c:pt idx="18749">
                  <c:v>17.100000000000001</c:v>
                </c:pt>
                <c:pt idx="18750">
                  <c:v>14.3</c:v>
                </c:pt>
                <c:pt idx="18751">
                  <c:v>10.199999999999999</c:v>
                </c:pt>
                <c:pt idx="18752">
                  <c:v>6.2</c:v>
                </c:pt>
                <c:pt idx="18753">
                  <c:v>3.2</c:v>
                </c:pt>
                <c:pt idx="18754">
                  <c:v>1</c:v>
                </c:pt>
                <c:pt idx="18755">
                  <c:v>0</c:v>
                </c:pt>
                <c:pt idx="18756">
                  <c:v>0</c:v>
                </c:pt>
                <c:pt idx="18757">
                  <c:v>0</c:v>
                </c:pt>
                <c:pt idx="18758">
                  <c:v>0</c:v>
                </c:pt>
                <c:pt idx="18759">
                  <c:v>0</c:v>
                </c:pt>
                <c:pt idx="18760">
                  <c:v>0</c:v>
                </c:pt>
                <c:pt idx="18761">
                  <c:v>0</c:v>
                </c:pt>
                <c:pt idx="18762">
                  <c:v>0</c:v>
                </c:pt>
                <c:pt idx="18763">
                  <c:v>0</c:v>
                </c:pt>
                <c:pt idx="18764">
                  <c:v>0</c:v>
                </c:pt>
                <c:pt idx="18765">
                  <c:v>0</c:v>
                </c:pt>
                <c:pt idx="18766">
                  <c:v>0.1</c:v>
                </c:pt>
                <c:pt idx="18767">
                  <c:v>1.2</c:v>
                </c:pt>
                <c:pt idx="18768">
                  <c:v>3.3</c:v>
                </c:pt>
                <c:pt idx="18769">
                  <c:v>6</c:v>
                </c:pt>
                <c:pt idx="18770">
                  <c:v>9</c:v>
                </c:pt>
                <c:pt idx="18771">
                  <c:v>12.4</c:v>
                </c:pt>
                <c:pt idx="18772">
                  <c:v>14.6</c:v>
                </c:pt>
                <c:pt idx="18773">
                  <c:v>16.399999999999999</c:v>
                </c:pt>
                <c:pt idx="18774">
                  <c:v>18.2</c:v>
                </c:pt>
                <c:pt idx="18775">
                  <c:v>20</c:v>
                </c:pt>
                <c:pt idx="18776">
                  <c:v>21.4</c:v>
                </c:pt>
                <c:pt idx="18777">
                  <c:v>22.3</c:v>
                </c:pt>
                <c:pt idx="18778">
                  <c:v>23.4</c:v>
                </c:pt>
                <c:pt idx="18779">
                  <c:v>25.2</c:v>
                </c:pt>
                <c:pt idx="18780">
                  <c:v>26</c:v>
                </c:pt>
                <c:pt idx="18781">
                  <c:v>28</c:v>
                </c:pt>
                <c:pt idx="18782">
                  <c:v>28.8</c:v>
                </c:pt>
                <c:pt idx="18783">
                  <c:v>29.8</c:v>
                </c:pt>
                <c:pt idx="18784">
                  <c:v>30.7</c:v>
                </c:pt>
                <c:pt idx="18785">
                  <c:v>31</c:v>
                </c:pt>
                <c:pt idx="18786">
                  <c:v>31.5</c:v>
                </c:pt>
                <c:pt idx="18787">
                  <c:v>32</c:v>
                </c:pt>
                <c:pt idx="18788">
                  <c:v>32</c:v>
                </c:pt>
                <c:pt idx="18789">
                  <c:v>32</c:v>
                </c:pt>
                <c:pt idx="18790">
                  <c:v>32.200000000000003</c:v>
                </c:pt>
                <c:pt idx="18791">
                  <c:v>33</c:v>
                </c:pt>
                <c:pt idx="18792">
                  <c:v>33</c:v>
                </c:pt>
                <c:pt idx="18793">
                  <c:v>33</c:v>
                </c:pt>
                <c:pt idx="18794">
                  <c:v>33.799999999999997</c:v>
                </c:pt>
                <c:pt idx="18795">
                  <c:v>34</c:v>
                </c:pt>
                <c:pt idx="18796">
                  <c:v>34</c:v>
                </c:pt>
                <c:pt idx="18797">
                  <c:v>34</c:v>
                </c:pt>
                <c:pt idx="18798">
                  <c:v>34</c:v>
                </c:pt>
                <c:pt idx="18799">
                  <c:v>34</c:v>
                </c:pt>
                <c:pt idx="18800">
                  <c:v>34</c:v>
                </c:pt>
                <c:pt idx="18801">
                  <c:v>34</c:v>
                </c:pt>
                <c:pt idx="18802">
                  <c:v>34</c:v>
                </c:pt>
                <c:pt idx="18803">
                  <c:v>34</c:v>
                </c:pt>
                <c:pt idx="18804">
                  <c:v>33.200000000000003</c:v>
                </c:pt>
                <c:pt idx="18805">
                  <c:v>33.799999999999997</c:v>
                </c:pt>
                <c:pt idx="18806">
                  <c:v>34</c:v>
                </c:pt>
                <c:pt idx="18807">
                  <c:v>33.4</c:v>
                </c:pt>
                <c:pt idx="18808">
                  <c:v>33</c:v>
                </c:pt>
                <c:pt idx="18809">
                  <c:v>33</c:v>
                </c:pt>
                <c:pt idx="18810">
                  <c:v>33</c:v>
                </c:pt>
                <c:pt idx="18811">
                  <c:v>33</c:v>
                </c:pt>
                <c:pt idx="18812">
                  <c:v>33.200000000000003</c:v>
                </c:pt>
                <c:pt idx="18813">
                  <c:v>34</c:v>
                </c:pt>
                <c:pt idx="18814">
                  <c:v>34</c:v>
                </c:pt>
                <c:pt idx="18815">
                  <c:v>34</c:v>
                </c:pt>
                <c:pt idx="18816">
                  <c:v>34</c:v>
                </c:pt>
                <c:pt idx="18817">
                  <c:v>34</c:v>
                </c:pt>
                <c:pt idx="18818">
                  <c:v>34</c:v>
                </c:pt>
                <c:pt idx="18819">
                  <c:v>33</c:v>
                </c:pt>
                <c:pt idx="18820">
                  <c:v>33</c:v>
                </c:pt>
                <c:pt idx="18821">
                  <c:v>33</c:v>
                </c:pt>
                <c:pt idx="18822">
                  <c:v>33</c:v>
                </c:pt>
                <c:pt idx="18823">
                  <c:v>33</c:v>
                </c:pt>
                <c:pt idx="18824">
                  <c:v>33</c:v>
                </c:pt>
                <c:pt idx="18825">
                  <c:v>33</c:v>
                </c:pt>
                <c:pt idx="18826">
                  <c:v>33</c:v>
                </c:pt>
                <c:pt idx="18827">
                  <c:v>33.299999999999997</c:v>
                </c:pt>
                <c:pt idx="18828">
                  <c:v>34</c:v>
                </c:pt>
                <c:pt idx="18829">
                  <c:v>34.1</c:v>
                </c:pt>
                <c:pt idx="18830">
                  <c:v>35</c:v>
                </c:pt>
                <c:pt idx="18831">
                  <c:v>35</c:v>
                </c:pt>
                <c:pt idx="18832">
                  <c:v>35</c:v>
                </c:pt>
                <c:pt idx="18833">
                  <c:v>35</c:v>
                </c:pt>
                <c:pt idx="18834">
                  <c:v>35.700000000000003</c:v>
                </c:pt>
                <c:pt idx="18835">
                  <c:v>36</c:v>
                </c:pt>
                <c:pt idx="18836">
                  <c:v>36</c:v>
                </c:pt>
                <c:pt idx="18837">
                  <c:v>35.6</c:v>
                </c:pt>
                <c:pt idx="18838">
                  <c:v>35.299999999999997</c:v>
                </c:pt>
                <c:pt idx="18839">
                  <c:v>36</c:v>
                </c:pt>
                <c:pt idx="18840">
                  <c:v>36</c:v>
                </c:pt>
                <c:pt idx="18841">
                  <c:v>35.9</c:v>
                </c:pt>
                <c:pt idx="18842">
                  <c:v>35.1</c:v>
                </c:pt>
                <c:pt idx="18843">
                  <c:v>35</c:v>
                </c:pt>
                <c:pt idx="18844">
                  <c:v>35</c:v>
                </c:pt>
                <c:pt idx="18845">
                  <c:v>35</c:v>
                </c:pt>
                <c:pt idx="18846">
                  <c:v>35</c:v>
                </c:pt>
                <c:pt idx="18847">
                  <c:v>34.5</c:v>
                </c:pt>
                <c:pt idx="18848">
                  <c:v>34</c:v>
                </c:pt>
                <c:pt idx="18849">
                  <c:v>33.700000000000003</c:v>
                </c:pt>
                <c:pt idx="18850">
                  <c:v>32.700000000000003</c:v>
                </c:pt>
                <c:pt idx="18851">
                  <c:v>32</c:v>
                </c:pt>
                <c:pt idx="18852">
                  <c:v>31.8</c:v>
                </c:pt>
                <c:pt idx="18853">
                  <c:v>30.1</c:v>
                </c:pt>
                <c:pt idx="18854">
                  <c:v>29.1</c:v>
                </c:pt>
                <c:pt idx="18855">
                  <c:v>28.2</c:v>
                </c:pt>
                <c:pt idx="18856">
                  <c:v>27.3</c:v>
                </c:pt>
                <c:pt idx="18857">
                  <c:v>25.2</c:v>
                </c:pt>
                <c:pt idx="18858">
                  <c:v>22.5</c:v>
                </c:pt>
                <c:pt idx="18859">
                  <c:v>20.100000000000001</c:v>
                </c:pt>
                <c:pt idx="18860">
                  <c:v>18.100000000000001</c:v>
                </c:pt>
                <c:pt idx="18861">
                  <c:v>15</c:v>
                </c:pt>
                <c:pt idx="18862">
                  <c:v>11.5</c:v>
                </c:pt>
                <c:pt idx="18863">
                  <c:v>7.7</c:v>
                </c:pt>
                <c:pt idx="18864">
                  <c:v>5.2</c:v>
                </c:pt>
                <c:pt idx="18865">
                  <c:v>2.2999999999999998</c:v>
                </c:pt>
                <c:pt idx="18866">
                  <c:v>0.5</c:v>
                </c:pt>
                <c:pt idx="18867">
                  <c:v>0</c:v>
                </c:pt>
                <c:pt idx="18868">
                  <c:v>0</c:v>
                </c:pt>
                <c:pt idx="18869">
                  <c:v>0</c:v>
                </c:pt>
                <c:pt idx="18870">
                  <c:v>0</c:v>
                </c:pt>
                <c:pt idx="18871">
                  <c:v>0</c:v>
                </c:pt>
                <c:pt idx="18872">
                  <c:v>0</c:v>
                </c:pt>
                <c:pt idx="18873">
                  <c:v>0</c:v>
                </c:pt>
                <c:pt idx="18874">
                  <c:v>0</c:v>
                </c:pt>
                <c:pt idx="18875">
                  <c:v>0</c:v>
                </c:pt>
                <c:pt idx="18876">
                  <c:v>0</c:v>
                </c:pt>
                <c:pt idx="18877">
                  <c:v>0</c:v>
                </c:pt>
                <c:pt idx="18878">
                  <c:v>0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0</c:v>
                </c:pt>
                <c:pt idx="18883">
                  <c:v>0</c:v>
                </c:pt>
                <c:pt idx="18884">
                  <c:v>0</c:v>
                </c:pt>
                <c:pt idx="18885">
                  <c:v>0</c:v>
                </c:pt>
                <c:pt idx="18886">
                  <c:v>0</c:v>
                </c:pt>
                <c:pt idx="18887">
                  <c:v>0</c:v>
                </c:pt>
                <c:pt idx="18888">
                  <c:v>0</c:v>
                </c:pt>
                <c:pt idx="18889">
                  <c:v>0</c:v>
                </c:pt>
                <c:pt idx="18890">
                  <c:v>0</c:v>
                </c:pt>
                <c:pt idx="18891">
                  <c:v>0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</c:v>
                </c:pt>
                <c:pt idx="18899">
                  <c:v>0</c:v>
                </c:pt>
                <c:pt idx="18900">
                  <c:v>0</c:v>
                </c:pt>
                <c:pt idx="18901">
                  <c:v>0</c:v>
                </c:pt>
                <c:pt idx="18902">
                  <c:v>0</c:v>
                </c:pt>
                <c:pt idx="18903">
                  <c:v>0</c:v>
                </c:pt>
                <c:pt idx="18904">
                  <c:v>0</c:v>
                </c:pt>
                <c:pt idx="18905">
                  <c:v>0</c:v>
                </c:pt>
                <c:pt idx="18906">
                  <c:v>0.4</c:v>
                </c:pt>
                <c:pt idx="18907">
                  <c:v>2.1</c:v>
                </c:pt>
                <c:pt idx="18908">
                  <c:v>5.4</c:v>
                </c:pt>
                <c:pt idx="18909">
                  <c:v>8.6</c:v>
                </c:pt>
                <c:pt idx="18910">
                  <c:v>10.9</c:v>
                </c:pt>
                <c:pt idx="18911">
                  <c:v>13.6</c:v>
                </c:pt>
                <c:pt idx="18912">
                  <c:v>15.7</c:v>
                </c:pt>
                <c:pt idx="18913">
                  <c:v>18.2</c:v>
                </c:pt>
                <c:pt idx="18914">
                  <c:v>19</c:v>
                </c:pt>
                <c:pt idx="18915">
                  <c:v>21</c:v>
                </c:pt>
                <c:pt idx="18916">
                  <c:v>22.7</c:v>
                </c:pt>
                <c:pt idx="18917">
                  <c:v>23.8</c:v>
                </c:pt>
                <c:pt idx="18918">
                  <c:v>24.7</c:v>
                </c:pt>
                <c:pt idx="18919">
                  <c:v>25.6</c:v>
                </c:pt>
                <c:pt idx="18920">
                  <c:v>26</c:v>
                </c:pt>
                <c:pt idx="18921">
                  <c:v>26.4</c:v>
                </c:pt>
                <c:pt idx="18922">
                  <c:v>27.3</c:v>
                </c:pt>
                <c:pt idx="18923">
                  <c:v>28</c:v>
                </c:pt>
                <c:pt idx="18924">
                  <c:v>28.2</c:v>
                </c:pt>
                <c:pt idx="18925">
                  <c:v>29</c:v>
                </c:pt>
                <c:pt idx="18926">
                  <c:v>30</c:v>
                </c:pt>
                <c:pt idx="18927">
                  <c:v>30</c:v>
                </c:pt>
                <c:pt idx="18928">
                  <c:v>30.8</c:v>
                </c:pt>
                <c:pt idx="18929">
                  <c:v>31.7</c:v>
                </c:pt>
                <c:pt idx="18930">
                  <c:v>32</c:v>
                </c:pt>
                <c:pt idx="18931">
                  <c:v>32.5</c:v>
                </c:pt>
                <c:pt idx="18932">
                  <c:v>33.4</c:v>
                </c:pt>
                <c:pt idx="18933">
                  <c:v>34</c:v>
                </c:pt>
                <c:pt idx="18934">
                  <c:v>34.200000000000003</c:v>
                </c:pt>
                <c:pt idx="18935">
                  <c:v>35</c:v>
                </c:pt>
                <c:pt idx="18936">
                  <c:v>35</c:v>
                </c:pt>
                <c:pt idx="18937">
                  <c:v>36</c:v>
                </c:pt>
                <c:pt idx="18938">
                  <c:v>36</c:v>
                </c:pt>
                <c:pt idx="18939">
                  <c:v>36</c:v>
                </c:pt>
                <c:pt idx="18940">
                  <c:v>35.299999999999997</c:v>
                </c:pt>
                <c:pt idx="18941">
                  <c:v>35</c:v>
                </c:pt>
                <c:pt idx="18942">
                  <c:v>34</c:v>
                </c:pt>
                <c:pt idx="18943">
                  <c:v>32.200000000000003</c:v>
                </c:pt>
                <c:pt idx="18944">
                  <c:v>30.3</c:v>
                </c:pt>
                <c:pt idx="18945">
                  <c:v>28.1</c:v>
                </c:pt>
                <c:pt idx="18946">
                  <c:v>24.3</c:v>
                </c:pt>
                <c:pt idx="18947">
                  <c:v>21</c:v>
                </c:pt>
                <c:pt idx="18948">
                  <c:v>20</c:v>
                </c:pt>
                <c:pt idx="18949">
                  <c:v>20.8</c:v>
                </c:pt>
                <c:pt idx="18950">
                  <c:v>21.8</c:v>
                </c:pt>
                <c:pt idx="18951">
                  <c:v>22.7</c:v>
                </c:pt>
                <c:pt idx="18952">
                  <c:v>23.6</c:v>
                </c:pt>
                <c:pt idx="18953">
                  <c:v>24.5</c:v>
                </c:pt>
                <c:pt idx="18954">
                  <c:v>25.4</c:v>
                </c:pt>
                <c:pt idx="18955">
                  <c:v>26</c:v>
                </c:pt>
                <c:pt idx="18956">
                  <c:v>26.2</c:v>
                </c:pt>
                <c:pt idx="18957">
                  <c:v>27.2</c:v>
                </c:pt>
                <c:pt idx="18958">
                  <c:v>28</c:v>
                </c:pt>
                <c:pt idx="18959">
                  <c:v>29</c:v>
                </c:pt>
                <c:pt idx="18960">
                  <c:v>29</c:v>
                </c:pt>
                <c:pt idx="18961">
                  <c:v>29.8</c:v>
                </c:pt>
                <c:pt idx="18962">
                  <c:v>30.7</c:v>
                </c:pt>
                <c:pt idx="18963">
                  <c:v>31.6</c:v>
                </c:pt>
                <c:pt idx="18964">
                  <c:v>32</c:v>
                </c:pt>
                <c:pt idx="18965">
                  <c:v>32.4</c:v>
                </c:pt>
                <c:pt idx="18966">
                  <c:v>33</c:v>
                </c:pt>
                <c:pt idx="18967">
                  <c:v>33.200000000000003</c:v>
                </c:pt>
                <c:pt idx="18968">
                  <c:v>34.200000000000003</c:v>
                </c:pt>
                <c:pt idx="18969">
                  <c:v>35</c:v>
                </c:pt>
                <c:pt idx="18970">
                  <c:v>35</c:v>
                </c:pt>
                <c:pt idx="18971">
                  <c:v>35</c:v>
                </c:pt>
                <c:pt idx="18972">
                  <c:v>35.799999999999997</c:v>
                </c:pt>
                <c:pt idx="18973">
                  <c:v>36</c:v>
                </c:pt>
                <c:pt idx="18974">
                  <c:v>36</c:v>
                </c:pt>
                <c:pt idx="18975">
                  <c:v>36</c:v>
                </c:pt>
                <c:pt idx="18976">
                  <c:v>36</c:v>
                </c:pt>
                <c:pt idx="18977">
                  <c:v>36</c:v>
                </c:pt>
                <c:pt idx="18978">
                  <c:v>36</c:v>
                </c:pt>
                <c:pt idx="18979">
                  <c:v>35.799999999999997</c:v>
                </c:pt>
                <c:pt idx="18980">
                  <c:v>35</c:v>
                </c:pt>
                <c:pt idx="18981">
                  <c:v>35</c:v>
                </c:pt>
                <c:pt idx="18982">
                  <c:v>35</c:v>
                </c:pt>
                <c:pt idx="18983">
                  <c:v>35.1</c:v>
                </c:pt>
                <c:pt idx="18984">
                  <c:v>36</c:v>
                </c:pt>
                <c:pt idx="18985">
                  <c:v>36</c:v>
                </c:pt>
                <c:pt idx="18986">
                  <c:v>36</c:v>
                </c:pt>
                <c:pt idx="18987">
                  <c:v>36</c:v>
                </c:pt>
                <c:pt idx="18988">
                  <c:v>36</c:v>
                </c:pt>
                <c:pt idx="18989">
                  <c:v>36</c:v>
                </c:pt>
                <c:pt idx="18990">
                  <c:v>36</c:v>
                </c:pt>
                <c:pt idx="18991">
                  <c:v>36</c:v>
                </c:pt>
                <c:pt idx="18992">
                  <c:v>36</c:v>
                </c:pt>
                <c:pt idx="18993">
                  <c:v>36</c:v>
                </c:pt>
                <c:pt idx="18994">
                  <c:v>36</c:v>
                </c:pt>
                <c:pt idx="18995">
                  <c:v>36</c:v>
                </c:pt>
                <c:pt idx="18996">
                  <c:v>35.700000000000003</c:v>
                </c:pt>
                <c:pt idx="18997">
                  <c:v>35</c:v>
                </c:pt>
                <c:pt idx="18998">
                  <c:v>35</c:v>
                </c:pt>
                <c:pt idx="18999">
                  <c:v>35</c:v>
                </c:pt>
                <c:pt idx="19000">
                  <c:v>35</c:v>
                </c:pt>
                <c:pt idx="19001">
                  <c:v>35</c:v>
                </c:pt>
                <c:pt idx="19002">
                  <c:v>35</c:v>
                </c:pt>
                <c:pt idx="19003">
                  <c:v>35</c:v>
                </c:pt>
                <c:pt idx="19004">
                  <c:v>35.6</c:v>
                </c:pt>
                <c:pt idx="19005">
                  <c:v>36</c:v>
                </c:pt>
                <c:pt idx="19006">
                  <c:v>36</c:v>
                </c:pt>
                <c:pt idx="19007">
                  <c:v>36</c:v>
                </c:pt>
                <c:pt idx="19008">
                  <c:v>36</c:v>
                </c:pt>
                <c:pt idx="19009">
                  <c:v>36</c:v>
                </c:pt>
                <c:pt idx="19010">
                  <c:v>36</c:v>
                </c:pt>
                <c:pt idx="19011">
                  <c:v>35</c:v>
                </c:pt>
                <c:pt idx="19012">
                  <c:v>35</c:v>
                </c:pt>
                <c:pt idx="19013">
                  <c:v>35</c:v>
                </c:pt>
                <c:pt idx="19014">
                  <c:v>34.299999999999997</c:v>
                </c:pt>
                <c:pt idx="19015">
                  <c:v>32.799999999999997</c:v>
                </c:pt>
                <c:pt idx="19016">
                  <c:v>31</c:v>
                </c:pt>
                <c:pt idx="19017">
                  <c:v>29.2</c:v>
                </c:pt>
                <c:pt idx="19018">
                  <c:v>27</c:v>
                </c:pt>
                <c:pt idx="19019">
                  <c:v>24.4</c:v>
                </c:pt>
                <c:pt idx="19020">
                  <c:v>21.3</c:v>
                </c:pt>
                <c:pt idx="19021">
                  <c:v>17.899999999999999</c:v>
                </c:pt>
                <c:pt idx="19022">
                  <c:v>14</c:v>
                </c:pt>
                <c:pt idx="19023">
                  <c:v>9.8000000000000007</c:v>
                </c:pt>
                <c:pt idx="19024">
                  <c:v>6.6</c:v>
                </c:pt>
                <c:pt idx="19025">
                  <c:v>4</c:v>
                </c:pt>
                <c:pt idx="19026">
                  <c:v>1.8</c:v>
                </c:pt>
                <c:pt idx="19027">
                  <c:v>0.5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0</c:v>
                </c:pt>
                <c:pt idx="19032">
                  <c:v>0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0</c:v>
                </c:pt>
                <c:pt idx="19052">
                  <c:v>0</c:v>
                </c:pt>
                <c:pt idx="19053">
                  <c:v>0</c:v>
                </c:pt>
                <c:pt idx="19054">
                  <c:v>0</c:v>
                </c:pt>
                <c:pt idx="19055">
                  <c:v>0</c:v>
                </c:pt>
                <c:pt idx="19056">
                  <c:v>0</c:v>
                </c:pt>
                <c:pt idx="19057">
                  <c:v>0</c:v>
                </c:pt>
                <c:pt idx="19058">
                  <c:v>0</c:v>
                </c:pt>
                <c:pt idx="19059">
                  <c:v>0</c:v>
                </c:pt>
                <c:pt idx="19060">
                  <c:v>0</c:v>
                </c:pt>
                <c:pt idx="19061">
                  <c:v>0</c:v>
                </c:pt>
                <c:pt idx="19062">
                  <c:v>0</c:v>
                </c:pt>
                <c:pt idx="19063">
                  <c:v>0</c:v>
                </c:pt>
                <c:pt idx="19064">
                  <c:v>0</c:v>
                </c:pt>
                <c:pt idx="19065">
                  <c:v>0</c:v>
                </c:pt>
                <c:pt idx="19066">
                  <c:v>0</c:v>
                </c:pt>
                <c:pt idx="19067">
                  <c:v>0</c:v>
                </c:pt>
                <c:pt idx="19068">
                  <c:v>0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</c:v>
                </c:pt>
                <c:pt idx="19073">
                  <c:v>0</c:v>
                </c:pt>
                <c:pt idx="19074">
                  <c:v>0</c:v>
                </c:pt>
                <c:pt idx="19075">
                  <c:v>0</c:v>
                </c:pt>
                <c:pt idx="19076">
                  <c:v>0</c:v>
                </c:pt>
                <c:pt idx="19077">
                  <c:v>0</c:v>
                </c:pt>
                <c:pt idx="19078">
                  <c:v>0</c:v>
                </c:pt>
                <c:pt idx="19079">
                  <c:v>0</c:v>
                </c:pt>
                <c:pt idx="19080">
                  <c:v>0</c:v>
                </c:pt>
                <c:pt idx="19081">
                  <c:v>0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</c:v>
                </c:pt>
                <c:pt idx="19087">
                  <c:v>0</c:v>
                </c:pt>
                <c:pt idx="19088">
                  <c:v>0</c:v>
                </c:pt>
                <c:pt idx="19089">
                  <c:v>0</c:v>
                </c:pt>
                <c:pt idx="19090">
                  <c:v>0</c:v>
                </c:pt>
                <c:pt idx="19091">
                  <c:v>1.8</c:v>
                </c:pt>
                <c:pt idx="19092">
                  <c:v>5.6</c:v>
                </c:pt>
                <c:pt idx="19093">
                  <c:v>9.1999999999999993</c:v>
                </c:pt>
                <c:pt idx="19094">
                  <c:v>12.1</c:v>
                </c:pt>
                <c:pt idx="19095">
                  <c:v>14.6</c:v>
                </c:pt>
                <c:pt idx="19096">
                  <c:v>16.600000000000001</c:v>
                </c:pt>
                <c:pt idx="19097">
                  <c:v>18.8</c:v>
                </c:pt>
                <c:pt idx="19098">
                  <c:v>21.4</c:v>
                </c:pt>
                <c:pt idx="19099">
                  <c:v>23.2</c:v>
                </c:pt>
                <c:pt idx="19100">
                  <c:v>24.2</c:v>
                </c:pt>
                <c:pt idx="19101">
                  <c:v>25.1</c:v>
                </c:pt>
                <c:pt idx="19102">
                  <c:v>26.1</c:v>
                </c:pt>
                <c:pt idx="19103">
                  <c:v>26.9</c:v>
                </c:pt>
                <c:pt idx="19104">
                  <c:v>27.9</c:v>
                </c:pt>
                <c:pt idx="19105">
                  <c:v>28</c:v>
                </c:pt>
                <c:pt idx="19106">
                  <c:v>26.6</c:v>
                </c:pt>
                <c:pt idx="19107">
                  <c:v>25.4</c:v>
                </c:pt>
                <c:pt idx="19108">
                  <c:v>25</c:v>
                </c:pt>
                <c:pt idx="19109">
                  <c:v>25.4</c:v>
                </c:pt>
                <c:pt idx="19110">
                  <c:v>26.6</c:v>
                </c:pt>
                <c:pt idx="19111">
                  <c:v>28.3</c:v>
                </c:pt>
                <c:pt idx="19112">
                  <c:v>29.2</c:v>
                </c:pt>
                <c:pt idx="19113">
                  <c:v>31.1</c:v>
                </c:pt>
                <c:pt idx="19114">
                  <c:v>31.9</c:v>
                </c:pt>
                <c:pt idx="19115">
                  <c:v>32.9</c:v>
                </c:pt>
                <c:pt idx="19116">
                  <c:v>33.799999999999997</c:v>
                </c:pt>
                <c:pt idx="19117">
                  <c:v>35.4</c:v>
                </c:pt>
                <c:pt idx="19118">
                  <c:v>36.6</c:v>
                </c:pt>
                <c:pt idx="19119">
                  <c:v>37.5</c:v>
                </c:pt>
                <c:pt idx="19120">
                  <c:v>38.4</c:v>
                </c:pt>
                <c:pt idx="19121">
                  <c:v>39</c:v>
                </c:pt>
                <c:pt idx="19122">
                  <c:v>39</c:v>
                </c:pt>
                <c:pt idx="19123">
                  <c:v>39.1</c:v>
                </c:pt>
                <c:pt idx="19124">
                  <c:v>40.1</c:v>
                </c:pt>
                <c:pt idx="19125">
                  <c:v>40.9</c:v>
                </c:pt>
                <c:pt idx="19126">
                  <c:v>41.9</c:v>
                </c:pt>
                <c:pt idx="19127">
                  <c:v>42</c:v>
                </c:pt>
                <c:pt idx="19128">
                  <c:v>42.7</c:v>
                </c:pt>
                <c:pt idx="19129">
                  <c:v>43</c:v>
                </c:pt>
                <c:pt idx="19130">
                  <c:v>43</c:v>
                </c:pt>
                <c:pt idx="19131">
                  <c:v>43</c:v>
                </c:pt>
                <c:pt idx="19132">
                  <c:v>43</c:v>
                </c:pt>
                <c:pt idx="19133">
                  <c:v>42.7</c:v>
                </c:pt>
                <c:pt idx="19134">
                  <c:v>42</c:v>
                </c:pt>
                <c:pt idx="19135">
                  <c:v>42</c:v>
                </c:pt>
                <c:pt idx="19136">
                  <c:v>42</c:v>
                </c:pt>
                <c:pt idx="19137">
                  <c:v>42</c:v>
                </c:pt>
                <c:pt idx="19138">
                  <c:v>42</c:v>
                </c:pt>
                <c:pt idx="19139">
                  <c:v>42.7</c:v>
                </c:pt>
                <c:pt idx="19140">
                  <c:v>43</c:v>
                </c:pt>
                <c:pt idx="19141">
                  <c:v>43</c:v>
                </c:pt>
                <c:pt idx="19142">
                  <c:v>43</c:v>
                </c:pt>
                <c:pt idx="19143">
                  <c:v>43</c:v>
                </c:pt>
                <c:pt idx="19144">
                  <c:v>43</c:v>
                </c:pt>
                <c:pt idx="19145">
                  <c:v>43</c:v>
                </c:pt>
                <c:pt idx="19146">
                  <c:v>43</c:v>
                </c:pt>
                <c:pt idx="19147">
                  <c:v>43</c:v>
                </c:pt>
                <c:pt idx="19148">
                  <c:v>43</c:v>
                </c:pt>
                <c:pt idx="19149">
                  <c:v>43</c:v>
                </c:pt>
                <c:pt idx="19150">
                  <c:v>42.6</c:v>
                </c:pt>
                <c:pt idx="19151">
                  <c:v>42.3</c:v>
                </c:pt>
                <c:pt idx="19152">
                  <c:v>42.7</c:v>
                </c:pt>
                <c:pt idx="19153">
                  <c:v>42</c:v>
                </c:pt>
                <c:pt idx="19154">
                  <c:v>41.8</c:v>
                </c:pt>
                <c:pt idx="19155">
                  <c:v>40.799999999999997</c:v>
                </c:pt>
                <c:pt idx="19156">
                  <c:v>40</c:v>
                </c:pt>
                <c:pt idx="19157">
                  <c:v>39</c:v>
                </c:pt>
                <c:pt idx="19158">
                  <c:v>37.299999999999997</c:v>
                </c:pt>
                <c:pt idx="19159">
                  <c:v>33.799999999999997</c:v>
                </c:pt>
                <c:pt idx="19160">
                  <c:v>31.6</c:v>
                </c:pt>
                <c:pt idx="19161">
                  <c:v>29.2</c:v>
                </c:pt>
                <c:pt idx="19162">
                  <c:v>26.5</c:v>
                </c:pt>
                <c:pt idx="19163">
                  <c:v>23.3</c:v>
                </c:pt>
                <c:pt idx="19164">
                  <c:v>19.600000000000001</c:v>
                </c:pt>
                <c:pt idx="19165">
                  <c:v>16.399999999999999</c:v>
                </c:pt>
                <c:pt idx="19166">
                  <c:v>13.3</c:v>
                </c:pt>
                <c:pt idx="19167">
                  <c:v>9.9</c:v>
                </c:pt>
                <c:pt idx="19168">
                  <c:v>7</c:v>
                </c:pt>
                <c:pt idx="19169">
                  <c:v>2.8</c:v>
                </c:pt>
                <c:pt idx="19170">
                  <c:v>0.4</c:v>
                </c:pt>
                <c:pt idx="19171">
                  <c:v>0</c:v>
                </c:pt>
                <c:pt idx="19172">
                  <c:v>0</c:v>
                </c:pt>
                <c:pt idx="19173">
                  <c:v>0</c:v>
                </c:pt>
                <c:pt idx="19174">
                  <c:v>0.4</c:v>
                </c:pt>
                <c:pt idx="19175">
                  <c:v>0.7</c:v>
                </c:pt>
                <c:pt idx="19176">
                  <c:v>0</c:v>
                </c:pt>
                <c:pt idx="19177">
                  <c:v>0.2</c:v>
                </c:pt>
                <c:pt idx="19178">
                  <c:v>1.1000000000000001</c:v>
                </c:pt>
                <c:pt idx="19179">
                  <c:v>5</c:v>
                </c:pt>
                <c:pt idx="19180">
                  <c:v>8.4</c:v>
                </c:pt>
                <c:pt idx="19181">
                  <c:v>11.4</c:v>
                </c:pt>
                <c:pt idx="19182">
                  <c:v>13.4</c:v>
                </c:pt>
                <c:pt idx="19183">
                  <c:v>15.2</c:v>
                </c:pt>
                <c:pt idx="19184">
                  <c:v>17</c:v>
                </c:pt>
                <c:pt idx="19185">
                  <c:v>18.8</c:v>
                </c:pt>
                <c:pt idx="19186">
                  <c:v>20.7</c:v>
                </c:pt>
                <c:pt idx="19187">
                  <c:v>22.4</c:v>
                </c:pt>
                <c:pt idx="19188">
                  <c:v>24</c:v>
                </c:pt>
                <c:pt idx="19189">
                  <c:v>24</c:v>
                </c:pt>
                <c:pt idx="19190">
                  <c:v>26</c:v>
                </c:pt>
                <c:pt idx="19191">
                  <c:v>26</c:v>
                </c:pt>
                <c:pt idx="19192">
                  <c:v>26</c:v>
                </c:pt>
                <c:pt idx="19193">
                  <c:v>26</c:v>
                </c:pt>
                <c:pt idx="19194">
                  <c:v>26.6</c:v>
                </c:pt>
                <c:pt idx="19195">
                  <c:v>26.5</c:v>
                </c:pt>
                <c:pt idx="19196">
                  <c:v>26</c:v>
                </c:pt>
                <c:pt idx="19197">
                  <c:v>26</c:v>
                </c:pt>
                <c:pt idx="19198">
                  <c:v>26</c:v>
                </c:pt>
                <c:pt idx="19199">
                  <c:v>26</c:v>
                </c:pt>
                <c:pt idx="19200">
                  <c:v>26</c:v>
                </c:pt>
                <c:pt idx="19201">
                  <c:v>26</c:v>
                </c:pt>
                <c:pt idx="19202">
                  <c:v>26</c:v>
                </c:pt>
                <c:pt idx="19203">
                  <c:v>26</c:v>
                </c:pt>
                <c:pt idx="19204">
                  <c:v>25.2</c:v>
                </c:pt>
                <c:pt idx="19205">
                  <c:v>25</c:v>
                </c:pt>
                <c:pt idx="19206">
                  <c:v>24.3</c:v>
                </c:pt>
                <c:pt idx="19207">
                  <c:v>22.6</c:v>
                </c:pt>
                <c:pt idx="19208">
                  <c:v>19.399999999999999</c:v>
                </c:pt>
                <c:pt idx="19209">
                  <c:v>16.2</c:v>
                </c:pt>
                <c:pt idx="19210">
                  <c:v>13.2</c:v>
                </c:pt>
                <c:pt idx="19211">
                  <c:v>10.9</c:v>
                </c:pt>
                <c:pt idx="19212">
                  <c:v>10</c:v>
                </c:pt>
                <c:pt idx="19213">
                  <c:v>10</c:v>
                </c:pt>
                <c:pt idx="19214">
                  <c:v>10</c:v>
                </c:pt>
                <c:pt idx="19215">
                  <c:v>10.3</c:v>
                </c:pt>
                <c:pt idx="19216">
                  <c:v>11.1</c:v>
                </c:pt>
                <c:pt idx="19217">
                  <c:v>12.1</c:v>
                </c:pt>
                <c:pt idx="19218">
                  <c:v>12.9</c:v>
                </c:pt>
                <c:pt idx="19219">
                  <c:v>14.8</c:v>
                </c:pt>
                <c:pt idx="19220">
                  <c:v>15</c:v>
                </c:pt>
                <c:pt idx="19221">
                  <c:v>15</c:v>
                </c:pt>
                <c:pt idx="19222">
                  <c:v>15.7</c:v>
                </c:pt>
                <c:pt idx="19223">
                  <c:v>16</c:v>
                </c:pt>
                <c:pt idx="19224">
                  <c:v>16</c:v>
                </c:pt>
                <c:pt idx="19225">
                  <c:v>15.5</c:v>
                </c:pt>
                <c:pt idx="19226">
                  <c:v>14.6</c:v>
                </c:pt>
                <c:pt idx="19227">
                  <c:v>13.3</c:v>
                </c:pt>
                <c:pt idx="19228">
                  <c:v>11.4</c:v>
                </c:pt>
                <c:pt idx="19229">
                  <c:v>8.8000000000000007</c:v>
                </c:pt>
                <c:pt idx="19230">
                  <c:v>8</c:v>
                </c:pt>
                <c:pt idx="19231">
                  <c:v>8</c:v>
                </c:pt>
                <c:pt idx="19232">
                  <c:v>5.5</c:v>
                </c:pt>
                <c:pt idx="19233">
                  <c:v>3.4</c:v>
                </c:pt>
                <c:pt idx="19234">
                  <c:v>2.2999999999999998</c:v>
                </c:pt>
                <c:pt idx="19235">
                  <c:v>1.4</c:v>
                </c:pt>
                <c:pt idx="19236">
                  <c:v>0.5</c:v>
                </c:pt>
                <c:pt idx="19237">
                  <c:v>0</c:v>
                </c:pt>
                <c:pt idx="19238">
                  <c:v>0</c:v>
                </c:pt>
                <c:pt idx="19239">
                  <c:v>0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0.3</c:v>
                </c:pt>
                <c:pt idx="19250">
                  <c:v>1</c:v>
                </c:pt>
                <c:pt idx="19251">
                  <c:v>0.8</c:v>
                </c:pt>
                <c:pt idx="19252">
                  <c:v>0</c:v>
                </c:pt>
                <c:pt idx="19253">
                  <c:v>0</c:v>
                </c:pt>
                <c:pt idx="19254">
                  <c:v>0</c:v>
                </c:pt>
                <c:pt idx="19255">
                  <c:v>0</c:v>
                </c:pt>
                <c:pt idx="19256">
                  <c:v>0</c:v>
                </c:pt>
                <c:pt idx="19257">
                  <c:v>0</c:v>
                </c:pt>
                <c:pt idx="19258">
                  <c:v>0</c:v>
                </c:pt>
                <c:pt idx="19259">
                  <c:v>0</c:v>
                </c:pt>
                <c:pt idx="19260">
                  <c:v>0</c:v>
                </c:pt>
                <c:pt idx="19261">
                  <c:v>0</c:v>
                </c:pt>
                <c:pt idx="19262">
                  <c:v>0</c:v>
                </c:pt>
                <c:pt idx="19263">
                  <c:v>0</c:v>
                </c:pt>
                <c:pt idx="19264">
                  <c:v>0</c:v>
                </c:pt>
                <c:pt idx="19265">
                  <c:v>0</c:v>
                </c:pt>
                <c:pt idx="19266">
                  <c:v>0</c:v>
                </c:pt>
                <c:pt idx="19267">
                  <c:v>0</c:v>
                </c:pt>
                <c:pt idx="19268">
                  <c:v>0</c:v>
                </c:pt>
                <c:pt idx="19269">
                  <c:v>0</c:v>
                </c:pt>
                <c:pt idx="19270">
                  <c:v>0</c:v>
                </c:pt>
                <c:pt idx="19271">
                  <c:v>0</c:v>
                </c:pt>
                <c:pt idx="19272">
                  <c:v>0</c:v>
                </c:pt>
                <c:pt idx="19273">
                  <c:v>0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0</c:v>
                </c:pt>
                <c:pt idx="19305">
                  <c:v>0</c:v>
                </c:pt>
                <c:pt idx="19306">
                  <c:v>0</c:v>
                </c:pt>
                <c:pt idx="19307">
                  <c:v>0</c:v>
                </c:pt>
                <c:pt idx="19308">
                  <c:v>0</c:v>
                </c:pt>
                <c:pt idx="19309">
                  <c:v>0</c:v>
                </c:pt>
                <c:pt idx="19310">
                  <c:v>0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0.3</c:v>
                </c:pt>
                <c:pt idx="19322">
                  <c:v>1</c:v>
                </c:pt>
                <c:pt idx="19323">
                  <c:v>1.2</c:v>
                </c:pt>
                <c:pt idx="19324">
                  <c:v>3</c:v>
                </c:pt>
                <c:pt idx="19325">
                  <c:v>3</c:v>
                </c:pt>
                <c:pt idx="19326">
                  <c:v>3.9</c:v>
                </c:pt>
                <c:pt idx="19327">
                  <c:v>3.2</c:v>
                </c:pt>
                <c:pt idx="19328">
                  <c:v>3</c:v>
                </c:pt>
                <c:pt idx="19329">
                  <c:v>2.4</c:v>
                </c:pt>
                <c:pt idx="19330">
                  <c:v>2</c:v>
                </c:pt>
                <c:pt idx="19331">
                  <c:v>2</c:v>
                </c:pt>
                <c:pt idx="19332">
                  <c:v>2</c:v>
                </c:pt>
                <c:pt idx="19333">
                  <c:v>1.6</c:v>
                </c:pt>
                <c:pt idx="19334">
                  <c:v>1</c:v>
                </c:pt>
                <c:pt idx="19335">
                  <c:v>0.6</c:v>
                </c:pt>
                <c:pt idx="19336">
                  <c:v>0.3</c:v>
                </c:pt>
                <c:pt idx="19337">
                  <c:v>0.7</c:v>
                </c:pt>
                <c:pt idx="19338">
                  <c:v>0</c:v>
                </c:pt>
                <c:pt idx="19339">
                  <c:v>0</c:v>
                </c:pt>
                <c:pt idx="19340">
                  <c:v>0.2</c:v>
                </c:pt>
                <c:pt idx="19341">
                  <c:v>0.8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0</c:v>
                </c:pt>
                <c:pt idx="19381">
                  <c:v>0</c:v>
                </c:pt>
                <c:pt idx="19382">
                  <c:v>0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0</c:v>
                </c:pt>
                <c:pt idx="19395">
                  <c:v>0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</c:v>
                </c:pt>
                <c:pt idx="19403">
                  <c:v>0</c:v>
                </c:pt>
                <c:pt idx="19404">
                  <c:v>0</c:v>
                </c:pt>
                <c:pt idx="19405">
                  <c:v>0</c:v>
                </c:pt>
                <c:pt idx="19406">
                  <c:v>0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0</c:v>
                </c:pt>
                <c:pt idx="19412">
                  <c:v>0</c:v>
                </c:pt>
                <c:pt idx="19413">
                  <c:v>0</c:v>
                </c:pt>
                <c:pt idx="19414">
                  <c:v>0</c:v>
                </c:pt>
                <c:pt idx="19415">
                  <c:v>0</c:v>
                </c:pt>
                <c:pt idx="19416">
                  <c:v>0</c:v>
                </c:pt>
                <c:pt idx="19417">
                  <c:v>0</c:v>
                </c:pt>
                <c:pt idx="19418">
                  <c:v>0</c:v>
                </c:pt>
                <c:pt idx="19419">
                  <c:v>0</c:v>
                </c:pt>
                <c:pt idx="19420">
                  <c:v>0</c:v>
                </c:pt>
                <c:pt idx="19421">
                  <c:v>0</c:v>
                </c:pt>
                <c:pt idx="19422">
                  <c:v>0</c:v>
                </c:pt>
                <c:pt idx="19423">
                  <c:v>0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1</c:v>
                </c:pt>
                <c:pt idx="19428">
                  <c:v>3.4</c:v>
                </c:pt>
                <c:pt idx="19429">
                  <c:v>5.2</c:v>
                </c:pt>
                <c:pt idx="19430">
                  <c:v>6</c:v>
                </c:pt>
                <c:pt idx="19431">
                  <c:v>6</c:v>
                </c:pt>
                <c:pt idx="19432">
                  <c:v>6.8</c:v>
                </c:pt>
                <c:pt idx="19433">
                  <c:v>7</c:v>
                </c:pt>
                <c:pt idx="19434">
                  <c:v>7</c:v>
                </c:pt>
                <c:pt idx="19435">
                  <c:v>7.6</c:v>
                </c:pt>
                <c:pt idx="19436">
                  <c:v>8</c:v>
                </c:pt>
                <c:pt idx="19437">
                  <c:v>8</c:v>
                </c:pt>
                <c:pt idx="19438">
                  <c:v>8</c:v>
                </c:pt>
                <c:pt idx="19439">
                  <c:v>8</c:v>
                </c:pt>
                <c:pt idx="19440">
                  <c:v>8</c:v>
                </c:pt>
                <c:pt idx="19441">
                  <c:v>7.8</c:v>
                </c:pt>
                <c:pt idx="19442">
                  <c:v>7</c:v>
                </c:pt>
                <c:pt idx="19443">
                  <c:v>7.1</c:v>
                </c:pt>
                <c:pt idx="19444">
                  <c:v>7.9</c:v>
                </c:pt>
                <c:pt idx="19445">
                  <c:v>7</c:v>
                </c:pt>
                <c:pt idx="19446">
                  <c:v>7</c:v>
                </c:pt>
                <c:pt idx="19447">
                  <c:v>7</c:v>
                </c:pt>
                <c:pt idx="19448">
                  <c:v>6.1</c:v>
                </c:pt>
                <c:pt idx="19449">
                  <c:v>6</c:v>
                </c:pt>
                <c:pt idx="19450">
                  <c:v>6</c:v>
                </c:pt>
                <c:pt idx="19451">
                  <c:v>6</c:v>
                </c:pt>
                <c:pt idx="19452">
                  <c:v>6</c:v>
                </c:pt>
                <c:pt idx="19453">
                  <c:v>6.7</c:v>
                </c:pt>
                <c:pt idx="19454">
                  <c:v>6.4</c:v>
                </c:pt>
                <c:pt idx="19455">
                  <c:v>6</c:v>
                </c:pt>
                <c:pt idx="19456">
                  <c:v>6</c:v>
                </c:pt>
                <c:pt idx="19457">
                  <c:v>5.7</c:v>
                </c:pt>
                <c:pt idx="19458">
                  <c:v>5</c:v>
                </c:pt>
                <c:pt idx="19459">
                  <c:v>5</c:v>
                </c:pt>
                <c:pt idx="19460">
                  <c:v>5</c:v>
                </c:pt>
                <c:pt idx="19461">
                  <c:v>4</c:v>
                </c:pt>
                <c:pt idx="19462">
                  <c:v>4</c:v>
                </c:pt>
                <c:pt idx="19463">
                  <c:v>4.8</c:v>
                </c:pt>
                <c:pt idx="19464">
                  <c:v>5.7</c:v>
                </c:pt>
                <c:pt idx="19465">
                  <c:v>6</c:v>
                </c:pt>
                <c:pt idx="19466">
                  <c:v>6</c:v>
                </c:pt>
                <c:pt idx="19467">
                  <c:v>5.6</c:v>
                </c:pt>
                <c:pt idx="19468">
                  <c:v>5</c:v>
                </c:pt>
                <c:pt idx="19469">
                  <c:v>5</c:v>
                </c:pt>
                <c:pt idx="19470">
                  <c:v>4.8</c:v>
                </c:pt>
                <c:pt idx="19471">
                  <c:v>4</c:v>
                </c:pt>
                <c:pt idx="19472">
                  <c:v>4</c:v>
                </c:pt>
                <c:pt idx="19473">
                  <c:v>4</c:v>
                </c:pt>
                <c:pt idx="19474">
                  <c:v>4.8</c:v>
                </c:pt>
                <c:pt idx="19475">
                  <c:v>4.3</c:v>
                </c:pt>
                <c:pt idx="19476">
                  <c:v>4</c:v>
                </c:pt>
                <c:pt idx="19477">
                  <c:v>4</c:v>
                </c:pt>
                <c:pt idx="19478">
                  <c:v>4</c:v>
                </c:pt>
                <c:pt idx="19479">
                  <c:v>3.7</c:v>
                </c:pt>
                <c:pt idx="19480">
                  <c:v>2.8</c:v>
                </c:pt>
                <c:pt idx="19481">
                  <c:v>1.6</c:v>
                </c:pt>
                <c:pt idx="19482">
                  <c:v>0</c:v>
                </c:pt>
                <c:pt idx="19483">
                  <c:v>0</c:v>
                </c:pt>
                <c:pt idx="19484">
                  <c:v>0.8</c:v>
                </c:pt>
                <c:pt idx="19485">
                  <c:v>0.2</c:v>
                </c:pt>
                <c:pt idx="19486">
                  <c:v>0</c:v>
                </c:pt>
                <c:pt idx="19487">
                  <c:v>1.2</c:v>
                </c:pt>
                <c:pt idx="19488">
                  <c:v>2.5</c:v>
                </c:pt>
                <c:pt idx="19489">
                  <c:v>3.4</c:v>
                </c:pt>
                <c:pt idx="19490">
                  <c:v>4</c:v>
                </c:pt>
                <c:pt idx="19491">
                  <c:v>3.6</c:v>
                </c:pt>
                <c:pt idx="19492">
                  <c:v>1.6</c:v>
                </c:pt>
                <c:pt idx="19493">
                  <c:v>0</c:v>
                </c:pt>
                <c:pt idx="19494">
                  <c:v>1</c:v>
                </c:pt>
                <c:pt idx="19495">
                  <c:v>1</c:v>
                </c:pt>
                <c:pt idx="19496">
                  <c:v>1.8</c:v>
                </c:pt>
                <c:pt idx="19497">
                  <c:v>2</c:v>
                </c:pt>
                <c:pt idx="19498">
                  <c:v>2</c:v>
                </c:pt>
                <c:pt idx="19499">
                  <c:v>2.5</c:v>
                </c:pt>
                <c:pt idx="19500">
                  <c:v>2.6</c:v>
                </c:pt>
                <c:pt idx="19501">
                  <c:v>1.6</c:v>
                </c:pt>
                <c:pt idx="19502">
                  <c:v>0.6</c:v>
                </c:pt>
                <c:pt idx="19503">
                  <c:v>0</c:v>
                </c:pt>
                <c:pt idx="19504">
                  <c:v>0</c:v>
                </c:pt>
                <c:pt idx="19505">
                  <c:v>0</c:v>
                </c:pt>
                <c:pt idx="19506">
                  <c:v>0</c:v>
                </c:pt>
                <c:pt idx="19507">
                  <c:v>0</c:v>
                </c:pt>
                <c:pt idx="19508">
                  <c:v>0</c:v>
                </c:pt>
                <c:pt idx="19509">
                  <c:v>0</c:v>
                </c:pt>
                <c:pt idx="19510">
                  <c:v>0</c:v>
                </c:pt>
                <c:pt idx="19511">
                  <c:v>0</c:v>
                </c:pt>
                <c:pt idx="19512">
                  <c:v>0</c:v>
                </c:pt>
                <c:pt idx="19513">
                  <c:v>0</c:v>
                </c:pt>
                <c:pt idx="19514">
                  <c:v>0</c:v>
                </c:pt>
                <c:pt idx="19515">
                  <c:v>0</c:v>
                </c:pt>
                <c:pt idx="19516">
                  <c:v>0</c:v>
                </c:pt>
                <c:pt idx="19517">
                  <c:v>0</c:v>
                </c:pt>
                <c:pt idx="19518">
                  <c:v>0</c:v>
                </c:pt>
                <c:pt idx="19519">
                  <c:v>0</c:v>
                </c:pt>
                <c:pt idx="19520">
                  <c:v>0</c:v>
                </c:pt>
                <c:pt idx="19521">
                  <c:v>0</c:v>
                </c:pt>
                <c:pt idx="19522">
                  <c:v>0</c:v>
                </c:pt>
                <c:pt idx="19523">
                  <c:v>0</c:v>
                </c:pt>
                <c:pt idx="19524">
                  <c:v>0</c:v>
                </c:pt>
                <c:pt idx="19525">
                  <c:v>0</c:v>
                </c:pt>
                <c:pt idx="19526">
                  <c:v>0</c:v>
                </c:pt>
                <c:pt idx="19527">
                  <c:v>0</c:v>
                </c:pt>
                <c:pt idx="19528">
                  <c:v>0</c:v>
                </c:pt>
                <c:pt idx="19529">
                  <c:v>0</c:v>
                </c:pt>
                <c:pt idx="19530">
                  <c:v>0</c:v>
                </c:pt>
                <c:pt idx="19531">
                  <c:v>0</c:v>
                </c:pt>
                <c:pt idx="19532">
                  <c:v>0</c:v>
                </c:pt>
                <c:pt idx="19533">
                  <c:v>0</c:v>
                </c:pt>
                <c:pt idx="19534">
                  <c:v>0</c:v>
                </c:pt>
                <c:pt idx="19535">
                  <c:v>0</c:v>
                </c:pt>
                <c:pt idx="19536">
                  <c:v>0.8</c:v>
                </c:pt>
                <c:pt idx="19537">
                  <c:v>0.2</c:v>
                </c:pt>
                <c:pt idx="19538">
                  <c:v>0</c:v>
                </c:pt>
                <c:pt idx="19539">
                  <c:v>0</c:v>
                </c:pt>
                <c:pt idx="19540">
                  <c:v>0</c:v>
                </c:pt>
                <c:pt idx="19541">
                  <c:v>0</c:v>
                </c:pt>
                <c:pt idx="19542">
                  <c:v>0</c:v>
                </c:pt>
                <c:pt idx="19543">
                  <c:v>0</c:v>
                </c:pt>
                <c:pt idx="19544">
                  <c:v>0</c:v>
                </c:pt>
                <c:pt idx="19545">
                  <c:v>0</c:v>
                </c:pt>
                <c:pt idx="19546">
                  <c:v>0</c:v>
                </c:pt>
                <c:pt idx="19547">
                  <c:v>0</c:v>
                </c:pt>
                <c:pt idx="19548">
                  <c:v>0</c:v>
                </c:pt>
                <c:pt idx="19549">
                  <c:v>0</c:v>
                </c:pt>
                <c:pt idx="19550">
                  <c:v>0</c:v>
                </c:pt>
                <c:pt idx="19551">
                  <c:v>0</c:v>
                </c:pt>
                <c:pt idx="19552">
                  <c:v>0</c:v>
                </c:pt>
                <c:pt idx="19553">
                  <c:v>0</c:v>
                </c:pt>
                <c:pt idx="19554">
                  <c:v>0</c:v>
                </c:pt>
                <c:pt idx="19555">
                  <c:v>0</c:v>
                </c:pt>
                <c:pt idx="19556">
                  <c:v>0</c:v>
                </c:pt>
                <c:pt idx="19557">
                  <c:v>0</c:v>
                </c:pt>
                <c:pt idx="19558">
                  <c:v>0</c:v>
                </c:pt>
                <c:pt idx="19559">
                  <c:v>0</c:v>
                </c:pt>
                <c:pt idx="19560">
                  <c:v>0</c:v>
                </c:pt>
                <c:pt idx="19561">
                  <c:v>0</c:v>
                </c:pt>
                <c:pt idx="19562">
                  <c:v>0</c:v>
                </c:pt>
                <c:pt idx="19563">
                  <c:v>0</c:v>
                </c:pt>
                <c:pt idx="19564">
                  <c:v>0</c:v>
                </c:pt>
                <c:pt idx="19565">
                  <c:v>0</c:v>
                </c:pt>
                <c:pt idx="19566">
                  <c:v>0</c:v>
                </c:pt>
                <c:pt idx="19567">
                  <c:v>0</c:v>
                </c:pt>
                <c:pt idx="19568">
                  <c:v>0</c:v>
                </c:pt>
                <c:pt idx="19569">
                  <c:v>0</c:v>
                </c:pt>
                <c:pt idx="19570">
                  <c:v>0</c:v>
                </c:pt>
                <c:pt idx="19571">
                  <c:v>0</c:v>
                </c:pt>
                <c:pt idx="19572">
                  <c:v>0</c:v>
                </c:pt>
                <c:pt idx="19573">
                  <c:v>0</c:v>
                </c:pt>
                <c:pt idx="19574">
                  <c:v>0</c:v>
                </c:pt>
                <c:pt idx="19575">
                  <c:v>0</c:v>
                </c:pt>
                <c:pt idx="19576">
                  <c:v>0</c:v>
                </c:pt>
                <c:pt idx="19577">
                  <c:v>0</c:v>
                </c:pt>
                <c:pt idx="19578">
                  <c:v>0</c:v>
                </c:pt>
                <c:pt idx="19579">
                  <c:v>0</c:v>
                </c:pt>
                <c:pt idx="19580">
                  <c:v>0</c:v>
                </c:pt>
                <c:pt idx="19581">
                  <c:v>0</c:v>
                </c:pt>
                <c:pt idx="19582">
                  <c:v>0.4</c:v>
                </c:pt>
                <c:pt idx="19583">
                  <c:v>0.7</c:v>
                </c:pt>
                <c:pt idx="19584">
                  <c:v>0</c:v>
                </c:pt>
                <c:pt idx="19585">
                  <c:v>0</c:v>
                </c:pt>
                <c:pt idx="19586">
                  <c:v>0</c:v>
                </c:pt>
                <c:pt idx="19587">
                  <c:v>0</c:v>
                </c:pt>
                <c:pt idx="19588">
                  <c:v>0.8</c:v>
                </c:pt>
                <c:pt idx="19589">
                  <c:v>0.2</c:v>
                </c:pt>
                <c:pt idx="19590">
                  <c:v>0</c:v>
                </c:pt>
                <c:pt idx="19591">
                  <c:v>0</c:v>
                </c:pt>
                <c:pt idx="19592">
                  <c:v>0</c:v>
                </c:pt>
                <c:pt idx="19593">
                  <c:v>0</c:v>
                </c:pt>
                <c:pt idx="19594">
                  <c:v>0</c:v>
                </c:pt>
                <c:pt idx="19595">
                  <c:v>0</c:v>
                </c:pt>
                <c:pt idx="19596">
                  <c:v>0</c:v>
                </c:pt>
                <c:pt idx="19597">
                  <c:v>0</c:v>
                </c:pt>
                <c:pt idx="19598">
                  <c:v>0</c:v>
                </c:pt>
                <c:pt idx="19599">
                  <c:v>0</c:v>
                </c:pt>
                <c:pt idx="19600">
                  <c:v>0</c:v>
                </c:pt>
                <c:pt idx="19601">
                  <c:v>0</c:v>
                </c:pt>
                <c:pt idx="19602">
                  <c:v>0</c:v>
                </c:pt>
                <c:pt idx="19603">
                  <c:v>0</c:v>
                </c:pt>
                <c:pt idx="19604">
                  <c:v>0.2</c:v>
                </c:pt>
                <c:pt idx="19605">
                  <c:v>1</c:v>
                </c:pt>
                <c:pt idx="19606">
                  <c:v>3</c:v>
                </c:pt>
                <c:pt idx="19607">
                  <c:v>3</c:v>
                </c:pt>
                <c:pt idx="19608">
                  <c:v>1.4</c:v>
                </c:pt>
                <c:pt idx="19609">
                  <c:v>0.3</c:v>
                </c:pt>
                <c:pt idx="19610">
                  <c:v>0</c:v>
                </c:pt>
                <c:pt idx="19611">
                  <c:v>0.5</c:v>
                </c:pt>
                <c:pt idx="19612">
                  <c:v>0.6</c:v>
                </c:pt>
                <c:pt idx="19613">
                  <c:v>0.3</c:v>
                </c:pt>
                <c:pt idx="19614">
                  <c:v>0.8</c:v>
                </c:pt>
                <c:pt idx="19615">
                  <c:v>0</c:v>
                </c:pt>
                <c:pt idx="19616">
                  <c:v>0</c:v>
                </c:pt>
                <c:pt idx="19617">
                  <c:v>0</c:v>
                </c:pt>
                <c:pt idx="19618">
                  <c:v>0</c:v>
                </c:pt>
                <c:pt idx="19619">
                  <c:v>0</c:v>
                </c:pt>
                <c:pt idx="19620">
                  <c:v>0</c:v>
                </c:pt>
                <c:pt idx="19621">
                  <c:v>0</c:v>
                </c:pt>
                <c:pt idx="19622">
                  <c:v>0</c:v>
                </c:pt>
                <c:pt idx="19623">
                  <c:v>0</c:v>
                </c:pt>
                <c:pt idx="19624">
                  <c:v>0</c:v>
                </c:pt>
                <c:pt idx="19625">
                  <c:v>0</c:v>
                </c:pt>
                <c:pt idx="19626">
                  <c:v>0</c:v>
                </c:pt>
                <c:pt idx="19627">
                  <c:v>0</c:v>
                </c:pt>
                <c:pt idx="19628">
                  <c:v>0</c:v>
                </c:pt>
                <c:pt idx="19629">
                  <c:v>0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0</c:v>
                </c:pt>
                <c:pt idx="19636">
                  <c:v>0</c:v>
                </c:pt>
                <c:pt idx="19637">
                  <c:v>0</c:v>
                </c:pt>
                <c:pt idx="19638">
                  <c:v>0</c:v>
                </c:pt>
                <c:pt idx="19639">
                  <c:v>0</c:v>
                </c:pt>
                <c:pt idx="19640">
                  <c:v>0</c:v>
                </c:pt>
                <c:pt idx="19641">
                  <c:v>0</c:v>
                </c:pt>
                <c:pt idx="19642">
                  <c:v>0</c:v>
                </c:pt>
                <c:pt idx="19643">
                  <c:v>0</c:v>
                </c:pt>
                <c:pt idx="19644">
                  <c:v>0</c:v>
                </c:pt>
                <c:pt idx="19645">
                  <c:v>0</c:v>
                </c:pt>
                <c:pt idx="19646">
                  <c:v>0</c:v>
                </c:pt>
                <c:pt idx="19647">
                  <c:v>0</c:v>
                </c:pt>
                <c:pt idx="19648">
                  <c:v>0</c:v>
                </c:pt>
                <c:pt idx="19649">
                  <c:v>0</c:v>
                </c:pt>
                <c:pt idx="19650">
                  <c:v>0</c:v>
                </c:pt>
                <c:pt idx="19651">
                  <c:v>0</c:v>
                </c:pt>
                <c:pt idx="19652">
                  <c:v>0</c:v>
                </c:pt>
                <c:pt idx="19653">
                  <c:v>0</c:v>
                </c:pt>
                <c:pt idx="19654">
                  <c:v>0</c:v>
                </c:pt>
                <c:pt idx="19655">
                  <c:v>0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</c:v>
                </c:pt>
                <c:pt idx="19665">
                  <c:v>0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0.6</c:v>
                </c:pt>
                <c:pt idx="19675">
                  <c:v>1</c:v>
                </c:pt>
                <c:pt idx="19676">
                  <c:v>1.4</c:v>
                </c:pt>
                <c:pt idx="19677">
                  <c:v>2.2999999999999998</c:v>
                </c:pt>
                <c:pt idx="19678">
                  <c:v>3</c:v>
                </c:pt>
                <c:pt idx="19679">
                  <c:v>3.4</c:v>
                </c:pt>
                <c:pt idx="19680">
                  <c:v>5</c:v>
                </c:pt>
                <c:pt idx="19681">
                  <c:v>4.7</c:v>
                </c:pt>
                <c:pt idx="19682">
                  <c:v>3</c:v>
                </c:pt>
                <c:pt idx="19683">
                  <c:v>3.1</c:v>
                </c:pt>
                <c:pt idx="19684">
                  <c:v>3.9</c:v>
                </c:pt>
                <c:pt idx="19685">
                  <c:v>1.9</c:v>
                </c:pt>
                <c:pt idx="19686">
                  <c:v>0.9</c:v>
                </c:pt>
                <c:pt idx="19687">
                  <c:v>0</c:v>
                </c:pt>
                <c:pt idx="19688">
                  <c:v>1</c:v>
                </c:pt>
                <c:pt idx="19689">
                  <c:v>2</c:v>
                </c:pt>
                <c:pt idx="19690">
                  <c:v>1.1000000000000001</c:v>
                </c:pt>
                <c:pt idx="19691">
                  <c:v>1</c:v>
                </c:pt>
                <c:pt idx="19692">
                  <c:v>1</c:v>
                </c:pt>
                <c:pt idx="19693">
                  <c:v>1</c:v>
                </c:pt>
                <c:pt idx="19694">
                  <c:v>1</c:v>
                </c:pt>
                <c:pt idx="19695">
                  <c:v>1</c:v>
                </c:pt>
                <c:pt idx="19696">
                  <c:v>1</c:v>
                </c:pt>
                <c:pt idx="19697">
                  <c:v>1</c:v>
                </c:pt>
                <c:pt idx="19698">
                  <c:v>1</c:v>
                </c:pt>
                <c:pt idx="19699">
                  <c:v>1</c:v>
                </c:pt>
                <c:pt idx="19700">
                  <c:v>1.2</c:v>
                </c:pt>
                <c:pt idx="19701">
                  <c:v>1.8</c:v>
                </c:pt>
                <c:pt idx="19702">
                  <c:v>1</c:v>
                </c:pt>
                <c:pt idx="19703">
                  <c:v>2</c:v>
                </c:pt>
                <c:pt idx="19704">
                  <c:v>2</c:v>
                </c:pt>
                <c:pt idx="19705">
                  <c:v>2.8</c:v>
                </c:pt>
                <c:pt idx="19706">
                  <c:v>3</c:v>
                </c:pt>
                <c:pt idx="19707">
                  <c:v>3</c:v>
                </c:pt>
                <c:pt idx="19708">
                  <c:v>2.5</c:v>
                </c:pt>
                <c:pt idx="19709">
                  <c:v>2</c:v>
                </c:pt>
                <c:pt idx="19710">
                  <c:v>2</c:v>
                </c:pt>
                <c:pt idx="19711">
                  <c:v>1.8</c:v>
                </c:pt>
                <c:pt idx="19712">
                  <c:v>1</c:v>
                </c:pt>
                <c:pt idx="19713">
                  <c:v>0.8</c:v>
                </c:pt>
                <c:pt idx="19714">
                  <c:v>0</c:v>
                </c:pt>
                <c:pt idx="19715">
                  <c:v>0</c:v>
                </c:pt>
                <c:pt idx="19716">
                  <c:v>0</c:v>
                </c:pt>
                <c:pt idx="19717">
                  <c:v>0</c:v>
                </c:pt>
                <c:pt idx="19718">
                  <c:v>0</c:v>
                </c:pt>
                <c:pt idx="19719">
                  <c:v>1</c:v>
                </c:pt>
                <c:pt idx="19720">
                  <c:v>0.1</c:v>
                </c:pt>
                <c:pt idx="19721">
                  <c:v>0</c:v>
                </c:pt>
                <c:pt idx="19722">
                  <c:v>0</c:v>
                </c:pt>
                <c:pt idx="19723">
                  <c:v>0</c:v>
                </c:pt>
                <c:pt idx="19724">
                  <c:v>0</c:v>
                </c:pt>
                <c:pt idx="19725">
                  <c:v>0</c:v>
                </c:pt>
                <c:pt idx="19726">
                  <c:v>0</c:v>
                </c:pt>
                <c:pt idx="19727">
                  <c:v>0</c:v>
                </c:pt>
                <c:pt idx="19728">
                  <c:v>0</c:v>
                </c:pt>
                <c:pt idx="19729">
                  <c:v>0</c:v>
                </c:pt>
                <c:pt idx="19730">
                  <c:v>0</c:v>
                </c:pt>
                <c:pt idx="19731">
                  <c:v>0</c:v>
                </c:pt>
                <c:pt idx="19732">
                  <c:v>0</c:v>
                </c:pt>
                <c:pt idx="19733">
                  <c:v>0</c:v>
                </c:pt>
                <c:pt idx="19734">
                  <c:v>0</c:v>
                </c:pt>
                <c:pt idx="19735">
                  <c:v>0</c:v>
                </c:pt>
                <c:pt idx="19736">
                  <c:v>0</c:v>
                </c:pt>
                <c:pt idx="19737">
                  <c:v>0</c:v>
                </c:pt>
                <c:pt idx="19738">
                  <c:v>0</c:v>
                </c:pt>
                <c:pt idx="19739">
                  <c:v>0</c:v>
                </c:pt>
                <c:pt idx="19740">
                  <c:v>0</c:v>
                </c:pt>
                <c:pt idx="19741">
                  <c:v>0</c:v>
                </c:pt>
                <c:pt idx="19742">
                  <c:v>0</c:v>
                </c:pt>
                <c:pt idx="19743">
                  <c:v>0</c:v>
                </c:pt>
                <c:pt idx="19744">
                  <c:v>0</c:v>
                </c:pt>
                <c:pt idx="19745">
                  <c:v>0</c:v>
                </c:pt>
                <c:pt idx="19746">
                  <c:v>0</c:v>
                </c:pt>
                <c:pt idx="19747">
                  <c:v>0</c:v>
                </c:pt>
                <c:pt idx="19748">
                  <c:v>0</c:v>
                </c:pt>
                <c:pt idx="19749">
                  <c:v>0</c:v>
                </c:pt>
                <c:pt idx="19750">
                  <c:v>0</c:v>
                </c:pt>
                <c:pt idx="19751">
                  <c:v>0</c:v>
                </c:pt>
                <c:pt idx="19752">
                  <c:v>0</c:v>
                </c:pt>
                <c:pt idx="19753">
                  <c:v>0</c:v>
                </c:pt>
                <c:pt idx="19754">
                  <c:v>0</c:v>
                </c:pt>
                <c:pt idx="19755">
                  <c:v>0</c:v>
                </c:pt>
                <c:pt idx="19756">
                  <c:v>0</c:v>
                </c:pt>
                <c:pt idx="19757">
                  <c:v>0</c:v>
                </c:pt>
                <c:pt idx="19758">
                  <c:v>0</c:v>
                </c:pt>
                <c:pt idx="19759">
                  <c:v>0</c:v>
                </c:pt>
                <c:pt idx="19760">
                  <c:v>0</c:v>
                </c:pt>
                <c:pt idx="19761">
                  <c:v>0</c:v>
                </c:pt>
                <c:pt idx="19762">
                  <c:v>0</c:v>
                </c:pt>
                <c:pt idx="19763">
                  <c:v>0</c:v>
                </c:pt>
                <c:pt idx="19764">
                  <c:v>0</c:v>
                </c:pt>
                <c:pt idx="19765">
                  <c:v>0</c:v>
                </c:pt>
                <c:pt idx="19766">
                  <c:v>0</c:v>
                </c:pt>
                <c:pt idx="19767">
                  <c:v>0</c:v>
                </c:pt>
                <c:pt idx="19768">
                  <c:v>0</c:v>
                </c:pt>
                <c:pt idx="19769">
                  <c:v>0</c:v>
                </c:pt>
                <c:pt idx="19770">
                  <c:v>0</c:v>
                </c:pt>
                <c:pt idx="19771">
                  <c:v>0</c:v>
                </c:pt>
                <c:pt idx="19772">
                  <c:v>0</c:v>
                </c:pt>
                <c:pt idx="19773">
                  <c:v>0</c:v>
                </c:pt>
                <c:pt idx="19774">
                  <c:v>0</c:v>
                </c:pt>
                <c:pt idx="19775">
                  <c:v>0</c:v>
                </c:pt>
                <c:pt idx="19776">
                  <c:v>0</c:v>
                </c:pt>
                <c:pt idx="19777">
                  <c:v>0</c:v>
                </c:pt>
                <c:pt idx="19778">
                  <c:v>0</c:v>
                </c:pt>
                <c:pt idx="19779">
                  <c:v>0</c:v>
                </c:pt>
                <c:pt idx="19780">
                  <c:v>0</c:v>
                </c:pt>
                <c:pt idx="19781">
                  <c:v>0</c:v>
                </c:pt>
                <c:pt idx="19782">
                  <c:v>0</c:v>
                </c:pt>
                <c:pt idx="19783">
                  <c:v>0</c:v>
                </c:pt>
                <c:pt idx="19784">
                  <c:v>0</c:v>
                </c:pt>
                <c:pt idx="19785">
                  <c:v>0</c:v>
                </c:pt>
                <c:pt idx="19786">
                  <c:v>0</c:v>
                </c:pt>
                <c:pt idx="19787">
                  <c:v>0</c:v>
                </c:pt>
                <c:pt idx="19788">
                  <c:v>0</c:v>
                </c:pt>
                <c:pt idx="19789">
                  <c:v>0</c:v>
                </c:pt>
                <c:pt idx="19790">
                  <c:v>0</c:v>
                </c:pt>
                <c:pt idx="19791">
                  <c:v>0</c:v>
                </c:pt>
                <c:pt idx="19792">
                  <c:v>0</c:v>
                </c:pt>
                <c:pt idx="19793">
                  <c:v>0</c:v>
                </c:pt>
                <c:pt idx="19794">
                  <c:v>0</c:v>
                </c:pt>
                <c:pt idx="19795">
                  <c:v>0</c:v>
                </c:pt>
                <c:pt idx="19796">
                  <c:v>0</c:v>
                </c:pt>
                <c:pt idx="19797">
                  <c:v>0</c:v>
                </c:pt>
                <c:pt idx="19798">
                  <c:v>0</c:v>
                </c:pt>
                <c:pt idx="19799">
                  <c:v>0</c:v>
                </c:pt>
                <c:pt idx="19800">
                  <c:v>0</c:v>
                </c:pt>
                <c:pt idx="19801">
                  <c:v>0</c:v>
                </c:pt>
                <c:pt idx="19802">
                  <c:v>0</c:v>
                </c:pt>
                <c:pt idx="19803">
                  <c:v>0</c:v>
                </c:pt>
                <c:pt idx="19804">
                  <c:v>0</c:v>
                </c:pt>
                <c:pt idx="19805">
                  <c:v>0</c:v>
                </c:pt>
                <c:pt idx="19806">
                  <c:v>0</c:v>
                </c:pt>
                <c:pt idx="19807">
                  <c:v>0</c:v>
                </c:pt>
                <c:pt idx="19808">
                  <c:v>0</c:v>
                </c:pt>
                <c:pt idx="19809">
                  <c:v>0</c:v>
                </c:pt>
                <c:pt idx="19810">
                  <c:v>0</c:v>
                </c:pt>
                <c:pt idx="19811">
                  <c:v>0</c:v>
                </c:pt>
                <c:pt idx="19812">
                  <c:v>0</c:v>
                </c:pt>
                <c:pt idx="19813">
                  <c:v>0</c:v>
                </c:pt>
                <c:pt idx="19814">
                  <c:v>0</c:v>
                </c:pt>
                <c:pt idx="19815">
                  <c:v>0</c:v>
                </c:pt>
                <c:pt idx="19816">
                  <c:v>0</c:v>
                </c:pt>
                <c:pt idx="19817">
                  <c:v>0</c:v>
                </c:pt>
                <c:pt idx="19818">
                  <c:v>0</c:v>
                </c:pt>
                <c:pt idx="19819">
                  <c:v>0</c:v>
                </c:pt>
                <c:pt idx="19820">
                  <c:v>0</c:v>
                </c:pt>
                <c:pt idx="19821">
                  <c:v>0</c:v>
                </c:pt>
                <c:pt idx="19822">
                  <c:v>0</c:v>
                </c:pt>
                <c:pt idx="19823">
                  <c:v>0</c:v>
                </c:pt>
                <c:pt idx="19824">
                  <c:v>0</c:v>
                </c:pt>
                <c:pt idx="19825">
                  <c:v>0</c:v>
                </c:pt>
                <c:pt idx="19826">
                  <c:v>0</c:v>
                </c:pt>
                <c:pt idx="19827">
                  <c:v>0</c:v>
                </c:pt>
                <c:pt idx="19828">
                  <c:v>0</c:v>
                </c:pt>
                <c:pt idx="19829">
                  <c:v>0</c:v>
                </c:pt>
                <c:pt idx="19830">
                  <c:v>0</c:v>
                </c:pt>
                <c:pt idx="19831">
                  <c:v>0</c:v>
                </c:pt>
                <c:pt idx="19832">
                  <c:v>0</c:v>
                </c:pt>
                <c:pt idx="19833">
                  <c:v>0</c:v>
                </c:pt>
                <c:pt idx="19834">
                  <c:v>0</c:v>
                </c:pt>
                <c:pt idx="19835">
                  <c:v>0</c:v>
                </c:pt>
                <c:pt idx="19836">
                  <c:v>0</c:v>
                </c:pt>
                <c:pt idx="19837">
                  <c:v>0</c:v>
                </c:pt>
                <c:pt idx="19838">
                  <c:v>0</c:v>
                </c:pt>
                <c:pt idx="19839">
                  <c:v>0</c:v>
                </c:pt>
                <c:pt idx="19840">
                  <c:v>0</c:v>
                </c:pt>
                <c:pt idx="19841">
                  <c:v>0</c:v>
                </c:pt>
                <c:pt idx="19842">
                  <c:v>0</c:v>
                </c:pt>
                <c:pt idx="19843">
                  <c:v>0</c:v>
                </c:pt>
                <c:pt idx="19844">
                  <c:v>0</c:v>
                </c:pt>
                <c:pt idx="19845">
                  <c:v>0</c:v>
                </c:pt>
                <c:pt idx="19846">
                  <c:v>0</c:v>
                </c:pt>
                <c:pt idx="19847">
                  <c:v>0</c:v>
                </c:pt>
                <c:pt idx="19848">
                  <c:v>0</c:v>
                </c:pt>
                <c:pt idx="19849">
                  <c:v>0</c:v>
                </c:pt>
                <c:pt idx="19850">
                  <c:v>0</c:v>
                </c:pt>
                <c:pt idx="19851">
                  <c:v>0</c:v>
                </c:pt>
                <c:pt idx="19852">
                  <c:v>0</c:v>
                </c:pt>
                <c:pt idx="19853">
                  <c:v>0</c:v>
                </c:pt>
                <c:pt idx="19854">
                  <c:v>0</c:v>
                </c:pt>
                <c:pt idx="19855">
                  <c:v>0</c:v>
                </c:pt>
                <c:pt idx="19856">
                  <c:v>0</c:v>
                </c:pt>
                <c:pt idx="19857">
                  <c:v>0</c:v>
                </c:pt>
                <c:pt idx="19858">
                  <c:v>0</c:v>
                </c:pt>
                <c:pt idx="19859">
                  <c:v>0</c:v>
                </c:pt>
                <c:pt idx="19860">
                  <c:v>0</c:v>
                </c:pt>
                <c:pt idx="19861">
                  <c:v>0</c:v>
                </c:pt>
                <c:pt idx="19862">
                  <c:v>0</c:v>
                </c:pt>
                <c:pt idx="19863">
                  <c:v>0</c:v>
                </c:pt>
                <c:pt idx="19864">
                  <c:v>0</c:v>
                </c:pt>
                <c:pt idx="19865">
                  <c:v>0</c:v>
                </c:pt>
                <c:pt idx="19866">
                  <c:v>0</c:v>
                </c:pt>
                <c:pt idx="19867">
                  <c:v>0</c:v>
                </c:pt>
                <c:pt idx="19868">
                  <c:v>0</c:v>
                </c:pt>
                <c:pt idx="19869">
                  <c:v>0</c:v>
                </c:pt>
                <c:pt idx="19870">
                  <c:v>0</c:v>
                </c:pt>
                <c:pt idx="19871">
                  <c:v>0</c:v>
                </c:pt>
                <c:pt idx="19872">
                  <c:v>0</c:v>
                </c:pt>
                <c:pt idx="19873">
                  <c:v>0</c:v>
                </c:pt>
                <c:pt idx="19874">
                  <c:v>0</c:v>
                </c:pt>
                <c:pt idx="19875">
                  <c:v>0</c:v>
                </c:pt>
                <c:pt idx="19876">
                  <c:v>0</c:v>
                </c:pt>
                <c:pt idx="19877">
                  <c:v>0</c:v>
                </c:pt>
                <c:pt idx="19878">
                  <c:v>0</c:v>
                </c:pt>
                <c:pt idx="19879">
                  <c:v>0</c:v>
                </c:pt>
                <c:pt idx="19880">
                  <c:v>0</c:v>
                </c:pt>
                <c:pt idx="19881">
                  <c:v>0</c:v>
                </c:pt>
                <c:pt idx="19882">
                  <c:v>0</c:v>
                </c:pt>
                <c:pt idx="19883">
                  <c:v>0</c:v>
                </c:pt>
                <c:pt idx="19884">
                  <c:v>0</c:v>
                </c:pt>
                <c:pt idx="19885">
                  <c:v>0</c:v>
                </c:pt>
                <c:pt idx="19886">
                  <c:v>0</c:v>
                </c:pt>
                <c:pt idx="19887">
                  <c:v>0</c:v>
                </c:pt>
                <c:pt idx="19888">
                  <c:v>0</c:v>
                </c:pt>
                <c:pt idx="19889">
                  <c:v>0</c:v>
                </c:pt>
                <c:pt idx="19890">
                  <c:v>0</c:v>
                </c:pt>
                <c:pt idx="19891">
                  <c:v>0</c:v>
                </c:pt>
                <c:pt idx="19892">
                  <c:v>0</c:v>
                </c:pt>
                <c:pt idx="19893">
                  <c:v>0</c:v>
                </c:pt>
                <c:pt idx="19894">
                  <c:v>0</c:v>
                </c:pt>
                <c:pt idx="19895">
                  <c:v>0</c:v>
                </c:pt>
                <c:pt idx="19896">
                  <c:v>0</c:v>
                </c:pt>
                <c:pt idx="19897">
                  <c:v>0</c:v>
                </c:pt>
                <c:pt idx="19898">
                  <c:v>0</c:v>
                </c:pt>
                <c:pt idx="19899">
                  <c:v>0</c:v>
                </c:pt>
                <c:pt idx="19900">
                  <c:v>0</c:v>
                </c:pt>
                <c:pt idx="19901">
                  <c:v>0</c:v>
                </c:pt>
                <c:pt idx="19902">
                  <c:v>0</c:v>
                </c:pt>
                <c:pt idx="19903">
                  <c:v>0</c:v>
                </c:pt>
                <c:pt idx="19904">
                  <c:v>0</c:v>
                </c:pt>
                <c:pt idx="19905">
                  <c:v>0</c:v>
                </c:pt>
                <c:pt idx="19906">
                  <c:v>0</c:v>
                </c:pt>
                <c:pt idx="19907">
                  <c:v>0</c:v>
                </c:pt>
                <c:pt idx="19908">
                  <c:v>0</c:v>
                </c:pt>
                <c:pt idx="19909">
                  <c:v>0</c:v>
                </c:pt>
                <c:pt idx="19910">
                  <c:v>0</c:v>
                </c:pt>
                <c:pt idx="19911">
                  <c:v>0</c:v>
                </c:pt>
                <c:pt idx="19912">
                  <c:v>0</c:v>
                </c:pt>
                <c:pt idx="19913">
                  <c:v>0</c:v>
                </c:pt>
                <c:pt idx="19914">
                  <c:v>0</c:v>
                </c:pt>
                <c:pt idx="19915">
                  <c:v>0</c:v>
                </c:pt>
                <c:pt idx="19916">
                  <c:v>0</c:v>
                </c:pt>
                <c:pt idx="19917">
                  <c:v>0</c:v>
                </c:pt>
                <c:pt idx="19918">
                  <c:v>0</c:v>
                </c:pt>
                <c:pt idx="19919">
                  <c:v>0</c:v>
                </c:pt>
                <c:pt idx="19920">
                  <c:v>0</c:v>
                </c:pt>
                <c:pt idx="19921">
                  <c:v>0</c:v>
                </c:pt>
                <c:pt idx="19922">
                  <c:v>0</c:v>
                </c:pt>
                <c:pt idx="19923">
                  <c:v>0</c:v>
                </c:pt>
                <c:pt idx="19924">
                  <c:v>0</c:v>
                </c:pt>
                <c:pt idx="19925">
                  <c:v>0</c:v>
                </c:pt>
                <c:pt idx="19926">
                  <c:v>0</c:v>
                </c:pt>
                <c:pt idx="19927">
                  <c:v>0</c:v>
                </c:pt>
                <c:pt idx="19928">
                  <c:v>0</c:v>
                </c:pt>
                <c:pt idx="19929">
                  <c:v>0</c:v>
                </c:pt>
                <c:pt idx="19930">
                  <c:v>0</c:v>
                </c:pt>
                <c:pt idx="19931">
                  <c:v>0</c:v>
                </c:pt>
                <c:pt idx="19932">
                  <c:v>0</c:v>
                </c:pt>
                <c:pt idx="19933">
                  <c:v>0</c:v>
                </c:pt>
                <c:pt idx="19934">
                  <c:v>0</c:v>
                </c:pt>
                <c:pt idx="19935">
                  <c:v>0</c:v>
                </c:pt>
                <c:pt idx="19936">
                  <c:v>0</c:v>
                </c:pt>
                <c:pt idx="19937">
                  <c:v>0</c:v>
                </c:pt>
                <c:pt idx="19938">
                  <c:v>0</c:v>
                </c:pt>
                <c:pt idx="19939">
                  <c:v>0</c:v>
                </c:pt>
                <c:pt idx="19940">
                  <c:v>0</c:v>
                </c:pt>
                <c:pt idx="19941">
                  <c:v>0</c:v>
                </c:pt>
                <c:pt idx="19942">
                  <c:v>0</c:v>
                </c:pt>
                <c:pt idx="19943">
                  <c:v>0</c:v>
                </c:pt>
                <c:pt idx="19944">
                  <c:v>0</c:v>
                </c:pt>
                <c:pt idx="19945">
                  <c:v>0</c:v>
                </c:pt>
                <c:pt idx="19946">
                  <c:v>0</c:v>
                </c:pt>
                <c:pt idx="19947">
                  <c:v>0</c:v>
                </c:pt>
                <c:pt idx="19948">
                  <c:v>0</c:v>
                </c:pt>
                <c:pt idx="19949">
                  <c:v>0</c:v>
                </c:pt>
                <c:pt idx="19950">
                  <c:v>0.7</c:v>
                </c:pt>
                <c:pt idx="19951">
                  <c:v>2.4</c:v>
                </c:pt>
                <c:pt idx="19952">
                  <c:v>4.2</c:v>
                </c:pt>
                <c:pt idx="19953">
                  <c:v>5</c:v>
                </c:pt>
                <c:pt idx="19954">
                  <c:v>6</c:v>
                </c:pt>
                <c:pt idx="19955">
                  <c:v>7</c:v>
                </c:pt>
                <c:pt idx="19956">
                  <c:v>5.2</c:v>
                </c:pt>
                <c:pt idx="19957">
                  <c:v>4.0999999999999996</c:v>
                </c:pt>
                <c:pt idx="19958">
                  <c:v>4</c:v>
                </c:pt>
                <c:pt idx="19959">
                  <c:v>4.8</c:v>
                </c:pt>
                <c:pt idx="19960">
                  <c:v>5.8</c:v>
                </c:pt>
                <c:pt idx="19961">
                  <c:v>6.8</c:v>
                </c:pt>
                <c:pt idx="19962">
                  <c:v>7.7</c:v>
                </c:pt>
                <c:pt idx="19963">
                  <c:v>8.6999999999999993</c:v>
                </c:pt>
                <c:pt idx="19964">
                  <c:v>9</c:v>
                </c:pt>
                <c:pt idx="19965">
                  <c:v>9.6</c:v>
                </c:pt>
                <c:pt idx="19966">
                  <c:v>10.6</c:v>
                </c:pt>
                <c:pt idx="19967">
                  <c:v>11.5</c:v>
                </c:pt>
                <c:pt idx="19968">
                  <c:v>12.8</c:v>
                </c:pt>
                <c:pt idx="19969">
                  <c:v>14.3</c:v>
                </c:pt>
                <c:pt idx="19970">
                  <c:v>15.2</c:v>
                </c:pt>
                <c:pt idx="19971">
                  <c:v>16</c:v>
                </c:pt>
                <c:pt idx="19972">
                  <c:v>16.2</c:v>
                </c:pt>
                <c:pt idx="19973">
                  <c:v>17.100000000000001</c:v>
                </c:pt>
                <c:pt idx="19974">
                  <c:v>18.100000000000001</c:v>
                </c:pt>
                <c:pt idx="19975">
                  <c:v>18.899999999999999</c:v>
                </c:pt>
                <c:pt idx="19976">
                  <c:v>19</c:v>
                </c:pt>
                <c:pt idx="19977">
                  <c:v>19</c:v>
                </c:pt>
                <c:pt idx="19978">
                  <c:v>19</c:v>
                </c:pt>
                <c:pt idx="19979">
                  <c:v>19</c:v>
                </c:pt>
                <c:pt idx="19980">
                  <c:v>19</c:v>
                </c:pt>
                <c:pt idx="19981">
                  <c:v>19</c:v>
                </c:pt>
                <c:pt idx="19982">
                  <c:v>19.3</c:v>
                </c:pt>
                <c:pt idx="19983">
                  <c:v>20</c:v>
                </c:pt>
                <c:pt idx="19984">
                  <c:v>20</c:v>
                </c:pt>
                <c:pt idx="19985">
                  <c:v>20</c:v>
                </c:pt>
                <c:pt idx="19986">
                  <c:v>20</c:v>
                </c:pt>
                <c:pt idx="19987">
                  <c:v>20</c:v>
                </c:pt>
                <c:pt idx="19988">
                  <c:v>19.899999999999999</c:v>
                </c:pt>
                <c:pt idx="19989">
                  <c:v>19</c:v>
                </c:pt>
                <c:pt idx="19990">
                  <c:v>18.899999999999999</c:v>
                </c:pt>
                <c:pt idx="19991">
                  <c:v>18</c:v>
                </c:pt>
                <c:pt idx="19992">
                  <c:v>17</c:v>
                </c:pt>
                <c:pt idx="19993">
                  <c:v>15</c:v>
                </c:pt>
                <c:pt idx="19994">
                  <c:v>14.1</c:v>
                </c:pt>
                <c:pt idx="19995">
                  <c:v>12.2</c:v>
                </c:pt>
                <c:pt idx="19996">
                  <c:v>9.6999999999999993</c:v>
                </c:pt>
                <c:pt idx="19997">
                  <c:v>6.9</c:v>
                </c:pt>
                <c:pt idx="19998">
                  <c:v>4.8</c:v>
                </c:pt>
                <c:pt idx="19999">
                  <c:v>4.5</c:v>
                </c:pt>
                <c:pt idx="20000">
                  <c:v>5</c:v>
                </c:pt>
                <c:pt idx="20001">
                  <c:v>5</c:v>
                </c:pt>
                <c:pt idx="20002">
                  <c:v>5</c:v>
                </c:pt>
                <c:pt idx="20003">
                  <c:v>5</c:v>
                </c:pt>
                <c:pt idx="20004">
                  <c:v>5.4</c:v>
                </c:pt>
                <c:pt idx="20005">
                  <c:v>8.6999999999999993</c:v>
                </c:pt>
                <c:pt idx="20006">
                  <c:v>9.9</c:v>
                </c:pt>
                <c:pt idx="20007">
                  <c:v>12.3</c:v>
                </c:pt>
                <c:pt idx="20008">
                  <c:v>15.1</c:v>
                </c:pt>
                <c:pt idx="20009">
                  <c:v>17.2</c:v>
                </c:pt>
                <c:pt idx="20010">
                  <c:v>18</c:v>
                </c:pt>
                <c:pt idx="20011">
                  <c:v>16.5</c:v>
                </c:pt>
                <c:pt idx="20012">
                  <c:v>14.1</c:v>
                </c:pt>
                <c:pt idx="20013">
                  <c:v>11.8</c:v>
                </c:pt>
                <c:pt idx="20014">
                  <c:v>9.1999999999999993</c:v>
                </c:pt>
                <c:pt idx="20015">
                  <c:v>6.9</c:v>
                </c:pt>
                <c:pt idx="20016">
                  <c:v>4.4000000000000004</c:v>
                </c:pt>
                <c:pt idx="20017">
                  <c:v>2.7</c:v>
                </c:pt>
                <c:pt idx="20018">
                  <c:v>1.7</c:v>
                </c:pt>
                <c:pt idx="20019">
                  <c:v>0.8</c:v>
                </c:pt>
                <c:pt idx="20020">
                  <c:v>0</c:v>
                </c:pt>
                <c:pt idx="20021">
                  <c:v>0</c:v>
                </c:pt>
                <c:pt idx="20022">
                  <c:v>0</c:v>
                </c:pt>
                <c:pt idx="20023">
                  <c:v>0</c:v>
                </c:pt>
                <c:pt idx="20024">
                  <c:v>0</c:v>
                </c:pt>
                <c:pt idx="20025">
                  <c:v>0</c:v>
                </c:pt>
                <c:pt idx="20026">
                  <c:v>0</c:v>
                </c:pt>
                <c:pt idx="20027">
                  <c:v>0</c:v>
                </c:pt>
                <c:pt idx="20028">
                  <c:v>0</c:v>
                </c:pt>
                <c:pt idx="20029">
                  <c:v>0</c:v>
                </c:pt>
                <c:pt idx="20030">
                  <c:v>0</c:v>
                </c:pt>
                <c:pt idx="20031">
                  <c:v>0</c:v>
                </c:pt>
                <c:pt idx="20032">
                  <c:v>0</c:v>
                </c:pt>
                <c:pt idx="20033">
                  <c:v>0</c:v>
                </c:pt>
                <c:pt idx="20034">
                  <c:v>0</c:v>
                </c:pt>
                <c:pt idx="20035">
                  <c:v>0</c:v>
                </c:pt>
                <c:pt idx="20036">
                  <c:v>0</c:v>
                </c:pt>
                <c:pt idx="20037">
                  <c:v>0</c:v>
                </c:pt>
                <c:pt idx="20038">
                  <c:v>0</c:v>
                </c:pt>
                <c:pt idx="20039">
                  <c:v>0</c:v>
                </c:pt>
                <c:pt idx="20040">
                  <c:v>0</c:v>
                </c:pt>
                <c:pt idx="20041">
                  <c:v>0</c:v>
                </c:pt>
                <c:pt idx="20042">
                  <c:v>0</c:v>
                </c:pt>
                <c:pt idx="20043">
                  <c:v>0</c:v>
                </c:pt>
                <c:pt idx="20044">
                  <c:v>0</c:v>
                </c:pt>
                <c:pt idx="20045">
                  <c:v>0</c:v>
                </c:pt>
                <c:pt idx="20046">
                  <c:v>0</c:v>
                </c:pt>
                <c:pt idx="20047">
                  <c:v>0</c:v>
                </c:pt>
                <c:pt idx="20048">
                  <c:v>0</c:v>
                </c:pt>
                <c:pt idx="20049">
                  <c:v>0</c:v>
                </c:pt>
                <c:pt idx="20050">
                  <c:v>0</c:v>
                </c:pt>
                <c:pt idx="20051">
                  <c:v>0</c:v>
                </c:pt>
                <c:pt idx="20052">
                  <c:v>0</c:v>
                </c:pt>
                <c:pt idx="20053">
                  <c:v>0</c:v>
                </c:pt>
                <c:pt idx="20054">
                  <c:v>0</c:v>
                </c:pt>
                <c:pt idx="20055">
                  <c:v>0</c:v>
                </c:pt>
                <c:pt idx="20056">
                  <c:v>0</c:v>
                </c:pt>
                <c:pt idx="20057">
                  <c:v>0</c:v>
                </c:pt>
                <c:pt idx="20058">
                  <c:v>0</c:v>
                </c:pt>
                <c:pt idx="20059">
                  <c:v>0</c:v>
                </c:pt>
                <c:pt idx="20060">
                  <c:v>0</c:v>
                </c:pt>
                <c:pt idx="20061">
                  <c:v>0</c:v>
                </c:pt>
                <c:pt idx="20062">
                  <c:v>0</c:v>
                </c:pt>
                <c:pt idx="20063">
                  <c:v>0</c:v>
                </c:pt>
                <c:pt idx="20064">
                  <c:v>0</c:v>
                </c:pt>
                <c:pt idx="20065">
                  <c:v>0</c:v>
                </c:pt>
                <c:pt idx="20066">
                  <c:v>0</c:v>
                </c:pt>
                <c:pt idx="20067">
                  <c:v>0</c:v>
                </c:pt>
                <c:pt idx="20068">
                  <c:v>0</c:v>
                </c:pt>
                <c:pt idx="20069">
                  <c:v>0</c:v>
                </c:pt>
                <c:pt idx="20070">
                  <c:v>0</c:v>
                </c:pt>
                <c:pt idx="20071">
                  <c:v>0</c:v>
                </c:pt>
                <c:pt idx="20072">
                  <c:v>0</c:v>
                </c:pt>
                <c:pt idx="20073">
                  <c:v>0</c:v>
                </c:pt>
                <c:pt idx="20074">
                  <c:v>0</c:v>
                </c:pt>
                <c:pt idx="20075">
                  <c:v>0</c:v>
                </c:pt>
                <c:pt idx="20076">
                  <c:v>0</c:v>
                </c:pt>
                <c:pt idx="20077">
                  <c:v>0</c:v>
                </c:pt>
                <c:pt idx="20078">
                  <c:v>0</c:v>
                </c:pt>
                <c:pt idx="20079">
                  <c:v>0</c:v>
                </c:pt>
                <c:pt idx="20080">
                  <c:v>0</c:v>
                </c:pt>
                <c:pt idx="20081">
                  <c:v>0</c:v>
                </c:pt>
                <c:pt idx="20082">
                  <c:v>0</c:v>
                </c:pt>
                <c:pt idx="20083">
                  <c:v>0</c:v>
                </c:pt>
                <c:pt idx="20084">
                  <c:v>0</c:v>
                </c:pt>
                <c:pt idx="20085">
                  <c:v>0</c:v>
                </c:pt>
                <c:pt idx="20086">
                  <c:v>0</c:v>
                </c:pt>
                <c:pt idx="20087">
                  <c:v>0</c:v>
                </c:pt>
                <c:pt idx="20088">
                  <c:v>0</c:v>
                </c:pt>
                <c:pt idx="20089">
                  <c:v>0</c:v>
                </c:pt>
                <c:pt idx="20090">
                  <c:v>0</c:v>
                </c:pt>
                <c:pt idx="20091">
                  <c:v>0</c:v>
                </c:pt>
                <c:pt idx="20092">
                  <c:v>0</c:v>
                </c:pt>
                <c:pt idx="20093">
                  <c:v>0</c:v>
                </c:pt>
                <c:pt idx="20094">
                  <c:v>0</c:v>
                </c:pt>
                <c:pt idx="20095">
                  <c:v>0</c:v>
                </c:pt>
                <c:pt idx="20096">
                  <c:v>0</c:v>
                </c:pt>
                <c:pt idx="20097">
                  <c:v>0</c:v>
                </c:pt>
                <c:pt idx="20098">
                  <c:v>0</c:v>
                </c:pt>
                <c:pt idx="20099">
                  <c:v>0</c:v>
                </c:pt>
                <c:pt idx="20100">
                  <c:v>0</c:v>
                </c:pt>
                <c:pt idx="20101">
                  <c:v>0</c:v>
                </c:pt>
                <c:pt idx="20102">
                  <c:v>0</c:v>
                </c:pt>
                <c:pt idx="20103">
                  <c:v>0</c:v>
                </c:pt>
                <c:pt idx="20104">
                  <c:v>0</c:v>
                </c:pt>
                <c:pt idx="20105">
                  <c:v>0</c:v>
                </c:pt>
                <c:pt idx="20106">
                  <c:v>0</c:v>
                </c:pt>
                <c:pt idx="20107">
                  <c:v>0</c:v>
                </c:pt>
                <c:pt idx="20108">
                  <c:v>0</c:v>
                </c:pt>
                <c:pt idx="20109">
                  <c:v>0</c:v>
                </c:pt>
                <c:pt idx="20110">
                  <c:v>0</c:v>
                </c:pt>
                <c:pt idx="20111">
                  <c:v>0</c:v>
                </c:pt>
                <c:pt idx="20112">
                  <c:v>0</c:v>
                </c:pt>
                <c:pt idx="20113">
                  <c:v>0</c:v>
                </c:pt>
                <c:pt idx="20114">
                  <c:v>0</c:v>
                </c:pt>
                <c:pt idx="20115">
                  <c:v>0</c:v>
                </c:pt>
                <c:pt idx="20116">
                  <c:v>0</c:v>
                </c:pt>
                <c:pt idx="20117">
                  <c:v>0</c:v>
                </c:pt>
                <c:pt idx="20118">
                  <c:v>0</c:v>
                </c:pt>
                <c:pt idx="20119">
                  <c:v>0</c:v>
                </c:pt>
                <c:pt idx="20120">
                  <c:v>0</c:v>
                </c:pt>
                <c:pt idx="20121">
                  <c:v>0</c:v>
                </c:pt>
                <c:pt idx="20122">
                  <c:v>0</c:v>
                </c:pt>
                <c:pt idx="20123">
                  <c:v>0</c:v>
                </c:pt>
                <c:pt idx="20124">
                  <c:v>0</c:v>
                </c:pt>
                <c:pt idx="20125">
                  <c:v>0</c:v>
                </c:pt>
                <c:pt idx="20126">
                  <c:v>0</c:v>
                </c:pt>
                <c:pt idx="20127">
                  <c:v>0</c:v>
                </c:pt>
                <c:pt idx="20128">
                  <c:v>0</c:v>
                </c:pt>
                <c:pt idx="20129">
                  <c:v>0</c:v>
                </c:pt>
                <c:pt idx="20130">
                  <c:v>0</c:v>
                </c:pt>
                <c:pt idx="20131">
                  <c:v>0</c:v>
                </c:pt>
                <c:pt idx="20132">
                  <c:v>0</c:v>
                </c:pt>
                <c:pt idx="20133">
                  <c:v>0</c:v>
                </c:pt>
                <c:pt idx="20134">
                  <c:v>0</c:v>
                </c:pt>
                <c:pt idx="20135">
                  <c:v>0</c:v>
                </c:pt>
                <c:pt idx="20136">
                  <c:v>0</c:v>
                </c:pt>
                <c:pt idx="20137">
                  <c:v>0</c:v>
                </c:pt>
                <c:pt idx="20138">
                  <c:v>0</c:v>
                </c:pt>
                <c:pt idx="20139">
                  <c:v>0</c:v>
                </c:pt>
                <c:pt idx="20140">
                  <c:v>0</c:v>
                </c:pt>
                <c:pt idx="20141">
                  <c:v>0</c:v>
                </c:pt>
                <c:pt idx="20142">
                  <c:v>0</c:v>
                </c:pt>
                <c:pt idx="20143">
                  <c:v>0</c:v>
                </c:pt>
                <c:pt idx="20144">
                  <c:v>0</c:v>
                </c:pt>
                <c:pt idx="20145">
                  <c:v>0</c:v>
                </c:pt>
                <c:pt idx="20146">
                  <c:v>0</c:v>
                </c:pt>
                <c:pt idx="20147">
                  <c:v>0</c:v>
                </c:pt>
                <c:pt idx="20148">
                  <c:v>0</c:v>
                </c:pt>
                <c:pt idx="20149">
                  <c:v>0</c:v>
                </c:pt>
                <c:pt idx="20150">
                  <c:v>0</c:v>
                </c:pt>
                <c:pt idx="20151">
                  <c:v>0</c:v>
                </c:pt>
                <c:pt idx="20152">
                  <c:v>0</c:v>
                </c:pt>
                <c:pt idx="20153">
                  <c:v>0</c:v>
                </c:pt>
                <c:pt idx="20154">
                  <c:v>0</c:v>
                </c:pt>
                <c:pt idx="20155">
                  <c:v>0</c:v>
                </c:pt>
                <c:pt idx="20156">
                  <c:v>0</c:v>
                </c:pt>
                <c:pt idx="20157">
                  <c:v>0</c:v>
                </c:pt>
                <c:pt idx="20158">
                  <c:v>0</c:v>
                </c:pt>
                <c:pt idx="20159">
                  <c:v>0</c:v>
                </c:pt>
                <c:pt idx="20160">
                  <c:v>0</c:v>
                </c:pt>
                <c:pt idx="20161">
                  <c:v>0</c:v>
                </c:pt>
                <c:pt idx="20162">
                  <c:v>0</c:v>
                </c:pt>
                <c:pt idx="20163">
                  <c:v>0</c:v>
                </c:pt>
                <c:pt idx="20164">
                  <c:v>0</c:v>
                </c:pt>
                <c:pt idx="20165">
                  <c:v>0</c:v>
                </c:pt>
                <c:pt idx="20166">
                  <c:v>0</c:v>
                </c:pt>
                <c:pt idx="20167">
                  <c:v>0</c:v>
                </c:pt>
                <c:pt idx="20168">
                  <c:v>0</c:v>
                </c:pt>
                <c:pt idx="20169">
                  <c:v>0</c:v>
                </c:pt>
                <c:pt idx="20170">
                  <c:v>0</c:v>
                </c:pt>
                <c:pt idx="20171">
                  <c:v>0</c:v>
                </c:pt>
                <c:pt idx="20172">
                  <c:v>0</c:v>
                </c:pt>
                <c:pt idx="20173">
                  <c:v>0</c:v>
                </c:pt>
                <c:pt idx="20174">
                  <c:v>0</c:v>
                </c:pt>
                <c:pt idx="20175">
                  <c:v>0</c:v>
                </c:pt>
                <c:pt idx="20176">
                  <c:v>0</c:v>
                </c:pt>
                <c:pt idx="20177">
                  <c:v>0</c:v>
                </c:pt>
                <c:pt idx="20178">
                  <c:v>0</c:v>
                </c:pt>
                <c:pt idx="20179">
                  <c:v>0</c:v>
                </c:pt>
                <c:pt idx="20180">
                  <c:v>0</c:v>
                </c:pt>
                <c:pt idx="20181">
                  <c:v>0</c:v>
                </c:pt>
                <c:pt idx="20182">
                  <c:v>0</c:v>
                </c:pt>
                <c:pt idx="20183">
                  <c:v>0</c:v>
                </c:pt>
                <c:pt idx="20184">
                  <c:v>0</c:v>
                </c:pt>
                <c:pt idx="20185">
                  <c:v>0</c:v>
                </c:pt>
                <c:pt idx="20186">
                  <c:v>0</c:v>
                </c:pt>
                <c:pt idx="20187">
                  <c:v>0</c:v>
                </c:pt>
                <c:pt idx="20188">
                  <c:v>0</c:v>
                </c:pt>
                <c:pt idx="20189">
                  <c:v>0</c:v>
                </c:pt>
                <c:pt idx="20190">
                  <c:v>0</c:v>
                </c:pt>
                <c:pt idx="20191">
                  <c:v>0</c:v>
                </c:pt>
                <c:pt idx="20192">
                  <c:v>0</c:v>
                </c:pt>
                <c:pt idx="20193">
                  <c:v>0</c:v>
                </c:pt>
                <c:pt idx="20194">
                  <c:v>0</c:v>
                </c:pt>
                <c:pt idx="20195">
                  <c:v>0</c:v>
                </c:pt>
                <c:pt idx="20196">
                  <c:v>0</c:v>
                </c:pt>
                <c:pt idx="20197">
                  <c:v>0</c:v>
                </c:pt>
                <c:pt idx="20198">
                  <c:v>0</c:v>
                </c:pt>
                <c:pt idx="20199">
                  <c:v>0</c:v>
                </c:pt>
                <c:pt idx="20200">
                  <c:v>0</c:v>
                </c:pt>
                <c:pt idx="20201">
                  <c:v>0</c:v>
                </c:pt>
                <c:pt idx="20202">
                  <c:v>0</c:v>
                </c:pt>
                <c:pt idx="20203">
                  <c:v>0</c:v>
                </c:pt>
                <c:pt idx="20204">
                  <c:v>0</c:v>
                </c:pt>
                <c:pt idx="20205">
                  <c:v>0</c:v>
                </c:pt>
                <c:pt idx="20206">
                  <c:v>0</c:v>
                </c:pt>
                <c:pt idx="20207">
                  <c:v>0</c:v>
                </c:pt>
                <c:pt idx="20208">
                  <c:v>0</c:v>
                </c:pt>
                <c:pt idx="20209">
                  <c:v>0</c:v>
                </c:pt>
                <c:pt idx="20210">
                  <c:v>0</c:v>
                </c:pt>
                <c:pt idx="20211">
                  <c:v>0</c:v>
                </c:pt>
                <c:pt idx="20212">
                  <c:v>0.2</c:v>
                </c:pt>
                <c:pt idx="20213">
                  <c:v>1</c:v>
                </c:pt>
                <c:pt idx="20214">
                  <c:v>1</c:v>
                </c:pt>
                <c:pt idx="20215">
                  <c:v>2</c:v>
                </c:pt>
                <c:pt idx="20216">
                  <c:v>2</c:v>
                </c:pt>
                <c:pt idx="20217">
                  <c:v>2.9</c:v>
                </c:pt>
                <c:pt idx="20218">
                  <c:v>5.7</c:v>
                </c:pt>
                <c:pt idx="20219">
                  <c:v>7.8</c:v>
                </c:pt>
                <c:pt idx="20220">
                  <c:v>9.6</c:v>
                </c:pt>
                <c:pt idx="20221">
                  <c:v>11.6</c:v>
                </c:pt>
                <c:pt idx="20222">
                  <c:v>13.6</c:v>
                </c:pt>
                <c:pt idx="20223">
                  <c:v>15.5</c:v>
                </c:pt>
                <c:pt idx="20224">
                  <c:v>16.7</c:v>
                </c:pt>
                <c:pt idx="20225">
                  <c:v>18.399999999999999</c:v>
                </c:pt>
                <c:pt idx="20226">
                  <c:v>19.7</c:v>
                </c:pt>
                <c:pt idx="20227">
                  <c:v>20.6</c:v>
                </c:pt>
                <c:pt idx="20228">
                  <c:v>21.6</c:v>
                </c:pt>
                <c:pt idx="20229">
                  <c:v>22.6</c:v>
                </c:pt>
                <c:pt idx="20230">
                  <c:v>23.5</c:v>
                </c:pt>
                <c:pt idx="20231">
                  <c:v>24</c:v>
                </c:pt>
                <c:pt idx="20232">
                  <c:v>24.3</c:v>
                </c:pt>
                <c:pt idx="20233">
                  <c:v>25</c:v>
                </c:pt>
                <c:pt idx="20234">
                  <c:v>25.1</c:v>
                </c:pt>
                <c:pt idx="20235">
                  <c:v>26</c:v>
                </c:pt>
                <c:pt idx="20236">
                  <c:v>26</c:v>
                </c:pt>
                <c:pt idx="20237">
                  <c:v>26</c:v>
                </c:pt>
                <c:pt idx="20238">
                  <c:v>26</c:v>
                </c:pt>
                <c:pt idx="20239">
                  <c:v>25.3</c:v>
                </c:pt>
                <c:pt idx="20240">
                  <c:v>23.8</c:v>
                </c:pt>
                <c:pt idx="20241">
                  <c:v>20.399999999999999</c:v>
                </c:pt>
                <c:pt idx="20242">
                  <c:v>16.5</c:v>
                </c:pt>
                <c:pt idx="20243">
                  <c:v>13.2</c:v>
                </c:pt>
                <c:pt idx="20244">
                  <c:v>9</c:v>
                </c:pt>
                <c:pt idx="20245">
                  <c:v>6</c:v>
                </c:pt>
                <c:pt idx="20246">
                  <c:v>6.4</c:v>
                </c:pt>
                <c:pt idx="20247">
                  <c:v>7.9</c:v>
                </c:pt>
                <c:pt idx="20248">
                  <c:v>10.6</c:v>
                </c:pt>
                <c:pt idx="20249">
                  <c:v>12.8</c:v>
                </c:pt>
                <c:pt idx="20250">
                  <c:v>15.4</c:v>
                </c:pt>
                <c:pt idx="20251">
                  <c:v>17.600000000000001</c:v>
                </c:pt>
                <c:pt idx="20252">
                  <c:v>20.399999999999999</c:v>
                </c:pt>
                <c:pt idx="20253">
                  <c:v>22.2</c:v>
                </c:pt>
                <c:pt idx="20254">
                  <c:v>24.1</c:v>
                </c:pt>
                <c:pt idx="20255">
                  <c:v>24.9</c:v>
                </c:pt>
                <c:pt idx="20256">
                  <c:v>26.8</c:v>
                </c:pt>
                <c:pt idx="20257">
                  <c:v>27</c:v>
                </c:pt>
                <c:pt idx="20258">
                  <c:v>28.4</c:v>
                </c:pt>
                <c:pt idx="20259">
                  <c:v>29.6</c:v>
                </c:pt>
                <c:pt idx="20260">
                  <c:v>30.5</c:v>
                </c:pt>
                <c:pt idx="20261">
                  <c:v>31</c:v>
                </c:pt>
                <c:pt idx="20262">
                  <c:v>31.3</c:v>
                </c:pt>
                <c:pt idx="20263">
                  <c:v>32.299999999999997</c:v>
                </c:pt>
                <c:pt idx="20264">
                  <c:v>33</c:v>
                </c:pt>
                <c:pt idx="20265">
                  <c:v>33.1</c:v>
                </c:pt>
                <c:pt idx="20266">
                  <c:v>34</c:v>
                </c:pt>
                <c:pt idx="20267">
                  <c:v>34</c:v>
                </c:pt>
                <c:pt idx="20268">
                  <c:v>35</c:v>
                </c:pt>
                <c:pt idx="20269">
                  <c:v>35</c:v>
                </c:pt>
                <c:pt idx="20270">
                  <c:v>36</c:v>
                </c:pt>
                <c:pt idx="20271">
                  <c:v>36</c:v>
                </c:pt>
                <c:pt idx="20272">
                  <c:v>36</c:v>
                </c:pt>
                <c:pt idx="20273">
                  <c:v>36.9</c:v>
                </c:pt>
                <c:pt idx="20274">
                  <c:v>37</c:v>
                </c:pt>
                <c:pt idx="20275">
                  <c:v>37</c:v>
                </c:pt>
                <c:pt idx="20276">
                  <c:v>37</c:v>
                </c:pt>
                <c:pt idx="20277">
                  <c:v>37.799999999999997</c:v>
                </c:pt>
                <c:pt idx="20278">
                  <c:v>38</c:v>
                </c:pt>
                <c:pt idx="20279">
                  <c:v>38</c:v>
                </c:pt>
                <c:pt idx="20280">
                  <c:v>38.700000000000003</c:v>
                </c:pt>
                <c:pt idx="20281">
                  <c:v>39</c:v>
                </c:pt>
                <c:pt idx="20282">
                  <c:v>39</c:v>
                </c:pt>
                <c:pt idx="20283">
                  <c:v>39</c:v>
                </c:pt>
                <c:pt idx="20284">
                  <c:v>39</c:v>
                </c:pt>
                <c:pt idx="20285">
                  <c:v>39</c:v>
                </c:pt>
                <c:pt idx="20286">
                  <c:v>39.1</c:v>
                </c:pt>
                <c:pt idx="20287">
                  <c:v>40</c:v>
                </c:pt>
                <c:pt idx="20288">
                  <c:v>40</c:v>
                </c:pt>
                <c:pt idx="20289">
                  <c:v>40</c:v>
                </c:pt>
                <c:pt idx="20290">
                  <c:v>40.799999999999997</c:v>
                </c:pt>
                <c:pt idx="20291">
                  <c:v>41</c:v>
                </c:pt>
                <c:pt idx="20292">
                  <c:v>41</c:v>
                </c:pt>
                <c:pt idx="20293">
                  <c:v>41</c:v>
                </c:pt>
                <c:pt idx="20294">
                  <c:v>41</c:v>
                </c:pt>
                <c:pt idx="20295">
                  <c:v>41</c:v>
                </c:pt>
                <c:pt idx="20296">
                  <c:v>41</c:v>
                </c:pt>
                <c:pt idx="20297">
                  <c:v>41</c:v>
                </c:pt>
                <c:pt idx="20298">
                  <c:v>41</c:v>
                </c:pt>
                <c:pt idx="20299">
                  <c:v>41</c:v>
                </c:pt>
                <c:pt idx="20300">
                  <c:v>41</c:v>
                </c:pt>
                <c:pt idx="20301">
                  <c:v>41</c:v>
                </c:pt>
                <c:pt idx="20302">
                  <c:v>40.799999999999997</c:v>
                </c:pt>
                <c:pt idx="20303">
                  <c:v>40</c:v>
                </c:pt>
                <c:pt idx="20304">
                  <c:v>39.799999999999997</c:v>
                </c:pt>
                <c:pt idx="20305">
                  <c:v>38.9</c:v>
                </c:pt>
                <c:pt idx="20306">
                  <c:v>38</c:v>
                </c:pt>
                <c:pt idx="20307">
                  <c:v>37.9</c:v>
                </c:pt>
                <c:pt idx="20308">
                  <c:v>37</c:v>
                </c:pt>
                <c:pt idx="20309">
                  <c:v>35</c:v>
                </c:pt>
                <c:pt idx="20310">
                  <c:v>32.5</c:v>
                </c:pt>
                <c:pt idx="20311">
                  <c:v>28</c:v>
                </c:pt>
                <c:pt idx="20312">
                  <c:v>24.3</c:v>
                </c:pt>
                <c:pt idx="20313">
                  <c:v>22.4</c:v>
                </c:pt>
                <c:pt idx="20314">
                  <c:v>22.5</c:v>
                </c:pt>
                <c:pt idx="20315">
                  <c:v>23.4</c:v>
                </c:pt>
                <c:pt idx="20316">
                  <c:v>24</c:v>
                </c:pt>
                <c:pt idx="20317">
                  <c:v>23.8</c:v>
                </c:pt>
                <c:pt idx="20318">
                  <c:v>22.3</c:v>
                </c:pt>
                <c:pt idx="20319">
                  <c:v>18.899999999999999</c:v>
                </c:pt>
                <c:pt idx="20320">
                  <c:v>15</c:v>
                </c:pt>
                <c:pt idx="20321">
                  <c:v>13.3</c:v>
                </c:pt>
                <c:pt idx="20322">
                  <c:v>9.8000000000000007</c:v>
                </c:pt>
                <c:pt idx="20323">
                  <c:v>7</c:v>
                </c:pt>
                <c:pt idx="20324">
                  <c:v>4.8</c:v>
                </c:pt>
                <c:pt idx="20325">
                  <c:v>3.5</c:v>
                </c:pt>
                <c:pt idx="20326">
                  <c:v>2.2000000000000002</c:v>
                </c:pt>
                <c:pt idx="20327">
                  <c:v>0.7</c:v>
                </c:pt>
                <c:pt idx="20328">
                  <c:v>0</c:v>
                </c:pt>
                <c:pt idx="20329">
                  <c:v>0</c:v>
                </c:pt>
                <c:pt idx="20330">
                  <c:v>0</c:v>
                </c:pt>
                <c:pt idx="20331">
                  <c:v>0</c:v>
                </c:pt>
                <c:pt idx="20332">
                  <c:v>0</c:v>
                </c:pt>
                <c:pt idx="20333">
                  <c:v>0</c:v>
                </c:pt>
                <c:pt idx="20334">
                  <c:v>0</c:v>
                </c:pt>
                <c:pt idx="20335">
                  <c:v>0</c:v>
                </c:pt>
                <c:pt idx="20336">
                  <c:v>0</c:v>
                </c:pt>
                <c:pt idx="20337">
                  <c:v>0</c:v>
                </c:pt>
                <c:pt idx="20338">
                  <c:v>0</c:v>
                </c:pt>
                <c:pt idx="20339">
                  <c:v>0</c:v>
                </c:pt>
                <c:pt idx="20340">
                  <c:v>0</c:v>
                </c:pt>
                <c:pt idx="20341">
                  <c:v>0</c:v>
                </c:pt>
                <c:pt idx="20342">
                  <c:v>0</c:v>
                </c:pt>
                <c:pt idx="20343">
                  <c:v>0</c:v>
                </c:pt>
                <c:pt idx="20344">
                  <c:v>0</c:v>
                </c:pt>
                <c:pt idx="20345">
                  <c:v>0</c:v>
                </c:pt>
                <c:pt idx="20346">
                  <c:v>0</c:v>
                </c:pt>
                <c:pt idx="20347">
                  <c:v>0</c:v>
                </c:pt>
                <c:pt idx="20348">
                  <c:v>0</c:v>
                </c:pt>
                <c:pt idx="20349">
                  <c:v>0</c:v>
                </c:pt>
                <c:pt idx="20350">
                  <c:v>0</c:v>
                </c:pt>
                <c:pt idx="20351">
                  <c:v>0</c:v>
                </c:pt>
                <c:pt idx="20352">
                  <c:v>0</c:v>
                </c:pt>
                <c:pt idx="20353">
                  <c:v>0</c:v>
                </c:pt>
                <c:pt idx="20354">
                  <c:v>0</c:v>
                </c:pt>
                <c:pt idx="20355">
                  <c:v>0</c:v>
                </c:pt>
                <c:pt idx="20356">
                  <c:v>0</c:v>
                </c:pt>
                <c:pt idx="20357">
                  <c:v>0</c:v>
                </c:pt>
                <c:pt idx="20358">
                  <c:v>0</c:v>
                </c:pt>
                <c:pt idx="20359">
                  <c:v>0</c:v>
                </c:pt>
                <c:pt idx="20360">
                  <c:v>0</c:v>
                </c:pt>
                <c:pt idx="20361">
                  <c:v>0</c:v>
                </c:pt>
                <c:pt idx="20362">
                  <c:v>0</c:v>
                </c:pt>
                <c:pt idx="20363">
                  <c:v>0</c:v>
                </c:pt>
                <c:pt idx="20364">
                  <c:v>0</c:v>
                </c:pt>
                <c:pt idx="20365">
                  <c:v>0</c:v>
                </c:pt>
                <c:pt idx="20366">
                  <c:v>0</c:v>
                </c:pt>
                <c:pt idx="20367">
                  <c:v>0</c:v>
                </c:pt>
                <c:pt idx="20368">
                  <c:v>0</c:v>
                </c:pt>
                <c:pt idx="20369">
                  <c:v>0</c:v>
                </c:pt>
                <c:pt idx="20370">
                  <c:v>0</c:v>
                </c:pt>
                <c:pt idx="20371">
                  <c:v>0</c:v>
                </c:pt>
                <c:pt idx="20372">
                  <c:v>0</c:v>
                </c:pt>
                <c:pt idx="20373">
                  <c:v>0</c:v>
                </c:pt>
                <c:pt idx="20374">
                  <c:v>0</c:v>
                </c:pt>
                <c:pt idx="20375">
                  <c:v>0</c:v>
                </c:pt>
                <c:pt idx="20376">
                  <c:v>0</c:v>
                </c:pt>
                <c:pt idx="20377">
                  <c:v>0</c:v>
                </c:pt>
                <c:pt idx="20378">
                  <c:v>0</c:v>
                </c:pt>
                <c:pt idx="20379">
                  <c:v>0</c:v>
                </c:pt>
                <c:pt idx="20380">
                  <c:v>0</c:v>
                </c:pt>
                <c:pt idx="20381">
                  <c:v>0</c:v>
                </c:pt>
                <c:pt idx="20382">
                  <c:v>0</c:v>
                </c:pt>
                <c:pt idx="20383">
                  <c:v>0</c:v>
                </c:pt>
                <c:pt idx="20384">
                  <c:v>0</c:v>
                </c:pt>
                <c:pt idx="20385">
                  <c:v>0</c:v>
                </c:pt>
                <c:pt idx="20386">
                  <c:v>0</c:v>
                </c:pt>
                <c:pt idx="20387">
                  <c:v>0</c:v>
                </c:pt>
                <c:pt idx="20388">
                  <c:v>0</c:v>
                </c:pt>
                <c:pt idx="20389">
                  <c:v>0</c:v>
                </c:pt>
                <c:pt idx="20390">
                  <c:v>0</c:v>
                </c:pt>
                <c:pt idx="20391">
                  <c:v>0</c:v>
                </c:pt>
                <c:pt idx="20392">
                  <c:v>0</c:v>
                </c:pt>
                <c:pt idx="20393">
                  <c:v>0</c:v>
                </c:pt>
                <c:pt idx="20394">
                  <c:v>0</c:v>
                </c:pt>
                <c:pt idx="20395">
                  <c:v>0</c:v>
                </c:pt>
                <c:pt idx="20396">
                  <c:v>0.9</c:v>
                </c:pt>
                <c:pt idx="20397">
                  <c:v>3.9</c:v>
                </c:pt>
                <c:pt idx="20398">
                  <c:v>6.8</c:v>
                </c:pt>
                <c:pt idx="20399">
                  <c:v>9.4</c:v>
                </c:pt>
                <c:pt idx="20400">
                  <c:v>11.4</c:v>
                </c:pt>
                <c:pt idx="20401">
                  <c:v>13.4</c:v>
                </c:pt>
                <c:pt idx="20402">
                  <c:v>15.1</c:v>
                </c:pt>
                <c:pt idx="20403">
                  <c:v>16.2</c:v>
                </c:pt>
                <c:pt idx="20404">
                  <c:v>18.100000000000001</c:v>
                </c:pt>
                <c:pt idx="20405">
                  <c:v>20</c:v>
                </c:pt>
                <c:pt idx="20406">
                  <c:v>21.9</c:v>
                </c:pt>
                <c:pt idx="20407">
                  <c:v>23.9</c:v>
                </c:pt>
                <c:pt idx="20408">
                  <c:v>25.8</c:v>
                </c:pt>
                <c:pt idx="20409">
                  <c:v>26.9</c:v>
                </c:pt>
                <c:pt idx="20410">
                  <c:v>27.9</c:v>
                </c:pt>
                <c:pt idx="20411">
                  <c:v>28.8</c:v>
                </c:pt>
                <c:pt idx="20412">
                  <c:v>29.8</c:v>
                </c:pt>
                <c:pt idx="20413">
                  <c:v>30.8</c:v>
                </c:pt>
                <c:pt idx="20414">
                  <c:v>31.7</c:v>
                </c:pt>
                <c:pt idx="20415">
                  <c:v>32</c:v>
                </c:pt>
                <c:pt idx="20416">
                  <c:v>32.700000000000003</c:v>
                </c:pt>
                <c:pt idx="20417">
                  <c:v>33</c:v>
                </c:pt>
                <c:pt idx="20418">
                  <c:v>33</c:v>
                </c:pt>
                <c:pt idx="20419">
                  <c:v>33.6</c:v>
                </c:pt>
                <c:pt idx="20420">
                  <c:v>34</c:v>
                </c:pt>
                <c:pt idx="20421">
                  <c:v>34.5</c:v>
                </c:pt>
                <c:pt idx="20422">
                  <c:v>35</c:v>
                </c:pt>
                <c:pt idx="20423">
                  <c:v>35</c:v>
                </c:pt>
                <c:pt idx="20424">
                  <c:v>35.4</c:v>
                </c:pt>
                <c:pt idx="20425">
                  <c:v>36</c:v>
                </c:pt>
                <c:pt idx="20426">
                  <c:v>36</c:v>
                </c:pt>
                <c:pt idx="20427">
                  <c:v>36.299999999999997</c:v>
                </c:pt>
                <c:pt idx="20428">
                  <c:v>37</c:v>
                </c:pt>
                <c:pt idx="20429">
                  <c:v>37</c:v>
                </c:pt>
                <c:pt idx="20430">
                  <c:v>37</c:v>
                </c:pt>
                <c:pt idx="20431">
                  <c:v>37</c:v>
                </c:pt>
                <c:pt idx="20432">
                  <c:v>37</c:v>
                </c:pt>
                <c:pt idx="20433">
                  <c:v>37.1</c:v>
                </c:pt>
                <c:pt idx="20434">
                  <c:v>38</c:v>
                </c:pt>
                <c:pt idx="20435">
                  <c:v>38</c:v>
                </c:pt>
                <c:pt idx="20436">
                  <c:v>38</c:v>
                </c:pt>
                <c:pt idx="20437">
                  <c:v>38</c:v>
                </c:pt>
                <c:pt idx="20438">
                  <c:v>38</c:v>
                </c:pt>
                <c:pt idx="20439">
                  <c:v>38</c:v>
                </c:pt>
                <c:pt idx="20440">
                  <c:v>38</c:v>
                </c:pt>
                <c:pt idx="20441">
                  <c:v>38</c:v>
                </c:pt>
                <c:pt idx="20442">
                  <c:v>38</c:v>
                </c:pt>
                <c:pt idx="20443">
                  <c:v>38</c:v>
                </c:pt>
                <c:pt idx="20444">
                  <c:v>38.799999999999997</c:v>
                </c:pt>
                <c:pt idx="20445">
                  <c:v>39</c:v>
                </c:pt>
                <c:pt idx="20446">
                  <c:v>39</c:v>
                </c:pt>
                <c:pt idx="20447">
                  <c:v>39</c:v>
                </c:pt>
                <c:pt idx="20448">
                  <c:v>39</c:v>
                </c:pt>
                <c:pt idx="20449">
                  <c:v>39</c:v>
                </c:pt>
                <c:pt idx="20450">
                  <c:v>39</c:v>
                </c:pt>
                <c:pt idx="20451">
                  <c:v>39</c:v>
                </c:pt>
                <c:pt idx="20452">
                  <c:v>38.9</c:v>
                </c:pt>
                <c:pt idx="20453">
                  <c:v>37.9</c:v>
                </c:pt>
                <c:pt idx="20454">
                  <c:v>37.1</c:v>
                </c:pt>
                <c:pt idx="20455">
                  <c:v>36.1</c:v>
                </c:pt>
                <c:pt idx="20456">
                  <c:v>34.5</c:v>
                </c:pt>
                <c:pt idx="20457">
                  <c:v>33.299999999999997</c:v>
                </c:pt>
                <c:pt idx="20458">
                  <c:v>31.8</c:v>
                </c:pt>
                <c:pt idx="20459">
                  <c:v>30</c:v>
                </c:pt>
                <c:pt idx="20460">
                  <c:v>29</c:v>
                </c:pt>
                <c:pt idx="20461">
                  <c:v>28.7</c:v>
                </c:pt>
                <c:pt idx="20462">
                  <c:v>28</c:v>
                </c:pt>
                <c:pt idx="20463">
                  <c:v>28</c:v>
                </c:pt>
                <c:pt idx="20464">
                  <c:v>28.2</c:v>
                </c:pt>
                <c:pt idx="20465">
                  <c:v>29</c:v>
                </c:pt>
                <c:pt idx="20466">
                  <c:v>29</c:v>
                </c:pt>
                <c:pt idx="20467">
                  <c:v>30</c:v>
                </c:pt>
                <c:pt idx="20468">
                  <c:v>30.8</c:v>
                </c:pt>
                <c:pt idx="20469">
                  <c:v>31</c:v>
                </c:pt>
                <c:pt idx="20470">
                  <c:v>31.7</c:v>
                </c:pt>
                <c:pt idx="20471">
                  <c:v>32</c:v>
                </c:pt>
                <c:pt idx="20472">
                  <c:v>32.5</c:v>
                </c:pt>
                <c:pt idx="20473">
                  <c:v>33.4</c:v>
                </c:pt>
                <c:pt idx="20474">
                  <c:v>34</c:v>
                </c:pt>
                <c:pt idx="20475">
                  <c:v>34.200000000000003</c:v>
                </c:pt>
                <c:pt idx="20476">
                  <c:v>35</c:v>
                </c:pt>
                <c:pt idx="20477">
                  <c:v>35</c:v>
                </c:pt>
                <c:pt idx="20478">
                  <c:v>36</c:v>
                </c:pt>
                <c:pt idx="20479">
                  <c:v>36</c:v>
                </c:pt>
                <c:pt idx="20480">
                  <c:v>36</c:v>
                </c:pt>
                <c:pt idx="20481">
                  <c:v>36.700000000000003</c:v>
                </c:pt>
                <c:pt idx="20482">
                  <c:v>37</c:v>
                </c:pt>
                <c:pt idx="20483">
                  <c:v>37.5</c:v>
                </c:pt>
                <c:pt idx="20484">
                  <c:v>38</c:v>
                </c:pt>
                <c:pt idx="20485">
                  <c:v>38</c:v>
                </c:pt>
                <c:pt idx="20486">
                  <c:v>38</c:v>
                </c:pt>
                <c:pt idx="20487">
                  <c:v>38</c:v>
                </c:pt>
                <c:pt idx="20488">
                  <c:v>38</c:v>
                </c:pt>
                <c:pt idx="20489">
                  <c:v>37</c:v>
                </c:pt>
                <c:pt idx="20490">
                  <c:v>37</c:v>
                </c:pt>
                <c:pt idx="20491">
                  <c:v>37</c:v>
                </c:pt>
                <c:pt idx="20492">
                  <c:v>37</c:v>
                </c:pt>
                <c:pt idx="20493">
                  <c:v>36.1</c:v>
                </c:pt>
                <c:pt idx="20494">
                  <c:v>35.200000000000003</c:v>
                </c:pt>
                <c:pt idx="20495">
                  <c:v>35</c:v>
                </c:pt>
                <c:pt idx="20496">
                  <c:v>34.200000000000003</c:v>
                </c:pt>
                <c:pt idx="20497">
                  <c:v>33.299999999999997</c:v>
                </c:pt>
                <c:pt idx="20498">
                  <c:v>33</c:v>
                </c:pt>
                <c:pt idx="20499">
                  <c:v>33</c:v>
                </c:pt>
                <c:pt idx="20500">
                  <c:v>33</c:v>
                </c:pt>
                <c:pt idx="20501">
                  <c:v>32.4</c:v>
                </c:pt>
                <c:pt idx="20502">
                  <c:v>31.5</c:v>
                </c:pt>
                <c:pt idx="20503">
                  <c:v>29.8</c:v>
                </c:pt>
                <c:pt idx="20504">
                  <c:v>26.3</c:v>
                </c:pt>
                <c:pt idx="20505">
                  <c:v>21.9</c:v>
                </c:pt>
                <c:pt idx="20506">
                  <c:v>17.5</c:v>
                </c:pt>
                <c:pt idx="20507">
                  <c:v>15</c:v>
                </c:pt>
                <c:pt idx="20508">
                  <c:v>14</c:v>
                </c:pt>
                <c:pt idx="20509">
                  <c:v>14.8</c:v>
                </c:pt>
                <c:pt idx="20510">
                  <c:v>15.8</c:v>
                </c:pt>
                <c:pt idx="20511">
                  <c:v>17.399999999999999</c:v>
                </c:pt>
                <c:pt idx="20512">
                  <c:v>19.2</c:v>
                </c:pt>
                <c:pt idx="20513">
                  <c:v>20.5</c:v>
                </c:pt>
                <c:pt idx="20514">
                  <c:v>21.8</c:v>
                </c:pt>
                <c:pt idx="20515">
                  <c:v>23</c:v>
                </c:pt>
                <c:pt idx="20516">
                  <c:v>23.4</c:v>
                </c:pt>
                <c:pt idx="20517">
                  <c:v>25.2</c:v>
                </c:pt>
                <c:pt idx="20518">
                  <c:v>26</c:v>
                </c:pt>
                <c:pt idx="20519">
                  <c:v>27</c:v>
                </c:pt>
                <c:pt idx="20520">
                  <c:v>27</c:v>
                </c:pt>
                <c:pt idx="20521">
                  <c:v>27.8</c:v>
                </c:pt>
                <c:pt idx="20522">
                  <c:v>28.7</c:v>
                </c:pt>
                <c:pt idx="20523">
                  <c:v>29.6</c:v>
                </c:pt>
                <c:pt idx="20524">
                  <c:v>30</c:v>
                </c:pt>
                <c:pt idx="20525">
                  <c:v>30</c:v>
                </c:pt>
                <c:pt idx="20526">
                  <c:v>29.7</c:v>
                </c:pt>
                <c:pt idx="20527">
                  <c:v>29</c:v>
                </c:pt>
                <c:pt idx="20528">
                  <c:v>29.2</c:v>
                </c:pt>
                <c:pt idx="20529">
                  <c:v>30</c:v>
                </c:pt>
                <c:pt idx="20530">
                  <c:v>31</c:v>
                </c:pt>
                <c:pt idx="20531">
                  <c:v>31</c:v>
                </c:pt>
                <c:pt idx="20532">
                  <c:v>31.8</c:v>
                </c:pt>
                <c:pt idx="20533">
                  <c:v>32.700000000000003</c:v>
                </c:pt>
                <c:pt idx="20534">
                  <c:v>33</c:v>
                </c:pt>
                <c:pt idx="20535">
                  <c:v>33</c:v>
                </c:pt>
                <c:pt idx="20536">
                  <c:v>33</c:v>
                </c:pt>
                <c:pt idx="20537">
                  <c:v>33</c:v>
                </c:pt>
                <c:pt idx="20538">
                  <c:v>33</c:v>
                </c:pt>
                <c:pt idx="20539">
                  <c:v>33</c:v>
                </c:pt>
                <c:pt idx="20540">
                  <c:v>33</c:v>
                </c:pt>
                <c:pt idx="20541">
                  <c:v>33</c:v>
                </c:pt>
                <c:pt idx="20542">
                  <c:v>33</c:v>
                </c:pt>
                <c:pt idx="20543">
                  <c:v>33</c:v>
                </c:pt>
                <c:pt idx="20544">
                  <c:v>33</c:v>
                </c:pt>
                <c:pt idx="20545">
                  <c:v>33</c:v>
                </c:pt>
                <c:pt idx="20546">
                  <c:v>33</c:v>
                </c:pt>
                <c:pt idx="20547">
                  <c:v>33</c:v>
                </c:pt>
                <c:pt idx="20548">
                  <c:v>33</c:v>
                </c:pt>
                <c:pt idx="20549">
                  <c:v>33</c:v>
                </c:pt>
                <c:pt idx="20550">
                  <c:v>33</c:v>
                </c:pt>
                <c:pt idx="20551">
                  <c:v>33</c:v>
                </c:pt>
                <c:pt idx="20552">
                  <c:v>33</c:v>
                </c:pt>
                <c:pt idx="20553">
                  <c:v>33</c:v>
                </c:pt>
                <c:pt idx="20554">
                  <c:v>33</c:v>
                </c:pt>
                <c:pt idx="20555">
                  <c:v>33</c:v>
                </c:pt>
                <c:pt idx="20556">
                  <c:v>33</c:v>
                </c:pt>
                <c:pt idx="20557">
                  <c:v>33</c:v>
                </c:pt>
                <c:pt idx="20558">
                  <c:v>33</c:v>
                </c:pt>
                <c:pt idx="20559">
                  <c:v>33.5</c:v>
                </c:pt>
                <c:pt idx="20560">
                  <c:v>34</c:v>
                </c:pt>
                <c:pt idx="20561">
                  <c:v>34</c:v>
                </c:pt>
                <c:pt idx="20562">
                  <c:v>34</c:v>
                </c:pt>
                <c:pt idx="20563">
                  <c:v>34</c:v>
                </c:pt>
                <c:pt idx="20564">
                  <c:v>34</c:v>
                </c:pt>
                <c:pt idx="20565">
                  <c:v>34</c:v>
                </c:pt>
                <c:pt idx="20566">
                  <c:v>34</c:v>
                </c:pt>
                <c:pt idx="20567">
                  <c:v>34</c:v>
                </c:pt>
                <c:pt idx="20568">
                  <c:v>34</c:v>
                </c:pt>
                <c:pt idx="20569">
                  <c:v>34</c:v>
                </c:pt>
                <c:pt idx="20570">
                  <c:v>34</c:v>
                </c:pt>
                <c:pt idx="20571">
                  <c:v>34.9</c:v>
                </c:pt>
                <c:pt idx="20572">
                  <c:v>35</c:v>
                </c:pt>
                <c:pt idx="20573">
                  <c:v>35</c:v>
                </c:pt>
                <c:pt idx="20574">
                  <c:v>34.4</c:v>
                </c:pt>
                <c:pt idx="20575">
                  <c:v>33.5</c:v>
                </c:pt>
                <c:pt idx="20576">
                  <c:v>32.6</c:v>
                </c:pt>
                <c:pt idx="20577">
                  <c:v>32</c:v>
                </c:pt>
                <c:pt idx="20578">
                  <c:v>32</c:v>
                </c:pt>
                <c:pt idx="20579">
                  <c:v>31.9</c:v>
                </c:pt>
                <c:pt idx="20580">
                  <c:v>31</c:v>
                </c:pt>
                <c:pt idx="20581">
                  <c:v>31</c:v>
                </c:pt>
                <c:pt idx="20582">
                  <c:v>31</c:v>
                </c:pt>
                <c:pt idx="20583">
                  <c:v>30.2</c:v>
                </c:pt>
                <c:pt idx="20584">
                  <c:v>28.6</c:v>
                </c:pt>
                <c:pt idx="20585">
                  <c:v>26.8</c:v>
                </c:pt>
                <c:pt idx="20586">
                  <c:v>24.5</c:v>
                </c:pt>
                <c:pt idx="20587">
                  <c:v>21.3</c:v>
                </c:pt>
                <c:pt idx="20588">
                  <c:v>17.399999999999999</c:v>
                </c:pt>
                <c:pt idx="20589">
                  <c:v>13</c:v>
                </c:pt>
                <c:pt idx="20590">
                  <c:v>9.4</c:v>
                </c:pt>
                <c:pt idx="20591">
                  <c:v>4.9000000000000004</c:v>
                </c:pt>
                <c:pt idx="20592">
                  <c:v>4.2</c:v>
                </c:pt>
                <c:pt idx="20593">
                  <c:v>6</c:v>
                </c:pt>
                <c:pt idx="20594">
                  <c:v>8</c:v>
                </c:pt>
                <c:pt idx="20595">
                  <c:v>10.9</c:v>
                </c:pt>
                <c:pt idx="20596">
                  <c:v>13.7</c:v>
                </c:pt>
                <c:pt idx="20597">
                  <c:v>16.600000000000001</c:v>
                </c:pt>
                <c:pt idx="20598">
                  <c:v>17.899999999999999</c:v>
                </c:pt>
                <c:pt idx="20599">
                  <c:v>20.399999999999999</c:v>
                </c:pt>
                <c:pt idx="20600">
                  <c:v>21.8</c:v>
                </c:pt>
                <c:pt idx="20601">
                  <c:v>22.8</c:v>
                </c:pt>
                <c:pt idx="20602">
                  <c:v>24.5</c:v>
                </c:pt>
                <c:pt idx="20603">
                  <c:v>25.7</c:v>
                </c:pt>
                <c:pt idx="20604">
                  <c:v>26.7</c:v>
                </c:pt>
                <c:pt idx="20605">
                  <c:v>27.6</c:v>
                </c:pt>
                <c:pt idx="20606">
                  <c:v>28.6</c:v>
                </c:pt>
                <c:pt idx="20607">
                  <c:v>29.5</c:v>
                </c:pt>
                <c:pt idx="20608">
                  <c:v>30.4</c:v>
                </c:pt>
                <c:pt idx="20609">
                  <c:v>31.3</c:v>
                </c:pt>
                <c:pt idx="20610">
                  <c:v>32</c:v>
                </c:pt>
                <c:pt idx="20611">
                  <c:v>32.200000000000003</c:v>
                </c:pt>
                <c:pt idx="20612">
                  <c:v>33</c:v>
                </c:pt>
                <c:pt idx="20613">
                  <c:v>33</c:v>
                </c:pt>
                <c:pt idx="20614">
                  <c:v>33</c:v>
                </c:pt>
                <c:pt idx="20615">
                  <c:v>33</c:v>
                </c:pt>
                <c:pt idx="20616">
                  <c:v>33</c:v>
                </c:pt>
                <c:pt idx="20617">
                  <c:v>32.4</c:v>
                </c:pt>
                <c:pt idx="20618">
                  <c:v>32</c:v>
                </c:pt>
                <c:pt idx="20619">
                  <c:v>32</c:v>
                </c:pt>
                <c:pt idx="20620">
                  <c:v>31.7</c:v>
                </c:pt>
                <c:pt idx="20621">
                  <c:v>31</c:v>
                </c:pt>
                <c:pt idx="20622">
                  <c:v>30.6</c:v>
                </c:pt>
                <c:pt idx="20623">
                  <c:v>29</c:v>
                </c:pt>
                <c:pt idx="20624">
                  <c:v>27</c:v>
                </c:pt>
                <c:pt idx="20625">
                  <c:v>25</c:v>
                </c:pt>
                <c:pt idx="20626">
                  <c:v>22.2</c:v>
                </c:pt>
                <c:pt idx="20627">
                  <c:v>18.399999999999999</c:v>
                </c:pt>
                <c:pt idx="20628">
                  <c:v>14.4</c:v>
                </c:pt>
                <c:pt idx="20629">
                  <c:v>9.9</c:v>
                </c:pt>
                <c:pt idx="20630">
                  <c:v>4.9000000000000004</c:v>
                </c:pt>
                <c:pt idx="20631">
                  <c:v>2.4</c:v>
                </c:pt>
                <c:pt idx="20632">
                  <c:v>1.3</c:v>
                </c:pt>
                <c:pt idx="20633">
                  <c:v>0.3</c:v>
                </c:pt>
                <c:pt idx="20634">
                  <c:v>0</c:v>
                </c:pt>
                <c:pt idx="20635">
                  <c:v>0</c:v>
                </c:pt>
                <c:pt idx="20636">
                  <c:v>0</c:v>
                </c:pt>
                <c:pt idx="20637">
                  <c:v>0</c:v>
                </c:pt>
                <c:pt idx="20638">
                  <c:v>0</c:v>
                </c:pt>
                <c:pt idx="20639">
                  <c:v>0</c:v>
                </c:pt>
                <c:pt idx="20640">
                  <c:v>0</c:v>
                </c:pt>
                <c:pt idx="20641">
                  <c:v>0</c:v>
                </c:pt>
                <c:pt idx="20642">
                  <c:v>0</c:v>
                </c:pt>
                <c:pt idx="20643">
                  <c:v>0</c:v>
                </c:pt>
                <c:pt idx="20644">
                  <c:v>0</c:v>
                </c:pt>
                <c:pt idx="20645">
                  <c:v>0</c:v>
                </c:pt>
                <c:pt idx="20646">
                  <c:v>0</c:v>
                </c:pt>
                <c:pt idx="20647">
                  <c:v>0</c:v>
                </c:pt>
                <c:pt idx="20648">
                  <c:v>0</c:v>
                </c:pt>
                <c:pt idx="20649">
                  <c:v>0</c:v>
                </c:pt>
                <c:pt idx="20650">
                  <c:v>0</c:v>
                </c:pt>
                <c:pt idx="20651">
                  <c:v>0</c:v>
                </c:pt>
                <c:pt idx="20652">
                  <c:v>0</c:v>
                </c:pt>
                <c:pt idx="20653">
                  <c:v>0</c:v>
                </c:pt>
                <c:pt idx="20654">
                  <c:v>0</c:v>
                </c:pt>
                <c:pt idx="20655">
                  <c:v>0</c:v>
                </c:pt>
                <c:pt idx="20656">
                  <c:v>0</c:v>
                </c:pt>
                <c:pt idx="20657">
                  <c:v>0</c:v>
                </c:pt>
                <c:pt idx="20658">
                  <c:v>0</c:v>
                </c:pt>
                <c:pt idx="20659">
                  <c:v>0</c:v>
                </c:pt>
                <c:pt idx="20660">
                  <c:v>0</c:v>
                </c:pt>
                <c:pt idx="20661">
                  <c:v>0</c:v>
                </c:pt>
                <c:pt idx="20662">
                  <c:v>0</c:v>
                </c:pt>
                <c:pt idx="20663">
                  <c:v>0</c:v>
                </c:pt>
                <c:pt idx="20664">
                  <c:v>0</c:v>
                </c:pt>
                <c:pt idx="20665">
                  <c:v>0</c:v>
                </c:pt>
                <c:pt idx="20666">
                  <c:v>0</c:v>
                </c:pt>
                <c:pt idx="20667">
                  <c:v>0</c:v>
                </c:pt>
                <c:pt idx="20668">
                  <c:v>0</c:v>
                </c:pt>
                <c:pt idx="20669">
                  <c:v>0</c:v>
                </c:pt>
                <c:pt idx="20670">
                  <c:v>0</c:v>
                </c:pt>
                <c:pt idx="20671">
                  <c:v>0</c:v>
                </c:pt>
                <c:pt idx="20672">
                  <c:v>0</c:v>
                </c:pt>
                <c:pt idx="20673">
                  <c:v>0</c:v>
                </c:pt>
                <c:pt idx="20674">
                  <c:v>0</c:v>
                </c:pt>
                <c:pt idx="20675">
                  <c:v>0.9</c:v>
                </c:pt>
                <c:pt idx="20676">
                  <c:v>4.5</c:v>
                </c:pt>
                <c:pt idx="20677">
                  <c:v>8.5</c:v>
                </c:pt>
                <c:pt idx="20678">
                  <c:v>11.4</c:v>
                </c:pt>
                <c:pt idx="20679">
                  <c:v>14.3</c:v>
                </c:pt>
                <c:pt idx="20680">
                  <c:v>16.600000000000001</c:v>
                </c:pt>
                <c:pt idx="20681">
                  <c:v>18.399999999999999</c:v>
                </c:pt>
                <c:pt idx="20682">
                  <c:v>20.3</c:v>
                </c:pt>
                <c:pt idx="20683">
                  <c:v>22.3</c:v>
                </c:pt>
                <c:pt idx="20684">
                  <c:v>24.2</c:v>
                </c:pt>
                <c:pt idx="20685">
                  <c:v>25.6</c:v>
                </c:pt>
                <c:pt idx="20686">
                  <c:v>26.6</c:v>
                </c:pt>
                <c:pt idx="20687">
                  <c:v>27.5</c:v>
                </c:pt>
                <c:pt idx="20688">
                  <c:v>28.5</c:v>
                </c:pt>
                <c:pt idx="20689">
                  <c:v>29.5</c:v>
                </c:pt>
                <c:pt idx="20690">
                  <c:v>30.5</c:v>
                </c:pt>
                <c:pt idx="20691">
                  <c:v>31.4</c:v>
                </c:pt>
                <c:pt idx="20692">
                  <c:v>32</c:v>
                </c:pt>
                <c:pt idx="20693">
                  <c:v>32.200000000000003</c:v>
                </c:pt>
                <c:pt idx="20694">
                  <c:v>33.200000000000003</c:v>
                </c:pt>
                <c:pt idx="20695">
                  <c:v>34</c:v>
                </c:pt>
                <c:pt idx="20696">
                  <c:v>34</c:v>
                </c:pt>
                <c:pt idx="20697">
                  <c:v>34</c:v>
                </c:pt>
                <c:pt idx="20698">
                  <c:v>34.799999999999997</c:v>
                </c:pt>
                <c:pt idx="20699">
                  <c:v>35</c:v>
                </c:pt>
                <c:pt idx="20700">
                  <c:v>35</c:v>
                </c:pt>
                <c:pt idx="20701">
                  <c:v>35</c:v>
                </c:pt>
                <c:pt idx="20702">
                  <c:v>35</c:v>
                </c:pt>
                <c:pt idx="20703">
                  <c:v>35.299999999999997</c:v>
                </c:pt>
                <c:pt idx="20704">
                  <c:v>36</c:v>
                </c:pt>
                <c:pt idx="20705">
                  <c:v>36</c:v>
                </c:pt>
                <c:pt idx="20706">
                  <c:v>36</c:v>
                </c:pt>
                <c:pt idx="20707">
                  <c:v>36</c:v>
                </c:pt>
                <c:pt idx="20708">
                  <c:v>36</c:v>
                </c:pt>
                <c:pt idx="20709">
                  <c:v>36</c:v>
                </c:pt>
                <c:pt idx="20710">
                  <c:v>36.700000000000003</c:v>
                </c:pt>
                <c:pt idx="20711">
                  <c:v>37</c:v>
                </c:pt>
                <c:pt idx="20712">
                  <c:v>37</c:v>
                </c:pt>
                <c:pt idx="20713">
                  <c:v>36.6</c:v>
                </c:pt>
                <c:pt idx="20714">
                  <c:v>36</c:v>
                </c:pt>
                <c:pt idx="20715">
                  <c:v>36</c:v>
                </c:pt>
                <c:pt idx="20716">
                  <c:v>36</c:v>
                </c:pt>
                <c:pt idx="20717">
                  <c:v>36</c:v>
                </c:pt>
                <c:pt idx="20718">
                  <c:v>35</c:v>
                </c:pt>
                <c:pt idx="20719">
                  <c:v>34.200000000000003</c:v>
                </c:pt>
                <c:pt idx="20720">
                  <c:v>33.200000000000003</c:v>
                </c:pt>
                <c:pt idx="20721">
                  <c:v>33</c:v>
                </c:pt>
                <c:pt idx="20722">
                  <c:v>32.4</c:v>
                </c:pt>
                <c:pt idx="20723">
                  <c:v>32</c:v>
                </c:pt>
                <c:pt idx="20724">
                  <c:v>32</c:v>
                </c:pt>
                <c:pt idx="20725">
                  <c:v>32</c:v>
                </c:pt>
                <c:pt idx="20726">
                  <c:v>32.200000000000003</c:v>
                </c:pt>
                <c:pt idx="20727">
                  <c:v>32.799999999999997</c:v>
                </c:pt>
                <c:pt idx="20728">
                  <c:v>32</c:v>
                </c:pt>
                <c:pt idx="20729">
                  <c:v>32</c:v>
                </c:pt>
                <c:pt idx="20730">
                  <c:v>31</c:v>
                </c:pt>
                <c:pt idx="20731">
                  <c:v>31</c:v>
                </c:pt>
                <c:pt idx="20732">
                  <c:v>31.9</c:v>
                </c:pt>
                <c:pt idx="20733">
                  <c:v>32.9</c:v>
                </c:pt>
                <c:pt idx="20734">
                  <c:v>33</c:v>
                </c:pt>
                <c:pt idx="20735">
                  <c:v>33</c:v>
                </c:pt>
                <c:pt idx="20736">
                  <c:v>33</c:v>
                </c:pt>
                <c:pt idx="20737">
                  <c:v>33</c:v>
                </c:pt>
                <c:pt idx="20738">
                  <c:v>33</c:v>
                </c:pt>
                <c:pt idx="20739">
                  <c:v>33.700000000000003</c:v>
                </c:pt>
                <c:pt idx="20740">
                  <c:v>34</c:v>
                </c:pt>
                <c:pt idx="20741">
                  <c:v>34</c:v>
                </c:pt>
                <c:pt idx="20742">
                  <c:v>34.5</c:v>
                </c:pt>
                <c:pt idx="20743">
                  <c:v>35</c:v>
                </c:pt>
                <c:pt idx="20744">
                  <c:v>35</c:v>
                </c:pt>
                <c:pt idx="20745">
                  <c:v>35</c:v>
                </c:pt>
                <c:pt idx="20746">
                  <c:v>35</c:v>
                </c:pt>
                <c:pt idx="20747">
                  <c:v>35</c:v>
                </c:pt>
                <c:pt idx="20748">
                  <c:v>35</c:v>
                </c:pt>
                <c:pt idx="20749">
                  <c:v>35.799999999999997</c:v>
                </c:pt>
                <c:pt idx="20750">
                  <c:v>36</c:v>
                </c:pt>
                <c:pt idx="20751">
                  <c:v>36</c:v>
                </c:pt>
                <c:pt idx="20752">
                  <c:v>36</c:v>
                </c:pt>
                <c:pt idx="20753">
                  <c:v>36</c:v>
                </c:pt>
                <c:pt idx="20754">
                  <c:v>35.6</c:v>
                </c:pt>
                <c:pt idx="20755">
                  <c:v>35</c:v>
                </c:pt>
                <c:pt idx="20756">
                  <c:v>35</c:v>
                </c:pt>
                <c:pt idx="20757">
                  <c:v>35</c:v>
                </c:pt>
                <c:pt idx="20758">
                  <c:v>35</c:v>
                </c:pt>
                <c:pt idx="20759">
                  <c:v>35.1</c:v>
                </c:pt>
                <c:pt idx="20760">
                  <c:v>36</c:v>
                </c:pt>
                <c:pt idx="20761">
                  <c:v>36</c:v>
                </c:pt>
                <c:pt idx="20762">
                  <c:v>36</c:v>
                </c:pt>
                <c:pt idx="20763">
                  <c:v>36</c:v>
                </c:pt>
                <c:pt idx="20764">
                  <c:v>36</c:v>
                </c:pt>
                <c:pt idx="20765">
                  <c:v>36</c:v>
                </c:pt>
                <c:pt idx="20766">
                  <c:v>36.9</c:v>
                </c:pt>
                <c:pt idx="20767">
                  <c:v>37</c:v>
                </c:pt>
                <c:pt idx="20768">
                  <c:v>37</c:v>
                </c:pt>
                <c:pt idx="20769">
                  <c:v>37.799999999999997</c:v>
                </c:pt>
                <c:pt idx="20770">
                  <c:v>38</c:v>
                </c:pt>
                <c:pt idx="20771">
                  <c:v>38</c:v>
                </c:pt>
                <c:pt idx="20772">
                  <c:v>38</c:v>
                </c:pt>
                <c:pt idx="20773">
                  <c:v>37.4</c:v>
                </c:pt>
                <c:pt idx="20774">
                  <c:v>37</c:v>
                </c:pt>
                <c:pt idx="20775">
                  <c:v>37</c:v>
                </c:pt>
                <c:pt idx="20776">
                  <c:v>36.700000000000003</c:v>
                </c:pt>
                <c:pt idx="20777">
                  <c:v>35.5</c:v>
                </c:pt>
                <c:pt idx="20778">
                  <c:v>33.6</c:v>
                </c:pt>
                <c:pt idx="20779">
                  <c:v>30.6</c:v>
                </c:pt>
                <c:pt idx="20780">
                  <c:v>27.3</c:v>
                </c:pt>
                <c:pt idx="20781">
                  <c:v>22.4</c:v>
                </c:pt>
                <c:pt idx="20782">
                  <c:v>18.2</c:v>
                </c:pt>
                <c:pt idx="20783">
                  <c:v>12</c:v>
                </c:pt>
                <c:pt idx="20784">
                  <c:v>7</c:v>
                </c:pt>
                <c:pt idx="20785">
                  <c:v>2.9</c:v>
                </c:pt>
                <c:pt idx="20786">
                  <c:v>0.6</c:v>
                </c:pt>
                <c:pt idx="20787">
                  <c:v>0</c:v>
                </c:pt>
                <c:pt idx="20788">
                  <c:v>0</c:v>
                </c:pt>
                <c:pt idx="20789">
                  <c:v>0</c:v>
                </c:pt>
                <c:pt idx="20790">
                  <c:v>0</c:v>
                </c:pt>
                <c:pt idx="20791">
                  <c:v>0</c:v>
                </c:pt>
                <c:pt idx="20792">
                  <c:v>0</c:v>
                </c:pt>
                <c:pt idx="20793">
                  <c:v>0</c:v>
                </c:pt>
                <c:pt idx="20794">
                  <c:v>0</c:v>
                </c:pt>
                <c:pt idx="20795">
                  <c:v>0.9</c:v>
                </c:pt>
                <c:pt idx="20796">
                  <c:v>5.5</c:v>
                </c:pt>
                <c:pt idx="20797">
                  <c:v>7.8</c:v>
                </c:pt>
                <c:pt idx="20798">
                  <c:v>10.5</c:v>
                </c:pt>
                <c:pt idx="20799">
                  <c:v>13.4</c:v>
                </c:pt>
                <c:pt idx="20800">
                  <c:v>15.6</c:v>
                </c:pt>
                <c:pt idx="20801">
                  <c:v>17.5</c:v>
                </c:pt>
                <c:pt idx="20802">
                  <c:v>19.399999999999999</c:v>
                </c:pt>
                <c:pt idx="20803">
                  <c:v>21.2</c:v>
                </c:pt>
                <c:pt idx="20804">
                  <c:v>23</c:v>
                </c:pt>
                <c:pt idx="20805">
                  <c:v>24.4</c:v>
                </c:pt>
                <c:pt idx="20806">
                  <c:v>25.3</c:v>
                </c:pt>
                <c:pt idx="20807">
                  <c:v>26.3</c:v>
                </c:pt>
                <c:pt idx="20808">
                  <c:v>27.2</c:v>
                </c:pt>
                <c:pt idx="20809">
                  <c:v>29.1</c:v>
                </c:pt>
                <c:pt idx="20810">
                  <c:v>29.9</c:v>
                </c:pt>
                <c:pt idx="20811">
                  <c:v>30.9</c:v>
                </c:pt>
                <c:pt idx="20812">
                  <c:v>31</c:v>
                </c:pt>
                <c:pt idx="20813">
                  <c:v>31.7</c:v>
                </c:pt>
                <c:pt idx="20814">
                  <c:v>32</c:v>
                </c:pt>
                <c:pt idx="20815">
                  <c:v>32.5</c:v>
                </c:pt>
                <c:pt idx="20816">
                  <c:v>33</c:v>
                </c:pt>
                <c:pt idx="20817">
                  <c:v>33.299999999999997</c:v>
                </c:pt>
                <c:pt idx="20818">
                  <c:v>34</c:v>
                </c:pt>
                <c:pt idx="20819">
                  <c:v>34</c:v>
                </c:pt>
                <c:pt idx="20820">
                  <c:v>33.9</c:v>
                </c:pt>
                <c:pt idx="20821">
                  <c:v>33.1</c:v>
                </c:pt>
                <c:pt idx="20822">
                  <c:v>33.9</c:v>
                </c:pt>
                <c:pt idx="20823">
                  <c:v>34</c:v>
                </c:pt>
                <c:pt idx="20824">
                  <c:v>33.299999999999997</c:v>
                </c:pt>
                <c:pt idx="20825">
                  <c:v>32.4</c:v>
                </c:pt>
                <c:pt idx="20826">
                  <c:v>31</c:v>
                </c:pt>
                <c:pt idx="20827">
                  <c:v>28.7</c:v>
                </c:pt>
                <c:pt idx="20828">
                  <c:v>26.1</c:v>
                </c:pt>
                <c:pt idx="20829">
                  <c:v>22.7</c:v>
                </c:pt>
                <c:pt idx="20830">
                  <c:v>18.7</c:v>
                </c:pt>
                <c:pt idx="20831">
                  <c:v>15.5</c:v>
                </c:pt>
                <c:pt idx="20832">
                  <c:v>11.3</c:v>
                </c:pt>
                <c:pt idx="20833">
                  <c:v>6.4</c:v>
                </c:pt>
                <c:pt idx="20834">
                  <c:v>2.2000000000000002</c:v>
                </c:pt>
                <c:pt idx="20835">
                  <c:v>0.3</c:v>
                </c:pt>
                <c:pt idx="20836">
                  <c:v>0</c:v>
                </c:pt>
                <c:pt idx="20837">
                  <c:v>0</c:v>
                </c:pt>
                <c:pt idx="20838">
                  <c:v>0</c:v>
                </c:pt>
                <c:pt idx="20839">
                  <c:v>0</c:v>
                </c:pt>
                <c:pt idx="20840">
                  <c:v>0</c:v>
                </c:pt>
                <c:pt idx="20841">
                  <c:v>0</c:v>
                </c:pt>
                <c:pt idx="20842">
                  <c:v>0</c:v>
                </c:pt>
                <c:pt idx="20843">
                  <c:v>0</c:v>
                </c:pt>
                <c:pt idx="20844">
                  <c:v>0</c:v>
                </c:pt>
                <c:pt idx="20845">
                  <c:v>0</c:v>
                </c:pt>
                <c:pt idx="20846">
                  <c:v>0.7</c:v>
                </c:pt>
                <c:pt idx="20847">
                  <c:v>3.4</c:v>
                </c:pt>
                <c:pt idx="20848">
                  <c:v>6.5</c:v>
                </c:pt>
                <c:pt idx="20849">
                  <c:v>8.5</c:v>
                </c:pt>
                <c:pt idx="20850">
                  <c:v>10.4</c:v>
                </c:pt>
                <c:pt idx="20851">
                  <c:v>13.2</c:v>
                </c:pt>
                <c:pt idx="20852">
                  <c:v>15.8</c:v>
                </c:pt>
                <c:pt idx="20853">
                  <c:v>17.399999999999999</c:v>
                </c:pt>
                <c:pt idx="20854">
                  <c:v>18.600000000000001</c:v>
                </c:pt>
                <c:pt idx="20855">
                  <c:v>20.6</c:v>
                </c:pt>
                <c:pt idx="20856">
                  <c:v>22.6</c:v>
                </c:pt>
                <c:pt idx="20857">
                  <c:v>24.2</c:v>
                </c:pt>
                <c:pt idx="20858">
                  <c:v>25.4</c:v>
                </c:pt>
                <c:pt idx="20859">
                  <c:v>27</c:v>
                </c:pt>
                <c:pt idx="20860">
                  <c:v>27.1</c:v>
                </c:pt>
                <c:pt idx="20861">
                  <c:v>28.1</c:v>
                </c:pt>
                <c:pt idx="20862">
                  <c:v>29.1</c:v>
                </c:pt>
                <c:pt idx="20863">
                  <c:v>30</c:v>
                </c:pt>
                <c:pt idx="20864">
                  <c:v>31</c:v>
                </c:pt>
                <c:pt idx="20865">
                  <c:v>31.8</c:v>
                </c:pt>
                <c:pt idx="20866">
                  <c:v>32.799999999999997</c:v>
                </c:pt>
                <c:pt idx="20867">
                  <c:v>33</c:v>
                </c:pt>
                <c:pt idx="20868">
                  <c:v>33</c:v>
                </c:pt>
                <c:pt idx="20869">
                  <c:v>33</c:v>
                </c:pt>
                <c:pt idx="20870">
                  <c:v>33</c:v>
                </c:pt>
                <c:pt idx="20871">
                  <c:v>32.700000000000003</c:v>
                </c:pt>
                <c:pt idx="20872">
                  <c:v>32</c:v>
                </c:pt>
                <c:pt idx="20873">
                  <c:v>31.8</c:v>
                </c:pt>
                <c:pt idx="20874">
                  <c:v>31</c:v>
                </c:pt>
                <c:pt idx="20875">
                  <c:v>29</c:v>
                </c:pt>
                <c:pt idx="20876">
                  <c:v>25.6</c:v>
                </c:pt>
                <c:pt idx="20877">
                  <c:v>20.9</c:v>
                </c:pt>
                <c:pt idx="20878">
                  <c:v>16.600000000000001</c:v>
                </c:pt>
                <c:pt idx="20879">
                  <c:v>11.9</c:v>
                </c:pt>
                <c:pt idx="20880">
                  <c:v>9</c:v>
                </c:pt>
                <c:pt idx="20881">
                  <c:v>7.2</c:v>
                </c:pt>
                <c:pt idx="20882">
                  <c:v>5.3</c:v>
                </c:pt>
                <c:pt idx="20883">
                  <c:v>3.6</c:v>
                </c:pt>
                <c:pt idx="20884">
                  <c:v>1.6</c:v>
                </c:pt>
                <c:pt idx="20885">
                  <c:v>0</c:v>
                </c:pt>
                <c:pt idx="20886">
                  <c:v>0</c:v>
                </c:pt>
                <c:pt idx="20887">
                  <c:v>0</c:v>
                </c:pt>
                <c:pt idx="20888">
                  <c:v>0</c:v>
                </c:pt>
                <c:pt idx="20889">
                  <c:v>0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0</c:v>
                </c:pt>
                <c:pt idx="20898">
                  <c:v>0</c:v>
                </c:pt>
                <c:pt idx="20899">
                  <c:v>0</c:v>
                </c:pt>
                <c:pt idx="20900">
                  <c:v>0</c:v>
                </c:pt>
                <c:pt idx="20901">
                  <c:v>0</c:v>
                </c:pt>
                <c:pt idx="20902">
                  <c:v>0.5</c:v>
                </c:pt>
                <c:pt idx="20903">
                  <c:v>1.8</c:v>
                </c:pt>
                <c:pt idx="20904">
                  <c:v>4</c:v>
                </c:pt>
                <c:pt idx="20905">
                  <c:v>6.9</c:v>
                </c:pt>
                <c:pt idx="20906">
                  <c:v>10.4</c:v>
                </c:pt>
                <c:pt idx="20907">
                  <c:v>12.6</c:v>
                </c:pt>
                <c:pt idx="20908">
                  <c:v>15.2</c:v>
                </c:pt>
                <c:pt idx="20909">
                  <c:v>17.2</c:v>
                </c:pt>
                <c:pt idx="20910">
                  <c:v>19.100000000000001</c:v>
                </c:pt>
                <c:pt idx="20911">
                  <c:v>20</c:v>
                </c:pt>
                <c:pt idx="20912">
                  <c:v>22</c:v>
                </c:pt>
                <c:pt idx="20913">
                  <c:v>23</c:v>
                </c:pt>
                <c:pt idx="20914">
                  <c:v>23.9</c:v>
                </c:pt>
                <c:pt idx="20915">
                  <c:v>24.9</c:v>
                </c:pt>
                <c:pt idx="20916">
                  <c:v>25.9</c:v>
                </c:pt>
                <c:pt idx="20917">
                  <c:v>26.8</c:v>
                </c:pt>
                <c:pt idx="20918">
                  <c:v>27.8</c:v>
                </c:pt>
                <c:pt idx="20919">
                  <c:v>28.7</c:v>
                </c:pt>
                <c:pt idx="20920">
                  <c:v>30.2</c:v>
                </c:pt>
                <c:pt idx="20921">
                  <c:v>31</c:v>
                </c:pt>
                <c:pt idx="20922">
                  <c:v>31.4</c:v>
                </c:pt>
                <c:pt idx="20923">
                  <c:v>32.299999999999997</c:v>
                </c:pt>
                <c:pt idx="20924">
                  <c:v>33</c:v>
                </c:pt>
                <c:pt idx="20925">
                  <c:v>33.200000000000003</c:v>
                </c:pt>
                <c:pt idx="20926">
                  <c:v>34</c:v>
                </c:pt>
                <c:pt idx="20927">
                  <c:v>34</c:v>
                </c:pt>
                <c:pt idx="20928">
                  <c:v>34.799999999999997</c:v>
                </c:pt>
                <c:pt idx="20929">
                  <c:v>35</c:v>
                </c:pt>
                <c:pt idx="20930">
                  <c:v>35.700000000000003</c:v>
                </c:pt>
                <c:pt idx="20931">
                  <c:v>36</c:v>
                </c:pt>
                <c:pt idx="20932">
                  <c:v>35.5</c:v>
                </c:pt>
                <c:pt idx="20933">
                  <c:v>35</c:v>
                </c:pt>
                <c:pt idx="20934">
                  <c:v>35</c:v>
                </c:pt>
                <c:pt idx="20935">
                  <c:v>35</c:v>
                </c:pt>
                <c:pt idx="20936">
                  <c:v>35</c:v>
                </c:pt>
                <c:pt idx="20937">
                  <c:v>35</c:v>
                </c:pt>
                <c:pt idx="20938">
                  <c:v>35</c:v>
                </c:pt>
                <c:pt idx="20939">
                  <c:v>35</c:v>
                </c:pt>
                <c:pt idx="20940">
                  <c:v>35.799999999999997</c:v>
                </c:pt>
                <c:pt idx="20941">
                  <c:v>36.700000000000003</c:v>
                </c:pt>
                <c:pt idx="20942">
                  <c:v>37</c:v>
                </c:pt>
                <c:pt idx="20943">
                  <c:v>37</c:v>
                </c:pt>
                <c:pt idx="20944">
                  <c:v>36.6</c:v>
                </c:pt>
                <c:pt idx="20945">
                  <c:v>35.299999999999997</c:v>
                </c:pt>
                <c:pt idx="20946">
                  <c:v>33.1</c:v>
                </c:pt>
                <c:pt idx="20947">
                  <c:v>28.9</c:v>
                </c:pt>
                <c:pt idx="20948">
                  <c:v>23.9</c:v>
                </c:pt>
                <c:pt idx="20949">
                  <c:v>16.899999999999999</c:v>
                </c:pt>
                <c:pt idx="20950">
                  <c:v>11.9</c:v>
                </c:pt>
                <c:pt idx="20951">
                  <c:v>6.9</c:v>
                </c:pt>
                <c:pt idx="20952">
                  <c:v>3.3</c:v>
                </c:pt>
                <c:pt idx="20953">
                  <c:v>0.8</c:v>
                </c:pt>
                <c:pt idx="20954">
                  <c:v>0</c:v>
                </c:pt>
                <c:pt idx="20955">
                  <c:v>0</c:v>
                </c:pt>
                <c:pt idx="20956">
                  <c:v>1</c:v>
                </c:pt>
                <c:pt idx="20957">
                  <c:v>3.9</c:v>
                </c:pt>
                <c:pt idx="20958">
                  <c:v>7.5</c:v>
                </c:pt>
                <c:pt idx="20959">
                  <c:v>10</c:v>
                </c:pt>
                <c:pt idx="20960">
                  <c:v>13</c:v>
                </c:pt>
                <c:pt idx="20961">
                  <c:v>15.5</c:v>
                </c:pt>
                <c:pt idx="20962">
                  <c:v>18.399999999999999</c:v>
                </c:pt>
                <c:pt idx="20963">
                  <c:v>21</c:v>
                </c:pt>
                <c:pt idx="20964">
                  <c:v>23.2</c:v>
                </c:pt>
                <c:pt idx="20965">
                  <c:v>24.6</c:v>
                </c:pt>
                <c:pt idx="20966">
                  <c:v>25.6</c:v>
                </c:pt>
                <c:pt idx="20967">
                  <c:v>27</c:v>
                </c:pt>
                <c:pt idx="20968">
                  <c:v>28.5</c:v>
                </c:pt>
                <c:pt idx="20969">
                  <c:v>28.5</c:v>
                </c:pt>
                <c:pt idx="20970">
                  <c:v>28.4</c:v>
                </c:pt>
                <c:pt idx="20971">
                  <c:v>29</c:v>
                </c:pt>
                <c:pt idx="20972">
                  <c:v>28.6</c:v>
                </c:pt>
                <c:pt idx="20973">
                  <c:v>27.4</c:v>
                </c:pt>
                <c:pt idx="20974">
                  <c:v>24.7</c:v>
                </c:pt>
                <c:pt idx="20975">
                  <c:v>20.399999999999999</c:v>
                </c:pt>
                <c:pt idx="20976">
                  <c:v>15.6</c:v>
                </c:pt>
                <c:pt idx="20977">
                  <c:v>12.3</c:v>
                </c:pt>
                <c:pt idx="20978">
                  <c:v>9.3000000000000007</c:v>
                </c:pt>
                <c:pt idx="20979">
                  <c:v>7.2</c:v>
                </c:pt>
                <c:pt idx="20980">
                  <c:v>2.8</c:v>
                </c:pt>
                <c:pt idx="20981">
                  <c:v>0.4</c:v>
                </c:pt>
                <c:pt idx="20982">
                  <c:v>0</c:v>
                </c:pt>
                <c:pt idx="20983">
                  <c:v>0</c:v>
                </c:pt>
                <c:pt idx="20984">
                  <c:v>0</c:v>
                </c:pt>
                <c:pt idx="20985">
                  <c:v>0</c:v>
                </c:pt>
                <c:pt idx="20986">
                  <c:v>0</c:v>
                </c:pt>
                <c:pt idx="20987">
                  <c:v>0</c:v>
                </c:pt>
                <c:pt idx="20988">
                  <c:v>0</c:v>
                </c:pt>
                <c:pt idx="20989">
                  <c:v>0</c:v>
                </c:pt>
                <c:pt idx="20990">
                  <c:v>0</c:v>
                </c:pt>
                <c:pt idx="20991">
                  <c:v>0</c:v>
                </c:pt>
                <c:pt idx="20992">
                  <c:v>0</c:v>
                </c:pt>
                <c:pt idx="20993">
                  <c:v>0</c:v>
                </c:pt>
                <c:pt idx="20994">
                  <c:v>0</c:v>
                </c:pt>
                <c:pt idx="20995">
                  <c:v>0</c:v>
                </c:pt>
                <c:pt idx="20996">
                  <c:v>0</c:v>
                </c:pt>
                <c:pt idx="20997">
                  <c:v>0</c:v>
                </c:pt>
                <c:pt idx="20998">
                  <c:v>0</c:v>
                </c:pt>
                <c:pt idx="20999">
                  <c:v>0</c:v>
                </c:pt>
                <c:pt idx="21000">
                  <c:v>0</c:v>
                </c:pt>
                <c:pt idx="21001">
                  <c:v>0</c:v>
                </c:pt>
                <c:pt idx="21002">
                  <c:v>0</c:v>
                </c:pt>
                <c:pt idx="21003">
                  <c:v>0</c:v>
                </c:pt>
                <c:pt idx="21004">
                  <c:v>0</c:v>
                </c:pt>
                <c:pt idx="21005">
                  <c:v>0</c:v>
                </c:pt>
                <c:pt idx="21006">
                  <c:v>0</c:v>
                </c:pt>
                <c:pt idx="21007">
                  <c:v>0</c:v>
                </c:pt>
                <c:pt idx="21008">
                  <c:v>0</c:v>
                </c:pt>
                <c:pt idx="21009">
                  <c:v>0</c:v>
                </c:pt>
                <c:pt idx="21010">
                  <c:v>0</c:v>
                </c:pt>
                <c:pt idx="21011">
                  <c:v>0</c:v>
                </c:pt>
                <c:pt idx="21012">
                  <c:v>0</c:v>
                </c:pt>
                <c:pt idx="21013">
                  <c:v>0</c:v>
                </c:pt>
                <c:pt idx="21014">
                  <c:v>0</c:v>
                </c:pt>
                <c:pt idx="21015">
                  <c:v>0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0</c:v>
                </c:pt>
                <c:pt idx="21021">
                  <c:v>0</c:v>
                </c:pt>
                <c:pt idx="21022">
                  <c:v>0</c:v>
                </c:pt>
                <c:pt idx="21023">
                  <c:v>0</c:v>
                </c:pt>
                <c:pt idx="21024">
                  <c:v>0</c:v>
                </c:pt>
                <c:pt idx="21025">
                  <c:v>0</c:v>
                </c:pt>
                <c:pt idx="21026">
                  <c:v>0</c:v>
                </c:pt>
                <c:pt idx="21027">
                  <c:v>0</c:v>
                </c:pt>
                <c:pt idx="21028">
                  <c:v>0</c:v>
                </c:pt>
                <c:pt idx="21029">
                  <c:v>0</c:v>
                </c:pt>
                <c:pt idx="21030">
                  <c:v>0</c:v>
                </c:pt>
                <c:pt idx="21031">
                  <c:v>0</c:v>
                </c:pt>
                <c:pt idx="21032">
                  <c:v>0</c:v>
                </c:pt>
                <c:pt idx="21033">
                  <c:v>0</c:v>
                </c:pt>
                <c:pt idx="21034">
                  <c:v>0</c:v>
                </c:pt>
                <c:pt idx="21035">
                  <c:v>0</c:v>
                </c:pt>
                <c:pt idx="21036">
                  <c:v>0</c:v>
                </c:pt>
                <c:pt idx="21037">
                  <c:v>0</c:v>
                </c:pt>
                <c:pt idx="21038">
                  <c:v>0</c:v>
                </c:pt>
                <c:pt idx="21039">
                  <c:v>0</c:v>
                </c:pt>
                <c:pt idx="21040">
                  <c:v>0</c:v>
                </c:pt>
                <c:pt idx="21041">
                  <c:v>0</c:v>
                </c:pt>
                <c:pt idx="21042">
                  <c:v>0.8</c:v>
                </c:pt>
                <c:pt idx="21043">
                  <c:v>4.5999999999999996</c:v>
                </c:pt>
                <c:pt idx="21044">
                  <c:v>8.4</c:v>
                </c:pt>
                <c:pt idx="21045">
                  <c:v>11.5</c:v>
                </c:pt>
                <c:pt idx="21046">
                  <c:v>13.9</c:v>
                </c:pt>
                <c:pt idx="21047">
                  <c:v>15.6</c:v>
                </c:pt>
                <c:pt idx="21048">
                  <c:v>17.3</c:v>
                </c:pt>
                <c:pt idx="21049">
                  <c:v>18.2</c:v>
                </c:pt>
                <c:pt idx="21050">
                  <c:v>20.100000000000001</c:v>
                </c:pt>
                <c:pt idx="21051">
                  <c:v>20.9</c:v>
                </c:pt>
                <c:pt idx="21052">
                  <c:v>22.8</c:v>
                </c:pt>
                <c:pt idx="21053">
                  <c:v>22.2</c:v>
                </c:pt>
                <c:pt idx="21054">
                  <c:v>22.7</c:v>
                </c:pt>
                <c:pt idx="21055">
                  <c:v>23.7</c:v>
                </c:pt>
                <c:pt idx="21056">
                  <c:v>24.6</c:v>
                </c:pt>
                <c:pt idx="21057">
                  <c:v>25.6</c:v>
                </c:pt>
                <c:pt idx="21058">
                  <c:v>26.5</c:v>
                </c:pt>
                <c:pt idx="21059">
                  <c:v>27.4</c:v>
                </c:pt>
                <c:pt idx="21060">
                  <c:v>28.3</c:v>
                </c:pt>
                <c:pt idx="21061">
                  <c:v>29.2</c:v>
                </c:pt>
                <c:pt idx="21062">
                  <c:v>30</c:v>
                </c:pt>
                <c:pt idx="21063">
                  <c:v>30</c:v>
                </c:pt>
                <c:pt idx="21064">
                  <c:v>30</c:v>
                </c:pt>
                <c:pt idx="21065">
                  <c:v>30.8</c:v>
                </c:pt>
                <c:pt idx="21066">
                  <c:v>31</c:v>
                </c:pt>
                <c:pt idx="21067">
                  <c:v>30.3</c:v>
                </c:pt>
                <c:pt idx="21068">
                  <c:v>30</c:v>
                </c:pt>
                <c:pt idx="21069">
                  <c:v>29.5</c:v>
                </c:pt>
                <c:pt idx="21070">
                  <c:v>28.6</c:v>
                </c:pt>
                <c:pt idx="21071">
                  <c:v>28</c:v>
                </c:pt>
                <c:pt idx="21072">
                  <c:v>27.8</c:v>
                </c:pt>
                <c:pt idx="21073">
                  <c:v>26.8</c:v>
                </c:pt>
                <c:pt idx="21074">
                  <c:v>26</c:v>
                </c:pt>
                <c:pt idx="21075">
                  <c:v>25</c:v>
                </c:pt>
                <c:pt idx="21076">
                  <c:v>23.3</c:v>
                </c:pt>
                <c:pt idx="21077">
                  <c:v>21.4</c:v>
                </c:pt>
                <c:pt idx="21078">
                  <c:v>19</c:v>
                </c:pt>
                <c:pt idx="21079">
                  <c:v>16.2</c:v>
                </c:pt>
                <c:pt idx="21080">
                  <c:v>14.5</c:v>
                </c:pt>
                <c:pt idx="21081">
                  <c:v>11.9</c:v>
                </c:pt>
                <c:pt idx="21082">
                  <c:v>7.3</c:v>
                </c:pt>
                <c:pt idx="21083">
                  <c:v>3.1</c:v>
                </c:pt>
                <c:pt idx="21084">
                  <c:v>0</c:v>
                </c:pt>
                <c:pt idx="21085">
                  <c:v>0</c:v>
                </c:pt>
                <c:pt idx="21086">
                  <c:v>0</c:v>
                </c:pt>
                <c:pt idx="21087">
                  <c:v>0</c:v>
                </c:pt>
                <c:pt idx="21088">
                  <c:v>0</c:v>
                </c:pt>
                <c:pt idx="21089">
                  <c:v>0</c:v>
                </c:pt>
                <c:pt idx="21090">
                  <c:v>0</c:v>
                </c:pt>
                <c:pt idx="21091">
                  <c:v>0</c:v>
                </c:pt>
                <c:pt idx="21092">
                  <c:v>0</c:v>
                </c:pt>
                <c:pt idx="21093">
                  <c:v>0</c:v>
                </c:pt>
                <c:pt idx="21094">
                  <c:v>0</c:v>
                </c:pt>
                <c:pt idx="21095">
                  <c:v>0</c:v>
                </c:pt>
                <c:pt idx="21096">
                  <c:v>0</c:v>
                </c:pt>
                <c:pt idx="21097">
                  <c:v>0</c:v>
                </c:pt>
                <c:pt idx="21098">
                  <c:v>0</c:v>
                </c:pt>
                <c:pt idx="21099">
                  <c:v>0</c:v>
                </c:pt>
                <c:pt idx="21100">
                  <c:v>0</c:v>
                </c:pt>
                <c:pt idx="21101">
                  <c:v>0</c:v>
                </c:pt>
                <c:pt idx="21102">
                  <c:v>0</c:v>
                </c:pt>
                <c:pt idx="21103">
                  <c:v>0</c:v>
                </c:pt>
                <c:pt idx="21104">
                  <c:v>0</c:v>
                </c:pt>
                <c:pt idx="21105">
                  <c:v>0</c:v>
                </c:pt>
                <c:pt idx="21106">
                  <c:v>2.5</c:v>
                </c:pt>
                <c:pt idx="21107">
                  <c:v>7.1</c:v>
                </c:pt>
                <c:pt idx="21108">
                  <c:v>10</c:v>
                </c:pt>
                <c:pt idx="21109">
                  <c:v>12.2</c:v>
                </c:pt>
                <c:pt idx="21110">
                  <c:v>14</c:v>
                </c:pt>
                <c:pt idx="21111">
                  <c:v>15</c:v>
                </c:pt>
                <c:pt idx="21112">
                  <c:v>15</c:v>
                </c:pt>
                <c:pt idx="21113">
                  <c:v>15</c:v>
                </c:pt>
                <c:pt idx="21114">
                  <c:v>15.2</c:v>
                </c:pt>
                <c:pt idx="21115">
                  <c:v>16</c:v>
                </c:pt>
                <c:pt idx="21116">
                  <c:v>17</c:v>
                </c:pt>
                <c:pt idx="21117">
                  <c:v>18.7</c:v>
                </c:pt>
                <c:pt idx="21118">
                  <c:v>20.6</c:v>
                </c:pt>
                <c:pt idx="21119">
                  <c:v>21.7</c:v>
                </c:pt>
                <c:pt idx="21120">
                  <c:v>22.6</c:v>
                </c:pt>
                <c:pt idx="21121">
                  <c:v>23.5</c:v>
                </c:pt>
                <c:pt idx="21122">
                  <c:v>24.4</c:v>
                </c:pt>
                <c:pt idx="21123">
                  <c:v>25.3</c:v>
                </c:pt>
                <c:pt idx="21124">
                  <c:v>26.2</c:v>
                </c:pt>
                <c:pt idx="21125">
                  <c:v>27</c:v>
                </c:pt>
                <c:pt idx="21126">
                  <c:v>27</c:v>
                </c:pt>
                <c:pt idx="21127">
                  <c:v>28</c:v>
                </c:pt>
                <c:pt idx="21128">
                  <c:v>28.8</c:v>
                </c:pt>
                <c:pt idx="21129">
                  <c:v>29</c:v>
                </c:pt>
                <c:pt idx="21130">
                  <c:v>29.7</c:v>
                </c:pt>
                <c:pt idx="21131">
                  <c:v>30</c:v>
                </c:pt>
                <c:pt idx="21132">
                  <c:v>30.5</c:v>
                </c:pt>
                <c:pt idx="21133">
                  <c:v>31</c:v>
                </c:pt>
                <c:pt idx="21134">
                  <c:v>31.3</c:v>
                </c:pt>
                <c:pt idx="21135">
                  <c:v>32</c:v>
                </c:pt>
                <c:pt idx="21136">
                  <c:v>32</c:v>
                </c:pt>
                <c:pt idx="21137">
                  <c:v>32</c:v>
                </c:pt>
                <c:pt idx="21138">
                  <c:v>33</c:v>
                </c:pt>
                <c:pt idx="21139">
                  <c:v>33</c:v>
                </c:pt>
                <c:pt idx="21140">
                  <c:v>32.200000000000003</c:v>
                </c:pt>
                <c:pt idx="21141">
                  <c:v>30</c:v>
                </c:pt>
                <c:pt idx="21142">
                  <c:v>25.3</c:v>
                </c:pt>
                <c:pt idx="21143">
                  <c:v>19.899999999999999</c:v>
                </c:pt>
                <c:pt idx="21144">
                  <c:v>14.5</c:v>
                </c:pt>
                <c:pt idx="21145">
                  <c:v>9.4</c:v>
                </c:pt>
                <c:pt idx="21146">
                  <c:v>5.0999999999999996</c:v>
                </c:pt>
                <c:pt idx="21147">
                  <c:v>1.4</c:v>
                </c:pt>
                <c:pt idx="21148">
                  <c:v>0</c:v>
                </c:pt>
                <c:pt idx="21149">
                  <c:v>0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0.3</c:v>
                </c:pt>
                <c:pt idx="21155">
                  <c:v>3.4</c:v>
                </c:pt>
                <c:pt idx="21156">
                  <c:v>7.1</c:v>
                </c:pt>
                <c:pt idx="21157">
                  <c:v>11</c:v>
                </c:pt>
                <c:pt idx="21158">
                  <c:v>14.4</c:v>
                </c:pt>
                <c:pt idx="21159">
                  <c:v>17.399999999999999</c:v>
                </c:pt>
                <c:pt idx="21160">
                  <c:v>19.399999999999999</c:v>
                </c:pt>
                <c:pt idx="21161">
                  <c:v>21.2</c:v>
                </c:pt>
                <c:pt idx="21162">
                  <c:v>23</c:v>
                </c:pt>
                <c:pt idx="21163">
                  <c:v>24.8</c:v>
                </c:pt>
                <c:pt idx="21164">
                  <c:v>26.3</c:v>
                </c:pt>
                <c:pt idx="21165">
                  <c:v>27.4</c:v>
                </c:pt>
                <c:pt idx="21166">
                  <c:v>29.2</c:v>
                </c:pt>
                <c:pt idx="21167">
                  <c:v>30</c:v>
                </c:pt>
                <c:pt idx="21168">
                  <c:v>31</c:v>
                </c:pt>
                <c:pt idx="21169">
                  <c:v>31.8</c:v>
                </c:pt>
                <c:pt idx="21170">
                  <c:v>32.799999999999997</c:v>
                </c:pt>
                <c:pt idx="21171">
                  <c:v>33</c:v>
                </c:pt>
                <c:pt idx="21172">
                  <c:v>33.6</c:v>
                </c:pt>
                <c:pt idx="21173">
                  <c:v>34.5</c:v>
                </c:pt>
                <c:pt idx="21174">
                  <c:v>35</c:v>
                </c:pt>
                <c:pt idx="21175">
                  <c:v>35.299999999999997</c:v>
                </c:pt>
                <c:pt idx="21176">
                  <c:v>36</c:v>
                </c:pt>
                <c:pt idx="21177">
                  <c:v>35.799999999999997</c:v>
                </c:pt>
                <c:pt idx="21178">
                  <c:v>35</c:v>
                </c:pt>
                <c:pt idx="21179">
                  <c:v>35</c:v>
                </c:pt>
                <c:pt idx="21180">
                  <c:v>36</c:v>
                </c:pt>
                <c:pt idx="21181">
                  <c:v>36</c:v>
                </c:pt>
                <c:pt idx="21182">
                  <c:v>36</c:v>
                </c:pt>
                <c:pt idx="21183">
                  <c:v>36.9</c:v>
                </c:pt>
                <c:pt idx="21184">
                  <c:v>37</c:v>
                </c:pt>
                <c:pt idx="21185">
                  <c:v>37.799999999999997</c:v>
                </c:pt>
                <c:pt idx="21186">
                  <c:v>38</c:v>
                </c:pt>
                <c:pt idx="21187">
                  <c:v>38.700000000000003</c:v>
                </c:pt>
                <c:pt idx="21188">
                  <c:v>39</c:v>
                </c:pt>
                <c:pt idx="21189">
                  <c:v>39</c:v>
                </c:pt>
                <c:pt idx="21190">
                  <c:v>39</c:v>
                </c:pt>
                <c:pt idx="21191">
                  <c:v>39.6</c:v>
                </c:pt>
                <c:pt idx="21192">
                  <c:v>40</c:v>
                </c:pt>
                <c:pt idx="21193">
                  <c:v>40</c:v>
                </c:pt>
                <c:pt idx="21194">
                  <c:v>40</c:v>
                </c:pt>
                <c:pt idx="21195">
                  <c:v>40</c:v>
                </c:pt>
                <c:pt idx="21196">
                  <c:v>40</c:v>
                </c:pt>
                <c:pt idx="21197">
                  <c:v>40</c:v>
                </c:pt>
                <c:pt idx="21198">
                  <c:v>40</c:v>
                </c:pt>
                <c:pt idx="21199">
                  <c:v>40</c:v>
                </c:pt>
                <c:pt idx="21200">
                  <c:v>39.200000000000003</c:v>
                </c:pt>
                <c:pt idx="21201">
                  <c:v>39</c:v>
                </c:pt>
                <c:pt idx="21202">
                  <c:v>38.4</c:v>
                </c:pt>
                <c:pt idx="21203">
                  <c:v>37.5</c:v>
                </c:pt>
                <c:pt idx="21204">
                  <c:v>35.799999999999997</c:v>
                </c:pt>
                <c:pt idx="21205">
                  <c:v>33</c:v>
                </c:pt>
                <c:pt idx="21206">
                  <c:v>30.1</c:v>
                </c:pt>
                <c:pt idx="21207">
                  <c:v>26.3</c:v>
                </c:pt>
                <c:pt idx="21208">
                  <c:v>22.9</c:v>
                </c:pt>
                <c:pt idx="21209">
                  <c:v>20</c:v>
                </c:pt>
                <c:pt idx="21210">
                  <c:v>17.5</c:v>
                </c:pt>
                <c:pt idx="21211">
                  <c:v>14.6</c:v>
                </c:pt>
                <c:pt idx="21212">
                  <c:v>12</c:v>
                </c:pt>
                <c:pt idx="21213">
                  <c:v>10.4</c:v>
                </c:pt>
                <c:pt idx="21214">
                  <c:v>9</c:v>
                </c:pt>
                <c:pt idx="21215">
                  <c:v>7.2</c:v>
                </c:pt>
                <c:pt idx="21216">
                  <c:v>5.3</c:v>
                </c:pt>
                <c:pt idx="21217">
                  <c:v>3.8</c:v>
                </c:pt>
                <c:pt idx="21218">
                  <c:v>3.2</c:v>
                </c:pt>
                <c:pt idx="21219">
                  <c:v>4.0999999999999996</c:v>
                </c:pt>
                <c:pt idx="21220">
                  <c:v>7</c:v>
                </c:pt>
                <c:pt idx="21221">
                  <c:v>9.5</c:v>
                </c:pt>
                <c:pt idx="21222">
                  <c:v>13.2</c:v>
                </c:pt>
                <c:pt idx="21223">
                  <c:v>16</c:v>
                </c:pt>
                <c:pt idx="21224">
                  <c:v>18.2</c:v>
                </c:pt>
                <c:pt idx="21225">
                  <c:v>20.5</c:v>
                </c:pt>
                <c:pt idx="21226">
                  <c:v>22.4</c:v>
                </c:pt>
                <c:pt idx="21227">
                  <c:v>24</c:v>
                </c:pt>
                <c:pt idx="21228">
                  <c:v>26.2</c:v>
                </c:pt>
                <c:pt idx="21229">
                  <c:v>27.2</c:v>
                </c:pt>
                <c:pt idx="21230">
                  <c:v>28</c:v>
                </c:pt>
                <c:pt idx="21231">
                  <c:v>30</c:v>
                </c:pt>
                <c:pt idx="21232">
                  <c:v>30.8</c:v>
                </c:pt>
                <c:pt idx="21233">
                  <c:v>31.8</c:v>
                </c:pt>
                <c:pt idx="21234">
                  <c:v>32</c:v>
                </c:pt>
                <c:pt idx="21235">
                  <c:v>32</c:v>
                </c:pt>
                <c:pt idx="21236">
                  <c:v>32</c:v>
                </c:pt>
                <c:pt idx="21237">
                  <c:v>32</c:v>
                </c:pt>
                <c:pt idx="21238">
                  <c:v>32.299999999999997</c:v>
                </c:pt>
                <c:pt idx="21239">
                  <c:v>32.799999999999997</c:v>
                </c:pt>
                <c:pt idx="21240">
                  <c:v>32</c:v>
                </c:pt>
                <c:pt idx="21241">
                  <c:v>31.9</c:v>
                </c:pt>
                <c:pt idx="21242">
                  <c:v>27.9</c:v>
                </c:pt>
                <c:pt idx="21243">
                  <c:v>22.1</c:v>
                </c:pt>
                <c:pt idx="21244">
                  <c:v>16.899999999999999</c:v>
                </c:pt>
                <c:pt idx="21245">
                  <c:v>13.3</c:v>
                </c:pt>
                <c:pt idx="21246">
                  <c:v>10.199999999999999</c:v>
                </c:pt>
                <c:pt idx="21247">
                  <c:v>5.9</c:v>
                </c:pt>
                <c:pt idx="21248">
                  <c:v>1.8</c:v>
                </c:pt>
                <c:pt idx="21249">
                  <c:v>0</c:v>
                </c:pt>
                <c:pt idx="21250">
                  <c:v>0</c:v>
                </c:pt>
                <c:pt idx="21251">
                  <c:v>0</c:v>
                </c:pt>
                <c:pt idx="21252">
                  <c:v>0</c:v>
                </c:pt>
                <c:pt idx="21253">
                  <c:v>0</c:v>
                </c:pt>
                <c:pt idx="21254">
                  <c:v>0</c:v>
                </c:pt>
                <c:pt idx="21255">
                  <c:v>0.8</c:v>
                </c:pt>
                <c:pt idx="21256">
                  <c:v>4.4000000000000004</c:v>
                </c:pt>
                <c:pt idx="21257">
                  <c:v>8.4</c:v>
                </c:pt>
                <c:pt idx="21258">
                  <c:v>11.5</c:v>
                </c:pt>
                <c:pt idx="21259">
                  <c:v>14.7</c:v>
                </c:pt>
                <c:pt idx="21260">
                  <c:v>18</c:v>
                </c:pt>
                <c:pt idx="21261">
                  <c:v>20.399999999999999</c:v>
                </c:pt>
                <c:pt idx="21262">
                  <c:v>22.5</c:v>
                </c:pt>
                <c:pt idx="21263">
                  <c:v>25</c:v>
                </c:pt>
                <c:pt idx="21264">
                  <c:v>27</c:v>
                </c:pt>
                <c:pt idx="21265">
                  <c:v>28</c:v>
                </c:pt>
                <c:pt idx="21266">
                  <c:v>28.9</c:v>
                </c:pt>
                <c:pt idx="21267">
                  <c:v>30.8</c:v>
                </c:pt>
                <c:pt idx="21268">
                  <c:v>31</c:v>
                </c:pt>
                <c:pt idx="21269">
                  <c:v>31.8</c:v>
                </c:pt>
                <c:pt idx="21270">
                  <c:v>32.799999999999997</c:v>
                </c:pt>
                <c:pt idx="21271">
                  <c:v>33.799999999999997</c:v>
                </c:pt>
                <c:pt idx="21272">
                  <c:v>34</c:v>
                </c:pt>
                <c:pt idx="21273">
                  <c:v>34.700000000000003</c:v>
                </c:pt>
                <c:pt idx="21274">
                  <c:v>35</c:v>
                </c:pt>
                <c:pt idx="21275">
                  <c:v>35</c:v>
                </c:pt>
                <c:pt idx="21276">
                  <c:v>35</c:v>
                </c:pt>
                <c:pt idx="21277">
                  <c:v>35</c:v>
                </c:pt>
                <c:pt idx="21278">
                  <c:v>35.299999999999997</c:v>
                </c:pt>
                <c:pt idx="21279">
                  <c:v>36</c:v>
                </c:pt>
                <c:pt idx="21280">
                  <c:v>36</c:v>
                </c:pt>
                <c:pt idx="21281">
                  <c:v>36</c:v>
                </c:pt>
                <c:pt idx="21282">
                  <c:v>36</c:v>
                </c:pt>
                <c:pt idx="21283">
                  <c:v>36</c:v>
                </c:pt>
                <c:pt idx="21284">
                  <c:v>36.799999999999997</c:v>
                </c:pt>
                <c:pt idx="21285">
                  <c:v>37</c:v>
                </c:pt>
                <c:pt idx="21286">
                  <c:v>37</c:v>
                </c:pt>
                <c:pt idx="21287">
                  <c:v>37</c:v>
                </c:pt>
                <c:pt idx="21288">
                  <c:v>37</c:v>
                </c:pt>
                <c:pt idx="21289">
                  <c:v>37</c:v>
                </c:pt>
                <c:pt idx="21290">
                  <c:v>37</c:v>
                </c:pt>
                <c:pt idx="21291">
                  <c:v>37</c:v>
                </c:pt>
                <c:pt idx="21292">
                  <c:v>37</c:v>
                </c:pt>
                <c:pt idx="21293">
                  <c:v>37</c:v>
                </c:pt>
                <c:pt idx="21294">
                  <c:v>37</c:v>
                </c:pt>
                <c:pt idx="21295">
                  <c:v>36.200000000000003</c:v>
                </c:pt>
                <c:pt idx="21296">
                  <c:v>35.200000000000003</c:v>
                </c:pt>
                <c:pt idx="21297">
                  <c:v>33.6</c:v>
                </c:pt>
                <c:pt idx="21298">
                  <c:v>31.2</c:v>
                </c:pt>
                <c:pt idx="21299">
                  <c:v>28.5</c:v>
                </c:pt>
                <c:pt idx="21300">
                  <c:v>26.6</c:v>
                </c:pt>
                <c:pt idx="21301">
                  <c:v>26</c:v>
                </c:pt>
                <c:pt idx="21302">
                  <c:v>26.2</c:v>
                </c:pt>
                <c:pt idx="21303">
                  <c:v>27.2</c:v>
                </c:pt>
                <c:pt idx="21304">
                  <c:v>28</c:v>
                </c:pt>
                <c:pt idx="21305">
                  <c:v>29</c:v>
                </c:pt>
                <c:pt idx="21306">
                  <c:v>29.8</c:v>
                </c:pt>
                <c:pt idx="21307">
                  <c:v>30.8</c:v>
                </c:pt>
                <c:pt idx="21308">
                  <c:v>31.7</c:v>
                </c:pt>
                <c:pt idx="21309">
                  <c:v>32.6</c:v>
                </c:pt>
                <c:pt idx="21310">
                  <c:v>33.5</c:v>
                </c:pt>
                <c:pt idx="21311">
                  <c:v>34.4</c:v>
                </c:pt>
                <c:pt idx="21312">
                  <c:v>35</c:v>
                </c:pt>
                <c:pt idx="21313">
                  <c:v>35.200000000000003</c:v>
                </c:pt>
                <c:pt idx="21314">
                  <c:v>35.799999999999997</c:v>
                </c:pt>
                <c:pt idx="21315">
                  <c:v>35</c:v>
                </c:pt>
                <c:pt idx="21316">
                  <c:v>36</c:v>
                </c:pt>
                <c:pt idx="21317">
                  <c:v>35.200000000000003</c:v>
                </c:pt>
                <c:pt idx="21318">
                  <c:v>35</c:v>
                </c:pt>
                <c:pt idx="21319">
                  <c:v>35</c:v>
                </c:pt>
                <c:pt idx="21320">
                  <c:v>35.6</c:v>
                </c:pt>
                <c:pt idx="21321">
                  <c:v>35.5</c:v>
                </c:pt>
                <c:pt idx="21322">
                  <c:v>34.6</c:v>
                </c:pt>
                <c:pt idx="21323">
                  <c:v>33.299999999999997</c:v>
                </c:pt>
                <c:pt idx="21324">
                  <c:v>31.8</c:v>
                </c:pt>
                <c:pt idx="21325">
                  <c:v>30.8</c:v>
                </c:pt>
                <c:pt idx="21326">
                  <c:v>29.8</c:v>
                </c:pt>
                <c:pt idx="21327">
                  <c:v>28.7</c:v>
                </c:pt>
                <c:pt idx="21328">
                  <c:v>26</c:v>
                </c:pt>
                <c:pt idx="21329">
                  <c:v>26.1</c:v>
                </c:pt>
                <c:pt idx="21330">
                  <c:v>27</c:v>
                </c:pt>
                <c:pt idx="21331">
                  <c:v>29</c:v>
                </c:pt>
                <c:pt idx="21332">
                  <c:v>30</c:v>
                </c:pt>
                <c:pt idx="21333">
                  <c:v>30</c:v>
                </c:pt>
                <c:pt idx="21334">
                  <c:v>30</c:v>
                </c:pt>
                <c:pt idx="21335">
                  <c:v>29.2</c:v>
                </c:pt>
                <c:pt idx="21336">
                  <c:v>29.7</c:v>
                </c:pt>
                <c:pt idx="21337">
                  <c:v>30.7</c:v>
                </c:pt>
                <c:pt idx="21338">
                  <c:v>31</c:v>
                </c:pt>
                <c:pt idx="21339">
                  <c:v>31.6</c:v>
                </c:pt>
                <c:pt idx="21340">
                  <c:v>32</c:v>
                </c:pt>
                <c:pt idx="21341">
                  <c:v>31.6</c:v>
                </c:pt>
                <c:pt idx="21342">
                  <c:v>30.7</c:v>
                </c:pt>
                <c:pt idx="21343">
                  <c:v>29.8</c:v>
                </c:pt>
                <c:pt idx="21344">
                  <c:v>28.5</c:v>
                </c:pt>
                <c:pt idx="21345">
                  <c:v>26</c:v>
                </c:pt>
                <c:pt idx="21346">
                  <c:v>23</c:v>
                </c:pt>
                <c:pt idx="21347">
                  <c:v>19.600000000000001</c:v>
                </c:pt>
                <c:pt idx="21348">
                  <c:v>15.8</c:v>
                </c:pt>
                <c:pt idx="21349">
                  <c:v>13.6</c:v>
                </c:pt>
                <c:pt idx="21350">
                  <c:v>10.5</c:v>
                </c:pt>
                <c:pt idx="21351">
                  <c:v>5.9</c:v>
                </c:pt>
                <c:pt idx="21352">
                  <c:v>1.8</c:v>
                </c:pt>
                <c:pt idx="21353">
                  <c:v>0</c:v>
                </c:pt>
                <c:pt idx="21354">
                  <c:v>0</c:v>
                </c:pt>
                <c:pt idx="21355">
                  <c:v>0</c:v>
                </c:pt>
                <c:pt idx="21356">
                  <c:v>0</c:v>
                </c:pt>
                <c:pt idx="21357">
                  <c:v>0</c:v>
                </c:pt>
                <c:pt idx="21358">
                  <c:v>0</c:v>
                </c:pt>
                <c:pt idx="21359">
                  <c:v>0.8</c:v>
                </c:pt>
                <c:pt idx="21360">
                  <c:v>2.4</c:v>
                </c:pt>
                <c:pt idx="21361">
                  <c:v>2.4</c:v>
                </c:pt>
                <c:pt idx="21362">
                  <c:v>2.5</c:v>
                </c:pt>
                <c:pt idx="21363">
                  <c:v>3.8</c:v>
                </c:pt>
                <c:pt idx="21364">
                  <c:v>5.7</c:v>
                </c:pt>
                <c:pt idx="21365">
                  <c:v>7.2</c:v>
                </c:pt>
                <c:pt idx="21366">
                  <c:v>7.5</c:v>
                </c:pt>
                <c:pt idx="21367">
                  <c:v>5</c:v>
                </c:pt>
                <c:pt idx="21368">
                  <c:v>4</c:v>
                </c:pt>
                <c:pt idx="21369">
                  <c:v>5.7</c:v>
                </c:pt>
                <c:pt idx="21370">
                  <c:v>9.1999999999999993</c:v>
                </c:pt>
                <c:pt idx="21371">
                  <c:v>12.4</c:v>
                </c:pt>
                <c:pt idx="21372">
                  <c:v>15.2</c:v>
                </c:pt>
                <c:pt idx="21373">
                  <c:v>16.7</c:v>
                </c:pt>
                <c:pt idx="21374">
                  <c:v>18.399999999999999</c:v>
                </c:pt>
                <c:pt idx="21375">
                  <c:v>19.600000000000001</c:v>
                </c:pt>
                <c:pt idx="21376">
                  <c:v>20.6</c:v>
                </c:pt>
                <c:pt idx="21377">
                  <c:v>21.6</c:v>
                </c:pt>
                <c:pt idx="21378">
                  <c:v>22.6</c:v>
                </c:pt>
                <c:pt idx="21379">
                  <c:v>23.5</c:v>
                </c:pt>
                <c:pt idx="21380">
                  <c:v>24.4</c:v>
                </c:pt>
                <c:pt idx="21381">
                  <c:v>25.6</c:v>
                </c:pt>
                <c:pt idx="21382">
                  <c:v>27</c:v>
                </c:pt>
                <c:pt idx="21383">
                  <c:v>27.3</c:v>
                </c:pt>
                <c:pt idx="21384">
                  <c:v>28.2</c:v>
                </c:pt>
                <c:pt idx="21385">
                  <c:v>29</c:v>
                </c:pt>
                <c:pt idx="21386">
                  <c:v>29</c:v>
                </c:pt>
                <c:pt idx="21387">
                  <c:v>30</c:v>
                </c:pt>
                <c:pt idx="21388">
                  <c:v>30</c:v>
                </c:pt>
                <c:pt idx="21389">
                  <c:v>30.8</c:v>
                </c:pt>
                <c:pt idx="21390">
                  <c:v>31</c:v>
                </c:pt>
                <c:pt idx="21391">
                  <c:v>31.6</c:v>
                </c:pt>
                <c:pt idx="21392">
                  <c:v>32</c:v>
                </c:pt>
                <c:pt idx="21393">
                  <c:v>32.4</c:v>
                </c:pt>
                <c:pt idx="21394">
                  <c:v>33</c:v>
                </c:pt>
                <c:pt idx="21395">
                  <c:v>33.200000000000003</c:v>
                </c:pt>
                <c:pt idx="21396">
                  <c:v>34.200000000000003</c:v>
                </c:pt>
                <c:pt idx="21397">
                  <c:v>35</c:v>
                </c:pt>
                <c:pt idx="21398">
                  <c:v>35</c:v>
                </c:pt>
                <c:pt idx="21399">
                  <c:v>35</c:v>
                </c:pt>
                <c:pt idx="21400">
                  <c:v>35.799999999999997</c:v>
                </c:pt>
                <c:pt idx="21401">
                  <c:v>36</c:v>
                </c:pt>
                <c:pt idx="21402">
                  <c:v>35.4</c:v>
                </c:pt>
                <c:pt idx="21403">
                  <c:v>34.5</c:v>
                </c:pt>
                <c:pt idx="21404">
                  <c:v>34</c:v>
                </c:pt>
                <c:pt idx="21405">
                  <c:v>33.700000000000003</c:v>
                </c:pt>
                <c:pt idx="21406">
                  <c:v>32.799999999999997</c:v>
                </c:pt>
                <c:pt idx="21407">
                  <c:v>32</c:v>
                </c:pt>
                <c:pt idx="21408">
                  <c:v>32</c:v>
                </c:pt>
                <c:pt idx="21409">
                  <c:v>31</c:v>
                </c:pt>
                <c:pt idx="21410">
                  <c:v>32</c:v>
                </c:pt>
                <c:pt idx="21411">
                  <c:v>32</c:v>
                </c:pt>
                <c:pt idx="21412">
                  <c:v>32</c:v>
                </c:pt>
                <c:pt idx="21413">
                  <c:v>32</c:v>
                </c:pt>
                <c:pt idx="21414">
                  <c:v>32.799999999999997</c:v>
                </c:pt>
                <c:pt idx="21415">
                  <c:v>33</c:v>
                </c:pt>
                <c:pt idx="21416">
                  <c:v>33</c:v>
                </c:pt>
                <c:pt idx="21417">
                  <c:v>33</c:v>
                </c:pt>
                <c:pt idx="21418">
                  <c:v>33</c:v>
                </c:pt>
                <c:pt idx="21419">
                  <c:v>33</c:v>
                </c:pt>
                <c:pt idx="21420">
                  <c:v>33</c:v>
                </c:pt>
                <c:pt idx="21421">
                  <c:v>33</c:v>
                </c:pt>
                <c:pt idx="21422">
                  <c:v>32.5</c:v>
                </c:pt>
                <c:pt idx="21423">
                  <c:v>32</c:v>
                </c:pt>
                <c:pt idx="21424">
                  <c:v>31.7</c:v>
                </c:pt>
                <c:pt idx="21425">
                  <c:v>30.8</c:v>
                </c:pt>
                <c:pt idx="21426">
                  <c:v>30</c:v>
                </c:pt>
                <c:pt idx="21427">
                  <c:v>30</c:v>
                </c:pt>
                <c:pt idx="21428">
                  <c:v>29</c:v>
                </c:pt>
                <c:pt idx="21429">
                  <c:v>28.2</c:v>
                </c:pt>
                <c:pt idx="21430">
                  <c:v>26.4</c:v>
                </c:pt>
                <c:pt idx="21431">
                  <c:v>23.3</c:v>
                </c:pt>
                <c:pt idx="21432">
                  <c:v>19.5</c:v>
                </c:pt>
                <c:pt idx="21433">
                  <c:v>14.9</c:v>
                </c:pt>
                <c:pt idx="21434">
                  <c:v>11.2</c:v>
                </c:pt>
                <c:pt idx="21435">
                  <c:v>10.3</c:v>
                </c:pt>
                <c:pt idx="21436">
                  <c:v>11.2</c:v>
                </c:pt>
                <c:pt idx="21437">
                  <c:v>12.2</c:v>
                </c:pt>
                <c:pt idx="21438">
                  <c:v>13</c:v>
                </c:pt>
                <c:pt idx="21439">
                  <c:v>15</c:v>
                </c:pt>
                <c:pt idx="21440">
                  <c:v>16.7</c:v>
                </c:pt>
                <c:pt idx="21441">
                  <c:v>18.600000000000001</c:v>
                </c:pt>
                <c:pt idx="21442">
                  <c:v>19.7</c:v>
                </c:pt>
                <c:pt idx="21443">
                  <c:v>21.2</c:v>
                </c:pt>
                <c:pt idx="21444">
                  <c:v>22.5</c:v>
                </c:pt>
                <c:pt idx="21445">
                  <c:v>23.8</c:v>
                </c:pt>
                <c:pt idx="21446">
                  <c:v>25.3</c:v>
                </c:pt>
                <c:pt idx="21447">
                  <c:v>26.2</c:v>
                </c:pt>
                <c:pt idx="21448">
                  <c:v>27.2</c:v>
                </c:pt>
                <c:pt idx="21449">
                  <c:v>28</c:v>
                </c:pt>
                <c:pt idx="21450">
                  <c:v>29</c:v>
                </c:pt>
                <c:pt idx="21451">
                  <c:v>29.8</c:v>
                </c:pt>
                <c:pt idx="21452">
                  <c:v>30.8</c:v>
                </c:pt>
                <c:pt idx="21453">
                  <c:v>31.7</c:v>
                </c:pt>
                <c:pt idx="21454">
                  <c:v>32.6</c:v>
                </c:pt>
                <c:pt idx="21455">
                  <c:v>33</c:v>
                </c:pt>
                <c:pt idx="21456">
                  <c:v>33.4</c:v>
                </c:pt>
                <c:pt idx="21457">
                  <c:v>34</c:v>
                </c:pt>
                <c:pt idx="21458">
                  <c:v>33.799999999999997</c:v>
                </c:pt>
                <c:pt idx="21459">
                  <c:v>33</c:v>
                </c:pt>
                <c:pt idx="21460">
                  <c:v>33</c:v>
                </c:pt>
                <c:pt idx="21461">
                  <c:v>32</c:v>
                </c:pt>
                <c:pt idx="21462">
                  <c:v>32</c:v>
                </c:pt>
                <c:pt idx="21463">
                  <c:v>32.799999999999997</c:v>
                </c:pt>
                <c:pt idx="21464">
                  <c:v>33</c:v>
                </c:pt>
                <c:pt idx="21465">
                  <c:v>33</c:v>
                </c:pt>
                <c:pt idx="21466">
                  <c:v>33</c:v>
                </c:pt>
                <c:pt idx="21467">
                  <c:v>31.9</c:v>
                </c:pt>
                <c:pt idx="21468">
                  <c:v>29.5</c:v>
                </c:pt>
                <c:pt idx="21469">
                  <c:v>26.5</c:v>
                </c:pt>
                <c:pt idx="21470">
                  <c:v>23.2</c:v>
                </c:pt>
                <c:pt idx="21471">
                  <c:v>19.8</c:v>
                </c:pt>
                <c:pt idx="21472">
                  <c:v>17.2</c:v>
                </c:pt>
                <c:pt idx="21473">
                  <c:v>16</c:v>
                </c:pt>
                <c:pt idx="21474">
                  <c:v>16.600000000000001</c:v>
                </c:pt>
                <c:pt idx="21475">
                  <c:v>18.3</c:v>
                </c:pt>
                <c:pt idx="21476">
                  <c:v>19.600000000000001</c:v>
                </c:pt>
                <c:pt idx="21477">
                  <c:v>21.2</c:v>
                </c:pt>
                <c:pt idx="21478">
                  <c:v>22.2</c:v>
                </c:pt>
                <c:pt idx="21479">
                  <c:v>23</c:v>
                </c:pt>
                <c:pt idx="21480">
                  <c:v>25</c:v>
                </c:pt>
                <c:pt idx="21481">
                  <c:v>25.8</c:v>
                </c:pt>
                <c:pt idx="21482">
                  <c:v>26.8</c:v>
                </c:pt>
                <c:pt idx="21483">
                  <c:v>28.4</c:v>
                </c:pt>
                <c:pt idx="21484">
                  <c:v>29.6</c:v>
                </c:pt>
                <c:pt idx="21485">
                  <c:v>30.5</c:v>
                </c:pt>
                <c:pt idx="21486">
                  <c:v>31.4</c:v>
                </c:pt>
                <c:pt idx="21487">
                  <c:v>32</c:v>
                </c:pt>
                <c:pt idx="21488">
                  <c:v>32.200000000000003</c:v>
                </c:pt>
                <c:pt idx="21489">
                  <c:v>33.200000000000003</c:v>
                </c:pt>
                <c:pt idx="21490">
                  <c:v>34</c:v>
                </c:pt>
                <c:pt idx="21491">
                  <c:v>35</c:v>
                </c:pt>
                <c:pt idx="21492">
                  <c:v>35</c:v>
                </c:pt>
                <c:pt idx="21493">
                  <c:v>35.799999999999997</c:v>
                </c:pt>
                <c:pt idx="21494">
                  <c:v>36.700000000000003</c:v>
                </c:pt>
                <c:pt idx="21495">
                  <c:v>37</c:v>
                </c:pt>
                <c:pt idx="21496">
                  <c:v>37</c:v>
                </c:pt>
                <c:pt idx="21497">
                  <c:v>37</c:v>
                </c:pt>
                <c:pt idx="21498">
                  <c:v>37</c:v>
                </c:pt>
                <c:pt idx="21499">
                  <c:v>37</c:v>
                </c:pt>
                <c:pt idx="21500">
                  <c:v>37</c:v>
                </c:pt>
                <c:pt idx="21501">
                  <c:v>37</c:v>
                </c:pt>
                <c:pt idx="21502">
                  <c:v>37</c:v>
                </c:pt>
                <c:pt idx="21503">
                  <c:v>37</c:v>
                </c:pt>
                <c:pt idx="21504">
                  <c:v>37</c:v>
                </c:pt>
                <c:pt idx="21505">
                  <c:v>36.299999999999997</c:v>
                </c:pt>
                <c:pt idx="21506">
                  <c:v>36</c:v>
                </c:pt>
                <c:pt idx="21507">
                  <c:v>35.5</c:v>
                </c:pt>
                <c:pt idx="21508">
                  <c:v>35</c:v>
                </c:pt>
                <c:pt idx="21509">
                  <c:v>35</c:v>
                </c:pt>
                <c:pt idx="21510">
                  <c:v>34.799999999999997</c:v>
                </c:pt>
                <c:pt idx="21511">
                  <c:v>33.6</c:v>
                </c:pt>
                <c:pt idx="21512">
                  <c:v>31.9</c:v>
                </c:pt>
                <c:pt idx="21513">
                  <c:v>29</c:v>
                </c:pt>
                <c:pt idx="21514">
                  <c:v>26.5</c:v>
                </c:pt>
                <c:pt idx="21515">
                  <c:v>21.9</c:v>
                </c:pt>
                <c:pt idx="21516">
                  <c:v>16.899999999999999</c:v>
                </c:pt>
                <c:pt idx="21517">
                  <c:v>11.3</c:v>
                </c:pt>
                <c:pt idx="21518">
                  <c:v>6.4</c:v>
                </c:pt>
                <c:pt idx="21519">
                  <c:v>2.8</c:v>
                </c:pt>
                <c:pt idx="21520">
                  <c:v>0.7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</c:v>
                </c:pt>
                <c:pt idx="21529">
                  <c:v>0</c:v>
                </c:pt>
                <c:pt idx="21530">
                  <c:v>0</c:v>
                </c:pt>
                <c:pt idx="21531">
                  <c:v>0</c:v>
                </c:pt>
                <c:pt idx="21532">
                  <c:v>0</c:v>
                </c:pt>
                <c:pt idx="21533">
                  <c:v>0</c:v>
                </c:pt>
                <c:pt idx="21534">
                  <c:v>0</c:v>
                </c:pt>
                <c:pt idx="21535">
                  <c:v>0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0.6</c:v>
                </c:pt>
                <c:pt idx="21545">
                  <c:v>3.8</c:v>
                </c:pt>
                <c:pt idx="21546">
                  <c:v>7.2</c:v>
                </c:pt>
                <c:pt idx="21547">
                  <c:v>9</c:v>
                </c:pt>
                <c:pt idx="21548">
                  <c:v>9.1</c:v>
                </c:pt>
                <c:pt idx="21549">
                  <c:v>10</c:v>
                </c:pt>
                <c:pt idx="21550">
                  <c:v>11</c:v>
                </c:pt>
                <c:pt idx="21551">
                  <c:v>11</c:v>
                </c:pt>
                <c:pt idx="21552">
                  <c:v>11.9</c:v>
                </c:pt>
                <c:pt idx="21553">
                  <c:v>12.9</c:v>
                </c:pt>
                <c:pt idx="21554">
                  <c:v>13.9</c:v>
                </c:pt>
                <c:pt idx="21555">
                  <c:v>14.8</c:v>
                </c:pt>
                <c:pt idx="21556">
                  <c:v>16.600000000000001</c:v>
                </c:pt>
                <c:pt idx="21557">
                  <c:v>16.3</c:v>
                </c:pt>
                <c:pt idx="21558">
                  <c:v>15.4</c:v>
                </c:pt>
                <c:pt idx="21559">
                  <c:v>14.5</c:v>
                </c:pt>
                <c:pt idx="21560">
                  <c:v>13.2</c:v>
                </c:pt>
                <c:pt idx="21561">
                  <c:v>11.7</c:v>
                </c:pt>
                <c:pt idx="21562">
                  <c:v>11</c:v>
                </c:pt>
                <c:pt idx="21563">
                  <c:v>11</c:v>
                </c:pt>
                <c:pt idx="21564">
                  <c:v>11</c:v>
                </c:pt>
                <c:pt idx="21565">
                  <c:v>11</c:v>
                </c:pt>
                <c:pt idx="21566">
                  <c:v>10.199999999999999</c:v>
                </c:pt>
                <c:pt idx="21567">
                  <c:v>10</c:v>
                </c:pt>
                <c:pt idx="21568">
                  <c:v>9.3000000000000007</c:v>
                </c:pt>
                <c:pt idx="21569">
                  <c:v>9</c:v>
                </c:pt>
                <c:pt idx="21570">
                  <c:v>9</c:v>
                </c:pt>
                <c:pt idx="21571">
                  <c:v>9</c:v>
                </c:pt>
                <c:pt idx="21572">
                  <c:v>9</c:v>
                </c:pt>
                <c:pt idx="21573">
                  <c:v>8.6</c:v>
                </c:pt>
                <c:pt idx="21574">
                  <c:v>6.6</c:v>
                </c:pt>
                <c:pt idx="21575">
                  <c:v>5</c:v>
                </c:pt>
                <c:pt idx="21576">
                  <c:v>3</c:v>
                </c:pt>
                <c:pt idx="21577">
                  <c:v>3</c:v>
                </c:pt>
                <c:pt idx="21578">
                  <c:v>3</c:v>
                </c:pt>
                <c:pt idx="21579">
                  <c:v>1.6</c:v>
                </c:pt>
                <c:pt idx="21580">
                  <c:v>0.4</c:v>
                </c:pt>
                <c:pt idx="21581">
                  <c:v>0</c:v>
                </c:pt>
                <c:pt idx="21582">
                  <c:v>0</c:v>
                </c:pt>
                <c:pt idx="21583">
                  <c:v>0</c:v>
                </c:pt>
                <c:pt idx="21584">
                  <c:v>0</c:v>
                </c:pt>
                <c:pt idx="21585">
                  <c:v>0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</c:v>
                </c:pt>
                <c:pt idx="21590">
                  <c:v>0</c:v>
                </c:pt>
                <c:pt idx="21591">
                  <c:v>0</c:v>
                </c:pt>
                <c:pt idx="21592">
                  <c:v>0</c:v>
                </c:pt>
                <c:pt idx="21593">
                  <c:v>0</c:v>
                </c:pt>
                <c:pt idx="21594">
                  <c:v>0</c:v>
                </c:pt>
                <c:pt idx="21595">
                  <c:v>0</c:v>
                </c:pt>
                <c:pt idx="21596">
                  <c:v>0</c:v>
                </c:pt>
                <c:pt idx="21597">
                  <c:v>0</c:v>
                </c:pt>
                <c:pt idx="21598">
                  <c:v>0</c:v>
                </c:pt>
                <c:pt idx="21599">
                  <c:v>0</c:v>
                </c:pt>
                <c:pt idx="21600">
                  <c:v>0</c:v>
                </c:pt>
                <c:pt idx="21601">
                  <c:v>0</c:v>
                </c:pt>
                <c:pt idx="21602">
                  <c:v>0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0</c:v>
                </c:pt>
                <c:pt idx="21613">
                  <c:v>0</c:v>
                </c:pt>
                <c:pt idx="21614">
                  <c:v>0</c:v>
                </c:pt>
                <c:pt idx="21615">
                  <c:v>0</c:v>
                </c:pt>
                <c:pt idx="21616">
                  <c:v>0</c:v>
                </c:pt>
                <c:pt idx="21617">
                  <c:v>0</c:v>
                </c:pt>
                <c:pt idx="21618">
                  <c:v>0</c:v>
                </c:pt>
                <c:pt idx="21619">
                  <c:v>0</c:v>
                </c:pt>
                <c:pt idx="21620">
                  <c:v>0</c:v>
                </c:pt>
                <c:pt idx="21621">
                  <c:v>0</c:v>
                </c:pt>
                <c:pt idx="21622">
                  <c:v>0</c:v>
                </c:pt>
                <c:pt idx="21623">
                  <c:v>0</c:v>
                </c:pt>
                <c:pt idx="21624">
                  <c:v>0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0</c:v>
                </c:pt>
                <c:pt idx="21630">
                  <c:v>0</c:v>
                </c:pt>
                <c:pt idx="21631">
                  <c:v>0</c:v>
                </c:pt>
                <c:pt idx="21632">
                  <c:v>0</c:v>
                </c:pt>
                <c:pt idx="21633">
                  <c:v>0</c:v>
                </c:pt>
                <c:pt idx="21634">
                  <c:v>0</c:v>
                </c:pt>
                <c:pt idx="21635">
                  <c:v>0</c:v>
                </c:pt>
                <c:pt idx="21636">
                  <c:v>0</c:v>
                </c:pt>
                <c:pt idx="21637">
                  <c:v>0</c:v>
                </c:pt>
                <c:pt idx="21638">
                  <c:v>0</c:v>
                </c:pt>
                <c:pt idx="21639">
                  <c:v>0</c:v>
                </c:pt>
                <c:pt idx="21640">
                  <c:v>0</c:v>
                </c:pt>
                <c:pt idx="21641">
                  <c:v>0</c:v>
                </c:pt>
                <c:pt idx="21642">
                  <c:v>0</c:v>
                </c:pt>
                <c:pt idx="21643">
                  <c:v>0</c:v>
                </c:pt>
                <c:pt idx="21644">
                  <c:v>0</c:v>
                </c:pt>
                <c:pt idx="21645">
                  <c:v>0</c:v>
                </c:pt>
                <c:pt idx="21646">
                  <c:v>0</c:v>
                </c:pt>
                <c:pt idx="21647">
                  <c:v>0</c:v>
                </c:pt>
                <c:pt idx="21648">
                  <c:v>0</c:v>
                </c:pt>
                <c:pt idx="21649">
                  <c:v>0</c:v>
                </c:pt>
                <c:pt idx="21650">
                  <c:v>0</c:v>
                </c:pt>
                <c:pt idx="21651">
                  <c:v>0</c:v>
                </c:pt>
                <c:pt idx="21652">
                  <c:v>0</c:v>
                </c:pt>
                <c:pt idx="21653">
                  <c:v>0</c:v>
                </c:pt>
                <c:pt idx="21654">
                  <c:v>0</c:v>
                </c:pt>
                <c:pt idx="21655">
                  <c:v>0</c:v>
                </c:pt>
                <c:pt idx="21656">
                  <c:v>0</c:v>
                </c:pt>
                <c:pt idx="21657">
                  <c:v>0</c:v>
                </c:pt>
                <c:pt idx="21658">
                  <c:v>0</c:v>
                </c:pt>
                <c:pt idx="21659">
                  <c:v>0</c:v>
                </c:pt>
                <c:pt idx="21660">
                  <c:v>0</c:v>
                </c:pt>
                <c:pt idx="21661">
                  <c:v>0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0</c:v>
                </c:pt>
                <c:pt idx="21669">
                  <c:v>0</c:v>
                </c:pt>
                <c:pt idx="21670">
                  <c:v>0</c:v>
                </c:pt>
                <c:pt idx="21671">
                  <c:v>0</c:v>
                </c:pt>
                <c:pt idx="21672">
                  <c:v>0</c:v>
                </c:pt>
                <c:pt idx="21673">
                  <c:v>0</c:v>
                </c:pt>
                <c:pt idx="21674">
                  <c:v>0</c:v>
                </c:pt>
                <c:pt idx="21675">
                  <c:v>0</c:v>
                </c:pt>
                <c:pt idx="21676">
                  <c:v>0</c:v>
                </c:pt>
                <c:pt idx="21677">
                  <c:v>0</c:v>
                </c:pt>
                <c:pt idx="21678">
                  <c:v>0</c:v>
                </c:pt>
                <c:pt idx="21679">
                  <c:v>0</c:v>
                </c:pt>
                <c:pt idx="21680">
                  <c:v>0</c:v>
                </c:pt>
                <c:pt idx="21681">
                  <c:v>0</c:v>
                </c:pt>
                <c:pt idx="21682">
                  <c:v>0</c:v>
                </c:pt>
                <c:pt idx="21683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</c:v>
                </c:pt>
                <c:pt idx="21879">
                  <c:v>0</c:v>
                </c:pt>
                <c:pt idx="21880">
                  <c:v>0</c:v>
                </c:pt>
                <c:pt idx="21881">
                  <c:v>0</c:v>
                </c:pt>
                <c:pt idx="21882">
                  <c:v>0</c:v>
                </c:pt>
                <c:pt idx="21883">
                  <c:v>0</c:v>
                </c:pt>
                <c:pt idx="21884">
                  <c:v>0</c:v>
                </c:pt>
                <c:pt idx="21885">
                  <c:v>0</c:v>
                </c:pt>
                <c:pt idx="21886">
                  <c:v>0</c:v>
                </c:pt>
                <c:pt idx="21887">
                  <c:v>0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0</c:v>
                </c:pt>
                <c:pt idx="21894">
                  <c:v>0</c:v>
                </c:pt>
                <c:pt idx="21895">
                  <c:v>0</c:v>
                </c:pt>
                <c:pt idx="21896">
                  <c:v>0</c:v>
                </c:pt>
                <c:pt idx="21897">
                  <c:v>0</c:v>
                </c:pt>
                <c:pt idx="21898">
                  <c:v>0</c:v>
                </c:pt>
                <c:pt idx="21899">
                  <c:v>0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0.2</c:v>
                </c:pt>
                <c:pt idx="21910">
                  <c:v>0.8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0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0.7</c:v>
                </c:pt>
                <c:pt idx="21921">
                  <c:v>1.7</c:v>
                </c:pt>
                <c:pt idx="21922">
                  <c:v>2.7</c:v>
                </c:pt>
                <c:pt idx="21923">
                  <c:v>2.2999999999999998</c:v>
                </c:pt>
                <c:pt idx="21924">
                  <c:v>2</c:v>
                </c:pt>
                <c:pt idx="21925">
                  <c:v>2.6</c:v>
                </c:pt>
                <c:pt idx="21926">
                  <c:v>3</c:v>
                </c:pt>
                <c:pt idx="21927">
                  <c:v>3.5</c:v>
                </c:pt>
                <c:pt idx="21928">
                  <c:v>4</c:v>
                </c:pt>
                <c:pt idx="21929">
                  <c:v>4</c:v>
                </c:pt>
                <c:pt idx="21930">
                  <c:v>4</c:v>
                </c:pt>
                <c:pt idx="21931">
                  <c:v>4.5</c:v>
                </c:pt>
                <c:pt idx="21932">
                  <c:v>4.5999999999999996</c:v>
                </c:pt>
                <c:pt idx="21933">
                  <c:v>3.3</c:v>
                </c:pt>
                <c:pt idx="21934">
                  <c:v>2</c:v>
                </c:pt>
                <c:pt idx="21935">
                  <c:v>1.3</c:v>
                </c:pt>
                <c:pt idx="21936">
                  <c:v>0</c:v>
                </c:pt>
                <c:pt idx="21937">
                  <c:v>0</c:v>
                </c:pt>
                <c:pt idx="21938">
                  <c:v>0</c:v>
                </c:pt>
                <c:pt idx="21939">
                  <c:v>0</c:v>
                </c:pt>
                <c:pt idx="21940">
                  <c:v>0</c:v>
                </c:pt>
                <c:pt idx="21941">
                  <c:v>0.4</c:v>
                </c:pt>
                <c:pt idx="21942">
                  <c:v>2.2999999999999998</c:v>
                </c:pt>
                <c:pt idx="21943">
                  <c:v>5.2</c:v>
                </c:pt>
                <c:pt idx="21944">
                  <c:v>6.9</c:v>
                </c:pt>
                <c:pt idx="21945">
                  <c:v>7.9</c:v>
                </c:pt>
                <c:pt idx="21946">
                  <c:v>7.2</c:v>
                </c:pt>
                <c:pt idx="21947">
                  <c:v>6.3</c:v>
                </c:pt>
                <c:pt idx="21948">
                  <c:v>6</c:v>
                </c:pt>
                <c:pt idx="21949">
                  <c:v>4.8</c:v>
                </c:pt>
                <c:pt idx="21950">
                  <c:v>4</c:v>
                </c:pt>
                <c:pt idx="21951">
                  <c:v>4</c:v>
                </c:pt>
                <c:pt idx="21952">
                  <c:v>2.9</c:v>
                </c:pt>
                <c:pt idx="21953">
                  <c:v>1</c:v>
                </c:pt>
                <c:pt idx="21954">
                  <c:v>0</c:v>
                </c:pt>
                <c:pt idx="21955">
                  <c:v>0.4</c:v>
                </c:pt>
                <c:pt idx="21956">
                  <c:v>1.8</c:v>
                </c:pt>
                <c:pt idx="21957">
                  <c:v>3.8</c:v>
                </c:pt>
                <c:pt idx="21958">
                  <c:v>5</c:v>
                </c:pt>
                <c:pt idx="21959">
                  <c:v>4.7</c:v>
                </c:pt>
                <c:pt idx="21960">
                  <c:v>4</c:v>
                </c:pt>
                <c:pt idx="21961">
                  <c:v>4</c:v>
                </c:pt>
                <c:pt idx="21962">
                  <c:v>4.4000000000000004</c:v>
                </c:pt>
                <c:pt idx="21963">
                  <c:v>6.4</c:v>
                </c:pt>
                <c:pt idx="21964">
                  <c:v>8.4</c:v>
                </c:pt>
                <c:pt idx="21965">
                  <c:v>10.1</c:v>
                </c:pt>
                <c:pt idx="21966">
                  <c:v>11.1</c:v>
                </c:pt>
                <c:pt idx="21967">
                  <c:v>12</c:v>
                </c:pt>
                <c:pt idx="21968">
                  <c:v>12</c:v>
                </c:pt>
                <c:pt idx="21969">
                  <c:v>14</c:v>
                </c:pt>
                <c:pt idx="21970">
                  <c:v>14</c:v>
                </c:pt>
                <c:pt idx="21971">
                  <c:v>13.1</c:v>
                </c:pt>
                <c:pt idx="21972">
                  <c:v>13</c:v>
                </c:pt>
                <c:pt idx="21973">
                  <c:v>11.2</c:v>
                </c:pt>
                <c:pt idx="21974">
                  <c:v>8.5</c:v>
                </c:pt>
                <c:pt idx="21975">
                  <c:v>6.4</c:v>
                </c:pt>
                <c:pt idx="21976">
                  <c:v>6.7</c:v>
                </c:pt>
                <c:pt idx="21977">
                  <c:v>8.1999999999999993</c:v>
                </c:pt>
                <c:pt idx="21978">
                  <c:v>10</c:v>
                </c:pt>
                <c:pt idx="21979">
                  <c:v>11.8</c:v>
                </c:pt>
                <c:pt idx="21980">
                  <c:v>13.7</c:v>
                </c:pt>
                <c:pt idx="21981">
                  <c:v>15.2</c:v>
                </c:pt>
                <c:pt idx="21982">
                  <c:v>16.2</c:v>
                </c:pt>
                <c:pt idx="21983">
                  <c:v>17</c:v>
                </c:pt>
                <c:pt idx="21984">
                  <c:v>16</c:v>
                </c:pt>
                <c:pt idx="21985">
                  <c:v>16</c:v>
                </c:pt>
                <c:pt idx="21986">
                  <c:v>15.2</c:v>
                </c:pt>
                <c:pt idx="21987">
                  <c:v>15</c:v>
                </c:pt>
                <c:pt idx="21988">
                  <c:v>15</c:v>
                </c:pt>
                <c:pt idx="21989">
                  <c:v>15</c:v>
                </c:pt>
                <c:pt idx="21990">
                  <c:v>15.4</c:v>
                </c:pt>
                <c:pt idx="21991">
                  <c:v>15.7</c:v>
                </c:pt>
                <c:pt idx="21992">
                  <c:v>15</c:v>
                </c:pt>
                <c:pt idx="21993">
                  <c:v>15</c:v>
                </c:pt>
                <c:pt idx="21994">
                  <c:v>15</c:v>
                </c:pt>
                <c:pt idx="21995">
                  <c:v>15</c:v>
                </c:pt>
                <c:pt idx="21996">
                  <c:v>15</c:v>
                </c:pt>
                <c:pt idx="21997">
                  <c:v>13.4</c:v>
                </c:pt>
                <c:pt idx="21998">
                  <c:v>12.3</c:v>
                </c:pt>
                <c:pt idx="21999">
                  <c:v>11.4</c:v>
                </c:pt>
                <c:pt idx="22000">
                  <c:v>11</c:v>
                </c:pt>
                <c:pt idx="22001">
                  <c:v>11.4</c:v>
                </c:pt>
                <c:pt idx="22002">
                  <c:v>12</c:v>
                </c:pt>
                <c:pt idx="22003">
                  <c:v>12.2</c:v>
                </c:pt>
                <c:pt idx="22004">
                  <c:v>13.4</c:v>
                </c:pt>
                <c:pt idx="22005">
                  <c:v>15</c:v>
                </c:pt>
                <c:pt idx="22006">
                  <c:v>14</c:v>
                </c:pt>
                <c:pt idx="22007">
                  <c:v>13.2</c:v>
                </c:pt>
                <c:pt idx="22008">
                  <c:v>12.2</c:v>
                </c:pt>
                <c:pt idx="22009">
                  <c:v>12</c:v>
                </c:pt>
                <c:pt idx="22010">
                  <c:v>12</c:v>
                </c:pt>
                <c:pt idx="22011">
                  <c:v>12.7</c:v>
                </c:pt>
                <c:pt idx="22012">
                  <c:v>13.7</c:v>
                </c:pt>
                <c:pt idx="22013">
                  <c:v>14</c:v>
                </c:pt>
                <c:pt idx="22014">
                  <c:v>14.6</c:v>
                </c:pt>
                <c:pt idx="22015">
                  <c:v>14.4</c:v>
                </c:pt>
                <c:pt idx="22016">
                  <c:v>14</c:v>
                </c:pt>
                <c:pt idx="22017">
                  <c:v>14</c:v>
                </c:pt>
                <c:pt idx="22018">
                  <c:v>14</c:v>
                </c:pt>
                <c:pt idx="22019">
                  <c:v>13.5</c:v>
                </c:pt>
                <c:pt idx="22020">
                  <c:v>13</c:v>
                </c:pt>
                <c:pt idx="22021">
                  <c:v>13</c:v>
                </c:pt>
                <c:pt idx="22022">
                  <c:v>13</c:v>
                </c:pt>
                <c:pt idx="22023">
                  <c:v>12.6</c:v>
                </c:pt>
                <c:pt idx="22024">
                  <c:v>11</c:v>
                </c:pt>
                <c:pt idx="22025">
                  <c:v>10</c:v>
                </c:pt>
                <c:pt idx="22026">
                  <c:v>9.1999999999999993</c:v>
                </c:pt>
                <c:pt idx="22027">
                  <c:v>9</c:v>
                </c:pt>
                <c:pt idx="22028">
                  <c:v>8.3000000000000007</c:v>
                </c:pt>
                <c:pt idx="22029">
                  <c:v>7.4</c:v>
                </c:pt>
                <c:pt idx="22030">
                  <c:v>7</c:v>
                </c:pt>
                <c:pt idx="22031">
                  <c:v>6.6</c:v>
                </c:pt>
                <c:pt idx="22032">
                  <c:v>5.7</c:v>
                </c:pt>
                <c:pt idx="22033">
                  <c:v>4.4000000000000004</c:v>
                </c:pt>
                <c:pt idx="22034">
                  <c:v>1.6</c:v>
                </c:pt>
                <c:pt idx="22035">
                  <c:v>0</c:v>
                </c:pt>
                <c:pt idx="22036">
                  <c:v>1</c:v>
                </c:pt>
                <c:pt idx="22037">
                  <c:v>2.7</c:v>
                </c:pt>
                <c:pt idx="22038">
                  <c:v>1.4</c:v>
                </c:pt>
                <c:pt idx="22039">
                  <c:v>0.3</c:v>
                </c:pt>
                <c:pt idx="22040">
                  <c:v>0.6</c:v>
                </c:pt>
                <c:pt idx="22041">
                  <c:v>1.5</c:v>
                </c:pt>
                <c:pt idx="22042">
                  <c:v>1.2</c:v>
                </c:pt>
                <c:pt idx="22043">
                  <c:v>0</c:v>
                </c:pt>
                <c:pt idx="22044">
                  <c:v>0</c:v>
                </c:pt>
                <c:pt idx="22045">
                  <c:v>0.2</c:v>
                </c:pt>
                <c:pt idx="22046">
                  <c:v>1.1000000000000001</c:v>
                </c:pt>
                <c:pt idx="22047">
                  <c:v>5</c:v>
                </c:pt>
                <c:pt idx="22048">
                  <c:v>5</c:v>
                </c:pt>
                <c:pt idx="22049">
                  <c:v>4.2</c:v>
                </c:pt>
                <c:pt idx="22050">
                  <c:v>1.3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0</c:v>
                </c:pt>
                <c:pt idx="22056">
                  <c:v>0</c:v>
                </c:pt>
                <c:pt idx="22057">
                  <c:v>0</c:v>
                </c:pt>
                <c:pt idx="22058">
                  <c:v>0</c:v>
                </c:pt>
                <c:pt idx="22059">
                  <c:v>0.8</c:v>
                </c:pt>
                <c:pt idx="22060">
                  <c:v>0.2</c:v>
                </c:pt>
                <c:pt idx="22061">
                  <c:v>0</c:v>
                </c:pt>
                <c:pt idx="22062">
                  <c:v>0</c:v>
                </c:pt>
                <c:pt idx="22063">
                  <c:v>0</c:v>
                </c:pt>
                <c:pt idx="22064">
                  <c:v>0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</c:v>
                </c:pt>
                <c:pt idx="22069">
                  <c:v>0</c:v>
                </c:pt>
                <c:pt idx="22070">
                  <c:v>0</c:v>
                </c:pt>
                <c:pt idx="22071">
                  <c:v>0</c:v>
                </c:pt>
                <c:pt idx="22072">
                  <c:v>0</c:v>
                </c:pt>
                <c:pt idx="22073">
                  <c:v>0</c:v>
                </c:pt>
                <c:pt idx="22074">
                  <c:v>0</c:v>
                </c:pt>
                <c:pt idx="22075">
                  <c:v>0</c:v>
                </c:pt>
                <c:pt idx="22076">
                  <c:v>0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0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0</c:v>
                </c:pt>
                <c:pt idx="22089">
                  <c:v>0</c:v>
                </c:pt>
                <c:pt idx="22090">
                  <c:v>0</c:v>
                </c:pt>
                <c:pt idx="22091">
                  <c:v>0</c:v>
                </c:pt>
                <c:pt idx="22092">
                  <c:v>0</c:v>
                </c:pt>
                <c:pt idx="22093">
                  <c:v>0</c:v>
                </c:pt>
                <c:pt idx="22094">
                  <c:v>0</c:v>
                </c:pt>
                <c:pt idx="22095">
                  <c:v>0</c:v>
                </c:pt>
                <c:pt idx="22096">
                  <c:v>0</c:v>
                </c:pt>
                <c:pt idx="22097">
                  <c:v>0</c:v>
                </c:pt>
                <c:pt idx="22098">
                  <c:v>0</c:v>
                </c:pt>
                <c:pt idx="22099">
                  <c:v>0</c:v>
                </c:pt>
                <c:pt idx="22100">
                  <c:v>0</c:v>
                </c:pt>
                <c:pt idx="22101">
                  <c:v>0</c:v>
                </c:pt>
                <c:pt idx="22102">
                  <c:v>0</c:v>
                </c:pt>
                <c:pt idx="22103">
                  <c:v>0</c:v>
                </c:pt>
                <c:pt idx="22104">
                  <c:v>0</c:v>
                </c:pt>
                <c:pt idx="22105">
                  <c:v>0</c:v>
                </c:pt>
                <c:pt idx="22106">
                  <c:v>0</c:v>
                </c:pt>
                <c:pt idx="22107">
                  <c:v>0</c:v>
                </c:pt>
                <c:pt idx="22108">
                  <c:v>0</c:v>
                </c:pt>
                <c:pt idx="22109">
                  <c:v>0</c:v>
                </c:pt>
                <c:pt idx="22110">
                  <c:v>0</c:v>
                </c:pt>
                <c:pt idx="22111">
                  <c:v>0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0</c:v>
                </c:pt>
                <c:pt idx="22120">
                  <c:v>0</c:v>
                </c:pt>
                <c:pt idx="22121">
                  <c:v>0</c:v>
                </c:pt>
                <c:pt idx="22122">
                  <c:v>0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0</c:v>
                </c:pt>
                <c:pt idx="22127">
                  <c:v>0</c:v>
                </c:pt>
                <c:pt idx="22128">
                  <c:v>0</c:v>
                </c:pt>
                <c:pt idx="22129">
                  <c:v>0</c:v>
                </c:pt>
                <c:pt idx="22130">
                  <c:v>0</c:v>
                </c:pt>
                <c:pt idx="22131">
                  <c:v>0</c:v>
                </c:pt>
                <c:pt idx="22132">
                  <c:v>0</c:v>
                </c:pt>
                <c:pt idx="22133">
                  <c:v>0</c:v>
                </c:pt>
                <c:pt idx="22134">
                  <c:v>0</c:v>
                </c:pt>
                <c:pt idx="22135">
                  <c:v>0</c:v>
                </c:pt>
                <c:pt idx="22136">
                  <c:v>0</c:v>
                </c:pt>
                <c:pt idx="22137">
                  <c:v>0</c:v>
                </c:pt>
                <c:pt idx="22138">
                  <c:v>0</c:v>
                </c:pt>
                <c:pt idx="22139">
                  <c:v>0</c:v>
                </c:pt>
                <c:pt idx="22140">
                  <c:v>0</c:v>
                </c:pt>
                <c:pt idx="22141">
                  <c:v>0</c:v>
                </c:pt>
                <c:pt idx="22142">
                  <c:v>0</c:v>
                </c:pt>
                <c:pt idx="22143">
                  <c:v>0</c:v>
                </c:pt>
                <c:pt idx="22144">
                  <c:v>0</c:v>
                </c:pt>
                <c:pt idx="22145">
                  <c:v>0</c:v>
                </c:pt>
                <c:pt idx="22146">
                  <c:v>0</c:v>
                </c:pt>
                <c:pt idx="22147">
                  <c:v>0</c:v>
                </c:pt>
                <c:pt idx="22148">
                  <c:v>0</c:v>
                </c:pt>
                <c:pt idx="22149">
                  <c:v>0</c:v>
                </c:pt>
                <c:pt idx="22150">
                  <c:v>0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0</c:v>
                </c:pt>
                <c:pt idx="22155">
                  <c:v>0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0</c:v>
                </c:pt>
                <c:pt idx="22160">
                  <c:v>0</c:v>
                </c:pt>
                <c:pt idx="22161">
                  <c:v>0</c:v>
                </c:pt>
                <c:pt idx="22162">
                  <c:v>0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</c:v>
                </c:pt>
                <c:pt idx="22168">
                  <c:v>0</c:v>
                </c:pt>
                <c:pt idx="22169">
                  <c:v>0</c:v>
                </c:pt>
                <c:pt idx="22170">
                  <c:v>0</c:v>
                </c:pt>
                <c:pt idx="22171">
                  <c:v>0</c:v>
                </c:pt>
                <c:pt idx="22172">
                  <c:v>0</c:v>
                </c:pt>
                <c:pt idx="22173">
                  <c:v>0</c:v>
                </c:pt>
                <c:pt idx="22174">
                  <c:v>0</c:v>
                </c:pt>
                <c:pt idx="22175">
                  <c:v>0</c:v>
                </c:pt>
                <c:pt idx="22176">
                  <c:v>0</c:v>
                </c:pt>
                <c:pt idx="22177">
                  <c:v>0</c:v>
                </c:pt>
                <c:pt idx="22178">
                  <c:v>0</c:v>
                </c:pt>
                <c:pt idx="22179">
                  <c:v>0</c:v>
                </c:pt>
                <c:pt idx="22180">
                  <c:v>0</c:v>
                </c:pt>
                <c:pt idx="22181">
                  <c:v>0</c:v>
                </c:pt>
                <c:pt idx="22182">
                  <c:v>0</c:v>
                </c:pt>
                <c:pt idx="22183">
                  <c:v>0</c:v>
                </c:pt>
                <c:pt idx="22184">
                  <c:v>0</c:v>
                </c:pt>
                <c:pt idx="22185">
                  <c:v>0</c:v>
                </c:pt>
                <c:pt idx="22186">
                  <c:v>0</c:v>
                </c:pt>
                <c:pt idx="22187">
                  <c:v>0</c:v>
                </c:pt>
                <c:pt idx="22188">
                  <c:v>0</c:v>
                </c:pt>
                <c:pt idx="22189">
                  <c:v>0</c:v>
                </c:pt>
                <c:pt idx="22190">
                  <c:v>0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0</c:v>
                </c:pt>
                <c:pt idx="22196">
                  <c:v>0</c:v>
                </c:pt>
                <c:pt idx="22197">
                  <c:v>0</c:v>
                </c:pt>
                <c:pt idx="22198">
                  <c:v>0</c:v>
                </c:pt>
                <c:pt idx="22199">
                  <c:v>0</c:v>
                </c:pt>
                <c:pt idx="22200">
                  <c:v>0</c:v>
                </c:pt>
                <c:pt idx="22201">
                  <c:v>0</c:v>
                </c:pt>
                <c:pt idx="22202">
                  <c:v>0</c:v>
                </c:pt>
                <c:pt idx="22203">
                  <c:v>0</c:v>
                </c:pt>
                <c:pt idx="22204">
                  <c:v>0</c:v>
                </c:pt>
                <c:pt idx="22205">
                  <c:v>0</c:v>
                </c:pt>
                <c:pt idx="22206">
                  <c:v>0</c:v>
                </c:pt>
                <c:pt idx="22207">
                  <c:v>0</c:v>
                </c:pt>
                <c:pt idx="22208">
                  <c:v>0</c:v>
                </c:pt>
                <c:pt idx="22209">
                  <c:v>0</c:v>
                </c:pt>
                <c:pt idx="22210">
                  <c:v>0</c:v>
                </c:pt>
                <c:pt idx="22211">
                  <c:v>0</c:v>
                </c:pt>
                <c:pt idx="22212">
                  <c:v>0</c:v>
                </c:pt>
                <c:pt idx="22213">
                  <c:v>0</c:v>
                </c:pt>
                <c:pt idx="22214">
                  <c:v>0</c:v>
                </c:pt>
                <c:pt idx="22215">
                  <c:v>0</c:v>
                </c:pt>
                <c:pt idx="22216">
                  <c:v>0</c:v>
                </c:pt>
                <c:pt idx="22217">
                  <c:v>0</c:v>
                </c:pt>
                <c:pt idx="22218">
                  <c:v>0</c:v>
                </c:pt>
                <c:pt idx="22219">
                  <c:v>0</c:v>
                </c:pt>
                <c:pt idx="22220">
                  <c:v>0</c:v>
                </c:pt>
                <c:pt idx="22221">
                  <c:v>0</c:v>
                </c:pt>
                <c:pt idx="22222">
                  <c:v>0</c:v>
                </c:pt>
                <c:pt idx="22223">
                  <c:v>0</c:v>
                </c:pt>
                <c:pt idx="22224">
                  <c:v>0</c:v>
                </c:pt>
                <c:pt idx="22225">
                  <c:v>0</c:v>
                </c:pt>
                <c:pt idx="22226">
                  <c:v>0</c:v>
                </c:pt>
                <c:pt idx="22227">
                  <c:v>0</c:v>
                </c:pt>
                <c:pt idx="22228">
                  <c:v>0</c:v>
                </c:pt>
                <c:pt idx="22229">
                  <c:v>0</c:v>
                </c:pt>
                <c:pt idx="22230">
                  <c:v>0</c:v>
                </c:pt>
                <c:pt idx="22231">
                  <c:v>0</c:v>
                </c:pt>
                <c:pt idx="22232">
                  <c:v>0</c:v>
                </c:pt>
                <c:pt idx="22233">
                  <c:v>0</c:v>
                </c:pt>
                <c:pt idx="22234">
                  <c:v>0</c:v>
                </c:pt>
                <c:pt idx="22235">
                  <c:v>0</c:v>
                </c:pt>
                <c:pt idx="22236">
                  <c:v>0</c:v>
                </c:pt>
                <c:pt idx="22237">
                  <c:v>0</c:v>
                </c:pt>
                <c:pt idx="22238">
                  <c:v>0</c:v>
                </c:pt>
                <c:pt idx="22239">
                  <c:v>0</c:v>
                </c:pt>
                <c:pt idx="22240">
                  <c:v>0</c:v>
                </c:pt>
                <c:pt idx="22241">
                  <c:v>0</c:v>
                </c:pt>
                <c:pt idx="22242">
                  <c:v>0</c:v>
                </c:pt>
                <c:pt idx="22243">
                  <c:v>0</c:v>
                </c:pt>
                <c:pt idx="22244">
                  <c:v>0</c:v>
                </c:pt>
                <c:pt idx="22245">
                  <c:v>0</c:v>
                </c:pt>
                <c:pt idx="22246">
                  <c:v>0</c:v>
                </c:pt>
                <c:pt idx="22247">
                  <c:v>0</c:v>
                </c:pt>
                <c:pt idx="22248">
                  <c:v>0</c:v>
                </c:pt>
                <c:pt idx="22249">
                  <c:v>0</c:v>
                </c:pt>
                <c:pt idx="22250">
                  <c:v>0</c:v>
                </c:pt>
                <c:pt idx="22251">
                  <c:v>0</c:v>
                </c:pt>
                <c:pt idx="22252">
                  <c:v>0</c:v>
                </c:pt>
                <c:pt idx="22253">
                  <c:v>0</c:v>
                </c:pt>
                <c:pt idx="22254">
                  <c:v>0</c:v>
                </c:pt>
                <c:pt idx="22255">
                  <c:v>0</c:v>
                </c:pt>
                <c:pt idx="22256">
                  <c:v>0</c:v>
                </c:pt>
                <c:pt idx="22257">
                  <c:v>0</c:v>
                </c:pt>
                <c:pt idx="22258">
                  <c:v>0</c:v>
                </c:pt>
                <c:pt idx="22259">
                  <c:v>0</c:v>
                </c:pt>
                <c:pt idx="22260">
                  <c:v>0</c:v>
                </c:pt>
                <c:pt idx="22261">
                  <c:v>0</c:v>
                </c:pt>
                <c:pt idx="22262">
                  <c:v>0</c:v>
                </c:pt>
                <c:pt idx="22263">
                  <c:v>0</c:v>
                </c:pt>
                <c:pt idx="22264">
                  <c:v>0</c:v>
                </c:pt>
                <c:pt idx="22265">
                  <c:v>0</c:v>
                </c:pt>
                <c:pt idx="22266">
                  <c:v>0</c:v>
                </c:pt>
                <c:pt idx="22267">
                  <c:v>0</c:v>
                </c:pt>
                <c:pt idx="22268">
                  <c:v>0</c:v>
                </c:pt>
                <c:pt idx="22269">
                  <c:v>0</c:v>
                </c:pt>
                <c:pt idx="22270">
                  <c:v>0</c:v>
                </c:pt>
                <c:pt idx="22271">
                  <c:v>0</c:v>
                </c:pt>
                <c:pt idx="22272">
                  <c:v>0</c:v>
                </c:pt>
                <c:pt idx="22273">
                  <c:v>0</c:v>
                </c:pt>
              </c:numCache>
            </c:numRef>
          </c:yVal>
          <c:smooth val="0"/>
        </c:ser>
        <c:ser>
          <c:idx val="3"/>
          <c:order val="2"/>
          <c:tx>
            <c:v>Cumulative NOx</c:v>
          </c:tx>
          <c:spPr>
            <a:ln w="22225">
              <a:solidFill>
                <a:srgbClr val="92D050"/>
              </a:solidFill>
            </a:ln>
          </c:spPr>
          <c:marker>
            <c:symbol val="none"/>
          </c:marker>
          <c:xVal>
            <c:numRef>
              <c:f>Data!$CS$4:$CS$27000</c:f>
              <c:numCache>
                <c:formatCode>General</c:formatCode>
                <c:ptCount val="26997"/>
                <c:pt idx="0">
                  <c:v>8.0000000000000002E-3</c:v>
                </c:pt>
                <c:pt idx="1">
                  <c:v>1.7000000000000001E-2</c:v>
                </c:pt>
                <c:pt idx="2">
                  <c:v>2.5000000000000001E-2</c:v>
                </c:pt>
                <c:pt idx="3">
                  <c:v>3.3000000000000002E-2</c:v>
                </c:pt>
                <c:pt idx="4">
                  <c:v>4.2000000000000003E-2</c:v>
                </c:pt>
                <c:pt idx="5">
                  <c:v>0.05</c:v>
                </c:pt>
                <c:pt idx="6">
                  <c:v>5.8999999999999997E-2</c:v>
                </c:pt>
                <c:pt idx="7">
                  <c:v>6.7000000000000004E-2</c:v>
                </c:pt>
                <c:pt idx="8">
                  <c:v>7.4999999999999997E-2</c:v>
                </c:pt>
                <c:pt idx="9">
                  <c:v>8.4000000000000005E-2</c:v>
                </c:pt>
                <c:pt idx="10">
                  <c:v>9.1999999999999998E-2</c:v>
                </c:pt>
                <c:pt idx="11">
                  <c:v>0.1</c:v>
                </c:pt>
                <c:pt idx="12">
                  <c:v>0.108</c:v>
                </c:pt>
                <c:pt idx="13">
                  <c:v>0.11600000000000001</c:v>
                </c:pt>
                <c:pt idx="14">
                  <c:v>0.125</c:v>
                </c:pt>
                <c:pt idx="15">
                  <c:v>0.13200000000000001</c:v>
                </c:pt>
                <c:pt idx="16">
                  <c:v>0.14000000000000001</c:v>
                </c:pt>
                <c:pt idx="17">
                  <c:v>0.14799999999999999</c:v>
                </c:pt>
                <c:pt idx="18">
                  <c:v>0.157</c:v>
                </c:pt>
                <c:pt idx="19">
                  <c:v>0.16500000000000001</c:v>
                </c:pt>
                <c:pt idx="20">
                  <c:v>0.17299999999999999</c:v>
                </c:pt>
                <c:pt idx="21">
                  <c:v>0.18099999999999999</c:v>
                </c:pt>
                <c:pt idx="22">
                  <c:v>0.19</c:v>
                </c:pt>
                <c:pt idx="23">
                  <c:v>0.19800000000000001</c:v>
                </c:pt>
                <c:pt idx="24">
                  <c:v>0.20599999999999999</c:v>
                </c:pt>
                <c:pt idx="25">
                  <c:v>0.215</c:v>
                </c:pt>
                <c:pt idx="26">
                  <c:v>0.223</c:v>
                </c:pt>
                <c:pt idx="27">
                  <c:v>0.23100000000000001</c:v>
                </c:pt>
                <c:pt idx="28">
                  <c:v>0.23899999999999999</c:v>
                </c:pt>
                <c:pt idx="29">
                  <c:v>0.248</c:v>
                </c:pt>
                <c:pt idx="30">
                  <c:v>0.25600000000000001</c:v>
                </c:pt>
                <c:pt idx="31">
                  <c:v>0.26500000000000001</c:v>
                </c:pt>
                <c:pt idx="32">
                  <c:v>0.27300000000000002</c:v>
                </c:pt>
                <c:pt idx="33">
                  <c:v>0.28199999999999997</c:v>
                </c:pt>
                <c:pt idx="34">
                  <c:v>0.28999999999999998</c:v>
                </c:pt>
                <c:pt idx="35">
                  <c:v>0.29799999999999999</c:v>
                </c:pt>
                <c:pt idx="36">
                  <c:v>0.30599999999999999</c:v>
                </c:pt>
                <c:pt idx="37">
                  <c:v>0.314</c:v>
                </c:pt>
                <c:pt idx="38">
                  <c:v>0.32300000000000001</c:v>
                </c:pt>
                <c:pt idx="39">
                  <c:v>0.33200000000000002</c:v>
                </c:pt>
                <c:pt idx="40">
                  <c:v>0.34100000000000003</c:v>
                </c:pt>
                <c:pt idx="41">
                  <c:v>0.34899999999999998</c:v>
                </c:pt>
                <c:pt idx="42">
                  <c:v>0.35699999999999998</c:v>
                </c:pt>
                <c:pt idx="43">
                  <c:v>0.36599999999999999</c:v>
                </c:pt>
                <c:pt idx="44">
                  <c:v>0.374</c:v>
                </c:pt>
                <c:pt idx="45">
                  <c:v>0.38200000000000001</c:v>
                </c:pt>
                <c:pt idx="46">
                  <c:v>0.39</c:v>
                </c:pt>
                <c:pt idx="47">
                  <c:v>0.39800000000000002</c:v>
                </c:pt>
                <c:pt idx="48">
                  <c:v>0.40500000000000003</c:v>
                </c:pt>
                <c:pt idx="49">
                  <c:v>0.41199999999999998</c:v>
                </c:pt>
                <c:pt idx="50">
                  <c:v>0.41899999999999998</c:v>
                </c:pt>
                <c:pt idx="51">
                  <c:v>0.42599999999999999</c:v>
                </c:pt>
                <c:pt idx="52">
                  <c:v>0.433</c:v>
                </c:pt>
                <c:pt idx="53">
                  <c:v>0.44</c:v>
                </c:pt>
                <c:pt idx="54">
                  <c:v>0.44700000000000001</c:v>
                </c:pt>
                <c:pt idx="55">
                  <c:v>0.45300000000000001</c:v>
                </c:pt>
                <c:pt idx="56">
                  <c:v>0.46</c:v>
                </c:pt>
                <c:pt idx="57">
                  <c:v>0.46800000000000003</c:v>
                </c:pt>
                <c:pt idx="58">
                  <c:v>0.47599999999999998</c:v>
                </c:pt>
                <c:pt idx="59">
                  <c:v>0.48499999999999999</c:v>
                </c:pt>
                <c:pt idx="60">
                  <c:v>0.49399999999999999</c:v>
                </c:pt>
                <c:pt idx="61">
                  <c:v>0.503</c:v>
                </c:pt>
                <c:pt idx="62">
                  <c:v>0.51100000000000001</c:v>
                </c:pt>
                <c:pt idx="63">
                  <c:v>0.52</c:v>
                </c:pt>
                <c:pt idx="64">
                  <c:v>0.52900000000000003</c:v>
                </c:pt>
                <c:pt idx="65">
                  <c:v>0.53800000000000003</c:v>
                </c:pt>
                <c:pt idx="66">
                  <c:v>0.54700000000000004</c:v>
                </c:pt>
                <c:pt idx="67">
                  <c:v>0.55500000000000005</c:v>
                </c:pt>
                <c:pt idx="68">
                  <c:v>0.56399999999999995</c:v>
                </c:pt>
                <c:pt idx="69">
                  <c:v>0.57299999999999995</c:v>
                </c:pt>
                <c:pt idx="70">
                  <c:v>0.58099999999999996</c:v>
                </c:pt>
                <c:pt idx="71">
                  <c:v>0.59</c:v>
                </c:pt>
                <c:pt idx="72">
                  <c:v>0.59899999999999998</c:v>
                </c:pt>
                <c:pt idx="73">
                  <c:v>0.60699999999999998</c:v>
                </c:pt>
                <c:pt idx="74">
                  <c:v>0.61499999999999999</c:v>
                </c:pt>
                <c:pt idx="75">
                  <c:v>0.624</c:v>
                </c:pt>
                <c:pt idx="76">
                  <c:v>0.63200000000000001</c:v>
                </c:pt>
                <c:pt idx="77">
                  <c:v>0.64</c:v>
                </c:pt>
                <c:pt idx="78">
                  <c:v>0.64900000000000002</c:v>
                </c:pt>
                <c:pt idx="79">
                  <c:v>0.65800000000000003</c:v>
                </c:pt>
                <c:pt idx="80">
                  <c:v>0.66700000000000004</c:v>
                </c:pt>
                <c:pt idx="81">
                  <c:v>0.67500000000000004</c:v>
                </c:pt>
                <c:pt idx="82">
                  <c:v>0.68300000000000005</c:v>
                </c:pt>
                <c:pt idx="83">
                  <c:v>0.69199999999999995</c:v>
                </c:pt>
                <c:pt idx="84">
                  <c:v>0.7</c:v>
                </c:pt>
                <c:pt idx="85">
                  <c:v>0.70799999999999996</c:v>
                </c:pt>
                <c:pt idx="86">
                  <c:v>0.71699999999999997</c:v>
                </c:pt>
                <c:pt idx="87">
                  <c:v>0.72599999999999998</c:v>
                </c:pt>
                <c:pt idx="88">
                  <c:v>0.73399999999999999</c:v>
                </c:pt>
                <c:pt idx="89">
                  <c:v>0.74299999999999999</c:v>
                </c:pt>
                <c:pt idx="90">
                  <c:v>0.751</c:v>
                </c:pt>
                <c:pt idx="91">
                  <c:v>0.76</c:v>
                </c:pt>
                <c:pt idx="92">
                  <c:v>0.76800000000000002</c:v>
                </c:pt>
                <c:pt idx="93">
                  <c:v>0.77600000000000002</c:v>
                </c:pt>
                <c:pt idx="94">
                  <c:v>0.78500000000000003</c:v>
                </c:pt>
                <c:pt idx="95">
                  <c:v>0.79300000000000004</c:v>
                </c:pt>
                <c:pt idx="96">
                  <c:v>0.80100000000000005</c:v>
                </c:pt>
                <c:pt idx="97">
                  <c:v>0.81</c:v>
                </c:pt>
                <c:pt idx="98">
                  <c:v>0.81899999999999995</c:v>
                </c:pt>
                <c:pt idx="99">
                  <c:v>0.82799999999999996</c:v>
                </c:pt>
                <c:pt idx="100">
                  <c:v>0.83599999999999997</c:v>
                </c:pt>
                <c:pt idx="101">
                  <c:v>0.84499999999999997</c:v>
                </c:pt>
                <c:pt idx="102">
                  <c:v>0.85399999999999998</c:v>
                </c:pt>
                <c:pt idx="103">
                  <c:v>0.86299999999999999</c:v>
                </c:pt>
                <c:pt idx="104">
                  <c:v>0.872</c:v>
                </c:pt>
                <c:pt idx="105">
                  <c:v>0.88100000000000001</c:v>
                </c:pt>
                <c:pt idx="106">
                  <c:v>0.89</c:v>
                </c:pt>
                <c:pt idx="107">
                  <c:v>0.89800000000000002</c:v>
                </c:pt>
                <c:pt idx="108">
                  <c:v>0.90700000000000003</c:v>
                </c:pt>
                <c:pt idx="109">
                  <c:v>0.91600000000000004</c:v>
                </c:pt>
                <c:pt idx="110">
                  <c:v>0.92500000000000004</c:v>
                </c:pt>
                <c:pt idx="111">
                  <c:v>0.93400000000000005</c:v>
                </c:pt>
                <c:pt idx="112">
                  <c:v>0.94199999999999995</c:v>
                </c:pt>
                <c:pt idx="113">
                  <c:v>0.95099999999999996</c:v>
                </c:pt>
                <c:pt idx="114">
                  <c:v>0.95899999999999996</c:v>
                </c:pt>
                <c:pt idx="115">
                  <c:v>0.96799999999999997</c:v>
                </c:pt>
                <c:pt idx="116">
                  <c:v>0.97699999999999998</c:v>
                </c:pt>
                <c:pt idx="117">
                  <c:v>0.98599999999999999</c:v>
                </c:pt>
                <c:pt idx="118">
                  <c:v>0.99399999999999999</c:v>
                </c:pt>
                <c:pt idx="119">
                  <c:v>1.0029999999999999</c:v>
                </c:pt>
                <c:pt idx="120">
                  <c:v>1.0109999999999999</c:v>
                </c:pt>
                <c:pt idx="121">
                  <c:v>1.02</c:v>
                </c:pt>
                <c:pt idx="122">
                  <c:v>1.028</c:v>
                </c:pt>
                <c:pt idx="123">
                  <c:v>1.0369999999999999</c:v>
                </c:pt>
                <c:pt idx="124">
                  <c:v>1.0449999999999999</c:v>
                </c:pt>
                <c:pt idx="125">
                  <c:v>1.0529999999999999</c:v>
                </c:pt>
                <c:pt idx="126">
                  <c:v>1.0620000000000001</c:v>
                </c:pt>
                <c:pt idx="127">
                  <c:v>1.07</c:v>
                </c:pt>
                <c:pt idx="128">
                  <c:v>1.079</c:v>
                </c:pt>
                <c:pt idx="129">
                  <c:v>1.087</c:v>
                </c:pt>
                <c:pt idx="130">
                  <c:v>1.095</c:v>
                </c:pt>
                <c:pt idx="131">
                  <c:v>1.1040000000000001</c:v>
                </c:pt>
                <c:pt idx="132">
                  <c:v>1.113</c:v>
                </c:pt>
                <c:pt idx="133">
                  <c:v>1.121</c:v>
                </c:pt>
                <c:pt idx="134">
                  <c:v>1.129</c:v>
                </c:pt>
                <c:pt idx="135">
                  <c:v>1.1379999999999999</c:v>
                </c:pt>
                <c:pt idx="136">
                  <c:v>1.1459999999999999</c:v>
                </c:pt>
                <c:pt idx="137">
                  <c:v>1.1539999999999999</c:v>
                </c:pt>
                <c:pt idx="138">
                  <c:v>1.163</c:v>
                </c:pt>
                <c:pt idx="139">
                  <c:v>1.171</c:v>
                </c:pt>
                <c:pt idx="140">
                  <c:v>1.179</c:v>
                </c:pt>
                <c:pt idx="141">
                  <c:v>1.1879999999999999</c:v>
                </c:pt>
                <c:pt idx="142">
                  <c:v>1.196</c:v>
                </c:pt>
                <c:pt idx="143">
                  <c:v>1.204</c:v>
                </c:pt>
                <c:pt idx="144">
                  <c:v>1.2130000000000001</c:v>
                </c:pt>
                <c:pt idx="145">
                  <c:v>1.2210000000000001</c:v>
                </c:pt>
                <c:pt idx="146">
                  <c:v>1.2290000000000001</c:v>
                </c:pt>
                <c:pt idx="147">
                  <c:v>1.238</c:v>
                </c:pt>
                <c:pt idx="148">
                  <c:v>1.246</c:v>
                </c:pt>
                <c:pt idx="149">
                  <c:v>1.254</c:v>
                </c:pt>
                <c:pt idx="150">
                  <c:v>1.2629999999999999</c:v>
                </c:pt>
                <c:pt idx="151">
                  <c:v>1.2709999999999999</c:v>
                </c:pt>
                <c:pt idx="152">
                  <c:v>1.2789999999999999</c:v>
                </c:pt>
                <c:pt idx="153">
                  <c:v>1.288</c:v>
                </c:pt>
                <c:pt idx="154">
                  <c:v>1.296</c:v>
                </c:pt>
                <c:pt idx="155">
                  <c:v>1.304</c:v>
                </c:pt>
                <c:pt idx="156">
                  <c:v>1.3129999999999999</c:v>
                </c:pt>
                <c:pt idx="157">
                  <c:v>1.321</c:v>
                </c:pt>
                <c:pt idx="158">
                  <c:v>1.33</c:v>
                </c:pt>
                <c:pt idx="159">
                  <c:v>1.3380000000000001</c:v>
                </c:pt>
                <c:pt idx="160">
                  <c:v>1.3460000000000001</c:v>
                </c:pt>
                <c:pt idx="161">
                  <c:v>1.355</c:v>
                </c:pt>
                <c:pt idx="162">
                  <c:v>1.363</c:v>
                </c:pt>
                <c:pt idx="163">
                  <c:v>1.371</c:v>
                </c:pt>
                <c:pt idx="164">
                  <c:v>1.38</c:v>
                </c:pt>
                <c:pt idx="165">
                  <c:v>1.3879999999999999</c:v>
                </c:pt>
                <c:pt idx="166">
                  <c:v>1.3959999999999999</c:v>
                </c:pt>
                <c:pt idx="167">
                  <c:v>1.405</c:v>
                </c:pt>
                <c:pt idx="168">
                  <c:v>1.413</c:v>
                </c:pt>
                <c:pt idx="169">
                  <c:v>1.421</c:v>
                </c:pt>
                <c:pt idx="170">
                  <c:v>1.43</c:v>
                </c:pt>
                <c:pt idx="171">
                  <c:v>1.4379999999999999</c:v>
                </c:pt>
                <c:pt idx="172">
                  <c:v>1.446</c:v>
                </c:pt>
                <c:pt idx="173">
                  <c:v>1.4530000000000001</c:v>
                </c:pt>
                <c:pt idx="174">
                  <c:v>1.4610000000000001</c:v>
                </c:pt>
                <c:pt idx="175">
                  <c:v>1.4690000000000001</c:v>
                </c:pt>
                <c:pt idx="176">
                  <c:v>1.478</c:v>
                </c:pt>
                <c:pt idx="177">
                  <c:v>1.486</c:v>
                </c:pt>
                <c:pt idx="178">
                  <c:v>1.494</c:v>
                </c:pt>
                <c:pt idx="179">
                  <c:v>1.502</c:v>
                </c:pt>
                <c:pt idx="180">
                  <c:v>1.5109999999999999</c:v>
                </c:pt>
                <c:pt idx="181">
                  <c:v>1.5189999999999999</c:v>
                </c:pt>
                <c:pt idx="182">
                  <c:v>1.5269999999999999</c:v>
                </c:pt>
                <c:pt idx="183">
                  <c:v>1.5349999999999999</c:v>
                </c:pt>
                <c:pt idx="184">
                  <c:v>1.544</c:v>
                </c:pt>
                <c:pt idx="185">
                  <c:v>1.552</c:v>
                </c:pt>
                <c:pt idx="186">
                  <c:v>1.56</c:v>
                </c:pt>
                <c:pt idx="187">
                  <c:v>1.569</c:v>
                </c:pt>
                <c:pt idx="188">
                  <c:v>1.577</c:v>
                </c:pt>
                <c:pt idx="189">
                  <c:v>1.585</c:v>
                </c:pt>
                <c:pt idx="190">
                  <c:v>1.5940000000000001</c:v>
                </c:pt>
                <c:pt idx="191">
                  <c:v>1.603</c:v>
                </c:pt>
                <c:pt idx="192">
                  <c:v>1.6120000000000001</c:v>
                </c:pt>
                <c:pt idx="193">
                  <c:v>1.621</c:v>
                </c:pt>
                <c:pt idx="194">
                  <c:v>1.629</c:v>
                </c:pt>
                <c:pt idx="195">
                  <c:v>1.637</c:v>
                </c:pt>
                <c:pt idx="196">
                  <c:v>1.6459999999999999</c:v>
                </c:pt>
                <c:pt idx="197">
                  <c:v>1.655</c:v>
                </c:pt>
                <c:pt idx="198">
                  <c:v>1.6639999999999999</c:v>
                </c:pt>
                <c:pt idx="199">
                  <c:v>1.673</c:v>
                </c:pt>
                <c:pt idx="200">
                  <c:v>1.6819999999999999</c:v>
                </c:pt>
                <c:pt idx="201">
                  <c:v>1.69</c:v>
                </c:pt>
                <c:pt idx="202">
                  <c:v>1.6990000000000001</c:v>
                </c:pt>
                <c:pt idx="203">
                  <c:v>1.708</c:v>
                </c:pt>
                <c:pt idx="204">
                  <c:v>1.7170000000000001</c:v>
                </c:pt>
                <c:pt idx="205">
                  <c:v>1.726</c:v>
                </c:pt>
                <c:pt idx="206">
                  <c:v>1.7350000000000001</c:v>
                </c:pt>
                <c:pt idx="207">
                  <c:v>1.744</c:v>
                </c:pt>
                <c:pt idx="208">
                  <c:v>1.752</c:v>
                </c:pt>
                <c:pt idx="209">
                  <c:v>1.7609999999999999</c:v>
                </c:pt>
                <c:pt idx="210">
                  <c:v>1.7689999999999999</c:v>
                </c:pt>
                <c:pt idx="211">
                  <c:v>1.778</c:v>
                </c:pt>
                <c:pt idx="212">
                  <c:v>1.786</c:v>
                </c:pt>
                <c:pt idx="213">
                  <c:v>1.794</c:v>
                </c:pt>
                <c:pt idx="214">
                  <c:v>1.8029999999999999</c:v>
                </c:pt>
                <c:pt idx="215">
                  <c:v>1.8109999999999999</c:v>
                </c:pt>
                <c:pt idx="216">
                  <c:v>1.819</c:v>
                </c:pt>
                <c:pt idx="217">
                  <c:v>1.8280000000000001</c:v>
                </c:pt>
                <c:pt idx="218">
                  <c:v>1.8360000000000001</c:v>
                </c:pt>
                <c:pt idx="219">
                  <c:v>1.8440000000000001</c:v>
                </c:pt>
                <c:pt idx="220">
                  <c:v>1.853</c:v>
                </c:pt>
                <c:pt idx="221">
                  <c:v>1.861</c:v>
                </c:pt>
                <c:pt idx="222">
                  <c:v>1.87</c:v>
                </c:pt>
                <c:pt idx="223">
                  <c:v>1.8779999999999999</c:v>
                </c:pt>
                <c:pt idx="224">
                  <c:v>1.8859999999999999</c:v>
                </c:pt>
                <c:pt idx="225">
                  <c:v>1.895</c:v>
                </c:pt>
                <c:pt idx="226">
                  <c:v>1.903</c:v>
                </c:pt>
                <c:pt idx="227">
                  <c:v>1.911</c:v>
                </c:pt>
                <c:pt idx="228">
                  <c:v>1.92</c:v>
                </c:pt>
                <c:pt idx="229">
                  <c:v>1.9279999999999999</c:v>
                </c:pt>
                <c:pt idx="230">
                  <c:v>1.9359999999999999</c:v>
                </c:pt>
                <c:pt idx="231">
                  <c:v>1.9450000000000001</c:v>
                </c:pt>
                <c:pt idx="232">
                  <c:v>1.9530000000000001</c:v>
                </c:pt>
                <c:pt idx="233">
                  <c:v>1.9610000000000001</c:v>
                </c:pt>
                <c:pt idx="234">
                  <c:v>1.97</c:v>
                </c:pt>
                <c:pt idx="235">
                  <c:v>1.978</c:v>
                </c:pt>
                <c:pt idx="236">
                  <c:v>1.986</c:v>
                </c:pt>
                <c:pt idx="237">
                  <c:v>1.9950000000000001</c:v>
                </c:pt>
                <c:pt idx="238">
                  <c:v>2.0030000000000001</c:v>
                </c:pt>
                <c:pt idx="239">
                  <c:v>2.0110000000000001</c:v>
                </c:pt>
                <c:pt idx="240">
                  <c:v>2.0190000000000001</c:v>
                </c:pt>
                <c:pt idx="241">
                  <c:v>2.0270000000000001</c:v>
                </c:pt>
                <c:pt idx="242">
                  <c:v>2.0350000000000001</c:v>
                </c:pt>
                <c:pt idx="243">
                  <c:v>2.0430000000000001</c:v>
                </c:pt>
                <c:pt idx="244">
                  <c:v>2.0510000000000002</c:v>
                </c:pt>
                <c:pt idx="245">
                  <c:v>2.0579999999999998</c:v>
                </c:pt>
                <c:pt idx="246">
                  <c:v>2.0659999999999998</c:v>
                </c:pt>
                <c:pt idx="247">
                  <c:v>2.0739999999999998</c:v>
                </c:pt>
                <c:pt idx="248">
                  <c:v>2.0819999999999999</c:v>
                </c:pt>
                <c:pt idx="249">
                  <c:v>2.09</c:v>
                </c:pt>
                <c:pt idx="250">
                  <c:v>2.097</c:v>
                </c:pt>
                <c:pt idx="251">
                  <c:v>2.105</c:v>
                </c:pt>
                <c:pt idx="252">
                  <c:v>2.113</c:v>
                </c:pt>
                <c:pt idx="253">
                  <c:v>2.121</c:v>
                </c:pt>
                <c:pt idx="254">
                  <c:v>2.129</c:v>
                </c:pt>
                <c:pt idx="255">
                  <c:v>2.1360000000000001</c:v>
                </c:pt>
                <c:pt idx="256">
                  <c:v>2.1440000000000001</c:v>
                </c:pt>
                <c:pt idx="257">
                  <c:v>2.1520000000000001</c:v>
                </c:pt>
                <c:pt idx="258">
                  <c:v>2.16</c:v>
                </c:pt>
                <c:pt idx="259">
                  <c:v>2.1669999999999998</c:v>
                </c:pt>
                <c:pt idx="260">
                  <c:v>2.1749999999999998</c:v>
                </c:pt>
                <c:pt idx="261">
                  <c:v>2.1829999999999998</c:v>
                </c:pt>
                <c:pt idx="262">
                  <c:v>2.1909999999999998</c:v>
                </c:pt>
                <c:pt idx="263">
                  <c:v>2.1989999999999998</c:v>
                </c:pt>
                <c:pt idx="264">
                  <c:v>2.206</c:v>
                </c:pt>
                <c:pt idx="265">
                  <c:v>2.214</c:v>
                </c:pt>
                <c:pt idx="266">
                  <c:v>2.222</c:v>
                </c:pt>
                <c:pt idx="267">
                  <c:v>2.23</c:v>
                </c:pt>
                <c:pt idx="268">
                  <c:v>2.238</c:v>
                </c:pt>
                <c:pt idx="269">
                  <c:v>2.2450000000000001</c:v>
                </c:pt>
                <c:pt idx="270">
                  <c:v>2.2530000000000001</c:v>
                </c:pt>
                <c:pt idx="271">
                  <c:v>2.2610000000000001</c:v>
                </c:pt>
                <c:pt idx="272">
                  <c:v>2.2690000000000001</c:v>
                </c:pt>
                <c:pt idx="273">
                  <c:v>2.2759999999999998</c:v>
                </c:pt>
                <c:pt idx="274">
                  <c:v>2.2839999999999998</c:v>
                </c:pt>
                <c:pt idx="275">
                  <c:v>2.2919999999999998</c:v>
                </c:pt>
                <c:pt idx="276">
                  <c:v>2.2999999999999998</c:v>
                </c:pt>
                <c:pt idx="277">
                  <c:v>2.3079999999999998</c:v>
                </c:pt>
                <c:pt idx="278">
                  <c:v>2.3149999999999999</c:v>
                </c:pt>
                <c:pt idx="279">
                  <c:v>2.323</c:v>
                </c:pt>
                <c:pt idx="280">
                  <c:v>2.331</c:v>
                </c:pt>
                <c:pt idx="281">
                  <c:v>2.339</c:v>
                </c:pt>
                <c:pt idx="282">
                  <c:v>2.347</c:v>
                </c:pt>
                <c:pt idx="283">
                  <c:v>2.3540000000000001</c:v>
                </c:pt>
                <c:pt idx="284">
                  <c:v>2.3620000000000001</c:v>
                </c:pt>
                <c:pt idx="285">
                  <c:v>2.37</c:v>
                </c:pt>
                <c:pt idx="286">
                  <c:v>2.3780000000000001</c:v>
                </c:pt>
                <c:pt idx="287">
                  <c:v>2.3860000000000001</c:v>
                </c:pt>
                <c:pt idx="288">
                  <c:v>2.3929999999999998</c:v>
                </c:pt>
                <c:pt idx="289">
                  <c:v>2.4009999999999998</c:v>
                </c:pt>
                <c:pt idx="290">
                  <c:v>2.4089999999999998</c:v>
                </c:pt>
                <c:pt idx="291">
                  <c:v>2.4169999999999998</c:v>
                </c:pt>
                <c:pt idx="292">
                  <c:v>2.4249999999999998</c:v>
                </c:pt>
                <c:pt idx="293">
                  <c:v>2.4319999999999999</c:v>
                </c:pt>
                <c:pt idx="294">
                  <c:v>2.44</c:v>
                </c:pt>
                <c:pt idx="295">
                  <c:v>2.448</c:v>
                </c:pt>
                <c:pt idx="296">
                  <c:v>2.456</c:v>
                </c:pt>
                <c:pt idx="297">
                  <c:v>2.4630000000000001</c:v>
                </c:pt>
                <c:pt idx="298">
                  <c:v>2.4710000000000001</c:v>
                </c:pt>
                <c:pt idx="299">
                  <c:v>2.4790000000000001</c:v>
                </c:pt>
                <c:pt idx="300">
                  <c:v>2.4860000000000002</c:v>
                </c:pt>
                <c:pt idx="301">
                  <c:v>2.4940000000000002</c:v>
                </c:pt>
                <c:pt idx="302">
                  <c:v>2.5019999999999998</c:v>
                </c:pt>
                <c:pt idx="303">
                  <c:v>2.5099999999999998</c:v>
                </c:pt>
                <c:pt idx="304">
                  <c:v>2.5169999999999999</c:v>
                </c:pt>
                <c:pt idx="305">
                  <c:v>2.5249999999999999</c:v>
                </c:pt>
                <c:pt idx="306">
                  <c:v>2.5329999999999999</c:v>
                </c:pt>
                <c:pt idx="307">
                  <c:v>2.5409999999999999</c:v>
                </c:pt>
                <c:pt idx="308">
                  <c:v>2.5489999999999999</c:v>
                </c:pt>
                <c:pt idx="309">
                  <c:v>2.556</c:v>
                </c:pt>
                <c:pt idx="310">
                  <c:v>2.5640000000000001</c:v>
                </c:pt>
                <c:pt idx="311">
                  <c:v>2.5720000000000001</c:v>
                </c:pt>
                <c:pt idx="312">
                  <c:v>2.58</c:v>
                </c:pt>
                <c:pt idx="313">
                  <c:v>2.5880000000000001</c:v>
                </c:pt>
                <c:pt idx="314">
                  <c:v>2.5950000000000002</c:v>
                </c:pt>
                <c:pt idx="315">
                  <c:v>2.6030000000000002</c:v>
                </c:pt>
                <c:pt idx="316">
                  <c:v>2.61</c:v>
                </c:pt>
                <c:pt idx="317">
                  <c:v>2.6179999999999999</c:v>
                </c:pt>
                <c:pt idx="318">
                  <c:v>2.6259999999999999</c:v>
                </c:pt>
                <c:pt idx="319">
                  <c:v>2.6339999999999999</c:v>
                </c:pt>
                <c:pt idx="320">
                  <c:v>2.641</c:v>
                </c:pt>
                <c:pt idx="321">
                  <c:v>2.649</c:v>
                </c:pt>
                <c:pt idx="322">
                  <c:v>2.6560000000000001</c:v>
                </c:pt>
                <c:pt idx="323">
                  <c:v>2.6640000000000001</c:v>
                </c:pt>
                <c:pt idx="324">
                  <c:v>2.6709999999999998</c:v>
                </c:pt>
                <c:pt idx="325">
                  <c:v>2.6789999999999998</c:v>
                </c:pt>
                <c:pt idx="326">
                  <c:v>2.6859999999999999</c:v>
                </c:pt>
                <c:pt idx="327">
                  <c:v>2.694</c:v>
                </c:pt>
                <c:pt idx="328">
                  <c:v>2.7010000000000001</c:v>
                </c:pt>
                <c:pt idx="329">
                  <c:v>2.7080000000000002</c:v>
                </c:pt>
                <c:pt idx="330">
                  <c:v>2.7149999999999999</c:v>
                </c:pt>
                <c:pt idx="331">
                  <c:v>2.7229999999999999</c:v>
                </c:pt>
                <c:pt idx="332">
                  <c:v>2.7309999999999999</c:v>
                </c:pt>
                <c:pt idx="333">
                  <c:v>2.7389999999999999</c:v>
                </c:pt>
                <c:pt idx="334">
                  <c:v>2.746</c:v>
                </c:pt>
                <c:pt idx="335">
                  <c:v>2.754</c:v>
                </c:pt>
                <c:pt idx="336">
                  <c:v>2.762</c:v>
                </c:pt>
                <c:pt idx="337">
                  <c:v>2.77</c:v>
                </c:pt>
                <c:pt idx="338">
                  <c:v>2.778</c:v>
                </c:pt>
                <c:pt idx="339">
                  <c:v>2.7850000000000001</c:v>
                </c:pt>
                <c:pt idx="340">
                  <c:v>2.7930000000000001</c:v>
                </c:pt>
                <c:pt idx="341">
                  <c:v>2.8010000000000002</c:v>
                </c:pt>
                <c:pt idx="342">
                  <c:v>2.8090000000000002</c:v>
                </c:pt>
                <c:pt idx="343">
                  <c:v>2.8170000000000002</c:v>
                </c:pt>
                <c:pt idx="344">
                  <c:v>2.8239999999999998</c:v>
                </c:pt>
                <c:pt idx="345">
                  <c:v>2.8319999999999999</c:v>
                </c:pt>
                <c:pt idx="346">
                  <c:v>2.84</c:v>
                </c:pt>
                <c:pt idx="347">
                  <c:v>2.8479999999999999</c:v>
                </c:pt>
                <c:pt idx="348">
                  <c:v>2.8559999999999999</c:v>
                </c:pt>
                <c:pt idx="349">
                  <c:v>2.863</c:v>
                </c:pt>
                <c:pt idx="350">
                  <c:v>2.871</c:v>
                </c:pt>
                <c:pt idx="351">
                  <c:v>2.879</c:v>
                </c:pt>
                <c:pt idx="352">
                  <c:v>2.887</c:v>
                </c:pt>
                <c:pt idx="353">
                  <c:v>2.8940000000000001</c:v>
                </c:pt>
                <c:pt idx="354">
                  <c:v>2.9020000000000001</c:v>
                </c:pt>
                <c:pt idx="355">
                  <c:v>2.91</c:v>
                </c:pt>
                <c:pt idx="356">
                  <c:v>2.9180000000000001</c:v>
                </c:pt>
                <c:pt idx="357">
                  <c:v>2.9260000000000002</c:v>
                </c:pt>
                <c:pt idx="358">
                  <c:v>2.9329999999999998</c:v>
                </c:pt>
                <c:pt idx="359">
                  <c:v>2.9409999999999998</c:v>
                </c:pt>
                <c:pt idx="360">
                  <c:v>2.9489999999999998</c:v>
                </c:pt>
                <c:pt idx="361">
                  <c:v>2.956</c:v>
                </c:pt>
                <c:pt idx="362">
                  <c:v>2.9630000000000001</c:v>
                </c:pt>
                <c:pt idx="363">
                  <c:v>2.9710000000000001</c:v>
                </c:pt>
                <c:pt idx="364">
                  <c:v>2.9780000000000002</c:v>
                </c:pt>
                <c:pt idx="365">
                  <c:v>2.9849999999999999</c:v>
                </c:pt>
                <c:pt idx="366">
                  <c:v>2.992</c:v>
                </c:pt>
                <c:pt idx="367">
                  <c:v>3</c:v>
                </c:pt>
                <c:pt idx="368">
                  <c:v>3.0070000000000001</c:v>
                </c:pt>
                <c:pt idx="369">
                  <c:v>3.0139999999999998</c:v>
                </c:pt>
                <c:pt idx="370">
                  <c:v>3.0209999999999999</c:v>
                </c:pt>
                <c:pt idx="371">
                  <c:v>3.028</c:v>
                </c:pt>
                <c:pt idx="372">
                  <c:v>3.036</c:v>
                </c:pt>
                <c:pt idx="373">
                  <c:v>3.0430000000000001</c:v>
                </c:pt>
                <c:pt idx="374">
                  <c:v>3.05</c:v>
                </c:pt>
                <c:pt idx="375">
                  <c:v>3.0569999999999999</c:v>
                </c:pt>
                <c:pt idx="376">
                  <c:v>3.0649999999999999</c:v>
                </c:pt>
                <c:pt idx="377">
                  <c:v>3.0720000000000001</c:v>
                </c:pt>
                <c:pt idx="378">
                  <c:v>3.0790000000000002</c:v>
                </c:pt>
                <c:pt idx="379">
                  <c:v>3.0859999999999999</c:v>
                </c:pt>
                <c:pt idx="380">
                  <c:v>3.0939999999999999</c:v>
                </c:pt>
                <c:pt idx="381">
                  <c:v>3.101</c:v>
                </c:pt>
                <c:pt idx="382">
                  <c:v>3.1080000000000001</c:v>
                </c:pt>
                <c:pt idx="383">
                  <c:v>3.1150000000000002</c:v>
                </c:pt>
                <c:pt idx="384">
                  <c:v>3.1219999999999999</c:v>
                </c:pt>
                <c:pt idx="385">
                  <c:v>3.13</c:v>
                </c:pt>
                <c:pt idx="386">
                  <c:v>3.137</c:v>
                </c:pt>
                <c:pt idx="387">
                  <c:v>3.1440000000000001</c:v>
                </c:pt>
                <c:pt idx="388">
                  <c:v>3.1509999999999998</c:v>
                </c:pt>
                <c:pt idx="389">
                  <c:v>3.1589999999999998</c:v>
                </c:pt>
                <c:pt idx="390">
                  <c:v>3.1659999999999999</c:v>
                </c:pt>
                <c:pt idx="391">
                  <c:v>3.173</c:v>
                </c:pt>
                <c:pt idx="392">
                  <c:v>3.18</c:v>
                </c:pt>
                <c:pt idx="393">
                  <c:v>3.1880000000000002</c:v>
                </c:pt>
                <c:pt idx="394">
                  <c:v>3.1949999999999998</c:v>
                </c:pt>
                <c:pt idx="395">
                  <c:v>3.202</c:v>
                </c:pt>
                <c:pt idx="396">
                  <c:v>3.2090000000000001</c:v>
                </c:pt>
                <c:pt idx="397">
                  <c:v>3.2170000000000001</c:v>
                </c:pt>
                <c:pt idx="398">
                  <c:v>3.2240000000000002</c:v>
                </c:pt>
                <c:pt idx="399">
                  <c:v>3.2309999999999999</c:v>
                </c:pt>
                <c:pt idx="400">
                  <c:v>3.238</c:v>
                </c:pt>
                <c:pt idx="401">
                  <c:v>3.2450000000000001</c:v>
                </c:pt>
                <c:pt idx="402">
                  <c:v>3.2530000000000001</c:v>
                </c:pt>
                <c:pt idx="403">
                  <c:v>3.26</c:v>
                </c:pt>
                <c:pt idx="404">
                  <c:v>3.2669999999999999</c:v>
                </c:pt>
                <c:pt idx="405">
                  <c:v>3.274</c:v>
                </c:pt>
                <c:pt idx="406">
                  <c:v>3.282</c:v>
                </c:pt>
                <c:pt idx="407">
                  <c:v>3.2890000000000001</c:v>
                </c:pt>
                <c:pt idx="408">
                  <c:v>3.2959999999999998</c:v>
                </c:pt>
                <c:pt idx="409">
                  <c:v>3.3029999999999999</c:v>
                </c:pt>
                <c:pt idx="410">
                  <c:v>3.31</c:v>
                </c:pt>
                <c:pt idx="411">
                  <c:v>3.3170000000000002</c:v>
                </c:pt>
                <c:pt idx="412">
                  <c:v>3.3239999999999998</c:v>
                </c:pt>
                <c:pt idx="413">
                  <c:v>3.331</c:v>
                </c:pt>
                <c:pt idx="414">
                  <c:v>3.3380000000000001</c:v>
                </c:pt>
                <c:pt idx="415">
                  <c:v>3.3460000000000001</c:v>
                </c:pt>
                <c:pt idx="416">
                  <c:v>3.3519999999999999</c:v>
                </c:pt>
                <c:pt idx="417">
                  <c:v>3.359</c:v>
                </c:pt>
                <c:pt idx="418">
                  <c:v>3.3660000000000001</c:v>
                </c:pt>
                <c:pt idx="419">
                  <c:v>3.3730000000000002</c:v>
                </c:pt>
                <c:pt idx="420">
                  <c:v>3.38</c:v>
                </c:pt>
                <c:pt idx="421">
                  <c:v>3.387</c:v>
                </c:pt>
                <c:pt idx="422">
                  <c:v>3.3940000000000001</c:v>
                </c:pt>
                <c:pt idx="423">
                  <c:v>3.4009999999999998</c:v>
                </c:pt>
                <c:pt idx="424">
                  <c:v>3.4079999999999999</c:v>
                </c:pt>
                <c:pt idx="425">
                  <c:v>3.415</c:v>
                </c:pt>
                <c:pt idx="426">
                  <c:v>3.4220000000000002</c:v>
                </c:pt>
                <c:pt idx="427">
                  <c:v>3.4289999999999998</c:v>
                </c:pt>
                <c:pt idx="428">
                  <c:v>3.4359999999999999</c:v>
                </c:pt>
                <c:pt idx="429">
                  <c:v>3.444</c:v>
                </c:pt>
                <c:pt idx="430">
                  <c:v>3.4510000000000001</c:v>
                </c:pt>
                <c:pt idx="431">
                  <c:v>3.4580000000000002</c:v>
                </c:pt>
                <c:pt idx="432">
                  <c:v>3.4649999999999999</c:v>
                </c:pt>
                <c:pt idx="433">
                  <c:v>3.4710000000000001</c:v>
                </c:pt>
                <c:pt idx="434">
                  <c:v>3.4780000000000002</c:v>
                </c:pt>
                <c:pt idx="435">
                  <c:v>3.4849999999999999</c:v>
                </c:pt>
                <c:pt idx="436">
                  <c:v>3.492</c:v>
                </c:pt>
                <c:pt idx="437">
                  <c:v>3.4990000000000001</c:v>
                </c:pt>
                <c:pt idx="438">
                  <c:v>3.5070000000000001</c:v>
                </c:pt>
                <c:pt idx="439">
                  <c:v>3.5150000000000001</c:v>
                </c:pt>
                <c:pt idx="440">
                  <c:v>3.5219999999999998</c:v>
                </c:pt>
                <c:pt idx="441">
                  <c:v>3.53</c:v>
                </c:pt>
                <c:pt idx="442">
                  <c:v>3.5379999999999998</c:v>
                </c:pt>
                <c:pt idx="443">
                  <c:v>3.5449999999999999</c:v>
                </c:pt>
                <c:pt idx="444">
                  <c:v>3.5529999999999999</c:v>
                </c:pt>
                <c:pt idx="445">
                  <c:v>3.5609999999999999</c:v>
                </c:pt>
                <c:pt idx="446">
                  <c:v>3.5680000000000001</c:v>
                </c:pt>
                <c:pt idx="447">
                  <c:v>3.5750000000000002</c:v>
                </c:pt>
                <c:pt idx="448">
                  <c:v>3.5830000000000002</c:v>
                </c:pt>
                <c:pt idx="449">
                  <c:v>3.5910000000000002</c:v>
                </c:pt>
                <c:pt idx="450">
                  <c:v>3.5990000000000002</c:v>
                </c:pt>
                <c:pt idx="451">
                  <c:v>3.6059999999999999</c:v>
                </c:pt>
                <c:pt idx="452">
                  <c:v>3.6139999999999999</c:v>
                </c:pt>
                <c:pt idx="453">
                  <c:v>3.6219999999999999</c:v>
                </c:pt>
                <c:pt idx="454">
                  <c:v>3.63</c:v>
                </c:pt>
                <c:pt idx="455">
                  <c:v>3.6379999999999999</c:v>
                </c:pt>
                <c:pt idx="456">
                  <c:v>3.645</c:v>
                </c:pt>
                <c:pt idx="457">
                  <c:v>3.6539999999999999</c:v>
                </c:pt>
                <c:pt idx="458">
                  <c:v>3.6619999999999999</c:v>
                </c:pt>
                <c:pt idx="459">
                  <c:v>3.67</c:v>
                </c:pt>
                <c:pt idx="460">
                  <c:v>3.6779999999999999</c:v>
                </c:pt>
                <c:pt idx="461">
                  <c:v>3.6869999999999998</c:v>
                </c:pt>
                <c:pt idx="462">
                  <c:v>3.6949999999999998</c:v>
                </c:pt>
                <c:pt idx="463">
                  <c:v>3.7029999999999998</c:v>
                </c:pt>
                <c:pt idx="464">
                  <c:v>3.7109999999999999</c:v>
                </c:pt>
                <c:pt idx="465">
                  <c:v>3.7189999999999999</c:v>
                </c:pt>
                <c:pt idx="466">
                  <c:v>3.726</c:v>
                </c:pt>
                <c:pt idx="467">
                  <c:v>3.734</c:v>
                </c:pt>
                <c:pt idx="468">
                  <c:v>3.742</c:v>
                </c:pt>
                <c:pt idx="469">
                  <c:v>3.75</c:v>
                </c:pt>
                <c:pt idx="470">
                  <c:v>3.758</c:v>
                </c:pt>
                <c:pt idx="471">
                  <c:v>3.7650000000000001</c:v>
                </c:pt>
                <c:pt idx="472">
                  <c:v>3.7730000000000001</c:v>
                </c:pt>
                <c:pt idx="473">
                  <c:v>3.7810000000000001</c:v>
                </c:pt>
                <c:pt idx="474">
                  <c:v>3.7890000000000001</c:v>
                </c:pt>
                <c:pt idx="475">
                  <c:v>3.7970000000000002</c:v>
                </c:pt>
                <c:pt idx="476">
                  <c:v>3.8039999999999998</c:v>
                </c:pt>
                <c:pt idx="477">
                  <c:v>3.8119999999999998</c:v>
                </c:pt>
                <c:pt idx="478">
                  <c:v>3.82</c:v>
                </c:pt>
                <c:pt idx="479">
                  <c:v>3.8279999999999998</c:v>
                </c:pt>
                <c:pt idx="480">
                  <c:v>3.8359999999999999</c:v>
                </c:pt>
                <c:pt idx="481">
                  <c:v>3.843</c:v>
                </c:pt>
                <c:pt idx="482">
                  <c:v>3.851</c:v>
                </c:pt>
                <c:pt idx="483">
                  <c:v>3.859</c:v>
                </c:pt>
                <c:pt idx="484">
                  <c:v>3.867</c:v>
                </c:pt>
                <c:pt idx="485">
                  <c:v>3.875</c:v>
                </c:pt>
                <c:pt idx="486">
                  <c:v>3.8820000000000001</c:v>
                </c:pt>
                <c:pt idx="487">
                  <c:v>3.89</c:v>
                </c:pt>
                <c:pt idx="488">
                  <c:v>3.8980000000000001</c:v>
                </c:pt>
                <c:pt idx="489">
                  <c:v>3.9049999999999998</c:v>
                </c:pt>
                <c:pt idx="490">
                  <c:v>3.9119999999999999</c:v>
                </c:pt>
                <c:pt idx="491">
                  <c:v>3.919</c:v>
                </c:pt>
                <c:pt idx="492">
                  <c:v>3.9260000000000002</c:v>
                </c:pt>
                <c:pt idx="493">
                  <c:v>3.9329999999999998</c:v>
                </c:pt>
                <c:pt idx="494">
                  <c:v>3.94</c:v>
                </c:pt>
                <c:pt idx="495">
                  <c:v>3.948</c:v>
                </c:pt>
                <c:pt idx="496">
                  <c:v>3.9550000000000001</c:v>
                </c:pt>
                <c:pt idx="497">
                  <c:v>3.9609999999999999</c:v>
                </c:pt>
                <c:pt idx="498">
                  <c:v>3.968</c:v>
                </c:pt>
                <c:pt idx="499">
                  <c:v>3.9750000000000001</c:v>
                </c:pt>
                <c:pt idx="500">
                  <c:v>3.9830000000000001</c:v>
                </c:pt>
                <c:pt idx="501">
                  <c:v>3.99</c:v>
                </c:pt>
                <c:pt idx="502">
                  <c:v>3.9969999999999999</c:v>
                </c:pt>
                <c:pt idx="503">
                  <c:v>4.0030000000000001</c:v>
                </c:pt>
                <c:pt idx="504">
                  <c:v>4.01</c:v>
                </c:pt>
                <c:pt idx="505">
                  <c:v>4.0170000000000003</c:v>
                </c:pt>
                <c:pt idx="506">
                  <c:v>4.024</c:v>
                </c:pt>
                <c:pt idx="507">
                  <c:v>4.0309999999999997</c:v>
                </c:pt>
                <c:pt idx="508">
                  <c:v>4.0369999999999999</c:v>
                </c:pt>
                <c:pt idx="509">
                  <c:v>4.0449999999999999</c:v>
                </c:pt>
                <c:pt idx="510">
                  <c:v>4.0510000000000002</c:v>
                </c:pt>
                <c:pt idx="511">
                  <c:v>4.0579999999999998</c:v>
                </c:pt>
                <c:pt idx="512">
                  <c:v>4.0650000000000004</c:v>
                </c:pt>
                <c:pt idx="513">
                  <c:v>4.0709999999999997</c:v>
                </c:pt>
                <c:pt idx="514">
                  <c:v>4.0780000000000003</c:v>
                </c:pt>
                <c:pt idx="515">
                  <c:v>4.085</c:v>
                </c:pt>
                <c:pt idx="516">
                  <c:v>4.0910000000000002</c:v>
                </c:pt>
                <c:pt idx="517">
                  <c:v>4.0979999999999999</c:v>
                </c:pt>
                <c:pt idx="518">
                  <c:v>4.1050000000000004</c:v>
                </c:pt>
                <c:pt idx="519">
                  <c:v>4.1120000000000001</c:v>
                </c:pt>
                <c:pt idx="520">
                  <c:v>4.1180000000000003</c:v>
                </c:pt>
                <c:pt idx="521">
                  <c:v>4.125</c:v>
                </c:pt>
                <c:pt idx="522">
                  <c:v>4.1319999999999997</c:v>
                </c:pt>
                <c:pt idx="523">
                  <c:v>4.1379999999999999</c:v>
                </c:pt>
                <c:pt idx="524">
                  <c:v>4.1449999999999996</c:v>
                </c:pt>
                <c:pt idx="525">
                  <c:v>4.1520000000000001</c:v>
                </c:pt>
                <c:pt idx="526">
                  <c:v>4.1580000000000004</c:v>
                </c:pt>
                <c:pt idx="527">
                  <c:v>4.165</c:v>
                </c:pt>
                <c:pt idx="528">
                  <c:v>4.1719999999999997</c:v>
                </c:pt>
                <c:pt idx="529">
                  <c:v>4.1779999999999999</c:v>
                </c:pt>
                <c:pt idx="530">
                  <c:v>4.1849999999999996</c:v>
                </c:pt>
                <c:pt idx="531">
                  <c:v>4.1920000000000002</c:v>
                </c:pt>
                <c:pt idx="532">
                  <c:v>4.1980000000000004</c:v>
                </c:pt>
                <c:pt idx="533">
                  <c:v>4.2050000000000001</c:v>
                </c:pt>
                <c:pt idx="534">
                  <c:v>4.2119999999999997</c:v>
                </c:pt>
                <c:pt idx="535">
                  <c:v>4.218</c:v>
                </c:pt>
                <c:pt idx="536">
                  <c:v>4.2249999999999996</c:v>
                </c:pt>
                <c:pt idx="537">
                  <c:v>4.2320000000000002</c:v>
                </c:pt>
                <c:pt idx="538">
                  <c:v>4.2380000000000004</c:v>
                </c:pt>
                <c:pt idx="539">
                  <c:v>4.2450000000000001</c:v>
                </c:pt>
                <c:pt idx="540">
                  <c:v>4.2530000000000001</c:v>
                </c:pt>
                <c:pt idx="541">
                  <c:v>4.2629999999999999</c:v>
                </c:pt>
                <c:pt idx="542">
                  <c:v>4.2729999999999997</c:v>
                </c:pt>
                <c:pt idx="543">
                  <c:v>4.2839999999999998</c:v>
                </c:pt>
                <c:pt idx="544">
                  <c:v>4.2949999999999999</c:v>
                </c:pt>
                <c:pt idx="545">
                  <c:v>4.3040000000000003</c:v>
                </c:pt>
                <c:pt idx="546">
                  <c:v>4.3129999999999997</c:v>
                </c:pt>
                <c:pt idx="547">
                  <c:v>4.3239999999999998</c:v>
                </c:pt>
                <c:pt idx="548">
                  <c:v>4.3330000000000002</c:v>
                </c:pt>
                <c:pt idx="549">
                  <c:v>4.343</c:v>
                </c:pt>
                <c:pt idx="550">
                  <c:v>4.3520000000000003</c:v>
                </c:pt>
                <c:pt idx="551">
                  <c:v>4.3620000000000001</c:v>
                </c:pt>
                <c:pt idx="552">
                  <c:v>4.3730000000000002</c:v>
                </c:pt>
                <c:pt idx="553">
                  <c:v>4.3849999999999998</c:v>
                </c:pt>
                <c:pt idx="554">
                  <c:v>4.3959999999999999</c:v>
                </c:pt>
                <c:pt idx="555">
                  <c:v>4.4059999999999997</c:v>
                </c:pt>
                <c:pt idx="556">
                  <c:v>4.4160000000000004</c:v>
                </c:pt>
                <c:pt idx="557">
                  <c:v>4.4260000000000002</c:v>
                </c:pt>
                <c:pt idx="558">
                  <c:v>4.4370000000000003</c:v>
                </c:pt>
                <c:pt idx="559">
                  <c:v>4.4470000000000001</c:v>
                </c:pt>
                <c:pt idx="560">
                  <c:v>4.4560000000000004</c:v>
                </c:pt>
                <c:pt idx="561">
                  <c:v>4.468</c:v>
                </c:pt>
                <c:pt idx="562">
                  <c:v>4.4800000000000004</c:v>
                </c:pt>
                <c:pt idx="563">
                  <c:v>4.492</c:v>
                </c:pt>
                <c:pt idx="564">
                  <c:v>4.5019999999999998</c:v>
                </c:pt>
                <c:pt idx="565">
                  <c:v>4.5129999999999999</c:v>
                </c:pt>
                <c:pt idx="566">
                  <c:v>4.5220000000000002</c:v>
                </c:pt>
                <c:pt idx="567">
                  <c:v>4.5330000000000004</c:v>
                </c:pt>
                <c:pt idx="568">
                  <c:v>4.5430000000000001</c:v>
                </c:pt>
                <c:pt idx="569">
                  <c:v>4.5510000000000002</c:v>
                </c:pt>
                <c:pt idx="570">
                  <c:v>4.5579999999999998</c:v>
                </c:pt>
                <c:pt idx="571">
                  <c:v>4.5659999999999998</c:v>
                </c:pt>
                <c:pt idx="572">
                  <c:v>4.5739999999999998</c:v>
                </c:pt>
                <c:pt idx="573">
                  <c:v>4.5830000000000002</c:v>
                </c:pt>
                <c:pt idx="574">
                  <c:v>4.5919999999999996</c:v>
                </c:pt>
                <c:pt idx="575">
                  <c:v>4.6020000000000003</c:v>
                </c:pt>
                <c:pt idx="576">
                  <c:v>4.6159999999999997</c:v>
                </c:pt>
                <c:pt idx="577">
                  <c:v>4.6459999999999999</c:v>
                </c:pt>
                <c:pt idx="578">
                  <c:v>4.6890000000000001</c:v>
                </c:pt>
                <c:pt idx="579">
                  <c:v>4.7329999999999997</c:v>
                </c:pt>
                <c:pt idx="580">
                  <c:v>4.7770000000000001</c:v>
                </c:pt>
                <c:pt idx="581">
                  <c:v>4.8159999999999998</c:v>
                </c:pt>
                <c:pt idx="582">
                  <c:v>4.851</c:v>
                </c:pt>
                <c:pt idx="583">
                  <c:v>4.8929999999999998</c:v>
                </c:pt>
                <c:pt idx="584">
                  <c:v>4.9359999999999999</c:v>
                </c:pt>
                <c:pt idx="585">
                  <c:v>4.9859999999999998</c:v>
                </c:pt>
                <c:pt idx="586">
                  <c:v>5.048</c:v>
                </c:pt>
                <c:pt idx="587">
                  <c:v>5.1109999999999998</c:v>
                </c:pt>
                <c:pt idx="588">
                  <c:v>5.173</c:v>
                </c:pt>
                <c:pt idx="589">
                  <c:v>5.2370000000000001</c:v>
                </c:pt>
                <c:pt idx="590">
                  <c:v>5.2949999999999999</c:v>
                </c:pt>
                <c:pt idx="591">
                  <c:v>5.319</c:v>
                </c:pt>
                <c:pt idx="592">
                  <c:v>5.32</c:v>
                </c:pt>
                <c:pt idx="593">
                  <c:v>5.33</c:v>
                </c:pt>
                <c:pt idx="594">
                  <c:v>5.3650000000000002</c:v>
                </c:pt>
                <c:pt idx="595">
                  <c:v>5.4039999999999999</c:v>
                </c:pt>
                <c:pt idx="596">
                  <c:v>5.4480000000000004</c:v>
                </c:pt>
                <c:pt idx="597">
                  <c:v>5.4980000000000002</c:v>
                </c:pt>
                <c:pt idx="598">
                  <c:v>5.5490000000000004</c:v>
                </c:pt>
                <c:pt idx="599">
                  <c:v>5.5960000000000001</c:v>
                </c:pt>
                <c:pt idx="600">
                  <c:v>5.63</c:v>
                </c:pt>
                <c:pt idx="601">
                  <c:v>5.6589999999999998</c:v>
                </c:pt>
                <c:pt idx="602">
                  <c:v>5.6790000000000003</c:v>
                </c:pt>
                <c:pt idx="603">
                  <c:v>5.6879999999999997</c:v>
                </c:pt>
                <c:pt idx="604">
                  <c:v>5.6950000000000003</c:v>
                </c:pt>
                <c:pt idx="605">
                  <c:v>5.7039999999999997</c:v>
                </c:pt>
                <c:pt idx="606">
                  <c:v>5.7119999999999997</c:v>
                </c:pt>
                <c:pt idx="607">
                  <c:v>5.7229999999999999</c:v>
                </c:pt>
                <c:pt idx="608">
                  <c:v>5.7430000000000003</c:v>
                </c:pt>
                <c:pt idx="609">
                  <c:v>5.7930000000000001</c:v>
                </c:pt>
                <c:pt idx="610">
                  <c:v>5.8639999999999999</c:v>
                </c:pt>
                <c:pt idx="611">
                  <c:v>5.9260000000000002</c:v>
                </c:pt>
                <c:pt idx="612">
                  <c:v>5.9770000000000003</c:v>
                </c:pt>
                <c:pt idx="613">
                  <c:v>6.01</c:v>
                </c:pt>
                <c:pt idx="614">
                  <c:v>6.0430000000000001</c:v>
                </c:pt>
                <c:pt idx="615">
                  <c:v>6.0549999999999997</c:v>
                </c:pt>
                <c:pt idx="616">
                  <c:v>6.0609999999999999</c:v>
                </c:pt>
                <c:pt idx="617">
                  <c:v>6.0679999999999996</c:v>
                </c:pt>
                <c:pt idx="618">
                  <c:v>6.0759999999999996</c:v>
                </c:pt>
                <c:pt idx="619">
                  <c:v>6.0860000000000003</c:v>
                </c:pt>
                <c:pt idx="620">
                  <c:v>6.0960000000000001</c:v>
                </c:pt>
                <c:pt idx="621">
                  <c:v>6.1050000000000004</c:v>
                </c:pt>
                <c:pt idx="622">
                  <c:v>6.1150000000000002</c:v>
                </c:pt>
                <c:pt idx="623">
                  <c:v>6.1269999999999998</c:v>
                </c:pt>
                <c:pt idx="624">
                  <c:v>6.1379999999999999</c:v>
                </c:pt>
                <c:pt idx="625">
                  <c:v>6.1479999999999997</c:v>
                </c:pt>
                <c:pt idx="626">
                  <c:v>6.1580000000000004</c:v>
                </c:pt>
                <c:pt idx="627">
                  <c:v>6.1680000000000001</c:v>
                </c:pt>
                <c:pt idx="628">
                  <c:v>6.1769999999999996</c:v>
                </c:pt>
                <c:pt idx="629">
                  <c:v>6.1859999999999999</c:v>
                </c:pt>
                <c:pt idx="630">
                  <c:v>6.1950000000000003</c:v>
                </c:pt>
                <c:pt idx="631">
                  <c:v>6.2030000000000003</c:v>
                </c:pt>
                <c:pt idx="632">
                  <c:v>6.2119999999999997</c:v>
                </c:pt>
                <c:pt idx="633">
                  <c:v>6.2210000000000001</c:v>
                </c:pt>
                <c:pt idx="634">
                  <c:v>6.2290000000000001</c:v>
                </c:pt>
                <c:pt idx="635">
                  <c:v>6.2380000000000004</c:v>
                </c:pt>
                <c:pt idx="636">
                  <c:v>6.2469999999999999</c:v>
                </c:pt>
                <c:pt idx="637">
                  <c:v>6.2549999999999999</c:v>
                </c:pt>
                <c:pt idx="638">
                  <c:v>6.2640000000000002</c:v>
                </c:pt>
                <c:pt idx="639">
                  <c:v>6.2729999999999997</c:v>
                </c:pt>
                <c:pt idx="640">
                  <c:v>6.2809999999999997</c:v>
                </c:pt>
                <c:pt idx="641">
                  <c:v>6.29</c:v>
                </c:pt>
                <c:pt idx="642">
                  <c:v>6.298</c:v>
                </c:pt>
                <c:pt idx="643">
                  <c:v>6.3070000000000004</c:v>
                </c:pt>
                <c:pt idx="644">
                  <c:v>6.3159999999999998</c:v>
                </c:pt>
                <c:pt idx="645">
                  <c:v>6.3250000000000002</c:v>
                </c:pt>
                <c:pt idx="646">
                  <c:v>6.3339999999999996</c:v>
                </c:pt>
                <c:pt idx="647">
                  <c:v>6.343</c:v>
                </c:pt>
                <c:pt idx="648">
                  <c:v>6.351</c:v>
                </c:pt>
                <c:pt idx="649">
                  <c:v>6.36</c:v>
                </c:pt>
                <c:pt idx="650">
                  <c:v>6.3680000000000003</c:v>
                </c:pt>
                <c:pt idx="651">
                  <c:v>6.3769999999999998</c:v>
                </c:pt>
                <c:pt idx="652">
                  <c:v>6.3860000000000001</c:v>
                </c:pt>
                <c:pt idx="653">
                  <c:v>6.3949999999999996</c:v>
                </c:pt>
                <c:pt idx="654">
                  <c:v>6.4059999999999997</c:v>
                </c:pt>
                <c:pt idx="655">
                  <c:v>6.4169999999999998</c:v>
                </c:pt>
                <c:pt idx="656">
                  <c:v>6.4279999999999999</c:v>
                </c:pt>
                <c:pt idx="657">
                  <c:v>6.4379999999999997</c:v>
                </c:pt>
                <c:pt idx="658">
                  <c:v>6.4480000000000004</c:v>
                </c:pt>
                <c:pt idx="659">
                  <c:v>6.4589999999999996</c:v>
                </c:pt>
                <c:pt idx="660">
                  <c:v>6.47</c:v>
                </c:pt>
                <c:pt idx="661">
                  <c:v>6.4809999999999999</c:v>
                </c:pt>
                <c:pt idx="662">
                  <c:v>6.4909999999999997</c:v>
                </c:pt>
                <c:pt idx="663">
                  <c:v>6.5010000000000003</c:v>
                </c:pt>
                <c:pt idx="664">
                  <c:v>6.5119999999999996</c:v>
                </c:pt>
                <c:pt idx="665">
                  <c:v>6.5220000000000002</c:v>
                </c:pt>
                <c:pt idx="666">
                  <c:v>6.5330000000000004</c:v>
                </c:pt>
                <c:pt idx="667">
                  <c:v>6.5449999999999999</c:v>
                </c:pt>
                <c:pt idx="668">
                  <c:v>6.5549999999999997</c:v>
                </c:pt>
                <c:pt idx="669">
                  <c:v>6.5659999999999998</c:v>
                </c:pt>
                <c:pt idx="670">
                  <c:v>6.5759999999999996</c:v>
                </c:pt>
                <c:pt idx="671">
                  <c:v>6.5869999999999997</c:v>
                </c:pt>
                <c:pt idx="672">
                  <c:v>6.5979999999999999</c:v>
                </c:pt>
                <c:pt idx="673">
                  <c:v>6.6079999999999997</c:v>
                </c:pt>
                <c:pt idx="674">
                  <c:v>6.6180000000000003</c:v>
                </c:pt>
                <c:pt idx="675">
                  <c:v>6.6280000000000001</c:v>
                </c:pt>
                <c:pt idx="676">
                  <c:v>6.6369999999999996</c:v>
                </c:pt>
                <c:pt idx="677">
                  <c:v>6.6470000000000002</c:v>
                </c:pt>
                <c:pt idx="678">
                  <c:v>6.6559999999999997</c:v>
                </c:pt>
                <c:pt idx="679">
                  <c:v>6.6660000000000004</c:v>
                </c:pt>
                <c:pt idx="680">
                  <c:v>6.6760000000000002</c:v>
                </c:pt>
                <c:pt idx="681">
                  <c:v>6.6859999999999999</c:v>
                </c:pt>
                <c:pt idx="682">
                  <c:v>6.6950000000000003</c:v>
                </c:pt>
                <c:pt idx="683">
                  <c:v>6.7050000000000001</c:v>
                </c:pt>
                <c:pt idx="684">
                  <c:v>6.7140000000000004</c:v>
                </c:pt>
                <c:pt idx="685">
                  <c:v>6.7249999999999996</c:v>
                </c:pt>
                <c:pt idx="686">
                  <c:v>6.7350000000000003</c:v>
                </c:pt>
                <c:pt idx="687">
                  <c:v>6.7450000000000001</c:v>
                </c:pt>
                <c:pt idx="688">
                  <c:v>6.7539999999999996</c:v>
                </c:pt>
                <c:pt idx="689">
                  <c:v>6.7629999999999999</c:v>
                </c:pt>
                <c:pt idx="690">
                  <c:v>6.7720000000000002</c:v>
                </c:pt>
                <c:pt idx="691">
                  <c:v>6.78</c:v>
                </c:pt>
                <c:pt idx="692">
                  <c:v>6.7889999999999997</c:v>
                </c:pt>
                <c:pt idx="693">
                  <c:v>6.798</c:v>
                </c:pt>
                <c:pt idx="694">
                  <c:v>6.8070000000000004</c:v>
                </c:pt>
                <c:pt idx="695">
                  <c:v>6.8159999999999998</c:v>
                </c:pt>
                <c:pt idx="696">
                  <c:v>6.8259999999999996</c:v>
                </c:pt>
                <c:pt idx="697">
                  <c:v>6.835</c:v>
                </c:pt>
                <c:pt idx="698">
                  <c:v>6.8449999999999998</c:v>
                </c:pt>
                <c:pt idx="699">
                  <c:v>6.8540000000000001</c:v>
                </c:pt>
                <c:pt idx="700">
                  <c:v>6.8639999999999999</c:v>
                </c:pt>
                <c:pt idx="701">
                  <c:v>6.8730000000000002</c:v>
                </c:pt>
                <c:pt idx="702">
                  <c:v>6.883</c:v>
                </c:pt>
                <c:pt idx="703">
                  <c:v>6.8920000000000003</c:v>
                </c:pt>
                <c:pt idx="704">
                  <c:v>6.9020000000000001</c:v>
                </c:pt>
                <c:pt idx="705">
                  <c:v>6.9119999999999999</c:v>
                </c:pt>
                <c:pt idx="706">
                  <c:v>6.92</c:v>
                </c:pt>
                <c:pt idx="707">
                  <c:v>6.9290000000000003</c:v>
                </c:pt>
                <c:pt idx="708">
                  <c:v>6.9390000000000001</c:v>
                </c:pt>
                <c:pt idx="709">
                  <c:v>6.9489999999999998</c:v>
                </c:pt>
                <c:pt idx="710">
                  <c:v>6.9580000000000002</c:v>
                </c:pt>
                <c:pt idx="711">
                  <c:v>6.968</c:v>
                </c:pt>
                <c:pt idx="712">
                  <c:v>6.9770000000000003</c:v>
                </c:pt>
                <c:pt idx="713">
                  <c:v>6.9859999999999998</c:v>
                </c:pt>
                <c:pt idx="714">
                  <c:v>6.9950000000000001</c:v>
                </c:pt>
                <c:pt idx="715">
                  <c:v>7.0049999999999999</c:v>
                </c:pt>
                <c:pt idx="716">
                  <c:v>7.0140000000000002</c:v>
                </c:pt>
                <c:pt idx="717">
                  <c:v>7.0229999999999997</c:v>
                </c:pt>
                <c:pt idx="718">
                  <c:v>7.0330000000000004</c:v>
                </c:pt>
                <c:pt idx="719">
                  <c:v>7.0419999999999998</c:v>
                </c:pt>
                <c:pt idx="720">
                  <c:v>7.0510000000000002</c:v>
                </c:pt>
                <c:pt idx="721">
                  <c:v>7.06</c:v>
                </c:pt>
                <c:pt idx="722">
                  <c:v>7.0679999999999996</c:v>
                </c:pt>
                <c:pt idx="723">
                  <c:v>7.077</c:v>
                </c:pt>
                <c:pt idx="724">
                  <c:v>7.085</c:v>
                </c:pt>
                <c:pt idx="725">
                  <c:v>7.093</c:v>
                </c:pt>
                <c:pt idx="726">
                  <c:v>7.1020000000000003</c:v>
                </c:pt>
                <c:pt idx="727">
                  <c:v>7.11</c:v>
                </c:pt>
                <c:pt idx="728">
                  <c:v>7.1180000000000003</c:v>
                </c:pt>
                <c:pt idx="729">
                  <c:v>7.1260000000000003</c:v>
                </c:pt>
                <c:pt idx="730">
                  <c:v>7.1349999999999998</c:v>
                </c:pt>
                <c:pt idx="731">
                  <c:v>7.1429999999999998</c:v>
                </c:pt>
                <c:pt idx="732">
                  <c:v>7.1509999999999998</c:v>
                </c:pt>
                <c:pt idx="733">
                  <c:v>7.1589999999999998</c:v>
                </c:pt>
                <c:pt idx="734">
                  <c:v>7.1680000000000001</c:v>
                </c:pt>
                <c:pt idx="735">
                  <c:v>7.1760000000000002</c:v>
                </c:pt>
                <c:pt idx="736">
                  <c:v>7.1840000000000002</c:v>
                </c:pt>
                <c:pt idx="737">
                  <c:v>7.1909999999999998</c:v>
                </c:pt>
                <c:pt idx="738">
                  <c:v>7.2</c:v>
                </c:pt>
                <c:pt idx="739">
                  <c:v>7.2080000000000002</c:v>
                </c:pt>
                <c:pt idx="740">
                  <c:v>7.2160000000000002</c:v>
                </c:pt>
                <c:pt idx="741">
                  <c:v>7.2249999999999996</c:v>
                </c:pt>
                <c:pt idx="742">
                  <c:v>7.2329999999999997</c:v>
                </c:pt>
                <c:pt idx="743">
                  <c:v>7.2409999999999997</c:v>
                </c:pt>
                <c:pt idx="744">
                  <c:v>7.2489999999999997</c:v>
                </c:pt>
                <c:pt idx="745">
                  <c:v>7.2569999999999997</c:v>
                </c:pt>
                <c:pt idx="746">
                  <c:v>7.266</c:v>
                </c:pt>
                <c:pt idx="747">
                  <c:v>7.2750000000000004</c:v>
                </c:pt>
                <c:pt idx="748">
                  <c:v>7.2839999999999998</c:v>
                </c:pt>
                <c:pt idx="749">
                  <c:v>7.2930000000000001</c:v>
                </c:pt>
                <c:pt idx="750">
                  <c:v>7.3010000000000002</c:v>
                </c:pt>
                <c:pt idx="751">
                  <c:v>7.3090000000000002</c:v>
                </c:pt>
                <c:pt idx="752">
                  <c:v>7.3179999999999996</c:v>
                </c:pt>
                <c:pt idx="753">
                  <c:v>7.327</c:v>
                </c:pt>
                <c:pt idx="754">
                  <c:v>7.335</c:v>
                </c:pt>
                <c:pt idx="755">
                  <c:v>7.3440000000000003</c:v>
                </c:pt>
                <c:pt idx="756">
                  <c:v>7.3529999999999998</c:v>
                </c:pt>
                <c:pt idx="757">
                  <c:v>7.3620000000000001</c:v>
                </c:pt>
                <c:pt idx="758">
                  <c:v>7.37</c:v>
                </c:pt>
                <c:pt idx="759">
                  <c:v>7.3789999999999996</c:v>
                </c:pt>
                <c:pt idx="760">
                  <c:v>7.3879999999999999</c:v>
                </c:pt>
                <c:pt idx="761">
                  <c:v>7.3970000000000002</c:v>
                </c:pt>
                <c:pt idx="762">
                  <c:v>7.4059999999999997</c:v>
                </c:pt>
                <c:pt idx="763">
                  <c:v>7.415</c:v>
                </c:pt>
                <c:pt idx="764">
                  <c:v>7.423</c:v>
                </c:pt>
                <c:pt idx="765">
                  <c:v>7.4320000000000004</c:v>
                </c:pt>
                <c:pt idx="766">
                  <c:v>7.4409999999999998</c:v>
                </c:pt>
                <c:pt idx="767">
                  <c:v>7.45</c:v>
                </c:pt>
                <c:pt idx="768">
                  <c:v>7.4589999999999996</c:v>
                </c:pt>
                <c:pt idx="769">
                  <c:v>7.4669999999999996</c:v>
                </c:pt>
                <c:pt idx="770">
                  <c:v>7.476</c:v>
                </c:pt>
                <c:pt idx="771">
                  <c:v>7.484</c:v>
                </c:pt>
                <c:pt idx="772">
                  <c:v>7.492</c:v>
                </c:pt>
                <c:pt idx="773">
                  <c:v>7.5010000000000003</c:v>
                </c:pt>
                <c:pt idx="774">
                  <c:v>7.51</c:v>
                </c:pt>
                <c:pt idx="775">
                  <c:v>7.5190000000000001</c:v>
                </c:pt>
                <c:pt idx="776">
                  <c:v>7.5270000000000001</c:v>
                </c:pt>
                <c:pt idx="777">
                  <c:v>7.5350000000000001</c:v>
                </c:pt>
                <c:pt idx="778">
                  <c:v>7.5439999999999996</c:v>
                </c:pt>
                <c:pt idx="779">
                  <c:v>7.5529999999999999</c:v>
                </c:pt>
                <c:pt idx="780">
                  <c:v>7.5609999999999999</c:v>
                </c:pt>
                <c:pt idx="781">
                  <c:v>7.57</c:v>
                </c:pt>
                <c:pt idx="782">
                  <c:v>7.5780000000000003</c:v>
                </c:pt>
                <c:pt idx="783">
                  <c:v>7.5869999999999997</c:v>
                </c:pt>
                <c:pt idx="784">
                  <c:v>7.5949999999999998</c:v>
                </c:pt>
                <c:pt idx="785">
                  <c:v>7.6029999999999998</c:v>
                </c:pt>
                <c:pt idx="786">
                  <c:v>7.6120000000000001</c:v>
                </c:pt>
                <c:pt idx="787">
                  <c:v>7.62</c:v>
                </c:pt>
                <c:pt idx="788">
                  <c:v>7.6280000000000001</c:v>
                </c:pt>
                <c:pt idx="789">
                  <c:v>7.6369999999999996</c:v>
                </c:pt>
                <c:pt idx="790">
                  <c:v>7.6459999999999999</c:v>
                </c:pt>
                <c:pt idx="791">
                  <c:v>7.6539999999999999</c:v>
                </c:pt>
                <c:pt idx="792">
                  <c:v>7.6619999999999999</c:v>
                </c:pt>
                <c:pt idx="793">
                  <c:v>7.6710000000000003</c:v>
                </c:pt>
                <c:pt idx="794">
                  <c:v>7.6790000000000003</c:v>
                </c:pt>
                <c:pt idx="795">
                  <c:v>7.6870000000000003</c:v>
                </c:pt>
                <c:pt idx="796">
                  <c:v>7.6959999999999997</c:v>
                </c:pt>
                <c:pt idx="797">
                  <c:v>7.7039999999999997</c:v>
                </c:pt>
                <c:pt idx="798">
                  <c:v>7.7119999999999997</c:v>
                </c:pt>
                <c:pt idx="799">
                  <c:v>7.7210000000000001</c:v>
                </c:pt>
                <c:pt idx="800">
                  <c:v>7.7290000000000001</c:v>
                </c:pt>
                <c:pt idx="801">
                  <c:v>7.7370000000000001</c:v>
                </c:pt>
                <c:pt idx="802">
                  <c:v>7.7450000000000001</c:v>
                </c:pt>
                <c:pt idx="803">
                  <c:v>7.7530000000000001</c:v>
                </c:pt>
                <c:pt idx="804">
                  <c:v>7.7610000000000001</c:v>
                </c:pt>
                <c:pt idx="805">
                  <c:v>7.7679999999999998</c:v>
                </c:pt>
                <c:pt idx="806">
                  <c:v>7.7759999999999998</c:v>
                </c:pt>
                <c:pt idx="807">
                  <c:v>7.7839999999999998</c:v>
                </c:pt>
                <c:pt idx="808">
                  <c:v>7.7919999999999998</c:v>
                </c:pt>
                <c:pt idx="809">
                  <c:v>7.8</c:v>
                </c:pt>
                <c:pt idx="810">
                  <c:v>7.8079999999999998</c:v>
                </c:pt>
                <c:pt idx="811">
                  <c:v>7.8159999999999998</c:v>
                </c:pt>
                <c:pt idx="812">
                  <c:v>7.8230000000000004</c:v>
                </c:pt>
                <c:pt idx="813">
                  <c:v>7.8310000000000004</c:v>
                </c:pt>
                <c:pt idx="814">
                  <c:v>7.8390000000000004</c:v>
                </c:pt>
                <c:pt idx="815">
                  <c:v>7.8470000000000004</c:v>
                </c:pt>
                <c:pt idx="816">
                  <c:v>7.8550000000000004</c:v>
                </c:pt>
                <c:pt idx="817">
                  <c:v>7.8630000000000004</c:v>
                </c:pt>
                <c:pt idx="818">
                  <c:v>7.8710000000000004</c:v>
                </c:pt>
                <c:pt idx="819">
                  <c:v>7.8789999999999996</c:v>
                </c:pt>
                <c:pt idx="820">
                  <c:v>7.8860000000000001</c:v>
                </c:pt>
                <c:pt idx="821">
                  <c:v>7.8940000000000001</c:v>
                </c:pt>
                <c:pt idx="822">
                  <c:v>7.9020000000000001</c:v>
                </c:pt>
                <c:pt idx="823">
                  <c:v>7.91</c:v>
                </c:pt>
                <c:pt idx="824">
                  <c:v>7.9169999999999998</c:v>
                </c:pt>
                <c:pt idx="825">
                  <c:v>7.9249999999999998</c:v>
                </c:pt>
                <c:pt idx="826">
                  <c:v>7.9329999999999998</c:v>
                </c:pt>
                <c:pt idx="827">
                  <c:v>7.94</c:v>
                </c:pt>
                <c:pt idx="828">
                  <c:v>7.9480000000000004</c:v>
                </c:pt>
                <c:pt idx="829">
                  <c:v>7.9560000000000004</c:v>
                </c:pt>
                <c:pt idx="830">
                  <c:v>7.9640000000000004</c:v>
                </c:pt>
                <c:pt idx="831">
                  <c:v>7.9720000000000004</c:v>
                </c:pt>
                <c:pt idx="832">
                  <c:v>7.9790000000000001</c:v>
                </c:pt>
                <c:pt idx="833">
                  <c:v>7.9870000000000001</c:v>
                </c:pt>
                <c:pt idx="834">
                  <c:v>7.9950000000000001</c:v>
                </c:pt>
                <c:pt idx="835">
                  <c:v>8.0030000000000001</c:v>
                </c:pt>
                <c:pt idx="836">
                  <c:v>8.0109999999999992</c:v>
                </c:pt>
                <c:pt idx="837">
                  <c:v>8.02</c:v>
                </c:pt>
                <c:pt idx="838">
                  <c:v>8.0289999999999999</c:v>
                </c:pt>
                <c:pt idx="839">
                  <c:v>8.0370000000000008</c:v>
                </c:pt>
                <c:pt idx="840">
                  <c:v>8.0459999999999994</c:v>
                </c:pt>
                <c:pt idx="841">
                  <c:v>8.0540000000000003</c:v>
                </c:pt>
                <c:pt idx="842">
                  <c:v>8.0630000000000006</c:v>
                </c:pt>
                <c:pt idx="843">
                  <c:v>8.0709999999999997</c:v>
                </c:pt>
                <c:pt idx="844">
                  <c:v>8.0809999999999995</c:v>
                </c:pt>
                <c:pt idx="845">
                  <c:v>8.09</c:v>
                </c:pt>
                <c:pt idx="846">
                  <c:v>8.0980000000000008</c:v>
                </c:pt>
                <c:pt idx="847">
                  <c:v>8.1069999999999993</c:v>
                </c:pt>
                <c:pt idx="848">
                  <c:v>8.1159999999999997</c:v>
                </c:pt>
                <c:pt idx="849">
                  <c:v>8.1240000000000006</c:v>
                </c:pt>
                <c:pt idx="850">
                  <c:v>8.1319999999999997</c:v>
                </c:pt>
                <c:pt idx="851">
                  <c:v>8.141</c:v>
                </c:pt>
                <c:pt idx="852">
                  <c:v>8.1489999999999991</c:v>
                </c:pt>
                <c:pt idx="853">
                  <c:v>8.157</c:v>
                </c:pt>
                <c:pt idx="854">
                  <c:v>8.1660000000000004</c:v>
                </c:pt>
                <c:pt idx="855">
                  <c:v>8.1750000000000007</c:v>
                </c:pt>
                <c:pt idx="856">
                  <c:v>8.1829999999999998</c:v>
                </c:pt>
                <c:pt idx="857">
                  <c:v>8.1910000000000007</c:v>
                </c:pt>
                <c:pt idx="858">
                  <c:v>8.1999999999999993</c:v>
                </c:pt>
                <c:pt idx="859">
                  <c:v>8.2089999999999996</c:v>
                </c:pt>
                <c:pt idx="860">
                  <c:v>8.2170000000000005</c:v>
                </c:pt>
                <c:pt idx="861">
                  <c:v>8.2249999999999996</c:v>
                </c:pt>
                <c:pt idx="862">
                  <c:v>8.234</c:v>
                </c:pt>
                <c:pt idx="863">
                  <c:v>8.2420000000000009</c:v>
                </c:pt>
                <c:pt idx="864">
                  <c:v>8.25</c:v>
                </c:pt>
                <c:pt idx="865">
                  <c:v>8.2590000000000003</c:v>
                </c:pt>
                <c:pt idx="866">
                  <c:v>8.2669999999999995</c:v>
                </c:pt>
                <c:pt idx="867">
                  <c:v>8.2750000000000004</c:v>
                </c:pt>
                <c:pt idx="868">
                  <c:v>8.2840000000000007</c:v>
                </c:pt>
                <c:pt idx="869">
                  <c:v>8.2919999999999998</c:v>
                </c:pt>
                <c:pt idx="870">
                  <c:v>8.3000000000000007</c:v>
                </c:pt>
                <c:pt idx="871">
                  <c:v>8.3079999999999998</c:v>
                </c:pt>
                <c:pt idx="872">
                  <c:v>8.3170000000000002</c:v>
                </c:pt>
                <c:pt idx="873">
                  <c:v>8.3249999999999993</c:v>
                </c:pt>
                <c:pt idx="874">
                  <c:v>8.3339999999999996</c:v>
                </c:pt>
                <c:pt idx="875">
                  <c:v>8.3420000000000005</c:v>
                </c:pt>
                <c:pt idx="876">
                  <c:v>8.3510000000000009</c:v>
                </c:pt>
                <c:pt idx="877">
                  <c:v>8.36</c:v>
                </c:pt>
                <c:pt idx="878">
                  <c:v>8.3680000000000003</c:v>
                </c:pt>
                <c:pt idx="879">
                  <c:v>8.3770000000000007</c:v>
                </c:pt>
                <c:pt idx="880">
                  <c:v>8.3849999999999998</c:v>
                </c:pt>
                <c:pt idx="881">
                  <c:v>8.3930000000000007</c:v>
                </c:pt>
                <c:pt idx="882">
                  <c:v>8.4019999999999992</c:v>
                </c:pt>
                <c:pt idx="883">
                  <c:v>8.41</c:v>
                </c:pt>
                <c:pt idx="884">
                  <c:v>8.4179999999999993</c:v>
                </c:pt>
                <c:pt idx="885">
                  <c:v>8.4269999999999996</c:v>
                </c:pt>
                <c:pt idx="886">
                  <c:v>8.4350000000000005</c:v>
                </c:pt>
                <c:pt idx="887">
                  <c:v>8.4429999999999996</c:v>
                </c:pt>
                <c:pt idx="888">
                  <c:v>8.452</c:v>
                </c:pt>
                <c:pt idx="889">
                  <c:v>8.4600000000000009</c:v>
                </c:pt>
                <c:pt idx="890">
                  <c:v>8.4689999999999994</c:v>
                </c:pt>
                <c:pt idx="891">
                  <c:v>8.4770000000000003</c:v>
                </c:pt>
                <c:pt idx="892">
                  <c:v>8.4860000000000007</c:v>
                </c:pt>
                <c:pt idx="893">
                  <c:v>8.4939999999999998</c:v>
                </c:pt>
                <c:pt idx="894">
                  <c:v>8.5020000000000007</c:v>
                </c:pt>
                <c:pt idx="895">
                  <c:v>8.51</c:v>
                </c:pt>
                <c:pt idx="896">
                  <c:v>8.5190000000000001</c:v>
                </c:pt>
                <c:pt idx="897">
                  <c:v>8.5269999999999992</c:v>
                </c:pt>
                <c:pt idx="898">
                  <c:v>8.5350000000000001</c:v>
                </c:pt>
                <c:pt idx="899">
                  <c:v>8.5440000000000005</c:v>
                </c:pt>
                <c:pt idx="900">
                  <c:v>8.5519999999999996</c:v>
                </c:pt>
                <c:pt idx="901">
                  <c:v>8.56</c:v>
                </c:pt>
                <c:pt idx="902">
                  <c:v>8.5679999999999996</c:v>
                </c:pt>
                <c:pt idx="903">
                  <c:v>8.577</c:v>
                </c:pt>
                <c:pt idx="904">
                  <c:v>8.5850000000000009</c:v>
                </c:pt>
                <c:pt idx="905">
                  <c:v>8.5939999999999994</c:v>
                </c:pt>
                <c:pt idx="906">
                  <c:v>8.6020000000000003</c:v>
                </c:pt>
                <c:pt idx="907">
                  <c:v>8.61</c:v>
                </c:pt>
                <c:pt idx="908">
                  <c:v>8.6189999999999998</c:v>
                </c:pt>
                <c:pt idx="909">
                  <c:v>8.6280000000000001</c:v>
                </c:pt>
                <c:pt idx="910">
                  <c:v>8.6359999999999992</c:v>
                </c:pt>
                <c:pt idx="911">
                  <c:v>8.6440000000000001</c:v>
                </c:pt>
                <c:pt idx="912">
                  <c:v>8.6530000000000005</c:v>
                </c:pt>
                <c:pt idx="913">
                  <c:v>8.6609999999999996</c:v>
                </c:pt>
                <c:pt idx="914">
                  <c:v>8.6690000000000005</c:v>
                </c:pt>
                <c:pt idx="915">
                  <c:v>8.6769999999999996</c:v>
                </c:pt>
                <c:pt idx="916">
                  <c:v>8.6859999999999999</c:v>
                </c:pt>
                <c:pt idx="917">
                  <c:v>8.6929999999999996</c:v>
                </c:pt>
                <c:pt idx="918">
                  <c:v>8.702</c:v>
                </c:pt>
                <c:pt idx="919">
                  <c:v>8.7089999999999996</c:v>
                </c:pt>
                <c:pt idx="920">
                  <c:v>8.7170000000000005</c:v>
                </c:pt>
                <c:pt idx="921">
                  <c:v>8.7249999999999996</c:v>
                </c:pt>
                <c:pt idx="922">
                  <c:v>8.7330000000000005</c:v>
                </c:pt>
                <c:pt idx="923">
                  <c:v>8.7409999999999997</c:v>
                </c:pt>
                <c:pt idx="924">
                  <c:v>8.7490000000000006</c:v>
                </c:pt>
                <c:pt idx="925">
                  <c:v>8.7569999999999997</c:v>
                </c:pt>
                <c:pt idx="926">
                  <c:v>8.7650000000000006</c:v>
                </c:pt>
                <c:pt idx="927">
                  <c:v>8.7729999999999997</c:v>
                </c:pt>
                <c:pt idx="928">
                  <c:v>8.7810000000000006</c:v>
                </c:pt>
                <c:pt idx="929">
                  <c:v>8.7889999999999997</c:v>
                </c:pt>
                <c:pt idx="930">
                  <c:v>8.7970000000000006</c:v>
                </c:pt>
                <c:pt idx="931">
                  <c:v>8.8049999999999997</c:v>
                </c:pt>
                <c:pt idx="932">
                  <c:v>8.8119999999999994</c:v>
                </c:pt>
                <c:pt idx="933">
                  <c:v>8.82</c:v>
                </c:pt>
                <c:pt idx="934">
                  <c:v>8.8290000000000006</c:v>
                </c:pt>
                <c:pt idx="935">
                  <c:v>8.8369999999999997</c:v>
                </c:pt>
                <c:pt idx="936">
                  <c:v>8.8450000000000006</c:v>
                </c:pt>
                <c:pt idx="937">
                  <c:v>8.8529999999999998</c:v>
                </c:pt>
                <c:pt idx="938">
                  <c:v>8.8610000000000007</c:v>
                </c:pt>
                <c:pt idx="939">
                  <c:v>8.8689999999999998</c:v>
                </c:pt>
                <c:pt idx="940">
                  <c:v>8.8770000000000007</c:v>
                </c:pt>
                <c:pt idx="941">
                  <c:v>8.8859999999999992</c:v>
                </c:pt>
                <c:pt idx="942">
                  <c:v>8.8989999999999991</c:v>
                </c:pt>
                <c:pt idx="943">
                  <c:v>8.9130000000000003</c:v>
                </c:pt>
                <c:pt idx="944">
                  <c:v>8.9350000000000005</c:v>
                </c:pt>
                <c:pt idx="945">
                  <c:v>8.9749999999999996</c:v>
                </c:pt>
                <c:pt idx="946">
                  <c:v>9</c:v>
                </c:pt>
                <c:pt idx="947">
                  <c:v>9.02</c:v>
                </c:pt>
                <c:pt idx="948">
                  <c:v>9.0579999999999998</c:v>
                </c:pt>
                <c:pt idx="949">
                  <c:v>9.1349999999999998</c:v>
                </c:pt>
                <c:pt idx="950">
                  <c:v>9.2240000000000002</c:v>
                </c:pt>
                <c:pt idx="951">
                  <c:v>9.3140000000000001</c:v>
                </c:pt>
                <c:pt idx="952">
                  <c:v>9.3949999999999996</c:v>
                </c:pt>
                <c:pt idx="953">
                  <c:v>9.4529999999999994</c:v>
                </c:pt>
                <c:pt idx="954">
                  <c:v>9.4890000000000008</c:v>
                </c:pt>
                <c:pt idx="955">
                  <c:v>9.5169999999999995</c:v>
                </c:pt>
                <c:pt idx="956">
                  <c:v>9.5429999999999993</c:v>
                </c:pt>
                <c:pt idx="957">
                  <c:v>9.5630000000000006</c:v>
                </c:pt>
                <c:pt idx="958">
                  <c:v>9.5749999999999993</c:v>
                </c:pt>
                <c:pt idx="959">
                  <c:v>9.5920000000000005</c:v>
                </c:pt>
                <c:pt idx="960">
                  <c:v>9.609</c:v>
                </c:pt>
                <c:pt idx="961">
                  <c:v>9.609</c:v>
                </c:pt>
                <c:pt idx="962">
                  <c:v>9.61</c:v>
                </c:pt>
                <c:pt idx="963">
                  <c:v>9.6129999999999995</c:v>
                </c:pt>
                <c:pt idx="964">
                  <c:v>9.6270000000000007</c:v>
                </c:pt>
                <c:pt idx="965">
                  <c:v>9.6509999999999998</c:v>
                </c:pt>
                <c:pt idx="966">
                  <c:v>9.6850000000000005</c:v>
                </c:pt>
                <c:pt idx="967">
                  <c:v>9.7270000000000003</c:v>
                </c:pt>
                <c:pt idx="968">
                  <c:v>9.7720000000000002</c:v>
                </c:pt>
                <c:pt idx="969">
                  <c:v>9.8130000000000006</c:v>
                </c:pt>
                <c:pt idx="970">
                  <c:v>9.8439999999999994</c:v>
                </c:pt>
                <c:pt idx="971">
                  <c:v>9.8740000000000006</c:v>
                </c:pt>
                <c:pt idx="972">
                  <c:v>9.8940000000000001</c:v>
                </c:pt>
                <c:pt idx="973">
                  <c:v>9.9149999999999991</c:v>
                </c:pt>
                <c:pt idx="974">
                  <c:v>9.9239999999999995</c:v>
                </c:pt>
                <c:pt idx="975">
                  <c:v>9.9239999999999995</c:v>
                </c:pt>
                <c:pt idx="976">
                  <c:v>9.9239999999999995</c:v>
                </c:pt>
                <c:pt idx="977">
                  <c:v>9.9239999999999995</c:v>
                </c:pt>
                <c:pt idx="978">
                  <c:v>9.9290000000000003</c:v>
                </c:pt>
                <c:pt idx="979">
                  <c:v>9.9390000000000001</c:v>
                </c:pt>
                <c:pt idx="980">
                  <c:v>9.9619999999999997</c:v>
                </c:pt>
                <c:pt idx="981">
                  <c:v>9.9939999999999998</c:v>
                </c:pt>
                <c:pt idx="982">
                  <c:v>10.028</c:v>
                </c:pt>
                <c:pt idx="983">
                  <c:v>10.064</c:v>
                </c:pt>
                <c:pt idx="984">
                  <c:v>10.109</c:v>
                </c:pt>
                <c:pt idx="985">
                  <c:v>10.16</c:v>
                </c:pt>
                <c:pt idx="986">
                  <c:v>10.209</c:v>
                </c:pt>
                <c:pt idx="987">
                  <c:v>10.256</c:v>
                </c:pt>
                <c:pt idx="988">
                  <c:v>10.301</c:v>
                </c:pt>
                <c:pt idx="989">
                  <c:v>10.345000000000001</c:v>
                </c:pt>
                <c:pt idx="990">
                  <c:v>10.384</c:v>
                </c:pt>
                <c:pt idx="991">
                  <c:v>10.417</c:v>
                </c:pt>
                <c:pt idx="992">
                  <c:v>10.435</c:v>
                </c:pt>
                <c:pt idx="993">
                  <c:v>10.445</c:v>
                </c:pt>
                <c:pt idx="994">
                  <c:v>10.446</c:v>
                </c:pt>
                <c:pt idx="995">
                  <c:v>10.462</c:v>
                </c:pt>
                <c:pt idx="996">
                  <c:v>10.493</c:v>
                </c:pt>
                <c:pt idx="997">
                  <c:v>10.53</c:v>
                </c:pt>
                <c:pt idx="998">
                  <c:v>10.568</c:v>
                </c:pt>
                <c:pt idx="999">
                  <c:v>10.606</c:v>
                </c:pt>
                <c:pt idx="1000">
                  <c:v>10.637</c:v>
                </c:pt>
                <c:pt idx="1001">
                  <c:v>10.661</c:v>
                </c:pt>
                <c:pt idx="1002">
                  <c:v>10.7</c:v>
                </c:pt>
                <c:pt idx="1003">
                  <c:v>10.753</c:v>
                </c:pt>
                <c:pt idx="1004">
                  <c:v>10.801</c:v>
                </c:pt>
                <c:pt idx="1005">
                  <c:v>10.836</c:v>
                </c:pt>
                <c:pt idx="1006">
                  <c:v>10.865</c:v>
                </c:pt>
                <c:pt idx="1007">
                  <c:v>10.872999999999999</c:v>
                </c:pt>
                <c:pt idx="1008">
                  <c:v>10.872999999999999</c:v>
                </c:pt>
                <c:pt idx="1009">
                  <c:v>10.872999999999999</c:v>
                </c:pt>
                <c:pt idx="1010">
                  <c:v>10.872999999999999</c:v>
                </c:pt>
                <c:pt idx="1011">
                  <c:v>10.872999999999999</c:v>
                </c:pt>
                <c:pt idx="1012">
                  <c:v>10.872999999999999</c:v>
                </c:pt>
                <c:pt idx="1013">
                  <c:v>10.872999999999999</c:v>
                </c:pt>
                <c:pt idx="1014">
                  <c:v>10.872999999999999</c:v>
                </c:pt>
                <c:pt idx="1015">
                  <c:v>10.875999999999999</c:v>
                </c:pt>
                <c:pt idx="1016">
                  <c:v>10.882</c:v>
                </c:pt>
                <c:pt idx="1017">
                  <c:v>10.888999999999999</c:v>
                </c:pt>
                <c:pt idx="1018">
                  <c:v>10.894</c:v>
                </c:pt>
                <c:pt idx="1019">
                  <c:v>10.9</c:v>
                </c:pt>
                <c:pt idx="1020">
                  <c:v>10.907</c:v>
                </c:pt>
                <c:pt idx="1021">
                  <c:v>10.913</c:v>
                </c:pt>
                <c:pt idx="1022">
                  <c:v>10.919</c:v>
                </c:pt>
                <c:pt idx="1023">
                  <c:v>10.925000000000001</c:v>
                </c:pt>
                <c:pt idx="1024">
                  <c:v>10.932</c:v>
                </c:pt>
                <c:pt idx="1025">
                  <c:v>10.938000000000001</c:v>
                </c:pt>
                <c:pt idx="1026">
                  <c:v>10.946999999999999</c:v>
                </c:pt>
                <c:pt idx="1027">
                  <c:v>10.974</c:v>
                </c:pt>
                <c:pt idx="1028">
                  <c:v>11.028</c:v>
                </c:pt>
                <c:pt idx="1029">
                  <c:v>11.081</c:v>
                </c:pt>
                <c:pt idx="1030">
                  <c:v>11.132</c:v>
                </c:pt>
                <c:pt idx="1031">
                  <c:v>11.178000000000001</c:v>
                </c:pt>
                <c:pt idx="1032">
                  <c:v>11.259</c:v>
                </c:pt>
                <c:pt idx="1033">
                  <c:v>11.342000000000001</c:v>
                </c:pt>
                <c:pt idx="1034">
                  <c:v>11.429</c:v>
                </c:pt>
                <c:pt idx="1035">
                  <c:v>11.512</c:v>
                </c:pt>
                <c:pt idx="1036">
                  <c:v>11.597</c:v>
                </c:pt>
                <c:pt idx="1037">
                  <c:v>11.678000000000001</c:v>
                </c:pt>
                <c:pt idx="1038">
                  <c:v>11.755000000000001</c:v>
                </c:pt>
                <c:pt idx="1039">
                  <c:v>11.834</c:v>
                </c:pt>
                <c:pt idx="1040">
                  <c:v>11.909000000000001</c:v>
                </c:pt>
                <c:pt idx="1041">
                  <c:v>11.975</c:v>
                </c:pt>
                <c:pt idx="1042">
                  <c:v>12.038</c:v>
                </c:pt>
                <c:pt idx="1043">
                  <c:v>12.086</c:v>
                </c:pt>
                <c:pt idx="1044">
                  <c:v>12.137</c:v>
                </c:pt>
                <c:pt idx="1045">
                  <c:v>12.189</c:v>
                </c:pt>
                <c:pt idx="1046">
                  <c:v>12.255000000000001</c:v>
                </c:pt>
                <c:pt idx="1047">
                  <c:v>12.323</c:v>
                </c:pt>
                <c:pt idx="1048">
                  <c:v>12.381</c:v>
                </c:pt>
                <c:pt idx="1049">
                  <c:v>12.432</c:v>
                </c:pt>
                <c:pt idx="1050">
                  <c:v>12.48</c:v>
                </c:pt>
                <c:pt idx="1051">
                  <c:v>12.526999999999999</c:v>
                </c:pt>
                <c:pt idx="1052">
                  <c:v>12.571</c:v>
                </c:pt>
                <c:pt idx="1053">
                  <c:v>12.603999999999999</c:v>
                </c:pt>
                <c:pt idx="1054">
                  <c:v>12.624000000000001</c:v>
                </c:pt>
                <c:pt idx="1055">
                  <c:v>12.641999999999999</c:v>
                </c:pt>
                <c:pt idx="1056">
                  <c:v>12.641999999999999</c:v>
                </c:pt>
                <c:pt idx="1057">
                  <c:v>12.641999999999999</c:v>
                </c:pt>
                <c:pt idx="1058">
                  <c:v>12.641999999999999</c:v>
                </c:pt>
                <c:pt idx="1059">
                  <c:v>12.641999999999999</c:v>
                </c:pt>
                <c:pt idx="1060">
                  <c:v>12.641999999999999</c:v>
                </c:pt>
                <c:pt idx="1061">
                  <c:v>12.641999999999999</c:v>
                </c:pt>
                <c:pt idx="1062">
                  <c:v>12.648</c:v>
                </c:pt>
                <c:pt idx="1063">
                  <c:v>12.682</c:v>
                </c:pt>
                <c:pt idx="1064">
                  <c:v>12.746</c:v>
                </c:pt>
                <c:pt idx="1065">
                  <c:v>12.827</c:v>
                </c:pt>
                <c:pt idx="1066">
                  <c:v>12.913</c:v>
                </c:pt>
                <c:pt idx="1067">
                  <c:v>12.997</c:v>
                </c:pt>
                <c:pt idx="1068">
                  <c:v>13.079000000000001</c:v>
                </c:pt>
                <c:pt idx="1069">
                  <c:v>13.162000000000001</c:v>
                </c:pt>
                <c:pt idx="1070">
                  <c:v>13.244999999999999</c:v>
                </c:pt>
                <c:pt idx="1071">
                  <c:v>13.327</c:v>
                </c:pt>
                <c:pt idx="1072">
                  <c:v>13.407999999999999</c:v>
                </c:pt>
                <c:pt idx="1073">
                  <c:v>13.472</c:v>
                </c:pt>
                <c:pt idx="1074">
                  <c:v>13.542</c:v>
                </c:pt>
                <c:pt idx="1075">
                  <c:v>13.613</c:v>
                </c:pt>
                <c:pt idx="1076">
                  <c:v>13.683999999999999</c:v>
                </c:pt>
                <c:pt idx="1077">
                  <c:v>13.753</c:v>
                </c:pt>
                <c:pt idx="1078">
                  <c:v>13.818</c:v>
                </c:pt>
                <c:pt idx="1079">
                  <c:v>13.878</c:v>
                </c:pt>
                <c:pt idx="1080">
                  <c:v>13.933999999999999</c:v>
                </c:pt>
                <c:pt idx="1081">
                  <c:v>13.984999999999999</c:v>
                </c:pt>
                <c:pt idx="1082">
                  <c:v>14.032</c:v>
                </c:pt>
                <c:pt idx="1083">
                  <c:v>14.077999999999999</c:v>
                </c:pt>
                <c:pt idx="1084">
                  <c:v>14.117000000000001</c:v>
                </c:pt>
                <c:pt idx="1085">
                  <c:v>14.148999999999999</c:v>
                </c:pt>
                <c:pt idx="1086">
                  <c:v>14.185</c:v>
                </c:pt>
                <c:pt idx="1087">
                  <c:v>14.225</c:v>
                </c:pt>
                <c:pt idx="1088">
                  <c:v>14.263999999999999</c:v>
                </c:pt>
                <c:pt idx="1089">
                  <c:v>14.301</c:v>
                </c:pt>
                <c:pt idx="1090">
                  <c:v>14.337999999999999</c:v>
                </c:pt>
                <c:pt idx="1091">
                  <c:v>14.381</c:v>
                </c:pt>
                <c:pt idx="1092">
                  <c:v>14.423999999999999</c:v>
                </c:pt>
                <c:pt idx="1093">
                  <c:v>14.465</c:v>
                </c:pt>
                <c:pt idx="1094">
                  <c:v>14.507</c:v>
                </c:pt>
                <c:pt idx="1095">
                  <c:v>14.548999999999999</c:v>
                </c:pt>
                <c:pt idx="1096">
                  <c:v>14.577999999999999</c:v>
                </c:pt>
                <c:pt idx="1097">
                  <c:v>14.581</c:v>
                </c:pt>
                <c:pt idx="1098">
                  <c:v>14.581</c:v>
                </c:pt>
                <c:pt idx="1099">
                  <c:v>14.581</c:v>
                </c:pt>
                <c:pt idx="1100">
                  <c:v>14.581</c:v>
                </c:pt>
                <c:pt idx="1101">
                  <c:v>14.581</c:v>
                </c:pt>
                <c:pt idx="1102">
                  <c:v>14.581</c:v>
                </c:pt>
                <c:pt idx="1103">
                  <c:v>14.581</c:v>
                </c:pt>
                <c:pt idx="1104">
                  <c:v>14.584</c:v>
                </c:pt>
                <c:pt idx="1105">
                  <c:v>14.59</c:v>
                </c:pt>
                <c:pt idx="1106">
                  <c:v>14.596</c:v>
                </c:pt>
                <c:pt idx="1107">
                  <c:v>14.603</c:v>
                </c:pt>
                <c:pt idx="1108">
                  <c:v>14.611000000000001</c:v>
                </c:pt>
                <c:pt idx="1109">
                  <c:v>14.618</c:v>
                </c:pt>
                <c:pt idx="1110">
                  <c:v>14.625999999999999</c:v>
                </c:pt>
                <c:pt idx="1111">
                  <c:v>14.634</c:v>
                </c:pt>
                <c:pt idx="1112">
                  <c:v>14.641999999999999</c:v>
                </c:pt>
                <c:pt idx="1113">
                  <c:v>14.65</c:v>
                </c:pt>
                <c:pt idx="1114">
                  <c:v>14.661</c:v>
                </c:pt>
                <c:pt idx="1115">
                  <c:v>14.688000000000001</c:v>
                </c:pt>
                <c:pt idx="1116">
                  <c:v>14.763</c:v>
                </c:pt>
                <c:pt idx="1117">
                  <c:v>14.848000000000001</c:v>
                </c:pt>
                <c:pt idx="1118">
                  <c:v>14.935</c:v>
                </c:pt>
                <c:pt idx="1119">
                  <c:v>15.019</c:v>
                </c:pt>
                <c:pt idx="1120">
                  <c:v>15.099</c:v>
                </c:pt>
                <c:pt idx="1121">
                  <c:v>15.183</c:v>
                </c:pt>
                <c:pt idx="1122">
                  <c:v>15.266</c:v>
                </c:pt>
                <c:pt idx="1123">
                  <c:v>15.337999999999999</c:v>
                </c:pt>
                <c:pt idx="1124">
                  <c:v>15.414999999999999</c:v>
                </c:pt>
                <c:pt idx="1125">
                  <c:v>15.493</c:v>
                </c:pt>
                <c:pt idx="1126">
                  <c:v>15.566000000000001</c:v>
                </c:pt>
                <c:pt idx="1127">
                  <c:v>15.631</c:v>
                </c:pt>
                <c:pt idx="1128">
                  <c:v>15.692</c:v>
                </c:pt>
                <c:pt idx="1129">
                  <c:v>15.752000000000001</c:v>
                </c:pt>
                <c:pt idx="1130">
                  <c:v>15.808</c:v>
                </c:pt>
                <c:pt idx="1131">
                  <c:v>15.856999999999999</c:v>
                </c:pt>
                <c:pt idx="1132">
                  <c:v>15.904</c:v>
                </c:pt>
                <c:pt idx="1133">
                  <c:v>15.955</c:v>
                </c:pt>
                <c:pt idx="1134">
                  <c:v>16.007999999999999</c:v>
                </c:pt>
                <c:pt idx="1135">
                  <c:v>16.061</c:v>
                </c:pt>
                <c:pt idx="1136">
                  <c:v>16.114999999999998</c:v>
                </c:pt>
                <c:pt idx="1137">
                  <c:v>16.170000000000002</c:v>
                </c:pt>
                <c:pt idx="1138">
                  <c:v>16.228000000000002</c:v>
                </c:pt>
                <c:pt idx="1139">
                  <c:v>16.286000000000001</c:v>
                </c:pt>
                <c:pt idx="1140">
                  <c:v>16.343</c:v>
                </c:pt>
                <c:pt idx="1141">
                  <c:v>16.396999999999998</c:v>
                </c:pt>
                <c:pt idx="1142">
                  <c:v>16.451000000000001</c:v>
                </c:pt>
                <c:pt idx="1143">
                  <c:v>16.504000000000001</c:v>
                </c:pt>
                <c:pt idx="1144">
                  <c:v>16.556999999999999</c:v>
                </c:pt>
                <c:pt idx="1145">
                  <c:v>16.61</c:v>
                </c:pt>
                <c:pt idx="1146">
                  <c:v>16.66</c:v>
                </c:pt>
                <c:pt idx="1147">
                  <c:v>16.706</c:v>
                </c:pt>
                <c:pt idx="1148">
                  <c:v>16.751000000000001</c:v>
                </c:pt>
                <c:pt idx="1149">
                  <c:v>16.797999999999998</c:v>
                </c:pt>
                <c:pt idx="1150">
                  <c:v>16.844000000000001</c:v>
                </c:pt>
                <c:pt idx="1151">
                  <c:v>16.888000000000002</c:v>
                </c:pt>
                <c:pt idx="1152">
                  <c:v>16.931000000000001</c:v>
                </c:pt>
                <c:pt idx="1153">
                  <c:v>16.972999999999999</c:v>
                </c:pt>
                <c:pt idx="1154">
                  <c:v>17.015000000000001</c:v>
                </c:pt>
                <c:pt idx="1155">
                  <c:v>17.058</c:v>
                </c:pt>
                <c:pt idx="1156">
                  <c:v>17.100999999999999</c:v>
                </c:pt>
                <c:pt idx="1157">
                  <c:v>17.141999999999999</c:v>
                </c:pt>
                <c:pt idx="1158">
                  <c:v>17.184000000000001</c:v>
                </c:pt>
                <c:pt idx="1159">
                  <c:v>17.225999999999999</c:v>
                </c:pt>
                <c:pt idx="1160">
                  <c:v>17.27</c:v>
                </c:pt>
                <c:pt idx="1161">
                  <c:v>17.312000000000001</c:v>
                </c:pt>
                <c:pt idx="1162">
                  <c:v>17.353999999999999</c:v>
                </c:pt>
                <c:pt idx="1163">
                  <c:v>17.395</c:v>
                </c:pt>
                <c:pt idx="1164">
                  <c:v>17.425999999999998</c:v>
                </c:pt>
                <c:pt idx="1165">
                  <c:v>17.446000000000002</c:v>
                </c:pt>
                <c:pt idx="1166">
                  <c:v>17.469000000000001</c:v>
                </c:pt>
                <c:pt idx="1167">
                  <c:v>17.504000000000001</c:v>
                </c:pt>
                <c:pt idx="1168">
                  <c:v>17.533999999999999</c:v>
                </c:pt>
                <c:pt idx="1169">
                  <c:v>17.564</c:v>
                </c:pt>
                <c:pt idx="1170">
                  <c:v>17.593</c:v>
                </c:pt>
                <c:pt idx="1171">
                  <c:v>17.620999999999999</c:v>
                </c:pt>
                <c:pt idx="1172">
                  <c:v>17.652000000000001</c:v>
                </c:pt>
                <c:pt idx="1173">
                  <c:v>17.681000000000001</c:v>
                </c:pt>
                <c:pt idx="1174">
                  <c:v>17.71</c:v>
                </c:pt>
                <c:pt idx="1175">
                  <c:v>17.738</c:v>
                </c:pt>
                <c:pt idx="1176">
                  <c:v>17.762</c:v>
                </c:pt>
                <c:pt idx="1177">
                  <c:v>17.785</c:v>
                </c:pt>
                <c:pt idx="1178">
                  <c:v>17.808</c:v>
                </c:pt>
                <c:pt idx="1179">
                  <c:v>17.824000000000002</c:v>
                </c:pt>
                <c:pt idx="1180">
                  <c:v>17.824000000000002</c:v>
                </c:pt>
                <c:pt idx="1181">
                  <c:v>17.824000000000002</c:v>
                </c:pt>
                <c:pt idx="1182">
                  <c:v>17.824000000000002</c:v>
                </c:pt>
                <c:pt idx="1183">
                  <c:v>17.824000000000002</c:v>
                </c:pt>
                <c:pt idx="1184">
                  <c:v>17.824000000000002</c:v>
                </c:pt>
                <c:pt idx="1185">
                  <c:v>17.824000000000002</c:v>
                </c:pt>
                <c:pt idx="1186">
                  <c:v>17.824000000000002</c:v>
                </c:pt>
                <c:pt idx="1187">
                  <c:v>17.824000000000002</c:v>
                </c:pt>
                <c:pt idx="1188">
                  <c:v>17.824000000000002</c:v>
                </c:pt>
                <c:pt idx="1189">
                  <c:v>17.824000000000002</c:v>
                </c:pt>
                <c:pt idx="1190">
                  <c:v>17.824000000000002</c:v>
                </c:pt>
                <c:pt idx="1191">
                  <c:v>17.824000000000002</c:v>
                </c:pt>
                <c:pt idx="1192">
                  <c:v>17.824000000000002</c:v>
                </c:pt>
                <c:pt idx="1193">
                  <c:v>17.824000000000002</c:v>
                </c:pt>
                <c:pt idx="1194">
                  <c:v>17.824000000000002</c:v>
                </c:pt>
                <c:pt idx="1195">
                  <c:v>17.824000000000002</c:v>
                </c:pt>
                <c:pt idx="1196">
                  <c:v>17.824000000000002</c:v>
                </c:pt>
                <c:pt idx="1197">
                  <c:v>17.824000000000002</c:v>
                </c:pt>
                <c:pt idx="1198">
                  <c:v>17.826000000000001</c:v>
                </c:pt>
                <c:pt idx="1199">
                  <c:v>17.829000000000001</c:v>
                </c:pt>
                <c:pt idx="1200">
                  <c:v>17.835000000000001</c:v>
                </c:pt>
                <c:pt idx="1201">
                  <c:v>17.841999999999999</c:v>
                </c:pt>
                <c:pt idx="1202">
                  <c:v>17.850000000000001</c:v>
                </c:pt>
                <c:pt idx="1203">
                  <c:v>17.858000000000001</c:v>
                </c:pt>
                <c:pt idx="1204">
                  <c:v>17.866</c:v>
                </c:pt>
                <c:pt idx="1205">
                  <c:v>17.873999999999999</c:v>
                </c:pt>
                <c:pt idx="1206">
                  <c:v>17.882000000000001</c:v>
                </c:pt>
                <c:pt idx="1207">
                  <c:v>17.890999999999998</c:v>
                </c:pt>
                <c:pt idx="1208">
                  <c:v>17.899000000000001</c:v>
                </c:pt>
                <c:pt idx="1209">
                  <c:v>17.907</c:v>
                </c:pt>
                <c:pt idx="1210">
                  <c:v>17.916</c:v>
                </c:pt>
                <c:pt idx="1211">
                  <c:v>17.942</c:v>
                </c:pt>
                <c:pt idx="1212">
                  <c:v>18</c:v>
                </c:pt>
                <c:pt idx="1213">
                  <c:v>18.084</c:v>
                </c:pt>
                <c:pt idx="1214">
                  <c:v>18.173999999999999</c:v>
                </c:pt>
                <c:pt idx="1215">
                  <c:v>18.263000000000002</c:v>
                </c:pt>
                <c:pt idx="1216">
                  <c:v>18.350999999999999</c:v>
                </c:pt>
                <c:pt idx="1217">
                  <c:v>18.440000000000001</c:v>
                </c:pt>
                <c:pt idx="1218">
                  <c:v>18.527000000000001</c:v>
                </c:pt>
                <c:pt idx="1219">
                  <c:v>18.61</c:v>
                </c:pt>
                <c:pt idx="1220">
                  <c:v>18.699000000000002</c:v>
                </c:pt>
                <c:pt idx="1221">
                  <c:v>18.79</c:v>
                </c:pt>
                <c:pt idx="1222">
                  <c:v>18.881</c:v>
                </c:pt>
                <c:pt idx="1223">
                  <c:v>18.957000000000001</c:v>
                </c:pt>
                <c:pt idx="1224">
                  <c:v>19.018999999999998</c:v>
                </c:pt>
                <c:pt idx="1225">
                  <c:v>19.07</c:v>
                </c:pt>
                <c:pt idx="1226">
                  <c:v>19.111999999999998</c:v>
                </c:pt>
                <c:pt idx="1227">
                  <c:v>19.146999999999998</c:v>
                </c:pt>
                <c:pt idx="1228">
                  <c:v>19.177</c:v>
                </c:pt>
                <c:pt idx="1229">
                  <c:v>19.2</c:v>
                </c:pt>
                <c:pt idx="1230">
                  <c:v>19.213999999999999</c:v>
                </c:pt>
                <c:pt idx="1231">
                  <c:v>19.213999999999999</c:v>
                </c:pt>
                <c:pt idx="1232">
                  <c:v>19.213999999999999</c:v>
                </c:pt>
                <c:pt idx="1233">
                  <c:v>19.213999999999999</c:v>
                </c:pt>
                <c:pt idx="1234">
                  <c:v>19.213999999999999</c:v>
                </c:pt>
                <c:pt idx="1235">
                  <c:v>19.213999999999999</c:v>
                </c:pt>
                <c:pt idx="1236">
                  <c:v>19.213999999999999</c:v>
                </c:pt>
                <c:pt idx="1237">
                  <c:v>19.213999999999999</c:v>
                </c:pt>
                <c:pt idx="1238">
                  <c:v>19.213999999999999</c:v>
                </c:pt>
                <c:pt idx="1239">
                  <c:v>19.216999999999999</c:v>
                </c:pt>
                <c:pt idx="1240">
                  <c:v>19.257000000000001</c:v>
                </c:pt>
                <c:pt idx="1241">
                  <c:v>19.306999999999999</c:v>
                </c:pt>
                <c:pt idx="1242">
                  <c:v>19.379000000000001</c:v>
                </c:pt>
                <c:pt idx="1243">
                  <c:v>19.465</c:v>
                </c:pt>
                <c:pt idx="1244">
                  <c:v>19.552</c:v>
                </c:pt>
                <c:pt idx="1245">
                  <c:v>19.635000000000002</c:v>
                </c:pt>
                <c:pt idx="1246">
                  <c:v>19.719000000000001</c:v>
                </c:pt>
                <c:pt idx="1247">
                  <c:v>19.808</c:v>
                </c:pt>
                <c:pt idx="1248">
                  <c:v>19.899000000000001</c:v>
                </c:pt>
                <c:pt idx="1249">
                  <c:v>19.986999999999998</c:v>
                </c:pt>
                <c:pt idx="1250">
                  <c:v>20.065999999999999</c:v>
                </c:pt>
                <c:pt idx="1251">
                  <c:v>20.145</c:v>
                </c:pt>
                <c:pt idx="1252">
                  <c:v>20.221</c:v>
                </c:pt>
                <c:pt idx="1253">
                  <c:v>20.297000000000001</c:v>
                </c:pt>
                <c:pt idx="1254">
                  <c:v>20.373999999999999</c:v>
                </c:pt>
                <c:pt idx="1255">
                  <c:v>20.451000000000001</c:v>
                </c:pt>
                <c:pt idx="1256">
                  <c:v>20.527000000000001</c:v>
                </c:pt>
                <c:pt idx="1257">
                  <c:v>20.606999999999999</c:v>
                </c:pt>
                <c:pt idx="1258">
                  <c:v>20.696000000000002</c:v>
                </c:pt>
                <c:pt idx="1259">
                  <c:v>20.786999999999999</c:v>
                </c:pt>
                <c:pt idx="1260">
                  <c:v>20.876000000000001</c:v>
                </c:pt>
                <c:pt idx="1261">
                  <c:v>20.957999999999998</c:v>
                </c:pt>
                <c:pt idx="1262">
                  <c:v>21.03</c:v>
                </c:pt>
                <c:pt idx="1263">
                  <c:v>21.106000000000002</c:v>
                </c:pt>
                <c:pt idx="1264">
                  <c:v>21.187000000000001</c:v>
                </c:pt>
                <c:pt idx="1265">
                  <c:v>21.27</c:v>
                </c:pt>
                <c:pt idx="1266">
                  <c:v>21.353000000000002</c:v>
                </c:pt>
                <c:pt idx="1267">
                  <c:v>21.433</c:v>
                </c:pt>
                <c:pt idx="1268">
                  <c:v>21.512</c:v>
                </c:pt>
                <c:pt idx="1269">
                  <c:v>21.591000000000001</c:v>
                </c:pt>
                <c:pt idx="1270">
                  <c:v>21.67</c:v>
                </c:pt>
                <c:pt idx="1271">
                  <c:v>21.748999999999999</c:v>
                </c:pt>
                <c:pt idx="1272">
                  <c:v>21.827000000000002</c:v>
                </c:pt>
                <c:pt idx="1273">
                  <c:v>21.904</c:v>
                </c:pt>
                <c:pt idx="1274">
                  <c:v>21.978000000000002</c:v>
                </c:pt>
                <c:pt idx="1275">
                  <c:v>22.050999999999998</c:v>
                </c:pt>
                <c:pt idx="1276">
                  <c:v>22.120999999999999</c:v>
                </c:pt>
                <c:pt idx="1277">
                  <c:v>22.187000000000001</c:v>
                </c:pt>
                <c:pt idx="1278">
                  <c:v>22.253</c:v>
                </c:pt>
                <c:pt idx="1279">
                  <c:v>22.315999999999999</c:v>
                </c:pt>
                <c:pt idx="1280">
                  <c:v>22.376999999999999</c:v>
                </c:pt>
                <c:pt idx="1281">
                  <c:v>22.434999999999999</c:v>
                </c:pt>
                <c:pt idx="1282">
                  <c:v>22.48</c:v>
                </c:pt>
                <c:pt idx="1283">
                  <c:v>22.495000000000001</c:v>
                </c:pt>
                <c:pt idx="1284">
                  <c:v>22.509</c:v>
                </c:pt>
                <c:pt idx="1285">
                  <c:v>22.547999999999998</c:v>
                </c:pt>
                <c:pt idx="1286">
                  <c:v>22.594000000000001</c:v>
                </c:pt>
                <c:pt idx="1287">
                  <c:v>22.64</c:v>
                </c:pt>
                <c:pt idx="1288">
                  <c:v>22.681999999999999</c:v>
                </c:pt>
                <c:pt idx="1289">
                  <c:v>22.725000000000001</c:v>
                </c:pt>
                <c:pt idx="1290">
                  <c:v>22.768999999999998</c:v>
                </c:pt>
                <c:pt idx="1291">
                  <c:v>22.815000000000001</c:v>
                </c:pt>
                <c:pt idx="1292">
                  <c:v>22.863</c:v>
                </c:pt>
                <c:pt idx="1293">
                  <c:v>22.914999999999999</c:v>
                </c:pt>
                <c:pt idx="1294">
                  <c:v>22.968</c:v>
                </c:pt>
                <c:pt idx="1295">
                  <c:v>23.018999999999998</c:v>
                </c:pt>
                <c:pt idx="1296">
                  <c:v>23.062000000000001</c:v>
                </c:pt>
                <c:pt idx="1297">
                  <c:v>23.103999999999999</c:v>
                </c:pt>
                <c:pt idx="1298">
                  <c:v>23.114000000000001</c:v>
                </c:pt>
                <c:pt idx="1299">
                  <c:v>23.114000000000001</c:v>
                </c:pt>
                <c:pt idx="1300">
                  <c:v>23.114000000000001</c:v>
                </c:pt>
                <c:pt idx="1301">
                  <c:v>23.114000000000001</c:v>
                </c:pt>
                <c:pt idx="1302">
                  <c:v>23.114000000000001</c:v>
                </c:pt>
                <c:pt idx="1303">
                  <c:v>23.114000000000001</c:v>
                </c:pt>
                <c:pt idx="1304">
                  <c:v>23.119</c:v>
                </c:pt>
                <c:pt idx="1305">
                  <c:v>23.155000000000001</c:v>
                </c:pt>
                <c:pt idx="1306">
                  <c:v>23.172999999999998</c:v>
                </c:pt>
                <c:pt idx="1307">
                  <c:v>23.184000000000001</c:v>
                </c:pt>
                <c:pt idx="1308">
                  <c:v>23.184000000000001</c:v>
                </c:pt>
                <c:pt idx="1309">
                  <c:v>23.184000000000001</c:v>
                </c:pt>
                <c:pt idx="1310">
                  <c:v>23.184000000000001</c:v>
                </c:pt>
                <c:pt idx="1311">
                  <c:v>23.184000000000001</c:v>
                </c:pt>
                <c:pt idx="1312">
                  <c:v>23.184000000000001</c:v>
                </c:pt>
                <c:pt idx="1313">
                  <c:v>23.184000000000001</c:v>
                </c:pt>
                <c:pt idx="1314">
                  <c:v>23.184000000000001</c:v>
                </c:pt>
                <c:pt idx="1315">
                  <c:v>23.184000000000001</c:v>
                </c:pt>
                <c:pt idx="1316">
                  <c:v>23.184000000000001</c:v>
                </c:pt>
                <c:pt idx="1317">
                  <c:v>23.184000000000001</c:v>
                </c:pt>
                <c:pt idx="1318">
                  <c:v>23.184000000000001</c:v>
                </c:pt>
                <c:pt idx="1319">
                  <c:v>23.184000000000001</c:v>
                </c:pt>
                <c:pt idx="1320">
                  <c:v>23.184000000000001</c:v>
                </c:pt>
                <c:pt idx="1321">
                  <c:v>23.184000000000001</c:v>
                </c:pt>
                <c:pt idx="1322">
                  <c:v>23.184000000000001</c:v>
                </c:pt>
                <c:pt idx="1323">
                  <c:v>23.184000000000001</c:v>
                </c:pt>
                <c:pt idx="1324">
                  <c:v>23.184000000000001</c:v>
                </c:pt>
                <c:pt idx="1325">
                  <c:v>23.184000000000001</c:v>
                </c:pt>
                <c:pt idx="1326">
                  <c:v>23.187000000000001</c:v>
                </c:pt>
                <c:pt idx="1327">
                  <c:v>23.193000000000001</c:v>
                </c:pt>
                <c:pt idx="1328">
                  <c:v>23.2</c:v>
                </c:pt>
                <c:pt idx="1329">
                  <c:v>23.207999999999998</c:v>
                </c:pt>
                <c:pt idx="1330">
                  <c:v>23.216999999999999</c:v>
                </c:pt>
                <c:pt idx="1331">
                  <c:v>23.225000000000001</c:v>
                </c:pt>
                <c:pt idx="1332">
                  <c:v>23.233000000000001</c:v>
                </c:pt>
                <c:pt idx="1333">
                  <c:v>23.242000000000001</c:v>
                </c:pt>
                <c:pt idx="1334">
                  <c:v>23.25</c:v>
                </c:pt>
                <c:pt idx="1335">
                  <c:v>23.259</c:v>
                </c:pt>
                <c:pt idx="1336">
                  <c:v>23.266999999999999</c:v>
                </c:pt>
                <c:pt idx="1337">
                  <c:v>23.274999999999999</c:v>
                </c:pt>
                <c:pt idx="1338">
                  <c:v>23.283999999999999</c:v>
                </c:pt>
                <c:pt idx="1339">
                  <c:v>23.292999999999999</c:v>
                </c:pt>
                <c:pt idx="1340">
                  <c:v>23.302</c:v>
                </c:pt>
                <c:pt idx="1341">
                  <c:v>23.311</c:v>
                </c:pt>
                <c:pt idx="1342">
                  <c:v>23.32</c:v>
                </c:pt>
                <c:pt idx="1343">
                  <c:v>23.329000000000001</c:v>
                </c:pt>
                <c:pt idx="1344">
                  <c:v>23.338000000000001</c:v>
                </c:pt>
                <c:pt idx="1345">
                  <c:v>23.347000000000001</c:v>
                </c:pt>
                <c:pt idx="1346">
                  <c:v>23.356000000000002</c:v>
                </c:pt>
                <c:pt idx="1347">
                  <c:v>23.364999999999998</c:v>
                </c:pt>
                <c:pt idx="1348">
                  <c:v>23.373999999999999</c:v>
                </c:pt>
                <c:pt idx="1349">
                  <c:v>23.382999999999999</c:v>
                </c:pt>
                <c:pt idx="1350">
                  <c:v>23.390999999999998</c:v>
                </c:pt>
                <c:pt idx="1351">
                  <c:v>23.4</c:v>
                </c:pt>
                <c:pt idx="1352">
                  <c:v>23.408999999999999</c:v>
                </c:pt>
                <c:pt idx="1353">
                  <c:v>23.417999999999999</c:v>
                </c:pt>
                <c:pt idx="1354">
                  <c:v>23.427</c:v>
                </c:pt>
                <c:pt idx="1355">
                  <c:v>23.436</c:v>
                </c:pt>
                <c:pt idx="1356">
                  <c:v>23.445</c:v>
                </c:pt>
                <c:pt idx="1357">
                  <c:v>23.454000000000001</c:v>
                </c:pt>
                <c:pt idx="1358">
                  <c:v>23.463000000000001</c:v>
                </c:pt>
                <c:pt idx="1359">
                  <c:v>23.472000000000001</c:v>
                </c:pt>
                <c:pt idx="1360">
                  <c:v>23.481000000000002</c:v>
                </c:pt>
                <c:pt idx="1361">
                  <c:v>23.49</c:v>
                </c:pt>
                <c:pt idx="1362">
                  <c:v>23.498999999999999</c:v>
                </c:pt>
                <c:pt idx="1363">
                  <c:v>23.507999999999999</c:v>
                </c:pt>
                <c:pt idx="1364">
                  <c:v>23.516999999999999</c:v>
                </c:pt>
                <c:pt idx="1365">
                  <c:v>23.526</c:v>
                </c:pt>
                <c:pt idx="1366">
                  <c:v>23.535</c:v>
                </c:pt>
                <c:pt idx="1367">
                  <c:v>23.544</c:v>
                </c:pt>
                <c:pt idx="1368">
                  <c:v>23.553000000000001</c:v>
                </c:pt>
                <c:pt idx="1369">
                  <c:v>23.562000000000001</c:v>
                </c:pt>
                <c:pt idx="1370">
                  <c:v>23.581</c:v>
                </c:pt>
                <c:pt idx="1371">
                  <c:v>23.629000000000001</c:v>
                </c:pt>
                <c:pt idx="1372">
                  <c:v>23.706</c:v>
                </c:pt>
                <c:pt idx="1373">
                  <c:v>23.777999999999999</c:v>
                </c:pt>
                <c:pt idx="1374">
                  <c:v>23.824000000000002</c:v>
                </c:pt>
                <c:pt idx="1375">
                  <c:v>23.859000000000002</c:v>
                </c:pt>
                <c:pt idx="1376">
                  <c:v>23.9</c:v>
                </c:pt>
                <c:pt idx="1377">
                  <c:v>23.957999999999998</c:v>
                </c:pt>
                <c:pt idx="1378">
                  <c:v>24.042000000000002</c:v>
                </c:pt>
                <c:pt idx="1379">
                  <c:v>24.13</c:v>
                </c:pt>
                <c:pt idx="1380">
                  <c:v>24.207999999999998</c:v>
                </c:pt>
                <c:pt idx="1381">
                  <c:v>24.283999999999999</c:v>
                </c:pt>
                <c:pt idx="1382">
                  <c:v>24.361999999999998</c:v>
                </c:pt>
                <c:pt idx="1383">
                  <c:v>24.434000000000001</c:v>
                </c:pt>
                <c:pt idx="1384">
                  <c:v>24.5</c:v>
                </c:pt>
                <c:pt idx="1385">
                  <c:v>24.564</c:v>
                </c:pt>
                <c:pt idx="1386">
                  <c:v>24.63</c:v>
                </c:pt>
                <c:pt idx="1387">
                  <c:v>24.699000000000002</c:v>
                </c:pt>
                <c:pt idx="1388">
                  <c:v>24.765999999999998</c:v>
                </c:pt>
                <c:pt idx="1389">
                  <c:v>24.827999999999999</c:v>
                </c:pt>
                <c:pt idx="1390">
                  <c:v>24.879000000000001</c:v>
                </c:pt>
                <c:pt idx="1391">
                  <c:v>24.931000000000001</c:v>
                </c:pt>
                <c:pt idx="1392">
                  <c:v>24.986999999999998</c:v>
                </c:pt>
                <c:pt idx="1393">
                  <c:v>25.047999999999998</c:v>
                </c:pt>
                <c:pt idx="1394">
                  <c:v>25.109000000000002</c:v>
                </c:pt>
                <c:pt idx="1395">
                  <c:v>25.169</c:v>
                </c:pt>
                <c:pt idx="1396">
                  <c:v>25.227</c:v>
                </c:pt>
                <c:pt idx="1397">
                  <c:v>25.280999999999999</c:v>
                </c:pt>
                <c:pt idx="1398">
                  <c:v>25.33</c:v>
                </c:pt>
                <c:pt idx="1399">
                  <c:v>25.363</c:v>
                </c:pt>
                <c:pt idx="1400">
                  <c:v>25.395</c:v>
                </c:pt>
                <c:pt idx="1401">
                  <c:v>25.399000000000001</c:v>
                </c:pt>
                <c:pt idx="1402">
                  <c:v>25.399000000000001</c:v>
                </c:pt>
                <c:pt idx="1403">
                  <c:v>25.399000000000001</c:v>
                </c:pt>
                <c:pt idx="1404">
                  <c:v>25.399000000000001</c:v>
                </c:pt>
                <c:pt idx="1405">
                  <c:v>25.399000000000001</c:v>
                </c:pt>
                <c:pt idx="1406">
                  <c:v>25.417999999999999</c:v>
                </c:pt>
                <c:pt idx="1407">
                  <c:v>25.471</c:v>
                </c:pt>
                <c:pt idx="1408">
                  <c:v>25.545000000000002</c:v>
                </c:pt>
                <c:pt idx="1409">
                  <c:v>25.617999999999999</c:v>
                </c:pt>
                <c:pt idx="1410">
                  <c:v>25.683</c:v>
                </c:pt>
                <c:pt idx="1411">
                  <c:v>25.742999999999999</c:v>
                </c:pt>
                <c:pt idx="1412">
                  <c:v>25.802</c:v>
                </c:pt>
                <c:pt idx="1413">
                  <c:v>25.864000000000001</c:v>
                </c:pt>
                <c:pt idx="1414">
                  <c:v>25.916</c:v>
                </c:pt>
                <c:pt idx="1415">
                  <c:v>25.954000000000001</c:v>
                </c:pt>
                <c:pt idx="1416">
                  <c:v>25.975000000000001</c:v>
                </c:pt>
                <c:pt idx="1417">
                  <c:v>25.975999999999999</c:v>
                </c:pt>
                <c:pt idx="1418">
                  <c:v>25.975999999999999</c:v>
                </c:pt>
                <c:pt idx="1419">
                  <c:v>25.975999999999999</c:v>
                </c:pt>
                <c:pt idx="1420">
                  <c:v>25.975999999999999</c:v>
                </c:pt>
                <c:pt idx="1421">
                  <c:v>25.975999999999999</c:v>
                </c:pt>
                <c:pt idx="1422">
                  <c:v>26.01</c:v>
                </c:pt>
                <c:pt idx="1423">
                  <c:v>26.065999999999999</c:v>
                </c:pt>
                <c:pt idx="1424">
                  <c:v>26.146000000000001</c:v>
                </c:pt>
                <c:pt idx="1425">
                  <c:v>26.233000000000001</c:v>
                </c:pt>
                <c:pt idx="1426">
                  <c:v>26.318000000000001</c:v>
                </c:pt>
                <c:pt idx="1427">
                  <c:v>26.395</c:v>
                </c:pt>
                <c:pt idx="1428">
                  <c:v>26.478999999999999</c:v>
                </c:pt>
                <c:pt idx="1429">
                  <c:v>26.552</c:v>
                </c:pt>
                <c:pt idx="1430">
                  <c:v>26.614999999999998</c:v>
                </c:pt>
                <c:pt idx="1431">
                  <c:v>26.675999999999998</c:v>
                </c:pt>
                <c:pt idx="1432">
                  <c:v>26.734999999999999</c:v>
                </c:pt>
                <c:pt idx="1433">
                  <c:v>26.795000000000002</c:v>
                </c:pt>
                <c:pt idx="1434">
                  <c:v>26.853999999999999</c:v>
                </c:pt>
                <c:pt idx="1435">
                  <c:v>26.916</c:v>
                </c:pt>
                <c:pt idx="1436">
                  <c:v>26.978000000000002</c:v>
                </c:pt>
                <c:pt idx="1437">
                  <c:v>27.045999999999999</c:v>
                </c:pt>
                <c:pt idx="1438">
                  <c:v>27.125</c:v>
                </c:pt>
                <c:pt idx="1439">
                  <c:v>27.210999999999999</c:v>
                </c:pt>
                <c:pt idx="1440">
                  <c:v>27.295999999999999</c:v>
                </c:pt>
                <c:pt idx="1441">
                  <c:v>27.381</c:v>
                </c:pt>
                <c:pt idx="1442">
                  <c:v>27.466999999999999</c:v>
                </c:pt>
                <c:pt idx="1443">
                  <c:v>27.55</c:v>
                </c:pt>
                <c:pt idx="1444">
                  <c:v>27.632999999999999</c:v>
                </c:pt>
                <c:pt idx="1445">
                  <c:v>27.72</c:v>
                </c:pt>
                <c:pt idx="1446">
                  <c:v>27.805</c:v>
                </c:pt>
                <c:pt idx="1447">
                  <c:v>27.885000000000002</c:v>
                </c:pt>
                <c:pt idx="1448">
                  <c:v>27.956</c:v>
                </c:pt>
                <c:pt idx="1449">
                  <c:v>28.024000000000001</c:v>
                </c:pt>
                <c:pt idx="1450">
                  <c:v>28.096</c:v>
                </c:pt>
                <c:pt idx="1451">
                  <c:v>28.169</c:v>
                </c:pt>
                <c:pt idx="1452">
                  <c:v>28.254000000000001</c:v>
                </c:pt>
                <c:pt idx="1453">
                  <c:v>28.341999999999999</c:v>
                </c:pt>
                <c:pt idx="1454">
                  <c:v>28.43</c:v>
                </c:pt>
                <c:pt idx="1455">
                  <c:v>28.518000000000001</c:v>
                </c:pt>
                <c:pt idx="1456">
                  <c:v>28.606000000000002</c:v>
                </c:pt>
                <c:pt idx="1457">
                  <c:v>28.69</c:v>
                </c:pt>
                <c:pt idx="1458">
                  <c:v>28.771000000000001</c:v>
                </c:pt>
                <c:pt idx="1459">
                  <c:v>28.86</c:v>
                </c:pt>
                <c:pt idx="1460">
                  <c:v>28.945</c:v>
                </c:pt>
                <c:pt idx="1461">
                  <c:v>29.007999999999999</c:v>
                </c:pt>
                <c:pt idx="1462">
                  <c:v>29.056000000000001</c:v>
                </c:pt>
                <c:pt idx="1463">
                  <c:v>29.1</c:v>
                </c:pt>
                <c:pt idx="1464">
                  <c:v>29.140999999999998</c:v>
                </c:pt>
                <c:pt idx="1465">
                  <c:v>29.178999999999998</c:v>
                </c:pt>
                <c:pt idx="1466">
                  <c:v>29.213999999999999</c:v>
                </c:pt>
                <c:pt idx="1467">
                  <c:v>29.245999999999999</c:v>
                </c:pt>
                <c:pt idx="1468">
                  <c:v>29.273</c:v>
                </c:pt>
                <c:pt idx="1469">
                  <c:v>29.297000000000001</c:v>
                </c:pt>
                <c:pt idx="1470">
                  <c:v>29.314</c:v>
                </c:pt>
                <c:pt idx="1471">
                  <c:v>29.324999999999999</c:v>
                </c:pt>
                <c:pt idx="1472">
                  <c:v>29.335000000000001</c:v>
                </c:pt>
                <c:pt idx="1473">
                  <c:v>29.35</c:v>
                </c:pt>
                <c:pt idx="1474">
                  <c:v>29.369</c:v>
                </c:pt>
                <c:pt idx="1475">
                  <c:v>29.391999999999999</c:v>
                </c:pt>
                <c:pt idx="1476">
                  <c:v>29.420999999999999</c:v>
                </c:pt>
                <c:pt idx="1477">
                  <c:v>29.454000000000001</c:v>
                </c:pt>
                <c:pt idx="1478">
                  <c:v>29.49</c:v>
                </c:pt>
                <c:pt idx="1479">
                  <c:v>29.527999999999999</c:v>
                </c:pt>
                <c:pt idx="1480">
                  <c:v>29.568999999999999</c:v>
                </c:pt>
                <c:pt idx="1481">
                  <c:v>29.611000000000001</c:v>
                </c:pt>
                <c:pt idx="1482">
                  <c:v>29.654</c:v>
                </c:pt>
                <c:pt idx="1483">
                  <c:v>29.7</c:v>
                </c:pt>
                <c:pt idx="1484">
                  <c:v>29.748000000000001</c:v>
                </c:pt>
                <c:pt idx="1485">
                  <c:v>29.797999999999998</c:v>
                </c:pt>
                <c:pt idx="1486">
                  <c:v>29.850999999999999</c:v>
                </c:pt>
                <c:pt idx="1487">
                  <c:v>29.904</c:v>
                </c:pt>
                <c:pt idx="1488">
                  <c:v>29.954000000000001</c:v>
                </c:pt>
                <c:pt idx="1489">
                  <c:v>30.001999999999999</c:v>
                </c:pt>
                <c:pt idx="1490">
                  <c:v>30.052</c:v>
                </c:pt>
                <c:pt idx="1491">
                  <c:v>30.105</c:v>
                </c:pt>
                <c:pt idx="1492">
                  <c:v>30.16</c:v>
                </c:pt>
                <c:pt idx="1493">
                  <c:v>30.216000000000001</c:v>
                </c:pt>
                <c:pt idx="1494">
                  <c:v>30.273</c:v>
                </c:pt>
                <c:pt idx="1495">
                  <c:v>30.331</c:v>
                </c:pt>
                <c:pt idx="1496">
                  <c:v>30.390999999999998</c:v>
                </c:pt>
                <c:pt idx="1497">
                  <c:v>30.452000000000002</c:v>
                </c:pt>
                <c:pt idx="1498">
                  <c:v>30.510999999999999</c:v>
                </c:pt>
                <c:pt idx="1499">
                  <c:v>30.568000000000001</c:v>
                </c:pt>
                <c:pt idx="1500">
                  <c:v>30.623000000000001</c:v>
                </c:pt>
                <c:pt idx="1501">
                  <c:v>30.677</c:v>
                </c:pt>
                <c:pt idx="1502">
                  <c:v>30.73</c:v>
                </c:pt>
                <c:pt idx="1503">
                  <c:v>30.782</c:v>
                </c:pt>
                <c:pt idx="1504">
                  <c:v>30.835000000000001</c:v>
                </c:pt>
                <c:pt idx="1505">
                  <c:v>30.888000000000002</c:v>
                </c:pt>
                <c:pt idx="1506">
                  <c:v>30.940999999999999</c:v>
                </c:pt>
                <c:pt idx="1507">
                  <c:v>31.001000000000001</c:v>
                </c:pt>
                <c:pt idx="1508">
                  <c:v>31.062999999999999</c:v>
                </c:pt>
                <c:pt idx="1509">
                  <c:v>31.122</c:v>
                </c:pt>
                <c:pt idx="1510">
                  <c:v>31.181000000000001</c:v>
                </c:pt>
                <c:pt idx="1511">
                  <c:v>31.239000000000001</c:v>
                </c:pt>
                <c:pt idx="1512">
                  <c:v>31.3</c:v>
                </c:pt>
                <c:pt idx="1513">
                  <c:v>31.363</c:v>
                </c:pt>
                <c:pt idx="1514">
                  <c:v>31.427</c:v>
                </c:pt>
                <c:pt idx="1515">
                  <c:v>31.492999999999999</c:v>
                </c:pt>
                <c:pt idx="1516">
                  <c:v>31.561</c:v>
                </c:pt>
                <c:pt idx="1517">
                  <c:v>31.631</c:v>
                </c:pt>
                <c:pt idx="1518">
                  <c:v>31.704000000000001</c:v>
                </c:pt>
                <c:pt idx="1519">
                  <c:v>31.779</c:v>
                </c:pt>
                <c:pt idx="1520">
                  <c:v>31.855</c:v>
                </c:pt>
                <c:pt idx="1521">
                  <c:v>31.931000000000001</c:v>
                </c:pt>
                <c:pt idx="1522">
                  <c:v>32.005000000000003</c:v>
                </c:pt>
                <c:pt idx="1523">
                  <c:v>32.076000000000001</c:v>
                </c:pt>
                <c:pt idx="1524">
                  <c:v>32.143999999999998</c:v>
                </c:pt>
                <c:pt idx="1525">
                  <c:v>32.209000000000003</c:v>
                </c:pt>
                <c:pt idx="1526">
                  <c:v>32.271000000000001</c:v>
                </c:pt>
                <c:pt idx="1527">
                  <c:v>32.332999999999998</c:v>
                </c:pt>
                <c:pt idx="1528">
                  <c:v>32.39</c:v>
                </c:pt>
                <c:pt idx="1529">
                  <c:v>32.44</c:v>
                </c:pt>
                <c:pt idx="1530">
                  <c:v>32.484000000000002</c:v>
                </c:pt>
                <c:pt idx="1531">
                  <c:v>32.523000000000003</c:v>
                </c:pt>
                <c:pt idx="1532">
                  <c:v>32.557000000000002</c:v>
                </c:pt>
                <c:pt idx="1533">
                  <c:v>32.585000000000001</c:v>
                </c:pt>
                <c:pt idx="1534">
                  <c:v>32.607999999999997</c:v>
                </c:pt>
                <c:pt idx="1535">
                  <c:v>32.630000000000003</c:v>
                </c:pt>
                <c:pt idx="1536">
                  <c:v>32.65</c:v>
                </c:pt>
                <c:pt idx="1537">
                  <c:v>32.670999999999999</c:v>
                </c:pt>
                <c:pt idx="1538">
                  <c:v>32.692999999999998</c:v>
                </c:pt>
                <c:pt idx="1539">
                  <c:v>32.718000000000004</c:v>
                </c:pt>
                <c:pt idx="1540">
                  <c:v>32.747999999999998</c:v>
                </c:pt>
                <c:pt idx="1541">
                  <c:v>32.784999999999997</c:v>
                </c:pt>
                <c:pt idx="1542">
                  <c:v>32.83</c:v>
                </c:pt>
                <c:pt idx="1543">
                  <c:v>32.881999999999998</c:v>
                </c:pt>
                <c:pt idx="1544">
                  <c:v>32.941000000000003</c:v>
                </c:pt>
                <c:pt idx="1545">
                  <c:v>33.006999999999998</c:v>
                </c:pt>
                <c:pt idx="1546">
                  <c:v>33.081000000000003</c:v>
                </c:pt>
                <c:pt idx="1547">
                  <c:v>33.161000000000001</c:v>
                </c:pt>
                <c:pt idx="1548">
                  <c:v>33.241999999999997</c:v>
                </c:pt>
                <c:pt idx="1549">
                  <c:v>33.325000000000003</c:v>
                </c:pt>
                <c:pt idx="1550">
                  <c:v>33.406999999999996</c:v>
                </c:pt>
                <c:pt idx="1551">
                  <c:v>33.491</c:v>
                </c:pt>
                <c:pt idx="1552">
                  <c:v>33.564999999999998</c:v>
                </c:pt>
                <c:pt idx="1553">
                  <c:v>33.636000000000003</c:v>
                </c:pt>
                <c:pt idx="1554">
                  <c:v>33.692</c:v>
                </c:pt>
                <c:pt idx="1555">
                  <c:v>33.698999999999998</c:v>
                </c:pt>
                <c:pt idx="1556">
                  <c:v>33.698999999999998</c:v>
                </c:pt>
                <c:pt idx="1557">
                  <c:v>33.698999999999998</c:v>
                </c:pt>
                <c:pt idx="1558">
                  <c:v>33.698999999999998</c:v>
                </c:pt>
                <c:pt idx="1559">
                  <c:v>33.698999999999998</c:v>
                </c:pt>
                <c:pt idx="1560">
                  <c:v>33.698999999999998</c:v>
                </c:pt>
                <c:pt idx="1561">
                  <c:v>33.698999999999998</c:v>
                </c:pt>
                <c:pt idx="1562">
                  <c:v>33.698999999999998</c:v>
                </c:pt>
                <c:pt idx="1563">
                  <c:v>33.698999999999998</c:v>
                </c:pt>
                <c:pt idx="1564">
                  <c:v>33.698999999999998</c:v>
                </c:pt>
                <c:pt idx="1565">
                  <c:v>33.698999999999998</c:v>
                </c:pt>
                <c:pt idx="1566">
                  <c:v>33.698999999999998</c:v>
                </c:pt>
                <c:pt idx="1567">
                  <c:v>33.698999999999998</c:v>
                </c:pt>
                <c:pt idx="1568">
                  <c:v>33.698999999999998</c:v>
                </c:pt>
                <c:pt idx="1569">
                  <c:v>33.698999999999998</c:v>
                </c:pt>
                <c:pt idx="1570">
                  <c:v>33.698999999999998</c:v>
                </c:pt>
                <c:pt idx="1571">
                  <c:v>33.698999999999998</c:v>
                </c:pt>
                <c:pt idx="1572">
                  <c:v>33.698999999999998</c:v>
                </c:pt>
                <c:pt idx="1573">
                  <c:v>33.698999999999998</c:v>
                </c:pt>
                <c:pt idx="1574">
                  <c:v>33.698999999999998</c:v>
                </c:pt>
                <c:pt idx="1575">
                  <c:v>33.701000000000001</c:v>
                </c:pt>
                <c:pt idx="1576">
                  <c:v>33.703000000000003</c:v>
                </c:pt>
                <c:pt idx="1577">
                  <c:v>33.707000000000001</c:v>
                </c:pt>
                <c:pt idx="1578">
                  <c:v>33.712000000000003</c:v>
                </c:pt>
                <c:pt idx="1579">
                  <c:v>33.72</c:v>
                </c:pt>
                <c:pt idx="1580">
                  <c:v>33.738999999999997</c:v>
                </c:pt>
                <c:pt idx="1581">
                  <c:v>33.774999999999999</c:v>
                </c:pt>
                <c:pt idx="1582">
                  <c:v>33.828000000000003</c:v>
                </c:pt>
                <c:pt idx="1583">
                  <c:v>33.89</c:v>
                </c:pt>
                <c:pt idx="1584">
                  <c:v>33.96</c:v>
                </c:pt>
                <c:pt idx="1585">
                  <c:v>34.048999999999999</c:v>
                </c:pt>
                <c:pt idx="1586">
                  <c:v>34.134</c:v>
                </c:pt>
                <c:pt idx="1587">
                  <c:v>34.213999999999999</c:v>
                </c:pt>
                <c:pt idx="1588">
                  <c:v>34.274000000000001</c:v>
                </c:pt>
                <c:pt idx="1589">
                  <c:v>34.328000000000003</c:v>
                </c:pt>
                <c:pt idx="1590">
                  <c:v>34.378</c:v>
                </c:pt>
                <c:pt idx="1591">
                  <c:v>34.426000000000002</c:v>
                </c:pt>
                <c:pt idx="1592">
                  <c:v>34.470999999999997</c:v>
                </c:pt>
                <c:pt idx="1593">
                  <c:v>34.514000000000003</c:v>
                </c:pt>
                <c:pt idx="1594">
                  <c:v>34.548999999999999</c:v>
                </c:pt>
                <c:pt idx="1595">
                  <c:v>34.579000000000001</c:v>
                </c:pt>
                <c:pt idx="1596">
                  <c:v>34.616</c:v>
                </c:pt>
                <c:pt idx="1597">
                  <c:v>34.661000000000001</c:v>
                </c:pt>
                <c:pt idx="1598">
                  <c:v>34.703000000000003</c:v>
                </c:pt>
                <c:pt idx="1599">
                  <c:v>34.743000000000002</c:v>
                </c:pt>
                <c:pt idx="1600">
                  <c:v>34.771999999999998</c:v>
                </c:pt>
                <c:pt idx="1601">
                  <c:v>34.798000000000002</c:v>
                </c:pt>
                <c:pt idx="1602">
                  <c:v>34.820999999999998</c:v>
                </c:pt>
                <c:pt idx="1603">
                  <c:v>34.838000000000001</c:v>
                </c:pt>
                <c:pt idx="1604">
                  <c:v>34.866999999999997</c:v>
                </c:pt>
                <c:pt idx="1605">
                  <c:v>34.911999999999999</c:v>
                </c:pt>
                <c:pt idx="1606">
                  <c:v>34.956000000000003</c:v>
                </c:pt>
                <c:pt idx="1607">
                  <c:v>35.003</c:v>
                </c:pt>
                <c:pt idx="1608">
                  <c:v>35.046999999999997</c:v>
                </c:pt>
                <c:pt idx="1609">
                  <c:v>35.087000000000003</c:v>
                </c:pt>
                <c:pt idx="1610">
                  <c:v>35.116</c:v>
                </c:pt>
                <c:pt idx="1611">
                  <c:v>35.143999999999998</c:v>
                </c:pt>
                <c:pt idx="1612">
                  <c:v>35.167999999999999</c:v>
                </c:pt>
                <c:pt idx="1613">
                  <c:v>35.18</c:v>
                </c:pt>
                <c:pt idx="1614">
                  <c:v>35.183</c:v>
                </c:pt>
                <c:pt idx="1615">
                  <c:v>35.191000000000003</c:v>
                </c:pt>
                <c:pt idx="1616">
                  <c:v>35.210999999999999</c:v>
                </c:pt>
                <c:pt idx="1617">
                  <c:v>35.238</c:v>
                </c:pt>
                <c:pt idx="1618">
                  <c:v>35.268999999999998</c:v>
                </c:pt>
                <c:pt idx="1619">
                  <c:v>35.301000000000002</c:v>
                </c:pt>
                <c:pt idx="1620">
                  <c:v>35.331000000000003</c:v>
                </c:pt>
                <c:pt idx="1621">
                  <c:v>35.365000000000002</c:v>
                </c:pt>
                <c:pt idx="1622">
                  <c:v>35.392000000000003</c:v>
                </c:pt>
                <c:pt idx="1623">
                  <c:v>35.409999999999997</c:v>
                </c:pt>
                <c:pt idx="1624">
                  <c:v>35.421999999999997</c:v>
                </c:pt>
                <c:pt idx="1625">
                  <c:v>35.430999999999997</c:v>
                </c:pt>
                <c:pt idx="1626">
                  <c:v>35.450000000000003</c:v>
                </c:pt>
                <c:pt idx="1627">
                  <c:v>35.475999999999999</c:v>
                </c:pt>
                <c:pt idx="1628">
                  <c:v>35.496000000000002</c:v>
                </c:pt>
                <c:pt idx="1629">
                  <c:v>35.51</c:v>
                </c:pt>
                <c:pt idx="1630">
                  <c:v>35.536000000000001</c:v>
                </c:pt>
                <c:pt idx="1631">
                  <c:v>35.561999999999998</c:v>
                </c:pt>
                <c:pt idx="1632">
                  <c:v>35.593000000000004</c:v>
                </c:pt>
                <c:pt idx="1633">
                  <c:v>35.622</c:v>
                </c:pt>
                <c:pt idx="1634">
                  <c:v>35.645000000000003</c:v>
                </c:pt>
                <c:pt idx="1635">
                  <c:v>35.664000000000001</c:v>
                </c:pt>
                <c:pt idx="1636">
                  <c:v>35.671999999999997</c:v>
                </c:pt>
                <c:pt idx="1637">
                  <c:v>35.671999999999997</c:v>
                </c:pt>
                <c:pt idx="1638">
                  <c:v>35.671999999999997</c:v>
                </c:pt>
                <c:pt idx="1639">
                  <c:v>35.671999999999997</c:v>
                </c:pt>
                <c:pt idx="1640">
                  <c:v>35.671999999999997</c:v>
                </c:pt>
                <c:pt idx="1641">
                  <c:v>35.671999999999997</c:v>
                </c:pt>
                <c:pt idx="1642">
                  <c:v>35.671999999999997</c:v>
                </c:pt>
                <c:pt idx="1643">
                  <c:v>35.671999999999997</c:v>
                </c:pt>
                <c:pt idx="1644">
                  <c:v>35.671999999999997</c:v>
                </c:pt>
                <c:pt idx="1645">
                  <c:v>35.671999999999997</c:v>
                </c:pt>
                <c:pt idx="1646">
                  <c:v>35.680999999999997</c:v>
                </c:pt>
                <c:pt idx="1647">
                  <c:v>35.72</c:v>
                </c:pt>
                <c:pt idx="1648">
                  <c:v>35.795000000000002</c:v>
                </c:pt>
                <c:pt idx="1649">
                  <c:v>35.884999999999998</c:v>
                </c:pt>
                <c:pt idx="1650">
                  <c:v>35.97</c:v>
                </c:pt>
                <c:pt idx="1651">
                  <c:v>36.042000000000002</c:v>
                </c:pt>
                <c:pt idx="1652">
                  <c:v>36.100999999999999</c:v>
                </c:pt>
                <c:pt idx="1653">
                  <c:v>36.158000000000001</c:v>
                </c:pt>
                <c:pt idx="1654">
                  <c:v>36.218000000000004</c:v>
                </c:pt>
                <c:pt idx="1655">
                  <c:v>36.271000000000001</c:v>
                </c:pt>
                <c:pt idx="1656">
                  <c:v>36.317999999999998</c:v>
                </c:pt>
                <c:pt idx="1657">
                  <c:v>36.362000000000002</c:v>
                </c:pt>
                <c:pt idx="1658">
                  <c:v>36.405999999999999</c:v>
                </c:pt>
                <c:pt idx="1659">
                  <c:v>36.442999999999998</c:v>
                </c:pt>
                <c:pt idx="1660">
                  <c:v>36.470999999999997</c:v>
                </c:pt>
                <c:pt idx="1661">
                  <c:v>36.49</c:v>
                </c:pt>
                <c:pt idx="1662">
                  <c:v>36.502000000000002</c:v>
                </c:pt>
                <c:pt idx="1663">
                  <c:v>36.51</c:v>
                </c:pt>
                <c:pt idx="1664">
                  <c:v>36.51</c:v>
                </c:pt>
                <c:pt idx="1665">
                  <c:v>36.51</c:v>
                </c:pt>
                <c:pt idx="1666">
                  <c:v>36.51</c:v>
                </c:pt>
                <c:pt idx="1667">
                  <c:v>36.51</c:v>
                </c:pt>
                <c:pt idx="1668">
                  <c:v>36.51</c:v>
                </c:pt>
                <c:pt idx="1669">
                  <c:v>36.51</c:v>
                </c:pt>
                <c:pt idx="1670">
                  <c:v>36.518999999999998</c:v>
                </c:pt>
                <c:pt idx="1671">
                  <c:v>36.534999999999997</c:v>
                </c:pt>
                <c:pt idx="1672">
                  <c:v>36.548000000000002</c:v>
                </c:pt>
                <c:pt idx="1673">
                  <c:v>36.561</c:v>
                </c:pt>
                <c:pt idx="1674">
                  <c:v>36.573999999999998</c:v>
                </c:pt>
                <c:pt idx="1675">
                  <c:v>36.585000000000001</c:v>
                </c:pt>
                <c:pt idx="1676">
                  <c:v>36.587000000000003</c:v>
                </c:pt>
                <c:pt idx="1677">
                  <c:v>36.587000000000003</c:v>
                </c:pt>
                <c:pt idx="1678">
                  <c:v>36.587000000000003</c:v>
                </c:pt>
                <c:pt idx="1679">
                  <c:v>36.587000000000003</c:v>
                </c:pt>
                <c:pt idx="1680">
                  <c:v>36.590000000000003</c:v>
                </c:pt>
                <c:pt idx="1681">
                  <c:v>36.594000000000001</c:v>
                </c:pt>
                <c:pt idx="1682">
                  <c:v>36.6</c:v>
                </c:pt>
                <c:pt idx="1683">
                  <c:v>36.607999999999997</c:v>
                </c:pt>
                <c:pt idx="1684">
                  <c:v>36.616</c:v>
                </c:pt>
                <c:pt idx="1685">
                  <c:v>36.628999999999998</c:v>
                </c:pt>
                <c:pt idx="1686">
                  <c:v>36.65</c:v>
                </c:pt>
                <c:pt idx="1687">
                  <c:v>36.691000000000003</c:v>
                </c:pt>
                <c:pt idx="1688">
                  <c:v>36.747999999999998</c:v>
                </c:pt>
                <c:pt idx="1689">
                  <c:v>36.799999999999997</c:v>
                </c:pt>
                <c:pt idx="1690">
                  <c:v>36.848999999999997</c:v>
                </c:pt>
                <c:pt idx="1691">
                  <c:v>36.89</c:v>
                </c:pt>
                <c:pt idx="1692">
                  <c:v>36.914000000000001</c:v>
                </c:pt>
                <c:pt idx="1693">
                  <c:v>36.939</c:v>
                </c:pt>
                <c:pt idx="1694">
                  <c:v>36.963000000000001</c:v>
                </c:pt>
                <c:pt idx="1695">
                  <c:v>36.994999999999997</c:v>
                </c:pt>
                <c:pt idx="1696">
                  <c:v>37.020000000000003</c:v>
                </c:pt>
                <c:pt idx="1697">
                  <c:v>37.031999999999996</c:v>
                </c:pt>
                <c:pt idx="1698">
                  <c:v>37.04</c:v>
                </c:pt>
                <c:pt idx="1699">
                  <c:v>37.048000000000002</c:v>
                </c:pt>
                <c:pt idx="1700">
                  <c:v>37.055999999999997</c:v>
                </c:pt>
                <c:pt idx="1701">
                  <c:v>37.064</c:v>
                </c:pt>
                <c:pt idx="1702">
                  <c:v>37.073999999999998</c:v>
                </c:pt>
                <c:pt idx="1703">
                  <c:v>37.088000000000001</c:v>
                </c:pt>
                <c:pt idx="1704">
                  <c:v>37.097000000000001</c:v>
                </c:pt>
                <c:pt idx="1705">
                  <c:v>37.1</c:v>
                </c:pt>
                <c:pt idx="1706">
                  <c:v>37.125999999999998</c:v>
                </c:pt>
                <c:pt idx="1707">
                  <c:v>37.162999999999997</c:v>
                </c:pt>
                <c:pt idx="1708">
                  <c:v>37.195999999999998</c:v>
                </c:pt>
                <c:pt idx="1709">
                  <c:v>37.222000000000001</c:v>
                </c:pt>
                <c:pt idx="1710">
                  <c:v>37.249000000000002</c:v>
                </c:pt>
                <c:pt idx="1711">
                  <c:v>37.283000000000001</c:v>
                </c:pt>
                <c:pt idx="1712">
                  <c:v>37.323</c:v>
                </c:pt>
                <c:pt idx="1713">
                  <c:v>37.360999999999997</c:v>
                </c:pt>
                <c:pt idx="1714">
                  <c:v>37.399000000000001</c:v>
                </c:pt>
                <c:pt idx="1715">
                  <c:v>37.435000000000002</c:v>
                </c:pt>
                <c:pt idx="1716">
                  <c:v>37.47</c:v>
                </c:pt>
                <c:pt idx="1717">
                  <c:v>37.505000000000003</c:v>
                </c:pt>
                <c:pt idx="1718">
                  <c:v>37.540999999999997</c:v>
                </c:pt>
                <c:pt idx="1719">
                  <c:v>37.576000000000001</c:v>
                </c:pt>
                <c:pt idx="1720">
                  <c:v>37.61</c:v>
                </c:pt>
                <c:pt idx="1721">
                  <c:v>37.642000000000003</c:v>
                </c:pt>
                <c:pt idx="1722">
                  <c:v>37.670999999999999</c:v>
                </c:pt>
                <c:pt idx="1723">
                  <c:v>37.69</c:v>
                </c:pt>
                <c:pt idx="1724">
                  <c:v>37.69</c:v>
                </c:pt>
                <c:pt idx="1725">
                  <c:v>37.69</c:v>
                </c:pt>
                <c:pt idx="1726">
                  <c:v>37.69</c:v>
                </c:pt>
                <c:pt idx="1727">
                  <c:v>37.69</c:v>
                </c:pt>
                <c:pt idx="1728">
                  <c:v>37.69</c:v>
                </c:pt>
                <c:pt idx="1729">
                  <c:v>37.69</c:v>
                </c:pt>
                <c:pt idx="1730">
                  <c:v>37.69</c:v>
                </c:pt>
                <c:pt idx="1731">
                  <c:v>37.695</c:v>
                </c:pt>
                <c:pt idx="1732">
                  <c:v>37.700000000000003</c:v>
                </c:pt>
                <c:pt idx="1733">
                  <c:v>37.707000000000001</c:v>
                </c:pt>
                <c:pt idx="1734">
                  <c:v>37.729999999999997</c:v>
                </c:pt>
                <c:pt idx="1735">
                  <c:v>37.743000000000002</c:v>
                </c:pt>
                <c:pt idx="1736">
                  <c:v>37.777999999999999</c:v>
                </c:pt>
                <c:pt idx="1737">
                  <c:v>37.823999999999998</c:v>
                </c:pt>
                <c:pt idx="1738">
                  <c:v>37.866</c:v>
                </c:pt>
                <c:pt idx="1739">
                  <c:v>37.908999999999999</c:v>
                </c:pt>
                <c:pt idx="1740">
                  <c:v>37.968000000000004</c:v>
                </c:pt>
                <c:pt idx="1741">
                  <c:v>38.040999999999997</c:v>
                </c:pt>
                <c:pt idx="1742">
                  <c:v>38.1</c:v>
                </c:pt>
                <c:pt idx="1743">
                  <c:v>38.149000000000001</c:v>
                </c:pt>
                <c:pt idx="1744">
                  <c:v>38.198</c:v>
                </c:pt>
                <c:pt idx="1745">
                  <c:v>38.247999999999998</c:v>
                </c:pt>
                <c:pt idx="1746">
                  <c:v>38.301000000000002</c:v>
                </c:pt>
                <c:pt idx="1747">
                  <c:v>38.353000000000002</c:v>
                </c:pt>
                <c:pt idx="1748">
                  <c:v>38.401000000000003</c:v>
                </c:pt>
                <c:pt idx="1749">
                  <c:v>38.442</c:v>
                </c:pt>
                <c:pt idx="1750">
                  <c:v>38.473999999999997</c:v>
                </c:pt>
                <c:pt idx="1751">
                  <c:v>38.49</c:v>
                </c:pt>
                <c:pt idx="1752">
                  <c:v>38.502000000000002</c:v>
                </c:pt>
                <c:pt idx="1753">
                  <c:v>38.511000000000003</c:v>
                </c:pt>
                <c:pt idx="1754">
                  <c:v>38.511000000000003</c:v>
                </c:pt>
                <c:pt idx="1755">
                  <c:v>38.515000000000001</c:v>
                </c:pt>
                <c:pt idx="1756">
                  <c:v>38.533999999999999</c:v>
                </c:pt>
                <c:pt idx="1757">
                  <c:v>38.545000000000002</c:v>
                </c:pt>
                <c:pt idx="1758">
                  <c:v>38.545000000000002</c:v>
                </c:pt>
                <c:pt idx="1759">
                  <c:v>38.545000000000002</c:v>
                </c:pt>
                <c:pt idx="1760">
                  <c:v>38.548999999999999</c:v>
                </c:pt>
                <c:pt idx="1761">
                  <c:v>38.552999999999997</c:v>
                </c:pt>
                <c:pt idx="1762">
                  <c:v>38.554000000000002</c:v>
                </c:pt>
                <c:pt idx="1763">
                  <c:v>38.554000000000002</c:v>
                </c:pt>
                <c:pt idx="1764">
                  <c:v>38.554000000000002</c:v>
                </c:pt>
                <c:pt idx="1765">
                  <c:v>38.567</c:v>
                </c:pt>
                <c:pt idx="1766">
                  <c:v>38.567</c:v>
                </c:pt>
                <c:pt idx="1767">
                  <c:v>38.567</c:v>
                </c:pt>
                <c:pt idx="1768">
                  <c:v>38.567</c:v>
                </c:pt>
                <c:pt idx="1769">
                  <c:v>38.567</c:v>
                </c:pt>
                <c:pt idx="1770">
                  <c:v>38.567</c:v>
                </c:pt>
                <c:pt idx="1771">
                  <c:v>38.567999999999998</c:v>
                </c:pt>
                <c:pt idx="1772">
                  <c:v>38.573</c:v>
                </c:pt>
                <c:pt idx="1773">
                  <c:v>38.579000000000001</c:v>
                </c:pt>
                <c:pt idx="1774">
                  <c:v>38.588000000000001</c:v>
                </c:pt>
                <c:pt idx="1775">
                  <c:v>38.597000000000001</c:v>
                </c:pt>
                <c:pt idx="1776">
                  <c:v>38.612000000000002</c:v>
                </c:pt>
                <c:pt idx="1777">
                  <c:v>38.646999999999998</c:v>
                </c:pt>
                <c:pt idx="1778">
                  <c:v>38.704999999999998</c:v>
                </c:pt>
                <c:pt idx="1779">
                  <c:v>38.755000000000003</c:v>
                </c:pt>
                <c:pt idx="1780">
                  <c:v>38.792999999999999</c:v>
                </c:pt>
                <c:pt idx="1781">
                  <c:v>38.819000000000003</c:v>
                </c:pt>
                <c:pt idx="1782">
                  <c:v>38.841999999999999</c:v>
                </c:pt>
                <c:pt idx="1783">
                  <c:v>38.841999999999999</c:v>
                </c:pt>
                <c:pt idx="1784">
                  <c:v>38.859000000000002</c:v>
                </c:pt>
                <c:pt idx="1785">
                  <c:v>38.905000000000001</c:v>
                </c:pt>
                <c:pt idx="1786">
                  <c:v>38.951999999999998</c:v>
                </c:pt>
                <c:pt idx="1787">
                  <c:v>38.994999999999997</c:v>
                </c:pt>
                <c:pt idx="1788">
                  <c:v>39.027000000000001</c:v>
                </c:pt>
                <c:pt idx="1789">
                  <c:v>39.03</c:v>
                </c:pt>
                <c:pt idx="1790">
                  <c:v>39.03</c:v>
                </c:pt>
                <c:pt idx="1791">
                  <c:v>39.03</c:v>
                </c:pt>
                <c:pt idx="1792">
                  <c:v>39.031999999999996</c:v>
                </c:pt>
                <c:pt idx="1793">
                  <c:v>39.037999999999997</c:v>
                </c:pt>
                <c:pt idx="1794">
                  <c:v>39.045999999999999</c:v>
                </c:pt>
                <c:pt idx="1795">
                  <c:v>39.055</c:v>
                </c:pt>
                <c:pt idx="1796">
                  <c:v>39.064</c:v>
                </c:pt>
                <c:pt idx="1797">
                  <c:v>39.073</c:v>
                </c:pt>
                <c:pt idx="1798">
                  <c:v>39.082999999999998</c:v>
                </c:pt>
                <c:pt idx="1799">
                  <c:v>39.091999999999999</c:v>
                </c:pt>
                <c:pt idx="1800">
                  <c:v>39.100999999999999</c:v>
                </c:pt>
                <c:pt idx="1801">
                  <c:v>39.110999999999997</c:v>
                </c:pt>
                <c:pt idx="1802">
                  <c:v>39.119999999999997</c:v>
                </c:pt>
                <c:pt idx="1803">
                  <c:v>39.130000000000003</c:v>
                </c:pt>
                <c:pt idx="1804">
                  <c:v>39.139000000000003</c:v>
                </c:pt>
                <c:pt idx="1805">
                  <c:v>39.145000000000003</c:v>
                </c:pt>
                <c:pt idx="1806">
                  <c:v>39.148000000000003</c:v>
                </c:pt>
                <c:pt idx="1807">
                  <c:v>39.151000000000003</c:v>
                </c:pt>
                <c:pt idx="1808">
                  <c:v>39.152999999999999</c:v>
                </c:pt>
                <c:pt idx="1809">
                  <c:v>39.155999999999999</c:v>
                </c:pt>
                <c:pt idx="1810">
                  <c:v>39.158999999999999</c:v>
                </c:pt>
                <c:pt idx="1811">
                  <c:v>39.161999999999999</c:v>
                </c:pt>
                <c:pt idx="1812">
                  <c:v>39.164000000000001</c:v>
                </c:pt>
                <c:pt idx="1813">
                  <c:v>39.167000000000002</c:v>
                </c:pt>
                <c:pt idx="1814">
                  <c:v>39.17</c:v>
                </c:pt>
                <c:pt idx="1815">
                  <c:v>39.173000000000002</c:v>
                </c:pt>
                <c:pt idx="1816">
                  <c:v>39.176000000000002</c:v>
                </c:pt>
                <c:pt idx="1817">
                  <c:v>39.177999999999997</c:v>
                </c:pt>
                <c:pt idx="1818">
                  <c:v>39.180999999999997</c:v>
                </c:pt>
                <c:pt idx="1819">
                  <c:v>39.183</c:v>
                </c:pt>
                <c:pt idx="1820">
                  <c:v>39.186</c:v>
                </c:pt>
                <c:pt idx="1821">
                  <c:v>39.189</c:v>
                </c:pt>
                <c:pt idx="1822">
                  <c:v>39.192</c:v>
                </c:pt>
                <c:pt idx="1823">
                  <c:v>39.195</c:v>
                </c:pt>
                <c:pt idx="1824">
                  <c:v>39.197000000000003</c:v>
                </c:pt>
                <c:pt idx="1825">
                  <c:v>39.198999999999998</c:v>
                </c:pt>
                <c:pt idx="1826">
                  <c:v>39.198999999999998</c:v>
                </c:pt>
                <c:pt idx="1827">
                  <c:v>39.198999999999998</c:v>
                </c:pt>
                <c:pt idx="1828">
                  <c:v>39.200000000000003</c:v>
                </c:pt>
                <c:pt idx="1829">
                  <c:v>39.200000000000003</c:v>
                </c:pt>
                <c:pt idx="1830">
                  <c:v>39.200000000000003</c:v>
                </c:pt>
                <c:pt idx="1831">
                  <c:v>39.200000000000003</c:v>
                </c:pt>
                <c:pt idx="1832">
                  <c:v>39.200000000000003</c:v>
                </c:pt>
                <c:pt idx="1833">
                  <c:v>39.200000000000003</c:v>
                </c:pt>
                <c:pt idx="1834">
                  <c:v>39.200000000000003</c:v>
                </c:pt>
                <c:pt idx="1835">
                  <c:v>39.200000000000003</c:v>
                </c:pt>
                <c:pt idx="1836">
                  <c:v>39.200000000000003</c:v>
                </c:pt>
                <c:pt idx="1837">
                  <c:v>39.200000000000003</c:v>
                </c:pt>
                <c:pt idx="1838">
                  <c:v>39.200000000000003</c:v>
                </c:pt>
                <c:pt idx="1839">
                  <c:v>39.200000000000003</c:v>
                </c:pt>
                <c:pt idx="1840">
                  <c:v>39.200000000000003</c:v>
                </c:pt>
                <c:pt idx="1841">
                  <c:v>39.200000000000003</c:v>
                </c:pt>
                <c:pt idx="1842">
                  <c:v>39.200000000000003</c:v>
                </c:pt>
                <c:pt idx="1843">
                  <c:v>39.200000000000003</c:v>
                </c:pt>
                <c:pt idx="1844">
                  <c:v>39.200000000000003</c:v>
                </c:pt>
                <c:pt idx="1845">
                  <c:v>39.200000000000003</c:v>
                </c:pt>
                <c:pt idx="1846">
                  <c:v>39.200000000000003</c:v>
                </c:pt>
                <c:pt idx="1847">
                  <c:v>39.200000000000003</c:v>
                </c:pt>
                <c:pt idx="1848">
                  <c:v>39.201000000000001</c:v>
                </c:pt>
                <c:pt idx="1849">
                  <c:v>39.201000000000001</c:v>
                </c:pt>
                <c:pt idx="1850">
                  <c:v>39.201000000000001</c:v>
                </c:pt>
                <c:pt idx="1851">
                  <c:v>39.201000000000001</c:v>
                </c:pt>
                <c:pt idx="1852">
                  <c:v>39.201000000000001</c:v>
                </c:pt>
                <c:pt idx="1853">
                  <c:v>39.201000000000001</c:v>
                </c:pt>
                <c:pt idx="1854">
                  <c:v>39.201000000000001</c:v>
                </c:pt>
                <c:pt idx="1855">
                  <c:v>39.201000000000001</c:v>
                </c:pt>
                <c:pt idx="1856">
                  <c:v>39.201000000000001</c:v>
                </c:pt>
                <c:pt idx="1857">
                  <c:v>39.201000000000001</c:v>
                </c:pt>
                <c:pt idx="1858">
                  <c:v>39.201000000000001</c:v>
                </c:pt>
                <c:pt idx="1859">
                  <c:v>39.201000000000001</c:v>
                </c:pt>
                <c:pt idx="1860">
                  <c:v>39.201000000000001</c:v>
                </c:pt>
                <c:pt idx="1861">
                  <c:v>39.201000000000001</c:v>
                </c:pt>
                <c:pt idx="1862">
                  <c:v>39.201000000000001</c:v>
                </c:pt>
                <c:pt idx="1863">
                  <c:v>39.201000000000001</c:v>
                </c:pt>
                <c:pt idx="1864">
                  <c:v>39.201000000000001</c:v>
                </c:pt>
                <c:pt idx="1865">
                  <c:v>39.201000000000001</c:v>
                </c:pt>
                <c:pt idx="1866">
                  <c:v>39.201000000000001</c:v>
                </c:pt>
                <c:pt idx="1867">
                  <c:v>39.201000000000001</c:v>
                </c:pt>
                <c:pt idx="1868">
                  <c:v>39.201000000000001</c:v>
                </c:pt>
                <c:pt idx="1869">
                  <c:v>39.201000000000001</c:v>
                </c:pt>
                <c:pt idx="1870">
                  <c:v>39.201000000000001</c:v>
                </c:pt>
                <c:pt idx="1871">
                  <c:v>39.201000000000001</c:v>
                </c:pt>
                <c:pt idx="1872">
                  <c:v>39.201000000000001</c:v>
                </c:pt>
                <c:pt idx="1873">
                  <c:v>39.201000000000001</c:v>
                </c:pt>
                <c:pt idx="1874">
                  <c:v>39.201000000000001</c:v>
                </c:pt>
                <c:pt idx="1875">
                  <c:v>39.201000000000001</c:v>
                </c:pt>
                <c:pt idx="1876">
                  <c:v>39.201000000000001</c:v>
                </c:pt>
                <c:pt idx="1877">
                  <c:v>39.201000000000001</c:v>
                </c:pt>
                <c:pt idx="1878">
                  <c:v>39.201000000000001</c:v>
                </c:pt>
                <c:pt idx="1879">
                  <c:v>39.201000000000001</c:v>
                </c:pt>
                <c:pt idx="1880">
                  <c:v>39.201000000000001</c:v>
                </c:pt>
                <c:pt idx="1881">
                  <c:v>39.201000000000001</c:v>
                </c:pt>
                <c:pt idx="1882">
                  <c:v>39.201000000000001</c:v>
                </c:pt>
                <c:pt idx="1883">
                  <c:v>39.201000000000001</c:v>
                </c:pt>
                <c:pt idx="1884">
                  <c:v>39.201000000000001</c:v>
                </c:pt>
                <c:pt idx="1885">
                  <c:v>39.201000000000001</c:v>
                </c:pt>
                <c:pt idx="1886">
                  <c:v>39.201000000000001</c:v>
                </c:pt>
                <c:pt idx="1887">
                  <c:v>39.201000000000001</c:v>
                </c:pt>
                <c:pt idx="1888">
                  <c:v>39.201000000000001</c:v>
                </c:pt>
                <c:pt idx="1889">
                  <c:v>39.201000000000001</c:v>
                </c:pt>
                <c:pt idx="1890">
                  <c:v>39.201000000000001</c:v>
                </c:pt>
                <c:pt idx="1891">
                  <c:v>39.201000000000001</c:v>
                </c:pt>
                <c:pt idx="1892">
                  <c:v>39.204000000000001</c:v>
                </c:pt>
                <c:pt idx="1893">
                  <c:v>39.206000000000003</c:v>
                </c:pt>
                <c:pt idx="1894">
                  <c:v>39.207999999999998</c:v>
                </c:pt>
                <c:pt idx="1895">
                  <c:v>39.21</c:v>
                </c:pt>
                <c:pt idx="1896">
                  <c:v>39.212000000000003</c:v>
                </c:pt>
                <c:pt idx="1897">
                  <c:v>39.213999999999999</c:v>
                </c:pt>
                <c:pt idx="1898">
                  <c:v>39.216000000000001</c:v>
                </c:pt>
                <c:pt idx="1899">
                  <c:v>39.218000000000004</c:v>
                </c:pt>
                <c:pt idx="1900">
                  <c:v>39.22</c:v>
                </c:pt>
                <c:pt idx="1901">
                  <c:v>39.222000000000001</c:v>
                </c:pt>
                <c:pt idx="1902">
                  <c:v>39.222999999999999</c:v>
                </c:pt>
                <c:pt idx="1903">
                  <c:v>39.225000000000001</c:v>
                </c:pt>
                <c:pt idx="1904">
                  <c:v>39.226999999999997</c:v>
                </c:pt>
                <c:pt idx="1905">
                  <c:v>39.228999999999999</c:v>
                </c:pt>
                <c:pt idx="1906">
                  <c:v>39.231000000000002</c:v>
                </c:pt>
                <c:pt idx="1907">
                  <c:v>39.232999999999997</c:v>
                </c:pt>
                <c:pt idx="1908">
                  <c:v>39.234999999999999</c:v>
                </c:pt>
                <c:pt idx="1909">
                  <c:v>39.237000000000002</c:v>
                </c:pt>
                <c:pt idx="1910">
                  <c:v>39.238999999999997</c:v>
                </c:pt>
                <c:pt idx="1911">
                  <c:v>39.241</c:v>
                </c:pt>
                <c:pt idx="1912">
                  <c:v>39.243000000000002</c:v>
                </c:pt>
                <c:pt idx="1913">
                  <c:v>39.244999999999997</c:v>
                </c:pt>
                <c:pt idx="1914">
                  <c:v>39.247</c:v>
                </c:pt>
                <c:pt idx="1915">
                  <c:v>39.249000000000002</c:v>
                </c:pt>
                <c:pt idx="1916">
                  <c:v>39.25</c:v>
                </c:pt>
                <c:pt idx="1917">
                  <c:v>39.252000000000002</c:v>
                </c:pt>
                <c:pt idx="1918">
                  <c:v>39.253999999999998</c:v>
                </c:pt>
                <c:pt idx="1919">
                  <c:v>39.256</c:v>
                </c:pt>
                <c:pt idx="1920">
                  <c:v>39.258000000000003</c:v>
                </c:pt>
                <c:pt idx="1921">
                  <c:v>39.259</c:v>
                </c:pt>
                <c:pt idx="1922">
                  <c:v>39.261000000000003</c:v>
                </c:pt>
                <c:pt idx="1923">
                  <c:v>39.262999999999998</c:v>
                </c:pt>
                <c:pt idx="1924">
                  <c:v>39.264000000000003</c:v>
                </c:pt>
                <c:pt idx="1925">
                  <c:v>39.265999999999998</c:v>
                </c:pt>
                <c:pt idx="1926">
                  <c:v>39.268000000000001</c:v>
                </c:pt>
                <c:pt idx="1927">
                  <c:v>39.268999999999998</c:v>
                </c:pt>
                <c:pt idx="1928">
                  <c:v>39.271000000000001</c:v>
                </c:pt>
                <c:pt idx="1929">
                  <c:v>39.273000000000003</c:v>
                </c:pt>
                <c:pt idx="1930">
                  <c:v>39.274999999999999</c:v>
                </c:pt>
                <c:pt idx="1931">
                  <c:v>39.277999999999999</c:v>
                </c:pt>
                <c:pt idx="1932">
                  <c:v>39.279000000000003</c:v>
                </c:pt>
                <c:pt idx="1933">
                  <c:v>39.280999999999999</c:v>
                </c:pt>
                <c:pt idx="1934">
                  <c:v>39.283000000000001</c:v>
                </c:pt>
                <c:pt idx="1935">
                  <c:v>39.284999999999997</c:v>
                </c:pt>
                <c:pt idx="1936">
                  <c:v>39.286999999999999</c:v>
                </c:pt>
                <c:pt idx="1937">
                  <c:v>39.289000000000001</c:v>
                </c:pt>
                <c:pt idx="1938">
                  <c:v>39.290999999999997</c:v>
                </c:pt>
                <c:pt idx="1939">
                  <c:v>39.292000000000002</c:v>
                </c:pt>
                <c:pt idx="1940">
                  <c:v>39.293999999999997</c:v>
                </c:pt>
                <c:pt idx="1941">
                  <c:v>39.295999999999999</c:v>
                </c:pt>
                <c:pt idx="1942">
                  <c:v>39.298000000000002</c:v>
                </c:pt>
                <c:pt idx="1943">
                  <c:v>39.298999999999999</c:v>
                </c:pt>
                <c:pt idx="1944">
                  <c:v>39.302</c:v>
                </c:pt>
                <c:pt idx="1945">
                  <c:v>39.304000000000002</c:v>
                </c:pt>
                <c:pt idx="1946">
                  <c:v>39.305999999999997</c:v>
                </c:pt>
                <c:pt idx="1947">
                  <c:v>39.308</c:v>
                </c:pt>
                <c:pt idx="1948">
                  <c:v>39.311</c:v>
                </c:pt>
                <c:pt idx="1949">
                  <c:v>39.313000000000002</c:v>
                </c:pt>
                <c:pt idx="1950">
                  <c:v>39.314999999999998</c:v>
                </c:pt>
                <c:pt idx="1951">
                  <c:v>39.317</c:v>
                </c:pt>
                <c:pt idx="1952">
                  <c:v>39.319000000000003</c:v>
                </c:pt>
                <c:pt idx="1953">
                  <c:v>39.322000000000003</c:v>
                </c:pt>
                <c:pt idx="1954">
                  <c:v>39.323999999999998</c:v>
                </c:pt>
                <c:pt idx="1955">
                  <c:v>39.326000000000001</c:v>
                </c:pt>
                <c:pt idx="1956">
                  <c:v>39.328000000000003</c:v>
                </c:pt>
                <c:pt idx="1957">
                  <c:v>39.331000000000003</c:v>
                </c:pt>
                <c:pt idx="1958">
                  <c:v>39.332999999999998</c:v>
                </c:pt>
                <c:pt idx="1959">
                  <c:v>39.335000000000001</c:v>
                </c:pt>
                <c:pt idx="1960">
                  <c:v>39.337000000000003</c:v>
                </c:pt>
                <c:pt idx="1961">
                  <c:v>39.340000000000003</c:v>
                </c:pt>
                <c:pt idx="1962">
                  <c:v>39.341999999999999</c:v>
                </c:pt>
                <c:pt idx="1963">
                  <c:v>39.347000000000001</c:v>
                </c:pt>
                <c:pt idx="1964">
                  <c:v>39.356000000000002</c:v>
                </c:pt>
                <c:pt idx="1965">
                  <c:v>39.365000000000002</c:v>
                </c:pt>
                <c:pt idx="1966">
                  <c:v>39.375</c:v>
                </c:pt>
                <c:pt idx="1967">
                  <c:v>39.4</c:v>
                </c:pt>
                <c:pt idx="1968">
                  <c:v>39.430999999999997</c:v>
                </c:pt>
                <c:pt idx="1969">
                  <c:v>39.485999999999997</c:v>
                </c:pt>
                <c:pt idx="1970">
                  <c:v>39.552</c:v>
                </c:pt>
                <c:pt idx="1971">
                  <c:v>39.625999999999998</c:v>
                </c:pt>
                <c:pt idx="1972">
                  <c:v>39.700000000000003</c:v>
                </c:pt>
                <c:pt idx="1973">
                  <c:v>39.756</c:v>
                </c:pt>
                <c:pt idx="1974">
                  <c:v>39.795999999999999</c:v>
                </c:pt>
                <c:pt idx="1975">
                  <c:v>39.802999999999997</c:v>
                </c:pt>
                <c:pt idx="1976">
                  <c:v>39.802999999999997</c:v>
                </c:pt>
                <c:pt idx="1977">
                  <c:v>39.802999999999997</c:v>
                </c:pt>
                <c:pt idx="1978">
                  <c:v>39.807000000000002</c:v>
                </c:pt>
                <c:pt idx="1979">
                  <c:v>39.817999999999998</c:v>
                </c:pt>
                <c:pt idx="1980">
                  <c:v>39.832000000000001</c:v>
                </c:pt>
                <c:pt idx="1981">
                  <c:v>39.847999999999999</c:v>
                </c:pt>
                <c:pt idx="1982">
                  <c:v>39.862000000000002</c:v>
                </c:pt>
                <c:pt idx="1983">
                  <c:v>39.875999999999998</c:v>
                </c:pt>
                <c:pt idx="1984">
                  <c:v>39.89</c:v>
                </c:pt>
                <c:pt idx="1985">
                  <c:v>39.902000000000001</c:v>
                </c:pt>
                <c:pt idx="1986">
                  <c:v>39.914999999999999</c:v>
                </c:pt>
                <c:pt idx="1987">
                  <c:v>39.944000000000003</c:v>
                </c:pt>
                <c:pt idx="1988">
                  <c:v>40.003</c:v>
                </c:pt>
                <c:pt idx="1989">
                  <c:v>40.085999999999999</c:v>
                </c:pt>
                <c:pt idx="1990">
                  <c:v>40.173999999999999</c:v>
                </c:pt>
                <c:pt idx="1991">
                  <c:v>40.228000000000002</c:v>
                </c:pt>
                <c:pt idx="1992">
                  <c:v>40.228000000000002</c:v>
                </c:pt>
                <c:pt idx="1993">
                  <c:v>40.231000000000002</c:v>
                </c:pt>
                <c:pt idx="1994">
                  <c:v>40.244</c:v>
                </c:pt>
                <c:pt idx="1995">
                  <c:v>40.268000000000001</c:v>
                </c:pt>
                <c:pt idx="1996">
                  <c:v>40.284999999999997</c:v>
                </c:pt>
                <c:pt idx="1997">
                  <c:v>40.299999999999997</c:v>
                </c:pt>
                <c:pt idx="1998">
                  <c:v>40.314</c:v>
                </c:pt>
                <c:pt idx="1999">
                  <c:v>40.326999999999998</c:v>
                </c:pt>
                <c:pt idx="2000">
                  <c:v>40.338999999999999</c:v>
                </c:pt>
                <c:pt idx="2001">
                  <c:v>40.356999999999999</c:v>
                </c:pt>
                <c:pt idx="2002">
                  <c:v>40.395000000000003</c:v>
                </c:pt>
                <c:pt idx="2003">
                  <c:v>40.470999999999997</c:v>
                </c:pt>
                <c:pt idx="2004">
                  <c:v>40.561999999999998</c:v>
                </c:pt>
                <c:pt idx="2005">
                  <c:v>40.652999999999999</c:v>
                </c:pt>
                <c:pt idx="2006">
                  <c:v>40.744</c:v>
                </c:pt>
                <c:pt idx="2007">
                  <c:v>40.826000000000001</c:v>
                </c:pt>
                <c:pt idx="2008">
                  <c:v>40.895000000000003</c:v>
                </c:pt>
                <c:pt idx="2009">
                  <c:v>40.918999999999997</c:v>
                </c:pt>
                <c:pt idx="2010">
                  <c:v>40.918999999999997</c:v>
                </c:pt>
                <c:pt idx="2011">
                  <c:v>40.918999999999997</c:v>
                </c:pt>
                <c:pt idx="2012">
                  <c:v>40.918999999999997</c:v>
                </c:pt>
                <c:pt idx="2013">
                  <c:v>40.926000000000002</c:v>
                </c:pt>
                <c:pt idx="2014">
                  <c:v>40.941000000000003</c:v>
                </c:pt>
                <c:pt idx="2015">
                  <c:v>40.963000000000001</c:v>
                </c:pt>
                <c:pt idx="2016">
                  <c:v>40.98</c:v>
                </c:pt>
                <c:pt idx="2017">
                  <c:v>40.994999999999997</c:v>
                </c:pt>
                <c:pt idx="2018">
                  <c:v>41.008000000000003</c:v>
                </c:pt>
                <c:pt idx="2019">
                  <c:v>41.02</c:v>
                </c:pt>
                <c:pt idx="2020">
                  <c:v>41.031999999999996</c:v>
                </c:pt>
                <c:pt idx="2021">
                  <c:v>41.042999999999999</c:v>
                </c:pt>
                <c:pt idx="2022">
                  <c:v>41.066000000000003</c:v>
                </c:pt>
                <c:pt idx="2023">
                  <c:v>41.118000000000002</c:v>
                </c:pt>
                <c:pt idx="2024">
                  <c:v>41.195999999999998</c:v>
                </c:pt>
                <c:pt idx="2025">
                  <c:v>41.281999999999996</c:v>
                </c:pt>
                <c:pt idx="2026">
                  <c:v>41.35</c:v>
                </c:pt>
                <c:pt idx="2027">
                  <c:v>41.37</c:v>
                </c:pt>
                <c:pt idx="2028">
                  <c:v>41.37</c:v>
                </c:pt>
                <c:pt idx="2029">
                  <c:v>41.375999999999998</c:v>
                </c:pt>
                <c:pt idx="2030">
                  <c:v>41.384</c:v>
                </c:pt>
                <c:pt idx="2031">
                  <c:v>41.393000000000001</c:v>
                </c:pt>
                <c:pt idx="2032">
                  <c:v>41.402999999999999</c:v>
                </c:pt>
                <c:pt idx="2033">
                  <c:v>41.411999999999999</c:v>
                </c:pt>
                <c:pt idx="2034">
                  <c:v>41.421999999999997</c:v>
                </c:pt>
                <c:pt idx="2035">
                  <c:v>41.430999999999997</c:v>
                </c:pt>
                <c:pt idx="2036">
                  <c:v>41.441000000000003</c:v>
                </c:pt>
                <c:pt idx="2037">
                  <c:v>41.45</c:v>
                </c:pt>
                <c:pt idx="2038">
                  <c:v>41.46</c:v>
                </c:pt>
                <c:pt idx="2039">
                  <c:v>41.469000000000001</c:v>
                </c:pt>
                <c:pt idx="2040">
                  <c:v>41.478000000000002</c:v>
                </c:pt>
                <c:pt idx="2041">
                  <c:v>41.488</c:v>
                </c:pt>
                <c:pt idx="2042">
                  <c:v>41.497</c:v>
                </c:pt>
                <c:pt idx="2043">
                  <c:v>41.506999999999998</c:v>
                </c:pt>
                <c:pt idx="2044">
                  <c:v>41.515999999999998</c:v>
                </c:pt>
                <c:pt idx="2045">
                  <c:v>41.526000000000003</c:v>
                </c:pt>
                <c:pt idx="2046">
                  <c:v>41.534999999999997</c:v>
                </c:pt>
                <c:pt idx="2047">
                  <c:v>41.545000000000002</c:v>
                </c:pt>
                <c:pt idx="2048">
                  <c:v>41.554000000000002</c:v>
                </c:pt>
                <c:pt idx="2049">
                  <c:v>41.563000000000002</c:v>
                </c:pt>
                <c:pt idx="2050">
                  <c:v>41.572000000000003</c:v>
                </c:pt>
                <c:pt idx="2051">
                  <c:v>41.581000000000003</c:v>
                </c:pt>
                <c:pt idx="2052">
                  <c:v>41.591000000000001</c:v>
                </c:pt>
                <c:pt idx="2053">
                  <c:v>41.6</c:v>
                </c:pt>
                <c:pt idx="2054">
                  <c:v>41.61</c:v>
                </c:pt>
                <c:pt idx="2055">
                  <c:v>41.619</c:v>
                </c:pt>
                <c:pt idx="2056">
                  <c:v>41.628999999999998</c:v>
                </c:pt>
                <c:pt idx="2057">
                  <c:v>41.637999999999998</c:v>
                </c:pt>
                <c:pt idx="2058">
                  <c:v>41.648000000000003</c:v>
                </c:pt>
                <c:pt idx="2059">
                  <c:v>41.656999999999996</c:v>
                </c:pt>
                <c:pt idx="2060">
                  <c:v>41.665999999999997</c:v>
                </c:pt>
                <c:pt idx="2061">
                  <c:v>41.673999999999999</c:v>
                </c:pt>
                <c:pt idx="2062">
                  <c:v>41.683</c:v>
                </c:pt>
                <c:pt idx="2063">
                  <c:v>41.692</c:v>
                </c:pt>
                <c:pt idx="2064">
                  <c:v>41.701999999999998</c:v>
                </c:pt>
                <c:pt idx="2065">
                  <c:v>41.712000000000003</c:v>
                </c:pt>
                <c:pt idx="2066">
                  <c:v>41.722999999999999</c:v>
                </c:pt>
                <c:pt idx="2067">
                  <c:v>41.735999999999997</c:v>
                </c:pt>
                <c:pt idx="2068">
                  <c:v>41.75</c:v>
                </c:pt>
                <c:pt idx="2069">
                  <c:v>41.762</c:v>
                </c:pt>
                <c:pt idx="2070">
                  <c:v>41.774000000000001</c:v>
                </c:pt>
                <c:pt idx="2071">
                  <c:v>41.786000000000001</c:v>
                </c:pt>
                <c:pt idx="2072">
                  <c:v>41.798000000000002</c:v>
                </c:pt>
                <c:pt idx="2073">
                  <c:v>41.808999999999997</c:v>
                </c:pt>
                <c:pt idx="2074">
                  <c:v>41.82</c:v>
                </c:pt>
                <c:pt idx="2075">
                  <c:v>41.829000000000001</c:v>
                </c:pt>
                <c:pt idx="2076">
                  <c:v>41.838000000000001</c:v>
                </c:pt>
                <c:pt idx="2077">
                  <c:v>41.847000000000001</c:v>
                </c:pt>
                <c:pt idx="2078">
                  <c:v>41.856999999999999</c:v>
                </c:pt>
                <c:pt idx="2079">
                  <c:v>41.866</c:v>
                </c:pt>
                <c:pt idx="2080">
                  <c:v>41.875999999999998</c:v>
                </c:pt>
                <c:pt idx="2081">
                  <c:v>41.884999999999998</c:v>
                </c:pt>
                <c:pt idx="2082">
                  <c:v>41.895000000000003</c:v>
                </c:pt>
                <c:pt idx="2083">
                  <c:v>41.904000000000003</c:v>
                </c:pt>
                <c:pt idx="2084">
                  <c:v>41.914000000000001</c:v>
                </c:pt>
                <c:pt idx="2085">
                  <c:v>41.923000000000002</c:v>
                </c:pt>
                <c:pt idx="2086">
                  <c:v>41.933</c:v>
                </c:pt>
                <c:pt idx="2087">
                  <c:v>41.942</c:v>
                </c:pt>
                <c:pt idx="2088">
                  <c:v>41.951000000000001</c:v>
                </c:pt>
                <c:pt idx="2089">
                  <c:v>41.960999999999999</c:v>
                </c:pt>
                <c:pt idx="2090">
                  <c:v>41.97</c:v>
                </c:pt>
                <c:pt idx="2091">
                  <c:v>41.98</c:v>
                </c:pt>
                <c:pt idx="2092">
                  <c:v>41.988999999999997</c:v>
                </c:pt>
                <c:pt idx="2093">
                  <c:v>41.999000000000002</c:v>
                </c:pt>
                <c:pt idx="2094">
                  <c:v>42.008000000000003</c:v>
                </c:pt>
                <c:pt idx="2095">
                  <c:v>42.017000000000003</c:v>
                </c:pt>
                <c:pt idx="2096">
                  <c:v>42.027000000000001</c:v>
                </c:pt>
                <c:pt idx="2097">
                  <c:v>42.036000000000001</c:v>
                </c:pt>
                <c:pt idx="2098">
                  <c:v>42.046999999999997</c:v>
                </c:pt>
                <c:pt idx="2099">
                  <c:v>42.067999999999998</c:v>
                </c:pt>
                <c:pt idx="2100">
                  <c:v>42.121000000000002</c:v>
                </c:pt>
                <c:pt idx="2101">
                  <c:v>42.186</c:v>
                </c:pt>
                <c:pt idx="2102">
                  <c:v>42.256</c:v>
                </c:pt>
                <c:pt idx="2103">
                  <c:v>42.26</c:v>
                </c:pt>
                <c:pt idx="2104">
                  <c:v>42.26</c:v>
                </c:pt>
                <c:pt idx="2105">
                  <c:v>42.271999999999998</c:v>
                </c:pt>
                <c:pt idx="2106">
                  <c:v>42.305999999999997</c:v>
                </c:pt>
                <c:pt idx="2107">
                  <c:v>42.363</c:v>
                </c:pt>
                <c:pt idx="2108">
                  <c:v>42.414999999999999</c:v>
                </c:pt>
                <c:pt idx="2109">
                  <c:v>42.432000000000002</c:v>
                </c:pt>
                <c:pt idx="2110">
                  <c:v>42.436999999999998</c:v>
                </c:pt>
                <c:pt idx="2111">
                  <c:v>42.442999999999998</c:v>
                </c:pt>
                <c:pt idx="2112">
                  <c:v>42.463000000000001</c:v>
                </c:pt>
                <c:pt idx="2113">
                  <c:v>42.481999999999999</c:v>
                </c:pt>
                <c:pt idx="2114">
                  <c:v>42.527999999999999</c:v>
                </c:pt>
                <c:pt idx="2115">
                  <c:v>42.57</c:v>
                </c:pt>
                <c:pt idx="2116">
                  <c:v>42.588000000000001</c:v>
                </c:pt>
                <c:pt idx="2117">
                  <c:v>42.588000000000001</c:v>
                </c:pt>
                <c:pt idx="2118">
                  <c:v>42.588999999999999</c:v>
                </c:pt>
                <c:pt idx="2119">
                  <c:v>42.603000000000002</c:v>
                </c:pt>
                <c:pt idx="2120">
                  <c:v>42.637999999999998</c:v>
                </c:pt>
                <c:pt idx="2121">
                  <c:v>42.701999999999998</c:v>
                </c:pt>
                <c:pt idx="2122">
                  <c:v>42.771999999999998</c:v>
                </c:pt>
                <c:pt idx="2123">
                  <c:v>42.844000000000001</c:v>
                </c:pt>
                <c:pt idx="2124">
                  <c:v>42.923000000000002</c:v>
                </c:pt>
                <c:pt idx="2125">
                  <c:v>42.994</c:v>
                </c:pt>
                <c:pt idx="2126">
                  <c:v>43.014000000000003</c:v>
                </c:pt>
                <c:pt idx="2127">
                  <c:v>43.026000000000003</c:v>
                </c:pt>
                <c:pt idx="2128">
                  <c:v>43.064999999999998</c:v>
                </c:pt>
                <c:pt idx="2129">
                  <c:v>43.136000000000003</c:v>
                </c:pt>
                <c:pt idx="2130">
                  <c:v>43.203000000000003</c:v>
                </c:pt>
                <c:pt idx="2131">
                  <c:v>43.25</c:v>
                </c:pt>
                <c:pt idx="2132">
                  <c:v>43.250999999999998</c:v>
                </c:pt>
                <c:pt idx="2133">
                  <c:v>43.250999999999998</c:v>
                </c:pt>
                <c:pt idx="2134">
                  <c:v>43.256</c:v>
                </c:pt>
                <c:pt idx="2135">
                  <c:v>43.262</c:v>
                </c:pt>
                <c:pt idx="2136">
                  <c:v>43.271000000000001</c:v>
                </c:pt>
                <c:pt idx="2137">
                  <c:v>43.28</c:v>
                </c:pt>
                <c:pt idx="2138">
                  <c:v>43.29</c:v>
                </c:pt>
                <c:pt idx="2139">
                  <c:v>43.298999999999999</c:v>
                </c:pt>
                <c:pt idx="2140">
                  <c:v>43.31</c:v>
                </c:pt>
                <c:pt idx="2141">
                  <c:v>43.320999999999998</c:v>
                </c:pt>
                <c:pt idx="2142">
                  <c:v>43.332000000000001</c:v>
                </c:pt>
                <c:pt idx="2143">
                  <c:v>43.343000000000004</c:v>
                </c:pt>
                <c:pt idx="2144">
                  <c:v>43.353000000000002</c:v>
                </c:pt>
                <c:pt idx="2145">
                  <c:v>43.362000000000002</c:v>
                </c:pt>
                <c:pt idx="2146">
                  <c:v>43.371000000000002</c:v>
                </c:pt>
                <c:pt idx="2147">
                  <c:v>43.381</c:v>
                </c:pt>
                <c:pt idx="2148">
                  <c:v>43.39</c:v>
                </c:pt>
                <c:pt idx="2149">
                  <c:v>43.4</c:v>
                </c:pt>
                <c:pt idx="2150">
                  <c:v>43.408999999999999</c:v>
                </c:pt>
                <c:pt idx="2151">
                  <c:v>43.417999999999999</c:v>
                </c:pt>
                <c:pt idx="2152">
                  <c:v>43.427</c:v>
                </c:pt>
                <c:pt idx="2153">
                  <c:v>43.436</c:v>
                </c:pt>
                <c:pt idx="2154">
                  <c:v>43.445999999999998</c:v>
                </c:pt>
                <c:pt idx="2155">
                  <c:v>43.454999999999998</c:v>
                </c:pt>
                <c:pt idx="2156">
                  <c:v>43.463999999999999</c:v>
                </c:pt>
                <c:pt idx="2157">
                  <c:v>43.472999999999999</c:v>
                </c:pt>
                <c:pt idx="2158">
                  <c:v>43.481999999999999</c:v>
                </c:pt>
                <c:pt idx="2159">
                  <c:v>43.491</c:v>
                </c:pt>
                <c:pt idx="2160">
                  <c:v>43.508000000000003</c:v>
                </c:pt>
                <c:pt idx="2161">
                  <c:v>43.534999999999997</c:v>
                </c:pt>
                <c:pt idx="2162">
                  <c:v>43.552</c:v>
                </c:pt>
                <c:pt idx="2163">
                  <c:v>43.567</c:v>
                </c:pt>
                <c:pt idx="2164">
                  <c:v>43.58</c:v>
                </c:pt>
                <c:pt idx="2165">
                  <c:v>43.593000000000004</c:v>
                </c:pt>
                <c:pt idx="2166">
                  <c:v>43.604999999999997</c:v>
                </c:pt>
                <c:pt idx="2167">
                  <c:v>43.616999999999997</c:v>
                </c:pt>
                <c:pt idx="2168">
                  <c:v>43.628999999999998</c:v>
                </c:pt>
                <c:pt idx="2169">
                  <c:v>43.66</c:v>
                </c:pt>
                <c:pt idx="2170">
                  <c:v>43.725000000000001</c:v>
                </c:pt>
                <c:pt idx="2171">
                  <c:v>43.805</c:v>
                </c:pt>
                <c:pt idx="2172">
                  <c:v>43.887999999999998</c:v>
                </c:pt>
                <c:pt idx="2173">
                  <c:v>43.968000000000004</c:v>
                </c:pt>
                <c:pt idx="2174">
                  <c:v>44.042000000000002</c:v>
                </c:pt>
                <c:pt idx="2175">
                  <c:v>44.119</c:v>
                </c:pt>
                <c:pt idx="2176">
                  <c:v>44.19</c:v>
                </c:pt>
                <c:pt idx="2177">
                  <c:v>44.228000000000002</c:v>
                </c:pt>
                <c:pt idx="2178">
                  <c:v>44.232999999999997</c:v>
                </c:pt>
                <c:pt idx="2179">
                  <c:v>44.232999999999997</c:v>
                </c:pt>
                <c:pt idx="2180">
                  <c:v>44.234999999999999</c:v>
                </c:pt>
                <c:pt idx="2181">
                  <c:v>44.243000000000002</c:v>
                </c:pt>
                <c:pt idx="2182">
                  <c:v>44.256</c:v>
                </c:pt>
                <c:pt idx="2183">
                  <c:v>44.274000000000001</c:v>
                </c:pt>
                <c:pt idx="2184">
                  <c:v>44.29</c:v>
                </c:pt>
                <c:pt idx="2185">
                  <c:v>44.304000000000002</c:v>
                </c:pt>
                <c:pt idx="2186">
                  <c:v>44.317</c:v>
                </c:pt>
                <c:pt idx="2187">
                  <c:v>44.33</c:v>
                </c:pt>
                <c:pt idx="2188">
                  <c:v>44.341000000000001</c:v>
                </c:pt>
                <c:pt idx="2189">
                  <c:v>44.353000000000002</c:v>
                </c:pt>
                <c:pt idx="2190">
                  <c:v>44.372</c:v>
                </c:pt>
                <c:pt idx="2191">
                  <c:v>44.417999999999999</c:v>
                </c:pt>
                <c:pt idx="2192">
                  <c:v>44.502000000000002</c:v>
                </c:pt>
                <c:pt idx="2193">
                  <c:v>44.588000000000001</c:v>
                </c:pt>
                <c:pt idx="2194">
                  <c:v>44.59</c:v>
                </c:pt>
                <c:pt idx="2195">
                  <c:v>44.591000000000001</c:v>
                </c:pt>
                <c:pt idx="2196">
                  <c:v>44.597000000000001</c:v>
                </c:pt>
                <c:pt idx="2197">
                  <c:v>44.604999999999997</c:v>
                </c:pt>
                <c:pt idx="2198">
                  <c:v>44.616999999999997</c:v>
                </c:pt>
                <c:pt idx="2199">
                  <c:v>44.631999999999998</c:v>
                </c:pt>
                <c:pt idx="2200">
                  <c:v>44.646999999999998</c:v>
                </c:pt>
                <c:pt idx="2201">
                  <c:v>44.661000000000001</c:v>
                </c:pt>
                <c:pt idx="2202">
                  <c:v>44.673999999999999</c:v>
                </c:pt>
                <c:pt idx="2203">
                  <c:v>44.686</c:v>
                </c:pt>
                <c:pt idx="2204">
                  <c:v>44.698</c:v>
                </c:pt>
                <c:pt idx="2205">
                  <c:v>44.71</c:v>
                </c:pt>
                <c:pt idx="2206">
                  <c:v>44.744999999999997</c:v>
                </c:pt>
                <c:pt idx="2207">
                  <c:v>44.814999999999998</c:v>
                </c:pt>
                <c:pt idx="2208">
                  <c:v>44.860999999999997</c:v>
                </c:pt>
                <c:pt idx="2209">
                  <c:v>44.87</c:v>
                </c:pt>
                <c:pt idx="2210">
                  <c:v>44.872</c:v>
                </c:pt>
                <c:pt idx="2211">
                  <c:v>44.878</c:v>
                </c:pt>
                <c:pt idx="2212">
                  <c:v>44.886000000000003</c:v>
                </c:pt>
                <c:pt idx="2213">
                  <c:v>44.893999999999998</c:v>
                </c:pt>
                <c:pt idx="2214">
                  <c:v>44.904000000000003</c:v>
                </c:pt>
                <c:pt idx="2215">
                  <c:v>44.914000000000001</c:v>
                </c:pt>
                <c:pt idx="2216">
                  <c:v>44.923999999999999</c:v>
                </c:pt>
                <c:pt idx="2217">
                  <c:v>44.933</c:v>
                </c:pt>
                <c:pt idx="2218">
                  <c:v>44.942999999999998</c:v>
                </c:pt>
                <c:pt idx="2219">
                  <c:v>44.953000000000003</c:v>
                </c:pt>
                <c:pt idx="2220">
                  <c:v>44.962000000000003</c:v>
                </c:pt>
                <c:pt idx="2221">
                  <c:v>44.972000000000001</c:v>
                </c:pt>
                <c:pt idx="2222">
                  <c:v>44.981999999999999</c:v>
                </c:pt>
                <c:pt idx="2223">
                  <c:v>44.991999999999997</c:v>
                </c:pt>
                <c:pt idx="2224">
                  <c:v>45.002000000000002</c:v>
                </c:pt>
                <c:pt idx="2225">
                  <c:v>45.012</c:v>
                </c:pt>
                <c:pt idx="2226">
                  <c:v>45.021000000000001</c:v>
                </c:pt>
                <c:pt idx="2227">
                  <c:v>45.030999999999999</c:v>
                </c:pt>
                <c:pt idx="2228">
                  <c:v>45.040999999999997</c:v>
                </c:pt>
                <c:pt idx="2229">
                  <c:v>45.072000000000003</c:v>
                </c:pt>
                <c:pt idx="2230">
                  <c:v>45.131999999999998</c:v>
                </c:pt>
                <c:pt idx="2231">
                  <c:v>45.216000000000001</c:v>
                </c:pt>
                <c:pt idx="2232">
                  <c:v>45.292000000000002</c:v>
                </c:pt>
                <c:pt idx="2233">
                  <c:v>45.341000000000001</c:v>
                </c:pt>
                <c:pt idx="2234">
                  <c:v>45.360999999999997</c:v>
                </c:pt>
                <c:pt idx="2235">
                  <c:v>45.372</c:v>
                </c:pt>
                <c:pt idx="2236">
                  <c:v>45.423999999999999</c:v>
                </c:pt>
                <c:pt idx="2237">
                  <c:v>45.478999999999999</c:v>
                </c:pt>
                <c:pt idx="2238">
                  <c:v>45.523000000000003</c:v>
                </c:pt>
                <c:pt idx="2239">
                  <c:v>45.524000000000001</c:v>
                </c:pt>
                <c:pt idx="2240">
                  <c:v>45.524000000000001</c:v>
                </c:pt>
                <c:pt idx="2241">
                  <c:v>45.524999999999999</c:v>
                </c:pt>
                <c:pt idx="2242">
                  <c:v>45.530999999999999</c:v>
                </c:pt>
                <c:pt idx="2243">
                  <c:v>45.548000000000002</c:v>
                </c:pt>
                <c:pt idx="2244">
                  <c:v>45.564</c:v>
                </c:pt>
                <c:pt idx="2245">
                  <c:v>45.578000000000003</c:v>
                </c:pt>
                <c:pt idx="2246">
                  <c:v>45.59</c:v>
                </c:pt>
                <c:pt idx="2247">
                  <c:v>45.601999999999997</c:v>
                </c:pt>
                <c:pt idx="2248">
                  <c:v>45.613999999999997</c:v>
                </c:pt>
                <c:pt idx="2249">
                  <c:v>45.625999999999998</c:v>
                </c:pt>
                <c:pt idx="2250">
                  <c:v>45.637999999999998</c:v>
                </c:pt>
                <c:pt idx="2251">
                  <c:v>45.651000000000003</c:v>
                </c:pt>
                <c:pt idx="2252">
                  <c:v>45.664000000000001</c:v>
                </c:pt>
                <c:pt idx="2253">
                  <c:v>45.677</c:v>
                </c:pt>
                <c:pt idx="2254">
                  <c:v>45.688000000000002</c:v>
                </c:pt>
                <c:pt idx="2255">
                  <c:v>45.7</c:v>
                </c:pt>
                <c:pt idx="2256">
                  <c:v>45.713999999999999</c:v>
                </c:pt>
                <c:pt idx="2257">
                  <c:v>45.747</c:v>
                </c:pt>
                <c:pt idx="2258">
                  <c:v>45.823999999999998</c:v>
                </c:pt>
                <c:pt idx="2259">
                  <c:v>45.912999999999997</c:v>
                </c:pt>
                <c:pt idx="2260">
                  <c:v>45.98</c:v>
                </c:pt>
                <c:pt idx="2261">
                  <c:v>45.98</c:v>
                </c:pt>
                <c:pt idx="2262">
                  <c:v>45.984999999999999</c:v>
                </c:pt>
                <c:pt idx="2263">
                  <c:v>46.029000000000003</c:v>
                </c:pt>
                <c:pt idx="2264">
                  <c:v>46.098999999999997</c:v>
                </c:pt>
                <c:pt idx="2265">
                  <c:v>46.180999999999997</c:v>
                </c:pt>
                <c:pt idx="2266">
                  <c:v>46.246000000000002</c:v>
                </c:pt>
                <c:pt idx="2267">
                  <c:v>46.289000000000001</c:v>
                </c:pt>
                <c:pt idx="2268">
                  <c:v>46.325000000000003</c:v>
                </c:pt>
                <c:pt idx="2269">
                  <c:v>46.332999999999998</c:v>
                </c:pt>
                <c:pt idx="2270">
                  <c:v>46.332999999999998</c:v>
                </c:pt>
                <c:pt idx="2271">
                  <c:v>46.335999999999999</c:v>
                </c:pt>
                <c:pt idx="2272">
                  <c:v>46.341000000000001</c:v>
                </c:pt>
                <c:pt idx="2273">
                  <c:v>46.353000000000002</c:v>
                </c:pt>
                <c:pt idx="2274">
                  <c:v>46.371000000000002</c:v>
                </c:pt>
                <c:pt idx="2275">
                  <c:v>46.384</c:v>
                </c:pt>
                <c:pt idx="2276">
                  <c:v>46.399000000000001</c:v>
                </c:pt>
                <c:pt idx="2277">
                  <c:v>46.412999999999997</c:v>
                </c:pt>
                <c:pt idx="2278">
                  <c:v>46.427</c:v>
                </c:pt>
                <c:pt idx="2279">
                  <c:v>46.438000000000002</c:v>
                </c:pt>
                <c:pt idx="2280">
                  <c:v>46.45</c:v>
                </c:pt>
                <c:pt idx="2281">
                  <c:v>46.463000000000001</c:v>
                </c:pt>
                <c:pt idx="2282">
                  <c:v>46.484000000000002</c:v>
                </c:pt>
                <c:pt idx="2283">
                  <c:v>46.53</c:v>
                </c:pt>
                <c:pt idx="2284">
                  <c:v>46.603999999999999</c:v>
                </c:pt>
                <c:pt idx="2285">
                  <c:v>46.680999999999997</c:v>
                </c:pt>
                <c:pt idx="2286">
                  <c:v>46.744999999999997</c:v>
                </c:pt>
                <c:pt idx="2287">
                  <c:v>46.76</c:v>
                </c:pt>
                <c:pt idx="2288">
                  <c:v>46.76</c:v>
                </c:pt>
                <c:pt idx="2289">
                  <c:v>46.768999999999998</c:v>
                </c:pt>
                <c:pt idx="2290">
                  <c:v>46.79</c:v>
                </c:pt>
                <c:pt idx="2291">
                  <c:v>46.808</c:v>
                </c:pt>
                <c:pt idx="2292">
                  <c:v>46.823999999999998</c:v>
                </c:pt>
                <c:pt idx="2293">
                  <c:v>46.837000000000003</c:v>
                </c:pt>
                <c:pt idx="2294">
                  <c:v>46.85</c:v>
                </c:pt>
                <c:pt idx="2295">
                  <c:v>46.862000000000002</c:v>
                </c:pt>
                <c:pt idx="2296">
                  <c:v>46.874000000000002</c:v>
                </c:pt>
                <c:pt idx="2297">
                  <c:v>46.889000000000003</c:v>
                </c:pt>
                <c:pt idx="2298">
                  <c:v>46.92</c:v>
                </c:pt>
                <c:pt idx="2299">
                  <c:v>46.981999999999999</c:v>
                </c:pt>
                <c:pt idx="2300">
                  <c:v>47.042999999999999</c:v>
                </c:pt>
                <c:pt idx="2301">
                  <c:v>47.107999999999997</c:v>
                </c:pt>
                <c:pt idx="2302">
                  <c:v>47.179000000000002</c:v>
                </c:pt>
                <c:pt idx="2303">
                  <c:v>47.261000000000003</c:v>
                </c:pt>
                <c:pt idx="2304">
                  <c:v>47.332000000000001</c:v>
                </c:pt>
                <c:pt idx="2305">
                  <c:v>47.35</c:v>
                </c:pt>
                <c:pt idx="2306">
                  <c:v>47.35</c:v>
                </c:pt>
                <c:pt idx="2307">
                  <c:v>47.350999999999999</c:v>
                </c:pt>
                <c:pt idx="2308">
                  <c:v>47.362000000000002</c:v>
                </c:pt>
                <c:pt idx="2309">
                  <c:v>47.378</c:v>
                </c:pt>
                <c:pt idx="2310">
                  <c:v>47.393999999999998</c:v>
                </c:pt>
                <c:pt idx="2311">
                  <c:v>47.408000000000001</c:v>
                </c:pt>
                <c:pt idx="2312">
                  <c:v>47.420999999999999</c:v>
                </c:pt>
                <c:pt idx="2313">
                  <c:v>47.433</c:v>
                </c:pt>
                <c:pt idx="2314">
                  <c:v>47.445</c:v>
                </c:pt>
                <c:pt idx="2315">
                  <c:v>47.460999999999999</c:v>
                </c:pt>
                <c:pt idx="2316">
                  <c:v>47.497</c:v>
                </c:pt>
                <c:pt idx="2317">
                  <c:v>47.521999999999998</c:v>
                </c:pt>
                <c:pt idx="2318">
                  <c:v>47.533000000000001</c:v>
                </c:pt>
                <c:pt idx="2319">
                  <c:v>47.54</c:v>
                </c:pt>
                <c:pt idx="2320">
                  <c:v>47.548000000000002</c:v>
                </c:pt>
                <c:pt idx="2321">
                  <c:v>47.558</c:v>
                </c:pt>
                <c:pt idx="2322">
                  <c:v>47.588999999999999</c:v>
                </c:pt>
                <c:pt idx="2323">
                  <c:v>47.643000000000001</c:v>
                </c:pt>
                <c:pt idx="2324">
                  <c:v>47.701000000000001</c:v>
                </c:pt>
                <c:pt idx="2325">
                  <c:v>47.728000000000002</c:v>
                </c:pt>
                <c:pt idx="2326">
                  <c:v>47.734000000000002</c:v>
                </c:pt>
                <c:pt idx="2327">
                  <c:v>47.74</c:v>
                </c:pt>
                <c:pt idx="2328">
                  <c:v>47.75</c:v>
                </c:pt>
                <c:pt idx="2329">
                  <c:v>47.764000000000003</c:v>
                </c:pt>
                <c:pt idx="2330">
                  <c:v>47.779000000000003</c:v>
                </c:pt>
                <c:pt idx="2331">
                  <c:v>47.792999999999999</c:v>
                </c:pt>
                <c:pt idx="2332">
                  <c:v>47.805999999999997</c:v>
                </c:pt>
                <c:pt idx="2333">
                  <c:v>47.817999999999998</c:v>
                </c:pt>
                <c:pt idx="2334">
                  <c:v>47.83</c:v>
                </c:pt>
                <c:pt idx="2335">
                  <c:v>47.847999999999999</c:v>
                </c:pt>
                <c:pt idx="2336">
                  <c:v>47.874000000000002</c:v>
                </c:pt>
                <c:pt idx="2337">
                  <c:v>47.88</c:v>
                </c:pt>
                <c:pt idx="2338">
                  <c:v>47.89</c:v>
                </c:pt>
                <c:pt idx="2339">
                  <c:v>47.904000000000003</c:v>
                </c:pt>
                <c:pt idx="2340">
                  <c:v>47.917999999999999</c:v>
                </c:pt>
                <c:pt idx="2341">
                  <c:v>47.932000000000002</c:v>
                </c:pt>
                <c:pt idx="2342">
                  <c:v>47.944000000000003</c:v>
                </c:pt>
                <c:pt idx="2343">
                  <c:v>47.956000000000003</c:v>
                </c:pt>
                <c:pt idx="2344">
                  <c:v>47.968000000000004</c:v>
                </c:pt>
                <c:pt idx="2345">
                  <c:v>47.984999999999999</c:v>
                </c:pt>
                <c:pt idx="2346">
                  <c:v>48.030999999999999</c:v>
                </c:pt>
                <c:pt idx="2347">
                  <c:v>48.113</c:v>
                </c:pt>
                <c:pt idx="2348">
                  <c:v>48.2</c:v>
                </c:pt>
                <c:pt idx="2349">
                  <c:v>48.29</c:v>
                </c:pt>
                <c:pt idx="2350">
                  <c:v>48.359000000000002</c:v>
                </c:pt>
                <c:pt idx="2351">
                  <c:v>48.36</c:v>
                </c:pt>
                <c:pt idx="2352">
                  <c:v>48.36</c:v>
                </c:pt>
                <c:pt idx="2353">
                  <c:v>48.369</c:v>
                </c:pt>
                <c:pt idx="2354">
                  <c:v>48.386000000000003</c:v>
                </c:pt>
                <c:pt idx="2355">
                  <c:v>48.404000000000003</c:v>
                </c:pt>
                <c:pt idx="2356">
                  <c:v>48.418999999999997</c:v>
                </c:pt>
                <c:pt idx="2357">
                  <c:v>48.432000000000002</c:v>
                </c:pt>
                <c:pt idx="2358">
                  <c:v>48.442999999999998</c:v>
                </c:pt>
                <c:pt idx="2359">
                  <c:v>48.454999999999998</c:v>
                </c:pt>
                <c:pt idx="2360">
                  <c:v>48.468000000000004</c:v>
                </c:pt>
                <c:pt idx="2361">
                  <c:v>48.506999999999998</c:v>
                </c:pt>
                <c:pt idx="2362">
                  <c:v>48.58</c:v>
                </c:pt>
                <c:pt idx="2363">
                  <c:v>48.668999999999997</c:v>
                </c:pt>
                <c:pt idx="2364">
                  <c:v>48.756999999999998</c:v>
                </c:pt>
                <c:pt idx="2365">
                  <c:v>48.796999999999997</c:v>
                </c:pt>
                <c:pt idx="2366">
                  <c:v>48.802999999999997</c:v>
                </c:pt>
                <c:pt idx="2367">
                  <c:v>48.807000000000002</c:v>
                </c:pt>
                <c:pt idx="2368">
                  <c:v>48.82</c:v>
                </c:pt>
                <c:pt idx="2369">
                  <c:v>48.84</c:v>
                </c:pt>
                <c:pt idx="2370">
                  <c:v>48.854999999999997</c:v>
                </c:pt>
                <c:pt idx="2371">
                  <c:v>48.869</c:v>
                </c:pt>
                <c:pt idx="2372">
                  <c:v>48.883000000000003</c:v>
                </c:pt>
                <c:pt idx="2373">
                  <c:v>48.896999999999998</c:v>
                </c:pt>
                <c:pt idx="2374">
                  <c:v>48.91</c:v>
                </c:pt>
                <c:pt idx="2375">
                  <c:v>48.921999999999997</c:v>
                </c:pt>
                <c:pt idx="2376">
                  <c:v>48.945999999999998</c:v>
                </c:pt>
                <c:pt idx="2377">
                  <c:v>48.984000000000002</c:v>
                </c:pt>
                <c:pt idx="2378">
                  <c:v>49.048000000000002</c:v>
                </c:pt>
                <c:pt idx="2379">
                  <c:v>49.097999999999999</c:v>
                </c:pt>
                <c:pt idx="2380">
                  <c:v>49.106999999999999</c:v>
                </c:pt>
                <c:pt idx="2381">
                  <c:v>49.112000000000002</c:v>
                </c:pt>
                <c:pt idx="2382">
                  <c:v>49.12</c:v>
                </c:pt>
                <c:pt idx="2383">
                  <c:v>49.131</c:v>
                </c:pt>
                <c:pt idx="2384">
                  <c:v>49.149000000000001</c:v>
                </c:pt>
                <c:pt idx="2385">
                  <c:v>49.167999999999999</c:v>
                </c:pt>
                <c:pt idx="2386">
                  <c:v>49.183</c:v>
                </c:pt>
                <c:pt idx="2387">
                  <c:v>49.195</c:v>
                </c:pt>
                <c:pt idx="2388">
                  <c:v>49.207000000000001</c:v>
                </c:pt>
                <c:pt idx="2389">
                  <c:v>49.219000000000001</c:v>
                </c:pt>
                <c:pt idx="2390">
                  <c:v>49.241999999999997</c:v>
                </c:pt>
                <c:pt idx="2391">
                  <c:v>49.298999999999999</c:v>
                </c:pt>
                <c:pt idx="2392">
                  <c:v>49.387999999999998</c:v>
                </c:pt>
                <c:pt idx="2393">
                  <c:v>49.478000000000002</c:v>
                </c:pt>
                <c:pt idx="2394">
                  <c:v>49.569000000000003</c:v>
                </c:pt>
                <c:pt idx="2395">
                  <c:v>49.646999999999998</c:v>
                </c:pt>
                <c:pt idx="2396">
                  <c:v>49.677999999999997</c:v>
                </c:pt>
                <c:pt idx="2397">
                  <c:v>49.677999999999997</c:v>
                </c:pt>
                <c:pt idx="2398">
                  <c:v>49.677999999999997</c:v>
                </c:pt>
                <c:pt idx="2399">
                  <c:v>49.691000000000003</c:v>
                </c:pt>
                <c:pt idx="2400">
                  <c:v>49.720999999999997</c:v>
                </c:pt>
                <c:pt idx="2401">
                  <c:v>49.734999999999999</c:v>
                </c:pt>
                <c:pt idx="2402">
                  <c:v>49.747999999999998</c:v>
                </c:pt>
                <c:pt idx="2403">
                  <c:v>49.761000000000003</c:v>
                </c:pt>
                <c:pt idx="2404">
                  <c:v>49.773000000000003</c:v>
                </c:pt>
                <c:pt idx="2405">
                  <c:v>49.784999999999997</c:v>
                </c:pt>
                <c:pt idx="2406">
                  <c:v>49.795000000000002</c:v>
                </c:pt>
                <c:pt idx="2407">
                  <c:v>49.805999999999997</c:v>
                </c:pt>
                <c:pt idx="2408">
                  <c:v>49.834000000000003</c:v>
                </c:pt>
                <c:pt idx="2409">
                  <c:v>49.892000000000003</c:v>
                </c:pt>
                <c:pt idx="2410">
                  <c:v>49.963999999999999</c:v>
                </c:pt>
                <c:pt idx="2411">
                  <c:v>49.97</c:v>
                </c:pt>
                <c:pt idx="2412">
                  <c:v>49.97</c:v>
                </c:pt>
                <c:pt idx="2413">
                  <c:v>49.973999999999997</c:v>
                </c:pt>
                <c:pt idx="2414">
                  <c:v>49.982999999999997</c:v>
                </c:pt>
                <c:pt idx="2415">
                  <c:v>49.993000000000002</c:v>
                </c:pt>
                <c:pt idx="2416">
                  <c:v>50.003999999999998</c:v>
                </c:pt>
                <c:pt idx="2417">
                  <c:v>50.017000000000003</c:v>
                </c:pt>
                <c:pt idx="2418">
                  <c:v>50.030999999999999</c:v>
                </c:pt>
                <c:pt idx="2419">
                  <c:v>50.045000000000002</c:v>
                </c:pt>
                <c:pt idx="2420">
                  <c:v>50.057000000000002</c:v>
                </c:pt>
                <c:pt idx="2421">
                  <c:v>50.069000000000003</c:v>
                </c:pt>
                <c:pt idx="2422">
                  <c:v>50.08</c:v>
                </c:pt>
                <c:pt idx="2423">
                  <c:v>50.091999999999999</c:v>
                </c:pt>
                <c:pt idx="2424">
                  <c:v>50.106999999999999</c:v>
                </c:pt>
                <c:pt idx="2425">
                  <c:v>50.14</c:v>
                </c:pt>
                <c:pt idx="2426">
                  <c:v>50.209000000000003</c:v>
                </c:pt>
                <c:pt idx="2427">
                  <c:v>50.292999999999999</c:v>
                </c:pt>
                <c:pt idx="2428">
                  <c:v>50.332999999999998</c:v>
                </c:pt>
                <c:pt idx="2429">
                  <c:v>50.332999999999998</c:v>
                </c:pt>
                <c:pt idx="2430">
                  <c:v>50.338999999999999</c:v>
                </c:pt>
                <c:pt idx="2431">
                  <c:v>50.35</c:v>
                </c:pt>
                <c:pt idx="2432">
                  <c:v>50.366</c:v>
                </c:pt>
                <c:pt idx="2433">
                  <c:v>50.381999999999998</c:v>
                </c:pt>
                <c:pt idx="2434">
                  <c:v>50.398000000000003</c:v>
                </c:pt>
                <c:pt idx="2435">
                  <c:v>50.412999999999997</c:v>
                </c:pt>
                <c:pt idx="2436">
                  <c:v>50.427</c:v>
                </c:pt>
                <c:pt idx="2437">
                  <c:v>50.439</c:v>
                </c:pt>
                <c:pt idx="2438">
                  <c:v>50.451000000000001</c:v>
                </c:pt>
                <c:pt idx="2439">
                  <c:v>50.47</c:v>
                </c:pt>
                <c:pt idx="2440">
                  <c:v>50.514000000000003</c:v>
                </c:pt>
                <c:pt idx="2441">
                  <c:v>50.584000000000003</c:v>
                </c:pt>
                <c:pt idx="2442">
                  <c:v>50.622999999999998</c:v>
                </c:pt>
                <c:pt idx="2443">
                  <c:v>50.622999999999998</c:v>
                </c:pt>
                <c:pt idx="2444">
                  <c:v>50.628</c:v>
                </c:pt>
                <c:pt idx="2445">
                  <c:v>50.636000000000003</c:v>
                </c:pt>
                <c:pt idx="2446">
                  <c:v>50.648000000000003</c:v>
                </c:pt>
                <c:pt idx="2447">
                  <c:v>50.662999999999997</c:v>
                </c:pt>
                <c:pt idx="2448">
                  <c:v>50.677999999999997</c:v>
                </c:pt>
                <c:pt idx="2449">
                  <c:v>50.692999999999998</c:v>
                </c:pt>
                <c:pt idx="2450">
                  <c:v>50.707000000000001</c:v>
                </c:pt>
                <c:pt idx="2451">
                  <c:v>50.719000000000001</c:v>
                </c:pt>
                <c:pt idx="2452">
                  <c:v>50.731000000000002</c:v>
                </c:pt>
                <c:pt idx="2453">
                  <c:v>50.746000000000002</c:v>
                </c:pt>
                <c:pt idx="2454">
                  <c:v>50.780999999999999</c:v>
                </c:pt>
                <c:pt idx="2455">
                  <c:v>50.850999999999999</c:v>
                </c:pt>
                <c:pt idx="2456">
                  <c:v>50.929000000000002</c:v>
                </c:pt>
                <c:pt idx="2457">
                  <c:v>50.957000000000001</c:v>
                </c:pt>
                <c:pt idx="2458">
                  <c:v>50.957000000000001</c:v>
                </c:pt>
                <c:pt idx="2459">
                  <c:v>50.973999999999997</c:v>
                </c:pt>
                <c:pt idx="2460">
                  <c:v>51.009</c:v>
                </c:pt>
                <c:pt idx="2461">
                  <c:v>51.079000000000001</c:v>
                </c:pt>
                <c:pt idx="2462">
                  <c:v>51.165999999999997</c:v>
                </c:pt>
                <c:pt idx="2463">
                  <c:v>51.253999999999998</c:v>
                </c:pt>
                <c:pt idx="2464">
                  <c:v>51.331000000000003</c:v>
                </c:pt>
                <c:pt idx="2465">
                  <c:v>51.366999999999997</c:v>
                </c:pt>
                <c:pt idx="2466">
                  <c:v>51.366999999999997</c:v>
                </c:pt>
                <c:pt idx="2467">
                  <c:v>51.366999999999997</c:v>
                </c:pt>
                <c:pt idx="2468">
                  <c:v>51.372999999999998</c:v>
                </c:pt>
                <c:pt idx="2469">
                  <c:v>51.398000000000003</c:v>
                </c:pt>
                <c:pt idx="2470">
                  <c:v>51.411000000000001</c:v>
                </c:pt>
                <c:pt idx="2471">
                  <c:v>51.420999999999999</c:v>
                </c:pt>
                <c:pt idx="2472">
                  <c:v>51.436</c:v>
                </c:pt>
                <c:pt idx="2473">
                  <c:v>51.447000000000003</c:v>
                </c:pt>
                <c:pt idx="2474">
                  <c:v>51.457000000000001</c:v>
                </c:pt>
                <c:pt idx="2475">
                  <c:v>51.469000000000001</c:v>
                </c:pt>
                <c:pt idx="2476">
                  <c:v>51.482999999999997</c:v>
                </c:pt>
                <c:pt idx="2477">
                  <c:v>51.497</c:v>
                </c:pt>
                <c:pt idx="2478">
                  <c:v>51.511000000000003</c:v>
                </c:pt>
                <c:pt idx="2479">
                  <c:v>51.524000000000001</c:v>
                </c:pt>
                <c:pt idx="2480">
                  <c:v>51.536000000000001</c:v>
                </c:pt>
                <c:pt idx="2481">
                  <c:v>51.548000000000002</c:v>
                </c:pt>
                <c:pt idx="2482">
                  <c:v>51.558999999999997</c:v>
                </c:pt>
                <c:pt idx="2483">
                  <c:v>51.576000000000001</c:v>
                </c:pt>
                <c:pt idx="2484">
                  <c:v>51.616999999999997</c:v>
                </c:pt>
                <c:pt idx="2485">
                  <c:v>51.698</c:v>
                </c:pt>
                <c:pt idx="2486">
                  <c:v>51.781999999999996</c:v>
                </c:pt>
                <c:pt idx="2487">
                  <c:v>51.862000000000002</c:v>
                </c:pt>
                <c:pt idx="2488">
                  <c:v>51.896000000000001</c:v>
                </c:pt>
                <c:pt idx="2489">
                  <c:v>51.935000000000002</c:v>
                </c:pt>
                <c:pt idx="2490">
                  <c:v>51.956000000000003</c:v>
                </c:pt>
                <c:pt idx="2491">
                  <c:v>51.957999999999998</c:v>
                </c:pt>
                <c:pt idx="2492">
                  <c:v>51.963000000000001</c:v>
                </c:pt>
                <c:pt idx="2493">
                  <c:v>51.98</c:v>
                </c:pt>
                <c:pt idx="2494">
                  <c:v>52.003</c:v>
                </c:pt>
                <c:pt idx="2495">
                  <c:v>52.02</c:v>
                </c:pt>
                <c:pt idx="2496">
                  <c:v>52.034999999999997</c:v>
                </c:pt>
                <c:pt idx="2497">
                  <c:v>52.05</c:v>
                </c:pt>
                <c:pt idx="2498">
                  <c:v>52.064</c:v>
                </c:pt>
                <c:pt idx="2499">
                  <c:v>52.076000000000001</c:v>
                </c:pt>
                <c:pt idx="2500">
                  <c:v>52.087000000000003</c:v>
                </c:pt>
                <c:pt idx="2501">
                  <c:v>52.106999999999999</c:v>
                </c:pt>
                <c:pt idx="2502">
                  <c:v>52.161999999999999</c:v>
                </c:pt>
                <c:pt idx="2503">
                  <c:v>52.247</c:v>
                </c:pt>
                <c:pt idx="2504">
                  <c:v>52.305</c:v>
                </c:pt>
                <c:pt idx="2505">
                  <c:v>52.317999999999998</c:v>
                </c:pt>
                <c:pt idx="2506">
                  <c:v>52.32</c:v>
                </c:pt>
                <c:pt idx="2507">
                  <c:v>52.329000000000001</c:v>
                </c:pt>
                <c:pt idx="2508">
                  <c:v>52.345999999999997</c:v>
                </c:pt>
                <c:pt idx="2509">
                  <c:v>52.362000000000002</c:v>
                </c:pt>
                <c:pt idx="2510">
                  <c:v>52.375999999999998</c:v>
                </c:pt>
                <c:pt idx="2511">
                  <c:v>52.39</c:v>
                </c:pt>
                <c:pt idx="2512">
                  <c:v>52.402999999999999</c:v>
                </c:pt>
                <c:pt idx="2513">
                  <c:v>52.414999999999999</c:v>
                </c:pt>
                <c:pt idx="2514">
                  <c:v>52.426000000000002</c:v>
                </c:pt>
                <c:pt idx="2515">
                  <c:v>52.445999999999998</c:v>
                </c:pt>
                <c:pt idx="2516">
                  <c:v>52.491999999999997</c:v>
                </c:pt>
                <c:pt idx="2517">
                  <c:v>52.573</c:v>
                </c:pt>
                <c:pt idx="2518">
                  <c:v>52.662999999999997</c:v>
                </c:pt>
                <c:pt idx="2519">
                  <c:v>52.750999999999998</c:v>
                </c:pt>
                <c:pt idx="2520">
                  <c:v>52.829000000000001</c:v>
                </c:pt>
                <c:pt idx="2521">
                  <c:v>52.895000000000003</c:v>
                </c:pt>
                <c:pt idx="2522">
                  <c:v>52.953000000000003</c:v>
                </c:pt>
                <c:pt idx="2523">
                  <c:v>52.960999999999999</c:v>
                </c:pt>
                <c:pt idx="2524">
                  <c:v>52.960999999999999</c:v>
                </c:pt>
                <c:pt idx="2525">
                  <c:v>52.960999999999999</c:v>
                </c:pt>
                <c:pt idx="2526">
                  <c:v>52.962000000000003</c:v>
                </c:pt>
                <c:pt idx="2527">
                  <c:v>52.972999999999999</c:v>
                </c:pt>
                <c:pt idx="2528">
                  <c:v>53.006</c:v>
                </c:pt>
                <c:pt idx="2529">
                  <c:v>53.055999999999997</c:v>
                </c:pt>
                <c:pt idx="2530">
                  <c:v>53.106999999999999</c:v>
                </c:pt>
                <c:pt idx="2531">
                  <c:v>53.115000000000002</c:v>
                </c:pt>
                <c:pt idx="2532">
                  <c:v>53.116999999999997</c:v>
                </c:pt>
                <c:pt idx="2533">
                  <c:v>53.124000000000002</c:v>
                </c:pt>
                <c:pt idx="2534">
                  <c:v>53.136000000000003</c:v>
                </c:pt>
                <c:pt idx="2535">
                  <c:v>53.148000000000003</c:v>
                </c:pt>
                <c:pt idx="2536">
                  <c:v>53.152999999999999</c:v>
                </c:pt>
                <c:pt idx="2537">
                  <c:v>53.161999999999999</c:v>
                </c:pt>
                <c:pt idx="2538">
                  <c:v>53.171999999999997</c:v>
                </c:pt>
                <c:pt idx="2539">
                  <c:v>53.182000000000002</c:v>
                </c:pt>
                <c:pt idx="2540">
                  <c:v>53.192</c:v>
                </c:pt>
                <c:pt idx="2541">
                  <c:v>53.201999999999998</c:v>
                </c:pt>
                <c:pt idx="2542">
                  <c:v>53.225999999999999</c:v>
                </c:pt>
                <c:pt idx="2543">
                  <c:v>53.262</c:v>
                </c:pt>
                <c:pt idx="2544">
                  <c:v>53.296999999999997</c:v>
                </c:pt>
                <c:pt idx="2545">
                  <c:v>53.329000000000001</c:v>
                </c:pt>
                <c:pt idx="2546">
                  <c:v>53.359000000000002</c:v>
                </c:pt>
                <c:pt idx="2547">
                  <c:v>53.389000000000003</c:v>
                </c:pt>
                <c:pt idx="2548">
                  <c:v>53.41</c:v>
                </c:pt>
                <c:pt idx="2549">
                  <c:v>53.41</c:v>
                </c:pt>
                <c:pt idx="2550">
                  <c:v>53.41</c:v>
                </c:pt>
                <c:pt idx="2551">
                  <c:v>53.412999999999997</c:v>
                </c:pt>
                <c:pt idx="2552">
                  <c:v>53.42</c:v>
                </c:pt>
                <c:pt idx="2553">
                  <c:v>53.433</c:v>
                </c:pt>
                <c:pt idx="2554">
                  <c:v>53.453000000000003</c:v>
                </c:pt>
                <c:pt idx="2555">
                  <c:v>53.49</c:v>
                </c:pt>
                <c:pt idx="2556">
                  <c:v>53.533999999999999</c:v>
                </c:pt>
                <c:pt idx="2557">
                  <c:v>53.58</c:v>
                </c:pt>
                <c:pt idx="2558">
                  <c:v>53.634999999999998</c:v>
                </c:pt>
                <c:pt idx="2559">
                  <c:v>53.697000000000003</c:v>
                </c:pt>
                <c:pt idx="2560">
                  <c:v>53.755000000000003</c:v>
                </c:pt>
                <c:pt idx="2561">
                  <c:v>53.762999999999998</c:v>
                </c:pt>
                <c:pt idx="2562">
                  <c:v>53.762999999999998</c:v>
                </c:pt>
                <c:pt idx="2563">
                  <c:v>53.765999999999998</c:v>
                </c:pt>
                <c:pt idx="2564">
                  <c:v>53.773000000000003</c:v>
                </c:pt>
                <c:pt idx="2565">
                  <c:v>53.781999999999996</c:v>
                </c:pt>
                <c:pt idx="2566">
                  <c:v>53.798000000000002</c:v>
                </c:pt>
                <c:pt idx="2567">
                  <c:v>53.813000000000002</c:v>
                </c:pt>
                <c:pt idx="2568">
                  <c:v>53.826999999999998</c:v>
                </c:pt>
                <c:pt idx="2569">
                  <c:v>53.84</c:v>
                </c:pt>
                <c:pt idx="2570">
                  <c:v>53.851999999999997</c:v>
                </c:pt>
                <c:pt idx="2571">
                  <c:v>53.865000000000002</c:v>
                </c:pt>
                <c:pt idx="2572">
                  <c:v>53.877000000000002</c:v>
                </c:pt>
                <c:pt idx="2573">
                  <c:v>53.889000000000003</c:v>
                </c:pt>
                <c:pt idx="2574">
                  <c:v>53.901000000000003</c:v>
                </c:pt>
                <c:pt idx="2575">
                  <c:v>53.923999999999999</c:v>
                </c:pt>
                <c:pt idx="2576">
                  <c:v>53.972999999999999</c:v>
                </c:pt>
                <c:pt idx="2577">
                  <c:v>54.033000000000001</c:v>
                </c:pt>
                <c:pt idx="2578">
                  <c:v>54.088000000000001</c:v>
                </c:pt>
                <c:pt idx="2579">
                  <c:v>54.131999999999998</c:v>
                </c:pt>
                <c:pt idx="2580">
                  <c:v>54.165999999999997</c:v>
                </c:pt>
                <c:pt idx="2581">
                  <c:v>54.167000000000002</c:v>
                </c:pt>
                <c:pt idx="2582">
                  <c:v>54.167000000000002</c:v>
                </c:pt>
                <c:pt idx="2583">
                  <c:v>54.167000000000002</c:v>
                </c:pt>
                <c:pt idx="2584">
                  <c:v>54.17</c:v>
                </c:pt>
                <c:pt idx="2585">
                  <c:v>54.177</c:v>
                </c:pt>
                <c:pt idx="2586">
                  <c:v>54.186999999999998</c:v>
                </c:pt>
                <c:pt idx="2587">
                  <c:v>54.206000000000003</c:v>
                </c:pt>
                <c:pt idx="2588">
                  <c:v>54.222999999999999</c:v>
                </c:pt>
                <c:pt idx="2589">
                  <c:v>54.238</c:v>
                </c:pt>
                <c:pt idx="2590">
                  <c:v>54.252000000000002</c:v>
                </c:pt>
                <c:pt idx="2591">
                  <c:v>54.264000000000003</c:v>
                </c:pt>
                <c:pt idx="2592">
                  <c:v>54.274999999999999</c:v>
                </c:pt>
                <c:pt idx="2593">
                  <c:v>54.286999999999999</c:v>
                </c:pt>
                <c:pt idx="2594">
                  <c:v>54.298000000000002</c:v>
                </c:pt>
                <c:pt idx="2595">
                  <c:v>54.326000000000001</c:v>
                </c:pt>
                <c:pt idx="2596">
                  <c:v>54.383000000000003</c:v>
                </c:pt>
                <c:pt idx="2597">
                  <c:v>54.463000000000001</c:v>
                </c:pt>
                <c:pt idx="2598">
                  <c:v>54.536000000000001</c:v>
                </c:pt>
                <c:pt idx="2599">
                  <c:v>54.567999999999998</c:v>
                </c:pt>
                <c:pt idx="2600">
                  <c:v>54.57</c:v>
                </c:pt>
                <c:pt idx="2601">
                  <c:v>54.57</c:v>
                </c:pt>
                <c:pt idx="2602">
                  <c:v>54.573999999999998</c:v>
                </c:pt>
                <c:pt idx="2603">
                  <c:v>54.581000000000003</c:v>
                </c:pt>
                <c:pt idx="2604">
                  <c:v>54.591000000000001</c:v>
                </c:pt>
                <c:pt idx="2605">
                  <c:v>54.600999999999999</c:v>
                </c:pt>
                <c:pt idx="2606">
                  <c:v>54.613999999999997</c:v>
                </c:pt>
                <c:pt idx="2607">
                  <c:v>54.628</c:v>
                </c:pt>
                <c:pt idx="2608">
                  <c:v>54.643000000000001</c:v>
                </c:pt>
                <c:pt idx="2609">
                  <c:v>54.658000000000001</c:v>
                </c:pt>
                <c:pt idx="2610">
                  <c:v>54.670999999999999</c:v>
                </c:pt>
                <c:pt idx="2611">
                  <c:v>54.683</c:v>
                </c:pt>
                <c:pt idx="2612">
                  <c:v>54.695</c:v>
                </c:pt>
                <c:pt idx="2613">
                  <c:v>54.71</c:v>
                </c:pt>
                <c:pt idx="2614">
                  <c:v>54.744999999999997</c:v>
                </c:pt>
                <c:pt idx="2615">
                  <c:v>54.805999999999997</c:v>
                </c:pt>
                <c:pt idx="2616">
                  <c:v>54.889000000000003</c:v>
                </c:pt>
                <c:pt idx="2617">
                  <c:v>54.972999999999999</c:v>
                </c:pt>
                <c:pt idx="2618">
                  <c:v>55.051000000000002</c:v>
                </c:pt>
                <c:pt idx="2619">
                  <c:v>55.109000000000002</c:v>
                </c:pt>
                <c:pt idx="2620">
                  <c:v>55.14</c:v>
                </c:pt>
                <c:pt idx="2621">
                  <c:v>55.14</c:v>
                </c:pt>
                <c:pt idx="2622">
                  <c:v>55.14</c:v>
                </c:pt>
                <c:pt idx="2623">
                  <c:v>55.142000000000003</c:v>
                </c:pt>
                <c:pt idx="2624">
                  <c:v>55.146999999999998</c:v>
                </c:pt>
                <c:pt idx="2625">
                  <c:v>55.152999999999999</c:v>
                </c:pt>
                <c:pt idx="2626">
                  <c:v>55.161999999999999</c:v>
                </c:pt>
                <c:pt idx="2627">
                  <c:v>55.180999999999997</c:v>
                </c:pt>
                <c:pt idx="2628">
                  <c:v>55.207000000000001</c:v>
                </c:pt>
                <c:pt idx="2629">
                  <c:v>55.225999999999999</c:v>
                </c:pt>
                <c:pt idx="2630">
                  <c:v>55.238999999999997</c:v>
                </c:pt>
                <c:pt idx="2631">
                  <c:v>55.250999999999998</c:v>
                </c:pt>
                <c:pt idx="2632">
                  <c:v>55.262999999999998</c:v>
                </c:pt>
                <c:pt idx="2633">
                  <c:v>55.277000000000001</c:v>
                </c:pt>
                <c:pt idx="2634">
                  <c:v>55.304000000000002</c:v>
                </c:pt>
                <c:pt idx="2635">
                  <c:v>55.377000000000002</c:v>
                </c:pt>
                <c:pt idx="2636">
                  <c:v>55.459000000000003</c:v>
                </c:pt>
                <c:pt idx="2637">
                  <c:v>55.487000000000002</c:v>
                </c:pt>
                <c:pt idx="2638">
                  <c:v>55.494</c:v>
                </c:pt>
                <c:pt idx="2639">
                  <c:v>55.511000000000003</c:v>
                </c:pt>
                <c:pt idx="2640">
                  <c:v>55.56</c:v>
                </c:pt>
                <c:pt idx="2641">
                  <c:v>55.628</c:v>
                </c:pt>
                <c:pt idx="2642">
                  <c:v>55.697000000000003</c:v>
                </c:pt>
                <c:pt idx="2643">
                  <c:v>55.77</c:v>
                </c:pt>
                <c:pt idx="2644">
                  <c:v>55.854999999999997</c:v>
                </c:pt>
                <c:pt idx="2645">
                  <c:v>55.936999999999998</c:v>
                </c:pt>
                <c:pt idx="2646">
                  <c:v>56.014000000000003</c:v>
                </c:pt>
                <c:pt idx="2647">
                  <c:v>56.08</c:v>
                </c:pt>
                <c:pt idx="2648">
                  <c:v>56.128</c:v>
                </c:pt>
                <c:pt idx="2649">
                  <c:v>56.173000000000002</c:v>
                </c:pt>
                <c:pt idx="2650">
                  <c:v>56.192999999999998</c:v>
                </c:pt>
                <c:pt idx="2651">
                  <c:v>56.192999999999998</c:v>
                </c:pt>
                <c:pt idx="2652">
                  <c:v>56.194000000000003</c:v>
                </c:pt>
                <c:pt idx="2653">
                  <c:v>56.194000000000003</c:v>
                </c:pt>
                <c:pt idx="2654">
                  <c:v>56.195999999999998</c:v>
                </c:pt>
                <c:pt idx="2655">
                  <c:v>56.203000000000003</c:v>
                </c:pt>
                <c:pt idx="2656">
                  <c:v>56.212000000000003</c:v>
                </c:pt>
                <c:pt idx="2657">
                  <c:v>56.225000000000001</c:v>
                </c:pt>
                <c:pt idx="2658">
                  <c:v>56.238999999999997</c:v>
                </c:pt>
                <c:pt idx="2659">
                  <c:v>56.253999999999998</c:v>
                </c:pt>
                <c:pt idx="2660">
                  <c:v>56.267000000000003</c:v>
                </c:pt>
                <c:pt idx="2661">
                  <c:v>56.28</c:v>
                </c:pt>
                <c:pt idx="2662">
                  <c:v>56.292000000000002</c:v>
                </c:pt>
                <c:pt idx="2663">
                  <c:v>56.308</c:v>
                </c:pt>
                <c:pt idx="2664">
                  <c:v>56.347999999999999</c:v>
                </c:pt>
                <c:pt idx="2665">
                  <c:v>56.423999999999999</c:v>
                </c:pt>
                <c:pt idx="2666">
                  <c:v>56.512999999999998</c:v>
                </c:pt>
                <c:pt idx="2667">
                  <c:v>56.6</c:v>
                </c:pt>
                <c:pt idx="2668">
                  <c:v>56.628</c:v>
                </c:pt>
                <c:pt idx="2669">
                  <c:v>56.628</c:v>
                </c:pt>
                <c:pt idx="2670">
                  <c:v>56.631</c:v>
                </c:pt>
                <c:pt idx="2671">
                  <c:v>56.637999999999998</c:v>
                </c:pt>
                <c:pt idx="2672">
                  <c:v>56.649000000000001</c:v>
                </c:pt>
                <c:pt idx="2673">
                  <c:v>56.661000000000001</c:v>
                </c:pt>
                <c:pt idx="2674">
                  <c:v>56.676000000000002</c:v>
                </c:pt>
                <c:pt idx="2675">
                  <c:v>56.691000000000003</c:v>
                </c:pt>
                <c:pt idx="2676">
                  <c:v>56.706000000000003</c:v>
                </c:pt>
                <c:pt idx="2677">
                  <c:v>56.716999999999999</c:v>
                </c:pt>
                <c:pt idx="2678">
                  <c:v>56.728999999999999</c:v>
                </c:pt>
                <c:pt idx="2679">
                  <c:v>56.741</c:v>
                </c:pt>
                <c:pt idx="2680">
                  <c:v>56.753</c:v>
                </c:pt>
                <c:pt idx="2681">
                  <c:v>56.776000000000003</c:v>
                </c:pt>
                <c:pt idx="2682">
                  <c:v>56.807000000000002</c:v>
                </c:pt>
                <c:pt idx="2683">
                  <c:v>56.843000000000004</c:v>
                </c:pt>
                <c:pt idx="2684">
                  <c:v>56.896999999999998</c:v>
                </c:pt>
                <c:pt idx="2685">
                  <c:v>56.969000000000001</c:v>
                </c:pt>
                <c:pt idx="2686">
                  <c:v>57.042999999999999</c:v>
                </c:pt>
                <c:pt idx="2687">
                  <c:v>57.113999999999997</c:v>
                </c:pt>
                <c:pt idx="2688">
                  <c:v>57.118000000000002</c:v>
                </c:pt>
                <c:pt idx="2689">
                  <c:v>57.118000000000002</c:v>
                </c:pt>
                <c:pt idx="2690">
                  <c:v>57.118000000000002</c:v>
                </c:pt>
                <c:pt idx="2691">
                  <c:v>57.128</c:v>
                </c:pt>
                <c:pt idx="2692">
                  <c:v>57.156999999999996</c:v>
                </c:pt>
                <c:pt idx="2693">
                  <c:v>57.176000000000002</c:v>
                </c:pt>
                <c:pt idx="2694">
                  <c:v>57.191000000000003</c:v>
                </c:pt>
                <c:pt idx="2695">
                  <c:v>57.204000000000001</c:v>
                </c:pt>
                <c:pt idx="2696">
                  <c:v>57.216000000000001</c:v>
                </c:pt>
                <c:pt idx="2697">
                  <c:v>57.228000000000002</c:v>
                </c:pt>
                <c:pt idx="2698">
                  <c:v>57.238999999999997</c:v>
                </c:pt>
                <c:pt idx="2699">
                  <c:v>57.267000000000003</c:v>
                </c:pt>
                <c:pt idx="2700">
                  <c:v>57.332999999999998</c:v>
                </c:pt>
                <c:pt idx="2701">
                  <c:v>57.41</c:v>
                </c:pt>
                <c:pt idx="2702">
                  <c:v>57.485999999999997</c:v>
                </c:pt>
                <c:pt idx="2703">
                  <c:v>57.575000000000003</c:v>
                </c:pt>
                <c:pt idx="2704">
                  <c:v>57.661000000000001</c:v>
                </c:pt>
                <c:pt idx="2705">
                  <c:v>57.718000000000004</c:v>
                </c:pt>
                <c:pt idx="2706">
                  <c:v>57.718000000000004</c:v>
                </c:pt>
                <c:pt idx="2707">
                  <c:v>57.718000000000004</c:v>
                </c:pt>
                <c:pt idx="2708">
                  <c:v>57.722000000000001</c:v>
                </c:pt>
                <c:pt idx="2709">
                  <c:v>57.735999999999997</c:v>
                </c:pt>
                <c:pt idx="2710">
                  <c:v>57.759</c:v>
                </c:pt>
                <c:pt idx="2711">
                  <c:v>57.779000000000003</c:v>
                </c:pt>
                <c:pt idx="2712">
                  <c:v>57.793999999999997</c:v>
                </c:pt>
                <c:pt idx="2713">
                  <c:v>57.807000000000002</c:v>
                </c:pt>
                <c:pt idx="2714">
                  <c:v>57.819000000000003</c:v>
                </c:pt>
                <c:pt idx="2715">
                  <c:v>57.83</c:v>
                </c:pt>
                <c:pt idx="2716">
                  <c:v>57.845999999999997</c:v>
                </c:pt>
                <c:pt idx="2717">
                  <c:v>57.89</c:v>
                </c:pt>
                <c:pt idx="2718">
                  <c:v>57.973999999999997</c:v>
                </c:pt>
                <c:pt idx="2719">
                  <c:v>58.005000000000003</c:v>
                </c:pt>
                <c:pt idx="2720">
                  <c:v>58.01</c:v>
                </c:pt>
                <c:pt idx="2721">
                  <c:v>58.024999999999999</c:v>
                </c:pt>
                <c:pt idx="2722">
                  <c:v>58.045000000000002</c:v>
                </c:pt>
                <c:pt idx="2723">
                  <c:v>58.061</c:v>
                </c:pt>
                <c:pt idx="2724">
                  <c:v>58.076000000000001</c:v>
                </c:pt>
                <c:pt idx="2725">
                  <c:v>58.09</c:v>
                </c:pt>
                <c:pt idx="2726">
                  <c:v>58.101999999999997</c:v>
                </c:pt>
                <c:pt idx="2727">
                  <c:v>58.113999999999997</c:v>
                </c:pt>
                <c:pt idx="2728">
                  <c:v>58.125999999999998</c:v>
                </c:pt>
                <c:pt idx="2729">
                  <c:v>58.15</c:v>
                </c:pt>
                <c:pt idx="2730">
                  <c:v>58.218000000000004</c:v>
                </c:pt>
                <c:pt idx="2731">
                  <c:v>58.305999999999997</c:v>
                </c:pt>
                <c:pt idx="2732">
                  <c:v>58.396000000000001</c:v>
                </c:pt>
                <c:pt idx="2733">
                  <c:v>58.414999999999999</c:v>
                </c:pt>
                <c:pt idx="2734">
                  <c:v>58.414999999999999</c:v>
                </c:pt>
                <c:pt idx="2735">
                  <c:v>58.418999999999997</c:v>
                </c:pt>
                <c:pt idx="2736">
                  <c:v>58.43</c:v>
                </c:pt>
                <c:pt idx="2737">
                  <c:v>58.445999999999998</c:v>
                </c:pt>
                <c:pt idx="2738">
                  <c:v>58.46</c:v>
                </c:pt>
                <c:pt idx="2739">
                  <c:v>58.473999999999997</c:v>
                </c:pt>
                <c:pt idx="2740">
                  <c:v>58.488</c:v>
                </c:pt>
                <c:pt idx="2741">
                  <c:v>58.5</c:v>
                </c:pt>
                <c:pt idx="2742">
                  <c:v>58.512</c:v>
                </c:pt>
                <c:pt idx="2743">
                  <c:v>58.523000000000003</c:v>
                </c:pt>
                <c:pt idx="2744">
                  <c:v>58.542000000000002</c:v>
                </c:pt>
                <c:pt idx="2745">
                  <c:v>58.593000000000004</c:v>
                </c:pt>
                <c:pt idx="2746">
                  <c:v>58.683</c:v>
                </c:pt>
                <c:pt idx="2747">
                  <c:v>58.764000000000003</c:v>
                </c:pt>
                <c:pt idx="2748">
                  <c:v>58.802999999999997</c:v>
                </c:pt>
                <c:pt idx="2749">
                  <c:v>58.802999999999997</c:v>
                </c:pt>
                <c:pt idx="2750">
                  <c:v>58.808999999999997</c:v>
                </c:pt>
                <c:pt idx="2751">
                  <c:v>58.825000000000003</c:v>
                </c:pt>
                <c:pt idx="2752">
                  <c:v>58.84</c:v>
                </c:pt>
                <c:pt idx="2753">
                  <c:v>58.853999999999999</c:v>
                </c:pt>
                <c:pt idx="2754">
                  <c:v>58.866999999999997</c:v>
                </c:pt>
                <c:pt idx="2755">
                  <c:v>58.88</c:v>
                </c:pt>
                <c:pt idx="2756">
                  <c:v>58.892000000000003</c:v>
                </c:pt>
                <c:pt idx="2757">
                  <c:v>58.904000000000003</c:v>
                </c:pt>
                <c:pt idx="2758">
                  <c:v>58.932000000000002</c:v>
                </c:pt>
                <c:pt idx="2759">
                  <c:v>58.991999999999997</c:v>
                </c:pt>
                <c:pt idx="2760">
                  <c:v>59.076999999999998</c:v>
                </c:pt>
                <c:pt idx="2761">
                  <c:v>59.165999999999997</c:v>
                </c:pt>
                <c:pt idx="2762">
                  <c:v>59.198</c:v>
                </c:pt>
                <c:pt idx="2763">
                  <c:v>59.198999999999998</c:v>
                </c:pt>
                <c:pt idx="2764">
                  <c:v>59.204999999999998</c:v>
                </c:pt>
                <c:pt idx="2765">
                  <c:v>59.220999999999997</c:v>
                </c:pt>
                <c:pt idx="2766">
                  <c:v>59.244999999999997</c:v>
                </c:pt>
                <c:pt idx="2767">
                  <c:v>59.262</c:v>
                </c:pt>
                <c:pt idx="2768">
                  <c:v>59.277000000000001</c:v>
                </c:pt>
                <c:pt idx="2769">
                  <c:v>59.29</c:v>
                </c:pt>
                <c:pt idx="2770">
                  <c:v>59.302</c:v>
                </c:pt>
                <c:pt idx="2771">
                  <c:v>59.314</c:v>
                </c:pt>
                <c:pt idx="2772">
                  <c:v>59.33</c:v>
                </c:pt>
                <c:pt idx="2773">
                  <c:v>59.372999999999998</c:v>
                </c:pt>
                <c:pt idx="2774">
                  <c:v>59.444000000000003</c:v>
                </c:pt>
                <c:pt idx="2775">
                  <c:v>59.530999999999999</c:v>
                </c:pt>
                <c:pt idx="2776">
                  <c:v>59.581000000000003</c:v>
                </c:pt>
                <c:pt idx="2777">
                  <c:v>59.581000000000003</c:v>
                </c:pt>
                <c:pt idx="2778">
                  <c:v>59.587000000000003</c:v>
                </c:pt>
                <c:pt idx="2779">
                  <c:v>59.613</c:v>
                </c:pt>
                <c:pt idx="2780">
                  <c:v>59.631</c:v>
                </c:pt>
                <c:pt idx="2781">
                  <c:v>59.646000000000001</c:v>
                </c:pt>
                <c:pt idx="2782">
                  <c:v>59.658000000000001</c:v>
                </c:pt>
                <c:pt idx="2783">
                  <c:v>59.670999999999999</c:v>
                </c:pt>
                <c:pt idx="2784">
                  <c:v>59.682000000000002</c:v>
                </c:pt>
                <c:pt idx="2785">
                  <c:v>59.698999999999998</c:v>
                </c:pt>
                <c:pt idx="2786">
                  <c:v>59.737000000000002</c:v>
                </c:pt>
                <c:pt idx="2787">
                  <c:v>59.811</c:v>
                </c:pt>
                <c:pt idx="2788">
                  <c:v>59.881999999999998</c:v>
                </c:pt>
                <c:pt idx="2789">
                  <c:v>59.926000000000002</c:v>
                </c:pt>
                <c:pt idx="2790">
                  <c:v>59.954999999999998</c:v>
                </c:pt>
                <c:pt idx="2791">
                  <c:v>59.978999999999999</c:v>
                </c:pt>
                <c:pt idx="2792">
                  <c:v>60.012</c:v>
                </c:pt>
                <c:pt idx="2793">
                  <c:v>60.070999999999998</c:v>
                </c:pt>
                <c:pt idx="2794">
                  <c:v>60.155999999999999</c:v>
                </c:pt>
                <c:pt idx="2795">
                  <c:v>60.244</c:v>
                </c:pt>
                <c:pt idx="2796">
                  <c:v>60.308</c:v>
                </c:pt>
                <c:pt idx="2797">
                  <c:v>60.314999999999998</c:v>
                </c:pt>
                <c:pt idx="2798">
                  <c:v>60.314999999999998</c:v>
                </c:pt>
                <c:pt idx="2799">
                  <c:v>60.32</c:v>
                </c:pt>
                <c:pt idx="2800">
                  <c:v>60.328000000000003</c:v>
                </c:pt>
                <c:pt idx="2801">
                  <c:v>60.343000000000004</c:v>
                </c:pt>
                <c:pt idx="2802">
                  <c:v>60.356999999999999</c:v>
                </c:pt>
                <c:pt idx="2803">
                  <c:v>60.371000000000002</c:v>
                </c:pt>
                <c:pt idx="2804">
                  <c:v>60.384</c:v>
                </c:pt>
                <c:pt idx="2805">
                  <c:v>60.396999999999998</c:v>
                </c:pt>
                <c:pt idx="2806">
                  <c:v>60.408999999999999</c:v>
                </c:pt>
                <c:pt idx="2807">
                  <c:v>60.43</c:v>
                </c:pt>
                <c:pt idx="2808">
                  <c:v>60.48</c:v>
                </c:pt>
                <c:pt idx="2809">
                  <c:v>60.561</c:v>
                </c:pt>
                <c:pt idx="2810">
                  <c:v>60.651000000000003</c:v>
                </c:pt>
                <c:pt idx="2811">
                  <c:v>60.731999999999999</c:v>
                </c:pt>
                <c:pt idx="2812">
                  <c:v>60.774000000000001</c:v>
                </c:pt>
                <c:pt idx="2813">
                  <c:v>60.774000000000001</c:v>
                </c:pt>
                <c:pt idx="2814">
                  <c:v>60.78</c:v>
                </c:pt>
                <c:pt idx="2815">
                  <c:v>60.786999999999999</c:v>
                </c:pt>
                <c:pt idx="2816">
                  <c:v>60.805</c:v>
                </c:pt>
                <c:pt idx="2817">
                  <c:v>60.825000000000003</c:v>
                </c:pt>
                <c:pt idx="2818">
                  <c:v>60.841999999999999</c:v>
                </c:pt>
                <c:pt idx="2819">
                  <c:v>60.856000000000002</c:v>
                </c:pt>
                <c:pt idx="2820">
                  <c:v>60.869</c:v>
                </c:pt>
                <c:pt idx="2821">
                  <c:v>60.881</c:v>
                </c:pt>
                <c:pt idx="2822">
                  <c:v>60.893000000000001</c:v>
                </c:pt>
                <c:pt idx="2823">
                  <c:v>60.908999999999999</c:v>
                </c:pt>
                <c:pt idx="2824">
                  <c:v>60.942</c:v>
                </c:pt>
                <c:pt idx="2825">
                  <c:v>61.012</c:v>
                </c:pt>
                <c:pt idx="2826">
                  <c:v>61.101999999999997</c:v>
                </c:pt>
                <c:pt idx="2827">
                  <c:v>61.174999999999997</c:v>
                </c:pt>
                <c:pt idx="2828">
                  <c:v>61.197000000000003</c:v>
                </c:pt>
                <c:pt idx="2829">
                  <c:v>61.197000000000003</c:v>
                </c:pt>
                <c:pt idx="2830">
                  <c:v>61.206000000000003</c:v>
                </c:pt>
                <c:pt idx="2831">
                  <c:v>61.225999999999999</c:v>
                </c:pt>
                <c:pt idx="2832">
                  <c:v>61.252000000000002</c:v>
                </c:pt>
                <c:pt idx="2833">
                  <c:v>61.267000000000003</c:v>
                </c:pt>
                <c:pt idx="2834">
                  <c:v>61.28</c:v>
                </c:pt>
                <c:pt idx="2835">
                  <c:v>61.292999999999999</c:v>
                </c:pt>
                <c:pt idx="2836">
                  <c:v>61.305</c:v>
                </c:pt>
                <c:pt idx="2837">
                  <c:v>61.316000000000003</c:v>
                </c:pt>
                <c:pt idx="2838">
                  <c:v>61.328000000000003</c:v>
                </c:pt>
                <c:pt idx="2839">
                  <c:v>61.37</c:v>
                </c:pt>
                <c:pt idx="2840">
                  <c:v>61.453000000000003</c:v>
                </c:pt>
                <c:pt idx="2841">
                  <c:v>61.542000000000002</c:v>
                </c:pt>
                <c:pt idx="2842">
                  <c:v>61.631999999999998</c:v>
                </c:pt>
                <c:pt idx="2843">
                  <c:v>61.722999999999999</c:v>
                </c:pt>
                <c:pt idx="2844">
                  <c:v>61.796999999999997</c:v>
                </c:pt>
                <c:pt idx="2845">
                  <c:v>61.805</c:v>
                </c:pt>
                <c:pt idx="2846">
                  <c:v>61.805</c:v>
                </c:pt>
                <c:pt idx="2847">
                  <c:v>61.805999999999997</c:v>
                </c:pt>
                <c:pt idx="2848">
                  <c:v>61.813000000000002</c:v>
                </c:pt>
                <c:pt idx="2849">
                  <c:v>61.823999999999998</c:v>
                </c:pt>
                <c:pt idx="2850">
                  <c:v>61.835000000000001</c:v>
                </c:pt>
                <c:pt idx="2851">
                  <c:v>61.845999999999997</c:v>
                </c:pt>
                <c:pt idx="2852">
                  <c:v>61.860999999999997</c:v>
                </c:pt>
                <c:pt idx="2853">
                  <c:v>61.875</c:v>
                </c:pt>
                <c:pt idx="2854">
                  <c:v>61.89</c:v>
                </c:pt>
                <c:pt idx="2855">
                  <c:v>61.904000000000003</c:v>
                </c:pt>
                <c:pt idx="2856">
                  <c:v>61.915999999999997</c:v>
                </c:pt>
                <c:pt idx="2857">
                  <c:v>61.927999999999997</c:v>
                </c:pt>
                <c:pt idx="2858">
                  <c:v>61.939</c:v>
                </c:pt>
                <c:pt idx="2859">
                  <c:v>61.954000000000001</c:v>
                </c:pt>
                <c:pt idx="2860">
                  <c:v>61.968000000000004</c:v>
                </c:pt>
                <c:pt idx="2861">
                  <c:v>61.973999999999997</c:v>
                </c:pt>
                <c:pt idx="2862">
                  <c:v>61.984000000000002</c:v>
                </c:pt>
                <c:pt idx="2863">
                  <c:v>61.997999999999998</c:v>
                </c:pt>
                <c:pt idx="2864">
                  <c:v>62.012999999999998</c:v>
                </c:pt>
                <c:pt idx="2865">
                  <c:v>62.027999999999999</c:v>
                </c:pt>
                <c:pt idx="2866">
                  <c:v>62.040999999999997</c:v>
                </c:pt>
                <c:pt idx="2867">
                  <c:v>62.054000000000002</c:v>
                </c:pt>
                <c:pt idx="2868">
                  <c:v>62.064999999999998</c:v>
                </c:pt>
                <c:pt idx="2869">
                  <c:v>62.076999999999998</c:v>
                </c:pt>
                <c:pt idx="2870">
                  <c:v>62.103999999999999</c:v>
                </c:pt>
                <c:pt idx="2871">
                  <c:v>62.162999999999997</c:v>
                </c:pt>
                <c:pt idx="2872">
                  <c:v>62.247999999999998</c:v>
                </c:pt>
                <c:pt idx="2873">
                  <c:v>62.338999999999999</c:v>
                </c:pt>
                <c:pt idx="2874">
                  <c:v>62.43</c:v>
                </c:pt>
                <c:pt idx="2875">
                  <c:v>62.52</c:v>
                </c:pt>
                <c:pt idx="2876">
                  <c:v>62.603999999999999</c:v>
                </c:pt>
                <c:pt idx="2877">
                  <c:v>62.686</c:v>
                </c:pt>
                <c:pt idx="2878">
                  <c:v>62.686</c:v>
                </c:pt>
                <c:pt idx="2879">
                  <c:v>62.686</c:v>
                </c:pt>
                <c:pt idx="2880">
                  <c:v>62.686</c:v>
                </c:pt>
                <c:pt idx="2881">
                  <c:v>62.686</c:v>
                </c:pt>
                <c:pt idx="2882">
                  <c:v>62.688000000000002</c:v>
                </c:pt>
                <c:pt idx="2883">
                  <c:v>62.692</c:v>
                </c:pt>
                <c:pt idx="2884">
                  <c:v>62.698999999999998</c:v>
                </c:pt>
                <c:pt idx="2885">
                  <c:v>62.707999999999998</c:v>
                </c:pt>
                <c:pt idx="2886">
                  <c:v>62.718000000000004</c:v>
                </c:pt>
                <c:pt idx="2887">
                  <c:v>62.73</c:v>
                </c:pt>
                <c:pt idx="2888">
                  <c:v>62.744</c:v>
                </c:pt>
                <c:pt idx="2889">
                  <c:v>62.759</c:v>
                </c:pt>
                <c:pt idx="2890">
                  <c:v>62.771999999999998</c:v>
                </c:pt>
                <c:pt idx="2891">
                  <c:v>62.784999999999997</c:v>
                </c:pt>
                <c:pt idx="2892">
                  <c:v>62.796999999999997</c:v>
                </c:pt>
                <c:pt idx="2893">
                  <c:v>62.808999999999997</c:v>
                </c:pt>
                <c:pt idx="2894">
                  <c:v>62.823</c:v>
                </c:pt>
                <c:pt idx="2895">
                  <c:v>62.850999999999999</c:v>
                </c:pt>
                <c:pt idx="2896">
                  <c:v>62.911000000000001</c:v>
                </c:pt>
                <c:pt idx="2897">
                  <c:v>62.942999999999998</c:v>
                </c:pt>
                <c:pt idx="2898">
                  <c:v>62.984000000000002</c:v>
                </c:pt>
                <c:pt idx="2899">
                  <c:v>63.04</c:v>
                </c:pt>
                <c:pt idx="2900">
                  <c:v>63.103000000000002</c:v>
                </c:pt>
                <c:pt idx="2901">
                  <c:v>63.18</c:v>
                </c:pt>
                <c:pt idx="2902">
                  <c:v>63.271000000000001</c:v>
                </c:pt>
                <c:pt idx="2903">
                  <c:v>63.359000000000002</c:v>
                </c:pt>
                <c:pt idx="2904">
                  <c:v>63.429000000000002</c:v>
                </c:pt>
                <c:pt idx="2905">
                  <c:v>63.442</c:v>
                </c:pt>
                <c:pt idx="2906">
                  <c:v>63.442</c:v>
                </c:pt>
                <c:pt idx="2907">
                  <c:v>63.442</c:v>
                </c:pt>
                <c:pt idx="2908">
                  <c:v>63.445</c:v>
                </c:pt>
                <c:pt idx="2909">
                  <c:v>63.451999999999998</c:v>
                </c:pt>
                <c:pt idx="2910">
                  <c:v>63.46</c:v>
                </c:pt>
                <c:pt idx="2911">
                  <c:v>63.472000000000001</c:v>
                </c:pt>
                <c:pt idx="2912">
                  <c:v>63.484999999999999</c:v>
                </c:pt>
                <c:pt idx="2913">
                  <c:v>63.499000000000002</c:v>
                </c:pt>
                <c:pt idx="2914">
                  <c:v>63.512999999999998</c:v>
                </c:pt>
                <c:pt idx="2915">
                  <c:v>63.526000000000003</c:v>
                </c:pt>
                <c:pt idx="2916">
                  <c:v>63.536999999999999</c:v>
                </c:pt>
                <c:pt idx="2917">
                  <c:v>63.548999999999999</c:v>
                </c:pt>
                <c:pt idx="2918">
                  <c:v>63.56</c:v>
                </c:pt>
                <c:pt idx="2919">
                  <c:v>63.573</c:v>
                </c:pt>
                <c:pt idx="2920">
                  <c:v>63.595999999999997</c:v>
                </c:pt>
                <c:pt idx="2921">
                  <c:v>63.615000000000002</c:v>
                </c:pt>
                <c:pt idx="2922">
                  <c:v>63.628999999999998</c:v>
                </c:pt>
                <c:pt idx="2923">
                  <c:v>63.643999999999998</c:v>
                </c:pt>
                <c:pt idx="2924">
                  <c:v>63.656999999999996</c:v>
                </c:pt>
                <c:pt idx="2925">
                  <c:v>63.67</c:v>
                </c:pt>
                <c:pt idx="2926">
                  <c:v>63.682000000000002</c:v>
                </c:pt>
                <c:pt idx="2927">
                  <c:v>63.694000000000003</c:v>
                </c:pt>
                <c:pt idx="2928">
                  <c:v>63.713000000000001</c:v>
                </c:pt>
                <c:pt idx="2929">
                  <c:v>63.758000000000003</c:v>
                </c:pt>
                <c:pt idx="2930">
                  <c:v>63.838000000000001</c:v>
                </c:pt>
                <c:pt idx="2931">
                  <c:v>63.927999999999997</c:v>
                </c:pt>
                <c:pt idx="2932">
                  <c:v>63.984999999999999</c:v>
                </c:pt>
                <c:pt idx="2933">
                  <c:v>64.010999999999996</c:v>
                </c:pt>
                <c:pt idx="2934">
                  <c:v>64.049000000000007</c:v>
                </c:pt>
                <c:pt idx="2935">
                  <c:v>64.103999999999999</c:v>
                </c:pt>
                <c:pt idx="2936">
                  <c:v>64.17</c:v>
                </c:pt>
                <c:pt idx="2937">
                  <c:v>64.185000000000002</c:v>
                </c:pt>
                <c:pt idx="2938">
                  <c:v>64.185000000000002</c:v>
                </c:pt>
                <c:pt idx="2939">
                  <c:v>64.186999999999998</c:v>
                </c:pt>
                <c:pt idx="2940">
                  <c:v>64.194000000000003</c:v>
                </c:pt>
                <c:pt idx="2941">
                  <c:v>64.203000000000003</c:v>
                </c:pt>
                <c:pt idx="2942">
                  <c:v>64.212999999999994</c:v>
                </c:pt>
                <c:pt idx="2943">
                  <c:v>64.222999999999999</c:v>
                </c:pt>
                <c:pt idx="2944">
                  <c:v>64.233999999999995</c:v>
                </c:pt>
                <c:pt idx="2945">
                  <c:v>64.245999999999995</c:v>
                </c:pt>
                <c:pt idx="2946">
                  <c:v>64.260999999999996</c:v>
                </c:pt>
                <c:pt idx="2947">
                  <c:v>64.275000000000006</c:v>
                </c:pt>
                <c:pt idx="2948">
                  <c:v>64.287999999999997</c:v>
                </c:pt>
                <c:pt idx="2949">
                  <c:v>64.301000000000002</c:v>
                </c:pt>
                <c:pt idx="2950">
                  <c:v>64.313999999999993</c:v>
                </c:pt>
                <c:pt idx="2951">
                  <c:v>64.325000000000003</c:v>
                </c:pt>
                <c:pt idx="2952">
                  <c:v>64.349000000000004</c:v>
                </c:pt>
                <c:pt idx="2953">
                  <c:v>64.402000000000001</c:v>
                </c:pt>
                <c:pt idx="2954">
                  <c:v>64.478999999999999</c:v>
                </c:pt>
                <c:pt idx="2955">
                  <c:v>64.510000000000005</c:v>
                </c:pt>
                <c:pt idx="2956">
                  <c:v>64.510000000000005</c:v>
                </c:pt>
                <c:pt idx="2957">
                  <c:v>64.516000000000005</c:v>
                </c:pt>
                <c:pt idx="2958">
                  <c:v>64.525000000000006</c:v>
                </c:pt>
                <c:pt idx="2959">
                  <c:v>64.542000000000002</c:v>
                </c:pt>
                <c:pt idx="2960">
                  <c:v>64.566000000000003</c:v>
                </c:pt>
                <c:pt idx="2961">
                  <c:v>64.581000000000003</c:v>
                </c:pt>
                <c:pt idx="2962">
                  <c:v>64.594999999999999</c:v>
                </c:pt>
                <c:pt idx="2963">
                  <c:v>64.608000000000004</c:v>
                </c:pt>
                <c:pt idx="2964">
                  <c:v>64.62</c:v>
                </c:pt>
                <c:pt idx="2965">
                  <c:v>64.632000000000005</c:v>
                </c:pt>
                <c:pt idx="2966">
                  <c:v>64.647999999999996</c:v>
                </c:pt>
                <c:pt idx="2967">
                  <c:v>64.694000000000003</c:v>
                </c:pt>
                <c:pt idx="2968">
                  <c:v>64.784000000000006</c:v>
                </c:pt>
                <c:pt idx="2969">
                  <c:v>64.873000000000005</c:v>
                </c:pt>
                <c:pt idx="2970">
                  <c:v>64.962999999999994</c:v>
                </c:pt>
                <c:pt idx="2971">
                  <c:v>65.046000000000006</c:v>
                </c:pt>
                <c:pt idx="2972">
                  <c:v>65.111000000000004</c:v>
                </c:pt>
                <c:pt idx="2973">
                  <c:v>65.174999999999997</c:v>
                </c:pt>
                <c:pt idx="2974">
                  <c:v>65.195999999999998</c:v>
                </c:pt>
                <c:pt idx="2975">
                  <c:v>65.195999999999998</c:v>
                </c:pt>
                <c:pt idx="2976">
                  <c:v>65.195999999999998</c:v>
                </c:pt>
                <c:pt idx="2977">
                  <c:v>65.2</c:v>
                </c:pt>
                <c:pt idx="2978">
                  <c:v>65.206000000000003</c:v>
                </c:pt>
                <c:pt idx="2979">
                  <c:v>65.216999999999999</c:v>
                </c:pt>
                <c:pt idx="2980">
                  <c:v>65.227999999999994</c:v>
                </c:pt>
                <c:pt idx="2981">
                  <c:v>65.241</c:v>
                </c:pt>
                <c:pt idx="2982">
                  <c:v>65.254999999999995</c:v>
                </c:pt>
                <c:pt idx="2983">
                  <c:v>65.268000000000001</c:v>
                </c:pt>
                <c:pt idx="2984">
                  <c:v>65.281000000000006</c:v>
                </c:pt>
                <c:pt idx="2985">
                  <c:v>65.293000000000006</c:v>
                </c:pt>
                <c:pt idx="2986">
                  <c:v>65.304000000000002</c:v>
                </c:pt>
                <c:pt idx="2987">
                  <c:v>65.316999999999993</c:v>
                </c:pt>
                <c:pt idx="2988">
                  <c:v>65.347999999999999</c:v>
                </c:pt>
                <c:pt idx="2989">
                  <c:v>65.418000000000006</c:v>
                </c:pt>
                <c:pt idx="2990">
                  <c:v>65.498999999999995</c:v>
                </c:pt>
                <c:pt idx="2991">
                  <c:v>65.513999999999996</c:v>
                </c:pt>
                <c:pt idx="2992">
                  <c:v>65.528000000000006</c:v>
                </c:pt>
                <c:pt idx="2993">
                  <c:v>65.531999999999996</c:v>
                </c:pt>
                <c:pt idx="2994">
                  <c:v>65.537000000000006</c:v>
                </c:pt>
                <c:pt idx="2995">
                  <c:v>65.546000000000006</c:v>
                </c:pt>
                <c:pt idx="2996">
                  <c:v>65.555999999999997</c:v>
                </c:pt>
                <c:pt idx="2997">
                  <c:v>65.566999999999993</c:v>
                </c:pt>
                <c:pt idx="2998">
                  <c:v>65.58</c:v>
                </c:pt>
                <c:pt idx="2999">
                  <c:v>65.593999999999994</c:v>
                </c:pt>
                <c:pt idx="3000">
                  <c:v>65.608999999999995</c:v>
                </c:pt>
                <c:pt idx="3001">
                  <c:v>65.623000000000005</c:v>
                </c:pt>
                <c:pt idx="3002">
                  <c:v>65.635000000000005</c:v>
                </c:pt>
                <c:pt idx="3003">
                  <c:v>65.647000000000006</c:v>
                </c:pt>
                <c:pt idx="3004">
                  <c:v>65.659000000000006</c:v>
                </c:pt>
                <c:pt idx="3005">
                  <c:v>65.668999999999997</c:v>
                </c:pt>
                <c:pt idx="3006">
                  <c:v>65.680999999999997</c:v>
                </c:pt>
                <c:pt idx="3007">
                  <c:v>65.691999999999993</c:v>
                </c:pt>
                <c:pt idx="3008">
                  <c:v>65.706000000000003</c:v>
                </c:pt>
                <c:pt idx="3009">
                  <c:v>65.744</c:v>
                </c:pt>
                <c:pt idx="3010">
                  <c:v>65.760999999999996</c:v>
                </c:pt>
                <c:pt idx="3011">
                  <c:v>65.771000000000001</c:v>
                </c:pt>
                <c:pt idx="3012">
                  <c:v>65.784000000000006</c:v>
                </c:pt>
                <c:pt idx="3013">
                  <c:v>65.822999999999993</c:v>
                </c:pt>
                <c:pt idx="3014">
                  <c:v>65.87</c:v>
                </c:pt>
                <c:pt idx="3015">
                  <c:v>65.912000000000006</c:v>
                </c:pt>
                <c:pt idx="3016">
                  <c:v>65.92</c:v>
                </c:pt>
                <c:pt idx="3017">
                  <c:v>65.921999999999997</c:v>
                </c:pt>
                <c:pt idx="3018">
                  <c:v>65.930999999999997</c:v>
                </c:pt>
                <c:pt idx="3019">
                  <c:v>65.94</c:v>
                </c:pt>
                <c:pt idx="3020">
                  <c:v>65.95</c:v>
                </c:pt>
                <c:pt idx="3021">
                  <c:v>65.960999999999999</c:v>
                </c:pt>
                <c:pt idx="3022">
                  <c:v>65.972999999999999</c:v>
                </c:pt>
                <c:pt idx="3023">
                  <c:v>65.988</c:v>
                </c:pt>
                <c:pt idx="3024">
                  <c:v>66.001999999999995</c:v>
                </c:pt>
                <c:pt idx="3025">
                  <c:v>66.016000000000005</c:v>
                </c:pt>
                <c:pt idx="3026">
                  <c:v>66.028999999999996</c:v>
                </c:pt>
                <c:pt idx="3027">
                  <c:v>66.040999999999997</c:v>
                </c:pt>
                <c:pt idx="3028">
                  <c:v>66.052999999999997</c:v>
                </c:pt>
                <c:pt idx="3029">
                  <c:v>66.063999999999993</c:v>
                </c:pt>
                <c:pt idx="3030">
                  <c:v>66.078000000000003</c:v>
                </c:pt>
                <c:pt idx="3031">
                  <c:v>66.102000000000004</c:v>
                </c:pt>
                <c:pt idx="3032">
                  <c:v>66.161000000000001</c:v>
                </c:pt>
                <c:pt idx="3033">
                  <c:v>66.251000000000005</c:v>
                </c:pt>
                <c:pt idx="3034">
                  <c:v>66.334999999999994</c:v>
                </c:pt>
                <c:pt idx="3035">
                  <c:v>66.382999999999996</c:v>
                </c:pt>
                <c:pt idx="3036">
                  <c:v>66.444000000000003</c:v>
                </c:pt>
                <c:pt idx="3037">
                  <c:v>66.472999999999999</c:v>
                </c:pt>
                <c:pt idx="3038">
                  <c:v>66.472999999999999</c:v>
                </c:pt>
                <c:pt idx="3039">
                  <c:v>66.472999999999999</c:v>
                </c:pt>
                <c:pt idx="3040">
                  <c:v>66.486999999999995</c:v>
                </c:pt>
                <c:pt idx="3041">
                  <c:v>66.509</c:v>
                </c:pt>
                <c:pt idx="3042">
                  <c:v>66.525000000000006</c:v>
                </c:pt>
                <c:pt idx="3043">
                  <c:v>66.539000000000001</c:v>
                </c:pt>
                <c:pt idx="3044">
                  <c:v>66.552000000000007</c:v>
                </c:pt>
                <c:pt idx="3045">
                  <c:v>66.564999999999998</c:v>
                </c:pt>
                <c:pt idx="3046">
                  <c:v>66.576999999999998</c:v>
                </c:pt>
                <c:pt idx="3047">
                  <c:v>66.588999999999999</c:v>
                </c:pt>
                <c:pt idx="3048">
                  <c:v>66.614000000000004</c:v>
                </c:pt>
                <c:pt idx="3049">
                  <c:v>66.671999999999997</c:v>
                </c:pt>
                <c:pt idx="3050">
                  <c:v>66.738</c:v>
                </c:pt>
                <c:pt idx="3051">
                  <c:v>66.745000000000005</c:v>
                </c:pt>
                <c:pt idx="3052">
                  <c:v>66.748999999999995</c:v>
                </c:pt>
                <c:pt idx="3053">
                  <c:v>66.769000000000005</c:v>
                </c:pt>
                <c:pt idx="3054">
                  <c:v>66.793999999999997</c:v>
                </c:pt>
                <c:pt idx="3055">
                  <c:v>66.811000000000007</c:v>
                </c:pt>
                <c:pt idx="3056">
                  <c:v>66.825999999999993</c:v>
                </c:pt>
                <c:pt idx="3057">
                  <c:v>66.837999999999994</c:v>
                </c:pt>
                <c:pt idx="3058">
                  <c:v>66.849999999999994</c:v>
                </c:pt>
                <c:pt idx="3059">
                  <c:v>66.861999999999995</c:v>
                </c:pt>
                <c:pt idx="3060">
                  <c:v>66.875</c:v>
                </c:pt>
                <c:pt idx="3061">
                  <c:v>66.900999999999996</c:v>
                </c:pt>
                <c:pt idx="3062">
                  <c:v>66.965000000000003</c:v>
                </c:pt>
                <c:pt idx="3063">
                  <c:v>67.055000000000007</c:v>
                </c:pt>
                <c:pt idx="3064">
                  <c:v>67.144000000000005</c:v>
                </c:pt>
                <c:pt idx="3065">
                  <c:v>67.222999999999999</c:v>
                </c:pt>
                <c:pt idx="3066">
                  <c:v>67.253</c:v>
                </c:pt>
                <c:pt idx="3067">
                  <c:v>67.254000000000005</c:v>
                </c:pt>
                <c:pt idx="3068">
                  <c:v>67.254000000000005</c:v>
                </c:pt>
                <c:pt idx="3069">
                  <c:v>67.257999999999996</c:v>
                </c:pt>
                <c:pt idx="3070">
                  <c:v>67.265000000000001</c:v>
                </c:pt>
                <c:pt idx="3071">
                  <c:v>67.274000000000001</c:v>
                </c:pt>
                <c:pt idx="3072">
                  <c:v>67.281999999999996</c:v>
                </c:pt>
                <c:pt idx="3073">
                  <c:v>67.290999999999997</c:v>
                </c:pt>
                <c:pt idx="3074">
                  <c:v>67.3</c:v>
                </c:pt>
                <c:pt idx="3075">
                  <c:v>67.308999999999997</c:v>
                </c:pt>
                <c:pt idx="3076">
                  <c:v>67.317999999999998</c:v>
                </c:pt>
                <c:pt idx="3077">
                  <c:v>67.326999999999998</c:v>
                </c:pt>
                <c:pt idx="3078">
                  <c:v>67.335999999999999</c:v>
                </c:pt>
                <c:pt idx="3079">
                  <c:v>67.343999999999994</c:v>
                </c:pt>
                <c:pt idx="3080">
                  <c:v>67.352999999999994</c:v>
                </c:pt>
                <c:pt idx="3081">
                  <c:v>67.363</c:v>
                </c:pt>
                <c:pt idx="3082">
                  <c:v>67.372</c:v>
                </c:pt>
                <c:pt idx="3083">
                  <c:v>67.381</c:v>
                </c:pt>
                <c:pt idx="3084">
                  <c:v>67.39</c:v>
                </c:pt>
                <c:pt idx="3085">
                  <c:v>67.399000000000001</c:v>
                </c:pt>
                <c:pt idx="3086">
                  <c:v>67.408000000000001</c:v>
                </c:pt>
                <c:pt idx="3087">
                  <c:v>67.417000000000002</c:v>
                </c:pt>
                <c:pt idx="3088">
                  <c:v>67.427000000000007</c:v>
                </c:pt>
                <c:pt idx="3089">
                  <c:v>67.436000000000007</c:v>
                </c:pt>
                <c:pt idx="3090">
                  <c:v>67.444999999999993</c:v>
                </c:pt>
                <c:pt idx="3091">
                  <c:v>67.453999999999994</c:v>
                </c:pt>
                <c:pt idx="3092">
                  <c:v>67.463999999999999</c:v>
                </c:pt>
                <c:pt idx="3093">
                  <c:v>67.472999999999999</c:v>
                </c:pt>
                <c:pt idx="3094">
                  <c:v>67.483000000000004</c:v>
                </c:pt>
                <c:pt idx="3095">
                  <c:v>67.492000000000004</c:v>
                </c:pt>
                <c:pt idx="3096">
                  <c:v>67.501000000000005</c:v>
                </c:pt>
                <c:pt idx="3097">
                  <c:v>67.509</c:v>
                </c:pt>
                <c:pt idx="3098">
                  <c:v>67.516999999999996</c:v>
                </c:pt>
                <c:pt idx="3099">
                  <c:v>67.527000000000001</c:v>
                </c:pt>
                <c:pt idx="3100">
                  <c:v>67.536000000000001</c:v>
                </c:pt>
                <c:pt idx="3101">
                  <c:v>67.545000000000002</c:v>
                </c:pt>
                <c:pt idx="3102">
                  <c:v>67.554000000000002</c:v>
                </c:pt>
                <c:pt idx="3103">
                  <c:v>67.563000000000002</c:v>
                </c:pt>
                <c:pt idx="3104">
                  <c:v>67.572999999999993</c:v>
                </c:pt>
                <c:pt idx="3105">
                  <c:v>67.581000000000003</c:v>
                </c:pt>
                <c:pt idx="3106">
                  <c:v>67.59</c:v>
                </c:pt>
                <c:pt idx="3107">
                  <c:v>67.596999999999994</c:v>
                </c:pt>
                <c:pt idx="3108">
                  <c:v>67.605999999999995</c:v>
                </c:pt>
                <c:pt idx="3109">
                  <c:v>67.614000000000004</c:v>
                </c:pt>
                <c:pt idx="3110">
                  <c:v>67.623000000000005</c:v>
                </c:pt>
                <c:pt idx="3111">
                  <c:v>67.632000000000005</c:v>
                </c:pt>
                <c:pt idx="3112">
                  <c:v>67.644000000000005</c:v>
                </c:pt>
                <c:pt idx="3113">
                  <c:v>67.656000000000006</c:v>
                </c:pt>
                <c:pt idx="3114">
                  <c:v>67.668999999999997</c:v>
                </c:pt>
                <c:pt idx="3115">
                  <c:v>67.682000000000002</c:v>
                </c:pt>
                <c:pt idx="3116">
                  <c:v>67.694000000000003</c:v>
                </c:pt>
                <c:pt idx="3117">
                  <c:v>67.706000000000003</c:v>
                </c:pt>
                <c:pt idx="3118">
                  <c:v>67.716999999999999</c:v>
                </c:pt>
                <c:pt idx="3119">
                  <c:v>67.727000000000004</c:v>
                </c:pt>
                <c:pt idx="3120">
                  <c:v>67.736999999999995</c:v>
                </c:pt>
                <c:pt idx="3121">
                  <c:v>67.745999999999995</c:v>
                </c:pt>
                <c:pt idx="3122">
                  <c:v>67.754999999999995</c:v>
                </c:pt>
                <c:pt idx="3123">
                  <c:v>67.763000000000005</c:v>
                </c:pt>
                <c:pt idx="3124">
                  <c:v>67.772999999999996</c:v>
                </c:pt>
                <c:pt idx="3125">
                  <c:v>67.781999999999996</c:v>
                </c:pt>
                <c:pt idx="3126">
                  <c:v>67.790999999999997</c:v>
                </c:pt>
                <c:pt idx="3127">
                  <c:v>67.799000000000007</c:v>
                </c:pt>
                <c:pt idx="3128">
                  <c:v>67.808999999999997</c:v>
                </c:pt>
                <c:pt idx="3129">
                  <c:v>67.817999999999998</c:v>
                </c:pt>
                <c:pt idx="3130">
                  <c:v>67.828000000000003</c:v>
                </c:pt>
                <c:pt idx="3131">
                  <c:v>67.837000000000003</c:v>
                </c:pt>
                <c:pt idx="3132">
                  <c:v>67.846000000000004</c:v>
                </c:pt>
                <c:pt idx="3133">
                  <c:v>67.855000000000004</c:v>
                </c:pt>
                <c:pt idx="3134">
                  <c:v>67.864000000000004</c:v>
                </c:pt>
                <c:pt idx="3135">
                  <c:v>67.873999999999995</c:v>
                </c:pt>
                <c:pt idx="3136">
                  <c:v>67.882999999999996</c:v>
                </c:pt>
                <c:pt idx="3137">
                  <c:v>67.893000000000001</c:v>
                </c:pt>
                <c:pt idx="3138">
                  <c:v>67.902000000000001</c:v>
                </c:pt>
                <c:pt idx="3139">
                  <c:v>67.911000000000001</c:v>
                </c:pt>
                <c:pt idx="3140">
                  <c:v>67.92</c:v>
                </c:pt>
                <c:pt idx="3141">
                  <c:v>67.929000000000002</c:v>
                </c:pt>
                <c:pt idx="3142">
                  <c:v>67.938000000000002</c:v>
                </c:pt>
                <c:pt idx="3143">
                  <c:v>67.947000000000003</c:v>
                </c:pt>
                <c:pt idx="3144">
                  <c:v>67.956000000000003</c:v>
                </c:pt>
                <c:pt idx="3145">
                  <c:v>67.965000000000003</c:v>
                </c:pt>
                <c:pt idx="3146">
                  <c:v>67.974999999999994</c:v>
                </c:pt>
                <c:pt idx="3147">
                  <c:v>67.983999999999995</c:v>
                </c:pt>
                <c:pt idx="3148">
                  <c:v>67.992999999999995</c:v>
                </c:pt>
                <c:pt idx="3149">
                  <c:v>68.001999999999995</c:v>
                </c:pt>
                <c:pt idx="3150">
                  <c:v>68.010999999999996</c:v>
                </c:pt>
                <c:pt idx="3151">
                  <c:v>68.02</c:v>
                </c:pt>
                <c:pt idx="3152">
                  <c:v>68.028999999999996</c:v>
                </c:pt>
                <c:pt idx="3153">
                  <c:v>68.039000000000001</c:v>
                </c:pt>
                <c:pt idx="3154">
                  <c:v>68.048000000000002</c:v>
                </c:pt>
                <c:pt idx="3155">
                  <c:v>68.057000000000002</c:v>
                </c:pt>
                <c:pt idx="3156">
                  <c:v>68.069000000000003</c:v>
                </c:pt>
                <c:pt idx="3157">
                  <c:v>68.096999999999994</c:v>
                </c:pt>
                <c:pt idx="3158">
                  <c:v>68.161000000000001</c:v>
                </c:pt>
                <c:pt idx="3159">
                  <c:v>68.248000000000005</c:v>
                </c:pt>
                <c:pt idx="3160">
                  <c:v>68.328999999999994</c:v>
                </c:pt>
                <c:pt idx="3161">
                  <c:v>68.353999999999999</c:v>
                </c:pt>
                <c:pt idx="3162">
                  <c:v>68.353999999999999</c:v>
                </c:pt>
                <c:pt idx="3163">
                  <c:v>68.36</c:v>
                </c:pt>
                <c:pt idx="3164">
                  <c:v>68.367000000000004</c:v>
                </c:pt>
                <c:pt idx="3165">
                  <c:v>68.382999999999996</c:v>
                </c:pt>
                <c:pt idx="3166">
                  <c:v>68.397999999999996</c:v>
                </c:pt>
                <c:pt idx="3167">
                  <c:v>68.411000000000001</c:v>
                </c:pt>
                <c:pt idx="3168">
                  <c:v>68.424000000000007</c:v>
                </c:pt>
                <c:pt idx="3169">
                  <c:v>68.436999999999998</c:v>
                </c:pt>
                <c:pt idx="3170">
                  <c:v>68.448999999999998</c:v>
                </c:pt>
                <c:pt idx="3171">
                  <c:v>68.462999999999994</c:v>
                </c:pt>
                <c:pt idx="3172">
                  <c:v>68.495999999999995</c:v>
                </c:pt>
                <c:pt idx="3173">
                  <c:v>68.561000000000007</c:v>
                </c:pt>
                <c:pt idx="3174">
                  <c:v>68.608999999999995</c:v>
                </c:pt>
                <c:pt idx="3175">
                  <c:v>68.614000000000004</c:v>
                </c:pt>
                <c:pt idx="3176">
                  <c:v>68.623000000000005</c:v>
                </c:pt>
                <c:pt idx="3177">
                  <c:v>68.64</c:v>
                </c:pt>
                <c:pt idx="3178">
                  <c:v>68.664000000000001</c:v>
                </c:pt>
                <c:pt idx="3179">
                  <c:v>68.677999999999997</c:v>
                </c:pt>
                <c:pt idx="3180">
                  <c:v>68.691999999999993</c:v>
                </c:pt>
                <c:pt idx="3181">
                  <c:v>68.703999999999994</c:v>
                </c:pt>
                <c:pt idx="3182">
                  <c:v>68.715000000000003</c:v>
                </c:pt>
                <c:pt idx="3183">
                  <c:v>68.730999999999995</c:v>
                </c:pt>
                <c:pt idx="3184">
                  <c:v>68.766000000000005</c:v>
                </c:pt>
                <c:pt idx="3185">
                  <c:v>68.834000000000003</c:v>
                </c:pt>
                <c:pt idx="3186">
                  <c:v>68.923000000000002</c:v>
                </c:pt>
                <c:pt idx="3187">
                  <c:v>69</c:v>
                </c:pt>
                <c:pt idx="3188">
                  <c:v>69.036000000000001</c:v>
                </c:pt>
                <c:pt idx="3189">
                  <c:v>69.048000000000002</c:v>
                </c:pt>
                <c:pt idx="3190">
                  <c:v>69.058999999999997</c:v>
                </c:pt>
                <c:pt idx="3191">
                  <c:v>69.067999999999998</c:v>
                </c:pt>
                <c:pt idx="3192">
                  <c:v>69.09</c:v>
                </c:pt>
                <c:pt idx="3193">
                  <c:v>69.106999999999999</c:v>
                </c:pt>
                <c:pt idx="3194">
                  <c:v>69.120999999999995</c:v>
                </c:pt>
                <c:pt idx="3195">
                  <c:v>69.134</c:v>
                </c:pt>
                <c:pt idx="3196">
                  <c:v>69.147000000000006</c:v>
                </c:pt>
                <c:pt idx="3197">
                  <c:v>69.159000000000006</c:v>
                </c:pt>
                <c:pt idx="3198">
                  <c:v>69.17</c:v>
                </c:pt>
                <c:pt idx="3199">
                  <c:v>69.180999999999997</c:v>
                </c:pt>
                <c:pt idx="3200">
                  <c:v>69.19</c:v>
                </c:pt>
                <c:pt idx="3201">
                  <c:v>69.198999999999998</c:v>
                </c:pt>
                <c:pt idx="3202">
                  <c:v>69.209999999999994</c:v>
                </c:pt>
                <c:pt idx="3203">
                  <c:v>69.224000000000004</c:v>
                </c:pt>
                <c:pt idx="3204">
                  <c:v>69.238</c:v>
                </c:pt>
                <c:pt idx="3205">
                  <c:v>69.253</c:v>
                </c:pt>
                <c:pt idx="3206">
                  <c:v>69.266000000000005</c:v>
                </c:pt>
                <c:pt idx="3207">
                  <c:v>69.278000000000006</c:v>
                </c:pt>
                <c:pt idx="3208">
                  <c:v>69.292000000000002</c:v>
                </c:pt>
                <c:pt idx="3209">
                  <c:v>69.311999999999998</c:v>
                </c:pt>
                <c:pt idx="3210">
                  <c:v>69.364999999999995</c:v>
                </c:pt>
                <c:pt idx="3211">
                  <c:v>69.451999999999998</c:v>
                </c:pt>
                <c:pt idx="3212">
                  <c:v>69.540999999999997</c:v>
                </c:pt>
                <c:pt idx="3213">
                  <c:v>69.631</c:v>
                </c:pt>
                <c:pt idx="3214">
                  <c:v>69.671999999999997</c:v>
                </c:pt>
                <c:pt idx="3215">
                  <c:v>69.674999999999997</c:v>
                </c:pt>
                <c:pt idx="3216">
                  <c:v>69.674999999999997</c:v>
                </c:pt>
                <c:pt idx="3217">
                  <c:v>69.686000000000007</c:v>
                </c:pt>
                <c:pt idx="3218">
                  <c:v>69.706999999999994</c:v>
                </c:pt>
                <c:pt idx="3219">
                  <c:v>69.727000000000004</c:v>
                </c:pt>
                <c:pt idx="3220">
                  <c:v>69.739999999999995</c:v>
                </c:pt>
                <c:pt idx="3221">
                  <c:v>69.753</c:v>
                </c:pt>
                <c:pt idx="3222">
                  <c:v>69.765000000000001</c:v>
                </c:pt>
                <c:pt idx="3223">
                  <c:v>69.775999999999996</c:v>
                </c:pt>
                <c:pt idx="3224">
                  <c:v>69.795000000000002</c:v>
                </c:pt>
                <c:pt idx="3225">
                  <c:v>69.849999999999994</c:v>
                </c:pt>
                <c:pt idx="3226">
                  <c:v>69.938999999999993</c:v>
                </c:pt>
                <c:pt idx="3227">
                  <c:v>70.027000000000001</c:v>
                </c:pt>
                <c:pt idx="3228">
                  <c:v>70.111000000000004</c:v>
                </c:pt>
                <c:pt idx="3229">
                  <c:v>70.147000000000006</c:v>
                </c:pt>
                <c:pt idx="3230">
                  <c:v>70.147000000000006</c:v>
                </c:pt>
                <c:pt idx="3231">
                  <c:v>70.153000000000006</c:v>
                </c:pt>
                <c:pt idx="3232">
                  <c:v>70.179000000000002</c:v>
                </c:pt>
                <c:pt idx="3233">
                  <c:v>70.233999999999995</c:v>
                </c:pt>
                <c:pt idx="3234">
                  <c:v>70.262</c:v>
                </c:pt>
                <c:pt idx="3235">
                  <c:v>70.269000000000005</c:v>
                </c:pt>
                <c:pt idx="3236">
                  <c:v>70.275000000000006</c:v>
                </c:pt>
                <c:pt idx="3237">
                  <c:v>70.281999999999996</c:v>
                </c:pt>
                <c:pt idx="3238">
                  <c:v>70.289000000000001</c:v>
                </c:pt>
                <c:pt idx="3239">
                  <c:v>70.311000000000007</c:v>
                </c:pt>
                <c:pt idx="3240">
                  <c:v>70.361000000000004</c:v>
                </c:pt>
                <c:pt idx="3241">
                  <c:v>70.405000000000001</c:v>
                </c:pt>
                <c:pt idx="3242">
                  <c:v>70.448999999999998</c:v>
                </c:pt>
                <c:pt idx="3243">
                  <c:v>70.472999999999999</c:v>
                </c:pt>
                <c:pt idx="3244">
                  <c:v>70.492999999999995</c:v>
                </c:pt>
                <c:pt idx="3245">
                  <c:v>70.492999999999995</c:v>
                </c:pt>
                <c:pt idx="3246">
                  <c:v>70.494</c:v>
                </c:pt>
                <c:pt idx="3247">
                  <c:v>70.507999999999996</c:v>
                </c:pt>
                <c:pt idx="3248">
                  <c:v>70.539000000000001</c:v>
                </c:pt>
                <c:pt idx="3249">
                  <c:v>70.599000000000004</c:v>
                </c:pt>
                <c:pt idx="3250">
                  <c:v>70.667000000000002</c:v>
                </c:pt>
                <c:pt idx="3251">
                  <c:v>70.734999999999999</c:v>
                </c:pt>
                <c:pt idx="3252">
                  <c:v>70.807000000000002</c:v>
                </c:pt>
                <c:pt idx="3253">
                  <c:v>70.807000000000002</c:v>
                </c:pt>
                <c:pt idx="3254">
                  <c:v>70.808000000000007</c:v>
                </c:pt>
                <c:pt idx="3255">
                  <c:v>70.816000000000003</c:v>
                </c:pt>
                <c:pt idx="3256">
                  <c:v>70.83</c:v>
                </c:pt>
                <c:pt idx="3257">
                  <c:v>70.846000000000004</c:v>
                </c:pt>
                <c:pt idx="3258">
                  <c:v>70.858999999999995</c:v>
                </c:pt>
                <c:pt idx="3259">
                  <c:v>70.872</c:v>
                </c:pt>
                <c:pt idx="3260">
                  <c:v>70.882999999999996</c:v>
                </c:pt>
                <c:pt idx="3261">
                  <c:v>70.894999999999996</c:v>
                </c:pt>
                <c:pt idx="3262">
                  <c:v>70.908000000000001</c:v>
                </c:pt>
                <c:pt idx="3263">
                  <c:v>70.945999999999998</c:v>
                </c:pt>
                <c:pt idx="3264">
                  <c:v>71.03</c:v>
                </c:pt>
                <c:pt idx="3265">
                  <c:v>71.117999999999995</c:v>
                </c:pt>
                <c:pt idx="3266">
                  <c:v>71.203999999999994</c:v>
                </c:pt>
                <c:pt idx="3267">
                  <c:v>71.287000000000006</c:v>
                </c:pt>
                <c:pt idx="3268">
                  <c:v>71.332999999999998</c:v>
                </c:pt>
                <c:pt idx="3269">
                  <c:v>71.335999999999999</c:v>
                </c:pt>
                <c:pt idx="3270">
                  <c:v>71.335999999999999</c:v>
                </c:pt>
                <c:pt idx="3271">
                  <c:v>71.340999999999994</c:v>
                </c:pt>
                <c:pt idx="3272">
                  <c:v>71.353999999999999</c:v>
                </c:pt>
                <c:pt idx="3273">
                  <c:v>71.370999999999995</c:v>
                </c:pt>
                <c:pt idx="3274">
                  <c:v>71.385999999999996</c:v>
                </c:pt>
                <c:pt idx="3275">
                  <c:v>71.400999999999996</c:v>
                </c:pt>
                <c:pt idx="3276">
                  <c:v>71.414000000000001</c:v>
                </c:pt>
                <c:pt idx="3277">
                  <c:v>71.426000000000002</c:v>
                </c:pt>
                <c:pt idx="3278">
                  <c:v>71.438999999999993</c:v>
                </c:pt>
                <c:pt idx="3279">
                  <c:v>71.462999999999994</c:v>
                </c:pt>
                <c:pt idx="3280">
                  <c:v>71.521000000000001</c:v>
                </c:pt>
                <c:pt idx="3281">
                  <c:v>71.611999999999995</c:v>
                </c:pt>
                <c:pt idx="3282">
                  <c:v>71.701999999999998</c:v>
                </c:pt>
                <c:pt idx="3283">
                  <c:v>71.793000000000006</c:v>
                </c:pt>
                <c:pt idx="3284">
                  <c:v>71.805000000000007</c:v>
                </c:pt>
                <c:pt idx="3285">
                  <c:v>71.805000000000007</c:v>
                </c:pt>
                <c:pt idx="3286">
                  <c:v>71.808999999999997</c:v>
                </c:pt>
                <c:pt idx="3287">
                  <c:v>71.819000000000003</c:v>
                </c:pt>
                <c:pt idx="3288">
                  <c:v>71.832999999999998</c:v>
                </c:pt>
                <c:pt idx="3289">
                  <c:v>71.847999999999999</c:v>
                </c:pt>
                <c:pt idx="3290">
                  <c:v>71.861999999999995</c:v>
                </c:pt>
                <c:pt idx="3291">
                  <c:v>71.875</c:v>
                </c:pt>
                <c:pt idx="3292">
                  <c:v>71.887</c:v>
                </c:pt>
                <c:pt idx="3293">
                  <c:v>71.899000000000001</c:v>
                </c:pt>
                <c:pt idx="3294">
                  <c:v>71.927999999999997</c:v>
                </c:pt>
                <c:pt idx="3295">
                  <c:v>71.995000000000005</c:v>
                </c:pt>
                <c:pt idx="3296">
                  <c:v>72.063000000000002</c:v>
                </c:pt>
                <c:pt idx="3297">
                  <c:v>72.13</c:v>
                </c:pt>
                <c:pt idx="3298">
                  <c:v>72.141000000000005</c:v>
                </c:pt>
                <c:pt idx="3299">
                  <c:v>72.141999999999996</c:v>
                </c:pt>
                <c:pt idx="3300">
                  <c:v>72.147000000000006</c:v>
                </c:pt>
                <c:pt idx="3301">
                  <c:v>72.158000000000001</c:v>
                </c:pt>
                <c:pt idx="3302">
                  <c:v>72.174999999999997</c:v>
                </c:pt>
                <c:pt idx="3303">
                  <c:v>72.188999999999993</c:v>
                </c:pt>
                <c:pt idx="3304">
                  <c:v>72.203999999999994</c:v>
                </c:pt>
                <c:pt idx="3305">
                  <c:v>72.218000000000004</c:v>
                </c:pt>
                <c:pt idx="3306">
                  <c:v>72.228999999999999</c:v>
                </c:pt>
                <c:pt idx="3307">
                  <c:v>72.241</c:v>
                </c:pt>
                <c:pt idx="3308">
                  <c:v>72.251999999999995</c:v>
                </c:pt>
                <c:pt idx="3309">
                  <c:v>72.268000000000001</c:v>
                </c:pt>
                <c:pt idx="3310">
                  <c:v>72.308000000000007</c:v>
                </c:pt>
                <c:pt idx="3311">
                  <c:v>72.382000000000005</c:v>
                </c:pt>
                <c:pt idx="3312">
                  <c:v>72.471000000000004</c:v>
                </c:pt>
                <c:pt idx="3313">
                  <c:v>72.557000000000002</c:v>
                </c:pt>
                <c:pt idx="3314">
                  <c:v>72.622</c:v>
                </c:pt>
                <c:pt idx="3315">
                  <c:v>72.628</c:v>
                </c:pt>
                <c:pt idx="3316">
                  <c:v>72.628</c:v>
                </c:pt>
                <c:pt idx="3317">
                  <c:v>72.632999999999996</c:v>
                </c:pt>
                <c:pt idx="3318">
                  <c:v>72.650000000000006</c:v>
                </c:pt>
                <c:pt idx="3319">
                  <c:v>72.667000000000002</c:v>
                </c:pt>
                <c:pt idx="3320">
                  <c:v>72.682000000000002</c:v>
                </c:pt>
                <c:pt idx="3321">
                  <c:v>72.695999999999998</c:v>
                </c:pt>
                <c:pt idx="3322">
                  <c:v>72.709000000000003</c:v>
                </c:pt>
                <c:pt idx="3323">
                  <c:v>72.721000000000004</c:v>
                </c:pt>
                <c:pt idx="3324">
                  <c:v>72.733000000000004</c:v>
                </c:pt>
                <c:pt idx="3325">
                  <c:v>72.747</c:v>
                </c:pt>
                <c:pt idx="3326">
                  <c:v>72.771000000000001</c:v>
                </c:pt>
                <c:pt idx="3327">
                  <c:v>72.826999999999998</c:v>
                </c:pt>
                <c:pt idx="3328">
                  <c:v>72.872</c:v>
                </c:pt>
                <c:pt idx="3329">
                  <c:v>72.872</c:v>
                </c:pt>
                <c:pt idx="3330">
                  <c:v>72.881</c:v>
                </c:pt>
                <c:pt idx="3331">
                  <c:v>72.891999999999996</c:v>
                </c:pt>
                <c:pt idx="3332">
                  <c:v>72.903999999999996</c:v>
                </c:pt>
                <c:pt idx="3333">
                  <c:v>72.918999999999997</c:v>
                </c:pt>
                <c:pt idx="3334">
                  <c:v>72.933999999999997</c:v>
                </c:pt>
                <c:pt idx="3335">
                  <c:v>72.947999999999993</c:v>
                </c:pt>
                <c:pt idx="3336">
                  <c:v>72.962000000000003</c:v>
                </c:pt>
                <c:pt idx="3337">
                  <c:v>72.974000000000004</c:v>
                </c:pt>
                <c:pt idx="3338">
                  <c:v>72.984999999999999</c:v>
                </c:pt>
                <c:pt idx="3339">
                  <c:v>73</c:v>
                </c:pt>
                <c:pt idx="3340">
                  <c:v>73.034999999999997</c:v>
                </c:pt>
                <c:pt idx="3341">
                  <c:v>73.100999999999999</c:v>
                </c:pt>
                <c:pt idx="3342">
                  <c:v>73.138000000000005</c:v>
                </c:pt>
                <c:pt idx="3343">
                  <c:v>73.138000000000005</c:v>
                </c:pt>
                <c:pt idx="3344">
                  <c:v>73.144999999999996</c:v>
                </c:pt>
                <c:pt idx="3345">
                  <c:v>73.153000000000006</c:v>
                </c:pt>
                <c:pt idx="3346">
                  <c:v>73.165000000000006</c:v>
                </c:pt>
                <c:pt idx="3347">
                  <c:v>73.179000000000002</c:v>
                </c:pt>
                <c:pt idx="3348">
                  <c:v>73.192999999999998</c:v>
                </c:pt>
                <c:pt idx="3349">
                  <c:v>73.206000000000003</c:v>
                </c:pt>
                <c:pt idx="3350">
                  <c:v>73.218999999999994</c:v>
                </c:pt>
                <c:pt idx="3351">
                  <c:v>73.23</c:v>
                </c:pt>
                <c:pt idx="3352">
                  <c:v>73.254999999999995</c:v>
                </c:pt>
                <c:pt idx="3353">
                  <c:v>73.314999999999998</c:v>
                </c:pt>
                <c:pt idx="3354">
                  <c:v>73.403999999999996</c:v>
                </c:pt>
                <c:pt idx="3355">
                  <c:v>73.492999999999995</c:v>
                </c:pt>
                <c:pt idx="3356">
                  <c:v>73.570999999999998</c:v>
                </c:pt>
                <c:pt idx="3357">
                  <c:v>73.596999999999994</c:v>
                </c:pt>
                <c:pt idx="3358">
                  <c:v>73.596999999999994</c:v>
                </c:pt>
                <c:pt idx="3359">
                  <c:v>73.600999999999999</c:v>
                </c:pt>
                <c:pt idx="3360">
                  <c:v>73.608000000000004</c:v>
                </c:pt>
                <c:pt idx="3361">
                  <c:v>73.620999999999995</c:v>
                </c:pt>
                <c:pt idx="3362">
                  <c:v>73.635999999999996</c:v>
                </c:pt>
                <c:pt idx="3363">
                  <c:v>73.650999999999996</c:v>
                </c:pt>
                <c:pt idx="3364">
                  <c:v>73.665000000000006</c:v>
                </c:pt>
                <c:pt idx="3365">
                  <c:v>73.677000000000007</c:v>
                </c:pt>
                <c:pt idx="3366">
                  <c:v>73.688000000000002</c:v>
                </c:pt>
                <c:pt idx="3367">
                  <c:v>73.701999999999998</c:v>
                </c:pt>
                <c:pt idx="3368">
                  <c:v>73.730999999999995</c:v>
                </c:pt>
                <c:pt idx="3369">
                  <c:v>73.805000000000007</c:v>
                </c:pt>
                <c:pt idx="3370">
                  <c:v>73.894999999999996</c:v>
                </c:pt>
                <c:pt idx="3371">
                  <c:v>73.983999999999995</c:v>
                </c:pt>
                <c:pt idx="3372">
                  <c:v>74.070999999999998</c:v>
                </c:pt>
                <c:pt idx="3373">
                  <c:v>74.125</c:v>
                </c:pt>
                <c:pt idx="3374">
                  <c:v>74.174999999999997</c:v>
                </c:pt>
                <c:pt idx="3375">
                  <c:v>74.210999999999999</c:v>
                </c:pt>
                <c:pt idx="3376">
                  <c:v>74.256</c:v>
                </c:pt>
                <c:pt idx="3377">
                  <c:v>74.302999999999997</c:v>
                </c:pt>
                <c:pt idx="3378">
                  <c:v>74.316999999999993</c:v>
                </c:pt>
                <c:pt idx="3379">
                  <c:v>74.316999999999993</c:v>
                </c:pt>
                <c:pt idx="3380">
                  <c:v>74.316999999999993</c:v>
                </c:pt>
                <c:pt idx="3381">
                  <c:v>74.328999999999994</c:v>
                </c:pt>
                <c:pt idx="3382">
                  <c:v>74.350999999999999</c:v>
                </c:pt>
                <c:pt idx="3383">
                  <c:v>74.37</c:v>
                </c:pt>
                <c:pt idx="3384">
                  <c:v>74.382000000000005</c:v>
                </c:pt>
                <c:pt idx="3385">
                  <c:v>74.394000000000005</c:v>
                </c:pt>
                <c:pt idx="3386">
                  <c:v>74.406000000000006</c:v>
                </c:pt>
                <c:pt idx="3387">
                  <c:v>74.417000000000002</c:v>
                </c:pt>
                <c:pt idx="3388">
                  <c:v>74.427000000000007</c:v>
                </c:pt>
                <c:pt idx="3389">
                  <c:v>74.450999999999993</c:v>
                </c:pt>
                <c:pt idx="3390">
                  <c:v>74.510999999999996</c:v>
                </c:pt>
                <c:pt idx="3391">
                  <c:v>74.594999999999999</c:v>
                </c:pt>
                <c:pt idx="3392">
                  <c:v>74.683999999999997</c:v>
                </c:pt>
                <c:pt idx="3393">
                  <c:v>74.753</c:v>
                </c:pt>
                <c:pt idx="3394">
                  <c:v>74.772999999999996</c:v>
                </c:pt>
                <c:pt idx="3395">
                  <c:v>74.777000000000001</c:v>
                </c:pt>
                <c:pt idx="3396">
                  <c:v>74.801000000000002</c:v>
                </c:pt>
                <c:pt idx="3397">
                  <c:v>74.817999999999998</c:v>
                </c:pt>
                <c:pt idx="3398">
                  <c:v>74.817999999999998</c:v>
                </c:pt>
                <c:pt idx="3399">
                  <c:v>74.825000000000003</c:v>
                </c:pt>
                <c:pt idx="3400">
                  <c:v>74.832999999999998</c:v>
                </c:pt>
                <c:pt idx="3401">
                  <c:v>74.852999999999994</c:v>
                </c:pt>
                <c:pt idx="3402">
                  <c:v>74.869</c:v>
                </c:pt>
                <c:pt idx="3403">
                  <c:v>74.882999999999996</c:v>
                </c:pt>
                <c:pt idx="3404">
                  <c:v>74.896000000000001</c:v>
                </c:pt>
                <c:pt idx="3405">
                  <c:v>74.906000000000006</c:v>
                </c:pt>
                <c:pt idx="3406">
                  <c:v>74.917000000000002</c:v>
                </c:pt>
                <c:pt idx="3407">
                  <c:v>74.927999999999997</c:v>
                </c:pt>
                <c:pt idx="3408">
                  <c:v>74.938999999999993</c:v>
                </c:pt>
                <c:pt idx="3409">
                  <c:v>74.962999999999994</c:v>
                </c:pt>
                <c:pt idx="3410">
                  <c:v>75.001000000000005</c:v>
                </c:pt>
                <c:pt idx="3411">
                  <c:v>75.015000000000001</c:v>
                </c:pt>
                <c:pt idx="3412">
                  <c:v>75.015000000000001</c:v>
                </c:pt>
                <c:pt idx="3413">
                  <c:v>75.015000000000001</c:v>
                </c:pt>
                <c:pt idx="3414">
                  <c:v>75.015000000000001</c:v>
                </c:pt>
                <c:pt idx="3415">
                  <c:v>75.016000000000005</c:v>
                </c:pt>
                <c:pt idx="3416">
                  <c:v>75.018000000000001</c:v>
                </c:pt>
                <c:pt idx="3417">
                  <c:v>75.024000000000001</c:v>
                </c:pt>
                <c:pt idx="3418">
                  <c:v>75.031000000000006</c:v>
                </c:pt>
                <c:pt idx="3419">
                  <c:v>75.039000000000001</c:v>
                </c:pt>
                <c:pt idx="3420">
                  <c:v>75.046999999999997</c:v>
                </c:pt>
                <c:pt idx="3421">
                  <c:v>75.055999999999997</c:v>
                </c:pt>
                <c:pt idx="3422">
                  <c:v>75.064999999999998</c:v>
                </c:pt>
                <c:pt idx="3423">
                  <c:v>75.072999999999993</c:v>
                </c:pt>
                <c:pt idx="3424">
                  <c:v>75.081999999999994</c:v>
                </c:pt>
                <c:pt idx="3425">
                  <c:v>75.099999999999994</c:v>
                </c:pt>
                <c:pt idx="3426">
                  <c:v>75.119</c:v>
                </c:pt>
                <c:pt idx="3427">
                  <c:v>75.138000000000005</c:v>
                </c:pt>
                <c:pt idx="3428">
                  <c:v>75.180000000000007</c:v>
                </c:pt>
                <c:pt idx="3429">
                  <c:v>75.244</c:v>
                </c:pt>
                <c:pt idx="3430">
                  <c:v>75.317999999999998</c:v>
                </c:pt>
                <c:pt idx="3431">
                  <c:v>75.405000000000001</c:v>
                </c:pt>
                <c:pt idx="3432">
                  <c:v>75.492000000000004</c:v>
                </c:pt>
                <c:pt idx="3433">
                  <c:v>75.531000000000006</c:v>
                </c:pt>
                <c:pt idx="3434">
                  <c:v>75.546999999999997</c:v>
                </c:pt>
                <c:pt idx="3435">
                  <c:v>75.617000000000004</c:v>
                </c:pt>
                <c:pt idx="3436">
                  <c:v>75.685000000000002</c:v>
                </c:pt>
                <c:pt idx="3437">
                  <c:v>75.736000000000004</c:v>
                </c:pt>
                <c:pt idx="3438">
                  <c:v>75.781999999999996</c:v>
                </c:pt>
                <c:pt idx="3439">
                  <c:v>75.823999999999998</c:v>
                </c:pt>
                <c:pt idx="3440">
                  <c:v>75.873999999999995</c:v>
                </c:pt>
                <c:pt idx="3441">
                  <c:v>75.921999999999997</c:v>
                </c:pt>
                <c:pt idx="3442">
                  <c:v>75.968000000000004</c:v>
                </c:pt>
                <c:pt idx="3443">
                  <c:v>76.012</c:v>
                </c:pt>
                <c:pt idx="3444">
                  <c:v>76.031999999999996</c:v>
                </c:pt>
                <c:pt idx="3445">
                  <c:v>76.031999999999996</c:v>
                </c:pt>
                <c:pt idx="3446">
                  <c:v>76.031999999999996</c:v>
                </c:pt>
                <c:pt idx="3447">
                  <c:v>76.031999999999996</c:v>
                </c:pt>
                <c:pt idx="3448">
                  <c:v>76.031999999999996</c:v>
                </c:pt>
                <c:pt idx="3449">
                  <c:v>76.031999999999996</c:v>
                </c:pt>
                <c:pt idx="3450">
                  <c:v>76.031999999999996</c:v>
                </c:pt>
                <c:pt idx="3451">
                  <c:v>76.031999999999996</c:v>
                </c:pt>
                <c:pt idx="3452">
                  <c:v>76.031999999999996</c:v>
                </c:pt>
                <c:pt idx="3453">
                  <c:v>76.034000000000006</c:v>
                </c:pt>
                <c:pt idx="3454">
                  <c:v>76.037000000000006</c:v>
                </c:pt>
                <c:pt idx="3455">
                  <c:v>76.042000000000002</c:v>
                </c:pt>
                <c:pt idx="3456">
                  <c:v>76.049000000000007</c:v>
                </c:pt>
                <c:pt idx="3457">
                  <c:v>76.058000000000007</c:v>
                </c:pt>
                <c:pt idx="3458">
                  <c:v>76.069999999999993</c:v>
                </c:pt>
                <c:pt idx="3459">
                  <c:v>76.081999999999994</c:v>
                </c:pt>
                <c:pt idx="3460">
                  <c:v>76.093999999999994</c:v>
                </c:pt>
                <c:pt idx="3461">
                  <c:v>76.105999999999995</c:v>
                </c:pt>
                <c:pt idx="3462">
                  <c:v>76.116</c:v>
                </c:pt>
                <c:pt idx="3463">
                  <c:v>76.126000000000005</c:v>
                </c:pt>
                <c:pt idx="3464">
                  <c:v>76.137</c:v>
                </c:pt>
                <c:pt idx="3465">
                  <c:v>76.147999999999996</c:v>
                </c:pt>
                <c:pt idx="3466">
                  <c:v>76.173000000000002</c:v>
                </c:pt>
                <c:pt idx="3467">
                  <c:v>76.203999999999994</c:v>
                </c:pt>
                <c:pt idx="3468">
                  <c:v>76.23</c:v>
                </c:pt>
                <c:pt idx="3469">
                  <c:v>76.286000000000001</c:v>
                </c:pt>
                <c:pt idx="3470">
                  <c:v>76.337999999999994</c:v>
                </c:pt>
                <c:pt idx="3471">
                  <c:v>76.373999999999995</c:v>
                </c:pt>
                <c:pt idx="3472">
                  <c:v>76.42</c:v>
                </c:pt>
                <c:pt idx="3473">
                  <c:v>76.424999999999997</c:v>
                </c:pt>
                <c:pt idx="3474">
                  <c:v>76.424999999999997</c:v>
                </c:pt>
                <c:pt idx="3475">
                  <c:v>76.436999999999998</c:v>
                </c:pt>
                <c:pt idx="3476">
                  <c:v>76.450999999999993</c:v>
                </c:pt>
                <c:pt idx="3477">
                  <c:v>76.462999999999994</c:v>
                </c:pt>
                <c:pt idx="3478">
                  <c:v>76.475999999999999</c:v>
                </c:pt>
                <c:pt idx="3479">
                  <c:v>76.489000000000004</c:v>
                </c:pt>
                <c:pt idx="3480">
                  <c:v>76.501000000000005</c:v>
                </c:pt>
                <c:pt idx="3481">
                  <c:v>76.510999999999996</c:v>
                </c:pt>
                <c:pt idx="3482">
                  <c:v>76.522000000000006</c:v>
                </c:pt>
                <c:pt idx="3483">
                  <c:v>76.531999999999996</c:v>
                </c:pt>
                <c:pt idx="3484">
                  <c:v>76.552999999999997</c:v>
                </c:pt>
                <c:pt idx="3485">
                  <c:v>76.602999999999994</c:v>
                </c:pt>
                <c:pt idx="3486">
                  <c:v>76.677999999999997</c:v>
                </c:pt>
                <c:pt idx="3487">
                  <c:v>76.757000000000005</c:v>
                </c:pt>
                <c:pt idx="3488">
                  <c:v>76.804000000000002</c:v>
                </c:pt>
                <c:pt idx="3489">
                  <c:v>76.808000000000007</c:v>
                </c:pt>
                <c:pt idx="3490">
                  <c:v>76.808000000000007</c:v>
                </c:pt>
                <c:pt idx="3491">
                  <c:v>76.813000000000002</c:v>
                </c:pt>
                <c:pt idx="3492">
                  <c:v>76.819000000000003</c:v>
                </c:pt>
                <c:pt idx="3493">
                  <c:v>76.826999999999998</c:v>
                </c:pt>
                <c:pt idx="3494">
                  <c:v>76.835999999999999</c:v>
                </c:pt>
                <c:pt idx="3495">
                  <c:v>76.844999999999999</c:v>
                </c:pt>
                <c:pt idx="3496">
                  <c:v>76.853999999999999</c:v>
                </c:pt>
                <c:pt idx="3497">
                  <c:v>76.864999999999995</c:v>
                </c:pt>
                <c:pt idx="3498">
                  <c:v>76.882999999999996</c:v>
                </c:pt>
                <c:pt idx="3499">
                  <c:v>76.89</c:v>
                </c:pt>
                <c:pt idx="3500">
                  <c:v>76.903999999999996</c:v>
                </c:pt>
                <c:pt idx="3501">
                  <c:v>76.918000000000006</c:v>
                </c:pt>
                <c:pt idx="3502">
                  <c:v>76.932000000000002</c:v>
                </c:pt>
                <c:pt idx="3503">
                  <c:v>76.944999999999993</c:v>
                </c:pt>
                <c:pt idx="3504">
                  <c:v>76.956999999999994</c:v>
                </c:pt>
                <c:pt idx="3505">
                  <c:v>76.968000000000004</c:v>
                </c:pt>
                <c:pt idx="3506">
                  <c:v>76.978999999999999</c:v>
                </c:pt>
                <c:pt idx="3507">
                  <c:v>76.992000000000004</c:v>
                </c:pt>
                <c:pt idx="3508">
                  <c:v>77.022000000000006</c:v>
                </c:pt>
                <c:pt idx="3509">
                  <c:v>77.084999999999994</c:v>
                </c:pt>
                <c:pt idx="3510">
                  <c:v>77.171000000000006</c:v>
                </c:pt>
                <c:pt idx="3511">
                  <c:v>77.260000000000005</c:v>
                </c:pt>
                <c:pt idx="3512">
                  <c:v>77.349999999999994</c:v>
                </c:pt>
                <c:pt idx="3513">
                  <c:v>77.433999999999997</c:v>
                </c:pt>
                <c:pt idx="3514">
                  <c:v>77.495000000000005</c:v>
                </c:pt>
                <c:pt idx="3515">
                  <c:v>77.498999999999995</c:v>
                </c:pt>
                <c:pt idx="3516">
                  <c:v>77.498999999999995</c:v>
                </c:pt>
                <c:pt idx="3517">
                  <c:v>77.515000000000001</c:v>
                </c:pt>
                <c:pt idx="3518">
                  <c:v>77.549000000000007</c:v>
                </c:pt>
                <c:pt idx="3519">
                  <c:v>77.558000000000007</c:v>
                </c:pt>
                <c:pt idx="3520">
                  <c:v>77.566999999999993</c:v>
                </c:pt>
                <c:pt idx="3521">
                  <c:v>77.591999999999999</c:v>
                </c:pt>
                <c:pt idx="3522">
                  <c:v>77.608000000000004</c:v>
                </c:pt>
                <c:pt idx="3523">
                  <c:v>77.608000000000004</c:v>
                </c:pt>
                <c:pt idx="3524">
                  <c:v>77.617000000000004</c:v>
                </c:pt>
                <c:pt idx="3525">
                  <c:v>77.641000000000005</c:v>
                </c:pt>
                <c:pt idx="3526">
                  <c:v>77.653000000000006</c:v>
                </c:pt>
                <c:pt idx="3527">
                  <c:v>77.665999999999997</c:v>
                </c:pt>
                <c:pt idx="3528">
                  <c:v>77.679000000000002</c:v>
                </c:pt>
                <c:pt idx="3529">
                  <c:v>77.691000000000003</c:v>
                </c:pt>
                <c:pt idx="3530">
                  <c:v>77.703000000000003</c:v>
                </c:pt>
                <c:pt idx="3531">
                  <c:v>77.715000000000003</c:v>
                </c:pt>
                <c:pt idx="3532">
                  <c:v>77.742000000000004</c:v>
                </c:pt>
                <c:pt idx="3533">
                  <c:v>77.784999999999997</c:v>
                </c:pt>
                <c:pt idx="3534">
                  <c:v>77.819999999999993</c:v>
                </c:pt>
                <c:pt idx="3535">
                  <c:v>77.858999999999995</c:v>
                </c:pt>
                <c:pt idx="3536">
                  <c:v>77.887</c:v>
                </c:pt>
                <c:pt idx="3537">
                  <c:v>77.94</c:v>
                </c:pt>
                <c:pt idx="3538">
                  <c:v>77.989999999999995</c:v>
                </c:pt>
                <c:pt idx="3539">
                  <c:v>78.043999999999997</c:v>
                </c:pt>
                <c:pt idx="3540">
                  <c:v>78.099999999999994</c:v>
                </c:pt>
                <c:pt idx="3541">
                  <c:v>78.156999999999996</c:v>
                </c:pt>
                <c:pt idx="3542">
                  <c:v>78.197999999999993</c:v>
                </c:pt>
                <c:pt idx="3543">
                  <c:v>78.209999999999994</c:v>
                </c:pt>
                <c:pt idx="3544">
                  <c:v>78.209999999999994</c:v>
                </c:pt>
                <c:pt idx="3545">
                  <c:v>78.212000000000003</c:v>
                </c:pt>
                <c:pt idx="3546">
                  <c:v>78.225999999999999</c:v>
                </c:pt>
                <c:pt idx="3547">
                  <c:v>78.244</c:v>
                </c:pt>
                <c:pt idx="3548">
                  <c:v>78.263999999999996</c:v>
                </c:pt>
                <c:pt idx="3549">
                  <c:v>78.263999999999996</c:v>
                </c:pt>
                <c:pt idx="3550">
                  <c:v>78.269000000000005</c:v>
                </c:pt>
                <c:pt idx="3551">
                  <c:v>78.274000000000001</c:v>
                </c:pt>
                <c:pt idx="3552">
                  <c:v>78.281000000000006</c:v>
                </c:pt>
                <c:pt idx="3553">
                  <c:v>78.290000000000006</c:v>
                </c:pt>
                <c:pt idx="3554">
                  <c:v>78.298000000000002</c:v>
                </c:pt>
                <c:pt idx="3555">
                  <c:v>78.305999999999997</c:v>
                </c:pt>
                <c:pt idx="3556">
                  <c:v>78.314999999999998</c:v>
                </c:pt>
                <c:pt idx="3557">
                  <c:v>78.323999999999998</c:v>
                </c:pt>
                <c:pt idx="3558">
                  <c:v>78.332999999999998</c:v>
                </c:pt>
                <c:pt idx="3559">
                  <c:v>78.341999999999999</c:v>
                </c:pt>
                <c:pt idx="3560">
                  <c:v>78.350999999999999</c:v>
                </c:pt>
                <c:pt idx="3561">
                  <c:v>78.358999999999995</c:v>
                </c:pt>
                <c:pt idx="3562">
                  <c:v>78.367000000000004</c:v>
                </c:pt>
                <c:pt idx="3563">
                  <c:v>78.376000000000005</c:v>
                </c:pt>
                <c:pt idx="3564">
                  <c:v>78.384</c:v>
                </c:pt>
                <c:pt idx="3565">
                  <c:v>78.391999999999996</c:v>
                </c:pt>
                <c:pt idx="3566">
                  <c:v>78.400999999999996</c:v>
                </c:pt>
                <c:pt idx="3567">
                  <c:v>78.409000000000006</c:v>
                </c:pt>
                <c:pt idx="3568">
                  <c:v>78.417000000000002</c:v>
                </c:pt>
                <c:pt idx="3569">
                  <c:v>78.426000000000002</c:v>
                </c:pt>
                <c:pt idx="3570">
                  <c:v>78.433999999999997</c:v>
                </c:pt>
                <c:pt idx="3571">
                  <c:v>78.441000000000003</c:v>
                </c:pt>
                <c:pt idx="3572">
                  <c:v>78.447999999999993</c:v>
                </c:pt>
                <c:pt idx="3573">
                  <c:v>78.456000000000003</c:v>
                </c:pt>
                <c:pt idx="3574">
                  <c:v>78.462999999999994</c:v>
                </c:pt>
                <c:pt idx="3575">
                  <c:v>78.47</c:v>
                </c:pt>
                <c:pt idx="3576">
                  <c:v>78.477000000000004</c:v>
                </c:pt>
                <c:pt idx="3577">
                  <c:v>78.484999999999999</c:v>
                </c:pt>
                <c:pt idx="3578">
                  <c:v>78.492000000000004</c:v>
                </c:pt>
                <c:pt idx="3579">
                  <c:v>78.498999999999995</c:v>
                </c:pt>
                <c:pt idx="3580">
                  <c:v>78.506</c:v>
                </c:pt>
                <c:pt idx="3581">
                  <c:v>78.513999999999996</c:v>
                </c:pt>
                <c:pt idx="3582">
                  <c:v>78.521000000000001</c:v>
                </c:pt>
                <c:pt idx="3583">
                  <c:v>78.528000000000006</c:v>
                </c:pt>
                <c:pt idx="3584">
                  <c:v>78.534999999999997</c:v>
                </c:pt>
                <c:pt idx="3585">
                  <c:v>78.543000000000006</c:v>
                </c:pt>
                <c:pt idx="3586">
                  <c:v>78.55</c:v>
                </c:pt>
                <c:pt idx="3587">
                  <c:v>78.557000000000002</c:v>
                </c:pt>
                <c:pt idx="3588">
                  <c:v>78.564999999999998</c:v>
                </c:pt>
                <c:pt idx="3589">
                  <c:v>78.573999999999998</c:v>
                </c:pt>
                <c:pt idx="3590">
                  <c:v>78.581000000000003</c:v>
                </c:pt>
                <c:pt idx="3591">
                  <c:v>78.588999999999999</c:v>
                </c:pt>
                <c:pt idx="3592">
                  <c:v>78.596999999999994</c:v>
                </c:pt>
                <c:pt idx="3593">
                  <c:v>78.605000000000004</c:v>
                </c:pt>
                <c:pt idx="3594">
                  <c:v>78.614000000000004</c:v>
                </c:pt>
                <c:pt idx="3595">
                  <c:v>78.620999999999995</c:v>
                </c:pt>
                <c:pt idx="3596">
                  <c:v>78.628</c:v>
                </c:pt>
                <c:pt idx="3597">
                  <c:v>78.635999999999996</c:v>
                </c:pt>
                <c:pt idx="3598">
                  <c:v>78.643000000000001</c:v>
                </c:pt>
                <c:pt idx="3599">
                  <c:v>78.650000000000006</c:v>
                </c:pt>
                <c:pt idx="3600">
                  <c:v>78.656999999999996</c:v>
                </c:pt>
                <c:pt idx="3601">
                  <c:v>78.665000000000006</c:v>
                </c:pt>
                <c:pt idx="3602">
                  <c:v>78.671999999999997</c:v>
                </c:pt>
                <c:pt idx="3603">
                  <c:v>78.682000000000002</c:v>
                </c:pt>
                <c:pt idx="3604">
                  <c:v>78.691999999999993</c:v>
                </c:pt>
                <c:pt idx="3605">
                  <c:v>78.703999999999994</c:v>
                </c:pt>
                <c:pt idx="3606">
                  <c:v>78.713999999999999</c:v>
                </c:pt>
                <c:pt idx="3607">
                  <c:v>78.722999999999999</c:v>
                </c:pt>
                <c:pt idx="3608">
                  <c:v>78.733999999999995</c:v>
                </c:pt>
                <c:pt idx="3609">
                  <c:v>78.745000000000005</c:v>
                </c:pt>
                <c:pt idx="3610">
                  <c:v>78.756</c:v>
                </c:pt>
                <c:pt idx="3611">
                  <c:v>78.766000000000005</c:v>
                </c:pt>
                <c:pt idx="3612">
                  <c:v>78.775000000000006</c:v>
                </c:pt>
                <c:pt idx="3613">
                  <c:v>78.783000000000001</c:v>
                </c:pt>
                <c:pt idx="3614">
                  <c:v>78.792000000000002</c:v>
                </c:pt>
                <c:pt idx="3615">
                  <c:v>78.8</c:v>
                </c:pt>
                <c:pt idx="3616">
                  <c:v>78.808000000000007</c:v>
                </c:pt>
                <c:pt idx="3617">
                  <c:v>78.816999999999993</c:v>
                </c:pt>
                <c:pt idx="3618">
                  <c:v>78.825000000000003</c:v>
                </c:pt>
                <c:pt idx="3619">
                  <c:v>78.832999999999998</c:v>
                </c:pt>
                <c:pt idx="3620">
                  <c:v>78.841999999999999</c:v>
                </c:pt>
                <c:pt idx="3621">
                  <c:v>78.849999999999994</c:v>
                </c:pt>
                <c:pt idx="3622">
                  <c:v>78.858000000000004</c:v>
                </c:pt>
                <c:pt idx="3623">
                  <c:v>78.867000000000004</c:v>
                </c:pt>
                <c:pt idx="3624">
                  <c:v>78.888000000000005</c:v>
                </c:pt>
                <c:pt idx="3625">
                  <c:v>78.94</c:v>
                </c:pt>
                <c:pt idx="3626">
                  <c:v>79.021000000000001</c:v>
                </c:pt>
                <c:pt idx="3627">
                  <c:v>79.11</c:v>
                </c:pt>
                <c:pt idx="3628">
                  <c:v>79.188000000000002</c:v>
                </c:pt>
                <c:pt idx="3629">
                  <c:v>79.207999999999998</c:v>
                </c:pt>
                <c:pt idx="3630">
                  <c:v>79.209000000000003</c:v>
                </c:pt>
                <c:pt idx="3631">
                  <c:v>79.23</c:v>
                </c:pt>
                <c:pt idx="3632">
                  <c:v>79.257000000000005</c:v>
                </c:pt>
                <c:pt idx="3633">
                  <c:v>79.281000000000006</c:v>
                </c:pt>
                <c:pt idx="3634">
                  <c:v>79.287999999999997</c:v>
                </c:pt>
                <c:pt idx="3635">
                  <c:v>79.293999999999997</c:v>
                </c:pt>
                <c:pt idx="3636">
                  <c:v>79.313999999999993</c:v>
                </c:pt>
                <c:pt idx="3637">
                  <c:v>79.341999999999999</c:v>
                </c:pt>
                <c:pt idx="3638">
                  <c:v>79.356999999999999</c:v>
                </c:pt>
                <c:pt idx="3639">
                  <c:v>79.370999999999995</c:v>
                </c:pt>
                <c:pt idx="3640">
                  <c:v>79.384</c:v>
                </c:pt>
                <c:pt idx="3641">
                  <c:v>79.396000000000001</c:v>
                </c:pt>
                <c:pt idx="3642">
                  <c:v>79.406999999999996</c:v>
                </c:pt>
                <c:pt idx="3643">
                  <c:v>79.417000000000002</c:v>
                </c:pt>
                <c:pt idx="3644">
                  <c:v>79.450999999999993</c:v>
                </c:pt>
                <c:pt idx="3645">
                  <c:v>79.522999999999996</c:v>
                </c:pt>
                <c:pt idx="3646">
                  <c:v>79.611999999999995</c:v>
                </c:pt>
                <c:pt idx="3647">
                  <c:v>79.653999999999996</c:v>
                </c:pt>
                <c:pt idx="3648">
                  <c:v>79.653999999999996</c:v>
                </c:pt>
                <c:pt idx="3649">
                  <c:v>79.656000000000006</c:v>
                </c:pt>
                <c:pt idx="3650">
                  <c:v>79.671000000000006</c:v>
                </c:pt>
                <c:pt idx="3651">
                  <c:v>79.688000000000002</c:v>
                </c:pt>
                <c:pt idx="3652">
                  <c:v>79.7</c:v>
                </c:pt>
                <c:pt idx="3653">
                  <c:v>79.712999999999994</c:v>
                </c:pt>
                <c:pt idx="3654">
                  <c:v>79.725999999999999</c:v>
                </c:pt>
                <c:pt idx="3655">
                  <c:v>79.736999999999995</c:v>
                </c:pt>
                <c:pt idx="3656">
                  <c:v>79.748000000000005</c:v>
                </c:pt>
                <c:pt idx="3657">
                  <c:v>79.759</c:v>
                </c:pt>
                <c:pt idx="3658">
                  <c:v>79.798000000000002</c:v>
                </c:pt>
                <c:pt idx="3659">
                  <c:v>79.881</c:v>
                </c:pt>
                <c:pt idx="3660">
                  <c:v>79.968999999999994</c:v>
                </c:pt>
                <c:pt idx="3661">
                  <c:v>80.058999999999997</c:v>
                </c:pt>
                <c:pt idx="3662">
                  <c:v>80.06</c:v>
                </c:pt>
                <c:pt idx="3663">
                  <c:v>80.06</c:v>
                </c:pt>
                <c:pt idx="3664">
                  <c:v>80.064999999999998</c:v>
                </c:pt>
                <c:pt idx="3665">
                  <c:v>80.08</c:v>
                </c:pt>
                <c:pt idx="3666">
                  <c:v>80.099000000000004</c:v>
                </c:pt>
                <c:pt idx="3667">
                  <c:v>80.113</c:v>
                </c:pt>
                <c:pt idx="3668">
                  <c:v>80.126000000000005</c:v>
                </c:pt>
                <c:pt idx="3669">
                  <c:v>80.138000000000005</c:v>
                </c:pt>
                <c:pt idx="3670">
                  <c:v>80.152000000000001</c:v>
                </c:pt>
                <c:pt idx="3671">
                  <c:v>80.171999999999997</c:v>
                </c:pt>
                <c:pt idx="3672">
                  <c:v>80.224999999999994</c:v>
                </c:pt>
                <c:pt idx="3673">
                  <c:v>80.311999999999998</c:v>
                </c:pt>
                <c:pt idx="3674">
                  <c:v>80.334000000000003</c:v>
                </c:pt>
                <c:pt idx="3675">
                  <c:v>80.337999999999994</c:v>
                </c:pt>
                <c:pt idx="3676">
                  <c:v>80.343000000000004</c:v>
                </c:pt>
                <c:pt idx="3677">
                  <c:v>80.349999999999994</c:v>
                </c:pt>
                <c:pt idx="3678">
                  <c:v>80.36</c:v>
                </c:pt>
                <c:pt idx="3679">
                  <c:v>80.372</c:v>
                </c:pt>
                <c:pt idx="3680">
                  <c:v>80.385999999999996</c:v>
                </c:pt>
                <c:pt idx="3681">
                  <c:v>80.399000000000001</c:v>
                </c:pt>
                <c:pt idx="3682">
                  <c:v>80.412000000000006</c:v>
                </c:pt>
                <c:pt idx="3683">
                  <c:v>80.424000000000007</c:v>
                </c:pt>
                <c:pt idx="3684">
                  <c:v>80.436000000000007</c:v>
                </c:pt>
                <c:pt idx="3685">
                  <c:v>80.447000000000003</c:v>
                </c:pt>
                <c:pt idx="3686">
                  <c:v>80.459999999999994</c:v>
                </c:pt>
                <c:pt idx="3687">
                  <c:v>80.488</c:v>
                </c:pt>
                <c:pt idx="3688">
                  <c:v>80.55</c:v>
                </c:pt>
                <c:pt idx="3689">
                  <c:v>80.638999999999996</c:v>
                </c:pt>
                <c:pt idx="3690">
                  <c:v>80.724000000000004</c:v>
                </c:pt>
                <c:pt idx="3691">
                  <c:v>80.769000000000005</c:v>
                </c:pt>
                <c:pt idx="3692">
                  <c:v>80.77</c:v>
                </c:pt>
                <c:pt idx="3693">
                  <c:v>80.778000000000006</c:v>
                </c:pt>
                <c:pt idx="3694">
                  <c:v>80.792000000000002</c:v>
                </c:pt>
                <c:pt idx="3695">
                  <c:v>80.811999999999998</c:v>
                </c:pt>
                <c:pt idx="3696">
                  <c:v>80.825999999999993</c:v>
                </c:pt>
                <c:pt idx="3697">
                  <c:v>80.84</c:v>
                </c:pt>
                <c:pt idx="3698">
                  <c:v>80.852000000000004</c:v>
                </c:pt>
                <c:pt idx="3699">
                  <c:v>80.864000000000004</c:v>
                </c:pt>
                <c:pt idx="3700">
                  <c:v>80.876000000000005</c:v>
                </c:pt>
                <c:pt idx="3701">
                  <c:v>80.885999999999996</c:v>
                </c:pt>
                <c:pt idx="3702">
                  <c:v>80.908000000000001</c:v>
                </c:pt>
                <c:pt idx="3703">
                  <c:v>80.962000000000003</c:v>
                </c:pt>
                <c:pt idx="3704">
                  <c:v>81.045000000000002</c:v>
                </c:pt>
                <c:pt idx="3705">
                  <c:v>81.132000000000005</c:v>
                </c:pt>
                <c:pt idx="3706">
                  <c:v>81.218999999999994</c:v>
                </c:pt>
                <c:pt idx="3707">
                  <c:v>81.308999999999997</c:v>
                </c:pt>
                <c:pt idx="3708">
                  <c:v>81.397999999999996</c:v>
                </c:pt>
                <c:pt idx="3709">
                  <c:v>81.471999999999994</c:v>
                </c:pt>
                <c:pt idx="3710">
                  <c:v>81.506</c:v>
                </c:pt>
                <c:pt idx="3711">
                  <c:v>81.506</c:v>
                </c:pt>
                <c:pt idx="3712">
                  <c:v>81.515000000000001</c:v>
                </c:pt>
                <c:pt idx="3713">
                  <c:v>81.555999999999997</c:v>
                </c:pt>
                <c:pt idx="3714">
                  <c:v>81.611000000000004</c:v>
                </c:pt>
                <c:pt idx="3715">
                  <c:v>81.613</c:v>
                </c:pt>
                <c:pt idx="3716">
                  <c:v>81.613</c:v>
                </c:pt>
                <c:pt idx="3717">
                  <c:v>81.616</c:v>
                </c:pt>
                <c:pt idx="3718">
                  <c:v>81.626999999999995</c:v>
                </c:pt>
                <c:pt idx="3719">
                  <c:v>81.647000000000006</c:v>
                </c:pt>
                <c:pt idx="3720">
                  <c:v>81.665000000000006</c:v>
                </c:pt>
                <c:pt idx="3721">
                  <c:v>81.679000000000002</c:v>
                </c:pt>
                <c:pt idx="3722">
                  <c:v>81.691999999999993</c:v>
                </c:pt>
                <c:pt idx="3723">
                  <c:v>81.703999999999994</c:v>
                </c:pt>
                <c:pt idx="3724">
                  <c:v>81.715000000000003</c:v>
                </c:pt>
                <c:pt idx="3725">
                  <c:v>81.725999999999999</c:v>
                </c:pt>
                <c:pt idx="3726">
                  <c:v>81.757000000000005</c:v>
                </c:pt>
                <c:pt idx="3727">
                  <c:v>81.817999999999998</c:v>
                </c:pt>
                <c:pt idx="3728">
                  <c:v>81.834999999999994</c:v>
                </c:pt>
                <c:pt idx="3729">
                  <c:v>81.834999999999994</c:v>
                </c:pt>
                <c:pt idx="3730">
                  <c:v>81.84</c:v>
                </c:pt>
                <c:pt idx="3731">
                  <c:v>81.849999999999994</c:v>
                </c:pt>
                <c:pt idx="3732">
                  <c:v>81.866</c:v>
                </c:pt>
                <c:pt idx="3733">
                  <c:v>81.881</c:v>
                </c:pt>
                <c:pt idx="3734">
                  <c:v>81.894000000000005</c:v>
                </c:pt>
                <c:pt idx="3735">
                  <c:v>81.906999999999996</c:v>
                </c:pt>
                <c:pt idx="3736">
                  <c:v>81.918000000000006</c:v>
                </c:pt>
                <c:pt idx="3737">
                  <c:v>81.929000000000002</c:v>
                </c:pt>
                <c:pt idx="3738">
                  <c:v>81.94</c:v>
                </c:pt>
                <c:pt idx="3739">
                  <c:v>81.950999999999993</c:v>
                </c:pt>
                <c:pt idx="3740">
                  <c:v>81.962000000000003</c:v>
                </c:pt>
                <c:pt idx="3741">
                  <c:v>81.974999999999994</c:v>
                </c:pt>
                <c:pt idx="3742">
                  <c:v>81.989000000000004</c:v>
                </c:pt>
                <c:pt idx="3743">
                  <c:v>81.995999999999995</c:v>
                </c:pt>
                <c:pt idx="3744">
                  <c:v>82.006</c:v>
                </c:pt>
                <c:pt idx="3745">
                  <c:v>82.019000000000005</c:v>
                </c:pt>
                <c:pt idx="3746">
                  <c:v>82.031999999999996</c:v>
                </c:pt>
                <c:pt idx="3747">
                  <c:v>82.046000000000006</c:v>
                </c:pt>
                <c:pt idx="3748">
                  <c:v>82.058000000000007</c:v>
                </c:pt>
                <c:pt idx="3749">
                  <c:v>82.069000000000003</c:v>
                </c:pt>
                <c:pt idx="3750">
                  <c:v>82.081000000000003</c:v>
                </c:pt>
                <c:pt idx="3751">
                  <c:v>82.091999999999999</c:v>
                </c:pt>
                <c:pt idx="3752">
                  <c:v>82.102000000000004</c:v>
                </c:pt>
                <c:pt idx="3753">
                  <c:v>82.113</c:v>
                </c:pt>
                <c:pt idx="3754">
                  <c:v>82.126000000000005</c:v>
                </c:pt>
                <c:pt idx="3755">
                  <c:v>82.152000000000001</c:v>
                </c:pt>
                <c:pt idx="3756">
                  <c:v>82.212000000000003</c:v>
                </c:pt>
                <c:pt idx="3757">
                  <c:v>82.216999999999999</c:v>
                </c:pt>
                <c:pt idx="3758">
                  <c:v>82.218999999999994</c:v>
                </c:pt>
                <c:pt idx="3759">
                  <c:v>82.23</c:v>
                </c:pt>
                <c:pt idx="3760">
                  <c:v>82.251000000000005</c:v>
                </c:pt>
                <c:pt idx="3761">
                  <c:v>82.257000000000005</c:v>
                </c:pt>
                <c:pt idx="3762">
                  <c:v>82.265000000000001</c:v>
                </c:pt>
                <c:pt idx="3763">
                  <c:v>82.275999999999996</c:v>
                </c:pt>
                <c:pt idx="3764">
                  <c:v>82.308000000000007</c:v>
                </c:pt>
                <c:pt idx="3765">
                  <c:v>82.341999999999999</c:v>
                </c:pt>
                <c:pt idx="3766">
                  <c:v>82.355000000000004</c:v>
                </c:pt>
                <c:pt idx="3767">
                  <c:v>82.361000000000004</c:v>
                </c:pt>
                <c:pt idx="3768">
                  <c:v>82.378</c:v>
                </c:pt>
                <c:pt idx="3769">
                  <c:v>82.391999999999996</c:v>
                </c:pt>
                <c:pt idx="3770">
                  <c:v>82.4</c:v>
                </c:pt>
                <c:pt idx="3771">
                  <c:v>82.406999999999996</c:v>
                </c:pt>
                <c:pt idx="3772">
                  <c:v>82.418000000000006</c:v>
                </c:pt>
                <c:pt idx="3773">
                  <c:v>82.43</c:v>
                </c:pt>
                <c:pt idx="3774">
                  <c:v>82.442999999999998</c:v>
                </c:pt>
                <c:pt idx="3775">
                  <c:v>82.454999999999998</c:v>
                </c:pt>
                <c:pt idx="3776">
                  <c:v>82.465999999999994</c:v>
                </c:pt>
                <c:pt idx="3777">
                  <c:v>82.477000000000004</c:v>
                </c:pt>
                <c:pt idx="3778">
                  <c:v>82.489000000000004</c:v>
                </c:pt>
                <c:pt idx="3779">
                  <c:v>82.5</c:v>
                </c:pt>
                <c:pt idx="3780">
                  <c:v>82.510999999999996</c:v>
                </c:pt>
                <c:pt idx="3781">
                  <c:v>82.519000000000005</c:v>
                </c:pt>
                <c:pt idx="3782">
                  <c:v>82.528999999999996</c:v>
                </c:pt>
                <c:pt idx="3783">
                  <c:v>82.554000000000002</c:v>
                </c:pt>
                <c:pt idx="3784">
                  <c:v>82.593000000000004</c:v>
                </c:pt>
                <c:pt idx="3785">
                  <c:v>82.611000000000004</c:v>
                </c:pt>
                <c:pt idx="3786">
                  <c:v>82.614999999999995</c:v>
                </c:pt>
                <c:pt idx="3787">
                  <c:v>82.62</c:v>
                </c:pt>
                <c:pt idx="3788">
                  <c:v>82.629000000000005</c:v>
                </c:pt>
                <c:pt idx="3789">
                  <c:v>82.650999999999996</c:v>
                </c:pt>
                <c:pt idx="3790">
                  <c:v>82.694999999999993</c:v>
                </c:pt>
                <c:pt idx="3791">
                  <c:v>82.75</c:v>
                </c:pt>
                <c:pt idx="3792">
                  <c:v>82.793999999999997</c:v>
                </c:pt>
                <c:pt idx="3793">
                  <c:v>82.793999999999997</c:v>
                </c:pt>
                <c:pt idx="3794">
                  <c:v>82.795000000000002</c:v>
                </c:pt>
                <c:pt idx="3795">
                  <c:v>82.804000000000002</c:v>
                </c:pt>
                <c:pt idx="3796">
                  <c:v>82.811999999999998</c:v>
                </c:pt>
                <c:pt idx="3797">
                  <c:v>82.822000000000003</c:v>
                </c:pt>
                <c:pt idx="3798">
                  <c:v>82.831999999999994</c:v>
                </c:pt>
                <c:pt idx="3799">
                  <c:v>82.846000000000004</c:v>
                </c:pt>
                <c:pt idx="3800">
                  <c:v>82.873999999999995</c:v>
                </c:pt>
                <c:pt idx="3801">
                  <c:v>82.9</c:v>
                </c:pt>
                <c:pt idx="3802">
                  <c:v>82.915000000000006</c:v>
                </c:pt>
                <c:pt idx="3803">
                  <c:v>82.926000000000002</c:v>
                </c:pt>
                <c:pt idx="3804">
                  <c:v>82.935000000000002</c:v>
                </c:pt>
                <c:pt idx="3805">
                  <c:v>82.950999999999993</c:v>
                </c:pt>
                <c:pt idx="3806">
                  <c:v>82.981999999999999</c:v>
                </c:pt>
                <c:pt idx="3807">
                  <c:v>83.006</c:v>
                </c:pt>
                <c:pt idx="3808">
                  <c:v>83.01</c:v>
                </c:pt>
                <c:pt idx="3809">
                  <c:v>83.02</c:v>
                </c:pt>
                <c:pt idx="3810">
                  <c:v>83.031999999999996</c:v>
                </c:pt>
                <c:pt idx="3811">
                  <c:v>83.045000000000002</c:v>
                </c:pt>
                <c:pt idx="3812">
                  <c:v>83.057000000000002</c:v>
                </c:pt>
                <c:pt idx="3813">
                  <c:v>83.069000000000003</c:v>
                </c:pt>
                <c:pt idx="3814">
                  <c:v>83.08</c:v>
                </c:pt>
                <c:pt idx="3815">
                  <c:v>83.091999999999999</c:v>
                </c:pt>
                <c:pt idx="3816">
                  <c:v>83.12</c:v>
                </c:pt>
                <c:pt idx="3817">
                  <c:v>83.191000000000003</c:v>
                </c:pt>
                <c:pt idx="3818">
                  <c:v>83.239000000000004</c:v>
                </c:pt>
                <c:pt idx="3819">
                  <c:v>83.278999999999996</c:v>
                </c:pt>
                <c:pt idx="3820">
                  <c:v>83.323999999999998</c:v>
                </c:pt>
                <c:pt idx="3821">
                  <c:v>83.400999999999996</c:v>
                </c:pt>
                <c:pt idx="3822">
                  <c:v>83.49</c:v>
                </c:pt>
                <c:pt idx="3823">
                  <c:v>83.573999999999998</c:v>
                </c:pt>
                <c:pt idx="3824">
                  <c:v>83.590999999999994</c:v>
                </c:pt>
                <c:pt idx="3825">
                  <c:v>83.590999999999994</c:v>
                </c:pt>
                <c:pt idx="3826">
                  <c:v>83.590999999999994</c:v>
                </c:pt>
                <c:pt idx="3827">
                  <c:v>83.596999999999994</c:v>
                </c:pt>
                <c:pt idx="3828">
                  <c:v>83.611999999999995</c:v>
                </c:pt>
                <c:pt idx="3829">
                  <c:v>83.631</c:v>
                </c:pt>
                <c:pt idx="3830">
                  <c:v>83.646000000000001</c:v>
                </c:pt>
                <c:pt idx="3831">
                  <c:v>83.658000000000001</c:v>
                </c:pt>
                <c:pt idx="3832">
                  <c:v>83.668999999999997</c:v>
                </c:pt>
                <c:pt idx="3833">
                  <c:v>83.679000000000002</c:v>
                </c:pt>
                <c:pt idx="3834">
                  <c:v>83.694999999999993</c:v>
                </c:pt>
                <c:pt idx="3835">
                  <c:v>83.730999999999995</c:v>
                </c:pt>
                <c:pt idx="3836">
                  <c:v>83.807000000000002</c:v>
                </c:pt>
                <c:pt idx="3837">
                  <c:v>83.893000000000001</c:v>
                </c:pt>
                <c:pt idx="3838">
                  <c:v>83.963999999999999</c:v>
                </c:pt>
                <c:pt idx="3839">
                  <c:v>83.986999999999995</c:v>
                </c:pt>
                <c:pt idx="3840">
                  <c:v>84.024000000000001</c:v>
                </c:pt>
                <c:pt idx="3841">
                  <c:v>84.072000000000003</c:v>
                </c:pt>
                <c:pt idx="3842">
                  <c:v>84.1</c:v>
                </c:pt>
                <c:pt idx="3843">
                  <c:v>84.1</c:v>
                </c:pt>
                <c:pt idx="3844">
                  <c:v>84.1</c:v>
                </c:pt>
                <c:pt idx="3845">
                  <c:v>84.106999999999999</c:v>
                </c:pt>
                <c:pt idx="3846">
                  <c:v>84.123999999999995</c:v>
                </c:pt>
                <c:pt idx="3847">
                  <c:v>84.137</c:v>
                </c:pt>
                <c:pt idx="3848">
                  <c:v>84.15</c:v>
                </c:pt>
                <c:pt idx="3849">
                  <c:v>84.164000000000001</c:v>
                </c:pt>
                <c:pt idx="3850">
                  <c:v>84.177000000000007</c:v>
                </c:pt>
                <c:pt idx="3851">
                  <c:v>84.188000000000002</c:v>
                </c:pt>
                <c:pt idx="3852">
                  <c:v>84.2</c:v>
                </c:pt>
                <c:pt idx="3853">
                  <c:v>84.212000000000003</c:v>
                </c:pt>
                <c:pt idx="3854">
                  <c:v>84.221999999999994</c:v>
                </c:pt>
                <c:pt idx="3855">
                  <c:v>84.230999999999995</c:v>
                </c:pt>
                <c:pt idx="3856">
                  <c:v>84.24</c:v>
                </c:pt>
                <c:pt idx="3857">
                  <c:v>84.248999999999995</c:v>
                </c:pt>
                <c:pt idx="3858">
                  <c:v>84.257999999999996</c:v>
                </c:pt>
                <c:pt idx="3859">
                  <c:v>84.266999999999996</c:v>
                </c:pt>
                <c:pt idx="3860">
                  <c:v>84.275999999999996</c:v>
                </c:pt>
                <c:pt idx="3861">
                  <c:v>84.284000000000006</c:v>
                </c:pt>
                <c:pt idx="3862">
                  <c:v>84.293000000000006</c:v>
                </c:pt>
                <c:pt idx="3863">
                  <c:v>84.302000000000007</c:v>
                </c:pt>
                <c:pt idx="3864">
                  <c:v>84.311000000000007</c:v>
                </c:pt>
                <c:pt idx="3865">
                  <c:v>84.32</c:v>
                </c:pt>
                <c:pt idx="3866">
                  <c:v>84.328000000000003</c:v>
                </c:pt>
                <c:pt idx="3867">
                  <c:v>84.337999999999994</c:v>
                </c:pt>
                <c:pt idx="3868">
                  <c:v>84.352000000000004</c:v>
                </c:pt>
                <c:pt idx="3869">
                  <c:v>84.364000000000004</c:v>
                </c:pt>
                <c:pt idx="3870">
                  <c:v>84.369</c:v>
                </c:pt>
                <c:pt idx="3871">
                  <c:v>84.384</c:v>
                </c:pt>
                <c:pt idx="3872">
                  <c:v>84.429000000000002</c:v>
                </c:pt>
                <c:pt idx="3873">
                  <c:v>84.486999999999995</c:v>
                </c:pt>
                <c:pt idx="3874">
                  <c:v>84.531000000000006</c:v>
                </c:pt>
                <c:pt idx="3875">
                  <c:v>84.575999999999993</c:v>
                </c:pt>
                <c:pt idx="3876">
                  <c:v>84.613</c:v>
                </c:pt>
                <c:pt idx="3877">
                  <c:v>84.641000000000005</c:v>
                </c:pt>
                <c:pt idx="3878">
                  <c:v>84.665999999999997</c:v>
                </c:pt>
                <c:pt idx="3879">
                  <c:v>84.691999999999993</c:v>
                </c:pt>
                <c:pt idx="3880">
                  <c:v>84.74</c:v>
                </c:pt>
                <c:pt idx="3881">
                  <c:v>84.775000000000006</c:v>
                </c:pt>
                <c:pt idx="3882">
                  <c:v>84.807000000000002</c:v>
                </c:pt>
                <c:pt idx="3883">
                  <c:v>84.852000000000004</c:v>
                </c:pt>
                <c:pt idx="3884">
                  <c:v>84.921999999999997</c:v>
                </c:pt>
                <c:pt idx="3885">
                  <c:v>85.007000000000005</c:v>
                </c:pt>
                <c:pt idx="3886">
                  <c:v>85.096999999999994</c:v>
                </c:pt>
                <c:pt idx="3887">
                  <c:v>85.185000000000002</c:v>
                </c:pt>
                <c:pt idx="3888">
                  <c:v>85.272999999999996</c:v>
                </c:pt>
                <c:pt idx="3889">
                  <c:v>85.347999999999999</c:v>
                </c:pt>
                <c:pt idx="3890">
                  <c:v>85.379000000000005</c:v>
                </c:pt>
                <c:pt idx="3891">
                  <c:v>85.379000000000005</c:v>
                </c:pt>
                <c:pt idx="3892">
                  <c:v>85.379000000000005</c:v>
                </c:pt>
                <c:pt idx="3893">
                  <c:v>85.382000000000005</c:v>
                </c:pt>
                <c:pt idx="3894">
                  <c:v>85.387</c:v>
                </c:pt>
                <c:pt idx="3895">
                  <c:v>85.403999999999996</c:v>
                </c:pt>
                <c:pt idx="3896">
                  <c:v>85.418999999999997</c:v>
                </c:pt>
                <c:pt idx="3897">
                  <c:v>85.432000000000002</c:v>
                </c:pt>
                <c:pt idx="3898">
                  <c:v>85.444000000000003</c:v>
                </c:pt>
                <c:pt idx="3899">
                  <c:v>85.456000000000003</c:v>
                </c:pt>
                <c:pt idx="3900">
                  <c:v>85.468000000000004</c:v>
                </c:pt>
                <c:pt idx="3901">
                  <c:v>85.48</c:v>
                </c:pt>
                <c:pt idx="3902">
                  <c:v>85.49</c:v>
                </c:pt>
                <c:pt idx="3903">
                  <c:v>85.507000000000005</c:v>
                </c:pt>
                <c:pt idx="3904">
                  <c:v>85.549000000000007</c:v>
                </c:pt>
                <c:pt idx="3905">
                  <c:v>85.570999999999998</c:v>
                </c:pt>
                <c:pt idx="3906">
                  <c:v>85.576999999999998</c:v>
                </c:pt>
                <c:pt idx="3907">
                  <c:v>85.588999999999999</c:v>
                </c:pt>
                <c:pt idx="3908">
                  <c:v>85.608000000000004</c:v>
                </c:pt>
                <c:pt idx="3909">
                  <c:v>85.62</c:v>
                </c:pt>
                <c:pt idx="3910">
                  <c:v>85.634</c:v>
                </c:pt>
                <c:pt idx="3911">
                  <c:v>85.647000000000006</c:v>
                </c:pt>
                <c:pt idx="3912">
                  <c:v>85.66</c:v>
                </c:pt>
                <c:pt idx="3913">
                  <c:v>85.671000000000006</c:v>
                </c:pt>
                <c:pt idx="3914">
                  <c:v>85.682000000000002</c:v>
                </c:pt>
                <c:pt idx="3915">
                  <c:v>85.694000000000003</c:v>
                </c:pt>
                <c:pt idx="3916">
                  <c:v>85.73</c:v>
                </c:pt>
                <c:pt idx="3917">
                  <c:v>85.805999999999997</c:v>
                </c:pt>
                <c:pt idx="3918">
                  <c:v>85.894000000000005</c:v>
                </c:pt>
                <c:pt idx="3919">
                  <c:v>85.981999999999999</c:v>
                </c:pt>
                <c:pt idx="3920">
                  <c:v>86</c:v>
                </c:pt>
                <c:pt idx="3921">
                  <c:v>86</c:v>
                </c:pt>
                <c:pt idx="3922">
                  <c:v>86.004999999999995</c:v>
                </c:pt>
                <c:pt idx="3923">
                  <c:v>86.028000000000006</c:v>
                </c:pt>
                <c:pt idx="3924">
                  <c:v>86.055000000000007</c:v>
                </c:pt>
                <c:pt idx="3925">
                  <c:v>86.070999999999998</c:v>
                </c:pt>
                <c:pt idx="3926">
                  <c:v>86.084000000000003</c:v>
                </c:pt>
                <c:pt idx="3927">
                  <c:v>86.096000000000004</c:v>
                </c:pt>
                <c:pt idx="3928">
                  <c:v>86.108000000000004</c:v>
                </c:pt>
                <c:pt idx="3929">
                  <c:v>86.12</c:v>
                </c:pt>
                <c:pt idx="3930">
                  <c:v>86.144000000000005</c:v>
                </c:pt>
                <c:pt idx="3931">
                  <c:v>86.197999999999993</c:v>
                </c:pt>
                <c:pt idx="3932">
                  <c:v>86.284999999999997</c:v>
                </c:pt>
                <c:pt idx="3933">
                  <c:v>86.373999999999995</c:v>
                </c:pt>
                <c:pt idx="3934">
                  <c:v>86.465000000000003</c:v>
                </c:pt>
                <c:pt idx="3935">
                  <c:v>86.55</c:v>
                </c:pt>
                <c:pt idx="3936">
                  <c:v>86.635999999999996</c:v>
                </c:pt>
                <c:pt idx="3937">
                  <c:v>86.724000000000004</c:v>
                </c:pt>
                <c:pt idx="3938">
                  <c:v>86.792000000000002</c:v>
                </c:pt>
                <c:pt idx="3939">
                  <c:v>86.792000000000002</c:v>
                </c:pt>
                <c:pt idx="3940">
                  <c:v>86.792000000000002</c:v>
                </c:pt>
                <c:pt idx="3941">
                  <c:v>86.792000000000002</c:v>
                </c:pt>
                <c:pt idx="3942">
                  <c:v>86.792000000000002</c:v>
                </c:pt>
                <c:pt idx="3943">
                  <c:v>86.796000000000006</c:v>
                </c:pt>
                <c:pt idx="3944">
                  <c:v>86.804000000000002</c:v>
                </c:pt>
                <c:pt idx="3945">
                  <c:v>86.813999999999993</c:v>
                </c:pt>
                <c:pt idx="3946">
                  <c:v>86.823999999999998</c:v>
                </c:pt>
                <c:pt idx="3947">
                  <c:v>86.837999999999994</c:v>
                </c:pt>
                <c:pt idx="3948">
                  <c:v>86.861999999999995</c:v>
                </c:pt>
                <c:pt idx="3949">
                  <c:v>86.89</c:v>
                </c:pt>
                <c:pt idx="3950">
                  <c:v>86.897000000000006</c:v>
                </c:pt>
                <c:pt idx="3951">
                  <c:v>86.905000000000001</c:v>
                </c:pt>
                <c:pt idx="3952">
                  <c:v>86.915000000000006</c:v>
                </c:pt>
                <c:pt idx="3953">
                  <c:v>86.924999999999997</c:v>
                </c:pt>
                <c:pt idx="3954">
                  <c:v>86.959000000000003</c:v>
                </c:pt>
                <c:pt idx="3955">
                  <c:v>87.016999999999996</c:v>
                </c:pt>
                <c:pt idx="3956">
                  <c:v>87.033000000000001</c:v>
                </c:pt>
                <c:pt idx="3957">
                  <c:v>87.036000000000001</c:v>
                </c:pt>
                <c:pt idx="3958">
                  <c:v>87.05</c:v>
                </c:pt>
                <c:pt idx="3959">
                  <c:v>87.069000000000003</c:v>
                </c:pt>
                <c:pt idx="3960">
                  <c:v>87.081999999999994</c:v>
                </c:pt>
                <c:pt idx="3961">
                  <c:v>87.093000000000004</c:v>
                </c:pt>
                <c:pt idx="3962">
                  <c:v>87.103999999999999</c:v>
                </c:pt>
                <c:pt idx="3963">
                  <c:v>87.116</c:v>
                </c:pt>
                <c:pt idx="3964">
                  <c:v>87.134</c:v>
                </c:pt>
                <c:pt idx="3965">
                  <c:v>87.18</c:v>
                </c:pt>
                <c:pt idx="3966">
                  <c:v>87.259</c:v>
                </c:pt>
                <c:pt idx="3967">
                  <c:v>87.349000000000004</c:v>
                </c:pt>
                <c:pt idx="3968">
                  <c:v>87.438000000000002</c:v>
                </c:pt>
                <c:pt idx="3969">
                  <c:v>87.501999999999995</c:v>
                </c:pt>
                <c:pt idx="3970">
                  <c:v>87.521000000000001</c:v>
                </c:pt>
                <c:pt idx="3971">
                  <c:v>87.521000000000001</c:v>
                </c:pt>
                <c:pt idx="3972">
                  <c:v>87.525999999999996</c:v>
                </c:pt>
                <c:pt idx="3973">
                  <c:v>87.531999999999996</c:v>
                </c:pt>
                <c:pt idx="3974">
                  <c:v>87.55</c:v>
                </c:pt>
                <c:pt idx="3975">
                  <c:v>87.563999999999993</c:v>
                </c:pt>
                <c:pt idx="3976">
                  <c:v>87.575999999999993</c:v>
                </c:pt>
                <c:pt idx="3977">
                  <c:v>87.587999999999994</c:v>
                </c:pt>
                <c:pt idx="3978">
                  <c:v>87.599000000000004</c:v>
                </c:pt>
                <c:pt idx="3979">
                  <c:v>87.608999999999995</c:v>
                </c:pt>
                <c:pt idx="3980">
                  <c:v>87.619</c:v>
                </c:pt>
                <c:pt idx="3981">
                  <c:v>87.644999999999996</c:v>
                </c:pt>
                <c:pt idx="3982">
                  <c:v>87.710999999999999</c:v>
                </c:pt>
                <c:pt idx="3983">
                  <c:v>87.798000000000002</c:v>
                </c:pt>
                <c:pt idx="3984">
                  <c:v>87.837000000000003</c:v>
                </c:pt>
                <c:pt idx="3985">
                  <c:v>87.837000000000003</c:v>
                </c:pt>
                <c:pt idx="3986">
                  <c:v>87.840999999999994</c:v>
                </c:pt>
                <c:pt idx="3987">
                  <c:v>87.849000000000004</c:v>
                </c:pt>
                <c:pt idx="3988">
                  <c:v>87.861000000000004</c:v>
                </c:pt>
                <c:pt idx="3989">
                  <c:v>87.875</c:v>
                </c:pt>
                <c:pt idx="3990">
                  <c:v>87.888000000000005</c:v>
                </c:pt>
                <c:pt idx="3991">
                  <c:v>87.900999999999996</c:v>
                </c:pt>
                <c:pt idx="3992">
                  <c:v>87.912999999999997</c:v>
                </c:pt>
                <c:pt idx="3993">
                  <c:v>87.923000000000002</c:v>
                </c:pt>
                <c:pt idx="3994">
                  <c:v>87.935000000000002</c:v>
                </c:pt>
                <c:pt idx="3995">
                  <c:v>87.945999999999998</c:v>
                </c:pt>
                <c:pt idx="3996">
                  <c:v>87.966999999999999</c:v>
                </c:pt>
                <c:pt idx="3997">
                  <c:v>88.024000000000001</c:v>
                </c:pt>
                <c:pt idx="3998">
                  <c:v>88.114000000000004</c:v>
                </c:pt>
                <c:pt idx="3999">
                  <c:v>88.200999999999993</c:v>
                </c:pt>
                <c:pt idx="4000">
                  <c:v>88.292000000000002</c:v>
                </c:pt>
                <c:pt idx="4001">
                  <c:v>88.373000000000005</c:v>
                </c:pt>
                <c:pt idx="4002">
                  <c:v>88.373000000000005</c:v>
                </c:pt>
                <c:pt idx="4003">
                  <c:v>88.373000000000005</c:v>
                </c:pt>
                <c:pt idx="4004">
                  <c:v>88.382000000000005</c:v>
                </c:pt>
                <c:pt idx="4005">
                  <c:v>88.411000000000001</c:v>
                </c:pt>
                <c:pt idx="4006">
                  <c:v>88.432000000000002</c:v>
                </c:pt>
                <c:pt idx="4007">
                  <c:v>88.444999999999993</c:v>
                </c:pt>
                <c:pt idx="4008">
                  <c:v>88.456000000000003</c:v>
                </c:pt>
                <c:pt idx="4009">
                  <c:v>88.466999999999999</c:v>
                </c:pt>
                <c:pt idx="4010">
                  <c:v>88.477999999999994</c:v>
                </c:pt>
                <c:pt idx="4011">
                  <c:v>88.504000000000005</c:v>
                </c:pt>
                <c:pt idx="4012">
                  <c:v>88.566000000000003</c:v>
                </c:pt>
                <c:pt idx="4013">
                  <c:v>88.634</c:v>
                </c:pt>
                <c:pt idx="4014">
                  <c:v>88.667000000000002</c:v>
                </c:pt>
                <c:pt idx="4015">
                  <c:v>88.701999999999998</c:v>
                </c:pt>
                <c:pt idx="4016">
                  <c:v>88.712999999999994</c:v>
                </c:pt>
                <c:pt idx="4017">
                  <c:v>88.713999999999999</c:v>
                </c:pt>
                <c:pt idx="4018">
                  <c:v>88.718000000000004</c:v>
                </c:pt>
                <c:pt idx="4019">
                  <c:v>88.724999999999994</c:v>
                </c:pt>
                <c:pt idx="4020">
                  <c:v>88.734999999999999</c:v>
                </c:pt>
                <c:pt idx="4021">
                  <c:v>88.744</c:v>
                </c:pt>
                <c:pt idx="4022">
                  <c:v>88.751999999999995</c:v>
                </c:pt>
                <c:pt idx="4023">
                  <c:v>88.759</c:v>
                </c:pt>
                <c:pt idx="4024">
                  <c:v>88.765000000000001</c:v>
                </c:pt>
                <c:pt idx="4025">
                  <c:v>88.774000000000001</c:v>
                </c:pt>
                <c:pt idx="4026">
                  <c:v>88.787999999999997</c:v>
                </c:pt>
                <c:pt idx="4027">
                  <c:v>88.802000000000007</c:v>
                </c:pt>
                <c:pt idx="4028">
                  <c:v>88.814999999999998</c:v>
                </c:pt>
                <c:pt idx="4029">
                  <c:v>88.826999999999998</c:v>
                </c:pt>
                <c:pt idx="4030">
                  <c:v>88.837999999999994</c:v>
                </c:pt>
                <c:pt idx="4031">
                  <c:v>88.849000000000004</c:v>
                </c:pt>
                <c:pt idx="4032">
                  <c:v>88.864000000000004</c:v>
                </c:pt>
                <c:pt idx="4033">
                  <c:v>88.9</c:v>
                </c:pt>
                <c:pt idx="4034">
                  <c:v>88.968999999999994</c:v>
                </c:pt>
                <c:pt idx="4035">
                  <c:v>89.052999999999997</c:v>
                </c:pt>
                <c:pt idx="4036">
                  <c:v>89.141000000000005</c:v>
                </c:pt>
                <c:pt idx="4037">
                  <c:v>89.222999999999999</c:v>
                </c:pt>
                <c:pt idx="4038">
                  <c:v>89.27</c:v>
                </c:pt>
                <c:pt idx="4039">
                  <c:v>89.27</c:v>
                </c:pt>
                <c:pt idx="4040">
                  <c:v>89.27</c:v>
                </c:pt>
                <c:pt idx="4041">
                  <c:v>89.284000000000006</c:v>
                </c:pt>
                <c:pt idx="4042">
                  <c:v>89.301000000000002</c:v>
                </c:pt>
                <c:pt idx="4043">
                  <c:v>89.314999999999998</c:v>
                </c:pt>
                <c:pt idx="4044">
                  <c:v>89.328000000000003</c:v>
                </c:pt>
                <c:pt idx="4045">
                  <c:v>89.340999999999994</c:v>
                </c:pt>
                <c:pt idx="4046">
                  <c:v>89.352999999999994</c:v>
                </c:pt>
                <c:pt idx="4047">
                  <c:v>89.364000000000004</c:v>
                </c:pt>
                <c:pt idx="4048">
                  <c:v>89.376000000000005</c:v>
                </c:pt>
                <c:pt idx="4049">
                  <c:v>89.4</c:v>
                </c:pt>
                <c:pt idx="4050">
                  <c:v>89.453000000000003</c:v>
                </c:pt>
                <c:pt idx="4051">
                  <c:v>89.52</c:v>
                </c:pt>
                <c:pt idx="4052">
                  <c:v>89.585999999999999</c:v>
                </c:pt>
                <c:pt idx="4053">
                  <c:v>89.647999999999996</c:v>
                </c:pt>
                <c:pt idx="4054">
                  <c:v>89.706999999999994</c:v>
                </c:pt>
                <c:pt idx="4055">
                  <c:v>89.76</c:v>
                </c:pt>
                <c:pt idx="4056">
                  <c:v>89.76</c:v>
                </c:pt>
                <c:pt idx="4057">
                  <c:v>89.76</c:v>
                </c:pt>
                <c:pt idx="4058">
                  <c:v>89.763000000000005</c:v>
                </c:pt>
                <c:pt idx="4059">
                  <c:v>89.77</c:v>
                </c:pt>
                <c:pt idx="4060">
                  <c:v>89.772000000000006</c:v>
                </c:pt>
                <c:pt idx="4061">
                  <c:v>89.778999999999996</c:v>
                </c:pt>
                <c:pt idx="4062">
                  <c:v>89.787000000000006</c:v>
                </c:pt>
                <c:pt idx="4063">
                  <c:v>89.798000000000002</c:v>
                </c:pt>
                <c:pt idx="4064">
                  <c:v>89.81</c:v>
                </c:pt>
                <c:pt idx="4065">
                  <c:v>89.822999999999993</c:v>
                </c:pt>
                <c:pt idx="4066">
                  <c:v>89.837000000000003</c:v>
                </c:pt>
                <c:pt idx="4067">
                  <c:v>89.85</c:v>
                </c:pt>
                <c:pt idx="4068">
                  <c:v>89.861000000000004</c:v>
                </c:pt>
                <c:pt idx="4069">
                  <c:v>89.872</c:v>
                </c:pt>
                <c:pt idx="4070">
                  <c:v>89.884</c:v>
                </c:pt>
                <c:pt idx="4071">
                  <c:v>89.9</c:v>
                </c:pt>
                <c:pt idx="4072">
                  <c:v>89.933999999999997</c:v>
                </c:pt>
                <c:pt idx="4073">
                  <c:v>89.978999999999999</c:v>
                </c:pt>
                <c:pt idx="4074">
                  <c:v>89.994</c:v>
                </c:pt>
                <c:pt idx="4075">
                  <c:v>89.995000000000005</c:v>
                </c:pt>
                <c:pt idx="4076">
                  <c:v>89.998999999999995</c:v>
                </c:pt>
                <c:pt idx="4077">
                  <c:v>90.006</c:v>
                </c:pt>
                <c:pt idx="4078">
                  <c:v>90.016999999999996</c:v>
                </c:pt>
                <c:pt idx="4079">
                  <c:v>90.031999999999996</c:v>
                </c:pt>
                <c:pt idx="4080">
                  <c:v>90.046000000000006</c:v>
                </c:pt>
                <c:pt idx="4081">
                  <c:v>90.058999999999997</c:v>
                </c:pt>
                <c:pt idx="4082">
                  <c:v>90.070999999999998</c:v>
                </c:pt>
                <c:pt idx="4083">
                  <c:v>90.081999999999994</c:v>
                </c:pt>
                <c:pt idx="4084">
                  <c:v>90.093000000000004</c:v>
                </c:pt>
                <c:pt idx="4085">
                  <c:v>90.103999999999999</c:v>
                </c:pt>
                <c:pt idx="4086">
                  <c:v>90.125</c:v>
                </c:pt>
                <c:pt idx="4087">
                  <c:v>90.179000000000002</c:v>
                </c:pt>
                <c:pt idx="4088">
                  <c:v>90.265000000000001</c:v>
                </c:pt>
                <c:pt idx="4089">
                  <c:v>90.352999999999994</c:v>
                </c:pt>
                <c:pt idx="4090">
                  <c:v>90.441999999999993</c:v>
                </c:pt>
                <c:pt idx="4091">
                  <c:v>90.504999999999995</c:v>
                </c:pt>
                <c:pt idx="4092">
                  <c:v>90.506</c:v>
                </c:pt>
                <c:pt idx="4093">
                  <c:v>90.506</c:v>
                </c:pt>
                <c:pt idx="4094">
                  <c:v>90.528000000000006</c:v>
                </c:pt>
                <c:pt idx="4095">
                  <c:v>90.578999999999994</c:v>
                </c:pt>
                <c:pt idx="4096">
                  <c:v>90.646000000000001</c:v>
                </c:pt>
                <c:pt idx="4097">
                  <c:v>90.727999999999994</c:v>
                </c:pt>
                <c:pt idx="4098">
                  <c:v>90.813000000000002</c:v>
                </c:pt>
                <c:pt idx="4099">
                  <c:v>90.864999999999995</c:v>
                </c:pt>
                <c:pt idx="4100">
                  <c:v>90.873999999999995</c:v>
                </c:pt>
                <c:pt idx="4101">
                  <c:v>90.923000000000002</c:v>
                </c:pt>
                <c:pt idx="4102">
                  <c:v>90.992999999999995</c:v>
                </c:pt>
                <c:pt idx="4103">
                  <c:v>91.025000000000006</c:v>
                </c:pt>
                <c:pt idx="4104">
                  <c:v>91.025000000000006</c:v>
                </c:pt>
                <c:pt idx="4105">
                  <c:v>91.025000000000006</c:v>
                </c:pt>
                <c:pt idx="4106">
                  <c:v>91.025000000000006</c:v>
                </c:pt>
                <c:pt idx="4107">
                  <c:v>91.03</c:v>
                </c:pt>
                <c:pt idx="4108">
                  <c:v>91.045000000000002</c:v>
                </c:pt>
                <c:pt idx="4109">
                  <c:v>91.067999999999998</c:v>
                </c:pt>
                <c:pt idx="4110">
                  <c:v>91.108000000000004</c:v>
                </c:pt>
                <c:pt idx="4111">
                  <c:v>91.158000000000001</c:v>
                </c:pt>
                <c:pt idx="4112">
                  <c:v>91.212000000000003</c:v>
                </c:pt>
                <c:pt idx="4113">
                  <c:v>91.293000000000006</c:v>
                </c:pt>
                <c:pt idx="4114">
                  <c:v>91.384</c:v>
                </c:pt>
                <c:pt idx="4115">
                  <c:v>91.474000000000004</c:v>
                </c:pt>
                <c:pt idx="4116">
                  <c:v>91.563000000000002</c:v>
                </c:pt>
                <c:pt idx="4117">
                  <c:v>91.647999999999996</c:v>
                </c:pt>
                <c:pt idx="4118">
                  <c:v>91.731999999999999</c:v>
                </c:pt>
                <c:pt idx="4119">
                  <c:v>91.799000000000007</c:v>
                </c:pt>
                <c:pt idx="4120">
                  <c:v>91.799000000000007</c:v>
                </c:pt>
                <c:pt idx="4121">
                  <c:v>91.799000000000007</c:v>
                </c:pt>
                <c:pt idx="4122">
                  <c:v>91.799000000000007</c:v>
                </c:pt>
                <c:pt idx="4123">
                  <c:v>91.801000000000002</c:v>
                </c:pt>
                <c:pt idx="4124">
                  <c:v>91.822999999999993</c:v>
                </c:pt>
                <c:pt idx="4125">
                  <c:v>91.881</c:v>
                </c:pt>
                <c:pt idx="4126">
                  <c:v>91.963999999999999</c:v>
                </c:pt>
                <c:pt idx="4127">
                  <c:v>92.046999999999997</c:v>
                </c:pt>
                <c:pt idx="4128">
                  <c:v>92.135000000000005</c:v>
                </c:pt>
                <c:pt idx="4129">
                  <c:v>92.224999999999994</c:v>
                </c:pt>
                <c:pt idx="4130">
                  <c:v>92.311000000000007</c:v>
                </c:pt>
                <c:pt idx="4131">
                  <c:v>92.397999999999996</c:v>
                </c:pt>
                <c:pt idx="4132">
                  <c:v>92.488</c:v>
                </c:pt>
                <c:pt idx="4133">
                  <c:v>92.569000000000003</c:v>
                </c:pt>
                <c:pt idx="4134">
                  <c:v>92.644000000000005</c:v>
                </c:pt>
                <c:pt idx="4135">
                  <c:v>92.721999999999994</c:v>
                </c:pt>
                <c:pt idx="4136">
                  <c:v>92.802000000000007</c:v>
                </c:pt>
                <c:pt idx="4137">
                  <c:v>92.882000000000005</c:v>
                </c:pt>
                <c:pt idx="4138">
                  <c:v>92.941000000000003</c:v>
                </c:pt>
                <c:pt idx="4139">
                  <c:v>92.945999999999998</c:v>
                </c:pt>
                <c:pt idx="4140">
                  <c:v>92.945999999999998</c:v>
                </c:pt>
                <c:pt idx="4141">
                  <c:v>92.945999999999998</c:v>
                </c:pt>
                <c:pt idx="4142">
                  <c:v>92.945999999999998</c:v>
                </c:pt>
                <c:pt idx="4143">
                  <c:v>92.968000000000004</c:v>
                </c:pt>
                <c:pt idx="4144">
                  <c:v>92.974999999999994</c:v>
                </c:pt>
                <c:pt idx="4145">
                  <c:v>92.977000000000004</c:v>
                </c:pt>
                <c:pt idx="4146">
                  <c:v>92.977000000000004</c:v>
                </c:pt>
                <c:pt idx="4147">
                  <c:v>92.977000000000004</c:v>
                </c:pt>
                <c:pt idx="4148">
                  <c:v>92.99</c:v>
                </c:pt>
                <c:pt idx="4149">
                  <c:v>93.015000000000001</c:v>
                </c:pt>
                <c:pt idx="4150">
                  <c:v>93.045000000000002</c:v>
                </c:pt>
                <c:pt idx="4151">
                  <c:v>93.052999999999997</c:v>
                </c:pt>
                <c:pt idx="4152">
                  <c:v>93.052999999999997</c:v>
                </c:pt>
                <c:pt idx="4153">
                  <c:v>93.052999999999997</c:v>
                </c:pt>
                <c:pt idx="4154">
                  <c:v>93.052999999999997</c:v>
                </c:pt>
                <c:pt idx="4155">
                  <c:v>93.052999999999997</c:v>
                </c:pt>
                <c:pt idx="4156">
                  <c:v>93.052999999999997</c:v>
                </c:pt>
                <c:pt idx="4157">
                  <c:v>93.073999999999998</c:v>
                </c:pt>
                <c:pt idx="4158">
                  <c:v>93.125</c:v>
                </c:pt>
                <c:pt idx="4159">
                  <c:v>93.198999999999998</c:v>
                </c:pt>
                <c:pt idx="4160">
                  <c:v>93.271000000000001</c:v>
                </c:pt>
                <c:pt idx="4161">
                  <c:v>93.3</c:v>
                </c:pt>
                <c:pt idx="4162">
                  <c:v>93.3</c:v>
                </c:pt>
                <c:pt idx="4163">
                  <c:v>93.3</c:v>
                </c:pt>
                <c:pt idx="4164">
                  <c:v>93.334999999999994</c:v>
                </c:pt>
                <c:pt idx="4165">
                  <c:v>93.414000000000001</c:v>
                </c:pt>
                <c:pt idx="4166">
                  <c:v>93.494</c:v>
                </c:pt>
                <c:pt idx="4167">
                  <c:v>93.570999999999998</c:v>
                </c:pt>
                <c:pt idx="4168">
                  <c:v>93.649000000000001</c:v>
                </c:pt>
                <c:pt idx="4169">
                  <c:v>93.727000000000004</c:v>
                </c:pt>
                <c:pt idx="4170">
                  <c:v>93.790999999999997</c:v>
                </c:pt>
                <c:pt idx="4171">
                  <c:v>93.823999999999998</c:v>
                </c:pt>
                <c:pt idx="4172">
                  <c:v>93.823999999999998</c:v>
                </c:pt>
                <c:pt idx="4173">
                  <c:v>93.823999999999998</c:v>
                </c:pt>
                <c:pt idx="4174">
                  <c:v>93.823999999999998</c:v>
                </c:pt>
                <c:pt idx="4175">
                  <c:v>93.823999999999998</c:v>
                </c:pt>
                <c:pt idx="4176">
                  <c:v>93.826999999999998</c:v>
                </c:pt>
                <c:pt idx="4177">
                  <c:v>93.861000000000004</c:v>
                </c:pt>
                <c:pt idx="4178">
                  <c:v>93.926000000000002</c:v>
                </c:pt>
                <c:pt idx="4179">
                  <c:v>94.01</c:v>
                </c:pt>
                <c:pt idx="4180">
                  <c:v>94.096000000000004</c:v>
                </c:pt>
                <c:pt idx="4181">
                  <c:v>94.173000000000002</c:v>
                </c:pt>
                <c:pt idx="4182">
                  <c:v>94.241</c:v>
                </c:pt>
                <c:pt idx="4183">
                  <c:v>94.299000000000007</c:v>
                </c:pt>
                <c:pt idx="4184">
                  <c:v>94.323999999999998</c:v>
                </c:pt>
                <c:pt idx="4185">
                  <c:v>94.323999999999998</c:v>
                </c:pt>
                <c:pt idx="4186">
                  <c:v>94.323999999999998</c:v>
                </c:pt>
                <c:pt idx="4187">
                  <c:v>94.323999999999998</c:v>
                </c:pt>
                <c:pt idx="4188">
                  <c:v>94.323999999999998</c:v>
                </c:pt>
                <c:pt idx="4189">
                  <c:v>94.328000000000003</c:v>
                </c:pt>
                <c:pt idx="4190">
                  <c:v>94.370999999999995</c:v>
                </c:pt>
                <c:pt idx="4191">
                  <c:v>94.438000000000002</c:v>
                </c:pt>
                <c:pt idx="4192">
                  <c:v>94.522999999999996</c:v>
                </c:pt>
                <c:pt idx="4193">
                  <c:v>94.611000000000004</c:v>
                </c:pt>
                <c:pt idx="4194">
                  <c:v>94.691000000000003</c:v>
                </c:pt>
                <c:pt idx="4195">
                  <c:v>94.775999999999996</c:v>
                </c:pt>
                <c:pt idx="4196">
                  <c:v>94.864999999999995</c:v>
                </c:pt>
                <c:pt idx="4197">
                  <c:v>94.941000000000003</c:v>
                </c:pt>
                <c:pt idx="4198">
                  <c:v>95.004000000000005</c:v>
                </c:pt>
                <c:pt idx="4199">
                  <c:v>95.043999999999997</c:v>
                </c:pt>
                <c:pt idx="4200">
                  <c:v>95.06</c:v>
                </c:pt>
                <c:pt idx="4201">
                  <c:v>95.072999999999993</c:v>
                </c:pt>
                <c:pt idx="4202">
                  <c:v>95.08</c:v>
                </c:pt>
                <c:pt idx="4203">
                  <c:v>95.08</c:v>
                </c:pt>
                <c:pt idx="4204">
                  <c:v>95.08</c:v>
                </c:pt>
                <c:pt idx="4205">
                  <c:v>95.08</c:v>
                </c:pt>
                <c:pt idx="4206">
                  <c:v>95.08</c:v>
                </c:pt>
                <c:pt idx="4207">
                  <c:v>95.087999999999994</c:v>
                </c:pt>
                <c:pt idx="4208">
                  <c:v>95.13</c:v>
                </c:pt>
                <c:pt idx="4209">
                  <c:v>95.183999999999997</c:v>
                </c:pt>
                <c:pt idx="4210">
                  <c:v>95.233999999999995</c:v>
                </c:pt>
                <c:pt idx="4211">
                  <c:v>95.275000000000006</c:v>
                </c:pt>
                <c:pt idx="4212">
                  <c:v>95.302000000000007</c:v>
                </c:pt>
                <c:pt idx="4213">
                  <c:v>95.316000000000003</c:v>
                </c:pt>
                <c:pt idx="4214">
                  <c:v>95.331999999999994</c:v>
                </c:pt>
                <c:pt idx="4215">
                  <c:v>95.352999999999994</c:v>
                </c:pt>
                <c:pt idx="4216">
                  <c:v>95.406999999999996</c:v>
                </c:pt>
                <c:pt idx="4217">
                  <c:v>95.429000000000002</c:v>
                </c:pt>
                <c:pt idx="4218">
                  <c:v>95.433000000000007</c:v>
                </c:pt>
                <c:pt idx="4219">
                  <c:v>95.444999999999993</c:v>
                </c:pt>
                <c:pt idx="4220">
                  <c:v>95.460999999999999</c:v>
                </c:pt>
                <c:pt idx="4221">
                  <c:v>95.489000000000004</c:v>
                </c:pt>
                <c:pt idx="4222">
                  <c:v>95.501000000000005</c:v>
                </c:pt>
                <c:pt idx="4223">
                  <c:v>95.501000000000005</c:v>
                </c:pt>
                <c:pt idx="4224">
                  <c:v>95.504000000000005</c:v>
                </c:pt>
                <c:pt idx="4225">
                  <c:v>95.531000000000006</c:v>
                </c:pt>
                <c:pt idx="4226">
                  <c:v>95.581000000000003</c:v>
                </c:pt>
                <c:pt idx="4227">
                  <c:v>95.634</c:v>
                </c:pt>
                <c:pt idx="4228">
                  <c:v>95.680999999999997</c:v>
                </c:pt>
                <c:pt idx="4229">
                  <c:v>95.721999999999994</c:v>
                </c:pt>
                <c:pt idx="4230">
                  <c:v>95.754000000000005</c:v>
                </c:pt>
                <c:pt idx="4231">
                  <c:v>95.754999999999995</c:v>
                </c:pt>
                <c:pt idx="4232">
                  <c:v>95.754999999999995</c:v>
                </c:pt>
                <c:pt idx="4233">
                  <c:v>95.754999999999995</c:v>
                </c:pt>
                <c:pt idx="4234">
                  <c:v>95.754999999999995</c:v>
                </c:pt>
                <c:pt idx="4235">
                  <c:v>95.754999999999995</c:v>
                </c:pt>
                <c:pt idx="4236">
                  <c:v>95.754999999999995</c:v>
                </c:pt>
                <c:pt idx="4237">
                  <c:v>95.763000000000005</c:v>
                </c:pt>
                <c:pt idx="4238">
                  <c:v>95.789000000000001</c:v>
                </c:pt>
                <c:pt idx="4239">
                  <c:v>95.813000000000002</c:v>
                </c:pt>
                <c:pt idx="4240">
                  <c:v>95.838999999999999</c:v>
                </c:pt>
                <c:pt idx="4241">
                  <c:v>95.876999999999995</c:v>
                </c:pt>
                <c:pt idx="4242">
                  <c:v>95.923000000000002</c:v>
                </c:pt>
                <c:pt idx="4243">
                  <c:v>95.981999999999999</c:v>
                </c:pt>
                <c:pt idx="4244">
                  <c:v>96.034000000000006</c:v>
                </c:pt>
                <c:pt idx="4245">
                  <c:v>96.040999999999997</c:v>
                </c:pt>
                <c:pt idx="4246">
                  <c:v>96.040999999999997</c:v>
                </c:pt>
                <c:pt idx="4247">
                  <c:v>96.040999999999997</c:v>
                </c:pt>
                <c:pt idx="4248">
                  <c:v>96.040999999999997</c:v>
                </c:pt>
                <c:pt idx="4249">
                  <c:v>96.040999999999997</c:v>
                </c:pt>
                <c:pt idx="4250">
                  <c:v>96.040999999999997</c:v>
                </c:pt>
                <c:pt idx="4251">
                  <c:v>96.042000000000002</c:v>
                </c:pt>
                <c:pt idx="4252">
                  <c:v>96.046000000000006</c:v>
                </c:pt>
                <c:pt idx="4253">
                  <c:v>96.052000000000007</c:v>
                </c:pt>
                <c:pt idx="4254">
                  <c:v>96.058999999999997</c:v>
                </c:pt>
                <c:pt idx="4255">
                  <c:v>96.066999999999993</c:v>
                </c:pt>
                <c:pt idx="4256">
                  <c:v>96.073999999999998</c:v>
                </c:pt>
                <c:pt idx="4257">
                  <c:v>96.081999999999994</c:v>
                </c:pt>
                <c:pt idx="4258">
                  <c:v>96.088999999999999</c:v>
                </c:pt>
                <c:pt idx="4259">
                  <c:v>96.096999999999994</c:v>
                </c:pt>
                <c:pt idx="4260">
                  <c:v>96.103999999999999</c:v>
                </c:pt>
                <c:pt idx="4261">
                  <c:v>96.111000000000004</c:v>
                </c:pt>
                <c:pt idx="4262">
                  <c:v>96.117999999999995</c:v>
                </c:pt>
                <c:pt idx="4263">
                  <c:v>96.126000000000005</c:v>
                </c:pt>
                <c:pt idx="4264">
                  <c:v>96.132999999999996</c:v>
                </c:pt>
                <c:pt idx="4265">
                  <c:v>96.14</c:v>
                </c:pt>
                <c:pt idx="4266">
                  <c:v>96.147000000000006</c:v>
                </c:pt>
                <c:pt idx="4267">
                  <c:v>96.155000000000001</c:v>
                </c:pt>
                <c:pt idx="4268">
                  <c:v>96.162000000000006</c:v>
                </c:pt>
                <c:pt idx="4269">
                  <c:v>96.168999999999997</c:v>
                </c:pt>
                <c:pt idx="4270">
                  <c:v>96.176000000000002</c:v>
                </c:pt>
                <c:pt idx="4271">
                  <c:v>96.183000000000007</c:v>
                </c:pt>
                <c:pt idx="4272">
                  <c:v>96.197000000000003</c:v>
                </c:pt>
                <c:pt idx="4273">
                  <c:v>96.210999999999999</c:v>
                </c:pt>
                <c:pt idx="4274">
                  <c:v>96.218999999999994</c:v>
                </c:pt>
                <c:pt idx="4275">
                  <c:v>96.227999999999994</c:v>
                </c:pt>
                <c:pt idx="4276">
                  <c:v>96.253</c:v>
                </c:pt>
                <c:pt idx="4277">
                  <c:v>96.311000000000007</c:v>
                </c:pt>
                <c:pt idx="4278">
                  <c:v>96.379000000000005</c:v>
                </c:pt>
                <c:pt idx="4279">
                  <c:v>96.418999999999997</c:v>
                </c:pt>
                <c:pt idx="4280">
                  <c:v>96.42</c:v>
                </c:pt>
                <c:pt idx="4281">
                  <c:v>96.421999999999997</c:v>
                </c:pt>
                <c:pt idx="4282">
                  <c:v>96.424000000000007</c:v>
                </c:pt>
                <c:pt idx="4283">
                  <c:v>96.430999999999997</c:v>
                </c:pt>
                <c:pt idx="4284">
                  <c:v>96.447000000000003</c:v>
                </c:pt>
                <c:pt idx="4285">
                  <c:v>96.463999999999999</c:v>
                </c:pt>
                <c:pt idx="4286">
                  <c:v>96.468999999999994</c:v>
                </c:pt>
                <c:pt idx="4287">
                  <c:v>96.474000000000004</c:v>
                </c:pt>
                <c:pt idx="4288">
                  <c:v>96.492999999999995</c:v>
                </c:pt>
                <c:pt idx="4289">
                  <c:v>96.507000000000005</c:v>
                </c:pt>
                <c:pt idx="4290">
                  <c:v>96.515000000000001</c:v>
                </c:pt>
                <c:pt idx="4291">
                  <c:v>96.543000000000006</c:v>
                </c:pt>
                <c:pt idx="4292">
                  <c:v>96.543999999999997</c:v>
                </c:pt>
                <c:pt idx="4293">
                  <c:v>96.543999999999997</c:v>
                </c:pt>
                <c:pt idx="4294">
                  <c:v>96.543999999999997</c:v>
                </c:pt>
                <c:pt idx="4295">
                  <c:v>96.545000000000002</c:v>
                </c:pt>
                <c:pt idx="4296">
                  <c:v>96.552999999999997</c:v>
                </c:pt>
                <c:pt idx="4297">
                  <c:v>96.584999999999994</c:v>
                </c:pt>
                <c:pt idx="4298">
                  <c:v>96.620999999999995</c:v>
                </c:pt>
                <c:pt idx="4299">
                  <c:v>96.655000000000001</c:v>
                </c:pt>
                <c:pt idx="4300">
                  <c:v>96.691999999999993</c:v>
                </c:pt>
                <c:pt idx="4301">
                  <c:v>96.738</c:v>
                </c:pt>
                <c:pt idx="4302">
                  <c:v>96.783000000000001</c:v>
                </c:pt>
                <c:pt idx="4303">
                  <c:v>96.819000000000003</c:v>
                </c:pt>
                <c:pt idx="4304">
                  <c:v>96.852000000000004</c:v>
                </c:pt>
                <c:pt idx="4305">
                  <c:v>96.88</c:v>
                </c:pt>
                <c:pt idx="4306">
                  <c:v>96.894000000000005</c:v>
                </c:pt>
                <c:pt idx="4307">
                  <c:v>96.894000000000005</c:v>
                </c:pt>
                <c:pt idx="4308">
                  <c:v>96.894000000000005</c:v>
                </c:pt>
                <c:pt idx="4309">
                  <c:v>96.894000000000005</c:v>
                </c:pt>
                <c:pt idx="4310">
                  <c:v>96.894000000000005</c:v>
                </c:pt>
                <c:pt idx="4311">
                  <c:v>96.894000000000005</c:v>
                </c:pt>
                <c:pt idx="4312">
                  <c:v>96.894000000000005</c:v>
                </c:pt>
                <c:pt idx="4313">
                  <c:v>96.894000000000005</c:v>
                </c:pt>
                <c:pt idx="4314">
                  <c:v>96.896000000000001</c:v>
                </c:pt>
                <c:pt idx="4315">
                  <c:v>96.900999999999996</c:v>
                </c:pt>
                <c:pt idx="4316">
                  <c:v>96.906000000000006</c:v>
                </c:pt>
                <c:pt idx="4317">
                  <c:v>96.912999999999997</c:v>
                </c:pt>
                <c:pt idx="4318">
                  <c:v>96.923000000000002</c:v>
                </c:pt>
                <c:pt idx="4319">
                  <c:v>96.924000000000007</c:v>
                </c:pt>
                <c:pt idx="4320">
                  <c:v>96.924000000000007</c:v>
                </c:pt>
                <c:pt idx="4321">
                  <c:v>96.924000000000007</c:v>
                </c:pt>
                <c:pt idx="4322">
                  <c:v>96.924000000000007</c:v>
                </c:pt>
                <c:pt idx="4323">
                  <c:v>96.924000000000007</c:v>
                </c:pt>
                <c:pt idx="4324">
                  <c:v>96.926000000000002</c:v>
                </c:pt>
                <c:pt idx="4325">
                  <c:v>96.93</c:v>
                </c:pt>
                <c:pt idx="4326">
                  <c:v>96.932000000000002</c:v>
                </c:pt>
                <c:pt idx="4327">
                  <c:v>96.932000000000002</c:v>
                </c:pt>
                <c:pt idx="4328">
                  <c:v>96.933999999999997</c:v>
                </c:pt>
                <c:pt idx="4329">
                  <c:v>96.942999999999998</c:v>
                </c:pt>
                <c:pt idx="4330">
                  <c:v>96.948999999999998</c:v>
                </c:pt>
                <c:pt idx="4331">
                  <c:v>96.948999999999998</c:v>
                </c:pt>
                <c:pt idx="4332">
                  <c:v>96.948999999999998</c:v>
                </c:pt>
                <c:pt idx="4333">
                  <c:v>96.95</c:v>
                </c:pt>
                <c:pt idx="4334">
                  <c:v>96.950999999999993</c:v>
                </c:pt>
                <c:pt idx="4335">
                  <c:v>96.953999999999994</c:v>
                </c:pt>
                <c:pt idx="4336">
                  <c:v>96.959000000000003</c:v>
                </c:pt>
                <c:pt idx="4337">
                  <c:v>96.963999999999999</c:v>
                </c:pt>
                <c:pt idx="4338">
                  <c:v>96.97</c:v>
                </c:pt>
                <c:pt idx="4339">
                  <c:v>96.975999999999999</c:v>
                </c:pt>
                <c:pt idx="4340">
                  <c:v>96.981999999999999</c:v>
                </c:pt>
                <c:pt idx="4341">
                  <c:v>96.988</c:v>
                </c:pt>
                <c:pt idx="4342">
                  <c:v>96.992999999999995</c:v>
                </c:pt>
                <c:pt idx="4343">
                  <c:v>96.998000000000005</c:v>
                </c:pt>
                <c:pt idx="4344">
                  <c:v>97.001999999999995</c:v>
                </c:pt>
                <c:pt idx="4345">
                  <c:v>97.007000000000005</c:v>
                </c:pt>
                <c:pt idx="4346">
                  <c:v>97.012</c:v>
                </c:pt>
                <c:pt idx="4347">
                  <c:v>97.018000000000001</c:v>
                </c:pt>
                <c:pt idx="4348">
                  <c:v>97.024000000000001</c:v>
                </c:pt>
                <c:pt idx="4349">
                  <c:v>97.03</c:v>
                </c:pt>
                <c:pt idx="4350">
                  <c:v>97.036000000000001</c:v>
                </c:pt>
                <c:pt idx="4351">
                  <c:v>97.040999999999997</c:v>
                </c:pt>
                <c:pt idx="4352">
                  <c:v>97.046000000000006</c:v>
                </c:pt>
                <c:pt idx="4353">
                  <c:v>97.051000000000002</c:v>
                </c:pt>
                <c:pt idx="4354">
                  <c:v>97.055999999999997</c:v>
                </c:pt>
                <c:pt idx="4355">
                  <c:v>97.061000000000007</c:v>
                </c:pt>
                <c:pt idx="4356">
                  <c:v>97.064999999999998</c:v>
                </c:pt>
                <c:pt idx="4357">
                  <c:v>97.067999999999998</c:v>
                </c:pt>
                <c:pt idx="4358">
                  <c:v>97.072000000000003</c:v>
                </c:pt>
                <c:pt idx="4359">
                  <c:v>97.075999999999993</c:v>
                </c:pt>
                <c:pt idx="4360">
                  <c:v>97.081000000000003</c:v>
                </c:pt>
                <c:pt idx="4361">
                  <c:v>97.085999999999999</c:v>
                </c:pt>
                <c:pt idx="4362">
                  <c:v>97.090999999999994</c:v>
                </c:pt>
                <c:pt idx="4363">
                  <c:v>97.096000000000004</c:v>
                </c:pt>
                <c:pt idx="4364">
                  <c:v>97.1</c:v>
                </c:pt>
                <c:pt idx="4365">
                  <c:v>97.105999999999995</c:v>
                </c:pt>
                <c:pt idx="4366">
                  <c:v>97.111000000000004</c:v>
                </c:pt>
                <c:pt idx="4367">
                  <c:v>97.117000000000004</c:v>
                </c:pt>
                <c:pt idx="4368">
                  <c:v>97.123999999999995</c:v>
                </c:pt>
                <c:pt idx="4369">
                  <c:v>97.131</c:v>
                </c:pt>
                <c:pt idx="4370">
                  <c:v>97.138000000000005</c:v>
                </c:pt>
                <c:pt idx="4371">
                  <c:v>97.144999999999996</c:v>
                </c:pt>
                <c:pt idx="4372">
                  <c:v>97.153000000000006</c:v>
                </c:pt>
                <c:pt idx="4373">
                  <c:v>97.16</c:v>
                </c:pt>
                <c:pt idx="4374">
                  <c:v>97.167000000000002</c:v>
                </c:pt>
                <c:pt idx="4375">
                  <c:v>97.174000000000007</c:v>
                </c:pt>
                <c:pt idx="4376">
                  <c:v>97.182000000000002</c:v>
                </c:pt>
                <c:pt idx="4377">
                  <c:v>97.188999999999993</c:v>
                </c:pt>
                <c:pt idx="4378">
                  <c:v>97.195999999999998</c:v>
                </c:pt>
                <c:pt idx="4379">
                  <c:v>97.203000000000003</c:v>
                </c:pt>
                <c:pt idx="4380">
                  <c:v>97.21</c:v>
                </c:pt>
                <c:pt idx="4381">
                  <c:v>97.218000000000004</c:v>
                </c:pt>
                <c:pt idx="4382">
                  <c:v>97.224999999999994</c:v>
                </c:pt>
                <c:pt idx="4383">
                  <c:v>97.231999999999999</c:v>
                </c:pt>
                <c:pt idx="4384">
                  <c:v>97.24</c:v>
                </c:pt>
                <c:pt idx="4385">
                  <c:v>97.247</c:v>
                </c:pt>
                <c:pt idx="4386">
                  <c:v>97.254000000000005</c:v>
                </c:pt>
                <c:pt idx="4387">
                  <c:v>97.262</c:v>
                </c:pt>
                <c:pt idx="4388">
                  <c:v>97.269000000000005</c:v>
                </c:pt>
                <c:pt idx="4389">
                  <c:v>97.275999999999996</c:v>
                </c:pt>
                <c:pt idx="4390">
                  <c:v>97.283000000000001</c:v>
                </c:pt>
                <c:pt idx="4391">
                  <c:v>97.290999999999997</c:v>
                </c:pt>
                <c:pt idx="4392">
                  <c:v>97.298000000000002</c:v>
                </c:pt>
                <c:pt idx="4393">
                  <c:v>97.305000000000007</c:v>
                </c:pt>
                <c:pt idx="4394">
                  <c:v>97.311999999999998</c:v>
                </c:pt>
                <c:pt idx="4395">
                  <c:v>97.32</c:v>
                </c:pt>
                <c:pt idx="4396">
                  <c:v>97.326999999999998</c:v>
                </c:pt>
                <c:pt idx="4397">
                  <c:v>97.334000000000003</c:v>
                </c:pt>
                <c:pt idx="4398">
                  <c:v>97.341999999999999</c:v>
                </c:pt>
                <c:pt idx="4399">
                  <c:v>97.349000000000004</c:v>
                </c:pt>
                <c:pt idx="4400">
                  <c:v>97.355999999999995</c:v>
                </c:pt>
                <c:pt idx="4401">
                  <c:v>97.363</c:v>
                </c:pt>
                <c:pt idx="4402">
                  <c:v>97.370999999999995</c:v>
                </c:pt>
                <c:pt idx="4403">
                  <c:v>97.378</c:v>
                </c:pt>
                <c:pt idx="4404">
                  <c:v>97.385000000000005</c:v>
                </c:pt>
                <c:pt idx="4405">
                  <c:v>97.393000000000001</c:v>
                </c:pt>
                <c:pt idx="4406">
                  <c:v>97.4</c:v>
                </c:pt>
                <c:pt idx="4407">
                  <c:v>97.406999999999996</c:v>
                </c:pt>
                <c:pt idx="4408">
                  <c:v>97.415000000000006</c:v>
                </c:pt>
                <c:pt idx="4409">
                  <c:v>97.421999999999997</c:v>
                </c:pt>
                <c:pt idx="4410">
                  <c:v>97.429000000000002</c:v>
                </c:pt>
                <c:pt idx="4411">
                  <c:v>97.436000000000007</c:v>
                </c:pt>
                <c:pt idx="4412">
                  <c:v>97.444000000000003</c:v>
                </c:pt>
                <c:pt idx="4413">
                  <c:v>97.450999999999993</c:v>
                </c:pt>
                <c:pt idx="4414">
                  <c:v>97.457999999999998</c:v>
                </c:pt>
                <c:pt idx="4415">
                  <c:v>97.465000000000003</c:v>
                </c:pt>
                <c:pt idx="4416">
                  <c:v>97.472999999999999</c:v>
                </c:pt>
                <c:pt idx="4417">
                  <c:v>97.48</c:v>
                </c:pt>
                <c:pt idx="4418">
                  <c:v>97.486999999999995</c:v>
                </c:pt>
                <c:pt idx="4419">
                  <c:v>97.495000000000005</c:v>
                </c:pt>
                <c:pt idx="4420">
                  <c:v>97.503</c:v>
                </c:pt>
                <c:pt idx="4421">
                  <c:v>97.510999999999996</c:v>
                </c:pt>
                <c:pt idx="4422">
                  <c:v>97.519000000000005</c:v>
                </c:pt>
                <c:pt idx="4423">
                  <c:v>97.525999999999996</c:v>
                </c:pt>
                <c:pt idx="4424">
                  <c:v>97.534000000000006</c:v>
                </c:pt>
                <c:pt idx="4425">
                  <c:v>97.542000000000002</c:v>
                </c:pt>
                <c:pt idx="4426">
                  <c:v>97.55</c:v>
                </c:pt>
                <c:pt idx="4427">
                  <c:v>97.557000000000002</c:v>
                </c:pt>
                <c:pt idx="4428">
                  <c:v>97.564999999999998</c:v>
                </c:pt>
                <c:pt idx="4429">
                  <c:v>97.572999999999993</c:v>
                </c:pt>
                <c:pt idx="4430">
                  <c:v>97.581000000000003</c:v>
                </c:pt>
                <c:pt idx="4431">
                  <c:v>97.588999999999999</c:v>
                </c:pt>
                <c:pt idx="4432">
                  <c:v>97.596000000000004</c:v>
                </c:pt>
                <c:pt idx="4433">
                  <c:v>97.603999999999999</c:v>
                </c:pt>
                <c:pt idx="4434">
                  <c:v>97.611999999999995</c:v>
                </c:pt>
                <c:pt idx="4435">
                  <c:v>97.62</c:v>
                </c:pt>
                <c:pt idx="4436">
                  <c:v>97.628</c:v>
                </c:pt>
                <c:pt idx="4437">
                  <c:v>97.635000000000005</c:v>
                </c:pt>
                <c:pt idx="4438">
                  <c:v>97.643000000000001</c:v>
                </c:pt>
                <c:pt idx="4439">
                  <c:v>97.650999999999996</c:v>
                </c:pt>
                <c:pt idx="4440">
                  <c:v>97.659000000000006</c:v>
                </c:pt>
                <c:pt idx="4441">
                  <c:v>97.665999999999997</c:v>
                </c:pt>
                <c:pt idx="4442">
                  <c:v>97.674000000000007</c:v>
                </c:pt>
                <c:pt idx="4443">
                  <c:v>97.682000000000002</c:v>
                </c:pt>
                <c:pt idx="4444">
                  <c:v>97.69</c:v>
                </c:pt>
                <c:pt idx="4445">
                  <c:v>97.697000000000003</c:v>
                </c:pt>
                <c:pt idx="4446">
                  <c:v>97.704999999999998</c:v>
                </c:pt>
                <c:pt idx="4447">
                  <c:v>97.712999999999994</c:v>
                </c:pt>
                <c:pt idx="4448">
                  <c:v>97.721000000000004</c:v>
                </c:pt>
                <c:pt idx="4449">
                  <c:v>97.728999999999999</c:v>
                </c:pt>
                <c:pt idx="4450">
                  <c:v>97.736000000000004</c:v>
                </c:pt>
                <c:pt idx="4451">
                  <c:v>97.744</c:v>
                </c:pt>
                <c:pt idx="4452">
                  <c:v>97.751999999999995</c:v>
                </c:pt>
                <c:pt idx="4453">
                  <c:v>97.76</c:v>
                </c:pt>
                <c:pt idx="4454">
                  <c:v>97.768000000000001</c:v>
                </c:pt>
                <c:pt idx="4455">
                  <c:v>97.775000000000006</c:v>
                </c:pt>
                <c:pt idx="4456">
                  <c:v>97.783000000000001</c:v>
                </c:pt>
                <c:pt idx="4457">
                  <c:v>97.790999999999997</c:v>
                </c:pt>
                <c:pt idx="4458">
                  <c:v>97.799000000000007</c:v>
                </c:pt>
                <c:pt idx="4459">
                  <c:v>97.807000000000002</c:v>
                </c:pt>
                <c:pt idx="4460">
                  <c:v>97.831000000000003</c:v>
                </c:pt>
                <c:pt idx="4461">
                  <c:v>97.882999999999996</c:v>
                </c:pt>
                <c:pt idx="4462">
                  <c:v>97.960999999999999</c:v>
                </c:pt>
                <c:pt idx="4463">
                  <c:v>98.049000000000007</c:v>
                </c:pt>
                <c:pt idx="4464">
                  <c:v>98.105999999999995</c:v>
                </c:pt>
                <c:pt idx="4465">
                  <c:v>98.114999999999995</c:v>
                </c:pt>
                <c:pt idx="4466">
                  <c:v>98.114999999999995</c:v>
                </c:pt>
                <c:pt idx="4467">
                  <c:v>98.114999999999995</c:v>
                </c:pt>
                <c:pt idx="4468">
                  <c:v>98.122</c:v>
                </c:pt>
                <c:pt idx="4469">
                  <c:v>98.131</c:v>
                </c:pt>
                <c:pt idx="4470">
                  <c:v>98.141000000000005</c:v>
                </c:pt>
                <c:pt idx="4471">
                  <c:v>98.153999999999996</c:v>
                </c:pt>
                <c:pt idx="4472">
                  <c:v>98.165999999999997</c:v>
                </c:pt>
                <c:pt idx="4473">
                  <c:v>98.177999999999997</c:v>
                </c:pt>
                <c:pt idx="4474">
                  <c:v>98.188999999999993</c:v>
                </c:pt>
                <c:pt idx="4475">
                  <c:v>98.2</c:v>
                </c:pt>
                <c:pt idx="4476">
                  <c:v>98.212999999999994</c:v>
                </c:pt>
                <c:pt idx="4477">
                  <c:v>98.242000000000004</c:v>
                </c:pt>
                <c:pt idx="4478">
                  <c:v>98.316999999999993</c:v>
                </c:pt>
                <c:pt idx="4479">
                  <c:v>98.405000000000001</c:v>
                </c:pt>
                <c:pt idx="4480">
                  <c:v>98.495999999999995</c:v>
                </c:pt>
                <c:pt idx="4481">
                  <c:v>98.584000000000003</c:v>
                </c:pt>
                <c:pt idx="4482">
                  <c:v>98.664000000000001</c:v>
                </c:pt>
                <c:pt idx="4483">
                  <c:v>98.742999999999995</c:v>
                </c:pt>
                <c:pt idx="4484">
                  <c:v>98.795000000000002</c:v>
                </c:pt>
                <c:pt idx="4485">
                  <c:v>98.801000000000002</c:v>
                </c:pt>
                <c:pt idx="4486">
                  <c:v>98.801000000000002</c:v>
                </c:pt>
                <c:pt idx="4487">
                  <c:v>98.801000000000002</c:v>
                </c:pt>
                <c:pt idx="4488">
                  <c:v>98.805999999999997</c:v>
                </c:pt>
                <c:pt idx="4489">
                  <c:v>98.813999999999993</c:v>
                </c:pt>
                <c:pt idx="4490">
                  <c:v>98.826999999999998</c:v>
                </c:pt>
                <c:pt idx="4491">
                  <c:v>98.837999999999994</c:v>
                </c:pt>
                <c:pt idx="4492">
                  <c:v>98.85</c:v>
                </c:pt>
                <c:pt idx="4493">
                  <c:v>98.864000000000004</c:v>
                </c:pt>
                <c:pt idx="4494">
                  <c:v>98.873999999999995</c:v>
                </c:pt>
                <c:pt idx="4495">
                  <c:v>98.881</c:v>
                </c:pt>
                <c:pt idx="4496">
                  <c:v>98.89</c:v>
                </c:pt>
                <c:pt idx="4497">
                  <c:v>98.9</c:v>
                </c:pt>
                <c:pt idx="4498">
                  <c:v>98.915000000000006</c:v>
                </c:pt>
                <c:pt idx="4499">
                  <c:v>98.956000000000003</c:v>
                </c:pt>
                <c:pt idx="4500">
                  <c:v>99.04</c:v>
                </c:pt>
                <c:pt idx="4501">
                  <c:v>99.084000000000003</c:v>
                </c:pt>
                <c:pt idx="4502">
                  <c:v>99.113</c:v>
                </c:pt>
                <c:pt idx="4503">
                  <c:v>99.128</c:v>
                </c:pt>
                <c:pt idx="4504">
                  <c:v>99.132999999999996</c:v>
                </c:pt>
                <c:pt idx="4505">
                  <c:v>99.137</c:v>
                </c:pt>
                <c:pt idx="4506">
                  <c:v>99.144000000000005</c:v>
                </c:pt>
                <c:pt idx="4507">
                  <c:v>99.153999999999996</c:v>
                </c:pt>
                <c:pt idx="4508">
                  <c:v>99.165000000000006</c:v>
                </c:pt>
                <c:pt idx="4509">
                  <c:v>99.177999999999997</c:v>
                </c:pt>
                <c:pt idx="4510">
                  <c:v>99.191999999999993</c:v>
                </c:pt>
                <c:pt idx="4511">
                  <c:v>99.204999999999998</c:v>
                </c:pt>
                <c:pt idx="4512">
                  <c:v>99.218000000000004</c:v>
                </c:pt>
                <c:pt idx="4513">
                  <c:v>99.228999999999999</c:v>
                </c:pt>
                <c:pt idx="4514">
                  <c:v>99.241</c:v>
                </c:pt>
                <c:pt idx="4515">
                  <c:v>99.251999999999995</c:v>
                </c:pt>
                <c:pt idx="4516">
                  <c:v>99.262</c:v>
                </c:pt>
                <c:pt idx="4517">
                  <c:v>99.272999999999996</c:v>
                </c:pt>
                <c:pt idx="4518">
                  <c:v>99.284000000000006</c:v>
                </c:pt>
                <c:pt idx="4519">
                  <c:v>99.313000000000002</c:v>
                </c:pt>
                <c:pt idx="4520">
                  <c:v>99.372</c:v>
                </c:pt>
                <c:pt idx="4521">
                  <c:v>99.373999999999995</c:v>
                </c:pt>
                <c:pt idx="4522">
                  <c:v>99.373999999999995</c:v>
                </c:pt>
                <c:pt idx="4523">
                  <c:v>99.379000000000005</c:v>
                </c:pt>
                <c:pt idx="4524">
                  <c:v>99.388000000000005</c:v>
                </c:pt>
                <c:pt idx="4525">
                  <c:v>99.399000000000001</c:v>
                </c:pt>
                <c:pt idx="4526">
                  <c:v>99.412999999999997</c:v>
                </c:pt>
                <c:pt idx="4527">
                  <c:v>99.427000000000007</c:v>
                </c:pt>
                <c:pt idx="4528">
                  <c:v>99.44</c:v>
                </c:pt>
                <c:pt idx="4529">
                  <c:v>99.451999999999998</c:v>
                </c:pt>
                <c:pt idx="4530">
                  <c:v>99.462999999999994</c:v>
                </c:pt>
                <c:pt idx="4531">
                  <c:v>99.474000000000004</c:v>
                </c:pt>
                <c:pt idx="4532">
                  <c:v>99.486999999999995</c:v>
                </c:pt>
                <c:pt idx="4533">
                  <c:v>99.510999999999996</c:v>
                </c:pt>
                <c:pt idx="4534">
                  <c:v>99.543000000000006</c:v>
                </c:pt>
                <c:pt idx="4535">
                  <c:v>99.551000000000002</c:v>
                </c:pt>
                <c:pt idx="4536">
                  <c:v>99.551000000000002</c:v>
                </c:pt>
                <c:pt idx="4537">
                  <c:v>99.552000000000007</c:v>
                </c:pt>
                <c:pt idx="4538">
                  <c:v>99.552999999999997</c:v>
                </c:pt>
                <c:pt idx="4539">
                  <c:v>99.552999999999997</c:v>
                </c:pt>
                <c:pt idx="4540">
                  <c:v>99.552999999999997</c:v>
                </c:pt>
                <c:pt idx="4541">
                  <c:v>99.575999999999993</c:v>
                </c:pt>
                <c:pt idx="4542">
                  <c:v>99.622</c:v>
                </c:pt>
                <c:pt idx="4543">
                  <c:v>99.674000000000007</c:v>
                </c:pt>
                <c:pt idx="4544">
                  <c:v>99.710999999999999</c:v>
                </c:pt>
                <c:pt idx="4545">
                  <c:v>99.716999999999999</c:v>
                </c:pt>
                <c:pt idx="4546">
                  <c:v>99.721000000000004</c:v>
                </c:pt>
                <c:pt idx="4547">
                  <c:v>99.728999999999999</c:v>
                </c:pt>
                <c:pt idx="4548">
                  <c:v>99.736999999999995</c:v>
                </c:pt>
                <c:pt idx="4549">
                  <c:v>99.747</c:v>
                </c:pt>
                <c:pt idx="4550">
                  <c:v>99.759</c:v>
                </c:pt>
                <c:pt idx="4551">
                  <c:v>99.772999999999996</c:v>
                </c:pt>
                <c:pt idx="4552">
                  <c:v>99.786000000000001</c:v>
                </c:pt>
                <c:pt idx="4553">
                  <c:v>99.798000000000002</c:v>
                </c:pt>
                <c:pt idx="4554">
                  <c:v>99.808999999999997</c:v>
                </c:pt>
                <c:pt idx="4555">
                  <c:v>99.82</c:v>
                </c:pt>
                <c:pt idx="4556">
                  <c:v>99.831000000000003</c:v>
                </c:pt>
                <c:pt idx="4557">
                  <c:v>99.843000000000004</c:v>
                </c:pt>
                <c:pt idx="4558">
                  <c:v>99.870999999999995</c:v>
                </c:pt>
                <c:pt idx="4559">
                  <c:v>99.933000000000007</c:v>
                </c:pt>
                <c:pt idx="4560">
                  <c:v>99.998000000000005</c:v>
                </c:pt>
                <c:pt idx="4561">
                  <c:v>100.06100000000001</c:v>
                </c:pt>
                <c:pt idx="4562">
                  <c:v>100.124</c:v>
                </c:pt>
                <c:pt idx="4563">
                  <c:v>100.176</c:v>
                </c:pt>
                <c:pt idx="4564">
                  <c:v>100.18300000000001</c:v>
                </c:pt>
                <c:pt idx="4565">
                  <c:v>100.18300000000001</c:v>
                </c:pt>
                <c:pt idx="4566">
                  <c:v>100.18899999999999</c:v>
                </c:pt>
                <c:pt idx="4567">
                  <c:v>100.206</c:v>
                </c:pt>
                <c:pt idx="4568">
                  <c:v>100.227</c:v>
                </c:pt>
                <c:pt idx="4569">
                  <c:v>100.241</c:v>
                </c:pt>
                <c:pt idx="4570">
                  <c:v>100.254</c:v>
                </c:pt>
                <c:pt idx="4571">
                  <c:v>100.26600000000001</c:v>
                </c:pt>
                <c:pt idx="4572">
                  <c:v>100.277</c:v>
                </c:pt>
                <c:pt idx="4573">
                  <c:v>100.288</c:v>
                </c:pt>
                <c:pt idx="4574">
                  <c:v>100.3</c:v>
                </c:pt>
                <c:pt idx="4575">
                  <c:v>100.331</c:v>
                </c:pt>
                <c:pt idx="4576">
                  <c:v>100.4</c:v>
                </c:pt>
                <c:pt idx="4577">
                  <c:v>100.43</c:v>
                </c:pt>
                <c:pt idx="4578">
                  <c:v>100.431</c:v>
                </c:pt>
                <c:pt idx="4579">
                  <c:v>100.44</c:v>
                </c:pt>
                <c:pt idx="4580">
                  <c:v>100.452</c:v>
                </c:pt>
                <c:pt idx="4581">
                  <c:v>100.464</c:v>
                </c:pt>
                <c:pt idx="4582">
                  <c:v>100.477</c:v>
                </c:pt>
                <c:pt idx="4583">
                  <c:v>100.49</c:v>
                </c:pt>
                <c:pt idx="4584">
                  <c:v>100.501</c:v>
                </c:pt>
                <c:pt idx="4585">
                  <c:v>100.512</c:v>
                </c:pt>
                <c:pt idx="4586">
                  <c:v>100.524</c:v>
                </c:pt>
                <c:pt idx="4587">
                  <c:v>100.541</c:v>
                </c:pt>
                <c:pt idx="4588">
                  <c:v>100.577</c:v>
                </c:pt>
                <c:pt idx="4589">
                  <c:v>100.654</c:v>
                </c:pt>
                <c:pt idx="4590">
                  <c:v>100.73699999999999</c:v>
                </c:pt>
                <c:pt idx="4591">
                  <c:v>100.76600000000001</c:v>
                </c:pt>
                <c:pt idx="4592">
                  <c:v>100.77200000000001</c:v>
                </c:pt>
                <c:pt idx="4593">
                  <c:v>100.776</c:v>
                </c:pt>
                <c:pt idx="4594">
                  <c:v>100.785</c:v>
                </c:pt>
                <c:pt idx="4595">
                  <c:v>100.798</c:v>
                </c:pt>
                <c:pt idx="4596">
                  <c:v>100.81100000000001</c:v>
                </c:pt>
                <c:pt idx="4597">
                  <c:v>100.824</c:v>
                </c:pt>
                <c:pt idx="4598">
                  <c:v>100.836</c:v>
                </c:pt>
                <c:pt idx="4599">
                  <c:v>100.848</c:v>
                </c:pt>
                <c:pt idx="4600">
                  <c:v>100.86</c:v>
                </c:pt>
                <c:pt idx="4601">
                  <c:v>100.874</c:v>
                </c:pt>
                <c:pt idx="4602">
                  <c:v>100.904</c:v>
                </c:pt>
                <c:pt idx="4603">
                  <c:v>100.958</c:v>
                </c:pt>
                <c:pt idx="4604">
                  <c:v>100.992</c:v>
                </c:pt>
                <c:pt idx="4605">
                  <c:v>100.992</c:v>
                </c:pt>
                <c:pt idx="4606">
                  <c:v>100.996</c:v>
                </c:pt>
                <c:pt idx="4607">
                  <c:v>101.004</c:v>
                </c:pt>
                <c:pt idx="4608">
                  <c:v>101.021</c:v>
                </c:pt>
                <c:pt idx="4609">
                  <c:v>101.04900000000001</c:v>
                </c:pt>
                <c:pt idx="4610">
                  <c:v>101.07599999999999</c:v>
                </c:pt>
                <c:pt idx="4611">
                  <c:v>101.09</c:v>
                </c:pt>
                <c:pt idx="4612">
                  <c:v>101.10299999999999</c:v>
                </c:pt>
                <c:pt idx="4613">
                  <c:v>101.114</c:v>
                </c:pt>
                <c:pt idx="4614">
                  <c:v>101.125</c:v>
                </c:pt>
                <c:pt idx="4615">
                  <c:v>101.154</c:v>
                </c:pt>
                <c:pt idx="4616">
                  <c:v>101.218</c:v>
                </c:pt>
                <c:pt idx="4617">
                  <c:v>101.303</c:v>
                </c:pt>
                <c:pt idx="4618">
                  <c:v>101.39100000000001</c:v>
                </c:pt>
                <c:pt idx="4619">
                  <c:v>101.453</c:v>
                </c:pt>
                <c:pt idx="4620">
                  <c:v>101.455</c:v>
                </c:pt>
                <c:pt idx="4621">
                  <c:v>101.455</c:v>
                </c:pt>
                <c:pt idx="4622">
                  <c:v>101.45699999999999</c:v>
                </c:pt>
                <c:pt idx="4623">
                  <c:v>101.465</c:v>
                </c:pt>
                <c:pt idx="4624">
                  <c:v>101.476</c:v>
                </c:pt>
                <c:pt idx="4625">
                  <c:v>101.489</c:v>
                </c:pt>
                <c:pt idx="4626">
                  <c:v>101.503</c:v>
                </c:pt>
                <c:pt idx="4627">
                  <c:v>101.51600000000001</c:v>
                </c:pt>
                <c:pt idx="4628">
                  <c:v>101.53</c:v>
                </c:pt>
                <c:pt idx="4629">
                  <c:v>101.542</c:v>
                </c:pt>
                <c:pt idx="4630">
                  <c:v>101.554</c:v>
                </c:pt>
                <c:pt idx="4631">
                  <c:v>101.565</c:v>
                </c:pt>
                <c:pt idx="4632">
                  <c:v>101.57599999999999</c:v>
                </c:pt>
                <c:pt idx="4633">
                  <c:v>101.59</c:v>
                </c:pt>
                <c:pt idx="4634">
                  <c:v>101.623</c:v>
                </c:pt>
                <c:pt idx="4635">
                  <c:v>101.68899999999999</c:v>
                </c:pt>
                <c:pt idx="4636">
                  <c:v>101.764</c:v>
                </c:pt>
                <c:pt idx="4637">
                  <c:v>101.842</c:v>
                </c:pt>
                <c:pt idx="4638">
                  <c:v>101.898</c:v>
                </c:pt>
                <c:pt idx="4639">
                  <c:v>101.898</c:v>
                </c:pt>
                <c:pt idx="4640">
                  <c:v>101.90300000000001</c:v>
                </c:pt>
                <c:pt idx="4641">
                  <c:v>101.919</c:v>
                </c:pt>
                <c:pt idx="4642">
                  <c:v>101.934</c:v>
                </c:pt>
                <c:pt idx="4643">
                  <c:v>101.947</c:v>
                </c:pt>
                <c:pt idx="4644">
                  <c:v>101.96</c:v>
                </c:pt>
                <c:pt idx="4645">
                  <c:v>101.97199999999999</c:v>
                </c:pt>
                <c:pt idx="4646">
                  <c:v>101.983</c:v>
                </c:pt>
                <c:pt idx="4647">
                  <c:v>101.995</c:v>
                </c:pt>
                <c:pt idx="4648">
                  <c:v>102.006</c:v>
                </c:pt>
                <c:pt idx="4649">
                  <c:v>102.033</c:v>
                </c:pt>
                <c:pt idx="4650">
                  <c:v>102.09</c:v>
                </c:pt>
                <c:pt idx="4651">
                  <c:v>102.173</c:v>
                </c:pt>
                <c:pt idx="4652">
                  <c:v>102.26300000000001</c:v>
                </c:pt>
                <c:pt idx="4653">
                  <c:v>102.35299999999999</c:v>
                </c:pt>
                <c:pt idx="4654">
                  <c:v>102.434</c:v>
                </c:pt>
                <c:pt idx="4655">
                  <c:v>102.48399999999999</c:v>
                </c:pt>
                <c:pt idx="4656">
                  <c:v>102.48399999999999</c:v>
                </c:pt>
                <c:pt idx="4657">
                  <c:v>102.48399999999999</c:v>
                </c:pt>
                <c:pt idx="4658">
                  <c:v>102.499</c:v>
                </c:pt>
                <c:pt idx="4659">
                  <c:v>102.52</c:v>
                </c:pt>
                <c:pt idx="4660">
                  <c:v>102.536</c:v>
                </c:pt>
                <c:pt idx="4661">
                  <c:v>102.55</c:v>
                </c:pt>
                <c:pt idx="4662">
                  <c:v>102.562</c:v>
                </c:pt>
                <c:pt idx="4663">
                  <c:v>102.574</c:v>
                </c:pt>
                <c:pt idx="4664">
                  <c:v>102.58499999999999</c:v>
                </c:pt>
                <c:pt idx="4665">
                  <c:v>102.596</c:v>
                </c:pt>
                <c:pt idx="4666">
                  <c:v>102.614</c:v>
                </c:pt>
                <c:pt idx="4667">
                  <c:v>102.65900000000001</c:v>
                </c:pt>
                <c:pt idx="4668">
                  <c:v>102.729</c:v>
                </c:pt>
                <c:pt idx="4669">
                  <c:v>102.77500000000001</c:v>
                </c:pt>
                <c:pt idx="4670">
                  <c:v>102.81699999999999</c:v>
                </c:pt>
                <c:pt idx="4671">
                  <c:v>102.895</c:v>
                </c:pt>
                <c:pt idx="4672">
                  <c:v>102.979</c:v>
                </c:pt>
                <c:pt idx="4673">
                  <c:v>103.027</c:v>
                </c:pt>
                <c:pt idx="4674">
                  <c:v>103.027</c:v>
                </c:pt>
                <c:pt idx="4675">
                  <c:v>103.038</c:v>
                </c:pt>
                <c:pt idx="4676">
                  <c:v>103.04900000000001</c:v>
                </c:pt>
                <c:pt idx="4677">
                  <c:v>103.06100000000001</c:v>
                </c:pt>
                <c:pt idx="4678">
                  <c:v>103.07299999999999</c:v>
                </c:pt>
                <c:pt idx="4679">
                  <c:v>103.087</c:v>
                </c:pt>
                <c:pt idx="4680">
                  <c:v>103.1</c:v>
                </c:pt>
                <c:pt idx="4681">
                  <c:v>103.111</c:v>
                </c:pt>
                <c:pt idx="4682">
                  <c:v>103.123</c:v>
                </c:pt>
                <c:pt idx="4683">
                  <c:v>103.134</c:v>
                </c:pt>
                <c:pt idx="4684">
                  <c:v>103.14700000000001</c:v>
                </c:pt>
                <c:pt idx="4685">
                  <c:v>103.178</c:v>
                </c:pt>
                <c:pt idx="4686">
                  <c:v>103.258</c:v>
                </c:pt>
                <c:pt idx="4687">
                  <c:v>103.34699999999999</c:v>
                </c:pt>
                <c:pt idx="4688">
                  <c:v>103.437</c:v>
                </c:pt>
                <c:pt idx="4689">
                  <c:v>103.521</c:v>
                </c:pt>
                <c:pt idx="4690">
                  <c:v>103.547</c:v>
                </c:pt>
                <c:pt idx="4691">
                  <c:v>103.547</c:v>
                </c:pt>
                <c:pt idx="4692">
                  <c:v>103.547</c:v>
                </c:pt>
                <c:pt idx="4693">
                  <c:v>103.54900000000001</c:v>
                </c:pt>
                <c:pt idx="4694">
                  <c:v>103.563</c:v>
                </c:pt>
                <c:pt idx="4695">
                  <c:v>103.575</c:v>
                </c:pt>
                <c:pt idx="4696">
                  <c:v>103.586</c:v>
                </c:pt>
                <c:pt idx="4697">
                  <c:v>103.598</c:v>
                </c:pt>
                <c:pt idx="4698">
                  <c:v>103.61</c:v>
                </c:pt>
                <c:pt idx="4699">
                  <c:v>103.622</c:v>
                </c:pt>
                <c:pt idx="4700">
                  <c:v>103.634</c:v>
                </c:pt>
                <c:pt idx="4701">
                  <c:v>103.645</c:v>
                </c:pt>
                <c:pt idx="4702">
                  <c:v>103.663</c:v>
                </c:pt>
                <c:pt idx="4703">
                  <c:v>103.697</c:v>
                </c:pt>
                <c:pt idx="4704">
                  <c:v>103.732</c:v>
                </c:pt>
                <c:pt idx="4705">
                  <c:v>103.748</c:v>
                </c:pt>
                <c:pt idx="4706">
                  <c:v>103.75</c:v>
                </c:pt>
                <c:pt idx="4707">
                  <c:v>103.762</c:v>
                </c:pt>
                <c:pt idx="4708">
                  <c:v>103.77500000000001</c:v>
                </c:pt>
                <c:pt idx="4709">
                  <c:v>103.78700000000001</c:v>
                </c:pt>
                <c:pt idx="4710">
                  <c:v>103.79900000000001</c:v>
                </c:pt>
                <c:pt idx="4711">
                  <c:v>103.81</c:v>
                </c:pt>
                <c:pt idx="4712">
                  <c:v>103.821</c:v>
                </c:pt>
                <c:pt idx="4713">
                  <c:v>103.84699999999999</c:v>
                </c:pt>
                <c:pt idx="4714">
                  <c:v>103.91</c:v>
                </c:pt>
                <c:pt idx="4715">
                  <c:v>103.995</c:v>
                </c:pt>
                <c:pt idx="4716">
                  <c:v>104.059</c:v>
                </c:pt>
                <c:pt idx="4717">
                  <c:v>104.096</c:v>
                </c:pt>
                <c:pt idx="4718">
                  <c:v>104.13800000000001</c:v>
                </c:pt>
                <c:pt idx="4719">
                  <c:v>104.205</c:v>
                </c:pt>
                <c:pt idx="4720">
                  <c:v>104.28400000000001</c:v>
                </c:pt>
                <c:pt idx="4721">
                  <c:v>104.336</c:v>
                </c:pt>
                <c:pt idx="4722">
                  <c:v>104.336</c:v>
                </c:pt>
                <c:pt idx="4723">
                  <c:v>104.336</c:v>
                </c:pt>
                <c:pt idx="4724">
                  <c:v>104.34699999999999</c:v>
                </c:pt>
                <c:pt idx="4725">
                  <c:v>104.351</c:v>
                </c:pt>
                <c:pt idx="4726">
                  <c:v>104.35899999999999</c:v>
                </c:pt>
                <c:pt idx="4727">
                  <c:v>104.369</c:v>
                </c:pt>
                <c:pt idx="4728">
                  <c:v>104.39100000000001</c:v>
                </c:pt>
                <c:pt idx="4729">
                  <c:v>104.40900000000001</c:v>
                </c:pt>
                <c:pt idx="4730">
                  <c:v>104.423</c:v>
                </c:pt>
                <c:pt idx="4731">
                  <c:v>104.43600000000001</c:v>
                </c:pt>
                <c:pt idx="4732">
                  <c:v>104.447</c:v>
                </c:pt>
                <c:pt idx="4733">
                  <c:v>104.458</c:v>
                </c:pt>
                <c:pt idx="4734">
                  <c:v>104.468</c:v>
                </c:pt>
                <c:pt idx="4735">
                  <c:v>104.47799999999999</c:v>
                </c:pt>
                <c:pt idx="4736">
                  <c:v>104.488</c:v>
                </c:pt>
                <c:pt idx="4737">
                  <c:v>104.498</c:v>
                </c:pt>
                <c:pt idx="4738">
                  <c:v>104.521</c:v>
                </c:pt>
                <c:pt idx="4739">
                  <c:v>104.539</c:v>
                </c:pt>
                <c:pt idx="4740">
                  <c:v>104.539</c:v>
                </c:pt>
                <c:pt idx="4741">
                  <c:v>104.55</c:v>
                </c:pt>
                <c:pt idx="4742">
                  <c:v>104.575</c:v>
                </c:pt>
                <c:pt idx="4743">
                  <c:v>104.63200000000001</c:v>
                </c:pt>
                <c:pt idx="4744">
                  <c:v>104.712</c:v>
                </c:pt>
                <c:pt idx="4745">
                  <c:v>104.746</c:v>
                </c:pt>
                <c:pt idx="4746">
                  <c:v>104.751</c:v>
                </c:pt>
                <c:pt idx="4747">
                  <c:v>104.755</c:v>
                </c:pt>
                <c:pt idx="4748">
                  <c:v>104.761</c:v>
                </c:pt>
                <c:pt idx="4749">
                  <c:v>104.77</c:v>
                </c:pt>
                <c:pt idx="4750">
                  <c:v>104.782</c:v>
                </c:pt>
                <c:pt idx="4751">
                  <c:v>104.797</c:v>
                </c:pt>
                <c:pt idx="4752">
                  <c:v>104.81100000000001</c:v>
                </c:pt>
                <c:pt idx="4753">
                  <c:v>104.82299999999999</c:v>
                </c:pt>
                <c:pt idx="4754">
                  <c:v>104.83499999999999</c:v>
                </c:pt>
                <c:pt idx="4755">
                  <c:v>104.84699999999999</c:v>
                </c:pt>
                <c:pt idx="4756">
                  <c:v>104.858</c:v>
                </c:pt>
                <c:pt idx="4757">
                  <c:v>104.87</c:v>
                </c:pt>
                <c:pt idx="4758">
                  <c:v>104.881</c:v>
                </c:pt>
                <c:pt idx="4759">
                  <c:v>104.892</c:v>
                </c:pt>
                <c:pt idx="4760">
                  <c:v>104.901</c:v>
                </c:pt>
                <c:pt idx="4761">
                  <c:v>104.90900000000001</c:v>
                </c:pt>
                <c:pt idx="4762">
                  <c:v>104.919</c:v>
                </c:pt>
                <c:pt idx="4763">
                  <c:v>104.928</c:v>
                </c:pt>
                <c:pt idx="4764">
                  <c:v>104.93600000000001</c:v>
                </c:pt>
                <c:pt idx="4765">
                  <c:v>104.944</c:v>
                </c:pt>
                <c:pt idx="4766">
                  <c:v>104.95</c:v>
                </c:pt>
                <c:pt idx="4767">
                  <c:v>104.962</c:v>
                </c:pt>
                <c:pt idx="4768">
                  <c:v>104.971</c:v>
                </c:pt>
                <c:pt idx="4769">
                  <c:v>104.976</c:v>
                </c:pt>
                <c:pt idx="4770">
                  <c:v>104.98699999999999</c:v>
                </c:pt>
                <c:pt idx="4771">
                  <c:v>105.012</c:v>
                </c:pt>
                <c:pt idx="4772">
                  <c:v>105.059</c:v>
                </c:pt>
                <c:pt idx="4773">
                  <c:v>105.104</c:v>
                </c:pt>
                <c:pt idx="4774">
                  <c:v>105.128</c:v>
                </c:pt>
                <c:pt idx="4775">
                  <c:v>105.16200000000001</c:v>
                </c:pt>
                <c:pt idx="4776">
                  <c:v>105.182</c:v>
                </c:pt>
                <c:pt idx="4777">
                  <c:v>105.182</c:v>
                </c:pt>
                <c:pt idx="4778">
                  <c:v>105.187</c:v>
                </c:pt>
                <c:pt idx="4779">
                  <c:v>105.196</c:v>
                </c:pt>
                <c:pt idx="4780">
                  <c:v>105.208</c:v>
                </c:pt>
                <c:pt idx="4781">
                  <c:v>105.22199999999999</c:v>
                </c:pt>
                <c:pt idx="4782">
                  <c:v>105.236</c:v>
                </c:pt>
                <c:pt idx="4783">
                  <c:v>105.251</c:v>
                </c:pt>
                <c:pt idx="4784">
                  <c:v>105.264</c:v>
                </c:pt>
                <c:pt idx="4785">
                  <c:v>105.277</c:v>
                </c:pt>
                <c:pt idx="4786">
                  <c:v>105.288</c:v>
                </c:pt>
                <c:pt idx="4787">
                  <c:v>105.29900000000001</c:v>
                </c:pt>
                <c:pt idx="4788">
                  <c:v>105.31</c:v>
                </c:pt>
                <c:pt idx="4789">
                  <c:v>105.32</c:v>
                </c:pt>
                <c:pt idx="4790">
                  <c:v>105.331</c:v>
                </c:pt>
                <c:pt idx="4791">
                  <c:v>105.36799999999999</c:v>
                </c:pt>
                <c:pt idx="4792">
                  <c:v>105.422</c:v>
                </c:pt>
                <c:pt idx="4793">
                  <c:v>105.495</c:v>
                </c:pt>
                <c:pt idx="4794">
                  <c:v>105.544</c:v>
                </c:pt>
                <c:pt idx="4795">
                  <c:v>105.553</c:v>
                </c:pt>
                <c:pt idx="4796">
                  <c:v>105.553</c:v>
                </c:pt>
                <c:pt idx="4797">
                  <c:v>105.556</c:v>
                </c:pt>
                <c:pt idx="4798">
                  <c:v>105.57299999999999</c:v>
                </c:pt>
                <c:pt idx="4799">
                  <c:v>105.63200000000001</c:v>
                </c:pt>
                <c:pt idx="4800">
                  <c:v>105.69499999999999</c:v>
                </c:pt>
                <c:pt idx="4801">
                  <c:v>105.752</c:v>
                </c:pt>
                <c:pt idx="4802">
                  <c:v>105.81100000000001</c:v>
                </c:pt>
                <c:pt idx="4803">
                  <c:v>105.866</c:v>
                </c:pt>
                <c:pt idx="4804">
                  <c:v>105.911</c:v>
                </c:pt>
                <c:pt idx="4805">
                  <c:v>105.956</c:v>
                </c:pt>
                <c:pt idx="4806">
                  <c:v>105.989</c:v>
                </c:pt>
                <c:pt idx="4807">
                  <c:v>105.996</c:v>
                </c:pt>
                <c:pt idx="4808">
                  <c:v>105.996</c:v>
                </c:pt>
                <c:pt idx="4809">
                  <c:v>105.996</c:v>
                </c:pt>
                <c:pt idx="4810">
                  <c:v>105.999</c:v>
                </c:pt>
                <c:pt idx="4811">
                  <c:v>106.011</c:v>
                </c:pt>
                <c:pt idx="4812">
                  <c:v>106.042</c:v>
                </c:pt>
                <c:pt idx="4813">
                  <c:v>106.066</c:v>
                </c:pt>
                <c:pt idx="4814">
                  <c:v>106.066</c:v>
                </c:pt>
                <c:pt idx="4815">
                  <c:v>106.068</c:v>
                </c:pt>
                <c:pt idx="4816">
                  <c:v>106.07</c:v>
                </c:pt>
                <c:pt idx="4817">
                  <c:v>106.075</c:v>
                </c:pt>
                <c:pt idx="4818">
                  <c:v>106.08199999999999</c:v>
                </c:pt>
                <c:pt idx="4819">
                  <c:v>106.092</c:v>
                </c:pt>
                <c:pt idx="4820">
                  <c:v>106.105</c:v>
                </c:pt>
                <c:pt idx="4821">
                  <c:v>106.117</c:v>
                </c:pt>
                <c:pt idx="4822">
                  <c:v>106.128</c:v>
                </c:pt>
                <c:pt idx="4823">
                  <c:v>106.13800000000001</c:v>
                </c:pt>
                <c:pt idx="4824">
                  <c:v>106.149</c:v>
                </c:pt>
                <c:pt idx="4825">
                  <c:v>106.16</c:v>
                </c:pt>
                <c:pt idx="4826">
                  <c:v>106.17</c:v>
                </c:pt>
                <c:pt idx="4827">
                  <c:v>106.181</c:v>
                </c:pt>
                <c:pt idx="4828">
                  <c:v>106.191</c:v>
                </c:pt>
                <c:pt idx="4829">
                  <c:v>106.199</c:v>
                </c:pt>
                <c:pt idx="4830">
                  <c:v>106.208</c:v>
                </c:pt>
                <c:pt idx="4831">
                  <c:v>106.215</c:v>
                </c:pt>
                <c:pt idx="4832">
                  <c:v>106.223</c:v>
                </c:pt>
                <c:pt idx="4833">
                  <c:v>106.23099999999999</c:v>
                </c:pt>
                <c:pt idx="4834">
                  <c:v>106.24</c:v>
                </c:pt>
                <c:pt idx="4835">
                  <c:v>106.249</c:v>
                </c:pt>
                <c:pt idx="4836">
                  <c:v>106.25700000000001</c:v>
                </c:pt>
                <c:pt idx="4837">
                  <c:v>106.26600000000001</c:v>
                </c:pt>
                <c:pt idx="4838">
                  <c:v>106.27500000000001</c:v>
                </c:pt>
                <c:pt idx="4839">
                  <c:v>106.28400000000001</c:v>
                </c:pt>
                <c:pt idx="4840">
                  <c:v>106.292</c:v>
                </c:pt>
                <c:pt idx="4841">
                  <c:v>106.301</c:v>
                </c:pt>
                <c:pt idx="4842">
                  <c:v>106.309</c:v>
                </c:pt>
                <c:pt idx="4843">
                  <c:v>106.318</c:v>
                </c:pt>
                <c:pt idx="4844">
                  <c:v>106.33199999999999</c:v>
                </c:pt>
                <c:pt idx="4845">
                  <c:v>106.36499999999999</c:v>
                </c:pt>
                <c:pt idx="4846">
                  <c:v>106.396</c:v>
                </c:pt>
                <c:pt idx="4847">
                  <c:v>106.396</c:v>
                </c:pt>
                <c:pt idx="4848">
                  <c:v>106.398</c:v>
                </c:pt>
                <c:pt idx="4849">
                  <c:v>106.40600000000001</c:v>
                </c:pt>
                <c:pt idx="4850">
                  <c:v>106.41800000000001</c:v>
                </c:pt>
                <c:pt idx="4851">
                  <c:v>106.43</c:v>
                </c:pt>
                <c:pt idx="4852">
                  <c:v>106.444</c:v>
                </c:pt>
                <c:pt idx="4853">
                  <c:v>106.45699999999999</c:v>
                </c:pt>
                <c:pt idx="4854">
                  <c:v>106.468</c:v>
                </c:pt>
                <c:pt idx="4855">
                  <c:v>106.479</c:v>
                </c:pt>
                <c:pt idx="4856">
                  <c:v>106.49</c:v>
                </c:pt>
                <c:pt idx="4857">
                  <c:v>106.501</c:v>
                </c:pt>
                <c:pt idx="4858">
                  <c:v>106.514</c:v>
                </c:pt>
                <c:pt idx="4859">
                  <c:v>106.542</c:v>
                </c:pt>
                <c:pt idx="4860">
                  <c:v>106.584</c:v>
                </c:pt>
                <c:pt idx="4861">
                  <c:v>106.61799999999999</c:v>
                </c:pt>
                <c:pt idx="4862">
                  <c:v>106.63200000000001</c:v>
                </c:pt>
                <c:pt idx="4863">
                  <c:v>106.63200000000001</c:v>
                </c:pt>
                <c:pt idx="4864">
                  <c:v>106.634</c:v>
                </c:pt>
                <c:pt idx="4865">
                  <c:v>106.64100000000001</c:v>
                </c:pt>
                <c:pt idx="4866">
                  <c:v>106.651</c:v>
                </c:pt>
                <c:pt idx="4867">
                  <c:v>106.66500000000001</c:v>
                </c:pt>
                <c:pt idx="4868">
                  <c:v>106.679</c:v>
                </c:pt>
                <c:pt idx="4869">
                  <c:v>106.69199999999999</c:v>
                </c:pt>
                <c:pt idx="4870">
                  <c:v>106.70399999999999</c:v>
                </c:pt>
                <c:pt idx="4871">
                  <c:v>106.71599999999999</c:v>
                </c:pt>
                <c:pt idx="4872">
                  <c:v>106.727</c:v>
                </c:pt>
                <c:pt idx="4873">
                  <c:v>106.738</c:v>
                </c:pt>
                <c:pt idx="4874">
                  <c:v>106.765</c:v>
                </c:pt>
                <c:pt idx="4875">
                  <c:v>106.82599999999999</c:v>
                </c:pt>
                <c:pt idx="4876">
                  <c:v>106.898</c:v>
                </c:pt>
                <c:pt idx="4877">
                  <c:v>106.958</c:v>
                </c:pt>
                <c:pt idx="4878">
                  <c:v>107.014</c:v>
                </c:pt>
                <c:pt idx="4879">
                  <c:v>107.06100000000001</c:v>
                </c:pt>
                <c:pt idx="4880">
                  <c:v>107.101</c:v>
                </c:pt>
                <c:pt idx="4881">
                  <c:v>107.121</c:v>
                </c:pt>
                <c:pt idx="4882">
                  <c:v>107.121</c:v>
                </c:pt>
                <c:pt idx="4883">
                  <c:v>107.124</c:v>
                </c:pt>
                <c:pt idx="4884">
                  <c:v>107.13200000000001</c:v>
                </c:pt>
                <c:pt idx="4885">
                  <c:v>107.151</c:v>
                </c:pt>
                <c:pt idx="4886">
                  <c:v>107.188</c:v>
                </c:pt>
                <c:pt idx="4887">
                  <c:v>107.197</c:v>
                </c:pt>
                <c:pt idx="4888">
                  <c:v>107.197</c:v>
                </c:pt>
                <c:pt idx="4889">
                  <c:v>107.199</c:v>
                </c:pt>
                <c:pt idx="4890">
                  <c:v>107.209</c:v>
                </c:pt>
                <c:pt idx="4891">
                  <c:v>107.22499999999999</c:v>
                </c:pt>
                <c:pt idx="4892">
                  <c:v>107.241</c:v>
                </c:pt>
                <c:pt idx="4893">
                  <c:v>107.256</c:v>
                </c:pt>
                <c:pt idx="4894">
                  <c:v>107.26900000000001</c:v>
                </c:pt>
                <c:pt idx="4895">
                  <c:v>107.28100000000001</c:v>
                </c:pt>
                <c:pt idx="4896">
                  <c:v>107.29300000000001</c:v>
                </c:pt>
                <c:pt idx="4897">
                  <c:v>107.304</c:v>
                </c:pt>
                <c:pt idx="4898">
                  <c:v>107.315</c:v>
                </c:pt>
                <c:pt idx="4899">
                  <c:v>107.33499999999999</c:v>
                </c:pt>
                <c:pt idx="4900">
                  <c:v>107.367</c:v>
                </c:pt>
                <c:pt idx="4901">
                  <c:v>107.4</c:v>
                </c:pt>
                <c:pt idx="4902">
                  <c:v>107.434</c:v>
                </c:pt>
                <c:pt idx="4903">
                  <c:v>107.468</c:v>
                </c:pt>
                <c:pt idx="4904">
                  <c:v>107.49299999999999</c:v>
                </c:pt>
                <c:pt idx="4905">
                  <c:v>107.497</c:v>
                </c:pt>
                <c:pt idx="4906">
                  <c:v>107.497</c:v>
                </c:pt>
                <c:pt idx="4907">
                  <c:v>107.5</c:v>
                </c:pt>
                <c:pt idx="4908">
                  <c:v>107.508</c:v>
                </c:pt>
                <c:pt idx="4909">
                  <c:v>107.521</c:v>
                </c:pt>
                <c:pt idx="4910">
                  <c:v>107.535</c:v>
                </c:pt>
                <c:pt idx="4911">
                  <c:v>107.54900000000001</c:v>
                </c:pt>
                <c:pt idx="4912">
                  <c:v>107.563</c:v>
                </c:pt>
                <c:pt idx="4913">
                  <c:v>107.575</c:v>
                </c:pt>
                <c:pt idx="4914">
                  <c:v>107.586</c:v>
                </c:pt>
                <c:pt idx="4915">
                  <c:v>107.59699999999999</c:v>
                </c:pt>
                <c:pt idx="4916">
                  <c:v>107.608</c:v>
                </c:pt>
                <c:pt idx="4917">
                  <c:v>107.619</c:v>
                </c:pt>
                <c:pt idx="4918">
                  <c:v>107.63</c:v>
                </c:pt>
                <c:pt idx="4919">
                  <c:v>107.648</c:v>
                </c:pt>
                <c:pt idx="4920">
                  <c:v>107.69199999999999</c:v>
                </c:pt>
                <c:pt idx="4921">
                  <c:v>107.735</c:v>
                </c:pt>
                <c:pt idx="4922">
                  <c:v>107.752</c:v>
                </c:pt>
                <c:pt idx="4923">
                  <c:v>107.76300000000001</c:v>
                </c:pt>
                <c:pt idx="4924">
                  <c:v>107.80500000000001</c:v>
                </c:pt>
                <c:pt idx="4925">
                  <c:v>107.867</c:v>
                </c:pt>
                <c:pt idx="4926">
                  <c:v>107.95399999999999</c:v>
                </c:pt>
                <c:pt idx="4927">
                  <c:v>108.045</c:v>
                </c:pt>
                <c:pt idx="4928">
                  <c:v>108.128</c:v>
                </c:pt>
                <c:pt idx="4929">
                  <c:v>108.20399999999999</c:v>
                </c:pt>
                <c:pt idx="4930">
                  <c:v>108.28</c:v>
                </c:pt>
                <c:pt idx="4931">
                  <c:v>108.32599999999999</c:v>
                </c:pt>
                <c:pt idx="4932">
                  <c:v>108.33</c:v>
                </c:pt>
                <c:pt idx="4933">
                  <c:v>108.33</c:v>
                </c:pt>
                <c:pt idx="4934">
                  <c:v>108.33</c:v>
                </c:pt>
                <c:pt idx="4935">
                  <c:v>108.336</c:v>
                </c:pt>
                <c:pt idx="4936">
                  <c:v>108.357</c:v>
                </c:pt>
                <c:pt idx="4937">
                  <c:v>108.38500000000001</c:v>
                </c:pt>
                <c:pt idx="4938">
                  <c:v>108.40300000000001</c:v>
                </c:pt>
                <c:pt idx="4939">
                  <c:v>108.43600000000001</c:v>
                </c:pt>
                <c:pt idx="4940">
                  <c:v>108.449</c:v>
                </c:pt>
                <c:pt idx="4941">
                  <c:v>108.45099999999999</c:v>
                </c:pt>
                <c:pt idx="4942">
                  <c:v>108.455</c:v>
                </c:pt>
                <c:pt idx="4943">
                  <c:v>108.462</c:v>
                </c:pt>
                <c:pt idx="4944">
                  <c:v>108.471</c:v>
                </c:pt>
                <c:pt idx="4945">
                  <c:v>108.483</c:v>
                </c:pt>
                <c:pt idx="4946">
                  <c:v>108.496</c:v>
                </c:pt>
                <c:pt idx="4947">
                  <c:v>108.51</c:v>
                </c:pt>
                <c:pt idx="4948">
                  <c:v>108.523</c:v>
                </c:pt>
                <c:pt idx="4949">
                  <c:v>108.535</c:v>
                </c:pt>
                <c:pt idx="4950">
                  <c:v>108.54600000000001</c:v>
                </c:pt>
                <c:pt idx="4951">
                  <c:v>108.557</c:v>
                </c:pt>
                <c:pt idx="4952">
                  <c:v>108.568</c:v>
                </c:pt>
                <c:pt idx="4953">
                  <c:v>108.59399999999999</c:v>
                </c:pt>
                <c:pt idx="4954">
                  <c:v>108.65300000000001</c:v>
                </c:pt>
                <c:pt idx="4955">
                  <c:v>108.733</c:v>
                </c:pt>
                <c:pt idx="4956">
                  <c:v>108.816</c:v>
                </c:pt>
                <c:pt idx="4957">
                  <c:v>108.874</c:v>
                </c:pt>
                <c:pt idx="4958">
                  <c:v>108.88</c:v>
                </c:pt>
                <c:pt idx="4959">
                  <c:v>108.88</c:v>
                </c:pt>
                <c:pt idx="4960">
                  <c:v>108.887</c:v>
                </c:pt>
                <c:pt idx="4961">
                  <c:v>108.9</c:v>
                </c:pt>
                <c:pt idx="4962">
                  <c:v>108.917</c:v>
                </c:pt>
                <c:pt idx="4963">
                  <c:v>108.931</c:v>
                </c:pt>
                <c:pt idx="4964">
                  <c:v>108.94499999999999</c:v>
                </c:pt>
                <c:pt idx="4965">
                  <c:v>108.958</c:v>
                </c:pt>
                <c:pt idx="4966">
                  <c:v>108.971</c:v>
                </c:pt>
                <c:pt idx="4967">
                  <c:v>108.982</c:v>
                </c:pt>
                <c:pt idx="4968">
                  <c:v>108.992</c:v>
                </c:pt>
                <c:pt idx="4969">
                  <c:v>109.003</c:v>
                </c:pt>
                <c:pt idx="4970">
                  <c:v>109.01600000000001</c:v>
                </c:pt>
                <c:pt idx="4971">
                  <c:v>109.056</c:v>
                </c:pt>
                <c:pt idx="4972">
                  <c:v>109.11799999999999</c:v>
                </c:pt>
                <c:pt idx="4973">
                  <c:v>109.175</c:v>
                </c:pt>
                <c:pt idx="4974">
                  <c:v>109.185</c:v>
                </c:pt>
                <c:pt idx="4975">
                  <c:v>109.185</c:v>
                </c:pt>
                <c:pt idx="4976">
                  <c:v>109.188</c:v>
                </c:pt>
                <c:pt idx="4977">
                  <c:v>109.19199999999999</c:v>
                </c:pt>
                <c:pt idx="4978">
                  <c:v>109.2</c:v>
                </c:pt>
                <c:pt idx="4979">
                  <c:v>109.211</c:v>
                </c:pt>
                <c:pt idx="4980">
                  <c:v>109.23699999999999</c:v>
                </c:pt>
                <c:pt idx="4981">
                  <c:v>109.244</c:v>
                </c:pt>
                <c:pt idx="4982">
                  <c:v>109.248</c:v>
                </c:pt>
                <c:pt idx="4983">
                  <c:v>109.256</c:v>
                </c:pt>
                <c:pt idx="4984">
                  <c:v>109.273</c:v>
                </c:pt>
                <c:pt idx="4985">
                  <c:v>109.31399999999999</c:v>
                </c:pt>
                <c:pt idx="4986">
                  <c:v>109.36499999999999</c:v>
                </c:pt>
                <c:pt idx="4987">
                  <c:v>109.39</c:v>
                </c:pt>
                <c:pt idx="4988">
                  <c:v>109.39700000000001</c:v>
                </c:pt>
                <c:pt idx="4989">
                  <c:v>109.416</c:v>
                </c:pt>
                <c:pt idx="4990">
                  <c:v>109.462</c:v>
                </c:pt>
                <c:pt idx="4991">
                  <c:v>109.538</c:v>
                </c:pt>
                <c:pt idx="4992">
                  <c:v>109.538</c:v>
                </c:pt>
                <c:pt idx="4993">
                  <c:v>109.538</c:v>
                </c:pt>
                <c:pt idx="4994">
                  <c:v>109.542</c:v>
                </c:pt>
                <c:pt idx="4995">
                  <c:v>109.54900000000001</c:v>
                </c:pt>
                <c:pt idx="4996">
                  <c:v>109.55800000000001</c:v>
                </c:pt>
                <c:pt idx="4997">
                  <c:v>109.568</c:v>
                </c:pt>
                <c:pt idx="4998">
                  <c:v>109.58</c:v>
                </c:pt>
                <c:pt idx="4999">
                  <c:v>109.593</c:v>
                </c:pt>
                <c:pt idx="5000">
                  <c:v>109.60599999999999</c:v>
                </c:pt>
                <c:pt idx="5001">
                  <c:v>109.61799999999999</c:v>
                </c:pt>
                <c:pt idx="5002">
                  <c:v>109.629</c:v>
                </c:pt>
                <c:pt idx="5003">
                  <c:v>109.64100000000001</c:v>
                </c:pt>
                <c:pt idx="5004">
                  <c:v>109.652</c:v>
                </c:pt>
                <c:pt idx="5005">
                  <c:v>109.664</c:v>
                </c:pt>
                <c:pt idx="5006">
                  <c:v>109.678</c:v>
                </c:pt>
                <c:pt idx="5007">
                  <c:v>109.696</c:v>
                </c:pt>
                <c:pt idx="5008">
                  <c:v>109.703</c:v>
                </c:pt>
                <c:pt idx="5009">
                  <c:v>109.709</c:v>
                </c:pt>
                <c:pt idx="5010">
                  <c:v>109.72</c:v>
                </c:pt>
                <c:pt idx="5011">
                  <c:v>109.733</c:v>
                </c:pt>
                <c:pt idx="5012">
                  <c:v>109.747</c:v>
                </c:pt>
                <c:pt idx="5013">
                  <c:v>109.761</c:v>
                </c:pt>
                <c:pt idx="5014">
                  <c:v>109.773</c:v>
                </c:pt>
                <c:pt idx="5015">
                  <c:v>109.785</c:v>
                </c:pt>
                <c:pt idx="5016">
                  <c:v>109.797</c:v>
                </c:pt>
                <c:pt idx="5017">
                  <c:v>109.80800000000001</c:v>
                </c:pt>
                <c:pt idx="5018">
                  <c:v>109.82</c:v>
                </c:pt>
                <c:pt idx="5019">
                  <c:v>109.842</c:v>
                </c:pt>
                <c:pt idx="5020">
                  <c:v>109.89</c:v>
                </c:pt>
                <c:pt idx="5021">
                  <c:v>109.937</c:v>
                </c:pt>
                <c:pt idx="5022">
                  <c:v>110.01300000000001</c:v>
                </c:pt>
                <c:pt idx="5023">
                  <c:v>110.01900000000001</c:v>
                </c:pt>
                <c:pt idx="5024">
                  <c:v>110.065</c:v>
                </c:pt>
                <c:pt idx="5025">
                  <c:v>110.145</c:v>
                </c:pt>
                <c:pt idx="5026">
                  <c:v>110.23399999999999</c:v>
                </c:pt>
                <c:pt idx="5027">
                  <c:v>110.30500000000001</c:v>
                </c:pt>
                <c:pt idx="5028">
                  <c:v>110.355</c:v>
                </c:pt>
                <c:pt idx="5029">
                  <c:v>110.387</c:v>
                </c:pt>
                <c:pt idx="5030">
                  <c:v>110.40600000000001</c:v>
                </c:pt>
                <c:pt idx="5031">
                  <c:v>110.441</c:v>
                </c:pt>
                <c:pt idx="5032">
                  <c:v>110.461</c:v>
                </c:pt>
                <c:pt idx="5033">
                  <c:v>110.461</c:v>
                </c:pt>
                <c:pt idx="5034">
                  <c:v>110.46299999999999</c:v>
                </c:pt>
                <c:pt idx="5035">
                  <c:v>110.46899999999999</c:v>
                </c:pt>
                <c:pt idx="5036">
                  <c:v>110.476</c:v>
                </c:pt>
                <c:pt idx="5037">
                  <c:v>110.498</c:v>
                </c:pt>
                <c:pt idx="5038">
                  <c:v>110.54900000000001</c:v>
                </c:pt>
                <c:pt idx="5039">
                  <c:v>110.624</c:v>
                </c:pt>
                <c:pt idx="5040">
                  <c:v>110.706</c:v>
                </c:pt>
                <c:pt idx="5041">
                  <c:v>110.77800000000001</c:v>
                </c:pt>
                <c:pt idx="5042">
                  <c:v>110.803</c:v>
                </c:pt>
                <c:pt idx="5043">
                  <c:v>110.803</c:v>
                </c:pt>
                <c:pt idx="5044">
                  <c:v>110.80500000000001</c:v>
                </c:pt>
                <c:pt idx="5045">
                  <c:v>110.81100000000001</c:v>
                </c:pt>
                <c:pt idx="5046">
                  <c:v>110.83199999999999</c:v>
                </c:pt>
                <c:pt idx="5047">
                  <c:v>110.849</c:v>
                </c:pt>
                <c:pt idx="5048">
                  <c:v>110.86199999999999</c:v>
                </c:pt>
                <c:pt idx="5049">
                  <c:v>110.875</c:v>
                </c:pt>
                <c:pt idx="5050">
                  <c:v>110.886</c:v>
                </c:pt>
                <c:pt idx="5051">
                  <c:v>110.898</c:v>
                </c:pt>
                <c:pt idx="5052">
                  <c:v>110.91</c:v>
                </c:pt>
                <c:pt idx="5053">
                  <c:v>110.93</c:v>
                </c:pt>
                <c:pt idx="5054">
                  <c:v>110.952</c:v>
                </c:pt>
                <c:pt idx="5055">
                  <c:v>110.961</c:v>
                </c:pt>
                <c:pt idx="5056">
                  <c:v>110.971</c:v>
                </c:pt>
                <c:pt idx="5057">
                  <c:v>110.983</c:v>
                </c:pt>
                <c:pt idx="5058">
                  <c:v>110.996</c:v>
                </c:pt>
                <c:pt idx="5059">
                  <c:v>111.00700000000001</c:v>
                </c:pt>
                <c:pt idx="5060">
                  <c:v>111.01900000000001</c:v>
                </c:pt>
                <c:pt idx="5061">
                  <c:v>111.032</c:v>
                </c:pt>
                <c:pt idx="5062">
                  <c:v>111.06100000000001</c:v>
                </c:pt>
                <c:pt idx="5063">
                  <c:v>111.125</c:v>
                </c:pt>
                <c:pt idx="5064">
                  <c:v>111.211</c:v>
                </c:pt>
                <c:pt idx="5065">
                  <c:v>111.3</c:v>
                </c:pt>
                <c:pt idx="5066">
                  <c:v>111.38</c:v>
                </c:pt>
                <c:pt idx="5067">
                  <c:v>111.452</c:v>
                </c:pt>
                <c:pt idx="5068">
                  <c:v>111.511</c:v>
                </c:pt>
                <c:pt idx="5069">
                  <c:v>111.545</c:v>
                </c:pt>
                <c:pt idx="5070">
                  <c:v>111.589</c:v>
                </c:pt>
                <c:pt idx="5071">
                  <c:v>111.657</c:v>
                </c:pt>
                <c:pt idx="5072">
                  <c:v>111.72499999999999</c:v>
                </c:pt>
                <c:pt idx="5073">
                  <c:v>111.801</c:v>
                </c:pt>
                <c:pt idx="5074">
                  <c:v>111.875</c:v>
                </c:pt>
                <c:pt idx="5075">
                  <c:v>111.899</c:v>
                </c:pt>
                <c:pt idx="5076">
                  <c:v>111.899</c:v>
                </c:pt>
                <c:pt idx="5077">
                  <c:v>111.899</c:v>
                </c:pt>
                <c:pt idx="5078">
                  <c:v>111.899</c:v>
                </c:pt>
                <c:pt idx="5079">
                  <c:v>111.905</c:v>
                </c:pt>
                <c:pt idx="5080">
                  <c:v>111.917</c:v>
                </c:pt>
                <c:pt idx="5081">
                  <c:v>111.934</c:v>
                </c:pt>
                <c:pt idx="5082">
                  <c:v>111.947</c:v>
                </c:pt>
                <c:pt idx="5083">
                  <c:v>111.958</c:v>
                </c:pt>
                <c:pt idx="5084">
                  <c:v>111.96899999999999</c:v>
                </c:pt>
                <c:pt idx="5085">
                  <c:v>111.98099999999999</c:v>
                </c:pt>
                <c:pt idx="5086">
                  <c:v>111.992</c:v>
                </c:pt>
                <c:pt idx="5087">
                  <c:v>112.023</c:v>
                </c:pt>
                <c:pt idx="5088">
                  <c:v>112.086</c:v>
                </c:pt>
                <c:pt idx="5089">
                  <c:v>112.17</c:v>
                </c:pt>
                <c:pt idx="5090">
                  <c:v>112.19799999999999</c:v>
                </c:pt>
                <c:pt idx="5091">
                  <c:v>112.19799999999999</c:v>
                </c:pt>
                <c:pt idx="5092">
                  <c:v>112.20699999999999</c:v>
                </c:pt>
                <c:pt idx="5093">
                  <c:v>112.227</c:v>
                </c:pt>
                <c:pt idx="5094">
                  <c:v>112.242</c:v>
                </c:pt>
                <c:pt idx="5095">
                  <c:v>112.255</c:v>
                </c:pt>
                <c:pt idx="5096">
                  <c:v>112.267</c:v>
                </c:pt>
                <c:pt idx="5097">
                  <c:v>112.279</c:v>
                </c:pt>
                <c:pt idx="5098">
                  <c:v>112.291</c:v>
                </c:pt>
                <c:pt idx="5099">
                  <c:v>112.30200000000001</c:v>
                </c:pt>
                <c:pt idx="5100">
                  <c:v>112.327</c:v>
                </c:pt>
                <c:pt idx="5101">
                  <c:v>112.381</c:v>
                </c:pt>
                <c:pt idx="5102">
                  <c:v>112.462</c:v>
                </c:pt>
                <c:pt idx="5103">
                  <c:v>112.55200000000001</c:v>
                </c:pt>
                <c:pt idx="5104">
                  <c:v>112.64100000000001</c:v>
                </c:pt>
                <c:pt idx="5105">
                  <c:v>112.73099999999999</c:v>
                </c:pt>
                <c:pt idx="5106">
                  <c:v>112.815</c:v>
                </c:pt>
                <c:pt idx="5107">
                  <c:v>112.815</c:v>
                </c:pt>
                <c:pt idx="5108">
                  <c:v>112.815</c:v>
                </c:pt>
                <c:pt idx="5109">
                  <c:v>112.816</c:v>
                </c:pt>
                <c:pt idx="5110">
                  <c:v>112.82</c:v>
                </c:pt>
                <c:pt idx="5111">
                  <c:v>112.828</c:v>
                </c:pt>
                <c:pt idx="5112">
                  <c:v>112.83799999999999</c:v>
                </c:pt>
                <c:pt idx="5113">
                  <c:v>112.851</c:v>
                </c:pt>
                <c:pt idx="5114">
                  <c:v>112.864</c:v>
                </c:pt>
                <c:pt idx="5115">
                  <c:v>112.876</c:v>
                </c:pt>
                <c:pt idx="5116">
                  <c:v>112.886</c:v>
                </c:pt>
                <c:pt idx="5117">
                  <c:v>112.89700000000001</c:v>
                </c:pt>
                <c:pt idx="5118">
                  <c:v>112.908</c:v>
                </c:pt>
                <c:pt idx="5119">
                  <c:v>112.91800000000001</c:v>
                </c:pt>
                <c:pt idx="5120">
                  <c:v>112.941</c:v>
                </c:pt>
                <c:pt idx="5121">
                  <c:v>113</c:v>
                </c:pt>
                <c:pt idx="5122">
                  <c:v>113.074</c:v>
                </c:pt>
                <c:pt idx="5123">
                  <c:v>113.15300000000001</c:v>
                </c:pt>
                <c:pt idx="5124">
                  <c:v>113.15900000000001</c:v>
                </c:pt>
                <c:pt idx="5125">
                  <c:v>113.15900000000001</c:v>
                </c:pt>
                <c:pt idx="5126">
                  <c:v>113.163</c:v>
                </c:pt>
                <c:pt idx="5127">
                  <c:v>113.17100000000001</c:v>
                </c:pt>
                <c:pt idx="5128">
                  <c:v>113.18</c:v>
                </c:pt>
                <c:pt idx="5129">
                  <c:v>113.191</c:v>
                </c:pt>
                <c:pt idx="5130">
                  <c:v>113.202</c:v>
                </c:pt>
                <c:pt idx="5131">
                  <c:v>113.215</c:v>
                </c:pt>
                <c:pt idx="5132">
                  <c:v>113.229</c:v>
                </c:pt>
                <c:pt idx="5133">
                  <c:v>113.242</c:v>
                </c:pt>
                <c:pt idx="5134">
                  <c:v>113.254</c:v>
                </c:pt>
                <c:pt idx="5135">
                  <c:v>113.267</c:v>
                </c:pt>
                <c:pt idx="5136">
                  <c:v>113.27800000000001</c:v>
                </c:pt>
                <c:pt idx="5137">
                  <c:v>113.29</c:v>
                </c:pt>
                <c:pt idx="5138">
                  <c:v>113.309</c:v>
                </c:pt>
                <c:pt idx="5139">
                  <c:v>113.354</c:v>
                </c:pt>
                <c:pt idx="5140">
                  <c:v>113.426</c:v>
                </c:pt>
                <c:pt idx="5141">
                  <c:v>113.449</c:v>
                </c:pt>
                <c:pt idx="5142">
                  <c:v>113.45</c:v>
                </c:pt>
                <c:pt idx="5143">
                  <c:v>113.458</c:v>
                </c:pt>
                <c:pt idx="5144">
                  <c:v>113.467</c:v>
                </c:pt>
                <c:pt idx="5145">
                  <c:v>113.48</c:v>
                </c:pt>
                <c:pt idx="5146">
                  <c:v>113.494</c:v>
                </c:pt>
                <c:pt idx="5147">
                  <c:v>113.508</c:v>
                </c:pt>
                <c:pt idx="5148">
                  <c:v>113.52</c:v>
                </c:pt>
                <c:pt idx="5149">
                  <c:v>113.532</c:v>
                </c:pt>
                <c:pt idx="5150">
                  <c:v>113.54300000000001</c:v>
                </c:pt>
                <c:pt idx="5151">
                  <c:v>113.578</c:v>
                </c:pt>
                <c:pt idx="5152">
                  <c:v>113.64400000000001</c:v>
                </c:pt>
                <c:pt idx="5153">
                  <c:v>113.72799999999999</c:v>
                </c:pt>
                <c:pt idx="5154">
                  <c:v>113.813</c:v>
                </c:pt>
                <c:pt idx="5155">
                  <c:v>113.898</c:v>
                </c:pt>
                <c:pt idx="5156">
                  <c:v>113.979</c:v>
                </c:pt>
                <c:pt idx="5157">
                  <c:v>114.05500000000001</c:v>
                </c:pt>
                <c:pt idx="5158">
                  <c:v>114.084</c:v>
                </c:pt>
                <c:pt idx="5159">
                  <c:v>114.084</c:v>
                </c:pt>
                <c:pt idx="5160">
                  <c:v>114.084</c:v>
                </c:pt>
                <c:pt idx="5161">
                  <c:v>114.09</c:v>
                </c:pt>
                <c:pt idx="5162">
                  <c:v>114.098</c:v>
                </c:pt>
                <c:pt idx="5163">
                  <c:v>114.113</c:v>
                </c:pt>
                <c:pt idx="5164">
                  <c:v>114.128</c:v>
                </c:pt>
                <c:pt idx="5165">
                  <c:v>114.14</c:v>
                </c:pt>
                <c:pt idx="5166">
                  <c:v>114.154</c:v>
                </c:pt>
                <c:pt idx="5167">
                  <c:v>114.167</c:v>
                </c:pt>
                <c:pt idx="5168">
                  <c:v>114.178</c:v>
                </c:pt>
                <c:pt idx="5169">
                  <c:v>114.19</c:v>
                </c:pt>
                <c:pt idx="5170">
                  <c:v>114.20099999999999</c:v>
                </c:pt>
                <c:pt idx="5171">
                  <c:v>114.212</c:v>
                </c:pt>
                <c:pt idx="5172">
                  <c:v>114.22199999999999</c:v>
                </c:pt>
                <c:pt idx="5173">
                  <c:v>114.25</c:v>
                </c:pt>
                <c:pt idx="5174">
                  <c:v>114.315</c:v>
                </c:pt>
                <c:pt idx="5175">
                  <c:v>114.34399999999999</c:v>
                </c:pt>
                <c:pt idx="5176">
                  <c:v>114.34399999999999</c:v>
                </c:pt>
                <c:pt idx="5177">
                  <c:v>114.349</c:v>
                </c:pt>
                <c:pt idx="5178">
                  <c:v>114.357</c:v>
                </c:pt>
                <c:pt idx="5179">
                  <c:v>114.366</c:v>
                </c:pt>
                <c:pt idx="5180">
                  <c:v>114.375</c:v>
                </c:pt>
                <c:pt idx="5181">
                  <c:v>114.38500000000001</c:v>
                </c:pt>
                <c:pt idx="5182">
                  <c:v>114.395</c:v>
                </c:pt>
                <c:pt idx="5183">
                  <c:v>114.404</c:v>
                </c:pt>
                <c:pt idx="5184">
                  <c:v>114.413</c:v>
                </c:pt>
                <c:pt idx="5185">
                  <c:v>114.42100000000001</c:v>
                </c:pt>
                <c:pt idx="5186">
                  <c:v>114.43</c:v>
                </c:pt>
                <c:pt idx="5187">
                  <c:v>114.43899999999999</c:v>
                </c:pt>
                <c:pt idx="5188">
                  <c:v>114.44799999999999</c:v>
                </c:pt>
                <c:pt idx="5189">
                  <c:v>114.45699999999999</c:v>
                </c:pt>
                <c:pt idx="5190">
                  <c:v>114.46599999999999</c:v>
                </c:pt>
                <c:pt idx="5191">
                  <c:v>114.47499999999999</c:v>
                </c:pt>
                <c:pt idx="5192">
                  <c:v>114.483</c:v>
                </c:pt>
                <c:pt idx="5193">
                  <c:v>114.492</c:v>
                </c:pt>
                <c:pt idx="5194">
                  <c:v>114.501</c:v>
                </c:pt>
                <c:pt idx="5195">
                  <c:v>114.51</c:v>
                </c:pt>
                <c:pt idx="5196">
                  <c:v>114.51900000000001</c:v>
                </c:pt>
                <c:pt idx="5197">
                  <c:v>114.527</c:v>
                </c:pt>
                <c:pt idx="5198">
                  <c:v>114.536</c:v>
                </c:pt>
                <c:pt idx="5199">
                  <c:v>114.545</c:v>
                </c:pt>
                <c:pt idx="5200">
                  <c:v>114.553</c:v>
                </c:pt>
                <c:pt idx="5201">
                  <c:v>114.562</c:v>
                </c:pt>
                <c:pt idx="5202">
                  <c:v>114.571</c:v>
                </c:pt>
                <c:pt idx="5203">
                  <c:v>114.58</c:v>
                </c:pt>
                <c:pt idx="5204">
                  <c:v>114.589</c:v>
                </c:pt>
                <c:pt idx="5205">
                  <c:v>114.598</c:v>
                </c:pt>
                <c:pt idx="5206">
                  <c:v>114.61</c:v>
                </c:pt>
                <c:pt idx="5207">
                  <c:v>114.623</c:v>
                </c:pt>
                <c:pt idx="5208">
                  <c:v>114.636</c:v>
                </c:pt>
                <c:pt idx="5209">
                  <c:v>114.64700000000001</c:v>
                </c:pt>
                <c:pt idx="5210">
                  <c:v>114.658</c:v>
                </c:pt>
                <c:pt idx="5211">
                  <c:v>114.669</c:v>
                </c:pt>
                <c:pt idx="5212">
                  <c:v>114.68</c:v>
                </c:pt>
                <c:pt idx="5213">
                  <c:v>114.691</c:v>
                </c:pt>
                <c:pt idx="5214">
                  <c:v>114.70099999999999</c:v>
                </c:pt>
                <c:pt idx="5215">
                  <c:v>114.71</c:v>
                </c:pt>
                <c:pt idx="5216">
                  <c:v>114.71899999999999</c:v>
                </c:pt>
                <c:pt idx="5217">
                  <c:v>114.729</c:v>
                </c:pt>
                <c:pt idx="5218">
                  <c:v>114.738</c:v>
                </c:pt>
                <c:pt idx="5219">
                  <c:v>114.747</c:v>
                </c:pt>
                <c:pt idx="5220">
                  <c:v>114.755</c:v>
                </c:pt>
                <c:pt idx="5221">
                  <c:v>114.764</c:v>
                </c:pt>
                <c:pt idx="5222">
                  <c:v>114.773</c:v>
                </c:pt>
                <c:pt idx="5223">
                  <c:v>114.782</c:v>
                </c:pt>
                <c:pt idx="5224">
                  <c:v>114.791</c:v>
                </c:pt>
                <c:pt idx="5225">
                  <c:v>114.8</c:v>
                </c:pt>
                <c:pt idx="5226">
                  <c:v>114.809</c:v>
                </c:pt>
                <c:pt idx="5227">
                  <c:v>114.818</c:v>
                </c:pt>
                <c:pt idx="5228">
                  <c:v>114.82599999999999</c:v>
                </c:pt>
                <c:pt idx="5229">
                  <c:v>114.83499999999999</c:v>
                </c:pt>
                <c:pt idx="5230">
                  <c:v>114.84399999999999</c:v>
                </c:pt>
                <c:pt idx="5231">
                  <c:v>114.85299999999999</c:v>
                </c:pt>
                <c:pt idx="5232">
                  <c:v>114.86199999999999</c:v>
                </c:pt>
                <c:pt idx="5233">
                  <c:v>114.871</c:v>
                </c:pt>
                <c:pt idx="5234">
                  <c:v>114.88</c:v>
                </c:pt>
                <c:pt idx="5235">
                  <c:v>114.89100000000001</c:v>
                </c:pt>
                <c:pt idx="5236">
                  <c:v>114.907</c:v>
                </c:pt>
                <c:pt idx="5237">
                  <c:v>114.91500000000001</c:v>
                </c:pt>
                <c:pt idx="5238">
                  <c:v>114.926</c:v>
                </c:pt>
                <c:pt idx="5239">
                  <c:v>114.944</c:v>
                </c:pt>
                <c:pt idx="5240">
                  <c:v>114.979</c:v>
                </c:pt>
                <c:pt idx="5241">
                  <c:v>115.03700000000001</c:v>
                </c:pt>
                <c:pt idx="5242">
                  <c:v>115.092</c:v>
                </c:pt>
                <c:pt idx="5243">
                  <c:v>115.121</c:v>
                </c:pt>
                <c:pt idx="5244">
                  <c:v>115.129</c:v>
                </c:pt>
                <c:pt idx="5245">
                  <c:v>115.13200000000001</c:v>
                </c:pt>
                <c:pt idx="5246">
                  <c:v>115.137</c:v>
                </c:pt>
                <c:pt idx="5247">
                  <c:v>115.14700000000001</c:v>
                </c:pt>
                <c:pt idx="5248">
                  <c:v>115.16</c:v>
                </c:pt>
                <c:pt idx="5249">
                  <c:v>115.176</c:v>
                </c:pt>
                <c:pt idx="5250">
                  <c:v>115.191</c:v>
                </c:pt>
                <c:pt idx="5251">
                  <c:v>115.205</c:v>
                </c:pt>
                <c:pt idx="5252">
                  <c:v>115.217</c:v>
                </c:pt>
                <c:pt idx="5253">
                  <c:v>115.22799999999999</c:v>
                </c:pt>
                <c:pt idx="5254">
                  <c:v>115.24</c:v>
                </c:pt>
                <c:pt idx="5255">
                  <c:v>115.252</c:v>
                </c:pt>
                <c:pt idx="5256">
                  <c:v>115.26300000000001</c:v>
                </c:pt>
                <c:pt idx="5257">
                  <c:v>115.27500000000001</c:v>
                </c:pt>
                <c:pt idx="5258">
                  <c:v>115.303</c:v>
                </c:pt>
                <c:pt idx="5259">
                  <c:v>115.36499999999999</c:v>
                </c:pt>
                <c:pt idx="5260">
                  <c:v>115.43600000000001</c:v>
                </c:pt>
                <c:pt idx="5261">
                  <c:v>115.444</c:v>
                </c:pt>
                <c:pt idx="5262">
                  <c:v>115.444</c:v>
                </c:pt>
                <c:pt idx="5263">
                  <c:v>115.45</c:v>
                </c:pt>
                <c:pt idx="5264">
                  <c:v>115.458</c:v>
                </c:pt>
                <c:pt idx="5265">
                  <c:v>115.46899999999999</c:v>
                </c:pt>
                <c:pt idx="5266">
                  <c:v>115.48</c:v>
                </c:pt>
                <c:pt idx="5267">
                  <c:v>115.492</c:v>
                </c:pt>
                <c:pt idx="5268">
                  <c:v>115.505</c:v>
                </c:pt>
                <c:pt idx="5269">
                  <c:v>115.51900000000001</c:v>
                </c:pt>
                <c:pt idx="5270">
                  <c:v>115.53100000000001</c:v>
                </c:pt>
                <c:pt idx="5271">
                  <c:v>115.54300000000001</c:v>
                </c:pt>
                <c:pt idx="5272">
                  <c:v>115.554</c:v>
                </c:pt>
                <c:pt idx="5273">
                  <c:v>115.565</c:v>
                </c:pt>
                <c:pt idx="5274">
                  <c:v>115.58199999999999</c:v>
                </c:pt>
                <c:pt idx="5275">
                  <c:v>115.629</c:v>
                </c:pt>
                <c:pt idx="5276">
                  <c:v>115.70699999999999</c:v>
                </c:pt>
                <c:pt idx="5277">
                  <c:v>115.797</c:v>
                </c:pt>
                <c:pt idx="5278">
                  <c:v>115.886</c:v>
                </c:pt>
                <c:pt idx="5279">
                  <c:v>115.95</c:v>
                </c:pt>
                <c:pt idx="5280">
                  <c:v>115.95699999999999</c:v>
                </c:pt>
                <c:pt idx="5281">
                  <c:v>115.96899999999999</c:v>
                </c:pt>
                <c:pt idx="5282">
                  <c:v>115.96899999999999</c:v>
                </c:pt>
                <c:pt idx="5283">
                  <c:v>115.96899999999999</c:v>
                </c:pt>
                <c:pt idx="5284">
                  <c:v>115.97199999999999</c:v>
                </c:pt>
                <c:pt idx="5285">
                  <c:v>115.985</c:v>
                </c:pt>
                <c:pt idx="5286">
                  <c:v>116.026</c:v>
                </c:pt>
                <c:pt idx="5287">
                  <c:v>116.099</c:v>
                </c:pt>
                <c:pt idx="5288">
                  <c:v>116.187</c:v>
                </c:pt>
                <c:pt idx="5289">
                  <c:v>116.276</c:v>
                </c:pt>
                <c:pt idx="5290">
                  <c:v>116.364</c:v>
                </c:pt>
                <c:pt idx="5291">
                  <c:v>116.453</c:v>
                </c:pt>
                <c:pt idx="5292">
                  <c:v>116.518</c:v>
                </c:pt>
                <c:pt idx="5293">
                  <c:v>116.524</c:v>
                </c:pt>
                <c:pt idx="5294">
                  <c:v>116.587</c:v>
                </c:pt>
                <c:pt idx="5295">
                  <c:v>116.617</c:v>
                </c:pt>
                <c:pt idx="5296">
                  <c:v>116.617</c:v>
                </c:pt>
                <c:pt idx="5297">
                  <c:v>116.617</c:v>
                </c:pt>
                <c:pt idx="5298">
                  <c:v>116.617</c:v>
                </c:pt>
                <c:pt idx="5299">
                  <c:v>116.62</c:v>
                </c:pt>
                <c:pt idx="5300">
                  <c:v>116.64700000000001</c:v>
                </c:pt>
                <c:pt idx="5301">
                  <c:v>116.714</c:v>
                </c:pt>
                <c:pt idx="5302">
                  <c:v>116.804</c:v>
                </c:pt>
                <c:pt idx="5303">
                  <c:v>116.893</c:v>
                </c:pt>
                <c:pt idx="5304">
                  <c:v>116.97</c:v>
                </c:pt>
                <c:pt idx="5305">
                  <c:v>117.00700000000001</c:v>
                </c:pt>
                <c:pt idx="5306">
                  <c:v>117.084</c:v>
                </c:pt>
                <c:pt idx="5307">
                  <c:v>117.1</c:v>
                </c:pt>
                <c:pt idx="5308">
                  <c:v>117.1</c:v>
                </c:pt>
                <c:pt idx="5309">
                  <c:v>117.102</c:v>
                </c:pt>
                <c:pt idx="5310">
                  <c:v>117.11</c:v>
                </c:pt>
                <c:pt idx="5311">
                  <c:v>117.127</c:v>
                </c:pt>
                <c:pt idx="5312">
                  <c:v>117.145</c:v>
                </c:pt>
                <c:pt idx="5313">
                  <c:v>117.157</c:v>
                </c:pt>
                <c:pt idx="5314">
                  <c:v>117.16800000000001</c:v>
                </c:pt>
                <c:pt idx="5315">
                  <c:v>117.179</c:v>
                </c:pt>
                <c:pt idx="5316">
                  <c:v>117.191</c:v>
                </c:pt>
                <c:pt idx="5317">
                  <c:v>117.208</c:v>
                </c:pt>
                <c:pt idx="5318">
                  <c:v>117.253</c:v>
                </c:pt>
                <c:pt idx="5319">
                  <c:v>117.26</c:v>
                </c:pt>
                <c:pt idx="5320">
                  <c:v>117.27200000000001</c:v>
                </c:pt>
                <c:pt idx="5321">
                  <c:v>117.282</c:v>
                </c:pt>
                <c:pt idx="5322">
                  <c:v>117.292</c:v>
                </c:pt>
                <c:pt idx="5323">
                  <c:v>117.304</c:v>
                </c:pt>
                <c:pt idx="5324">
                  <c:v>117.316</c:v>
                </c:pt>
                <c:pt idx="5325">
                  <c:v>117.328</c:v>
                </c:pt>
                <c:pt idx="5326">
                  <c:v>117.34</c:v>
                </c:pt>
                <c:pt idx="5327">
                  <c:v>117.361</c:v>
                </c:pt>
                <c:pt idx="5328">
                  <c:v>117.408</c:v>
                </c:pt>
                <c:pt idx="5329">
                  <c:v>117.499</c:v>
                </c:pt>
                <c:pt idx="5330">
                  <c:v>117.58799999999999</c:v>
                </c:pt>
                <c:pt idx="5331">
                  <c:v>117.679</c:v>
                </c:pt>
                <c:pt idx="5332">
                  <c:v>117.77</c:v>
                </c:pt>
                <c:pt idx="5333">
                  <c:v>117.798</c:v>
                </c:pt>
                <c:pt idx="5334">
                  <c:v>117.798</c:v>
                </c:pt>
                <c:pt idx="5335">
                  <c:v>117.801</c:v>
                </c:pt>
                <c:pt idx="5336">
                  <c:v>117.80800000000001</c:v>
                </c:pt>
                <c:pt idx="5337">
                  <c:v>117.816</c:v>
                </c:pt>
                <c:pt idx="5338">
                  <c:v>117.824</c:v>
                </c:pt>
                <c:pt idx="5339">
                  <c:v>117.833</c:v>
                </c:pt>
                <c:pt idx="5340">
                  <c:v>117.843</c:v>
                </c:pt>
                <c:pt idx="5341">
                  <c:v>117.854</c:v>
                </c:pt>
                <c:pt idx="5342">
                  <c:v>117.876</c:v>
                </c:pt>
                <c:pt idx="5343">
                  <c:v>117.902</c:v>
                </c:pt>
                <c:pt idx="5344">
                  <c:v>117.914</c:v>
                </c:pt>
                <c:pt idx="5345">
                  <c:v>117.92400000000001</c:v>
                </c:pt>
                <c:pt idx="5346">
                  <c:v>117.934</c:v>
                </c:pt>
                <c:pt idx="5347">
                  <c:v>117.947</c:v>
                </c:pt>
                <c:pt idx="5348">
                  <c:v>117.976</c:v>
                </c:pt>
                <c:pt idx="5349">
                  <c:v>118.048</c:v>
                </c:pt>
                <c:pt idx="5350">
                  <c:v>118.129</c:v>
                </c:pt>
                <c:pt idx="5351">
                  <c:v>118.16200000000001</c:v>
                </c:pt>
                <c:pt idx="5352">
                  <c:v>118.16200000000001</c:v>
                </c:pt>
                <c:pt idx="5353">
                  <c:v>118.169</c:v>
                </c:pt>
                <c:pt idx="5354">
                  <c:v>118.19199999999999</c:v>
                </c:pt>
                <c:pt idx="5355">
                  <c:v>118.21</c:v>
                </c:pt>
                <c:pt idx="5356">
                  <c:v>118.224</c:v>
                </c:pt>
                <c:pt idx="5357">
                  <c:v>118.23699999999999</c:v>
                </c:pt>
                <c:pt idx="5358">
                  <c:v>118.249</c:v>
                </c:pt>
                <c:pt idx="5359">
                  <c:v>118.261</c:v>
                </c:pt>
                <c:pt idx="5360">
                  <c:v>118.273</c:v>
                </c:pt>
                <c:pt idx="5361">
                  <c:v>118.292</c:v>
                </c:pt>
                <c:pt idx="5362">
                  <c:v>118.337</c:v>
                </c:pt>
                <c:pt idx="5363">
                  <c:v>118.417</c:v>
                </c:pt>
                <c:pt idx="5364">
                  <c:v>118.50700000000001</c:v>
                </c:pt>
                <c:pt idx="5365">
                  <c:v>118.59699999999999</c:v>
                </c:pt>
                <c:pt idx="5366">
                  <c:v>118.68600000000001</c:v>
                </c:pt>
                <c:pt idx="5367">
                  <c:v>118.759</c:v>
                </c:pt>
                <c:pt idx="5368">
                  <c:v>118.789</c:v>
                </c:pt>
                <c:pt idx="5369">
                  <c:v>118.792</c:v>
                </c:pt>
                <c:pt idx="5370">
                  <c:v>118.839</c:v>
                </c:pt>
                <c:pt idx="5371">
                  <c:v>118.86499999999999</c:v>
                </c:pt>
                <c:pt idx="5372">
                  <c:v>118.86499999999999</c:v>
                </c:pt>
                <c:pt idx="5373">
                  <c:v>118.86499999999999</c:v>
                </c:pt>
                <c:pt idx="5374">
                  <c:v>118.86499999999999</c:v>
                </c:pt>
                <c:pt idx="5375">
                  <c:v>118.86499999999999</c:v>
                </c:pt>
                <c:pt idx="5376">
                  <c:v>118.887</c:v>
                </c:pt>
                <c:pt idx="5377">
                  <c:v>118.95099999999999</c:v>
                </c:pt>
                <c:pt idx="5378">
                  <c:v>119.03400000000001</c:v>
                </c:pt>
                <c:pt idx="5379">
                  <c:v>119.054</c:v>
                </c:pt>
                <c:pt idx="5380">
                  <c:v>119.054</c:v>
                </c:pt>
                <c:pt idx="5381">
                  <c:v>119.054</c:v>
                </c:pt>
                <c:pt idx="5382">
                  <c:v>119.06100000000001</c:v>
                </c:pt>
                <c:pt idx="5383">
                  <c:v>119.07599999999999</c:v>
                </c:pt>
                <c:pt idx="5384">
                  <c:v>119.09399999999999</c:v>
                </c:pt>
                <c:pt idx="5385">
                  <c:v>119.10899999999999</c:v>
                </c:pt>
                <c:pt idx="5386">
                  <c:v>119.123</c:v>
                </c:pt>
                <c:pt idx="5387">
                  <c:v>119.137</c:v>
                </c:pt>
                <c:pt idx="5388">
                  <c:v>119.149</c:v>
                </c:pt>
                <c:pt idx="5389">
                  <c:v>119.16</c:v>
                </c:pt>
                <c:pt idx="5390">
                  <c:v>119.17100000000001</c:v>
                </c:pt>
                <c:pt idx="5391">
                  <c:v>119.18600000000001</c:v>
                </c:pt>
                <c:pt idx="5392">
                  <c:v>119.21</c:v>
                </c:pt>
                <c:pt idx="5393">
                  <c:v>119.217</c:v>
                </c:pt>
                <c:pt idx="5394">
                  <c:v>119.232</c:v>
                </c:pt>
                <c:pt idx="5395">
                  <c:v>119.245</c:v>
                </c:pt>
                <c:pt idx="5396">
                  <c:v>119.258</c:v>
                </c:pt>
                <c:pt idx="5397">
                  <c:v>119.271</c:v>
                </c:pt>
                <c:pt idx="5398">
                  <c:v>119.283</c:v>
                </c:pt>
                <c:pt idx="5399">
                  <c:v>119.295</c:v>
                </c:pt>
                <c:pt idx="5400">
                  <c:v>119.306</c:v>
                </c:pt>
                <c:pt idx="5401">
                  <c:v>119.318</c:v>
                </c:pt>
                <c:pt idx="5402">
                  <c:v>119.32899999999999</c:v>
                </c:pt>
                <c:pt idx="5403">
                  <c:v>119.342</c:v>
                </c:pt>
                <c:pt idx="5404">
                  <c:v>119.366</c:v>
                </c:pt>
                <c:pt idx="5405">
                  <c:v>119.39400000000001</c:v>
                </c:pt>
                <c:pt idx="5406">
                  <c:v>119.40900000000001</c:v>
                </c:pt>
                <c:pt idx="5407">
                  <c:v>119.41200000000001</c:v>
                </c:pt>
                <c:pt idx="5408">
                  <c:v>119.41800000000001</c:v>
                </c:pt>
                <c:pt idx="5409">
                  <c:v>119.43</c:v>
                </c:pt>
                <c:pt idx="5410">
                  <c:v>119.464</c:v>
                </c:pt>
                <c:pt idx="5411">
                  <c:v>119.52500000000001</c:v>
                </c:pt>
                <c:pt idx="5412">
                  <c:v>119.565</c:v>
                </c:pt>
                <c:pt idx="5413">
                  <c:v>119.571</c:v>
                </c:pt>
                <c:pt idx="5414">
                  <c:v>119.572</c:v>
                </c:pt>
                <c:pt idx="5415">
                  <c:v>119.583</c:v>
                </c:pt>
                <c:pt idx="5416">
                  <c:v>119.61499999999999</c:v>
                </c:pt>
                <c:pt idx="5417">
                  <c:v>119.65900000000001</c:v>
                </c:pt>
                <c:pt idx="5418">
                  <c:v>119.67100000000001</c:v>
                </c:pt>
                <c:pt idx="5419">
                  <c:v>119.682</c:v>
                </c:pt>
                <c:pt idx="5420">
                  <c:v>119.68300000000001</c:v>
                </c:pt>
                <c:pt idx="5421">
                  <c:v>119.697</c:v>
                </c:pt>
                <c:pt idx="5422">
                  <c:v>119.72499999999999</c:v>
                </c:pt>
                <c:pt idx="5423">
                  <c:v>119.77800000000001</c:v>
                </c:pt>
                <c:pt idx="5424">
                  <c:v>119.82899999999999</c:v>
                </c:pt>
                <c:pt idx="5425">
                  <c:v>119.848</c:v>
                </c:pt>
                <c:pt idx="5426">
                  <c:v>119.854</c:v>
                </c:pt>
                <c:pt idx="5427">
                  <c:v>119.86199999999999</c:v>
                </c:pt>
                <c:pt idx="5428">
                  <c:v>119.88</c:v>
                </c:pt>
                <c:pt idx="5429">
                  <c:v>119.923</c:v>
                </c:pt>
                <c:pt idx="5430">
                  <c:v>119.952</c:v>
                </c:pt>
                <c:pt idx="5431">
                  <c:v>119.983</c:v>
                </c:pt>
                <c:pt idx="5432">
                  <c:v>119.992</c:v>
                </c:pt>
                <c:pt idx="5433">
                  <c:v>119.994</c:v>
                </c:pt>
                <c:pt idx="5434">
                  <c:v>119.994</c:v>
                </c:pt>
                <c:pt idx="5435">
                  <c:v>119.995</c:v>
                </c:pt>
                <c:pt idx="5436">
                  <c:v>119.997</c:v>
                </c:pt>
                <c:pt idx="5437">
                  <c:v>120</c:v>
                </c:pt>
                <c:pt idx="5438">
                  <c:v>120.006</c:v>
                </c:pt>
                <c:pt idx="5439">
                  <c:v>120.011</c:v>
                </c:pt>
                <c:pt idx="5440">
                  <c:v>120.01900000000001</c:v>
                </c:pt>
                <c:pt idx="5441">
                  <c:v>120.02800000000001</c:v>
                </c:pt>
                <c:pt idx="5442">
                  <c:v>120.03700000000001</c:v>
                </c:pt>
                <c:pt idx="5443">
                  <c:v>120.045</c:v>
                </c:pt>
                <c:pt idx="5444">
                  <c:v>120.054</c:v>
                </c:pt>
                <c:pt idx="5445">
                  <c:v>120.06399999999999</c:v>
                </c:pt>
                <c:pt idx="5446">
                  <c:v>120.074</c:v>
                </c:pt>
                <c:pt idx="5447">
                  <c:v>120.086</c:v>
                </c:pt>
                <c:pt idx="5448">
                  <c:v>120.099</c:v>
                </c:pt>
                <c:pt idx="5449">
                  <c:v>120.111</c:v>
                </c:pt>
                <c:pt idx="5450">
                  <c:v>120.122</c:v>
                </c:pt>
                <c:pt idx="5451">
                  <c:v>120.134</c:v>
                </c:pt>
                <c:pt idx="5452">
                  <c:v>120.145</c:v>
                </c:pt>
                <c:pt idx="5453">
                  <c:v>120.15600000000001</c:v>
                </c:pt>
                <c:pt idx="5454">
                  <c:v>120.166</c:v>
                </c:pt>
                <c:pt idx="5455">
                  <c:v>120.178</c:v>
                </c:pt>
                <c:pt idx="5456">
                  <c:v>120.196</c:v>
                </c:pt>
                <c:pt idx="5457">
                  <c:v>120.21899999999999</c:v>
                </c:pt>
                <c:pt idx="5458">
                  <c:v>120.236</c:v>
                </c:pt>
                <c:pt idx="5459">
                  <c:v>120.25</c:v>
                </c:pt>
                <c:pt idx="5460">
                  <c:v>120.274</c:v>
                </c:pt>
                <c:pt idx="5461">
                  <c:v>120.291</c:v>
                </c:pt>
                <c:pt idx="5462">
                  <c:v>120.30500000000001</c:v>
                </c:pt>
                <c:pt idx="5463">
                  <c:v>120.315</c:v>
                </c:pt>
                <c:pt idx="5464">
                  <c:v>120.327</c:v>
                </c:pt>
                <c:pt idx="5465">
                  <c:v>120.33799999999999</c:v>
                </c:pt>
                <c:pt idx="5466">
                  <c:v>120.349</c:v>
                </c:pt>
                <c:pt idx="5467">
                  <c:v>120.363</c:v>
                </c:pt>
                <c:pt idx="5468">
                  <c:v>120.396</c:v>
                </c:pt>
                <c:pt idx="5469">
                  <c:v>120.462</c:v>
                </c:pt>
                <c:pt idx="5470">
                  <c:v>120.52500000000001</c:v>
                </c:pt>
                <c:pt idx="5471">
                  <c:v>120.541</c:v>
                </c:pt>
                <c:pt idx="5472">
                  <c:v>120.542</c:v>
                </c:pt>
                <c:pt idx="5473">
                  <c:v>120.55200000000001</c:v>
                </c:pt>
                <c:pt idx="5474">
                  <c:v>120.562</c:v>
                </c:pt>
                <c:pt idx="5475">
                  <c:v>120.574</c:v>
                </c:pt>
                <c:pt idx="5476">
                  <c:v>120.586</c:v>
                </c:pt>
                <c:pt idx="5477">
                  <c:v>120.599</c:v>
                </c:pt>
                <c:pt idx="5478">
                  <c:v>120.611</c:v>
                </c:pt>
                <c:pt idx="5479">
                  <c:v>120.623</c:v>
                </c:pt>
                <c:pt idx="5480">
                  <c:v>120.63200000000001</c:v>
                </c:pt>
                <c:pt idx="5481">
                  <c:v>120.649</c:v>
                </c:pt>
                <c:pt idx="5482">
                  <c:v>120.696</c:v>
                </c:pt>
                <c:pt idx="5483">
                  <c:v>120.77800000000001</c:v>
                </c:pt>
                <c:pt idx="5484">
                  <c:v>120.851</c:v>
                </c:pt>
                <c:pt idx="5485">
                  <c:v>120.872</c:v>
                </c:pt>
                <c:pt idx="5486">
                  <c:v>120.873</c:v>
                </c:pt>
                <c:pt idx="5487">
                  <c:v>120.879</c:v>
                </c:pt>
                <c:pt idx="5488">
                  <c:v>120.889</c:v>
                </c:pt>
                <c:pt idx="5489">
                  <c:v>120.90300000000001</c:v>
                </c:pt>
                <c:pt idx="5490">
                  <c:v>120.91800000000001</c:v>
                </c:pt>
                <c:pt idx="5491">
                  <c:v>120.932</c:v>
                </c:pt>
                <c:pt idx="5492">
                  <c:v>120.94499999999999</c:v>
                </c:pt>
                <c:pt idx="5493">
                  <c:v>120.956</c:v>
                </c:pt>
                <c:pt idx="5494">
                  <c:v>120.967</c:v>
                </c:pt>
                <c:pt idx="5495">
                  <c:v>120.97799999999999</c:v>
                </c:pt>
                <c:pt idx="5496">
                  <c:v>120.989</c:v>
                </c:pt>
                <c:pt idx="5497">
                  <c:v>121.009</c:v>
                </c:pt>
                <c:pt idx="5498">
                  <c:v>121.068</c:v>
                </c:pt>
                <c:pt idx="5499">
                  <c:v>121.15300000000001</c:v>
                </c:pt>
                <c:pt idx="5500">
                  <c:v>121.15900000000001</c:v>
                </c:pt>
                <c:pt idx="5501">
                  <c:v>121.163</c:v>
                </c:pt>
                <c:pt idx="5502">
                  <c:v>121.176</c:v>
                </c:pt>
                <c:pt idx="5503">
                  <c:v>121.202</c:v>
                </c:pt>
                <c:pt idx="5504">
                  <c:v>121.223</c:v>
                </c:pt>
                <c:pt idx="5505">
                  <c:v>121.236</c:v>
                </c:pt>
                <c:pt idx="5506">
                  <c:v>121.248</c:v>
                </c:pt>
                <c:pt idx="5507">
                  <c:v>121.26</c:v>
                </c:pt>
                <c:pt idx="5508">
                  <c:v>121.271</c:v>
                </c:pt>
                <c:pt idx="5509">
                  <c:v>121.286</c:v>
                </c:pt>
                <c:pt idx="5510">
                  <c:v>121.324</c:v>
                </c:pt>
                <c:pt idx="5511">
                  <c:v>121.39</c:v>
                </c:pt>
                <c:pt idx="5512">
                  <c:v>121.42</c:v>
                </c:pt>
                <c:pt idx="5513">
                  <c:v>121.42</c:v>
                </c:pt>
                <c:pt idx="5514">
                  <c:v>121.42700000000001</c:v>
                </c:pt>
                <c:pt idx="5515">
                  <c:v>121.437</c:v>
                </c:pt>
                <c:pt idx="5516">
                  <c:v>121.452</c:v>
                </c:pt>
                <c:pt idx="5517">
                  <c:v>121.473</c:v>
                </c:pt>
                <c:pt idx="5518">
                  <c:v>121.496</c:v>
                </c:pt>
                <c:pt idx="5519">
                  <c:v>121.512</c:v>
                </c:pt>
                <c:pt idx="5520">
                  <c:v>121.524</c:v>
                </c:pt>
                <c:pt idx="5521">
                  <c:v>121.535</c:v>
                </c:pt>
                <c:pt idx="5522">
                  <c:v>121.54600000000001</c:v>
                </c:pt>
                <c:pt idx="5523">
                  <c:v>121.557</c:v>
                </c:pt>
                <c:pt idx="5524">
                  <c:v>121.568</c:v>
                </c:pt>
                <c:pt idx="5525">
                  <c:v>121.596</c:v>
                </c:pt>
                <c:pt idx="5526">
                  <c:v>121.658</c:v>
                </c:pt>
                <c:pt idx="5527">
                  <c:v>121.746</c:v>
                </c:pt>
                <c:pt idx="5528">
                  <c:v>121.836</c:v>
                </c:pt>
                <c:pt idx="5529">
                  <c:v>121.926</c:v>
                </c:pt>
                <c:pt idx="5530">
                  <c:v>121.956</c:v>
                </c:pt>
                <c:pt idx="5531">
                  <c:v>121.956</c:v>
                </c:pt>
                <c:pt idx="5532">
                  <c:v>121.956</c:v>
                </c:pt>
                <c:pt idx="5533">
                  <c:v>121.96</c:v>
                </c:pt>
                <c:pt idx="5534">
                  <c:v>121.967</c:v>
                </c:pt>
                <c:pt idx="5535">
                  <c:v>121.976</c:v>
                </c:pt>
                <c:pt idx="5536">
                  <c:v>121.989</c:v>
                </c:pt>
                <c:pt idx="5537">
                  <c:v>122.002</c:v>
                </c:pt>
                <c:pt idx="5538">
                  <c:v>122.015</c:v>
                </c:pt>
                <c:pt idx="5539">
                  <c:v>122.027</c:v>
                </c:pt>
                <c:pt idx="5540">
                  <c:v>122.039</c:v>
                </c:pt>
                <c:pt idx="5541">
                  <c:v>122.051</c:v>
                </c:pt>
                <c:pt idx="5542">
                  <c:v>122.063</c:v>
                </c:pt>
                <c:pt idx="5543">
                  <c:v>122.08199999999999</c:v>
                </c:pt>
                <c:pt idx="5544">
                  <c:v>122.131</c:v>
                </c:pt>
                <c:pt idx="5545">
                  <c:v>122.197</c:v>
                </c:pt>
                <c:pt idx="5546">
                  <c:v>122.197</c:v>
                </c:pt>
                <c:pt idx="5547">
                  <c:v>122.211</c:v>
                </c:pt>
                <c:pt idx="5548">
                  <c:v>122.227</c:v>
                </c:pt>
                <c:pt idx="5549">
                  <c:v>122.24</c:v>
                </c:pt>
                <c:pt idx="5550">
                  <c:v>122.253</c:v>
                </c:pt>
                <c:pt idx="5551">
                  <c:v>122.265</c:v>
                </c:pt>
                <c:pt idx="5552">
                  <c:v>122.277</c:v>
                </c:pt>
                <c:pt idx="5553">
                  <c:v>122.288</c:v>
                </c:pt>
                <c:pt idx="5554">
                  <c:v>122.301</c:v>
                </c:pt>
                <c:pt idx="5555">
                  <c:v>122.327</c:v>
                </c:pt>
                <c:pt idx="5556">
                  <c:v>122.402</c:v>
                </c:pt>
                <c:pt idx="5557">
                  <c:v>122.491</c:v>
                </c:pt>
                <c:pt idx="5558">
                  <c:v>122.499</c:v>
                </c:pt>
                <c:pt idx="5559">
                  <c:v>122.499</c:v>
                </c:pt>
                <c:pt idx="5560">
                  <c:v>122.51</c:v>
                </c:pt>
                <c:pt idx="5561">
                  <c:v>122.572</c:v>
                </c:pt>
                <c:pt idx="5562">
                  <c:v>122.661</c:v>
                </c:pt>
                <c:pt idx="5563">
                  <c:v>122.752</c:v>
                </c:pt>
                <c:pt idx="5564">
                  <c:v>122.837</c:v>
                </c:pt>
                <c:pt idx="5565">
                  <c:v>122.925</c:v>
                </c:pt>
                <c:pt idx="5566">
                  <c:v>123</c:v>
                </c:pt>
                <c:pt idx="5567">
                  <c:v>123.006</c:v>
                </c:pt>
                <c:pt idx="5568">
                  <c:v>123.006</c:v>
                </c:pt>
                <c:pt idx="5569">
                  <c:v>123.006</c:v>
                </c:pt>
                <c:pt idx="5570">
                  <c:v>123.009</c:v>
                </c:pt>
                <c:pt idx="5571">
                  <c:v>123.021</c:v>
                </c:pt>
                <c:pt idx="5572">
                  <c:v>123.038</c:v>
                </c:pt>
                <c:pt idx="5573">
                  <c:v>123.053</c:v>
                </c:pt>
                <c:pt idx="5574">
                  <c:v>123.06699999999999</c:v>
                </c:pt>
                <c:pt idx="5575">
                  <c:v>123.08</c:v>
                </c:pt>
                <c:pt idx="5576">
                  <c:v>123.09099999999999</c:v>
                </c:pt>
                <c:pt idx="5577">
                  <c:v>123.10299999999999</c:v>
                </c:pt>
                <c:pt idx="5578">
                  <c:v>123.117</c:v>
                </c:pt>
                <c:pt idx="5579">
                  <c:v>123.155</c:v>
                </c:pt>
                <c:pt idx="5580">
                  <c:v>123.22499999999999</c:v>
                </c:pt>
                <c:pt idx="5581">
                  <c:v>123.312</c:v>
                </c:pt>
                <c:pt idx="5582">
                  <c:v>123.4</c:v>
                </c:pt>
                <c:pt idx="5583">
                  <c:v>123.441</c:v>
                </c:pt>
                <c:pt idx="5584">
                  <c:v>123.441</c:v>
                </c:pt>
                <c:pt idx="5585">
                  <c:v>123.44499999999999</c:v>
                </c:pt>
                <c:pt idx="5586">
                  <c:v>123.459</c:v>
                </c:pt>
                <c:pt idx="5587">
                  <c:v>123.488</c:v>
                </c:pt>
                <c:pt idx="5588">
                  <c:v>123.504</c:v>
                </c:pt>
                <c:pt idx="5589">
                  <c:v>123.517</c:v>
                </c:pt>
                <c:pt idx="5590">
                  <c:v>123.529</c:v>
                </c:pt>
                <c:pt idx="5591">
                  <c:v>123.541</c:v>
                </c:pt>
                <c:pt idx="5592">
                  <c:v>123.551</c:v>
                </c:pt>
                <c:pt idx="5593">
                  <c:v>123.568</c:v>
                </c:pt>
                <c:pt idx="5594">
                  <c:v>123.60599999999999</c:v>
                </c:pt>
                <c:pt idx="5595">
                  <c:v>123.68</c:v>
                </c:pt>
                <c:pt idx="5596">
                  <c:v>123.76900000000001</c:v>
                </c:pt>
                <c:pt idx="5597">
                  <c:v>123.858</c:v>
                </c:pt>
                <c:pt idx="5598">
                  <c:v>123.937</c:v>
                </c:pt>
                <c:pt idx="5599">
                  <c:v>123.99299999999999</c:v>
                </c:pt>
                <c:pt idx="5600">
                  <c:v>124.02500000000001</c:v>
                </c:pt>
                <c:pt idx="5601">
                  <c:v>124.047</c:v>
                </c:pt>
                <c:pt idx="5602">
                  <c:v>124.047</c:v>
                </c:pt>
                <c:pt idx="5603">
                  <c:v>124.047</c:v>
                </c:pt>
                <c:pt idx="5604">
                  <c:v>124.053</c:v>
                </c:pt>
                <c:pt idx="5605">
                  <c:v>124.059</c:v>
                </c:pt>
                <c:pt idx="5606">
                  <c:v>124.06699999999999</c:v>
                </c:pt>
                <c:pt idx="5607">
                  <c:v>124.078</c:v>
                </c:pt>
                <c:pt idx="5608">
                  <c:v>124.092</c:v>
                </c:pt>
                <c:pt idx="5609">
                  <c:v>124.105</c:v>
                </c:pt>
                <c:pt idx="5610">
                  <c:v>124.11799999999999</c:v>
                </c:pt>
                <c:pt idx="5611">
                  <c:v>124.131</c:v>
                </c:pt>
                <c:pt idx="5612">
                  <c:v>124.142</c:v>
                </c:pt>
                <c:pt idx="5613">
                  <c:v>124.152</c:v>
                </c:pt>
                <c:pt idx="5614">
                  <c:v>124.16200000000001</c:v>
                </c:pt>
                <c:pt idx="5615">
                  <c:v>124.18600000000001</c:v>
                </c:pt>
                <c:pt idx="5616">
                  <c:v>124.24299999999999</c:v>
                </c:pt>
                <c:pt idx="5617">
                  <c:v>124.30200000000001</c:v>
                </c:pt>
                <c:pt idx="5618">
                  <c:v>124.32899999999999</c:v>
                </c:pt>
                <c:pt idx="5619">
                  <c:v>124.34399999999999</c:v>
                </c:pt>
                <c:pt idx="5620">
                  <c:v>124.35299999999999</c:v>
                </c:pt>
                <c:pt idx="5621">
                  <c:v>124.361</c:v>
                </c:pt>
                <c:pt idx="5622">
                  <c:v>124.374</c:v>
                </c:pt>
                <c:pt idx="5623">
                  <c:v>124.387</c:v>
                </c:pt>
                <c:pt idx="5624">
                  <c:v>124.401</c:v>
                </c:pt>
                <c:pt idx="5625">
                  <c:v>124.413</c:v>
                </c:pt>
                <c:pt idx="5626">
                  <c:v>124.423</c:v>
                </c:pt>
                <c:pt idx="5627">
                  <c:v>124.434</c:v>
                </c:pt>
                <c:pt idx="5628">
                  <c:v>124.44499999999999</c:v>
                </c:pt>
                <c:pt idx="5629">
                  <c:v>124.48</c:v>
                </c:pt>
                <c:pt idx="5630">
                  <c:v>124.502</c:v>
                </c:pt>
                <c:pt idx="5631">
                  <c:v>124.508</c:v>
                </c:pt>
                <c:pt idx="5632">
                  <c:v>124.517</c:v>
                </c:pt>
                <c:pt idx="5633">
                  <c:v>124.529</c:v>
                </c:pt>
                <c:pt idx="5634">
                  <c:v>124.542</c:v>
                </c:pt>
                <c:pt idx="5635">
                  <c:v>124.554</c:v>
                </c:pt>
                <c:pt idx="5636">
                  <c:v>124.565</c:v>
                </c:pt>
                <c:pt idx="5637">
                  <c:v>124.577</c:v>
                </c:pt>
                <c:pt idx="5638">
                  <c:v>124.599</c:v>
                </c:pt>
                <c:pt idx="5639">
                  <c:v>124.65600000000001</c:v>
                </c:pt>
                <c:pt idx="5640">
                  <c:v>124.744</c:v>
                </c:pt>
                <c:pt idx="5641">
                  <c:v>124.833</c:v>
                </c:pt>
                <c:pt idx="5642">
                  <c:v>124.923</c:v>
                </c:pt>
                <c:pt idx="5643">
                  <c:v>125.014</c:v>
                </c:pt>
                <c:pt idx="5644">
                  <c:v>125.1</c:v>
                </c:pt>
                <c:pt idx="5645">
                  <c:v>125.14</c:v>
                </c:pt>
                <c:pt idx="5646">
                  <c:v>125.14</c:v>
                </c:pt>
                <c:pt idx="5647">
                  <c:v>125.149</c:v>
                </c:pt>
                <c:pt idx="5648">
                  <c:v>125.2</c:v>
                </c:pt>
                <c:pt idx="5649">
                  <c:v>125.23699999999999</c:v>
                </c:pt>
                <c:pt idx="5650">
                  <c:v>125.258</c:v>
                </c:pt>
                <c:pt idx="5651">
                  <c:v>125.274</c:v>
                </c:pt>
                <c:pt idx="5652">
                  <c:v>125.274</c:v>
                </c:pt>
                <c:pt idx="5653">
                  <c:v>125.276</c:v>
                </c:pt>
                <c:pt idx="5654">
                  <c:v>125.279</c:v>
                </c:pt>
                <c:pt idx="5655">
                  <c:v>125.28400000000001</c:v>
                </c:pt>
                <c:pt idx="5656">
                  <c:v>125.298</c:v>
                </c:pt>
                <c:pt idx="5657">
                  <c:v>125.31399999999999</c:v>
                </c:pt>
                <c:pt idx="5658">
                  <c:v>125.328</c:v>
                </c:pt>
                <c:pt idx="5659">
                  <c:v>125.34099999999999</c:v>
                </c:pt>
                <c:pt idx="5660">
                  <c:v>125.35299999999999</c:v>
                </c:pt>
                <c:pt idx="5661">
                  <c:v>125.366</c:v>
                </c:pt>
                <c:pt idx="5662">
                  <c:v>125.378</c:v>
                </c:pt>
                <c:pt idx="5663">
                  <c:v>125.389</c:v>
                </c:pt>
                <c:pt idx="5664">
                  <c:v>125.4</c:v>
                </c:pt>
                <c:pt idx="5665">
                  <c:v>125.414</c:v>
                </c:pt>
                <c:pt idx="5666">
                  <c:v>125.428</c:v>
                </c:pt>
                <c:pt idx="5667">
                  <c:v>125.43899999999999</c:v>
                </c:pt>
                <c:pt idx="5668">
                  <c:v>125.456</c:v>
                </c:pt>
                <c:pt idx="5669">
                  <c:v>125.495</c:v>
                </c:pt>
                <c:pt idx="5670">
                  <c:v>125.495</c:v>
                </c:pt>
                <c:pt idx="5671">
                  <c:v>125.496</c:v>
                </c:pt>
                <c:pt idx="5672">
                  <c:v>125.51300000000001</c:v>
                </c:pt>
                <c:pt idx="5673">
                  <c:v>125.548</c:v>
                </c:pt>
                <c:pt idx="5674">
                  <c:v>125.596</c:v>
                </c:pt>
                <c:pt idx="5675">
                  <c:v>125.651</c:v>
                </c:pt>
                <c:pt idx="5676">
                  <c:v>125.715</c:v>
                </c:pt>
                <c:pt idx="5677">
                  <c:v>125.78400000000001</c:v>
                </c:pt>
                <c:pt idx="5678">
                  <c:v>125.83799999999999</c:v>
                </c:pt>
                <c:pt idx="5679">
                  <c:v>125.83799999999999</c:v>
                </c:pt>
                <c:pt idx="5680">
                  <c:v>125.83799999999999</c:v>
                </c:pt>
                <c:pt idx="5681">
                  <c:v>125.84099999999999</c:v>
                </c:pt>
                <c:pt idx="5682">
                  <c:v>125.851</c:v>
                </c:pt>
                <c:pt idx="5683">
                  <c:v>125.86799999999999</c:v>
                </c:pt>
                <c:pt idx="5684">
                  <c:v>125.89100000000001</c:v>
                </c:pt>
                <c:pt idx="5685">
                  <c:v>125.91800000000001</c:v>
                </c:pt>
                <c:pt idx="5686">
                  <c:v>125.94199999999999</c:v>
                </c:pt>
                <c:pt idx="5687">
                  <c:v>125.962</c:v>
                </c:pt>
                <c:pt idx="5688">
                  <c:v>125.98</c:v>
                </c:pt>
                <c:pt idx="5689">
                  <c:v>125.99</c:v>
                </c:pt>
                <c:pt idx="5690">
                  <c:v>125.995</c:v>
                </c:pt>
                <c:pt idx="5691">
                  <c:v>126.00700000000001</c:v>
                </c:pt>
                <c:pt idx="5692">
                  <c:v>126.04</c:v>
                </c:pt>
                <c:pt idx="5693">
                  <c:v>126.06</c:v>
                </c:pt>
                <c:pt idx="5694">
                  <c:v>126.07299999999999</c:v>
                </c:pt>
                <c:pt idx="5695">
                  <c:v>126.084</c:v>
                </c:pt>
                <c:pt idx="5696">
                  <c:v>126.092</c:v>
                </c:pt>
                <c:pt idx="5697">
                  <c:v>126.099</c:v>
                </c:pt>
                <c:pt idx="5698">
                  <c:v>126.108</c:v>
                </c:pt>
                <c:pt idx="5699">
                  <c:v>126.10899999999999</c:v>
                </c:pt>
                <c:pt idx="5700">
                  <c:v>126.10899999999999</c:v>
                </c:pt>
                <c:pt idx="5701">
                  <c:v>126.113</c:v>
                </c:pt>
                <c:pt idx="5702">
                  <c:v>126.125</c:v>
                </c:pt>
                <c:pt idx="5703">
                  <c:v>126.136</c:v>
                </c:pt>
                <c:pt idx="5704">
                  <c:v>126.14100000000001</c:v>
                </c:pt>
                <c:pt idx="5705">
                  <c:v>126.14100000000001</c:v>
                </c:pt>
                <c:pt idx="5706">
                  <c:v>126.14100000000001</c:v>
                </c:pt>
                <c:pt idx="5707">
                  <c:v>126.14100000000001</c:v>
                </c:pt>
                <c:pt idx="5708">
                  <c:v>126.14100000000001</c:v>
                </c:pt>
                <c:pt idx="5709">
                  <c:v>126.14100000000001</c:v>
                </c:pt>
                <c:pt idx="5710">
                  <c:v>126.143</c:v>
                </c:pt>
                <c:pt idx="5711">
                  <c:v>126.152</c:v>
                </c:pt>
                <c:pt idx="5712">
                  <c:v>126.16</c:v>
                </c:pt>
                <c:pt idx="5713">
                  <c:v>126.169</c:v>
                </c:pt>
                <c:pt idx="5714">
                  <c:v>126.178</c:v>
                </c:pt>
                <c:pt idx="5715">
                  <c:v>126.18600000000001</c:v>
                </c:pt>
                <c:pt idx="5716">
                  <c:v>126.194</c:v>
                </c:pt>
                <c:pt idx="5717">
                  <c:v>126.203</c:v>
                </c:pt>
                <c:pt idx="5718">
                  <c:v>126.212</c:v>
                </c:pt>
                <c:pt idx="5719">
                  <c:v>126.221</c:v>
                </c:pt>
                <c:pt idx="5720">
                  <c:v>126.232</c:v>
                </c:pt>
                <c:pt idx="5721">
                  <c:v>126.245</c:v>
                </c:pt>
                <c:pt idx="5722">
                  <c:v>126.258</c:v>
                </c:pt>
                <c:pt idx="5723">
                  <c:v>126.271</c:v>
                </c:pt>
                <c:pt idx="5724">
                  <c:v>126.283</c:v>
                </c:pt>
                <c:pt idx="5725">
                  <c:v>126.295</c:v>
                </c:pt>
                <c:pt idx="5726">
                  <c:v>126.306</c:v>
                </c:pt>
                <c:pt idx="5727">
                  <c:v>126.319</c:v>
                </c:pt>
                <c:pt idx="5728">
                  <c:v>126.348</c:v>
                </c:pt>
                <c:pt idx="5729">
                  <c:v>126.408</c:v>
                </c:pt>
                <c:pt idx="5730">
                  <c:v>126.492</c:v>
                </c:pt>
                <c:pt idx="5731">
                  <c:v>126.566</c:v>
                </c:pt>
                <c:pt idx="5732">
                  <c:v>126.63200000000001</c:v>
                </c:pt>
                <c:pt idx="5733">
                  <c:v>126.67400000000001</c:v>
                </c:pt>
                <c:pt idx="5734">
                  <c:v>126.67400000000001</c:v>
                </c:pt>
                <c:pt idx="5735">
                  <c:v>126.67400000000001</c:v>
                </c:pt>
                <c:pt idx="5736">
                  <c:v>126.697</c:v>
                </c:pt>
                <c:pt idx="5737">
                  <c:v>126.735</c:v>
                </c:pt>
                <c:pt idx="5738">
                  <c:v>126.80200000000001</c:v>
                </c:pt>
                <c:pt idx="5739">
                  <c:v>126.877</c:v>
                </c:pt>
                <c:pt idx="5740">
                  <c:v>126.95399999999999</c:v>
                </c:pt>
                <c:pt idx="5741">
                  <c:v>127.029</c:v>
                </c:pt>
                <c:pt idx="5742">
                  <c:v>127.086</c:v>
                </c:pt>
                <c:pt idx="5743">
                  <c:v>127.096</c:v>
                </c:pt>
                <c:pt idx="5744">
                  <c:v>127.096</c:v>
                </c:pt>
                <c:pt idx="5745">
                  <c:v>127.09699999999999</c:v>
                </c:pt>
                <c:pt idx="5746">
                  <c:v>127.1</c:v>
                </c:pt>
                <c:pt idx="5747">
                  <c:v>127.10599999999999</c:v>
                </c:pt>
                <c:pt idx="5748">
                  <c:v>127.12</c:v>
                </c:pt>
                <c:pt idx="5749">
                  <c:v>127.13800000000001</c:v>
                </c:pt>
                <c:pt idx="5750">
                  <c:v>127.152</c:v>
                </c:pt>
                <c:pt idx="5751">
                  <c:v>127.164</c:v>
                </c:pt>
                <c:pt idx="5752">
                  <c:v>127.175</c:v>
                </c:pt>
                <c:pt idx="5753">
                  <c:v>127.187</c:v>
                </c:pt>
                <c:pt idx="5754">
                  <c:v>127.199</c:v>
                </c:pt>
                <c:pt idx="5755">
                  <c:v>127.217</c:v>
                </c:pt>
                <c:pt idx="5756">
                  <c:v>127.27</c:v>
                </c:pt>
                <c:pt idx="5757">
                  <c:v>127.352</c:v>
                </c:pt>
                <c:pt idx="5758">
                  <c:v>127.44199999999999</c:v>
                </c:pt>
                <c:pt idx="5759">
                  <c:v>127.532</c:v>
                </c:pt>
                <c:pt idx="5760">
                  <c:v>127.62</c:v>
                </c:pt>
                <c:pt idx="5761">
                  <c:v>127.66500000000001</c:v>
                </c:pt>
                <c:pt idx="5762">
                  <c:v>127.68600000000001</c:v>
                </c:pt>
                <c:pt idx="5763">
                  <c:v>127.72199999999999</c:v>
                </c:pt>
                <c:pt idx="5764">
                  <c:v>127.74299999999999</c:v>
                </c:pt>
                <c:pt idx="5765">
                  <c:v>127.74299999999999</c:v>
                </c:pt>
                <c:pt idx="5766">
                  <c:v>127.753</c:v>
                </c:pt>
                <c:pt idx="5767">
                  <c:v>127.81</c:v>
                </c:pt>
                <c:pt idx="5768">
                  <c:v>127.877</c:v>
                </c:pt>
                <c:pt idx="5769">
                  <c:v>127.93</c:v>
                </c:pt>
                <c:pt idx="5770">
                  <c:v>127.96599999999999</c:v>
                </c:pt>
                <c:pt idx="5771">
                  <c:v>127.96599999999999</c:v>
                </c:pt>
                <c:pt idx="5772">
                  <c:v>127.96599999999999</c:v>
                </c:pt>
                <c:pt idx="5773">
                  <c:v>127.97199999999999</c:v>
                </c:pt>
                <c:pt idx="5774">
                  <c:v>127.983</c:v>
                </c:pt>
                <c:pt idx="5775">
                  <c:v>127.997</c:v>
                </c:pt>
                <c:pt idx="5776">
                  <c:v>128.011</c:v>
                </c:pt>
                <c:pt idx="5777">
                  <c:v>128.02500000000001</c:v>
                </c:pt>
                <c:pt idx="5778">
                  <c:v>128.03700000000001</c:v>
                </c:pt>
                <c:pt idx="5779">
                  <c:v>128.04900000000001</c:v>
                </c:pt>
                <c:pt idx="5780">
                  <c:v>128.06</c:v>
                </c:pt>
                <c:pt idx="5781">
                  <c:v>128.071</c:v>
                </c:pt>
                <c:pt idx="5782">
                  <c:v>128.08600000000001</c:v>
                </c:pt>
                <c:pt idx="5783">
                  <c:v>128.11799999999999</c:v>
                </c:pt>
                <c:pt idx="5784">
                  <c:v>128.179</c:v>
                </c:pt>
                <c:pt idx="5785">
                  <c:v>128.22</c:v>
                </c:pt>
                <c:pt idx="5786">
                  <c:v>128.22</c:v>
                </c:pt>
                <c:pt idx="5787">
                  <c:v>128.24199999999999</c:v>
                </c:pt>
                <c:pt idx="5788">
                  <c:v>128.26300000000001</c:v>
                </c:pt>
                <c:pt idx="5789">
                  <c:v>128.27799999999999</c:v>
                </c:pt>
                <c:pt idx="5790">
                  <c:v>128.291</c:v>
                </c:pt>
                <c:pt idx="5791">
                  <c:v>128.304</c:v>
                </c:pt>
                <c:pt idx="5792">
                  <c:v>128.316</c:v>
                </c:pt>
                <c:pt idx="5793">
                  <c:v>128.327</c:v>
                </c:pt>
                <c:pt idx="5794">
                  <c:v>128.33799999999999</c:v>
                </c:pt>
                <c:pt idx="5795">
                  <c:v>128.35499999999999</c:v>
                </c:pt>
                <c:pt idx="5796">
                  <c:v>128.40100000000001</c:v>
                </c:pt>
                <c:pt idx="5797">
                  <c:v>128.46799999999999</c:v>
                </c:pt>
                <c:pt idx="5798">
                  <c:v>128.52199999999999</c:v>
                </c:pt>
                <c:pt idx="5799">
                  <c:v>128.577</c:v>
                </c:pt>
                <c:pt idx="5800">
                  <c:v>128.578</c:v>
                </c:pt>
                <c:pt idx="5801">
                  <c:v>128.58000000000001</c:v>
                </c:pt>
                <c:pt idx="5802">
                  <c:v>128.59899999999999</c:v>
                </c:pt>
                <c:pt idx="5803">
                  <c:v>128.62100000000001</c:v>
                </c:pt>
                <c:pt idx="5804">
                  <c:v>128.63399999999999</c:v>
                </c:pt>
                <c:pt idx="5805">
                  <c:v>128.64599999999999</c:v>
                </c:pt>
                <c:pt idx="5806">
                  <c:v>128.65799999999999</c:v>
                </c:pt>
                <c:pt idx="5807">
                  <c:v>128.66999999999999</c:v>
                </c:pt>
                <c:pt idx="5808">
                  <c:v>128.68</c:v>
                </c:pt>
                <c:pt idx="5809">
                  <c:v>128.691</c:v>
                </c:pt>
                <c:pt idx="5810">
                  <c:v>128.72800000000001</c:v>
                </c:pt>
                <c:pt idx="5811">
                  <c:v>128.80699999999999</c:v>
                </c:pt>
                <c:pt idx="5812">
                  <c:v>128.89500000000001</c:v>
                </c:pt>
                <c:pt idx="5813">
                  <c:v>128.98400000000001</c:v>
                </c:pt>
                <c:pt idx="5814">
                  <c:v>129.066</c:v>
                </c:pt>
                <c:pt idx="5815">
                  <c:v>129.10300000000001</c:v>
                </c:pt>
                <c:pt idx="5816">
                  <c:v>129.10400000000001</c:v>
                </c:pt>
                <c:pt idx="5817">
                  <c:v>129.10400000000001</c:v>
                </c:pt>
                <c:pt idx="5818">
                  <c:v>129.10400000000001</c:v>
                </c:pt>
                <c:pt idx="5819">
                  <c:v>129.108</c:v>
                </c:pt>
                <c:pt idx="5820">
                  <c:v>129.11500000000001</c:v>
                </c:pt>
                <c:pt idx="5821">
                  <c:v>129.119</c:v>
                </c:pt>
                <c:pt idx="5822">
                  <c:v>129.12</c:v>
                </c:pt>
                <c:pt idx="5823">
                  <c:v>129.12</c:v>
                </c:pt>
                <c:pt idx="5824">
                  <c:v>129.12</c:v>
                </c:pt>
                <c:pt idx="5825">
                  <c:v>129.12100000000001</c:v>
                </c:pt>
                <c:pt idx="5826">
                  <c:v>129.12200000000001</c:v>
                </c:pt>
                <c:pt idx="5827">
                  <c:v>129.12200000000001</c:v>
                </c:pt>
                <c:pt idx="5828">
                  <c:v>129.12299999999999</c:v>
                </c:pt>
                <c:pt idx="5829">
                  <c:v>129.12299999999999</c:v>
                </c:pt>
                <c:pt idx="5830">
                  <c:v>129.124</c:v>
                </c:pt>
                <c:pt idx="5831">
                  <c:v>129.125</c:v>
                </c:pt>
                <c:pt idx="5832">
                  <c:v>129.126</c:v>
                </c:pt>
                <c:pt idx="5833">
                  <c:v>129.12700000000001</c:v>
                </c:pt>
                <c:pt idx="5834">
                  <c:v>129.12899999999999</c:v>
                </c:pt>
                <c:pt idx="5835">
                  <c:v>129.131</c:v>
                </c:pt>
                <c:pt idx="5836">
                  <c:v>129.13300000000001</c:v>
                </c:pt>
                <c:pt idx="5837">
                  <c:v>129.13300000000001</c:v>
                </c:pt>
                <c:pt idx="5838">
                  <c:v>129.13399999999999</c:v>
                </c:pt>
                <c:pt idx="5839">
                  <c:v>129.13499999999999</c:v>
                </c:pt>
                <c:pt idx="5840">
                  <c:v>129.15299999999999</c:v>
                </c:pt>
                <c:pt idx="5841">
                  <c:v>129.16</c:v>
                </c:pt>
                <c:pt idx="5842">
                  <c:v>129.161</c:v>
                </c:pt>
                <c:pt idx="5843">
                  <c:v>129.167</c:v>
                </c:pt>
                <c:pt idx="5844">
                  <c:v>129.17599999999999</c:v>
                </c:pt>
                <c:pt idx="5845">
                  <c:v>129.18600000000001</c:v>
                </c:pt>
                <c:pt idx="5846">
                  <c:v>129.20099999999999</c:v>
                </c:pt>
                <c:pt idx="5847">
                  <c:v>129.21100000000001</c:v>
                </c:pt>
                <c:pt idx="5848">
                  <c:v>129.25200000000001</c:v>
                </c:pt>
                <c:pt idx="5849">
                  <c:v>129.28800000000001</c:v>
                </c:pt>
                <c:pt idx="5850">
                  <c:v>129.298</c:v>
                </c:pt>
                <c:pt idx="5851">
                  <c:v>129.298</c:v>
                </c:pt>
                <c:pt idx="5852">
                  <c:v>129.298</c:v>
                </c:pt>
                <c:pt idx="5853">
                  <c:v>129.303</c:v>
                </c:pt>
                <c:pt idx="5854">
                  <c:v>129.31299999999999</c:v>
                </c:pt>
                <c:pt idx="5855">
                  <c:v>129.327</c:v>
                </c:pt>
                <c:pt idx="5856">
                  <c:v>129.34</c:v>
                </c:pt>
                <c:pt idx="5857">
                  <c:v>129.35300000000001</c:v>
                </c:pt>
                <c:pt idx="5858">
                  <c:v>129.364</c:v>
                </c:pt>
                <c:pt idx="5859">
                  <c:v>129.374</c:v>
                </c:pt>
                <c:pt idx="5860">
                  <c:v>129.38200000000001</c:v>
                </c:pt>
                <c:pt idx="5861">
                  <c:v>129.393</c:v>
                </c:pt>
                <c:pt idx="5862">
                  <c:v>129.405</c:v>
                </c:pt>
                <c:pt idx="5863">
                  <c:v>129.416</c:v>
                </c:pt>
                <c:pt idx="5864">
                  <c:v>129.43299999999999</c:v>
                </c:pt>
                <c:pt idx="5865">
                  <c:v>129.46299999999999</c:v>
                </c:pt>
                <c:pt idx="5866">
                  <c:v>129.50800000000001</c:v>
                </c:pt>
                <c:pt idx="5867">
                  <c:v>129.55799999999999</c:v>
                </c:pt>
                <c:pt idx="5868">
                  <c:v>129.584</c:v>
                </c:pt>
                <c:pt idx="5869">
                  <c:v>129.584</c:v>
                </c:pt>
                <c:pt idx="5870">
                  <c:v>129.58799999999999</c:v>
                </c:pt>
                <c:pt idx="5871">
                  <c:v>129.596</c:v>
                </c:pt>
                <c:pt idx="5872">
                  <c:v>129.60499999999999</c:v>
                </c:pt>
                <c:pt idx="5873">
                  <c:v>129.61799999999999</c:v>
                </c:pt>
                <c:pt idx="5874">
                  <c:v>129.63200000000001</c:v>
                </c:pt>
                <c:pt idx="5875">
                  <c:v>129.64500000000001</c:v>
                </c:pt>
                <c:pt idx="5876">
                  <c:v>129.65700000000001</c:v>
                </c:pt>
                <c:pt idx="5877">
                  <c:v>129.66800000000001</c:v>
                </c:pt>
                <c:pt idx="5878">
                  <c:v>129.679</c:v>
                </c:pt>
                <c:pt idx="5879">
                  <c:v>129.69200000000001</c:v>
                </c:pt>
                <c:pt idx="5880">
                  <c:v>129.72499999999999</c:v>
                </c:pt>
                <c:pt idx="5881">
                  <c:v>129.78700000000001</c:v>
                </c:pt>
                <c:pt idx="5882">
                  <c:v>129.857</c:v>
                </c:pt>
                <c:pt idx="5883">
                  <c:v>129.91999999999999</c:v>
                </c:pt>
                <c:pt idx="5884">
                  <c:v>129.98699999999999</c:v>
                </c:pt>
                <c:pt idx="5885">
                  <c:v>129.989</c:v>
                </c:pt>
                <c:pt idx="5886">
                  <c:v>129.989</c:v>
                </c:pt>
                <c:pt idx="5887">
                  <c:v>129.99299999999999</c:v>
                </c:pt>
                <c:pt idx="5888">
                  <c:v>130.001</c:v>
                </c:pt>
                <c:pt idx="5889">
                  <c:v>130.017</c:v>
                </c:pt>
                <c:pt idx="5890">
                  <c:v>130.03100000000001</c:v>
                </c:pt>
                <c:pt idx="5891">
                  <c:v>130.04400000000001</c:v>
                </c:pt>
                <c:pt idx="5892">
                  <c:v>130.05600000000001</c:v>
                </c:pt>
                <c:pt idx="5893">
                  <c:v>130.06700000000001</c:v>
                </c:pt>
                <c:pt idx="5894">
                  <c:v>130.078</c:v>
                </c:pt>
                <c:pt idx="5895">
                  <c:v>130.09</c:v>
                </c:pt>
                <c:pt idx="5896">
                  <c:v>130.11000000000001</c:v>
                </c:pt>
                <c:pt idx="5897">
                  <c:v>130.155</c:v>
                </c:pt>
                <c:pt idx="5898">
                  <c:v>130.22200000000001</c:v>
                </c:pt>
                <c:pt idx="5899">
                  <c:v>130.28399999999999</c:v>
                </c:pt>
                <c:pt idx="5900">
                  <c:v>130.32599999999999</c:v>
                </c:pt>
                <c:pt idx="5901">
                  <c:v>130.32599999999999</c:v>
                </c:pt>
                <c:pt idx="5902">
                  <c:v>130.328</c:v>
                </c:pt>
                <c:pt idx="5903">
                  <c:v>130.33500000000001</c:v>
                </c:pt>
                <c:pt idx="5904">
                  <c:v>130.34800000000001</c:v>
                </c:pt>
                <c:pt idx="5905">
                  <c:v>130.36199999999999</c:v>
                </c:pt>
                <c:pt idx="5906">
                  <c:v>130.375</c:v>
                </c:pt>
                <c:pt idx="5907">
                  <c:v>130.38900000000001</c:v>
                </c:pt>
                <c:pt idx="5908">
                  <c:v>130.40100000000001</c:v>
                </c:pt>
                <c:pt idx="5909">
                  <c:v>130.41300000000001</c:v>
                </c:pt>
                <c:pt idx="5910">
                  <c:v>130.42500000000001</c:v>
                </c:pt>
                <c:pt idx="5911">
                  <c:v>130.43899999999999</c:v>
                </c:pt>
                <c:pt idx="5912">
                  <c:v>130.46700000000001</c:v>
                </c:pt>
                <c:pt idx="5913">
                  <c:v>130.541</c:v>
                </c:pt>
                <c:pt idx="5914">
                  <c:v>130.62799999999999</c:v>
                </c:pt>
                <c:pt idx="5915">
                  <c:v>130.68799999999999</c:v>
                </c:pt>
                <c:pt idx="5916">
                  <c:v>130.69399999999999</c:v>
                </c:pt>
                <c:pt idx="5917">
                  <c:v>130.69800000000001</c:v>
                </c:pt>
                <c:pt idx="5918">
                  <c:v>130.726</c:v>
                </c:pt>
                <c:pt idx="5919">
                  <c:v>130.78299999999999</c:v>
                </c:pt>
                <c:pt idx="5920">
                  <c:v>130.827</c:v>
                </c:pt>
                <c:pt idx="5921">
                  <c:v>130.839</c:v>
                </c:pt>
                <c:pt idx="5922">
                  <c:v>130.84200000000001</c:v>
                </c:pt>
                <c:pt idx="5923">
                  <c:v>130.851</c:v>
                </c:pt>
                <c:pt idx="5924">
                  <c:v>130.863</c:v>
                </c:pt>
                <c:pt idx="5925">
                  <c:v>130.90199999999999</c:v>
                </c:pt>
                <c:pt idx="5926">
                  <c:v>130.935</c:v>
                </c:pt>
                <c:pt idx="5927">
                  <c:v>130.96899999999999</c:v>
                </c:pt>
                <c:pt idx="5928">
                  <c:v>130.989</c:v>
                </c:pt>
                <c:pt idx="5929">
                  <c:v>130.989</c:v>
                </c:pt>
                <c:pt idx="5930">
                  <c:v>130.989</c:v>
                </c:pt>
                <c:pt idx="5931">
                  <c:v>131.001</c:v>
                </c:pt>
                <c:pt idx="5932">
                  <c:v>131.035</c:v>
                </c:pt>
                <c:pt idx="5933">
                  <c:v>131.10300000000001</c:v>
                </c:pt>
                <c:pt idx="5934">
                  <c:v>131.19</c:v>
                </c:pt>
                <c:pt idx="5935">
                  <c:v>131.279</c:v>
                </c:pt>
                <c:pt idx="5936">
                  <c:v>131.37</c:v>
                </c:pt>
                <c:pt idx="5937">
                  <c:v>131.41399999999999</c:v>
                </c:pt>
                <c:pt idx="5938">
                  <c:v>131.41499999999999</c:v>
                </c:pt>
                <c:pt idx="5939">
                  <c:v>131.41499999999999</c:v>
                </c:pt>
                <c:pt idx="5940">
                  <c:v>131.42099999999999</c:v>
                </c:pt>
                <c:pt idx="5941">
                  <c:v>131.43199999999999</c:v>
                </c:pt>
                <c:pt idx="5942">
                  <c:v>131.44399999999999</c:v>
                </c:pt>
                <c:pt idx="5943">
                  <c:v>131.45699999999999</c:v>
                </c:pt>
                <c:pt idx="5944">
                  <c:v>131.46799999999999</c:v>
                </c:pt>
                <c:pt idx="5945">
                  <c:v>131.47900000000001</c:v>
                </c:pt>
                <c:pt idx="5946">
                  <c:v>131.49100000000001</c:v>
                </c:pt>
                <c:pt idx="5947">
                  <c:v>131.505</c:v>
                </c:pt>
                <c:pt idx="5948">
                  <c:v>131.53899999999999</c:v>
                </c:pt>
                <c:pt idx="5949">
                  <c:v>131.60900000000001</c:v>
                </c:pt>
                <c:pt idx="5950">
                  <c:v>131.69800000000001</c:v>
                </c:pt>
                <c:pt idx="5951">
                  <c:v>131.78700000000001</c:v>
                </c:pt>
                <c:pt idx="5952">
                  <c:v>131.87299999999999</c:v>
                </c:pt>
                <c:pt idx="5953">
                  <c:v>131.923</c:v>
                </c:pt>
                <c:pt idx="5954">
                  <c:v>131.923</c:v>
                </c:pt>
                <c:pt idx="5955">
                  <c:v>131.923</c:v>
                </c:pt>
                <c:pt idx="5956">
                  <c:v>131.93</c:v>
                </c:pt>
                <c:pt idx="5957">
                  <c:v>131.94200000000001</c:v>
                </c:pt>
                <c:pt idx="5958">
                  <c:v>131.96299999999999</c:v>
                </c:pt>
                <c:pt idx="5959">
                  <c:v>131.98699999999999</c:v>
                </c:pt>
                <c:pt idx="5960">
                  <c:v>132.00299999999999</c:v>
                </c:pt>
                <c:pt idx="5961">
                  <c:v>132.01599999999999</c:v>
                </c:pt>
                <c:pt idx="5962">
                  <c:v>132.02799999999999</c:v>
                </c:pt>
                <c:pt idx="5963">
                  <c:v>132.041</c:v>
                </c:pt>
                <c:pt idx="5964">
                  <c:v>132.05199999999999</c:v>
                </c:pt>
                <c:pt idx="5965">
                  <c:v>132.08799999999999</c:v>
                </c:pt>
                <c:pt idx="5966">
                  <c:v>132.15600000000001</c:v>
                </c:pt>
                <c:pt idx="5967">
                  <c:v>132.24299999999999</c:v>
                </c:pt>
                <c:pt idx="5968">
                  <c:v>132.333</c:v>
                </c:pt>
                <c:pt idx="5969">
                  <c:v>132.422</c:v>
                </c:pt>
                <c:pt idx="5970">
                  <c:v>132.47900000000001</c:v>
                </c:pt>
                <c:pt idx="5971">
                  <c:v>132.48699999999999</c:v>
                </c:pt>
                <c:pt idx="5972">
                  <c:v>132.48699999999999</c:v>
                </c:pt>
                <c:pt idx="5973">
                  <c:v>132.489</c:v>
                </c:pt>
                <c:pt idx="5974">
                  <c:v>132.49700000000001</c:v>
                </c:pt>
                <c:pt idx="5975">
                  <c:v>132.51400000000001</c:v>
                </c:pt>
                <c:pt idx="5976">
                  <c:v>132.53299999999999</c:v>
                </c:pt>
                <c:pt idx="5977">
                  <c:v>132.54599999999999</c:v>
                </c:pt>
                <c:pt idx="5978">
                  <c:v>132.55799999999999</c:v>
                </c:pt>
                <c:pt idx="5979">
                  <c:v>132.56899999999999</c:v>
                </c:pt>
                <c:pt idx="5980">
                  <c:v>132.58099999999999</c:v>
                </c:pt>
                <c:pt idx="5981">
                  <c:v>132.59100000000001</c:v>
                </c:pt>
                <c:pt idx="5982">
                  <c:v>132.607</c:v>
                </c:pt>
                <c:pt idx="5983">
                  <c:v>132.65299999999999</c:v>
                </c:pt>
                <c:pt idx="5984">
                  <c:v>132.73699999999999</c:v>
                </c:pt>
                <c:pt idx="5985">
                  <c:v>132.82599999999999</c:v>
                </c:pt>
                <c:pt idx="5986">
                  <c:v>132.91399999999999</c:v>
                </c:pt>
                <c:pt idx="5987">
                  <c:v>132.995</c:v>
                </c:pt>
                <c:pt idx="5988">
                  <c:v>132.995</c:v>
                </c:pt>
                <c:pt idx="5989">
                  <c:v>132.995</c:v>
                </c:pt>
                <c:pt idx="5990">
                  <c:v>133.00200000000001</c:v>
                </c:pt>
                <c:pt idx="5991">
                  <c:v>133.029</c:v>
                </c:pt>
                <c:pt idx="5992">
                  <c:v>133.047</c:v>
                </c:pt>
                <c:pt idx="5993">
                  <c:v>133.06100000000001</c:v>
                </c:pt>
                <c:pt idx="5994">
                  <c:v>133.072</c:v>
                </c:pt>
                <c:pt idx="5995">
                  <c:v>133.084</c:v>
                </c:pt>
                <c:pt idx="5996">
                  <c:v>133.096</c:v>
                </c:pt>
                <c:pt idx="5997">
                  <c:v>133.12</c:v>
                </c:pt>
                <c:pt idx="5998">
                  <c:v>133.17099999999999</c:v>
                </c:pt>
                <c:pt idx="5999">
                  <c:v>133.25</c:v>
                </c:pt>
                <c:pt idx="6000">
                  <c:v>133.34100000000001</c:v>
                </c:pt>
                <c:pt idx="6001">
                  <c:v>133.42500000000001</c:v>
                </c:pt>
                <c:pt idx="6002">
                  <c:v>133.49</c:v>
                </c:pt>
                <c:pt idx="6003">
                  <c:v>133.52500000000001</c:v>
                </c:pt>
                <c:pt idx="6004">
                  <c:v>133.52500000000001</c:v>
                </c:pt>
                <c:pt idx="6005">
                  <c:v>133.52500000000001</c:v>
                </c:pt>
                <c:pt idx="6006">
                  <c:v>133.53299999999999</c:v>
                </c:pt>
                <c:pt idx="6007">
                  <c:v>133.54900000000001</c:v>
                </c:pt>
                <c:pt idx="6008">
                  <c:v>133.566</c:v>
                </c:pt>
                <c:pt idx="6009">
                  <c:v>133.58000000000001</c:v>
                </c:pt>
                <c:pt idx="6010">
                  <c:v>133.59299999999999</c:v>
                </c:pt>
                <c:pt idx="6011">
                  <c:v>133.60400000000001</c:v>
                </c:pt>
                <c:pt idx="6012">
                  <c:v>133.61500000000001</c:v>
                </c:pt>
                <c:pt idx="6013">
                  <c:v>133.62799999999999</c:v>
                </c:pt>
                <c:pt idx="6014">
                  <c:v>133.649</c:v>
                </c:pt>
                <c:pt idx="6015">
                  <c:v>133.70400000000001</c:v>
                </c:pt>
                <c:pt idx="6016">
                  <c:v>133.79</c:v>
                </c:pt>
                <c:pt idx="6017">
                  <c:v>133.87700000000001</c:v>
                </c:pt>
                <c:pt idx="6018">
                  <c:v>133.928</c:v>
                </c:pt>
                <c:pt idx="6019">
                  <c:v>133.935</c:v>
                </c:pt>
                <c:pt idx="6020">
                  <c:v>133.93899999999999</c:v>
                </c:pt>
                <c:pt idx="6021">
                  <c:v>133.947</c:v>
                </c:pt>
                <c:pt idx="6022">
                  <c:v>133.958</c:v>
                </c:pt>
                <c:pt idx="6023">
                  <c:v>133.971</c:v>
                </c:pt>
                <c:pt idx="6024">
                  <c:v>133.98500000000001</c:v>
                </c:pt>
                <c:pt idx="6025">
                  <c:v>133.999</c:v>
                </c:pt>
                <c:pt idx="6026">
                  <c:v>134.012</c:v>
                </c:pt>
                <c:pt idx="6027">
                  <c:v>134.024</c:v>
                </c:pt>
                <c:pt idx="6028">
                  <c:v>134.035</c:v>
                </c:pt>
                <c:pt idx="6029">
                  <c:v>134.05099999999999</c:v>
                </c:pt>
                <c:pt idx="6030">
                  <c:v>134.08600000000001</c:v>
                </c:pt>
                <c:pt idx="6031">
                  <c:v>134.14099999999999</c:v>
                </c:pt>
                <c:pt idx="6032">
                  <c:v>134.20400000000001</c:v>
                </c:pt>
                <c:pt idx="6033">
                  <c:v>134.26300000000001</c:v>
                </c:pt>
                <c:pt idx="6034">
                  <c:v>134.30500000000001</c:v>
                </c:pt>
                <c:pt idx="6035">
                  <c:v>134.31700000000001</c:v>
                </c:pt>
                <c:pt idx="6036">
                  <c:v>134.31899999999999</c:v>
                </c:pt>
                <c:pt idx="6037">
                  <c:v>134.328</c:v>
                </c:pt>
                <c:pt idx="6038">
                  <c:v>134.345</c:v>
                </c:pt>
                <c:pt idx="6039">
                  <c:v>134.36000000000001</c:v>
                </c:pt>
                <c:pt idx="6040">
                  <c:v>134.374</c:v>
                </c:pt>
                <c:pt idx="6041">
                  <c:v>134.38800000000001</c:v>
                </c:pt>
                <c:pt idx="6042">
                  <c:v>134.40100000000001</c:v>
                </c:pt>
                <c:pt idx="6043">
                  <c:v>134.41300000000001</c:v>
                </c:pt>
                <c:pt idx="6044">
                  <c:v>134.42599999999999</c:v>
                </c:pt>
                <c:pt idx="6045">
                  <c:v>134.44800000000001</c:v>
                </c:pt>
                <c:pt idx="6046">
                  <c:v>134.50299999999999</c:v>
                </c:pt>
                <c:pt idx="6047">
                  <c:v>134.59100000000001</c:v>
                </c:pt>
                <c:pt idx="6048">
                  <c:v>134.68</c:v>
                </c:pt>
                <c:pt idx="6049">
                  <c:v>134.77000000000001</c:v>
                </c:pt>
                <c:pt idx="6050">
                  <c:v>134.86099999999999</c:v>
                </c:pt>
                <c:pt idx="6051">
                  <c:v>134.876</c:v>
                </c:pt>
                <c:pt idx="6052">
                  <c:v>134.876</c:v>
                </c:pt>
                <c:pt idx="6053">
                  <c:v>134.88200000000001</c:v>
                </c:pt>
                <c:pt idx="6054">
                  <c:v>134.898</c:v>
                </c:pt>
                <c:pt idx="6055">
                  <c:v>134.91900000000001</c:v>
                </c:pt>
                <c:pt idx="6056">
                  <c:v>134.93299999999999</c:v>
                </c:pt>
                <c:pt idx="6057">
                  <c:v>134.946</c:v>
                </c:pt>
                <c:pt idx="6058">
                  <c:v>134.958</c:v>
                </c:pt>
                <c:pt idx="6059">
                  <c:v>134.96899999999999</c:v>
                </c:pt>
                <c:pt idx="6060">
                  <c:v>134.97900000000001</c:v>
                </c:pt>
                <c:pt idx="6061">
                  <c:v>134.99700000000001</c:v>
                </c:pt>
                <c:pt idx="6062">
                  <c:v>135.04400000000001</c:v>
                </c:pt>
                <c:pt idx="6063">
                  <c:v>135.06100000000001</c:v>
                </c:pt>
                <c:pt idx="6064">
                  <c:v>135.06100000000001</c:v>
                </c:pt>
                <c:pt idx="6065">
                  <c:v>135.06700000000001</c:v>
                </c:pt>
                <c:pt idx="6066">
                  <c:v>135.07900000000001</c:v>
                </c:pt>
                <c:pt idx="6067">
                  <c:v>135.095</c:v>
                </c:pt>
                <c:pt idx="6068">
                  <c:v>135.11000000000001</c:v>
                </c:pt>
                <c:pt idx="6069">
                  <c:v>135.124</c:v>
                </c:pt>
                <c:pt idx="6070">
                  <c:v>135.137</c:v>
                </c:pt>
                <c:pt idx="6071">
                  <c:v>135.149</c:v>
                </c:pt>
                <c:pt idx="6072">
                  <c:v>135.161</c:v>
                </c:pt>
                <c:pt idx="6073">
                  <c:v>135.18100000000001</c:v>
                </c:pt>
                <c:pt idx="6074">
                  <c:v>135.22999999999999</c:v>
                </c:pt>
                <c:pt idx="6075">
                  <c:v>135.31</c:v>
                </c:pt>
                <c:pt idx="6076">
                  <c:v>135.40100000000001</c:v>
                </c:pt>
                <c:pt idx="6077">
                  <c:v>135.46700000000001</c:v>
                </c:pt>
                <c:pt idx="6078">
                  <c:v>135.48099999999999</c:v>
                </c:pt>
                <c:pt idx="6079">
                  <c:v>135.48099999999999</c:v>
                </c:pt>
                <c:pt idx="6080">
                  <c:v>135.49199999999999</c:v>
                </c:pt>
                <c:pt idx="6081">
                  <c:v>135.50700000000001</c:v>
                </c:pt>
                <c:pt idx="6082">
                  <c:v>135.52099999999999</c:v>
                </c:pt>
                <c:pt idx="6083">
                  <c:v>135.536</c:v>
                </c:pt>
                <c:pt idx="6084">
                  <c:v>135.55000000000001</c:v>
                </c:pt>
                <c:pt idx="6085">
                  <c:v>135.56399999999999</c:v>
                </c:pt>
                <c:pt idx="6086">
                  <c:v>135.57599999999999</c:v>
                </c:pt>
                <c:pt idx="6087">
                  <c:v>135.59399999999999</c:v>
                </c:pt>
                <c:pt idx="6088">
                  <c:v>135.636</c:v>
                </c:pt>
                <c:pt idx="6089">
                  <c:v>135.709</c:v>
                </c:pt>
                <c:pt idx="6090">
                  <c:v>135.773</c:v>
                </c:pt>
                <c:pt idx="6091">
                  <c:v>135.773</c:v>
                </c:pt>
                <c:pt idx="6092">
                  <c:v>135.77799999999999</c:v>
                </c:pt>
                <c:pt idx="6093">
                  <c:v>135.785</c:v>
                </c:pt>
                <c:pt idx="6094">
                  <c:v>135.79300000000001</c:v>
                </c:pt>
                <c:pt idx="6095">
                  <c:v>135.80199999999999</c:v>
                </c:pt>
                <c:pt idx="6096">
                  <c:v>135.81299999999999</c:v>
                </c:pt>
                <c:pt idx="6097">
                  <c:v>135.82400000000001</c:v>
                </c:pt>
                <c:pt idx="6098">
                  <c:v>135.834</c:v>
                </c:pt>
                <c:pt idx="6099">
                  <c:v>135.84899999999999</c:v>
                </c:pt>
                <c:pt idx="6100">
                  <c:v>135.864</c:v>
                </c:pt>
                <c:pt idx="6101">
                  <c:v>135.88999999999999</c:v>
                </c:pt>
                <c:pt idx="6102">
                  <c:v>135.904</c:v>
                </c:pt>
                <c:pt idx="6103">
                  <c:v>135.91399999999999</c:v>
                </c:pt>
                <c:pt idx="6104">
                  <c:v>135.92400000000001</c:v>
                </c:pt>
                <c:pt idx="6105">
                  <c:v>135.934</c:v>
                </c:pt>
                <c:pt idx="6106">
                  <c:v>135.95400000000001</c:v>
                </c:pt>
                <c:pt idx="6107">
                  <c:v>136.00299999999999</c:v>
                </c:pt>
                <c:pt idx="6108">
                  <c:v>136.083</c:v>
                </c:pt>
                <c:pt idx="6109">
                  <c:v>136.172</c:v>
                </c:pt>
                <c:pt idx="6110">
                  <c:v>136.261</c:v>
                </c:pt>
                <c:pt idx="6111">
                  <c:v>136.28700000000001</c:v>
                </c:pt>
                <c:pt idx="6112">
                  <c:v>136.28700000000001</c:v>
                </c:pt>
                <c:pt idx="6113">
                  <c:v>136.29</c:v>
                </c:pt>
                <c:pt idx="6114">
                  <c:v>136.298</c:v>
                </c:pt>
                <c:pt idx="6115">
                  <c:v>136.31700000000001</c:v>
                </c:pt>
                <c:pt idx="6116">
                  <c:v>136.33600000000001</c:v>
                </c:pt>
                <c:pt idx="6117">
                  <c:v>136.351</c:v>
                </c:pt>
                <c:pt idx="6118">
                  <c:v>136.364</c:v>
                </c:pt>
                <c:pt idx="6119">
                  <c:v>136.376</c:v>
                </c:pt>
                <c:pt idx="6120">
                  <c:v>136.387</c:v>
                </c:pt>
                <c:pt idx="6121">
                  <c:v>136.399</c:v>
                </c:pt>
                <c:pt idx="6122">
                  <c:v>136.429</c:v>
                </c:pt>
                <c:pt idx="6123">
                  <c:v>136.49</c:v>
                </c:pt>
                <c:pt idx="6124">
                  <c:v>136.53800000000001</c:v>
                </c:pt>
                <c:pt idx="6125">
                  <c:v>136.55699999999999</c:v>
                </c:pt>
                <c:pt idx="6126">
                  <c:v>136.57300000000001</c:v>
                </c:pt>
                <c:pt idx="6127">
                  <c:v>136.59700000000001</c:v>
                </c:pt>
                <c:pt idx="6128">
                  <c:v>136.63</c:v>
                </c:pt>
                <c:pt idx="6129">
                  <c:v>136.67500000000001</c:v>
                </c:pt>
                <c:pt idx="6130">
                  <c:v>136.721</c:v>
                </c:pt>
                <c:pt idx="6131">
                  <c:v>136.77699999999999</c:v>
                </c:pt>
                <c:pt idx="6132">
                  <c:v>136.845</c:v>
                </c:pt>
                <c:pt idx="6133">
                  <c:v>136.845</c:v>
                </c:pt>
                <c:pt idx="6134">
                  <c:v>136.85599999999999</c:v>
                </c:pt>
                <c:pt idx="6135">
                  <c:v>136.881</c:v>
                </c:pt>
                <c:pt idx="6136">
                  <c:v>136.93899999999999</c:v>
                </c:pt>
                <c:pt idx="6137">
                  <c:v>137.017</c:v>
                </c:pt>
                <c:pt idx="6138">
                  <c:v>137.078</c:v>
                </c:pt>
                <c:pt idx="6139">
                  <c:v>137.09800000000001</c:v>
                </c:pt>
                <c:pt idx="6140">
                  <c:v>137.09800000000001</c:v>
                </c:pt>
                <c:pt idx="6141">
                  <c:v>137.09800000000001</c:v>
                </c:pt>
                <c:pt idx="6142">
                  <c:v>137.107</c:v>
                </c:pt>
                <c:pt idx="6143">
                  <c:v>137.11699999999999</c:v>
                </c:pt>
                <c:pt idx="6144">
                  <c:v>137.13300000000001</c:v>
                </c:pt>
                <c:pt idx="6145">
                  <c:v>137.167</c:v>
                </c:pt>
                <c:pt idx="6146">
                  <c:v>137.197</c:v>
                </c:pt>
                <c:pt idx="6147">
                  <c:v>137.203</c:v>
                </c:pt>
                <c:pt idx="6148">
                  <c:v>137.20400000000001</c:v>
                </c:pt>
                <c:pt idx="6149">
                  <c:v>137.20699999999999</c:v>
                </c:pt>
                <c:pt idx="6150">
                  <c:v>137.21700000000001</c:v>
                </c:pt>
                <c:pt idx="6151">
                  <c:v>137.232</c:v>
                </c:pt>
                <c:pt idx="6152">
                  <c:v>137.24</c:v>
                </c:pt>
                <c:pt idx="6153">
                  <c:v>137.24700000000001</c:v>
                </c:pt>
                <c:pt idx="6154">
                  <c:v>137.27199999999999</c:v>
                </c:pt>
                <c:pt idx="6155">
                  <c:v>137.328</c:v>
                </c:pt>
                <c:pt idx="6156">
                  <c:v>137.398</c:v>
                </c:pt>
                <c:pt idx="6157">
                  <c:v>137.47499999999999</c:v>
                </c:pt>
                <c:pt idx="6158">
                  <c:v>137.56100000000001</c:v>
                </c:pt>
                <c:pt idx="6159">
                  <c:v>137.65</c:v>
                </c:pt>
                <c:pt idx="6160">
                  <c:v>137.738</c:v>
                </c:pt>
                <c:pt idx="6161">
                  <c:v>137.82</c:v>
                </c:pt>
                <c:pt idx="6162">
                  <c:v>137.88900000000001</c:v>
                </c:pt>
                <c:pt idx="6163">
                  <c:v>137.90199999999999</c:v>
                </c:pt>
                <c:pt idx="6164">
                  <c:v>137.90199999999999</c:v>
                </c:pt>
                <c:pt idx="6165">
                  <c:v>137.90199999999999</c:v>
                </c:pt>
                <c:pt idx="6166">
                  <c:v>137.90199999999999</c:v>
                </c:pt>
                <c:pt idx="6167">
                  <c:v>137.911</c:v>
                </c:pt>
                <c:pt idx="6168">
                  <c:v>137.94</c:v>
                </c:pt>
                <c:pt idx="6169">
                  <c:v>137.99799999999999</c:v>
                </c:pt>
                <c:pt idx="6170">
                  <c:v>138.084</c:v>
                </c:pt>
                <c:pt idx="6171">
                  <c:v>138.173</c:v>
                </c:pt>
                <c:pt idx="6172">
                  <c:v>138.25200000000001</c:v>
                </c:pt>
                <c:pt idx="6173">
                  <c:v>138.28800000000001</c:v>
                </c:pt>
                <c:pt idx="6174">
                  <c:v>138.28800000000001</c:v>
                </c:pt>
                <c:pt idx="6175">
                  <c:v>138.28800000000001</c:v>
                </c:pt>
                <c:pt idx="6176">
                  <c:v>138.28800000000001</c:v>
                </c:pt>
                <c:pt idx="6177">
                  <c:v>138.292</c:v>
                </c:pt>
                <c:pt idx="6178">
                  <c:v>138.31</c:v>
                </c:pt>
                <c:pt idx="6179">
                  <c:v>138.33199999999999</c:v>
                </c:pt>
                <c:pt idx="6180">
                  <c:v>138.346</c:v>
                </c:pt>
                <c:pt idx="6181">
                  <c:v>138.35900000000001</c:v>
                </c:pt>
                <c:pt idx="6182">
                  <c:v>138.37100000000001</c:v>
                </c:pt>
                <c:pt idx="6183">
                  <c:v>138.381</c:v>
                </c:pt>
                <c:pt idx="6184">
                  <c:v>138.392</c:v>
                </c:pt>
                <c:pt idx="6185">
                  <c:v>138.41200000000001</c:v>
                </c:pt>
                <c:pt idx="6186">
                  <c:v>138.46700000000001</c:v>
                </c:pt>
                <c:pt idx="6187">
                  <c:v>138.55199999999999</c:v>
                </c:pt>
                <c:pt idx="6188">
                  <c:v>138.61000000000001</c:v>
                </c:pt>
                <c:pt idx="6189">
                  <c:v>138.62</c:v>
                </c:pt>
                <c:pt idx="6190">
                  <c:v>138.62299999999999</c:v>
                </c:pt>
                <c:pt idx="6191">
                  <c:v>138.63200000000001</c:v>
                </c:pt>
                <c:pt idx="6192">
                  <c:v>138.64500000000001</c:v>
                </c:pt>
                <c:pt idx="6193">
                  <c:v>138.65899999999999</c:v>
                </c:pt>
                <c:pt idx="6194">
                  <c:v>138.672</c:v>
                </c:pt>
                <c:pt idx="6195">
                  <c:v>138.68299999999999</c:v>
                </c:pt>
                <c:pt idx="6196">
                  <c:v>138.69399999999999</c:v>
                </c:pt>
                <c:pt idx="6197">
                  <c:v>138.70500000000001</c:v>
                </c:pt>
                <c:pt idx="6198">
                  <c:v>138.71600000000001</c:v>
                </c:pt>
                <c:pt idx="6199">
                  <c:v>138.738</c:v>
                </c:pt>
                <c:pt idx="6200">
                  <c:v>138.79499999999999</c:v>
                </c:pt>
                <c:pt idx="6201">
                  <c:v>138.851</c:v>
                </c:pt>
                <c:pt idx="6202">
                  <c:v>138.864</c:v>
                </c:pt>
                <c:pt idx="6203">
                  <c:v>138.86500000000001</c:v>
                </c:pt>
                <c:pt idx="6204">
                  <c:v>138.87200000000001</c:v>
                </c:pt>
                <c:pt idx="6205">
                  <c:v>138.881</c:v>
                </c:pt>
                <c:pt idx="6206">
                  <c:v>138.898</c:v>
                </c:pt>
                <c:pt idx="6207">
                  <c:v>138.916</c:v>
                </c:pt>
                <c:pt idx="6208">
                  <c:v>138.928</c:v>
                </c:pt>
                <c:pt idx="6209">
                  <c:v>138.94</c:v>
                </c:pt>
                <c:pt idx="6210">
                  <c:v>138.95099999999999</c:v>
                </c:pt>
                <c:pt idx="6211">
                  <c:v>138.96199999999999</c:v>
                </c:pt>
                <c:pt idx="6212">
                  <c:v>138.99700000000001</c:v>
                </c:pt>
                <c:pt idx="6213">
                  <c:v>139.07400000000001</c:v>
                </c:pt>
                <c:pt idx="6214">
                  <c:v>139.16300000000001</c:v>
                </c:pt>
                <c:pt idx="6215">
                  <c:v>139.221</c:v>
                </c:pt>
                <c:pt idx="6216">
                  <c:v>139.226</c:v>
                </c:pt>
                <c:pt idx="6217">
                  <c:v>139.227</c:v>
                </c:pt>
                <c:pt idx="6218">
                  <c:v>139.232</c:v>
                </c:pt>
                <c:pt idx="6219">
                  <c:v>139.24</c:v>
                </c:pt>
                <c:pt idx="6220">
                  <c:v>139.24799999999999</c:v>
                </c:pt>
                <c:pt idx="6221">
                  <c:v>139.256</c:v>
                </c:pt>
                <c:pt idx="6222">
                  <c:v>139.26499999999999</c:v>
                </c:pt>
                <c:pt idx="6223">
                  <c:v>139.27000000000001</c:v>
                </c:pt>
                <c:pt idx="6224">
                  <c:v>139.27099999999999</c:v>
                </c:pt>
                <c:pt idx="6225">
                  <c:v>139.27099999999999</c:v>
                </c:pt>
                <c:pt idx="6226">
                  <c:v>139.27099999999999</c:v>
                </c:pt>
                <c:pt idx="6227">
                  <c:v>139.27099999999999</c:v>
                </c:pt>
                <c:pt idx="6228">
                  <c:v>139.27099999999999</c:v>
                </c:pt>
                <c:pt idx="6229">
                  <c:v>139.27099999999999</c:v>
                </c:pt>
                <c:pt idx="6230">
                  <c:v>139.27199999999999</c:v>
                </c:pt>
                <c:pt idx="6231">
                  <c:v>139.27699999999999</c:v>
                </c:pt>
                <c:pt idx="6232">
                  <c:v>139.285</c:v>
                </c:pt>
                <c:pt idx="6233">
                  <c:v>139.29499999999999</c:v>
                </c:pt>
                <c:pt idx="6234">
                  <c:v>139.30199999999999</c:v>
                </c:pt>
                <c:pt idx="6235">
                  <c:v>139.30799999999999</c:v>
                </c:pt>
                <c:pt idx="6236">
                  <c:v>139.316</c:v>
                </c:pt>
                <c:pt idx="6237">
                  <c:v>139.32499999999999</c:v>
                </c:pt>
                <c:pt idx="6238">
                  <c:v>139.34299999999999</c:v>
                </c:pt>
                <c:pt idx="6239">
                  <c:v>139.38800000000001</c:v>
                </c:pt>
                <c:pt idx="6240">
                  <c:v>139.46700000000001</c:v>
                </c:pt>
                <c:pt idx="6241">
                  <c:v>139.55699999999999</c:v>
                </c:pt>
                <c:pt idx="6242">
                  <c:v>139.64599999999999</c:v>
                </c:pt>
                <c:pt idx="6243">
                  <c:v>139.733</c:v>
                </c:pt>
                <c:pt idx="6244">
                  <c:v>139.80500000000001</c:v>
                </c:pt>
                <c:pt idx="6245">
                  <c:v>139.83099999999999</c:v>
                </c:pt>
                <c:pt idx="6246">
                  <c:v>139.83099999999999</c:v>
                </c:pt>
                <c:pt idx="6247">
                  <c:v>139.83199999999999</c:v>
                </c:pt>
                <c:pt idx="6248">
                  <c:v>139.84</c:v>
                </c:pt>
                <c:pt idx="6249">
                  <c:v>139.85499999999999</c:v>
                </c:pt>
                <c:pt idx="6250">
                  <c:v>139.869</c:v>
                </c:pt>
                <c:pt idx="6251">
                  <c:v>139.88300000000001</c:v>
                </c:pt>
                <c:pt idx="6252">
                  <c:v>139.89599999999999</c:v>
                </c:pt>
                <c:pt idx="6253">
                  <c:v>139.90799999999999</c:v>
                </c:pt>
                <c:pt idx="6254">
                  <c:v>139.91999999999999</c:v>
                </c:pt>
                <c:pt idx="6255">
                  <c:v>139.93100000000001</c:v>
                </c:pt>
                <c:pt idx="6256">
                  <c:v>139.94499999999999</c:v>
                </c:pt>
                <c:pt idx="6257">
                  <c:v>139.98500000000001</c:v>
                </c:pt>
                <c:pt idx="6258">
                  <c:v>140.059</c:v>
                </c:pt>
                <c:pt idx="6259">
                  <c:v>140.14699999999999</c:v>
                </c:pt>
                <c:pt idx="6260">
                  <c:v>140.209</c:v>
                </c:pt>
                <c:pt idx="6261">
                  <c:v>140.214</c:v>
                </c:pt>
                <c:pt idx="6262">
                  <c:v>140.215</c:v>
                </c:pt>
                <c:pt idx="6263">
                  <c:v>140.22200000000001</c:v>
                </c:pt>
                <c:pt idx="6264">
                  <c:v>140.232</c:v>
                </c:pt>
                <c:pt idx="6265">
                  <c:v>140.24299999999999</c:v>
                </c:pt>
                <c:pt idx="6266">
                  <c:v>140.256</c:v>
                </c:pt>
                <c:pt idx="6267">
                  <c:v>140.26900000000001</c:v>
                </c:pt>
                <c:pt idx="6268">
                  <c:v>140.28200000000001</c:v>
                </c:pt>
                <c:pt idx="6269">
                  <c:v>140.29300000000001</c:v>
                </c:pt>
                <c:pt idx="6270">
                  <c:v>140.30500000000001</c:v>
                </c:pt>
                <c:pt idx="6271">
                  <c:v>140.316</c:v>
                </c:pt>
                <c:pt idx="6272">
                  <c:v>140.33099999999999</c:v>
                </c:pt>
                <c:pt idx="6273">
                  <c:v>140.381</c:v>
                </c:pt>
                <c:pt idx="6274">
                  <c:v>140.459</c:v>
                </c:pt>
                <c:pt idx="6275">
                  <c:v>140.54400000000001</c:v>
                </c:pt>
                <c:pt idx="6276">
                  <c:v>140.61500000000001</c:v>
                </c:pt>
                <c:pt idx="6277">
                  <c:v>140.66399999999999</c:v>
                </c:pt>
                <c:pt idx="6278">
                  <c:v>140.678</c:v>
                </c:pt>
                <c:pt idx="6279">
                  <c:v>140.714</c:v>
                </c:pt>
                <c:pt idx="6280">
                  <c:v>140.77500000000001</c:v>
                </c:pt>
                <c:pt idx="6281">
                  <c:v>140.852</c:v>
                </c:pt>
                <c:pt idx="6282">
                  <c:v>140.93199999999999</c:v>
                </c:pt>
                <c:pt idx="6283">
                  <c:v>141.00200000000001</c:v>
                </c:pt>
                <c:pt idx="6284">
                  <c:v>141.072</c:v>
                </c:pt>
                <c:pt idx="6285">
                  <c:v>141.14400000000001</c:v>
                </c:pt>
                <c:pt idx="6286">
                  <c:v>141.203</c:v>
                </c:pt>
                <c:pt idx="6287">
                  <c:v>141.23099999999999</c:v>
                </c:pt>
                <c:pt idx="6288">
                  <c:v>141.24299999999999</c:v>
                </c:pt>
                <c:pt idx="6289">
                  <c:v>141.245</c:v>
                </c:pt>
                <c:pt idx="6290">
                  <c:v>141.245</c:v>
                </c:pt>
                <c:pt idx="6291">
                  <c:v>141.245</c:v>
                </c:pt>
                <c:pt idx="6292">
                  <c:v>141.249</c:v>
                </c:pt>
                <c:pt idx="6293">
                  <c:v>141.255</c:v>
                </c:pt>
                <c:pt idx="6294">
                  <c:v>141.26400000000001</c:v>
                </c:pt>
                <c:pt idx="6295">
                  <c:v>141.27699999999999</c:v>
                </c:pt>
                <c:pt idx="6296">
                  <c:v>141.30000000000001</c:v>
                </c:pt>
                <c:pt idx="6297">
                  <c:v>141.31800000000001</c:v>
                </c:pt>
                <c:pt idx="6298">
                  <c:v>141.33099999999999</c:v>
                </c:pt>
                <c:pt idx="6299">
                  <c:v>141.34299999999999</c:v>
                </c:pt>
                <c:pt idx="6300">
                  <c:v>141.35400000000001</c:v>
                </c:pt>
                <c:pt idx="6301">
                  <c:v>141.375</c:v>
                </c:pt>
                <c:pt idx="6302">
                  <c:v>141.42500000000001</c:v>
                </c:pt>
                <c:pt idx="6303">
                  <c:v>141.50200000000001</c:v>
                </c:pt>
                <c:pt idx="6304">
                  <c:v>141.59200000000001</c:v>
                </c:pt>
                <c:pt idx="6305">
                  <c:v>141.65100000000001</c:v>
                </c:pt>
                <c:pt idx="6306">
                  <c:v>141.66</c:v>
                </c:pt>
                <c:pt idx="6307">
                  <c:v>141.66</c:v>
                </c:pt>
                <c:pt idx="6308">
                  <c:v>141.66800000000001</c:v>
                </c:pt>
                <c:pt idx="6309">
                  <c:v>141.691</c:v>
                </c:pt>
                <c:pt idx="6310">
                  <c:v>141.70699999999999</c:v>
                </c:pt>
                <c:pt idx="6311">
                  <c:v>141.721</c:v>
                </c:pt>
                <c:pt idx="6312">
                  <c:v>141.73400000000001</c:v>
                </c:pt>
                <c:pt idx="6313">
                  <c:v>141.74700000000001</c:v>
                </c:pt>
                <c:pt idx="6314">
                  <c:v>141.75800000000001</c:v>
                </c:pt>
                <c:pt idx="6315">
                  <c:v>141.77099999999999</c:v>
                </c:pt>
                <c:pt idx="6316">
                  <c:v>141.80099999999999</c:v>
                </c:pt>
                <c:pt idx="6317">
                  <c:v>141.86600000000001</c:v>
                </c:pt>
                <c:pt idx="6318">
                  <c:v>141.93899999999999</c:v>
                </c:pt>
                <c:pt idx="6319">
                  <c:v>141.95099999999999</c:v>
                </c:pt>
                <c:pt idx="6320">
                  <c:v>141.95099999999999</c:v>
                </c:pt>
                <c:pt idx="6321">
                  <c:v>141.95500000000001</c:v>
                </c:pt>
                <c:pt idx="6322">
                  <c:v>141.96199999999999</c:v>
                </c:pt>
                <c:pt idx="6323">
                  <c:v>141.97900000000001</c:v>
                </c:pt>
                <c:pt idx="6324">
                  <c:v>141.999</c:v>
                </c:pt>
                <c:pt idx="6325">
                  <c:v>142.01400000000001</c:v>
                </c:pt>
                <c:pt idx="6326">
                  <c:v>142.02799999999999</c:v>
                </c:pt>
                <c:pt idx="6327">
                  <c:v>142.041</c:v>
                </c:pt>
                <c:pt idx="6328">
                  <c:v>142.053</c:v>
                </c:pt>
                <c:pt idx="6329">
                  <c:v>142.06299999999999</c:v>
                </c:pt>
                <c:pt idx="6330">
                  <c:v>142.07900000000001</c:v>
                </c:pt>
                <c:pt idx="6331">
                  <c:v>142.126</c:v>
                </c:pt>
                <c:pt idx="6332">
                  <c:v>142.215</c:v>
                </c:pt>
                <c:pt idx="6333">
                  <c:v>142.30500000000001</c:v>
                </c:pt>
                <c:pt idx="6334">
                  <c:v>142.393</c:v>
                </c:pt>
                <c:pt idx="6335">
                  <c:v>142.393</c:v>
                </c:pt>
                <c:pt idx="6336">
                  <c:v>142.393</c:v>
                </c:pt>
                <c:pt idx="6337">
                  <c:v>142.398</c:v>
                </c:pt>
                <c:pt idx="6338">
                  <c:v>142.411</c:v>
                </c:pt>
                <c:pt idx="6339">
                  <c:v>142.42500000000001</c:v>
                </c:pt>
                <c:pt idx="6340">
                  <c:v>142.43899999999999</c:v>
                </c:pt>
                <c:pt idx="6341">
                  <c:v>142.45400000000001</c:v>
                </c:pt>
                <c:pt idx="6342">
                  <c:v>142.46700000000001</c:v>
                </c:pt>
                <c:pt idx="6343">
                  <c:v>142.47800000000001</c:v>
                </c:pt>
                <c:pt idx="6344">
                  <c:v>142.488</c:v>
                </c:pt>
                <c:pt idx="6345">
                  <c:v>142.51400000000001</c:v>
                </c:pt>
                <c:pt idx="6346">
                  <c:v>142.578</c:v>
                </c:pt>
                <c:pt idx="6347">
                  <c:v>142.619</c:v>
                </c:pt>
                <c:pt idx="6348">
                  <c:v>142.625</c:v>
                </c:pt>
                <c:pt idx="6349">
                  <c:v>142.63499999999999</c:v>
                </c:pt>
                <c:pt idx="6350">
                  <c:v>142.655</c:v>
                </c:pt>
                <c:pt idx="6351">
                  <c:v>142.67400000000001</c:v>
                </c:pt>
                <c:pt idx="6352">
                  <c:v>142.68700000000001</c:v>
                </c:pt>
                <c:pt idx="6353">
                  <c:v>142.69999999999999</c:v>
                </c:pt>
                <c:pt idx="6354">
                  <c:v>142.71199999999999</c:v>
                </c:pt>
                <c:pt idx="6355">
                  <c:v>142.72399999999999</c:v>
                </c:pt>
                <c:pt idx="6356">
                  <c:v>142.74</c:v>
                </c:pt>
                <c:pt idx="6357">
                  <c:v>142.785</c:v>
                </c:pt>
                <c:pt idx="6358">
                  <c:v>142.858</c:v>
                </c:pt>
                <c:pt idx="6359">
                  <c:v>142.94800000000001</c:v>
                </c:pt>
                <c:pt idx="6360">
                  <c:v>143.03</c:v>
                </c:pt>
                <c:pt idx="6361">
                  <c:v>143.047</c:v>
                </c:pt>
                <c:pt idx="6362">
                  <c:v>143.047</c:v>
                </c:pt>
                <c:pt idx="6363">
                  <c:v>143.05799999999999</c:v>
                </c:pt>
                <c:pt idx="6364">
                  <c:v>143.06800000000001</c:v>
                </c:pt>
                <c:pt idx="6365">
                  <c:v>143.084</c:v>
                </c:pt>
                <c:pt idx="6366">
                  <c:v>143.09899999999999</c:v>
                </c:pt>
                <c:pt idx="6367">
                  <c:v>143.11199999999999</c:v>
                </c:pt>
                <c:pt idx="6368">
                  <c:v>143.125</c:v>
                </c:pt>
                <c:pt idx="6369">
                  <c:v>143.137</c:v>
                </c:pt>
                <c:pt idx="6370">
                  <c:v>143.15</c:v>
                </c:pt>
                <c:pt idx="6371">
                  <c:v>143.17599999999999</c:v>
                </c:pt>
                <c:pt idx="6372">
                  <c:v>143.238</c:v>
                </c:pt>
                <c:pt idx="6373">
                  <c:v>143.328</c:v>
                </c:pt>
                <c:pt idx="6374">
                  <c:v>143.417</c:v>
                </c:pt>
                <c:pt idx="6375">
                  <c:v>143.50800000000001</c:v>
                </c:pt>
                <c:pt idx="6376">
                  <c:v>143.59700000000001</c:v>
                </c:pt>
                <c:pt idx="6377">
                  <c:v>143.68100000000001</c:v>
                </c:pt>
                <c:pt idx="6378">
                  <c:v>143.732</c:v>
                </c:pt>
                <c:pt idx="6379">
                  <c:v>143.78</c:v>
                </c:pt>
                <c:pt idx="6380">
                  <c:v>143.83699999999999</c:v>
                </c:pt>
                <c:pt idx="6381">
                  <c:v>143.88399999999999</c:v>
                </c:pt>
                <c:pt idx="6382">
                  <c:v>143.91200000000001</c:v>
                </c:pt>
                <c:pt idx="6383">
                  <c:v>143.928</c:v>
                </c:pt>
                <c:pt idx="6384">
                  <c:v>143.928</c:v>
                </c:pt>
                <c:pt idx="6385">
                  <c:v>143.94499999999999</c:v>
                </c:pt>
                <c:pt idx="6386">
                  <c:v>143.99700000000001</c:v>
                </c:pt>
                <c:pt idx="6387">
                  <c:v>144.02699999999999</c:v>
                </c:pt>
                <c:pt idx="6388">
                  <c:v>144.02699999999999</c:v>
                </c:pt>
                <c:pt idx="6389">
                  <c:v>144.02699999999999</c:v>
                </c:pt>
                <c:pt idx="6390">
                  <c:v>144.029</c:v>
                </c:pt>
                <c:pt idx="6391">
                  <c:v>144.036</c:v>
                </c:pt>
                <c:pt idx="6392">
                  <c:v>144.04300000000001</c:v>
                </c:pt>
                <c:pt idx="6393">
                  <c:v>144.05199999999999</c:v>
                </c:pt>
                <c:pt idx="6394">
                  <c:v>144.06299999999999</c:v>
                </c:pt>
                <c:pt idx="6395">
                  <c:v>144.07599999999999</c:v>
                </c:pt>
                <c:pt idx="6396">
                  <c:v>144.08799999999999</c:v>
                </c:pt>
                <c:pt idx="6397">
                  <c:v>144.1</c:v>
                </c:pt>
                <c:pt idx="6398">
                  <c:v>144.11099999999999</c:v>
                </c:pt>
                <c:pt idx="6399">
                  <c:v>144.12100000000001</c:v>
                </c:pt>
                <c:pt idx="6400">
                  <c:v>144.13200000000001</c:v>
                </c:pt>
                <c:pt idx="6401">
                  <c:v>144.14500000000001</c:v>
                </c:pt>
                <c:pt idx="6402">
                  <c:v>144.19</c:v>
                </c:pt>
                <c:pt idx="6403">
                  <c:v>144.273</c:v>
                </c:pt>
                <c:pt idx="6404">
                  <c:v>144.35900000000001</c:v>
                </c:pt>
                <c:pt idx="6405">
                  <c:v>144.393</c:v>
                </c:pt>
                <c:pt idx="6406">
                  <c:v>144.39599999999999</c:v>
                </c:pt>
                <c:pt idx="6407">
                  <c:v>144.399</c:v>
                </c:pt>
                <c:pt idx="6408">
                  <c:v>144.411</c:v>
                </c:pt>
                <c:pt idx="6409">
                  <c:v>144.42400000000001</c:v>
                </c:pt>
                <c:pt idx="6410">
                  <c:v>144.43700000000001</c:v>
                </c:pt>
                <c:pt idx="6411">
                  <c:v>144.44900000000001</c:v>
                </c:pt>
                <c:pt idx="6412">
                  <c:v>144.459</c:v>
                </c:pt>
                <c:pt idx="6413">
                  <c:v>144.47</c:v>
                </c:pt>
                <c:pt idx="6414">
                  <c:v>144.47999999999999</c:v>
                </c:pt>
                <c:pt idx="6415">
                  <c:v>144.49700000000001</c:v>
                </c:pt>
                <c:pt idx="6416">
                  <c:v>144.54300000000001</c:v>
                </c:pt>
                <c:pt idx="6417">
                  <c:v>144.625</c:v>
                </c:pt>
                <c:pt idx="6418">
                  <c:v>144.715</c:v>
                </c:pt>
                <c:pt idx="6419">
                  <c:v>144.80500000000001</c:v>
                </c:pt>
                <c:pt idx="6420">
                  <c:v>144.89400000000001</c:v>
                </c:pt>
                <c:pt idx="6421">
                  <c:v>144.93299999999999</c:v>
                </c:pt>
                <c:pt idx="6422">
                  <c:v>144.93299999999999</c:v>
                </c:pt>
                <c:pt idx="6423">
                  <c:v>144.93299999999999</c:v>
                </c:pt>
                <c:pt idx="6424">
                  <c:v>144.94</c:v>
                </c:pt>
                <c:pt idx="6425">
                  <c:v>144.959</c:v>
                </c:pt>
                <c:pt idx="6426">
                  <c:v>144.97399999999999</c:v>
                </c:pt>
                <c:pt idx="6427">
                  <c:v>144.98699999999999</c:v>
                </c:pt>
                <c:pt idx="6428">
                  <c:v>144.99799999999999</c:v>
                </c:pt>
                <c:pt idx="6429">
                  <c:v>145.00899999999999</c:v>
                </c:pt>
                <c:pt idx="6430">
                  <c:v>145.02000000000001</c:v>
                </c:pt>
                <c:pt idx="6431">
                  <c:v>145.03399999999999</c:v>
                </c:pt>
                <c:pt idx="6432">
                  <c:v>145.06100000000001</c:v>
                </c:pt>
                <c:pt idx="6433">
                  <c:v>145.12200000000001</c:v>
                </c:pt>
                <c:pt idx="6434">
                  <c:v>145.19900000000001</c:v>
                </c:pt>
                <c:pt idx="6435">
                  <c:v>145.22499999999999</c:v>
                </c:pt>
                <c:pt idx="6436">
                  <c:v>145.22499999999999</c:v>
                </c:pt>
                <c:pt idx="6437">
                  <c:v>145.232</c:v>
                </c:pt>
                <c:pt idx="6438">
                  <c:v>145.24799999999999</c:v>
                </c:pt>
                <c:pt idx="6439">
                  <c:v>145.27500000000001</c:v>
                </c:pt>
                <c:pt idx="6440">
                  <c:v>145.29499999999999</c:v>
                </c:pt>
                <c:pt idx="6441">
                  <c:v>145.309</c:v>
                </c:pt>
                <c:pt idx="6442">
                  <c:v>145.321</c:v>
                </c:pt>
                <c:pt idx="6443">
                  <c:v>145.33199999999999</c:v>
                </c:pt>
                <c:pt idx="6444">
                  <c:v>145.345</c:v>
                </c:pt>
                <c:pt idx="6445">
                  <c:v>145.36699999999999</c:v>
                </c:pt>
                <c:pt idx="6446">
                  <c:v>145.42400000000001</c:v>
                </c:pt>
                <c:pt idx="6447">
                  <c:v>145.51300000000001</c:v>
                </c:pt>
                <c:pt idx="6448">
                  <c:v>145.60300000000001</c:v>
                </c:pt>
                <c:pt idx="6449">
                  <c:v>145.69200000000001</c:v>
                </c:pt>
                <c:pt idx="6450">
                  <c:v>145.70599999999999</c:v>
                </c:pt>
                <c:pt idx="6451">
                  <c:v>145.708</c:v>
                </c:pt>
                <c:pt idx="6452">
                  <c:v>145.72</c:v>
                </c:pt>
                <c:pt idx="6453">
                  <c:v>145.738</c:v>
                </c:pt>
                <c:pt idx="6454">
                  <c:v>145.75299999999999</c:v>
                </c:pt>
                <c:pt idx="6455">
                  <c:v>145.767</c:v>
                </c:pt>
                <c:pt idx="6456">
                  <c:v>145.78</c:v>
                </c:pt>
                <c:pt idx="6457">
                  <c:v>145.792</c:v>
                </c:pt>
                <c:pt idx="6458">
                  <c:v>145.804</c:v>
                </c:pt>
                <c:pt idx="6459">
                  <c:v>145.81899999999999</c:v>
                </c:pt>
                <c:pt idx="6460">
                  <c:v>145.85499999999999</c:v>
                </c:pt>
                <c:pt idx="6461">
                  <c:v>145.88200000000001</c:v>
                </c:pt>
                <c:pt idx="6462">
                  <c:v>145.88999999999999</c:v>
                </c:pt>
                <c:pt idx="6463">
                  <c:v>145.898</c:v>
                </c:pt>
                <c:pt idx="6464">
                  <c:v>145.90899999999999</c:v>
                </c:pt>
                <c:pt idx="6465">
                  <c:v>145.922</c:v>
                </c:pt>
                <c:pt idx="6466">
                  <c:v>145.935</c:v>
                </c:pt>
                <c:pt idx="6467">
                  <c:v>145.94800000000001</c:v>
                </c:pt>
                <c:pt idx="6468">
                  <c:v>145.959</c:v>
                </c:pt>
                <c:pt idx="6469">
                  <c:v>145.971</c:v>
                </c:pt>
                <c:pt idx="6470">
                  <c:v>145.99299999999999</c:v>
                </c:pt>
                <c:pt idx="6471">
                  <c:v>146.04900000000001</c:v>
                </c:pt>
                <c:pt idx="6472">
                  <c:v>146.13300000000001</c:v>
                </c:pt>
                <c:pt idx="6473">
                  <c:v>146.22300000000001</c:v>
                </c:pt>
                <c:pt idx="6474">
                  <c:v>146.29</c:v>
                </c:pt>
                <c:pt idx="6475">
                  <c:v>146.30199999999999</c:v>
                </c:pt>
                <c:pt idx="6476">
                  <c:v>146.30199999999999</c:v>
                </c:pt>
                <c:pt idx="6477">
                  <c:v>146.30799999999999</c:v>
                </c:pt>
                <c:pt idx="6478">
                  <c:v>146.322</c:v>
                </c:pt>
                <c:pt idx="6479">
                  <c:v>146.33799999999999</c:v>
                </c:pt>
                <c:pt idx="6480">
                  <c:v>146.351</c:v>
                </c:pt>
                <c:pt idx="6481">
                  <c:v>146.36199999999999</c:v>
                </c:pt>
                <c:pt idx="6482">
                  <c:v>146.374</c:v>
                </c:pt>
                <c:pt idx="6483">
                  <c:v>146.38499999999999</c:v>
                </c:pt>
                <c:pt idx="6484">
                  <c:v>146.399</c:v>
                </c:pt>
                <c:pt idx="6485">
                  <c:v>146.43799999999999</c:v>
                </c:pt>
                <c:pt idx="6486">
                  <c:v>146.51599999999999</c:v>
                </c:pt>
                <c:pt idx="6487">
                  <c:v>146.60499999999999</c:v>
                </c:pt>
                <c:pt idx="6488">
                  <c:v>146.69499999999999</c:v>
                </c:pt>
                <c:pt idx="6489">
                  <c:v>146.785</c:v>
                </c:pt>
                <c:pt idx="6490">
                  <c:v>146.816</c:v>
                </c:pt>
                <c:pt idx="6491">
                  <c:v>146.816</c:v>
                </c:pt>
                <c:pt idx="6492">
                  <c:v>146.81800000000001</c:v>
                </c:pt>
                <c:pt idx="6493">
                  <c:v>146.834</c:v>
                </c:pt>
                <c:pt idx="6494">
                  <c:v>146.85300000000001</c:v>
                </c:pt>
                <c:pt idx="6495">
                  <c:v>146.86799999999999</c:v>
                </c:pt>
                <c:pt idx="6496">
                  <c:v>146.88200000000001</c:v>
                </c:pt>
                <c:pt idx="6497">
                  <c:v>146.89400000000001</c:v>
                </c:pt>
                <c:pt idx="6498">
                  <c:v>146.905</c:v>
                </c:pt>
                <c:pt idx="6499">
                  <c:v>146.91900000000001</c:v>
                </c:pt>
                <c:pt idx="6500">
                  <c:v>146.94499999999999</c:v>
                </c:pt>
                <c:pt idx="6501">
                  <c:v>147.001</c:v>
                </c:pt>
                <c:pt idx="6502">
                  <c:v>147.08099999999999</c:v>
                </c:pt>
                <c:pt idx="6503">
                  <c:v>147.15899999999999</c:v>
                </c:pt>
                <c:pt idx="6504">
                  <c:v>147.233</c:v>
                </c:pt>
                <c:pt idx="6505">
                  <c:v>147.286</c:v>
                </c:pt>
                <c:pt idx="6506">
                  <c:v>147.286</c:v>
                </c:pt>
                <c:pt idx="6507">
                  <c:v>147.286</c:v>
                </c:pt>
                <c:pt idx="6508">
                  <c:v>147.29</c:v>
                </c:pt>
                <c:pt idx="6509">
                  <c:v>147.29599999999999</c:v>
                </c:pt>
                <c:pt idx="6510">
                  <c:v>147.30799999999999</c:v>
                </c:pt>
                <c:pt idx="6511">
                  <c:v>147.322</c:v>
                </c:pt>
                <c:pt idx="6512">
                  <c:v>147.33500000000001</c:v>
                </c:pt>
                <c:pt idx="6513">
                  <c:v>147.34800000000001</c:v>
                </c:pt>
                <c:pt idx="6514">
                  <c:v>147.35900000000001</c:v>
                </c:pt>
                <c:pt idx="6515">
                  <c:v>147.37100000000001</c:v>
                </c:pt>
                <c:pt idx="6516">
                  <c:v>147.38300000000001</c:v>
                </c:pt>
                <c:pt idx="6517">
                  <c:v>147.39400000000001</c:v>
                </c:pt>
                <c:pt idx="6518">
                  <c:v>147.41999999999999</c:v>
                </c:pt>
                <c:pt idx="6519">
                  <c:v>147.47499999999999</c:v>
                </c:pt>
                <c:pt idx="6520">
                  <c:v>147.54300000000001</c:v>
                </c:pt>
                <c:pt idx="6521">
                  <c:v>147.61099999999999</c:v>
                </c:pt>
                <c:pt idx="6522">
                  <c:v>147.648</c:v>
                </c:pt>
                <c:pt idx="6523">
                  <c:v>147.654</c:v>
                </c:pt>
                <c:pt idx="6524">
                  <c:v>147.65600000000001</c:v>
                </c:pt>
                <c:pt idx="6525">
                  <c:v>147.66499999999999</c:v>
                </c:pt>
                <c:pt idx="6526">
                  <c:v>147.67699999999999</c:v>
                </c:pt>
                <c:pt idx="6527">
                  <c:v>147.69</c:v>
                </c:pt>
                <c:pt idx="6528">
                  <c:v>147.703</c:v>
                </c:pt>
                <c:pt idx="6529">
                  <c:v>147.71600000000001</c:v>
                </c:pt>
                <c:pt idx="6530">
                  <c:v>147.72900000000001</c:v>
                </c:pt>
                <c:pt idx="6531">
                  <c:v>147.74</c:v>
                </c:pt>
                <c:pt idx="6532">
                  <c:v>147.75700000000001</c:v>
                </c:pt>
                <c:pt idx="6533">
                  <c:v>147.80600000000001</c:v>
                </c:pt>
                <c:pt idx="6534">
                  <c:v>147.89400000000001</c:v>
                </c:pt>
                <c:pt idx="6535">
                  <c:v>147.98400000000001</c:v>
                </c:pt>
                <c:pt idx="6536">
                  <c:v>148.06399999999999</c:v>
                </c:pt>
                <c:pt idx="6537">
                  <c:v>148.066</c:v>
                </c:pt>
                <c:pt idx="6538">
                  <c:v>148.06700000000001</c:v>
                </c:pt>
                <c:pt idx="6539">
                  <c:v>148.07400000000001</c:v>
                </c:pt>
                <c:pt idx="6540">
                  <c:v>148.083</c:v>
                </c:pt>
                <c:pt idx="6541">
                  <c:v>148.09399999999999</c:v>
                </c:pt>
                <c:pt idx="6542">
                  <c:v>148.107</c:v>
                </c:pt>
                <c:pt idx="6543">
                  <c:v>148.12100000000001</c:v>
                </c:pt>
                <c:pt idx="6544">
                  <c:v>148.13499999999999</c:v>
                </c:pt>
                <c:pt idx="6545">
                  <c:v>148.14599999999999</c:v>
                </c:pt>
                <c:pt idx="6546">
                  <c:v>148.15600000000001</c:v>
                </c:pt>
                <c:pt idx="6547">
                  <c:v>148.16800000000001</c:v>
                </c:pt>
                <c:pt idx="6548">
                  <c:v>148.178</c:v>
                </c:pt>
                <c:pt idx="6549">
                  <c:v>148.18700000000001</c:v>
                </c:pt>
                <c:pt idx="6550">
                  <c:v>148.19399999999999</c:v>
                </c:pt>
                <c:pt idx="6551">
                  <c:v>148.19800000000001</c:v>
                </c:pt>
                <c:pt idx="6552">
                  <c:v>148.20500000000001</c:v>
                </c:pt>
                <c:pt idx="6553">
                  <c:v>148.21</c:v>
                </c:pt>
                <c:pt idx="6554">
                  <c:v>148.21100000000001</c:v>
                </c:pt>
                <c:pt idx="6555">
                  <c:v>148.21199999999999</c:v>
                </c:pt>
                <c:pt idx="6556">
                  <c:v>148.21299999999999</c:v>
                </c:pt>
                <c:pt idx="6557">
                  <c:v>148.214</c:v>
                </c:pt>
                <c:pt idx="6558">
                  <c:v>148.215</c:v>
                </c:pt>
                <c:pt idx="6559">
                  <c:v>148.22</c:v>
                </c:pt>
                <c:pt idx="6560">
                  <c:v>148.232</c:v>
                </c:pt>
                <c:pt idx="6561">
                  <c:v>148.25</c:v>
                </c:pt>
                <c:pt idx="6562">
                  <c:v>148.292</c:v>
                </c:pt>
                <c:pt idx="6563">
                  <c:v>148.36699999999999</c:v>
                </c:pt>
                <c:pt idx="6564">
                  <c:v>148.45599999999999</c:v>
                </c:pt>
                <c:pt idx="6565">
                  <c:v>148.54499999999999</c:v>
                </c:pt>
                <c:pt idx="6566">
                  <c:v>148.63499999999999</c:v>
                </c:pt>
                <c:pt idx="6567">
                  <c:v>148.708</c:v>
                </c:pt>
                <c:pt idx="6568">
                  <c:v>148.708</c:v>
                </c:pt>
                <c:pt idx="6569">
                  <c:v>148.708</c:v>
                </c:pt>
                <c:pt idx="6570">
                  <c:v>148.72499999999999</c:v>
                </c:pt>
                <c:pt idx="6571">
                  <c:v>148.75</c:v>
                </c:pt>
                <c:pt idx="6572">
                  <c:v>148.76599999999999</c:v>
                </c:pt>
                <c:pt idx="6573">
                  <c:v>148.779</c:v>
                </c:pt>
                <c:pt idx="6574">
                  <c:v>148.792</c:v>
                </c:pt>
                <c:pt idx="6575">
                  <c:v>148.803</c:v>
                </c:pt>
                <c:pt idx="6576">
                  <c:v>148.81299999999999</c:v>
                </c:pt>
                <c:pt idx="6577">
                  <c:v>148.83199999999999</c:v>
                </c:pt>
                <c:pt idx="6578">
                  <c:v>148.88399999999999</c:v>
                </c:pt>
                <c:pt idx="6579">
                  <c:v>148.97300000000001</c:v>
                </c:pt>
                <c:pt idx="6580">
                  <c:v>149.06100000000001</c:v>
                </c:pt>
                <c:pt idx="6581">
                  <c:v>149.15</c:v>
                </c:pt>
                <c:pt idx="6582">
                  <c:v>149.202</c:v>
                </c:pt>
                <c:pt idx="6583">
                  <c:v>149.202</c:v>
                </c:pt>
                <c:pt idx="6584">
                  <c:v>149.202</c:v>
                </c:pt>
                <c:pt idx="6585">
                  <c:v>149.20500000000001</c:v>
                </c:pt>
                <c:pt idx="6586">
                  <c:v>149.215</c:v>
                </c:pt>
                <c:pt idx="6587">
                  <c:v>149.24700000000001</c:v>
                </c:pt>
                <c:pt idx="6588">
                  <c:v>149.304</c:v>
                </c:pt>
                <c:pt idx="6589">
                  <c:v>149.364</c:v>
                </c:pt>
                <c:pt idx="6590">
                  <c:v>149.411</c:v>
                </c:pt>
                <c:pt idx="6591">
                  <c:v>149.428</c:v>
                </c:pt>
                <c:pt idx="6592">
                  <c:v>149.428</c:v>
                </c:pt>
                <c:pt idx="6593">
                  <c:v>149.434</c:v>
                </c:pt>
                <c:pt idx="6594">
                  <c:v>149.453</c:v>
                </c:pt>
                <c:pt idx="6595">
                  <c:v>149.49700000000001</c:v>
                </c:pt>
                <c:pt idx="6596">
                  <c:v>149.53800000000001</c:v>
                </c:pt>
                <c:pt idx="6597">
                  <c:v>149.56299999999999</c:v>
                </c:pt>
                <c:pt idx="6598">
                  <c:v>149.56299999999999</c:v>
                </c:pt>
                <c:pt idx="6599">
                  <c:v>149.56299999999999</c:v>
                </c:pt>
                <c:pt idx="6600">
                  <c:v>149.56299999999999</c:v>
                </c:pt>
                <c:pt idx="6601">
                  <c:v>149.577</c:v>
                </c:pt>
                <c:pt idx="6602">
                  <c:v>149.602</c:v>
                </c:pt>
                <c:pt idx="6603">
                  <c:v>149.65799999999999</c:v>
                </c:pt>
                <c:pt idx="6604">
                  <c:v>149.74799999999999</c:v>
                </c:pt>
                <c:pt idx="6605">
                  <c:v>149.83500000000001</c:v>
                </c:pt>
                <c:pt idx="6606">
                  <c:v>149.922</c:v>
                </c:pt>
                <c:pt idx="6607">
                  <c:v>150.011</c:v>
                </c:pt>
                <c:pt idx="6608">
                  <c:v>150.09700000000001</c:v>
                </c:pt>
                <c:pt idx="6609">
                  <c:v>150.142</c:v>
                </c:pt>
                <c:pt idx="6610">
                  <c:v>150.14500000000001</c:v>
                </c:pt>
                <c:pt idx="6611">
                  <c:v>150.14500000000001</c:v>
                </c:pt>
                <c:pt idx="6612">
                  <c:v>150.14599999999999</c:v>
                </c:pt>
                <c:pt idx="6613">
                  <c:v>150.15</c:v>
                </c:pt>
                <c:pt idx="6614">
                  <c:v>150.15799999999999</c:v>
                </c:pt>
                <c:pt idx="6615">
                  <c:v>150.16900000000001</c:v>
                </c:pt>
                <c:pt idx="6616">
                  <c:v>150.18100000000001</c:v>
                </c:pt>
                <c:pt idx="6617">
                  <c:v>150.19300000000001</c:v>
                </c:pt>
                <c:pt idx="6618">
                  <c:v>150.20500000000001</c:v>
                </c:pt>
                <c:pt idx="6619">
                  <c:v>150.21600000000001</c:v>
                </c:pt>
                <c:pt idx="6620">
                  <c:v>150.226</c:v>
                </c:pt>
                <c:pt idx="6621">
                  <c:v>150.23599999999999</c:v>
                </c:pt>
                <c:pt idx="6622">
                  <c:v>150.25</c:v>
                </c:pt>
                <c:pt idx="6623">
                  <c:v>150.279</c:v>
                </c:pt>
                <c:pt idx="6624">
                  <c:v>150.345</c:v>
                </c:pt>
                <c:pt idx="6625">
                  <c:v>150.43199999999999</c:v>
                </c:pt>
                <c:pt idx="6626">
                  <c:v>150.52099999999999</c:v>
                </c:pt>
                <c:pt idx="6627">
                  <c:v>150.61000000000001</c:v>
                </c:pt>
                <c:pt idx="6628">
                  <c:v>150.61000000000001</c:v>
                </c:pt>
                <c:pt idx="6629">
                  <c:v>150.61000000000001</c:v>
                </c:pt>
                <c:pt idx="6630">
                  <c:v>150.614</c:v>
                </c:pt>
                <c:pt idx="6631">
                  <c:v>150.624</c:v>
                </c:pt>
                <c:pt idx="6632">
                  <c:v>150.637</c:v>
                </c:pt>
                <c:pt idx="6633">
                  <c:v>150.65</c:v>
                </c:pt>
                <c:pt idx="6634">
                  <c:v>150.66399999999999</c:v>
                </c:pt>
                <c:pt idx="6635">
                  <c:v>150.67699999999999</c:v>
                </c:pt>
                <c:pt idx="6636">
                  <c:v>150.68899999999999</c:v>
                </c:pt>
                <c:pt idx="6637">
                  <c:v>150.70099999999999</c:v>
                </c:pt>
                <c:pt idx="6638">
                  <c:v>150.71199999999999</c:v>
                </c:pt>
                <c:pt idx="6639">
                  <c:v>150.73099999999999</c:v>
                </c:pt>
                <c:pt idx="6640">
                  <c:v>150.773</c:v>
                </c:pt>
                <c:pt idx="6641">
                  <c:v>150.851</c:v>
                </c:pt>
                <c:pt idx="6642">
                  <c:v>150.941</c:v>
                </c:pt>
                <c:pt idx="6643">
                  <c:v>151.018</c:v>
                </c:pt>
                <c:pt idx="6644">
                  <c:v>151.041</c:v>
                </c:pt>
                <c:pt idx="6645">
                  <c:v>151.041</c:v>
                </c:pt>
                <c:pt idx="6646">
                  <c:v>151.07400000000001</c:v>
                </c:pt>
                <c:pt idx="6647">
                  <c:v>151.12</c:v>
                </c:pt>
                <c:pt idx="6648">
                  <c:v>151.16300000000001</c:v>
                </c:pt>
                <c:pt idx="6649">
                  <c:v>151.16300000000001</c:v>
                </c:pt>
                <c:pt idx="6650">
                  <c:v>151.16300000000001</c:v>
                </c:pt>
                <c:pt idx="6651">
                  <c:v>151.16300000000001</c:v>
                </c:pt>
                <c:pt idx="6652">
                  <c:v>151.16499999999999</c:v>
                </c:pt>
                <c:pt idx="6653">
                  <c:v>151.172</c:v>
                </c:pt>
                <c:pt idx="6654">
                  <c:v>151.19200000000001</c:v>
                </c:pt>
                <c:pt idx="6655">
                  <c:v>151.208</c:v>
                </c:pt>
                <c:pt idx="6656">
                  <c:v>151.22200000000001</c:v>
                </c:pt>
                <c:pt idx="6657">
                  <c:v>151.23400000000001</c:v>
                </c:pt>
                <c:pt idx="6658">
                  <c:v>151.245</c:v>
                </c:pt>
                <c:pt idx="6659">
                  <c:v>151.256</c:v>
                </c:pt>
                <c:pt idx="6660">
                  <c:v>151.273</c:v>
                </c:pt>
                <c:pt idx="6661">
                  <c:v>151.31299999999999</c:v>
                </c:pt>
                <c:pt idx="6662">
                  <c:v>151.38800000000001</c:v>
                </c:pt>
                <c:pt idx="6663">
                  <c:v>151.47800000000001</c:v>
                </c:pt>
                <c:pt idx="6664">
                  <c:v>151.56700000000001</c:v>
                </c:pt>
                <c:pt idx="6665">
                  <c:v>151.649</c:v>
                </c:pt>
                <c:pt idx="6666">
                  <c:v>151.691</c:v>
                </c:pt>
                <c:pt idx="6667">
                  <c:v>151.691</c:v>
                </c:pt>
                <c:pt idx="6668">
                  <c:v>151.69300000000001</c:v>
                </c:pt>
                <c:pt idx="6669">
                  <c:v>151.69900000000001</c:v>
                </c:pt>
                <c:pt idx="6670">
                  <c:v>151.708</c:v>
                </c:pt>
                <c:pt idx="6671">
                  <c:v>151.71700000000001</c:v>
                </c:pt>
                <c:pt idx="6672">
                  <c:v>151.727</c:v>
                </c:pt>
                <c:pt idx="6673">
                  <c:v>151.74</c:v>
                </c:pt>
                <c:pt idx="6674">
                  <c:v>151.75299999999999</c:v>
                </c:pt>
                <c:pt idx="6675">
                  <c:v>151.76599999999999</c:v>
                </c:pt>
                <c:pt idx="6676">
                  <c:v>151.77799999999999</c:v>
                </c:pt>
                <c:pt idx="6677">
                  <c:v>151.79</c:v>
                </c:pt>
                <c:pt idx="6678">
                  <c:v>151.80099999999999</c:v>
                </c:pt>
                <c:pt idx="6679">
                  <c:v>151.81200000000001</c:v>
                </c:pt>
                <c:pt idx="6680">
                  <c:v>151.82499999999999</c:v>
                </c:pt>
                <c:pt idx="6681">
                  <c:v>151.84</c:v>
                </c:pt>
                <c:pt idx="6682">
                  <c:v>151.84899999999999</c:v>
                </c:pt>
                <c:pt idx="6683">
                  <c:v>151.857</c:v>
                </c:pt>
                <c:pt idx="6684">
                  <c:v>151.86699999999999</c:v>
                </c:pt>
                <c:pt idx="6685">
                  <c:v>151.87700000000001</c:v>
                </c:pt>
                <c:pt idx="6686">
                  <c:v>151.88999999999999</c:v>
                </c:pt>
                <c:pt idx="6687">
                  <c:v>151.904</c:v>
                </c:pt>
                <c:pt idx="6688">
                  <c:v>151.917</c:v>
                </c:pt>
                <c:pt idx="6689">
                  <c:v>151.929</c:v>
                </c:pt>
                <c:pt idx="6690">
                  <c:v>151.94</c:v>
                </c:pt>
                <c:pt idx="6691">
                  <c:v>151.95099999999999</c:v>
                </c:pt>
                <c:pt idx="6692">
                  <c:v>151.96299999999999</c:v>
                </c:pt>
                <c:pt idx="6693">
                  <c:v>151.97399999999999</c:v>
                </c:pt>
                <c:pt idx="6694">
                  <c:v>152.005</c:v>
                </c:pt>
                <c:pt idx="6695">
                  <c:v>152.066</c:v>
                </c:pt>
                <c:pt idx="6696">
                  <c:v>152.15100000000001</c:v>
                </c:pt>
                <c:pt idx="6697">
                  <c:v>152.24</c:v>
                </c:pt>
                <c:pt idx="6698">
                  <c:v>152.24700000000001</c:v>
                </c:pt>
                <c:pt idx="6699">
                  <c:v>152.24700000000001</c:v>
                </c:pt>
                <c:pt idx="6700">
                  <c:v>152.25299999999999</c:v>
                </c:pt>
                <c:pt idx="6701">
                  <c:v>152.26599999999999</c:v>
                </c:pt>
                <c:pt idx="6702">
                  <c:v>152.279</c:v>
                </c:pt>
                <c:pt idx="6703">
                  <c:v>152.291</c:v>
                </c:pt>
                <c:pt idx="6704">
                  <c:v>152.30500000000001</c:v>
                </c:pt>
                <c:pt idx="6705">
                  <c:v>152.31800000000001</c:v>
                </c:pt>
                <c:pt idx="6706">
                  <c:v>152.33099999999999</c:v>
                </c:pt>
                <c:pt idx="6707">
                  <c:v>152.34299999999999</c:v>
                </c:pt>
                <c:pt idx="6708">
                  <c:v>152.35499999999999</c:v>
                </c:pt>
                <c:pt idx="6709">
                  <c:v>152.36699999999999</c:v>
                </c:pt>
                <c:pt idx="6710">
                  <c:v>152.381</c:v>
                </c:pt>
                <c:pt idx="6711">
                  <c:v>152.42400000000001</c:v>
                </c:pt>
                <c:pt idx="6712">
                  <c:v>152.48699999999999</c:v>
                </c:pt>
                <c:pt idx="6713">
                  <c:v>152.56100000000001</c:v>
                </c:pt>
                <c:pt idx="6714">
                  <c:v>152.65</c:v>
                </c:pt>
                <c:pt idx="6715">
                  <c:v>152.74100000000001</c:v>
                </c:pt>
                <c:pt idx="6716">
                  <c:v>152.83199999999999</c:v>
                </c:pt>
                <c:pt idx="6717">
                  <c:v>152.851</c:v>
                </c:pt>
                <c:pt idx="6718">
                  <c:v>152.851</c:v>
                </c:pt>
                <c:pt idx="6719">
                  <c:v>152.851</c:v>
                </c:pt>
                <c:pt idx="6720">
                  <c:v>152.85900000000001</c:v>
                </c:pt>
                <c:pt idx="6721">
                  <c:v>152.881</c:v>
                </c:pt>
                <c:pt idx="6722">
                  <c:v>152.89699999999999</c:v>
                </c:pt>
                <c:pt idx="6723">
                  <c:v>152.90899999999999</c:v>
                </c:pt>
                <c:pt idx="6724">
                  <c:v>152.91999999999999</c:v>
                </c:pt>
                <c:pt idx="6725">
                  <c:v>152.93100000000001</c:v>
                </c:pt>
                <c:pt idx="6726">
                  <c:v>152.94200000000001</c:v>
                </c:pt>
                <c:pt idx="6727">
                  <c:v>152.959</c:v>
                </c:pt>
                <c:pt idx="6728">
                  <c:v>152.999</c:v>
                </c:pt>
                <c:pt idx="6729">
                  <c:v>153.04400000000001</c:v>
                </c:pt>
                <c:pt idx="6730">
                  <c:v>153.078</c:v>
                </c:pt>
                <c:pt idx="6731">
                  <c:v>153.09200000000001</c:v>
                </c:pt>
                <c:pt idx="6732">
                  <c:v>153.11199999999999</c:v>
                </c:pt>
                <c:pt idx="6733">
                  <c:v>153.113</c:v>
                </c:pt>
                <c:pt idx="6734">
                  <c:v>153.119</c:v>
                </c:pt>
                <c:pt idx="6735">
                  <c:v>153.131</c:v>
                </c:pt>
                <c:pt idx="6736">
                  <c:v>153.14400000000001</c:v>
                </c:pt>
                <c:pt idx="6737">
                  <c:v>153.15700000000001</c:v>
                </c:pt>
                <c:pt idx="6738">
                  <c:v>153.16999999999999</c:v>
                </c:pt>
                <c:pt idx="6739">
                  <c:v>153.18299999999999</c:v>
                </c:pt>
                <c:pt idx="6740">
                  <c:v>153.19399999999999</c:v>
                </c:pt>
                <c:pt idx="6741">
                  <c:v>153.20500000000001</c:v>
                </c:pt>
                <c:pt idx="6742">
                  <c:v>153.21899999999999</c:v>
                </c:pt>
                <c:pt idx="6743">
                  <c:v>153.25299999999999</c:v>
                </c:pt>
                <c:pt idx="6744">
                  <c:v>153.32300000000001</c:v>
                </c:pt>
                <c:pt idx="6745">
                  <c:v>153.41200000000001</c:v>
                </c:pt>
                <c:pt idx="6746">
                  <c:v>153.49799999999999</c:v>
                </c:pt>
                <c:pt idx="6747">
                  <c:v>153.55099999999999</c:v>
                </c:pt>
                <c:pt idx="6748">
                  <c:v>153.55099999999999</c:v>
                </c:pt>
                <c:pt idx="6749">
                  <c:v>153.55099999999999</c:v>
                </c:pt>
                <c:pt idx="6750">
                  <c:v>153.55500000000001</c:v>
                </c:pt>
                <c:pt idx="6751">
                  <c:v>153.56299999999999</c:v>
                </c:pt>
                <c:pt idx="6752">
                  <c:v>153.57300000000001</c:v>
                </c:pt>
                <c:pt idx="6753">
                  <c:v>153.58600000000001</c:v>
                </c:pt>
                <c:pt idx="6754">
                  <c:v>153.59899999999999</c:v>
                </c:pt>
                <c:pt idx="6755">
                  <c:v>153.613</c:v>
                </c:pt>
                <c:pt idx="6756">
                  <c:v>153.626</c:v>
                </c:pt>
                <c:pt idx="6757">
                  <c:v>153.63800000000001</c:v>
                </c:pt>
                <c:pt idx="6758">
                  <c:v>153.65</c:v>
                </c:pt>
                <c:pt idx="6759">
                  <c:v>153.66200000000001</c:v>
                </c:pt>
                <c:pt idx="6760">
                  <c:v>153.68299999999999</c:v>
                </c:pt>
                <c:pt idx="6761">
                  <c:v>153.73599999999999</c:v>
                </c:pt>
                <c:pt idx="6762">
                  <c:v>153.82499999999999</c:v>
                </c:pt>
                <c:pt idx="6763">
                  <c:v>153.91399999999999</c:v>
                </c:pt>
                <c:pt idx="6764">
                  <c:v>154.00399999999999</c:v>
                </c:pt>
                <c:pt idx="6765">
                  <c:v>154.09399999999999</c:v>
                </c:pt>
                <c:pt idx="6766">
                  <c:v>154.15799999999999</c:v>
                </c:pt>
                <c:pt idx="6767">
                  <c:v>154.15799999999999</c:v>
                </c:pt>
                <c:pt idx="6768">
                  <c:v>154.15799999999999</c:v>
                </c:pt>
                <c:pt idx="6769">
                  <c:v>154.15899999999999</c:v>
                </c:pt>
                <c:pt idx="6770">
                  <c:v>154.16200000000001</c:v>
                </c:pt>
                <c:pt idx="6771">
                  <c:v>154.16900000000001</c:v>
                </c:pt>
                <c:pt idx="6772">
                  <c:v>154.179</c:v>
                </c:pt>
                <c:pt idx="6773">
                  <c:v>154.19200000000001</c:v>
                </c:pt>
                <c:pt idx="6774">
                  <c:v>154.20500000000001</c:v>
                </c:pt>
                <c:pt idx="6775">
                  <c:v>154.21799999999999</c:v>
                </c:pt>
                <c:pt idx="6776">
                  <c:v>154.22999999999999</c:v>
                </c:pt>
                <c:pt idx="6777">
                  <c:v>154.24100000000001</c:v>
                </c:pt>
                <c:pt idx="6778">
                  <c:v>154.251</c:v>
                </c:pt>
                <c:pt idx="6779">
                  <c:v>154.261</c:v>
                </c:pt>
                <c:pt idx="6780">
                  <c:v>154.27099999999999</c:v>
                </c:pt>
                <c:pt idx="6781">
                  <c:v>154.28</c:v>
                </c:pt>
                <c:pt idx="6782">
                  <c:v>154.28800000000001</c:v>
                </c:pt>
                <c:pt idx="6783">
                  <c:v>154.29900000000001</c:v>
                </c:pt>
                <c:pt idx="6784">
                  <c:v>154.32499999999999</c:v>
                </c:pt>
                <c:pt idx="6785">
                  <c:v>154.35499999999999</c:v>
                </c:pt>
                <c:pt idx="6786">
                  <c:v>154.38300000000001</c:v>
                </c:pt>
                <c:pt idx="6787">
                  <c:v>154.422</c:v>
                </c:pt>
                <c:pt idx="6788">
                  <c:v>154.482</c:v>
                </c:pt>
                <c:pt idx="6789">
                  <c:v>154.55000000000001</c:v>
                </c:pt>
                <c:pt idx="6790">
                  <c:v>154.58600000000001</c:v>
                </c:pt>
                <c:pt idx="6791">
                  <c:v>154.58600000000001</c:v>
                </c:pt>
                <c:pt idx="6792">
                  <c:v>154.59200000000001</c:v>
                </c:pt>
                <c:pt idx="6793">
                  <c:v>154.613</c:v>
                </c:pt>
                <c:pt idx="6794">
                  <c:v>154.63999999999999</c:v>
                </c:pt>
                <c:pt idx="6795">
                  <c:v>154.691</c:v>
                </c:pt>
                <c:pt idx="6796">
                  <c:v>154.75700000000001</c:v>
                </c:pt>
                <c:pt idx="6797">
                  <c:v>154.77099999999999</c:v>
                </c:pt>
                <c:pt idx="6798">
                  <c:v>154.77099999999999</c:v>
                </c:pt>
                <c:pt idx="6799">
                  <c:v>154.77600000000001</c:v>
                </c:pt>
                <c:pt idx="6800">
                  <c:v>154.78800000000001</c:v>
                </c:pt>
                <c:pt idx="6801">
                  <c:v>154.79900000000001</c:v>
                </c:pt>
                <c:pt idx="6802">
                  <c:v>154.81299999999999</c:v>
                </c:pt>
                <c:pt idx="6803">
                  <c:v>154.82599999999999</c:v>
                </c:pt>
                <c:pt idx="6804">
                  <c:v>154.839</c:v>
                </c:pt>
                <c:pt idx="6805">
                  <c:v>154.851</c:v>
                </c:pt>
                <c:pt idx="6806">
                  <c:v>154.86199999999999</c:v>
                </c:pt>
                <c:pt idx="6807">
                  <c:v>154.87299999999999</c:v>
                </c:pt>
                <c:pt idx="6808">
                  <c:v>154.88800000000001</c:v>
                </c:pt>
                <c:pt idx="6809">
                  <c:v>154.92699999999999</c:v>
                </c:pt>
                <c:pt idx="6810">
                  <c:v>155.00200000000001</c:v>
                </c:pt>
                <c:pt idx="6811">
                  <c:v>155.078</c:v>
                </c:pt>
                <c:pt idx="6812">
                  <c:v>155.10300000000001</c:v>
                </c:pt>
                <c:pt idx="6813">
                  <c:v>155.10400000000001</c:v>
                </c:pt>
                <c:pt idx="6814">
                  <c:v>155.10400000000001</c:v>
                </c:pt>
                <c:pt idx="6815">
                  <c:v>155.10900000000001</c:v>
                </c:pt>
                <c:pt idx="6816">
                  <c:v>155.11600000000001</c:v>
                </c:pt>
                <c:pt idx="6817">
                  <c:v>155.126</c:v>
                </c:pt>
                <c:pt idx="6818">
                  <c:v>155.13800000000001</c:v>
                </c:pt>
                <c:pt idx="6819">
                  <c:v>155.148</c:v>
                </c:pt>
                <c:pt idx="6820">
                  <c:v>155.16200000000001</c:v>
                </c:pt>
                <c:pt idx="6821">
                  <c:v>155.179</c:v>
                </c:pt>
                <c:pt idx="6822">
                  <c:v>155.19300000000001</c:v>
                </c:pt>
                <c:pt idx="6823">
                  <c:v>155.20599999999999</c:v>
                </c:pt>
                <c:pt idx="6824">
                  <c:v>155.21799999999999</c:v>
                </c:pt>
                <c:pt idx="6825">
                  <c:v>155.22999999999999</c:v>
                </c:pt>
                <c:pt idx="6826">
                  <c:v>155.24199999999999</c:v>
                </c:pt>
                <c:pt idx="6827">
                  <c:v>155.25200000000001</c:v>
                </c:pt>
                <c:pt idx="6828">
                  <c:v>155.267</c:v>
                </c:pt>
                <c:pt idx="6829">
                  <c:v>155.315</c:v>
                </c:pt>
                <c:pt idx="6830">
                  <c:v>155.4</c:v>
                </c:pt>
                <c:pt idx="6831">
                  <c:v>155.4</c:v>
                </c:pt>
                <c:pt idx="6832">
                  <c:v>155.40299999999999</c:v>
                </c:pt>
                <c:pt idx="6833">
                  <c:v>155.40899999999999</c:v>
                </c:pt>
                <c:pt idx="6834">
                  <c:v>155.41999999999999</c:v>
                </c:pt>
                <c:pt idx="6835">
                  <c:v>155.43299999999999</c:v>
                </c:pt>
                <c:pt idx="6836">
                  <c:v>155.446</c:v>
                </c:pt>
                <c:pt idx="6837">
                  <c:v>155.458</c:v>
                </c:pt>
                <c:pt idx="6838">
                  <c:v>155.47</c:v>
                </c:pt>
                <c:pt idx="6839">
                  <c:v>155.48099999999999</c:v>
                </c:pt>
                <c:pt idx="6840">
                  <c:v>155.49799999999999</c:v>
                </c:pt>
                <c:pt idx="6841">
                  <c:v>155.53800000000001</c:v>
                </c:pt>
                <c:pt idx="6842">
                  <c:v>155.61500000000001</c:v>
                </c:pt>
                <c:pt idx="6843">
                  <c:v>155.702</c:v>
                </c:pt>
                <c:pt idx="6844">
                  <c:v>155.75700000000001</c:v>
                </c:pt>
                <c:pt idx="6845">
                  <c:v>155.767</c:v>
                </c:pt>
                <c:pt idx="6846">
                  <c:v>155.804</c:v>
                </c:pt>
                <c:pt idx="6847">
                  <c:v>155.89099999999999</c:v>
                </c:pt>
                <c:pt idx="6848">
                  <c:v>155.98099999999999</c:v>
                </c:pt>
                <c:pt idx="6849">
                  <c:v>156.07</c:v>
                </c:pt>
                <c:pt idx="6850">
                  <c:v>156.07</c:v>
                </c:pt>
                <c:pt idx="6851">
                  <c:v>156.07</c:v>
                </c:pt>
                <c:pt idx="6852">
                  <c:v>156.07400000000001</c:v>
                </c:pt>
                <c:pt idx="6853">
                  <c:v>156.08099999999999</c:v>
                </c:pt>
                <c:pt idx="6854">
                  <c:v>156.09299999999999</c:v>
                </c:pt>
                <c:pt idx="6855">
                  <c:v>156.108</c:v>
                </c:pt>
                <c:pt idx="6856">
                  <c:v>156.12200000000001</c:v>
                </c:pt>
                <c:pt idx="6857">
                  <c:v>156.13399999999999</c:v>
                </c:pt>
                <c:pt idx="6858">
                  <c:v>156.14500000000001</c:v>
                </c:pt>
                <c:pt idx="6859">
                  <c:v>156.15600000000001</c:v>
                </c:pt>
                <c:pt idx="6860">
                  <c:v>156.16800000000001</c:v>
                </c:pt>
                <c:pt idx="6861">
                  <c:v>156.178</c:v>
                </c:pt>
                <c:pt idx="6862">
                  <c:v>156.18700000000001</c:v>
                </c:pt>
                <c:pt idx="6863">
                  <c:v>156.197</c:v>
                </c:pt>
                <c:pt idx="6864">
                  <c:v>156.208</c:v>
                </c:pt>
                <c:pt idx="6865">
                  <c:v>156.21600000000001</c:v>
                </c:pt>
                <c:pt idx="6866">
                  <c:v>156.22399999999999</c:v>
                </c:pt>
                <c:pt idx="6867">
                  <c:v>156.226</c:v>
                </c:pt>
                <c:pt idx="6868">
                  <c:v>156.226</c:v>
                </c:pt>
                <c:pt idx="6869">
                  <c:v>156.227</c:v>
                </c:pt>
                <c:pt idx="6870">
                  <c:v>156.22800000000001</c:v>
                </c:pt>
                <c:pt idx="6871">
                  <c:v>156.22999999999999</c:v>
                </c:pt>
                <c:pt idx="6872">
                  <c:v>156.232</c:v>
                </c:pt>
                <c:pt idx="6873">
                  <c:v>156.23500000000001</c:v>
                </c:pt>
                <c:pt idx="6874">
                  <c:v>156.23500000000001</c:v>
                </c:pt>
                <c:pt idx="6875">
                  <c:v>156.23500000000001</c:v>
                </c:pt>
                <c:pt idx="6876">
                  <c:v>156.23500000000001</c:v>
                </c:pt>
                <c:pt idx="6877">
                  <c:v>156.23599999999999</c:v>
                </c:pt>
                <c:pt idx="6878">
                  <c:v>156.23599999999999</c:v>
                </c:pt>
                <c:pt idx="6879">
                  <c:v>156.23699999999999</c:v>
                </c:pt>
                <c:pt idx="6880">
                  <c:v>156.23699999999999</c:v>
                </c:pt>
                <c:pt idx="6881">
                  <c:v>156.238</c:v>
                </c:pt>
                <c:pt idx="6882">
                  <c:v>156.239</c:v>
                </c:pt>
                <c:pt idx="6883">
                  <c:v>156.239</c:v>
                </c:pt>
                <c:pt idx="6884">
                  <c:v>156.239</c:v>
                </c:pt>
                <c:pt idx="6885">
                  <c:v>156.24</c:v>
                </c:pt>
                <c:pt idx="6886">
                  <c:v>156.24</c:v>
                </c:pt>
                <c:pt idx="6887">
                  <c:v>156.24100000000001</c:v>
                </c:pt>
                <c:pt idx="6888">
                  <c:v>156.24199999999999</c:v>
                </c:pt>
                <c:pt idx="6889">
                  <c:v>156.24299999999999</c:v>
                </c:pt>
                <c:pt idx="6890">
                  <c:v>156.245</c:v>
                </c:pt>
                <c:pt idx="6891">
                  <c:v>156.24799999999999</c:v>
                </c:pt>
                <c:pt idx="6892">
                  <c:v>156.249</c:v>
                </c:pt>
                <c:pt idx="6893">
                  <c:v>156.249</c:v>
                </c:pt>
                <c:pt idx="6894">
                  <c:v>156.249</c:v>
                </c:pt>
                <c:pt idx="6895">
                  <c:v>156.25</c:v>
                </c:pt>
                <c:pt idx="6896">
                  <c:v>156.251</c:v>
                </c:pt>
                <c:pt idx="6897">
                  <c:v>156.251</c:v>
                </c:pt>
                <c:pt idx="6898">
                  <c:v>156.25200000000001</c:v>
                </c:pt>
                <c:pt idx="6899">
                  <c:v>156.25200000000001</c:v>
                </c:pt>
                <c:pt idx="6900">
                  <c:v>156.25299999999999</c:v>
                </c:pt>
                <c:pt idx="6901">
                  <c:v>156.25299999999999</c:v>
                </c:pt>
                <c:pt idx="6902">
                  <c:v>156.25299999999999</c:v>
                </c:pt>
                <c:pt idx="6903">
                  <c:v>156.25299999999999</c:v>
                </c:pt>
                <c:pt idx="6904">
                  <c:v>156.25800000000001</c:v>
                </c:pt>
                <c:pt idx="6905">
                  <c:v>156.26599999999999</c:v>
                </c:pt>
                <c:pt idx="6906">
                  <c:v>156.27199999999999</c:v>
                </c:pt>
                <c:pt idx="6907">
                  <c:v>156.279</c:v>
                </c:pt>
                <c:pt idx="6908">
                  <c:v>156.285</c:v>
                </c:pt>
                <c:pt idx="6909">
                  <c:v>156.291</c:v>
                </c:pt>
                <c:pt idx="6910">
                  <c:v>156.29599999999999</c:v>
                </c:pt>
                <c:pt idx="6911">
                  <c:v>156.30000000000001</c:v>
                </c:pt>
                <c:pt idx="6912">
                  <c:v>156.30799999999999</c:v>
                </c:pt>
                <c:pt idx="6913">
                  <c:v>156.321</c:v>
                </c:pt>
                <c:pt idx="6914">
                  <c:v>156.32300000000001</c:v>
                </c:pt>
                <c:pt idx="6915">
                  <c:v>156.346</c:v>
                </c:pt>
                <c:pt idx="6916">
                  <c:v>156.398</c:v>
                </c:pt>
                <c:pt idx="6917">
                  <c:v>156.40299999999999</c:v>
                </c:pt>
                <c:pt idx="6918">
                  <c:v>156.40299999999999</c:v>
                </c:pt>
                <c:pt idx="6919">
                  <c:v>156.41300000000001</c:v>
                </c:pt>
                <c:pt idx="6920">
                  <c:v>156.43600000000001</c:v>
                </c:pt>
                <c:pt idx="6921">
                  <c:v>156.458</c:v>
                </c:pt>
                <c:pt idx="6922">
                  <c:v>156.47300000000001</c:v>
                </c:pt>
                <c:pt idx="6923">
                  <c:v>156.48599999999999</c:v>
                </c:pt>
                <c:pt idx="6924">
                  <c:v>156.499</c:v>
                </c:pt>
                <c:pt idx="6925">
                  <c:v>156.51</c:v>
                </c:pt>
                <c:pt idx="6926">
                  <c:v>156.52099999999999</c:v>
                </c:pt>
                <c:pt idx="6927">
                  <c:v>156.53299999999999</c:v>
                </c:pt>
                <c:pt idx="6928">
                  <c:v>156.55799999999999</c:v>
                </c:pt>
                <c:pt idx="6929">
                  <c:v>156.61699999999999</c:v>
                </c:pt>
                <c:pt idx="6930">
                  <c:v>156.69900000000001</c:v>
                </c:pt>
                <c:pt idx="6931">
                  <c:v>156.786</c:v>
                </c:pt>
                <c:pt idx="6932">
                  <c:v>156.828</c:v>
                </c:pt>
                <c:pt idx="6933">
                  <c:v>156.83199999999999</c:v>
                </c:pt>
                <c:pt idx="6934">
                  <c:v>156.83199999999999</c:v>
                </c:pt>
                <c:pt idx="6935">
                  <c:v>156.83799999999999</c:v>
                </c:pt>
                <c:pt idx="6936">
                  <c:v>156.84899999999999</c:v>
                </c:pt>
                <c:pt idx="6937">
                  <c:v>156.86799999999999</c:v>
                </c:pt>
                <c:pt idx="6938">
                  <c:v>156.881</c:v>
                </c:pt>
                <c:pt idx="6939">
                  <c:v>156.89500000000001</c:v>
                </c:pt>
                <c:pt idx="6940">
                  <c:v>156.90899999999999</c:v>
                </c:pt>
                <c:pt idx="6941">
                  <c:v>156.923</c:v>
                </c:pt>
                <c:pt idx="6942">
                  <c:v>156.935</c:v>
                </c:pt>
                <c:pt idx="6943">
                  <c:v>156.946</c:v>
                </c:pt>
                <c:pt idx="6944">
                  <c:v>156.95699999999999</c:v>
                </c:pt>
                <c:pt idx="6945">
                  <c:v>156.97399999999999</c:v>
                </c:pt>
                <c:pt idx="6946">
                  <c:v>157.017</c:v>
                </c:pt>
                <c:pt idx="6947">
                  <c:v>157.09399999999999</c:v>
                </c:pt>
                <c:pt idx="6948">
                  <c:v>157.18299999999999</c:v>
                </c:pt>
                <c:pt idx="6949">
                  <c:v>157.23099999999999</c:v>
                </c:pt>
                <c:pt idx="6950">
                  <c:v>157.23400000000001</c:v>
                </c:pt>
                <c:pt idx="6951">
                  <c:v>157.23400000000001</c:v>
                </c:pt>
                <c:pt idx="6952">
                  <c:v>157.238</c:v>
                </c:pt>
                <c:pt idx="6953">
                  <c:v>157.24700000000001</c:v>
                </c:pt>
                <c:pt idx="6954">
                  <c:v>157.262</c:v>
                </c:pt>
                <c:pt idx="6955">
                  <c:v>157.274</c:v>
                </c:pt>
                <c:pt idx="6956">
                  <c:v>157.28899999999999</c:v>
                </c:pt>
                <c:pt idx="6957">
                  <c:v>157.304</c:v>
                </c:pt>
                <c:pt idx="6958">
                  <c:v>157.315</c:v>
                </c:pt>
                <c:pt idx="6959">
                  <c:v>157.32400000000001</c:v>
                </c:pt>
                <c:pt idx="6960">
                  <c:v>157.33500000000001</c:v>
                </c:pt>
                <c:pt idx="6961">
                  <c:v>157.346</c:v>
                </c:pt>
                <c:pt idx="6962">
                  <c:v>157.35599999999999</c:v>
                </c:pt>
                <c:pt idx="6963">
                  <c:v>157.36699999999999</c:v>
                </c:pt>
                <c:pt idx="6964">
                  <c:v>157.393</c:v>
                </c:pt>
                <c:pt idx="6965">
                  <c:v>157.44300000000001</c:v>
                </c:pt>
                <c:pt idx="6966">
                  <c:v>157.51300000000001</c:v>
                </c:pt>
                <c:pt idx="6967">
                  <c:v>157.51499999999999</c:v>
                </c:pt>
                <c:pt idx="6968">
                  <c:v>157.52600000000001</c:v>
                </c:pt>
                <c:pt idx="6969">
                  <c:v>157.536</c:v>
                </c:pt>
                <c:pt idx="6970">
                  <c:v>157.547</c:v>
                </c:pt>
                <c:pt idx="6971">
                  <c:v>157.56100000000001</c:v>
                </c:pt>
                <c:pt idx="6972">
                  <c:v>157.57599999999999</c:v>
                </c:pt>
                <c:pt idx="6973">
                  <c:v>157.589</c:v>
                </c:pt>
                <c:pt idx="6974">
                  <c:v>157.601</c:v>
                </c:pt>
                <c:pt idx="6975">
                  <c:v>157.61199999999999</c:v>
                </c:pt>
                <c:pt idx="6976">
                  <c:v>157.624</c:v>
                </c:pt>
                <c:pt idx="6977">
                  <c:v>157.637</c:v>
                </c:pt>
                <c:pt idx="6978">
                  <c:v>157.65</c:v>
                </c:pt>
                <c:pt idx="6979">
                  <c:v>157.66200000000001</c:v>
                </c:pt>
                <c:pt idx="6980">
                  <c:v>157.672</c:v>
                </c:pt>
                <c:pt idx="6981">
                  <c:v>157.68299999999999</c:v>
                </c:pt>
                <c:pt idx="6982">
                  <c:v>157.70500000000001</c:v>
                </c:pt>
                <c:pt idx="6983">
                  <c:v>157.76</c:v>
                </c:pt>
                <c:pt idx="6984">
                  <c:v>157.82599999999999</c:v>
                </c:pt>
                <c:pt idx="6985">
                  <c:v>157.875</c:v>
                </c:pt>
                <c:pt idx="6986">
                  <c:v>157.886</c:v>
                </c:pt>
                <c:pt idx="6987">
                  <c:v>157.886</c:v>
                </c:pt>
                <c:pt idx="6988">
                  <c:v>157.88800000000001</c:v>
                </c:pt>
                <c:pt idx="6989">
                  <c:v>157.89599999999999</c:v>
                </c:pt>
                <c:pt idx="6990">
                  <c:v>157.92400000000001</c:v>
                </c:pt>
                <c:pt idx="6991">
                  <c:v>157.934</c:v>
                </c:pt>
                <c:pt idx="6992">
                  <c:v>157.94800000000001</c:v>
                </c:pt>
                <c:pt idx="6993">
                  <c:v>157.96100000000001</c:v>
                </c:pt>
                <c:pt idx="6994">
                  <c:v>157.97399999999999</c:v>
                </c:pt>
                <c:pt idx="6995">
                  <c:v>157.98599999999999</c:v>
                </c:pt>
                <c:pt idx="6996">
                  <c:v>157.99700000000001</c:v>
                </c:pt>
                <c:pt idx="6997">
                  <c:v>158.00800000000001</c:v>
                </c:pt>
                <c:pt idx="6998">
                  <c:v>158.01900000000001</c:v>
                </c:pt>
                <c:pt idx="6999">
                  <c:v>158.041</c:v>
                </c:pt>
                <c:pt idx="7000">
                  <c:v>158.089</c:v>
                </c:pt>
                <c:pt idx="7001">
                  <c:v>158.148</c:v>
                </c:pt>
                <c:pt idx="7002">
                  <c:v>158.197</c:v>
                </c:pt>
                <c:pt idx="7003">
                  <c:v>158.20099999999999</c:v>
                </c:pt>
                <c:pt idx="7004">
                  <c:v>158.20099999999999</c:v>
                </c:pt>
                <c:pt idx="7005">
                  <c:v>158.203</c:v>
                </c:pt>
                <c:pt idx="7006">
                  <c:v>158.208</c:v>
                </c:pt>
                <c:pt idx="7007">
                  <c:v>158.21799999999999</c:v>
                </c:pt>
                <c:pt idx="7008">
                  <c:v>158.23099999999999</c:v>
                </c:pt>
                <c:pt idx="7009">
                  <c:v>158.244</c:v>
                </c:pt>
                <c:pt idx="7010">
                  <c:v>158.25700000000001</c:v>
                </c:pt>
                <c:pt idx="7011">
                  <c:v>158.268</c:v>
                </c:pt>
                <c:pt idx="7012">
                  <c:v>158.279</c:v>
                </c:pt>
                <c:pt idx="7013">
                  <c:v>158.29</c:v>
                </c:pt>
                <c:pt idx="7014">
                  <c:v>158.29900000000001</c:v>
                </c:pt>
                <c:pt idx="7015">
                  <c:v>158.315</c:v>
                </c:pt>
                <c:pt idx="7016">
                  <c:v>158.358</c:v>
                </c:pt>
                <c:pt idx="7017">
                  <c:v>158.422</c:v>
                </c:pt>
                <c:pt idx="7018">
                  <c:v>158.47499999999999</c:v>
                </c:pt>
                <c:pt idx="7019">
                  <c:v>158.47900000000001</c:v>
                </c:pt>
                <c:pt idx="7020">
                  <c:v>158.47900000000001</c:v>
                </c:pt>
                <c:pt idx="7021">
                  <c:v>158.48400000000001</c:v>
                </c:pt>
                <c:pt idx="7022">
                  <c:v>158.49</c:v>
                </c:pt>
                <c:pt idx="7023">
                  <c:v>158.49799999999999</c:v>
                </c:pt>
                <c:pt idx="7024">
                  <c:v>158.50800000000001</c:v>
                </c:pt>
                <c:pt idx="7025">
                  <c:v>158.518</c:v>
                </c:pt>
                <c:pt idx="7026">
                  <c:v>158.53</c:v>
                </c:pt>
                <c:pt idx="7027">
                  <c:v>158.54400000000001</c:v>
                </c:pt>
                <c:pt idx="7028">
                  <c:v>158.55699999999999</c:v>
                </c:pt>
                <c:pt idx="7029">
                  <c:v>158.56800000000001</c:v>
                </c:pt>
                <c:pt idx="7030">
                  <c:v>158.57900000000001</c:v>
                </c:pt>
                <c:pt idx="7031">
                  <c:v>158.59</c:v>
                </c:pt>
                <c:pt idx="7032">
                  <c:v>158.6</c:v>
                </c:pt>
                <c:pt idx="7033">
                  <c:v>158.61199999999999</c:v>
                </c:pt>
                <c:pt idx="7034">
                  <c:v>158.63900000000001</c:v>
                </c:pt>
                <c:pt idx="7035">
                  <c:v>158.70099999999999</c:v>
                </c:pt>
                <c:pt idx="7036">
                  <c:v>158.75</c:v>
                </c:pt>
                <c:pt idx="7037">
                  <c:v>158.75399999999999</c:v>
                </c:pt>
                <c:pt idx="7038">
                  <c:v>158.75399999999999</c:v>
                </c:pt>
                <c:pt idx="7039">
                  <c:v>158.76599999999999</c:v>
                </c:pt>
                <c:pt idx="7040">
                  <c:v>158.78200000000001</c:v>
                </c:pt>
                <c:pt idx="7041">
                  <c:v>158.792</c:v>
                </c:pt>
                <c:pt idx="7042">
                  <c:v>158.80600000000001</c:v>
                </c:pt>
                <c:pt idx="7043">
                  <c:v>158.81800000000001</c:v>
                </c:pt>
                <c:pt idx="7044">
                  <c:v>158.82900000000001</c:v>
                </c:pt>
                <c:pt idx="7045">
                  <c:v>158.84</c:v>
                </c:pt>
                <c:pt idx="7046">
                  <c:v>158.851</c:v>
                </c:pt>
                <c:pt idx="7047">
                  <c:v>158.86699999999999</c:v>
                </c:pt>
                <c:pt idx="7048">
                  <c:v>158.904</c:v>
                </c:pt>
                <c:pt idx="7049">
                  <c:v>158.96700000000001</c:v>
                </c:pt>
                <c:pt idx="7050">
                  <c:v>158.989</c:v>
                </c:pt>
                <c:pt idx="7051">
                  <c:v>158.99299999999999</c:v>
                </c:pt>
                <c:pt idx="7052">
                  <c:v>159.047</c:v>
                </c:pt>
                <c:pt idx="7053">
                  <c:v>159.101</c:v>
                </c:pt>
                <c:pt idx="7054">
                  <c:v>159.15799999999999</c:v>
                </c:pt>
                <c:pt idx="7055">
                  <c:v>159.22200000000001</c:v>
                </c:pt>
                <c:pt idx="7056">
                  <c:v>159.28100000000001</c:v>
                </c:pt>
                <c:pt idx="7057">
                  <c:v>159.29499999999999</c:v>
                </c:pt>
                <c:pt idx="7058">
                  <c:v>159.29499999999999</c:v>
                </c:pt>
                <c:pt idx="7059">
                  <c:v>159.29499999999999</c:v>
                </c:pt>
                <c:pt idx="7060">
                  <c:v>159.298</c:v>
                </c:pt>
                <c:pt idx="7061">
                  <c:v>159.316</c:v>
                </c:pt>
                <c:pt idx="7062">
                  <c:v>159.36500000000001</c:v>
                </c:pt>
                <c:pt idx="7063">
                  <c:v>159.428</c:v>
                </c:pt>
                <c:pt idx="7064">
                  <c:v>159.49299999999999</c:v>
                </c:pt>
                <c:pt idx="7065">
                  <c:v>159.553</c:v>
                </c:pt>
                <c:pt idx="7066">
                  <c:v>159.602</c:v>
                </c:pt>
                <c:pt idx="7067">
                  <c:v>159.63499999999999</c:v>
                </c:pt>
                <c:pt idx="7068">
                  <c:v>159.63499999999999</c:v>
                </c:pt>
                <c:pt idx="7069">
                  <c:v>159.63499999999999</c:v>
                </c:pt>
                <c:pt idx="7070">
                  <c:v>159.63499999999999</c:v>
                </c:pt>
                <c:pt idx="7071">
                  <c:v>159.63999999999999</c:v>
                </c:pt>
                <c:pt idx="7072">
                  <c:v>159.65199999999999</c:v>
                </c:pt>
                <c:pt idx="7073">
                  <c:v>159.66300000000001</c:v>
                </c:pt>
                <c:pt idx="7074">
                  <c:v>159.67500000000001</c:v>
                </c:pt>
                <c:pt idx="7075">
                  <c:v>159.68799999999999</c:v>
                </c:pt>
                <c:pt idx="7076">
                  <c:v>159.69999999999999</c:v>
                </c:pt>
                <c:pt idx="7077">
                  <c:v>159.71199999999999</c:v>
                </c:pt>
                <c:pt idx="7078">
                  <c:v>159.72300000000001</c:v>
                </c:pt>
                <c:pt idx="7079">
                  <c:v>159.733</c:v>
                </c:pt>
                <c:pt idx="7080">
                  <c:v>159.74700000000001</c:v>
                </c:pt>
                <c:pt idx="7081">
                  <c:v>159.77500000000001</c:v>
                </c:pt>
                <c:pt idx="7082">
                  <c:v>159.83500000000001</c:v>
                </c:pt>
                <c:pt idx="7083">
                  <c:v>159.916</c:v>
                </c:pt>
                <c:pt idx="7084">
                  <c:v>160.00299999999999</c:v>
                </c:pt>
                <c:pt idx="7085">
                  <c:v>160.08600000000001</c:v>
                </c:pt>
                <c:pt idx="7086">
                  <c:v>160.095</c:v>
                </c:pt>
                <c:pt idx="7087">
                  <c:v>160.102</c:v>
                </c:pt>
                <c:pt idx="7088">
                  <c:v>160.13</c:v>
                </c:pt>
                <c:pt idx="7089">
                  <c:v>160.17099999999999</c:v>
                </c:pt>
                <c:pt idx="7090">
                  <c:v>160.21600000000001</c:v>
                </c:pt>
                <c:pt idx="7091">
                  <c:v>160.251</c:v>
                </c:pt>
                <c:pt idx="7092">
                  <c:v>160.25800000000001</c:v>
                </c:pt>
                <c:pt idx="7093">
                  <c:v>160.25800000000001</c:v>
                </c:pt>
                <c:pt idx="7094">
                  <c:v>160.25800000000001</c:v>
                </c:pt>
                <c:pt idx="7095">
                  <c:v>160.26499999999999</c:v>
                </c:pt>
                <c:pt idx="7096">
                  <c:v>160.286</c:v>
                </c:pt>
                <c:pt idx="7097">
                  <c:v>160.30699999999999</c:v>
                </c:pt>
                <c:pt idx="7098">
                  <c:v>160.32</c:v>
                </c:pt>
                <c:pt idx="7099">
                  <c:v>160.334</c:v>
                </c:pt>
                <c:pt idx="7100">
                  <c:v>160.34800000000001</c:v>
                </c:pt>
                <c:pt idx="7101">
                  <c:v>160.36000000000001</c:v>
                </c:pt>
                <c:pt idx="7102">
                  <c:v>160.37100000000001</c:v>
                </c:pt>
                <c:pt idx="7103">
                  <c:v>160.38200000000001</c:v>
                </c:pt>
                <c:pt idx="7104">
                  <c:v>160.39500000000001</c:v>
                </c:pt>
                <c:pt idx="7105">
                  <c:v>160.42699999999999</c:v>
                </c:pt>
                <c:pt idx="7106">
                  <c:v>160.489</c:v>
                </c:pt>
                <c:pt idx="7107">
                  <c:v>160.56</c:v>
                </c:pt>
                <c:pt idx="7108">
                  <c:v>160.6</c:v>
                </c:pt>
                <c:pt idx="7109">
                  <c:v>160.60499999999999</c:v>
                </c:pt>
                <c:pt idx="7110">
                  <c:v>160.60499999999999</c:v>
                </c:pt>
                <c:pt idx="7111">
                  <c:v>160.60900000000001</c:v>
                </c:pt>
                <c:pt idx="7112">
                  <c:v>160.62200000000001</c:v>
                </c:pt>
                <c:pt idx="7113">
                  <c:v>160.643</c:v>
                </c:pt>
                <c:pt idx="7114">
                  <c:v>160.661</c:v>
                </c:pt>
                <c:pt idx="7115">
                  <c:v>160.67599999999999</c:v>
                </c:pt>
                <c:pt idx="7116">
                  <c:v>160.69</c:v>
                </c:pt>
                <c:pt idx="7117">
                  <c:v>160.70099999999999</c:v>
                </c:pt>
                <c:pt idx="7118">
                  <c:v>160.71199999999999</c:v>
                </c:pt>
                <c:pt idx="7119">
                  <c:v>160.72499999999999</c:v>
                </c:pt>
                <c:pt idx="7120">
                  <c:v>160.745</c:v>
                </c:pt>
                <c:pt idx="7121">
                  <c:v>160.79499999999999</c:v>
                </c:pt>
                <c:pt idx="7122">
                  <c:v>160.869</c:v>
                </c:pt>
                <c:pt idx="7123">
                  <c:v>160.94999999999999</c:v>
                </c:pt>
                <c:pt idx="7124">
                  <c:v>161.03700000000001</c:v>
                </c:pt>
                <c:pt idx="7125">
                  <c:v>161.113</c:v>
                </c:pt>
                <c:pt idx="7126">
                  <c:v>161.137</c:v>
                </c:pt>
                <c:pt idx="7127">
                  <c:v>161.137</c:v>
                </c:pt>
                <c:pt idx="7128">
                  <c:v>161.137</c:v>
                </c:pt>
                <c:pt idx="7129">
                  <c:v>161.155</c:v>
                </c:pt>
                <c:pt idx="7130">
                  <c:v>161.17099999999999</c:v>
                </c:pt>
                <c:pt idx="7131">
                  <c:v>161.18299999999999</c:v>
                </c:pt>
                <c:pt idx="7132">
                  <c:v>161.196</c:v>
                </c:pt>
                <c:pt idx="7133">
                  <c:v>161.208</c:v>
                </c:pt>
                <c:pt idx="7134">
                  <c:v>161.21899999999999</c:v>
                </c:pt>
                <c:pt idx="7135">
                  <c:v>161.22900000000001</c:v>
                </c:pt>
                <c:pt idx="7136">
                  <c:v>161.24299999999999</c:v>
                </c:pt>
                <c:pt idx="7137">
                  <c:v>161.279</c:v>
                </c:pt>
                <c:pt idx="7138">
                  <c:v>161.36000000000001</c:v>
                </c:pt>
                <c:pt idx="7139">
                  <c:v>161.37299999999999</c:v>
                </c:pt>
                <c:pt idx="7140">
                  <c:v>161.376</c:v>
                </c:pt>
                <c:pt idx="7141">
                  <c:v>161.38399999999999</c:v>
                </c:pt>
                <c:pt idx="7142">
                  <c:v>161.4</c:v>
                </c:pt>
                <c:pt idx="7143">
                  <c:v>161.417</c:v>
                </c:pt>
                <c:pt idx="7144">
                  <c:v>161.43</c:v>
                </c:pt>
                <c:pt idx="7145">
                  <c:v>161.44200000000001</c:v>
                </c:pt>
                <c:pt idx="7146">
                  <c:v>161.453</c:v>
                </c:pt>
                <c:pt idx="7147">
                  <c:v>161.46299999999999</c:v>
                </c:pt>
                <c:pt idx="7148">
                  <c:v>161.477</c:v>
                </c:pt>
                <c:pt idx="7149">
                  <c:v>161.506</c:v>
                </c:pt>
                <c:pt idx="7150">
                  <c:v>161.56899999999999</c:v>
                </c:pt>
                <c:pt idx="7151">
                  <c:v>161.655</c:v>
                </c:pt>
                <c:pt idx="7152">
                  <c:v>161.74199999999999</c:v>
                </c:pt>
                <c:pt idx="7153">
                  <c:v>161.81</c:v>
                </c:pt>
                <c:pt idx="7154">
                  <c:v>161.83099999999999</c:v>
                </c:pt>
                <c:pt idx="7155">
                  <c:v>161.83099999999999</c:v>
                </c:pt>
                <c:pt idx="7156">
                  <c:v>161.83099999999999</c:v>
                </c:pt>
                <c:pt idx="7157">
                  <c:v>161.83699999999999</c:v>
                </c:pt>
                <c:pt idx="7158">
                  <c:v>161.845</c:v>
                </c:pt>
                <c:pt idx="7159">
                  <c:v>161.85499999999999</c:v>
                </c:pt>
                <c:pt idx="7160">
                  <c:v>161.86699999999999</c:v>
                </c:pt>
                <c:pt idx="7161">
                  <c:v>161.88</c:v>
                </c:pt>
                <c:pt idx="7162">
                  <c:v>161.89500000000001</c:v>
                </c:pt>
                <c:pt idx="7163">
                  <c:v>161.90600000000001</c:v>
                </c:pt>
                <c:pt idx="7164">
                  <c:v>161.91800000000001</c:v>
                </c:pt>
                <c:pt idx="7165">
                  <c:v>161.929</c:v>
                </c:pt>
                <c:pt idx="7166">
                  <c:v>161.94</c:v>
                </c:pt>
                <c:pt idx="7167">
                  <c:v>161.965</c:v>
                </c:pt>
                <c:pt idx="7168">
                  <c:v>162.018</c:v>
                </c:pt>
                <c:pt idx="7169">
                  <c:v>162.09700000000001</c:v>
                </c:pt>
                <c:pt idx="7170">
                  <c:v>162.185</c:v>
                </c:pt>
                <c:pt idx="7171">
                  <c:v>162.232</c:v>
                </c:pt>
                <c:pt idx="7172">
                  <c:v>162.23699999999999</c:v>
                </c:pt>
                <c:pt idx="7173">
                  <c:v>162.238</c:v>
                </c:pt>
                <c:pt idx="7174">
                  <c:v>162.24199999999999</c:v>
                </c:pt>
                <c:pt idx="7175">
                  <c:v>162.25299999999999</c:v>
                </c:pt>
                <c:pt idx="7176">
                  <c:v>162.26900000000001</c:v>
                </c:pt>
                <c:pt idx="7177">
                  <c:v>162.28399999999999</c:v>
                </c:pt>
                <c:pt idx="7178">
                  <c:v>162.297</c:v>
                </c:pt>
                <c:pt idx="7179">
                  <c:v>162.31</c:v>
                </c:pt>
                <c:pt idx="7180">
                  <c:v>162.321</c:v>
                </c:pt>
                <c:pt idx="7181">
                  <c:v>162.33199999999999</c:v>
                </c:pt>
                <c:pt idx="7182">
                  <c:v>162.34700000000001</c:v>
                </c:pt>
                <c:pt idx="7183">
                  <c:v>162.38300000000001</c:v>
                </c:pt>
                <c:pt idx="7184">
                  <c:v>162.452</c:v>
                </c:pt>
                <c:pt idx="7185">
                  <c:v>162.52799999999999</c:v>
                </c:pt>
                <c:pt idx="7186">
                  <c:v>162.60599999999999</c:v>
                </c:pt>
                <c:pt idx="7187">
                  <c:v>162.65899999999999</c:v>
                </c:pt>
                <c:pt idx="7188">
                  <c:v>162.65899999999999</c:v>
                </c:pt>
                <c:pt idx="7189">
                  <c:v>162.66</c:v>
                </c:pt>
                <c:pt idx="7190">
                  <c:v>162.66499999999999</c:v>
                </c:pt>
                <c:pt idx="7191">
                  <c:v>162.67099999999999</c:v>
                </c:pt>
                <c:pt idx="7192">
                  <c:v>162.679</c:v>
                </c:pt>
                <c:pt idx="7193">
                  <c:v>162.691</c:v>
                </c:pt>
                <c:pt idx="7194">
                  <c:v>162.70500000000001</c:v>
                </c:pt>
                <c:pt idx="7195">
                  <c:v>162.71799999999999</c:v>
                </c:pt>
                <c:pt idx="7196">
                  <c:v>162.72999999999999</c:v>
                </c:pt>
                <c:pt idx="7197">
                  <c:v>162.74199999999999</c:v>
                </c:pt>
                <c:pt idx="7198">
                  <c:v>162.75299999999999</c:v>
                </c:pt>
                <c:pt idx="7199">
                  <c:v>162.76400000000001</c:v>
                </c:pt>
                <c:pt idx="7200">
                  <c:v>162.77699999999999</c:v>
                </c:pt>
                <c:pt idx="7201">
                  <c:v>162.79400000000001</c:v>
                </c:pt>
                <c:pt idx="7202">
                  <c:v>162.81299999999999</c:v>
                </c:pt>
                <c:pt idx="7203">
                  <c:v>162.821</c:v>
                </c:pt>
                <c:pt idx="7204">
                  <c:v>162.83000000000001</c:v>
                </c:pt>
                <c:pt idx="7205">
                  <c:v>162.84</c:v>
                </c:pt>
                <c:pt idx="7206">
                  <c:v>162.852</c:v>
                </c:pt>
                <c:pt idx="7207">
                  <c:v>162.86500000000001</c:v>
                </c:pt>
                <c:pt idx="7208">
                  <c:v>162.87799999999999</c:v>
                </c:pt>
                <c:pt idx="7209">
                  <c:v>162.88999999999999</c:v>
                </c:pt>
                <c:pt idx="7210">
                  <c:v>162.9</c:v>
                </c:pt>
                <c:pt idx="7211">
                  <c:v>162.911</c:v>
                </c:pt>
                <c:pt idx="7212">
                  <c:v>162.922</c:v>
                </c:pt>
                <c:pt idx="7213">
                  <c:v>162.93199999999999</c:v>
                </c:pt>
                <c:pt idx="7214">
                  <c:v>162.94999999999999</c:v>
                </c:pt>
                <c:pt idx="7215">
                  <c:v>162.995</c:v>
                </c:pt>
                <c:pt idx="7216">
                  <c:v>163.07400000000001</c:v>
                </c:pt>
                <c:pt idx="7217">
                  <c:v>163.11699999999999</c:v>
                </c:pt>
                <c:pt idx="7218">
                  <c:v>163.124</c:v>
                </c:pt>
                <c:pt idx="7219">
                  <c:v>163.13200000000001</c:v>
                </c:pt>
                <c:pt idx="7220">
                  <c:v>163.149</c:v>
                </c:pt>
                <c:pt idx="7221">
                  <c:v>163.16800000000001</c:v>
                </c:pt>
                <c:pt idx="7222">
                  <c:v>163.18100000000001</c:v>
                </c:pt>
                <c:pt idx="7223">
                  <c:v>163.19399999999999</c:v>
                </c:pt>
                <c:pt idx="7224">
                  <c:v>163.20699999999999</c:v>
                </c:pt>
                <c:pt idx="7225">
                  <c:v>163.21899999999999</c:v>
                </c:pt>
                <c:pt idx="7226">
                  <c:v>163.23099999999999</c:v>
                </c:pt>
                <c:pt idx="7227">
                  <c:v>163.24299999999999</c:v>
                </c:pt>
                <c:pt idx="7228">
                  <c:v>163.26499999999999</c:v>
                </c:pt>
                <c:pt idx="7229">
                  <c:v>163.31399999999999</c:v>
                </c:pt>
                <c:pt idx="7230">
                  <c:v>163.39699999999999</c:v>
                </c:pt>
                <c:pt idx="7231">
                  <c:v>163.48699999999999</c:v>
                </c:pt>
                <c:pt idx="7232">
                  <c:v>163.56800000000001</c:v>
                </c:pt>
                <c:pt idx="7233">
                  <c:v>163.56800000000001</c:v>
                </c:pt>
                <c:pt idx="7234">
                  <c:v>163.58699999999999</c:v>
                </c:pt>
                <c:pt idx="7235">
                  <c:v>163.64699999999999</c:v>
                </c:pt>
                <c:pt idx="7236">
                  <c:v>163.69</c:v>
                </c:pt>
                <c:pt idx="7237">
                  <c:v>163.691</c:v>
                </c:pt>
                <c:pt idx="7238">
                  <c:v>163.691</c:v>
                </c:pt>
                <c:pt idx="7239">
                  <c:v>163.69499999999999</c:v>
                </c:pt>
                <c:pt idx="7240">
                  <c:v>163.708</c:v>
                </c:pt>
                <c:pt idx="7241">
                  <c:v>163.72200000000001</c:v>
                </c:pt>
                <c:pt idx="7242">
                  <c:v>163.73500000000001</c:v>
                </c:pt>
                <c:pt idx="7243">
                  <c:v>163.74700000000001</c:v>
                </c:pt>
                <c:pt idx="7244">
                  <c:v>163.75800000000001</c:v>
                </c:pt>
                <c:pt idx="7245">
                  <c:v>163.77000000000001</c:v>
                </c:pt>
                <c:pt idx="7246">
                  <c:v>163.78700000000001</c:v>
                </c:pt>
                <c:pt idx="7247">
                  <c:v>163.82599999999999</c:v>
                </c:pt>
                <c:pt idx="7248">
                  <c:v>163.9</c:v>
                </c:pt>
                <c:pt idx="7249">
                  <c:v>163.989</c:v>
                </c:pt>
                <c:pt idx="7250">
                  <c:v>164.07400000000001</c:v>
                </c:pt>
                <c:pt idx="7251">
                  <c:v>164.15100000000001</c:v>
                </c:pt>
                <c:pt idx="7252">
                  <c:v>164.215</c:v>
                </c:pt>
                <c:pt idx="7253">
                  <c:v>164.215</c:v>
                </c:pt>
                <c:pt idx="7254">
                  <c:v>164.227</c:v>
                </c:pt>
                <c:pt idx="7255">
                  <c:v>164.227</c:v>
                </c:pt>
                <c:pt idx="7256">
                  <c:v>164.227</c:v>
                </c:pt>
                <c:pt idx="7257">
                  <c:v>164.22900000000001</c:v>
                </c:pt>
                <c:pt idx="7258">
                  <c:v>164.238</c:v>
                </c:pt>
                <c:pt idx="7259">
                  <c:v>164.256</c:v>
                </c:pt>
                <c:pt idx="7260">
                  <c:v>164.27199999999999</c:v>
                </c:pt>
                <c:pt idx="7261">
                  <c:v>164.285</c:v>
                </c:pt>
                <c:pt idx="7262">
                  <c:v>164.297</c:v>
                </c:pt>
                <c:pt idx="7263">
                  <c:v>164.309</c:v>
                </c:pt>
                <c:pt idx="7264">
                  <c:v>164.32</c:v>
                </c:pt>
                <c:pt idx="7265">
                  <c:v>164.33099999999999</c:v>
                </c:pt>
                <c:pt idx="7266">
                  <c:v>164.35599999999999</c:v>
                </c:pt>
                <c:pt idx="7267">
                  <c:v>164.411</c:v>
                </c:pt>
                <c:pt idx="7268">
                  <c:v>164.45400000000001</c:v>
                </c:pt>
                <c:pt idx="7269">
                  <c:v>164.46</c:v>
                </c:pt>
                <c:pt idx="7270">
                  <c:v>164.46100000000001</c:v>
                </c:pt>
                <c:pt idx="7271">
                  <c:v>164.46299999999999</c:v>
                </c:pt>
                <c:pt idx="7272">
                  <c:v>164.46299999999999</c:v>
                </c:pt>
                <c:pt idx="7273">
                  <c:v>164.465</c:v>
                </c:pt>
                <c:pt idx="7274">
                  <c:v>164.47200000000001</c:v>
                </c:pt>
                <c:pt idx="7275">
                  <c:v>164.48</c:v>
                </c:pt>
                <c:pt idx="7276">
                  <c:v>164.49</c:v>
                </c:pt>
                <c:pt idx="7277">
                  <c:v>164.50200000000001</c:v>
                </c:pt>
                <c:pt idx="7278">
                  <c:v>164.51599999999999</c:v>
                </c:pt>
                <c:pt idx="7279">
                  <c:v>164.529</c:v>
                </c:pt>
                <c:pt idx="7280">
                  <c:v>164.541</c:v>
                </c:pt>
                <c:pt idx="7281">
                  <c:v>164.553</c:v>
                </c:pt>
                <c:pt idx="7282">
                  <c:v>164.56399999999999</c:v>
                </c:pt>
                <c:pt idx="7283">
                  <c:v>164.57499999999999</c:v>
                </c:pt>
                <c:pt idx="7284">
                  <c:v>164.60300000000001</c:v>
                </c:pt>
                <c:pt idx="7285">
                  <c:v>164.65299999999999</c:v>
                </c:pt>
                <c:pt idx="7286">
                  <c:v>164.702</c:v>
                </c:pt>
                <c:pt idx="7287">
                  <c:v>164.75200000000001</c:v>
                </c:pt>
                <c:pt idx="7288">
                  <c:v>164.816</c:v>
                </c:pt>
                <c:pt idx="7289">
                  <c:v>164.84899999999999</c:v>
                </c:pt>
                <c:pt idx="7290">
                  <c:v>164.84899999999999</c:v>
                </c:pt>
                <c:pt idx="7291">
                  <c:v>164.84899999999999</c:v>
                </c:pt>
                <c:pt idx="7292">
                  <c:v>164.84899999999999</c:v>
                </c:pt>
                <c:pt idx="7293">
                  <c:v>164.857</c:v>
                </c:pt>
                <c:pt idx="7294">
                  <c:v>164.876</c:v>
                </c:pt>
                <c:pt idx="7295">
                  <c:v>164.89099999999999</c:v>
                </c:pt>
                <c:pt idx="7296">
                  <c:v>164.905</c:v>
                </c:pt>
                <c:pt idx="7297">
                  <c:v>164.91900000000001</c:v>
                </c:pt>
                <c:pt idx="7298">
                  <c:v>164.93100000000001</c:v>
                </c:pt>
                <c:pt idx="7299">
                  <c:v>164.94399999999999</c:v>
                </c:pt>
                <c:pt idx="7300">
                  <c:v>164.96799999999999</c:v>
                </c:pt>
                <c:pt idx="7301">
                  <c:v>165.01599999999999</c:v>
                </c:pt>
                <c:pt idx="7302">
                  <c:v>165.08099999999999</c:v>
                </c:pt>
                <c:pt idx="7303">
                  <c:v>165.14099999999999</c:v>
                </c:pt>
                <c:pt idx="7304">
                  <c:v>165.197</c:v>
                </c:pt>
                <c:pt idx="7305">
                  <c:v>165.23699999999999</c:v>
                </c:pt>
                <c:pt idx="7306">
                  <c:v>165.27799999999999</c:v>
                </c:pt>
                <c:pt idx="7307">
                  <c:v>165.27799999999999</c:v>
                </c:pt>
                <c:pt idx="7308">
                  <c:v>165.27799999999999</c:v>
                </c:pt>
                <c:pt idx="7309">
                  <c:v>165.27799999999999</c:v>
                </c:pt>
                <c:pt idx="7310">
                  <c:v>165.27799999999999</c:v>
                </c:pt>
                <c:pt idx="7311">
                  <c:v>165.279</c:v>
                </c:pt>
                <c:pt idx="7312">
                  <c:v>165.286</c:v>
                </c:pt>
                <c:pt idx="7313">
                  <c:v>165.29499999999999</c:v>
                </c:pt>
                <c:pt idx="7314">
                  <c:v>165.30600000000001</c:v>
                </c:pt>
                <c:pt idx="7315">
                  <c:v>165.31700000000001</c:v>
                </c:pt>
                <c:pt idx="7316">
                  <c:v>165.32900000000001</c:v>
                </c:pt>
                <c:pt idx="7317">
                  <c:v>165.34200000000001</c:v>
                </c:pt>
                <c:pt idx="7318">
                  <c:v>165.35499999999999</c:v>
                </c:pt>
                <c:pt idx="7319">
                  <c:v>165.36600000000001</c:v>
                </c:pt>
                <c:pt idx="7320">
                  <c:v>165.37799999999999</c:v>
                </c:pt>
                <c:pt idx="7321">
                  <c:v>165.38800000000001</c:v>
                </c:pt>
                <c:pt idx="7322">
                  <c:v>165.4</c:v>
                </c:pt>
                <c:pt idx="7323">
                  <c:v>165.41800000000001</c:v>
                </c:pt>
                <c:pt idx="7324">
                  <c:v>165.44300000000001</c:v>
                </c:pt>
                <c:pt idx="7325">
                  <c:v>165.49199999999999</c:v>
                </c:pt>
                <c:pt idx="7326">
                  <c:v>165.49299999999999</c:v>
                </c:pt>
                <c:pt idx="7327">
                  <c:v>165.49299999999999</c:v>
                </c:pt>
                <c:pt idx="7328">
                  <c:v>165.5</c:v>
                </c:pt>
                <c:pt idx="7329">
                  <c:v>165.51400000000001</c:v>
                </c:pt>
                <c:pt idx="7330">
                  <c:v>165.53100000000001</c:v>
                </c:pt>
                <c:pt idx="7331">
                  <c:v>165.54599999999999</c:v>
                </c:pt>
                <c:pt idx="7332">
                  <c:v>165.55799999999999</c:v>
                </c:pt>
                <c:pt idx="7333">
                  <c:v>165.56899999999999</c:v>
                </c:pt>
                <c:pt idx="7334">
                  <c:v>165.58</c:v>
                </c:pt>
                <c:pt idx="7335">
                  <c:v>165.59</c:v>
                </c:pt>
                <c:pt idx="7336">
                  <c:v>165.60499999999999</c:v>
                </c:pt>
                <c:pt idx="7337">
                  <c:v>165.63499999999999</c:v>
                </c:pt>
                <c:pt idx="7338">
                  <c:v>165.68100000000001</c:v>
                </c:pt>
                <c:pt idx="7339">
                  <c:v>165.72900000000001</c:v>
                </c:pt>
                <c:pt idx="7340">
                  <c:v>165.75800000000001</c:v>
                </c:pt>
                <c:pt idx="7341">
                  <c:v>165.774</c:v>
                </c:pt>
                <c:pt idx="7342">
                  <c:v>165.78899999999999</c:v>
                </c:pt>
                <c:pt idx="7343">
                  <c:v>165.79499999999999</c:v>
                </c:pt>
                <c:pt idx="7344">
                  <c:v>165.81899999999999</c:v>
                </c:pt>
                <c:pt idx="7345">
                  <c:v>165.82</c:v>
                </c:pt>
                <c:pt idx="7346">
                  <c:v>165.82</c:v>
                </c:pt>
                <c:pt idx="7347">
                  <c:v>165.83099999999999</c:v>
                </c:pt>
                <c:pt idx="7348">
                  <c:v>165.86799999999999</c:v>
                </c:pt>
                <c:pt idx="7349">
                  <c:v>165.92099999999999</c:v>
                </c:pt>
                <c:pt idx="7350">
                  <c:v>165.97900000000001</c:v>
                </c:pt>
                <c:pt idx="7351">
                  <c:v>166.041</c:v>
                </c:pt>
                <c:pt idx="7352">
                  <c:v>166.10400000000001</c:v>
                </c:pt>
                <c:pt idx="7353">
                  <c:v>166.15100000000001</c:v>
                </c:pt>
                <c:pt idx="7354">
                  <c:v>166.16</c:v>
                </c:pt>
                <c:pt idx="7355">
                  <c:v>166.184</c:v>
                </c:pt>
                <c:pt idx="7356">
                  <c:v>166.23699999999999</c:v>
                </c:pt>
                <c:pt idx="7357">
                  <c:v>166.23699999999999</c:v>
                </c:pt>
                <c:pt idx="7358">
                  <c:v>166.23699999999999</c:v>
                </c:pt>
                <c:pt idx="7359">
                  <c:v>166.23699999999999</c:v>
                </c:pt>
                <c:pt idx="7360">
                  <c:v>166.24100000000001</c:v>
                </c:pt>
                <c:pt idx="7361">
                  <c:v>166.249</c:v>
                </c:pt>
                <c:pt idx="7362">
                  <c:v>166.25899999999999</c:v>
                </c:pt>
                <c:pt idx="7363">
                  <c:v>166.27500000000001</c:v>
                </c:pt>
                <c:pt idx="7364">
                  <c:v>166.291</c:v>
                </c:pt>
                <c:pt idx="7365">
                  <c:v>166.304</c:v>
                </c:pt>
                <c:pt idx="7366">
                  <c:v>166.31399999999999</c:v>
                </c:pt>
                <c:pt idx="7367">
                  <c:v>166.32599999999999</c:v>
                </c:pt>
                <c:pt idx="7368">
                  <c:v>166.33699999999999</c:v>
                </c:pt>
                <c:pt idx="7369">
                  <c:v>166.34800000000001</c:v>
                </c:pt>
                <c:pt idx="7370">
                  <c:v>166.358</c:v>
                </c:pt>
                <c:pt idx="7371">
                  <c:v>166.38300000000001</c:v>
                </c:pt>
                <c:pt idx="7372">
                  <c:v>166.40700000000001</c:v>
                </c:pt>
                <c:pt idx="7373">
                  <c:v>166.411</c:v>
                </c:pt>
                <c:pt idx="7374">
                  <c:v>166.41499999999999</c:v>
                </c:pt>
                <c:pt idx="7375">
                  <c:v>166.43299999999999</c:v>
                </c:pt>
                <c:pt idx="7376">
                  <c:v>166.446</c:v>
                </c:pt>
                <c:pt idx="7377">
                  <c:v>166.483</c:v>
                </c:pt>
                <c:pt idx="7378">
                  <c:v>166.517</c:v>
                </c:pt>
                <c:pt idx="7379">
                  <c:v>166.52</c:v>
                </c:pt>
                <c:pt idx="7380">
                  <c:v>166.52799999999999</c:v>
                </c:pt>
                <c:pt idx="7381">
                  <c:v>166.53</c:v>
                </c:pt>
                <c:pt idx="7382">
                  <c:v>166.53399999999999</c:v>
                </c:pt>
                <c:pt idx="7383">
                  <c:v>166.548</c:v>
                </c:pt>
                <c:pt idx="7384">
                  <c:v>166.56399999999999</c:v>
                </c:pt>
                <c:pt idx="7385">
                  <c:v>166.57599999999999</c:v>
                </c:pt>
                <c:pt idx="7386">
                  <c:v>166.59</c:v>
                </c:pt>
                <c:pt idx="7387">
                  <c:v>166.60400000000001</c:v>
                </c:pt>
                <c:pt idx="7388">
                  <c:v>166.61500000000001</c:v>
                </c:pt>
                <c:pt idx="7389">
                  <c:v>166.625</c:v>
                </c:pt>
                <c:pt idx="7390">
                  <c:v>166.63499999999999</c:v>
                </c:pt>
                <c:pt idx="7391">
                  <c:v>166.65299999999999</c:v>
                </c:pt>
                <c:pt idx="7392">
                  <c:v>166.69200000000001</c:v>
                </c:pt>
                <c:pt idx="7393">
                  <c:v>166.69499999999999</c:v>
                </c:pt>
                <c:pt idx="7394">
                  <c:v>166.702</c:v>
                </c:pt>
                <c:pt idx="7395">
                  <c:v>166.72399999999999</c:v>
                </c:pt>
                <c:pt idx="7396">
                  <c:v>166.72399999999999</c:v>
                </c:pt>
                <c:pt idx="7397">
                  <c:v>166.72399999999999</c:v>
                </c:pt>
                <c:pt idx="7398">
                  <c:v>166.73</c:v>
                </c:pt>
                <c:pt idx="7399">
                  <c:v>166.738</c:v>
                </c:pt>
                <c:pt idx="7400">
                  <c:v>166.74600000000001</c:v>
                </c:pt>
                <c:pt idx="7401">
                  <c:v>166.75700000000001</c:v>
                </c:pt>
                <c:pt idx="7402">
                  <c:v>166.77199999999999</c:v>
                </c:pt>
                <c:pt idx="7403">
                  <c:v>166.78700000000001</c:v>
                </c:pt>
                <c:pt idx="7404">
                  <c:v>166.79900000000001</c:v>
                </c:pt>
                <c:pt idx="7405">
                  <c:v>166.81100000000001</c:v>
                </c:pt>
                <c:pt idx="7406">
                  <c:v>166.822</c:v>
                </c:pt>
                <c:pt idx="7407">
                  <c:v>166.83199999999999</c:v>
                </c:pt>
                <c:pt idx="7408">
                  <c:v>166.84299999999999</c:v>
                </c:pt>
                <c:pt idx="7409">
                  <c:v>166.86699999999999</c:v>
                </c:pt>
                <c:pt idx="7410">
                  <c:v>166.91200000000001</c:v>
                </c:pt>
                <c:pt idx="7411">
                  <c:v>166.96299999999999</c:v>
                </c:pt>
                <c:pt idx="7412">
                  <c:v>166.99299999999999</c:v>
                </c:pt>
                <c:pt idx="7413">
                  <c:v>167.001</c:v>
                </c:pt>
                <c:pt idx="7414">
                  <c:v>167.006</c:v>
                </c:pt>
                <c:pt idx="7415">
                  <c:v>167.03399999999999</c:v>
                </c:pt>
                <c:pt idx="7416">
                  <c:v>167.084</c:v>
                </c:pt>
                <c:pt idx="7417">
                  <c:v>167.136</c:v>
                </c:pt>
                <c:pt idx="7418">
                  <c:v>167.17</c:v>
                </c:pt>
                <c:pt idx="7419">
                  <c:v>167.17</c:v>
                </c:pt>
                <c:pt idx="7420">
                  <c:v>167.17</c:v>
                </c:pt>
                <c:pt idx="7421">
                  <c:v>167.17400000000001</c:v>
                </c:pt>
                <c:pt idx="7422">
                  <c:v>167.18700000000001</c:v>
                </c:pt>
                <c:pt idx="7423">
                  <c:v>167.203</c:v>
                </c:pt>
                <c:pt idx="7424">
                  <c:v>167.21700000000001</c:v>
                </c:pt>
                <c:pt idx="7425">
                  <c:v>167.24100000000001</c:v>
                </c:pt>
                <c:pt idx="7426">
                  <c:v>167.256</c:v>
                </c:pt>
                <c:pt idx="7427">
                  <c:v>167.268</c:v>
                </c:pt>
                <c:pt idx="7428">
                  <c:v>167.279</c:v>
                </c:pt>
                <c:pt idx="7429">
                  <c:v>167.29</c:v>
                </c:pt>
                <c:pt idx="7430">
                  <c:v>167.31399999999999</c:v>
                </c:pt>
                <c:pt idx="7431">
                  <c:v>167.37</c:v>
                </c:pt>
                <c:pt idx="7432">
                  <c:v>167.452</c:v>
                </c:pt>
                <c:pt idx="7433">
                  <c:v>167.53399999999999</c:v>
                </c:pt>
                <c:pt idx="7434">
                  <c:v>167.53399999999999</c:v>
                </c:pt>
                <c:pt idx="7435">
                  <c:v>167.53399999999999</c:v>
                </c:pt>
                <c:pt idx="7436">
                  <c:v>167.535</c:v>
                </c:pt>
                <c:pt idx="7437">
                  <c:v>167.547</c:v>
                </c:pt>
                <c:pt idx="7438">
                  <c:v>167.56</c:v>
                </c:pt>
                <c:pt idx="7439">
                  <c:v>167.57400000000001</c:v>
                </c:pt>
                <c:pt idx="7440">
                  <c:v>167.58699999999999</c:v>
                </c:pt>
                <c:pt idx="7441">
                  <c:v>167.6</c:v>
                </c:pt>
                <c:pt idx="7442">
                  <c:v>167.614</c:v>
                </c:pt>
                <c:pt idx="7443">
                  <c:v>167.62700000000001</c:v>
                </c:pt>
                <c:pt idx="7444">
                  <c:v>167.64</c:v>
                </c:pt>
                <c:pt idx="7445">
                  <c:v>167.66399999999999</c:v>
                </c:pt>
                <c:pt idx="7446">
                  <c:v>167.71199999999999</c:v>
                </c:pt>
                <c:pt idx="7447">
                  <c:v>167.768</c:v>
                </c:pt>
                <c:pt idx="7448">
                  <c:v>167.822</c:v>
                </c:pt>
                <c:pt idx="7449">
                  <c:v>167.887</c:v>
                </c:pt>
                <c:pt idx="7450">
                  <c:v>167.923</c:v>
                </c:pt>
                <c:pt idx="7451">
                  <c:v>167.923</c:v>
                </c:pt>
                <c:pt idx="7452">
                  <c:v>167.92599999999999</c:v>
                </c:pt>
                <c:pt idx="7453">
                  <c:v>167.93299999999999</c:v>
                </c:pt>
                <c:pt idx="7454">
                  <c:v>167.947</c:v>
                </c:pt>
                <c:pt idx="7455">
                  <c:v>167.959</c:v>
                </c:pt>
                <c:pt idx="7456">
                  <c:v>167.97300000000001</c:v>
                </c:pt>
                <c:pt idx="7457">
                  <c:v>167.98699999999999</c:v>
                </c:pt>
                <c:pt idx="7458">
                  <c:v>167.999</c:v>
                </c:pt>
                <c:pt idx="7459">
                  <c:v>168.011</c:v>
                </c:pt>
                <c:pt idx="7460">
                  <c:v>168.023</c:v>
                </c:pt>
                <c:pt idx="7461">
                  <c:v>168.03800000000001</c:v>
                </c:pt>
                <c:pt idx="7462">
                  <c:v>168.054</c:v>
                </c:pt>
                <c:pt idx="7463">
                  <c:v>168.08799999999999</c:v>
                </c:pt>
                <c:pt idx="7464">
                  <c:v>168.131</c:v>
                </c:pt>
                <c:pt idx="7465">
                  <c:v>168.184</c:v>
                </c:pt>
                <c:pt idx="7466">
                  <c:v>168.21199999999999</c:v>
                </c:pt>
                <c:pt idx="7467">
                  <c:v>168.21199999999999</c:v>
                </c:pt>
                <c:pt idx="7468">
                  <c:v>168.21199999999999</c:v>
                </c:pt>
                <c:pt idx="7469">
                  <c:v>168.21199999999999</c:v>
                </c:pt>
                <c:pt idx="7470">
                  <c:v>168.21600000000001</c:v>
                </c:pt>
                <c:pt idx="7471">
                  <c:v>168.22200000000001</c:v>
                </c:pt>
                <c:pt idx="7472">
                  <c:v>168.23</c:v>
                </c:pt>
                <c:pt idx="7473">
                  <c:v>168.239</c:v>
                </c:pt>
                <c:pt idx="7474">
                  <c:v>168.255</c:v>
                </c:pt>
                <c:pt idx="7475">
                  <c:v>168.27199999999999</c:v>
                </c:pt>
                <c:pt idx="7476">
                  <c:v>168.28700000000001</c:v>
                </c:pt>
                <c:pt idx="7477">
                  <c:v>168.30199999999999</c:v>
                </c:pt>
                <c:pt idx="7478">
                  <c:v>168.315</c:v>
                </c:pt>
                <c:pt idx="7479">
                  <c:v>168.32599999999999</c:v>
                </c:pt>
                <c:pt idx="7480">
                  <c:v>168.33699999999999</c:v>
                </c:pt>
                <c:pt idx="7481">
                  <c:v>168.34800000000001</c:v>
                </c:pt>
                <c:pt idx="7482">
                  <c:v>168.37299999999999</c:v>
                </c:pt>
                <c:pt idx="7483">
                  <c:v>168.43700000000001</c:v>
                </c:pt>
                <c:pt idx="7484">
                  <c:v>168.50700000000001</c:v>
                </c:pt>
                <c:pt idx="7485">
                  <c:v>168.54900000000001</c:v>
                </c:pt>
                <c:pt idx="7486">
                  <c:v>168.56399999999999</c:v>
                </c:pt>
                <c:pt idx="7487">
                  <c:v>168.57</c:v>
                </c:pt>
                <c:pt idx="7488">
                  <c:v>168.57499999999999</c:v>
                </c:pt>
                <c:pt idx="7489">
                  <c:v>168.57900000000001</c:v>
                </c:pt>
                <c:pt idx="7490">
                  <c:v>168.583</c:v>
                </c:pt>
                <c:pt idx="7491">
                  <c:v>168.59</c:v>
                </c:pt>
                <c:pt idx="7492">
                  <c:v>168.59</c:v>
                </c:pt>
                <c:pt idx="7493">
                  <c:v>168.595</c:v>
                </c:pt>
                <c:pt idx="7494">
                  <c:v>168.61</c:v>
                </c:pt>
                <c:pt idx="7495">
                  <c:v>168.625</c:v>
                </c:pt>
                <c:pt idx="7496">
                  <c:v>168.637</c:v>
                </c:pt>
                <c:pt idx="7497">
                  <c:v>168.649</c:v>
                </c:pt>
                <c:pt idx="7498">
                  <c:v>168.661</c:v>
                </c:pt>
                <c:pt idx="7499">
                  <c:v>168.672</c:v>
                </c:pt>
                <c:pt idx="7500">
                  <c:v>168.68299999999999</c:v>
                </c:pt>
                <c:pt idx="7501">
                  <c:v>168.69399999999999</c:v>
                </c:pt>
                <c:pt idx="7502">
                  <c:v>168.70400000000001</c:v>
                </c:pt>
                <c:pt idx="7503">
                  <c:v>168.71799999999999</c:v>
                </c:pt>
                <c:pt idx="7504">
                  <c:v>168.75200000000001</c:v>
                </c:pt>
                <c:pt idx="7505">
                  <c:v>168.81200000000001</c:v>
                </c:pt>
                <c:pt idx="7506">
                  <c:v>168.85599999999999</c:v>
                </c:pt>
                <c:pt idx="7507">
                  <c:v>168.85599999999999</c:v>
                </c:pt>
                <c:pt idx="7508">
                  <c:v>168.85599999999999</c:v>
                </c:pt>
                <c:pt idx="7509">
                  <c:v>168.857</c:v>
                </c:pt>
                <c:pt idx="7510">
                  <c:v>168.87299999999999</c:v>
                </c:pt>
                <c:pt idx="7511">
                  <c:v>168.89400000000001</c:v>
                </c:pt>
                <c:pt idx="7512">
                  <c:v>168.90700000000001</c:v>
                </c:pt>
                <c:pt idx="7513">
                  <c:v>168.92</c:v>
                </c:pt>
                <c:pt idx="7514">
                  <c:v>168.93299999999999</c:v>
                </c:pt>
                <c:pt idx="7515">
                  <c:v>168.94499999999999</c:v>
                </c:pt>
                <c:pt idx="7516">
                  <c:v>168.95699999999999</c:v>
                </c:pt>
                <c:pt idx="7517">
                  <c:v>168.96799999999999</c:v>
                </c:pt>
                <c:pt idx="7518">
                  <c:v>168.98</c:v>
                </c:pt>
                <c:pt idx="7519">
                  <c:v>168.999</c:v>
                </c:pt>
                <c:pt idx="7520">
                  <c:v>169.04900000000001</c:v>
                </c:pt>
                <c:pt idx="7521">
                  <c:v>169.131</c:v>
                </c:pt>
                <c:pt idx="7522">
                  <c:v>169.208</c:v>
                </c:pt>
                <c:pt idx="7523">
                  <c:v>169.279</c:v>
                </c:pt>
                <c:pt idx="7524">
                  <c:v>169.30699999999999</c:v>
                </c:pt>
                <c:pt idx="7525">
                  <c:v>169.30699999999999</c:v>
                </c:pt>
                <c:pt idx="7526">
                  <c:v>169.30699999999999</c:v>
                </c:pt>
                <c:pt idx="7527">
                  <c:v>169.30699999999999</c:v>
                </c:pt>
                <c:pt idx="7528">
                  <c:v>169.309</c:v>
                </c:pt>
                <c:pt idx="7529">
                  <c:v>169.31</c:v>
                </c:pt>
                <c:pt idx="7530">
                  <c:v>169.31</c:v>
                </c:pt>
                <c:pt idx="7531">
                  <c:v>169.31</c:v>
                </c:pt>
                <c:pt idx="7532">
                  <c:v>169.31200000000001</c:v>
                </c:pt>
                <c:pt idx="7533">
                  <c:v>169.321</c:v>
                </c:pt>
                <c:pt idx="7534">
                  <c:v>169.33099999999999</c:v>
                </c:pt>
                <c:pt idx="7535">
                  <c:v>169.34399999999999</c:v>
                </c:pt>
                <c:pt idx="7536">
                  <c:v>169.357</c:v>
                </c:pt>
                <c:pt idx="7537">
                  <c:v>169.369</c:v>
                </c:pt>
                <c:pt idx="7538">
                  <c:v>169.38</c:v>
                </c:pt>
                <c:pt idx="7539">
                  <c:v>169.39</c:v>
                </c:pt>
                <c:pt idx="7540">
                  <c:v>169.40100000000001</c:v>
                </c:pt>
                <c:pt idx="7541">
                  <c:v>169.41200000000001</c:v>
                </c:pt>
                <c:pt idx="7542">
                  <c:v>169.42099999999999</c:v>
                </c:pt>
                <c:pt idx="7543">
                  <c:v>169.44900000000001</c:v>
                </c:pt>
                <c:pt idx="7544">
                  <c:v>169.48500000000001</c:v>
                </c:pt>
                <c:pt idx="7545">
                  <c:v>169.49799999999999</c:v>
                </c:pt>
                <c:pt idx="7546">
                  <c:v>169.50899999999999</c:v>
                </c:pt>
                <c:pt idx="7547">
                  <c:v>169.51400000000001</c:v>
                </c:pt>
                <c:pt idx="7548">
                  <c:v>169.518</c:v>
                </c:pt>
                <c:pt idx="7549">
                  <c:v>169.52600000000001</c:v>
                </c:pt>
                <c:pt idx="7550">
                  <c:v>169.52699999999999</c:v>
                </c:pt>
                <c:pt idx="7551">
                  <c:v>169.53</c:v>
                </c:pt>
                <c:pt idx="7552">
                  <c:v>169.54300000000001</c:v>
                </c:pt>
                <c:pt idx="7553">
                  <c:v>169.55199999999999</c:v>
                </c:pt>
                <c:pt idx="7554">
                  <c:v>169.56399999999999</c:v>
                </c:pt>
                <c:pt idx="7555">
                  <c:v>169.577</c:v>
                </c:pt>
                <c:pt idx="7556">
                  <c:v>169.58699999999999</c:v>
                </c:pt>
                <c:pt idx="7557">
                  <c:v>169.59800000000001</c:v>
                </c:pt>
                <c:pt idx="7558">
                  <c:v>169.60900000000001</c:v>
                </c:pt>
                <c:pt idx="7559">
                  <c:v>169.62</c:v>
                </c:pt>
                <c:pt idx="7560">
                  <c:v>169.62899999999999</c:v>
                </c:pt>
                <c:pt idx="7561">
                  <c:v>169.637</c:v>
                </c:pt>
                <c:pt idx="7562">
                  <c:v>169.64500000000001</c:v>
                </c:pt>
                <c:pt idx="7563">
                  <c:v>169.65199999999999</c:v>
                </c:pt>
                <c:pt idx="7564">
                  <c:v>169.66</c:v>
                </c:pt>
                <c:pt idx="7565">
                  <c:v>169.66800000000001</c:v>
                </c:pt>
                <c:pt idx="7566">
                  <c:v>169.68299999999999</c:v>
                </c:pt>
                <c:pt idx="7567">
                  <c:v>169.702</c:v>
                </c:pt>
                <c:pt idx="7568">
                  <c:v>169.71899999999999</c:v>
                </c:pt>
                <c:pt idx="7569">
                  <c:v>169.768</c:v>
                </c:pt>
                <c:pt idx="7570">
                  <c:v>169.83699999999999</c:v>
                </c:pt>
                <c:pt idx="7571">
                  <c:v>169.90299999999999</c:v>
                </c:pt>
                <c:pt idx="7572">
                  <c:v>169.96299999999999</c:v>
                </c:pt>
                <c:pt idx="7573">
                  <c:v>170.017</c:v>
                </c:pt>
                <c:pt idx="7574">
                  <c:v>170.072</c:v>
                </c:pt>
                <c:pt idx="7575">
                  <c:v>170.08799999999999</c:v>
                </c:pt>
                <c:pt idx="7576">
                  <c:v>170.08799999999999</c:v>
                </c:pt>
                <c:pt idx="7577">
                  <c:v>170.08799999999999</c:v>
                </c:pt>
                <c:pt idx="7578">
                  <c:v>170.09299999999999</c:v>
                </c:pt>
                <c:pt idx="7579">
                  <c:v>170.11799999999999</c:v>
                </c:pt>
                <c:pt idx="7580">
                  <c:v>170.15199999999999</c:v>
                </c:pt>
                <c:pt idx="7581">
                  <c:v>170.202</c:v>
                </c:pt>
                <c:pt idx="7582">
                  <c:v>170.24799999999999</c:v>
                </c:pt>
                <c:pt idx="7583">
                  <c:v>170.27099999999999</c:v>
                </c:pt>
                <c:pt idx="7584">
                  <c:v>170.27199999999999</c:v>
                </c:pt>
                <c:pt idx="7585">
                  <c:v>170.27799999999999</c:v>
                </c:pt>
                <c:pt idx="7586">
                  <c:v>170.28800000000001</c:v>
                </c:pt>
                <c:pt idx="7587">
                  <c:v>170.30099999999999</c:v>
                </c:pt>
                <c:pt idx="7588">
                  <c:v>170.30799999999999</c:v>
                </c:pt>
                <c:pt idx="7589">
                  <c:v>170.31899999999999</c:v>
                </c:pt>
                <c:pt idx="7590">
                  <c:v>170.33099999999999</c:v>
                </c:pt>
                <c:pt idx="7591">
                  <c:v>170.34399999999999</c:v>
                </c:pt>
                <c:pt idx="7592">
                  <c:v>170.357</c:v>
                </c:pt>
                <c:pt idx="7593">
                  <c:v>170.369</c:v>
                </c:pt>
                <c:pt idx="7594">
                  <c:v>170.38</c:v>
                </c:pt>
                <c:pt idx="7595">
                  <c:v>170.39099999999999</c:v>
                </c:pt>
                <c:pt idx="7596">
                  <c:v>170.40600000000001</c:v>
                </c:pt>
                <c:pt idx="7597">
                  <c:v>170.44900000000001</c:v>
                </c:pt>
                <c:pt idx="7598">
                  <c:v>170.53200000000001</c:v>
                </c:pt>
                <c:pt idx="7599">
                  <c:v>170.60300000000001</c:v>
                </c:pt>
                <c:pt idx="7600">
                  <c:v>170.637</c:v>
                </c:pt>
                <c:pt idx="7601">
                  <c:v>170.672</c:v>
                </c:pt>
                <c:pt idx="7602">
                  <c:v>170.70699999999999</c:v>
                </c:pt>
                <c:pt idx="7603">
                  <c:v>170.71</c:v>
                </c:pt>
                <c:pt idx="7604">
                  <c:v>170.71100000000001</c:v>
                </c:pt>
                <c:pt idx="7605">
                  <c:v>170.71700000000001</c:v>
                </c:pt>
                <c:pt idx="7606">
                  <c:v>170.72499999999999</c:v>
                </c:pt>
                <c:pt idx="7607">
                  <c:v>170.73699999999999</c:v>
                </c:pt>
                <c:pt idx="7608">
                  <c:v>170.751</c:v>
                </c:pt>
                <c:pt idx="7609">
                  <c:v>170.76400000000001</c:v>
                </c:pt>
                <c:pt idx="7610">
                  <c:v>170.77699999999999</c:v>
                </c:pt>
                <c:pt idx="7611">
                  <c:v>170.791</c:v>
                </c:pt>
                <c:pt idx="7612">
                  <c:v>170.80199999999999</c:v>
                </c:pt>
                <c:pt idx="7613">
                  <c:v>170.821</c:v>
                </c:pt>
                <c:pt idx="7614">
                  <c:v>170.86500000000001</c:v>
                </c:pt>
                <c:pt idx="7615">
                  <c:v>170.90299999999999</c:v>
                </c:pt>
                <c:pt idx="7616">
                  <c:v>170.90799999999999</c:v>
                </c:pt>
                <c:pt idx="7617">
                  <c:v>170.90799999999999</c:v>
                </c:pt>
                <c:pt idx="7618">
                  <c:v>170.916</c:v>
                </c:pt>
                <c:pt idx="7619">
                  <c:v>170.93700000000001</c:v>
                </c:pt>
                <c:pt idx="7620">
                  <c:v>170.952</c:v>
                </c:pt>
                <c:pt idx="7621">
                  <c:v>170.96600000000001</c:v>
                </c:pt>
                <c:pt idx="7622">
                  <c:v>170.98</c:v>
                </c:pt>
                <c:pt idx="7623">
                  <c:v>170.99100000000001</c:v>
                </c:pt>
                <c:pt idx="7624">
                  <c:v>171.00299999999999</c:v>
                </c:pt>
                <c:pt idx="7625">
                  <c:v>171.01499999999999</c:v>
                </c:pt>
                <c:pt idx="7626">
                  <c:v>171.02600000000001</c:v>
                </c:pt>
                <c:pt idx="7627">
                  <c:v>171.059</c:v>
                </c:pt>
                <c:pt idx="7628">
                  <c:v>171.12899999999999</c:v>
                </c:pt>
                <c:pt idx="7629">
                  <c:v>171.21600000000001</c:v>
                </c:pt>
                <c:pt idx="7630">
                  <c:v>171.30600000000001</c:v>
                </c:pt>
                <c:pt idx="7631">
                  <c:v>171.31100000000001</c:v>
                </c:pt>
                <c:pt idx="7632">
                  <c:v>171.31100000000001</c:v>
                </c:pt>
                <c:pt idx="7633">
                  <c:v>171.31100000000001</c:v>
                </c:pt>
                <c:pt idx="7634">
                  <c:v>171.31200000000001</c:v>
                </c:pt>
                <c:pt idx="7635">
                  <c:v>171.31800000000001</c:v>
                </c:pt>
                <c:pt idx="7636">
                  <c:v>171.32599999999999</c:v>
                </c:pt>
                <c:pt idx="7637">
                  <c:v>171.32900000000001</c:v>
                </c:pt>
                <c:pt idx="7638">
                  <c:v>171.33</c:v>
                </c:pt>
                <c:pt idx="7639">
                  <c:v>171.33</c:v>
                </c:pt>
                <c:pt idx="7640">
                  <c:v>171.33099999999999</c:v>
                </c:pt>
                <c:pt idx="7641">
                  <c:v>171.33099999999999</c:v>
                </c:pt>
                <c:pt idx="7642">
                  <c:v>171.33199999999999</c:v>
                </c:pt>
                <c:pt idx="7643">
                  <c:v>171.33199999999999</c:v>
                </c:pt>
                <c:pt idx="7644">
                  <c:v>171.333</c:v>
                </c:pt>
                <c:pt idx="7645">
                  <c:v>171.334</c:v>
                </c:pt>
                <c:pt idx="7646">
                  <c:v>171.334</c:v>
                </c:pt>
                <c:pt idx="7647">
                  <c:v>171.33500000000001</c:v>
                </c:pt>
                <c:pt idx="7648">
                  <c:v>171.33600000000001</c:v>
                </c:pt>
                <c:pt idx="7649">
                  <c:v>171.33799999999999</c:v>
                </c:pt>
                <c:pt idx="7650">
                  <c:v>171.34100000000001</c:v>
                </c:pt>
                <c:pt idx="7651">
                  <c:v>171.346</c:v>
                </c:pt>
                <c:pt idx="7652">
                  <c:v>171.34899999999999</c:v>
                </c:pt>
                <c:pt idx="7653">
                  <c:v>171.34899999999999</c:v>
                </c:pt>
                <c:pt idx="7654">
                  <c:v>171.34899999999999</c:v>
                </c:pt>
                <c:pt idx="7655">
                  <c:v>171.35</c:v>
                </c:pt>
                <c:pt idx="7656">
                  <c:v>171.35</c:v>
                </c:pt>
                <c:pt idx="7657">
                  <c:v>171.351</c:v>
                </c:pt>
                <c:pt idx="7658">
                  <c:v>171.352</c:v>
                </c:pt>
                <c:pt idx="7659">
                  <c:v>171.35499999999999</c:v>
                </c:pt>
                <c:pt idx="7660">
                  <c:v>171.35900000000001</c:v>
                </c:pt>
                <c:pt idx="7661">
                  <c:v>171.36600000000001</c:v>
                </c:pt>
                <c:pt idx="7662">
                  <c:v>171.374</c:v>
                </c:pt>
                <c:pt idx="7663">
                  <c:v>171.38200000000001</c:v>
                </c:pt>
                <c:pt idx="7664">
                  <c:v>171.387</c:v>
                </c:pt>
                <c:pt idx="7665">
                  <c:v>171.392</c:v>
                </c:pt>
                <c:pt idx="7666">
                  <c:v>171.398</c:v>
                </c:pt>
                <c:pt idx="7667">
                  <c:v>171.405</c:v>
                </c:pt>
                <c:pt idx="7668">
                  <c:v>171.41300000000001</c:v>
                </c:pt>
                <c:pt idx="7669">
                  <c:v>171.41900000000001</c:v>
                </c:pt>
                <c:pt idx="7670">
                  <c:v>171.423</c:v>
                </c:pt>
                <c:pt idx="7671">
                  <c:v>171.42500000000001</c:v>
                </c:pt>
                <c:pt idx="7672">
                  <c:v>171.428</c:v>
                </c:pt>
                <c:pt idx="7673">
                  <c:v>171.43199999999999</c:v>
                </c:pt>
                <c:pt idx="7674">
                  <c:v>171.43299999999999</c:v>
                </c:pt>
                <c:pt idx="7675">
                  <c:v>171.434</c:v>
                </c:pt>
                <c:pt idx="7676">
                  <c:v>171.434</c:v>
                </c:pt>
                <c:pt idx="7677">
                  <c:v>171.435</c:v>
                </c:pt>
                <c:pt idx="7678">
                  <c:v>171.435</c:v>
                </c:pt>
                <c:pt idx="7679">
                  <c:v>171.43600000000001</c:v>
                </c:pt>
                <c:pt idx="7680">
                  <c:v>171.43600000000001</c:v>
                </c:pt>
                <c:pt idx="7681">
                  <c:v>171.43700000000001</c:v>
                </c:pt>
                <c:pt idx="7682">
                  <c:v>171.43700000000001</c:v>
                </c:pt>
                <c:pt idx="7683">
                  <c:v>171.43799999999999</c:v>
                </c:pt>
                <c:pt idx="7684">
                  <c:v>171.43799999999999</c:v>
                </c:pt>
                <c:pt idx="7685">
                  <c:v>171.43899999999999</c:v>
                </c:pt>
                <c:pt idx="7686">
                  <c:v>171.43899999999999</c:v>
                </c:pt>
                <c:pt idx="7687">
                  <c:v>171.44</c:v>
                </c:pt>
                <c:pt idx="7688">
                  <c:v>171.441</c:v>
                </c:pt>
                <c:pt idx="7689">
                  <c:v>171.44300000000001</c:v>
                </c:pt>
                <c:pt idx="7690">
                  <c:v>171.447</c:v>
                </c:pt>
                <c:pt idx="7691">
                  <c:v>171.46199999999999</c:v>
                </c:pt>
                <c:pt idx="7692">
                  <c:v>171.48099999999999</c:v>
                </c:pt>
                <c:pt idx="7693">
                  <c:v>171.505</c:v>
                </c:pt>
                <c:pt idx="7694">
                  <c:v>171.53800000000001</c:v>
                </c:pt>
                <c:pt idx="7695">
                  <c:v>171.57400000000001</c:v>
                </c:pt>
                <c:pt idx="7696">
                  <c:v>171.625</c:v>
                </c:pt>
                <c:pt idx="7697">
                  <c:v>171.68199999999999</c:v>
                </c:pt>
                <c:pt idx="7698">
                  <c:v>171.71299999999999</c:v>
                </c:pt>
                <c:pt idx="7699">
                  <c:v>171.755</c:v>
                </c:pt>
                <c:pt idx="7700">
                  <c:v>171.82400000000001</c:v>
                </c:pt>
                <c:pt idx="7701">
                  <c:v>171.88200000000001</c:v>
                </c:pt>
                <c:pt idx="7702">
                  <c:v>171.93600000000001</c:v>
                </c:pt>
                <c:pt idx="7703">
                  <c:v>171.98400000000001</c:v>
                </c:pt>
                <c:pt idx="7704">
                  <c:v>172.017</c:v>
                </c:pt>
                <c:pt idx="7705">
                  <c:v>172.03899999999999</c:v>
                </c:pt>
                <c:pt idx="7706">
                  <c:v>172.059</c:v>
                </c:pt>
                <c:pt idx="7707">
                  <c:v>172.11199999999999</c:v>
                </c:pt>
                <c:pt idx="7708">
                  <c:v>172.166</c:v>
                </c:pt>
                <c:pt idx="7709">
                  <c:v>172.19900000000001</c:v>
                </c:pt>
                <c:pt idx="7710">
                  <c:v>172.20599999999999</c:v>
                </c:pt>
                <c:pt idx="7711">
                  <c:v>172.20599999999999</c:v>
                </c:pt>
                <c:pt idx="7712">
                  <c:v>172.21199999999999</c:v>
                </c:pt>
                <c:pt idx="7713">
                  <c:v>172.25800000000001</c:v>
                </c:pt>
                <c:pt idx="7714">
                  <c:v>172.31200000000001</c:v>
                </c:pt>
                <c:pt idx="7715">
                  <c:v>172.34100000000001</c:v>
                </c:pt>
                <c:pt idx="7716">
                  <c:v>172.34200000000001</c:v>
                </c:pt>
                <c:pt idx="7717">
                  <c:v>172.34200000000001</c:v>
                </c:pt>
                <c:pt idx="7718">
                  <c:v>172.34200000000001</c:v>
                </c:pt>
                <c:pt idx="7719">
                  <c:v>172.34200000000001</c:v>
                </c:pt>
                <c:pt idx="7720">
                  <c:v>172.34200000000001</c:v>
                </c:pt>
                <c:pt idx="7721">
                  <c:v>172.345</c:v>
                </c:pt>
                <c:pt idx="7722">
                  <c:v>172.36199999999999</c:v>
                </c:pt>
                <c:pt idx="7723">
                  <c:v>172.369</c:v>
                </c:pt>
                <c:pt idx="7724">
                  <c:v>172.369</c:v>
                </c:pt>
                <c:pt idx="7725">
                  <c:v>172.369</c:v>
                </c:pt>
                <c:pt idx="7726">
                  <c:v>172.369</c:v>
                </c:pt>
                <c:pt idx="7727">
                  <c:v>172.369</c:v>
                </c:pt>
                <c:pt idx="7728">
                  <c:v>172.37</c:v>
                </c:pt>
                <c:pt idx="7729">
                  <c:v>172.374</c:v>
                </c:pt>
                <c:pt idx="7730">
                  <c:v>172.38200000000001</c:v>
                </c:pt>
                <c:pt idx="7731">
                  <c:v>172.393</c:v>
                </c:pt>
                <c:pt idx="7732">
                  <c:v>172.405</c:v>
                </c:pt>
                <c:pt idx="7733">
                  <c:v>172.417</c:v>
                </c:pt>
                <c:pt idx="7734">
                  <c:v>172.429</c:v>
                </c:pt>
                <c:pt idx="7735">
                  <c:v>172.441</c:v>
                </c:pt>
                <c:pt idx="7736">
                  <c:v>172.452</c:v>
                </c:pt>
                <c:pt idx="7737">
                  <c:v>172.46299999999999</c:v>
                </c:pt>
                <c:pt idx="7738">
                  <c:v>172.47200000000001</c:v>
                </c:pt>
                <c:pt idx="7739">
                  <c:v>172.501</c:v>
                </c:pt>
                <c:pt idx="7740">
                  <c:v>172.55799999999999</c:v>
                </c:pt>
                <c:pt idx="7741">
                  <c:v>172.59399999999999</c:v>
                </c:pt>
                <c:pt idx="7742">
                  <c:v>172.59800000000001</c:v>
                </c:pt>
                <c:pt idx="7743">
                  <c:v>172.602</c:v>
                </c:pt>
                <c:pt idx="7744">
                  <c:v>172.60400000000001</c:v>
                </c:pt>
                <c:pt idx="7745">
                  <c:v>172.60400000000001</c:v>
                </c:pt>
                <c:pt idx="7746">
                  <c:v>172.60599999999999</c:v>
                </c:pt>
                <c:pt idx="7747">
                  <c:v>172.613</c:v>
                </c:pt>
                <c:pt idx="7748">
                  <c:v>172.62200000000001</c:v>
                </c:pt>
                <c:pt idx="7749">
                  <c:v>172.63200000000001</c:v>
                </c:pt>
                <c:pt idx="7750">
                  <c:v>172.643</c:v>
                </c:pt>
                <c:pt idx="7751">
                  <c:v>172.655</c:v>
                </c:pt>
                <c:pt idx="7752">
                  <c:v>172.66800000000001</c:v>
                </c:pt>
                <c:pt idx="7753">
                  <c:v>172.68100000000001</c:v>
                </c:pt>
                <c:pt idx="7754">
                  <c:v>172.691</c:v>
                </c:pt>
                <c:pt idx="7755">
                  <c:v>172.703</c:v>
                </c:pt>
                <c:pt idx="7756">
                  <c:v>172.715</c:v>
                </c:pt>
                <c:pt idx="7757">
                  <c:v>172.727</c:v>
                </c:pt>
                <c:pt idx="7758">
                  <c:v>172.738</c:v>
                </c:pt>
                <c:pt idx="7759">
                  <c:v>172.749</c:v>
                </c:pt>
                <c:pt idx="7760">
                  <c:v>172.75700000000001</c:v>
                </c:pt>
                <c:pt idx="7761">
                  <c:v>172.786</c:v>
                </c:pt>
                <c:pt idx="7762">
                  <c:v>172.81200000000001</c:v>
                </c:pt>
                <c:pt idx="7763">
                  <c:v>172.81200000000001</c:v>
                </c:pt>
                <c:pt idx="7764">
                  <c:v>172.81700000000001</c:v>
                </c:pt>
                <c:pt idx="7765">
                  <c:v>172.81700000000001</c:v>
                </c:pt>
                <c:pt idx="7766">
                  <c:v>172.81700000000001</c:v>
                </c:pt>
                <c:pt idx="7767">
                  <c:v>172.821</c:v>
                </c:pt>
                <c:pt idx="7768">
                  <c:v>172.822</c:v>
                </c:pt>
                <c:pt idx="7769">
                  <c:v>172.822</c:v>
                </c:pt>
                <c:pt idx="7770">
                  <c:v>172.82599999999999</c:v>
                </c:pt>
                <c:pt idx="7771">
                  <c:v>172.833</c:v>
                </c:pt>
                <c:pt idx="7772">
                  <c:v>172.846</c:v>
                </c:pt>
                <c:pt idx="7773">
                  <c:v>172.86500000000001</c:v>
                </c:pt>
                <c:pt idx="7774">
                  <c:v>172.88399999999999</c:v>
                </c:pt>
                <c:pt idx="7775">
                  <c:v>172.90799999999999</c:v>
                </c:pt>
                <c:pt idx="7776">
                  <c:v>172.92400000000001</c:v>
                </c:pt>
                <c:pt idx="7777">
                  <c:v>172.93700000000001</c:v>
                </c:pt>
                <c:pt idx="7778">
                  <c:v>172.94800000000001</c:v>
                </c:pt>
                <c:pt idx="7779">
                  <c:v>172.959</c:v>
                </c:pt>
                <c:pt idx="7780">
                  <c:v>172.971</c:v>
                </c:pt>
                <c:pt idx="7781">
                  <c:v>173.01599999999999</c:v>
                </c:pt>
                <c:pt idx="7782">
                  <c:v>173.10300000000001</c:v>
                </c:pt>
                <c:pt idx="7783">
                  <c:v>173.10300000000001</c:v>
                </c:pt>
                <c:pt idx="7784">
                  <c:v>173.10300000000001</c:v>
                </c:pt>
                <c:pt idx="7785">
                  <c:v>173.108</c:v>
                </c:pt>
                <c:pt idx="7786">
                  <c:v>173.11600000000001</c:v>
                </c:pt>
                <c:pt idx="7787">
                  <c:v>173.125</c:v>
                </c:pt>
                <c:pt idx="7788">
                  <c:v>173.13499999999999</c:v>
                </c:pt>
                <c:pt idx="7789">
                  <c:v>173.14699999999999</c:v>
                </c:pt>
                <c:pt idx="7790">
                  <c:v>173.161</c:v>
                </c:pt>
                <c:pt idx="7791">
                  <c:v>173.18199999999999</c:v>
                </c:pt>
                <c:pt idx="7792">
                  <c:v>173.20099999999999</c:v>
                </c:pt>
                <c:pt idx="7793">
                  <c:v>173.21100000000001</c:v>
                </c:pt>
                <c:pt idx="7794">
                  <c:v>173.22399999999999</c:v>
                </c:pt>
                <c:pt idx="7795">
                  <c:v>173.23400000000001</c:v>
                </c:pt>
                <c:pt idx="7796">
                  <c:v>173.24600000000001</c:v>
                </c:pt>
                <c:pt idx="7797">
                  <c:v>173.25899999999999</c:v>
                </c:pt>
                <c:pt idx="7798">
                  <c:v>173.279</c:v>
                </c:pt>
                <c:pt idx="7799">
                  <c:v>173.30699999999999</c:v>
                </c:pt>
                <c:pt idx="7800">
                  <c:v>173.328</c:v>
                </c:pt>
                <c:pt idx="7801">
                  <c:v>173.351</c:v>
                </c:pt>
                <c:pt idx="7802">
                  <c:v>173.392</c:v>
                </c:pt>
                <c:pt idx="7803">
                  <c:v>173.44200000000001</c:v>
                </c:pt>
                <c:pt idx="7804">
                  <c:v>173.48</c:v>
                </c:pt>
                <c:pt idx="7805">
                  <c:v>173.52099999999999</c:v>
                </c:pt>
                <c:pt idx="7806">
                  <c:v>173.57400000000001</c:v>
                </c:pt>
                <c:pt idx="7807">
                  <c:v>173.65299999999999</c:v>
                </c:pt>
                <c:pt idx="7808">
                  <c:v>173.666</c:v>
                </c:pt>
                <c:pt idx="7809">
                  <c:v>173.666</c:v>
                </c:pt>
                <c:pt idx="7810">
                  <c:v>173.666</c:v>
                </c:pt>
                <c:pt idx="7811">
                  <c:v>173.67099999999999</c:v>
                </c:pt>
                <c:pt idx="7812">
                  <c:v>173.69</c:v>
                </c:pt>
                <c:pt idx="7813">
                  <c:v>173.709</c:v>
                </c:pt>
                <c:pt idx="7814">
                  <c:v>173.72499999999999</c:v>
                </c:pt>
                <c:pt idx="7815">
                  <c:v>173.738</c:v>
                </c:pt>
                <c:pt idx="7816">
                  <c:v>173.75</c:v>
                </c:pt>
                <c:pt idx="7817">
                  <c:v>173.762</c:v>
                </c:pt>
                <c:pt idx="7818">
                  <c:v>173.774</c:v>
                </c:pt>
                <c:pt idx="7819">
                  <c:v>173.785</c:v>
                </c:pt>
                <c:pt idx="7820">
                  <c:v>173.80099999999999</c:v>
                </c:pt>
                <c:pt idx="7821">
                  <c:v>173.83799999999999</c:v>
                </c:pt>
                <c:pt idx="7822">
                  <c:v>173.905</c:v>
                </c:pt>
                <c:pt idx="7823">
                  <c:v>173.98400000000001</c:v>
                </c:pt>
                <c:pt idx="7824">
                  <c:v>174.04599999999999</c:v>
                </c:pt>
                <c:pt idx="7825">
                  <c:v>174.06800000000001</c:v>
                </c:pt>
                <c:pt idx="7826">
                  <c:v>174.071</c:v>
                </c:pt>
                <c:pt idx="7827">
                  <c:v>174.095</c:v>
                </c:pt>
                <c:pt idx="7828">
                  <c:v>174.102</c:v>
                </c:pt>
                <c:pt idx="7829">
                  <c:v>174.102</c:v>
                </c:pt>
                <c:pt idx="7830">
                  <c:v>174.102</c:v>
                </c:pt>
                <c:pt idx="7831">
                  <c:v>174.102</c:v>
                </c:pt>
                <c:pt idx="7832">
                  <c:v>174.107</c:v>
                </c:pt>
                <c:pt idx="7833">
                  <c:v>174.113</c:v>
                </c:pt>
                <c:pt idx="7834">
                  <c:v>174.12299999999999</c:v>
                </c:pt>
                <c:pt idx="7835">
                  <c:v>174.14400000000001</c:v>
                </c:pt>
                <c:pt idx="7836">
                  <c:v>174.16</c:v>
                </c:pt>
                <c:pt idx="7837">
                  <c:v>174.173</c:v>
                </c:pt>
                <c:pt idx="7838">
                  <c:v>174.184</c:v>
                </c:pt>
                <c:pt idx="7839">
                  <c:v>174.196</c:v>
                </c:pt>
                <c:pt idx="7840">
                  <c:v>174.20599999999999</c:v>
                </c:pt>
                <c:pt idx="7841">
                  <c:v>174.21700000000001</c:v>
                </c:pt>
                <c:pt idx="7842">
                  <c:v>174.233</c:v>
                </c:pt>
                <c:pt idx="7843">
                  <c:v>174.27799999999999</c:v>
                </c:pt>
                <c:pt idx="7844">
                  <c:v>174.35499999999999</c:v>
                </c:pt>
                <c:pt idx="7845">
                  <c:v>174.36500000000001</c:v>
                </c:pt>
                <c:pt idx="7846">
                  <c:v>174.36500000000001</c:v>
                </c:pt>
                <c:pt idx="7847">
                  <c:v>174.37100000000001</c:v>
                </c:pt>
                <c:pt idx="7848">
                  <c:v>174.38300000000001</c:v>
                </c:pt>
                <c:pt idx="7849">
                  <c:v>174.398</c:v>
                </c:pt>
                <c:pt idx="7850">
                  <c:v>174.41200000000001</c:v>
                </c:pt>
                <c:pt idx="7851">
                  <c:v>174.42500000000001</c:v>
                </c:pt>
                <c:pt idx="7852">
                  <c:v>174.43799999999999</c:v>
                </c:pt>
                <c:pt idx="7853">
                  <c:v>174.45</c:v>
                </c:pt>
                <c:pt idx="7854">
                  <c:v>174.46100000000001</c:v>
                </c:pt>
                <c:pt idx="7855">
                  <c:v>174.47200000000001</c:v>
                </c:pt>
                <c:pt idx="7856">
                  <c:v>174.483</c:v>
                </c:pt>
                <c:pt idx="7857">
                  <c:v>174.5</c:v>
                </c:pt>
                <c:pt idx="7858">
                  <c:v>174.54900000000001</c:v>
                </c:pt>
                <c:pt idx="7859">
                  <c:v>174.614</c:v>
                </c:pt>
                <c:pt idx="7860">
                  <c:v>174.62</c:v>
                </c:pt>
                <c:pt idx="7861">
                  <c:v>174.62</c:v>
                </c:pt>
                <c:pt idx="7862">
                  <c:v>174.62</c:v>
                </c:pt>
                <c:pt idx="7863">
                  <c:v>174.62200000000001</c:v>
                </c:pt>
                <c:pt idx="7864">
                  <c:v>174.62799999999999</c:v>
                </c:pt>
                <c:pt idx="7865">
                  <c:v>174.636</c:v>
                </c:pt>
                <c:pt idx="7866">
                  <c:v>174.64699999999999</c:v>
                </c:pt>
                <c:pt idx="7867">
                  <c:v>174.66</c:v>
                </c:pt>
                <c:pt idx="7868">
                  <c:v>174.673</c:v>
                </c:pt>
                <c:pt idx="7869">
                  <c:v>174.691</c:v>
                </c:pt>
                <c:pt idx="7870">
                  <c:v>174.703</c:v>
                </c:pt>
                <c:pt idx="7871">
                  <c:v>174.714</c:v>
                </c:pt>
                <c:pt idx="7872">
                  <c:v>174.72499999999999</c:v>
                </c:pt>
                <c:pt idx="7873">
                  <c:v>174.739</c:v>
                </c:pt>
                <c:pt idx="7874">
                  <c:v>174.76900000000001</c:v>
                </c:pt>
                <c:pt idx="7875">
                  <c:v>174.804</c:v>
                </c:pt>
                <c:pt idx="7876">
                  <c:v>174.82400000000001</c:v>
                </c:pt>
                <c:pt idx="7877">
                  <c:v>174.84299999999999</c:v>
                </c:pt>
                <c:pt idx="7878">
                  <c:v>174.88200000000001</c:v>
                </c:pt>
                <c:pt idx="7879">
                  <c:v>174.91900000000001</c:v>
                </c:pt>
                <c:pt idx="7880">
                  <c:v>174.929</c:v>
                </c:pt>
                <c:pt idx="7881">
                  <c:v>174.93100000000001</c:v>
                </c:pt>
                <c:pt idx="7882">
                  <c:v>174.93899999999999</c:v>
                </c:pt>
                <c:pt idx="7883">
                  <c:v>174.94800000000001</c:v>
                </c:pt>
                <c:pt idx="7884">
                  <c:v>174.96100000000001</c:v>
                </c:pt>
                <c:pt idx="7885">
                  <c:v>174.97900000000001</c:v>
                </c:pt>
                <c:pt idx="7886">
                  <c:v>175.001</c:v>
                </c:pt>
                <c:pt idx="7887">
                  <c:v>175.05699999999999</c:v>
                </c:pt>
                <c:pt idx="7888">
                  <c:v>175.11699999999999</c:v>
                </c:pt>
                <c:pt idx="7889">
                  <c:v>175.17599999999999</c:v>
                </c:pt>
                <c:pt idx="7890">
                  <c:v>175.25200000000001</c:v>
                </c:pt>
                <c:pt idx="7891">
                  <c:v>175.32</c:v>
                </c:pt>
                <c:pt idx="7892">
                  <c:v>175.37100000000001</c:v>
                </c:pt>
                <c:pt idx="7893">
                  <c:v>175.43199999999999</c:v>
                </c:pt>
                <c:pt idx="7894">
                  <c:v>175.43199999999999</c:v>
                </c:pt>
                <c:pt idx="7895">
                  <c:v>175.43199999999999</c:v>
                </c:pt>
                <c:pt idx="7896">
                  <c:v>175.43199999999999</c:v>
                </c:pt>
                <c:pt idx="7897">
                  <c:v>175.43199999999999</c:v>
                </c:pt>
                <c:pt idx="7898">
                  <c:v>175.43700000000001</c:v>
                </c:pt>
                <c:pt idx="7899">
                  <c:v>175.446</c:v>
                </c:pt>
                <c:pt idx="7900">
                  <c:v>175.46</c:v>
                </c:pt>
                <c:pt idx="7901">
                  <c:v>175.50800000000001</c:v>
                </c:pt>
                <c:pt idx="7902">
                  <c:v>175.59</c:v>
                </c:pt>
                <c:pt idx="7903">
                  <c:v>175.68</c:v>
                </c:pt>
                <c:pt idx="7904">
                  <c:v>175.768</c:v>
                </c:pt>
                <c:pt idx="7905">
                  <c:v>175.85499999999999</c:v>
                </c:pt>
                <c:pt idx="7906">
                  <c:v>175.93700000000001</c:v>
                </c:pt>
                <c:pt idx="7907">
                  <c:v>175.98400000000001</c:v>
                </c:pt>
                <c:pt idx="7908">
                  <c:v>175.98400000000001</c:v>
                </c:pt>
                <c:pt idx="7909">
                  <c:v>175.98400000000001</c:v>
                </c:pt>
                <c:pt idx="7910">
                  <c:v>175.98400000000001</c:v>
                </c:pt>
                <c:pt idx="7911">
                  <c:v>175.98400000000001</c:v>
                </c:pt>
                <c:pt idx="7912">
                  <c:v>175.98400000000001</c:v>
                </c:pt>
                <c:pt idx="7913">
                  <c:v>175.98400000000001</c:v>
                </c:pt>
                <c:pt idx="7914">
                  <c:v>175.98599999999999</c:v>
                </c:pt>
                <c:pt idx="7915">
                  <c:v>175.999</c:v>
                </c:pt>
                <c:pt idx="7916">
                  <c:v>176.02600000000001</c:v>
                </c:pt>
                <c:pt idx="7917">
                  <c:v>176.048</c:v>
                </c:pt>
                <c:pt idx="7918">
                  <c:v>176.06</c:v>
                </c:pt>
                <c:pt idx="7919">
                  <c:v>176.072</c:v>
                </c:pt>
                <c:pt idx="7920">
                  <c:v>176.083</c:v>
                </c:pt>
                <c:pt idx="7921">
                  <c:v>176.09299999999999</c:v>
                </c:pt>
                <c:pt idx="7922">
                  <c:v>176.10400000000001</c:v>
                </c:pt>
                <c:pt idx="7923">
                  <c:v>176.137</c:v>
                </c:pt>
                <c:pt idx="7924">
                  <c:v>176.20099999999999</c:v>
                </c:pt>
                <c:pt idx="7925">
                  <c:v>176.203</c:v>
                </c:pt>
                <c:pt idx="7926">
                  <c:v>176.20699999999999</c:v>
                </c:pt>
                <c:pt idx="7927">
                  <c:v>176.21100000000001</c:v>
                </c:pt>
                <c:pt idx="7928">
                  <c:v>176.221</c:v>
                </c:pt>
                <c:pt idx="7929">
                  <c:v>176.23500000000001</c:v>
                </c:pt>
                <c:pt idx="7930">
                  <c:v>176.24700000000001</c:v>
                </c:pt>
                <c:pt idx="7931">
                  <c:v>176.25899999999999</c:v>
                </c:pt>
                <c:pt idx="7932">
                  <c:v>176.26900000000001</c:v>
                </c:pt>
                <c:pt idx="7933">
                  <c:v>176.279</c:v>
                </c:pt>
                <c:pt idx="7934">
                  <c:v>176.29</c:v>
                </c:pt>
                <c:pt idx="7935">
                  <c:v>176.30199999999999</c:v>
                </c:pt>
                <c:pt idx="7936">
                  <c:v>176.345</c:v>
                </c:pt>
                <c:pt idx="7937">
                  <c:v>176.42400000000001</c:v>
                </c:pt>
                <c:pt idx="7938">
                  <c:v>176.42400000000001</c:v>
                </c:pt>
                <c:pt idx="7939">
                  <c:v>176.42400000000001</c:v>
                </c:pt>
                <c:pt idx="7940">
                  <c:v>176.429</c:v>
                </c:pt>
                <c:pt idx="7941">
                  <c:v>176.441</c:v>
                </c:pt>
                <c:pt idx="7942">
                  <c:v>176.452</c:v>
                </c:pt>
                <c:pt idx="7943">
                  <c:v>176.464</c:v>
                </c:pt>
                <c:pt idx="7944">
                  <c:v>176.477</c:v>
                </c:pt>
                <c:pt idx="7945">
                  <c:v>176.489</c:v>
                </c:pt>
                <c:pt idx="7946">
                  <c:v>176.5</c:v>
                </c:pt>
                <c:pt idx="7947">
                  <c:v>176.511</c:v>
                </c:pt>
                <c:pt idx="7948">
                  <c:v>176.52500000000001</c:v>
                </c:pt>
                <c:pt idx="7949">
                  <c:v>176.554</c:v>
                </c:pt>
                <c:pt idx="7950">
                  <c:v>176.61600000000001</c:v>
                </c:pt>
                <c:pt idx="7951">
                  <c:v>176.70699999999999</c:v>
                </c:pt>
                <c:pt idx="7952">
                  <c:v>176.791</c:v>
                </c:pt>
                <c:pt idx="7953">
                  <c:v>176.84299999999999</c:v>
                </c:pt>
                <c:pt idx="7954">
                  <c:v>176.84299999999999</c:v>
                </c:pt>
                <c:pt idx="7955">
                  <c:v>176.852</c:v>
                </c:pt>
                <c:pt idx="7956">
                  <c:v>176.86500000000001</c:v>
                </c:pt>
                <c:pt idx="7957">
                  <c:v>176.87799999999999</c:v>
                </c:pt>
                <c:pt idx="7958">
                  <c:v>176.89099999999999</c:v>
                </c:pt>
                <c:pt idx="7959">
                  <c:v>176.904</c:v>
                </c:pt>
                <c:pt idx="7960">
                  <c:v>176.91499999999999</c:v>
                </c:pt>
                <c:pt idx="7961">
                  <c:v>176.92699999999999</c:v>
                </c:pt>
                <c:pt idx="7962">
                  <c:v>176.93799999999999</c:v>
                </c:pt>
                <c:pt idx="7963">
                  <c:v>176.96600000000001</c:v>
                </c:pt>
                <c:pt idx="7964">
                  <c:v>177.023</c:v>
                </c:pt>
                <c:pt idx="7965">
                  <c:v>177.04400000000001</c:v>
                </c:pt>
                <c:pt idx="7966">
                  <c:v>177.04400000000001</c:v>
                </c:pt>
                <c:pt idx="7967">
                  <c:v>177.059</c:v>
                </c:pt>
                <c:pt idx="7968">
                  <c:v>177.09200000000001</c:v>
                </c:pt>
                <c:pt idx="7969">
                  <c:v>177.131</c:v>
                </c:pt>
                <c:pt idx="7970">
                  <c:v>177.15799999999999</c:v>
                </c:pt>
                <c:pt idx="7971">
                  <c:v>177.18299999999999</c:v>
                </c:pt>
                <c:pt idx="7972">
                  <c:v>177.221</c:v>
                </c:pt>
                <c:pt idx="7973">
                  <c:v>177.274</c:v>
                </c:pt>
                <c:pt idx="7974">
                  <c:v>177.33799999999999</c:v>
                </c:pt>
                <c:pt idx="7975">
                  <c:v>177.34700000000001</c:v>
                </c:pt>
                <c:pt idx="7976">
                  <c:v>177.34700000000001</c:v>
                </c:pt>
                <c:pt idx="7977">
                  <c:v>177.34899999999999</c:v>
                </c:pt>
                <c:pt idx="7978">
                  <c:v>177.358</c:v>
                </c:pt>
                <c:pt idx="7979">
                  <c:v>177.37200000000001</c:v>
                </c:pt>
                <c:pt idx="7980">
                  <c:v>177.38800000000001</c:v>
                </c:pt>
                <c:pt idx="7981">
                  <c:v>177.40299999999999</c:v>
                </c:pt>
                <c:pt idx="7982">
                  <c:v>177.41900000000001</c:v>
                </c:pt>
                <c:pt idx="7983">
                  <c:v>177.43299999999999</c:v>
                </c:pt>
                <c:pt idx="7984">
                  <c:v>177.446</c:v>
                </c:pt>
                <c:pt idx="7985">
                  <c:v>177.47200000000001</c:v>
                </c:pt>
                <c:pt idx="7986">
                  <c:v>177.53399999999999</c:v>
                </c:pt>
                <c:pt idx="7987">
                  <c:v>177.624</c:v>
                </c:pt>
                <c:pt idx="7988">
                  <c:v>177.71299999999999</c:v>
                </c:pt>
                <c:pt idx="7989">
                  <c:v>177.74799999999999</c:v>
                </c:pt>
                <c:pt idx="7990">
                  <c:v>177.774</c:v>
                </c:pt>
                <c:pt idx="7991">
                  <c:v>177.82</c:v>
                </c:pt>
                <c:pt idx="7992">
                  <c:v>177.88300000000001</c:v>
                </c:pt>
                <c:pt idx="7993">
                  <c:v>177.95500000000001</c:v>
                </c:pt>
                <c:pt idx="7994">
                  <c:v>178.006</c:v>
                </c:pt>
                <c:pt idx="7995">
                  <c:v>178.041</c:v>
                </c:pt>
                <c:pt idx="7996">
                  <c:v>178.047</c:v>
                </c:pt>
                <c:pt idx="7997">
                  <c:v>178.047</c:v>
                </c:pt>
                <c:pt idx="7998">
                  <c:v>178.047</c:v>
                </c:pt>
                <c:pt idx="7999">
                  <c:v>178.048</c:v>
                </c:pt>
                <c:pt idx="8000">
                  <c:v>178.053</c:v>
                </c:pt>
                <c:pt idx="8001">
                  <c:v>178.06100000000001</c:v>
                </c:pt>
                <c:pt idx="8002">
                  <c:v>178.07</c:v>
                </c:pt>
                <c:pt idx="8003">
                  <c:v>178.078</c:v>
                </c:pt>
                <c:pt idx="8004">
                  <c:v>178.08500000000001</c:v>
                </c:pt>
                <c:pt idx="8005">
                  <c:v>178.09200000000001</c:v>
                </c:pt>
                <c:pt idx="8006">
                  <c:v>178.102</c:v>
                </c:pt>
                <c:pt idx="8007">
                  <c:v>178.114</c:v>
                </c:pt>
                <c:pt idx="8008">
                  <c:v>178.13</c:v>
                </c:pt>
                <c:pt idx="8009">
                  <c:v>178.14599999999999</c:v>
                </c:pt>
                <c:pt idx="8010">
                  <c:v>178.15899999999999</c:v>
                </c:pt>
                <c:pt idx="8011">
                  <c:v>178.17</c:v>
                </c:pt>
                <c:pt idx="8012">
                  <c:v>178.18100000000001</c:v>
                </c:pt>
                <c:pt idx="8013">
                  <c:v>178.191</c:v>
                </c:pt>
                <c:pt idx="8014">
                  <c:v>178.202</c:v>
                </c:pt>
                <c:pt idx="8015">
                  <c:v>178.21299999999999</c:v>
                </c:pt>
                <c:pt idx="8016">
                  <c:v>178.22300000000001</c:v>
                </c:pt>
                <c:pt idx="8017">
                  <c:v>178.23400000000001</c:v>
                </c:pt>
                <c:pt idx="8018">
                  <c:v>178.244</c:v>
                </c:pt>
                <c:pt idx="8019">
                  <c:v>178.28800000000001</c:v>
                </c:pt>
                <c:pt idx="8020">
                  <c:v>178.34700000000001</c:v>
                </c:pt>
                <c:pt idx="8021">
                  <c:v>178.38</c:v>
                </c:pt>
                <c:pt idx="8022">
                  <c:v>178.38</c:v>
                </c:pt>
                <c:pt idx="8023">
                  <c:v>178.38399999999999</c:v>
                </c:pt>
                <c:pt idx="8024">
                  <c:v>178.39400000000001</c:v>
                </c:pt>
                <c:pt idx="8025">
                  <c:v>178.41</c:v>
                </c:pt>
                <c:pt idx="8026">
                  <c:v>178.423</c:v>
                </c:pt>
                <c:pt idx="8027">
                  <c:v>178.43600000000001</c:v>
                </c:pt>
                <c:pt idx="8028">
                  <c:v>178.44900000000001</c:v>
                </c:pt>
                <c:pt idx="8029">
                  <c:v>178.46299999999999</c:v>
                </c:pt>
                <c:pt idx="8030">
                  <c:v>178.47499999999999</c:v>
                </c:pt>
                <c:pt idx="8031">
                  <c:v>178.48599999999999</c:v>
                </c:pt>
                <c:pt idx="8032">
                  <c:v>178.49700000000001</c:v>
                </c:pt>
                <c:pt idx="8033">
                  <c:v>178.50800000000001</c:v>
                </c:pt>
                <c:pt idx="8034">
                  <c:v>178.529</c:v>
                </c:pt>
                <c:pt idx="8035">
                  <c:v>178.57499999999999</c:v>
                </c:pt>
                <c:pt idx="8036">
                  <c:v>178.64099999999999</c:v>
                </c:pt>
                <c:pt idx="8037">
                  <c:v>178.69</c:v>
                </c:pt>
                <c:pt idx="8038">
                  <c:v>178.715</c:v>
                </c:pt>
                <c:pt idx="8039">
                  <c:v>178.74600000000001</c:v>
                </c:pt>
                <c:pt idx="8040">
                  <c:v>178.79900000000001</c:v>
                </c:pt>
                <c:pt idx="8041">
                  <c:v>178.845</c:v>
                </c:pt>
                <c:pt idx="8042">
                  <c:v>178.86199999999999</c:v>
                </c:pt>
                <c:pt idx="8043">
                  <c:v>178.87100000000001</c:v>
                </c:pt>
                <c:pt idx="8044">
                  <c:v>178.87200000000001</c:v>
                </c:pt>
                <c:pt idx="8045">
                  <c:v>178.876</c:v>
                </c:pt>
                <c:pt idx="8046">
                  <c:v>178.88499999999999</c:v>
                </c:pt>
                <c:pt idx="8047">
                  <c:v>178.899</c:v>
                </c:pt>
                <c:pt idx="8048">
                  <c:v>178.911</c:v>
                </c:pt>
                <c:pt idx="8049">
                  <c:v>178.92099999999999</c:v>
                </c:pt>
                <c:pt idx="8050">
                  <c:v>178.93199999999999</c:v>
                </c:pt>
                <c:pt idx="8051">
                  <c:v>178.95</c:v>
                </c:pt>
                <c:pt idx="8052">
                  <c:v>178.95400000000001</c:v>
                </c:pt>
                <c:pt idx="8053">
                  <c:v>178.971</c:v>
                </c:pt>
                <c:pt idx="8054">
                  <c:v>178.982</c:v>
                </c:pt>
                <c:pt idx="8055">
                  <c:v>178.98400000000001</c:v>
                </c:pt>
                <c:pt idx="8056">
                  <c:v>178.98500000000001</c:v>
                </c:pt>
                <c:pt idx="8057">
                  <c:v>178.99100000000001</c:v>
                </c:pt>
                <c:pt idx="8058">
                  <c:v>179.00200000000001</c:v>
                </c:pt>
                <c:pt idx="8059">
                  <c:v>179.03299999999999</c:v>
                </c:pt>
                <c:pt idx="8060">
                  <c:v>179.07499999999999</c:v>
                </c:pt>
                <c:pt idx="8061">
                  <c:v>179.107</c:v>
                </c:pt>
                <c:pt idx="8062">
                  <c:v>179.149</c:v>
                </c:pt>
                <c:pt idx="8063">
                  <c:v>179.17</c:v>
                </c:pt>
                <c:pt idx="8064">
                  <c:v>179.19200000000001</c:v>
                </c:pt>
                <c:pt idx="8065">
                  <c:v>179.215</c:v>
                </c:pt>
                <c:pt idx="8066">
                  <c:v>179.233</c:v>
                </c:pt>
                <c:pt idx="8067">
                  <c:v>179.238</c:v>
                </c:pt>
                <c:pt idx="8068">
                  <c:v>179.238</c:v>
                </c:pt>
                <c:pt idx="8069">
                  <c:v>179.24</c:v>
                </c:pt>
                <c:pt idx="8070">
                  <c:v>179.24799999999999</c:v>
                </c:pt>
                <c:pt idx="8071">
                  <c:v>179.256</c:v>
                </c:pt>
                <c:pt idx="8072">
                  <c:v>179.267</c:v>
                </c:pt>
                <c:pt idx="8073">
                  <c:v>179.279</c:v>
                </c:pt>
                <c:pt idx="8074">
                  <c:v>179.292</c:v>
                </c:pt>
                <c:pt idx="8075">
                  <c:v>179.304</c:v>
                </c:pt>
                <c:pt idx="8076">
                  <c:v>179.315</c:v>
                </c:pt>
                <c:pt idx="8077">
                  <c:v>179.327</c:v>
                </c:pt>
                <c:pt idx="8078">
                  <c:v>179.33699999999999</c:v>
                </c:pt>
                <c:pt idx="8079">
                  <c:v>179.34700000000001</c:v>
                </c:pt>
                <c:pt idx="8080">
                  <c:v>179.36799999999999</c:v>
                </c:pt>
                <c:pt idx="8081">
                  <c:v>179.423</c:v>
                </c:pt>
                <c:pt idx="8082">
                  <c:v>179.499</c:v>
                </c:pt>
                <c:pt idx="8083">
                  <c:v>179.58500000000001</c:v>
                </c:pt>
                <c:pt idx="8084">
                  <c:v>179.67500000000001</c:v>
                </c:pt>
                <c:pt idx="8085">
                  <c:v>179.75800000000001</c:v>
                </c:pt>
                <c:pt idx="8086">
                  <c:v>179.79900000000001</c:v>
                </c:pt>
                <c:pt idx="8087">
                  <c:v>179.81200000000001</c:v>
                </c:pt>
                <c:pt idx="8088">
                  <c:v>179.81899999999999</c:v>
                </c:pt>
                <c:pt idx="8089">
                  <c:v>179.81899999999999</c:v>
                </c:pt>
                <c:pt idx="8090">
                  <c:v>179.82300000000001</c:v>
                </c:pt>
                <c:pt idx="8091">
                  <c:v>179.827</c:v>
                </c:pt>
                <c:pt idx="8092">
                  <c:v>179.827</c:v>
                </c:pt>
                <c:pt idx="8093">
                  <c:v>179.827</c:v>
                </c:pt>
                <c:pt idx="8094">
                  <c:v>179.827</c:v>
                </c:pt>
                <c:pt idx="8095">
                  <c:v>179.83</c:v>
                </c:pt>
                <c:pt idx="8096">
                  <c:v>179.851</c:v>
                </c:pt>
                <c:pt idx="8097">
                  <c:v>179.874</c:v>
                </c:pt>
                <c:pt idx="8098">
                  <c:v>179.88900000000001</c:v>
                </c:pt>
                <c:pt idx="8099">
                  <c:v>179.90199999999999</c:v>
                </c:pt>
                <c:pt idx="8100">
                  <c:v>179.91499999999999</c:v>
                </c:pt>
                <c:pt idx="8101">
                  <c:v>179.92599999999999</c:v>
                </c:pt>
                <c:pt idx="8102">
                  <c:v>179.93700000000001</c:v>
                </c:pt>
                <c:pt idx="8103">
                  <c:v>179.964</c:v>
                </c:pt>
                <c:pt idx="8104">
                  <c:v>180.01</c:v>
                </c:pt>
                <c:pt idx="8105">
                  <c:v>180.06700000000001</c:v>
                </c:pt>
                <c:pt idx="8106">
                  <c:v>180.09200000000001</c:v>
                </c:pt>
                <c:pt idx="8107">
                  <c:v>180.09200000000001</c:v>
                </c:pt>
                <c:pt idx="8108">
                  <c:v>180.09299999999999</c:v>
                </c:pt>
                <c:pt idx="8109">
                  <c:v>180.1</c:v>
                </c:pt>
                <c:pt idx="8110">
                  <c:v>180.108</c:v>
                </c:pt>
                <c:pt idx="8111">
                  <c:v>180.12</c:v>
                </c:pt>
                <c:pt idx="8112">
                  <c:v>180.13399999999999</c:v>
                </c:pt>
                <c:pt idx="8113">
                  <c:v>180.14699999999999</c:v>
                </c:pt>
                <c:pt idx="8114">
                  <c:v>180.16</c:v>
                </c:pt>
                <c:pt idx="8115">
                  <c:v>180.173</c:v>
                </c:pt>
                <c:pt idx="8116">
                  <c:v>180.184</c:v>
                </c:pt>
                <c:pt idx="8117">
                  <c:v>180.196</c:v>
                </c:pt>
                <c:pt idx="8118">
                  <c:v>180.22900000000001</c:v>
                </c:pt>
                <c:pt idx="8119">
                  <c:v>180.29499999999999</c:v>
                </c:pt>
                <c:pt idx="8120">
                  <c:v>180.38399999999999</c:v>
                </c:pt>
                <c:pt idx="8121">
                  <c:v>180.47300000000001</c:v>
                </c:pt>
                <c:pt idx="8122">
                  <c:v>180.52199999999999</c:v>
                </c:pt>
                <c:pt idx="8123">
                  <c:v>180.52199999999999</c:v>
                </c:pt>
                <c:pt idx="8124">
                  <c:v>180.523</c:v>
                </c:pt>
                <c:pt idx="8125">
                  <c:v>180.53</c:v>
                </c:pt>
                <c:pt idx="8126">
                  <c:v>180.541</c:v>
                </c:pt>
                <c:pt idx="8127">
                  <c:v>180.55500000000001</c:v>
                </c:pt>
                <c:pt idx="8128">
                  <c:v>180.56800000000001</c:v>
                </c:pt>
                <c:pt idx="8129">
                  <c:v>180.58099999999999</c:v>
                </c:pt>
                <c:pt idx="8130">
                  <c:v>180.59399999999999</c:v>
                </c:pt>
                <c:pt idx="8131">
                  <c:v>180.60499999999999</c:v>
                </c:pt>
                <c:pt idx="8132">
                  <c:v>180.61799999999999</c:v>
                </c:pt>
                <c:pt idx="8133">
                  <c:v>180.64500000000001</c:v>
                </c:pt>
                <c:pt idx="8134">
                  <c:v>180.68100000000001</c:v>
                </c:pt>
                <c:pt idx="8135">
                  <c:v>180.68199999999999</c:v>
                </c:pt>
                <c:pt idx="8136">
                  <c:v>180.69300000000001</c:v>
                </c:pt>
                <c:pt idx="8137">
                  <c:v>180.703</c:v>
                </c:pt>
                <c:pt idx="8138">
                  <c:v>180.71199999999999</c:v>
                </c:pt>
                <c:pt idx="8139">
                  <c:v>180.72399999999999</c:v>
                </c:pt>
                <c:pt idx="8140">
                  <c:v>180.73599999999999</c:v>
                </c:pt>
                <c:pt idx="8141">
                  <c:v>180.749</c:v>
                </c:pt>
                <c:pt idx="8142">
                  <c:v>180.75899999999999</c:v>
                </c:pt>
                <c:pt idx="8143">
                  <c:v>180.77</c:v>
                </c:pt>
                <c:pt idx="8144">
                  <c:v>180.78100000000001</c:v>
                </c:pt>
                <c:pt idx="8145">
                  <c:v>180.792</c:v>
                </c:pt>
                <c:pt idx="8146">
                  <c:v>180.80199999999999</c:v>
                </c:pt>
                <c:pt idx="8147">
                  <c:v>180.81200000000001</c:v>
                </c:pt>
                <c:pt idx="8148">
                  <c:v>180.82900000000001</c:v>
                </c:pt>
                <c:pt idx="8149">
                  <c:v>180.87299999999999</c:v>
                </c:pt>
                <c:pt idx="8150">
                  <c:v>180.94399999999999</c:v>
                </c:pt>
                <c:pt idx="8151">
                  <c:v>181.01499999999999</c:v>
                </c:pt>
                <c:pt idx="8152">
                  <c:v>181.02199999999999</c:v>
                </c:pt>
                <c:pt idx="8153">
                  <c:v>181.023</c:v>
                </c:pt>
                <c:pt idx="8154">
                  <c:v>181.02699999999999</c:v>
                </c:pt>
                <c:pt idx="8155">
                  <c:v>181.03399999999999</c:v>
                </c:pt>
                <c:pt idx="8156">
                  <c:v>181.05600000000001</c:v>
                </c:pt>
                <c:pt idx="8157">
                  <c:v>181.102</c:v>
                </c:pt>
                <c:pt idx="8158">
                  <c:v>181.16</c:v>
                </c:pt>
                <c:pt idx="8159">
                  <c:v>181.21899999999999</c:v>
                </c:pt>
                <c:pt idx="8160">
                  <c:v>181.279</c:v>
                </c:pt>
                <c:pt idx="8161">
                  <c:v>181.34200000000001</c:v>
                </c:pt>
                <c:pt idx="8162">
                  <c:v>181.411</c:v>
                </c:pt>
                <c:pt idx="8163">
                  <c:v>181.476</c:v>
                </c:pt>
                <c:pt idx="8164">
                  <c:v>181.50299999999999</c:v>
                </c:pt>
                <c:pt idx="8165">
                  <c:v>181.50299999999999</c:v>
                </c:pt>
                <c:pt idx="8166">
                  <c:v>181.50299999999999</c:v>
                </c:pt>
                <c:pt idx="8167">
                  <c:v>181.50299999999999</c:v>
                </c:pt>
                <c:pt idx="8168">
                  <c:v>181.50399999999999</c:v>
                </c:pt>
                <c:pt idx="8169">
                  <c:v>181.50899999999999</c:v>
                </c:pt>
                <c:pt idx="8170">
                  <c:v>181.52600000000001</c:v>
                </c:pt>
                <c:pt idx="8171">
                  <c:v>181.554</c:v>
                </c:pt>
                <c:pt idx="8172">
                  <c:v>181.60300000000001</c:v>
                </c:pt>
                <c:pt idx="8173">
                  <c:v>181.65700000000001</c:v>
                </c:pt>
                <c:pt idx="8174">
                  <c:v>181.68700000000001</c:v>
                </c:pt>
                <c:pt idx="8175">
                  <c:v>181.69399999999999</c:v>
                </c:pt>
                <c:pt idx="8176">
                  <c:v>181.696</c:v>
                </c:pt>
                <c:pt idx="8177">
                  <c:v>181.69800000000001</c:v>
                </c:pt>
                <c:pt idx="8178">
                  <c:v>181.702</c:v>
                </c:pt>
                <c:pt idx="8179">
                  <c:v>181.714</c:v>
                </c:pt>
                <c:pt idx="8180">
                  <c:v>181.74</c:v>
                </c:pt>
                <c:pt idx="8181">
                  <c:v>181.77500000000001</c:v>
                </c:pt>
                <c:pt idx="8182">
                  <c:v>181.809</c:v>
                </c:pt>
                <c:pt idx="8183">
                  <c:v>181.81700000000001</c:v>
                </c:pt>
                <c:pt idx="8184">
                  <c:v>181.827</c:v>
                </c:pt>
                <c:pt idx="8185">
                  <c:v>181.827</c:v>
                </c:pt>
                <c:pt idx="8186">
                  <c:v>181.83500000000001</c:v>
                </c:pt>
                <c:pt idx="8187">
                  <c:v>181.858</c:v>
                </c:pt>
                <c:pt idx="8188">
                  <c:v>181.91499999999999</c:v>
                </c:pt>
                <c:pt idx="8189">
                  <c:v>181.99799999999999</c:v>
                </c:pt>
                <c:pt idx="8190">
                  <c:v>182.08699999999999</c:v>
                </c:pt>
                <c:pt idx="8191">
                  <c:v>182.16499999999999</c:v>
                </c:pt>
                <c:pt idx="8192">
                  <c:v>182.20400000000001</c:v>
                </c:pt>
                <c:pt idx="8193">
                  <c:v>182.20400000000001</c:v>
                </c:pt>
                <c:pt idx="8194">
                  <c:v>182.20500000000001</c:v>
                </c:pt>
                <c:pt idx="8195">
                  <c:v>182.23599999999999</c:v>
                </c:pt>
                <c:pt idx="8196">
                  <c:v>182.25399999999999</c:v>
                </c:pt>
                <c:pt idx="8197">
                  <c:v>182.27099999999999</c:v>
                </c:pt>
                <c:pt idx="8198">
                  <c:v>182.285</c:v>
                </c:pt>
                <c:pt idx="8199">
                  <c:v>182.298</c:v>
                </c:pt>
                <c:pt idx="8200">
                  <c:v>182.31</c:v>
                </c:pt>
                <c:pt idx="8201">
                  <c:v>182.322</c:v>
                </c:pt>
                <c:pt idx="8202">
                  <c:v>182.333</c:v>
                </c:pt>
                <c:pt idx="8203">
                  <c:v>182.34399999999999</c:v>
                </c:pt>
                <c:pt idx="8204">
                  <c:v>182.357</c:v>
                </c:pt>
                <c:pt idx="8205">
                  <c:v>182.38300000000001</c:v>
                </c:pt>
                <c:pt idx="8206">
                  <c:v>182.45</c:v>
                </c:pt>
                <c:pt idx="8207">
                  <c:v>182.53399999999999</c:v>
                </c:pt>
                <c:pt idx="8208">
                  <c:v>182.62200000000001</c:v>
                </c:pt>
                <c:pt idx="8209">
                  <c:v>182.65199999999999</c:v>
                </c:pt>
                <c:pt idx="8210">
                  <c:v>182.65700000000001</c:v>
                </c:pt>
                <c:pt idx="8211">
                  <c:v>182.67099999999999</c:v>
                </c:pt>
                <c:pt idx="8212">
                  <c:v>182.691</c:v>
                </c:pt>
                <c:pt idx="8213">
                  <c:v>182.70699999999999</c:v>
                </c:pt>
                <c:pt idx="8214">
                  <c:v>182.721</c:v>
                </c:pt>
                <c:pt idx="8215">
                  <c:v>182.73400000000001</c:v>
                </c:pt>
                <c:pt idx="8216">
                  <c:v>182.74700000000001</c:v>
                </c:pt>
                <c:pt idx="8217">
                  <c:v>182.75800000000001</c:v>
                </c:pt>
                <c:pt idx="8218">
                  <c:v>182.76900000000001</c:v>
                </c:pt>
                <c:pt idx="8219">
                  <c:v>182.78200000000001</c:v>
                </c:pt>
                <c:pt idx="8220">
                  <c:v>182.80600000000001</c:v>
                </c:pt>
                <c:pt idx="8221">
                  <c:v>182.85599999999999</c:v>
                </c:pt>
                <c:pt idx="8222">
                  <c:v>182.93899999999999</c:v>
                </c:pt>
                <c:pt idx="8223">
                  <c:v>183.02699999999999</c:v>
                </c:pt>
                <c:pt idx="8224">
                  <c:v>183.089</c:v>
                </c:pt>
                <c:pt idx="8225">
                  <c:v>183.089</c:v>
                </c:pt>
                <c:pt idx="8226">
                  <c:v>183.089</c:v>
                </c:pt>
                <c:pt idx="8227">
                  <c:v>183.09399999999999</c:v>
                </c:pt>
                <c:pt idx="8228">
                  <c:v>183.102</c:v>
                </c:pt>
                <c:pt idx="8229">
                  <c:v>183.11500000000001</c:v>
                </c:pt>
                <c:pt idx="8230">
                  <c:v>183.137</c:v>
                </c:pt>
                <c:pt idx="8231">
                  <c:v>183.15600000000001</c:v>
                </c:pt>
                <c:pt idx="8232">
                  <c:v>183.16900000000001</c:v>
                </c:pt>
                <c:pt idx="8233">
                  <c:v>183.18100000000001</c:v>
                </c:pt>
                <c:pt idx="8234">
                  <c:v>183.19300000000001</c:v>
                </c:pt>
                <c:pt idx="8235">
                  <c:v>183.21299999999999</c:v>
                </c:pt>
                <c:pt idx="8236">
                  <c:v>183.25200000000001</c:v>
                </c:pt>
                <c:pt idx="8237">
                  <c:v>183.32300000000001</c:v>
                </c:pt>
                <c:pt idx="8238">
                  <c:v>183.41300000000001</c:v>
                </c:pt>
                <c:pt idx="8239">
                  <c:v>183.45699999999999</c:v>
                </c:pt>
                <c:pt idx="8240">
                  <c:v>183.45699999999999</c:v>
                </c:pt>
                <c:pt idx="8241">
                  <c:v>183.46</c:v>
                </c:pt>
                <c:pt idx="8242">
                  <c:v>183.47499999999999</c:v>
                </c:pt>
                <c:pt idx="8243">
                  <c:v>183.5</c:v>
                </c:pt>
                <c:pt idx="8244">
                  <c:v>183.505</c:v>
                </c:pt>
                <c:pt idx="8245">
                  <c:v>183.506</c:v>
                </c:pt>
                <c:pt idx="8246">
                  <c:v>183.512</c:v>
                </c:pt>
                <c:pt idx="8247">
                  <c:v>183.52</c:v>
                </c:pt>
                <c:pt idx="8248">
                  <c:v>183.53100000000001</c:v>
                </c:pt>
                <c:pt idx="8249">
                  <c:v>183.54300000000001</c:v>
                </c:pt>
                <c:pt idx="8250">
                  <c:v>183.55799999999999</c:v>
                </c:pt>
                <c:pt idx="8251">
                  <c:v>183.57400000000001</c:v>
                </c:pt>
                <c:pt idx="8252">
                  <c:v>183.58799999999999</c:v>
                </c:pt>
                <c:pt idx="8253">
                  <c:v>183.6</c:v>
                </c:pt>
                <c:pt idx="8254">
                  <c:v>183.61199999999999</c:v>
                </c:pt>
                <c:pt idx="8255">
                  <c:v>183.62299999999999</c:v>
                </c:pt>
                <c:pt idx="8256">
                  <c:v>183.63300000000001</c:v>
                </c:pt>
                <c:pt idx="8257">
                  <c:v>183.65799999999999</c:v>
                </c:pt>
                <c:pt idx="8258">
                  <c:v>183.72200000000001</c:v>
                </c:pt>
                <c:pt idx="8259">
                  <c:v>183.809</c:v>
                </c:pt>
                <c:pt idx="8260">
                  <c:v>183.83699999999999</c:v>
                </c:pt>
                <c:pt idx="8261">
                  <c:v>183.839</c:v>
                </c:pt>
                <c:pt idx="8262">
                  <c:v>183.84200000000001</c:v>
                </c:pt>
                <c:pt idx="8263">
                  <c:v>183.852</c:v>
                </c:pt>
                <c:pt idx="8264">
                  <c:v>183.87200000000001</c:v>
                </c:pt>
                <c:pt idx="8265">
                  <c:v>183.892</c:v>
                </c:pt>
                <c:pt idx="8266">
                  <c:v>183.90899999999999</c:v>
                </c:pt>
                <c:pt idx="8267">
                  <c:v>183.923</c:v>
                </c:pt>
                <c:pt idx="8268">
                  <c:v>183.934</c:v>
                </c:pt>
                <c:pt idx="8269">
                  <c:v>183.94499999999999</c:v>
                </c:pt>
                <c:pt idx="8270">
                  <c:v>183.964</c:v>
                </c:pt>
                <c:pt idx="8271">
                  <c:v>184.011</c:v>
                </c:pt>
                <c:pt idx="8272">
                  <c:v>184.042</c:v>
                </c:pt>
                <c:pt idx="8273">
                  <c:v>184.04300000000001</c:v>
                </c:pt>
                <c:pt idx="8274">
                  <c:v>184.05199999999999</c:v>
                </c:pt>
                <c:pt idx="8275">
                  <c:v>184.066</c:v>
                </c:pt>
                <c:pt idx="8276">
                  <c:v>184.07900000000001</c:v>
                </c:pt>
                <c:pt idx="8277">
                  <c:v>184.09200000000001</c:v>
                </c:pt>
                <c:pt idx="8278">
                  <c:v>184.102</c:v>
                </c:pt>
                <c:pt idx="8279">
                  <c:v>184.113</c:v>
                </c:pt>
                <c:pt idx="8280">
                  <c:v>184.125</c:v>
                </c:pt>
                <c:pt idx="8281">
                  <c:v>184.15</c:v>
                </c:pt>
                <c:pt idx="8282">
                  <c:v>184.202</c:v>
                </c:pt>
                <c:pt idx="8283">
                  <c:v>184.28200000000001</c:v>
                </c:pt>
                <c:pt idx="8284">
                  <c:v>184.37</c:v>
                </c:pt>
                <c:pt idx="8285">
                  <c:v>184.41800000000001</c:v>
                </c:pt>
                <c:pt idx="8286">
                  <c:v>184.423</c:v>
                </c:pt>
                <c:pt idx="8287">
                  <c:v>184.42400000000001</c:v>
                </c:pt>
                <c:pt idx="8288">
                  <c:v>184.43199999999999</c:v>
                </c:pt>
                <c:pt idx="8289">
                  <c:v>184.44200000000001</c:v>
                </c:pt>
                <c:pt idx="8290">
                  <c:v>184.45400000000001</c:v>
                </c:pt>
                <c:pt idx="8291">
                  <c:v>184.46799999999999</c:v>
                </c:pt>
                <c:pt idx="8292">
                  <c:v>184.482</c:v>
                </c:pt>
                <c:pt idx="8293">
                  <c:v>184.495</c:v>
                </c:pt>
                <c:pt idx="8294">
                  <c:v>184.50800000000001</c:v>
                </c:pt>
                <c:pt idx="8295">
                  <c:v>184.52</c:v>
                </c:pt>
                <c:pt idx="8296">
                  <c:v>184.53399999999999</c:v>
                </c:pt>
                <c:pt idx="8297">
                  <c:v>184.548</c:v>
                </c:pt>
                <c:pt idx="8298">
                  <c:v>184.55699999999999</c:v>
                </c:pt>
                <c:pt idx="8299">
                  <c:v>184.56100000000001</c:v>
                </c:pt>
                <c:pt idx="8300">
                  <c:v>184.56200000000001</c:v>
                </c:pt>
                <c:pt idx="8301">
                  <c:v>184.56399999999999</c:v>
                </c:pt>
                <c:pt idx="8302">
                  <c:v>184.565</c:v>
                </c:pt>
                <c:pt idx="8303">
                  <c:v>184.566</c:v>
                </c:pt>
                <c:pt idx="8304">
                  <c:v>184.56800000000001</c:v>
                </c:pt>
                <c:pt idx="8305">
                  <c:v>184.57</c:v>
                </c:pt>
                <c:pt idx="8306">
                  <c:v>184.595</c:v>
                </c:pt>
                <c:pt idx="8307">
                  <c:v>184.595</c:v>
                </c:pt>
                <c:pt idx="8308">
                  <c:v>184.601</c:v>
                </c:pt>
                <c:pt idx="8309">
                  <c:v>184.624</c:v>
                </c:pt>
                <c:pt idx="8310">
                  <c:v>184.678</c:v>
                </c:pt>
                <c:pt idx="8311">
                  <c:v>184.75899999999999</c:v>
                </c:pt>
                <c:pt idx="8312">
                  <c:v>184.84399999999999</c:v>
                </c:pt>
                <c:pt idx="8313">
                  <c:v>184.898</c:v>
                </c:pt>
                <c:pt idx="8314">
                  <c:v>184.947</c:v>
                </c:pt>
                <c:pt idx="8315">
                  <c:v>184.99600000000001</c:v>
                </c:pt>
                <c:pt idx="8316">
                  <c:v>185.04900000000001</c:v>
                </c:pt>
                <c:pt idx="8317">
                  <c:v>185.08099999999999</c:v>
                </c:pt>
                <c:pt idx="8318">
                  <c:v>185.124</c:v>
                </c:pt>
                <c:pt idx="8319">
                  <c:v>185.17</c:v>
                </c:pt>
                <c:pt idx="8320">
                  <c:v>185.185</c:v>
                </c:pt>
                <c:pt idx="8321">
                  <c:v>185.185</c:v>
                </c:pt>
                <c:pt idx="8322">
                  <c:v>185.185</c:v>
                </c:pt>
                <c:pt idx="8323">
                  <c:v>185.185</c:v>
                </c:pt>
                <c:pt idx="8324">
                  <c:v>185.185</c:v>
                </c:pt>
                <c:pt idx="8325">
                  <c:v>185.19</c:v>
                </c:pt>
                <c:pt idx="8326">
                  <c:v>185.197</c:v>
                </c:pt>
                <c:pt idx="8327">
                  <c:v>185.20500000000001</c:v>
                </c:pt>
                <c:pt idx="8328">
                  <c:v>185.21700000000001</c:v>
                </c:pt>
                <c:pt idx="8329">
                  <c:v>185.23</c:v>
                </c:pt>
                <c:pt idx="8330">
                  <c:v>185.24299999999999</c:v>
                </c:pt>
                <c:pt idx="8331">
                  <c:v>185.256</c:v>
                </c:pt>
                <c:pt idx="8332">
                  <c:v>185.267</c:v>
                </c:pt>
                <c:pt idx="8333">
                  <c:v>185.27799999999999</c:v>
                </c:pt>
                <c:pt idx="8334">
                  <c:v>185.28899999999999</c:v>
                </c:pt>
                <c:pt idx="8335">
                  <c:v>185.3</c:v>
                </c:pt>
                <c:pt idx="8336">
                  <c:v>185.33199999999999</c:v>
                </c:pt>
                <c:pt idx="8337">
                  <c:v>185.398</c:v>
                </c:pt>
                <c:pt idx="8338">
                  <c:v>185.43299999999999</c:v>
                </c:pt>
                <c:pt idx="8339">
                  <c:v>185.43299999999999</c:v>
                </c:pt>
                <c:pt idx="8340">
                  <c:v>185.44399999999999</c:v>
                </c:pt>
                <c:pt idx="8341">
                  <c:v>185.476</c:v>
                </c:pt>
                <c:pt idx="8342">
                  <c:v>185.53200000000001</c:v>
                </c:pt>
                <c:pt idx="8343">
                  <c:v>185.59399999999999</c:v>
                </c:pt>
                <c:pt idx="8344">
                  <c:v>185.62799999999999</c:v>
                </c:pt>
                <c:pt idx="8345">
                  <c:v>185.63200000000001</c:v>
                </c:pt>
                <c:pt idx="8346">
                  <c:v>185.63399999999999</c:v>
                </c:pt>
                <c:pt idx="8347">
                  <c:v>185.642</c:v>
                </c:pt>
                <c:pt idx="8348">
                  <c:v>185.65199999999999</c:v>
                </c:pt>
                <c:pt idx="8349">
                  <c:v>185.661</c:v>
                </c:pt>
                <c:pt idx="8350">
                  <c:v>185.672</c:v>
                </c:pt>
                <c:pt idx="8351">
                  <c:v>185.684</c:v>
                </c:pt>
                <c:pt idx="8352">
                  <c:v>185.7</c:v>
                </c:pt>
                <c:pt idx="8353">
                  <c:v>185.71700000000001</c:v>
                </c:pt>
                <c:pt idx="8354">
                  <c:v>185.73099999999999</c:v>
                </c:pt>
                <c:pt idx="8355">
                  <c:v>185.744</c:v>
                </c:pt>
                <c:pt idx="8356">
                  <c:v>185.755</c:v>
                </c:pt>
                <c:pt idx="8357">
                  <c:v>185.76599999999999</c:v>
                </c:pt>
                <c:pt idx="8358">
                  <c:v>185.77699999999999</c:v>
                </c:pt>
                <c:pt idx="8359">
                  <c:v>185.78800000000001</c:v>
                </c:pt>
                <c:pt idx="8360">
                  <c:v>185.804</c:v>
                </c:pt>
                <c:pt idx="8361">
                  <c:v>185.833</c:v>
                </c:pt>
                <c:pt idx="8362">
                  <c:v>185.88399999999999</c:v>
                </c:pt>
                <c:pt idx="8363">
                  <c:v>185.95</c:v>
                </c:pt>
                <c:pt idx="8364">
                  <c:v>186.00299999999999</c:v>
                </c:pt>
                <c:pt idx="8365">
                  <c:v>186.05600000000001</c:v>
                </c:pt>
                <c:pt idx="8366">
                  <c:v>186.12100000000001</c:v>
                </c:pt>
                <c:pt idx="8367">
                  <c:v>186.13499999999999</c:v>
                </c:pt>
                <c:pt idx="8368">
                  <c:v>186.13499999999999</c:v>
                </c:pt>
                <c:pt idx="8369">
                  <c:v>186.136</c:v>
                </c:pt>
                <c:pt idx="8370">
                  <c:v>186.18100000000001</c:v>
                </c:pt>
                <c:pt idx="8371">
                  <c:v>186.23400000000001</c:v>
                </c:pt>
                <c:pt idx="8372">
                  <c:v>186.29599999999999</c:v>
                </c:pt>
                <c:pt idx="8373">
                  <c:v>186.381</c:v>
                </c:pt>
                <c:pt idx="8374">
                  <c:v>186.42699999999999</c:v>
                </c:pt>
                <c:pt idx="8375">
                  <c:v>186.42699999999999</c:v>
                </c:pt>
                <c:pt idx="8376">
                  <c:v>186.42699999999999</c:v>
                </c:pt>
                <c:pt idx="8377">
                  <c:v>186.429</c:v>
                </c:pt>
                <c:pt idx="8378">
                  <c:v>186.43899999999999</c:v>
                </c:pt>
                <c:pt idx="8379">
                  <c:v>186.46700000000001</c:v>
                </c:pt>
                <c:pt idx="8380">
                  <c:v>186.52699999999999</c:v>
                </c:pt>
                <c:pt idx="8381">
                  <c:v>186.554</c:v>
                </c:pt>
                <c:pt idx="8382">
                  <c:v>186.56800000000001</c:v>
                </c:pt>
                <c:pt idx="8383">
                  <c:v>186.59700000000001</c:v>
                </c:pt>
                <c:pt idx="8384">
                  <c:v>186.65</c:v>
                </c:pt>
                <c:pt idx="8385">
                  <c:v>186.71600000000001</c:v>
                </c:pt>
                <c:pt idx="8386">
                  <c:v>186.76599999999999</c:v>
                </c:pt>
                <c:pt idx="8387">
                  <c:v>186.779</c:v>
                </c:pt>
                <c:pt idx="8388">
                  <c:v>186.779</c:v>
                </c:pt>
                <c:pt idx="8389">
                  <c:v>186.786</c:v>
                </c:pt>
                <c:pt idx="8390">
                  <c:v>186.80799999999999</c:v>
                </c:pt>
                <c:pt idx="8391">
                  <c:v>186.83500000000001</c:v>
                </c:pt>
                <c:pt idx="8392">
                  <c:v>186.84700000000001</c:v>
                </c:pt>
                <c:pt idx="8393">
                  <c:v>186.858</c:v>
                </c:pt>
                <c:pt idx="8394">
                  <c:v>186.869</c:v>
                </c:pt>
                <c:pt idx="8395">
                  <c:v>186.88</c:v>
                </c:pt>
                <c:pt idx="8396">
                  <c:v>186.898</c:v>
                </c:pt>
                <c:pt idx="8397">
                  <c:v>186.91300000000001</c:v>
                </c:pt>
                <c:pt idx="8398">
                  <c:v>186.941</c:v>
                </c:pt>
                <c:pt idx="8399">
                  <c:v>186.995</c:v>
                </c:pt>
                <c:pt idx="8400">
                  <c:v>187.06800000000001</c:v>
                </c:pt>
                <c:pt idx="8401">
                  <c:v>187.149</c:v>
                </c:pt>
                <c:pt idx="8402">
                  <c:v>187.233</c:v>
                </c:pt>
                <c:pt idx="8403">
                  <c:v>187.315</c:v>
                </c:pt>
                <c:pt idx="8404">
                  <c:v>187.39599999999999</c:v>
                </c:pt>
                <c:pt idx="8405">
                  <c:v>187.47</c:v>
                </c:pt>
                <c:pt idx="8406">
                  <c:v>187.48599999999999</c:v>
                </c:pt>
                <c:pt idx="8407">
                  <c:v>187.48599999999999</c:v>
                </c:pt>
                <c:pt idx="8408">
                  <c:v>187.48599999999999</c:v>
                </c:pt>
                <c:pt idx="8409">
                  <c:v>187.48599999999999</c:v>
                </c:pt>
                <c:pt idx="8410">
                  <c:v>187.499</c:v>
                </c:pt>
                <c:pt idx="8411">
                  <c:v>187.542</c:v>
                </c:pt>
                <c:pt idx="8412">
                  <c:v>187.596</c:v>
                </c:pt>
                <c:pt idx="8413">
                  <c:v>187.61799999999999</c:v>
                </c:pt>
                <c:pt idx="8414">
                  <c:v>187.61799999999999</c:v>
                </c:pt>
                <c:pt idx="8415">
                  <c:v>187.625</c:v>
                </c:pt>
                <c:pt idx="8416">
                  <c:v>187.63300000000001</c:v>
                </c:pt>
                <c:pt idx="8417">
                  <c:v>187.643</c:v>
                </c:pt>
                <c:pt idx="8418">
                  <c:v>187.654</c:v>
                </c:pt>
                <c:pt idx="8419">
                  <c:v>187.666</c:v>
                </c:pt>
                <c:pt idx="8420">
                  <c:v>187.679</c:v>
                </c:pt>
                <c:pt idx="8421">
                  <c:v>187.69200000000001</c:v>
                </c:pt>
                <c:pt idx="8422">
                  <c:v>187.703</c:v>
                </c:pt>
                <c:pt idx="8423">
                  <c:v>187.715</c:v>
                </c:pt>
                <c:pt idx="8424">
                  <c:v>187.726</c:v>
                </c:pt>
                <c:pt idx="8425">
                  <c:v>187.73699999999999</c:v>
                </c:pt>
                <c:pt idx="8426">
                  <c:v>187.75</c:v>
                </c:pt>
                <c:pt idx="8427">
                  <c:v>187.77699999999999</c:v>
                </c:pt>
                <c:pt idx="8428">
                  <c:v>187.828</c:v>
                </c:pt>
                <c:pt idx="8429">
                  <c:v>187.86600000000001</c:v>
                </c:pt>
                <c:pt idx="8430">
                  <c:v>187.86600000000001</c:v>
                </c:pt>
                <c:pt idx="8431">
                  <c:v>187.86799999999999</c:v>
                </c:pt>
                <c:pt idx="8432">
                  <c:v>187.875</c:v>
                </c:pt>
                <c:pt idx="8433">
                  <c:v>187.881</c:v>
                </c:pt>
                <c:pt idx="8434">
                  <c:v>187.89</c:v>
                </c:pt>
                <c:pt idx="8435">
                  <c:v>187.90199999999999</c:v>
                </c:pt>
                <c:pt idx="8436">
                  <c:v>187.91499999999999</c:v>
                </c:pt>
                <c:pt idx="8437">
                  <c:v>187.92699999999999</c:v>
                </c:pt>
                <c:pt idx="8438">
                  <c:v>187.93899999999999</c:v>
                </c:pt>
                <c:pt idx="8439">
                  <c:v>187.95099999999999</c:v>
                </c:pt>
                <c:pt idx="8440">
                  <c:v>187.964</c:v>
                </c:pt>
                <c:pt idx="8441">
                  <c:v>187.97499999999999</c:v>
                </c:pt>
                <c:pt idx="8442">
                  <c:v>187.999</c:v>
                </c:pt>
                <c:pt idx="8443">
                  <c:v>188.05600000000001</c:v>
                </c:pt>
                <c:pt idx="8444">
                  <c:v>188.12100000000001</c:v>
                </c:pt>
                <c:pt idx="8445">
                  <c:v>188.14400000000001</c:v>
                </c:pt>
                <c:pt idx="8446">
                  <c:v>188.14400000000001</c:v>
                </c:pt>
                <c:pt idx="8447">
                  <c:v>188.14599999999999</c:v>
                </c:pt>
                <c:pt idx="8448">
                  <c:v>188.15100000000001</c:v>
                </c:pt>
                <c:pt idx="8449">
                  <c:v>188.16</c:v>
                </c:pt>
                <c:pt idx="8450">
                  <c:v>188.173</c:v>
                </c:pt>
                <c:pt idx="8451">
                  <c:v>188.18600000000001</c:v>
                </c:pt>
                <c:pt idx="8452">
                  <c:v>188.19900000000001</c:v>
                </c:pt>
                <c:pt idx="8453">
                  <c:v>188.21100000000001</c:v>
                </c:pt>
                <c:pt idx="8454">
                  <c:v>188.22399999999999</c:v>
                </c:pt>
                <c:pt idx="8455">
                  <c:v>188.238</c:v>
                </c:pt>
                <c:pt idx="8456">
                  <c:v>188.25700000000001</c:v>
                </c:pt>
                <c:pt idx="8457">
                  <c:v>188.30099999999999</c:v>
                </c:pt>
                <c:pt idx="8458">
                  <c:v>188.328</c:v>
                </c:pt>
                <c:pt idx="8459">
                  <c:v>188.34899999999999</c:v>
                </c:pt>
                <c:pt idx="8460">
                  <c:v>188.374</c:v>
                </c:pt>
                <c:pt idx="8461">
                  <c:v>188.37700000000001</c:v>
                </c:pt>
                <c:pt idx="8462">
                  <c:v>188.37799999999999</c:v>
                </c:pt>
                <c:pt idx="8463">
                  <c:v>188.38</c:v>
                </c:pt>
                <c:pt idx="8464">
                  <c:v>188.386</c:v>
                </c:pt>
                <c:pt idx="8465">
                  <c:v>188.41399999999999</c:v>
                </c:pt>
                <c:pt idx="8466">
                  <c:v>188.47800000000001</c:v>
                </c:pt>
                <c:pt idx="8467">
                  <c:v>188.54599999999999</c:v>
                </c:pt>
                <c:pt idx="8468">
                  <c:v>188.58</c:v>
                </c:pt>
                <c:pt idx="8469">
                  <c:v>188.59</c:v>
                </c:pt>
                <c:pt idx="8470">
                  <c:v>188.60300000000001</c:v>
                </c:pt>
                <c:pt idx="8471">
                  <c:v>188.63200000000001</c:v>
                </c:pt>
                <c:pt idx="8472">
                  <c:v>188.68799999999999</c:v>
                </c:pt>
                <c:pt idx="8473">
                  <c:v>188.76</c:v>
                </c:pt>
                <c:pt idx="8474">
                  <c:v>188.8</c:v>
                </c:pt>
                <c:pt idx="8475">
                  <c:v>188.8</c:v>
                </c:pt>
                <c:pt idx="8476">
                  <c:v>188.8</c:v>
                </c:pt>
                <c:pt idx="8477">
                  <c:v>188.8</c:v>
                </c:pt>
                <c:pt idx="8478">
                  <c:v>188.81899999999999</c:v>
                </c:pt>
                <c:pt idx="8479">
                  <c:v>188.87200000000001</c:v>
                </c:pt>
                <c:pt idx="8480">
                  <c:v>188.95099999999999</c:v>
                </c:pt>
                <c:pt idx="8481">
                  <c:v>188.983</c:v>
                </c:pt>
                <c:pt idx="8482">
                  <c:v>188.983</c:v>
                </c:pt>
                <c:pt idx="8483">
                  <c:v>188.983</c:v>
                </c:pt>
                <c:pt idx="8484">
                  <c:v>188.983</c:v>
                </c:pt>
                <c:pt idx="8485">
                  <c:v>188.989</c:v>
                </c:pt>
                <c:pt idx="8486">
                  <c:v>188.99799999999999</c:v>
                </c:pt>
                <c:pt idx="8487">
                  <c:v>189.006</c:v>
                </c:pt>
                <c:pt idx="8488">
                  <c:v>189.01599999999999</c:v>
                </c:pt>
                <c:pt idx="8489">
                  <c:v>189.02500000000001</c:v>
                </c:pt>
                <c:pt idx="8490">
                  <c:v>189.042</c:v>
                </c:pt>
                <c:pt idx="8491">
                  <c:v>189.05699999999999</c:v>
                </c:pt>
                <c:pt idx="8492">
                  <c:v>189.06899999999999</c:v>
                </c:pt>
                <c:pt idx="8493">
                  <c:v>189.08099999999999</c:v>
                </c:pt>
                <c:pt idx="8494">
                  <c:v>189.09299999999999</c:v>
                </c:pt>
                <c:pt idx="8495">
                  <c:v>189.10499999999999</c:v>
                </c:pt>
                <c:pt idx="8496">
                  <c:v>189.11600000000001</c:v>
                </c:pt>
                <c:pt idx="8497">
                  <c:v>189.13200000000001</c:v>
                </c:pt>
                <c:pt idx="8498">
                  <c:v>189.17</c:v>
                </c:pt>
                <c:pt idx="8499">
                  <c:v>189.22</c:v>
                </c:pt>
                <c:pt idx="8500">
                  <c:v>189.233</c:v>
                </c:pt>
                <c:pt idx="8501">
                  <c:v>189.233</c:v>
                </c:pt>
                <c:pt idx="8502">
                  <c:v>189.24</c:v>
                </c:pt>
                <c:pt idx="8503">
                  <c:v>189.25899999999999</c:v>
                </c:pt>
                <c:pt idx="8504">
                  <c:v>189.279</c:v>
                </c:pt>
                <c:pt idx="8505">
                  <c:v>189.29300000000001</c:v>
                </c:pt>
                <c:pt idx="8506">
                  <c:v>189.30600000000001</c:v>
                </c:pt>
                <c:pt idx="8507">
                  <c:v>189.31700000000001</c:v>
                </c:pt>
                <c:pt idx="8508">
                  <c:v>189.32900000000001</c:v>
                </c:pt>
                <c:pt idx="8509">
                  <c:v>189.34</c:v>
                </c:pt>
                <c:pt idx="8510">
                  <c:v>189.35599999999999</c:v>
                </c:pt>
                <c:pt idx="8511">
                  <c:v>189.40700000000001</c:v>
                </c:pt>
                <c:pt idx="8512">
                  <c:v>189.48500000000001</c:v>
                </c:pt>
                <c:pt idx="8513">
                  <c:v>189.56700000000001</c:v>
                </c:pt>
                <c:pt idx="8514">
                  <c:v>189.655</c:v>
                </c:pt>
                <c:pt idx="8515">
                  <c:v>189.738</c:v>
                </c:pt>
                <c:pt idx="8516">
                  <c:v>189.75</c:v>
                </c:pt>
                <c:pt idx="8517">
                  <c:v>189.76499999999999</c:v>
                </c:pt>
                <c:pt idx="8518">
                  <c:v>189.76499999999999</c:v>
                </c:pt>
                <c:pt idx="8519">
                  <c:v>189.76499999999999</c:v>
                </c:pt>
                <c:pt idx="8520">
                  <c:v>189.768</c:v>
                </c:pt>
                <c:pt idx="8521">
                  <c:v>189.77600000000001</c:v>
                </c:pt>
                <c:pt idx="8522">
                  <c:v>189.78700000000001</c:v>
                </c:pt>
                <c:pt idx="8523">
                  <c:v>189.80099999999999</c:v>
                </c:pt>
                <c:pt idx="8524">
                  <c:v>189.815</c:v>
                </c:pt>
                <c:pt idx="8525">
                  <c:v>189.828</c:v>
                </c:pt>
                <c:pt idx="8526">
                  <c:v>189.84</c:v>
                </c:pt>
                <c:pt idx="8527">
                  <c:v>189.852</c:v>
                </c:pt>
                <c:pt idx="8528">
                  <c:v>189.87299999999999</c:v>
                </c:pt>
                <c:pt idx="8529">
                  <c:v>189.92</c:v>
                </c:pt>
                <c:pt idx="8530">
                  <c:v>190.00200000000001</c:v>
                </c:pt>
                <c:pt idx="8531">
                  <c:v>190.08799999999999</c:v>
                </c:pt>
                <c:pt idx="8532">
                  <c:v>190.16800000000001</c:v>
                </c:pt>
                <c:pt idx="8533">
                  <c:v>190.249</c:v>
                </c:pt>
                <c:pt idx="8534">
                  <c:v>190.327</c:v>
                </c:pt>
                <c:pt idx="8535">
                  <c:v>190.40199999999999</c:v>
                </c:pt>
                <c:pt idx="8536">
                  <c:v>190.48699999999999</c:v>
                </c:pt>
                <c:pt idx="8537">
                  <c:v>190.57</c:v>
                </c:pt>
                <c:pt idx="8538">
                  <c:v>190.63800000000001</c:v>
                </c:pt>
                <c:pt idx="8539">
                  <c:v>190.684</c:v>
                </c:pt>
                <c:pt idx="8540">
                  <c:v>190.684</c:v>
                </c:pt>
                <c:pt idx="8541">
                  <c:v>190.684</c:v>
                </c:pt>
                <c:pt idx="8542">
                  <c:v>190.684</c:v>
                </c:pt>
                <c:pt idx="8543">
                  <c:v>190.691</c:v>
                </c:pt>
                <c:pt idx="8544">
                  <c:v>190.71700000000001</c:v>
                </c:pt>
                <c:pt idx="8545">
                  <c:v>190.76300000000001</c:v>
                </c:pt>
                <c:pt idx="8546">
                  <c:v>190.822</c:v>
                </c:pt>
                <c:pt idx="8547">
                  <c:v>190.84899999999999</c:v>
                </c:pt>
                <c:pt idx="8548">
                  <c:v>190.852</c:v>
                </c:pt>
                <c:pt idx="8549">
                  <c:v>190.85599999999999</c:v>
                </c:pt>
                <c:pt idx="8550">
                  <c:v>190.863</c:v>
                </c:pt>
                <c:pt idx="8551">
                  <c:v>190.876</c:v>
                </c:pt>
                <c:pt idx="8552">
                  <c:v>190.898</c:v>
                </c:pt>
                <c:pt idx="8553">
                  <c:v>190.91399999999999</c:v>
                </c:pt>
                <c:pt idx="8554">
                  <c:v>190.92400000000001</c:v>
                </c:pt>
                <c:pt idx="8555">
                  <c:v>190.947</c:v>
                </c:pt>
                <c:pt idx="8556">
                  <c:v>190.97200000000001</c:v>
                </c:pt>
                <c:pt idx="8557">
                  <c:v>190.97399999999999</c:v>
                </c:pt>
                <c:pt idx="8558">
                  <c:v>190.98099999999999</c:v>
                </c:pt>
                <c:pt idx="8559">
                  <c:v>190.994</c:v>
                </c:pt>
                <c:pt idx="8560">
                  <c:v>191.02099999999999</c:v>
                </c:pt>
                <c:pt idx="8561">
                  <c:v>191.02600000000001</c:v>
                </c:pt>
                <c:pt idx="8562">
                  <c:v>191.03200000000001</c:v>
                </c:pt>
                <c:pt idx="8563">
                  <c:v>191.06</c:v>
                </c:pt>
                <c:pt idx="8564">
                  <c:v>191.119</c:v>
                </c:pt>
                <c:pt idx="8565">
                  <c:v>191.2</c:v>
                </c:pt>
                <c:pt idx="8566">
                  <c:v>191.286</c:v>
                </c:pt>
                <c:pt idx="8567">
                  <c:v>191.375</c:v>
                </c:pt>
                <c:pt idx="8568">
                  <c:v>191.464</c:v>
                </c:pt>
                <c:pt idx="8569">
                  <c:v>191.55</c:v>
                </c:pt>
                <c:pt idx="8570">
                  <c:v>191.61600000000001</c:v>
                </c:pt>
                <c:pt idx="8571">
                  <c:v>191.61600000000001</c:v>
                </c:pt>
                <c:pt idx="8572">
                  <c:v>191.61600000000001</c:v>
                </c:pt>
                <c:pt idx="8573">
                  <c:v>191.61600000000001</c:v>
                </c:pt>
                <c:pt idx="8574">
                  <c:v>191.619</c:v>
                </c:pt>
                <c:pt idx="8575">
                  <c:v>191.631</c:v>
                </c:pt>
                <c:pt idx="8576">
                  <c:v>191.64599999999999</c:v>
                </c:pt>
                <c:pt idx="8577">
                  <c:v>191.65799999999999</c:v>
                </c:pt>
                <c:pt idx="8578">
                  <c:v>191.66900000000001</c:v>
                </c:pt>
                <c:pt idx="8579">
                  <c:v>191.68100000000001</c:v>
                </c:pt>
                <c:pt idx="8580">
                  <c:v>191.69200000000001</c:v>
                </c:pt>
                <c:pt idx="8581">
                  <c:v>191.70400000000001</c:v>
                </c:pt>
                <c:pt idx="8582">
                  <c:v>191.72300000000001</c:v>
                </c:pt>
                <c:pt idx="8583">
                  <c:v>191.77699999999999</c:v>
                </c:pt>
                <c:pt idx="8584">
                  <c:v>191.85900000000001</c:v>
                </c:pt>
                <c:pt idx="8585">
                  <c:v>191.94300000000001</c:v>
                </c:pt>
                <c:pt idx="8586">
                  <c:v>192.005</c:v>
                </c:pt>
                <c:pt idx="8587">
                  <c:v>192.05600000000001</c:v>
                </c:pt>
                <c:pt idx="8588">
                  <c:v>192.10900000000001</c:v>
                </c:pt>
                <c:pt idx="8589">
                  <c:v>192.13300000000001</c:v>
                </c:pt>
                <c:pt idx="8590">
                  <c:v>192.13300000000001</c:v>
                </c:pt>
                <c:pt idx="8591">
                  <c:v>192.13300000000001</c:v>
                </c:pt>
                <c:pt idx="8592">
                  <c:v>192.13300000000001</c:v>
                </c:pt>
                <c:pt idx="8593">
                  <c:v>192.137</c:v>
                </c:pt>
                <c:pt idx="8594">
                  <c:v>192.14500000000001</c:v>
                </c:pt>
                <c:pt idx="8595">
                  <c:v>192.154</c:v>
                </c:pt>
                <c:pt idx="8596">
                  <c:v>192.166</c:v>
                </c:pt>
                <c:pt idx="8597">
                  <c:v>192.18</c:v>
                </c:pt>
                <c:pt idx="8598">
                  <c:v>192.20699999999999</c:v>
                </c:pt>
                <c:pt idx="8599">
                  <c:v>192.22900000000001</c:v>
                </c:pt>
                <c:pt idx="8600">
                  <c:v>192.239</c:v>
                </c:pt>
                <c:pt idx="8601">
                  <c:v>192.24799999999999</c:v>
                </c:pt>
                <c:pt idx="8602">
                  <c:v>192.25800000000001</c:v>
                </c:pt>
                <c:pt idx="8603">
                  <c:v>192.273</c:v>
                </c:pt>
                <c:pt idx="8604">
                  <c:v>192.31700000000001</c:v>
                </c:pt>
                <c:pt idx="8605">
                  <c:v>192.386</c:v>
                </c:pt>
                <c:pt idx="8606">
                  <c:v>192.47</c:v>
                </c:pt>
                <c:pt idx="8607">
                  <c:v>192.55</c:v>
                </c:pt>
                <c:pt idx="8608">
                  <c:v>192.626</c:v>
                </c:pt>
                <c:pt idx="8609">
                  <c:v>192.696</c:v>
                </c:pt>
                <c:pt idx="8610">
                  <c:v>192.696</c:v>
                </c:pt>
                <c:pt idx="8611">
                  <c:v>192.696</c:v>
                </c:pt>
                <c:pt idx="8612">
                  <c:v>192.7</c:v>
                </c:pt>
                <c:pt idx="8613">
                  <c:v>192.71</c:v>
                </c:pt>
                <c:pt idx="8614">
                  <c:v>192.721</c:v>
                </c:pt>
                <c:pt idx="8615">
                  <c:v>192.733</c:v>
                </c:pt>
                <c:pt idx="8616">
                  <c:v>192.74600000000001</c:v>
                </c:pt>
                <c:pt idx="8617">
                  <c:v>192.75800000000001</c:v>
                </c:pt>
                <c:pt idx="8618">
                  <c:v>192.76900000000001</c:v>
                </c:pt>
                <c:pt idx="8619">
                  <c:v>192.779</c:v>
                </c:pt>
                <c:pt idx="8620">
                  <c:v>192.79</c:v>
                </c:pt>
                <c:pt idx="8621">
                  <c:v>192.803</c:v>
                </c:pt>
                <c:pt idx="8622">
                  <c:v>192.82499999999999</c:v>
                </c:pt>
                <c:pt idx="8623">
                  <c:v>192.87100000000001</c:v>
                </c:pt>
                <c:pt idx="8624">
                  <c:v>192.91800000000001</c:v>
                </c:pt>
                <c:pt idx="8625">
                  <c:v>192.97399999999999</c:v>
                </c:pt>
                <c:pt idx="8626">
                  <c:v>193.01</c:v>
                </c:pt>
                <c:pt idx="8627">
                  <c:v>193.011</c:v>
                </c:pt>
                <c:pt idx="8628">
                  <c:v>193.011</c:v>
                </c:pt>
                <c:pt idx="8629">
                  <c:v>193.011</c:v>
                </c:pt>
                <c:pt idx="8630">
                  <c:v>193.012</c:v>
                </c:pt>
                <c:pt idx="8631">
                  <c:v>193.01599999999999</c:v>
                </c:pt>
                <c:pt idx="8632">
                  <c:v>193.024</c:v>
                </c:pt>
                <c:pt idx="8633">
                  <c:v>193.03899999999999</c:v>
                </c:pt>
                <c:pt idx="8634">
                  <c:v>193.059</c:v>
                </c:pt>
                <c:pt idx="8635">
                  <c:v>193.078</c:v>
                </c:pt>
                <c:pt idx="8636">
                  <c:v>193.09200000000001</c:v>
                </c:pt>
                <c:pt idx="8637">
                  <c:v>193.10499999999999</c:v>
                </c:pt>
                <c:pt idx="8638">
                  <c:v>193.11799999999999</c:v>
                </c:pt>
                <c:pt idx="8639">
                  <c:v>193.13</c:v>
                </c:pt>
                <c:pt idx="8640">
                  <c:v>193.142</c:v>
                </c:pt>
                <c:pt idx="8641">
                  <c:v>193.15700000000001</c:v>
                </c:pt>
                <c:pt idx="8642">
                  <c:v>193.18</c:v>
                </c:pt>
                <c:pt idx="8643">
                  <c:v>193.202</c:v>
                </c:pt>
                <c:pt idx="8644">
                  <c:v>193.20699999999999</c:v>
                </c:pt>
                <c:pt idx="8645">
                  <c:v>193.215</c:v>
                </c:pt>
                <c:pt idx="8646">
                  <c:v>193.226</c:v>
                </c:pt>
                <c:pt idx="8647">
                  <c:v>193.238</c:v>
                </c:pt>
                <c:pt idx="8648">
                  <c:v>193.251</c:v>
                </c:pt>
                <c:pt idx="8649">
                  <c:v>193.26499999999999</c:v>
                </c:pt>
                <c:pt idx="8650">
                  <c:v>193.27799999999999</c:v>
                </c:pt>
                <c:pt idx="8651">
                  <c:v>193.28899999999999</c:v>
                </c:pt>
                <c:pt idx="8652">
                  <c:v>193.30099999999999</c:v>
                </c:pt>
                <c:pt idx="8653">
                  <c:v>193.31100000000001</c:v>
                </c:pt>
                <c:pt idx="8654">
                  <c:v>193.321</c:v>
                </c:pt>
                <c:pt idx="8655">
                  <c:v>193.33500000000001</c:v>
                </c:pt>
                <c:pt idx="8656">
                  <c:v>193.36699999999999</c:v>
                </c:pt>
                <c:pt idx="8657">
                  <c:v>193.434</c:v>
                </c:pt>
                <c:pt idx="8658">
                  <c:v>193.52199999999999</c:v>
                </c:pt>
                <c:pt idx="8659">
                  <c:v>193.584</c:v>
                </c:pt>
                <c:pt idx="8660">
                  <c:v>193.584</c:v>
                </c:pt>
                <c:pt idx="8661">
                  <c:v>193.58500000000001</c:v>
                </c:pt>
                <c:pt idx="8662">
                  <c:v>193.589</c:v>
                </c:pt>
                <c:pt idx="8663">
                  <c:v>193.589</c:v>
                </c:pt>
                <c:pt idx="8664">
                  <c:v>193.59800000000001</c:v>
                </c:pt>
                <c:pt idx="8665">
                  <c:v>193.60900000000001</c:v>
                </c:pt>
                <c:pt idx="8666">
                  <c:v>193.62200000000001</c:v>
                </c:pt>
                <c:pt idx="8667">
                  <c:v>193.63399999999999</c:v>
                </c:pt>
                <c:pt idx="8668">
                  <c:v>193.64599999999999</c:v>
                </c:pt>
                <c:pt idx="8669">
                  <c:v>193.65700000000001</c:v>
                </c:pt>
                <c:pt idx="8670">
                  <c:v>193.672</c:v>
                </c:pt>
                <c:pt idx="8671">
                  <c:v>193.708</c:v>
                </c:pt>
                <c:pt idx="8672">
                  <c:v>193.779</c:v>
                </c:pt>
                <c:pt idx="8673">
                  <c:v>193.82499999999999</c:v>
                </c:pt>
                <c:pt idx="8674">
                  <c:v>193.82499999999999</c:v>
                </c:pt>
                <c:pt idx="8675">
                  <c:v>193.83</c:v>
                </c:pt>
                <c:pt idx="8676">
                  <c:v>193.839</c:v>
                </c:pt>
                <c:pt idx="8677">
                  <c:v>193.85300000000001</c:v>
                </c:pt>
                <c:pt idx="8678">
                  <c:v>193.86500000000001</c:v>
                </c:pt>
                <c:pt idx="8679">
                  <c:v>193.87799999999999</c:v>
                </c:pt>
                <c:pt idx="8680">
                  <c:v>193.89</c:v>
                </c:pt>
                <c:pt idx="8681">
                  <c:v>193.90199999999999</c:v>
                </c:pt>
                <c:pt idx="8682">
                  <c:v>193.91300000000001</c:v>
                </c:pt>
                <c:pt idx="8683">
                  <c:v>193.93799999999999</c:v>
                </c:pt>
                <c:pt idx="8684">
                  <c:v>193.999</c:v>
                </c:pt>
                <c:pt idx="8685">
                  <c:v>194.08600000000001</c:v>
                </c:pt>
                <c:pt idx="8686">
                  <c:v>194.14</c:v>
                </c:pt>
                <c:pt idx="8687">
                  <c:v>194.15</c:v>
                </c:pt>
                <c:pt idx="8688">
                  <c:v>194.15299999999999</c:v>
                </c:pt>
                <c:pt idx="8689">
                  <c:v>194.161</c:v>
                </c:pt>
                <c:pt idx="8690">
                  <c:v>194.172</c:v>
                </c:pt>
                <c:pt idx="8691">
                  <c:v>194.185</c:v>
                </c:pt>
                <c:pt idx="8692">
                  <c:v>194.19900000000001</c:v>
                </c:pt>
                <c:pt idx="8693">
                  <c:v>194.21199999999999</c:v>
                </c:pt>
                <c:pt idx="8694">
                  <c:v>194.22399999999999</c:v>
                </c:pt>
                <c:pt idx="8695">
                  <c:v>194.23599999999999</c:v>
                </c:pt>
                <c:pt idx="8696">
                  <c:v>194.255</c:v>
                </c:pt>
                <c:pt idx="8697">
                  <c:v>194.303</c:v>
                </c:pt>
                <c:pt idx="8698">
                  <c:v>194.34</c:v>
                </c:pt>
                <c:pt idx="8699">
                  <c:v>194.34100000000001</c:v>
                </c:pt>
                <c:pt idx="8700">
                  <c:v>194.34899999999999</c:v>
                </c:pt>
                <c:pt idx="8701">
                  <c:v>194.358</c:v>
                </c:pt>
                <c:pt idx="8702">
                  <c:v>194.37100000000001</c:v>
                </c:pt>
                <c:pt idx="8703">
                  <c:v>194.387</c:v>
                </c:pt>
                <c:pt idx="8704">
                  <c:v>194.404</c:v>
                </c:pt>
                <c:pt idx="8705">
                  <c:v>194.41900000000001</c:v>
                </c:pt>
                <c:pt idx="8706">
                  <c:v>194.43199999999999</c:v>
                </c:pt>
                <c:pt idx="8707">
                  <c:v>194.44300000000001</c:v>
                </c:pt>
                <c:pt idx="8708">
                  <c:v>194.45699999999999</c:v>
                </c:pt>
                <c:pt idx="8709">
                  <c:v>194.49100000000001</c:v>
                </c:pt>
                <c:pt idx="8710">
                  <c:v>194.56200000000001</c:v>
                </c:pt>
                <c:pt idx="8711">
                  <c:v>194.601</c:v>
                </c:pt>
                <c:pt idx="8712">
                  <c:v>194.60499999999999</c:v>
                </c:pt>
                <c:pt idx="8713">
                  <c:v>194.60900000000001</c:v>
                </c:pt>
                <c:pt idx="8714">
                  <c:v>194.62</c:v>
                </c:pt>
                <c:pt idx="8715">
                  <c:v>194.64</c:v>
                </c:pt>
                <c:pt idx="8716">
                  <c:v>194.65899999999999</c:v>
                </c:pt>
                <c:pt idx="8717">
                  <c:v>194.672</c:v>
                </c:pt>
                <c:pt idx="8718">
                  <c:v>194.68700000000001</c:v>
                </c:pt>
                <c:pt idx="8719">
                  <c:v>194.703</c:v>
                </c:pt>
                <c:pt idx="8720">
                  <c:v>194.71700000000001</c:v>
                </c:pt>
                <c:pt idx="8721">
                  <c:v>194.72800000000001</c:v>
                </c:pt>
                <c:pt idx="8722">
                  <c:v>194.739</c:v>
                </c:pt>
                <c:pt idx="8723">
                  <c:v>194.75</c:v>
                </c:pt>
                <c:pt idx="8724">
                  <c:v>194.76499999999999</c:v>
                </c:pt>
                <c:pt idx="8725">
                  <c:v>194.80600000000001</c:v>
                </c:pt>
                <c:pt idx="8726">
                  <c:v>194.84399999999999</c:v>
                </c:pt>
                <c:pt idx="8727">
                  <c:v>194.87200000000001</c:v>
                </c:pt>
                <c:pt idx="8728">
                  <c:v>194.91800000000001</c:v>
                </c:pt>
                <c:pt idx="8729">
                  <c:v>194.97300000000001</c:v>
                </c:pt>
                <c:pt idx="8730">
                  <c:v>195.042</c:v>
                </c:pt>
                <c:pt idx="8731">
                  <c:v>195.12</c:v>
                </c:pt>
                <c:pt idx="8732">
                  <c:v>195.197</c:v>
                </c:pt>
                <c:pt idx="8733">
                  <c:v>195.22300000000001</c:v>
                </c:pt>
                <c:pt idx="8734">
                  <c:v>195.268</c:v>
                </c:pt>
                <c:pt idx="8735">
                  <c:v>195.33099999999999</c:v>
                </c:pt>
                <c:pt idx="8736">
                  <c:v>195.352</c:v>
                </c:pt>
                <c:pt idx="8737">
                  <c:v>195.352</c:v>
                </c:pt>
                <c:pt idx="8738">
                  <c:v>195.352</c:v>
                </c:pt>
                <c:pt idx="8739">
                  <c:v>195.35900000000001</c:v>
                </c:pt>
                <c:pt idx="8740">
                  <c:v>195.39500000000001</c:v>
                </c:pt>
                <c:pt idx="8741">
                  <c:v>195.465</c:v>
                </c:pt>
                <c:pt idx="8742">
                  <c:v>195.55099999999999</c:v>
                </c:pt>
                <c:pt idx="8743">
                  <c:v>195.64099999999999</c:v>
                </c:pt>
                <c:pt idx="8744">
                  <c:v>195.678</c:v>
                </c:pt>
                <c:pt idx="8745">
                  <c:v>195.678</c:v>
                </c:pt>
                <c:pt idx="8746">
                  <c:v>195.679</c:v>
                </c:pt>
                <c:pt idx="8747">
                  <c:v>195.685</c:v>
                </c:pt>
                <c:pt idx="8748">
                  <c:v>195.69300000000001</c:v>
                </c:pt>
                <c:pt idx="8749">
                  <c:v>195.703</c:v>
                </c:pt>
                <c:pt idx="8750">
                  <c:v>195.71299999999999</c:v>
                </c:pt>
                <c:pt idx="8751">
                  <c:v>195.72499999999999</c:v>
                </c:pt>
                <c:pt idx="8752">
                  <c:v>195.738</c:v>
                </c:pt>
                <c:pt idx="8753">
                  <c:v>195.75</c:v>
                </c:pt>
                <c:pt idx="8754">
                  <c:v>195.761</c:v>
                </c:pt>
                <c:pt idx="8755">
                  <c:v>195.773</c:v>
                </c:pt>
                <c:pt idx="8756">
                  <c:v>195.78399999999999</c:v>
                </c:pt>
                <c:pt idx="8757">
                  <c:v>195.79300000000001</c:v>
                </c:pt>
                <c:pt idx="8758">
                  <c:v>195.803</c:v>
                </c:pt>
                <c:pt idx="8759">
                  <c:v>195.815</c:v>
                </c:pt>
                <c:pt idx="8760">
                  <c:v>195.83</c:v>
                </c:pt>
                <c:pt idx="8761">
                  <c:v>195.84800000000001</c:v>
                </c:pt>
                <c:pt idx="8762">
                  <c:v>195.86199999999999</c:v>
                </c:pt>
                <c:pt idx="8763">
                  <c:v>195.874</c:v>
                </c:pt>
                <c:pt idx="8764">
                  <c:v>195.88499999999999</c:v>
                </c:pt>
                <c:pt idx="8765">
                  <c:v>195.89699999999999</c:v>
                </c:pt>
                <c:pt idx="8766">
                  <c:v>195.91800000000001</c:v>
                </c:pt>
                <c:pt idx="8767">
                  <c:v>195.96</c:v>
                </c:pt>
                <c:pt idx="8768">
                  <c:v>196.024</c:v>
                </c:pt>
                <c:pt idx="8769">
                  <c:v>196.10499999999999</c:v>
                </c:pt>
                <c:pt idx="8770">
                  <c:v>196.18299999999999</c:v>
                </c:pt>
                <c:pt idx="8771">
                  <c:v>196.26499999999999</c:v>
                </c:pt>
                <c:pt idx="8772">
                  <c:v>196.31399999999999</c:v>
                </c:pt>
                <c:pt idx="8773">
                  <c:v>196.31399999999999</c:v>
                </c:pt>
                <c:pt idx="8774">
                  <c:v>196.333</c:v>
                </c:pt>
                <c:pt idx="8775">
                  <c:v>196.333</c:v>
                </c:pt>
                <c:pt idx="8776">
                  <c:v>196.333</c:v>
                </c:pt>
                <c:pt idx="8777">
                  <c:v>196.34299999999999</c:v>
                </c:pt>
                <c:pt idx="8778">
                  <c:v>196.39</c:v>
                </c:pt>
                <c:pt idx="8779">
                  <c:v>196.471</c:v>
                </c:pt>
                <c:pt idx="8780">
                  <c:v>196.55699999999999</c:v>
                </c:pt>
                <c:pt idx="8781">
                  <c:v>196.64699999999999</c:v>
                </c:pt>
                <c:pt idx="8782">
                  <c:v>196.73699999999999</c:v>
                </c:pt>
                <c:pt idx="8783">
                  <c:v>196.82300000000001</c:v>
                </c:pt>
                <c:pt idx="8784">
                  <c:v>196.85300000000001</c:v>
                </c:pt>
                <c:pt idx="8785">
                  <c:v>196.85300000000001</c:v>
                </c:pt>
                <c:pt idx="8786">
                  <c:v>196.85300000000001</c:v>
                </c:pt>
                <c:pt idx="8787">
                  <c:v>196.85300000000001</c:v>
                </c:pt>
                <c:pt idx="8788">
                  <c:v>196.85400000000001</c:v>
                </c:pt>
                <c:pt idx="8789">
                  <c:v>196.88200000000001</c:v>
                </c:pt>
                <c:pt idx="8790">
                  <c:v>196.91800000000001</c:v>
                </c:pt>
                <c:pt idx="8791">
                  <c:v>196.977</c:v>
                </c:pt>
                <c:pt idx="8792">
                  <c:v>197.01900000000001</c:v>
                </c:pt>
                <c:pt idx="8793">
                  <c:v>197.02799999999999</c:v>
                </c:pt>
                <c:pt idx="8794">
                  <c:v>197.02799999999999</c:v>
                </c:pt>
                <c:pt idx="8795">
                  <c:v>197.02799999999999</c:v>
                </c:pt>
                <c:pt idx="8796">
                  <c:v>197.02799999999999</c:v>
                </c:pt>
                <c:pt idx="8797">
                  <c:v>197.029</c:v>
                </c:pt>
                <c:pt idx="8798">
                  <c:v>197.042</c:v>
                </c:pt>
                <c:pt idx="8799">
                  <c:v>197.083</c:v>
                </c:pt>
                <c:pt idx="8800">
                  <c:v>197.14699999999999</c:v>
                </c:pt>
                <c:pt idx="8801">
                  <c:v>197.22399999999999</c:v>
                </c:pt>
                <c:pt idx="8802">
                  <c:v>197.304</c:v>
                </c:pt>
                <c:pt idx="8803">
                  <c:v>197.37299999999999</c:v>
                </c:pt>
                <c:pt idx="8804">
                  <c:v>197.43299999999999</c:v>
                </c:pt>
                <c:pt idx="8805">
                  <c:v>197.48400000000001</c:v>
                </c:pt>
                <c:pt idx="8806">
                  <c:v>197.50200000000001</c:v>
                </c:pt>
                <c:pt idx="8807">
                  <c:v>197.50200000000001</c:v>
                </c:pt>
                <c:pt idx="8808">
                  <c:v>197.50200000000001</c:v>
                </c:pt>
                <c:pt idx="8809">
                  <c:v>197.50299999999999</c:v>
                </c:pt>
                <c:pt idx="8810">
                  <c:v>197.51</c:v>
                </c:pt>
                <c:pt idx="8811">
                  <c:v>197.524</c:v>
                </c:pt>
                <c:pt idx="8812">
                  <c:v>197.535</c:v>
                </c:pt>
                <c:pt idx="8813">
                  <c:v>197.547</c:v>
                </c:pt>
                <c:pt idx="8814">
                  <c:v>197.55799999999999</c:v>
                </c:pt>
                <c:pt idx="8815">
                  <c:v>197.57</c:v>
                </c:pt>
                <c:pt idx="8816">
                  <c:v>197.58199999999999</c:v>
                </c:pt>
                <c:pt idx="8817">
                  <c:v>197.59200000000001</c:v>
                </c:pt>
                <c:pt idx="8818">
                  <c:v>197.614</c:v>
                </c:pt>
                <c:pt idx="8819">
                  <c:v>197.65700000000001</c:v>
                </c:pt>
                <c:pt idx="8820">
                  <c:v>197.70099999999999</c:v>
                </c:pt>
                <c:pt idx="8821">
                  <c:v>197.73099999999999</c:v>
                </c:pt>
                <c:pt idx="8822">
                  <c:v>197.78</c:v>
                </c:pt>
                <c:pt idx="8823">
                  <c:v>197.86500000000001</c:v>
                </c:pt>
                <c:pt idx="8824">
                  <c:v>197.95599999999999</c:v>
                </c:pt>
                <c:pt idx="8825">
                  <c:v>198.047</c:v>
                </c:pt>
                <c:pt idx="8826">
                  <c:v>198.047</c:v>
                </c:pt>
                <c:pt idx="8827">
                  <c:v>198.047</c:v>
                </c:pt>
                <c:pt idx="8828">
                  <c:v>198.04900000000001</c:v>
                </c:pt>
                <c:pt idx="8829">
                  <c:v>198.05600000000001</c:v>
                </c:pt>
                <c:pt idx="8830">
                  <c:v>198.06399999999999</c:v>
                </c:pt>
                <c:pt idx="8831">
                  <c:v>198.07400000000001</c:v>
                </c:pt>
                <c:pt idx="8832">
                  <c:v>198.084</c:v>
                </c:pt>
                <c:pt idx="8833">
                  <c:v>198.09700000000001</c:v>
                </c:pt>
                <c:pt idx="8834">
                  <c:v>198.113</c:v>
                </c:pt>
                <c:pt idx="8835">
                  <c:v>198.126</c:v>
                </c:pt>
                <c:pt idx="8836">
                  <c:v>198.13800000000001</c:v>
                </c:pt>
                <c:pt idx="8837">
                  <c:v>198.149</c:v>
                </c:pt>
                <c:pt idx="8838">
                  <c:v>198.15899999999999</c:v>
                </c:pt>
                <c:pt idx="8839">
                  <c:v>198.17</c:v>
                </c:pt>
                <c:pt idx="8840">
                  <c:v>198.18</c:v>
                </c:pt>
                <c:pt idx="8841">
                  <c:v>198.202</c:v>
                </c:pt>
                <c:pt idx="8842">
                  <c:v>198.245</c:v>
                </c:pt>
                <c:pt idx="8843">
                  <c:v>198.25899999999999</c:v>
                </c:pt>
                <c:pt idx="8844">
                  <c:v>198.261</c:v>
                </c:pt>
                <c:pt idx="8845">
                  <c:v>198.28</c:v>
                </c:pt>
                <c:pt idx="8846">
                  <c:v>198.30099999999999</c:v>
                </c:pt>
                <c:pt idx="8847">
                  <c:v>198.31299999999999</c:v>
                </c:pt>
                <c:pt idx="8848">
                  <c:v>198.32599999999999</c:v>
                </c:pt>
                <c:pt idx="8849">
                  <c:v>198.33799999999999</c:v>
                </c:pt>
                <c:pt idx="8850">
                  <c:v>198.352</c:v>
                </c:pt>
                <c:pt idx="8851">
                  <c:v>198.36600000000001</c:v>
                </c:pt>
                <c:pt idx="8852">
                  <c:v>198.37700000000001</c:v>
                </c:pt>
                <c:pt idx="8853">
                  <c:v>198.387</c:v>
                </c:pt>
                <c:pt idx="8854">
                  <c:v>198.42400000000001</c:v>
                </c:pt>
                <c:pt idx="8855">
                  <c:v>198.495</c:v>
                </c:pt>
                <c:pt idx="8856">
                  <c:v>198.56800000000001</c:v>
                </c:pt>
                <c:pt idx="8857">
                  <c:v>198.64500000000001</c:v>
                </c:pt>
                <c:pt idx="8858">
                  <c:v>198.67699999999999</c:v>
                </c:pt>
                <c:pt idx="8859">
                  <c:v>198.67699999999999</c:v>
                </c:pt>
                <c:pt idx="8860">
                  <c:v>198.679</c:v>
                </c:pt>
                <c:pt idx="8861">
                  <c:v>198.685</c:v>
                </c:pt>
                <c:pt idx="8862">
                  <c:v>198.69399999999999</c:v>
                </c:pt>
                <c:pt idx="8863">
                  <c:v>198.70699999999999</c:v>
                </c:pt>
                <c:pt idx="8864">
                  <c:v>198.72300000000001</c:v>
                </c:pt>
                <c:pt idx="8865">
                  <c:v>198.74</c:v>
                </c:pt>
                <c:pt idx="8866">
                  <c:v>198.75399999999999</c:v>
                </c:pt>
                <c:pt idx="8867">
                  <c:v>198.76499999999999</c:v>
                </c:pt>
                <c:pt idx="8868">
                  <c:v>198.77600000000001</c:v>
                </c:pt>
                <c:pt idx="8869">
                  <c:v>198.78700000000001</c:v>
                </c:pt>
                <c:pt idx="8870">
                  <c:v>198.80600000000001</c:v>
                </c:pt>
                <c:pt idx="8871">
                  <c:v>198.84899999999999</c:v>
                </c:pt>
                <c:pt idx="8872">
                  <c:v>198.92099999999999</c:v>
                </c:pt>
                <c:pt idx="8873">
                  <c:v>198.99299999999999</c:v>
                </c:pt>
                <c:pt idx="8874">
                  <c:v>199.01599999999999</c:v>
                </c:pt>
                <c:pt idx="8875">
                  <c:v>199.01900000000001</c:v>
                </c:pt>
                <c:pt idx="8876">
                  <c:v>199.02500000000001</c:v>
                </c:pt>
                <c:pt idx="8877">
                  <c:v>199.03200000000001</c:v>
                </c:pt>
                <c:pt idx="8878">
                  <c:v>199.04300000000001</c:v>
                </c:pt>
                <c:pt idx="8879">
                  <c:v>199.054</c:v>
                </c:pt>
                <c:pt idx="8880">
                  <c:v>199.066</c:v>
                </c:pt>
                <c:pt idx="8881">
                  <c:v>199.07900000000001</c:v>
                </c:pt>
                <c:pt idx="8882">
                  <c:v>199.09100000000001</c:v>
                </c:pt>
                <c:pt idx="8883">
                  <c:v>199.10400000000001</c:v>
                </c:pt>
                <c:pt idx="8884">
                  <c:v>199.11600000000001</c:v>
                </c:pt>
                <c:pt idx="8885">
                  <c:v>199.12799999999999</c:v>
                </c:pt>
                <c:pt idx="8886">
                  <c:v>199.13900000000001</c:v>
                </c:pt>
                <c:pt idx="8887">
                  <c:v>199.15</c:v>
                </c:pt>
                <c:pt idx="8888">
                  <c:v>199.16</c:v>
                </c:pt>
                <c:pt idx="8889">
                  <c:v>199.16900000000001</c:v>
                </c:pt>
                <c:pt idx="8890">
                  <c:v>199.19</c:v>
                </c:pt>
                <c:pt idx="8891">
                  <c:v>199.23</c:v>
                </c:pt>
                <c:pt idx="8892">
                  <c:v>199.274</c:v>
                </c:pt>
                <c:pt idx="8893">
                  <c:v>199.31899999999999</c:v>
                </c:pt>
                <c:pt idx="8894">
                  <c:v>199.38</c:v>
                </c:pt>
                <c:pt idx="8895">
                  <c:v>199.43199999999999</c:v>
                </c:pt>
                <c:pt idx="8896">
                  <c:v>199.44200000000001</c:v>
                </c:pt>
                <c:pt idx="8897">
                  <c:v>199.44200000000001</c:v>
                </c:pt>
                <c:pt idx="8898">
                  <c:v>199.447</c:v>
                </c:pt>
                <c:pt idx="8899">
                  <c:v>199.45500000000001</c:v>
                </c:pt>
                <c:pt idx="8900">
                  <c:v>199.464</c:v>
                </c:pt>
                <c:pt idx="8901">
                  <c:v>199.47499999999999</c:v>
                </c:pt>
                <c:pt idx="8902">
                  <c:v>199.488</c:v>
                </c:pt>
                <c:pt idx="8903">
                  <c:v>199.501</c:v>
                </c:pt>
                <c:pt idx="8904">
                  <c:v>199.51300000000001</c:v>
                </c:pt>
                <c:pt idx="8905">
                  <c:v>199.52500000000001</c:v>
                </c:pt>
                <c:pt idx="8906">
                  <c:v>199.53700000000001</c:v>
                </c:pt>
                <c:pt idx="8907">
                  <c:v>199.548</c:v>
                </c:pt>
                <c:pt idx="8908">
                  <c:v>199.56</c:v>
                </c:pt>
                <c:pt idx="8909">
                  <c:v>199.57300000000001</c:v>
                </c:pt>
                <c:pt idx="8910">
                  <c:v>199.58500000000001</c:v>
                </c:pt>
                <c:pt idx="8911">
                  <c:v>199.59700000000001</c:v>
                </c:pt>
                <c:pt idx="8912">
                  <c:v>199.61</c:v>
                </c:pt>
                <c:pt idx="8913">
                  <c:v>199.624</c:v>
                </c:pt>
                <c:pt idx="8914">
                  <c:v>199.637</c:v>
                </c:pt>
                <c:pt idx="8915">
                  <c:v>199.65199999999999</c:v>
                </c:pt>
                <c:pt idx="8916">
                  <c:v>199.69300000000001</c:v>
                </c:pt>
                <c:pt idx="8917">
                  <c:v>199.76400000000001</c:v>
                </c:pt>
                <c:pt idx="8918">
                  <c:v>199.852</c:v>
                </c:pt>
                <c:pt idx="8919">
                  <c:v>199.91200000000001</c:v>
                </c:pt>
                <c:pt idx="8920">
                  <c:v>199.91499999999999</c:v>
                </c:pt>
                <c:pt idx="8921">
                  <c:v>199.92</c:v>
                </c:pt>
                <c:pt idx="8922">
                  <c:v>199.928</c:v>
                </c:pt>
                <c:pt idx="8923">
                  <c:v>199.93700000000001</c:v>
                </c:pt>
                <c:pt idx="8924">
                  <c:v>199.952</c:v>
                </c:pt>
                <c:pt idx="8925">
                  <c:v>199.971</c:v>
                </c:pt>
                <c:pt idx="8926">
                  <c:v>199.98699999999999</c:v>
                </c:pt>
                <c:pt idx="8927">
                  <c:v>200.00200000000001</c:v>
                </c:pt>
                <c:pt idx="8928">
                  <c:v>200.017</c:v>
                </c:pt>
                <c:pt idx="8929">
                  <c:v>200.03</c:v>
                </c:pt>
                <c:pt idx="8930">
                  <c:v>200.04499999999999</c:v>
                </c:pt>
                <c:pt idx="8931">
                  <c:v>200.089</c:v>
                </c:pt>
                <c:pt idx="8932">
                  <c:v>200.16499999999999</c:v>
                </c:pt>
                <c:pt idx="8933">
                  <c:v>200.255</c:v>
                </c:pt>
                <c:pt idx="8934">
                  <c:v>200.334</c:v>
                </c:pt>
                <c:pt idx="8935">
                  <c:v>200.35900000000001</c:v>
                </c:pt>
                <c:pt idx="8936">
                  <c:v>200.35900000000001</c:v>
                </c:pt>
                <c:pt idx="8937">
                  <c:v>200.37200000000001</c:v>
                </c:pt>
                <c:pt idx="8938">
                  <c:v>200.39599999999999</c:v>
                </c:pt>
                <c:pt idx="8939">
                  <c:v>200.411</c:v>
                </c:pt>
                <c:pt idx="8940">
                  <c:v>200.42500000000001</c:v>
                </c:pt>
                <c:pt idx="8941">
                  <c:v>200.441</c:v>
                </c:pt>
                <c:pt idx="8942">
                  <c:v>200.45599999999999</c:v>
                </c:pt>
                <c:pt idx="8943">
                  <c:v>200.46899999999999</c:v>
                </c:pt>
                <c:pt idx="8944">
                  <c:v>200.48</c:v>
                </c:pt>
                <c:pt idx="8945">
                  <c:v>200.494</c:v>
                </c:pt>
                <c:pt idx="8946">
                  <c:v>200.52699999999999</c:v>
                </c:pt>
                <c:pt idx="8947">
                  <c:v>200.595</c:v>
                </c:pt>
                <c:pt idx="8948">
                  <c:v>200.68199999999999</c:v>
                </c:pt>
                <c:pt idx="8949">
                  <c:v>200.751</c:v>
                </c:pt>
                <c:pt idx="8950">
                  <c:v>200.77199999999999</c:v>
                </c:pt>
                <c:pt idx="8951">
                  <c:v>200.77199999999999</c:v>
                </c:pt>
                <c:pt idx="8952">
                  <c:v>200.77799999999999</c:v>
                </c:pt>
                <c:pt idx="8953">
                  <c:v>200.786</c:v>
                </c:pt>
                <c:pt idx="8954">
                  <c:v>200.79599999999999</c:v>
                </c:pt>
                <c:pt idx="8955">
                  <c:v>200.80699999999999</c:v>
                </c:pt>
                <c:pt idx="8956">
                  <c:v>200.822</c:v>
                </c:pt>
                <c:pt idx="8957">
                  <c:v>200.839</c:v>
                </c:pt>
                <c:pt idx="8958">
                  <c:v>200.85300000000001</c:v>
                </c:pt>
                <c:pt idx="8959">
                  <c:v>200.864</c:v>
                </c:pt>
                <c:pt idx="8960">
                  <c:v>200.875</c:v>
                </c:pt>
                <c:pt idx="8961">
                  <c:v>200.887</c:v>
                </c:pt>
                <c:pt idx="8962">
                  <c:v>200.89699999999999</c:v>
                </c:pt>
                <c:pt idx="8963">
                  <c:v>200.92099999999999</c:v>
                </c:pt>
                <c:pt idx="8964">
                  <c:v>200.96100000000001</c:v>
                </c:pt>
                <c:pt idx="8965">
                  <c:v>201.001</c:v>
                </c:pt>
                <c:pt idx="8966">
                  <c:v>201.03700000000001</c:v>
                </c:pt>
                <c:pt idx="8967">
                  <c:v>201.08099999999999</c:v>
                </c:pt>
                <c:pt idx="8968">
                  <c:v>201.131</c:v>
                </c:pt>
                <c:pt idx="8969">
                  <c:v>201.18100000000001</c:v>
                </c:pt>
                <c:pt idx="8970">
                  <c:v>201.251</c:v>
                </c:pt>
                <c:pt idx="8971">
                  <c:v>201.303</c:v>
                </c:pt>
                <c:pt idx="8972">
                  <c:v>201.303</c:v>
                </c:pt>
                <c:pt idx="8973">
                  <c:v>201.303</c:v>
                </c:pt>
                <c:pt idx="8974">
                  <c:v>201.303</c:v>
                </c:pt>
                <c:pt idx="8975">
                  <c:v>201.30699999999999</c:v>
                </c:pt>
                <c:pt idx="8976">
                  <c:v>201.32599999999999</c:v>
                </c:pt>
                <c:pt idx="8977">
                  <c:v>201.34800000000001</c:v>
                </c:pt>
                <c:pt idx="8978">
                  <c:v>201.35900000000001</c:v>
                </c:pt>
                <c:pt idx="8979">
                  <c:v>201.37200000000001</c:v>
                </c:pt>
                <c:pt idx="8980">
                  <c:v>201.38399999999999</c:v>
                </c:pt>
                <c:pt idx="8981">
                  <c:v>201.39599999999999</c:v>
                </c:pt>
                <c:pt idx="8982">
                  <c:v>201.40799999999999</c:v>
                </c:pt>
                <c:pt idx="8983">
                  <c:v>201.43899999999999</c:v>
                </c:pt>
                <c:pt idx="8984">
                  <c:v>201.5</c:v>
                </c:pt>
                <c:pt idx="8985">
                  <c:v>201.583</c:v>
                </c:pt>
                <c:pt idx="8986">
                  <c:v>201.63300000000001</c:v>
                </c:pt>
                <c:pt idx="8987">
                  <c:v>201.643</c:v>
                </c:pt>
                <c:pt idx="8988">
                  <c:v>201.643</c:v>
                </c:pt>
                <c:pt idx="8989">
                  <c:v>201.64599999999999</c:v>
                </c:pt>
                <c:pt idx="8990">
                  <c:v>201.65600000000001</c:v>
                </c:pt>
                <c:pt idx="8991">
                  <c:v>201.666</c:v>
                </c:pt>
                <c:pt idx="8992">
                  <c:v>201.67099999999999</c:v>
                </c:pt>
                <c:pt idx="8993">
                  <c:v>201.709</c:v>
                </c:pt>
                <c:pt idx="8994">
                  <c:v>201.76400000000001</c:v>
                </c:pt>
                <c:pt idx="8995">
                  <c:v>201.82300000000001</c:v>
                </c:pt>
                <c:pt idx="8996">
                  <c:v>201.86099999999999</c:v>
                </c:pt>
                <c:pt idx="8997">
                  <c:v>201.86699999999999</c:v>
                </c:pt>
                <c:pt idx="8998">
                  <c:v>201.87100000000001</c:v>
                </c:pt>
                <c:pt idx="8999">
                  <c:v>201.87700000000001</c:v>
                </c:pt>
                <c:pt idx="9000">
                  <c:v>201.88300000000001</c:v>
                </c:pt>
                <c:pt idx="9001">
                  <c:v>201.90199999999999</c:v>
                </c:pt>
                <c:pt idx="9002">
                  <c:v>201.94399999999999</c:v>
                </c:pt>
                <c:pt idx="9003">
                  <c:v>201.99100000000001</c:v>
                </c:pt>
                <c:pt idx="9004">
                  <c:v>202.024</c:v>
                </c:pt>
                <c:pt idx="9005">
                  <c:v>202.04900000000001</c:v>
                </c:pt>
                <c:pt idx="9006">
                  <c:v>202.07</c:v>
                </c:pt>
                <c:pt idx="9007">
                  <c:v>202.07499999999999</c:v>
                </c:pt>
                <c:pt idx="9008">
                  <c:v>202.07499999999999</c:v>
                </c:pt>
                <c:pt idx="9009">
                  <c:v>202.07499999999999</c:v>
                </c:pt>
                <c:pt idx="9010">
                  <c:v>202.089</c:v>
                </c:pt>
                <c:pt idx="9011">
                  <c:v>202.12799999999999</c:v>
                </c:pt>
                <c:pt idx="9012">
                  <c:v>202.191</c:v>
                </c:pt>
                <c:pt idx="9013">
                  <c:v>202.26400000000001</c:v>
                </c:pt>
                <c:pt idx="9014">
                  <c:v>202.34800000000001</c:v>
                </c:pt>
                <c:pt idx="9015">
                  <c:v>202.41200000000001</c:v>
                </c:pt>
                <c:pt idx="9016">
                  <c:v>202.41900000000001</c:v>
                </c:pt>
                <c:pt idx="9017">
                  <c:v>202.42</c:v>
                </c:pt>
                <c:pt idx="9018">
                  <c:v>202.42500000000001</c:v>
                </c:pt>
                <c:pt idx="9019">
                  <c:v>202.43299999999999</c:v>
                </c:pt>
                <c:pt idx="9020">
                  <c:v>202.44300000000001</c:v>
                </c:pt>
                <c:pt idx="9021">
                  <c:v>202.45400000000001</c:v>
                </c:pt>
                <c:pt idx="9022">
                  <c:v>202.46700000000001</c:v>
                </c:pt>
                <c:pt idx="9023">
                  <c:v>202.482</c:v>
                </c:pt>
                <c:pt idx="9024">
                  <c:v>202.50200000000001</c:v>
                </c:pt>
                <c:pt idx="9025">
                  <c:v>202.51499999999999</c:v>
                </c:pt>
                <c:pt idx="9026">
                  <c:v>202.52600000000001</c:v>
                </c:pt>
                <c:pt idx="9027">
                  <c:v>202.53800000000001</c:v>
                </c:pt>
                <c:pt idx="9028">
                  <c:v>202.56200000000001</c:v>
                </c:pt>
                <c:pt idx="9029">
                  <c:v>202.625</c:v>
                </c:pt>
                <c:pt idx="9030">
                  <c:v>202.71100000000001</c:v>
                </c:pt>
                <c:pt idx="9031">
                  <c:v>202.8</c:v>
                </c:pt>
                <c:pt idx="9032">
                  <c:v>202.88300000000001</c:v>
                </c:pt>
                <c:pt idx="9033">
                  <c:v>202.97300000000001</c:v>
                </c:pt>
                <c:pt idx="9034">
                  <c:v>202.97300000000001</c:v>
                </c:pt>
                <c:pt idx="9035">
                  <c:v>202.97300000000001</c:v>
                </c:pt>
                <c:pt idx="9036">
                  <c:v>202.97300000000001</c:v>
                </c:pt>
                <c:pt idx="9037">
                  <c:v>202.97300000000001</c:v>
                </c:pt>
                <c:pt idx="9038">
                  <c:v>202.99100000000001</c:v>
                </c:pt>
                <c:pt idx="9039">
                  <c:v>203.01400000000001</c:v>
                </c:pt>
                <c:pt idx="9040">
                  <c:v>203.054</c:v>
                </c:pt>
                <c:pt idx="9041">
                  <c:v>203.096</c:v>
                </c:pt>
                <c:pt idx="9042">
                  <c:v>203.10400000000001</c:v>
                </c:pt>
                <c:pt idx="9043">
                  <c:v>203.10400000000001</c:v>
                </c:pt>
                <c:pt idx="9044">
                  <c:v>203.10400000000001</c:v>
                </c:pt>
                <c:pt idx="9045">
                  <c:v>203.113</c:v>
                </c:pt>
                <c:pt idx="9046">
                  <c:v>203.12700000000001</c:v>
                </c:pt>
                <c:pt idx="9047">
                  <c:v>203.13800000000001</c:v>
                </c:pt>
                <c:pt idx="9048">
                  <c:v>203.15</c:v>
                </c:pt>
                <c:pt idx="9049">
                  <c:v>203.16200000000001</c:v>
                </c:pt>
                <c:pt idx="9050">
                  <c:v>203.173</c:v>
                </c:pt>
                <c:pt idx="9051">
                  <c:v>203.184</c:v>
                </c:pt>
                <c:pt idx="9052">
                  <c:v>203.19399999999999</c:v>
                </c:pt>
                <c:pt idx="9053">
                  <c:v>203.20500000000001</c:v>
                </c:pt>
                <c:pt idx="9054">
                  <c:v>203.244</c:v>
                </c:pt>
                <c:pt idx="9055">
                  <c:v>203.32400000000001</c:v>
                </c:pt>
                <c:pt idx="9056">
                  <c:v>203.41300000000001</c:v>
                </c:pt>
                <c:pt idx="9057">
                  <c:v>203.50299999999999</c:v>
                </c:pt>
                <c:pt idx="9058">
                  <c:v>203.59299999999999</c:v>
                </c:pt>
                <c:pt idx="9059">
                  <c:v>203.661</c:v>
                </c:pt>
                <c:pt idx="9060">
                  <c:v>203.679</c:v>
                </c:pt>
                <c:pt idx="9061">
                  <c:v>203.679</c:v>
                </c:pt>
                <c:pt idx="9062">
                  <c:v>203.679</c:v>
                </c:pt>
                <c:pt idx="9063">
                  <c:v>203.68700000000001</c:v>
                </c:pt>
                <c:pt idx="9064">
                  <c:v>203.702</c:v>
                </c:pt>
                <c:pt idx="9065">
                  <c:v>203.72200000000001</c:v>
                </c:pt>
                <c:pt idx="9066">
                  <c:v>203.73699999999999</c:v>
                </c:pt>
                <c:pt idx="9067">
                  <c:v>203.751</c:v>
                </c:pt>
                <c:pt idx="9068">
                  <c:v>203.76499999999999</c:v>
                </c:pt>
                <c:pt idx="9069">
                  <c:v>203.78</c:v>
                </c:pt>
                <c:pt idx="9070">
                  <c:v>203.804</c:v>
                </c:pt>
                <c:pt idx="9071">
                  <c:v>203.858</c:v>
                </c:pt>
                <c:pt idx="9072">
                  <c:v>203.94300000000001</c:v>
                </c:pt>
                <c:pt idx="9073">
                  <c:v>204.00700000000001</c:v>
                </c:pt>
                <c:pt idx="9074">
                  <c:v>204.00700000000001</c:v>
                </c:pt>
                <c:pt idx="9075">
                  <c:v>204.00800000000001</c:v>
                </c:pt>
                <c:pt idx="9076">
                  <c:v>204.011</c:v>
                </c:pt>
                <c:pt idx="9077">
                  <c:v>204.02099999999999</c:v>
                </c:pt>
                <c:pt idx="9078">
                  <c:v>204.03399999999999</c:v>
                </c:pt>
                <c:pt idx="9079">
                  <c:v>204.047</c:v>
                </c:pt>
                <c:pt idx="9080">
                  <c:v>204.06100000000001</c:v>
                </c:pt>
                <c:pt idx="9081">
                  <c:v>204.07499999999999</c:v>
                </c:pt>
                <c:pt idx="9082">
                  <c:v>204.08799999999999</c:v>
                </c:pt>
                <c:pt idx="9083">
                  <c:v>204.101</c:v>
                </c:pt>
                <c:pt idx="9084">
                  <c:v>204.11500000000001</c:v>
                </c:pt>
                <c:pt idx="9085">
                  <c:v>204.13300000000001</c:v>
                </c:pt>
                <c:pt idx="9086">
                  <c:v>204.15199999999999</c:v>
                </c:pt>
                <c:pt idx="9087">
                  <c:v>204.16</c:v>
                </c:pt>
                <c:pt idx="9088">
                  <c:v>204.167</c:v>
                </c:pt>
                <c:pt idx="9089">
                  <c:v>204.17699999999999</c:v>
                </c:pt>
                <c:pt idx="9090">
                  <c:v>204.18700000000001</c:v>
                </c:pt>
                <c:pt idx="9091">
                  <c:v>204.19900000000001</c:v>
                </c:pt>
                <c:pt idx="9092">
                  <c:v>204.21299999999999</c:v>
                </c:pt>
                <c:pt idx="9093">
                  <c:v>204.226</c:v>
                </c:pt>
                <c:pt idx="9094">
                  <c:v>204.23599999999999</c:v>
                </c:pt>
                <c:pt idx="9095">
                  <c:v>204.251</c:v>
                </c:pt>
                <c:pt idx="9096">
                  <c:v>204.26300000000001</c:v>
                </c:pt>
                <c:pt idx="9097">
                  <c:v>204.274</c:v>
                </c:pt>
                <c:pt idx="9098">
                  <c:v>204.29900000000001</c:v>
                </c:pt>
                <c:pt idx="9099">
                  <c:v>204.35499999999999</c:v>
                </c:pt>
                <c:pt idx="9100">
                  <c:v>204.41499999999999</c:v>
                </c:pt>
                <c:pt idx="9101">
                  <c:v>204.435</c:v>
                </c:pt>
                <c:pt idx="9102">
                  <c:v>204.435</c:v>
                </c:pt>
                <c:pt idx="9103">
                  <c:v>204.43799999999999</c:v>
                </c:pt>
                <c:pt idx="9104">
                  <c:v>204.447</c:v>
                </c:pt>
                <c:pt idx="9105">
                  <c:v>204.45599999999999</c:v>
                </c:pt>
                <c:pt idx="9106">
                  <c:v>204.46700000000001</c:v>
                </c:pt>
                <c:pt idx="9107">
                  <c:v>204.48099999999999</c:v>
                </c:pt>
                <c:pt idx="9108">
                  <c:v>204.494</c:v>
                </c:pt>
                <c:pt idx="9109">
                  <c:v>204.506</c:v>
                </c:pt>
                <c:pt idx="9110">
                  <c:v>204.517</c:v>
                </c:pt>
                <c:pt idx="9111">
                  <c:v>204.529</c:v>
                </c:pt>
                <c:pt idx="9112">
                  <c:v>204.53899999999999</c:v>
                </c:pt>
                <c:pt idx="9113">
                  <c:v>204.55</c:v>
                </c:pt>
                <c:pt idx="9114">
                  <c:v>204.58099999999999</c:v>
                </c:pt>
                <c:pt idx="9115">
                  <c:v>204.63</c:v>
                </c:pt>
                <c:pt idx="9116">
                  <c:v>204.679</c:v>
                </c:pt>
                <c:pt idx="9117">
                  <c:v>204.68700000000001</c:v>
                </c:pt>
                <c:pt idx="9118">
                  <c:v>204.68700000000001</c:v>
                </c:pt>
                <c:pt idx="9119">
                  <c:v>204.68700000000001</c:v>
                </c:pt>
                <c:pt idx="9120">
                  <c:v>204.68799999999999</c:v>
                </c:pt>
                <c:pt idx="9121">
                  <c:v>204.708</c:v>
                </c:pt>
                <c:pt idx="9122">
                  <c:v>204.72499999999999</c:v>
                </c:pt>
                <c:pt idx="9123">
                  <c:v>204.727</c:v>
                </c:pt>
                <c:pt idx="9124">
                  <c:v>204.74199999999999</c:v>
                </c:pt>
                <c:pt idx="9125">
                  <c:v>204.755</c:v>
                </c:pt>
                <c:pt idx="9126">
                  <c:v>204.768</c:v>
                </c:pt>
                <c:pt idx="9127">
                  <c:v>204.78</c:v>
                </c:pt>
                <c:pt idx="9128">
                  <c:v>204.791</c:v>
                </c:pt>
                <c:pt idx="9129">
                  <c:v>204.803</c:v>
                </c:pt>
                <c:pt idx="9130">
                  <c:v>204.81399999999999</c:v>
                </c:pt>
                <c:pt idx="9131">
                  <c:v>204.82900000000001</c:v>
                </c:pt>
                <c:pt idx="9132">
                  <c:v>204.86199999999999</c:v>
                </c:pt>
                <c:pt idx="9133">
                  <c:v>204.93</c:v>
                </c:pt>
                <c:pt idx="9134">
                  <c:v>204.97800000000001</c:v>
                </c:pt>
                <c:pt idx="9135">
                  <c:v>204.983</c:v>
                </c:pt>
                <c:pt idx="9136">
                  <c:v>204.98599999999999</c:v>
                </c:pt>
                <c:pt idx="9137">
                  <c:v>204.99299999999999</c:v>
                </c:pt>
                <c:pt idx="9138">
                  <c:v>205.00299999999999</c:v>
                </c:pt>
                <c:pt idx="9139">
                  <c:v>205.01599999999999</c:v>
                </c:pt>
                <c:pt idx="9140">
                  <c:v>205.029</c:v>
                </c:pt>
                <c:pt idx="9141">
                  <c:v>205.041</c:v>
                </c:pt>
                <c:pt idx="9142">
                  <c:v>205.05199999999999</c:v>
                </c:pt>
                <c:pt idx="9143">
                  <c:v>205.06299999999999</c:v>
                </c:pt>
                <c:pt idx="9144">
                  <c:v>205.07400000000001</c:v>
                </c:pt>
                <c:pt idx="9145">
                  <c:v>205.08600000000001</c:v>
                </c:pt>
                <c:pt idx="9146">
                  <c:v>205.113</c:v>
                </c:pt>
                <c:pt idx="9147">
                  <c:v>205.184</c:v>
                </c:pt>
                <c:pt idx="9148">
                  <c:v>205.273</c:v>
                </c:pt>
                <c:pt idx="9149">
                  <c:v>205.30699999999999</c:v>
                </c:pt>
                <c:pt idx="9150">
                  <c:v>205.30799999999999</c:v>
                </c:pt>
                <c:pt idx="9151">
                  <c:v>205.31100000000001</c:v>
                </c:pt>
                <c:pt idx="9152">
                  <c:v>205.322</c:v>
                </c:pt>
                <c:pt idx="9153">
                  <c:v>205.33699999999999</c:v>
                </c:pt>
                <c:pt idx="9154">
                  <c:v>205.351</c:v>
                </c:pt>
                <c:pt idx="9155">
                  <c:v>205.364</c:v>
                </c:pt>
                <c:pt idx="9156">
                  <c:v>205.37700000000001</c:v>
                </c:pt>
                <c:pt idx="9157">
                  <c:v>205.38900000000001</c:v>
                </c:pt>
                <c:pt idx="9158">
                  <c:v>205.4</c:v>
                </c:pt>
                <c:pt idx="9159">
                  <c:v>205.41800000000001</c:v>
                </c:pt>
                <c:pt idx="9160">
                  <c:v>205.453</c:v>
                </c:pt>
                <c:pt idx="9161">
                  <c:v>205.453</c:v>
                </c:pt>
                <c:pt idx="9162">
                  <c:v>205.477</c:v>
                </c:pt>
                <c:pt idx="9163">
                  <c:v>205.49700000000001</c:v>
                </c:pt>
                <c:pt idx="9164">
                  <c:v>205.51599999999999</c:v>
                </c:pt>
                <c:pt idx="9165">
                  <c:v>205.55</c:v>
                </c:pt>
                <c:pt idx="9166">
                  <c:v>205.565</c:v>
                </c:pt>
                <c:pt idx="9167">
                  <c:v>205.565</c:v>
                </c:pt>
                <c:pt idx="9168">
                  <c:v>205.58600000000001</c:v>
                </c:pt>
                <c:pt idx="9169">
                  <c:v>205.58600000000001</c:v>
                </c:pt>
                <c:pt idx="9170">
                  <c:v>205.58600000000001</c:v>
                </c:pt>
                <c:pt idx="9171">
                  <c:v>205.59200000000001</c:v>
                </c:pt>
                <c:pt idx="9172">
                  <c:v>205.60499999999999</c:v>
                </c:pt>
                <c:pt idx="9173">
                  <c:v>205.625</c:v>
                </c:pt>
                <c:pt idx="9174">
                  <c:v>205.64099999999999</c:v>
                </c:pt>
                <c:pt idx="9175">
                  <c:v>205.65600000000001</c:v>
                </c:pt>
                <c:pt idx="9176">
                  <c:v>205.67</c:v>
                </c:pt>
                <c:pt idx="9177">
                  <c:v>205.68700000000001</c:v>
                </c:pt>
                <c:pt idx="9178">
                  <c:v>205.702</c:v>
                </c:pt>
                <c:pt idx="9179">
                  <c:v>205.71899999999999</c:v>
                </c:pt>
                <c:pt idx="9180">
                  <c:v>205.76599999999999</c:v>
                </c:pt>
                <c:pt idx="9181">
                  <c:v>205.83600000000001</c:v>
                </c:pt>
                <c:pt idx="9182">
                  <c:v>205.89400000000001</c:v>
                </c:pt>
                <c:pt idx="9183">
                  <c:v>205.93199999999999</c:v>
                </c:pt>
                <c:pt idx="9184">
                  <c:v>205.95500000000001</c:v>
                </c:pt>
                <c:pt idx="9185">
                  <c:v>205.982</c:v>
                </c:pt>
                <c:pt idx="9186">
                  <c:v>206.03800000000001</c:v>
                </c:pt>
                <c:pt idx="9187">
                  <c:v>206.114</c:v>
                </c:pt>
                <c:pt idx="9188">
                  <c:v>206.154</c:v>
                </c:pt>
                <c:pt idx="9189">
                  <c:v>206.154</c:v>
                </c:pt>
                <c:pt idx="9190">
                  <c:v>206.154</c:v>
                </c:pt>
                <c:pt idx="9191">
                  <c:v>206.154</c:v>
                </c:pt>
                <c:pt idx="9192">
                  <c:v>206.15899999999999</c:v>
                </c:pt>
                <c:pt idx="9193">
                  <c:v>206.16499999999999</c:v>
                </c:pt>
                <c:pt idx="9194">
                  <c:v>206.17500000000001</c:v>
                </c:pt>
                <c:pt idx="9195">
                  <c:v>206.185</c:v>
                </c:pt>
                <c:pt idx="9196">
                  <c:v>206.197</c:v>
                </c:pt>
                <c:pt idx="9197">
                  <c:v>206.21</c:v>
                </c:pt>
                <c:pt idx="9198">
                  <c:v>206.22200000000001</c:v>
                </c:pt>
                <c:pt idx="9199">
                  <c:v>206.249</c:v>
                </c:pt>
                <c:pt idx="9200">
                  <c:v>206.25299999999999</c:v>
                </c:pt>
                <c:pt idx="9201">
                  <c:v>206.261</c:v>
                </c:pt>
                <c:pt idx="9202">
                  <c:v>206.27199999999999</c:v>
                </c:pt>
                <c:pt idx="9203">
                  <c:v>206.28200000000001</c:v>
                </c:pt>
                <c:pt idx="9204">
                  <c:v>206.304</c:v>
                </c:pt>
                <c:pt idx="9205">
                  <c:v>206.351</c:v>
                </c:pt>
                <c:pt idx="9206">
                  <c:v>206.39400000000001</c:v>
                </c:pt>
                <c:pt idx="9207">
                  <c:v>206.40199999999999</c:v>
                </c:pt>
                <c:pt idx="9208">
                  <c:v>206.41300000000001</c:v>
                </c:pt>
                <c:pt idx="9209">
                  <c:v>206.47</c:v>
                </c:pt>
                <c:pt idx="9210">
                  <c:v>206.547</c:v>
                </c:pt>
                <c:pt idx="9211">
                  <c:v>206.62200000000001</c:v>
                </c:pt>
                <c:pt idx="9212">
                  <c:v>206.62200000000001</c:v>
                </c:pt>
                <c:pt idx="9213">
                  <c:v>206.62200000000001</c:v>
                </c:pt>
                <c:pt idx="9214">
                  <c:v>206.62299999999999</c:v>
                </c:pt>
                <c:pt idx="9215">
                  <c:v>206.63200000000001</c:v>
                </c:pt>
                <c:pt idx="9216">
                  <c:v>206.67</c:v>
                </c:pt>
                <c:pt idx="9217">
                  <c:v>206.74299999999999</c:v>
                </c:pt>
                <c:pt idx="9218">
                  <c:v>206.83199999999999</c:v>
                </c:pt>
                <c:pt idx="9219">
                  <c:v>206.92099999999999</c:v>
                </c:pt>
                <c:pt idx="9220">
                  <c:v>207.00200000000001</c:v>
                </c:pt>
                <c:pt idx="9221">
                  <c:v>207.01900000000001</c:v>
                </c:pt>
                <c:pt idx="9222">
                  <c:v>207.01900000000001</c:v>
                </c:pt>
                <c:pt idx="9223">
                  <c:v>207.041</c:v>
                </c:pt>
                <c:pt idx="9224">
                  <c:v>207.09299999999999</c:v>
                </c:pt>
                <c:pt idx="9225">
                  <c:v>207.16</c:v>
                </c:pt>
                <c:pt idx="9226">
                  <c:v>207.20599999999999</c:v>
                </c:pt>
                <c:pt idx="9227">
                  <c:v>207.227</c:v>
                </c:pt>
                <c:pt idx="9228">
                  <c:v>207.25399999999999</c:v>
                </c:pt>
                <c:pt idx="9229">
                  <c:v>207.28299999999999</c:v>
                </c:pt>
                <c:pt idx="9230">
                  <c:v>207.28299999999999</c:v>
                </c:pt>
                <c:pt idx="9231">
                  <c:v>207.28700000000001</c:v>
                </c:pt>
                <c:pt idx="9232">
                  <c:v>207.292</c:v>
                </c:pt>
                <c:pt idx="9233">
                  <c:v>207.30699999999999</c:v>
                </c:pt>
                <c:pt idx="9234">
                  <c:v>207.32300000000001</c:v>
                </c:pt>
                <c:pt idx="9235">
                  <c:v>207.33600000000001</c:v>
                </c:pt>
                <c:pt idx="9236">
                  <c:v>207.34700000000001</c:v>
                </c:pt>
                <c:pt idx="9237">
                  <c:v>207.357</c:v>
                </c:pt>
                <c:pt idx="9238">
                  <c:v>207.36699999999999</c:v>
                </c:pt>
                <c:pt idx="9239">
                  <c:v>207.37799999999999</c:v>
                </c:pt>
                <c:pt idx="9240">
                  <c:v>207.39099999999999</c:v>
                </c:pt>
                <c:pt idx="9241">
                  <c:v>207.422</c:v>
                </c:pt>
                <c:pt idx="9242">
                  <c:v>207.494</c:v>
                </c:pt>
                <c:pt idx="9243">
                  <c:v>207.57499999999999</c:v>
                </c:pt>
                <c:pt idx="9244">
                  <c:v>207.57499999999999</c:v>
                </c:pt>
                <c:pt idx="9245">
                  <c:v>207.57499999999999</c:v>
                </c:pt>
                <c:pt idx="9246">
                  <c:v>207.577</c:v>
                </c:pt>
                <c:pt idx="9247">
                  <c:v>207.58699999999999</c:v>
                </c:pt>
                <c:pt idx="9248">
                  <c:v>207.608</c:v>
                </c:pt>
                <c:pt idx="9249">
                  <c:v>207.62200000000001</c:v>
                </c:pt>
                <c:pt idx="9250">
                  <c:v>207.63499999999999</c:v>
                </c:pt>
                <c:pt idx="9251">
                  <c:v>207.64599999999999</c:v>
                </c:pt>
                <c:pt idx="9252">
                  <c:v>207.65700000000001</c:v>
                </c:pt>
                <c:pt idx="9253">
                  <c:v>207.66900000000001</c:v>
                </c:pt>
                <c:pt idx="9254">
                  <c:v>207.69</c:v>
                </c:pt>
                <c:pt idx="9255">
                  <c:v>207.74100000000001</c:v>
                </c:pt>
                <c:pt idx="9256">
                  <c:v>207.8</c:v>
                </c:pt>
                <c:pt idx="9257">
                  <c:v>207.816</c:v>
                </c:pt>
                <c:pt idx="9258">
                  <c:v>207.81700000000001</c:v>
                </c:pt>
                <c:pt idx="9259">
                  <c:v>207.821</c:v>
                </c:pt>
                <c:pt idx="9260">
                  <c:v>207.833</c:v>
                </c:pt>
                <c:pt idx="9261">
                  <c:v>207.84399999999999</c:v>
                </c:pt>
                <c:pt idx="9262">
                  <c:v>207.84899999999999</c:v>
                </c:pt>
                <c:pt idx="9263">
                  <c:v>207.85499999999999</c:v>
                </c:pt>
                <c:pt idx="9264">
                  <c:v>207.863</c:v>
                </c:pt>
                <c:pt idx="9265">
                  <c:v>207.87200000000001</c:v>
                </c:pt>
                <c:pt idx="9266">
                  <c:v>207.881</c:v>
                </c:pt>
                <c:pt idx="9267">
                  <c:v>207.89</c:v>
                </c:pt>
                <c:pt idx="9268">
                  <c:v>207.899</c:v>
                </c:pt>
                <c:pt idx="9269">
                  <c:v>207.90899999999999</c:v>
                </c:pt>
                <c:pt idx="9270">
                  <c:v>207.91800000000001</c:v>
                </c:pt>
                <c:pt idx="9271">
                  <c:v>207.928</c:v>
                </c:pt>
                <c:pt idx="9272">
                  <c:v>207.93700000000001</c:v>
                </c:pt>
                <c:pt idx="9273">
                  <c:v>207.952</c:v>
                </c:pt>
                <c:pt idx="9274">
                  <c:v>207.99100000000001</c:v>
                </c:pt>
                <c:pt idx="9275">
                  <c:v>207.999</c:v>
                </c:pt>
                <c:pt idx="9276">
                  <c:v>208.00700000000001</c:v>
                </c:pt>
                <c:pt idx="9277">
                  <c:v>208.02</c:v>
                </c:pt>
                <c:pt idx="9278">
                  <c:v>208.03299999999999</c:v>
                </c:pt>
                <c:pt idx="9279">
                  <c:v>208.04599999999999</c:v>
                </c:pt>
                <c:pt idx="9280">
                  <c:v>208.05799999999999</c:v>
                </c:pt>
                <c:pt idx="9281">
                  <c:v>208.07</c:v>
                </c:pt>
                <c:pt idx="9282">
                  <c:v>208.083</c:v>
                </c:pt>
                <c:pt idx="9283">
                  <c:v>208.108</c:v>
                </c:pt>
                <c:pt idx="9284">
                  <c:v>208.17699999999999</c:v>
                </c:pt>
                <c:pt idx="9285">
                  <c:v>208.19300000000001</c:v>
                </c:pt>
                <c:pt idx="9286">
                  <c:v>208.19300000000001</c:v>
                </c:pt>
                <c:pt idx="9287">
                  <c:v>208.19399999999999</c:v>
                </c:pt>
                <c:pt idx="9288">
                  <c:v>208.20500000000001</c:v>
                </c:pt>
                <c:pt idx="9289">
                  <c:v>208.22</c:v>
                </c:pt>
                <c:pt idx="9290">
                  <c:v>208.23599999999999</c:v>
                </c:pt>
                <c:pt idx="9291">
                  <c:v>208.25299999999999</c:v>
                </c:pt>
                <c:pt idx="9292">
                  <c:v>208.268</c:v>
                </c:pt>
                <c:pt idx="9293">
                  <c:v>208.28</c:v>
                </c:pt>
                <c:pt idx="9294">
                  <c:v>208.29</c:v>
                </c:pt>
                <c:pt idx="9295">
                  <c:v>208.30199999999999</c:v>
                </c:pt>
                <c:pt idx="9296">
                  <c:v>208.31200000000001</c:v>
                </c:pt>
                <c:pt idx="9297">
                  <c:v>208.32</c:v>
                </c:pt>
                <c:pt idx="9298">
                  <c:v>208.328</c:v>
                </c:pt>
                <c:pt idx="9299">
                  <c:v>208.33500000000001</c:v>
                </c:pt>
                <c:pt idx="9300">
                  <c:v>208.34700000000001</c:v>
                </c:pt>
                <c:pt idx="9301">
                  <c:v>208.37299999999999</c:v>
                </c:pt>
                <c:pt idx="9302">
                  <c:v>208.429</c:v>
                </c:pt>
                <c:pt idx="9303">
                  <c:v>208.47900000000001</c:v>
                </c:pt>
                <c:pt idx="9304">
                  <c:v>208.48500000000001</c:v>
                </c:pt>
                <c:pt idx="9305">
                  <c:v>208.488</c:v>
                </c:pt>
                <c:pt idx="9306">
                  <c:v>208.495</c:v>
                </c:pt>
                <c:pt idx="9307">
                  <c:v>208.50299999999999</c:v>
                </c:pt>
                <c:pt idx="9308">
                  <c:v>208.51400000000001</c:v>
                </c:pt>
                <c:pt idx="9309">
                  <c:v>208.523</c:v>
                </c:pt>
                <c:pt idx="9310">
                  <c:v>208.53100000000001</c:v>
                </c:pt>
                <c:pt idx="9311">
                  <c:v>208.54</c:v>
                </c:pt>
                <c:pt idx="9312">
                  <c:v>208.54900000000001</c:v>
                </c:pt>
                <c:pt idx="9313">
                  <c:v>208.55799999999999</c:v>
                </c:pt>
                <c:pt idx="9314">
                  <c:v>208.56700000000001</c:v>
                </c:pt>
                <c:pt idx="9315">
                  <c:v>208.57599999999999</c:v>
                </c:pt>
                <c:pt idx="9316">
                  <c:v>208.58500000000001</c:v>
                </c:pt>
                <c:pt idx="9317">
                  <c:v>208.59399999999999</c:v>
                </c:pt>
                <c:pt idx="9318">
                  <c:v>208.60300000000001</c:v>
                </c:pt>
                <c:pt idx="9319">
                  <c:v>208.62</c:v>
                </c:pt>
                <c:pt idx="9320">
                  <c:v>208.63499999999999</c:v>
                </c:pt>
                <c:pt idx="9321">
                  <c:v>208.64599999999999</c:v>
                </c:pt>
                <c:pt idx="9322">
                  <c:v>208.65899999999999</c:v>
                </c:pt>
                <c:pt idx="9323">
                  <c:v>208.673</c:v>
                </c:pt>
                <c:pt idx="9324">
                  <c:v>208.68700000000001</c:v>
                </c:pt>
                <c:pt idx="9325">
                  <c:v>208.7</c:v>
                </c:pt>
                <c:pt idx="9326">
                  <c:v>208.715</c:v>
                </c:pt>
                <c:pt idx="9327">
                  <c:v>208.72800000000001</c:v>
                </c:pt>
                <c:pt idx="9328">
                  <c:v>208.749</c:v>
                </c:pt>
                <c:pt idx="9329">
                  <c:v>208.80600000000001</c:v>
                </c:pt>
                <c:pt idx="9330">
                  <c:v>208.88900000000001</c:v>
                </c:pt>
                <c:pt idx="9331">
                  <c:v>208.977</c:v>
                </c:pt>
                <c:pt idx="9332">
                  <c:v>209.04300000000001</c:v>
                </c:pt>
                <c:pt idx="9333">
                  <c:v>209.054</c:v>
                </c:pt>
                <c:pt idx="9334">
                  <c:v>209.054</c:v>
                </c:pt>
                <c:pt idx="9335">
                  <c:v>209.05500000000001</c:v>
                </c:pt>
                <c:pt idx="9336">
                  <c:v>209.05699999999999</c:v>
                </c:pt>
                <c:pt idx="9337">
                  <c:v>209.06200000000001</c:v>
                </c:pt>
                <c:pt idx="9338">
                  <c:v>209.071</c:v>
                </c:pt>
                <c:pt idx="9339">
                  <c:v>209.08099999999999</c:v>
                </c:pt>
                <c:pt idx="9340">
                  <c:v>209.09100000000001</c:v>
                </c:pt>
                <c:pt idx="9341">
                  <c:v>209.09700000000001</c:v>
                </c:pt>
                <c:pt idx="9342">
                  <c:v>209.10300000000001</c:v>
                </c:pt>
                <c:pt idx="9343">
                  <c:v>209.11099999999999</c:v>
                </c:pt>
                <c:pt idx="9344">
                  <c:v>209.119</c:v>
                </c:pt>
                <c:pt idx="9345">
                  <c:v>209.12899999999999</c:v>
                </c:pt>
                <c:pt idx="9346">
                  <c:v>209.149</c:v>
                </c:pt>
                <c:pt idx="9347">
                  <c:v>209.17099999999999</c:v>
                </c:pt>
                <c:pt idx="9348">
                  <c:v>209.178</c:v>
                </c:pt>
                <c:pt idx="9349">
                  <c:v>209.18600000000001</c:v>
                </c:pt>
                <c:pt idx="9350">
                  <c:v>209.20099999999999</c:v>
                </c:pt>
                <c:pt idx="9351">
                  <c:v>209.215</c:v>
                </c:pt>
                <c:pt idx="9352">
                  <c:v>209.22800000000001</c:v>
                </c:pt>
                <c:pt idx="9353">
                  <c:v>209.24100000000001</c:v>
                </c:pt>
                <c:pt idx="9354">
                  <c:v>209.25299999999999</c:v>
                </c:pt>
                <c:pt idx="9355">
                  <c:v>209.26499999999999</c:v>
                </c:pt>
                <c:pt idx="9356">
                  <c:v>209.27699999999999</c:v>
                </c:pt>
                <c:pt idx="9357">
                  <c:v>209.291</c:v>
                </c:pt>
                <c:pt idx="9358">
                  <c:v>209.30699999999999</c:v>
                </c:pt>
                <c:pt idx="9359">
                  <c:v>209.321</c:v>
                </c:pt>
                <c:pt idx="9360">
                  <c:v>209.36600000000001</c:v>
                </c:pt>
                <c:pt idx="9361">
                  <c:v>209.38</c:v>
                </c:pt>
                <c:pt idx="9362">
                  <c:v>209.38</c:v>
                </c:pt>
                <c:pt idx="9363">
                  <c:v>209.38900000000001</c:v>
                </c:pt>
                <c:pt idx="9364">
                  <c:v>209.40799999999999</c:v>
                </c:pt>
                <c:pt idx="9365">
                  <c:v>209.42500000000001</c:v>
                </c:pt>
                <c:pt idx="9366">
                  <c:v>209.44</c:v>
                </c:pt>
                <c:pt idx="9367">
                  <c:v>209.453</c:v>
                </c:pt>
                <c:pt idx="9368">
                  <c:v>209.46600000000001</c:v>
                </c:pt>
                <c:pt idx="9369">
                  <c:v>209.477</c:v>
                </c:pt>
                <c:pt idx="9370">
                  <c:v>209.489</c:v>
                </c:pt>
                <c:pt idx="9371">
                  <c:v>209.501</c:v>
                </c:pt>
                <c:pt idx="9372">
                  <c:v>209.51599999999999</c:v>
                </c:pt>
                <c:pt idx="9373">
                  <c:v>209.53299999999999</c:v>
                </c:pt>
                <c:pt idx="9374">
                  <c:v>209.54900000000001</c:v>
                </c:pt>
                <c:pt idx="9375">
                  <c:v>209.56100000000001</c:v>
                </c:pt>
                <c:pt idx="9376">
                  <c:v>209.571</c:v>
                </c:pt>
                <c:pt idx="9377">
                  <c:v>209.58199999999999</c:v>
                </c:pt>
                <c:pt idx="9378">
                  <c:v>209.59100000000001</c:v>
                </c:pt>
                <c:pt idx="9379">
                  <c:v>209.59899999999999</c:v>
                </c:pt>
                <c:pt idx="9380">
                  <c:v>209.608</c:v>
                </c:pt>
                <c:pt idx="9381">
                  <c:v>209.61799999999999</c:v>
                </c:pt>
                <c:pt idx="9382">
                  <c:v>209.62700000000001</c:v>
                </c:pt>
                <c:pt idx="9383">
                  <c:v>209.642</c:v>
                </c:pt>
                <c:pt idx="9384">
                  <c:v>209.68</c:v>
                </c:pt>
                <c:pt idx="9385">
                  <c:v>209.75</c:v>
                </c:pt>
                <c:pt idx="9386">
                  <c:v>209.809</c:v>
                </c:pt>
                <c:pt idx="9387">
                  <c:v>209.83799999999999</c:v>
                </c:pt>
                <c:pt idx="9388">
                  <c:v>209.876</c:v>
                </c:pt>
                <c:pt idx="9389">
                  <c:v>209.88800000000001</c:v>
                </c:pt>
                <c:pt idx="9390">
                  <c:v>209.88800000000001</c:v>
                </c:pt>
                <c:pt idx="9391">
                  <c:v>209.89</c:v>
                </c:pt>
                <c:pt idx="9392">
                  <c:v>209.89599999999999</c:v>
                </c:pt>
                <c:pt idx="9393">
                  <c:v>209.904</c:v>
                </c:pt>
                <c:pt idx="9394">
                  <c:v>209.91300000000001</c:v>
                </c:pt>
                <c:pt idx="9395">
                  <c:v>209.92099999999999</c:v>
                </c:pt>
                <c:pt idx="9396">
                  <c:v>209.93</c:v>
                </c:pt>
                <c:pt idx="9397">
                  <c:v>209.93899999999999</c:v>
                </c:pt>
                <c:pt idx="9398">
                  <c:v>209.94800000000001</c:v>
                </c:pt>
                <c:pt idx="9399">
                  <c:v>209.95699999999999</c:v>
                </c:pt>
                <c:pt idx="9400">
                  <c:v>209.965</c:v>
                </c:pt>
                <c:pt idx="9401">
                  <c:v>209.97399999999999</c:v>
                </c:pt>
                <c:pt idx="9402">
                  <c:v>209.983</c:v>
                </c:pt>
                <c:pt idx="9403">
                  <c:v>209.99199999999999</c:v>
                </c:pt>
                <c:pt idx="9404">
                  <c:v>210.001</c:v>
                </c:pt>
                <c:pt idx="9405">
                  <c:v>210.01</c:v>
                </c:pt>
                <c:pt idx="9406">
                  <c:v>210.018</c:v>
                </c:pt>
                <c:pt idx="9407">
                  <c:v>210.024</c:v>
                </c:pt>
                <c:pt idx="9408">
                  <c:v>210.02699999999999</c:v>
                </c:pt>
                <c:pt idx="9409">
                  <c:v>210.02699999999999</c:v>
                </c:pt>
                <c:pt idx="9410">
                  <c:v>210.02799999999999</c:v>
                </c:pt>
                <c:pt idx="9411">
                  <c:v>210.02799999999999</c:v>
                </c:pt>
                <c:pt idx="9412">
                  <c:v>210.029</c:v>
                </c:pt>
                <c:pt idx="9413">
                  <c:v>210.029</c:v>
                </c:pt>
                <c:pt idx="9414">
                  <c:v>210.03</c:v>
                </c:pt>
                <c:pt idx="9415">
                  <c:v>210.03100000000001</c:v>
                </c:pt>
                <c:pt idx="9416">
                  <c:v>210.03100000000001</c:v>
                </c:pt>
                <c:pt idx="9417">
                  <c:v>210.03200000000001</c:v>
                </c:pt>
                <c:pt idx="9418">
                  <c:v>210.03200000000001</c:v>
                </c:pt>
                <c:pt idx="9419">
                  <c:v>210.03200000000001</c:v>
                </c:pt>
                <c:pt idx="9420">
                  <c:v>210.03200000000001</c:v>
                </c:pt>
                <c:pt idx="9421">
                  <c:v>210.03200000000001</c:v>
                </c:pt>
                <c:pt idx="9422">
                  <c:v>210.03200000000001</c:v>
                </c:pt>
                <c:pt idx="9423">
                  <c:v>210.03200000000001</c:v>
                </c:pt>
                <c:pt idx="9424">
                  <c:v>210.03200000000001</c:v>
                </c:pt>
                <c:pt idx="9425">
                  <c:v>210.03200000000001</c:v>
                </c:pt>
                <c:pt idx="9426">
                  <c:v>210.03200000000001</c:v>
                </c:pt>
                <c:pt idx="9427">
                  <c:v>210.03200000000001</c:v>
                </c:pt>
                <c:pt idx="9428">
                  <c:v>210.03200000000001</c:v>
                </c:pt>
                <c:pt idx="9429">
                  <c:v>210.03200000000001</c:v>
                </c:pt>
                <c:pt idx="9430">
                  <c:v>210.03200000000001</c:v>
                </c:pt>
                <c:pt idx="9431">
                  <c:v>210.03200000000001</c:v>
                </c:pt>
                <c:pt idx="9432">
                  <c:v>210.03200000000001</c:v>
                </c:pt>
                <c:pt idx="9433">
                  <c:v>210.03200000000001</c:v>
                </c:pt>
                <c:pt idx="9434">
                  <c:v>210.035</c:v>
                </c:pt>
                <c:pt idx="9435">
                  <c:v>210.041</c:v>
                </c:pt>
                <c:pt idx="9436">
                  <c:v>210.04900000000001</c:v>
                </c:pt>
                <c:pt idx="9437">
                  <c:v>210.05500000000001</c:v>
                </c:pt>
                <c:pt idx="9438">
                  <c:v>210.059</c:v>
                </c:pt>
                <c:pt idx="9439">
                  <c:v>210.065</c:v>
                </c:pt>
                <c:pt idx="9440">
                  <c:v>210.072</c:v>
                </c:pt>
                <c:pt idx="9441">
                  <c:v>210.08</c:v>
                </c:pt>
                <c:pt idx="9442">
                  <c:v>210.08099999999999</c:v>
                </c:pt>
                <c:pt idx="9443">
                  <c:v>210.08199999999999</c:v>
                </c:pt>
                <c:pt idx="9444">
                  <c:v>210.08600000000001</c:v>
                </c:pt>
                <c:pt idx="9445">
                  <c:v>210.09100000000001</c:v>
                </c:pt>
                <c:pt idx="9446">
                  <c:v>210.09800000000001</c:v>
                </c:pt>
                <c:pt idx="9447">
                  <c:v>210.101</c:v>
                </c:pt>
                <c:pt idx="9448">
                  <c:v>210.101</c:v>
                </c:pt>
                <c:pt idx="9449">
                  <c:v>210.101</c:v>
                </c:pt>
                <c:pt idx="9450">
                  <c:v>210.102</c:v>
                </c:pt>
                <c:pt idx="9451">
                  <c:v>210.102</c:v>
                </c:pt>
                <c:pt idx="9452">
                  <c:v>210.10300000000001</c:v>
                </c:pt>
                <c:pt idx="9453">
                  <c:v>210.10400000000001</c:v>
                </c:pt>
                <c:pt idx="9454">
                  <c:v>210.10400000000001</c:v>
                </c:pt>
                <c:pt idx="9455">
                  <c:v>210.10499999999999</c:v>
                </c:pt>
                <c:pt idx="9456">
                  <c:v>210.10499999999999</c:v>
                </c:pt>
                <c:pt idx="9457">
                  <c:v>210.10599999999999</c:v>
                </c:pt>
                <c:pt idx="9458">
                  <c:v>210.11099999999999</c:v>
                </c:pt>
                <c:pt idx="9459">
                  <c:v>210.11099999999999</c:v>
                </c:pt>
                <c:pt idx="9460">
                  <c:v>210.125</c:v>
                </c:pt>
                <c:pt idx="9461">
                  <c:v>210.166</c:v>
                </c:pt>
                <c:pt idx="9462">
                  <c:v>210.22900000000001</c:v>
                </c:pt>
                <c:pt idx="9463">
                  <c:v>210.29599999999999</c:v>
                </c:pt>
                <c:pt idx="9464">
                  <c:v>210.31200000000001</c:v>
                </c:pt>
                <c:pt idx="9465">
                  <c:v>210.31200000000001</c:v>
                </c:pt>
                <c:pt idx="9466">
                  <c:v>210.321</c:v>
                </c:pt>
                <c:pt idx="9467">
                  <c:v>210.358</c:v>
                </c:pt>
                <c:pt idx="9468">
                  <c:v>210.42099999999999</c:v>
                </c:pt>
                <c:pt idx="9469">
                  <c:v>210.48500000000001</c:v>
                </c:pt>
                <c:pt idx="9470">
                  <c:v>210.48500000000001</c:v>
                </c:pt>
                <c:pt idx="9471">
                  <c:v>210.48500000000001</c:v>
                </c:pt>
                <c:pt idx="9472">
                  <c:v>210.49</c:v>
                </c:pt>
                <c:pt idx="9473">
                  <c:v>210.499</c:v>
                </c:pt>
                <c:pt idx="9474">
                  <c:v>210.517</c:v>
                </c:pt>
                <c:pt idx="9475">
                  <c:v>210.536</c:v>
                </c:pt>
                <c:pt idx="9476">
                  <c:v>210.553</c:v>
                </c:pt>
                <c:pt idx="9477">
                  <c:v>210.56800000000001</c:v>
                </c:pt>
                <c:pt idx="9478">
                  <c:v>210.58</c:v>
                </c:pt>
                <c:pt idx="9479">
                  <c:v>210.59100000000001</c:v>
                </c:pt>
                <c:pt idx="9480">
                  <c:v>210.60499999999999</c:v>
                </c:pt>
                <c:pt idx="9481">
                  <c:v>210.642</c:v>
                </c:pt>
                <c:pt idx="9482">
                  <c:v>210.71100000000001</c:v>
                </c:pt>
                <c:pt idx="9483">
                  <c:v>210.79900000000001</c:v>
                </c:pt>
                <c:pt idx="9484">
                  <c:v>210.83</c:v>
                </c:pt>
                <c:pt idx="9485">
                  <c:v>210.86099999999999</c:v>
                </c:pt>
                <c:pt idx="9486">
                  <c:v>210.91900000000001</c:v>
                </c:pt>
                <c:pt idx="9487">
                  <c:v>210.977</c:v>
                </c:pt>
                <c:pt idx="9488">
                  <c:v>210.99299999999999</c:v>
                </c:pt>
                <c:pt idx="9489">
                  <c:v>210.99299999999999</c:v>
                </c:pt>
                <c:pt idx="9490">
                  <c:v>210.995</c:v>
                </c:pt>
                <c:pt idx="9491">
                  <c:v>211.01599999999999</c:v>
                </c:pt>
                <c:pt idx="9492">
                  <c:v>211.01599999999999</c:v>
                </c:pt>
                <c:pt idx="9493">
                  <c:v>211.018</c:v>
                </c:pt>
                <c:pt idx="9494">
                  <c:v>211.03100000000001</c:v>
                </c:pt>
                <c:pt idx="9495">
                  <c:v>211.05099999999999</c:v>
                </c:pt>
                <c:pt idx="9496">
                  <c:v>211.065</c:v>
                </c:pt>
                <c:pt idx="9497">
                  <c:v>211.078</c:v>
                </c:pt>
                <c:pt idx="9498">
                  <c:v>211.089</c:v>
                </c:pt>
                <c:pt idx="9499">
                  <c:v>211.09899999999999</c:v>
                </c:pt>
                <c:pt idx="9500">
                  <c:v>211.108</c:v>
                </c:pt>
                <c:pt idx="9501">
                  <c:v>211.12</c:v>
                </c:pt>
                <c:pt idx="9502">
                  <c:v>211.13900000000001</c:v>
                </c:pt>
                <c:pt idx="9503">
                  <c:v>211.17699999999999</c:v>
                </c:pt>
                <c:pt idx="9504">
                  <c:v>211.20400000000001</c:v>
                </c:pt>
                <c:pt idx="9505">
                  <c:v>211.20400000000001</c:v>
                </c:pt>
                <c:pt idx="9506">
                  <c:v>211.21199999999999</c:v>
                </c:pt>
                <c:pt idx="9507">
                  <c:v>211.22399999999999</c:v>
                </c:pt>
                <c:pt idx="9508">
                  <c:v>211.23599999999999</c:v>
                </c:pt>
                <c:pt idx="9509">
                  <c:v>211.249</c:v>
                </c:pt>
                <c:pt idx="9510">
                  <c:v>211.262</c:v>
                </c:pt>
                <c:pt idx="9511">
                  <c:v>211.274</c:v>
                </c:pt>
                <c:pt idx="9512">
                  <c:v>211.285</c:v>
                </c:pt>
                <c:pt idx="9513">
                  <c:v>211.297</c:v>
                </c:pt>
                <c:pt idx="9514">
                  <c:v>211.30699999999999</c:v>
                </c:pt>
                <c:pt idx="9515">
                  <c:v>211.33799999999999</c:v>
                </c:pt>
                <c:pt idx="9516">
                  <c:v>211.40100000000001</c:v>
                </c:pt>
                <c:pt idx="9517">
                  <c:v>211.46199999999999</c:v>
                </c:pt>
                <c:pt idx="9518">
                  <c:v>211.524</c:v>
                </c:pt>
                <c:pt idx="9519">
                  <c:v>211.595</c:v>
                </c:pt>
                <c:pt idx="9520">
                  <c:v>211.608</c:v>
                </c:pt>
                <c:pt idx="9521">
                  <c:v>211.608</c:v>
                </c:pt>
                <c:pt idx="9522">
                  <c:v>211.60900000000001</c:v>
                </c:pt>
                <c:pt idx="9523">
                  <c:v>211.62200000000001</c:v>
                </c:pt>
                <c:pt idx="9524">
                  <c:v>211.643</c:v>
                </c:pt>
                <c:pt idx="9525">
                  <c:v>211.66</c:v>
                </c:pt>
                <c:pt idx="9526">
                  <c:v>211.672</c:v>
                </c:pt>
                <c:pt idx="9527">
                  <c:v>211.68600000000001</c:v>
                </c:pt>
                <c:pt idx="9528">
                  <c:v>211.69900000000001</c:v>
                </c:pt>
                <c:pt idx="9529">
                  <c:v>211.71199999999999</c:v>
                </c:pt>
                <c:pt idx="9530">
                  <c:v>211.72399999999999</c:v>
                </c:pt>
                <c:pt idx="9531">
                  <c:v>211.73599999999999</c:v>
                </c:pt>
                <c:pt idx="9532">
                  <c:v>211.75299999999999</c:v>
                </c:pt>
                <c:pt idx="9533">
                  <c:v>211.79499999999999</c:v>
                </c:pt>
                <c:pt idx="9534">
                  <c:v>211.86699999999999</c:v>
                </c:pt>
                <c:pt idx="9535">
                  <c:v>211.95</c:v>
                </c:pt>
                <c:pt idx="9536">
                  <c:v>212.017</c:v>
                </c:pt>
                <c:pt idx="9537">
                  <c:v>212.02699999999999</c:v>
                </c:pt>
                <c:pt idx="9538">
                  <c:v>212.02699999999999</c:v>
                </c:pt>
                <c:pt idx="9539">
                  <c:v>212.03200000000001</c:v>
                </c:pt>
                <c:pt idx="9540">
                  <c:v>212.054</c:v>
                </c:pt>
                <c:pt idx="9541">
                  <c:v>212.11099999999999</c:v>
                </c:pt>
                <c:pt idx="9542">
                  <c:v>212.16499999999999</c:v>
                </c:pt>
                <c:pt idx="9543">
                  <c:v>212.20599999999999</c:v>
                </c:pt>
                <c:pt idx="9544">
                  <c:v>212.20699999999999</c:v>
                </c:pt>
                <c:pt idx="9545">
                  <c:v>212.21100000000001</c:v>
                </c:pt>
                <c:pt idx="9546">
                  <c:v>212.22300000000001</c:v>
                </c:pt>
                <c:pt idx="9547">
                  <c:v>212.23500000000001</c:v>
                </c:pt>
                <c:pt idx="9548">
                  <c:v>212.24799999999999</c:v>
                </c:pt>
                <c:pt idx="9549">
                  <c:v>212.26400000000001</c:v>
                </c:pt>
                <c:pt idx="9550">
                  <c:v>212.28700000000001</c:v>
                </c:pt>
                <c:pt idx="9551">
                  <c:v>212.31399999999999</c:v>
                </c:pt>
                <c:pt idx="9552">
                  <c:v>212.34200000000001</c:v>
                </c:pt>
                <c:pt idx="9553">
                  <c:v>212.363</c:v>
                </c:pt>
                <c:pt idx="9554">
                  <c:v>212.375</c:v>
                </c:pt>
                <c:pt idx="9555">
                  <c:v>212.37700000000001</c:v>
                </c:pt>
                <c:pt idx="9556">
                  <c:v>212.37700000000001</c:v>
                </c:pt>
                <c:pt idx="9557">
                  <c:v>212.37899999999999</c:v>
                </c:pt>
                <c:pt idx="9558">
                  <c:v>212.39099999999999</c:v>
                </c:pt>
                <c:pt idx="9559">
                  <c:v>212.423</c:v>
                </c:pt>
                <c:pt idx="9560">
                  <c:v>212.49299999999999</c:v>
                </c:pt>
                <c:pt idx="9561">
                  <c:v>212.55</c:v>
                </c:pt>
                <c:pt idx="9562">
                  <c:v>212.584</c:v>
                </c:pt>
                <c:pt idx="9563">
                  <c:v>212.59700000000001</c:v>
                </c:pt>
                <c:pt idx="9564">
                  <c:v>212.60599999999999</c:v>
                </c:pt>
                <c:pt idx="9565">
                  <c:v>212.607</c:v>
                </c:pt>
                <c:pt idx="9566">
                  <c:v>212.61699999999999</c:v>
                </c:pt>
                <c:pt idx="9567">
                  <c:v>212.63</c:v>
                </c:pt>
                <c:pt idx="9568">
                  <c:v>212.64400000000001</c:v>
                </c:pt>
                <c:pt idx="9569">
                  <c:v>212.65600000000001</c:v>
                </c:pt>
                <c:pt idx="9570">
                  <c:v>212.66900000000001</c:v>
                </c:pt>
                <c:pt idx="9571">
                  <c:v>212.68100000000001</c:v>
                </c:pt>
                <c:pt idx="9572">
                  <c:v>212.69300000000001</c:v>
                </c:pt>
                <c:pt idx="9573">
                  <c:v>212.70400000000001</c:v>
                </c:pt>
                <c:pt idx="9574">
                  <c:v>212.71600000000001</c:v>
                </c:pt>
                <c:pt idx="9575">
                  <c:v>212.732</c:v>
                </c:pt>
                <c:pt idx="9576">
                  <c:v>212.74100000000001</c:v>
                </c:pt>
                <c:pt idx="9577">
                  <c:v>212.75399999999999</c:v>
                </c:pt>
                <c:pt idx="9578">
                  <c:v>212.774</c:v>
                </c:pt>
                <c:pt idx="9579">
                  <c:v>212.78800000000001</c:v>
                </c:pt>
                <c:pt idx="9580">
                  <c:v>212.80099999999999</c:v>
                </c:pt>
                <c:pt idx="9581">
                  <c:v>212.81200000000001</c:v>
                </c:pt>
                <c:pt idx="9582">
                  <c:v>212.82300000000001</c:v>
                </c:pt>
                <c:pt idx="9583">
                  <c:v>212.83500000000001</c:v>
                </c:pt>
                <c:pt idx="9584">
                  <c:v>212.845</c:v>
                </c:pt>
                <c:pt idx="9585">
                  <c:v>212.85599999999999</c:v>
                </c:pt>
                <c:pt idx="9586">
                  <c:v>212.88399999999999</c:v>
                </c:pt>
                <c:pt idx="9587">
                  <c:v>212.90600000000001</c:v>
                </c:pt>
                <c:pt idx="9588">
                  <c:v>212.917</c:v>
                </c:pt>
                <c:pt idx="9589">
                  <c:v>212.92599999999999</c:v>
                </c:pt>
                <c:pt idx="9590">
                  <c:v>212.93700000000001</c:v>
                </c:pt>
                <c:pt idx="9591">
                  <c:v>212.95099999999999</c:v>
                </c:pt>
                <c:pt idx="9592">
                  <c:v>212.96600000000001</c:v>
                </c:pt>
                <c:pt idx="9593">
                  <c:v>212.98</c:v>
                </c:pt>
                <c:pt idx="9594">
                  <c:v>212.994</c:v>
                </c:pt>
                <c:pt idx="9595">
                  <c:v>213.00899999999999</c:v>
                </c:pt>
                <c:pt idx="9596">
                  <c:v>213.02500000000001</c:v>
                </c:pt>
                <c:pt idx="9597">
                  <c:v>213.03899999999999</c:v>
                </c:pt>
                <c:pt idx="9598">
                  <c:v>213.053</c:v>
                </c:pt>
                <c:pt idx="9599">
                  <c:v>213.08600000000001</c:v>
                </c:pt>
                <c:pt idx="9600">
                  <c:v>213.15100000000001</c:v>
                </c:pt>
                <c:pt idx="9601">
                  <c:v>213.23099999999999</c:v>
                </c:pt>
                <c:pt idx="9602">
                  <c:v>213.28399999999999</c:v>
                </c:pt>
                <c:pt idx="9603">
                  <c:v>213.30500000000001</c:v>
                </c:pt>
                <c:pt idx="9604">
                  <c:v>213.36</c:v>
                </c:pt>
                <c:pt idx="9605">
                  <c:v>213.38</c:v>
                </c:pt>
                <c:pt idx="9606">
                  <c:v>213.38</c:v>
                </c:pt>
                <c:pt idx="9607">
                  <c:v>213.38</c:v>
                </c:pt>
                <c:pt idx="9608">
                  <c:v>213.39</c:v>
                </c:pt>
                <c:pt idx="9609">
                  <c:v>213.40899999999999</c:v>
                </c:pt>
                <c:pt idx="9610">
                  <c:v>213.43700000000001</c:v>
                </c:pt>
                <c:pt idx="9611">
                  <c:v>213.45400000000001</c:v>
                </c:pt>
                <c:pt idx="9612">
                  <c:v>213.46700000000001</c:v>
                </c:pt>
                <c:pt idx="9613">
                  <c:v>213.47900000000001</c:v>
                </c:pt>
                <c:pt idx="9614">
                  <c:v>213.49</c:v>
                </c:pt>
                <c:pt idx="9615">
                  <c:v>213.501</c:v>
                </c:pt>
                <c:pt idx="9616">
                  <c:v>213.52600000000001</c:v>
                </c:pt>
                <c:pt idx="9617">
                  <c:v>213.58199999999999</c:v>
                </c:pt>
                <c:pt idx="9618">
                  <c:v>213.66200000000001</c:v>
                </c:pt>
                <c:pt idx="9619">
                  <c:v>213.726</c:v>
                </c:pt>
                <c:pt idx="9620">
                  <c:v>213.745</c:v>
                </c:pt>
                <c:pt idx="9621">
                  <c:v>213.74600000000001</c:v>
                </c:pt>
                <c:pt idx="9622">
                  <c:v>213.75899999999999</c:v>
                </c:pt>
                <c:pt idx="9623">
                  <c:v>213.8</c:v>
                </c:pt>
                <c:pt idx="9624">
                  <c:v>213.863</c:v>
                </c:pt>
                <c:pt idx="9625">
                  <c:v>213.922</c:v>
                </c:pt>
                <c:pt idx="9626">
                  <c:v>213.922</c:v>
                </c:pt>
                <c:pt idx="9627">
                  <c:v>213.92599999999999</c:v>
                </c:pt>
                <c:pt idx="9628">
                  <c:v>213.941</c:v>
                </c:pt>
                <c:pt idx="9629">
                  <c:v>213.953</c:v>
                </c:pt>
                <c:pt idx="9630">
                  <c:v>213.96600000000001</c:v>
                </c:pt>
                <c:pt idx="9631">
                  <c:v>213.97800000000001</c:v>
                </c:pt>
                <c:pt idx="9632">
                  <c:v>213.99</c:v>
                </c:pt>
                <c:pt idx="9633">
                  <c:v>214.001</c:v>
                </c:pt>
                <c:pt idx="9634">
                  <c:v>214.012</c:v>
                </c:pt>
                <c:pt idx="9635">
                  <c:v>214.03200000000001</c:v>
                </c:pt>
                <c:pt idx="9636">
                  <c:v>214.07499999999999</c:v>
                </c:pt>
                <c:pt idx="9637">
                  <c:v>214.13800000000001</c:v>
                </c:pt>
                <c:pt idx="9638">
                  <c:v>214.20599999999999</c:v>
                </c:pt>
                <c:pt idx="9639">
                  <c:v>214.27199999999999</c:v>
                </c:pt>
                <c:pt idx="9640">
                  <c:v>214.309</c:v>
                </c:pt>
                <c:pt idx="9641">
                  <c:v>214.309</c:v>
                </c:pt>
                <c:pt idx="9642">
                  <c:v>214.315</c:v>
                </c:pt>
                <c:pt idx="9643">
                  <c:v>214.328</c:v>
                </c:pt>
                <c:pt idx="9644">
                  <c:v>214.34</c:v>
                </c:pt>
                <c:pt idx="9645">
                  <c:v>214.35300000000001</c:v>
                </c:pt>
                <c:pt idx="9646">
                  <c:v>214.36699999999999</c:v>
                </c:pt>
                <c:pt idx="9647">
                  <c:v>214.37899999999999</c:v>
                </c:pt>
                <c:pt idx="9648">
                  <c:v>214.39</c:v>
                </c:pt>
                <c:pt idx="9649">
                  <c:v>214.40199999999999</c:v>
                </c:pt>
                <c:pt idx="9650">
                  <c:v>214.41300000000001</c:v>
                </c:pt>
                <c:pt idx="9651">
                  <c:v>214.43</c:v>
                </c:pt>
                <c:pt idx="9652">
                  <c:v>214.47</c:v>
                </c:pt>
                <c:pt idx="9653">
                  <c:v>214.54499999999999</c:v>
                </c:pt>
                <c:pt idx="9654">
                  <c:v>214.63300000000001</c:v>
                </c:pt>
                <c:pt idx="9655">
                  <c:v>214.72200000000001</c:v>
                </c:pt>
                <c:pt idx="9656">
                  <c:v>214.75899999999999</c:v>
                </c:pt>
                <c:pt idx="9657">
                  <c:v>214.75899999999999</c:v>
                </c:pt>
                <c:pt idx="9658">
                  <c:v>214.76599999999999</c:v>
                </c:pt>
                <c:pt idx="9659">
                  <c:v>214.77799999999999</c:v>
                </c:pt>
                <c:pt idx="9660">
                  <c:v>214.78</c:v>
                </c:pt>
                <c:pt idx="9661">
                  <c:v>214.78800000000001</c:v>
                </c:pt>
                <c:pt idx="9662">
                  <c:v>214.79599999999999</c:v>
                </c:pt>
                <c:pt idx="9663">
                  <c:v>214.80699999999999</c:v>
                </c:pt>
                <c:pt idx="9664">
                  <c:v>214.82</c:v>
                </c:pt>
                <c:pt idx="9665">
                  <c:v>214.84700000000001</c:v>
                </c:pt>
                <c:pt idx="9666">
                  <c:v>214.86600000000001</c:v>
                </c:pt>
                <c:pt idx="9667">
                  <c:v>214.88499999999999</c:v>
                </c:pt>
                <c:pt idx="9668">
                  <c:v>214.90199999999999</c:v>
                </c:pt>
                <c:pt idx="9669">
                  <c:v>214.91399999999999</c:v>
                </c:pt>
                <c:pt idx="9670">
                  <c:v>214.92500000000001</c:v>
                </c:pt>
                <c:pt idx="9671">
                  <c:v>214.953</c:v>
                </c:pt>
                <c:pt idx="9672">
                  <c:v>215.00800000000001</c:v>
                </c:pt>
                <c:pt idx="9673">
                  <c:v>215.09299999999999</c:v>
                </c:pt>
                <c:pt idx="9674">
                  <c:v>215.18100000000001</c:v>
                </c:pt>
                <c:pt idx="9675">
                  <c:v>215.26900000000001</c:v>
                </c:pt>
                <c:pt idx="9676">
                  <c:v>215.358</c:v>
                </c:pt>
                <c:pt idx="9677">
                  <c:v>215.446</c:v>
                </c:pt>
                <c:pt idx="9678">
                  <c:v>215.49799999999999</c:v>
                </c:pt>
                <c:pt idx="9679">
                  <c:v>215.54599999999999</c:v>
                </c:pt>
                <c:pt idx="9680">
                  <c:v>215.608</c:v>
                </c:pt>
                <c:pt idx="9681">
                  <c:v>215.66900000000001</c:v>
                </c:pt>
                <c:pt idx="9682">
                  <c:v>215.70099999999999</c:v>
                </c:pt>
                <c:pt idx="9683">
                  <c:v>215.709</c:v>
                </c:pt>
                <c:pt idx="9684">
                  <c:v>215.709</c:v>
                </c:pt>
                <c:pt idx="9685">
                  <c:v>215.709</c:v>
                </c:pt>
                <c:pt idx="9686">
                  <c:v>215.709</c:v>
                </c:pt>
                <c:pt idx="9687">
                  <c:v>215.72499999999999</c:v>
                </c:pt>
                <c:pt idx="9688">
                  <c:v>215.78399999999999</c:v>
                </c:pt>
                <c:pt idx="9689">
                  <c:v>215.87</c:v>
                </c:pt>
                <c:pt idx="9690">
                  <c:v>215.96100000000001</c:v>
                </c:pt>
                <c:pt idx="9691">
                  <c:v>216.02199999999999</c:v>
                </c:pt>
                <c:pt idx="9692">
                  <c:v>216.02199999999999</c:v>
                </c:pt>
                <c:pt idx="9693">
                  <c:v>216.02199999999999</c:v>
                </c:pt>
                <c:pt idx="9694">
                  <c:v>216.02699999999999</c:v>
                </c:pt>
                <c:pt idx="9695">
                  <c:v>216.035</c:v>
                </c:pt>
                <c:pt idx="9696">
                  <c:v>216.04599999999999</c:v>
                </c:pt>
                <c:pt idx="9697">
                  <c:v>216.059</c:v>
                </c:pt>
                <c:pt idx="9698">
                  <c:v>216.072</c:v>
                </c:pt>
                <c:pt idx="9699">
                  <c:v>216.08500000000001</c:v>
                </c:pt>
                <c:pt idx="9700">
                  <c:v>216.09700000000001</c:v>
                </c:pt>
                <c:pt idx="9701">
                  <c:v>216.108</c:v>
                </c:pt>
                <c:pt idx="9702">
                  <c:v>216.119</c:v>
                </c:pt>
                <c:pt idx="9703">
                  <c:v>216.15799999999999</c:v>
                </c:pt>
                <c:pt idx="9704">
                  <c:v>216.23599999999999</c:v>
                </c:pt>
                <c:pt idx="9705">
                  <c:v>216.32599999999999</c:v>
                </c:pt>
                <c:pt idx="9706">
                  <c:v>216.41499999999999</c:v>
                </c:pt>
                <c:pt idx="9707">
                  <c:v>216.44399999999999</c:v>
                </c:pt>
                <c:pt idx="9708">
                  <c:v>216.44399999999999</c:v>
                </c:pt>
                <c:pt idx="9709">
                  <c:v>216.45099999999999</c:v>
                </c:pt>
                <c:pt idx="9710">
                  <c:v>216.464</c:v>
                </c:pt>
                <c:pt idx="9711">
                  <c:v>216.47900000000001</c:v>
                </c:pt>
                <c:pt idx="9712">
                  <c:v>216.49199999999999</c:v>
                </c:pt>
                <c:pt idx="9713">
                  <c:v>216.505</c:v>
                </c:pt>
                <c:pt idx="9714">
                  <c:v>216.517</c:v>
                </c:pt>
                <c:pt idx="9715">
                  <c:v>216.529</c:v>
                </c:pt>
                <c:pt idx="9716">
                  <c:v>216.54300000000001</c:v>
                </c:pt>
                <c:pt idx="9717">
                  <c:v>216.57</c:v>
                </c:pt>
                <c:pt idx="9718">
                  <c:v>216.63</c:v>
                </c:pt>
                <c:pt idx="9719">
                  <c:v>216.71899999999999</c:v>
                </c:pt>
                <c:pt idx="9720">
                  <c:v>216.809</c:v>
                </c:pt>
                <c:pt idx="9721">
                  <c:v>216.898</c:v>
                </c:pt>
                <c:pt idx="9722">
                  <c:v>216.98699999999999</c:v>
                </c:pt>
                <c:pt idx="9723">
                  <c:v>216.989</c:v>
                </c:pt>
                <c:pt idx="9724">
                  <c:v>216.989</c:v>
                </c:pt>
                <c:pt idx="9725">
                  <c:v>216.999</c:v>
                </c:pt>
                <c:pt idx="9726">
                  <c:v>217.04400000000001</c:v>
                </c:pt>
                <c:pt idx="9727">
                  <c:v>217.11600000000001</c:v>
                </c:pt>
                <c:pt idx="9728">
                  <c:v>217.202</c:v>
                </c:pt>
                <c:pt idx="9729">
                  <c:v>217.26</c:v>
                </c:pt>
                <c:pt idx="9730">
                  <c:v>217.27199999999999</c:v>
                </c:pt>
                <c:pt idx="9731">
                  <c:v>217.273</c:v>
                </c:pt>
                <c:pt idx="9732">
                  <c:v>217.279</c:v>
                </c:pt>
                <c:pt idx="9733">
                  <c:v>217.292</c:v>
                </c:pt>
                <c:pt idx="9734">
                  <c:v>217.30500000000001</c:v>
                </c:pt>
                <c:pt idx="9735">
                  <c:v>217.31800000000001</c:v>
                </c:pt>
                <c:pt idx="9736">
                  <c:v>217.33</c:v>
                </c:pt>
                <c:pt idx="9737">
                  <c:v>217.34200000000001</c:v>
                </c:pt>
                <c:pt idx="9738">
                  <c:v>217.352</c:v>
                </c:pt>
                <c:pt idx="9739">
                  <c:v>217.37299999999999</c:v>
                </c:pt>
                <c:pt idx="9740">
                  <c:v>217.423</c:v>
                </c:pt>
                <c:pt idx="9741">
                  <c:v>217.5</c:v>
                </c:pt>
                <c:pt idx="9742">
                  <c:v>217.53800000000001</c:v>
                </c:pt>
                <c:pt idx="9743">
                  <c:v>217.53800000000001</c:v>
                </c:pt>
                <c:pt idx="9744">
                  <c:v>217.542</c:v>
                </c:pt>
                <c:pt idx="9745">
                  <c:v>217.55199999999999</c:v>
                </c:pt>
                <c:pt idx="9746">
                  <c:v>217.57400000000001</c:v>
                </c:pt>
                <c:pt idx="9747">
                  <c:v>217.624</c:v>
                </c:pt>
                <c:pt idx="9748">
                  <c:v>217.70599999999999</c:v>
                </c:pt>
                <c:pt idx="9749">
                  <c:v>217.79499999999999</c:v>
                </c:pt>
                <c:pt idx="9750">
                  <c:v>217.88200000000001</c:v>
                </c:pt>
                <c:pt idx="9751">
                  <c:v>217.97300000000001</c:v>
                </c:pt>
                <c:pt idx="9752">
                  <c:v>218.06399999999999</c:v>
                </c:pt>
                <c:pt idx="9753">
                  <c:v>218.154</c:v>
                </c:pt>
                <c:pt idx="9754">
                  <c:v>218.238</c:v>
                </c:pt>
                <c:pt idx="9755">
                  <c:v>218.32499999999999</c:v>
                </c:pt>
                <c:pt idx="9756">
                  <c:v>218.417</c:v>
                </c:pt>
                <c:pt idx="9757">
                  <c:v>218.501</c:v>
                </c:pt>
                <c:pt idx="9758">
                  <c:v>218.58500000000001</c:v>
                </c:pt>
                <c:pt idx="9759">
                  <c:v>218.672</c:v>
                </c:pt>
                <c:pt idx="9760">
                  <c:v>218.761</c:v>
                </c:pt>
                <c:pt idx="9761">
                  <c:v>218.852</c:v>
                </c:pt>
                <c:pt idx="9762">
                  <c:v>218.94300000000001</c:v>
                </c:pt>
                <c:pt idx="9763">
                  <c:v>219.029</c:v>
                </c:pt>
                <c:pt idx="9764">
                  <c:v>219.11</c:v>
                </c:pt>
                <c:pt idx="9765">
                  <c:v>219.191</c:v>
                </c:pt>
                <c:pt idx="9766">
                  <c:v>219.274</c:v>
                </c:pt>
                <c:pt idx="9767">
                  <c:v>219.35900000000001</c:v>
                </c:pt>
                <c:pt idx="9768">
                  <c:v>219.44399999999999</c:v>
                </c:pt>
                <c:pt idx="9769">
                  <c:v>219.53</c:v>
                </c:pt>
                <c:pt idx="9770">
                  <c:v>219.61699999999999</c:v>
                </c:pt>
                <c:pt idx="9771">
                  <c:v>219.70599999999999</c:v>
                </c:pt>
                <c:pt idx="9772">
                  <c:v>219.78100000000001</c:v>
                </c:pt>
                <c:pt idx="9773">
                  <c:v>219.80600000000001</c:v>
                </c:pt>
                <c:pt idx="9774">
                  <c:v>219.80600000000001</c:v>
                </c:pt>
                <c:pt idx="9775">
                  <c:v>219.80600000000001</c:v>
                </c:pt>
                <c:pt idx="9776">
                  <c:v>219.80600000000001</c:v>
                </c:pt>
                <c:pt idx="9777">
                  <c:v>219.80600000000001</c:v>
                </c:pt>
                <c:pt idx="9778">
                  <c:v>219.80600000000001</c:v>
                </c:pt>
                <c:pt idx="9779">
                  <c:v>219.80600000000001</c:v>
                </c:pt>
                <c:pt idx="9780">
                  <c:v>219.80600000000001</c:v>
                </c:pt>
                <c:pt idx="9781">
                  <c:v>219.833</c:v>
                </c:pt>
                <c:pt idx="9782">
                  <c:v>219.88800000000001</c:v>
                </c:pt>
                <c:pt idx="9783">
                  <c:v>219.977</c:v>
                </c:pt>
                <c:pt idx="9784">
                  <c:v>220.05500000000001</c:v>
                </c:pt>
                <c:pt idx="9785">
                  <c:v>220.107</c:v>
                </c:pt>
                <c:pt idx="9786">
                  <c:v>220.15</c:v>
                </c:pt>
                <c:pt idx="9787">
                  <c:v>220.16200000000001</c:v>
                </c:pt>
                <c:pt idx="9788">
                  <c:v>220.16200000000001</c:v>
                </c:pt>
                <c:pt idx="9789">
                  <c:v>220.18899999999999</c:v>
                </c:pt>
                <c:pt idx="9790">
                  <c:v>220.23699999999999</c:v>
                </c:pt>
                <c:pt idx="9791">
                  <c:v>220.29599999999999</c:v>
                </c:pt>
                <c:pt idx="9792">
                  <c:v>220.36099999999999</c:v>
                </c:pt>
                <c:pt idx="9793">
                  <c:v>220.422</c:v>
                </c:pt>
                <c:pt idx="9794">
                  <c:v>220.48</c:v>
                </c:pt>
                <c:pt idx="9795">
                  <c:v>220.52799999999999</c:v>
                </c:pt>
                <c:pt idx="9796">
                  <c:v>220.55699999999999</c:v>
                </c:pt>
                <c:pt idx="9797">
                  <c:v>220.55699999999999</c:v>
                </c:pt>
                <c:pt idx="9798">
                  <c:v>220.55699999999999</c:v>
                </c:pt>
                <c:pt idx="9799">
                  <c:v>220.55699999999999</c:v>
                </c:pt>
                <c:pt idx="9800">
                  <c:v>220.55699999999999</c:v>
                </c:pt>
                <c:pt idx="9801">
                  <c:v>220.56700000000001</c:v>
                </c:pt>
                <c:pt idx="9802">
                  <c:v>220.59800000000001</c:v>
                </c:pt>
                <c:pt idx="9803">
                  <c:v>220.66</c:v>
                </c:pt>
                <c:pt idx="9804">
                  <c:v>220.74799999999999</c:v>
                </c:pt>
                <c:pt idx="9805">
                  <c:v>220.83799999999999</c:v>
                </c:pt>
                <c:pt idx="9806">
                  <c:v>220.92699999999999</c:v>
                </c:pt>
                <c:pt idx="9807">
                  <c:v>221.01300000000001</c:v>
                </c:pt>
                <c:pt idx="9808">
                  <c:v>221.1</c:v>
                </c:pt>
                <c:pt idx="9809">
                  <c:v>221.191</c:v>
                </c:pt>
                <c:pt idx="9810">
                  <c:v>221.267</c:v>
                </c:pt>
                <c:pt idx="9811">
                  <c:v>221.309</c:v>
                </c:pt>
                <c:pt idx="9812">
                  <c:v>221.31100000000001</c:v>
                </c:pt>
                <c:pt idx="9813">
                  <c:v>221.31100000000001</c:v>
                </c:pt>
                <c:pt idx="9814">
                  <c:v>221.31100000000001</c:v>
                </c:pt>
                <c:pt idx="9815">
                  <c:v>221.31100000000001</c:v>
                </c:pt>
                <c:pt idx="9816">
                  <c:v>221.31700000000001</c:v>
                </c:pt>
                <c:pt idx="9817">
                  <c:v>221.33</c:v>
                </c:pt>
                <c:pt idx="9818">
                  <c:v>221.35</c:v>
                </c:pt>
                <c:pt idx="9819">
                  <c:v>221.36099999999999</c:v>
                </c:pt>
                <c:pt idx="9820">
                  <c:v>221.37299999999999</c:v>
                </c:pt>
                <c:pt idx="9821">
                  <c:v>221.38399999999999</c:v>
                </c:pt>
                <c:pt idx="9822">
                  <c:v>221.39500000000001</c:v>
                </c:pt>
                <c:pt idx="9823">
                  <c:v>221.405</c:v>
                </c:pt>
                <c:pt idx="9824">
                  <c:v>221.423</c:v>
                </c:pt>
                <c:pt idx="9825">
                  <c:v>221.46899999999999</c:v>
                </c:pt>
                <c:pt idx="9826">
                  <c:v>221.55199999999999</c:v>
                </c:pt>
                <c:pt idx="9827">
                  <c:v>221.64099999999999</c:v>
                </c:pt>
                <c:pt idx="9828">
                  <c:v>221.732</c:v>
                </c:pt>
                <c:pt idx="9829">
                  <c:v>221.82</c:v>
                </c:pt>
                <c:pt idx="9830">
                  <c:v>221.899</c:v>
                </c:pt>
                <c:pt idx="9831">
                  <c:v>221.94900000000001</c:v>
                </c:pt>
                <c:pt idx="9832">
                  <c:v>221.99199999999999</c:v>
                </c:pt>
                <c:pt idx="9833">
                  <c:v>222.023</c:v>
                </c:pt>
                <c:pt idx="9834">
                  <c:v>222.048</c:v>
                </c:pt>
                <c:pt idx="9835">
                  <c:v>222.107</c:v>
                </c:pt>
                <c:pt idx="9836">
                  <c:v>222.113</c:v>
                </c:pt>
                <c:pt idx="9837">
                  <c:v>222.113</c:v>
                </c:pt>
                <c:pt idx="9838">
                  <c:v>222.113</c:v>
                </c:pt>
                <c:pt idx="9839">
                  <c:v>222.131</c:v>
                </c:pt>
                <c:pt idx="9840">
                  <c:v>222.18</c:v>
                </c:pt>
                <c:pt idx="9841">
                  <c:v>222.249</c:v>
                </c:pt>
                <c:pt idx="9842">
                  <c:v>222.32599999999999</c:v>
                </c:pt>
                <c:pt idx="9843">
                  <c:v>222.40600000000001</c:v>
                </c:pt>
                <c:pt idx="9844">
                  <c:v>222.45099999999999</c:v>
                </c:pt>
                <c:pt idx="9845">
                  <c:v>222.45099999999999</c:v>
                </c:pt>
                <c:pt idx="9846">
                  <c:v>222.45500000000001</c:v>
                </c:pt>
                <c:pt idx="9847">
                  <c:v>222.464</c:v>
                </c:pt>
                <c:pt idx="9848">
                  <c:v>222.48599999999999</c:v>
                </c:pt>
                <c:pt idx="9849">
                  <c:v>222.505</c:v>
                </c:pt>
                <c:pt idx="9850">
                  <c:v>222.52</c:v>
                </c:pt>
                <c:pt idx="9851">
                  <c:v>222.53200000000001</c:v>
                </c:pt>
                <c:pt idx="9852">
                  <c:v>222.54300000000001</c:v>
                </c:pt>
                <c:pt idx="9853">
                  <c:v>222.554</c:v>
                </c:pt>
                <c:pt idx="9854">
                  <c:v>222.56700000000001</c:v>
                </c:pt>
                <c:pt idx="9855">
                  <c:v>222.59299999999999</c:v>
                </c:pt>
                <c:pt idx="9856">
                  <c:v>222.65600000000001</c:v>
                </c:pt>
                <c:pt idx="9857">
                  <c:v>222.73699999999999</c:v>
                </c:pt>
                <c:pt idx="9858">
                  <c:v>222.75299999999999</c:v>
                </c:pt>
                <c:pt idx="9859">
                  <c:v>222.75700000000001</c:v>
                </c:pt>
                <c:pt idx="9860">
                  <c:v>222.77199999999999</c:v>
                </c:pt>
                <c:pt idx="9861">
                  <c:v>222.78899999999999</c:v>
                </c:pt>
                <c:pt idx="9862">
                  <c:v>222.803</c:v>
                </c:pt>
                <c:pt idx="9863">
                  <c:v>222.81700000000001</c:v>
                </c:pt>
                <c:pt idx="9864">
                  <c:v>222.83099999999999</c:v>
                </c:pt>
                <c:pt idx="9865">
                  <c:v>222.845</c:v>
                </c:pt>
                <c:pt idx="9866">
                  <c:v>222.858</c:v>
                </c:pt>
                <c:pt idx="9867">
                  <c:v>222.87799999999999</c:v>
                </c:pt>
                <c:pt idx="9868">
                  <c:v>222.935</c:v>
                </c:pt>
                <c:pt idx="9869">
                  <c:v>223.02199999999999</c:v>
                </c:pt>
                <c:pt idx="9870">
                  <c:v>223.11099999999999</c:v>
                </c:pt>
                <c:pt idx="9871">
                  <c:v>223.196</c:v>
                </c:pt>
                <c:pt idx="9872">
                  <c:v>223.274</c:v>
                </c:pt>
                <c:pt idx="9873">
                  <c:v>223.328</c:v>
                </c:pt>
                <c:pt idx="9874">
                  <c:v>223.34800000000001</c:v>
                </c:pt>
                <c:pt idx="9875">
                  <c:v>223.35</c:v>
                </c:pt>
                <c:pt idx="9876">
                  <c:v>223.351</c:v>
                </c:pt>
                <c:pt idx="9877">
                  <c:v>223.35400000000001</c:v>
                </c:pt>
                <c:pt idx="9878">
                  <c:v>223.364</c:v>
                </c:pt>
                <c:pt idx="9879">
                  <c:v>223.38</c:v>
                </c:pt>
                <c:pt idx="9880">
                  <c:v>223.393</c:v>
                </c:pt>
                <c:pt idx="9881">
                  <c:v>223.40600000000001</c:v>
                </c:pt>
                <c:pt idx="9882">
                  <c:v>223.41800000000001</c:v>
                </c:pt>
                <c:pt idx="9883">
                  <c:v>223.43</c:v>
                </c:pt>
                <c:pt idx="9884">
                  <c:v>223.441</c:v>
                </c:pt>
                <c:pt idx="9885">
                  <c:v>223.46100000000001</c:v>
                </c:pt>
                <c:pt idx="9886">
                  <c:v>223.511</c:v>
                </c:pt>
                <c:pt idx="9887">
                  <c:v>223.58699999999999</c:v>
                </c:pt>
                <c:pt idx="9888">
                  <c:v>223.672</c:v>
                </c:pt>
                <c:pt idx="9889">
                  <c:v>223.749</c:v>
                </c:pt>
                <c:pt idx="9890">
                  <c:v>223.77799999999999</c:v>
                </c:pt>
                <c:pt idx="9891">
                  <c:v>223.77799999999999</c:v>
                </c:pt>
                <c:pt idx="9892">
                  <c:v>223.77799999999999</c:v>
                </c:pt>
                <c:pt idx="9893">
                  <c:v>223.78200000000001</c:v>
                </c:pt>
                <c:pt idx="9894">
                  <c:v>223.78800000000001</c:v>
                </c:pt>
                <c:pt idx="9895">
                  <c:v>223.79599999999999</c:v>
                </c:pt>
                <c:pt idx="9896">
                  <c:v>223.804</c:v>
                </c:pt>
                <c:pt idx="9897">
                  <c:v>223.80500000000001</c:v>
                </c:pt>
                <c:pt idx="9898">
                  <c:v>223.80600000000001</c:v>
                </c:pt>
                <c:pt idx="9899">
                  <c:v>223.80699999999999</c:v>
                </c:pt>
                <c:pt idx="9900">
                  <c:v>223.80799999999999</c:v>
                </c:pt>
                <c:pt idx="9901">
                  <c:v>223.809</c:v>
                </c:pt>
                <c:pt idx="9902">
                  <c:v>223.81</c:v>
                </c:pt>
                <c:pt idx="9903">
                  <c:v>223.81200000000001</c:v>
                </c:pt>
                <c:pt idx="9904">
                  <c:v>223.81399999999999</c:v>
                </c:pt>
                <c:pt idx="9905">
                  <c:v>223.81700000000001</c:v>
                </c:pt>
                <c:pt idx="9906">
                  <c:v>223.822</c:v>
                </c:pt>
                <c:pt idx="9907">
                  <c:v>223.828</c:v>
                </c:pt>
                <c:pt idx="9908">
                  <c:v>223.83099999999999</c:v>
                </c:pt>
                <c:pt idx="9909">
                  <c:v>223.83099999999999</c:v>
                </c:pt>
                <c:pt idx="9910">
                  <c:v>223.83199999999999</c:v>
                </c:pt>
                <c:pt idx="9911">
                  <c:v>223.833</c:v>
                </c:pt>
                <c:pt idx="9912">
                  <c:v>223.83600000000001</c:v>
                </c:pt>
                <c:pt idx="9913">
                  <c:v>223.84200000000001</c:v>
                </c:pt>
                <c:pt idx="9914">
                  <c:v>223.851</c:v>
                </c:pt>
                <c:pt idx="9915">
                  <c:v>223.86</c:v>
                </c:pt>
                <c:pt idx="9916">
                  <c:v>223.869</c:v>
                </c:pt>
                <c:pt idx="9917">
                  <c:v>223.875</c:v>
                </c:pt>
                <c:pt idx="9918">
                  <c:v>223.881</c:v>
                </c:pt>
                <c:pt idx="9919">
                  <c:v>223.88800000000001</c:v>
                </c:pt>
                <c:pt idx="9920">
                  <c:v>223.89500000000001</c:v>
                </c:pt>
                <c:pt idx="9921">
                  <c:v>223.89599999999999</c:v>
                </c:pt>
                <c:pt idx="9922">
                  <c:v>223.89699999999999</c:v>
                </c:pt>
                <c:pt idx="9923">
                  <c:v>223.899</c:v>
                </c:pt>
                <c:pt idx="9924">
                  <c:v>223.904</c:v>
                </c:pt>
                <c:pt idx="9925">
                  <c:v>223.911</c:v>
                </c:pt>
                <c:pt idx="9926">
                  <c:v>223.91499999999999</c:v>
                </c:pt>
                <c:pt idx="9927">
                  <c:v>223.91499999999999</c:v>
                </c:pt>
                <c:pt idx="9928">
                  <c:v>223.91499999999999</c:v>
                </c:pt>
                <c:pt idx="9929">
                  <c:v>223.91499999999999</c:v>
                </c:pt>
                <c:pt idx="9930">
                  <c:v>223.91499999999999</c:v>
                </c:pt>
                <c:pt idx="9931">
                  <c:v>223.91499999999999</c:v>
                </c:pt>
                <c:pt idx="9932">
                  <c:v>223.91499999999999</c:v>
                </c:pt>
                <c:pt idx="9933">
                  <c:v>223.91499999999999</c:v>
                </c:pt>
                <c:pt idx="9934">
                  <c:v>223.91499999999999</c:v>
                </c:pt>
                <c:pt idx="9935">
                  <c:v>223.91499999999999</c:v>
                </c:pt>
                <c:pt idx="9936">
                  <c:v>223.91499999999999</c:v>
                </c:pt>
                <c:pt idx="9937">
                  <c:v>223.916</c:v>
                </c:pt>
                <c:pt idx="9938">
                  <c:v>223.92400000000001</c:v>
                </c:pt>
                <c:pt idx="9939">
                  <c:v>223.934</c:v>
                </c:pt>
                <c:pt idx="9940">
                  <c:v>223.93600000000001</c:v>
                </c:pt>
                <c:pt idx="9941">
                  <c:v>223.95699999999999</c:v>
                </c:pt>
                <c:pt idx="9942">
                  <c:v>224.005</c:v>
                </c:pt>
                <c:pt idx="9943">
                  <c:v>224.08699999999999</c:v>
                </c:pt>
                <c:pt idx="9944">
                  <c:v>224.17500000000001</c:v>
                </c:pt>
                <c:pt idx="9945">
                  <c:v>224.26400000000001</c:v>
                </c:pt>
                <c:pt idx="9946">
                  <c:v>224.35300000000001</c:v>
                </c:pt>
                <c:pt idx="9947">
                  <c:v>224.37700000000001</c:v>
                </c:pt>
                <c:pt idx="9948">
                  <c:v>224.37700000000001</c:v>
                </c:pt>
                <c:pt idx="9949">
                  <c:v>224.37700000000001</c:v>
                </c:pt>
                <c:pt idx="9950">
                  <c:v>224.38200000000001</c:v>
                </c:pt>
                <c:pt idx="9951">
                  <c:v>224.39</c:v>
                </c:pt>
                <c:pt idx="9952">
                  <c:v>224.404</c:v>
                </c:pt>
                <c:pt idx="9953">
                  <c:v>224.422</c:v>
                </c:pt>
                <c:pt idx="9954">
                  <c:v>224.43899999999999</c:v>
                </c:pt>
                <c:pt idx="9955">
                  <c:v>224.45500000000001</c:v>
                </c:pt>
                <c:pt idx="9956">
                  <c:v>224.46700000000001</c:v>
                </c:pt>
                <c:pt idx="9957">
                  <c:v>224.47800000000001</c:v>
                </c:pt>
                <c:pt idx="9958">
                  <c:v>224.49</c:v>
                </c:pt>
                <c:pt idx="9959">
                  <c:v>224.51499999999999</c:v>
                </c:pt>
                <c:pt idx="9960">
                  <c:v>224.578</c:v>
                </c:pt>
                <c:pt idx="9961">
                  <c:v>224.66900000000001</c:v>
                </c:pt>
                <c:pt idx="9962">
                  <c:v>224.756</c:v>
                </c:pt>
                <c:pt idx="9963">
                  <c:v>224.786</c:v>
                </c:pt>
                <c:pt idx="9964">
                  <c:v>224.83099999999999</c:v>
                </c:pt>
                <c:pt idx="9965">
                  <c:v>224.89400000000001</c:v>
                </c:pt>
                <c:pt idx="9966">
                  <c:v>224.976</c:v>
                </c:pt>
                <c:pt idx="9967">
                  <c:v>225.065</c:v>
                </c:pt>
                <c:pt idx="9968">
                  <c:v>225.15100000000001</c:v>
                </c:pt>
                <c:pt idx="9969">
                  <c:v>225.24100000000001</c:v>
                </c:pt>
                <c:pt idx="9970">
                  <c:v>225.32900000000001</c:v>
                </c:pt>
                <c:pt idx="9971">
                  <c:v>225.39500000000001</c:v>
                </c:pt>
                <c:pt idx="9972">
                  <c:v>225.39500000000001</c:v>
                </c:pt>
                <c:pt idx="9973">
                  <c:v>225.39500000000001</c:v>
                </c:pt>
                <c:pt idx="9974">
                  <c:v>225.39500000000001</c:v>
                </c:pt>
                <c:pt idx="9975">
                  <c:v>225.42400000000001</c:v>
                </c:pt>
                <c:pt idx="9976">
                  <c:v>225.482</c:v>
                </c:pt>
                <c:pt idx="9977">
                  <c:v>225.55500000000001</c:v>
                </c:pt>
                <c:pt idx="9978">
                  <c:v>225.58500000000001</c:v>
                </c:pt>
                <c:pt idx="9979">
                  <c:v>225.58500000000001</c:v>
                </c:pt>
                <c:pt idx="9980">
                  <c:v>225.58500000000001</c:v>
                </c:pt>
                <c:pt idx="9981">
                  <c:v>225.59</c:v>
                </c:pt>
                <c:pt idx="9982">
                  <c:v>225.60400000000001</c:v>
                </c:pt>
                <c:pt idx="9983">
                  <c:v>225.62200000000001</c:v>
                </c:pt>
                <c:pt idx="9984">
                  <c:v>225.63399999999999</c:v>
                </c:pt>
                <c:pt idx="9985">
                  <c:v>225.64599999999999</c:v>
                </c:pt>
                <c:pt idx="9986">
                  <c:v>225.65799999999999</c:v>
                </c:pt>
                <c:pt idx="9987">
                  <c:v>225.66900000000001</c:v>
                </c:pt>
                <c:pt idx="9988">
                  <c:v>225.684</c:v>
                </c:pt>
                <c:pt idx="9989">
                  <c:v>225.71600000000001</c:v>
                </c:pt>
                <c:pt idx="9990">
                  <c:v>225.78</c:v>
                </c:pt>
                <c:pt idx="9991">
                  <c:v>225.86699999999999</c:v>
                </c:pt>
                <c:pt idx="9992">
                  <c:v>225.92699999999999</c:v>
                </c:pt>
                <c:pt idx="9993">
                  <c:v>225.93199999999999</c:v>
                </c:pt>
                <c:pt idx="9994">
                  <c:v>225.93299999999999</c:v>
                </c:pt>
                <c:pt idx="9995">
                  <c:v>225.95099999999999</c:v>
                </c:pt>
                <c:pt idx="9996">
                  <c:v>226.01</c:v>
                </c:pt>
                <c:pt idx="9997">
                  <c:v>226.06</c:v>
                </c:pt>
                <c:pt idx="9998">
                  <c:v>226.078</c:v>
                </c:pt>
                <c:pt idx="9999">
                  <c:v>226.07900000000001</c:v>
                </c:pt>
                <c:pt idx="10000">
                  <c:v>226.08099999999999</c:v>
                </c:pt>
                <c:pt idx="10001">
                  <c:v>226.09</c:v>
                </c:pt>
                <c:pt idx="10002">
                  <c:v>226.101</c:v>
                </c:pt>
                <c:pt idx="10003">
                  <c:v>226.12200000000001</c:v>
                </c:pt>
                <c:pt idx="10004">
                  <c:v>226.161</c:v>
                </c:pt>
                <c:pt idx="10005">
                  <c:v>226.19800000000001</c:v>
                </c:pt>
                <c:pt idx="10006">
                  <c:v>226.21199999999999</c:v>
                </c:pt>
                <c:pt idx="10007">
                  <c:v>226.21199999999999</c:v>
                </c:pt>
                <c:pt idx="10008">
                  <c:v>226.21199999999999</c:v>
                </c:pt>
                <c:pt idx="10009">
                  <c:v>226.22300000000001</c:v>
                </c:pt>
                <c:pt idx="10010">
                  <c:v>226.25800000000001</c:v>
                </c:pt>
                <c:pt idx="10011">
                  <c:v>226.32900000000001</c:v>
                </c:pt>
                <c:pt idx="10012">
                  <c:v>226.41900000000001</c:v>
                </c:pt>
                <c:pt idx="10013">
                  <c:v>226.50899999999999</c:v>
                </c:pt>
                <c:pt idx="10014">
                  <c:v>226.6</c:v>
                </c:pt>
                <c:pt idx="10015">
                  <c:v>226.69200000000001</c:v>
                </c:pt>
                <c:pt idx="10016">
                  <c:v>226.77799999999999</c:v>
                </c:pt>
                <c:pt idx="10017">
                  <c:v>226.84899999999999</c:v>
                </c:pt>
                <c:pt idx="10018">
                  <c:v>226.88399999999999</c:v>
                </c:pt>
                <c:pt idx="10019">
                  <c:v>226.88399999999999</c:v>
                </c:pt>
                <c:pt idx="10020">
                  <c:v>226.88399999999999</c:v>
                </c:pt>
                <c:pt idx="10021">
                  <c:v>226.91</c:v>
                </c:pt>
                <c:pt idx="10022">
                  <c:v>226.95099999999999</c:v>
                </c:pt>
                <c:pt idx="10023">
                  <c:v>226.999</c:v>
                </c:pt>
                <c:pt idx="10024">
                  <c:v>227.01599999999999</c:v>
                </c:pt>
                <c:pt idx="10025">
                  <c:v>227.01599999999999</c:v>
                </c:pt>
                <c:pt idx="10026">
                  <c:v>227.02099999999999</c:v>
                </c:pt>
                <c:pt idx="10027">
                  <c:v>227.04400000000001</c:v>
                </c:pt>
                <c:pt idx="10028">
                  <c:v>227.06200000000001</c:v>
                </c:pt>
                <c:pt idx="10029">
                  <c:v>227.07400000000001</c:v>
                </c:pt>
                <c:pt idx="10030">
                  <c:v>227.08600000000001</c:v>
                </c:pt>
                <c:pt idx="10031">
                  <c:v>227.09700000000001</c:v>
                </c:pt>
                <c:pt idx="10032">
                  <c:v>227.11</c:v>
                </c:pt>
                <c:pt idx="10033">
                  <c:v>227.13399999999999</c:v>
                </c:pt>
                <c:pt idx="10034">
                  <c:v>227.18799999999999</c:v>
                </c:pt>
                <c:pt idx="10035">
                  <c:v>227.279</c:v>
                </c:pt>
                <c:pt idx="10036">
                  <c:v>227.36799999999999</c:v>
                </c:pt>
                <c:pt idx="10037">
                  <c:v>227.398</c:v>
                </c:pt>
                <c:pt idx="10038">
                  <c:v>227.40100000000001</c:v>
                </c:pt>
                <c:pt idx="10039">
                  <c:v>227.405</c:v>
                </c:pt>
                <c:pt idx="10040">
                  <c:v>227.41200000000001</c:v>
                </c:pt>
                <c:pt idx="10041">
                  <c:v>227.422</c:v>
                </c:pt>
                <c:pt idx="10042">
                  <c:v>227.435</c:v>
                </c:pt>
                <c:pt idx="10043">
                  <c:v>227.44900000000001</c:v>
                </c:pt>
                <c:pt idx="10044">
                  <c:v>227.46199999999999</c:v>
                </c:pt>
                <c:pt idx="10045">
                  <c:v>227.47499999999999</c:v>
                </c:pt>
                <c:pt idx="10046">
                  <c:v>227.48699999999999</c:v>
                </c:pt>
                <c:pt idx="10047">
                  <c:v>227.499</c:v>
                </c:pt>
                <c:pt idx="10048">
                  <c:v>227.51</c:v>
                </c:pt>
                <c:pt idx="10049">
                  <c:v>227.53100000000001</c:v>
                </c:pt>
                <c:pt idx="10050">
                  <c:v>227.57599999999999</c:v>
                </c:pt>
                <c:pt idx="10051">
                  <c:v>227.626</c:v>
                </c:pt>
                <c:pt idx="10052">
                  <c:v>227.64</c:v>
                </c:pt>
                <c:pt idx="10053">
                  <c:v>227.643</c:v>
                </c:pt>
                <c:pt idx="10054">
                  <c:v>227.65100000000001</c:v>
                </c:pt>
                <c:pt idx="10055">
                  <c:v>227.66</c:v>
                </c:pt>
                <c:pt idx="10056">
                  <c:v>227.66900000000001</c:v>
                </c:pt>
                <c:pt idx="10057">
                  <c:v>227.678</c:v>
                </c:pt>
                <c:pt idx="10058">
                  <c:v>227.68799999999999</c:v>
                </c:pt>
                <c:pt idx="10059">
                  <c:v>227.69800000000001</c:v>
                </c:pt>
                <c:pt idx="10060">
                  <c:v>227.71</c:v>
                </c:pt>
                <c:pt idx="10061">
                  <c:v>227.72399999999999</c:v>
                </c:pt>
                <c:pt idx="10062">
                  <c:v>227.73599999999999</c:v>
                </c:pt>
                <c:pt idx="10063">
                  <c:v>227.74799999999999</c:v>
                </c:pt>
                <c:pt idx="10064">
                  <c:v>227.75899999999999</c:v>
                </c:pt>
                <c:pt idx="10065">
                  <c:v>227.77099999999999</c:v>
                </c:pt>
                <c:pt idx="10066">
                  <c:v>227.78200000000001</c:v>
                </c:pt>
                <c:pt idx="10067">
                  <c:v>227.79300000000001</c:v>
                </c:pt>
                <c:pt idx="10068">
                  <c:v>227.81399999999999</c:v>
                </c:pt>
                <c:pt idx="10069">
                  <c:v>227.85900000000001</c:v>
                </c:pt>
                <c:pt idx="10070">
                  <c:v>227.93600000000001</c:v>
                </c:pt>
                <c:pt idx="10071">
                  <c:v>228.02500000000001</c:v>
                </c:pt>
                <c:pt idx="10072">
                  <c:v>228.11500000000001</c:v>
                </c:pt>
                <c:pt idx="10073">
                  <c:v>228.20500000000001</c:v>
                </c:pt>
                <c:pt idx="10074">
                  <c:v>228.297</c:v>
                </c:pt>
                <c:pt idx="10075">
                  <c:v>228.381</c:v>
                </c:pt>
                <c:pt idx="10076">
                  <c:v>228.46899999999999</c:v>
                </c:pt>
                <c:pt idx="10077">
                  <c:v>228.56</c:v>
                </c:pt>
                <c:pt idx="10078">
                  <c:v>228.64599999999999</c:v>
                </c:pt>
                <c:pt idx="10079">
                  <c:v>228.67400000000001</c:v>
                </c:pt>
                <c:pt idx="10080">
                  <c:v>228.67400000000001</c:v>
                </c:pt>
                <c:pt idx="10081">
                  <c:v>228.67400000000001</c:v>
                </c:pt>
                <c:pt idx="10082">
                  <c:v>228.67400000000001</c:v>
                </c:pt>
                <c:pt idx="10083">
                  <c:v>228.68299999999999</c:v>
                </c:pt>
                <c:pt idx="10084">
                  <c:v>228.71199999999999</c:v>
                </c:pt>
                <c:pt idx="10085">
                  <c:v>228.75200000000001</c:v>
                </c:pt>
                <c:pt idx="10086">
                  <c:v>228.756</c:v>
                </c:pt>
                <c:pt idx="10087">
                  <c:v>228.75899999999999</c:v>
                </c:pt>
                <c:pt idx="10088">
                  <c:v>228.76900000000001</c:v>
                </c:pt>
                <c:pt idx="10089">
                  <c:v>228.78200000000001</c:v>
                </c:pt>
                <c:pt idx="10090">
                  <c:v>228.79499999999999</c:v>
                </c:pt>
                <c:pt idx="10091">
                  <c:v>228.80799999999999</c:v>
                </c:pt>
                <c:pt idx="10092">
                  <c:v>228.82300000000001</c:v>
                </c:pt>
                <c:pt idx="10093">
                  <c:v>228.83699999999999</c:v>
                </c:pt>
                <c:pt idx="10094">
                  <c:v>228.86500000000001</c:v>
                </c:pt>
                <c:pt idx="10095">
                  <c:v>228.92599999999999</c:v>
                </c:pt>
                <c:pt idx="10096">
                  <c:v>229.01599999999999</c:v>
                </c:pt>
                <c:pt idx="10097">
                  <c:v>229.107</c:v>
                </c:pt>
                <c:pt idx="10098">
                  <c:v>229.197</c:v>
                </c:pt>
                <c:pt idx="10099">
                  <c:v>229.286</c:v>
                </c:pt>
                <c:pt idx="10100">
                  <c:v>229.375</c:v>
                </c:pt>
                <c:pt idx="10101">
                  <c:v>229.40600000000001</c:v>
                </c:pt>
                <c:pt idx="10102">
                  <c:v>229.40600000000001</c:v>
                </c:pt>
                <c:pt idx="10103">
                  <c:v>229.416</c:v>
                </c:pt>
                <c:pt idx="10104">
                  <c:v>229.47</c:v>
                </c:pt>
                <c:pt idx="10105">
                  <c:v>229.553</c:v>
                </c:pt>
                <c:pt idx="10106">
                  <c:v>229.608</c:v>
                </c:pt>
                <c:pt idx="10107">
                  <c:v>229.62100000000001</c:v>
                </c:pt>
                <c:pt idx="10108">
                  <c:v>229.624</c:v>
                </c:pt>
                <c:pt idx="10109">
                  <c:v>229.63</c:v>
                </c:pt>
                <c:pt idx="10110">
                  <c:v>229.636</c:v>
                </c:pt>
                <c:pt idx="10111">
                  <c:v>229.64599999999999</c:v>
                </c:pt>
                <c:pt idx="10112">
                  <c:v>229.66300000000001</c:v>
                </c:pt>
                <c:pt idx="10113">
                  <c:v>229.679</c:v>
                </c:pt>
                <c:pt idx="10114">
                  <c:v>229.69300000000001</c:v>
                </c:pt>
                <c:pt idx="10115">
                  <c:v>229.70699999999999</c:v>
                </c:pt>
                <c:pt idx="10116">
                  <c:v>229.72200000000001</c:v>
                </c:pt>
                <c:pt idx="10117">
                  <c:v>229.73599999999999</c:v>
                </c:pt>
                <c:pt idx="10118">
                  <c:v>229.74799999999999</c:v>
                </c:pt>
                <c:pt idx="10119">
                  <c:v>229.75800000000001</c:v>
                </c:pt>
                <c:pt idx="10120">
                  <c:v>229.76900000000001</c:v>
                </c:pt>
                <c:pt idx="10121">
                  <c:v>229.78</c:v>
                </c:pt>
                <c:pt idx="10122">
                  <c:v>229.79</c:v>
                </c:pt>
                <c:pt idx="10123">
                  <c:v>229.80799999999999</c:v>
                </c:pt>
                <c:pt idx="10124">
                  <c:v>229.82400000000001</c:v>
                </c:pt>
                <c:pt idx="10125">
                  <c:v>229.83699999999999</c:v>
                </c:pt>
                <c:pt idx="10126">
                  <c:v>229.84899999999999</c:v>
                </c:pt>
                <c:pt idx="10127">
                  <c:v>229.86</c:v>
                </c:pt>
                <c:pt idx="10128">
                  <c:v>229.874</c:v>
                </c:pt>
                <c:pt idx="10129">
                  <c:v>229.90199999999999</c:v>
                </c:pt>
                <c:pt idx="10130">
                  <c:v>229.965</c:v>
                </c:pt>
                <c:pt idx="10131">
                  <c:v>230.053</c:v>
                </c:pt>
                <c:pt idx="10132">
                  <c:v>230.14400000000001</c:v>
                </c:pt>
                <c:pt idx="10133">
                  <c:v>230.23500000000001</c:v>
                </c:pt>
                <c:pt idx="10134">
                  <c:v>230.303</c:v>
                </c:pt>
                <c:pt idx="10135">
                  <c:v>230.31700000000001</c:v>
                </c:pt>
                <c:pt idx="10136">
                  <c:v>230.32499999999999</c:v>
                </c:pt>
                <c:pt idx="10137">
                  <c:v>230.36600000000001</c:v>
                </c:pt>
                <c:pt idx="10138">
                  <c:v>230.429</c:v>
                </c:pt>
                <c:pt idx="10139">
                  <c:v>230.49600000000001</c:v>
                </c:pt>
                <c:pt idx="10140">
                  <c:v>230.49600000000001</c:v>
                </c:pt>
                <c:pt idx="10141">
                  <c:v>230.49600000000001</c:v>
                </c:pt>
                <c:pt idx="10142">
                  <c:v>230.50200000000001</c:v>
                </c:pt>
                <c:pt idx="10143">
                  <c:v>230.51300000000001</c:v>
                </c:pt>
                <c:pt idx="10144">
                  <c:v>230.529</c:v>
                </c:pt>
                <c:pt idx="10145">
                  <c:v>230.54400000000001</c:v>
                </c:pt>
                <c:pt idx="10146">
                  <c:v>230.55600000000001</c:v>
                </c:pt>
                <c:pt idx="10147">
                  <c:v>230.56700000000001</c:v>
                </c:pt>
                <c:pt idx="10148">
                  <c:v>230.578</c:v>
                </c:pt>
                <c:pt idx="10149">
                  <c:v>230.59299999999999</c:v>
                </c:pt>
                <c:pt idx="10150">
                  <c:v>230.62200000000001</c:v>
                </c:pt>
                <c:pt idx="10151">
                  <c:v>230.68700000000001</c:v>
                </c:pt>
                <c:pt idx="10152">
                  <c:v>230.77500000000001</c:v>
                </c:pt>
                <c:pt idx="10153">
                  <c:v>230.863</c:v>
                </c:pt>
                <c:pt idx="10154">
                  <c:v>230.95400000000001</c:v>
                </c:pt>
                <c:pt idx="10155">
                  <c:v>230.97200000000001</c:v>
                </c:pt>
                <c:pt idx="10156">
                  <c:v>230.97200000000001</c:v>
                </c:pt>
                <c:pt idx="10157">
                  <c:v>230.97399999999999</c:v>
                </c:pt>
                <c:pt idx="10158">
                  <c:v>230.98</c:v>
                </c:pt>
                <c:pt idx="10159">
                  <c:v>230.98699999999999</c:v>
                </c:pt>
                <c:pt idx="10160">
                  <c:v>230.99100000000001</c:v>
                </c:pt>
                <c:pt idx="10161">
                  <c:v>230.99100000000001</c:v>
                </c:pt>
                <c:pt idx="10162">
                  <c:v>230.99199999999999</c:v>
                </c:pt>
                <c:pt idx="10163">
                  <c:v>230.99199999999999</c:v>
                </c:pt>
                <c:pt idx="10164">
                  <c:v>230.99299999999999</c:v>
                </c:pt>
                <c:pt idx="10165">
                  <c:v>230.994</c:v>
                </c:pt>
                <c:pt idx="10166">
                  <c:v>230.995</c:v>
                </c:pt>
                <c:pt idx="10167">
                  <c:v>230.995</c:v>
                </c:pt>
                <c:pt idx="10168">
                  <c:v>230.99600000000001</c:v>
                </c:pt>
                <c:pt idx="10169">
                  <c:v>230.99600000000001</c:v>
                </c:pt>
                <c:pt idx="10170">
                  <c:v>230.99700000000001</c:v>
                </c:pt>
                <c:pt idx="10171">
                  <c:v>230.99799999999999</c:v>
                </c:pt>
                <c:pt idx="10172">
                  <c:v>231</c:v>
                </c:pt>
                <c:pt idx="10173">
                  <c:v>231.00399999999999</c:v>
                </c:pt>
                <c:pt idx="10174">
                  <c:v>231.01</c:v>
                </c:pt>
                <c:pt idx="10175">
                  <c:v>231.018</c:v>
                </c:pt>
                <c:pt idx="10176">
                  <c:v>231.01900000000001</c:v>
                </c:pt>
                <c:pt idx="10177">
                  <c:v>231.02</c:v>
                </c:pt>
                <c:pt idx="10178">
                  <c:v>231.02</c:v>
                </c:pt>
                <c:pt idx="10179">
                  <c:v>231.02099999999999</c:v>
                </c:pt>
                <c:pt idx="10180">
                  <c:v>231.02099999999999</c:v>
                </c:pt>
                <c:pt idx="10181">
                  <c:v>231.02199999999999</c:v>
                </c:pt>
                <c:pt idx="10182">
                  <c:v>231.02199999999999</c:v>
                </c:pt>
                <c:pt idx="10183">
                  <c:v>231.023</c:v>
                </c:pt>
                <c:pt idx="10184">
                  <c:v>231.023</c:v>
                </c:pt>
                <c:pt idx="10185">
                  <c:v>231.023</c:v>
                </c:pt>
                <c:pt idx="10186">
                  <c:v>231.023</c:v>
                </c:pt>
                <c:pt idx="10187">
                  <c:v>231.023</c:v>
                </c:pt>
                <c:pt idx="10188">
                  <c:v>231.023</c:v>
                </c:pt>
                <c:pt idx="10189">
                  <c:v>231.023</c:v>
                </c:pt>
                <c:pt idx="10190">
                  <c:v>231.023</c:v>
                </c:pt>
                <c:pt idx="10191">
                  <c:v>231.024</c:v>
                </c:pt>
                <c:pt idx="10192">
                  <c:v>231.02699999999999</c:v>
                </c:pt>
                <c:pt idx="10193">
                  <c:v>231.03399999999999</c:v>
                </c:pt>
                <c:pt idx="10194">
                  <c:v>231.041</c:v>
                </c:pt>
                <c:pt idx="10195">
                  <c:v>231.047</c:v>
                </c:pt>
                <c:pt idx="10196">
                  <c:v>231.053</c:v>
                </c:pt>
                <c:pt idx="10197">
                  <c:v>231.06</c:v>
                </c:pt>
                <c:pt idx="10198">
                  <c:v>231.06700000000001</c:v>
                </c:pt>
                <c:pt idx="10199">
                  <c:v>231.072</c:v>
                </c:pt>
                <c:pt idx="10200">
                  <c:v>231.07300000000001</c:v>
                </c:pt>
                <c:pt idx="10201">
                  <c:v>231.07400000000001</c:v>
                </c:pt>
                <c:pt idx="10202">
                  <c:v>231.078</c:v>
                </c:pt>
                <c:pt idx="10203">
                  <c:v>231.083</c:v>
                </c:pt>
                <c:pt idx="10204">
                  <c:v>231.09200000000001</c:v>
                </c:pt>
                <c:pt idx="10205">
                  <c:v>231.09399999999999</c:v>
                </c:pt>
                <c:pt idx="10206">
                  <c:v>231.09399999999999</c:v>
                </c:pt>
                <c:pt idx="10207">
                  <c:v>231.09399999999999</c:v>
                </c:pt>
                <c:pt idx="10208">
                  <c:v>231.095</c:v>
                </c:pt>
                <c:pt idx="10209">
                  <c:v>231.096</c:v>
                </c:pt>
                <c:pt idx="10210">
                  <c:v>231.096</c:v>
                </c:pt>
                <c:pt idx="10211">
                  <c:v>231.09700000000001</c:v>
                </c:pt>
                <c:pt idx="10212">
                  <c:v>231.09700000000001</c:v>
                </c:pt>
                <c:pt idx="10213">
                  <c:v>231.09800000000001</c:v>
                </c:pt>
                <c:pt idx="10214">
                  <c:v>231.09800000000001</c:v>
                </c:pt>
                <c:pt idx="10215">
                  <c:v>231.09800000000001</c:v>
                </c:pt>
                <c:pt idx="10216">
                  <c:v>231.09899999999999</c:v>
                </c:pt>
                <c:pt idx="10217">
                  <c:v>231.09899999999999</c:v>
                </c:pt>
                <c:pt idx="10218">
                  <c:v>231.1</c:v>
                </c:pt>
                <c:pt idx="10219">
                  <c:v>231.101</c:v>
                </c:pt>
                <c:pt idx="10220">
                  <c:v>231.10300000000001</c:v>
                </c:pt>
                <c:pt idx="10221">
                  <c:v>231.107</c:v>
                </c:pt>
                <c:pt idx="10222">
                  <c:v>231.114</c:v>
                </c:pt>
                <c:pt idx="10223">
                  <c:v>231.12</c:v>
                </c:pt>
                <c:pt idx="10224">
                  <c:v>231.12</c:v>
                </c:pt>
                <c:pt idx="10225">
                  <c:v>231.12</c:v>
                </c:pt>
                <c:pt idx="10226">
                  <c:v>231.12100000000001</c:v>
                </c:pt>
                <c:pt idx="10227">
                  <c:v>231.12100000000001</c:v>
                </c:pt>
                <c:pt idx="10228">
                  <c:v>231.12200000000001</c:v>
                </c:pt>
                <c:pt idx="10229">
                  <c:v>231.12200000000001</c:v>
                </c:pt>
                <c:pt idx="10230">
                  <c:v>231.12299999999999</c:v>
                </c:pt>
                <c:pt idx="10231">
                  <c:v>231.124</c:v>
                </c:pt>
                <c:pt idx="10232">
                  <c:v>231.124</c:v>
                </c:pt>
                <c:pt idx="10233">
                  <c:v>231.125</c:v>
                </c:pt>
                <c:pt idx="10234">
                  <c:v>231.13300000000001</c:v>
                </c:pt>
                <c:pt idx="10235">
                  <c:v>231.16399999999999</c:v>
                </c:pt>
                <c:pt idx="10236">
                  <c:v>231.22200000000001</c:v>
                </c:pt>
                <c:pt idx="10237">
                  <c:v>231.315</c:v>
                </c:pt>
                <c:pt idx="10238">
                  <c:v>231.34299999999999</c:v>
                </c:pt>
                <c:pt idx="10239">
                  <c:v>231.346</c:v>
                </c:pt>
                <c:pt idx="10240">
                  <c:v>231.351</c:v>
                </c:pt>
                <c:pt idx="10241">
                  <c:v>231.358</c:v>
                </c:pt>
                <c:pt idx="10242">
                  <c:v>231.36799999999999</c:v>
                </c:pt>
                <c:pt idx="10243">
                  <c:v>231.37899999999999</c:v>
                </c:pt>
                <c:pt idx="10244">
                  <c:v>231.393</c:v>
                </c:pt>
                <c:pt idx="10245">
                  <c:v>231.40700000000001</c:v>
                </c:pt>
                <c:pt idx="10246">
                  <c:v>231.42</c:v>
                </c:pt>
                <c:pt idx="10247">
                  <c:v>231.43199999999999</c:v>
                </c:pt>
                <c:pt idx="10248">
                  <c:v>231.44300000000001</c:v>
                </c:pt>
                <c:pt idx="10249">
                  <c:v>231.45599999999999</c:v>
                </c:pt>
                <c:pt idx="10250">
                  <c:v>231.476</c:v>
                </c:pt>
                <c:pt idx="10251">
                  <c:v>231.52600000000001</c:v>
                </c:pt>
                <c:pt idx="10252">
                  <c:v>231.608</c:v>
                </c:pt>
                <c:pt idx="10253">
                  <c:v>231.69300000000001</c:v>
                </c:pt>
                <c:pt idx="10254">
                  <c:v>231.727</c:v>
                </c:pt>
                <c:pt idx="10255">
                  <c:v>231.727</c:v>
                </c:pt>
                <c:pt idx="10256">
                  <c:v>231.76900000000001</c:v>
                </c:pt>
                <c:pt idx="10257">
                  <c:v>231.84200000000001</c:v>
                </c:pt>
                <c:pt idx="10258">
                  <c:v>231.928</c:v>
                </c:pt>
                <c:pt idx="10259">
                  <c:v>231.965</c:v>
                </c:pt>
                <c:pt idx="10260">
                  <c:v>231.96600000000001</c:v>
                </c:pt>
                <c:pt idx="10261">
                  <c:v>231.96700000000001</c:v>
                </c:pt>
                <c:pt idx="10262">
                  <c:v>231.98099999999999</c:v>
                </c:pt>
                <c:pt idx="10263">
                  <c:v>232.01300000000001</c:v>
                </c:pt>
                <c:pt idx="10264">
                  <c:v>232.03899999999999</c:v>
                </c:pt>
                <c:pt idx="10265">
                  <c:v>232.05500000000001</c:v>
                </c:pt>
                <c:pt idx="10266">
                  <c:v>232.07</c:v>
                </c:pt>
                <c:pt idx="10267">
                  <c:v>232.08699999999999</c:v>
                </c:pt>
                <c:pt idx="10268">
                  <c:v>232.107</c:v>
                </c:pt>
                <c:pt idx="10269">
                  <c:v>232.15299999999999</c:v>
                </c:pt>
                <c:pt idx="10270">
                  <c:v>232.17699999999999</c:v>
                </c:pt>
                <c:pt idx="10271">
                  <c:v>232.2</c:v>
                </c:pt>
                <c:pt idx="10272">
                  <c:v>232.21299999999999</c:v>
                </c:pt>
                <c:pt idx="10273">
                  <c:v>232.22300000000001</c:v>
                </c:pt>
                <c:pt idx="10274">
                  <c:v>232.23599999999999</c:v>
                </c:pt>
                <c:pt idx="10275">
                  <c:v>232.249</c:v>
                </c:pt>
                <c:pt idx="10276">
                  <c:v>232.261</c:v>
                </c:pt>
                <c:pt idx="10277">
                  <c:v>232.273</c:v>
                </c:pt>
                <c:pt idx="10278">
                  <c:v>232.28700000000001</c:v>
                </c:pt>
                <c:pt idx="10279">
                  <c:v>232.31899999999999</c:v>
                </c:pt>
                <c:pt idx="10280">
                  <c:v>232.38800000000001</c:v>
                </c:pt>
                <c:pt idx="10281">
                  <c:v>232.47900000000001</c:v>
                </c:pt>
                <c:pt idx="10282">
                  <c:v>232.55799999999999</c:v>
                </c:pt>
                <c:pt idx="10283">
                  <c:v>232.589</c:v>
                </c:pt>
                <c:pt idx="10284">
                  <c:v>232.589</c:v>
                </c:pt>
                <c:pt idx="10285">
                  <c:v>232.59100000000001</c:v>
                </c:pt>
                <c:pt idx="10286">
                  <c:v>232.61600000000001</c:v>
                </c:pt>
                <c:pt idx="10287">
                  <c:v>232.68199999999999</c:v>
                </c:pt>
                <c:pt idx="10288">
                  <c:v>232.768</c:v>
                </c:pt>
                <c:pt idx="10289">
                  <c:v>232.85599999999999</c:v>
                </c:pt>
                <c:pt idx="10290">
                  <c:v>232.892</c:v>
                </c:pt>
                <c:pt idx="10291">
                  <c:v>232.892</c:v>
                </c:pt>
                <c:pt idx="10292">
                  <c:v>232.893</c:v>
                </c:pt>
                <c:pt idx="10293">
                  <c:v>232.89599999999999</c:v>
                </c:pt>
                <c:pt idx="10294">
                  <c:v>232.90100000000001</c:v>
                </c:pt>
                <c:pt idx="10295">
                  <c:v>232.90899999999999</c:v>
                </c:pt>
                <c:pt idx="10296">
                  <c:v>232.92099999999999</c:v>
                </c:pt>
                <c:pt idx="10297">
                  <c:v>232.935</c:v>
                </c:pt>
                <c:pt idx="10298">
                  <c:v>232.947</c:v>
                </c:pt>
                <c:pt idx="10299">
                  <c:v>232.958</c:v>
                </c:pt>
                <c:pt idx="10300">
                  <c:v>232.97</c:v>
                </c:pt>
                <c:pt idx="10301">
                  <c:v>232.98099999999999</c:v>
                </c:pt>
                <c:pt idx="10302">
                  <c:v>233</c:v>
                </c:pt>
                <c:pt idx="10303">
                  <c:v>233.04499999999999</c:v>
                </c:pt>
                <c:pt idx="10304">
                  <c:v>233.119</c:v>
                </c:pt>
                <c:pt idx="10305">
                  <c:v>233.209</c:v>
                </c:pt>
                <c:pt idx="10306">
                  <c:v>233.29900000000001</c:v>
                </c:pt>
                <c:pt idx="10307">
                  <c:v>233.39</c:v>
                </c:pt>
                <c:pt idx="10308">
                  <c:v>233.476</c:v>
                </c:pt>
                <c:pt idx="10309">
                  <c:v>233.548</c:v>
                </c:pt>
                <c:pt idx="10310">
                  <c:v>233.59700000000001</c:v>
                </c:pt>
                <c:pt idx="10311">
                  <c:v>233.63800000000001</c:v>
                </c:pt>
                <c:pt idx="10312">
                  <c:v>233.63900000000001</c:v>
                </c:pt>
                <c:pt idx="10313">
                  <c:v>233.63900000000001</c:v>
                </c:pt>
                <c:pt idx="10314">
                  <c:v>233.64099999999999</c:v>
                </c:pt>
                <c:pt idx="10315">
                  <c:v>233.649</c:v>
                </c:pt>
                <c:pt idx="10316">
                  <c:v>233.65799999999999</c:v>
                </c:pt>
                <c:pt idx="10317">
                  <c:v>233.66900000000001</c:v>
                </c:pt>
                <c:pt idx="10318">
                  <c:v>233.68</c:v>
                </c:pt>
                <c:pt idx="10319">
                  <c:v>233.69499999999999</c:v>
                </c:pt>
                <c:pt idx="10320">
                  <c:v>233.715</c:v>
                </c:pt>
                <c:pt idx="10321">
                  <c:v>233.733</c:v>
                </c:pt>
                <c:pt idx="10322">
                  <c:v>233.74700000000001</c:v>
                </c:pt>
                <c:pt idx="10323">
                  <c:v>233.76</c:v>
                </c:pt>
                <c:pt idx="10324">
                  <c:v>233.77199999999999</c:v>
                </c:pt>
                <c:pt idx="10325">
                  <c:v>233.78399999999999</c:v>
                </c:pt>
                <c:pt idx="10326">
                  <c:v>233.79499999999999</c:v>
                </c:pt>
                <c:pt idx="10327">
                  <c:v>233.80799999999999</c:v>
                </c:pt>
                <c:pt idx="10328">
                  <c:v>233.85400000000001</c:v>
                </c:pt>
                <c:pt idx="10329">
                  <c:v>233.94399999999999</c:v>
                </c:pt>
                <c:pt idx="10330">
                  <c:v>234.03200000000001</c:v>
                </c:pt>
                <c:pt idx="10331">
                  <c:v>234.12200000000001</c:v>
                </c:pt>
                <c:pt idx="10332">
                  <c:v>234.214</c:v>
                </c:pt>
                <c:pt idx="10333">
                  <c:v>234.30099999999999</c:v>
                </c:pt>
                <c:pt idx="10334">
                  <c:v>234.35400000000001</c:v>
                </c:pt>
                <c:pt idx="10335">
                  <c:v>234.36199999999999</c:v>
                </c:pt>
                <c:pt idx="10336">
                  <c:v>234.36199999999999</c:v>
                </c:pt>
                <c:pt idx="10337">
                  <c:v>234.364</c:v>
                </c:pt>
                <c:pt idx="10338">
                  <c:v>234.375</c:v>
                </c:pt>
                <c:pt idx="10339">
                  <c:v>234.40100000000001</c:v>
                </c:pt>
                <c:pt idx="10340">
                  <c:v>234.41399999999999</c:v>
                </c:pt>
                <c:pt idx="10341">
                  <c:v>234.42699999999999</c:v>
                </c:pt>
                <c:pt idx="10342">
                  <c:v>234.43899999999999</c:v>
                </c:pt>
                <c:pt idx="10343">
                  <c:v>234.45</c:v>
                </c:pt>
                <c:pt idx="10344">
                  <c:v>234.46100000000001</c:v>
                </c:pt>
                <c:pt idx="10345">
                  <c:v>234.483</c:v>
                </c:pt>
                <c:pt idx="10346">
                  <c:v>234.53100000000001</c:v>
                </c:pt>
                <c:pt idx="10347">
                  <c:v>234.57400000000001</c:v>
                </c:pt>
                <c:pt idx="10348">
                  <c:v>234.58199999999999</c:v>
                </c:pt>
                <c:pt idx="10349">
                  <c:v>234.584</c:v>
                </c:pt>
                <c:pt idx="10350">
                  <c:v>234.59399999999999</c:v>
                </c:pt>
                <c:pt idx="10351">
                  <c:v>234.602</c:v>
                </c:pt>
                <c:pt idx="10352">
                  <c:v>234.61099999999999</c:v>
                </c:pt>
                <c:pt idx="10353">
                  <c:v>234.62100000000001</c:v>
                </c:pt>
                <c:pt idx="10354">
                  <c:v>234.63200000000001</c:v>
                </c:pt>
                <c:pt idx="10355">
                  <c:v>234.64400000000001</c:v>
                </c:pt>
                <c:pt idx="10356">
                  <c:v>234.65700000000001</c:v>
                </c:pt>
                <c:pt idx="10357">
                  <c:v>234.67</c:v>
                </c:pt>
                <c:pt idx="10358">
                  <c:v>234.68299999999999</c:v>
                </c:pt>
                <c:pt idx="10359">
                  <c:v>234.69499999999999</c:v>
                </c:pt>
                <c:pt idx="10360">
                  <c:v>234.70500000000001</c:v>
                </c:pt>
                <c:pt idx="10361">
                  <c:v>234.71600000000001</c:v>
                </c:pt>
                <c:pt idx="10362">
                  <c:v>234.72800000000001</c:v>
                </c:pt>
                <c:pt idx="10363">
                  <c:v>234.74</c:v>
                </c:pt>
                <c:pt idx="10364">
                  <c:v>234.75399999999999</c:v>
                </c:pt>
                <c:pt idx="10365">
                  <c:v>234.77600000000001</c:v>
                </c:pt>
                <c:pt idx="10366">
                  <c:v>234.82</c:v>
                </c:pt>
                <c:pt idx="10367">
                  <c:v>234.87299999999999</c:v>
                </c:pt>
                <c:pt idx="10368">
                  <c:v>234.911</c:v>
                </c:pt>
                <c:pt idx="10369">
                  <c:v>234.93899999999999</c:v>
                </c:pt>
                <c:pt idx="10370">
                  <c:v>234.977</c:v>
                </c:pt>
                <c:pt idx="10371">
                  <c:v>235.02799999999999</c:v>
                </c:pt>
                <c:pt idx="10372">
                  <c:v>235.03899999999999</c:v>
                </c:pt>
                <c:pt idx="10373">
                  <c:v>235.04</c:v>
                </c:pt>
                <c:pt idx="10374">
                  <c:v>235.04599999999999</c:v>
                </c:pt>
                <c:pt idx="10375">
                  <c:v>235.05799999999999</c:v>
                </c:pt>
                <c:pt idx="10376">
                  <c:v>235.07300000000001</c:v>
                </c:pt>
                <c:pt idx="10377">
                  <c:v>235.089</c:v>
                </c:pt>
                <c:pt idx="10378">
                  <c:v>235.10499999999999</c:v>
                </c:pt>
                <c:pt idx="10379">
                  <c:v>235.12200000000001</c:v>
                </c:pt>
                <c:pt idx="10380">
                  <c:v>235.13800000000001</c:v>
                </c:pt>
                <c:pt idx="10381">
                  <c:v>235.15199999999999</c:v>
                </c:pt>
                <c:pt idx="10382">
                  <c:v>235.17400000000001</c:v>
                </c:pt>
                <c:pt idx="10383">
                  <c:v>235.226</c:v>
                </c:pt>
                <c:pt idx="10384">
                  <c:v>235.316</c:v>
                </c:pt>
                <c:pt idx="10385">
                  <c:v>235.404</c:v>
                </c:pt>
                <c:pt idx="10386">
                  <c:v>235.40600000000001</c:v>
                </c:pt>
                <c:pt idx="10387">
                  <c:v>235.40700000000001</c:v>
                </c:pt>
                <c:pt idx="10388">
                  <c:v>235.42599999999999</c:v>
                </c:pt>
                <c:pt idx="10389">
                  <c:v>235.453</c:v>
                </c:pt>
                <c:pt idx="10390">
                  <c:v>235.47200000000001</c:v>
                </c:pt>
                <c:pt idx="10391">
                  <c:v>235.48500000000001</c:v>
                </c:pt>
                <c:pt idx="10392">
                  <c:v>235.499</c:v>
                </c:pt>
                <c:pt idx="10393">
                  <c:v>235.51300000000001</c:v>
                </c:pt>
                <c:pt idx="10394">
                  <c:v>235.529</c:v>
                </c:pt>
                <c:pt idx="10395">
                  <c:v>235.55799999999999</c:v>
                </c:pt>
                <c:pt idx="10396">
                  <c:v>235.62299999999999</c:v>
                </c:pt>
                <c:pt idx="10397">
                  <c:v>235.709</c:v>
                </c:pt>
                <c:pt idx="10398">
                  <c:v>235.798</c:v>
                </c:pt>
                <c:pt idx="10399">
                  <c:v>235.88800000000001</c:v>
                </c:pt>
                <c:pt idx="10400">
                  <c:v>235.952</c:v>
                </c:pt>
                <c:pt idx="10401">
                  <c:v>235.971</c:v>
                </c:pt>
                <c:pt idx="10402">
                  <c:v>235.97399999999999</c:v>
                </c:pt>
                <c:pt idx="10403">
                  <c:v>235.989</c:v>
                </c:pt>
                <c:pt idx="10404">
                  <c:v>236.02</c:v>
                </c:pt>
                <c:pt idx="10405">
                  <c:v>236.04</c:v>
                </c:pt>
                <c:pt idx="10406">
                  <c:v>236.05699999999999</c:v>
                </c:pt>
                <c:pt idx="10407">
                  <c:v>236.07499999999999</c:v>
                </c:pt>
                <c:pt idx="10408">
                  <c:v>236.08799999999999</c:v>
                </c:pt>
                <c:pt idx="10409">
                  <c:v>236.09800000000001</c:v>
                </c:pt>
                <c:pt idx="10410">
                  <c:v>236.12700000000001</c:v>
                </c:pt>
                <c:pt idx="10411">
                  <c:v>236.19200000000001</c:v>
                </c:pt>
                <c:pt idx="10412">
                  <c:v>236.21899999999999</c:v>
                </c:pt>
                <c:pt idx="10413">
                  <c:v>236.221</c:v>
                </c:pt>
                <c:pt idx="10414">
                  <c:v>236.226</c:v>
                </c:pt>
                <c:pt idx="10415">
                  <c:v>236.23500000000001</c:v>
                </c:pt>
                <c:pt idx="10416">
                  <c:v>236.24600000000001</c:v>
                </c:pt>
                <c:pt idx="10417">
                  <c:v>236.25899999999999</c:v>
                </c:pt>
                <c:pt idx="10418">
                  <c:v>236.273</c:v>
                </c:pt>
                <c:pt idx="10419">
                  <c:v>236.28700000000001</c:v>
                </c:pt>
                <c:pt idx="10420">
                  <c:v>236.29900000000001</c:v>
                </c:pt>
                <c:pt idx="10421">
                  <c:v>236.31299999999999</c:v>
                </c:pt>
                <c:pt idx="10422">
                  <c:v>236.33</c:v>
                </c:pt>
                <c:pt idx="10423">
                  <c:v>236.364</c:v>
                </c:pt>
                <c:pt idx="10424">
                  <c:v>236.417</c:v>
                </c:pt>
                <c:pt idx="10425">
                  <c:v>236.50899999999999</c:v>
                </c:pt>
                <c:pt idx="10426">
                  <c:v>236.59899999999999</c:v>
                </c:pt>
                <c:pt idx="10427">
                  <c:v>236.68899999999999</c:v>
                </c:pt>
                <c:pt idx="10428">
                  <c:v>236.779</c:v>
                </c:pt>
                <c:pt idx="10429">
                  <c:v>236.86600000000001</c:v>
                </c:pt>
                <c:pt idx="10430">
                  <c:v>236.90299999999999</c:v>
                </c:pt>
                <c:pt idx="10431">
                  <c:v>236.90700000000001</c:v>
                </c:pt>
                <c:pt idx="10432">
                  <c:v>236.91399999999999</c:v>
                </c:pt>
                <c:pt idx="10433">
                  <c:v>236.923</c:v>
                </c:pt>
                <c:pt idx="10434">
                  <c:v>236.93700000000001</c:v>
                </c:pt>
                <c:pt idx="10435">
                  <c:v>236.95400000000001</c:v>
                </c:pt>
                <c:pt idx="10436">
                  <c:v>236.97499999999999</c:v>
                </c:pt>
                <c:pt idx="10437">
                  <c:v>236.99</c:v>
                </c:pt>
                <c:pt idx="10438">
                  <c:v>237.00200000000001</c:v>
                </c:pt>
                <c:pt idx="10439">
                  <c:v>237.01400000000001</c:v>
                </c:pt>
                <c:pt idx="10440">
                  <c:v>237.02500000000001</c:v>
                </c:pt>
                <c:pt idx="10441">
                  <c:v>237.036</c:v>
                </c:pt>
                <c:pt idx="10442">
                  <c:v>237.04599999999999</c:v>
                </c:pt>
                <c:pt idx="10443">
                  <c:v>237.06</c:v>
                </c:pt>
                <c:pt idx="10444">
                  <c:v>237.07900000000001</c:v>
                </c:pt>
                <c:pt idx="10445">
                  <c:v>237.084</c:v>
                </c:pt>
                <c:pt idx="10446">
                  <c:v>237.09100000000001</c:v>
                </c:pt>
                <c:pt idx="10447">
                  <c:v>237.10900000000001</c:v>
                </c:pt>
                <c:pt idx="10448">
                  <c:v>237.12200000000001</c:v>
                </c:pt>
                <c:pt idx="10449">
                  <c:v>237.15700000000001</c:v>
                </c:pt>
                <c:pt idx="10450">
                  <c:v>237.21299999999999</c:v>
                </c:pt>
                <c:pt idx="10451">
                  <c:v>237.292</c:v>
                </c:pt>
                <c:pt idx="10452">
                  <c:v>237.38</c:v>
                </c:pt>
                <c:pt idx="10453">
                  <c:v>237.46799999999999</c:v>
                </c:pt>
                <c:pt idx="10454">
                  <c:v>237.54</c:v>
                </c:pt>
                <c:pt idx="10455">
                  <c:v>237.57</c:v>
                </c:pt>
                <c:pt idx="10456">
                  <c:v>237.57</c:v>
                </c:pt>
                <c:pt idx="10457">
                  <c:v>237.57</c:v>
                </c:pt>
                <c:pt idx="10458">
                  <c:v>237.57</c:v>
                </c:pt>
                <c:pt idx="10459">
                  <c:v>237.60400000000001</c:v>
                </c:pt>
                <c:pt idx="10460">
                  <c:v>237.60400000000001</c:v>
                </c:pt>
                <c:pt idx="10461">
                  <c:v>237.608</c:v>
                </c:pt>
                <c:pt idx="10462">
                  <c:v>237.61699999999999</c:v>
                </c:pt>
                <c:pt idx="10463">
                  <c:v>237.62799999999999</c:v>
                </c:pt>
                <c:pt idx="10464">
                  <c:v>237.65</c:v>
                </c:pt>
                <c:pt idx="10465">
                  <c:v>237.68299999999999</c:v>
                </c:pt>
                <c:pt idx="10466">
                  <c:v>237.738</c:v>
                </c:pt>
                <c:pt idx="10467">
                  <c:v>237.75399999999999</c:v>
                </c:pt>
                <c:pt idx="10468">
                  <c:v>237.77099999999999</c:v>
                </c:pt>
                <c:pt idx="10469">
                  <c:v>237.78399999999999</c:v>
                </c:pt>
                <c:pt idx="10470">
                  <c:v>237.79499999999999</c:v>
                </c:pt>
                <c:pt idx="10471">
                  <c:v>237.80600000000001</c:v>
                </c:pt>
                <c:pt idx="10472">
                  <c:v>237.816</c:v>
                </c:pt>
                <c:pt idx="10473">
                  <c:v>237.82599999999999</c:v>
                </c:pt>
                <c:pt idx="10474">
                  <c:v>237.83699999999999</c:v>
                </c:pt>
                <c:pt idx="10475">
                  <c:v>237.84399999999999</c:v>
                </c:pt>
                <c:pt idx="10476">
                  <c:v>237.85400000000001</c:v>
                </c:pt>
                <c:pt idx="10477">
                  <c:v>237.85900000000001</c:v>
                </c:pt>
                <c:pt idx="10478">
                  <c:v>237.86099999999999</c:v>
                </c:pt>
                <c:pt idx="10479">
                  <c:v>237.86500000000001</c:v>
                </c:pt>
                <c:pt idx="10480">
                  <c:v>237.876</c:v>
                </c:pt>
                <c:pt idx="10481">
                  <c:v>237.893</c:v>
                </c:pt>
                <c:pt idx="10482">
                  <c:v>237.92</c:v>
                </c:pt>
                <c:pt idx="10483">
                  <c:v>237.95699999999999</c:v>
                </c:pt>
                <c:pt idx="10484">
                  <c:v>237.994</c:v>
                </c:pt>
                <c:pt idx="10485">
                  <c:v>238.03299999999999</c:v>
                </c:pt>
                <c:pt idx="10486">
                  <c:v>238.09800000000001</c:v>
                </c:pt>
                <c:pt idx="10487">
                  <c:v>238.179</c:v>
                </c:pt>
                <c:pt idx="10488">
                  <c:v>238.27099999999999</c:v>
                </c:pt>
                <c:pt idx="10489">
                  <c:v>238.29400000000001</c:v>
                </c:pt>
                <c:pt idx="10490">
                  <c:v>238.29400000000001</c:v>
                </c:pt>
                <c:pt idx="10491">
                  <c:v>238.297</c:v>
                </c:pt>
                <c:pt idx="10492">
                  <c:v>238.304</c:v>
                </c:pt>
                <c:pt idx="10493">
                  <c:v>238.31399999999999</c:v>
                </c:pt>
                <c:pt idx="10494">
                  <c:v>238.327</c:v>
                </c:pt>
                <c:pt idx="10495">
                  <c:v>238.34</c:v>
                </c:pt>
                <c:pt idx="10496">
                  <c:v>238.351</c:v>
                </c:pt>
                <c:pt idx="10497">
                  <c:v>238.35900000000001</c:v>
                </c:pt>
                <c:pt idx="10498">
                  <c:v>238.36699999999999</c:v>
                </c:pt>
                <c:pt idx="10499">
                  <c:v>238.376</c:v>
                </c:pt>
                <c:pt idx="10500">
                  <c:v>238.38399999999999</c:v>
                </c:pt>
                <c:pt idx="10501">
                  <c:v>238.393</c:v>
                </c:pt>
                <c:pt idx="10502">
                  <c:v>238.40199999999999</c:v>
                </c:pt>
                <c:pt idx="10503">
                  <c:v>238.411</c:v>
                </c:pt>
                <c:pt idx="10504">
                  <c:v>238.42</c:v>
                </c:pt>
                <c:pt idx="10505">
                  <c:v>238.429</c:v>
                </c:pt>
                <c:pt idx="10506">
                  <c:v>238.43700000000001</c:v>
                </c:pt>
                <c:pt idx="10507">
                  <c:v>238.44499999999999</c:v>
                </c:pt>
                <c:pt idx="10508">
                  <c:v>238.452</c:v>
                </c:pt>
                <c:pt idx="10509">
                  <c:v>238.46100000000001</c:v>
                </c:pt>
                <c:pt idx="10510">
                  <c:v>238.46899999999999</c:v>
                </c:pt>
                <c:pt idx="10511">
                  <c:v>238.476</c:v>
                </c:pt>
                <c:pt idx="10512">
                  <c:v>238.48400000000001</c:v>
                </c:pt>
                <c:pt idx="10513">
                  <c:v>238.49199999999999</c:v>
                </c:pt>
                <c:pt idx="10514">
                  <c:v>238.5</c:v>
                </c:pt>
                <c:pt idx="10515">
                  <c:v>238.50800000000001</c:v>
                </c:pt>
                <c:pt idx="10516">
                  <c:v>238.51499999999999</c:v>
                </c:pt>
                <c:pt idx="10517">
                  <c:v>238.523</c:v>
                </c:pt>
                <c:pt idx="10518">
                  <c:v>238.53100000000001</c:v>
                </c:pt>
                <c:pt idx="10519">
                  <c:v>238.53899999999999</c:v>
                </c:pt>
                <c:pt idx="10520">
                  <c:v>238.547</c:v>
                </c:pt>
                <c:pt idx="10521">
                  <c:v>238.554</c:v>
                </c:pt>
                <c:pt idx="10522">
                  <c:v>238.56200000000001</c:v>
                </c:pt>
                <c:pt idx="10523">
                  <c:v>238.57</c:v>
                </c:pt>
                <c:pt idx="10524">
                  <c:v>238.578</c:v>
                </c:pt>
                <c:pt idx="10525">
                  <c:v>238.58799999999999</c:v>
                </c:pt>
                <c:pt idx="10526">
                  <c:v>238.59899999999999</c:v>
                </c:pt>
                <c:pt idx="10527">
                  <c:v>238.61</c:v>
                </c:pt>
                <c:pt idx="10528">
                  <c:v>238.62200000000001</c:v>
                </c:pt>
                <c:pt idx="10529">
                  <c:v>238.63399999999999</c:v>
                </c:pt>
                <c:pt idx="10530">
                  <c:v>238.64599999999999</c:v>
                </c:pt>
                <c:pt idx="10531">
                  <c:v>238.65700000000001</c:v>
                </c:pt>
                <c:pt idx="10532">
                  <c:v>238.66900000000001</c:v>
                </c:pt>
                <c:pt idx="10533">
                  <c:v>238.68299999999999</c:v>
                </c:pt>
                <c:pt idx="10534">
                  <c:v>238.71700000000001</c:v>
                </c:pt>
                <c:pt idx="10535">
                  <c:v>238.77799999999999</c:v>
                </c:pt>
                <c:pt idx="10536">
                  <c:v>238.851</c:v>
                </c:pt>
                <c:pt idx="10537">
                  <c:v>238.92500000000001</c:v>
                </c:pt>
                <c:pt idx="10538">
                  <c:v>238.99700000000001</c:v>
                </c:pt>
                <c:pt idx="10539">
                  <c:v>239.02500000000001</c:v>
                </c:pt>
                <c:pt idx="10540">
                  <c:v>239.02500000000001</c:v>
                </c:pt>
                <c:pt idx="10541">
                  <c:v>239.02799999999999</c:v>
                </c:pt>
                <c:pt idx="10542">
                  <c:v>239.041</c:v>
                </c:pt>
                <c:pt idx="10543">
                  <c:v>239.05699999999999</c:v>
                </c:pt>
                <c:pt idx="10544">
                  <c:v>239.072</c:v>
                </c:pt>
                <c:pt idx="10545">
                  <c:v>239.084</c:v>
                </c:pt>
                <c:pt idx="10546">
                  <c:v>239.095</c:v>
                </c:pt>
                <c:pt idx="10547">
                  <c:v>239.107</c:v>
                </c:pt>
                <c:pt idx="10548">
                  <c:v>239.119</c:v>
                </c:pt>
                <c:pt idx="10549">
                  <c:v>239.13399999999999</c:v>
                </c:pt>
                <c:pt idx="10550">
                  <c:v>239.172</c:v>
                </c:pt>
                <c:pt idx="10551">
                  <c:v>239.249</c:v>
                </c:pt>
                <c:pt idx="10552">
                  <c:v>239.33600000000001</c:v>
                </c:pt>
                <c:pt idx="10553">
                  <c:v>239.42400000000001</c:v>
                </c:pt>
                <c:pt idx="10554">
                  <c:v>239.51300000000001</c:v>
                </c:pt>
                <c:pt idx="10555">
                  <c:v>239.60300000000001</c:v>
                </c:pt>
                <c:pt idx="10556">
                  <c:v>239.69200000000001</c:v>
                </c:pt>
                <c:pt idx="10557">
                  <c:v>239.774</c:v>
                </c:pt>
                <c:pt idx="10558">
                  <c:v>239.84399999999999</c:v>
                </c:pt>
                <c:pt idx="10559">
                  <c:v>239.90299999999999</c:v>
                </c:pt>
                <c:pt idx="10560">
                  <c:v>239.95500000000001</c:v>
                </c:pt>
                <c:pt idx="10561">
                  <c:v>240.005</c:v>
                </c:pt>
                <c:pt idx="10562">
                  <c:v>240.042</c:v>
                </c:pt>
                <c:pt idx="10563">
                  <c:v>240.06399999999999</c:v>
                </c:pt>
                <c:pt idx="10564">
                  <c:v>240.07300000000001</c:v>
                </c:pt>
                <c:pt idx="10565">
                  <c:v>240.07400000000001</c:v>
                </c:pt>
                <c:pt idx="10566">
                  <c:v>240.07400000000001</c:v>
                </c:pt>
                <c:pt idx="10567">
                  <c:v>240.07400000000001</c:v>
                </c:pt>
                <c:pt idx="10568">
                  <c:v>240.07400000000001</c:v>
                </c:pt>
                <c:pt idx="10569">
                  <c:v>240.07400000000001</c:v>
                </c:pt>
                <c:pt idx="10570">
                  <c:v>240.077</c:v>
                </c:pt>
                <c:pt idx="10571">
                  <c:v>240.08199999999999</c:v>
                </c:pt>
                <c:pt idx="10572">
                  <c:v>240.089</c:v>
                </c:pt>
                <c:pt idx="10573">
                  <c:v>240.096</c:v>
                </c:pt>
                <c:pt idx="10574">
                  <c:v>240.10900000000001</c:v>
                </c:pt>
                <c:pt idx="10575">
                  <c:v>240.12299999999999</c:v>
                </c:pt>
                <c:pt idx="10576">
                  <c:v>240.13499999999999</c:v>
                </c:pt>
                <c:pt idx="10577">
                  <c:v>240.14400000000001</c:v>
                </c:pt>
                <c:pt idx="10578">
                  <c:v>240.15299999999999</c:v>
                </c:pt>
                <c:pt idx="10579">
                  <c:v>240.16499999999999</c:v>
                </c:pt>
                <c:pt idx="10580">
                  <c:v>240.179</c:v>
                </c:pt>
                <c:pt idx="10581">
                  <c:v>240.19200000000001</c:v>
                </c:pt>
                <c:pt idx="10582">
                  <c:v>240.20400000000001</c:v>
                </c:pt>
                <c:pt idx="10583">
                  <c:v>240.21600000000001</c:v>
                </c:pt>
                <c:pt idx="10584">
                  <c:v>240.226</c:v>
                </c:pt>
                <c:pt idx="10585">
                  <c:v>240.23500000000001</c:v>
                </c:pt>
                <c:pt idx="10586">
                  <c:v>240.24600000000001</c:v>
                </c:pt>
                <c:pt idx="10587">
                  <c:v>240.25700000000001</c:v>
                </c:pt>
                <c:pt idx="10588">
                  <c:v>240.267</c:v>
                </c:pt>
                <c:pt idx="10589">
                  <c:v>240.279</c:v>
                </c:pt>
                <c:pt idx="10590">
                  <c:v>240.29</c:v>
                </c:pt>
                <c:pt idx="10591">
                  <c:v>240.30799999999999</c:v>
                </c:pt>
                <c:pt idx="10592">
                  <c:v>240.33099999999999</c:v>
                </c:pt>
                <c:pt idx="10593">
                  <c:v>240.376</c:v>
                </c:pt>
                <c:pt idx="10594">
                  <c:v>240.43700000000001</c:v>
                </c:pt>
                <c:pt idx="10595">
                  <c:v>240.51</c:v>
                </c:pt>
                <c:pt idx="10596">
                  <c:v>240.578</c:v>
                </c:pt>
                <c:pt idx="10597">
                  <c:v>240.61600000000001</c:v>
                </c:pt>
                <c:pt idx="10598">
                  <c:v>240.62</c:v>
                </c:pt>
                <c:pt idx="10599">
                  <c:v>240.62</c:v>
                </c:pt>
                <c:pt idx="10600">
                  <c:v>240.626</c:v>
                </c:pt>
                <c:pt idx="10601">
                  <c:v>240.63800000000001</c:v>
                </c:pt>
                <c:pt idx="10602">
                  <c:v>240.65100000000001</c:v>
                </c:pt>
                <c:pt idx="10603">
                  <c:v>240.66399999999999</c:v>
                </c:pt>
                <c:pt idx="10604">
                  <c:v>240.678</c:v>
                </c:pt>
                <c:pt idx="10605">
                  <c:v>240.69300000000001</c:v>
                </c:pt>
                <c:pt idx="10606">
                  <c:v>240.708</c:v>
                </c:pt>
                <c:pt idx="10607">
                  <c:v>240.72499999999999</c:v>
                </c:pt>
                <c:pt idx="10608">
                  <c:v>240.739</c:v>
                </c:pt>
                <c:pt idx="10609">
                  <c:v>240.77699999999999</c:v>
                </c:pt>
                <c:pt idx="10610">
                  <c:v>240.851</c:v>
                </c:pt>
                <c:pt idx="10611">
                  <c:v>240.93799999999999</c:v>
                </c:pt>
                <c:pt idx="10612">
                  <c:v>240.93899999999999</c:v>
                </c:pt>
                <c:pt idx="10613">
                  <c:v>240.96</c:v>
                </c:pt>
                <c:pt idx="10614">
                  <c:v>241.02799999999999</c:v>
                </c:pt>
                <c:pt idx="10615">
                  <c:v>241.11199999999999</c:v>
                </c:pt>
                <c:pt idx="10616">
                  <c:v>241.19800000000001</c:v>
                </c:pt>
                <c:pt idx="10617">
                  <c:v>241.29</c:v>
                </c:pt>
                <c:pt idx="10618">
                  <c:v>241.381</c:v>
                </c:pt>
                <c:pt idx="10619">
                  <c:v>241.46899999999999</c:v>
                </c:pt>
                <c:pt idx="10620">
                  <c:v>241.52199999999999</c:v>
                </c:pt>
                <c:pt idx="10621">
                  <c:v>241.52199999999999</c:v>
                </c:pt>
                <c:pt idx="10622">
                  <c:v>241.52199999999999</c:v>
                </c:pt>
                <c:pt idx="10623">
                  <c:v>241.52699999999999</c:v>
                </c:pt>
                <c:pt idx="10624">
                  <c:v>241.535</c:v>
                </c:pt>
                <c:pt idx="10625">
                  <c:v>241.54400000000001</c:v>
                </c:pt>
                <c:pt idx="10626">
                  <c:v>241.55699999999999</c:v>
                </c:pt>
                <c:pt idx="10627">
                  <c:v>241.571</c:v>
                </c:pt>
                <c:pt idx="10628">
                  <c:v>241.58500000000001</c:v>
                </c:pt>
                <c:pt idx="10629">
                  <c:v>241.59800000000001</c:v>
                </c:pt>
                <c:pt idx="10630">
                  <c:v>241.61</c:v>
                </c:pt>
                <c:pt idx="10631">
                  <c:v>241.62299999999999</c:v>
                </c:pt>
                <c:pt idx="10632">
                  <c:v>241.63900000000001</c:v>
                </c:pt>
                <c:pt idx="10633">
                  <c:v>241.65799999999999</c:v>
                </c:pt>
                <c:pt idx="10634">
                  <c:v>241.71199999999999</c:v>
                </c:pt>
                <c:pt idx="10635">
                  <c:v>241.77</c:v>
                </c:pt>
                <c:pt idx="10636">
                  <c:v>241.83</c:v>
                </c:pt>
                <c:pt idx="10637">
                  <c:v>241.85599999999999</c:v>
                </c:pt>
                <c:pt idx="10638">
                  <c:v>241.858</c:v>
                </c:pt>
                <c:pt idx="10639">
                  <c:v>241.85900000000001</c:v>
                </c:pt>
                <c:pt idx="10640">
                  <c:v>241.864</c:v>
                </c:pt>
                <c:pt idx="10641">
                  <c:v>241.87299999999999</c:v>
                </c:pt>
                <c:pt idx="10642">
                  <c:v>241.88499999999999</c:v>
                </c:pt>
                <c:pt idx="10643">
                  <c:v>241.899</c:v>
                </c:pt>
                <c:pt idx="10644">
                  <c:v>241.91499999999999</c:v>
                </c:pt>
                <c:pt idx="10645">
                  <c:v>241.93</c:v>
                </c:pt>
                <c:pt idx="10646">
                  <c:v>241.946</c:v>
                </c:pt>
                <c:pt idx="10647">
                  <c:v>241.96299999999999</c:v>
                </c:pt>
                <c:pt idx="10648">
                  <c:v>241.97800000000001</c:v>
                </c:pt>
                <c:pt idx="10649">
                  <c:v>241.995</c:v>
                </c:pt>
                <c:pt idx="10650">
                  <c:v>242.03200000000001</c:v>
                </c:pt>
                <c:pt idx="10651">
                  <c:v>242.083</c:v>
                </c:pt>
                <c:pt idx="10652">
                  <c:v>242.14099999999999</c:v>
                </c:pt>
                <c:pt idx="10653">
                  <c:v>242.20400000000001</c:v>
                </c:pt>
                <c:pt idx="10654">
                  <c:v>242.28100000000001</c:v>
                </c:pt>
                <c:pt idx="10655">
                  <c:v>242.346</c:v>
                </c:pt>
                <c:pt idx="10656">
                  <c:v>242.36</c:v>
                </c:pt>
                <c:pt idx="10657">
                  <c:v>242.363</c:v>
                </c:pt>
                <c:pt idx="10658">
                  <c:v>242.363</c:v>
                </c:pt>
                <c:pt idx="10659">
                  <c:v>242.363</c:v>
                </c:pt>
                <c:pt idx="10660">
                  <c:v>242.36500000000001</c:v>
                </c:pt>
                <c:pt idx="10661">
                  <c:v>242.37</c:v>
                </c:pt>
                <c:pt idx="10662">
                  <c:v>242.381</c:v>
                </c:pt>
                <c:pt idx="10663">
                  <c:v>242.405</c:v>
                </c:pt>
                <c:pt idx="10664">
                  <c:v>242.41499999999999</c:v>
                </c:pt>
                <c:pt idx="10665">
                  <c:v>242.417</c:v>
                </c:pt>
                <c:pt idx="10666">
                  <c:v>242.42400000000001</c:v>
                </c:pt>
                <c:pt idx="10667">
                  <c:v>242.43899999999999</c:v>
                </c:pt>
                <c:pt idx="10668">
                  <c:v>242.452</c:v>
                </c:pt>
                <c:pt idx="10669">
                  <c:v>242.465</c:v>
                </c:pt>
                <c:pt idx="10670">
                  <c:v>242.477</c:v>
                </c:pt>
                <c:pt idx="10671">
                  <c:v>242.488</c:v>
                </c:pt>
                <c:pt idx="10672">
                  <c:v>242.5</c:v>
                </c:pt>
                <c:pt idx="10673">
                  <c:v>242.51300000000001</c:v>
                </c:pt>
                <c:pt idx="10674">
                  <c:v>242.52799999999999</c:v>
                </c:pt>
                <c:pt idx="10675">
                  <c:v>242.54300000000001</c:v>
                </c:pt>
                <c:pt idx="10676">
                  <c:v>242.55500000000001</c:v>
                </c:pt>
                <c:pt idx="10677">
                  <c:v>242.59899999999999</c:v>
                </c:pt>
                <c:pt idx="10678">
                  <c:v>242.661</c:v>
                </c:pt>
                <c:pt idx="10679">
                  <c:v>242.70699999999999</c:v>
                </c:pt>
                <c:pt idx="10680">
                  <c:v>242.71</c:v>
                </c:pt>
                <c:pt idx="10681">
                  <c:v>242.71299999999999</c:v>
                </c:pt>
                <c:pt idx="10682">
                  <c:v>242.727</c:v>
                </c:pt>
                <c:pt idx="10683">
                  <c:v>242.744</c:v>
                </c:pt>
                <c:pt idx="10684">
                  <c:v>242.75700000000001</c:v>
                </c:pt>
                <c:pt idx="10685">
                  <c:v>242.76900000000001</c:v>
                </c:pt>
                <c:pt idx="10686">
                  <c:v>242.78200000000001</c:v>
                </c:pt>
                <c:pt idx="10687">
                  <c:v>242.79400000000001</c:v>
                </c:pt>
                <c:pt idx="10688">
                  <c:v>242.80699999999999</c:v>
                </c:pt>
                <c:pt idx="10689">
                  <c:v>242.822</c:v>
                </c:pt>
                <c:pt idx="10690">
                  <c:v>242.85499999999999</c:v>
                </c:pt>
                <c:pt idx="10691">
                  <c:v>242.91800000000001</c:v>
                </c:pt>
                <c:pt idx="10692">
                  <c:v>242.93199999999999</c:v>
                </c:pt>
                <c:pt idx="10693">
                  <c:v>242.934</c:v>
                </c:pt>
                <c:pt idx="10694">
                  <c:v>242.94900000000001</c:v>
                </c:pt>
                <c:pt idx="10695">
                  <c:v>242.96700000000001</c:v>
                </c:pt>
                <c:pt idx="10696">
                  <c:v>242.98</c:v>
                </c:pt>
                <c:pt idx="10697">
                  <c:v>242.99199999999999</c:v>
                </c:pt>
                <c:pt idx="10698">
                  <c:v>243.00399999999999</c:v>
                </c:pt>
                <c:pt idx="10699">
                  <c:v>243.01599999999999</c:v>
                </c:pt>
                <c:pt idx="10700">
                  <c:v>243.02699999999999</c:v>
                </c:pt>
                <c:pt idx="10701">
                  <c:v>243.03700000000001</c:v>
                </c:pt>
                <c:pt idx="10702">
                  <c:v>243.04599999999999</c:v>
                </c:pt>
                <c:pt idx="10703">
                  <c:v>243.05799999999999</c:v>
                </c:pt>
                <c:pt idx="10704">
                  <c:v>243.09100000000001</c:v>
                </c:pt>
                <c:pt idx="10705">
                  <c:v>243.15299999999999</c:v>
                </c:pt>
                <c:pt idx="10706">
                  <c:v>243.23</c:v>
                </c:pt>
                <c:pt idx="10707">
                  <c:v>243.30799999999999</c:v>
                </c:pt>
                <c:pt idx="10708">
                  <c:v>243.33699999999999</c:v>
                </c:pt>
                <c:pt idx="10709">
                  <c:v>243.34</c:v>
                </c:pt>
                <c:pt idx="10710">
                  <c:v>243.34800000000001</c:v>
                </c:pt>
                <c:pt idx="10711">
                  <c:v>243.36099999999999</c:v>
                </c:pt>
                <c:pt idx="10712">
                  <c:v>243.375</c:v>
                </c:pt>
                <c:pt idx="10713">
                  <c:v>243.38900000000001</c:v>
                </c:pt>
                <c:pt idx="10714">
                  <c:v>243.40100000000001</c:v>
                </c:pt>
                <c:pt idx="10715">
                  <c:v>243.41300000000001</c:v>
                </c:pt>
                <c:pt idx="10716">
                  <c:v>243.42500000000001</c:v>
                </c:pt>
                <c:pt idx="10717">
                  <c:v>243.43600000000001</c:v>
                </c:pt>
                <c:pt idx="10718">
                  <c:v>243.44800000000001</c:v>
                </c:pt>
                <c:pt idx="10719">
                  <c:v>243.47200000000001</c:v>
                </c:pt>
                <c:pt idx="10720">
                  <c:v>243.52699999999999</c:v>
                </c:pt>
                <c:pt idx="10721">
                  <c:v>243.61500000000001</c:v>
                </c:pt>
                <c:pt idx="10722">
                  <c:v>243.70500000000001</c:v>
                </c:pt>
                <c:pt idx="10723">
                  <c:v>243.74700000000001</c:v>
                </c:pt>
                <c:pt idx="10724">
                  <c:v>243.74799999999999</c:v>
                </c:pt>
                <c:pt idx="10725">
                  <c:v>243.76</c:v>
                </c:pt>
                <c:pt idx="10726">
                  <c:v>243.804</c:v>
                </c:pt>
                <c:pt idx="10727">
                  <c:v>243.84</c:v>
                </c:pt>
                <c:pt idx="10728">
                  <c:v>243.851</c:v>
                </c:pt>
                <c:pt idx="10729">
                  <c:v>243.857</c:v>
                </c:pt>
                <c:pt idx="10730">
                  <c:v>243.863</c:v>
                </c:pt>
                <c:pt idx="10731">
                  <c:v>243.87700000000001</c:v>
                </c:pt>
                <c:pt idx="10732">
                  <c:v>243.90299999999999</c:v>
                </c:pt>
                <c:pt idx="10733">
                  <c:v>243.93600000000001</c:v>
                </c:pt>
                <c:pt idx="10734">
                  <c:v>243.96899999999999</c:v>
                </c:pt>
                <c:pt idx="10735">
                  <c:v>243.995</c:v>
                </c:pt>
                <c:pt idx="10736">
                  <c:v>244.011</c:v>
                </c:pt>
                <c:pt idx="10737">
                  <c:v>244.02699999999999</c:v>
                </c:pt>
                <c:pt idx="10738">
                  <c:v>244.03200000000001</c:v>
                </c:pt>
                <c:pt idx="10739">
                  <c:v>244.03200000000001</c:v>
                </c:pt>
                <c:pt idx="10740">
                  <c:v>244.041</c:v>
                </c:pt>
                <c:pt idx="10741">
                  <c:v>244.054</c:v>
                </c:pt>
                <c:pt idx="10742">
                  <c:v>244.10900000000001</c:v>
                </c:pt>
                <c:pt idx="10743">
                  <c:v>244.18</c:v>
                </c:pt>
                <c:pt idx="10744">
                  <c:v>244.26400000000001</c:v>
                </c:pt>
                <c:pt idx="10745">
                  <c:v>244.32</c:v>
                </c:pt>
                <c:pt idx="10746">
                  <c:v>244.32599999999999</c:v>
                </c:pt>
                <c:pt idx="10747">
                  <c:v>244.33</c:v>
                </c:pt>
                <c:pt idx="10748">
                  <c:v>244.33799999999999</c:v>
                </c:pt>
                <c:pt idx="10749">
                  <c:v>244.34899999999999</c:v>
                </c:pt>
                <c:pt idx="10750">
                  <c:v>244.36099999999999</c:v>
                </c:pt>
                <c:pt idx="10751">
                  <c:v>244.374</c:v>
                </c:pt>
                <c:pt idx="10752">
                  <c:v>244.386</c:v>
                </c:pt>
                <c:pt idx="10753">
                  <c:v>244.39699999999999</c:v>
                </c:pt>
                <c:pt idx="10754">
                  <c:v>244.40799999999999</c:v>
                </c:pt>
                <c:pt idx="10755">
                  <c:v>244.42099999999999</c:v>
                </c:pt>
                <c:pt idx="10756">
                  <c:v>244.44800000000001</c:v>
                </c:pt>
                <c:pt idx="10757">
                  <c:v>244.50800000000001</c:v>
                </c:pt>
                <c:pt idx="10758">
                  <c:v>244.59200000000001</c:v>
                </c:pt>
                <c:pt idx="10759">
                  <c:v>244.67699999999999</c:v>
                </c:pt>
                <c:pt idx="10760">
                  <c:v>244.749</c:v>
                </c:pt>
                <c:pt idx="10761">
                  <c:v>244.75299999999999</c:v>
                </c:pt>
                <c:pt idx="10762">
                  <c:v>244.75899999999999</c:v>
                </c:pt>
                <c:pt idx="10763">
                  <c:v>244.77</c:v>
                </c:pt>
                <c:pt idx="10764">
                  <c:v>244.78299999999999</c:v>
                </c:pt>
                <c:pt idx="10765">
                  <c:v>244.79599999999999</c:v>
                </c:pt>
                <c:pt idx="10766">
                  <c:v>244.809</c:v>
                </c:pt>
                <c:pt idx="10767">
                  <c:v>244.822</c:v>
                </c:pt>
                <c:pt idx="10768">
                  <c:v>244.833</c:v>
                </c:pt>
                <c:pt idx="10769">
                  <c:v>244.84399999999999</c:v>
                </c:pt>
                <c:pt idx="10770">
                  <c:v>244.85900000000001</c:v>
                </c:pt>
                <c:pt idx="10771">
                  <c:v>244.898</c:v>
                </c:pt>
                <c:pt idx="10772">
                  <c:v>244.96799999999999</c:v>
                </c:pt>
                <c:pt idx="10773">
                  <c:v>245.05500000000001</c:v>
                </c:pt>
                <c:pt idx="10774">
                  <c:v>245.143</c:v>
                </c:pt>
                <c:pt idx="10775">
                  <c:v>245.232</c:v>
                </c:pt>
                <c:pt idx="10776">
                  <c:v>245.321</c:v>
                </c:pt>
                <c:pt idx="10777">
                  <c:v>245.40799999999999</c:v>
                </c:pt>
                <c:pt idx="10778">
                  <c:v>245.43199999999999</c:v>
                </c:pt>
                <c:pt idx="10779">
                  <c:v>245.43199999999999</c:v>
                </c:pt>
                <c:pt idx="10780">
                  <c:v>245.43199999999999</c:v>
                </c:pt>
                <c:pt idx="10781">
                  <c:v>245.43899999999999</c:v>
                </c:pt>
                <c:pt idx="10782">
                  <c:v>245.44900000000001</c:v>
                </c:pt>
                <c:pt idx="10783">
                  <c:v>245.47200000000001</c:v>
                </c:pt>
                <c:pt idx="10784">
                  <c:v>245.49199999999999</c:v>
                </c:pt>
                <c:pt idx="10785">
                  <c:v>245.49700000000001</c:v>
                </c:pt>
                <c:pt idx="10786">
                  <c:v>245.512</c:v>
                </c:pt>
                <c:pt idx="10787">
                  <c:v>245.52600000000001</c:v>
                </c:pt>
                <c:pt idx="10788">
                  <c:v>245.53899999999999</c:v>
                </c:pt>
                <c:pt idx="10789">
                  <c:v>245.55099999999999</c:v>
                </c:pt>
                <c:pt idx="10790">
                  <c:v>245.56299999999999</c:v>
                </c:pt>
                <c:pt idx="10791">
                  <c:v>245.57400000000001</c:v>
                </c:pt>
                <c:pt idx="10792">
                  <c:v>245.58699999999999</c:v>
                </c:pt>
                <c:pt idx="10793">
                  <c:v>245.61099999999999</c:v>
                </c:pt>
                <c:pt idx="10794">
                  <c:v>245.672</c:v>
                </c:pt>
                <c:pt idx="10795">
                  <c:v>245.76</c:v>
                </c:pt>
                <c:pt idx="10796">
                  <c:v>245.83500000000001</c:v>
                </c:pt>
                <c:pt idx="10797">
                  <c:v>245.90199999999999</c:v>
                </c:pt>
                <c:pt idx="10798">
                  <c:v>245.93700000000001</c:v>
                </c:pt>
                <c:pt idx="10799">
                  <c:v>245.93700000000001</c:v>
                </c:pt>
                <c:pt idx="10800">
                  <c:v>245.93899999999999</c:v>
                </c:pt>
                <c:pt idx="10801">
                  <c:v>245.947</c:v>
                </c:pt>
                <c:pt idx="10802">
                  <c:v>245.95599999999999</c:v>
                </c:pt>
                <c:pt idx="10803">
                  <c:v>245.971</c:v>
                </c:pt>
                <c:pt idx="10804">
                  <c:v>245.98500000000001</c:v>
                </c:pt>
                <c:pt idx="10805">
                  <c:v>245.99799999999999</c:v>
                </c:pt>
                <c:pt idx="10806">
                  <c:v>246.01</c:v>
                </c:pt>
                <c:pt idx="10807">
                  <c:v>246.02099999999999</c:v>
                </c:pt>
                <c:pt idx="10808">
                  <c:v>246.03200000000001</c:v>
                </c:pt>
                <c:pt idx="10809">
                  <c:v>246.04599999999999</c:v>
                </c:pt>
                <c:pt idx="10810">
                  <c:v>246.077</c:v>
                </c:pt>
                <c:pt idx="10811">
                  <c:v>246.143</c:v>
                </c:pt>
                <c:pt idx="10812">
                  <c:v>246.23</c:v>
                </c:pt>
                <c:pt idx="10813">
                  <c:v>246.29499999999999</c:v>
                </c:pt>
                <c:pt idx="10814">
                  <c:v>246.30799999999999</c:v>
                </c:pt>
                <c:pt idx="10815">
                  <c:v>246.31</c:v>
                </c:pt>
                <c:pt idx="10816">
                  <c:v>246.322</c:v>
                </c:pt>
                <c:pt idx="10817">
                  <c:v>246.34</c:v>
                </c:pt>
                <c:pt idx="10818">
                  <c:v>246.35300000000001</c:v>
                </c:pt>
                <c:pt idx="10819">
                  <c:v>246.36600000000001</c:v>
                </c:pt>
                <c:pt idx="10820">
                  <c:v>246.37700000000001</c:v>
                </c:pt>
                <c:pt idx="10821">
                  <c:v>246.38900000000001</c:v>
                </c:pt>
                <c:pt idx="10822">
                  <c:v>246.40100000000001</c:v>
                </c:pt>
                <c:pt idx="10823">
                  <c:v>246.42400000000001</c:v>
                </c:pt>
                <c:pt idx="10824">
                  <c:v>246.48</c:v>
                </c:pt>
                <c:pt idx="10825">
                  <c:v>246.51300000000001</c:v>
                </c:pt>
                <c:pt idx="10826">
                  <c:v>246.52500000000001</c:v>
                </c:pt>
                <c:pt idx="10827">
                  <c:v>246.55099999999999</c:v>
                </c:pt>
                <c:pt idx="10828">
                  <c:v>246.56399999999999</c:v>
                </c:pt>
                <c:pt idx="10829">
                  <c:v>246.57599999999999</c:v>
                </c:pt>
                <c:pt idx="10830">
                  <c:v>246.58799999999999</c:v>
                </c:pt>
                <c:pt idx="10831">
                  <c:v>246.59899999999999</c:v>
                </c:pt>
                <c:pt idx="10832">
                  <c:v>246.61</c:v>
                </c:pt>
                <c:pt idx="10833">
                  <c:v>246.62100000000001</c:v>
                </c:pt>
                <c:pt idx="10834">
                  <c:v>246.64099999999999</c:v>
                </c:pt>
                <c:pt idx="10835">
                  <c:v>246.68700000000001</c:v>
                </c:pt>
                <c:pt idx="10836">
                  <c:v>246.77</c:v>
                </c:pt>
                <c:pt idx="10837">
                  <c:v>246.85900000000001</c:v>
                </c:pt>
                <c:pt idx="10838">
                  <c:v>246.94900000000001</c:v>
                </c:pt>
                <c:pt idx="10839">
                  <c:v>246.988</c:v>
                </c:pt>
                <c:pt idx="10840">
                  <c:v>246.99799999999999</c:v>
                </c:pt>
                <c:pt idx="10841">
                  <c:v>247.011</c:v>
                </c:pt>
                <c:pt idx="10842">
                  <c:v>247.03700000000001</c:v>
                </c:pt>
                <c:pt idx="10843">
                  <c:v>247.05699999999999</c:v>
                </c:pt>
                <c:pt idx="10844">
                  <c:v>247.07</c:v>
                </c:pt>
                <c:pt idx="10845">
                  <c:v>247.08199999999999</c:v>
                </c:pt>
                <c:pt idx="10846">
                  <c:v>247.09399999999999</c:v>
                </c:pt>
                <c:pt idx="10847">
                  <c:v>247.10599999999999</c:v>
                </c:pt>
                <c:pt idx="10848">
                  <c:v>247.11699999999999</c:v>
                </c:pt>
                <c:pt idx="10849">
                  <c:v>247.13800000000001</c:v>
                </c:pt>
                <c:pt idx="10850">
                  <c:v>247.19499999999999</c:v>
                </c:pt>
                <c:pt idx="10851">
                  <c:v>247.28299999999999</c:v>
                </c:pt>
                <c:pt idx="10852">
                  <c:v>247.364</c:v>
                </c:pt>
                <c:pt idx="10853">
                  <c:v>247.423</c:v>
                </c:pt>
                <c:pt idx="10854">
                  <c:v>247.511</c:v>
                </c:pt>
                <c:pt idx="10855">
                  <c:v>247.601</c:v>
                </c:pt>
                <c:pt idx="10856">
                  <c:v>247.69</c:v>
                </c:pt>
                <c:pt idx="10857">
                  <c:v>247.779</c:v>
                </c:pt>
                <c:pt idx="10858">
                  <c:v>247.86600000000001</c:v>
                </c:pt>
                <c:pt idx="10859">
                  <c:v>247.928</c:v>
                </c:pt>
                <c:pt idx="10860">
                  <c:v>247.93199999999999</c:v>
                </c:pt>
                <c:pt idx="10861">
                  <c:v>247.94</c:v>
                </c:pt>
                <c:pt idx="10862">
                  <c:v>247.99100000000001</c:v>
                </c:pt>
                <c:pt idx="10863">
                  <c:v>248.065</c:v>
                </c:pt>
                <c:pt idx="10864">
                  <c:v>248.14699999999999</c:v>
                </c:pt>
                <c:pt idx="10865">
                  <c:v>248.233</c:v>
                </c:pt>
                <c:pt idx="10866">
                  <c:v>248.322</c:v>
                </c:pt>
                <c:pt idx="10867">
                  <c:v>248.40700000000001</c:v>
                </c:pt>
                <c:pt idx="10868">
                  <c:v>248.489</c:v>
                </c:pt>
                <c:pt idx="10869">
                  <c:v>248.565</c:v>
                </c:pt>
                <c:pt idx="10870">
                  <c:v>248.595</c:v>
                </c:pt>
                <c:pt idx="10871">
                  <c:v>248.595</c:v>
                </c:pt>
                <c:pt idx="10872">
                  <c:v>248.595</c:v>
                </c:pt>
                <c:pt idx="10873">
                  <c:v>248.595</c:v>
                </c:pt>
                <c:pt idx="10874">
                  <c:v>248.59899999999999</c:v>
                </c:pt>
                <c:pt idx="10875">
                  <c:v>248.624</c:v>
                </c:pt>
                <c:pt idx="10876">
                  <c:v>248.64099999999999</c:v>
                </c:pt>
                <c:pt idx="10877">
                  <c:v>248.654</c:v>
                </c:pt>
                <c:pt idx="10878">
                  <c:v>248.666</c:v>
                </c:pt>
                <c:pt idx="10879">
                  <c:v>248.678</c:v>
                </c:pt>
                <c:pt idx="10880">
                  <c:v>248.68899999999999</c:v>
                </c:pt>
                <c:pt idx="10881">
                  <c:v>248.709</c:v>
                </c:pt>
                <c:pt idx="10882">
                  <c:v>248.75700000000001</c:v>
                </c:pt>
                <c:pt idx="10883">
                  <c:v>248.83600000000001</c:v>
                </c:pt>
                <c:pt idx="10884">
                  <c:v>248.91</c:v>
                </c:pt>
                <c:pt idx="10885">
                  <c:v>248.922</c:v>
                </c:pt>
                <c:pt idx="10886">
                  <c:v>248.92400000000001</c:v>
                </c:pt>
                <c:pt idx="10887">
                  <c:v>248.93899999999999</c:v>
                </c:pt>
                <c:pt idx="10888">
                  <c:v>248.95500000000001</c:v>
                </c:pt>
                <c:pt idx="10889">
                  <c:v>248.96899999999999</c:v>
                </c:pt>
                <c:pt idx="10890">
                  <c:v>248.982</c:v>
                </c:pt>
                <c:pt idx="10891">
                  <c:v>248.995</c:v>
                </c:pt>
                <c:pt idx="10892">
                  <c:v>249.006</c:v>
                </c:pt>
                <c:pt idx="10893">
                  <c:v>249.01900000000001</c:v>
                </c:pt>
                <c:pt idx="10894">
                  <c:v>249.03899999999999</c:v>
                </c:pt>
                <c:pt idx="10895">
                  <c:v>249.09100000000001</c:v>
                </c:pt>
                <c:pt idx="10896">
                  <c:v>249.17500000000001</c:v>
                </c:pt>
                <c:pt idx="10897">
                  <c:v>249.17500000000001</c:v>
                </c:pt>
                <c:pt idx="10898">
                  <c:v>249.18299999999999</c:v>
                </c:pt>
                <c:pt idx="10899">
                  <c:v>249.19</c:v>
                </c:pt>
                <c:pt idx="10900">
                  <c:v>249.19900000000001</c:v>
                </c:pt>
                <c:pt idx="10901">
                  <c:v>249.21100000000001</c:v>
                </c:pt>
                <c:pt idx="10902">
                  <c:v>249.22399999999999</c:v>
                </c:pt>
                <c:pt idx="10903">
                  <c:v>249.23699999999999</c:v>
                </c:pt>
                <c:pt idx="10904">
                  <c:v>249.249</c:v>
                </c:pt>
                <c:pt idx="10905">
                  <c:v>249.261</c:v>
                </c:pt>
                <c:pt idx="10906">
                  <c:v>249.27199999999999</c:v>
                </c:pt>
                <c:pt idx="10907">
                  <c:v>249.29</c:v>
                </c:pt>
                <c:pt idx="10908">
                  <c:v>249.33500000000001</c:v>
                </c:pt>
                <c:pt idx="10909">
                  <c:v>249.416</c:v>
                </c:pt>
                <c:pt idx="10910">
                  <c:v>249.505</c:v>
                </c:pt>
                <c:pt idx="10911">
                  <c:v>249.595</c:v>
                </c:pt>
                <c:pt idx="10912">
                  <c:v>249.68700000000001</c:v>
                </c:pt>
                <c:pt idx="10913">
                  <c:v>249.77699999999999</c:v>
                </c:pt>
                <c:pt idx="10914">
                  <c:v>249.84</c:v>
                </c:pt>
                <c:pt idx="10915">
                  <c:v>249.84</c:v>
                </c:pt>
                <c:pt idx="10916">
                  <c:v>249.84</c:v>
                </c:pt>
                <c:pt idx="10917">
                  <c:v>249.84399999999999</c:v>
                </c:pt>
                <c:pt idx="10918">
                  <c:v>249.851</c:v>
                </c:pt>
                <c:pt idx="10919">
                  <c:v>249.86799999999999</c:v>
                </c:pt>
                <c:pt idx="10920">
                  <c:v>249.881</c:v>
                </c:pt>
                <c:pt idx="10921">
                  <c:v>249.893</c:v>
                </c:pt>
                <c:pt idx="10922">
                  <c:v>249.904</c:v>
                </c:pt>
                <c:pt idx="10923">
                  <c:v>249.91499999999999</c:v>
                </c:pt>
                <c:pt idx="10924">
                  <c:v>249.92699999999999</c:v>
                </c:pt>
                <c:pt idx="10925">
                  <c:v>249.941</c:v>
                </c:pt>
                <c:pt idx="10926">
                  <c:v>249.977</c:v>
                </c:pt>
                <c:pt idx="10927">
                  <c:v>250.03800000000001</c:v>
                </c:pt>
                <c:pt idx="10928">
                  <c:v>250.114</c:v>
                </c:pt>
                <c:pt idx="10929">
                  <c:v>250.18199999999999</c:v>
                </c:pt>
                <c:pt idx="10930">
                  <c:v>250.24</c:v>
                </c:pt>
                <c:pt idx="10931">
                  <c:v>250.30500000000001</c:v>
                </c:pt>
                <c:pt idx="10932">
                  <c:v>250.38</c:v>
                </c:pt>
                <c:pt idx="10933">
                  <c:v>250.45699999999999</c:v>
                </c:pt>
                <c:pt idx="10934">
                  <c:v>250.535</c:v>
                </c:pt>
                <c:pt idx="10935">
                  <c:v>250.61099999999999</c:v>
                </c:pt>
                <c:pt idx="10936">
                  <c:v>250.68899999999999</c:v>
                </c:pt>
                <c:pt idx="10937">
                  <c:v>250.768</c:v>
                </c:pt>
                <c:pt idx="10938">
                  <c:v>250.84</c:v>
                </c:pt>
                <c:pt idx="10939">
                  <c:v>250.91200000000001</c:v>
                </c:pt>
                <c:pt idx="10940">
                  <c:v>250.92500000000001</c:v>
                </c:pt>
                <c:pt idx="10941">
                  <c:v>250.92500000000001</c:v>
                </c:pt>
                <c:pt idx="10942">
                  <c:v>250.92500000000001</c:v>
                </c:pt>
                <c:pt idx="10943">
                  <c:v>250.92500000000001</c:v>
                </c:pt>
                <c:pt idx="10944">
                  <c:v>250.929</c:v>
                </c:pt>
                <c:pt idx="10945">
                  <c:v>250.94900000000001</c:v>
                </c:pt>
                <c:pt idx="10946">
                  <c:v>250.989</c:v>
                </c:pt>
                <c:pt idx="10947">
                  <c:v>251.05</c:v>
                </c:pt>
                <c:pt idx="10948">
                  <c:v>251.09399999999999</c:v>
                </c:pt>
                <c:pt idx="10949">
                  <c:v>251.14400000000001</c:v>
                </c:pt>
                <c:pt idx="10950">
                  <c:v>251.19</c:v>
                </c:pt>
                <c:pt idx="10951">
                  <c:v>251.25700000000001</c:v>
                </c:pt>
                <c:pt idx="10952">
                  <c:v>251.25800000000001</c:v>
                </c:pt>
                <c:pt idx="10953">
                  <c:v>251.25800000000001</c:v>
                </c:pt>
                <c:pt idx="10954">
                  <c:v>251.25800000000001</c:v>
                </c:pt>
                <c:pt idx="10955">
                  <c:v>251.26300000000001</c:v>
                </c:pt>
                <c:pt idx="10956">
                  <c:v>251.27600000000001</c:v>
                </c:pt>
                <c:pt idx="10957">
                  <c:v>251.291</c:v>
                </c:pt>
                <c:pt idx="10958">
                  <c:v>251.304</c:v>
                </c:pt>
                <c:pt idx="10959">
                  <c:v>251.31700000000001</c:v>
                </c:pt>
                <c:pt idx="10960">
                  <c:v>251.32900000000001</c:v>
                </c:pt>
                <c:pt idx="10961">
                  <c:v>251.34100000000001</c:v>
                </c:pt>
                <c:pt idx="10962">
                  <c:v>251.352</c:v>
                </c:pt>
                <c:pt idx="10963">
                  <c:v>251.37100000000001</c:v>
                </c:pt>
                <c:pt idx="10964">
                  <c:v>251.40899999999999</c:v>
                </c:pt>
                <c:pt idx="10965">
                  <c:v>251.441</c:v>
                </c:pt>
                <c:pt idx="10966">
                  <c:v>251.465</c:v>
                </c:pt>
                <c:pt idx="10967">
                  <c:v>251.48400000000001</c:v>
                </c:pt>
                <c:pt idx="10968">
                  <c:v>251.50200000000001</c:v>
                </c:pt>
                <c:pt idx="10969">
                  <c:v>251.51599999999999</c:v>
                </c:pt>
                <c:pt idx="10970">
                  <c:v>251.52699999999999</c:v>
                </c:pt>
                <c:pt idx="10971">
                  <c:v>251.53800000000001</c:v>
                </c:pt>
                <c:pt idx="10972">
                  <c:v>251.55600000000001</c:v>
                </c:pt>
                <c:pt idx="10973">
                  <c:v>251.59899999999999</c:v>
                </c:pt>
                <c:pt idx="10974">
                  <c:v>251.673</c:v>
                </c:pt>
                <c:pt idx="10975">
                  <c:v>251.762</c:v>
                </c:pt>
                <c:pt idx="10976">
                  <c:v>251.84299999999999</c:v>
                </c:pt>
                <c:pt idx="10977">
                  <c:v>251.88900000000001</c:v>
                </c:pt>
                <c:pt idx="10978">
                  <c:v>251.88900000000001</c:v>
                </c:pt>
                <c:pt idx="10979">
                  <c:v>251.893</c:v>
                </c:pt>
                <c:pt idx="10980">
                  <c:v>251.904</c:v>
                </c:pt>
                <c:pt idx="10981">
                  <c:v>251.923</c:v>
                </c:pt>
                <c:pt idx="10982">
                  <c:v>251.94</c:v>
                </c:pt>
                <c:pt idx="10983">
                  <c:v>251.95599999999999</c:v>
                </c:pt>
                <c:pt idx="10984">
                  <c:v>251.97</c:v>
                </c:pt>
                <c:pt idx="10985">
                  <c:v>251.982</c:v>
                </c:pt>
                <c:pt idx="10986">
                  <c:v>251.994</c:v>
                </c:pt>
                <c:pt idx="10987">
                  <c:v>252.005</c:v>
                </c:pt>
                <c:pt idx="10988">
                  <c:v>252.01499999999999</c:v>
                </c:pt>
                <c:pt idx="10989">
                  <c:v>252.03100000000001</c:v>
                </c:pt>
                <c:pt idx="10990">
                  <c:v>252.07499999999999</c:v>
                </c:pt>
                <c:pt idx="10991">
                  <c:v>252.15299999999999</c:v>
                </c:pt>
                <c:pt idx="10992">
                  <c:v>252.239</c:v>
                </c:pt>
                <c:pt idx="10993">
                  <c:v>252.304</c:v>
                </c:pt>
                <c:pt idx="10994">
                  <c:v>252.31299999999999</c:v>
                </c:pt>
                <c:pt idx="10995">
                  <c:v>252.31899999999999</c:v>
                </c:pt>
                <c:pt idx="10996">
                  <c:v>252.34700000000001</c:v>
                </c:pt>
                <c:pt idx="10997">
                  <c:v>252.411</c:v>
                </c:pt>
                <c:pt idx="10998">
                  <c:v>252.49799999999999</c:v>
                </c:pt>
                <c:pt idx="10999">
                  <c:v>252.55799999999999</c:v>
                </c:pt>
                <c:pt idx="11000">
                  <c:v>252.55799999999999</c:v>
                </c:pt>
                <c:pt idx="11001">
                  <c:v>252.55799999999999</c:v>
                </c:pt>
                <c:pt idx="11002">
                  <c:v>252.565</c:v>
                </c:pt>
                <c:pt idx="11003">
                  <c:v>252.57300000000001</c:v>
                </c:pt>
                <c:pt idx="11004">
                  <c:v>252.58500000000001</c:v>
                </c:pt>
                <c:pt idx="11005">
                  <c:v>252.59800000000001</c:v>
                </c:pt>
                <c:pt idx="11006">
                  <c:v>252.61099999999999</c:v>
                </c:pt>
                <c:pt idx="11007">
                  <c:v>252.62299999999999</c:v>
                </c:pt>
                <c:pt idx="11008">
                  <c:v>252.63499999999999</c:v>
                </c:pt>
                <c:pt idx="11009">
                  <c:v>252.648</c:v>
                </c:pt>
                <c:pt idx="11010">
                  <c:v>252.66900000000001</c:v>
                </c:pt>
                <c:pt idx="11011">
                  <c:v>252.71700000000001</c:v>
                </c:pt>
                <c:pt idx="11012">
                  <c:v>252.79400000000001</c:v>
                </c:pt>
                <c:pt idx="11013">
                  <c:v>252.87200000000001</c:v>
                </c:pt>
                <c:pt idx="11014">
                  <c:v>252.87200000000001</c:v>
                </c:pt>
                <c:pt idx="11015">
                  <c:v>252.875</c:v>
                </c:pt>
                <c:pt idx="11016">
                  <c:v>252.88200000000001</c:v>
                </c:pt>
                <c:pt idx="11017">
                  <c:v>252.89099999999999</c:v>
                </c:pt>
                <c:pt idx="11018">
                  <c:v>252.90100000000001</c:v>
                </c:pt>
                <c:pt idx="11019">
                  <c:v>252.91399999999999</c:v>
                </c:pt>
                <c:pt idx="11020">
                  <c:v>252.92699999999999</c:v>
                </c:pt>
                <c:pt idx="11021">
                  <c:v>252.94</c:v>
                </c:pt>
                <c:pt idx="11022">
                  <c:v>252.953</c:v>
                </c:pt>
                <c:pt idx="11023">
                  <c:v>252.965</c:v>
                </c:pt>
                <c:pt idx="11024">
                  <c:v>252.976</c:v>
                </c:pt>
                <c:pt idx="11025">
                  <c:v>252.988</c:v>
                </c:pt>
                <c:pt idx="11026">
                  <c:v>252.999</c:v>
                </c:pt>
                <c:pt idx="11027">
                  <c:v>253.018</c:v>
                </c:pt>
                <c:pt idx="11028">
                  <c:v>253.059</c:v>
                </c:pt>
                <c:pt idx="11029">
                  <c:v>253.13200000000001</c:v>
                </c:pt>
                <c:pt idx="11030">
                  <c:v>253.22</c:v>
                </c:pt>
                <c:pt idx="11031">
                  <c:v>253.309</c:v>
                </c:pt>
                <c:pt idx="11032">
                  <c:v>253.398</c:v>
                </c:pt>
                <c:pt idx="11033">
                  <c:v>253.45400000000001</c:v>
                </c:pt>
                <c:pt idx="11034">
                  <c:v>253.471</c:v>
                </c:pt>
                <c:pt idx="11035">
                  <c:v>253.471</c:v>
                </c:pt>
                <c:pt idx="11036">
                  <c:v>253.471</c:v>
                </c:pt>
                <c:pt idx="11037">
                  <c:v>253.47900000000001</c:v>
                </c:pt>
                <c:pt idx="11038">
                  <c:v>253.49700000000001</c:v>
                </c:pt>
                <c:pt idx="11039">
                  <c:v>253.506</c:v>
                </c:pt>
                <c:pt idx="11040">
                  <c:v>253.511</c:v>
                </c:pt>
                <c:pt idx="11041">
                  <c:v>253.53</c:v>
                </c:pt>
                <c:pt idx="11042">
                  <c:v>253.55099999999999</c:v>
                </c:pt>
                <c:pt idx="11043">
                  <c:v>253.56399999999999</c:v>
                </c:pt>
                <c:pt idx="11044">
                  <c:v>253.57599999999999</c:v>
                </c:pt>
                <c:pt idx="11045">
                  <c:v>253.58699999999999</c:v>
                </c:pt>
                <c:pt idx="11046">
                  <c:v>253.59800000000001</c:v>
                </c:pt>
                <c:pt idx="11047">
                  <c:v>253.62299999999999</c:v>
                </c:pt>
                <c:pt idx="11048">
                  <c:v>253.67400000000001</c:v>
                </c:pt>
                <c:pt idx="11049">
                  <c:v>253.75</c:v>
                </c:pt>
                <c:pt idx="11050">
                  <c:v>253.84</c:v>
                </c:pt>
                <c:pt idx="11051">
                  <c:v>253.929</c:v>
                </c:pt>
                <c:pt idx="11052">
                  <c:v>254.01900000000001</c:v>
                </c:pt>
                <c:pt idx="11053">
                  <c:v>254.10599999999999</c:v>
                </c:pt>
                <c:pt idx="11054">
                  <c:v>254.19399999999999</c:v>
                </c:pt>
                <c:pt idx="11055">
                  <c:v>254.27799999999999</c:v>
                </c:pt>
                <c:pt idx="11056">
                  <c:v>254.28800000000001</c:v>
                </c:pt>
                <c:pt idx="11057">
                  <c:v>254.28800000000001</c:v>
                </c:pt>
                <c:pt idx="11058">
                  <c:v>254.28800000000001</c:v>
                </c:pt>
                <c:pt idx="11059">
                  <c:v>254.297</c:v>
                </c:pt>
                <c:pt idx="11060">
                  <c:v>254.328</c:v>
                </c:pt>
                <c:pt idx="11061">
                  <c:v>254.37899999999999</c:v>
                </c:pt>
                <c:pt idx="11062">
                  <c:v>254.42</c:v>
                </c:pt>
                <c:pt idx="11063">
                  <c:v>254.42099999999999</c:v>
                </c:pt>
                <c:pt idx="11064">
                  <c:v>254.422</c:v>
                </c:pt>
                <c:pt idx="11065">
                  <c:v>254.428</c:v>
                </c:pt>
                <c:pt idx="11066">
                  <c:v>254.44800000000001</c:v>
                </c:pt>
                <c:pt idx="11067">
                  <c:v>254.45599999999999</c:v>
                </c:pt>
                <c:pt idx="11068">
                  <c:v>254.47399999999999</c:v>
                </c:pt>
                <c:pt idx="11069">
                  <c:v>254.506</c:v>
                </c:pt>
                <c:pt idx="11070">
                  <c:v>254.52500000000001</c:v>
                </c:pt>
                <c:pt idx="11071">
                  <c:v>254.52500000000001</c:v>
                </c:pt>
                <c:pt idx="11072">
                  <c:v>254.52799999999999</c:v>
                </c:pt>
                <c:pt idx="11073">
                  <c:v>254.542</c:v>
                </c:pt>
                <c:pt idx="11074">
                  <c:v>254.583</c:v>
                </c:pt>
                <c:pt idx="11075">
                  <c:v>254.655</c:v>
                </c:pt>
                <c:pt idx="11076">
                  <c:v>254.74</c:v>
                </c:pt>
                <c:pt idx="11077">
                  <c:v>254.827</c:v>
                </c:pt>
                <c:pt idx="11078">
                  <c:v>254.916</c:v>
                </c:pt>
                <c:pt idx="11079">
                  <c:v>255.006</c:v>
                </c:pt>
                <c:pt idx="11080">
                  <c:v>255.08699999999999</c:v>
                </c:pt>
                <c:pt idx="11081">
                  <c:v>255.13499999999999</c:v>
                </c:pt>
                <c:pt idx="11082">
                  <c:v>255.13499999999999</c:v>
                </c:pt>
                <c:pt idx="11083">
                  <c:v>255.13499999999999</c:v>
                </c:pt>
                <c:pt idx="11084">
                  <c:v>255.14</c:v>
                </c:pt>
                <c:pt idx="11085">
                  <c:v>255.14699999999999</c:v>
                </c:pt>
                <c:pt idx="11086">
                  <c:v>255.155</c:v>
                </c:pt>
                <c:pt idx="11087">
                  <c:v>255.16300000000001</c:v>
                </c:pt>
                <c:pt idx="11088">
                  <c:v>255.166</c:v>
                </c:pt>
                <c:pt idx="11089">
                  <c:v>255.166</c:v>
                </c:pt>
                <c:pt idx="11090">
                  <c:v>255.166</c:v>
                </c:pt>
                <c:pt idx="11091">
                  <c:v>255.167</c:v>
                </c:pt>
                <c:pt idx="11092">
                  <c:v>255.167</c:v>
                </c:pt>
                <c:pt idx="11093">
                  <c:v>255.16800000000001</c:v>
                </c:pt>
                <c:pt idx="11094">
                  <c:v>255.16900000000001</c:v>
                </c:pt>
                <c:pt idx="11095">
                  <c:v>255.16900000000001</c:v>
                </c:pt>
                <c:pt idx="11096">
                  <c:v>255.17</c:v>
                </c:pt>
                <c:pt idx="11097">
                  <c:v>255.17</c:v>
                </c:pt>
                <c:pt idx="11098">
                  <c:v>255.17099999999999</c:v>
                </c:pt>
                <c:pt idx="11099">
                  <c:v>255.17599999999999</c:v>
                </c:pt>
                <c:pt idx="11100">
                  <c:v>255.184</c:v>
                </c:pt>
                <c:pt idx="11101">
                  <c:v>255.19300000000001</c:v>
                </c:pt>
                <c:pt idx="11102">
                  <c:v>255.2</c:v>
                </c:pt>
                <c:pt idx="11103">
                  <c:v>255.20500000000001</c:v>
                </c:pt>
                <c:pt idx="11104">
                  <c:v>255.21199999999999</c:v>
                </c:pt>
                <c:pt idx="11105">
                  <c:v>255.21799999999999</c:v>
                </c:pt>
                <c:pt idx="11106">
                  <c:v>255.226</c:v>
                </c:pt>
                <c:pt idx="11107">
                  <c:v>255.24100000000001</c:v>
                </c:pt>
                <c:pt idx="11108">
                  <c:v>255.245</c:v>
                </c:pt>
                <c:pt idx="11109">
                  <c:v>255.25700000000001</c:v>
                </c:pt>
                <c:pt idx="11110">
                  <c:v>255.279</c:v>
                </c:pt>
                <c:pt idx="11111">
                  <c:v>255.32599999999999</c:v>
                </c:pt>
                <c:pt idx="11112">
                  <c:v>255.398</c:v>
                </c:pt>
                <c:pt idx="11113">
                  <c:v>255.48</c:v>
                </c:pt>
                <c:pt idx="11114">
                  <c:v>255.565</c:v>
                </c:pt>
                <c:pt idx="11115">
                  <c:v>255.60400000000001</c:v>
                </c:pt>
                <c:pt idx="11116">
                  <c:v>255.60400000000001</c:v>
                </c:pt>
                <c:pt idx="11117">
                  <c:v>255.60499999999999</c:v>
                </c:pt>
                <c:pt idx="11118">
                  <c:v>255.62200000000001</c:v>
                </c:pt>
                <c:pt idx="11119">
                  <c:v>255.66800000000001</c:v>
                </c:pt>
                <c:pt idx="11120">
                  <c:v>255.733</c:v>
                </c:pt>
                <c:pt idx="11121">
                  <c:v>255.786</c:v>
                </c:pt>
                <c:pt idx="11122">
                  <c:v>255.79300000000001</c:v>
                </c:pt>
                <c:pt idx="11123">
                  <c:v>255.797</c:v>
                </c:pt>
                <c:pt idx="11124">
                  <c:v>255.81800000000001</c:v>
                </c:pt>
                <c:pt idx="11125">
                  <c:v>255.83799999999999</c:v>
                </c:pt>
                <c:pt idx="11126">
                  <c:v>255.85400000000001</c:v>
                </c:pt>
                <c:pt idx="11127">
                  <c:v>255.86799999999999</c:v>
                </c:pt>
                <c:pt idx="11128">
                  <c:v>255.88</c:v>
                </c:pt>
                <c:pt idx="11129">
                  <c:v>255.892</c:v>
                </c:pt>
                <c:pt idx="11130">
                  <c:v>255.90299999999999</c:v>
                </c:pt>
                <c:pt idx="11131">
                  <c:v>255.91399999999999</c:v>
                </c:pt>
                <c:pt idx="11132">
                  <c:v>255.93</c:v>
                </c:pt>
                <c:pt idx="11133">
                  <c:v>255.96299999999999</c:v>
                </c:pt>
                <c:pt idx="11134">
                  <c:v>255.99299999999999</c:v>
                </c:pt>
                <c:pt idx="11135">
                  <c:v>256.01100000000002</c:v>
                </c:pt>
                <c:pt idx="11136">
                  <c:v>256.02499999999998</c:v>
                </c:pt>
                <c:pt idx="11137">
                  <c:v>256.04199999999997</c:v>
                </c:pt>
                <c:pt idx="11138">
                  <c:v>256.05799999999999</c:v>
                </c:pt>
                <c:pt idx="11139">
                  <c:v>256.07100000000003</c:v>
                </c:pt>
                <c:pt idx="11140">
                  <c:v>256.084</c:v>
                </c:pt>
                <c:pt idx="11141">
                  <c:v>256.09500000000003</c:v>
                </c:pt>
                <c:pt idx="11142">
                  <c:v>256.10700000000003</c:v>
                </c:pt>
                <c:pt idx="11143">
                  <c:v>256.12700000000001</c:v>
                </c:pt>
                <c:pt idx="11144">
                  <c:v>256.17899999999997</c:v>
                </c:pt>
                <c:pt idx="11145">
                  <c:v>256.26</c:v>
                </c:pt>
                <c:pt idx="11146">
                  <c:v>256.34899999999999</c:v>
                </c:pt>
                <c:pt idx="11147">
                  <c:v>256.44</c:v>
                </c:pt>
                <c:pt idx="11148">
                  <c:v>256.53100000000001</c:v>
                </c:pt>
                <c:pt idx="11149">
                  <c:v>256.61900000000003</c:v>
                </c:pt>
                <c:pt idx="11150">
                  <c:v>256.7</c:v>
                </c:pt>
                <c:pt idx="11151">
                  <c:v>256.74599999999998</c:v>
                </c:pt>
                <c:pt idx="11152">
                  <c:v>256.74599999999998</c:v>
                </c:pt>
                <c:pt idx="11153">
                  <c:v>256.74599999999998</c:v>
                </c:pt>
                <c:pt idx="11154">
                  <c:v>256.74599999999998</c:v>
                </c:pt>
                <c:pt idx="11155">
                  <c:v>256.75299999999999</c:v>
                </c:pt>
                <c:pt idx="11156">
                  <c:v>256.77100000000002</c:v>
                </c:pt>
                <c:pt idx="11157">
                  <c:v>256.786</c:v>
                </c:pt>
                <c:pt idx="11158">
                  <c:v>256.79899999999998</c:v>
                </c:pt>
                <c:pt idx="11159">
                  <c:v>256.81099999999998</c:v>
                </c:pt>
                <c:pt idx="11160">
                  <c:v>256.82400000000001</c:v>
                </c:pt>
                <c:pt idx="11161">
                  <c:v>256.83699999999999</c:v>
                </c:pt>
                <c:pt idx="11162">
                  <c:v>256.86099999999999</c:v>
                </c:pt>
                <c:pt idx="11163">
                  <c:v>256.91399999999999</c:v>
                </c:pt>
                <c:pt idx="11164">
                  <c:v>256.96199999999999</c:v>
                </c:pt>
                <c:pt idx="11165">
                  <c:v>256.98200000000003</c:v>
                </c:pt>
                <c:pt idx="11166">
                  <c:v>257.00299999999999</c:v>
                </c:pt>
                <c:pt idx="11167">
                  <c:v>257.02499999999998</c:v>
                </c:pt>
                <c:pt idx="11168">
                  <c:v>257.03800000000001</c:v>
                </c:pt>
                <c:pt idx="11169">
                  <c:v>257.05</c:v>
                </c:pt>
                <c:pt idx="11170">
                  <c:v>257.06200000000001</c:v>
                </c:pt>
                <c:pt idx="11171">
                  <c:v>257.07400000000001</c:v>
                </c:pt>
                <c:pt idx="11172">
                  <c:v>257.09300000000002</c:v>
                </c:pt>
                <c:pt idx="11173">
                  <c:v>257.14100000000002</c:v>
                </c:pt>
                <c:pt idx="11174">
                  <c:v>257.19900000000001</c:v>
                </c:pt>
                <c:pt idx="11175">
                  <c:v>257.20100000000002</c:v>
                </c:pt>
                <c:pt idx="11176">
                  <c:v>257.20999999999998</c:v>
                </c:pt>
                <c:pt idx="11177">
                  <c:v>257.22300000000001</c:v>
                </c:pt>
                <c:pt idx="11178">
                  <c:v>257.24</c:v>
                </c:pt>
                <c:pt idx="11179">
                  <c:v>257.25200000000001</c:v>
                </c:pt>
                <c:pt idx="11180">
                  <c:v>257.26400000000001</c:v>
                </c:pt>
                <c:pt idx="11181">
                  <c:v>257.27800000000002</c:v>
                </c:pt>
                <c:pt idx="11182">
                  <c:v>257.291</c:v>
                </c:pt>
                <c:pt idx="11183">
                  <c:v>257.30200000000002</c:v>
                </c:pt>
                <c:pt idx="11184">
                  <c:v>257.31299999999999</c:v>
                </c:pt>
                <c:pt idx="11185">
                  <c:v>257.32400000000001</c:v>
                </c:pt>
                <c:pt idx="11186">
                  <c:v>257.34399999999999</c:v>
                </c:pt>
                <c:pt idx="11187">
                  <c:v>257.38900000000001</c:v>
                </c:pt>
                <c:pt idx="11188">
                  <c:v>257.46899999999999</c:v>
                </c:pt>
                <c:pt idx="11189">
                  <c:v>257.55900000000003</c:v>
                </c:pt>
                <c:pt idx="11190">
                  <c:v>257.649</c:v>
                </c:pt>
                <c:pt idx="11191">
                  <c:v>257.74099999999999</c:v>
                </c:pt>
                <c:pt idx="11192">
                  <c:v>257.77800000000002</c:v>
                </c:pt>
                <c:pt idx="11193">
                  <c:v>257.77800000000002</c:v>
                </c:pt>
                <c:pt idx="11194">
                  <c:v>257.78300000000002</c:v>
                </c:pt>
                <c:pt idx="11195">
                  <c:v>257.79300000000001</c:v>
                </c:pt>
                <c:pt idx="11196">
                  <c:v>257.8</c:v>
                </c:pt>
                <c:pt idx="11197">
                  <c:v>257.81299999999999</c:v>
                </c:pt>
                <c:pt idx="11198">
                  <c:v>257.82600000000002</c:v>
                </c:pt>
                <c:pt idx="11199">
                  <c:v>257.83800000000002</c:v>
                </c:pt>
                <c:pt idx="11200">
                  <c:v>257.84899999999999</c:v>
                </c:pt>
                <c:pt idx="11201">
                  <c:v>257.86200000000002</c:v>
                </c:pt>
                <c:pt idx="11202">
                  <c:v>257.887</c:v>
                </c:pt>
                <c:pt idx="11203">
                  <c:v>257.94400000000002</c:v>
                </c:pt>
                <c:pt idx="11204">
                  <c:v>258.012</c:v>
                </c:pt>
                <c:pt idx="11205">
                  <c:v>258.053</c:v>
                </c:pt>
                <c:pt idx="11206">
                  <c:v>258.10300000000001</c:v>
                </c:pt>
                <c:pt idx="11207">
                  <c:v>258.15800000000002</c:v>
                </c:pt>
                <c:pt idx="11208">
                  <c:v>258.226</c:v>
                </c:pt>
                <c:pt idx="11209">
                  <c:v>258.29000000000002</c:v>
                </c:pt>
                <c:pt idx="11210">
                  <c:v>258.36500000000001</c:v>
                </c:pt>
                <c:pt idx="11211">
                  <c:v>258.43200000000002</c:v>
                </c:pt>
                <c:pt idx="11212">
                  <c:v>258.43200000000002</c:v>
                </c:pt>
                <c:pt idx="11213">
                  <c:v>258.43200000000002</c:v>
                </c:pt>
                <c:pt idx="11214">
                  <c:v>258.43400000000003</c:v>
                </c:pt>
                <c:pt idx="11215">
                  <c:v>258.45100000000002</c:v>
                </c:pt>
                <c:pt idx="11216">
                  <c:v>258.49599999999998</c:v>
                </c:pt>
                <c:pt idx="11217">
                  <c:v>258.56799999999998</c:v>
                </c:pt>
                <c:pt idx="11218">
                  <c:v>258.63200000000001</c:v>
                </c:pt>
                <c:pt idx="11219">
                  <c:v>258.67399999999998</c:v>
                </c:pt>
                <c:pt idx="11220">
                  <c:v>258.71600000000001</c:v>
                </c:pt>
                <c:pt idx="11221">
                  <c:v>258.71600000000001</c:v>
                </c:pt>
                <c:pt idx="11222">
                  <c:v>258.71899999999999</c:v>
                </c:pt>
                <c:pt idx="11223">
                  <c:v>258.72500000000002</c:v>
                </c:pt>
                <c:pt idx="11224">
                  <c:v>258.733</c:v>
                </c:pt>
                <c:pt idx="11225">
                  <c:v>258.74400000000003</c:v>
                </c:pt>
                <c:pt idx="11226">
                  <c:v>258.75799999999998</c:v>
                </c:pt>
                <c:pt idx="11227">
                  <c:v>258.77100000000002</c:v>
                </c:pt>
                <c:pt idx="11228">
                  <c:v>258.78399999999999</c:v>
                </c:pt>
                <c:pt idx="11229">
                  <c:v>258.798</c:v>
                </c:pt>
                <c:pt idx="11230">
                  <c:v>258.81900000000002</c:v>
                </c:pt>
                <c:pt idx="11231">
                  <c:v>258.858</c:v>
                </c:pt>
                <c:pt idx="11232">
                  <c:v>258.93400000000003</c:v>
                </c:pt>
                <c:pt idx="11233">
                  <c:v>258.97399999999999</c:v>
                </c:pt>
                <c:pt idx="11234">
                  <c:v>258.97699999999998</c:v>
                </c:pt>
                <c:pt idx="11235">
                  <c:v>258.97899999999998</c:v>
                </c:pt>
                <c:pt idx="11236">
                  <c:v>258.988</c:v>
                </c:pt>
                <c:pt idx="11237">
                  <c:v>258.99900000000002</c:v>
                </c:pt>
                <c:pt idx="11238">
                  <c:v>259.012</c:v>
                </c:pt>
                <c:pt idx="11239">
                  <c:v>259.024</c:v>
                </c:pt>
                <c:pt idx="11240">
                  <c:v>259.03500000000003</c:v>
                </c:pt>
                <c:pt idx="11241">
                  <c:v>259.05200000000002</c:v>
                </c:pt>
                <c:pt idx="11242">
                  <c:v>259.08999999999997</c:v>
                </c:pt>
                <c:pt idx="11243">
                  <c:v>259.166</c:v>
                </c:pt>
                <c:pt idx="11244">
                  <c:v>259.255</c:v>
                </c:pt>
                <c:pt idx="11245">
                  <c:v>259.346</c:v>
                </c:pt>
                <c:pt idx="11246">
                  <c:v>259.43700000000001</c:v>
                </c:pt>
                <c:pt idx="11247">
                  <c:v>259.52600000000001</c:v>
                </c:pt>
                <c:pt idx="11248">
                  <c:v>259.59800000000001</c:v>
                </c:pt>
                <c:pt idx="11249">
                  <c:v>259.59800000000001</c:v>
                </c:pt>
                <c:pt idx="11250">
                  <c:v>259.59800000000001</c:v>
                </c:pt>
                <c:pt idx="11251">
                  <c:v>259.59800000000001</c:v>
                </c:pt>
                <c:pt idx="11252">
                  <c:v>259.60899999999998</c:v>
                </c:pt>
                <c:pt idx="11253">
                  <c:v>259.62599999999998</c:v>
                </c:pt>
                <c:pt idx="11254">
                  <c:v>259.63299999999998</c:v>
                </c:pt>
                <c:pt idx="11255">
                  <c:v>259.64499999999998</c:v>
                </c:pt>
                <c:pt idx="11256">
                  <c:v>259.65899999999999</c:v>
                </c:pt>
                <c:pt idx="11257">
                  <c:v>259.67399999999998</c:v>
                </c:pt>
                <c:pt idx="11258">
                  <c:v>259.69099999999997</c:v>
                </c:pt>
                <c:pt idx="11259">
                  <c:v>259.70699999999999</c:v>
                </c:pt>
                <c:pt idx="11260">
                  <c:v>259.733</c:v>
                </c:pt>
                <c:pt idx="11261">
                  <c:v>259.79500000000002</c:v>
                </c:pt>
                <c:pt idx="11262">
                  <c:v>259.88200000000001</c:v>
                </c:pt>
                <c:pt idx="11263">
                  <c:v>259.89800000000002</c:v>
                </c:pt>
                <c:pt idx="11264">
                  <c:v>259.899</c:v>
                </c:pt>
                <c:pt idx="11265">
                  <c:v>259.904</c:v>
                </c:pt>
                <c:pt idx="11266">
                  <c:v>259.91500000000002</c:v>
                </c:pt>
                <c:pt idx="11267">
                  <c:v>259.928</c:v>
                </c:pt>
                <c:pt idx="11268">
                  <c:v>259.94200000000001</c:v>
                </c:pt>
                <c:pt idx="11269">
                  <c:v>259.95400000000001</c:v>
                </c:pt>
                <c:pt idx="11270">
                  <c:v>259.96600000000001</c:v>
                </c:pt>
                <c:pt idx="11271">
                  <c:v>259.97800000000001</c:v>
                </c:pt>
                <c:pt idx="11272">
                  <c:v>259.99299999999999</c:v>
                </c:pt>
                <c:pt idx="11273">
                  <c:v>260.02300000000002</c:v>
                </c:pt>
                <c:pt idx="11274">
                  <c:v>260.08600000000001</c:v>
                </c:pt>
                <c:pt idx="11275">
                  <c:v>260.161</c:v>
                </c:pt>
                <c:pt idx="11276">
                  <c:v>260.19400000000002</c:v>
                </c:pt>
                <c:pt idx="11277">
                  <c:v>260.197</c:v>
                </c:pt>
                <c:pt idx="11278">
                  <c:v>260.21800000000002</c:v>
                </c:pt>
                <c:pt idx="11279">
                  <c:v>260.23899999999998</c:v>
                </c:pt>
                <c:pt idx="11280">
                  <c:v>260.25200000000001</c:v>
                </c:pt>
                <c:pt idx="11281">
                  <c:v>260.26499999999999</c:v>
                </c:pt>
                <c:pt idx="11282">
                  <c:v>260.27600000000001</c:v>
                </c:pt>
                <c:pt idx="11283">
                  <c:v>260.28800000000001</c:v>
                </c:pt>
                <c:pt idx="11284">
                  <c:v>260.3</c:v>
                </c:pt>
                <c:pt idx="11285">
                  <c:v>260.31</c:v>
                </c:pt>
                <c:pt idx="11286">
                  <c:v>260.33600000000001</c:v>
                </c:pt>
                <c:pt idx="11287">
                  <c:v>260.392</c:v>
                </c:pt>
                <c:pt idx="11288">
                  <c:v>260.476</c:v>
                </c:pt>
                <c:pt idx="11289">
                  <c:v>260.56700000000001</c:v>
                </c:pt>
                <c:pt idx="11290">
                  <c:v>260.65800000000002</c:v>
                </c:pt>
                <c:pt idx="11291">
                  <c:v>260.74700000000001</c:v>
                </c:pt>
                <c:pt idx="11292">
                  <c:v>260.79500000000002</c:v>
                </c:pt>
                <c:pt idx="11293">
                  <c:v>260.79500000000002</c:v>
                </c:pt>
                <c:pt idx="11294">
                  <c:v>260.79500000000002</c:v>
                </c:pt>
                <c:pt idx="11295">
                  <c:v>260.803</c:v>
                </c:pt>
                <c:pt idx="11296">
                  <c:v>260.827</c:v>
                </c:pt>
                <c:pt idx="11297">
                  <c:v>260.84100000000001</c:v>
                </c:pt>
                <c:pt idx="11298">
                  <c:v>260.85300000000001</c:v>
                </c:pt>
                <c:pt idx="11299">
                  <c:v>260.86500000000001</c:v>
                </c:pt>
                <c:pt idx="11300">
                  <c:v>260.87700000000001</c:v>
                </c:pt>
                <c:pt idx="11301">
                  <c:v>260.89</c:v>
                </c:pt>
                <c:pt idx="11302">
                  <c:v>260.92099999999999</c:v>
                </c:pt>
                <c:pt idx="11303">
                  <c:v>260.97699999999998</c:v>
                </c:pt>
                <c:pt idx="11304">
                  <c:v>261.06299999999999</c:v>
                </c:pt>
                <c:pt idx="11305">
                  <c:v>261.10899999999998</c:v>
                </c:pt>
                <c:pt idx="11306">
                  <c:v>261.12799999999999</c:v>
                </c:pt>
                <c:pt idx="11307">
                  <c:v>261.13900000000001</c:v>
                </c:pt>
                <c:pt idx="11308">
                  <c:v>261.149</c:v>
                </c:pt>
                <c:pt idx="11309">
                  <c:v>261.16300000000001</c:v>
                </c:pt>
                <c:pt idx="11310">
                  <c:v>261.17700000000002</c:v>
                </c:pt>
                <c:pt idx="11311">
                  <c:v>261.19</c:v>
                </c:pt>
                <c:pt idx="11312">
                  <c:v>261.202</c:v>
                </c:pt>
                <c:pt idx="11313">
                  <c:v>261.214</c:v>
                </c:pt>
                <c:pt idx="11314">
                  <c:v>261.22500000000002</c:v>
                </c:pt>
                <c:pt idx="11315">
                  <c:v>261.25</c:v>
                </c:pt>
                <c:pt idx="11316">
                  <c:v>261.30799999999999</c:v>
                </c:pt>
                <c:pt idx="11317">
                  <c:v>261.39400000000001</c:v>
                </c:pt>
                <c:pt idx="11318">
                  <c:v>261.483</c:v>
                </c:pt>
                <c:pt idx="11319">
                  <c:v>261.53100000000001</c:v>
                </c:pt>
                <c:pt idx="11320">
                  <c:v>261.53100000000001</c:v>
                </c:pt>
                <c:pt idx="11321">
                  <c:v>261.536</c:v>
                </c:pt>
                <c:pt idx="11322">
                  <c:v>261.56099999999998</c:v>
                </c:pt>
                <c:pt idx="11323">
                  <c:v>261.56900000000002</c:v>
                </c:pt>
                <c:pt idx="11324">
                  <c:v>261.56900000000002</c:v>
                </c:pt>
                <c:pt idx="11325">
                  <c:v>261.57799999999997</c:v>
                </c:pt>
                <c:pt idx="11326">
                  <c:v>261.59899999999999</c:v>
                </c:pt>
                <c:pt idx="11327">
                  <c:v>261.613</c:v>
                </c:pt>
                <c:pt idx="11328">
                  <c:v>261.62599999999998</c:v>
                </c:pt>
                <c:pt idx="11329">
                  <c:v>261.64</c:v>
                </c:pt>
                <c:pt idx="11330">
                  <c:v>261.65499999999997</c:v>
                </c:pt>
                <c:pt idx="11331">
                  <c:v>261.67500000000001</c:v>
                </c:pt>
                <c:pt idx="11332">
                  <c:v>261.70999999999998</c:v>
                </c:pt>
                <c:pt idx="11333">
                  <c:v>261.77499999999998</c:v>
                </c:pt>
                <c:pt idx="11334">
                  <c:v>261.86500000000001</c:v>
                </c:pt>
                <c:pt idx="11335">
                  <c:v>261.95299999999997</c:v>
                </c:pt>
                <c:pt idx="11336">
                  <c:v>262.00900000000001</c:v>
                </c:pt>
                <c:pt idx="11337">
                  <c:v>262.00900000000001</c:v>
                </c:pt>
                <c:pt idx="11338">
                  <c:v>262.01900000000001</c:v>
                </c:pt>
                <c:pt idx="11339">
                  <c:v>262.03800000000001</c:v>
                </c:pt>
                <c:pt idx="11340">
                  <c:v>262.05900000000003</c:v>
                </c:pt>
                <c:pt idx="11341">
                  <c:v>262.072</c:v>
                </c:pt>
                <c:pt idx="11342">
                  <c:v>262.084</c:v>
                </c:pt>
                <c:pt idx="11343">
                  <c:v>262.09699999999998</c:v>
                </c:pt>
                <c:pt idx="11344">
                  <c:v>262.11099999999999</c:v>
                </c:pt>
                <c:pt idx="11345">
                  <c:v>262.13099999999997</c:v>
                </c:pt>
                <c:pt idx="11346">
                  <c:v>262.17700000000002</c:v>
                </c:pt>
                <c:pt idx="11347">
                  <c:v>262.24799999999999</c:v>
                </c:pt>
                <c:pt idx="11348">
                  <c:v>262.30599999999998</c:v>
                </c:pt>
                <c:pt idx="11349">
                  <c:v>262.33600000000001</c:v>
                </c:pt>
                <c:pt idx="11350">
                  <c:v>262.33600000000001</c:v>
                </c:pt>
                <c:pt idx="11351">
                  <c:v>262.33600000000001</c:v>
                </c:pt>
                <c:pt idx="11352">
                  <c:v>262.33600000000001</c:v>
                </c:pt>
                <c:pt idx="11353">
                  <c:v>262.33800000000002</c:v>
                </c:pt>
                <c:pt idx="11354">
                  <c:v>262.34800000000001</c:v>
                </c:pt>
                <c:pt idx="11355">
                  <c:v>262.358</c:v>
                </c:pt>
                <c:pt idx="11356">
                  <c:v>262.36500000000001</c:v>
                </c:pt>
                <c:pt idx="11357">
                  <c:v>262.38400000000001</c:v>
                </c:pt>
                <c:pt idx="11358">
                  <c:v>262.42700000000002</c:v>
                </c:pt>
                <c:pt idx="11359">
                  <c:v>262.48899999999998</c:v>
                </c:pt>
                <c:pt idx="11360">
                  <c:v>262.54700000000003</c:v>
                </c:pt>
                <c:pt idx="11361">
                  <c:v>262.56599999999997</c:v>
                </c:pt>
                <c:pt idx="11362">
                  <c:v>262.56599999999997</c:v>
                </c:pt>
                <c:pt idx="11363">
                  <c:v>262.57</c:v>
                </c:pt>
                <c:pt idx="11364">
                  <c:v>262.58199999999999</c:v>
                </c:pt>
                <c:pt idx="11365">
                  <c:v>262.60599999999999</c:v>
                </c:pt>
                <c:pt idx="11366">
                  <c:v>262.637</c:v>
                </c:pt>
                <c:pt idx="11367">
                  <c:v>262.67200000000003</c:v>
                </c:pt>
                <c:pt idx="11368">
                  <c:v>262.69400000000002</c:v>
                </c:pt>
                <c:pt idx="11369">
                  <c:v>262.71199999999999</c:v>
                </c:pt>
                <c:pt idx="11370">
                  <c:v>262.73200000000003</c:v>
                </c:pt>
                <c:pt idx="11371">
                  <c:v>262.73500000000001</c:v>
                </c:pt>
                <c:pt idx="11372">
                  <c:v>262.738</c:v>
                </c:pt>
                <c:pt idx="11373">
                  <c:v>262.74799999999999</c:v>
                </c:pt>
                <c:pt idx="11374">
                  <c:v>262.77600000000001</c:v>
                </c:pt>
                <c:pt idx="11375">
                  <c:v>262.83300000000003</c:v>
                </c:pt>
                <c:pt idx="11376">
                  <c:v>262.90899999999999</c:v>
                </c:pt>
                <c:pt idx="11377">
                  <c:v>262.995</c:v>
                </c:pt>
                <c:pt idx="11378">
                  <c:v>263.084</c:v>
                </c:pt>
                <c:pt idx="11379">
                  <c:v>263.173</c:v>
                </c:pt>
                <c:pt idx="11380">
                  <c:v>263.26100000000002</c:v>
                </c:pt>
                <c:pt idx="11381">
                  <c:v>263.33999999999997</c:v>
                </c:pt>
                <c:pt idx="11382">
                  <c:v>263.40199999999999</c:v>
                </c:pt>
                <c:pt idx="11383">
                  <c:v>263.42500000000001</c:v>
                </c:pt>
                <c:pt idx="11384">
                  <c:v>263.42500000000001</c:v>
                </c:pt>
                <c:pt idx="11385">
                  <c:v>263.42500000000001</c:v>
                </c:pt>
                <c:pt idx="11386">
                  <c:v>263.428</c:v>
                </c:pt>
                <c:pt idx="11387">
                  <c:v>263.45800000000003</c:v>
                </c:pt>
                <c:pt idx="11388">
                  <c:v>263.51600000000002</c:v>
                </c:pt>
                <c:pt idx="11389">
                  <c:v>263.57799999999997</c:v>
                </c:pt>
                <c:pt idx="11390">
                  <c:v>263.59300000000002</c:v>
                </c:pt>
                <c:pt idx="11391">
                  <c:v>263.59500000000003</c:v>
                </c:pt>
                <c:pt idx="11392">
                  <c:v>263.60599999999999</c:v>
                </c:pt>
                <c:pt idx="11393">
                  <c:v>263.62400000000002</c:v>
                </c:pt>
                <c:pt idx="11394">
                  <c:v>263.637</c:v>
                </c:pt>
                <c:pt idx="11395">
                  <c:v>263.649</c:v>
                </c:pt>
                <c:pt idx="11396">
                  <c:v>263.661</c:v>
                </c:pt>
                <c:pt idx="11397">
                  <c:v>263.673</c:v>
                </c:pt>
                <c:pt idx="11398">
                  <c:v>263.685</c:v>
                </c:pt>
                <c:pt idx="11399">
                  <c:v>263.70600000000002</c:v>
                </c:pt>
                <c:pt idx="11400">
                  <c:v>263.76400000000001</c:v>
                </c:pt>
                <c:pt idx="11401">
                  <c:v>263.77600000000001</c:v>
                </c:pt>
                <c:pt idx="11402">
                  <c:v>263.78500000000003</c:v>
                </c:pt>
                <c:pt idx="11403">
                  <c:v>263.79899999999998</c:v>
                </c:pt>
                <c:pt idx="11404">
                  <c:v>263.81099999999998</c:v>
                </c:pt>
                <c:pt idx="11405">
                  <c:v>263.82299999999998</c:v>
                </c:pt>
                <c:pt idx="11406">
                  <c:v>263.83600000000001</c:v>
                </c:pt>
                <c:pt idx="11407">
                  <c:v>263.84800000000001</c:v>
                </c:pt>
                <c:pt idx="11408">
                  <c:v>263.85899999999998</c:v>
                </c:pt>
                <c:pt idx="11409">
                  <c:v>263.87400000000002</c:v>
                </c:pt>
                <c:pt idx="11410">
                  <c:v>263.91500000000002</c:v>
                </c:pt>
                <c:pt idx="11411">
                  <c:v>263.988</c:v>
                </c:pt>
                <c:pt idx="11412">
                  <c:v>264.077</c:v>
                </c:pt>
                <c:pt idx="11413">
                  <c:v>264.15499999999997</c:v>
                </c:pt>
                <c:pt idx="11414">
                  <c:v>264.197</c:v>
                </c:pt>
                <c:pt idx="11415">
                  <c:v>264.20699999999999</c:v>
                </c:pt>
                <c:pt idx="11416">
                  <c:v>264.22199999999998</c:v>
                </c:pt>
                <c:pt idx="11417">
                  <c:v>264.25099999999998</c:v>
                </c:pt>
                <c:pt idx="11418">
                  <c:v>264.25799999999998</c:v>
                </c:pt>
                <c:pt idx="11419">
                  <c:v>264.27</c:v>
                </c:pt>
                <c:pt idx="11420">
                  <c:v>264.28300000000002</c:v>
                </c:pt>
                <c:pt idx="11421">
                  <c:v>264.29500000000002</c:v>
                </c:pt>
                <c:pt idx="11422">
                  <c:v>264.30700000000002</c:v>
                </c:pt>
                <c:pt idx="11423">
                  <c:v>264.31799999999998</c:v>
                </c:pt>
                <c:pt idx="11424">
                  <c:v>264.33300000000003</c:v>
                </c:pt>
                <c:pt idx="11425">
                  <c:v>264.36599999999999</c:v>
                </c:pt>
                <c:pt idx="11426">
                  <c:v>264.43400000000003</c:v>
                </c:pt>
                <c:pt idx="11427">
                  <c:v>264.52199999999999</c:v>
                </c:pt>
                <c:pt idx="11428">
                  <c:v>264.58499999999998</c:v>
                </c:pt>
                <c:pt idx="11429">
                  <c:v>264.59399999999999</c:v>
                </c:pt>
                <c:pt idx="11430">
                  <c:v>264.59699999999998</c:v>
                </c:pt>
                <c:pt idx="11431">
                  <c:v>264.61399999999998</c:v>
                </c:pt>
                <c:pt idx="11432">
                  <c:v>264.63400000000001</c:v>
                </c:pt>
                <c:pt idx="11433">
                  <c:v>264.64800000000002</c:v>
                </c:pt>
                <c:pt idx="11434">
                  <c:v>264.66000000000003</c:v>
                </c:pt>
                <c:pt idx="11435">
                  <c:v>264.67200000000003</c:v>
                </c:pt>
                <c:pt idx="11436">
                  <c:v>264.68299999999999</c:v>
                </c:pt>
                <c:pt idx="11437">
                  <c:v>264.69600000000003</c:v>
                </c:pt>
                <c:pt idx="11438">
                  <c:v>264.72300000000001</c:v>
                </c:pt>
                <c:pt idx="11439">
                  <c:v>264.78300000000002</c:v>
                </c:pt>
                <c:pt idx="11440">
                  <c:v>264.85700000000003</c:v>
                </c:pt>
                <c:pt idx="11441">
                  <c:v>264.88799999999998</c:v>
                </c:pt>
                <c:pt idx="11442">
                  <c:v>264.88799999999998</c:v>
                </c:pt>
                <c:pt idx="11443">
                  <c:v>264.89699999999999</c:v>
                </c:pt>
                <c:pt idx="11444">
                  <c:v>264.91199999999998</c:v>
                </c:pt>
                <c:pt idx="11445">
                  <c:v>264.92500000000001</c:v>
                </c:pt>
                <c:pt idx="11446">
                  <c:v>264.94</c:v>
                </c:pt>
                <c:pt idx="11447">
                  <c:v>264.95600000000002</c:v>
                </c:pt>
                <c:pt idx="11448">
                  <c:v>264.97399999999999</c:v>
                </c:pt>
                <c:pt idx="11449">
                  <c:v>264.995</c:v>
                </c:pt>
                <c:pt idx="11450">
                  <c:v>265.04300000000001</c:v>
                </c:pt>
                <c:pt idx="11451">
                  <c:v>265.12900000000002</c:v>
                </c:pt>
                <c:pt idx="11452">
                  <c:v>265.18599999999998</c:v>
                </c:pt>
                <c:pt idx="11453">
                  <c:v>265.18599999999998</c:v>
                </c:pt>
                <c:pt idx="11454">
                  <c:v>265.19799999999998</c:v>
                </c:pt>
                <c:pt idx="11455">
                  <c:v>265.23599999999999</c:v>
                </c:pt>
                <c:pt idx="11456">
                  <c:v>265.30500000000001</c:v>
                </c:pt>
                <c:pt idx="11457">
                  <c:v>265.351</c:v>
                </c:pt>
                <c:pt idx="11458">
                  <c:v>265.35899999999998</c:v>
                </c:pt>
                <c:pt idx="11459">
                  <c:v>265.363</c:v>
                </c:pt>
                <c:pt idx="11460">
                  <c:v>265.37299999999999</c:v>
                </c:pt>
                <c:pt idx="11461">
                  <c:v>265.38600000000002</c:v>
                </c:pt>
                <c:pt idx="11462">
                  <c:v>265.40199999999999</c:v>
                </c:pt>
                <c:pt idx="11463">
                  <c:v>265.41899999999998</c:v>
                </c:pt>
                <c:pt idx="11464">
                  <c:v>265.43400000000003</c:v>
                </c:pt>
                <c:pt idx="11465">
                  <c:v>265.447</c:v>
                </c:pt>
                <c:pt idx="11466">
                  <c:v>265.459</c:v>
                </c:pt>
                <c:pt idx="11467">
                  <c:v>265.47000000000003</c:v>
                </c:pt>
                <c:pt idx="11468">
                  <c:v>265.48099999999999</c:v>
                </c:pt>
                <c:pt idx="11469">
                  <c:v>265.49200000000002</c:v>
                </c:pt>
                <c:pt idx="11470">
                  <c:v>265.51499999999999</c:v>
                </c:pt>
                <c:pt idx="11471">
                  <c:v>265.56799999999998</c:v>
                </c:pt>
                <c:pt idx="11472">
                  <c:v>265.64400000000001</c:v>
                </c:pt>
                <c:pt idx="11473">
                  <c:v>265.72699999999998</c:v>
                </c:pt>
                <c:pt idx="11474">
                  <c:v>265.74200000000002</c:v>
                </c:pt>
                <c:pt idx="11475">
                  <c:v>265.74299999999999</c:v>
                </c:pt>
                <c:pt idx="11476">
                  <c:v>265.75299999999999</c:v>
                </c:pt>
                <c:pt idx="11477">
                  <c:v>265.76400000000001</c:v>
                </c:pt>
                <c:pt idx="11478">
                  <c:v>265.78199999999998</c:v>
                </c:pt>
                <c:pt idx="11479">
                  <c:v>265.8</c:v>
                </c:pt>
                <c:pt idx="11480">
                  <c:v>265.81700000000001</c:v>
                </c:pt>
                <c:pt idx="11481">
                  <c:v>265.82900000000001</c:v>
                </c:pt>
                <c:pt idx="11482">
                  <c:v>265.839</c:v>
                </c:pt>
                <c:pt idx="11483">
                  <c:v>265.84899999999999</c:v>
                </c:pt>
                <c:pt idx="11484">
                  <c:v>265.87099999999998</c:v>
                </c:pt>
                <c:pt idx="11485">
                  <c:v>265.92700000000002</c:v>
                </c:pt>
                <c:pt idx="11486">
                  <c:v>266.01100000000002</c:v>
                </c:pt>
                <c:pt idx="11487">
                  <c:v>266.10000000000002</c:v>
                </c:pt>
                <c:pt idx="11488">
                  <c:v>266.17200000000003</c:v>
                </c:pt>
                <c:pt idx="11489">
                  <c:v>266.19900000000001</c:v>
                </c:pt>
                <c:pt idx="11490">
                  <c:v>266.214</c:v>
                </c:pt>
                <c:pt idx="11491">
                  <c:v>266.27499999999998</c:v>
                </c:pt>
                <c:pt idx="11492">
                  <c:v>266.35300000000001</c:v>
                </c:pt>
                <c:pt idx="11493">
                  <c:v>266.44</c:v>
                </c:pt>
                <c:pt idx="11494">
                  <c:v>266.48899999999998</c:v>
                </c:pt>
                <c:pt idx="11495">
                  <c:v>266.48899999999998</c:v>
                </c:pt>
                <c:pt idx="11496">
                  <c:v>266.49</c:v>
                </c:pt>
                <c:pt idx="11497">
                  <c:v>266.49599999999998</c:v>
                </c:pt>
                <c:pt idx="11498">
                  <c:v>266.505</c:v>
                </c:pt>
                <c:pt idx="11499">
                  <c:v>266.51900000000001</c:v>
                </c:pt>
                <c:pt idx="11500">
                  <c:v>266.53500000000003</c:v>
                </c:pt>
                <c:pt idx="11501">
                  <c:v>266.55399999999997</c:v>
                </c:pt>
                <c:pt idx="11502">
                  <c:v>266.58300000000003</c:v>
                </c:pt>
                <c:pt idx="11503">
                  <c:v>266.60000000000002</c:v>
                </c:pt>
                <c:pt idx="11504">
                  <c:v>266.60599999999999</c:v>
                </c:pt>
                <c:pt idx="11505">
                  <c:v>266.61599999999999</c:v>
                </c:pt>
                <c:pt idx="11506">
                  <c:v>266.63799999999998</c:v>
                </c:pt>
                <c:pt idx="11507">
                  <c:v>266.68700000000001</c:v>
                </c:pt>
                <c:pt idx="11508">
                  <c:v>266.779</c:v>
                </c:pt>
                <c:pt idx="11509">
                  <c:v>266.86900000000003</c:v>
                </c:pt>
                <c:pt idx="11510">
                  <c:v>266.95800000000003</c:v>
                </c:pt>
                <c:pt idx="11511">
                  <c:v>267.048</c:v>
                </c:pt>
                <c:pt idx="11512">
                  <c:v>267.12900000000002</c:v>
                </c:pt>
                <c:pt idx="11513">
                  <c:v>267.18099999999998</c:v>
                </c:pt>
                <c:pt idx="11514">
                  <c:v>267.209</c:v>
                </c:pt>
                <c:pt idx="11515">
                  <c:v>267.25799999999998</c:v>
                </c:pt>
                <c:pt idx="11516">
                  <c:v>267.33199999999999</c:v>
                </c:pt>
                <c:pt idx="11517">
                  <c:v>267.411</c:v>
                </c:pt>
                <c:pt idx="11518">
                  <c:v>267.471</c:v>
                </c:pt>
                <c:pt idx="11519">
                  <c:v>267.47699999999998</c:v>
                </c:pt>
                <c:pt idx="11520">
                  <c:v>267.47699999999998</c:v>
                </c:pt>
                <c:pt idx="11521">
                  <c:v>267.47699999999998</c:v>
                </c:pt>
                <c:pt idx="11522">
                  <c:v>267.48399999999998</c:v>
                </c:pt>
                <c:pt idx="11523">
                  <c:v>267.49900000000002</c:v>
                </c:pt>
                <c:pt idx="11524">
                  <c:v>267.512</c:v>
                </c:pt>
                <c:pt idx="11525">
                  <c:v>267.524</c:v>
                </c:pt>
                <c:pt idx="11526">
                  <c:v>267.53399999999999</c:v>
                </c:pt>
                <c:pt idx="11527">
                  <c:v>267.54599999999999</c:v>
                </c:pt>
                <c:pt idx="11528">
                  <c:v>267.55700000000002</c:v>
                </c:pt>
                <c:pt idx="11529">
                  <c:v>267.58600000000001</c:v>
                </c:pt>
                <c:pt idx="11530">
                  <c:v>267.64400000000001</c:v>
                </c:pt>
                <c:pt idx="11531">
                  <c:v>267.71499999999997</c:v>
                </c:pt>
                <c:pt idx="11532">
                  <c:v>267.745</c:v>
                </c:pt>
                <c:pt idx="11533">
                  <c:v>267.745</c:v>
                </c:pt>
                <c:pt idx="11534">
                  <c:v>267.75400000000002</c:v>
                </c:pt>
                <c:pt idx="11535">
                  <c:v>267.76900000000001</c:v>
                </c:pt>
                <c:pt idx="11536">
                  <c:v>267.78100000000001</c:v>
                </c:pt>
                <c:pt idx="11537">
                  <c:v>267.79300000000001</c:v>
                </c:pt>
                <c:pt idx="11538">
                  <c:v>267.80399999999997</c:v>
                </c:pt>
                <c:pt idx="11539">
                  <c:v>267.81599999999997</c:v>
                </c:pt>
                <c:pt idx="11540">
                  <c:v>267.82799999999997</c:v>
                </c:pt>
                <c:pt idx="11541">
                  <c:v>267.83800000000002</c:v>
                </c:pt>
                <c:pt idx="11542">
                  <c:v>267.84699999999998</c:v>
                </c:pt>
                <c:pt idx="11543">
                  <c:v>267.85700000000003</c:v>
                </c:pt>
                <c:pt idx="11544">
                  <c:v>267.87</c:v>
                </c:pt>
                <c:pt idx="11545">
                  <c:v>267.88200000000001</c:v>
                </c:pt>
                <c:pt idx="11546">
                  <c:v>267.89400000000001</c:v>
                </c:pt>
                <c:pt idx="11547">
                  <c:v>267.90899999999999</c:v>
                </c:pt>
                <c:pt idx="11548">
                  <c:v>267.928</c:v>
                </c:pt>
                <c:pt idx="11549">
                  <c:v>267.96300000000002</c:v>
                </c:pt>
                <c:pt idx="11550">
                  <c:v>268.03199999999998</c:v>
                </c:pt>
                <c:pt idx="11551">
                  <c:v>268.077</c:v>
                </c:pt>
                <c:pt idx="11552">
                  <c:v>268.08699999999999</c:v>
                </c:pt>
                <c:pt idx="11553">
                  <c:v>268.09500000000003</c:v>
                </c:pt>
                <c:pt idx="11554">
                  <c:v>268.12900000000002</c:v>
                </c:pt>
                <c:pt idx="11555">
                  <c:v>268.16800000000001</c:v>
                </c:pt>
                <c:pt idx="11556">
                  <c:v>268.17899999999997</c:v>
                </c:pt>
                <c:pt idx="11557">
                  <c:v>268.18299999999999</c:v>
                </c:pt>
                <c:pt idx="11558">
                  <c:v>268.19499999999999</c:v>
                </c:pt>
                <c:pt idx="11559">
                  <c:v>268.21100000000001</c:v>
                </c:pt>
                <c:pt idx="11560">
                  <c:v>268.22500000000002</c:v>
                </c:pt>
                <c:pt idx="11561">
                  <c:v>268.24200000000002</c:v>
                </c:pt>
                <c:pt idx="11562">
                  <c:v>268.26</c:v>
                </c:pt>
                <c:pt idx="11563">
                  <c:v>268.27699999999999</c:v>
                </c:pt>
                <c:pt idx="11564">
                  <c:v>268.29199999999997</c:v>
                </c:pt>
                <c:pt idx="11565">
                  <c:v>268.303</c:v>
                </c:pt>
                <c:pt idx="11566">
                  <c:v>268.315</c:v>
                </c:pt>
                <c:pt idx="11567">
                  <c:v>268.33999999999997</c:v>
                </c:pt>
                <c:pt idx="11568">
                  <c:v>268.37700000000001</c:v>
                </c:pt>
                <c:pt idx="11569">
                  <c:v>268.37799999999999</c:v>
                </c:pt>
                <c:pt idx="11570">
                  <c:v>268.38400000000001</c:v>
                </c:pt>
                <c:pt idx="11571">
                  <c:v>268.39299999999997</c:v>
                </c:pt>
                <c:pt idx="11572">
                  <c:v>268.404</c:v>
                </c:pt>
                <c:pt idx="11573">
                  <c:v>268.41699999999997</c:v>
                </c:pt>
                <c:pt idx="11574">
                  <c:v>268.43</c:v>
                </c:pt>
                <c:pt idx="11575">
                  <c:v>268.44200000000001</c:v>
                </c:pt>
                <c:pt idx="11576">
                  <c:v>268.45299999999997</c:v>
                </c:pt>
                <c:pt idx="11577">
                  <c:v>268.46499999999997</c:v>
                </c:pt>
                <c:pt idx="11578">
                  <c:v>268.476</c:v>
                </c:pt>
                <c:pt idx="11579">
                  <c:v>268.49299999999999</c:v>
                </c:pt>
                <c:pt idx="11580">
                  <c:v>268.524</c:v>
                </c:pt>
                <c:pt idx="11581">
                  <c:v>268.58499999999998</c:v>
                </c:pt>
                <c:pt idx="11582">
                  <c:v>268.66800000000001</c:v>
                </c:pt>
                <c:pt idx="11583">
                  <c:v>268.714</c:v>
                </c:pt>
                <c:pt idx="11584">
                  <c:v>268.71499999999997</c:v>
                </c:pt>
                <c:pt idx="11585">
                  <c:v>268.71699999999998</c:v>
                </c:pt>
                <c:pt idx="11586">
                  <c:v>268.72300000000001</c:v>
                </c:pt>
                <c:pt idx="11587">
                  <c:v>268.73500000000001</c:v>
                </c:pt>
                <c:pt idx="11588">
                  <c:v>268.74799999999999</c:v>
                </c:pt>
                <c:pt idx="11589">
                  <c:v>268.76100000000002</c:v>
                </c:pt>
                <c:pt idx="11590">
                  <c:v>268.77300000000002</c:v>
                </c:pt>
                <c:pt idx="11591">
                  <c:v>268.78500000000003</c:v>
                </c:pt>
                <c:pt idx="11592">
                  <c:v>268.79700000000003</c:v>
                </c:pt>
                <c:pt idx="11593">
                  <c:v>268.80799999999999</c:v>
                </c:pt>
                <c:pt idx="11594">
                  <c:v>268.82400000000001</c:v>
                </c:pt>
                <c:pt idx="11595">
                  <c:v>268.86</c:v>
                </c:pt>
                <c:pt idx="11596">
                  <c:v>268.92700000000002</c:v>
                </c:pt>
                <c:pt idx="11597">
                  <c:v>269.01400000000001</c:v>
                </c:pt>
                <c:pt idx="11598">
                  <c:v>269.077</c:v>
                </c:pt>
                <c:pt idx="11599">
                  <c:v>269.08999999999997</c:v>
                </c:pt>
                <c:pt idx="11600">
                  <c:v>269.09800000000001</c:v>
                </c:pt>
                <c:pt idx="11601">
                  <c:v>269.11599999999999</c:v>
                </c:pt>
                <c:pt idx="11602">
                  <c:v>269.13299999999998</c:v>
                </c:pt>
                <c:pt idx="11603">
                  <c:v>269.14699999999999</c:v>
                </c:pt>
                <c:pt idx="11604">
                  <c:v>269.15800000000002</c:v>
                </c:pt>
                <c:pt idx="11605">
                  <c:v>269.17</c:v>
                </c:pt>
                <c:pt idx="11606">
                  <c:v>269.18099999999998</c:v>
                </c:pt>
                <c:pt idx="11607">
                  <c:v>269.19499999999999</c:v>
                </c:pt>
                <c:pt idx="11608">
                  <c:v>269.22500000000002</c:v>
                </c:pt>
                <c:pt idx="11609">
                  <c:v>269.291</c:v>
                </c:pt>
                <c:pt idx="11610">
                  <c:v>269.34699999999998</c:v>
                </c:pt>
                <c:pt idx="11611">
                  <c:v>269.34699999999998</c:v>
                </c:pt>
                <c:pt idx="11612">
                  <c:v>269.34899999999999</c:v>
                </c:pt>
                <c:pt idx="11613">
                  <c:v>269.358</c:v>
                </c:pt>
                <c:pt idx="11614">
                  <c:v>269.36900000000003</c:v>
                </c:pt>
                <c:pt idx="11615">
                  <c:v>269.392</c:v>
                </c:pt>
                <c:pt idx="11616">
                  <c:v>269.40800000000002</c:v>
                </c:pt>
                <c:pt idx="11617">
                  <c:v>269.42099999999999</c:v>
                </c:pt>
                <c:pt idx="11618">
                  <c:v>269.43400000000003</c:v>
                </c:pt>
                <c:pt idx="11619">
                  <c:v>269.44499999999999</c:v>
                </c:pt>
                <c:pt idx="11620">
                  <c:v>269.45499999999998</c:v>
                </c:pt>
                <c:pt idx="11621">
                  <c:v>269.47500000000002</c:v>
                </c:pt>
                <c:pt idx="11622">
                  <c:v>269.524</c:v>
                </c:pt>
                <c:pt idx="11623">
                  <c:v>269.60500000000002</c:v>
                </c:pt>
                <c:pt idx="11624">
                  <c:v>269.68200000000002</c:v>
                </c:pt>
                <c:pt idx="11625">
                  <c:v>269.70699999999999</c:v>
                </c:pt>
                <c:pt idx="11626">
                  <c:v>269.71600000000001</c:v>
                </c:pt>
                <c:pt idx="11627">
                  <c:v>269.73399999999998</c:v>
                </c:pt>
                <c:pt idx="11628">
                  <c:v>269.75299999999999</c:v>
                </c:pt>
                <c:pt idx="11629">
                  <c:v>269.76600000000002</c:v>
                </c:pt>
                <c:pt idx="11630">
                  <c:v>269.77800000000002</c:v>
                </c:pt>
                <c:pt idx="11631">
                  <c:v>269.79000000000002</c:v>
                </c:pt>
                <c:pt idx="11632">
                  <c:v>269.80200000000002</c:v>
                </c:pt>
                <c:pt idx="11633">
                  <c:v>269.815</c:v>
                </c:pt>
                <c:pt idx="11634">
                  <c:v>269.84199999999998</c:v>
                </c:pt>
                <c:pt idx="11635">
                  <c:v>269.90499999999997</c:v>
                </c:pt>
                <c:pt idx="11636">
                  <c:v>269.99599999999998</c:v>
                </c:pt>
                <c:pt idx="11637">
                  <c:v>270.08499999999998</c:v>
                </c:pt>
                <c:pt idx="11638">
                  <c:v>270.17500000000001</c:v>
                </c:pt>
                <c:pt idx="11639">
                  <c:v>270.26100000000002</c:v>
                </c:pt>
                <c:pt idx="11640">
                  <c:v>270.31099999999998</c:v>
                </c:pt>
                <c:pt idx="11641">
                  <c:v>270.31099999999998</c:v>
                </c:pt>
                <c:pt idx="11642">
                  <c:v>270.31299999999999</c:v>
                </c:pt>
                <c:pt idx="11643">
                  <c:v>270.33</c:v>
                </c:pt>
                <c:pt idx="11644">
                  <c:v>270.35199999999998</c:v>
                </c:pt>
                <c:pt idx="11645">
                  <c:v>270.37</c:v>
                </c:pt>
                <c:pt idx="11646">
                  <c:v>270.38299999999998</c:v>
                </c:pt>
                <c:pt idx="11647">
                  <c:v>270.39400000000001</c:v>
                </c:pt>
                <c:pt idx="11648">
                  <c:v>270.40899999999999</c:v>
                </c:pt>
                <c:pt idx="11649">
                  <c:v>270.43900000000002</c:v>
                </c:pt>
                <c:pt idx="11650">
                  <c:v>270.48599999999999</c:v>
                </c:pt>
                <c:pt idx="11651">
                  <c:v>270.53399999999999</c:v>
                </c:pt>
                <c:pt idx="11652">
                  <c:v>270.601</c:v>
                </c:pt>
                <c:pt idx="11653">
                  <c:v>270.68200000000002</c:v>
                </c:pt>
                <c:pt idx="11654">
                  <c:v>270.73899999999998</c:v>
                </c:pt>
                <c:pt idx="11655">
                  <c:v>270.73899999999998</c:v>
                </c:pt>
                <c:pt idx="11656">
                  <c:v>270.74</c:v>
                </c:pt>
                <c:pt idx="11657">
                  <c:v>270.76100000000002</c:v>
                </c:pt>
                <c:pt idx="11658">
                  <c:v>270.81099999999998</c:v>
                </c:pt>
                <c:pt idx="11659">
                  <c:v>270.89499999999998</c:v>
                </c:pt>
                <c:pt idx="11660">
                  <c:v>270.983</c:v>
                </c:pt>
                <c:pt idx="11661">
                  <c:v>271.07400000000001</c:v>
                </c:pt>
                <c:pt idx="11662">
                  <c:v>271.16399999999999</c:v>
                </c:pt>
                <c:pt idx="11663">
                  <c:v>271.25299999999999</c:v>
                </c:pt>
                <c:pt idx="11664">
                  <c:v>271.33999999999997</c:v>
                </c:pt>
                <c:pt idx="11665">
                  <c:v>271.42700000000002</c:v>
                </c:pt>
                <c:pt idx="11666">
                  <c:v>271.48200000000003</c:v>
                </c:pt>
                <c:pt idx="11667">
                  <c:v>271.48200000000003</c:v>
                </c:pt>
                <c:pt idx="11668">
                  <c:v>271.48200000000003</c:v>
                </c:pt>
                <c:pt idx="11669">
                  <c:v>271.51400000000001</c:v>
                </c:pt>
                <c:pt idx="11670">
                  <c:v>271.541</c:v>
                </c:pt>
                <c:pt idx="11671">
                  <c:v>271.541</c:v>
                </c:pt>
                <c:pt idx="11672">
                  <c:v>271.541</c:v>
                </c:pt>
                <c:pt idx="11673">
                  <c:v>271.541</c:v>
                </c:pt>
                <c:pt idx="11674">
                  <c:v>271.54500000000002</c:v>
                </c:pt>
                <c:pt idx="11675">
                  <c:v>271.55099999999999</c:v>
                </c:pt>
                <c:pt idx="11676">
                  <c:v>271.55900000000003</c:v>
                </c:pt>
                <c:pt idx="11677">
                  <c:v>271.56200000000001</c:v>
                </c:pt>
                <c:pt idx="11678">
                  <c:v>271.56299999999999</c:v>
                </c:pt>
                <c:pt idx="11679">
                  <c:v>271.56400000000002</c:v>
                </c:pt>
                <c:pt idx="11680">
                  <c:v>271.565</c:v>
                </c:pt>
                <c:pt idx="11681">
                  <c:v>271.56599999999997</c:v>
                </c:pt>
                <c:pt idx="11682">
                  <c:v>271.56599999999997</c:v>
                </c:pt>
                <c:pt idx="11683">
                  <c:v>271.56599999999997</c:v>
                </c:pt>
                <c:pt idx="11684">
                  <c:v>271.56599999999997</c:v>
                </c:pt>
                <c:pt idx="11685">
                  <c:v>271.56599999999997</c:v>
                </c:pt>
                <c:pt idx="11686">
                  <c:v>271.56599999999997</c:v>
                </c:pt>
                <c:pt idx="11687">
                  <c:v>271.56599999999997</c:v>
                </c:pt>
                <c:pt idx="11688">
                  <c:v>271.56599999999997</c:v>
                </c:pt>
                <c:pt idx="11689">
                  <c:v>271.56599999999997</c:v>
                </c:pt>
                <c:pt idx="11690">
                  <c:v>271.57</c:v>
                </c:pt>
                <c:pt idx="11691">
                  <c:v>271.577</c:v>
                </c:pt>
                <c:pt idx="11692">
                  <c:v>271.58499999999998</c:v>
                </c:pt>
                <c:pt idx="11693">
                  <c:v>271.59100000000001</c:v>
                </c:pt>
                <c:pt idx="11694">
                  <c:v>271.59800000000001</c:v>
                </c:pt>
                <c:pt idx="11695">
                  <c:v>271.60399999999998</c:v>
                </c:pt>
                <c:pt idx="11696">
                  <c:v>271.61099999999999</c:v>
                </c:pt>
                <c:pt idx="11697">
                  <c:v>271.61599999999999</c:v>
                </c:pt>
                <c:pt idx="11698">
                  <c:v>271.61799999999999</c:v>
                </c:pt>
                <c:pt idx="11699">
                  <c:v>271.62</c:v>
                </c:pt>
                <c:pt idx="11700">
                  <c:v>271.625</c:v>
                </c:pt>
                <c:pt idx="11701">
                  <c:v>271.63299999999998</c:v>
                </c:pt>
                <c:pt idx="11702">
                  <c:v>271.64299999999997</c:v>
                </c:pt>
                <c:pt idx="11703">
                  <c:v>271.64800000000002</c:v>
                </c:pt>
                <c:pt idx="11704">
                  <c:v>271.64800000000002</c:v>
                </c:pt>
                <c:pt idx="11705">
                  <c:v>271.649</c:v>
                </c:pt>
                <c:pt idx="11706">
                  <c:v>271.64999999999998</c:v>
                </c:pt>
                <c:pt idx="11707">
                  <c:v>271.65100000000001</c:v>
                </c:pt>
                <c:pt idx="11708">
                  <c:v>271.65199999999999</c:v>
                </c:pt>
                <c:pt idx="11709">
                  <c:v>271.654</c:v>
                </c:pt>
                <c:pt idx="11710">
                  <c:v>271.65499999999997</c:v>
                </c:pt>
                <c:pt idx="11711">
                  <c:v>271.65600000000001</c:v>
                </c:pt>
                <c:pt idx="11712">
                  <c:v>271.66000000000003</c:v>
                </c:pt>
                <c:pt idx="11713">
                  <c:v>271.66899999999998</c:v>
                </c:pt>
                <c:pt idx="11714">
                  <c:v>271.678</c:v>
                </c:pt>
                <c:pt idx="11715">
                  <c:v>271.685</c:v>
                </c:pt>
                <c:pt idx="11716">
                  <c:v>271.70600000000002</c:v>
                </c:pt>
                <c:pt idx="11717">
                  <c:v>271.75700000000001</c:v>
                </c:pt>
                <c:pt idx="11718">
                  <c:v>271.83600000000001</c:v>
                </c:pt>
                <c:pt idx="11719">
                  <c:v>271.92599999999999</c:v>
                </c:pt>
                <c:pt idx="11720">
                  <c:v>272.01600000000002</c:v>
                </c:pt>
                <c:pt idx="11721">
                  <c:v>272.10300000000001</c:v>
                </c:pt>
                <c:pt idx="11722">
                  <c:v>272.16699999999997</c:v>
                </c:pt>
                <c:pt idx="11723">
                  <c:v>272.20999999999998</c:v>
                </c:pt>
                <c:pt idx="11724">
                  <c:v>272.20999999999998</c:v>
                </c:pt>
                <c:pt idx="11725">
                  <c:v>272.20999999999998</c:v>
                </c:pt>
                <c:pt idx="11726">
                  <c:v>272.20999999999998</c:v>
                </c:pt>
                <c:pt idx="11727">
                  <c:v>272.214</c:v>
                </c:pt>
                <c:pt idx="11728">
                  <c:v>272.22300000000001</c:v>
                </c:pt>
                <c:pt idx="11729">
                  <c:v>272.238</c:v>
                </c:pt>
                <c:pt idx="11730">
                  <c:v>272.25700000000001</c:v>
                </c:pt>
                <c:pt idx="11731">
                  <c:v>272.274</c:v>
                </c:pt>
                <c:pt idx="11732">
                  <c:v>272.28800000000001</c:v>
                </c:pt>
                <c:pt idx="11733">
                  <c:v>272.29899999999998</c:v>
                </c:pt>
                <c:pt idx="11734">
                  <c:v>272.30900000000003</c:v>
                </c:pt>
                <c:pt idx="11735">
                  <c:v>272.31900000000002</c:v>
                </c:pt>
                <c:pt idx="11736">
                  <c:v>272.32900000000001</c:v>
                </c:pt>
                <c:pt idx="11737">
                  <c:v>272.34500000000003</c:v>
                </c:pt>
                <c:pt idx="11738">
                  <c:v>272.38400000000001</c:v>
                </c:pt>
                <c:pt idx="11739">
                  <c:v>272.45499999999998</c:v>
                </c:pt>
                <c:pt idx="11740">
                  <c:v>272.52499999999998</c:v>
                </c:pt>
                <c:pt idx="11741">
                  <c:v>272.59699999999998</c:v>
                </c:pt>
                <c:pt idx="11742">
                  <c:v>272.65899999999999</c:v>
                </c:pt>
                <c:pt idx="11743">
                  <c:v>272.66800000000001</c:v>
                </c:pt>
                <c:pt idx="11744">
                  <c:v>272.66800000000001</c:v>
                </c:pt>
                <c:pt idx="11745">
                  <c:v>272.67700000000002</c:v>
                </c:pt>
                <c:pt idx="11746">
                  <c:v>272.70600000000002</c:v>
                </c:pt>
                <c:pt idx="11747">
                  <c:v>272.74299999999999</c:v>
                </c:pt>
                <c:pt idx="11748">
                  <c:v>272.75900000000001</c:v>
                </c:pt>
                <c:pt idx="11749">
                  <c:v>272.80399999999997</c:v>
                </c:pt>
                <c:pt idx="11750">
                  <c:v>272.858</c:v>
                </c:pt>
                <c:pt idx="11751">
                  <c:v>272.87799999999999</c:v>
                </c:pt>
                <c:pt idx="11752">
                  <c:v>272.88400000000001</c:v>
                </c:pt>
                <c:pt idx="11753">
                  <c:v>272.892</c:v>
                </c:pt>
                <c:pt idx="11754">
                  <c:v>272.91199999999998</c:v>
                </c:pt>
                <c:pt idx="11755">
                  <c:v>272.935</c:v>
                </c:pt>
                <c:pt idx="11756">
                  <c:v>272.971</c:v>
                </c:pt>
                <c:pt idx="11757">
                  <c:v>273.00400000000002</c:v>
                </c:pt>
                <c:pt idx="11758">
                  <c:v>273.01600000000002</c:v>
                </c:pt>
                <c:pt idx="11759">
                  <c:v>273.01600000000002</c:v>
                </c:pt>
                <c:pt idx="11760">
                  <c:v>273.01799999999997</c:v>
                </c:pt>
                <c:pt idx="11761">
                  <c:v>273.03199999999998</c:v>
                </c:pt>
                <c:pt idx="11762">
                  <c:v>273.06400000000002</c:v>
                </c:pt>
                <c:pt idx="11763">
                  <c:v>273.12700000000001</c:v>
                </c:pt>
                <c:pt idx="11764">
                  <c:v>273.197</c:v>
                </c:pt>
                <c:pt idx="11765">
                  <c:v>273.27199999999999</c:v>
                </c:pt>
                <c:pt idx="11766">
                  <c:v>273.27199999999999</c:v>
                </c:pt>
                <c:pt idx="11767">
                  <c:v>273.27199999999999</c:v>
                </c:pt>
                <c:pt idx="11768">
                  <c:v>273.28199999999998</c:v>
                </c:pt>
                <c:pt idx="11769">
                  <c:v>273.29300000000001</c:v>
                </c:pt>
                <c:pt idx="11770">
                  <c:v>273.303</c:v>
                </c:pt>
                <c:pt idx="11771">
                  <c:v>273.31400000000002</c:v>
                </c:pt>
                <c:pt idx="11772">
                  <c:v>273.32600000000002</c:v>
                </c:pt>
                <c:pt idx="11773">
                  <c:v>273.33699999999999</c:v>
                </c:pt>
                <c:pt idx="11774">
                  <c:v>273.34800000000001</c:v>
                </c:pt>
                <c:pt idx="11775">
                  <c:v>273.363</c:v>
                </c:pt>
                <c:pt idx="11776">
                  <c:v>273.399</c:v>
                </c:pt>
                <c:pt idx="11777">
                  <c:v>273.47399999999999</c:v>
                </c:pt>
                <c:pt idx="11778">
                  <c:v>273.565</c:v>
                </c:pt>
                <c:pt idx="11779">
                  <c:v>273.654</c:v>
                </c:pt>
                <c:pt idx="11780">
                  <c:v>273.74400000000003</c:v>
                </c:pt>
                <c:pt idx="11781">
                  <c:v>273.83300000000003</c:v>
                </c:pt>
                <c:pt idx="11782">
                  <c:v>273.92099999999999</c:v>
                </c:pt>
                <c:pt idx="11783">
                  <c:v>274.00700000000001</c:v>
                </c:pt>
                <c:pt idx="11784">
                  <c:v>274.08600000000001</c:v>
                </c:pt>
                <c:pt idx="11785">
                  <c:v>274.08600000000001</c:v>
                </c:pt>
                <c:pt idx="11786">
                  <c:v>274.08600000000001</c:v>
                </c:pt>
                <c:pt idx="11787">
                  <c:v>274.089</c:v>
                </c:pt>
                <c:pt idx="11788">
                  <c:v>274.10300000000001</c:v>
                </c:pt>
                <c:pt idx="11789">
                  <c:v>274.12299999999999</c:v>
                </c:pt>
                <c:pt idx="11790">
                  <c:v>274.13900000000001</c:v>
                </c:pt>
                <c:pt idx="11791">
                  <c:v>274.15199999999999</c:v>
                </c:pt>
                <c:pt idx="11792">
                  <c:v>274.16399999999999</c:v>
                </c:pt>
                <c:pt idx="11793">
                  <c:v>274.17500000000001</c:v>
                </c:pt>
                <c:pt idx="11794">
                  <c:v>274.18599999999998</c:v>
                </c:pt>
                <c:pt idx="11795">
                  <c:v>274.21499999999997</c:v>
                </c:pt>
                <c:pt idx="11796">
                  <c:v>274.27199999999999</c:v>
                </c:pt>
                <c:pt idx="11797">
                  <c:v>274.351</c:v>
                </c:pt>
                <c:pt idx="11798">
                  <c:v>274.43400000000003</c:v>
                </c:pt>
                <c:pt idx="11799">
                  <c:v>274.50900000000001</c:v>
                </c:pt>
                <c:pt idx="11800">
                  <c:v>274.57799999999997</c:v>
                </c:pt>
                <c:pt idx="11801">
                  <c:v>274.63400000000001</c:v>
                </c:pt>
                <c:pt idx="11802">
                  <c:v>274.65499999999997</c:v>
                </c:pt>
                <c:pt idx="11803">
                  <c:v>274.65699999999998</c:v>
                </c:pt>
                <c:pt idx="11804">
                  <c:v>274.68099999999998</c:v>
                </c:pt>
                <c:pt idx="11805">
                  <c:v>274.69600000000003</c:v>
                </c:pt>
                <c:pt idx="11806">
                  <c:v>274.69600000000003</c:v>
                </c:pt>
                <c:pt idx="11807">
                  <c:v>274.69600000000003</c:v>
                </c:pt>
                <c:pt idx="11808">
                  <c:v>274.7</c:v>
                </c:pt>
                <c:pt idx="11809">
                  <c:v>274.70600000000002</c:v>
                </c:pt>
                <c:pt idx="11810">
                  <c:v>274.71600000000001</c:v>
                </c:pt>
                <c:pt idx="11811">
                  <c:v>274.72800000000001</c:v>
                </c:pt>
                <c:pt idx="11812">
                  <c:v>274.74</c:v>
                </c:pt>
                <c:pt idx="11813">
                  <c:v>274.75299999999999</c:v>
                </c:pt>
                <c:pt idx="11814">
                  <c:v>274.76499999999999</c:v>
                </c:pt>
                <c:pt idx="11815">
                  <c:v>274.77699999999999</c:v>
                </c:pt>
                <c:pt idx="11816">
                  <c:v>274.79199999999997</c:v>
                </c:pt>
                <c:pt idx="11817">
                  <c:v>274.81799999999998</c:v>
                </c:pt>
                <c:pt idx="11818">
                  <c:v>274.87599999999998</c:v>
                </c:pt>
                <c:pt idx="11819">
                  <c:v>274.95100000000002</c:v>
                </c:pt>
                <c:pt idx="11820">
                  <c:v>275.02999999999997</c:v>
                </c:pt>
                <c:pt idx="11821">
                  <c:v>275.11700000000002</c:v>
                </c:pt>
                <c:pt idx="11822">
                  <c:v>275.20800000000003</c:v>
                </c:pt>
                <c:pt idx="11823">
                  <c:v>275.29700000000003</c:v>
                </c:pt>
                <c:pt idx="11824">
                  <c:v>275.38400000000001</c:v>
                </c:pt>
                <c:pt idx="11825">
                  <c:v>275.47000000000003</c:v>
                </c:pt>
                <c:pt idx="11826">
                  <c:v>275.55200000000002</c:v>
                </c:pt>
                <c:pt idx="11827">
                  <c:v>275.58800000000002</c:v>
                </c:pt>
                <c:pt idx="11828">
                  <c:v>275.58800000000002</c:v>
                </c:pt>
                <c:pt idx="11829">
                  <c:v>275.58800000000002</c:v>
                </c:pt>
                <c:pt idx="11830">
                  <c:v>275.589</c:v>
                </c:pt>
                <c:pt idx="11831">
                  <c:v>275.601</c:v>
                </c:pt>
                <c:pt idx="11832">
                  <c:v>275.62</c:v>
                </c:pt>
                <c:pt idx="11833">
                  <c:v>275.64600000000002</c:v>
                </c:pt>
                <c:pt idx="11834">
                  <c:v>275.66000000000003</c:v>
                </c:pt>
                <c:pt idx="11835">
                  <c:v>275.673</c:v>
                </c:pt>
                <c:pt idx="11836">
                  <c:v>275.68400000000003</c:v>
                </c:pt>
                <c:pt idx="11837">
                  <c:v>275.69600000000003</c:v>
                </c:pt>
                <c:pt idx="11838">
                  <c:v>275.721</c:v>
                </c:pt>
                <c:pt idx="11839">
                  <c:v>275.786</c:v>
                </c:pt>
                <c:pt idx="11840">
                  <c:v>275.86200000000002</c:v>
                </c:pt>
                <c:pt idx="11841">
                  <c:v>275.87099999999998</c:v>
                </c:pt>
                <c:pt idx="11842">
                  <c:v>275.87099999999998</c:v>
                </c:pt>
                <c:pt idx="11843">
                  <c:v>275.88099999999997</c:v>
                </c:pt>
                <c:pt idx="11844">
                  <c:v>275.90199999999999</c:v>
                </c:pt>
                <c:pt idx="11845">
                  <c:v>275.91899999999998</c:v>
                </c:pt>
                <c:pt idx="11846">
                  <c:v>275.93299999999999</c:v>
                </c:pt>
                <c:pt idx="11847">
                  <c:v>275.94499999999999</c:v>
                </c:pt>
                <c:pt idx="11848">
                  <c:v>275.95699999999999</c:v>
                </c:pt>
                <c:pt idx="11849">
                  <c:v>275.96899999999999</c:v>
                </c:pt>
                <c:pt idx="11850">
                  <c:v>275.99200000000002</c:v>
                </c:pt>
                <c:pt idx="11851">
                  <c:v>276.04300000000001</c:v>
                </c:pt>
                <c:pt idx="11852">
                  <c:v>276.12400000000002</c:v>
                </c:pt>
                <c:pt idx="11853">
                  <c:v>276.20999999999998</c:v>
                </c:pt>
                <c:pt idx="11854">
                  <c:v>276.26799999999997</c:v>
                </c:pt>
                <c:pt idx="11855">
                  <c:v>276.27300000000002</c:v>
                </c:pt>
                <c:pt idx="11856">
                  <c:v>276.29599999999999</c:v>
                </c:pt>
                <c:pt idx="11857">
                  <c:v>276.339</c:v>
                </c:pt>
                <c:pt idx="11858">
                  <c:v>276.43099999999998</c:v>
                </c:pt>
                <c:pt idx="11859">
                  <c:v>276.52</c:v>
                </c:pt>
                <c:pt idx="11860">
                  <c:v>276.61099999999999</c:v>
                </c:pt>
                <c:pt idx="11861">
                  <c:v>276.7</c:v>
                </c:pt>
                <c:pt idx="11862">
                  <c:v>276.77199999999999</c:v>
                </c:pt>
                <c:pt idx="11863">
                  <c:v>276.77199999999999</c:v>
                </c:pt>
                <c:pt idx="11864">
                  <c:v>276.77199999999999</c:v>
                </c:pt>
                <c:pt idx="11865">
                  <c:v>276.77499999999998</c:v>
                </c:pt>
                <c:pt idx="11866">
                  <c:v>276.81200000000001</c:v>
                </c:pt>
                <c:pt idx="11867">
                  <c:v>276.887</c:v>
                </c:pt>
                <c:pt idx="11868">
                  <c:v>276.90100000000001</c:v>
                </c:pt>
                <c:pt idx="11869">
                  <c:v>276.90100000000001</c:v>
                </c:pt>
                <c:pt idx="11870">
                  <c:v>276.90300000000002</c:v>
                </c:pt>
                <c:pt idx="11871">
                  <c:v>276.90899999999999</c:v>
                </c:pt>
                <c:pt idx="11872">
                  <c:v>276.91800000000001</c:v>
                </c:pt>
                <c:pt idx="11873">
                  <c:v>276.92899999999997</c:v>
                </c:pt>
                <c:pt idx="11874">
                  <c:v>276.94099999999997</c:v>
                </c:pt>
                <c:pt idx="11875">
                  <c:v>276.95299999999997</c:v>
                </c:pt>
                <c:pt idx="11876">
                  <c:v>276.964</c:v>
                </c:pt>
                <c:pt idx="11877">
                  <c:v>276.97500000000002</c:v>
                </c:pt>
                <c:pt idx="11878">
                  <c:v>276.98599999999999</c:v>
                </c:pt>
                <c:pt idx="11879">
                  <c:v>276.99900000000002</c:v>
                </c:pt>
                <c:pt idx="11880">
                  <c:v>277.03500000000003</c:v>
                </c:pt>
                <c:pt idx="11881">
                  <c:v>277.10300000000001</c:v>
                </c:pt>
                <c:pt idx="11882">
                  <c:v>277.14100000000002</c:v>
                </c:pt>
                <c:pt idx="11883">
                  <c:v>277.14100000000002</c:v>
                </c:pt>
                <c:pt idx="11884">
                  <c:v>277.149</c:v>
                </c:pt>
                <c:pt idx="11885">
                  <c:v>277.17</c:v>
                </c:pt>
                <c:pt idx="11886">
                  <c:v>277.185</c:v>
                </c:pt>
                <c:pt idx="11887">
                  <c:v>277.19799999999998</c:v>
                </c:pt>
                <c:pt idx="11888">
                  <c:v>277.20999999999998</c:v>
                </c:pt>
                <c:pt idx="11889">
                  <c:v>277.221</c:v>
                </c:pt>
                <c:pt idx="11890">
                  <c:v>277.23200000000003</c:v>
                </c:pt>
                <c:pt idx="11891">
                  <c:v>277.24900000000002</c:v>
                </c:pt>
                <c:pt idx="11892">
                  <c:v>277.29500000000002</c:v>
                </c:pt>
                <c:pt idx="11893">
                  <c:v>277.37200000000001</c:v>
                </c:pt>
                <c:pt idx="11894">
                  <c:v>277.45999999999998</c:v>
                </c:pt>
                <c:pt idx="11895">
                  <c:v>277.548</c:v>
                </c:pt>
                <c:pt idx="11896">
                  <c:v>277.63900000000001</c:v>
                </c:pt>
                <c:pt idx="11897">
                  <c:v>277.72899999999998</c:v>
                </c:pt>
                <c:pt idx="11898">
                  <c:v>277.81</c:v>
                </c:pt>
                <c:pt idx="11899">
                  <c:v>277.839</c:v>
                </c:pt>
                <c:pt idx="11900">
                  <c:v>277.839</c:v>
                </c:pt>
                <c:pt idx="11901">
                  <c:v>277.84199999999998</c:v>
                </c:pt>
                <c:pt idx="11902">
                  <c:v>277.86500000000001</c:v>
                </c:pt>
                <c:pt idx="11903">
                  <c:v>277.89400000000001</c:v>
                </c:pt>
                <c:pt idx="11904">
                  <c:v>277.91000000000003</c:v>
                </c:pt>
                <c:pt idx="11905">
                  <c:v>277.923</c:v>
                </c:pt>
                <c:pt idx="11906">
                  <c:v>277.93599999999998</c:v>
                </c:pt>
                <c:pt idx="11907">
                  <c:v>277.94799999999998</c:v>
                </c:pt>
                <c:pt idx="11908">
                  <c:v>277.95999999999998</c:v>
                </c:pt>
                <c:pt idx="11909">
                  <c:v>277.976</c:v>
                </c:pt>
                <c:pt idx="11910">
                  <c:v>278.00400000000002</c:v>
                </c:pt>
                <c:pt idx="11911">
                  <c:v>278.04899999999998</c:v>
                </c:pt>
                <c:pt idx="11912">
                  <c:v>278.06400000000002</c:v>
                </c:pt>
                <c:pt idx="11913">
                  <c:v>278.06799999999998</c:v>
                </c:pt>
                <c:pt idx="11914">
                  <c:v>278.08199999999999</c:v>
                </c:pt>
                <c:pt idx="11915">
                  <c:v>278.09500000000003</c:v>
                </c:pt>
                <c:pt idx="11916">
                  <c:v>278.108</c:v>
                </c:pt>
                <c:pt idx="11917">
                  <c:v>278.12</c:v>
                </c:pt>
                <c:pt idx="11918">
                  <c:v>278.13099999999997</c:v>
                </c:pt>
                <c:pt idx="11919">
                  <c:v>278.142</c:v>
                </c:pt>
                <c:pt idx="11920">
                  <c:v>278.15300000000002</c:v>
                </c:pt>
                <c:pt idx="11921">
                  <c:v>278.17500000000001</c:v>
                </c:pt>
                <c:pt idx="11922">
                  <c:v>278.22500000000002</c:v>
                </c:pt>
                <c:pt idx="11923">
                  <c:v>278.30099999999999</c:v>
                </c:pt>
                <c:pt idx="11924">
                  <c:v>278.39</c:v>
                </c:pt>
                <c:pt idx="11925">
                  <c:v>278.47899999999998</c:v>
                </c:pt>
                <c:pt idx="11926">
                  <c:v>278.565</c:v>
                </c:pt>
                <c:pt idx="11927">
                  <c:v>278.64299999999997</c:v>
                </c:pt>
                <c:pt idx="11928">
                  <c:v>278.70400000000001</c:v>
                </c:pt>
                <c:pt idx="11929">
                  <c:v>278.72399999999999</c:v>
                </c:pt>
                <c:pt idx="11930">
                  <c:v>278.72399999999999</c:v>
                </c:pt>
                <c:pt idx="11931">
                  <c:v>278.72399999999999</c:v>
                </c:pt>
                <c:pt idx="11932">
                  <c:v>278.733</c:v>
                </c:pt>
                <c:pt idx="11933">
                  <c:v>278.76499999999999</c:v>
                </c:pt>
                <c:pt idx="11934">
                  <c:v>278.78399999999999</c:v>
                </c:pt>
                <c:pt idx="11935">
                  <c:v>278.79899999999998</c:v>
                </c:pt>
                <c:pt idx="11936">
                  <c:v>278.81400000000002</c:v>
                </c:pt>
                <c:pt idx="11937">
                  <c:v>278.83100000000002</c:v>
                </c:pt>
                <c:pt idx="11938">
                  <c:v>278.84800000000001</c:v>
                </c:pt>
                <c:pt idx="11939">
                  <c:v>278.86799999999999</c:v>
                </c:pt>
                <c:pt idx="11940">
                  <c:v>278.90600000000001</c:v>
                </c:pt>
                <c:pt idx="11941">
                  <c:v>278.96699999999998</c:v>
                </c:pt>
                <c:pt idx="11942">
                  <c:v>279.02</c:v>
                </c:pt>
                <c:pt idx="11943">
                  <c:v>279.03800000000001</c:v>
                </c:pt>
                <c:pt idx="11944">
                  <c:v>279.03899999999999</c:v>
                </c:pt>
                <c:pt idx="11945">
                  <c:v>279.06299999999999</c:v>
                </c:pt>
                <c:pt idx="11946">
                  <c:v>279.09399999999999</c:v>
                </c:pt>
                <c:pt idx="11947">
                  <c:v>279.14400000000001</c:v>
                </c:pt>
                <c:pt idx="11948">
                  <c:v>279.19200000000001</c:v>
                </c:pt>
                <c:pt idx="11949">
                  <c:v>279.20499999999998</c:v>
                </c:pt>
                <c:pt idx="11950">
                  <c:v>279.21800000000002</c:v>
                </c:pt>
                <c:pt idx="11951">
                  <c:v>279.25599999999997</c:v>
                </c:pt>
                <c:pt idx="11952">
                  <c:v>279.327</c:v>
                </c:pt>
                <c:pt idx="11953">
                  <c:v>279.416</c:v>
                </c:pt>
                <c:pt idx="11954">
                  <c:v>279.505</c:v>
                </c:pt>
                <c:pt idx="11955">
                  <c:v>279.59199999999998</c:v>
                </c:pt>
                <c:pt idx="11956">
                  <c:v>279.67599999999999</c:v>
                </c:pt>
                <c:pt idx="11957">
                  <c:v>279.73200000000003</c:v>
                </c:pt>
                <c:pt idx="11958">
                  <c:v>279.73200000000003</c:v>
                </c:pt>
                <c:pt idx="11959">
                  <c:v>279.73200000000003</c:v>
                </c:pt>
                <c:pt idx="11960">
                  <c:v>279.73200000000003</c:v>
                </c:pt>
                <c:pt idx="11961">
                  <c:v>279.74</c:v>
                </c:pt>
                <c:pt idx="11962">
                  <c:v>279.75299999999999</c:v>
                </c:pt>
                <c:pt idx="11963">
                  <c:v>279.77</c:v>
                </c:pt>
                <c:pt idx="11964">
                  <c:v>279.78399999999999</c:v>
                </c:pt>
                <c:pt idx="11965">
                  <c:v>279.79500000000002</c:v>
                </c:pt>
                <c:pt idx="11966">
                  <c:v>279.80500000000001</c:v>
                </c:pt>
                <c:pt idx="11967">
                  <c:v>279.81599999999997</c:v>
                </c:pt>
                <c:pt idx="11968">
                  <c:v>279.82600000000002</c:v>
                </c:pt>
                <c:pt idx="11969">
                  <c:v>279.84500000000003</c:v>
                </c:pt>
                <c:pt idx="11970">
                  <c:v>279.88499999999999</c:v>
                </c:pt>
                <c:pt idx="11971">
                  <c:v>279.93400000000003</c:v>
                </c:pt>
                <c:pt idx="11972">
                  <c:v>279.97800000000001</c:v>
                </c:pt>
                <c:pt idx="11973">
                  <c:v>280.01400000000001</c:v>
                </c:pt>
                <c:pt idx="11974">
                  <c:v>280.04899999999998</c:v>
                </c:pt>
                <c:pt idx="11975">
                  <c:v>280.08100000000002</c:v>
                </c:pt>
                <c:pt idx="11976">
                  <c:v>280.11</c:v>
                </c:pt>
                <c:pt idx="11977">
                  <c:v>280.12599999999998</c:v>
                </c:pt>
                <c:pt idx="11978">
                  <c:v>280.12599999999998</c:v>
                </c:pt>
                <c:pt idx="11979">
                  <c:v>280.13099999999997</c:v>
                </c:pt>
                <c:pt idx="11980">
                  <c:v>280.16800000000001</c:v>
                </c:pt>
                <c:pt idx="11981">
                  <c:v>280.21699999999998</c:v>
                </c:pt>
                <c:pt idx="11982">
                  <c:v>280.221</c:v>
                </c:pt>
                <c:pt idx="11983">
                  <c:v>280.221</c:v>
                </c:pt>
                <c:pt idx="11984">
                  <c:v>280.22699999999998</c:v>
                </c:pt>
                <c:pt idx="11985">
                  <c:v>280.23700000000002</c:v>
                </c:pt>
                <c:pt idx="11986">
                  <c:v>280.24900000000002</c:v>
                </c:pt>
                <c:pt idx="11987">
                  <c:v>280.26100000000002</c:v>
                </c:pt>
                <c:pt idx="11988">
                  <c:v>280.27199999999999</c:v>
                </c:pt>
                <c:pt idx="11989">
                  <c:v>280.28100000000001</c:v>
                </c:pt>
                <c:pt idx="11990">
                  <c:v>280.291</c:v>
                </c:pt>
                <c:pt idx="11991">
                  <c:v>280.30099999999999</c:v>
                </c:pt>
                <c:pt idx="11992">
                  <c:v>280.31299999999999</c:v>
                </c:pt>
                <c:pt idx="11993">
                  <c:v>280.327</c:v>
                </c:pt>
                <c:pt idx="11994">
                  <c:v>280.33800000000002</c:v>
                </c:pt>
                <c:pt idx="11995">
                  <c:v>280.36099999999999</c:v>
                </c:pt>
                <c:pt idx="11996">
                  <c:v>280.42200000000003</c:v>
                </c:pt>
                <c:pt idx="11997">
                  <c:v>280.51</c:v>
                </c:pt>
                <c:pt idx="11998">
                  <c:v>280.58199999999999</c:v>
                </c:pt>
                <c:pt idx="11999">
                  <c:v>280.58499999999998</c:v>
                </c:pt>
                <c:pt idx="12000">
                  <c:v>280.58499999999998</c:v>
                </c:pt>
                <c:pt idx="12001">
                  <c:v>280.589</c:v>
                </c:pt>
                <c:pt idx="12002">
                  <c:v>280.60700000000003</c:v>
                </c:pt>
                <c:pt idx="12003">
                  <c:v>280.62299999999999</c:v>
                </c:pt>
                <c:pt idx="12004">
                  <c:v>280.63499999999999</c:v>
                </c:pt>
                <c:pt idx="12005">
                  <c:v>280.64499999999998</c:v>
                </c:pt>
                <c:pt idx="12006">
                  <c:v>280.65499999999997</c:v>
                </c:pt>
                <c:pt idx="12007">
                  <c:v>280.66500000000002</c:v>
                </c:pt>
                <c:pt idx="12008">
                  <c:v>280.67899999999997</c:v>
                </c:pt>
                <c:pt idx="12009">
                  <c:v>280.70600000000002</c:v>
                </c:pt>
                <c:pt idx="12010">
                  <c:v>280.76299999999998</c:v>
                </c:pt>
                <c:pt idx="12011">
                  <c:v>280.846</c:v>
                </c:pt>
                <c:pt idx="12012">
                  <c:v>280.93400000000003</c:v>
                </c:pt>
                <c:pt idx="12013">
                  <c:v>281.02100000000002</c:v>
                </c:pt>
                <c:pt idx="12014">
                  <c:v>281.08699999999999</c:v>
                </c:pt>
                <c:pt idx="12015">
                  <c:v>281.08699999999999</c:v>
                </c:pt>
                <c:pt idx="12016">
                  <c:v>281.09100000000001</c:v>
                </c:pt>
                <c:pt idx="12017">
                  <c:v>281.09699999999998</c:v>
                </c:pt>
                <c:pt idx="12018">
                  <c:v>281.11599999999999</c:v>
                </c:pt>
                <c:pt idx="12019">
                  <c:v>281.13200000000001</c:v>
                </c:pt>
                <c:pt idx="12020">
                  <c:v>281.14400000000001</c:v>
                </c:pt>
                <c:pt idx="12021">
                  <c:v>281.15499999999997</c:v>
                </c:pt>
                <c:pt idx="12022">
                  <c:v>281.166</c:v>
                </c:pt>
                <c:pt idx="12023">
                  <c:v>281.17599999999999</c:v>
                </c:pt>
                <c:pt idx="12024">
                  <c:v>281.18799999999999</c:v>
                </c:pt>
                <c:pt idx="12025">
                  <c:v>281.20999999999998</c:v>
                </c:pt>
                <c:pt idx="12026">
                  <c:v>281.26499999999999</c:v>
                </c:pt>
                <c:pt idx="12027">
                  <c:v>281.32</c:v>
                </c:pt>
                <c:pt idx="12028">
                  <c:v>281.33600000000001</c:v>
                </c:pt>
                <c:pt idx="12029">
                  <c:v>281.33600000000001</c:v>
                </c:pt>
                <c:pt idx="12030">
                  <c:v>281.33600000000001</c:v>
                </c:pt>
                <c:pt idx="12031">
                  <c:v>281.35700000000003</c:v>
                </c:pt>
                <c:pt idx="12032">
                  <c:v>281.416</c:v>
                </c:pt>
                <c:pt idx="12033">
                  <c:v>281.49900000000002</c:v>
                </c:pt>
                <c:pt idx="12034">
                  <c:v>281.58600000000001</c:v>
                </c:pt>
                <c:pt idx="12035">
                  <c:v>281.67200000000003</c:v>
                </c:pt>
                <c:pt idx="12036">
                  <c:v>281.76</c:v>
                </c:pt>
                <c:pt idx="12037">
                  <c:v>281.84800000000001</c:v>
                </c:pt>
                <c:pt idx="12038">
                  <c:v>281.93</c:v>
                </c:pt>
                <c:pt idx="12039">
                  <c:v>281.97399999999999</c:v>
                </c:pt>
                <c:pt idx="12040">
                  <c:v>281.97500000000002</c:v>
                </c:pt>
                <c:pt idx="12041">
                  <c:v>281.976</c:v>
                </c:pt>
                <c:pt idx="12042">
                  <c:v>281.99200000000002</c:v>
                </c:pt>
                <c:pt idx="12043">
                  <c:v>282.00400000000002</c:v>
                </c:pt>
                <c:pt idx="12044">
                  <c:v>282.00400000000002</c:v>
                </c:pt>
                <c:pt idx="12045">
                  <c:v>282.00400000000002</c:v>
                </c:pt>
                <c:pt idx="12046">
                  <c:v>282.00400000000002</c:v>
                </c:pt>
                <c:pt idx="12047">
                  <c:v>282.00400000000002</c:v>
                </c:pt>
                <c:pt idx="12048">
                  <c:v>282.00700000000001</c:v>
                </c:pt>
                <c:pt idx="12049">
                  <c:v>282.01400000000001</c:v>
                </c:pt>
                <c:pt idx="12050">
                  <c:v>282.02</c:v>
                </c:pt>
                <c:pt idx="12051">
                  <c:v>282.029</c:v>
                </c:pt>
                <c:pt idx="12052">
                  <c:v>282.03800000000001</c:v>
                </c:pt>
                <c:pt idx="12053">
                  <c:v>282.04700000000003</c:v>
                </c:pt>
                <c:pt idx="12054">
                  <c:v>282.05500000000001</c:v>
                </c:pt>
                <c:pt idx="12055">
                  <c:v>282.06400000000002</c:v>
                </c:pt>
                <c:pt idx="12056">
                  <c:v>282.072</c:v>
                </c:pt>
                <c:pt idx="12057">
                  <c:v>282.08100000000002</c:v>
                </c:pt>
                <c:pt idx="12058">
                  <c:v>282.089</c:v>
                </c:pt>
                <c:pt idx="12059">
                  <c:v>282.09699999999998</c:v>
                </c:pt>
                <c:pt idx="12060">
                  <c:v>282.10599999999999</c:v>
                </c:pt>
                <c:pt idx="12061">
                  <c:v>282.11399999999998</c:v>
                </c:pt>
                <c:pt idx="12062">
                  <c:v>282.12200000000001</c:v>
                </c:pt>
                <c:pt idx="12063">
                  <c:v>282.13099999999997</c:v>
                </c:pt>
                <c:pt idx="12064">
                  <c:v>282.13900000000001</c:v>
                </c:pt>
                <c:pt idx="12065">
                  <c:v>282.14699999999999</c:v>
                </c:pt>
                <c:pt idx="12066">
                  <c:v>282.15600000000001</c:v>
                </c:pt>
                <c:pt idx="12067">
                  <c:v>282.16399999999999</c:v>
                </c:pt>
                <c:pt idx="12068">
                  <c:v>282.17200000000003</c:v>
                </c:pt>
                <c:pt idx="12069">
                  <c:v>282.18099999999998</c:v>
                </c:pt>
                <c:pt idx="12070">
                  <c:v>282.18900000000002</c:v>
                </c:pt>
                <c:pt idx="12071">
                  <c:v>282.197</c:v>
                </c:pt>
                <c:pt idx="12072">
                  <c:v>282.20600000000002</c:v>
                </c:pt>
                <c:pt idx="12073">
                  <c:v>282.214</c:v>
                </c:pt>
                <c:pt idx="12074">
                  <c:v>282.22199999999998</c:v>
                </c:pt>
                <c:pt idx="12075">
                  <c:v>282.23099999999999</c:v>
                </c:pt>
                <c:pt idx="12076">
                  <c:v>282.23899999999998</c:v>
                </c:pt>
                <c:pt idx="12077">
                  <c:v>282.24799999999999</c:v>
                </c:pt>
                <c:pt idx="12078">
                  <c:v>282.25599999999997</c:v>
                </c:pt>
                <c:pt idx="12079">
                  <c:v>282.26400000000001</c:v>
                </c:pt>
                <c:pt idx="12080">
                  <c:v>282.27300000000002</c:v>
                </c:pt>
                <c:pt idx="12081">
                  <c:v>282.28100000000001</c:v>
                </c:pt>
                <c:pt idx="12082">
                  <c:v>282.28899999999999</c:v>
                </c:pt>
                <c:pt idx="12083">
                  <c:v>282.298</c:v>
                </c:pt>
                <c:pt idx="12084">
                  <c:v>282.30599999999998</c:v>
                </c:pt>
                <c:pt idx="12085">
                  <c:v>282.31400000000002</c:v>
                </c:pt>
                <c:pt idx="12086">
                  <c:v>282.32400000000001</c:v>
                </c:pt>
                <c:pt idx="12087">
                  <c:v>282.34300000000002</c:v>
                </c:pt>
                <c:pt idx="12088">
                  <c:v>282.39100000000002</c:v>
                </c:pt>
                <c:pt idx="12089">
                  <c:v>282.46499999999997</c:v>
                </c:pt>
                <c:pt idx="12090">
                  <c:v>282.55399999999997</c:v>
                </c:pt>
                <c:pt idx="12091">
                  <c:v>282.64</c:v>
                </c:pt>
                <c:pt idx="12092">
                  <c:v>282.726</c:v>
                </c:pt>
                <c:pt idx="12093">
                  <c:v>282.81700000000001</c:v>
                </c:pt>
                <c:pt idx="12094">
                  <c:v>282.90600000000001</c:v>
                </c:pt>
                <c:pt idx="12095">
                  <c:v>282.99400000000003</c:v>
                </c:pt>
                <c:pt idx="12096">
                  <c:v>283.08100000000002</c:v>
                </c:pt>
                <c:pt idx="12097">
                  <c:v>283.16699999999997</c:v>
                </c:pt>
                <c:pt idx="12098">
                  <c:v>283.25700000000001</c:v>
                </c:pt>
                <c:pt idx="12099">
                  <c:v>283.34100000000001</c:v>
                </c:pt>
                <c:pt idx="12100">
                  <c:v>283.42500000000001</c:v>
                </c:pt>
                <c:pt idx="12101">
                  <c:v>283.51100000000002</c:v>
                </c:pt>
                <c:pt idx="12102">
                  <c:v>283.60000000000002</c:v>
                </c:pt>
                <c:pt idx="12103">
                  <c:v>283.69</c:v>
                </c:pt>
                <c:pt idx="12104">
                  <c:v>283.77999999999997</c:v>
                </c:pt>
                <c:pt idx="12105">
                  <c:v>283.86500000000001</c:v>
                </c:pt>
                <c:pt idx="12106">
                  <c:v>283.94600000000003</c:v>
                </c:pt>
                <c:pt idx="12107">
                  <c:v>284.029</c:v>
                </c:pt>
                <c:pt idx="12108">
                  <c:v>284.11500000000001</c:v>
                </c:pt>
                <c:pt idx="12109">
                  <c:v>284.19400000000002</c:v>
                </c:pt>
                <c:pt idx="12110">
                  <c:v>284.23099999999999</c:v>
                </c:pt>
                <c:pt idx="12111">
                  <c:v>284.23099999999999</c:v>
                </c:pt>
                <c:pt idx="12112">
                  <c:v>284.23099999999999</c:v>
                </c:pt>
                <c:pt idx="12113">
                  <c:v>284.23099999999999</c:v>
                </c:pt>
                <c:pt idx="12114">
                  <c:v>284.23099999999999</c:v>
                </c:pt>
                <c:pt idx="12115">
                  <c:v>284.23099999999999</c:v>
                </c:pt>
                <c:pt idx="12116">
                  <c:v>284.23099999999999</c:v>
                </c:pt>
                <c:pt idx="12117">
                  <c:v>284.23099999999999</c:v>
                </c:pt>
                <c:pt idx="12118">
                  <c:v>284.23099999999999</c:v>
                </c:pt>
                <c:pt idx="12119">
                  <c:v>284.23099999999999</c:v>
                </c:pt>
                <c:pt idx="12120">
                  <c:v>284.23099999999999</c:v>
                </c:pt>
                <c:pt idx="12121">
                  <c:v>284.23500000000001</c:v>
                </c:pt>
                <c:pt idx="12122">
                  <c:v>284.25599999999997</c:v>
                </c:pt>
                <c:pt idx="12123">
                  <c:v>284.25599999999997</c:v>
                </c:pt>
                <c:pt idx="12124">
                  <c:v>284.25599999999997</c:v>
                </c:pt>
                <c:pt idx="12125">
                  <c:v>284.25599999999997</c:v>
                </c:pt>
                <c:pt idx="12126">
                  <c:v>284.25599999999997</c:v>
                </c:pt>
                <c:pt idx="12127">
                  <c:v>284.25599999999997</c:v>
                </c:pt>
                <c:pt idx="12128">
                  <c:v>284.25599999999997</c:v>
                </c:pt>
                <c:pt idx="12129">
                  <c:v>284.25599999999997</c:v>
                </c:pt>
                <c:pt idx="12130">
                  <c:v>284.25599999999997</c:v>
                </c:pt>
                <c:pt idx="12131">
                  <c:v>284.26100000000002</c:v>
                </c:pt>
                <c:pt idx="12132">
                  <c:v>284.274</c:v>
                </c:pt>
                <c:pt idx="12133">
                  <c:v>284.286</c:v>
                </c:pt>
                <c:pt idx="12134">
                  <c:v>284.3</c:v>
                </c:pt>
                <c:pt idx="12135">
                  <c:v>284.30900000000003</c:v>
                </c:pt>
                <c:pt idx="12136">
                  <c:v>284.33300000000003</c:v>
                </c:pt>
                <c:pt idx="12137">
                  <c:v>284.40100000000001</c:v>
                </c:pt>
                <c:pt idx="12138">
                  <c:v>284.49099999999999</c:v>
                </c:pt>
                <c:pt idx="12139">
                  <c:v>284.58100000000002</c:v>
                </c:pt>
                <c:pt idx="12140">
                  <c:v>284.67</c:v>
                </c:pt>
                <c:pt idx="12141">
                  <c:v>284.75900000000001</c:v>
                </c:pt>
                <c:pt idx="12142">
                  <c:v>284.84800000000001</c:v>
                </c:pt>
                <c:pt idx="12143">
                  <c:v>284.935</c:v>
                </c:pt>
                <c:pt idx="12144">
                  <c:v>285.02499999999998</c:v>
                </c:pt>
                <c:pt idx="12145">
                  <c:v>285.11399999999998</c:v>
                </c:pt>
                <c:pt idx="12146">
                  <c:v>285.19600000000003</c:v>
                </c:pt>
                <c:pt idx="12147">
                  <c:v>285.28300000000002</c:v>
                </c:pt>
                <c:pt idx="12148">
                  <c:v>285.37299999999999</c:v>
                </c:pt>
                <c:pt idx="12149">
                  <c:v>285.46199999999999</c:v>
                </c:pt>
                <c:pt idx="12150">
                  <c:v>285.53699999999998</c:v>
                </c:pt>
                <c:pt idx="12151">
                  <c:v>285.60000000000002</c:v>
                </c:pt>
                <c:pt idx="12152">
                  <c:v>285.65699999999998</c:v>
                </c:pt>
                <c:pt idx="12153">
                  <c:v>285.70100000000002</c:v>
                </c:pt>
                <c:pt idx="12154">
                  <c:v>285.74700000000001</c:v>
                </c:pt>
                <c:pt idx="12155">
                  <c:v>285.79500000000002</c:v>
                </c:pt>
                <c:pt idx="12156">
                  <c:v>285.84399999999999</c:v>
                </c:pt>
                <c:pt idx="12157">
                  <c:v>285.89400000000001</c:v>
                </c:pt>
                <c:pt idx="12158">
                  <c:v>285.94400000000002</c:v>
                </c:pt>
                <c:pt idx="12159">
                  <c:v>285.995</c:v>
                </c:pt>
                <c:pt idx="12160">
                  <c:v>286.04700000000003</c:v>
                </c:pt>
                <c:pt idx="12161">
                  <c:v>286.10000000000002</c:v>
                </c:pt>
                <c:pt idx="12162">
                  <c:v>286.15300000000002</c:v>
                </c:pt>
                <c:pt idx="12163">
                  <c:v>286.20699999999999</c:v>
                </c:pt>
                <c:pt idx="12164">
                  <c:v>286.25900000000001</c:v>
                </c:pt>
                <c:pt idx="12165">
                  <c:v>286.27300000000002</c:v>
                </c:pt>
                <c:pt idx="12166">
                  <c:v>286.27300000000002</c:v>
                </c:pt>
                <c:pt idx="12167">
                  <c:v>286.27300000000002</c:v>
                </c:pt>
                <c:pt idx="12168">
                  <c:v>286.27300000000002</c:v>
                </c:pt>
                <c:pt idx="12169">
                  <c:v>286.27300000000002</c:v>
                </c:pt>
                <c:pt idx="12170">
                  <c:v>286.27300000000002</c:v>
                </c:pt>
                <c:pt idx="12171">
                  <c:v>286.27300000000002</c:v>
                </c:pt>
                <c:pt idx="12172">
                  <c:v>286.27300000000002</c:v>
                </c:pt>
                <c:pt idx="12173">
                  <c:v>286.27300000000002</c:v>
                </c:pt>
                <c:pt idx="12174">
                  <c:v>286.27499999999998</c:v>
                </c:pt>
                <c:pt idx="12175">
                  <c:v>286.27999999999997</c:v>
                </c:pt>
                <c:pt idx="12176">
                  <c:v>286.28399999999999</c:v>
                </c:pt>
                <c:pt idx="12177">
                  <c:v>286.29700000000003</c:v>
                </c:pt>
                <c:pt idx="12178">
                  <c:v>286.33300000000003</c:v>
                </c:pt>
                <c:pt idx="12179">
                  <c:v>286.40499999999997</c:v>
                </c:pt>
                <c:pt idx="12180">
                  <c:v>286.49299999999999</c:v>
                </c:pt>
                <c:pt idx="12181">
                  <c:v>286.57900000000001</c:v>
                </c:pt>
                <c:pt idx="12182">
                  <c:v>286.66800000000001</c:v>
                </c:pt>
                <c:pt idx="12183">
                  <c:v>286.75700000000001</c:v>
                </c:pt>
                <c:pt idx="12184">
                  <c:v>286.84199999999998</c:v>
                </c:pt>
                <c:pt idx="12185">
                  <c:v>286.93099999999998</c:v>
                </c:pt>
                <c:pt idx="12186">
                  <c:v>287.02100000000002</c:v>
                </c:pt>
                <c:pt idx="12187">
                  <c:v>287.10000000000002</c:v>
                </c:pt>
                <c:pt idx="12188">
                  <c:v>287.185</c:v>
                </c:pt>
                <c:pt idx="12189">
                  <c:v>287.274</c:v>
                </c:pt>
                <c:pt idx="12190">
                  <c:v>287.36500000000001</c:v>
                </c:pt>
                <c:pt idx="12191">
                  <c:v>287.45499999999998</c:v>
                </c:pt>
                <c:pt idx="12192">
                  <c:v>287.53699999999998</c:v>
                </c:pt>
                <c:pt idx="12193">
                  <c:v>287.61599999999999</c:v>
                </c:pt>
                <c:pt idx="12194">
                  <c:v>287.69799999999998</c:v>
                </c:pt>
                <c:pt idx="12195">
                  <c:v>287.78100000000001</c:v>
                </c:pt>
                <c:pt idx="12196">
                  <c:v>287.86599999999999</c:v>
                </c:pt>
                <c:pt idx="12197">
                  <c:v>287.95100000000002</c:v>
                </c:pt>
                <c:pt idx="12198">
                  <c:v>288.03699999999998</c:v>
                </c:pt>
                <c:pt idx="12199">
                  <c:v>288.12400000000002</c:v>
                </c:pt>
                <c:pt idx="12200">
                  <c:v>288.21300000000002</c:v>
                </c:pt>
                <c:pt idx="12201">
                  <c:v>288.303</c:v>
                </c:pt>
                <c:pt idx="12202">
                  <c:v>288.39299999999997</c:v>
                </c:pt>
                <c:pt idx="12203">
                  <c:v>288.483</c:v>
                </c:pt>
                <c:pt idx="12204">
                  <c:v>288.57400000000001</c:v>
                </c:pt>
                <c:pt idx="12205">
                  <c:v>288.66399999999999</c:v>
                </c:pt>
                <c:pt idx="12206">
                  <c:v>288.75400000000002</c:v>
                </c:pt>
                <c:pt idx="12207">
                  <c:v>288.83499999999998</c:v>
                </c:pt>
                <c:pt idx="12208">
                  <c:v>288.91699999999997</c:v>
                </c:pt>
                <c:pt idx="12209">
                  <c:v>288.98700000000002</c:v>
                </c:pt>
                <c:pt idx="12210">
                  <c:v>289.01100000000002</c:v>
                </c:pt>
                <c:pt idx="12211">
                  <c:v>289.01100000000002</c:v>
                </c:pt>
                <c:pt idx="12212">
                  <c:v>289.01100000000002</c:v>
                </c:pt>
                <c:pt idx="12213">
                  <c:v>289.01100000000002</c:v>
                </c:pt>
                <c:pt idx="12214">
                  <c:v>289.01100000000002</c:v>
                </c:pt>
                <c:pt idx="12215">
                  <c:v>289.01100000000002</c:v>
                </c:pt>
                <c:pt idx="12216">
                  <c:v>289.01100000000002</c:v>
                </c:pt>
                <c:pt idx="12217">
                  <c:v>289.01100000000002</c:v>
                </c:pt>
                <c:pt idx="12218">
                  <c:v>289.01100000000002</c:v>
                </c:pt>
                <c:pt idx="12219">
                  <c:v>289.01100000000002</c:v>
                </c:pt>
                <c:pt idx="12220">
                  <c:v>289.01100000000002</c:v>
                </c:pt>
                <c:pt idx="12221">
                  <c:v>289.01100000000002</c:v>
                </c:pt>
                <c:pt idx="12222">
                  <c:v>289.01100000000002</c:v>
                </c:pt>
                <c:pt idx="12223">
                  <c:v>289.01100000000002</c:v>
                </c:pt>
                <c:pt idx="12224">
                  <c:v>289.01100000000002</c:v>
                </c:pt>
                <c:pt idx="12225">
                  <c:v>289.01100000000002</c:v>
                </c:pt>
                <c:pt idx="12226">
                  <c:v>289.01100000000002</c:v>
                </c:pt>
                <c:pt idx="12227">
                  <c:v>289.01100000000002</c:v>
                </c:pt>
                <c:pt idx="12228">
                  <c:v>289.01100000000002</c:v>
                </c:pt>
                <c:pt idx="12229">
                  <c:v>289.01100000000002</c:v>
                </c:pt>
                <c:pt idx="12230">
                  <c:v>289.01100000000002</c:v>
                </c:pt>
                <c:pt idx="12231">
                  <c:v>289.01100000000002</c:v>
                </c:pt>
                <c:pt idx="12232">
                  <c:v>289.01100000000002</c:v>
                </c:pt>
                <c:pt idx="12233">
                  <c:v>289.01299999999998</c:v>
                </c:pt>
                <c:pt idx="12234">
                  <c:v>289.01900000000001</c:v>
                </c:pt>
                <c:pt idx="12235">
                  <c:v>289.024</c:v>
                </c:pt>
                <c:pt idx="12236">
                  <c:v>289.02999999999997</c:v>
                </c:pt>
                <c:pt idx="12237">
                  <c:v>289.03699999999998</c:v>
                </c:pt>
                <c:pt idx="12238">
                  <c:v>289.04500000000002</c:v>
                </c:pt>
                <c:pt idx="12239">
                  <c:v>289.053</c:v>
                </c:pt>
                <c:pt idx="12240">
                  <c:v>289.06099999999998</c:v>
                </c:pt>
                <c:pt idx="12241">
                  <c:v>289.06900000000002</c:v>
                </c:pt>
                <c:pt idx="12242">
                  <c:v>289.07600000000002</c:v>
                </c:pt>
                <c:pt idx="12243">
                  <c:v>289.084</c:v>
                </c:pt>
                <c:pt idx="12244">
                  <c:v>289.09199999999998</c:v>
                </c:pt>
                <c:pt idx="12245">
                  <c:v>289.10000000000002</c:v>
                </c:pt>
                <c:pt idx="12246">
                  <c:v>289.10700000000003</c:v>
                </c:pt>
                <c:pt idx="12247">
                  <c:v>289.11500000000001</c:v>
                </c:pt>
                <c:pt idx="12248">
                  <c:v>289.12299999999999</c:v>
                </c:pt>
                <c:pt idx="12249">
                  <c:v>289.13099999999997</c:v>
                </c:pt>
                <c:pt idx="12250">
                  <c:v>289.13900000000001</c:v>
                </c:pt>
                <c:pt idx="12251">
                  <c:v>289.14600000000002</c:v>
                </c:pt>
                <c:pt idx="12252">
                  <c:v>289.154</c:v>
                </c:pt>
                <c:pt idx="12253">
                  <c:v>289.16199999999998</c:v>
                </c:pt>
                <c:pt idx="12254">
                  <c:v>289.17</c:v>
                </c:pt>
                <c:pt idx="12255">
                  <c:v>289.178</c:v>
                </c:pt>
                <c:pt idx="12256">
                  <c:v>289.185</c:v>
                </c:pt>
                <c:pt idx="12257">
                  <c:v>289.19299999999998</c:v>
                </c:pt>
                <c:pt idx="12258">
                  <c:v>289.20100000000002</c:v>
                </c:pt>
                <c:pt idx="12259">
                  <c:v>289.209</c:v>
                </c:pt>
                <c:pt idx="12260">
                  <c:v>289.21699999999998</c:v>
                </c:pt>
                <c:pt idx="12261">
                  <c:v>289.22399999999999</c:v>
                </c:pt>
                <c:pt idx="12262">
                  <c:v>289.23200000000003</c:v>
                </c:pt>
                <c:pt idx="12263">
                  <c:v>289.24</c:v>
                </c:pt>
                <c:pt idx="12264">
                  <c:v>289.24799999999999</c:v>
                </c:pt>
                <c:pt idx="12265">
                  <c:v>289.25599999999997</c:v>
                </c:pt>
                <c:pt idx="12266">
                  <c:v>289.26299999999998</c:v>
                </c:pt>
                <c:pt idx="12267">
                  <c:v>289.27100000000002</c:v>
                </c:pt>
                <c:pt idx="12268">
                  <c:v>289.279</c:v>
                </c:pt>
                <c:pt idx="12269">
                  <c:v>289.28699999999998</c:v>
                </c:pt>
                <c:pt idx="12270">
                  <c:v>289.29500000000002</c:v>
                </c:pt>
                <c:pt idx="12271">
                  <c:v>289.30200000000002</c:v>
                </c:pt>
                <c:pt idx="12272">
                  <c:v>289.31</c:v>
                </c:pt>
                <c:pt idx="12273">
                  <c:v>289.31799999999998</c:v>
                </c:pt>
                <c:pt idx="12274">
                  <c:v>289.32600000000002</c:v>
                </c:pt>
                <c:pt idx="12275">
                  <c:v>289.334</c:v>
                </c:pt>
                <c:pt idx="12276">
                  <c:v>289.34100000000001</c:v>
                </c:pt>
                <c:pt idx="12277">
                  <c:v>289.34899999999999</c:v>
                </c:pt>
                <c:pt idx="12278">
                  <c:v>289.35700000000003</c:v>
                </c:pt>
                <c:pt idx="12279">
                  <c:v>289.36500000000001</c:v>
                </c:pt>
                <c:pt idx="12280">
                  <c:v>289.37299999999999</c:v>
                </c:pt>
                <c:pt idx="12281">
                  <c:v>289.38099999999997</c:v>
                </c:pt>
                <c:pt idx="12282">
                  <c:v>289.39</c:v>
                </c:pt>
                <c:pt idx="12283">
                  <c:v>289.399</c:v>
                </c:pt>
                <c:pt idx="12284">
                  <c:v>289.42200000000003</c:v>
                </c:pt>
                <c:pt idx="12285">
                  <c:v>289.47300000000001</c:v>
                </c:pt>
                <c:pt idx="12286">
                  <c:v>289.55200000000002</c:v>
                </c:pt>
                <c:pt idx="12287">
                  <c:v>289.642</c:v>
                </c:pt>
                <c:pt idx="12288">
                  <c:v>289.73200000000003</c:v>
                </c:pt>
                <c:pt idx="12289">
                  <c:v>289.82100000000003</c:v>
                </c:pt>
                <c:pt idx="12290">
                  <c:v>289.90800000000002</c:v>
                </c:pt>
                <c:pt idx="12291">
                  <c:v>289.99400000000003</c:v>
                </c:pt>
                <c:pt idx="12292">
                  <c:v>290.08300000000003</c:v>
                </c:pt>
                <c:pt idx="12293">
                  <c:v>290.17099999999999</c:v>
                </c:pt>
                <c:pt idx="12294">
                  <c:v>290.25</c:v>
                </c:pt>
                <c:pt idx="12295">
                  <c:v>290.33600000000001</c:v>
                </c:pt>
                <c:pt idx="12296">
                  <c:v>290.42500000000001</c:v>
                </c:pt>
                <c:pt idx="12297">
                  <c:v>290.51499999999999</c:v>
                </c:pt>
                <c:pt idx="12298">
                  <c:v>290.60599999999999</c:v>
                </c:pt>
                <c:pt idx="12299">
                  <c:v>290.69499999999999</c:v>
                </c:pt>
                <c:pt idx="12300">
                  <c:v>290.77699999999999</c:v>
                </c:pt>
                <c:pt idx="12301">
                  <c:v>290.858</c:v>
                </c:pt>
                <c:pt idx="12302">
                  <c:v>290.94099999999997</c:v>
                </c:pt>
                <c:pt idx="12303">
                  <c:v>291.02499999999998</c:v>
                </c:pt>
                <c:pt idx="12304">
                  <c:v>291.11</c:v>
                </c:pt>
                <c:pt idx="12305">
                  <c:v>291.19400000000002</c:v>
                </c:pt>
                <c:pt idx="12306">
                  <c:v>291.25599999999997</c:v>
                </c:pt>
                <c:pt idx="12307">
                  <c:v>291.26900000000001</c:v>
                </c:pt>
                <c:pt idx="12308">
                  <c:v>291.26900000000001</c:v>
                </c:pt>
                <c:pt idx="12309">
                  <c:v>291.26900000000001</c:v>
                </c:pt>
                <c:pt idx="12310">
                  <c:v>291.26900000000001</c:v>
                </c:pt>
                <c:pt idx="12311">
                  <c:v>291.26900000000001</c:v>
                </c:pt>
                <c:pt idx="12312">
                  <c:v>291.28899999999999</c:v>
                </c:pt>
                <c:pt idx="12313">
                  <c:v>291.346</c:v>
                </c:pt>
                <c:pt idx="12314">
                  <c:v>291.42</c:v>
                </c:pt>
                <c:pt idx="12315">
                  <c:v>291.49799999999999</c:v>
                </c:pt>
                <c:pt idx="12316">
                  <c:v>291.57</c:v>
                </c:pt>
                <c:pt idx="12317">
                  <c:v>291.57100000000003</c:v>
                </c:pt>
                <c:pt idx="12318">
                  <c:v>291.57100000000003</c:v>
                </c:pt>
                <c:pt idx="12319">
                  <c:v>291.57100000000003</c:v>
                </c:pt>
                <c:pt idx="12320">
                  <c:v>291.57100000000003</c:v>
                </c:pt>
                <c:pt idx="12321">
                  <c:v>291.57100000000003</c:v>
                </c:pt>
                <c:pt idx="12322">
                  <c:v>291.57100000000003</c:v>
                </c:pt>
                <c:pt idx="12323">
                  <c:v>291.57100000000003</c:v>
                </c:pt>
                <c:pt idx="12324">
                  <c:v>291.57100000000003</c:v>
                </c:pt>
                <c:pt idx="12325">
                  <c:v>291.57100000000003</c:v>
                </c:pt>
                <c:pt idx="12326">
                  <c:v>291.57100000000003</c:v>
                </c:pt>
                <c:pt idx="12327">
                  <c:v>291.57100000000003</c:v>
                </c:pt>
                <c:pt idx="12328">
                  <c:v>291.572</c:v>
                </c:pt>
                <c:pt idx="12329">
                  <c:v>291.57499999999999</c:v>
                </c:pt>
                <c:pt idx="12330">
                  <c:v>291.58100000000002</c:v>
                </c:pt>
                <c:pt idx="12331">
                  <c:v>291.58800000000002</c:v>
                </c:pt>
                <c:pt idx="12332">
                  <c:v>291.59500000000003</c:v>
                </c:pt>
                <c:pt idx="12333">
                  <c:v>291.60199999999998</c:v>
                </c:pt>
                <c:pt idx="12334">
                  <c:v>291.61</c:v>
                </c:pt>
                <c:pt idx="12335">
                  <c:v>291.61700000000002</c:v>
                </c:pt>
                <c:pt idx="12336">
                  <c:v>291.62400000000002</c:v>
                </c:pt>
                <c:pt idx="12337">
                  <c:v>291.63099999999997</c:v>
                </c:pt>
                <c:pt idx="12338">
                  <c:v>291.63900000000001</c:v>
                </c:pt>
                <c:pt idx="12339">
                  <c:v>291.64600000000002</c:v>
                </c:pt>
                <c:pt idx="12340">
                  <c:v>291.65300000000002</c:v>
                </c:pt>
                <c:pt idx="12341">
                  <c:v>291.67</c:v>
                </c:pt>
                <c:pt idx="12342">
                  <c:v>291.71300000000002</c:v>
                </c:pt>
                <c:pt idx="12343">
                  <c:v>291.78399999999999</c:v>
                </c:pt>
                <c:pt idx="12344">
                  <c:v>291.87</c:v>
                </c:pt>
                <c:pt idx="12345">
                  <c:v>291.959</c:v>
                </c:pt>
                <c:pt idx="12346">
                  <c:v>292.04899999999998</c:v>
                </c:pt>
                <c:pt idx="12347">
                  <c:v>292.13799999999998</c:v>
                </c:pt>
                <c:pt idx="12348">
                  <c:v>292.22399999999999</c:v>
                </c:pt>
                <c:pt idx="12349">
                  <c:v>292.31299999999999</c:v>
                </c:pt>
                <c:pt idx="12350">
                  <c:v>292.39699999999999</c:v>
                </c:pt>
                <c:pt idx="12351">
                  <c:v>292.48200000000003</c:v>
                </c:pt>
                <c:pt idx="12352">
                  <c:v>292.56799999999998</c:v>
                </c:pt>
                <c:pt idx="12353">
                  <c:v>292.65800000000002</c:v>
                </c:pt>
                <c:pt idx="12354">
                  <c:v>292.74900000000002</c:v>
                </c:pt>
                <c:pt idx="12355">
                  <c:v>292.83600000000001</c:v>
                </c:pt>
                <c:pt idx="12356">
                  <c:v>292.91699999999997</c:v>
                </c:pt>
                <c:pt idx="12357">
                  <c:v>292.99599999999998</c:v>
                </c:pt>
                <c:pt idx="12358">
                  <c:v>293.07799999999997</c:v>
                </c:pt>
                <c:pt idx="12359">
                  <c:v>293.16199999999998</c:v>
                </c:pt>
                <c:pt idx="12360">
                  <c:v>293.24700000000001</c:v>
                </c:pt>
                <c:pt idx="12361">
                  <c:v>293.33300000000003</c:v>
                </c:pt>
                <c:pt idx="12362">
                  <c:v>293.42</c:v>
                </c:pt>
                <c:pt idx="12363">
                  <c:v>293.50799999999998</c:v>
                </c:pt>
                <c:pt idx="12364">
                  <c:v>293.59699999999998</c:v>
                </c:pt>
                <c:pt idx="12365">
                  <c:v>293.68700000000001</c:v>
                </c:pt>
                <c:pt idx="12366">
                  <c:v>293.76600000000002</c:v>
                </c:pt>
                <c:pt idx="12367">
                  <c:v>293.83100000000002</c:v>
                </c:pt>
                <c:pt idx="12368">
                  <c:v>293.88099999999997</c:v>
                </c:pt>
                <c:pt idx="12369">
                  <c:v>293.89600000000002</c:v>
                </c:pt>
                <c:pt idx="12370">
                  <c:v>293.89600000000002</c:v>
                </c:pt>
                <c:pt idx="12371">
                  <c:v>293.89600000000002</c:v>
                </c:pt>
                <c:pt idx="12372">
                  <c:v>293.92899999999997</c:v>
                </c:pt>
                <c:pt idx="12373">
                  <c:v>293.983</c:v>
                </c:pt>
                <c:pt idx="12374">
                  <c:v>294.02999999999997</c:v>
                </c:pt>
                <c:pt idx="12375">
                  <c:v>294.06299999999999</c:v>
                </c:pt>
                <c:pt idx="12376">
                  <c:v>294.09100000000001</c:v>
                </c:pt>
                <c:pt idx="12377">
                  <c:v>294.11</c:v>
                </c:pt>
                <c:pt idx="12378">
                  <c:v>294.13600000000002</c:v>
                </c:pt>
                <c:pt idx="12379">
                  <c:v>294.19299999999998</c:v>
                </c:pt>
                <c:pt idx="12380">
                  <c:v>294.25799999999998</c:v>
                </c:pt>
                <c:pt idx="12381">
                  <c:v>294.30500000000001</c:v>
                </c:pt>
                <c:pt idx="12382">
                  <c:v>294.34800000000001</c:v>
                </c:pt>
                <c:pt idx="12383">
                  <c:v>294.39</c:v>
                </c:pt>
                <c:pt idx="12384">
                  <c:v>294.42200000000003</c:v>
                </c:pt>
                <c:pt idx="12385">
                  <c:v>294.45800000000003</c:v>
                </c:pt>
                <c:pt idx="12386">
                  <c:v>294.50900000000001</c:v>
                </c:pt>
                <c:pt idx="12387">
                  <c:v>294.56599999999997</c:v>
                </c:pt>
                <c:pt idx="12388">
                  <c:v>294.625</c:v>
                </c:pt>
                <c:pt idx="12389">
                  <c:v>294.68599999999998</c:v>
                </c:pt>
                <c:pt idx="12390">
                  <c:v>294.75</c:v>
                </c:pt>
                <c:pt idx="12391">
                  <c:v>294.81400000000002</c:v>
                </c:pt>
                <c:pt idx="12392">
                  <c:v>294.88099999999997</c:v>
                </c:pt>
                <c:pt idx="12393">
                  <c:v>294.95</c:v>
                </c:pt>
                <c:pt idx="12394">
                  <c:v>295.02100000000002</c:v>
                </c:pt>
                <c:pt idx="12395">
                  <c:v>295.08999999999997</c:v>
                </c:pt>
                <c:pt idx="12396">
                  <c:v>295.15199999999999</c:v>
                </c:pt>
                <c:pt idx="12397">
                  <c:v>295.19799999999998</c:v>
                </c:pt>
                <c:pt idx="12398">
                  <c:v>295.20999999999998</c:v>
                </c:pt>
                <c:pt idx="12399">
                  <c:v>295.20999999999998</c:v>
                </c:pt>
                <c:pt idx="12400">
                  <c:v>295.20999999999998</c:v>
                </c:pt>
                <c:pt idx="12401">
                  <c:v>295.20999999999998</c:v>
                </c:pt>
                <c:pt idx="12402">
                  <c:v>295.20999999999998</c:v>
                </c:pt>
                <c:pt idx="12403">
                  <c:v>295.20999999999998</c:v>
                </c:pt>
                <c:pt idx="12404">
                  <c:v>295.20999999999998</c:v>
                </c:pt>
                <c:pt idx="12405">
                  <c:v>295.20999999999998</c:v>
                </c:pt>
                <c:pt idx="12406">
                  <c:v>295.20999999999998</c:v>
                </c:pt>
                <c:pt idx="12407">
                  <c:v>295.20999999999998</c:v>
                </c:pt>
                <c:pt idx="12408">
                  <c:v>295.20999999999998</c:v>
                </c:pt>
                <c:pt idx="12409">
                  <c:v>295.20999999999998</c:v>
                </c:pt>
                <c:pt idx="12410">
                  <c:v>295.21600000000001</c:v>
                </c:pt>
                <c:pt idx="12411">
                  <c:v>295.24099999999999</c:v>
                </c:pt>
                <c:pt idx="12412">
                  <c:v>295.28399999999999</c:v>
                </c:pt>
                <c:pt idx="12413">
                  <c:v>295.33199999999999</c:v>
                </c:pt>
                <c:pt idx="12414">
                  <c:v>295.39600000000002</c:v>
                </c:pt>
                <c:pt idx="12415">
                  <c:v>295.47300000000001</c:v>
                </c:pt>
                <c:pt idx="12416">
                  <c:v>295.54199999999997</c:v>
                </c:pt>
                <c:pt idx="12417">
                  <c:v>295.60500000000002</c:v>
                </c:pt>
                <c:pt idx="12418">
                  <c:v>295.66399999999999</c:v>
                </c:pt>
                <c:pt idx="12419">
                  <c:v>295.71100000000001</c:v>
                </c:pt>
                <c:pt idx="12420">
                  <c:v>295.73599999999999</c:v>
                </c:pt>
                <c:pt idx="12421">
                  <c:v>295.74599999999998</c:v>
                </c:pt>
                <c:pt idx="12422">
                  <c:v>295.77800000000002</c:v>
                </c:pt>
                <c:pt idx="12423">
                  <c:v>295.81700000000001</c:v>
                </c:pt>
                <c:pt idx="12424">
                  <c:v>295.85700000000003</c:v>
                </c:pt>
                <c:pt idx="12425">
                  <c:v>295.89499999999998</c:v>
                </c:pt>
                <c:pt idx="12426">
                  <c:v>295.92899999999997</c:v>
                </c:pt>
                <c:pt idx="12427">
                  <c:v>295.96600000000001</c:v>
                </c:pt>
                <c:pt idx="12428">
                  <c:v>296.005</c:v>
                </c:pt>
                <c:pt idx="12429">
                  <c:v>296.04300000000001</c:v>
                </c:pt>
                <c:pt idx="12430">
                  <c:v>296.08</c:v>
                </c:pt>
                <c:pt idx="12431">
                  <c:v>296.11799999999999</c:v>
                </c:pt>
                <c:pt idx="12432">
                  <c:v>296.15499999999997</c:v>
                </c:pt>
                <c:pt idx="12433">
                  <c:v>296.18799999999999</c:v>
                </c:pt>
                <c:pt idx="12434">
                  <c:v>296.21899999999999</c:v>
                </c:pt>
                <c:pt idx="12435">
                  <c:v>296.26</c:v>
                </c:pt>
                <c:pt idx="12436">
                  <c:v>296.31</c:v>
                </c:pt>
                <c:pt idx="12437">
                  <c:v>296.36</c:v>
                </c:pt>
                <c:pt idx="12438">
                  <c:v>296.41000000000003</c:v>
                </c:pt>
                <c:pt idx="12439">
                  <c:v>296.46199999999999</c:v>
                </c:pt>
                <c:pt idx="12440">
                  <c:v>296.50799999999998</c:v>
                </c:pt>
                <c:pt idx="12441">
                  <c:v>296.53899999999999</c:v>
                </c:pt>
                <c:pt idx="12442">
                  <c:v>296.55200000000002</c:v>
                </c:pt>
                <c:pt idx="12443">
                  <c:v>296.55200000000002</c:v>
                </c:pt>
                <c:pt idx="12444">
                  <c:v>296.55200000000002</c:v>
                </c:pt>
                <c:pt idx="12445">
                  <c:v>296.55200000000002</c:v>
                </c:pt>
                <c:pt idx="12446">
                  <c:v>296.55200000000002</c:v>
                </c:pt>
                <c:pt idx="12447">
                  <c:v>296.55200000000002</c:v>
                </c:pt>
                <c:pt idx="12448">
                  <c:v>296.55200000000002</c:v>
                </c:pt>
                <c:pt idx="12449">
                  <c:v>296.55399999999997</c:v>
                </c:pt>
                <c:pt idx="12450">
                  <c:v>296.55700000000002</c:v>
                </c:pt>
                <c:pt idx="12451">
                  <c:v>296.56299999999999</c:v>
                </c:pt>
                <c:pt idx="12452">
                  <c:v>296.56900000000002</c:v>
                </c:pt>
                <c:pt idx="12453">
                  <c:v>296.577</c:v>
                </c:pt>
                <c:pt idx="12454">
                  <c:v>296.58499999999998</c:v>
                </c:pt>
                <c:pt idx="12455">
                  <c:v>296.59300000000002</c:v>
                </c:pt>
                <c:pt idx="12456">
                  <c:v>296.60199999999998</c:v>
                </c:pt>
                <c:pt idx="12457">
                  <c:v>296.61</c:v>
                </c:pt>
                <c:pt idx="12458">
                  <c:v>296.61799999999999</c:v>
                </c:pt>
                <c:pt idx="12459">
                  <c:v>296.62700000000001</c:v>
                </c:pt>
                <c:pt idx="12460">
                  <c:v>296.64600000000002</c:v>
                </c:pt>
                <c:pt idx="12461">
                  <c:v>296.69600000000003</c:v>
                </c:pt>
                <c:pt idx="12462">
                  <c:v>296.77800000000002</c:v>
                </c:pt>
                <c:pt idx="12463">
                  <c:v>296.86799999999999</c:v>
                </c:pt>
                <c:pt idx="12464">
                  <c:v>296.95699999999999</c:v>
                </c:pt>
                <c:pt idx="12465">
                  <c:v>297.04500000000002</c:v>
                </c:pt>
                <c:pt idx="12466">
                  <c:v>297.13299999999998</c:v>
                </c:pt>
                <c:pt idx="12467">
                  <c:v>297.21899999999999</c:v>
                </c:pt>
                <c:pt idx="12468">
                  <c:v>297.30900000000003</c:v>
                </c:pt>
                <c:pt idx="12469">
                  <c:v>297.39800000000002</c:v>
                </c:pt>
                <c:pt idx="12470">
                  <c:v>297.483</c:v>
                </c:pt>
                <c:pt idx="12471">
                  <c:v>297.56900000000002</c:v>
                </c:pt>
                <c:pt idx="12472">
                  <c:v>297.65699999999998</c:v>
                </c:pt>
                <c:pt idx="12473">
                  <c:v>297.74599999999998</c:v>
                </c:pt>
                <c:pt idx="12474">
                  <c:v>297.82400000000001</c:v>
                </c:pt>
                <c:pt idx="12475">
                  <c:v>297.858</c:v>
                </c:pt>
                <c:pt idx="12476">
                  <c:v>297.858</c:v>
                </c:pt>
                <c:pt idx="12477">
                  <c:v>297.858</c:v>
                </c:pt>
                <c:pt idx="12478">
                  <c:v>297.858</c:v>
                </c:pt>
                <c:pt idx="12479">
                  <c:v>297.858</c:v>
                </c:pt>
                <c:pt idx="12480">
                  <c:v>297.858</c:v>
                </c:pt>
                <c:pt idx="12481">
                  <c:v>297.858</c:v>
                </c:pt>
                <c:pt idx="12482">
                  <c:v>297.858</c:v>
                </c:pt>
                <c:pt idx="12483">
                  <c:v>297.858</c:v>
                </c:pt>
                <c:pt idx="12484">
                  <c:v>297.87200000000001</c:v>
                </c:pt>
                <c:pt idx="12485">
                  <c:v>297.87200000000001</c:v>
                </c:pt>
                <c:pt idx="12486">
                  <c:v>297.88299999999998</c:v>
                </c:pt>
                <c:pt idx="12487">
                  <c:v>297.92200000000003</c:v>
                </c:pt>
                <c:pt idx="12488">
                  <c:v>297.98099999999999</c:v>
                </c:pt>
                <c:pt idx="12489">
                  <c:v>298.04399999999998</c:v>
                </c:pt>
                <c:pt idx="12490">
                  <c:v>298.10700000000003</c:v>
                </c:pt>
                <c:pt idx="12491">
                  <c:v>298.17099999999999</c:v>
                </c:pt>
                <c:pt idx="12492">
                  <c:v>298.23599999999999</c:v>
                </c:pt>
                <c:pt idx="12493">
                  <c:v>298.298</c:v>
                </c:pt>
                <c:pt idx="12494">
                  <c:v>298.36099999999999</c:v>
                </c:pt>
                <c:pt idx="12495">
                  <c:v>298.43799999999999</c:v>
                </c:pt>
                <c:pt idx="12496">
                  <c:v>298.52499999999998</c:v>
                </c:pt>
                <c:pt idx="12497">
                  <c:v>298.61399999999998</c:v>
                </c:pt>
                <c:pt idx="12498">
                  <c:v>298.697</c:v>
                </c:pt>
                <c:pt idx="12499">
                  <c:v>298.77699999999999</c:v>
                </c:pt>
                <c:pt idx="12500">
                  <c:v>298.85899999999998</c:v>
                </c:pt>
                <c:pt idx="12501">
                  <c:v>298.94200000000001</c:v>
                </c:pt>
                <c:pt idx="12502">
                  <c:v>299.02600000000001</c:v>
                </c:pt>
                <c:pt idx="12503">
                  <c:v>299.11200000000002</c:v>
                </c:pt>
                <c:pt idx="12504">
                  <c:v>299.197</c:v>
                </c:pt>
                <c:pt idx="12505">
                  <c:v>299.27999999999997</c:v>
                </c:pt>
                <c:pt idx="12506">
                  <c:v>299.35500000000002</c:v>
                </c:pt>
                <c:pt idx="12507">
                  <c:v>299.40499999999997</c:v>
                </c:pt>
                <c:pt idx="12508">
                  <c:v>299.42700000000002</c:v>
                </c:pt>
                <c:pt idx="12509">
                  <c:v>299.42700000000002</c:v>
                </c:pt>
                <c:pt idx="12510">
                  <c:v>299.42700000000002</c:v>
                </c:pt>
                <c:pt idx="12511">
                  <c:v>299.42700000000002</c:v>
                </c:pt>
                <c:pt idx="12512">
                  <c:v>299.42700000000002</c:v>
                </c:pt>
                <c:pt idx="12513">
                  <c:v>299.42700000000002</c:v>
                </c:pt>
                <c:pt idx="12514">
                  <c:v>299.42700000000002</c:v>
                </c:pt>
                <c:pt idx="12515">
                  <c:v>299.42700000000002</c:v>
                </c:pt>
                <c:pt idx="12516">
                  <c:v>299.42700000000002</c:v>
                </c:pt>
                <c:pt idx="12517">
                  <c:v>299.42700000000002</c:v>
                </c:pt>
                <c:pt idx="12518">
                  <c:v>299.42700000000002</c:v>
                </c:pt>
                <c:pt idx="12519">
                  <c:v>299.43900000000002</c:v>
                </c:pt>
                <c:pt idx="12520">
                  <c:v>299.43900000000002</c:v>
                </c:pt>
                <c:pt idx="12521">
                  <c:v>299.43900000000002</c:v>
                </c:pt>
                <c:pt idx="12522">
                  <c:v>299.47399999999999</c:v>
                </c:pt>
                <c:pt idx="12523">
                  <c:v>299.529</c:v>
                </c:pt>
                <c:pt idx="12524">
                  <c:v>299.58</c:v>
                </c:pt>
                <c:pt idx="12525">
                  <c:v>299.62900000000002</c:v>
                </c:pt>
                <c:pt idx="12526">
                  <c:v>299.67899999999997</c:v>
                </c:pt>
                <c:pt idx="12527">
                  <c:v>299.73700000000002</c:v>
                </c:pt>
                <c:pt idx="12528">
                  <c:v>299.79599999999999</c:v>
                </c:pt>
                <c:pt idx="12529">
                  <c:v>299.84300000000002</c:v>
                </c:pt>
                <c:pt idx="12530">
                  <c:v>299.88400000000001</c:v>
                </c:pt>
                <c:pt idx="12531">
                  <c:v>299.93599999999998</c:v>
                </c:pt>
                <c:pt idx="12532">
                  <c:v>300</c:v>
                </c:pt>
                <c:pt idx="12533">
                  <c:v>300.072</c:v>
                </c:pt>
                <c:pt idx="12534">
                  <c:v>300.12</c:v>
                </c:pt>
                <c:pt idx="12535">
                  <c:v>300.14800000000002</c:v>
                </c:pt>
                <c:pt idx="12536">
                  <c:v>300.18200000000002</c:v>
                </c:pt>
                <c:pt idx="12537">
                  <c:v>300.19900000000001</c:v>
                </c:pt>
                <c:pt idx="12538">
                  <c:v>300.19900000000001</c:v>
                </c:pt>
                <c:pt idx="12539">
                  <c:v>300.19900000000001</c:v>
                </c:pt>
                <c:pt idx="12540">
                  <c:v>300.20499999999998</c:v>
                </c:pt>
                <c:pt idx="12541">
                  <c:v>300.24</c:v>
                </c:pt>
                <c:pt idx="12542">
                  <c:v>300.30200000000002</c:v>
                </c:pt>
                <c:pt idx="12543">
                  <c:v>300.38200000000001</c:v>
                </c:pt>
                <c:pt idx="12544">
                  <c:v>300.46800000000002</c:v>
                </c:pt>
                <c:pt idx="12545">
                  <c:v>300.55799999999999</c:v>
                </c:pt>
                <c:pt idx="12546">
                  <c:v>300.649</c:v>
                </c:pt>
                <c:pt idx="12547">
                  <c:v>300.73700000000002</c:v>
                </c:pt>
                <c:pt idx="12548">
                  <c:v>300.81799999999998</c:v>
                </c:pt>
                <c:pt idx="12549">
                  <c:v>300.89699999999999</c:v>
                </c:pt>
                <c:pt idx="12550">
                  <c:v>300.97800000000001</c:v>
                </c:pt>
                <c:pt idx="12551">
                  <c:v>301.06099999999998</c:v>
                </c:pt>
                <c:pt idx="12552">
                  <c:v>301.14600000000002</c:v>
                </c:pt>
                <c:pt idx="12553">
                  <c:v>301.23200000000003</c:v>
                </c:pt>
                <c:pt idx="12554">
                  <c:v>301.30700000000002</c:v>
                </c:pt>
                <c:pt idx="12555">
                  <c:v>301.35399999999998</c:v>
                </c:pt>
                <c:pt idx="12556">
                  <c:v>301.36700000000002</c:v>
                </c:pt>
                <c:pt idx="12557">
                  <c:v>301.36700000000002</c:v>
                </c:pt>
                <c:pt idx="12558">
                  <c:v>301.36700000000002</c:v>
                </c:pt>
                <c:pt idx="12559">
                  <c:v>301.36700000000002</c:v>
                </c:pt>
                <c:pt idx="12560">
                  <c:v>301.36700000000002</c:v>
                </c:pt>
                <c:pt idx="12561">
                  <c:v>301.36700000000002</c:v>
                </c:pt>
                <c:pt idx="12562">
                  <c:v>301.36700000000002</c:v>
                </c:pt>
                <c:pt idx="12563">
                  <c:v>301.36700000000002</c:v>
                </c:pt>
                <c:pt idx="12564">
                  <c:v>301.36700000000002</c:v>
                </c:pt>
                <c:pt idx="12565">
                  <c:v>301.36700000000002</c:v>
                </c:pt>
                <c:pt idx="12566">
                  <c:v>301.36700000000002</c:v>
                </c:pt>
                <c:pt idx="12567">
                  <c:v>301.36700000000002</c:v>
                </c:pt>
                <c:pt idx="12568">
                  <c:v>301.36700000000002</c:v>
                </c:pt>
                <c:pt idx="12569">
                  <c:v>301.36700000000002</c:v>
                </c:pt>
                <c:pt idx="12570">
                  <c:v>301.36799999999999</c:v>
                </c:pt>
                <c:pt idx="12571">
                  <c:v>301.36799999999999</c:v>
                </c:pt>
                <c:pt idx="12572">
                  <c:v>301.37</c:v>
                </c:pt>
                <c:pt idx="12573">
                  <c:v>301.37400000000002</c:v>
                </c:pt>
                <c:pt idx="12574">
                  <c:v>301.38</c:v>
                </c:pt>
                <c:pt idx="12575">
                  <c:v>301.38900000000001</c:v>
                </c:pt>
                <c:pt idx="12576">
                  <c:v>301.41300000000001</c:v>
                </c:pt>
                <c:pt idx="12577">
                  <c:v>301.46600000000001</c:v>
                </c:pt>
                <c:pt idx="12578">
                  <c:v>301.536</c:v>
                </c:pt>
                <c:pt idx="12579">
                  <c:v>301.61</c:v>
                </c:pt>
                <c:pt idx="12580">
                  <c:v>301.697</c:v>
                </c:pt>
                <c:pt idx="12581">
                  <c:v>301.786</c:v>
                </c:pt>
                <c:pt idx="12582">
                  <c:v>301.87599999999998</c:v>
                </c:pt>
                <c:pt idx="12583">
                  <c:v>301.96100000000001</c:v>
                </c:pt>
                <c:pt idx="12584">
                  <c:v>302.05</c:v>
                </c:pt>
                <c:pt idx="12585">
                  <c:v>302.08</c:v>
                </c:pt>
                <c:pt idx="12586">
                  <c:v>302.12200000000001</c:v>
                </c:pt>
                <c:pt idx="12587">
                  <c:v>302.19299999999998</c:v>
                </c:pt>
                <c:pt idx="12588">
                  <c:v>302.27600000000001</c:v>
                </c:pt>
                <c:pt idx="12589">
                  <c:v>302.363</c:v>
                </c:pt>
                <c:pt idx="12590">
                  <c:v>302.45299999999997</c:v>
                </c:pt>
                <c:pt idx="12591">
                  <c:v>302.54300000000001</c:v>
                </c:pt>
                <c:pt idx="12592">
                  <c:v>302.62599999999998</c:v>
                </c:pt>
                <c:pt idx="12593">
                  <c:v>302.69400000000002</c:v>
                </c:pt>
                <c:pt idx="12594">
                  <c:v>302.76499999999999</c:v>
                </c:pt>
                <c:pt idx="12595">
                  <c:v>302.84300000000002</c:v>
                </c:pt>
                <c:pt idx="12596">
                  <c:v>302.90600000000001</c:v>
                </c:pt>
                <c:pt idx="12597">
                  <c:v>302.93900000000002</c:v>
                </c:pt>
                <c:pt idx="12598">
                  <c:v>302.95699999999999</c:v>
                </c:pt>
                <c:pt idx="12599">
                  <c:v>302.99200000000002</c:v>
                </c:pt>
                <c:pt idx="12600">
                  <c:v>303.02600000000001</c:v>
                </c:pt>
                <c:pt idx="12601">
                  <c:v>303.06</c:v>
                </c:pt>
                <c:pt idx="12602">
                  <c:v>303.09500000000003</c:v>
                </c:pt>
                <c:pt idx="12603">
                  <c:v>303.11700000000002</c:v>
                </c:pt>
                <c:pt idx="12604">
                  <c:v>303.149</c:v>
                </c:pt>
                <c:pt idx="12605">
                  <c:v>303.185</c:v>
                </c:pt>
                <c:pt idx="12606">
                  <c:v>303.22800000000001</c:v>
                </c:pt>
                <c:pt idx="12607">
                  <c:v>303.27600000000001</c:v>
                </c:pt>
                <c:pt idx="12608">
                  <c:v>303.33300000000003</c:v>
                </c:pt>
                <c:pt idx="12609">
                  <c:v>303.39400000000001</c:v>
                </c:pt>
                <c:pt idx="12610">
                  <c:v>303.45100000000002</c:v>
                </c:pt>
                <c:pt idx="12611">
                  <c:v>303.50700000000001</c:v>
                </c:pt>
                <c:pt idx="12612">
                  <c:v>303.56299999999999</c:v>
                </c:pt>
                <c:pt idx="12613">
                  <c:v>303.61399999999998</c:v>
                </c:pt>
                <c:pt idx="12614">
                  <c:v>303.65600000000001</c:v>
                </c:pt>
                <c:pt idx="12615">
                  <c:v>303.69600000000003</c:v>
                </c:pt>
                <c:pt idx="12616">
                  <c:v>303.73200000000003</c:v>
                </c:pt>
                <c:pt idx="12617">
                  <c:v>303.774</c:v>
                </c:pt>
                <c:pt idx="12618">
                  <c:v>303.81099999999998</c:v>
                </c:pt>
                <c:pt idx="12619">
                  <c:v>303.85300000000001</c:v>
                </c:pt>
                <c:pt idx="12620">
                  <c:v>303.899</c:v>
                </c:pt>
                <c:pt idx="12621">
                  <c:v>303.94099999999997</c:v>
                </c:pt>
                <c:pt idx="12622">
                  <c:v>303.959</c:v>
                </c:pt>
                <c:pt idx="12623">
                  <c:v>303.959</c:v>
                </c:pt>
                <c:pt idx="12624">
                  <c:v>303.959</c:v>
                </c:pt>
                <c:pt idx="12625">
                  <c:v>303.959</c:v>
                </c:pt>
                <c:pt idx="12626">
                  <c:v>303.959</c:v>
                </c:pt>
                <c:pt idx="12627">
                  <c:v>303.959</c:v>
                </c:pt>
                <c:pt idx="12628">
                  <c:v>303.959</c:v>
                </c:pt>
                <c:pt idx="12629">
                  <c:v>303.959</c:v>
                </c:pt>
                <c:pt idx="12630">
                  <c:v>303.959</c:v>
                </c:pt>
                <c:pt idx="12631">
                  <c:v>303.959</c:v>
                </c:pt>
                <c:pt idx="12632">
                  <c:v>303.959</c:v>
                </c:pt>
                <c:pt idx="12633">
                  <c:v>303.959</c:v>
                </c:pt>
                <c:pt idx="12634">
                  <c:v>303.959</c:v>
                </c:pt>
                <c:pt idx="12635">
                  <c:v>303.959</c:v>
                </c:pt>
                <c:pt idx="12636">
                  <c:v>303.96600000000001</c:v>
                </c:pt>
                <c:pt idx="12637">
                  <c:v>304.00799999999998</c:v>
                </c:pt>
                <c:pt idx="12638">
                  <c:v>304.07499999999999</c:v>
                </c:pt>
                <c:pt idx="12639">
                  <c:v>304.154</c:v>
                </c:pt>
                <c:pt idx="12640">
                  <c:v>304.23700000000002</c:v>
                </c:pt>
                <c:pt idx="12641">
                  <c:v>304.32299999999998</c:v>
                </c:pt>
                <c:pt idx="12642">
                  <c:v>304.41199999999998</c:v>
                </c:pt>
                <c:pt idx="12643">
                  <c:v>304.50200000000001</c:v>
                </c:pt>
                <c:pt idx="12644">
                  <c:v>304.59100000000001</c:v>
                </c:pt>
                <c:pt idx="12645">
                  <c:v>304.66300000000001</c:v>
                </c:pt>
                <c:pt idx="12646">
                  <c:v>304.71699999999998</c:v>
                </c:pt>
                <c:pt idx="12647">
                  <c:v>304.79399999999998</c:v>
                </c:pt>
                <c:pt idx="12648">
                  <c:v>304.87400000000002</c:v>
                </c:pt>
                <c:pt idx="12649">
                  <c:v>304.95800000000003</c:v>
                </c:pt>
                <c:pt idx="12650">
                  <c:v>305.04199999999997</c:v>
                </c:pt>
                <c:pt idx="12651">
                  <c:v>305.12799999999999</c:v>
                </c:pt>
                <c:pt idx="12652">
                  <c:v>305.21300000000002</c:v>
                </c:pt>
                <c:pt idx="12653">
                  <c:v>305.29000000000002</c:v>
                </c:pt>
                <c:pt idx="12654">
                  <c:v>305.36700000000002</c:v>
                </c:pt>
                <c:pt idx="12655">
                  <c:v>305.404</c:v>
                </c:pt>
                <c:pt idx="12656">
                  <c:v>305.43</c:v>
                </c:pt>
                <c:pt idx="12657">
                  <c:v>305.44900000000001</c:v>
                </c:pt>
                <c:pt idx="12658">
                  <c:v>305.45600000000002</c:v>
                </c:pt>
                <c:pt idx="12659">
                  <c:v>305.45600000000002</c:v>
                </c:pt>
                <c:pt idx="12660">
                  <c:v>305.45600000000002</c:v>
                </c:pt>
                <c:pt idx="12661">
                  <c:v>305.45600000000002</c:v>
                </c:pt>
                <c:pt idx="12662">
                  <c:v>305.45600000000002</c:v>
                </c:pt>
                <c:pt idx="12663">
                  <c:v>305.45600000000002</c:v>
                </c:pt>
                <c:pt idx="12664">
                  <c:v>305.45600000000002</c:v>
                </c:pt>
                <c:pt idx="12665">
                  <c:v>305.45600000000002</c:v>
                </c:pt>
                <c:pt idx="12666">
                  <c:v>305.45600000000002</c:v>
                </c:pt>
                <c:pt idx="12667">
                  <c:v>305.45600000000002</c:v>
                </c:pt>
                <c:pt idx="12668">
                  <c:v>305.45600000000002</c:v>
                </c:pt>
                <c:pt idx="12669">
                  <c:v>305.45600000000002</c:v>
                </c:pt>
                <c:pt idx="12670">
                  <c:v>305.45600000000002</c:v>
                </c:pt>
                <c:pt idx="12671">
                  <c:v>305.45600000000002</c:v>
                </c:pt>
                <c:pt idx="12672">
                  <c:v>305.45800000000003</c:v>
                </c:pt>
                <c:pt idx="12673">
                  <c:v>305.46199999999999</c:v>
                </c:pt>
                <c:pt idx="12674">
                  <c:v>305.46699999999998</c:v>
                </c:pt>
                <c:pt idx="12675">
                  <c:v>305.47500000000002</c:v>
                </c:pt>
                <c:pt idx="12676">
                  <c:v>305.483</c:v>
                </c:pt>
                <c:pt idx="12677">
                  <c:v>305.49099999999999</c:v>
                </c:pt>
                <c:pt idx="12678">
                  <c:v>305.49799999999999</c:v>
                </c:pt>
                <c:pt idx="12679">
                  <c:v>305.50599999999997</c:v>
                </c:pt>
                <c:pt idx="12680">
                  <c:v>305.51499999999999</c:v>
                </c:pt>
                <c:pt idx="12681">
                  <c:v>305.52199999999999</c:v>
                </c:pt>
                <c:pt idx="12682">
                  <c:v>305.53100000000001</c:v>
                </c:pt>
                <c:pt idx="12683">
                  <c:v>305.53899999999999</c:v>
                </c:pt>
                <c:pt idx="12684">
                  <c:v>305.54700000000003</c:v>
                </c:pt>
                <c:pt idx="12685">
                  <c:v>305.55500000000001</c:v>
                </c:pt>
                <c:pt idx="12686">
                  <c:v>305.56299999999999</c:v>
                </c:pt>
                <c:pt idx="12687">
                  <c:v>305.57100000000003</c:v>
                </c:pt>
                <c:pt idx="12688">
                  <c:v>305.57900000000001</c:v>
                </c:pt>
                <c:pt idx="12689">
                  <c:v>305.58699999999999</c:v>
                </c:pt>
                <c:pt idx="12690">
                  <c:v>305.59500000000003</c:v>
                </c:pt>
                <c:pt idx="12691">
                  <c:v>305.60300000000001</c:v>
                </c:pt>
                <c:pt idx="12692">
                  <c:v>305.61</c:v>
                </c:pt>
                <c:pt idx="12693">
                  <c:v>305.61799999999999</c:v>
                </c:pt>
                <c:pt idx="12694">
                  <c:v>305.62599999999998</c:v>
                </c:pt>
                <c:pt idx="12695">
                  <c:v>305.63400000000001</c:v>
                </c:pt>
                <c:pt idx="12696">
                  <c:v>305.642</c:v>
                </c:pt>
                <c:pt idx="12697">
                  <c:v>305.65300000000002</c:v>
                </c:pt>
                <c:pt idx="12698">
                  <c:v>305.68599999999998</c:v>
                </c:pt>
                <c:pt idx="12699">
                  <c:v>305.745</c:v>
                </c:pt>
                <c:pt idx="12700">
                  <c:v>305.83499999999998</c:v>
                </c:pt>
                <c:pt idx="12701">
                  <c:v>305.92399999999998</c:v>
                </c:pt>
                <c:pt idx="12702">
                  <c:v>306.01400000000001</c:v>
                </c:pt>
                <c:pt idx="12703">
                  <c:v>306.10399999999998</c:v>
                </c:pt>
                <c:pt idx="12704">
                  <c:v>306.19099999999997</c:v>
                </c:pt>
                <c:pt idx="12705">
                  <c:v>306.27800000000002</c:v>
                </c:pt>
                <c:pt idx="12706">
                  <c:v>306.36900000000003</c:v>
                </c:pt>
                <c:pt idx="12707">
                  <c:v>306.45</c:v>
                </c:pt>
                <c:pt idx="12708">
                  <c:v>306.53500000000003</c:v>
                </c:pt>
                <c:pt idx="12709">
                  <c:v>306.62200000000001</c:v>
                </c:pt>
                <c:pt idx="12710">
                  <c:v>306.71100000000001</c:v>
                </c:pt>
                <c:pt idx="12711">
                  <c:v>306.80200000000002</c:v>
                </c:pt>
                <c:pt idx="12712">
                  <c:v>306.89</c:v>
                </c:pt>
                <c:pt idx="12713">
                  <c:v>306.97399999999999</c:v>
                </c:pt>
                <c:pt idx="12714">
                  <c:v>307.05200000000002</c:v>
                </c:pt>
                <c:pt idx="12715">
                  <c:v>307.13299999999998</c:v>
                </c:pt>
                <c:pt idx="12716">
                  <c:v>307.21699999999998</c:v>
                </c:pt>
                <c:pt idx="12717">
                  <c:v>307.30200000000002</c:v>
                </c:pt>
                <c:pt idx="12718">
                  <c:v>307.387</c:v>
                </c:pt>
                <c:pt idx="12719">
                  <c:v>307.47300000000001</c:v>
                </c:pt>
                <c:pt idx="12720">
                  <c:v>307.56099999999998</c:v>
                </c:pt>
                <c:pt idx="12721">
                  <c:v>307.64999999999998</c:v>
                </c:pt>
                <c:pt idx="12722">
                  <c:v>307.74</c:v>
                </c:pt>
                <c:pt idx="12723">
                  <c:v>307.83</c:v>
                </c:pt>
                <c:pt idx="12724">
                  <c:v>307.911</c:v>
                </c:pt>
                <c:pt idx="12725">
                  <c:v>307.97899999999998</c:v>
                </c:pt>
                <c:pt idx="12726">
                  <c:v>308.04599999999999</c:v>
                </c:pt>
                <c:pt idx="12727">
                  <c:v>308.10000000000002</c:v>
                </c:pt>
                <c:pt idx="12728">
                  <c:v>308.14999999999998</c:v>
                </c:pt>
                <c:pt idx="12729">
                  <c:v>308.18700000000001</c:v>
                </c:pt>
                <c:pt idx="12730">
                  <c:v>308.19799999999998</c:v>
                </c:pt>
                <c:pt idx="12731">
                  <c:v>308.19799999999998</c:v>
                </c:pt>
                <c:pt idx="12732">
                  <c:v>308.19799999999998</c:v>
                </c:pt>
                <c:pt idx="12733">
                  <c:v>308.21100000000001</c:v>
                </c:pt>
                <c:pt idx="12734">
                  <c:v>308.233</c:v>
                </c:pt>
                <c:pt idx="12735">
                  <c:v>308.23599999999999</c:v>
                </c:pt>
                <c:pt idx="12736">
                  <c:v>308.23599999999999</c:v>
                </c:pt>
                <c:pt idx="12737">
                  <c:v>308.24900000000002</c:v>
                </c:pt>
                <c:pt idx="12738">
                  <c:v>308.30200000000002</c:v>
                </c:pt>
                <c:pt idx="12739">
                  <c:v>308.36900000000003</c:v>
                </c:pt>
                <c:pt idx="12740">
                  <c:v>308.42</c:v>
                </c:pt>
                <c:pt idx="12741">
                  <c:v>308.45800000000003</c:v>
                </c:pt>
                <c:pt idx="12742">
                  <c:v>308.464</c:v>
                </c:pt>
                <c:pt idx="12743">
                  <c:v>308.47800000000001</c:v>
                </c:pt>
                <c:pt idx="12744">
                  <c:v>308.51499999999999</c:v>
                </c:pt>
                <c:pt idx="12745">
                  <c:v>308.56200000000001</c:v>
                </c:pt>
                <c:pt idx="12746">
                  <c:v>308.61500000000001</c:v>
                </c:pt>
                <c:pt idx="12747">
                  <c:v>308.66800000000001</c:v>
                </c:pt>
                <c:pt idx="12748">
                  <c:v>308.71199999999999</c:v>
                </c:pt>
                <c:pt idx="12749">
                  <c:v>308.74299999999999</c:v>
                </c:pt>
                <c:pt idx="12750">
                  <c:v>308.75299999999999</c:v>
                </c:pt>
                <c:pt idx="12751">
                  <c:v>308.75299999999999</c:v>
                </c:pt>
                <c:pt idx="12752">
                  <c:v>308.75299999999999</c:v>
                </c:pt>
                <c:pt idx="12753">
                  <c:v>308.755</c:v>
                </c:pt>
                <c:pt idx="12754">
                  <c:v>308.774</c:v>
                </c:pt>
                <c:pt idx="12755">
                  <c:v>308.774</c:v>
                </c:pt>
                <c:pt idx="12756">
                  <c:v>308.774</c:v>
                </c:pt>
                <c:pt idx="12757">
                  <c:v>308.774</c:v>
                </c:pt>
                <c:pt idx="12758">
                  <c:v>308.79899999999998</c:v>
                </c:pt>
                <c:pt idx="12759">
                  <c:v>308.85500000000002</c:v>
                </c:pt>
                <c:pt idx="12760">
                  <c:v>308.88299999999998</c:v>
                </c:pt>
                <c:pt idx="12761">
                  <c:v>308.916</c:v>
                </c:pt>
                <c:pt idx="12762">
                  <c:v>308.95299999999997</c:v>
                </c:pt>
                <c:pt idx="12763">
                  <c:v>308.98599999999999</c:v>
                </c:pt>
                <c:pt idx="12764">
                  <c:v>309.01600000000002</c:v>
                </c:pt>
                <c:pt idx="12765">
                  <c:v>309.04500000000002</c:v>
                </c:pt>
                <c:pt idx="12766">
                  <c:v>309.07100000000003</c:v>
                </c:pt>
                <c:pt idx="12767">
                  <c:v>309.08300000000003</c:v>
                </c:pt>
                <c:pt idx="12768">
                  <c:v>309.08300000000003</c:v>
                </c:pt>
                <c:pt idx="12769">
                  <c:v>309.08300000000003</c:v>
                </c:pt>
                <c:pt idx="12770">
                  <c:v>309.09699999999998</c:v>
                </c:pt>
                <c:pt idx="12771">
                  <c:v>309.15100000000001</c:v>
                </c:pt>
                <c:pt idx="12772">
                  <c:v>309.197</c:v>
                </c:pt>
                <c:pt idx="12773">
                  <c:v>309.23500000000001</c:v>
                </c:pt>
                <c:pt idx="12774">
                  <c:v>309.27</c:v>
                </c:pt>
                <c:pt idx="12775">
                  <c:v>309.3</c:v>
                </c:pt>
                <c:pt idx="12776">
                  <c:v>309.33800000000002</c:v>
                </c:pt>
                <c:pt idx="12777">
                  <c:v>309.38499999999999</c:v>
                </c:pt>
                <c:pt idx="12778">
                  <c:v>309.42500000000001</c:v>
                </c:pt>
                <c:pt idx="12779">
                  <c:v>309.45</c:v>
                </c:pt>
                <c:pt idx="12780">
                  <c:v>309.48200000000003</c:v>
                </c:pt>
                <c:pt idx="12781">
                  <c:v>309.52800000000002</c:v>
                </c:pt>
                <c:pt idx="12782">
                  <c:v>309.55799999999999</c:v>
                </c:pt>
                <c:pt idx="12783">
                  <c:v>309.55799999999999</c:v>
                </c:pt>
                <c:pt idx="12784">
                  <c:v>309.55799999999999</c:v>
                </c:pt>
                <c:pt idx="12785">
                  <c:v>309.55799999999999</c:v>
                </c:pt>
                <c:pt idx="12786">
                  <c:v>309.55799999999999</c:v>
                </c:pt>
                <c:pt idx="12787">
                  <c:v>309.55799999999999</c:v>
                </c:pt>
                <c:pt idx="12788">
                  <c:v>309.55799999999999</c:v>
                </c:pt>
                <c:pt idx="12789">
                  <c:v>309.55799999999999</c:v>
                </c:pt>
                <c:pt idx="12790">
                  <c:v>309.55799999999999</c:v>
                </c:pt>
                <c:pt idx="12791">
                  <c:v>309.55799999999999</c:v>
                </c:pt>
                <c:pt idx="12792">
                  <c:v>309.55799999999999</c:v>
                </c:pt>
                <c:pt idx="12793">
                  <c:v>309.55799999999999</c:v>
                </c:pt>
                <c:pt idx="12794">
                  <c:v>309.55799999999999</c:v>
                </c:pt>
                <c:pt idx="12795">
                  <c:v>309.55799999999999</c:v>
                </c:pt>
                <c:pt idx="12796">
                  <c:v>309.55799999999999</c:v>
                </c:pt>
                <c:pt idx="12797">
                  <c:v>309.55799999999999</c:v>
                </c:pt>
                <c:pt idx="12798">
                  <c:v>309.55799999999999</c:v>
                </c:pt>
                <c:pt idx="12799">
                  <c:v>309.56</c:v>
                </c:pt>
                <c:pt idx="12800">
                  <c:v>309.565</c:v>
                </c:pt>
                <c:pt idx="12801">
                  <c:v>309.57</c:v>
                </c:pt>
                <c:pt idx="12802">
                  <c:v>309.57799999999997</c:v>
                </c:pt>
                <c:pt idx="12803">
                  <c:v>309.58600000000001</c:v>
                </c:pt>
                <c:pt idx="12804">
                  <c:v>309.59300000000002</c:v>
                </c:pt>
                <c:pt idx="12805">
                  <c:v>309.601</c:v>
                </c:pt>
                <c:pt idx="12806">
                  <c:v>309.60899999999998</c:v>
                </c:pt>
                <c:pt idx="12807">
                  <c:v>309.61700000000002</c:v>
                </c:pt>
                <c:pt idx="12808">
                  <c:v>309.625</c:v>
                </c:pt>
                <c:pt idx="12809">
                  <c:v>309.63200000000001</c:v>
                </c:pt>
                <c:pt idx="12810">
                  <c:v>309.64</c:v>
                </c:pt>
                <c:pt idx="12811">
                  <c:v>309.64800000000002</c:v>
                </c:pt>
                <c:pt idx="12812">
                  <c:v>309.65600000000001</c:v>
                </c:pt>
                <c:pt idx="12813">
                  <c:v>309.66399999999999</c:v>
                </c:pt>
                <c:pt idx="12814">
                  <c:v>309.67099999999999</c:v>
                </c:pt>
                <c:pt idx="12815">
                  <c:v>309.67899999999997</c:v>
                </c:pt>
                <c:pt idx="12816">
                  <c:v>309.68700000000001</c:v>
                </c:pt>
                <c:pt idx="12817">
                  <c:v>309.69499999999999</c:v>
                </c:pt>
                <c:pt idx="12818">
                  <c:v>309.702</c:v>
                </c:pt>
                <c:pt idx="12819">
                  <c:v>309.70999999999998</c:v>
                </c:pt>
                <c:pt idx="12820">
                  <c:v>309.71800000000002</c:v>
                </c:pt>
                <c:pt idx="12821">
                  <c:v>309.726</c:v>
                </c:pt>
                <c:pt idx="12822">
                  <c:v>309.73399999999998</c:v>
                </c:pt>
                <c:pt idx="12823">
                  <c:v>309.74099999999999</c:v>
                </c:pt>
                <c:pt idx="12824">
                  <c:v>309.74900000000002</c:v>
                </c:pt>
                <c:pt idx="12825">
                  <c:v>309.75700000000001</c:v>
                </c:pt>
                <c:pt idx="12826">
                  <c:v>309.76499999999999</c:v>
                </c:pt>
                <c:pt idx="12827">
                  <c:v>309.77300000000002</c:v>
                </c:pt>
                <c:pt idx="12828">
                  <c:v>309.77999999999997</c:v>
                </c:pt>
                <c:pt idx="12829">
                  <c:v>309.78800000000001</c:v>
                </c:pt>
                <c:pt idx="12830">
                  <c:v>309.79599999999999</c:v>
                </c:pt>
                <c:pt idx="12831">
                  <c:v>309.80399999999997</c:v>
                </c:pt>
                <c:pt idx="12832">
                  <c:v>309.81200000000001</c:v>
                </c:pt>
                <c:pt idx="12833">
                  <c:v>309.81900000000002</c:v>
                </c:pt>
                <c:pt idx="12834">
                  <c:v>309.827</c:v>
                </c:pt>
                <c:pt idx="12835">
                  <c:v>309.83499999999998</c:v>
                </c:pt>
                <c:pt idx="12836">
                  <c:v>309.84300000000002</c:v>
                </c:pt>
                <c:pt idx="12837">
                  <c:v>309.85000000000002</c:v>
                </c:pt>
                <c:pt idx="12838">
                  <c:v>309.85899999999998</c:v>
                </c:pt>
                <c:pt idx="12839">
                  <c:v>309.86700000000002</c:v>
                </c:pt>
                <c:pt idx="12840">
                  <c:v>309.875</c:v>
                </c:pt>
                <c:pt idx="12841">
                  <c:v>309.88400000000001</c:v>
                </c:pt>
                <c:pt idx="12842">
                  <c:v>309.892</c:v>
                </c:pt>
                <c:pt idx="12843">
                  <c:v>309.89999999999998</c:v>
                </c:pt>
                <c:pt idx="12844">
                  <c:v>309.90899999999999</c:v>
                </c:pt>
                <c:pt idx="12845">
                  <c:v>309.91699999999997</c:v>
                </c:pt>
                <c:pt idx="12846">
                  <c:v>309.92500000000001</c:v>
                </c:pt>
                <c:pt idx="12847">
                  <c:v>309.93400000000003</c:v>
                </c:pt>
                <c:pt idx="12848">
                  <c:v>309.94200000000001</c:v>
                </c:pt>
                <c:pt idx="12849">
                  <c:v>309.95</c:v>
                </c:pt>
                <c:pt idx="12850">
                  <c:v>309.959</c:v>
                </c:pt>
                <c:pt idx="12851">
                  <c:v>309.97000000000003</c:v>
                </c:pt>
                <c:pt idx="12852">
                  <c:v>309.99</c:v>
                </c:pt>
                <c:pt idx="12853">
                  <c:v>310.048</c:v>
                </c:pt>
                <c:pt idx="12854">
                  <c:v>310.137</c:v>
                </c:pt>
                <c:pt idx="12855">
                  <c:v>310.226</c:v>
                </c:pt>
                <c:pt idx="12856">
                  <c:v>310.31599999999997</c:v>
                </c:pt>
                <c:pt idx="12857">
                  <c:v>310.40600000000001</c:v>
                </c:pt>
                <c:pt idx="12858">
                  <c:v>310.49200000000002</c:v>
                </c:pt>
                <c:pt idx="12859">
                  <c:v>310.577</c:v>
                </c:pt>
                <c:pt idx="12860">
                  <c:v>310.666</c:v>
                </c:pt>
                <c:pt idx="12861">
                  <c:v>310.75400000000002</c:v>
                </c:pt>
                <c:pt idx="12862">
                  <c:v>310.83800000000002</c:v>
                </c:pt>
                <c:pt idx="12863">
                  <c:v>310.923</c:v>
                </c:pt>
                <c:pt idx="12864">
                  <c:v>311.01</c:v>
                </c:pt>
                <c:pt idx="12865">
                  <c:v>311.09100000000001</c:v>
                </c:pt>
                <c:pt idx="12866">
                  <c:v>311.12900000000002</c:v>
                </c:pt>
                <c:pt idx="12867">
                  <c:v>311.12900000000002</c:v>
                </c:pt>
                <c:pt idx="12868">
                  <c:v>311.12900000000002</c:v>
                </c:pt>
                <c:pt idx="12869">
                  <c:v>311.12900000000002</c:v>
                </c:pt>
                <c:pt idx="12870">
                  <c:v>311.12900000000002</c:v>
                </c:pt>
                <c:pt idx="12871">
                  <c:v>311.16199999999998</c:v>
                </c:pt>
                <c:pt idx="12872">
                  <c:v>311.22800000000001</c:v>
                </c:pt>
                <c:pt idx="12873">
                  <c:v>311.31299999999999</c:v>
                </c:pt>
                <c:pt idx="12874">
                  <c:v>311.404</c:v>
                </c:pt>
                <c:pt idx="12875">
                  <c:v>311.49400000000003</c:v>
                </c:pt>
                <c:pt idx="12876">
                  <c:v>311.57799999999997</c:v>
                </c:pt>
                <c:pt idx="12877">
                  <c:v>311.65899999999999</c:v>
                </c:pt>
                <c:pt idx="12878">
                  <c:v>311.74</c:v>
                </c:pt>
                <c:pt idx="12879">
                  <c:v>311.82299999999998</c:v>
                </c:pt>
                <c:pt idx="12880">
                  <c:v>311.90699999999998</c:v>
                </c:pt>
                <c:pt idx="12881">
                  <c:v>311.99099999999999</c:v>
                </c:pt>
                <c:pt idx="12882">
                  <c:v>312.07100000000003</c:v>
                </c:pt>
                <c:pt idx="12883">
                  <c:v>312.14699999999999</c:v>
                </c:pt>
                <c:pt idx="12884">
                  <c:v>312.221</c:v>
                </c:pt>
                <c:pt idx="12885">
                  <c:v>312.28699999999998</c:v>
                </c:pt>
                <c:pt idx="12886">
                  <c:v>312.34399999999999</c:v>
                </c:pt>
                <c:pt idx="12887">
                  <c:v>312.38499999999999</c:v>
                </c:pt>
                <c:pt idx="12888">
                  <c:v>312.43299999999999</c:v>
                </c:pt>
                <c:pt idx="12889">
                  <c:v>312.47399999999999</c:v>
                </c:pt>
                <c:pt idx="12890">
                  <c:v>312.51</c:v>
                </c:pt>
                <c:pt idx="12891">
                  <c:v>312.56400000000002</c:v>
                </c:pt>
                <c:pt idx="12892">
                  <c:v>312.63200000000001</c:v>
                </c:pt>
                <c:pt idx="12893">
                  <c:v>312.69600000000003</c:v>
                </c:pt>
                <c:pt idx="12894">
                  <c:v>312.75400000000002</c:v>
                </c:pt>
                <c:pt idx="12895">
                  <c:v>312.81099999999998</c:v>
                </c:pt>
                <c:pt idx="12896">
                  <c:v>312.86500000000001</c:v>
                </c:pt>
                <c:pt idx="12897">
                  <c:v>312.91000000000003</c:v>
                </c:pt>
                <c:pt idx="12898">
                  <c:v>312.93900000000002</c:v>
                </c:pt>
                <c:pt idx="12899">
                  <c:v>312.96600000000001</c:v>
                </c:pt>
                <c:pt idx="12900">
                  <c:v>313</c:v>
                </c:pt>
                <c:pt idx="12901">
                  <c:v>313.04000000000002</c:v>
                </c:pt>
                <c:pt idx="12902">
                  <c:v>313.08800000000002</c:v>
                </c:pt>
                <c:pt idx="12903">
                  <c:v>313.137</c:v>
                </c:pt>
                <c:pt idx="12904">
                  <c:v>313.18700000000001</c:v>
                </c:pt>
                <c:pt idx="12905">
                  <c:v>313.24299999999999</c:v>
                </c:pt>
                <c:pt idx="12906">
                  <c:v>313.30399999999997</c:v>
                </c:pt>
                <c:pt idx="12907">
                  <c:v>313.358</c:v>
                </c:pt>
                <c:pt idx="12908">
                  <c:v>313.40300000000002</c:v>
                </c:pt>
                <c:pt idx="12909">
                  <c:v>313.44799999999998</c:v>
                </c:pt>
                <c:pt idx="12910">
                  <c:v>313.495</c:v>
                </c:pt>
                <c:pt idx="12911">
                  <c:v>313.52999999999997</c:v>
                </c:pt>
                <c:pt idx="12912">
                  <c:v>313.53699999999998</c:v>
                </c:pt>
                <c:pt idx="12913">
                  <c:v>313.53699999999998</c:v>
                </c:pt>
                <c:pt idx="12914">
                  <c:v>313.53699999999998</c:v>
                </c:pt>
                <c:pt idx="12915">
                  <c:v>313.53699999999998</c:v>
                </c:pt>
                <c:pt idx="12916">
                  <c:v>313.53699999999998</c:v>
                </c:pt>
                <c:pt idx="12917">
                  <c:v>313.53699999999998</c:v>
                </c:pt>
                <c:pt idx="12918">
                  <c:v>313.53699999999998</c:v>
                </c:pt>
                <c:pt idx="12919">
                  <c:v>313.53699999999998</c:v>
                </c:pt>
                <c:pt idx="12920">
                  <c:v>313.53699999999998</c:v>
                </c:pt>
                <c:pt idx="12921">
                  <c:v>313.53699999999998</c:v>
                </c:pt>
                <c:pt idx="12922">
                  <c:v>313.53699999999998</c:v>
                </c:pt>
                <c:pt idx="12923">
                  <c:v>313.53699999999998</c:v>
                </c:pt>
                <c:pt idx="12924">
                  <c:v>313.53699999999998</c:v>
                </c:pt>
                <c:pt idx="12925">
                  <c:v>313.53699999999998</c:v>
                </c:pt>
                <c:pt idx="12926">
                  <c:v>313.53699999999998</c:v>
                </c:pt>
                <c:pt idx="12927">
                  <c:v>313.53699999999998</c:v>
                </c:pt>
                <c:pt idx="12928">
                  <c:v>313.53699999999998</c:v>
                </c:pt>
                <c:pt idx="12929">
                  <c:v>313.53699999999998</c:v>
                </c:pt>
                <c:pt idx="12930">
                  <c:v>313.53699999999998</c:v>
                </c:pt>
                <c:pt idx="12931">
                  <c:v>313.53699999999998</c:v>
                </c:pt>
                <c:pt idx="12932">
                  <c:v>313.541</c:v>
                </c:pt>
                <c:pt idx="12933">
                  <c:v>313.54700000000003</c:v>
                </c:pt>
                <c:pt idx="12934">
                  <c:v>313.55399999999997</c:v>
                </c:pt>
                <c:pt idx="12935">
                  <c:v>313.56200000000001</c:v>
                </c:pt>
                <c:pt idx="12936">
                  <c:v>313.57</c:v>
                </c:pt>
                <c:pt idx="12937">
                  <c:v>313.57799999999997</c:v>
                </c:pt>
                <c:pt idx="12938">
                  <c:v>313.58600000000001</c:v>
                </c:pt>
                <c:pt idx="12939">
                  <c:v>313.59399999999999</c:v>
                </c:pt>
                <c:pt idx="12940">
                  <c:v>313.60300000000001</c:v>
                </c:pt>
                <c:pt idx="12941">
                  <c:v>313.62099999999998</c:v>
                </c:pt>
                <c:pt idx="12942">
                  <c:v>313.66399999999999</c:v>
                </c:pt>
                <c:pt idx="12943">
                  <c:v>313.73899999999998</c:v>
                </c:pt>
                <c:pt idx="12944">
                  <c:v>313.82</c:v>
                </c:pt>
                <c:pt idx="12945">
                  <c:v>313.89100000000002</c:v>
                </c:pt>
                <c:pt idx="12946">
                  <c:v>313.959</c:v>
                </c:pt>
                <c:pt idx="12947">
                  <c:v>314.03399999999999</c:v>
                </c:pt>
                <c:pt idx="12948">
                  <c:v>314.11399999999998</c:v>
                </c:pt>
                <c:pt idx="12949">
                  <c:v>314.19499999999999</c:v>
                </c:pt>
                <c:pt idx="12950">
                  <c:v>314.27800000000002</c:v>
                </c:pt>
                <c:pt idx="12951">
                  <c:v>314.35599999999999</c:v>
                </c:pt>
                <c:pt idx="12952">
                  <c:v>314.411</c:v>
                </c:pt>
                <c:pt idx="12953">
                  <c:v>314.428</c:v>
                </c:pt>
                <c:pt idx="12954">
                  <c:v>314.44</c:v>
                </c:pt>
                <c:pt idx="12955">
                  <c:v>314.46100000000001</c:v>
                </c:pt>
                <c:pt idx="12956">
                  <c:v>314.46499999999997</c:v>
                </c:pt>
                <c:pt idx="12957">
                  <c:v>314.46499999999997</c:v>
                </c:pt>
                <c:pt idx="12958">
                  <c:v>314.46499999999997</c:v>
                </c:pt>
                <c:pt idx="12959">
                  <c:v>314.46499999999997</c:v>
                </c:pt>
                <c:pt idx="12960">
                  <c:v>314.48200000000003</c:v>
                </c:pt>
                <c:pt idx="12961">
                  <c:v>314.52199999999999</c:v>
                </c:pt>
                <c:pt idx="12962">
                  <c:v>314.56700000000001</c:v>
                </c:pt>
                <c:pt idx="12963">
                  <c:v>314.60599999999999</c:v>
                </c:pt>
                <c:pt idx="12964">
                  <c:v>314.625</c:v>
                </c:pt>
                <c:pt idx="12965">
                  <c:v>314.63600000000002</c:v>
                </c:pt>
                <c:pt idx="12966">
                  <c:v>314.66399999999999</c:v>
                </c:pt>
                <c:pt idx="12967">
                  <c:v>314.70400000000001</c:v>
                </c:pt>
                <c:pt idx="12968">
                  <c:v>314.74200000000002</c:v>
                </c:pt>
                <c:pt idx="12969">
                  <c:v>314.76600000000002</c:v>
                </c:pt>
                <c:pt idx="12970">
                  <c:v>314.76600000000002</c:v>
                </c:pt>
                <c:pt idx="12971">
                  <c:v>314.76600000000002</c:v>
                </c:pt>
                <c:pt idx="12972">
                  <c:v>314.76600000000002</c:v>
                </c:pt>
                <c:pt idx="12973">
                  <c:v>314.76600000000002</c:v>
                </c:pt>
                <c:pt idx="12974">
                  <c:v>314.76600000000002</c:v>
                </c:pt>
                <c:pt idx="12975">
                  <c:v>314.76600000000002</c:v>
                </c:pt>
                <c:pt idx="12976">
                  <c:v>314.76600000000002</c:v>
                </c:pt>
                <c:pt idx="12977">
                  <c:v>314.76600000000002</c:v>
                </c:pt>
                <c:pt idx="12978">
                  <c:v>314.76600000000002</c:v>
                </c:pt>
                <c:pt idx="12979">
                  <c:v>314.76900000000001</c:v>
                </c:pt>
                <c:pt idx="12980">
                  <c:v>314.78500000000003</c:v>
                </c:pt>
                <c:pt idx="12981">
                  <c:v>314.82900000000001</c:v>
                </c:pt>
                <c:pt idx="12982">
                  <c:v>314.89100000000002</c:v>
                </c:pt>
                <c:pt idx="12983">
                  <c:v>314.94600000000003</c:v>
                </c:pt>
                <c:pt idx="12984">
                  <c:v>314.98599999999999</c:v>
                </c:pt>
                <c:pt idx="12985">
                  <c:v>315.02600000000001</c:v>
                </c:pt>
                <c:pt idx="12986">
                  <c:v>315.06799999999998</c:v>
                </c:pt>
                <c:pt idx="12987">
                  <c:v>315.10700000000003</c:v>
                </c:pt>
                <c:pt idx="12988">
                  <c:v>315.154</c:v>
                </c:pt>
                <c:pt idx="12989">
                  <c:v>315.16399999999999</c:v>
                </c:pt>
                <c:pt idx="12990">
                  <c:v>315.16399999999999</c:v>
                </c:pt>
                <c:pt idx="12991">
                  <c:v>315.16399999999999</c:v>
                </c:pt>
                <c:pt idx="12992">
                  <c:v>315.16399999999999</c:v>
                </c:pt>
                <c:pt idx="12993">
                  <c:v>315.16399999999999</c:v>
                </c:pt>
                <c:pt idx="12994">
                  <c:v>315.16399999999999</c:v>
                </c:pt>
                <c:pt idx="12995">
                  <c:v>315.16399999999999</c:v>
                </c:pt>
                <c:pt idx="12996">
                  <c:v>315.16399999999999</c:v>
                </c:pt>
                <c:pt idx="12997">
                  <c:v>315.16399999999999</c:v>
                </c:pt>
                <c:pt idx="12998">
                  <c:v>315.16399999999999</c:v>
                </c:pt>
                <c:pt idx="12999">
                  <c:v>315.16699999999997</c:v>
                </c:pt>
                <c:pt idx="13000">
                  <c:v>315.185</c:v>
                </c:pt>
                <c:pt idx="13001">
                  <c:v>315.18599999999998</c:v>
                </c:pt>
                <c:pt idx="13002">
                  <c:v>315.19499999999999</c:v>
                </c:pt>
                <c:pt idx="13003">
                  <c:v>315.214</c:v>
                </c:pt>
                <c:pt idx="13004">
                  <c:v>315.21899999999999</c:v>
                </c:pt>
                <c:pt idx="13005">
                  <c:v>315.221</c:v>
                </c:pt>
                <c:pt idx="13006">
                  <c:v>315.22399999999999</c:v>
                </c:pt>
                <c:pt idx="13007">
                  <c:v>315.22699999999998</c:v>
                </c:pt>
                <c:pt idx="13008">
                  <c:v>315.22899999999998</c:v>
                </c:pt>
                <c:pt idx="13009">
                  <c:v>315.23200000000003</c:v>
                </c:pt>
                <c:pt idx="13010">
                  <c:v>315.23599999999999</c:v>
                </c:pt>
                <c:pt idx="13011">
                  <c:v>315.24099999999999</c:v>
                </c:pt>
                <c:pt idx="13012">
                  <c:v>315.24799999999999</c:v>
                </c:pt>
                <c:pt idx="13013">
                  <c:v>315.255</c:v>
                </c:pt>
                <c:pt idx="13014">
                  <c:v>315.26299999999998</c:v>
                </c:pt>
                <c:pt idx="13015">
                  <c:v>315.27</c:v>
                </c:pt>
                <c:pt idx="13016">
                  <c:v>315.27800000000002</c:v>
                </c:pt>
                <c:pt idx="13017">
                  <c:v>315.286</c:v>
                </c:pt>
                <c:pt idx="13018">
                  <c:v>315.29399999999998</c:v>
                </c:pt>
                <c:pt idx="13019">
                  <c:v>315.30200000000002</c:v>
                </c:pt>
                <c:pt idx="13020">
                  <c:v>315.30900000000003</c:v>
                </c:pt>
                <c:pt idx="13021">
                  <c:v>315.31700000000001</c:v>
                </c:pt>
                <c:pt idx="13022">
                  <c:v>315.32499999999999</c:v>
                </c:pt>
                <c:pt idx="13023">
                  <c:v>315.33300000000003</c:v>
                </c:pt>
                <c:pt idx="13024">
                  <c:v>315.34100000000001</c:v>
                </c:pt>
                <c:pt idx="13025">
                  <c:v>315.34800000000001</c:v>
                </c:pt>
                <c:pt idx="13026">
                  <c:v>315.35599999999999</c:v>
                </c:pt>
                <c:pt idx="13027">
                  <c:v>315.36399999999998</c:v>
                </c:pt>
                <c:pt idx="13028">
                  <c:v>315.37200000000001</c:v>
                </c:pt>
                <c:pt idx="13029">
                  <c:v>315.38</c:v>
                </c:pt>
                <c:pt idx="13030">
                  <c:v>315.387</c:v>
                </c:pt>
                <c:pt idx="13031">
                  <c:v>315.39499999999998</c:v>
                </c:pt>
                <c:pt idx="13032">
                  <c:v>315.40300000000002</c:v>
                </c:pt>
                <c:pt idx="13033">
                  <c:v>315.411</c:v>
                </c:pt>
                <c:pt idx="13034">
                  <c:v>315.41899999999998</c:v>
                </c:pt>
                <c:pt idx="13035">
                  <c:v>315.42599999999999</c:v>
                </c:pt>
                <c:pt idx="13036">
                  <c:v>315.43400000000003</c:v>
                </c:pt>
                <c:pt idx="13037">
                  <c:v>315.44299999999998</c:v>
                </c:pt>
                <c:pt idx="13038">
                  <c:v>315.45100000000002</c:v>
                </c:pt>
                <c:pt idx="13039">
                  <c:v>315.459</c:v>
                </c:pt>
                <c:pt idx="13040">
                  <c:v>315.46800000000002</c:v>
                </c:pt>
                <c:pt idx="13041">
                  <c:v>315.476</c:v>
                </c:pt>
                <c:pt idx="13042">
                  <c:v>315.48500000000001</c:v>
                </c:pt>
                <c:pt idx="13043">
                  <c:v>315.49299999999999</c:v>
                </c:pt>
                <c:pt idx="13044">
                  <c:v>315.50099999999998</c:v>
                </c:pt>
                <c:pt idx="13045">
                  <c:v>315.51</c:v>
                </c:pt>
                <c:pt idx="13046">
                  <c:v>315.51799999999997</c:v>
                </c:pt>
                <c:pt idx="13047">
                  <c:v>315.52600000000001</c:v>
                </c:pt>
                <c:pt idx="13048">
                  <c:v>315.53500000000003</c:v>
                </c:pt>
                <c:pt idx="13049">
                  <c:v>315.54300000000001</c:v>
                </c:pt>
                <c:pt idx="13050">
                  <c:v>315.55099999999999</c:v>
                </c:pt>
                <c:pt idx="13051">
                  <c:v>315.56</c:v>
                </c:pt>
                <c:pt idx="13052">
                  <c:v>315.56799999999998</c:v>
                </c:pt>
                <c:pt idx="13053">
                  <c:v>315.577</c:v>
                </c:pt>
                <c:pt idx="13054">
                  <c:v>315.58499999999998</c:v>
                </c:pt>
                <c:pt idx="13055">
                  <c:v>315.59399999999999</c:v>
                </c:pt>
                <c:pt idx="13056">
                  <c:v>315.60199999999998</c:v>
                </c:pt>
                <c:pt idx="13057">
                  <c:v>315.61</c:v>
                </c:pt>
                <c:pt idx="13058">
                  <c:v>315.61900000000003</c:v>
                </c:pt>
                <c:pt idx="13059">
                  <c:v>315.62700000000001</c:v>
                </c:pt>
                <c:pt idx="13060">
                  <c:v>315.63600000000002</c:v>
                </c:pt>
                <c:pt idx="13061">
                  <c:v>315.64400000000001</c:v>
                </c:pt>
                <c:pt idx="13062">
                  <c:v>315.65300000000002</c:v>
                </c:pt>
                <c:pt idx="13063">
                  <c:v>315.661</c:v>
                </c:pt>
                <c:pt idx="13064">
                  <c:v>315.66899999999998</c:v>
                </c:pt>
                <c:pt idx="13065">
                  <c:v>315.678</c:v>
                </c:pt>
                <c:pt idx="13066">
                  <c:v>315.68599999999998</c:v>
                </c:pt>
                <c:pt idx="13067">
                  <c:v>315.69400000000002</c:v>
                </c:pt>
                <c:pt idx="13068">
                  <c:v>315.70299999999997</c:v>
                </c:pt>
                <c:pt idx="13069">
                  <c:v>315.71100000000001</c:v>
                </c:pt>
                <c:pt idx="13070">
                  <c:v>315.71899999999999</c:v>
                </c:pt>
                <c:pt idx="13071">
                  <c:v>315.73</c:v>
                </c:pt>
                <c:pt idx="13072">
                  <c:v>315.75700000000001</c:v>
                </c:pt>
                <c:pt idx="13073">
                  <c:v>315.81</c:v>
                </c:pt>
                <c:pt idx="13074">
                  <c:v>315.858</c:v>
                </c:pt>
                <c:pt idx="13075">
                  <c:v>315.90100000000001</c:v>
                </c:pt>
                <c:pt idx="13076">
                  <c:v>315.93299999999999</c:v>
                </c:pt>
                <c:pt idx="13077">
                  <c:v>315.959</c:v>
                </c:pt>
                <c:pt idx="13078">
                  <c:v>315.98</c:v>
                </c:pt>
                <c:pt idx="13079">
                  <c:v>315.99299999999999</c:v>
                </c:pt>
                <c:pt idx="13080">
                  <c:v>316.00599999999997</c:v>
                </c:pt>
                <c:pt idx="13081">
                  <c:v>316.029</c:v>
                </c:pt>
                <c:pt idx="13082">
                  <c:v>316.05200000000002</c:v>
                </c:pt>
                <c:pt idx="13083">
                  <c:v>316.072</c:v>
                </c:pt>
                <c:pt idx="13084">
                  <c:v>316.09199999999998</c:v>
                </c:pt>
                <c:pt idx="13085">
                  <c:v>316.10899999999998</c:v>
                </c:pt>
                <c:pt idx="13086">
                  <c:v>316.11700000000002</c:v>
                </c:pt>
                <c:pt idx="13087">
                  <c:v>316.12299999999999</c:v>
                </c:pt>
                <c:pt idx="13088">
                  <c:v>316.12900000000002</c:v>
                </c:pt>
                <c:pt idx="13089">
                  <c:v>316.13099999999997</c:v>
                </c:pt>
                <c:pt idx="13090">
                  <c:v>316.13099999999997</c:v>
                </c:pt>
                <c:pt idx="13091">
                  <c:v>316.13099999999997</c:v>
                </c:pt>
                <c:pt idx="13092">
                  <c:v>316.13099999999997</c:v>
                </c:pt>
                <c:pt idx="13093">
                  <c:v>316.13200000000001</c:v>
                </c:pt>
                <c:pt idx="13094">
                  <c:v>316.13200000000001</c:v>
                </c:pt>
                <c:pt idx="13095">
                  <c:v>316.13200000000001</c:v>
                </c:pt>
                <c:pt idx="13096">
                  <c:v>316.13200000000001</c:v>
                </c:pt>
                <c:pt idx="13097">
                  <c:v>316.13200000000001</c:v>
                </c:pt>
                <c:pt idx="13098">
                  <c:v>316.13400000000001</c:v>
                </c:pt>
                <c:pt idx="13099">
                  <c:v>316.13799999999998</c:v>
                </c:pt>
                <c:pt idx="13100">
                  <c:v>316.14699999999999</c:v>
                </c:pt>
                <c:pt idx="13101">
                  <c:v>316.17599999999999</c:v>
                </c:pt>
                <c:pt idx="13102">
                  <c:v>316.22500000000002</c:v>
                </c:pt>
                <c:pt idx="13103">
                  <c:v>316.25099999999998</c:v>
                </c:pt>
                <c:pt idx="13104">
                  <c:v>316.28899999999999</c:v>
                </c:pt>
                <c:pt idx="13105">
                  <c:v>316.31599999999997</c:v>
                </c:pt>
                <c:pt idx="13106">
                  <c:v>316.31700000000001</c:v>
                </c:pt>
                <c:pt idx="13107">
                  <c:v>316.31700000000001</c:v>
                </c:pt>
                <c:pt idx="13108">
                  <c:v>316.31700000000001</c:v>
                </c:pt>
                <c:pt idx="13109">
                  <c:v>316.31700000000001</c:v>
                </c:pt>
                <c:pt idx="13110">
                  <c:v>316.31700000000001</c:v>
                </c:pt>
                <c:pt idx="13111">
                  <c:v>316.32</c:v>
                </c:pt>
                <c:pt idx="13112">
                  <c:v>316.33499999999998</c:v>
                </c:pt>
                <c:pt idx="13113">
                  <c:v>316.35199999999998</c:v>
                </c:pt>
                <c:pt idx="13114">
                  <c:v>316.375</c:v>
                </c:pt>
                <c:pt idx="13115">
                  <c:v>316.39100000000002</c:v>
                </c:pt>
                <c:pt idx="13116">
                  <c:v>316.392</c:v>
                </c:pt>
                <c:pt idx="13117">
                  <c:v>316.39299999999997</c:v>
                </c:pt>
                <c:pt idx="13118">
                  <c:v>316.39699999999999</c:v>
                </c:pt>
                <c:pt idx="13119">
                  <c:v>316.40600000000001</c:v>
                </c:pt>
                <c:pt idx="13120">
                  <c:v>316.42</c:v>
                </c:pt>
                <c:pt idx="13121">
                  <c:v>316.44</c:v>
                </c:pt>
                <c:pt idx="13122">
                  <c:v>316.46600000000001</c:v>
                </c:pt>
                <c:pt idx="13123">
                  <c:v>316.488</c:v>
                </c:pt>
                <c:pt idx="13124">
                  <c:v>316.50599999999997</c:v>
                </c:pt>
                <c:pt idx="13125">
                  <c:v>316.50799999999998</c:v>
                </c:pt>
                <c:pt idx="13126">
                  <c:v>316.50799999999998</c:v>
                </c:pt>
                <c:pt idx="13127">
                  <c:v>316.50799999999998</c:v>
                </c:pt>
                <c:pt idx="13128">
                  <c:v>316.50799999999998</c:v>
                </c:pt>
                <c:pt idx="13129">
                  <c:v>316.50799999999998</c:v>
                </c:pt>
                <c:pt idx="13130">
                  <c:v>316.512</c:v>
                </c:pt>
                <c:pt idx="13131">
                  <c:v>316.51799999999997</c:v>
                </c:pt>
                <c:pt idx="13132">
                  <c:v>316.52600000000001</c:v>
                </c:pt>
                <c:pt idx="13133">
                  <c:v>316.53399999999999</c:v>
                </c:pt>
                <c:pt idx="13134">
                  <c:v>316.541</c:v>
                </c:pt>
                <c:pt idx="13135">
                  <c:v>316.54899999999998</c:v>
                </c:pt>
                <c:pt idx="13136">
                  <c:v>316.55799999999999</c:v>
                </c:pt>
                <c:pt idx="13137">
                  <c:v>316.56599999999997</c:v>
                </c:pt>
                <c:pt idx="13138">
                  <c:v>316.57499999999999</c:v>
                </c:pt>
                <c:pt idx="13139">
                  <c:v>316.58300000000003</c:v>
                </c:pt>
                <c:pt idx="13140">
                  <c:v>316.59199999999998</c:v>
                </c:pt>
                <c:pt idx="13141">
                  <c:v>316.60000000000002</c:v>
                </c:pt>
                <c:pt idx="13142">
                  <c:v>316.61</c:v>
                </c:pt>
                <c:pt idx="13143">
                  <c:v>316.62400000000002</c:v>
                </c:pt>
                <c:pt idx="13144">
                  <c:v>316.63900000000001</c:v>
                </c:pt>
                <c:pt idx="13145">
                  <c:v>316.65300000000002</c:v>
                </c:pt>
                <c:pt idx="13146">
                  <c:v>316.66800000000001</c:v>
                </c:pt>
                <c:pt idx="13147">
                  <c:v>316.68200000000002</c:v>
                </c:pt>
                <c:pt idx="13148">
                  <c:v>316.697</c:v>
                </c:pt>
                <c:pt idx="13149">
                  <c:v>316.71100000000001</c:v>
                </c:pt>
                <c:pt idx="13150">
                  <c:v>316.726</c:v>
                </c:pt>
                <c:pt idx="13151">
                  <c:v>316.74</c:v>
                </c:pt>
                <c:pt idx="13152">
                  <c:v>316.75299999999999</c:v>
                </c:pt>
                <c:pt idx="13153">
                  <c:v>316.76400000000001</c:v>
                </c:pt>
                <c:pt idx="13154">
                  <c:v>316.77300000000002</c:v>
                </c:pt>
                <c:pt idx="13155">
                  <c:v>316.78300000000002</c:v>
                </c:pt>
                <c:pt idx="13156">
                  <c:v>316.79199999999997</c:v>
                </c:pt>
                <c:pt idx="13157">
                  <c:v>316.80200000000002</c:v>
                </c:pt>
                <c:pt idx="13158">
                  <c:v>316.81200000000001</c:v>
                </c:pt>
                <c:pt idx="13159">
                  <c:v>316.82100000000003</c:v>
                </c:pt>
                <c:pt idx="13160">
                  <c:v>316.83100000000002</c:v>
                </c:pt>
                <c:pt idx="13161">
                  <c:v>316.84100000000001</c:v>
                </c:pt>
                <c:pt idx="13162">
                  <c:v>316.851</c:v>
                </c:pt>
                <c:pt idx="13163">
                  <c:v>316.86099999999999</c:v>
                </c:pt>
                <c:pt idx="13164">
                  <c:v>316.87099999999998</c:v>
                </c:pt>
                <c:pt idx="13165">
                  <c:v>316.87700000000001</c:v>
                </c:pt>
                <c:pt idx="13166">
                  <c:v>316.87799999999999</c:v>
                </c:pt>
                <c:pt idx="13167">
                  <c:v>316.88200000000001</c:v>
                </c:pt>
                <c:pt idx="13168">
                  <c:v>316.88900000000001</c:v>
                </c:pt>
                <c:pt idx="13169">
                  <c:v>316.89100000000002</c:v>
                </c:pt>
                <c:pt idx="13170">
                  <c:v>316.89100000000002</c:v>
                </c:pt>
                <c:pt idx="13171">
                  <c:v>316.892</c:v>
                </c:pt>
                <c:pt idx="13172">
                  <c:v>316.89299999999997</c:v>
                </c:pt>
                <c:pt idx="13173">
                  <c:v>316.89600000000002</c:v>
                </c:pt>
                <c:pt idx="13174">
                  <c:v>316.90199999999999</c:v>
                </c:pt>
                <c:pt idx="13175">
                  <c:v>316.90699999999998</c:v>
                </c:pt>
                <c:pt idx="13176">
                  <c:v>316.91199999999998</c:v>
                </c:pt>
                <c:pt idx="13177">
                  <c:v>316.91699999999997</c:v>
                </c:pt>
                <c:pt idx="13178">
                  <c:v>316.92200000000003</c:v>
                </c:pt>
                <c:pt idx="13179">
                  <c:v>316.92700000000002</c:v>
                </c:pt>
                <c:pt idx="13180">
                  <c:v>316.93200000000002</c:v>
                </c:pt>
                <c:pt idx="13181">
                  <c:v>316.93700000000001</c:v>
                </c:pt>
                <c:pt idx="13182">
                  <c:v>316.94200000000001</c:v>
                </c:pt>
                <c:pt idx="13183">
                  <c:v>316.947</c:v>
                </c:pt>
                <c:pt idx="13184">
                  <c:v>316.952</c:v>
                </c:pt>
                <c:pt idx="13185">
                  <c:v>316.95600000000002</c:v>
                </c:pt>
                <c:pt idx="13186">
                  <c:v>316.96100000000001</c:v>
                </c:pt>
                <c:pt idx="13187">
                  <c:v>316.96699999999998</c:v>
                </c:pt>
                <c:pt idx="13188">
                  <c:v>316.97199999999998</c:v>
                </c:pt>
                <c:pt idx="13189">
                  <c:v>316.97800000000001</c:v>
                </c:pt>
                <c:pt idx="13190">
                  <c:v>316.983</c:v>
                </c:pt>
                <c:pt idx="13191">
                  <c:v>316.988</c:v>
                </c:pt>
                <c:pt idx="13192">
                  <c:v>316.99299999999999</c:v>
                </c:pt>
                <c:pt idx="13193">
                  <c:v>316.99799999999999</c:v>
                </c:pt>
                <c:pt idx="13194">
                  <c:v>317.00299999999999</c:v>
                </c:pt>
                <c:pt idx="13195">
                  <c:v>317.00900000000001</c:v>
                </c:pt>
                <c:pt idx="13196">
                  <c:v>317.01499999999999</c:v>
                </c:pt>
                <c:pt idx="13197">
                  <c:v>317.02100000000002</c:v>
                </c:pt>
                <c:pt idx="13198">
                  <c:v>317.02800000000002</c:v>
                </c:pt>
                <c:pt idx="13199">
                  <c:v>317.03300000000002</c:v>
                </c:pt>
                <c:pt idx="13200">
                  <c:v>317.04000000000002</c:v>
                </c:pt>
                <c:pt idx="13201">
                  <c:v>317.04899999999998</c:v>
                </c:pt>
                <c:pt idx="13202">
                  <c:v>317.05599999999998</c:v>
                </c:pt>
                <c:pt idx="13203">
                  <c:v>317.05700000000002</c:v>
                </c:pt>
                <c:pt idx="13204">
                  <c:v>317.06799999999998</c:v>
                </c:pt>
                <c:pt idx="13205">
                  <c:v>317.08499999999998</c:v>
                </c:pt>
                <c:pt idx="13206">
                  <c:v>317.09500000000003</c:v>
                </c:pt>
                <c:pt idx="13207">
                  <c:v>317.101</c:v>
                </c:pt>
                <c:pt idx="13208">
                  <c:v>317.10199999999998</c:v>
                </c:pt>
                <c:pt idx="13209">
                  <c:v>317.10599999999999</c:v>
                </c:pt>
                <c:pt idx="13210">
                  <c:v>317.11399999999998</c:v>
                </c:pt>
                <c:pt idx="13211">
                  <c:v>317.137</c:v>
                </c:pt>
                <c:pt idx="13212">
                  <c:v>317.13900000000001</c:v>
                </c:pt>
                <c:pt idx="13213">
                  <c:v>317.14400000000001</c:v>
                </c:pt>
                <c:pt idx="13214">
                  <c:v>317.15199999999999</c:v>
                </c:pt>
                <c:pt idx="13215">
                  <c:v>317.16399999999999</c:v>
                </c:pt>
                <c:pt idx="13216">
                  <c:v>317.19</c:v>
                </c:pt>
                <c:pt idx="13217">
                  <c:v>317.21499999999997</c:v>
                </c:pt>
                <c:pt idx="13218">
                  <c:v>317.21800000000002</c:v>
                </c:pt>
                <c:pt idx="13219">
                  <c:v>317.22399999999999</c:v>
                </c:pt>
                <c:pt idx="13220">
                  <c:v>317.23099999999999</c:v>
                </c:pt>
                <c:pt idx="13221">
                  <c:v>317.23099999999999</c:v>
                </c:pt>
                <c:pt idx="13222">
                  <c:v>317.23099999999999</c:v>
                </c:pt>
                <c:pt idx="13223">
                  <c:v>317.233</c:v>
                </c:pt>
                <c:pt idx="13224">
                  <c:v>317.23500000000001</c:v>
                </c:pt>
                <c:pt idx="13225">
                  <c:v>317.238</c:v>
                </c:pt>
                <c:pt idx="13226">
                  <c:v>317.24099999999999</c:v>
                </c:pt>
                <c:pt idx="13227">
                  <c:v>317.24400000000003</c:v>
                </c:pt>
                <c:pt idx="13228">
                  <c:v>317.24599999999998</c:v>
                </c:pt>
                <c:pt idx="13229">
                  <c:v>317.24799999999999</c:v>
                </c:pt>
                <c:pt idx="13230">
                  <c:v>317.25099999999998</c:v>
                </c:pt>
                <c:pt idx="13231">
                  <c:v>317.25299999999999</c:v>
                </c:pt>
                <c:pt idx="13232">
                  <c:v>317.255</c:v>
                </c:pt>
                <c:pt idx="13233">
                  <c:v>317.25700000000001</c:v>
                </c:pt>
                <c:pt idx="13234">
                  <c:v>317.26</c:v>
                </c:pt>
                <c:pt idx="13235">
                  <c:v>317.262</c:v>
                </c:pt>
                <c:pt idx="13236">
                  <c:v>317.26400000000001</c:v>
                </c:pt>
                <c:pt idx="13237">
                  <c:v>317.26600000000002</c:v>
                </c:pt>
                <c:pt idx="13238">
                  <c:v>317.26799999999997</c:v>
                </c:pt>
                <c:pt idx="13239">
                  <c:v>317.27100000000002</c:v>
                </c:pt>
                <c:pt idx="13240">
                  <c:v>317.27300000000002</c:v>
                </c:pt>
                <c:pt idx="13241">
                  <c:v>317.27499999999998</c:v>
                </c:pt>
                <c:pt idx="13242">
                  <c:v>317.27699999999999</c:v>
                </c:pt>
                <c:pt idx="13243">
                  <c:v>317.27999999999997</c:v>
                </c:pt>
                <c:pt idx="13244">
                  <c:v>317.28199999999998</c:v>
                </c:pt>
                <c:pt idx="13245">
                  <c:v>317.28399999999999</c:v>
                </c:pt>
                <c:pt idx="13246">
                  <c:v>317.286</c:v>
                </c:pt>
                <c:pt idx="13247">
                  <c:v>317.28899999999999</c:v>
                </c:pt>
                <c:pt idx="13248">
                  <c:v>317.291</c:v>
                </c:pt>
                <c:pt idx="13249">
                  <c:v>317.29300000000001</c:v>
                </c:pt>
                <c:pt idx="13250">
                  <c:v>317.29500000000002</c:v>
                </c:pt>
                <c:pt idx="13251">
                  <c:v>317.29700000000003</c:v>
                </c:pt>
                <c:pt idx="13252">
                  <c:v>317.3</c:v>
                </c:pt>
                <c:pt idx="13253">
                  <c:v>317.30200000000002</c:v>
                </c:pt>
                <c:pt idx="13254">
                  <c:v>317.30399999999997</c:v>
                </c:pt>
                <c:pt idx="13255">
                  <c:v>317.30599999999998</c:v>
                </c:pt>
                <c:pt idx="13256">
                  <c:v>317.30900000000003</c:v>
                </c:pt>
                <c:pt idx="13257">
                  <c:v>317.31099999999998</c:v>
                </c:pt>
                <c:pt idx="13258">
                  <c:v>317.31299999999999</c:v>
                </c:pt>
                <c:pt idx="13259">
                  <c:v>317.31400000000002</c:v>
                </c:pt>
                <c:pt idx="13260">
                  <c:v>317.315</c:v>
                </c:pt>
                <c:pt idx="13261">
                  <c:v>317.31799999999998</c:v>
                </c:pt>
                <c:pt idx="13262">
                  <c:v>317.327</c:v>
                </c:pt>
                <c:pt idx="13263">
                  <c:v>317.33600000000001</c:v>
                </c:pt>
                <c:pt idx="13264">
                  <c:v>317.346</c:v>
                </c:pt>
                <c:pt idx="13265">
                  <c:v>317.35599999999999</c:v>
                </c:pt>
                <c:pt idx="13266">
                  <c:v>317.36599999999999</c:v>
                </c:pt>
                <c:pt idx="13267">
                  <c:v>317.37599999999998</c:v>
                </c:pt>
                <c:pt idx="13268">
                  <c:v>317.38600000000002</c:v>
                </c:pt>
                <c:pt idx="13269">
                  <c:v>317.39499999999998</c:v>
                </c:pt>
                <c:pt idx="13270">
                  <c:v>317.40499999999997</c:v>
                </c:pt>
                <c:pt idx="13271">
                  <c:v>317.41500000000002</c:v>
                </c:pt>
                <c:pt idx="13272">
                  <c:v>317.42500000000001</c:v>
                </c:pt>
                <c:pt idx="13273">
                  <c:v>317.43400000000003</c:v>
                </c:pt>
                <c:pt idx="13274">
                  <c:v>317.44400000000002</c:v>
                </c:pt>
                <c:pt idx="13275">
                  <c:v>317.45299999999997</c:v>
                </c:pt>
                <c:pt idx="13276">
                  <c:v>317.46300000000002</c:v>
                </c:pt>
                <c:pt idx="13277">
                  <c:v>317.47300000000001</c:v>
                </c:pt>
                <c:pt idx="13278">
                  <c:v>317.48200000000003</c:v>
                </c:pt>
                <c:pt idx="13279">
                  <c:v>317.49099999999999</c:v>
                </c:pt>
                <c:pt idx="13280">
                  <c:v>317.49799999999999</c:v>
                </c:pt>
                <c:pt idx="13281">
                  <c:v>317.49799999999999</c:v>
                </c:pt>
                <c:pt idx="13282">
                  <c:v>317.50700000000001</c:v>
                </c:pt>
                <c:pt idx="13283">
                  <c:v>317.517</c:v>
                </c:pt>
                <c:pt idx="13284">
                  <c:v>317.52600000000001</c:v>
                </c:pt>
                <c:pt idx="13285">
                  <c:v>317.536</c:v>
                </c:pt>
                <c:pt idx="13286">
                  <c:v>317.54199999999997</c:v>
                </c:pt>
                <c:pt idx="13287">
                  <c:v>317.54300000000001</c:v>
                </c:pt>
                <c:pt idx="13288">
                  <c:v>317.54399999999998</c:v>
                </c:pt>
                <c:pt idx="13289">
                  <c:v>317.54700000000003</c:v>
                </c:pt>
                <c:pt idx="13290">
                  <c:v>317.55200000000002</c:v>
                </c:pt>
                <c:pt idx="13291">
                  <c:v>317.55200000000002</c:v>
                </c:pt>
                <c:pt idx="13292">
                  <c:v>317.553</c:v>
                </c:pt>
                <c:pt idx="13293">
                  <c:v>317.553</c:v>
                </c:pt>
                <c:pt idx="13294">
                  <c:v>317.55399999999997</c:v>
                </c:pt>
                <c:pt idx="13295">
                  <c:v>317.55399999999997</c:v>
                </c:pt>
                <c:pt idx="13296">
                  <c:v>317.56</c:v>
                </c:pt>
                <c:pt idx="13297">
                  <c:v>317.56799999999998</c:v>
                </c:pt>
                <c:pt idx="13298">
                  <c:v>317.57600000000002</c:v>
                </c:pt>
                <c:pt idx="13299">
                  <c:v>317.584</c:v>
                </c:pt>
                <c:pt idx="13300">
                  <c:v>317.59199999999998</c:v>
                </c:pt>
                <c:pt idx="13301">
                  <c:v>317.601</c:v>
                </c:pt>
                <c:pt idx="13302">
                  <c:v>317.61</c:v>
                </c:pt>
                <c:pt idx="13303">
                  <c:v>317.61799999999999</c:v>
                </c:pt>
                <c:pt idx="13304">
                  <c:v>317.642</c:v>
                </c:pt>
                <c:pt idx="13305">
                  <c:v>317.68599999999998</c:v>
                </c:pt>
                <c:pt idx="13306">
                  <c:v>317.72800000000001</c:v>
                </c:pt>
                <c:pt idx="13307">
                  <c:v>317.75</c:v>
                </c:pt>
                <c:pt idx="13308">
                  <c:v>317.75</c:v>
                </c:pt>
                <c:pt idx="13309">
                  <c:v>317.75</c:v>
                </c:pt>
                <c:pt idx="13310">
                  <c:v>317.75900000000001</c:v>
                </c:pt>
                <c:pt idx="13311">
                  <c:v>317.78199999999998</c:v>
                </c:pt>
                <c:pt idx="13312">
                  <c:v>317.791</c:v>
                </c:pt>
                <c:pt idx="13313">
                  <c:v>317.791</c:v>
                </c:pt>
                <c:pt idx="13314">
                  <c:v>317.791</c:v>
                </c:pt>
                <c:pt idx="13315">
                  <c:v>317.79199999999997</c:v>
                </c:pt>
                <c:pt idx="13316">
                  <c:v>317.79899999999998</c:v>
                </c:pt>
                <c:pt idx="13317">
                  <c:v>317.80900000000003</c:v>
                </c:pt>
                <c:pt idx="13318">
                  <c:v>317.83600000000001</c:v>
                </c:pt>
                <c:pt idx="13319">
                  <c:v>317.86900000000003</c:v>
                </c:pt>
                <c:pt idx="13320">
                  <c:v>317.899</c:v>
                </c:pt>
                <c:pt idx="13321">
                  <c:v>317.899</c:v>
                </c:pt>
                <c:pt idx="13322">
                  <c:v>317.899</c:v>
                </c:pt>
                <c:pt idx="13323">
                  <c:v>317.91800000000001</c:v>
                </c:pt>
                <c:pt idx="13324">
                  <c:v>317.923</c:v>
                </c:pt>
                <c:pt idx="13325">
                  <c:v>317.923</c:v>
                </c:pt>
                <c:pt idx="13326">
                  <c:v>317.92599999999999</c:v>
                </c:pt>
                <c:pt idx="13327">
                  <c:v>317.93299999999999</c:v>
                </c:pt>
                <c:pt idx="13328">
                  <c:v>317.93900000000002</c:v>
                </c:pt>
                <c:pt idx="13329">
                  <c:v>317.94200000000001</c:v>
                </c:pt>
                <c:pt idx="13330">
                  <c:v>317.94200000000001</c:v>
                </c:pt>
                <c:pt idx="13331">
                  <c:v>317.94299999999998</c:v>
                </c:pt>
                <c:pt idx="13332">
                  <c:v>317.94299999999998</c:v>
                </c:pt>
                <c:pt idx="13333">
                  <c:v>317.94400000000002</c:v>
                </c:pt>
                <c:pt idx="13334">
                  <c:v>317.94400000000002</c:v>
                </c:pt>
                <c:pt idx="13335">
                  <c:v>317.94400000000002</c:v>
                </c:pt>
                <c:pt idx="13336">
                  <c:v>317.94499999999999</c:v>
                </c:pt>
                <c:pt idx="13337">
                  <c:v>317.94499999999999</c:v>
                </c:pt>
                <c:pt idx="13338">
                  <c:v>317.94600000000003</c:v>
                </c:pt>
                <c:pt idx="13339">
                  <c:v>317.94600000000003</c:v>
                </c:pt>
                <c:pt idx="13340">
                  <c:v>317.94600000000003</c:v>
                </c:pt>
                <c:pt idx="13341">
                  <c:v>317.94600000000003</c:v>
                </c:pt>
                <c:pt idx="13342">
                  <c:v>317.947</c:v>
                </c:pt>
                <c:pt idx="13343">
                  <c:v>317.947</c:v>
                </c:pt>
                <c:pt idx="13344">
                  <c:v>317.94799999999998</c:v>
                </c:pt>
                <c:pt idx="13345">
                  <c:v>317.94900000000001</c:v>
                </c:pt>
                <c:pt idx="13346">
                  <c:v>317.94900000000001</c:v>
                </c:pt>
                <c:pt idx="13347">
                  <c:v>317.94900000000001</c:v>
                </c:pt>
                <c:pt idx="13348">
                  <c:v>317.94900000000001</c:v>
                </c:pt>
                <c:pt idx="13349">
                  <c:v>317.95</c:v>
                </c:pt>
                <c:pt idx="13350">
                  <c:v>317.95</c:v>
                </c:pt>
                <c:pt idx="13351">
                  <c:v>317.95100000000002</c:v>
                </c:pt>
                <c:pt idx="13352">
                  <c:v>317.95100000000002</c:v>
                </c:pt>
                <c:pt idx="13353">
                  <c:v>317.95100000000002</c:v>
                </c:pt>
                <c:pt idx="13354">
                  <c:v>317.95100000000002</c:v>
                </c:pt>
                <c:pt idx="13355">
                  <c:v>317.952</c:v>
                </c:pt>
                <c:pt idx="13356">
                  <c:v>317.952</c:v>
                </c:pt>
                <c:pt idx="13357">
                  <c:v>317.95299999999997</c:v>
                </c:pt>
                <c:pt idx="13358">
                  <c:v>317.95299999999997</c:v>
                </c:pt>
                <c:pt idx="13359">
                  <c:v>317.95299999999997</c:v>
                </c:pt>
                <c:pt idx="13360">
                  <c:v>317.95299999999997</c:v>
                </c:pt>
                <c:pt idx="13361">
                  <c:v>317.95299999999997</c:v>
                </c:pt>
                <c:pt idx="13362">
                  <c:v>317.95400000000001</c:v>
                </c:pt>
                <c:pt idx="13363">
                  <c:v>317.95400000000001</c:v>
                </c:pt>
                <c:pt idx="13364">
                  <c:v>317.95499999999998</c:v>
                </c:pt>
                <c:pt idx="13365">
                  <c:v>317.95600000000002</c:v>
                </c:pt>
                <c:pt idx="13366">
                  <c:v>317.95600000000002</c:v>
                </c:pt>
                <c:pt idx="13367">
                  <c:v>317.95699999999999</c:v>
                </c:pt>
                <c:pt idx="13368">
                  <c:v>317.95699999999999</c:v>
                </c:pt>
                <c:pt idx="13369">
                  <c:v>317.95699999999999</c:v>
                </c:pt>
                <c:pt idx="13370">
                  <c:v>317.95699999999999</c:v>
                </c:pt>
                <c:pt idx="13371">
                  <c:v>317.95699999999999</c:v>
                </c:pt>
                <c:pt idx="13372">
                  <c:v>317.95800000000003</c:v>
                </c:pt>
                <c:pt idx="13373">
                  <c:v>317.95800000000003</c:v>
                </c:pt>
                <c:pt idx="13374">
                  <c:v>317.959</c:v>
                </c:pt>
                <c:pt idx="13375">
                  <c:v>317.959</c:v>
                </c:pt>
                <c:pt idx="13376">
                  <c:v>317.95999999999998</c:v>
                </c:pt>
                <c:pt idx="13377">
                  <c:v>317.95999999999998</c:v>
                </c:pt>
                <c:pt idx="13378">
                  <c:v>317.95999999999998</c:v>
                </c:pt>
                <c:pt idx="13379">
                  <c:v>317.95999999999998</c:v>
                </c:pt>
                <c:pt idx="13380">
                  <c:v>317.96100000000001</c:v>
                </c:pt>
                <c:pt idx="13381">
                  <c:v>317.96199999999999</c:v>
                </c:pt>
                <c:pt idx="13382">
                  <c:v>317.96199999999999</c:v>
                </c:pt>
                <c:pt idx="13383">
                  <c:v>317.96300000000002</c:v>
                </c:pt>
                <c:pt idx="13384">
                  <c:v>317.96300000000002</c:v>
                </c:pt>
                <c:pt idx="13385">
                  <c:v>317.964</c:v>
                </c:pt>
                <c:pt idx="13386">
                  <c:v>317.96499999999997</c:v>
                </c:pt>
                <c:pt idx="13387">
                  <c:v>317.97199999999998</c:v>
                </c:pt>
                <c:pt idx="13388">
                  <c:v>317.99200000000002</c:v>
                </c:pt>
                <c:pt idx="13389">
                  <c:v>318.02100000000002</c:v>
                </c:pt>
                <c:pt idx="13390">
                  <c:v>318.06799999999998</c:v>
                </c:pt>
                <c:pt idx="13391">
                  <c:v>318.13</c:v>
                </c:pt>
                <c:pt idx="13392">
                  <c:v>318.19200000000001</c:v>
                </c:pt>
                <c:pt idx="13393">
                  <c:v>318.24900000000002</c:v>
                </c:pt>
                <c:pt idx="13394">
                  <c:v>318.30099999999999</c:v>
                </c:pt>
                <c:pt idx="13395">
                  <c:v>318.346</c:v>
                </c:pt>
                <c:pt idx="13396">
                  <c:v>318.38400000000001</c:v>
                </c:pt>
                <c:pt idx="13397">
                  <c:v>318.42500000000001</c:v>
                </c:pt>
                <c:pt idx="13398">
                  <c:v>318.45800000000003</c:v>
                </c:pt>
                <c:pt idx="13399">
                  <c:v>318.488</c:v>
                </c:pt>
                <c:pt idx="13400">
                  <c:v>318.517</c:v>
                </c:pt>
                <c:pt idx="13401">
                  <c:v>318.54399999999998</c:v>
                </c:pt>
                <c:pt idx="13402">
                  <c:v>318.56799999999998</c:v>
                </c:pt>
                <c:pt idx="13403">
                  <c:v>318.58699999999999</c:v>
                </c:pt>
                <c:pt idx="13404">
                  <c:v>318.61099999999999</c:v>
                </c:pt>
                <c:pt idx="13405">
                  <c:v>318.63200000000001</c:v>
                </c:pt>
                <c:pt idx="13406">
                  <c:v>318.63299999999998</c:v>
                </c:pt>
                <c:pt idx="13407">
                  <c:v>318.63299999999998</c:v>
                </c:pt>
                <c:pt idx="13408">
                  <c:v>318.63299999999998</c:v>
                </c:pt>
                <c:pt idx="13409">
                  <c:v>318.63299999999998</c:v>
                </c:pt>
                <c:pt idx="13410">
                  <c:v>318.63299999999998</c:v>
                </c:pt>
                <c:pt idx="13411">
                  <c:v>318.63299999999998</c:v>
                </c:pt>
                <c:pt idx="13412">
                  <c:v>318.63299999999998</c:v>
                </c:pt>
                <c:pt idx="13413">
                  <c:v>318.63299999999998</c:v>
                </c:pt>
                <c:pt idx="13414">
                  <c:v>318.63299999999998</c:v>
                </c:pt>
                <c:pt idx="13415">
                  <c:v>318.63299999999998</c:v>
                </c:pt>
                <c:pt idx="13416">
                  <c:v>318.63299999999998</c:v>
                </c:pt>
                <c:pt idx="13417">
                  <c:v>318.64</c:v>
                </c:pt>
                <c:pt idx="13418">
                  <c:v>318.66800000000001</c:v>
                </c:pt>
                <c:pt idx="13419">
                  <c:v>318.71199999999999</c:v>
                </c:pt>
                <c:pt idx="13420">
                  <c:v>318.75900000000001</c:v>
                </c:pt>
                <c:pt idx="13421">
                  <c:v>318.81900000000002</c:v>
                </c:pt>
                <c:pt idx="13422">
                  <c:v>318.90699999999998</c:v>
                </c:pt>
                <c:pt idx="13423">
                  <c:v>318.98500000000001</c:v>
                </c:pt>
                <c:pt idx="13424">
                  <c:v>319.05</c:v>
                </c:pt>
                <c:pt idx="13425">
                  <c:v>319.11399999999998</c:v>
                </c:pt>
                <c:pt idx="13426">
                  <c:v>319.17099999999999</c:v>
                </c:pt>
                <c:pt idx="13427">
                  <c:v>319.23200000000003</c:v>
                </c:pt>
                <c:pt idx="13428">
                  <c:v>319.29000000000002</c:v>
                </c:pt>
                <c:pt idx="13429">
                  <c:v>319.33999999999997</c:v>
                </c:pt>
                <c:pt idx="13430">
                  <c:v>319.38299999999998</c:v>
                </c:pt>
                <c:pt idx="13431">
                  <c:v>319.43</c:v>
                </c:pt>
                <c:pt idx="13432">
                  <c:v>319.476</c:v>
                </c:pt>
                <c:pt idx="13433">
                  <c:v>319.51799999999997</c:v>
                </c:pt>
                <c:pt idx="13434">
                  <c:v>319.55799999999999</c:v>
                </c:pt>
                <c:pt idx="13435">
                  <c:v>319.59500000000003</c:v>
                </c:pt>
                <c:pt idx="13436">
                  <c:v>319.62900000000002</c:v>
                </c:pt>
                <c:pt idx="13437">
                  <c:v>319.66000000000003</c:v>
                </c:pt>
                <c:pt idx="13438">
                  <c:v>319.68</c:v>
                </c:pt>
                <c:pt idx="13439">
                  <c:v>319.68400000000003</c:v>
                </c:pt>
                <c:pt idx="13440">
                  <c:v>319.68400000000003</c:v>
                </c:pt>
                <c:pt idx="13441">
                  <c:v>319.68799999999999</c:v>
                </c:pt>
                <c:pt idx="13442">
                  <c:v>319.68799999999999</c:v>
                </c:pt>
                <c:pt idx="13443">
                  <c:v>319.68799999999999</c:v>
                </c:pt>
                <c:pt idx="13444">
                  <c:v>319.68799999999999</c:v>
                </c:pt>
                <c:pt idx="13445">
                  <c:v>319.68799999999999</c:v>
                </c:pt>
                <c:pt idx="13446">
                  <c:v>319.68799999999999</c:v>
                </c:pt>
                <c:pt idx="13447">
                  <c:v>319.68799999999999</c:v>
                </c:pt>
                <c:pt idx="13448">
                  <c:v>319.68799999999999</c:v>
                </c:pt>
                <c:pt idx="13449">
                  <c:v>319.68799999999999</c:v>
                </c:pt>
                <c:pt idx="13450">
                  <c:v>319.68799999999999</c:v>
                </c:pt>
                <c:pt idx="13451">
                  <c:v>319.70100000000002</c:v>
                </c:pt>
                <c:pt idx="13452">
                  <c:v>319.73899999999998</c:v>
                </c:pt>
                <c:pt idx="13453">
                  <c:v>319.81</c:v>
                </c:pt>
                <c:pt idx="13454">
                  <c:v>319.89499999999998</c:v>
                </c:pt>
                <c:pt idx="13455">
                  <c:v>319.98399999999998</c:v>
                </c:pt>
                <c:pt idx="13456">
                  <c:v>320.072</c:v>
                </c:pt>
                <c:pt idx="13457">
                  <c:v>320.161</c:v>
                </c:pt>
                <c:pt idx="13458">
                  <c:v>320.24700000000001</c:v>
                </c:pt>
                <c:pt idx="13459">
                  <c:v>320.32900000000001</c:v>
                </c:pt>
                <c:pt idx="13460">
                  <c:v>320.41500000000002</c:v>
                </c:pt>
                <c:pt idx="13461">
                  <c:v>320.49400000000003</c:v>
                </c:pt>
                <c:pt idx="13462">
                  <c:v>320.56900000000002</c:v>
                </c:pt>
                <c:pt idx="13463">
                  <c:v>320.642</c:v>
                </c:pt>
                <c:pt idx="13464">
                  <c:v>320.71300000000002</c:v>
                </c:pt>
                <c:pt idx="13465">
                  <c:v>320.78500000000003</c:v>
                </c:pt>
                <c:pt idx="13466">
                  <c:v>320.851</c:v>
                </c:pt>
                <c:pt idx="13467">
                  <c:v>320.90800000000002</c:v>
                </c:pt>
                <c:pt idx="13468">
                  <c:v>320.95999999999998</c:v>
                </c:pt>
                <c:pt idx="13469">
                  <c:v>321.01299999999998</c:v>
                </c:pt>
                <c:pt idx="13470">
                  <c:v>321.065</c:v>
                </c:pt>
                <c:pt idx="13471">
                  <c:v>321.11</c:v>
                </c:pt>
                <c:pt idx="13472">
                  <c:v>321.14999999999998</c:v>
                </c:pt>
                <c:pt idx="13473">
                  <c:v>321.18900000000002</c:v>
                </c:pt>
                <c:pt idx="13474">
                  <c:v>321.22500000000002</c:v>
                </c:pt>
                <c:pt idx="13475">
                  <c:v>321.26900000000001</c:v>
                </c:pt>
                <c:pt idx="13476">
                  <c:v>321.31200000000001</c:v>
                </c:pt>
                <c:pt idx="13477">
                  <c:v>321.35399999999998</c:v>
                </c:pt>
                <c:pt idx="13478">
                  <c:v>321.38299999999998</c:v>
                </c:pt>
                <c:pt idx="13479">
                  <c:v>321.40199999999999</c:v>
                </c:pt>
                <c:pt idx="13480">
                  <c:v>321.42399999999998</c:v>
                </c:pt>
                <c:pt idx="13481">
                  <c:v>321.46100000000001</c:v>
                </c:pt>
                <c:pt idx="13482">
                  <c:v>321.50799999999998</c:v>
                </c:pt>
                <c:pt idx="13483">
                  <c:v>321.55900000000003</c:v>
                </c:pt>
                <c:pt idx="13484">
                  <c:v>321.60500000000002</c:v>
                </c:pt>
                <c:pt idx="13485">
                  <c:v>321.64800000000002</c:v>
                </c:pt>
                <c:pt idx="13486">
                  <c:v>321.69</c:v>
                </c:pt>
                <c:pt idx="13487">
                  <c:v>321.72500000000002</c:v>
                </c:pt>
                <c:pt idx="13488">
                  <c:v>321.755</c:v>
                </c:pt>
                <c:pt idx="13489">
                  <c:v>321.786</c:v>
                </c:pt>
                <c:pt idx="13490">
                  <c:v>321.822</c:v>
                </c:pt>
                <c:pt idx="13491">
                  <c:v>321.86</c:v>
                </c:pt>
                <c:pt idx="13492">
                  <c:v>321.89699999999999</c:v>
                </c:pt>
                <c:pt idx="13493">
                  <c:v>321.93299999999999</c:v>
                </c:pt>
                <c:pt idx="13494">
                  <c:v>321.97000000000003</c:v>
                </c:pt>
                <c:pt idx="13495">
                  <c:v>322.005</c:v>
                </c:pt>
                <c:pt idx="13496">
                  <c:v>322.04300000000001</c:v>
                </c:pt>
                <c:pt idx="13497">
                  <c:v>322.08100000000002</c:v>
                </c:pt>
                <c:pt idx="13498">
                  <c:v>322.11900000000003</c:v>
                </c:pt>
                <c:pt idx="13499">
                  <c:v>322.15800000000002</c:v>
                </c:pt>
                <c:pt idx="13500">
                  <c:v>322.19600000000003</c:v>
                </c:pt>
                <c:pt idx="13501">
                  <c:v>322.22800000000001</c:v>
                </c:pt>
                <c:pt idx="13502">
                  <c:v>322.25099999999998</c:v>
                </c:pt>
                <c:pt idx="13503">
                  <c:v>322.25099999999998</c:v>
                </c:pt>
                <c:pt idx="13504">
                  <c:v>322.25299999999999</c:v>
                </c:pt>
                <c:pt idx="13505">
                  <c:v>322.274</c:v>
                </c:pt>
                <c:pt idx="13506">
                  <c:v>322.27499999999998</c:v>
                </c:pt>
                <c:pt idx="13507">
                  <c:v>322.27499999999998</c:v>
                </c:pt>
                <c:pt idx="13508">
                  <c:v>322.27499999999998</c:v>
                </c:pt>
                <c:pt idx="13509">
                  <c:v>322.27499999999998</c:v>
                </c:pt>
                <c:pt idx="13510">
                  <c:v>322.27499999999998</c:v>
                </c:pt>
                <c:pt idx="13511">
                  <c:v>322.27499999999998</c:v>
                </c:pt>
                <c:pt idx="13512">
                  <c:v>322.27499999999998</c:v>
                </c:pt>
                <c:pt idx="13513">
                  <c:v>322.27499999999998</c:v>
                </c:pt>
                <c:pt idx="13514">
                  <c:v>322.27499999999998</c:v>
                </c:pt>
                <c:pt idx="13515">
                  <c:v>322.279</c:v>
                </c:pt>
                <c:pt idx="13516">
                  <c:v>322.31200000000001</c:v>
                </c:pt>
                <c:pt idx="13517">
                  <c:v>322.36700000000002</c:v>
                </c:pt>
                <c:pt idx="13518">
                  <c:v>322.39800000000002</c:v>
                </c:pt>
                <c:pt idx="13519">
                  <c:v>322.39800000000002</c:v>
                </c:pt>
                <c:pt idx="13520">
                  <c:v>322.39800000000002</c:v>
                </c:pt>
                <c:pt idx="13521">
                  <c:v>322.39800000000002</c:v>
                </c:pt>
                <c:pt idx="13522">
                  <c:v>322.39800000000002</c:v>
                </c:pt>
                <c:pt idx="13523">
                  <c:v>322.39800000000002</c:v>
                </c:pt>
                <c:pt idx="13524">
                  <c:v>322.39800000000002</c:v>
                </c:pt>
                <c:pt idx="13525">
                  <c:v>322.39800000000002</c:v>
                </c:pt>
                <c:pt idx="13526">
                  <c:v>322.39800000000002</c:v>
                </c:pt>
                <c:pt idx="13527">
                  <c:v>322.40100000000001</c:v>
                </c:pt>
                <c:pt idx="13528">
                  <c:v>322.40600000000001</c:v>
                </c:pt>
                <c:pt idx="13529">
                  <c:v>322.41300000000001</c:v>
                </c:pt>
                <c:pt idx="13530">
                  <c:v>322.42200000000003</c:v>
                </c:pt>
                <c:pt idx="13531">
                  <c:v>322.43</c:v>
                </c:pt>
                <c:pt idx="13532">
                  <c:v>322.43799999999999</c:v>
                </c:pt>
                <c:pt idx="13533">
                  <c:v>322.447</c:v>
                </c:pt>
                <c:pt idx="13534">
                  <c:v>322.45499999999998</c:v>
                </c:pt>
                <c:pt idx="13535">
                  <c:v>322.464</c:v>
                </c:pt>
                <c:pt idx="13536">
                  <c:v>322.47199999999998</c:v>
                </c:pt>
                <c:pt idx="13537">
                  <c:v>322.48</c:v>
                </c:pt>
                <c:pt idx="13538">
                  <c:v>322.48899999999998</c:v>
                </c:pt>
                <c:pt idx="13539">
                  <c:v>322.49799999999999</c:v>
                </c:pt>
                <c:pt idx="13540">
                  <c:v>322.50599999999997</c:v>
                </c:pt>
                <c:pt idx="13541">
                  <c:v>322.51400000000001</c:v>
                </c:pt>
                <c:pt idx="13542">
                  <c:v>322.52300000000002</c:v>
                </c:pt>
                <c:pt idx="13543">
                  <c:v>322.53100000000001</c:v>
                </c:pt>
                <c:pt idx="13544">
                  <c:v>322.53899999999999</c:v>
                </c:pt>
                <c:pt idx="13545">
                  <c:v>322.548</c:v>
                </c:pt>
                <c:pt idx="13546">
                  <c:v>322.55500000000001</c:v>
                </c:pt>
                <c:pt idx="13547">
                  <c:v>322.56299999999999</c:v>
                </c:pt>
                <c:pt idx="13548">
                  <c:v>322.57100000000003</c:v>
                </c:pt>
                <c:pt idx="13549">
                  <c:v>322.57900000000001</c:v>
                </c:pt>
                <c:pt idx="13550">
                  <c:v>322.58600000000001</c:v>
                </c:pt>
                <c:pt idx="13551">
                  <c:v>322.59399999999999</c:v>
                </c:pt>
                <c:pt idx="13552">
                  <c:v>322.60199999999998</c:v>
                </c:pt>
                <c:pt idx="13553">
                  <c:v>322.61</c:v>
                </c:pt>
                <c:pt idx="13554">
                  <c:v>322.61799999999999</c:v>
                </c:pt>
                <c:pt idx="13555">
                  <c:v>322.625</c:v>
                </c:pt>
                <c:pt idx="13556">
                  <c:v>322.63299999999998</c:v>
                </c:pt>
                <c:pt idx="13557">
                  <c:v>322.64100000000002</c:v>
                </c:pt>
                <c:pt idx="13558">
                  <c:v>322.649</c:v>
                </c:pt>
                <c:pt idx="13559">
                  <c:v>322.65699999999998</c:v>
                </c:pt>
                <c:pt idx="13560">
                  <c:v>322.66399999999999</c:v>
                </c:pt>
                <c:pt idx="13561">
                  <c:v>322.67200000000003</c:v>
                </c:pt>
                <c:pt idx="13562">
                  <c:v>322.68</c:v>
                </c:pt>
                <c:pt idx="13563">
                  <c:v>322.68799999999999</c:v>
                </c:pt>
                <c:pt idx="13564">
                  <c:v>322.69600000000003</c:v>
                </c:pt>
                <c:pt idx="13565">
                  <c:v>322.70299999999997</c:v>
                </c:pt>
                <c:pt idx="13566">
                  <c:v>322.71100000000001</c:v>
                </c:pt>
                <c:pt idx="13567">
                  <c:v>322.71899999999999</c:v>
                </c:pt>
                <c:pt idx="13568">
                  <c:v>322.72699999999998</c:v>
                </c:pt>
                <c:pt idx="13569">
                  <c:v>322.73500000000001</c:v>
                </c:pt>
                <c:pt idx="13570">
                  <c:v>322.74200000000002</c:v>
                </c:pt>
                <c:pt idx="13571">
                  <c:v>322.75</c:v>
                </c:pt>
                <c:pt idx="13572">
                  <c:v>322.75799999999998</c:v>
                </c:pt>
                <c:pt idx="13573">
                  <c:v>322.76600000000002</c:v>
                </c:pt>
                <c:pt idx="13574">
                  <c:v>322.77300000000002</c:v>
                </c:pt>
                <c:pt idx="13575">
                  <c:v>322.78100000000001</c:v>
                </c:pt>
                <c:pt idx="13576">
                  <c:v>322.78899999999999</c:v>
                </c:pt>
                <c:pt idx="13577">
                  <c:v>322.79700000000003</c:v>
                </c:pt>
                <c:pt idx="13578">
                  <c:v>322.80399999999997</c:v>
                </c:pt>
                <c:pt idx="13579">
                  <c:v>322.82600000000002</c:v>
                </c:pt>
                <c:pt idx="13580">
                  <c:v>322.87099999999998</c:v>
                </c:pt>
                <c:pt idx="13581">
                  <c:v>322.93099999999998</c:v>
                </c:pt>
                <c:pt idx="13582">
                  <c:v>322.995</c:v>
                </c:pt>
                <c:pt idx="13583">
                  <c:v>323.06</c:v>
                </c:pt>
                <c:pt idx="13584">
                  <c:v>323.12400000000002</c:v>
                </c:pt>
                <c:pt idx="13585">
                  <c:v>323.18400000000003</c:v>
                </c:pt>
                <c:pt idx="13586">
                  <c:v>323.23500000000001</c:v>
                </c:pt>
                <c:pt idx="13587">
                  <c:v>323.29199999999997</c:v>
                </c:pt>
                <c:pt idx="13588">
                  <c:v>323.34199999999998</c:v>
                </c:pt>
                <c:pt idx="13589">
                  <c:v>323.392</c:v>
                </c:pt>
                <c:pt idx="13590">
                  <c:v>323.44099999999997</c:v>
                </c:pt>
                <c:pt idx="13591">
                  <c:v>323.488</c:v>
                </c:pt>
                <c:pt idx="13592">
                  <c:v>323.53500000000003</c:v>
                </c:pt>
                <c:pt idx="13593">
                  <c:v>323.58199999999999</c:v>
                </c:pt>
                <c:pt idx="13594">
                  <c:v>323.61700000000002</c:v>
                </c:pt>
                <c:pt idx="13595">
                  <c:v>323.61700000000002</c:v>
                </c:pt>
                <c:pt idx="13596">
                  <c:v>323.61700000000002</c:v>
                </c:pt>
                <c:pt idx="13597">
                  <c:v>323.61700000000002</c:v>
                </c:pt>
                <c:pt idx="13598">
                  <c:v>323.61700000000002</c:v>
                </c:pt>
                <c:pt idx="13599">
                  <c:v>323.61700000000002</c:v>
                </c:pt>
                <c:pt idx="13600">
                  <c:v>323.61700000000002</c:v>
                </c:pt>
                <c:pt idx="13601">
                  <c:v>323.61700000000002</c:v>
                </c:pt>
                <c:pt idx="13602">
                  <c:v>323.61700000000002</c:v>
                </c:pt>
                <c:pt idx="13603">
                  <c:v>323.61700000000002</c:v>
                </c:pt>
                <c:pt idx="13604">
                  <c:v>323.61700000000002</c:v>
                </c:pt>
                <c:pt idx="13605">
                  <c:v>323.61700000000002</c:v>
                </c:pt>
                <c:pt idx="13606">
                  <c:v>323.62099999999998</c:v>
                </c:pt>
                <c:pt idx="13607">
                  <c:v>323.649</c:v>
                </c:pt>
                <c:pt idx="13608">
                  <c:v>323.71300000000002</c:v>
                </c:pt>
                <c:pt idx="13609">
                  <c:v>323.79899999999998</c:v>
                </c:pt>
                <c:pt idx="13610">
                  <c:v>323.88900000000001</c:v>
                </c:pt>
                <c:pt idx="13611">
                  <c:v>323.97399999999999</c:v>
                </c:pt>
                <c:pt idx="13612">
                  <c:v>324.05399999999997</c:v>
                </c:pt>
                <c:pt idx="13613">
                  <c:v>324.12799999999999</c:v>
                </c:pt>
                <c:pt idx="13614">
                  <c:v>324.19600000000003</c:v>
                </c:pt>
                <c:pt idx="13615">
                  <c:v>324.25799999999998</c:v>
                </c:pt>
                <c:pt idx="13616">
                  <c:v>324.315</c:v>
                </c:pt>
                <c:pt idx="13617">
                  <c:v>324.363</c:v>
                </c:pt>
                <c:pt idx="13618">
                  <c:v>324.41399999999999</c:v>
                </c:pt>
                <c:pt idx="13619">
                  <c:v>324.46800000000002</c:v>
                </c:pt>
                <c:pt idx="13620">
                  <c:v>324.49900000000002</c:v>
                </c:pt>
                <c:pt idx="13621">
                  <c:v>324.53699999999998</c:v>
                </c:pt>
                <c:pt idx="13622">
                  <c:v>324.58100000000002</c:v>
                </c:pt>
                <c:pt idx="13623">
                  <c:v>324.62</c:v>
                </c:pt>
                <c:pt idx="13624">
                  <c:v>324.65600000000001</c:v>
                </c:pt>
                <c:pt idx="13625">
                  <c:v>324.69099999999997</c:v>
                </c:pt>
                <c:pt idx="13626">
                  <c:v>324.72500000000002</c:v>
                </c:pt>
                <c:pt idx="13627">
                  <c:v>324.76</c:v>
                </c:pt>
                <c:pt idx="13628">
                  <c:v>324.798</c:v>
                </c:pt>
                <c:pt idx="13629">
                  <c:v>324.83600000000001</c:v>
                </c:pt>
                <c:pt idx="13630">
                  <c:v>324.86399999999998</c:v>
                </c:pt>
                <c:pt idx="13631">
                  <c:v>324.89499999999998</c:v>
                </c:pt>
                <c:pt idx="13632">
                  <c:v>324.93299999999999</c:v>
                </c:pt>
                <c:pt idx="13633">
                  <c:v>324.96300000000002</c:v>
                </c:pt>
                <c:pt idx="13634">
                  <c:v>324.99400000000003</c:v>
                </c:pt>
                <c:pt idx="13635">
                  <c:v>325.029</c:v>
                </c:pt>
                <c:pt idx="13636">
                  <c:v>325.06700000000001</c:v>
                </c:pt>
                <c:pt idx="13637">
                  <c:v>325.10199999999998</c:v>
                </c:pt>
                <c:pt idx="13638">
                  <c:v>325.137</c:v>
                </c:pt>
                <c:pt idx="13639">
                  <c:v>325.17500000000001</c:v>
                </c:pt>
                <c:pt idx="13640">
                  <c:v>325.214</c:v>
                </c:pt>
                <c:pt idx="13641">
                  <c:v>325.25099999999998</c:v>
                </c:pt>
                <c:pt idx="13642">
                  <c:v>325.286</c:v>
                </c:pt>
                <c:pt idx="13643">
                  <c:v>325.322</c:v>
                </c:pt>
                <c:pt idx="13644">
                  <c:v>325.35700000000003</c:v>
                </c:pt>
                <c:pt idx="13645">
                  <c:v>325.39299999999997</c:v>
                </c:pt>
                <c:pt idx="13646">
                  <c:v>325.428</c:v>
                </c:pt>
                <c:pt idx="13647">
                  <c:v>325.459</c:v>
                </c:pt>
                <c:pt idx="13648">
                  <c:v>325.49099999999999</c:v>
                </c:pt>
                <c:pt idx="13649">
                  <c:v>325.529</c:v>
                </c:pt>
                <c:pt idx="13650">
                  <c:v>325.56299999999999</c:v>
                </c:pt>
                <c:pt idx="13651">
                  <c:v>325.58999999999997</c:v>
                </c:pt>
                <c:pt idx="13652">
                  <c:v>325.61399999999998</c:v>
                </c:pt>
                <c:pt idx="13653">
                  <c:v>325.63799999999998</c:v>
                </c:pt>
                <c:pt idx="13654">
                  <c:v>325.65600000000001</c:v>
                </c:pt>
                <c:pt idx="13655">
                  <c:v>325.66000000000003</c:v>
                </c:pt>
                <c:pt idx="13656">
                  <c:v>325.66000000000003</c:v>
                </c:pt>
                <c:pt idx="13657">
                  <c:v>325.66399999999999</c:v>
                </c:pt>
                <c:pt idx="13658">
                  <c:v>325.66399999999999</c:v>
                </c:pt>
                <c:pt idx="13659">
                  <c:v>325.66399999999999</c:v>
                </c:pt>
                <c:pt idx="13660">
                  <c:v>325.66399999999999</c:v>
                </c:pt>
                <c:pt idx="13661">
                  <c:v>325.66399999999999</c:v>
                </c:pt>
                <c:pt idx="13662">
                  <c:v>325.66399999999999</c:v>
                </c:pt>
                <c:pt idx="13663">
                  <c:v>325.66399999999999</c:v>
                </c:pt>
                <c:pt idx="13664">
                  <c:v>325.66399999999999</c:v>
                </c:pt>
                <c:pt idx="13665">
                  <c:v>325.66399999999999</c:v>
                </c:pt>
                <c:pt idx="13666">
                  <c:v>325.66399999999999</c:v>
                </c:pt>
                <c:pt idx="13667">
                  <c:v>325.666</c:v>
                </c:pt>
                <c:pt idx="13668">
                  <c:v>325.67099999999999</c:v>
                </c:pt>
                <c:pt idx="13669">
                  <c:v>325.678</c:v>
                </c:pt>
                <c:pt idx="13670">
                  <c:v>325.68599999999998</c:v>
                </c:pt>
                <c:pt idx="13671">
                  <c:v>325.69499999999999</c:v>
                </c:pt>
                <c:pt idx="13672">
                  <c:v>325.70800000000003</c:v>
                </c:pt>
                <c:pt idx="13673">
                  <c:v>325.74</c:v>
                </c:pt>
                <c:pt idx="13674">
                  <c:v>325.80399999999997</c:v>
                </c:pt>
                <c:pt idx="13675">
                  <c:v>325.88600000000002</c:v>
                </c:pt>
                <c:pt idx="13676">
                  <c:v>325.96699999999998</c:v>
                </c:pt>
                <c:pt idx="13677">
                  <c:v>326.04500000000002</c:v>
                </c:pt>
                <c:pt idx="13678">
                  <c:v>326.12099999999998</c:v>
                </c:pt>
                <c:pt idx="13679">
                  <c:v>326.19799999999998</c:v>
                </c:pt>
                <c:pt idx="13680">
                  <c:v>326.279</c:v>
                </c:pt>
                <c:pt idx="13681">
                  <c:v>326.35500000000002</c:v>
                </c:pt>
                <c:pt idx="13682">
                  <c:v>326.42599999999999</c:v>
                </c:pt>
                <c:pt idx="13683">
                  <c:v>326.48700000000002</c:v>
                </c:pt>
                <c:pt idx="13684">
                  <c:v>326.54700000000003</c:v>
                </c:pt>
                <c:pt idx="13685">
                  <c:v>326.60500000000002</c:v>
                </c:pt>
                <c:pt idx="13686">
                  <c:v>326.65499999999997</c:v>
                </c:pt>
                <c:pt idx="13687">
                  <c:v>326.702</c:v>
                </c:pt>
                <c:pt idx="13688">
                  <c:v>326.74700000000001</c:v>
                </c:pt>
                <c:pt idx="13689">
                  <c:v>326.791</c:v>
                </c:pt>
                <c:pt idx="13690">
                  <c:v>326.834</c:v>
                </c:pt>
                <c:pt idx="13691">
                  <c:v>326.87799999999999</c:v>
                </c:pt>
                <c:pt idx="13692">
                  <c:v>326.92399999999998</c:v>
                </c:pt>
                <c:pt idx="13693">
                  <c:v>326.96800000000002</c:v>
                </c:pt>
                <c:pt idx="13694">
                  <c:v>327.00599999999997</c:v>
                </c:pt>
                <c:pt idx="13695">
                  <c:v>327.03100000000001</c:v>
                </c:pt>
                <c:pt idx="13696">
                  <c:v>327.03199999999998</c:v>
                </c:pt>
                <c:pt idx="13697">
                  <c:v>327.03800000000001</c:v>
                </c:pt>
                <c:pt idx="13698">
                  <c:v>327.06900000000002</c:v>
                </c:pt>
                <c:pt idx="13699">
                  <c:v>327.084</c:v>
                </c:pt>
                <c:pt idx="13700">
                  <c:v>327.084</c:v>
                </c:pt>
                <c:pt idx="13701">
                  <c:v>327.084</c:v>
                </c:pt>
                <c:pt idx="13702">
                  <c:v>327.084</c:v>
                </c:pt>
                <c:pt idx="13703">
                  <c:v>327.084</c:v>
                </c:pt>
                <c:pt idx="13704">
                  <c:v>327.084</c:v>
                </c:pt>
                <c:pt idx="13705">
                  <c:v>327.084</c:v>
                </c:pt>
                <c:pt idx="13706">
                  <c:v>327.084</c:v>
                </c:pt>
                <c:pt idx="13707">
                  <c:v>327.084</c:v>
                </c:pt>
                <c:pt idx="13708">
                  <c:v>327.084</c:v>
                </c:pt>
                <c:pt idx="13709">
                  <c:v>327.084</c:v>
                </c:pt>
                <c:pt idx="13710">
                  <c:v>327.084</c:v>
                </c:pt>
                <c:pt idx="13711">
                  <c:v>327.09800000000001</c:v>
                </c:pt>
                <c:pt idx="13712">
                  <c:v>327.15100000000001</c:v>
                </c:pt>
                <c:pt idx="13713">
                  <c:v>327.18400000000003</c:v>
                </c:pt>
                <c:pt idx="13714">
                  <c:v>327.20400000000001</c:v>
                </c:pt>
                <c:pt idx="13715">
                  <c:v>327.21899999999999</c:v>
                </c:pt>
                <c:pt idx="13716">
                  <c:v>327.22800000000001</c:v>
                </c:pt>
                <c:pt idx="13717">
                  <c:v>327.22800000000001</c:v>
                </c:pt>
                <c:pt idx="13718">
                  <c:v>327.24099999999999</c:v>
                </c:pt>
                <c:pt idx="13719">
                  <c:v>327.28800000000001</c:v>
                </c:pt>
                <c:pt idx="13720">
                  <c:v>327.35000000000002</c:v>
                </c:pt>
                <c:pt idx="13721">
                  <c:v>327.40899999999999</c:v>
                </c:pt>
                <c:pt idx="13722">
                  <c:v>327.459</c:v>
                </c:pt>
                <c:pt idx="13723">
                  <c:v>327.49599999999998</c:v>
                </c:pt>
                <c:pt idx="13724">
                  <c:v>327.53699999999998</c:v>
                </c:pt>
                <c:pt idx="13725">
                  <c:v>327.57900000000001</c:v>
                </c:pt>
                <c:pt idx="13726">
                  <c:v>327.62</c:v>
                </c:pt>
                <c:pt idx="13727">
                  <c:v>327.66000000000003</c:v>
                </c:pt>
                <c:pt idx="13728">
                  <c:v>327.7</c:v>
                </c:pt>
                <c:pt idx="13729">
                  <c:v>327.738</c:v>
                </c:pt>
                <c:pt idx="13730">
                  <c:v>327.76600000000002</c:v>
                </c:pt>
                <c:pt idx="13731">
                  <c:v>327.77499999999998</c:v>
                </c:pt>
                <c:pt idx="13732">
                  <c:v>327.77499999999998</c:v>
                </c:pt>
                <c:pt idx="13733">
                  <c:v>327.78100000000001</c:v>
                </c:pt>
                <c:pt idx="13734">
                  <c:v>327.78100000000001</c:v>
                </c:pt>
                <c:pt idx="13735">
                  <c:v>327.78100000000001</c:v>
                </c:pt>
                <c:pt idx="13736">
                  <c:v>327.78100000000001</c:v>
                </c:pt>
                <c:pt idx="13737">
                  <c:v>327.78100000000001</c:v>
                </c:pt>
                <c:pt idx="13738">
                  <c:v>327.78100000000001</c:v>
                </c:pt>
                <c:pt idx="13739">
                  <c:v>327.78100000000001</c:v>
                </c:pt>
                <c:pt idx="13740">
                  <c:v>327.78100000000001</c:v>
                </c:pt>
                <c:pt idx="13741">
                  <c:v>327.79899999999998</c:v>
                </c:pt>
                <c:pt idx="13742">
                  <c:v>327.83800000000002</c:v>
                </c:pt>
                <c:pt idx="13743">
                  <c:v>327.88</c:v>
                </c:pt>
                <c:pt idx="13744">
                  <c:v>327.92700000000002</c:v>
                </c:pt>
                <c:pt idx="13745">
                  <c:v>327.971</c:v>
                </c:pt>
                <c:pt idx="13746">
                  <c:v>328.01</c:v>
                </c:pt>
                <c:pt idx="13747">
                  <c:v>328.04399999999998</c:v>
                </c:pt>
                <c:pt idx="13748">
                  <c:v>328.07400000000001</c:v>
                </c:pt>
                <c:pt idx="13749">
                  <c:v>328.09300000000002</c:v>
                </c:pt>
                <c:pt idx="13750">
                  <c:v>328.096</c:v>
                </c:pt>
                <c:pt idx="13751">
                  <c:v>328.09899999999999</c:v>
                </c:pt>
                <c:pt idx="13752">
                  <c:v>328.13</c:v>
                </c:pt>
                <c:pt idx="13753">
                  <c:v>328.16</c:v>
                </c:pt>
                <c:pt idx="13754">
                  <c:v>328.19400000000002</c:v>
                </c:pt>
                <c:pt idx="13755">
                  <c:v>328.23399999999998</c:v>
                </c:pt>
                <c:pt idx="13756">
                  <c:v>328.28</c:v>
                </c:pt>
                <c:pt idx="13757">
                  <c:v>328.327</c:v>
                </c:pt>
                <c:pt idx="13758">
                  <c:v>328.36700000000002</c:v>
                </c:pt>
                <c:pt idx="13759">
                  <c:v>328.39699999999999</c:v>
                </c:pt>
                <c:pt idx="13760">
                  <c:v>328.42700000000002</c:v>
                </c:pt>
                <c:pt idx="13761">
                  <c:v>328.45699999999999</c:v>
                </c:pt>
                <c:pt idx="13762">
                  <c:v>328.49099999999999</c:v>
                </c:pt>
                <c:pt idx="13763">
                  <c:v>328.52800000000002</c:v>
                </c:pt>
                <c:pt idx="13764">
                  <c:v>328.565</c:v>
                </c:pt>
                <c:pt idx="13765">
                  <c:v>328.59800000000001</c:v>
                </c:pt>
                <c:pt idx="13766">
                  <c:v>328.62799999999999</c:v>
                </c:pt>
                <c:pt idx="13767">
                  <c:v>328.65899999999999</c:v>
                </c:pt>
                <c:pt idx="13768">
                  <c:v>328.69200000000001</c:v>
                </c:pt>
                <c:pt idx="13769">
                  <c:v>328.71600000000001</c:v>
                </c:pt>
                <c:pt idx="13770">
                  <c:v>328.74</c:v>
                </c:pt>
                <c:pt idx="13771">
                  <c:v>328.76600000000002</c:v>
                </c:pt>
                <c:pt idx="13772">
                  <c:v>328.80099999999999</c:v>
                </c:pt>
                <c:pt idx="13773">
                  <c:v>328.84399999999999</c:v>
                </c:pt>
                <c:pt idx="13774">
                  <c:v>328.87099999999998</c:v>
                </c:pt>
                <c:pt idx="13775">
                  <c:v>328.89499999999998</c:v>
                </c:pt>
                <c:pt idx="13776">
                  <c:v>328.92700000000002</c:v>
                </c:pt>
                <c:pt idx="13777">
                  <c:v>328.96499999999997</c:v>
                </c:pt>
                <c:pt idx="13778">
                  <c:v>328.99</c:v>
                </c:pt>
                <c:pt idx="13779">
                  <c:v>329.00700000000001</c:v>
                </c:pt>
                <c:pt idx="13780">
                  <c:v>329.02499999999998</c:v>
                </c:pt>
                <c:pt idx="13781">
                  <c:v>329.04399999999998</c:v>
                </c:pt>
                <c:pt idx="13782">
                  <c:v>329.06799999999998</c:v>
                </c:pt>
                <c:pt idx="13783">
                  <c:v>329.096</c:v>
                </c:pt>
                <c:pt idx="13784">
                  <c:v>329.12299999999999</c:v>
                </c:pt>
                <c:pt idx="13785">
                  <c:v>329.15499999999997</c:v>
                </c:pt>
                <c:pt idx="13786">
                  <c:v>329.202</c:v>
                </c:pt>
                <c:pt idx="13787">
                  <c:v>329.23899999999998</c:v>
                </c:pt>
                <c:pt idx="13788">
                  <c:v>329.25299999999999</c:v>
                </c:pt>
                <c:pt idx="13789">
                  <c:v>329.25900000000001</c:v>
                </c:pt>
                <c:pt idx="13790">
                  <c:v>329.27300000000002</c:v>
                </c:pt>
                <c:pt idx="13791">
                  <c:v>329.28199999999998</c:v>
                </c:pt>
                <c:pt idx="13792">
                  <c:v>329.28199999999998</c:v>
                </c:pt>
                <c:pt idx="13793">
                  <c:v>329.28199999999998</c:v>
                </c:pt>
                <c:pt idx="13794">
                  <c:v>329.28800000000001</c:v>
                </c:pt>
                <c:pt idx="13795">
                  <c:v>329.32600000000002</c:v>
                </c:pt>
                <c:pt idx="13796">
                  <c:v>329.37700000000001</c:v>
                </c:pt>
                <c:pt idx="13797">
                  <c:v>329.41</c:v>
                </c:pt>
                <c:pt idx="13798">
                  <c:v>329.41899999999998</c:v>
                </c:pt>
                <c:pt idx="13799">
                  <c:v>329.43299999999999</c:v>
                </c:pt>
                <c:pt idx="13800">
                  <c:v>329.43599999999998</c:v>
                </c:pt>
                <c:pt idx="13801">
                  <c:v>329.43599999999998</c:v>
                </c:pt>
                <c:pt idx="13802">
                  <c:v>329.43599999999998</c:v>
                </c:pt>
                <c:pt idx="13803">
                  <c:v>329.43599999999998</c:v>
                </c:pt>
                <c:pt idx="13804">
                  <c:v>329.43599999999998</c:v>
                </c:pt>
                <c:pt idx="13805">
                  <c:v>329.43599999999998</c:v>
                </c:pt>
                <c:pt idx="13806">
                  <c:v>329.43599999999998</c:v>
                </c:pt>
                <c:pt idx="13807">
                  <c:v>329.43599999999998</c:v>
                </c:pt>
                <c:pt idx="13808">
                  <c:v>329.43599999999998</c:v>
                </c:pt>
                <c:pt idx="13809">
                  <c:v>329.43599999999998</c:v>
                </c:pt>
                <c:pt idx="13810">
                  <c:v>329.43599999999998</c:v>
                </c:pt>
                <c:pt idx="13811">
                  <c:v>329.43599999999998</c:v>
                </c:pt>
                <c:pt idx="13812">
                  <c:v>329.43599999999998</c:v>
                </c:pt>
                <c:pt idx="13813">
                  <c:v>329.43700000000001</c:v>
                </c:pt>
                <c:pt idx="13814">
                  <c:v>329.43700000000001</c:v>
                </c:pt>
                <c:pt idx="13815">
                  <c:v>329.44200000000001</c:v>
                </c:pt>
                <c:pt idx="13816">
                  <c:v>329.44900000000001</c:v>
                </c:pt>
                <c:pt idx="13817">
                  <c:v>329.45699999999999</c:v>
                </c:pt>
                <c:pt idx="13818">
                  <c:v>329.46499999999997</c:v>
                </c:pt>
                <c:pt idx="13819">
                  <c:v>329.47300000000001</c:v>
                </c:pt>
                <c:pt idx="13820">
                  <c:v>329.48099999999999</c:v>
                </c:pt>
                <c:pt idx="13821">
                  <c:v>329.48899999999998</c:v>
                </c:pt>
                <c:pt idx="13822">
                  <c:v>329.49599999999998</c:v>
                </c:pt>
                <c:pt idx="13823">
                  <c:v>329.50400000000002</c:v>
                </c:pt>
                <c:pt idx="13824">
                  <c:v>329.512</c:v>
                </c:pt>
                <c:pt idx="13825">
                  <c:v>329.52</c:v>
                </c:pt>
                <c:pt idx="13826">
                  <c:v>329.52699999999999</c:v>
                </c:pt>
                <c:pt idx="13827">
                  <c:v>329.53500000000003</c:v>
                </c:pt>
                <c:pt idx="13828">
                  <c:v>329.54300000000001</c:v>
                </c:pt>
                <c:pt idx="13829">
                  <c:v>329.55099999999999</c:v>
                </c:pt>
                <c:pt idx="13830">
                  <c:v>329.55900000000003</c:v>
                </c:pt>
                <c:pt idx="13831">
                  <c:v>329.56599999999997</c:v>
                </c:pt>
                <c:pt idx="13832">
                  <c:v>329.57400000000001</c:v>
                </c:pt>
                <c:pt idx="13833">
                  <c:v>329.58199999999999</c:v>
                </c:pt>
                <c:pt idx="13834">
                  <c:v>329.59</c:v>
                </c:pt>
                <c:pt idx="13835">
                  <c:v>329.59800000000001</c:v>
                </c:pt>
                <c:pt idx="13836">
                  <c:v>329.60500000000002</c:v>
                </c:pt>
                <c:pt idx="13837">
                  <c:v>329.613</c:v>
                </c:pt>
                <c:pt idx="13838">
                  <c:v>329.62099999999998</c:v>
                </c:pt>
                <c:pt idx="13839">
                  <c:v>329.62900000000002</c:v>
                </c:pt>
                <c:pt idx="13840">
                  <c:v>329.637</c:v>
                </c:pt>
                <c:pt idx="13841">
                  <c:v>329.64400000000001</c:v>
                </c:pt>
                <c:pt idx="13842">
                  <c:v>329.65199999999999</c:v>
                </c:pt>
                <c:pt idx="13843">
                  <c:v>329.66</c:v>
                </c:pt>
                <c:pt idx="13844">
                  <c:v>329.66800000000001</c:v>
                </c:pt>
                <c:pt idx="13845">
                  <c:v>329.67599999999999</c:v>
                </c:pt>
                <c:pt idx="13846">
                  <c:v>329.68299999999999</c:v>
                </c:pt>
                <c:pt idx="13847">
                  <c:v>329.69099999999997</c:v>
                </c:pt>
                <c:pt idx="13848">
                  <c:v>329.69900000000001</c:v>
                </c:pt>
                <c:pt idx="13849">
                  <c:v>329.70699999999999</c:v>
                </c:pt>
                <c:pt idx="13850">
                  <c:v>329.71499999999997</c:v>
                </c:pt>
                <c:pt idx="13851">
                  <c:v>329.72300000000001</c:v>
                </c:pt>
                <c:pt idx="13852">
                  <c:v>329.73200000000003</c:v>
                </c:pt>
                <c:pt idx="13853">
                  <c:v>329.74</c:v>
                </c:pt>
                <c:pt idx="13854">
                  <c:v>329.74799999999999</c:v>
                </c:pt>
                <c:pt idx="13855">
                  <c:v>329.75700000000001</c:v>
                </c:pt>
                <c:pt idx="13856">
                  <c:v>329.76499999999999</c:v>
                </c:pt>
                <c:pt idx="13857">
                  <c:v>329.77300000000002</c:v>
                </c:pt>
                <c:pt idx="13858">
                  <c:v>329.78199999999998</c:v>
                </c:pt>
                <c:pt idx="13859">
                  <c:v>329.79</c:v>
                </c:pt>
                <c:pt idx="13860">
                  <c:v>329.798</c:v>
                </c:pt>
                <c:pt idx="13861">
                  <c:v>329.80700000000002</c:v>
                </c:pt>
                <c:pt idx="13862">
                  <c:v>329.815</c:v>
                </c:pt>
                <c:pt idx="13863">
                  <c:v>329.82299999999998</c:v>
                </c:pt>
                <c:pt idx="13864">
                  <c:v>329.83199999999999</c:v>
                </c:pt>
                <c:pt idx="13865">
                  <c:v>329.84</c:v>
                </c:pt>
                <c:pt idx="13866">
                  <c:v>329.84899999999999</c:v>
                </c:pt>
                <c:pt idx="13867">
                  <c:v>329.85700000000003</c:v>
                </c:pt>
                <c:pt idx="13868">
                  <c:v>329.86599999999999</c:v>
                </c:pt>
                <c:pt idx="13869">
                  <c:v>329.87400000000002</c:v>
                </c:pt>
                <c:pt idx="13870">
                  <c:v>329.88200000000001</c:v>
                </c:pt>
                <c:pt idx="13871">
                  <c:v>329.89100000000002</c:v>
                </c:pt>
                <c:pt idx="13872">
                  <c:v>329.899</c:v>
                </c:pt>
                <c:pt idx="13873">
                  <c:v>329.90699999999998</c:v>
                </c:pt>
                <c:pt idx="13874">
                  <c:v>329.916</c:v>
                </c:pt>
                <c:pt idx="13875">
                  <c:v>329.92399999999998</c:v>
                </c:pt>
                <c:pt idx="13876">
                  <c:v>329.93299999999999</c:v>
                </c:pt>
                <c:pt idx="13877">
                  <c:v>329.94099999999997</c:v>
                </c:pt>
                <c:pt idx="13878">
                  <c:v>329.95</c:v>
                </c:pt>
                <c:pt idx="13879">
                  <c:v>329.95800000000003</c:v>
                </c:pt>
                <c:pt idx="13880">
                  <c:v>329.96600000000001</c:v>
                </c:pt>
                <c:pt idx="13881">
                  <c:v>329.97500000000002</c:v>
                </c:pt>
                <c:pt idx="13882">
                  <c:v>329.98399999999998</c:v>
                </c:pt>
                <c:pt idx="13883">
                  <c:v>329.99200000000002</c:v>
                </c:pt>
                <c:pt idx="13884">
                  <c:v>330</c:v>
                </c:pt>
                <c:pt idx="13885">
                  <c:v>330.00900000000001</c:v>
                </c:pt>
                <c:pt idx="13886">
                  <c:v>330.017</c:v>
                </c:pt>
                <c:pt idx="13887">
                  <c:v>330.02600000000001</c:v>
                </c:pt>
                <c:pt idx="13888">
                  <c:v>330.03399999999999</c:v>
                </c:pt>
                <c:pt idx="13889">
                  <c:v>330.04300000000001</c:v>
                </c:pt>
                <c:pt idx="13890">
                  <c:v>330.05099999999999</c:v>
                </c:pt>
                <c:pt idx="13891">
                  <c:v>330.06</c:v>
                </c:pt>
                <c:pt idx="13892">
                  <c:v>330.07600000000002</c:v>
                </c:pt>
                <c:pt idx="13893">
                  <c:v>330.11599999999999</c:v>
                </c:pt>
                <c:pt idx="13894">
                  <c:v>330.18700000000001</c:v>
                </c:pt>
                <c:pt idx="13895">
                  <c:v>330.26900000000001</c:v>
                </c:pt>
                <c:pt idx="13896">
                  <c:v>330.339</c:v>
                </c:pt>
                <c:pt idx="13897">
                  <c:v>330.40100000000001</c:v>
                </c:pt>
                <c:pt idx="13898">
                  <c:v>330.46199999999999</c:v>
                </c:pt>
                <c:pt idx="13899">
                  <c:v>330.53</c:v>
                </c:pt>
                <c:pt idx="13900">
                  <c:v>330.59199999999998</c:v>
                </c:pt>
                <c:pt idx="13901">
                  <c:v>330.65800000000002</c:v>
                </c:pt>
                <c:pt idx="13902">
                  <c:v>330.70400000000001</c:v>
                </c:pt>
                <c:pt idx="13903">
                  <c:v>330.73</c:v>
                </c:pt>
                <c:pt idx="13904">
                  <c:v>330.75299999999999</c:v>
                </c:pt>
                <c:pt idx="13905">
                  <c:v>330.78699999999998</c:v>
                </c:pt>
                <c:pt idx="13906">
                  <c:v>330.822</c:v>
                </c:pt>
                <c:pt idx="13907">
                  <c:v>330.851</c:v>
                </c:pt>
                <c:pt idx="13908">
                  <c:v>330.88</c:v>
                </c:pt>
                <c:pt idx="13909">
                  <c:v>330.90800000000002</c:v>
                </c:pt>
                <c:pt idx="13910">
                  <c:v>330.94400000000002</c:v>
                </c:pt>
                <c:pt idx="13911">
                  <c:v>330.99200000000002</c:v>
                </c:pt>
                <c:pt idx="13912">
                  <c:v>331.05</c:v>
                </c:pt>
                <c:pt idx="13913">
                  <c:v>331.10899999999998</c:v>
                </c:pt>
                <c:pt idx="13914">
                  <c:v>331.17099999999999</c:v>
                </c:pt>
                <c:pt idx="13915">
                  <c:v>331.233</c:v>
                </c:pt>
                <c:pt idx="13916">
                  <c:v>331.29199999999997</c:v>
                </c:pt>
                <c:pt idx="13917">
                  <c:v>331.34899999999999</c:v>
                </c:pt>
                <c:pt idx="13918">
                  <c:v>331.40600000000001</c:v>
                </c:pt>
                <c:pt idx="13919">
                  <c:v>331.46199999999999</c:v>
                </c:pt>
                <c:pt idx="13920">
                  <c:v>331.5</c:v>
                </c:pt>
                <c:pt idx="13921">
                  <c:v>331.51900000000001</c:v>
                </c:pt>
                <c:pt idx="13922">
                  <c:v>331.53500000000003</c:v>
                </c:pt>
                <c:pt idx="13923">
                  <c:v>331.55700000000002</c:v>
                </c:pt>
                <c:pt idx="13924">
                  <c:v>331.59699999999998</c:v>
                </c:pt>
                <c:pt idx="13925">
                  <c:v>331.63499999999999</c:v>
                </c:pt>
                <c:pt idx="13926">
                  <c:v>331.65100000000001</c:v>
                </c:pt>
                <c:pt idx="13927">
                  <c:v>331.66300000000001</c:v>
                </c:pt>
                <c:pt idx="13928">
                  <c:v>331.69200000000001</c:v>
                </c:pt>
                <c:pt idx="13929">
                  <c:v>331.72399999999999</c:v>
                </c:pt>
                <c:pt idx="13930">
                  <c:v>331.73700000000002</c:v>
                </c:pt>
                <c:pt idx="13931">
                  <c:v>331.73700000000002</c:v>
                </c:pt>
                <c:pt idx="13932">
                  <c:v>331.73700000000002</c:v>
                </c:pt>
                <c:pt idx="13933">
                  <c:v>331.73700000000002</c:v>
                </c:pt>
                <c:pt idx="13934">
                  <c:v>331.73700000000002</c:v>
                </c:pt>
                <c:pt idx="13935">
                  <c:v>331.73700000000002</c:v>
                </c:pt>
                <c:pt idx="13936">
                  <c:v>331.73700000000002</c:v>
                </c:pt>
                <c:pt idx="13937">
                  <c:v>331.73700000000002</c:v>
                </c:pt>
                <c:pt idx="13938">
                  <c:v>331.73700000000002</c:v>
                </c:pt>
                <c:pt idx="13939">
                  <c:v>331.73700000000002</c:v>
                </c:pt>
                <c:pt idx="13940">
                  <c:v>331.73700000000002</c:v>
                </c:pt>
                <c:pt idx="13941">
                  <c:v>331.73700000000002</c:v>
                </c:pt>
                <c:pt idx="13942">
                  <c:v>331.73700000000002</c:v>
                </c:pt>
                <c:pt idx="13943">
                  <c:v>331.73700000000002</c:v>
                </c:pt>
                <c:pt idx="13944">
                  <c:v>331.73700000000002</c:v>
                </c:pt>
                <c:pt idx="13945">
                  <c:v>331.73700000000002</c:v>
                </c:pt>
                <c:pt idx="13946">
                  <c:v>331.73700000000002</c:v>
                </c:pt>
                <c:pt idx="13947">
                  <c:v>331.73899999999998</c:v>
                </c:pt>
                <c:pt idx="13948">
                  <c:v>331.74400000000003</c:v>
                </c:pt>
                <c:pt idx="13949">
                  <c:v>331.75</c:v>
                </c:pt>
                <c:pt idx="13950">
                  <c:v>331.75799999999998</c:v>
                </c:pt>
                <c:pt idx="13951">
                  <c:v>331.76600000000002</c:v>
                </c:pt>
                <c:pt idx="13952">
                  <c:v>331.77499999999998</c:v>
                </c:pt>
                <c:pt idx="13953">
                  <c:v>331.78399999999999</c:v>
                </c:pt>
                <c:pt idx="13954">
                  <c:v>331.79899999999998</c:v>
                </c:pt>
                <c:pt idx="13955">
                  <c:v>331.83499999999998</c:v>
                </c:pt>
                <c:pt idx="13956">
                  <c:v>331.90699999999998</c:v>
                </c:pt>
                <c:pt idx="13957">
                  <c:v>331.995</c:v>
                </c:pt>
                <c:pt idx="13958">
                  <c:v>332.08499999999998</c:v>
                </c:pt>
                <c:pt idx="13959">
                  <c:v>332.173</c:v>
                </c:pt>
                <c:pt idx="13960">
                  <c:v>332.26</c:v>
                </c:pt>
                <c:pt idx="13961">
                  <c:v>332.34899999999999</c:v>
                </c:pt>
                <c:pt idx="13962">
                  <c:v>332.43900000000002</c:v>
                </c:pt>
                <c:pt idx="13963">
                  <c:v>332.52100000000002</c:v>
                </c:pt>
                <c:pt idx="13964">
                  <c:v>332.60899999999998</c:v>
                </c:pt>
                <c:pt idx="13965">
                  <c:v>332.69799999999998</c:v>
                </c:pt>
                <c:pt idx="13966">
                  <c:v>332.78</c:v>
                </c:pt>
                <c:pt idx="13967">
                  <c:v>332.84300000000002</c:v>
                </c:pt>
                <c:pt idx="13968">
                  <c:v>332.887</c:v>
                </c:pt>
                <c:pt idx="13969">
                  <c:v>332.92500000000001</c:v>
                </c:pt>
                <c:pt idx="13970">
                  <c:v>332.96300000000002</c:v>
                </c:pt>
                <c:pt idx="13971">
                  <c:v>332.99900000000002</c:v>
                </c:pt>
                <c:pt idx="13972">
                  <c:v>333.03300000000002</c:v>
                </c:pt>
                <c:pt idx="13973">
                  <c:v>333.072</c:v>
                </c:pt>
                <c:pt idx="13974">
                  <c:v>333.11900000000003</c:v>
                </c:pt>
                <c:pt idx="13975">
                  <c:v>333.15699999999998</c:v>
                </c:pt>
                <c:pt idx="13976">
                  <c:v>333.16399999999999</c:v>
                </c:pt>
                <c:pt idx="13977">
                  <c:v>333.16399999999999</c:v>
                </c:pt>
                <c:pt idx="13978">
                  <c:v>333.16399999999999</c:v>
                </c:pt>
                <c:pt idx="13979">
                  <c:v>333.16399999999999</c:v>
                </c:pt>
                <c:pt idx="13980">
                  <c:v>333.16399999999999</c:v>
                </c:pt>
                <c:pt idx="13981">
                  <c:v>333.16399999999999</c:v>
                </c:pt>
                <c:pt idx="13982">
                  <c:v>333.16399999999999</c:v>
                </c:pt>
                <c:pt idx="13983">
                  <c:v>333.16399999999999</c:v>
                </c:pt>
                <c:pt idx="13984">
                  <c:v>333.16399999999999</c:v>
                </c:pt>
                <c:pt idx="13985">
                  <c:v>333.16399999999999</c:v>
                </c:pt>
                <c:pt idx="13986">
                  <c:v>333.16399999999999</c:v>
                </c:pt>
                <c:pt idx="13987">
                  <c:v>333.16399999999999</c:v>
                </c:pt>
                <c:pt idx="13988">
                  <c:v>333.16399999999999</c:v>
                </c:pt>
                <c:pt idx="13989">
                  <c:v>333.16399999999999</c:v>
                </c:pt>
                <c:pt idx="13990">
                  <c:v>333.16399999999999</c:v>
                </c:pt>
                <c:pt idx="13991">
                  <c:v>333.16699999999997</c:v>
                </c:pt>
                <c:pt idx="13992">
                  <c:v>333.17200000000003</c:v>
                </c:pt>
                <c:pt idx="13993">
                  <c:v>333.178</c:v>
                </c:pt>
                <c:pt idx="13994">
                  <c:v>333.18599999999998</c:v>
                </c:pt>
                <c:pt idx="13995">
                  <c:v>333.19499999999999</c:v>
                </c:pt>
                <c:pt idx="13996">
                  <c:v>333.20299999999997</c:v>
                </c:pt>
                <c:pt idx="13997">
                  <c:v>333.21199999999999</c:v>
                </c:pt>
                <c:pt idx="13998">
                  <c:v>333.221</c:v>
                </c:pt>
                <c:pt idx="13999">
                  <c:v>333.22899999999998</c:v>
                </c:pt>
                <c:pt idx="14000">
                  <c:v>333.238</c:v>
                </c:pt>
                <c:pt idx="14001">
                  <c:v>333.24599999999998</c:v>
                </c:pt>
                <c:pt idx="14002">
                  <c:v>333.255</c:v>
                </c:pt>
                <c:pt idx="14003">
                  <c:v>333.26299999999998</c:v>
                </c:pt>
                <c:pt idx="14004">
                  <c:v>333.27199999999999</c:v>
                </c:pt>
                <c:pt idx="14005">
                  <c:v>333.28</c:v>
                </c:pt>
                <c:pt idx="14006">
                  <c:v>333.28800000000001</c:v>
                </c:pt>
                <c:pt idx="14007">
                  <c:v>333.29700000000003</c:v>
                </c:pt>
                <c:pt idx="14008">
                  <c:v>333.30500000000001</c:v>
                </c:pt>
                <c:pt idx="14009">
                  <c:v>333.31400000000002</c:v>
                </c:pt>
                <c:pt idx="14010">
                  <c:v>333.32299999999998</c:v>
                </c:pt>
                <c:pt idx="14011">
                  <c:v>333.33199999999999</c:v>
                </c:pt>
                <c:pt idx="14012">
                  <c:v>333.34</c:v>
                </c:pt>
                <c:pt idx="14013">
                  <c:v>333.351</c:v>
                </c:pt>
                <c:pt idx="14014">
                  <c:v>333.36900000000003</c:v>
                </c:pt>
                <c:pt idx="14015">
                  <c:v>333.38499999999999</c:v>
                </c:pt>
                <c:pt idx="14016">
                  <c:v>333.43299999999999</c:v>
                </c:pt>
                <c:pt idx="14017">
                  <c:v>333.51</c:v>
                </c:pt>
                <c:pt idx="14018">
                  <c:v>333.572</c:v>
                </c:pt>
                <c:pt idx="14019">
                  <c:v>333.65199999999999</c:v>
                </c:pt>
                <c:pt idx="14020">
                  <c:v>333.74099999999999</c:v>
                </c:pt>
                <c:pt idx="14021">
                  <c:v>333.82900000000001</c:v>
                </c:pt>
                <c:pt idx="14022">
                  <c:v>333.90800000000002</c:v>
                </c:pt>
                <c:pt idx="14023">
                  <c:v>333.97699999999998</c:v>
                </c:pt>
                <c:pt idx="14024">
                  <c:v>334.04500000000002</c:v>
                </c:pt>
                <c:pt idx="14025">
                  <c:v>334.12400000000002</c:v>
                </c:pt>
                <c:pt idx="14026">
                  <c:v>334.20400000000001</c:v>
                </c:pt>
                <c:pt idx="14027">
                  <c:v>334.28899999999999</c:v>
                </c:pt>
                <c:pt idx="14028">
                  <c:v>334.36900000000003</c:v>
                </c:pt>
                <c:pt idx="14029">
                  <c:v>334.44299999999998</c:v>
                </c:pt>
                <c:pt idx="14030">
                  <c:v>334.517</c:v>
                </c:pt>
                <c:pt idx="14031">
                  <c:v>334.59</c:v>
                </c:pt>
                <c:pt idx="14032">
                  <c:v>334.661</c:v>
                </c:pt>
                <c:pt idx="14033">
                  <c:v>334.72399999999999</c:v>
                </c:pt>
                <c:pt idx="14034">
                  <c:v>334.76499999999999</c:v>
                </c:pt>
                <c:pt idx="14035">
                  <c:v>334.79899999999998</c:v>
                </c:pt>
                <c:pt idx="14036">
                  <c:v>334.83</c:v>
                </c:pt>
                <c:pt idx="14037">
                  <c:v>334.84699999999998</c:v>
                </c:pt>
                <c:pt idx="14038">
                  <c:v>334.858</c:v>
                </c:pt>
                <c:pt idx="14039">
                  <c:v>334.858</c:v>
                </c:pt>
                <c:pt idx="14040">
                  <c:v>334.858</c:v>
                </c:pt>
                <c:pt idx="14041">
                  <c:v>334.858</c:v>
                </c:pt>
                <c:pt idx="14042">
                  <c:v>334.858</c:v>
                </c:pt>
                <c:pt idx="14043">
                  <c:v>334.858</c:v>
                </c:pt>
                <c:pt idx="14044">
                  <c:v>334.88099999999997</c:v>
                </c:pt>
                <c:pt idx="14045">
                  <c:v>334.92599999999999</c:v>
                </c:pt>
                <c:pt idx="14046">
                  <c:v>334.971</c:v>
                </c:pt>
                <c:pt idx="14047">
                  <c:v>335.01299999999998</c:v>
                </c:pt>
                <c:pt idx="14048">
                  <c:v>335.03899999999999</c:v>
                </c:pt>
                <c:pt idx="14049">
                  <c:v>335.06900000000002</c:v>
                </c:pt>
                <c:pt idx="14050">
                  <c:v>335.10500000000002</c:v>
                </c:pt>
                <c:pt idx="14051">
                  <c:v>335.15899999999999</c:v>
                </c:pt>
                <c:pt idx="14052">
                  <c:v>335.23599999999999</c:v>
                </c:pt>
                <c:pt idx="14053">
                  <c:v>335.32400000000001</c:v>
                </c:pt>
                <c:pt idx="14054">
                  <c:v>335.41300000000001</c:v>
                </c:pt>
                <c:pt idx="14055">
                  <c:v>335.49</c:v>
                </c:pt>
                <c:pt idx="14056">
                  <c:v>335.49</c:v>
                </c:pt>
                <c:pt idx="14057">
                  <c:v>335.49</c:v>
                </c:pt>
                <c:pt idx="14058">
                  <c:v>335.49</c:v>
                </c:pt>
                <c:pt idx="14059">
                  <c:v>335.49</c:v>
                </c:pt>
                <c:pt idx="14060">
                  <c:v>335.49</c:v>
                </c:pt>
                <c:pt idx="14061">
                  <c:v>335.49</c:v>
                </c:pt>
                <c:pt idx="14062">
                  <c:v>335.49</c:v>
                </c:pt>
                <c:pt idx="14063">
                  <c:v>335.49</c:v>
                </c:pt>
                <c:pt idx="14064">
                  <c:v>335.49</c:v>
                </c:pt>
                <c:pt idx="14065">
                  <c:v>335.49</c:v>
                </c:pt>
                <c:pt idx="14066">
                  <c:v>335.49</c:v>
                </c:pt>
                <c:pt idx="14067">
                  <c:v>335.49</c:v>
                </c:pt>
                <c:pt idx="14068">
                  <c:v>335.49</c:v>
                </c:pt>
                <c:pt idx="14069">
                  <c:v>335.49</c:v>
                </c:pt>
                <c:pt idx="14070">
                  <c:v>335.49</c:v>
                </c:pt>
                <c:pt idx="14071">
                  <c:v>335.49</c:v>
                </c:pt>
                <c:pt idx="14072">
                  <c:v>335.49</c:v>
                </c:pt>
                <c:pt idx="14073">
                  <c:v>335.49</c:v>
                </c:pt>
                <c:pt idx="14074">
                  <c:v>335.49200000000002</c:v>
                </c:pt>
                <c:pt idx="14075">
                  <c:v>335.49599999999998</c:v>
                </c:pt>
                <c:pt idx="14076">
                  <c:v>335.50200000000001</c:v>
                </c:pt>
                <c:pt idx="14077">
                  <c:v>335.50900000000001</c:v>
                </c:pt>
                <c:pt idx="14078">
                  <c:v>335.517</c:v>
                </c:pt>
                <c:pt idx="14079">
                  <c:v>335.52499999999998</c:v>
                </c:pt>
                <c:pt idx="14080">
                  <c:v>335.53300000000002</c:v>
                </c:pt>
                <c:pt idx="14081">
                  <c:v>335.541</c:v>
                </c:pt>
                <c:pt idx="14082">
                  <c:v>335.548</c:v>
                </c:pt>
                <c:pt idx="14083">
                  <c:v>335.56200000000001</c:v>
                </c:pt>
                <c:pt idx="14084">
                  <c:v>335.57299999999998</c:v>
                </c:pt>
                <c:pt idx="14085">
                  <c:v>335.584</c:v>
                </c:pt>
                <c:pt idx="14086">
                  <c:v>335.61200000000002</c:v>
                </c:pt>
                <c:pt idx="14087">
                  <c:v>335.67599999999999</c:v>
                </c:pt>
                <c:pt idx="14088">
                  <c:v>335.75400000000002</c:v>
                </c:pt>
                <c:pt idx="14089">
                  <c:v>335.82100000000003</c:v>
                </c:pt>
                <c:pt idx="14090">
                  <c:v>335.91</c:v>
                </c:pt>
                <c:pt idx="14091">
                  <c:v>335.99599999999998</c:v>
                </c:pt>
                <c:pt idx="14092">
                  <c:v>336.08499999999998</c:v>
                </c:pt>
                <c:pt idx="14093">
                  <c:v>336.16800000000001</c:v>
                </c:pt>
                <c:pt idx="14094">
                  <c:v>336.25099999999998</c:v>
                </c:pt>
                <c:pt idx="14095">
                  <c:v>336.33699999999999</c:v>
                </c:pt>
                <c:pt idx="14096">
                  <c:v>336.42599999999999</c:v>
                </c:pt>
                <c:pt idx="14097">
                  <c:v>336.51600000000002</c:v>
                </c:pt>
                <c:pt idx="14098">
                  <c:v>336.60300000000001</c:v>
                </c:pt>
                <c:pt idx="14099">
                  <c:v>336.685</c:v>
                </c:pt>
                <c:pt idx="14100">
                  <c:v>336.76600000000002</c:v>
                </c:pt>
                <c:pt idx="14101">
                  <c:v>336.84899999999999</c:v>
                </c:pt>
                <c:pt idx="14102">
                  <c:v>336.93299999999999</c:v>
                </c:pt>
                <c:pt idx="14103">
                  <c:v>337.017</c:v>
                </c:pt>
                <c:pt idx="14104">
                  <c:v>337.10199999999998</c:v>
                </c:pt>
                <c:pt idx="14105">
                  <c:v>337.18599999999998</c:v>
                </c:pt>
                <c:pt idx="14106">
                  <c:v>337.27199999999999</c:v>
                </c:pt>
                <c:pt idx="14107">
                  <c:v>337.358</c:v>
                </c:pt>
                <c:pt idx="14108">
                  <c:v>337.44099999999997</c:v>
                </c:pt>
                <c:pt idx="14109">
                  <c:v>337.51100000000002</c:v>
                </c:pt>
                <c:pt idx="14110">
                  <c:v>337.548</c:v>
                </c:pt>
                <c:pt idx="14111">
                  <c:v>337.55500000000001</c:v>
                </c:pt>
                <c:pt idx="14112">
                  <c:v>337.55700000000002</c:v>
                </c:pt>
                <c:pt idx="14113">
                  <c:v>337.56</c:v>
                </c:pt>
                <c:pt idx="14114">
                  <c:v>337.56299999999999</c:v>
                </c:pt>
                <c:pt idx="14115">
                  <c:v>337.56299999999999</c:v>
                </c:pt>
                <c:pt idx="14116">
                  <c:v>337.56299999999999</c:v>
                </c:pt>
                <c:pt idx="14117">
                  <c:v>337.56299999999999</c:v>
                </c:pt>
                <c:pt idx="14118">
                  <c:v>337.56299999999999</c:v>
                </c:pt>
                <c:pt idx="14119">
                  <c:v>337.56299999999999</c:v>
                </c:pt>
                <c:pt idx="14120">
                  <c:v>337.56299999999999</c:v>
                </c:pt>
                <c:pt idx="14121">
                  <c:v>337.56299999999999</c:v>
                </c:pt>
                <c:pt idx="14122">
                  <c:v>337.56299999999999</c:v>
                </c:pt>
                <c:pt idx="14123">
                  <c:v>337.56299999999999</c:v>
                </c:pt>
                <c:pt idx="14124">
                  <c:v>337.56299999999999</c:v>
                </c:pt>
                <c:pt idx="14125">
                  <c:v>337.56299999999999</c:v>
                </c:pt>
                <c:pt idx="14126">
                  <c:v>337.56299999999999</c:v>
                </c:pt>
                <c:pt idx="14127">
                  <c:v>337.56299999999999</c:v>
                </c:pt>
                <c:pt idx="14128">
                  <c:v>337.56299999999999</c:v>
                </c:pt>
                <c:pt idx="14129">
                  <c:v>337.57799999999997</c:v>
                </c:pt>
                <c:pt idx="14130">
                  <c:v>337.62700000000001</c:v>
                </c:pt>
                <c:pt idx="14131">
                  <c:v>337.64400000000001</c:v>
                </c:pt>
                <c:pt idx="14132">
                  <c:v>337.64400000000001</c:v>
                </c:pt>
                <c:pt idx="14133">
                  <c:v>337.65100000000001</c:v>
                </c:pt>
                <c:pt idx="14134">
                  <c:v>337.66699999999997</c:v>
                </c:pt>
                <c:pt idx="14135">
                  <c:v>337.702</c:v>
                </c:pt>
                <c:pt idx="14136">
                  <c:v>337.74599999999998</c:v>
                </c:pt>
                <c:pt idx="14137">
                  <c:v>337.779</c:v>
                </c:pt>
                <c:pt idx="14138">
                  <c:v>337.79500000000002</c:v>
                </c:pt>
                <c:pt idx="14139">
                  <c:v>337.79899999999998</c:v>
                </c:pt>
                <c:pt idx="14140">
                  <c:v>337.80099999999999</c:v>
                </c:pt>
                <c:pt idx="14141">
                  <c:v>337.815</c:v>
                </c:pt>
                <c:pt idx="14142">
                  <c:v>337.822</c:v>
                </c:pt>
                <c:pt idx="14143">
                  <c:v>337.822</c:v>
                </c:pt>
                <c:pt idx="14144">
                  <c:v>337.822</c:v>
                </c:pt>
                <c:pt idx="14145">
                  <c:v>337.822</c:v>
                </c:pt>
                <c:pt idx="14146">
                  <c:v>337.82499999999999</c:v>
                </c:pt>
                <c:pt idx="14147">
                  <c:v>337.85899999999998</c:v>
                </c:pt>
                <c:pt idx="14148">
                  <c:v>337.87299999999999</c:v>
                </c:pt>
                <c:pt idx="14149">
                  <c:v>337.87299999999999</c:v>
                </c:pt>
                <c:pt idx="14150">
                  <c:v>337.90600000000001</c:v>
                </c:pt>
                <c:pt idx="14151">
                  <c:v>337.92500000000001</c:v>
                </c:pt>
                <c:pt idx="14152">
                  <c:v>337.96899999999999</c:v>
                </c:pt>
                <c:pt idx="14153">
                  <c:v>338.00299999999999</c:v>
                </c:pt>
                <c:pt idx="14154">
                  <c:v>338.02699999999999</c:v>
                </c:pt>
                <c:pt idx="14155">
                  <c:v>338.04399999999998</c:v>
                </c:pt>
                <c:pt idx="14156">
                  <c:v>338.06099999999998</c:v>
                </c:pt>
                <c:pt idx="14157">
                  <c:v>338.096</c:v>
                </c:pt>
                <c:pt idx="14158">
                  <c:v>338.15300000000002</c:v>
                </c:pt>
                <c:pt idx="14159">
                  <c:v>338.226</c:v>
                </c:pt>
                <c:pt idx="14160">
                  <c:v>338.303</c:v>
                </c:pt>
                <c:pt idx="14161">
                  <c:v>338.37700000000001</c:v>
                </c:pt>
                <c:pt idx="14162">
                  <c:v>338.44299999999998</c:v>
                </c:pt>
                <c:pt idx="14163">
                  <c:v>338.50799999999998</c:v>
                </c:pt>
                <c:pt idx="14164">
                  <c:v>338.57100000000003</c:v>
                </c:pt>
                <c:pt idx="14165">
                  <c:v>338.62799999999999</c:v>
                </c:pt>
                <c:pt idx="14166">
                  <c:v>338.67399999999998</c:v>
                </c:pt>
                <c:pt idx="14167">
                  <c:v>338.714</c:v>
                </c:pt>
                <c:pt idx="14168">
                  <c:v>338.77600000000001</c:v>
                </c:pt>
                <c:pt idx="14169">
                  <c:v>338.82799999999997</c:v>
                </c:pt>
                <c:pt idx="14170">
                  <c:v>338.84899999999999</c:v>
                </c:pt>
                <c:pt idx="14171">
                  <c:v>338.875</c:v>
                </c:pt>
                <c:pt idx="14172">
                  <c:v>338.89</c:v>
                </c:pt>
                <c:pt idx="14173">
                  <c:v>338.91199999999998</c:v>
                </c:pt>
                <c:pt idx="14174">
                  <c:v>338.93400000000003</c:v>
                </c:pt>
                <c:pt idx="14175">
                  <c:v>338.95600000000002</c:v>
                </c:pt>
                <c:pt idx="14176">
                  <c:v>338.96300000000002</c:v>
                </c:pt>
                <c:pt idx="14177">
                  <c:v>338.96300000000002</c:v>
                </c:pt>
                <c:pt idx="14178">
                  <c:v>338.96300000000002</c:v>
                </c:pt>
                <c:pt idx="14179">
                  <c:v>338.96300000000002</c:v>
                </c:pt>
                <c:pt idx="14180">
                  <c:v>338.96300000000002</c:v>
                </c:pt>
                <c:pt idx="14181">
                  <c:v>338.96899999999999</c:v>
                </c:pt>
                <c:pt idx="14182">
                  <c:v>338.99900000000002</c:v>
                </c:pt>
                <c:pt idx="14183">
                  <c:v>339.03300000000002</c:v>
                </c:pt>
                <c:pt idx="14184">
                  <c:v>339.05799999999999</c:v>
                </c:pt>
                <c:pt idx="14185">
                  <c:v>339.06700000000001</c:v>
                </c:pt>
                <c:pt idx="14186">
                  <c:v>339.07299999999998</c:v>
                </c:pt>
                <c:pt idx="14187">
                  <c:v>339.07600000000002</c:v>
                </c:pt>
                <c:pt idx="14188">
                  <c:v>339.07600000000002</c:v>
                </c:pt>
                <c:pt idx="14189">
                  <c:v>339.07600000000002</c:v>
                </c:pt>
                <c:pt idx="14190">
                  <c:v>339.07600000000002</c:v>
                </c:pt>
                <c:pt idx="14191">
                  <c:v>339.07600000000002</c:v>
                </c:pt>
                <c:pt idx="14192">
                  <c:v>339.07600000000002</c:v>
                </c:pt>
                <c:pt idx="14193">
                  <c:v>339.07600000000002</c:v>
                </c:pt>
                <c:pt idx="14194">
                  <c:v>339.07600000000002</c:v>
                </c:pt>
                <c:pt idx="14195">
                  <c:v>339.07600000000002</c:v>
                </c:pt>
                <c:pt idx="14196">
                  <c:v>339.07600000000002</c:v>
                </c:pt>
                <c:pt idx="14197">
                  <c:v>339.07600000000002</c:v>
                </c:pt>
                <c:pt idx="14198">
                  <c:v>339.07600000000002</c:v>
                </c:pt>
                <c:pt idx="14199">
                  <c:v>339.07600000000002</c:v>
                </c:pt>
                <c:pt idx="14200">
                  <c:v>339.07799999999997</c:v>
                </c:pt>
                <c:pt idx="14201">
                  <c:v>339.084</c:v>
                </c:pt>
                <c:pt idx="14202">
                  <c:v>339.09</c:v>
                </c:pt>
                <c:pt idx="14203">
                  <c:v>339.09800000000001</c:v>
                </c:pt>
                <c:pt idx="14204">
                  <c:v>339.10599999999999</c:v>
                </c:pt>
                <c:pt idx="14205">
                  <c:v>339.11399999999998</c:v>
                </c:pt>
                <c:pt idx="14206">
                  <c:v>339.12099999999998</c:v>
                </c:pt>
                <c:pt idx="14207">
                  <c:v>339.142</c:v>
                </c:pt>
                <c:pt idx="14208">
                  <c:v>339.18700000000001</c:v>
                </c:pt>
                <c:pt idx="14209">
                  <c:v>339.26</c:v>
                </c:pt>
                <c:pt idx="14210">
                  <c:v>339.32400000000001</c:v>
                </c:pt>
                <c:pt idx="14211">
                  <c:v>339.38799999999998</c:v>
                </c:pt>
                <c:pt idx="14212">
                  <c:v>339.47899999999998</c:v>
                </c:pt>
                <c:pt idx="14213">
                  <c:v>339.56799999999998</c:v>
                </c:pt>
                <c:pt idx="14214">
                  <c:v>339.65699999999998</c:v>
                </c:pt>
                <c:pt idx="14215">
                  <c:v>339.74799999999999</c:v>
                </c:pt>
                <c:pt idx="14216">
                  <c:v>339.82799999999997</c:v>
                </c:pt>
                <c:pt idx="14217">
                  <c:v>339.91500000000002</c:v>
                </c:pt>
                <c:pt idx="14218">
                  <c:v>340.005</c:v>
                </c:pt>
                <c:pt idx="14219">
                  <c:v>340.089</c:v>
                </c:pt>
                <c:pt idx="14220">
                  <c:v>340.17099999999999</c:v>
                </c:pt>
                <c:pt idx="14221">
                  <c:v>340.24799999999999</c:v>
                </c:pt>
                <c:pt idx="14222">
                  <c:v>340.322</c:v>
                </c:pt>
                <c:pt idx="14223">
                  <c:v>340.392</c:v>
                </c:pt>
                <c:pt idx="14224">
                  <c:v>340.46199999999999</c:v>
                </c:pt>
                <c:pt idx="14225">
                  <c:v>340.53399999999999</c:v>
                </c:pt>
                <c:pt idx="14226">
                  <c:v>340.59899999999999</c:v>
                </c:pt>
                <c:pt idx="14227">
                  <c:v>340.649</c:v>
                </c:pt>
                <c:pt idx="14228">
                  <c:v>340.68299999999999</c:v>
                </c:pt>
                <c:pt idx="14229">
                  <c:v>340.69499999999999</c:v>
                </c:pt>
                <c:pt idx="14230">
                  <c:v>340.714</c:v>
                </c:pt>
                <c:pt idx="14231">
                  <c:v>340.73899999999998</c:v>
                </c:pt>
                <c:pt idx="14232">
                  <c:v>340.76299999999998</c:v>
                </c:pt>
                <c:pt idx="14233">
                  <c:v>340.78300000000002</c:v>
                </c:pt>
                <c:pt idx="14234">
                  <c:v>340.79399999999998</c:v>
                </c:pt>
                <c:pt idx="14235">
                  <c:v>340.8</c:v>
                </c:pt>
                <c:pt idx="14236">
                  <c:v>340.827</c:v>
                </c:pt>
                <c:pt idx="14237">
                  <c:v>340.84300000000002</c:v>
                </c:pt>
                <c:pt idx="14238">
                  <c:v>340.85199999999998</c:v>
                </c:pt>
                <c:pt idx="14239">
                  <c:v>340.85300000000001</c:v>
                </c:pt>
                <c:pt idx="14240">
                  <c:v>340.86</c:v>
                </c:pt>
                <c:pt idx="14241">
                  <c:v>340.89400000000001</c:v>
                </c:pt>
                <c:pt idx="14242">
                  <c:v>340.928</c:v>
                </c:pt>
                <c:pt idx="14243">
                  <c:v>340.96899999999999</c:v>
                </c:pt>
                <c:pt idx="14244">
                  <c:v>341.00599999999997</c:v>
                </c:pt>
                <c:pt idx="14245">
                  <c:v>341.03399999999999</c:v>
                </c:pt>
                <c:pt idx="14246">
                  <c:v>341.05799999999999</c:v>
                </c:pt>
                <c:pt idx="14247">
                  <c:v>341.07900000000001</c:v>
                </c:pt>
                <c:pt idx="14248">
                  <c:v>341.10300000000001</c:v>
                </c:pt>
                <c:pt idx="14249">
                  <c:v>341.13299999999998</c:v>
                </c:pt>
                <c:pt idx="14250">
                  <c:v>341.16800000000001</c:v>
                </c:pt>
                <c:pt idx="14251">
                  <c:v>341.19799999999998</c:v>
                </c:pt>
                <c:pt idx="14252">
                  <c:v>341.221</c:v>
                </c:pt>
                <c:pt idx="14253">
                  <c:v>341.24400000000003</c:v>
                </c:pt>
                <c:pt idx="14254">
                  <c:v>341.26100000000002</c:v>
                </c:pt>
                <c:pt idx="14255">
                  <c:v>341.27600000000001</c:v>
                </c:pt>
                <c:pt idx="14256">
                  <c:v>341.30500000000001</c:v>
                </c:pt>
                <c:pt idx="14257">
                  <c:v>341.358</c:v>
                </c:pt>
                <c:pt idx="14258">
                  <c:v>341.40499999999997</c:v>
                </c:pt>
                <c:pt idx="14259">
                  <c:v>341.43700000000001</c:v>
                </c:pt>
                <c:pt idx="14260">
                  <c:v>341.459</c:v>
                </c:pt>
                <c:pt idx="14261">
                  <c:v>341.46100000000001</c:v>
                </c:pt>
                <c:pt idx="14262">
                  <c:v>341.46100000000001</c:v>
                </c:pt>
                <c:pt idx="14263">
                  <c:v>341.46300000000002</c:v>
                </c:pt>
                <c:pt idx="14264">
                  <c:v>341.476</c:v>
                </c:pt>
                <c:pt idx="14265">
                  <c:v>341.48200000000003</c:v>
                </c:pt>
                <c:pt idx="14266">
                  <c:v>341.48200000000003</c:v>
                </c:pt>
                <c:pt idx="14267">
                  <c:v>341.48200000000003</c:v>
                </c:pt>
                <c:pt idx="14268">
                  <c:v>341.48200000000003</c:v>
                </c:pt>
                <c:pt idx="14269">
                  <c:v>341.505</c:v>
                </c:pt>
                <c:pt idx="14270">
                  <c:v>341.548</c:v>
                </c:pt>
                <c:pt idx="14271">
                  <c:v>341.59399999999999</c:v>
                </c:pt>
                <c:pt idx="14272">
                  <c:v>341.63200000000001</c:v>
                </c:pt>
                <c:pt idx="14273">
                  <c:v>341.65800000000002</c:v>
                </c:pt>
                <c:pt idx="14274">
                  <c:v>341.66699999999997</c:v>
                </c:pt>
                <c:pt idx="14275">
                  <c:v>341.66699999999997</c:v>
                </c:pt>
                <c:pt idx="14276">
                  <c:v>341.66699999999997</c:v>
                </c:pt>
                <c:pt idx="14277">
                  <c:v>341.66699999999997</c:v>
                </c:pt>
                <c:pt idx="14278">
                  <c:v>341.66699999999997</c:v>
                </c:pt>
                <c:pt idx="14279">
                  <c:v>341.66699999999997</c:v>
                </c:pt>
                <c:pt idx="14280">
                  <c:v>341.66699999999997</c:v>
                </c:pt>
                <c:pt idx="14281">
                  <c:v>341.66699999999997</c:v>
                </c:pt>
                <c:pt idx="14282">
                  <c:v>341.66699999999997</c:v>
                </c:pt>
                <c:pt idx="14283">
                  <c:v>341.66699999999997</c:v>
                </c:pt>
                <c:pt idx="14284">
                  <c:v>341.66699999999997</c:v>
                </c:pt>
                <c:pt idx="14285">
                  <c:v>341.66699999999997</c:v>
                </c:pt>
                <c:pt idx="14286">
                  <c:v>341.66699999999997</c:v>
                </c:pt>
                <c:pt idx="14287">
                  <c:v>341.66699999999997</c:v>
                </c:pt>
                <c:pt idx="14288">
                  <c:v>341.66699999999997</c:v>
                </c:pt>
                <c:pt idx="14289">
                  <c:v>341.66800000000001</c:v>
                </c:pt>
                <c:pt idx="14290">
                  <c:v>341.67399999999998</c:v>
                </c:pt>
                <c:pt idx="14291">
                  <c:v>341.68</c:v>
                </c:pt>
                <c:pt idx="14292">
                  <c:v>341.68799999999999</c:v>
                </c:pt>
                <c:pt idx="14293">
                  <c:v>341.69600000000003</c:v>
                </c:pt>
                <c:pt idx="14294">
                  <c:v>341.70299999999997</c:v>
                </c:pt>
                <c:pt idx="14295">
                  <c:v>341.71100000000001</c:v>
                </c:pt>
                <c:pt idx="14296">
                  <c:v>341.71899999999999</c:v>
                </c:pt>
                <c:pt idx="14297">
                  <c:v>341.72699999999998</c:v>
                </c:pt>
                <c:pt idx="14298">
                  <c:v>341.73500000000001</c:v>
                </c:pt>
                <c:pt idx="14299">
                  <c:v>341.74200000000002</c:v>
                </c:pt>
                <c:pt idx="14300">
                  <c:v>341.75</c:v>
                </c:pt>
                <c:pt idx="14301">
                  <c:v>341.75799999999998</c:v>
                </c:pt>
                <c:pt idx="14302">
                  <c:v>341.76600000000002</c:v>
                </c:pt>
                <c:pt idx="14303">
                  <c:v>341.774</c:v>
                </c:pt>
                <c:pt idx="14304">
                  <c:v>341.78100000000001</c:v>
                </c:pt>
                <c:pt idx="14305">
                  <c:v>341.78899999999999</c:v>
                </c:pt>
                <c:pt idx="14306">
                  <c:v>341.79700000000003</c:v>
                </c:pt>
                <c:pt idx="14307">
                  <c:v>341.80500000000001</c:v>
                </c:pt>
                <c:pt idx="14308">
                  <c:v>341.81200000000001</c:v>
                </c:pt>
                <c:pt idx="14309">
                  <c:v>341.82</c:v>
                </c:pt>
                <c:pt idx="14310">
                  <c:v>341.82799999999997</c:v>
                </c:pt>
                <c:pt idx="14311">
                  <c:v>341.83600000000001</c:v>
                </c:pt>
                <c:pt idx="14312">
                  <c:v>341.84399999999999</c:v>
                </c:pt>
                <c:pt idx="14313">
                  <c:v>341.85500000000002</c:v>
                </c:pt>
                <c:pt idx="14314">
                  <c:v>341.87900000000002</c:v>
                </c:pt>
                <c:pt idx="14315">
                  <c:v>341.93099999999998</c:v>
                </c:pt>
                <c:pt idx="14316">
                  <c:v>342.00200000000001</c:v>
                </c:pt>
                <c:pt idx="14317">
                  <c:v>342.06</c:v>
                </c:pt>
                <c:pt idx="14318">
                  <c:v>342.12599999999998</c:v>
                </c:pt>
                <c:pt idx="14319">
                  <c:v>342.19799999999998</c:v>
                </c:pt>
                <c:pt idx="14320">
                  <c:v>342.21499999999997</c:v>
                </c:pt>
                <c:pt idx="14321">
                  <c:v>342.21600000000001</c:v>
                </c:pt>
                <c:pt idx="14322">
                  <c:v>342.22800000000001</c:v>
                </c:pt>
                <c:pt idx="14323">
                  <c:v>342.262</c:v>
                </c:pt>
                <c:pt idx="14324">
                  <c:v>342.32100000000003</c:v>
                </c:pt>
                <c:pt idx="14325">
                  <c:v>342.39600000000002</c:v>
                </c:pt>
                <c:pt idx="14326">
                  <c:v>342.464</c:v>
                </c:pt>
                <c:pt idx="14327">
                  <c:v>342.52699999999999</c:v>
                </c:pt>
                <c:pt idx="14328">
                  <c:v>342.61</c:v>
                </c:pt>
                <c:pt idx="14329">
                  <c:v>342.69200000000001</c:v>
                </c:pt>
                <c:pt idx="14330">
                  <c:v>342.77600000000001</c:v>
                </c:pt>
                <c:pt idx="14331">
                  <c:v>342.85300000000001</c:v>
                </c:pt>
                <c:pt idx="14332">
                  <c:v>342.92099999999999</c:v>
                </c:pt>
                <c:pt idx="14333">
                  <c:v>342.988</c:v>
                </c:pt>
                <c:pt idx="14334">
                  <c:v>343.05</c:v>
                </c:pt>
                <c:pt idx="14335">
                  <c:v>343.101</c:v>
                </c:pt>
                <c:pt idx="14336">
                  <c:v>343.14100000000002</c:v>
                </c:pt>
                <c:pt idx="14337">
                  <c:v>343.17</c:v>
                </c:pt>
                <c:pt idx="14338">
                  <c:v>343.2</c:v>
                </c:pt>
                <c:pt idx="14339">
                  <c:v>343.23599999999999</c:v>
                </c:pt>
                <c:pt idx="14340">
                  <c:v>343.255</c:v>
                </c:pt>
                <c:pt idx="14341">
                  <c:v>343.27199999999999</c:v>
                </c:pt>
                <c:pt idx="14342">
                  <c:v>343.28899999999999</c:v>
                </c:pt>
                <c:pt idx="14343">
                  <c:v>343.30500000000001</c:v>
                </c:pt>
                <c:pt idx="14344">
                  <c:v>343.322</c:v>
                </c:pt>
                <c:pt idx="14345">
                  <c:v>343.339</c:v>
                </c:pt>
                <c:pt idx="14346">
                  <c:v>343.35500000000002</c:v>
                </c:pt>
                <c:pt idx="14347">
                  <c:v>343.37099999999998</c:v>
                </c:pt>
                <c:pt idx="14348">
                  <c:v>343.38600000000002</c:v>
                </c:pt>
                <c:pt idx="14349">
                  <c:v>343.39699999999999</c:v>
                </c:pt>
                <c:pt idx="14350">
                  <c:v>343.4</c:v>
                </c:pt>
                <c:pt idx="14351">
                  <c:v>343.4</c:v>
                </c:pt>
                <c:pt idx="14352">
                  <c:v>343.4</c:v>
                </c:pt>
                <c:pt idx="14353">
                  <c:v>343.4</c:v>
                </c:pt>
                <c:pt idx="14354">
                  <c:v>343.4</c:v>
                </c:pt>
                <c:pt idx="14355">
                  <c:v>343.4</c:v>
                </c:pt>
                <c:pt idx="14356">
                  <c:v>343.4</c:v>
                </c:pt>
                <c:pt idx="14357">
                  <c:v>343.4</c:v>
                </c:pt>
                <c:pt idx="14358">
                  <c:v>343.40100000000001</c:v>
                </c:pt>
                <c:pt idx="14359">
                  <c:v>343.40600000000001</c:v>
                </c:pt>
                <c:pt idx="14360">
                  <c:v>343.41399999999999</c:v>
                </c:pt>
                <c:pt idx="14361">
                  <c:v>343.44</c:v>
                </c:pt>
                <c:pt idx="14362">
                  <c:v>343.48599999999999</c:v>
                </c:pt>
                <c:pt idx="14363">
                  <c:v>343.53800000000001</c:v>
                </c:pt>
                <c:pt idx="14364">
                  <c:v>343.59699999999998</c:v>
                </c:pt>
                <c:pt idx="14365">
                  <c:v>343.66</c:v>
                </c:pt>
                <c:pt idx="14366">
                  <c:v>343.71800000000002</c:v>
                </c:pt>
                <c:pt idx="14367">
                  <c:v>343.76900000000001</c:v>
                </c:pt>
                <c:pt idx="14368">
                  <c:v>343.82299999999998</c:v>
                </c:pt>
                <c:pt idx="14369">
                  <c:v>343.88200000000001</c:v>
                </c:pt>
                <c:pt idx="14370">
                  <c:v>343.93900000000002</c:v>
                </c:pt>
                <c:pt idx="14371">
                  <c:v>343.99</c:v>
                </c:pt>
                <c:pt idx="14372">
                  <c:v>344.04</c:v>
                </c:pt>
                <c:pt idx="14373">
                  <c:v>344.09199999999998</c:v>
                </c:pt>
                <c:pt idx="14374">
                  <c:v>344.14699999999999</c:v>
                </c:pt>
                <c:pt idx="14375">
                  <c:v>344.2</c:v>
                </c:pt>
                <c:pt idx="14376">
                  <c:v>344.25</c:v>
                </c:pt>
                <c:pt idx="14377">
                  <c:v>344.30500000000001</c:v>
                </c:pt>
                <c:pt idx="14378">
                  <c:v>344.37299999999999</c:v>
                </c:pt>
                <c:pt idx="14379">
                  <c:v>344.44499999999999</c:v>
                </c:pt>
                <c:pt idx="14380">
                  <c:v>344.505</c:v>
                </c:pt>
                <c:pt idx="14381">
                  <c:v>344.55599999999998</c:v>
                </c:pt>
                <c:pt idx="14382">
                  <c:v>344.59899999999999</c:v>
                </c:pt>
                <c:pt idx="14383">
                  <c:v>344.63799999999998</c:v>
                </c:pt>
                <c:pt idx="14384">
                  <c:v>344.67700000000002</c:v>
                </c:pt>
                <c:pt idx="14385">
                  <c:v>344.709</c:v>
                </c:pt>
                <c:pt idx="14386">
                  <c:v>344.73399999999998</c:v>
                </c:pt>
                <c:pt idx="14387">
                  <c:v>344.76400000000001</c:v>
                </c:pt>
                <c:pt idx="14388">
                  <c:v>344.798</c:v>
                </c:pt>
                <c:pt idx="14389">
                  <c:v>344.83100000000002</c:v>
                </c:pt>
                <c:pt idx="14390">
                  <c:v>344.86399999999998</c:v>
                </c:pt>
                <c:pt idx="14391">
                  <c:v>344.89400000000001</c:v>
                </c:pt>
                <c:pt idx="14392">
                  <c:v>344.92399999999998</c:v>
                </c:pt>
                <c:pt idx="14393">
                  <c:v>344.96</c:v>
                </c:pt>
                <c:pt idx="14394">
                  <c:v>344.995</c:v>
                </c:pt>
                <c:pt idx="14395">
                  <c:v>345.02199999999999</c:v>
                </c:pt>
                <c:pt idx="14396">
                  <c:v>345.04500000000002</c:v>
                </c:pt>
                <c:pt idx="14397">
                  <c:v>345.06900000000002</c:v>
                </c:pt>
                <c:pt idx="14398">
                  <c:v>345.09399999999999</c:v>
                </c:pt>
                <c:pt idx="14399">
                  <c:v>345.108</c:v>
                </c:pt>
                <c:pt idx="14400">
                  <c:v>345.108</c:v>
                </c:pt>
                <c:pt idx="14401">
                  <c:v>345.108</c:v>
                </c:pt>
                <c:pt idx="14402">
                  <c:v>345.108</c:v>
                </c:pt>
                <c:pt idx="14403">
                  <c:v>345.12</c:v>
                </c:pt>
                <c:pt idx="14404">
                  <c:v>345.13900000000001</c:v>
                </c:pt>
                <c:pt idx="14405">
                  <c:v>345.14600000000002</c:v>
                </c:pt>
                <c:pt idx="14406">
                  <c:v>345.14800000000002</c:v>
                </c:pt>
                <c:pt idx="14407">
                  <c:v>345.15</c:v>
                </c:pt>
                <c:pt idx="14408">
                  <c:v>345.15300000000002</c:v>
                </c:pt>
                <c:pt idx="14409">
                  <c:v>345.15300000000002</c:v>
                </c:pt>
                <c:pt idx="14410">
                  <c:v>345.15300000000002</c:v>
                </c:pt>
                <c:pt idx="14411">
                  <c:v>345.15300000000002</c:v>
                </c:pt>
                <c:pt idx="14412">
                  <c:v>345.15300000000002</c:v>
                </c:pt>
                <c:pt idx="14413">
                  <c:v>345.15300000000002</c:v>
                </c:pt>
                <c:pt idx="14414">
                  <c:v>345.15300000000002</c:v>
                </c:pt>
                <c:pt idx="14415">
                  <c:v>345.15300000000002</c:v>
                </c:pt>
                <c:pt idx="14416">
                  <c:v>345.15300000000002</c:v>
                </c:pt>
                <c:pt idx="14417">
                  <c:v>345.15300000000002</c:v>
                </c:pt>
                <c:pt idx="14418">
                  <c:v>345.15300000000002</c:v>
                </c:pt>
                <c:pt idx="14419">
                  <c:v>345.15300000000002</c:v>
                </c:pt>
                <c:pt idx="14420">
                  <c:v>345.15300000000002</c:v>
                </c:pt>
                <c:pt idx="14421">
                  <c:v>345.15699999999998</c:v>
                </c:pt>
                <c:pt idx="14422">
                  <c:v>345.16399999999999</c:v>
                </c:pt>
                <c:pt idx="14423">
                  <c:v>345.17500000000001</c:v>
                </c:pt>
                <c:pt idx="14424">
                  <c:v>345.18799999999999</c:v>
                </c:pt>
                <c:pt idx="14425">
                  <c:v>345.20100000000002</c:v>
                </c:pt>
                <c:pt idx="14426">
                  <c:v>345.214</c:v>
                </c:pt>
                <c:pt idx="14427">
                  <c:v>345.22699999999998</c:v>
                </c:pt>
                <c:pt idx="14428">
                  <c:v>345.238</c:v>
                </c:pt>
                <c:pt idx="14429">
                  <c:v>345.25200000000001</c:v>
                </c:pt>
                <c:pt idx="14430">
                  <c:v>345.28800000000001</c:v>
                </c:pt>
                <c:pt idx="14431">
                  <c:v>345.35899999999998</c:v>
                </c:pt>
                <c:pt idx="14432">
                  <c:v>345.44900000000001</c:v>
                </c:pt>
                <c:pt idx="14433">
                  <c:v>345.53899999999999</c:v>
                </c:pt>
                <c:pt idx="14434">
                  <c:v>345.62900000000002</c:v>
                </c:pt>
                <c:pt idx="14435">
                  <c:v>345.70400000000001</c:v>
                </c:pt>
                <c:pt idx="14436">
                  <c:v>345.721</c:v>
                </c:pt>
                <c:pt idx="14437">
                  <c:v>345.721</c:v>
                </c:pt>
                <c:pt idx="14438">
                  <c:v>345.721</c:v>
                </c:pt>
                <c:pt idx="14439">
                  <c:v>345.73</c:v>
                </c:pt>
                <c:pt idx="14440">
                  <c:v>345.75099999999998</c:v>
                </c:pt>
                <c:pt idx="14441">
                  <c:v>345.78199999999998</c:v>
                </c:pt>
                <c:pt idx="14442">
                  <c:v>345.79599999999999</c:v>
                </c:pt>
                <c:pt idx="14443">
                  <c:v>345.80900000000003</c:v>
                </c:pt>
                <c:pt idx="14444">
                  <c:v>345.822</c:v>
                </c:pt>
                <c:pt idx="14445">
                  <c:v>345.83300000000003</c:v>
                </c:pt>
                <c:pt idx="14446">
                  <c:v>345.85</c:v>
                </c:pt>
                <c:pt idx="14447">
                  <c:v>345.89600000000002</c:v>
                </c:pt>
                <c:pt idx="14448">
                  <c:v>345.97199999999998</c:v>
                </c:pt>
                <c:pt idx="14449">
                  <c:v>346.00400000000002</c:v>
                </c:pt>
                <c:pt idx="14450">
                  <c:v>346.00400000000002</c:v>
                </c:pt>
                <c:pt idx="14451">
                  <c:v>346.00599999999997</c:v>
                </c:pt>
                <c:pt idx="14452">
                  <c:v>346.01400000000001</c:v>
                </c:pt>
                <c:pt idx="14453">
                  <c:v>346.03100000000001</c:v>
                </c:pt>
                <c:pt idx="14454">
                  <c:v>346.04700000000003</c:v>
                </c:pt>
                <c:pt idx="14455">
                  <c:v>346.06099999999998</c:v>
                </c:pt>
                <c:pt idx="14456">
                  <c:v>346.07299999999998</c:v>
                </c:pt>
                <c:pt idx="14457">
                  <c:v>346.08499999999998</c:v>
                </c:pt>
                <c:pt idx="14458">
                  <c:v>346.096</c:v>
                </c:pt>
                <c:pt idx="14459">
                  <c:v>346.11700000000002</c:v>
                </c:pt>
                <c:pt idx="14460">
                  <c:v>346.16699999999997</c:v>
                </c:pt>
                <c:pt idx="14461">
                  <c:v>346.19900000000001</c:v>
                </c:pt>
                <c:pt idx="14462">
                  <c:v>346.19900000000001</c:v>
                </c:pt>
                <c:pt idx="14463">
                  <c:v>346.20699999999999</c:v>
                </c:pt>
                <c:pt idx="14464">
                  <c:v>346.221</c:v>
                </c:pt>
                <c:pt idx="14465">
                  <c:v>346.23500000000001</c:v>
                </c:pt>
                <c:pt idx="14466">
                  <c:v>346.24799999999999</c:v>
                </c:pt>
                <c:pt idx="14467">
                  <c:v>346.26100000000002</c:v>
                </c:pt>
                <c:pt idx="14468">
                  <c:v>346.27199999999999</c:v>
                </c:pt>
                <c:pt idx="14469">
                  <c:v>346.28399999999999</c:v>
                </c:pt>
                <c:pt idx="14470">
                  <c:v>346.298</c:v>
                </c:pt>
                <c:pt idx="14471">
                  <c:v>346.32600000000002</c:v>
                </c:pt>
                <c:pt idx="14472">
                  <c:v>346.38499999999999</c:v>
                </c:pt>
                <c:pt idx="14473">
                  <c:v>346.44799999999998</c:v>
                </c:pt>
                <c:pt idx="14474">
                  <c:v>346.46600000000001</c:v>
                </c:pt>
                <c:pt idx="14475">
                  <c:v>346.46600000000001</c:v>
                </c:pt>
                <c:pt idx="14476">
                  <c:v>346.47899999999998</c:v>
                </c:pt>
                <c:pt idx="14477">
                  <c:v>346.52100000000002</c:v>
                </c:pt>
                <c:pt idx="14478">
                  <c:v>346.53899999999999</c:v>
                </c:pt>
                <c:pt idx="14479">
                  <c:v>346.54</c:v>
                </c:pt>
                <c:pt idx="14480">
                  <c:v>346.54500000000002</c:v>
                </c:pt>
                <c:pt idx="14481">
                  <c:v>346.553</c:v>
                </c:pt>
                <c:pt idx="14482">
                  <c:v>346.56400000000002</c:v>
                </c:pt>
                <c:pt idx="14483">
                  <c:v>346.577</c:v>
                </c:pt>
                <c:pt idx="14484">
                  <c:v>346.59</c:v>
                </c:pt>
                <c:pt idx="14485">
                  <c:v>346.601</c:v>
                </c:pt>
                <c:pt idx="14486">
                  <c:v>346.61200000000002</c:v>
                </c:pt>
                <c:pt idx="14487">
                  <c:v>346.62400000000002</c:v>
                </c:pt>
                <c:pt idx="14488">
                  <c:v>346.65199999999999</c:v>
                </c:pt>
                <c:pt idx="14489">
                  <c:v>346.72199999999998</c:v>
                </c:pt>
                <c:pt idx="14490">
                  <c:v>346.74799999999999</c:v>
                </c:pt>
                <c:pt idx="14491">
                  <c:v>346.75200000000001</c:v>
                </c:pt>
                <c:pt idx="14492">
                  <c:v>346.75700000000001</c:v>
                </c:pt>
                <c:pt idx="14493">
                  <c:v>346.76900000000001</c:v>
                </c:pt>
                <c:pt idx="14494">
                  <c:v>346.78399999999999</c:v>
                </c:pt>
                <c:pt idx="14495">
                  <c:v>346.798</c:v>
                </c:pt>
                <c:pt idx="14496">
                  <c:v>346.81</c:v>
                </c:pt>
                <c:pt idx="14497">
                  <c:v>346.822</c:v>
                </c:pt>
                <c:pt idx="14498">
                  <c:v>346.834</c:v>
                </c:pt>
                <c:pt idx="14499">
                  <c:v>346.858</c:v>
                </c:pt>
                <c:pt idx="14500">
                  <c:v>346.91199999999998</c:v>
                </c:pt>
                <c:pt idx="14501">
                  <c:v>346.97699999999998</c:v>
                </c:pt>
                <c:pt idx="14502">
                  <c:v>347.04</c:v>
                </c:pt>
                <c:pt idx="14503">
                  <c:v>347.05700000000002</c:v>
                </c:pt>
                <c:pt idx="14504">
                  <c:v>347.05700000000002</c:v>
                </c:pt>
                <c:pt idx="14505">
                  <c:v>347.06</c:v>
                </c:pt>
                <c:pt idx="14506">
                  <c:v>347.06700000000001</c:v>
                </c:pt>
                <c:pt idx="14507">
                  <c:v>347.07799999999997</c:v>
                </c:pt>
                <c:pt idx="14508">
                  <c:v>347.09300000000002</c:v>
                </c:pt>
                <c:pt idx="14509">
                  <c:v>347.10700000000003</c:v>
                </c:pt>
                <c:pt idx="14510">
                  <c:v>347.11900000000003</c:v>
                </c:pt>
                <c:pt idx="14511">
                  <c:v>347.13099999999997</c:v>
                </c:pt>
                <c:pt idx="14512">
                  <c:v>347.142</c:v>
                </c:pt>
                <c:pt idx="14513">
                  <c:v>347.154</c:v>
                </c:pt>
                <c:pt idx="14514">
                  <c:v>347.173</c:v>
                </c:pt>
                <c:pt idx="14515">
                  <c:v>347.21499999999997</c:v>
                </c:pt>
                <c:pt idx="14516">
                  <c:v>347.279</c:v>
                </c:pt>
                <c:pt idx="14517">
                  <c:v>347.31799999999998</c:v>
                </c:pt>
                <c:pt idx="14518">
                  <c:v>347.31799999999998</c:v>
                </c:pt>
                <c:pt idx="14519">
                  <c:v>347.32</c:v>
                </c:pt>
                <c:pt idx="14520">
                  <c:v>347.32600000000002</c:v>
                </c:pt>
                <c:pt idx="14521">
                  <c:v>347.33600000000001</c:v>
                </c:pt>
                <c:pt idx="14522">
                  <c:v>347.34899999999999</c:v>
                </c:pt>
                <c:pt idx="14523">
                  <c:v>347.363</c:v>
                </c:pt>
                <c:pt idx="14524">
                  <c:v>347.37599999999998</c:v>
                </c:pt>
                <c:pt idx="14525">
                  <c:v>347.38799999999998</c:v>
                </c:pt>
                <c:pt idx="14526">
                  <c:v>347.399</c:v>
                </c:pt>
                <c:pt idx="14527">
                  <c:v>347.41</c:v>
                </c:pt>
                <c:pt idx="14528">
                  <c:v>347.45</c:v>
                </c:pt>
                <c:pt idx="14529">
                  <c:v>347.48599999999999</c:v>
                </c:pt>
                <c:pt idx="14530">
                  <c:v>347.48599999999999</c:v>
                </c:pt>
                <c:pt idx="14531">
                  <c:v>347.488</c:v>
                </c:pt>
                <c:pt idx="14532">
                  <c:v>347.49400000000003</c:v>
                </c:pt>
                <c:pt idx="14533">
                  <c:v>347.50400000000002</c:v>
                </c:pt>
                <c:pt idx="14534">
                  <c:v>347.517</c:v>
                </c:pt>
                <c:pt idx="14535">
                  <c:v>347.53</c:v>
                </c:pt>
                <c:pt idx="14536">
                  <c:v>347.54199999999997</c:v>
                </c:pt>
                <c:pt idx="14537">
                  <c:v>347.55399999999997</c:v>
                </c:pt>
                <c:pt idx="14538">
                  <c:v>347.565</c:v>
                </c:pt>
                <c:pt idx="14539">
                  <c:v>347.57900000000001</c:v>
                </c:pt>
                <c:pt idx="14540">
                  <c:v>347.62</c:v>
                </c:pt>
                <c:pt idx="14541">
                  <c:v>347.69200000000001</c:v>
                </c:pt>
                <c:pt idx="14542">
                  <c:v>347.77100000000002</c:v>
                </c:pt>
                <c:pt idx="14543">
                  <c:v>347.78399999999999</c:v>
                </c:pt>
                <c:pt idx="14544">
                  <c:v>347.78399999999999</c:v>
                </c:pt>
                <c:pt idx="14545">
                  <c:v>347.78800000000001</c:v>
                </c:pt>
                <c:pt idx="14546">
                  <c:v>347.81200000000001</c:v>
                </c:pt>
                <c:pt idx="14547">
                  <c:v>347.87099999999998</c:v>
                </c:pt>
                <c:pt idx="14548">
                  <c:v>347.95</c:v>
                </c:pt>
                <c:pt idx="14549">
                  <c:v>348.02100000000002</c:v>
                </c:pt>
                <c:pt idx="14550">
                  <c:v>348.07799999999997</c:v>
                </c:pt>
                <c:pt idx="14551">
                  <c:v>348.13499999999999</c:v>
                </c:pt>
                <c:pt idx="14552">
                  <c:v>348.19</c:v>
                </c:pt>
                <c:pt idx="14553">
                  <c:v>348.23599999999999</c:v>
                </c:pt>
                <c:pt idx="14554">
                  <c:v>348.26499999999999</c:v>
                </c:pt>
                <c:pt idx="14555">
                  <c:v>348.26499999999999</c:v>
                </c:pt>
                <c:pt idx="14556">
                  <c:v>348.26499999999999</c:v>
                </c:pt>
                <c:pt idx="14557">
                  <c:v>348.26499999999999</c:v>
                </c:pt>
                <c:pt idx="14558">
                  <c:v>348.26499999999999</c:v>
                </c:pt>
                <c:pt idx="14559">
                  <c:v>348.26499999999999</c:v>
                </c:pt>
                <c:pt idx="14560">
                  <c:v>348.26600000000002</c:v>
                </c:pt>
                <c:pt idx="14561">
                  <c:v>348.27300000000002</c:v>
                </c:pt>
                <c:pt idx="14562">
                  <c:v>348.28699999999998</c:v>
                </c:pt>
                <c:pt idx="14563">
                  <c:v>348.30099999999999</c:v>
                </c:pt>
                <c:pt idx="14564">
                  <c:v>348.315</c:v>
                </c:pt>
                <c:pt idx="14565">
                  <c:v>348.32799999999997</c:v>
                </c:pt>
                <c:pt idx="14566">
                  <c:v>348.34100000000001</c:v>
                </c:pt>
                <c:pt idx="14567">
                  <c:v>348.35300000000001</c:v>
                </c:pt>
                <c:pt idx="14568">
                  <c:v>348.36500000000001</c:v>
                </c:pt>
                <c:pt idx="14569">
                  <c:v>348.38499999999999</c:v>
                </c:pt>
                <c:pt idx="14570">
                  <c:v>348.435</c:v>
                </c:pt>
                <c:pt idx="14571">
                  <c:v>348.50299999999999</c:v>
                </c:pt>
                <c:pt idx="14572">
                  <c:v>348.572</c:v>
                </c:pt>
                <c:pt idx="14573">
                  <c:v>348.596</c:v>
                </c:pt>
                <c:pt idx="14574">
                  <c:v>348.59699999999998</c:v>
                </c:pt>
                <c:pt idx="14575">
                  <c:v>348.59899999999999</c:v>
                </c:pt>
                <c:pt idx="14576">
                  <c:v>348.60700000000003</c:v>
                </c:pt>
                <c:pt idx="14577">
                  <c:v>348.62</c:v>
                </c:pt>
                <c:pt idx="14578">
                  <c:v>348.63400000000001</c:v>
                </c:pt>
                <c:pt idx="14579">
                  <c:v>348.64699999999999</c:v>
                </c:pt>
                <c:pt idx="14580">
                  <c:v>348.66</c:v>
                </c:pt>
                <c:pt idx="14581">
                  <c:v>348.67200000000003</c:v>
                </c:pt>
                <c:pt idx="14582">
                  <c:v>348.68299999999999</c:v>
                </c:pt>
                <c:pt idx="14583">
                  <c:v>348.69799999999998</c:v>
                </c:pt>
                <c:pt idx="14584">
                  <c:v>348.73599999999999</c:v>
                </c:pt>
                <c:pt idx="14585">
                  <c:v>348.80599999999998</c:v>
                </c:pt>
                <c:pt idx="14586">
                  <c:v>348.88499999999999</c:v>
                </c:pt>
                <c:pt idx="14587">
                  <c:v>348.94200000000001</c:v>
                </c:pt>
                <c:pt idx="14588">
                  <c:v>348.96199999999999</c:v>
                </c:pt>
                <c:pt idx="14589">
                  <c:v>348.96199999999999</c:v>
                </c:pt>
                <c:pt idx="14590">
                  <c:v>348.96300000000002</c:v>
                </c:pt>
                <c:pt idx="14591">
                  <c:v>348.96899999999999</c:v>
                </c:pt>
                <c:pt idx="14592">
                  <c:v>348.97800000000001</c:v>
                </c:pt>
                <c:pt idx="14593">
                  <c:v>348.99</c:v>
                </c:pt>
                <c:pt idx="14594">
                  <c:v>349.00400000000002</c:v>
                </c:pt>
                <c:pt idx="14595">
                  <c:v>349.017</c:v>
                </c:pt>
                <c:pt idx="14596">
                  <c:v>349.03100000000001</c:v>
                </c:pt>
                <c:pt idx="14597">
                  <c:v>349.04199999999997</c:v>
                </c:pt>
                <c:pt idx="14598">
                  <c:v>349.053</c:v>
                </c:pt>
                <c:pt idx="14599">
                  <c:v>349.07</c:v>
                </c:pt>
                <c:pt idx="14600">
                  <c:v>349.10899999999998</c:v>
                </c:pt>
                <c:pt idx="14601">
                  <c:v>349.16800000000001</c:v>
                </c:pt>
                <c:pt idx="14602">
                  <c:v>349.22699999999998</c:v>
                </c:pt>
                <c:pt idx="14603">
                  <c:v>349.262</c:v>
                </c:pt>
                <c:pt idx="14604">
                  <c:v>349.262</c:v>
                </c:pt>
                <c:pt idx="14605">
                  <c:v>349.26299999999998</c:v>
                </c:pt>
                <c:pt idx="14606">
                  <c:v>349.28300000000002</c:v>
                </c:pt>
                <c:pt idx="14607">
                  <c:v>349.33199999999999</c:v>
                </c:pt>
                <c:pt idx="14608">
                  <c:v>349.404</c:v>
                </c:pt>
                <c:pt idx="14609">
                  <c:v>349.48899999999998</c:v>
                </c:pt>
                <c:pt idx="14610">
                  <c:v>349.57600000000002</c:v>
                </c:pt>
                <c:pt idx="14611">
                  <c:v>349.65499999999997</c:v>
                </c:pt>
                <c:pt idx="14612">
                  <c:v>349.71600000000001</c:v>
                </c:pt>
                <c:pt idx="14613">
                  <c:v>349.75099999999998</c:v>
                </c:pt>
                <c:pt idx="14614">
                  <c:v>349.75299999999999</c:v>
                </c:pt>
                <c:pt idx="14615">
                  <c:v>349.75299999999999</c:v>
                </c:pt>
                <c:pt idx="14616">
                  <c:v>349.75299999999999</c:v>
                </c:pt>
                <c:pt idx="14617">
                  <c:v>349.75299999999999</c:v>
                </c:pt>
                <c:pt idx="14618">
                  <c:v>349.76</c:v>
                </c:pt>
                <c:pt idx="14619">
                  <c:v>349.77</c:v>
                </c:pt>
                <c:pt idx="14620">
                  <c:v>349.78300000000002</c:v>
                </c:pt>
                <c:pt idx="14621">
                  <c:v>349.79599999999999</c:v>
                </c:pt>
                <c:pt idx="14622">
                  <c:v>349.80799999999999</c:v>
                </c:pt>
                <c:pt idx="14623">
                  <c:v>349.81900000000002</c:v>
                </c:pt>
                <c:pt idx="14624">
                  <c:v>349.82900000000001</c:v>
                </c:pt>
                <c:pt idx="14625">
                  <c:v>349.84699999999998</c:v>
                </c:pt>
                <c:pt idx="14626">
                  <c:v>349.88499999999999</c:v>
                </c:pt>
                <c:pt idx="14627">
                  <c:v>349.94299999999998</c:v>
                </c:pt>
                <c:pt idx="14628">
                  <c:v>350.00200000000001</c:v>
                </c:pt>
                <c:pt idx="14629">
                  <c:v>350.06</c:v>
                </c:pt>
                <c:pt idx="14630">
                  <c:v>350.12200000000001</c:v>
                </c:pt>
                <c:pt idx="14631">
                  <c:v>350.178</c:v>
                </c:pt>
                <c:pt idx="14632">
                  <c:v>350.24</c:v>
                </c:pt>
                <c:pt idx="14633">
                  <c:v>350.303</c:v>
                </c:pt>
                <c:pt idx="14634">
                  <c:v>350.37900000000002</c:v>
                </c:pt>
                <c:pt idx="14635">
                  <c:v>350.44799999999998</c:v>
                </c:pt>
                <c:pt idx="14636">
                  <c:v>350.51499999999999</c:v>
                </c:pt>
                <c:pt idx="14637">
                  <c:v>350.58199999999999</c:v>
                </c:pt>
                <c:pt idx="14638">
                  <c:v>350.65</c:v>
                </c:pt>
                <c:pt idx="14639">
                  <c:v>350.72199999999998</c:v>
                </c:pt>
                <c:pt idx="14640">
                  <c:v>350.791</c:v>
                </c:pt>
                <c:pt idx="14641">
                  <c:v>350.85</c:v>
                </c:pt>
                <c:pt idx="14642">
                  <c:v>350.90300000000002</c:v>
                </c:pt>
                <c:pt idx="14643">
                  <c:v>350.94299999999998</c:v>
                </c:pt>
                <c:pt idx="14644">
                  <c:v>350.97</c:v>
                </c:pt>
                <c:pt idx="14645">
                  <c:v>350.99</c:v>
                </c:pt>
                <c:pt idx="14646">
                  <c:v>351</c:v>
                </c:pt>
                <c:pt idx="14647">
                  <c:v>351</c:v>
                </c:pt>
                <c:pt idx="14648">
                  <c:v>351</c:v>
                </c:pt>
                <c:pt idx="14649">
                  <c:v>351</c:v>
                </c:pt>
                <c:pt idx="14650">
                  <c:v>351</c:v>
                </c:pt>
                <c:pt idx="14651">
                  <c:v>351</c:v>
                </c:pt>
                <c:pt idx="14652">
                  <c:v>351</c:v>
                </c:pt>
                <c:pt idx="14653">
                  <c:v>351</c:v>
                </c:pt>
                <c:pt idx="14654">
                  <c:v>351</c:v>
                </c:pt>
                <c:pt idx="14655">
                  <c:v>351</c:v>
                </c:pt>
                <c:pt idx="14656">
                  <c:v>351</c:v>
                </c:pt>
                <c:pt idx="14657">
                  <c:v>351.01299999999998</c:v>
                </c:pt>
                <c:pt idx="14658">
                  <c:v>351.05700000000002</c:v>
                </c:pt>
                <c:pt idx="14659">
                  <c:v>351.12099999999998</c:v>
                </c:pt>
                <c:pt idx="14660">
                  <c:v>351.19</c:v>
                </c:pt>
                <c:pt idx="14661">
                  <c:v>351.26400000000001</c:v>
                </c:pt>
                <c:pt idx="14662">
                  <c:v>351.34800000000001</c:v>
                </c:pt>
                <c:pt idx="14663">
                  <c:v>351.43700000000001</c:v>
                </c:pt>
                <c:pt idx="14664">
                  <c:v>351.52300000000002</c:v>
                </c:pt>
                <c:pt idx="14665">
                  <c:v>351.61200000000002</c:v>
                </c:pt>
                <c:pt idx="14666">
                  <c:v>351.69600000000003</c:v>
                </c:pt>
                <c:pt idx="14667">
                  <c:v>351.779</c:v>
                </c:pt>
                <c:pt idx="14668">
                  <c:v>351.86500000000001</c:v>
                </c:pt>
                <c:pt idx="14669">
                  <c:v>351.95</c:v>
                </c:pt>
                <c:pt idx="14670">
                  <c:v>352.03300000000002</c:v>
                </c:pt>
                <c:pt idx="14671">
                  <c:v>352.11099999999999</c:v>
                </c:pt>
                <c:pt idx="14672">
                  <c:v>352.16800000000001</c:v>
                </c:pt>
                <c:pt idx="14673">
                  <c:v>352.21499999999997</c:v>
                </c:pt>
                <c:pt idx="14674">
                  <c:v>352.26299999999998</c:v>
                </c:pt>
                <c:pt idx="14675">
                  <c:v>352.30200000000002</c:v>
                </c:pt>
                <c:pt idx="14676">
                  <c:v>352.33699999999999</c:v>
                </c:pt>
                <c:pt idx="14677">
                  <c:v>352.36500000000001</c:v>
                </c:pt>
                <c:pt idx="14678">
                  <c:v>352.39400000000001</c:v>
                </c:pt>
                <c:pt idx="14679">
                  <c:v>352.42599999999999</c:v>
                </c:pt>
                <c:pt idx="14680">
                  <c:v>352.46199999999999</c:v>
                </c:pt>
                <c:pt idx="14681">
                  <c:v>352.50599999999997</c:v>
                </c:pt>
                <c:pt idx="14682">
                  <c:v>352.553</c:v>
                </c:pt>
                <c:pt idx="14683">
                  <c:v>352.59800000000001</c:v>
                </c:pt>
                <c:pt idx="14684">
                  <c:v>352.642</c:v>
                </c:pt>
                <c:pt idx="14685">
                  <c:v>352.678</c:v>
                </c:pt>
                <c:pt idx="14686">
                  <c:v>352.71199999999999</c:v>
                </c:pt>
                <c:pt idx="14687">
                  <c:v>352.75799999999998</c:v>
                </c:pt>
                <c:pt idx="14688">
                  <c:v>352.78800000000001</c:v>
                </c:pt>
                <c:pt idx="14689">
                  <c:v>352.80599999999998</c:v>
                </c:pt>
                <c:pt idx="14690">
                  <c:v>352.81</c:v>
                </c:pt>
                <c:pt idx="14691">
                  <c:v>352.81</c:v>
                </c:pt>
                <c:pt idx="14692">
                  <c:v>352.81900000000002</c:v>
                </c:pt>
                <c:pt idx="14693">
                  <c:v>352.84399999999999</c:v>
                </c:pt>
                <c:pt idx="14694">
                  <c:v>352.87700000000001</c:v>
                </c:pt>
                <c:pt idx="14695">
                  <c:v>352.91399999999999</c:v>
                </c:pt>
                <c:pt idx="14696">
                  <c:v>352.93900000000002</c:v>
                </c:pt>
                <c:pt idx="14697">
                  <c:v>352.93900000000002</c:v>
                </c:pt>
                <c:pt idx="14698">
                  <c:v>352.93900000000002</c:v>
                </c:pt>
                <c:pt idx="14699">
                  <c:v>352.93900000000002</c:v>
                </c:pt>
                <c:pt idx="14700">
                  <c:v>352.93900000000002</c:v>
                </c:pt>
                <c:pt idx="14701">
                  <c:v>352.93900000000002</c:v>
                </c:pt>
                <c:pt idx="14702">
                  <c:v>352.93900000000002</c:v>
                </c:pt>
                <c:pt idx="14703">
                  <c:v>352.93900000000002</c:v>
                </c:pt>
                <c:pt idx="14704">
                  <c:v>352.93900000000002</c:v>
                </c:pt>
                <c:pt idx="14705">
                  <c:v>352.93900000000002</c:v>
                </c:pt>
                <c:pt idx="14706">
                  <c:v>352.93900000000002</c:v>
                </c:pt>
                <c:pt idx="14707">
                  <c:v>352.93900000000002</c:v>
                </c:pt>
                <c:pt idx="14708">
                  <c:v>352.95600000000002</c:v>
                </c:pt>
                <c:pt idx="14709">
                  <c:v>352.97399999999999</c:v>
                </c:pt>
                <c:pt idx="14710">
                  <c:v>352.98899999999998</c:v>
                </c:pt>
                <c:pt idx="14711">
                  <c:v>353.00099999999998</c:v>
                </c:pt>
                <c:pt idx="14712">
                  <c:v>353.01299999999998</c:v>
                </c:pt>
                <c:pt idx="14713">
                  <c:v>353.02499999999998</c:v>
                </c:pt>
                <c:pt idx="14714">
                  <c:v>353.036</c:v>
                </c:pt>
                <c:pt idx="14715">
                  <c:v>353.048</c:v>
                </c:pt>
                <c:pt idx="14716">
                  <c:v>353.06599999999997</c:v>
                </c:pt>
                <c:pt idx="14717">
                  <c:v>353.108</c:v>
                </c:pt>
                <c:pt idx="14718">
                  <c:v>353.12599999999998</c:v>
                </c:pt>
                <c:pt idx="14719">
                  <c:v>353.12700000000001</c:v>
                </c:pt>
                <c:pt idx="14720">
                  <c:v>353.13200000000001</c:v>
                </c:pt>
                <c:pt idx="14721">
                  <c:v>353.14</c:v>
                </c:pt>
                <c:pt idx="14722">
                  <c:v>353.149</c:v>
                </c:pt>
                <c:pt idx="14723">
                  <c:v>353.15899999999999</c:v>
                </c:pt>
                <c:pt idx="14724">
                  <c:v>353.16899999999998</c:v>
                </c:pt>
                <c:pt idx="14725">
                  <c:v>353.18099999999998</c:v>
                </c:pt>
                <c:pt idx="14726">
                  <c:v>353.19499999999999</c:v>
                </c:pt>
                <c:pt idx="14727">
                  <c:v>353.20699999999999</c:v>
                </c:pt>
                <c:pt idx="14728">
                  <c:v>353.21899999999999</c:v>
                </c:pt>
                <c:pt idx="14729">
                  <c:v>353.23099999999999</c:v>
                </c:pt>
                <c:pt idx="14730">
                  <c:v>353.24099999999999</c:v>
                </c:pt>
                <c:pt idx="14731">
                  <c:v>353.25299999999999</c:v>
                </c:pt>
                <c:pt idx="14732">
                  <c:v>353.274</c:v>
                </c:pt>
                <c:pt idx="14733">
                  <c:v>353.32900000000001</c:v>
                </c:pt>
                <c:pt idx="14734">
                  <c:v>353.41399999999999</c:v>
                </c:pt>
                <c:pt idx="14735">
                  <c:v>353.50400000000002</c:v>
                </c:pt>
                <c:pt idx="14736">
                  <c:v>353.58100000000002</c:v>
                </c:pt>
                <c:pt idx="14737">
                  <c:v>353.64100000000002</c:v>
                </c:pt>
                <c:pt idx="14738">
                  <c:v>353.654</c:v>
                </c:pt>
                <c:pt idx="14739">
                  <c:v>353.67</c:v>
                </c:pt>
                <c:pt idx="14740">
                  <c:v>353.72300000000001</c:v>
                </c:pt>
                <c:pt idx="14741">
                  <c:v>353.78300000000002</c:v>
                </c:pt>
                <c:pt idx="14742">
                  <c:v>353.82799999999997</c:v>
                </c:pt>
                <c:pt idx="14743">
                  <c:v>353.84199999999998</c:v>
                </c:pt>
                <c:pt idx="14744">
                  <c:v>353.84199999999998</c:v>
                </c:pt>
                <c:pt idx="14745">
                  <c:v>353.84199999999998</c:v>
                </c:pt>
                <c:pt idx="14746">
                  <c:v>353.84199999999998</c:v>
                </c:pt>
                <c:pt idx="14747">
                  <c:v>353.846</c:v>
                </c:pt>
                <c:pt idx="14748">
                  <c:v>353.86099999999999</c:v>
                </c:pt>
                <c:pt idx="14749">
                  <c:v>353.87400000000002</c:v>
                </c:pt>
                <c:pt idx="14750">
                  <c:v>353.88600000000002</c:v>
                </c:pt>
                <c:pt idx="14751">
                  <c:v>353.899</c:v>
                </c:pt>
                <c:pt idx="14752">
                  <c:v>353.911</c:v>
                </c:pt>
                <c:pt idx="14753">
                  <c:v>353.92200000000003</c:v>
                </c:pt>
                <c:pt idx="14754">
                  <c:v>353.93200000000002</c:v>
                </c:pt>
                <c:pt idx="14755">
                  <c:v>353.94400000000002</c:v>
                </c:pt>
                <c:pt idx="14756">
                  <c:v>353.97</c:v>
                </c:pt>
                <c:pt idx="14757">
                  <c:v>354.03500000000003</c:v>
                </c:pt>
                <c:pt idx="14758">
                  <c:v>354.125</c:v>
                </c:pt>
                <c:pt idx="14759">
                  <c:v>354.21300000000002</c:v>
                </c:pt>
                <c:pt idx="14760">
                  <c:v>354.29199999999997</c:v>
                </c:pt>
                <c:pt idx="14761">
                  <c:v>354.36399999999998</c:v>
                </c:pt>
                <c:pt idx="14762">
                  <c:v>354.42500000000001</c:v>
                </c:pt>
                <c:pt idx="14763">
                  <c:v>354.44299999999998</c:v>
                </c:pt>
                <c:pt idx="14764">
                  <c:v>354.44299999999998</c:v>
                </c:pt>
                <c:pt idx="14765">
                  <c:v>354.44299999999998</c:v>
                </c:pt>
                <c:pt idx="14766">
                  <c:v>354.44400000000002</c:v>
                </c:pt>
                <c:pt idx="14767">
                  <c:v>354.452</c:v>
                </c:pt>
                <c:pt idx="14768">
                  <c:v>354.46800000000002</c:v>
                </c:pt>
                <c:pt idx="14769">
                  <c:v>354.48599999999999</c:v>
                </c:pt>
                <c:pt idx="14770">
                  <c:v>354.5</c:v>
                </c:pt>
                <c:pt idx="14771">
                  <c:v>354.51299999999998</c:v>
                </c:pt>
                <c:pt idx="14772">
                  <c:v>354.52600000000001</c:v>
                </c:pt>
                <c:pt idx="14773">
                  <c:v>354.53699999999998</c:v>
                </c:pt>
                <c:pt idx="14774">
                  <c:v>354.548</c:v>
                </c:pt>
                <c:pt idx="14775">
                  <c:v>354.57</c:v>
                </c:pt>
                <c:pt idx="14776">
                  <c:v>354.62</c:v>
                </c:pt>
                <c:pt idx="14777">
                  <c:v>354.69200000000001</c:v>
                </c:pt>
                <c:pt idx="14778">
                  <c:v>354.77</c:v>
                </c:pt>
                <c:pt idx="14779">
                  <c:v>354.803</c:v>
                </c:pt>
                <c:pt idx="14780">
                  <c:v>354.803</c:v>
                </c:pt>
                <c:pt idx="14781">
                  <c:v>354.80599999999998</c:v>
                </c:pt>
                <c:pt idx="14782">
                  <c:v>354.81599999999997</c:v>
                </c:pt>
                <c:pt idx="14783">
                  <c:v>354.82499999999999</c:v>
                </c:pt>
                <c:pt idx="14784">
                  <c:v>354.83699999999999</c:v>
                </c:pt>
                <c:pt idx="14785">
                  <c:v>354.851</c:v>
                </c:pt>
                <c:pt idx="14786">
                  <c:v>354.86500000000001</c:v>
                </c:pt>
                <c:pt idx="14787">
                  <c:v>354.87700000000001</c:v>
                </c:pt>
                <c:pt idx="14788">
                  <c:v>354.88900000000001</c:v>
                </c:pt>
                <c:pt idx="14789">
                  <c:v>354.9</c:v>
                </c:pt>
                <c:pt idx="14790">
                  <c:v>354.91199999999998</c:v>
                </c:pt>
                <c:pt idx="14791">
                  <c:v>354.92599999999999</c:v>
                </c:pt>
                <c:pt idx="14792">
                  <c:v>354.93700000000001</c:v>
                </c:pt>
                <c:pt idx="14793">
                  <c:v>354.94900000000001</c:v>
                </c:pt>
                <c:pt idx="14794">
                  <c:v>354.959</c:v>
                </c:pt>
                <c:pt idx="14795">
                  <c:v>354.976</c:v>
                </c:pt>
                <c:pt idx="14796">
                  <c:v>355.01299999999998</c:v>
                </c:pt>
                <c:pt idx="14797">
                  <c:v>355.07600000000002</c:v>
                </c:pt>
                <c:pt idx="14798">
                  <c:v>355.13499999999999</c:v>
                </c:pt>
                <c:pt idx="14799">
                  <c:v>355.16300000000001</c:v>
                </c:pt>
                <c:pt idx="14800">
                  <c:v>355.16300000000001</c:v>
                </c:pt>
                <c:pt idx="14801">
                  <c:v>355.16500000000002</c:v>
                </c:pt>
                <c:pt idx="14802">
                  <c:v>355.173</c:v>
                </c:pt>
                <c:pt idx="14803">
                  <c:v>355.18099999999998</c:v>
                </c:pt>
                <c:pt idx="14804">
                  <c:v>355.19</c:v>
                </c:pt>
                <c:pt idx="14805">
                  <c:v>355.2</c:v>
                </c:pt>
                <c:pt idx="14806">
                  <c:v>355.21</c:v>
                </c:pt>
                <c:pt idx="14807">
                  <c:v>355.221</c:v>
                </c:pt>
                <c:pt idx="14808">
                  <c:v>355.23500000000001</c:v>
                </c:pt>
                <c:pt idx="14809">
                  <c:v>355.24799999999999</c:v>
                </c:pt>
                <c:pt idx="14810">
                  <c:v>355.26</c:v>
                </c:pt>
                <c:pt idx="14811">
                  <c:v>355.27100000000002</c:v>
                </c:pt>
                <c:pt idx="14812">
                  <c:v>355.28199999999998</c:v>
                </c:pt>
                <c:pt idx="14813">
                  <c:v>355.29300000000001</c:v>
                </c:pt>
                <c:pt idx="14814">
                  <c:v>355.30599999999998</c:v>
                </c:pt>
                <c:pt idx="14815">
                  <c:v>355.33199999999999</c:v>
                </c:pt>
                <c:pt idx="14816">
                  <c:v>355.39699999999999</c:v>
                </c:pt>
                <c:pt idx="14817">
                  <c:v>355.48200000000003</c:v>
                </c:pt>
                <c:pt idx="14818">
                  <c:v>355.56299999999999</c:v>
                </c:pt>
                <c:pt idx="14819">
                  <c:v>355.63</c:v>
                </c:pt>
                <c:pt idx="14820">
                  <c:v>355.64800000000002</c:v>
                </c:pt>
                <c:pt idx="14821">
                  <c:v>355.64800000000002</c:v>
                </c:pt>
                <c:pt idx="14822">
                  <c:v>355.64800000000002</c:v>
                </c:pt>
                <c:pt idx="14823">
                  <c:v>355.65300000000002</c:v>
                </c:pt>
                <c:pt idx="14824">
                  <c:v>355.66500000000002</c:v>
                </c:pt>
                <c:pt idx="14825">
                  <c:v>355.67700000000002</c:v>
                </c:pt>
                <c:pt idx="14826">
                  <c:v>355.69200000000001</c:v>
                </c:pt>
                <c:pt idx="14827">
                  <c:v>355.70699999999999</c:v>
                </c:pt>
                <c:pt idx="14828">
                  <c:v>355.72</c:v>
                </c:pt>
                <c:pt idx="14829">
                  <c:v>355.73099999999999</c:v>
                </c:pt>
                <c:pt idx="14830">
                  <c:v>355.74200000000002</c:v>
                </c:pt>
                <c:pt idx="14831">
                  <c:v>355.75400000000002</c:v>
                </c:pt>
                <c:pt idx="14832">
                  <c:v>355.77300000000002</c:v>
                </c:pt>
                <c:pt idx="14833">
                  <c:v>355.81599999999997</c:v>
                </c:pt>
                <c:pt idx="14834">
                  <c:v>355.88</c:v>
                </c:pt>
                <c:pt idx="14835">
                  <c:v>355.94</c:v>
                </c:pt>
                <c:pt idx="14836">
                  <c:v>355.96600000000001</c:v>
                </c:pt>
                <c:pt idx="14837">
                  <c:v>355.96600000000001</c:v>
                </c:pt>
                <c:pt idx="14838">
                  <c:v>355.97300000000001</c:v>
                </c:pt>
                <c:pt idx="14839">
                  <c:v>355.98200000000003</c:v>
                </c:pt>
                <c:pt idx="14840">
                  <c:v>355.99299999999999</c:v>
                </c:pt>
                <c:pt idx="14841">
                  <c:v>356.00700000000001</c:v>
                </c:pt>
                <c:pt idx="14842">
                  <c:v>356.01900000000001</c:v>
                </c:pt>
                <c:pt idx="14843">
                  <c:v>356.03100000000001</c:v>
                </c:pt>
                <c:pt idx="14844">
                  <c:v>356.04199999999997</c:v>
                </c:pt>
                <c:pt idx="14845">
                  <c:v>356.06700000000001</c:v>
                </c:pt>
                <c:pt idx="14846">
                  <c:v>356.113</c:v>
                </c:pt>
                <c:pt idx="14847">
                  <c:v>356.18599999999998</c:v>
                </c:pt>
                <c:pt idx="14848">
                  <c:v>356.26900000000001</c:v>
                </c:pt>
                <c:pt idx="14849">
                  <c:v>356.34699999999998</c:v>
                </c:pt>
                <c:pt idx="14850">
                  <c:v>356.392</c:v>
                </c:pt>
                <c:pt idx="14851">
                  <c:v>356.392</c:v>
                </c:pt>
                <c:pt idx="14852">
                  <c:v>356.39299999999997</c:v>
                </c:pt>
                <c:pt idx="14853">
                  <c:v>356.4</c:v>
                </c:pt>
                <c:pt idx="14854">
                  <c:v>356.42</c:v>
                </c:pt>
                <c:pt idx="14855">
                  <c:v>356.43599999999998</c:v>
                </c:pt>
                <c:pt idx="14856">
                  <c:v>356.44900000000001</c:v>
                </c:pt>
                <c:pt idx="14857">
                  <c:v>356.46100000000001</c:v>
                </c:pt>
                <c:pt idx="14858">
                  <c:v>356.47300000000001</c:v>
                </c:pt>
                <c:pt idx="14859">
                  <c:v>356.488</c:v>
                </c:pt>
                <c:pt idx="14860">
                  <c:v>356.51799999999997</c:v>
                </c:pt>
                <c:pt idx="14861">
                  <c:v>356.57400000000001</c:v>
                </c:pt>
                <c:pt idx="14862">
                  <c:v>356.642</c:v>
                </c:pt>
                <c:pt idx="14863">
                  <c:v>356.642</c:v>
                </c:pt>
                <c:pt idx="14864">
                  <c:v>356.64699999999999</c:v>
                </c:pt>
                <c:pt idx="14865">
                  <c:v>356.66699999999997</c:v>
                </c:pt>
                <c:pt idx="14866">
                  <c:v>356.68200000000002</c:v>
                </c:pt>
                <c:pt idx="14867">
                  <c:v>356.69600000000003</c:v>
                </c:pt>
                <c:pt idx="14868">
                  <c:v>356.70800000000003</c:v>
                </c:pt>
                <c:pt idx="14869">
                  <c:v>356.72</c:v>
                </c:pt>
                <c:pt idx="14870">
                  <c:v>356.73200000000003</c:v>
                </c:pt>
                <c:pt idx="14871">
                  <c:v>356.74700000000001</c:v>
                </c:pt>
                <c:pt idx="14872">
                  <c:v>356.78</c:v>
                </c:pt>
                <c:pt idx="14873">
                  <c:v>356.84899999999999</c:v>
                </c:pt>
                <c:pt idx="14874">
                  <c:v>356.935</c:v>
                </c:pt>
                <c:pt idx="14875">
                  <c:v>357.005</c:v>
                </c:pt>
                <c:pt idx="14876">
                  <c:v>357.06299999999999</c:v>
                </c:pt>
                <c:pt idx="14877">
                  <c:v>357.11599999999999</c:v>
                </c:pt>
                <c:pt idx="14878">
                  <c:v>357.14100000000002</c:v>
                </c:pt>
                <c:pt idx="14879">
                  <c:v>357.14100000000002</c:v>
                </c:pt>
                <c:pt idx="14880">
                  <c:v>357.14499999999998</c:v>
                </c:pt>
                <c:pt idx="14881">
                  <c:v>357.16500000000002</c:v>
                </c:pt>
                <c:pt idx="14882">
                  <c:v>357.20299999999997</c:v>
                </c:pt>
                <c:pt idx="14883">
                  <c:v>357.24400000000003</c:v>
                </c:pt>
                <c:pt idx="14884">
                  <c:v>357.25099999999998</c:v>
                </c:pt>
                <c:pt idx="14885">
                  <c:v>357.25099999999998</c:v>
                </c:pt>
                <c:pt idx="14886">
                  <c:v>357.255</c:v>
                </c:pt>
                <c:pt idx="14887">
                  <c:v>357.267</c:v>
                </c:pt>
                <c:pt idx="14888">
                  <c:v>357.279</c:v>
                </c:pt>
                <c:pt idx="14889">
                  <c:v>357.291</c:v>
                </c:pt>
                <c:pt idx="14890">
                  <c:v>357.30399999999997</c:v>
                </c:pt>
                <c:pt idx="14891">
                  <c:v>357.31599999999997</c:v>
                </c:pt>
                <c:pt idx="14892">
                  <c:v>357.327</c:v>
                </c:pt>
                <c:pt idx="14893">
                  <c:v>357.33699999999999</c:v>
                </c:pt>
                <c:pt idx="14894">
                  <c:v>357.34800000000001</c:v>
                </c:pt>
                <c:pt idx="14895">
                  <c:v>357.36200000000002</c:v>
                </c:pt>
                <c:pt idx="14896">
                  <c:v>357.41899999999998</c:v>
                </c:pt>
                <c:pt idx="14897">
                  <c:v>357.42599999999999</c:v>
                </c:pt>
                <c:pt idx="14898">
                  <c:v>357.428</c:v>
                </c:pt>
                <c:pt idx="14899">
                  <c:v>357.43200000000002</c:v>
                </c:pt>
                <c:pt idx="14900">
                  <c:v>357.43799999999999</c:v>
                </c:pt>
                <c:pt idx="14901">
                  <c:v>357.44499999999999</c:v>
                </c:pt>
                <c:pt idx="14902">
                  <c:v>357.45299999999997</c:v>
                </c:pt>
                <c:pt idx="14903">
                  <c:v>357.46100000000001</c:v>
                </c:pt>
                <c:pt idx="14904">
                  <c:v>357.47</c:v>
                </c:pt>
                <c:pt idx="14905">
                  <c:v>357.47800000000001</c:v>
                </c:pt>
                <c:pt idx="14906">
                  <c:v>357.48700000000002</c:v>
                </c:pt>
                <c:pt idx="14907">
                  <c:v>357.49400000000003</c:v>
                </c:pt>
                <c:pt idx="14908">
                  <c:v>357.505</c:v>
                </c:pt>
                <c:pt idx="14909">
                  <c:v>357.51600000000002</c:v>
                </c:pt>
                <c:pt idx="14910">
                  <c:v>357.53</c:v>
                </c:pt>
                <c:pt idx="14911">
                  <c:v>357.536</c:v>
                </c:pt>
                <c:pt idx="14912">
                  <c:v>357.53899999999999</c:v>
                </c:pt>
                <c:pt idx="14913">
                  <c:v>357.54500000000002</c:v>
                </c:pt>
                <c:pt idx="14914">
                  <c:v>357.55500000000001</c:v>
                </c:pt>
                <c:pt idx="14915">
                  <c:v>357.56799999999998</c:v>
                </c:pt>
                <c:pt idx="14916">
                  <c:v>357.58300000000003</c:v>
                </c:pt>
                <c:pt idx="14917">
                  <c:v>357.596</c:v>
                </c:pt>
                <c:pt idx="14918">
                  <c:v>357.60899999999998</c:v>
                </c:pt>
                <c:pt idx="14919">
                  <c:v>357.62</c:v>
                </c:pt>
                <c:pt idx="14920">
                  <c:v>357.63200000000001</c:v>
                </c:pt>
                <c:pt idx="14921">
                  <c:v>357.661</c:v>
                </c:pt>
                <c:pt idx="14922">
                  <c:v>357.71899999999999</c:v>
                </c:pt>
                <c:pt idx="14923">
                  <c:v>357.79300000000001</c:v>
                </c:pt>
                <c:pt idx="14924">
                  <c:v>357.84500000000003</c:v>
                </c:pt>
                <c:pt idx="14925">
                  <c:v>357.86900000000003</c:v>
                </c:pt>
                <c:pt idx="14926">
                  <c:v>357.89600000000002</c:v>
                </c:pt>
                <c:pt idx="14927">
                  <c:v>357.928</c:v>
                </c:pt>
                <c:pt idx="14928">
                  <c:v>357.96600000000001</c:v>
                </c:pt>
                <c:pt idx="14929">
                  <c:v>357.98399999999998</c:v>
                </c:pt>
                <c:pt idx="14930">
                  <c:v>357.98399999999998</c:v>
                </c:pt>
                <c:pt idx="14931">
                  <c:v>357.99</c:v>
                </c:pt>
                <c:pt idx="14932">
                  <c:v>358.005</c:v>
                </c:pt>
                <c:pt idx="14933">
                  <c:v>358.01600000000002</c:v>
                </c:pt>
                <c:pt idx="14934">
                  <c:v>358.03</c:v>
                </c:pt>
                <c:pt idx="14935">
                  <c:v>358.04300000000001</c:v>
                </c:pt>
                <c:pt idx="14936">
                  <c:v>358.05500000000001</c:v>
                </c:pt>
                <c:pt idx="14937">
                  <c:v>358.06599999999997</c:v>
                </c:pt>
                <c:pt idx="14938">
                  <c:v>358.07799999999997</c:v>
                </c:pt>
                <c:pt idx="14939">
                  <c:v>358.10599999999999</c:v>
                </c:pt>
                <c:pt idx="14940">
                  <c:v>358.16</c:v>
                </c:pt>
                <c:pt idx="14941">
                  <c:v>358.23700000000002</c:v>
                </c:pt>
                <c:pt idx="14942">
                  <c:v>358.29399999999998</c:v>
                </c:pt>
                <c:pt idx="14943">
                  <c:v>358.30700000000002</c:v>
                </c:pt>
                <c:pt idx="14944">
                  <c:v>358.30700000000002</c:v>
                </c:pt>
                <c:pt idx="14945">
                  <c:v>358.31299999999999</c:v>
                </c:pt>
                <c:pt idx="14946">
                  <c:v>358.32900000000001</c:v>
                </c:pt>
                <c:pt idx="14947">
                  <c:v>358.34199999999998</c:v>
                </c:pt>
                <c:pt idx="14948">
                  <c:v>358.35500000000002</c:v>
                </c:pt>
                <c:pt idx="14949">
                  <c:v>358.36799999999999</c:v>
                </c:pt>
                <c:pt idx="14950">
                  <c:v>358.37900000000002</c:v>
                </c:pt>
                <c:pt idx="14951">
                  <c:v>358.39</c:v>
                </c:pt>
                <c:pt idx="14952">
                  <c:v>358.416</c:v>
                </c:pt>
                <c:pt idx="14953">
                  <c:v>358.45699999999999</c:v>
                </c:pt>
                <c:pt idx="14954">
                  <c:v>358.47300000000001</c:v>
                </c:pt>
                <c:pt idx="14955">
                  <c:v>358.47300000000001</c:v>
                </c:pt>
                <c:pt idx="14956">
                  <c:v>358.48</c:v>
                </c:pt>
                <c:pt idx="14957">
                  <c:v>358.49</c:v>
                </c:pt>
                <c:pt idx="14958">
                  <c:v>358.50099999999998</c:v>
                </c:pt>
                <c:pt idx="14959">
                  <c:v>358.51499999999999</c:v>
                </c:pt>
                <c:pt idx="14960">
                  <c:v>358.529</c:v>
                </c:pt>
                <c:pt idx="14961">
                  <c:v>358.54199999999997</c:v>
                </c:pt>
                <c:pt idx="14962">
                  <c:v>358.55399999999997</c:v>
                </c:pt>
                <c:pt idx="14963">
                  <c:v>358.56599999999997</c:v>
                </c:pt>
                <c:pt idx="14964">
                  <c:v>358.57799999999997</c:v>
                </c:pt>
                <c:pt idx="14965">
                  <c:v>358.59699999999998</c:v>
                </c:pt>
                <c:pt idx="14966">
                  <c:v>358.63799999999998</c:v>
                </c:pt>
                <c:pt idx="14967">
                  <c:v>358.70699999999999</c:v>
                </c:pt>
                <c:pt idx="14968">
                  <c:v>358.77600000000001</c:v>
                </c:pt>
                <c:pt idx="14969">
                  <c:v>358.80599999999998</c:v>
                </c:pt>
                <c:pt idx="14970">
                  <c:v>358.80599999999998</c:v>
                </c:pt>
                <c:pt idx="14971">
                  <c:v>358.80900000000003</c:v>
                </c:pt>
                <c:pt idx="14972">
                  <c:v>358.82100000000003</c:v>
                </c:pt>
                <c:pt idx="14973">
                  <c:v>358.84399999999999</c:v>
                </c:pt>
                <c:pt idx="14974">
                  <c:v>358.86399999999998</c:v>
                </c:pt>
                <c:pt idx="14975">
                  <c:v>358.87799999999999</c:v>
                </c:pt>
                <c:pt idx="14976">
                  <c:v>358.89</c:v>
                </c:pt>
                <c:pt idx="14977">
                  <c:v>358.90199999999999</c:v>
                </c:pt>
                <c:pt idx="14978">
                  <c:v>358.91399999999999</c:v>
                </c:pt>
                <c:pt idx="14979">
                  <c:v>358.92899999999997</c:v>
                </c:pt>
                <c:pt idx="14980">
                  <c:v>358.97</c:v>
                </c:pt>
                <c:pt idx="14981">
                  <c:v>359.05</c:v>
                </c:pt>
                <c:pt idx="14982">
                  <c:v>359.11</c:v>
                </c:pt>
                <c:pt idx="14983">
                  <c:v>359.11399999999998</c:v>
                </c:pt>
                <c:pt idx="14984">
                  <c:v>359.11500000000001</c:v>
                </c:pt>
                <c:pt idx="14985">
                  <c:v>359.12200000000001</c:v>
                </c:pt>
                <c:pt idx="14986">
                  <c:v>359.13400000000001</c:v>
                </c:pt>
                <c:pt idx="14987">
                  <c:v>359.14800000000002</c:v>
                </c:pt>
                <c:pt idx="14988">
                  <c:v>359.16199999999998</c:v>
                </c:pt>
                <c:pt idx="14989">
                  <c:v>359.17599999999999</c:v>
                </c:pt>
                <c:pt idx="14990">
                  <c:v>359.18799999999999</c:v>
                </c:pt>
                <c:pt idx="14991">
                  <c:v>359.2</c:v>
                </c:pt>
                <c:pt idx="14992">
                  <c:v>359.21499999999997</c:v>
                </c:pt>
                <c:pt idx="14993">
                  <c:v>359.24700000000001</c:v>
                </c:pt>
                <c:pt idx="14994">
                  <c:v>359.31299999999999</c:v>
                </c:pt>
                <c:pt idx="14995">
                  <c:v>359.392</c:v>
                </c:pt>
                <c:pt idx="14996">
                  <c:v>359.44799999999998</c:v>
                </c:pt>
                <c:pt idx="14997">
                  <c:v>359.45499999999998</c:v>
                </c:pt>
                <c:pt idx="14998">
                  <c:v>359.45499999999998</c:v>
                </c:pt>
                <c:pt idx="14999">
                  <c:v>359.46</c:v>
                </c:pt>
                <c:pt idx="15000">
                  <c:v>359.47</c:v>
                </c:pt>
                <c:pt idx="15001">
                  <c:v>359.48500000000001</c:v>
                </c:pt>
                <c:pt idx="15002">
                  <c:v>359.49900000000002</c:v>
                </c:pt>
                <c:pt idx="15003">
                  <c:v>359.51299999999998</c:v>
                </c:pt>
                <c:pt idx="15004">
                  <c:v>359.524</c:v>
                </c:pt>
                <c:pt idx="15005">
                  <c:v>359.53500000000003</c:v>
                </c:pt>
                <c:pt idx="15006">
                  <c:v>359.54700000000003</c:v>
                </c:pt>
                <c:pt idx="15007">
                  <c:v>359.584</c:v>
                </c:pt>
                <c:pt idx="15008">
                  <c:v>359.654</c:v>
                </c:pt>
                <c:pt idx="15009">
                  <c:v>359.74</c:v>
                </c:pt>
                <c:pt idx="15010">
                  <c:v>359.75700000000001</c:v>
                </c:pt>
                <c:pt idx="15011">
                  <c:v>359.75700000000001</c:v>
                </c:pt>
                <c:pt idx="15012">
                  <c:v>359.76299999999998</c:v>
                </c:pt>
                <c:pt idx="15013">
                  <c:v>359.77100000000002</c:v>
                </c:pt>
                <c:pt idx="15014">
                  <c:v>359.78</c:v>
                </c:pt>
                <c:pt idx="15015">
                  <c:v>359.79300000000001</c:v>
                </c:pt>
                <c:pt idx="15016">
                  <c:v>359.80799999999999</c:v>
                </c:pt>
                <c:pt idx="15017">
                  <c:v>359.822</c:v>
                </c:pt>
                <c:pt idx="15018">
                  <c:v>359.83499999999998</c:v>
                </c:pt>
                <c:pt idx="15019">
                  <c:v>359.84699999999998</c:v>
                </c:pt>
                <c:pt idx="15020">
                  <c:v>359.85899999999998</c:v>
                </c:pt>
                <c:pt idx="15021">
                  <c:v>359.87299999999999</c:v>
                </c:pt>
                <c:pt idx="15022">
                  <c:v>359.9</c:v>
                </c:pt>
                <c:pt idx="15023">
                  <c:v>359.95100000000002</c:v>
                </c:pt>
                <c:pt idx="15024">
                  <c:v>359.95100000000002</c:v>
                </c:pt>
                <c:pt idx="15025">
                  <c:v>359.96</c:v>
                </c:pt>
                <c:pt idx="15026">
                  <c:v>359.971</c:v>
                </c:pt>
                <c:pt idx="15027">
                  <c:v>359.98399999999998</c:v>
                </c:pt>
                <c:pt idx="15028">
                  <c:v>359.99799999999999</c:v>
                </c:pt>
                <c:pt idx="15029">
                  <c:v>360.01</c:v>
                </c:pt>
                <c:pt idx="15030">
                  <c:v>360.02199999999999</c:v>
                </c:pt>
                <c:pt idx="15031">
                  <c:v>360.03399999999999</c:v>
                </c:pt>
                <c:pt idx="15032">
                  <c:v>360.05099999999999</c:v>
                </c:pt>
                <c:pt idx="15033">
                  <c:v>360.09300000000002</c:v>
                </c:pt>
                <c:pt idx="15034">
                  <c:v>360.16800000000001</c:v>
                </c:pt>
                <c:pt idx="15035">
                  <c:v>360.25700000000001</c:v>
                </c:pt>
                <c:pt idx="15036">
                  <c:v>360.28699999999998</c:v>
                </c:pt>
                <c:pt idx="15037">
                  <c:v>360.28899999999999</c:v>
                </c:pt>
                <c:pt idx="15038">
                  <c:v>360.29399999999998</c:v>
                </c:pt>
                <c:pt idx="15039">
                  <c:v>360.30500000000001</c:v>
                </c:pt>
                <c:pt idx="15040">
                  <c:v>360.31900000000002</c:v>
                </c:pt>
                <c:pt idx="15041">
                  <c:v>360.33300000000003</c:v>
                </c:pt>
                <c:pt idx="15042">
                  <c:v>360.34699999999998</c:v>
                </c:pt>
                <c:pt idx="15043">
                  <c:v>360.35899999999998</c:v>
                </c:pt>
                <c:pt idx="15044">
                  <c:v>360.37099999999998</c:v>
                </c:pt>
                <c:pt idx="15045">
                  <c:v>360.38299999999998</c:v>
                </c:pt>
                <c:pt idx="15046">
                  <c:v>360.39400000000001</c:v>
                </c:pt>
                <c:pt idx="15047">
                  <c:v>360.40699999999998</c:v>
                </c:pt>
                <c:pt idx="15048">
                  <c:v>360.43700000000001</c:v>
                </c:pt>
                <c:pt idx="15049">
                  <c:v>360.505</c:v>
                </c:pt>
                <c:pt idx="15050">
                  <c:v>360.57499999999999</c:v>
                </c:pt>
                <c:pt idx="15051">
                  <c:v>360.61799999999999</c:v>
                </c:pt>
                <c:pt idx="15052">
                  <c:v>360.61799999999999</c:v>
                </c:pt>
                <c:pt idx="15053">
                  <c:v>360.62</c:v>
                </c:pt>
                <c:pt idx="15054">
                  <c:v>360.625</c:v>
                </c:pt>
                <c:pt idx="15055">
                  <c:v>360.63499999999999</c:v>
                </c:pt>
                <c:pt idx="15056">
                  <c:v>360.64800000000002</c:v>
                </c:pt>
                <c:pt idx="15057">
                  <c:v>360.661</c:v>
                </c:pt>
                <c:pt idx="15058">
                  <c:v>360.67399999999998</c:v>
                </c:pt>
                <c:pt idx="15059">
                  <c:v>360.68599999999998</c:v>
                </c:pt>
                <c:pt idx="15060">
                  <c:v>360.69799999999998</c:v>
                </c:pt>
                <c:pt idx="15061">
                  <c:v>360.71</c:v>
                </c:pt>
                <c:pt idx="15062">
                  <c:v>360.73599999999999</c:v>
                </c:pt>
                <c:pt idx="15063">
                  <c:v>360.79899999999998</c:v>
                </c:pt>
                <c:pt idx="15064">
                  <c:v>360.82</c:v>
                </c:pt>
                <c:pt idx="15065">
                  <c:v>360.822</c:v>
                </c:pt>
                <c:pt idx="15066">
                  <c:v>360.83</c:v>
                </c:pt>
                <c:pt idx="15067">
                  <c:v>360.84699999999998</c:v>
                </c:pt>
                <c:pt idx="15068">
                  <c:v>360.86399999999998</c:v>
                </c:pt>
                <c:pt idx="15069">
                  <c:v>360.87799999999999</c:v>
                </c:pt>
                <c:pt idx="15070">
                  <c:v>360.89100000000002</c:v>
                </c:pt>
                <c:pt idx="15071">
                  <c:v>360.904</c:v>
                </c:pt>
                <c:pt idx="15072">
                  <c:v>360.91699999999997</c:v>
                </c:pt>
                <c:pt idx="15073">
                  <c:v>360.92899999999997</c:v>
                </c:pt>
                <c:pt idx="15074">
                  <c:v>360.94</c:v>
                </c:pt>
                <c:pt idx="15075">
                  <c:v>360.96600000000001</c:v>
                </c:pt>
                <c:pt idx="15076">
                  <c:v>361.01100000000002</c:v>
                </c:pt>
                <c:pt idx="15077">
                  <c:v>361.06400000000002</c:v>
                </c:pt>
                <c:pt idx="15078">
                  <c:v>361.08199999999999</c:v>
                </c:pt>
                <c:pt idx="15079">
                  <c:v>361.08199999999999</c:v>
                </c:pt>
                <c:pt idx="15080">
                  <c:v>361.08699999999999</c:v>
                </c:pt>
                <c:pt idx="15081">
                  <c:v>361.096</c:v>
                </c:pt>
                <c:pt idx="15082">
                  <c:v>361.10700000000003</c:v>
                </c:pt>
                <c:pt idx="15083">
                  <c:v>361.12099999999998</c:v>
                </c:pt>
                <c:pt idx="15084">
                  <c:v>361.13400000000001</c:v>
                </c:pt>
                <c:pt idx="15085">
                  <c:v>361.14600000000002</c:v>
                </c:pt>
                <c:pt idx="15086">
                  <c:v>361.15800000000002</c:v>
                </c:pt>
                <c:pt idx="15087">
                  <c:v>361.17</c:v>
                </c:pt>
                <c:pt idx="15088">
                  <c:v>361.18400000000003</c:v>
                </c:pt>
                <c:pt idx="15089">
                  <c:v>361.21100000000001</c:v>
                </c:pt>
                <c:pt idx="15090">
                  <c:v>361.267</c:v>
                </c:pt>
                <c:pt idx="15091">
                  <c:v>361.35</c:v>
                </c:pt>
                <c:pt idx="15092">
                  <c:v>361.43599999999998</c:v>
                </c:pt>
                <c:pt idx="15093">
                  <c:v>361.50599999999997</c:v>
                </c:pt>
                <c:pt idx="15094">
                  <c:v>361.55099999999999</c:v>
                </c:pt>
                <c:pt idx="15095">
                  <c:v>361.6</c:v>
                </c:pt>
                <c:pt idx="15096">
                  <c:v>361.6</c:v>
                </c:pt>
                <c:pt idx="15097">
                  <c:v>361.6</c:v>
                </c:pt>
                <c:pt idx="15098">
                  <c:v>361.6</c:v>
                </c:pt>
                <c:pt idx="15099">
                  <c:v>361.60599999999999</c:v>
                </c:pt>
                <c:pt idx="15100">
                  <c:v>361.61599999999999</c:v>
                </c:pt>
                <c:pt idx="15101">
                  <c:v>361.62799999999999</c:v>
                </c:pt>
                <c:pt idx="15102">
                  <c:v>361.64</c:v>
                </c:pt>
                <c:pt idx="15103">
                  <c:v>361.65300000000002</c:v>
                </c:pt>
                <c:pt idx="15104">
                  <c:v>361.66500000000002</c:v>
                </c:pt>
                <c:pt idx="15105">
                  <c:v>361.67599999999999</c:v>
                </c:pt>
                <c:pt idx="15106">
                  <c:v>361.68700000000001</c:v>
                </c:pt>
                <c:pt idx="15107">
                  <c:v>361.70299999999997</c:v>
                </c:pt>
                <c:pt idx="15108">
                  <c:v>361.73599999999999</c:v>
                </c:pt>
                <c:pt idx="15109">
                  <c:v>361.78</c:v>
                </c:pt>
                <c:pt idx="15110">
                  <c:v>361.85899999999998</c:v>
                </c:pt>
                <c:pt idx="15111">
                  <c:v>361.90199999999999</c:v>
                </c:pt>
                <c:pt idx="15112">
                  <c:v>361.90199999999999</c:v>
                </c:pt>
                <c:pt idx="15113">
                  <c:v>361.90600000000001</c:v>
                </c:pt>
                <c:pt idx="15114">
                  <c:v>361.91399999999999</c:v>
                </c:pt>
                <c:pt idx="15115">
                  <c:v>361.92399999999998</c:v>
                </c:pt>
                <c:pt idx="15116">
                  <c:v>361.93900000000002</c:v>
                </c:pt>
                <c:pt idx="15117">
                  <c:v>361.95299999999997</c:v>
                </c:pt>
                <c:pt idx="15118">
                  <c:v>361.96499999999997</c:v>
                </c:pt>
                <c:pt idx="15119">
                  <c:v>361.97699999999998</c:v>
                </c:pt>
                <c:pt idx="15120">
                  <c:v>361.98899999999998</c:v>
                </c:pt>
                <c:pt idx="15121">
                  <c:v>362.00099999999998</c:v>
                </c:pt>
                <c:pt idx="15122">
                  <c:v>362.02100000000002</c:v>
                </c:pt>
                <c:pt idx="15123">
                  <c:v>362.06700000000001</c:v>
                </c:pt>
                <c:pt idx="15124">
                  <c:v>362.14499999999998</c:v>
                </c:pt>
                <c:pt idx="15125">
                  <c:v>362.21600000000001</c:v>
                </c:pt>
                <c:pt idx="15126">
                  <c:v>362.23099999999999</c:v>
                </c:pt>
                <c:pt idx="15127">
                  <c:v>362.23099999999999</c:v>
                </c:pt>
                <c:pt idx="15128">
                  <c:v>362.238</c:v>
                </c:pt>
                <c:pt idx="15129">
                  <c:v>362.25</c:v>
                </c:pt>
                <c:pt idx="15130">
                  <c:v>362.26900000000001</c:v>
                </c:pt>
                <c:pt idx="15131">
                  <c:v>362.28500000000003</c:v>
                </c:pt>
                <c:pt idx="15132">
                  <c:v>362.298</c:v>
                </c:pt>
                <c:pt idx="15133">
                  <c:v>362.31</c:v>
                </c:pt>
                <c:pt idx="15134">
                  <c:v>362.322</c:v>
                </c:pt>
                <c:pt idx="15135">
                  <c:v>362.334</c:v>
                </c:pt>
                <c:pt idx="15136">
                  <c:v>362.35</c:v>
                </c:pt>
                <c:pt idx="15137">
                  <c:v>362.40100000000001</c:v>
                </c:pt>
                <c:pt idx="15138">
                  <c:v>362.488</c:v>
                </c:pt>
                <c:pt idx="15139">
                  <c:v>362.56700000000001</c:v>
                </c:pt>
                <c:pt idx="15140">
                  <c:v>362.63299999999998</c:v>
                </c:pt>
                <c:pt idx="15141">
                  <c:v>362.7</c:v>
                </c:pt>
                <c:pt idx="15142">
                  <c:v>362.77199999999999</c:v>
                </c:pt>
                <c:pt idx="15143">
                  <c:v>362.84300000000002</c:v>
                </c:pt>
                <c:pt idx="15144">
                  <c:v>362.87</c:v>
                </c:pt>
                <c:pt idx="15145">
                  <c:v>362.87</c:v>
                </c:pt>
                <c:pt idx="15146">
                  <c:v>362.87</c:v>
                </c:pt>
                <c:pt idx="15147">
                  <c:v>362.87</c:v>
                </c:pt>
                <c:pt idx="15148">
                  <c:v>362.87</c:v>
                </c:pt>
                <c:pt idx="15149">
                  <c:v>362.87099999999998</c:v>
                </c:pt>
                <c:pt idx="15150">
                  <c:v>362.88200000000001</c:v>
                </c:pt>
                <c:pt idx="15151">
                  <c:v>362.90199999999999</c:v>
                </c:pt>
                <c:pt idx="15152">
                  <c:v>362.916</c:v>
                </c:pt>
                <c:pt idx="15153">
                  <c:v>362.92899999999997</c:v>
                </c:pt>
                <c:pt idx="15154">
                  <c:v>362.94200000000001</c:v>
                </c:pt>
                <c:pt idx="15155">
                  <c:v>362.95400000000001</c:v>
                </c:pt>
                <c:pt idx="15156">
                  <c:v>362.96600000000001</c:v>
                </c:pt>
                <c:pt idx="15157">
                  <c:v>362.976</c:v>
                </c:pt>
                <c:pt idx="15158">
                  <c:v>363.00099999999998</c:v>
                </c:pt>
                <c:pt idx="15159">
                  <c:v>363.06400000000002</c:v>
                </c:pt>
                <c:pt idx="15160">
                  <c:v>363.14699999999999</c:v>
                </c:pt>
                <c:pt idx="15161">
                  <c:v>363.23700000000002</c:v>
                </c:pt>
                <c:pt idx="15162">
                  <c:v>363.32600000000002</c:v>
                </c:pt>
                <c:pt idx="15163">
                  <c:v>363.40899999999999</c:v>
                </c:pt>
                <c:pt idx="15164">
                  <c:v>363.452</c:v>
                </c:pt>
                <c:pt idx="15165">
                  <c:v>363.452</c:v>
                </c:pt>
                <c:pt idx="15166">
                  <c:v>363.452</c:v>
                </c:pt>
                <c:pt idx="15167">
                  <c:v>363.452</c:v>
                </c:pt>
                <c:pt idx="15168">
                  <c:v>363.45699999999999</c:v>
                </c:pt>
                <c:pt idx="15169">
                  <c:v>363.46499999999997</c:v>
                </c:pt>
                <c:pt idx="15170">
                  <c:v>363.476</c:v>
                </c:pt>
                <c:pt idx="15171">
                  <c:v>363.48700000000002</c:v>
                </c:pt>
                <c:pt idx="15172">
                  <c:v>363.5</c:v>
                </c:pt>
                <c:pt idx="15173">
                  <c:v>363.51400000000001</c:v>
                </c:pt>
                <c:pt idx="15174">
                  <c:v>363.52800000000002</c:v>
                </c:pt>
                <c:pt idx="15175">
                  <c:v>363.541</c:v>
                </c:pt>
                <c:pt idx="15176">
                  <c:v>363.553</c:v>
                </c:pt>
                <c:pt idx="15177">
                  <c:v>363.565</c:v>
                </c:pt>
                <c:pt idx="15178">
                  <c:v>363.57600000000002</c:v>
                </c:pt>
                <c:pt idx="15179">
                  <c:v>363.58800000000002</c:v>
                </c:pt>
                <c:pt idx="15180">
                  <c:v>363.625</c:v>
                </c:pt>
                <c:pt idx="15181">
                  <c:v>363.68</c:v>
                </c:pt>
                <c:pt idx="15182">
                  <c:v>363.74299999999999</c:v>
                </c:pt>
                <c:pt idx="15183">
                  <c:v>363.82299999999998</c:v>
                </c:pt>
                <c:pt idx="15184">
                  <c:v>363.82799999999997</c:v>
                </c:pt>
                <c:pt idx="15185">
                  <c:v>363.83</c:v>
                </c:pt>
                <c:pt idx="15186">
                  <c:v>363.83600000000001</c:v>
                </c:pt>
                <c:pt idx="15187">
                  <c:v>363.84399999999999</c:v>
                </c:pt>
                <c:pt idx="15188">
                  <c:v>363.85500000000002</c:v>
                </c:pt>
                <c:pt idx="15189">
                  <c:v>363.86799999999999</c:v>
                </c:pt>
                <c:pt idx="15190">
                  <c:v>363.88200000000001</c:v>
                </c:pt>
                <c:pt idx="15191">
                  <c:v>363.89499999999998</c:v>
                </c:pt>
                <c:pt idx="15192">
                  <c:v>363.90800000000002</c:v>
                </c:pt>
                <c:pt idx="15193">
                  <c:v>363.92</c:v>
                </c:pt>
                <c:pt idx="15194">
                  <c:v>363.93099999999998</c:v>
                </c:pt>
                <c:pt idx="15195">
                  <c:v>363.94499999999999</c:v>
                </c:pt>
                <c:pt idx="15196">
                  <c:v>363.97500000000002</c:v>
                </c:pt>
                <c:pt idx="15197">
                  <c:v>364.02100000000002</c:v>
                </c:pt>
                <c:pt idx="15198">
                  <c:v>364.03300000000002</c:v>
                </c:pt>
                <c:pt idx="15199">
                  <c:v>364.03800000000001</c:v>
                </c:pt>
                <c:pt idx="15200">
                  <c:v>364.04500000000002</c:v>
                </c:pt>
                <c:pt idx="15201">
                  <c:v>364.05799999999999</c:v>
                </c:pt>
                <c:pt idx="15202">
                  <c:v>364.07100000000003</c:v>
                </c:pt>
                <c:pt idx="15203">
                  <c:v>364.08499999999998</c:v>
                </c:pt>
                <c:pt idx="15204">
                  <c:v>364.09800000000001</c:v>
                </c:pt>
                <c:pt idx="15205">
                  <c:v>364.11</c:v>
                </c:pt>
                <c:pt idx="15206">
                  <c:v>364.12200000000001</c:v>
                </c:pt>
                <c:pt idx="15207">
                  <c:v>364.13400000000001</c:v>
                </c:pt>
                <c:pt idx="15208">
                  <c:v>364.154</c:v>
                </c:pt>
                <c:pt idx="15209">
                  <c:v>364.202</c:v>
                </c:pt>
                <c:pt idx="15210">
                  <c:v>364.27600000000001</c:v>
                </c:pt>
                <c:pt idx="15211">
                  <c:v>364.33</c:v>
                </c:pt>
                <c:pt idx="15212">
                  <c:v>364.33</c:v>
                </c:pt>
                <c:pt idx="15213">
                  <c:v>364.33199999999999</c:v>
                </c:pt>
                <c:pt idx="15214">
                  <c:v>364.34100000000001</c:v>
                </c:pt>
                <c:pt idx="15215">
                  <c:v>364.35700000000003</c:v>
                </c:pt>
                <c:pt idx="15216">
                  <c:v>364.37</c:v>
                </c:pt>
                <c:pt idx="15217">
                  <c:v>364.38299999999998</c:v>
                </c:pt>
                <c:pt idx="15218">
                  <c:v>364.39400000000001</c:v>
                </c:pt>
                <c:pt idx="15219">
                  <c:v>364.40499999999997</c:v>
                </c:pt>
                <c:pt idx="15220">
                  <c:v>364.41500000000002</c:v>
                </c:pt>
                <c:pt idx="15221">
                  <c:v>364.43599999999998</c:v>
                </c:pt>
                <c:pt idx="15222">
                  <c:v>364.49200000000002</c:v>
                </c:pt>
                <c:pt idx="15223">
                  <c:v>364.53300000000002</c:v>
                </c:pt>
                <c:pt idx="15224">
                  <c:v>364.53800000000001</c:v>
                </c:pt>
                <c:pt idx="15225">
                  <c:v>364.541</c:v>
                </c:pt>
                <c:pt idx="15226">
                  <c:v>364.55</c:v>
                </c:pt>
                <c:pt idx="15227">
                  <c:v>364.56299999999999</c:v>
                </c:pt>
                <c:pt idx="15228">
                  <c:v>364.57600000000002</c:v>
                </c:pt>
                <c:pt idx="15229">
                  <c:v>364.59</c:v>
                </c:pt>
                <c:pt idx="15230">
                  <c:v>364.60300000000001</c:v>
                </c:pt>
                <c:pt idx="15231">
                  <c:v>364.61399999999998</c:v>
                </c:pt>
                <c:pt idx="15232">
                  <c:v>364.62599999999998</c:v>
                </c:pt>
                <c:pt idx="15233">
                  <c:v>364.65600000000001</c:v>
                </c:pt>
                <c:pt idx="15234">
                  <c:v>364.72199999999998</c:v>
                </c:pt>
                <c:pt idx="15235">
                  <c:v>364.80599999999998</c:v>
                </c:pt>
                <c:pt idx="15236">
                  <c:v>364.88600000000002</c:v>
                </c:pt>
                <c:pt idx="15237">
                  <c:v>364.90899999999999</c:v>
                </c:pt>
                <c:pt idx="15238">
                  <c:v>364.91</c:v>
                </c:pt>
                <c:pt idx="15239">
                  <c:v>364.916</c:v>
                </c:pt>
                <c:pt idx="15240">
                  <c:v>364.92700000000002</c:v>
                </c:pt>
                <c:pt idx="15241">
                  <c:v>364.94</c:v>
                </c:pt>
                <c:pt idx="15242">
                  <c:v>364.95400000000001</c:v>
                </c:pt>
                <c:pt idx="15243">
                  <c:v>364.96800000000002</c:v>
                </c:pt>
                <c:pt idx="15244">
                  <c:v>364.98</c:v>
                </c:pt>
                <c:pt idx="15245">
                  <c:v>364.99299999999999</c:v>
                </c:pt>
                <c:pt idx="15246">
                  <c:v>365.00900000000001</c:v>
                </c:pt>
                <c:pt idx="15247">
                  <c:v>365.04700000000003</c:v>
                </c:pt>
                <c:pt idx="15248">
                  <c:v>365.11599999999999</c:v>
                </c:pt>
                <c:pt idx="15249">
                  <c:v>365.16899999999998</c:v>
                </c:pt>
                <c:pt idx="15250">
                  <c:v>365.16899999999998</c:v>
                </c:pt>
                <c:pt idx="15251">
                  <c:v>365.17200000000003</c:v>
                </c:pt>
                <c:pt idx="15252">
                  <c:v>365.18200000000002</c:v>
                </c:pt>
                <c:pt idx="15253">
                  <c:v>365.19200000000001</c:v>
                </c:pt>
                <c:pt idx="15254">
                  <c:v>365.20600000000002</c:v>
                </c:pt>
                <c:pt idx="15255">
                  <c:v>365.22</c:v>
                </c:pt>
                <c:pt idx="15256">
                  <c:v>365.233</c:v>
                </c:pt>
                <c:pt idx="15257">
                  <c:v>365.245</c:v>
                </c:pt>
                <c:pt idx="15258">
                  <c:v>365.25700000000001</c:v>
                </c:pt>
                <c:pt idx="15259">
                  <c:v>365.26900000000001</c:v>
                </c:pt>
                <c:pt idx="15260">
                  <c:v>365.29399999999998</c:v>
                </c:pt>
                <c:pt idx="15261">
                  <c:v>365.35599999999999</c:v>
                </c:pt>
                <c:pt idx="15262">
                  <c:v>365.44499999999999</c:v>
                </c:pt>
                <c:pt idx="15263">
                  <c:v>365.53399999999999</c:v>
                </c:pt>
                <c:pt idx="15264">
                  <c:v>365.61900000000003</c:v>
                </c:pt>
                <c:pt idx="15265">
                  <c:v>365.69099999999997</c:v>
                </c:pt>
                <c:pt idx="15266">
                  <c:v>365.73</c:v>
                </c:pt>
                <c:pt idx="15267">
                  <c:v>365.73099999999999</c:v>
                </c:pt>
                <c:pt idx="15268">
                  <c:v>365.73099999999999</c:v>
                </c:pt>
                <c:pt idx="15269">
                  <c:v>365.73200000000003</c:v>
                </c:pt>
                <c:pt idx="15270">
                  <c:v>365.74099999999999</c:v>
                </c:pt>
                <c:pt idx="15271">
                  <c:v>365.76799999999997</c:v>
                </c:pt>
                <c:pt idx="15272">
                  <c:v>365.79</c:v>
                </c:pt>
                <c:pt idx="15273">
                  <c:v>365.791</c:v>
                </c:pt>
                <c:pt idx="15274">
                  <c:v>365.80099999999999</c:v>
                </c:pt>
                <c:pt idx="15275">
                  <c:v>365.81099999999998</c:v>
                </c:pt>
                <c:pt idx="15276">
                  <c:v>365.82100000000003</c:v>
                </c:pt>
                <c:pt idx="15277">
                  <c:v>365.83300000000003</c:v>
                </c:pt>
                <c:pt idx="15278">
                  <c:v>365.84699999999998</c:v>
                </c:pt>
                <c:pt idx="15279">
                  <c:v>365.86099999999999</c:v>
                </c:pt>
                <c:pt idx="15280">
                  <c:v>365.87400000000002</c:v>
                </c:pt>
                <c:pt idx="15281">
                  <c:v>365.887</c:v>
                </c:pt>
                <c:pt idx="15282">
                  <c:v>365.89800000000002</c:v>
                </c:pt>
                <c:pt idx="15283">
                  <c:v>365.91</c:v>
                </c:pt>
                <c:pt idx="15284">
                  <c:v>365.92099999999999</c:v>
                </c:pt>
                <c:pt idx="15285">
                  <c:v>365.94400000000002</c:v>
                </c:pt>
                <c:pt idx="15286">
                  <c:v>365.96199999999999</c:v>
                </c:pt>
                <c:pt idx="15287">
                  <c:v>365.97300000000001</c:v>
                </c:pt>
                <c:pt idx="15288">
                  <c:v>365.99099999999999</c:v>
                </c:pt>
                <c:pt idx="15289">
                  <c:v>366.005</c:v>
                </c:pt>
                <c:pt idx="15290">
                  <c:v>366.01900000000001</c:v>
                </c:pt>
                <c:pt idx="15291">
                  <c:v>366.03100000000001</c:v>
                </c:pt>
                <c:pt idx="15292">
                  <c:v>366.04399999999998</c:v>
                </c:pt>
                <c:pt idx="15293">
                  <c:v>366.05599999999998</c:v>
                </c:pt>
                <c:pt idx="15294">
                  <c:v>366.06599999999997</c:v>
                </c:pt>
                <c:pt idx="15295">
                  <c:v>366.07799999999997</c:v>
                </c:pt>
                <c:pt idx="15296">
                  <c:v>366.09300000000002</c:v>
                </c:pt>
                <c:pt idx="15297">
                  <c:v>366.10899999999998</c:v>
                </c:pt>
                <c:pt idx="15298">
                  <c:v>366.12200000000001</c:v>
                </c:pt>
                <c:pt idx="15299">
                  <c:v>366.137</c:v>
                </c:pt>
                <c:pt idx="15300">
                  <c:v>366.173</c:v>
                </c:pt>
                <c:pt idx="15301">
                  <c:v>366.23200000000003</c:v>
                </c:pt>
                <c:pt idx="15302">
                  <c:v>366.28300000000002</c:v>
                </c:pt>
                <c:pt idx="15303">
                  <c:v>366.31599999999997</c:v>
                </c:pt>
                <c:pt idx="15304">
                  <c:v>366.31599999999997</c:v>
                </c:pt>
                <c:pt idx="15305">
                  <c:v>366.31900000000002</c:v>
                </c:pt>
                <c:pt idx="15306">
                  <c:v>366.33100000000002</c:v>
                </c:pt>
                <c:pt idx="15307">
                  <c:v>366.35700000000003</c:v>
                </c:pt>
                <c:pt idx="15308">
                  <c:v>366.375</c:v>
                </c:pt>
                <c:pt idx="15309">
                  <c:v>366.38900000000001</c:v>
                </c:pt>
                <c:pt idx="15310">
                  <c:v>366.40199999999999</c:v>
                </c:pt>
                <c:pt idx="15311">
                  <c:v>366.41300000000001</c:v>
                </c:pt>
                <c:pt idx="15312">
                  <c:v>366.42500000000001</c:v>
                </c:pt>
                <c:pt idx="15313">
                  <c:v>366.45100000000002</c:v>
                </c:pt>
                <c:pt idx="15314">
                  <c:v>366.505</c:v>
                </c:pt>
                <c:pt idx="15315">
                  <c:v>366.58600000000001</c:v>
                </c:pt>
                <c:pt idx="15316">
                  <c:v>366.67700000000002</c:v>
                </c:pt>
                <c:pt idx="15317">
                  <c:v>366.75299999999999</c:v>
                </c:pt>
                <c:pt idx="15318">
                  <c:v>366.77</c:v>
                </c:pt>
                <c:pt idx="15319">
                  <c:v>366.77</c:v>
                </c:pt>
                <c:pt idx="15320">
                  <c:v>366.77199999999999</c:v>
                </c:pt>
                <c:pt idx="15321">
                  <c:v>366.77800000000002</c:v>
                </c:pt>
                <c:pt idx="15322">
                  <c:v>366.786</c:v>
                </c:pt>
                <c:pt idx="15323">
                  <c:v>366.8</c:v>
                </c:pt>
                <c:pt idx="15324">
                  <c:v>366.81400000000002</c:v>
                </c:pt>
                <c:pt idx="15325">
                  <c:v>366.827</c:v>
                </c:pt>
                <c:pt idx="15326">
                  <c:v>366.83800000000002</c:v>
                </c:pt>
                <c:pt idx="15327">
                  <c:v>366.84899999999999</c:v>
                </c:pt>
                <c:pt idx="15328">
                  <c:v>366.86</c:v>
                </c:pt>
                <c:pt idx="15329">
                  <c:v>366.87099999999998</c:v>
                </c:pt>
                <c:pt idx="15330">
                  <c:v>366.887</c:v>
                </c:pt>
                <c:pt idx="15331">
                  <c:v>366.923</c:v>
                </c:pt>
                <c:pt idx="15332">
                  <c:v>366.98700000000002</c:v>
                </c:pt>
                <c:pt idx="15333">
                  <c:v>367.06599999999997</c:v>
                </c:pt>
                <c:pt idx="15334">
                  <c:v>367.14100000000002</c:v>
                </c:pt>
                <c:pt idx="15335">
                  <c:v>367.18299999999999</c:v>
                </c:pt>
                <c:pt idx="15336">
                  <c:v>367.18700000000001</c:v>
                </c:pt>
                <c:pt idx="15337">
                  <c:v>367.19099999999997</c:v>
                </c:pt>
                <c:pt idx="15338">
                  <c:v>367.20699999999999</c:v>
                </c:pt>
                <c:pt idx="15339">
                  <c:v>367.21899999999999</c:v>
                </c:pt>
                <c:pt idx="15340">
                  <c:v>367.23200000000003</c:v>
                </c:pt>
                <c:pt idx="15341">
                  <c:v>367.24599999999998</c:v>
                </c:pt>
                <c:pt idx="15342">
                  <c:v>367.25900000000001</c:v>
                </c:pt>
                <c:pt idx="15343">
                  <c:v>367.27100000000002</c:v>
                </c:pt>
                <c:pt idx="15344">
                  <c:v>367.28399999999999</c:v>
                </c:pt>
                <c:pt idx="15345">
                  <c:v>367.30599999999998</c:v>
                </c:pt>
                <c:pt idx="15346">
                  <c:v>367.36200000000002</c:v>
                </c:pt>
                <c:pt idx="15347">
                  <c:v>367.387</c:v>
                </c:pt>
                <c:pt idx="15348">
                  <c:v>367.38799999999998</c:v>
                </c:pt>
                <c:pt idx="15349">
                  <c:v>367.39600000000002</c:v>
                </c:pt>
                <c:pt idx="15350">
                  <c:v>367.41699999999997</c:v>
                </c:pt>
                <c:pt idx="15351">
                  <c:v>367.435</c:v>
                </c:pt>
                <c:pt idx="15352">
                  <c:v>367.44900000000001</c:v>
                </c:pt>
                <c:pt idx="15353">
                  <c:v>367.46199999999999</c:v>
                </c:pt>
                <c:pt idx="15354">
                  <c:v>367.47399999999999</c:v>
                </c:pt>
                <c:pt idx="15355">
                  <c:v>367.48700000000002</c:v>
                </c:pt>
                <c:pt idx="15356">
                  <c:v>367.51299999999998</c:v>
                </c:pt>
                <c:pt idx="15357">
                  <c:v>367.56900000000002</c:v>
                </c:pt>
                <c:pt idx="15358">
                  <c:v>367.642</c:v>
                </c:pt>
                <c:pt idx="15359">
                  <c:v>367.67599999999999</c:v>
                </c:pt>
                <c:pt idx="15360">
                  <c:v>367.67599999999999</c:v>
                </c:pt>
                <c:pt idx="15361">
                  <c:v>367.68</c:v>
                </c:pt>
                <c:pt idx="15362">
                  <c:v>367.68799999999999</c:v>
                </c:pt>
                <c:pt idx="15363">
                  <c:v>367.702</c:v>
                </c:pt>
                <c:pt idx="15364">
                  <c:v>367.71699999999998</c:v>
                </c:pt>
                <c:pt idx="15365">
                  <c:v>367.73099999999999</c:v>
                </c:pt>
                <c:pt idx="15366">
                  <c:v>367.74400000000003</c:v>
                </c:pt>
                <c:pt idx="15367">
                  <c:v>367.75700000000001</c:v>
                </c:pt>
                <c:pt idx="15368">
                  <c:v>367.76799999999997</c:v>
                </c:pt>
                <c:pt idx="15369">
                  <c:v>367.78</c:v>
                </c:pt>
                <c:pt idx="15370">
                  <c:v>367.79899999999998</c:v>
                </c:pt>
                <c:pt idx="15371">
                  <c:v>367.84699999999998</c:v>
                </c:pt>
                <c:pt idx="15372">
                  <c:v>367.90499999999997</c:v>
                </c:pt>
                <c:pt idx="15373">
                  <c:v>367.959</c:v>
                </c:pt>
                <c:pt idx="15374">
                  <c:v>368.01799999999997</c:v>
                </c:pt>
                <c:pt idx="15375">
                  <c:v>368.07100000000003</c:v>
                </c:pt>
                <c:pt idx="15376">
                  <c:v>368.10700000000003</c:v>
                </c:pt>
                <c:pt idx="15377">
                  <c:v>368.10899999999998</c:v>
                </c:pt>
                <c:pt idx="15378">
                  <c:v>368.10899999999998</c:v>
                </c:pt>
                <c:pt idx="15379">
                  <c:v>368.11200000000002</c:v>
                </c:pt>
                <c:pt idx="15380">
                  <c:v>368.11900000000003</c:v>
                </c:pt>
                <c:pt idx="15381">
                  <c:v>368.13499999999999</c:v>
                </c:pt>
                <c:pt idx="15382">
                  <c:v>368.15100000000001</c:v>
                </c:pt>
                <c:pt idx="15383">
                  <c:v>368.16500000000002</c:v>
                </c:pt>
                <c:pt idx="15384">
                  <c:v>368.178</c:v>
                </c:pt>
                <c:pt idx="15385">
                  <c:v>368.18900000000002</c:v>
                </c:pt>
                <c:pt idx="15386">
                  <c:v>368.20100000000002</c:v>
                </c:pt>
                <c:pt idx="15387">
                  <c:v>368.21199999999999</c:v>
                </c:pt>
                <c:pt idx="15388">
                  <c:v>368.22899999999998</c:v>
                </c:pt>
                <c:pt idx="15389">
                  <c:v>368.27</c:v>
                </c:pt>
                <c:pt idx="15390">
                  <c:v>368.34199999999998</c:v>
                </c:pt>
                <c:pt idx="15391">
                  <c:v>368.42200000000003</c:v>
                </c:pt>
                <c:pt idx="15392">
                  <c:v>368.46800000000002</c:v>
                </c:pt>
                <c:pt idx="15393">
                  <c:v>368.46800000000002</c:v>
                </c:pt>
                <c:pt idx="15394">
                  <c:v>368.47</c:v>
                </c:pt>
                <c:pt idx="15395">
                  <c:v>368.47699999999998</c:v>
                </c:pt>
                <c:pt idx="15396">
                  <c:v>368.49</c:v>
                </c:pt>
                <c:pt idx="15397">
                  <c:v>368.50299999999999</c:v>
                </c:pt>
                <c:pt idx="15398">
                  <c:v>368.517</c:v>
                </c:pt>
                <c:pt idx="15399">
                  <c:v>368.52800000000002</c:v>
                </c:pt>
                <c:pt idx="15400">
                  <c:v>368.54</c:v>
                </c:pt>
                <c:pt idx="15401">
                  <c:v>368.55099999999999</c:v>
                </c:pt>
                <c:pt idx="15402">
                  <c:v>368.57900000000001</c:v>
                </c:pt>
                <c:pt idx="15403">
                  <c:v>368.63299999999998</c:v>
                </c:pt>
                <c:pt idx="15404">
                  <c:v>368.70699999999999</c:v>
                </c:pt>
                <c:pt idx="15405">
                  <c:v>368.72800000000001</c:v>
                </c:pt>
                <c:pt idx="15406">
                  <c:v>368.73</c:v>
                </c:pt>
                <c:pt idx="15407">
                  <c:v>368.738</c:v>
                </c:pt>
                <c:pt idx="15408">
                  <c:v>368.75200000000001</c:v>
                </c:pt>
                <c:pt idx="15409">
                  <c:v>368.76499999999999</c:v>
                </c:pt>
                <c:pt idx="15410">
                  <c:v>368.779</c:v>
                </c:pt>
                <c:pt idx="15411">
                  <c:v>368.79300000000001</c:v>
                </c:pt>
                <c:pt idx="15412">
                  <c:v>368.80399999999997</c:v>
                </c:pt>
                <c:pt idx="15413">
                  <c:v>368.81599999999997</c:v>
                </c:pt>
                <c:pt idx="15414">
                  <c:v>368.834</c:v>
                </c:pt>
                <c:pt idx="15415">
                  <c:v>368.87599999999998</c:v>
                </c:pt>
                <c:pt idx="15416">
                  <c:v>368.94299999999998</c:v>
                </c:pt>
                <c:pt idx="15417">
                  <c:v>369.01499999999999</c:v>
                </c:pt>
                <c:pt idx="15418">
                  <c:v>369.08699999999999</c:v>
                </c:pt>
                <c:pt idx="15419">
                  <c:v>369.108</c:v>
                </c:pt>
                <c:pt idx="15420">
                  <c:v>369.108</c:v>
                </c:pt>
                <c:pt idx="15421">
                  <c:v>369.113</c:v>
                </c:pt>
                <c:pt idx="15422">
                  <c:v>369.12700000000001</c:v>
                </c:pt>
                <c:pt idx="15423">
                  <c:v>369.15199999999999</c:v>
                </c:pt>
                <c:pt idx="15424">
                  <c:v>369.16800000000001</c:v>
                </c:pt>
                <c:pt idx="15425">
                  <c:v>369.18</c:v>
                </c:pt>
                <c:pt idx="15426">
                  <c:v>369.19299999999998</c:v>
                </c:pt>
                <c:pt idx="15427">
                  <c:v>369.20400000000001</c:v>
                </c:pt>
                <c:pt idx="15428">
                  <c:v>369.22</c:v>
                </c:pt>
                <c:pt idx="15429">
                  <c:v>369.25599999999997</c:v>
                </c:pt>
                <c:pt idx="15430">
                  <c:v>369.322</c:v>
                </c:pt>
                <c:pt idx="15431">
                  <c:v>369.399</c:v>
                </c:pt>
                <c:pt idx="15432">
                  <c:v>369.46800000000002</c:v>
                </c:pt>
                <c:pt idx="15433">
                  <c:v>369.51100000000002</c:v>
                </c:pt>
                <c:pt idx="15434">
                  <c:v>369.52</c:v>
                </c:pt>
                <c:pt idx="15435">
                  <c:v>369.53399999999999</c:v>
                </c:pt>
                <c:pt idx="15436">
                  <c:v>369.57</c:v>
                </c:pt>
                <c:pt idx="15437">
                  <c:v>369.59199999999998</c:v>
                </c:pt>
                <c:pt idx="15438">
                  <c:v>369.59199999999998</c:v>
                </c:pt>
                <c:pt idx="15439">
                  <c:v>369.59199999999998</c:v>
                </c:pt>
                <c:pt idx="15440">
                  <c:v>369.59800000000001</c:v>
                </c:pt>
                <c:pt idx="15441">
                  <c:v>369.60899999999998</c:v>
                </c:pt>
                <c:pt idx="15442">
                  <c:v>369.63</c:v>
                </c:pt>
                <c:pt idx="15443">
                  <c:v>369.64499999999998</c:v>
                </c:pt>
                <c:pt idx="15444">
                  <c:v>369.65800000000002</c:v>
                </c:pt>
                <c:pt idx="15445">
                  <c:v>369.66899999999998</c:v>
                </c:pt>
                <c:pt idx="15446">
                  <c:v>369.68099999999998</c:v>
                </c:pt>
                <c:pt idx="15447">
                  <c:v>369.702</c:v>
                </c:pt>
                <c:pt idx="15448">
                  <c:v>369.74599999999998</c:v>
                </c:pt>
                <c:pt idx="15449">
                  <c:v>369.80900000000003</c:v>
                </c:pt>
                <c:pt idx="15450">
                  <c:v>369.87400000000002</c:v>
                </c:pt>
                <c:pt idx="15451">
                  <c:v>369.94400000000002</c:v>
                </c:pt>
                <c:pt idx="15452">
                  <c:v>370.01499999999999</c:v>
                </c:pt>
                <c:pt idx="15453">
                  <c:v>370.08600000000001</c:v>
                </c:pt>
                <c:pt idx="15454">
                  <c:v>370.15600000000001</c:v>
                </c:pt>
                <c:pt idx="15455">
                  <c:v>370.214</c:v>
                </c:pt>
                <c:pt idx="15456">
                  <c:v>370.245</c:v>
                </c:pt>
                <c:pt idx="15457">
                  <c:v>370.26499999999999</c:v>
                </c:pt>
                <c:pt idx="15458">
                  <c:v>370.29</c:v>
                </c:pt>
                <c:pt idx="15459">
                  <c:v>370.29</c:v>
                </c:pt>
                <c:pt idx="15460">
                  <c:v>370.29</c:v>
                </c:pt>
                <c:pt idx="15461">
                  <c:v>370.29399999999998</c:v>
                </c:pt>
                <c:pt idx="15462">
                  <c:v>370.30099999999999</c:v>
                </c:pt>
                <c:pt idx="15463">
                  <c:v>370.31400000000002</c:v>
                </c:pt>
                <c:pt idx="15464">
                  <c:v>370.327</c:v>
                </c:pt>
                <c:pt idx="15465">
                  <c:v>370.34</c:v>
                </c:pt>
                <c:pt idx="15466">
                  <c:v>370.35300000000001</c:v>
                </c:pt>
                <c:pt idx="15467">
                  <c:v>370.36399999999998</c:v>
                </c:pt>
                <c:pt idx="15468">
                  <c:v>370.37700000000001</c:v>
                </c:pt>
                <c:pt idx="15469">
                  <c:v>370.399</c:v>
                </c:pt>
                <c:pt idx="15470">
                  <c:v>370.45</c:v>
                </c:pt>
                <c:pt idx="15471">
                  <c:v>370.53800000000001</c:v>
                </c:pt>
                <c:pt idx="15472">
                  <c:v>370.565</c:v>
                </c:pt>
                <c:pt idx="15473">
                  <c:v>370.56599999999997</c:v>
                </c:pt>
                <c:pt idx="15474">
                  <c:v>370.57499999999999</c:v>
                </c:pt>
                <c:pt idx="15475">
                  <c:v>370.59</c:v>
                </c:pt>
                <c:pt idx="15476">
                  <c:v>370.60399999999998</c:v>
                </c:pt>
                <c:pt idx="15477">
                  <c:v>370.61799999999999</c:v>
                </c:pt>
                <c:pt idx="15478">
                  <c:v>370.63</c:v>
                </c:pt>
                <c:pt idx="15479">
                  <c:v>370.642</c:v>
                </c:pt>
                <c:pt idx="15480">
                  <c:v>370.654</c:v>
                </c:pt>
                <c:pt idx="15481">
                  <c:v>370.66899999999998</c:v>
                </c:pt>
                <c:pt idx="15482">
                  <c:v>370.70299999999997</c:v>
                </c:pt>
                <c:pt idx="15483">
                  <c:v>370.76799999999997</c:v>
                </c:pt>
                <c:pt idx="15484">
                  <c:v>370.84699999999998</c:v>
                </c:pt>
                <c:pt idx="15485">
                  <c:v>370.887</c:v>
                </c:pt>
                <c:pt idx="15486">
                  <c:v>370.89100000000002</c:v>
                </c:pt>
                <c:pt idx="15487">
                  <c:v>370.89400000000001</c:v>
                </c:pt>
                <c:pt idx="15488">
                  <c:v>370.90499999999997</c:v>
                </c:pt>
                <c:pt idx="15489">
                  <c:v>370.92200000000003</c:v>
                </c:pt>
                <c:pt idx="15490">
                  <c:v>370.93799999999999</c:v>
                </c:pt>
                <c:pt idx="15491">
                  <c:v>370.952</c:v>
                </c:pt>
                <c:pt idx="15492">
                  <c:v>370.964</c:v>
                </c:pt>
                <c:pt idx="15493">
                  <c:v>370.976</c:v>
                </c:pt>
                <c:pt idx="15494">
                  <c:v>370.988</c:v>
                </c:pt>
                <c:pt idx="15495">
                  <c:v>371</c:v>
                </c:pt>
                <c:pt idx="15496">
                  <c:v>371.04300000000001</c:v>
                </c:pt>
                <c:pt idx="15497">
                  <c:v>371.11799999999999</c:v>
                </c:pt>
                <c:pt idx="15498">
                  <c:v>371.20600000000002</c:v>
                </c:pt>
                <c:pt idx="15499">
                  <c:v>371.27100000000002</c:v>
                </c:pt>
                <c:pt idx="15500">
                  <c:v>371.27100000000002</c:v>
                </c:pt>
                <c:pt idx="15501">
                  <c:v>371.27300000000002</c:v>
                </c:pt>
                <c:pt idx="15502">
                  <c:v>371.279</c:v>
                </c:pt>
                <c:pt idx="15503">
                  <c:v>371.28699999999998</c:v>
                </c:pt>
                <c:pt idx="15504">
                  <c:v>371.298</c:v>
                </c:pt>
                <c:pt idx="15505">
                  <c:v>371.31200000000001</c:v>
                </c:pt>
                <c:pt idx="15506">
                  <c:v>371.32400000000001</c:v>
                </c:pt>
                <c:pt idx="15507">
                  <c:v>371.33600000000001</c:v>
                </c:pt>
                <c:pt idx="15508">
                  <c:v>371.34699999999998</c:v>
                </c:pt>
                <c:pt idx="15509">
                  <c:v>371.36200000000002</c:v>
                </c:pt>
                <c:pt idx="15510">
                  <c:v>371.40300000000002</c:v>
                </c:pt>
                <c:pt idx="15511">
                  <c:v>371.46899999999999</c:v>
                </c:pt>
                <c:pt idx="15512">
                  <c:v>371.53699999999998</c:v>
                </c:pt>
                <c:pt idx="15513">
                  <c:v>371.59800000000001</c:v>
                </c:pt>
                <c:pt idx="15514">
                  <c:v>371.65300000000002</c:v>
                </c:pt>
                <c:pt idx="15515">
                  <c:v>371.70299999999997</c:v>
                </c:pt>
                <c:pt idx="15516">
                  <c:v>371.72300000000001</c:v>
                </c:pt>
                <c:pt idx="15517">
                  <c:v>371.72300000000001</c:v>
                </c:pt>
                <c:pt idx="15518">
                  <c:v>371.73099999999999</c:v>
                </c:pt>
                <c:pt idx="15519">
                  <c:v>371.74599999999998</c:v>
                </c:pt>
                <c:pt idx="15520">
                  <c:v>371.755</c:v>
                </c:pt>
                <c:pt idx="15521">
                  <c:v>371.76799999999997</c:v>
                </c:pt>
                <c:pt idx="15522">
                  <c:v>371.78800000000001</c:v>
                </c:pt>
                <c:pt idx="15523">
                  <c:v>371.798</c:v>
                </c:pt>
                <c:pt idx="15524">
                  <c:v>371.81099999999998</c:v>
                </c:pt>
                <c:pt idx="15525">
                  <c:v>371.82400000000001</c:v>
                </c:pt>
                <c:pt idx="15526">
                  <c:v>371.83699999999999</c:v>
                </c:pt>
                <c:pt idx="15527">
                  <c:v>371.84800000000001</c:v>
                </c:pt>
                <c:pt idx="15528">
                  <c:v>371.85899999999998</c:v>
                </c:pt>
                <c:pt idx="15529">
                  <c:v>371.86900000000003</c:v>
                </c:pt>
                <c:pt idx="15530">
                  <c:v>371.88799999999998</c:v>
                </c:pt>
                <c:pt idx="15531">
                  <c:v>371.935</c:v>
                </c:pt>
                <c:pt idx="15532">
                  <c:v>372.01</c:v>
                </c:pt>
                <c:pt idx="15533">
                  <c:v>372.03500000000003</c:v>
                </c:pt>
                <c:pt idx="15534">
                  <c:v>372.036</c:v>
                </c:pt>
                <c:pt idx="15535">
                  <c:v>372.041</c:v>
                </c:pt>
                <c:pt idx="15536">
                  <c:v>372.04899999999998</c:v>
                </c:pt>
                <c:pt idx="15537">
                  <c:v>372.06400000000002</c:v>
                </c:pt>
                <c:pt idx="15538">
                  <c:v>372.07900000000001</c:v>
                </c:pt>
                <c:pt idx="15539">
                  <c:v>372.09300000000002</c:v>
                </c:pt>
                <c:pt idx="15540">
                  <c:v>372.10599999999999</c:v>
                </c:pt>
                <c:pt idx="15541">
                  <c:v>372.11700000000002</c:v>
                </c:pt>
                <c:pt idx="15542">
                  <c:v>372.12799999999999</c:v>
                </c:pt>
                <c:pt idx="15543">
                  <c:v>372.142</c:v>
                </c:pt>
                <c:pt idx="15544">
                  <c:v>372.16899999999998</c:v>
                </c:pt>
                <c:pt idx="15545">
                  <c:v>372.21</c:v>
                </c:pt>
                <c:pt idx="15546">
                  <c:v>372.26600000000002</c:v>
                </c:pt>
                <c:pt idx="15547">
                  <c:v>372.267</c:v>
                </c:pt>
                <c:pt idx="15548">
                  <c:v>372.27199999999999</c:v>
                </c:pt>
                <c:pt idx="15549">
                  <c:v>372.28</c:v>
                </c:pt>
                <c:pt idx="15550">
                  <c:v>372.28899999999999</c:v>
                </c:pt>
                <c:pt idx="15551">
                  <c:v>372.298</c:v>
                </c:pt>
                <c:pt idx="15552">
                  <c:v>372.30700000000002</c:v>
                </c:pt>
                <c:pt idx="15553">
                  <c:v>372.31700000000001</c:v>
                </c:pt>
                <c:pt idx="15554">
                  <c:v>372.32600000000002</c:v>
                </c:pt>
                <c:pt idx="15555">
                  <c:v>372.33600000000001</c:v>
                </c:pt>
                <c:pt idx="15556">
                  <c:v>372.34500000000003</c:v>
                </c:pt>
                <c:pt idx="15557">
                  <c:v>372.35399999999998</c:v>
                </c:pt>
                <c:pt idx="15558">
                  <c:v>372.36399999999998</c:v>
                </c:pt>
                <c:pt idx="15559">
                  <c:v>372.37299999999999</c:v>
                </c:pt>
                <c:pt idx="15560">
                  <c:v>372.38299999999998</c:v>
                </c:pt>
                <c:pt idx="15561">
                  <c:v>372.392</c:v>
                </c:pt>
                <c:pt idx="15562">
                  <c:v>372.40100000000001</c:v>
                </c:pt>
                <c:pt idx="15563">
                  <c:v>372.411</c:v>
                </c:pt>
                <c:pt idx="15564">
                  <c:v>372.42</c:v>
                </c:pt>
                <c:pt idx="15565">
                  <c:v>372.43</c:v>
                </c:pt>
                <c:pt idx="15566">
                  <c:v>372.43900000000002</c:v>
                </c:pt>
                <c:pt idx="15567">
                  <c:v>372.44900000000001</c:v>
                </c:pt>
                <c:pt idx="15568">
                  <c:v>372.459</c:v>
                </c:pt>
                <c:pt idx="15569">
                  <c:v>372.471</c:v>
                </c:pt>
                <c:pt idx="15570">
                  <c:v>372.48500000000001</c:v>
                </c:pt>
                <c:pt idx="15571">
                  <c:v>372.49799999999999</c:v>
                </c:pt>
                <c:pt idx="15572">
                  <c:v>372.51</c:v>
                </c:pt>
                <c:pt idx="15573">
                  <c:v>372.52199999999999</c:v>
                </c:pt>
                <c:pt idx="15574">
                  <c:v>372.53399999999999</c:v>
                </c:pt>
                <c:pt idx="15575">
                  <c:v>372.54599999999999</c:v>
                </c:pt>
                <c:pt idx="15576">
                  <c:v>372.55700000000002</c:v>
                </c:pt>
                <c:pt idx="15577">
                  <c:v>372.56599999999997</c:v>
                </c:pt>
                <c:pt idx="15578">
                  <c:v>372.57400000000001</c:v>
                </c:pt>
                <c:pt idx="15579">
                  <c:v>372.58300000000003</c:v>
                </c:pt>
                <c:pt idx="15580">
                  <c:v>372.59100000000001</c:v>
                </c:pt>
                <c:pt idx="15581">
                  <c:v>372.6</c:v>
                </c:pt>
                <c:pt idx="15582">
                  <c:v>372.60899999999998</c:v>
                </c:pt>
                <c:pt idx="15583">
                  <c:v>372.61799999999999</c:v>
                </c:pt>
                <c:pt idx="15584">
                  <c:v>372.62700000000001</c:v>
                </c:pt>
                <c:pt idx="15585">
                  <c:v>372.63600000000002</c:v>
                </c:pt>
                <c:pt idx="15586">
                  <c:v>372.64499999999998</c:v>
                </c:pt>
                <c:pt idx="15587">
                  <c:v>372.654</c:v>
                </c:pt>
                <c:pt idx="15588">
                  <c:v>372.66300000000001</c:v>
                </c:pt>
                <c:pt idx="15589">
                  <c:v>372.67200000000003</c:v>
                </c:pt>
                <c:pt idx="15590">
                  <c:v>372.68099999999998</c:v>
                </c:pt>
                <c:pt idx="15591">
                  <c:v>372.69</c:v>
                </c:pt>
                <c:pt idx="15592">
                  <c:v>372.69900000000001</c:v>
                </c:pt>
                <c:pt idx="15593">
                  <c:v>372.70800000000003</c:v>
                </c:pt>
                <c:pt idx="15594">
                  <c:v>372.71699999999998</c:v>
                </c:pt>
                <c:pt idx="15595">
                  <c:v>372.73099999999999</c:v>
                </c:pt>
                <c:pt idx="15596">
                  <c:v>372.77199999999999</c:v>
                </c:pt>
                <c:pt idx="15597">
                  <c:v>372.82299999999998</c:v>
                </c:pt>
                <c:pt idx="15598">
                  <c:v>372.87299999999999</c:v>
                </c:pt>
                <c:pt idx="15599">
                  <c:v>372.92200000000003</c:v>
                </c:pt>
                <c:pt idx="15600">
                  <c:v>372.93200000000002</c:v>
                </c:pt>
                <c:pt idx="15601">
                  <c:v>372.93200000000002</c:v>
                </c:pt>
                <c:pt idx="15602">
                  <c:v>372.93299999999999</c:v>
                </c:pt>
                <c:pt idx="15603">
                  <c:v>372.94099999999997</c:v>
                </c:pt>
                <c:pt idx="15604">
                  <c:v>372.95499999999998</c:v>
                </c:pt>
                <c:pt idx="15605">
                  <c:v>372.96800000000002</c:v>
                </c:pt>
                <c:pt idx="15606">
                  <c:v>372.98</c:v>
                </c:pt>
                <c:pt idx="15607">
                  <c:v>372.99200000000002</c:v>
                </c:pt>
                <c:pt idx="15608">
                  <c:v>373.00299999999999</c:v>
                </c:pt>
                <c:pt idx="15609">
                  <c:v>373.01400000000001</c:v>
                </c:pt>
                <c:pt idx="15610">
                  <c:v>373.02499999999998</c:v>
                </c:pt>
                <c:pt idx="15611">
                  <c:v>373.041</c:v>
                </c:pt>
                <c:pt idx="15612">
                  <c:v>373.08800000000002</c:v>
                </c:pt>
                <c:pt idx="15613">
                  <c:v>373.15300000000002</c:v>
                </c:pt>
                <c:pt idx="15614">
                  <c:v>373.21699999999998</c:v>
                </c:pt>
                <c:pt idx="15615">
                  <c:v>373.28199999999998</c:v>
                </c:pt>
                <c:pt idx="15616">
                  <c:v>373.33800000000002</c:v>
                </c:pt>
                <c:pt idx="15617">
                  <c:v>373.35599999999999</c:v>
                </c:pt>
                <c:pt idx="15618">
                  <c:v>373.35599999999999</c:v>
                </c:pt>
                <c:pt idx="15619">
                  <c:v>373.35700000000003</c:v>
                </c:pt>
                <c:pt idx="15620">
                  <c:v>373.37</c:v>
                </c:pt>
                <c:pt idx="15621">
                  <c:v>373.392</c:v>
                </c:pt>
                <c:pt idx="15622">
                  <c:v>373.411</c:v>
                </c:pt>
                <c:pt idx="15623">
                  <c:v>373.42599999999999</c:v>
                </c:pt>
                <c:pt idx="15624">
                  <c:v>373.43900000000002</c:v>
                </c:pt>
                <c:pt idx="15625">
                  <c:v>373.45</c:v>
                </c:pt>
                <c:pt idx="15626">
                  <c:v>373.46199999999999</c:v>
                </c:pt>
                <c:pt idx="15627">
                  <c:v>373.48200000000003</c:v>
                </c:pt>
                <c:pt idx="15628">
                  <c:v>373.53100000000001</c:v>
                </c:pt>
                <c:pt idx="15629">
                  <c:v>373.61200000000002</c:v>
                </c:pt>
                <c:pt idx="15630">
                  <c:v>373.68900000000002</c:v>
                </c:pt>
                <c:pt idx="15631">
                  <c:v>373.72</c:v>
                </c:pt>
                <c:pt idx="15632">
                  <c:v>373.72</c:v>
                </c:pt>
                <c:pt idx="15633">
                  <c:v>373.72399999999999</c:v>
                </c:pt>
                <c:pt idx="15634">
                  <c:v>373.73599999999999</c:v>
                </c:pt>
                <c:pt idx="15635">
                  <c:v>373.74700000000001</c:v>
                </c:pt>
                <c:pt idx="15636">
                  <c:v>373.76</c:v>
                </c:pt>
                <c:pt idx="15637">
                  <c:v>373.77199999999999</c:v>
                </c:pt>
                <c:pt idx="15638">
                  <c:v>373.78300000000002</c:v>
                </c:pt>
                <c:pt idx="15639">
                  <c:v>373.79500000000002</c:v>
                </c:pt>
                <c:pt idx="15640">
                  <c:v>373.80599999999998</c:v>
                </c:pt>
                <c:pt idx="15641">
                  <c:v>373.827</c:v>
                </c:pt>
                <c:pt idx="15642">
                  <c:v>373.88400000000001</c:v>
                </c:pt>
                <c:pt idx="15643">
                  <c:v>373.96800000000002</c:v>
                </c:pt>
                <c:pt idx="15644">
                  <c:v>374.05700000000002</c:v>
                </c:pt>
                <c:pt idx="15645">
                  <c:v>374.14699999999999</c:v>
                </c:pt>
                <c:pt idx="15646">
                  <c:v>374.23500000000001</c:v>
                </c:pt>
                <c:pt idx="15647">
                  <c:v>374.31099999999998</c:v>
                </c:pt>
                <c:pt idx="15648">
                  <c:v>374.35399999999998</c:v>
                </c:pt>
                <c:pt idx="15649">
                  <c:v>374.35399999999998</c:v>
                </c:pt>
                <c:pt idx="15650">
                  <c:v>374.35399999999998</c:v>
                </c:pt>
                <c:pt idx="15651">
                  <c:v>374.35399999999998</c:v>
                </c:pt>
                <c:pt idx="15652">
                  <c:v>374.35399999999998</c:v>
                </c:pt>
                <c:pt idx="15653">
                  <c:v>374.35399999999998</c:v>
                </c:pt>
                <c:pt idx="15654">
                  <c:v>374.35899999999998</c:v>
                </c:pt>
                <c:pt idx="15655">
                  <c:v>374.36799999999999</c:v>
                </c:pt>
                <c:pt idx="15656">
                  <c:v>374.37900000000002</c:v>
                </c:pt>
                <c:pt idx="15657">
                  <c:v>374.392</c:v>
                </c:pt>
                <c:pt idx="15658">
                  <c:v>374.40499999999997</c:v>
                </c:pt>
                <c:pt idx="15659">
                  <c:v>374.41699999999997</c:v>
                </c:pt>
                <c:pt idx="15660">
                  <c:v>374.42899999999997</c:v>
                </c:pt>
                <c:pt idx="15661">
                  <c:v>374.44</c:v>
                </c:pt>
                <c:pt idx="15662">
                  <c:v>374.45400000000001</c:v>
                </c:pt>
                <c:pt idx="15663">
                  <c:v>374.49200000000002</c:v>
                </c:pt>
                <c:pt idx="15664">
                  <c:v>374.54899999999998</c:v>
                </c:pt>
                <c:pt idx="15665">
                  <c:v>374.55099999999999</c:v>
                </c:pt>
                <c:pt idx="15666">
                  <c:v>374.55799999999999</c:v>
                </c:pt>
                <c:pt idx="15667">
                  <c:v>374.56700000000001</c:v>
                </c:pt>
                <c:pt idx="15668">
                  <c:v>374.58100000000002</c:v>
                </c:pt>
                <c:pt idx="15669">
                  <c:v>374.59</c:v>
                </c:pt>
                <c:pt idx="15670">
                  <c:v>374.601</c:v>
                </c:pt>
                <c:pt idx="15671">
                  <c:v>374.61700000000002</c:v>
                </c:pt>
                <c:pt idx="15672">
                  <c:v>374.64400000000001</c:v>
                </c:pt>
                <c:pt idx="15673">
                  <c:v>374.68799999999999</c:v>
                </c:pt>
                <c:pt idx="15674">
                  <c:v>374.72399999999999</c:v>
                </c:pt>
                <c:pt idx="15675">
                  <c:v>374.74599999999998</c:v>
                </c:pt>
                <c:pt idx="15676">
                  <c:v>374.76499999999999</c:v>
                </c:pt>
                <c:pt idx="15677">
                  <c:v>374.78699999999998</c:v>
                </c:pt>
                <c:pt idx="15678">
                  <c:v>374.80799999999999</c:v>
                </c:pt>
                <c:pt idx="15679">
                  <c:v>374.815</c:v>
                </c:pt>
                <c:pt idx="15680">
                  <c:v>374.82100000000003</c:v>
                </c:pt>
                <c:pt idx="15681">
                  <c:v>374.83800000000002</c:v>
                </c:pt>
                <c:pt idx="15682">
                  <c:v>374.84199999999998</c:v>
                </c:pt>
                <c:pt idx="15683">
                  <c:v>374.85199999999998</c:v>
                </c:pt>
                <c:pt idx="15684">
                  <c:v>374.87299999999999</c:v>
                </c:pt>
                <c:pt idx="15685">
                  <c:v>374.89600000000002</c:v>
                </c:pt>
                <c:pt idx="15686">
                  <c:v>374.91800000000001</c:v>
                </c:pt>
                <c:pt idx="15687">
                  <c:v>374.94099999999997</c:v>
                </c:pt>
                <c:pt idx="15688">
                  <c:v>374.96499999999997</c:v>
                </c:pt>
                <c:pt idx="15689">
                  <c:v>374.98599999999999</c:v>
                </c:pt>
                <c:pt idx="15690">
                  <c:v>375.02100000000002</c:v>
                </c:pt>
                <c:pt idx="15691">
                  <c:v>375.07100000000003</c:v>
                </c:pt>
                <c:pt idx="15692">
                  <c:v>375.12599999999998</c:v>
                </c:pt>
                <c:pt idx="15693">
                  <c:v>375.12599999999998</c:v>
                </c:pt>
                <c:pt idx="15694">
                  <c:v>375.12599999999998</c:v>
                </c:pt>
                <c:pt idx="15695">
                  <c:v>375.13900000000001</c:v>
                </c:pt>
                <c:pt idx="15696">
                  <c:v>375.178</c:v>
                </c:pt>
                <c:pt idx="15697">
                  <c:v>375.23200000000003</c:v>
                </c:pt>
                <c:pt idx="15698">
                  <c:v>375.279</c:v>
                </c:pt>
                <c:pt idx="15699">
                  <c:v>375.291</c:v>
                </c:pt>
                <c:pt idx="15700">
                  <c:v>375.291</c:v>
                </c:pt>
                <c:pt idx="15701">
                  <c:v>375.29599999999999</c:v>
                </c:pt>
                <c:pt idx="15702">
                  <c:v>375.31599999999997</c:v>
                </c:pt>
                <c:pt idx="15703">
                  <c:v>375.35</c:v>
                </c:pt>
                <c:pt idx="15704">
                  <c:v>375.39</c:v>
                </c:pt>
                <c:pt idx="15705">
                  <c:v>375.45400000000001</c:v>
                </c:pt>
                <c:pt idx="15706">
                  <c:v>375.53899999999999</c:v>
                </c:pt>
                <c:pt idx="15707">
                  <c:v>375.62099999999998</c:v>
                </c:pt>
                <c:pt idx="15708">
                  <c:v>375.68900000000002</c:v>
                </c:pt>
                <c:pt idx="15709">
                  <c:v>375.738</c:v>
                </c:pt>
                <c:pt idx="15710">
                  <c:v>375.738</c:v>
                </c:pt>
                <c:pt idx="15711">
                  <c:v>375.738</c:v>
                </c:pt>
                <c:pt idx="15712">
                  <c:v>375.738</c:v>
                </c:pt>
                <c:pt idx="15713">
                  <c:v>375.74400000000003</c:v>
                </c:pt>
                <c:pt idx="15714">
                  <c:v>375.75799999999998</c:v>
                </c:pt>
                <c:pt idx="15715">
                  <c:v>375.77300000000002</c:v>
                </c:pt>
                <c:pt idx="15716">
                  <c:v>375.786</c:v>
                </c:pt>
                <c:pt idx="15717">
                  <c:v>375.798</c:v>
                </c:pt>
                <c:pt idx="15718">
                  <c:v>375.81</c:v>
                </c:pt>
                <c:pt idx="15719">
                  <c:v>375.82100000000003</c:v>
                </c:pt>
                <c:pt idx="15720">
                  <c:v>375.83199999999999</c:v>
                </c:pt>
                <c:pt idx="15721">
                  <c:v>375.84500000000003</c:v>
                </c:pt>
                <c:pt idx="15722">
                  <c:v>375.88</c:v>
                </c:pt>
                <c:pt idx="15723">
                  <c:v>375.95800000000003</c:v>
                </c:pt>
                <c:pt idx="15724">
                  <c:v>375.97</c:v>
                </c:pt>
                <c:pt idx="15725">
                  <c:v>375.98099999999999</c:v>
                </c:pt>
                <c:pt idx="15726">
                  <c:v>375.99799999999999</c:v>
                </c:pt>
                <c:pt idx="15727">
                  <c:v>376.01499999999999</c:v>
                </c:pt>
                <c:pt idx="15728">
                  <c:v>376.02800000000002</c:v>
                </c:pt>
                <c:pt idx="15729">
                  <c:v>376.041</c:v>
                </c:pt>
                <c:pt idx="15730">
                  <c:v>376.05399999999997</c:v>
                </c:pt>
                <c:pt idx="15731">
                  <c:v>376.06599999999997</c:v>
                </c:pt>
                <c:pt idx="15732">
                  <c:v>376.07900000000001</c:v>
                </c:pt>
                <c:pt idx="15733">
                  <c:v>376.11500000000001</c:v>
                </c:pt>
                <c:pt idx="15734">
                  <c:v>376.18799999999999</c:v>
                </c:pt>
                <c:pt idx="15735">
                  <c:v>376.27199999999999</c:v>
                </c:pt>
                <c:pt idx="15736">
                  <c:v>376.35599999999999</c:v>
                </c:pt>
                <c:pt idx="15737">
                  <c:v>376.42399999999998</c:v>
                </c:pt>
                <c:pt idx="15738">
                  <c:v>376.47699999999998</c:v>
                </c:pt>
                <c:pt idx="15739">
                  <c:v>376.52</c:v>
                </c:pt>
                <c:pt idx="15740">
                  <c:v>376.53199999999998</c:v>
                </c:pt>
                <c:pt idx="15741">
                  <c:v>376.53199999999998</c:v>
                </c:pt>
                <c:pt idx="15742">
                  <c:v>376.53199999999998</c:v>
                </c:pt>
                <c:pt idx="15743">
                  <c:v>376.53199999999998</c:v>
                </c:pt>
                <c:pt idx="15744">
                  <c:v>376.53399999999999</c:v>
                </c:pt>
                <c:pt idx="15745">
                  <c:v>376.53899999999999</c:v>
                </c:pt>
                <c:pt idx="15746">
                  <c:v>376.54599999999999</c:v>
                </c:pt>
                <c:pt idx="15747">
                  <c:v>376.55700000000002</c:v>
                </c:pt>
                <c:pt idx="15748">
                  <c:v>376.572</c:v>
                </c:pt>
                <c:pt idx="15749">
                  <c:v>376.58600000000001</c:v>
                </c:pt>
                <c:pt idx="15750">
                  <c:v>376.59899999999999</c:v>
                </c:pt>
                <c:pt idx="15751">
                  <c:v>376.61</c:v>
                </c:pt>
                <c:pt idx="15752">
                  <c:v>376.62200000000001</c:v>
                </c:pt>
                <c:pt idx="15753">
                  <c:v>376.63299999999998</c:v>
                </c:pt>
                <c:pt idx="15754">
                  <c:v>376.64400000000001</c:v>
                </c:pt>
                <c:pt idx="15755">
                  <c:v>376.65499999999997</c:v>
                </c:pt>
                <c:pt idx="15756">
                  <c:v>376.66500000000002</c:v>
                </c:pt>
                <c:pt idx="15757">
                  <c:v>376.673</c:v>
                </c:pt>
                <c:pt idx="15758">
                  <c:v>376.68099999999998</c:v>
                </c:pt>
                <c:pt idx="15759">
                  <c:v>376.69</c:v>
                </c:pt>
                <c:pt idx="15760">
                  <c:v>376.69900000000001</c:v>
                </c:pt>
                <c:pt idx="15761">
                  <c:v>376.70800000000003</c:v>
                </c:pt>
                <c:pt idx="15762">
                  <c:v>376.71699999999998</c:v>
                </c:pt>
                <c:pt idx="15763">
                  <c:v>376.726</c:v>
                </c:pt>
                <c:pt idx="15764">
                  <c:v>376.73500000000001</c:v>
                </c:pt>
                <c:pt idx="15765">
                  <c:v>376.74400000000003</c:v>
                </c:pt>
                <c:pt idx="15766">
                  <c:v>376.75299999999999</c:v>
                </c:pt>
                <c:pt idx="15767">
                  <c:v>376.762</c:v>
                </c:pt>
                <c:pt idx="15768">
                  <c:v>376.77100000000002</c:v>
                </c:pt>
                <c:pt idx="15769">
                  <c:v>376.78100000000001</c:v>
                </c:pt>
                <c:pt idx="15770">
                  <c:v>376.79</c:v>
                </c:pt>
                <c:pt idx="15771">
                  <c:v>376.79899999999998</c:v>
                </c:pt>
                <c:pt idx="15772">
                  <c:v>376.80799999999999</c:v>
                </c:pt>
                <c:pt idx="15773">
                  <c:v>376.81700000000001</c:v>
                </c:pt>
                <c:pt idx="15774">
                  <c:v>376.82600000000002</c:v>
                </c:pt>
                <c:pt idx="15775">
                  <c:v>376.834</c:v>
                </c:pt>
                <c:pt idx="15776">
                  <c:v>376.84300000000002</c:v>
                </c:pt>
                <c:pt idx="15777">
                  <c:v>376.85300000000001</c:v>
                </c:pt>
                <c:pt idx="15778">
                  <c:v>376.87400000000002</c:v>
                </c:pt>
                <c:pt idx="15779">
                  <c:v>376.92500000000001</c:v>
                </c:pt>
                <c:pt idx="15780">
                  <c:v>377</c:v>
                </c:pt>
                <c:pt idx="15781">
                  <c:v>377.05599999999998</c:v>
                </c:pt>
                <c:pt idx="15782">
                  <c:v>377.05599999999998</c:v>
                </c:pt>
                <c:pt idx="15783">
                  <c:v>377.05799999999999</c:v>
                </c:pt>
                <c:pt idx="15784">
                  <c:v>377.06799999999998</c:v>
                </c:pt>
                <c:pt idx="15785">
                  <c:v>377.09199999999998</c:v>
                </c:pt>
                <c:pt idx="15786">
                  <c:v>377.108</c:v>
                </c:pt>
                <c:pt idx="15787">
                  <c:v>377.12</c:v>
                </c:pt>
                <c:pt idx="15788">
                  <c:v>377.13200000000001</c:v>
                </c:pt>
                <c:pt idx="15789">
                  <c:v>377.14299999999997</c:v>
                </c:pt>
                <c:pt idx="15790">
                  <c:v>377.154</c:v>
                </c:pt>
                <c:pt idx="15791">
                  <c:v>377.17700000000002</c:v>
                </c:pt>
                <c:pt idx="15792">
                  <c:v>377.22500000000002</c:v>
                </c:pt>
                <c:pt idx="15793">
                  <c:v>377.28699999999998</c:v>
                </c:pt>
                <c:pt idx="15794">
                  <c:v>377.315</c:v>
                </c:pt>
                <c:pt idx="15795">
                  <c:v>377.315</c:v>
                </c:pt>
                <c:pt idx="15796">
                  <c:v>377.322</c:v>
                </c:pt>
                <c:pt idx="15797">
                  <c:v>377.33600000000001</c:v>
                </c:pt>
                <c:pt idx="15798">
                  <c:v>377.35300000000001</c:v>
                </c:pt>
                <c:pt idx="15799">
                  <c:v>377.36599999999999</c:v>
                </c:pt>
                <c:pt idx="15800">
                  <c:v>377.37900000000002</c:v>
                </c:pt>
                <c:pt idx="15801">
                  <c:v>377.39100000000002</c:v>
                </c:pt>
                <c:pt idx="15802">
                  <c:v>377.40199999999999</c:v>
                </c:pt>
                <c:pt idx="15803">
                  <c:v>377.41300000000001</c:v>
                </c:pt>
                <c:pt idx="15804">
                  <c:v>377.44400000000002</c:v>
                </c:pt>
                <c:pt idx="15805">
                  <c:v>377.51400000000001</c:v>
                </c:pt>
                <c:pt idx="15806">
                  <c:v>377.55599999999998</c:v>
                </c:pt>
                <c:pt idx="15807">
                  <c:v>377.56</c:v>
                </c:pt>
                <c:pt idx="15808">
                  <c:v>377.56299999999999</c:v>
                </c:pt>
                <c:pt idx="15809">
                  <c:v>377.56900000000002</c:v>
                </c:pt>
                <c:pt idx="15810">
                  <c:v>377.58</c:v>
                </c:pt>
                <c:pt idx="15811">
                  <c:v>377.59300000000002</c:v>
                </c:pt>
                <c:pt idx="15812">
                  <c:v>377.60700000000003</c:v>
                </c:pt>
                <c:pt idx="15813">
                  <c:v>377.61900000000003</c:v>
                </c:pt>
                <c:pt idx="15814">
                  <c:v>377.63099999999997</c:v>
                </c:pt>
                <c:pt idx="15815">
                  <c:v>377.64299999999997</c:v>
                </c:pt>
                <c:pt idx="15816">
                  <c:v>377.66500000000002</c:v>
                </c:pt>
                <c:pt idx="15817">
                  <c:v>377.72399999999999</c:v>
                </c:pt>
                <c:pt idx="15818">
                  <c:v>377.81099999999998</c:v>
                </c:pt>
                <c:pt idx="15819">
                  <c:v>377.89800000000002</c:v>
                </c:pt>
                <c:pt idx="15820">
                  <c:v>377.94499999999999</c:v>
                </c:pt>
                <c:pt idx="15821">
                  <c:v>377.94499999999999</c:v>
                </c:pt>
                <c:pt idx="15822">
                  <c:v>377.94900000000001</c:v>
                </c:pt>
                <c:pt idx="15823">
                  <c:v>377.96300000000002</c:v>
                </c:pt>
                <c:pt idx="15824">
                  <c:v>377.971</c:v>
                </c:pt>
                <c:pt idx="15825">
                  <c:v>377.98399999999998</c:v>
                </c:pt>
                <c:pt idx="15826">
                  <c:v>377.99700000000001</c:v>
                </c:pt>
                <c:pt idx="15827">
                  <c:v>378.00900000000001</c:v>
                </c:pt>
                <c:pt idx="15828">
                  <c:v>378.02100000000002</c:v>
                </c:pt>
                <c:pt idx="15829">
                  <c:v>378.03199999999998</c:v>
                </c:pt>
                <c:pt idx="15830">
                  <c:v>378.05599999999998</c:v>
                </c:pt>
                <c:pt idx="15831">
                  <c:v>378.11099999999999</c:v>
                </c:pt>
                <c:pt idx="15832">
                  <c:v>378.14499999999998</c:v>
                </c:pt>
                <c:pt idx="15833">
                  <c:v>378.14499999999998</c:v>
                </c:pt>
                <c:pt idx="15834">
                  <c:v>378.15800000000002</c:v>
                </c:pt>
                <c:pt idx="15835">
                  <c:v>378.18599999999998</c:v>
                </c:pt>
                <c:pt idx="15836">
                  <c:v>378.20100000000002</c:v>
                </c:pt>
                <c:pt idx="15837">
                  <c:v>378.214</c:v>
                </c:pt>
                <c:pt idx="15838">
                  <c:v>378.22699999999998</c:v>
                </c:pt>
                <c:pt idx="15839">
                  <c:v>378.238</c:v>
                </c:pt>
                <c:pt idx="15840">
                  <c:v>378.24900000000002</c:v>
                </c:pt>
                <c:pt idx="15841">
                  <c:v>378.27100000000002</c:v>
                </c:pt>
                <c:pt idx="15842">
                  <c:v>378.32</c:v>
                </c:pt>
                <c:pt idx="15843">
                  <c:v>378.39299999999997</c:v>
                </c:pt>
                <c:pt idx="15844">
                  <c:v>378.46800000000002</c:v>
                </c:pt>
                <c:pt idx="15845">
                  <c:v>378.53199999999998</c:v>
                </c:pt>
                <c:pt idx="15846">
                  <c:v>378.589</c:v>
                </c:pt>
                <c:pt idx="15847">
                  <c:v>378.65699999999998</c:v>
                </c:pt>
                <c:pt idx="15848">
                  <c:v>378.71699999999998</c:v>
                </c:pt>
                <c:pt idx="15849">
                  <c:v>378.77100000000002</c:v>
                </c:pt>
                <c:pt idx="15850">
                  <c:v>378.78399999999999</c:v>
                </c:pt>
                <c:pt idx="15851">
                  <c:v>378.78399999999999</c:v>
                </c:pt>
                <c:pt idx="15852">
                  <c:v>378.78399999999999</c:v>
                </c:pt>
                <c:pt idx="15853">
                  <c:v>378.78500000000003</c:v>
                </c:pt>
                <c:pt idx="15854">
                  <c:v>378.79</c:v>
                </c:pt>
                <c:pt idx="15855">
                  <c:v>378.79700000000003</c:v>
                </c:pt>
                <c:pt idx="15856">
                  <c:v>378.80700000000002</c:v>
                </c:pt>
                <c:pt idx="15857">
                  <c:v>378.81799999999998</c:v>
                </c:pt>
                <c:pt idx="15858">
                  <c:v>378.83100000000002</c:v>
                </c:pt>
                <c:pt idx="15859">
                  <c:v>378.846</c:v>
                </c:pt>
                <c:pt idx="15860">
                  <c:v>378.86099999999999</c:v>
                </c:pt>
                <c:pt idx="15861">
                  <c:v>378.87299999999999</c:v>
                </c:pt>
                <c:pt idx="15862">
                  <c:v>378.88499999999999</c:v>
                </c:pt>
                <c:pt idx="15863">
                  <c:v>378.89600000000002</c:v>
                </c:pt>
                <c:pt idx="15864">
                  <c:v>378.90699999999998</c:v>
                </c:pt>
                <c:pt idx="15865">
                  <c:v>378.92099999999999</c:v>
                </c:pt>
                <c:pt idx="15866">
                  <c:v>378.95100000000002</c:v>
                </c:pt>
                <c:pt idx="15867">
                  <c:v>379.01100000000002</c:v>
                </c:pt>
                <c:pt idx="15868">
                  <c:v>379.06099999999998</c:v>
                </c:pt>
                <c:pt idx="15869">
                  <c:v>379.07100000000003</c:v>
                </c:pt>
                <c:pt idx="15870">
                  <c:v>379.07400000000001</c:v>
                </c:pt>
                <c:pt idx="15871">
                  <c:v>379.07900000000001</c:v>
                </c:pt>
                <c:pt idx="15872">
                  <c:v>379.08499999999998</c:v>
                </c:pt>
                <c:pt idx="15873">
                  <c:v>379.09399999999999</c:v>
                </c:pt>
                <c:pt idx="15874">
                  <c:v>379.10300000000001</c:v>
                </c:pt>
                <c:pt idx="15875">
                  <c:v>379.113</c:v>
                </c:pt>
                <c:pt idx="15876">
                  <c:v>379.12200000000001</c:v>
                </c:pt>
                <c:pt idx="15877">
                  <c:v>379.13200000000001</c:v>
                </c:pt>
                <c:pt idx="15878">
                  <c:v>379.14100000000002</c:v>
                </c:pt>
                <c:pt idx="15879">
                  <c:v>379.15</c:v>
                </c:pt>
                <c:pt idx="15880">
                  <c:v>379.16</c:v>
                </c:pt>
                <c:pt idx="15881">
                  <c:v>379.16800000000001</c:v>
                </c:pt>
                <c:pt idx="15882">
                  <c:v>379.178</c:v>
                </c:pt>
                <c:pt idx="15883">
                  <c:v>379.18700000000001</c:v>
                </c:pt>
                <c:pt idx="15884">
                  <c:v>379.19600000000003</c:v>
                </c:pt>
                <c:pt idx="15885">
                  <c:v>379.20499999999998</c:v>
                </c:pt>
                <c:pt idx="15886">
                  <c:v>379.214</c:v>
                </c:pt>
                <c:pt idx="15887">
                  <c:v>379.22399999999999</c:v>
                </c:pt>
                <c:pt idx="15888">
                  <c:v>379.233</c:v>
                </c:pt>
                <c:pt idx="15889">
                  <c:v>379.24200000000002</c:v>
                </c:pt>
                <c:pt idx="15890">
                  <c:v>379.25200000000001</c:v>
                </c:pt>
                <c:pt idx="15891">
                  <c:v>379.26100000000002</c:v>
                </c:pt>
                <c:pt idx="15892">
                  <c:v>379.27100000000002</c:v>
                </c:pt>
                <c:pt idx="15893">
                  <c:v>379.28</c:v>
                </c:pt>
                <c:pt idx="15894">
                  <c:v>379.28899999999999</c:v>
                </c:pt>
                <c:pt idx="15895">
                  <c:v>379.298</c:v>
                </c:pt>
                <c:pt idx="15896">
                  <c:v>379.30700000000002</c:v>
                </c:pt>
                <c:pt idx="15897">
                  <c:v>379.31700000000001</c:v>
                </c:pt>
                <c:pt idx="15898">
                  <c:v>379.327</c:v>
                </c:pt>
                <c:pt idx="15899">
                  <c:v>379.33699999999999</c:v>
                </c:pt>
                <c:pt idx="15900">
                  <c:v>379.34899999999999</c:v>
                </c:pt>
                <c:pt idx="15901">
                  <c:v>379.363</c:v>
                </c:pt>
                <c:pt idx="15902">
                  <c:v>379.37599999999998</c:v>
                </c:pt>
                <c:pt idx="15903">
                  <c:v>379.38600000000002</c:v>
                </c:pt>
                <c:pt idx="15904">
                  <c:v>379.39699999999999</c:v>
                </c:pt>
                <c:pt idx="15905">
                  <c:v>379.40800000000002</c:v>
                </c:pt>
                <c:pt idx="15906">
                  <c:v>379.42</c:v>
                </c:pt>
                <c:pt idx="15907">
                  <c:v>379.43200000000002</c:v>
                </c:pt>
                <c:pt idx="15908">
                  <c:v>379.44299999999998</c:v>
                </c:pt>
                <c:pt idx="15909">
                  <c:v>379.452</c:v>
                </c:pt>
                <c:pt idx="15910">
                  <c:v>379.46100000000001</c:v>
                </c:pt>
                <c:pt idx="15911">
                  <c:v>379.471</c:v>
                </c:pt>
                <c:pt idx="15912">
                  <c:v>379.48</c:v>
                </c:pt>
                <c:pt idx="15913">
                  <c:v>379.48899999999998</c:v>
                </c:pt>
                <c:pt idx="15914">
                  <c:v>379.49799999999999</c:v>
                </c:pt>
                <c:pt idx="15915">
                  <c:v>379.50700000000001</c:v>
                </c:pt>
                <c:pt idx="15916">
                  <c:v>379.51600000000002</c:v>
                </c:pt>
                <c:pt idx="15917">
                  <c:v>379.52499999999998</c:v>
                </c:pt>
                <c:pt idx="15918">
                  <c:v>379.53399999999999</c:v>
                </c:pt>
                <c:pt idx="15919">
                  <c:v>379.54300000000001</c:v>
                </c:pt>
                <c:pt idx="15920">
                  <c:v>379.55200000000002</c:v>
                </c:pt>
                <c:pt idx="15921">
                  <c:v>379.56200000000001</c:v>
                </c:pt>
                <c:pt idx="15922">
                  <c:v>379.57100000000003</c:v>
                </c:pt>
                <c:pt idx="15923">
                  <c:v>379.58</c:v>
                </c:pt>
                <c:pt idx="15924">
                  <c:v>379.589</c:v>
                </c:pt>
                <c:pt idx="15925">
                  <c:v>379.59800000000001</c:v>
                </c:pt>
                <c:pt idx="15926">
                  <c:v>379.60700000000003</c:v>
                </c:pt>
                <c:pt idx="15927">
                  <c:v>379.61599999999999</c:v>
                </c:pt>
                <c:pt idx="15928">
                  <c:v>379.625</c:v>
                </c:pt>
                <c:pt idx="15929">
                  <c:v>379.63299999999998</c:v>
                </c:pt>
                <c:pt idx="15930">
                  <c:v>379.642</c:v>
                </c:pt>
                <c:pt idx="15931">
                  <c:v>379.654</c:v>
                </c:pt>
                <c:pt idx="15932">
                  <c:v>379.68099999999998</c:v>
                </c:pt>
                <c:pt idx="15933">
                  <c:v>379.72399999999999</c:v>
                </c:pt>
                <c:pt idx="15934">
                  <c:v>379.77199999999999</c:v>
                </c:pt>
                <c:pt idx="15935">
                  <c:v>379.77699999999999</c:v>
                </c:pt>
                <c:pt idx="15936">
                  <c:v>379.77699999999999</c:v>
                </c:pt>
                <c:pt idx="15937">
                  <c:v>379.78100000000001</c:v>
                </c:pt>
                <c:pt idx="15938">
                  <c:v>379.79599999999999</c:v>
                </c:pt>
                <c:pt idx="15939">
                  <c:v>379.81200000000001</c:v>
                </c:pt>
                <c:pt idx="15940">
                  <c:v>379.82499999999999</c:v>
                </c:pt>
                <c:pt idx="15941">
                  <c:v>379.83699999999999</c:v>
                </c:pt>
                <c:pt idx="15942">
                  <c:v>379.84899999999999</c:v>
                </c:pt>
                <c:pt idx="15943">
                  <c:v>379.86</c:v>
                </c:pt>
                <c:pt idx="15944">
                  <c:v>379.87400000000002</c:v>
                </c:pt>
                <c:pt idx="15945">
                  <c:v>379.90499999999997</c:v>
                </c:pt>
                <c:pt idx="15946">
                  <c:v>379.96899999999999</c:v>
                </c:pt>
                <c:pt idx="15947">
                  <c:v>380.02100000000002</c:v>
                </c:pt>
                <c:pt idx="15948">
                  <c:v>380.02100000000002</c:v>
                </c:pt>
                <c:pt idx="15949">
                  <c:v>380.02699999999999</c:v>
                </c:pt>
                <c:pt idx="15950">
                  <c:v>380.04</c:v>
                </c:pt>
                <c:pt idx="15951">
                  <c:v>380.05200000000002</c:v>
                </c:pt>
                <c:pt idx="15952">
                  <c:v>380.065</c:v>
                </c:pt>
                <c:pt idx="15953">
                  <c:v>380.077</c:v>
                </c:pt>
                <c:pt idx="15954">
                  <c:v>380.09</c:v>
                </c:pt>
                <c:pt idx="15955">
                  <c:v>380.10199999999998</c:v>
                </c:pt>
                <c:pt idx="15956">
                  <c:v>380.12099999999998</c:v>
                </c:pt>
                <c:pt idx="15957">
                  <c:v>380.16199999999998</c:v>
                </c:pt>
                <c:pt idx="15958">
                  <c:v>380.22899999999998</c:v>
                </c:pt>
                <c:pt idx="15959">
                  <c:v>380.29399999999998</c:v>
                </c:pt>
                <c:pt idx="15960">
                  <c:v>380.315</c:v>
                </c:pt>
                <c:pt idx="15961">
                  <c:v>380.315</c:v>
                </c:pt>
                <c:pt idx="15962">
                  <c:v>380.32</c:v>
                </c:pt>
                <c:pt idx="15963">
                  <c:v>380.32900000000001</c:v>
                </c:pt>
                <c:pt idx="15964">
                  <c:v>380.34399999999999</c:v>
                </c:pt>
                <c:pt idx="15965">
                  <c:v>380.35700000000003</c:v>
                </c:pt>
                <c:pt idx="15966">
                  <c:v>380.37099999999998</c:v>
                </c:pt>
                <c:pt idx="15967">
                  <c:v>380.38499999999999</c:v>
                </c:pt>
                <c:pt idx="15968">
                  <c:v>380.39800000000002</c:v>
                </c:pt>
                <c:pt idx="15969">
                  <c:v>380.41</c:v>
                </c:pt>
                <c:pt idx="15970">
                  <c:v>380.42099999999999</c:v>
                </c:pt>
                <c:pt idx="15971">
                  <c:v>380.43599999999998</c:v>
                </c:pt>
                <c:pt idx="15972">
                  <c:v>380.46899999999999</c:v>
                </c:pt>
                <c:pt idx="15973">
                  <c:v>380.53399999999999</c:v>
                </c:pt>
                <c:pt idx="15974">
                  <c:v>380.59899999999999</c:v>
                </c:pt>
                <c:pt idx="15975">
                  <c:v>380.61799999999999</c:v>
                </c:pt>
                <c:pt idx="15976">
                  <c:v>380.61900000000003</c:v>
                </c:pt>
                <c:pt idx="15977">
                  <c:v>380.625</c:v>
                </c:pt>
                <c:pt idx="15978">
                  <c:v>380.63900000000001</c:v>
                </c:pt>
                <c:pt idx="15979">
                  <c:v>380.65100000000001</c:v>
                </c:pt>
                <c:pt idx="15980">
                  <c:v>380.66300000000001</c:v>
                </c:pt>
                <c:pt idx="15981">
                  <c:v>380.67599999999999</c:v>
                </c:pt>
                <c:pt idx="15982">
                  <c:v>380.68799999999999</c:v>
                </c:pt>
                <c:pt idx="15983">
                  <c:v>380.7</c:v>
                </c:pt>
                <c:pt idx="15984">
                  <c:v>380.71</c:v>
                </c:pt>
                <c:pt idx="15985">
                  <c:v>380.72199999999998</c:v>
                </c:pt>
                <c:pt idx="15986">
                  <c:v>380.74799999999999</c:v>
                </c:pt>
                <c:pt idx="15987">
                  <c:v>380.76900000000001</c:v>
                </c:pt>
                <c:pt idx="15988">
                  <c:v>380.77699999999999</c:v>
                </c:pt>
                <c:pt idx="15989">
                  <c:v>380.786</c:v>
                </c:pt>
                <c:pt idx="15990">
                  <c:v>380.79500000000002</c:v>
                </c:pt>
                <c:pt idx="15991">
                  <c:v>380.80500000000001</c:v>
                </c:pt>
                <c:pt idx="15992">
                  <c:v>380.81700000000001</c:v>
                </c:pt>
                <c:pt idx="15993">
                  <c:v>380.83100000000002</c:v>
                </c:pt>
                <c:pt idx="15994">
                  <c:v>380.84399999999999</c:v>
                </c:pt>
                <c:pt idx="15995">
                  <c:v>380.85599999999999</c:v>
                </c:pt>
                <c:pt idx="15996">
                  <c:v>380.86700000000002</c:v>
                </c:pt>
                <c:pt idx="15997">
                  <c:v>380.87799999999999</c:v>
                </c:pt>
                <c:pt idx="15998">
                  <c:v>380.88900000000001</c:v>
                </c:pt>
                <c:pt idx="15999">
                  <c:v>380.9</c:v>
                </c:pt>
                <c:pt idx="16000">
                  <c:v>380.92200000000003</c:v>
                </c:pt>
                <c:pt idx="16001">
                  <c:v>380.95600000000002</c:v>
                </c:pt>
                <c:pt idx="16002">
                  <c:v>380.97</c:v>
                </c:pt>
                <c:pt idx="16003">
                  <c:v>380.97300000000001</c:v>
                </c:pt>
                <c:pt idx="16004">
                  <c:v>380.98099999999999</c:v>
                </c:pt>
                <c:pt idx="16005">
                  <c:v>380.99</c:v>
                </c:pt>
                <c:pt idx="16006">
                  <c:v>381.00099999999998</c:v>
                </c:pt>
                <c:pt idx="16007">
                  <c:v>381.01299999999998</c:v>
                </c:pt>
                <c:pt idx="16008">
                  <c:v>381.02800000000002</c:v>
                </c:pt>
                <c:pt idx="16009">
                  <c:v>381.04199999999997</c:v>
                </c:pt>
                <c:pt idx="16010">
                  <c:v>381.05500000000001</c:v>
                </c:pt>
                <c:pt idx="16011">
                  <c:v>381.06599999999997</c:v>
                </c:pt>
                <c:pt idx="16012">
                  <c:v>381.07799999999997</c:v>
                </c:pt>
                <c:pt idx="16013">
                  <c:v>381.089</c:v>
                </c:pt>
                <c:pt idx="16014">
                  <c:v>381.1</c:v>
                </c:pt>
                <c:pt idx="16015">
                  <c:v>381.113</c:v>
                </c:pt>
                <c:pt idx="16016">
                  <c:v>381.125</c:v>
                </c:pt>
                <c:pt idx="16017">
                  <c:v>381.15899999999999</c:v>
                </c:pt>
                <c:pt idx="16018">
                  <c:v>381.161</c:v>
                </c:pt>
                <c:pt idx="16019">
                  <c:v>381.16800000000001</c:v>
                </c:pt>
                <c:pt idx="16020">
                  <c:v>381.19</c:v>
                </c:pt>
                <c:pt idx="16021">
                  <c:v>381.23700000000002</c:v>
                </c:pt>
                <c:pt idx="16022">
                  <c:v>381.30900000000003</c:v>
                </c:pt>
                <c:pt idx="16023">
                  <c:v>381.39499999999998</c:v>
                </c:pt>
                <c:pt idx="16024">
                  <c:v>381.48399999999998</c:v>
                </c:pt>
                <c:pt idx="16025">
                  <c:v>381.55700000000002</c:v>
                </c:pt>
                <c:pt idx="16026">
                  <c:v>381.57299999999998</c:v>
                </c:pt>
                <c:pt idx="16027">
                  <c:v>381.57299999999998</c:v>
                </c:pt>
                <c:pt idx="16028">
                  <c:v>381.57400000000001</c:v>
                </c:pt>
                <c:pt idx="16029">
                  <c:v>381.58300000000003</c:v>
                </c:pt>
                <c:pt idx="16030">
                  <c:v>381.60599999999999</c:v>
                </c:pt>
                <c:pt idx="16031">
                  <c:v>381.62599999999998</c:v>
                </c:pt>
                <c:pt idx="16032">
                  <c:v>381.63900000000001</c:v>
                </c:pt>
                <c:pt idx="16033">
                  <c:v>381.65199999999999</c:v>
                </c:pt>
                <c:pt idx="16034">
                  <c:v>381.66300000000001</c:v>
                </c:pt>
                <c:pt idx="16035">
                  <c:v>381.67399999999998</c:v>
                </c:pt>
                <c:pt idx="16036">
                  <c:v>381.685</c:v>
                </c:pt>
                <c:pt idx="16037">
                  <c:v>381.72399999999999</c:v>
                </c:pt>
                <c:pt idx="16038">
                  <c:v>381.79700000000003</c:v>
                </c:pt>
                <c:pt idx="16039">
                  <c:v>381.88299999999998</c:v>
                </c:pt>
                <c:pt idx="16040">
                  <c:v>381.971</c:v>
                </c:pt>
                <c:pt idx="16041">
                  <c:v>382.05799999999999</c:v>
                </c:pt>
                <c:pt idx="16042">
                  <c:v>382.09100000000001</c:v>
                </c:pt>
                <c:pt idx="16043">
                  <c:v>382.09100000000001</c:v>
                </c:pt>
                <c:pt idx="16044">
                  <c:v>382.09100000000001</c:v>
                </c:pt>
                <c:pt idx="16045">
                  <c:v>382.09300000000002</c:v>
                </c:pt>
                <c:pt idx="16046">
                  <c:v>382.12200000000001</c:v>
                </c:pt>
                <c:pt idx="16047">
                  <c:v>382.17099999999999</c:v>
                </c:pt>
                <c:pt idx="16048">
                  <c:v>382.19400000000002</c:v>
                </c:pt>
                <c:pt idx="16049">
                  <c:v>382.19400000000002</c:v>
                </c:pt>
                <c:pt idx="16050">
                  <c:v>382.19400000000002</c:v>
                </c:pt>
                <c:pt idx="16051">
                  <c:v>382.202</c:v>
                </c:pt>
                <c:pt idx="16052">
                  <c:v>382.21499999999997</c:v>
                </c:pt>
                <c:pt idx="16053">
                  <c:v>382.24400000000003</c:v>
                </c:pt>
                <c:pt idx="16054">
                  <c:v>382.28800000000001</c:v>
                </c:pt>
                <c:pt idx="16055">
                  <c:v>382.315</c:v>
                </c:pt>
                <c:pt idx="16056">
                  <c:v>382.32100000000003</c:v>
                </c:pt>
                <c:pt idx="16057">
                  <c:v>382.32100000000003</c:v>
                </c:pt>
                <c:pt idx="16058">
                  <c:v>382.32100000000003</c:v>
                </c:pt>
                <c:pt idx="16059">
                  <c:v>382.33</c:v>
                </c:pt>
                <c:pt idx="16060">
                  <c:v>382.34899999999999</c:v>
                </c:pt>
                <c:pt idx="16061">
                  <c:v>382.39499999999998</c:v>
                </c:pt>
                <c:pt idx="16062">
                  <c:v>382.46600000000001</c:v>
                </c:pt>
                <c:pt idx="16063">
                  <c:v>382.54899999999998</c:v>
                </c:pt>
                <c:pt idx="16064">
                  <c:v>382.63099999999997</c:v>
                </c:pt>
                <c:pt idx="16065">
                  <c:v>382.68099999999998</c:v>
                </c:pt>
                <c:pt idx="16066">
                  <c:v>382.68700000000001</c:v>
                </c:pt>
                <c:pt idx="16067">
                  <c:v>382.68700000000001</c:v>
                </c:pt>
                <c:pt idx="16068">
                  <c:v>382.68799999999999</c:v>
                </c:pt>
                <c:pt idx="16069">
                  <c:v>382.69200000000001</c:v>
                </c:pt>
                <c:pt idx="16070">
                  <c:v>382.69900000000001</c:v>
                </c:pt>
                <c:pt idx="16071">
                  <c:v>382.70699999999999</c:v>
                </c:pt>
                <c:pt idx="16072">
                  <c:v>382.71499999999997</c:v>
                </c:pt>
                <c:pt idx="16073">
                  <c:v>382.72399999999999</c:v>
                </c:pt>
                <c:pt idx="16074">
                  <c:v>382.73200000000003</c:v>
                </c:pt>
                <c:pt idx="16075">
                  <c:v>382.74</c:v>
                </c:pt>
                <c:pt idx="16076">
                  <c:v>382.74900000000002</c:v>
                </c:pt>
                <c:pt idx="16077">
                  <c:v>382.75700000000001</c:v>
                </c:pt>
                <c:pt idx="16078">
                  <c:v>382.76499999999999</c:v>
                </c:pt>
                <c:pt idx="16079">
                  <c:v>382.774</c:v>
                </c:pt>
                <c:pt idx="16080">
                  <c:v>382.78199999999998</c:v>
                </c:pt>
                <c:pt idx="16081">
                  <c:v>382.79</c:v>
                </c:pt>
                <c:pt idx="16082">
                  <c:v>382.79899999999998</c:v>
                </c:pt>
                <c:pt idx="16083">
                  <c:v>382.80700000000002</c:v>
                </c:pt>
                <c:pt idx="16084">
                  <c:v>382.815</c:v>
                </c:pt>
                <c:pt idx="16085">
                  <c:v>382.82400000000001</c:v>
                </c:pt>
                <c:pt idx="16086">
                  <c:v>382.83199999999999</c:v>
                </c:pt>
                <c:pt idx="16087">
                  <c:v>382.84</c:v>
                </c:pt>
                <c:pt idx="16088">
                  <c:v>382.84899999999999</c:v>
                </c:pt>
                <c:pt idx="16089">
                  <c:v>382.85700000000003</c:v>
                </c:pt>
                <c:pt idx="16090">
                  <c:v>382.86500000000001</c:v>
                </c:pt>
                <c:pt idx="16091">
                  <c:v>382.87400000000002</c:v>
                </c:pt>
                <c:pt idx="16092">
                  <c:v>382.88200000000001</c:v>
                </c:pt>
                <c:pt idx="16093">
                  <c:v>382.892</c:v>
                </c:pt>
                <c:pt idx="16094">
                  <c:v>382.90300000000002</c:v>
                </c:pt>
                <c:pt idx="16095">
                  <c:v>382.916</c:v>
                </c:pt>
                <c:pt idx="16096">
                  <c:v>382.928</c:v>
                </c:pt>
                <c:pt idx="16097">
                  <c:v>382.94</c:v>
                </c:pt>
                <c:pt idx="16098">
                  <c:v>382.95100000000002</c:v>
                </c:pt>
                <c:pt idx="16099">
                  <c:v>382.96300000000002</c:v>
                </c:pt>
                <c:pt idx="16100">
                  <c:v>382.97399999999999</c:v>
                </c:pt>
                <c:pt idx="16101">
                  <c:v>382.98500000000001</c:v>
                </c:pt>
                <c:pt idx="16102">
                  <c:v>382.99400000000003</c:v>
                </c:pt>
                <c:pt idx="16103">
                  <c:v>383.00299999999999</c:v>
                </c:pt>
                <c:pt idx="16104">
                  <c:v>383.012</c:v>
                </c:pt>
                <c:pt idx="16105">
                  <c:v>383.02100000000002</c:v>
                </c:pt>
                <c:pt idx="16106">
                  <c:v>383.03</c:v>
                </c:pt>
                <c:pt idx="16107">
                  <c:v>383.03899999999999</c:v>
                </c:pt>
                <c:pt idx="16108">
                  <c:v>383.048</c:v>
                </c:pt>
                <c:pt idx="16109">
                  <c:v>383.05700000000002</c:v>
                </c:pt>
                <c:pt idx="16110">
                  <c:v>383.06599999999997</c:v>
                </c:pt>
                <c:pt idx="16111">
                  <c:v>383.07499999999999</c:v>
                </c:pt>
                <c:pt idx="16112">
                  <c:v>383.08300000000003</c:v>
                </c:pt>
                <c:pt idx="16113">
                  <c:v>383.09199999999998</c:v>
                </c:pt>
                <c:pt idx="16114">
                  <c:v>383.101</c:v>
                </c:pt>
                <c:pt idx="16115">
                  <c:v>383.11</c:v>
                </c:pt>
                <c:pt idx="16116">
                  <c:v>383.11900000000003</c:v>
                </c:pt>
                <c:pt idx="16117">
                  <c:v>383.12799999999999</c:v>
                </c:pt>
                <c:pt idx="16118">
                  <c:v>383.137</c:v>
                </c:pt>
                <c:pt idx="16119">
                  <c:v>383.14600000000002</c:v>
                </c:pt>
                <c:pt idx="16120">
                  <c:v>383.15499999999997</c:v>
                </c:pt>
                <c:pt idx="16121">
                  <c:v>383.16500000000002</c:v>
                </c:pt>
                <c:pt idx="16122">
                  <c:v>383.17399999999998</c:v>
                </c:pt>
                <c:pt idx="16123">
                  <c:v>383.18299999999999</c:v>
                </c:pt>
                <c:pt idx="16124">
                  <c:v>383.21</c:v>
                </c:pt>
                <c:pt idx="16125">
                  <c:v>383.26100000000002</c:v>
                </c:pt>
                <c:pt idx="16126">
                  <c:v>383.31799999999998</c:v>
                </c:pt>
                <c:pt idx="16127">
                  <c:v>383.37099999999998</c:v>
                </c:pt>
                <c:pt idx="16128">
                  <c:v>383.41699999999997</c:v>
                </c:pt>
                <c:pt idx="16129">
                  <c:v>383.43400000000003</c:v>
                </c:pt>
                <c:pt idx="16130">
                  <c:v>383.43400000000003</c:v>
                </c:pt>
                <c:pt idx="16131">
                  <c:v>383.43799999999999</c:v>
                </c:pt>
                <c:pt idx="16132">
                  <c:v>383.44400000000002</c:v>
                </c:pt>
                <c:pt idx="16133">
                  <c:v>383.45299999999997</c:v>
                </c:pt>
                <c:pt idx="16134">
                  <c:v>383.46199999999999</c:v>
                </c:pt>
                <c:pt idx="16135">
                  <c:v>383.471</c:v>
                </c:pt>
                <c:pt idx="16136">
                  <c:v>383.48</c:v>
                </c:pt>
                <c:pt idx="16137">
                  <c:v>383.49</c:v>
                </c:pt>
                <c:pt idx="16138">
                  <c:v>383.49799999999999</c:v>
                </c:pt>
                <c:pt idx="16139">
                  <c:v>383.50799999999998</c:v>
                </c:pt>
                <c:pt idx="16140">
                  <c:v>383.517</c:v>
                </c:pt>
                <c:pt idx="16141">
                  <c:v>383.52699999999999</c:v>
                </c:pt>
                <c:pt idx="16142">
                  <c:v>383.536</c:v>
                </c:pt>
                <c:pt idx="16143">
                  <c:v>383.54500000000002</c:v>
                </c:pt>
                <c:pt idx="16144">
                  <c:v>383.55500000000001</c:v>
                </c:pt>
                <c:pt idx="16145">
                  <c:v>383.56400000000002</c:v>
                </c:pt>
                <c:pt idx="16146">
                  <c:v>383.57400000000001</c:v>
                </c:pt>
                <c:pt idx="16147">
                  <c:v>383.58199999999999</c:v>
                </c:pt>
                <c:pt idx="16148">
                  <c:v>383.59100000000001</c:v>
                </c:pt>
                <c:pt idx="16149">
                  <c:v>383.6</c:v>
                </c:pt>
                <c:pt idx="16150">
                  <c:v>383.608</c:v>
                </c:pt>
                <c:pt idx="16151">
                  <c:v>383.61599999999999</c:v>
                </c:pt>
                <c:pt idx="16152">
                  <c:v>383.625</c:v>
                </c:pt>
                <c:pt idx="16153">
                  <c:v>383.63400000000001</c:v>
                </c:pt>
                <c:pt idx="16154">
                  <c:v>383.64299999999997</c:v>
                </c:pt>
                <c:pt idx="16155">
                  <c:v>383.65499999999997</c:v>
                </c:pt>
                <c:pt idx="16156">
                  <c:v>383.66699999999997</c:v>
                </c:pt>
                <c:pt idx="16157">
                  <c:v>383.67899999999997</c:v>
                </c:pt>
                <c:pt idx="16158">
                  <c:v>383.69</c:v>
                </c:pt>
                <c:pt idx="16159">
                  <c:v>383.69900000000001</c:v>
                </c:pt>
                <c:pt idx="16160">
                  <c:v>383.71</c:v>
                </c:pt>
                <c:pt idx="16161">
                  <c:v>383.72199999999998</c:v>
                </c:pt>
                <c:pt idx="16162">
                  <c:v>383.73399999999998</c:v>
                </c:pt>
                <c:pt idx="16163">
                  <c:v>383.745</c:v>
                </c:pt>
                <c:pt idx="16164">
                  <c:v>383.75400000000002</c:v>
                </c:pt>
                <c:pt idx="16165">
                  <c:v>383.76299999999998</c:v>
                </c:pt>
                <c:pt idx="16166">
                  <c:v>383.77300000000002</c:v>
                </c:pt>
                <c:pt idx="16167">
                  <c:v>383.78199999999998</c:v>
                </c:pt>
                <c:pt idx="16168">
                  <c:v>383.791</c:v>
                </c:pt>
                <c:pt idx="16169">
                  <c:v>383.8</c:v>
                </c:pt>
                <c:pt idx="16170">
                  <c:v>383.80900000000003</c:v>
                </c:pt>
                <c:pt idx="16171">
                  <c:v>383.81799999999998</c:v>
                </c:pt>
                <c:pt idx="16172">
                  <c:v>383.82799999999997</c:v>
                </c:pt>
                <c:pt idx="16173">
                  <c:v>383.83699999999999</c:v>
                </c:pt>
                <c:pt idx="16174">
                  <c:v>383.84699999999998</c:v>
                </c:pt>
                <c:pt idx="16175">
                  <c:v>383.85599999999999</c:v>
                </c:pt>
                <c:pt idx="16176">
                  <c:v>383.86500000000001</c:v>
                </c:pt>
                <c:pt idx="16177">
                  <c:v>383.87400000000002</c:v>
                </c:pt>
                <c:pt idx="16178">
                  <c:v>383.88200000000001</c:v>
                </c:pt>
                <c:pt idx="16179">
                  <c:v>383.89100000000002</c:v>
                </c:pt>
                <c:pt idx="16180">
                  <c:v>383.9</c:v>
                </c:pt>
                <c:pt idx="16181">
                  <c:v>383.90899999999999</c:v>
                </c:pt>
                <c:pt idx="16182">
                  <c:v>383.91899999999998</c:v>
                </c:pt>
                <c:pt idx="16183">
                  <c:v>383.93599999999998</c:v>
                </c:pt>
                <c:pt idx="16184">
                  <c:v>383.94900000000001</c:v>
                </c:pt>
                <c:pt idx="16185">
                  <c:v>383.98899999999998</c:v>
                </c:pt>
                <c:pt idx="16186">
                  <c:v>384.03</c:v>
                </c:pt>
                <c:pt idx="16187">
                  <c:v>384.06299999999999</c:v>
                </c:pt>
                <c:pt idx="16188">
                  <c:v>384.09699999999998</c:v>
                </c:pt>
                <c:pt idx="16189">
                  <c:v>384.12</c:v>
                </c:pt>
                <c:pt idx="16190">
                  <c:v>384.13400000000001</c:v>
                </c:pt>
                <c:pt idx="16191">
                  <c:v>384.161</c:v>
                </c:pt>
                <c:pt idx="16192">
                  <c:v>384.21699999999998</c:v>
                </c:pt>
                <c:pt idx="16193">
                  <c:v>384.291</c:v>
                </c:pt>
                <c:pt idx="16194">
                  <c:v>384.363</c:v>
                </c:pt>
                <c:pt idx="16195">
                  <c:v>384.363</c:v>
                </c:pt>
                <c:pt idx="16196">
                  <c:v>384.363</c:v>
                </c:pt>
                <c:pt idx="16197">
                  <c:v>384.36500000000001</c:v>
                </c:pt>
                <c:pt idx="16198">
                  <c:v>384.37</c:v>
                </c:pt>
                <c:pt idx="16199">
                  <c:v>384.38</c:v>
                </c:pt>
                <c:pt idx="16200">
                  <c:v>384.39400000000001</c:v>
                </c:pt>
                <c:pt idx="16201">
                  <c:v>384.40699999999998</c:v>
                </c:pt>
                <c:pt idx="16202">
                  <c:v>384.42</c:v>
                </c:pt>
                <c:pt idx="16203">
                  <c:v>384.43099999999998</c:v>
                </c:pt>
                <c:pt idx="16204">
                  <c:v>384.44200000000001</c:v>
                </c:pt>
                <c:pt idx="16205">
                  <c:v>384.45299999999997</c:v>
                </c:pt>
                <c:pt idx="16206">
                  <c:v>384.46699999999998</c:v>
                </c:pt>
                <c:pt idx="16207">
                  <c:v>384.49799999999999</c:v>
                </c:pt>
                <c:pt idx="16208">
                  <c:v>384.56599999999997</c:v>
                </c:pt>
                <c:pt idx="16209">
                  <c:v>384.62299999999999</c:v>
                </c:pt>
                <c:pt idx="16210">
                  <c:v>384.62299999999999</c:v>
                </c:pt>
                <c:pt idx="16211">
                  <c:v>384.62400000000002</c:v>
                </c:pt>
                <c:pt idx="16212">
                  <c:v>384.62799999999999</c:v>
                </c:pt>
                <c:pt idx="16213">
                  <c:v>384.637</c:v>
                </c:pt>
                <c:pt idx="16214">
                  <c:v>384.65100000000001</c:v>
                </c:pt>
                <c:pt idx="16215">
                  <c:v>384.66500000000002</c:v>
                </c:pt>
                <c:pt idx="16216">
                  <c:v>384.678</c:v>
                </c:pt>
                <c:pt idx="16217">
                  <c:v>384.69</c:v>
                </c:pt>
                <c:pt idx="16218">
                  <c:v>384.702</c:v>
                </c:pt>
                <c:pt idx="16219">
                  <c:v>384.71800000000002</c:v>
                </c:pt>
                <c:pt idx="16220">
                  <c:v>384.75</c:v>
                </c:pt>
                <c:pt idx="16221">
                  <c:v>384.81200000000001</c:v>
                </c:pt>
                <c:pt idx="16222">
                  <c:v>384.887</c:v>
                </c:pt>
                <c:pt idx="16223">
                  <c:v>384.91800000000001</c:v>
                </c:pt>
                <c:pt idx="16224">
                  <c:v>384.91800000000001</c:v>
                </c:pt>
                <c:pt idx="16225">
                  <c:v>384.92099999999999</c:v>
                </c:pt>
                <c:pt idx="16226">
                  <c:v>384.928</c:v>
                </c:pt>
                <c:pt idx="16227">
                  <c:v>384.93700000000001</c:v>
                </c:pt>
                <c:pt idx="16228">
                  <c:v>384.94900000000001</c:v>
                </c:pt>
                <c:pt idx="16229">
                  <c:v>384.96300000000002</c:v>
                </c:pt>
                <c:pt idx="16230">
                  <c:v>384.97800000000001</c:v>
                </c:pt>
                <c:pt idx="16231">
                  <c:v>384.99200000000002</c:v>
                </c:pt>
                <c:pt idx="16232">
                  <c:v>385.00400000000002</c:v>
                </c:pt>
                <c:pt idx="16233">
                  <c:v>385.01600000000002</c:v>
                </c:pt>
                <c:pt idx="16234">
                  <c:v>385.02800000000002</c:v>
                </c:pt>
                <c:pt idx="16235">
                  <c:v>385.03800000000001</c:v>
                </c:pt>
                <c:pt idx="16236">
                  <c:v>385.05799999999999</c:v>
                </c:pt>
                <c:pt idx="16237">
                  <c:v>385.10500000000002</c:v>
                </c:pt>
                <c:pt idx="16238">
                  <c:v>385.17399999999998</c:v>
                </c:pt>
                <c:pt idx="16239">
                  <c:v>385.21699999999998</c:v>
                </c:pt>
                <c:pt idx="16240">
                  <c:v>385.22500000000002</c:v>
                </c:pt>
                <c:pt idx="16241">
                  <c:v>385.22500000000002</c:v>
                </c:pt>
                <c:pt idx="16242">
                  <c:v>385.22899999999998</c:v>
                </c:pt>
                <c:pt idx="16243">
                  <c:v>385.23700000000002</c:v>
                </c:pt>
                <c:pt idx="16244">
                  <c:v>385.24799999999999</c:v>
                </c:pt>
                <c:pt idx="16245">
                  <c:v>385.262</c:v>
                </c:pt>
                <c:pt idx="16246">
                  <c:v>385.27499999999998</c:v>
                </c:pt>
                <c:pt idx="16247">
                  <c:v>385.28699999999998</c:v>
                </c:pt>
                <c:pt idx="16248">
                  <c:v>385.29899999999998</c:v>
                </c:pt>
                <c:pt idx="16249">
                  <c:v>385.31</c:v>
                </c:pt>
                <c:pt idx="16250">
                  <c:v>385.327</c:v>
                </c:pt>
                <c:pt idx="16251">
                  <c:v>385.36599999999999</c:v>
                </c:pt>
                <c:pt idx="16252">
                  <c:v>385.43599999999998</c:v>
                </c:pt>
                <c:pt idx="16253">
                  <c:v>385.48099999999999</c:v>
                </c:pt>
                <c:pt idx="16254">
                  <c:v>385.49</c:v>
                </c:pt>
                <c:pt idx="16255">
                  <c:v>385.49299999999999</c:v>
                </c:pt>
                <c:pt idx="16256">
                  <c:v>385.50299999999999</c:v>
                </c:pt>
                <c:pt idx="16257">
                  <c:v>385.51600000000002</c:v>
                </c:pt>
                <c:pt idx="16258">
                  <c:v>385.52800000000002</c:v>
                </c:pt>
                <c:pt idx="16259">
                  <c:v>385.54</c:v>
                </c:pt>
                <c:pt idx="16260">
                  <c:v>385.55200000000002</c:v>
                </c:pt>
                <c:pt idx="16261">
                  <c:v>385.56299999999999</c:v>
                </c:pt>
                <c:pt idx="16262">
                  <c:v>385.57499999999999</c:v>
                </c:pt>
                <c:pt idx="16263">
                  <c:v>385.60899999999998</c:v>
                </c:pt>
                <c:pt idx="16264">
                  <c:v>385.67500000000001</c:v>
                </c:pt>
                <c:pt idx="16265">
                  <c:v>385.75400000000002</c:v>
                </c:pt>
                <c:pt idx="16266">
                  <c:v>385.83600000000001</c:v>
                </c:pt>
                <c:pt idx="16267">
                  <c:v>385.916</c:v>
                </c:pt>
                <c:pt idx="16268">
                  <c:v>385.99</c:v>
                </c:pt>
                <c:pt idx="16269">
                  <c:v>386.00599999999997</c:v>
                </c:pt>
                <c:pt idx="16270">
                  <c:v>386.00599999999997</c:v>
                </c:pt>
                <c:pt idx="16271">
                  <c:v>386.00599999999997</c:v>
                </c:pt>
                <c:pt idx="16272">
                  <c:v>386.00799999999998</c:v>
                </c:pt>
                <c:pt idx="16273">
                  <c:v>386.017</c:v>
                </c:pt>
                <c:pt idx="16274">
                  <c:v>386.02499999999998</c:v>
                </c:pt>
                <c:pt idx="16275">
                  <c:v>386.03500000000003</c:v>
                </c:pt>
                <c:pt idx="16276">
                  <c:v>386.04700000000003</c:v>
                </c:pt>
                <c:pt idx="16277">
                  <c:v>386.06099999999998</c:v>
                </c:pt>
                <c:pt idx="16278">
                  <c:v>386.07499999999999</c:v>
                </c:pt>
                <c:pt idx="16279">
                  <c:v>386.08800000000002</c:v>
                </c:pt>
                <c:pt idx="16280">
                  <c:v>386.101</c:v>
                </c:pt>
                <c:pt idx="16281">
                  <c:v>386.113</c:v>
                </c:pt>
                <c:pt idx="16282">
                  <c:v>386.12400000000002</c:v>
                </c:pt>
                <c:pt idx="16283">
                  <c:v>386.14</c:v>
                </c:pt>
                <c:pt idx="16284">
                  <c:v>386.178</c:v>
                </c:pt>
                <c:pt idx="16285">
                  <c:v>386.24299999999999</c:v>
                </c:pt>
                <c:pt idx="16286">
                  <c:v>386.32499999999999</c:v>
                </c:pt>
                <c:pt idx="16287">
                  <c:v>386.41399999999999</c:v>
                </c:pt>
                <c:pt idx="16288">
                  <c:v>386.505</c:v>
                </c:pt>
                <c:pt idx="16289">
                  <c:v>386.59500000000003</c:v>
                </c:pt>
                <c:pt idx="16290">
                  <c:v>386.608</c:v>
                </c:pt>
                <c:pt idx="16291">
                  <c:v>386.608</c:v>
                </c:pt>
                <c:pt idx="16292">
                  <c:v>386.60899999999998</c:v>
                </c:pt>
                <c:pt idx="16293">
                  <c:v>386.61500000000001</c:v>
                </c:pt>
                <c:pt idx="16294">
                  <c:v>386.62400000000002</c:v>
                </c:pt>
                <c:pt idx="16295">
                  <c:v>386.63499999999999</c:v>
                </c:pt>
                <c:pt idx="16296">
                  <c:v>386.649</c:v>
                </c:pt>
                <c:pt idx="16297">
                  <c:v>386.66199999999998</c:v>
                </c:pt>
                <c:pt idx="16298">
                  <c:v>386.67500000000001</c:v>
                </c:pt>
                <c:pt idx="16299">
                  <c:v>386.68599999999998</c:v>
                </c:pt>
                <c:pt idx="16300">
                  <c:v>386.69799999999998</c:v>
                </c:pt>
                <c:pt idx="16301">
                  <c:v>386.709</c:v>
                </c:pt>
                <c:pt idx="16302">
                  <c:v>386.73599999999999</c:v>
                </c:pt>
                <c:pt idx="16303">
                  <c:v>386.798</c:v>
                </c:pt>
                <c:pt idx="16304">
                  <c:v>386.88299999999998</c:v>
                </c:pt>
                <c:pt idx="16305">
                  <c:v>386.94099999999997</c:v>
                </c:pt>
                <c:pt idx="16306">
                  <c:v>386.952</c:v>
                </c:pt>
                <c:pt idx="16307">
                  <c:v>386.952</c:v>
                </c:pt>
                <c:pt idx="16308">
                  <c:v>386.95600000000002</c:v>
                </c:pt>
                <c:pt idx="16309">
                  <c:v>386.96899999999999</c:v>
                </c:pt>
                <c:pt idx="16310">
                  <c:v>386.983</c:v>
                </c:pt>
                <c:pt idx="16311">
                  <c:v>386.99700000000001</c:v>
                </c:pt>
                <c:pt idx="16312">
                  <c:v>387.01</c:v>
                </c:pt>
                <c:pt idx="16313">
                  <c:v>387.02199999999999</c:v>
                </c:pt>
                <c:pt idx="16314">
                  <c:v>387.03399999999999</c:v>
                </c:pt>
                <c:pt idx="16315">
                  <c:v>387.04599999999999</c:v>
                </c:pt>
                <c:pt idx="16316">
                  <c:v>387.065</c:v>
                </c:pt>
                <c:pt idx="16317">
                  <c:v>387.11200000000002</c:v>
                </c:pt>
                <c:pt idx="16318">
                  <c:v>387.185</c:v>
                </c:pt>
                <c:pt idx="16319">
                  <c:v>387.26400000000001</c:v>
                </c:pt>
                <c:pt idx="16320">
                  <c:v>387.346</c:v>
                </c:pt>
                <c:pt idx="16321">
                  <c:v>387.42099999999999</c:v>
                </c:pt>
                <c:pt idx="16322">
                  <c:v>387.48500000000001</c:v>
                </c:pt>
                <c:pt idx="16323">
                  <c:v>387.49299999999999</c:v>
                </c:pt>
                <c:pt idx="16324">
                  <c:v>387.49299999999999</c:v>
                </c:pt>
                <c:pt idx="16325">
                  <c:v>387.49299999999999</c:v>
                </c:pt>
                <c:pt idx="16326">
                  <c:v>387.49900000000002</c:v>
                </c:pt>
                <c:pt idx="16327">
                  <c:v>387.52499999999998</c:v>
                </c:pt>
                <c:pt idx="16328">
                  <c:v>387.57</c:v>
                </c:pt>
                <c:pt idx="16329">
                  <c:v>387.601</c:v>
                </c:pt>
                <c:pt idx="16330">
                  <c:v>387.60399999999998</c:v>
                </c:pt>
                <c:pt idx="16331">
                  <c:v>387.60500000000002</c:v>
                </c:pt>
                <c:pt idx="16332">
                  <c:v>387.60899999999998</c:v>
                </c:pt>
                <c:pt idx="16333">
                  <c:v>387.62200000000001</c:v>
                </c:pt>
                <c:pt idx="16334">
                  <c:v>387.64299999999997</c:v>
                </c:pt>
                <c:pt idx="16335">
                  <c:v>387.68099999999998</c:v>
                </c:pt>
                <c:pt idx="16336">
                  <c:v>387.71499999999997</c:v>
                </c:pt>
                <c:pt idx="16337">
                  <c:v>387.73399999999998</c:v>
                </c:pt>
                <c:pt idx="16338">
                  <c:v>387.77</c:v>
                </c:pt>
                <c:pt idx="16339">
                  <c:v>387.79899999999998</c:v>
                </c:pt>
                <c:pt idx="16340">
                  <c:v>387.82</c:v>
                </c:pt>
                <c:pt idx="16341">
                  <c:v>387.82</c:v>
                </c:pt>
                <c:pt idx="16342">
                  <c:v>387.82</c:v>
                </c:pt>
                <c:pt idx="16343">
                  <c:v>387.827</c:v>
                </c:pt>
                <c:pt idx="16344">
                  <c:v>387.85</c:v>
                </c:pt>
                <c:pt idx="16345">
                  <c:v>387.89699999999999</c:v>
                </c:pt>
                <c:pt idx="16346">
                  <c:v>387.959</c:v>
                </c:pt>
                <c:pt idx="16347">
                  <c:v>388.02600000000001</c:v>
                </c:pt>
                <c:pt idx="16348">
                  <c:v>388.09199999999998</c:v>
                </c:pt>
                <c:pt idx="16349">
                  <c:v>388.11</c:v>
                </c:pt>
                <c:pt idx="16350">
                  <c:v>388.11</c:v>
                </c:pt>
                <c:pt idx="16351">
                  <c:v>388.113</c:v>
                </c:pt>
                <c:pt idx="16352">
                  <c:v>388.11900000000003</c:v>
                </c:pt>
                <c:pt idx="16353">
                  <c:v>388.12900000000002</c:v>
                </c:pt>
                <c:pt idx="16354">
                  <c:v>388.14100000000002</c:v>
                </c:pt>
                <c:pt idx="16355">
                  <c:v>388.154</c:v>
                </c:pt>
                <c:pt idx="16356">
                  <c:v>388.16500000000002</c:v>
                </c:pt>
                <c:pt idx="16357">
                  <c:v>388.17700000000002</c:v>
                </c:pt>
                <c:pt idx="16358">
                  <c:v>388.18799999999999</c:v>
                </c:pt>
                <c:pt idx="16359">
                  <c:v>388.20100000000002</c:v>
                </c:pt>
                <c:pt idx="16360">
                  <c:v>388.22699999999998</c:v>
                </c:pt>
                <c:pt idx="16361">
                  <c:v>388.28399999999999</c:v>
                </c:pt>
                <c:pt idx="16362">
                  <c:v>388.35500000000002</c:v>
                </c:pt>
                <c:pt idx="16363">
                  <c:v>388.42599999999999</c:v>
                </c:pt>
                <c:pt idx="16364">
                  <c:v>388.45299999999997</c:v>
                </c:pt>
                <c:pt idx="16365">
                  <c:v>388.45400000000001</c:v>
                </c:pt>
                <c:pt idx="16366">
                  <c:v>388.45800000000003</c:v>
                </c:pt>
                <c:pt idx="16367">
                  <c:v>388.464</c:v>
                </c:pt>
                <c:pt idx="16368">
                  <c:v>388.47300000000001</c:v>
                </c:pt>
                <c:pt idx="16369">
                  <c:v>388.48599999999999</c:v>
                </c:pt>
                <c:pt idx="16370">
                  <c:v>388.49900000000002</c:v>
                </c:pt>
                <c:pt idx="16371">
                  <c:v>388.512</c:v>
                </c:pt>
                <c:pt idx="16372">
                  <c:v>388.524</c:v>
                </c:pt>
                <c:pt idx="16373">
                  <c:v>388.536</c:v>
                </c:pt>
                <c:pt idx="16374">
                  <c:v>388.55799999999999</c:v>
                </c:pt>
                <c:pt idx="16375">
                  <c:v>388.60700000000003</c:v>
                </c:pt>
                <c:pt idx="16376">
                  <c:v>388.685</c:v>
                </c:pt>
                <c:pt idx="16377">
                  <c:v>388.77</c:v>
                </c:pt>
                <c:pt idx="16378">
                  <c:v>388.82400000000001</c:v>
                </c:pt>
                <c:pt idx="16379">
                  <c:v>388.82400000000001</c:v>
                </c:pt>
                <c:pt idx="16380">
                  <c:v>388.82799999999997</c:v>
                </c:pt>
                <c:pt idx="16381">
                  <c:v>388.839</c:v>
                </c:pt>
                <c:pt idx="16382">
                  <c:v>388.85500000000002</c:v>
                </c:pt>
                <c:pt idx="16383">
                  <c:v>388.86900000000003</c:v>
                </c:pt>
                <c:pt idx="16384">
                  <c:v>388.88099999999997</c:v>
                </c:pt>
                <c:pt idx="16385">
                  <c:v>388.89299999999997</c:v>
                </c:pt>
                <c:pt idx="16386">
                  <c:v>388.904</c:v>
                </c:pt>
                <c:pt idx="16387">
                  <c:v>388.91500000000002</c:v>
                </c:pt>
                <c:pt idx="16388">
                  <c:v>388.93200000000002</c:v>
                </c:pt>
                <c:pt idx="16389">
                  <c:v>388.97899999999998</c:v>
                </c:pt>
                <c:pt idx="16390">
                  <c:v>389.05900000000003</c:v>
                </c:pt>
                <c:pt idx="16391">
                  <c:v>389.13600000000002</c:v>
                </c:pt>
                <c:pt idx="16392">
                  <c:v>389.13799999999998</c:v>
                </c:pt>
                <c:pt idx="16393">
                  <c:v>389.14100000000002</c:v>
                </c:pt>
                <c:pt idx="16394">
                  <c:v>389.14800000000002</c:v>
                </c:pt>
                <c:pt idx="16395">
                  <c:v>389.15800000000002</c:v>
                </c:pt>
                <c:pt idx="16396">
                  <c:v>389.16899999999998</c:v>
                </c:pt>
                <c:pt idx="16397">
                  <c:v>389.18200000000002</c:v>
                </c:pt>
                <c:pt idx="16398">
                  <c:v>389.19499999999999</c:v>
                </c:pt>
                <c:pt idx="16399">
                  <c:v>389.20800000000003</c:v>
                </c:pt>
                <c:pt idx="16400">
                  <c:v>389.22</c:v>
                </c:pt>
                <c:pt idx="16401">
                  <c:v>389.23099999999999</c:v>
                </c:pt>
                <c:pt idx="16402">
                  <c:v>389.24400000000003</c:v>
                </c:pt>
                <c:pt idx="16403">
                  <c:v>389.27699999999999</c:v>
                </c:pt>
                <c:pt idx="16404">
                  <c:v>389.33</c:v>
                </c:pt>
                <c:pt idx="16405">
                  <c:v>389.40199999999999</c:v>
                </c:pt>
                <c:pt idx="16406">
                  <c:v>389.48</c:v>
                </c:pt>
                <c:pt idx="16407">
                  <c:v>389.49599999999998</c:v>
                </c:pt>
                <c:pt idx="16408">
                  <c:v>389.49799999999999</c:v>
                </c:pt>
                <c:pt idx="16409">
                  <c:v>389.52</c:v>
                </c:pt>
                <c:pt idx="16410">
                  <c:v>389.56900000000002</c:v>
                </c:pt>
                <c:pt idx="16411">
                  <c:v>389.625</c:v>
                </c:pt>
                <c:pt idx="16412">
                  <c:v>389.68099999999998</c:v>
                </c:pt>
                <c:pt idx="16413">
                  <c:v>389.71600000000001</c:v>
                </c:pt>
                <c:pt idx="16414">
                  <c:v>389.71600000000001</c:v>
                </c:pt>
                <c:pt idx="16415">
                  <c:v>389.71800000000002</c:v>
                </c:pt>
                <c:pt idx="16416">
                  <c:v>389.72399999999999</c:v>
                </c:pt>
                <c:pt idx="16417">
                  <c:v>389.73700000000002</c:v>
                </c:pt>
                <c:pt idx="16418">
                  <c:v>389.75200000000001</c:v>
                </c:pt>
                <c:pt idx="16419">
                  <c:v>389.76600000000002</c:v>
                </c:pt>
                <c:pt idx="16420">
                  <c:v>389.77800000000002</c:v>
                </c:pt>
                <c:pt idx="16421">
                  <c:v>389.79</c:v>
                </c:pt>
                <c:pt idx="16422">
                  <c:v>389.80099999999999</c:v>
                </c:pt>
                <c:pt idx="16423">
                  <c:v>389.81200000000001</c:v>
                </c:pt>
                <c:pt idx="16424">
                  <c:v>389.827</c:v>
                </c:pt>
                <c:pt idx="16425">
                  <c:v>389.85199999999998</c:v>
                </c:pt>
                <c:pt idx="16426">
                  <c:v>389.86700000000002</c:v>
                </c:pt>
                <c:pt idx="16427">
                  <c:v>389.87299999999999</c:v>
                </c:pt>
                <c:pt idx="16428">
                  <c:v>389.88499999999999</c:v>
                </c:pt>
                <c:pt idx="16429">
                  <c:v>389.89800000000002</c:v>
                </c:pt>
                <c:pt idx="16430">
                  <c:v>389.91199999999998</c:v>
                </c:pt>
                <c:pt idx="16431">
                  <c:v>389.92500000000001</c:v>
                </c:pt>
                <c:pt idx="16432">
                  <c:v>389.93900000000002</c:v>
                </c:pt>
                <c:pt idx="16433">
                  <c:v>389.95100000000002</c:v>
                </c:pt>
                <c:pt idx="16434">
                  <c:v>389.96300000000002</c:v>
                </c:pt>
                <c:pt idx="16435">
                  <c:v>389.97399999999999</c:v>
                </c:pt>
                <c:pt idx="16436">
                  <c:v>389.98500000000001</c:v>
                </c:pt>
                <c:pt idx="16437">
                  <c:v>390.012</c:v>
                </c:pt>
                <c:pt idx="16438">
                  <c:v>390.07299999999998</c:v>
                </c:pt>
                <c:pt idx="16439">
                  <c:v>390.15699999999998</c:v>
                </c:pt>
                <c:pt idx="16440">
                  <c:v>390.24299999999999</c:v>
                </c:pt>
                <c:pt idx="16441">
                  <c:v>390.30700000000002</c:v>
                </c:pt>
                <c:pt idx="16442">
                  <c:v>390.31700000000001</c:v>
                </c:pt>
                <c:pt idx="16443">
                  <c:v>390.31700000000001</c:v>
                </c:pt>
                <c:pt idx="16444">
                  <c:v>390.322</c:v>
                </c:pt>
                <c:pt idx="16445">
                  <c:v>390.33</c:v>
                </c:pt>
                <c:pt idx="16446">
                  <c:v>390.339</c:v>
                </c:pt>
                <c:pt idx="16447">
                  <c:v>390.34800000000001</c:v>
                </c:pt>
                <c:pt idx="16448">
                  <c:v>390.358</c:v>
                </c:pt>
                <c:pt idx="16449">
                  <c:v>390.37</c:v>
                </c:pt>
                <c:pt idx="16450">
                  <c:v>390.38299999999998</c:v>
                </c:pt>
                <c:pt idx="16451">
                  <c:v>390.39499999999998</c:v>
                </c:pt>
                <c:pt idx="16452">
                  <c:v>390.40699999999998</c:v>
                </c:pt>
                <c:pt idx="16453">
                  <c:v>390.41899999999998</c:v>
                </c:pt>
                <c:pt idx="16454">
                  <c:v>390.43</c:v>
                </c:pt>
                <c:pt idx="16455">
                  <c:v>390.44</c:v>
                </c:pt>
                <c:pt idx="16456">
                  <c:v>390.46800000000002</c:v>
                </c:pt>
                <c:pt idx="16457">
                  <c:v>390.524</c:v>
                </c:pt>
                <c:pt idx="16458">
                  <c:v>390.59800000000001</c:v>
                </c:pt>
                <c:pt idx="16459">
                  <c:v>390.67500000000001</c:v>
                </c:pt>
                <c:pt idx="16460">
                  <c:v>390.74200000000002</c:v>
                </c:pt>
                <c:pt idx="16461">
                  <c:v>390.79199999999997</c:v>
                </c:pt>
                <c:pt idx="16462">
                  <c:v>390.81799999999998</c:v>
                </c:pt>
                <c:pt idx="16463">
                  <c:v>390.81799999999998</c:v>
                </c:pt>
                <c:pt idx="16464">
                  <c:v>390.81799999999998</c:v>
                </c:pt>
                <c:pt idx="16465">
                  <c:v>390.82600000000002</c:v>
                </c:pt>
                <c:pt idx="16466">
                  <c:v>390.834</c:v>
                </c:pt>
                <c:pt idx="16467">
                  <c:v>390.84300000000002</c:v>
                </c:pt>
                <c:pt idx="16468">
                  <c:v>390.85300000000001</c:v>
                </c:pt>
                <c:pt idx="16469">
                  <c:v>390.86500000000001</c:v>
                </c:pt>
                <c:pt idx="16470">
                  <c:v>390.87900000000002</c:v>
                </c:pt>
                <c:pt idx="16471">
                  <c:v>390.89299999999997</c:v>
                </c:pt>
                <c:pt idx="16472">
                  <c:v>390.90499999999997</c:v>
                </c:pt>
                <c:pt idx="16473">
                  <c:v>390.91699999999997</c:v>
                </c:pt>
                <c:pt idx="16474">
                  <c:v>390.92899999999997</c:v>
                </c:pt>
                <c:pt idx="16475">
                  <c:v>390.94</c:v>
                </c:pt>
                <c:pt idx="16476">
                  <c:v>390.95499999999998</c:v>
                </c:pt>
                <c:pt idx="16477">
                  <c:v>390.99400000000003</c:v>
                </c:pt>
                <c:pt idx="16478">
                  <c:v>391.06200000000001</c:v>
                </c:pt>
                <c:pt idx="16479">
                  <c:v>391.084</c:v>
                </c:pt>
                <c:pt idx="16480">
                  <c:v>391.084</c:v>
                </c:pt>
                <c:pt idx="16481">
                  <c:v>391.08800000000002</c:v>
                </c:pt>
                <c:pt idx="16482">
                  <c:v>391.10599999999999</c:v>
                </c:pt>
                <c:pt idx="16483">
                  <c:v>391.12</c:v>
                </c:pt>
                <c:pt idx="16484">
                  <c:v>391.13400000000001</c:v>
                </c:pt>
                <c:pt idx="16485">
                  <c:v>391.14600000000002</c:v>
                </c:pt>
                <c:pt idx="16486">
                  <c:v>391.15800000000002</c:v>
                </c:pt>
                <c:pt idx="16487">
                  <c:v>391.16899999999998</c:v>
                </c:pt>
                <c:pt idx="16488">
                  <c:v>391.18599999999998</c:v>
                </c:pt>
                <c:pt idx="16489">
                  <c:v>391.226</c:v>
                </c:pt>
                <c:pt idx="16490">
                  <c:v>391.29899999999998</c:v>
                </c:pt>
                <c:pt idx="16491">
                  <c:v>391.38799999999998</c:v>
                </c:pt>
                <c:pt idx="16492">
                  <c:v>391.47699999999998</c:v>
                </c:pt>
                <c:pt idx="16493">
                  <c:v>391.56200000000001</c:v>
                </c:pt>
                <c:pt idx="16494">
                  <c:v>391.60300000000001</c:v>
                </c:pt>
                <c:pt idx="16495">
                  <c:v>391.60300000000001</c:v>
                </c:pt>
                <c:pt idx="16496">
                  <c:v>391.60300000000001</c:v>
                </c:pt>
                <c:pt idx="16497">
                  <c:v>391.608</c:v>
                </c:pt>
                <c:pt idx="16498">
                  <c:v>391.62099999999998</c:v>
                </c:pt>
                <c:pt idx="16499">
                  <c:v>391.63400000000001</c:v>
                </c:pt>
                <c:pt idx="16500">
                  <c:v>391.64699999999999</c:v>
                </c:pt>
                <c:pt idx="16501">
                  <c:v>391.66</c:v>
                </c:pt>
                <c:pt idx="16502">
                  <c:v>391.67099999999999</c:v>
                </c:pt>
                <c:pt idx="16503">
                  <c:v>391.68299999999999</c:v>
                </c:pt>
                <c:pt idx="16504">
                  <c:v>391.69400000000002</c:v>
                </c:pt>
                <c:pt idx="16505">
                  <c:v>391.709</c:v>
                </c:pt>
                <c:pt idx="16506">
                  <c:v>391.75400000000002</c:v>
                </c:pt>
                <c:pt idx="16507">
                  <c:v>391.82900000000001</c:v>
                </c:pt>
                <c:pt idx="16508">
                  <c:v>391.904</c:v>
                </c:pt>
                <c:pt idx="16509">
                  <c:v>391.935</c:v>
                </c:pt>
                <c:pt idx="16510">
                  <c:v>391.93799999999999</c:v>
                </c:pt>
                <c:pt idx="16511">
                  <c:v>391.94</c:v>
                </c:pt>
                <c:pt idx="16512">
                  <c:v>391.947</c:v>
                </c:pt>
                <c:pt idx="16513">
                  <c:v>391.959</c:v>
                </c:pt>
                <c:pt idx="16514">
                  <c:v>391.97199999999998</c:v>
                </c:pt>
                <c:pt idx="16515">
                  <c:v>391.98599999999999</c:v>
                </c:pt>
                <c:pt idx="16516">
                  <c:v>391.99900000000002</c:v>
                </c:pt>
                <c:pt idx="16517">
                  <c:v>392.01100000000002</c:v>
                </c:pt>
                <c:pt idx="16518">
                  <c:v>392.024</c:v>
                </c:pt>
                <c:pt idx="16519">
                  <c:v>392.04700000000003</c:v>
                </c:pt>
                <c:pt idx="16520">
                  <c:v>392.10199999999998</c:v>
                </c:pt>
                <c:pt idx="16521">
                  <c:v>392.18700000000001</c:v>
                </c:pt>
                <c:pt idx="16522">
                  <c:v>392.255</c:v>
                </c:pt>
                <c:pt idx="16523">
                  <c:v>392.26100000000002</c:v>
                </c:pt>
                <c:pt idx="16524">
                  <c:v>392.262</c:v>
                </c:pt>
                <c:pt idx="16525">
                  <c:v>392.27600000000001</c:v>
                </c:pt>
                <c:pt idx="16526">
                  <c:v>392.31599999999997</c:v>
                </c:pt>
                <c:pt idx="16527">
                  <c:v>392.38200000000001</c:v>
                </c:pt>
                <c:pt idx="16528">
                  <c:v>392.39299999999997</c:v>
                </c:pt>
                <c:pt idx="16529">
                  <c:v>392.39299999999997</c:v>
                </c:pt>
                <c:pt idx="16530">
                  <c:v>392.39600000000002</c:v>
                </c:pt>
                <c:pt idx="16531">
                  <c:v>392.40100000000001</c:v>
                </c:pt>
                <c:pt idx="16532">
                  <c:v>392.411</c:v>
                </c:pt>
                <c:pt idx="16533">
                  <c:v>392.423</c:v>
                </c:pt>
                <c:pt idx="16534">
                  <c:v>392.43599999999998</c:v>
                </c:pt>
                <c:pt idx="16535">
                  <c:v>392.44900000000001</c:v>
                </c:pt>
                <c:pt idx="16536">
                  <c:v>392.46100000000001</c:v>
                </c:pt>
                <c:pt idx="16537">
                  <c:v>392.47300000000001</c:v>
                </c:pt>
                <c:pt idx="16538">
                  <c:v>392.48399999999998</c:v>
                </c:pt>
                <c:pt idx="16539">
                  <c:v>392.49599999999998</c:v>
                </c:pt>
                <c:pt idx="16540">
                  <c:v>392.53399999999999</c:v>
                </c:pt>
                <c:pt idx="16541">
                  <c:v>392.60500000000002</c:v>
                </c:pt>
                <c:pt idx="16542">
                  <c:v>392.69299999999998</c:v>
                </c:pt>
                <c:pt idx="16543">
                  <c:v>392.78199999999998</c:v>
                </c:pt>
                <c:pt idx="16544">
                  <c:v>392.86900000000003</c:v>
                </c:pt>
                <c:pt idx="16545">
                  <c:v>392.93400000000003</c:v>
                </c:pt>
                <c:pt idx="16546">
                  <c:v>392.95600000000002</c:v>
                </c:pt>
                <c:pt idx="16547">
                  <c:v>392.95600000000002</c:v>
                </c:pt>
                <c:pt idx="16548">
                  <c:v>392.95600000000002</c:v>
                </c:pt>
                <c:pt idx="16549">
                  <c:v>392.959</c:v>
                </c:pt>
                <c:pt idx="16550">
                  <c:v>392.959</c:v>
                </c:pt>
                <c:pt idx="16551">
                  <c:v>392.96199999999999</c:v>
                </c:pt>
                <c:pt idx="16552">
                  <c:v>392.96899999999999</c:v>
                </c:pt>
                <c:pt idx="16553">
                  <c:v>392.98</c:v>
                </c:pt>
                <c:pt idx="16554">
                  <c:v>392.99299999999999</c:v>
                </c:pt>
                <c:pt idx="16555">
                  <c:v>393.00700000000001</c:v>
                </c:pt>
                <c:pt idx="16556">
                  <c:v>393.02</c:v>
                </c:pt>
                <c:pt idx="16557">
                  <c:v>393.03199999999998</c:v>
                </c:pt>
                <c:pt idx="16558">
                  <c:v>393.04300000000001</c:v>
                </c:pt>
                <c:pt idx="16559">
                  <c:v>393.05799999999999</c:v>
                </c:pt>
                <c:pt idx="16560">
                  <c:v>393.101</c:v>
                </c:pt>
                <c:pt idx="16561">
                  <c:v>393.18</c:v>
                </c:pt>
                <c:pt idx="16562">
                  <c:v>393.26900000000001</c:v>
                </c:pt>
                <c:pt idx="16563">
                  <c:v>393.35899999999998</c:v>
                </c:pt>
                <c:pt idx="16564">
                  <c:v>393.44799999999998</c:v>
                </c:pt>
                <c:pt idx="16565">
                  <c:v>393.51</c:v>
                </c:pt>
                <c:pt idx="16566">
                  <c:v>393.51900000000001</c:v>
                </c:pt>
                <c:pt idx="16567">
                  <c:v>393.51900000000001</c:v>
                </c:pt>
                <c:pt idx="16568">
                  <c:v>393.52199999999999</c:v>
                </c:pt>
                <c:pt idx="16569">
                  <c:v>393.53</c:v>
                </c:pt>
                <c:pt idx="16570">
                  <c:v>393.541</c:v>
                </c:pt>
                <c:pt idx="16571">
                  <c:v>393.553</c:v>
                </c:pt>
                <c:pt idx="16572">
                  <c:v>393.56599999999997</c:v>
                </c:pt>
                <c:pt idx="16573">
                  <c:v>393.577</c:v>
                </c:pt>
                <c:pt idx="16574">
                  <c:v>393.58800000000002</c:v>
                </c:pt>
                <c:pt idx="16575">
                  <c:v>393.60199999999998</c:v>
                </c:pt>
                <c:pt idx="16576">
                  <c:v>393.63799999999998</c:v>
                </c:pt>
                <c:pt idx="16577">
                  <c:v>393.71800000000002</c:v>
                </c:pt>
                <c:pt idx="16578">
                  <c:v>393.80700000000002</c:v>
                </c:pt>
                <c:pt idx="16579">
                  <c:v>393.89499999999998</c:v>
                </c:pt>
                <c:pt idx="16580">
                  <c:v>393.89499999999998</c:v>
                </c:pt>
                <c:pt idx="16581">
                  <c:v>393.89499999999998</c:v>
                </c:pt>
                <c:pt idx="16582">
                  <c:v>393.89800000000002</c:v>
                </c:pt>
                <c:pt idx="16583">
                  <c:v>393.90899999999999</c:v>
                </c:pt>
                <c:pt idx="16584">
                  <c:v>393.92399999999998</c:v>
                </c:pt>
                <c:pt idx="16585">
                  <c:v>393.93799999999999</c:v>
                </c:pt>
                <c:pt idx="16586">
                  <c:v>393.95100000000002</c:v>
                </c:pt>
                <c:pt idx="16587">
                  <c:v>393.96300000000002</c:v>
                </c:pt>
                <c:pt idx="16588">
                  <c:v>393.97500000000002</c:v>
                </c:pt>
                <c:pt idx="16589">
                  <c:v>393.988</c:v>
                </c:pt>
                <c:pt idx="16590">
                  <c:v>394.01100000000002</c:v>
                </c:pt>
                <c:pt idx="16591">
                  <c:v>394.06700000000001</c:v>
                </c:pt>
                <c:pt idx="16592">
                  <c:v>394.15600000000001</c:v>
                </c:pt>
                <c:pt idx="16593">
                  <c:v>394.24099999999999</c:v>
                </c:pt>
                <c:pt idx="16594">
                  <c:v>394.25299999999999</c:v>
                </c:pt>
                <c:pt idx="16595">
                  <c:v>394.25799999999998</c:v>
                </c:pt>
                <c:pt idx="16596">
                  <c:v>394.28100000000001</c:v>
                </c:pt>
                <c:pt idx="16597">
                  <c:v>394.30200000000002</c:v>
                </c:pt>
                <c:pt idx="16598">
                  <c:v>394.31400000000002</c:v>
                </c:pt>
                <c:pt idx="16599">
                  <c:v>394.327</c:v>
                </c:pt>
                <c:pt idx="16600">
                  <c:v>394.34100000000001</c:v>
                </c:pt>
                <c:pt idx="16601">
                  <c:v>394.35500000000002</c:v>
                </c:pt>
                <c:pt idx="16602">
                  <c:v>394.36799999999999</c:v>
                </c:pt>
                <c:pt idx="16603">
                  <c:v>394.38</c:v>
                </c:pt>
                <c:pt idx="16604">
                  <c:v>394.39100000000002</c:v>
                </c:pt>
                <c:pt idx="16605">
                  <c:v>394.40199999999999</c:v>
                </c:pt>
                <c:pt idx="16606">
                  <c:v>394.43599999999998</c:v>
                </c:pt>
                <c:pt idx="16607">
                  <c:v>394.505</c:v>
                </c:pt>
                <c:pt idx="16608">
                  <c:v>394.59399999999999</c:v>
                </c:pt>
                <c:pt idx="16609">
                  <c:v>394.637</c:v>
                </c:pt>
                <c:pt idx="16610">
                  <c:v>394.63900000000001</c:v>
                </c:pt>
                <c:pt idx="16611">
                  <c:v>394.63900000000001</c:v>
                </c:pt>
                <c:pt idx="16612">
                  <c:v>394.64499999999998</c:v>
                </c:pt>
                <c:pt idx="16613">
                  <c:v>394.65600000000001</c:v>
                </c:pt>
                <c:pt idx="16614">
                  <c:v>394.66800000000001</c:v>
                </c:pt>
                <c:pt idx="16615">
                  <c:v>394.68099999999998</c:v>
                </c:pt>
                <c:pt idx="16616">
                  <c:v>394.69299999999998</c:v>
                </c:pt>
                <c:pt idx="16617">
                  <c:v>394.70499999999998</c:v>
                </c:pt>
                <c:pt idx="16618">
                  <c:v>394.71899999999999</c:v>
                </c:pt>
                <c:pt idx="16619">
                  <c:v>394.74599999999998</c:v>
                </c:pt>
                <c:pt idx="16620">
                  <c:v>394.79700000000003</c:v>
                </c:pt>
                <c:pt idx="16621">
                  <c:v>394.82</c:v>
                </c:pt>
                <c:pt idx="16622">
                  <c:v>394.822</c:v>
                </c:pt>
                <c:pt idx="16623">
                  <c:v>394.83100000000002</c:v>
                </c:pt>
                <c:pt idx="16624">
                  <c:v>394.84100000000001</c:v>
                </c:pt>
                <c:pt idx="16625">
                  <c:v>394.85199999999998</c:v>
                </c:pt>
                <c:pt idx="16626">
                  <c:v>394.86599999999999</c:v>
                </c:pt>
                <c:pt idx="16627">
                  <c:v>394.87900000000002</c:v>
                </c:pt>
                <c:pt idx="16628">
                  <c:v>394.89</c:v>
                </c:pt>
                <c:pt idx="16629">
                  <c:v>394.90100000000001</c:v>
                </c:pt>
                <c:pt idx="16630">
                  <c:v>394.91199999999998</c:v>
                </c:pt>
                <c:pt idx="16631">
                  <c:v>394.923</c:v>
                </c:pt>
                <c:pt idx="16632">
                  <c:v>394.93299999999999</c:v>
                </c:pt>
                <c:pt idx="16633">
                  <c:v>394.96300000000002</c:v>
                </c:pt>
                <c:pt idx="16634">
                  <c:v>395.024</c:v>
                </c:pt>
                <c:pt idx="16635">
                  <c:v>395.08</c:v>
                </c:pt>
                <c:pt idx="16636">
                  <c:v>395.09800000000001</c:v>
                </c:pt>
                <c:pt idx="16637">
                  <c:v>395.11</c:v>
                </c:pt>
                <c:pt idx="16638">
                  <c:v>395.11799999999999</c:v>
                </c:pt>
                <c:pt idx="16639">
                  <c:v>395.13299999999998</c:v>
                </c:pt>
                <c:pt idx="16640">
                  <c:v>395.15300000000002</c:v>
                </c:pt>
                <c:pt idx="16641">
                  <c:v>395.166</c:v>
                </c:pt>
                <c:pt idx="16642">
                  <c:v>395.17899999999997</c:v>
                </c:pt>
                <c:pt idx="16643">
                  <c:v>395.19099999999997</c:v>
                </c:pt>
                <c:pt idx="16644">
                  <c:v>395.20299999999997</c:v>
                </c:pt>
                <c:pt idx="16645">
                  <c:v>395.21499999999997</c:v>
                </c:pt>
                <c:pt idx="16646">
                  <c:v>395.226</c:v>
                </c:pt>
                <c:pt idx="16647">
                  <c:v>395.24</c:v>
                </c:pt>
                <c:pt idx="16648">
                  <c:v>395.28500000000003</c:v>
                </c:pt>
                <c:pt idx="16649">
                  <c:v>395.37599999999998</c:v>
                </c:pt>
                <c:pt idx="16650">
                  <c:v>395.39499999999998</c:v>
                </c:pt>
                <c:pt idx="16651">
                  <c:v>395.39699999999999</c:v>
                </c:pt>
                <c:pt idx="16652">
                  <c:v>395.404</c:v>
                </c:pt>
                <c:pt idx="16653">
                  <c:v>395.42</c:v>
                </c:pt>
                <c:pt idx="16654">
                  <c:v>395.435</c:v>
                </c:pt>
                <c:pt idx="16655">
                  <c:v>395.44900000000001</c:v>
                </c:pt>
                <c:pt idx="16656">
                  <c:v>395.46199999999999</c:v>
                </c:pt>
                <c:pt idx="16657">
                  <c:v>395.47399999999999</c:v>
                </c:pt>
                <c:pt idx="16658">
                  <c:v>395.48500000000001</c:v>
                </c:pt>
                <c:pt idx="16659">
                  <c:v>395.50299999999999</c:v>
                </c:pt>
                <c:pt idx="16660">
                  <c:v>395.54599999999999</c:v>
                </c:pt>
                <c:pt idx="16661">
                  <c:v>395.62299999999999</c:v>
                </c:pt>
                <c:pt idx="16662">
                  <c:v>395.71300000000002</c:v>
                </c:pt>
                <c:pt idx="16663">
                  <c:v>395.77499999999998</c:v>
                </c:pt>
                <c:pt idx="16664">
                  <c:v>395.78500000000003</c:v>
                </c:pt>
                <c:pt idx="16665">
                  <c:v>395.78500000000003</c:v>
                </c:pt>
                <c:pt idx="16666">
                  <c:v>395.78899999999999</c:v>
                </c:pt>
                <c:pt idx="16667">
                  <c:v>395.79599999999999</c:v>
                </c:pt>
                <c:pt idx="16668">
                  <c:v>395.80500000000001</c:v>
                </c:pt>
                <c:pt idx="16669">
                  <c:v>395.81599999999997</c:v>
                </c:pt>
                <c:pt idx="16670">
                  <c:v>395.82900000000001</c:v>
                </c:pt>
                <c:pt idx="16671">
                  <c:v>395.84199999999998</c:v>
                </c:pt>
                <c:pt idx="16672">
                  <c:v>395.85599999999999</c:v>
                </c:pt>
                <c:pt idx="16673">
                  <c:v>395.86700000000002</c:v>
                </c:pt>
                <c:pt idx="16674">
                  <c:v>395.87900000000002</c:v>
                </c:pt>
                <c:pt idx="16675">
                  <c:v>395.88900000000001</c:v>
                </c:pt>
                <c:pt idx="16676">
                  <c:v>395.90100000000001</c:v>
                </c:pt>
                <c:pt idx="16677">
                  <c:v>395.94</c:v>
                </c:pt>
                <c:pt idx="16678">
                  <c:v>395.94600000000003</c:v>
                </c:pt>
                <c:pt idx="16679">
                  <c:v>395.95299999999997</c:v>
                </c:pt>
                <c:pt idx="16680">
                  <c:v>395.99</c:v>
                </c:pt>
                <c:pt idx="16681">
                  <c:v>396.03500000000003</c:v>
                </c:pt>
                <c:pt idx="16682">
                  <c:v>396.07</c:v>
                </c:pt>
                <c:pt idx="16683">
                  <c:v>396.077</c:v>
                </c:pt>
                <c:pt idx="16684">
                  <c:v>396.077</c:v>
                </c:pt>
                <c:pt idx="16685">
                  <c:v>396.08100000000002</c:v>
                </c:pt>
                <c:pt idx="16686">
                  <c:v>396.09300000000002</c:v>
                </c:pt>
                <c:pt idx="16687">
                  <c:v>396.11700000000002</c:v>
                </c:pt>
                <c:pt idx="16688">
                  <c:v>396.16300000000001</c:v>
                </c:pt>
                <c:pt idx="16689">
                  <c:v>396.21899999999999</c:v>
                </c:pt>
                <c:pt idx="16690">
                  <c:v>396.26</c:v>
                </c:pt>
                <c:pt idx="16691">
                  <c:v>396.29199999999997</c:v>
                </c:pt>
                <c:pt idx="16692">
                  <c:v>396.31</c:v>
                </c:pt>
                <c:pt idx="16693">
                  <c:v>396.31</c:v>
                </c:pt>
                <c:pt idx="16694">
                  <c:v>396.31</c:v>
                </c:pt>
                <c:pt idx="16695">
                  <c:v>396.31200000000001</c:v>
                </c:pt>
                <c:pt idx="16696">
                  <c:v>396.32299999999998</c:v>
                </c:pt>
                <c:pt idx="16697">
                  <c:v>396.34</c:v>
                </c:pt>
                <c:pt idx="16698">
                  <c:v>396.38799999999998</c:v>
                </c:pt>
                <c:pt idx="16699">
                  <c:v>396.464</c:v>
                </c:pt>
                <c:pt idx="16700">
                  <c:v>396.54599999999999</c:v>
                </c:pt>
                <c:pt idx="16701">
                  <c:v>396.62599999999998</c:v>
                </c:pt>
                <c:pt idx="16702">
                  <c:v>396.709</c:v>
                </c:pt>
                <c:pt idx="16703">
                  <c:v>396.79500000000002</c:v>
                </c:pt>
                <c:pt idx="16704">
                  <c:v>396.87400000000002</c:v>
                </c:pt>
                <c:pt idx="16705">
                  <c:v>396.91</c:v>
                </c:pt>
                <c:pt idx="16706">
                  <c:v>396.91</c:v>
                </c:pt>
                <c:pt idx="16707">
                  <c:v>396.91</c:v>
                </c:pt>
                <c:pt idx="16708">
                  <c:v>396.94299999999998</c:v>
                </c:pt>
                <c:pt idx="16709">
                  <c:v>396.99099999999999</c:v>
                </c:pt>
                <c:pt idx="16710">
                  <c:v>397.03199999999998</c:v>
                </c:pt>
                <c:pt idx="16711">
                  <c:v>397.072</c:v>
                </c:pt>
                <c:pt idx="16712">
                  <c:v>397.12</c:v>
                </c:pt>
                <c:pt idx="16713">
                  <c:v>397.154</c:v>
                </c:pt>
                <c:pt idx="16714">
                  <c:v>397.154</c:v>
                </c:pt>
                <c:pt idx="16715">
                  <c:v>397.154</c:v>
                </c:pt>
                <c:pt idx="16716">
                  <c:v>397.15499999999997</c:v>
                </c:pt>
                <c:pt idx="16717">
                  <c:v>397.16</c:v>
                </c:pt>
                <c:pt idx="16718">
                  <c:v>397.16800000000001</c:v>
                </c:pt>
                <c:pt idx="16719">
                  <c:v>397.17700000000002</c:v>
                </c:pt>
                <c:pt idx="16720">
                  <c:v>397.18799999999999</c:v>
                </c:pt>
                <c:pt idx="16721">
                  <c:v>397.2</c:v>
                </c:pt>
                <c:pt idx="16722">
                  <c:v>397.21300000000002</c:v>
                </c:pt>
                <c:pt idx="16723">
                  <c:v>397.22500000000002</c:v>
                </c:pt>
                <c:pt idx="16724">
                  <c:v>397.23599999999999</c:v>
                </c:pt>
                <c:pt idx="16725">
                  <c:v>397.24799999999999</c:v>
                </c:pt>
                <c:pt idx="16726">
                  <c:v>397.26</c:v>
                </c:pt>
                <c:pt idx="16727">
                  <c:v>397.28</c:v>
                </c:pt>
                <c:pt idx="16728">
                  <c:v>397.33199999999999</c:v>
                </c:pt>
                <c:pt idx="16729">
                  <c:v>397.42099999999999</c:v>
                </c:pt>
                <c:pt idx="16730">
                  <c:v>397.51100000000002</c:v>
                </c:pt>
                <c:pt idx="16731">
                  <c:v>397.60199999999998</c:v>
                </c:pt>
                <c:pt idx="16732">
                  <c:v>397.69099999999997</c:v>
                </c:pt>
                <c:pt idx="16733">
                  <c:v>397.75299999999999</c:v>
                </c:pt>
                <c:pt idx="16734">
                  <c:v>397.76799999999997</c:v>
                </c:pt>
                <c:pt idx="16735">
                  <c:v>397.76799999999997</c:v>
                </c:pt>
                <c:pt idx="16736">
                  <c:v>397.76799999999997</c:v>
                </c:pt>
                <c:pt idx="16737">
                  <c:v>397.77199999999999</c:v>
                </c:pt>
                <c:pt idx="16738">
                  <c:v>397.78300000000002</c:v>
                </c:pt>
                <c:pt idx="16739">
                  <c:v>397.798</c:v>
                </c:pt>
                <c:pt idx="16740">
                  <c:v>397.81099999999998</c:v>
                </c:pt>
                <c:pt idx="16741">
                  <c:v>397.82299999999998</c:v>
                </c:pt>
                <c:pt idx="16742">
                  <c:v>397.83499999999998</c:v>
                </c:pt>
                <c:pt idx="16743">
                  <c:v>397.846</c:v>
                </c:pt>
                <c:pt idx="16744">
                  <c:v>397.86099999999999</c:v>
                </c:pt>
                <c:pt idx="16745">
                  <c:v>397.89800000000002</c:v>
                </c:pt>
                <c:pt idx="16746">
                  <c:v>397.97</c:v>
                </c:pt>
                <c:pt idx="16747">
                  <c:v>398.03199999999998</c:v>
                </c:pt>
                <c:pt idx="16748">
                  <c:v>398.04399999999998</c:v>
                </c:pt>
                <c:pt idx="16749">
                  <c:v>398.048</c:v>
                </c:pt>
                <c:pt idx="16750">
                  <c:v>398.08699999999999</c:v>
                </c:pt>
                <c:pt idx="16751">
                  <c:v>398.15199999999999</c:v>
                </c:pt>
                <c:pt idx="16752">
                  <c:v>398.24099999999999</c:v>
                </c:pt>
                <c:pt idx="16753">
                  <c:v>398.32600000000002</c:v>
                </c:pt>
                <c:pt idx="16754">
                  <c:v>398.36399999999998</c:v>
                </c:pt>
                <c:pt idx="16755">
                  <c:v>398.36399999999998</c:v>
                </c:pt>
                <c:pt idx="16756">
                  <c:v>398.36399999999998</c:v>
                </c:pt>
                <c:pt idx="16757">
                  <c:v>398.36799999999999</c:v>
                </c:pt>
                <c:pt idx="16758">
                  <c:v>398.37299999999999</c:v>
                </c:pt>
                <c:pt idx="16759">
                  <c:v>398.38499999999999</c:v>
                </c:pt>
                <c:pt idx="16760">
                  <c:v>398.399</c:v>
                </c:pt>
                <c:pt idx="16761">
                  <c:v>398.41199999999998</c:v>
                </c:pt>
                <c:pt idx="16762">
                  <c:v>398.42399999999998</c:v>
                </c:pt>
                <c:pt idx="16763">
                  <c:v>398.43599999999998</c:v>
                </c:pt>
                <c:pt idx="16764">
                  <c:v>398.44900000000001</c:v>
                </c:pt>
                <c:pt idx="16765">
                  <c:v>398.47399999999999</c:v>
                </c:pt>
                <c:pt idx="16766">
                  <c:v>398.52699999999999</c:v>
                </c:pt>
                <c:pt idx="16767">
                  <c:v>398.60300000000001</c:v>
                </c:pt>
                <c:pt idx="16768">
                  <c:v>398.68099999999998</c:v>
                </c:pt>
                <c:pt idx="16769">
                  <c:v>398.74599999999998</c:v>
                </c:pt>
                <c:pt idx="16770">
                  <c:v>398.74599999999998</c:v>
                </c:pt>
                <c:pt idx="16771">
                  <c:v>398.74599999999998</c:v>
                </c:pt>
                <c:pt idx="16772">
                  <c:v>398.74599999999998</c:v>
                </c:pt>
                <c:pt idx="16773">
                  <c:v>398.75</c:v>
                </c:pt>
                <c:pt idx="16774">
                  <c:v>398.75700000000001</c:v>
                </c:pt>
                <c:pt idx="16775">
                  <c:v>398.767</c:v>
                </c:pt>
                <c:pt idx="16776">
                  <c:v>398.78</c:v>
                </c:pt>
                <c:pt idx="16777">
                  <c:v>398.79399999999998</c:v>
                </c:pt>
                <c:pt idx="16778">
                  <c:v>398.80700000000002</c:v>
                </c:pt>
                <c:pt idx="16779">
                  <c:v>398.81799999999998</c:v>
                </c:pt>
                <c:pt idx="16780">
                  <c:v>398.82900000000001</c:v>
                </c:pt>
                <c:pt idx="16781">
                  <c:v>398.84100000000001</c:v>
                </c:pt>
                <c:pt idx="16782">
                  <c:v>398.85300000000001</c:v>
                </c:pt>
                <c:pt idx="16783">
                  <c:v>398.88600000000002</c:v>
                </c:pt>
                <c:pt idx="16784">
                  <c:v>398.94099999999997</c:v>
                </c:pt>
                <c:pt idx="16785">
                  <c:v>399.00200000000001</c:v>
                </c:pt>
                <c:pt idx="16786">
                  <c:v>399.05900000000003</c:v>
                </c:pt>
                <c:pt idx="16787">
                  <c:v>399.11700000000002</c:v>
                </c:pt>
                <c:pt idx="16788">
                  <c:v>399.178</c:v>
                </c:pt>
                <c:pt idx="16789">
                  <c:v>399.24299999999999</c:v>
                </c:pt>
                <c:pt idx="16790">
                  <c:v>399.30099999999999</c:v>
                </c:pt>
                <c:pt idx="16791">
                  <c:v>399.32799999999997</c:v>
                </c:pt>
                <c:pt idx="16792">
                  <c:v>399.32799999999997</c:v>
                </c:pt>
                <c:pt idx="16793">
                  <c:v>399.32799999999997</c:v>
                </c:pt>
                <c:pt idx="16794">
                  <c:v>399.33699999999999</c:v>
                </c:pt>
                <c:pt idx="16795">
                  <c:v>399.35</c:v>
                </c:pt>
                <c:pt idx="16796">
                  <c:v>399.36399999999998</c:v>
                </c:pt>
                <c:pt idx="16797">
                  <c:v>399.37700000000001</c:v>
                </c:pt>
                <c:pt idx="16798">
                  <c:v>399.38900000000001</c:v>
                </c:pt>
                <c:pt idx="16799">
                  <c:v>399.40199999999999</c:v>
                </c:pt>
                <c:pt idx="16800">
                  <c:v>399.41300000000001</c:v>
                </c:pt>
                <c:pt idx="16801">
                  <c:v>399.423</c:v>
                </c:pt>
                <c:pt idx="16802">
                  <c:v>399.44900000000001</c:v>
                </c:pt>
                <c:pt idx="16803">
                  <c:v>399.50099999999998</c:v>
                </c:pt>
                <c:pt idx="16804">
                  <c:v>399.57100000000003</c:v>
                </c:pt>
                <c:pt idx="16805">
                  <c:v>399.59800000000001</c:v>
                </c:pt>
                <c:pt idx="16806">
                  <c:v>399.59899999999999</c:v>
                </c:pt>
                <c:pt idx="16807">
                  <c:v>399.60199999999998</c:v>
                </c:pt>
                <c:pt idx="16808">
                  <c:v>399.61099999999999</c:v>
                </c:pt>
                <c:pt idx="16809">
                  <c:v>399.62400000000002</c:v>
                </c:pt>
                <c:pt idx="16810">
                  <c:v>399.637</c:v>
                </c:pt>
                <c:pt idx="16811">
                  <c:v>399.649</c:v>
                </c:pt>
                <c:pt idx="16812">
                  <c:v>399.66199999999998</c:v>
                </c:pt>
                <c:pt idx="16813">
                  <c:v>399.673</c:v>
                </c:pt>
                <c:pt idx="16814">
                  <c:v>399.685</c:v>
                </c:pt>
                <c:pt idx="16815">
                  <c:v>399.69499999999999</c:v>
                </c:pt>
                <c:pt idx="16816">
                  <c:v>399.71699999999998</c:v>
                </c:pt>
                <c:pt idx="16817">
                  <c:v>399.77699999999999</c:v>
                </c:pt>
                <c:pt idx="16818">
                  <c:v>399.86700000000002</c:v>
                </c:pt>
                <c:pt idx="16819">
                  <c:v>399.95499999999998</c:v>
                </c:pt>
                <c:pt idx="16820">
                  <c:v>400.02300000000002</c:v>
                </c:pt>
                <c:pt idx="16821">
                  <c:v>400.077</c:v>
                </c:pt>
                <c:pt idx="16822">
                  <c:v>400.12400000000002</c:v>
                </c:pt>
                <c:pt idx="16823">
                  <c:v>400.15499999999997</c:v>
                </c:pt>
                <c:pt idx="16824">
                  <c:v>400.15499999999997</c:v>
                </c:pt>
                <c:pt idx="16825">
                  <c:v>400.15499999999997</c:v>
                </c:pt>
                <c:pt idx="16826">
                  <c:v>400.15499999999997</c:v>
                </c:pt>
                <c:pt idx="16827">
                  <c:v>400.16399999999999</c:v>
                </c:pt>
                <c:pt idx="16828">
                  <c:v>400.17599999999999</c:v>
                </c:pt>
                <c:pt idx="16829">
                  <c:v>400.18799999999999</c:v>
                </c:pt>
                <c:pt idx="16830">
                  <c:v>400.202</c:v>
                </c:pt>
                <c:pt idx="16831">
                  <c:v>400.21499999999997</c:v>
                </c:pt>
                <c:pt idx="16832">
                  <c:v>400.22699999999998</c:v>
                </c:pt>
                <c:pt idx="16833">
                  <c:v>400.23899999999998</c:v>
                </c:pt>
                <c:pt idx="16834">
                  <c:v>400.25</c:v>
                </c:pt>
                <c:pt idx="16835">
                  <c:v>400.27</c:v>
                </c:pt>
                <c:pt idx="16836">
                  <c:v>400.31599999999997</c:v>
                </c:pt>
                <c:pt idx="16837">
                  <c:v>400.39400000000001</c:v>
                </c:pt>
                <c:pt idx="16838">
                  <c:v>400.47500000000002</c:v>
                </c:pt>
                <c:pt idx="16839">
                  <c:v>400.55500000000001</c:v>
                </c:pt>
                <c:pt idx="16840">
                  <c:v>400.63499999999999</c:v>
                </c:pt>
                <c:pt idx="16841">
                  <c:v>400.71</c:v>
                </c:pt>
                <c:pt idx="16842">
                  <c:v>400.76600000000002</c:v>
                </c:pt>
                <c:pt idx="16843">
                  <c:v>400.76600000000002</c:v>
                </c:pt>
                <c:pt idx="16844">
                  <c:v>400.76600000000002</c:v>
                </c:pt>
                <c:pt idx="16845">
                  <c:v>400.76600000000002</c:v>
                </c:pt>
                <c:pt idx="16846">
                  <c:v>400.77</c:v>
                </c:pt>
                <c:pt idx="16847">
                  <c:v>400.77800000000002</c:v>
                </c:pt>
                <c:pt idx="16848">
                  <c:v>400.78899999999999</c:v>
                </c:pt>
                <c:pt idx="16849">
                  <c:v>400.80099999999999</c:v>
                </c:pt>
                <c:pt idx="16850">
                  <c:v>400.81299999999999</c:v>
                </c:pt>
                <c:pt idx="16851">
                  <c:v>400.82400000000001</c:v>
                </c:pt>
                <c:pt idx="16852">
                  <c:v>400.83499999999998</c:v>
                </c:pt>
                <c:pt idx="16853">
                  <c:v>400.84699999999998</c:v>
                </c:pt>
                <c:pt idx="16854">
                  <c:v>400.88299999999998</c:v>
                </c:pt>
                <c:pt idx="16855">
                  <c:v>400.96100000000001</c:v>
                </c:pt>
                <c:pt idx="16856">
                  <c:v>401.04899999999998</c:v>
                </c:pt>
                <c:pt idx="16857">
                  <c:v>401.13400000000001</c:v>
                </c:pt>
                <c:pt idx="16858">
                  <c:v>401.17099999999999</c:v>
                </c:pt>
                <c:pt idx="16859">
                  <c:v>401.17399999999998</c:v>
                </c:pt>
                <c:pt idx="16860">
                  <c:v>401.17399999999998</c:v>
                </c:pt>
                <c:pt idx="16861">
                  <c:v>401.17500000000001</c:v>
                </c:pt>
                <c:pt idx="16862">
                  <c:v>401.17599999999999</c:v>
                </c:pt>
                <c:pt idx="16863">
                  <c:v>401.18</c:v>
                </c:pt>
                <c:pt idx="16864">
                  <c:v>401.185</c:v>
                </c:pt>
                <c:pt idx="16865">
                  <c:v>401.19099999999997</c:v>
                </c:pt>
                <c:pt idx="16866">
                  <c:v>401.19799999999998</c:v>
                </c:pt>
                <c:pt idx="16867">
                  <c:v>401.214</c:v>
                </c:pt>
                <c:pt idx="16868">
                  <c:v>401.24799999999999</c:v>
                </c:pt>
                <c:pt idx="16869">
                  <c:v>401.26600000000002</c:v>
                </c:pt>
                <c:pt idx="16870">
                  <c:v>401.26600000000002</c:v>
                </c:pt>
                <c:pt idx="16871">
                  <c:v>401.26900000000001</c:v>
                </c:pt>
                <c:pt idx="16872">
                  <c:v>401.27699999999999</c:v>
                </c:pt>
                <c:pt idx="16873">
                  <c:v>401.28699999999998</c:v>
                </c:pt>
                <c:pt idx="16874">
                  <c:v>401.29700000000003</c:v>
                </c:pt>
                <c:pt idx="16875">
                  <c:v>401.31</c:v>
                </c:pt>
                <c:pt idx="16876">
                  <c:v>401.32400000000001</c:v>
                </c:pt>
                <c:pt idx="16877">
                  <c:v>401.33699999999999</c:v>
                </c:pt>
                <c:pt idx="16878">
                  <c:v>401.34899999999999</c:v>
                </c:pt>
                <c:pt idx="16879">
                  <c:v>401.36099999999999</c:v>
                </c:pt>
                <c:pt idx="16880">
                  <c:v>401.37400000000002</c:v>
                </c:pt>
                <c:pt idx="16881">
                  <c:v>401.399</c:v>
                </c:pt>
                <c:pt idx="16882">
                  <c:v>401.45299999999997</c:v>
                </c:pt>
                <c:pt idx="16883">
                  <c:v>401.536</c:v>
                </c:pt>
                <c:pt idx="16884">
                  <c:v>401.625</c:v>
                </c:pt>
                <c:pt idx="16885">
                  <c:v>401.71499999999997</c:v>
                </c:pt>
                <c:pt idx="16886">
                  <c:v>401.80500000000001</c:v>
                </c:pt>
                <c:pt idx="16887">
                  <c:v>401.81099999999998</c:v>
                </c:pt>
                <c:pt idx="16888">
                  <c:v>401.81400000000002</c:v>
                </c:pt>
                <c:pt idx="16889">
                  <c:v>401.82600000000002</c:v>
                </c:pt>
                <c:pt idx="16890">
                  <c:v>401.84199999999998</c:v>
                </c:pt>
                <c:pt idx="16891">
                  <c:v>401.85399999999998</c:v>
                </c:pt>
                <c:pt idx="16892">
                  <c:v>401.86200000000002</c:v>
                </c:pt>
                <c:pt idx="16893">
                  <c:v>401.86900000000003</c:v>
                </c:pt>
                <c:pt idx="16894">
                  <c:v>401.87700000000001</c:v>
                </c:pt>
                <c:pt idx="16895">
                  <c:v>401.89</c:v>
                </c:pt>
                <c:pt idx="16896">
                  <c:v>401.904</c:v>
                </c:pt>
                <c:pt idx="16897">
                  <c:v>401.95299999999997</c:v>
                </c:pt>
                <c:pt idx="16898">
                  <c:v>401.976</c:v>
                </c:pt>
                <c:pt idx="16899">
                  <c:v>401.976</c:v>
                </c:pt>
                <c:pt idx="16900">
                  <c:v>401.97800000000001</c:v>
                </c:pt>
                <c:pt idx="16901">
                  <c:v>401.98399999999998</c:v>
                </c:pt>
                <c:pt idx="16902">
                  <c:v>401.99400000000003</c:v>
                </c:pt>
                <c:pt idx="16903">
                  <c:v>402.00700000000001</c:v>
                </c:pt>
                <c:pt idx="16904">
                  <c:v>402.02</c:v>
                </c:pt>
                <c:pt idx="16905">
                  <c:v>402.03199999999998</c:v>
                </c:pt>
                <c:pt idx="16906">
                  <c:v>402.04399999999998</c:v>
                </c:pt>
                <c:pt idx="16907">
                  <c:v>402.05500000000001</c:v>
                </c:pt>
                <c:pt idx="16908">
                  <c:v>402.065</c:v>
                </c:pt>
                <c:pt idx="16909">
                  <c:v>402.07600000000002</c:v>
                </c:pt>
                <c:pt idx="16910">
                  <c:v>402.09500000000003</c:v>
                </c:pt>
                <c:pt idx="16911">
                  <c:v>402.10399999999998</c:v>
                </c:pt>
                <c:pt idx="16912">
                  <c:v>402.12</c:v>
                </c:pt>
                <c:pt idx="16913">
                  <c:v>402.15300000000002</c:v>
                </c:pt>
                <c:pt idx="16914">
                  <c:v>402.16699999999997</c:v>
                </c:pt>
                <c:pt idx="16915">
                  <c:v>402.16800000000001</c:v>
                </c:pt>
                <c:pt idx="16916">
                  <c:v>402.18099999999998</c:v>
                </c:pt>
                <c:pt idx="16917">
                  <c:v>402.21899999999999</c:v>
                </c:pt>
                <c:pt idx="16918">
                  <c:v>402.26600000000002</c:v>
                </c:pt>
                <c:pt idx="16919">
                  <c:v>402.27800000000002</c:v>
                </c:pt>
                <c:pt idx="16920">
                  <c:v>402.279</c:v>
                </c:pt>
                <c:pt idx="16921">
                  <c:v>402.28500000000003</c:v>
                </c:pt>
                <c:pt idx="16922">
                  <c:v>402.291</c:v>
                </c:pt>
                <c:pt idx="16923">
                  <c:v>402.29899999999998</c:v>
                </c:pt>
                <c:pt idx="16924">
                  <c:v>402.30799999999999</c:v>
                </c:pt>
                <c:pt idx="16925">
                  <c:v>402.31799999999998</c:v>
                </c:pt>
                <c:pt idx="16926">
                  <c:v>402.32900000000001</c:v>
                </c:pt>
                <c:pt idx="16927">
                  <c:v>402.34300000000002</c:v>
                </c:pt>
                <c:pt idx="16928">
                  <c:v>402.35700000000003</c:v>
                </c:pt>
                <c:pt idx="16929">
                  <c:v>402.37099999999998</c:v>
                </c:pt>
                <c:pt idx="16930">
                  <c:v>402.38299999999998</c:v>
                </c:pt>
                <c:pt idx="16931">
                  <c:v>402.39499999999998</c:v>
                </c:pt>
                <c:pt idx="16932">
                  <c:v>402.40600000000001</c:v>
                </c:pt>
                <c:pt idx="16933">
                  <c:v>402.416</c:v>
                </c:pt>
                <c:pt idx="16934">
                  <c:v>402.428</c:v>
                </c:pt>
                <c:pt idx="16935">
                  <c:v>402.43900000000002</c:v>
                </c:pt>
                <c:pt idx="16936">
                  <c:v>402.44799999999998</c:v>
                </c:pt>
                <c:pt idx="16937">
                  <c:v>402.46300000000002</c:v>
                </c:pt>
                <c:pt idx="16938">
                  <c:v>402.48899999999998</c:v>
                </c:pt>
                <c:pt idx="16939">
                  <c:v>402.50799999999998</c:v>
                </c:pt>
                <c:pt idx="16940">
                  <c:v>402.51400000000001</c:v>
                </c:pt>
                <c:pt idx="16941">
                  <c:v>402.524</c:v>
                </c:pt>
                <c:pt idx="16942">
                  <c:v>402.548</c:v>
                </c:pt>
                <c:pt idx="16943">
                  <c:v>402.59500000000003</c:v>
                </c:pt>
                <c:pt idx="16944">
                  <c:v>402.64400000000001</c:v>
                </c:pt>
                <c:pt idx="16945">
                  <c:v>402.685</c:v>
                </c:pt>
                <c:pt idx="16946">
                  <c:v>402.721</c:v>
                </c:pt>
                <c:pt idx="16947">
                  <c:v>402.73899999999998</c:v>
                </c:pt>
                <c:pt idx="16948">
                  <c:v>402.74099999999999</c:v>
                </c:pt>
                <c:pt idx="16949">
                  <c:v>402.74599999999998</c:v>
                </c:pt>
                <c:pt idx="16950">
                  <c:v>402.75400000000002</c:v>
                </c:pt>
                <c:pt idx="16951">
                  <c:v>402.774</c:v>
                </c:pt>
                <c:pt idx="16952">
                  <c:v>402.79500000000002</c:v>
                </c:pt>
                <c:pt idx="16953">
                  <c:v>402.79500000000002</c:v>
                </c:pt>
                <c:pt idx="16954">
                  <c:v>402.79899999999998</c:v>
                </c:pt>
                <c:pt idx="16955">
                  <c:v>402.80599999999998</c:v>
                </c:pt>
                <c:pt idx="16956">
                  <c:v>402.81599999999997</c:v>
                </c:pt>
                <c:pt idx="16957">
                  <c:v>402.827</c:v>
                </c:pt>
                <c:pt idx="16958">
                  <c:v>402.839</c:v>
                </c:pt>
                <c:pt idx="16959">
                  <c:v>402.85300000000001</c:v>
                </c:pt>
                <c:pt idx="16960">
                  <c:v>402.86700000000002</c:v>
                </c:pt>
                <c:pt idx="16961">
                  <c:v>402.88099999999997</c:v>
                </c:pt>
                <c:pt idx="16962">
                  <c:v>402.89299999999997</c:v>
                </c:pt>
                <c:pt idx="16963">
                  <c:v>402.90600000000001</c:v>
                </c:pt>
                <c:pt idx="16964">
                  <c:v>402.91699999999997</c:v>
                </c:pt>
                <c:pt idx="16965">
                  <c:v>402.92700000000002</c:v>
                </c:pt>
                <c:pt idx="16966">
                  <c:v>402.93799999999999</c:v>
                </c:pt>
                <c:pt idx="16967">
                  <c:v>402.94900000000001</c:v>
                </c:pt>
                <c:pt idx="16968">
                  <c:v>402.959</c:v>
                </c:pt>
                <c:pt idx="16969">
                  <c:v>402.97399999999999</c:v>
                </c:pt>
                <c:pt idx="16970">
                  <c:v>403.01799999999997</c:v>
                </c:pt>
                <c:pt idx="16971">
                  <c:v>403.09100000000001</c:v>
                </c:pt>
                <c:pt idx="16972">
                  <c:v>403.16699999999997</c:v>
                </c:pt>
                <c:pt idx="16973">
                  <c:v>403.24099999999999</c:v>
                </c:pt>
                <c:pt idx="16974">
                  <c:v>403.24400000000003</c:v>
                </c:pt>
                <c:pt idx="16975">
                  <c:v>403.25400000000002</c:v>
                </c:pt>
                <c:pt idx="16976">
                  <c:v>403.29300000000001</c:v>
                </c:pt>
                <c:pt idx="16977">
                  <c:v>403.34</c:v>
                </c:pt>
                <c:pt idx="16978">
                  <c:v>403.40600000000001</c:v>
                </c:pt>
                <c:pt idx="16979">
                  <c:v>403.49</c:v>
                </c:pt>
                <c:pt idx="16980">
                  <c:v>403.58</c:v>
                </c:pt>
                <c:pt idx="16981">
                  <c:v>403.66699999999997</c:v>
                </c:pt>
                <c:pt idx="16982">
                  <c:v>403.75599999999997</c:v>
                </c:pt>
                <c:pt idx="16983">
                  <c:v>403.83</c:v>
                </c:pt>
                <c:pt idx="16984">
                  <c:v>403.87799999999999</c:v>
                </c:pt>
                <c:pt idx="16985">
                  <c:v>403.88499999999999</c:v>
                </c:pt>
                <c:pt idx="16986">
                  <c:v>403.892</c:v>
                </c:pt>
                <c:pt idx="16987">
                  <c:v>403.91899999999998</c:v>
                </c:pt>
                <c:pt idx="16988">
                  <c:v>403.947</c:v>
                </c:pt>
                <c:pt idx="16989">
                  <c:v>403.95400000000001</c:v>
                </c:pt>
                <c:pt idx="16990">
                  <c:v>403.95400000000001</c:v>
                </c:pt>
                <c:pt idx="16991">
                  <c:v>403.95400000000001</c:v>
                </c:pt>
                <c:pt idx="16992">
                  <c:v>403.95400000000001</c:v>
                </c:pt>
                <c:pt idx="16993">
                  <c:v>403.959</c:v>
                </c:pt>
                <c:pt idx="16994">
                  <c:v>403.96100000000001</c:v>
                </c:pt>
                <c:pt idx="16995">
                  <c:v>403.96100000000001</c:v>
                </c:pt>
                <c:pt idx="16996">
                  <c:v>403.96199999999999</c:v>
                </c:pt>
                <c:pt idx="16997">
                  <c:v>403.98200000000003</c:v>
                </c:pt>
                <c:pt idx="16998">
                  <c:v>404</c:v>
                </c:pt>
                <c:pt idx="16999">
                  <c:v>404.012</c:v>
                </c:pt>
                <c:pt idx="17000">
                  <c:v>404.024</c:v>
                </c:pt>
                <c:pt idx="17001">
                  <c:v>404.036</c:v>
                </c:pt>
                <c:pt idx="17002">
                  <c:v>404.04700000000003</c:v>
                </c:pt>
                <c:pt idx="17003">
                  <c:v>404.05799999999999</c:v>
                </c:pt>
                <c:pt idx="17004">
                  <c:v>404.08300000000003</c:v>
                </c:pt>
                <c:pt idx="17005">
                  <c:v>404.14</c:v>
                </c:pt>
                <c:pt idx="17006">
                  <c:v>404.17399999999998</c:v>
                </c:pt>
                <c:pt idx="17007">
                  <c:v>404.17399999999998</c:v>
                </c:pt>
                <c:pt idx="17008">
                  <c:v>404.18400000000003</c:v>
                </c:pt>
                <c:pt idx="17009">
                  <c:v>404.20400000000001</c:v>
                </c:pt>
                <c:pt idx="17010">
                  <c:v>404.21600000000001</c:v>
                </c:pt>
                <c:pt idx="17011">
                  <c:v>404.22899999999998</c:v>
                </c:pt>
                <c:pt idx="17012">
                  <c:v>404.24099999999999</c:v>
                </c:pt>
                <c:pt idx="17013">
                  <c:v>404.25299999999999</c:v>
                </c:pt>
                <c:pt idx="17014">
                  <c:v>404.26400000000001</c:v>
                </c:pt>
                <c:pt idx="17015">
                  <c:v>404.27600000000001</c:v>
                </c:pt>
                <c:pt idx="17016">
                  <c:v>404.315</c:v>
                </c:pt>
                <c:pt idx="17017">
                  <c:v>404.38099999999997</c:v>
                </c:pt>
                <c:pt idx="17018">
                  <c:v>404.45100000000002</c:v>
                </c:pt>
                <c:pt idx="17019">
                  <c:v>404.52199999999999</c:v>
                </c:pt>
                <c:pt idx="17020">
                  <c:v>404.58600000000001</c:v>
                </c:pt>
                <c:pt idx="17021">
                  <c:v>404.642</c:v>
                </c:pt>
                <c:pt idx="17022">
                  <c:v>404.642</c:v>
                </c:pt>
                <c:pt idx="17023">
                  <c:v>404.642</c:v>
                </c:pt>
                <c:pt idx="17024">
                  <c:v>404.64699999999999</c:v>
                </c:pt>
                <c:pt idx="17025">
                  <c:v>404.65899999999999</c:v>
                </c:pt>
                <c:pt idx="17026">
                  <c:v>404.673</c:v>
                </c:pt>
                <c:pt idx="17027">
                  <c:v>404.68599999999998</c:v>
                </c:pt>
                <c:pt idx="17028">
                  <c:v>404.697</c:v>
                </c:pt>
                <c:pt idx="17029">
                  <c:v>404.709</c:v>
                </c:pt>
                <c:pt idx="17030">
                  <c:v>404.721</c:v>
                </c:pt>
                <c:pt idx="17031">
                  <c:v>404.74</c:v>
                </c:pt>
                <c:pt idx="17032">
                  <c:v>404.78399999999999</c:v>
                </c:pt>
                <c:pt idx="17033">
                  <c:v>404.86900000000003</c:v>
                </c:pt>
                <c:pt idx="17034">
                  <c:v>404.95100000000002</c:v>
                </c:pt>
                <c:pt idx="17035">
                  <c:v>405.02</c:v>
                </c:pt>
                <c:pt idx="17036">
                  <c:v>405.077</c:v>
                </c:pt>
                <c:pt idx="17037">
                  <c:v>405.13099999999997</c:v>
                </c:pt>
                <c:pt idx="17038">
                  <c:v>405.17599999999999</c:v>
                </c:pt>
                <c:pt idx="17039">
                  <c:v>405.21600000000001</c:v>
                </c:pt>
                <c:pt idx="17040">
                  <c:v>405.22699999999998</c:v>
                </c:pt>
                <c:pt idx="17041">
                  <c:v>405.22699999999998</c:v>
                </c:pt>
                <c:pt idx="17042">
                  <c:v>405.22800000000001</c:v>
                </c:pt>
                <c:pt idx="17043">
                  <c:v>405.233</c:v>
                </c:pt>
                <c:pt idx="17044">
                  <c:v>405.24099999999999</c:v>
                </c:pt>
                <c:pt idx="17045">
                  <c:v>405.25299999999999</c:v>
                </c:pt>
                <c:pt idx="17046">
                  <c:v>405.26600000000002</c:v>
                </c:pt>
                <c:pt idx="17047">
                  <c:v>405.279</c:v>
                </c:pt>
                <c:pt idx="17048">
                  <c:v>405.291</c:v>
                </c:pt>
                <c:pt idx="17049">
                  <c:v>405.30099999999999</c:v>
                </c:pt>
                <c:pt idx="17050">
                  <c:v>405.31200000000001</c:v>
                </c:pt>
                <c:pt idx="17051">
                  <c:v>405.33300000000003</c:v>
                </c:pt>
                <c:pt idx="17052">
                  <c:v>405.38600000000002</c:v>
                </c:pt>
                <c:pt idx="17053">
                  <c:v>405.46199999999999</c:v>
                </c:pt>
                <c:pt idx="17054">
                  <c:v>405.50200000000001</c:v>
                </c:pt>
                <c:pt idx="17055">
                  <c:v>405.53399999999999</c:v>
                </c:pt>
                <c:pt idx="17056">
                  <c:v>405.56400000000002</c:v>
                </c:pt>
                <c:pt idx="17057">
                  <c:v>405.6</c:v>
                </c:pt>
                <c:pt idx="17058">
                  <c:v>405.65199999999999</c:v>
                </c:pt>
                <c:pt idx="17059">
                  <c:v>405.72399999999999</c:v>
                </c:pt>
                <c:pt idx="17060">
                  <c:v>405.78399999999999</c:v>
                </c:pt>
                <c:pt idx="17061">
                  <c:v>405.79500000000002</c:v>
                </c:pt>
                <c:pt idx="17062">
                  <c:v>405.79500000000002</c:v>
                </c:pt>
                <c:pt idx="17063">
                  <c:v>405.79500000000002</c:v>
                </c:pt>
                <c:pt idx="17064">
                  <c:v>405.798</c:v>
                </c:pt>
                <c:pt idx="17065">
                  <c:v>405.80700000000002</c:v>
                </c:pt>
                <c:pt idx="17066">
                  <c:v>405.81700000000001</c:v>
                </c:pt>
                <c:pt idx="17067">
                  <c:v>405.83</c:v>
                </c:pt>
                <c:pt idx="17068">
                  <c:v>405.84300000000002</c:v>
                </c:pt>
                <c:pt idx="17069">
                  <c:v>405.85399999999998</c:v>
                </c:pt>
                <c:pt idx="17070">
                  <c:v>405.86599999999999</c:v>
                </c:pt>
                <c:pt idx="17071">
                  <c:v>405.87700000000001</c:v>
                </c:pt>
                <c:pt idx="17072">
                  <c:v>405.887</c:v>
                </c:pt>
                <c:pt idx="17073">
                  <c:v>405.91800000000001</c:v>
                </c:pt>
                <c:pt idx="17074">
                  <c:v>405.99099999999999</c:v>
                </c:pt>
                <c:pt idx="17075">
                  <c:v>406.08</c:v>
                </c:pt>
                <c:pt idx="17076">
                  <c:v>406.16899999999998</c:v>
                </c:pt>
                <c:pt idx="17077">
                  <c:v>406.25299999999999</c:v>
                </c:pt>
                <c:pt idx="17078">
                  <c:v>406.31400000000002</c:v>
                </c:pt>
                <c:pt idx="17079">
                  <c:v>406.32499999999999</c:v>
                </c:pt>
                <c:pt idx="17080">
                  <c:v>406.32499999999999</c:v>
                </c:pt>
                <c:pt idx="17081">
                  <c:v>406.32799999999997</c:v>
                </c:pt>
                <c:pt idx="17082">
                  <c:v>406.33499999999998</c:v>
                </c:pt>
                <c:pt idx="17083">
                  <c:v>406.346</c:v>
                </c:pt>
                <c:pt idx="17084">
                  <c:v>406.36</c:v>
                </c:pt>
                <c:pt idx="17085">
                  <c:v>406.37400000000002</c:v>
                </c:pt>
                <c:pt idx="17086">
                  <c:v>406.38600000000002</c:v>
                </c:pt>
                <c:pt idx="17087">
                  <c:v>406.39800000000002</c:v>
                </c:pt>
                <c:pt idx="17088">
                  <c:v>406.41</c:v>
                </c:pt>
                <c:pt idx="17089">
                  <c:v>406.42700000000002</c:v>
                </c:pt>
                <c:pt idx="17090">
                  <c:v>406.47199999999998</c:v>
                </c:pt>
                <c:pt idx="17091">
                  <c:v>406.54599999999999</c:v>
                </c:pt>
                <c:pt idx="17092">
                  <c:v>406.63499999999999</c:v>
                </c:pt>
                <c:pt idx="17093">
                  <c:v>406.70100000000002</c:v>
                </c:pt>
                <c:pt idx="17094">
                  <c:v>406.70100000000002</c:v>
                </c:pt>
                <c:pt idx="17095">
                  <c:v>406.70100000000002</c:v>
                </c:pt>
                <c:pt idx="17096">
                  <c:v>406.70299999999997</c:v>
                </c:pt>
                <c:pt idx="17097">
                  <c:v>406.71</c:v>
                </c:pt>
                <c:pt idx="17098">
                  <c:v>406.72500000000002</c:v>
                </c:pt>
                <c:pt idx="17099">
                  <c:v>406.755</c:v>
                </c:pt>
                <c:pt idx="17100">
                  <c:v>406.77800000000002</c:v>
                </c:pt>
                <c:pt idx="17101">
                  <c:v>406.791</c:v>
                </c:pt>
                <c:pt idx="17102">
                  <c:v>406.80200000000002</c:v>
                </c:pt>
                <c:pt idx="17103">
                  <c:v>406.81200000000001</c:v>
                </c:pt>
                <c:pt idx="17104">
                  <c:v>406.82900000000001</c:v>
                </c:pt>
                <c:pt idx="17105">
                  <c:v>406.84300000000002</c:v>
                </c:pt>
                <c:pt idx="17106">
                  <c:v>406.84699999999998</c:v>
                </c:pt>
                <c:pt idx="17107">
                  <c:v>406.85500000000002</c:v>
                </c:pt>
                <c:pt idx="17108">
                  <c:v>406.86599999999999</c:v>
                </c:pt>
                <c:pt idx="17109">
                  <c:v>406.87900000000002</c:v>
                </c:pt>
                <c:pt idx="17110">
                  <c:v>406.89100000000002</c:v>
                </c:pt>
                <c:pt idx="17111">
                  <c:v>406.90300000000002</c:v>
                </c:pt>
                <c:pt idx="17112">
                  <c:v>406.91399999999999</c:v>
                </c:pt>
                <c:pt idx="17113">
                  <c:v>406.92599999999999</c:v>
                </c:pt>
                <c:pt idx="17114">
                  <c:v>406.94400000000002</c:v>
                </c:pt>
                <c:pt idx="17115">
                  <c:v>406.99599999999998</c:v>
                </c:pt>
                <c:pt idx="17116">
                  <c:v>407.08600000000001</c:v>
                </c:pt>
                <c:pt idx="17117">
                  <c:v>407.17500000000001</c:v>
                </c:pt>
                <c:pt idx="17118">
                  <c:v>407.209</c:v>
                </c:pt>
                <c:pt idx="17119">
                  <c:v>407.209</c:v>
                </c:pt>
                <c:pt idx="17120">
                  <c:v>407.209</c:v>
                </c:pt>
                <c:pt idx="17121">
                  <c:v>407.221</c:v>
                </c:pt>
                <c:pt idx="17122">
                  <c:v>407.26600000000002</c:v>
                </c:pt>
                <c:pt idx="17123">
                  <c:v>407.334</c:v>
                </c:pt>
                <c:pt idx="17124">
                  <c:v>407.34899999999999</c:v>
                </c:pt>
                <c:pt idx="17125">
                  <c:v>407.34899999999999</c:v>
                </c:pt>
                <c:pt idx="17126">
                  <c:v>407.35199999999998</c:v>
                </c:pt>
                <c:pt idx="17127">
                  <c:v>407.35899999999998</c:v>
                </c:pt>
                <c:pt idx="17128">
                  <c:v>407.37</c:v>
                </c:pt>
                <c:pt idx="17129">
                  <c:v>407.38099999999997</c:v>
                </c:pt>
                <c:pt idx="17130">
                  <c:v>407.39499999999998</c:v>
                </c:pt>
                <c:pt idx="17131">
                  <c:v>407.40899999999999</c:v>
                </c:pt>
                <c:pt idx="17132">
                  <c:v>407.42200000000003</c:v>
                </c:pt>
                <c:pt idx="17133">
                  <c:v>407.43400000000003</c:v>
                </c:pt>
                <c:pt idx="17134">
                  <c:v>407.44600000000003</c:v>
                </c:pt>
                <c:pt idx="17135">
                  <c:v>407.459</c:v>
                </c:pt>
                <c:pt idx="17136">
                  <c:v>407.488</c:v>
                </c:pt>
                <c:pt idx="17137">
                  <c:v>407.54399999999998</c:v>
                </c:pt>
                <c:pt idx="17138">
                  <c:v>407.57600000000002</c:v>
                </c:pt>
                <c:pt idx="17139">
                  <c:v>407.57600000000002</c:v>
                </c:pt>
                <c:pt idx="17140">
                  <c:v>407.58100000000002</c:v>
                </c:pt>
                <c:pt idx="17141">
                  <c:v>407.59100000000001</c:v>
                </c:pt>
                <c:pt idx="17142">
                  <c:v>407.60300000000001</c:v>
                </c:pt>
                <c:pt idx="17143">
                  <c:v>407.61599999999999</c:v>
                </c:pt>
                <c:pt idx="17144">
                  <c:v>407.62900000000002</c:v>
                </c:pt>
                <c:pt idx="17145">
                  <c:v>407.64100000000002</c:v>
                </c:pt>
                <c:pt idx="17146">
                  <c:v>407.65300000000002</c:v>
                </c:pt>
                <c:pt idx="17147">
                  <c:v>407.66399999999999</c:v>
                </c:pt>
                <c:pt idx="17148">
                  <c:v>407.69</c:v>
                </c:pt>
                <c:pt idx="17149">
                  <c:v>407.76</c:v>
                </c:pt>
                <c:pt idx="17150">
                  <c:v>407.83499999999998</c:v>
                </c:pt>
                <c:pt idx="17151">
                  <c:v>407.90300000000002</c:v>
                </c:pt>
                <c:pt idx="17152">
                  <c:v>407.90300000000002</c:v>
                </c:pt>
                <c:pt idx="17153">
                  <c:v>407.90499999999997</c:v>
                </c:pt>
                <c:pt idx="17154">
                  <c:v>407.91800000000001</c:v>
                </c:pt>
                <c:pt idx="17155">
                  <c:v>407.92899999999997</c:v>
                </c:pt>
                <c:pt idx="17156">
                  <c:v>407.94099999999997</c:v>
                </c:pt>
                <c:pt idx="17157">
                  <c:v>407.95400000000001</c:v>
                </c:pt>
                <c:pt idx="17158">
                  <c:v>407.96699999999998</c:v>
                </c:pt>
                <c:pt idx="17159">
                  <c:v>407.97899999999998</c:v>
                </c:pt>
                <c:pt idx="17160">
                  <c:v>407.99299999999999</c:v>
                </c:pt>
                <c:pt idx="17161">
                  <c:v>408.02300000000002</c:v>
                </c:pt>
                <c:pt idx="17162">
                  <c:v>408.08300000000003</c:v>
                </c:pt>
                <c:pt idx="17163">
                  <c:v>408.166</c:v>
                </c:pt>
                <c:pt idx="17164">
                  <c:v>408.25400000000002</c:v>
                </c:pt>
                <c:pt idx="17165">
                  <c:v>408.315</c:v>
                </c:pt>
                <c:pt idx="17166">
                  <c:v>408.315</c:v>
                </c:pt>
                <c:pt idx="17167">
                  <c:v>408.315</c:v>
                </c:pt>
                <c:pt idx="17168">
                  <c:v>408.32</c:v>
                </c:pt>
                <c:pt idx="17169">
                  <c:v>408.32900000000001</c:v>
                </c:pt>
                <c:pt idx="17170">
                  <c:v>408.339</c:v>
                </c:pt>
                <c:pt idx="17171">
                  <c:v>408.35300000000001</c:v>
                </c:pt>
                <c:pt idx="17172">
                  <c:v>408.36599999999999</c:v>
                </c:pt>
                <c:pt idx="17173">
                  <c:v>408.38</c:v>
                </c:pt>
                <c:pt idx="17174">
                  <c:v>408.39100000000002</c:v>
                </c:pt>
                <c:pt idx="17175">
                  <c:v>408.40199999999999</c:v>
                </c:pt>
                <c:pt idx="17176">
                  <c:v>408.41300000000001</c:v>
                </c:pt>
                <c:pt idx="17177">
                  <c:v>408.44299999999998</c:v>
                </c:pt>
                <c:pt idx="17178">
                  <c:v>408.512</c:v>
                </c:pt>
                <c:pt idx="17179">
                  <c:v>408.59899999999999</c:v>
                </c:pt>
                <c:pt idx="17180">
                  <c:v>408.65</c:v>
                </c:pt>
                <c:pt idx="17181">
                  <c:v>408.65699999999998</c:v>
                </c:pt>
                <c:pt idx="17182">
                  <c:v>408.65699999999998</c:v>
                </c:pt>
                <c:pt idx="17183">
                  <c:v>408.661</c:v>
                </c:pt>
                <c:pt idx="17184">
                  <c:v>408.67099999999999</c:v>
                </c:pt>
                <c:pt idx="17185">
                  <c:v>408.68299999999999</c:v>
                </c:pt>
                <c:pt idx="17186">
                  <c:v>408.697</c:v>
                </c:pt>
                <c:pt idx="17187">
                  <c:v>408.71</c:v>
                </c:pt>
                <c:pt idx="17188">
                  <c:v>408.72300000000001</c:v>
                </c:pt>
                <c:pt idx="17189">
                  <c:v>408.73500000000001</c:v>
                </c:pt>
                <c:pt idx="17190">
                  <c:v>408.74599999999998</c:v>
                </c:pt>
                <c:pt idx="17191">
                  <c:v>408.75799999999998</c:v>
                </c:pt>
                <c:pt idx="17192">
                  <c:v>408.77</c:v>
                </c:pt>
                <c:pt idx="17193">
                  <c:v>408.78199999999998</c:v>
                </c:pt>
                <c:pt idx="17194">
                  <c:v>408.79399999999998</c:v>
                </c:pt>
                <c:pt idx="17195">
                  <c:v>408.80500000000001</c:v>
                </c:pt>
                <c:pt idx="17196">
                  <c:v>408.81700000000001</c:v>
                </c:pt>
                <c:pt idx="17197">
                  <c:v>408.83699999999999</c:v>
                </c:pt>
                <c:pt idx="17198">
                  <c:v>408.88400000000001</c:v>
                </c:pt>
                <c:pt idx="17199">
                  <c:v>408.92500000000001</c:v>
                </c:pt>
                <c:pt idx="17200">
                  <c:v>408.92500000000001</c:v>
                </c:pt>
                <c:pt idx="17201">
                  <c:v>408.92700000000002</c:v>
                </c:pt>
                <c:pt idx="17202">
                  <c:v>408.93700000000001</c:v>
                </c:pt>
                <c:pt idx="17203">
                  <c:v>408.94900000000001</c:v>
                </c:pt>
                <c:pt idx="17204">
                  <c:v>408.96300000000002</c:v>
                </c:pt>
                <c:pt idx="17205">
                  <c:v>408.976</c:v>
                </c:pt>
                <c:pt idx="17206">
                  <c:v>408.98700000000002</c:v>
                </c:pt>
                <c:pt idx="17207">
                  <c:v>408.99900000000002</c:v>
                </c:pt>
                <c:pt idx="17208">
                  <c:v>409.01</c:v>
                </c:pt>
                <c:pt idx="17209">
                  <c:v>409.02600000000001</c:v>
                </c:pt>
                <c:pt idx="17210">
                  <c:v>409.072</c:v>
                </c:pt>
                <c:pt idx="17211">
                  <c:v>409.16</c:v>
                </c:pt>
                <c:pt idx="17212">
                  <c:v>409.24700000000001</c:v>
                </c:pt>
                <c:pt idx="17213">
                  <c:v>409.33300000000003</c:v>
                </c:pt>
                <c:pt idx="17214">
                  <c:v>409.40300000000002</c:v>
                </c:pt>
                <c:pt idx="17215">
                  <c:v>409.42399999999998</c:v>
                </c:pt>
                <c:pt idx="17216">
                  <c:v>409.42399999999998</c:v>
                </c:pt>
                <c:pt idx="17217">
                  <c:v>409.42399999999998</c:v>
                </c:pt>
                <c:pt idx="17218">
                  <c:v>409.428</c:v>
                </c:pt>
                <c:pt idx="17219">
                  <c:v>409.435</c:v>
                </c:pt>
                <c:pt idx="17220">
                  <c:v>409.44499999999999</c:v>
                </c:pt>
                <c:pt idx="17221">
                  <c:v>409.45499999999998</c:v>
                </c:pt>
                <c:pt idx="17222">
                  <c:v>409.46699999999998</c:v>
                </c:pt>
                <c:pt idx="17223">
                  <c:v>409.48099999999999</c:v>
                </c:pt>
                <c:pt idx="17224">
                  <c:v>409.49400000000003</c:v>
                </c:pt>
                <c:pt idx="17225">
                  <c:v>409.50599999999997</c:v>
                </c:pt>
                <c:pt idx="17226">
                  <c:v>409.51799999999997</c:v>
                </c:pt>
                <c:pt idx="17227">
                  <c:v>409.52800000000002</c:v>
                </c:pt>
                <c:pt idx="17228">
                  <c:v>409.541</c:v>
                </c:pt>
                <c:pt idx="17229">
                  <c:v>409.56700000000001</c:v>
                </c:pt>
                <c:pt idx="17230">
                  <c:v>409.63</c:v>
                </c:pt>
                <c:pt idx="17231">
                  <c:v>409.70600000000002</c:v>
                </c:pt>
                <c:pt idx="17232">
                  <c:v>409.72399999999999</c:v>
                </c:pt>
                <c:pt idx="17233">
                  <c:v>409.72399999999999</c:v>
                </c:pt>
                <c:pt idx="17234">
                  <c:v>409.72800000000001</c:v>
                </c:pt>
                <c:pt idx="17235">
                  <c:v>409.73500000000001</c:v>
                </c:pt>
                <c:pt idx="17236">
                  <c:v>409.745</c:v>
                </c:pt>
                <c:pt idx="17237">
                  <c:v>409.75799999999998</c:v>
                </c:pt>
                <c:pt idx="17238">
                  <c:v>409.77199999999999</c:v>
                </c:pt>
                <c:pt idx="17239">
                  <c:v>409.78500000000003</c:v>
                </c:pt>
                <c:pt idx="17240">
                  <c:v>409.79700000000003</c:v>
                </c:pt>
                <c:pt idx="17241">
                  <c:v>409.80799999999999</c:v>
                </c:pt>
                <c:pt idx="17242">
                  <c:v>409.81900000000002</c:v>
                </c:pt>
                <c:pt idx="17243">
                  <c:v>409.834</c:v>
                </c:pt>
                <c:pt idx="17244">
                  <c:v>409.87099999999998</c:v>
                </c:pt>
                <c:pt idx="17245">
                  <c:v>409.94200000000001</c:v>
                </c:pt>
                <c:pt idx="17246">
                  <c:v>410.00400000000002</c:v>
                </c:pt>
                <c:pt idx="17247">
                  <c:v>410.01100000000002</c:v>
                </c:pt>
                <c:pt idx="17248">
                  <c:v>410.01299999999998</c:v>
                </c:pt>
                <c:pt idx="17249">
                  <c:v>410.01799999999997</c:v>
                </c:pt>
                <c:pt idx="17250">
                  <c:v>410.02800000000002</c:v>
                </c:pt>
                <c:pt idx="17251">
                  <c:v>410.04</c:v>
                </c:pt>
                <c:pt idx="17252">
                  <c:v>410.05399999999997</c:v>
                </c:pt>
                <c:pt idx="17253">
                  <c:v>410.06700000000001</c:v>
                </c:pt>
                <c:pt idx="17254">
                  <c:v>410.07900000000001</c:v>
                </c:pt>
                <c:pt idx="17255">
                  <c:v>410.09100000000001</c:v>
                </c:pt>
                <c:pt idx="17256">
                  <c:v>410.10199999999998</c:v>
                </c:pt>
                <c:pt idx="17257">
                  <c:v>410.11399999999998</c:v>
                </c:pt>
                <c:pt idx="17258">
                  <c:v>410.13799999999998</c:v>
                </c:pt>
                <c:pt idx="17259">
                  <c:v>410.19200000000001</c:v>
                </c:pt>
                <c:pt idx="17260">
                  <c:v>410.27600000000001</c:v>
                </c:pt>
                <c:pt idx="17261">
                  <c:v>410.358</c:v>
                </c:pt>
                <c:pt idx="17262">
                  <c:v>410.39</c:v>
                </c:pt>
                <c:pt idx="17263">
                  <c:v>410.39</c:v>
                </c:pt>
                <c:pt idx="17264">
                  <c:v>410.39100000000002</c:v>
                </c:pt>
                <c:pt idx="17265">
                  <c:v>410.399</c:v>
                </c:pt>
                <c:pt idx="17266">
                  <c:v>410.40800000000002</c:v>
                </c:pt>
                <c:pt idx="17267">
                  <c:v>410.41800000000001</c:v>
                </c:pt>
                <c:pt idx="17268">
                  <c:v>410.42899999999997</c:v>
                </c:pt>
                <c:pt idx="17269">
                  <c:v>410.44299999999998</c:v>
                </c:pt>
                <c:pt idx="17270">
                  <c:v>410.459</c:v>
                </c:pt>
                <c:pt idx="17271">
                  <c:v>410.47</c:v>
                </c:pt>
                <c:pt idx="17272">
                  <c:v>410.47</c:v>
                </c:pt>
                <c:pt idx="17273">
                  <c:v>410.47899999999998</c:v>
                </c:pt>
                <c:pt idx="17274">
                  <c:v>410.48899999999998</c:v>
                </c:pt>
                <c:pt idx="17275">
                  <c:v>410.50099999999998</c:v>
                </c:pt>
                <c:pt idx="17276">
                  <c:v>410.52600000000001</c:v>
                </c:pt>
                <c:pt idx="17277">
                  <c:v>410.589</c:v>
                </c:pt>
                <c:pt idx="17278">
                  <c:v>410.66899999999998</c:v>
                </c:pt>
                <c:pt idx="17279">
                  <c:v>410.70499999999998</c:v>
                </c:pt>
                <c:pt idx="17280">
                  <c:v>410.70499999999998</c:v>
                </c:pt>
                <c:pt idx="17281">
                  <c:v>410.70499999999998</c:v>
                </c:pt>
                <c:pt idx="17282">
                  <c:v>410.72899999999998</c:v>
                </c:pt>
                <c:pt idx="17283">
                  <c:v>410.78399999999999</c:v>
                </c:pt>
                <c:pt idx="17284">
                  <c:v>410.86500000000001</c:v>
                </c:pt>
                <c:pt idx="17285">
                  <c:v>410.95400000000001</c:v>
                </c:pt>
                <c:pt idx="17286">
                  <c:v>411.02699999999999</c:v>
                </c:pt>
                <c:pt idx="17287">
                  <c:v>411.041</c:v>
                </c:pt>
                <c:pt idx="17288">
                  <c:v>411.041</c:v>
                </c:pt>
                <c:pt idx="17289">
                  <c:v>411.041</c:v>
                </c:pt>
                <c:pt idx="17290">
                  <c:v>411.04500000000002</c:v>
                </c:pt>
                <c:pt idx="17291">
                  <c:v>411.053</c:v>
                </c:pt>
                <c:pt idx="17292">
                  <c:v>411.06299999999999</c:v>
                </c:pt>
                <c:pt idx="17293">
                  <c:v>411.07499999999999</c:v>
                </c:pt>
                <c:pt idx="17294">
                  <c:v>411.08699999999999</c:v>
                </c:pt>
                <c:pt idx="17295">
                  <c:v>411.09899999999999</c:v>
                </c:pt>
                <c:pt idx="17296">
                  <c:v>411.11</c:v>
                </c:pt>
                <c:pt idx="17297">
                  <c:v>411.125</c:v>
                </c:pt>
                <c:pt idx="17298">
                  <c:v>411.16399999999999</c:v>
                </c:pt>
                <c:pt idx="17299">
                  <c:v>411.22699999999998</c:v>
                </c:pt>
                <c:pt idx="17300">
                  <c:v>411.24700000000001</c:v>
                </c:pt>
                <c:pt idx="17301">
                  <c:v>411.24700000000001</c:v>
                </c:pt>
                <c:pt idx="17302">
                  <c:v>411.25700000000001</c:v>
                </c:pt>
                <c:pt idx="17303">
                  <c:v>411.26900000000001</c:v>
                </c:pt>
                <c:pt idx="17304">
                  <c:v>411.28100000000001</c:v>
                </c:pt>
                <c:pt idx="17305">
                  <c:v>411.29500000000002</c:v>
                </c:pt>
                <c:pt idx="17306">
                  <c:v>411.30700000000002</c:v>
                </c:pt>
                <c:pt idx="17307">
                  <c:v>411.31700000000001</c:v>
                </c:pt>
                <c:pt idx="17308">
                  <c:v>411.32799999999997</c:v>
                </c:pt>
                <c:pt idx="17309">
                  <c:v>411.34</c:v>
                </c:pt>
                <c:pt idx="17310">
                  <c:v>411.36500000000001</c:v>
                </c:pt>
                <c:pt idx="17311">
                  <c:v>411.404</c:v>
                </c:pt>
                <c:pt idx="17312">
                  <c:v>411.42099999999999</c:v>
                </c:pt>
                <c:pt idx="17313">
                  <c:v>411.42700000000002</c:v>
                </c:pt>
                <c:pt idx="17314">
                  <c:v>411.46</c:v>
                </c:pt>
                <c:pt idx="17315">
                  <c:v>411.51900000000001</c:v>
                </c:pt>
                <c:pt idx="17316">
                  <c:v>411.56200000000001</c:v>
                </c:pt>
                <c:pt idx="17317">
                  <c:v>411.59</c:v>
                </c:pt>
                <c:pt idx="17318">
                  <c:v>411.61799999999999</c:v>
                </c:pt>
                <c:pt idx="17319">
                  <c:v>411.62900000000002</c:v>
                </c:pt>
                <c:pt idx="17320">
                  <c:v>411.63799999999998</c:v>
                </c:pt>
                <c:pt idx="17321">
                  <c:v>411.64800000000002</c:v>
                </c:pt>
                <c:pt idx="17322">
                  <c:v>411.65699999999998</c:v>
                </c:pt>
                <c:pt idx="17323">
                  <c:v>411.66800000000001</c:v>
                </c:pt>
                <c:pt idx="17324">
                  <c:v>411.68200000000002</c:v>
                </c:pt>
                <c:pt idx="17325">
                  <c:v>411.69600000000003</c:v>
                </c:pt>
                <c:pt idx="17326">
                  <c:v>411.709</c:v>
                </c:pt>
                <c:pt idx="17327">
                  <c:v>411.721</c:v>
                </c:pt>
                <c:pt idx="17328">
                  <c:v>411.733</c:v>
                </c:pt>
                <c:pt idx="17329">
                  <c:v>411.74400000000003</c:v>
                </c:pt>
                <c:pt idx="17330">
                  <c:v>411.755</c:v>
                </c:pt>
                <c:pt idx="17331">
                  <c:v>411.78399999999999</c:v>
                </c:pt>
                <c:pt idx="17332">
                  <c:v>411.84300000000002</c:v>
                </c:pt>
                <c:pt idx="17333">
                  <c:v>411.91699999999997</c:v>
                </c:pt>
                <c:pt idx="17334">
                  <c:v>411.95</c:v>
                </c:pt>
                <c:pt idx="17335">
                  <c:v>411.95699999999999</c:v>
                </c:pt>
                <c:pt idx="17336">
                  <c:v>411.96</c:v>
                </c:pt>
                <c:pt idx="17337">
                  <c:v>411.96499999999997</c:v>
                </c:pt>
                <c:pt idx="17338">
                  <c:v>411.97199999999998</c:v>
                </c:pt>
                <c:pt idx="17339">
                  <c:v>411.98099999999999</c:v>
                </c:pt>
                <c:pt idx="17340">
                  <c:v>411.99200000000002</c:v>
                </c:pt>
                <c:pt idx="17341">
                  <c:v>412.005</c:v>
                </c:pt>
                <c:pt idx="17342">
                  <c:v>412.01799999999997</c:v>
                </c:pt>
                <c:pt idx="17343">
                  <c:v>412.03</c:v>
                </c:pt>
                <c:pt idx="17344">
                  <c:v>412.04199999999997</c:v>
                </c:pt>
                <c:pt idx="17345">
                  <c:v>412.053</c:v>
                </c:pt>
                <c:pt idx="17346">
                  <c:v>412.06400000000002</c:v>
                </c:pt>
                <c:pt idx="17347">
                  <c:v>412.07600000000002</c:v>
                </c:pt>
                <c:pt idx="17348">
                  <c:v>412.10199999999998</c:v>
                </c:pt>
                <c:pt idx="17349">
                  <c:v>412.15</c:v>
                </c:pt>
                <c:pt idx="17350">
                  <c:v>412.19</c:v>
                </c:pt>
                <c:pt idx="17351">
                  <c:v>412.23399999999998</c:v>
                </c:pt>
                <c:pt idx="17352">
                  <c:v>412.28800000000001</c:v>
                </c:pt>
                <c:pt idx="17353">
                  <c:v>412.33800000000002</c:v>
                </c:pt>
                <c:pt idx="17354">
                  <c:v>412.34500000000003</c:v>
                </c:pt>
                <c:pt idx="17355">
                  <c:v>412.34500000000003</c:v>
                </c:pt>
                <c:pt idx="17356">
                  <c:v>412.34699999999998</c:v>
                </c:pt>
                <c:pt idx="17357">
                  <c:v>412.35899999999998</c:v>
                </c:pt>
                <c:pt idx="17358">
                  <c:v>412.36900000000003</c:v>
                </c:pt>
                <c:pt idx="17359">
                  <c:v>412.38099999999997</c:v>
                </c:pt>
                <c:pt idx="17360">
                  <c:v>412.39400000000001</c:v>
                </c:pt>
                <c:pt idx="17361">
                  <c:v>412.40699999999998</c:v>
                </c:pt>
                <c:pt idx="17362">
                  <c:v>412.41899999999998</c:v>
                </c:pt>
                <c:pt idx="17363">
                  <c:v>412.43</c:v>
                </c:pt>
                <c:pt idx="17364">
                  <c:v>412.44099999999997</c:v>
                </c:pt>
                <c:pt idx="17365">
                  <c:v>412.45499999999998</c:v>
                </c:pt>
                <c:pt idx="17366">
                  <c:v>412.48899999999998</c:v>
                </c:pt>
                <c:pt idx="17367">
                  <c:v>412.52600000000001</c:v>
                </c:pt>
                <c:pt idx="17368">
                  <c:v>412.56099999999998</c:v>
                </c:pt>
                <c:pt idx="17369">
                  <c:v>412.56200000000001</c:v>
                </c:pt>
                <c:pt idx="17370">
                  <c:v>412.56200000000001</c:v>
                </c:pt>
                <c:pt idx="17371">
                  <c:v>412.565</c:v>
                </c:pt>
                <c:pt idx="17372">
                  <c:v>412.57100000000003</c:v>
                </c:pt>
                <c:pt idx="17373">
                  <c:v>412.57799999999997</c:v>
                </c:pt>
                <c:pt idx="17374">
                  <c:v>412.58699999999999</c:v>
                </c:pt>
                <c:pt idx="17375">
                  <c:v>412.596</c:v>
                </c:pt>
                <c:pt idx="17376">
                  <c:v>412.60899999999998</c:v>
                </c:pt>
                <c:pt idx="17377">
                  <c:v>412.62099999999998</c:v>
                </c:pt>
                <c:pt idx="17378">
                  <c:v>412.63900000000001</c:v>
                </c:pt>
                <c:pt idx="17379">
                  <c:v>412.678</c:v>
                </c:pt>
                <c:pt idx="17380">
                  <c:v>412.69299999999998</c:v>
                </c:pt>
                <c:pt idx="17381">
                  <c:v>412.69900000000001</c:v>
                </c:pt>
                <c:pt idx="17382">
                  <c:v>412.73700000000002</c:v>
                </c:pt>
                <c:pt idx="17383">
                  <c:v>412.815</c:v>
                </c:pt>
                <c:pt idx="17384">
                  <c:v>412.90499999999997</c:v>
                </c:pt>
                <c:pt idx="17385">
                  <c:v>412.98599999999999</c:v>
                </c:pt>
                <c:pt idx="17386">
                  <c:v>413.03699999999998</c:v>
                </c:pt>
                <c:pt idx="17387">
                  <c:v>413.06799999999998</c:v>
                </c:pt>
                <c:pt idx="17388">
                  <c:v>413.101</c:v>
                </c:pt>
                <c:pt idx="17389">
                  <c:v>413.13</c:v>
                </c:pt>
                <c:pt idx="17390">
                  <c:v>413.16300000000001</c:v>
                </c:pt>
                <c:pt idx="17391">
                  <c:v>413.2</c:v>
                </c:pt>
                <c:pt idx="17392">
                  <c:v>413.24099999999999</c:v>
                </c:pt>
                <c:pt idx="17393">
                  <c:v>413.27600000000001</c:v>
                </c:pt>
                <c:pt idx="17394">
                  <c:v>413.303</c:v>
                </c:pt>
                <c:pt idx="17395">
                  <c:v>413.32100000000003</c:v>
                </c:pt>
                <c:pt idx="17396">
                  <c:v>413.327</c:v>
                </c:pt>
                <c:pt idx="17397">
                  <c:v>413.327</c:v>
                </c:pt>
                <c:pt idx="17398">
                  <c:v>413.327</c:v>
                </c:pt>
                <c:pt idx="17399">
                  <c:v>413.327</c:v>
                </c:pt>
                <c:pt idx="17400">
                  <c:v>413.327</c:v>
                </c:pt>
                <c:pt idx="17401">
                  <c:v>413.327</c:v>
                </c:pt>
                <c:pt idx="17402">
                  <c:v>413.327</c:v>
                </c:pt>
                <c:pt idx="17403">
                  <c:v>413.327</c:v>
                </c:pt>
                <c:pt idx="17404">
                  <c:v>413.334</c:v>
                </c:pt>
                <c:pt idx="17405">
                  <c:v>413.34500000000003</c:v>
                </c:pt>
                <c:pt idx="17406">
                  <c:v>413.35399999999998</c:v>
                </c:pt>
                <c:pt idx="17407">
                  <c:v>413.38600000000002</c:v>
                </c:pt>
                <c:pt idx="17408">
                  <c:v>413.44299999999998</c:v>
                </c:pt>
                <c:pt idx="17409">
                  <c:v>413.50400000000002</c:v>
                </c:pt>
                <c:pt idx="17410">
                  <c:v>413.58</c:v>
                </c:pt>
                <c:pt idx="17411">
                  <c:v>413.66300000000001</c:v>
                </c:pt>
                <c:pt idx="17412">
                  <c:v>413.74700000000001</c:v>
                </c:pt>
                <c:pt idx="17413">
                  <c:v>413.82900000000001</c:v>
                </c:pt>
                <c:pt idx="17414">
                  <c:v>413.91199999999998</c:v>
                </c:pt>
                <c:pt idx="17415">
                  <c:v>413.99799999999999</c:v>
                </c:pt>
                <c:pt idx="17416">
                  <c:v>414.07299999999998</c:v>
                </c:pt>
                <c:pt idx="17417">
                  <c:v>414.15100000000001</c:v>
                </c:pt>
                <c:pt idx="17418">
                  <c:v>414.221</c:v>
                </c:pt>
                <c:pt idx="17419">
                  <c:v>414.28800000000001</c:v>
                </c:pt>
                <c:pt idx="17420">
                  <c:v>414.35899999999998</c:v>
                </c:pt>
                <c:pt idx="17421">
                  <c:v>414.428</c:v>
                </c:pt>
                <c:pt idx="17422">
                  <c:v>414.48599999999999</c:v>
                </c:pt>
                <c:pt idx="17423">
                  <c:v>414.52600000000001</c:v>
                </c:pt>
                <c:pt idx="17424">
                  <c:v>414.553</c:v>
                </c:pt>
                <c:pt idx="17425">
                  <c:v>414.58</c:v>
                </c:pt>
                <c:pt idx="17426">
                  <c:v>414.608</c:v>
                </c:pt>
                <c:pt idx="17427">
                  <c:v>414.63499999999999</c:v>
                </c:pt>
                <c:pt idx="17428">
                  <c:v>414.661</c:v>
                </c:pt>
                <c:pt idx="17429">
                  <c:v>414.68599999999998</c:v>
                </c:pt>
                <c:pt idx="17430">
                  <c:v>414.71100000000001</c:v>
                </c:pt>
                <c:pt idx="17431">
                  <c:v>414.73599999999999</c:v>
                </c:pt>
                <c:pt idx="17432">
                  <c:v>414.76100000000002</c:v>
                </c:pt>
                <c:pt idx="17433">
                  <c:v>414.78899999999999</c:v>
                </c:pt>
                <c:pt idx="17434">
                  <c:v>414.82499999999999</c:v>
                </c:pt>
                <c:pt idx="17435">
                  <c:v>414.87299999999999</c:v>
                </c:pt>
                <c:pt idx="17436">
                  <c:v>414.92200000000003</c:v>
                </c:pt>
                <c:pt idx="17437">
                  <c:v>414.96</c:v>
                </c:pt>
                <c:pt idx="17438">
                  <c:v>414.995</c:v>
                </c:pt>
                <c:pt idx="17439">
                  <c:v>415.04199999999997</c:v>
                </c:pt>
                <c:pt idx="17440">
                  <c:v>415.072</c:v>
                </c:pt>
                <c:pt idx="17441">
                  <c:v>415.084</c:v>
                </c:pt>
                <c:pt idx="17442">
                  <c:v>415.084</c:v>
                </c:pt>
                <c:pt idx="17443">
                  <c:v>415.084</c:v>
                </c:pt>
                <c:pt idx="17444">
                  <c:v>415.084</c:v>
                </c:pt>
                <c:pt idx="17445">
                  <c:v>415.084</c:v>
                </c:pt>
                <c:pt idx="17446">
                  <c:v>415.089</c:v>
                </c:pt>
                <c:pt idx="17447">
                  <c:v>415.089</c:v>
                </c:pt>
                <c:pt idx="17448">
                  <c:v>415.089</c:v>
                </c:pt>
                <c:pt idx="17449">
                  <c:v>415.089</c:v>
                </c:pt>
                <c:pt idx="17450">
                  <c:v>415.089</c:v>
                </c:pt>
                <c:pt idx="17451">
                  <c:v>415.089</c:v>
                </c:pt>
                <c:pt idx="17452">
                  <c:v>415.089</c:v>
                </c:pt>
                <c:pt idx="17453">
                  <c:v>415.09100000000001</c:v>
                </c:pt>
                <c:pt idx="17454">
                  <c:v>415.09500000000003</c:v>
                </c:pt>
                <c:pt idx="17455">
                  <c:v>415.108</c:v>
                </c:pt>
                <c:pt idx="17456">
                  <c:v>415.14499999999998</c:v>
                </c:pt>
                <c:pt idx="17457">
                  <c:v>415.19799999999998</c:v>
                </c:pt>
                <c:pt idx="17458">
                  <c:v>415.25599999999997</c:v>
                </c:pt>
                <c:pt idx="17459">
                  <c:v>415.30500000000001</c:v>
                </c:pt>
                <c:pt idx="17460">
                  <c:v>415.346</c:v>
                </c:pt>
                <c:pt idx="17461">
                  <c:v>415.38499999999999</c:v>
                </c:pt>
                <c:pt idx="17462">
                  <c:v>415.42099999999999</c:v>
                </c:pt>
                <c:pt idx="17463">
                  <c:v>415.42099999999999</c:v>
                </c:pt>
                <c:pt idx="17464">
                  <c:v>415.42099999999999</c:v>
                </c:pt>
                <c:pt idx="17465">
                  <c:v>415.42200000000003</c:v>
                </c:pt>
                <c:pt idx="17466">
                  <c:v>415.42700000000002</c:v>
                </c:pt>
                <c:pt idx="17467">
                  <c:v>415.42899999999997</c:v>
                </c:pt>
                <c:pt idx="17468">
                  <c:v>415.43</c:v>
                </c:pt>
                <c:pt idx="17469">
                  <c:v>415.43400000000003</c:v>
                </c:pt>
                <c:pt idx="17470">
                  <c:v>415.44</c:v>
                </c:pt>
                <c:pt idx="17471">
                  <c:v>415.447</c:v>
                </c:pt>
                <c:pt idx="17472">
                  <c:v>415.45499999999998</c:v>
                </c:pt>
                <c:pt idx="17473">
                  <c:v>415.46300000000002</c:v>
                </c:pt>
                <c:pt idx="17474">
                  <c:v>415.47199999999998</c:v>
                </c:pt>
                <c:pt idx="17475">
                  <c:v>415.48</c:v>
                </c:pt>
                <c:pt idx="17476">
                  <c:v>415.488</c:v>
                </c:pt>
                <c:pt idx="17477">
                  <c:v>415.49700000000001</c:v>
                </c:pt>
                <c:pt idx="17478">
                  <c:v>415.505</c:v>
                </c:pt>
                <c:pt idx="17479">
                  <c:v>415.51299999999998</c:v>
                </c:pt>
                <c:pt idx="17480">
                  <c:v>415.52199999999999</c:v>
                </c:pt>
                <c:pt idx="17481">
                  <c:v>415.53</c:v>
                </c:pt>
                <c:pt idx="17482">
                  <c:v>415.53800000000001</c:v>
                </c:pt>
                <c:pt idx="17483">
                  <c:v>415.54700000000003</c:v>
                </c:pt>
                <c:pt idx="17484">
                  <c:v>415.55500000000001</c:v>
                </c:pt>
                <c:pt idx="17485">
                  <c:v>415.56299999999999</c:v>
                </c:pt>
                <c:pt idx="17486">
                  <c:v>415.572</c:v>
                </c:pt>
                <c:pt idx="17487">
                  <c:v>415.58</c:v>
                </c:pt>
                <c:pt idx="17488">
                  <c:v>415.58800000000002</c:v>
                </c:pt>
                <c:pt idx="17489">
                  <c:v>415.59699999999998</c:v>
                </c:pt>
                <c:pt idx="17490">
                  <c:v>415.60500000000002</c:v>
                </c:pt>
                <c:pt idx="17491">
                  <c:v>415.613</c:v>
                </c:pt>
                <c:pt idx="17492">
                  <c:v>415.62200000000001</c:v>
                </c:pt>
                <c:pt idx="17493">
                  <c:v>415.63</c:v>
                </c:pt>
                <c:pt idx="17494">
                  <c:v>415.63799999999998</c:v>
                </c:pt>
                <c:pt idx="17495">
                  <c:v>415.64699999999999</c:v>
                </c:pt>
                <c:pt idx="17496">
                  <c:v>415.65499999999997</c:v>
                </c:pt>
                <c:pt idx="17497">
                  <c:v>415.66399999999999</c:v>
                </c:pt>
                <c:pt idx="17498">
                  <c:v>415.67200000000003</c:v>
                </c:pt>
                <c:pt idx="17499">
                  <c:v>415.68</c:v>
                </c:pt>
                <c:pt idx="17500">
                  <c:v>415.68900000000002</c:v>
                </c:pt>
                <c:pt idx="17501">
                  <c:v>415.697</c:v>
                </c:pt>
                <c:pt idx="17502">
                  <c:v>415.70499999999998</c:v>
                </c:pt>
                <c:pt idx="17503">
                  <c:v>415.714</c:v>
                </c:pt>
                <c:pt idx="17504">
                  <c:v>415.72199999999998</c:v>
                </c:pt>
                <c:pt idx="17505">
                  <c:v>415.73</c:v>
                </c:pt>
                <c:pt idx="17506">
                  <c:v>415.73899999999998</c:v>
                </c:pt>
                <c:pt idx="17507">
                  <c:v>415.74700000000001</c:v>
                </c:pt>
                <c:pt idx="17508">
                  <c:v>415.755</c:v>
                </c:pt>
                <c:pt idx="17509">
                  <c:v>415.76400000000001</c:v>
                </c:pt>
                <c:pt idx="17510">
                  <c:v>415.77199999999999</c:v>
                </c:pt>
                <c:pt idx="17511">
                  <c:v>415.78</c:v>
                </c:pt>
                <c:pt idx="17512">
                  <c:v>415.78899999999999</c:v>
                </c:pt>
                <c:pt idx="17513">
                  <c:v>415.79700000000003</c:v>
                </c:pt>
                <c:pt idx="17514">
                  <c:v>415.80500000000001</c:v>
                </c:pt>
                <c:pt idx="17515">
                  <c:v>415.81400000000002</c:v>
                </c:pt>
                <c:pt idx="17516">
                  <c:v>415.822</c:v>
                </c:pt>
                <c:pt idx="17517">
                  <c:v>415.83</c:v>
                </c:pt>
                <c:pt idx="17518">
                  <c:v>415.839</c:v>
                </c:pt>
                <c:pt idx="17519">
                  <c:v>415.84699999999998</c:v>
                </c:pt>
                <c:pt idx="17520">
                  <c:v>415.85500000000002</c:v>
                </c:pt>
                <c:pt idx="17521">
                  <c:v>415.86399999999998</c:v>
                </c:pt>
                <c:pt idx="17522">
                  <c:v>415.87200000000001</c:v>
                </c:pt>
                <c:pt idx="17523">
                  <c:v>415.88</c:v>
                </c:pt>
                <c:pt idx="17524">
                  <c:v>415.88900000000001</c:v>
                </c:pt>
                <c:pt idx="17525">
                  <c:v>415.89699999999999</c:v>
                </c:pt>
                <c:pt idx="17526">
                  <c:v>415.90600000000001</c:v>
                </c:pt>
                <c:pt idx="17527">
                  <c:v>415.91399999999999</c:v>
                </c:pt>
                <c:pt idx="17528">
                  <c:v>415.92200000000003</c:v>
                </c:pt>
                <c:pt idx="17529">
                  <c:v>415.93</c:v>
                </c:pt>
                <c:pt idx="17530">
                  <c:v>415.93799999999999</c:v>
                </c:pt>
                <c:pt idx="17531">
                  <c:v>415.94499999999999</c:v>
                </c:pt>
                <c:pt idx="17532">
                  <c:v>415.95299999999997</c:v>
                </c:pt>
                <c:pt idx="17533">
                  <c:v>415.96100000000001</c:v>
                </c:pt>
                <c:pt idx="17534">
                  <c:v>415.96899999999999</c:v>
                </c:pt>
                <c:pt idx="17535">
                  <c:v>415.97699999999998</c:v>
                </c:pt>
                <c:pt idx="17536">
                  <c:v>415.98399999999998</c:v>
                </c:pt>
                <c:pt idx="17537">
                  <c:v>415.99200000000002</c:v>
                </c:pt>
                <c:pt idx="17538">
                  <c:v>416</c:v>
                </c:pt>
                <c:pt idx="17539">
                  <c:v>416.00799999999998</c:v>
                </c:pt>
                <c:pt idx="17540">
                  <c:v>416.01499999999999</c:v>
                </c:pt>
                <c:pt idx="17541">
                  <c:v>416.02300000000002</c:v>
                </c:pt>
                <c:pt idx="17542">
                  <c:v>416.03100000000001</c:v>
                </c:pt>
                <c:pt idx="17543">
                  <c:v>416.03899999999999</c:v>
                </c:pt>
                <c:pt idx="17544">
                  <c:v>416.04700000000003</c:v>
                </c:pt>
                <c:pt idx="17545">
                  <c:v>416.05399999999997</c:v>
                </c:pt>
                <c:pt idx="17546">
                  <c:v>416.06200000000001</c:v>
                </c:pt>
                <c:pt idx="17547">
                  <c:v>416.07</c:v>
                </c:pt>
                <c:pt idx="17548">
                  <c:v>416.07799999999997</c:v>
                </c:pt>
                <c:pt idx="17549">
                  <c:v>416.08600000000001</c:v>
                </c:pt>
                <c:pt idx="17550">
                  <c:v>416.09300000000002</c:v>
                </c:pt>
                <c:pt idx="17551">
                  <c:v>416.101</c:v>
                </c:pt>
                <c:pt idx="17552">
                  <c:v>416.10899999999998</c:v>
                </c:pt>
                <c:pt idx="17553">
                  <c:v>416.11700000000002</c:v>
                </c:pt>
                <c:pt idx="17554">
                  <c:v>416.125</c:v>
                </c:pt>
                <c:pt idx="17555">
                  <c:v>416.13200000000001</c:v>
                </c:pt>
                <c:pt idx="17556">
                  <c:v>416.14</c:v>
                </c:pt>
                <c:pt idx="17557">
                  <c:v>416.14800000000002</c:v>
                </c:pt>
                <c:pt idx="17558">
                  <c:v>416.15600000000001</c:v>
                </c:pt>
                <c:pt idx="17559">
                  <c:v>416.16300000000001</c:v>
                </c:pt>
                <c:pt idx="17560">
                  <c:v>416.17099999999999</c:v>
                </c:pt>
                <c:pt idx="17561">
                  <c:v>416.17899999999997</c:v>
                </c:pt>
                <c:pt idx="17562">
                  <c:v>416.18700000000001</c:v>
                </c:pt>
                <c:pt idx="17563">
                  <c:v>416.19499999999999</c:v>
                </c:pt>
                <c:pt idx="17564">
                  <c:v>416.202</c:v>
                </c:pt>
                <c:pt idx="17565">
                  <c:v>416.21</c:v>
                </c:pt>
                <c:pt idx="17566">
                  <c:v>416.21800000000002</c:v>
                </c:pt>
                <c:pt idx="17567">
                  <c:v>416.226</c:v>
                </c:pt>
                <c:pt idx="17568">
                  <c:v>416.23399999999998</c:v>
                </c:pt>
                <c:pt idx="17569">
                  <c:v>416.24099999999999</c:v>
                </c:pt>
                <c:pt idx="17570">
                  <c:v>416.24900000000002</c:v>
                </c:pt>
                <c:pt idx="17571">
                  <c:v>416.25700000000001</c:v>
                </c:pt>
                <c:pt idx="17572">
                  <c:v>416.26499999999999</c:v>
                </c:pt>
                <c:pt idx="17573">
                  <c:v>416.27300000000002</c:v>
                </c:pt>
                <c:pt idx="17574">
                  <c:v>416.28</c:v>
                </c:pt>
                <c:pt idx="17575">
                  <c:v>416.28800000000001</c:v>
                </c:pt>
                <c:pt idx="17576">
                  <c:v>416.29599999999999</c:v>
                </c:pt>
                <c:pt idx="17577">
                  <c:v>416.30399999999997</c:v>
                </c:pt>
                <c:pt idx="17578">
                  <c:v>416.31200000000001</c:v>
                </c:pt>
                <c:pt idx="17579">
                  <c:v>416.31900000000002</c:v>
                </c:pt>
                <c:pt idx="17580">
                  <c:v>416.327</c:v>
                </c:pt>
                <c:pt idx="17581">
                  <c:v>416.33499999999998</c:v>
                </c:pt>
                <c:pt idx="17582">
                  <c:v>416.34300000000002</c:v>
                </c:pt>
                <c:pt idx="17583">
                  <c:v>416.35</c:v>
                </c:pt>
                <c:pt idx="17584">
                  <c:v>416.358</c:v>
                </c:pt>
                <c:pt idx="17585">
                  <c:v>416.36599999999999</c:v>
                </c:pt>
                <c:pt idx="17586">
                  <c:v>416.37400000000002</c:v>
                </c:pt>
                <c:pt idx="17587">
                  <c:v>416.38200000000001</c:v>
                </c:pt>
                <c:pt idx="17588">
                  <c:v>416.38900000000001</c:v>
                </c:pt>
                <c:pt idx="17589">
                  <c:v>416.39699999999999</c:v>
                </c:pt>
                <c:pt idx="17590">
                  <c:v>416.40499999999997</c:v>
                </c:pt>
                <c:pt idx="17591">
                  <c:v>416.41300000000001</c:v>
                </c:pt>
                <c:pt idx="17592">
                  <c:v>416.42099999999999</c:v>
                </c:pt>
                <c:pt idx="17593">
                  <c:v>416.428</c:v>
                </c:pt>
                <c:pt idx="17594">
                  <c:v>416.43599999999998</c:v>
                </c:pt>
                <c:pt idx="17595">
                  <c:v>416.44400000000002</c:v>
                </c:pt>
                <c:pt idx="17596">
                  <c:v>416.452</c:v>
                </c:pt>
                <c:pt idx="17597">
                  <c:v>416.46</c:v>
                </c:pt>
                <c:pt idx="17598">
                  <c:v>416.46699999999998</c:v>
                </c:pt>
                <c:pt idx="17599">
                  <c:v>416.47500000000002</c:v>
                </c:pt>
                <c:pt idx="17600">
                  <c:v>416.483</c:v>
                </c:pt>
                <c:pt idx="17601">
                  <c:v>416.49099999999999</c:v>
                </c:pt>
                <c:pt idx="17602">
                  <c:v>416.49900000000002</c:v>
                </c:pt>
                <c:pt idx="17603">
                  <c:v>416.50599999999997</c:v>
                </c:pt>
                <c:pt idx="17604">
                  <c:v>416.51400000000001</c:v>
                </c:pt>
                <c:pt idx="17605">
                  <c:v>416.52199999999999</c:v>
                </c:pt>
                <c:pt idx="17606">
                  <c:v>416.53</c:v>
                </c:pt>
                <c:pt idx="17607">
                  <c:v>416.53699999999998</c:v>
                </c:pt>
                <c:pt idx="17608">
                  <c:v>416.54500000000002</c:v>
                </c:pt>
                <c:pt idx="17609">
                  <c:v>416.553</c:v>
                </c:pt>
                <c:pt idx="17610">
                  <c:v>416.56099999999998</c:v>
                </c:pt>
                <c:pt idx="17611">
                  <c:v>416.56900000000002</c:v>
                </c:pt>
                <c:pt idx="17612">
                  <c:v>416.57600000000002</c:v>
                </c:pt>
                <c:pt idx="17613">
                  <c:v>416.584</c:v>
                </c:pt>
                <c:pt idx="17614">
                  <c:v>416.59199999999998</c:v>
                </c:pt>
                <c:pt idx="17615">
                  <c:v>416.6</c:v>
                </c:pt>
                <c:pt idx="17616">
                  <c:v>416.608</c:v>
                </c:pt>
                <c:pt idx="17617">
                  <c:v>416.61500000000001</c:v>
                </c:pt>
                <c:pt idx="17618">
                  <c:v>416.62299999999999</c:v>
                </c:pt>
                <c:pt idx="17619">
                  <c:v>416.63099999999997</c:v>
                </c:pt>
                <c:pt idx="17620">
                  <c:v>416.63900000000001</c:v>
                </c:pt>
                <c:pt idx="17621">
                  <c:v>416.64600000000002</c:v>
                </c:pt>
                <c:pt idx="17622">
                  <c:v>416.654</c:v>
                </c:pt>
                <c:pt idx="17623">
                  <c:v>416.66199999999998</c:v>
                </c:pt>
                <c:pt idx="17624">
                  <c:v>416.67</c:v>
                </c:pt>
                <c:pt idx="17625">
                  <c:v>416.678</c:v>
                </c:pt>
                <c:pt idx="17626">
                  <c:v>416.685</c:v>
                </c:pt>
                <c:pt idx="17627">
                  <c:v>416.69299999999998</c:v>
                </c:pt>
                <c:pt idx="17628">
                  <c:v>416.70100000000002</c:v>
                </c:pt>
                <c:pt idx="17629">
                  <c:v>416.709</c:v>
                </c:pt>
                <c:pt idx="17630">
                  <c:v>416.71699999999998</c:v>
                </c:pt>
                <c:pt idx="17631">
                  <c:v>416.72399999999999</c:v>
                </c:pt>
                <c:pt idx="17632">
                  <c:v>416.73200000000003</c:v>
                </c:pt>
                <c:pt idx="17633">
                  <c:v>416.74</c:v>
                </c:pt>
                <c:pt idx="17634">
                  <c:v>416.74799999999999</c:v>
                </c:pt>
                <c:pt idx="17635">
                  <c:v>416.75599999999997</c:v>
                </c:pt>
                <c:pt idx="17636">
                  <c:v>416.76299999999998</c:v>
                </c:pt>
                <c:pt idx="17637">
                  <c:v>416.77100000000002</c:v>
                </c:pt>
                <c:pt idx="17638">
                  <c:v>416.779</c:v>
                </c:pt>
                <c:pt idx="17639">
                  <c:v>416.78699999999998</c:v>
                </c:pt>
                <c:pt idx="17640">
                  <c:v>416.79500000000002</c:v>
                </c:pt>
                <c:pt idx="17641">
                  <c:v>416.80200000000002</c:v>
                </c:pt>
                <c:pt idx="17642">
                  <c:v>416.81</c:v>
                </c:pt>
                <c:pt idx="17643">
                  <c:v>416.81799999999998</c:v>
                </c:pt>
                <c:pt idx="17644">
                  <c:v>416.82600000000002</c:v>
                </c:pt>
                <c:pt idx="17645">
                  <c:v>416.834</c:v>
                </c:pt>
                <c:pt idx="17646">
                  <c:v>416.84100000000001</c:v>
                </c:pt>
                <c:pt idx="17647">
                  <c:v>416.84899999999999</c:v>
                </c:pt>
                <c:pt idx="17648">
                  <c:v>416.85700000000003</c:v>
                </c:pt>
                <c:pt idx="17649">
                  <c:v>416.86500000000001</c:v>
                </c:pt>
                <c:pt idx="17650">
                  <c:v>416.87299999999999</c:v>
                </c:pt>
                <c:pt idx="17651">
                  <c:v>416.88</c:v>
                </c:pt>
                <c:pt idx="17652">
                  <c:v>416.88799999999998</c:v>
                </c:pt>
                <c:pt idx="17653">
                  <c:v>416.89600000000002</c:v>
                </c:pt>
                <c:pt idx="17654">
                  <c:v>416.904</c:v>
                </c:pt>
                <c:pt idx="17655">
                  <c:v>416.911</c:v>
                </c:pt>
                <c:pt idx="17656">
                  <c:v>416.91899999999998</c:v>
                </c:pt>
                <c:pt idx="17657">
                  <c:v>416.92700000000002</c:v>
                </c:pt>
                <c:pt idx="17658">
                  <c:v>416.935</c:v>
                </c:pt>
                <c:pt idx="17659">
                  <c:v>416.94299999999998</c:v>
                </c:pt>
                <c:pt idx="17660">
                  <c:v>416.95</c:v>
                </c:pt>
                <c:pt idx="17661">
                  <c:v>416.95800000000003</c:v>
                </c:pt>
                <c:pt idx="17662">
                  <c:v>416.96600000000001</c:v>
                </c:pt>
                <c:pt idx="17663">
                  <c:v>416.97399999999999</c:v>
                </c:pt>
                <c:pt idx="17664">
                  <c:v>416.98200000000003</c:v>
                </c:pt>
                <c:pt idx="17665">
                  <c:v>416.98899999999998</c:v>
                </c:pt>
                <c:pt idx="17666">
                  <c:v>416.99700000000001</c:v>
                </c:pt>
                <c:pt idx="17667">
                  <c:v>417.005</c:v>
                </c:pt>
                <c:pt idx="17668">
                  <c:v>417.01299999999998</c:v>
                </c:pt>
                <c:pt idx="17669">
                  <c:v>417.02100000000002</c:v>
                </c:pt>
                <c:pt idx="17670">
                  <c:v>417.02800000000002</c:v>
                </c:pt>
                <c:pt idx="17671">
                  <c:v>417.036</c:v>
                </c:pt>
                <c:pt idx="17672">
                  <c:v>417.04399999999998</c:v>
                </c:pt>
                <c:pt idx="17673">
                  <c:v>417.05200000000002</c:v>
                </c:pt>
                <c:pt idx="17674">
                  <c:v>417.05900000000003</c:v>
                </c:pt>
                <c:pt idx="17675">
                  <c:v>417.06700000000001</c:v>
                </c:pt>
                <c:pt idx="17676">
                  <c:v>417.07499999999999</c:v>
                </c:pt>
                <c:pt idx="17677">
                  <c:v>417.08300000000003</c:v>
                </c:pt>
                <c:pt idx="17678">
                  <c:v>417.09100000000001</c:v>
                </c:pt>
                <c:pt idx="17679">
                  <c:v>417.09800000000001</c:v>
                </c:pt>
                <c:pt idx="17680">
                  <c:v>417.10599999999999</c:v>
                </c:pt>
                <c:pt idx="17681">
                  <c:v>417.11399999999998</c:v>
                </c:pt>
                <c:pt idx="17682">
                  <c:v>417.12200000000001</c:v>
                </c:pt>
                <c:pt idx="17683">
                  <c:v>417.13</c:v>
                </c:pt>
                <c:pt idx="17684">
                  <c:v>417.137</c:v>
                </c:pt>
                <c:pt idx="17685">
                  <c:v>417.14499999999998</c:v>
                </c:pt>
                <c:pt idx="17686">
                  <c:v>417.15300000000002</c:v>
                </c:pt>
                <c:pt idx="17687">
                  <c:v>417.161</c:v>
                </c:pt>
                <c:pt idx="17688">
                  <c:v>417.16899999999998</c:v>
                </c:pt>
                <c:pt idx="17689">
                  <c:v>417.17599999999999</c:v>
                </c:pt>
                <c:pt idx="17690">
                  <c:v>417.18400000000003</c:v>
                </c:pt>
                <c:pt idx="17691">
                  <c:v>417.19200000000001</c:v>
                </c:pt>
                <c:pt idx="17692">
                  <c:v>417.2</c:v>
                </c:pt>
                <c:pt idx="17693">
                  <c:v>417.20699999999999</c:v>
                </c:pt>
                <c:pt idx="17694">
                  <c:v>417.21499999999997</c:v>
                </c:pt>
                <c:pt idx="17695">
                  <c:v>417.22300000000001</c:v>
                </c:pt>
                <c:pt idx="17696">
                  <c:v>417.23099999999999</c:v>
                </c:pt>
                <c:pt idx="17697">
                  <c:v>417.23899999999998</c:v>
                </c:pt>
                <c:pt idx="17698">
                  <c:v>417.24599999999998</c:v>
                </c:pt>
                <c:pt idx="17699">
                  <c:v>417.25400000000002</c:v>
                </c:pt>
                <c:pt idx="17700">
                  <c:v>417.262</c:v>
                </c:pt>
                <c:pt idx="17701">
                  <c:v>417.27</c:v>
                </c:pt>
                <c:pt idx="17702">
                  <c:v>417.27800000000002</c:v>
                </c:pt>
                <c:pt idx="17703">
                  <c:v>417.28500000000003</c:v>
                </c:pt>
                <c:pt idx="17704">
                  <c:v>417.29300000000001</c:v>
                </c:pt>
                <c:pt idx="17705">
                  <c:v>417.30099999999999</c:v>
                </c:pt>
                <c:pt idx="17706">
                  <c:v>417.30900000000003</c:v>
                </c:pt>
                <c:pt idx="17707">
                  <c:v>417.31700000000001</c:v>
                </c:pt>
                <c:pt idx="17708">
                  <c:v>417.32400000000001</c:v>
                </c:pt>
                <c:pt idx="17709">
                  <c:v>417.33199999999999</c:v>
                </c:pt>
                <c:pt idx="17710">
                  <c:v>417.34</c:v>
                </c:pt>
                <c:pt idx="17711">
                  <c:v>417.34800000000001</c:v>
                </c:pt>
                <c:pt idx="17712">
                  <c:v>417.35500000000002</c:v>
                </c:pt>
                <c:pt idx="17713">
                  <c:v>417.363</c:v>
                </c:pt>
                <c:pt idx="17714">
                  <c:v>417.37200000000001</c:v>
                </c:pt>
                <c:pt idx="17715">
                  <c:v>417.37900000000002</c:v>
                </c:pt>
                <c:pt idx="17716">
                  <c:v>417.387</c:v>
                </c:pt>
                <c:pt idx="17717">
                  <c:v>417.39499999999998</c:v>
                </c:pt>
                <c:pt idx="17718">
                  <c:v>417.40300000000002</c:v>
                </c:pt>
                <c:pt idx="17719">
                  <c:v>417.411</c:v>
                </c:pt>
                <c:pt idx="17720">
                  <c:v>417.41800000000001</c:v>
                </c:pt>
                <c:pt idx="17721">
                  <c:v>417.42599999999999</c:v>
                </c:pt>
                <c:pt idx="17722">
                  <c:v>417.43400000000003</c:v>
                </c:pt>
                <c:pt idx="17723">
                  <c:v>417.44200000000001</c:v>
                </c:pt>
                <c:pt idx="17724">
                  <c:v>417.45</c:v>
                </c:pt>
                <c:pt idx="17725">
                  <c:v>417.45699999999999</c:v>
                </c:pt>
                <c:pt idx="17726">
                  <c:v>417.46499999999997</c:v>
                </c:pt>
                <c:pt idx="17727">
                  <c:v>417.47300000000001</c:v>
                </c:pt>
                <c:pt idx="17728">
                  <c:v>417.48099999999999</c:v>
                </c:pt>
                <c:pt idx="17729">
                  <c:v>417.48899999999998</c:v>
                </c:pt>
                <c:pt idx="17730">
                  <c:v>417.49599999999998</c:v>
                </c:pt>
                <c:pt idx="17731">
                  <c:v>417.50400000000002</c:v>
                </c:pt>
                <c:pt idx="17732">
                  <c:v>417.512</c:v>
                </c:pt>
                <c:pt idx="17733">
                  <c:v>417.52</c:v>
                </c:pt>
                <c:pt idx="17734">
                  <c:v>417.52699999999999</c:v>
                </c:pt>
                <c:pt idx="17735">
                  <c:v>417.53500000000003</c:v>
                </c:pt>
                <c:pt idx="17736">
                  <c:v>417.54300000000001</c:v>
                </c:pt>
                <c:pt idx="17737">
                  <c:v>417.55099999999999</c:v>
                </c:pt>
                <c:pt idx="17738">
                  <c:v>417.55900000000003</c:v>
                </c:pt>
                <c:pt idx="17739">
                  <c:v>417.56599999999997</c:v>
                </c:pt>
                <c:pt idx="17740">
                  <c:v>417.57400000000001</c:v>
                </c:pt>
                <c:pt idx="17741">
                  <c:v>417.58199999999999</c:v>
                </c:pt>
                <c:pt idx="17742">
                  <c:v>417.59</c:v>
                </c:pt>
                <c:pt idx="17743">
                  <c:v>417.59800000000001</c:v>
                </c:pt>
                <c:pt idx="17744">
                  <c:v>417.60500000000002</c:v>
                </c:pt>
                <c:pt idx="17745">
                  <c:v>417.613</c:v>
                </c:pt>
                <c:pt idx="17746">
                  <c:v>417.62099999999998</c:v>
                </c:pt>
                <c:pt idx="17747">
                  <c:v>417.62900000000002</c:v>
                </c:pt>
                <c:pt idx="17748">
                  <c:v>417.637</c:v>
                </c:pt>
                <c:pt idx="17749">
                  <c:v>417.64400000000001</c:v>
                </c:pt>
                <c:pt idx="17750">
                  <c:v>417.65199999999999</c:v>
                </c:pt>
                <c:pt idx="17751">
                  <c:v>417.66</c:v>
                </c:pt>
                <c:pt idx="17752">
                  <c:v>417.66800000000001</c:v>
                </c:pt>
                <c:pt idx="17753">
                  <c:v>417.67599999999999</c:v>
                </c:pt>
                <c:pt idx="17754">
                  <c:v>417.68400000000003</c:v>
                </c:pt>
                <c:pt idx="17755">
                  <c:v>417.69200000000001</c:v>
                </c:pt>
                <c:pt idx="17756">
                  <c:v>417.7</c:v>
                </c:pt>
                <c:pt idx="17757">
                  <c:v>417.70699999999999</c:v>
                </c:pt>
                <c:pt idx="17758">
                  <c:v>417.71499999999997</c:v>
                </c:pt>
                <c:pt idx="17759">
                  <c:v>417.72300000000001</c:v>
                </c:pt>
                <c:pt idx="17760">
                  <c:v>417.73099999999999</c:v>
                </c:pt>
                <c:pt idx="17761">
                  <c:v>417.738</c:v>
                </c:pt>
                <c:pt idx="17762">
                  <c:v>417.74599999999998</c:v>
                </c:pt>
                <c:pt idx="17763">
                  <c:v>417.75400000000002</c:v>
                </c:pt>
                <c:pt idx="17764">
                  <c:v>417.762</c:v>
                </c:pt>
                <c:pt idx="17765">
                  <c:v>417.77</c:v>
                </c:pt>
                <c:pt idx="17766">
                  <c:v>417.77699999999999</c:v>
                </c:pt>
                <c:pt idx="17767">
                  <c:v>417.78500000000003</c:v>
                </c:pt>
                <c:pt idx="17768">
                  <c:v>417.79300000000001</c:v>
                </c:pt>
                <c:pt idx="17769">
                  <c:v>417.80099999999999</c:v>
                </c:pt>
                <c:pt idx="17770">
                  <c:v>417.80900000000003</c:v>
                </c:pt>
                <c:pt idx="17771">
                  <c:v>417.81599999999997</c:v>
                </c:pt>
                <c:pt idx="17772">
                  <c:v>417.82400000000001</c:v>
                </c:pt>
                <c:pt idx="17773">
                  <c:v>417.83199999999999</c:v>
                </c:pt>
                <c:pt idx="17774">
                  <c:v>417.84</c:v>
                </c:pt>
                <c:pt idx="17775">
                  <c:v>417.84800000000001</c:v>
                </c:pt>
                <c:pt idx="17776">
                  <c:v>417.85500000000002</c:v>
                </c:pt>
                <c:pt idx="17777">
                  <c:v>417.863</c:v>
                </c:pt>
                <c:pt idx="17778">
                  <c:v>417.87099999999998</c:v>
                </c:pt>
                <c:pt idx="17779">
                  <c:v>417.87900000000002</c:v>
                </c:pt>
                <c:pt idx="17780">
                  <c:v>417.887</c:v>
                </c:pt>
                <c:pt idx="17781">
                  <c:v>417.89400000000001</c:v>
                </c:pt>
                <c:pt idx="17782">
                  <c:v>417.90199999999999</c:v>
                </c:pt>
                <c:pt idx="17783">
                  <c:v>417.91</c:v>
                </c:pt>
                <c:pt idx="17784">
                  <c:v>417.91800000000001</c:v>
                </c:pt>
                <c:pt idx="17785">
                  <c:v>417.92599999999999</c:v>
                </c:pt>
                <c:pt idx="17786">
                  <c:v>417.93299999999999</c:v>
                </c:pt>
                <c:pt idx="17787">
                  <c:v>417.94200000000001</c:v>
                </c:pt>
                <c:pt idx="17788">
                  <c:v>417.95</c:v>
                </c:pt>
                <c:pt idx="17789">
                  <c:v>417.95699999999999</c:v>
                </c:pt>
                <c:pt idx="17790">
                  <c:v>417.96499999999997</c:v>
                </c:pt>
                <c:pt idx="17791">
                  <c:v>417.97300000000001</c:v>
                </c:pt>
                <c:pt idx="17792">
                  <c:v>417.98099999999999</c:v>
                </c:pt>
                <c:pt idx="17793">
                  <c:v>417.988</c:v>
                </c:pt>
                <c:pt idx="17794">
                  <c:v>417.99599999999998</c:v>
                </c:pt>
                <c:pt idx="17795">
                  <c:v>418.00400000000002</c:v>
                </c:pt>
                <c:pt idx="17796">
                  <c:v>418.012</c:v>
                </c:pt>
                <c:pt idx="17797">
                  <c:v>418.02</c:v>
                </c:pt>
                <c:pt idx="17798">
                  <c:v>418.02699999999999</c:v>
                </c:pt>
                <c:pt idx="17799">
                  <c:v>418.03500000000003</c:v>
                </c:pt>
                <c:pt idx="17800">
                  <c:v>418.04300000000001</c:v>
                </c:pt>
                <c:pt idx="17801">
                  <c:v>418.05099999999999</c:v>
                </c:pt>
                <c:pt idx="17802">
                  <c:v>418.05900000000003</c:v>
                </c:pt>
                <c:pt idx="17803">
                  <c:v>418.06599999999997</c:v>
                </c:pt>
                <c:pt idx="17804">
                  <c:v>418.07400000000001</c:v>
                </c:pt>
                <c:pt idx="17805">
                  <c:v>418.08199999999999</c:v>
                </c:pt>
                <c:pt idx="17806">
                  <c:v>418.09</c:v>
                </c:pt>
                <c:pt idx="17807">
                  <c:v>418.09800000000001</c:v>
                </c:pt>
                <c:pt idx="17808">
                  <c:v>418.10500000000002</c:v>
                </c:pt>
                <c:pt idx="17809">
                  <c:v>418.113</c:v>
                </c:pt>
                <c:pt idx="17810">
                  <c:v>418.12099999999998</c:v>
                </c:pt>
                <c:pt idx="17811">
                  <c:v>418.12900000000002</c:v>
                </c:pt>
                <c:pt idx="17812">
                  <c:v>418.137</c:v>
                </c:pt>
                <c:pt idx="17813">
                  <c:v>418.14400000000001</c:v>
                </c:pt>
                <c:pt idx="17814">
                  <c:v>418.15199999999999</c:v>
                </c:pt>
                <c:pt idx="17815">
                  <c:v>418.16</c:v>
                </c:pt>
                <c:pt idx="17816">
                  <c:v>418.16800000000001</c:v>
                </c:pt>
                <c:pt idx="17817">
                  <c:v>418.17500000000001</c:v>
                </c:pt>
                <c:pt idx="17818">
                  <c:v>418.18299999999999</c:v>
                </c:pt>
                <c:pt idx="17819">
                  <c:v>418.19099999999997</c:v>
                </c:pt>
                <c:pt idx="17820">
                  <c:v>418.19900000000001</c:v>
                </c:pt>
                <c:pt idx="17821">
                  <c:v>418.20699999999999</c:v>
                </c:pt>
                <c:pt idx="17822">
                  <c:v>418.21499999999997</c:v>
                </c:pt>
                <c:pt idx="17823">
                  <c:v>418.22300000000001</c:v>
                </c:pt>
                <c:pt idx="17824">
                  <c:v>418.23099999999999</c:v>
                </c:pt>
                <c:pt idx="17825">
                  <c:v>418.24</c:v>
                </c:pt>
                <c:pt idx="17826">
                  <c:v>418.24799999999999</c:v>
                </c:pt>
                <c:pt idx="17827">
                  <c:v>418.25599999999997</c:v>
                </c:pt>
                <c:pt idx="17828">
                  <c:v>418.26499999999999</c:v>
                </c:pt>
                <c:pt idx="17829">
                  <c:v>418.27300000000002</c:v>
                </c:pt>
                <c:pt idx="17830">
                  <c:v>418.28100000000001</c:v>
                </c:pt>
                <c:pt idx="17831">
                  <c:v>418.28899999999999</c:v>
                </c:pt>
                <c:pt idx="17832">
                  <c:v>418.29700000000003</c:v>
                </c:pt>
                <c:pt idx="17833">
                  <c:v>418.30399999999997</c:v>
                </c:pt>
                <c:pt idx="17834">
                  <c:v>418.31200000000001</c:v>
                </c:pt>
                <c:pt idx="17835">
                  <c:v>418.32</c:v>
                </c:pt>
                <c:pt idx="17836">
                  <c:v>418.32799999999997</c:v>
                </c:pt>
                <c:pt idx="17837">
                  <c:v>418.33600000000001</c:v>
                </c:pt>
                <c:pt idx="17838">
                  <c:v>418.34300000000002</c:v>
                </c:pt>
                <c:pt idx="17839">
                  <c:v>418.351</c:v>
                </c:pt>
                <c:pt idx="17840">
                  <c:v>418.35899999999998</c:v>
                </c:pt>
                <c:pt idx="17841">
                  <c:v>418.36700000000002</c:v>
                </c:pt>
                <c:pt idx="17842">
                  <c:v>418.37400000000002</c:v>
                </c:pt>
                <c:pt idx="17843">
                  <c:v>418.38299999999998</c:v>
                </c:pt>
                <c:pt idx="17844">
                  <c:v>418.39100000000002</c:v>
                </c:pt>
                <c:pt idx="17845">
                  <c:v>418.399</c:v>
                </c:pt>
                <c:pt idx="17846">
                  <c:v>418.40699999999998</c:v>
                </c:pt>
                <c:pt idx="17847">
                  <c:v>418.41500000000002</c:v>
                </c:pt>
                <c:pt idx="17848">
                  <c:v>418.42200000000003</c:v>
                </c:pt>
                <c:pt idx="17849">
                  <c:v>418.43</c:v>
                </c:pt>
                <c:pt idx="17850">
                  <c:v>418.43799999999999</c:v>
                </c:pt>
                <c:pt idx="17851">
                  <c:v>418.44600000000003</c:v>
                </c:pt>
                <c:pt idx="17852">
                  <c:v>418.45400000000001</c:v>
                </c:pt>
                <c:pt idx="17853">
                  <c:v>418.46100000000001</c:v>
                </c:pt>
                <c:pt idx="17854">
                  <c:v>418.46899999999999</c:v>
                </c:pt>
                <c:pt idx="17855">
                  <c:v>418.47699999999998</c:v>
                </c:pt>
                <c:pt idx="17856">
                  <c:v>418.48500000000001</c:v>
                </c:pt>
                <c:pt idx="17857">
                  <c:v>418.49299999999999</c:v>
                </c:pt>
                <c:pt idx="17858">
                  <c:v>418.50099999999998</c:v>
                </c:pt>
                <c:pt idx="17859">
                  <c:v>418.50900000000001</c:v>
                </c:pt>
                <c:pt idx="17860">
                  <c:v>418.517</c:v>
                </c:pt>
                <c:pt idx="17861">
                  <c:v>418.524</c:v>
                </c:pt>
                <c:pt idx="17862">
                  <c:v>418.53199999999998</c:v>
                </c:pt>
                <c:pt idx="17863">
                  <c:v>418.54</c:v>
                </c:pt>
                <c:pt idx="17864">
                  <c:v>418.548</c:v>
                </c:pt>
                <c:pt idx="17865">
                  <c:v>418.55500000000001</c:v>
                </c:pt>
                <c:pt idx="17866">
                  <c:v>418.56299999999999</c:v>
                </c:pt>
                <c:pt idx="17867">
                  <c:v>418.57100000000003</c:v>
                </c:pt>
                <c:pt idx="17868">
                  <c:v>418.57900000000001</c:v>
                </c:pt>
                <c:pt idx="17869">
                  <c:v>418.58699999999999</c:v>
                </c:pt>
                <c:pt idx="17870">
                  <c:v>418.59399999999999</c:v>
                </c:pt>
                <c:pt idx="17871">
                  <c:v>418.60199999999998</c:v>
                </c:pt>
                <c:pt idx="17872">
                  <c:v>418.61</c:v>
                </c:pt>
                <c:pt idx="17873">
                  <c:v>418.61799999999999</c:v>
                </c:pt>
                <c:pt idx="17874">
                  <c:v>418.62599999999998</c:v>
                </c:pt>
                <c:pt idx="17875">
                  <c:v>418.63299999999998</c:v>
                </c:pt>
                <c:pt idx="17876">
                  <c:v>418.64100000000002</c:v>
                </c:pt>
                <c:pt idx="17877">
                  <c:v>418.649</c:v>
                </c:pt>
                <c:pt idx="17878">
                  <c:v>418.65699999999998</c:v>
                </c:pt>
                <c:pt idx="17879">
                  <c:v>418.66399999999999</c:v>
                </c:pt>
                <c:pt idx="17880">
                  <c:v>418.67200000000003</c:v>
                </c:pt>
                <c:pt idx="17881">
                  <c:v>418.68</c:v>
                </c:pt>
                <c:pt idx="17882">
                  <c:v>418.68799999999999</c:v>
                </c:pt>
                <c:pt idx="17883">
                  <c:v>418.69600000000003</c:v>
                </c:pt>
                <c:pt idx="17884">
                  <c:v>418.70299999999997</c:v>
                </c:pt>
                <c:pt idx="17885">
                  <c:v>418.71100000000001</c:v>
                </c:pt>
                <c:pt idx="17886">
                  <c:v>418.71899999999999</c:v>
                </c:pt>
                <c:pt idx="17887">
                  <c:v>418.72699999999998</c:v>
                </c:pt>
                <c:pt idx="17888">
                  <c:v>418.73500000000001</c:v>
                </c:pt>
                <c:pt idx="17889">
                  <c:v>418.74200000000002</c:v>
                </c:pt>
                <c:pt idx="17890">
                  <c:v>418.75</c:v>
                </c:pt>
                <c:pt idx="17891">
                  <c:v>418.75799999999998</c:v>
                </c:pt>
                <c:pt idx="17892">
                  <c:v>418.76600000000002</c:v>
                </c:pt>
                <c:pt idx="17893">
                  <c:v>418.774</c:v>
                </c:pt>
                <c:pt idx="17894">
                  <c:v>418.78100000000001</c:v>
                </c:pt>
                <c:pt idx="17895">
                  <c:v>418.78899999999999</c:v>
                </c:pt>
                <c:pt idx="17896">
                  <c:v>418.79700000000003</c:v>
                </c:pt>
                <c:pt idx="17897">
                  <c:v>418.80500000000001</c:v>
                </c:pt>
                <c:pt idx="17898">
                  <c:v>418.81200000000001</c:v>
                </c:pt>
                <c:pt idx="17899">
                  <c:v>418.82</c:v>
                </c:pt>
                <c:pt idx="17900">
                  <c:v>418.82799999999997</c:v>
                </c:pt>
                <c:pt idx="17901">
                  <c:v>418.83600000000001</c:v>
                </c:pt>
                <c:pt idx="17902">
                  <c:v>418.84399999999999</c:v>
                </c:pt>
                <c:pt idx="17903">
                  <c:v>418.851</c:v>
                </c:pt>
                <c:pt idx="17904">
                  <c:v>418.85899999999998</c:v>
                </c:pt>
                <c:pt idx="17905">
                  <c:v>418.86700000000002</c:v>
                </c:pt>
                <c:pt idx="17906">
                  <c:v>418.875</c:v>
                </c:pt>
                <c:pt idx="17907">
                  <c:v>418.88299999999998</c:v>
                </c:pt>
                <c:pt idx="17908">
                  <c:v>418.89</c:v>
                </c:pt>
                <c:pt idx="17909">
                  <c:v>418.89800000000002</c:v>
                </c:pt>
                <c:pt idx="17910">
                  <c:v>418.90600000000001</c:v>
                </c:pt>
                <c:pt idx="17911">
                  <c:v>418.91399999999999</c:v>
                </c:pt>
                <c:pt idx="17912">
                  <c:v>418.92200000000003</c:v>
                </c:pt>
                <c:pt idx="17913">
                  <c:v>418.92899999999997</c:v>
                </c:pt>
                <c:pt idx="17914">
                  <c:v>418.93700000000001</c:v>
                </c:pt>
                <c:pt idx="17915">
                  <c:v>418.94499999999999</c:v>
                </c:pt>
                <c:pt idx="17916">
                  <c:v>418.95299999999997</c:v>
                </c:pt>
                <c:pt idx="17917">
                  <c:v>418.96</c:v>
                </c:pt>
                <c:pt idx="17918">
                  <c:v>418.96800000000002</c:v>
                </c:pt>
                <c:pt idx="17919">
                  <c:v>418.976</c:v>
                </c:pt>
                <c:pt idx="17920">
                  <c:v>418.98399999999998</c:v>
                </c:pt>
                <c:pt idx="17921">
                  <c:v>418.99200000000002</c:v>
                </c:pt>
                <c:pt idx="17922">
                  <c:v>418.99900000000002</c:v>
                </c:pt>
                <c:pt idx="17923">
                  <c:v>419.00700000000001</c:v>
                </c:pt>
                <c:pt idx="17924">
                  <c:v>419.01499999999999</c:v>
                </c:pt>
                <c:pt idx="17925">
                  <c:v>419.02300000000002</c:v>
                </c:pt>
                <c:pt idx="17926">
                  <c:v>419.03100000000001</c:v>
                </c:pt>
                <c:pt idx="17927">
                  <c:v>419.03800000000001</c:v>
                </c:pt>
                <c:pt idx="17928">
                  <c:v>419.04599999999999</c:v>
                </c:pt>
                <c:pt idx="17929">
                  <c:v>419.05399999999997</c:v>
                </c:pt>
                <c:pt idx="17930">
                  <c:v>419.06200000000001</c:v>
                </c:pt>
                <c:pt idx="17931">
                  <c:v>419.07</c:v>
                </c:pt>
                <c:pt idx="17932">
                  <c:v>419.07799999999997</c:v>
                </c:pt>
                <c:pt idx="17933">
                  <c:v>419.08600000000001</c:v>
                </c:pt>
                <c:pt idx="17934">
                  <c:v>419.09500000000003</c:v>
                </c:pt>
                <c:pt idx="17935">
                  <c:v>419.10399999999998</c:v>
                </c:pt>
                <c:pt idx="17936">
                  <c:v>419.11500000000001</c:v>
                </c:pt>
                <c:pt idx="17937">
                  <c:v>419.13900000000001</c:v>
                </c:pt>
                <c:pt idx="17938">
                  <c:v>419.166</c:v>
                </c:pt>
                <c:pt idx="17939">
                  <c:v>419.20400000000001</c:v>
                </c:pt>
                <c:pt idx="17940">
                  <c:v>419.24200000000002</c:v>
                </c:pt>
                <c:pt idx="17941">
                  <c:v>419.29199999999997</c:v>
                </c:pt>
                <c:pt idx="17942">
                  <c:v>419.339</c:v>
                </c:pt>
                <c:pt idx="17943">
                  <c:v>419.37</c:v>
                </c:pt>
                <c:pt idx="17944">
                  <c:v>419.39299999999997</c:v>
                </c:pt>
                <c:pt idx="17945">
                  <c:v>419.41</c:v>
                </c:pt>
                <c:pt idx="17946">
                  <c:v>419.42</c:v>
                </c:pt>
                <c:pt idx="17947">
                  <c:v>419.42700000000002</c:v>
                </c:pt>
                <c:pt idx="17948">
                  <c:v>419.435</c:v>
                </c:pt>
                <c:pt idx="17949">
                  <c:v>419.44499999999999</c:v>
                </c:pt>
                <c:pt idx="17950">
                  <c:v>419.459</c:v>
                </c:pt>
                <c:pt idx="17951">
                  <c:v>419.46699999999998</c:v>
                </c:pt>
                <c:pt idx="17952">
                  <c:v>419.47899999999998</c:v>
                </c:pt>
                <c:pt idx="17953">
                  <c:v>419.48399999999998</c:v>
                </c:pt>
                <c:pt idx="17954">
                  <c:v>419.49299999999999</c:v>
                </c:pt>
                <c:pt idx="17955">
                  <c:v>419.53399999999999</c:v>
                </c:pt>
                <c:pt idx="17956">
                  <c:v>419.589</c:v>
                </c:pt>
                <c:pt idx="17957">
                  <c:v>419.64</c:v>
                </c:pt>
                <c:pt idx="17958">
                  <c:v>419.67200000000003</c:v>
                </c:pt>
                <c:pt idx="17959">
                  <c:v>419.67899999999997</c:v>
                </c:pt>
                <c:pt idx="17960">
                  <c:v>419.67899999999997</c:v>
                </c:pt>
                <c:pt idx="17961">
                  <c:v>419.67899999999997</c:v>
                </c:pt>
                <c:pt idx="17962">
                  <c:v>419.68</c:v>
                </c:pt>
                <c:pt idx="17963">
                  <c:v>419.68799999999999</c:v>
                </c:pt>
                <c:pt idx="17964">
                  <c:v>419.702</c:v>
                </c:pt>
                <c:pt idx="17965">
                  <c:v>419.714</c:v>
                </c:pt>
                <c:pt idx="17966">
                  <c:v>419.74</c:v>
                </c:pt>
                <c:pt idx="17967">
                  <c:v>419.76900000000001</c:v>
                </c:pt>
                <c:pt idx="17968">
                  <c:v>419.81099999999998</c:v>
                </c:pt>
                <c:pt idx="17969">
                  <c:v>419.86599999999999</c:v>
                </c:pt>
                <c:pt idx="17970">
                  <c:v>419.92099999999999</c:v>
                </c:pt>
                <c:pt idx="17971">
                  <c:v>419.96699999999998</c:v>
                </c:pt>
                <c:pt idx="17972">
                  <c:v>420.00700000000001</c:v>
                </c:pt>
                <c:pt idx="17973">
                  <c:v>420.041</c:v>
                </c:pt>
                <c:pt idx="17974">
                  <c:v>420.04300000000001</c:v>
                </c:pt>
                <c:pt idx="17975">
                  <c:v>420.04300000000001</c:v>
                </c:pt>
                <c:pt idx="17976">
                  <c:v>420.04300000000001</c:v>
                </c:pt>
                <c:pt idx="17977">
                  <c:v>420.04300000000001</c:v>
                </c:pt>
                <c:pt idx="17978">
                  <c:v>420.04300000000001</c:v>
                </c:pt>
                <c:pt idx="17979">
                  <c:v>420.04500000000002</c:v>
                </c:pt>
                <c:pt idx="17980">
                  <c:v>420.05</c:v>
                </c:pt>
                <c:pt idx="17981">
                  <c:v>420.05599999999998</c:v>
                </c:pt>
                <c:pt idx="17982">
                  <c:v>420.06400000000002</c:v>
                </c:pt>
                <c:pt idx="17983">
                  <c:v>420.07299999999998</c:v>
                </c:pt>
                <c:pt idx="17984">
                  <c:v>420.08100000000002</c:v>
                </c:pt>
                <c:pt idx="17985">
                  <c:v>420.089</c:v>
                </c:pt>
                <c:pt idx="17986">
                  <c:v>420.09800000000001</c:v>
                </c:pt>
                <c:pt idx="17987">
                  <c:v>420.10599999999999</c:v>
                </c:pt>
                <c:pt idx="17988">
                  <c:v>420.11399999999998</c:v>
                </c:pt>
                <c:pt idx="17989">
                  <c:v>420.12299999999999</c:v>
                </c:pt>
                <c:pt idx="17990">
                  <c:v>420.13099999999997</c:v>
                </c:pt>
                <c:pt idx="17991">
                  <c:v>420.14</c:v>
                </c:pt>
                <c:pt idx="17992">
                  <c:v>420.14800000000002</c:v>
                </c:pt>
                <c:pt idx="17993">
                  <c:v>420.15600000000001</c:v>
                </c:pt>
                <c:pt idx="17994">
                  <c:v>420.16500000000002</c:v>
                </c:pt>
                <c:pt idx="17995">
                  <c:v>420.173</c:v>
                </c:pt>
                <c:pt idx="17996">
                  <c:v>420.18099999999998</c:v>
                </c:pt>
                <c:pt idx="17997">
                  <c:v>420.19</c:v>
                </c:pt>
                <c:pt idx="17998">
                  <c:v>420.19799999999998</c:v>
                </c:pt>
                <c:pt idx="17999">
                  <c:v>420.21600000000001</c:v>
                </c:pt>
                <c:pt idx="18000">
                  <c:v>420.25700000000001</c:v>
                </c:pt>
                <c:pt idx="18001">
                  <c:v>420.31099999999998</c:v>
                </c:pt>
                <c:pt idx="18002">
                  <c:v>420.36099999999999</c:v>
                </c:pt>
                <c:pt idx="18003">
                  <c:v>420.43200000000002</c:v>
                </c:pt>
                <c:pt idx="18004">
                  <c:v>420.48399999999998</c:v>
                </c:pt>
                <c:pt idx="18005">
                  <c:v>420.536</c:v>
                </c:pt>
                <c:pt idx="18006">
                  <c:v>420.589</c:v>
                </c:pt>
                <c:pt idx="18007">
                  <c:v>420.64</c:v>
                </c:pt>
                <c:pt idx="18008">
                  <c:v>420.69499999999999</c:v>
                </c:pt>
                <c:pt idx="18009">
                  <c:v>420.75</c:v>
                </c:pt>
                <c:pt idx="18010">
                  <c:v>420.80599999999998</c:v>
                </c:pt>
                <c:pt idx="18011">
                  <c:v>420.86900000000003</c:v>
                </c:pt>
                <c:pt idx="18012">
                  <c:v>420.93099999999998</c:v>
                </c:pt>
                <c:pt idx="18013">
                  <c:v>420.98700000000002</c:v>
                </c:pt>
                <c:pt idx="18014">
                  <c:v>421.03800000000001</c:v>
                </c:pt>
                <c:pt idx="18015">
                  <c:v>421.09199999999998</c:v>
                </c:pt>
                <c:pt idx="18016">
                  <c:v>421.14800000000002</c:v>
                </c:pt>
                <c:pt idx="18017">
                  <c:v>421.202</c:v>
                </c:pt>
                <c:pt idx="18018">
                  <c:v>421.24700000000001</c:v>
                </c:pt>
                <c:pt idx="18019">
                  <c:v>421.279</c:v>
                </c:pt>
                <c:pt idx="18020">
                  <c:v>421.30799999999999</c:v>
                </c:pt>
                <c:pt idx="18021">
                  <c:v>421.34199999999998</c:v>
                </c:pt>
                <c:pt idx="18022">
                  <c:v>421.37900000000002</c:v>
                </c:pt>
                <c:pt idx="18023">
                  <c:v>421.41199999999998</c:v>
                </c:pt>
                <c:pt idx="18024">
                  <c:v>421.43799999999999</c:v>
                </c:pt>
                <c:pt idx="18025">
                  <c:v>421.464</c:v>
                </c:pt>
                <c:pt idx="18026">
                  <c:v>421.49</c:v>
                </c:pt>
                <c:pt idx="18027">
                  <c:v>421.50900000000001</c:v>
                </c:pt>
                <c:pt idx="18028">
                  <c:v>421.50900000000001</c:v>
                </c:pt>
                <c:pt idx="18029">
                  <c:v>421.50900000000001</c:v>
                </c:pt>
                <c:pt idx="18030">
                  <c:v>421.512</c:v>
                </c:pt>
                <c:pt idx="18031">
                  <c:v>421.52</c:v>
                </c:pt>
                <c:pt idx="18032">
                  <c:v>421.52499999999998</c:v>
                </c:pt>
                <c:pt idx="18033">
                  <c:v>421.52499999999998</c:v>
                </c:pt>
                <c:pt idx="18034">
                  <c:v>421.52499999999998</c:v>
                </c:pt>
                <c:pt idx="18035">
                  <c:v>421.52499999999998</c:v>
                </c:pt>
                <c:pt idx="18036">
                  <c:v>421.52499999999998</c:v>
                </c:pt>
                <c:pt idx="18037">
                  <c:v>421.52499999999998</c:v>
                </c:pt>
                <c:pt idx="18038">
                  <c:v>421.53500000000003</c:v>
                </c:pt>
                <c:pt idx="18039">
                  <c:v>421.565</c:v>
                </c:pt>
                <c:pt idx="18040">
                  <c:v>421.60199999999998</c:v>
                </c:pt>
                <c:pt idx="18041">
                  <c:v>421.64100000000002</c:v>
                </c:pt>
                <c:pt idx="18042">
                  <c:v>421.68</c:v>
                </c:pt>
                <c:pt idx="18043">
                  <c:v>421.71800000000002</c:v>
                </c:pt>
                <c:pt idx="18044">
                  <c:v>421.75</c:v>
                </c:pt>
                <c:pt idx="18045">
                  <c:v>421.77800000000002</c:v>
                </c:pt>
                <c:pt idx="18046">
                  <c:v>421.80700000000002</c:v>
                </c:pt>
                <c:pt idx="18047">
                  <c:v>421.82900000000001</c:v>
                </c:pt>
                <c:pt idx="18048">
                  <c:v>421.82900000000001</c:v>
                </c:pt>
                <c:pt idx="18049">
                  <c:v>421.82900000000001</c:v>
                </c:pt>
                <c:pt idx="18050">
                  <c:v>421.82900000000001</c:v>
                </c:pt>
                <c:pt idx="18051">
                  <c:v>421.84199999999998</c:v>
                </c:pt>
                <c:pt idx="18052">
                  <c:v>421.88499999999999</c:v>
                </c:pt>
                <c:pt idx="18053">
                  <c:v>421.93299999999999</c:v>
                </c:pt>
                <c:pt idx="18054">
                  <c:v>421.98500000000001</c:v>
                </c:pt>
                <c:pt idx="18055">
                  <c:v>422.041</c:v>
                </c:pt>
                <c:pt idx="18056">
                  <c:v>422.09500000000003</c:v>
                </c:pt>
                <c:pt idx="18057">
                  <c:v>422.14299999999997</c:v>
                </c:pt>
                <c:pt idx="18058">
                  <c:v>422.18700000000001</c:v>
                </c:pt>
                <c:pt idx="18059">
                  <c:v>422.226</c:v>
                </c:pt>
                <c:pt idx="18060">
                  <c:v>422.26100000000002</c:v>
                </c:pt>
                <c:pt idx="18061">
                  <c:v>422.29700000000003</c:v>
                </c:pt>
                <c:pt idx="18062">
                  <c:v>422.327</c:v>
                </c:pt>
                <c:pt idx="18063">
                  <c:v>422.34699999999998</c:v>
                </c:pt>
                <c:pt idx="18064">
                  <c:v>422.36900000000003</c:v>
                </c:pt>
                <c:pt idx="18065">
                  <c:v>422.392</c:v>
                </c:pt>
                <c:pt idx="18066">
                  <c:v>422.41300000000001</c:v>
                </c:pt>
                <c:pt idx="18067">
                  <c:v>422.43599999999998</c:v>
                </c:pt>
                <c:pt idx="18068">
                  <c:v>422.46</c:v>
                </c:pt>
                <c:pt idx="18069">
                  <c:v>422.48899999999998</c:v>
                </c:pt>
                <c:pt idx="18070">
                  <c:v>422.51600000000002</c:v>
                </c:pt>
                <c:pt idx="18071">
                  <c:v>422.51799999999997</c:v>
                </c:pt>
                <c:pt idx="18072">
                  <c:v>422.51799999999997</c:v>
                </c:pt>
                <c:pt idx="18073">
                  <c:v>422.51799999999997</c:v>
                </c:pt>
                <c:pt idx="18074">
                  <c:v>422.51799999999997</c:v>
                </c:pt>
                <c:pt idx="18075">
                  <c:v>422.52699999999999</c:v>
                </c:pt>
                <c:pt idx="18076">
                  <c:v>422.57900000000001</c:v>
                </c:pt>
                <c:pt idx="18077">
                  <c:v>422.66300000000001</c:v>
                </c:pt>
                <c:pt idx="18078">
                  <c:v>422.74200000000002</c:v>
                </c:pt>
                <c:pt idx="18079">
                  <c:v>422.827</c:v>
                </c:pt>
                <c:pt idx="18080">
                  <c:v>422.90199999999999</c:v>
                </c:pt>
                <c:pt idx="18081">
                  <c:v>422.96300000000002</c:v>
                </c:pt>
                <c:pt idx="18082">
                  <c:v>423.01499999999999</c:v>
                </c:pt>
                <c:pt idx="18083">
                  <c:v>423.05799999999999</c:v>
                </c:pt>
                <c:pt idx="18084">
                  <c:v>423.08499999999998</c:v>
                </c:pt>
                <c:pt idx="18085">
                  <c:v>423.10500000000002</c:v>
                </c:pt>
                <c:pt idx="18086">
                  <c:v>423.12700000000001</c:v>
                </c:pt>
                <c:pt idx="18087">
                  <c:v>423.13900000000001</c:v>
                </c:pt>
                <c:pt idx="18088">
                  <c:v>423.13900000000001</c:v>
                </c:pt>
                <c:pt idx="18089">
                  <c:v>423.13900000000001</c:v>
                </c:pt>
                <c:pt idx="18090">
                  <c:v>423.13900000000001</c:v>
                </c:pt>
                <c:pt idx="18091">
                  <c:v>423.13900000000001</c:v>
                </c:pt>
                <c:pt idx="18092">
                  <c:v>423.14</c:v>
                </c:pt>
                <c:pt idx="18093">
                  <c:v>423.14100000000002</c:v>
                </c:pt>
                <c:pt idx="18094">
                  <c:v>423.14299999999997</c:v>
                </c:pt>
                <c:pt idx="18095">
                  <c:v>423.14800000000002</c:v>
                </c:pt>
                <c:pt idx="18096">
                  <c:v>423.15800000000002</c:v>
                </c:pt>
                <c:pt idx="18097">
                  <c:v>423.17200000000003</c:v>
                </c:pt>
                <c:pt idx="18098">
                  <c:v>423.18200000000002</c:v>
                </c:pt>
                <c:pt idx="18099">
                  <c:v>423.18400000000003</c:v>
                </c:pt>
                <c:pt idx="18100">
                  <c:v>423.18599999999998</c:v>
                </c:pt>
                <c:pt idx="18101">
                  <c:v>423.18599999999998</c:v>
                </c:pt>
                <c:pt idx="18102">
                  <c:v>423.18900000000002</c:v>
                </c:pt>
                <c:pt idx="18103">
                  <c:v>423.19400000000002</c:v>
                </c:pt>
                <c:pt idx="18104">
                  <c:v>423.19900000000001</c:v>
                </c:pt>
                <c:pt idx="18105">
                  <c:v>423.20499999999998</c:v>
                </c:pt>
                <c:pt idx="18106">
                  <c:v>423.214</c:v>
                </c:pt>
                <c:pt idx="18107">
                  <c:v>423.22500000000002</c:v>
                </c:pt>
                <c:pt idx="18108">
                  <c:v>423.238</c:v>
                </c:pt>
                <c:pt idx="18109">
                  <c:v>423.25299999999999</c:v>
                </c:pt>
                <c:pt idx="18110">
                  <c:v>423.26600000000002</c:v>
                </c:pt>
                <c:pt idx="18111">
                  <c:v>423.27199999999999</c:v>
                </c:pt>
                <c:pt idx="18112">
                  <c:v>423.28199999999998</c:v>
                </c:pt>
                <c:pt idx="18113">
                  <c:v>423.29700000000003</c:v>
                </c:pt>
                <c:pt idx="18114">
                  <c:v>423.31900000000002</c:v>
                </c:pt>
                <c:pt idx="18115">
                  <c:v>423.339</c:v>
                </c:pt>
                <c:pt idx="18116">
                  <c:v>423.35500000000002</c:v>
                </c:pt>
                <c:pt idx="18117">
                  <c:v>423.36799999999999</c:v>
                </c:pt>
                <c:pt idx="18118">
                  <c:v>423.39400000000001</c:v>
                </c:pt>
                <c:pt idx="18119">
                  <c:v>423.42899999999997</c:v>
                </c:pt>
                <c:pt idx="18120">
                  <c:v>423.46100000000001</c:v>
                </c:pt>
                <c:pt idx="18121">
                  <c:v>423.48200000000003</c:v>
                </c:pt>
                <c:pt idx="18122">
                  <c:v>423.49</c:v>
                </c:pt>
                <c:pt idx="18123">
                  <c:v>423.49099999999999</c:v>
                </c:pt>
                <c:pt idx="18124">
                  <c:v>423.49099999999999</c:v>
                </c:pt>
                <c:pt idx="18125">
                  <c:v>423.49200000000002</c:v>
                </c:pt>
                <c:pt idx="18126">
                  <c:v>423.49799999999999</c:v>
                </c:pt>
                <c:pt idx="18127">
                  <c:v>423.52100000000002</c:v>
                </c:pt>
                <c:pt idx="18128">
                  <c:v>423.55799999999999</c:v>
                </c:pt>
                <c:pt idx="18129">
                  <c:v>423.59899999999999</c:v>
                </c:pt>
                <c:pt idx="18130">
                  <c:v>423.64</c:v>
                </c:pt>
                <c:pt idx="18131">
                  <c:v>423.67099999999999</c:v>
                </c:pt>
                <c:pt idx="18132">
                  <c:v>423.69299999999998</c:v>
                </c:pt>
                <c:pt idx="18133">
                  <c:v>423.69799999999998</c:v>
                </c:pt>
                <c:pt idx="18134">
                  <c:v>423.69799999999998</c:v>
                </c:pt>
                <c:pt idx="18135">
                  <c:v>423.69799999999998</c:v>
                </c:pt>
                <c:pt idx="18136">
                  <c:v>423.69799999999998</c:v>
                </c:pt>
                <c:pt idx="18137">
                  <c:v>423.69799999999998</c:v>
                </c:pt>
                <c:pt idx="18138">
                  <c:v>423.69799999999998</c:v>
                </c:pt>
                <c:pt idx="18139">
                  <c:v>423.69799999999998</c:v>
                </c:pt>
                <c:pt idx="18140">
                  <c:v>423.69900000000001</c:v>
                </c:pt>
                <c:pt idx="18141">
                  <c:v>423.702</c:v>
                </c:pt>
                <c:pt idx="18142">
                  <c:v>423.72</c:v>
                </c:pt>
                <c:pt idx="18143">
                  <c:v>423.74700000000001</c:v>
                </c:pt>
                <c:pt idx="18144">
                  <c:v>423.77800000000002</c:v>
                </c:pt>
                <c:pt idx="18145">
                  <c:v>423.81599999999997</c:v>
                </c:pt>
                <c:pt idx="18146">
                  <c:v>423.85399999999998</c:v>
                </c:pt>
                <c:pt idx="18147">
                  <c:v>423.89100000000002</c:v>
                </c:pt>
                <c:pt idx="18148">
                  <c:v>423.928</c:v>
                </c:pt>
                <c:pt idx="18149">
                  <c:v>423.96199999999999</c:v>
                </c:pt>
                <c:pt idx="18150">
                  <c:v>423.99400000000003</c:v>
                </c:pt>
                <c:pt idx="18151">
                  <c:v>424.02600000000001</c:v>
                </c:pt>
                <c:pt idx="18152">
                  <c:v>424.04399999999998</c:v>
                </c:pt>
                <c:pt idx="18153">
                  <c:v>424.05700000000002</c:v>
                </c:pt>
                <c:pt idx="18154">
                  <c:v>424.05700000000002</c:v>
                </c:pt>
                <c:pt idx="18155">
                  <c:v>424.05700000000002</c:v>
                </c:pt>
                <c:pt idx="18156">
                  <c:v>424.05700000000002</c:v>
                </c:pt>
                <c:pt idx="18157">
                  <c:v>424.07499999999999</c:v>
                </c:pt>
                <c:pt idx="18158">
                  <c:v>424.089</c:v>
                </c:pt>
                <c:pt idx="18159">
                  <c:v>424.089</c:v>
                </c:pt>
                <c:pt idx="18160">
                  <c:v>424.089</c:v>
                </c:pt>
                <c:pt idx="18161">
                  <c:v>424.089</c:v>
                </c:pt>
                <c:pt idx="18162">
                  <c:v>424.09</c:v>
                </c:pt>
                <c:pt idx="18163">
                  <c:v>424.10599999999999</c:v>
                </c:pt>
                <c:pt idx="18164">
                  <c:v>424.14699999999999</c:v>
                </c:pt>
                <c:pt idx="18165">
                  <c:v>424.18799999999999</c:v>
                </c:pt>
                <c:pt idx="18166">
                  <c:v>424.226</c:v>
                </c:pt>
                <c:pt idx="18167">
                  <c:v>424.26299999999998</c:v>
                </c:pt>
                <c:pt idx="18168">
                  <c:v>424.29599999999999</c:v>
                </c:pt>
                <c:pt idx="18169">
                  <c:v>424.32</c:v>
                </c:pt>
                <c:pt idx="18170">
                  <c:v>424.33499999999998</c:v>
                </c:pt>
                <c:pt idx="18171">
                  <c:v>424.35700000000003</c:v>
                </c:pt>
                <c:pt idx="18172">
                  <c:v>424.36900000000003</c:v>
                </c:pt>
                <c:pt idx="18173">
                  <c:v>424.38400000000001</c:v>
                </c:pt>
                <c:pt idx="18174">
                  <c:v>424.38600000000002</c:v>
                </c:pt>
                <c:pt idx="18175">
                  <c:v>424.38600000000002</c:v>
                </c:pt>
                <c:pt idx="18176">
                  <c:v>424.38600000000002</c:v>
                </c:pt>
                <c:pt idx="18177">
                  <c:v>424.38600000000002</c:v>
                </c:pt>
                <c:pt idx="18178">
                  <c:v>424.38600000000002</c:v>
                </c:pt>
                <c:pt idx="18179">
                  <c:v>424.38600000000002</c:v>
                </c:pt>
                <c:pt idx="18180">
                  <c:v>424.39</c:v>
                </c:pt>
                <c:pt idx="18181">
                  <c:v>424.39699999999999</c:v>
                </c:pt>
                <c:pt idx="18182">
                  <c:v>424.404</c:v>
                </c:pt>
                <c:pt idx="18183">
                  <c:v>424.411</c:v>
                </c:pt>
                <c:pt idx="18184">
                  <c:v>424.42099999999999</c:v>
                </c:pt>
                <c:pt idx="18185">
                  <c:v>424.44400000000002</c:v>
                </c:pt>
                <c:pt idx="18186">
                  <c:v>424.495</c:v>
                </c:pt>
                <c:pt idx="18187">
                  <c:v>424.56099999999998</c:v>
                </c:pt>
                <c:pt idx="18188">
                  <c:v>424.62</c:v>
                </c:pt>
                <c:pt idx="18189">
                  <c:v>424.65100000000001</c:v>
                </c:pt>
                <c:pt idx="18190">
                  <c:v>424.66300000000001</c:v>
                </c:pt>
                <c:pt idx="18191">
                  <c:v>424.67</c:v>
                </c:pt>
                <c:pt idx="18192">
                  <c:v>424.67</c:v>
                </c:pt>
                <c:pt idx="18193">
                  <c:v>424.67</c:v>
                </c:pt>
                <c:pt idx="18194">
                  <c:v>424.67</c:v>
                </c:pt>
                <c:pt idx="18195">
                  <c:v>424.67200000000003</c:v>
                </c:pt>
                <c:pt idx="18196">
                  <c:v>424.67700000000002</c:v>
                </c:pt>
                <c:pt idx="18197">
                  <c:v>424.68900000000002</c:v>
                </c:pt>
                <c:pt idx="18198">
                  <c:v>424.714</c:v>
                </c:pt>
                <c:pt idx="18199">
                  <c:v>424.75599999999997</c:v>
                </c:pt>
                <c:pt idx="18200">
                  <c:v>424.80500000000001</c:v>
                </c:pt>
                <c:pt idx="18201">
                  <c:v>424.85599999999999</c:v>
                </c:pt>
                <c:pt idx="18202">
                  <c:v>424.91</c:v>
                </c:pt>
                <c:pt idx="18203">
                  <c:v>424.96</c:v>
                </c:pt>
                <c:pt idx="18204">
                  <c:v>425.00799999999998</c:v>
                </c:pt>
                <c:pt idx="18205">
                  <c:v>425.05500000000001</c:v>
                </c:pt>
                <c:pt idx="18206">
                  <c:v>425.10399999999998</c:v>
                </c:pt>
                <c:pt idx="18207">
                  <c:v>425.154</c:v>
                </c:pt>
                <c:pt idx="18208">
                  <c:v>425.20699999999999</c:v>
                </c:pt>
                <c:pt idx="18209">
                  <c:v>425.25799999999998</c:v>
                </c:pt>
                <c:pt idx="18210">
                  <c:v>425.30599999999998</c:v>
                </c:pt>
                <c:pt idx="18211">
                  <c:v>425.34800000000001</c:v>
                </c:pt>
                <c:pt idx="18212">
                  <c:v>425.38400000000001</c:v>
                </c:pt>
                <c:pt idx="18213">
                  <c:v>425.41699999999997</c:v>
                </c:pt>
                <c:pt idx="18214">
                  <c:v>425.452</c:v>
                </c:pt>
                <c:pt idx="18215">
                  <c:v>425.48899999999998</c:v>
                </c:pt>
                <c:pt idx="18216">
                  <c:v>425.52600000000001</c:v>
                </c:pt>
                <c:pt idx="18217">
                  <c:v>425.55900000000003</c:v>
                </c:pt>
                <c:pt idx="18218">
                  <c:v>425.56799999999998</c:v>
                </c:pt>
                <c:pt idx="18219">
                  <c:v>425.572</c:v>
                </c:pt>
                <c:pt idx="18220">
                  <c:v>425.577</c:v>
                </c:pt>
                <c:pt idx="18221">
                  <c:v>425.58300000000003</c:v>
                </c:pt>
                <c:pt idx="18222">
                  <c:v>425.589</c:v>
                </c:pt>
                <c:pt idx="18223">
                  <c:v>425.59500000000003</c:v>
                </c:pt>
                <c:pt idx="18224">
                  <c:v>425.601</c:v>
                </c:pt>
                <c:pt idx="18225">
                  <c:v>425.608</c:v>
                </c:pt>
                <c:pt idx="18226">
                  <c:v>425.62099999999998</c:v>
                </c:pt>
                <c:pt idx="18227">
                  <c:v>425.64499999999998</c:v>
                </c:pt>
                <c:pt idx="18228">
                  <c:v>425.67</c:v>
                </c:pt>
                <c:pt idx="18229">
                  <c:v>425.69400000000002</c:v>
                </c:pt>
                <c:pt idx="18230">
                  <c:v>425.71899999999999</c:v>
                </c:pt>
                <c:pt idx="18231">
                  <c:v>425.74900000000002</c:v>
                </c:pt>
                <c:pt idx="18232">
                  <c:v>425.77499999999998</c:v>
                </c:pt>
                <c:pt idx="18233">
                  <c:v>425.79399999999998</c:v>
                </c:pt>
                <c:pt idx="18234">
                  <c:v>425.80500000000001</c:v>
                </c:pt>
                <c:pt idx="18235">
                  <c:v>425.80500000000001</c:v>
                </c:pt>
                <c:pt idx="18236">
                  <c:v>425.80500000000001</c:v>
                </c:pt>
                <c:pt idx="18237">
                  <c:v>425.80500000000001</c:v>
                </c:pt>
                <c:pt idx="18238">
                  <c:v>425.80799999999999</c:v>
                </c:pt>
                <c:pt idx="18239">
                  <c:v>425.81900000000002</c:v>
                </c:pt>
                <c:pt idx="18240">
                  <c:v>425.83300000000003</c:v>
                </c:pt>
                <c:pt idx="18241">
                  <c:v>425.846</c:v>
                </c:pt>
                <c:pt idx="18242">
                  <c:v>425.846</c:v>
                </c:pt>
                <c:pt idx="18243">
                  <c:v>425.846</c:v>
                </c:pt>
                <c:pt idx="18244">
                  <c:v>425.846</c:v>
                </c:pt>
                <c:pt idx="18245">
                  <c:v>425.846</c:v>
                </c:pt>
                <c:pt idx="18246">
                  <c:v>425.846</c:v>
                </c:pt>
                <c:pt idx="18247">
                  <c:v>425.846</c:v>
                </c:pt>
                <c:pt idx="18248">
                  <c:v>425.846</c:v>
                </c:pt>
                <c:pt idx="18249">
                  <c:v>425.846</c:v>
                </c:pt>
                <c:pt idx="18250">
                  <c:v>425.846</c:v>
                </c:pt>
                <c:pt idx="18251">
                  <c:v>425.846</c:v>
                </c:pt>
                <c:pt idx="18252">
                  <c:v>425.846</c:v>
                </c:pt>
                <c:pt idx="18253">
                  <c:v>425.84800000000001</c:v>
                </c:pt>
                <c:pt idx="18254">
                  <c:v>425.85199999999998</c:v>
                </c:pt>
                <c:pt idx="18255">
                  <c:v>425.858</c:v>
                </c:pt>
                <c:pt idx="18256">
                  <c:v>425.86599999999999</c:v>
                </c:pt>
                <c:pt idx="18257">
                  <c:v>425.87299999999999</c:v>
                </c:pt>
                <c:pt idx="18258">
                  <c:v>425.88099999999997</c:v>
                </c:pt>
                <c:pt idx="18259">
                  <c:v>425.88900000000001</c:v>
                </c:pt>
                <c:pt idx="18260">
                  <c:v>425.89699999999999</c:v>
                </c:pt>
                <c:pt idx="18261">
                  <c:v>425.90499999999997</c:v>
                </c:pt>
                <c:pt idx="18262">
                  <c:v>425.91199999999998</c:v>
                </c:pt>
                <c:pt idx="18263">
                  <c:v>425.92</c:v>
                </c:pt>
                <c:pt idx="18264">
                  <c:v>425.928</c:v>
                </c:pt>
                <c:pt idx="18265">
                  <c:v>425.93599999999998</c:v>
                </c:pt>
                <c:pt idx="18266">
                  <c:v>425.94499999999999</c:v>
                </c:pt>
                <c:pt idx="18267">
                  <c:v>425.95299999999997</c:v>
                </c:pt>
                <c:pt idx="18268">
                  <c:v>425.96100000000001</c:v>
                </c:pt>
                <c:pt idx="18269">
                  <c:v>425.96899999999999</c:v>
                </c:pt>
                <c:pt idx="18270">
                  <c:v>425.976</c:v>
                </c:pt>
                <c:pt idx="18271">
                  <c:v>425.98399999999998</c:v>
                </c:pt>
                <c:pt idx="18272">
                  <c:v>425.99200000000002</c:v>
                </c:pt>
                <c:pt idx="18273">
                  <c:v>426</c:v>
                </c:pt>
                <c:pt idx="18274">
                  <c:v>426.00900000000001</c:v>
                </c:pt>
                <c:pt idx="18275">
                  <c:v>426.017</c:v>
                </c:pt>
                <c:pt idx="18276">
                  <c:v>426.02499999999998</c:v>
                </c:pt>
                <c:pt idx="18277">
                  <c:v>426.03300000000002</c:v>
                </c:pt>
                <c:pt idx="18278">
                  <c:v>426.041</c:v>
                </c:pt>
                <c:pt idx="18279">
                  <c:v>426.05399999999997</c:v>
                </c:pt>
                <c:pt idx="18280">
                  <c:v>426.08499999999998</c:v>
                </c:pt>
                <c:pt idx="18281">
                  <c:v>426.14100000000002</c:v>
                </c:pt>
                <c:pt idx="18282">
                  <c:v>426.20400000000001</c:v>
                </c:pt>
                <c:pt idx="18283">
                  <c:v>426.26</c:v>
                </c:pt>
                <c:pt idx="18284">
                  <c:v>426.31099999999998</c:v>
                </c:pt>
                <c:pt idx="18285">
                  <c:v>426.36200000000002</c:v>
                </c:pt>
                <c:pt idx="18286">
                  <c:v>426.41500000000002</c:v>
                </c:pt>
                <c:pt idx="18287">
                  <c:v>426.471</c:v>
                </c:pt>
                <c:pt idx="18288">
                  <c:v>426.53699999999998</c:v>
                </c:pt>
                <c:pt idx="18289">
                  <c:v>426.613</c:v>
                </c:pt>
                <c:pt idx="18290">
                  <c:v>426.69600000000003</c:v>
                </c:pt>
                <c:pt idx="18291">
                  <c:v>426.78100000000001</c:v>
                </c:pt>
                <c:pt idx="18292">
                  <c:v>426.86099999999999</c:v>
                </c:pt>
                <c:pt idx="18293">
                  <c:v>426.93400000000003</c:v>
                </c:pt>
                <c:pt idx="18294">
                  <c:v>427.00200000000001</c:v>
                </c:pt>
                <c:pt idx="18295">
                  <c:v>427.06700000000001</c:v>
                </c:pt>
                <c:pt idx="18296">
                  <c:v>427.12200000000001</c:v>
                </c:pt>
                <c:pt idx="18297">
                  <c:v>427.16</c:v>
                </c:pt>
                <c:pt idx="18298">
                  <c:v>427.19299999999998</c:v>
                </c:pt>
                <c:pt idx="18299">
                  <c:v>427.22699999999998</c:v>
                </c:pt>
                <c:pt idx="18300">
                  <c:v>427.25</c:v>
                </c:pt>
                <c:pt idx="18301">
                  <c:v>427.26799999999997</c:v>
                </c:pt>
                <c:pt idx="18302">
                  <c:v>427.28800000000001</c:v>
                </c:pt>
                <c:pt idx="18303">
                  <c:v>427.31400000000002</c:v>
                </c:pt>
                <c:pt idx="18304">
                  <c:v>427.34399999999999</c:v>
                </c:pt>
                <c:pt idx="18305">
                  <c:v>427.37599999999998</c:v>
                </c:pt>
                <c:pt idx="18306">
                  <c:v>427.40600000000001</c:v>
                </c:pt>
                <c:pt idx="18307">
                  <c:v>427.43900000000002</c:v>
                </c:pt>
                <c:pt idx="18308">
                  <c:v>427.46899999999999</c:v>
                </c:pt>
                <c:pt idx="18309">
                  <c:v>427.49200000000002</c:v>
                </c:pt>
                <c:pt idx="18310">
                  <c:v>427.50799999999998</c:v>
                </c:pt>
                <c:pt idx="18311">
                  <c:v>427.51499999999999</c:v>
                </c:pt>
                <c:pt idx="18312">
                  <c:v>427.51499999999999</c:v>
                </c:pt>
                <c:pt idx="18313">
                  <c:v>427.51499999999999</c:v>
                </c:pt>
                <c:pt idx="18314">
                  <c:v>427.51499999999999</c:v>
                </c:pt>
                <c:pt idx="18315">
                  <c:v>427.51499999999999</c:v>
                </c:pt>
                <c:pt idx="18316">
                  <c:v>427.51499999999999</c:v>
                </c:pt>
                <c:pt idx="18317">
                  <c:v>427.51499999999999</c:v>
                </c:pt>
                <c:pt idx="18318">
                  <c:v>427.51499999999999</c:v>
                </c:pt>
                <c:pt idx="18319">
                  <c:v>427.51499999999999</c:v>
                </c:pt>
                <c:pt idx="18320">
                  <c:v>427.51499999999999</c:v>
                </c:pt>
                <c:pt idx="18321">
                  <c:v>427.51499999999999</c:v>
                </c:pt>
                <c:pt idx="18322">
                  <c:v>427.51499999999999</c:v>
                </c:pt>
                <c:pt idx="18323">
                  <c:v>427.51499999999999</c:v>
                </c:pt>
                <c:pt idx="18324">
                  <c:v>427.51499999999999</c:v>
                </c:pt>
                <c:pt idx="18325">
                  <c:v>427.51499999999999</c:v>
                </c:pt>
                <c:pt idx="18326">
                  <c:v>427.51499999999999</c:v>
                </c:pt>
                <c:pt idx="18327">
                  <c:v>427.51499999999999</c:v>
                </c:pt>
                <c:pt idx="18328">
                  <c:v>427.517</c:v>
                </c:pt>
                <c:pt idx="18329">
                  <c:v>427.52</c:v>
                </c:pt>
                <c:pt idx="18330">
                  <c:v>427.52499999999998</c:v>
                </c:pt>
                <c:pt idx="18331">
                  <c:v>427.53100000000001</c:v>
                </c:pt>
                <c:pt idx="18332">
                  <c:v>427.53800000000001</c:v>
                </c:pt>
                <c:pt idx="18333">
                  <c:v>427.55500000000001</c:v>
                </c:pt>
                <c:pt idx="18334">
                  <c:v>427.58300000000003</c:v>
                </c:pt>
                <c:pt idx="18335">
                  <c:v>427.62</c:v>
                </c:pt>
                <c:pt idx="18336">
                  <c:v>427.68900000000002</c:v>
                </c:pt>
                <c:pt idx="18337">
                  <c:v>427.78</c:v>
                </c:pt>
                <c:pt idx="18338">
                  <c:v>427.87099999999998</c:v>
                </c:pt>
                <c:pt idx="18339">
                  <c:v>427.96100000000001</c:v>
                </c:pt>
                <c:pt idx="18340">
                  <c:v>428.05</c:v>
                </c:pt>
                <c:pt idx="18341">
                  <c:v>428.13200000000001</c:v>
                </c:pt>
                <c:pt idx="18342">
                  <c:v>428.20100000000002</c:v>
                </c:pt>
                <c:pt idx="18343">
                  <c:v>428.26799999999997</c:v>
                </c:pt>
                <c:pt idx="18344">
                  <c:v>428.32799999999997</c:v>
                </c:pt>
                <c:pt idx="18345">
                  <c:v>428.37400000000002</c:v>
                </c:pt>
                <c:pt idx="18346">
                  <c:v>428.41399999999999</c:v>
                </c:pt>
                <c:pt idx="18347">
                  <c:v>428.45</c:v>
                </c:pt>
                <c:pt idx="18348">
                  <c:v>428.47800000000001</c:v>
                </c:pt>
                <c:pt idx="18349">
                  <c:v>428.483</c:v>
                </c:pt>
                <c:pt idx="18350">
                  <c:v>428.48599999999999</c:v>
                </c:pt>
                <c:pt idx="18351">
                  <c:v>428.529</c:v>
                </c:pt>
                <c:pt idx="18352">
                  <c:v>428.58800000000002</c:v>
                </c:pt>
                <c:pt idx="18353">
                  <c:v>428.654</c:v>
                </c:pt>
                <c:pt idx="18354">
                  <c:v>428.71699999999998</c:v>
                </c:pt>
                <c:pt idx="18355">
                  <c:v>428.77600000000001</c:v>
                </c:pt>
                <c:pt idx="18356">
                  <c:v>428.83300000000003</c:v>
                </c:pt>
                <c:pt idx="18357">
                  <c:v>428.88799999999998</c:v>
                </c:pt>
                <c:pt idx="18358">
                  <c:v>428.93599999999998</c:v>
                </c:pt>
                <c:pt idx="18359">
                  <c:v>428.98399999999998</c:v>
                </c:pt>
                <c:pt idx="18360">
                  <c:v>429.03199999999998</c:v>
                </c:pt>
                <c:pt idx="18361">
                  <c:v>429.07600000000002</c:v>
                </c:pt>
                <c:pt idx="18362">
                  <c:v>429.11799999999999</c:v>
                </c:pt>
                <c:pt idx="18363">
                  <c:v>429.16300000000001</c:v>
                </c:pt>
                <c:pt idx="18364">
                  <c:v>429.209</c:v>
                </c:pt>
                <c:pt idx="18365">
                  <c:v>429.25400000000002</c:v>
                </c:pt>
                <c:pt idx="18366">
                  <c:v>429.298</c:v>
                </c:pt>
                <c:pt idx="18367">
                  <c:v>429.339</c:v>
                </c:pt>
                <c:pt idx="18368">
                  <c:v>429.37700000000001</c:v>
                </c:pt>
                <c:pt idx="18369">
                  <c:v>429.41300000000001</c:v>
                </c:pt>
                <c:pt idx="18370">
                  <c:v>429.447</c:v>
                </c:pt>
                <c:pt idx="18371">
                  <c:v>429.483</c:v>
                </c:pt>
                <c:pt idx="18372">
                  <c:v>429.52</c:v>
                </c:pt>
                <c:pt idx="18373">
                  <c:v>429.55399999999997</c:v>
                </c:pt>
                <c:pt idx="18374">
                  <c:v>429.58600000000001</c:v>
                </c:pt>
                <c:pt idx="18375">
                  <c:v>429.61200000000002</c:v>
                </c:pt>
                <c:pt idx="18376">
                  <c:v>429.64100000000002</c:v>
                </c:pt>
                <c:pt idx="18377">
                  <c:v>429.67500000000001</c:v>
                </c:pt>
                <c:pt idx="18378">
                  <c:v>429.71199999999999</c:v>
                </c:pt>
                <c:pt idx="18379">
                  <c:v>429.74799999999999</c:v>
                </c:pt>
                <c:pt idx="18380">
                  <c:v>429.78199999999998</c:v>
                </c:pt>
                <c:pt idx="18381">
                  <c:v>429.81799999999998</c:v>
                </c:pt>
                <c:pt idx="18382">
                  <c:v>429.85199999999998</c:v>
                </c:pt>
                <c:pt idx="18383">
                  <c:v>429.88799999999998</c:v>
                </c:pt>
                <c:pt idx="18384">
                  <c:v>429.92500000000001</c:v>
                </c:pt>
                <c:pt idx="18385">
                  <c:v>429.96300000000002</c:v>
                </c:pt>
                <c:pt idx="18386">
                  <c:v>429.99799999999999</c:v>
                </c:pt>
                <c:pt idx="18387">
                  <c:v>430.03199999999998</c:v>
                </c:pt>
                <c:pt idx="18388">
                  <c:v>430.065</c:v>
                </c:pt>
                <c:pt idx="18389">
                  <c:v>430.09899999999999</c:v>
                </c:pt>
                <c:pt idx="18390">
                  <c:v>430.13299999999998</c:v>
                </c:pt>
                <c:pt idx="18391">
                  <c:v>430.16199999999998</c:v>
                </c:pt>
                <c:pt idx="18392">
                  <c:v>430.18599999999998</c:v>
                </c:pt>
                <c:pt idx="18393">
                  <c:v>430.20699999999999</c:v>
                </c:pt>
                <c:pt idx="18394">
                  <c:v>430.23599999999999</c:v>
                </c:pt>
                <c:pt idx="18395">
                  <c:v>430.267</c:v>
                </c:pt>
                <c:pt idx="18396">
                  <c:v>430.29500000000002</c:v>
                </c:pt>
                <c:pt idx="18397">
                  <c:v>430.32100000000003</c:v>
                </c:pt>
                <c:pt idx="18398">
                  <c:v>430.334</c:v>
                </c:pt>
                <c:pt idx="18399">
                  <c:v>430.334</c:v>
                </c:pt>
                <c:pt idx="18400">
                  <c:v>430.334</c:v>
                </c:pt>
                <c:pt idx="18401">
                  <c:v>430.334</c:v>
                </c:pt>
                <c:pt idx="18402">
                  <c:v>430.334</c:v>
                </c:pt>
                <c:pt idx="18403">
                  <c:v>430.334</c:v>
                </c:pt>
                <c:pt idx="18404">
                  <c:v>430.33600000000001</c:v>
                </c:pt>
                <c:pt idx="18405">
                  <c:v>430.36099999999999</c:v>
                </c:pt>
                <c:pt idx="18406">
                  <c:v>430.40100000000001</c:v>
                </c:pt>
                <c:pt idx="18407">
                  <c:v>430.42700000000002</c:v>
                </c:pt>
                <c:pt idx="18408">
                  <c:v>430.42700000000002</c:v>
                </c:pt>
                <c:pt idx="18409">
                  <c:v>430.42700000000002</c:v>
                </c:pt>
                <c:pt idx="18410">
                  <c:v>430.42700000000002</c:v>
                </c:pt>
                <c:pt idx="18411">
                  <c:v>430.42700000000002</c:v>
                </c:pt>
                <c:pt idx="18412">
                  <c:v>430.42700000000002</c:v>
                </c:pt>
                <c:pt idx="18413">
                  <c:v>430.42700000000002</c:v>
                </c:pt>
                <c:pt idx="18414">
                  <c:v>430.42700000000002</c:v>
                </c:pt>
                <c:pt idx="18415">
                  <c:v>430.42700000000002</c:v>
                </c:pt>
                <c:pt idx="18416">
                  <c:v>430.42700000000002</c:v>
                </c:pt>
                <c:pt idx="18417">
                  <c:v>430.42700000000002</c:v>
                </c:pt>
                <c:pt idx="18418">
                  <c:v>430.42899999999997</c:v>
                </c:pt>
                <c:pt idx="18419">
                  <c:v>430.43400000000003</c:v>
                </c:pt>
                <c:pt idx="18420">
                  <c:v>430.44</c:v>
                </c:pt>
                <c:pt idx="18421">
                  <c:v>430.44900000000001</c:v>
                </c:pt>
                <c:pt idx="18422">
                  <c:v>430.47199999999998</c:v>
                </c:pt>
                <c:pt idx="18423">
                  <c:v>430.52600000000001</c:v>
                </c:pt>
                <c:pt idx="18424">
                  <c:v>430.59300000000002</c:v>
                </c:pt>
                <c:pt idx="18425">
                  <c:v>430.66</c:v>
                </c:pt>
                <c:pt idx="18426">
                  <c:v>430.72800000000001</c:v>
                </c:pt>
                <c:pt idx="18427">
                  <c:v>430.79300000000001</c:v>
                </c:pt>
                <c:pt idx="18428">
                  <c:v>430.85500000000002</c:v>
                </c:pt>
                <c:pt idx="18429">
                  <c:v>430.91300000000001</c:v>
                </c:pt>
                <c:pt idx="18430">
                  <c:v>430.97300000000001</c:v>
                </c:pt>
                <c:pt idx="18431">
                  <c:v>431.03300000000002</c:v>
                </c:pt>
                <c:pt idx="18432">
                  <c:v>431.09300000000002</c:v>
                </c:pt>
                <c:pt idx="18433">
                  <c:v>431.154</c:v>
                </c:pt>
                <c:pt idx="18434">
                  <c:v>431.21100000000001</c:v>
                </c:pt>
                <c:pt idx="18435">
                  <c:v>431.26400000000001</c:v>
                </c:pt>
                <c:pt idx="18436">
                  <c:v>431.31799999999998</c:v>
                </c:pt>
                <c:pt idx="18437">
                  <c:v>431.37400000000002</c:v>
                </c:pt>
                <c:pt idx="18438">
                  <c:v>431.42899999999997</c:v>
                </c:pt>
                <c:pt idx="18439">
                  <c:v>431.48700000000002</c:v>
                </c:pt>
                <c:pt idx="18440">
                  <c:v>431.54599999999999</c:v>
                </c:pt>
                <c:pt idx="18441">
                  <c:v>431.601</c:v>
                </c:pt>
                <c:pt idx="18442">
                  <c:v>431.64499999999998</c:v>
                </c:pt>
                <c:pt idx="18443">
                  <c:v>431.69</c:v>
                </c:pt>
                <c:pt idx="18444">
                  <c:v>431.72699999999998</c:v>
                </c:pt>
                <c:pt idx="18445">
                  <c:v>431.75700000000001</c:v>
                </c:pt>
                <c:pt idx="18446">
                  <c:v>431.77499999999998</c:v>
                </c:pt>
                <c:pt idx="18447">
                  <c:v>431.77600000000001</c:v>
                </c:pt>
                <c:pt idx="18448">
                  <c:v>431.77600000000001</c:v>
                </c:pt>
                <c:pt idx="18449">
                  <c:v>431.77600000000001</c:v>
                </c:pt>
                <c:pt idx="18450">
                  <c:v>431.77600000000001</c:v>
                </c:pt>
                <c:pt idx="18451">
                  <c:v>431.77600000000001</c:v>
                </c:pt>
                <c:pt idx="18452">
                  <c:v>431.77600000000001</c:v>
                </c:pt>
                <c:pt idx="18453">
                  <c:v>431.79500000000002</c:v>
                </c:pt>
                <c:pt idx="18454">
                  <c:v>431.815</c:v>
                </c:pt>
                <c:pt idx="18455">
                  <c:v>431.84500000000003</c:v>
                </c:pt>
                <c:pt idx="18456">
                  <c:v>431.90300000000002</c:v>
                </c:pt>
                <c:pt idx="18457">
                  <c:v>431.96300000000002</c:v>
                </c:pt>
                <c:pt idx="18458">
                  <c:v>432.01100000000002</c:v>
                </c:pt>
                <c:pt idx="18459">
                  <c:v>432.06299999999999</c:v>
                </c:pt>
                <c:pt idx="18460">
                  <c:v>432.12099999999998</c:v>
                </c:pt>
                <c:pt idx="18461">
                  <c:v>432.17399999999998</c:v>
                </c:pt>
                <c:pt idx="18462">
                  <c:v>432.21499999999997</c:v>
                </c:pt>
                <c:pt idx="18463">
                  <c:v>432.24700000000001</c:v>
                </c:pt>
                <c:pt idx="18464">
                  <c:v>432.27699999999999</c:v>
                </c:pt>
                <c:pt idx="18465">
                  <c:v>432.30599999999998</c:v>
                </c:pt>
                <c:pt idx="18466">
                  <c:v>432.33800000000002</c:v>
                </c:pt>
                <c:pt idx="18467">
                  <c:v>432.37200000000001</c:v>
                </c:pt>
                <c:pt idx="18468">
                  <c:v>432.40699999999998</c:v>
                </c:pt>
                <c:pt idx="18469">
                  <c:v>432.44099999999997</c:v>
                </c:pt>
                <c:pt idx="18470">
                  <c:v>432.476</c:v>
                </c:pt>
                <c:pt idx="18471">
                  <c:v>432.512</c:v>
                </c:pt>
                <c:pt idx="18472">
                  <c:v>432.55</c:v>
                </c:pt>
                <c:pt idx="18473">
                  <c:v>432.58800000000002</c:v>
                </c:pt>
                <c:pt idx="18474">
                  <c:v>432.625</c:v>
                </c:pt>
                <c:pt idx="18475">
                  <c:v>432.661</c:v>
                </c:pt>
                <c:pt idx="18476">
                  <c:v>432.69400000000002</c:v>
                </c:pt>
                <c:pt idx="18477">
                  <c:v>432.72199999999998</c:v>
                </c:pt>
                <c:pt idx="18478">
                  <c:v>432.74799999999999</c:v>
                </c:pt>
                <c:pt idx="18479">
                  <c:v>432.77199999999999</c:v>
                </c:pt>
                <c:pt idx="18480">
                  <c:v>432.79500000000002</c:v>
                </c:pt>
                <c:pt idx="18481">
                  <c:v>432.81299999999999</c:v>
                </c:pt>
                <c:pt idx="18482">
                  <c:v>432.83100000000002</c:v>
                </c:pt>
                <c:pt idx="18483">
                  <c:v>432.85500000000002</c:v>
                </c:pt>
                <c:pt idx="18484">
                  <c:v>432.87799999999999</c:v>
                </c:pt>
                <c:pt idx="18485">
                  <c:v>432.88799999999998</c:v>
                </c:pt>
                <c:pt idx="18486">
                  <c:v>432.89600000000002</c:v>
                </c:pt>
                <c:pt idx="18487">
                  <c:v>432.904</c:v>
                </c:pt>
                <c:pt idx="18488">
                  <c:v>432.904</c:v>
                </c:pt>
                <c:pt idx="18489">
                  <c:v>432.904</c:v>
                </c:pt>
                <c:pt idx="18490">
                  <c:v>432.904</c:v>
                </c:pt>
                <c:pt idx="18491">
                  <c:v>432.904</c:v>
                </c:pt>
                <c:pt idx="18492">
                  <c:v>432.904</c:v>
                </c:pt>
                <c:pt idx="18493">
                  <c:v>432.904</c:v>
                </c:pt>
                <c:pt idx="18494">
                  <c:v>432.904</c:v>
                </c:pt>
                <c:pt idx="18495">
                  <c:v>432.904</c:v>
                </c:pt>
                <c:pt idx="18496">
                  <c:v>432.904</c:v>
                </c:pt>
                <c:pt idx="18497">
                  <c:v>432.904</c:v>
                </c:pt>
                <c:pt idx="18498">
                  <c:v>432.904</c:v>
                </c:pt>
                <c:pt idx="18499">
                  <c:v>432.904</c:v>
                </c:pt>
                <c:pt idx="18500">
                  <c:v>432.904</c:v>
                </c:pt>
                <c:pt idx="18501">
                  <c:v>432.904</c:v>
                </c:pt>
                <c:pt idx="18502">
                  <c:v>432.90600000000001</c:v>
                </c:pt>
                <c:pt idx="18503">
                  <c:v>432.91</c:v>
                </c:pt>
                <c:pt idx="18504">
                  <c:v>432.916</c:v>
                </c:pt>
                <c:pt idx="18505">
                  <c:v>432.92399999999998</c:v>
                </c:pt>
                <c:pt idx="18506">
                  <c:v>432.93200000000002</c:v>
                </c:pt>
                <c:pt idx="18507">
                  <c:v>432.94099999999997</c:v>
                </c:pt>
                <c:pt idx="18508">
                  <c:v>432.94900000000001</c:v>
                </c:pt>
                <c:pt idx="18509">
                  <c:v>432.95800000000003</c:v>
                </c:pt>
                <c:pt idx="18510">
                  <c:v>432.96699999999998</c:v>
                </c:pt>
                <c:pt idx="18511">
                  <c:v>432.97500000000002</c:v>
                </c:pt>
                <c:pt idx="18512">
                  <c:v>432.98399999999998</c:v>
                </c:pt>
                <c:pt idx="18513">
                  <c:v>432.99200000000002</c:v>
                </c:pt>
                <c:pt idx="18514">
                  <c:v>433</c:v>
                </c:pt>
                <c:pt idx="18515">
                  <c:v>433.00900000000001</c:v>
                </c:pt>
                <c:pt idx="18516">
                  <c:v>433.017</c:v>
                </c:pt>
                <c:pt idx="18517">
                  <c:v>433.02600000000001</c:v>
                </c:pt>
                <c:pt idx="18518">
                  <c:v>433.03399999999999</c:v>
                </c:pt>
                <c:pt idx="18519">
                  <c:v>433.04300000000001</c:v>
                </c:pt>
                <c:pt idx="18520">
                  <c:v>433.05200000000002</c:v>
                </c:pt>
                <c:pt idx="18521">
                  <c:v>433.06099999999998</c:v>
                </c:pt>
                <c:pt idx="18522">
                  <c:v>433.06900000000002</c:v>
                </c:pt>
                <c:pt idx="18523">
                  <c:v>433.07799999999997</c:v>
                </c:pt>
                <c:pt idx="18524">
                  <c:v>433.08600000000001</c:v>
                </c:pt>
                <c:pt idx="18525">
                  <c:v>433.09399999999999</c:v>
                </c:pt>
                <c:pt idx="18526">
                  <c:v>433.10300000000001</c:v>
                </c:pt>
                <c:pt idx="18527">
                  <c:v>433.11200000000002</c:v>
                </c:pt>
                <c:pt idx="18528">
                  <c:v>433.12099999999998</c:v>
                </c:pt>
                <c:pt idx="18529">
                  <c:v>433.12900000000002</c:v>
                </c:pt>
                <c:pt idx="18530">
                  <c:v>433.137</c:v>
                </c:pt>
                <c:pt idx="18531">
                  <c:v>433.14499999999998</c:v>
                </c:pt>
                <c:pt idx="18532">
                  <c:v>433.154</c:v>
                </c:pt>
                <c:pt idx="18533">
                  <c:v>433.16199999999998</c:v>
                </c:pt>
                <c:pt idx="18534">
                  <c:v>433.17099999999999</c:v>
                </c:pt>
                <c:pt idx="18535">
                  <c:v>433.17899999999997</c:v>
                </c:pt>
                <c:pt idx="18536">
                  <c:v>433.18799999999999</c:v>
                </c:pt>
                <c:pt idx="18537">
                  <c:v>433.197</c:v>
                </c:pt>
                <c:pt idx="18538">
                  <c:v>433.20600000000002</c:v>
                </c:pt>
                <c:pt idx="18539">
                  <c:v>433.22500000000002</c:v>
                </c:pt>
                <c:pt idx="18540">
                  <c:v>433.262</c:v>
                </c:pt>
                <c:pt idx="18541">
                  <c:v>433.31599999999997</c:v>
                </c:pt>
                <c:pt idx="18542">
                  <c:v>433.37799999999999</c:v>
                </c:pt>
                <c:pt idx="18543">
                  <c:v>433.44499999999999</c:v>
                </c:pt>
                <c:pt idx="18544">
                  <c:v>433.51299999999998</c:v>
                </c:pt>
                <c:pt idx="18545">
                  <c:v>433.57900000000001</c:v>
                </c:pt>
                <c:pt idx="18546">
                  <c:v>433.65</c:v>
                </c:pt>
                <c:pt idx="18547">
                  <c:v>433.73099999999999</c:v>
                </c:pt>
                <c:pt idx="18548">
                  <c:v>433.80500000000001</c:v>
                </c:pt>
                <c:pt idx="18549">
                  <c:v>433.87200000000001</c:v>
                </c:pt>
                <c:pt idx="18550">
                  <c:v>433.947</c:v>
                </c:pt>
                <c:pt idx="18551">
                  <c:v>434.02100000000002</c:v>
                </c:pt>
                <c:pt idx="18552">
                  <c:v>434.09800000000001</c:v>
                </c:pt>
                <c:pt idx="18553">
                  <c:v>434.17700000000002</c:v>
                </c:pt>
                <c:pt idx="18554">
                  <c:v>434.24599999999998</c:v>
                </c:pt>
                <c:pt idx="18555">
                  <c:v>434.31</c:v>
                </c:pt>
                <c:pt idx="18556">
                  <c:v>434.37200000000001</c:v>
                </c:pt>
                <c:pt idx="18557">
                  <c:v>434.43400000000003</c:v>
                </c:pt>
                <c:pt idx="18558">
                  <c:v>434.5</c:v>
                </c:pt>
                <c:pt idx="18559">
                  <c:v>434.56099999999998</c:v>
                </c:pt>
                <c:pt idx="18560">
                  <c:v>434.61599999999999</c:v>
                </c:pt>
                <c:pt idx="18561">
                  <c:v>434.66699999999997</c:v>
                </c:pt>
                <c:pt idx="18562">
                  <c:v>434.71699999999998</c:v>
                </c:pt>
                <c:pt idx="18563">
                  <c:v>434.762</c:v>
                </c:pt>
                <c:pt idx="18564">
                  <c:v>434.80900000000003</c:v>
                </c:pt>
                <c:pt idx="18565">
                  <c:v>434.85700000000003</c:v>
                </c:pt>
                <c:pt idx="18566">
                  <c:v>434.90499999999997</c:v>
                </c:pt>
                <c:pt idx="18567">
                  <c:v>434.95100000000002</c:v>
                </c:pt>
                <c:pt idx="18568">
                  <c:v>434.995</c:v>
                </c:pt>
                <c:pt idx="18569">
                  <c:v>435.04</c:v>
                </c:pt>
                <c:pt idx="18570">
                  <c:v>435.08300000000003</c:v>
                </c:pt>
                <c:pt idx="18571">
                  <c:v>435.12700000000001</c:v>
                </c:pt>
                <c:pt idx="18572">
                  <c:v>435.16699999999997</c:v>
                </c:pt>
                <c:pt idx="18573">
                  <c:v>435.2</c:v>
                </c:pt>
                <c:pt idx="18574">
                  <c:v>435.23200000000003</c:v>
                </c:pt>
                <c:pt idx="18575">
                  <c:v>435.245</c:v>
                </c:pt>
                <c:pt idx="18576">
                  <c:v>435.245</c:v>
                </c:pt>
                <c:pt idx="18577">
                  <c:v>435.245</c:v>
                </c:pt>
                <c:pt idx="18578">
                  <c:v>435.245</c:v>
                </c:pt>
                <c:pt idx="18579">
                  <c:v>435.245</c:v>
                </c:pt>
                <c:pt idx="18580">
                  <c:v>435.245</c:v>
                </c:pt>
                <c:pt idx="18581">
                  <c:v>435.245</c:v>
                </c:pt>
                <c:pt idx="18582">
                  <c:v>435.245</c:v>
                </c:pt>
                <c:pt idx="18583">
                  <c:v>435.245</c:v>
                </c:pt>
                <c:pt idx="18584">
                  <c:v>435.245</c:v>
                </c:pt>
                <c:pt idx="18585">
                  <c:v>435.245</c:v>
                </c:pt>
                <c:pt idx="18586">
                  <c:v>435.245</c:v>
                </c:pt>
                <c:pt idx="18587">
                  <c:v>435.245</c:v>
                </c:pt>
                <c:pt idx="18588">
                  <c:v>435.245</c:v>
                </c:pt>
                <c:pt idx="18589">
                  <c:v>435.245</c:v>
                </c:pt>
                <c:pt idx="18590">
                  <c:v>435.245</c:v>
                </c:pt>
                <c:pt idx="18591">
                  <c:v>435.245</c:v>
                </c:pt>
                <c:pt idx="18592">
                  <c:v>435.24700000000001</c:v>
                </c:pt>
                <c:pt idx="18593">
                  <c:v>435.25099999999998</c:v>
                </c:pt>
                <c:pt idx="18594">
                  <c:v>435.25599999999997</c:v>
                </c:pt>
                <c:pt idx="18595">
                  <c:v>435.26299999999998</c:v>
                </c:pt>
                <c:pt idx="18596">
                  <c:v>435.27</c:v>
                </c:pt>
                <c:pt idx="18597">
                  <c:v>435.27800000000002</c:v>
                </c:pt>
                <c:pt idx="18598">
                  <c:v>435.286</c:v>
                </c:pt>
                <c:pt idx="18599">
                  <c:v>435.29399999999998</c:v>
                </c:pt>
                <c:pt idx="18600">
                  <c:v>435.30200000000002</c:v>
                </c:pt>
                <c:pt idx="18601">
                  <c:v>435.31</c:v>
                </c:pt>
                <c:pt idx="18602">
                  <c:v>435.31799999999998</c:v>
                </c:pt>
                <c:pt idx="18603">
                  <c:v>435.32600000000002</c:v>
                </c:pt>
                <c:pt idx="18604">
                  <c:v>435.334</c:v>
                </c:pt>
                <c:pt idx="18605">
                  <c:v>435.34199999999998</c:v>
                </c:pt>
                <c:pt idx="18606">
                  <c:v>435.35</c:v>
                </c:pt>
                <c:pt idx="18607">
                  <c:v>435.358</c:v>
                </c:pt>
                <c:pt idx="18608">
                  <c:v>435.36599999999999</c:v>
                </c:pt>
                <c:pt idx="18609">
                  <c:v>435.37299999999999</c:v>
                </c:pt>
                <c:pt idx="18610">
                  <c:v>435.38099999999997</c:v>
                </c:pt>
                <c:pt idx="18611">
                  <c:v>435.39</c:v>
                </c:pt>
                <c:pt idx="18612">
                  <c:v>435.39699999999999</c:v>
                </c:pt>
                <c:pt idx="18613">
                  <c:v>435.40600000000001</c:v>
                </c:pt>
                <c:pt idx="18614">
                  <c:v>435.41399999999999</c:v>
                </c:pt>
                <c:pt idx="18615">
                  <c:v>435.42200000000003</c:v>
                </c:pt>
                <c:pt idx="18616">
                  <c:v>435.43</c:v>
                </c:pt>
                <c:pt idx="18617">
                  <c:v>435.43799999999999</c:v>
                </c:pt>
                <c:pt idx="18618">
                  <c:v>435.44499999999999</c:v>
                </c:pt>
                <c:pt idx="18619">
                  <c:v>435.45699999999999</c:v>
                </c:pt>
                <c:pt idx="18620">
                  <c:v>435.48399999999998</c:v>
                </c:pt>
                <c:pt idx="18621">
                  <c:v>435.529</c:v>
                </c:pt>
                <c:pt idx="18622">
                  <c:v>435.584</c:v>
                </c:pt>
                <c:pt idx="18623">
                  <c:v>435.642</c:v>
                </c:pt>
                <c:pt idx="18624">
                  <c:v>435.70800000000003</c:v>
                </c:pt>
                <c:pt idx="18625">
                  <c:v>435.791</c:v>
                </c:pt>
                <c:pt idx="18626">
                  <c:v>435.87400000000002</c:v>
                </c:pt>
                <c:pt idx="18627">
                  <c:v>435.95299999999997</c:v>
                </c:pt>
                <c:pt idx="18628">
                  <c:v>436.02800000000002</c:v>
                </c:pt>
                <c:pt idx="18629">
                  <c:v>436.1</c:v>
                </c:pt>
                <c:pt idx="18630">
                  <c:v>436.17200000000003</c:v>
                </c:pt>
                <c:pt idx="18631">
                  <c:v>436.23599999999999</c:v>
                </c:pt>
                <c:pt idx="18632">
                  <c:v>436.29</c:v>
                </c:pt>
                <c:pt idx="18633">
                  <c:v>436.34899999999999</c:v>
                </c:pt>
                <c:pt idx="18634">
                  <c:v>436.411</c:v>
                </c:pt>
                <c:pt idx="18635">
                  <c:v>436.46800000000002</c:v>
                </c:pt>
                <c:pt idx="18636">
                  <c:v>436.52300000000002</c:v>
                </c:pt>
                <c:pt idx="18637">
                  <c:v>436.58100000000002</c:v>
                </c:pt>
                <c:pt idx="18638">
                  <c:v>436.63600000000002</c:v>
                </c:pt>
                <c:pt idx="18639">
                  <c:v>436.68599999999998</c:v>
                </c:pt>
                <c:pt idx="18640">
                  <c:v>436.73200000000003</c:v>
                </c:pt>
                <c:pt idx="18641">
                  <c:v>436.77699999999999</c:v>
                </c:pt>
                <c:pt idx="18642">
                  <c:v>436.82400000000001</c:v>
                </c:pt>
                <c:pt idx="18643">
                  <c:v>436.87900000000002</c:v>
                </c:pt>
                <c:pt idx="18644">
                  <c:v>436.935</c:v>
                </c:pt>
                <c:pt idx="18645">
                  <c:v>436.988</c:v>
                </c:pt>
                <c:pt idx="18646">
                  <c:v>437.03199999999998</c:v>
                </c:pt>
                <c:pt idx="18647">
                  <c:v>437.07100000000003</c:v>
                </c:pt>
                <c:pt idx="18648">
                  <c:v>437.11099999999999</c:v>
                </c:pt>
                <c:pt idx="18649">
                  <c:v>437.14600000000002</c:v>
                </c:pt>
                <c:pt idx="18650">
                  <c:v>437.17099999999999</c:v>
                </c:pt>
                <c:pt idx="18651">
                  <c:v>437.18099999999998</c:v>
                </c:pt>
                <c:pt idx="18652">
                  <c:v>437.19099999999997</c:v>
                </c:pt>
                <c:pt idx="18653">
                  <c:v>437.20699999999999</c:v>
                </c:pt>
                <c:pt idx="18654">
                  <c:v>437.22</c:v>
                </c:pt>
                <c:pt idx="18655">
                  <c:v>437.23099999999999</c:v>
                </c:pt>
                <c:pt idx="18656">
                  <c:v>437.245</c:v>
                </c:pt>
                <c:pt idx="18657">
                  <c:v>437.27100000000002</c:v>
                </c:pt>
                <c:pt idx="18658">
                  <c:v>437.31</c:v>
                </c:pt>
                <c:pt idx="18659">
                  <c:v>437.35199999999998</c:v>
                </c:pt>
                <c:pt idx="18660">
                  <c:v>437.39</c:v>
                </c:pt>
                <c:pt idx="18661">
                  <c:v>437.42200000000003</c:v>
                </c:pt>
                <c:pt idx="18662">
                  <c:v>437.45299999999997</c:v>
                </c:pt>
                <c:pt idx="18663">
                  <c:v>437.48500000000001</c:v>
                </c:pt>
                <c:pt idx="18664">
                  <c:v>437.51499999999999</c:v>
                </c:pt>
                <c:pt idx="18665">
                  <c:v>437.54599999999999</c:v>
                </c:pt>
                <c:pt idx="18666">
                  <c:v>437.58300000000003</c:v>
                </c:pt>
                <c:pt idx="18667">
                  <c:v>437.62400000000002</c:v>
                </c:pt>
                <c:pt idx="18668">
                  <c:v>437.661</c:v>
                </c:pt>
                <c:pt idx="18669">
                  <c:v>437.69200000000001</c:v>
                </c:pt>
                <c:pt idx="18670">
                  <c:v>437.71600000000001</c:v>
                </c:pt>
                <c:pt idx="18671">
                  <c:v>437.73700000000002</c:v>
                </c:pt>
                <c:pt idx="18672">
                  <c:v>437.76100000000002</c:v>
                </c:pt>
                <c:pt idx="18673">
                  <c:v>437.78199999999998</c:v>
                </c:pt>
                <c:pt idx="18674">
                  <c:v>437.81</c:v>
                </c:pt>
                <c:pt idx="18675">
                  <c:v>437.84399999999999</c:v>
                </c:pt>
                <c:pt idx="18676">
                  <c:v>437.87200000000001</c:v>
                </c:pt>
                <c:pt idx="18677">
                  <c:v>437.89600000000002</c:v>
                </c:pt>
                <c:pt idx="18678">
                  <c:v>437.92500000000001</c:v>
                </c:pt>
                <c:pt idx="18679">
                  <c:v>437.95800000000003</c:v>
                </c:pt>
                <c:pt idx="18680">
                  <c:v>437.99599999999998</c:v>
                </c:pt>
                <c:pt idx="18681">
                  <c:v>438.03800000000001</c:v>
                </c:pt>
                <c:pt idx="18682">
                  <c:v>438.07900000000001</c:v>
                </c:pt>
                <c:pt idx="18683">
                  <c:v>438.11700000000002</c:v>
                </c:pt>
                <c:pt idx="18684">
                  <c:v>438.15199999999999</c:v>
                </c:pt>
                <c:pt idx="18685">
                  <c:v>438.19099999999997</c:v>
                </c:pt>
                <c:pt idx="18686">
                  <c:v>438.23099999999999</c:v>
                </c:pt>
                <c:pt idx="18687">
                  <c:v>438.27300000000002</c:v>
                </c:pt>
                <c:pt idx="18688">
                  <c:v>438.31099999999998</c:v>
                </c:pt>
                <c:pt idx="18689">
                  <c:v>438.34800000000001</c:v>
                </c:pt>
                <c:pt idx="18690">
                  <c:v>438.38400000000001</c:v>
                </c:pt>
                <c:pt idx="18691">
                  <c:v>438.42</c:v>
                </c:pt>
                <c:pt idx="18692">
                  <c:v>438.45400000000001</c:v>
                </c:pt>
                <c:pt idx="18693">
                  <c:v>438.48399999999998</c:v>
                </c:pt>
                <c:pt idx="18694">
                  <c:v>438.505</c:v>
                </c:pt>
                <c:pt idx="18695">
                  <c:v>438.51600000000002</c:v>
                </c:pt>
                <c:pt idx="18696">
                  <c:v>438.524</c:v>
                </c:pt>
                <c:pt idx="18697">
                  <c:v>438.53500000000003</c:v>
                </c:pt>
                <c:pt idx="18698">
                  <c:v>438.54199999999997</c:v>
                </c:pt>
                <c:pt idx="18699">
                  <c:v>438.56</c:v>
                </c:pt>
                <c:pt idx="18700">
                  <c:v>438.56599999999997</c:v>
                </c:pt>
                <c:pt idx="18701">
                  <c:v>438.57100000000003</c:v>
                </c:pt>
                <c:pt idx="18702">
                  <c:v>438.58</c:v>
                </c:pt>
                <c:pt idx="18703">
                  <c:v>438.59500000000003</c:v>
                </c:pt>
                <c:pt idx="18704">
                  <c:v>438.61399999999998</c:v>
                </c:pt>
                <c:pt idx="18705">
                  <c:v>438.63400000000001</c:v>
                </c:pt>
                <c:pt idx="18706">
                  <c:v>438.65100000000001</c:v>
                </c:pt>
                <c:pt idx="18707">
                  <c:v>438.666</c:v>
                </c:pt>
                <c:pt idx="18708">
                  <c:v>438.68099999999998</c:v>
                </c:pt>
                <c:pt idx="18709">
                  <c:v>438.69400000000002</c:v>
                </c:pt>
                <c:pt idx="18710">
                  <c:v>438.70699999999999</c:v>
                </c:pt>
                <c:pt idx="18711">
                  <c:v>438.72899999999998</c:v>
                </c:pt>
                <c:pt idx="18712">
                  <c:v>438.75700000000001</c:v>
                </c:pt>
                <c:pt idx="18713">
                  <c:v>438.78100000000001</c:v>
                </c:pt>
                <c:pt idx="18714">
                  <c:v>438.79599999999999</c:v>
                </c:pt>
                <c:pt idx="18715">
                  <c:v>438.81299999999999</c:v>
                </c:pt>
                <c:pt idx="18716">
                  <c:v>438.83100000000002</c:v>
                </c:pt>
                <c:pt idx="18717">
                  <c:v>438.851</c:v>
                </c:pt>
                <c:pt idx="18718">
                  <c:v>438.86500000000001</c:v>
                </c:pt>
                <c:pt idx="18719">
                  <c:v>438.87799999999999</c:v>
                </c:pt>
                <c:pt idx="18720">
                  <c:v>438.89299999999997</c:v>
                </c:pt>
                <c:pt idx="18721">
                  <c:v>438.91699999999997</c:v>
                </c:pt>
                <c:pt idx="18722">
                  <c:v>438.94600000000003</c:v>
                </c:pt>
                <c:pt idx="18723">
                  <c:v>438.97399999999999</c:v>
                </c:pt>
                <c:pt idx="18724">
                  <c:v>439.00299999999999</c:v>
                </c:pt>
                <c:pt idx="18725">
                  <c:v>439.03100000000001</c:v>
                </c:pt>
                <c:pt idx="18726">
                  <c:v>439.05700000000002</c:v>
                </c:pt>
                <c:pt idx="18727">
                  <c:v>439.08</c:v>
                </c:pt>
                <c:pt idx="18728">
                  <c:v>439.101</c:v>
                </c:pt>
                <c:pt idx="18729">
                  <c:v>439.12</c:v>
                </c:pt>
                <c:pt idx="18730">
                  <c:v>439.13900000000001</c:v>
                </c:pt>
                <c:pt idx="18731">
                  <c:v>439.15199999999999</c:v>
                </c:pt>
                <c:pt idx="18732">
                  <c:v>439.17500000000001</c:v>
                </c:pt>
                <c:pt idx="18733">
                  <c:v>439.19600000000003</c:v>
                </c:pt>
                <c:pt idx="18734">
                  <c:v>439.197</c:v>
                </c:pt>
                <c:pt idx="18735">
                  <c:v>439.197</c:v>
                </c:pt>
                <c:pt idx="18736">
                  <c:v>439.197</c:v>
                </c:pt>
                <c:pt idx="18737">
                  <c:v>439.197</c:v>
                </c:pt>
                <c:pt idx="18738">
                  <c:v>439.197</c:v>
                </c:pt>
                <c:pt idx="18739">
                  <c:v>439.197</c:v>
                </c:pt>
                <c:pt idx="18740">
                  <c:v>439.197</c:v>
                </c:pt>
                <c:pt idx="18741">
                  <c:v>439.197</c:v>
                </c:pt>
                <c:pt idx="18742">
                  <c:v>439.197</c:v>
                </c:pt>
                <c:pt idx="18743">
                  <c:v>439.197</c:v>
                </c:pt>
                <c:pt idx="18744">
                  <c:v>439.20400000000001</c:v>
                </c:pt>
                <c:pt idx="18745">
                  <c:v>439.24</c:v>
                </c:pt>
                <c:pt idx="18746">
                  <c:v>439.31099999999998</c:v>
                </c:pt>
                <c:pt idx="18747">
                  <c:v>439.38900000000001</c:v>
                </c:pt>
                <c:pt idx="18748">
                  <c:v>439.392</c:v>
                </c:pt>
                <c:pt idx="18749">
                  <c:v>439.392</c:v>
                </c:pt>
                <c:pt idx="18750">
                  <c:v>439.392</c:v>
                </c:pt>
                <c:pt idx="18751">
                  <c:v>439.392</c:v>
                </c:pt>
                <c:pt idx="18752">
                  <c:v>439.39299999999997</c:v>
                </c:pt>
                <c:pt idx="18753">
                  <c:v>439.39800000000002</c:v>
                </c:pt>
                <c:pt idx="18754">
                  <c:v>439.40499999999997</c:v>
                </c:pt>
                <c:pt idx="18755">
                  <c:v>439.41199999999998</c:v>
                </c:pt>
                <c:pt idx="18756">
                  <c:v>439.42099999999999</c:v>
                </c:pt>
                <c:pt idx="18757">
                  <c:v>439.42899999999997</c:v>
                </c:pt>
                <c:pt idx="18758">
                  <c:v>439.43700000000001</c:v>
                </c:pt>
                <c:pt idx="18759">
                  <c:v>439.44600000000003</c:v>
                </c:pt>
                <c:pt idx="18760">
                  <c:v>439.45400000000001</c:v>
                </c:pt>
                <c:pt idx="18761">
                  <c:v>439.46199999999999</c:v>
                </c:pt>
                <c:pt idx="18762">
                  <c:v>439.471</c:v>
                </c:pt>
                <c:pt idx="18763">
                  <c:v>439.47899999999998</c:v>
                </c:pt>
                <c:pt idx="18764">
                  <c:v>439.48700000000002</c:v>
                </c:pt>
                <c:pt idx="18765">
                  <c:v>439.49599999999998</c:v>
                </c:pt>
                <c:pt idx="18766">
                  <c:v>439.50700000000001</c:v>
                </c:pt>
                <c:pt idx="18767">
                  <c:v>439.52800000000002</c:v>
                </c:pt>
                <c:pt idx="18768">
                  <c:v>439.57900000000001</c:v>
                </c:pt>
                <c:pt idx="18769">
                  <c:v>439.64699999999999</c:v>
                </c:pt>
                <c:pt idx="18770">
                  <c:v>439.72699999999998</c:v>
                </c:pt>
                <c:pt idx="18771">
                  <c:v>439.81299999999999</c:v>
                </c:pt>
                <c:pt idx="18772">
                  <c:v>439.899</c:v>
                </c:pt>
                <c:pt idx="18773">
                  <c:v>439.97899999999998</c:v>
                </c:pt>
                <c:pt idx="18774">
                  <c:v>440.05399999999997</c:v>
                </c:pt>
                <c:pt idx="18775">
                  <c:v>440.12400000000002</c:v>
                </c:pt>
                <c:pt idx="18776">
                  <c:v>440.18700000000001</c:v>
                </c:pt>
                <c:pt idx="18777">
                  <c:v>440.25099999999998</c:v>
                </c:pt>
                <c:pt idx="18778">
                  <c:v>440.32299999999998</c:v>
                </c:pt>
                <c:pt idx="18779">
                  <c:v>440.40300000000002</c:v>
                </c:pt>
                <c:pt idx="18780">
                  <c:v>440.48700000000002</c:v>
                </c:pt>
                <c:pt idx="18781">
                  <c:v>440.57100000000003</c:v>
                </c:pt>
                <c:pt idx="18782">
                  <c:v>440.64400000000001</c:v>
                </c:pt>
                <c:pt idx="18783">
                  <c:v>440.7</c:v>
                </c:pt>
                <c:pt idx="18784">
                  <c:v>440.74900000000002</c:v>
                </c:pt>
                <c:pt idx="18785">
                  <c:v>440.78800000000001</c:v>
                </c:pt>
                <c:pt idx="18786">
                  <c:v>440.82</c:v>
                </c:pt>
                <c:pt idx="18787">
                  <c:v>440.85</c:v>
                </c:pt>
                <c:pt idx="18788">
                  <c:v>440.87599999999998</c:v>
                </c:pt>
                <c:pt idx="18789">
                  <c:v>440.9</c:v>
                </c:pt>
                <c:pt idx="18790">
                  <c:v>440.928</c:v>
                </c:pt>
                <c:pt idx="18791">
                  <c:v>440.959</c:v>
                </c:pt>
                <c:pt idx="18792">
                  <c:v>441.00700000000001</c:v>
                </c:pt>
                <c:pt idx="18793">
                  <c:v>441.06400000000002</c:v>
                </c:pt>
                <c:pt idx="18794">
                  <c:v>441.09899999999999</c:v>
                </c:pt>
                <c:pt idx="18795">
                  <c:v>441.12200000000001</c:v>
                </c:pt>
                <c:pt idx="18796">
                  <c:v>441.149</c:v>
                </c:pt>
                <c:pt idx="18797">
                  <c:v>441.17500000000001</c:v>
                </c:pt>
                <c:pt idx="18798">
                  <c:v>441.19799999999998</c:v>
                </c:pt>
                <c:pt idx="18799">
                  <c:v>441.22199999999998</c:v>
                </c:pt>
                <c:pt idx="18800">
                  <c:v>441.24900000000002</c:v>
                </c:pt>
                <c:pt idx="18801">
                  <c:v>441.267</c:v>
                </c:pt>
                <c:pt idx="18802">
                  <c:v>441.28699999999998</c:v>
                </c:pt>
                <c:pt idx="18803">
                  <c:v>441.30599999999998</c:v>
                </c:pt>
                <c:pt idx="18804">
                  <c:v>441.31400000000002</c:v>
                </c:pt>
                <c:pt idx="18805">
                  <c:v>441.33</c:v>
                </c:pt>
                <c:pt idx="18806">
                  <c:v>441.34899999999999</c:v>
                </c:pt>
                <c:pt idx="18807">
                  <c:v>441.36900000000003</c:v>
                </c:pt>
                <c:pt idx="18808">
                  <c:v>441.38600000000002</c:v>
                </c:pt>
                <c:pt idx="18809">
                  <c:v>441.40300000000002</c:v>
                </c:pt>
                <c:pt idx="18810">
                  <c:v>441.42500000000001</c:v>
                </c:pt>
                <c:pt idx="18811">
                  <c:v>441.45699999999999</c:v>
                </c:pt>
                <c:pt idx="18812">
                  <c:v>441.495</c:v>
                </c:pt>
                <c:pt idx="18813">
                  <c:v>441.53100000000001</c:v>
                </c:pt>
                <c:pt idx="18814">
                  <c:v>441.55700000000002</c:v>
                </c:pt>
                <c:pt idx="18815">
                  <c:v>441.57299999999998</c:v>
                </c:pt>
                <c:pt idx="18816">
                  <c:v>441.59199999999998</c:v>
                </c:pt>
                <c:pt idx="18817">
                  <c:v>441.60199999999998</c:v>
                </c:pt>
                <c:pt idx="18818">
                  <c:v>441.60500000000002</c:v>
                </c:pt>
                <c:pt idx="18819">
                  <c:v>441.60700000000003</c:v>
                </c:pt>
                <c:pt idx="18820">
                  <c:v>441.61700000000002</c:v>
                </c:pt>
                <c:pt idx="18821">
                  <c:v>441.63499999999999</c:v>
                </c:pt>
                <c:pt idx="18822">
                  <c:v>441.65300000000002</c:v>
                </c:pt>
                <c:pt idx="18823">
                  <c:v>441.66800000000001</c:v>
                </c:pt>
                <c:pt idx="18824">
                  <c:v>441.68700000000001</c:v>
                </c:pt>
                <c:pt idx="18825">
                  <c:v>441.71300000000002</c:v>
                </c:pt>
                <c:pt idx="18826">
                  <c:v>441.74700000000001</c:v>
                </c:pt>
                <c:pt idx="18827">
                  <c:v>441.78899999999999</c:v>
                </c:pt>
                <c:pt idx="18828">
                  <c:v>441.83300000000003</c:v>
                </c:pt>
                <c:pt idx="18829">
                  <c:v>441.87299999999999</c:v>
                </c:pt>
                <c:pt idx="18830">
                  <c:v>441.90600000000001</c:v>
                </c:pt>
                <c:pt idx="18831">
                  <c:v>441.94299999999998</c:v>
                </c:pt>
                <c:pt idx="18832">
                  <c:v>441.97899999999998</c:v>
                </c:pt>
                <c:pt idx="18833">
                  <c:v>442.017</c:v>
                </c:pt>
                <c:pt idx="18834">
                  <c:v>442.048</c:v>
                </c:pt>
                <c:pt idx="18835">
                  <c:v>442.07</c:v>
                </c:pt>
                <c:pt idx="18836">
                  <c:v>442.08800000000002</c:v>
                </c:pt>
                <c:pt idx="18837">
                  <c:v>442.10899999999998</c:v>
                </c:pt>
                <c:pt idx="18838">
                  <c:v>442.13600000000002</c:v>
                </c:pt>
                <c:pt idx="18839">
                  <c:v>442.166</c:v>
                </c:pt>
                <c:pt idx="18840">
                  <c:v>442.19499999999999</c:v>
                </c:pt>
                <c:pt idx="18841">
                  <c:v>442.21800000000002</c:v>
                </c:pt>
                <c:pt idx="18842">
                  <c:v>442.23500000000001</c:v>
                </c:pt>
                <c:pt idx="18843">
                  <c:v>442.25</c:v>
                </c:pt>
                <c:pt idx="18844">
                  <c:v>442.267</c:v>
                </c:pt>
                <c:pt idx="18845">
                  <c:v>442.28500000000003</c:v>
                </c:pt>
                <c:pt idx="18846">
                  <c:v>442.29500000000002</c:v>
                </c:pt>
                <c:pt idx="18847">
                  <c:v>442.29500000000002</c:v>
                </c:pt>
                <c:pt idx="18848">
                  <c:v>442.29500000000002</c:v>
                </c:pt>
                <c:pt idx="18849">
                  <c:v>442.29500000000002</c:v>
                </c:pt>
                <c:pt idx="18850">
                  <c:v>442.29500000000002</c:v>
                </c:pt>
                <c:pt idx="18851">
                  <c:v>442.29500000000002</c:v>
                </c:pt>
                <c:pt idx="18852">
                  <c:v>442.29500000000002</c:v>
                </c:pt>
                <c:pt idx="18853">
                  <c:v>442.29500000000002</c:v>
                </c:pt>
                <c:pt idx="18854">
                  <c:v>442.30900000000003</c:v>
                </c:pt>
                <c:pt idx="18855">
                  <c:v>442.30900000000003</c:v>
                </c:pt>
                <c:pt idx="18856">
                  <c:v>442.30900000000003</c:v>
                </c:pt>
                <c:pt idx="18857">
                  <c:v>442.30900000000003</c:v>
                </c:pt>
                <c:pt idx="18858">
                  <c:v>442.30900000000003</c:v>
                </c:pt>
                <c:pt idx="18859">
                  <c:v>442.30900000000003</c:v>
                </c:pt>
                <c:pt idx="18860">
                  <c:v>442.30900000000003</c:v>
                </c:pt>
                <c:pt idx="18861">
                  <c:v>442.30900000000003</c:v>
                </c:pt>
                <c:pt idx="18862">
                  <c:v>442.30900000000003</c:v>
                </c:pt>
                <c:pt idx="18863">
                  <c:v>442.30900000000003</c:v>
                </c:pt>
                <c:pt idx="18864">
                  <c:v>442.31</c:v>
                </c:pt>
                <c:pt idx="18865">
                  <c:v>442.315</c:v>
                </c:pt>
                <c:pt idx="18866">
                  <c:v>442.32100000000003</c:v>
                </c:pt>
                <c:pt idx="18867">
                  <c:v>442.32799999999997</c:v>
                </c:pt>
                <c:pt idx="18868">
                  <c:v>442.33499999999998</c:v>
                </c:pt>
                <c:pt idx="18869">
                  <c:v>442.34300000000002</c:v>
                </c:pt>
                <c:pt idx="18870">
                  <c:v>442.351</c:v>
                </c:pt>
                <c:pt idx="18871">
                  <c:v>442.35899999999998</c:v>
                </c:pt>
                <c:pt idx="18872">
                  <c:v>442.36700000000002</c:v>
                </c:pt>
                <c:pt idx="18873">
                  <c:v>442.37400000000002</c:v>
                </c:pt>
                <c:pt idx="18874">
                  <c:v>442.38200000000001</c:v>
                </c:pt>
                <c:pt idx="18875">
                  <c:v>442.39</c:v>
                </c:pt>
                <c:pt idx="18876">
                  <c:v>442.39800000000002</c:v>
                </c:pt>
                <c:pt idx="18877">
                  <c:v>442.40600000000001</c:v>
                </c:pt>
                <c:pt idx="18878">
                  <c:v>442.41399999999999</c:v>
                </c:pt>
                <c:pt idx="18879">
                  <c:v>442.42200000000003</c:v>
                </c:pt>
                <c:pt idx="18880">
                  <c:v>442.43</c:v>
                </c:pt>
                <c:pt idx="18881">
                  <c:v>442.43700000000001</c:v>
                </c:pt>
                <c:pt idx="18882">
                  <c:v>442.44499999999999</c:v>
                </c:pt>
                <c:pt idx="18883">
                  <c:v>442.45299999999997</c:v>
                </c:pt>
                <c:pt idx="18884">
                  <c:v>442.46100000000001</c:v>
                </c:pt>
                <c:pt idx="18885">
                  <c:v>442.46899999999999</c:v>
                </c:pt>
                <c:pt idx="18886">
                  <c:v>442.47699999999998</c:v>
                </c:pt>
                <c:pt idx="18887">
                  <c:v>442.48500000000001</c:v>
                </c:pt>
                <c:pt idx="18888">
                  <c:v>442.49299999999999</c:v>
                </c:pt>
                <c:pt idx="18889">
                  <c:v>442.50099999999998</c:v>
                </c:pt>
                <c:pt idx="18890">
                  <c:v>442.50900000000001</c:v>
                </c:pt>
                <c:pt idx="18891">
                  <c:v>442.517</c:v>
                </c:pt>
                <c:pt idx="18892">
                  <c:v>442.52499999999998</c:v>
                </c:pt>
                <c:pt idx="18893">
                  <c:v>442.53300000000002</c:v>
                </c:pt>
                <c:pt idx="18894">
                  <c:v>442.54199999999997</c:v>
                </c:pt>
                <c:pt idx="18895">
                  <c:v>442.54899999999998</c:v>
                </c:pt>
                <c:pt idx="18896">
                  <c:v>442.55700000000002</c:v>
                </c:pt>
                <c:pt idx="18897">
                  <c:v>442.565</c:v>
                </c:pt>
                <c:pt idx="18898">
                  <c:v>442.57299999999998</c:v>
                </c:pt>
                <c:pt idx="18899">
                  <c:v>442.58100000000002</c:v>
                </c:pt>
                <c:pt idx="18900">
                  <c:v>442.589</c:v>
                </c:pt>
                <c:pt idx="18901">
                  <c:v>442.59699999999998</c:v>
                </c:pt>
                <c:pt idx="18902">
                  <c:v>442.60500000000002</c:v>
                </c:pt>
                <c:pt idx="18903">
                  <c:v>442.613</c:v>
                </c:pt>
                <c:pt idx="18904">
                  <c:v>442.62099999999998</c:v>
                </c:pt>
                <c:pt idx="18905">
                  <c:v>442.63</c:v>
                </c:pt>
                <c:pt idx="18906">
                  <c:v>442.65</c:v>
                </c:pt>
                <c:pt idx="18907">
                  <c:v>442.7</c:v>
                </c:pt>
                <c:pt idx="18908">
                  <c:v>442.76499999999999</c:v>
                </c:pt>
                <c:pt idx="18909">
                  <c:v>442.83</c:v>
                </c:pt>
                <c:pt idx="18910">
                  <c:v>442.90300000000002</c:v>
                </c:pt>
                <c:pt idx="18911">
                  <c:v>442.98399999999998</c:v>
                </c:pt>
                <c:pt idx="18912">
                  <c:v>443.065</c:v>
                </c:pt>
                <c:pt idx="18913">
                  <c:v>443.14</c:v>
                </c:pt>
                <c:pt idx="18914">
                  <c:v>443.20699999999999</c:v>
                </c:pt>
                <c:pt idx="18915">
                  <c:v>443.26900000000001</c:v>
                </c:pt>
                <c:pt idx="18916">
                  <c:v>443.33300000000003</c:v>
                </c:pt>
                <c:pt idx="18917">
                  <c:v>443.39299999999997</c:v>
                </c:pt>
                <c:pt idx="18918">
                  <c:v>443.44</c:v>
                </c:pt>
                <c:pt idx="18919">
                  <c:v>443.47899999999998</c:v>
                </c:pt>
                <c:pt idx="18920">
                  <c:v>443.51799999999997</c:v>
                </c:pt>
                <c:pt idx="18921">
                  <c:v>443.55799999999999</c:v>
                </c:pt>
                <c:pt idx="18922">
                  <c:v>443.6</c:v>
                </c:pt>
                <c:pt idx="18923">
                  <c:v>443.64600000000002</c:v>
                </c:pt>
                <c:pt idx="18924">
                  <c:v>443.69400000000002</c:v>
                </c:pt>
                <c:pt idx="18925">
                  <c:v>443.74900000000002</c:v>
                </c:pt>
                <c:pt idx="18926">
                  <c:v>443.79399999999998</c:v>
                </c:pt>
                <c:pt idx="18927">
                  <c:v>443.84899999999999</c:v>
                </c:pt>
                <c:pt idx="18928">
                  <c:v>443.892</c:v>
                </c:pt>
                <c:pt idx="18929">
                  <c:v>443.93299999999999</c:v>
                </c:pt>
                <c:pt idx="18930">
                  <c:v>443.97699999999998</c:v>
                </c:pt>
                <c:pt idx="18931">
                  <c:v>444.02300000000002</c:v>
                </c:pt>
                <c:pt idx="18932">
                  <c:v>444.07</c:v>
                </c:pt>
                <c:pt idx="18933">
                  <c:v>444.11500000000001</c:v>
                </c:pt>
                <c:pt idx="18934">
                  <c:v>444.15699999999998</c:v>
                </c:pt>
                <c:pt idx="18935">
                  <c:v>444.19900000000001</c:v>
                </c:pt>
                <c:pt idx="18936">
                  <c:v>444.24</c:v>
                </c:pt>
                <c:pt idx="18937">
                  <c:v>444.27499999999998</c:v>
                </c:pt>
                <c:pt idx="18938">
                  <c:v>444.30399999999997</c:v>
                </c:pt>
                <c:pt idx="18939">
                  <c:v>444.334</c:v>
                </c:pt>
                <c:pt idx="18940">
                  <c:v>444.34399999999999</c:v>
                </c:pt>
                <c:pt idx="18941">
                  <c:v>444.34399999999999</c:v>
                </c:pt>
                <c:pt idx="18942">
                  <c:v>444.34399999999999</c:v>
                </c:pt>
                <c:pt idx="18943">
                  <c:v>444.34399999999999</c:v>
                </c:pt>
                <c:pt idx="18944">
                  <c:v>444.34399999999999</c:v>
                </c:pt>
                <c:pt idx="18945">
                  <c:v>444.34399999999999</c:v>
                </c:pt>
                <c:pt idx="18946">
                  <c:v>444.34399999999999</c:v>
                </c:pt>
                <c:pt idx="18947">
                  <c:v>444.34399999999999</c:v>
                </c:pt>
                <c:pt idx="18948">
                  <c:v>444.39</c:v>
                </c:pt>
                <c:pt idx="18949">
                  <c:v>444.44299999999998</c:v>
                </c:pt>
                <c:pt idx="18950">
                  <c:v>444.49599999999998</c:v>
                </c:pt>
                <c:pt idx="18951">
                  <c:v>444.55200000000002</c:v>
                </c:pt>
                <c:pt idx="18952">
                  <c:v>444.60599999999999</c:v>
                </c:pt>
                <c:pt idx="18953">
                  <c:v>444.65699999999998</c:v>
                </c:pt>
                <c:pt idx="18954">
                  <c:v>444.70699999999999</c:v>
                </c:pt>
                <c:pt idx="18955">
                  <c:v>444.75099999999998</c:v>
                </c:pt>
                <c:pt idx="18956">
                  <c:v>444.791</c:v>
                </c:pt>
                <c:pt idx="18957">
                  <c:v>444.84699999999998</c:v>
                </c:pt>
                <c:pt idx="18958">
                  <c:v>444.89699999999999</c:v>
                </c:pt>
                <c:pt idx="18959">
                  <c:v>444.95</c:v>
                </c:pt>
                <c:pt idx="18960">
                  <c:v>444.99799999999999</c:v>
                </c:pt>
                <c:pt idx="18961">
                  <c:v>445.03800000000001</c:v>
                </c:pt>
                <c:pt idx="18962">
                  <c:v>445.07799999999997</c:v>
                </c:pt>
                <c:pt idx="18963">
                  <c:v>445.12599999999998</c:v>
                </c:pt>
                <c:pt idx="18964">
                  <c:v>445.18</c:v>
                </c:pt>
                <c:pt idx="18965">
                  <c:v>445.22899999999998</c:v>
                </c:pt>
                <c:pt idx="18966">
                  <c:v>445.27699999999999</c:v>
                </c:pt>
                <c:pt idx="18967">
                  <c:v>445.32900000000001</c:v>
                </c:pt>
                <c:pt idx="18968">
                  <c:v>445.37299999999999</c:v>
                </c:pt>
                <c:pt idx="18969">
                  <c:v>445.40899999999999</c:v>
                </c:pt>
                <c:pt idx="18970">
                  <c:v>445.44799999999998</c:v>
                </c:pt>
                <c:pt idx="18971">
                  <c:v>445.49099999999999</c:v>
                </c:pt>
                <c:pt idx="18972">
                  <c:v>445.53500000000003</c:v>
                </c:pt>
                <c:pt idx="18973">
                  <c:v>445.58100000000002</c:v>
                </c:pt>
                <c:pt idx="18974">
                  <c:v>445.62400000000002</c:v>
                </c:pt>
                <c:pt idx="18975">
                  <c:v>445.64800000000002</c:v>
                </c:pt>
                <c:pt idx="18976">
                  <c:v>445.65499999999997</c:v>
                </c:pt>
                <c:pt idx="18977">
                  <c:v>445.66699999999997</c:v>
                </c:pt>
                <c:pt idx="18978">
                  <c:v>445.69</c:v>
                </c:pt>
                <c:pt idx="18979">
                  <c:v>445.70600000000002</c:v>
                </c:pt>
                <c:pt idx="18980">
                  <c:v>445.72699999999998</c:v>
                </c:pt>
                <c:pt idx="18981">
                  <c:v>445.75900000000001</c:v>
                </c:pt>
                <c:pt idx="18982">
                  <c:v>445.78500000000003</c:v>
                </c:pt>
                <c:pt idx="18983">
                  <c:v>445.81200000000001</c:v>
                </c:pt>
                <c:pt idx="18984">
                  <c:v>445.84300000000002</c:v>
                </c:pt>
                <c:pt idx="18985">
                  <c:v>445.88799999999998</c:v>
                </c:pt>
                <c:pt idx="18986">
                  <c:v>445.923</c:v>
                </c:pt>
                <c:pt idx="18987">
                  <c:v>445.94600000000003</c:v>
                </c:pt>
                <c:pt idx="18988">
                  <c:v>445.96600000000001</c:v>
                </c:pt>
                <c:pt idx="18989">
                  <c:v>445.98899999999998</c:v>
                </c:pt>
                <c:pt idx="18990">
                  <c:v>446.012</c:v>
                </c:pt>
                <c:pt idx="18991">
                  <c:v>446.03699999999998</c:v>
                </c:pt>
                <c:pt idx="18992">
                  <c:v>446.06299999999999</c:v>
                </c:pt>
                <c:pt idx="18993">
                  <c:v>446.09</c:v>
                </c:pt>
                <c:pt idx="18994">
                  <c:v>446.11700000000002</c:v>
                </c:pt>
                <c:pt idx="18995">
                  <c:v>446.142</c:v>
                </c:pt>
                <c:pt idx="18996">
                  <c:v>446.166</c:v>
                </c:pt>
                <c:pt idx="18997">
                  <c:v>446.19200000000001</c:v>
                </c:pt>
                <c:pt idx="18998">
                  <c:v>446.21699999999998</c:v>
                </c:pt>
                <c:pt idx="18999">
                  <c:v>446.245</c:v>
                </c:pt>
                <c:pt idx="19000">
                  <c:v>446.27199999999999</c:v>
                </c:pt>
                <c:pt idx="19001">
                  <c:v>446.3</c:v>
                </c:pt>
                <c:pt idx="19002">
                  <c:v>446.34100000000001</c:v>
                </c:pt>
                <c:pt idx="19003">
                  <c:v>446.37799999999999</c:v>
                </c:pt>
                <c:pt idx="19004">
                  <c:v>446.41399999999999</c:v>
                </c:pt>
                <c:pt idx="19005">
                  <c:v>446.44799999999998</c:v>
                </c:pt>
                <c:pt idx="19006">
                  <c:v>446.48099999999999</c:v>
                </c:pt>
                <c:pt idx="19007">
                  <c:v>446.51499999999999</c:v>
                </c:pt>
                <c:pt idx="19008">
                  <c:v>446.54899999999998</c:v>
                </c:pt>
                <c:pt idx="19009">
                  <c:v>446.57499999999999</c:v>
                </c:pt>
                <c:pt idx="19010">
                  <c:v>446.57499999999999</c:v>
                </c:pt>
                <c:pt idx="19011">
                  <c:v>446.57499999999999</c:v>
                </c:pt>
                <c:pt idx="19012">
                  <c:v>446.60300000000001</c:v>
                </c:pt>
                <c:pt idx="19013">
                  <c:v>446.60500000000002</c:v>
                </c:pt>
                <c:pt idx="19014">
                  <c:v>446.60500000000002</c:v>
                </c:pt>
                <c:pt idx="19015">
                  <c:v>446.60500000000002</c:v>
                </c:pt>
                <c:pt idx="19016">
                  <c:v>446.60500000000002</c:v>
                </c:pt>
                <c:pt idx="19017">
                  <c:v>446.60500000000002</c:v>
                </c:pt>
                <c:pt idx="19018">
                  <c:v>446.60500000000002</c:v>
                </c:pt>
                <c:pt idx="19019">
                  <c:v>446.60500000000002</c:v>
                </c:pt>
                <c:pt idx="19020">
                  <c:v>446.60500000000002</c:v>
                </c:pt>
                <c:pt idx="19021">
                  <c:v>446.60500000000002</c:v>
                </c:pt>
                <c:pt idx="19022">
                  <c:v>446.60500000000002</c:v>
                </c:pt>
                <c:pt idx="19023">
                  <c:v>446.60500000000002</c:v>
                </c:pt>
                <c:pt idx="19024">
                  <c:v>446.60700000000003</c:v>
                </c:pt>
                <c:pt idx="19025">
                  <c:v>446.60899999999998</c:v>
                </c:pt>
                <c:pt idx="19026">
                  <c:v>446.61399999999998</c:v>
                </c:pt>
                <c:pt idx="19027">
                  <c:v>446.62099999999998</c:v>
                </c:pt>
                <c:pt idx="19028">
                  <c:v>446.62900000000002</c:v>
                </c:pt>
                <c:pt idx="19029">
                  <c:v>446.637</c:v>
                </c:pt>
                <c:pt idx="19030">
                  <c:v>446.64499999999998</c:v>
                </c:pt>
                <c:pt idx="19031">
                  <c:v>446.654</c:v>
                </c:pt>
                <c:pt idx="19032">
                  <c:v>446.66199999999998</c:v>
                </c:pt>
                <c:pt idx="19033">
                  <c:v>446.67</c:v>
                </c:pt>
                <c:pt idx="19034">
                  <c:v>446.67899999999997</c:v>
                </c:pt>
                <c:pt idx="19035">
                  <c:v>446.68700000000001</c:v>
                </c:pt>
                <c:pt idx="19036">
                  <c:v>446.69600000000003</c:v>
                </c:pt>
                <c:pt idx="19037">
                  <c:v>446.70499999999998</c:v>
                </c:pt>
                <c:pt idx="19038">
                  <c:v>446.71300000000002</c:v>
                </c:pt>
                <c:pt idx="19039">
                  <c:v>446.72199999999998</c:v>
                </c:pt>
                <c:pt idx="19040">
                  <c:v>446.73</c:v>
                </c:pt>
                <c:pt idx="19041">
                  <c:v>446.738</c:v>
                </c:pt>
                <c:pt idx="19042">
                  <c:v>446.74700000000001</c:v>
                </c:pt>
                <c:pt idx="19043">
                  <c:v>446.755</c:v>
                </c:pt>
                <c:pt idx="19044">
                  <c:v>446.76400000000001</c:v>
                </c:pt>
                <c:pt idx="19045">
                  <c:v>446.77300000000002</c:v>
                </c:pt>
                <c:pt idx="19046">
                  <c:v>446.78100000000001</c:v>
                </c:pt>
                <c:pt idx="19047">
                  <c:v>446.79</c:v>
                </c:pt>
                <c:pt idx="19048">
                  <c:v>446.798</c:v>
                </c:pt>
                <c:pt idx="19049">
                  <c:v>446.80700000000002</c:v>
                </c:pt>
                <c:pt idx="19050">
                  <c:v>446.815</c:v>
                </c:pt>
                <c:pt idx="19051">
                  <c:v>446.82400000000001</c:v>
                </c:pt>
                <c:pt idx="19052">
                  <c:v>446.83199999999999</c:v>
                </c:pt>
                <c:pt idx="19053">
                  <c:v>446.84100000000001</c:v>
                </c:pt>
                <c:pt idx="19054">
                  <c:v>446.84899999999999</c:v>
                </c:pt>
                <c:pt idx="19055">
                  <c:v>446.858</c:v>
                </c:pt>
                <c:pt idx="19056">
                  <c:v>446.86599999999999</c:v>
                </c:pt>
                <c:pt idx="19057">
                  <c:v>446.87400000000002</c:v>
                </c:pt>
                <c:pt idx="19058">
                  <c:v>446.88299999999998</c:v>
                </c:pt>
                <c:pt idx="19059">
                  <c:v>446.892</c:v>
                </c:pt>
                <c:pt idx="19060">
                  <c:v>446.9</c:v>
                </c:pt>
                <c:pt idx="19061">
                  <c:v>446.90800000000002</c:v>
                </c:pt>
                <c:pt idx="19062">
                  <c:v>446.91699999999997</c:v>
                </c:pt>
                <c:pt idx="19063">
                  <c:v>446.92500000000001</c:v>
                </c:pt>
                <c:pt idx="19064">
                  <c:v>446.93299999999999</c:v>
                </c:pt>
                <c:pt idx="19065">
                  <c:v>446.94200000000001</c:v>
                </c:pt>
                <c:pt idx="19066">
                  <c:v>446.95</c:v>
                </c:pt>
                <c:pt idx="19067">
                  <c:v>446.95800000000003</c:v>
                </c:pt>
                <c:pt idx="19068">
                  <c:v>446.96699999999998</c:v>
                </c:pt>
                <c:pt idx="19069">
                  <c:v>446.97500000000002</c:v>
                </c:pt>
                <c:pt idx="19070">
                  <c:v>446.983</c:v>
                </c:pt>
                <c:pt idx="19071">
                  <c:v>446.99200000000002</c:v>
                </c:pt>
                <c:pt idx="19072">
                  <c:v>447.00099999999998</c:v>
                </c:pt>
                <c:pt idx="19073">
                  <c:v>447.01</c:v>
                </c:pt>
                <c:pt idx="19074">
                  <c:v>447.01799999999997</c:v>
                </c:pt>
                <c:pt idx="19075">
                  <c:v>447.02699999999999</c:v>
                </c:pt>
                <c:pt idx="19076">
                  <c:v>447.03500000000003</c:v>
                </c:pt>
                <c:pt idx="19077">
                  <c:v>447.04399999999998</c:v>
                </c:pt>
                <c:pt idx="19078">
                  <c:v>447.05200000000002</c:v>
                </c:pt>
                <c:pt idx="19079">
                  <c:v>447.06</c:v>
                </c:pt>
                <c:pt idx="19080">
                  <c:v>447.06799999999998</c:v>
                </c:pt>
                <c:pt idx="19081">
                  <c:v>447.077</c:v>
                </c:pt>
                <c:pt idx="19082">
                  <c:v>447.08499999999998</c:v>
                </c:pt>
                <c:pt idx="19083">
                  <c:v>447.09300000000002</c:v>
                </c:pt>
                <c:pt idx="19084">
                  <c:v>447.10199999999998</c:v>
                </c:pt>
                <c:pt idx="19085">
                  <c:v>447.11099999999999</c:v>
                </c:pt>
                <c:pt idx="19086">
                  <c:v>447.11900000000003</c:v>
                </c:pt>
                <c:pt idx="19087">
                  <c:v>447.12700000000001</c:v>
                </c:pt>
                <c:pt idx="19088">
                  <c:v>447.13600000000002</c:v>
                </c:pt>
                <c:pt idx="19089">
                  <c:v>447.14499999999998</c:v>
                </c:pt>
                <c:pt idx="19090">
                  <c:v>447.166</c:v>
                </c:pt>
                <c:pt idx="19091">
                  <c:v>447.21300000000002</c:v>
                </c:pt>
                <c:pt idx="19092">
                  <c:v>447.28800000000001</c:v>
                </c:pt>
                <c:pt idx="19093">
                  <c:v>447.37700000000001</c:v>
                </c:pt>
                <c:pt idx="19094">
                  <c:v>447.46800000000002</c:v>
                </c:pt>
                <c:pt idx="19095">
                  <c:v>447.55799999999999</c:v>
                </c:pt>
                <c:pt idx="19096">
                  <c:v>447.64600000000002</c:v>
                </c:pt>
                <c:pt idx="19097">
                  <c:v>447.73399999999998</c:v>
                </c:pt>
                <c:pt idx="19098">
                  <c:v>447.822</c:v>
                </c:pt>
                <c:pt idx="19099">
                  <c:v>447.90300000000002</c:v>
                </c:pt>
                <c:pt idx="19100">
                  <c:v>447.98</c:v>
                </c:pt>
                <c:pt idx="19101">
                  <c:v>448.05399999999997</c:v>
                </c:pt>
                <c:pt idx="19102">
                  <c:v>448.12200000000001</c:v>
                </c:pt>
                <c:pt idx="19103">
                  <c:v>448.18900000000002</c:v>
                </c:pt>
                <c:pt idx="19104">
                  <c:v>448.24099999999999</c:v>
                </c:pt>
                <c:pt idx="19105">
                  <c:v>448.245</c:v>
                </c:pt>
                <c:pt idx="19106">
                  <c:v>448.245</c:v>
                </c:pt>
                <c:pt idx="19107">
                  <c:v>448.245</c:v>
                </c:pt>
                <c:pt idx="19108">
                  <c:v>448.26799999999997</c:v>
                </c:pt>
                <c:pt idx="19109">
                  <c:v>448.32900000000001</c:v>
                </c:pt>
                <c:pt idx="19110">
                  <c:v>448.41199999999998</c:v>
                </c:pt>
                <c:pt idx="19111">
                  <c:v>448.49200000000002</c:v>
                </c:pt>
                <c:pt idx="19112">
                  <c:v>448.56200000000001</c:v>
                </c:pt>
                <c:pt idx="19113">
                  <c:v>448.63799999999998</c:v>
                </c:pt>
                <c:pt idx="19114">
                  <c:v>448.71899999999999</c:v>
                </c:pt>
                <c:pt idx="19115">
                  <c:v>448.80099999999999</c:v>
                </c:pt>
                <c:pt idx="19116">
                  <c:v>448.88099999999997</c:v>
                </c:pt>
                <c:pt idx="19117">
                  <c:v>448.95600000000002</c:v>
                </c:pt>
                <c:pt idx="19118">
                  <c:v>449.03199999999998</c:v>
                </c:pt>
                <c:pt idx="19119">
                  <c:v>449.09899999999999</c:v>
                </c:pt>
                <c:pt idx="19120">
                  <c:v>449.142</c:v>
                </c:pt>
                <c:pt idx="19121">
                  <c:v>449.17099999999999</c:v>
                </c:pt>
                <c:pt idx="19122">
                  <c:v>449.214</c:v>
                </c:pt>
                <c:pt idx="19123">
                  <c:v>449.27100000000002</c:v>
                </c:pt>
                <c:pt idx="19124">
                  <c:v>449.32900000000001</c:v>
                </c:pt>
                <c:pt idx="19125">
                  <c:v>449.39400000000001</c:v>
                </c:pt>
                <c:pt idx="19126">
                  <c:v>449.46600000000001</c:v>
                </c:pt>
                <c:pt idx="19127">
                  <c:v>449.51600000000002</c:v>
                </c:pt>
                <c:pt idx="19128">
                  <c:v>449.55</c:v>
                </c:pt>
                <c:pt idx="19129">
                  <c:v>449.58800000000002</c:v>
                </c:pt>
                <c:pt idx="19130">
                  <c:v>449.63200000000001</c:v>
                </c:pt>
                <c:pt idx="19131">
                  <c:v>449.66899999999998</c:v>
                </c:pt>
                <c:pt idx="19132">
                  <c:v>449.70100000000002</c:v>
                </c:pt>
                <c:pt idx="19133">
                  <c:v>449.73099999999999</c:v>
                </c:pt>
                <c:pt idx="19134">
                  <c:v>449.73700000000002</c:v>
                </c:pt>
                <c:pt idx="19135">
                  <c:v>449.77300000000002</c:v>
                </c:pt>
                <c:pt idx="19136">
                  <c:v>449.80799999999999</c:v>
                </c:pt>
                <c:pt idx="19137">
                  <c:v>449.85599999999999</c:v>
                </c:pt>
                <c:pt idx="19138">
                  <c:v>449.899</c:v>
                </c:pt>
                <c:pt idx="19139">
                  <c:v>449.93400000000003</c:v>
                </c:pt>
                <c:pt idx="19140">
                  <c:v>449.97500000000002</c:v>
                </c:pt>
                <c:pt idx="19141">
                  <c:v>450.01100000000002</c:v>
                </c:pt>
                <c:pt idx="19142">
                  <c:v>450.04500000000002</c:v>
                </c:pt>
                <c:pt idx="19143">
                  <c:v>450.06599999999997</c:v>
                </c:pt>
                <c:pt idx="19144">
                  <c:v>450.08699999999999</c:v>
                </c:pt>
                <c:pt idx="19145">
                  <c:v>450.11799999999999</c:v>
                </c:pt>
                <c:pt idx="19146">
                  <c:v>450.14400000000001</c:v>
                </c:pt>
                <c:pt idx="19147">
                  <c:v>450.16199999999998</c:v>
                </c:pt>
                <c:pt idx="19148">
                  <c:v>450.18</c:v>
                </c:pt>
                <c:pt idx="19149">
                  <c:v>450.2</c:v>
                </c:pt>
                <c:pt idx="19150">
                  <c:v>450.22899999999998</c:v>
                </c:pt>
                <c:pt idx="19151">
                  <c:v>450.26400000000001</c:v>
                </c:pt>
                <c:pt idx="19152">
                  <c:v>450.28100000000001</c:v>
                </c:pt>
                <c:pt idx="19153">
                  <c:v>450.28100000000001</c:v>
                </c:pt>
                <c:pt idx="19154">
                  <c:v>450.28699999999998</c:v>
                </c:pt>
                <c:pt idx="19155">
                  <c:v>450.28699999999998</c:v>
                </c:pt>
                <c:pt idx="19156">
                  <c:v>450.28699999999998</c:v>
                </c:pt>
                <c:pt idx="19157">
                  <c:v>450.28699999999998</c:v>
                </c:pt>
                <c:pt idx="19158">
                  <c:v>450.28699999999998</c:v>
                </c:pt>
                <c:pt idx="19159">
                  <c:v>450.28699999999998</c:v>
                </c:pt>
                <c:pt idx="19160">
                  <c:v>450.28699999999998</c:v>
                </c:pt>
                <c:pt idx="19161">
                  <c:v>450.28699999999998</c:v>
                </c:pt>
                <c:pt idx="19162">
                  <c:v>450.28699999999998</c:v>
                </c:pt>
                <c:pt idx="19163">
                  <c:v>450.28699999999998</c:v>
                </c:pt>
                <c:pt idx="19164">
                  <c:v>450.28699999999998</c:v>
                </c:pt>
                <c:pt idx="19165">
                  <c:v>450.28699999999998</c:v>
                </c:pt>
                <c:pt idx="19166">
                  <c:v>450.28699999999998</c:v>
                </c:pt>
                <c:pt idx="19167">
                  <c:v>450.28699999999998</c:v>
                </c:pt>
                <c:pt idx="19168">
                  <c:v>450.28800000000001</c:v>
                </c:pt>
                <c:pt idx="19169">
                  <c:v>450.29199999999997</c:v>
                </c:pt>
                <c:pt idx="19170">
                  <c:v>450.29700000000003</c:v>
                </c:pt>
                <c:pt idx="19171">
                  <c:v>450.30399999999997</c:v>
                </c:pt>
                <c:pt idx="19172">
                  <c:v>450.31099999999998</c:v>
                </c:pt>
                <c:pt idx="19173">
                  <c:v>450.32100000000003</c:v>
                </c:pt>
                <c:pt idx="19174">
                  <c:v>450.33100000000002</c:v>
                </c:pt>
                <c:pt idx="19175">
                  <c:v>450.339</c:v>
                </c:pt>
                <c:pt idx="19176">
                  <c:v>450.346</c:v>
                </c:pt>
                <c:pt idx="19177">
                  <c:v>450.358</c:v>
                </c:pt>
                <c:pt idx="19178">
                  <c:v>450.39800000000002</c:v>
                </c:pt>
                <c:pt idx="19179">
                  <c:v>450.48</c:v>
                </c:pt>
                <c:pt idx="19180">
                  <c:v>450.55599999999998</c:v>
                </c:pt>
                <c:pt idx="19181">
                  <c:v>450.62400000000002</c:v>
                </c:pt>
                <c:pt idx="19182">
                  <c:v>450.69</c:v>
                </c:pt>
                <c:pt idx="19183">
                  <c:v>450.762</c:v>
                </c:pt>
                <c:pt idx="19184">
                  <c:v>450.83699999999999</c:v>
                </c:pt>
                <c:pt idx="19185">
                  <c:v>450.91300000000001</c:v>
                </c:pt>
                <c:pt idx="19186">
                  <c:v>450.98599999999999</c:v>
                </c:pt>
                <c:pt idx="19187">
                  <c:v>451.05200000000002</c:v>
                </c:pt>
                <c:pt idx="19188">
                  <c:v>451.09699999999998</c:v>
                </c:pt>
                <c:pt idx="19189">
                  <c:v>451.15</c:v>
                </c:pt>
                <c:pt idx="19190">
                  <c:v>451.17200000000003</c:v>
                </c:pt>
                <c:pt idx="19191">
                  <c:v>451.18299999999999</c:v>
                </c:pt>
                <c:pt idx="19192">
                  <c:v>451.20699999999999</c:v>
                </c:pt>
                <c:pt idx="19193">
                  <c:v>451.24099999999999</c:v>
                </c:pt>
                <c:pt idx="19194">
                  <c:v>451.26600000000002</c:v>
                </c:pt>
                <c:pt idx="19195">
                  <c:v>451.27199999999999</c:v>
                </c:pt>
                <c:pt idx="19196">
                  <c:v>451.27199999999999</c:v>
                </c:pt>
                <c:pt idx="19197">
                  <c:v>451.27199999999999</c:v>
                </c:pt>
                <c:pt idx="19198">
                  <c:v>451.27499999999998</c:v>
                </c:pt>
                <c:pt idx="19199">
                  <c:v>451.28800000000001</c:v>
                </c:pt>
                <c:pt idx="19200">
                  <c:v>451.30900000000003</c:v>
                </c:pt>
                <c:pt idx="19201">
                  <c:v>451.322</c:v>
                </c:pt>
                <c:pt idx="19202">
                  <c:v>451.34100000000001</c:v>
                </c:pt>
                <c:pt idx="19203">
                  <c:v>451.34800000000001</c:v>
                </c:pt>
                <c:pt idx="19204">
                  <c:v>451.34800000000001</c:v>
                </c:pt>
                <c:pt idx="19205">
                  <c:v>451.34800000000001</c:v>
                </c:pt>
                <c:pt idx="19206">
                  <c:v>451.34800000000001</c:v>
                </c:pt>
                <c:pt idx="19207">
                  <c:v>451.34800000000001</c:v>
                </c:pt>
                <c:pt idx="19208">
                  <c:v>451.34800000000001</c:v>
                </c:pt>
                <c:pt idx="19209">
                  <c:v>451.34800000000001</c:v>
                </c:pt>
                <c:pt idx="19210">
                  <c:v>451.34800000000001</c:v>
                </c:pt>
                <c:pt idx="19211">
                  <c:v>451.34800000000001</c:v>
                </c:pt>
                <c:pt idx="19212">
                  <c:v>451.35300000000001</c:v>
                </c:pt>
                <c:pt idx="19213">
                  <c:v>451.375</c:v>
                </c:pt>
                <c:pt idx="19214">
                  <c:v>451.41399999999999</c:v>
                </c:pt>
                <c:pt idx="19215">
                  <c:v>451.45699999999999</c:v>
                </c:pt>
                <c:pt idx="19216">
                  <c:v>451.49700000000001</c:v>
                </c:pt>
                <c:pt idx="19217">
                  <c:v>451.52199999999999</c:v>
                </c:pt>
                <c:pt idx="19218">
                  <c:v>451.54599999999999</c:v>
                </c:pt>
                <c:pt idx="19219">
                  <c:v>451.572</c:v>
                </c:pt>
                <c:pt idx="19220">
                  <c:v>451.59399999999999</c:v>
                </c:pt>
                <c:pt idx="19221">
                  <c:v>451.613</c:v>
                </c:pt>
                <c:pt idx="19222">
                  <c:v>451.63200000000001</c:v>
                </c:pt>
                <c:pt idx="19223">
                  <c:v>451.65</c:v>
                </c:pt>
                <c:pt idx="19224">
                  <c:v>451.661</c:v>
                </c:pt>
                <c:pt idx="19225">
                  <c:v>451.661</c:v>
                </c:pt>
                <c:pt idx="19226">
                  <c:v>451.661</c:v>
                </c:pt>
                <c:pt idx="19227">
                  <c:v>451.661</c:v>
                </c:pt>
                <c:pt idx="19228">
                  <c:v>451.661</c:v>
                </c:pt>
                <c:pt idx="19229">
                  <c:v>451.661</c:v>
                </c:pt>
                <c:pt idx="19230">
                  <c:v>451.661</c:v>
                </c:pt>
                <c:pt idx="19231">
                  <c:v>451.661</c:v>
                </c:pt>
                <c:pt idx="19232">
                  <c:v>451.661</c:v>
                </c:pt>
                <c:pt idx="19233">
                  <c:v>451.66300000000001</c:v>
                </c:pt>
                <c:pt idx="19234">
                  <c:v>451.66800000000001</c:v>
                </c:pt>
                <c:pt idx="19235">
                  <c:v>451.67399999999998</c:v>
                </c:pt>
                <c:pt idx="19236">
                  <c:v>451.68099999999998</c:v>
                </c:pt>
                <c:pt idx="19237">
                  <c:v>451.68799999999999</c:v>
                </c:pt>
                <c:pt idx="19238">
                  <c:v>451.69600000000003</c:v>
                </c:pt>
                <c:pt idx="19239">
                  <c:v>451.70400000000001</c:v>
                </c:pt>
                <c:pt idx="19240">
                  <c:v>451.71100000000001</c:v>
                </c:pt>
                <c:pt idx="19241">
                  <c:v>451.71899999999999</c:v>
                </c:pt>
                <c:pt idx="19242">
                  <c:v>451.72699999999998</c:v>
                </c:pt>
                <c:pt idx="19243">
                  <c:v>451.73500000000001</c:v>
                </c:pt>
                <c:pt idx="19244">
                  <c:v>451.74299999999999</c:v>
                </c:pt>
                <c:pt idx="19245">
                  <c:v>451.75099999999998</c:v>
                </c:pt>
                <c:pt idx="19246">
                  <c:v>451.76</c:v>
                </c:pt>
                <c:pt idx="19247">
                  <c:v>451.76799999999997</c:v>
                </c:pt>
                <c:pt idx="19248">
                  <c:v>451.77499999999998</c:v>
                </c:pt>
                <c:pt idx="19249">
                  <c:v>451.78300000000002</c:v>
                </c:pt>
                <c:pt idx="19250">
                  <c:v>451.79</c:v>
                </c:pt>
                <c:pt idx="19251">
                  <c:v>451.798</c:v>
                </c:pt>
                <c:pt idx="19252">
                  <c:v>451.80599999999998</c:v>
                </c:pt>
                <c:pt idx="19253">
                  <c:v>451.81400000000002</c:v>
                </c:pt>
                <c:pt idx="19254">
                  <c:v>451.822</c:v>
                </c:pt>
                <c:pt idx="19255">
                  <c:v>451.82900000000001</c:v>
                </c:pt>
                <c:pt idx="19256">
                  <c:v>451.83699999999999</c:v>
                </c:pt>
                <c:pt idx="19257">
                  <c:v>451.84500000000003</c:v>
                </c:pt>
                <c:pt idx="19258">
                  <c:v>451.85399999999998</c:v>
                </c:pt>
                <c:pt idx="19259">
                  <c:v>451.86200000000002</c:v>
                </c:pt>
                <c:pt idx="19260">
                  <c:v>451.87</c:v>
                </c:pt>
                <c:pt idx="19261">
                  <c:v>451.87799999999999</c:v>
                </c:pt>
                <c:pt idx="19262">
                  <c:v>451.88600000000002</c:v>
                </c:pt>
                <c:pt idx="19263">
                  <c:v>451.89400000000001</c:v>
                </c:pt>
                <c:pt idx="19264">
                  <c:v>451.90199999999999</c:v>
                </c:pt>
                <c:pt idx="19265">
                  <c:v>451.90300000000002</c:v>
                </c:pt>
                <c:pt idx="19266">
                  <c:v>451.904</c:v>
                </c:pt>
                <c:pt idx="19267">
                  <c:v>451.90499999999997</c:v>
                </c:pt>
                <c:pt idx="19268">
                  <c:v>451.90600000000001</c:v>
                </c:pt>
                <c:pt idx="19269">
                  <c:v>451.90699999999998</c:v>
                </c:pt>
                <c:pt idx="19270">
                  <c:v>451.90800000000002</c:v>
                </c:pt>
                <c:pt idx="19271">
                  <c:v>451.916</c:v>
                </c:pt>
                <c:pt idx="19272">
                  <c:v>451.92399999999998</c:v>
                </c:pt>
                <c:pt idx="19273">
                  <c:v>451.93299999999999</c:v>
                </c:pt>
                <c:pt idx="19274">
                  <c:v>451.94099999999997</c:v>
                </c:pt>
                <c:pt idx="19275">
                  <c:v>451.94900000000001</c:v>
                </c:pt>
                <c:pt idx="19276">
                  <c:v>451.95800000000003</c:v>
                </c:pt>
                <c:pt idx="19277">
                  <c:v>451.96600000000001</c:v>
                </c:pt>
                <c:pt idx="19278">
                  <c:v>451.97399999999999</c:v>
                </c:pt>
                <c:pt idx="19279">
                  <c:v>451.983</c:v>
                </c:pt>
                <c:pt idx="19280">
                  <c:v>451.99099999999999</c:v>
                </c:pt>
                <c:pt idx="19281">
                  <c:v>451.99900000000002</c:v>
                </c:pt>
                <c:pt idx="19282">
                  <c:v>452.00799999999998</c:v>
                </c:pt>
                <c:pt idx="19283">
                  <c:v>452.01600000000002</c:v>
                </c:pt>
                <c:pt idx="19284">
                  <c:v>452.02300000000002</c:v>
                </c:pt>
                <c:pt idx="19285">
                  <c:v>452.03199999999998</c:v>
                </c:pt>
                <c:pt idx="19286">
                  <c:v>452.04</c:v>
                </c:pt>
                <c:pt idx="19287">
                  <c:v>452.048</c:v>
                </c:pt>
                <c:pt idx="19288">
                  <c:v>452.05700000000002</c:v>
                </c:pt>
                <c:pt idx="19289">
                  <c:v>452.065</c:v>
                </c:pt>
                <c:pt idx="19290">
                  <c:v>452.07299999999998</c:v>
                </c:pt>
                <c:pt idx="19291">
                  <c:v>452.08199999999999</c:v>
                </c:pt>
                <c:pt idx="19292">
                  <c:v>452.09</c:v>
                </c:pt>
                <c:pt idx="19293">
                  <c:v>452.09899999999999</c:v>
                </c:pt>
                <c:pt idx="19294">
                  <c:v>452.108</c:v>
                </c:pt>
                <c:pt idx="19295">
                  <c:v>452.11799999999999</c:v>
                </c:pt>
                <c:pt idx="19296">
                  <c:v>452.12799999999999</c:v>
                </c:pt>
                <c:pt idx="19297">
                  <c:v>452.137</c:v>
                </c:pt>
                <c:pt idx="19298">
                  <c:v>452.14499999999998</c:v>
                </c:pt>
                <c:pt idx="19299">
                  <c:v>452.15300000000002</c:v>
                </c:pt>
                <c:pt idx="19300">
                  <c:v>452.16199999999998</c:v>
                </c:pt>
                <c:pt idx="19301">
                  <c:v>452.17</c:v>
                </c:pt>
                <c:pt idx="19302">
                  <c:v>452.17899999999997</c:v>
                </c:pt>
                <c:pt idx="19303">
                  <c:v>452.18700000000001</c:v>
                </c:pt>
                <c:pt idx="19304">
                  <c:v>452.19600000000003</c:v>
                </c:pt>
                <c:pt idx="19305">
                  <c:v>452.20400000000001</c:v>
                </c:pt>
                <c:pt idx="19306">
                  <c:v>452.21300000000002</c:v>
                </c:pt>
                <c:pt idx="19307">
                  <c:v>452.22199999999998</c:v>
                </c:pt>
                <c:pt idx="19308">
                  <c:v>452.23</c:v>
                </c:pt>
                <c:pt idx="19309">
                  <c:v>452.23899999999998</c:v>
                </c:pt>
                <c:pt idx="19310">
                  <c:v>452.24799999999999</c:v>
                </c:pt>
                <c:pt idx="19311">
                  <c:v>452.25700000000001</c:v>
                </c:pt>
                <c:pt idx="19312">
                  <c:v>452.26600000000002</c:v>
                </c:pt>
                <c:pt idx="19313">
                  <c:v>452.274</c:v>
                </c:pt>
                <c:pt idx="19314">
                  <c:v>452.28300000000002</c:v>
                </c:pt>
                <c:pt idx="19315">
                  <c:v>452.29199999999997</c:v>
                </c:pt>
                <c:pt idx="19316">
                  <c:v>452.3</c:v>
                </c:pt>
                <c:pt idx="19317">
                  <c:v>452.30799999999999</c:v>
                </c:pt>
                <c:pt idx="19318">
                  <c:v>452.31700000000001</c:v>
                </c:pt>
                <c:pt idx="19319">
                  <c:v>452.32499999999999</c:v>
                </c:pt>
                <c:pt idx="19320">
                  <c:v>452.33499999999998</c:v>
                </c:pt>
                <c:pt idx="19321">
                  <c:v>452.34899999999999</c:v>
                </c:pt>
                <c:pt idx="19322">
                  <c:v>452.36500000000001</c:v>
                </c:pt>
                <c:pt idx="19323">
                  <c:v>452.38099999999997</c:v>
                </c:pt>
                <c:pt idx="19324">
                  <c:v>452.38400000000001</c:v>
                </c:pt>
                <c:pt idx="19325">
                  <c:v>452.40499999999997</c:v>
                </c:pt>
                <c:pt idx="19326">
                  <c:v>452.40499999999997</c:v>
                </c:pt>
                <c:pt idx="19327">
                  <c:v>452.40800000000002</c:v>
                </c:pt>
                <c:pt idx="19328">
                  <c:v>452.41199999999998</c:v>
                </c:pt>
                <c:pt idx="19329">
                  <c:v>452.41699999999997</c:v>
                </c:pt>
                <c:pt idx="19330">
                  <c:v>452.423</c:v>
                </c:pt>
                <c:pt idx="19331">
                  <c:v>452.42899999999997</c:v>
                </c:pt>
                <c:pt idx="19332">
                  <c:v>452.43599999999998</c:v>
                </c:pt>
                <c:pt idx="19333">
                  <c:v>452.44299999999998</c:v>
                </c:pt>
                <c:pt idx="19334">
                  <c:v>452.45</c:v>
                </c:pt>
                <c:pt idx="19335">
                  <c:v>452.45800000000003</c:v>
                </c:pt>
                <c:pt idx="19336">
                  <c:v>452.46600000000001</c:v>
                </c:pt>
                <c:pt idx="19337">
                  <c:v>452.47399999999999</c:v>
                </c:pt>
                <c:pt idx="19338">
                  <c:v>452.48200000000003</c:v>
                </c:pt>
                <c:pt idx="19339">
                  <c:v>452.49099999999999</c:v>
                </c:pt>
                <c:pt idx="19340">
                  <c:v>452.49900000000002</c:v>
                </c:pt>
                <c:pt idx="19341">
                  <c:v>452.50700000000001</c:v>
                </c:pt>
                <c:pt idx="19342">
                  <c:v>452.51499999999999</c:v>
                </c:pt>
                <c:pt idx="19343">
                  <c:v>452.524</c:v>
                </c:pt>
                <c:pt idx="19344">
                  <c:v>452.53300000000002</c:v>
                </c:pt>
                <c:pt idx="19345">
                  <c:v>452.541</c:v>
                </c:pt>
                <c:pt idx="19346">
                  <c:v>452.55</c:v>
                </c:pt>
                <c:pt idx="19347">
                  <c:v>452.55900000000003</c:v>
                </c:pt>
                <c:pt idx="19348">
                  <c:v>452.56700000000001</c:v>
                </c:pt>
                <c:pt idx="19349">
                  <c:v>452.57600000000002</c:v>
                </c:pt>
                <c:pt idx="19350">
                  <c:v>452.584</c:v>
                </c:pt>
                <c:pt idx="19351">
                  <c:v>452.59300000000002</c:v>
                </c:pt>
                <c:pt idx="19352">
                  <c:v>452.60199999999998</c:v>
                </c:pt>
                <c:pt idx="19353">
                  <c:v>452.61</c:v>
                </c:pt>
                <c:pt idx="19354">
                  <c:v>452.61900000000003</c:v>
                </c:pt>
                <c:pt idx="19355">
                  <c:v>452.62799999999999</c:v>
                </c:pt>
                <c:pt idx="19356">
                  <c:v>452.637</c:v>
                </c:pt>
                <c:pt idx="19357">
                  <c:v>452.64499999999998</c:v>
                </c:pt>
                <c:pt idx="19358">
                  <c:v>452.654</c:v>
                </c:pt>
                <c:pt idx="19359">
                  <c:v>452.66300000000001</c:v>
                </c:pt>
                <c:pt idx="19360">
                  <c:v>452.67099999999999</c:v>
                </c:pt>
                <c:pt idx="19361">
                  <c:v>452.68</c:v>
                </c:pt>
                <c:pt idx="19362">
                  <c:v>452.68799999999999</c:v>
                </c:pt>
                <c:pt idx="19363">
                  <c:v>452.697</c:v>
                </c:pt>
                <c:pt idx="19364">
                  <c:v>452.70600000000002</c:v>
                </c:pt>
                <c:pt idx="19365">
                  <c:v>452.714</c:v>
                </c:pt>
                <c:pt idx="19366">
                  <c:v>452.72300000000001</c:v>
                </c:pt>
                <c:pt idx="19367">
                  <c:v>452.73200000000003</c:v>
                </c:pt>
                <c:pt idx="19368">
                  <c:v>452.74099999999999</c:v>
                </c:pt>
                <c:pt idx="19369">
                  <c:v>452.75</c:v>
                </c:pt>
                <c:pt idx="19370">
                  <c:v>452.75799999999998</c:v>
                </c:pt>
                <c:pt idx="19371">
                  <c:v>452.767</c:v>
                </c:pt>
                <c:pt idx="19372">
                  <c:v>452.77499999999998</c:v>
                </c:pt>
                <c:pt idx="19373">
                  <c:v>452.78399999999999</c:v>
                </c:pt>
                <c:pt idx="19374">
                  <c:v>452.79199999999997</c:v>
                </c:pt>
                <c:pt idx="19375">
                  <c:v>452.8</c:v>
                </c:pt>
                <c:pt idx="19376">
                  <c:v>452.80900000000003</c:v>
                </c:pt>
                <c:pt idx="19377">
                  <c:v>452.81700000000001</c:v>
                </c:pt>
                <c:pt idx="19378">
                  <c:v>452.82499999999999</c:v>
                </c:pt>
                <c:pt idx="19379">
                  <c:v>452.83300000000003</c:v>
                </c:pt>
                <c:pt idx="19380">
                  <c:v>452.84100000000001</c:v>
                </c:pt>
                <c:pt idx="19381">
                  <c:v>452.84300000000002</c:v>
                </c:pt>
                <c:pt idx="19382">
                  <c:v>452.84399999999999</c:v>
                </c:pt>
                <c:pt idx="19383">
                  <c:v>452.84500000000003</c:v>
                </c:pt>
                <c:pt idx="19384">
                  <c:v>452.846</c:v>
                </c:pt>
                <c:pt idx="19385">
                  <c:v>452.84699999999998</c:v>
                </c:pt>
                <c:pt idx="19386">
                  <c:v>452.85500000000002</c:v>
                </c:pt>
                <c:pt idx="19387">
                  <c:v>452.863</c:v>
                </c:pt>
                <c:pt idx="19388">
                  <c:v>452.87200000000001</c:v>
                </c:pt>
                <c:pt idx="19389">
                  <c:v>452.88</c:v>
                </c:pt>
                <c:pt idx="19390">
                  <c:v>452.88799999999998</c:v>
                </c:pt>
                <c:pt idx="19391">
                  <c:v>452.89699999999999</c:v>
                </c:pt>
                <c:pt idx="19392">
                  <c:v>452.90499999999997</c:v>
                </c:pt>
                <c:pt idx="19393">
                  <c:v>452.91300000000001</c:v>
                </c:pt>
                <c:pt idx="19394">
                  <c:v>452.92</c:v>
                </c:pt>
                <c:pt idx="19395">
                  <c:v>452.92899999999997</c:v>
                </c:pt>
                <c:pt idx="19396">
                  <c:v>452.93700000000001</c:v>
                </c:pt>
                <c:pt idx="19397">
                  <c:v>452.94499999999999</c:v>
                </c:pt>
                <c:pt idx="19398">
                  <c:v>452.95400000000001</c:v>
                </c:pt>
                <c:pt idx="19399">
                  <c:v>452.96199999999999</c:v>
                </c:pt>
                <c:pt idx="19400">
                  <c:v>452.97</c:v>
                </c:pt>
                <c:pt idx="19401">
                  <c:v>452.97899999999998</c:v>
                </c:pt>
                <c:pt idx="19402">
                  <c:v>452.98700000000002</c:v>
                </c:pt>
                <c:pt idx="19403">
                  <c:v>452.99599999999998</c:v>
                </c:pt>
                <c:pt idx="19404">
                  <c:v>453.00400000000002</c:v>
                </c:pt>
                <c:pt idx="19405">
                  <c:v>453.012</c:v>
                </c:pt>
                <c:pt idx="19406">
                  <c:v>453.01900000000001</c:v>
                </c:pt>
                <c:pt idx="19407">
                  <c:v>453.02699999999999</c:v>
                </c:pt>
                <c:pt idx="19408">
                  <c:v>453.03500000000003</c:v>
                </c:pt>
                <c:pt idx="19409">
                  <c:v>453.04399999999998</c:v>
                </c:pt>
                <c:pt idx="19410">
                  <c:v>453.05200000000002</c:v>
                </c:pt>
                <c:pt idx="19411">
                  <c:v>453.06</c:v>
                </c:pt>
                <c:pt idx="19412">
                  <c:v>453.06900000000002</c:v>
                </c:pt>
                <c:pt idx="19413">
                  <c:v>453.077</c:v>
                </c:pt>
                <c:pt idx="19414">
                  <c:v>453.08499999999998</c:v>
                </c:pt>
                <c:pt idx="19415">
                  <c:v>453.09399999999999</c:v>
                </c:pt>
                <c:pt idx="19416">
                  <c:v>453.10199999999998</c:v>
                </c:pt>
                <c:pt idx="19417">
                  <c:v>453.11099999999999</c:v>
                </c:pt>
                <c:pt idx="19418">
                  <c:v>453.11900000000003</c:v>
                </c:pt>
                <c:pt idx="19419">
                  <c:v>453.12700000000001</c:v>
                </c:pt>
                <c:pt idx="19420">
                  <c:v>453.13600000000002</c:v>
                </c:pt>
                <c:pt idx="19421">
                  <c:v>453.14400000000001</c:v>
                </c:pt>
                <c:pt idx="19422">
                  <c:v>453.15199999999999</c:v>
                </c:pt>
                <c:pt idx="19423">
                  <c:v>453.161</c:v>
                </c:pt>
                <c:pt idx="19424">
                  <c:v>453.16899999999998</c:v>
                </c:pt>
                <c:pt idx="19425">
                  <c:v>453.17700000000002</c:v>
                </c:pt>
                <c:pt idx="19426">
                  <c:v>453.19099999999997</c:v>
                </c:pt>
                <c:pt idx="19427">
                  <c:v>453.21800000000002</c:v>
                </c:pt>
                <c:pt idx="19428">
                  <c:v>453.245</c:v>
                </c:pt>
                <c:pt idx="19429">
                  <c:v>453.262</c:v>
                </c:pt>
                <c:pt idx="19430">
                  <c:v>453.26400000000001</c:v>
                </c:pt>
                <c:pt idx="19431">
                  <c:v>453.28199999999998</c:v>
                </c:pt>
                <c:pt idx="19432">
                  <c:v>453.29700000000003</c:v>
                </c:pt>
                <c:pt idx="19433">
                  <c:v>453.31900000000002</c:v>
                </c:pt>
                <c:pt idx="19434">
                  <c:v>453.34300000000002</c:v>
                </c:pt>
                <c:pt idx="19435">
                  <c:v>453.36599999999999</c:v>
                </c:pt>
                <c:pt idx="19436">
                  <c:v>453.39100000000002</c:v>
                </c:pt>
                <c:pt idx="19437">
                  <c:v>453.41500000000002</c:v>
                </c:pt>
                <c:pt idx="19438">
                  <c:v>453.43200000000002</c:v>
                </c:pt>
                <c:pt idx="19439">
                  <c:v>453.44400000000002</c:v>
                </c:pt>
                <c:pt idx="19440">
                  <c:v>453.45100000000002</c:v>
                </c:pt>
                <c:pt idx="19441">
                  <c:v>453.45800000000003</c:v>
                </c:pt>
                <c:pt idx="19442">
                  <c:v>453.464</c:v>
                </c:pt>
                <c:pt idx="19443">
                  <c:v>453.476</c:v>
                </c:pt>
                <c:pt idx="19444">
                  <c:v>453.48099999999999</c:v>
                </c:pt>
                <c:pt idx="19445">
                  <c:v>453.48599999999999</c:v>
                </c:pt>
                <c:pt idx="19446">
                  <c:v>453.49400000000003</c:v>
                </c:pt>
                <c:pt idx="19447">
                  <c:v>453.49400000000003</c:v>
                </c:pt>
                <c:pt idx="19448">
                  <c:v>453.49900000000002</c:v>
                </c:pt>
                <c:pt idx="19449">
                  <c:v>453.50400000000002</c:v>
                </c:pt>
                <c:pt idx="19450">
                  <c:v>453.512</c:v>
                </c:pt>
                <c:pt idx="19451">
                  <c:v>453.52</c:v>
                </c:pt>
                <c:pt idx="19452">
                  <c:v>453.53500000000003</c:v>
                </c:pt>
                <c:pt idx="19453">
                  <c:v>453.54300000000001</c:v>
                </c:pt>
                <c:pt idx="19454">
                  <c:v>453.54300000000001</c:v>
                </c:pt>
                <c:pt idx="19455">
                  <c:v>453.54399999999998</c:v>
                </c:pt>
                <c:pt idx="19456">
                  <c:v>453.54500000000002</c:v>
                </c:pt>
                <c:pt idx="19457">
                  <c:v>453.54500000000002</c:v>
                </c:pt>
                <c:pt idx="19458">
                  <c:v>453.54500000000002</c:v>
                </c:pt>
                <c:pt idx="19459">
                  <c:v>453.54599999999999</c:v>
                </c:pt>
                <c:pt idx="19460">
                  <c:v>453.54700000000003</c:v>
                </c:pt>
                <c:pt idx="19461">
                  <c:v>453.548</c:v>
                </c:pt>
                <c:pt idx="19462">
                  <c:v>453.56599999999997</c:v>
                </c:pt>
                <c:pt idx="19463">
                  <c:v>453.58300000000003</c:v>
                </c:pt>
                <c:pt idx="19464">
                  <c:v>453.59100000000001</c:v>
                </c:pt>
                <c:pt idx="19465">
                  <c:v>453.59500000000003</c:v>
                </c:pt>
                <c:pt idx="19466">
                  <c:v>453.59500000000003</c:v>
                </c:pt>
                <c:pt idx="19467">
                  <c:v>453.59500000000003</c:v>
                </c:pt>
                <c:pt idx="19468">
                  <c:v>453.59500000000003</c:v>
                </c:pt>
                <c:pt idx="19469">
                  <c:v>453.59500000000003</c:v>
                </c:pt>
                <c:pt idx="19470">
                  <c:v>453.59500000000003</c:v>
                </c:pt>
                <c:pt idx="19471">
                  <c:v>453.59500000000003</c:v>
                </c:pt>
                <c:pt idx="19472">
                  <c:v>453.60500000000002</c:v>
                </c:pt>
                <c:pt idx="19473">
                  <c:v>453.61500000000001</c:v>
                </c:pt>
                <c:pt idx="19474">
                  <c:v>453.625</c:v>
                </c:pt>
                <c:pt idx="19475">
                  <c:v>453.63499999999999</c:v>
                </c:pt>
                <c:pt idx="19476">
                  <c:v>453.65199999999999</c:v>
                </c:pt>
                <c:pt idx="19477">
                  <c:v>453.666</c:v>
                </c:pt>
                <c:pt idx="19478">
                  <c:v>453.67099999999999</c:v>
                </c:pt>
                <c:pt idx="19479">
                  <c:v>453.67399999999998</c:v>
                </c:pt>
                <c:pt idx="19480">
                  <c:v>453.67899999999997</c:v>
                </c:pt>
                <c:pt idx="19481">
                  <c:v>453.685</c:v>
                </c:pt>
                <c:pt idx="19482">
                  <c:v>453.69299999999998</c:v>
                </c:pt>
                <c:pt idx="19483">
                  <c:v>453.69900000000001</c:v>
                </c:pt>
                <c:pt idx="19484">
                  <c:v>453.71</c:v>
                </c:pt>
                <c:pt idx="19485">
                  <c:v>453.71899999999999</c:v>
                </c:pt>
                <c:pt idx="19486">
                  <c:v>453.73500000000001</c:v>
                </c:pt>
                <c:pt idx="19487">
                  <c:v>453.75599999999997</c:v>
                </c:pt>
                <c:pt idx="19488">
                  <c:v>453.77199999999999</c:v>
                </c:pt>
                <c:pt idx="19489">
                  <c:v>453.78899999999999</c:v>
                </c:pt>
                <c:pt idx="19490">
                  <c:v>453.80200000000002</c:v>
                </c:pt>
                <c:pt idx="19491">
                  <c:v>453.80399999999997</c:v>
                </c:pt>
                <c:pt idx="19492">
                  <c:v>453.80799999999999</c:v>
                </c:pt>
                <c:pt idx="19493">
                  <c:v>453.82100000000003</c:v>
                </c:pt>
                <c:pt idx="19494">
                  <c:v>453.83100000000002</c:v>
                </c:pt>
                <c:pt idx="19495">
                  <c:v>453.84100000000001</c:v>
                </c:pt>
                <c:pt idx="19496">
                  <c:v>453.84800000000001</c:v>
                </c:pt>
                <c:pt idx="19497">
                  <c:v>453.858</c:v>
                </c:pt>
                <c:pt idx="19498">
                  <c:v>453.87700000000001</c:v>
                </c:pt>
                <c:pt idx="19499">
                  <c:v>453.88799999999998</c:v>
                </c:pt>
                <c:pt idx="19500">
                  <c:v>453.89</c:v>
                </c:pt>
                <c:pt idx="19501">
                  <c:v>453.89299999999997</c:v>
                </c:pt>
                <c:pt idx="19502">
                  <c:v>453.90199999999999</c:v>
                </c:pt>
                <c:pt idx="19503">
                  <c:v>453.91300000000001</c:v>
                </c:pt>
                <c:pt idx="19504">
                  <c:v>453.92099999999999</c:v>
                </c:pt>
                <c:pt idx="19505">
                  <c:v>453.93</c:v>
                </c:pt>
                <c:pt idx="19506">
                  <c:v>453.93900000000002</c:v>
                </c:pt>
                <c:pt idx="19507">
                  <c:v>453.947</c:v>
                </c:pt>
                <c:pt idx="19508">
                  <c:v>453.95600000000002</c:v>
                </c:pt>
                <c:pt idx="19509">
                  <c:v>453.964</c:v>
                </c:pt>
                <c:pt idx="19510">
                  <c:v>453.97300000000001</c:v>
                </c:pt>
                <c:pt idx="19511">
                  <c:v>453.98200000000003</c:v>
                </c:pt>
                <c:pt idx="19512">
                  <c:v>453.99099999999999</c:v>
                </c:pt>
                <c:pt idx="19513">
                  <c:v>454</c:v>
                </c:pt>
                <c:pt idx="19514">
                  <c:v>454.00799999999998</c:v>
                </c:pt>
                <c:pt idx="19515">
                  <c:v>454.017</c:v>
                </c:pt>
                <c:pt idx="19516">
                  <c:v>454.02499999999998</c:v>
                </c:pt>
                <c:pt idx="19517">
                  <c:v>454.03399999999999</c:v>
                </c:pt>
                <c:pt idx="19518">
                  <c:v>454.04199999999997</c:v>
                </c:pt>
                <c:pt idx="19519">
                  <c:v>454.05099999999999</c:v>
                </c:pt>
                <c:pt idx="19520">
                  <c:v>454.06</c:v>
                </c:pt>
                <c:pt idx="19521">
                  <c:v>454.06799999999998</c:v>
                </c:pt>
                <c:pt idx="19522">
                  <c:v>454.077</c:v>
                </c:pt>
                <c:pt idx="19523">
                  <c:v>454.08499999999998</c:v>
                </c:pt>
                <c:pt idx="19524">
                  <c:v>454.09399999999999</c:v>
                </c:pt>
                <c:pt idx="19525">
                  <c:v>454.10300000000001</c:v>
                </c:pt>
                <c:pt idx="19526">
                  <c:v>454.11099999999999</c:v>
                </c:pt>
                <c:pt idx="19527">
                  <c:v>454.12099999999998</c:v>
                </c:pt>
                <c:pt idx="19528">
                  <c:v>454.13400000000001</c:v>
                </c:pt>
                <c:pt idx="19529">
                  <c:v>454.149</c:v>
                </c:pt>
                <c:pt idx="19530">
                  <c:v>454.16399999999999</c:v>
                </c:pt>
                <c:pt idx="19531">
                  <c:v>454.17899999999997</c:v>
                </c:pt>
                <c:pt idx="19532">
                  <c:v>454.19400000000002</c:v>
                </c:pt>
                <c:pt idx="19533">
                  <c:v>454.21</c:v>
                </c:pt>
                <c:pt idx="19534">
                  <c:v>454.22500000000002</c:v>
                </c:pt>
                <c:pt idx="19535">
                  <c:v>454.24</c:v>
                </c:pt>
                <c:pt idx="19536">
                  <c:v>454.25400000000002</c:v>
                </c:pt>
                <c:pt idx="19537">
                  <c:v>454.26900000000001</c:v>
                </c:pt>
                <c:pt idx="19538">
                  <c:v>454.28399999999999</c:v>
                </c:pt>
                <c:pt idx="19539">
                  <c:v>454.29899999999998</c:v>
                </c:pt>
                <c:pt idx="19540">
                  <c:v>454.31400000000002</c:v>
                </c:pt>
                <c:pt idx="19541">
                  <c:v>454.32799999999997</c:v>
                </c:pt>
                <c:pt idx="19542">
                  <c:v>454.34300000000002</c:v>
                </c:pt>
                <c:pt idx="19543">
                  <c:v>454.35700000000003</c:v>
                </c:pt>
                <c:pt idx="19544">
                  <c:v>454.37200000000001</c:v>
                </c:pt>
                <c:pt idx="19545">
                  <c:v>454.38600000000002</c:v>
                </c:pt>
                <c:pt idx="19546">
                  <c:v>454.40100000000001</c:v>
                </c:pt>
                <c:pt idx="19547">
                  <c:v>454.416</c:v>
                </c:pt>
                <c:pt idx="19548">
                  <c:v>454.43200000000002</c:v>
                </c:pt>
                <c:pt idx="19549">
                  <c:v>454.447</c:v>
                </c:pt>
                <c:pt idx="19550">
                  <c:v>454.459</c:v>
                </c:pt>
                <c:pt idx="19551">
                  <c:v>454.46800000000002</c:v>
                </c:pt>
                <c:pt idx="19552">
                  <c:v>454.47699999999998</c:v>
                </c:pt>
                <c:pt idx="19553">
                  <c:v>454.48700000000002</c:v>
                </c:pt>
                <c:pt idx="19554">
                  <c:v>454.49700000000001</c:v>
                </c:pt>
                <c:pt idx="19555">
                  <c:v>454.50700000000001</c:v>
                </c:pt>
                <c:pt idx="19556">
                  <c:v>454.517</c:v>
                </c:pt>
                <c:pt idx="19557">
                  <c:v>454.52699999999999</c:v>
                </c:pt>
                <c:pt idx="19558">
                  <c:v>454.53699999999998</c:v>
                </c:pt>
                <c:pt idx="19559">
                  <c:v>454.54700000000003</c:v>
                </c:pt>
                <c:pt idx="19560">
                  <c:v>454.55700000000002</c:v>
                </c:pt>
                <c:pt idx="19561">
                  <c:v>454.56700000000001</c:v>
                </c:pt>
                <c:pt idx="19562">
                  <c:v>454.577</c:v>
                </c:pt>
                <c:pt idx="19563">
                  <c:v>454.58699999999999</c:v>
                </c:pt>
                <c:pt idx="19564">
                  <c:v>454.59699999999998</c:v>
                </c:pt>
                <c:pt idx="19565">
                  <c:v>454.60700000000003</c:v>
                </c:pt>
                <c:pt idx="19566">
                  <c:v>454.61700000000002</c:v>
                </c:pt>
                <c:pt idx="19567">
                  <c:v>454.62700000000001</c:v>
                </c:pt>
                <c:pt idx="19568">
                  <c:v>454.637</c:v>
                </c:pt>
                <c:pt idx="19569">
                  <c:v>454.64699999999999</c:v>
                </c:pt>
                <c:pt idx="19570">
                  <c:v>454.65699999999998</c:v>
                </c:pt>
                <c:pt idx="19571">
                  <c:v>454.66699999999997</c:v>
                </c:pt>
                <c:pt idx="19572">
                  <c:v>454.67700000000002</c:v>
                </c:pt>
                <c:pt idx="19573">
                  <c:v>454.68700000000001</c:v>
                </c:pt>
                <c:pt idx="19574">
                  <c:v>454.69799999999998</c:v>
                </c:pt>
                <c:pt idx="19575">
                  <c:v>454.70800000000003</c:v>
                </c:pt>
                <c:pt idx="19576">
                  <c:v>454.71899999999999</c:v>
                </c:pt>
                <c:pt idx="19577">
                  <c:v>454.72899999999998</c:v>
                </c:pt>
                <c:pt idx="19578">
                  <c:v>454.74</c:v>
                </c:pt>
                <c:pt idx="19579">
                  <c:v>454.75299999999999</c:v>
                </c:pt>
                <c:pt idx="19580">
                  <c:v>454.76799999999997</c:v>
                </c:pt>
                <c:pt idx="19581">
                  <c:v>454.78399999999999</c:v>
                </c:pt>
                <c:pt idx="19582">
                  <c:v>454.79399999999998</c:v>
                </c:pt>
                <c:pt idx="19583">
                  <c:v>454.798</c:v>
                </c:pt>
                <c:pt idx="19584">
                  <c:v>454.80500000000001</c:v>
                </c:pt>
                <c:pt idx="19585">
                  <c:v>454.81400000000002</c:v>
                </c:pt>
                <c:pt idx="19586">
                  <c:v>454.82299999999998</c:v>
                </c:pt>
                <c:pt idx="19587">
                  <c:v>454.84699999999998</c:v>
                </c:pt>
                <c:pt idx="19588">
                  <c:v>454.86399999999998</c:v>
                </c:pt>
                <c:pt idx="19589">
                  <c:v>454.87299999999999</c:v>
                </c:pt>
                <c:pt idx="19590">
                  <c:v>454.88200000000001</c:v>
                </c:pt>
                <c:pt idx="19591">
                  <c:v>454.89</c:v>
                </c:pt>
                <c:pt idx="19592">
                  <c:v>454.899</c:v>
                </c:pt>
                <c:pt idx="19593">
                  <c:v>454.90800000000002</c:v>
                </c:pt>
                <c:pt idx="19594">
                  <c:v>454.91699999999997</c:v>
                </c:pt>
                <c:pt idx="19595">
                  <c:v>454.92599999999999</c:v>
                </c:pt>
                <c:pt idx="19596">
                  <c:v>454.93400000000003</c:v>
                </c:pt>
                <c:pt idx="19597">
                  <c:v>454.94299999999998</c:v>
                </c:pt>
                <c:pt idx="19598">
                  <c:v>454.95100000000002</c:v>
                </c:pt>
                <c:pt idx="19599">
                  <c:v>454.96</c:v>
                </c:pt>
                <c:pt idx="19600">
                  <c:v>454.96899999999999</c:v>
                </c:pt>
                <c:pt idx="19601">
                  <c:v>454.97800000000001</c:v>
                </c:pt>
                <c:pt idx="19602">
                  <c:v>454.98700000000002</c:v>
                </c:pt>
                <c:pt idx="19603">
                  <c:v>454.99599999999998</c:v>
                </c:pt>
                <c:pt idx="19604">
                  <c:v>455.00599999999997</c:v>
                </c:pt>
                <c:pt idx="19605">
                  <c:v>455.02100000000002</c:v>
                </c:pt>
                <c:pt idx="19606">
                  <c:v>455.03300000000002</c:v>
                </c:pt>
                <c:pt idx="19607">
                  <c:v>455.04399999999998</c:v>
                </c:pt>
                <c:pt idx="19608">
                  <c:v>455.05</c:v>
                </c:pt>
                <c:pt idx="19609">
                  <c:v>455.05700000000002</c:v>
                </c:pt>
                <c:pt idx="19610">
                  <c:v>455.065</c:v>
                </c:pt>
                <c:pt idx="19611">
                  <c:v>455.07299999999998</c:v>
                </c:pt>
                <c:pt idx="19612">
                  <c:v>455.084</c:v>
                </c:pt>
                <c:pt idx="19613">
                  <c:v>455.09800000000001</c:v>
                </c:pt>
                <c:pt idx="19614">
                  <c:v>455.108</c:v>
                </c:pt>
                <c:pt idx="19615">
                  <c:v>455.11599999999999</c:v>
                </c:pt>
                <c:pt idx="19616">
                  <c:v>455.12099999999998</c:v>
                </c:pt>
                <c:pt idx="19617">
                  <c:v>455.125</c:v>
                </c:pt>
                <c:pt idx="19618">
                  <c:v>455.13200000000001</c:v>
                </c:pt>
                <c:pt idx="19619">
                  <c:v>455.14100000000002</c:v>
                </c:pt>
                <c:pt idx="19620">
                  <c:v>455.15</c:v>
                </c:pt>
                <c:pt idx="19621">
                  <c:v>455.15899999999999</c:v>
                </c:pt>
                <c:pt idx="19622">
                  <c:v>455.16699999999997</c:v>
                </c:pt>
                <c:pt idx="19623">
                  <c:v>455.17599999999999</c:v>
                </c:pt>
                <c:pt idx="19624">
                  <c:v>455.185</c:v>
                </c:pt>
                <c:pt idx="19625">
                  <c:v>455.19499999999999</c:v>
                </c:pt>
                <c:pt idx="19626">
                  <c:v>455.20499999999998</c:v>
                </c:pt>
                <c:pt idx="19627">
                  <c:v>455.21499999999997</c:v>
                </c:pt>
                <c:pt idx="19628">
                  <c:v>455.22500000000002</c:v>
                </c:pt>
                <c:pt idx="19629">
                  <c:v>455.23500000000001</c:v>
                </c:pt>
                <c:pt idx="19630">
                  <c:v>455.245</c:v>
                </c:pt>
                <c:pt idx="19631">
                  <c:v>455.25400000000002</c:v>
                </c:pt>
                <c:pt idx="19632">
                  <c:v>455.26299999999998</c:v>
                </c:pt>
                <c:pt idx="19633">
                  <c:v>455.27300000000002</c:v>
                </c:pt>
                <c:pt idx="19634">
                  <c:v>455.28199999999998</c:v>
                </c:pt>
                <c:pt idx="19635">
                  <c:v>455.29199999999997</c:v>
                </c:pt>
                <c:pt idx="19636">
                  <c:v>455.30200000000002</c:v>
                </c:pt>
                <c:pt idx="19637">
                  <c:v>455.31200000000001</c:v>
                </c:pt>
                <c:pt idx="19638">
                  <c:v>455.32100000000003</c:v>
                </c:pt>
                <c:pt idx="19639">
                  <c:v>455.33100000000002</c:v>
                </c:pt>
                <c:pt idx="19640">
                  <c:v>455.34</c:v>
                </c:pt>
                <c:pt idx="19641">
                  <c:v>455.35</c:v>
                </c:pt>
                <c:pt idx="19642">
                  <c:v>455.35899999999998</c:v>
                </c:pt>
                <c:pt idx="19643">
                  <c:v>455.36799999999999</c:v>
                </c:pt>
                <c:pt idx="19644">
                  <c:v>455.37799999999999</c:v>
                </c:pt>
                <c:pt idx="19645">
                  <c:v>455.38799999999998</c:v>
                </c:pt>
                <c:pt idx="19646">
                  <c:v>455.39699999999999</c:v>
                </c:pt>
                <c:pt idx="19647">
                  <c:v>455.40699999999998</c:v>
                </c:pt>
                <c:pt idx="19648">
                  <c:v>455.416</c:v>
                </c:pt>
                <c:pt idx="19649">
                  <c:v>455.42599999999999</c:v>
                </c:pt>
                <c:pt idx="19650">
                  <c:v>455.435</c:v>
                </c:pt>
                <c:pt idx="19651">
                  <c:v>455.44499999999999</c:v>
                </c:pt>
                <c:pt idx="19652">
                  <c:v>455.45400000000001</c:v>
                </c:pt>
                <c:pt idx="19653">
                  <c:v>455.464</c:v>
                </c:pt>
                <c:pt idx="19654">
                  <c:v>455.47300000000001</c:v>
                </c:pt>
                <c:pt idx="19655">
                  <c:v>455.483</c:v>
                </c:pt>
                <c:pt idx="19656">
                  <c:v>455.49299999999999</c:v>
                </c:pt>
                <c:pt idx="19657">
                  <c:v>455.50299999999999</c:v>
                </c:pt>
                <c:pt idx="19658">
                  <c:v>455.51299999999998</c:v>
                </c:pt>
                <c:pt idx="19659">
                  <c:v>455.52300000000002</c:v>
                </c:pt>
                <c:pt idx="19660">
                  <c:v>455.53199999999998</c:v>
                </c:pt>
                <c:pt idx="19661">
                  <c:v>455.54199999999997</c:v>
                </c:pt>
                <c:pt idx="19662">
                  <c:v>455.55099999999999</c:v>
                </c:pt>
                <c:pt idx="19663">
                  <c:v>455.56099999999998</c:v>
                </c:pt>
                <c:pt idx="19664">
                  <c:v>455.57</c:v>
                </c:pt>
                <c:pt idx="19665">
                  <c:v>455.57900000000001</c:v>
                </c:pt>
                <c:pt idx="19666">
                  <c:v>455.58800000000002</c:v>
                </c:pt>
                <c:pt idx="19667">
                  <c:v>455.59699999999998</c:v>
                </c:pt>
                <c:pt idx="19668">
                  <c:v>455.60599999999999</c:v>
                </c:pt>
                <c:pt idx="19669">
                  <c:v>455.62099999999998</c:v>
                </c:pt>
                <c:pt idx="19670">
                  <c:v>455.63600000000002</c:v>
                </c:pt>
                <c:pt idx="19671">
                  <c:v>455.65100000000001</c:v>
                </c:pt>
                <c:pt idx="19672">
                  <c:v>455.666</c:v>
                </c:pt>
                <c:pt idx="19673">
                  <c:v>455.68099999999998</c:v>
                </c:pt>
                <c:pt idx="19674">
                  <c:v>455.69600000000003</c:v>
                </c:pt>
                <c:pt idx="19675">
                  <c:v>455.714</c:v>
                </c:pt>
                <c:pt idx="19676">
                  <c:v>455.74</c:v>
                </c:pt>
                <c:pt idx="19677">
                  <c:v>455.76499999999999</c:v>
                </c:pt>
                <c:pt idx="19678">
                  <c:v>455.786</c:v>
                </c:pt>
                <c:pt idx="19679">
                  <c:v>455.82600000000002</c:v>
                </c:pt>
                <c:pt idx="19680">
                  <c:v>455.858</c:v>
                </c:pt>
                <c:pt idx="19681">
                  <c:v>455.86500000000001</c:v>
                </c:pt>
                <c:pt idx="19682">
                  <c:v>455.87700000000001</c:v>
                </c:pt>
                <c:pt idx="19683">
                  <c:v>455.90499999999997</c:v>
                </c:pt>
                <c:pt idx="19684">
                  <c:v>455.91800000000001</c:v>
                </c:pt>
                <c:pt idx="19685">
                  <c:v>455.92500000000001</c:v>
                </c:pt>
                <c:pt idx="19686">
                  <c:v>455.93700000000001</c:v>
                </c:pt>
                <c:pt idx="19687">
                  <c:v>455.94900000000001</c:v>
                </c:pt>
                <c:pt idx="19688">
                  <c:v>455.96600000000001</c:v>
                </c:pt>
                <c:pt idx="19689">
                  <c:v>455.97800000000001</c:v>
                </c:pt>
                <c:pt idx="19690">
                  <c:v>455.98599999999999</c:v>
                </c:pt>
                <c:pt idx="19691">
                  <c:v>455.99799999999999</c:v>
                </c:pt>
                <c:pt idx="19692">
                  <c:v>456.012</c:v>
                </c:pt>
                <c:pt idx="19693">
                  <c:v>456.02499999999998</c:v>
                </c:pt>
                <c:pt idx="19694">
                  <c:v>456.03800000000001</c:v>
                </c:pt>
                <c:pt idx="19695">
                  <c:v>456.04899999999998</c:v>
                </c:pt>
                <c:pt idx="19696">
                  <c:v>456.05700000000002</c:v>
                </c:pt>
                <c:pt idx="19697">
                  <c:v>456.06400000000002</c:v>
                </c:pt>
                <c:pt idx="19698">
                  <c:v>456.072</c:v>
                </c:pt>
                <c:pt idx="19699">
                  <c:v>456.07900000000001</c:v>
                </c:pt>
                <c:pt idx="19700">
                  <c:v>456.08499999999998</c:v>
                </c:pt>
                <c:pt idx="19701">
                  <c:v>456.09199999999998</c:v>
                </c:pt>
                <c:pt idx="19702">
                  <c:v>456.09800000000001</c:v>
                </c:pt>
                <c:pt idx="19703">
                  <c:v>456.10399999999998</c:v>
                </c:pt>
                <c:pt idx="19704">
                  <c:v>456.11799999999999</c:v>
                </c:pt>
                <c:pt idx="19705">
                  <c:v>456.12700000000001</c:v>
                </c:pt>
                <c:pt idx="19706">
                  <c:v>456.12900000000002</c:v>
                </c:pt>
                <c:pt idx="19707">
                  <c:v>456.13200000000001</c:v>
                </c:pt>
                <c:pt idx="19708">
                  <c:v>456.13900000000001</c:v>
                </c:pt>
                <c:pt idx="19709">
                  <c:v>456.149</c:v>
                </c:pt>
                <c:pt idx="19710">
                  <c:v>456.15899999999999</c:v>
                </c:pt>
                <c:pt idx="19711">
                  <c:v>456.16699999999997</c:v>
                </c:pt>
                <c:pt idx="19712">
                  <c:v>456.16800000000001</c:v>
                </c:pt>
                <c:pt idx="19713">
                  <c:v>456.17200000000003</c:v>
                </c:pt>
                <c:pt idx="19714">
                  <c:v>456.17899999999997</c:v>
                </c:pt>
                <c:pt idx="19715">
                  <c:v>456.17899999999997</c:v>
                </c:pt>
                <c:pt idx="19716">
                  <c:v>456.18200000000002</c:v>
                </c:pt>
                <c:pt idx="19717">
                  <c:v>456.18400000000003</c:v>
                </c:pt>
                <c:pt idx="19718">
                  <c:v>456.19200000000001</c:v>
                </c:pt>
                <c:pt idx="19719">
                  <c:v>456.19900000000001</c:v>
                </c:pt>
                <c:pt idx="19720">
                  <c:v>456.20699999999999</c:v>
                </c:pt>
                <c:pt idx="19721">
                  <c:v>456.21600000000001</c:v>
                </c:pt>
                <c:pt idx="19722">
                  <c:v>456.22500000000002</c:v>
                </c:pt>
                <c:pt idx="19723">
                  <c:v>456.233</c:v>
                </c:pt>
                <c:pt idx="19724">
                  <c:v>456.24200000000002</c:v>
                </c:pt>
                <c:pt idx="19725">
                  <c:v>456.25099999999998</c:v>
                </c:pt>
                <c:pt idx="19726">
                  <c:v>456.26</c:v>
                </c:pt>
                <c:pt idx="19727">
                  <c:v>456.26900000000001</c:v>
                </c:pt>
                <c:pt idx="19728">
                  <c:v>456.27800000000002</c:v>
                </c:pt>
                <c:pt idx="19729">
                  <c:v>456.28699999999998</c:v>
                </c:pt>
                <c:pt idx="19730">
                  <c:v>456.29500000000002</c:v>
                </c:pt>
                <c:pt idx="19731">
                  <c:v>456.30399999999997</c:v>
                </c:pt>
                <c:pt idx="19732">
                  <c:v>456.31200000000001</c:v>
                </c:pt>
                <c:pt idx="19733">
                  <c:v>456.32100000000003</c:v>
                </c:pt>
                <c:pt idx="19734">
                  <c:v>456.32900000000001</c:v>
                </c:pt>
                <c:pt idx="19735">
                  <c:v>456.33800000000002</c:v>
                </c:pt>
                <c:pt idx="19736">
                  <c:v>456.346</c:v>
                </c:pt>
                <c:pt idx="19737">
                  <c:v>456.35500000000002</c:v>
                </c:pt>
                <c:pt idx="19738">
                  <c:v>456.36399999999998</c:v>
                </c:pt>
                <c:pt idx="19739">
                  <c:v>456.37299999999999</c:v>
                </c:pt>
                <c:pt idx="19740">
                  <c:v>456.38200000000001</c:v>
                </c:pt>
                <c:pt idx="19741">
                  <c:v>456.39</c:v>
                </c:pt>
                <c:pt idx="19742">
                  <c:v>456.39800000000002</c:v>
                </c:pt>
                <c:pt idx="19743">
                  <c:v>456.40600000000001</c:v>
                </c:pt>
                <c:pt idx="19744">
                  <c:v>456.41399999999999</c:v>
                </c:pt>
                <c:pt idx="19745">
                  <c:v>456.423</c:v>
                </c:pt>
                <c:pt idx="19746">
                  <c:v>456.43099999999998</c:v>
                </c:pt>
                <c:pt idx="19747">
                  <c:v>456.43900000000002</c:v>
                </c:pt>
                <c:pt idx="19748">
                  <c:v>456.44799999999998</c:v>
                </c:pt>
                <c:pt idx="19749">
                  <c:v>456.45600000000002</c:v>
                </c:pt>
                <c:pt idx="19750">
                  <c:v>456.464</c:v>
                </c:pt>
                <c:pt idx="19751">
                  <c:v>456.47300000000001</c:v>
                </c:pt>
                <c:pt idx="19752">
                  <c:v>456.48099999999999</c:v>
                </c:pt>
                <c:pt idx="19753">
                  <c:v>456.48899999999998</c:v>
                </c:pt>
                <c:pt idx="19754">
                  <c:v>456.49700000000001</c:v>
                </c:pt>
                <c:pt idx="19755">
                  <c:v>456.50599999999997</c:v>
                </c:pt>
                <c:pt idx="19756">
                  <c:v>456.51400000000001</c:v>
                </c:pt>
                <c:pt idx="19757">
                  <c:v>456.52199999999999</c:v>
                </c:pt>
                <c:pt idx="19758">
                  <c:v>456.53100000000001</c:v>
                </c:pt>
                <c:pt idx="19759">
                  <c:v>456.53899999999999</c:v>
                </c:pt>
                <c:pt idx="19760">
                  <c:v>456.54700000000003</c:v>
                </c:pt>
                <c:pt idx="19761">
                  <c:v>456.55599999999998</c:v>
                </c:pt>
                <c:pt idx="19762">
                  <c:v>456.56400000000002</c:v>
                </c:pt>
                <c:pt idx="19763">
                  <c:v>456.572</c:v>
                </c:pt>
                <c:pt idx="19764">
                  <c:v>456.58100000000002</c:v>
                </c:pt>
                <c:pt idx="19765">
                  <c:v>456.589</c:v>
                </c:pt>
                <c:pt idx="19766">
                  <c:v>456.59699999999998</c:v>
                </c:pt>
                <c:pt idx="19767">
                  <c:v>456.60500000000002</c:v>
                </c:pt>
                <c:pt idx="19768">
                  <c:v>456.613</c:v>
                </c:pt>
                <c:pt idx="19769">
                  <c:v>456.62099999999998</c:v>
                </c:pt>
                <c:pt idx="19770">
                  <c:v>456.63</c:v>
                </c:pt>
                <c:pt idx="19771">
                  <c:v>456.63799999999998</c:v>
                </c:pt>
                <c:pt idx="19772">
                  <c:v>456.64600000000002</c:v>
                </c:pt>
                <c:pt idx="19773">
                  <c:v>456.65499999999997</c:v>
                </c:pt>
                <c:pt idx="19774">
                  <c:v>456.66300000000001</c:v>
                </c:pt>
                <c:pt idx="19775">
                  <c:v>456.67099999999999</c:v>
                </c:pt>
                <c:pt idx="19776">
                  <c:v>456.68</c:v>
                </c:pt>
                <c:pt idx="19777">
                  <c:v>456.68799999999999</c:v>
                </c:pt>
                <c:pt idx="19778">
                  <c:v>456.69600000000003</c:v>
                </c:pt>
                <c:pt idx="19779">
                  <c:v>456.70400000000001</c:v>
                </c:pt>
                <c:pt idx="19780">
                  <c:v>456.71199999999999</c:v>
                </c:pt>
                <c:pt idx="19781">
                  <c:v>456.721</c:v>
                </c:pt>
                <c:pt idx="19782">
                  <c:v>456.72899999999998</c:v>
                </c:pt>
                <c:pt idx="19783">
                  <c:v>456.738</c:v>
                </c:pt>
                <c:pt idx="19784">
                  <c:v>456.74599999999998</c:v>
                </c:pt>
                <c:pt idx="19785">
                  <c:v>456.75400000000002</c:v>
                </c:pt>
                <c:pt idx="19786">
                  <c:v>456.76299999999998</c:v>
                </c:pt>
                <c:pt idx="19787">
                  <c:v>456.77100000000002</c:v>
                </c:pt>
                <c:pt idx="19788">
                  <c:v>456.779</c:v>
                </c:pt>
                <c:pt idx="19789">
                  <c:v>456.78699999999998</c:v>
                </c:pt>
                <c:pt idx="19790">
                  <c:v>456.79500000000002</c:v>
                </c:pt>
                <c:pt idx="19791">
                  <c:v>456.803</c:v>
                </c:pt>
                <c:pt idx="19792">
                  <c:v>456.81099999999998</c:v>
                </c:pt>
                <c:pt idx="19793">
                  <c:v>456.81900000000002</c:v>
                </c:pt>
                <c:pt idx="19794">
                  <c:v>456.827</c:v>
                </c:pt>
                <c:pt idx="19795">
                  <c:v>456.83499999999998</c:v>
                </c:pt>
                <c:pt idx="19796">
                  <c:v>456.84399999999999</c:v>
                </c:pt>
                <c:pt idx="19797">
                  <c:v>456.85199999999998</c:v>
                </c:pt>
                <c:pt idx="19798">
                  <c:v>456.86</c:v>
                </c:pt>
                <c:pt idx="19799">
                  <c:v>456.86900000000003</c:v>
                </c:pt>
                <c:pt idx="19800">
                  <c:v>456.87700000000001</c:v>
                </c:pt>
                <c:pt idx="19801">
                  <c:v>456.88499999999999</c:v>
                </c:pt>
                <c:pt idx="19802">
                  <c:v>456.89400000000001</c:v>
                </c:pt>
                <c:pt idx="19803">
                  <c:v>456.90199999999999</c:v>
                </c:pt>
                <c:pt idx="19804">
                  <c:v>456.91</c:v>
                </c:pt>
                <c:pt idx="19805">
                  <c:v>456.91899999999998</c:v>
                </c:pt>
                <c:pt idx="19806">
                  <c:v>456.92700000000002</c:v>
                </c:pt>
                <c:pt idx="19807">
                  <c:v>456.935</c:v>
                </c:pt>
                <c:pt idx="19808">
                  <c:v>456.94400000000002</c:v>
                </c:pt>
                <c:pt idx="19809">
                  <c:v>456.952</c:v>
                </c:pt>
                <c:pt idx="19810">
                  <c:v>456.96</c:v>
                </c:pt>
                <c:pt idx="19811">
                  <c:v>456.96899999999999</c:v>
                </c:pt>
                <c:pt idx="19812">
                  <c:v>456.97699999999998</c:v>
                </c:pt>
                <c:pt idx="19813">
                  <c:v>456.98500000000001</c:v>
                </c:pt>
                <c:pt idx="19814">
                  <c:v>456.99400000000003</c:v>
                </c:pt>
                <c:pt idx="19815">
                  <c:v>457.00200000000001</c:v>
                </c:pt>
                <c:pt idx="19816">
                  <c:v>457.01</c:v>
                </c:pt>
                <c:pt idx="19817">
                  <c:v>457.01900000000001</c:v>
                </c:pt>
                <c:pt idx="19818">
                  <c:v>457.02699999999999</c:v>
                </c:pt>
                <c:pt idx="19819">
                  <c:v>457.036</c:v>
                </c:pt>
                <c:pt idx="19820">
                  <c:v>457.04399999999998</c:v>
                </c:pt>
                <c:pt idx="19821">
                  <c:v>457.05200000000002</c:v>
                </c:pt>
                <c:pt idx="19822">
                  <c:v>457.06</c:v>
                </c:pt>
                <c:pt idx="19823">
                  <c:v>457.06799999999998</c:v>
                </c:pt>
                <c:pt idx="19824">
                  <c:v>457.07600000000002</c:v>
                </c:pt>
                <c:pt idx="19825">
                  <c:v>457.084</c:v>
                </c:pt>
                <c:pt idx="19826">
                  <c:v>457.09300000000002</c:v>
                </c:pt>
                <c:pt idx="19827">
                  <c:v>457.101</c:v>
                </c:pt>
                <c:pt idx="19828">
                  <c:v>457.10899999999998</c:v>
                </c:pt>
                <c:pt idx="19829">
                  <c:v>457.11700000000002</c:v>
                </c:pt>
                <c:pt idx="19830">
                  <c:v>457.125</c:v>
                </c:pt>
                <c:pt idx="19831">
                  <c:v>457.13299999999998</c:v>
                </c:pt>
                <c:pt idx="19832">
                  <c:v>457.142</c:v>
                </c:pt>
                <c:pt idx="19833">
                  <c:v>457.15</c:v>
                </c:pt>
                <c:pt idx="19834">
                  <c:v>457.15800000000002</c:v>
                </c:pt>
                <c:pt idx="19835">
                  <c:v>457.16699999999997</c:v>
                </c:pt>
                <c:pt idx="19836">
                  <c:v>457.17500000000001</c:v>
                </c:pt>
                <c:pt idx="19837">
                  <c:v>457.18299999999999</c:v>
                </c:pt>
                <c:pt idx="19838">
                  <c:v>457.19200000000001</c:v>
                </c:pt>
                <c:pt idx="19839">
                  <c:v>457.2</c:v>
                </c:pt>
                <c:pt idx="19840">
                  <c:v>457.20800000000003</c:v>
                </c:pt>
                <c:pt idx="19841">
                  <c:v>457.21699999999998</c:v>
                </c:pt>
                <c:pt idx="19842">
                  <c:v>457.22500000000002</c:v>
                </c:pt>
                <c:pt idx="19843">
                  <c:v>457.233</c:v>
                </c:pt>
                <c:pt idx="19844">
                  <c:v>457.24200000000002</c:v>
                </c:pt>
                <c:pt idx="19845">
                  <c:v>457.25</c:v>
                </c:pt>
                <c:pt idx="19846">
                  <c:v>457.25900000000001</c:v>
                </c:pt>
                <c:pt idx="19847">
                  <c:v>457.267</c:v>
                </c:pt>
                <c:pt idx="19848">
                  <c:v>457.27499999999998</c:v>
                </c:pt>
                <c:pt idx="19849">
                  <c:v>457.28399999999999</c:v>
                </c:pt>
                <c:pt idx="19850">
                  <c:v>457.29199999999997</c:v>
                </c:pt>
                <c:pt idx="19851">
                  <c:v>457.3</c:v>
                </c:pt>
                <c:pt idx="19852">
                  <c:v>457.30900000000003</c:v>
                </c:pt>
                <c:pt idx="19853">
                  <c:v>457.31700000000001</c:v>
                </c:pt>
                <c:pt idx="19854">
                  <c:v>457.32499999999999</c:v>
                </c:pt>
                <c:pt idx="19855">
                  <c:v>457.334</c:v>
                </c:pt>
                <c:pt idx="19856">
                  <c:v>457.34199999999998</c:v>
                </c:pt>
                <c:pt idx="19857">
                  <c:v>457.35</c:v>
                </c:pt>
                <c:pt idx="19858">
                  <c:v>457.35899999999998</c:v>
                </c:pt>
                <c:pt idx="19859">
                  <c:v>457.36599999999999</c:v>
                </c:pt>
                <c:pt idx="19860">
                  <c:v>457.37400000000002</c:v>
                </c:pt>
                <c:pt idx="19861">
                  <c:v>457.38200000000001</c:v>
                </c:pt>
                <c:pt idx="19862">
                  <c:v>457.39</c:v>
                </c:pt>
                <c:pt idx="19863">
                  <c:v>457.399</c:v>
                </c:pt>
                <c:pt idx="19864">
                  <c:v>457.40699999999998</c:v>
                </c:pt>
                <c:pt idx="19865">
                  <c:v>457.41500000000002</c:v>
                </c:pt>
                <c:pt idx="19866">
                  <c:v>457.423</c:v>
                </c:pt>
                <c:pt idx="19867">
                  <c:v>457.43099999999998</c:v>
                </c:pt>
                <c:pt idx="19868">
                  <c:v>457.43900000000002</c:v>
                </c:pt>
                <c:pt idx="19869">
                  <c:v>457.44799999999998</c:v>
                </c:pt>
                <c:pt idx="19870">
                  <c:v>457.45600000000002</c:v>
                </c:pt>
                <c:pt idx="19871">
                  <c:v>457.464</c:v>
                </c:pt>
                <c:pt idx="19872">
                  <c:v>457.47300000000001</c:v>
                </c:pt>
                <c:pt idx="19873">
                  <c:v>457.48099999999999</c:v>
                </c:pt>
                <c:pt idx="19874">
                  <c:v>457.48899999999998</c:v>
                </c:pt>
                <c:pt idx="19875">
                  <c:v>457.49799999999999</c:v>
                </c:pt>
                <c:pt idx="19876">
                  <c:v>457.505</c:v>
                </c:pt>
                <c:pt idx="19877">
                  <c:v>457.51400000000001</c:v>
                </c:pt>
                <c:pt idx="19878">
                  <c:v>457.52199999999999</c:v>
                </c:pt>
                <c:pt idx="19879">
                  <c:v>457.53</c:v>
                </c:pt>
                <c:pt idx="19880">
                  <c:v>457.53899999999999</c:v>
                </c:pt>
                <c:pt idx="19881">
                  <c:v>457.54700000000003</c:v>
                </c:pt>
                <c:pt idx="19882">
                  <c:v>457.55500000000001</c:v>
                </c:pt>
                <c:pt idx="19883">
                  <c:v>457.56400000000002</c:v>
                </c:pt>
                <c:pt idx="19884">
                  <c:v>457.572</c:v>
                </c:pt>
                <c:pt idx="19885">
                  <c:v>457.58100000000002</c:v>
                </c:pt>
                <c:pt idx="19886">
                  <c:v>457.589</c:v>
                </c:pt>
                <c:pt idx="19887">
                  <c:v>457.59699999999998</c:v>
                </c:pt>
                <c:pt idx="19888">
                  <c:v>457.60599999999999</c:v>
                </c:pt>
                <c:pt idx="19889">
                  <c:v>457.61399999999998</c:v>
                </c:pt>
                <c:pt idx="19890">
                  <c:v>457.62200000000001</c:v>
                </c:pt>
                <c:pt idx="19891">
                  <c:v>457.63099999999997</c:v>
                </c:pt>
                <c:pt idx="19892">
                  <c:v>457.63900000000001</c:v>
                </c:pt>
                <c:pt idx="19893">
                  <c:v>457.64699999999999</c:v>
                </c:pt>
                <c:pt idx="19894">
                  <c:v>457.65600000000001</c:v>
                </c:pt>
                <c:pt idx="19895">
                  <c:v>457.66399999999999</c:v>
                </c:pt>
                <c:pt idx="19896">
                  <c:v>457.67200000000003</c:v>
                </c:pt>
                <c:pt idx="19897">
                  <c:v>457.68099999999998</c:v>
                </c:pt>
                <c:pt idx="19898">
                  <c:v>457.68900000000002</c:v>
                </c:pt>
                <c:pt idx="19899">
                  <c:v>457.697</c:v>
                </c:pt>
                <c:pt idx="19900">
                  <c:v>457.70600000000002</c:v>
                </c:pt>
                <c:pt idx="19901">
                  <c:v>457.714</c:v>
                </c:pt>
                <c:pt idx="19902">
                  <c:v>457.72199999999998</c:v>
                </c:pt>
                <c:pt idx="19903">
                  <c:v>457.73</c:v>
                </c:pt>
                <c:pt idx="19904">
                  <c:v>457.738</c:v>
                </c:pt>
                <c:pt idx="19905">
                  <c:v>457.74599999999998</c:v>
                </c:pt>
                <c:pt idx="19906">
                  <c:v>457.75400000000002</c:v>
                </c:pt>
                <c:pt idx="19907">
                  <c:v>457.762</c:v>
                </c:pt>
                <c:pt idx="19908">
                  <c:v>457.77100000000002</c:v>
                </c:pt>
                <c:pt idx="19909">
                  <c:v>457.77800000000002</c:v>
                </c:pt>
                <c:pt idx="19910">
                  <c:v>457.786</c:v>
                </c:pt>
                <c:pt idx="19911">
                  <c:v>457.79399999999998</c:v>
                </c:pt>
                <c:pt idx="19912">
                  <c:v>457.80200000000002</c:v>
                </c:pt>
                <c:pt idx="19913">
                  <c:v>457.81</c:v>
                </c:pt>
                <c:pt idx="19914">
                  <c:v>457.81799999999998</c:v>
                </c:pt>
                <c:pt idx="19915">
                  <c:v>457.827</c:v>
                </c:pt>
                <c:pt idx="19916">
                  <c:v>457.83499999999998</c:v>
                </c:pt>
                <c:pt idx="19917">
                  <c:v>457.84300000000002</c:v>
                </c:pt>
                <c:pt idx="19918">
                  <c:v>457.85199999999998</c:v>
                </c:pt>
                <c:pt idx="19919">
                  <c:v>457.86</c:v>
                </c:pt>
                <c:pt idx="19920">
                  <c:v>457.86900000000003</c:v>
                </c:pt>
                <c:pt idx="19921">
                  <c:v>457.87700000000001</c:v>
                </c:pt>
                <c:pt idx="19922">
                  <c:v>457.88499999999999</c:v>
                </c:pt>
                <c:pt idx="19923">
                  <c:v>457.89400000000001</c:v>
                </c:pt>
                <c:pt idx="19924">
                  <c:v>457.90199999999999</c:v>
                </c:pt>
                <c:pt idx="19925">
                  <c:v>457.91</c:v>
                </c:pt>
                <c:pt idx="19926">
                  <c:v>457.91899999999998</c:v>
                </c:pt>
                <c:pt idx="19927">
                  <c:v>457.928</c:v>
                </c:pt>
                <c:pt idx="19928">
                  <c:v>457.93799999999999</c:v>
                </c:pt>
                <c:pt idx="19929">
                  <c:v>457.947</c:v>
                </c:pt>
                <c:pt idx="19930">
                  <c:v>457.95499999999998</c:v>
                </c:pt>
                <c:pt idx="19931">
                  <c:v>457.96300000000002</c:v>
                </c:pt>
                <c:pt idx="19932">
                  <c:v>457.97199999999998</c:v>
                </c:pt>
                <c:pt idx="19933">
                  <c:v>457.98</c:v>
                </c:pt>
                <c:pt idx="19934">
                  <c:v>457.98899999999998</c:v>
                </c:pt>
                <c:pt idx="19935">
                  <c:v>457.99700000000001</c:v>
                </c:pt>
                <c:pt idx="19936">
                  <c:v>458.005</c:v>
                </c:pt>
                <c:pt idx="19937">
                  <c:v>458.01400000000001</c:v>
                </c:pt>
                <c:pt idx="19938">
                  <c:v>458.02199999999999</c:v>
                </c:pt>
                <c:pt idx="19939">
                  <c:v>458.03</c:v>
                </c:pt>
                <c:pt idx="19940">
                  <c:v>458.03899999999999</c:v>
                </c:pt>
                <c:pt idx="19941">
                  <c:v>458.04700000000003</c:v>
                </c:pt>
                <c:pt idx="19942">
                  <c:v>458.05500000000001</c:v>
                </c:pt>
                <c:pt idx="19943">
                  <c:v>458.06400000000002</c:v>
                </c:pt>
                <c:pt idx="19944">
                  <c:v>458.072</c:v>
                </c:pt>
                <c:pt idx="19945">
                  <c:v>458.08100000000002</c:v>
                </c:pt>
                <c:pt idx="19946">
                  <c:v>458.09</c:v>
                </c:pt>
                <c:pt idx="19947">
                  <c:v>458.09899999999999</c:v>
                </c:pt>
                <c:pt idx="19948">
                  <c:v>458.108</c:v>
                </c:pt>
                <c:pt idx="19949">
                  <c:v>458.11599999999999</c:v>
                </c:pt>
                <c:pt idx="19950">
                  <c:v>458.12799999999999</c:v>
                </c:pt>
                <c:pt idx="19951">
                  <c:v>458.15199999999999</c:v>
                </c:pt>
                <c:pt idx="19952">
                  <c:v>458.17200000000003</c:v>
                </c:pt>
                <c:pt idx="19953">
                  <c:v>458.18400000000003</c:v>
                </c:pt>
                <c:pt idx="19954">
                  <c:v>458.21800000000002</c:v>
                </c:pt>
                <c:pt idx="19955">
                  <c:v>458.21800000000002</c:v>
                </c:pt>
                <c:pt idx="19956">
                  <c:v>458.21800000000002</c:v>
                </c:pt>
                <c:pt idx="19957">
                  <c:v>458.21800000000002</c:v>
                </c:pt>
                <c:pt idx="19958">
                  <c:v>458.23200000000003</c:v>
                </c:pt>
                <c:pt idx="19959">
                  <c:v>458.24900000000002</c:v>
                </c:pt>
                <c:pt idx="19960">
                  <c:v>458.26600000000002</c:v>
                </c:pt>
                <c:pt idx="19961">
                  <c:v>458.29199999999997</c:v>
                </c:pt>
                <c:pt idx="19962">
                  <c:v>458.31200000000001</c:v>
                </c:pt>
                <c:pt idx="19963">
                  <c:v>458.31900000000002</c:v>
                </c:pt>
                <c:pt idx="19964">
                  <c:v>458.33699999999999</c:v>
                </c:pt>
                <c:pt idx="19965">
                  <c:v>458.36200000000002</c:v>
                </c:pt>
                <c:pt idx="19966">
                  <c:v>458.392</c:v>
                </c:pt>
                <c:pt idx="19967">
                  <c:v>458.43400000000003</c:v>
                </c:pt>
                <c:pt idx="19968">
                  <c:v>458.47699999999998</c:v>
                </c:pt>
                <c:pt idx="19969">
                  <c:v>458.51100000000002</c:v>
                </c:pt>
                <c:pt idx="19970">
                  <c:v>458.54399999999998</c:v>
                </c:pt>
                <c:pt idx="19971">
                  <c:v>458.577</c:v>
                </c:pt>
                <c:pt idx="19972">
                  <c:v>458.60599999999999</c:v>
                </c:pt>
                <c:pt idx="19973">
                  <c:v>458.63200000000001</c:v>
                </c:pt>
                <c:pt idx="19974">
                  <c:v>458.65699999999998</c:v>
                </c:pt>
                <c:pt idx="19975">
                  <c:v>458.68</c:v>
                </c:pt>
                <c:pt idx="19976">
                  <c:v>458.68700000000001</c:v>
                </c:pt>
                <c:pt idx="19977">
                  <c:v>458.697</c:v>
                </c:pt>
                <c:pt idx="19978">
                  <c:v>458.714</c:v>
                </c:pt>
                <c:pt idx="19979">
                  <c:v>458.73099999999999</c:v>
                </c:pt>
                <c:pt idx="19980">
                  <c:v>458.74700000000001</c:v>
                </c:pt>
                <c:pt idx="19981">
                  <c:v>458.762</c:v>
                </c:pt>
                <c:pt idx="19982">
                  <c:v>458.77600000000001</c:v>
                </c:pt>
                <c:pt idx="19983">
                  <c:v>458.78899999999999</c:v>
                </c:pt>
                <c:pt idx="19984">
                  <c:v>458.803</c:v>
                </c:pt>
                <c:pt idx="19985">
                  <c:v>458.82400000000001</c:v>
                </c:pt>
                <c:pt idx="19986">
                  <c:v>458.83300000000003</c:v>
                </c:pt>
                <c:pt idx="19987">
                  <c:v>458.84199999999998</c:v>
                </c:pt>
                <c:pt idx="19988">
                  <c:v>458.84500000000003</c:v>
                </c:pt>
                <c:pt idx="19989">
                  <c:v>458.84699999999998</c:v>
                </c:pt>
                <c:pt idx="19990">
                  <c:v>458.84699999999998</c:v>
                </c:pt>
                <c:pt idx="19991">
                  <c:v>458.84699999999998</c:v>
                </c:pt>
                <c:pt idx="19992">
                  <c:v>458.84699999999998</c:v>
                </c:pt>
                <c:pt idx="19993">
                  <c:v>458.84699999999998</c:v>
                </c:pt>
                <c:pt idx="19994">
                  <c:v>458.84699999999998</c:v>
                </c:pt>
                <c:pt idx="19995">
                  <c:v>458.84699999999998</c:v>
                </c:pt>
                <c:pt idx="19996">
                  <c:v>458.84699999999998</c:v>
                </c:pt>
                <c:pt idx="19997">
                  <c:v>458.84699999999998</c:v>
                </c:pt>
                <c:pt idx="19998">
                  <c:v>458.85300000000001</c:v>
                </c:pt>
                <c:pt idx="19999">
                  <c:v>458.86099999999999</c:v>
                </c:pt>
                <c:pt idx="20000">
                  <c:v>458.863</c:v>
                </c:pt>
                <c:pt idx="20001">
                  <c:v>458.863</c:v>
                </c:pt>
                <c:pt idx="20002">
                  <c:v>458.86399999999998</c:v>
                </c:pt>
                <c:pt idx="20003">
                  <c:v>458.87400000000002</c:v>
                </c:pt>
                <c:pt idx="20004">
                  <c:v>458.91500000000002</c:v>
                </c:pt>
                <c:pt idx="20005">
                  <c:v>458.96499999999997</c:v>
                </c:pt>
                <c:pt idx="20006">
                  <c:v>459.04</c:v>
                </c:pt>
                <c:pt idx="20007">
                  <c:v>459.12799999999999</c:v>
                </c:pt>
                <c:pt idx="20008">
                  <c:v>459.21699999999998</c:v>
                </c:pt>
                <c:pt idx="20009">
                  <c:v>459.27300000000002</c:v>
                </c:pt>
                <c:pt idx="20010">
                  <c:v>459.28399999999999</c:v>
                </c:pt>
                <c:pt idx="20011">
                  <c:v>459.28399999999999</c:v>
                </c:pt>
                <c:pt idx="20012">
                  <c:v>459.28399999999999</c:v>
                </c:pt>
                <c:pt idx="20013">
                  <c:v>459.28399999999999</c:v>
                </c:pt>
                <c:pt idx="20014">
                  <c:v>459.28399999999999</c:v>
                </c:pt>
                <c:pt idx="20015">
                  <c:v>459.28500000000003</c:v>
                </c:pt>
                <c:pt idx="20016">
                  <c:v>459.28800000000001</c:v>
                </c:pt>
                <c:pt idx="20017">
                  <c:v>459.29300000000001</c:v>
                </c:pt>
                <c:pt idx="20018">
                  <c:v>459.29899999999998</c:v>
                </c:pt>
                <c:pt idx="20019">
                  <c:v>459.30599999999998</c:v>
                </c:pt>
                <c:pt idx="20020">
                  <c:v>459.31400000000002</c:v>
                </c:pt>
                <c:pt idx="20021">
                  <c:v>459.322</c:v>
                </c:pt>
                <c:pt idx="20022">
                  <c:v>459.33</c:v>
                </c:pt>
                <c:pt idx="20023">
                  <c:v>459.339</c:v>
                </c:pt>
                <c:pt idx="20024">
                  <c:v>459.34699999999998</c:v>
                </c:pt>
                <c:pt idx="20025">
                  <c:v>459.35500000000002</c:v>
                </c:pt>
                <c:pt idx="20026">
                  <c:v>459.36399999999998</c:v>
                </c:pt>
                <c:pt idx="20027">
                  <c:v>459.37200000000001</c:v>
                </c:pt>
                <c:pt idx="20028">
                  <c:v>459.38</c:v>
                </c:pt>
                <c:pt idx="20029">
                  <c:v>459.38900000000001</c:v>
                </c:pt>
                <c:pt idx="20030">
                  <c:v>459.39699999999999</c:v>
                </c:pt>
                <c:pt idx="20031">
                  <c:v>459.40499999999997</c:v>
                </c:pt>
                <c:pt idx="20032">
                  <c:v>459.41399999999999</c:v>
                </c:pt>
                <c:pt idx="20033">
                  <c:v>459.42200000000003</c:v>
                </c:pt>
                <c:pt idx="20034">
                  <c:v>459.43</c:v>
                </c:pt>
                <c:pt idx="20035">
                  <c:v>459.43900000000002</c:v>
                </c:pt>
                <c:pt idx="20036">
                  <c:v>459.447</c:v>
                </c:pt>
                <c:pt idx="20037">
                  <c:v>459.45499999999998</c:v>
                </c:pt>
                <c:pt idx="20038">
                  <c:v>459.464</c:v>
                </c:pt>
                <c:pt idx="20039">
                  <c:v>459.47199999999998</c:v>
                </c:pt>
                <c:pt idx="20040">
                  <c:v>459.48</c:v>
                </c:pt>
                <c:pt idx="20041">
                  <c:v>459.48899999999998</c:v>
                </c:pt>
                <c:pt idx="20042">
                  <c:v>459.49700000000001</c:v>
                </c:pt>
                <c:pt idx="20043">
                  <c:v>459.50599999999997</c:v>
                </c:pt>
                <c:pt idx="20044">
                  <c:v>459.51400000000001</c:v>
                </c:pt>
                <c:pt idx="20045">
                  <c:v>459.52199999999999</c:v>
                </c:pt>
                <c:pt idx="20046">
                  <c:v>459.53100000000001</c:v>
                </c:pt>
                <c:pt idx="20047">
                  <c:v>459.53899999999999</c:v>
                </c:pt>
                <c:pt idx="20048">
                  <c:v>459.54700000000003</c:v>
                </c:pt>
                <c:pt idx="20049">
                  <c:v>459.55599999999998</c:v>
                </c:pt>
                <c:pt idx="20050">
                  <c:v>459.56400000000002</c:v>
                </c:pt>
                <c:pt idx="20051">
                  <c:v>459.572</c:v>
                </c:pt>
                <c:pt idx="20052">
                  <c:v>459.58100000000002</c:v>
                </c:pt>
                <c:pt idx="20053">
                  <c:v>459.589</c:v>
                </c:pt>
                <c:pt idx="20054">
                  <c:v>459.59699999999998</c:v>
                </c:pt>
                <c:pt idx="20055">
                  <c:v>459.60599999999999</c:v>
                </c:pt>
                <c:pt idx="20056">
                  <c:v>459.61399999999998</c:v>
                </c:pt>
                <c:pt idx="20057">
                  <c:v>459.62200000000001</c:v>
                </c:pt>
                <c:pt idx="20058">
                  <c:v>459.63099999999997</c:v>
                </c:pt>
                <c:pt idx="20059">
                  <c:v>459.63900000000001</c:v>
                </c:pt>
                <c:pt idx="20060">
                  <c:v>459.64699999999999</c:v>
                </c:pt>
                <c:pt idx="20061">
                  <c:v>459.65600000000001</c:v>
                </c:pt>
                <c:pt idx="20062">
                  <c:v>459.66399999999999</c:v>
                </c:pt>
                <c:pt idx="20063">
                  <c:v>459.67200000000003</c:v>
                </c:pt>
                <c:pt idx="20064">
                  <c:v>459.68099999999998</c:v>
                </c:pt>
                <c:pt idx="20065">
                  <c:v>459.68900000000002</c:v>
                </c:pt>
                <c:pt idx="20066">
                  <c:v>459.697</c:v>
                </c:pt>
                <c:pt idx="20067">
                  <c:v>459.70600000000002</c:v>
                </c:pt>
                <c:pt idx="20068">
                  <c:v>459.714</c:v>
                </c:pt>
                <c:pt idx="20069">
                  <c:v>459.72300000000001</c:v>
                </c:pt>
                <c:pt idx="20070">
                  <c:v>459.73099999999999</c:v>
                </c:pt>
                <c:pt idx="20071">
                  <c:v>459.73899999999998</c:v>
                </c:pt>
                <c:pt idx="20072">
                  <c:v>459.74799999999999</c:v>
                </c:pt>
                <c:pt idx="20073">
                  <c:v>459.75599999999997</c:v>
                </c:pt>
                <c:pt idx="20074">
                  <c:v>459.76400000000001</c:v>
                </c:pt>
                <c:pt idx="20075">
                  <c:v>459.77300000000002</c:v>
                </c:pt>
                <c:pt idx="20076">
                  <c:v>459.78100000000001</c:v>
                </c:pt>
                <c:pt idx="20077">
                  <c:v>459.78899999999999</c:v>
                </c:pt>
                <c:pt idx="20078">
                  <c:v>459.79700000000003</c:v>
                </c:pt>
                <c:pt idx="20079">
                  <c:v>459.80500000000001</c:v>
                </c:pt>
                <c:pt idx="20080">
                  <c:v>459.81400000000002</c:v>
                </c:pt>
                <c:pt idx="20081">
                  <c:v>459.822</c:v>
                </c:pt>
                <c:pt idx="20082">
                  <c:v>459.83</c:v>
                </c:pt>
                <c:pt idx="20083">
                  <c:v>459.839</c:v>
                </c:pt>
                <c:pt idx="20084">
                  <c:v>459.84699999999998</c:v>
                </c:pt>
                <c:pt idx="20085">
                  <c:v>459.85599999999999</c:v>
                </c:pt>
                <c:pt idx="20086">
                  <c:v>459.86399999999998</c:v>
                </c:pt>
                <c:pt idx="20087">
                  <c:v>459.87200000000001</c:v>
                </c:pt>
                <c:pt idx="20088">
                  <c:v>459.88099999999997</c:v>
                </c:pt>
                <c:pt idx="20089">
                  <c:v>459.88900000000001</c:v>
                </c:pt>
                <c:pt idx="20090">
                  <c:v>459.89699999999999</c:v>
                </c:pt>
                <c:pt idx="20091">
                  <c:v>459.90600000000001</c:v>
                </c:pt>
                <c:pt idx="20092">
                  <c:v>459.91399999999999</c:v>
                </c:pt>
                <c:pt idx="20093">
                  <c:v>459.92200000000003</c:v>
                </c:pt>
                <c:pt idx="20094">
                  <c:v>459.93</c:v>
                </c:pt>
                <c:pt idx="20095">
                  <c:v>459.93799999999999</c:v>
                </c:pt>
                <c:pt idx="20096">
                  <c:v>459.947</c:v>
                </c:pt>
                <c:pt idx="20097">
                  <c:v>459.95499999999998</c:v>
                </c:pt>
                <c:pt idx="20098">
                  <c:v>459.96300000000002</c:v>
                </c:pt>
                <c:pt idx="20099">
                  <c:v>459.97199999999998</c:v>
                </c:pt>
                <c:pt idx="20100">
                  <c:v>459.98</c:v>
                </c:pt>
                <c:pt idx="20101">
                  <c:v>459.988</c:v>
                </c:pt>
                <c:pt idx="20102">
                  <c:v>459.99700000000001</c:v>
                </c:pt>
                <c:pt idx="20103">
                  <c:v>460.005</c:v>
                </c:pt>
                <c:pt idx="20104">
                  <c:v>460.01299999999998</c:v>
                </c:pt>
                <c:pt idx="20105">
                  <c:v>460.02199999999999</c:v>
                </c:pt>
                <c:pt idx="20106">
                  <c:v>460.03</c:v>
                </c:pt>
                <c:pt idx="20107">
                  <c:v>460.03899999999999</c:v>
                </c:pt>
                <c:pt idx="20108">
                  <c:v>460.04700000000003</c:v>
                </c:pt>
                <c:pt idx="20109">
                  <c:v>460.05500000000001</c:v>
                </c:pt>
                <c:pt idx="20110">
                  <c:v>460.06400000000002</c:v>
                </c:pt>
                <c:pt idx="20111">
                  <c:v>460.072</c:v>
                </c:pt>
                <c:pt idx="20112">
                  <c:v>460.08</c:v>
                </c:pt>
                <c:pt idx="20113">
                  <c:v>460.089</c:v>
                </c:pt>
                <c:pt idx="20114">
                  <c:v>460.09699999999998</c:v>
                </c:pt>
                <c:pt idx="20115">
                  <c:v>460.10500000000002</c:v>
                </c:pt>
                <c:pt idx="20116">
                  <c:v>460.11399999999998</c:v>
                </c:pt>
                <c:pt idx="20117">
                  <c:v>460.12200000000001</c:v>
                </c:pt>
                <c:pt idx="20118">
                  <c:v>460.13</c:v>
                </c:pt>
                <c:pt idx="20119">
                  <c:v>460.13900000000001</c:v>
                </c:pt>
                <c:pt idx="20120">
                  <c:v>460.14699999999999</c:v>
                </c:pt>
                <c:pt idx="20121">
                  <c:v>460.15499999999997</c:v>
                </c:pt>
                <c:pt idx="20122">
                  <c:v>460.16399999999999</c:v>
                </c:pt>
                <c:pt idx="20123">
                  <c:v>460.17200000000003</c:v>
                </c:pt>
                <c:pt idx="20124">
                  <c:v>460.18</c:v>
                </c:pt>
                <c:pt idx="20125">
                  <c:v>460.18900000000002</c:v>
                </c:pt>
                <c:pt idx="20126">
                  <c:v>460.197</c:v>
                </c:pt>
                <c:pt idx="20127">
                  <c:v>460.20499999999998</c:v>
                </c:pt>
                <c:pt idx="20128">
                  <c:v>460.214</c:v>
                </c:pt>
                <c:pt idx="20129">
                  <c:v>460.22199999999998</c:v>
                </c:pt>
                <c:pt idx="20130">
                  <c:v>460.23</c:v>
                </c:pt>
                <c:pt idx="20131">
                  <c:v>460.23899999999998</c:v>
                </c:pt>
                <c:pt idx="20132">
                  <c:v>460.24700000000001</c:v>
                </c:pt>
                <c:pt idx="20133">
                  <c:v>460.255</c:v>
                </c:pt>
                <c:pt idx="20134">
                  <c:v>460.26400000000001</c:v>
                </c:pt>
                <c:pt idx="20135">
                  <c:v>460.27199999999999</c:v>
                </c:pt>
                <c:pt idx="20136">
                  <c:v>460.28</c:v>
                </c:pt>
                <c:pt idx="20137">
                  <c:v>460.28800000000001</c:v>
                </c:pt>
                <c:pt idx="20138">
                  <c:v>460.29700000000003</c:v>
                </c:pt>
                <c:pt idx="20139">
                  <c:v>460.30500000000001</c:v>
                </c:pt>
                <c:pt idx="20140">
                  <c:v>460.31299999999999</c:v>
                </c:pt>
                <c:pt idx="20141">
                  <c:v>460.32100000000003</c:v>
                </c:pt>
                <c:pt idx="20142">
                  <c:v>460.32900000000001</c:v>
                </c:pt>
                <c:pt idx="20143">
                  <c:v>460.33699999999999</c:v>
                </c:pt>
                <c:pt idx="20144">
                  <c:v>460.34500000000003</c:v>
                </c:pt>
                <c:pt idx="20145">
                  <c:v>460.35399999999998</c:v>
                </c:pt>
                <c:pt idx="20146">
                  <c:v>460.36200000000002</c:v>
                </c:pt>
                <c:pt idx="20147">
                  <c:v>460.37</c:v>
                </c:pt>
                <c:pt idx="20148">
                  <c:v>460.37900000000002</c:v>
                </c:pt>
                <c:pt idx="20149">
                  <c:v>460.387</c:v>
                </c:pt>
                <c:pt idx="20150">
                  <c:v>460.39499999999998</c:v>
                </c:pt>
                <c:pt idx="20151">
                  <c:v>460.404</c:v>
                </c:pt>
                <c:pt idx="20152">
                  <c:v>460.41199999999998</c:v>
                </c:pt>
                <c:pt idx="20153">
                  <c:v>460.42099999999999</c:v>
                </c:pt>
                <c:pt idx="20154">
                  <c:v>460.42899999999997</c:v>
                </c:pt>
                <c:pt idx="20155">
                  <c:v>460.43700000000001</c:v>
                </c:pt>
                <c:pt idx="20156">
                  <c:v>460.44600000000003</c:v>
                </c:pt>
                <c:pt idx="20157">
                  <c:v>460.45400000000001</c:v>
                </c:pt>
                <c:pt idx="20158">
                  <c:v>460.46199999999999</c:v>
                </c:pt>
                <c:pt idx="20159">
                  <c:v>460.471</c:v>
                </c:pt>
                <c:pt idx="20160">
                  <c:v>460.47899999999998</c:v>
                </c:pt>
                <c:pt idx="20161">
                  <c:v>460.488</c:v>
                </c:pt>
                <c:pt idx="20162">
                  <c:v>460.49599999999998</c:v>
                </c:pt>
                <c:pt idx="20163">
                  <c:v>460.505</c:v>
                </c:pt>
                <c:pt idx="20164">
                  <c:v>460.51400000000001</c:v>
                </c:pt>
                <c:pt idx="20165">
                  <c:v>460.52300000000002</c:v>
                </c:pt>
                <c:pt idx="20166">
                  <c:v>460.53199999999998</c:v>
                </c:pt>
                <c:pt idx="20167">
                  <c:v>460.541</c:v>
                </c:pt>
                <c:pt idx="20168">
                  <c:v>460.54899999999998</c:v>
                </c:pt>
                <c:pt idx="20169">
                  <c:v>460.55799999999999</c:v>
                </c:pt>
                <c:pt idx="20170">
                  <c:v>460.56599999999997</c:v>
                </c:pt>
                <c:pt idx="20171">
                  <c:v>460.57499999999999</c:v>
                </c:pt>
                <c:pt idx="20172">
                  <c:v>460.58300000000003</c:v>
                </c:pt>
                <c:pt idx="20173">
                  <c:v>460.59199999999998</c:v>
                </c:pt>
                <c:pt idx="20174">
                  <c:v>460.601</c:v>
                </c:pt>
                <c:pt idx="20175">
                  <c:v>460.61</c:v>
                </c:pt>
                <c:pt idx="20176">
                  <c:v>460.61799999999999</c:v>
                </c:pt>
                <c:pt idx="20177">
                  <c:v>460.62700000000001</c:v>
                </c:pt>
                <c:pt idx="20178">
                  <c:v>460.63600000000002</c:v>
                </c:pt>
                <c:pt idx="20179">
                  <c:v>460.64499999999998</c:v>
                </c:pt>
                <c:pt idx="20180">
                  <c:v>460.65300000000002</c:v>
                </c:pt>
                <c:pt idx="20181">
                  <c:v>460.66199999999998</c:v>
                </c:pt>
                <c:pt idx="20182">
                  <c:v>460.67099999999999</c:v>
                </c:pt>
                <c:pt idx="20183">
                  <c:v>460.68</c:v>
                </c:pt>
                <c:pt idx="20184">
                  <c:v>460.68900000000002</c:v>
                </c:pt>
                <c:pt idx="20185">
                  <c:v>460.69799999999998</c:v>
                </c:pt>
                <c:pt idx="20186">
                  <c:v>460.70600000000002</c:v>
                </c:pt>
                <c:pt idx="20187">
                  <c:v>460.71499999999997</c:v>
                </c:pt>
                <c:pt idx="20188">
                  <c:v>460.72399999999999</c:v>
                </c:pt>
                <c:pt idx="20189">
                  <c:v>460.733</c:v>
                </c:pt>
                <c:pt idx="20190">
                  <c:v>460.74200000000002</c:v>
                </c:pt>
                <c:pt idx="20191">
                  <c:v>460.75099999999998</c:v>
                </c:pt>
                <c:pt idx="20192">
                  <c:v>460.75900000000001</c:v>
                </c:pt>
                <c:pt idx="20193">
                  <c:v>460.76799999999997</c:v>
                </c:pt>
                <c:pt idx="20194">
                  <c:v>460.77600000000001</c:v>
                </c:pt>
                <c:pt idx="20195">
                  <c:v>460.78500000000003</c:v>
                </c:pt>
                <c:pt idx="20196">
                  <c:v>460.79399999999998</c:v>
                </c:pt>
                <c:pt idx="20197">
                  <c:v>460.80200000000002</c:v>
                </c:pt>
                <c:pt idx="20198">
                  <c:v>460.81099999999998</c:v>
                </c:pt>
                <c:pt idx="20199">
                  <c:v>460.82</c:v>
                </c:pt>
                <c:pt idx="20200">
                  <c:v>460.82900000000001</c:v>
                </c:pt>
                <c:pt idx="20201">
                  <c:v>460.83699999999999</c:v>
                </c:pt>
                <c:pt idx="20202">
                  <c:v>460.846</c:v>
                </c:pt>
                <c:pt idx="20203">
                  <c:v>460.85500000000002</c:v>
                </c:pt>
                <c:pt idx="20204">
                  <c:v>460.86399999999998</c:v>
                </c:pt>
                <c:pt idx="20205">
                  <c:v>460.87200000000001</c:v>
                </c:pt>
                <c:pt idx="20206">
                  <c:v>460.88099999999997</c:v>
                </c:pt>
                <c:pt idx="20207">
                  <c:v>460.89</c:v>
                </c:pt>
                <c:pt idx="20208">
                  <c:v>460.899</c:v>
                </c:pt>
                <c:pt idx="20209">
                  <c:v>460.90800000000002</c:v>
                </c:pt>
                <c:pt idx="20210">
                  <c:v>460.916</c:v>
                </c:pt>
                <c:pt idx="20211">
                  <c:v>460.92500000000001</c:v>
                </c:pt>
                <c:pt idx="20212">
                  <c:v>460.93299999999999</c:v>
                </c:pt>
                <c:pt idx="20213">
                  <c:v>460.94099999999997</c:v>
                </c:pt>
                <c:pt idx="20214">
                  <c:v>460.94799999999998</c:v>
                </c:pt>
                <c:pt idx="20215">
                  <c:v>460.95499999999998</c:v>
                </c:pt>
                <c:pt idx="20216">
                  <c:v>460.96600000000001</c:v>
                </c:pt>
                <c:pt idx="20217">
                  <c:v>461.00200000000001</c:v>
                </c:pt>
                <c:pt idx="20218">
                  <c:v>461.04599999999999</c:v>
                </c:pt>
                <c:pt idx="20219">
                  <c:v>461.09199999999998</c:v>
                </c:pt>
                <c:pt idx="20220">
                  <c:v>461.14100000000002</c:v>
                </c:pt>
                <c:pt idx="20221">
                  <c:v>461.22300000000001</c:v>
                </c:pt>
                <c:pt idx="20222">
                  <c:v>461.3</c:v>
                </c:pt>
                <c:pt idx="20223">
                  <c:v>461.37700000000001</c:v>
                </c:pt>
                <c:pt idx="20224">
                  <c:v>461.45100000000002</c:v>
                </c:pt>
                <c:pt idx="20225">
                  <c:v>461.52199999999999</c:v>
                </c:pt>
                <c:pt idx="20226">
                  <c:v>461.57</c:v>
                </c:pt>
                <c:pt idx="20227">
                  <c:v>461.61700000000002</c:v>
                </c:pt>
                <c:pt idx="20228">
                  <c:v>461.661</c:v>
                </c:pt>
                <c:pt idx="20229">
                  <c:v>461.702</c:v>
                </c:pt>
                <c:pt idx="20230">
                  <c:v>461.74</c:v>
                </c:pt>
                <c:pt idx="20231">
                  <c:v>461.77499999999998</c:v>
                </c:pt>
                <c:pt idx="20232">
                  <c:v>461.81</c:v>
                </c:pt>
                <c:pt idx="20233">
                  <c:v>461.84199999999998</c:v>
                </c:pt>
                <c:pt idx="20234">
                  <c:v>461.87299999999999</c:v>
                </c:pt>
                <c:pt idx="20235">
                  <c:v>461.904</c:v>
                </c:pt>
                <c:pt idx="20236">
                  <c:v>461.935</c:v>
                </c:pt>
                <c:pt idx="20237">
                  <c:v>461.94499999999999</c:v>
                </c:pt>
                <c:pt idx="20238">
                  <c:v>461.94799999999998</c:v>
                </c:pt>
                <c:pt idx="20239">
                  <c:v>461.94799999999998</c:v>
                </c:pt>
                <c:pt idx="20240">
                  <c:v>461.94799999999998</c:v>
                </c:pt>
                <c:pt idx="20241">
                  <c:v>461.94799999999998</c:v>
                </c:pt>
                <c:pt idx="20242">
                  <c:v>461.94799999999998</c:v>
                </c:pt>
                <c:pt idx="20243">
                  <c:v>461.94799999999998</c:v>
                </c:pt>
                <c:pt idx="20244">
                  <c:v>461.95100000000002</c:v>
                </c:pt>
                <c:pt idx="20245">
                  <c:v>461.96899999999999</c:v>
                </c:pt>
                <c:pt idx="20246">
                  <c:v>462.01799999999997</c:v>
                </c:pt>
                <c:pt idx="20247">
                  <c:v>462.08800000000002</c:v>
                </c:pt>
                <c:pt idx="20248">
                  <c:v>462.16300000000001</c:v>
                </c:pt>
                <c:pt idx="20249">
                  <c:v>462.24900000000002</c:v>
                </c:pt>
                <c:pt idx="20250">
                  <c:v>462.33199999999999</c:v>
                </c:pt>
                <c:pt idx="20251">
                  <c:v>462.41</c:v>
                </c:pt>
                <c:pt idx="20252">
                  <c:v>462.49099999999999</c:v>
                </c:pt>
                <c:pt idx="20253">
                  <c:v>462.57299999999998</c:v>
                </c:pt>
                <c:pt idx="20254">
                  <c:v>462.64499999999998</c:v>
                </c:pt>
                <c:pt idx="20255">
                  <c:v>462.72</c:v>
                </c:pt>
                <c:pt idx="20256">
                  <c:v>462.78500000000003</c:v>
                </c:pt>
                <c:pt idx="20257">
                  <c:v>462.84800000000001</c:v>
                </c:pt>
                <c:pt idx="20258">
                  <c:v>462.91199999999998</c:v>
                </c:pt>
                <c:pt idx="20259">
                  <c:v>462.97399999999999</c:v>
                </c:pt>
                <c:pt idx="20260">
                  <c:v>463.03399999999999</c:v>
                </c:pt>
                <c:pt idx="20261">
                  <c:v>463.08699999999999</c:v>
                </c:pt>
                <c:pt idx="20262">
                  <c:v>463.13400000000001</c:v>
                </c:pt>
                <c:pt idx="20263">
                  <c:v>463.18099999999998</c:v>
                </c:pt>
                <c:pt idx="20264">
                  <c:v>463.22899999999998</c:v>
                </c:pt>
                <c:pt idx="20265">
                  <c:v>463.27199999999999</c:v>
                </c:pt>
                <c:pt idx="20266">
                  <c:v>463.315</c:v>
                </c:pt>
                <c:pt idx="20267">
                  <c:v>463.36200000000002</c:v>
                </c:pt>
                <c:pt idx="20268">
                  <c:v>463.41300000000001</c:v>
                </c:pt>
                <c:pt idx="20269">
                  <c:v>463.46100000000001</c:v>
                </c:pt>
                <c:pt idx="20270">
                  <c:v>463.51499999999999</c:v>
                </c:pt>
                <c:pt idx="20271">
                  <c:v>463.56099999999998</c:v>
                </c:pt>
                <c:pt idx="20272">
                  <c:v>463.60500000000002</c:v>
                </c:pt>
                <c:pt idx="20273">
                  <c:v>463.65</c:v>
                </c:pt>
                <c:pt idx="20274">
                  <c:v>463.697</c:v>
                </c:pt>
                <c:pt idx="20275">
                  <c:v>463.73700000000002</c:v>
                </c:pt>
                <c:pt idx="20276">
                  <c:v>463.77699999999999</c:v>
                </c:pt>
                <c:pt idx="20277">
                  <c:v>463.82</c:v>
                </c:pt>
                <c:pt idx="20278">
                  <c:v>463.86799999999999</c:v>
                </c:pt>
                <c:pt idx="20279">
                  <c:v>463.916</c:v>
                </c:pt>
                <c:pt idx="20280">
                  <c:v>463.96100000000001</c:v>
                </c:pt>
                <c:pt idx="20281">
                  <c:v>464.00400000000002</c:v>
                </c:pt>
                <c:pt idx="20282">
                  <c:v>464.04300000000001</c:v>
                </c:pt>
                <c:pt idx="20283">
                  <c:v>464.07900000000001</c:v>
                </c:pt>
                <c:pt idx="20284">
                  <c:v>464.11900000000003</c:v>
                </c:pt>
                <c:pt idx="20285">
                  <c:v>464.16399999999999</c:v>
                </c:pt>
                <c:pt idx="20286">
                  <c:v>464.20499999999998</c:v>
                </c:pt>
                <c:pt idx="20287">
                  <c:v>464.24200000000002</c:v>
                </c:pt>
                <c:pt idx="20288">
                  <c:v>464.28</c:v>
                </c:pt>
                <c:pt idx="20289">
                  <c:v>464.31900000000002</c:v>
                </c:pt>
                <c:pt idx="20290">
                  <c:v>464.358</c:v>
                </c:pt>
                <c:pt idx="20291">
                  <c:v>464.39699999999999</c:v>
                </c:pt>
                <c:pt idx="20292">
                  <c:v>464.43299999999999</c:v>
                </c:pt>
                <c:pt idx="20293">
                  <c:v>464.46899999999999</c:v>
                </c:pt>
                <c:pt idx="20294">
                  <c:v>464.50400000000002</c:v>
                </c:pt>
                <c:pt idx="20295">
                  <c:v>464.541</c:v>
                </c:pt>
                <c:pt idx="20296">
                  <c:v>464.58300000000003</c:v>
                </c:pt>
                <c:pt idx="20297">
                  <c:v>464.62200000000001</c:v>
                </c:pt>
                <c:pt idx="20298">
                  <c:v>464.65899999999999</c:v>
                </c:pt>
                <c:pt idx="20299">
                  <c:v>464.69</c:v>
                </c:pt>
                <c:pt idx="20300">
                  <c:v>464.71800000000002</c:v>
                </c:pt>
                <c:pt idx="20301">
                  <c:v>464.74799999999999</c:v>
                </c:pt>
                <c:pt idx="20302">
                  <c:v>464.767</c:v>
                </c:pt>
                <c:pt idx="20303">
                  <c:v>464.77300000000002</c:v>
                </c:pt>
                <c:pt idx="20304">
                  <c:v>464.77499999999998</c:v>
                </c:pt>
                <c:pt idx="20305">
                  <c:v>464.77499999999998</c:v>
                </c:pt>
                <c:pt idx="20306">
                  <c:v>464.77499999999998</c:v>
                </c:pt>
                <c:pt idx="20307">
                  <c:v>464.77499999999998</c:v>
                </c:pt>
                <c:pt idx="20308">
                  <c:v>464.77499999999998</c:v>
                </c:pt>
                <c:pt idx="20309">
                  <c:v>464.77499999999998</c:v>
                </c:pt>
                <c:pt idx="20310">
                  <c:v>464.77499999999998</c:v>
                </c:pt>
                <c:pt idx="20311">
                  <c:v>464.77499999999998</c:v>
                </c:pt>
                <c:pt idx="20312">
                  <c:v>464.77499999999998</c:v>
                </c:pt>
                <c:pt idx="20313">
                  <c:v>464.78699999999998</c:v>
                </c:pt>
                <c:pt idx="20314">
                  <c:v>464.81200000000001</c:v>
                </c:pt>
                <c:pt idx="20315">
                  <c:v>464.83</c:v>
                </c:pt>
                <c:pt idx="20316">
                  <c:v>464.83</c:v>
                </c:pt>
                <c:pt idx="20317">
                  <c:v>464.83</c:v>
                </c:pt>
                <c:pt idx="20318">
                  <c:v>464.83</c:v>
                </c:pt>
                <c:pt idx="20319">
                  <c:v>464.83</c:v>
                </c:pt>
                <c:pt idx="20320">
                  <c:v>464.83</c:v>
                </c:pt>
                <c:pt idx="20321">
                  <c:v>464.83</c:v>
                </c:pt>
                <c:pt idx="20322">
                  <c:v>464.83</c:v>
                </c:pt>
                <c:pt idx="20323">
                  <c:v>464.83</c:v>
                </c:pt>
                <c:pt idx="20324">
                  <c:v>464.83</c:v>
                </c:pt>
                <c:pt idx="20325">
                  <c:v>464.83100000000002</c:v>
                </c:pt>
                <c:pt idx="20326">
                  <c:v>464.83600000000001</c:v>
                </c:pt>
                <c:pt idx="20327">
                  <c:v>464.84199999999998</c:v>
                </c:pt>
                <c:pt idx="20328">
                  <c:v>464.84899999999999</c:v>
                </c:pt>
                <c:pt idx="20329">
                  <c:v>464.85700000000003</c:v>
                </c:pt>
                <c:pt idx="20330">
                  <c:v>464.86599999999999</c:v>
                </c:pt>
                <c:pt idx="20331">
                  <c:v>464.87400000000002</c:v>
                </c:pt>
                <c:pt idx="20332">
                  <c:v>464.88200000000001</c:v>
                </c:pt>
                <c:pt idx="20333">
                  <c:v>464.89</c:v>
                </c:pt>
                <c:pt idx="20334">
                  <c:v>464.89800000000002</c:v>
                </c:pt>
                <c:pt idx="20335">
                  <c:v>464.90600000000001</c:v>
                </c:pt>
                <c:pt idx="20336">
                  <c:v>464.91399999999999</c:v>
                </c:pt>
                <c:pt idx="20337">
                  <c:v>464.92099999999999</c:v>
                </c:pt>
                <c:pt idx="20338">
                  <c:v>464.92899999999997</c:v>
                </c:pt>
                <c:pt idx="20339">
                  <c:v>464.93700000000001</c:v>
                </c:pt>
                <c:pt idx="20340">
                  <c:v>464.94499999999999</c:v>
                </c:pt>
                <c:pt idx="20341">
                  <c:v>464.95299999999997</c:v>
                </c:pt>
                <c:pt idx="20342">
                  <c:v>464.96100000000001</c:v>
                </c:pt>
                <c:pt idx="20343">
                  <c:v>464.96899999999999</c:v>
                </c:pt>
                <c:pt idx="20344">
                  <c:v>464.97699999999998</c:v>
                </c:pt>
                <c:pt idx="20345">
                  <c:v>464.98500000000001</c:v>
                </c:pt>
                <c:pt idx="20346">
                  <c:v>464.99299999999999</c:v>
                </c:pt>
                <c:pt idx="20347">
                  <c:v>465.00099999999998</c:v>
                </c:pt>
                <c:pt idx="20348">
                  <c:v>465.00900000000001</c:v>
                </c:pt>
                <c:pt idx="20349">
                  <c:v>465.01799999999997</c:v>
                </c:pt>
                <c:pt idx="20350">
                  <c:v>465.02600000000001</c:v>
                </c:pt>
                <c:pt idx="20351">
                  <c:v>465.03399999999999</c:v>
                </c:pt>
                <c:pt idx="20352">
                  <c:v>465.04199999999997</c:v>
                </c:pt>
                <c:pt idx="20353">
                  <c:v>465.05</c:v>
                </c:pt>
                <c:pt idx="20354">
                  <c:v>465.05799999999999</c:v>
                </c:pt>
                <c:pt idx="20355">
                  <c:v>465.06599999999997</c:v>
                </c:pt>
                <c:pt idx="20356">
                  <c:v>465.07400000000001</c:v>
                </c:pt>
                <c:pt idx="20357">
                  <c:v>465.08199999999999</c:v>
                </c:pt>
                <c:pt idx="20358">
                  <c:v>465.09</c:v>
                </c:pt>
                <c:pt idx="20359">
                  <c:v>465.09800000000001</c:v>
                </c:pt>
                <c:pt idx="20360">
                  <c:v>465.10599999999999</c:v>
                </c:pt>
                <c:pt idx="20361">
                  <c:v>465.11399999999998</c:v>
                </c:pt>
                <c:pt idx="20362">
                  <c:v>465.12200000000001</c:v>
                </c:pt>
                <c:pt idx="20363">
                  <c:v>465.13</c:v>
                </c:pt>
                <c:pt idx="20364">
                  <c:v>465.13799999999998</c:v>
                </c:pt>
                <c:pt idx="20365">
                  <c:v>465.14600000000002</c:v>
                </c:pt>
                <c:pt idx="20366">
                  <c:v>465.154</c:v>
                </c:pt>
                <c:pt idx="20367">
                  <c:v>465.16199999999998</c:v>
                </c:pt>
                <c:pt idx="20368">
                  <c:v>465.17</c:v>
                </c:pt>
                <c:pt idx="20369">
                  <c:v>465.17899999999997</c:v>
                </c:pt>
                <c:pt idx="20370">
                  <c:v>465.18700000000001</c:v>
                </c:pt>
                <c:pt idx="20371">
                  <c:v>465.19499999999999</c:v>
                </c:pt>
                <c:pt idx="20372">
                  <c:v>465.20299999999997</c:v>
                </c:pt>
                <c:pt idx="20373">
                  <c:v>465.21100000000001</c:v>
                </c:pt>
                <c:pt idx="20374">
                  <c:v>465.22</c:v>
                </c:pt>
                <c:pt idx="20375">
                  <c:v>465.22800000000001</c:v>
                </c:pt>
                <c:pt idx="20376">
                  <c:v>465.23700000000002</c:v>
                </c:pt>
                <c:pt idx="20377">
                  <c:v>465.245</c:v>
                </c:pt>
                <c:pt idx="20378">
                  <c:v>465.25299999999999</c:v>
                </c:pt>
                <c:pt idx="20379">
                  <c:v>465.262</c:v>
                </c:pt>
                <c:pt idx="20380">
                  <c:v>465.27</c:v>
                </c:pt>
                <c:pt idx="20381">
                  <c:v>465.27800000000002</c:v>
                </c:pt>
                <c:pt idx="20382">
                  <c:v>465.286</c:v>
                </c:pt>
                <c:pt idx="20383">
                  <c:v>465.29399999999998</c:v>
                </c:pt>
                <c:pt idx="20384">
                  <c:v>465.30200000000002</c:v>
                </c:pt>
                <c:pt idx="20385">
                  <c:v>465.31</c:v>
                </c:pt>
                <c:pt idx="20386">
                  <c:v>465.31799999999998</c:v>
                </c:pt>
                <c:pt idx="20387">
                  <c:v>465.32600000000002</c:v>
                </c:pt>
                <c:pt idx="20388">
                  <c:v>465.33499999999998</c:v>
                </c:pt>
                <c:pt idx="20389">
                  <c:v>465.34300000000002</c:v>
                </c:pt>
                <c:pt idx="20390">
                  <c:v>465.351</c:v>
                </c:pt>
                <c:pt idx="20391">
                  <c:v>465.358</c:v>
                </c:pt>
                <c:pt idx="20392">
                  <c:v>465.36599999999999</c:v>
                </c:pt>
                <c:pt idx="20393">
                  <c:v>465.37400000000002</c:v>
                </c:pt>
                <c:pt idx="20394">
                  <c:v>465.38299999999998</c:v>
                </c:pt>
                <c:pt idx="20395">
                  <c:v>465.39400000000001</c:v>
                </c:pt>
                <c:pt idx="20396">
                  <c:v>465.41899999999998</c:v>
                </c:pt>
                <c:pt idx="20397">
                  <c:v>465.46600000000001</c:v>
                </c:pt>
                <c:pt idx="20398">
                  <c:v>465.52300000000002</c:v>
                </c:pt>
                <c:pt idx="20399">
                  <c:v>465.57900000000001</c:v>
                </c:pt>
                <c:pt idx="20400">
                  <c:v>465.625</c:v>
                </c:pt>
                <c:pt idx="20401">
                  <c:v>465.67</c:v>
                </c:pt>
                <c:pt idx="20402">
                  <c:v>465.71899999999999</c:v>
                </c:pt>
                <c:pt idx="20403">
                  <c:v>465.774</c:v>
                </c:pt>
                <c:pt idx="20404">
                  <c:v>465.839</c:v>
                </c:pt>
                <c:pt idx="20405">
                  <c:v>465.91</c:v>
                </c:pt>
                <c:pt idx="20406">
                  <c:v>465.988</c:v>
                </c:pt>
                <c:pt idx="20407">
                  <c:v>466.06099999999998</c:v>
                </c:pt>
                <c:pt idx="20408">
                  <c:v>466.13499999999999</c:v>
                </c:pt>
                <c:pt idx="20409">
                  <c:v>466.19600000000003</c:v>
                </c:pt>
                <c:pt idx="20410">
                  <c:v>466.25299999999999</c:v>
                </c:pt>
                <c:pt idx="20411">
                  <c:v>466.31200000000001</c:v>
                </c:pt>
                <c:pt idx="20412">
                  <c:v>466.36700000000002</c:v>
                </c:pt>
                <c:pt idx="20413">
                  <c:v>466.41399999999999</c:v>
                </c:pt>
                <c:pt idx="20414">
                  <c:v>466.44499999999999</c:v>
                </c:pt>
                <c:pt idx="20415">
                  <c:v>466.47399999999999</c:v>
                </c:pt>
                <c:pt idx="20416">
                  <c:v>466.50400000000002</c:v>
                </c:pt>
                <c:pt idx="20417">
                  <c:v>466.536</c:v>
                </c:pt>
                <c:pt idx="20418">
                  <c:v>466.57</c:v>
                </c:pt>
                <c:pt idx="20419">
                  <c:v>466.60399999999998</c:v>
                </c:pt>
                <c:pt idx="20420">
                  <c:v>466.64</c:v>
                </c:pt>
                <c:pt idx="20421">
                  <c:v>466.67500000000001</c:v>
                </c:pt>
                <c:pt idx="20422">
                  <c:v>466.71</c:v>
                </c:pt>
                <c:pt idx="20423">
                  <c:v>466.74599999999998</c:v>
                </c:pt>
                <c:pt idx="20424">
                  <c:v>466.78199999999998</c:v>
                </c:pt>
                <c:pt idx="20425">
                  <c:v>466.82</c:v>
                </c:pt>
                <c:pt idx="20426">
                  <c:v>466.85500000000002</c:v>
                </c:pt>
                <c:pt idx="20427">
                  <c:v>466.89</c:v>
                </c:pt>
                <c:pt idx="20428">
                  <c:v>466.92399999999998</c:v>
                </c:pt>
                <c:pt idx="20429">
                  <c:v>466.95699999999999</c:v>
                </c:pt>
                <c:pt idx="20430">
                  <c:v>466.99099999999999</c:v>
                </c:pt>
                <c:pt idx="20431">
                  <c:v>467.024</c:v>
                </c:pt>
                <c:pt idx="20432">
                  <c:v>467.05700000000002</c:v>
                </c:pt>
                <c:pt idx="20433">
                  <c:v>467.089</c:v>
                </c:pt>
                <c:pt idx="20434">
                  <c:v>467.11799999999999</c:v>
                </c:pt>
                <c:pt idx="20435">
                  <c:v>467.14499999999998</c:v>
                </c:pt>
                <c:pt idx="20436">
                  <c:v>467.17399999999998</c:v>
                </c:pt>
                <c:pt idx="20437">
                  <c:v>467.20299999999997</c:v>
                </c:pt>
                <c:pt idx="20438">
                  <c:v>467.23200000000003</c:v>
                </c:pt>
                <c:pt idx="20439">
                  <c:v>467.26100000000002</c:v>
                </c:pt>
                <c:pt idx="20440">
                  <c:v>467.29</c:v>
                </c:pt>
                <c:pt idx="20441">
                  <c:v>467.32</c:v>
                </c:pt>
                <c:pt idx="20442">
                  <c:v>467.35</c:v>
                </c:pt>
                <c:pt idx="20443">
                  <c:v>467.37900000000002</c:v>
                </c:pt>
                <c:pt idx="20444">
                  <c:v>467.41</c:v>
                </c:pt>
                <c:pt idx="20445">
                  <c:v>467.44200000000001</c:v>
                </c:pt>
                <c:pt idx="20446">
                  <c:v>467.47300000000001</c:v>
                </c:pt>
                <c:pt idx="20447">
                  <c:v>467.50299999999999</c:v>
                </c:pt>
                <c:pt idx="20448">
                  <c:v>467.53300000000002</c:v>
                </c:pt>
                <c:pt idx="20449">
                  <c:v>467.56099999999998</c:v>
                </c:pt>
                <c:pt idx="20450">
                  <c:v>467.58600000000001</c:v>
                </c:pt>
                <c:pt idx="20451">
                  <c:v>467.60300000000001</c:v>
                </c:pt>
                <c:pt idx="20452">
                  <c:v>467.60500000000002</c:v>
                </c:pt>
                <c:pt idx="20453">
                  <c:v>467.60500000000002</c:v>
                </c:pt>
                <c:pt idx="20454">
                  <c:v>467.60500000000002</c:v>
                </c:pt>
                <c:pt idx="20455">
                  <c:v>467.60500000000002</c:v>
                </c:pt>
                <c:pt idx="20456">
                  <c:v>467.60500000000002</c:v>
                </c:pt>
                <c:pt idx="20457">
                  <c:v>467.60500000000002</c:v>
                </c:pt>
                <c:pt idx="20458">
                  <c:v>467.60500000000002</c:v>
                </c:pt>
                <c:pt idx="20459">
                  <c:v>467.60500000000002</c:v>
                </c:pt>
                <c:pt idx="20460">
                  <c:v>467.60500000000002</c:v>
                </c:pt>
                <c:pt idx="20461">
                  <c:v>467.60500000000002</c:v>
                </c:pt>
                <c:pt idx="20462">
                  <c:v>467.61099999999999</c:v>
                </c:pt>
                <c:pt idx="20463">
                  <c:v>467.65100000000001</c:v>
                </c:pt>
                <c:pt idx="20464">
                  <c:v>467.69400000000002</c:v>
                </c:pt>
                <c:pt idx="20465">
                  <c:v>467.745</c:v>
                </c:pt>
                <c:pt idx="20466">
                  <c:v>467.79399999999998</c:v>
                </c:pt>
                <c:pt idx="20467">
                  <c:v>467.839</c:v>
                </c:pt>
                <c:pt idx="20468">
                  <c:v>467.87599999999998</c:v>
                </c:pt>
                <c:pt idx="20469">
                  <c:v>467.91</c:v>
                </c:pt>
                <c:pt idx="20470">
                  <c:v>467.94499999999999</c:v>
                </c:pt>
                <c:pt idx="20471">
                  <c:v>467.98500000000001</c:v>
                </c:pt>
                <c:pt idx="20472">
                  <c:v>468.024</c:v>
                </c:pt>
                <c:pt idx="20473">
                  <c:v>468.06200000000001</c:v>
                </c:pt>
                <c:pt idx="20474">
                  <c:v>468.101</c:v>
                </c:pt>
                <c:pt idx="20475">
                  <c:v>468.142</c:v>
                </c:pt>
                <c:pt idx="20476">
                  <c:v>468.18299999999999</c:v>
                </c:pt>
                <c:pt idx="20477">
                  <c:v>468.22300000000001</c:v>
                </c:pt>
                <c:pt idx="20478">
                  <c:v>468.262</c:v>
                </c:pt>
                <c:pt idx="20479">
                  <c:v>468.298</c:v>
                </c:pt>
                <c:pt idx="20480">
                  <c:v>468.339</c:v>
                </c:pt>
                <c:pt idx="20481">
                  <c:v>468.37700000000001</c:v>
                </c:pt>
                <c:pt idx="20482">
                  <c:v>468.411</c:v>
                </c:pt>
                <c:pt idx="20483">
                  <c:v>468.44299999999998</c:v>
                </c:pt>
                <c:pt idx="20484">
                  <c:v>468.476</c:v>
                </c:pt>
                <c:pt idx="20485">
                  <c:v>468.51100000000002</c:v>
                </c:pt>
                <c:pt idx="20486">
                  <c:v>468.54199999999997</c:v>
                </c:pt>
                <c:pt idx="20487">
                  <c:v>468.56799999999998</c:v>
                </c:pt>
                <c:pt idx="20488">
                  <c:v>468.58199999999999</c:v>
                </c:pt>
                <c:pt idx="20489">
                  <c:v>468.58199999999999</c:v>
                </c:pt>
                <c:pt idx="20490">
                  <c:v>468.58199999999999</c:v>
                </c:pt>
                <c:pt idx="20491">
                  <c:v>468.59199999999998</c:v>
                </c:pt>
                <c:pt idx="20492">
                  <c:v>468.59199999999998</c:v>
                </c:pt>
                <c:pt idx="20493">
                  <c:v>468.59199999999998</c:v>
                </c:pt>
                <c:pt idx="20494">
                  <c:v>468.59199999999998</c:v>
                </c:pt>
                <c:pt idx="20495">
                  <c:v>468.59199999999998</c:v>
                </c:pt>
                <c:pt idx="20496">
                  <c:v>468.59199999999998</c:v>
                </c:pt>
                <c:pt idx="20497">
                  <c:v>468.59199999999998</c:v>
                </c:pt>
                <c:pt idx="20498">
                  <c:v>468.601</c:v>
                </c:pt>
                <c:pt idx="20499">
                  <c:v>468.60599999999999</c:v>
                </c:pt>
                <c:pt idx="20500">
                  <c:v>468.60599999999999</c:v>
                </c:pt>
                <c:pt idx="20501">
                  <c:v>468.61</c:v>
                </c:pt>
                <c:pt idx="20502">
                  <c:v>468.61099999999999</c:v>
                </c:pt>
                <c:pt idx="20503">
                  <c:v>468.61099999999999</c:v>
                </c:pt>
                <c:pt idx="20504">
                  <c:v>468.61099999999999</c:v>
                </c:pt>
                <c:pt idx="20505">
                  <c:v>468.61099999999999</c:v>
                </c:pt>
                <c:pt idx="20506">
                  <c:v>468.61099999999999</c:v>
                </c:pt>
                <c:pt idx="20507">
                  <c:v>468.61099999999999</c:v>
                </c:pt>
                <c:pt idx="20508">
                  <c:v>468.62900000000002</c:v>
                </c:pt>
                <c:pt idx="20509">
                  <c:v>468.666</c:v>
                </c:pt>
                <c:pt idx="20510">
                  <c:v>468.72300000000001</c:v>
                </c:pt>
                <c:pt idx="20511">
                  <c:v>468.78399999999999</c:v>
                </c:pt>
                <c:pt idx="20512">
                  <c:v>468.84100000000001</c:v>
                </c:pt>
                <c:pt idx="20513">
                  <c:v>468.89299999999997</c:v>
                </c:pt>
                <c:pt idx="20514">
                  <c:v>468.94400000000002</c:v>
                </c:pt>
                <c:pt idx="20515">
                  <c:v>468.99200000000002</c:v>
                </c:pt>
                <c:pt idx="20516">
                  <c:v>469.03500000000003</c:v>
                </c:pt>
                <c:pt idx="20517">
                  <c:v>469.08</c:v>
                </c:pt>
                <c:pt idx="20518">
                  <c:v>469.12200000000001</c:v>
                </c:pt>
                <c:pt idx="20519">
                  <c:v>469.16300000000001</c:v>
                </c:pt>
                <c:pt idx="20520">
                  <c:v>469.20299999999997</c:v>
                </c:pt>
                <c:pt idx="20521">
                  <c:v>469.23899999999998</c:v>
                </c:pt>
                <c:pt idx="20522">
                  <c:v>469.27499999999998</c:v>
                </c:pt>
                <c:pt idx="20523">
                  <c:v>469.31200000000001</c:v>
                </c:pt>
                <c:pt idx="20524">
                  <c:v>469.34699999999998</c:v>
                </c:pt>
                <c:pt idx="20525">
                  <c:v>469.36599999999999</c:v>
                </c:pt>
                <c:pt idx="20526">
                  <c:v>469.36799999999999</c:v>
                </c:pt>
                <c:pt idx="20527">
                  <c:v>469.37799999999999</c:v>
                </c:pt>
                <c:pt idx="20528">
                  <c:v>469.41899999999998</c:v>
                </c:pt>
                <c:pt idx="20529">
                  <c:v>469.459</c:v>
                </c:pt>
                <c:pt idx="20530">
                  <c:v>469.49700000000001</c:v>
                </c:pt>
                <c:pt idx="20531">
                  <c:v>469.53199999999998</c:v>
                </c:pt>
                <c:pt idx="20532">
                  <c:v>469.56700000000001</c:v>
                </c:pt>
                <c:pt idx="20533">
                  <c:v>469.59899999999999</c:v>
                </c:pt>
                <c:pt idx="20534">
                  <c:v>469.62599999999998</c:v>
                </c:pt>
                <c:pt idx="20535">
                  <c:v>469.65100000000001</c:v>
                </c:pt>
                <c:pt idx="20536">
                  <c:v>469.67700000000002</c:v>
                </c:pt>
                <c:pt idx="20537">
                  <c:v>469.702</c:v>
                </c:pt>
                <c:pt idx="20538">
                  <c:v>469.72699999999998</c:v>
                </c:pt>
                <c:pt idx="20539">
                  <c:v>469.74700000000001</c:v>
                </c:pt>
                <c:pt idx="20540">
                  <c:v>469.75799999999998</c:v>
                </c:pt>
                <c:pt idx="20541">
                  <c:v>469.76400000000001</c:v>
                </c:pt>
                <c:pt idx="20542">
                  <c:v>469.79</c:v>
                </c:pt>
                <c:pt idx="20543">
                  <c:v>469.81599999999997</c:v>
                </c:pt>
                <c:pt idx="20544">
                  <c:v>469.84</c:v>
                </c:pt>
                <c:pt idx="20545">
                  <c:v>469.86500000000001</c:v>
                </c:pt>
                <c:pt idx="20546">
                  <c:v>469.887</c:v>
                </c:pt>
                <c:pt idx="20547">
                  <c:v>469.91</c:v>
                </c:pt>
                <c:pt idx="20548">
                  <c:v>469.93</c:v>
                </c:pt>
                <c:pt idx="20549">
                  <c:v>469.95600000000002</c:v>
                </c:pt>
                <c:pt idx="20550">
                  <c:v>469.98200000000003</c:v>
                </c:pt>
                <c:pt idx="20551">
                  <c:v>470.00700000000001</c:v>
                </c:pt>
                <c:pt idx="20552">
                  <c:v>470.03300000000002</c:v>
                </c:pt>
                <c:pt idx="20553">
                  <c:v>470.06</c:v>
                </c:pt>
                <c:pt idx="20554">
                  <c:v>470.08499999999998</c:v>
                </c:pt>
                <c:pt idx="20555">
                  <c:v>470.10399999999998</c:v>
                </c:pt>
                <c:pt idx="20556">
                  <c:v>470.12400000000002</c:v>
                </c:pt>
                <c:pt idx="20557">
                  <c:v>470.14400000000001</c:v>
                </c:pt>
                <c:pt idx="20558">
                  <c:v>470.16300000000001</c:v>
                </c:pt>
                <c:pt idx="20559">
                  <c:v>470.18099999999998</c:v>
                </c:pt>
                <c:pt idx="20560">
                  <c:v>470.2</c:v>
                </c:pt>
                <c:pt idx="20561">
                  <c:v>470.22199999999998</c:v>
                </c:pt>
                <c:pt idx="20562">
                  <c:v>470.24599999999998</c:v>
                </c:pt>
                <c:pt idx="20563">
                  <c:v>470.26600000000002</c:v>
                </c:pt>
                <c:pt idx="20564">
                  <c:v>470.28300000000002</c:v>
                </c:pt>
                <c:pt idx="20565">
                  <c:v>470.29899999999998</c:v>
                </c:pt>
                <c:pt idx="20566">
                  <c:v>470.32</c:v>
                </c:pt>
                <c:pt idx="20567">
                  <c:v>470.33800000000002</c:v>
                </c:pt>
                <c:pt idx="20568">
                  <c:v>470.35599999999999</c:v>
                </c:pt>
                <c:pt idx="20569">
                  <c:v>470.38</c:v>
                </c:pt>
                <c:pt idx="20570">
                  <c:v>470.41300000000001</c:v>
                </c:pt>
                <c:pt idx="20571">
                  <c:v>470.44</c:v>
                </c:pt>
                <c:pt idx="20572">
                  <c:v>470.45699999999999</c:v>
                </c:pt>
                <c:pt idx="20573">
                  <c:v>470.459</c:v>
                </c:pt>
                <c:pt idx="20574">
                  <c:v>470.459</c:v>
                </c:pt>
                <c:pt idx="20575">
                  <c:v>470.459</c:v>
                </c:pt>
                <c:pt idx="20576">
                  <c:v>470.459</c:v>
                </c:pt>
                <c:pt idx="20577">
                  <c:v>470.459</c:v>
                </c:pt>
                <c:pt idx="20578">
                  <c:v>470.459</c:v>
                </c:pt>
                <c:pt idx="20579">
                  <c:v>470.47</c:v>
                </c:pt>
                <c:pt idx="20580">
                  <c:v>470.48099999999999</c:v>
                </c:pt>
                <c:pt idx="20581">
                  <c:v>470.48599999999999</c:v>
                </c:pt>
                <c:pt idx="20582">
                  <c:v>470.48599999999999</c:v>
                </c:pt>
                <c:pt idx="20583">
                  <c:v>470.48599999999999</c:v>
                </c:pt>
                <c:pt idx="20584">
                  <c:v>470.48599999999999</c:v>
                </c:pt>
                <c:pt idx="20585">
                  <c:v>470.48599999999999</c:v>
                </c:pt>
                <c:pt idx="20586">
                  <c:v>470.48599999999999</c:v>
                </c:pt>
                <c:pt idx="20587">
                  <c:v>470.48599999999999</c:v>
                </c:pt>
                <c:pt idx="20588">
                  <c:v>470.48599999999999</c:v>
                </c:pt>
                <c:pt idx="20589">
                  <c:v>470.48599999999999</c:v>
                </c:pt>
                <c:pt idx="20590">
                  <c:v>470.48599999999999</c:v>
                </c:pt>
                <c:pt idx="20591">
                  <c:v>470.49</c:v>
                </c:pt>
                <c:pt idx="20592">
                  <c:v>470.50200000000001</c:v>
                </c:pt>
                <c:pt idx="20593">
                  <c:v>470.54899999999998</c:v>
                </c:pt>
                <c:pt idx="20594">
                  <c:v>470.62400000000002</c:v>
                </c:pt>
                <c:pt idx="20595">
                  <c:v>470.702</c:v>
                </c:pt>
                <c:pt idx="20596">
                  <c:v>470.77699999999999</c:v>
                </c:pt>
                <c:pt idx="20597">
                  <c:v>470.851</c:v>
                </c:pt>
                <c:pt idx="20598">
                  <c:v>470.923</c:v>
                </c:pt>
                <c:pt idx="20599">
                  <c:v>470.99</c:v>
                </c:pt>
                <c:pt idx="20600">
                  <c:v>471.053</c:v>
                </c:pt>
                <c:pt idx="20601">
                  <c:v>471.11700000000002</c:v>
                </c:pt>
                <c:pt idx="20602">
                  <c:v>471.18099999999998</c:v>
                </c:pt>
                <c:pt idx="20603">
                  <c:v>471.23599999999999</c:v>
                </c:pt>
                <c:pt idx="20604">
                  <c:v>471.29300000000001</c:v>
                </c:pt>
                <c:pt idx="20605">
                  <c:v>471.35</c:v>
                </c:pt>
                <c:pt idx="20606">
                  <c:v>471.40499999999997</c:v>
                </c:pt>
                <c:pt idx="20607">
                  <c:v>471.45800000000003</c:v>
                </c:pt>
                <c:pt idx="20608">
                  <c:v>471.50799999999998</c:v>
                </c:pt>
                <c:pt idx="20609">
                  <c:v>471.553</c:v>
                </c:pt>
                <c:pt idx="20610">
                  <c:v>471.59699999999998</c:v>
                </c:pt>
                <c:pt idx="20611">
                  <c:v>471.642</c:v>
                </c:pt>
                <c:pt idx="20612">
                  <c:v>471.68099999999998</c:v>
                </c:pt>
                <c:pt idx="20613">
                  <c:v>471.71</c:v>
                </c:pt>
                <c:pt idx="20614">
                  <c:v>471.73</c:v>
                </c:pt>
                <c:pt idx="20615">
                  <c:v>471.73099999999999</c:v>
                </c:pt>
                <c:pt idx="20616">
                  <c:v>471.733</c:v>
                </c:pt>
                <c:pt idx="20617">
                  <c:v>471.73599999999999</c:v>
                </c:pt>
                <c:pt idx="20618">
                  <c:v>471.738</c:v>
                </c:pt>
                <c:pt idx="20619">
                  <c:v>471.73899999999998</c:v>
                </c:pt>
                <c:pt idx="20620">
                  <c:v>471.73899999999998</c:v>
                </c:pt>
                <c:pt idx="20621">
                  <c:v>471.73899999999998</c:v>
                </c:pt>
                <c:pt idx="20622">
                  <c:v>471.73899999999998</c:v>
                </c:pt>
                <c:pt idx="20623">
                  <c:v>471.73899999999998</c:v>
                </c:pt>
                <c:pt idx="20624">
                  <c:v>471.73899999999998</c:v>
                </c:pt>
                <c:pt idx="20625">
                  <c:v>471.73899999999998</c:v>
                </c:pt>
                <c:pt idx="20626">
                  <c:v>471.73899999999998</c:v>
                </c:pt>
                <c:pt idx="20627">
                  <c:v>471.73899999999998</c:v>
                </c:pt>
                <c:pt idx="20628">
                  <c:v>471.73899999999998</c:v>
                </c:pt>
                <c:pt idx="20629">
                  <c:v>471.73899999999998</c:v>
                </c:pt>
                <c:pt idx="20630">
                  <c:v>471.74099999999999</c:v>
                </c:pt>
                <c:pt idx="20631">
                  <c:v>471.74599999999998</c:v>
                </c:pt>
                <c:pt idx="20632">
                  <c:v>471.75200000000001</c:v>
                </c:pt>
                <c:pt idx="20633">
                  <c:v>471.76</c:v>
                </c:pt>
                <c:pt idx="20634">
                  <c:v>471.76799999999997</c:v>
                </c:pt>
                <c:pt idx="20635">
                  <c:v>471.77600000000001</c:v>
                </c:pt>
                <c:pt idx="20636">
                  <c:v>471.78500000000003</c:v>
                </c:pt>
                <c:pt idx="20637">
                  <c:v>471.79300000000001</c:v>
                </c:pt>
                <c:pt idx="20638">
                  <c:v>471.80099999999999</c:v>
                </c:pt>
                <c:pt idx="20639">
                  <c:v>471.81</c:v>
                </c:pt>
                <c:pt idx="20640">
                  <c:v>471.81799999999998</c:v>
                </c:pt>
                <c:pt idx="20641">
                  <c:v>471.827</c:v>
                </c:pt>
                <c:pt idx="20642">
                  <c:v>471.83499999999998</c:v>
                </c:pt>
                <c:pt idx="20643">
                  <c:v>471.84399999999999</c:v>
                </c:pt>
                <c:pt idx="20644">
                  <c:v>471.85199999999998</c:v>
                </c:pt>
                <c:pt idx="20645">
                  <c:v>471.86</c:v>
                </c:pt>
                <c:pt idx="20646">
                  <c:v>471.86900000000003</c:v>
                </c:pt>
                <c:pt idx="20647">
                  <c:v>471.87700000000001</c:v>
                </c:pt>
                <c:pt idx="20648">
                  <c:v>471.88600000000002</c:v>
                </c:pt>
                <c:pt idx="20649">
                  <c:v>471.89400000000001</c:v>
                </c:pt>
                <c:pt idx="20650">
                  <c:v>471.90300000000002</c:v>
                </c:pt>
                <c:pt idx="20651">
                  <c:v>471.911</c:v>
                </c:pt>
                <c:pt idx="20652">
                  <c:v>471.91899999999998</c:v>
                </c:pt>
                <c:pt idx="20653">
                  <c:v>471.928</c:v>
                </c:pt>
                <c:pt idx="20654">
                  <c:v>471.93599999999998</c:v>
                </c:pt>
                <c:pt idx="20655">
                  <c:v>471.94400000000002</c:v>
                </c:pt>
                <c:pt idx="20656">
                  <c:v>471.95299999999997</c:v>
                </c:pt>
                <c:pt idx="20657">
                  <c:v>471.96100000000001</c:v>
                </c:pt>
                <c:pt idx="20658">
                  <c:v>471.96899999999999</c:v>
                </c:pt>
                <c:pt idx="20659">
                  <c:v>471.97800000000001</c:v>
                </c:pt>
                <c:pt idx="20660">
                  <c:v>471.98599999999999</c:v>
                </c:pt>
                <c:pt idx="20661">
                  <c:v>471.99400000000003</c:v>
                </c:pt>
                <c:pt idx="20662">
                  <c:v>472.00299999999999</c:v>
                </c:pt>
                <c:pt idx="20663">
                  <c:v>472.01100000000002</c:v>
                </c:pt>
                <c:pt idx="20664">
                  <c:v>472.01900000000001</c:v>
                </c:pt>
                <c:pt idx="20665">
                  <c:v>472.02800000000002</c:v>
                </c:pt>
                <c:pt idx="20666">
                  <c:v>472.036</c:v>
                </c:pt>
                <c:pt idx="20667">
                  <c:v>472.04399999999998</c:v>
                </c:pt>
                <c:pt idx="20668">
                  <c:v>472.053</c:v>
                </c:pt>
                <c:pt idx="20669">
                  <c:v>472.06099999999998</c:v>
                </c:pt>
                <c:pt idx="20670">
                  <c:v>472.07</c:v>
                </c:pt>
                <c:pt idx="20671">
                  <c:v>472.07799999999997</c:v>
                </c:pt>
                <c:pt idx="20672">
                  <c:v>472.08600000000001</c:v>
                </c:pt>
                <c:pt idx="20673">
                  <c:v>472.09500000000003</c:v>
                </c:pt>
                <c:pt idx="20674">
                  <c:v>472.10500000000002</c:v>
                </c:pt>
                <c:pt idx="20675">
                  <c:v>472.13900000000001</c:v>
                </c:pt>
                <c:pt idx="20676">
                  <c:v>472.214</c:v>
                </c:pt>
                <c:pt idx="20677">
                  <c:v>472.30200000000002</c:v>
                </c:pt>
                <c:pt idx="20678">
                  <c:v>472.38400000000001</c:v>
                </c:pt>
                <c:pt idx="20679">
                  <c:v>472.46499999999997</c:v>
                </c:pt>
                <c:pt idx="20680">
                  <c:v>472.54599999999999</c:v>
                </c:pt>
                <c:pt idx="20681">
                  <c:v>472.62400000000002</c:v>
                </c:pt>
                <c:pt idx="20682">
                  <c:v>472.702</c:v>
                </c:pt>
                <c:pt idx="20683">
                  <c:v>472.77499999999998</c:v>
                </c:pt>
                <c:pt idx="20684">
                  <c:v>472.84699999999998</c:v>
                </c:pt>
                <c:pt idx="20685">
                  <c:v>472.91199999999998</c:v>
                </c:pt>
                <c:pt idx="20686">
                  <c:v>472.97399999999999</c:v>
                </c:pt>
                <c:pt idx="20687">
                  <c:v>473.03300000000002</c:v>
                </c:pt>
                <c:pt idx="20688">
                  <c:v>473.09</c:v>
                </c:pt>
                <c:pt idx="20689">
                  <c:v>473.14699999999999</c:v>
                </c:pt>
                <c:pt idx="20690">
                  <c:v>473.20299999999997</c:v>
                </c:pt>
                <c:pt idx="20691">
                  <c:v>473.262</c:v>
                </c:pt>
                <c:pt idx="20692">
                  <c:v>473.32</c:v>
                </c:pt>
                <c:pt idx="20693">
                  <c:v>473.37099999999998</c:v>
                </c:pt>
                <c:pt idx="20694">
                  <c:v>473.41</c:v>
                </c:pt>
                <c:pt idx="20695">
                  <c:v>473.44099999999997</c:v>
                </c:pt>
                <c:pt idx="20696">
                  <c:v>473.46899999999999</c:v>
                </c:pt>
                <c:pt idx="20697">
                  <c:v>473.512</c:v>
                </c:pt>
                <c:pt idx="20698">
                  <c:v>473.553</c:v>
                </c:pt>
                <c:pt idx="20699">
                  <c:v>473.59100000000001</c:v>
                </c:pt>
                <c:pt idx="20700">
                  <c:v>473.63400000000001</c:v>
                </c:pt>
                <c:pt idx="20701">
                  <c:v>473.67599999999999</c:v>
                </c:pt>
                <c:pt idx="20702">
                  <c:v>473.71199999999999</c:v>
                </c:pt>
                <c:pt idx="20703">
                  <c:v>473.74700000000001</c:v>
                </c:pt>
                <c:pt idx="20704">
                  <c:v>473.779</c:v>
                </c:pt>
                <c:pt idx="20705">
                  <c:v>473.8</c:v>
                </c:pt>
                <c:pt idx="20706">
                  <c:v>473.81299999999999</c:v>
                </c:pt>
                <c:pt idx="20707">
                  <c:v>473.81299999999999</c:v>
                </c:pt>
                <c:pt idx="20708">
                  <c:v>473.84</c:v>
                </c:pt>
                <c:pt idx="20709">
                  <c:v>473.86799999999999</c:v>
                </c:pt>
                <c:pt idx="20710">
                  <c:v>473.89100000000002</c:v>
                </c:pt>
                <c:pt idx="20711">
                  <c:v>473.91</c:v>
                </c:pt>
                <c:pt idx="20712">
                  <c:v>473.92899999999997</c:v>
                </c:pt>
                <c:pt idx="20713">
                  <c:v>473.95</c:v>
                </c:pt>
                <c:pt idx="20714">
                  <c:v>473.971</c:v>
                </c:pt>
                <c:pt idx="20715">
                  <c:v>473.99099999999999</c:v>
                </c:pt>
                <c:pt idx="20716">
                  <c:v>474.00099999999998</c:v>
                </c:pt>
                <c:pt idx="20717">
                  <c:v>474.00099999999998</c:v>
                </c:pt>
                <c:pt idx="20718">
                  <c:v>474.00099999999998</c:v>
                </c:pt>
                <c:pt idx="20719">
                  <c:v>474.00099999999998</c:v>
                </c:pt>
                <c:pt idx="20720">
                  <c:v>474.00099999999998</c:v>
                </c:pt>
                <c:pt idx="20721">
                  <c:v>474.00400000000002</c:v>
                </c:pt>
                <c:pt idx="20722">
                  <c:v>474.00400000000002</c:v>
                </c:pt>
                <c:pt idx="20723">
                  <c:v>474.00900000000001</c:v>
                </c:pt>
                <c:pt idx="20724">
                  <c:v>474.03300000000002</c:v>
                </c:pt>
                <c:pt idx="20725">
                  <c:v>474.06700000000001</c:v>
                </c:pt>
                <c:pt idx="20726">
                  <c:v>474.09399999999999</c:v>
                </c:pt>
                <c:pt idx="20727">
                  <c:v>474.10599999999999</c:v>
                </c:pt>
                <c:pt idx="20728">
                  <c:v>474.11700000000002</c:v>
                </c:pt>
                <c:pt idx="20729">
                  <c:v>474.11700000000002</c:v>
                </c:pt>
                <c:pt idx="20730">
                  <c:v>474.11799999999999</c:v>
                </c:pt>
                <c:pt idx="20731">
                  <c:v>474.15</c:v>
                </c:pt>
                <c:pt idx="20732">
                  <c:v>474.19200000000001</c:v>
                </c:pt>
                <c:pt idx="20733">
                  <c:v>474.21600000000001</c:v>
                </c:pt>
                <c:pt idx="20734">
                  <c:v>474.233</c:v>
                </c:pt>
                <c:pt idx="20735">
                  <c:v>474.262</c:v>
                </c:pt>
                <c:pt idx="20736">
                  <c:v>474.29</c:v>
                </c:pt>
                <c:pt idx="20737">
                  <c:v>474.30799999999999</c:v>
                </c:pt>
                <c:pt idx="20738">
                  <c:v>474.334</c:v>
                </c:pt>
                <c:pt idx="20739">
                  <c:v>474.36599999999999</c:v>
                </c:pt>
                <c:pt idx="20740">
                  <c:v>474.39600000000002</c:v>
                </c:pt>
                <c:pt idx="20741">
                  <c:v>474.43200000000002</c:v>
                </c:pt>
                <c:pt idx="20742">
                  <c:v>474.47</c:v>
                </c:pt>
                <c:pt idx="20743">
                  <c:v>474.505</c:v>
                </c:pt>
                <c:pt idx="20744">
                  <c:v>474.53100000000001</c:v>
                </c:pt>
                <c:pt idx="20745">
                  <c:v>474.548</c:v>
                </c:pt>
                <c:pt idx="20746">
                  <c:v>474.56799999999998</c:v>
                </c:pt>
                <c:pt idx="20747">
                  <c:v>474.596</c:v>
                </c:pt>
                <c:pt idx="20748">
                  <c:v>474.625</c:v>
                </c:pt>
                <c:pt idx="20749">
                  <c:v>474.65300000000002</c:v>
                </c:pt>
                <c:pt idx="20750">
                  <c:v>474.67599999999999</c:v>
                </c:pt>
                <c:pt idx="20751">
                  <c:v>474.69900000000001</c:v>
                </c:pt>
                <c:pt idx="20752">
                  <c:v>474.72199999999998</c:v>
                </c:pt>
                <c:pt idx="20753">
                  <c:v>474.74099999999999</c:v>
                </c:pt>
                <c:pt idx="20754">
                  <c:v>474.75200000000001</c:v>
                </c:pt>
                <c:pt idx="20755">
                  <c:v>474.75799999999998</c:v>
                </c:pt>
                <c:pt idx="20756">
                  <c:v>474.77100000000002</c:v>
                </c:pt>
                <c:pt idx="20757">
                  <c:v>474.78699999999998</c:v>
                </c:pt>
                <c:pt idx="20758">
                  <c:v>474.81900000000002</c:v>
                </c:pt>
                <c:pt idx="20759">
                  <c:v>474.85700000000003</c:v>
                </c:pt>
                <c:pt idx="20760">
                  <c:v>474.89100000000002</c:v>
                </c:pt>
                <c:pt idx="20761">
                  <c:v>474.92200000000003</c:v>
                </c:pt>
                <c:pt idx="20762">
                  <c:v>474.95299999999997</c:v>
                </c:pt>
                <c:pt idx="20763">
                  <c:v>474.98599999999999</c:v>
                </c:pt>
                <c:pt idx="20764">
                  <c:v>475.017</c:v>
                </c:pt>
                <c:pt idx="20765">
                  <c:v>475.05</c:v>
                </c:pt>
                <c:pt idx="20766">
                  <c:v>475.09</c:v>
                </c:pt>
                <c:pt idx="20767">
                  <c:v>475.12900000000002</c:v>
                </c:pt>
                <c:pt idx="20768">
                  <c:v>475.16699999999997</c:v>
                </c:pt>
                <c:pt idx="20769">
                  <c:v>475.20400000000001</c:v>
                </c:pt>
                <c:pt idx="20770">
                  <c:v>475.23899999999998</c:v>
                </c:pt>
                <c:pt idx="20771">
                  <c:v>475.25900000000001</c:v>
                </c:pt>
                <c:pt idx="20772">
                  <c:v>475.26299999999998</c:v>
                </c:pt>
                <c:pt idx="20773">
                  <c:v>475.26299999999998</c:v>
                </c:pt>
                <c:pt idx="20774">
                  <c:v>475.26400000000001</c:v>
                </c:pt>
                <c:pt idx="20775">
                  <c:v>475.27499999999998</c:v>
                </c:pt>
                <c:pt idx="20776">
                  <c:v>475.28100000000001</c:v>
                </c:pt>
                <c:pt idx="20777">
                  <c:v>475.28100000000001</c:v>
                </c:pt>
                <c:pt idx="20778">
                  <c:v>475.28100000000001</c:v>
                </c:pt>
                <c:pt idx="20779">
                  <c:v>475.28100000000001</c:v>
                </c:pt>
                <c:pt idx="20780">
                  <c:v>475.28100000000001</c:v>
                </c:pt>
                <c:pt idx="20781">
                  <c:v>475.28100000000001</c:v>
                </c:pt>
                <c:pt idx="20782">
                  <c:v>475.28100000000001</c:v>
                </c:pt>
                <c:pt idx="20783">
                  <c:v>475.28100000000001</c:v>
                </c:pt>
                <c:pt idx="20784">
                  <c:v>475.28399999999999</c:v>
                </c:pt>
                <c:pt idx="20785">
                  <c:v>475.28899999999999</c:v>
                </c:pt>
                <c:pt idx="20786">
                  <c:v>475.29599999999999</c:v>
                </c:pt>
                <c:pt idx="20787">
                  <c:v>475.30399999999997</c:v>
                </c:pt>
                <c:pt idx="20788">
                  <c:v>475.31200000000001</c:v>
                </c:pt>
                <c:pt idx="20789">
                  <c:v>475.32100000000003</c:v>
                </c:pt>
                <c:pt idx="20790">
                  <c:v>475.33</c:v>
                </c:pt>
                <c:pt idx="20791">
                  <c:v>475.339</c:v>
                </c:pt>
                <c:pt idx="20792">
                  <c:v>475.34800000000001</c:v>
                </c:pt>
                <c:pt idx="20793">
                  <c:v>475.35700000000003</c:v>
                </c:pt>
                <c:pt idx="20794">
                  <c:v>475.36599999999999</c:v>
                </c:pt>
                <c:pt idx="20795">
                  <c:v>475.40199999999999</c:v>
                </c:pt>
                <c:pt idx="20796">
                  <c:v>475.46800000000002</c:v>
                </c:pt>
                <c:pt idx="20797">
                  <c:v>475.53300000000002</c:v>
                </c:pt>
                <c:pt idx="20798">
                  <c:v>475.59899999999999</c:v>
                </c:pt>
                <c:pt idx="20799">
                  <c:v>475.66899999999998</c:v>
                </c:pt>
                <c:pt idx="20800">
                  <c:v>475.74099999999999</c:v>
                </c:pt>
                <c:pt idx="20801">
                  <c:v>475.81</c:v>
                </c:pt>
                <c:pt idx="20802">
                  <c:v>475.87200000000001</c:v>
                </c:pt>
                <c:pt idx="20803">
                  <c:v>475.93400000000003</c:v>
                </c:pt>
                <c:pt idx="20804">
                  <c:v>476.00200000000001</c:v>
                </c:pt>
                <c:pt idx="20805">
                  <c:v>476.06900000000002</c:v>
                </c:pt>
                <c:pt idx="20806">
                  <c:v>476.12599999999998</c:v>
                </c:pt>
                <c:pt idx="20807">
                  <c:v>476.18</c:v>
                </c:pt>
                <c:pt idx="20808">
                  <c:v>476.23399999999998</c:v>
                </c:pt>
                <c:pt idx="20809">
                  <c:v>476.28800000000001</c:v>
                </c:pt>
                <c:pt idx="20810">
                  <c:v>476.34100000000001</c:v>
                </c:pt>
                <c:pt idx="20811">
                  <c:v>476.37799999999999</c:v>
                </c:pt>
                <c:pt idx="20812">
                  <c:v>476.41500000000002</c:v>
                </c:pt>
                <c:pt idx="20813">
                  <c:v>476.45100000000002</c:v>
                </c:pt>
                <c:pt idx="20814">
                  <c:v>476.48399999999998</c:v>
                </c:pt>
                <c:pt idx="20815">
                  <c:v>476.51499999999999</c:v>
                </c:pt>
                <c:pt idx="20816">
                  <c:v>476.54500000000002</c:v>
                </c:pt>
                <c:pt idx="20817">
                  <c:v>476.57299999999998</c:v>
                </c:pt>
                <c:pt idx="20818">
                  <c:v>476.59699999999998</c:v>
                </c:pt>
                <c:pt idx="20819">
                  <c:v>476.61900000000003</c:v>
                </c:pt>
                <c:pt idx="20820">
                  <c:v>476.63600000000002</c:v>
                </c:pt>
                <c:pt idx="20821">
                  <c:v>476.65499999999997</c:v>
                </c:pt>
                <c:pt idx="20822">
                  <c:v>476.67500000000001</c:v>
                </c:pt>
                <c:pt idx="20823">
                  <c:v>476.69200000000001</c:v>
                </c:pt>
                <c:pt idx="20824">
                  <c:v>476.69400000000002</c:v>
                </c:pt>
                <c:pt idx="20825">
                  <c:v>476.69400000000002</c:v>
                </c:pt>
                <c:pt idx="20826">
                  <c:v>476.69400000000002</c:v>
                </c:pt>
                <c:pt idx="20827">
                  <c:v>476.69400000000002</c:v>
                </c:pt>
                <c:pt idx="20828">
                  <c:v>476.69400000000002</c:v>
                </c:pt>
                <c:pt idx="20829">
                  <c:v>476.69400000000002</c:v>
                </c:pt>
                <c:pt idx="20830">
                  <c:v>476.69400000000002</c:v>
                </c:pt>
                <c:pt idx="20831">
                  <c:v>476.69400000000002</c:v>
                </c:pt>
                <c:pt idx="20832">
                  <c:v>476.69400000000002</c:v>
                </c:pt>
                <c:pt idx="20833">
                  <c:v>476.69600000000003</c:v>
                </c:pt>
                <c:pt idx="20834">
                  <c:v>476.702</c:v>
                </c:pt>
                <c:pt idx="20835">
                  <c:v>476.709</c:v>
                </c:pt>
                <c:pt idx="20836">
                  <c:v>476.71699999999998</c:v>
                </c:pt>
                <c:pt idx="20837">
                  <c:v>476.726</c:v>
                </c:pt>
                <c:pt idx="20838">
                  <c:v>476.73500000000001</c:v>
                </c:pt>
                <c:pt idx="20839">
                  <c:v>476.74299999999999</c:v>
                </c:pt>
                <c:pt idx="20840">
                  <c:v>476.75200000000001</c:v>
                </c:pt>
                <c:pt idx="20841">
                  <c:v>476.76</c:v>
                </c:pt>
                <c:pt idx="20842">
                  <c:v>476.76799999999997</c:v>
                </c:pt>
                <c:pt idx="20843">
                  <c:v>476.77699999999999</c:v>
                </c:pt>
                <c:pt idx="20844">
                  <c:v>476.78500000000003</c:v>
                </c:pt>
                <c:pt idx="20845">
                  <c:v>476.79700000000003</c:v>
                </c:pt>
                <c:pt idx="20846">
                  <c:v>476.82900000000001</c:v>
                </c:pt>
                <c:pt idx="20847">
                  <c:v>476.87299999999999</c:v>
                </c:pt>
                <c:pt idx="20848">
                  <c:v>476.91699999999997</c:v>
                </c:pt>
                <c:pt idx="20849">
                  <c:v>476.96300000000002</c:v>
                </c:pt>
                <c:pt idx="20850">
                  <c:v>477.024</c:v>
                </c:pt>
                <c:pt idx="20851">
                  <c:v>477.09199999999998</c:v>
                </c:pt>
                <c:pt idx="20852">
                  <c:v>477.14800000000002</c:v>
                </c:pt>
                <c:pt idx="20853">
                  <c:v>477.20299999999997</c:v>
                </c:pt>
                <c:pt idx="20854">
                  <c:v>477.26600000000002</c:v>
                </c:pt>
                <c:pt idx="20855">
                  <c:v>477.33100000000002</c:v>
                </c:pt>
                <c:pt idx="20856">
                  <c:v>477.39800000000002</c:v>
                </c:pt>
                <c:pt idx="20857">
                  <c:v>477.46300000000002</c:v>
                </c:pt>
                <c:pt idx="20858">
                  <c:v>477.52100000000002</c:v>
                </c:pt>
                <c:pt idx="20859">
                  <c:v>477.57400000000001</c:v>
                </c:pt>
                <c:pt idx="20860">
                  <c:v>477.62700000000001</c:v>
                </c:pt>
                <c:pt idx="20861">
                  <c:v>477.68400000000003</c:v>
                </c:pt>
                <c:pt idx="20862">
                  <c:v>477.74</c:v>
                </c:pt>
                <c:pt idx="20863">
                  <c:v>477.79700000000003</c:v>
                </c:pt>
                <c:pt idx="20864">
                  <c:v>477.84300000000002</c:v>
                </c:pt>
                <c:pt idx="20865">
                  <c:v>477.89</c:v>
                </c:pt>
                <c:pt idx="20866">
                  <c:v>477.935</c:v>
                </c:pt>
                <c:pt idx="20867">
                  <c:v>477.96600000000001</c:v>
                </c:pt>
                <c:pt idx="20868">
                  <c:v>477.98899999999998</c:v>
                </c:pt>
                <c:pt idx="20869">
                  <c:v>477.99900000000002</c:v>
                </c:pt>
                <c:pt idx="20870">
                  <c:v>477.99900000000002</c:v>
                </c:pt>
                <c:pt idx="20871">
                  <c:v>477.99900000000002</c:v>
                </c:pt>
                <c:pt idx="20872">
                  <c:v>478.01299999999998</c:v>
                </c:pt>
                <c:pt idx="20873">
                  <c:v>478.03100000000001</c:v>
                </c:pt>
                <c:pt idx="20874">
                  <c:v>478.03100000000001</c:v>
                </c:pt>
                <c:pt idx="20875">
                  <c:v>478.03100000000001</c:v>
                </c:pt>
                <c:pt idx="20876">
                  <c:v>478.03100000000001</c:v>
                </c:pt>
                <c:pt idx="20877">
                  <c:v>478.03100000000001</c:v>
                </c:pt>
                <c:pt idx="20878">
                  <c:v>478.03100000000001</c:v>
                </c:pt>
                <c:pt idx="20879">
                  <c:v>478.03100000000001</c:v>
                </c:pt>
                <c:pt idx="20880">
                  <c:v>478.03100000000001</c:v>
                </c:pt>
                <c:pt idx="20881">
                  <c:v>478.03100000000001</c:v>
                </c:pt>
                <c:pt idx="20882">
                  <c:v>478.03100000000001</c:v>
                </c:pt>
                <c:pt idx="20883">
                  <c:v>478.03199999999998</c:v>
                </c:pt>
                <c:pt idx="20884">
                  <c:v>478.03800000000001</c:v>
                </c:pt>
                <c:pt idx="20885">
                  <c:v>478.04399999999998</c:v>
                </c:pt>
                <c:pt idx="20886">
                  <c:v>478.053</c:v>
                </c:pt>
                <c:pt idx="20887">
                  <c:v>478.06099999999998</c:v>
                </c:pt>
                <c:pt idx="20888">
                  <c:v>478.06900000000002</c:v>
                </c:pt>
                <c:pt idx="20889">
                  <c:v>478.07799999999997</c:v>
                </c:pt>
                <c:pt idx="20890">
                  <c:v>478.08699999999999</c:v>
                </c:pt>
                <c:pt idx="20891">
                  <c:v>478.096</c:v>
                </c:pt>
                <c:pt idx="20892">
                  <c:v>478.10399999999998</c:v>
                </c:pt>
                <c:pt idx="20893">
                  <c:v>478.11200000000002</c:v>
                </c:pt>
                <c:pt idx="20894">
                  <c:v>478.12099999999998</c:v>
                </c:pt>
                <c:pt idx="20895">
                  <c:v>478.12900000000002</c:v>
                </c:pt>
                <c:pt idx="20896">
                  <c:v>478.137</c:v>
                </c:pt>
                <c:pt idx="20897">
                  <c:v>478.14600000000002</c:v>
                </c:pt>
                <c:pt idx="20898">
                  <c:v>478.15499999999997</c:v>
                </c:pt>
                <c:pt idx="20899">
                  <c:v>478.16300000000001</c:v>
                </c:pt>
                <c:pt idx="20900">
                  <c:v>478.17200000000003</c:v>
                </c:pt>
                <c:pt idx="20901">
                  <c:v>478.18099999999998</c:v>
                </c:pt>
                <c:pt idx="20902">
                  <c:v>478.19099999999997</c:v>
                </c:pt>
                <c:pt idx="20903">
                  <c:v>478.21300000000002</c:v>
                </c:pt>
                <c:pt idx="20904">
                  <c:v>478.26299999999998</c:v>
                </c:pt>
                <c:pt idx="20905">
                  <c:v>478.33199999999999</c:v>
                </c:pt>
                <c:pt idx="20906">
                  <c:v>478.39699999999999</c:v>
                </c:pt>
                <c:pt idx="20907">
                  <c:v>478.464</c:v>
                </c:pt>
                <c:pt idx="20908">
                  <c:v>478.529</c:v>
                </c:pt>
                <c:pt idx="20909">
                  <c:v>478.59500000000003</c:v>
                </c:pt>
                <c:pt idx="20910">
                  <c:v>478.66399999999999</c:v>
                </c:pt>
                <c:pt idx="20911">
                  <c:v>478.72199999999998</c:v>
                </c:pt>
                <c:pt idx="20912">
                  <c:v>478.77800000000002</c:v>
                </c:pt>
                <c:pt idx="20913">
                  <c:v>478.84300000000002</c:v>
                </c:pt>
                <c:pt idx="20914">
                  <c:v>478.904</c:v>
                </c:pt>
                <c:pt idx="20915">
                  <c:v>478.95299999999997</c:v>
                </c:pt>
                <c:pt idx="20916">
                  <c:v>479.00400000000002</c:v>
                </c:pt>
                <c:pt idx="20917">
                  <c:v>479.06</c:v>
                </c:pt>
                <c:pt idx="20918">
                  <c:v>479.12599999999998</c:v>
                </c:pt>
                <c:pt idx="20919">
                  <c:v>479.19</c:v>
                </c:pt>
                <c:pt idx="20920">
                  <c:v>479.25299999999999</c:v>
                </c:pt>
                <c:pt idx="20921">
                  <c:v>479.31400000000002</c:v>
                </c:pt>
                <c:pt idx="20922">
                  <c:v>479.37200000000001</c:v>
                </c:pt>
                <c:pt idx="20923">
                  <c:v>479.42700000000002</c:v>
                </c:pt>
                <c:pt idx="20924">
                  <c:v>479.47899999999998</c:v>
                </c:pt>
                <c:pt idx="20925">
                  <c:v>479.52699999999999</c:v>
                </c:pt>
                <c:pt idx="20926">
                  <c:v>479.58199999999999</c:v>
                </c:pt>
                <c:pt idx="20927">
                  <c:v>479.63600000000002</c:v>
                </c:pt>
                <c:pt idx="20928">
                  <c:v>479.69</c:v>
                </c:pt>
                <c:pt idx="20929">
                  <c:v>479.74700000000001</c:v>
                </c:pt>
                <c:pt idx="20930">
                  <c:v>479.80399999999997</c:v>
                </c:pt>
                <c:pt idx="20931">
                  <c:v>479.85899999999998</c:v>
                </c:pt>
                <c:pt idx="20932">
                  <c:v>479.91800000000001</c:v>
                </c:pt>
                <c:pt idx="20933">
                  <c:v>479.97699999999998</c:v>
                </c:pt>
                <c:pt idx="20934">
                  <c:v>480.03399999999999</c:v>
                </c:pt>
                <c:pt idx="20935">
                  <c:v>480.089</c:v>
                </c:pt>
                <c:pt idx="20936">
                  <c:v>480.14100000000002</c:v>
                </c:pt>
                <c:pt idx="20937">
                  <c:v>480.18900000000002</c:v>
                </c:pt>
                <c:pt idx="20938">
                  <c:v>480.23</c:v>
                </c:pt>
                <c:pt idx="20939">
                  <c:v>480.26900000000001</c:v>
                </c:pt>
                <c:pt idx="20940">
                  <c:v>480.31900000000002</c:v>
                </c:pt>
                <c:pt idx="20941">
                  <c:v>480.33499999999998</c:v>
                </c:pt>
                <c:pt idx="20942">
                  <c:v>480.33499999999998</c:v>
                </c:pt>
                <c:pt idx="20943">
                  <c:v>480.33499999999998</c:v>
                </c:pt>
                <c:pt idx="20944">
                  <c:v>480.33499999999998</c:v>
                </c:pt>
                <c:pt idx="20945">
                  <c:v>480.33499999999998</c:v>
                </c:pt>
                <c:pt idx="20946">
                  <c:v>480.33499999999998</c:v>
                </c:pt>
                <c:pt idx="20947">
                  <c:v>480.33499999999998</c:v>
                </c:pt>
                <c:pt idx="20948">
                  <c:v>480.33499999999998</c:v>
                </c:pt>
                <c:pt idx="20949">
                  <c:v>480.33499999999998</c:v>
                </c:pt>
                <c:pt idx="20950">
                  <c:v>480.33499999999998</c:v>
                </c:pt>
                <c:pt idx="20951">
                  <c:v>480.33800000000002</c:v>
                </c:pt>
                <c:pt idx="20952">
                  <c:v>480.34300000000002</c:v>
                </c:pt>
                <c:pt idx="20953">
                  <c:v>480.34899999999999</c:v>
                </c:pt>
                <c:pt idx="20954">
                  <c:v>480.35599999999999</c:v>
                </c:pt>
                <c:pt idx="20955">
                  <c:v>480.36399999999998</c:v>
                </c:pt>
                <c:pt idx="20956">
                  <c:v>480.38</c:v>
                </c:pt>
                <c:pt idx="20957">
                  <c:v>480.42500000000001</c:v>
                </c:pt>
                <c:pt idx="20958">
                  <c:v>480.49099999999999</c:v>
                </c:pt>
                <c:pt idx="20959">
                  <c:v>480.553</c:v>
                </c:pt>
                <c:pt idx="20960">
                  <c:v>480.63099999999997</c:v>
                </c:pt>
                <c:pt idx="20961">
                  <c:v>480.70800000000003</c:v>
                </c:pt>
                <c:pt idx="20962">
                  <c:v>480.786</c:v>
                </c:pt>
                <c:pt idx="20963">
                  <c:v>480.863</c:v>
                </c:pt>
                <c:pt idx="20964">
                  <c:v>480.92700000000002</c:v>
                </c:pt>
                <c:pt idx="20965">
                  <c:v>480.98500000000001</c:v>
                </c:pt>
                <c:pt idx="20966">
                  <c:v>481.03800000000001</c:v>
                </c:pt>
                <c:pt idx="20967">
                  <c:v>481.08499999999998</c:v>
                </c:pt>
                <c:pt idx="20968">
                  <c:v>481.12099999999998</c:v>
                </c:pt>
                <c:pt idx="20969">
                  <c:v>481.13099999999997</c:v>
                </c:pt>
                <c:pt idx="20970">
                  <c:v>481.14400000000001</c:v>
                </c:pt>
                <c:pt idx="20971">
                  <c:v>481.16800000000001</c:v>
                </c:pt>
                <c:pt idx="20972">
                  <c:v>481.16800000000001</c:v>
                </c:pt>
                <c:pt idx="20973">
                  <c:v>481.16800000000001</c:v>
                </c:pt>
                <c:pt idx="20974">
                  <c:v>481.16800000000001</c:v>
                </c:pt>
                <c:pt idx="20975">
                  <c:v>481.16800000000001</c:v>
                </c:pt>
                <c:pt idx="20976">
                  <c:v>481.16800000000001</c:v>
                </c:pt>
                <c:pt idx="20977">
                  <c:v>481.16800000000001</c:v>
                </c:pt>
                <c:pt idx="20978">
                  <c:v>481.16800000000001</c:v>
                </c:pt>
                <c:pt idx="20979">
                  <c:v>481.17</c:v>
                </c:pt>
                <c:pt idx="20980">
                  <c:v>481.17500000000001</c:v>
                </c:pt>
                <c:pt idx="20981">
                  <c:v>481.18200000000002</c:v>
                </c:pt>
                <c:pt idx="20982">
                  <c:v>481.19099999999997</c:v>
                </c:pt>
                <c:pt idx="20983">
                  <c:v>481.2</c:v>
                </c:pt>
                <c:pt idx="20984">
                  <c:v>481.20800000000003</c:v>
                </c:pt>
                <c:pt idx="20985">
                  <c:v>481.21699999999998</c:v>
                </c:pt>
                <c:pt idx="20986">
                  <c:v>481.226</c:v>
                </c:pt>
                <c:pt idx="20987">
                  <c:v>481.23500000000001</c:v>
                </c:pt>
                <c:pt idx="20988">
                  <c:v>481.24400000000003</c:v>
                </c:pt>
                <c:pt idx="20989">
                  <c:v>481.25299999999999</c:v>
                </c:pt>
                <c:pt idx="20990">
                  <c:v>481.262</c:v>
                </c:pt>
                <c:pt idx="20991">
                  <c:v>481.27100000000002</c:v>
                </c:pt>
                <c:pt idx="20992">
                  <c:v>481.28</c:v>
                </c:pt>
                <c:pt idx="20993">
                  <c:v>481.28800000000001</c:v>
                </c:pt>
                <c:pt idx="20994">
                  <c:v>481.29700000000003</c:v>
                </c:pt>
                <c:pt idx="20995">
                  <c:v>481.30599999999998</c:v>
                </c:pt>
                <c:pt idx="20996">
                  <c:v>481.31400000000002</c:v>
                </c:pt>
                <c:pt idx="20997">
                  <c:v>481.32299999999998</c:v>
                </c:pt>
                <c:pt idx="20998">
                  <c:v>481.33199999999999</c:v>
                </c:pt>
                <c:pt idx="20999">
                  <c:v>481.34100000000001</c:v>
                </c:pt>
                <c:pt idx="21000">
                  <c:v>481.34899999999999</c:v>
                </c:pt>
                <c:pt idx="21001">
                  <c:v>481.358</c:v>
                </c:pt>
                <c:pt idx="21002">
                  <c:v>481.36700000000002</c:v>
                </c:pt>
                <c:pt idx="21003">
                  <c:v>481.375</c:v>
                </c:pt>
                <c:pt idx="21004">
                  <c:v>481.38400000000001</c:v>
                </c:pt>
                <c:pt idx="21005">
                  <c:v>481.392</c:v>
                </c:pt>
                <c:pt idx="21006">
                  <c:v>481.40100000000001</c:v>
                </c:pt>
                <c:pt idx="21007">
                  <c:v>481.41</c:v>
                </c:pt>
                <c:pt idx="21008">
                  <c:v>481.41800000000001</c:v>
                </c:pt>
                <c:pt idx="21009">
                  <c:v>481.42700000000002</c:v>
                </c:pt>
                <c:pt idx="21010">
                  <c:v>481.43599999999998</c:v>
                </c:pt>
                <c:pt idx="21011">
                  <c:v>481.44400000000002</c:v>
                </c:pt>
                <c:pt idx="21012">
                  <c:v>481.452</c:v>
                </c:pt>
                <c:pt idx="21013">
                  <c:v>481.46100000000001</c:v>
                </c:pt>
                <c:pt idx="21014">
                  <c:v>481.46899999999999</c:v>
                </c:pt>
                <c:pt idx="21015">
                  <c:v>481.47800000000001</c:v>
                </c:pt>
                <c:pt idx="21016">
                  <c:v>481.48599999999999</c:v>
                </c:pt>
                <c:pt idx="21017">
                  <c:v>481.495</c:v>
                </c:pt>
                <c:pt idx="21018">
                  <c:v>481.50400000000002</c:v>
                </c:pt>
                <c:pt idx="21019">
                  <c:v>481.512</c:v>
                </c:pt>
                <c:pt idx="21020">
                  <c:v>481.52100000000002</c:v>
                </c:pt>
                <c:pt idx="21021">
                  <c:v>481.53</c:v>
                </c:pt>
                <c:pt idx="21022">
                  <c:v>481.53800000000001</c:v>
                </c:pt>
                <c:pt idx="21023">
                  <c:v>481.54599999999999</c:v>
                </c:pt>
                <c:pt idx="21024">
                  <c:v>481.55500000000001</c:v>
                </c:pt>
                <c:pt idx="21025">
                  <c:v>481.56400000000002</c:v>
                </c:pt>
                <c:pt idx="21026">
                  <c:v>481.57299999999998</c:v>
                </c:pt>
                <c:pt idx="21027">
                  <c:v>481.58100000000002</c:v>
                </c:pt>
                <c:pt idx="21028">
                  <c:v>481.59</c:v>
                </c:pt>
                <c:pt idx="21029">
                  <c:v>481.59899999999999</c:v>
                </c:pt>
                <c:pt idx="21030">
                  <c:v>481.608</c:v>
                </c:pt>
                <c:pt idx="21031">
                  <c:v>481.61599999999999</c:v>
                </c:pt>
                <c:pt idx="21032">
                  <c:v>481.62400000000002</c:v>
                </c:pt>
                <c:pt idx="21033">
                  <c:v>481.63299999999998</c:v>
                </c:pt>
                <c:pt idx="21034">
                  <c:v>481.64100000000002</c:v>
                </c:pt>
                <c:pt idx="21035">
                  <c:v>481.649</c:v>
                </c:pt>
                <c:pt idx="21036">
                  <c:v>481.65800000000002</c:v>
                </c:pt>
                <c:pt idx="21037">
                  <c:v>481.66699999999997</c:v>
                </c:pt>
                <c:pt idx="21038">
                  <c:v>481.67500000000001</c:v>
                </c:pt>
                <c:pt idx="21039">
                  <c:v>481.68299999999999</c:v>
                </c:pt>
                <c:pt idx="21040">
                  <c:v>481.69200000000001</c:v>
                </c:pt>
                <c:pt idx="21041">
                  <c:v>481.702</c:v>
                </c:pt>
                <c:pt idx="21042">
                  <c:v>481.73399999999998</c:v>
                </c:pt>
                <c:pt idx="21043">
                  <c:v>481.80200000000002</c:v>
                </c:pt>
                <c:pt idx="21044">
                  <c:v>481.88600000000002</c:v>
                </c:pt>
                <c:pt idx="21045">
                  <c:v>481.95699999999999</c:v>
                </c:pt>
                <c:pt idx="21046">
                  <c:v>482.01</c:v>
                </c:pt>
                <c:pt idx="21047">
                  <c:v>482.05500000000001</c:v>
                </c:pt>
                <c:pt idx="21048">
                  <c:v>482.108</c:v>
                </c:pt>
                <c:pt idx="21049">
                  <c:v>482.17599999999999</c:v>
                </c:pt>
                <c:pt idx="21050">
                  <c:v>482.23200000000003</c:v>
                </c:pt>
                <c:pt idx="21051">
                  <c:v>482.27800000000002</c:v>
                </c:pt>
                <c:pt idx="21052">
                  <c:v>482.291</c:v>
                </c:pt>
                <c:pt idx="21053">
                  <c:v>482.291</c:v>
                </c:pt>
                <c:pt idx="21054">
                  <c:v>482.327</c:v>
                </c:pt>
                <c:pt idx="21055">
                  <c:v>482.37799999999999</c:v>
                </c:pt>
                <c:pt idx="21056">
                  <c:v>482.428</c:v>
                </c:pt>
                <c:pt idx="21057">
                  <c:v>482.47199999999998</c:v>
                </c:pt>
                <c:pt idx="21058">
                  <c:v>482.51400000000001</c:v>
                </c:pt>
                <c:pt idx="21059">
                  <c:v>482.55599999999998</c:v>
                </c:pt>
                <c:pt idx="21060">
                  <c:v>482.60199999999998</c:v>
                </c:pt>
                <c:pt idx="21061">
                  <c:v>482.64699999999999</c:v>
                </c:pt>
                <c:pt idx="21062">
                  <c:v>482.68599999999998</c:v>
                </c:pt>
                <c:pt idx="21063">
                  <c:v>482.71300000000002</c:v>
                </c:pt>
                <c:pt idx="21064">
                  <c:v>482.74099999999999</c:v>
                </c:pt>
                <c:pt idx="21065">
                  <c:v>482.767</c:v>
                </c:pt>
                <c:pt idx="21066">
                  <c:v>482.78899999999999</c:v>
                </c:pt>
                <c:pt idx="21067">
                  <c:v>482.79500000000002</c:v>
                </c:pt>
                <c:pt idx="21068">
                  <c:v>482.79500000000002</c:v>
                </c:pt>
                <c:pt idx="21069">
                  <c:v>482.79500000000002</c:v>
                </c:pt>
                <c:pt idx="21070">
                  <c:v>482.79500000000002</c:v>
                </c:pt>
                <c:pt idx="21071">
                  <c:v>482.79500000000002</c:v>
                </c:pt>
                <c:pt idx="21072">
                  <c:v>482.79500000000002</c:v>
                </c:pt>
                <c:pt idx="21073">
                  <c:v>482.79500000000002</c:v>
                </c:pt>
                <c:pt idx="21074">
                  <c:v>482.79500000000002</c:v>
                </c:pt>
                <c:pt idx="21075">
                  <c:v>482.79500000000002</c:v>
                </c:pt>
                <c:pt idx="21076">
                  <c:v>482.79500000000002</c:v>
                </c:pt>
                <c:pt idx="21077">
                  <c:v>482.79500000000002</c:v>
                </c:pt>
                <c:pt idx="21078">
                  <c:v>482.79500000000002</c:v>
                </c:pt>
                <c:pt idx="21079">
                  <c:v>482.79500000000002</c:v>
                </c:pt>
                <c:pt idx="21080">
                  <c:v>482.79500000000002</c:v>
                </c:pt>
                <c:pt idx="21081">
                  <c:v>482.79500000000002</c:v>
                </c:pt>
                <c:pt idx="21082">
                  <c:v>482.79500000000002</c:v>
                </c:pt>
                <c:pt idx="21083">
                  <c:v>482.79899999999998</c:v>
                </c:pt>
                <c:pt idx="21084">
                  <c:v>482.80500000000001</c:v>
                </c:pt>
                <c:pt idx="21085">
                  <c:v>482.81299999999999</c:v>
                </c:pt>
                <c:pt idx="21086">
                  <c:v>482.82100000000003</c:v>
                </c:pt>
                <c:pt idx="21087">
                  <c:v>482.82900000000001</c:v>
                </c:pt>
                <c:pt idx="21088">
                  <c:v>482.83800000000002</c:v>
                </c:pt>
                <c:pt idx="21089">
                  <c:v>482.846</c:v>
                </c:pt>
                <c:pt idx="21090">
                  <c:v>482.85399999999998</c:v>
                </c:pt>
                <c:pt idx="21091">
                  <c:v>482.863</c:v>
                </c:pt>
                <c:pt idx="21092">
                  <c:v>482.87099999999998</c:v>
                </c:pt>
                <c:pt idx="21093">
                  <c:v>482.88</c:v>
                </c:pt>
                <c:pt idx="21094">
                  <c:v>482.88799999999998</c:v>
                </c:pt>
                <c:pt idx="21095">
                  <c:v>482.89600000000002</c:v>
                </c:pt>
                <c:pt idx="21096">
                  <c:v>482.90499999999997</c:v>
                </c:pt>
                <c:pt idx="21097">
                  <c:v>482.91300000000001</c:v>
                </c:pt>
                <c:pt idx="21098">
                  <c:v>482.92099999999999</c:v>
                </c:pt>
                <c:pt idx="21099">
                  <c:v>482.93</c:v>
                </c:pt>
                <c:pt idx="21100">
                  <c:v>482.93799999999999</c:v>
                </c:pt>
                <c:pt idx="21101">
                  <c:v>482.94600000000003</c:v>
                </c:pt>
                <c:pt idx="21102">
                  <c:v>482.95299999999997</c:v>
                </c:pt>
                <c:pt idx="21103">
                  <c:v>482.96199999999999</c:v>
                </c:pt>
                <c:pt idx="21104">
                  <c:v>482.97</c:v>
                </c:pt>
                <c:pt idx="21105">
                  <c:v>482.99099999999999</c:v>
                </c:pt>
                <c:pt idx="21106">
                  <c:v>483.03699999999998</c:v>
                </c:pt>
                <c:pt idx="21107">
                  <c:v>483.11799999999999</c:v>
                </c:pt>
                <c:pt idx="21108">
                  <c:v>483.19200000000001</c:v>
                </c:pt>
                <c:pt idx="21109">
                  <c:v>483.24799999999999</c:v>
                </c:pt>
                <c:pt idx="21110">
                  <c:v>483.27600000000001</c:v>
                </c:pt>
                <c:pt idx="21111">
                  <c:v>483.28800000000001</c:v>
                </c:pt>
                <c:pt idx="21112">
                  <c:v>483.303</c:v>
                </c:pt>
                <c:pt idx="21113">
                  <c:v>483.32600000000002</c:v>
                </c:pt>
                <c:pt idx="21114">
                  <c:v>483.36599999999999</c:v>
                </c:pt>
                <c:pt idx="21115">
                  <c:v>483.41899999999998</c:v>
                </c:pt>
                <c:pt idx="21116">
                  <c:v>483.47500000000002</c:v>
                </c:pt>
                <c:pt idx="21117">
                  <c:v>483.529</c:v>
                </c:pt>
                <c:pt idx="21118">
                  <c:v>483.57400000000001</c:v>
                </c:pt>
                <c:pt idx="21119">
                  <c:v>483.61700000000002</c:v>
                </c:pt>
                <c:pt idx="21120">
                  <c:v>483.65699999999998</c:v>
                </c:pt>
                <c:pt idx="21121">
                  <c:v>483.69499999999999</c:v>
                </c:pt>
                <c:pt idx="21122">
                  <c:v>483.73200000000003</c:v>
                </c:pt>
                <c:pt idx="21123">
                  <c:v>483.76900000000001</c:v>
                </c:pt>
                <c:pt idx="21124">
                  <c:v>483.80799999999999</c:v>
                </c:pt>
                <c:pt idx="21125">
                  <c:v>483.84899999999999</c:v>
                </c:pt>
                <c:pt idx="21126">
                  <c:v>483.89400000000001</c:v>
                </c:pt>
                <c:pt idx="21127">
                  <c:v>483.93200000000002</c:v>
                </c:pt>
                <c:pt idx="21128">
                  <c:v>483.96300000000002</c:v>
                </c:pt>
                <c:pt idx="21129">
                  <c:v>483.98700000000002</c:v>
                </c:pt>
                <c:pt idx="21130">
                  <c:v>484.01799999999997</c:v>
                </c:pt>
                <c:pt idx="21131">
                  <c:v>484.05599999999998</c:v>
                </c:pt>
                <c:pt idx="21132">
                  <c:v>484.09</c:v>
                </c:pt>
                <c:pt idx="21133">
                  <c:v>484.12</c:v>
                </c:pt>
                <c:pt idx="21134">
                  <c:v>484.149</c:v>
                </c:pt>
                <c:pt idx="21135">
                  <c:v>484.178</c:v>
                </c:pt>
                <c:pt idx="21136">
                  <c:v>484.21</c:v>
                </c:pt>
                <c:pt idx="21137">
                  <c:v>484.24099999999999</c:v>
                </c:pt>
                <c:pt idx="21138">
                  <c:v>484.25</c:v>
                </c:pt>
                <c:pt idx="21139">
                  <c:v>484.26</c:v>
                </c:pt>
                <c:pt idx="21140">
                  <c:v>484.26</c:v>
                </c:pt>
                <c:pt idx="21141">
                  <c:v>484.26</c:v>
                </c:pt>
                <c:pt idx="21142">
                  <c:v>484.26</c:v>
                </c:pt>
                <c:pt idx="21143">
                  <c:v>484.26</c:v>
                </c:pt>
                <c:pt idx="21144">
                  <c:v>484.26</c:v>
                </c:pt>
                <c:pt idx="21145">
                  <c:v>484.26</c:v>
                </c:pt>
                <c:pt idx="21146">
                  <c:v>484.26400000000001</c:v>
                </c:pt>
                <c:pt idx="21147">
                  <c:v>484.27</c:v>
                </c:pt>
                <c:pt idx="21148">
                  <c:v>484.27800000000002</c:v>
                </c:pt>
                <c:pt idx="21149">
                  <c:v>484.286</c:v>
                </c:pt>
                <c:pt idx="21150">
                  <c:v>484.29500000000002</c:v>
                </c:pt>
                <c:pt idx="21151">
                  <c:v>484.30399999999997</c:v>
                </c:pt>
                <c:pt idx="21152">
                  <c:v>484.31299999999999</c:v>
                </c:pt>
                <c:pt idx="21153">
                  <c:v>484.322</c:v>
                </c:pt>
                <c:pt idx="21154">
                  <c:v>484.351</c:v>
                </c:pt>
                <c:pt idx="21155">
                  <c:v>484.40600000000001</c:v>
                </c:pt>
                <c:pt idx="21156">
                  <c:v>484.49200000000002</c:v>
                </c:pt>
                <c:pt idx="21157">
                  <c:v>484.58</c:v>
                </c:pt>
                <c:pt idx="21158">
                  <c:v>484.66699999999997</c:v>
                </c:pt>
                <c:pt idx="21159">
                  <c:v>484.74400000000003</c:v>
                </c:pt>
                <c:pt idx="21160">
                  <c:v>484.82</c:v>
                </c:pt>
                <c:pt idx="21161">
                  <c:v>484.892</c:v>
                </c:pt>
                <c:pt idx="21162">
                  <c:v>484.96100000000001</c:v>
                </c:pt>
                <c:pt idx="21163">
                  <c:v>485.029</c:v>
                </c:pt>
                <c:pt idx="21164">
                  <c:v>485.09199999999998</c:v>
                </c:pt>
                <c:pt idx="21165">
                  <c:v>485.15300000000002</c:v>
                </c:pt>
                <c:pt idx="21166">
                  <c:v>485.21</c:v>
                </c:pt>
                <c:pt idx="21167">
                  <c:v>485.26400000000001</c:v>
                </c:pt>
                <c:pt idx="21168">
                  <c:v>485.31299999999999</c:v>
                </c:pt>
                <c:pt idx="21169">
                  <c:v>485.35899999999998</c:v>
                </c:pt>
                <c:pt idx="21170">
                  <c:v>485.40300000000002</c:v>
                </c:pt>
                <c:pt idx="21171">
                  <c:v>485.447</c:v>
                </c:pt>
                <c:pt idx="21172">
                  <c:v>485.49799999999999</c:v>
                </c:pt>
                <c:pt idx="21173">
                  <c:v>485.54399999999998</c:v>
                </c:pt>
                <c:pt idx="21174">
                  <c:v>485.58199999999999</c:v>
                </c:pt>
                <c:pt idx="21175">
                  <c:v>485.61599999999999</c:v>
                </c:pt>
                <c:pt idx="21176">
                  <c:v>485.64499999999998</c:v>
                </c:pt>
                <c:pt idx="21177">
                  <c:v>485.65899999999999</c:v>
                </c:pt>
                <c:pt idx="21178">
                  <c:v>485.65899999999999</c:v>
                </c:pt>
                <c:pt idx="21179">
                  <c:v>485.69499999999999</c:v>
                </c:pt>
                <c:pt idx="21180">
                  <c:v>485.73</c:v>
                </c:pt>
                <c:pt idx="21181">
                  <c:v>485.77</c:v>
                </c:pt>
                <c:pt idx="21182">
                  <c:v>485.81400000000002</c:v>
                </c:pt>
                <c:pt idx="21183">
                  <c:v>485.85599999999999</c:v>
                </c:pt>
                <c:pt idx="21184">
                  <c:v>485.89499999999998</c:v>
                </c:pt>
                <c:pt idx="21185">
                  <c:v>485.92899999999997</c:v>
                </c:pt>
                <c:pt idx="21186">
                  <c:v>485.96699999999998</c:v>
                </c:pt>
                <c:pt idx="21187">
                  <c:v>486.00200000000001</c:v>
                </c:pt>
                <c:pt idx="21188">
                  <c:v>486.03899999999999</c:v>
                </c:pt>
                <c:pt idx="21189">
                  <c:v>486.084</c:v>
                </c:pt>
                <c:pt idx="21190">
                  <c:v>486.12200000000001</c:v>
                </c:pt>
                <c:pt idx="21191">
                  <c:v>486.15499999999997</c:v>
                </c:pt>
                <c:pt idx="21192">
                  <c:v>486.18799999999999</c:v>
                </c:pt>
                <c:pt idx="21193">
                  <c:v>486.22300000000001</c:v>
                </c:pt>
                <c:pt idx="21194">
                  <c:v>486.25599999999997</c:v>
                </c:pt>
                <c:pt idx="21195">
                  <c:v>486.28199999999998</c:v>
                </c:pt>
                <c:pt idx="21196">
                  <c:v>486.31599999999997</c:v>
                </c:pt>
                <c:pt idx="21197">
                  <c:v>486.35500000000002</c:v>
                </c:pt>
                <c:pt idx="21198">
                  <c:v>486.36700000000002</c:v>
                </c:pt>
                <c:pt idx="21199">
                  <c:v>486.36700000000002</c:v>
                </c:pt>
                <c:pt idx="21200">
                  <c:v>486.37400000000002</c:v>
                </c:pt>
                <c:pt idx="21201">
                  <c:v>486.37400000000002</c:v>
                </c:pt>
                <c:pt idx="21202">
                  <c:v>486.37400000000002</c:v>
                </c:pt>
                <c:pt idx="21203">
                  <c:v>486.37400000000002</c:v>
                </c:pt>
                <c:pt idx="21204">
                  <c:v>486.37400000000002</c:v>
                </c:pt>
                <c:pt idx="21205">
                  <c:v>486.37400000000002</c:v>
                </c:pt>
                <c:pt idx="21206">
                  <c:v>486.37400000000002</c:v>
                </c:pt>
                <c:pt idx="21207">
                  <c:v>486.37400000000002</c:v>
                </c:pt>
                <c:pt idx="21208">
                  <c:v>486.37400000000002</c:v>
                </c:pt>
                <c:pt idx="21209">
                  <c:v>486.37400000000002</c:v>
                </c:pt>
                <c:pt idx="21210">
                  <c:v>486.37400000000002</c:v>
                </c:pt>
                <c:pt idx="21211">
                  <c:v>486.37400000000002</c:v>
                </c:pt>
                <c:pt idx="21212">
                  <c:v>486.37400000000002</c:v>
                </c:pt>
                <c:pt idx="21213">
                  <c:v>486.37400000000002</c:v>
                </c:pt>
                <c:pt idx="21214">
                  <c:v>486.37400000000002</c:v>
                </c:pt>
                <c:pt idx="21215">
                  <c:v>486.37400000000002</c:v>
                </c:pt>
                <c:pt idx="21216">
                  <c:v>486.375</c:v>
                </c:pt>
                <c:pt idx="21217">
                  <c:v>486.37700000000001</c:v>
                </c:pt>
                <c:pt idx="21218">
                  <c:v>486.387</c:v>
                </c:pt>
                <c:pt idx="21219">
                  <c:v>486.423</c:v>
                </c:pt>
                <c:pt idx="21220">
                  <c:v>486.49799999999999</c:v>
                </c:pt>
                <c:pt idx="21221">
                  <c:v>486.58300000000003</c:v>
                </c:pt>
                <c:pt idx="21222">
                  <c:v>486.673</c:v>
                </c:pt>
                <c:pt idx="21223">
                  <c:v>486.75900000000001</c:v>
                </c:pt>
                <c:pt idx="21224">
                  <c:v>486.84</c:v>
                </c:pt>
                <c:pt idx="21225">
                  <c:v>486.916</c:v>
                </c:pt>
                <c:pt idx="21226">
                  <c:v>486.99200000000002</c:v>
                </c:pt>
                <c:pt idx="21227">
                  <c:v>487.072</c:v>
                </c:pt>
                <c:pt idx="21228">
                  <c:v>487.14699999999999</c:v>
                </c:pt>
                <c:pt idx="21229">
                  <c:v>487.21</c:v>
                </c:pt>
                <c:pt idx="21230">
                  <c:v>487.274</c:v>
                </c:pt>
                <c:pt idx="21231">
                  <c:v>487.33600000000001</c:v>
                </c:pt>
                <c:pt idx="21232">
                  <c:v>487.387</c:v>
                </c:pt>
                <c:pt idx="21233">
                  <c:v>487.43200000000002</c:v>
                </c:pt>
                <c:pt idx="21234">
                  <c:v>487.45600000000002</c:v>
                </c:pt>
                <c:pt idx="21235">
                  <c:v>487.46800000000002</c:v>
                </c:pt>
                <c:pt idx="21236">
                  <c:v>487.49</c:v>
                </c:pt>
                <c:pt idx="21237">
                  <c:v>487.52199999999999</c:v>
                </c:pt>
                <c:pt idx="21238">
                  <c:v>487.55</c:v>
                </c:pt>
                <c:pt idx="21239">
                  <c:v>487.56700000000001</c:v>
                </c:pt>
                <c:pt idx="21240">
                  <c:v>487.57499999999999</c:v>
                </c:pt>
                <c:pt idx="21241">
                  <c:v>487.57499999999999</c:v>
                </c:pt>
                <c:pt idx="21242">
                  <c:v>487.57499999999999</c:v>
                </c:pt>
                <c:pt idx="21243">
                  <c:v>487.57499999999999</c:v>
                </c:pt>
                <c:pt idx="21244">
                  <c:v>487.57499999999999</c:v>
                </c:pt>
                <c:pt idx="21245">
                  <c:v>487.57499999999999</c:v>
                </c:pt>
                <c:pt idx="21246">
                  <c:v>487.57499999999999</c:v>
                </c:pt>
                <c:pt idx="21247">
                  <c:v>487.57600000000002</c:v>
                </c:pt>
                <c:pt idx="21248">
                  <c:v>487.58</c:v>
                </c:pt>
                <c:pt idx="21249">
                  <c:v>487.58699999999999</c:v>
                </c:pt>
                <c:pt idx="21250">
                  <c:v>487.59500000000003</c:v>
                </c:pt>
                <c:pt idx="21251">
                  <c:v>487.60300000000001</c:v>
                </c:pt>
                <c:pt idx="21252">
                  <c:v>487.61099999999999</c:v>
                </c:pt>
                <c:pt idx="21253">
                  <c:v>487.62</c:v>
                </c:pt>
                <c:pt idx="21254">
                  <c:v>487.62900000000002</c:v>
                </c:pt>
                <c:pt idx="21255">
                  <c:v>487.65899999999999</c:v>
                </c:pt>
                <c:pt idx="21256">
                  <c:v>487.71800000000002</c:v>
                </c:pt>
                <c:pt idx="21257">
                  <c:v>487.80099999999999</c:v>
                </c:pt>
                <c:pt idx="21258">
                  <c:v>487.88900000000001</c:v>
                </c:pt>
                <c:pt idx="21259">
                  <c:v>487.97699999999998</c:v>
                </c:pt>
                <c:pt idx="21260">
                  <c:v>488.065</c:v>
                </c:pt>
                <c:pt idx="21261">
                  <c:v>488.15300000000002</c:v>
                </c:pt>
                <c:pt idx="21262">
                  <c:v>488.23599999999999</c:v>
                </c:pt>
                <c:pt idx="21263">
                  <c:v>488.322</c:v>
                </c:pt>
                <c:pt idx="21264">
                  <c:v>488.41</c:v>
                </c:pt>
                <c:pt idx="21265">
                  <c:v>488.47899999999998</c:v>
                </c:pt>
                <c:pt idx="21266">
                  <c:v>488.536</c:v>
                </c:pt>
                <c:pt idx="21267">
                  <c:v>488.57900000000001</c:v>
                </c:pt>
                <c:pt idx="21268">
                  <c:v>488.60700000000003</c:v>
                </c:pt>
                <c:pt idx="21269">
                  <c:v>488.65199999999999</c:v>
                </c:pt>
                <c:pt idx="21270">
                  <c:v>488.70100000000002</c:v>
                </c:pt>
                <c:pt idx="21271">
                  <c:v>488.74799999999999</c:v>
                </c:pt>
                <c:pt idx="21272">
                  <c:v>488.78899999999999</c:v>
                </c:pt>
                <c:pt idx="21273">
                  <c:v>488.82900000000001</c:v>
                </c:pt>
                <c:pt idx="21274">
                  <c:v>488.84899999999999</c:v>
                </c:pt>
                <c:pt idx="21275">
                  <c:v>488.86399999999998</c:v>
                </c:pt>
                <c:pt idx="21276">
                  <c:v>488.88799999999998</c:v>
                </c:pt>
                <c:pt idx="21277">
                  <c:v>488.91699999999997</c:v>
                </c:pt>
                <c:pt idx="21278">
                  <c:v>488.95299999999997</c:v>
                </c:pt>
                <c:pt idx="21279">
                  <c:v>488.98399999999998</c:v>
                </c:pt>
                <c:pt idx="21280">
                  <c:v>489.01100000000002</c:v>
                </c:pt>
                <c:pt idx="21281">
                  <c:v>489.041</c:v>
                </c:pt>
                <c:pt idx="21282">
                  <c:v>489.077</c:v>
                </c:pt>
                <c:pt idx="21283">
                  <c:v>489.11099999999999</c:v>
                </c:pt>
                <c:pt idx="21284">
                  <c:v>489.13799999999998</c:v>
                </c:pt>
                <c:pt idx="21285">
                  <c:v>489.16500000000002</c:v>
                </c:pt>
                <c:pt idx="21286">
                  <c:v>489.19299999999998</c:v>
                </c:pt>
                <c:pt idx="21287">
                  <c:v>489.22300000000001</c:v>
                </c:pt>
                <c:pt idx="21288">
                  <c:v>489.25299999999999</c:v>
                </c:pt>
                <c:pt idx="21289">
                  <c:v>489.28500000000003</c:v>
                </c:pt>
                <c:pt idx="21290">
                  <c:v>489.31599999999997</c:v>
                </c:pt>
                <c:pt idx="21291">
                  <c:v>489.34399999999999</c:v>
                </c:pt>
                <c:pt idx="21292">
                  <c:v>489.37200000000001</c:v>
                </c:pt>
                <c:pt idx="21293">
                  <c:v>489.404</c:v>
                </c:pt>
                <c:pt idx="21294">
                  <c:v>489.404</c:v>
                </c:pt>
                <c:pt idx="21295">
                  <c:v>489.404</c:v>
                </c:pt>
                <c:pt idx="21296">
                  <c:v>489.404</c:v>
                </c:pt>
                <c:pt idx="21297">
                  <c:v>489.404</c:v>
                </c:pt>
                <c:pt idx="21298">
                  <c:v>489.404</c:v>
                </c:pt>
                <c:pt idx="21299">
                  <c:v>489.404</c:v>
                </c:pt>
                <c:pt idx="21300">
                  <c:v>489.41199999999998</c:v>
                </c:pt>
                <c:pt idx="21301">
                  <c:v>489.452</c:v>
                </c:pt>
                <c:pt idx="21302">
                  <c:v>489.50799999999998</c:v>
                </c:pt>
                <c:pt idx="21303">
                  <c:v>489.565</c:v>
                </c:pt>
                <c:pt idx="21304">
                  <c:v>489.61399999999998</c:v>
                </c:pt>
                <c:pt idx="21305">
                  <c:v>489.65699999999998</c:v>
                </c:pt>
                <c:pt idx="21306">
                  <c:v>489.71300000000002</c:v>
                </c:pt>
                <c:pt idx="21307">
                  <c:v>489.77300000000002</c:v>
                </c:pt>
                <c:pt idx="21308">
                  <c:v>489.83499999999998</c:v>
                </c:pt>
                <c:pt idx="21309">
                  <c:v>489.89699999999999</c:v>
                </c:pt>
                <c:pt idx="21310">
                  <c:v>489.94900000000001</c:v>
                </c:pt>
                <c:pt idx="21311">
                  <c:v>489.988</c:v>
                </c:pt>
                <c:pt idx="21312">
                  <c:v>490.02100000000002</c:v>
                </c:pt>
                <c:pt idx="21313">
                  <c:v>490.05200000000002</c:v>
                </c:pt>
                <c:pt idx="21314">
                  <c:v>490.07900000000001</c:v>
                </c:pt>
                <c:pt idx="21315">
                  <c:v>490.11500000000001</c:v>
                </c:pt>
                <c:pt idx="21316">
                  <c:v>490.14499999999998</c:v>
                </c:pt>
                <c:pt idx="21317">
                  <c:v>490.15199999999999</c:v>
                </c:pt>
                <c:pt idx="21318">
                  <c:v>490.18200000000002</c:v>
                </c:pt>
                <c:pt idx="21319">
                  <c:v>490.21699999999998</c:v>
                </c:pt>
                <c:pt idx="21320">
                  <c:v>490.24700000000001</c:v>
                </c:pt>
                <c:pt idx="21321">
                  <c:v>490.25599999999997</c:v>
                </c:pt>
                <c:pt idx="21322">
                  <c:v>490.25599999999997</c:v>
                </c:pt>
                <c:pt idx="21323">
                  <c:v>490.25599999999997</c:v>
                </c:pt>
                <c:pt idx="21324">
                  <c:v>490.25599999999997</c:v>
                </c:pt>
                <c:pt idx="21325">
                  <c:v>490.25599999999997</c:v>
                </c:pt>
                <c:pt idx="21326">
                  <c:v>490.25599999999997</c:v>
                </c:pt>
                <c:pt idx="21327">
                  <c:v>490.25599999999997</c:v>
                </c:pt>
                <c:pt idx="21328">
                  <c:v>490.267</c:v>
                </c:pt>
                <c:pt idx="21329">
                  <c:v>490.31599999999997</c:v>
                </c:pt>
                <c:pt idx="21330">
                  <c:v>490.40800000000002</c:v>
                </c:pt>
                <c:pt idx="21331">
                  <c:v>490.48</c:v>
                </c:pt>
                <c:pt idx="21332">
                  <c:v>490.53399999999999</c:v>
                </c:pt>
                <c:pt idx="21333">
                  <c:v>490.53399999999999</c:v>
                </c:pt>
                <c:pt idx="21334">
                  <c:v>490.53399999999999</c:v>
                </c:pt>
                <c:pt idx="21335">
                  <c:v>490.55500000000001</c:v>
                </c:pt>
                <c:pt idx="21336">
                  <c:v>490.596</c:v>
                </c:pt>
                <c:pt idx="21337">
                  <c:v>490.64400000000001</c:v>
                </c:pt>
                <c:pt idx="21338">
                  <c:v>490.69299999999998</c:v>
                </c:pt>
                <c:pt idx="21339">
                  <c:v>490.70699999999999</c:v>
                </c:pt>
                <c:pt idx="21340">
                  <c:v>490.70699999999999</c:v>
                </c:pt>
                <c:pt idx="21341">
                  <c:v>490.70699999999999</c:v>
                </c:pt>
                <c:pt idx="21342">
                  <c:v>490.70699999999999</c:v>
                </c:pt>
                <c:pt idx="21343">
                  <c:v>490.70699999999999</c:v>
                </c:pt>
                <c:pt idx="21344">
                  <c:v>490.70699999999999</c:v>
                </c:pt>
                <c:pt idx="21345">
                  <c:v>490.70699999999999</c:v>
                </c:pt>
                <c:pt idx="21346">
                  <c:v>490.70699999999999</c:v>
                </c:pt>
                <c:pt idx="21347">
                  <c:v>490.70699999999999</c:v>
                </c:pt>
                <c:pt idx="21348">
                  <c:v>490.70699999999999</c:v>
                </c:pt>
                <c:pt idx="21349">
                  <c:v>490.70699999999999</c:v>
                </c:pt>
                <c:pt idx="21350">
                  <c:v>490.70699999999999</c:v>
                </c:pt>
                <c:pt idx="21351">
                  <c:v>490.71</c:v>
                </c:pt>
                <c:pt idx="21352">
                  <c:v>490.71600000000001</c:v>
                </c:pt>
                <c:pt idx="21353">
                  <c:v>490.72300000000001</c:v>
                </c:pt>
                <c:pt idx="21354">
                  <c:v>490.73099999999999</c:v>
                </c:pt>
                <c:pt idx="21355">
                  <c:v>490.73899999999998</c:v>
                </c:pt>
                <c:pt idx="21356">
                  <c:v>490.74799999999999</c:v>
                </c:pt>
                <c:pt idx="21357">
                  <c:v>490.75700000000001</c:v>
                </c:pt>
                <c:pt idx="21358">
                  <c:v>490.76799999999997</c:v>
                </c:pt>
                <c:pt idx="21359">
                  <c:v>490.8</c:v>
                </c:pt>
                <c:pt idx="21360">
                  <c:v>490.80900000000003</c:v>
                </c:pt>
                <c:pt idx="21361">
                  <c:v>490.81200000000001</c:v>
                </c:pt>
                <c:pt idx="21362">
                  <c:v>490.827</c:v>
                </c:pt>
                <c:pt idx="21363">
                  <c:v>490.85300000000001</c:v>
                </c:pt>
                <c:pt idx="21364">
                  <c:v>490.88200000000001</c:v>
                </c:pt>
                <c:pt idx="21365">
                  <c:v>490.90699999999998</c:v>
                </c:pt>
                <c:pt idx="21366">
                  <c:v>490.90699999999998</c:v>
                </c:pt>
                <c:pt idx="21367">
                  <c:v>490.90699999999998</c:v>
                </c:pt>
                <c:pt idx="21368">
                  <c:v>490.94900000000001</c:v>
                </c:pt>
                <c:pt idx="21369">
                  <c:v>491.017</c:v>
                </c:pt>
                <c:pt idx="21370">
                  <c:v>491.10199999999998</c:v>
                </c:pt>
                <c:pt idx="21371">
                  <c:v>491.18599999999998</c:v>
                </c:pt>
                <c:pt idx="21372">
                  <c:v>491.255</c:v>
                </c:pt>
                <c:pt idx="21373">
                  <c:v>491.30599999999998</c:v>
                </c:pt>
                <c:pt idx="21374">
                  <c:v>491.34800000000001</c:v>
                </c:pt>
                <c:pt idx="21375">
                  <c:v>491.39100000000002</c:v>
                </c:pt>
                <c:pt idx="21376">
                  <c:v>491.44099999999997</c:v>
                </c:pt>
                <c:pt idx="21377">
                  <c:v>491.495</c:v>
                </c:pt>
                <c:pt idx="21378">
                  <c:v>491.54500000000002</c:v>
                </c:pt>
                <c:pt idx="21379">
                  <c:v>491.59199999999998</c:v>
                </c:pt>
                <c:pt idx="21380">
                  <c:v>491.637</c:v>
                </c:pt>
                <c:pt idx="21381">
                  <c:v>491.68200000000002</c:v>
                </c:pt>
                <c:pt idx="21382">
                  <c:v>491.72899999999998</c:v>
                </c:pt>
                <c:pt idx="21383">
                  <c:v>491.774</c:v>
                </c:pt>
                <c:pt idx="21384">
                  <c:v>491.81700000000001</c:v>
                </c:pt>
                <c:pt idx="21385">
                  <c:v>491.86</c:v>
                </c:pt>
                <c:pt idx="21386">
                  <c:v>491.90100000000001</c:v>
                </c:pt>
                <c:pt idx="21387">
                  <c:v>491.935</c:v>
                </c:pt>
                <c:pt idx="21388">
                  <c:v>491.97399999999999</c:v>
                </c:pt>
                <c:pt idx="21389">
                  <c:v>492.00599999999997</c:v>
                </c:pt>
                <c:pt idx="21390">
                  <c:v>492.03800000000001</c:v>
                </c:pt>
                <c:pt idx="21391">
                  <c:v>492.07100000000003</c:v>
                </c:pt>
                <c:pt idx="21392">
                  <c:v>492.10500000000002</c:v>
                </c:pt>
                <c:pt idx="21393">
                  <c:v>492.14100000000002</c:v>
                </c:pt>
                <c:pt idx="21394">
                  <c:v>492.18</c:v>
                </c:pt>
                <c:pt idx="21395">
                  <c:v>492.21800000000002</c:v>
                </c:pt>
                <c:pt idx="21396">
                  <c:v>492.25400000000002</c:v>
                </c:pt>
                <c:pt idx="21397">
                  <c:v>492.29199999999997</c:v>
                </c:pt>
                <c:pt idx="21398">
                  <c:v>492.327</c:v>
                </c:pt>
                <c:pt idx="21399">
                  <c:v>492.36099999999999</c:v>
                </c:pt>
                <c:pt idx="21400">
                  <c:v>492.38600000000002</c:v>
                </c:pt>
                <c:pt idx="21401">
                  <c:v>492.4</c:v>
                </c:pt>
                <c:pt idx="21402">
                  <c:v>492.4</c:v>
                </c:pt>
                <c:pt idx="21403">
                  <c:v>492.4</c:v>
                </c:pt>
                <c:pt idx="21404">
                  <c:v>492.4</c:v>
                </c:pt>
                <c:pt idx="21405">
                  <c:v>492.40499999999997</c:v>
                </c:pt>
                <c:pt idx="21406">
                  <c:v>492.40600000000001</c:v>
                </c:pt>
                <c:pt idx="21407">
                  <c:v>492.40600000000001</c:v>
                </c:pt>
                <c:pt idx="21408">
                  <c:v>492.40699999999998</c:v>
                </c:pt>
                <c:pt idx="21409">
                  <c:v>492.43099999999998</c:v>
                </c:pt>
                <c:pt idx="21410">
                  <c:v>492.44600000000003</c:v>
                </c:pt>
                <c:pt idx="21411">
                  <c:v>492.47</c:v>
                </c:pt>
                <c:pt idx="21412">
                  <c:v>492.49599999999998</c:v>
                </c:pt>
                <c:pt idx="21413">
                  <c:v>492.51900000000001</c:v>
                </c:pt>
                <c:pt idx="21414">
                  <c:v>492.53100000000001</c:v>
                </c:pt>
                <c:pt idx="21415">
                  <c:v>492.53100000000001</c:v>
                </c:pt>
                <c:pt idx="21416">
                  <c:v>492.53699999999998</c:v>
                </c:pt>
                <c:pt idx="21417">
                  <c:v>492.553</c:v>
                </c:pt>
                <c:pt idx="21418">
                  <c:v>492.56299999999999</c:v>
                </c:pt>
                <c:pt idx="21419">
                  <c:v>492.57400000000001</c:v>
                </c:pt>
                <c:pt idx="21420">
                  <c:v>492.58300000000003</c:v>
                </c:pt>
                <c:pt idx="21421">
                  <c:v>492.589</c:v>
                </c:pt>
                <c:pt idx="21422">
                  <c:v>492.589</c:v>
                </c:pt>
                <c:pt idx="21423">
                  <c:v>492.589</c:v>
                </c:pt>
                <c:pt idx="21424">
                  <c:v>492.589</c:v>
                </c:pt>
                <c:pt idx="21425">
                  <c:v>492.589</c:v>
                </c:pt>
                <c:pt idx="21426">
                  <c:v>492.589</c:v>
                </c:pt>
                <c:pt idx="21427">
                  <c:v>492.589</c:v>
                </c:pt>
                <c:pt idx="21428">
                  <c:v>492.589</c:v>
                </c:pt>
                <c:pt idx="21429">
                  <c:v>492.589</c:v>
                </c:pt>
                <c:pt idx="21430">
                  <c:v>492.589</c:v>
                </c:pt>
                <c:pt idx="21431">
                  <c:v>492.589</c:v>
                </c:pt>
                <c:pt idx="21432">
                  <c:v>492.589</c:v>
                </c:pt>
                <c:pt idx="21433">
                  <c:v>492.589</c:v>
                </c:pt>
                <c:pt idx="21434">
                  <c:v>492.59800000000001</c:v>
                </c:pt>
                <c:pt idx="21435">
                  <c:v>492.637</c:v>
                </c:pt>
                <c:pt idx="21436">
                  <c:v>492.69299999999998</c:v>
                </c:pt>
                <c:pt idx="21437">
                  <c:v>492.74</c:v>
                </c:pt>
                <c:pt idx="21438">
                  <c:v>492.80900000000003</c:v>
                </c:pt>
                <c:pt idx="21439">
                  <c:v>492.875</c:v>
                </c:pt>
                <c:pt idx="21440">
                  <c:v>492.93</c:v>
                </c:pt>
                <c:pt idx="21441">
                  <c:v>492.98</c:v>
                </c:pt>
                <c:pt idx="21442">
                  <c:v>493.03399999999999</c:v>
                </c:pt>
                <c:pt idx="21443">
                  <c:v>493.096</c:v>
                </c:pt>
                <c:pt idx="21444">
                  <c:v>493.15800000000002</c:v>
                </c:pt>
                <c:pt idx="21445">
                  <c:v>493.214</c:v>
                </c:pt>
                <c:pt idx="21446">
                  <c:v>493.26400000000001</c:v>
                </c:pt>
                <c:pt idx="21447">
                  <c:v>493.31700000000001</c:v>
                </c:pt>
                <c:pt idx="21448">
                  <c:v>493.37299999999999</c:v>
                </c:pt>
                <c:pt idx="21449">
                  <c:v>493.42399999999998</c:v>
                </c:pt>
                <c:pt idx="21450">
                  <c:v>493.47800000000001</c:v>
                </c:pt>
                <c:pt idx="21451">
                  <c:v>493.53500000000003</c:v>
                </c:pt>
                <c:pt idx="21452">
                  <c:v>493.60899999999998</c:v>
                </c:pt>
                <c:pt idx="21453">
                  <c:v>493.67899999999997</c:v>
                </c:pt>
                <c:pt idx="21454">
                  <c:v>493.74200000000002</c:v>
                </c:pt>
                <c:pt idx="21455">
                  <c:v>493.80200000000002</c:v>
                </c:pt>
                <c:pt idx="21456">
                  <c:v>493.85500000000002</c:v>
                </c:pt>
                <c:pt idx="21457">
                  <c:v>493.89699999999999</c:v>
                </c:pt>
                <c:pt idx="21458">
                  <c:v>493.92500000000001</c:v>
                </c:pt>
                <c:pt idx="21459">
                  <c:v>493.92500000000001</c:v>
                </c:pt>
                <c:pt idx="21460">
                  <c:v>493.94600000000003</c:v>
                </c:pt>
                <c:pt idx="21461">
                  <c:v>493.94600000000003</c:v>
                </c:pt>
                <c:pt idx="21462">
                  <c:v>493.976</c:v>
                </c:pt>
                <c:pt idx="21463">
                  <c:v>494.017</c:v>
                </c:pt>
                <c:pt idx="21464">
                  <c:v>494.03899999999999</c:v>
                </c:pt>
                <c:pt idx="21465">
                  <c:v>494.04</c:v>
                </c:pt>
                <c:pt idx="21466">
                  <c:v>494.04</c:v>
                </c:pt>
                <c:pt idx="21467">
                  <c:v>494.04</c:v>
                </c:pt>
                <c:pt idx="21468">
                  <c:v>494.04</c:v>
                </c:pt>
                <c:pt idx="21469">
                  <c:v>494.04</c:v>
                </c:pt>
                <c:pt idx="21470">
                  <c:v>494.04</c:v>
                </c:pt>
                <c:pt idx="21471">
                  <c:v>494.04</c:v>
                </c:pt>
                <c:pt idx="21472">
                  <c:v>494.04</c:v>
                </c:pt>
                <c:pt idx="21473">
                  <c:v>494.05900000000003</c:v>
                </c:pt>
                <c:pt idx="21474">
                  <c:v>494.10399999999998</c:v>
                </c:pt>
                <c:pt idx="21475">
                  <c:v>494.16699999999997</c:v>
                </c:pt>
                <c:pt idx="21476">
                  <c:v>494.226</c:v>
                </c:pt>
                <c:pt idx="21477">
                  <c:v>494.28100000000001</c:v>
                </c:pt>
                <c:pt idx="21478">
                  <c:v>494.33600000000001</c:v>
                </c:pt>
                <c:pt idx="21479">
                  <c:v>494.39100000000002</c:v>
                </c:pt>
                <c:pt idx="21480">
                  <c:v>494.44900000000001</c:v>
                </c:pt>
                <c:pt idx="21481">
                  <c:v>494.51</c:v>
                </c:pt>
                <c:pt idx="21482">
                  <c:v>494.57100000000003</c:v>
                </c:pt>
                <c:pt idx="21483">
                  <c:v>494.63200000000001</c:v>
                </c:pt>
                <c:pt idx="21484">
                  <c:v>494.69099999999997</c:v>
                </c:pt>
                <c:pt idx="21485">
                  <c:v>494.74599999999998</c:v>
                </c:pt>
                <c:pt idx="21486">
                  <c:v>494.798</c:v>
                </c:pt>
                <c:pt idx="21487">
                  <c:v>494.84500000000003</c:v>
                </c:pt>
                <c:pt idx="21488">
                  <c:v>494.89400000000001</c:v>
                </c:pt>
                <c:pt idx="21489">
                  <c:v>494.94400000000002</c:v>
                </c:pt>
                <c:pt idx="21490">
                  <c:v>494.99799999999999</c:v>
                </c:pt>
                <c:pt idx="21491">
                  <c:v>495.04599999999999</c:v>
                </c:pt>
                <c:pt idx="21492">
                  <c:v>495.089</c:v>
                </c:pt>
                <c:pt idx="21493">
                  <c:v>495.13</c:v>
                </c:pt>
                <c:pt idx="21494">
                  <c:v>495.16899999999998</c:v>
                </c:pt>
                <c:pt idx="21495">
                  <c:v>495.20800000000003</c:v>
                </c:pt>
                <c:pt idx="21496">
                  <c:v>495.23599999999999</c:v>
                </c:pt>
                <c:pt idx="21497">
                  <c:v>495.25299999999999</c:v>
                </c:pt>
                <c:pt idx="21498">
                  <c:v>495.26499999999999</c:v>
                </c:pt>
                <c:pt idx="21499">
                  <c:v>495.27499999999998</c:v>
                </c:pt>
                <c:pt idx="21500">
                  <c:v>495.29599999999999</c:v>
                </c:pt>
                <c:pt idx="21501">
                  <c:v>495.31700000000001</c:v>
                </c:pt>
                <c:pt idx="21502">
                  <c:v>495.33499999999998</c:v>
                </c:pt>
                <c:pt idx="21503">
                  <c:v>495.351</c:v>
                </c:pt>
                <c:pt idx="21504">
                  <c:v>495.37099999999998</c:v>
                </c:pt>
                <c:pt idx="21505">
                  <c:v>495.375</c:v>
                </c:pt>
                <c:pt idx="21506">
                  <c:v>495.375</c:v>
                </c:pt>
                <c:pt idx="21507">
                  <c:v>495.375</c:v>
                </c:pt>
                <c:pt idx="21508">
                  <c:v>495.375</c:v>
                </c:pt>
                <c:pt idx="21509">
                  <c:v>495.375</c:v>
                </c:pt>
                <c:pt idx="21510">
                  <c:v>495.375</c:v>
                </c:pt>
                <c:pt idx="21511">
                  <c:v>495.375</c:v>
                </c:pt>
                <c:pt idx="21512">
                  <c:v>495.375</c:v>
                </c:pt>
                <c:pt idx="21513">
                  <c:v>495.375</c:v>
                </c:pt>
                <c:pt idx="21514">
                  <c:v>495.375</c:v>
                </c:pt>
                <c:pt idx="21515">
                  <c:v>495.375</c:v>
                </c:pt>
                <c:pt idx="21516">
                  <c:v>495.375</c:v>
                </c:pt>
                <c:pt idx="21517">
                  <c:v>495.375</c:v>
                </c:pt>
                <c:pt idx="21518">
                  <c:v>495.37700000000001</c:v>
                </c:pt>
                <c:pt idx="21519">
                  <c:v>495.38200000000001</c:v>
                </c:pt>
                <c:pt idx="21520">
                  <c:v>495.38900000000001</c:v>
                </c:pt>
                <c:pt idx="21521">
                  <c:v>495.39600000000002</c:v>
                </c:pt>
                <c:pt idx="21522">
                  <c:v>495.40499999999997</c:v>
                </c:pt>
                <c:pt idx="21523">
                  <c:v>495.41300000000001</c:v>
                </c:pt>
                <c:pt idx="21524">
                  <c:v>495.42099999999999</c:v>
                </c:pt>
                <c:pt idx="21525">
                  <c:v>495.43</c:v>
                </c:pt>
                <c:pt idx="21526">
                  <c:v>495.43799999999999</c:v>
                </c:pt>
                <c:pt idx="21527">
                  <c:v>495.447</c:v>
                </c:pt>
                <c:pt idx="21528">
                  <c:v>495.45499999999998</c:v>
                </c:pt>
                <c:pt idx="21529">
                  <c:v>495.46300000000002</c:v>
                </c:pt>
                <c:pt idx="21530">
                  <c:v>495.47199999999998</c:v>
                </c:pt>
                <c:pt idx="21531">
                  <c:v>495.48</c:v>
                </c:pt>
                <c:pt idx="21532">
                  <c:v>495.48899999999998</c:v>
                </c:pt>
                <c:pt idx="21533">
                  <c:v>495.49799999999999</c:v>
                </c:pt>
                <c:pt idx="21534">
                  <c:v>495.50599999999997</c:v>
                </c:pt>
                <c:pt idx="21535">
                  <c:v>495.51499999999999</c:v>
                </c:pt>
                <c:pt idx="21536">
                  <c:v>495.52300000000002</c:v>
                </c:pt>
                <c:pt idx="21537">
                  <c:v>495.53199999999998</c:v>
                </c:pt>
                <c:pt idx="21538">
                  <c:v>495.54</c:v>
                </c:pt>
                <c:pt idx="21539">
                  <c:v>495.54899999999998</c:v>
                </c:pt>
                <c:pt idx="21540">
                  <c:v>495.55700000000002</c:v>
                </c:pt>
                <c:pt idx="21541">
                  <c:v>495.56599999999997</c:v>
                </c:pt>
                <c:pt idx="21542">
                  <c:v>495.57499999999999</c:v>
                </c:pt>
                <c:pt idx="21543">
                  <c:v>495.58699999999999</c:v>
                </c:pt>
                <c:pt idx="21544">
                  <c:v>495.61599999999999</c:v>
                </c:pt>
                <c:pt idx="21545">
                  <c:v>495.66800000000001</c:v>
                </c:pt>
                <c:pt idx="21546">
                  <c:v>495.71300000000002</c:v>
                </c:pt>
                <c:pt idx="21547">
                  <c:v>495.73599999999999</c:v>
                </c:pt>
                <c:pt idx="21548">
                  <c:v>495.755</c:v>
                </c:pt>
                <c:pt idx="21549">
                  <c:v>495.76600000000002</c:v>
                </c:pt>
                <c:pt idx="21550">
                  <c:v>495.779</c:v>
                </c:pt>
                <c:pt idx="21551">
                  <c:v>495.79899999999998</c:v>
                </c:pt>
                <c:pt idx="21552">
                  <c:v>495.84</c:v>
                </c:pt>
                <c:pt idx="21553">
                  <c:v>495.88</c:v>
                </c:pt>
                <c:pt idx="21554">
                  <c:v>495.91399999999999</c:v>
                </c:pt>
                <c:pt idx="21555">
                  <c:v>495.95100000000002</c:v>
                </c:pt>
                <c:pt idx="21556">
                  <c:v>495.96699999999998</c:v>
                </c:pt>
                <c:pt idx="21557">
                  <c:v>495.97199999999998</c:v>
                </c:pt>
                <c:pt idx="21558">
                  <c:v>495.97199999999998</c:v>
                </c:pt>
                <c:pt idx="21559">
                  <c:v>495.97199999999998</c:v>
                </c:pt>
                <c:pt idx="21560">
                  <c:v>495.97199999999998</c:v>
                </c:pt>
                <c:pt idx="21561">
                  <c:v>495.97199999999998</c:v>
                </c:pt>
                <c:pt idx="21562">
                  <c:v>495.97800000000001</c:v>
                </c:pt>
                <c:pt idx="21563">
                  <c:v>495.98200000000003</c:v>
                </c:pt>
                <c:pt idx="21564">
                  <c:v>495.99200000000002</c:v>
                </c:pt>
                <c:pt idx="21565">
                  <c:v>495.99200000000002</c:v>
                </c:pt>
                <c:pt idx="21566">
                  <c:v>495.99200000000002</c:v>
                </c:pt>
                <c:pt idx="21567">
                  <c:v>495.99200000000002</c:v>
                </c:pt>
                <c:pt idx="21568">
                  <c:v>495.995</c:v>
                </c:pt>
                <c:pt idx="21569">
                  <c:v>496.01900000000001</c:v>
                </c:pt>
                <c:pt idx="21570">
                  <c:v>496.05799999999999</c:v>
                </c:pt>
                <c:pt idx="21571">
                  <c:v>496.07299999999998</c:v>
                </c:pt>
                <c:pt idx="21572">
                  <c:v>496.07299999999998</c:v>
                </c:pt>
                <c:pt idx="21573">
                  <c:v>496.07299999999998</c:v>
                </c:pt>
                <c:pt idx="21574">
                  <c:v>496.07299999999998</c:v>
                </c:pt>
                <c:pt idx="21575">
                  <c:v>496.07299999999998</c:v>
                </c:pt>
                <c:pt idx="21576">
                  <c:v>496.08100000000002</c:v>
                </c:pt>
                <c:pt idx="21577">
                  <c:v>496.1</c:v>
                </c:pt>
                <c:pt idx="21578">
                  <c:v>496.10700000000003</c:v>
                </c:pt>
                <c:pt idx="21579">
                  <c:v>496.113</c:v>
                </c:pt>
                <c:pt idx="21580">
                  <c:v>496.11900000000003</c:v>
                </c:pt>
                <c:pt idx="21581">
                  <c:v>496.12700000000001</c:v>
                </c:pt>
                <c:pt idx="21582">
                  <c:v>496.13499999999999</c:v>
                </c:pt>
                <c:pt idx="21583">
                  <c:v>496.14299999999997</c:v>
                </c:pt>
                <c:pt idx="21584">
                  <c:v>496.15100000000001</c:v>
                </c:pt>
                <c:pt idx="21585">
                  <c:v>496.16</c:v>
                </c:pt>
                <c:pt idx="21586">
                  <c:v>496.16899999999998</c:v>
                </c:pt>
                <c:pt idx="21587">
                  <c:v>496.178</c:v>
                </c:pt>
                <c:pt idx="21588">
                  <c:v>496.18599999999998</c:v>
                </c:pt>
                <c:pt idx="21589">
                  <c:v>496.19400000000002</c:v>
                </c:pt>
                <c:pt idx="21590">
                  <c:v>496.20299999999997</c:v>
                </c:pt>
                <c:pt idx="21591">
                  <c:v>496.21100000000001</c:v>
                </c:pt>
                <c:pt idx="21592">
                  <c:v>496.21899999999999</c:v>
                </c:pt>
                <c:pt idx="21593">
                  <c:v>496.22800000000001</c:v>
                </c:pt>
                <c:pt idx="21594">
                  <c:v>496.23599999999999</c:v>
                </c:pt>
                <c:pt idx="21595">
                  <c:v>496.24400000000003</c:v>
                </c:pt>
                <c:pt idx="21596">
                  <c:v>496.25299999999999</c:v>
                </c:pt>
                <c:pt idx="21597">
                  <c:v>496.26100000000002</c:v>
                </c:pt>
                <c:pt idx="21598">
                  <c:v>496.26900000000001</c:v>
                </c:pt>
                <c:pt idx="21599">
                  <c:v>496.27800000000002</c:v>
                </c:pt>
                <c:pt idx="21600">
                  <c:v>496.28699999999998</c:v>
                </c:pt>
                <c:pt idx="21601">
                  <c:v>496.29500000000002</c:v>
                </c:pt>
                <c:pt idx="21602">
                  <c:v>496.30399999999997</c:v>
                </c:pt>
                <c:pt idx="21603">
                  <c:v>496.31200000000001</c:v>
                </c:pt>
                <c:pt idx="21604">
                  <c:v>496.32100000000003</c:v>
                </c:pt>
                <c:pt idx="21605">
                  <c:v>496.32900000000001</c:v>
                </c:pt>
                <c:pt idx="21606">
                  <c:v>496.33800000000002</c:v>
                </c:pt>
                <c:pt idx="21607">
                  <c:v>496.346</c:v>
                </c:pt>
                <c:pt idx="21608">
                  <c:v>496.35399999999998</c:v>
                </c:pt>
                <c:pt idx="21609">
                  <c:v>496.363</c:v>
                </c:pt>
                <c:pt idx="21610">
                  <c:v>496.37099999999998</c:v>
                </c:pt>
                <c:pt idx="21611">
                  <c:v>496.37900000000002</c:v>
                </c:pt>
                <c:pt idx="21612">
                  <c:v>496.38799999999998</c:v>
                </c:pt>
                <c:pt idx="21613">
                  <c:v>496.39600000000002</c:v>
                </c:pt>
                <c:pt idx="21614">
                  <c:v>496.404</c:v>
                </c:pt>
                <c:pt idx="21615">
                  <c:v>496.41300000000001</c:v>
                </c:pt>
                <c:pt idx="21616">
                  <c:v>496.42099999999999</c:v>
                </c:pt>
                <c:pt idx="21617">
                  <c:v>496.42899999999997</c:v>
                </c:pt>
                <c:pt idx="21618">
                  <c:v>496.43799999999999</c:v>
                </c:pt>
                <c:pt idx="21619">
                  <c:v>496.44600000000003</c:v>
                </c:pt>
                <c:pt idx="21620">
                  <c:v>496.45400000000001</c:v>
                </c:pt>
                <c:pt idx="21621">
                  <c:v>496.46300000000002</c:v>
                </c:pt>
                <c:pt idx="21622">
                  <c:v>496.471</c:v>
                </c:pt>
                <c:pt idx="21623">
                  <c:v>496.47899999999998</c:v>
                </c:pt>
                <c:pt idx="21624">
                  <c:v>496.488</c:v>
                </c:pt>
                <c:pt idx="21625">
                  <c:v>496.49599999999998</c:v>
                </c:pt>
                <c:pt idx="21626">
                  <c:v>496.505</c:v>
                </c:pt>
                <c:pt idx="21627">
                  <c:v>496.51299999999998</c:v>
                </c:pt>
                <c:pt idx="21628">
                  <c:v>496.52199999999999</c:v>
                </c:pt>
                <c:pt idx="21629">
                  <c:v>496.53100000000001</c:v>
                </c:pt>
                <c:pt idx="21630">
                  <c:v>496.53899999999999</c:v>
                </c:pt>
                <c:pt idx="21631">
                  <c:v>496.54700000000003</c:v>
                </c:pt>
                <c:pt idx="21632">
                  <c:v>496.55599999999998</c:v>
                </c:pt>
                <c:pt idx="21633">
                  <c:v>496.565</c:v>
                </c:pt>
                <c:pt idx="21634">
                  <c:v>496.57299999999998</c:v>
                </c:pt>
                <c:pt idx="21635">
                  <c:v>496.58199999999999</c:v>
                </c:pt>
                <c:pt idx="21636">
                  <c:v>496.59100000000001</c:v>
                </c:pt>
                <c:pt idx="21637">
                  <c:v>496.59899999999999</c:v>
                </c:pt>
                <c:pt idx="21638">
                  <c:v>496.608</c:v>
                </c:pt>
                <c:pt idx="21639">
                  <c:v>496.61599999999999</c:v>
                </c:pt>
                <c:pt idx="21640">
                  <c:v>496.62400000000002</c:v>
                </c:pt>
                <c:pt idx="21641">
                  <c:v>496.63299999999998</c:v>
                </c:pt>
                <c:pt idx="21642">
                  <c:v>496.64100000000002</c:v>
                </c:pt>
                <c:pt idx="21643">
                  <c:v>496.65</c:v>
                </c:pt>
                <c:pt idx="21644">
                  <c:v>496.65800000000002</c:v>
                </c:pt>
                <c:pt idx="21645">
                  <c:v>496.66699999999997</c:v>
                </c:pt>
                <c:pt idx="21646">
                  <c:v>496.67599999999999</c:v>
                </c:pt>
                <c:pt idx="21647">
                  <c:v>496.68400000000003</c:v>
                </c:pt>
                <c:pt idx="21648">
                  <c:v>496.69200000000001</c:v>
                </c:pt>
                <c:pt idx="21649">
                  <c:v>496.70100000000002</c:v>
                </c:pt>
                <c:pt idx="21650">
                  <c:v>496.71</c:v>
                </c:pt>
                <c:pt idx="21651">
                  <c:v>496.71899999999999</c:v>
                </c:pt>
                <c:pt idx="21652">
                  <c:v>496.72800000000001</c:v>
                </c:pt>
                <c:pt idx="21653">
                  <c:v>496.73700000000002</c:v>
                </c:pt>
                <c:pt idx="21654">
                  <c:v>496.745</c:v>
                </c:pt>
                <c:pt idx="21655">
                  <c:v>496.75400000000002</c:v>
                </c:pt>
                <c:pt idx="21656">
                  <c:v>496.762</c:v>
                </c:pt>
                <c:pt idx="21657">
                  <c:v>496.77100000000002</c:v>
                </c:pt>
                <c:pt idx="21658">
                  <c:v>496.78</c:v>
                </c:pt>
                <c:pt idx="21659">
                  <c:v>496.78899999999999</c:v>
                </c:pt>
                <c:pt idx="21660">
                  <c:v>496.79700000000003</c:v>
                </c:pt>
                <c:pt idx="21661">
                  <c:v>496.80599999999998</c:v>
                </c:pt>
                <c:pt idx="21662">
                  <c:v>496.815</c:v>
                </c:pt>
                <c:pt idx="21663">
                  <c:v>496.82400000000001</c:v>
                </c:pt>
                <c:pt idx="21664">
                  <c:v>496.83300000000003</c:v>
                </c:pt>
                <c:pt idx="21665">
                  <c:v>496.84199999999998</c:v>
                </c:pt>
                <c:pt idx="21666">
                  <c:v>496.851</c:v>
                </c:pt>
                <c:pt idx="21667">
                  <c:v>496.85899999999998</c:v>
                </c:pt>
                <c:pt idx="21668">
                  <c:v>496.86700000000002</c:v>
                </c:pt>
                <c:pt idx="21669">
                  <c:v>496.87599999999998</c:v>
                </c:pt>
                <c:pt idx="21670">
                  <c:v>496.88499999999999</c:v>
                </c:pt>
                <c:pt idx="21671">
                  <c:v>496.89299999999997</c:v>
                </c:pt>
                <c:pt idx="21672">
                  <c:v>496.90100000000001</c:v>
                </c:pt>
                <c:pt idx="21673">
                  <c:v>496.90300000000002</c:v>
                </c:pt>
                <c:pt idx="21674">
                  <c:v>496.90300000000002</c:v>
                </c:pt>
                <c:pt idx="21675">
                  <c:v>496.90300000000002</c:v>
                </c:pt>
                <c:pt idx="21676">
                  <c:v>496.90300000000002</c:v>
                </c:pt>
                <c:pt idx="21677">
                  <c:v>496.90300000000002</c:v>
                </c:pt>
                <c:pt idx="21678">
                  <c:v>496.90300000000002</c:v>
                </c:pt>
                <c:pt idx="21679">
                  <c:v>496.90300000000002</c:v>
                </c:pt>
                <c:pt idx="21680">
                  <c:v>496.90300000000002</c:v>
                </c:pt>
                <c:pt idx="21681">
                  <c:v>496.90300000000002</c:v>
                </c:pt>
                <c:pt idx="21682">
                  <c:v>496.90300000000002</c:v>
                </c:pt>
                <c:pt idx="21683">
                  <c:v>496.90300000000002</c:v>
                </c:pt>
                <c:pt idx="21869">
                  <c:v>496.90300000000002</c:v>
                </c:pt>
                <c:pt idx="21870">
                  <c:v>496.90300000000002</c:v>
                </c:pt>
                <c:pt idx="21871">
                  <c:v>496.90300000000002</c:v>
                </c:pt>
                <c:pt idx="21872">
                  <c:v>496.90300000000002</c:v>
                </c:pt>
                <c:pt idx="21873">
                  <c:v>496.90300000000002</c:v>
                </c:pt>
                <c:pt idx="21874">
                  <c:v>496.90300000000002</c:v>
                </c:pt>
                <c:pt idx="21875">
                  <c:v>496.90300000000002</c:v>
                </c:pt>
                <c:pt idx="21876">
                  <c:v>496.90300000000002</c:v>
                </c:pt>
                <c:pt idx="21877">
                  <c:v>496.90300000000002</c:v>
                </c:pt>
                <c:pt idx="21878">
                  <c:v>496.90300000000002</c:v>
                </c:pt>
                <c:pt idx="21879">
                  <c:v>496.90300000000002</c:v>
                </c:pt>
                <c:pt idx="21880">
                  <c:v>496.90300000000002</c:v>
                </c:pt>
                <c:pt idx="21881">
                  <c:v>496.90300000000002</c:v>
                </c:pt>
                <c:pt idx="21882">
                  <c:v>496.90300000000002</c:v>
                </c:pt>
                <c:pt idx="21883">
                  <c:v>496.90300000000002</c:v>
                </c:pt>
                <c:pt idx="21884">
                  <c:v>496.90300000000002</c:v>
                </c:pt>
                <c:pt idx="21885">
                  <c:v>496.90300000000002</c:v>
                </c:pt>
                <c:pt idx="21886">
                  <c:v>496.90300000000002</c:v>
                </c:pt>
                <c:pt idx="21887">
                  <c:v>496.90300000000002</c:v>
                </c:pt>
                <c:pt idx="21888">
                  <c:v>496.904</c:v>
                </c:pt>
                <c:pt idx="21889">
                  <c:v>496.90800000000002</c:v>
                </c:pt>
                <c:pt idx="21890">
                  <c:v>496.911</c:v>
                </c:pt>
                <c:pt idx="21891">
                  <c:v>496.91199999999998</c:v>
                </c:pt>
                <c:pt idx="21892">
                  <c:v>496.91399999999999</c:v>
                </c:pt>
                <c:pt idx="21893">
                  <c:v>496.916</c:v>
                </c:pt>
                <c:pt idx="21894">
                  <c:v>496.91699999999997</c:v>
                </c:pt>
                <c:pt idx="21895">
                  <c:v>496.91800000000001</c:v>
                </c:pt>
                <c:pt idx="21896">
                  <c:v>496.92</c:v>
                </c:pt>
                <c:pt idx="21897">
                  <c:v>496.92500000000001</c:v>
                </c:pt>
                <c:pt idx="21898">
                  <c:v>496.93400000000003</c:v>
                </c:pt>
                <c:pt idx="21899">
                  <c:v>496.94200000000001</c:v>
                </c:pt>
                <c:pt idx="21900">
                  <c:v>496.95100000000002</c:v>
                </c:pt>
                <c:pt idx="21901">
                  <c:v>496.96</c:v>
                </c:pt>
                <c:pt idx="21902">
                  <c:v>496.96899999999999</c:v>
                </c:pt>
                <c:pt idx="21903">
                  <c:v>496.97800000000001</c:v>
                </c:pt>
                <c:pt idx="21904">
                  <c:v>496.98700000000002</c:v>
                </c:pt>
                <c:pt idx="21905">
                  <c:v>496.99599999999998</c:v>
                </c:pt>
                <c:pt idx="21906">
                  <c:v>497.005</c:v>
                </c:pt>
                <c:pt idx="21907">
                  <c:v>497.01400000000001</c:v>
                </c:pt>
                <c:pt idx="21908">
                  <c:v>497.02499999999998</c:v>
                </c:pt>
                <c:pt idx="21909">
                  <c:v>497.036</c:v>
                </c:pt>
                <c:pt idx="21910">
                  <c:v>497.03899999999999</c:v>
                </c:pt>
                <c:pt idx="21911">
                  <c:v>497.04599999999999</c:v>
                </c:pt>
                <c:pt idx="21912">
                  <c:v>497.05500000000001</c:v>
                </c:pt>
                <c:pt idx="21913">
                  <c:v>497.06400000000002</c:v>
                </c:pt>
                <c:pt idx="21914">
                  <c:v>497.07299999999998</c:v>
                </c:pt>
                <c:pt idx="21915">
                  <c:v>497.08199999999999</c:v>
                </c:pt>
                <c:pt idx="21916">
                  <c:v>497.09100000000001</c:v>
                </c:pt>
                <c:pt idx="21917">
                  <c:v>497.1</c:v>
                </c:pt>
                <c:pt idx="21918">
                  <c:v>497.10899999999998</c:v>
                </c:pt>
                <c:pt idx="21919">
                  <c:v>497.11799999999999</c:v>
                </c:pt>
                <c:pt idx="21920">
                  <c:v>497.13400000000001</c:v>
                </c:pt>
                <c:pt idx="21921">
                  <c:v>497.14699999999999</c:v>
                </c:pt>
                <c:pt idx="21922">
                  <c:v>497.16199999999998</c:v>
                </c:pt>
                <c:pt idx="21923">
                  <c:v>497.173</c:v>
                </c:pt>
                <c:pt idx="21924">
                  <c:v>497.18700000000001</c:v>
                </c:pt>
                <c:pt idx="21925">
                  <c:v>497.2</c:v>
                </c:pt>
                <c:pt idx="21926">
                  <c:v>497.21</c:v>
                </c:pt>
                <c:pt idx="21927">
                  <c:v>497.221</c:v>
                </c:pt>
                <c:pt idx="21928">
                  <c:v>497.23200000000003</c:v>
                </c:pt>
                <c:pt idx="21929">
                  <c:v>497.24</c:v>
                </c:pt>
                <c:pt idx="21930">
                  <c:v>497.25700000000001</c:v>
                </c:pt>
                <c:pt idx="21931">
                  <c:v>497.27499999999998</c:v>
                </c:pt>
                <c:pt idx="21932">
                  <c:v>497.28199999999998</c:v>
                </c:pt>
                <c:pt idx="21933">
                  <c:v>497.28899999999999</c:v>
                </c:pt>
                <c:pt idx="21934">
                  <c:v>497.29599999999999</c:v>
                </c:pt>
                <c:pt idx="21935">
                  <c:v>497.30399999999997</c:v>
                </c:pt>
                <c:pt idx="21936">
                  <c:v>497.31200000000001</c:v>
                </c:pt>
                <c:pt idx="21937">
                  <c:v>497.322</c:v>
                </c:pt>
                <c:pt idx="21938">
                  <c:v>497.33100000000002</c:v>
                </c:pt>
                <c:pt idx="21939">
                  <c:v>497.34100000000001</c:v>
                </c:pt>
                <c:pt idx="21940">
                  <c:v>497.351</c:v>
                </c:pt>
                <c:pt idx="21941">
                  <c:v>497.36900000000003</c:v>
                </c:pt>
                <c:pt idx="21942">
                  <c:v>497.41300000000001</c:v>
                </c:pt>
                <c:pt idx="21943">
                  <c:v>497.447</c:v>
                </c:pt>
                <c:pt idx="21944">
                  <c:v>497.471</c:v>
                </c:pt>
                <c:pt idx="21945">
                  <c:v>497.49099999999999</c:v>
                </c:pt>
                <c:pt idx="21946">
                  <c:v>497.50099999999998</c:v>
                </c:pt>
                <c:pt idx="21947">
                  <c:v>497.505</c:v>
                </c:pt>
                <c:pt idx="21948">
                  <c:v>497.50799999999998</c:v>
                </c:pt>
                <c:pt idx="21949">
                  <c:v>497.50900000000001</c:v>
                </c:pt>
                <c:pt idx="21950">
                  <c:v>497.517</c:v>
                </c:pt>
                <c:pt idx="21951">
                  <c:v>497.53100000000001</c:v>
                </c:pt>
                <c:pt idx="21952">
                  <c:v>497.53899999999999</c:v>
                </c:pt>
                <c:pt idx="21953">
                  <c:v>497.54500000000002</c:v>
                </c:pt>
                <c:pt idx="21954">
                  <c:v>497.553</c:v>
                </c:pt>
                <c:pt idx="21955">
                  <c:v>497.57</c:v>
                </c:pt>
                <c:pt idx="21956">
                  <c:v>497.596</c:v>
                </c:pt>
                <c:pt idx="21957">
                  <c:v>497.60899999999998</c:v>
                </c:pt>
                <c:pt idx="21958">
                  <c:v>497.60899999999998</c:v>
                </c:pt>
                <c:pt idx="21959">
                  <c:v>497.60899999999998</c:v>
                </c:pt>
                <c:pt idx="21960">
                  <c:v>497.60899999999998</c:v>
                </c:pt>
                <c:pt idx="21961">
                  <c:v>497.61500000000001</c:v>
                </c:pt>
                <c:pt idx="21962">
                  <c:v>497.64600000000002</c:v>
                </c:pt>
                <c:pt idx="21963">
                  <c:v>497.69499999999999</c:v>
                </c:pt>
                <c:pt idx="21964">
                  <c:v>497.73399999999998</c:v>
                </c:pt>
                <c:pt idx="21965">
                  <c:v>497.76600000000002</c:v>
                </c:pt>
                <c:pt idx="21966">
                  <c:v>497.79300000000001</c:v>
                </c:pt>
                <c:pt idx="21967">
                  <c:v>497.81799999999998</c:v>
                </c:pt>
                <c:pt idx="21968">
                  <c:v>497.84399999999999</c:v>
                </c:pt>
                <c:pt idx="21969">
                  <c:v>497.86399999999998</c:v>
                </c:pt>
                <c:pt idx="21970">
                  <c:v>497.86700000000002</c:v>
                </c:pt>
                <c:pt idx="21971">
                  <c:v>497.86700000000002</c:v>
                </c:pt>
                <c:pt idx="21972">
                  <c:v>497.86700000000002</c:v>
                </c:pt>
                <c:pt idx="21973">
                  <c:v>497.86700000000002</c:v>
                </c:pt>
                <c:pt idx="21974">
                  <c:v>497.86799999999999</c:v>
                </c:pt>
                <c:pt idx="21975">
                  <c:v>497.88099999999997</c:v>
                </c:pt>
                <c:pt idx="21976">
                  <c:v>497.923</c:v>
                </c:pt>
                <c:pt idx="21977">
                  <c:v>497.988</c:v>
                </c:pt>
                <c:pt idx="21978">
                  <c:v>498.04399999999998</c:v>
                </c:pt>
                <c:pt idx="21979">
                  <c:v>498.09100000000001</c:v>
                </c:pt>
                <c:pt idx="21980">
                  <c:v>498.13600000000002</c:v>
                </c:pt>
                <c:pt idx="21981">
                  <c:v>498.178</c:v>
                </c:pt>
                <c:pt idx="21982">
                  <c:v>498.21100000000001</c:v>
                </c:pt>
                <c:pt idx="21983">
                  <c:v>498.22699999999998</c:v>
                </c:pt>
                <c:pt idx="21984">
                  <c:v>498.23899999999998</c:v>
                </c:pt>
                <c:pt idx="21985">
                  <c:v>498.25</c:v>
                </c:pt>
                <c:pt idx="21986">
                  <c:v>498.26</c:v>
                </c:pt>
                <c:pt idx="21987">
                  <c:v>498.27199999999999</c:v>
                </c:pt>
                <c:pt idx="21988">
                  <c:v>498.28399999999999</c:v>
                </c:pt>
                <c:pt idx="21989">
                  <c:v>498.298</c:v>
                </c:pt>
                <c:pt idx="21990">
                  <c:v>498.31</c:v>
                </c:pt>
                <c:pt idx="21991">
                  <c:v>498.32</c:v>
                </c:pt>
                <c:pt idx="21992">
                  <c:v>498.33300000000003</c:v>
                </c:pt>
                <c:pt idx="21993">
                  <c:v>498.346</c:v>
                </c:pt>
                <c:pt idx="21994">
                  <c:v>498.36500000000001</c:v>
                </c:pt>
                <c:pt idx="21995">
                  <c:v>498.39</c:v>
                </c:pt>
                <c:pt idx="21996">
                  <c:v>498.39100000000002</c:v>
                </c:pt>
                <c:pt idx="21997">
                  <c:v>498.39100000000002</c:v>
                </c:pt>
                <c:pt idx="21998">
                  <c:v>498.39100000000002</c:v>
                </c:pt>
                <c:pt idx="21999">
                  <c:v>498.39100000000002</c:v>
                </c:pt>
                <c:pt idx="22000">
                  <c:v>498.40100000000001</c:v>
                </c:pt>
                <c:pt idx="22001">
                  <c:v>498.423</c:v>
                </c:pt>
                <c:pt idx="22002">
                  <c:v>498.452</c:v>
                </c:pt>
                <c:pt idx="22003">
                  <c:v>498.488</c:v>
                </c:pt>
                <c:pt idx="22004">
                  <c:v>498.52199999999999</c:v>
                </c:pt>
                <c:pt idx="22005">
                  <c:v>498.53100000000001</c:v>
                </c:pt>
                <c:pt idx="22006">
                  <c:v>498.53100000000001</c:v>
                </c:pt>
                <c:pt idx="22007">
                  <c:v>498.53100000000001</c:v>
                </c:pt>
                <c:pt idx="22008">
                  <c:v>498.53100000000001</c:v>
                </c:pt>
                <c:pt idx="22009">
                  <c:v>498.54500000000002</c:v>
                </c:pt>
                <c:pt idx="22010">
                  <c:v>498.57799999999997</c:v>
                </c:pt>
                <c:pt idx="22011">
                  <c:v>498.61399999999998</c:v>
                </c:pt>
                <c:pt idx="22012">
                  <c:v>498.64499999999998</c:v>
                </c:pt>
                <c:pt idx="22013">
                  <c:v>498.67500000000001</c:v>
                </c:pt>
                <c:pt idx="22014">
                  <c:v>498.68700000000001</c:v>
                </c:pt>
                <c:pt idx="22015">
                  <c:v>498.68700000000001</c:v>
                </c:pt>
                <c:pt idx="22016">
                  <c:v>498.69499999999999</c:v>
                </c:pt>
                <c:pt idx="22017">
                  <c:v>498.70100000000002</c:v>
                </c:pt>
                <c:pt idx="22018">
                  <c:v>498.70100000000002</c:v>
                </c:pt>
                <c:pt idx="22019">
                  <c:v>498.71</c:v>
                </c:pt>
                <c:pt idx="22020">
                  <c:v>498.72699999999998</c:v>
                </c:pt>
                <c:pt idx="22021">
                  <c:v>498.74</c:v>
                </c:pt>
                <c:pt idx="22022">
                  <c:v>498.75099999999998</c:v>
                </c:pt>
                <c:pt idx="22023">
                  <c:v>498.75200000000001</c:v>
                </c:pt>
                <c:pt idx="22024">
                  <c:v>498.75299999999999</c:v>
                </c:pt>
                <c:pt idx="22025">
                  <c:v>498.77600000000001</c:v>
                </c:pt>
                <c:pt idx="22026">
                  <c:v>498.786</c:v>
                </c:pt>
                <c:pt idx="22027">
                  <c:v>498.79500000000002</c:v>
                </c:pt>
                <c:pt idx="22028">
                  <c:v>498.81099999999998</c:v>
                </c:pt>
                <c:pt idx="22029">
                  <c:v>498.82299999999998</c:v>
                </c:pt>
                <c:pt idx="22030">
                  <c:v>498.839</c:v>
                </c:pt>
                <c:pt idx="22031">
                  <c:v>498.85899999999998</c:v>
                </c:pt>
                <c:pt idx="22032">
                  <c:v>498.86799999999999</c:v>
                </c:pt>
                <c:pt idx="22033">
                  <c:v>498.87299999999999</c:v>
                </c:pt>
                <c:pt idx="22034">
                  <c:v>498.87799999999999</c:v>
                </c:pt>
                <c:pt idx="22035">
                  <c:v>498.88200000000001</c:v>
                </c:pt>
                <c:pt idx="22036">
                  <c:v>498.90199999999999</c:v>
                </c:pt>
                <c:pt idx="22037">
                  <c:v>498.90600000000001</c:v>
                </c:pt>
                <c:pt idx="22038">
                  <c:v>498.91</c:v>
                </c:pt>
                <c:pt idx="22039">
                  <c:v>498.91800000000001</c:v>
                </c:pt>
                <c:pt idx="22040">
                  <c:v>498.94299999999998</c:v>
                </c:pt>
                <c:pt idx="22041">
                  <c:v>498.96199999999999</c:v>
                </c:pt>
                <c:pt idx="22042">
                  <c:v>498.96800000000002</c:v>
                </c:pt>
                <c:pt idx="22043">
                  <c:v>498.97500000000002</c:v>
                </c:pt>
                <c:pt idx="22044">
                  <c:v>498.98500000000001</c:v>
                </c:pt>
                <c:pt idx="22045">
                  <c:v>499.005</c:v>
                </c:pt>
                <c:pt idx="22046">
                  <c:v>499.04599999999999</c:v>
                </c:pt>
                <c:pt idx="22047">
                  <c:v>499.077</c:v>
                </c:pt>
                <c:pt idx="22048">
                  <c:v>499.077</c:v>
                </c:pt>
                <c:pt idx="22049">
                  <c:v>499.07799999999997</c:v>
                </c:pt>
                <c:pt idx="22050">
                  <c:v>499.08300000000003</c:v>
                </c:pt>
                <c:pt idx="22051">
                  <c:v>499.09</c:v>
                </c:pt>
                <c:pt idx="22052">
                  <c:v>499.09899999999999</c:v>
                </c:pt>
                <c:pt idx="22053">
                  <c:v>499.108</c:v>
                </c:pt>
                <c:pt idx="22054">
                  <c:v>499.11700000000002</c:v>
                </c:pt>
                <c:pt idx="22055">
                  <c:v>499.12599999999998</c:v>
                </c:pt>
                <c:pt idx="22056">
                  <c:v>499.13400000000001</c:v>
                </c:pt>
                <c:pt idx="22057">
                  <c:v>499.14100000000002</c:v>
                </c:pt>
                <c:pt idx="22058">
                  <c:v>499.14800000000002</c:v>
                </c:pt>
                <c:pt idx="22059">
                  <c:v>499.15600000000001</c:v>
                </c:pt>
                <c:pt idx="22060">
                  <c:v>499.16399999999999</c:v>
                </c:pt>
                <c:pt idx="22061">
                  <c:v>499.16899999999998</c:v>
                </c:pt>
                <c:pt idx="22062">
                  <c:v>499.17</c:v>
                </c:pt>
                <c:pt idx="22063">
                  <c:v>499.17099999999999</c:v>
                </c:pt>
                <c:pt idx="22064">
                  <c:v>499.17099999999999</c:v>
                </c:pt>
                <c:pt idx="22065">
                  <c:v>499.17200000000003</c:v>
                </c:pt>
                <c:pt idx="22066">
                  <c:v>499.17200000000003</c:v>
                </c:pt>
                <c:pt idx="22067">
                  <c:v>499.173</c:v>
                </c:pt>
                <c:pt idx="22068">
                  <c:v>499.173</c:v>
                </c:pt>
                <c:pt idx="22069">
                  <c:v>499.17399999999998</c:v>
                </c:pt>
                <c:pt idx="22070">
                  <c:v>499.17399999999998</c:v>
                </c:pt>
                <c:pt idx="22071">
                  <c:v>499.17399999999998</c:v>
                </c:pt>
                <c:pt idx="22072">
                  <c:v>499.17500000000001</c:v>
                </c:pt>
                <c:pt idx="22073">
                  <c:v>499.17599999999999</c:v>
                </c:pt>
                <c:pt idx="22074">
                  <c:v>499.17599999999999</c:v>
                </c:pt>
                <c:pt idx="22075">
                  <c:v>499.17700000000002</c:v>
                </c:pt>
                <c:pt idx="22076">
                  <c:v>499.17700000000002</c:v>
                </c:pt>
                <c:pt idx="22077">
                  <c:v>499.17700000000002</c:v>
                </c:pt>
                <c:pt idx="22078">
                  <c:v>499.178</c:v>
                </c:pt>
                <c:pt idx="22079">
                  <c:v>499.178</c:v>
                </c:pt>
                <c:pt idx="22080">
                  <c:v>499.17899999999997</c:v>
                </c:pt>
                <c:pt idx="22081">
                  <c:v>499.17899999999997</c:v>
                </c:pt>
                <c:pt idx="22082">
                  <c:v>499.18</c:v>
                </c:pt>
                <c:pt idx="22083">
                  <c:v>499.18</c:v>
                </c:pt>
                <c:pt idx="22084">
                  <c:v>499.18</c:v>
                </c:pt>
                <c:pt idx="22085">
                  <c:v>499.18</c:v>
                </c:pt>
                <c:pt idx="22086">
                  <c:v>499.18099999999998</c:v>
                </c:pt>
                <c:pt idx="22087">
                  <c:v>499.18200000000002</c:v>
                </c:pt>
                <c:pt idx="22088">
                  <c:v>499.18200000000002</c:v>
                </c:pt>
                <c:pt idx="22089">
                  <c:v>499.18299999999999</c:v>
                </c:pt>
                <c:pt idx="22090">
                  <c:v>499.18299999999999</c:v>
                </c:pt>
                <c:pt idx="22091">
                  <c:v>499.18400000000003</c:v>
                </c:pt>
                <c:pt idx="22092">
                  <c:v>499.18400000000003</c:v>
                </c:pt>
                <c:pt idx="22093">
                  <c:v>499.18400000000003</c:v>
                </c:pt>
                <c:pt idx="22094">
                  <c:v>499.185</c:v>
                </c:pt>
                <c:pt idx="22095">
                  <c:v>499.185</c:v>
                </c:pt>
                <c:pt idx="22096">
                  <c:v>499.18599999999998</c:v>
                </c:pt>
                <c:pt idx="22097">
                  <c:v>499.18700000000001</c:v>
                </c:pt>
                <c:pt idx="22098">
                  <c:v>499.18700000000001</c:v>
                </c:pt>
                <c:pt idx="22099">
                  <c:v>499.18799999999999</c:v>
                </c:pt>
                <c:pt idx="22100">
                  <c:v>499.18799999999999</c:v>
                </c:pt>
                <c:pt idx="22101">
                  <c:v>499.18900000000002</c:v>
                </c:pt>
                <c:pt idx="22102">
                  <c:v>499.18900000000002</c:v>
                </c:pt>
                <c:pt idx="22103">
                  <c:v>499.19</c:v>
                </c:pt>
                <c:pt idx="22104">
                  <c:v>499.19</c:v>
                </c:pt>
                <c:pt idx="22105">
                  <c:v>499.19099999999997</c:v>
                </c:pt>
                <c:pt idx="22106">
                  <c:v>499.19200000000001</c:v>
                </c:pt>
                <c:pt idx="22107">
                  <c:v>499.19200000000001</c:v>
                </c:pt>
                <c:pt idx="22108">
                  <c:v>499.19299999999998</c:v>
                </c:pt>
                <c:pt idx="22109">
                  <c:v>499.19299999999998</c:v>
                </c:pt>
                <c:pt idx="22110">
                  <c:v>499.19400000000002</c:v>
                </c:pt>
                <c:pt idx="22111">
                  <c:v>499.19400000000002</c:v>
                </c:pt>
                <c:pt idx="22112">
                  <c:v>499.19499999999999</c:v>
                </c:pt>
                <c:pt idx="22113">
                  <c:v>499.19499999999999</c:v>
                </c:pt>
                <c:pt idx="22114">
                  <c:v>499.19499999999999</c:v>
                </c:pt>
                <c:pt idx="22115">
                  <c:v>499.19600000000003</c:v>
                </c:pt>
                <c:pt idx="22116">
                  <c:v>499.197</c:v>
                </c:pt>
                <c:pt idx="22117">
                  <c:v>499.197</c:v>
                </c:pt>
                <c:pt idx="22118">
                  <c:v>499.19799999999998</c:v>
                </c:pt>
                <c:pt idx="22119">
                  <c:v>499.19799999999998</c:v>
                </c:pt>
                <c:pt idx="22120">
                  <c:v>499.19900000000001</c:v>
                </c:pt>
                <c:pt idx="22121">
                  <c:v>499.19900000000001</c:v>
                </c:pt>
                <c:pt idx="22122">
                  <c:v>499.2</c:v>
                </c:pt>
                <c:pt idx="22123">
                  <c:v>499.2</c:v>
                </c:pt>
                <c:pt idx="22124">
                  <c:v>499.20100000000002</c:v>
                </c:pt>
                <c:pt idx="22125">
                  <c:v>499.202</c:v>
                </c:pt>
                <c:pt idx="22126">
                  <c:v>499.202</c:v>
                </c:pt>
                <c:pt idx="22127">
                  <c:v>499.202</c:v>
                </c:pt>
                <c:pt idx="22128">
                  <c:v>499.20299999999997</c:v>
                </c:pt>
                <c:pt idx="22129">
                  <c:v>499.20299999999997</c:v>
                </c:pt>
                <c:pt idx="22130">
                  <c:v>499.20400000000001</c:v>
                </c:pt>
                <c:pt idx="22131">
                  <c:v>499.20400000000001</c:v>
                </c:pt>
                <c:pt idx="22132">
                  <c:v>499.20499999999998</c:v>
                </c:pt>
                <c:pt idx="22133">
                  <c:v>499.20499999999998</c:v>
                </c:pt>
                <c:pt idx="22134">
                  <c:v>499.20600000000002</c:v>
                </c:pt>
                <c:pt idx="22135">
                  <c:v>499.20600000000002</c:v>
                </c:pt>
                <c:pt idx="22136">
                  <c:v>499.20699999999999</c:v>
                </c:pt>
                <c:pt idx="22137">
                  <c:v>499.20800000000003</c:v>
                </c:pt>
                <c:pt idx="22138">
                  <c:v>499.20800000000003</c:v>
                </c:pt>
                <c:pt idx="22139">
                  <c:v>499.209</c:v>
                </c:pt>
                <c:pt idx="22140">
                  <c:v>499.209</c:v>
                </c:pt>
                <c:pt idx="22141">
                  <c:v>499.209</c:v>
                </c:pt>
                <c:pt idx="22142">
                  <c:v>499.21</c:v>
                </c:pt>
                <c:pt idx="22143">
                  <c:v>499.21</c:v>
                </c:pt>
                <c:pt idx="22144">
                  <c:v>499.21100000000001</c:v>
                </c:pt>
                <c:pt idx="22145">
                  <c:v>499.21100000000001</c:v>
                </c:pt>
                <c:pt idx="22146">
                  <c:v>499.21199999999999</c:v>
                </c:pt>
                <c:pt idx="22147">
                  <c:v>499.21300000000002</c:v>
                </c:pt>
                <c:pt idx="22148">
                  <c:v>499.21300000000002</c:v>
                </c:pt>
                <c:pt idx="22149">
                  <c:v>499.21300000000002</c:v>
                </c:pt>
                <c:pt idx="22150">
                  <c:v>499.21300000000002</c:v>
                </c:pt>
                <c:pt idx="22151">
                  <c:v>499.21300000000002</c:v>
                </c:pt>
                <c:pt idx="22152">
                  <c:v>499.21300000000002</c:v>
                </c:pt>
                <c:pt idx="22153">
                  <c:v>499.21300000000002</c:v>
                </c:pt>
                <c:pt idx="22154">
                  <c:v>499.21300000000002</c:v>
                </c:pt>
                <c:pt idx="22155">
                  <c:v>499.21300000000002</c:v>
                </c:pt>
                <c:pt idx="22156">
                  <c:v>499.21300000000002</c:v>
                </c:pt>
                <c:pt idx="22157">
                  <c:v>499.21300000000002</c:v>
                </c:pt>
                <c:pt idx="22158">
                  <c:v>499.21300000000002</c:v>
                </c:pt>
                <c:pt idx="22159">
                  <c:v>499.21300000000002</c:v>
                </c:pt>
                <c:pt idx="22160">
                  <c:v>499.21300000000002</c:v>
                </c:pt>
                <c:pt idx="22161">
                  <c:v>499.21300000000002</c:v>
                </c:pt>
                <c:pt idx="22162">
                  <c:v>499.21300000000002</c:v>
                </c:pt>
                <c:pt idx="22163">
                  <c:v>499.21300000000002</c:v>
                </c:pt>
                <c:pt idx="22164">
                  <c:v>499.21300000000002</c:v>
                </c:pt>
                <c:pt idx="22165">
                  <c:v>499.21300000000002</c:v>
                </c:pt>
                <c:pt idx="22166">
                  <c:v>499.21300000000002</c:v>
                </c:pt>
                <c:pt idx="22167">
                  <c:v>499.21300000000002</c:v>
                </c:pt>
                <c:pt idx="22168">
                  <c:v>499.21300000000002</c:v>
                </c:pt>
                <c:pt idx="22169">
                  <c:v>499.21300000000002</c:v>
                </c:pt>
                <c:pt idx="22170">
                  <c:v>499.21300000000002</c:v>
                </c:pt>
                <c:pt idx="22171">
                  <c:v>499.21300000000002</c:v>
                </c:pt>
                <c:pt idx="22172">
                  <c:v>499.21300000000002</c:v>
                </c:pt>
                <c:pt idx="22173">
                  <c:v>499.21300000000002</c:v>
                </c:pt>
                <c:pt idx="22174">
                  <c:v>499.21300000000002</c:v>
                </c:pt>
                <c:pt idx="22175">
                  <c:v>499.21300000000002</c:v>
                </c:pt>
                <c:pt idx="22176">
                  <c:v>499.21300000000002</c:v>
                </c:pt>
                <c:pt idx="22177">
                  <c:v>499.21300000000002</c:v>
                </c:pt>
                <c:pt idx="22178">
                  <c:v>499.21300000000002</c:v>
                </c:pt>
                <c:pt idx="22179">
                  <c:v>499.21300000000002</c:v>
                </c:pt>
                <c:pt idx="22180">
                  <c:v>499.21300000000002</c:v>
                </c:pt>
                <c:pt idx="22181">
                  <c:v>499.21300000000002</c:v>
                </c:pt>
                <c:pt idx="22182">
                  <c:v>499.21300000000002</c:v>
                </c:pt>
                <c:pt idx="22183">
                  <c:v>499.21300000000002</c:v>
                </c:pt>
                <c:pt idx="22184">
                  <c:v>499.21300000000002</c:v>
                </c:pt>
                <c:pt idx="22185">
                  <c:v>499.21300000000002</c:v>
                </c:pt>
                <c:pt idx="22186">
                  <c:v>499.21300000000002</c:v>
                </c:pt>
                <c:pt idx="22187">
                  <c:v>499.21300000000002</c:v>
                </c:pt>
                <c:pt idx="22188">
                  <c:v>499.21300000000002</c:v>
                </c:pt>
                <c:pt idx="22189">
                  <c:v>499.21300000000002</c:v>
                </c:pt>
                <c:pt idx="22190">
                  <c:v>499.21300000000002</c:v>
                </c:pt>
                <c:pt idx="22191">
                  <c:v>499.21300000000002</c:v>
                </c:pt>
                <c:pt idx="22192">
                  <c:v>499.21300000000002</c:v>
                </c:pt>
                <c:pt idx="22193">
                  <c:v>499.21300000000002</c:v>
                </c:pt>
                <c:pt idx="22194">
                  <c:v>499.21300000000002</c:v>
                </c:pt>
                <c:pt idx="22195">
                  <c:v>499.21300000000002</c:v>
                </c:pt>
                <c:pt idx="22196">
                  <c:v>499.21300000000002</c:v>
                </c:pt>
                <c:pt idx="22197">
                  <c:v>499.21300000000002</c:v>
                </c:pt>
                <c:pt idx="22198">
                  <c:v>499.21300000000002</c:v>
                </c:pt>
                <c:pt idx="22199">
                  <c:v>499.21300000000002</c:v>
                </c:pt>
                <c:pt idx="22200">
                  <c:v>499.21300000000002</c:v>
                </c:pt>
                <c:pt idx="22201">
                  <c:v>499.21300000000002</c:v>
                </c:pt>
                <c:pt idx="22202">
                  <c:v>499.21300000000002</c:v>
                </c:pt>
                <c:pt idx="22203">
                  <c:v>499.21300000000002</c:v>
                </c:pt>
                <c:pt idx="22204">
                  <c:v>499.21300000000002</c:v>
                </c:pt>
                <c:pt idx="22205">
                  <c:v>499.21300000000002</c:v>
                </c:pt>
                <c:pt idx="22206">
                  <c:v>499.21300000000002</c:v>
                </c:pt>
                <c:pt idx="22207">
                  <c:v>499.21300000000002</c:v>
                </c:pt>
                <c:pt idx="22208">
                  <c:v>499.21300000000002</c:v>
                </c:pt>
                <c:pt idx="22209">
                  <c:v>499.21300000000002</c:v>
                </c:pt>
                <c:pt idx="22210">
                  <c:v>499.21300000000002</c:v>
                </c:pt>
                <c:pt idx="22211">
                  <c:v>499.21300000000002</c:v>
                </c:pt>
                <c:pt idx="22212">
                  <c:v>499.21300000000002</c:v>
                </c:pt>
                <c:pt idx="22213">
                  <c:v>499.21300000000002</c:v>
                </c:pt>
                <c:pt idx="22214">
                  <c:v>499.21300000000002</c:v>
                </c:pt>
                <c:pt idx="22215">
                  <c:v>499.21300000000002</c:v>
                </c:pt>
                <c:pt idx="22216">
                  <c:v>499.21300000000002</c:v>
                </c:pt>
                <c:pt idx="22217">
                  <c:v>499.21300000000002</c:v>
                </c:pt>
                <c:pt idx="22218">
                  <c:v>499.21300000000002</c:v>
                </c:pt>
                <c:pt idx="22219">
                  <c:v>499.21300000000002</c:v>
                </c:pt>
                <c:pt idx="22220">
                  <c:v>499.21300000000002</c:v>
                </c:pt>
                <c:pt idx="22221">
                  <c:v>499.21300000000002</c:v>
                </c:pt>
                <c:pt idx="22222">
                  <c:v>499.21300000000002</c:v>
                </c:pt>
                <c:pt idx="22223">
                  <c:v>499.21300000000002</c:v>
                </c:pt>
                <c:pt idx="22224">
                  <c:v>499.21300000000002</c:v>
                </c:pt>
                <c:pt idx="22225">
                  <c:v>499.21300000000002</c:v>
                </c:pt>
                <c:pt idx="22226">
                  <c:v>499.21300000000002</c:v>
                </c:pt>
                <c:pt idx="22227">
                  <c:v>499.21300000000002</c:v>
                </c:pt>
                <c:pt idx="22228">
                  <c:v>499.21300000000002</c:v>
                </c:pt>
                <c:pt idx="22229">
                  <c:v>499.21300000000002</c:v>
                </c:pt>
                <c:pt idx="22230">
                  <c:v>499.21300000000002</c:v>
                </c:pt>
                <c:pt idx="22231">
                  <c:v>499.21300000000002</c:v>
                </c:pt>
                <c:pt idx="22232">
                  <c:v>499.21300000000002</c:v>
                </c:pt>
                <c:pt idx="22233">
                  <c:v>499.21300000000002</c:v>
                </c:pt>
                <c:pt idx="22234">
                  <c:v>499.21300000000002</c:v>
                </c:pt>
                <c:pt idx="22235">
                  <c:v>499.21300000000002</c:v>
                </c:pt>
                <c:pt idx="22236">
                  <c:v>499.21300000000002</c:v>
                </c:pt>
                <c:pt idx="22237">
                  <c:v>499.21300000000002</c:v>
                </c:pt>
                <c:pt idx="22238">
                  <c:v>499.21300000000002</c:v>
                </c:pt>
                <c:pt idx="22239">
                  <c:v>499.21300000000002</c:v>
                </c:pt>
                <c:pt idx="22240">
                  <c:v>499.21300000000002</c:v>
                </c:pt>
                <c:pt idx="22241">
                  <c:v>499.21300000000002</c:v>
                </c:pt>
                <c:pt idx="22242">
                  <c:v>499.21300000000002</c:v>
                </c:pt>
                <c:pt idx="22243">
                  <c:v>499.21300000000002</c:v>
                </c:pt>
                <c:pt idx="22244">
                  <c:v>499.21300000000002</c:v>
                </c:pt>
                <c:pt idx="22245">
                  <c:v>499.21300000000002</c:v>
                </c:pt>
                <c:pt idx="22246">
                  <c:v>499.21300000000002</c:v>
                </c:pt>
                <c:pt idx="22247">
                  <c:v>499.21300000000002</c:v>
                </c:pt>
                <c:pt idx="22248">
                  <c:v>499.21300000000002</c:v>
                </c:pt>
                <c:pt idx="22249">
                  <c:v>499.21300000000002</c:v>
                </c:pt>
                <c:pt idx="22250">
                  <c:v>499.21300000000002</c:v>
                </c:pt>
                <c:pt idx="22251">
                  <c:v>499.21300000000002</c:v>
                </c:pt>
                <c:pt idx="22252">
                  <c:v>499.21300000000002</c:v>
                </c:pt>
                <c:pt idx="22253">
                  <c:v>499.21300000000002</c:v>
                </c:pt>
                <c:pt idx="22254">
                  <c:v>499.21300000000002</c:v>
                </c:pt>
                <c:pt idx="22255">
                  <c:v>499.21300000000002</c:v>
                </c:pt>
                <c:pt idx="22256">
                  <c:v>499.21300000000002</c:v>
                </c:pt>
                <c:pt idx="22257">
                  <c:v>499.21300000000002</c:v>
                </c:pt>
                <c:pt idx="22258">
                  <c:v>499.21300000000002</c:v>
                </c:pt>
                <c:pt idx="22259">
                  <c:v>499.21300000000002</c:v>
                </c:pt>
                <c:pt idx="22260">
                  <c:v>499.21300000000002</c:v>
                </c:pt>
                <c:pt idx="22261">
                  <c:v>499.21300000000002</c:v>
                </c:pt>
                <c:pt idx="22262">
                  <c:v>499.21300000000002</c:v>
                </c:pt>
                <c:pt idx="22263">
                  <c:v>499.21300000000002</c:v>
                </c:pt>
                <c:pt idx="22264">
                  <c:v>499.21300000000002</c:v>
                </c:pt>
                <c:pt idx="22265">
                  <c:v>499.21300000000002</c:v>
                </c:pt>
                <c:pt idx="22266">
                  <c:v>499.21300000000002</c:v>
                </c:pt>
                <c:pt idx="22267">
                  <c:v>499.21300000000002</c:v>
                </c:pt>
                <c:pt idx="22268">
                  <c:v>499.21300000000002</c:v>
                </c:pt>
                <c:pt idx="22269">
                  <c:v>499.21300000000002</c:v>
                </c:pt>
                <c:pt idx="22270">
                  <c:v>499.21300000000002</c:v>
                </c:pt>
                <c:pt idx="22271">
                  <c:v>499.21300000000002</c:v>
                </c:pt>
                <c:pt idx="22272">
                  <c:v>499.21300000000002</c:v>
                </c:pt>
                <c:pt idx="22273">
                  <c:v>499.21300000000002</c:v>
                </c:pt>
              </c:numCache>
            </c:numRef>
          </c:xVal>
          <c:yVal>
            <c:numRef>
              <c:f>Data!$DS$4:$DS$27000</c:f>
              <c:numCache>
                <c:formatCode>General</c:formatCode>
                <c:ptCount val="26997"/>
                <c:pt idx="0">
                  <c:v>1.5299999999999999E-2</c:v>
                </c:pt>
                <c:pt idx="1">
                  <c:v>3.2320000000000002E-2</c:v>
                </c:pt>
                <c:pt idx="2">
                  <c:v>5.0100000000000006E-2</c:v>
                </c:pt>
                <c:pt idx="3">
                  <c:v>6.856000000000001E-2</c:v>
                </c:pt>
                <c:pt idx="4">
                  <c:v>8.7510000000000004E-2</c:v>
                </c:pt>
                <c:pt idx="5">
                  <c:v>0.10686000000000001</c:v>
                </c:pt>
                <c:pt idx="6">
                  <c:v>0.12689</c:v>
                </c:pt>
                <c:pt idx="7">
                  <c:v>0.14677000000000001</c:v>
                </c:pt>
                <c:pt idx="8">
                  <c:v>0.16667000000000001</c:v>
                </c:pt>
                <c:pt idx="9">
                  <c:v>0.18713000000000002</c:v>
                </c:pt>
                <c:pt idx="10">
                  <c:v>0.20834000000000003</c:v>
                </c:pt>
                <c:pt idx="11">
                  <c:v>0.22978000000000004</c:v>
                </c:pt>
                <c:pt idx="12">
                  <c:v>0.25222000000000006</c:v>
                </c:pt>
                <c:pt idx="13">
                  <c:v>0.27527000000000007</c:v>
                </c:pt>
                <c:pt idx="14">
                  <c:v>0.29927000000000009</c:v>
                </c:pt>
                <c:pt idx="15">
                  <c:v>0.32377000000000011</c:v>
                </c:pt>
                <c:pt idx="16">
                  <c:v>0.34891000000000011</c:v>
                </c:pt>
                <c:pt idx="17">
                  <c:v>0.37375000000000014</c:v>
                </c:pt>
                <c:pt idx="18">
                  <c:v>0.39906000000000014</c:v>
                </c:pt>
                <c:pt idx="19">
                  <c:v>0.42569000000000012</c:v>
                </c:pt>
                <c:pt idx="20">
                  <c:v>0.4525900000000001</c:v>
                </c:pt>
                <c:pt idx="21">
                  <c:v>0.48057000000000011</c:v>
                </c:pt>
                <c:pt idx="22">
                  <c:v>0.51003000000000009</c:v>
                </c:pt>
                <c:pt idx="23">
                  <c:v>0.54009000000000007</c:v>
                </c:pt>
                <c:pt idx="24">
                  <c:v>0.57111000000000012</c:v>
                </c:pt>
                <c:pt idx="25">
                  <c:v>0.60263000000000011</c:v>
                </c:pt>
                <c:pt idx="26">
                  <c:v>0.63531000000000015</c:v>
                </c:pt>
                <c:pt idx="27">
                  <c:v>0.66744000000000014</c:v>
                </c:pt>
                <c:pt idx="28">
                  <c:v>0.70023000000000013</c:v>
                </c:pt>
                <c:pt idx="29">
                  <c:v>0.7343900000000001</c:v>
                </c:pt>
                <c:pt idx="30">
                  <c:v>0.77010000000000012</c:v>
                </c:pt>
                <c:pt idx="31">
                  <c:v>0.80723000000000011</c:v>
                </c:pt>
                <c:pt idx="32">
                  <c:v>0.84549000000000007</c:v>
                </c:pt>
                <c:pt idx="33">
                  <c:v>0.88510000000000011</c:v>
                </c:pt>
                <c:pt idx="34">
                  <c:v>0.92620000000000013</c:v>
                </c:pt>
                <c:pt idx="35">
                  <c:v>0.96882000000000013</c:v>
                </c:pt>
                <c:pt idx="36">
                  <c:v>1.0130800000000002</c:v>
                </c:pt>
                <c:pt idx="37">
                  <c:v>1.0592200000000003</c:v>
                </c:pt>
                <c:pt idx="38">
                  <c:v>1.1063800000000004</c:v>
                </c:pt>
                <c:pt idx="39">
                  <c:v>1.1544200000000004</c:v>
                </c:pt>
                <c:pt idx="40">
                  <c:v>1.2047700000000003</c:v>
                </c:pt>
                <c:pt idx="41">
                  <c:v>1.2587500000000003</c:v>
                </c:pt>
                <c:pt idx="42">
                  <c:v>1.3144400000000003</c:v>
                </c:pt>
                <c:pt idx="43">
                  <c:v>1.3748000000000002</c:v>
                </c:pt>
                <c:pt idx="44">
                  <c:v>1.4383400000000002</c:v>
                </c:pt>
                <c:pt idx="45">
                  <c:v>1.5039900000000002</c:v>
                </c:pt>
                <c:pt idx="46">
                  <c:v>1.5721000000000003</c:v>
                </c:pt>
                <c:pt idx="47">
                  <c:v>1.6426900000000002</c:v>
                </c:pt>
                <c:pt idx="48">
                  <c:v>1.7146000000000001</c:v>
                </c:pt>
                <c:pt idx="49">
                  <c:v>1.7879100000000001</c:v>
                </c:pt>
                <c:pt idx="50">
                  <c:v>1.8631700000000002</c:v>
                </c:pt>
                <c:pt idx="51">
                  <c:v>1.9388800000000002</c:v>
                </c:pt>
                <c:pt idx="52">
                  <c:v>2.0139500000000004</c:v>
                </c:pt>
                <c:pt idx="53">
                  <c:v>2.0913500000000003</c:v>
                </c:pt>
                <c:pt idx="54">
                  <c:v>2.1687900000000004</c:v>
                </c:pt>
                <c:pt idx="55">
                  <c:v>2.2452700000000005</c:v>
                </c:pt>
                <c:pt idx="56">
                  <c:v>2.3209600000000004</c:v>
                </c:pt>
                <c:pt idx="57">
                  <c:v>2.3956800000000005</c:v>
                </c:pt>
                <c:pt idx="58">
                  <c:v>2.4693800000000006</c:v>
                </c:pt>
                <c:pt idx="59">
                  <c:v>2.5423100000000005</c:v>
                </c:pt>
                <c:pt idx="60">
                  <c:v>2.6176000000000004</c:v>
                </c:pt>
                <c:pt idx="61">
                  <c:v>2.6964600000000005</c:v>
                </c:pt>
                <c:pt idx="62">
                  <c:v>2.7851200000000005</c:v>
                </c:pt>
                <c:pt idx="63">
                  <c:v>2.8799300000000003</c:v>
                </c:pt>
                <c:pt idx="64">
                  <c:v>2.9831900000000005</c:v>
                </c:pt>
                <c:pt idx="65">
                  <c:v>3.0916800000000006</c:v>
                </c:pt>
                <c:pt idx="66">
                  <c:v>3.2049000000000007</c:v>
                </c:pt>
                <c:pt idx="67">
                  <c:v>3.3227200000000008</c:v>
                </c:pt>
                <c:pt idx="68">
                  <c:v>3.4405900000000007</c:v>
                </c:pt>
                <c:pt idx="69">
                  <c:v>3.5608300000000006</c:v>
                </c:pt>
                <c:pt idx="70">
                  <c:v>3.6779900000000008</c:v>
                </c:pt>
                <c:pt idx="71">
                  <c:v>3.7945200000000008</c:v>
                </c:pt>
                <c:pt idx="72">
                  <c:v>3.9091500000000008</c:v>
                </c:pt>
                <c:pt idx="73">
                  <c:v>4.0206600000000012</c:v>
                </c:pt>
                <c:pt idx="74">
                  <c:v>4.1315300000000015</c:v>
                </c:pt>
                <c:pt idx="75">
                  <c:v>4.2350200000000013</c:v>
                </c:pt>
                <c:pt idx="76">
                  <c:v>4.3356600000000016</c:v>
                </c:pt>
                <c:pt idx="77">
                  <c:v>4.4354000000000013</c:v>
                </c:pt>
                <c:pt idx="78">
                  <c:v>4.532630000000001</c:v>
                </c:pt>
                <c:pt idx="79">
                  <c:v>4.6288800000000014</c:v>
                </c:pt>
                <c:pt idx="80">
                  <c:v>4.7241100000000014</c:v>
                </c:pt>
                <c:pt idx="81">
                  <c:v>4.8186000000000018</c:v>
                </c:pt>
                <c:pt idx="82">
                  <c:v>4.9108600000000013</c:v>
                </c:pt>
                <c:pt idx="83">
                  <c:v>5.0016500000000015</c:v>
                </c:pt>
                <c:pt idx="84">
                  <c:v>5.0903100000000014</c:v>
                </c:pt>
                <c:pt idx="85">
                  <c:v>5.1763100000000017</c:v>
                </c:pt>
                <c:pt idx="86">
                  <c:v>5.2608500000000014</c:v>
                </c:pt>
                <c:pt idx="87">
                  <c:v>5.3439900000000016</c:v>
                </c:pt>
                <c:pt idx="88">
                  <c:v>5.4272900000000019</c:v>
                </c:pt>
                <c:pt idx="89">
                  <c:v>5.5074400000000017</c:v>
                </c:pt>
                <c:pt idx="90">
                  <c:v>5.5882100000000019</c:v>
                </c:pt>
                <c:pt idx="91">
                  <c:v>5.6667200000000015</c:v>
                </c:pt>
                <c:pt idx="92">
                  <c:v>5.7459500000000014</c:v>
                </c:pt>
                <c:pt idx="93">
                  <c:v>5.8244200000000017</c:v>
                </c:pt>
                <c:pt idx="94">
                  <c:v>5.9012300000000018</c:v>
                </c:pt>
                <c:pt idx="95">
                  <c:v>5.9762500000000021</c:v>
                </c:pt>
                <c:pt idx="96">
                  <c:v>6.0519400000000019</c:v>
                </c:pt>
                <c:pt idx="97">
                  <c:v>6.1262000000000016</c:v>
                </c:pt>
                <c:pt idx="98">
                  <c:v>6.1990500000000015</c:v>
                </c:pt>
                <c:pt idx="99">
                  <c:v>6.2705100000000016</c:v>
                </c:pt>
                <c:pt idx="100">
                  <c:v>6.3444800000000017</c:v>
                </c:pt>
                <c:pt idx="101">
                  <c:v>6.4177600000000012</c:v>
                </c:pt>
                <c:pt idx="102">
                  <c:v>6.4907900000000014</c:v>
                </c:pt>
                <c:pt idx="103">
                  <c:v>6.5640800000000015</c:v>
                </c:pt>
                <c:pt idx="104">
                  <c:v>6.6363500000000011</c:v>
                </c:pt>
                <c:pt idx="105">
                  <c:v>6.7080300000000008</c:v>
                </c:pt>
                <c:pt idx="106">
                  <c:v>6.7795200000000007</c:v>
                </c:pt>
                <c:pt idx="107">
                  <c:v>6.8489700000000004</c:v>
                </c:pt>
                <c:pt idx="108">
                  <c:v>6.9200100000000004</c:v>
                </c:pt>
                <c:pt idx="109">
                  <c:v>6.9886200000000001</c:v>
                </c:pt>
                <c:pt idx="110">
                  <c:v>7.0581399999999999</c:v>
                </c:pt>
                <c:pt idx="111">
                  <c:v>7.1276999999999999</c:v>
                </c:pt>
                <c:pt idx="112">
                  <c:v>7.1969799999999999</c:v>
                </c:pt>
                <c:pt idx="113">
                  <c:v>7.26572</c:v>
                </c:pt>
                <c:pt idx="114">
                  <c:v>7.3344199999999997</c:v>
                </c:pt>
                <c:pt idx="115">
                  <c:v>7.4021799999999995</c:v>
                </c:pt>
                <c:pt idx="116">
                  <c:v>7.46983</c:v>
                </c:pt>
                <c:pt idx="117">
                  <c:v>7.5381299999999998</c:v>
                </c:pt>
                <c:pt idx="118">
                  <c:v>7.60398</c:v>
                </c:pt>
                <c:pt idx="119">
                  <c:v>7.6707999999999998</c:v>
                </c:pt>
                <c:pt idx="120">
                  <c:v>7.7367699999999999</c:v>
                </c:pt>
                <c:pt idx="121">
                  <c:v>7.8053799999999995</c:v>
                </c:pt>
                <c:pt idx="122">
                  <c:v>7.8736499999999996</c:v>
                </c:pt>
                <c:pt idx="123">
                  <c:v>7.9407599999999992</c:v>
                </c:pt>
                <c:pt idx="124">
                  <c:v>8.0076099999999997</c:v>
                </c:pt>
                <c:pt idx="125">
                  <c:v>8.0746299999999991</c:v>
                </c:pt>
                <c:pt idx="126">
                  <c:v>8.1420299999999983</c:v>
                </c:pt>
                <c:pt idx="127">
                  <c:v>8.2078099999999985</c:v>
                </c:pt>
                <c:pt idx="128">
                  <c:v>8.2750699999999977</c:v>
                </c:pt>
                <c:pt idx="129">
                  <c:v>8.3411899999999974</c:v>
                </c:pt>
                <c:pt idx="130">
                  <c:v>8.4071099999999976</c:v>
                </c:pt>
                <c:pt idx="131">
                  <c:v>8.474479999999998</c:v>
                </c:pt>
                <c:pt idx="132">
                  <c:v>8.541109999999998</c:v>
                </c:pt>
                <c:pt idx="133">
                  <c:v>8.6083599999999976</c:v>
                </c:pt>
                <c:pt idx="134">
                  <c:v>8.6738599999999977</c:v>
                </c:pt>
                <c:pt idx="135">
                  <c:v>8.740339999999998</c:v>
                </c:pt>
                <c:pt idx="136">
                  <c:v>8.8062599999999982</c:v>
                </c:pt>
                <c:pt idx="137">
                  <c:v>8.8714499999999976</c:v>
                </c:pt>
                <c:pt idx="138">
                  <c:v>8.9379199999999983</c:v>
                </c:pt>
                <c:pt idx="139">
                  <c:v>9.0030799999999989</c:v>
                </c:pt>
                <c:pt idx="140">
                  <c:v>9.0693499999999982</c:v>
                </c:pt>
                <c:pt idx="141">
                  <c:v>9.134999999999998</c:v>
                </c:pt>
                <c:pt idx="142">
                  <c:v>9.2011999999999983</c:v>
                </c:pt>
                <c:pt idx="143">
                  <c:v>9.265509999999999</c:v>
                </c:pt>
                <c:pt idx="144">
                  <c:v>9.3311099999999989</c:v>
                </c:pt>
                <c:pt idx="145">
                  <c:v>9.3964999999999996</c:v>
                </c:pt>
                <c:pt idx="146">
                  <c:v>9.4611799999999988</c:v>
                </c:pt>
                <c:pt idx="147">
                  <c:v>9.5267699999999991</c:v>
                </c:pt>
                <c:pt idx="148">
                  <c:v>9.5927099999999985</c:v>
                </c:pt>
                <c:pt idx="149">
                  <c:v>9.6572699999999987</c:v>
                </c:pt>
                <c:pt idx="150">
                  <c:v>9.7227399999999982</c:v>
                </c:pt>
                <c:pt idx="151">
                  <c:v>9.7886199999999981</c:v>
                </c:pt>
                <c:pt idx="152">
                  <c:v>9.8543099999999981</c:v>
                </c:pt>
                <c:pt idx="153">
                  <c:v>9.919039999999999</c:v>
                </c:pt>
                <c:pt idx="154">
                  <c:v>9.9828099999999989</c:v>
                </c:pt>
                <c:pt idx="155">
                  <c:v>10.047519999999999</c:v>
                </c:pt>
                <c:pt idx="156">
                  <c:v>10.112319999999999</c:v>
                </c:pt>
                <c:pt idx="157">
                  <c:v>10.176419999999998</c:v>
                </c:pt>
                <c:pt idx="158">
                  <c:v>10.241239999999998</c:v>
                </c:pt>
                <c:pt idx="159">
                  <c:v>10.304839999999997</c:v>
                </c:pt>
                <c:pt idx="160">
                  <c:v>10.370279999999998</c:v>
                </c:pt>
                <c:pt idx="161">
                  <c:v>10.434789999999998</c:v>
                </c:pt>
                <c:pt idx="162">
                  <c:v>10.500229999999998</c:v>
                </c:pt>
                <c:pt idx="163">
                  <c:v>10.565949999999999</c:v>
                </c:pt>
                <c:pt idx="164">
                  <c:v>10.630879999999999</c:v>
                </c:pt>
                <c:pt idx="165">
                  <c:v>10.695599999999999</c:v>
                </c:pt>
                <c:pt idx="166">
                  <c:v>10.761329999999999</c:v>
                </c:pt>
                <c:pt idx="167">
                  <c:v>10.825489999999999</c:v>
                </c:pt>
                <c:pt idx="168">
                  <c:v>10.889639999999998</c:v>
                </c:pt>
                <c:pt idx="169">
                  <c:v>10.954909999999998</c:v>
                </c:pt>
                <c:pt idx="170">
                  <c:v>11.018669999999998</c:v>
                </c:pt>
                <c:pt idx="171">
                  <c:v>11.083299999999998</c:v>
                </c:pt>
                <c:pt idx="172">
                  <c:v>11.148409999999998</c:v>
                </c:pt>
                <c:pt idx="173">
                  <c:v>11.212649999999998</c:v>
                </c:pt>
                <c:pt idx="174">
                  <c:v>11.275059999999998</c:v>
                </c:pt>
                <c:pt idx="175">
                  <c:v>11.338819999999998</c:v>
                </c:pt>
                <c:pt idx="176">
                  <c:v>11.401019999999999</c:v>
                </c:pt>
                <c:pt idx="177">
                  <c:v>11.464789999999999</c:v>
                </c:pt>
                <c:pt idx="178">
                  <c:v>11.527559999999999</c:v>
                </c:pt>
                <c:pt idx="179">
                  <c:v>11.591299999999999</c:v>
                </c:pt>
                <c:pt idx="180">
                  <c:v>11.655399999999998</c:v>
                </c:pt>
                <c:pt idx="181">
                  <c:v>11.719489999999999</c:v>
                </c:pt>
                <c:pt idx="182">
                  <c:v>11.783769999999999</c:v>
                </c:pt>
                <c:pt idx="183">
                  <c:v>11.847199999999999</c:v>
                </c:pt>
                <c:pt idx="184">
                  <c:v>11.912149999999999</c:v>
                </c:pt>
                <c:pt idx="185">
                  <c:v>11.977439999999998</c:v>
                </c:pt>
                <c:pt idx="186">
                  <c:v>12.044029999999998</c:v>
                </c:pt>
                <c:pt idx="187">
                  <c:v>12.110749999999998</c:v>
                </c:pt>
                <c:pt idx="188">
                  <c:v>12.177819999999997</c:v>
                </c:pt>
                <c:pt idx="189">
                  <c:v>12.244709999999998</c:v>
                </c:pt>
                <c:pt idx="190">
                  <c:v>12.312759999999997</c:v>
                </c:pt>
                <c:pt idx="191">
                  <c:v>12.379039999999998</c:v>
                </c:pt>
                <c:pt idx="192">
                  <c:v>12.444499999999998</c:v>
                </c:pt>
                <c:pt idx="193">
                  <c:v>12.511129999999998</c:v>
                </c:pt>
                <c:pt idx="194">
                  <c:v>12.577679999999997</c:v>
                </c:pt>
                <c:pt idx="195">
                  <c:v>12.644239999999998</c:v>
                </c:pt>
                <c:pt idx="196">
                  <c:v>12.710449999999998</c:v>
                </c:pt>
                <c:pt idx="197">
                  <c:v>12.777049999999997</c:v>
                </c:pt>
                <c:pt idx="198">
                  <c:v>12.842319999999997</c:v>
                </c:pt>
                <c:pt idx="199">
                  <c:v>12.908329999999998</c:v>
                </c:pt>
                <c:pt idx="200">
                  <c:v>12.975299999999997</c:v>
                </c:pt>
                <c:pt idx="201">
                  <c:v>13.041599999999997</c:v>
                </c:pt>
                <c:pt idx="202">
                  <c:v>13.107199999999997</c:v>
                </c:pt>
                <c:pt idx="203">
                  <c:v>13.172979999999997</c:v>
                </c:pt>
                <c:pt idx="204">
                  <c:v>13.238079999999997</c:v>
                </c:pt>
                <c:pt idx="205">
                  <c:v>13.301439999999996</c:v>
                </c:pt>
                <c:pt idx="206">
                  <c:v>13.366499999999997</c:v>
                </c:pt>
                <c:pt idx="207">
                  <c:v>13.431599999999996</c:v>
                </c:pt>
                <c:pt idx="208">
                  <c:v>13.496649999999995</c:v>
                </c:pt>
                <c:pt idx="209">
                  <c:v>13.560359999999996</c:v>
                </c:pt>
                <c:pt idx="210">
                  <c:v>13.625359999999995</c:v>
                </c:pt>
                <c:pt idx="211">
                  <c:v>13.690669999999995</c:v>
                </c:pt>
                <c:pt idx="212">
                  <c:v>13.754879999999995</c:v>
                </c:pt>
                <c:pt idx="213">
                  <c:v>13.817429999999995</c:v>
                </c:pt>
                <c:pt idx="214">
                  <c:v>13.879439999999995</c:v>
                </c:pt>
                <c:pt idx="215">
                  <c:v>13.942319999999995</c:v>
                </c:pt>
                <c:pt idx="216">
                  <c:v>14.004989999999996</c:v>
                </c:pt>
                <c:pt idx="217">
                  <c:v>14.066139999999995</c:v>
                </c:pt>
                <c:pt idx="218">
                  <c:v>14.127849999999995</c:v>
                </c:pt>
                <c:pt idx="219">
                  <c:v>14.190659999999996</c:v>
                </c:pt>
                <c:pt idx="220">
                  <c:v>14.252649999999996</c:v>
                </c:pt>
                <c:pt idx="221">
                  <c:v>14.314529999999996</c:v>
                </c:pt>
                <c:pt idx="222">
                  <c:v>14.376289999999996</c:v>
                </c:pt>
                <c:pt idx="223">
                  <c:v>14.438039999999996</c:v>
                </c:pt>
                <c:pt idx="224">
                  <c:v>14.499669999999995</c:v>
                </c:pt>
                <c:pt idx="225">
                  <c:v>14.561039999999995</c:v>
                </c:pt>
                <c:pt idx="226">
                  <c:v>14.623159999999995</c:v>
                </c:pt>
                <c:pt idx="227">
                  <c:v>14.685329999999995</c:v>
                </c:pt>
                <c:pt idx="228">
                  <c:v>14.746609999999995</c:v>
                </c:pt>
                <c:pt idx="229">
                  <c:v>14.807409999999996</c:v>
                </c:pt>
                <c:pt idx="230">
                  <c:v>14.867509999999996</c:v>
                </c:pt>
                <c:pt idx="231">
                  <c:v>14.929739999999995</c:v>
                </c:pt>
                <c:pt idx="232">
                  <c:v>14.990219999999995</c:v>
                </c:pt>
                <c:pt idx="233">
                  <c:v>15.050889999999995</c:v>
                </c:pt>
                <c:pt idx="234">
                  <c:v>15.111249999999995</c:v>
                </c:pt>
                <c:pt idx="235">
                  <c:v>15.172929999999996</c:v>
                </c:pt>
                <c:pt idx="236">
                  <c:v>15.234359999999995</c:v>
                </c:pt>
                <c:pt idx="237">
                  <c:v>15.295509999999995</c:v>
                </c:pt>
                <c:pt idx="238">
                  <c:v>15.357009999999995</c:v>
                </c:pt>
                <c:pt idx="239">
                  <c:v>15.418529999999995</c:v>
                </c:pt>
                <c:pt idx="240">
                  <c:v>15.479799999999996</c:v>
                </c:pt>
                <c:pt idx="241">
                  <c:v>15.542099999999996</c:v>
                </c:pt>
                <c:pt idx="242">
                  <c:v>15.602529999999996</c:v>
                </c:pt>
                <c:pt idx="243">
                  <c:v>15.661769999999997</c:v>
                </c:pt>
                <c:pt idx="244">
                  <c:v>15.719309999999997</c:v>
                </c:pt>
                <c:pt idx="245">
                  <c:v>15.774659999999997</c:v>
                </c:pt>
                <c:pt idx="246">
                  <c:v>15.829589999999998</c:v>
                </c:pt>
                <c:pt idx="247">
                  <c:v>15.883289999999997</c:v>
                </c:pt>
                <c:pt idx="248">
                  <c:v>15.936669999999998</c:v>
                </c:pt>
                <c:pt idx="249">
                  <c:v>15.989249999999998</c:v>
                </c:pt>
                <c:pt idx="250">
                  <c:v>16.0413</c:v>
                </c:pt>
                <c:pt idx="251">
                  <c:v>16.092659999999999</c:v>
                </c:pt>
                <c:pt idx="252">
                  <c:v>16.145109999999999</c:v>
                </c:pt>
                <c:pt idx="253">
                  <c:v>16.19501</c:v>
                </c:pt>
                <c:pt idx="254">
                  <c:v>16.246729999999999</c:v>
                </c:pt>
                <c:pt idx="255">
                  <c:v>16.29842</c:v>
                </c:pt>
                <c:pt idx="256">
                  <c:v>16.349620000000002</c:v>
                </c:pt>
                <c:pt idx="257">
                  <c:v>16.40117</c:v>
                </c:pt>
                <c:pt idx="258">
                  <c:v>16.452480000000001</c:v>
                </c:pt>
                <c:pt idx="259">
                  <c:v>16.504350000000002</c:v>
                </c:pt>
                <c:pt idx="260">
                  <c:v>16.555530000000001</c:v>
                </c:pt>
                <c:pt idx="261">
                  <c:v>16.606650000000002</c:v>
                </c:pt>
                <c:pt idx="262">
                  <c:v>16.657490000000003</c:v>
                </c:pt>
                <c:pt idx="263">
                  <c:v>16.709130000000002</c:v>
                </c:pt>
                <c:pt idx="264">
                  <c:v>16.759550000000001</c:v>
                </c:pt>
                <c:pt idx="265">
                  <c:v>16.810110000000002</c:v>
                </c:pt>
                <c:pt idx="266">
                  <c:v>16.861620000000002</c:v>
                </c:pt>
                <c:pt idx="267">
                  <c:v>16.913250000000001</c:v>
                </c:pt>
                <c:pt idx="268">
                  <c:v>16.963640000000002</c:v>
                </c:pt>
                <c:pt idx="269">
                  <c:v>17.014010000000003</c:v>
                </c:pt>
                <c:pt idx="270">
                  <c:v>17.064470000000004</c:v>
                </c:pt>
                <c:pt idx="271">
                  <c:v>17.114040000000003</c:v>
                </c:pt>
                <c:pt idx="272">
                  <c:v>17.165530000000004</c:v>
                </c:pt>
                <c:pt idx="273">
                  <c:v>17.216680000000004</c:v>
                </c:pt>
                <c:pt idx="274">
                  <c:v>17.267370000000003</c:v>
                </c:pt>
                <c:pt idx="275">
                  <c:v>17.316400000000002</c:v>
                </c:pt>
                <c:pt idx="276">
                  <c:v>17.366470000000003</c:v>
                </c:pt>
                <c:pt idx="277">
                  <c:v>17.417140000000003</c:v>
                </c:pt>
                <c:pt idx="278">
                  <c:v>17.465460000000004</c:v>
                </c:pt>
                <c:pt idx="279">
                  <c:v>17.513990000000003</c:v>
                </c:pt>
                <c:pt idx="280">
                  <c:v>17.563130000000005</c:v>
                </c:pt>
                <c:pt idx="281">
                  <c:v>17.610830000000004</c:v>
                </c:pt>
                <c:pt idx="282">
                  <c:v>17.658720000000002</c:v>
                </c:pt>
                <c:pt idx="283">
                  <c:v>17.706390000000003</c:v>
                </c:pt>
                <c:pt idx="284">
                  <c:v>17.754090000000001</c:v>
                </c:pt>
                <c:pt idx="285">
                  <c:v>17.80011</c:v>
                </c:pt>
                <c:pt idx="286">
                  <c:v>17.846209999999999</c:v>
                </c:pt>
                <c:pt idx="287">
                  <c:v>17.89442</c:v>
                </c:pt>
                <c:pt idx="288">
                  <c:v>17.94059</c:v>
                </c:pt>
                <c:pt idx="289">
                  <c:v>17.98789</c:v>
                </c:pt>
                <c:pt idx="290">
                  <c:v>18.03538</c:v>
                </c:pt>
                <c:pt idx="291">
                  <c:v>18.083290000000002</c:v>
                </c:pt>
                <c:pt idx="292">
                  <c:v>18.131820000000001</c:v>
                </c:pt>
                <c:pt idx="293">
                  <c:v>18.17821</c:v>
                </c:pt>
                <c:pt idx="294">
                  <c:v>18.224789999999999</c:v>
                </c:pt>
                <c:pt idx="295">
                  <c:v>18.271239999999999</c:v>
                </c:pt>
                <c:pt idx="296">
                  <c:v>18.318339999999999</c:v>
                </c:pt>
                <c:pt idx="297">
                  <c:v>18.364409999999999</c:v>
                </c:pt>
                <c:pt idx="298">
                  <c:v>18.411639999999998</c:v>
                </c:pt>
                <c:pt idx="299">
                  <c:v>18.458109999999998</c:v>
                </c:pt>
                <c:pt idx="300">
                  <c:v>18.504169999999998</c:v>
                </c:pt>
                <c:pt idx="301">
                  <c:v>18.550829999999998</c:v>
                </c:pt>
                <c:pt idx="302">
                  <c:v>18.596769999999999</c:v>
                </c:pt>
                <c:pt idx="303">
                  <c:v>18.644919999999999</c:v>
                </c:pt>
                <c:pt idx="304">
                  <c:v>18.69172</c:v>
                </c:pt>
                <c:pt idx="305">
                  <c:v>18.738399999999999</c:v>
                </c:pt>
                <c:pt idx="306">
                  <c:v>18.785079999999997</c:v>
                </c:pt>
                <c:pt idx="307">
                  <c:v>18.831089999999996</c:v>
                </c:pt>
                <c:pt idx="308">
                  <c:v>18.877909999999996</c:v>
                </c:pt>
                <c:pt idx="309">
                  <c:v>18.923939999999995</c:v>
                </c:pt>
                <c:pt idx="310">
                  <c:v>18.969599999999996</c:v>
                </c:pt>
                <c:pt idx="311">
                  <c:v>19.015679999999996</c:v>
                </c:pt>
                <c:pt idx="312">
                  <c:v>19.061619999999998</c:v>
                </c:pt>
                <c:pt idx="313">
                  <c:v>19.109909999999999</c:v>
                </c:pt>
                <c:pt idx="314">
                  <c:v>19.15476</c:v>
                </c:pt>
                <c:pt idx="315">
                  <c:v>19.200620000000001</c:v>
                </c:pt>
                <c:pt idx="316">
                  <c:v>19.246680000000001</c:v>
                </c:pt>
                <c:pt idx="317">
                  <c:v>19.292310000000001</c:v>
                </c:pt>
                <c:pt idx="318">
                  <c:v>19.33841</c:v>
                </c:pt>
                <c:pt idx="319">
                  <c:v>19.382480000000001</c:v>
                </c:pt>
                <c:pt idx="320">
                  <c:v>19.427340000000001</c:v>
                </c:pt>
                <c:pt idx="321">
                  <c:v>19.472570000000001</c:v>
                </c:pt>
                <c:pt idx="322">
                  <c:v>19.517910000000001</c:v>
                </c:pt>
                <c:pt idx="323">
                  <c:v>19.563300000000002</c:v>
                </c:pt>
                <c:pt idx="324">
                  <c:v>19.608490000000003</c:v>
                </c:pt>
                <c:pt idx="325">
                  <c:v>19.654230000000002</c:v>
                </c:pt>
                <c:pt idx="326">
                  <c:v>19.699620000000003</c:v>
                </c:pt>
                <c:pt idx="327">
                  <c:v>19.745230000000003</c:v>
                </c:pt>
                <c:pt idx="328">
                  <c:v>19.791070000000001</c:v>
                </c:pt>
                <c:pt idx="329">
                  <c:v>19.836190000000002</c:v>
                </c:pt>
                <c:pt idx="330">
                  <c:v>19.881670000000003</c:v>
                </c:pt>
                <c:pt idx="331">
                  <c:v>19.927250000000004</c:v>
                </c:pt>
                <c:pt idx="332">
                  <c:v>19.972860000000004</c:v>
                </c:pt>
                <c:pt idx="333">
                  <c:v>20.019570000000005</c:v>
                </c:pt>
                <c:pt idx="334">
                  <c:v>20.066170000000007</c:v>
                </c:pt>
                <c:pt idx="335">
                  <c:v>20.115180000000006</c:v>
                </c:pt>
                <c:pt idx="336">
                  <c:v>20.163880000000006</c:v>
                </c:pt>
                <c:pt idx="337">
                  <c:v>20.212110000000006</c:v>
                </c:pt>
                <c:pt idx="338">
                  <c:v>20.261650000000007</c:v>
                </c:pt>
                <c:pt idx="339">
                  <c:v>20.311020000000006</c:v>
                </c:pt>
                <c:pt idx="340">
                  <c:v>20.359540000000006</c:v>
                </c:pt>
                <c:pt idx="341">
                  <c:v>20.407880000000006</c:v>
                </c:pt>
                <c:pt idx="342">
                  <c:v>20.456720000000004</c:v>
                </c:pt>
                <c:pt idx="343">
                  <c:v>20.506330000000005</c:v>
                </c:pt>
                <c:pt idx="344">
                  <c:v>20.554650000000006</c:v>
                </c:pt>
                <c:pt idx="345">
                  <c:v>20.602190000000007</c:v>
                </c:pt>
                <c:pt idx="346">
                  <c:v>20.649930000000008</c:v>
                </c:pt>
                <c:pt idx="347">
                  <c:v>20.698570000000007</c:v>
                </c:pt>
                <c:pt idx="348">
                  <c:v>20.746760000000009</c:v>
                </c:pt>
                <c:pt idx="349">
                  <c:v>20.795870000000008</c:v>
                </c:pt>
                <c:pt idx="350">
                  <c:v>20.84378000000001</c:v>
                </c:pt>
                <c:pt idx="351">
                  <c:v>20.891690000000011</c:v>
                </c:pt>
                <c:pt idx="352">
                  <c:v>20.940270000000012</c:v>
                </c:pt>
                <c:pt idx="353">
                  <c:v>20.989330000000013</c:v>
                </c:pt>
                <c:pt idx="354">
                  <c:v>21.037720000000014</c:v>
                </c:pt>
                <c:pt idx="355">
                  <c:v>21.084990000000015</c:v>
                </c:pt>
                <c:pt idx="356">
                  <c:v>21.132510000000014</c:v>
                </c:pt>
                <c:pt idx="357">
                  <c:v>21.179270000000013</c:v>
                </c:pt>
                <c:pt idx="358">
                  <c:v>21.226550000000014</c:v>
                </c:pt>
                <c:pt idx="359">
                  <c:v>21.273000000000014</c:v>
                </c:pt>
                <c:pt idx="360">
                  <c:v>21.318520000000014</c:v>
                </c:pt>
                <c:pt idx="361">
                  <c:v>21.364030000000014</c:v>
                </c:pt>
                <c:pt idx="362">
                  <c:v>21.408770000000015</c:v>
                </c:pt>
                <c:pt idx="363">
                  <c:v>21.452880000000015</c:v>
                </c:pt>
                <c:pt idx="364">
                  <c:v>21.496190000000016</c:v>
                </c:pt>
                <c:pt idx="365">
                  <c:v>21.538800000000016</c:v>
                </c:pt>
                <c:pt idx="366">
                  <c:v>21.581260000000015</c:v>
                </c:pt>
                <c:pt idx="367">
                  <c:v>21.621720000000014</c:v>
                </c:pt>
                <c:pt idx="368">
                  <c:v>21.663400000000014</c:v>
                </c:pt>
                <c:pt idx="369">
                  <c:v>21.705520000000014</c:v>
                </c:pt>
                <c:pt idx="370">
                  <c:v>21.748200000000015</c:v>
                </c:pt>
                <c:pt idx="371">
                  <c:v>21.789210000000015</c:v>
                </c:pt>
                <c:pt idx="372">
                  <c:v>21.831190000000014</c:v>
                </c:pt>
                <c:pt idx="373">
                  <c:v>21.873300000000015</c:v>
                </c:pt>
                <c:pt idx="374">
                  <c:v>21.913960000000014</c:v>
                </c:pt>
                <c:pt idx="375">
                  <c:v>21.955020000000015</c:v>
                </c:pt>
                <c:pt idx="376">
                  <c:v>21.997620000000015</c:v>
                </c:pt>
                <c:pt idx="377">
                  <c:v>22.038560000000015</c:v>
                </c:pt>
                <c:pt idx="378">
                  <c:v>22.078860000000013</c:v>
                </c:pt>
                <c:pt idx="379">
                  <c:v>22.119990000000012</c:v>
                </c:pt>
                <c:pt idx="380">
                  <c:v>22.160390000000014</c:v>
                </c:pt>
                <c:pt idx="381">
                  <c:v>22.202010000000016</c:v>
                </c:pt>
                <c:pt idx="382">
                  <c:v>22.243400000000015</c:v>
                </c:pt>
                <c:pt idx="383">
                  <c:v>22.283410000000014</c:v>
                </c:pt>
                <c:pt idx="384">
                  <c:v>22.322970000000016</c:v>
                </c:pt>
                <c:pt idx="385">
                  <c:v>22.364880000000017</c:v>
                </c:pt>
                <c:pt idx="386">
                  <c:v>22.406280000000017</c:v>
                </c:pt>
                <c:pt idx="387">
                  <c:v>22.447350000000018</c:v>
                </c:pt>
                <c:pt idx="388">
                  <c:v>22.490340000000018</c:v>
                </c:pt>
                <c:pt idx="389">
                  <c:v>22.530430000000017</c:v>
                </c:pt>
                <c:pt idx="390">
                  <c:v>22.571090000000016</c:v>
                </c:pt>
                <c:pt idx="391">
                  <c:v>22.612700000000014</c:v>
                </c:pt>
                <c:pt idx="392">
                  <c:v>22.652820000000016</c:v>
                </c:pt>
                <c:pt idx="393">
                  <c:v>22.693790000000018</c:v>
                </c:pt>
                <c:pt idx="394">
                  <c:v>22.733290000000018</c:v>
                </c:pt>
                <c:pt idx="395">
                  <c:v>22.774340000000016</c:v>
                </c:pt>
                <c:pt idx="396">
                  <c:v>22.814000000000018</c:v>
                </c:pt>
                <c:pt idx="397">
                  <c:v>22.855100000000018</c:v>
                </c:pt>
                <c:pt idx="398">
                  <c:v>22.894320000000018</c:v>
                </c:pt>
                <c:pt idx="399">
                  <c:v>22.934300000000018</c:v>
                </c:pt>
                <c:pt idx="400">
                  <c:v>22.974110000000017</c:v>
                </c:pt>
                <c:pt idx="401">
                  <c:v>23.013360000000016</c:v>
                </c:pt>
                <c:pt idx="402">
                  <c:v>23.054110000000016</c:v>
                </c:pt>
                <c:pt idx="403">
                  <c:v>23.092320000000015</c:v>
                </c:pt>
                <c:pt idx="404">
                  <c:v>23.132180000000016</c:v>
                </c:pt>
                <c:pt idx="405">
                  <c:v>23.172130000000017</c:v>
                </c:pt>
                <c:pt idx="406">
                  <c:v>23.211100000000016</c:v>
                </c:pt>
                <c:pt idx="407">
                  <c:v>23.251640000000016</c:v>
                </c:pt>
                <c:pt idx="408">
                  <c:v>23.291330000000016</c:v>
                </c:pt>
                <c:pt idx="409">
                  <c:v>23.331140000000016</c:v>
                </c:pt>
                <c:pt idx="410">
                  <c:v>23.370360000000016</c:v>
                </c:pt>
                <c:pt idx="411">
                  <c:v>23.409450000000017</c:v>
                </c:pt>
                <c:pt idx="412">
                  <c:v>23.449280000000016</c:v>
                </c:pt>
                <c:pt idx="413">
                  <c:v>23.488290000000017</c:v>
                </c:pt>
                <c:pt idx="414">
                  <c:v>23.527440000000016</c:v>
                </c:pt>
                <c:pt idx="415">
                  <c:v>23.567410000000017</c:v>
                </c:pt>
                <c:pt idx="416">
                  <c:v>23.606140000000018</c:v>
                </c:pt>
                <c:pt idx="417">
                  <c:v>23.644830000000017</c:v>
                </c:pt>
                <c:pt idx="418">
                  <c:v>23.683420000000016</c:v>
                </c:pt>
                <c:pt idx="419">
                  <c:v>23.722710000000017</c:v>
                </c:pt>
                <c:pt idx="420">
                  <c:v>23.761400000000016</c:v>
                </c:pt>
                <c:pt idx="421">
                  <c:v>23.799370000000017</c:v>
                </c:pt>
                <c:pt idx="422">
                  <c:v>23.837880000000016</c:v>
                </c:pt>
                <c:pt idx="423">
                  <c:v>23.876050000000017</c:v>
                </c:pt>
                <c:pt idx="424">
                  <c:v>23.915000000000017</c:v>
                </c:pt>
                <c:pt idx="425">
                  <c:v>23.953710000000015</c:v>
                </c:pt>
                <c:pt idx="426">
                  <c:v>23.991980000000016</c:v>
                </c:pt>
                <c:pt idx="427">
                  <c:v>24.029210000000017</c:v>
                </c:pt>
                <c:pt idx="428">
                  <c:v>24.067430000000016</c:v>
                </c:pt>
                <c:pt idx="429">
                  <c:v>24.105150000000016</c:v>
                </c:pt>
                <c:pt idx="430">
                  <c:v>24.143810000000016</c:v>
                </c:pt>
                <c:pt idx="431">
                  <c:v>24.180950000000017</c:v>
                </c:pt>
                <c:pt idx="432">
                  <c:v>24.218820000000019</c:v>
                </c:pt>
                <c:pt idx="433">
                  <c:v>24.25689000000002</c:v>
                </c:pt>
                <c:pt idx="434">
                  <c:v>24.29413000000002</c:v>
                </c:pt>
                <c:pt idx="435">
                  <c:v>24.331330000000019</c:v>
                </c:pt>
                <c:pt idx="436">
                  <c:v>24.369370000000018</c:v>
                </c:pt>
                <c:pt idx="437">
                  <c:v>24.407440000000019</c:v>
                </c:pt>
                <c:pt idx="438">
                  <c:v>24.444900000000018</c:v>
                </c:pt>
                <c:pt idx="439">
                  <c:v>24.482670000000017</c:v>
                </c:pt>
                <c:pt idx="440">
                  <c:v>24.520360000000018</c:v>
                </c:pt>
                <c:pt idx="441">
                  <c:v>24.560110000000019</c:v>
                </c:pt>
                <c:pt idx="442">
                  <c:v>24.59903000000002</c:v>
                </c:pt>
                <c:pt idx="443">
                  <c:v>24.639410000000019</c:v>
                </c:pt>
                <c:pt idx="444">
                  <c:v>24.679580000000019</c:v>
                </c:pt>
                <c:pt idx="445">
                  <c:v>24.71897000000002</c:v>
                </c:pt>
                <c:pt idx="446">
                  <c:v>24.759650000000018</c:v>
                </c:pt>
                <c:pt idx="447">
                  <c:v>24.799950000000017</c:v>
                </c:pt>
                <c:pt idx="448">
                  <c:v>24.839670000000016</c:v>
                </c:pt>
                <c:pt idx="449">
                  <c:v>24.879460000000016</c:v>
                </c:pt>
                <c:pt idx="450">
                  <c:v>24.919990000000016</c:v>
                </c:pt>
                <c:pt idx="451">
                  <c:v>24.959710000000015</c:v>
                </c:pt>
                <c:pt idx="452">
                  <c:v>25.000590000000017</c:v>
                </c:pt>
                <c:pt idx="453">
                  <c:v>25.041450000000015</c:v>
                </c:pt>
                <c:pt idx="454">
                  <c:v>25.081910000000015</c:v>
                </c:pt>
                <c:pt idx="455">
                  <c:v>25.121700000000015</c:v>
                </c:pt>
                <c:pt idx="456">
                  <c:v>25.162730000000014</c:v>
                </c:pt>
                <c:pt idx="457">
                  <c:v>25.203420000000015</c:v>
                </c:pt>
                <c:pt idx="458">
                  <c:v>25.245690000000014</c:v>
                </c:pt>
                <c:pt idx="459">
                  <c:v>25.287380000000013</c:v>
                </c:pt>
                <c:pt idx="460">
                  <c:v>25.330860000000012</c:v>
                </c:pt>
                <c:pt idx="461">
                  <c:v>25.374710000000011</c:v>
                </c:pt>
                <c:pt idx="462">
                  <c:v>25.420080000000009</c:v>
                </c:pt>
                <c:pt idx="463">
                  <c:v>25.463350000000009</c:v>
                </c:pt>
                <c:pt idx="464">
                  <c:v>25.507580000000008</c:v>
                </c:pt>
                <c:pt idx="465">
                  <c:v>25.552440000000008</c:v>
                </c:pt>
                <c:pt idx="466">
                  <c:v>25.596280000000007</c:v>
                </c:pt>
                <c:pt idx="467">
                  <c:v>25.637610000000006</c:v>
                </c:pt>
                <c:pt idx="468">
                  <c:v>25.678950000000007</c:v>
                </c:pt>
                <c:pt idx="469">
                  <c:v>25.719060000000006</c:v>
                </c:pt>
                <c:pt idx="470">
                  <c:v>25.759550000000004</c:v>
                </c:pt>
                <c:pt idx="471">
                  <c:v>25.799750000000003</c:v>
                </c:pt>
                <c:pt idx="472">
                  <c:v>25.839750000000002</c:v>
                </c:pt>
                <c:pt idx="473">
                  <c:v>25.879480000000001</c:v>
                </c:pt>
                <c:pt idx="474">
                  <c:v>25.919550000000001</c:v>
                </c:pt>
                <c:pt idx="475">
                  <c:v>25.959759999999999</c:v>
                </c:pt>
                <c:pt idx="476">
                  <c:v>25.999009999999998</c:v>
                </c:pt>
                <c:pt idx="477">
                  <c:v>26.038559999999997</c:v>
                </c:pt>
                <c:pt idx="478">
                  <c:v>26.078089999999996</c:v>
                </c:pt>
                <c:pt idx="479">
                  <c:v>26.117569999999997</c:v>
                </c:pt>
                <c:pt idx="480">
                  <c:v>26.157589999999995</c:v>
                </c:pt>
                <c:pt idx="481">
                  <c:v>26.196469999999994</c:v>
                </c:pt>
                <c:pt idx="482">
                  <c:v>26.235409999999995</c:v>
                </c:pt>
                <c:pt idx="483">
                  <c:v>26.274919999999995</c:v>
                </c:pt>
                <c:pt idx="484">
                  <c:v>26.314639999999994</c:v>
                </c:pt>
                <c:pt idx="485">
                  <c:v>26.353149999999992</c:v>
                </c:pt>
                <c:pt idx="486">
                  <c:v>26.391809999999992</c:v>
                </c:pt>
                <c:pt idx="487">
                  <c:v>26.430149999999994</c:v>
                </c:pt>
                <c:pt idx="488">
                  <c:v>26.469029999999993</c:v>
                </c:pt>
                <c:pt idx="489">
                  <c:v>26.507909999999992</c:v>
                </c:pt>
                <c:pt idx="490">
                  <c:v>26.545889999999993</c:v>
                </c:pt>
                <c:pt idx="491">
                  <c:v>26.582859999999993</c:v>
                </c:pt>
                <c:pt idx="492">
                  <c:v>26.618739999999992</c:v>
                </c:pt>
                <c:pt idx="493">
                  <c:v>26.654619999999991</c:v>
                </c:pt>
                <c:pt idx="494">
                  <c:v>26.689789999999991</c:v>
                </c:pt>
                <c:pt idx="495">
                  <c:v>26.72398999999999</c:v>
                </c:pt>
                <c:pt idx="496">
                  <c:v>26.757909999999988</c:v>
                </c:pt>
                <c:pt idx="497">
                  <c:v>26.791509999999988</c:v>
                </c:pt>
                <c:pt idx="498">
                  <c:v>26.825309999999988</c:v>
                </c:pt>
                <c:pt idx="499">
                  <c:v>26.858969999999989</c:v>
                </c:pt>
                <c:pt idx="500">
                  <c:v>26.892469999999989</c:v>
                </c:pt>
                <c:pt idx="501">
                  <c:v>26.925519999999988</c:v>
                </c:pt>
                <c:pt idx="502">
                  <c:v>26.958729999999989</c:v>
                </c:pt>
                <c:pt idx="503">
                  <c:v>26.991849999999989</c:v>
                </c:pt>
                <c:pt idx="504">
                  <c:v>27.02521999999999</c:v>
                </c:pt>
                <c:pt idx="505">
                  <c:v>27.058599999999991</c:v>
                </c:pt>
                <c:pt idx="506">
                  <c:v>27.09221999999999</c:v>
                </c:pt>
                <c:pt idx="507">
                  <c:v>27.125329999999991</c:v>
                </c:pt>
                <c:pt idx="508">
                  <c:v>27.158079999999991</c:v>
                </c:pt>
                <c:pt idx="509">
                  <c:v>27.19131999999999</c:v>
                </c:pt>
                <c:pt idx="510">
                  <c:v>27.224519999999991</c:v>
                </c:pt>
                <c:pt idx="511">
                  <c:v>27.257659999999991</c:v>
                </c:pt>
                <c:pt idx="512">
                  <c:v>27.291119999999992</c:v>
                </c:pt>
                <c:pt idx="513">
                  <c:v>27.323829999999994</c:v>
                </c:pt>
                <c:pt idx="514">
                  <c:v>27.356799999999993</c:v>
                </c:pt>
                <c:pt idx="515">
                  <c:v>27.389099999999992</c:v>
                </c:pt>
                <c:pt idx="516">
                  <c:v>27.421399999999991</c:v>
                </c:pt>
                <c:pt idx="517">
                  <c:v>27.453639999999993</c:v>
                </c:pt>
                <c:pt idx="518">
                  <c:v>27.485969999999995</c:v>
                </c:pt>
                <c:pt idx="519">
                  <c:v>27.518029999999996</c:v>
                </c:pt>
                <c:pt idx="520">
                  <c:v>27.549469999999996</c:v>
                </c:pt>
                <c:pt idx="521">
                  <c:v>27.581549999999996</c:v>
                </c:pt>
                <c:pt idx="522">
                  <c:v>27.613129999999998</c:v>
                </c:pt>
                <c:pt idx="523">
                  <c:v>27.645079999999997</c:v>
                </c:pt>
                <c:pt idx="524">
                  <c:v>27.676359999999995</c:v>
                </c:pt>
                <c:pt idx="525">
                  <c:v>27.707139999999995</c:v>
                </c:pt>
                <c:pt idx="526">
                  <c:v>27.738279999999996</c:v>
                </c:pt>
                <c:pt idx="527">
                  <c:v>27.769219999999997</c:v>
                </c:pt>
                <c:pt idx="528">
                  <c:v>27.800019999999996</c:v>
                </c:pt>
                <c:pt idx="529">
                  <c:v>27.831609999999998</c:v>
                </c:pt>
                <c:pt idx="530">
                  <c:v>27.861999999999998</c:v>
                </c:pt>
                <c:pt idx="531">
                  <c:v>27.89236</c:v>
                </c:pt>
                <c:pt idx="532">
                  <c:v>27.923410000000001</c:v>
                </c:pt>
                <c:pt idx="533">
                  <c:v>27.953880000000002</c:v>
                </c:pt>
                <c:pt idx="534">
                  <c:v>27.984820000000003</c:v>
                </c:pt>
                <c:pt idx="535">
                  <c:v>28.015790000000003</c:v>
                </c:pt>
                <c:pt idx="536">
                  <c:v>28.045570000000001</c:v>
                </c:pt>
                <c:pt idx="537">
                  <c:v>28.075330000000001</c:v>
                </c:pt>
                <c:pt idx="538">
                  <c:v>28.104620000000001</c:v>
                </c:pt>
                <c:pt idx="539">
                  <c:v>28.136749999999999</c:v>
                </c:pt>
                <c:pt idx="540">
                  <c:v>28.17005</c:v>
                </c:pt>
                <c:pt idx="541">
                  <c:v>28.2057</c:v>
                </c:pt>
                <c:pt idx="542">
                  <c:v>28.249870000000001</c:v>
                </c:pt>
                <c:pt idx="543">
                  <c:v>28.303910000000002</c:v>
                </c:pt>
                <c:pt idx="544">
                  <c:v>28.371310000000001</c:v>
                </c:pt>
                <c:pt idx="545">
                  <c:v>28.446250000000003</c:v>
                </c:pt>
                <c:pt idx="546">
                  <c:v>28.526280000000003</c:v>
                </c:pt>
                <c:pt idx="547">
                  <c:v>28.600480000000005</c:v>
                </c:pt>
                <c:pt idx="548">
                  <c:v>28.673730000000006</c:v>
                </c:pt>
                <c:pt idx="549">
                  <c:v>28.743890000000007</c:v>
                </c:pt>
                <c:pt idx="550">
                  <c:v>28.816200000000009</c:v>
                </c:pt>
                <c:pt idx="551">
                  <c:v>28.890200000000011</c:v>
                </c:pt>
                <c:pt idx="552">
                  <c:v>28.963730000000012</c:v>
                </c:pt>
                <c:pt idx="553">
                  <c:v>29.041680000000014</c:v>
                </c:pt>
                <c:pt idx="554">
                  <c:v>29.127380000000013</c:v>
                </c:pt>
                <c:pt idx="555">
                  <c:v>29.214010000000012</c:v>
                </c:pt>
                <c:pt idx="556">
                  <c:v>29.298020000000012</c:v>
                </c:pt>
                <c:pt idx="557">
                  <c:v>29.382360000000013</c:v>
                </c:pt>
                <c:pt idx="558">
                  <c:v>29.459360000000014</c:v>
                </c:pt>
                <c:pt idx="559">
                  <c:v>29.536440000000013</c:v>
                </c:pt>
                <c:pt idx="560">
                  <c:v>29.612510000000015</c:v>
                </c:pt>
                <c:pt idx="561">
                  <c:v>29.690220000000014</c:v>
                </c:pt>
                <c:pt idx="562">
                  <c:v>29.771260000000016</c:v>
                </c:pt>
                <c:pt idx="563">
                  <c:v>29.854030000000016</c:v>
                </c:pt>
                <c:pt idx="564">
                  <c:v>29.946480000000015</c:v>
                </c:pt>
                <c:pt idx="565">
                  <c:v>30.036860000000015</c:v>
                </c:pt>
                <c:pt idx="566">
                  <c:v>30.123740000000016</c:v>
                </c:pt>
                <c:pt idx="567">
                  <c:v>30.207880000000017</c:v>
                </c:pt>
                <c:pt idx="568">
                  <c:v>30.279760000000017</c:v>
                </c:pt>
                <c:pt idx="569">
                  <c:v>30.350040000000018</c:v>
                </c:pt>
                <c:pt idx="570">
                  <c:v>30.417730000000017</c:v>
                </c:pt>
                <c:pt idx="571">
                  <c:v>30.476010000000016</c:v>
                </c:pt>
                <c:pt idx="572">
                  <c:v>30.527170000000016</c:v>
                </c:pt>
                <c:pt idx="573">
                  <c:v>30.574800000000018</c:v>
                </c:pt>
                <c:pt idx="574">
                  <c:v>30.621420000000018</c:v>
                </c:pt>
                <c:pt idx="575">
                  <c:v>30.673330000000018</c:v>
                </c:pt>
                <c:pt idx="576">
                  <c:v>30.745610000000017</c:v>
                </c:pt>
                <c:pt idx="577">
                  <c:v>30.884410000000017</c:v>
                </c:pt>
                <c:pt idx="578">
                  <c:v>31.071320000000018</c:v>
                </c:pt>
                <c:pt idx="579">
                  <c:v>31.269900000000018</c:v>
                </c:pt>
                <c:pt idx="580">
                  <c:v>31.457680000000018</c:v>
                </c:pt>
                <c:pt idx="581">
                  <c:v>31.596230000000016</c:v>
                </c:pt>
                <c:pt idx="582">
                  <c:v>31.702600000000015</c:v>
                </c:pt>
                <c:pt idx="583">
                  <c:v>31.815380000000015</c:v>
                </c:pt>
                <c:pt idx="584">
                  <c:v>31.934060000000017</c:v>
                </c:pt>
                <c:pt idx="585">
                  <c:v>32.062030000000014</c:v>
                </c:pt>
                <c:pt idx="586">
                  <c:v>32.200910000000015</c:v>
                </c:pt>
                <c:pt idx="587">
                  <c:v>32.336120000000015</c:v>
                </c:pt>
                <c:pt idx="588">
                  <c:v>32.463050000000017</c:v>
                </c:pt>
                <c:pt idx="589">
                  <c:v>32.588770000000018</c:v>
                </c:pt>
                <c:pt idx="590">
                  <c:v>32.696470000000019</c:v>
                </c:pt>
                <c:pt idx="591">
                  <c:v>32.748530000000017</c:v>
                </c:pt>
                <c:pt idx="592">
                  <c:v>32.769990000000014</c:v>
                </c:pt>
                <c:pt idx="593">
                  <c:v>32.799720000000015</c:v>
                </c:pt>
                <c:pt idx="594">
                  <c:v>32.849750000000014</c:v>
                </c:pt>
                <c:pt idx="595">
                  <c:v>32.929440000000014</c:v>
                </c:pt>
                <c:pt idx="596">
                  <c:v>33.033050000000017</c:v>
                </c:pt>
                <c:pt idx="597">
                  <c:v>33.145790000000019</c:v>
                </c:pt>
                <c:pt idx="598">
                  <c:v>33.255440000000021</c:v>
                </c:pt>
                <c:pt idx="599">
                  <c:v>33.350980000000021</c:v>
                </c:pt>
                <c:pt idx="600">
                  <c:v>33.426040000000022</c:v>
                </c:pt>
                <c:pt idx="601">
                  <c:v>33.483970000000021</c:v>
                </c:pt>
                <c:pt idx="602">
                  <c:v>33.545710000000021</c:v>
                </c:pt>
                <c:pt idx="603">
                  <c:v>33.596480000000021</c:v>
                </c:pt>
                <c:pt idx="604">
                  <c:v>33.629650000000019</c:v>
                </c:pt>
                <c:pt idx="605">
                  <c:v>33.652180000000023</c:v>
                </c:pt>
                <c:pt idx="606">
                  <c:v>33.670410000000025</c:v>
                </c:pt>
                <c:pt idx="607">
                  <c:v>33.693220000000025</c:v>
                </c:pt>
                <c:pt idx="608">
                  <c:v>33.738790000000023</c:v>
                </c:pt>
                <c:pt idx="609">
                  <c:v>33.849280000000022</c:v>
                </c:pt>
                <c:pt idx="610">
                  <c:v>34.007460000000023</c:v>
                </c:pt>
                <c:pt idx="611">
                  <c:v>34.139090000000024</c:v>
                </c:pt>
                <c:pt idx="612">
                  <c:v>34.226100000000024</c:v>
                </c:pt>
                <c:pt idx="613">
                  <c:v>34.287740000000021</c:v>
                </c:pt>
                <c:pt idx="614">
                  <c:v>34.33938000000002</c:v>
                </c:pt>
                <c:pt idx="615">
                  <c:v>34.37401000000002</c:v>
                </c:pt>
                <c:pt idx="616">
                  <c:v>34.39700000000002</c:v>
                </c:pt>
                <c:pt idx="617">
                  <c:v>34.41332000000002</c:v>
                </c:pt>
                <c:pt idx="618">
                  <c:v>34.428230000000021</c:v>
                </c:pt>
                <c:pt idx="619">
                  <c:v>34.444270000000017</c:v>
                </c:pt>
                <c:pt idx="620">
                  <c:v>34.462910000000015</c:v>
                </c:pt>
                <c:pt idx="621">
                  <c:v>34.483590000000014</c:v>
                </c:pt>
                <c:pt idx="622">
                  <c:v>34.510060000000017</c:v>
                </c:pt>
                <c:pt idx="623">
                  <c:v>34.541650000000018</c:v>
                </c:pt>
                <c:pt idx="624">
                  <c:v>34.58159000000002</c:v>
                </c:pt>
                <c:pt idx="625">
                  <c:v>34.62887000000002</c:v>
                </c:pt>
                <c:pt idx="626">
                  <c:v>34.679320000000018</c:v>
                </c:pt>
                <c:pt idx="627">
                  <c:v>34.730740000000019</c:v>
                </c:pt>
                <c:pt idx="628">
                  <c:v>34.77867000000002</c:v>
                </c:pt>
                <c:pt idx="629">
                  <c:v>34.827240000000018</c:v>
                </c:pt>
                <c:pt idx="630">
                  <c:v>34.873510000000017</c:v>
                </c:pt>
                <c:pt idx="631">
                  <c:v>34.916910000000016</c:v>
                </c:pt>
                <c:pt idx="632">
                  <c:v>34.961590000000015</c:v>
                </c:pt>
                <c:pt idx="633">
                  <c:v>35.005420000000015</c:v>
                </c:pt>
                <c:pt idx="634">
                  <c:v>35.048430000000018</c:v>
                </c:pt>
                <c:pt idx="635">
                  <c:v>35.092900000000014</c:v>
                </c:pt>
                <c:pt idx="636">
                  <c:v>35.137580000000014</c:v>
                </c:pt>
                <c:pt idx="637">
                  <c:v>35.182860000000012</c:v>
                </c:pt>
                <c:pt idx="638">
                  <c:v>35.226790000000015</c:v>
                </c:pt>
                <c:pt idx="639">
                  <c:v>35.271600000000014</c:v>
                </c:pt>
                <c:pt idx="640">
                  <c:v>35.318210000000015</c:v>
                </c:pt>
                <c:pt idx="641">
                  <c:v>35.362210000000012</c:v>
                </c:pt>
                <c:pt idx="642">
                  <c:v>35.407970000000013</c:v>
                </c:pt>
                <c:pt idx="643">
                  <c:v>35.452920000000013</c:v>
                </c:pt>
                <c:pt idx="644">
                  <c:v>35.496860000000012</c:v>
                </c:pt>
                <c:pt idx="645">
                  <c:v>35.541030000000013</c:v>
                </c:pt>
                <c:pt idx="646">
                  <c:v>35.586000000000013</c:v>
                </c:pt>
                <c:pt idx="647">
                  <c:v>35.632830000000013</c:v>
                </c:pt>
                <c:pt idx="648">
                  <c:v>35.678020000000011</c:v>
                </c:pt>
                <c:pt idx="649">
                  <c:v>35.724270000000011</c:v>
                </c:pt>
                <c:pt idx="650">
                  <c:v>35.76850000000001</c:v>
                </c:pt>
                <c:pt idx="651">
                  <c:v>35.812340000000013</c:v>
                </c:pt>
                <c:pt idx="652">
                  <c:v>35.858060000000016</c:v>
                </c:pt>
                <c:pt idx="653">
                  <c:v>35.900550000000017</c:v>
                </c:pt>
                <c:pt idx="654">
                  <c:v>35.945150000000019</c:v>
                </c:pt>
                <c:pt idx="655">
                  <c:v>35.99411000000002</c:v>
                </c:pt>
                <c:pt idx="656">
                  <c:v>36.048220000000022</c:v>
                </c:pt>
                <c:pt idx="657">
                  <c:v>36.105370000000022</c:v>
                </c:pt>
                <c:pt idx="658">
                  <c:v>36.163820000000023</c:v>
                </c:pt>
                <c:pt idx="659">
                  <c:v>36.222880000000025</c:v>
                </c:pt>
                <c:pt idx="660">
                  <c:v>36.281240000000025</c:v>
                </c:pt>
                <c:pt idx="661">
                  <c:v>36.339670000000027</c:v>
                </c:pt>
                <c:pt idx="662">
                  <c:v>36.398370000000028</c:v>
                </c:pt>
                <c:pt idx="663">
                  <c:v>36.45631000000003</c:v>
                </c:pt>
                <c:pt idx="664">
                  <c:v>36.514800000000029</c:v>
                </c:pt>
                <c:pt idx="665">
                  <c:v>36.573290000000028</c:v>
                </c:pt>
                <c:pt idx="666">
                  <c:v>36.632260000000031</c:v>
                </c:pt>
                <c:pt idx="667">
                  <c:v>36.691040000000029</c:v>
                </c:pt>
                <c:pt idx="668">
                  <c:v>36.747820000000033</c:v>
                </c:pt>
                <c:pt idx="669">
                  <c:v>36.805500000000031</c:v>
                </c:pt>
                <c:pt idx="670">
                  <c:v>36.864430000000027</c:v>
                </c:pt>
                <c:pt idx="671">
                  <c:v>36.923260000000028</c:v>
                </c:pt>
                <c:pt idx="672">
                  <c:v>36.983070000000026</c:v>
                </c:pt>
                <c:pt idx="673">
                  <c:v>37.041190000000029</c:v>
                </c:pt>
                <c:pt idx="674">
                  <c:v>37.097720000000031</c:v>
                </c:pt>
                <c:pt idx="675">
                  <c:v>37.15442000000003</c:v>
                </c:pt>
                <c:pt idx="676">
                  <c:v>37.209070000000033</c:v>
                </c:pt>
                <c:pt idx="677">
                  <c:v>37.263580000000033</c:v>
                </c:pt>
                <c:pt idx="678">
                  <c:v>37.315620000000031</c:v>
                </c:pt>
                <c:pt idx="679">
                  <c:v>37.367420000000031</c:v>
                </c:pt>
                <c:pt idx="680">
                  <c:v>37.41953000000003</c:v>
                </c:pt>
                <c:pt idx="681">
                  <c:v>37.471320000000027</c:v>
                </c:pt>
                <c:pt idx="682">
                  <c:v>37.522380000000027</c:v>
                </c:pt>
                <c:pt idx="683">
                  <c:v>37.574430000000028</c:v>
                </c:pt>
                <c:pt idx="684">
                  <c:v>37.625820000000026</c:v>
                </c:pt>
                <c:pt idx="685">
                  <c:v>37.677260000000025</c:v>
                </c:pt>
                <c:pt idx="686">
                  <c:v>37.730510000000024</c:v>
                </c:pt>
                <c:pt idx="687">
                  <c:v>37.786260000000027</c:v>
                </c:pt>
                <c:pt idx="688">
                  <c:v>37.843480000000028</c:v>
                </c:pt>
                <c:pt idx="689">
                  <c:v>37.898660000000028</c:v>
                </c:pt>
                <c:pt idx="690">
                  <c:v>37.95089000000003</c:v>
                </c:pt>
                <c:pt idx="691">
                  <c:v>37.999180000000031</c:v>
                </c:pt>
                <c:pt idx="692">
                  <c:v>38.043810000000029</c:v>
                </c:pt>
                <c:pt idx="693">
                  <c:v>38.08751000000003</c:v>
                </c:pt>
                <c:pt idx="694">
                  <c:v>38.131270000000029</c:v>
                </c:pt>
                <c:pt idx="695">
                  <c:v>38.17497000000003</c:v>
                </c:pt>
                <c:pt idx="696">
                  <c:v>38.219130000000028</c:v>
                </c:pt>
                <c:pt idx="697">
                  <c:v>38.264190000000028</c:v>
                </c:pt>
                <c:pt idx="698">
                  <c:v>38.31040000000003</c:v>
                </c:pt>
                <c:pt idx="699">
                  <c:v>38.356730000000027</c:v>
                </c:pt>
                <c:pt idx="700">
                  <c:v>38.404050000000026</c:v>
                </c:pt>
                <c:pt idx="701">
                  <c:v>38.451480000000025</c:v>
                </c:pt>
                <c:pt idx="702">
                  <c:v>38.499030000000026</c:v>
                </c:pt>
                <c:pt idx="703">
                  <c:v>38.547130000000024</c:v>
                </c:pt>
                <c:pt idx="704">
                  <c:v>38.594190000000026</c:v>
                </c:pt>
                <c:pt idx="705">
                  <c:v>38.640740000000029</c:v>
                </c:pt>
                <c:pt idx="706">
                  <c:v>38.687330000000031</c:v>
                </c:pt>
                <c:pt idx="707">
                  <c:v>38.73409000000003</c:v>
                </c:pt>
                <c:pt idx="708">
                  <c:v>38.780250000000031</c:v>
                </c:pt>
                <c:pt idx="709">
                  <c:v>38.82643000000003</c:v>
                </c:pt>
                <c:pt idx="710">
                  <c:v>38.872910000000033</c:v>
                </c:pt>
                <c:pt idx="711">
                  <c:v>38.919660000000036</c:v>
                </c:pt>
                <c:pt idx="712">
                  <c:v>38.965020000000038</c:v>
                </c:pt>
                <c:pt idx="713">
                  <c:v>39.010890000000039</c:v>
                </c:pt>
                <c:pt idx="714">
                  <c:v>39.057380000000038</c:v>
                </c:pt>
                <c:pt idx="715">
                  <c:v>39.10209000000004</c:v>
                </c:pt>
                <c:pt idx="716">
                  <c:v>39.147060000000039</c:v>
                </c:pt>
                <c:pt idx="717">
                  <c:v>39.192490000000042</c:v>
                </c:pt>
                <c:pt idx="718">
                  <c:v>39.238610000000044</c:v>
                </c:pt>
                <c:pt idx="719">
                  <c:v>39.284050000000043</c:v>
                </c:pt>
                <c:pt idx="720">
                  <c:v>39.329780000000042</c:v>
                </c:pt>
                <c:pt idx="721">
                  <c:v>39.375460000000039</c:v>
                </c:pt>
                <c:pt idx="722">
                  <c:v>39.421080000000039</c:v>
                </c:pt>
                <c:pt idx="723">
                  <c:v>39.464590000000037</c:v>
                </c:pt>
                <c:pt idx="724">
                  <c:v>39.506970000000038</c:v>
                </c:pt>
                <c:pt idx="725">
                  <c:v>39.546720000000036</c:v>
                </c:pt>
                <c:pt idx="726">
                  <c:v>39.587510000000037</c:v>
                </c:pt>
                <c:pt idx="727">
                  <c:v>39.626520000000035</c:v>
                </c:pt>
                <c:pt idx="728">
                  <c:v>39.665040000000033</c:v>
                </c:pt>
                <c:pt idx="729">
                  <c:v>39.70436000000003</c:v>
                </c:pt>
                <c:pt idx="730">
                  <c:v>39.742270000000026</c:v>
                </c:pt>
                <c:pt idx="731">
                  <c:v>39.780950000000026</c:v>
                </c:pt>
                <c:pt idx="732">
                  <c:v>39.819410000000026</c:v>
                </c:pt>
                <c:pt idx="733">
                  <c:v>39.857430000000029</c:v>
                </c:pt>
                <c:pt idx="734">
                  <c:v>39.897080000000031</c:v>
                </c:pt>
                <c:pt idx="735">
                  <c:v>39.93428000000003</c:v>
                </c:pt>
                <c:pt idx="736">
                  <c:v>39.97285000000003</c:v>
                </c:pt>
                <c:pt idx="737">
                  <c:v>40.011180000000031</c:v>
                </c:pt>
                <c:pt idx="738">
                  <c:v>40.049510000000033</c:v>
                </c:pt>
                <c:pt idx="739">
                  <c:v>40.089450000000035</c:v>
                </c:pt>
                <c:pt idx="740">
                  <c:v>40.127840000000035</c:v>
                </c:pt>
                <c:pt idx="741">
                  <c:v>40.166110000000032</c:v>
                </c:pt>
                <c:pt idx="742">
                  <c:v>40.205200000000033</c:v>
                </c:pt>
                <c:pt idx="743">
                  <c:v>40.24226000000003</c:v>
                </c:pt>
                <c:pt idx="744">
                  <c:v>40.281240000000032</c:v>
                </c:pt>
                <c:pt idx="745">
                  <c:v>40.319770000000034</c:v>
                </c:pt>
                <c:pt idx="746">
                  <c:v>40.358050000000034</c:v>
                </c:pt>
                <c:pt idx="747">
                  <c:v>40.397550000000031</c:v>
                </c:pt>
                <c:pt idx="748">
                  <c:v>40.43829000000003</c:v>
                </c:pt>
                <c:pt idx="749">
                  <c:v>40.481550000000027</c:v>
                </c:pt>
                <c:pt idx="750">
                  <c:v>40.526880000000027</c:v>
                </c:pt>
                <c:pt idx="751">
                  <c:v>40.573710000000027</c:v>
                </c:pt>
                <c:pt idx="752">
                  <c:v>40.61885000000003</c:v>
                </c:pt>
                <c:pt idx="753">
                  <c:v>40.663890000000031</c:v>
                </c:pt>
                <c:pt idx="754">
                  <c:v>40.708130000000033</c:v>
                </c:pt>
                <c:pt idx="755">
                  <c:v>40.752800000000036</c:v>
                </c:pt>
                <c:pt idx="756">
                  <c:v>40.797400000000039</c:v>
                </c:pt>
                <c:pt idx="757">
                  <c:v>40.842390000000037</c:v>
                </c:pt>
                <c:pt idx="758">
                  <c:v>40.886870000000037</c:v>
                </c:pt>
                <c:pt idx="759">
                  <c:v>40.932130000000036</c:v>
                </c:pt>
                <c:pt idx="760">
                  <c:v>40.977410000000035</c:v>
                </c:pt>
                <c:pt idx="761">
                  <c:v>41.022640000000031</c:v>
                </c:pt>
                <c:pt idx="762">
                  <c:v>41.066700000000033</c:v>
                </c:pt>
                <c:pt idx="763">
                  <c:v>41.110870000000034</c:v>
                </c:pt>
                <c:pt idx="764">
                  <c:v>41.154740000000032</c:v>
                </c:pt>
                <c:pt idx="765">
                  <c:v>41.199970000000029</c:v>
                </c:pt>
                <c:pt idx="766">
                  <c:v>41.245000000000026</c:v>
                </c:pt>
                <c:pt idx="767">
                  <c:v>41.289220000000029</c:v>
                </c:pt>
                <c:pt idx="768">
                  <c:v>41.333800000000032</c:v>
                </c:pt>
                <c:pt idx="769">
                  <c:v>41.378710000000034</c:v>
                </c:pt>
                <c:pt idx="770">
                  <c:v>41.423280000000034</c:v>
                </c:pt>
                <c:pt idx="771">
                  <c:v>41.467860000000037</c:v>
                </c:pt>
                <c:pt idx="772">
                  <c:v>41.512470000000036</c:v>
                </c:pt>
                <c:pt idx="773">
                  <c:v>41.556950000000036</c:v>
                </c:pt>
                <c:pt idx="774">
                  <c:v>41.600460000000034</c:v>
                </c:pt>
                <c:pt idx="775">
                  <c:v>41.644560000000034</c:v>
                </c:pt>
                <c:pt idx="776">
                  <c:v>41.688410000000033</c:v>
                </c:pt>
                <c:pt idx="777">
                  <c:v>41.732820000000032</c:v>
                </c:pt>
                <c:pt idx="778">
                  <c:v>41.777750000000033</c:v>
                </c:pt>
                <c:pt idx="779">
                  <c:v>41.821670000000033</c:v>
                </c:pt>
                <c:pt idx="780">
                  <c:v>41.865410000000033</c:v>
                </c:pt>
                <c:pt idx="781">
                  <c:v>41.909020000000034</c:v>
                </c:pt>
                <c:pt idx="782">
                  <c:v>41.953380000000031</c:v>
                </c:pt>
                <c:pt idx="783">
                  <c:v>41.997200000000028</c:v>
                </c:pt>
                <c:pt idx="784">
                  <c:v>42.040490000000027</c:v>
                </c:pt>
                <c:pt idx="785">
                  <c:v>42.084300000000027</c:v>
                </c:pt>
                <c:pt idx="786">
                  <c:v>42.128240000000027</c:v>
                </c:pt>
                <c:pt idx="787">
                  <c:v>42.172330000000024</c:v>
                </c:pt>
                <c:pt idx="788">
                  <c:v>42.215940000000025</c:v>
                </c:pt>
                <c:pt idx="789">
                  <c:v>42.259180000000022</c:v>
                </c:pt>
                <c:pt idx="790">
                  <c:v>42.303230000000021</c:v>
                </c:pt>
                <c:pt idx="791">
                  <c:v>42.346310000000024</c:v>
                </c:pt>
                <c:pt idx="792">
                  <c:v>42.390130000000021</c:v>
                </c:pt>
                <c:pt idx="793">
                  <c:v>42.43349000000002</c:v>
                </c:pt>
                <c:pt idx="794">
                  <c:v>42.477170000000022</c:v>
                </c:pt>
                <c:pt idx="795">
                  <c:v>42.521170000000019</c:v>
                </c:pt>
                <c:pt idx="796">
                  <c:v>42.564360000000022</c:v>
                </c:pt>
                <c:pt idx="797">
                  <c:v>42.607540000000022</c:v>
                </c:pt>
                <c:pt idx="798">
                  <c:v>42.651220000000023</c:v>
                </c:pt>
                <c:pt idx="799">
                  <c:v>42.694150000000022</c:v>
                </c:pt>
                <c:pt idx="800">
                  <c:v>42.736950000000022</c:v>
                </c:pt>
                <c:pt idx="801">
                  <c:v>42.779070000000019</c:v>
                </c:pt>
                <c:pt idx="802">
                  <c:v>42.820020000000021</c:v>
                </c:pt>
                <c:pt idx="803">
                  <c:v>42.860050000000022</c:v>
                </c:pt>
                <c:pt idx="804">
                  <c:v>42.897820000000024</c:v>
                </c:pt>
                <c:pt idx="805">
                  <c:v>42.935080000000028</c:v>
                </c:pt>
                <c:pt idx="806">
                  <c:v>42.972880000000025</c:v>
                </c:pt>
                <c:pt idx="807">
                  <c:v>43.010570000000023</c:v>
                </c:pt>
                <c:pt idx="808">
                  <c:v>43.047710000000023</c:v>
                </c:pt>
                <c:pt idx="809">
                  <c:v>43.085780000000021</c:v>
                </c:pt>
                <c:pt idx="810">
                  <c:v>43.12334000000002</c:v>
                </c:pt>
                <c:pt idx="811">
                  <c:v>43.160580000000017</c:v>
                </c:pt>
                <c:pt idx="812">
                  <c:v>43.198400000000021</c:v>
                </c:pt>
                <c:pt idx="813">
                  <c:v>43.236130000000024</c:v>
                </c:pt>
                <c:pt idx="814">
                  <c:v>43.271560000000022</c:v>
                </c:pt>
                <c:pt idx="815">
                  <c:v>43.308500000000024</c:v>
                </c:pt>
                <c:pt idx="816">
                  <c:v>43.346600000000024</c:v>
                </c:pt>
                <c:pt idx="817">
                  <c:v>43.383530000000022</c:v>
                </c:pt>
                <c:pt idx="818">
                  <c:v>43.419630000000019</c:v>
                </c:pt>
                <c:pt idx="819">
                  <c:v>43.457480000000018</c:v>
                </c:pt>
                <c:pt idx="820">
                  <c:v>43.494470000000021</c:v>
                </c:pt>
                <c:pt idx="821">
                  <c:v>43.53024000000002</c:v>
                </c:pt>
                <c:pt idx="822">
                  <c:v>43.566980000000022</c:v>
                </c:pt>
                <c:pt idx="823">
                  <c:v>43.604120000000023</c:v>
                </c:pt>
                <c:pt idx="824">
                  <c:v>43.639990000000026</c:v>
                </c:pt>
                <c:pt idx="825">
                  <c:v>43.676720000000024</c:v>
                </c:pt>
                <c:pt idx="826">
                  <c:v>43.713610000000024</c:v>
                </c:pt>
                <c:pt idx="827">
                  <c:v>43.749660000000027</c:v>
                </c:pt>
                <c:pt idx="828">
                  <c:v>43.785450000000026</c:v>
                </c:pt>
                <c:pt idx="829">
                  <c:v>43.822090000000024</c:v>
                </c:pt>
                <c:pt idx="830">
                  <c:v>43.859080000000027</c:v>
                </c:pt>
                <c:pt idx="831">
                  <c:v>43.895670000000024</c:v>
                </c:pt>
                <c:pt idx="832">
                  <c:v>43.932840000000027</c:v>
                </c:pt>
                <c:pt idx="833">
                  <c:v>43.96927000000003</c:v>
                </c:pt>
                <c:pt idx="834">
                  <c:v>44.004490000000033</c:v>
                </c:pt>
                <c:pt idx="835">
                  <c:v>44.040870000000034</c:v>
                </c:pt>
                <c:pt idx="836">
                  <c:v>44.077300000000037</c:v>
                </c:pt>
                <c:pt idx="837">
                  <c:v>44.114170000000037</c:v>
                </c:pt>
                <c:pt idx="838">
                  <c:v>44.152200000000036</c:v>
                </c:pt>
                <c:pt idx="839">
                  <c:v>44.193360000000034</c:v>
                </c:pt>
                <c:pt idx="840">
                  <c:v>44.232840000000031</c:v>
                </c:pt>
                <c:pt idx="841">
                  <c:v>44.273050000000033</c:v>
                </c:pt>
                <c:pt idx="842">
                  <c:v>44.313640000000035</c:v>
                </c:pt>
                <c:pt idx="843">
                  <c:v>44.353810000000038</c:v>
                </c:pt>
                <c:pt idx="844">
                  <c:v>44.395010000000042</c:v>
                </c:pt>
                <c:pt idx="845">
                  <c:v>44.435720000000039</c:v>
                </c:pt>
                <c:pt idx="846">
                  <c:v>44.475760000000037</c:v>
                </c:pt>
                <c:pt idx="847">
                  <c:v>44.518350000000034</c:v>
                </c:pt>
                <c:pt idx="848">
                  <c:v>44.558730000000033</c:v>
                </c:pt>
                <c:pt idx="849">
                  <c:v>44.598280000000031</c:v>
                </c:pt>
                <c:pt idx="850">
                  <c:v>44.640390000000032</c:v>
                </c:pt>
                <c:pt idx="851">
                  <c:v>44.681030000000035</c:v>
                </c:pt>
                <c:pt idx="852">
                  <c:v>44.721100000000035</c:v>
                </c:pt>
                <c:pt idx="853">
                  <c:v>44.761520000000033</c:v>
                </c:pt>
                <c:pt idx="854">
                  <c:v>44.801030000000033</c:v>
                </c:pt>
                <c:pt idx="855">
                  <c:v>44.841300000000032</c:v>
                </c:pt>
                <c:pt idx="856">
                  <c:v>44.881110000000035</c:v>
                </c:pt>
                <c:pt idx="857">
                  <c:v>44.919290000000032</c:v>
                </c:pt>
                <c:pt idx="858">
                  <c:v>44.959090000000032</c:v>
                </c:pt>
                <c:pt idx="859">
                  <c:v>44.998900000000035</c:v>
                </c:pt>
                <c:pt idx="860">
                  <c:v>45.038300000000035</c:v>
                </c:pt>
                <c:pt idx="861">
                  <c:v>45.079330000000034</c:v>
                </c:pt>
                <c:pt idx="862">
                  <c:v>45.120100000000036</c:v>
                </c:pt>
                <c:pt idx="863">
                  <c:v>45.159140000000036</c:v>
                </c:pt>
                <c:pt idx="864">
                  <c:v>45.200440000000036</c:v>
                </c:pt>
                <c:pt idx="865">
                  <c:v>45.240950000000034</c:v>
                </c:pt>
                <c:pt idx="866">
                  <c:v>45.279720000000033</c:v>
                </c:pt>
                <c:pt idx="867">
                  <c:v>45.320440000000033</c:v>
                </c:pt>
                <c:pt idx="868">
                  <c:v>45.360530000000033</c:v>
                </c:pt>
                <c:pt idx="869">
                  <c:v>45.399230000000031</c:v>
                </c:pt>
                <c:pt idx="870">
                  <c:v>45.439640000000033</c:v>
                </c:pt>
                <c:pt idx="871">
                  <c:v>45.479150000000033</c:v>
                </c:pt>
                <c:pt idx="872">
                  <c:v>45.518050000000031</c:v>
                </c:pt>
                <c:pt idx="873">
                  <c:v>45.557930000000027</c:v>
                </c:pt>
                <c:pt idx="874">
                  <c:v>45.59736000000003</c:v>
                </c:pt>
                <c:pt idx="875">
                  <c:v>45.637470000000029</c:v>
                </c:pt>
                <c:pt idx="876">
                  <c:v>45.677540000000029</c:v>
                </c:pt>
                <c:pt idx="877">
                  <c:v>45.716140000000031</c:v>
                </c:pt>
                <c:pt idx="878">
                  <c:v>45.755250000000032</c:v>
                </c:pt>
                <c:pt idx="879">
                  <c:v>45.795160000000031</c:v>
                </c:pt>
                <c:pt idx="880">
                  <c:v>45.833980000000032</c:v>
                </c:pt>
                <c:pt idx="881">
                  <c:v>45.874190000000034</c:v>
                </c:pt>
                <c:pt idx="882">
                  <c:v>45.915040000000033</c:v>
                </c:pt>
                <c:pt idx="883">
                  <c:v>45.952820000000031</c:v>
                </c:pt>
                <c:pt idx="884">
                  <c:v>45.992100000000029</c:v>
                </c:pt>
                <c:pt idx="885">
                  <c:v>46.032350000000029</c:v>
                </c:pt>
                <c:pt idx="886">
                  <c:v>46.070580000000028</c:v>
                </c:pt>
                <c:pt idx="887">
                  <c:v>46.110310000000027</c:v>
                </c:pt>
                <c:pt idx="888">
                  <c:v>46.150510000000025</c:v>
                </c:pt>
                <c:pt idx="889">
                  <c:v>46.188790000000026</c:v>
                </c:pt>
                <c:pt idx="890">
                  <c:v>46.227940000000025</c:v>
                </c:pt>
                <c:pt idx="891">
                  <c:v>46.267230000000026</c:v>
                </c:pt>
                <c:pt idx="892">
                  <c:v>46.305870000000027</c:v>
                </c:pt>
                <c:pt idx="893">
                  <c:v>46.345230000000029</c:v>
                </c:pt>
                <c:pt idx="894">
                  <c:v>46.383590000000027</c:v>
                </c:pt>
                <c:pt idx="895">
                  <c:v>46.42255000000003</c:v>
                </c:pt>
                <c:pt idx="896">
                  <c:v>46.462300000000027</c:v>
                </c:pt>
                <c:pt idx="897">
                  <c:v>46.501180000000026</c:v>
                </c:pt>
                <c:pt idx="898">
                  <c:v>46.540030000000023</c:v>
                </c:pt>
                <c:pt idx="899">
                  <c:v>46.580420000000025</c:v>
                </c:pt>
                <c:pt idx="900">
                  <c:v>46.618690000000022</c:v>
                </c:pt>
                <c:pt idx="901">
                  <c:v>46.658450000000023</c:v>
                </c:pt>
                <c:pt idx="902">
                  <c:v>46.699870000000026</c:v>
                </c:pt>
                <c:pt idx="903">
                  <c:v>46.738160000000029</c:v>
                </c:pt>
                <c:pt idx="904">
                  <c:v>46.777040000000028</c:v>
                </c:pt>
                <c:pt idx="905">
                  <c:v>46.817280000000025</c:v>
                </c:pt>
                <c:pt idx="906">
                  <c:v>46.855610000000027</c:v>
                </c:pt>
                <c:pt idx="907">
                  <c:v>46.894370000000031</c:v>
                </c:pt>
                <c:pt idx="908">
                  <c:v>46.933960000000027</c:v>
                </c:pt>
                <c:pt idx="909">
                  <c:v>46.971760000000025</c:v>
                </c:pt>
                <c:pt idx="910">
                  <c:v>47.010310000000025</c:v>
                </c:pt>
                <c:pt idx="911">
                  <c:v>47.048830000000024</c:v>
                </c:pt>
                <c:pt idx="912">
                  <c:v>47.086950000000023</c:v>
                </c:pt>
                <c:pt idx="913">
                  <c:v>47.125050000000023</c:v>
                </c:pt>
                <c:pt idx="914">
                  <c:v>47.163860000000021</c:v>
                </c:pt>
                <c:pt idx="915">
                  <c:v>47.202130000000018</c:v>
                </c:pt>
                <c:pt idx="916">
                  <c:v>47.240670000000016</c:v>
                </c:pt>
                <c:pt idx="917">
                  <c:v>47.280210000000018</c:v>
                </c:pt>
                <c:pt idx="918">
                  <c:v>47.318560000000019</c:v>
                </c:pt>
                <c:pt idx="919">
                  <c:v>47.357950000000017</c:v>
                </c:pt>
                <c:pt idx="920">
                  <c:v>47.396740000000015</c:v>
                </c:pt>
                <c:pt idx="921">
                  <c:v>47.435110000000016</c:v>
                </c:pt>
                <c:pt idx="922">
                  <c:v>47.473730000000018</c:v>
                </c:pt>
                <c:pt idx="923">
                  <c:v>47.512920000000015</c:v>
                </c:pt>
                <c:pt idx="924">
                  <c:v>47.549520000000015</c:v>
                </c:pt>
                <c:pt idx="925">
                  <c:v>47.587130000000016</c:v>
                </c:pt>
                <c:pt idx="926">
                  <c:v>47.625860000000017</c:v>
                </c:pt>
                <c:pt idx="927">
                  <c:v>47.663550000000015</c:v>
                </c:pt>
                <c:pt idx="928">
                  <c:v>47.701110000000014</c:v>
                </c:pt>
                <c:pt idx="929">
                  <c:v>47.739090000000012</c:v>
                </c:pt>
                <c:pt idx="930">
                  <c:v>47.777370000000012</c:v>
                </c:pt>
                <c:pt idx="931">
                  <c:v>47.81524000000001</c:v>
                </c:pt>
                <c:pt idx="932">
                  <c:v>47.853570000000012</c:v>
                </c:pt>
                <c:pt idx="933">
                  <c:v>47.891890000000011</c:v>
                </c:pt>
                <c:pt idx="934">
                  <c:v>47.928710000000009</c:v>
                </c:pt>
                <c:pt idx="935">
                  <c:v>47.967200000000012</c:v>
                </c:pt>
                <c:pt idx="936">
                  <c:v>48.00603000000001</c:v>
                </c:pt>
                <c:pt idx="937">
                  <c:v>48.04346000000001</c:v>
                </c:pt>
                <c:pt idx="938">
                  <c:v>48.079770000000011</c:v>
                </c:pt>
                <c:pt idx="939">
                  <c:v>48.117930000000008</c:v>
                </c:pt>
                <c:pt idx="940">
                  <c:v>48.154910000000008</c:v>
                </c:pt>
                <c:pt idx="941">
                  <c:v>48.193590000000007</c:v>
                </c:pt>
                <c:pt idx="942">
                  <c:v>48.244550000000011</c:v>
                </c:pt>
                <c:pt idx="943">
                  <c:v>48.304310000000008</c:v>
                </c:pt>
                <c:pt idx="944">
                  <c:v>48.419070000000005</c:v>
                </c:pt>
                <c:pt idx="945">
                  <c:v>48.538980000000002</c:v>
                </c:pt>
                <c:pt idx="946">
                  <c:v>48.623630000000006</c:v>
                </c:pt>
                <c:pt idx="947">
                  <c:v>48.716470000000008</c:v>
                </c:pt>
                <c:pt idx="948">
                  <c:v>48.864990000000006</c:v>
                </c:pt>
                <c:pt idx="949">
                  <c:v>49.099080000000008</c:v>
                </c:pt>
                <c:pt idx="950">
                  <c:v>49.305790000000009</c:v>
                </c:pt>
                <c:pt idx="951">
                  <c:v>49.464380000000006</c:v>
                </c:pt>
                <c:pt idx="952">
                  <c:v>49.585650000000008</c:v>
                </c:pt>
                <c:pt idx="953">
                  <c:v>49.661190000000005</c:v>
                </c:pt>
                <c:pt idx="954">
                  <c:v>49.721460000000008</c:v>
                </c:pt>
                <c:pt idx="955">
                  <c:v>49.773810000000005</c:v>
                </c:pt>
                <c:pt idx="956">
                  <c:v>49.827740000000006</c:v>
                </c:pt>
                <c:pt idx="957">
                  <c:v>49.878080000000004</c:v>
                </c:pt>
                <c:pt idx="958">
                  <c:v>49.917560000000002</c:v>
                </c:pt>
                <c:pt idx="959">
                  <c:v>49.951309999999999</c:v>
                </c:pt>
                <c:pt idx="960">
                  <c:v>49.983779999999996</c:v>
                </c:pt>
                <c:pt idx="961">
                  <c:v>50.013299999999994</c:v>
                </c:pt>
                <c:pt idx="962">
                  <c:v>50.034209999999995</c:v>
                </c:pt>
                <c:pt idx="963">
                  <c:v>50.048399999999994</c:v>
                </c:pt>
                <c:pt idx="964">
                  <c:v>50.066299999999991</c:v>
                </c:pt>
                <c:pt idx="965">
                  <c:v>50.10049999999999</c:v>
                </c:pt>
                <c:pt idx="966">
                  <c:v>50.166909999999987</c:v>
                </c:pt>
                <c:pt idx="967">
                  <c:v>50.265639999999991</c:v>
                </c:pt>
                <c:pt idx="968">
                  <c:v>50.374749999999992</c:v>
                </c:pt>
                <c:pt idx="969">
                  <c:v>50.473809999999993</c:v>
                </c:pt>
                <c:pt idx="970">
                  <c:v>50.54755999999999</c:v>
                </c:pt>
                <c:pt idx="971">
                  <c:v>50.610629999999993</c:v>
                </c:pt>
                <c:pt idx="972">
                  <c:v>50.668979999999991</c:v>
                </c:pt>
                <c:pt idx="973">
                  <c:v>50.727259999999994</c:v>
                </c:pt>
                <c:pt idx="974">
                  <c:v>50.778669999999991</c:v>
                </c:pt>
                <c:pt idx="975">
                  <c:v>50.816639999999992</c:v>
                </c:pt>
                <c:pt idx="976">
                  <c:v>50.839209999999994</c:v>
                </c:pt>
                <c:pt idx="977">
                  <c:v>50.848869999999991</c:v>
                </c:pt>
                <c:pt idx="978">
                  <c:v>50.852969999999992</c:v>
                </c:pt>
                <c:pt idx="979">
                  <c:v>50.861899999999991</c:v>
                </c:pt>
                <c:pt idx="980">
                  <c:v>50.896339999999988</c:v>
                </c:pt>
                <c:pt idx="981">
                  <c:v>50.96694999999999</c:v>
                </c:pt>
                <c:pt idx="982">
                  <c:v>51.056209999999993</c:v>
                </c:pt>
                <c:pt idx="983">
                  <c:v>51.157659999999993</c:v>
                </c:pt>
                <c:pt idx="984">
                  <c:v>51.273329999999994</c:v>
                </c:pt>
                <c:pt idx="985">
                  <c:v>51.384479999999996</c:v>
                </c:pt>
                <c:pt idx="986">
                  <c:v>51.481989999999996</c:v>
                </c:pt>
                <c:pt idx="987">
                  <c:v>51.562679999999993</c:v>
                </c:pt>
                <c:pt idx="988">
                  <c:v>51.626349999999995</c:v>
                </c:pt>
                <c:pt idx="989">
                  <c:v>51.682869999999994</c:v>
                </c:pt>
                <c:pt idx="990">
                  <c:v>51.739859999999993</c:v>
                </c:pt>
                <c:pt idx="991">
                  <c:v>51.792189999999991</c:v>
                </c:pt>
                <c:pt idx="992">
                  <c:v>51.83536999999999</c:v>
                </c:pt>
                <c:pt idx="993">
                  <c:v>51.870409999999993</c:v>
                </c:pt>
                <c:pt idx="994">
                  <c:v>51.896139999999995</c:v>
                </c:pt>
                <c:pt idx="995">
                  <c:v>51.916819999999994</c:v>
                </c:pt>
                <c:pt idx="996">
                  <c:v>51.946719999999992</c:v>
                </c:pt>
                <c:pt idx="997">
                  <c:v>52.012469999999993</c:v>
                </c:pt>
                <c:pt idx="998">
                  <c:v>52.113169999999997</c:v>
                </c:pt>
                <c:pt idx="999">
                  <c:v>52.223749999999995</c:v>
                </c:pt>
                <c:pt idx="1000">
                  <c:v>52.312939999999998</c:v>
                </c:pt>
                <c:pt idx="1001">
                  <c:v>52.380289999999995</c:v>
                </c:pt>
                <c:pt idx="1002">
                  <c:v>52.452229999999993</c:v>
                </c:pt>
                <c:pt idx="1003">
                  <c:v>52.552549999999997</c:v>
                </c:pt>
                <c:pt idx="1004">
                  <c:v>52.666469999999997</c:v>
                </c:pt>
                <c:pt idx="1005">
                  <c:v>52.757039999999996</c:v>
                </c:pt>
                <c:pt idx="1006">
                  <c:v>52.8217</c:v>
                </c:pt>
                <c:pt idx="1007">
                  <c:v>52.867170000000002</c:v>
                </c:pt>
                <c:pt idx="1008">
                  <c:v>52.896830000000001</c:v>
                </c:pt>
                <c:pt idx="1009">
                  <c:v>52.910740000000004</c:v>
                </c:pt>
                <c:pt idx="1010">
                  <c:v>52.916870000000003</c:v>
                </c:pt>
                <c:pt idx="1011">
                  <c:v>52.919380000000004</c:v>
                </c:pt>
                <c:pt idx="1012">
                  <c:v>52.920700000000004</c:v>
                </c:pt>
                <c:pt idx="1013">
                  <c:v>52.921610000000001</c:v>
                </c:pt>
                <c:pt idx="1014">
                  <c:v>52.922159999999998</c:v>
                </c:pt>
                <c:pt idx="1015">
                  <c:v>52.922550000000001</c:v>
                </c:pt>
                <c:pt idx="1016">
                  <c:v>52.923459999999999</c:v>
                </c:pt>
                <c:pt idx="1017">
                  <c:v>52.92557</c:v>
                </c:pt>
                <c:pt idx="1018">
                  <c:v>52.92915</c:v>
                </c:pt>
                <c:pt idx="1019">
                  <c:v>52.934739999999998</c:v>
                </c:pt>
                <c:pt idx="1020">
                  <c:v>52.94153</c:v>
                </c:pt>
                <c:pt idx="1021">
                  <c:v>52.948549999999997</c:v>
                </c:pt>
                <c:pt idx="1022">
                  <c:v>52.955299999999994</c:v>
                </c:pt>
                <c:pt idx="1023">
                  <c:v>52.961519999999993</c:v>
                </c:pt>
                <c:pt idx="1024">
                  <c:v>52.967199999999991</c:v>
                </c:pt>
                <c:pt idx="1025">
                  <c:v>52.97258999999999</c:v>
                </c:pt>
                <c:pt idx="1026">
                  <c:v>52.981609999999989</c:v>
                </c:pt>
                <c:pt idx="1027">
                  <c:v>53.014369999999992</c:v>
                </c:pt>
                <c:pt idx="1028">
                  <c:v>53.120549999999994</c:v>
                </c:pt>
                <c:pt idx="1029">
                  <c:v>53.277739999999994</c:v>
                </c:pt>
                <c:pt idx="1030">
                  <c:v>53.424119999999995</c:v>
                </c:pt>
                <c:pt idx="1031">
                  <c:v>53.552579999999992</c:v>
                </c:pt>
                <c:pt idx="1032">
                  <c:v>53.712739999999989</c:v>
                </c:pt>
                <c:pt idx="1033">
                  <c:v>53.887669999999993</c:v>
                </c:pt>
                <c:pt idx="1034">
                  <c:v>54.039709999999992</c:v>
                </c:pt>
                <c:pt idx="1035">
                  <c:v>54.18061999999999</c:v>
                </c:pt>
                <c:pt idx="1036">
                  <c:v>54.314379999999993</c:v>
                </c:pt>
                <c:pt idx="1037">
                  <c:v>54.412569999999995</c:v>
                </c:pt>
                <c:pt idx="1038">
                  <c:v>54.494619999999998</c:v>
                </c:pt>
                <c:pt idx="1039">
                  <c:v>54.570439999999998</c:v>
                </c:pt>
                <c:pt idx="1040">
                  <c:v>54.631969999999995</c:v>
                </c:pt>
                <c:pt idx="1041">
                  <c:v>54.680929999999996</c:v>
                </c:pt>
                <c:pt idx="1042">
                  <c:v>54.735149999999997</c:v>
                </c:pt>
                <c:pt idx="1043">
                  <c:v>54.794629999999998</c:v>
                </c:pt>
                <c:pt idx="1044">
                  <c:v>54.888259999999995</c:v>
                </c:pt>
                <c:pt idx="1045">
                  <c:v>55.021699999999996</c:v>
                </c:pt>
                <c:pt idx="1046">
                  <c:v>55.185919999999996</c:v>
                </c:pt>
                <c:pt idx="1047">
                  <c:v>55.316429999999997</c:v>
                </c:pt>
                <c:pt idx="1048">
                  <c:v>55.414729999999999</c:v>
                </c:pt>
                <c:pt idx="1049">
                  <c:v>55.505949999999999</c:v>
                </c:pt>
                <c:pt idx="1050">
                  <c:v>55.605419999999995</c:v>
                </c:pt>
                <c:pt idx="1051">
                  <c:v>55.710549999999998</c:v>
                </c:pt>
                <c:pt idx="1052">
                  <c:v>55.811479999999996</c:v>
                </c:pt>
                <c:pt idx="1053">
                  <c:v>55.898689999999995</c:v>
                </c:pt>
                <c:pt idx="1054">
                  <c:v>55.962659999999993</c:v>
                </c:pt>
                <c:pt idx="1055">
                  <c:v>56.006629999999994</c:v>
                </c:pt>
                <c:pt idx="1056">
                  <c:v>56.039679999999997</c:v>
                </c:pt>
                <c:pt idx="1057">
                  <c:v>56.058</c:v>
                </c:pt>
                <c:pt idx="1058">
                  <c:v>56.066920000000003</c:v>
                </c:pt>
                <c:pt idx="1059">
                  <c:v>56.071930000000002</c:v>
                </c:pt>
                <c:pt idx="1060">
                  <c:v>56.074350000000003</c:v>
                </c:pt>
                <c:pt idx="1061">
                  <c:v>56.075700000000005</c:v>
                </c:pt>
                <c:pt idx="1062">
                  <c:v>56.076780000000007</c:v>
                </c:pt>
                <c:pt idx="1063">
                  <c:v>56.090890000000009</c:v>
                </c:pt>
                <c:pt idx="1064">
                  <c:v>56.165810000000008</c:v>
                </c:pt>
                <c:pt idx="1065">
                  <c:v>56.280060000000006</c:v>
                </c:pt>
                <c:pt idx="1066">
                  <c:v>56.394200000000005</c:v>
                </c:pt>
                <c:pt idx="1067">
                  <c:v>56.474700000000006</c:v>
                </c:pt>
                <c:pt idx="1068">
                  <c:v>56.538060000000009</c:v>
                </c:pt>
                <c:pt idx="1069">
                  <c:v>56.600800000000007</c:v>
                </c:pt>
                <c:pt idx="1070">
                  <c:v>56.660430000000005</c:v>
                </c:pt>
                <c:pt idx="1071">
                  <c:v>56.715610000000005</c:v>
                </c:pt>
                <c:pt idx="1072">
                  <c:v>56.761620000000008</c:v>
                </c:pt>
                <c:pt idx="1073">
                  <c:v>56.805270000000007</c:v>
                </c:pt>
                <c:pt idx="1074">
                  <c:v>56.856380000000009</c:v>
                </c:pt>
                <c:pt idx="1075">
                  <c:v>56.910520000000005</c:v>
                </c:pt>
                <c:pt idx="1076">
                  <c:v>56.962070000000004</c:v>
                </c:pt>
                <c:pt idx="1077">
                  <c:v>57.008450000000003</c:v>
                </c:pt>
                <c:pt idx="1078">
                  <c:v>57.048380000000002</c:v>
                </c:pt>
                <c:pt idx="1079">
                  <c:v>57.101390000000002</c:v>
                </c:pt>
                <c:pt idx="1080">
                  <c:v>57.17407</c:v>
                </c:pt>
                <c:pt idx="1081">
                  <c:v>57.252160000000003</c:v>
                </c:pt>
                <c:pt idx="1082">
                  <c:v>57.327440000000003</c:v>
                </c:pt>
                <c:pt idx="1083">
                  <c:v>57.394270000000006</c:v>
                </c:pt>
                <c:pt idx="1084">
                  <c:v>57.452520000000007</c:v>
                </c:pt>
                <c:pt idx="1085">
                  <c:v>57.499690000000008</c:v>
                </c:pt>
                <c:pt idx="1086">
                  <c:v>57.539960000000008</c:v>
                </c:pt>
                <c:pt idx="1087">
                  <c:v>57.580450000000006</c:v>
                </c:pt>
                <c:pt idx="1088">
                  <c:v>57.619560000000007</c:v>
                </c:pt>
                <c:pt idx="1089">
                  <c:v>57.65485000000001</c:v>
                </c:pt>
                <c:pt idx="1090">
                  <c:v>57.688060000000007</c:v>
                </c:pt>
                <c:pt idx="1091">
                  <c:v>57.721430000000005</c:v>
                </c:pt>
                <c:pt idx="1092">
                  <c:v>57.756620000000005</c:v>
                </c:pt>
                <c:pt idx="1093">
                  <c:v>57.791530000000009</c:v>
                </c:pt>
                <c:pt idx="1094">
                  <c:v>57.830680000000008</c:v>
                </c:pt>
                <c:pt idx="1095">
                  <c:v>57.872780000000006</c:v>
                </c:pt>
                <c:pt idx="1096">
                  <c:v>57.914840000000005</c:v>
                </c:pt>
                <c:pt idx="1097">
                  <c:v>57.940600000000003</c:v>
                </c:pt>
                <c:pt idx="1098">
                  <c:v>57.952180000000006</c:v>
                </c:pt>
                <c:pt idx="1099">
                  <c:v>57.957010000000004</c:v>
                </c:pt>
                <c:pt idx="1100">
                  <c:v>57.959210000000006</c:v>
                </c:pt>
                <c:pt idx="1101">
                  <c:v>57.960330000000006</c:v>
                </c:pt>
                <c:pt idx="1102">
                  <c:v>57.961040000000004</c:v>
                </c:pt>
                <c:pt idx="1103">
                  <c:v>57.961490000000005</c:v>
                </c:pt>
                <c:pt idx="1104">
                  <c:v>57.962080000000007</c:v>
                </c:pt>
                <c:pt idx="1105">
                  <c:v>57.962860000000006</c:v>
                </c:pt>
                <c:pt idx="1106">
                  <c:v>57.963980000000006</c:v>
                </c:pt>
                <c:pt idx="1107">
                  <c:v>57.965220000000009</c:v>
                </c:pt>
                <c:pt idx="1108">
                  <c:v>57.966550000000012</c:v>
                </c:pt>
                <c:pt idx="1109">
                  <c:v>57.967970000000015</c:v>
                </c:pt>
                <c:pt idx="1110">
                  <c:v>57.969340000000017</c:v>
                </c:pt>
                <c:pt idx="1111">
                  <c:v>57.970650000000013</c:v>
                </c:pt>
                <c:pt idx="1112">
                  <c:v>57.971880000000013</c:v>
                </c:pt>
                <c:pt idx="1113">
                  <c:v>57.973050000000015</c:v>
                </c:pt>
                <c:pt idx="1114">
                  <c:v>57.975490000000015</c:v>
                </c:pt>
                <c:pt idx="1115">
                  <c:v>57.989080000000016</c:v>
                </c:pt>
                <c:pt idx="1116">
                  <c:v>58.049700000000016</c:v>
                </c:pt>
                <c:pt idx="1117">
                  <c:v>58.144930000000016</c:v>
                </c:pt>
                <c:pt idx="1118">
                  <c:v>58.230060000000016</c:v>
                </c:pt>
                <c:pt idx="1119">
                  <c:v>58.294850000000018</c:v>
                </c:pt>
                <c:pt idx="1120">
                  <c:v>58.349250000000019</c:v>
                </c:pt>
                <c:pt idx="1121">
                  <c:v>58.404040000000016</c:v>
                </c:pt>
                <c:pt idx="1122">
                  <c:v>58.451030000000017</c:v>
                </c:pt>
                <c:pt idx="1123">
                  <c:v>58.48896000000002</c:v>
                </c:pt>
                <c:pt idx="1124">
                  <c:v>58.52715000000002</c:v>
                </c:pt>
                <c:pt idx="1125">
                  <c:v>58.564940000000021</c:v>
                </c:pt>
                <c:pt idx="1126">
                  <c:v>58.59558000000002</c:v>
                </c:pt>
                <c:pt idx="1127">
                  <c:v>58.627540000000018</c:v>
                </c:pt>
                <c:pt idx="1128">
                  <c:v>58.664540000000017</c:v>
                </c:pt>
                <c:pt idx="1129">
                  <c:v>58.703630000000018</c:v>
                </c:pt>
                <c:pt idx="1130">
                  <c:v>58.740180000000016</c:v>
                </c:pt>
                <c:pt idx="1131">
                  <c:v>58.775190000000016</c:v>
                </c:pt>
                <c:pt idx="1132">
                  <c:v>58.828790000000019</c:v>
                </c:pt>
                <c:pt idx="1133">
                  <c:v>58.900300000000023</c:v>
                </c:pt>
                <c:pt idx="1134">
                  <c:v>58.979440000000025</c:v>
                </c:pt>
                <c:pt idx="1135">
                  <c:v>59.057970000000026</c:v>
                </c:pt>
                <c:pt idx="1136">
                  <c:v>59.133700000000026</c:v>
                </c:pt>
                <c:pt idx="1137">
                  <c:v>59.205780000000026</c:v>
                </c:pt>
                <c:pt idx="1138">
                  <c:v>59.278610000000029</c:v>
                </c:pt>
                <c:pt idx="1139">
                  <c:v>59.351610000000029</c:v>
                </c:pt>
                <c:pt idx="1140">
                  <c:v>59.421040000000026</c:v>
                </c:pt>
                <c:pt idx="1141">
                  <c:v>59.485200000000027</c:v>
                </c:pt>
                <c:pt idx="1142">
                  <c:v>59.543660000000024</c:v>
                </c:pt>
                <c:pt idx="1143">
                  <c:v>59.595510000000026</c:v>
                </c:pt>
                <c:pt idx="1144">
                  <c:v>59.642960000000024</c:v>
                </c:pt>
                <c:pt idx="1145">
                  <c:v>59.686660000000025</c:v>
                </c:pt>
                <c:pt idx="1146">
                  <c:v>59.728740000000023</c:v>
                </c:pt>
                <c:pt idx="1147">
                  <c:v>59.773820000000022</c:v>
                </c:pt>
                <c:pt idx="1148">
                  <c:v>59.822220000000023</c:v>
                </c:pt>
                <c:pt idx="1149">
                  <c:v>59.873220000000025</c:v>
                </c:pt>
                <c:pt idx="1150">
                  <c:v>59.924800000000026</c:v>
                </c:pt>
                <c:pt idx="1151">
                  <c:v>59.976100000000024</c:v>
                </c:pt>
                <c:pt idx="1152">
                  <c:v>60.027410000000025</c:v>
                </c:pt>
                <c:pt idx="1153">
                  <c:v>60.077990000000021</c:v>
                </c:pt>
                <c:pt idx="1154">
                  <c:v>60.133130000000023</c:v>
                </c:pt>
                <c:pt idx="1155">
                  <c:v>60.197440000000022</c:v>
                </c:pt>
                <c:pt idx="1156">
                  <c:v>60.272610000000022</c:v>
                </c:pt>
                <c:pt idx="1157">
                  <c:v>60.35252000000002</c:v>
                </c:pt>
                <c:pt idx="1158">
                  <c:v>60.433640000000018</c:v>
                </c:pt>
                <c:pt idx="1159">
                  <c:v>60.514580000000016</c:v>
                </c:pt>
                <c:pt idx="1160">
                  <c:v>60.587840000000014</c:v>
                </c:pt>
                <c:pt idx="1161">
                  <c:v>60.654270000000011</c:v>
                </c:pt>
                <c:pt idx="1162">
                  <c:v>60.71670000000001</c:v>
                </c:pt>
                <c:pt idx="1163">
                  <c:v>60.774870000000007</c:v>
                </c:pt>
                <c:pt idx="1164">
                  <c:v>60.828250000000004</c:v>
                </c:pt>
                <c:pt idx="1165">
                  <c:v>60.876570000000001</c:v>
                </c:pt>
                <c:pt idx="1166">
                  <c:v>60.919359999999998</c:v>
                </c:pt>
                <c:pt idx="1167">
                  <c:v>60.964269999999999</c:v>
                </c:pt>
                <c:pt idx="1168">
                  <c:v>61.011299999999999</c:v>
                </c:pt>
                <c:pt idx="1169">
                  <c:v>61.057409999999997</c:v>
                </c:pt>
                <c:pt idx="1170">
                  <c:v>61.100709999999999</c:v>
                </c:pt>
                <c:pt idx="1171">
                  <c:v>61.141640000000002</c:v>
                </c:pt>
                <c:pt idx="1172">
                  <c:v>61.181080000000001</c:v>
                </c:pt>
                <c:pt idx="1173">
                  <c:v>61.220440000000004</c:v>
                </c:pt>
                <c:pt idx="1174">
                  <c:v>61.259520000000002</c:v>
                </c:pt>
                <c:pt idx="1175">
                  <c:v>61.297830000000005</c:v>
                </c:pt>
                <c:pt idx="1176">
                  <c:v>61.337490000000003</c:v>
                </c:pt>
                <c:pt idx="1177">
                  <c:v>61.377680000000005</c:v>
                </c:pt>
                <c:pt idx="1178">
                  <c:v>61.418030000000002</c:v>
                </c:pt>
                <c:pt idx="1179">
                  <c:v>61.45429</c:v>
                </c:pt>
                <c:pt idx="1180">
                  <c:v>61.480490000000003</c:v>
                </c:pt>
                <c:pt idx="1181">
                  <c:v>61.495380000000004</c:v>
                </c:pt>
                <c:pt idx="1182">
                  <c:v>61.502460000000006</c:v>
                </c:pt>
                <c:pt idx="1183">
                  <c:v>61.506700000000009</c:v>
                </c:pt>
                <c:pt idx="1184">
                  <c:v>61.509140000000009</c:v>
                </c:pt>
                <c:pt idx="1185">
                  <c:v>61.510650000000012</c:v>
                </c:pt>
                <c:pt idx="1186">
                  <c:v>61.511750000000013</c:v>
                </c:pt>
                <c:pt idx="1187">
                  <c:v>61.512610000000016</c:v>
                </c:pt>
                <c:pt idx="1188">
                  <c:v>61.513480000000015</c:v>
                </c:pt>
                <c:pt idx="1189">
                  <c:v>61.514250000000018</c:v>
                </c:pt>
                <c:pt idx="1190">
                  <c:v>61.514900000000019</c:v>
                </c:pt>
                <c:pt idx="1191">
                  <c:v>61.515560000000022</c:v>
                </c:pt>
                <c:pt idx="1192">
                  <c:v>61.516190000000023</c:v>
                </c:pt>
                <c:pt idx="1193">
                  <c:v>61.516700000000021</c:v>
                </c:pt>
                <c:pt idx="1194">
                  <c:v>61.517180000000025</c:v>
                </c:pt>
                <c:pt idx="1195">
                  <c:v>61.517570000000028</c:v>
                </c:pt>
                <c:pt idx="1196">
                  <c:v>61.517860000000027</c:v>
                </c:pt>
                <c:pt idx="1197">
                  <c:v>61.518120000000025</c:v>
                </c:pt>
                <c:pt idx="1198">
                  <c:v>61.518740000000022</c:v>
                </c:pt>
                <c:pt idx="1199">
                  <c:v>61.519520000000021</c:v>
                </c:pt>
                <c:pt idx="1200">
                  <c:v>61.52041000000002</c:v>
                </c:pt>
                <c:pt idx="1201">
                  <c:v>61.521310000000021</c:v>
                </c:pt>
                <c:pt idx="1202">
                  <c:v>61.522100000000023</c:v>
                </c:pt>
                <c:pt idx="1203">
                  <c:v>61.52283000000002</c:v>
                </c:pt>
                <c:pt idx="1204">
                  <c:v>61.523560000000018</c:v>
                </c:pt>
                <c:pt idx="1205">
                  <c:v>61.524250000000016</c:v>
                </c:pt>
                <c:pt idx="1206">
                  <c:v>61.524920000000016</c:v>
                </c:pt>
                <c:pt idx="1207">
                  <c:v>61.525590000000015</c:v>
                </c:pt>
                <c:pt idx="1208">
                  <c:v>61.526250000000019</c:v>
                </c:pt>
                <c:pt idx="1209">
                  <c:v>61.526920000000018</c:v>
                </c:pt>
                <c:pt idx="1210">
                  <c:v>61.528150000000018</c:v>
                </c:pt>
                <c:pt idx="1211">
                  <c:v>61.536650000000016</c:v>
                </c:pt>
                <c:pt idx="1212">
                  <c:v>61.586660000000016</c:v>
                </c:pt>
                <c:pt idx="1213">
                  <c:v>61.667310000000015</c:v>
                </c:pt>
                <c:pt idx="1214">
                  <c:v>61.744630000000015</c:v>
                </c:pt>
                <c:pt idx="1215">
                  <c:v>61.805250000000015</c:v>
                </c:pt>
                <c:pt idx="1216">
                  <c:v>61.858480000000014</c:v>
                </c:pt>
                <c:pt idx="1217">
                  <c:v>61.913430000000012</c:v>
                </c:pt>
                <c:pt idx="1218">
                  <c:v>61.95770000000001</c:v>
                </c:pt>
                <c:pt idx="1219">
                  <c:v>61.996810000000011</c:v>
                </c:pt>
                <c:pt idx="1220">
                  <c:v>62.038660000000007</c:v>
                </c:pt>
                <c:pt idx="1221">
                  <c:v>62.08279000000001</c:v>
                </c:pt>
                <c:pt idx="1222">
                  <c:v>62.123390000000008</c:v>
                </c:pt>
                <c:pt idx="1223">
                  <c:v>62.159510000000004</c:v>
                </c:pt>
                <c:pt idx="1224">
                  <c:v>62.197680000000005</c:v>
                </c:pt>
                <c:pt idx="1225">
                  <c:v>62.232930000000003</c:v>
                </c:pt>
                <c:pt idx="1226">
                  <c:v>62.262300000000003</c:v>
                </c:pt>
                <c:pt idx="1227">
                  <c:v>62.287270000000007</c:v>
                </c:pt>
                <c:pt idx="1228">
                  <c:v>62.310770000000005</c:v>
                </c:pt>
                <c:pt idx="1229">
                  <c:v>62.332160000000002</c:v>
                </c:pt>
                <c:pt idx="1230">
                  <c:v>62.348910000000004</c:v>
                </c:pt>
                <c:pt idx="1231">
                  <c:v>62.360970000000002</c:v>
                </c:pt>
                <c:pt idx="1232">
                  <c:v>62.369109999999999</c:v>
                </c:pt>
                <c:pt idx="1233">
                  <c:v>62.37462</c:v>
                </c:pt>
                <c:pt idx="1234">
                  <c:v>62.378450000000001</c:v>
                </c:pt>
                <c:pt idx="1235">
                  <c:v>62.382170000000002</c:v>
                </c:pt>
                <c:pt idx="1236">
                  <c:v>62.385249999999999</c:v>
                </c:pt>
                <c:pt idx="1237">
                  <c:v>62.387589999999996</c:v>
                </c:pt>
                <c:pt idx="1238">
                  <c:v>62.390229999999995</c:v>
                </c:pt>
                <c:pt idx="1239">
                  <c:v>62.393089999999994</c:v>
                </c:pt>
                <c:pt idx="1240">
                  <c:v>62.402379999999994</c:v>
                </c:pt>
                <c:pt idx="1241">
                  <c:v>62.437959999999997</c:v>
                </c:pt>
                <c:pt idx="1242">
                  <c:v>62.511059999999993</c:v>
                </c:pt>
                <c:pt idx="1243">
                  <c:v>62.608299999999993</c:v>
                </c:pt>
                <c:pt idx="1244">
                  <c:v>62.703479999999992</c:v>
                </c:pt>
                <c:pt idx="1245">
                  <c:v>62.777719999999995</c:v>
                </c:pt>
                <c:pt idx="1246">
                  <c:v>62.852399999999996</c:v>
                </c:pt>
                <c:pt idx="1247">
                  <c:v>62.933899999999994</c:v>
                </c:pt>
                <c:pt idx="1248">
                  <c:v>63.019969999999994</c:v>
                </c:pt>
                <c:pt idx="1249">
                  <c:v>63.091239999999992</c:v>
                </c:pt>
                <c:pt idx="1250">
                  <c:v>63.15970999999999</c:v>
                </c:pt>
                <c:pt idx="1251">
                  <c:v>63.228109999999987</c:v>
                </c:pt>
                <c:pt idx="1252">
                  <c:v>63.292579999999987</c:v>
                </c:pt>
                <c:pt idx="1253">
                  <c:v>63.354099999999988</c:v>
                </c:pt>
                <c:pt idx="1254">
                  <c:v>63.411489999999986</c:v>
                </c:pt>
                <c:pt idx="1255">
                  <c:v>63.466179999999987</c:v>
                </c:pt>
                <c:pt idx="1256">
                  <c:v>63.517859999999985</c:v>
                </c:pt>
                <c:pt idx="1257">
                  <c:v>63.572369999999985</c:v>
                </c:pt>
                <c:pt idx="1258">
                  <c:v>63.629979999999982</c:v>
                </c:pt>
                <c:pt idx="1259">
                  <c:v>63.69130999999998</c:v>
                </c:pt>
                <c:pt idx="1260">
                  <c:v>63.76103999999998</c:v>
                </c:pt>
                <c:pt idx="1261">
                  <c:v>63.838139999999981</c:v>
                </c:pt>
                <c:pt idx="1262">
                  <c:v>63.917369999999984</c:v>
                </c:pt>
                <c:pt idx="1263">
                  <c:v>64.009119999999982</c:v>
                </c:pt>
                <c:pt idx="1264">
                  <c:v>64.108349999999987</c:v>
                </c:pt>
                <c:pt idx="1265">
                  <c:v>64.210329999999985</c:v>
                </c:pt>
                <c:pt idx="1266">
                  <c:v>64.309629999999984</c:v>
                </c:pt>
                <c:pt idx="1267">
                  <c:v>64.406049999999979</c:v>
                </c:pt>
                <c:pt idx="1268">
                  <c:v>64.498879999999986</c:v>
                </c:pt>
                <c:pt idx="1269">
                  <c:v>64.58847999999999</c:v>
                </c:pt>
                <c:pt idx="1270">
                  <c:v>64.675009999999986</c:v>
                </c:pt>
                <c:pt idx="1271">
                  <c:v>64.758719999999983</c:v>
                </c:pt>
                <c:pt idx="1272">
                  <c:v>64.840029999999985</c:v>
                </c:pt>
                <c:pt idx="1273">
                  <c:v>64.916509999999988</c:v>
                </c:pt>
                <c:pt idx="1274">
                  <c:v>64.989209999999986</c:v>
                </c:pt>
                <c:pt idx="1275">
                  <c:v>65.056499999999986</c:v>
                </c:pt>
                <c:pt idx="1276">
                  <c:v>65.118779999999987</c:v>
                </c:pt>
                <c:pt idx="1277">
                  <c:v>65.176939999999988</c:v>
                </c:pt>
                <c:pt idx="1278">
                  <c:v>65.231189999999984</c:v>
                </c:pt>
                <c:pt idx="1279">
                  <c:v>65.283499999999989</c:v>
                </c:pt>
                <c:pt idx="1280">
                  <c:v>65.331799999999987</c:v>
                </c:pt>
                <c:pt idx="1281">
                  <c:v>65.377389999999991</c:v>
                </c:pt>
                <c:pt idx="1282">
                  <c:v>65.415579999999991</c:v>
                </c:pt>
                <c:pt idx="1283">
                  <c:v>65.447889999999987</c:v>
                </c:pt>
                <c:pt idx="1284">
                  <c:v>65.474959999999982</c:v>
                </c:pt>
                <c:pt idx="1285">
                  <c:v>65.50839999999998</c:v>
                </c:pt>
                <c:pt idx="1286">
                  <c:v>65.55231999999998</c:v>
                </c:pt>
                <c:pt idx="1287">
                  <c:v>65.604459999999975</c:v>
                </c:pt>
                <c:pt idx="1288">
                  <c:v>65.660269999999969</c:v>
                </c:pt>
                <c:pt idx="1289">
                  <c:v>65.717519999999965</c:v>
                </c:pt>
                <c:pt idx="1290">
                  <c:v>65.776809999999969</c:v>
                </c:pt>
                <c:pt idx="1291">
                  <c:v>65.839959999999962</c:v>
                </c:pt>
                <c:pt idx="1292">
                  <c:v>65.905949999999962</c:v>
                </c:pt>
                <c:pt idx="1293">
                  <c:v>65.974139999999963</c:v>
                </c:pt>
                <c:pt idx="1294">
                  <c:v>66.041619999999966</c:v>
                </c:pt>
                <c:pt idx="1295">
                  <c:v>66.103089999999966</c:v>
                </c:pt>
                <c:pt idx="1296">
                  <c:v>66.155699999999968</c:v>
                </c:pt>
                <c:pt idx="1297">
                  <c:v>66.201889999999963</c:v>
                </c:pt>
                <c:pt idx="1298">
                  <c:v>66.235069999999965</c:v>
                </c:pt>
                <c:pt idx="1299">
                  <c:v>66.257419999999968</c:v>
                </c:pt>
                <c:pt idx="1300">
                  <c:v>66.271479999999968</c:v>
                </c:pt>
                <c:pt idx="1301">
                  <c:v>66.281849999999963</c:v>
                </c:pt>
                <c:pt idx="1302">
                  <c:v>66.291829999999962</c:v>
                </c:pt>
                <c:pt idx="1303">
                  <c:v>66.302419999999955</c:v>
                </c:pt>
                <c:pt idx="1304">
                  <c:v>66.326889999999949</c:v>
                </c:pt>
                <c:pt idx="1305">
                  <c:v>66.373159999999956</c:v>
                </c:pt>
                <c:pt idx="1306">
                  <c:v>66.420039999999958</c:v>
                </c:pt>
                <c:pt idx="1307">
                  <c:v>66.451849999999951</c:v>
                </c:pt>
                <c:pt idx="1308">
                  <c:v>66.473659999999953</c:v>
                </c:pt>
                <c:pt idx="1309">
                  <c:v>66.488299999999953</c:v>
                </c:pt>
                <c:pt idx="1310">
                  <c:v>66.49934999999995</c:v>
                </c:pt>
                <c:pt idx="1311">
                  <c:v>66.510479999999944</c:v>
                </c:pt>
                <c:pt idx="1312">
                  <c:v>66.522709999999947</c:v>
                </c:pt>
                <c:pt idx="1313">
                  <c:v>66.535329999999945</c:v>
                </c:pt>
                <c:pt idx="1314">
                  <c:v>66.549459999999939</c:v>
                </c:pt>
                <c:pt idx="1315">
                  <c:v>66.562979999999939</c:v>
                </c:pt>
                <c:pt idx="1316">
                  <c:v>66.577469999999934</c:v>
                </c:pt>
                <c:pt idx="1317">
                  <c:v>66.591359999999938</c:v>
                </c:pt>
                <c:pt idx="1318">
                  <c:v>66.604989999999944</c:v>
                </c:pt>
                <c:pt idx="1319">
                  <c:v>66.617279999999937</c:v>
                </c:pt>
                <c:pt idx="1320">
                  <c:v>66.631199999999936</c:v>
                </c:pt>
                <c:pt idx="1321">
                  <c:v>66.644379999999941</c:v>
                </c:pt>
                <c:pt idx="1322">
                  <c:v>66.659699999999944</c:v>
                </c:pt>
                <c:pt idx="1323">
                  <c:v>66.672589999999943</c:v>
                </c:pt>
                <c:pt idx="1324">
                  <c:v>66.682949999999948</c:v>
                </c:pt>
                <c:pt idx="1325">
                  <c:v>66.697939999999946</c:v>
                </c:pt>
                <c:pt idx="1326">
                  <c:v>66.707669999999951</c:v>
                </c:pt>
                <c:pt idx="1327">
                  <c:v>66.716469999999944</c:v>
                </c:pt>
                <c:pt idx="1328">
                  <c:v>66.725629999999938</c:v>
                </c:pt>
                <c:pt idx="1329">
                  <c:v>66.735029999999938</c:v>
                </c:pt>
                <c:pt idx="1330">
                  <c:v>66.745139999999935</c:v>
                </c:pt>
                <c:pt idx="1331">
                  <c:v>66.756209999999939</c:v>
                </c:pt>
                <c:pt idx="1332">
                  <c:v>66.767729999999943</c:v>
                </c:pt>
                <c:pt idx="1333">
                  <c:v>66.779619999999937</c:v>
                </c:pt>
                <c:pt idx="1334">
                  <c:v>66.791969999999935</c:v>
                </c:pt>
                <c:pt idx="1335">
                  <c:v>66.804479999999941</c:v>
                </c:pt>
                <c:pt idx="1336">
                  <c:v>66.816739999999939</c:v>
                </c:pt>
                <c:pt idx="1337">
                  <c:v>66.83030999999994</c:v>
                </c:pt>
                <c:pt idx="1338">
                  <c:v>66.844389999999947</c:v>
                </c:pt>
                <c:pt idx="1339">
                  <c:v>66.858619999999945</c:v>
                </c:pt>
                <c:pt idx="1340">
                  <c:v>66.872859999999946</c:v>
                </c:pt>
                <c:pt idx="1341">
                  <c:v>66.887399999999943</c:v>
                </c:pt>
                <c:pt idx="1342">
                  <c:v>66.902009999999947</c:v>
                </c:pt>
                <c:pt idx="1343">
                  <c:v>66.917109999999951</c:v>
                </c:pt>
                <c:pt idx="1344">
                  <c:v>66.932279999999949</c:v>
                </c:pt>
                <c:pt idx="1345">
                  <c:v>66.947329999999951</c:v>
                </c:pt>
                <c:pt idx="1346">
                  <c:v>66.962539999999947</c:v>
                </c:pt>
                <c:pt idx="1347">
                  <c:v>66.977909999999952</c:v>
                </c:pt>
                <c:pt idx="1348">
                  <c:v>66.993639999999957</c:v>
                </c:pt>
                <c:pt idx="1349">
                  <c:v>67.009039999999956</c:v>
                </c:pt>
                <c:pt idx="1350">
                  <c:v>67.02480999999996</c:v>
                </c:pt>
                <c:pt idx="1351">
                  <c:v>67.04065999999996</c:v>
                </c:pt>
                <c:pt idx="1352">
                  <c:v>67.056499999999957</c:v>
                </c:pt>
                <c:pt idx="1353">
                  <c:v>67.072829999999954</c:v>
                </c:pt>
                <c:pt idx="1354">
                  <c:v>67.089539999999957</c:v>
                </c:pt>
                <c:pt idx="1355">
                  <c:v>67.105569999999958</c:v>
                </c:pt>
                <c:pt idx="1356">
                  <c:v>67.122169999999954</c:v>
                </c:pt>
                <c:pt idx="1357">
                  <c:v>67.139189999999957</c:v>
                </c:pt>
                <c:pt idx="1358">
                  <c:v>67.156369999999953</c:v>
                </c:pt>
                <c:pt idx="1359">
                  <c:v>67.173299999999955</c:v>
                </c:pt>
                <c:pt idx="1360">
                  <c:v>67.190129999999954</c:v>
                </c:pt>
                <c:pt idx="1361">
                  <c:v>67.207269999999951</c:v>
                </c:pt>
                <c:pt idx="1362">
                  <c:v>67.224439999999944</c:v>
                </c:pt>
                <c:pt idx="1363">
                  <c:v>67.241509999999948</c:v>
                </c:pt>
                <c:pt idx="1364">
                  <c:v>67.259099999999947</c:v>
                </c:pt>
                <c:pt idx="1365">
                  <c:v>67.276519999999948</c:v>
                </c:pt>
                <c:pt idx="1366">
                  <c:v>67.293899999999951</c:v>
                </c:pt>
                <c:pt idx="1367">
                  <c:v>67.310849999999945</c:v>
                </c:pt>
                <c:pt idx="1368">
                  <c:v>67.32797999999994</c:v>
                </c:pt>
                <c:pt idx="1369">
                  <c:v>67.345929999999939</c:v>
                </c:pt>
                <c:pt idx="1370">
                  <c:v>67.395419999999945</c:v>
                </c:pt>
                <c:pt idx="1371">
                  <c:v>67.504179999999948</c:v>
                </c:pt>
                <c:pt idx="1372">
                  <c:v>67.660359999999955</c:v>
                </c:pt>
                <c:pt idx="1373">
                  <c:v>67.775459999999953</c:v>
                </c:pt>
                <c:pt idx="1374">
                  <c:v>67.854359999999957</c:v>
                </c:pt>
                <c:pt idx="1375">
                  <c:v>67.915809999999951</c:v>
                </c:pt>
                <c:pt idx="1376">
                  <c:v>67.975339999999946</c:v>
                </c:pt>
                <c:pt idx="1377">
                  <c:v>68.065419999999946</c:v>
                </c:pt>
                <c:pt idx="1378">
                  <c:v>68.198479999999947</c:v>
                </c:pt>
                <c:pt idx="1379">
                  <c:v>68.351399999999941</c:v>
                </c:pt>
                <c:pt idx="1380">
                  <c:v>68.478939999999938</c:v>
                </c:pt>
                <c:pt idx="1381">
                  <c:v>68.589659999999938</c:v>
                </c:pt>
                <c:pt idx="1382">
                  <c:v>68.701679999999939</c:v>
                </c:pt>
                <c:pt idx="1383">
                  <c:v>68.801979999999944</c:v>
                </c:pt>
                <c:pt idx="1384">
                  <c:v>68.890009999999947</c:v>
                </c:pt>
                <c:pt idx="1385">
                  <c:v>68.977869999999953</c:v>
                </c:pt>
                <c:pt idx="1386">
                  <c:v>69.070679999999953</c:v>
                </c:pt>
                <c:pt idx="1387">
                  <c:v>69.166969999999949</c:v>
                </c:pt>
                <c:pt idx="1388">
                  <c:v>69.265169999999955</c:v>
                </c:pt>
                <c:pt idx="1389">
                  <c:v>69.352499999999949</c:v>
                </c:pt>
                <c:pt idx="1390">
                  <c:v>69.429879999999955</c:v>
                </c:pt>
                <c:pt idx="1391">
                  <c:v>69.507609999999957</c:v>
                </c:pt>
                <c:pt idx="1392">
                  <c:v>69.588069999999959</c:v>
                </c:pt>
                <c:pt idx="1393">
                  <c:v>69.674779999999956</c:v>
                </c:pt>
                <c:pt idx="1394">
                  <c:v>69.76304999999995</c:v>
                </c:pt>
                <c:pt idx="1395">
                  <c:v>69.849209999999957</c:v>
                </c:pt>
                <c:pt idx="1396">
                  <c:v>69.929529999999957</c:v>
                </c:pt>
                <c:pt idx="1397">
                  <c:v>70.003099999999961</c:v>
                </c:pt>
                <c:pt idx="1398">
                  <c:v>70.07181999999996</c:v>
                </c:pt>
                <c:pt idx="1399">
                  <c:v>70.127689999999959</c:v>
                </c:pt>
                <c:pt idx="1400">
                  <c:v>70.172939999999954</c:v>
                </c:pt>
                <c:pt idx="1401">
                  <c:v>70.212339999999955</c:v>
                </c:pt>
                <c:pt idx="1402">
                  <c:v>70.242809999999949</c:v>
                </c:pt>
                <c:pt idx="1403">
                  <c:v>70.264509999999945</c:v>
                </c:pt>
                <c:pt idx="1404">
                  <c:v>70.281779999999941</c:v>
                </c:pt>
                <c:pt idx="1405">
                  <c:v>70.299169999999947</c:v>
                </c:pt>
                <c:pt idx="1406">
                  <c:v>70.319319999999948</c:v>
                </c:pt>
                <c:pt idx="1407">
                  <c:v>70.367619999999945</c:v>
                </c:pt>
                <c:pt idx="1408">
                  <c:v>70.461199999999948</c:v>
                </c:pt>
                <c:pt idx="1409">
                  <c:v>70.577929999999952</c:v>
                </c:pt>
                <c:pt idx="1410">
                  <c:v>70.693649999999948</c:v>
                </c:pt>
                <c:pt idx="1411">
                  <c:v>70.790749999999946</c:v>
                </c:pt>
                <c:pt idx="1412">
                  <c:v>70.88980999999994</c:v>
                </c:pt>
                <c:pt idx="1413">
                  <c:v>70.996029999999934</c:v>
                </c:pt>
                <c:pt idx="1414">
                  <c:v>71.101949999999931</c:v>
                </c:pt>
                <c:pt idx="1415">
                  <c:v>71.185709999999929</c:v>
                </c:pt>
                <c:pt idx="1416">
                  <c:v>71.247119999999924</c:v>
                </c:pt>
                <c:pt idx="1417">
                  <c:v>71.29284999999993</c:v>
                </c:pt>
                <c:pt idx="1418">
                  <c:v>71.322069999999925</c:v>
                </c:pt>
                <c:pt idx="1419">
                  <c:v>71.341709999999921</c:v>
                </c:pt>
                <c:pt idx="1420">
                  <c:v>71.356389999999919</c:v>
                </c:pt>
                <c:pt idx="1421">
                  <c:v>71.370709999999917</c:v>
                </c:pt>
                <c:pt idx="1422">
                  <c:v>71.393309999999914</c:v>
                </c:pt>
                <c:pt idx="1423">
                  <c:v>71.465369999999908</c:v>
                </c:pt>
                <c:pt idx="1424">
                  <c:v>71.581939999999904</c:v>
                </c:pt>
                <c:pt idx="1425">
                  <c:v>71.711759999999899</c:v>
                </c:pt>
                <c:pt idx="1426">
                  <c:v>71.819249999999897</c:v>
                </c:pt>
                <c:pt idx="1427">
                  <c:v>71.911669999999901</c:v>
                </c:pt>
                <c:pt idx="1428">
                  <c:v>71.996479999999906</c:v>
                </c:pt>
                <c:pt idx="1429">
                  <c:v>72.064539999999909</c:v>
                </c:pt>
                <c:pt idx="1430">
                  <c:v>72.120569999999915</c:v>
                </c:pt>
                <c:pt idx="1431">
                  <c:v>72.175219999999911</c:v>
                </c:pt>
                <c:pt idx="1432">
                  <c:v>72.228239999999914</c:v>
                </c:pt>
                <c:pt idx="1433">
                  <c:v>72.279169999999908</c:v>
                </c:pt>
                <c:pt idx="1434">
                  <c:v>72.328809999999905</c:v>
                </c:pt>
                <c:pt idx="1435">
                  <c:v>72.377199999999903</c:v>
                </c:pt>
                <c:pt idx="1436">
                  <c:v>72.425979999999896</c:v>
                </c:pt>
                <c:pt idx="1437">
                  <c:v>72.476519999999894</c:v>
                </c:pt>
                <c:pt idx="1438">
                  <c:v>72.5346499999999</c:v>
                </c:pt>
                <c:pt idx="1439">
                  <c:v>72.6004199999999</c:v>
                </c:pt>
                <c:pt idx="1440">
                  <c:v>72.672379999999904</c:v>
                </c:pt>
                <c:pt idx="1441">
                  <c:v>72.746189999999899</c:v>
                </c:pt>
                <c:pt idx="1442">
                  <c:v>72.821409999999901</c:v>
                </c:pt>
                <c:pt idx="1443">
                  <c:v>72.895079999999908</c:v>
                </c:pt>
                <c:pt idx="1444">
                  <c:v>72.969949999999912</c:v>
                </c:pt>
                <c:pt idx="1445">
                  <c:v>73.048119999999912</c:v>
                </c:pt>
                <c:pt idx="1446">
                  <c:v>73.128489999999914</c:v>
                </c:pt>
                <c:pt idx="1447">
                  <c:v>73.207219999999907</c:v>
                </c:pt>
                <c:pt idx="1448">
                  <c:v>73.281039999999905</c:v>
                </c:pt>
                <c:pt idx="1449">
                  <c:v>73.35465999999991</c:v>
                </c:pt>
                <c:pt idx="1450">
                  <c:v>73.433549999999912</c:v>
                </c:pt>
                <c:pt idx="1451">
                  <c:v>73.522089999999906</c:v>
                </c:pt>
                <c:pt idx="1452">
                  <c:v>73.631439999999913</c:v>
                </c:pt>
                <c:pt idx="1453">
                  <c:v>73.759009999999918</c:v>
                </c:pt>
                <c:pt idx="1454">
                  <c:v>73.903569999999917</c:v>
                </c:pt>
                <c:pt idx="1455">
                  <c:v>74.064349999999919</c:v>
                </c:pt>
                <c:pt idx="1456">
                  <c:v>74.242999999999924</c:v>
                </c:pt>
                <c:pt idx="1457">
                  <c:v>74.427959999999928</c:v>
                </c:pt>
                <c:pt idx="1458">
                  <c:v>74.632249999999928</c:v>
                </c:pt>
                <c:pt idx="1459">
                  <c:v>74.866229999999931</c:v>
                </c:pt>
                <c:pt idx="1460">
                  <c:v>75.099829999999926</c:v>
                </c:pt>
                <c:pt idx="1461">
                  <c:v>75.310109999999924</c:v>
                </c:pt>
                <c:pt idx="1462">
                  <c:v>75.490419999999929</c:v>
                </c:pt>
                <c:pt idx="1463">
                  <c:v>75.663919999999933</c:v>
                </c:pt>
                <c:pt idx="1464">
                  <c:v>75.850629999999938</c:v>
                </c:pt>
                <c:pt idx="1465">
                  <c:v>76.015739999999937</c:v>
                </c:pt>
                <c:pt idx="1466">
                  <c:v>76.162759999999935</c:v>
                </c:pt>
                <c:pt idx="1467">
                  <c:v>76.30563999999994</c:v>
                </c:pt>
                <c:pt idx="1468">
                  <c:v>76.446209999999937</c:v>
                </c:pt>
                <c:pt idx="1469">
                  <c:v>76.57918999999994</c:v>
                </c:pt>
                <c:pt idx="1470">
                  <c:v>76.701049999999938</c:v>
                </c:pt>
                <c:pt idx="1471">
                  <c:v>76.811839999999933</c:v>
                </c:pt>
                <c:pt idx="1472">
                  <c:v>76.917779999999937</c:v>
                </c:pt>
                <c:pt idx="1473">
                  <c:v>77.021969999999939</c:v>
                </c:pt>
                <c:pt idx="1474">
                  <c:v>77.129639999999938</c:v>
                </c:pt>
                <c:pt idx="1475">
                  <c:v>77.243009999999941</c:v>
                </c:pt>
                <c:pt idx="1476">
                  <c:v>77.361849999999947</c:v>
                </c:pt>
                <c:pt idx="1477">
                  <c:v>77.48658999999995</c:v>
                </c:pt>
                <c:pt idx="1478">
                  <c:v>77.614439999999945</c:v>
                </c:pt>
                <c:pt idx="1479">
                  <c:v>77.746659999999949</c:v>
                </c:pt>
                <c:pt idx="1480">
                  <c:v>77.880579999999952</c:v>
                </c:pt>
                <c:pt idx="1481">
                  <c:v>78.018179999999958</c:v>
                </c:pt>
                <c:pt idx="1482">
                  <c:v>78.156009999999952</c:v>
                </c:pt>
                <c:pt idx="1483">
                  <c:v>78.29608999999995</c:v>
                </c:pt>
                <c:pt idx="1484">
                  <c:v>78.439179999999951</c:v>
                </c:pt>
                <c:pt idx="1485">
                  <c:v>78.582949999999954</c:v>
                </c:pt>
                <c:pt idx="1486">
                  <c:v>78.728929999999949</c:v>
                </c:pt>
                <c:pt idx="1487">
                  <c:v>78.873869999999954</c:v>
                </c:pt>
                <c:pt idx="1488">
                  <c:v>79.018129999999957</c:v>
                </c:pt>
                <c:pt idx="1489">
                  <c:v>79.159399999999962</c:v>
                </c:pt>
                <c:pt idx="1490">
                  <c:v>79.299539999999965</c:v>
                </c:pt>
                <c:pt idx="1491">
                  <c:v>79.440659999999966</c:v>
                </c:pt>
                <c:pt idx="1492">
                  <c:v>79.582549999999969</c:v>
                </c:pt>
                <c:pt idx="1493">
                  <c:v>79.724039999999974</c:v>
                </c:pt>
                <c:pt idx="1494">
                  <c:v>79.863719999999972</c:v>
                </c:pt>
                <c:pt idx="1495">
                  <c:v>79.999169999999978</c:v>
                </c:pt>
                <c:pt idx="1496">
                  <c:v>80.143119999999982</c:v>
                </c:pt>
                <c:pt idx="1497">
                  <c:v>80.296369999999982</c:v>
                </c:pt>
                <c:pt idx="1498">
                  <c:v>80.447979999999987</c:v>
                </c:pt>
                <c:pt idx="1499">
                  <c:v>80.593479999999985</c:v>
                </c:pt>
                <c:pt idx="1500">
                  <c:v>80.736419999999981</c:v>
                </c:pt>
                <c:pt idx="1501">
                  <c:v>80.875869999999978</c:v>
                </c:pt>
                <c:pt idx="1502">
                  <c:v>81.012169999999983</c:v>
                </c:pt>
                <c:pt idx="1503">
                  <c:v>81.149269999999987</c:v>
                </c:pt>
                <c:pt idx="1504">
                  <c:v>81.283929999999984</c:v>
                </c:pt>
                <c:pt idx="1505">
                  <c:v>81.416489999999982</c:v>
                </c:pt>
                <c:pt idx="1506">
                  <c:v>81.551929999999984</c:v>
                </c:pt>
                <c:pt idx="1507">
                  <c:v>81.700749999999985</c:v>
                </c:pt>
                <c:pt idx="1508">
                  <c:v>81.85441999999999</c:v>
                </c:pt>
                <c:pt idx="1509">
                  <c:v>82.00354999999999</c:v>
                </c:pt>
                <c:pt idx="1510">
                  <c:v>82.149449999999987</c:v>
                </c:pt>
                <c:pt idx="1511">
                  <c:v>82.298889999999986</c:v>
                </c:pt>
                <c:pt idx="1512">
                  <c:v>82.454069999999987</c:v>
                </c:pt>
                <c:pt idx="1513">
                  <c:v>82.615419999999986</c:v>
                </c:pt>
                <c:pt idx="1514">
                  <c:v>82.781419999999983</c:v>
                </c:pt>
                <c:pt idx="1515">
                  <c:v>82.952099999999987</c:v>
                </c:pt>
                <c:pt idx="1516">
                  <c:v>83.127149999999986</c:v>
                </c:pt>
                <c:pt idx="1517">
                  <c:v>83.309799999999981</c:v>
                </c:pt>
                <c:pt idx="1518">
                  <c:v>83.50024999999998</c:v>
                </c:pt>
                <c:pt idx="1519">
                  <c:v>83.692769999999982</c:v>
                </c:pt>
                <c:pt idx="1520">
                  <c:v>83.885429999999985</c:v>
                </c:pt>
                <c:pt idx="1521">
                  <c:v>84.078619999999987</c:v>
                </c:pt>
                <c:pt idx="1522">
                  <c:v>84.269249999999985</c:v>
                </c:pt>
                <c:pt idx="1523">
                  <c:v>84.454089999999979</c:v>
                </c:pt>
                <c:pt idx="1524">
                  <c:v>84.63997999999998</c:v>
                </c:pt>
                <c:pt idx="1525">
                  <c:v>84.812689999999975</c:v>
                </c:pt>
                <c:pt idx="1526">
                  <c:v>84.978009999999969</c:v>
                </c:pt>
                <c:pt idx="1527">
                  <c:v>85.136479999999963</c:v>
                </c:pt>
                <c:pt idx="1528">
                  <c:v>85.28625999999997</c:v>
                </c:pt>
                <c:pt idx="1529">
                  <c:v>85.425669999999968</c:v>
                </c:pt>
                <c:pt idx="1530">
                  <c:v>85.565789999999964</c:v>
                </c:pt>
                <c:pt idx="1531">
                  <c:v>85.709239999999966</c:v>
                </c:pt>
                <c:pt idx="1532">
                  <c:v>85.825099999999964</c:v>
                </c:pt>
                <c:pt idx="1533">
                  <c:v>85.924219999999963</c:v>
                </c:pt>
                <c:pt idx="1534">
                  <c:v>86.016129999999961</c:v>
                </c:pt>
                <c:pt idx="1535">
                  <c:v>86.103279999999955</c:v>
                </c:pt>
                <c:pt idx="1536">
                  <c:v>86.18732999999996</c:v>
                </c:pt>
                <c:pt idx="1537">
                  <c:v>86.26889999999996</c:v>
                </c:pt>
                <c:pt idx="1538">
                  <c:v>86.348249999999965</c:v>
                </c:pt>
                <c:pt idx="1539">
                  <c:v>86.428179999999969</c:v>
                </c:pt>
                <c:pt idx="1540">
                  <c:v>86.509959999999964</c:v>
                </c:pt>
                <c:pt idx="1541">
                  <c:v>86.595799999999969</c:v>
                </c:pt>
                <c:pt idx="1542">
                  <c:v>86.690009999999972</c:v>
                </c:pt>
                <c:pt idx="1543">
                  <c:v>86.793169999999975</c:v>
                </c:pt>
                <c:pt idx="1544">
                  <c:v>86.903349999999975</c:v>
                </c:pt>
                <c:pt idx="1545">
                  <c:v>87.029759999999982</c:v>
                </c:pt>
                <c:pt idx="1546">
                  <c:v>87.181399999999982</c:v>
                </c:pt>
                <c:pt idx="1547">
                  <c:v>87.350689999999986</c:v>
                </c:pt>
                <c:pt idx="1548">
                  <c:v>87.526219999999981</c:v>
                </c:pt>
                <c:pt idx="1549">
                  <c:v>87.701509999999985</c:v>
                </c:pt>
                <c:pt idx="1550">
                  <c:v>87.877029999999991</c:v>
                </c:pt>
                <c:pt idx="1551">
                  <c:v>88.047429999999991</c:v>
                </c:pt>
                <c:pt idx="1552">
                  <c:v>88.204909999999998</c:v>
                </c:pt>
                <c:pt idx="1553">
                  <c:v>88.353750000000005</c:v>
                </c:pt>
                <c:pt idx="1554">
                  <c:v>88.47439</c:v>
                </c:pt>
                <c:pt idx="1555">
                  <c:v>88.560209999999998</c:v>
                </c:pt>
                <c:pt idx="1556">
                  <c:v>88.624870000000001</c:v>
                </c:pt>
                <c:pt idx="1557">
                  <c:v>88.673490000000001</c:v>
                </c:pt>
                <c:pt idx="1558">
                  <c:v>88.713400000000007</c:v>
                </c:pt>
                <c:pt idx="1559">
                  <c:v>88.747800000000012</c:v>
                </c:pt>
                <c:pt idx="1560">
                  <c:v>88.778840000000017</c:v>
                </c:pt>
                <c:pt idx="1561">
                  <c:v>88.806490000000011</c:v>
                </c:pt>
                <c:pt idx="1562">
                  <c:v>88.836510000000004</c:v>
                </c:pt>
                <c:pt idx="1563">
                  <c:v>88.869730000000004</c:v>
                </c:pt>
                <c:pt idx="1564">
                  <c:v>88.903800000000004</c:v>
                </c:pt>
                <c:pt idx="1565">
                  <c:v>88.939419999999998</c:v>
                </c:pt>
                <c:pt idx="1566">
                  <c:v>88.974279999999993</c:v>
                </c:pt>
                <c:pt idx="1567">
                  <c:v>89.00672999999999</c:v>
                </c:pt>
                <c:pt idx="1568">
                  <c:v>89.035319999999984</c:v>
                </c:pt>
                <c:pt idx="1569">
                  <c:v>89.058499999999981</c:v>
                </c:pt>
                <c:pt idx="1570">
                  <c:v>89.078079999999986</c:v>
                </c:pt>
                <c:pt idx="1571">
                  <c:v>89.099259999999987</c:v>
                </c:pt>
                <c:pt idx="1572">
                  <c:v>89.116759999999985</c:v>
                </c:pt>
                <c:pt idx="1573">
                  <c:v>89.130709999999979</c:v>
                </c:pt>
                <c:pt idx="1574">
                  <c:v>89.141499999999979</c:v>
                </c:pt>
                <c:pt idx="1575">
                  <c:v>89.152389999999983</c:v>
                </c:pt>
                <c:pt idx="1576">
                  <c:v>89.160429999999977</c:v>
                </c:pt>
                <c:pt idx="1577">
                  <c:v>89.166729999999973</c:v>
                </c:pt>
                <c:pt idx="1578">
                  <c:v>89.172889999999967</c:v>
                </c:pt>
                <c:pt idx="1579">
                  <c:v>89.186059999999969</c:v>
                </c:pt>
                <c:pt idx="1580">
                  <c:v>89.208619999999968</c:v>
                </c:pt>
                <c:pt idx="1581">
                  <c:v>89.250919999999965</c:v>
                </c:pt>
                <c:pt idx="1582">
                  <c:v>89.321349999999967</c:v>
                </c:pt>
                <c:pt idx="1583">
                  <c:v>89.393339999999966</c:v>
                </c:pt>
                <c:pt idx="1584">
                  <c:v>89.499259999999964</c:v>
                </c:pt>
                <c:pt idx="1585">
                  <c:v>89.625989999999959</c:v>
                </c:pt>
                <c:pt idx="1586">
                  <c:v>89.739389999999958</c:v>
                </c:pt>
                <c:pt idx="1587">
                  <c:v>89.833049999999957</c:v>
                </c:pt>
                <c:pt idx="1588">
                  <c:v>89.91198999999996</c:v>
                </c:pt>
                <c:pt idx="1589">
                  <c:v>89.98106999999996</c:v>
                </c:pt>
                <c:pt idx="1590">
                  <c:v>90.046169999999961</c:v>
                </c:pt>
                <c:pt idx="1591">
                  <c:v>90.106279999999956</c:v>
                </c:pt>
                <c:pt idx="1592">
                  <c:v>90.164949999999962</c:v>
                </c:pt>
                <c:pt idx="1593">
                  <c:v>90.222439999999963</c:v>
                </c:pt>
                <c:pt idx="1594">
                  <c:v>90.270929999999964</c:v>
                </c:pt>
                <c:pt idx="1595">
                  <c:v>90.308369999999968</c:v>
                </c:pt>
                <c:pt idx="1596">
                  <c:v>90.340709999999973</c:v>
                </c:pt>
                <c:pt idx="1597">
                  <c:v>90.381729999999976</c:v>
                </c:pt>
                <c:pt idx="1598">
                  <c:v>90.429249999999982</c:v>
                </c:pt>
                <c:pt idx="1599">
                  <c:v>90.479249999999979</c:v>
                </c:pt>
                <c:pt idx="1600">
                  <c:v>90.520609999999976</c:v>
                </c:pt>
                <c:pt idx="1601">
                  <c:v>90.552889999999977</c:v>
                </c:pt>
                <c:pt idx="1602">
                  <c:v>90.580469999999977</c:v>
                </c:pt>
                <c:pt idx="1603">
                  <c:v>90.605539999999976</c:v>
                </c:pt>
                <c:pt idx="1604">
                  <c:v>90.630939999999981</c:v>
                </c:pt>
                <c:pt idx="1605">
                  <c:v>90.665689999999984</c:v>
                </c:pt>
                <c:pt idx="1606">
                  <c:v>90.706469999999982</c:v>
                </c:pt>
                <c:pt idx="1607">
                  <c:v>90.75521999999998</c:v>
                </c:pt>
                <c:pt idx="1608">
                  <c:v>90.80683999999998</c:v>
                </c:pt>
                <c:pt idx="1609">
                  <c:v>90.857649999999978</c:v>
                </c:pt>
                <c:pt idx="1610">
                  <c:v>90.898899999999983</c:v>
                </c:pt>
                <c:pt idx="1611">
                  <c:v>90.927599999999984</c:v>
                </c:pt>
                <c:pt idx="1612">
                  <c:v>90.951049999999981</c:v>
                </c:pt>
                <c:pt idx="1613">
                  <c:v>90.968369999999979</c:v>
                </c:pt>
                <c:pt idx="1614">
                  <c:v>90.983869999999982</c:v>
                </c:pt>
                <c:pt idx="1615">
                  <c:v>90.997409999999988</c:v>
                </c:pt>
                <c:pt idx="1616">
                  <c:v>91.011379999999988</c:v>
                </c:pt>
                <c:pt idx="1617">
                  <c:v>91.028169999999989</c:v>
                </c:pt>
                <c:pt idx="1618">
                  <c:v>91.047369999999987</c:v>
                </c:pt>
                <c:pt idx="1619">
                  <c:v>91.06877999999999</c:v>
                </c:pt>
                <c:pt idx="1620">
                  <c:v>91.08968999999999</c:v>
                </c:pt>
                <c:pt idx="1621">
                  <c:v>91.112039999999993</c:v>
                </c:pt>
                <c:pt idx="1622">
                  <c:v>91.132819999999995</c:v>
                </c:pt>
                <c:pt idx="1623">
                  <c:v>91.14985999999999</c:v>
                </c:pt>
                <c:pt idx="1624">
                  <c:v>91.163129999999995</c:v>
                </c:pt>
                <c:pt idx="1625">
                  <c:v>91.17492</c:v>
                </c:pt>
                <c:pt idx="1626">
                  <c:v>91.186940000000007</c:v>
                </c:pt>
                <c:pt idx="1627">
                  <c:v>91.199490000000011</c:v>
                </c:pt>
                <c:pt idx="1628">
                  <c:v>91.212250000000012</c:v>
                </c:pt>
                <c:pt idx="1629">
                  <c:v>91.22505000000001</c:v>
                </c:pt>
                <c:pt idx="1630">
                  <c:v>91.237930000000006</c:v>
                </c:pt>
                <c:pt idx="1631">
                  <c:v>91.251040000000003</c:v>
                </c:pt>
                <c:pt idx="1632">
                  <c:v>91.264719999999997</c:v>
                </c:pt>
                <c:pt idx="1633">
                  <c:v>91.280029999999996</c:v>
                </c:pt>
                <c:pt idx="1634">
                  <c:v>91.294449999999998</c:v>
                </c:pt>
                <c:pt idx="1635">
                  <c:v>91.307040000000001</c:v>
                </c:pt>
                <c:pt idx="1636">
                  <c:v>91.318569999999994</c:v>
                </c:pt>
                <c:pt idx="1637">
                  <c:v>91.32786999999999</c:v>
                </c:pt>
                <c:pt idx="1638">
                  <c:v>91.335209999999989</c:v>
                </c:pt>
                <c:pt idx="1639">
                  <c:v>91.341169999999991</c:v>
                </c:pt>
                <c:pt idx="1640">
                  <c:v>91.346399999999988</c:v>
                </c:pt>
                <c:pt idx="1641">
                  <c:v>91.351919999999993</c:v>
                </c:pt>
                <c:pt idx="1642">
                  <c:v>91.356859999999998</c:v>
                </c:pt>
                <c:pt idx="1643">
                  <c:v>91.361059999999995</c:v>
                </c:pt>
                <c:pt idx="1644">
                  <c:v>91.365020000000001</c:v>
                </c:pt>
                <c:pt idx="1645">
                  <c:v>91.367639999999994</c:v>
                </c:pt>
                <c:pt idx="1646">
                  <c:v>91.373169999999988</c:v>
                </c:pt>
                <c:pt idx="1647">
                  <c:v>91.389179999999982</c:v>
                </c:pt>
                <c:pt idx="1648">
                  <c:v>91.428099999999986</c:v>
                </c:pt>
                <c:pt idx="1649">
                  <c:v>91.47866999999998</c:v>
                </c:pt>
                <c:pt idx="1650">
                  <c:v>91.521769999999975</c:v>
                </c:pt>
                <c:pt idx="1651">
                  <c:v>91.55671999999997</c:v>
                </c:pt>
                <c:pt idx="1652">
                  <c:v>91.584749999999971</c:v>
                </c:pt>
                <c:pt idx="1653">
                  <c:v>91.611359999999976</c:v>
                </c:pt>
                <c:pt idx="1654">
                  <c:v>91.63770999999997</c:v>
                </c:pt>
                <c:pt idx="1655">
                  <c:v>91.661229999999975</c:v>
                </c:pt>
                <c:pt idx="1656">
                  <c:v>91.683879999999974</c:v>
                </c:pt>
                <c:pt idx="1657">
                  <c:v>91.707429999999974</c:v>
                </c:pt>
                <c:pt idx="1658">
                  <c:v>91.730439999999973</c:v>
                </c:pt>
                <c:pt idx="1659">
                  <c:v>91.750489999999971</c:v>
                </c:pt>
                <c:pt idx="1660">
                  <c:v>91.765649999999965</c:v>
                </c:pt>
                <c:pt idx="1661">
                  <c:v>91.77519999999997</c:v>
                </c:pt>
                <c:pt idx="1662">
                  <c:v>91.781249999999972</c:v>
                </c:pt>
                <c:pt idx="1663">
                  <c:v>91.785249999999976</c:v>
                </c:pt>
                <c:pt idx="1664">
                  <c:v>91.788379999999975</c:v>
                </c:pt>
                <c:pt idx="1665">
                  <c:v>91.791359999999969</c:v>
                </c:pt>
                <c:pt idx="1666">
                  <c:v>91.794449999999969</c:v>
                </c:pt>
                <c:pt idx="1667">
                  <c:v>91.797209999999964</c:v>
                </c:pt>
                <c:pt idx="1668">
                  <c:v>91.799609999999959</c:v>
                </c:pt>
                <c:pt idx="1669">
                  <c:v>91.801659999999956</c:v>
                </c:pt>
                <c:pt idx="1670">
                  <c:v>91.803869999999961</c:v>
                </c:pt>
                <c:pt idx="1671">
                  <c:v>91.806959999999961</c:v>
                </c:pt>
                <c:pt idx="1672">
                  <c:v>91.810539999999961</c:v>
                </c:pt>
                <c:pt idx="1673">
                  <c:v>91.814179999999965</c:v>
                </c:pt>
                <c:pt idx="1674">
                  <c:v>91.817649999999958</c:v>
                </c:pt>
                <c:pt idx="1675">
                  <c:v>91.820299999999961</c:v>
                </c:pt>
                <c:pt idx="1676">
                  <c:v>91.82302999999996</c:v>
                </c:pt>
                <c:pt idx="1677">
                  <c:v>91.825169999999957</c:v>
                </c:pt>
                <c:pt idx="1678">
                  <c:v>91.826949999999954</c:v>
                </c:pt>
                <c:pt idx="1679">
                  <c:v>91.827879999999951</c:v>
                </c:pt>
                <c:pt idx="1680">
                  <c:v>91.82845999999995</c:v>
                </c:pt>
                <c:pt idx="1681">
                  <c:v>91.829019999999943</c:v>
                </c:pt>
                <c:pt idx="1682">
                  <c:v>91.829589999999939</c:v>
                </c:pt>
                <c:pt idx="1683">
                  <c:v>91.830169999999939</c:v>
                </c:pt>
                <c:pt idx="1684">
                  <c:v>91.830829999999935</c:v>
                </c:pt>
                <c:pt idx="1685">
                  <c:v>91.832159999999931</c:v>
                </c:pt>
                <c:pt idx="1686">
                  <c:v>91.83479999999993</c:v>
                </c:pt>
                <c:pt idx="1687">
                  <c:v>91.842519999999936</c:v>
                </c:pt>
                <c:pt idx="1688">
                  <c:v>91.854809999999929</c:v>
                </c:pt>
                <c:pt idx="1689">
                  <c:v>91.867919999999927</c:v>
                </c:pt>
                <c:pt idx="1690">
                  <c:v>91.880109999999931</c:v>
                </c:pt>
                <c:pt idx="1691">
                  <c:v>91.889849999999925</c:v>
                </c:pt>
                <c:pt idx="1692">
                  <c:v>91.897659999999931</c:v>
                </c:pt>
                <c:pt idx="1693">
                  <c:v>91.903769999999938</c:v>
                </c:pt>
                <c:pt idx="1694">
                  <c:v>91.908609999999939</c:v>
                </c:pt>
                <c:pt idx="1695">
                  <c:v>91.912949999999938</c:v>
                </c:pt>
                <c:pt idx="1696">
                  <c:v>91.917059999999935</c:v>
                </c:pt>
                <c:pt idx="1697">
                  <c:v>91.920439999999942</c:v>
                </c:pt>
                <c:pt idx="1698">
                  <c:v>91.923259999999942</c:v>
                </c:pt>
                <c:pt idx="1699">
                  <c:v>91.925679999999943</c:v>
                </c:pt>
                <c:pt idx="1700">
                  <c:v>91.92790999999994</c:v>
                </c:pt>
                <c:pt idx="1701">
                  <c:v>91.929999999999936</c:v>
                </c:pt>
                <c:pt idx="1702">
                  <c:v>91.931949999999929</c:v>
                </c:pt>
                <c:pt idx="1703">
                  <c:v>91.933799999999934</c:v>
                </c:pt>
                <c:pt idx="1704">
                  <c:v>91.935599999999937</c:v>
                </c:pt>
                <c:pt idx="1705">
                  <c:v>91.93736999999993</c:v>
                </c:pt>
                <c:pt idx="1706">
                  <c:v>91.939379999999929</c:v>
                </c:pt>
                <c:pt idx="1707">
                  <c:v>91.942049999999924</c:v>
                </c:pt>
                <c:pt idx="1708">
                  <c:v>91.945729999999926</c:v>
                </c:pt>
                <c:pt idx="1709">
                  <c:v>91.949269999999927</c:v>
                </c:pt>
                <c:pt idx="1710">
                  <c:v>91.952869999999933</c:v>
                </c:pt>
                <c:pt idx="1711">
                  <c:v>91.957029999999932</c:v>
                </c:pt>
                <c:pt idx="1712">
                  <c:v>91.961379999999934</c:v>
                </c:pt>
                <c:pt idx="1713">
                  <c:v>91.966229999999939</c:v>
                </c:pt>
                <c:pt idx="1714">
                  <c:v>91.972199999999944</c:v>
                </c:pt>
                <c:pt idx="1715">
                  <c:v>91.978189999999941</c:v>
                </c:pt>
                <c:pt idx="1716">
                  <c:v>91.983819999999938</c:v>
                </c:pt>
                <c:pt idx="1717">
                  <c:v>91.988709999999941</c:v>
                </c:pt>
                <c:pt idx="1718">
                  <c:v>91.993059999999943</c:v>
                </c:pt>
                <c:pt idx="1719">
                  <c:v>91.996999999999943</c:v>
                </c:pt>
                <c:pt idx="1720">
                  <c:v>92.000699999999938</c:v>
                </c:pt>
                <c:pt idx="1721">
                  <c:v>92.004239999999939</c:v>
                </c:pt>
                <c:pt idx="1722">
                  <c:v>92.008469999999946</c:v>
                </c:pt>
                <c:pt idx="1723">
                  <c:v>92.012489999999943</c:v>
                </c:pt>
                <c:pt idx="1724">
                  <c:v>92.015819999999948</c:v>
                </c:pt>
                <c:pt idx="1725">
                  <c:v>92.017849999999953</c:v>
                </c:pt>
                <c:pt idx="1726">
                  <c:v>92.019059999999953</c:v>
                </c:pt>
                <c:pt idx="1727">
                  <c:v>92.020119999999949</c:v>
                </c:pt>
                <c:pt idx="1728">
                  <c:v>92.020789999999948</c:v>
                </c:pt>
                <c:pt idx="1729">
                  <c:v>92.021209999999954</c:v>
                </c:pt>
                <c:pt idx="1730">
                  <c:v>92.02150999999995</c:v>
                </c:pt>
                <c:pt idx="1731">
                  <c:v>92.021789999999953</c:v>
                </c:pt>
                <c:pt idx="1732">
                  <c:v>92.022069999999957</c:v>
                </c:pt>
                <c:pt idx="1733">
                  <c:v>92.022639999999953</c:v>
                </c:pt>
                <c:pt idx="1734">
                  <c:v>92.023489999999953</c:v>
                </c:pt>
                <c:pt idx="1735">
                  <c:v>92.024999999999949</c:v>
                </c:pt>
                <c:pt idx="1736">
                  <c:v>92.029129999999952</c:v>
                </c:pt>
                <c:pt idx="1737">
                  <c:v>92.035939999999954</c:v>
                </c:pt>
                <c:pt idx="1738">
                  <c:v>92.043119999999959</c:v>
                </c:pt>
                <c:pt idx="1739">
                  <c:v>92.049719999999965</c:v>
                </c:pt>
                <c:pt idx="1740">
                  <c:v>92.057859999999962</c:v>
                </c:pt>
                <c:pt idx="1741">
                  <c:v>92.066409999999962</c:v>
                </c:pt>
                <c:pt idx="1742">
                  <c:v>92.073979999999963</c:v>
                </c:pt>
                <c:pt idx="1743">
                  <c:v>92.082489999999964</c:v>
                </c:pt>
                <c:pt idx="1744">
                  <c:v>92.091899999999967</c:v>
                </c:pt>
                <c:pt idx="1745">
                  <c:v>92.101569999999967</c:v>
                </c:pt>
                <c:pt idx="1746">
                  <c:v>92.111289999999968</c:v>
                </c:pt>
                <c:pt idx="1747">
                  <c:v>92.120639999999966</c:v>
                </c:pt>
                <c:pt idx="1748">
                  <c:v>92.129319999999964</c:v>
                </c:pt>
                <c:pt idx="1749">
                  <c:v>92.136629999999968</c:v>
                </c:pt>
                <c:pt idx="1750">
                  <c:v>92.143129999999971</c:v>
                </c:pt>
                <c:pt idx="1751">
                  <c:v>92.148339999999976</c:v>
                </c:pt>
                <c:pt idx="1752">
                  <c:v>92.152149999999978</c:v>
                </c:pt>
                <c:pt idx="1753">
                  <c:v>92.154379999999975</c:v>
                </c:pt>
                <c:pt idx="1754">
                  <c:v>92.15610999999997</c:v>
                </c:pt>
                <c:pt idx="1755">
                  <c:v>92.157459999999972</c:v>
                </c:pt>
                <c:pt idx="1756">
                  <c:v>92.158709999999971</c:v>
                </c:pt>
                <c:pt idx="1757">
                  <c:v>92.160069999999976</c:v>
                </c:pt>
                <c:pt idx="1758">
                  <c:v>92.161499999999975</c:v>
                </c:pt>
                <c:pt idx="1759">
                  <c:v>92.162739999999971</c:v>
                </c:pt>
                <c:pt idx="1760">
                  <c:v>92.163739999999976</c:v>
                </c:pt>
                <c:pt idx="1761">
                  <c:v>92.16464999999998</c:v>
                </c:pt>
                <c:pt idx="1762">
                  <c:v>92.165519999999987</c:v>
                </c:pt>
                <c:pt idx="1763">
                  <c:v>92.16637999999999</c:v>
                </c:pt>
                <c:pt idx="1764">
                  <c:v>92.167239999999993</c:v>
                </c:pt>
                <c:pt idx="1765">
                  <c:v>92.167999999999992</c:v>
                </c:pt>
                <c:pt idx="1766">
                  <c:v>92.168849999999992</c:v>
                </c:pt>
                <c:pt idx="1767">
                  <c:v>92.169639999999987</c:v>
                </c:pt>
                <c:pt idx="1768">
                  <c:v>92.170279999999991</c:v>
                </c:pt>
                <c:pt idx="1769">
                  <c:v>92.170709999999985</c:v>
                </c:pt>
                <c:pt idx="1770">
                  <c:v>92.17104999999998</c:v>
                </c:pt>
                <c:pt idx="1771">
                  <c:v>92.171249999999986</c:v>
                </c:pt>
                <c:pt idx="1772">
                  <c:v>92.171429999999987</c:v>
                </c:pt>
                <c:pt idx="1773">
                  <c:v>92.171609999999987</c:v>
                </c:pt>
                <c:pt idx="1774">
                  <c:v>92.171809999999994</c:v>
                </c:pt>
                <c:pt idx="1775">
                  <c:v>92.172039999999996</c:v>
                </c:pt>
                <c:pt idx="1776">
                  <c:v>92.172519999999992</c:v>
                </c:pt>
                <c:pt idx="1777">
                  <c:v>92.175549999999987</c:v>
                </c:pt>
                <c:pt idx="1778">
                  <c:v>92.185159999999982</c:v>
                </c:pt>
                <c:pt idx="1779">
                  <c:v>92.197079999999985</c:v>
                </c:pt>
                <c:pt idx="1780">
                  <c:v>92.206589999999991</c:v>
                </c:pt>
                <c:pt idx="1781">
                  <c:v>92.213939999999994</c:v>
                </c:pt>
                <c:pt idx="1782">
                  <c:v>92.218779999999995</c:v>
                </c:pt>
                <c:pt idx="1783">
                  <c:v>92.221809999999991</c:v>
                </c:pt>
                <c:pt idx="1784">
                  <c:v>92.224609999999984</c:v>
                </c:pt>
                <c:pt idx="1785">
                  <c:v>92.229439999999983</c:v>
                </c:pt>
                <c:pt idx="1786">
                  <c:v>92.237099999999984</c:v>
                </c:pt>
                <c:pt idx="1787">
                  <c:v>92.245879999999985</c:v>
                </c:pt>
                <c:pt idx="1788">
                  <c:v>92.254169999999988</c:v>
                </c:pt>
                <c:pt idx="1789">
                  <c:v>92.260709999999989</c:v>
                </c:pt>
                <c:pt idx="1790">
                  <c:v>92.263799999999989</c:v>
                </c:pt>
                <c:pt idx="1791">
                  <c:v>92.264629999999983</c:v>
                </c:pt>
                <c:pt idx="1792">
                  <c:v>92.264989999999983</c:v>
                </c:pt>
                <c:pt idx="1793">
                  <c:v>92.26524999999998</c:v>
                </c:pt>
                <c:pt idx="1794">
                  <c:v>92.265489999999986</c:v>
                </c:pt>
                <c:pt idx="1795">
                  <c:v>92.265759999999986</c:v>
                </c:pt>
                <c:pt idx="1796">
                  <c:v>92.266029999999986</c:v>
                </c:pt>
                <c:pt idx="1797">
                  <c:v>92.266279999999981</c:v>
                </c:pt>
                <c:pt idx="1798">
                  <c:v>92.266539999999978</c:v>
                </c:pt>
                <c:pt idx="1799">
                  <c:v>92.266799999999975</c:v>
                </c:pt>
                <c:pt idx="1800">
                  <c:v>92.267059999999972</c:v>
                </c:pt>
                <c:pt idx="1801">
                  <c:v>92.26731999999997</c:v>
                </c:pt>
                <c:pt idx="1802">
                  <c:v>92.267579999999967</c:v>
                </c:pt>
                <c:pt idx="1803">
                  <c:v>92.267839999999964</c:v>
                </c:pt>
                <c:pt idx="1804">
                  <c:v>92.268099999999961</c:v>
                </c:pt>
                <c:pt idx="1805">
                  <c:v>92.268309999999957</c:v>
                </c:pt>
                <c:pt idx="1806">
                  <c:v>92.26849999999996</c:v>
                </c:pt>
                <c:pt idx="1807">
                  <c:v>92.268689999999964</c:v>
                </c:pt>
                <c:pt idx="1808">
                  <c:v>92.268859999999961</c:v>
                </c:pt>
                <c:pt idx="1809">
                  <c:v>92.269029999999958</c:v>
                </c:pt>
                <c:pt idx="1810">
                  <c:v>92.269199999999955</c:v>
                </c:pt>
                <c:pt idx="1811">
                  <c:v>92.269369999999952</c:v>
                </c:pt>
                <c:pt idx="1812">
                  <c:v>92.269529999999946</c:v>
                </c:pt>
                <c:pt idx="1813">
                  <c:v>92.269699999999943</c:v>
                </c:pt>
                <c:pt idx="1814">
                  <c:v>92.269859999999937</c:v>
                </c:pt>
                <c:pt idx="1815">
                  <c:v>92.270019999999931</c:v>
                </c:pt>
                <c:pt idx="1816">
                  <c:v>92.270179999999925</c:v>
                </c:pt>
                <c:pt idx="1817">
                  <c:v>92.27032999999993</c:v>
                </c:pt>
                <c:pt idx="1818">
                  <c:v>92.270479999999935</c:v>
                </c:pt>
                <c:pt idx="1819">
                  <c:v>92.27062999999994</c:v>
                </c:pt>
                <c:pt idx="1820">
                  <c:v>92.270779999999945</c:v>
                </c:pt>
                <c:pt idx="1821">
                  <c:v>92.270919999999947</c:v>
                </c:pt>
                <c:pt idx="1822">
                  <c:v>92.271069999999952</c:v>
                </c:pt>
                <c:pt idx="1823">
                  <c:v>92.271209999999954</c:v>
                </c:pt>
                <c:pt idx="1824">
                  <c:v>92.271359999999959</c:v>
                </c:pt>
                <c:pt idx="1825">
                  <c:v>92.271499999999961</c:v>
                </c:pt>
                <c:pt idx="1826">
                  <c:v>92.271639999999962</c:v>
                </c:pt>
                <c:pt idx="1827">
                  <c:v>92.271789999999967</c:v>
                </c:pt>
                <c:pt idx="1828">
                  <c:v>92.271939999999972</c:v>
                </c:pt>
                <c:pt idx="1829">
                  <c:v>92.272089999999977</c:v>
                </c:pt>
                <c:pt idx="1830">
                  <c:v>92.272239999999982</c:v>
                </c:pt>
                <c:pt idx="1831">
                  <c:v>92.272389999999987</c:v>
                </c:pt>
                <c:pt idx="1832">
                  <c:v>92.272529999999989</c:v>
                </c:pt>
                <c:pt idx="1833">
                  <c:v>92.272679999999994</c:v>
                </c:pt>
                <c:pt idx="1834">
                  <c:v>92.272819999999996</c:v>
                </c:pt>
                <c:pt idx="1835">
                  <c:v>92.272970000000001</c:v>
                </c:pt>
                <c:pt idx="1836">
                  <c:v>92.273120000000006</c:v>
                </c:pt>
                <c:pt idx="1837">
                  <c:v>92.273270000000011</c:v>
                </c:pt>
                <c:pt idx="1838">
                  <c:v>92.273410000000013</c:v>
                </c:pt>
                <c:pt idx="1839">
                  <c:v>92.273560000000018</c:v>
                </c:pt>
                <c:pt idx="1840">
                  <c:v>92.273710000000023</c:v>
                </c:pt>
                <c:pt idx="1841">
                  <c:v>92.273860000000028</c:v>
                </c:pt>
                <c:pt idx="1842">
                  <c:v>92.274010000000033</c:v>
                </c:pt>
                <c:pt idx="1843">
                  <c:v>92.274150000000034</c:v>
                </c:pt>
                <c:pt idx="1844">
                  <c:v>92.274290000000036</c:v>
                </c:pt>
                <c:pt idx="1845">
                  <c:v>92.274430000000038</c:v>
                </c:pt>
                <c:pt idx="1846">
                  <c:v>92.27457000000004</c:v>
                </c:pt>
                <c:pt idx="1847">
                  <c:v>92.274710000000042</c:v>
                </c:pt>
                <c:pt idx="1848">
                  <c:v>92.274850000000043</c:v>
                </c:pt>
                <c:pt idx="1849">
                  <c:v>92.274990000000045</c:v>
                </c:pt>
                <c:pt idx="1850">
                  <c:v>92.275130000000047</c:v>
                </c:pt>
                <c:pt idx="1851">
                  <c:v>92.275270000000049</c:v>
                </c:pt>
                <c:pt idx="1852">
                  <c:v>92.275410000000051</c:v>
                </c:pt>
                <c:pt idx="1853">
                  <c:v>92.275550000000052</c:v>
                </c:pt>
                <c:pt idx="1854">
                  <c:v>92.275690000000054</c:v>
                </c:pt>
                <c:pt idx="1855">
                  <c:v>92.275830000000056</c:v>
                </c:pt>
                <c:pt idx="1856">
                  <c:v>92.275970000000058</c:v>
                </c:pt>
                <c:pt idx="1857">
                  <c:v>92.27611000000006</c:v>
                </c:pt>
                <c:pt idx="1858">
                  <c:v>92.276250000000061</c:v>
                </c:pt>
                <c:pt idx="1859">
                  <c:v>92.276390000000063</c:v>
                </c:pt>
                <c:pt idx="1860">
                  <c:v>92.276530000000065</c:v>
                </c:pt>
                <c:pt idx="1861">
                  <c:v>92.276670000000067</c:v>
                </c:pt>
                <c:pt idx="1862">
                  <c:v>92.276800000000065</c:v>
                </c:pt>
                <c:pt idx="1863">
                  <c:v>92.276930000000064</c:v>
                </c:pt>
                <c:pt idx="1864">
                  <c:v>92.277060000000063</c:v>
                </c:pt>
                <c:pt idx="1865">
                  <c:v>92.277190000000061</c:v>
                </c:pt>
                <c:pt idx="1866">
                  <c:v>92.277330000000063</c:v>
                </c:pt>
                <c:pt idx="1867">
                  <c:v>92.277470000000065</c:v>
                </c:pt>
                <c:pt idx="1868">
                  <c:v>92.277610000000067</c:v>
                </c:pt>
                <c:pt idx="1869">
                  <c:v>92.277740000000065</c:v>
                </c:pt>
                <c:pt idx="1870">
                  <c:v>92.277880000000067</c:v>
                </c:pt>
                <c:pt idx="1871">
                  <c:v>92.278020000000069</c:v>
                </c:pt>
                <c:pt idx="1872">
                  <c:v>92.278150000000068</c:v>
                </c:pt>
                <c:pt idx="1873">
                  <c:v>92.278280000000066</c:v>
                </c:pt>
                <c:pt idx="1874">
                  <c:v>92.278420000000068</c:v>
                </c:pt>
                <c:pt idx="1875">
                  <c:v>92.278550000000067</c:v>
                </c:pt>
                <c:pt idx="1876">
                  <c:v>92.278680000000065</c:v>
                </c:pt>
                <c:pt idx="1877">
                  <c:v>92.278810000000064</c:v>
                </c:pt>
                <c:pt idx="1878">
                  <c:v>92.278950000000066</c:v>
                </c:pt>
                <c:pt idx="1879">
                  <c:v>92.279090000000068</c:v>
                </c:pt>
                <c:pt idx="1880">
                  <c:v>92.279230000000069</c:v>
                </c:pt>
                <c:pt idx="1881">
                  <c:v>92.279370000000071</c:v>
                </c:pt>
                <c:pt idx="1882">
                  <c:v>92.27950000000007</c:v>
                </c:pt>
                <c:pt idx="1883">
                  <c:v>92.279640000000072</c:v>
                </c:pt>
                <c:pt idx="1884">
                  <c:v>92.279780000000073</c:v>
                </c:pt>
                <c:pt idx="1885">
                  <c:v>92.279920000000075</c:v>
                </c:pt>
                <c:pt idx="1886">
                  <c:v>92.280060000000077</c:v>
                </c:pt>
                <c:pt idx="1887">
                  <c:v>92.280200000000079</c:v>
                </c:pt>
                <c:pt idx="1888">
                  <c:v>92.280340000000081</c:v>
                </c:pt>
                <c:pt idx="1889">
                  <c:v>92.280490000000086</c:v>
                </c:pt>
                <c:pt idx="1890">
                  <c:v>92.280630000000087</c:v>
                </c:pt>
                <c:pt idx="1891">
                  <c:v>92.280770000000089</c:v>
                </c:pt>
                <c:pt idx="1892">
                  <c:v>92.280910000000091</c:v>
                </c:pt>
                <c:pt idx="1893">
                  <c:v>92.281050000000093</c:v>
                </c:pt>
                <c:pt idx="1894">
                  <c:v>92.281180000000091</c:v>
                </c:pt>
                <c:pt idx="1895">
                  <c:v>92.28131000000009</c:v>
                </c:pt>
                <c:pt idx="1896">
                  <c:v>92.281450000000092</c:v>
                </c:pt>
                <c:pt idx="1897">
                  <c:v>92.281580000000091</c:v>
                </c:pt>
                <c:pt idx="1898">
                  <c:v>92.281710000000089</c:v>
                </c:pt>
                <c:pt idx="1899">
                  <c:v>92.281850000000091</c:v>
                </c:pt>
                <c:pt idx="1900">
                  <c:v>92.281990000000093</c:v>
                </c:pt>
                <c:pt idx="1901">
                  <c:v>92.282120000000091</c:v>
                </c:pt>
                <c:pt idx="1902">
                  <c:v>92.282260000000093</c:v>
                </c:pt>
                <c:pt idx="1903">
                  <c:v>92.282400000000095</c:v>
                </c:pt>
                <c:pt idx="1904">
                  <c:v>92.282540000000097</c:v>
                </c:pt>
                <c:pt idx="1905">
                  <c:v>92.282670000000095</c:v>
                </c:pt>
                <c:pt idx="1906">
                  <c:v>92.282800000000094</c:v>
                </c:pt>
                <c:pt idx="1907">
                  <c:v>92.282930000000093</c:v>
                </c:pt>
                <c:pt idx="1908">
                  <c:v>92.283060000000091</c:v>
                </c:pt>
                <c:pt idx="1909">
                  <c:v>92.283200000000093</c:v>
                </c:pt>
                <c:pt idx="1910">
                  <c:v>92.283340000000095</c:v>
                </c:pt>
                <c:pt idx="1911">
                  <c:v>92.283480000000097</c:v>
                </c:pt>
                <c:pt idx="1912">
                  <c:v>92.283610000000095</c:v>
                </c:pt>
                <c:pt idx="1913">
                  <c:v>92.283740000000094</c:v>
                </c:pt>
                <c:pt idx="1914">
                  <c:v>92.283880000000096</c:v>
                </c:pt>
                <c:pt idx="1915">
                  <c:v>92.284020000000098</c:v>
                </c:pt>
                <c:pt idx="1916">
                  <c:v>92.284160000000099</c:v>
                </c:pt>
                <c:pt idx="1917">
                  <c:v>92.284300000000101</c:v>
                </c:pt>
                <c:pt idx="1918">
                  <c:v>92.284440000000103</c:v>
                </c:pt>
                <c:pt idx="1919">
                  <c:v>92.284580000000105</c:v>
                </c:pt>
                <c:pt idx="1920">
                  <c:v>92.284720000000107</c:v>
                </c:pt>
                <c:pt idx="1921">
                  <c:v>92.284860000000108</c:v>
                </c:pt>
                <c:pt idx="1922">
                  <c:v>92.28500000000011</c:v>
                </c:pt>
                <c:pt idx="1923">
                  <c:v>92.285140000000112</c:v>
                </c:pt>
                <c:pt idx="1924">
                  <c:v>92.285280000000114</c:v>
                </c:pt>
                <c:pt idx="1925">
                  <c:v>92.285420000000116</c:v>
                </c:pt>
                <c:pt idx="1926">
                  <c:v>92.285570000000121</c:v>
                </c:pt>
                <c:pt idx="1927">
                  <c:v>92.285720000000126</c:v>
                </c:pt>
                <c:pt idx="1928">
                  <c:v>92.285870000000131</c:v>
                </c:pt>
                <c:pt idx="1929">
                  <c:v>92.286020000000136</c:v>
                </c:pt>
                <c:pt idx="1930">
                  <c:v>92.286170000000141</c:v>
                </c:pt>
                <c:pt idx="1931">
                  <c:v>92.286320000000146</c:v>
                </c:pt>
                <c:pt idx="1932">
                  <c:v>92.286470000000151</c:v>
                </c:pt>
                <c:pt idx="1933">
                  <c:v>92.286620000000156</c:v>
                </c:pt>
                <c:pt idx="1934">
                  <c:v>92.286770000000161</c:v>
                </c:pt>
                <c:pt idx="1935">
                  <c:v>92.286920000000165</c:v>
                </c:pt>
                <c:pt idx="1936">
                  <c:v>92.28707000000017</c:v>
                </c:pt>
                <c:pt idx="1937">
                  <c:v>92.287210000000172</c:v>
                </c:pt>
                <c:pt idx="1938">
                  <c:v>92.287360000000177</c:v>
                </c:pt>
                <c:pt idx="1939">
                  <c:v>92.287510000000182</c:v>
                </c:pt>
                <c:pt idx="1940">
                  <c:v>92.287660000000187</c:v>
                </c:pt>
                <c:pt idx="1941">
                  <c:v>92.287810000000192</c:v>
                </c:pt>
                <c:pt idx="1942">
                  <c:v>92.287960000000197</c:v>
                </c:pt>
                <c:pt idx="1943">
                  <c:v>92.288110000000202</c:v>
                </c:pt>
                <c:pt idx="1944">
                  <c:v>92.288260000000207</c:v>
                </c:pt>
                <c:pt idx="1945">
                  <c:v>92.288410000000212</c:v>
                </c:pt>
                <c:pt idx="1946">
                  <c:v>92.288560000000217</c:v>
                </c:pt>
                <c:pt idx="1947">
                  <c:v>92.288710000000222</c:v>
                </c:pt>
                <c:pt idx="1948">
                  <c:v>92.288860000000227</c:v>
                </c:pt>
                <c:pt idx="1949">
                  <c:v>92.289000000000229</c:v>
                </c:pt>
                <c:pt idx="1950">
                  <c:v>92.289150000000234</c:v>
                </c:pt>
                <c:pt idx="1951">
                  <c:v>92.289300000000239</c:v>
                </c:pt>
                <c:pt idx="1952">
                  <c:v>92.289450000000244</c:v>
                </c:pt>
                <c:pt idx="1953">
                  <c:v>92.289600000000249</c:v>
                </c:pt>
                <c:pt idx="1954">
                  <c:v>92.289740000000251</c:v>
                </c:pt>
                <c:pt idx="1955">
                  <c:v>92.289890000000256</c:v>
                </c:pt>
                <c:pt idx="1956">
                  <c:v>92.290030000000257</c:v>
                </c:pt>
                <c:pt idx="1957">
                  <c:v>92.290170000000259</c:v>
                </c:pt>
                <c:pt idx="1958">
                  <c:v>92.290320000000264</c:v>
                </c:pt>
                <c:pt idx="1959">
                  <c:v>92.290470000000269</c:v>
                </c:pt>
                <c:pt idx="1960">
                  <c:v>92.290620000000274</c:v>
                </c:pt>
                <c:pt idx="1961">
                  <c:v>92.290770000000279</c:v>
                </c:pt>
                <c:pt idx="1962">
                  <c:v>92.290920000000284</c:v>
                </c:pt>
                <c:pt idx="1963">
                  <c:v>92.291120000000291</c:v>
                </c:pt>
                <c:pt idx="1964">
                  <c:v>92.291300000000291</c:v>
                </c:pt>
                <c:pt idx="1965">
                  <c:v>92.291480000000291</c:v>
                </c:pt>
                <c:pt idx="1966">
                  <c:v>92.29179000000029</c:v>
                </c:pt>
                <c:pt idx="1967">
                  <c:v>92.292450000000287</c:v>
                </c:pt>
                <c:pt idx="1968">
                  <c:v>92.295910000000291</c:v>
                </c:pt>
                <c:pt idx="1969">
                  <c:v>92.310160000000295</c:v>
                </c:pt>
                <c:pt idx="1970">
                  <c:v>92.335600000000298</c:v>
                </c:pt>
                <c:pt idx="1971">
                  <c:v>92.365810000000295</c:v>
                </c:pt>
                <c:pt idx="1972">
                  <c:v>92.393020000000291</c:v>
                </c:pt>
                <c:pt idx="1973">
                  <c:v>92.41285000000029</c:v>
                </c:pt>
                <c:pt idx="1974">
                  <c:v>92.428140000000283</c:v>
                </c:pt>
                <c:pt idx="1975">
                  <c:v>92.439080000000288</c:v>
                </c:pt>
                <c:pt idx="1976">
                  <c:v>92.44419000000029</c:v>
                </c:pt>
                <c:pt idx="1977">
                  <c:v>92.445590000000294</c:v>
                </c:pt>
                <c:pt idx="1978">
                  <c:v>92.446230000000298</c:v>
                </c:pt>
                <c:pt idx="1979">
                  <c:v>92.446710000000294</c:v>
                </c:pt>
                <c:pt idx="1980">
                  <c:v>92.447270000000287</c:v>
                </c:pt>
                <c:pt idx="1981">
                  <c:v>92.447930000000284</c:v>
                </c:pt>
                <c:pt idx="1982">
                  <c:v>92.449400000000281</c:v>
                </c:pt>
                <c:pt idx="1983">
                  <c:v>92.452380000000275</c:v>
                </c:pt>
                <c:pt idx="1984">
                  <c:v>92.45647000000028</c:v>
                </c:pt>
                <c:pt idx="1985">
                  <c:v>92.461190000000286</c:v>
                </c:pt>
                <c:pt idx="1986">
                  <c:v>92.467280000000287</c:v>
                </c:pt>
                <c:pt idx="1987">
                  <c:v>92.485160000000292</c:v>
                </c:pt>
                <c:pt idx="1988">
                  <c:v>92.549950000000294</c:v>
                </c:pt>
                <c:pt idx="1989">
                  <c:v>92.64718000000029</c:v>
                </c:pt>
                <c:pt idx="1990">
                  <c:v>92.733980000000287</c:v>
                </c:pt>
                <c:pt idx="1991">
                  <c:v>92.777410000000287</c:v>
                </c:pt>
                <c:pt idx="1992">
                  <c:v>92.788760000000281</c:v>
                </c:pt>
                <c:pt idx="1993">
                  <c:v>92.793470000000283</c:v>
                </c:pt>
                <c:pt idx="1994">
                  <c:v>92.795880000000281</c:v>
                </c:pt>
                <c:pt idx="1995">
                  <c:v>92.799060000000281</c:v>
                </c:pt>
                <c:pt idx="1996">
                  <c:v>92.805700000000286</c:v>
                </c:pt>
                <c:pt idx="1997">
                  <c:v>92.814720000000293</c:v>
                </c:pt>
                <c:pt idx="1998">
                  <c:v>92.825370000000291</c:v>
                </c:pt>
                <c:pt idx="1999">
                  <c:v>92.836460000000287</c:v>
                </c:pt>
                <c:pt idx="2000">
                  <c:v>92.848000000000283</c:v>
                </c:pt>
                <c:pt idx="2001">
                  <c:v>92.866190000000287</c:v>
                </c:pt>
                <c:pt idx="2002">
                  <c:v>92.919470000000288</c:v>
                </c:pt>
                <c:pt idx="2003">
                  <c:v>93.030100000000289</c:v>
                </c:pt>
                <c:pt idx="2004">
                  <c:v>93.14691000000029</c:v>
                </c:pt>
                <c:pt idx="2005">
                  <c:v>93.247850000000284</c:v>
                </c:pt>
                <c:pt idx="2006">
                  <c:v>93.32538000000028</c:v>
                </c:pt>
                <c:pt idx="2007">
                  <c:v>93.394770000000278</c:v>
                </c:pt>
                <c:pt idx="2008">
                  <c:v>93.448760000000277</c:v>
                </c:pt>
                <c:pt idx="2009">
                  <c:v>93.480610000000283</c:v>
                </c:pt>
                <c:pt idx="2010">
                  <c:v>93.49448000000028</c:v>
                </c:pt>
                <c:pt idx="2011">
                  <c:v>93.498810000000276</c:v>
                </c:pt>
                <c:pt idx="2012">
                  <c:v>93.49973000000027</c:v>
                </c:pt>
                <c:pt idx="2013">
                  <c:v>93.500430000000264</c:v>
                </c:pt>
                <c:pt idx="2014">
                  <c:v>93.501560000000268</c:v>
                </c:pt>
                <c:pt idx="2015">
                  <c:v>93.50788000000027</c:v>
                </c:pt>
                <c:pt idx="2016">
                  <c:v>93.520190000000269</c:v>
                </c:pt>
                <c:pt idx="2017">
                  <c:v>93.535590000000269</c:v>
                </c:pt>
                <c:pt idx="2018">
                  <c:v>93.552990000000264</c:v>
                </c:pt>
                <c:pt idx="2019">
                  <c:v>93.570670000000263</c:v>
                </c:pt>
                <c:pt idx="2020">
                  <c:v>93.587820000000264</c:v>
                </c:pt>
                <c:pt idx="2021">
                  <c:v>93.605290000000267</c:v>
                </c:pt>
                <c:pt idx="2022">
                  <c:v>93.641100000000264</c:v>
                </c:pt>
                <c:pt idx="2023">
                  <c:v>93.744020000000262</c:v>
                </c:pt>
                <c:pt idx="2024">
                  <c:v>93.892460000000256</c:v>
                </c:pt>
                <c:pt idx="2025">
                  <c:v>94.019120000000257</c:v>
                </c:pt>
                <c:pt idx="2026">
                  <c:v>94.086920000000262</c:v>
                </c:pt>
                <c:pt idx="2027">
                  <c:v>94.109920000000258</c:v>
                </c:pt>
                <c:pt idx="2028">
                  <c:v>94.115940000000265</c:v>
                </c:pt>
                <c:pt idx="2029">
                  <c:v>94.118040000000263</c:v>
                </c:pt>
                <c:pt idx="2030">
                  <c:v>94.119030000000265</c:v>
                </c:pt>
                <c:pt idx="2031">
                  <c:v>94.119770000000258</c:v>
                </c:pt>
                <c:pt idx="2032">
                  <c:v>94.120810000000262</c:v>
                </c:pt>
                <c:pt idx="2033">
                  <c:v>94.122700000000265</c:v>
                </c:pt>
                <c:pt idx="2034">
                  <c:v>94.12537000000026</c:v>
                </c:pt>
                <c:pt idx="2035">
                  <c:v>94.128500000000258</c:v>
                </c:pt>
                <c:pt idx="2036">
                  <c:v>94.132060000000251</c:v>
                </c:pt>
                <c:pt idx="2037">
                  <c:v>94.13577000000025</c:v>
                </c:pt>
                <c:pt idx="2038">
                  <c:v>94.13971000000025</c:v>
                </c:pt>
                <c:pt idx="2039">
                  <c:v>94.14365000000025</c:v>
                </c:pt>
                <c:pt idx="2040">
                  <c:v>94.147880000000256</c:v>
                </c:pt>
                <c:pt idx="2041">
                  <c:v>94.152180000000257</c:v>
                </c:pt>
                <c:pt idx="2042">
                  <c:v>94.156560000000255</c:v>
                </c:pt>
                <c:pt idx="2043">
                  <c:v>94.161000000000257</c:v>
                </c:pt>
                <c:pt idx="2044">
                  <c:v>94.165600000000254</c:v>
                </c:pt>
                <c:pt idx="2045">
                  <c:v>94.170280000000247</c:v>
                </c:pt>
                <c:pt idx="2046">
                  <c:v>94.175000000000253</c:v>
                </c:pt>
                <c:pt idx="2047">
                  <c:v>94.179730000000248</c:v>
                </c:pt>
                <c:pt idx="2048">
                  <c:v>94.184760000000253</c:v>
                </c:pt>
                <c:pt idx="2049">
                  <c:v>94.189760000000248</c:v>
                </c:pt>
                <c:pt idx="2050">
                  <c:v>94.194940000000244</c:v>
                </c:pt>
                <c:pt idx="2051">
                  <c:v>94.200130000000243</c:v>
                </c:pt>
                <c:pt idx="2052">
                  <c:v>94.205490000000239</c:v>
                </c:pt>
                <c:pt idx="2053">
                  <c:v>94.210840000000246</c:v>
                </c:pt>
                <c:pt idx="2054">
                  <c:v>94.216440000000247</c:v>
                </c:pt>
                <c:pt idx="2055">
                  <c:v>94.222140000000252</c:v>
                </c:pt>
                <c:pt idx="2056">
                  <c:v>94.227840000000256</c:v>
                </c:pt>
                <c:pt idx="2057">
                  <c:v>94.233990000000261</c:v>
                </c:pt>
                <c:pt idx="2058">
                  <c:v>94.240160000000259</c:v>
                </c:pt>
                <c:pt idx="2059">
                  <c:v>94.245680000000263</c:v>
                </c:pt>
                <c:pt idx="2060">
                  <c:v>94.250950000000259</c:v>
                </c:pt>
                <c:pt idx="2061">
                  <c:v>94.255970000000261</c:v>
                </c:pt>
                <c:pt idx="2062">
                  <c:v>94.260320000000263</c:v>
                </c:pt>
                <c:pt idx="2063">
                  <c:v>94.264440000000263</c:v>
                </c:pt>
                <c:pt idx="2064">
                  <c:v>94.268870000000263</c:v>
                </c:pt>
                <c:pt idx="2065">
                  <c:v>94.274340000000265</c:v>
                </c:pt>
                <c:pt idx="2066">
                  <c:v>94.283250000000265</c:v>
                </c:pt>
                <c:pt idx="2067">
                  <c:v>94.297750000000264</c:v>
                </c:pt>
                <c:pt idx="2068">
                  <c:v>94.318150000000259</c:v>
                </c:pt>
                <c:pt idx="2069">
                  <c:v>94.342760000000254</c:v>
                </c:pt>
                <c:pt idx="2070">
                  <c:v>94.368960000000257</c:v>
                </c:pt>
                <c:pt idx="2071">
                  <c:v>94.396970000000252</c:v>
                </c:pt>
                <c:pt idx="2072">
                  <c:v>94.427350000000246</c:v>
                </c:pt>
                <c:pt idx="2073">
                  <c:v>94.45603000000024</c:v>
                </c:pt>
                <c:pt idx="2074">
                  <c:v>94.482040000000239</c:v>
                </c:pt>
                <c:pt idx="2075">
                  <c:v>94.503680000000244</c:v>
                </c:pt>
                <c:pt idx="2076">
                  <c:v>94.520060000000242</c:v>
                </c:pt>
                <c:pt idx="2077">
                  <c:v>94.534430000000242</c:v>
                </c:pt>
                <c:pt idx="2078">
                  <c:v>94.547780000000245</c:v>
                </c:pt>
                <c:pt idx="2079">
                  <c:v>94.561120000000244</c:v>
                </c:pt>
                <c:pt idx="2080">
                  <c:v>94.574580000000239</c:v>
                </c:pt>
                <c:pt idx="2081">
                  <c:v>94.587620000000243</c:v>
                </c:pt>
                <c:pt idx="2082">
                  <c:v>94.600840000000247</c:v>
                </c:pt>
                <c:pt idx="2083">
                  <c:v>94.613680000000244</c:v>
                </c:pt>
                <c:pt idx="2084">
                  <c:v>94.62719000000024</c:v>
                </c:pt>
                <c:pt idx="2085">
                  <c:v>94.640380000000235</c:v>
                </c:pt>
                <c:pt idx="2086">
                  <c:v>94.653120000000229</c:v>
                </c:pt>
                <c:pt idx="2087">
                  <c:v>94.666410000000226</c:v>
                </c:pt>
                <c:pt idx="2088">
                  <c:v>94.679520000000224</c:v>
                </c:pt>
                <c:pt idx="2089">
                  <c:v>94.692640000000225</c:v>
                </c:pt>
                <c:pt idx="2090">
                  <c:v>94.706260000000228</c:v>
                </c:pt>
                <c:pt idx="2091">
                  <c:v>94.719490000000221</c:v>
                </c:pt>
                <c:pt idx="2092">
                  <c:v>94.733490000000216</c:v>
                </c:pt>
                <c:pt idx="2093">
                  <c:v>94.747390000000223</c:v>
                </c:pt>
                <c:pt idx="2094">
                  <c:v>94.761480000000219</c:v>
                </c:pt>
                <c:pt idx="2095">
                  <c:v>94.775700000000214</c:v>
                </c:pt>
                <c:pt idx="2096">
                  <c:v>94.790260000000217</c:v>
                </c:pt>
                <c:pt idx="2097">
                  <c:v>94.804140000000217</c:v>
                </c:pt>
                <c:pt idx="2098">
                  <c:v>94.823520000000215</c:v>
                </c:pt>
                <c:pt idx="2099">
                  <c:v>94.867670000000217</c:v>
                </c:pt>
                <c:pt idx="2100">
                  <c:v>94.962780000000222</c:v>
                </c:pt>
                <c:pt idx="2101">
                  <c:v>95.075030000000226</c:v>
                </c:pt>
                <c:pt idx="2102">
                  <c:v>95.145510000000229</c:v>
                </c:pt>
                <c:pt idx="2103">
                  <c:v>95.16481000000023</c:v>
                </c:pt>
                <c:pt idx="2104">
                  <c:v>95.169000000000224</c:v>
                </c:pt>
                <c:pt idx="2105">
                  <c:v>95.176560000000222</c:v>
                </c:pt>
                <c:pt idx="2106">
                  <c:v>95.197510000000221</c:v>
                </c:pt>
                <c:pt idx="2107">
                  <c:v>95.255280000000226</c:v>
                </c:pt>
                <c:pt idx="2108">
                  <c:v>95.304470000000222</c:v>
                </c:pt>
                <c:pt idx="2109">
                  <c:v>95.324800000000224</c:v>
                </c:pt>
                <c:pt idx="2110">
                  <c:v>95.330750000000222</c:v>
                </c:pt>
                <c:pt idx="2111">
                  <c:v>95.335720000000222</c:v>
                </c:pt>
                <c:pt idx="2112">
                  <c:v>95.344430000000216</c:v>
                </c:pt>
                <c:pt idx="2113">
                  <c:v>95.366900000000214</c:v>
                </c:pt>
                <c:pt idx="2114">
                  <c:v>95.420270000000215</c:v>
                </c:pt>
                <c:pt idx="2115">
                  <c:v>95.477210000000213</c:v>
                </c:pt>
                <c:pt idx="2116">
                  <c:v>95.511820000000213</c:v>
                </c:pt>
                <c:pt idx="2117">
                  <c:v>95.524160000000208</c:v>
                </c:pt>
                <c:pt idx="2118">
                  <c:v>95.529900000000211</c:v>
                </c:pt>
                <c:pt idx="2119">
                  <c:v>95.536810000000216</c:v>
                </c:pt>
                <c:pt idx="2120">
                  <c:v>95.569020000000222</c:v>
                </c:pt>
                <c:pt idx="2121">
                  <c:v>95.652500000000217</c:v>
                </c:pt>
                <c:pt idx="2122">
                  <c:v>95.743200000000215</c:v>
                </c:pt>
                <c:pt idx="2123">
                  <c:v>95.826570000000217</c:v>
                </c:pt>
                <c:pt idx="2124">
                  <c:v>95.886890000000221</c:v>
                </c:pt>
                <c:pt idx="2125">
                  <c:v>95.92794000000022</c:v>
                </c:pt>
                <c:pt idx="2126">
                  <c:v>95.949480000000221</c:v>
                </c:pt>
                <c:pt idx="2127">
                  <c:v>95.961820000000216</c:v>
                </c:pt>
                <c:pt idx="2128">
                  <c:v>95.990950000000211</c:v>
                </c:pt>
                <c:pt idx="2129">
                  <c:v>96.045290000000207</c:v>
                </c:pt>
                <c:pt idx="2130">
                  <c:v>96.0966200000002</c:v>
                </c:pt>
                <c:pt idx="2131">
                  <c:v>96.135140000000206</c:v>
                </c:pt>
                <c:pt idx="2132">
                  <c:v>96.152780000000206</c:v>
                </c:pt>
                <c:pt idx="2133">
                  <c:v>96.156920000000213</c:v>
                </c:pt>
                <c:pt idx="2134">
                  <c:v>96.158410000000217</c:v>
                </c:pt>
                <c:pt idx="2135">
                  <c:v>96.159050000000221</c:v>
                </c:pt>
                <c:pt idx="2136">
                  <c:v>96.15963000000022</c:v>
                </c:pt>
                <c:pt idx="2137">
                  <c:v>96.160500000000226</c:v>
                </c:pt>
                <c:pt idx="2138">
                  <c:v>96.16257000000023</c:v>
                </c:pt>
                <c:pt idx="2139">
                  <c:v>96.165810000000235</c:v>
                </c:pt>
                <c:pt idx="2140">
                  <c:v>96.170460000000233</c:v>
                </c:pt>
                <c:pt idx="2141">
                  <c:v>96.177320000000236</c:v>
                </c:pt>
                <c:pt idx="2142">
                  <c:v>96.187840000000236</c:v>
                </c:pt>
                <c:pt idx="2143">
                  <c:v>96.200380000000237</c:v>
                </c:pt>
                <c:pt idx="2144">
                  <c:v>96.213090000000236</c:v>
                </c:pt>
                <c:pt idx="2145">
                  <c:v>96.226220000000239</c:v>
                </c:pt>
                <c:pt idx="2146">
                  <c:v>96.239040000000244</c:v>
                </c:pt>
                <c:pt idx="2147">
                  <c:v>96.251000000000246</c:v>
                </c:pt>
                <c:pt idx="2148">
                  <c:v>96.262540000000243</c:v>
                </c:pt>
                <c:pt idx="2149">
                  <c:v>96.274220000000241</c:v>
                </c:pt>
                <c:pt idx="2150">
                  <c:v>96.286090000000243</c:v>
                </c:pt>
                <c:pt idx="2151">
                  <c:v>96.298530000000241</c:v>
                </c:pt>
                <c:pt idx="2152">
                  <c:v>96.311270000000235</c:v>
                </c:pt>
                <c:pt idx="2153">
                  <c:v>96.32427000000024</c:v>
                </c:pt>
                <c:pt idx="2154">
                  <c:v>96.337640000000235</c:v>
                </c:pt>
                <c:pt idx="2155">
                  <c:v>96.350850000000236</c:v>
                </c:pt>
                <c:pt idx="2156">
                  <c:v>96.365140000000238</c:v>
                </c:pt>
                <c:pt idx="2157">
                  <c:v>96.378580000000241</c:v>
                </c:pt>
                <c:pt idx="2158">
                  <c:v>96.392150000000242</c:v>
                </c:pt>
                <c:pt idx="2159">
                  <c:v>96.409850000000247</c:v>
                </c:pt>
                <c:pt idx="2160">
                  <c:v>96.442270000000249</c:v>
                </c:pt>
                <c:pt idx="2161">
                  <c:v>96.486430000000254</c:v>
                </c:pt>
                <c:pt idx="2162">
                  <c:v>96.530180000000257</c:v>
                </c:pt>
                <c:pt idx="2163">
                  <c:v>96.576890000000262</c:v>
                </c:pt>
                <c:pt idx="2164">
                  <c:v>96.627420000000257</c:v>
                </c:pt>
                <c:pt idx="2165">
                  <c:v>96.679060000000263</c:v>
                </c:pt>
                <c:pt idx="2166">
                  <c:v>96.730870000000266</c:v>
                </c:pt>
                <c:pt idx="2167">
                  <c:v>96.784510000000267</c:v>
                </c:pt>
                <c:pt idx="2168">
                  <c:v>96.856070000000273</c:v>
                </c:pt>
                <c:pt idx="2169">
                  <c:v>97.002870000000271</c:v>
                </c:pt>
                <c:pt idx="2170">
                  <c:v>97.222380000000271</c:v>
                </c:pt>
                <c:pt idx="2171">
                  <c:v>97.430520000000271</c:v>
                </c:pt>
                <c:pt idx="2172">
                  <c:v>97.555840000000273</c:v>
                </c:pt>
                <c:pt idx="2173">
                  <c:v>97.632400000000274</c:v>
                </c:pt>
                <c:pt idx="2174">
                  <c:v>97.686400000000276</c:v>
                </c:pt>
                <c:pt idx="2175">
                  <c:v>97.72711000000028</c:v>
                </c:pt>
                <c:pt idx="2176">
                  <c:v>97.764230000000282</c:v>
                </c:pt>
                <c:pt idx="2177">
                  <c:v>97.789670000000285</c:v>
                </c:pt>
                <c:pt idx="2178">
                  <c:v>97.80119000000029</c:v>
                </c:pt>
                <c:pt idx="2179">
                  <c:v>97.804170000000283</c:v>
                </c:pt>
                <c:pt idx="2180">
                  <c:v>97.805110000000283</c:v>
                </c:pt>
                <c:pt idx="2181">
                  <c:v>97.805790000000286</c:v>
                </c:pt>
                <c:pt idx="2182">
                  <c:v>97.806760000000281</c:v>
                </c:pt>
                <c:pt idx="2183">
                  <c:v>97.81289000000028</c:v>
                </c:pt>
                <c:pt idx="2184">
                  <c:v>97.824730000000287</c:v>
                </c:pt>
                <c:pt idx="2185">
                  <c:v>97.84238000000029</c:v>
                </c:pt>
                <c:pt idx="2186">
                  <c:v>97.866420000000289</c:v>
                </c:pt>
                <c:pt idx="2187">
                  <c:v>97.895010000000283</c:v>
                </c:pt>
                <c:pt idx="2188">
                  <c:v>97.926880000000281</c:v>
                </c:pt>
                <c:pt idx="2189">
                  <c:v>97.964340000000277</c:v>
                </c:pt>
                <c:pt idx="2190">
                  <c:v>98.035930000000278</c:v>
                </c:pt>
                <c:pt idx="2191">
                  <c:v>98.204630000000279</c:v>
                </c:pt>
                <c:pt idx="2192">
                  <c:v>98.432320000000274</c:v>
                </c:pt>
                <c:pt idx="2193">
                  <c:v>98.55998000000028</c:v>
                </c:pt>
                <c:pt idx="2194">
                  <c:v>98.592630000000284</c:v>
                </c:pt>
                <c:pt idx="2195">
                  <c:v>98.59996000000028</c:v>
                </c:pt>
                <c:pt idx="2196">
                  <c:v>98.603060000000283</c:v>
                </c:pt>
                <c:pt idx="2197">
                  <c:v>98.605080000000285</c:v>
                </c:pt>
                <c:pt idx="2198">
                  <c:v>98.607350000000281</c:v>
                </c:pt>
                <c:pt idx="2199">
                  <c:v>98.612930000000276</c:v>
                </c:pt>
                <c:pt idx="2200">
                  <c:v>98.625380000000277</c:v>
                </c:pt>
                <c:pt idx="2201">
                  <c:v>98.64491000000028</c:v>
                </c:pt>
                <c:pt idx="2202">
                  <c:v>98.670170000000283</c:v>
                </c:pt>
                <c:pt idx="2203">
                  <c:v>98.699780000000288</c:v>
                </c:pt>
                <c:pt idx="2204">
                  <c:v>98.734020000000285</c:v>
                </c:pt>
                <c:pt idx="2205">
                  <c:v>98.791050000000283</c:v>
                </c:pt>
                <c:pt idx="2206">
                  <c:v>98.926290000000279</c:v>
                </c:pt>
                <c:pt idx="2207">
                  <c:v>99.101810000000285</c:v>
                </c:pt>
                <c:pt idx="2208">
                  <c:v>99.184510000000287</c:v>
                </c:pt>
                <c:pt idx="2209">
                  <c:v>99.199720000000283</c:v>
                </c:pt>
                <c:pt idx="2210">
                  <c:v>99.204470000000285</c:v>
                </c:pt>
                <c:pt idx="2211">
                  <c:v>99.206840000000284</c:v>
                </c:pt>
                <c:pt idx="2212">
                  <c:v>99.20826000000028</c:v>
                </c:pt>
                <c:pt idx="2213">
                  <c:v>99.209690000000279</c:v>
                </c:pt>
                <c:pt idx="2214">
                  <c:v>99.211830000000276</c:v>
                </c:pt>
                <c:pt idx="2215">
                  <c:v>99.215760000000273</c:v>
                </c:pt>
                <c:pt idx="2216">
                  <c:v>99.221790000000269</c:v>
                </c:pt>
                <c:pt idx="2217">
                  <c:v>99.230020000000266</c:v>
                </c:pt>
                <c:pt idx="2218">
                  <c:v>99.240070000000273</c:v>
                </c:pt>
                <c:pt idx="2219">
                  <c:v>99.251180000000275</c:v>
                </c:pt>
                <c:pt idx="2220">
                  <c:v>99.26379000000027</c:v>
                </c:pt>
                <c:pt idx="2221">
                  <c:v>99.277760000000271</c:v>
                </c:pt>
                <c:pt idx="2222">
                  <c:v>99.292970000000267</c:v>
                </c:pt>
                <c:pt idx="2223">
                  <c:v>99.309100000000271</c:v>
                </c:pt>
                <c:pt idx="2224">
                  <c:v>99.326090000000278</c:v>
                </c:pt>
                <c:pt idx="2225">
                  <c:v>99.343980000000272</c:v>
                </c:pt>
                <c:pt idx="2226">
                  <c:v>99.362810000000266</c:v>
                </c:pt>
                <c:pt idx="2227">
                  <c:v>99.38258000000026</c:v>
                </c:pt>
                <c:pt idx="2228">
                  <c:v>99.408830000000265</c:v>
                </c:pt>
                <c:pt idx="2229">
                  <c:v>99.474220000000258</c:v>
                </c:pt>
                <c:pt idx="2230">
                  <c:v>99.617070000000254</c:v>
                </c:pt>
                <c:pt idx="2231">
                  <c:v>99.780200000000249</c:v>
                </c:pt>
                <c:pt idx="2232">
                  <c:v>99.884140000000244</c:v>
                </c:pt>
                <c:pt idx="2233">
                  <c:v>99.940330000000245</c:v>
                </c:pt>
                <c:pt idx="2234">
                  <c:v>99.966620000000248</c:v>
                </c:pt>
                <c:pt idx="2235">
                  <c:v>99.984100000000254</c:v>
                </c:pt>
                <c:pt idx="2236">
                  <c:v>100.00863000000025</c:v>
                </c:pt>
                <c:pt idx="2237">
                  <c:v>100.04550000000025</c:v>
                </c:pt>
                <c:pt idx="2238">
                  <c:v>100.08284000000025</c:v>
                </c:pt>
                <c:pt idx="2239">
                  <c:v>100.10259000000025</c:v>
                </c:pt>
                <c:pt idx="2240">
                  <c:v>100.10792000000025</c:v>
                </c:pt>
                <c:pt idx="2241">
                  <c:v>100.11005000000024</c:v>
                </c:pt>
                <c:pt idx="2242">
                  <c:v>100.11140000000024</c:v>
                </c:pt>
                <c:pt idx="2243">
                  <c:v>100.11348000000025</c:v>
                </c:pt>
                <c:pt idx="2244">
                  <c:v>100.11935000000025</c:v>
                </c:pt>
                <c:pt idx="2245">
                  <c:v>100.13141000000026</c:v>
                </c:pt>
                <c:pt idx="2246">
                  <c:v>100.14804000000026</c:v>
                </c:pt>
                <c:pt idx="2247">
                  <c:v>100.16941000000027</c:v>
                </c:pt>
                <c:pt idx="2248">
                  <c:v>100.19476000000027</c:v>
                </c:pt>
                <c:pt idx="2249">
                  <c:v>100.22375000000027</c:v>
                </c:pt>
                <c:pt idx="2250">
                  <c:v>100.25864000000027</c:v>
                </c:pt>
                <c:pt idx="2251">
                  <c:v>100.30242000000027</c:v>
                </c:pt>
                <c:pt idx="2252">
                  <c:v>100.35239000000027</c:v>
                </c:pt>
                <c:pt idx="2253">
                  <c:v>100.40496000000027</c:v>
                </c:pt>
                <c:pt idx="2254">
                  <c:v>100.45751000000027</c:v>
                </c:pt>
                <c:pt idx="2255">
                  <c:v>100.50609000000027</c:v>
                </c:pt>
                <c:pt idx="2256">
                  <c:v>100.57979000000027</c:v>
                </c:pt>
                <c:pt idx="2257">
                  <c:v>100.74407000000028</c:v>
                </c:pt>
                <c:pt idx="2258">
                  <c:v>100.99941000000028</c:v>
                </c:pt>
                <c:pt idx="2259">
                  <c:v>101.19410000000028</c:v>
                </c:pt>
                <c:pt idx="2260">
                  <c:v>101.26521000000028</c:v>
                </c:pt>
                <c:pt idx="2261">
                  <c:v>101.28795000000028</c:v>
                </c:pt>
                <c:pt idx="2262">
                  <c:v>101.29818000000029</c:v>
                </c:pt>
                <c:pt idx="2263">
                  <c:v>101.31795000000028</c:v>
                </c:pt>
                <c:pt idx="2264">
                  <c:v>101.35937000000028</c:v>
                </c:pt>
                <c:pt idx="2265">
                  <c:v>101.41800000000028</c:v>
                </c:pt>
                <c:pt idx="2266">
                  <c:v>101.46280000000027</c:v>
                </c:pt>
                <c:pt idx="2267">
                  <c:v>101.48971000000027</c:v>
                </c:pt>
                <c:pt idx="2268">
                  <c:v>101.51460000000027</c:v>
                </c:pt>
                <c:pt idx="2269">
                  <c:v>101.52898000000027</c:v>
                </c:pt>
                <c:pt idx="2270">
                  <c:v>101.53303000000028</c:v>
                </c:pt>
                <c:pt idx="2271">
                  <c:v>101.53409000000028</c:v>
                </c:pt>
                <c:pt idx="2272">
                  <c:v>101.53461000000027</c:v>
                </c:pt>
                <c:pt idx="2273">
                  <c:v>101.53520000000027</c:v>
                </c:pt>
                <c:pt idx="2274">
                  <c:v>101.53568000000027</c:v>
                </c:pt>
                <c:pt idx="2275">
                  <c:v>101.53700000000028</c:v>
                </c:pt>
                <c:pt idx="2276">
                  <c:v>101.54061000000027</c:v>
                </c:pt>
                <c:pt idx="2277">
                  <c:v>101.54717000000026</c:v>
                </c:pt>
                <c:pt idx="2278">
                  <c:v>101.55649000000027</c:v>
                </c:pt>
                <c:pt idx="2279">
                  <c:v>101.56772000000026</c:v>
                </c:pt>
                <c:pt idx="2280">
                  <c:v>101.58083000000026</c:v>
                </c:pt>
                <c:pt idx="2281">
                  <c:v>101.59633000000026</c:v>
                </c:pt>
                <c:pt idx="2282">
                  <c:v>101.63610000000027</c:v>
                </c:pt>
                <c:pt idx="2283">
                  <c:v>101.73446000000027</c:v>
                </c:pt>
                <c:pt idx="2284">
                  <c:v>101.86466000000027</c:v>
                </c:pt>
                <c:pt idx="2285">
                  <c:v>101.95314000000027</c:v>
                </c:pt>
                <c:pt idx="2286">
                  <c:v>101.99392000000027</c:v>
                </c:pt>
                <c:pt idx="2287">
                  <c:v>102.00501000000027</c:v>
                </c:pt>
                <c:pt idx="2288">
                  <c:v>102.00788000000027</c:v>
                </c:pt>
                <c:pt idx="2289">
                  <c:v>102.00989000000027</c:v>
                </c:pt>
                <c:pt idx="2290">
                  <c:v>102.01236000000027</c:v>
                </c:pt>
                <c:pt idx="2291">
                  <c:v>102.01762000000028</c:v>
                </c:pt>
                <c:pt idx="2292">
                  <c:v>102.02585000000028</c:v>
                </c:pt>
                <c:pt idx="2293">
                  <c:v>102.03647000000028</c:v>
                </c:pt>
                <c:pt idx="2294">
                  <c:v>102.04922000000028</c:v>
                </c:pt>
                <c:pt idx="2295">
                  <c:v>102.06431000000028</c:v>
                </c:pt>
                <c:pt idx="2296">
                  <c:v>102.08117000000027</c:v>
                </c:pt>
                <c:pt idx="2297">
                  <c:v>102.10874000000027</c:v>
                </c:pt>
                <c:pt idx="2298">
                  <c:v>102.18091000000027</c:v>
                </c:pt>
                <c:pt idx="2299">
                  <c:v>102.28839000000026</c:v>
                </c:pt>
                <c:pt idx="2300">
                  <c:v>102.39124000000027</c:v>
                </c:pt>
                <c:pt idx="2301">
                  <c:v>102.45568000000027</c:v>
                </c:pt>
                <c:pt idx="2302">
                  <c:v>102.51305000000028</c:v>
                </c:pt>
                <c:pt idx="2303">
                  <c:v>102.55604000000028</c:v>
                </c:pt>
                <c:pt idx="2304">
                  <c:v>102.58872000000028</c:v>
                </c:pt>
                <c:pt idx="2305">
                  <c:v>102.60758000000028</c:v>
                </c:pt>
                <c:pt idx="2306">
                  <c:v>102.61269000000028</c:v>
                </c:pt>
                <c:pt idx="2307">
                  <c:v>102.61426000000029</c:v>
                </c:pt>
                <c:pt idx="2308">
                  <c:v>102.61538000000029</c:v>
                </c:pt>
                <c:pt idx="2309">
                  <c:v>102.61622000000028</c:v>
                </c:pt>
                <c:pt idx="2310">
                  <c:v>102.61811000000029</c:v>
                </c:pt>
                <c:pt idx="2311">
                  <c:v>102.62146000000028</c:v>
                </c:pt>
                <c:pt idx="2312">
                  <c:v>102.62627000000029</c:v>
                </c:pt>
                <c:pt idx="2313">
                  <c:v>102.63244000000029</c:v>
                </c:pt>
                <c:pt idx="2314">
                  <c:v>102.63963000000028</c:v>
                </c:pt>
                <c:pt idx="2315">
                  <c:v>102.65589000000028</c:v>
                </c:pt>
                <c:pt idx="2316">
                  <c:v>102.69267000000028</c:v>
                </c:pt>
                <c:pt idx="2317">
                  <c:v>102.72727000000027</c:v>
                </c:pt>
                <c:pt idx="2318">
                  <c:v>102.75050000000027</c:v>
                </c:pt>
                <c:pt idx="2319">
                  <c:v>102.76335000000027</c:v>
                </c:pt>
                <c:pt idx="2320">
                  <c:v>102.76909000000028</c:v>
                </c:pt>
                <c:pt idx="2321">
                  <c:v>102.78012000000028</c:v>
                </c:pt>
                <c:pt idx="2322">
                  <c:v>102.80440000000029</c:v>
                </c:pt>
                <c:pt idx="2323">
                  <c:v>102.85316000000029</c:v>
                </c:pt>
                <c:pt idx="2324">
                  <c:v>102.90906000000028</c:v>
                </c:pt>
                <c:pt idx="2325">
                  <c:v>102.93407000000028</c:v>
                </c:pt>
                <c:pt idx="2326">
                  <c:v>102.93927000000028</c:v>
                </c:pt>
                <c:pt idx="2327">
                  <c:v>102.94196000000028</c:v>
                </c:pt>
                <c:pt idx="2328">
                  <c:v>102.94450000000028</c:v>
                </c:pt>
                <c:pt idx="2329">
                  <c:v>102.94915000000027</c:v>
                </c:pt>
                <c:pt idx="2330">
                  <c:v>102.95758000000028</c:v>
                </c:pt>
                <c:pt idx="2331">
                  <c:v>102.97022000000028</c:v>
                </c:pt>
                <c:pt idx="2332">
                  <c:v>102.98564000000029</c:v>
                </c:pt>
                <c:pt idx="2333">
                  <c:v>103.00255000000028</c:v>
                </c:pt>
                <c:pt idx="2334">
                  <c:v>103.02198000000028</c:v>
                </c:pt>
                <c:pt idx="2335">
                  <c:v>103.06035000000028</c:v>
                </c:pt>
                <c:pt idx="2336">
                  <c:v>103.09570000000028</c:v>
                </c:pt>
                <c:pt idx="2337">
                  <c:v>103.12537000000027</c:v>
                </c:pt>
                <c:pt idx="2338">
                  <c:v>103.14954000000027</c:v>
                </c:pt>
                <c:pt idx="2339">
                  <c:v>103.17356000000026</c:v>
                </c:pt>
                <c:pt idx="2340">
                  <c:v>103.20260000000026</c:v>
                </c:pt>
                <c:pt idx="2341">
                  <c:v>103.23753000000026</c:v>
                </c:pt>
                <c:pt idx="2342">
                  <c:v>103.27324000000026</c:v>
                </c:pt>
                <c:pt idx="2343">
                  <c:v>103.30919000000026</c:v>
                </c:pt>
                <c:pt idx="2344">
                  <c:v>103.34527000000026</c:v>
                </c:pt>
                <c:pt idx="2345">
                  <c:v>103.41410000000026</c:v>
                </c:pt>
                <c:pt idx="2346">
                  <c:v>103.55811000000026</c:v>
                </c:pt>
                <c:pt idx="2347">
                  <c:v>103.74581000000026</c:v>
                </c:pt>
                <c:pt idx="2348">
                  <c:v>103.87475000000026</c:v>
                </c:pt>
                <c:pt idx="2349">
                  <c:v>103.95541000000026</c:v>
                </c:pt>
                <c:pt idx="2350">
                  <c:v>104.00034000000025</c:v>
                </c:pt>
                <c:pt idx="2351">
                  <c:v>104.01278000000025</c:v>
                </c:pt>
                <c:pt idx="2352">
                  <c:v>104.01558000000024</c:v>
                </c:pt>
                <c:pt idx="2353">
                  <c:v>104.01701000000024</c:v>
                </c:pt>
                <c:pt idx="2354">
                  <c:v>104.01815000000025</c:v>
                </c:pt>
                <c:pt idx="2355">
                  <c:v>104.01905000000025</c:v>
                </c:pt>
                <c:pt idx="2356">
                  <c:v>104.02007000000025</c:v>
                </c:pt>
                <c:pt idx="2357">
                  <c:v>104.02159000000024</c:v>
                </c:pt>
                <c:pt idx="2358">
                  <c:v>104.02357000000025</c:v>
                </c:pt>
                <c:pt idx="2359">
                  <c:v>104.02605000000025</c:v>
                </c:pt>
                <c:pt idx="2360">
                  <c:v>104.03111000000025</c:v>
                </c:pt>
                <c:pt idx="2361">
                  <c:v>104.05509000000025</c:v>
                </c:pt>
                <c:pt idx="2362">
                  <c:v>104.12836000000024</c:v>
                </c:pt>
                <c:pt idx="2363">
                  <c:v>104.21118000000024</c:v>
                </c:pt>
                <c:pt idx="2364">
                  <c:v>104.27497000000024</c:v>
                </c:pt>
                <c:pt idx="2365">
                  <c:v>104.29608000000023</c:v>
                </c:pt>
                <c:pt idx="2366">
                  <c:v>104.30189000000023</c:v>
                </c:pt>
                <c:pt idx="2367">
                  <c:v>104.30412000000022</c:v>
                </c:pt>
                <c:pt idx="2368">
                  <c:v>104.30555000000022</c:v>
                </c:pt>
                <c:pt idx="2369">
                  <c:v>104.30650000000023</c:v>
                </c:pt>
                <c:pt idx="2370">
                  <c:v>104.30732000000023</c:v>
                </c:pt>
                <c:pt idx="2371">
                  <c:v>104.30833000000023</c:v>
                </c:pt>
                <c:pt idx="2372">
                  <c:v>104.30990000000023</c:v>
                </c:pt>
                <c:pt idx="2373">
                  <c:v>104.31232000000023</c:v>
                </c:pt>
                <c:pt idx="2374">
                  <c:v>104.31544000000022</c:v>
                </c:pt>
                <c:pt idx="2375">
                  <c:v>104.31948000000023</c:v>
                </c:pt>
                <c:pt idx="2376">
                  <c:v>104.32857000000023</c:v>
                </c:pt>
                <c:pt idx="2377">
                  <c:v>104.35437000000023</c:v>
                </c:pt>
                <c:pt idx="2378">
                  <c:v>104.42093000000023</c:v>
                </c:pt>
                <c:pt idx="2379">
                  <c:v>104.46547000000022</c:v>
                </c:pt>
                <c:pt idx="2380">
                  <c:v>104.47488000000023</c:v>
                </c:pt>
                <c:pt idx="2381">
                  <c:v>104.47878000000023</c:v>
                </c:pt>
                <c:pt idx="2382">
                  <c:v>104.48034000000023</c:v>
                </c:pt>
                <c:pt idx="2383">
                  <c:v>104.48121000000023</c:v>
                </c:pt>
                <c:pt idx="2384">
                  <c:v>104.48243000000024</c:v>
                </c:pt>
                <c:pt idx="2385">
                  <c:v>104.48583000000023</c:v>
                </c:pt>
                <c:pt idx="2386">
                  <c:v>104.49067000000024</c:v>
                </c:pt>
                <c:pt idx="2387">
                  <c:v>104.49660000000024</c:v>
                </c:pt>
                <c:pt idx="2388">
                  <c:v>104.50343000000024</c:v>
                </c:pt>
                <c:pt idx="2389">
                  <c:v>104.51113000000024</c:v>
                </c:pt>
                <c:pt idx="2390">
                  <c:v>104.53173000000024</c:v>
                </c:pt>
                <c:pt idx="2391">
                  <c:v>104.59664000000024</c:v>
                </c:pt>
                <c:pt idx="2392">
                  <c:v>104.68458000000024</c:v>
                </c:pt>
                <c:pt idx="2393">
                  <c:v>104.76763000000024</c:v>
                </c:pt>
                <c:pt idx="2394">
                  <c:v>104.83512000000024</c:v>
                </c:pt>
                <c:pt idx="2395">
                  <c:v>104.87934000000024</c:v>
                </c:pt>
                <c:pt idx="2396">
                  <c:v>104.90327000000023</c:v>
                </c:pt>
                <c:pt idx="2397">
                  <c:v>104.91006000000023</c:v>
                </c:pt>
                <c:pt idx="2398">
                  <c:v>104.91206000000022</c:v>
                </c:pt>
                <c:pt idx="2399">
                  <c:v>104.91310000000023</c:v>
                </c:pt>
                <c:pt idx="2400">
                  <c:v>104.91396000000023</c:v>
                </c:pt>
                <c:pt idx="2401">
                  <c:v>104.91468000000023</c:v>
                </c:pt>
                <c:pt idx="2402">
                  <c:v>104.91536000000023</c:v>
                </c:pt>
                <c:pt idx="2403">
                  <c:v>104.91634000000023</c:v>
                </c:pt>
                <c:pt idx="2404">
                  <c:v>104.91770000000024</c:v>
                </c:pt>
                <c:pt idx="2405">
                  <c:v>104.91945000000024</c:v>
                </c:pt>
                <c:pt idx="2406">
                  <c:v>104.92144000000025</c:v>
                </c:pt>
                <c:pt idx="2407">
                  <c:v>104.92409000000025</c:v>
                </c:pt>
                <c:pt idx="2408">
                  <c:v>104.93424000000024</c:v>
                </c:pt>
                <c:pt idx="2409">
                  <c:v>104.97313000000024</c:v>
                </c:pt>
                <c:pt idx="2410">
                  <c:v>105.02247000000024</c:v>
                </c:pt>
                <c:pt idx="2411">
                  <c:v>105.03628000000025</c:v>
                </c:pt>
                <c:pt idx="2412">
                  <c:v>105.03992000000025</c:v>
                </c:pt>
                <c:pt idx="2413">
                  <c:v>105.04133000000026</c:v>
                </c:pt>
                <c:pt idx="2414">
                  <c:v>105.04213000000026</c:v>
                </c:pt>
                <c:pt idx="2415">
                  <c:v>105.04274000000025</c:v>
                </c:pt>
                <c:pt idx="2416">
                  <c:v>105.04332000000025</c:v>
                </c:pt>
                <c:pt idx="2417">
                  <c:v>105.04392000000026</c:v>
                </c:pt>
                <c:pt idx="2418">
                  <c:v>105.04541000000026</c:v>
                </c:pt>
                <c:pt idx="2419">
                  <c:v>105.04830000000025</c:v>
                </c:pt>
                <c:pt idx="2420">
                  <c:v>105.05251000000025</c:v>
                </c:pt>
                <c:pt idx="2421">
                  <c:v>105.05773000000025</c:v>
                </c:pt>
                <c:pt idx="2422">
                  <c:v>105.06370000000025</c:v>
                </c:pt>
                <c:pt idx="2423">
                  <c:v>105.07056000000026</c:v>
                </c:pt>
                <c:pt idx="2424">
                  <c:v>105.08286000000025</c:v>
                </c:pt>
                <c:pt idx="2425">
                  <c:v>105.12589000000025</c:v>
                </c:pt>
                <c:pt idx="2426">
                  <c:v>105.20700000000025</c:v>
                </c:pt>
                <c:pt idx="2427">
                  <c:v>105.27836000000025</c:v>
                </c:pt>
                <c:pt idx="2428">
                  <c:v>105.29839000000025</c:v>
                </c:pt>
                <c:pt idx="2429">
                  <c:v>105.30224000000025</c:v>
                </c:pt>
                <c:pt idx="2430">
                  <c:v>105.30378000000026</c:v>
                </c:pt>
                <c:pt idx="2431">
                  <c:v>105.30493000000025</c:v>
                </c:pt>
                <c:pt idx="2432">
                  <c:v>105.30571000000026</c:v>
                </c:pt>
                <c:pt idx="2433">
                  <c:v>105.30646000000026</c:v>
                </c:pt>
                <c:pt idx="2434">
                  <c:v>105.30719000000026</c:v>
                </c:pt>
                <c:pt idx="2435">
                  <c:v>105.30851000000027</c:v>
                </c:pt>
                <c:pt idx="2436">
                  <c:v>105.31066000000027</c:v>
                </c:pt>
                <c:pt idx="2437">
                  <c:v>105.31364000000026</c:v>
                </c:pt>
                <c:pt idx="2438">
                  <c:v>105.31753000000026</c:v>
                </c:pt>
                <c:pt idx="2439">
                  <c:v>105.32714000000026</c:v>
                </c:pt>
                <c:pt idx="2440">
                  <c:v>105.36501000000025</c:v>
                </c:pt>
                <c:pt idx="2441">
                  <c:v>105.43520000000025</c:v>
                </c:pt>
                <c:pt idx="2442">
                  <c:v>105.46035000000025</c:v>
                </c:pt>
                <c:pt idx="2443">
                  <c:v>105.46560000000025</c:v>
                </c:pt>
                <c:pt idx="2444">
                  <c:v>105.46787000000025</c:v>
                </c:pt>
                <c:pt idx="2445">
                  <c:v>105.46907000000024</c:v>
                </c:pt>
                <c:pt idx="2446">
                  <c:v>105.46990000000024</c:v>
                </c:pt>
                <c:pt idx="2447">
                  <c:v>105.47067000000024</c:v>
                </c:pt>
                <c:pt idx="2448">
                  <c:v>105.47198000000024</c:v>
                </c:pt>
                <c:pt idx="2449">
                  <c:v>105.47456000000024</c:v>
                </c:pt>
                <c:pt idx="2450">
                  <c:v>105.47831000000023</c:v>
                </c:pt>
                <c:pt idx="2451">
                  <c:v>105.48326000000023</c:v>
                </c:pt>
                <c:pt idx="2452">
                  <c:v>105.48929000000022</c:v>
                </c:pt>
                <c:pt idx="2453">
                  <c:v>105.50026000000022</c:v>
                </c:pt>
                <c:pt idx="2454">
                  <c:v>105.53833000000023</c:v>
                </c:pt>
                <c:pt idx="2455">
                  <c:v>105.62309000000023</c:v>
                </c:pt>
                <c:pt idx="2456">
                  <c:v>105.69705000000023</c:v>
                </c:pt>
                <c:pt idx="2457">
                  <c:v>105.71741000000023</c:v>
                </c:pt>
                <c:pt idx="2458">
                  <c:v>105.72361000000024</c:v>
                </c:pt>
                <c:pt idx="2459">
                  <c:v>105.72887000000024</c:v>
                </c:pt>
                <c:pt idx="2460">
                  <c:v>105.73594000000024</c:v>
                </c:pt>
                <c:pt idx="2461">
                  <c:v>105.76023000000023</c:v>
                </c:pt>
                <c:pt idx="2462">
                  <c:v>105.79327000000023</c:v>
                </c:pt>
                <c:pt idx="2463">
                  <c:v>105.82523000000023</c:v>
                </c:pt>
                <c:pt idx="2464">
                  <c:v>105.85184000000024</c:v>
                </c:pt>
                <c:pt idx="2465">
                  <c:v>105.87056000000024</c:v>
                </c:pt>
                <c:pt idx="2466">
                  <c:v>105.87691000000024</c:v>
                </c:pt>
                <c:pt idx="2467">
                  <c:v>105.87872000000024</c:v>
                </c:pt>
                <c:pt idx="2468">
                  <c:v>105.87985000000025</c:v>
                </c:pt>
                <c:pt idx="2469">
                  <c:v>105.88080000000025</c:v>
                </c:pt>
                <c:pt idx="2470">
                  <c:v>105.88123000000024</c:v>
                </c:pt>
                <c:pt idx="2471">
                  <c:v>105.88186000000024</c:v>
                </c:pt>
                <c:pt idx="2472">
                  <c:v>105.88237000000025</c:v>
                </c:pt>
                <c:pt idx="2473">
                  <c:v>105.88278000000025</c:v>
                </c:pt>
                <c:pt idx="2474">
                  <c:v>105.88323000000025</c:v>
                </c:pt>
                <c:pt idx="2475">
                  <c:v>105.88369000000026</c:v>
                </c:pt>
                <c:pt idx="2476">
                  <c:v>105.88418000000026</c:v>
                </c:pt>
                <c:pt idx="2477">
                  <c:v>105.88467000000026</c:v>
                </c:pt>
                <c:pt idx="2478">
                  <c:v>105.88517000000026</c:v>
                </c:pt>
                <c:pt idx="2479">
                  <c:v>105.88573000000025</c:v>
                </c:pt>
                <c:pt idx="2480">
                  <c:v>105.88650000000025</c:v>
                </c:pt>
                <c:pt idx="2481">
                  <c:v>105.88747000000025</c:v>
                </c:pt>
                <c:pt idx="2482">
                  <c:v>105.88867000000025</c:v>
                </c:pt>
                <c:pt idx="2483">
                  <c:v>105.89117000000024</c:v>
                </c:pt>
                <c:pt idx="2484">
                  <c:v>105.90892000000025</c:v>
                </c:pt>
                <c:pt idx="2485">
                  <c:v>105.96053000000025</c:v>
                </c:pt>
                <c:pt idx="2486">
                  <c:v>106.00906000000025</c:v>
                </c:pt>
                <c:pt idx="2487">
                  <c:v>106.03896000000024</c:v>
                </c:pt>
                <c:pt idx="2488">
                  <c:v>106.05265000000024</c:v>
                </c:pt>
                <c:pt idx="2489">
                  <c:v>106.06319000000025</c:v>
                </c:pt>
                <c:pt idx="2490">
                  <c:v>106.07169000000025</c:v>
                </c:pt>
                <c:pt idx="2491">
                  <c:v>106.07473000000024</c:v>
                </c:pt>
                <c:pt idx="2492">
                  <c:v>106.07667000000025</c:v>
                </c:pt>
                <c:pt idx="2493">
                  <c:v>106.07784000000025</c:v>
                </c:pt>
                <c:pt idx="2494">
                  <c:v>106.07890000000025</c:v>
                </c:pt>
                <c:pt idx="2495">
                  <c:v>106.08009000000024</c:v>
                </c:pt>
                <c:pt idx="2496">
                  <c:v>106.08193000000024</c:v>
                </c:pt>
                <c:pt idx="2497">
                  <c:v>106.08448000000024</c:v>
                </c:pt>
                <c:pt idx="2498">
                  <c:v>106.08767000000024</c:v>
                </c:pt>
                <c:pt idx="2499">
                  <c:v>106.09141000000024</c:v>
                </c:pt>
                <c:pt idx="2500">
                  <c:v>106.09573000000024</c:v>
                </c:pt>
                <c:pt idx="2501">
                  <c:v>106.10732000000024</c:v>
                </c:pt>
                <c:pt idx="2502">
                  <c:v>106.15261000000024</c:v>
                </c:pt>
                <c:pt idx="2503">
                  <c:v>106.23408000000023</c:v>
                </c:pt>
                <c:pt idx="2504">
                  <c:v>106.28722000000023</c:v>
                </c:pt>
                <c:pt idx="2505">
                  <c:v>106.30024000000023</c:v>
                </c:pt>
                <c:pt idx="2506">
                  <c:v>106.30571000000023</c:v>
                </c:pt>
                <c:pt idx="2507">
                  <c:v>106.30825000000023</c:v>
                </c:pt>
                <c:pt idx="2508">
                  <c:v>106.31013000000023</c:v>
                </c:pt>
                <c:pt idx="2509">
                  <c:v>106.31214000000023</c:v>
                </c:pt>
                <c:pt idx="2510">
                  <c:v>106.31515000000023</c:v>
                </c:pt>
                <c:pt idx="2511">
                  <c:v>106.32012000000023</c:v>
                </c:pt>
                <c:pt idx="2512">
                  <c:v>106.32680000000023</c:v>
                </c:pt>
                <c:pt idx="2513">
                  <c:v>106.33547000000023</c:v>
                </c:pt>
                <c:pt idx="2514">
                  <c:v>106.34609000000023</c:v>
                </c:pt>
                <c:pt idx="2515">
                  <c:v>106.37068000000023</c:v>
                </c:pt>
                <c:pt idx="2516">
                  <c:v>106.44257000000023</c:v>
                </c:pt>
                <c:pt idx="2517">
                  <c:v>106.56518000000023</c:v>
                </c:pt>
                <c:pt idx="2518">
                  <c:v>106.66627000000022</c:v>
                </c:pt>
                <c:pt idx="2519">
                  <c:v>106.73643000000023</c:v>
                </c:pt>
                <c:pt idx="2520">
                  <c:v>106.77737000000023</c:v>
                </c:pt>
                <c:pt idx="2521">
                  <c:v>106.80773000000023</c:v>
                </c:pt>
                <c:pt idx="2522">
                  <c:v>106.82885000000023</c:v>
                </c:pt>
                <c:pt idx="2523">
                  <c:v>106.83964000000023</c:v>
                </c:pt>
                <c:pt idx="2524">
                  <c:v>106.84298000000022</c:v>
                </c:pt>
                <c:pt idx="2525">
                  <c:v>106.84373000000022</c:v>
                </c:pt>
                <c:pt idx="2526">
                  <c:v>106.84430000000022</c:v>
                </c:pt>
                <c:pt idx="2527">
                  <c:v>106.84522000000021</c:v>
                </c:pt>
                <c:pt idx="2528">
                  <c:v>106.84790000000021</c:v>
                </c:pt>
                <c:pt idx="2529">
                  <c:v>106.8587600000002</c:v>
                </c:pt>
                <c:pt idx="2530">
                  <c:v>106.8728600000002</c:v>
                </c:pt>
                <c:pt idx="2531">
                  <c:v>106.87798000000021</c:v>
                </c:pt>
                <c:pt idx="2532">
                  <c:v>106.8794400000002</c:v>
                </c:pt>
                <c:pt idx="2533">
                  <c:v>106.8801600000002</c:v>
                </c:pt>
                <c:pt idx="2534">
                  <c:v>106.8809900000002</c:v>
                </c:pt>
                <c:pt idx="2535">
                  <c:v>106.8818000000002</c:v>
                </c:pt>
                <c:pt idx="2536">
                  <c:v>106.8823400000002</c:v>
                </c:pt>
                <c:pt idx="2537">
                  <c:v>106.88295000000019</c:v>
                </c:pt>
                <c:pt idx="2538">
                  <c:v>106.88357000000019</c:v>
                </c:pt>
                <c:pt idx="2539">
                  <c:v>106.8841700000002</c:v>
                </c:pt>
                <c:pt idx="2540">
                  <c:v>106.88482000000019</c:v>
                </c:pt>
                <c:pt idx="2541">
                  <c:v>106.88612000000019</c:v>
                </c:pt>
                <c:pt idx="2542">
                  <c:v>106.89262000000019</c:v>
                </c:pt>
                <c:pt idx="2543">
                  <c:v>106.9105400000002</c:v>
                </c:pt>
                <c:pt idx="2544">
                  <c:v>106.9336000000002</c:v>
                </c:pt>
                <c:pt idx="2545">
                  <c:v>106.9552400000002</c:v>
                </c:pt>
                <c:pt idx="2546">
                  <c:v>106.9713900000002</c:v>
                </c:pt>
                <c:pt idx="2547">
                  <c:v>106.9844300000002</c:v>
                </c:pt>
                <c:pt idx="2548">
                  <c:v>106.9948400000002</c:v>
                </c:pt>
                <c:pt idx="2549">
                  <c:v>106.9990200000002</c:v>
                </c:pt>
                <c:pt idx="2550">
                  <c:v>107.00003000000019</c:v>
                </c:pt>
                <c:pt idx="2551">
                  <c:v>107.0004500000002</c:v>
                </c:pt>
                <c:pt idx="2552">
                  <c:v>107.0012200000002</c:v>
                </c:pt>
                <c:pt idx="2553">
                  <c:v>107.0020700000002</c:v>
                </c:pt>
                <c:pt idx="2554">
                  <c:v>107.0072200000002</c:v>
                </c:pt>
                <c:pt idx="2555">
                  <c:v>107.0233800000002</c:v>
                </c:pt>
                <c:pt idx="2556">
                  <c:v>107.0483100000002</c:v>
                </c:pt>
                <c:pt idx="2557">
                  <c:v>107.0778900000002</c:v>
                </c:pt>
                <c:pt idx="2558">
                  <c:v>107.1110800000002</c:v>
                </c:pt>
                <c:pt idx="2559">
                  <c:v>107.1405800000002</c:v>
                </c:pt>
                <c:pt idx="2560">
                  <c:v>107.1631100000002</c:v>
                </c:pt>
                <c:pt idx="2561">
                  <c:v>107.1721500000002</c:v>
                </c:pt>
                <c:pt idx="2562">
                  <c:v>107.1745700000002</c:v>
                </c:pt>
                <c:pt idx="2563">
                  <c:v>107.17544000000021</c:v>
                </c:pt>
                <c:pt idx="2564">
                  <c:v>107.17598000000021</c:v>
                </c:pt>
                <c:pt idx="2565">
                  <c:v>107.17673000000021</c:v>
                </c:pt>
                <c:pt idx="2566">
                  <c:v>107.1776600000002</c:v>
                </c:pt>
                <c:pt idx="2567">
                  <c:v>107.1804800000002</c:v>
                </c:pt>
                <c:pt idx="2568">
                  <c:v>107.18605000000021</c:v>
                </c:pt>
                <c:pt idx="2569">
                  <c:v>107.1950800000002</c:v>
                </c:pt>
                <c:pt idx="2570">
                  <c:v>107.2073900000002</c:v>
                </c:pt>
                <c:pt idx="2571">
                  <c:v>107.22182000000021</c:v>
                </c:pt>
                <c:pt idx="2572">
                  <c:v>107.2374300000002</c:v>
                </c:pt>
                <c:pt idx="2573">
                  <c:v>107.25504000000021</c:v>
                </c:pt>
                <c:pt idx="2574">
                  <c:v>107.27780000000021</c:v>
                </c:pt>
                <c:pt idx="2575">
                  <c:v>107.33132000000022</c:v>
                </c:pt>
                <c:pt idx="2576">
                  <c:v>107.43568000000022</c:v>
                </c:pt>
                <c:pt idx="2577">
                  <c:v>107.53888000000022</c:v>
                </c:pt>
                <c:pt idx="2578">
                  <c:v>107.60339000000022</c:v>
                </c:pt>
                <c:pt idx="2579">
                  <c:v>107.64746000000022</c:v>
                </c:pt>
                <c:pt idx="2580">
                  <c:v>107.66904000000022</c:v>
                </c:pt>
                <c:pt idx="2581">
                  <c:v>107.67970000000022</c:v>
                </c:pt>
                <c:pt idx="2582">
                  <c:v>107.68484000000022</c:v>
                </c:pt>
                <c:pt idx="2583">
                  <c:v>107.68634000000021</c:v>
                </c:pt>
                <c:pt idx="2584">
                  <c:v>107.68700000000021</c:v>
                </c:pt>
                <c:pt idx="2585">
                  <c:v>107.68753000000021</c:v>
                </c:pt>
                <c:pt idx="2586">
                  <c:v>107.68824000000021</c:v>
                </c:pt>
                <c:pt idx="2587">
                  <c:v>107.69151000000021</c:v>
                </c:pt>
                <c:pt idx="2588">
                  <c:v>107.6996900000002</c:v>
                </c:pt>
                <c:pt idx="2589">
                  <c:v>107.71434000000021</c:v>
                </c:pt>
                <c:pt idx="2590">
                  <c:v>107.7355900000002</c:v>
                </c:pt>
                <c:pt idx="2591">
                  <c:v>107.7616100000002</c:v>
                </c:pt>
                <c:pt idx="2592">
                  <c:v>107.7909800000002</c:v>
                </c:pt>
                <c:pt idx="2593">
                  <c:v>107.82103000000021</c:v>
                </c:pt>
                <c:pt idx="2594">
                  <c:v>107.8558100000002</c:v>
                </c:pt>
                <c:pt idx="2595">
                  <c:v>107.9355000000002</c:v>
                </c:pt>
                <c:pt idx="2596">
                  <c:v>108.1067000000002</c:v>
                </c:pt>
                <c:pt idx="2597">
                  <c:v>108.2751100000002</c:v>
                </c:pt>
                <c:pt idx="2598">
                  <c:v>108.3622400000002</c:v>
                </c:pt>
                <c:pt idx="2599">
                  <c:v>108.3918500000002</c:v>
                </c:pt>
                <c:pt idx="2600">
                  <c:v>108.4043800000002</c:v>
                </c:pt>
                <c:pt idx="2601">
                  <c:v>108.4070000000002</c:v>
                </c:pt>
                <c:pt idx="2602">
                  <c:v>108.40810000000019</c:v>
                </c:pt>
                <c:pt idx="2603">
                  <c:v>108.40875000000018</c:v>
                </c:pt>
                <c:pt idx="2604">
                  <c:v>108.40940000000018</c:v>
                </c:pt>
                <c:pt idx="2605">
                  <c:v>108.41006000000017</c:v>
                </c:pt>
                <c:pt idx="2606">
                  <c:v>108.41182000000018</c:v>
                </c:pt>
                <c:pt idx="2607">
                  <c:v>108.41778000000018</c:v>
                </c:pt>
                <c:pt idx="2608">
                  <c:v>108.43168000000018</c:v>
                </c:pt>
                <c:pt idx="2609">
                  <c:v>108.45662000000019</c:v>
                </c:pt>
                <c:pt idx="2610">
                  <c:v>108.48976000000019</c:v>
                </c:pt>
                <c:pt idx="2611">
                  <c:v>108.53022000000018</c:v>
                </c:pt>
                <c:pt idx="2612">
                  <c:v>108.57087000000018</c:v>
                </c:pt>
                <c:pt idx="2613">
                  <c:v>108.62693000000019</c:v>
                </c:pt>
                <c:pt idx="2614">
                  <c:v>108.73999000000019</c:v>
                </c:pt>
                <c:pt idx="2615">
                  <c:v>108.9088800000002</c:v>
                </c:pt>
                <c:pt idx="2616">
                  <c:v>109.0692200000002</c:v>
                </c:pt>
                <c:pt idx="2617">
                  <c:v>109.1731300000002</c:v>
                </c:pt>
                <c:pt idx="2618">
                  <c:v>109.23583000000021</c:v>
                </c:pt>
                <c:pt idx="2619">
                  <c:v>109.26849000000021</c:v>
                </c:pt>
                <c:pt idx="2620">
                  <c:v>109.29004000000022</c:v>
                </c:pt>
                <c:pt idx="2621">
                  <c:v>109.29984000000022</c:v>
                </c:pt>
                <c:pt idx="2622">
                  <c:v>109.30276000000022</c:v>
                </c:pt>
                <c:pt idx="2623">
                  <c:v>109.30376000000022</c:v>
                </c:pt>
                <c:pt idx="2624">
                  <c:v>109.30423000000023</c:v>
                </c:pt>
                <c:pt idx="2625">
                  <c:v>109.30471000000023</c:v>
                </c:pt>
                <c:pt idx="2626">
                  <c:v>109.30525000000023</c:v>
                </c:pt>
                <c:pt idx="2627">
                  <c:v>109.30615000000023</c:v>
                </c:pt>
                <c:pt idx="2628">
                  <c:v>109.31107000000023</c:v>
                </c:pt>
                <c:pt idx="2629">
                  <c:v>109.31973000000023</c:v>
                </c:pt>
                <c:pt idx="2630">
                  <c:v>109.33036000000024</c:v>
                </c:pt>
                <c:pt idx="2631">
                  <c:v>109.34260000000025</c:v>
                </c:pt>
                <c:pt idx="2632">
                  <c:v>109.35657000000025</c:v>
                </c:pt>
                <c:pt idx="2633">
                  <c:v>109.37941000000025</c:v>
                </c:pt>
                <c:pt idx="2634">
                  <c:v>109.44225000000024</c:v>
                </c:pt>
                <c:pt idx="2635">
                  <c:v>109.57755000000024</c:v>
                </c:pt>
                <c:pt idx="2636">
                  <c:v>109.69889000000025</c:v>
                </c:pt>
                <c:pt idx="2637">
                  <c:v>109.73602000000025</c:v>
                </c:pt>
                <c:pt idx="2638">
                  <c:v>109.74885000000025</c:v>
                </c:pt>
                <c:pt idx="2639">
                  <c:v>109.75754000000025</c:v>
                </c:pt>
                <c:pt idx="2640">
                  <c:v>109.77822000000025</c:v>
                </c:pt>
                <c:pt idx="2641">
                  <c:v>109.81495000000025</c:v>
                </c:pt>
                <c:pt idx="2642">
                  <c:v>109.84878000000025</c:v>
                </c:pt>
                <c:pt idx="2643">
                  <c:v>109.88265000000024</c:v>
                </c:pt>
                <c:pt idx="2644">
                  <c:v>109.91234000000024</c:v>
                </c:pt>
                <c:pt idx="2645">
                  <c:v>109.94113000000024</c:v>
                </c:pt>
                <c:pt idx="2646">
                  <c:v>109.97268000000024</c:v>
                </c:pt>
                <c:pt idx="2647">
                  <c:v>109.99911000000024</c:v>
                </c:pt>
                <c:pt idx="2648">
                  <c:v>110.01696000000024</c:v>
                </c:pt>
                <c:pt idx="2649">
                  <c:v>110.02995000000024</c:v>
                </c:pt>
                <c:pt idx="2650">
                  <c:v>110.03933000000023</c:v>
                </c:pt>
                <c:pt idx="2651">
                  <c:v>110.04486000000023</c:v>
                </c:pt>
                <c:pt idx="2652">
                  <c:v>110.04728000000023</c:v>
                </c:pt>
                <c:pt idx="2653">
                  <c:v>110.04809000000023</c:v>
                </c:pt>
                <c:pt idx="2654">
                  <c:v>110.04868000000023</c:v>
                </c:pt>
                <c:pt idx="2655">
                  <c:v>110.04919000000024</c:v>
                </c:pt>
                <c:pt idx="2656">
                  <c:v>110.04975000000023</c:v>
                </c:pt>
                <c:pt idx="2657">
                  <c:v>110.05033000000023</c:v>
                </c:pt>
                <c:pt idx="2658">
                  <c:v>110.05094000000022</c:v>
                </c:pt>
                <c:pt idx="2659">
                  <c:v>110.05236000000022</c:v>
                </c:pt>
                <c:pt idx="2660">
                  <c:v>110.05548000000022</c:v>
                </c:pt>
                <c:pt idx="2661">
                  <c:v>110.06014000000022</c:v>
                </c:pt>
                <c:pt idx="2662">
                  <c:v>110.06621000000021</c:v>
                </c:pt>
                <c:pt idx="2663">
                  <c:v>110.0786800000002</c:v>
                </c:pt>
                <c:pt idx="2664">
                  <c:v>110.12356000000021</c:v>
                </c:pt>
                <c:pt idx="2665">
                  <c:v>110.22737000000021</c:v>
                </c:pt>
                <c:pt idx="2666">
                  <c:v>110.32817000000021</c:v>
                </c:pt>
                <c:pt idx="2667">
                  <c:v>110.39223000000021</c:v>
                </c:pt>
                <c:pt idx="2668">
                  <c:v>110.41253000000022</c:v>
                </c:pt>
                <c:pt idx="2669">
                  <c:v>110.41712000000021</c:v>
                </c:pt>
                <c:pt idx="2670">
                  <c:v>110.41924000000022</c:v>
                </c:pt>
                <c:pt idx="2671">
                  <c:v>110.42026000000021</c:v>
                </c:pt>
                <c:pt idx="2672">
                  <c:v>110.42103000000021</c:v>
                </c:pt>
                <c:pt idx="2673">
                  <c:v>110.42176000000022</c:v>
                </c:pt>
                <c:pt idx="2674">
                  <c:v>110.42250000000021</c:v>
                </c:pt>
                <c:pt idx="2675">
                  <c:v>110.42346000000022</c:v>
                </c:pt>
                <c:pt idx="2676">
                  <c:v>110.42570000000022</c:v>
                </c:pt>
                <c:pt idx="2677">
                  <c:v>110.42958000000021</c:v>
                </c:pt>
                <c:pt idx="2678">
                  <c:v>110.43475000000022</c:v>
                </c:pt>
                <c:pt idx="2679">
                  <c:v>110.44160000000022</c:v>
                </c:pt>
                <c:pt idx="2680">
                  <c:v>110.45133000000023</c:v>
                </c:pt>
                <c:pt idx="2681">
                  <c:v>110.47740000000023</c:v>
                </c:pt>
                <c:pt idx="2682">
                  <c:v>110.51612000000023</c:v>
                </c:pt>
                <c:pt idx="2683">
                  <c:v>110.56386000000023</c:v>
                </c:pt>
                <c:pt idx="2684">
                  <c:v>110.62758000000024</c:v>
                </c:pt>
                <c:pt idx="2685">
                  <c:v>110.68343000000024</c:v>
                </c:pt>
                <c:pt idx="2686">
                  <c:v>110.72357000000024</c:v>
                </c:pt>
                <c:pt idx="2687">
                  <c:v>110.74816000000024</c:v>
                </c:pt>
                <c:pt idx="2688">
                  <c:v>110.75990000000024</c:v>
                </c:pt>
                <c:pt idx="2689">
                  <c:v>110.76316000000024</c:v>
                </c:pt>
                <c:pt idx="2690">
                  <c:v>110.76399000000023</c:v>
                </c:pt>
                <c:pt idx="2691">
                  <c:v>110.76495000000024</c:v>
                </c:pt>
                <c:pt idx="2692">
                  <c:v>110.76600000000025</c:v>
                </c:pt>
                <c:pt idx="2693">
                  <c:v>110.76700000000025</c:v>
                </c:pt>
                <c:pt idx="2694">
                  <c:v>110.76863000000026</c:v>
                </c:pt>
                <c:pt idx="2695">
                  <c:v>110.77108000000025</c:v>
                </c:pt>
                <c:pt idx="2696">
                  <c:v>110.77430000000025</c:v>
                </c:pt>
                <c:pt idx="2697">
                  <c:v>110.77825000000026</c:v>
                </c:pt>
                <c:pt idx="2698">
                  <c:v>110.78447000000025</c:v>
                </c:pt>
                <c:pt idx="2699">
                  <c:v>110.80909000000025</c:v>
                </c:pt>
                <c:pt idx="2700">
                  <c:v>110.88672000000025</c:v>
                </c:pt>
                <c:pt idx="2701">
                  <c:v>110.96802000000025</c:v>
                </c:pt>
                <c:pt idx="2702">
                  <c:v>111.03110000000025</c:v>
                </c:pt>
                <c:pt idx="2703">
                  <c:v>111.07984000000025</c:v>
                </c:pt>
                <c:pt idx="2704">
                  <c:v>111.11787000000025</c:v>
                </c:pt>
                <c:pt idx="2705">
                  <c:v>111.14902000000025</c:v>
                </c:pt>
                <c:pt idx="2706">
                  <c:v>111.16201000000025</c:v>
                </c:pt>
                <c:pt idx="2707">
                  <c:v>111.16487000000025</c:v>
                </c:pt>
                <c:pt idx="2708">
                  <c:v>111.16650000000025</c:v>
                </c:pt>
                <c:pt idx="2709">
                  <c:v>111.16791000000026</c:v>
                </c:pt>
                <c:pt idx="2710">
                  <c:v>111.16934000000026</c:v>
                </c:pt>
                <c:pt idx="2711">
                  <c:v>111.17082000000026</c:v>
                </c:pt>
                <c:pt idx="2712">
                  <c:v>111.17259000000026</c:v>
                </c:pt>
                <c:pt idx="2713">
                  <c:v>111.17450000000025</c:v>
                </c:pt>
                <c:pt idx="2714">
                  <c:v>111.17653000000026</c:v>
                </c:pt>
                <c:pt idx="2715">
                  <c:v>111.17900000000026</c:v>
                </c:pt>
                <c:pt idx="2716">
                  <c:v>111.18571000000026</c:v>
                </c:pt>
                <c:pt idx="2717">
                  <c:v>111.21927000000025</c:v>
                </c:pt>
                <c:pt idx="2718">
                  <c:v>111.28559000000025</c:v>
                </c:pt>
                <c:pt idx="2719">
                  <c:v>111.31280000000025</c:v>
                </c:pt>
                <c:pt idx="2720">
                  <c:v>111.31994000000026</c:v>
                </c:pt>
                <c:pt idx="2721">
                  <c:v>111.32486000000026</c:v>
                </c:pt>
                <c:pt idx="2722">
                  <c:v>111.32857000000025</c:v>
                </c:pt>
                <c:pt idx="2723">
                  <c:v>111.33247000000026</c:v>
                </c:pt>
                <c:pt idx="2724">
                  <c:v>111.33863000000025</c:v>
                </c:pt>
                <c:pt idx="2725">
                  <c:v>111.34771000000025</c:v>
                </c:pt>
                <c:pt idx="2726">
                  <c:v>111.35895000000025</c:v>
                </c:pt>
                <c:pt idx="2727">
                  <c:v>111.37195000000025</c:v>
                </c:pt>
                <c:pt idx="2728">
                  <c:v>111.39043000000025</c:v>
                </c:pt>
                <c:pt idx="2729">
                  <c:v>111.43965000000026</c:v>
                </c:pt>
                <c:pt idx="2730">
                  <c:v>111.56261000000026</c:v>
                </c:pt>
                <c:pt idx="2731">
                  <c:v>111.69976000000027</c:v>
                </c:pt>
                <c:pt idx="2732">
                  <c:v>111.79502000000026</c:v>
                </c:pt>
                <c:pt idx="2733">
                  <c:v>111.82315000000027</c:v>
                </c:pt>
                <c:pt idx="2734">
                  <c:v>111.82993000000027</c:v>
                </c:pt>
                <c:pt idx="2735">
                  <c:v>111.83218000000028</c:v>
                </c:pt>
                <c:pt idx="2736">
                  <c:v>111.83354000000028</c:v>
                </c:pt>
                <c:pt idx="2737">
                  <c:v>111.83467000000029</c:v>
                </c:pt>
                <c:pt idx="2738">
                  <c:v>111.83570000000029</c:v>
                </c:pt>
                <c:pt idx="2739">
                  <c:v>111.83768000000029</c:v>
                </c:pt>
                <c:pt idx="2740">
                  <c:v>111.8427600000003</c:v>
                </c:pt>
                <c:pt idx="2741">
                  <c:v>111.8513200000003</c:v>
                </c:pt>
                <c:pt idx="2742">
                  <c:v>111.8631800000003</c:v>
                </c:pt>
                <c:pt idx="2743">
                  <c:v>111.8779600000003</c:v>
                </c:pt>
                <c:pt idx="2744">
                  <c:v>111.9187100000003</c:v>
                </c:pt>
                <c:pt idx="2745">
                  <c:v>112.0314900000003</c:v>
                </c:pt>
                <c:pt idx="2746">
                  <c:v>112.1799800000003</c:v>
                </c:pt>
                <c:pt idx="2747">
                  <c:v>112.28231000000029</c:v>
                </c:pt>
                <c:pt idx="2748">
                  <c:v>112.3090100000003</c:v>
                </c:pt>
                <c:pt idx="2749">
                  <c:v>112.3148000000003</c:v>
                </c:pt>
                <c:pt idx="2750">
                  <c:v>112.3178400000003</c:v>
                </c:pt>
                <c:pt idx="2751">
                  <c:v>112.31942000000031</c:v>
                </c:pt>
                <c:pt idx="2752">
                  <c:v>112.32058000000031</c:v>
                </c:pt>
                <c:pt idx="2753">
                  <c:v>112.3216000000003</c:v>
                </c:pt>
                <c:pt idx="2754">
                  <c:v>112.3232800000003</c:v>
                </c:pt>
                <c:pt idx="2755">
                  <c:v>112.32693000000029</c:v>
                </c:pt>
                <c:pt idx="2756">
                  <c:v>112.33265000000029</c:v>
                </c:pt>
                <c:pt idx="2757">
                  <c:v>112.34369000000028</c:v>
                </c:pt>
                <c:pt idx="2758">
                  <c:v>112.38184000000028</c:v>
                </c:pt>
                <c:pt idx="2759">
                  <c:v>112.47619000000029</c:v>
                </c:pt>
                <c:pt idx="2760">
                  <c:v>112.59910000000029</c:v>
                </c:pt>
                <c:pt idx="2761">
                  <c:v>112.67852000000029</c:v>
                </c:pt>
                <c:pt idx="2762">
                  <c:v>112.69792000000029</c:v>
                </c:pt>
                <c:pt idx="2763">
                  <c:v>112.7032700000003</c:v>
                </c:pt>
                <c:pt idx="2764">
                  <c:v>112.7053300000003</c:v>
                </c:pt>
                <c:pt idx="2765">
                  <c:v>112.7073000000003</c:v>
                </c:pt>
                <c:pt idx="2766">
                  <c:v>112.7091200000003</c:v>
                </c:pt>
                <c:pt idx="2767">
                  <c:v>112.7123600000003</c:v>
                </c:pt>
                <c:pt idx="2768">
                  <c:v>112.7182300000003</c:v>
                </c:pt>
                <c:pt idx="2769">
                  <c:v>112.7270500000003</c:v>
                </c:pt>
                <c:pt idx="2770">
                  <c:v>112.7391400000003</c:v>
                </c:pt>
                <c:pt idx="2771">
                  <c:v>112.75509000000031</c:v>
                </c:pt>
                <c:pt idx="2772">
                  <c:v>112.78893000000031</c:v>
                </c:pt>
                <c:pt idx="2773">
                  <c:v>112.88111000000031</c:v>
                </c:pt>
                <c:pt idx="2774">
                  <c:v>113.0437900000003</c:v>
                </c:pt>
                <c:pt idx="2775">
                  <c:v>113.1650600000003</c:v>
                </c:pt>
                <c:pt idx="2776">
                  <c:v>113.2033600000003</c:v>
                </c:pt>
                <c:pt idx="2777">
                  <c:v>113.21407000000031</c:v>
                </c:pt>
                <c:pt idx="2778">
                  <c:v>113.21914000000031</c:v>
                </c:pt>
                <c:pt idx="2779">
                  <c:v>113.2232000000003</c:v>
                </c:pt>
                <c:pt idx="2780">
                  <c:v>113.22939000000031</c:v>
                </c:pt>
                <c:pt idx="2781">
                  <c:v>113.23883000000031</c:v>
                </c:pt>
                <c:pt idx="2782">
                  <c:v>113.25338000000031</c:v>
                </c:pt>
                <c:pt idx="2783">
                  <c:v>113.27225000000031</c:v>
                </c:pt>
                <c:pt idx="2784">
                  <c:v>113.29442000000031</c:v>
                </c:pt>
                <c:pt idx="2785">
                  <c:v>113.33602000000032</c:v>
                </c:pt>
                <c:pt idx="2786">
                  <c:v>113.44214000000032</c:v>
                </c:pt>
                <c:pt idx="2787">
                  <c:v>113.61826000000032</c:v>
                </c:pt>
                <c:pt idx="2788">
                  <c:v>113.72956000000032</c:v>
                </c:pt>
                <c:pt idx="2789">
                  <c:v>113.78220000000032</c:v>
                </c:pt>
                <c:pt idx="2790">
                  <c:v>113.81706000000031</c:v>
                </c:pt>
                <c:pt idx="2791">
                  <c:v>113.84010000000031</c:v>
                </c:pt>
                <c:pt idx="2792">
                  <c:v>113.8671200000003</c:v>
                </c:pt>
                <c:pt idx="2793">
                  <c:v>113.9395500000003</c:v>
                </c:pt>
                <c:pt idx="2794">
                  <c:v>114.04367000000029</c:v>
                </c:pt>
                <c:pt idx="2795">
                  <c:v>114.12416000000029</c:v>
                </c:pt>
                <c:pt idx="2796">
                  <c:v>114.17116000000028</c:v>
                </c:pt>
                <c:pt idx="2797">
                  <c:v>114.18677000000028</c:v>
                </c:pt>
                <c:pt idx="2798">
                  <c:v>114.19069000000027</c:v>
                </c:pt>
                <c:pt idx="2799">
                  <c:v>114.19193000000027</c:v>
                </c:pt>
                <c:pt idx="2800">
                  <c:v>114.19278000000027</c:v>
                </c:pt>
                <c:pt idx="2801">
                  <c:v>114.19353000000027</c:v>
                </c:pt>
                <c:pt idx="2802">
                  <c:v>114.19428000000026</c:v>
                </c:pt>
                <c:pt idx="2803">
                  <c:v>114.19509000000026</c:v>
                </c:pt>
                <c:pt idx="2804">
                  <c:v>114.19711000000027</c:v>
                </c:pt>
                <c:pt idx="2805">
                  <c:v>114.20198000000026</c:v>
                </c:pt>
                <c:pt idx="2806">
                  <c:v>114.21112000000026</c:v>
                </c:pt>
                <c:pt idx="2807">
                  <c:v>114.23961000000027</c:v>
                </c:pt>
                <c:pt idx="2808">
                  <c:v>114.32287000000026</c:v>
                </c:pt>
                <c:pt idx="2809">
                  <c:v>114.46362000000026</c:v>
                </c:pt>
                <c:pt idx="2810">
                  <c:v>114.57089000000026</c:v>
                </c:pt>
                <c:pt idx="2811">
                  <c:v>114.64370000000027</c:v>
                </c:pt>
                <c:pt idx="2812">
                  <c:v>114.66616000000026</c:v>
                </c:pt>
                <c:pt idx="2813">
                  <c:v>114.67121000000026</c:v>
                </c:pt>
                <c:pt idx="2814">
                  <c:v>114.67296000000026</c:v>
                </c:pt>
                <c:pt idx="2815">
                  <c:v>114.67405000000026</c:v>
                </c:pt>
                <c:pt idx="2816">
                  <c:v>114.67535000000026</c:v>
                </c:pt>
                <c:pt idx="2817">
                  <c:v>114.67674000000027</c:v>
                </c:pt>
                <c:pt idx="2818">
                  <c:v>114.68045000000026</c:v>
                </c:pt>
                <c:pt idx="2819">
                  <c:v>114.68816000000027</c:v>
                </c:pt>
                <c:pt idx="2820">
                  <c:v>114.70145000000026</c:v>
                </c:pt>
                <c:pt idx="2821">
                  <c:v>114.71922000000026</c:v>
                </c:pt>
                <c:pt idx="2822">
                  <c:v>114.74358000000026</c:v>
                </c:pt>
                <c:pt idx="2823">
                  <c:v>114.78877000000027</c:v>
                </c:pt>
                <c:pt idx="2824">
                  <c:v>114.90290000000027</c:v>
                </c:pt>
                <c:pt idx="2825">
                  <c:v>115.08601000000027</c:v>
                </c:pt>
                <c:pt idx="2826">
                  <c:v>115.23814000000027</c:v>
                </c:pt>
                <c:pt idx="2827">
                  <c:v>115.32605000000027</c:v>
                </c:pt>
                <c:pt idx="2828">
                  <c:v>115.34577000000027</c:v>
                </c:pt>
                <c:pt idx="2829">
                  <c:v>115.35117000000027</c:v>
                </c:pt>
                <c:pt idx="2830">
                  <c:v>115.35423000000027</c:v>
                </c:pt>
                <c:pt idx="2831">
                  <c:v>115.35735000000027</c:v>
                </c:pt>
                <c:pt idx="2832">
                  <c:v>115.36267000000026</c:v>
                </c:pt>
                <c:pt idx="2833">
                  <c:v>115.37114000000027</c:v>
                </c:pt>
                <c:pt idx="2834">
                  <c:v>115.38496000000026</c:v>
                </c:pt>
                <c:pt idx="2835">
                  <c:v>115.40407000000026</c:v>
                </c:pt>
                <c:pt idx="2836">
                  <c:v>115.42865000000026</c:v>
                </c:pt>
                <c:pt idx="2837">
                  <c:v>115.45921000000025</c:v>
                </c:pt>
                <c:pt idx="2838">
                  <c:v>115.51401000000025</c:v>
                </c:pt>
                <c:pt idx="2839">
                  <c:v>115.65218000000026</c:v>
                </c:pt>
                <c:pt idx="2840">
                  <c:v>115.85917000000026</c:v>
                </c:pt>
                <c:pt idx="2841">
                  <c:v>116.01380000000026</c:v>
                </c:pt>
                <c:pt idx="2842">
                  <c:v>116.11493000000026</c:v>
                </c:pt>
                <c:pt idx="2843">
                  <c:v>116.18917000000026</c:v>
                </c:pt>
                <c:pt idx="2844">
                  <c:v>116.23544000000027</c:v>
                </c:pt>
                <c:pt idx="2845">
                  <c:v>116.25768000000026</c:v>
                </c:pt>
                <c:pt idx="2846">
                  <c:v>116.26369000000027</c:v>
                </c:pt>
                <c:pt idx="2847">
                  <c:v>116.26533000000026</c:v>
                </c:pt>
                <c:pt idx="2848">
                  <c:v>116.26610000000026</c:v>
                </c:pt>
                <c:pt idx="2849">
                  <c:v>116.26685000000026</c:v>
                </c:pt>
                <c:pt idx="2850">
                  <c:v>116.26751000000026</c:v>
                </c:pt>
                <c:pt idx="2851">
                  <c:v>116.26818000000026</c:v>
                </c:pt>
                <c:pt idx="2852">
                  <c:v>116.26889000000025</c:v>
                </c:pt>
                <c:pt idx="2853">
                  <c:v>116.26987000000025</c:v>
                </c:pt>
                <c:pt idx="2854">
                  <c:v>116.27519000000025</c:v>
                </c:pt>
                <c:pt idx="2855">
                  <c:v>116.28770000000026</c:v>
                </c:pt>
                <c:pt idx="2856">
                  <c:v>116.30763000000026</c:v>
                </c:pt>
                <c:pt idx="2857">
                  <c:v>116.33319000000026</c:v>
                </c:pt>
                <c:pt idx="2858">
                  <c:v>116.36215000000026</c:v>
                </c:pt>
                <c:pt idx="2859">
                  <c:v>116.40272000000026</c:v>
                </c:pt>
                <c:pt idx="2860">
                  <c:v>116.44435000000026</c:v>
                </c:pt>
                <c:pt idx="2861">
                  <c:v>116.47651000000026</c:v>
                </c:pt>
                <c:pt idx="2862">
                  <c:v>116.50580000000026</c:v>
                </c:pt>
                <c:pt idx="2863">
                  <c:v>116.53542000000026</c:v>
                </c:pt>
                <c:pt idx="2864">
                  <c:v>116.57306000000025</c:v>
                </c:pt>
                <c:pt idx="2865">
                  <c:v>116.61942000000026</c:v>
                </c:pt>
                <c:pt idx="2866">
                  <c:v>116.66956000000026</c:v>
                </c:pt>
                <c:pt idx="2867">
                  <c:v>116.71755000000026</c:v>
                </c:pt>
                <c:pt idx="2868">
                  <c:v>116.76286000000026</c:v>
                </c:pt>
                <c:pt idx="2869">
                  <c:v>116.81242000000026</c:v>
                </c:pt>
                <c:pt idx="2870">
                  <c:v>116.90932000000026</c:v>
                </c:pt>
                <c:pt idx="2871">
                  <c:v>117.07188000000026</c:v>
                </c:pt>
                <c:pt idx="2872">
                  <c:v>117.22616000000026</c:v>
                </c:pt>
                <c:pt idx="2873">
                  <c:v>117.32445000000027</c:v>
                </c:pt>
                <c:pt idx="2874">
                  <c:v>117.38936000000027</c:v>
                </c:pt>
                <c:pt idx="2875">
                  <c:v>117.42846000000027</c:v>
                </c:pt>
                <c:pt idx="2876">
                  <c:v>117.46203000000027</c:v>
                </c:pt>
                <c:pt idx="2877">
                  <c:v>117.48570000000026</c:v>
                </c:pt>
                <c:pt idx="2878">
                  <c:v>117.49512000000027</c:v>
                </c:pt>
                <c:pt idx="2879">
                  <c:v>117.49864000000026</c:v>
                </c:pt>
                <c:pt idx="2880">
                  <c:v>117.50026000000027</c:v>
                </c:pt>
                <c:pt idx="2881">
                  <c:v>117.50088000000027</c:v>
                </c:pt>
                <c:pt idx="2882">
                  <c:v>117.50127000000026</c:v>
                </c:pt>
                <c:pt idx="2883">
                  <c:v>117.50168000000026</c:v>
                </c:pt>
                <c:pt idx="2884">
                  <c:v>117.50206000000027</c:v>
                </c:pt>
                <c:pt idx="2885">
                  <c:v>117.50254000000027</c:v>
                </c:pt>
                <c:pt idx="2886">
                  <c:v>117.50303000000027</c:v>
                </c:pt>
                <c:pt idx="2887">
                  <c:v>117.50358000000027</c:v>
                </c:pt>
                <c:pt idx="2888">
                  <c:v>117.50416000000027</c:v>
                </c:pt>
                <c:pt idx="2889">
                  <c:v>117.50476000000027</c:v>
                </c:pt>
                <c:pt idx="2890">
                  <c:v>117.50534000000027</c:v>
                </c:pt>
                <c:pt idx="2891">
                  <c:v>117.50591000000027</c:v>
                </c:pt>
                <c:pt idx="2892">
                  <c:v>117.50650000000027</c:v>
                </c:pt>
                <c:pt idx="2893">
                  <c:v>117.50712000000027</c:v>
                </c:pt>
                <c:pt idx="2894">
                  <c:v>117.50800000000027</c:v>
                </c:pt>
                <c:pt idx="2895">
                  <c:v>117.51858000000027</c:v>
                </c:pt>
                <c:pt idx="2896">
                  <c:v>117.54400000000027</c:v>
                </c:pt>
                <c:pt idx="2897">
                  <c:v>117.56721000000027</c:v>
                </c:pt>
                <c:pt idx="2898">
                  <c:v>117.58628000000027</c:v>
                </c:pt>
                <c:pt idx="2899">
                  <c:v>117.60407000000028</c:v>
                </c:pt>
                <c:pt idx="2900">
                  <c:v>117.61960000000028</c:v>
                </c:pt>
                <c:pt idx="2901">
                  <c:v>117.63991000000027</c:v>
                </c:pt>
                <c:pt idx="2902">
                  <c:v>117.66591000000027</c:v>
                </c:pt>
                <c:pt idx="2903">
                  <c:v>117.69319000000027</c:v>
                </c:pt>
                <c:pt idx="2904">
                  <c:v>117.72110000000028</c:v>
                </c:pt>
                <c:pt idx="2905">
                  <c:v>117.73726000000028</c:v>
                </c:pt>
                <c:pt idx="2906">
                  <c:v>117.74121000000028</c:v>
                </c:pt>
                <c:pt idx="2907">
                  <c:v>117.74227000000027</c:v>
                </c:pt>
                <c:pt idx="2908">
                  <c:v>117.74290000000028</c:v>
                </c:pt>
                <c:pt idx="2909">
                  <c:v>117.74337000000028</c:v>
                </c:pt>
                <c:pt idx="2910">
                  <c:v>117.74395000000028</c:v>
                </c:pt>
                <c:pt idx="2911">
                  <c:v>117.74456000000028</c:v>
                </c:pt>
                <c:pt idx="2912">
                  <c:v>117.74521000000027</c:v>
                </c:pt>
                <c:pt idx="2913">
                  <c:v>117.74589000000027</c:v>
                </c:pt>
                <c:pt idx="2914">
                  <c:v>117.74656000000027</c:v>
                </c:pt>
                <c:pt idx="2915">
                  <c:v>117.74722000000027</c:v>
                </c:pt>
                <c:pt idx="2916">
                  <c:v>117.74789000000027</c:v>
                </c:pt>
                <c:pt idx="2917">
                  <c:v>117.74857000000027</c:v>
                </c:pt>
                <c:pt idx="2918">
                  <c:v>117.74952000000027</c:v>
                </c:pt>
                <c:pt idx="2919">
                  <c:v>117.75331000000027</c:v>
                </c:pt>
                <c:pt idx="2920">
                  <c:v>117.76304000000027</c:v>
                </c:pt>
                <c:pt idx="2921">
                  <c:v>117.77321000000028</c:v>
                </c:pt>
                <c:pt idx="2922">
                  <c:v>117.78327000000027</c:v>
                </c:pt>
                <c:pt idx="2923">
                  <c:v>117.79462000000026</c:v>
                </c:pt>
                <c:pt idx="2924">
                  <c:v>117.80790000000026</c:v>
                </c:pt>
                <c:pt idx="2925">
                  <c:v>117.82261000000025</c:v>
                </c:pt>
                <c:pt idx="2926">
                  <c:v>117.83855000000025</c:v>
                </c:pt>
                <c:pt idx="2927">
                  <c:v>117.85538000000025</c:v>
                </c:pt>
                <c:pt idx="2928">
                  <c:v>117.89301000000025</c:v>
                </c:pt>
                <c:pt idx="2929">
                  <c:v>117.99132000000024</c:v>
                </c:pt>
                <c:pt idx="2930">
                  <c:v>118.11022000000024</c:v>
                </c:pt>
                <c:pt idx="2931">
                  <c:v>118.18726000000024</c:v>
                </c:pt>
                <c:pt idx="2932">
                  <c:v>118.21916000000023</c:v>
                </c:pt>
                <c:pt idx="2933">
                  <c:v>118.23050000000023</c:v>
                </c:pt>
                <c:pt idx="2934">
                  <c:v>118.23776000000024</c:v>
                </c:pt>
                <c:pt idx="2935">
                  <c:v>118.24871000000023</c:v>
                </c:pt>
                <c:pt idx="2936">
                  <c:v>118.26513000000023</c:v>
                </c:pt>
                <c:pt idx="2937">
                  <c:v>118.27559000000022</c:v>
                </c:pt>
                <c:pt idx="2938">
                  <c:v>118.27844000000022</c:v>
                </c:pt>
                <c:pt idx="2939">
                  <c:v>118.27933000000021</c:v>
                </c:pt>
                <c:pt idx="2940">
                  <c:v>118.28006000000022</c:v>
                </c:pt>
                <c:pt idx="2941">
                  <c:v>118.28071000000021</c:v>
                </c:pt>
                <c:pt idx="2942">
                  <c:v>118.28134000000021</c:v>
                </c:pt>
                <c:pt idx="2943">
                  <c:v>118.28198000000022</c:v>
                </c:pt>
                <c:pt idx="2944">
                  <c:v>118.28258000000022</c:v>
                </c:pt>
                <c:pt idx="2945">
                  <c:v>118.28329000000022</c:v>
                </c:pt>
                <c:pt idx="2946">
                  <c:v>118.28403000000021</c:v>
                </c:pt>
                <c:pt idx="2947">
                  <c:v>118.28517000000022</c:v>
                </c:pt>
                <c:pt idx="2948">
                  <c:v>118.28854000000022</c:v>
                </c:pt>
                <c:pt idx="2949">
                  <c:v>118.29266000000023</c:v>
                </c:pt>
                <c:pt idx="2950">
                  <c:v>118.29703000000022</c:v>
                </c:pt>
                <c:pt idx="2951">
                  <c:v>118.30225000000021</c:v>
                </c:pt>
                <c:pt idx="2952">
                  <c:v>118.32243000000021</c:v>
                </c:pt>
                <c:pt idx="2953">
                  <c:v>118.38738000000021</c:v>
                </c:pt>
                <c:pt idx="2954">
                  <c:v>118.45805000000021</c:v>
                </c:pt>
                <c:pt idx="2955">
                  <c:v>118.48006000000021</c:v>
                </c:pt>
                <c:pt idx="2956">
                  <c:v>118.4845700000002</c:v>
                </c:pt>
                <c:pt idx="2957">
                  <c:v>118.48628000000021</c:v>
                </c:pt>
                <c:pt idx="2958">
                  <c:v>118.48759000000021</c:v>
                </c:pt>
                <c:pt idx="2959">
                  <c:v>118.48862000000021</c:v>
                </c:pt>
                <c:pt idx="2960">
                  <c:v>118.48956000000021</c:v>
                </c:pt>
                <c:pt idx="2961">
                  <c:v>118.49049000000021</c:v>
                </c:pt>
                <c:pt idx="2962">
                  <c:v>118.49149000000021</c:v>
                </c:pt>
                <c:pt idx="2963">
                  <c:v>118.49338000000022</c:v>
                </c:pt>
                <c:pt idx="2964">
                  <c:v>118.49623000000021</c:v>
                </c:pt>
                <c:pt idx="2965">
                  <c:v>118.5001500000002</c:v>
                </c:pt>
                <c:pt idx="2966">
                  <c:v>118.5123100000002</c:v>
                </c:pt>
                <c:pt idx="2967">
                  <c:v>118.5607100000002</c:v>
                </c:pt>
                <c:pt idx="2968">
                  <c:v>118.64293000000021</c:v>
                </c:pt>
                <c:pt idx="2969">
                  <c:v>118.70964000000021</c:v>
                </c:pt>
                <c:pt idx="2970">
                  <c:v>118.7581500000002</c:v>
                </c:pt>
                <c:pt idx="2971">
                  <c:v>118.79000000000021</c:v>
                </c:pt>
                <c:pt idx="2972">
                  <c:v>118.81275000000021</c:v>
                </c:pt>
                <c:pt idx="2973">
                  <c:v>118.83144000000021</c:v>
                </c:pt>
                <c:pt idx="2974">
                  <c:v>118.84188000000022</c:v>
                </c:pt>
                <c:pt idx="2975">
                  <c:v>118.84526000000022</c:v>
                </c:pt>
                <c:pt idx="2976">
                  <c:v>118.84626000000023</c:v>
                </c:pt>
                <c:pt idx="2977">
                  <c:v>118.84694000000023</c:v>
                </c:pt>
                <c:pt idx="2978">
                  <c:v>118.84753000000023</c:v>
                </c:pt>
                <c:pt idx="2979">
                  <c:v>118.84822000000024</c:v>
                </c:pt>
                <c:pt idx="2980">
                  <c:v>118.84893000000024</c:v>
                </c:pt>
                <c:pt idx="2981">
                  <c:v>118.84966000000024</c:v>
                </c:pt>
                <c:pt idx="2982">
                  <c:v>118.85041000000024</c:v>
                </c:pt>
                <c:pt idx="2983">
                  <c:v>118.85115000000023</c:v>
                </c:pt>
                <c:pt idx="2984">
                  <c:v>118.85188000000024</c:v>
                </c:pt>
                <c:pt idx="2985">
                  <c:v>118.85259000000023</c:v>
                </c:pt>
                <c:pt idx="2986">
                  <c:v>118.85330000000023</c:v>
                </c:pt>
                <c:pt idx="2987">
                  <c:v>118.85434000000024</c:v>
                </c:pt>
                <c:pt idx="2988">
                  <c:v>118.86262000000023</c:v>
                </c:pt>
                <c:pt idx="2989">
                  <c:v>118.89828000000023</c:v>
                </c:pt>
                <c:pt idx="2990">
                  <c:v>118.93182000000023</c:v>
                </c:pt>
                <c:pt idx="2991">
                  <c:v>118.94735000000023</c:v>
                </c:pt>
                <c:pt idx="2992">
                  <c:v>118.95309000000023</c:v>
                </c:pt>
                <c:pt idx="2993">
                  <c:v>118.95460000000023</c:v>
                </c:pt>
                <c:pt idx="2994">
                  <c:v>118.95568000000023</c:v>
                </c:pt>
                <c:pt idx="2995">
                  <c:v>118.95653000000023</c:v>
                </c:pt>
                <c:pt idx="2996">
                  <c:v>118.95721000000023</c:v>
                </c:pt>
                <c:pt idx="2997">
                  <c:v>118.95796000000023</c:v>
                </c:pt>
                <c:pt idx="2998">
                  <c:v>118.95874000000023</c:v>
                </c:pt>
                <c:pt idx="2999">
                  <c:v>118.95955000000023</c:v>
                </c:pt>
                <c:pt idx="3000">
                  <c:v>118.96037000000024</c:v>
                </c:pt>
                <c:pt idx="3001">
                  <c:v>118.96126000000024</c:v>
                </c:pt>
                <c:pt idx="3002">
                  <c:v>118.96272000000023</c:v>
                </c:pt>
                <c:pt idx="3003">
                  <c:v>118.96453000000024</c:v>
                </c:pt>
                <c:pt idx="3004">
                  <c:v>118.96667000000024</c:v>
                </c:pt>
                <c:pt idx="3005">
                  <c:v>118.96907000000023</c:v>
                </c:pt>
                <c:pt idx="3006">
                  <c:v>118.97173000000024</c:v>
                </c:pt>
                <c:pt idx="3007">
                  <c:v>118.97454000000023</c:v>
                </c:pt>
                <c:pt idx="3008">
                  <c:v>118.98067000000023</c:v>
                </c:pt>
                <c:pt idx="3009">
                  <c:v>118.99711000000023</c:v>
                </c:pt>
                <c:pt idx="3010">
                  <c:v>119.00776000000023</c:v>
                </c:pt>
                <c:pt idx="3011">
                  <c:v>119.01770000000023</c:v>
                </c:pt>
                <c:pt idx="3012">
                  <c:v>119.02629000000023</c:v>
                </c:pt>
                <c:pt idx="3013">
                  <c:v>119.04400000000022</c:v>
                </c:pt>
                <c:pt idx="3014">
                  <c:v>119.06966000000023</c:v>
                </c:pt>
                <c:pt idx="3015">
                  <c:v>119.09304000000023</c:v>
                </c:pt>
                <c:pt idx="3016">
                  <c:v>119.10277000000023</c:v>
                </c:pt>
                <c:pt idx="3017">
                  <c:v>119.10675000000023</c:v>
                </c:pt>
                <c:pt idx="3018">
                  <c:v>119.10826000000023</c:v>
                </c:pt>
                <c:pt idx="3019">
                  <c:v>119.10911000000023</c:v>
                </c:pt>
                <c:pt idx="3020">
                  <c:v>119.10998000000023</c:v>
                </c:pt>
                <c:pt idx="3021">
                  <c:v>119.11082000000023</c:v>
                </c:pt>
                <c:pt idx="3022">
                  <c:v>119.11173000000024</c:v>
                </c:pt>
                <c:pt idx="3023">
                  <c:v>119.11413000000023</c:v>
                </c:pt>
                <c:pt idx="3024">
                  <c:v>119.11871000000023</c:v>
                </c:pt>
                <c:pt idx="3025">
                  <c:v>119.12535000000024</c:v>
                </c:pt>
                <c:pt idx="3026">
                  <c:v>119.13333000000024</c:v>
                </c:pt>
                <c:pt idx="3027">
                  <c:v>119.14199000000025</c:v>
                </c:pt>
                <c:pt idx="3028">
                  <c:v>119.15132000000025</c:v>
                </c:pt>
                <c:pt idx="3029">
                  <c:v>119.16044000000025</c:v>
                </c:pt>
                <c:pt idx="3030">
                  <c:v>119.17354000000024</c:v>
                </c:pt>
                <c:pt idx="3031">
                  <c:v>119.20666000000024</c:v>
                </c:pt>
                <c:pt idx="3032">
                  <c:v>119.28630000000024</c:v>
                </c:pt>
                <c:pt idx="3033">
                  <c:v>119.36570000000025</c:v>
                </c:pt>
                <c:pt idx="3034">
                  <c:v>119.41340000000025</c:v>
                </c:pt>
                <c:pt idx="3035">
                  <c:v>119.43531000000026</c:v>
                </c:pt>
                <c:pt idx="3036">
                  <c:v>119.45158000000026</c:v>
                </c:pt>
                <c:pt idx="3037">
                  <c:v>119.46338000000026</c:v>
                </c:pt>
                <c:pt idx="3038">
                  <c:v>119.46692000000026</c:v>
                </c:pt>
                <c:pt idx="3039">
                  <c:v>119.46824000000026</c:v>
                </c:pt>
                <c:pt idx="3040">
                  <c:v>119.46978000000027</c:v>
                </c:pt>
                <c:pt idx="3041">
                  <c:v>119.47122000000027</c:v>
                </c:pt>
                <c:pt idx="3042">
                  <c:v>119.47245000000028</c:v>
                </c:pt>
                <c:pt idx="3043">
                  <c:v>119.47362000000028</c:v>
                </c:pt>
                <c:pt idx="3044">
                  <c:v>119.47475000000028</c:v>
                </c:pt>
                <c:pt idx="3045">
                  <c:v>119.47593000000029</c:v>
                </c:pt>
                <c:pt idx="3046">
                  <c:v>119.47712000000028</c:v>
                </c:pt>
                <c:pt idx="3047">
                  <c:v>119.47863000000028</c:v>
                </c:pt>
                <c:pt idx="3048">
                  <c:v>119.48732000000028</c:v>
                </c:pt>
                <c:pt idx="3049">
                  <c:v>119.52741000000029</c:v>
                </c:pt>
                <c:pt idx="3050">
                  <c:v>119.56459000000029</c:v>
                </c:pt>
                <c:pt idx="3051">
                  <c:v>119.5733400000003</c:v>
                </c:pt>
                <c:pt idx="3052">
                  <c:v>119.5766400000003</c:v>
                </c:pt>
                <c:pt idx="3053">
                  <c:v>119.5791100000003</c:v>
                </c:pt>
                <c:pt idx="3054">
                  <c:v>119.5810300000003</c:v>
                </c:pt>
                <c:pt idx="3055">
                  <c:v>119.5826000000003</c:v>
                </c:pt>
                <c:pt idx="3056">
                  <c:v>119.58420000000029</c:v>
                </c:pt>
                <c:pt idx="3057">
                  <c:v>119.5860100000003</c:v>
                </c:pt>
                <c:pt idx="3058">
                  <c:v>119.58800000000031</c:v>
                </c:pt>
                <c:pt idx="3059">
                  <c:v>119.59008000000031</c:v>
                </c:pt>
                <c:pt idx="3060">
                  <c:v>119.59371000000031</c:v>
                </c:pt>
                <c:pt idx="3061">
                  <c:v>119.61147000000031</c:v>
                </c:pt>
                <c:pt idx="3062">
                  <c:v>119.6711300000003</c:v>
                </c:pt>
                <c:pt idx="3063">
                  <c:v>119.74138000000031</c:v>
                </c:pt>
                <c:pt idx="3064">
                  <c:v>119.7927600000003</c:v>
                </c:pt>
                <c:pt idx="3065">
                  <c:v>119.82184000000029</c:v>
                </c:pt>
                <c:pt idx="3066">
                  <c:v>119.8353800000003</c:v>
                </c:pt>
                <c:pt idx="3067">
                  <c:v>119.8396400000003</c:v>
                </c:pt>
                <c:pt idx="3068">
                  <c:v>119.84069000000031</c:v>
                </c:pt>
                <c:pt idx="3069">
                  <c:v>119.84133000000031</c:v>
                </c:pt>
                <c:pt idx="3070">
                  <c:v>119.84188000000032</c:v>
                </c:pt>
                <c:pt idx="3071">
                  <c:v>119.84240000000031</c:v>
                </c:pt>
                <c:pt idx="3072">
                  <c:v>119.8429200000003</c:v>
                </c:pt>
                <c:pt idx="3073">
                  <c:v>119.84343000000031</c:v>
                </c:pt>
                <c:pt idx="3074">
                  <c:v>119.84391000000031</c:v>
                </c:pt>
                <c:pt idx="3075">
                  <c:v>119.8443900000003</c:v>
                </c:pt>
                <c:pt idx="3076">
                  <c:v>119.8448800000003</c:v>
                </c:pt>
                <c:pt idx="3077">
                  <c:v>119.84534000000031</c:v>
                </c:pt>
                <c:pt idx="3078">
                  <c:v>119.84579000000031</c:v>
                </c:pt>
                <c:pt idx="3079">
                  <c:v>119.84626000000031</c:v>
                </c:pt>
                <c:pt idx="3080">
                  <c:v>119.84672000000032</c:v>
                </c:pt>
                <c:pt idx="3081">
                  <c:v>119.84718000000032</c:v>
                </c:pt>
                <c:pt idx="3082">
                  <c:v>119.84762000000032</c:v>
                </c:pt>
                <c:pt idx="3083">
                  <c:v>119.84806000000032</c:v>
                </c:pt>
                <c:pt idx="3084">
                  <c:v>119.84851000000032</c:v>
                </c:pt>
                <c:pt idx="3085">
                  <c:v>119.84895000000031</c:v>
                </c:pt>
                <c:pt idx="3086">
                  <c:v>119.84939000000031</c:v>
                </c:pt>
                <c:pt idx="3087">
                  <c:v>119.84984000000031</c:v>
                </c:pt>
                <c:pt idx="3088">
                  <c:v>119.85028000000031</c:v>
                </c:pt>
                <c:pt idx="3089">
                  <c:v>119.8507100000003</c:v>
                </c:pt>
                <c:pt idx="3090">
                  <c:v>119.8511500000003</c:v>
                </c:pt>
                <c:pt idx="3091">
                  <c:v>119.8515900000003</c:v>
                </c:pt>
                <c:pt idx="3092">
                  <c:v>119.8520300000003</c:v>
                </c:pt>
                <c:pt idx="3093">
                  <c:v>119.8524800000003</c:v>
                </c:pt>
                <c:pt idx="3094">
                  <c:v>119.8529400000003</c:v>
                </c:pt>
                <c:pt idx="3095">
                  <c:v>119.85341000000031</c:v>
                </c:pt>
                <c:pt idx="3096">
                  <c:v>119.8538400000003</c:v>
                </c:pt>
                <c:pt idx="3097">
                  <c:v>119.8542700000003</c:v>
                </c:pt>
                <c:pt idx="3098">
                  <c:v>119.8547200000003</c:v>
                </c:pt>
                <c:pt idx="3099">
                  <c:v>119.8551700000003</c:v>
                </c:pt>
                <c:pt idx="3100">
                  <c:v>119.8556100000003</c:v>
                </c:pt>
                <c:pt idx="3101">
                  <c:v>119.85604000000029</c:v>
                </c:pt>
                <c:pt idx="3102">
                  <c:v>119.85647000000029</c:v>
                </c:pt>
                <c:pt idx="3103">
                  <c:v>119.85691000000028</c:v>
                </c:pt>
                <c:pt idx="3104">
                  <c:v>119.85736000000028</c:v>
                </c:pt>
                <c:pt idx="3105">
                  <c:v>119.85778000000029</c:v>
                </c:pt>
                <c:pt idx="3106">
                  <c:v>119.85818000000029</c:v>
                </c:pt>
                <c:pt idx="3107">
                  <c:v>119.85857000000028</c:v>
                </c:pt>
                <c:pt idx="3108">
                  <c:v>119.85895000000029</c:v>
                </c:pt>
                <c:pt idx="3109">
                  <c:v>119.8593300000003</c:v>
                </c:pt>
                <c:pt idx="3110">
                  <c:v>119.8598600000003</c:v>
                </c:pt>
                <c:pt idx="3111">
                  <c:v>119.86034000000029</c:v>
                </c:pt>
                <c:pt idx="3112">
                  <c:v>119.86092000000029</c:v>
                </c:pt>
                <c:pt idx="3113">
                  <c:v>119.8615600000003</c:v>
                </c:pt>
                <c:pt idx="3114">
                  <c:v>119.86222000000029</c:v>
                </c:pt>
                <c:pt idx="3115">
                  <c:v>119.86294000000029</c:v>
                </c:pt>
                <c:pt idx="3116">
                  <c:v>119.86382000000029</c:v>
                </c:pt>
                <c:pt idx="3117">
                  <c:v>119.86512000000029</c:v>
                </c:pt>
                <c:pt idx="3118">
                  <c:v>119.86672000000029</c:v>
                </c:pt>
                <c:pt idx="3119">
                  <c:v>119.86852000000029</c:v>
                </c:pt>
                <c:pt idx="3120">
                  <c:v>119.87011000000028</c:v>
                </c:pt>
                <c:pt idx="3121">
                  <c:v>119.87172000000028</c:v>
                </c:pt>
                <c:pt idx="3122">
                  <c:v>119.87308000000029</c:v>
                </c:pt>
                <c:pt idx="3123">
                  <c:v>119.87411000000029</c:v>
                </c:pt>
                <c:pt idx="3124">
                  <c:v>119.87492000000029</c:v>
                </c:pt>
                <c:pt idx="3125">
                  <c:v>119.87557000000028</c:v>
                </c:pt>
                <c:pt idx="3126">
                  <c:v>119.87615000000028</c:v>
                </c:pt>
                <c:pt idx="3127">
                  <c:v>119.87671000000027</c:v>
                </c:pt>
                <c:pt idx="3128">
                  <c:v>119.87727000000027</c:v>
                </c:pt>
                <c:pt idx="3129">
                  <c:v>119.87782000000027</c:v>
                </c:pt>
                <c:pt idx="3130">
                  <c:v>119.87838000000026</c:v>
                </c:pt>
                <c:pt idx="3131">
                  <c:v>119.87895000000026</c:v>
                </c:pt>
                <c:pt idx="3132">
                  <c:v>119.87949000000026</c:v>
                </c:pt>
                <c:pt idx="3133">
                  <c:v>119.88005000000025</c:v>
                </c:pt>
                <c:pt idx="3134">
                  <c:v>119.88062000000025</c:v>
                </c:pt>
                <c:pt idx="3135">
                  <c:v>119.88117000000025</c:v>
                </c:pt>
                <c:pt idx="3136">
                  <c:v>119.88174000000025</c:v>
                </c:pt>
                <c:pt idx="3137">
                  <c:v>119.88228000000025</c:v>
                </c:pt>
                <c:pt idx="3138">
                  <c:v>119.88284000000024</c:v>
                </c:pt>
                <c:pt idx="3139">
                  <c:v>119.88343000000025</c:v>
                </c:pt>
                <c:pt idx="3140">
                  <c:v>119.88398000000025</c:v>
                </c:pt>
                <c:pt idx="3141">
                  <c:v>119.88453000000025</c:v>
                </c:pt>
                <c:pt idx="3142">
                  <c:v>119.88508000000026</c:v>
                </c:pt>
                <c:pt idx="3143">
                  <c:v>119.88566000000026</c:v>
                </c:pt>
                <c:pt idx="3144">
                  <c:v>119.88622000000025</c:v>
                </c:pt>
                <c:pt idx="3145">
                  <c:v>119.88678000000024</c:v>
                </c:pt>
                <c:pt idx="3146">
                  <c:v>119.88735000000024</c:v>
                </c:pt>
                <c:pt idx="3147">
                  <c:v>119.88792000000024</c:v>
                </c:pt>
                <c:pt idx="3148">
                  <c:v>119.88850000000023</c:v>
                </c:pt>
                <c:pt idx="3149">
                  <c:v>119.88909000000024</c:v>
                </c:pt>
                <c:pt idx="3150">
                  <c:v>119.88968000000024</c:v>
                </c:pt>
                <c:pt idx="3151">
                  <c:v>119.89028000000025</c:v>
                </c:pt>
                <c:pt idx="3152">
                  <c:v>119.89089000000024</c:v>
                </c:pt>
                <c:pt idx="3153">
                  <c:v>119.89151000000024</c:v>
                </c:pt>
                <c:pt idx="3154">
                  <c:v>119.89213000000024</c:v>
                </c:pt>
                <c:pt idx="3155">
                  <c:v>119.89282000000024</c:v>
                </c:pt>
                <c:pt idx="3156">
                  <c:v>119.89433000000024</c:v>
                </c:pt>
                <c:pt idx="3157">
                  <c:v>119.90438000000024</c:v>
                </c:pt>
                <c:pt idx="3158">
                  <c:v>119.94936000000024</c:v>
                </c:pt>
                <c:pt idx="3159">
                  <c:v>120.00934000000024</c:v>
                </c:pt>
                <c:pt idx="3160">
                  <c:v>120.05608000000024</c:v>
                </c:pt>
                <c:pt idx="3161">
                  <c:v>120.07118000000024</c:v>
                </c:pt>
                <c:pt idx="3162">
                  <c:v>120.07480000000024</c:v>
                </c:pt>
                <c:pt idx="3163">
                  <c:v>120.07600000000023</c:v>
                </c:pt>
                <c:pt idx="3164">
                  <c:v>120.07746000000023</c:v>
                </c:pt>
                <c:pt idx="3165">
                  <c:v>120.07866000000023</c:v>
                </c:pt>
                <c:pt idx="3166">
                  <c:v>120.07979000000023</c:v>
                </c:pt>
                <c:pt idx="3167">
                  <c:v>120.08149000000023</c:v>
                </c:pt>
                <c:pt idx="3168">
                  <c:v>120.08427000000023</c:v>
                </c:pt>
                <c:pt idx="3169">
                  <c:v>120.08809000000024</c:v>
                </c:pt>
                <c:pt idx="3170">
                  <c:v>120.09314000000023</c:v>
                </c:pt>
                <c:pt idx="3171">
                  <c:v>120.10139000000024</c:v>
                </c:pt>
                <c:pt idx="3172">
                  <c:v>120.13111000000023</c:v>
                </c:pt>
                <c:pt idx="3173">
                  <c:v>120.20862000000024</c:v>
                </c:pt>
                <c:pt idx="3174">
                  <c:v>120.26075000000024</c:v>
                </c:pt>
                <c:pt idx="3175">
                  <c:v>120.27430000000024</c:v>
                </c:pt>
                <c:pt idx="3176">
                  <c:v>120.28077000000023</c:v>
                </c:pt>
                <c:pt idx="3177">
                  <c:v>120.28607000000024</c:v>
                </c:pt>
                <c:pt idx="3178">
                  <c:v>120.29117000000024</c:v>
                </c:pt>
                <c:pt idx="3179">
                  <c:v>120.29736000000024</c:v>
                </c:pt>
                <c:pt idx="3180">
                  <c:v>120.30518000000023</c:v>
                </c:pt>
                <c:pt idx="3181">
                  <c:v>120.31403000000023</c:v>
                </c:pt>
                <c:pt idx="3182">
                  <c:v>120.32455000000023</c:v>
                </c:pt>
                <c:pt idx="3183">
                  <c:v>120.34337000000023</c:v>
                </c:pt>
                <c:pt idx="3184">
                  <c:v>120.39858000000024</c:v>
                </c:pt>
                <c:pt idx="3185">
                  <c:v>120.51102000000024</c:v>
                </c:pt>
                <c:pt idx="3186">
                  <c:v>120.62227000000024</c:v>
                </c:pt>
                <c:pt idx="3187">
                  <c:v>120.69302000000025</c:v>
                </c:pt>
                <c:pt idx="3188">
                  <c:v>120.72189000000024</c:v>
                </c:pt>
                <c:pt idx="3189">
                  <c:v>120.73545000000024</c:v>
                </c:pt>
                <c:pt idx="3190">
                  <c:v>120.74245000000025</c:v>
                </c:pt>
                <c:pt idx="3191">
                  <c:v>120.74846000000025</c:v>
                </c:pt>
                <c:pt idx="3192">
                  <c:v>120.75454000000025</c:v>
                </c:pt>
                <c:pt idx="3193">
                  <c:v>120.76102000000024</c:v>
                </c:pt>
                <c:pt idx="3194">
                  <c:v>120.76915000000024</c:v>
                </c:pt>
                <c:pt idx="3195">
                  <c:v>120.77966000000023</c:v>
                </c:pt>
                <c:pt idx="3196">
                  <c:v>120.79173000000023</c:v>
                </c:pt>
                <c:pt idx="3197">
                  <c:v>120.80462000000023</c:v>
                </c:pt>
                <c:pt idx="3198">
                  <c:v>120.81793000000023</c:v>
                </c:pt>
                <c:pt idx="3199">
                  <c:v>120.83141000000023</c:v>
                </c:pt>
                <c:pt idx="3200">
                  <c:v>120.84872000000023</c:v>
                </c:pt>
                <c:pt idx="3201">
                  <c:v>120.86292000000023</c:v>
                </c:pt>
                <c:pt idx="3202">
                  <c:v>120.87701000000023</c:v>
                </c:pt>
                <c:pt idx="3203">
                  <c:v>120.89172000000022</c:v>
                </c:pt>
                <c:pt idx="3204">
                  <c:v>120.90938000000023</c:v>
                </c:pt>
                <c:pt idx="3205">
                  <c:v>120.93025000000023</c:v>
                </c:pt>
                <c:pt idx="3206">
                  <c:v>120.95307000000022</c:v>
                </c:pt>
                <c:pt idx="3207">
                  <c:v>120.97582000000023</c:v>
                </c:pt>
                <c:pt idx="3208">
                  <c:v>121.00138000000022</c:v>
                </c:pt>
                <c:pt idx="3209">
                  <c:v>121.05079000000022</c:v>
                </c:pt>
                <c:pt idx="3210">
                  <c:v>121.16764000000022</c:v>
                </c:pt>
                <c:pt idx="3211">
                  <c:v>121.30423000000022</c:v>
                </c:pt>
                <c:pt idx="3212">
                  <c:v>121.39560000000021</c:v>
                </c:pt>
                <c:pt idx="3213">
                  <c:v>121.45353000000021</c:v>
                </c:pt>
                <c:pt idx="3214">
                  <c:v>121.47976000000021</c:v>
                </c:pt>
                <c:pt idx="3215">
                  <c:v>121.48607000000021</c:v>
                </c:pt>
                <c:pt idx="3216">
                  <c:v>121.48805000000021</c:v>
                </c:pt>
                <c:pt idx="3217">
                  <c:v>121.48994000000022</c:v>
                </c:pt>
                <c:pt idx="3218">
                  <c:v>121.49149000000021</c:v>
                </c:pt>
                <c:pt idx="3219">
                  <c:v>121.49283000000021</c:v>
                </c:pt>
                <c:pt idx="3220">
                  <c:v>121.49405000000021</c:v>
                </c:pt>
                <c:pt idx="3221">
                  <c:v>121.49519000000022</c:v>
                </c:pt>
                <c:pt idx="3222">
                  <c:v>121.49654000000022</c:v>
                </c:pt>
                <c:pt idx="3223">
                  <c:v>121.49847000000022</c:v>
                </c:pt>
                <c:pt idx="3224">
                  <c:v>121.50620000000022</c:v>
                </c:pt>
                <c:pt idx="3225">
                  <c:v>121.54775000000022</c:v>
                </c:pt>
                <c:pt idx="3226">
                  <c:v>121.61700000000022</c:v>
                </c:pt>
                <c:pt idx="3227">
                  <c:v>121.67880000000022</c:v>
                </c:pt>
                <c:pt idx="3228">
                  <c:v>121.72159000000022</c:v>
                </c:pt>
                <c:pt idx="3229">
                  <c:v>121.73941000000022</c:v>
                </c:pt>
                <c:pt idx="3230">
                  <c:v>121.74456000000022</c:v>
                </c:pt>
                <c:pt idx="3231">
                  <c:v>121.74749000000023</c:v>
                </c:pt>
                <c:pt idx="3232">
                  <c:v>121.75194000000023</c:v>
                </c:pt>
                <c:pt idx="3233">
                  <c:v>121.76191000000023</c:v>
                </c:pt>
                <c:pt idx="3234">
                  <c:v>121.77009000000022</c:v>
                </c:pt>
                <c:pt idx="3235">
                  <c:v>121.77314000000023</c:v>
                </c:pt>
                <c:pt idx="3236">
                  <c:v>121.77474000000022</c:v>
                </c:pt>
                <c:pt idx="3237">
                  <c:v>121.77585000000022</c:v>
                </c:pt>
                <c:pt idx="3238">
                  <c:v>121.77711000000022</c:v>
                </c:pt>
                <c:pt idx="3239">
                  <c:v>121.77989000000022</c:v>
                </c:pt>
                <c:pt idx="3240">
                  <c:v>121.79121000000022</c:v>
                </c:pt>
                <c:pt idx="3241">
                  <c:v>121.80699000000023</c:v>
                </c:pt>
                <c:pt idx="3242">
                  <c:v>121.82482000000023</c:v>
                </c:pt>
                <c:pt idx="3243">
                  <c:v>121.83579000000023</c:v>
                </c:pt>
                <c:pt idx="3244">
                  <c:v>121.84331000000023</c:v>
                </c:pt>
                <c:pt idx="3245">
                  <c:v>121.84656000000022</c:v>
                </c:pt>
                <c:pt idx="3246">
                  <c:v>121.84823000000023</c:v>
                </c:pt>
                <c:pt idx="3247">
                  <c:v>121.84981000000023</c:v>
                </c:pt>
                <c:pt idx="3248">
                  <c:v>121.85465000000023</c:v>
                </c:pt>
                <c:pt idx="3249">
                  <c:v>121.87732000000024</c:v>
                </c:pt>
                <c:pt idx="3250">
                  <c:v>121.91106000000023</c:v>
                </c:pt>
                <c:pt idx="3251">
                  <c:v>121.94157000000024</c:v>
                </c:pt>
                <c:pt idx="3252">
                  <c:v>121.95935000000024</c:v>
                </c:pt>
                <c:pt idx="3253">
                  <c:v>121.96426000000024</c:v>
                </c:pt>
                <c:pt idx="3254">
                  <c:v>121.96620000000024</c:v>
                </c:pt>
                <c:pt idx="3255">
                  <c:v>121.96776000000024</c:v>
                </c:pt>
                <c:pt idx="3256">
                  <c:v>121.96917000000025</c:v>
                </c:pt>
                <c:pt idx="3257">
                  <c:v>121.97037000000024</c:v>
                </c:pt>
                <c:pt idx="3258">
                  <c:v>121.97148000000024</c:v>
                </c:pt>
                <c:pt idx="3259">
                  <c:v>121.97255000000024</c:v>
                </c:pt>
                <c:pt idx="3260">
                  <c:v>121.97360000000025</c:v>
                </c:pt>
                <c:pt idx="3261">
                  <c:v>121.97476000000024</c:v>
                </c:pt>
                <c:pt idx="3262">
                  <c:v>121.97766000000024</c:v>
                </c:pt>
                <c:pt idx="3263">
                  <c:v>121.99666000000025</c:v>
                </c:pt>
                <c:pt idx="3264">
                  <c:v>122.05572000000025</c:v>
                </c:pt>
                <c:pt idx="3265">
                  <c:v>122.12239000000025</c:v>
                </c:pt>
                <c:pt idx="3266">
                  <c:v>122.17507000000025</c:v>
                </c:pt>
                <c:pt idx="3267">
                  <c:v>122.21064000000025</c:v>
                </c:pt>
                <c:pt idx="3268">
                  <c:v>122.23130000000026</c:v>
                </c:pt>
                <c:pt idx="3269">
                  <c:v>122.23833000000026</c:v>
                </c:pt>
                <c:pt idx="3270">
                  <c:v>122.24004000000026</c:v>
                </c:pt>
                <c:pt idx="3271">
                  <c:v>122.24101000000026</c:v>
                </c:pt>
                <c:pt idx="3272">
                  <c:v>122.24215000000027</c:v>
                </c:pt>
                <c:pt idx="3273">
                  <c:v>122.24316000000026</c:v>
                </c:pt>
                <c:pt idx="3274">
                  <c:v>122.24411000000026</c:v>
                </c:pt>
                <c:pt idx="3275">
                  <c:v>122.24503000000026</c:v>
                </c:pt>
                <c:pt idx="3276">
                  <c:v>122.24593000000026</c:v>
                </c:pt>
                <c:pt idx="3277">
                  <c:v>122.24681000000025</c:v>
                </c:pt>
                <c:pt idx="3278">
                  <c:v>122.24780000000025</c:v>
                </c:pt>
                <c:pt idx="3279">
                  <c:v>122.25295000000025</c:v>
                </c:pt>
                <c:pt idx="3280">
                  <c:v>122.28446000000025</c:v>
                </c:pt>
                <c:pt idx="3281">
                  <c:v>122.33780000000026</c:v>
                </c:pt>
                <c:pt idx="3282">
                  <c:v>122.38952000000026</c:v>
                </c:pt>
                <c:pt idx="3283">
                  <c:v>122.42103000000026</c:v>
                </c:pt>
                <c:pt idx="3284">
                  <c:v>122.43191000000026</c:v>
                </c:pt>
                <c:pt idx="3285">
                  <c:v>122.43443000000026</c:v>
                </c:pt>
                <c:pt idx="3286">
                  <c:v>122.43564000000026</c:v>
                </c:pt>
                <c:pt idx="3287">
                  <c:v>122.43671000000026</c:v>
                </c:pt>
                <c:pt idx="3288">
                  <c:v>122.43773000000026</c:v>
                </c:pt>
                <c:pt idx="3289">
                  <c:v>122.43870000000025</c:v>
                </c:pt>
                <c:pt idx="3290">
                  <c:v>122.43964000000025</c:v>
                </c:pt>
                <c:pt idx="3291">
                  <c:v>122.44055000000026</c:v>
                </c:pt>
                <c:pt idx="3292">
                  <c:v>122.44141000000026</c:v>
                </c:pt>
                <c:pt idx="3293">
                  <c:v>122.44256000000026</c:v>
                </c:pt>
                <c:pt idx="3294">
                  <c:v>122.44996000000026</c:v>
                </c:pt>
                <c:pt idx="3295">
                  <c:v>122.47898000000026</c:v>
                </c:pt>
                <c:pt idx="3296">
                  <c:v>122.51639000000026</c:v>
                </c:pt>
                <c:pt idx="3297">
                  <c:v>122.54125000000026</c:v>
                </c:pt>
                <c:pt idx="3298">
                  <c:v>122.54874000000027</c:v>
                </c:pt>
                <c:pt idx="3299">
                  <c:v>122.55033000000026</c:v>
                </c:pt>
                <c:pt idx="3300">
                  <c:v>122.55147000000026</c:v>
                </c:pt>
                <c:pt idx="3301">
                  <c:v>122.55270000000027</c:v>
                </c:pt>
                <c:pt idx="3302">
                  <c:v>122.55380000000027</c:v>
                </c:pt>
                <c:pt idx="3303">
                  <c:v>122.55482000000026</c:v>
                </c:pt>
                <c:pt idx="3304">
                  <c:v>122.55583000000026</c:v>
                </c:pt>
                <c:pt idx="3305">
                  <c:v>122.55680000000025</c:v>
                </c:pt>
                <c:pt idx="3306">
                  <c:v>122.55774000000025</c:v>
                </c:pt>
                <c:pt idx="3307">
                  <c:v>122.55866000000024</c:v>
                </c:pt>
                <c:pt idx="3308">
                  <c:v>122.55961000000025</c:v>
                </c:pt>
                <c:pt idx="3309">
                  <c:v>122.56201000000024</c:v>
                </c:pt>
                <c:pt idx="3310">
                  <c:v>122.58421000000024</c:v>
                </c:pt>
                <c:pt idx="3311">
                  <c:v>122.64273000000024</c:v>
                </c:pt>
                <c:pt idx="3312">
                  <c:v>122.70319000000025</c:v>
                </c:pt>
                <c:pt idx="3313">
                  <c:v>122.74671000000025</c:v>
                </c:pt>
                <c:pt idx="3314">
                  <c:v>122.77105000000024</c:v>
                </c:pt>
                <c:pt idx="3315">
                  <c:v>122.77887000000024</c:v>
                </c:pt>
                <c:pt idx="3316">
                  <c:v>122.78082000000023</c:v>
                </c:pt>
                <c:pt idx="3317">
                  <c:v>122.78228000000023</c:v>
                </c:pt>
                <c:pt idx="3318">
                  <c:v>122.78395000000023</c:v>
                </c:pt>
                <c:pt idx="3319">
                  <c:v>122.78530000000023</c:v>
                </c:pt>
                <c:pt idx="3320">
                  <c:v>122.78646000000023</c:v>
                </c:pt>
                <c:pt idx="3321">
                  <c:v>122.78755000000024</c:v>
                </c:pt>
                <c:pt idx="3322">
                  <c:v>122.78856000000023</c:v>
                </c:pt>
                <c:pt idx="3323">
                  <c:v>122.78951000000023</c:v>
                </c:pt>
                <c:pt idx="3324">
                  <c:v>122.79043000000023</c:v>
                </c:pt>
                <c:pt idx="3325">
                  <c:v>122.79153000000022</c:v>
                </c:pt>
                <c:pt idx="3326">
                  <c:v>122.79390000000022</c:v>
                </c:pt>
                <c:pt idx="3327">
                  <c:v>122.80944000000022</c:v>
                </c:pt>
                <c:pt idx="3328">
                  <c:v>122.82132000000023</c:v>
                </c:pt>
                <c:pt idx="3329">
                  <c:v>122.82539000000023</c:v>
                </c:pt>
                <c:pt idx="3330">
                  <c:v>122.82718000000023</c:v>
                </c:pt>
                <c:pt idx="3331">
                  <c:v>122.82851000000022</c:v>
                </c:pt>
                <c:pt idx="3332">
                  <c:v>122.82966000000022</c:v>
                </c:pt>
                <c:pt idx="3333">
                  <c:v>122.83074000000022</c:v>
                </c:pt>
                <c:pt idx="3334">
                  <c:v>122.83180000000021</c:v>
                </c:pt>
                <c:pt idx="3335">
                  <c:v>122.83285000000022</c:v>
                </c:pt>
                <c:pt idx="3336">
                  <c:v>122.83397000000022</c:v>
                </c:pt>
                <c:pt idx="3337">
                  <c:v>122.83563000000022</c:v>
                </c:pt>
                <c:pt idx="3338">
                  <c:v>122.83797000000023</c:v>
                </c:pt>
                <c:pt idx="3339">
                  <c:v>122.84254000000023</c:v>
                </c:pt>
                <c:pt idx="3340">
                  <c:v>122.86452000000023</c:v>
                </c:pt>
                <c:pt idx="3341">
                  <c:v>122.92226000000022</c:v>
                </c:pt>
                <c:pt idx="3342">
                  <c:v>122.95567000000023</c:v>
                </c:pt>
                <c:pt idx="3343">
                  <c:v>122.96326000000022</c:v>
                </c:pt>
                <c:pt idx="3344">
                  <c:v>122.96708000000022</c:v>
                </c:pt>
                <c:pt idx="3345">
                  <c:v>122.96874000000022</c:v>
                </c:pt>
                <c:pt idx="3346">
                  <c:v>122.97014000000023</c:v>
                </c:pt>
                <c:pt idx="3347">
                  <c:v>122.97144000000023</c:v>
                </c:pt>
                <c:pt idx="3348">
                  <c:v>122.97282000000023</c:v>
                </c:pt>
                <c:pt idx="3349">
                  <c:v>122.97530000000023</c:v>
                </c:pt>
                <c:pt idx="3350">
                  <c:v>122.97909000000023</c:v>
                </c:pt>
                <c:pt idx="3351">
                  <c:v>122.98537000000023</c:v>
                </c:pt>
                <c:pt idx="3352">
                  <c:v>123.00785000000023</c:v>
                </c:pt>
                <c:pt idx="3353">
                  <c:v>123.07875000000023</c:v>
                </c:pt>
                <c:pt idx="3354">
                  <c:v>123.17530000000022</c:v>
                </c:pt>
                <c:pt idx="3355">
                  <c:v>123.25697000000022</c:v>
                </c:pt>
                <c:pt idx="3356">
                  <c:v>123.31611000000022</c:v>
                </c:pt>
                <c:pt idx="3357">
                  <c:v>123.33394000000023</c:v>
                </c:pt>
                <c:pt idx="3358">
                  <c:v>123.33796000000022</c:v>
                </c:pt>
                <c:pt idx="3359">
                  <c:v>123.33919000000023</c:v>
                </c:pt>
                <c:pt idx="3360">
                  <c:v>123.34039000000023</c:v>
                </c:pt>
                <c:pt idx="3361">
                  <c:v>123.34147000000023</c:v>
                </c:pt>
                <c:pt idx="3362">
                  <c:v>123.34254000000023</c:v>
                </c:pt>
                <c:pt idx="3363">
                  <c:v>123.34361000000023</c:v>
                </c:pt>
                <c:pt idx="3364">
                  <c:v>123.34470000000023</c:v>
                </c:pt>
                <c:pt idx="3365">
                  <c:v>123.34625000000023</c:v>
                </c:pt>
                <c:pt idx="3366">
                  <c:v>123.34886000000023</c:v>
                </c:pt>
                <c:pt idx="3367">
                  <c:v>123.35412000000024</c:v>
                </c:pt>
                <c:pt idx="3368">
                  <c:v>123.37902000000024</c:v>
                </c:pt>
                <c:pt idx="3369">
                  <c:v>123.45652000000024</c:v>
                </c:pt>
                <c:pt idx="3370">
                  <c:v>123.54998000000023</c:v>
                </c:pt>
                <c:pt idx="3371">
                  <c:v>123.61795000000023</c:v>
                </c:pt>
                <c:pt idx="3372">
                  <c:v>123.66241000000024</c:v>
                </c:pt>
                <c:pt idx="3373">
                  <c:v>123.69039000000024</c:v>
                </c:pt>
                <c:pt idx="3374">
                  <c:v>123.71214000000023</c:v>
                </c:pt>
                <c:pt idx="3375">
                  <c:v>123.73052000000023</c:v>
                </c:pt>
                <c:pt idx="3376">
                  <c:v>123.74941000000022</c:v>
                </c:pt>
                <c:pt idx="3377">
                  <c:v>123.77010000000023</c:v>
                </c:pt>
                <c:pt idx="3378">
                  <c:v>123.78559000000023</c:v>
                </c:pt>
                <c:pt idx="3379">
                  <c:v>123.79033000000022</c:v>
                </c:pt>
                <c:pt idx="3380">
                  <c:v>123.79150000000023</c:v>
                </c:pt>
                <c:pt idx="3381">
                  <c:v>123.79319000000022</c:v>
                </c:pt>
                <c:pt idx="3382">
                  <c:v>123.79449000000022</c:v>
                </c:pt>
                <c:pt idx="3383">
                  <c:v>123.79564000000022</c:v>
                </c:pt>
                <c:pt idx="3384">
                  <c:v>123.79680000000022</c:v>
                </c:pt>
                <c:pt idx="3385">
                  <c:v>123.79796000000022</c:v>
                </c:pt>
                <c:pt idx="3386">
                  <c:v>123.79960000000021</c:v>
                </c:pt>
                <c:pt idx="3387">
                  <c:v>123.80158000000021</c:v>
                </c:pt>
                <c:pt idx="3388">
                  <c:v>123.80463000000022</c:v>
                </c:pt>
                <c:pt idx="3389">
                  <c:v>123.81543000000022</c:v>
                </c:pt>
                <c:pt idx="3390">
                  <c:v>123.86443000000023</c:v>
                </c:pt>
                <c:pt idx="3391">
                  <c:v>123.94321000000022</c:v>
                </c:pt>
                <c:pt idx="3392">
                  <c:v>124.01552000000022</c:v>
                </c:pt>
                <c:pt idx="3393">
                  <c:v>124.06273000000023</c:v>
                </c:pt>
                <c:pt idx="3394">
                  <c:v>124.07962000000023</c:v>
                </c:pt>
                <c:pt idx="3395">
                  <c:v>124.08706000000024</c:v>
                </c:pt>
                <c:pt idx="3396">
                  <c:v>124.09263000000024</c:v>
                </c:pt>
                <c:pt idx="3397">
                  <c:v>124.09725000000024</c:v>
                </c:pt>
                <c:pt idx="3398">
                  <c:v>124.09958000000024</c:v>
                </c:pt>
                <c:pt idx="3399">
                  <c:v>124.10133000000025</c:v>
                </c:pt>
                <c:pt idx="3400">
                  <c:v>124.10322000000025</c:v>
                </c:pt>
                <c:pt idx="3401">
                  <c:v>124.10480000000025</c:v>
                </c:pt>
                <c:pt idx="3402">
                  <c:v>124.10626000000025</c:v>
                </c:pt>
                <c:pt idx="3403">
                  <c:v>124.10802000000025</c:v>
                </c:pt>
                <c:pt idx="3404">
                  <c:v>124.11127000000025</c:v>
                </c:pt>
                <c:pt idx="3405">
                  <c:v>124.11549000000025</c:v>
                </c:pt>
                <c:pt idx="3406">
                  <c:v>124.12046000000025</c:v>
                </c:pt>
                <c:pt idx="3407">
                  <c:v>124.12559000000024</c:v>
                </c:pt>
                <c:pt idx="3408">
                  <c:v>124.13244000000024</c:v>
                </c:pt>
                <c:pt idx="3409">
                  <c:v>124.15225000000025</c:v>
                </c:pt>
                <c:pt idx="3410">
                  <c:v>124.19046000000026</c:v>
                </c:pt>
                <c:pt idx="3411">
                  <c:v>124.21728000000026</c:v>
                </c:pt>
                <c:pt idx="3412">
                  <c:v>124.22732000000026</c:v>
                </c:pt>
                <c:pt idx="3413">
                  <c:v>124.23011000000027</c:v>
                </c:pt>
                <c:pt idx="3414">
                  <c:v>124.23140000000026</c:v>
                </c:pt>
                <c:pt idx="3415">
                  <c:v>124.23205000000026</c:v>
                </c:pt>
                <c:pt idx="3416">
                  <c:v>124.23262000000025</c:v>
                </c:pt>
                <c:pt idx="3417">
                  <c:v>124.23312000000026</c:v>
                </c:pt>
                <c:pt idx="3418">
                  <c:v>124.23362000000026</c:v>
                </c:pt>
                <c:pt idx="3419">
                  <c:v>124.23417000000026</c:v>
                </c:pt>
                <c:pt idx="3420">
                  <c:v>124.23471000000026</c:v>
                </c:pt>
                <c:pt idx="3421">
                  <c:v>124.23525000000026</c:v>
                </c:pt>
                <c:pt idx="3422">
                  <c:v>124.23579000000026</c:v>
                </c:pt>
                <c:pt idx="3423">
                  <c:v>124.23632000000026</c:v>
                </c:pt>
                <c:pt idx="3424">
                  <c:v>124.23725000000026</c:v>
                </c:pt>
                <c:pt idx="3425">
                  <c:v>124.23889000000025</c:v>
                </c:pt>
                <c:pt idx="3426">
                  <c:v>124.24233000000025</c:v>
                </c:pt>
                <c:pt idx="3427">
                  <c:v>124.25412000000026</c:v>
                </c:pt>
                <c:pt idx="3428">
                  <c:v>124.28545000000025</c:v>
                </c:pt>
                <c:pt idx="3429">
                  <c:v>124.32917000000025</c:v>
                </c:pt>
                <c:pt idx="3430">
                  <c:v>124.38001000000024</c:v>
                </c:pt>
                <c:pt idx="3431">
                  <c:v>124.42781000000024</c:v>
                </c:pt>
                <c:pt idx="3432">
                  <c:v>124.46895000000023</c:v>
                </c:pt>
                <c:pt idx="3433">
                  <c:v>124.49648000000023</c:v>
                </c:pt>
                <c:pt idx="3434">
                  <c:v>124.51695000000024</c:v>
                </c:pt>
                <c:pt idx="3435">
                  <c:v>124.54062000000023</c:v>
                </c:pt>
                <c:pt idx="3436">
                  <c:v>124.56170000000023</c:v>
                </c:pt>
                <c:pt idx="3437">
                  <c:v>124.58126000000023</c:v>
                </c:pt>
                <c:pt idx="3438">
                  <c:v>124.59849000000023</c:v>
                </c:pt>
                <c:pt idx="3439">
                  <c:v>124.61606000000023</c:v>
                </c:pt>
                <c:pt idx="3440">
                  <c:v>124.64271000000024</c:v>
                </c:pt>
                <c:pt idx="3441">
                  <c:v>124.67997000000024</c:v>
                </c:pt>
                <c:pt idx="3442">
                  <c:v>124.71893000000024</c:v>
                </c:pt>
                <c:pt idx="3443">
                  <c:v>124.75808000000025</c:v>
                </c:pt>
                <c:pt idx="3444">
                  <c:v>124.78723000000025</c:v>
                </c:pt>
                <c:pt idx="3445">
                  <c:v>124.80205000000025</c:v>
                </c:pt>
                <c:pt idx="3446">
                  <c:v>124.80843000000024</c:v>
                </c:pt>
                <c:pt idx="3447">
                  <c:v>124.81120000000024</c:v>
                </c:pt>
                <c:pt idx="3448">
                  <c:v>124.81346000000025</c:v>
                </c:pt>
                <c:pt idx="3449">
                  <c:v>124.81498000000025</c:v>
                </c:pt>
                <c:pt idx="3450">
                  <c:v>124.81606000000025</c:v>
                </c:pt>
                <c:pt idx="3451">
                  <c:v>124.81669000000025</c:v>
                </c:pt>
                <c:pt idx="3452">
                  <c:v>124.81718000000025</c:v>
                </c:pt>
                <c:pt idx="3453">
                  <c:v>124.81766000000025</c:v>
                </c:pt>
                <c:pt idx="3454">
                  <c:v>124.81811000000025</c:v>
                </c:pt>
                <c:pt idx="3455">
                  <c:v>124.81875000000025</c:v>
                </c:pt>
                <c:pt idx="3456">
                  <c:v>124.81942000000025</c:v>
                </c:pt>
                <c:pt idx="3457">
                  <c:v>124.82018000000025</c:v>
                </c:pt>
                <c:pt idx="3458">
                  <c:v>124.82097000000024</c:v>
                </c:pt>
                <c:pt idx="3459">
                  <c:v>124.82182000000024</c:v>
                </c:pt>
                <c:pt idx="3460">
                  <c:v>124.82270000000024</c:v>
                </c:pt>
                <c:pt idx="3461">
                  <c:v>124.82367000000023</c:v>
                </c:pt>
                <c:pt idx="3462">
                  <c:v>124.82498000000024</c:v>
                </c:pt>
                <c:pt idx="3463">
                  <c:v>124.82666000000023</c:v>
                </c:pt>
                <c:pt idx="3464">
                  <c:v>124.82881000000023</c:v>
                </c:pt>
                <c:pt idx="3465">
                  <c:v>124.83253000000023</c:v>
                </c:pt>
                <c:pt idx="3466">
                  <c:v>124.84576000000023</c:v>
                </c:pt>
                <c:pt idx="3467">
                  <c:v>124.87598000000023</c:v>
                </c:pt>
                <c:pt idx="3468">
                  <c:v>124.91316000000023</c:v>
                </c:pt>
                <c:pt idx="3469">
                  <c:v>124.95617000000023</c:v>
                </c:pt>
                <c:pt idx="3470">
                  <c:v>124.99620000000023</c:v>
                </c:pt>
                <c:pt idx="3471">
                  <c:v>125.02398000000024</c:v>
                </c:pt>
                <c:pt idx="3472">
                  <c:v>125.04396000000024</c:v>
                </c:pt>
                <c:pt idx="3473">
                  <c:v>125.05238000000024</c:v>
                </c:pt>
                <c:pt idx="3474">
                  <c:v>125.05554000000024</c:v>
                </c:pt>
                <c:pt idx="3475">
                  <c:v>125.05735000000024</c:v>
                </c:pt>
                <c:pt idx="3476">
                  <c:v>125.05877000000024</c:v>
                </c:pt>
                <c:pt idx="3477">
                  <c:v>125.06004000000024</c:v>
                </c:pt>
                <c:pt idx="3478">
                  <c:v>125.06134000000024</c:v>
                </c:pt>
                <c:pt idx="3479">
                  <c:v>125.06426000000025</c:v>
                </c:pt>
                <c:pt idx="3480">
                  <c:v>125.06921000000024</c:v>
                </c:pt>
                <c:pt idx="3481">
                  <c:v>125.07532000000025</c:v>
                </c:pt>
                <c:pt idx="3482">
                  <c:v>125.08215000000024</c:v>
                </c:pt>
                <c:pt idx="3483">
                  <c:v>125.09074000000024</c:v>
                </c:pt>
                <c:pt idx="3484">
                  <c:v>125.11234000000024</c:v>
                </c:pt>
                <c:pt idx="3485">
                  <c:v>125.18208000000024</c:v>
                </c:pt>
                <c:pt idx="3486">
                  <c:v>125.27181000000024</c:v>
                </c:pt>
                <c:pt idx="3487">
                  <c:v>125.34000000000024</c:v>
                </c:pt>
                <c:pt idx="3488">
                  <c:v>125.37155000000024</c:v>
                </c:pt>
                <c:pt idx="3489">
                  <c:v>125.37924000000024</c:v>
                </c:pt>
                <c:pt idx="3490">
                  <c:v>125.38086000000024</c:v>
                </c:pt>
                <c:pt idx="3491">
                  <c:v>125.38164000000025</c:v>
                </c:pt>
                <c:pt idx="3492">
                  <c:v>125.38222000000025</c:v>
                </c:pt>
                <c:pt idx="3493">
                  <c:v>125.38282000000025</c:v>
                </c:pt>
                <c:pt idx="3494">
                  <c:v>125.38343000000025</c:v>
                </c:pt>
                <c:pt idx="3495">
                  <c:v>125.38405000000024</c:v>
                </c:pt>
                <c:pt idx="3496">
                  <c:v>125.38463000000024</c:v>
                </c:pt>
                <c:pt idx="3497">
                  <c:v>125.38586000000025</c:v>
                </c:pt>
                <c:pt idx="3498">
                  <c:v>125.38672000000025</c:v>
                </c:pt>
                <c:pt idx="3499">
                  <c:v>125.38776000000026</c:v>
                </c:pt>
                <c:pt idx="3500">
                  <c:v>125.38877000000025</c:v>
                </c:pt>
                <c:pt idx="3501">
                  <c:v>125.38978000000024</c:v>
                </c:pt>
                <c:pt idx="3502">
                  <c:v>125.39084000000024</c:v>
                </c:pt>
                <c:pt idx="3503">
                  <c:v>125.39203000000023</c:v>
                </c:pt>
                <c:pt idx="3504">
                  <c:v>125.39389000000023</c:v>
                </c:pt>
                <c:pt idx="3505">
                  <c:v>125.39630000000022</c:v>
                </c:pt>
                <c:pt idx="3506">
                  <c:v>125.39921000000022</c:v>
                </c:pt>
                <c:pt idx="3507">
                  <c:v>125.40410000000023</c:v>
                </c:pt>
                <c:pt idx="3508">
                  <c:v>125.42301000000023</c:v>
                </c:pt>
                <c:pt idx="3509">
                  <c:v>125.48885000000023</c:v>
                </c:pt>
                <c:pt idx="3510">
                  <c:v>125.57321000000023</c:v>
                </c:pt>
                <c:pt idx="3511">
                  <c:v>125.64160000000022</c:v>
                </c:pt>
                <c:pt idx="3512">
                  <c:v>125.69304000000022</c:v>
                </c:pt>
                <c:pt idx="3513">
                  <c:v>125.73072000000022</c:v>
                </c:pt>
                <c:pt idx="3514">
                  <c:v>125.75941000000022</c:v>
                </c:pt>
                <c:pt idx="3515">
                  <c:v>125.77746000000022</c:v>
                </c:pt>
                <c:pt idx="3516">
                  <c:v>125.78486000000022</c:v>
                </c:pt>
                <c:pt idx="3517">
                  <c:v>125.78930000000022</c:v>
                </c:pt>
                <c:pt idx="3518">
                  <c:v>125.79382000000022</c:v>
                </c:pt>
                <c:pt idx="3519">
                  <c:v>125.79791000000023</c:v>
                </c:pt>
                <c:pt idx="3520">
                  <c:v>125.80115000000023</c:v>
                </c:pt>
                <c:pt idx="3521">
                  <c:v>125.80575000000023</c:v>
                </c:pt>
                <c:pt idx="3522">
                  <c:v>125.81189000000023</c:v>
                </c:pt>
                <c:pt idx="3523">
                  <c:v>125.81437000000024</c:v>
                </c:pt>
                <c:pt idx="3524">
                  <c:v>125.81729000000024</c:v>
                </c:pt>
                <c:pt idx="3525">
                  <c:v>125.81947000000024</c:v>
                </c:pt>
                <c:pt idx="3526">
                  <c:v>125.82120000000023</c:v>
                </c:pt>
                <c:pt idx="3527">
                  <c:v>125.82287000000024</c:v>
                </c:pt>
                <c:pt idx="3528">
                  <c:v>125.82504000000024</c:v>
                </c:pt>
                <c:pt idx="3529">
                  <c:v>125.82797000000025</c:v>
                </c:pt>
                <c:pt idx="3530">
                  <c:v>125.83142000000025</c:v>
                </c:pt>
                <c:pt idx="3531">
                  <c:v>125.83630000000025</c:v>
                </c:pt>
                <c:pt idx="3532">
                  <c:v>125.85269000000025</c:v>
                </c:pt>
                <c:pt idx="3533">
                  <c:v>125.88794000000026</c:v>
                </c:pt>
                <c:pt idx="3534">
                  <c:v>125.92202000000026</c:v>
                </c:pt>
                <c:pt idx="3535">
                  <c:v>125.95236000000025</c:v>
                </c:pt>
                <c:pt idx="3536">
                  <c:v>125.97500000000025</c:v>
                </c:pt>
                <c:pt idx="3537">
                  <c:v>126.00083000000025</c:v>
                </c:pt>
                <c:pt idx="3538">
                  <c:v>126.02375000000025</c:v>
                </c:pt>
                <c:pt idx="3539">
                  <c:v>126.04411000000025</c:v>
                </c:pt>
                <c:pt idx="3540">
                  <c:v>126.06326000000024</c:v>
                </c:pt>
                <c:pt idx="3541">
                  <c:v>126.07967000000023</c:v>
                </c:pt>
                <c:pt idx="3542">
                  <c:v>126.09514000000023</c:v>
                </c:pt>
                <c:pt idx="3543">
                  <c:v>126.10605000000022</c:v>
                </c:pt>
                <c:pt idx="3544">
                  <c:v>126.11029000000022</c:v>
                </c:pt>
                <c:pt idx="3545">
                  <c:v>126.11346000000022</c:v>
                </c:pt>
                <c:pt idx="3546">
                  <c:v>126.11650000000022</c:v>
                </c:pt>
                <c:pt idx="3547">
                  <c:v>126.12063000000022</c:v>
                </c:pt>
                <c:pt idx="3548">
                  <c:v>126.12502000000022</c:v>
                </c:pt>
                <c:pt idx="3549">
                  <c:v>126.12692000000023</c:v>
                </c:pt>
                <c:pt idx="3550">
                  <c:v>126.12767000000022</c:v>
                </c:pt>
                <c:pt idx="3551">
                  <c:v>126.12828000000022</c:v>
                </c:pt>
                <c:pt idx="3552">
                  <c:v>126.12885000000021</c:v>
                </c:pt>
                <c:pt idx="3553">
                  <c:v>126.12941000000021</c:v>
                </c:pt>
                <c:pt idx="3554">
                  <c:v>126.1299800000002</c:v>
                </c:pt>
                <c:pt idx="3555">
                  <c:v>126.13053000000021</c:v>
                </c:pt>
                <c:pt idx="3556">
                  <c:v>126.13108000000021</c:v>
                </c:pt>
                <c:pt idx="3557">
                  <c:v>126.1316400000002</c:v>
                </c:pt>
                <c:pt idx="3558">
                  <c:v>126.13219000000021</c:v>
                </c:pt>
                <c:pt idx="3559">
                  <c:v>126.13277000000021</c:v>
                </c:pt>
                <c:pt idx="3560">
                  <c:v>126.1333400000002</c:v>
                </c:pt>
                <c:pt idx="3561">
                  <c:v>126.13389000000021</c:v>
                </c:pt>
                <c:pt idx="3562">
                  <c:v>126.13443000000021</c:v>
                </c:pt>
                <c:pt idx="3563">
                  <c:v>126.13497000000021</c:v>
                </c:pt>
                <c:pt idx="3564">
                  <c:v>126.13551000000021</c:v>
                </c:pt>
                <c:pt idx="3565">
                  <c:v>126.13606000000021</c:v>
                </c:pt>
                <c:pt idx="3566">
                  <c:v>126.13661000000022</c:v>
                </c:pt>
                <c:pt idx="3567">
                  <c:v>126.13716000000022</c:v>
                </c:pt>
                <c:pt idx="3568">
                  <c:v>126.13770000000022</c:v>
                </c:pt>
                <c:pt idx="3569">
                  <c:v>126.13823000000022</c:v>
                </c:pt>
                <c:pt idx="3570">
                  <c:v>126.13877000000022</c:v>
                </c:pt>
                <c:pt idx="3571">
                  <c:v>126.13928000000023</c:v>
                </c:pt>
                <c:pt idx="3572">
                  <c:v>126.13977000000023</c:v>
                </c:pt>
                <c:pt idx="3573">
                  <c:v>126.14025000000022</c:v>
                </c:pt>
                <c:pt idx="3574">
                  <c:v>126.14073000000022</c:v>
                </c:pt>
                <c:pt idx="3575">
                  <c:v>126.14122000000022</c:v>
                </c:pt>
                <c:pt idx="3576">
                  <c:v>126.14170000000021</c:v>
                </c:pt>
                <c:pt idx="3577">
                  <c:v>126.14217000000022</c:v>
                </c:pt>
                <c:pt idx="3578">
                  <c:v>126.14265000000022</c:v>
                </c:pt>
                <c:pt idx="3579">
                  <c:v>126.14312000000022</c:v>
                </c:pt>
                <c:pt idx="3580">
                  <c:v>126.14359000000023</c:v>
                </c:pt>
                <c:pt idx="3581">
                  <c:v>126.14407000000023</c:v>
                </c:pt>
                <c:pt idx="3582">
                  <c:v>126.14454000000023</c:v>
                </c:pt>
                <c:pt idx="3583">
                  <c:v>126.14502000000023</c:v>
                </c:pt>
                <c:pt idx="3584">
                  <c:v>126.14549000000024</c:v>
                </c:pt>
                <c:pt idx="3585">
                  <c:v>126.14596000000024</c:v>
                </c:pt>
                <c:pt idx="3586">
                  <c:v>126.14643000000025</c:v>
                </c:pt>
                <c:pt idx="3587">
                  <c:v>126.14694000000026</c:v>
                </c:pt>
                <c:pt idx="3588">
                  <c:v>126.14756000000025</c:v>
                </c:pt>
                <c:pt idx="3589">
                  <c:v>126.14811000000026</c:v>
                </c:pt>
                <c:pt idx="3590">
                  <c:v>126.14863000000025</c:v>
                </c:pt>
                <c:pt idx="3591">
                  <c:v>126.14921000000025</c:v>
                </c:pt>
                <c:pt idx="3592">
                  <c:v>126.14980000000025</c:v>
                </c:pt>
                <c:pt idx="3593">
                  <c:v>126.15040000000026</c:v>
                </c:pt>
                <c:pt idx="3594">
                  <c:v>126.15102000000026</c:v>
                </c:pt>
                <c:pt idx="3595">
                  <c:v>126.15156000000026</c:v>
                </c:pt>
                <c:pt idx="3596">
                  <c:v>126.15205000000026</c:v>
                </c:pt>
                <c:pt idx="3597">
                  <c:v>126.15253000000025</c:v>
                </c:pt>
                <c:pt idx="3598">
                  <c:v>126.15301000000025</c:v>
                </c:pt>
                <c:pt idx="3599">
                  <c:v>126.15349000000025</c:v>
                </c:pt>
                <c:pt idx="3600">
                  <c:v>126.15398000000025</c:v>
                </c:pt>
                <c:pt idx="3601">
                  <c:v>126.15445000000025</c:v>
                </c:pt>
                <c:pt idx="3602">
                  <c:v>126.15513000000026</c:v>
                </c:pt>
                <c:pt idx="3603">
                  <c:v>126.15580000000026</c:v>
                </c:pt>
                <c:pt idx="3604">
                  <c:v>126.15663000000025</c:v>
                </c:pt>
                <c:pt idx="3605">
                  <c:v>126.15752000000025</c:v>
                </c:pt>
                <c:pt idx="3606">
                  <c:v>126.15895000000025</c:v>
                </c:pt>
                <c:pt idx="3607">
                  <c:v>126.16092000000025</c:v>
                </c:pt>
                <c:pt idx="3608">
                  <c:v>126.16315000000024</c:v>
                </c:pt>
                <c:pt idx="3609">
                  <c:v>126.16611000000024</c:v>
                </c:pt>
                <c:pt idx="3610">
                  <c:v>126.17041000000025</c:v>
                </c:pt>
                <c:pt idx="3611">
                  <c:v>126.17504000000025</c:v>
                </c:pt>
                <c:pt idx="3612">
                  <c:v>126.17916000000025</c:v>
                </c:pt>
                <c:pt idx="3613">
                  <c:v>126.18280000000026</c:v>
                </c:pt>
                <c:pt idx="3614">
                  <c:v>126.18541000000026</c:v>
                </c:pt>
                <c:pt idx="3615">
                  <c:v>126.18733000000026</c:v>
                </c:pt>
                <c:pt idx="3616">
                  <c:v>126.18889000000026</c:v>
                </c:pt>
                <c:pt idx="3617">
                  <c:v>126.19025000000026</c:v>
                </c:pt>
                <c:pt idx="3618">
                  <c:v>126.19148000000027</c:v>
                </c:pt>
                <c:pt idx="3619">
                  <c:v>126.19263000000026</c:v>
                </c:pt>
                <c:pt idx="3620">
                  <c:v>126.19373000000026</c:v>
                </c:pt>
                <c:pt idx="3621">
                  <c:v>126.19480000000026</c:v>
                </c:pt>
                <c:pt idx="3622">
                  <c:v>126.19583000000026</c:v>
                </c:pt>
                <c:pt idx="3623">
                  <c:v>126.19733000000025</c:v>
                </c:pt>
                <c:pt idx="3624">
                  <c:v>126.20485000000025</c:v>
                </c:pt>
                <c:pt idx="3625">
                  <c:v>126.24840000000025</c:v>
                </c:pt>
                <c:pt idx="3626">
                  <c:v>126.33268000000025</c:v>
                </c:pt>
                <c:pt idx="3627">
                  <c:v>126.41716000000025</c:v>
                </c:pt>
                <c:pt idx="3628">
                  <c:v>126.48032000000025</c:v>
                </c:pt>
                <c:pt idx="3629">
                  <c:v>126.50117000000024</c:v>
                </c:pt>
                <c:pt idx="3630">
                  <c:v>126.51059000000025</c:v>
                </c:pt>
                <c:pt idx="3631">
                  <c:v>126.51606000000025</c:v>
                </c:pt>
                <c:pt idx="3632">
                  <c:v>126.52221000000026</c:v>
                </c:pt>
                <c:pt idx="3633">
                  <c:v>126.53042000000026</c:v>
                </c:pt>
                <c:pt idx="3634">
                  <c:v>126.53587000000026</c:v>
                </c:pt>
                <c:pt idx="3635">
                  <c:v>126.54181000000025</c:v>
                </c:pt>
                <c:pt idx="3636">
                  <c:v>126.54798000000025</c:v>
                </c:pt>
                <c:pt idx="3637">
                  <c:v>126.55412000000025</c:v>
                </c:pt>
                <c:pt idx="3638">
                  <c:v>126.56245000000025</c:v>
                </c:pt>
                <c:pt idx="3639">
                  <c:v>126.57315000000025</c:v>
                </c:pt>
                <c:pt idx="3640">
                  <c:v>126.58599000000025</c:v>
                </c:pt>
                <c:pt idx="3641">
                  <c:v>126.59970000000025</c:v>
                </c:pt>
                <c:pt idx="3642">
                  <c:v>126.61451000000025</c:v>
                </c:pt>
                <c:pt idx="3643">
                  <c:v>126.64055000000025</c:v>
                </c:pt>
                <c:pt idx="3644">
                  <c:v>126.71040000000025</c:v>
                </c:pt>
                <c:pt idx="3645">
                  <c:v>126.84739000000025</c:v>
                </c:pt>
                <c:pt idx="3646">
                  <c:v>126.97433000000025</c:v>
                </c:pt>
                <c:pt idx="3647">
                  <c:v>127.02405000000024</c:v>
                </c:pt>
                <c:pt idx="3648">
                  <c:v>127.03878000000024</c:v>
                </c:pt>
                <c:pt idx="3649">
                  <c:v>127.04541000000025</c:v>
                </c:pt>
                <c:pt idx="3650">
                  <c:v>127.04829000000025</c:v>
                </c:pt>
                <c:pt idx="3651">
                  <c:v>127.05017000000025</c:v>
                </c:pt>
                <c:pt idx="3652">
                  <c:v>127.05210000000025</c:v>
                </c:pt>
                <c:pt idx="3653">
                  <c:v>127.05536000000025</c:v>
                </c:pt>
                <c:pt idx="3654">
                  <c:v>127.06202000000025</c:v>
                </c:pt>
                <c:pt idx="3655">
                  <c:v>127.07186000000024</c:v>
                </c:pt>
                <c:pt idx="3656">
                  <c:v>127.08489000000024</c:v>
                </c:pt>
                <c:pt idx="3657">
                  <c:v>127.10941000000024</c:v>
                </c:pt>
                <c:pt idx="3658">
                  <c:v>127.18327000000023</c:v>
                </c:pt>
                <c:pt idx="3659">
                  <c:v>127.33312000000024</c:v>
                </c:pt>
                <c:pt idx="3660">
                  <c:v>127.46473000000023</c:v>
                </c:pt>
                <c:pt idx="3661">
                  <c:v>127.55054000000023</c:v>
                </c:pt>
                <c:pt idx="3662">
                  <c:v>127.57096000000023</c:v>
                </c:pt>
                <c:pt idx="3663">
                  <c:v>127.57621000000023</c:v>
                </c:pt>
                <c:pt idx="3664">
                  <c:v>127.57862000000023</c:v>
                </c:pt>
                <c:pt idx="3665">
                  <c:v>127.58079000000023</c:v>
                </c:pt>
                <c:pt idx="3666">
                  <c:v>127.58256000000023</c:v>
                </c:pt>
                <c:pt idx="3667">
                  <c:v>127.58439000000023</c:v>
                </c:pt>
                <c:pt idx="3668">
                  <c:v>127.58782000000022</c:v>
                </c:pt>
                <c:pt idx="3669">
                  <c:v>127.59274000000022</c:v>
                </c:pt>
                <c:pt idx="3670">
                  <c:v>127.60020000000021</c:v>
                </c:pt>
                <c:pt idx="3671">
                  <c:v>127.62302000000021</c:v>
                </c:pt>
                <c:pt idx="3672">
                  <c:v>127.69698000000021</c:v>
                </c:pt>
                <c:pt idx="3673">
                  <c:v>127.7951400000002</c:v>
                </c:pt>
                <c:pt idx="3674">
                  <c:v>127.8257200000002</c:v>
                </c:pt>
                <c:pt idx="3675">
                  <c:v>127.8359300000002</c:v>
                </c:pt>
                <c:pt idx="3676">
                  <c:v>127.8392700000002</c:v>
                </c:pt>
                <c:pt idx="3677">
                  <c:v>127.8409900000002</c:v>
                </c:pt>
                <c:pt idx="3678">
                  <c:v>127.8422900000002</c:v>
                </c:pt>
                <c:pt idx="3679">
                  <c:v>127.8436200000002</c:v>
                </c:pt>
                <c:pt idx="3680">
                  <c:v>127.8458000000002</c:v>
                </c:pt>
                <c:pt idx="3681">
                  <c:v>127.85142000000019</c:v>
                </c:pt>
                <c:pt idx="3682">
                  <c:v>127.8605300000002</c:v>
                </c:pt>
                <c:pt idx="3683">
                  <c:v>127.87238000000019</c:v>
                </c:pt>
                <c:pt idx="3684">
                  <c:v>127.88700000000019</c:v>
                </c:pt>
                <c:pt idx="3685">
                  <c:v>127.90331000000019</c:v>
                </c:pt>
                <c:pt idx="3686">
                  <c:v>127.92696000000019</c:v>
                </c:pt>
                <c:pt idx="3687">
                  <c:v>127.98730000000019</c:v>
                </c:pt>
                <c:pt idx="3688">
                  <c:v>128.12145000000018</c:v>
                </c:pt>
                <c:pt idx="3689">
                  <c:v>128.26899000000017</c:v>
                </c:pt>
                <c:pt idx="3690">
                  <c:v>128.36273000000017</c:v>
                </c:pt>
                <c:pt idx="3691">
                  <c:v>128.40176000000017</c:v>
                </c:pt>
                <c:pt idx="3692">
                  <c:v>128.41155000000018</c:v>
                </c:pt>
                <c:pt idx="3693">
                  <c:v>128.41641000000018</c:v>
                </c:pt>
                <c:pt idx="3694">
                  <c:v>128.41918000000018</c:v>
                </c:pt>
                <c:pt idx="3695">
                  <c:v>128.42101000000019</c:v>
                </c:pt>
                <c:pt idx="3696">
                  <c:v>128.42271000000019</c:v>
                </c:pt>
                <c:pt idx="3697">
                  <c:v>128.42501000000019</c:v>
                </c:pt>
                <c:pt idx="3698">
                  <c:v>128.42855000000017</c:v>
                </c:pt>
                <c:pt idx="3699">
                  <c:v>128.43333000000018</c:v>
                </c:pt>
                <c:pt idx="3700">
                  <c:v>128.43899000000019</c:v>
                </c:pt>
                <c:pt idx="3701">
                  <c:v>128.44624000000019</c:v>
                </c:pt>
                <c:pt idx="3702">
                  <c:v>128.46921000000017</c:v>
                </c:pt>
                <c:pt idx="3703">
                  <c:v>128.54518000000019</c:v>
                </c:pt>
                <c:pt idx="3704">
                  <c:v>128.65987000000018</c:v>
                </c:pt>
                <c:pt idx="3705">
                  <c:v>128.75144000000017</c:v>
                </c:pt>
                <c:pt idx="3706">
                  <c:v>128.81796000000017</c:v>
                </c:pt>
                <c:pt idx="3707">
                  <c:v>128.86782000000017</c:v>
                </c:pt>
                <c:pt idx="3708">
                  <c:v>128.90515000000016</c:v>
                </c:pt>
                <c:pt idx="3709">
                  <c:v>128.93908000000016</c:v>
                </c:pt>
                <c:pt idx="3710">
                  <c:v>128.96450000000016</c:v>
                </c:pt>
                <c:pt idx="3711">
                  <c:v>128.97427000000016</c:v>
                </c:pt>
                <c:pt idx="3712">
                  <c:v>128.97859000000017</c:v>
                </c:pt>
                <c:pt idx="3713">
                  <c:v>128.98685000000017</c:v>
                </c:pt>
                <c:pt idx="3714">
                  <c:v>129.00591000000017</c:v>
                </c:pt>
                <c:pt idx="3715">
                  <c:v>129.01811000000018</c:v>
                </c:pt>
                <c:pt idx="3716">
                  <c:v>129.02156000000016</c:v>
                </c:pt>
                <c:pt idx="3717">
                  <c:v>129.02332000000015</c:v>
                </c:pt>
                <c:pt idx="3718">
                  <c:v>129.02543000000014</c:v>
                </c:pt>
                <c:pt idx="3719">
                  <c:v>129.02736000000013</c:v>
                </c:pt>
                <c:pt idx="3720">
                  <c:v>129.02927000000014</c:v>
                </c:pt>
                <c:pt idx="3721">
                  <c:v>129.03152000000014</c:v>
                </c:pt>
                <c:pt idx="3722">
                  <c:v>129.03426000000013</c:v>
                </c:pt>
                <c:pt idx="3723">
                  <c:v>129.03715000000014</c:v>
                </c:pt>
                <c:pt idx="3724">
                  <c:v>129.04017000000013</c:v>
                </c:pt>
                <c:pt idx="3725">
                  <c:v>129.04392000000013</c:v>
                </c:pt>
                <c:pt idx="3726">
                  <c:v>129.05842000000013</c:v>
                </c:pt>
                <c:pt idx="3727">
                  <c:v>129.10803000000013</c:v>
                </c:pt>
                <c:pt idx="3728">
                  <c:v>129.13577000000012</c:v>
                </c:pt>
                <c:pt idx="3729">
                  <c:v>129.14441000000014</c:v>
                </c:pt>
                <c:pt idx="3730">
                  <c:v>129.14781000000013</c:v>
                </c:pt>
                <c:pt idx="3731">
                  <c:v>129.15053000000015</c:v>
                </c:pt>
                <c:pt idx="3732">
                  <c:v>129.15237000000013</c:v>
                </c:pt>
                <c:pt idx="3733">
                  <c:v>129.15409000000014</c:v>
                </c:pt>
                <c:pt idx="3734">
                  <c:v>129.15705000000014</c:v>
                </c:pt>
                <c:pt idx="3735">
                  <c:v>129.16157000000015</c:v>
                </c:pt>
                <c:pt idx="3736">
                  <c:v>129.16719000000015</c:v>
                </c:pt>
                <c:pt idx="3737">
                  <c:v>129.17367000000016</c:v>
                </c:pt>
                <c:pt idx="3738">
                  <c:v>129.18081000000015</c:v>
                </c:pt>
                <c:pt idx="3739">
                  <c:v>129.18932000000015</c:v>
                </c:pt>
                <c:pt idx="3740">
                  <c:v>129.19785000000016</c:v>
                </c:pt>
                <c:pt idx="3741">
                  <c:v>129.20794000000015</c:v>
                </c:pt>
                <c:pt idx="3742">
                  <c:v>129.21826000000016</c:v>
                </c:pt>
                <c:pt idx="3743">
                  <c:v>129.22791000000015</c:v>
                </c:pt>
                <c:pt idx="3744">
                  <c:v>129.23690000000016</c:v>
                </c:pt>
                <c:pt idx="3745">
                  <c:v>129.24711000000016</c:v>
                </c:pt>
                <c:pt idx="3746">
                  <c:v>129.26192000000017</c:v>
                </c:pt>
                <c:pt idx="3747">
                  <c:v>129.28146000000018</c:v>
                </c:pt>
                <c:pt idx="3748">
                  <c:v>129.30599000000018</c:v>
                </c:pt>
                <c:pt idx="3749">
                  <c:v>129.33120000000017</c:v>
                </c:pt>
                <c:pt idx="3750">
                  <c:v>129.35618000000017</c:v>
                </c:pt>
                <c:pt idx="3751">
                  <c:v>129.37983000000017</c:v>
                </c:pt>
                <c:pt idx="3752">
                  <c:v>129.40364000000017</c:v>
                </c:pt>
                <c:pt idx="3753">
                  <c:v>129.42722000000018</c:v>
                </c:pt>
                <c:pt idx="3754">
                  <c:v>129.45971000000017</c:v>
                </c:pt>
                <c:pt idx="3755">
                  <c:v>129.52790000000016</c:v>
                </c:pt>
                <c:pt idx="3756">
                  <c:v>129.62525000000016</c:v>
                </c:pt>
                <c:pt idx="3757">
                  <c:v>129.66693000000018</c:v>
                </c:pt>
                <c:pt idx="3758">
                  <c:v>129.68034000000017</c:v>
                </c:pt>
                <c:pt idx="3759">
                  <c:v>129.69765000000018</c:v>
                </c:pt>
                <c:pt idx="3760">
                  <c:v>129.70843000000019</c:v>
                </c:pt>
                <c:pt idx="3761">
                  <c:v>129.71448000000018</c:v>
                </c:pt>
                <c:pt idx="3762">
                  <c:v>129.72215000000017</c:v>
                </c:pt>
                <c:pt idx="3763">
                  <c:v>129.72968000000017</c:v>
                </c:pt>
                <c:pt idx="3764">
                  <c:v>129.74987000000019</c:v>
                </c:pt>
                <c:pt idx="3765">
                  <c:v>129.78318000000019</c:v>
                </c:pt>
                <c:pt idx="3766">
                  <c:v>129.7972700000002</c:v>
                </c:pt>
                <c:pt idx="3767">
                  <c:v>129.80478000000019</c:v>
                </c:pt>
                <c:pt idx="3768">
                  <c:v>129.8179600000002</c:v>
                </c:pt>
                <c:pt idx="3769">
                  <c:v>129.83037000000019</c:v>
                </c:pt>
                <c:pt idx="3770">
                  <c:v>129.83868000000018</c:v>
                </c:pt>
                <c:pt idx="3771">
                  <c:v>129.84654000000018</c:v>
                </c:pt>
                <c:pt idx="3772">
                  <c:v>129.85400000000018</c:v>
                </c:pt>
                <c:pt idx="3773">
                  <c:v>129.86394000000018</c:v>
                </c:pt>
                <c:pt idx="3774">
                  <c:v>129.88006000000019</c:v>
                </c:pt>
                <c:pt idx="3775">
                  <c:v>129.90011000000018</c:v>
                </c:pt>
                <c:pt idx="3776">
                  <c:v>129.92439000000019</c:v>
                </c:pt>
                <c:pt idx="3777">
                  <c:v>129.94884000000019</c:v>
                </c:pt>
                <c:pt idx="3778">
                  <c:v>129.97320000000019</c:v>
                </c:pt>
                <c:pt idx="3779">
                  <c:v>129.99680000000018</c:v>
                </c:pt>
                <c:pt idx="3780">
                  <c:v>130.01975000000019</c:v>
                </c:pt>
                <c:pt idx="3781">
                  <c:v>130.03737000000018</c:v>
                </c:pt>
                <c:pt idx="3782">
                  <c:v>130.06908000000018</c:v>
                </c:pt>
                <c:pt idx="3783">
                  <c:v>130.12202000000019</c:v>
                </c:pt>
                <c:pt idx="3784">
                  <c:v>130.17203000000018</c:v>
                </c:pt>
                <c:pt idx="3785">
                  <c:v>130.19567000000018</c:v>
                </c:pt>
                <c:pt idx="3786">
                  <c:v>130.20353000000017</c:v>
                </c:pt>
                <c:pt idx="3787">
                  <c:v>130.20927000000017</c:v>
                </c:pt>
                <c:pt idx="3788">
                  <c:v>130.21518000000017</c:v>
                </c:pt>
                <c:pt idx="3789">
                  <c:v>130.22737000000018</c:v>
                </c:pt>
                <c:pt idx="3790">
                  <c:v>130.26220000000018</c:v>
                </c:pt>
                <c:pt idx="3791">
                  <c:v>130.32059000000018</c:v>
                </c:pt>
                <c:pt idx="3792">
                  <c:v>130.36300000000017</c:v>
                </c:pt>
                <c:pt idx="3793">
                  <c:v>130.37516000000016</c:v>
                </c:pt>
                <c:pt idx="3794">
                  <c:v>130.38037000000017</c:v>
                </c:pt>
                <c:pt idx="3795">
                  <c:v>130.38228000000018</c:v>
                </c:pt>
                <c:pt idx="3796">
                  <c:v>130.38362000000018</c:v>
                </c:pt>
                <c:pt idx="3797">
                  <c:v>130.38478000000018</c:v>
                </c:pt>
                <c:pt idx="3798">
                  <c:v>130.38725000000017</c:v>
                </c:pt>
                <c:pt idx="3799">
                  <c:v>130.39416000000017</c:v>
                </c:pt>
                <c:pt idx="3800">
                  <c:v>130.41737000000018</c:v>
                </c:pt>
                <c:pt idx="3801">
                  <c:v>130.44923000000017</c:v>
                </c:pt>
                <c:pt idx="3802">
                  <c:v>130.46891000000016</c:v>
                </c:pt>
                <c:pt idx="3803">
                  <c:v>130.48524000000018</c:v>
                </c:pt>
                <c:pt idx="3804">
                  <c:v>130.49984000000018</c:v>
                </c:pt>
                <c:pt idx="3805">
                  <c:v>130.52678000000017</c:v>
                </c:pt>
                <c:pt idx="3806">
                  <c:v>130.58831000000018</c:v>
                </c:pt>
                <c:pt idx="3807">
                  <c:v>130.62035000000017</c:v>
                </c:pt>
                <c:pt idx="3808">
                  <c:v>130.63791000000018</c:v>
                </c:pt>
                <c:pt idx="3809">
                  <c:v>130.65387000000018</c:v>
                </c:pt>
                <c:pt idx="3810">
                  <c:v>130.67294000000018</c:v>
                </c:pt>
                <c:pt idx="3811">
                  <c:v>130.69781000000017</c:v>
                </c:pt>
                <c:pt idx="3812">
                  <c:v>130.72976000000017</c:v>
                </c:pt>
                <c:pt idx="3813">
                  <c:v>130.76581000000016</c:v>
                </c:pt>
                <c:pt idx="3814">
                  <c:v>130.80128000000016</c:v>
                </c:pt>
                <c:pt idx="3815">
                  <c:v>130.85319000000015</c:v>
                </c:pt>
                <c:pt idx="3816">
                  <c:v>130.97150000000016</c:v>
                </c:pt>
                <c:pt idx="3817">
                  <c:v>131.15142000000017</c:v>
                </c:pt>
                <c:pt idx="3818">
                  <c:v>131.26268000000016</c:v>
                </c:pt>
                <c:pt idx="3819">
                  <c:v>131.32062000000016</c:v>
                </c:pt>
                <c:pt idx="3820">
                  <c:v>131.36636000000016</c:v>
                </c:pt>
                <c:pt idx="3821">
                  <c:v>131.41638000000015</c:v>
                </c:pt>
                <c:pt idx="3822">
                  <c:v>131.46470000000014</c:v>
                </c:pt>
                <c:pt idx="3823">
                  <c:v>131.50992000000014</c:v>
                </c:pt>
                <c:pt idx="3824">
                  <c:v>131.54655000000014</c:v>
                </c:pt>
                <c:pt idx="3825">
                  <c:v>131.55912000000015</c:v>
                </c:pt>
                <c:pt idx="3826">
                  <c:v>131.56200000000015</c:v>
                </c:pt>
                <c:pt idx="3827">
                  <c:v>131.56389000000016</c:v>
                </c:pt>
                <c:pt idx="3828">
                  <c:v>131.56559000000016</c:v>
                </c:pt>
                <c:pt idx="3829">
                  <c:v>131.56714000000017</c:v>
                </c:pt>
                <c:pt idx="3830">
                  <c:v>131.56919000000016</c:v>
                </c:pt>
                <c:pt idx="3831">
                  <c:v>131.57313000000016</c:v>
                </c:pt>
                <c:pt idx="3832">
                  <c:v>131.57855000000015</c:v>
                </c:pt>
                <c:pt idx="3833">
                  <c:v>131.58538000000016</c:v>
                </c:pt>
                <c:pt idx="3834">
                  <c:v>131.59909000000016</c:v>
                </c:pt>
                <c:pt idx="3835">
                  <c:v>131.65336000000016</c:v>
                </c:pt>
                <c:pt idx="3836">
                  <c:v>131.76993000000016</c:v>
                </c:pt>
                <c:pt idx="3837">
                  <c:v>131.89196000000015</c:v>
                </c:pt>
                <c:pt idx="3838">
                  <c:v>131.95782000000014</c:v>
                </c:pt>
                <c:pt idx="3839">
                  <c:v>131.99080000000015</c:v>
                </c:pt>
                <c:pt idx="3840">
                  <c:v>132.01697000000016</c:v>
                </c:pt>
                <c:pt idx="3841">
                  <c:v>132.04382000000015</c:v>
                </c:pt>
                <c:pt idx="3842">
                  <c:v>132.06701000000015</c:v>
                </c:pt>
                <c:pt idx="3843">
                  <c:v>132.07825000000014</c:v>
                </c:pt>
                <c:pt idx="3844">
                  <c:v>132.08084000000014</c:v>
                </c:pt>
                <c:pt idx="3845">
                  <c:v>132.08304000000012</c:v>
                </c:pt>
                <c:pt idx="3846">
                  <c:v>132.08519000000013</c:v>
                </c:pt>
                <c:pt idx="3847">
                  <c:v>132.08919000000012</c:v>
                </c:pt>
                <c:pt idx="3848">
                  <c:v>132.09501000000012</c:v>
                </c:pt>
                <c:pt idx="3849">
                  <c:v>132.10418000000013</c:v>
                </c:pt>
                <c:pt idx="3850">
                  <c:v>132.11852000000013</c:v>
                </c:pt>
                <c:pt idx="3851">
                  <c:v>132.13648000000012</c:v>
                </c:pt>
                <c:pt idx="3852">
                  <c:v>132.15789000000012</c:v>
                </c:pt>
                <c:pt idx="3853">
                  <c:v>132.18405000000013</c:v>
                </c:pt>
                <c:pt idx="3854">
                  <c:v>132.21009000000012</c:v>
                </c:pt>
                <c:pt idx="3855">
                  <c:v>132.23261000000011</c:v>
                </c:pt>
                <c:pt idx="3856">
                  <c:v>132.25349000000011</c:v>
                </c:pt>
                <c:pt idx="3857">
                  <c:v>132.27004000000011</c:v>
                </c:pt>
                <c:pt idx="3858">
                  <c:v>132.2826400000001</c:v>
                </c:pt>
                <c:pt idx="3859">
                  <c:v>132.29220000000009</c:v>
                </c:pt>
                <c:pt idx="3860">
                  <c:v>132.2999200000001</c:v>
                </c:pt>
                <c:pt idx="3861">
                  <c:v>132.30652000000009</c:v>
                </c:pt>
                <c:pt idx="3862">
                  <c:v>132.31226000000009</c:v>
                </c:pt>
                <c:pt idx="3863">
                  <c:v>132.3175500000001</c:v>
                </c:pt>
                <c:pt idx="3864">
                  <c:v>132.32261000000008</c:v>
                </c:pt>
                <c:pt idx="3865">
                  <c:v>132.32736000000008</c:v>
                </c:pt>
                <c:pt idx="3866">
                  <c:v>132.33203000000009</c:v>
                </c:pt>
                <c:pt idx="3867">
                  <c:v>132.33863000000008</c:v>
                </c:pt>
                <c:pt idx="3868">
                  <c:v>132.34727000000009</c:v>
                </c:pt>
                <c:pt idx="3869">
                  <c:v>132.35702000000009</c:v>
                </c:pt>
                <c:pt idx="3870">
                  <c:v>132.37339000000009</c:v>
                </c:pt>
                <c:pt idx="3871">
                  <c:v>132.39959000000007</c:v>
                </c:pt>
                <c:pt idx="3872">
                  <c:v>132.46618000000007</c:v>
                </c:pt>
                <c:pt idx="3873">
                  <c:v>132.55418000000006</c:v>
                </c:pt>
                <c:pt idx="3874">
                  <c:v>132.61588000000006</c:v>
                </c:pt>
                <c:pt idx="3875">
                  <c:v>132.66231000000005</c:v>
                </c:pt>
                <c:pt idx="3876">
                  <c:v>132.69329000000005</c:v>
                </c:pt>
                <c:pt idx="3877">
                  <c:v>132.71398000000005</c:v>
                </c:pt>
                <c:pt idx="3878">
                  <c:v>132.73039000000006</c:v>
                </c:pt>
                <c:pt idx="3879">
                  <c:v>132.74879000000007</c:v>
                </c:pt>
                <c:pt idx="3880">
                  <c:v>132.76813000000007</c:v>
                </c:pt>
                <c:pt idx="3881">
                  <c:v>132.79109000000008</c:v>
                </c:pt>
                <c:pt idx="3882">
                  <c:v>132.81607000000008</c:v>
                </c:pt>
                <c:pt idx="3883">
                  <c:v>132.84452000000007</c:v>
                </c:pt>
                <c:pt idx="3884">
                  <c:v>132.88579000000007</c:v>
                </c:pt>
                <c:pt idx="3885">
                  <c:v>132.93750000000009</c:v>
                </c:pt>
                <c:pt idx="3886">
                  <c:v>132.99212000000009</c:v>
                </c:pt>
                <c:pt idx="3887">
                  <c:v>133.04748000000009</c:v>
                </c:pt>
                <c:pt idx="3888">
                  <c:v>133.10961000000009</c:v>
                </c:pt>
                <c:pt idx="3889">
                  <c:v>133.1571800000001</c:v>
                </c:pt>
                <c:pt idx="3890">
                  <c:v>133.1826200000001</c:v>
                </c:pt>
                <c:pt idx="3891">
                  <c:v>133.1912100000001</c:v>
                </c:pt>
                <c:pt idx="3892">
                  <c:v>133.19331000000011</c:v>
                </c:pt>
                <c:pt idx="3893">
                  <c:v>133.19422000000012</c:v>
                </c:pt>
                <c:pt idx="3894">
                  <c:v>133.19538000000011</c:v>
                </c:pt>
                <c:pt idx="3895">
                  <c:v>133.19679000000011</c:v>
                </c:pt>
                <c:pt idx="3896">
                  <c:v>133.19804000000011</c:v>
                </c:pt>
                <c:pt idx="3897">
                  <c:v>133.1994400000001</c:v>
                </c:pt>
                <c:pt idx="3898">
                  <c:v>133.20201000000009</c:v>
                </c:pt>
                <c:pt idx="3899">
                  <c:v>133.2059900000001</c:v>
                </c:pt>
                <c:pt idx="3900">
                  <c:v>133.2122700000001</c:v>
                </c:pt>
                <c:pt idx="3901">
                  <c:v>133.2203300000001</c:v>
                </c:pt>
                <c:pt idx="3902">
                  <c:v>133.2308000000001</c:v>
                </c:pt>
                <c:pt idx="3903">
                  <c:v>133.2548700000001</c:v>
                </c:pt>
                <c:pt idx="3904">
                  <c:v>133.33239000000009</c:v>
                </c:pt>
                <c:pt idx="3905">
                  <c:v>133.3797800000001</c:v>
                </c:pt>
                <c:pt idx="3906">
                  <c:v>133.40642000000008</c:v>
                </c:pt>
                <c:pt idx="3907">
                  <c:v>133.42447000000007</c:v>
                </c:pt>
                <c:pt idx="3908">
                  <c:v>133.43877000000006</c:v>
                </c:pt>
                <c:pt idx="3909">
                  <c:v>133.45741000000007</c:v>
                </c:pt>
                <c:pt idx="3910">
                  <c:v>133.48611000000005</c:v>
                </c:pt>
                <c:pt idx="3911">
                  <c:v>133.52329000000006</c:v>
                </c:pt>
                <c:pt idx="3912">
                  <c:v>133.56635000000006</c:v>
                </c:pt>
                <c:pt idx="3913">
                  <c:v>133.61173000000005</c:v>
                </c:pt>
                <c:pt idx="3914">
                  <c:v>133.65519000000006</c:v>
                </c:pt>
                <c:pt idx="3915">
                  <c:v>133.72017000000005</c:v>
                </c:pt>
                <c:pt idx="3916">
                  <c:v>133.86404000000005</c:v>
                </c:pt>
                <c:pt idx="3917">
                  <c:v>134.08641000000006</c:v>
                </c:pt>
                <c:pt idx="3918">
                  <c:v>134.26086000000006</c:v>
                </c:pt>
                <c:pt idx="3919">
                  <c:v>134.37012000000007</c:v>
                </c:pt>
                <c:pt idx="3920">
                  <c:v>134.39971000000008</c:v>
                </c:pt>
                <c:pt idx="3921">
                  <c:v>134.40791000000007</c:v>
                </c:pt>
                <c:pt idx="3922">
                  <c:v>134.41182000000006</c:v>
                </c:pt>
                <c:pt idx="3923">
                  <c:v>134.41520000000006</c:v>
                </c:pt>
                <c:pt idx="3924">
                  <c:v>134.41928000000004</c:v>
                </c:pt>
                <c:pt idx="3925">
                  <c:v>134.42675000000006</c:v>
                </c:pt>
                <c:pt idx="3926">
                  <c:v>134.43869000000007</c:v>
                </c:pt>
                <c:pt idx="3927">
                  <c:v>134.45538000000008</c:v>
                </c:pt>
                <c:pt idx="3928">
                  <c:v>134.47748000000007</c:v>
                </c:pt>
                <c:pt idx="3929">
                  <c:v>134.50677000000007</c:v>
                </c:pt>
                <c:pt idx="3930">
                  <c:v>134.58645000000007</c:v>
                </c:pt>
                <c:pt idx="3931">
                  <c:v>134.77005000000008</c:v>
                </c:pt>
                <c:pt idx="3932">
                  <c:v>134.96990000000008</c:v>
                </c:pt>
                <c:pt idx="3933">
                  <c:v>135.13035000000008</c:v>
                </c:pt>
                <c:pt idx="3934">
                  <c:v>135.23998000000009</c:v>
                </c:pt>
                <c:pt idx="3935">
                  <c:v>135.31794000000008</c:v>
                </c:pt>
                <c:pt idx="3936">
                  <c:v>135.38757000000007</c:v>
                </c:pt>
                <c:pt idx="3937">
                  <c:v>135.44239000000007</c:v>
                </c:pt>
                <c:pt idx="3938">
                  <c:v>135.48050000000006</c:v>
                </c:pt>
                <c:pt idx="3939">
                  <c:v>135.50079000000005</c:v>
                </c:pt>
                <c:pt idx="3940">
                  <c:v>135.50785000000005</c:v>
                </c:pt>
                <c:pt idx="3941">
                  <c:v>135.51029000000005</c:v>
                </c:pt>
                <c:pt idx="3942">
                  <c:v>135.51119000000006</c:v>
                </c:pt>
                <c:pt idx="3943">
                  <c:v>135.51203000000007</c:v>
                </c:pt>
                <c:pt idx="3944">
                  <c:v>135.51280000000006</c:v>
                </c:pt>
                <c:pt idx="3945">
                  <c:v>135.51360000000005</c:v>
                </c:pt>
                <c:pt idx="3946">
                  <c:v>135.51449000000005</c:v>
                </c:pt>
                <c:pt idx="3947">
                  <c:v>135.51555000000005</c:v>
                </c:pt>
                <c:pt idx="3948">
                  <c:v>135.51999000000004</c:v>
                </c:pt>
                <c:pt idx="3949">
                  <c:v>135.52934000000005</c:v>
                </c:pt>
                <c:pt idx="3950">
                  <c:v>135.53791000000004</c:v>
                </c:pt>
                <c:pt idx="3951">
                  <c:v>135.54562000000004</c:v>
                </c:pt>
                <c:pt idx="3952">
                  <c:v>135.55241000000004</c:v>
                </c:pt>
                <c:pt idx="3953">
                  <c:v>135.56545000000003</c:v>
                </c:pt>
                <c:pt idx="3954">
                  <c:v>135.61789000000002</c:v>
                </c:pt>
                <c:pt idx="3955">
                  <c:v>135.69820000000001</c:v>
                </c:pt>
                <c:pt idx="3956">
                  <c:v>135.72836000000001</c:v>
                </c:pt>
                <c:pt idx="3957">
                  <c:v>135.74892</c:v>
                </c:pt>
                <c:pt idx="3958">
                  <c:v>135.76052999999999</c:v>
                </c:pt>
                <c:pt idx="3959">
                  <c:v>135.77006</c:v>
                </c:pt>
                <c:pt idx="3960">
                  <c:v>135.78308999999999</c:v>
                </c:pt>
                <c:pt idx="3961">
                  <c:v>135.79977</c:v>
                </c:pt>
                <c:pt idx="3962">
                  <c:v>135.82015999999999</c:v>
                </c:pt>
                <c:pt idx="3963">
                  <c:v>135.84718999999998</c:v>
                </c:pt>
                <c:pt idx="3964">
                  <c:v>135.90045999999998</c:v>
                </c:pt>
                <c:pt idx="3965">
                  <c:v>136.03622999999999</c:v>
                </c:pt>
                <c:pt idx="3966">
                  <c:v>136.22601999999998</c:v>
                </c:pt>
                <c:pt idx="3967">
                  <c:v>136.37179999999998</c:v>
                </c:pt>
                <c:pt idx="3968">
                  <c:v>136.47192999999999</c:v>
                </c:pt>
                <c:pt idx="3969">
                  <c:v>136.52883999999997</c:v>
                </c:pt>
                <c:pt idx="3970">
                  <c:v>136.54700999999997</c:v>
                </c:pt>
                <c:pt idx="3971">
                  <c:v>136.55127999999996</c:v>
                </c:pt>
                <c:pt idx="3972">
                  <c:v>136.55305999999996</c:v>
                </c:pt>
                <c:pt idx="3973">
                  <c:v>136.55479999999997</c:v>
                </c:pt>
                <c:pt idx="3974">
                  <c:v>136.55637999999996</c:v>
                </c:pt>
                <c:pt idx="3975">
                  <c:v>136.55788999999996</c:v>
                </c:pt>
                <c:pt idx="3976">
                  <c:v>136.56095999999997</c:v>
                </c:pt>
                <c:pt idx="3977">
                  <c:v>136.56623999999996</c:v>
                </c:pt>
                <c:pt idx="3978">
                  <c:v>136.57352999999998</c:v>
                </c:pt>
                <c:pt idx="3979">
                  <c:v>136.58290999999997</c:v>
                </c:pt>
                <c:pt idx="3980">
                  <c:v>136.59925999999996</c:v>
                </c:pt>
                <c:pt idx="3981">
                  <c:v>136.65445999999997</c:v>
                </c:pt>
                <c:pt idx="3982">
                  <c:v>136.78592999999998</c:v>
                </c:pt>
                <c:pt idx="3983">
                  <c:v>136.91527999999997</c:v>
                </c:pt>
                <c:pt idx="3984">
                  <c:v>136.94839999999996</c:v>
                </c:pt>
                <c:pt idx="3985">
                  <c:v>136.95648999999997</c:v>
                </c:pt>
                <c:pt idx="3986">
                  <c:v>136.95965999999999</c:v>
                </c:pt>
                <c:pt idx="3987">
                  <c:v>136.96144999999999</c:v>
                </c:pt>
                <c:pt idx="3988">
                  <c:v>136.96287999999998</c:v>
                </c:pt>
                <c:pt idx="3989">
                  <c:v>136.96423999999999</c:v>
                </c:pt>
                <c:pt idx="3990">
                  <c:v>136.96803</c:v>
                </c:pt>
                <c:pt idx="3991">
                  <c:v>136.97645</c:v>
                </c:pt>
                <c:pt idx="3992">
                  <c:v>136.99039999999999</c:v>
                </c:pt>
                <c:pt idx="3993">
                  <c:v>137.00924999999998</c:v>
                </c:pt>
                <c:pt idx="3994">
                  <c:v>137.03139999999999</c:v>
                </c:pt>
                <c:pt idx="3995">
                  <c:v>137.06174999999999</c:v>
                </c:pt>
                <c:pt idx="3996">
                  <c:v>137.14240999999998</c:v>
                </c:pt>
                <c:pt idx="3997">
                  <c:v>137.32106999999999</c:v>
                </c:pt>
                <c:pt idx="3998">
                  <c:v>137.50845999999999</c:v>
                </c:pt>
                <c:pt idx="3999">
                  <c:v>137.63523999999998</c:v>
                </c:pt>
                <c:pt idx="4000">
                  <c:v>137.72475999999997</c:v>
                </c:pt>
                <c:pt idx="4001">
                  <c:v>137.77364999999998</c:v>
                </c:pt>
                <c:pt idx="4002">
                  <c:v>137.78964999999997</c:v>
                </c:pt>
                <c:pt idx="4003">
                  <c:v>137.79544999999996</c:v>
                </c:pt>
                <c:pt idx="4004">
                  <c:v>137.79807999999997</c:v>
                </c:pt>
                <c:pt idx="4005">
                  <c:v>137.80095999999998</c:v>
                </c:pt>
                <c:pt idx="4006">
                  <c:v>137.80478999999997</c:v>
                </c:pt>
                <c:pt idx="4007">
                  <c:v>137.81047999999996</c:v>
                </c:pt>
                <c:pt idx="4008">
                  <c:v>137.81701999999996</c:v>
                </c:pt>
                <c:pt idx="4009">
                  <c:v>137.82498999999996</c:v>
                </c:pt>
                <c:pt idx="4010">
                  <c:v>137.83676999999994</c:v>
                </c:pt>
                <c:pt idx="4011">
                  <c:v>137.87688999999995</c:v>
                </c:pt>
                <c:pt idx="4012">
                  <c:v>137.98000999999994</c:v>
                </c:pt>
                <c:pt idx="4013">
                  <c:v>138.07680999999994</c:v>
                </c:pt>
                <c:pt idx="4014">
                  <c:v>138.12920999999994</c:v>
                </c:pt>
                <c:pt idx="4015">
                  <c:v>138.16341999999995</c:v>
                </c:pt>
                <c:pt idx="4016">
                  <c:v>138.17458999999994</c:v>
                </c:pt>
                <c:pt idx="4017">
                  <c:v>138.17827999999994</c:v>
                </c:pt>
                <c:pt idx="4018">
                  <c:v>138.17982999999995</c:v>
                </c:pt>
                <c:pt idx="4019">
                  <c:v>138.18080999999995</c:v>
                </c:pt>
                <c:pt idx="4020">
                  <c:v>138.18185999999994</c:v>
                </c:pt>
                <c:pt idx="4021">
                  <c:v>138.18265999999994</c:v>
                </c:pt>
                <c:pt idx="4022">
                  <c:v>138.18332999999996</c:v>
                </c:pt>
                <c:pt idx="4023">
                  <c:v>138.18397999999996</c:v>
                </c:pt>
                <c:pt idx="4024">
                  <c:v>138.18477999999996</c:v>
                </c:pt>
                <c:pt idx="4025">
                  <c:v>138.18594999999996</c:v>
                </c:pt>
                <c:pt idx="4026">
                  <c:v>138.18795999999998</c:v>
                </c:pt>
                <c:pt idx="4027">
                  <c:v>138.19577999999998</c:v>
                </c:pt>
                <c:pt idx="4028">
                  <c:v>138.21151999999998</c:v>
                </c:pt>
                <c:pt idx="4029">
                  <c:v>138.23512999999997</c:v>
                </c:pt>
                <c:pt idx="4030">
                  <c:v>138.26564999999997</c:v>
                </c:pt>
                <c:pt idx="4031">
                  <c:v>138.30007999999995</c:v>
                </c:pt>
                <c:pt idx="4032">
                  <c:v>138.36320999999995</c:v>
                </c:pt>
                <c:pt idx="4033">
                  <c:v>138.50685999999996</c:v>
                </c:pt>
                <c:pt idx="4034">
                  <c:v>138.71154999999996</c:v>
                </c:pt>
                <c:pt idx="4035">
                  <c:v>138.87879999999996</c:v>
                </c:pt>
                <c:pt idx="4036">
                  <c:v>138.98893999999996</c:v>
                </c:pt>
                <c:pt idx="4037">
                  <c:v>139.05620999999996</c:v>
                </c:pt>
                <c:pt idx="4038">
                  <c:v>139.08883999999998</c:v>
                </c:pt>
                <c:pt idx="4039">
                  <c:v>139.09953999999999</c:v>
                </c:pt>
                <c:pt idx="4040">
                  <c:v>139.10199</c:v>
                </c:pt>
                <c:pt idx="4041">
                  <c:v>139.10432</c:v>
                </c:pt>
                <c:pt idx="4042">
                  <c:v>139.10604000000001</c:v>
                </c:pt>
                <c:pt idx="4043">
                  <c:v>139.10760999999999</c:v>
                </c:pt>
                <c:pt idx="4044">
                  <c:v>139.11113</c:v>
                </c:pt>
                <c:pt idx="4045">
                  <c:v>139.11896999999999</c:v>
                </c:pt>
                <c:pt idx="4046">
                  <c:v>139.13320999999999</c:v>
                </c:pt>
                <c:pt idx="4047">
                  <c:v>139.15180999999998</c:v>
                </c:pt>
                <c:pt idx="4048">
                  <c:v>139.17903999999999</c:v>
                </c:pt>
                <c:pt idx="4049">
                  <c:v>139.24392999999998</c:v>
                </c:pt>
                <c:pt idx="4050">
                  <c:v>139.37530999999998</c:v>
                </c:pt>
                <c:pt idx="4051">
                  <c:v>139.51866999999999</c:v>
                </c:pt>
                <c:pt idx="4052">
                  <c:v>139.61667</c:v>
                </c:pt>
                <c:pt idx="4053">
                  <c:v>139.67155</c:v>
                </c:pt>
                <c:pt idx="4054">
                  <c:v>139.70596</c:v>
                </c:pt>
                <c:pt idx="4055">
                  <c:v>139.72497000000001</c:v>
                </c:pt>
                <c:pt idx="4056">
                  <c:v>139.73150000000001</c:v>
                </c:pt>
                <c:pt idx="4057">
                  <c:v>139.73319000000001</c:v>
                </c:pt>
                <c:pt idx="4058">
                  <c:v>139.73532</c:v>
                </c:pt>
                <c:pt idx="4059">
                  <c:v>139.73644999999999</c:v>
                </c:pt>
                <c:pt idx="4060">
                  <c:v>139.73712999999998</c:v>
                </c:pt>
                <c:pt idx="4061">
                  <c:v>139.73791999999997</c:v>
                </c:pt>
                <c:pt idx="4062">
                  <c:v>139.73874999999998</c:v>
                </c:pt>
                <c:pt idx="4063">
                  <c:v>139.73964999999998</c:v>
                </c:pt>
                <c:pt idx="4064">
                  <c:v>139.74061999999998</c:v>
                </c:pt>
                <c:pt idx="4065">
                  <c:v>139.74170999999998</c:v>
                </c:pt>
                <c:pt idx="4066">
                  <c:v>139.74462999999997</c:v>
                </c:pt>
                <c:pt idx="4067">
                  <c:v>139.75122999999996</c:v>
                </c:pt>
                <c:pt idx="4068">
                  <c:v>139.76211999999995</c:v>
                </c:pt>
                <c:pt idx="4069">
                  <c:v>139.77692999999996</c:v>
                </c:pt>
                <c:pt idx="4070">
                  <c:v>139.79568999999995</c:v>
                </c:pt>
                <c:pt idx="4071">
                  <c:v>139.83309999999994</c:v>
                </c:pt>
                <c:pt idx="4072">
                  <c:v>139.93044999999995</c:v>
                </c:pt>
                <c:pt idx="4073">
                  <c:v>140.04573999999994</c:v>
                </c:pt>
                <c:pt idx="4074">
                  <c:v>140.08173999999994</c:v>
                </c:pt>
                <c:pt idx="4075">
                  <c:v>140.09141999999994</c:v>
                </c:pt>
                <c:pt idx="4076">
                  <c:v>140.09604999999993</c:v>
                </c:pt>
                <c:pt idx="4077">
                  <c:v>140.09846999999993</c:v>
                </c:pt>
                <c:pt idx="4078">
                  <c:v>140.10009999999994</c:v>
                </c:pt>
                <c:pt idx="4079">
                  <c:v>140.10193999999993</c:v>
                </c:pt>
                <c:pt idx="4080">
                  <c:v>140.10924999999992</c:v>
                </c:pt>
                <c:pt idx="4081">
                  <c:v>140.12678999999991</c:v>
                </c:pt>
                <c:pt idx="4082">
                  <c:v>140.15478999999991</c:v>
                </c:pt>
                <c:pt idx="4083">
                  <c:v>140.1930799999999</c:v>
                </c:pt>
                <c:pt idx="4084">
                  <c:v>140.23487999999989</c:v>
                </c:pt>
                <c:pt idx="4085">
                  <c:v>140.28106999999989</c:v>
                </c:pt>
                <c:pt idx="4086">
                  <c:v>140.38267999999988</c:v>
                </c:pt>
                <c:pt idx="4087">
                  <c:v>140.58631999999989</c:v>
                </c:pt>
                <c:pt idx="4088">
                  <c:v>140.82806999999988</c:v>
                </c:pt>
                <c:pt idx="4089">
                  <c:v>140.98394999999988</c:v>
                </c:pt>
                <c:pt idx="4090">
                  <c:v>141.08971999999989</c:v>
                </c:pt>
                <c:pt idx="4091">
                  <c:v>141.1414299999999</c:v>
                </c:pt>
                <c:pt idx="4092">
                  <c:v>141.15677999999991</c:v>
                </c:pt>
                <c:pt idx="4093">
                  <c:v>141.1628299999999</c:v>
                </c:pt>
                <c:pt idx="4094">
                  <c:v>141.1686599999999</c:v>
                </c:pt>
                <c:pt idx="4095">
                  <c:v>141.1834999999999</c:v>
                </c:pt>
                <c:pt idx="4096">
                  <c:v>141.2160299999999</c:v>
                </c:pt>
                <c:pt idx="4097">
                  <c:v>141.2624899999999</c:v>
                </c:pt>
                <c:pt idx="4098">
                  <c:v>141.3091399999999</c:v>
                </c:pt>
                <c:pt idx="4099">
                  <c:v>141.33373999999989</c:v>
                </c:pt>
                <c:pt idx="4100">
                  <c:v>141.3484499999999</c:v>
                </c:pt>
                <c:pt idx="4101">
                  <c:v>141.3670699999999</c:v>
                </c:pt>
                <c:pt idx="4102">
                  <c:v>141.39781999999991</c:v>
                </c:pt>
                <c:pt idx="4103">
                  <c:v>141.42560999999992</c:v>
                </c:pt>
                <c:pt idx="4104">
                  <c:v>141.43844999999993</c:v>
                </c:pt>
                <c:pt idx="4105">
                  <c:v>141.44247999999993</c:v>
                </c:pt>
                <c:pt idx="4106">
                  <c:v>141.44453999999993</c:v>
                </c:pt>
                <c:pt idx="4107">
                  <c:v>141.44615999999994</c:v>
                </c:pt>
                <c:pt idx="4108">
                  <c:v>141.44793999999993</c:v>
                </c:pt>
                <c:pt idx="4109">
                  <c:v>141.45049999999992</c:v>
                </c:pt>
                <c:pt idx="4110">
                  <c:v>141.46009999999993</c:v>
                </c:pt>
                <c:pt idx="4111">
                  <c:v>141.48282999999992</c:v>
                </c:pt>
                <c:pt idx="4112">
                  <c:v>141.52189999999993</c:v>
                </c:pt>
                <c:pt idx="4113">
                  <c:v>141.58125999999993</c:v>
                </c:pt>
                <c:pt idx="4114">
                  <c:v>141.64731999999992</c:v>
                </c:pt>
                <c:pt idx="4115">
                  <c:v>141.71161999999993</c:v>
                </c:pt>
                <c:pt idx="4116">
                  <c:v>141.76709999999991</c:v>
                </c:pt>
                <c:pt idx="4117">
                  <c:v>141.82366999999991</c:v>
                </c:pt>
                <c:pt idx="4118">
                  <c:v>141.88197999999991</c:v>
                </c:pt>
                <c:pt idx="4119">
                  <c:v>141.92343999999991</c:v>
                </c:pt>
                <c:pt idx="4120">
                  <c:v>141.94344999999993</c:v>
                </c:pt>
                <c:pt idx="4121">
                  <c:v>141.95016999999993</c:v>
                </c:pt>
                <c:pt idx="4122">
                  <c:v>141.95273999999992</c:v>
                </c:pt>
                <c:pt idx="4123">
                  <c:v>141.95499999999993</c:v>
                </c:pt>
                <c:pt idx="4124">
                  <c:v>141.95860999999994</c:v>
                </c:pt>
                <c:pt idx="4125">
                  <c:v>141.97512999999995</c:v>
                </c:pt>
                <c:pt idx="4126">
                  <c:v>142.01069999999996</c:v>
                </c:pt>
                <c:pt idx="4127">
                  <c:v>142.05145999999996</c:v>
                </c:pt>
                <c:pt idx="4128">
                  <c:v>142.09770999999995</c:v>
                </c:pt>
                <c:pt idx="4129">
                  <c:v>142.14271999999994</c:v>
                </c:pt>
                <c:pt idx="4130">
                  <c:v>142.18361999999993</c:v>
                </c:pt>
                <c:pt idx="4131">
                  <c:v>142.22778999999994</c:v>
                </c:pt>
                <c:pt idx="4132">
                  <c:v>142.27176999999995</c:v>
                </c:pt>
                <c:pt idx="4133">
                  <c:v>142.30805999999995</c:v>
                </c:pt>
                <c:pt idx="4134">
                  <c:v>142.33667999999994</c:v>
                </c:pt>
                <c:pt idx="4135">
                  <c:v>142.36648999999994</c:v>
                </c:pt>
                <c:pt idx="4136">
                  <c:v>142.39649999999995</c:v>
                </c:pt>
                <c:pt idx="4137">
                  <c:v>142.42549999999994</c:v>
                </c:pt>
                <c:pt idx="4138">
                  <c:v>142.45180999999994</c:v>
                </c:pt>
                <c:pt idx="4139">
                  <c:v>142.46783999999994</c:v>
                </c:pt>
                <c:pt idx="4140">
                  <c:v>142.47576999999993</c:v>
                </c:pt>
                <c:pt idx="4141">
                  <c:v>142.48088999999993</c:v>
                </c:pt>
                <c:pt idx="4142">
                  <c:v>142.48417999999992</c:v>
                </c:pt>
                <c:pt idx="4143">
                  <c:v>142.48696999999993</c:v>
                </c:pt>
                <c:pt idx="4144">
                  <c:v>142.48933999999994</c:v>
                </c:pt>
                <c:pt idx="4145">
                  <c:v>142.49162999999993</c:v>
                </c:pt>
                <c:pt idx="4146">
                  <c:v>142.49403999999993</c:v>
                </c:pt>
                <c:pt idx="4147">
                  <c:v>142.49609999999993</c:v>
                </c:pt>
                <c:pt idx="4148">
                  <c:v>142.49830999999992</c:v>
                </c:pt>
                <c:pt idx="4149">
                  <c:v>142.50112999999993</c:v>
                </c:pt>
                <c:pt idx="4150">
                  <c:v>142.50775999999993</c:v>
                </c:pt>
                <c:pt idx="4151">
                  <c:v>142.51622999999992</c:v>
                </c:pt>
                <c:pt idx="4152">
                  <c:v>142.52277999999993</c:v>
                </c:pt>
                <c:pt idx="4153">
                  <c:v>142.52574999999993</c:v>
                </c:pt>
                <c:pt idx="4154">
                  <c:v>142.52782999999994</c:v>
                </c:pt>
                <c:pt idx="4155">
                  <c:v>142.52948999999992</c:v>
                </c:pt>
                <c:pt idx="4156">
                  <c:v>142.53130999999993</c:v>
                </c:pt>
                <c:pt idx="4157">
                  <c:v>142.53319999999994</c:v>
                </c:pt>
                <c:pt idx="4158">
                  <c:v>142.54431999999994</c:v>
                </c:pt>
                <c:pt idx="4159">
                  <c:v>142.58671999999993</c:v>
                </c:pt>
                <c:pt idx="4160">
                  <c:v>142.64113999999992</c:v>
                </c:pt>
                <c:pt idx="4161">
                  <c:v>142.67699999999994</c:v>
                </c:pt>
                <c:pt idx="4162">
                  <c:v>142.69495999999992</c:v>
                </c:pt>
                <c:pt idx="4163">
                  <c:v>142.70281999999992</c:v>
                </c:pt>
                <c:pt idx="4164">
                  <c:v>142.71270999999993</c:v>
                </c:pt>
                <c:pt idx="4165">
                  <c:v>142.74184999999994</c:v>
                </c:pt>
                <c:pt idx="4166">
                  <c:v>142.79123999999993</c:v>
                </c:pt>
                <c:pt idx="4167">
                  <c:v>142.84078999999994</c:v>
                </c:pt>
                <c:pt idx="4168">
                  <c:v>142.88228999999995</c:v>
                </c:pt>
                <c:pt idx="4169">
                  <c:v>142.91382999999996</c:v>
                </c:pt>
                <c:pt idx="4170">
                  <c:v>142.93396999999996</c:v>
                </c:pt>
                <c:pt idx="4171">
                  <c:v>142.94689999999997</c:v>
                </c:pt>
                <c:pt idx="4172">
                  <c:v>142.95374999999996</c:v>
                </c:pt>
                <c:pt idx="4173">
                  <c:v>142.95731999999995</c:v>
                </c:pt>
                <c:pt idx="4174">
                  <c:v>142.95946999999995</c:v>
                </c:pt>
                <c:pt idx="4175">
                  <c:v>142.96142999999995</c:v>
                </c:pt>
                <c:pt idx="4176">
                  <c:v>142.96336999999994</c:v>
                </c:pt>
                <c:pt idx="4177">
                  <c:v>142.96767999999994</c:v>
                </c:pt>
                <c:pt idx="4178">
                  <c:v>142.99049999999994</c:v>
                </c:pt>
                <c:pt idx="4179">
                  <c:v>143.03612999999993</c:v>
                </c:pt>
                <c:pt idx="4180">
                  <c:v>143.08667999999992</c:v>
                </c:pt>
                <c:pt idx="4181">
                  <c:v>143.12855999999991</c:v>
                </c:pt>
                <c:pt idx="4182">
                  <c:v>143.15402999999992</c:v>
                </c:pt>
                <c:pt idx="4183">
                  <c:v>143.17315999999991</c:v>
                </c:pt>
                <c:pt idx="4184">
                  <c:v>143.1852099999999</c:v>
                </c:pt>
                <c:pt idx="4185">
                  <c:v>143.19100999999989</c:v>
                </c:pt>
                <c:pt idx="4186">
                  <c:v>143.19400999999988</c:v>
                </c:pt>
                <c:pt idx="4187">
                  <c:v>143.19594999999987</c:v>
                </c:pt>
                <c:pt idx="4188">
                  <c:v>143.19774999999987</c:v>
                </c:pt>
                <c:pt idx="4189">
                  <c:v>143.19951999999986</c:v>
                </c:pt>
                <c:pt idx="4190">
                  <c:v>143.20577999999986</c:v>
                </c:pt>
                <c:pt idx="4191">
                  <c:v>143.23188999999985</c:v>
                </c:pt>
                <c:pt idx="4192">
                  <c:v>143.28336999999985</c:v>
                </c:pt>
                <c:pt idx="4193">
                  <c:v>143.33730999999986</c:v>
                </c:pt>
                <c:pt idx="4194">
                  <c:v>143.38180999999986</c:v>
                </c:pt>
                <c:pt idx="4195">
                  <c:v>143.42602999999986</c:v>
                </c:pt>
                <c:pt idx="4196">
                  <c:v>143.46789999999984</c:v>
                </c:pt>
                <c:pt idx="4197">
                  <c:v>143.49914999999984</c:v>
                </c:pt>
                <c:pt idx="4198">
                  <c:v>143.52090999999984</c:v>
                </c:pt>
                <c:pt idx="4199">
                  <c:v>143.53689999999983</c:v>
                </c:pt>
                <c:pt idx="4200">
                  <c:v>143.54697999999982</c:v>
                </c:pt>
                <c:pt idx="4201">
                  <c:v>143.55278999999982</c:v>
                </c:pt>
                <c:pt idx="4202">
                  <c:v>143.55696999999981</c:v>
                </c:pt>
                <c:pt idx="4203">
                  <c:v>143.56001999999981</c:v>
                </c:pt>
                <c:pt idx="4204">
                  <c:v>143.56234999999981</c:v>
                </c:pt>
                <c:pt idx="4205">
                  <c:v>143.5639299999998</c:v>
                </c:pt>
                <c:pt idx="4206">
                  <c:v>143.5654599999998</c:v>
                </c:pt>
                <c:pt idx="4207">
                  <c:v>143.5675999999998</c:v>
                </c:pt>
                <c:pt idx="4208">
                  <c:v>143.57722999999979</c:v>
                </c:pt>
                <c:pt idx="4209">
                  <c:v>143.60317999999978</c:v>
                </c:pt>
                <c:pt idx="4210">
                  <c:v>143.63353999999978</c:v>
                </c:pt>
                <c:pt idx="4211">
                  <c:v>143.6594599999998</c:v>
                </c:pt>
                <c:pt idx="4212">
                  <c:v>143.6807699999998</c:v>
                </c:pt>
                <c:pt idx="4213">
                  <c:v>143.6969799999998</c:v>
                </c:pt>
                <c:pt idx="4214">
                  <c:v>143.70821999999978</c:v>
                </c:pt>
                <c:pt idx="4215">
                  <c:v>143.71905999999979</c:v>
                </c:pt>
                <c:pt idx="4216">
                  <c:v>143.73393999999979</c:v>
                </c:pt>
                <c:pt idx="4217">
                  <c:v>143.75298999999978</c:v>
                </c:pt>
                <c:pt idx="4218">
                  <c:v>143.76649999999978</c:v>
                </c:pt>
                <c:pt idx="4219">
                  <c:v>143.77558999999977</c:v>
                </c:pt>
                <c:pt idx="4220">
                  <c:v>143.78340999999978</c:v>
                </c:pt>
                <c:pt idx="4221">
                  <c:v>143.79119999999978</c:v>
                </c:pt>
                <c:pt idx="4222">
                  <c:v>143.79933999999977</c:v>
                </c:pt>
                <c:pt idx="4223">
                  <c:v>143.80506999999977</c:v>
                </c:pt>
                <c:pt idx="4224">
                  <c:v>143.80821999999978</c:v>
                </c:pt>
                <c:pt idx="4225">
                  <c:v>143.81238999999977</c:v>
                </c:pt>
                <c:pt idx="4226">
                  <c:v>143.83805999999976</c:v>
                </c:pt>
                <c:pt idx="4227">
                  <c:v>143.89085999999975</c:v>
                </c:pt>
                <c:pt idx="4228">
                  <c:v>143.95134999999974</c:v>
                </c:pt>
                <c:pt idx="4229">
                  <c:v>143.99908999999974</c:v>
                </c:pt>
                <c:pt idx="4230">
                  <c:v>144.03135999999975</c:v>
                </c:pt>
                <c:pt idx="4231">
                  <c:v>144.05029999999974</c:v>
                </c:pt>
                <c:pt idx="4232">
                  <c:v>144.05915999999974</c:v>
                </c:pt>
                <c:pt idx="4233">
                  <c:v>144.06309999999974</c:v>
                </c:pt>
                <c:pt idx="4234">
                  <c:v>144.06551999999974</c:v>
                </c:pt>
                <c:pt idx="4235">
                  <c:v>144.06697999999975</c:v>
                </c:pt>
                <c:pt idx="4236">
                  <c:v>144.06834999999975</c:v>
                </c:pt>
                <c:pt idx="4237">
                  <c:v>144.07021999999975</c:v>
                </c:pt>
                <c:pt idx="4238">
                  <c:v>144.07290999999975</c:v>
                </c:pt>
                <c:pt idx="4239">
                  <c:v>144.07796999999974</c:v>
                </c:pt>
                <c:pt idx="4240">
                  <c:v>144.08701999999974</c:v>
                </c:pt>
                <c:pt idx="4241">
                  <c:v>144.10025999999974</c:v>
                </c:pt>
                <c:pt idx="4242">
                  <c:v>144.11714999999973</c:v>
                </c:pt>
                <c:pt idx="4243">
                  <c:v>144.14167999999972</c:v>
                </c:pt>
                <c:pt idx="4244">
                  <c:v>144.16715999999971</c:v>
                </c:pt>
                <c:pt idx="4245">
                  <c:v>144.18406999999971</c:v>
                </c:pt>
                <c:pt idx="4246">
                  <c:v>144.19131999999971</c:v>
                </c:pt>
                <c:pt idx="4247">
                  <c:v>144.19365999999971</c:v>
                </c:pt>
                <c:pt idx="4248">
                  <c:v>144.1955899999997</c:v>
                </c:pt>
                <c:pt idx="4249">
                  <c:v>144.1970399999997</c:v>
                </c:pt>
                <c:pt idx="4250">
                  <c:v>144.1977599999997</c:v>
                </c:pt>
                <c:pt idx="4251">
                  <c:v>144.19841999999971</c:v>
                </c:pt>
                <c:pt idx="4252">
                  <c:v>144.19904999999972</c:v>
                </c:pt>
                <c:pt idx="4253">
                  <c:v>144.19964999999971</c:v>
                </c:pt>
                <c:pt idx="4254">
                  <c:v>144.2002399999997</c:v>
                </c:pt>
                <c:pt idx="4255">
                  <c:v>144.20081999999971</c:v>
                </c:pt>
                <c:pt idx="4256">
                  <c:v>144.20138999999972</c:v>
                </c:pt>
                <c:pt idx="4257">
                  <c:v>144.20196999999973</c:v>
                </c:pt>
                <c:pt idx="4258">
                  <c:v>144.20253999999974</c:v>
                </c:pt>
                <c:pt idx="4259">
                  <c:v>144.20309999999975</c:v>
                </c:pt>
                <c:pt idx="4260">
                  <c:v>144.20366999999976</c:v>
                </c:pt>
                <c:pt idx="4261">
                  <c:v>144.20424999999977</c:v>
                </c:pt>
                <c:pt idx="4262">
                  <c:v>144.20483999999976</c:v>
                </c:pt>
                <c:pt idx="4263">
                  <c:v>144.20540999999977</c:v>
                </c:pt>
                <c:pt idx="4264">
                  <c:v>144.20597999999978</c:v>
                </c:pt>
                <c:pt idx="4265">
                  <c:v>144.20654999999979</c:v>
                </c:pt>
                <c:pt idx="4266">
                  <c:v>144.20712999999981</c:v>
                </c:pt>
                <c:pt idx="4267">
                  <c:v>144.20769999999982</c:v>
                </c:pt>
                <c:pt idx="4268">
                  <c:v>144.20826999999983</c:v>
                </c:pt>
                <c:pt idx="4269">
                  <c:v>144.20883999999984</c:v>
                </c:pt>
                <c:pt idx="4270">
                  <c:v>144.20939999999985</c:v>
                </c:pt>
                <c:pt idx="4271">
                  <c:v>144.21005999999986</c:v>
                </c:pt>
                <c:pt idx="4272">
                  <c:v>144.21145999999985</c:v>
                </c:pt>
                <c:pt idx="4273">
                  <c:v>144.21269999999984</c:v>
                </c:pt>
                <c:pt idx="4274">
                  <c:v>144.21358999999984</c:v>
                </c:pt>
                <c:pt idx="4275">
                  <c:v>144.21516999999983</c:v>
                </c:pt>
                <c:pt idx="4276">
                  <c:v>144.22036999999983</c:v>
                </c:pt>
                <c:pt idx="4277">
                  <c:v>144.24433999999982</c:v>
                </c:pt>
                <c:pt idx="4278">
                  <c:v>144.28172999999981</c:v>
                </c:pt>
                <c:pt idx="4279">
                  <c:v>144.3046999999998</c:v>
                </c:pt>
                <c:pt idx="4280">
                  <c:v>144.31172999999978</c:v>
                </c:pt>
                <c:pt idx="4281">
                  <c:v>144.31354999999979</c:v>
                </c:pt>
                <c:pt idx="4282">
                  <c:v>144.31560999999979</c:v>
                </c:pt>
                <c:pt idx="4283">
                  <c:v>144.31726999999978</c:v>
                </c:pt>
                <c:pt idx="4284">
                  <c:v>144.31940999999978</c:v>
                </c:pt>
                <c:pt idx="4285">
                  <c:v>144.32134999999977</c:v>
                </c:pt>
                <c:pt idx="4286">
                  <c:v>144.32294999999976</c:v>
                </c:pt>
                <c:pt idx="4287">
                  <c:v>144.32577999999975</c:v>
                </c:pt>
                <c:pt idx="4288">
                  <c:v>144.32904999999974</c:v>
                </c:pt>
                <c:pt idx="4289">
                  <c:v>144.33415999999974</c:v>
                </c:pt>
                <c:pt idx="4290">
                  <c:v>144.34043999999975</c:v>
                </c:pt>
                <c:pt idx="4291">
                  <c:v>144.34731999999974</c:v>
                </c:pt>
                <c:pt idx="4292">
                  <c:v>144.35366999999974</c:v>
                </c:pt>
                <c:pt idx="4293">
                  <c:v>144.35840999999974</c:v>
                </c:pt>
                <c:pt idx="4294">
                  <c:v>144.36039999999974</c:v>
                </c:pt>
                <c:pt idx="4295">
                  <c:v>144.36143999999973</c:v>
                </c:pt>
                <c:pt idx="4296">
                  <c:v>144.36346999999972</c:v>
                </c:pt>
                <c:pt idx="4297">
                  <c:v>144.36901999999972</c:v>
                </c:pt>
                <c:pt idx="4298">
                  <c:v>144.38446999999971</c:v>
                </c:pt>
                <c:pt idx="4299">
                  <c:v>144.40263999999971</c:v>
                </c:pt>
                <c:pt idx="4300">
                  <c:v>144.42228999999972</c:v>
                </c:pt>
                <c:pt idx="4301">
                  <c:v>144.44321999999971</c:v>
                </c:pt>
                <c:pt idx="4302">
                  <c:v>144.46106999999972</c:v>
                </c:pt>
                <c:pt idx="4303">
                  <c:v>144.47567999999973</c:v>
                </c:pt>
                <c:pt idx="4304">
                  <c:v>144.48891999999972</c:v>
                </c:pt>
                <c:pt idx="4305">
                  <c:v>144.50282999999973</c:v>
                </c:pt>
                <c:pt idx="4306">
                  <c:v>144.51736999999974</c:v>
                </c:pt>
                <c:pt idx="4307">
                  <c:v>144.52690999999973</c:v>
                </c:pt>
                <c:pt idx="4308">
                  <c:v>144.53155999999973</c:v>
                </c:pt>
                <c:pt idx="4309">
                  <c:v>144.53436999999974</c:v>
                </c:pt>
                <c:pt idx="4310">
                  <c:v>144.53650999999974</c:v>
                </c:pt>
                <c:pt idx="4311">
                  <c:v>144.53819999999973</c:v>
                </c:pt>
                <c:pt idx="4312">
                  <c:v>144.53914999999972</c:v>
                </c:pt>
                <c:pt idx="4313">
                  <c:v>144.53973999999971</c:v>
                </c:pt>
                <c:pt idx="4314">
                  <c:v>144.5405999999997</c:v>
                </c:pt>
                <c:pt idx="4315">
                  <c:v>144.54171999999969</c:v>
                </c:pt>
                <c:pt idx="4316">
                  <c:v>144.54281999999969</c:v>
                </c:pt>
                <c:pt idx="4317">
                  <c:v>144.5445399999997</c:v>
                </c:pt>
                <c:pt idx="4318">
                  <c:v>144.5465099999997</c:v>
                </c:pt>
                <c:pt idx="4319">
                  <c:v>144.54889999999969</c:v>
                </c:pt>
                <c:pt idx="4320">
                  <c:v>144.55102999999968</c:v>
                </c:pt>
                <c:pt idx="4321">
                  <c:v>144.55245999999968</c:v>
                </c:pt>
                <c:pt idx="4322">
                  <c:v>144.5533099999997</c:v>
                </c:pt>
                <c:pt idx="4323">
                  <c:v>144.55400999999969</c:v>
                </c:pt>
                <c:pt idx="4324">
                  <c:v>144.55526999999969</c:v>
                </c:pt>
                <c:pt idx="4325">
                  <c:v>144.5560799999997</c:v>
                </c:pt>
                <c:pt idx="4326">
                  <c:v>144.55676999999969</c:v>
                </c:pt>
                <c:pt idx="4327">
                  <c:v>144.55739999999969</c:v>
                </c:pt>
                <c:pt idx="4328">
                  <c:v>144.55866999999969</c:v>
                </c:pt>
                <c:pt idx="4329">
                  <c:v>144.55981999999969</c:v>
                </c:pt>
                <c:pt idx="4330">
                  <c:v>144.56078999999968</c:v>
                </c:pt>
                <c:pt idx="4331">
                  <c:v>144.5616399999997</c:v>
                </c:pt>
                <c:pt idx="4332">
                  <c:v>144.56232999999969</c:v>
                </c:pt>
                <c:pt idx="4333">
                  <c:v>144.56304999999969</c:v>
                </c:pt>
                <c:pt idx="4334">
                  <c:v>144.5636999999997</c:v>
                </c:pt>
                <c:pt idx="4335">
                  <c:v>144.5643199999997</c:v>
                </c:pt>
                <c:pt idx="4336">
                  <c:v>144.56493999999969</c:v>
                </c:pt>
                <c:pt idx="4337">
                  <c:v>144.56555999999969</c:v>
                </c:pt>
                <c:pt idx="4338">
                  <c:v>144.56615999999968</c:v>
                </c:pt>
                <c:pt idx="4339">
                  <c:v>144.56674999999967</c:v>
                </c:pt>
                <c:pt idx="4340">
                  <c:v>144.56734999999966</c:v>
                </c:pt>
                <c:pt idx="4341">
                  <c:v>144.56794999999966</c:v>
                </c:pt>
                <c:pt idx="4342">
                  <c:v>144.56853999999964</c:v>
                </c:pt>
                <c:pt idx="4343">
                  <c:v>144.56911999999966</c:v>
                </c:pt>
                <c:pt idx="4344">
                  <c:v>144.56970999999965</c:v>
                </c:pt>
                <c:pt idx="4345">
                  <c:v>144.57030999999964</c:v>
                </c:pt>
                <c:pt idx="4346">
                  <c:v>144.57092999999963</c:v>
                </c:pt>
                <c:pt idx="4347">
                  <c:v>144.57151999999962</c:v>
                </c:pt>
                <c:pt idx="4348">
                  <c:v>144.57210999999961</c:v>
                </c:pt>
                <c:pt idx="4349">
                  <c:v>144.5726999999996</c:v>
                </c:pt>
                <c:pt idx="4350">
                  <c:v>144.57328999999959</c:v>
                </c:pt>
                <c:pt idx="4351">
                  <c:v>144.57387999999958</c:v>
                </c:pt>
                <c:pt idx="4352">
                  <c:v>144.57446999999956</c:v>
                </c:pt>
                <c:pt idx="4353">
                  <c:v>144.57503999999958</c:v>
                </c:pt>
                <c:pt idx="4354">
                  <c:v>144.57560999999959</c:v>
                </c:pt>
                <c:pt idx="4355">
                  <c:v>144.5761799999996</c:v>
                </c:pt>
                <c:pt idx="4356">
                  <c:v>144.57674999999961</c:v>
                </c:pt>
                <c:pt idx="4357">
                  <c:v>144.57731999999962</c:v>
                </c:pt>
                <c:pt idx="4358">
                  <c:v>144.57787999999962</c:v>
                </c:pt>
                <c:pt idx="4359">
                  <c:v>144.57845999999964</c:v>
                </c:pt>
                <c:pt idx="4360">
                  <c:v>144.57903999999965</c:v>
                </c:pt>
                <c:pt idx="4361">
                  <c:v>144.57958999999965</c:v>
                </c:pt>
                <c:pt idx="4362">
                  <c:v>144.58015999999967</c:v>
                </c:pt>
                <c:pt idx="4363">
                  <c:v>144.58070999999967</c:v>
                </c:pt>
                <c:pt idx="4364">
                  <c:v>144.58129999999966</c:v>
                </c:pt>
                <c:pt idx="4365">
                  <c:v>144.58186999999967</c:v>
                </c:pt>
                <c:pt idx="4366">
                  <c:v>144.58243999999968</c:v>
                </c:pt>
                <c:pt idx="4367">
                  <c:v>144.58298999999968</c:v>
                </c:pt>
                <c:pt idx="4368">
                  <c:v>144.58354999999969</c:v>
                </c:pt>
                <c:pt idx="4369">
                  <c:v>144.5841099999997</c:v>
                </c:pt>
                <c:pt idx="4370">
                  <c:v>144.58468999999971</c:v>
                </c:pt>
                <c:pt idx="4371">
                  <c:v>144.58525999999972</c:v>
                </c:pt>
                <c:pt idx="4372">
                  <c:v>144.58581999999973</c:v>
                </c:pt>
                <c:pt idx="4373">
                  <c:v>144.58638999999974</c:v>
                </c:pt>
                <c:pt idx="4374">
                  <c:v>144.58695999999975</c:v>
                </c:pt>
                <c:pt idx="4375">
                  <c:v>144.58753999999976</c:v>
                </c:pt>
                <c:pt idx="4376">
                  <c:v>144.58810999999977</c:v>
                </c:pt>
                <c:pt idx="4377">
                  <c:v>144.58869999999976</c:v>
                </c:pt>
                <c:pt idx="4378">
                  <c:v>144.58927999999977</c:v>
                </c:pt>
                <c:pt idx="4379">
                  <c:v>144.58985999999979</c:v>
                </c:pt>
                <c:pt idx="4380">
                  <c:v>144.59044999999978</c:v>
                </c:pt>
                <c:pt idx="4381">
                  <c:v>144.59101999999979</c:v>
                </c:pt>
                <c:pt idx="4382">
                  <c:v>144.5915899999998</c:v>
                </c:pt>
                <c:pt idx="4383">
                  <c:v>144.59215999999981</c:v>
                </c:pt>
                <c:pt idx="4384">
                  <c:v>144.59273999999982</c:v>
                </c:pt>
                <c:pt idx="4385">
                  <c:v>144.59331999999984</c:v>
                </c:pt>
                <c:pt idx="4386">
                  <c:v>144.59389999999985</c:v>
                </c:pt>
                <c:pt idx="4387">
                  <c:v>144.59446999999986</c:v>
                </c:pt>
                <c:pt idx="4388">
                  <c:v>144.59503999999987</c:v>
                </c:pt>
                <c:pt idx="4389">
                  <c:v>144.59561999999988</c:v>
                </c:pt>
                <c:pt idx="4390">
                  <c:v>144.5961999999999</c:v>
                </c:pt>
                <c:pt idx="4391">
                  <c:v>144.59676999999991</c:v>
                </c:pt>
                <c:pt idx="4392">
                  <c:v>144.59733999999992</c:v>
                </c:pt>
                <c:pt idx="4393">
                  <c:v>144.59792999999991</c:v>
                </c:pt>
                <c:pt idx="4394">
                  <c:v>144.59850999999992</c:v>
                </c:pt>
                <c:pt idx="4395">
                  <c:v>144.59908999999993</c:v>
                </c:pt>
                <c:pt idx="4396">
                  <c:v>144.59966999999995</c:v>
                </c:pt>
                <c:pt idx="4397">
                  <c:v>144.60024999999996</c:v>
                </c:pt>
                <c:pt idx="4398">
                  <c:v>144.60081999999997</c:v>
                </c:pt>
                <c:pt idx="4399">
                  <c:v>144.60138999999998</c:v>
                </c:pt>
                <c:pt idx="4400">
                  <c:v>144.60196999999999</c:v>
                </c:pt>
                <c:pt idx="4401">
                  <c:v>144.60254</c:v>
                </c:pt>
                <c:pt idx="4402">
                  <c:v>144.60310000000001</c:v>
                </c:pt>
                <c:pt idx="4403">
                  <c:v>144.60368000000003</c:v>
                </c:pt>
                <c:pt idx="4404">
                  <c:v>144.60425000000004</c:v>
                </c:pt>
                <c:pt idx="4405">
                  <c:v>144.60482000000005</c:v>
                </c:pt>
                <c:pt idx="4406">
                  <c:v>144.60540000000006</c:v>
                </c:pt>
                <c:pt idx="4407">
                  <c:v>144.60597000000007</c:v>
                </c:pt>
                <c:pt idx="4408">
                  <c:v>144.60654000000008</c:v>
                </c:pt>
                <c:pt idx="4409">
                  <c:v>144.60712000000009</c:v>
                </c:pt>
                <c:pt idx="4410">
                  <c:v>144.6076900000001</c:v>
                </c:pt>
                <c:pt idx="4411">
                  <c:v>144.60826000000012</c:v>
                </c:pt>
                <c:pt idx="4412">
                  <c:v>144.60884000000013</c:v>
                </c:pt>
                <c:pt idx="4413">
                  <c:v>144.60941000000014</c:v>
                </c:pt>
                <c:pt idx="4414">
                  <c:v>144.60999000000015</c:v>
                </c:pt>
                <c:pt idx="4415">
                  <c:v>144.61057000000017</c:v>
                </c:pt>
                <c:pt idx="4416">
                  <c:v>144.61115000000018</c:v>
                </c:pt>
                <c:pt idx="4417">
                  <c:v>144.61172000000019</c:v>
                </c:pt>
                <c:pt idx="4418">
                  <c:v>144.6122900000002</c:v>
                </c:pt>
                <c:pt idx="4419">
                  <c:v>144.61288000000019</c:v>
                </c:pt>
                <c:pt idx="4420">
                  <c:v>144.61347000000018</c:v>
                </c:pt>
                <c:pt idx="4421">
                  <c:v>144.61408000000017</c:v>
                </c:pt>
                <c:pt idx="4422">
                  <c:v>144.61468000000016</c:v>
                </c:pt>
                <c:pt idx="4423">
                  <c:v>144.61529000000016</c:v>
                </c:pt>
                <c:pt idx="4424">
                  <c:v>144.61590000000015</c:v>
                </c:pt>
                <c:pt idx="4425">
                  <c:v>144.61650000000014</c:v>
                </c:pt>
                <c:pt idx="4426">
                  <c:v>144.61710000000014</c:v>
                </c:pt>
                <c:pt idx="4427">
                  <c:v>144.61770000000013</c:v>
                </c:pt>
                <c:pt idx="4428">
                  <c:v>144.61831000000012</c:v>
                </c:pt>
                <c:pt idx="4429">
                  <c:v>144.61892000000012</c:v>
                </c:pt>
                <c:pt idx="4430">
                  <c:v>144.61954000000011</c:v>
                </c:pt>
                <c:pt idx="4431">
                  <c:v>144.62014000000011</c:v>
                </c:pt>
                <c:pt idx="4432">
                  <c:v>144.6207500000001</c:v>
                </c:pt>
                <c:pt idx="4433">
                  <c:v>144.6213800000001</c:v>
                </c:pt>
                <c:pt idx="4434">
                  <c:v>144.6220000000001</c:v>
                </c:pt>
                <c:pt idx="4435">
                  <c:v>144.62261000000009</c:v>
                </c:pt>
                <c:pt idx="4436">
                  <c:v>144.62323000000009</c:v>
                </c:pt>
                <c:pt idx="4437">
                  <c:v>144.62385000000009</c:v>
                </c:pt>
                <c:pt idx="4438">
                  <c:v>144.62447000000009</c:v>
                </c:pt>
                <c:pt idx="4439">
                  <c:v>144.62507000000008</c:v>
                </c:pt>
                <c:pt idx="4440">
                  <c:v>144.62568000000007</c:v>
                </c:pt>
                <c:pt idx="4441">
                  <c:v>144.62628000000007</c:v>
                </c:pt>
                <c:pt idx="4442">
                  <c:v>144.62689000000006</c:v>
                </c:pt>
                <c:pt idx="4443">
                  <c:v>144.62750000000005</c:v>
                </c:pt>
                <c:pt idx="4444">
                  <c:v>144.62812000000005</c:v>
                </c:pt>
                <c:pt idx="4445">
                  <c:v>144.62873000000005</c:v>
                </c:pt>
                <c:pt idx="4446">
                  <c:v>144.62934000000004</c:v>
                </c:pt>
                <c:pt idx="4447">
                  <c:v>144.62995000000004</c:v>
                </c:pt>
                <c:pt idx="4448">
                  <c:v>144.63056000000003</c:v>
                </c:pt>
                <c:pt idx="4449">
                  <c:v>144.63117000000003</c:v>
                </c:pt>
                <c:pt idx="4450">
                  <c:v>144.63179000000002</c:v>
                </c:pt>
                <c:pt idx="4451">
                  <c:v>144.63241000000002</c:v>
                </c:pt>
                <c:pt idx="4452">
                  <c:v>144.63303000000002</c:v>
                </c:pt>
                <c:pt idx="4453">
                  <c:v>144.63364000000001</c:v>
                </c:pt>
                <c:pt idx="4454">
                  <c:v>144.63427000000001</c:v>
                </c:pt>
                <c:pt idx="4455">
                  <c:v>144.63490000000002</c:v>
                </c:pt>
                <c:pt idx="4456">
                  <c:v>144.63553000000002</c:v>
                </c:pt>
                <c:pt idx="4457">
                  <c:v>144.63615000000001</c:v>
                </c:pt>
                <c:pt idx="4458">
                  <c:v>144.63678000000002</c:v>
                </c:pt>
                <c:pt idx="4459">
                  <c:v>144.63791000000001</c:v>
                </c:pt>
                <c:pt idx="4460">
                  <c:v>144.64122</c:v>
                </c:pt>
                <c:pt idx="4461">
                  <c:v>144.67394000000002</c:v>
                </c:pt>
                <c:pt idx="4462">
                  <c:v>144.75316000000001</c:v>
                </c:pt>
                <c:pt idx="4463">
                  <c:v>144.84926000000002</c:v>
                </c:pt>
                <c:pt idx="4464">
                  <c:v>144.91050000000001</c:v>
                </c:pt>
                <c:pt idx="4465">
                  <c:v>144.93071</c:v>
                </c:pt>
                <c:pt idx="4466">
                  <c:v>144.93603000000002</c:v>
                </c:pt>
                <c:pt idx="4467">
                  <c:v>144.93788000000001</c:v>
                </c:pt>
                <c:pt idx="4468">
                  <c:v>144.9393</c:v>
                </c:pt>
                <c:pt idx="4469">
                  <c:v>144.94064</c:v>
                </c:pt>
                <c:pt idx="4470">
                  <c:v>144.94211999999999</c:v>
                </c:pt>
                <c:pt idx="4471">
                  <c:v>144.94383999999999</c:v>
                </c:pt>
                <c:pt idx="4472">
                  <c:v>144.94709</c:v>
                </c:pt>
                <c:pt idx="4473">
                  <c:v>144.95183</c:v>
                </c:pt>
                <c:pt idx="4474">
                  <c:v>144.95758000000001</c:v>
                </c:pt>
                <c:pt idx="4475">
                  <c:v>144.96356</c:v>
                </c:pt>
                <c:pt idx="4476">
                  <c:v>144.97246999999999</c:v>
                </c:pt>
                <c:pt idx="4477">
                  <c:v>145.00466</c:v>
                </c:pt>
                <c:pt idx="4478">
                  <c:v>145.10408000000001</c:v>
                </c:pt>
                <c:pt idx="4479">
                  <c:v>145.22164000000001</c:v>
                </c:pt>
                <c:pt idx="4480">
                  <c:v>145.32983000000002</c:v>
                </c:pt>
                <c:pt idx="4481">
                  <c:v>145.40874000000002</c:v>
                </c:pt>
                <c:pt idx="4482">
                  <c:v>145.47732000000002</c:v>
                </c:pt>
                <c:pt idx="4483">
                  <c:v>145.53911000000002</c:v>
                </c:pt>
                <c:pt idx="4484">
                  <c:v>145.57912000000002</c:v>
                </c:pt>
                <c:pt idx="4485">
                  <c:v>145.59684000000001</c:v>
                </c:pt>
                <c:pt idx="4486">
                  <c:v>145.60198000000003</c:v>
                </c:pt>
                <c:pt idx="4487">
                  <c:v>145.60351000000003</c:v>
                </c:pt>
                <c:pt idx="4488">
                  <c:v>145.60467000000003</c:v>
                </c:pt>
                <c:pt idx="4489">
                  <c:v>145.60596000000004</c:v>
                </c:pt>
                <c:pt idx="4490">
                  <c:v>145.60733000000005</c:v>
                </c:pt>
                <c:pt idx="4491">
                  <c:v>145.60881000000003</c:v>
                </c:pt>
                <c:pt idx="4492">
                  <c:v>145.61110000000002</c:v>
                </c:pt>
                <c:pt idx="4493">
                  <c:v>145.61580000000004</c:v>
                </c:pt>
                <c:pt idx="4494">
                  <c:v>145.62567000000004</c:v>
                </c:pt>
                <c:pt idx="4495">
                  <c:v>145.63784000000004</c:v>
                </c:pt>
                <c:pt idx="4496">
                  <c:v>145.64943000000005</c:v>
                </c:pt>
                <c:pt idx="4497">
                  <c:v>145.65927000000005</c:v>
                </c:pt>
                <c:pt idx="4498">
                  <c:v>145.67603000000005</c:v>
                </c:pt>
                <c:pt idx="4499">
                  <c:v>145.73313000000005</c:v>
                </c:pt>
                <c:pt idx="4500">
                  <c:v>145.83206000000004</c:v>
                </c:pt>
                <c:pt idx="4501">
                  <c:v>145.89849000000004</c:v>
                </c:pt>
                <c:pt idx="4502">
                  <c:v>145.93686000000002</c:v>
                </c:pt>
                <c:pt idx="4503">
                  <c:v>145.95487000000003</c:v>
                </c:pt>
                <c:pt idx="4504">
                  <c:v>145.96099000000004</c:v>
                </c:pt>
                <c:pt idx="4505">
                  <c:v>145.96395000000004</c:v>
                </c:pt>
                <c:pt idx="4506">
                  <c:v>145.96634000000003</c:v>
                </c:pt>
                <c:pt idx="4507">
                  <c:v>145.96803000000003</c:v>
                </c:pt>
                <c:pt idx="4508">
                  <c:v>145.97017000000002</c:v>
                </c:pt>
                <c:pt idx="4509">
                  <c:v>145.97618000000003</c:v>
                </c:pt>
                <c:pt idx="4510">
                  <c:v>145.98823000000002</c:v>
                </c:pt>
                <c:pt idx="4511">
                  <c:v>146.00727000000001</c:v>
                </c:pt>
                <c:pt idx="4512">
                  <c:v>146.02911</c:v>
                </c:pt>
                <c:pt idx="4513">
                  <c:v>146.05095</c:v>
                </c:pt>
                <c:pt idx="4514">
                  <c:v>146.07176000000001</c:v>
                </c:pt>
                <c:pt idx="4515">
                  <c:v>146.09188</c:v>
                </c:pt>
                <c:pt idx="4516">
                  <c:v>146.11258000000001</c:v>
                </c:pt>
                <c:pt idx="4517">
                  <c:v>146.13581000000002</c:v>
                </c:pt>
                <c:pt idx="4518">
                  <c:v>146.16327000000001</c:v>
                </c:pt>
                <c:pt idx="4519">
                  <c:v>146.23579000000001</c:v>
                </c:pt>
                <c:pt idx="4520">
                  <c:v>146.35948000000002</c:v>
                </c:pt>
                <c:pt idx="4521">
                  <c:v>146.40579000000002</c:v>
                </c:pt>
                <c:pt idx="4522">
                  <c:v>146.42388000000003</c:v>
                </c:pt>
                <c:pt idx="4523">
                  <c:v>146.43075000000002</c:v>
                </c:pt>
                <c:pt idx="4524">
                  <c:v>146.43558000000002</c:v>
                </c:pt>
                <c:pt idx="4525">
                  <c:v>146.44288</c:v>
                </c:pt>
                <c:pt idx="4526">
                  <c:v>146.45813000000001</c:v>
                </c:pt>
                <c:pt idx="4527">
                  <c:v>146.48410000000001</c:v>
                </c:pt>
                <c:pt idx="4528">
                  <c:v>146.51489000000001</c:v>
                </c:pt>
                <c:pt idx="4529">
                  <c:v>146.55061000000001</c:v>
                </c:pt>
                <c:pt idx="4530">
                  <c:v>146.58565000000002</c:v>
                </c:pt>
                <c:pt idx="4531">
                  <c:v>146.6182</c:v>
                </c:pt>
                <c:pt idx="4532">
                  <c:v>146.65511000000001</c:v>
                </c:pt>
                <c:pt idx="4533">
                  <c:v>146.73613</c:v>
                </c:pt>
                <c:pt idx="4534">
                  <c:v>146.82418000000001</c:v>
                </c:pt>
                <c:pt idx="4535">
                  <c:v>146.86792000000003</c:v>
                </c:pt>
                <c:pt idx="4536">
                  <c:v>146.88281000000003</c:v>
                </c:pt>
                <c:pt idx="4537">
                  <c:v>146.88936000000004</c:v>
                </c:pt>
                <c:pt idx="4538">
                  <c:v>146.89580000000004</c:v>
                </c:pt>
                <c:pt idx="4539">
                  <c:v>146.89923000000005</c:v>
                </c:pt>
                <c:pt idx="4540">
                  <c:v>146.90480000000005</c:v>
                </c:pt>
                <c:pt idx="4541">
                  <c:v>146.91768000000005</c:v>
                </c:pt>
                <c:pt idx="4542">
                  <c:v>146.96594000000005</c:v>
                </c:pt>
                <c:pt idx="4543">
                  <c:v>147.03263000000004</c:v>
                </c:pt>
                <c:pt idx="4544">
                  <c:v>147.06896000000003</c:v>
                </c:pt>
                <c:pt idx="4545">
                  <c:v>147.07986000000002</c:v>
                </c:pt>
                <c:pt idx="4546">
                  <c:v>147.08444000000003</c:v>
                </c:pt>
                <c:pt idx="4547">
                  <c:v>147.08713000000003</c:v>
                </c:pt>
                <c:pt idx="4548">
                  <c:v>147.08924000000002</c:v>
                </c:pt>
                <c:pt idx="4549">
                  <c:v>147.09317000000001</c:v>
                </c:pt>
                <c:pt idx="4550">
                  <c:v>147.10217</c:v>
                </c:pt>
                <c:pt idx="4551">
                  <c:v>147.11854</c:v>
                </c:pt>
                <c:pt idx="4552">
                  <c:v>147.14157</c:v>
                </c:pt>
                <c:pt idx="4553">
                  <c:v>147.16979000000001</c:v>
                </c:pt>
                <c:pt idx="4554">
                  <c:v>147.20000000000002</c:v>
                </c:pt>
                <c:pt idx="4555">
                  <c:v>147.22976000000003</c:v>
                </c:pt>
                <c:pt idx="4556">
                  <c:v>147.25801000000004</c:v>
                </c:pt>
                <c:pt idx="4557">
                  <c:v>147.29863000000003</c:v>
                </c:pt>
                <c:pt idx="4558">
                  <c:v>147.40102000000005</c:v>
                </c:pt>
                <c:pt idx="4559">
                  <c:v>147.56689000000006</c:v>
                </c:pt>
                <c:pt idx="4560">
                  <c:v>147.70525000000006</c:v>
                </c:pt>
                <c:pt idx="4561">
                  <c:v>147.79191000000006</c:v>
                </c:pt>
                <c:pt idx="4562">
                  <c:v>147.85055000000006</c:v>
                </c:pt>
                <c:pt idx="4563">
                  <c:v>147.88217000000006</c:v>
                </c:pt>
                <c:pt idx="4564">
                  <c:v>147.89409000000006</c:v>
                </c:pt>
                <c:pt idx="4565">
                  <c:v>147.89707000000007</c:v>
                </c:pt>
                <c:pt idx="4566">
                  <c:v>147.89982000000006</c:v>
                </c:pt>
                <c:pt idx="4567">
                  <c:v>147.90250000000006</c:v>
                </c:pt>
                <c:pt idx="4568">
                  <c:v>147.90836000000007</c:v>
                </c:pt>
                <c:pt idx="4569">
                  <c:v>147.91832000000008</c:v>
                </c:pt>
                <c:pt idx="4570">
                  <c:v>147.93112000000008</c:v>
                </c:pt>
                <c:pt idx="4571">
                  <c:v>147.94505000000007</c:v>
                </c:pt>
                <c:pt idx="4572">
                  <c:v>147.95969000000008</c:v>
                </c:pt>
                <c:pt idx="4573">
                  <c:v>147.97495000000009</c:v>
                </c:pt>
                <c:pt idx="4574">
                  <c:v>147.9968100000001</c:v>
                </c:pt>
                <c:pt idx="4575">
                  <c:v>148.06133000000008</c:v>
                </c:pt>
                <c:pt idx="4576">
                  <c:v>148.16398000000009</c:v>
                </c:pt>
                <c:pt idx="4577">
                  <c:v>148.21480000000008</c:v>
                </c:pt>
                <c:pt idx="4578">
                  <c:v>148.24374000000009</c:v>
                </c:pt>
                <c:pt idx="4579">
                  <c:v>148.2544200000001</c:v>
                </c:pt>
                <c:pt idx="4580">
                  <c:v>148.26287000000011</c:v>
                </c:pt>
                <c:pt idx="4581">
                  <c:v>148.2739500000001</c:v>
                </c:pt>
                <c:pt idx="4582">
                  <c:v>148.2906000000001</c:v>
                </c:pt>
                <c:pt idx="4583">
                  <c:v>148.31376000000009</c:v>
                </c:pt>
                <c:pt idx="4584">
                  <c:v>148.34018000000009</c:v>
                </c:pt>
                <c:pt idx="4585">
                  <c:v>148.36745000000008</c:v>
                </c:pt>
                <c:pt idx="4586">
                  <c:v>148.41396000000009</c:v>
                </c:pt>
                <c:pt idx="4587">
                  <c:v>148.46909000000008</c:v>
                </c:pt>
                <c:pt idx="4588">
                  <c:v>148.59368000000009</c:v>
                </c:pt>
                <c:pt idx="4589">
                  <c:v>148.78808000000009</c:v>
                </c:pt>
                <c:pt idx="4590">
                  <c:v>148.9225100000001</c:v>
                </c:pt>
                <c:pt idx="4591">
                  <c:v>148.9684500000001</c:v>
                </c:pt>
                <c:pt idx="4592">
                  <c:v>148.97871000000009</c:v>
                </c:pt>
                <c:pt idx="4593">
                  <c:v>148.98305000000011</c:v>
                </c:pt>
                <c:pt idx="4594">
                  <c:v>148.9856200000001</c:v>
                </c:pt>
                <c:pt idx="4595">
                  <c:v>148.98809000000008</c:v>
                </c:pt>
                <c:pt idx="4596">
                  <c:v>148.99369000000007</c:v>
                </c:pt>
                <c:pt idx="4597">
                  <c:v>149.00418000000008</c:v>
                </c:pt>
                <c:pt idx="4598">
                  <c:v>149.01848000000007</c:v>
                </c:pt>
                <c:pt idx="4599">
                  <c:v>149.03447000000006</c:v>
                </c:pt>
                <c:pt idx="4600">
                  <c:v>149.05195000000006</c:v>
                </c:pt>
                <c:pt idx="4601">
                  <c:v>149.07840000000007</c:v>
                </c:pt>
                <c:pt idx="4602">
                  <c:v>149.15358000000006</c:v>
                </c:pt>
                <c:pt idx="4603">
                  <c:v>149.30050000000006</c:v>
                </c:pt>
                <c:pt idx="4604">
                  <c:v>149.36812000000006</c:v>
                </c:pt>
                <c:pt idx="4605">
                  <c:v>149.38761000000005</c:v>
                </c:pt>
                <c:pt idx="4606">
                  <c:v>149.39325000000005</c:v>
                </c:pt>
                <c:pt idx="4607">
                  <c:v>149.39810000000006</c:v>
                </c:pt>
                <c:pt idx="4608">
                  <c:v>149.40295000000006</c:v>
                </c:pt>
                <c:pt idx="4609">
                  <c:v>149.41877000000005</c:v>
                </c:pt>
                <c:pt idx="4610">
                  <c:v>149.44164000000006</c:v>
                </c:pt>
                <c:pt idx="4611">
                  <c:v>149.46680000000006</c:v>
                </c:pt>
                <c:pt idx="4612">
                  <c:v>149.48944000000006</c:v>
                </c:pt>
                <c:pt idx="4613">
                  <c:v>149.51135000000005</c:v>
                </c:pt>
                <c:pt idx="4614">
                  <c:v>149.53941000000006</c:v>
                </c:pt>
                <c:pt idx="4615">
                  <c:v>149.61225000000007</c:v>
                </c:pt>
                <c:pt idx="4616">
                  <c:v>149.78559000000007</c:v>
                </c:pt>
                <c:pt idx="4617">
                  <c:v>149.96966000000006</c:v>
                </c:pt>
                <c:pt idx="4618">
                  <c:v>150.09810000000007</c:v>
                </c:pt>
                <c:pt idx="4619">
                  <c:v>150.16206000000008</c:v>
                </c:pt>
                <c:pt idx="4620">
                  <c:v>150.18726000000009</c:v>
                </c:pt>
                <c:pt idx="4621">
                  <c:v>150.19421000000008</c:v>
                </c:pt>
                <c:pt idx="4622">
                  <c:v>150.19601000000009</c:v>
                </c:pt>
                <c:pt idx="4623">
                  <c:v>150.1976500000001</c:v>
                </c:pt>
                <c:pt idx="4624">
                  <c:v>150.1993700000001</c:v>
                </c:pt>
                <c:pt idx="4625">
                  <c:v>150.20073000000011</c:v>
                </c:pt>
                <c:pt idx="4626">
                  <c:v>150.2022200000001</c:v>
                </c:pt>
                <c:pt idx="4627">
                  <c:v>150.20477000000011</c:v>
                </c:pt>
                <c:pt idx="4628">
                  <c:v>150.20945000000012</c:v>
                </c:pt>
                <c:pt idx="4629">
                  <c:v>150.21593000000013</c:v>
                </c:pt>
                <c:pt idx="4630">
                  <c:v>150.22329000000013</c:v>
                </c:pt>
                <c:pt idx="4631">
                  <c:v>150.23110000000014</c:v>
                </c:pt>
                <c:pt idx="4632">
                  <c:v>150.23923000000013</c:v>
                </c:pt>
                <c:pt idx="4633">
                  <c:v>150.25391000000013</c:v>
                </c:pt>
                <c:pt idx="4634">
                  <c:v>150.30093000000014</c:v>
                </c:pt>
                <c:pt idx="4635">
                  <c:v>150.40292000000014</c:v>
                </c:pt>
                <c:pt idx="4636">
                  <c:v>150.50665000000015</c:v>
                </c:pt>
                <c:pt idx="4637">
                  <c:v>150.58826000000016</c:v>
                </c:pt>
                <c:pt idx="4638">
                  <c:v>150.62334000000016</c:v>
                </c:pt>
                <c:pt idx="4639">
                  <c:v>150.63133000000016</c:v>
                </c:pt>
                <c:pt idx="4640">
                  <c:v>150.63641000000015</c:v>
                </c:pt>
                <c:pt idx="4641">
                  <c:v>150.63971000000015</c:v>
                </c:pt>
                <c:pt idx="4642">
                  <c:v>150.64237000000014</c:v>
                </c:pt>
                <c:pt idx="4643">
                  <c:v>150.64572000000015</c:v>
                </c:pt>
                <c:pt idx="4644">
                  <c:v>150.65030000000016</c:v>
                </c:pt>
                <c:pt idx="4645">
                  <c:v>150.65612000000016</c:v>
                </c:pt>
                <c:pt idx="4646">
                  <c:v>150.66254000000015</c:v>
                </c:pt>
                <c:pt idx="4647">
                  <c:v>150.66922000000014</c:v>
                </c:pt>
                <c:pt idx="4648">
                  <c:v>150.67836000000014</c:v>
                </c:pt>
                <c:pt idx="4649">
                  <c:v>150.70407000000014</c:v>
                </c:pt>
                <c:pt idx="4650">
                  <c:v>150.78590000000014</c:v>
                </c:pt>
                <c:pt idx="4651">
                  <c:v>150.90751000000014</c:v>
                </c:pt>
                <c:pt idx="4652">
                  <c:v>151.01808000000014</c:v>
                </c:pt>
                <c:pt idx="4653">
                  <c:v>151.10088000000013</c:v>
                </c:pt>
                <c:pt idx="4654">
                  <c:v>151.16143000000014</c:v>
                </c:pt>
                <c:pt idx="4655">
                  <c:v>151.20340000000013</c:v>
                </c:pt>
                <c:pt idx="4656">
                  <c:v>151.21627000000012</c:v>
                </c:pt>
                <c:pt idx="4657">
                  <c:v>151.22150000000013</c:v>
                </c:pt>
                <c:pt idx="4658">
                  <c:v>151.22417000000013</c:v>
                </c:pt>
                <c:pt idx="4659">
                  <c:v>151.22651000000013</c:v>
                </c:pt>
                <c:pt idx="4660">
                  <c:v>151.22847000000013</c:v>
                </c:pt>
                <c:pt idx="4661">
                  <c:v>151.23036000000013</c:v>
                </c:pt>
                <c:pt idx="4662">
                  <c:v>151.23258000000013</c:v>
                </c:pt>
                <c:pt idx="4663">
                  <c:v>151.23518000000013</c:v>
                </c:pt>
                <c:pt idx="4664">
                  <c:v>151.23811000000012</c:v>
                </c:pt>
                <c:pt idx="4665">
                  <c:v>151.24147000000011</c:v>
                </c:pt>
                <c:pt idx="4666">
                  <c:v>151.24882000000011</c:v>
                </c:pt>
                <c:pt idx="4667">
                  <c:v>151.2859400000001</c:v>
                </c:pt>
                <c:pt idx="4668">
                  <c:v>151.3549000000001</c:v>
                </c:pt>
                <c:pt idx="4669">
                  <c:v>151.40189000000009</c:v>
                </c:pt>
                <c:pt idx="4670">
                  <c:v>151.4397700000001</c:v>
                </c:pt>
                <c:pt idx="4671">
                  <c:v>151.48964000000009</c:v>
                </c:pt>
                <c:pt idx="4672">
                  <c:v>151.53571000000008</c:v>
                </c:pt>
                <c:pt idx="4673">
                  <c:v>151.56058000000007</c:v>
                </c:pt>
                <c:pt idx="4674">
                  <c:v>151.56978000000007</c:v>
                </c:pt>
                <c:pt idx="4675">
                  <c:v>151.57417000000007</c:v>
                </c:pt>
                <c:pt idx="4676">
                  <c:v>151.57651000000007</c:v>
                </c:pt>
                <c:pt idx="4677">
                  <c:v>151.57835000000006</c:v>
                </c:pt>
                <c:pt idx="4678">
                  <c:v>151.58001000000004</c:v>
                </c:pt>
                <c:pt idx="4679">
                  <c:v>151.58162000000004</c:v>
                </c:pt>
                <c:pt idx="4680">
                  <c:v>151.58362000000005</c:v>
                </c:pt>
                <c:pt idx="4681">
                  <c:v>151.58608000000007</c:v>
                </c:pt>
                <c:pt idx="4682">
                  <c:v>151.58877000000007</c:v>
                </c:pt>
                <c:pt idx="4683">
                  <c:v>151.59179000000006</c:v>
                </c:pt>
                <c:pt idx="4684">
                  <c:v>151.59766000000005</c:v>
                </c:pt>
                <c:pt idx="4685">
                  <c:v>151.62404000000004</c:v>
                </c:pt>
                <c:pt idx="4686">
                  <c:v>151.69748000000004</c:v>
                </c:pt>
                <c:pt idx="4687">
                  <c:v>151.78499000000005</c:v>
                </c:pt>
                <c:pt idx="4688">
                  <c:v>151.85886000000005</c:v>
                </c:pt>
                <c:pt idx="4689">
                  <c:v>151.91158000000004</c:v>
                </c:pt>
                <c:pt idx="4690">
                  <c:v>151.94137000000003</c:v>
                </c:pt>
                <c:pt idx="4691">
                  <c:v>151.95506000000003</c:v>
                </c:pt>
                <c:pt idx="4692">
                  <c:v>151.95983000000004</c:v>
                </c:pt>
                <c:pt idx="4693">
                  <c:v>151.96267000000003</c:v>
                </c:pt>
                <c:pt idx="4694">
                  <c:v>151.96433000000002</c:v>
                </c:pt>
                <c:pt idx="4695">
                  <c:v>151.96594000000002</c:v>
                </c:pt>
                <c:pt idx="4696">
                  <c:v>151.96739000000002</c:v>
                </c:pt>
                <c:pt idx="4697">
                  <c:v>151.96882000000002</c:v>
                </c:pt>
                <c:pt idx="4698">
                  <c:v>151.97021000000001</c:v>
                </c:pt>
                <c:pt idx="4699">
                  <c:v>151.97163</c:v>
                </c:pt>
                <c:pt idx="4700">
                  <c:v>151.97337000000002</c:v>
                </c:pt>
                <c:pt idx="4701">
                  <c:v>151.97550000000001</c:v>
                </c:pt>
                <c:pt idx="4702">
                  <c:v>151.98080000000002</c:v>
                </c:pt>
                <c:pt idx="4703">
                  <c:v>152.00343000000001</c:v>
                </c:pt>
                <c:pt idx="4704">
                  <c:v>152.02333000000002</c:v>
                </c:pt>
                <c:pt idx="4705">
                  <c:v>152.04241000000002</c:v>
                </c:pt>
                <c:pt idx="4706">
                  <c:v>152.05570000000003</c:v>
                </c:pt>
                <c:pt idx="4707">
                  <c:v>152.06680000000003</c:v>
                </c:pt>
                <c:pt idx="4708">
                  <c:v>152.07771000000002</c:v>
                </c:pt>
                <c:pt idx="4709">
                  <c:v>152.09059000000002</c:v>
                </c:pt>
                <c:pt idx="4710">
                  <c:v>152.10408000000001</c:v>
                </c:pt>
                <c:pt idx="4711">
                  <c:v>152.11802</c:v>
                </c:pt>
                <c:pt idx="4712">
                  <c:v>152.13639000000001</c:v>
                </c:pt>
                <c:pt idx="4713">
                  <c:v>152.18708000000001</c:v>
                </c:pt>
                <c:pt idx="4714">
                  <c:v>152.2997</c:v>
                </c:pt>
                <c:pt idx="4715">
                  <c:v>152.42015000000001</c:v>
                </c:pt>
                <c:pt idx="4716">
                  <c:v>152.48493000000002</c:v>
                </c:pt>
                <c:pt idx="4717">
                  <c:v>152.52236000000002</c:v>
                </c:pt>
                <c:pt idx="4718">
                  <c:v>152.54976000000002</c:v>
                </c:pt>
                <c:pt idx="4719">
                  <c:v>152.58808000000002</c:v>
                </c:pt>
                <c:pt idx="4720">
                  <c:v>152.63891000000001</c:v>
                </c:pt>
                <c:pt idx="4721">
                  <c:v>152.68826000000001</c:v>
                </c:pt>
                <c:pt idx="4722">
                  <c:v>152.70913000000002</c:v>
                </c:pt>
                <c:pt idx="4723">
                  <c:v>152.71682000000001</c:v>
                </c:pt>
                <c:pt idx="4724">
                  <c:v>152.71986000000001</c:v>
                </c:pt>
                <c:pt idx="4725">
                  <c:v>152.72114000000002</c:v>
                </c:pt>
                <c:pt idx="4726">
                  <c:v>152.72223000000002</c:v>
                </c:pt>
                <c:pt idx="4727">
                  <c:v>152.72413000000003</c:v>
                </c:pt>
                <c:pt idx="4728">
                  <c:v>152.72628000000003</c:v>
                </c:pt>
                <c:pt idx="4729">
                  <c:v>152.72984000000002</c:v>
                </c:pt>
                <c:pt idx="4730">
                  <c:v>152.73512000000002</c:v>
                </c:pt>
                <c:pt idx="4731">
                  <c:v>152.74186000000003</c:v>
                </c:pt>
                <c:pt idx="4732">
                  <c:v>152.74963000000002</c:v>
                </c:pt>
                <c:pt idx="4733">
                  <c:v>152.75771000000003</c:v>
                </c:pt>
                <c:pt idx="4734">
                  <c:v>152.76591000000002</c:v>
                </c:pt>
                <c:pt idx="4735">
                  <c:v>152.77414000000002</c:v>
                </c:pt>
                <c:pt idx="4736">
                  <c:v>152.78147000000001</c:v>
                </c:pt>
                <c:pt idx="4737">
                  <c:v>152.79708000000002</c:v>
                </c:pt>
                <c:pt idx="4738">
                  <c:v>152.83137000000002</c:v>
                </c:pt>
                <c:pt idx="4739">
                  <c:v>152.85484000000002</c:v>
                </c:pt>
                <c:pt idx="4740">
                  <c:v>152.86873000000003</c:v>
                </c:pt>
                <c:pt idx="4741">
                  <c:v>152.88392000000002</c:v>
                </c:pt>
                <c:pt idx="4742">
                  <c:v>152.90347000000003</c:v>
                </c:pt>
                <c:pt idx="4743">
                  <c:v>152.97099000000003</c:v>
                </c:pt>
                <c:pt idx="4744">
                  <c:v>153.06760000000003</c:v>
                </c:pt>
                <c:pt idx="4745">
                  <c:v>153.10046000000003</c:v>
                </c:pt>
                <c:pt idx="4746">
                  <c:v>153.10862000000003</c:v>
                </c:pt>
                <c:pt idx="4747">
                  <c:v>153.11162000000002</c:v>
                </c:pt>
                <c:pt idx="4748">
                  <c:v>153.11344000000003</c:v>
                </c:pt>
                <c:pt idx="4749">
                  <c:v>153.11500000000004</c:v>
                </c:pt>
                <c:pt idx="4750">
                  <c:v>153.11663000000004</c:v>
                </c:pt>
                <c:pt idx="4751">
                  <c:v>153.11885000000004</c:v>
                </c:pt>
                <c:pt idx="4752">
                  <c:v>153.12422000000004</c:v>
                </c:pt>
                <c:pt idx="4753">
                  <c:v>153.13285000000005</c:v>
                </c:pt>
                <c:pt idx="4754">
                  <c:v>153.14503000000005</c:v>
                </c:pt>
                <c:pt idx="4755">
                  <c:v>153.15828000000005</c:v>
                </c:pt>
                <c:pt idx="4756">
                  <c:v>153.17317000000006</c:v>
                </c:pt>
                <c:pt idx="4757">
                  <c:v>153.18959000000007</c:v>
                </c:pt>
                <c:pt idx="4758">
                  <c:v>153.20807000000008</c:v>
                </c:pt>
                <c:pt idx="4759">
                  <c:v>153.22334000000006</c:v>
                </c:pt>
                <c:pt idx="4760">
                  <c:v>153.23770000000007</c:v>
                </c:pt>
                <c:pt idx="4761">
                  <c:v>153.25090000000009</c:v>
                </c:pt>
                <c:pt idx="4762">
                  <c:v>153.26225000000008</c:v>
                </c:pt>
                <c:pt idx="4763">
                  <c:v>153.27104000000008</c:v>
                </c:pt>
                <c:pt idx="4764">
                  <c:v>153.27936000000008</c:v>
                </c:pt>
                <c:pt idx="4765">
                  <c:v>153.28837000000007</c:v>
                </c:pt>
                <c:pt idx="4766">
                  <c:v>153.29489000000007</c:v>
                </c:pt>
                <c:pt idx="4767">
                  <c:v>153.30727000000007</c:v>
                </c:pt>
                <c:pt idx="4768">
                  <c:v>153.31571000000008</c:v>
                </c:pt>
                <c:pt idx="4769">
                  <c:v>153.32267000000007</c:v>
                </c:pt>
                <c:pt idx="4770">
                  <c:v>153.33572000000007</c:v>
                </c:pt>
                <c:pt idx="4771">
                  <c:v>153.35721000000007</c:v>
                </c:pt>
                <c:pt idx="4772">
                  <c:v>153.41732000000007</c:v>
                </c:pt>
                <c:pt idx="4773">
                  <c:v>153.47068000000007</c:v>
                </c:pt>
                <c:pt idx="4774">
                  <c:v>153.51197000000008</c:v>
                </c:pt>
                <c:pt idx="4775">
                  <c:v>153.57208000000008</c:v>
                </c:pt>
                <c:pt idx="4776">
                  <c:v>153.59560000000008</c:v>
                </c:pt>
                <c:pt idx="4777">
                  <c:v>153.60252000000008</c:v>
                </c:pt>
                <c:pt idx="4778">
                  <c:v>153.60642000000007</c:v>
                </c:pt>
                <c:pt idx="4779">
                  <c:v>153.60848000000007</c:v>
                </c:pt>
                <c:pt idx="4780">
                  <c:v>153.61026000000007</c:v>
                </c:pt>
                <c:pt idx="4781">
                  <c:v>153.61320000000006</c:v>
                </c:pt>
                <c:pt idx="4782">
                  <c:v>153.62069000000005</c:v>
                </c:pt>
                <c:pt idx="4783">
                  <c:v>153.63482000000005</c:v>
                </c:pt>
                <c:pt idx="4784">
                  <c:v>153.65273000000005</c:v>
                </c:pt>
                <c:pt idx="4785">
                  <c:v>153.67457000000005</c:v>
                </c:pt>
                <c:pt idx="4786">
                  <c:v>153.69863000000004</c:v>
                </c:pt>
                <c:pt idx="4787">
                  <c:v>153.72493000000003</c:v>
                </c:pt>
                <c:pt idx="4788">
                  <c:v>153.75035000000003</c:v>
                </c:pt>
                <c:pt idx="4789">
                  <c:v>153.77770000000004</c:v>
                </c:pt>
                <c:pt idx="4790">
                  <c:v>153.81888000000004</c:v>
                </c:pt>
                <c:pt idx="4791">
                  <c:v>153.90490000000003</c:v>
                </c:pt>
                <c:pt idx="4792">
                  <c:v>154.04479000000003</c:v>
                </c:pt>
                <c:pt idx="4793">
                  <c:v>154.18747000000005</c:v>
                </c:pt>
                <c:pt idx="4794">
                  <c:v>154.24925000000005</c:v>
                </c:pt>
                <c:pt idx="4795">
                  <c:v>154.26695000000004</c:v>
                </c:pt>
                <c:pt idx="4796">
                  <c:v>154.27110000000005</c:v>
                </c:pt>
                <c:pt idx="4797">
                  <c:v>154.27450000000005</c:v>
                </c:pt>
                <c:pt idx="4798">
                  <c:v>154.28006000000005</c:v>
                </c:pt>
                <c:pt idx="4799">
                  <c:v>154.30294000000004</c:v>
                </c:pt>
                <c:pt idx="4800">
                  <c:v>154.33642000000003</c:v>
                </c:pt>
                <c:pt idx="4801">
                  <c:v>154.36840000000004</c:v>
                </c:pt>
                <c:pt idx="4802">
                  <c:v>154.39614000000003</c:v>
                </c:pt>
                <c:pt idx="4803">
                  <c:v>154.41781000000003</c:v>
                </c:pt>
                <c:pt idx="4804">
                  <c:v>154.43820000000002</c:v>
                </c:pt>
                <c:pt idx="4805">
                  <c:v>154.46080000000003</c:v>
                </c:pt>
                <c:pt idx="4806">
                  <c:v>154.48110000000003</c:v>
                </c:pt>
                <c:pt idx="4807">
                  <c:v>154.49645000000004</c:v>
                </c:pt>
                <c:pt idx="4808">
                  <c:v>154.50527000000002</c:v>
                </c:pt>
                <c:pt idx="4809">
                  <c:v>154.50854000000001</c:v>
                </c:pt>
                <c:pt idx="4810">
                  <c:v>154.51014000000001</c:v>
                </c:pt>
                <c:pt idx="4811">
                  <c:v>154.51304000000002</c:v>
                </c:pt>
                <c:pt idx="4812">
                  <c:v>154.51885000000001</c:v>
                </c:pt>
                <c:pt idx="4813">
                  <c:v>154.52872000000002</c:v>
                </c:pt>
                <c:pt idx="4814">
                  <c:v>154.53646000000003</c:v>
                </c:pt>
                <c:pt idx="4815">
                  <c:v>154.54042000000004</c:v>
                </c:pt>
                <c:pt idx="4816">
                  <c:v>154.54247000000004</c:v>
                </c:pt>
                <c:pt idx="4817">
                  <c:v>154.54392000000004</c:v>
                </c:pt>
                <c:pt idx="4818">
                  <c:v>154.54513000000003</c:v>
                </c:pt>
                <c:pt idx="4819">
                  <c:v>154.54651000000004</c:v>
                </c:pt>
                <c:pt idx="4820">
                  <c:v>154.54896000000005</c:v>
                </c:pt>
                <c:pt idx="4821">
                  <c:v>154.55528000000004</c:v>
                </c:pt>
                <c:pt idx="4822">
                  <c:v>154.56476000000004</c:v>
                </c:pt>
                <c:pt idx="4823">
                  <c:v>154.57617000000005</c:v>
                </c:pt>
                <c:pt idx="4824">
                  <c:v>154.58889000000005</c:v>
                </c:pt>
                <c:pt idx="4825">
                  <c:v>154.60307000000006</c:v>
                </c:pt>
                <c:pt idx="4826">
                  <c:v>154.61929000000006</c:v>
                </c:pt>
                <c:pt idx="4827">
                  <c:v>154.63670000000008</c:v>
                </c:pt>
                <c:pt idx="4828">
                  <c:v>154.65110000000007</c:v>
                </c:pt>
                <c:pt idx="4829">
                  <c:v>154.66479000000007</c:v>
                </c:pt>
                <c:pt idx="4830">
                  <c:v>154.67615000000006</c:v>
                </c:pt>
                <c:pt idx="4831">
                  <c:v>154.68453000000005</c:v>
                </c:pt>
                <c:pt idx="4832">
                  <c:v>154.69126000000006</c:v>
                </c:pt>
                <c:pt idx="4833">
                  <c:v>154.69676000000007</c:v>
                </c:pt>
                <c:pt idx="4834">
                  <c:v>154.70120000000006</c:v>
                </c:pt>
                <c:pt idx="4835">
                  <c:v>154.70505000000006</c:v>
                </c:pt>
                <c:pt idx="4836">
                  <c:v>154.70872000000006</c:v>
                </c:pt>
                <c:pt idx="4837">
                  <c:v>154.71230000000006</c:v>
                </c:pt>
                <c:pt idx="4838">
                  <c:v>154.71576000000005</c:v>
                </c:pt>
                <c:pt idx="4839">
                  <c:v>154.71920000000006</c:v>
                </c:pt>
                <c:pt idx="4840">
                  <c:v>154.72254000000007</c:v>
                </c:pt>
                <c:pt idx="4841">
                  <c:v>154.72586000000007</c:v>
                </c:pt>
                <c:pt idx="4842">
                  <c:v>154.72930000000008</c:v>
                </c:pt>
                <c:pt idx="4843">
                  <c:v>154.73269000000008</c:v>
                </c:pt>
                <c:pt idx="4844">
                  <c:v>154.74041000000008</c:v>
                </c:pt>
                <c:pt idx="4845">
                  <c:v>154.76544000000007</c:v>
                </c:pt>
                <c:pt idx="4846">
                  <c:v>154.79316000000006</c:v>
                </c:pt>
                <c:pt idx="4847">
                  <c:v>154.80559000000005</c:v>
                </c:pt>
                <c:pt idx="4848">
                  <c:v>154.81343000000004</c:v>
                </c:pt>
                <c:pt idx="4849">
                  <c:v>154.81872000000004</c:v>
                </c:pt>
                <c:pt idx="4850">
                  <c:v>154.82403000000005</c:v>
                </c:pt>
                <c:pt idx="4851">
                  <c:v>154.83451000000005</c:v>
                </c:pt>
                <c:pt idx="4852">
                  <c:v>154.85410000000005</c:v>
                </c:pt>
                <c:pt idx="4853">
                  <c:v>154.87974000000006</c:v>
                </c:pt>
                <c:pt idx="4854">
                  <c:v>154.90885000000006</c:v>
                </c:pt>
                <c:pt idx="4855">
                  <c:v>154.93955000000005</c:v>
                </c:pt>
                <c:pt idx="4856">
                  <c:v>154.96735000000007</c:v>
                </c:pt>
                <c:pt idx="4857">
                  <c:v>154.99595000000008</c:v>
                </c:pt>
                <c:pt idx="4858">
                  <c:v>155.03687000000008</c:v>
                </c:pt>
                <c:pt idx="4859">
                  <c:v>155.11286000000007</c:v>
                </c:pt>
                <c:pt idx="4860">
                  <c:v>155.19954000000007</c:v>
                </c:pt>
                <c:pt idx="4861">
                  <c:v>155.27908000000008</c:v>
                </c:pt>
                <c:pt idx="4862">
                  <c:v>155.31059000000008</c:v>
                </c:pt>
                <c:pt idx="4863">
                  <c:v>155.32170000000008</c:v>
                </c:pt>
                <c:pt idx="4864">
                  <c:v>155.32742000000007</c:v>
                </c:pt>
                <c:pt idx="4865">
                  <c:v>155.33010000000007</c:v>
                </c:pt>
                <c:pt idx="4866">
                  <c:v>155.33320000000006</c:v>
                </c:pt>
                <c:pt idx="4867">
                  <c:v>155.34229000000005</c:v>
                </c:pt>
                <c:pt idx="4868">
                  <c:v>155.36021000000005</c:v>
                </c:pt>
                <c:pt idx="4869">
                  <c:v>155.38678000000004</c:v>
                </c:pt>
                <c:pt idx="4870">
                  <c:v>155.41997000000003</c:v>
                </c:pt>
                <c:pt idx="4871">
                  <c:v>155.45373000000004</c:v>
                </c:pt>
                <c:pt idx="4872">
                  <c:v>155.48765000000003</c:v>
                </c:pt>
                <c:pt idx="4873">
                  <c:v>155.53106000000002</c:v>
                </c:pt>
                <c:pt idx="4874">
                  <c:v>155.61607000000004</c:v>
                </c:pt>
                <c:pt idx="4875">
                  <c:v>155.78406000000004</c:v>
                </c:pt>
                <c:pt idx="4876">
                  <c:v>155.91749000000004</c:v>
                </c:pt>
                <c:pt idx="4877">
                  <c:v>155.99678000000003</c:v>
                </c:pt>
                <c:pt idx="4878">
                  <c:v>156.05166000000003</c:v>
                </c:pt>
                <c:pt idx="4879">
                  <c:v>156.07922000000002</c:v>
                </c:pt>
                <c:pt idx="4880">
                  <c:v>156.09870000000001</c:v>
                </c:pt>
                <c:pt idx="4881">
                  <c:v>156.10918000000001</c:v>
                </c:pt>
                <c:pt idx="4882">
                  <c:v>156.11288000000002</c:v>
                </c:pt>
                <c:pt idx="4883">
                  <c:v>156.11442000000002</c:v>
                </c:pt>
                <c:pt idx="4884">
                  <c:v>156.11697000000004</c:v>
                </c:pt>
                <c:pt idx="4885">
                  <c:v>156.12053000000003</c:v>
                </c:pt>
                <c:pt idx="4886">
                  <c:v>156.13259000000002</c:v>
                </c:pt>
                <c:pt idx="4887">
                  <c:v>156.14313000000001</c:v>
                </c:pt>
                <c:pt idx="4888">
                  <c:v>156.14789000000002</c:v>
                </c:pt>
                <c:pt idx="4889">
                  <c:v>156.15025000000003</c:v>
                </c:pt>
                <c:pt idx="4890">
                  <c:v>156.15238000000002</c:v>
                </c:pt>
                <c:pt idx="4891">
                  <c:v>156.15442000000002</c:v>
                </c:pt>
                <c:pt idx="4892">
                  <c:v>156.15811000000002</c:v>
                </c:pt>
                <c:pt idx="4893">
                  <c:v>156.16519000000002</c:v>
                </c:pt>
                <c:pt idx="4894">
                  <c:v>156.17597000000004</c:v>
                </c:pt>
                <c:pt idx="4895">
                  <c:v>156.18962000000005</c:v>
                </c:pt>
                <c:pt idx="4896">
                  <c:v>156.20527000000004</c:v>
                </c:pt>
                <c:pt idx="4897">
                  <c:v>156.22164000000004</c:v>
                </c:pt>
                <c:pt idx="4898">
                  <c:v>156.24087000000003</c:v>
                </c:pt>
                <c:pt idx="4899">
                  <c:v>156.29034000000004</c:v>
                </c:pt>
                <c:pt idx="4900">
                  <c:v>156.35623000000004</c:v>
                </c:pt>
                <c:pt idx="4901">
                  <c:v>156.42633000000004</c:v>
                </c:pt>
                <c:pt idx="4902">
                  <c:v>156.48523000000003</c:v>
                </c:pt>
                <c:pt idx="4903">
                  <c:v>156.52827000000002</c:v>
                </c:pt>
                <c:pt idx="4904">
                  <c:v>156.55149000000003</c:v>
                </c:pt>
                <c:pt idx="4905">
                  <c:v>156.55884000000003</c:v>
                </c:pt>
                <c:pt idx="4906">
                  <c:v>156.56108000000003</c:v>
                </c:pt>
                <c:pt idx="4907">
                  <c:v>156.56239000000002</c:v>
                </c:pt>
                <c:pt idx="4908">
                  <c:v>156.56407000000002</c:v>
                </c:pt>
                <c:pt idx="4909">
                  <c:v>156.56551000000002</c:v>
                </c:pt>
                <c:pt idx="4910">
                  <c:v>156.56825000000001</c:v>
                </c:pt>
                <c:pt idx="4911">
                  <c:v>156.57687000000001</c:v>
                </c:pt>
                <c:pt idx="4912">
                  <c:v>156.59209000000001</c:v>
                </c:pt>
                <c:pt idx="4913">
                  <c:v>156.61045000000001</c:v>
                </c:pt>
                <c:pt idx="4914">
                  <c:v>156.63060000000002</c:v>
                </c:pt>
                <c:pt idx="4915">
                  <c:v>156.65115</c:v>
                </c:pt>
                <c:pt idx="4916">
                  <c:v>156.67322999999999</c:v>
                </c:pt>
                <c:pt idx="4917">
                  <c:v>156.69712999999999</c:v>
                </c:pt>
                <c:pt idx="4918">
                  <c:v>156.72269</c:v>
                </c:pt>
                <c:pt idx="4919">
                  <c:v>156.77803</c:v>
                </c:pt>
                <c:pt idx="4920">
                  <c:v>156.8751</c:v>
                </c:pt>
                <c:pt idx="4921">
                  <c:v>156.95849000000001</c:v>
                </c:pt>
                <c:pt idx="4922">
                  <c:v>156.99675000000002</c:v>
                </c:pt>
                <c:pt idx="4923">
                  <c:v>157.02642000000003</c:v>
                </c:pt>
                <c:pt idx="4924">
                  <c:v>157.05971000000002</c:v>
                </c:pt>
                <c:pt idx="4925">
                  <c:v>157.10463000000001</c:v>
                </c:pt>
                <c:pt idx="4926">
                  <c:v>157.16112000000001</c:v>
                </c:pt>
                <c:pt idx="4927">
                  <c:v>157.21324000000001</c:v>
                </c:pt>
                <c:pt idx="4928">
                  <c:v>157.26335</c:v>
                </c:pt>
                <c:pt idx="4929">
                  <c:v>157.31271000000001</c:v>
                </c:pt>
                <c:pt idx="4930">
                  <c:v>157.35546000000002</c:v>
                </c:pt>
                <c:pt idx="4931">
                  <c:v>157.38306000000003</c:v>
                </c:pt>
                <c:pt idx="4932">
                  <c:v>157.39581000000004</c:v>
                </c:pt>
                <c:pt idx="4933">
                  <c:v>157.40076000000005</c:v>
                </c:pt>
                <c:pt idx="4934">
                  <c:v>157.40241000000006</c:v>
                </c:pt>
                <c:pt idx="4935">
                  <c:v>157.40482000000006</c:v>
                </c:pt>
                <c:pt idx="4936">
                  <c:v>157.40851000000006</c:v>
                </c:pt>
                <c:pt idx="4937">
                  <c:v>157.41439000000005</c:v>
                </c:pt>
                <c:pt idx="4938">
                  <c:v>157.42232000000004</c:v>
                </c:pt>
                <c:pt idx="4939">
                  <c:v>157.43298000000004</c:v>
                </c:pt>
                <c:pt idx="4940">
                  <c:v>157.44052000000005</c:v>
                </c:pt>
                <c:pt idx="4941">
                  <c:v>157.44374000000005</c:v>
                </c:pt>
                <c:pt idx="4942">
                  <c:v>157.44560000000004</c:v>
                </c:pt>
                <c:pt idx="4943">
                  <c:v>157.44712000000004</c:v>
                </c:pt>
                <c:pt idx="4944">
                  <c:v>157.44839000000005</c:v>
                </c:pt>
                <c:pt idx="4945">
                  <c:v>157.44977000000006</c:v>
                </c:pt>
                <c:pt idx="4946">
                  <c:v>157.45130000000006</c:v>
                </c:pt>
                <c:pt idx="4947">
                  <c:v>157.45377000000005</c:v>
                </c:pt>
                <c:pt idx="4948">
                  <c:v>157.45843000000005</c:v>
                </c:pt>
                <c:pt idx="4949">
                  <c:v>157.46437000000006</c:v>
                </c:pt>
                <c:pt idx="4950">
                  <c:v>157.47080000000005</c:v>
                </c:pt>
                <c:pt idx="4951">
                  <c:v>157.47730000000004</c:v>
                </c:pt>
                <c:pt idx="4952">
                  <c:v>157.48543000000004</c:v>
                </c:pt>
                <c:pt idx="4953">
                  <c:v>157.51191000000003</c:v>
                </c:pt>
                <c:pt idx="4954">
                  <c:v>157.58873000000003</c:v>
                </c:pt>
                <c:pt idx="4955">
                  <c:v>157.69699000000003</c:v>
                </c:pt>
                <c:pt idx="4956">
                  <c:v>157.78959000000003</c:v>
                </c:pt>
                <c:pt idx="4957">
                  <c:v>157.84086000000002</c:v>
                </c:pt>
                <c:pt idx="4958">
                  <c:v>157.85540000000003</c:v>
                </c:pt>
                <c:pt idx="4959">
                  <c:v>157.85958000000002</c:v>
                </c:pt>
                <c:pt idx="4960">
                  <c:v>157.86212000000003</c:v>
                </c:pt>
                <c:pt idx="4961">
                  <c:v>157.86440000000005</c:v>
                </c:pt>
                <c:pt idx="4962">
                  <c:v>157.86636000000004</c:v>
                </c:pt>
                <c:pt idx="4963">
                  <c:v>157.86847000000003</c:v>
                </c:pt>
                <c:pt idx="4964">
                  <c:v>157.87237000000002</c:v>
                </c:pt>
                <c:pt idx="4965">
                  <c:v>157.87855000000002</c:v>
                </c:pt>
                <c:pt idx="4966">
                  <c:v>157.88639000000001</c:v>
                </c:pt>
                <c:pt idx="4967">
                  <c:v>157.89600000000002</c:v>
                </c:pt>
                <c:pt idx="4968">
                  <c:v>157.90610000000001</c:v>
                </c:pt>
                <c:pt idx="4969">
                  <c:v>157.91754</c:v>
                </c:pt>
                <c:pt idx="4970">
                  <c:v>157.94207</c:v>
                </c:pt>
                <c:pt idx="4971">
                  <c:v>158.00980999999999</c:v>
                </c:pt>
                <c:pt idx="4972">
                  <c:v>158.10532999999998</c:v>
                </c:pt>
                <c:pt idx="4973">
                  <c:v>158.19140999999999</c:v>
                </c:pt>
                <c:pt idx="4974">
                  <c:v>158.21884</c:v>
                </c:pt>
                <c:pt idx="4975">
                  <c:v>158.22587999999999</c:v>
                </c:pt>
                <c:pt idx="4976">
                  <c:v>158.22797</c:v>
                </c:pt>
                <c:pt idx="4977">
                  <c:v>158.23054999999999</c:v>
                </c:pt>
                <c:pt idx="4978">
                  <c:v>158.23241999999999</c:v>
                </c:pt>
                <c:pt idx="4979">
                  <c:v>158.23694</c:v>
                </c:pt>
                <c:pt idx="4980">
                  <c:v>158.24853999999999</c:v>
                </c:pt>
                <c:pt idx="4981">
                  <c:v>158.25919999999999</c:v>
                </c:pt>
                <c:pt idx="4982">
                  <c:v>158.26443999999998</c:v>
                </c:pt>
                <c:pt idx="4983">
                  <c:v>158.27329999999998</c:v>
                </c:pt>
                <c:pt idx="4984">
                  <c:v>158.28471999999996</c:v>
                </c:pt>
                <c:pt idx="4985">
                  <c:v>158.32628999999997</c:v>
                </c:pt>
                <c:pt idx="4986">
                  <c:v>158.39485999999997</c:v>
                </c:pt>
                <c:pt idx="4987">
                  <c:v>158.44154999999998</c:v>
                </c:pt>
                <c:pt idx="4988">
                  <c:v>158.46803999999997</c:v>
                </c:pt>
                <c:pt idx="4989">
                  <c:v>158.49201999999997</c:v>
                </c:pt>
                <c:pt idx="4990">
                  <c:v>158.53628999999998</c:v>
                </c:pt>
                <c:pt idx="4991">
                  <c:v>158.58915999999999</c:v>
                </c:pt>
                <c:pt idx="4992">
                  <c:v>158.60590999999999</c:v>
                </c:pt>
                <c:pt idx="4993">
                  <c:v>158.61025000000001</c:v>
                </c:pt>
                <c:pt idx="4994">
                  <c:v>158.61314000000002</c:v>
                </c:pt>
                <c:pt idx="4995">
                  <c:v>158.61448000000001</c:v>
                </c:pt>
                <c:pt idx="4996">
                  <c:v>158.61577000000003</c:v>
                </c:pt>
                <c:pt idx="4997">
                  <c:v>158.61717000000002</c:v>
                </c:pt>
                <c:pt idx="4998">
                  <c:v>158.61973</c:v>
                </c:pt>
                <c:pt idx="4999">
                  <c:v>158.62708000000001</c:v>
                </c:pt>
                <c:pt idx="5000">
                  <c:v>158.63991000000001</c:v>
                </c:pt>
                <c:pt idx="5001">
                  <c:v>158.65769</c:v>
                </c:pt>
                <c:pt idx="5002">
                  <c:v>158.67839000000001</c:v>
                </c:pt>
                <c:pt idx="5003">
                  <c:v>158.70241000000001</c:v>
                </c:pt>
                <c:pt idx="5004">
                  <c:v>158.72873000000001</c:v>
                </c:pt>
                <c:pt idx="5005">
                  <c:v>158.75701000000001</c:v>
                </c:pt>
                <c:pt idx="5006">
                  <c:v>158.79846000000001</c:v>
                </c:pt>
                <c:pt idx="5007">
                  <c:v>158.85862</c:v>
                </c:pt>
                <c:pt idx="5008">
                  <c:v>158.89295999999999</c:v>
                </c:pt>
                <c:pt idx="5009">
                  <c:v>158.92081999999999</c:v>
                </c:pt>
                <c:pt idx="5010">
                  <c:v>158.94315</c:v>
                </c:pt>
                <c:pt idx="5011">
                  <c:v>158.96839</c:v>
                </c:pt>
                <c:pt idx="5012">
                  <c:v>159.00371999999999</c:v>
                </c:pt>
                <c:pt idx="5013">
                  <c:v>159.04969</c:v>
                </c:pt>
                <c:pt idx="5014">
                  <c:v>159.10113000000001</c:v>
                </c:pt>
                <c:pt idx="5015">
                  <c:v>159.15217000000001</c:v>
                </c:pt>
                <c:pt idx="5016">
                  <c:v>159.20114000000001</c:v>
                </c:pt>
                <c:pt idx="5017">
                  <c:v>159.24746000000002</c:v>
                </c:pt>
                <c:pt idx="5018">
                  <c:v>159.29635000000002</c:v>
                </c:pt>
                <c:pt idx="5019">
                  <c:v>159.40369000000001</c:v>
                </c:pt>
                <c:pt idx="5020">
                  <c:v>159.56736000000001</c:v>
                </c:pt>
                <c:pt idx="5021">
                  <c:v>159.70792</c:v>
                </c:pt>
                <c:pt idx="5022">
                  <c:v>159.81876</c:v>
                </c:pt>
                <c:pt idx="5023">
                  <c:v>159.86097999999998</c:v>
                </c:pt>
                <c:pt idx="5024">
                  <c:v>159.92108999999999</c:v>
                </c:pt>
                <c:pt idx="5025">
                  <c:v>159.99836999999999</c:v>
                </c:pt>
                <c:pt idx="5026">
                  <c:v>160.08018999999999</c:v>
                </c:pt>
                <c:pt idx="5027">
                  <c:v>160.13413999999997</c:v>
                </c:pt>
                <c:pt idx="5028">
                  <c:v>160.17226999999997</c:v>
                </c:pt>
                <c:pt idx="5029">
                  <c:v>160.19869999999997</c:v>
                </c:pt>
                <c:pt idx="5030">
                  <c:v>160.21414999999996</c:v>
                </c:pt>
                <c:pt idx="5031">
                  <c:v>160.22979999999995</c:v>
                </c:pt>
                <c:pt idx="5032">
                  <c:v>160.24235999999996</c:v>
                </c:pt>
                <c:pt idx="5033">
                  <c:v>160.24759999999995</c:v>
                </c:pt>
                <c:pt idx="5034">
                  <c:v>160.24951999999996</c:v>
                </c:pt>
                <c:pt idx="5035">
                  <c:v>160.25062999999997</c:v>
                </c:pt>
                <c:pt idx="5036">
                  <c:v>160.25189999999998</c:v>
                </c:pt>
                <c:pt idx="5037">
                  <c:v>160.25471999999999</c:v>
                </c:pt>
                <c:pt idx="5038">
                  <c:v>160.27562999999998</c:v>
                </c:pt>
                <c:pt idx="5039">
                  <c:v>160.33469999999997</c:v>
                </c:pt>
                <c:pt idx="5040">
                  <c:v>160.40583999999998</c:v>
                </c:pt>
                <c:pt idx="5041">
                  <c:v>160.45918999999998</c:v>
                </c:pt>
                <c:pt idx="5042">
                  <c:v>160.47966999999997</c:v>
                </c:pt>
                <c:pt idx="5043">
                  <c:v>160.48551999999998</c:v>
                </c:pt>
                <c:pt idx="5044">
                  <c:v>160.48779999999999</c:v>
                </c:pt>
                <c:pt idx="5045">
                  <c:v>160.49007</c:v>
                </c:pt>
                <c:pt idx="5046">
                  <c:v>160.49208000000002</c:v>
                </c:pt>
                <c:pt idx="5047">
                  <c:v>160.49393000000001</c:v>
                </c:pt>
                <c:pt idx="5048">
                  <c:v>160.49611000000002</c:v>
                </c:pt>
                <c:pt idx="5049">
                  <c:v>160.49888000000001</c:v>
                </c:pt>
                <c:pt idx="5050">
                  <c:v>160.50232000000003</c:v>
                </c:pt>
                <c:pt idx="5051">
                  <c:v>160.50650000000002</c:v>
                </c:pt>
                <c:pt idx="5052">
                  <c:v>160.51244000000003</c:v>
                </c:pt>
                <c:pt idx="5053">
                  <c:v>160.52535000000003</c:v>
                </c:pt>
                <c:pt idx="5054">
                  <c:v>160.54321000000004</c:v>
                </c:pt>
                <c:pt idx="5055">
                  <c:v>160.55726000000004</c:v>
                </c:pt>
                <c:pt idx="5056">
                  <c:v>160.57120000000003</c:v>
                </c:pt>
                <c:pt idx="5057">
                  <c:v>160.59024000000002</c:v>
                </c:pt>
                <c:pt idx="5058">
                  <c:v>160.61661000000004</c:v>
                </c:pt>
                <c:pt idx="5059">
                  <c:v>160.64856000000003</c:v>
                </c:pt>
                <c:pt idx="5060">
                  <c:v>160.68380000000002</c:v>
                </c:pt>
                <c:pt idx="5061">
                  <c:v>160.72817000000001</c:v>
                </c:pt>
                <c:pt idx="5062">
                  <c:v>160.82971000000001</c:v>
                </c:pt>
                <c:pt idx="5063">
                  <c:v>161.03751</c:v>
                </c:pt>
                <c:pt idx="5064">
                  <c:v>161.23830999999998</c:v>
                </c:pt>
                <c:pt idx="5065">
                  <c:v>161.37132</c:v>
                </c:pt>
                <c:pt idx="5066">
                  <c:v>161.45189999999999</c:v>
                </c:pt>
                <c:pt idx="5067">
                  <c:v>161.50226999999998</c:v>
                </c:pt>
                <c:pt idx="5068">
                  <c:v>161.53663999999998</c:v>
                </c:pt>
                <c:pt idx="5069">
                  <c:v>161.55746999999997</c:v>
                </c:pt>
                <c:pt idx="5070">
                  <c:v>161.57808999999997</c:v>
                </c:pt>
                <c:pt idx="5071">
                  <c:v>161.60828999999998</c:v>
                </c:pt>
                <c:pt idx="5072">
                  <c:v>161.65112999999999</c:v>
                </c:pt>
                <c:pt idx="5073">
                  <c:v>161.70077000000001</c:v>
                </c:pt>
                <c:pt idx="5074">
                  <c:v>161.74752000000001</c:v>
                </c:pt>
                <c:pt idx="5075">
                  <c:v>161.78363000000002</c:v>
                </c:pt>
                <c:pt idx="5076">
                  <c:v>161.79643000000002</c:v>
                </c:pt>
                <c:pt idx="5077">
                  <c:v>161.80001000000001</c:v>
                </c:pt>
                <c:pt idx="5078">
                  <c:v>161.8014</c:v>
                </c:pt>
                <c:pt idx="5079">
                  <c:v>161.80275</c:v>
                </c:pt>
                <c:pt idx="5080">
                  <c:v>161.80416</c:v>
                </c:pt>
                <c:pt idx="5081">
                  <c:v>161.80544</c:v>
                </c:pt>
                <c:pt idx="5082">
                  <c:v>161.80689000000001</c:v>
                </c:pt>
                <c:pt idx="5083">
                  <c:v>161.80867000000001</c:v>
                </c:pt>
                <c:pt idx="5084">
                  <c:v>161.81127000000001</c:v>
                </c:pt>
                <c:pt idx="5085">
                  <c:v>161.81462999999999</c:v>
                </c:pt>
                <c:pt idx="5086">
                  <c:v>161.82062999999999</c:v>
                </c:pt>
                <c:pt idx="5087">
                  <c:v>161.84251</c:v>
                </c:pt>
                <c:pt idx="5088">
                  <c:v>161.93203</c:v>
                </c:pt>
                <c:pt idx="5089">
                  <c:v>162.03226000000001</c:v>
                </c:pt>
                <c:pt idx="5090">
                  <c:v>162.06047000000001</c:v>
                </c:pt>
                <c:pt idx="5091">
                  <c:v>162.06932</c:v>
                </c:pt>
                <c:pt idx="5092">
                  <c:v>162.07522</c:v>
                </c:pt>
                <c:pt idx="5093">
                  <c:v>162.07897</c:v>
                </c:pt>
                <c:pt idx="5094">
                  <c:v>162.08251999999999</c:v>
                </c:pt>
                <c:pt idx="5095">
                  <c:v>162.08802</c:v>
                </c:pt>
                <c:pt idx="5096">
                  <c:v>162.09688</c:v>
                </c:pt>
                <c:pt idx="5097">
                  <c:v>162.10987</c:v>
                </c:pt>
                <c:pt idx="5098">
                  <c:v>162.12586999999999</c:v>
                </c:pt>
                <c:pt idx="5099">
                  <c:v>162.14687999999998</c:v>
                </c:pt>
                <c:pt idx="5100">
                  <c:v>162.20062999999999</c:v>
                </c:pt>
                <c:pt idx="5101">
                  <c:v>162.33376999999999</c:v>
                </c:pt>
                <c:pt idx="5102">
                  <c:v>162.52386999999999</c:v>
                </c:pt>
                <c:pt idx="5103">
                  <c:v>162.66748999999999</c:v>
                </c:pt>
                <c:pt idx="5104">
                  <c:v>162.76651999999999</c:v>
                </c:pt>
                <c:pt idx="5105">
                  <c:v>162.84815999999998</c:v>
                </c:pt>
                <c:pt idx="5106">
                  <c:v>162.89764999999997</c:v>
                </c:pt>
                <c:pt idx="5107">
                  <c:v>162.91917999999998</c:v>
                </c:pt>
                <c:pt idx="5108">
                  <c:v>162.92533999999998</c:v>
                </c:pt>
                <c:pt idx="5109">
                  <c:v>162.92722999999998</c:v>
                </c:pt>
                <c:pt idx="5110">
                  <c:v>162.92878999999999</c:v>
                </c:pt>
                <c:pt idx="5111">
                  <c:v>162.92984999999999</c:v>
                </c:pt>
                <c:pt idx="5112">
                  <c:v>162.93114999999997</c:v>
                </c:pt>
                <c:pt idx="5113">
                  <c:v>162.93249999999998</c:v>
                </c:pt>
                <c:pt idx="5114">
                  <c:v>162.93399999999997</c:v>
                </c:pt>
                <c:pt idx="5115">
                  <c:v>162.93639999999996</c:v>
                </c:pt>
                <c:pt idx="5116">
                  <c:v>162.94150999999997</c:v>
                </c:pt>
                <c:pt idx="5117">
                  <c:v>162.94880999999995</c:v>
                </c:pt>
                <c:pt idx="5118">
                  <c:v>162.95804999999996</c:v>
                </c:pt>
                <c:pt idx="5119">
                  <c:v>162.97324999999995</c:v>
                </c:pt>
                <c:pt idx="5120">
                  <c:v>163.01384999999996</c:v>
                </c:pt>
                <c:pt idx="5121">
                  <c:v>163.11026999999996</c:v>
                </c:pt>
                <c:pt idx="5122">
                  <c:v>163.24361999999996</c:v>
                </c:pt>
                <c:pt idx="5123">
                  <c:v>163.33942999999996</c:v>
                </c:pt>
                <c:pt idx="5124">
                  <c:v>163.36208999999997</c:v>
                </c:pt>
                <c:pt idx="5125">
                  <c:v>163.36687999999998</c:v>
                </c:pt>
                <c:pt idx="5126">
                  <c:v>163.36851999999999</c:v>
                </c:pt>
                <c:pt idx="5127">
                  <c:v>163.36992999999998</c:v>
                </c:pt>
                <c:pt idx="5128">
                  <c:v>163.37118999999998</c:v>
                </c:pt>
                <c:pt idx="5129">
                  <c:v>163.37237999999999</c:v>
                </c:pt>
                <c:pt idx="5130">
                  <c:v>163.37369999999999</c:v>
                </c:pt>
                <c:pt idx="5131">
                  <c:v>163.37505999999999</c:v>
                </c:pt>
                <c:pt idx="5132">
                  <c:v>163.37787</c:v>
                </c:pt>
                <c:pt idx="5133">
                  <c:v>163.38547</c:v>
                </c:pt>
                <c:pt idx="5134">
                  <c:v>163.39796999999999</c:v>
                </c:pt>
                <c:pt idx="5135">
                  <c:v>163.41512999999998</c:v>
                </c:pt>
                <c:pt idx="5136">
                  <c:v>163.43672999999998</c:v>
                </c:pt>
                <c:pt idx="5137">
                  <c:v>163.46323999999998</c:v>
                </c:pt>
                <c:pt idx="5138">
                  <c:v>163.52117999999999</c:v>
                </c:pt>
                <c:pt idx="5139">
                  <c:v>163.67125999999999</c:v>
                </c:pt>
                <c:pt idx="5140">
                  <c:v>163.84197</c:v>
                </c:pt>
                <c:pt idx="5141">
                  <c:v>163.88822999999999</c:v>
                </c:pt>
                <c:pt idx="5142">
                  <c:v>163.90295</c:v>
                </c:pt>
                <c:pt idx="5143">
                  <c:v>163.90965</c:v>
                </c:pt>
                <c:pt idx="5144">
                  <c:v>163.91229000000001</c:v>
                </c:pt>
                <c:pt idx="5145">
                  <c:v>163.91430000000003</c:v>
                </c:pt>
                <c:pt idx="5146">
                  <c:v>163.91626000000002</c:v>
                </c:pt>
                <c:pt idx="5147">
                  <c:v>163.92123000000001</c:v>
                </c:pt>
                <c:pt idx="5148">
                  <c:v>163.92950000000002</c:v>
                </c:pt>
                <c:pt idx="5149">
                  <c:v>163.94121000000001</c:v>
                </c:pt>
                <c:pt idx="5150">
                  <c:v>163.96259000000001</c:v>
                </c:pt>
                <c:pt idx="5151">
                  <c:v>164.02644000000001</c:v>
                </c:pt>
                <c:pt idx="5152">
                  <c:v>164.16737000000001</c:v>
                </c:pt>
                <c:pt idx="5153">
                  <c:v>164.31515000000002</c:v>
                </c:pt>
                <c:pt idx="5154">
                  <c:v>164.41528000000002</c:v>
                </c:pt>
                <c:pt idx="5155">
                  <c:v>164.48223000000002</c:v>
                </c:pt>
                <c:pt idx="5156">
                  <c:v>164.51864</c:v>
                </c:pt>
                <c:pt idx="5157">
                  <c:v>164.54706000000002</c:v>
                </c:pt>
                <c:pt idx="5158">
                  <c:v>164.56503000000001</c:v>
                </c:pt>
                <c:pt idx="5159">
                  <c:v>164.57059000000001</c:v>
                </c:pt>
                <c:pt idx="5160">
                  <c:v>164.57233000000002</c:v>
                </c:pt>
                <c:pt idx="5161">
                  <c:v>164.57348000000002</c:v>
                </c:pt>
                <c:pt idx="5162">
                  <c:v>164.57472000000001</c:v>
                </c:pt>
                <c:pt idx="5163">
                  <c:v>164.57613000000001</c:v>
                </c:pt>
                <c:pt idx="5164">
                  <c:v>164.57733000000002</c:v>
                </c:pt>
                <c:pt idx="5165">
                  <c:v>164.57863</c:v>
                </c:pt>
                <c:pt idx="5166">
                  <c:v>164.57995</c:v>
                </c:pt>
                <c:pt idx="5167">
                  <c:v>164.58124999999998</c:v>
                </c:pt>
                <c:pt idx="5168">
                  <c:v>164.58249999999998</c:v>
                </c:pt>
                <c:pt idx="5169">
                  <c:v>164.58368999999999</c:v>
                </c:pt>
                <c:pt idx="5170">
                  <c:v>164.58488</c:v>
                </c:pt>
                <c:pt idx="5171">
                  <c:v>164.58606</c:v>
                </c:pt>
                <c:pt idx="5172">
                  <c:v>164.58768000000001</c:v>
                </c:pt>
                <c:pt idx="5173">
                  <c:v>164.59914000000001</c:v>
                </c:pt>
                <c:pt idx="5174">
                  <c:v>164.65553</c:v>
                </c:pt>
                <c:pt idx="5175">
                  <c:v>164.68117000000001</c:v>
                </c:pt>
                <c:pt idx="5176">
                  <c:v>164.68839</c:v>
                </c:pt>
                <c:pt idx="5177">
                  <c:v>164.69056</c:v>
                </c:pt>
                <c:pt idx="5178">
                  <c:v>164.69175000000001</c:v>
                </c:pt>
                <c:pt idx="5179">
                  <c:v>164.69282000000001</c:v>
                </c:pt>
                <c:pt idx="5180">
                  <c:v>164.69388000000001</c:v>
                </c:pt>
                <c:pt idx="5181">
                  <c:v>164.69490000000002</c:v>
                </c:pt>
                <c:pt idx="5182">
                  <c:v>164.69578000000001</c:v>
                </c:pt>
                <c:pt idx="5183">
                  <c:v>164.69662000000002</c:v>
                </c:pt>
                <c:pt idx="5184">
                  <c:v>164.69744000000003</c:v>
                </c:pt>
                <c:pt idx="5185">
                  <c:v>164.69824000000003</c:v>
                </c:pt>
                <c:pt idx="5186">
                  <c:v>164.69904000000002</c:v>
                </c:pt>
                <c:pt idx="5187">
                  <c:v>164.69983000000002</c:v>
                </c:pt>
                <c:pt idx="5188">
                  <c:v>164.70062000000001</c:v>
                </c:pt>
                <c:pt idx="5189">
                  <c:v>164.70142000000001</c:v>
                </c:pt>
                <c:pt idx="5190">
                  <c:v>164.7022</c:v>
                </c:pt>
                <c:pt idx="5191">
                  <c:v>164.70298</c:v>
                </c:pt>
                <c:pt idx="5192">
                  <c:v>164.70373000000001</c:v>
                </c:pt>
                <c:pt idx="5193">
                  <c:v>164.70451</c:v>
                </c:pt>
                <c:pt idx="5194">
                  <c:v>164.70528999999999</c:v>
                </c:pt>
                <c:pt idx="5195">
                  <c:v>164.70609999999999</c:v>
                </c:pt>
                <c:pt idx="5196">
                  <c:v>164.70689999999999</c:v>
                </c:pt>
                <c:pt idx="5197">
                  <c:v>164.70768999999999</c:v>
                </c:pt>
                <c:pt idx="5198">
                  <c:v>164.70849999999999</c:v>
                </c:pt>
                <c:pt idx="5199">
                  <c:v>164.70936999999998</c:v>
                </c:pt>
                <c:pt idx="5200">
                  <c:v>164.71017999999998</c:v>
                </c:pt>
                <c:pt idx="5201">
                  <c:v>164.71092999999999</c:v>
                </c:pt>
                <c:pt idx="5202">
                  <c:v>164.71170999999998</c:v>
                </c:pt>
                <c:pt idx="5203">
                  <c:v>164.71247999999997</c:v>
                </c:pt>
                <c:pt idx="5204">
                  <c:v>164.71324999999996</c:v>
                </c:pt>
                <c:pt idx="5205">
                  <c:v>164.71424999999996</c:v>
                </c:pt>
                <c:pt idx="5206">
                  <c:v>164.71535999999998</c:v>
                </c:pt>
                <c:pt idx="5207">
                  <c:v>164.71651999999997</c:v>
                </c:pt>
                <c:pt idx="5208">
                  <c:v>164.71769999999998</c:v>
                </c:pt>
                <c:pt idx="5209">
                  <c:v>164.71882999999997</c:v>
                </c:pt>
                <c:pt idx="5210">
                  <c:v>164.72002999999998</c:v>
                </c:pt>
                <c:pt idx="5211">
                  <c:v>164.72139999999999</c:v>
                </c:pt>
                <c:pt idx="5212">
                  <c:v>164.72363999999999</c:v>
                </c:pt>
                <c:pt idx="5213">
                  <c:v>164.72686999999999</c:v>
                </c:pt>
                <c:pt idx="5214">
                  <c:v>164.73062999999999</c:v>
                </c:pt>
                <c:pt idx="5215">
                  <c:v>164.73475999999999</c:v>
                </c:pt>
                <c:pt idx="5216">
                  <c:v>164.73881</c:v>
                </c:pt>
                <c:pt idx="5217">
                  <c:v>164.74253999999999</c:v>
                </c:pt>
                <c:pt idx="5218">
                  <c:v>164.74578</c:v>
                </c:pt>
                <c:pt idx="5219">
                  <c:v>164.74904999999998</c:v>
                </c:pt>
                <c:pt idx="5220">
                  <c:v>164.75221999999999</c:v>
                </c:pt>
                <c:pt idx="5221">
                  <c:v>164.75531999999998</c:v>
                </c:pt>
                <c:pt idx="5222">
                  <c:v>164.75824999999998</c:v>
                </c:pt>
                <c:pt idx="5223">
                  <c:v>164.76100999999997</c:v>
                </c:pt>
                <c:pt idx="5224">
                  <c:v>164.76378999999997</c:v>
                </c:pt>
                <c:pt idx="5225">
                  <c:v>164.76656999999997</c:v>
                </c:pt>
                <c:pt idx="5226">
                  <c:v>164.76932999999997</c:v>
                </c:pt>
                <c:pt idx="5227">
                  <c:v>164.77199999999996</c:v>
                </c:pt>
                <c:pt idx="5228">
                  <c:v>164.77482999999995</c:v>
                </c:pt>
                <c:pt idx="5229">
                  <c:v>164.77767999999995</c:v>
                </c:pt>
                <c:pt idx="5230">
                  <c:v>164.78050999999994</c:v>
                </c:pt>
                <c:pt idx="5231">
                  <c:v>164.78353999999993</c:v>
                </c:pt>
                <c:pt idx="5232">
                  <c:v>164.78664999999992</c:v>
                </c:pt>
                <c:pt idx="5233">
                  <c:v>164.78998999999993</c:v>
                </c:pt>
                <c:pt idx="5234">
                  <c:v>164.79400999999993</c:v>
                </c:pt>
                <c:pt idx="5235">
                  <c:v>164.80178999999993</c:v>
                </c:pt>
                <c:pt idx="5236">
                  <c:v>164.80865999999992</c:v>
                </c:pt>
                <c:pt idx="5237">
                  <c:v>164.81527999999992</c:v>
                </c:pt>
                <c:pt idx="5238">
                  <c:v>164.82504999999992</c:v>
                </c:pt>
                <c:pt idx="5239">
                  <c:v>164.84025999999992</c:v>
                </c:pt>
                <c:pt idx="5240">
                  <c:v>164.87243999999993</c:v>
                </c:pt>
                <c:pt idx="5241">
                  <c:v>164.92155999999991</c:v>
                </c:pt>
                <c:pt idx="5242">
                  <c:v>164.96925999999991</c:v>
                </c:pt>
                <c:pt idx="5243">
                  <c:v>164.99318999999991</c:v>
                </c:pt>
                <c:pt idx="5244">
                  <c:v>164.9985299999999</c:v>
                </c:pt>
                <c:pt idx="5245">
                  <c:v>165.0002199999999</c:v>
                </c:pt>
                <c:pt idx="5246">
                  <c:v>165.00144999999989</c:v>
                </c:pt>
                <c:pt idx="5247">
                  <c:v>165.00270999999989</c:v>
                </c:pt>
                <c:pt idx="5248">
                  <c:v>165.00418999999988</c:v>
                </c:pt>
                <c:pt idx="5249">
                  <c:v>165.00568999999987</c:v>
                </c:pt>
                <c:pt idx="5250">
                  <c:v>165.00826999999987</c:v>
                </c:pt>
                <c:pt idx="5251">
                  <c:v>165.01344999999986</c:v>
                </c:pt>
                <c:pt idx="5252">
                  <c:v>165.02024999999986</c:v>
                </c:pt>
                <c:pt idx="5253">
                  <c:v>165.02790999999985</c:v>
                </c:pt>
                <c:pt idx="5254">
                  <c:v>165.03596999999985</c:v>
                </c:pt>
                <c:pt idx="5255">
                  <c:v>165.04528999999985</c:v>
                </c:pt>
                <c:pt idx="5256">
                  <c:v>165.05598999999987</c:v>
                </c:pt>
                <c:pt idx="5257">
                  <c:v>165.07383999999988</c:v>
                </c:pt>
                <c:pt idx="5258">
                  <c:v>165.11717999999988</c:v>
                </c:pt>
                <c:pt idx="5259">
                  <c:v>165.20222999999987</c:v>
                </c:pt>
                <c:pt idx="5260">
                  <c:v>165.26971999999986</c:v>
                </c:pt>
                <c:pt idx="5261">
                  <c:v>165.28984999999986</c:v>
                </c:pt>
                <c:pt idx="5262">
                  <c:v>165.29499999999985</c:v>
                </c:pt>
                <c:pt idx="5263">
                  <c:v>165.29728999999983</c:v>
                </c:pt>
                <c:pt idx="5264">
                  <c:v>165.29888999999983</c:v>
                </c:pt>
                <c:pt idx="5265">
                  <c:v>165.30031999999983</c:v>
                </c:pt>
                <c:pt idx="5266">
                  <c:v>165.30171999999982</c:v>
                </c:pt>
                <c:pt idx="5267">
                  <c:v>165.30351999999982</c:v>
                </c:pt>
                <c:pt idx="5268">
                  <c:v>165.30786999999981</c:v>
                </c:pt>
                <c:pt idx="5269">
                  <c:v>165.31548999999981</c:v>
                </c:pt>
                <c:pt idx="5270">
                  <c:v>165.32598999999982</c:v>
                </c:pt>
                <c:pt idx="5271">
                  <c:v>165.33821999999981</c:v>
                </c:pt>
                <c:pt idx="5272">
                  <c:v>165.35142999999979</c:v>
                </c:pt>
                <c:pt idx="5273">
                  <c:v>165.3661399999998</c:v>
                </c:pt>
                <c:pt idx="5274">
                  <c:v>165.39761999999979</c:v>
                </c:pt>
                <c:pt idx="5275">
                  <c:v>165.49021999999979</c:v>
                </c:pt>
                <c:pt idx="5276">
                  <c:v>165.63810999999978</c:v>
                </c:pt>
                <c:pt idx="5277">
                  <c:v>165.75506999999979</c:v>
                </c:pt>
                <c:pt idx="5278">
                  <c:v>165.83347999999978</c:v>
                </c:pt>
                <c:pt idx="5279">
                  <c:v>165.86640999999977</c:v>
                </c:pt>
                <c:pt idx="5280">
                  <c:v>165.88071999999977</c:v>
                </c:pt>
                <c:pt idx="5281">
                  <c:v>165.88707999999977</c:v>
                </c:pt>
                <c:pt idx="5282">
                  <c:v>165.89014999999978</c:v>
                </c:pt>
                <c:pt idx="5283">
                  <c:v>165.89178999999979</c:v>
                </c:pt>
                <c:pt idx="5284">
                  <c:v>165.89283999999978</c:v>
                </c:pt>
                <c:pt idx="5285">
                  <c:v>165.89508999999978</c:v>
                </c:pt>
                <c:pt idx="5286">
                  <c:v>165.90362999999979</c:v>
                </c:pt>
                <c:pt idx="5287">
                  <c:v>165.93344999999979</c:v>
                </c:pt>
                <c:pt idx="5288">
                  <c:v>165.9759099999998</c:v>
                </c:pt>
                <c:pt idx="5289">
                  <c:v>166.01751999999979</c:v>
                </c:pt>
                <c:pt idx="5290">
                  <c:v>166.0586599999998</c:v>
                </c:pt>
                <c:pt idx="5291">
                  <c:v>166.09381999999979</c:v>
                </c:pt>
                <c:pt idx="5292">
                  <c:v>166.1239199999998</c:v>
                </c:pt>
                <c:pt idx="5293">
                  <c:v>166.1471999999998</c:v>
                </c:pt>
                <c:pt idx="5294">
                  <c:v>166.16624999999979</c:v>
                </c:pt>
                <c:pt idx="5295">
                  <c:v>166.1819499999998</c:v>
                </c:pt>
                <c:pt idx="5296">
                  <c:v>166.18970999999979</c:v>
                </c:pt>
                <c:pt idx="5297">
                  <c:v>166.1933099999998</c:v>
                </c:pt>
                <c:pt idx="5298">
                  <c:v>166.1950299999998</c:v>
                </c:pt>
                <c:pt idx="5299">
                  <c:v>166.19723999999979</c:v>
                </c:pt>
                <c:pt idx="5300">
                  <c:v>166.20167999999978</c:v>
                </c:pt>
                <c:pt idx="5301">
                  <c:v>166.22079999999977</c:v>
                </c:pt>
                <c:pt idx="5302">
                  <c:v>166.25198999999978</c:v>
                </c:pt>
                <c:pt idx="5303">
                  <c:v>166.28512999999978</c:v>
                </c:pt>
                <c:pt idx="5304">
                  <c:v>166.31871999999979</c:v>
                </c:pt>
                <c:pt idx="5305">
                  <c:v>166.34386999999978</c:v>
                </c:pt>
                <c:pt idx="5306">
                  <c:v>166.36703999999978</c:v>
                </c:pt>
                <c:pt idx="5307">
                  <c:v>166.38136999999978</c:v>
                </c:pt>
                <c:pt idx="5308">
                  <c:v>166.38559999999978</c:v>
                </c:pt>
                <c:pt idx="5309">
                  <c:v>166.38818999999978</c:v>
                </c:pt>
                <c:pt idx="5310">
                  <c:v>166.39049999999978</c:v>
                </c:pt>
                <c:pt idx="5311">
                  <c:v>166.39251999999976</c:v>
                </c:pt>
                <c:pt idx="5312">
                  <c:v>166.39428999999976</c:v>
                </c:pt>
                <c:pt idx="5313">
                  <c:v>166.39589999999976</c:v>
                </c:pt>
                <c:pt idx="5314">
                  <c:v>166.39741999999976</c:v>
                </c:pt>
                <c:pt idx="5315">
                  <c:v>166.39893999999975</c:v>
                </c:pt>
                <c:pt idx="5316">
                  <c:v>166.40048999999976</c:v>
                </c:pt>
                <c:pt idx="5317">
                  <c:v>166.40325999999976</c:v>
                </c:pt>
                <c:pt idx="5318">
                  <c:v>166.41747999999976</c:v>
                </c:pt>
                <c:pt idx="5319">
                  <c:v>166.42984999999976</c:v>
                </c:pt>
                <c:pt idx="5320">
                  <c:v>166.44288999999975</c:v>
                </c:pt>
                <c:pt idx="5321">
                  <c:v>166.45005999999975</c:v>
                </c:pt>
                <c:pt idx="5322">
                  <c:v>166.45559999999975</c:v>
                </c:pt>
                <c:pt idx="5323">
                  <c:v>166.46023999999974</c:v>
                </c:pt>
                <c:pt idx="5324">
                  <c:v>166.46460999999974</c:v>
                </c:pt>
                <c:pt idx="5325">
                  <c:v>166.46884999999975</c:v>
                </c:pt>
                <c:pt idx="5326">
                  <c:v>166.47378999999975</c:v>
                </c:pt>
                <c:pt idx="5327">
                  <c:v>166.48548999999974</c:v>
                </c:pt>
                <c:pt idx="5328">
                  <c:v>166.53584999999975</c:v>
                </c:pt>
                <c:pt idx="5329">
                  <c:v>166.61847999999975</c:v>
                </c:pt>
                <c:pt idx="5330">
                  <c:v>166.69725999999974</c:v>
                </c:pt>
                <c:pt idx="5331">
                  <c:v>166.75949999999975</c:v>
                </c:pt>
                <c:pt idx="5332">
                  <c:v>166.80481999999975</c:v>
                </c:pt>
                <c:pt idx="5333">
                  <c:v>166.82440999999974</c:v>
                </c:pt>
                <c:pt idx="5334">
                  <c:v>166.82974999999973</c:v>
                </c:pt>
                <c:pt idx="5335">
                  <c:v>166.83190999999974</c:v>
                </c:pt>
                <c:pt idx="5336">
                  <c:v>166.83314999999973</c:v>
                </c:pt>
                <c:pt idx="5337">
                  <c:v>166.83424999999974</c:v>
                </c:pt>
                <c:pt idx="5338">
                  <c:v>166.83531999999974</c:v>
                </c:pt>
                <c:pt idx="5339">
                  <c:v>166.83638999999974</c:v>
                </c:pt>
                <c:pt idx="5340">
                  <c:v>166.83756999999974</c:v>
                </c:pt>
                <c:pt idx="5341">
                  <c:v>166.83898999999974</c:v>
                </c:pt>
                <c:pt idx="5342">
                  <c:v>166.84155999999973</c:v>
                </c:pt>
                <c:pt idx="5343">
                  <c:v>166.84394999999972</c:v>
                </c:pt>
                <c:pt idx="5344">
                  <c:v>166.84614999999971</c:v>
                </c:pt>
                <c:pt idx="5345">
                  <c:v>166.84824999999972</c:v>
                </c:pt>
                <c:pt idx="5346">
                  <c:v>166.84993999999972</c:v>
                </c:pt>
                <c:pt idx="5347">
                  <c:v>166.85207999999972</c:v>
                </c:pt>
                <c:pt idx="5348">
                  <c:v>166.85977999999972</c:v>
                </c:pt>
                <c:pt idx="5349">
                  <c:v>166.90554999999972</c:v>
                </c:pt>
                <c:pt idx="5350">
                  <c:v>166.96529999999973</c:v>
                </c:pt>
                <c:pt idx="5351">
                  <c:v>166.98419999999973</c:v>
                </c:pt>
                <c:pt idx="5352">
                  <c:v>166.99082999999973</c:v>
                </c:pt>
                <c:pt idx="5353">
                  <c:v>166.99474999999973</c:v>
                </c:pt>
                <c:pt idx="5354">
                  <c:v>166.99784999999972</c:v>
                </c:pt>
                <c:pt idx="5355">
                  <c:v>167.00025999999971</c:v>
                </c:pt>
                <c:pt idx="5356">
                  <c:v>167.00234999999972</c:v>
                </c:pt>
                <c:pt idx="5357">
                  <c:v>167.00429999999972</c:v>
                </c:pt>
                <c:pt idx="5358">
                  <c:v>167.00624999999971</c:v>
                </c:pt>
                <c:pt idx="5359">
                  <c:v>167.00840999999971</c:v>
                </c:pt>
                <c:pt idx="5360">
                  <c:v>167.01086999999973</c:v>
                </c:pt>
                <c:pt idx="5361">
                  <c:v>167.01755999999972</c:v>
                </c:pt>
                <c:pt idx="5362">
                  <c:v>167.05170999999973</c:v>
                </c:pt>
                <c:pt idx="5363">
                  <c:v>167.13202999999973</c:v>
                </c:pt>
                <c:pt idx="5364">
                  <c:v>167.21121999999974</c:v>
                </c:pt>
                <c:pt idx="5365">
                  <c:v>167.27385999999973</c:v>
                </c:pt>
                <c:pt idx="5366">
                  <c:v>167.31710999999973</c:v>
                </c:pt>
                <c:pt idx="5367">
                  <c:v>167.35278999999974</c:v>
                </c:pt>
                <c:pt idx="5368">
                  <c:v>167.37917999999974</c:v>
                </c:pt>
                <c:pt idx="5369">
                  <c:v>167.39061999999973</c:v>
                </c:pt>
                <c:pt idx="5370">
                  <c:v>167.40196999999972</c:v>
                </c:pt>
                <c:pt idx="5371">
                  <c:v>167.41040999999973</c:v>
                </c:pt>
                <c:pt idx="5372">
                  <c:v>167.41545999999974</c:v>
                </c:pt>
                <c:pt idx="5373">
                  <c:v>167.41877999999974</c:v>
                </c:pt>
                <c:pt idx="5374">
                  <c:v>167.42089999999973</c:v>
                </c:pt>
                <c:pt idx="5375">
                  <c:v>167.42244999999974</c:v>
                </c:pt>
                <c:pt idx="5376">
                  <c:v>167.42565999999974</c:v>
                </c:pt>
                <c:pt idx="5377">
                  <c:v>167.43740999999974</c:v>
                </c:pt>
                <c:pt idx="5378">
                  <c:v>167.45849999999973</c:v>
                </c:pt>
                <c:pt idx="5379">
                  <c:v>167.46786999999972</c:v>
                </c:pt>
                <c:pt idx="5380">
                  <c:v>167.47238999999973</c:v>
                </c:pt>
                <c:pt idx="5381">
                  <c:v>167.47382999999974</c:v>
                </c:pt>
                <c:pt idx="5382">
                  <c:v>167.47509999999974</c:v>
                </c:pt>
                <c:pt idx="5383">
                  <c:v>167.47667999999973</c:v>
                </c:pt>
                <c:pt idx="5384">
                  <c:v>167.47827999999973</c:v>
                </c:pt>
                <c:pt idx="5385">
                  <c:v>167.47973999999974</c:v>
                </c:pt>
                <c:pt idx="5386">
                  <c:v>167.48114999999973</c:v>
                </c:pt>
                <c:pt idx="5387">
                  <c:v>167.48255999999972</c:v>
                </c:pt>
                <c:pt idx="5388">
                  <c:v>167.48388999999972</c:v>
                </c:pt>
                <c:pt idx="5389">
                  <c:v>167.48520999999971</c:v>
                </c:pt>
                <c:pt idx="5390">
                  <c:v>167.48648999999972</c:v>
                </c:pt>
                <c:pt idx="5391">
                  <c:v>167.48826999999972</c:v>
                </c:pt>
                <c:pt idx="5392">
                  <c:v>167.48997999999972</c:v>
                </c:pt>
                <c:pt idx="5393">
                  <c:v>167.49150999999972</c:v>
                </c:pt>
                <c:pt idx="5394">
                  <c:v>167.49332999999973</c:v>
                </c:pt>
                <c:pt idx="5395">
                  <c:v>167.49511999999973</c:v>
                </c:pt>
                <c:pt idx="5396">
                  <c:v>167.49687999999972</c:v>
                </c:pt>
                <c:pt idx="5397">
                  <c:v>167.49850999999973</c:v>
                </c:pt>
                <c:pt idx="5398">
                  <c:v>167.50017999999972</c:v>
                </c:pt>
                <c:pt idx="5399">
                  <c:v>167.50207999999972</c:v>
                </c:pt>
                <c:pt idx="5400">
                  <c:v>167.50423999999973</c:v>
                </c:pt>
                <c:pt idx="5401">
                  <c:v>167.50678999999974</c:v>
                </c:pt>
                <c:pt idx="5402">
                  <c:v>167.50937999999974</c:v>
                </c:pt>
                <c:pt idx="5403">
                  <c:v>167.51491999999973</c:v>
                </c:pt>
                <c:pt idx="5404">
                  <c:v>167.52866999999972</c:v>
                </c:pt>
                <c:pt idx="5405">
                  <c:v>167.54667999999972</c:v>
                </c:pt>
                <c:pt idx="5406">
                  <c:v>167.56047999999973</c:v>
                </c:pt>
                <c:pt idx="5407">
                  <c:v>167.56628999999973</c:v>
                </c:pt>
                <c:pt idx="5408">
                  <c:v>167.57243999999972</c:v>
                </c:pt>
                <c:pt idx="5409">
                  <c:v>167.57761999999971</c:v>
                </c:pt>
                <c:pt idx="5410">
                  <c:v>167.58907999999971</c:v>
                </c:pt>
                <c:pt idx="5411">
                  <c:v>167.63239999999971</c:v>
                </c:pt>
                <c:pt idx="5412">
                  <c:v>167.66884999999971</c:v>
                </c:pt>
                <c:pt idx="5413">
                  <c:v>167.67962999999972</c:v>
                </c:pt>
                <c:pt idx="5414">
                  <c:v>167.68268999999972</c:v>
                </c:pt>
                <c:pt idx="5415">
                  <c:v>167.68630999999974</c:v>
                </c:pt>
                <c:pt idx="5416">
                  <c:v>167.69310999999973</c:v>
                </c:pt>
                <c:pt idx="5417">
                  <c:v>167.70597999999973</c:v>
                </c:pt>
                <c:pt idx="5418">
                  <c:v>167.71836999999974</c:v>
                </c:pt>
                <c:pt idx="5419">
                  <c:v>167.72452999999973</c:v>
                </c:pt>
                <c:pt idx="5420">
                  <c:v>167.72643999999974</c:v>
                </c:pt>
                <c:pt idx="5421">
                  <c:v>167.72925999999975</c:v>
                </c:pt>
                <c:pt idx="5422">
                  <c:v>167.73481999999976</c:v>
                </c:pt>
                <c:pt idx="5423">
                  <c:v>167.75864999999976</c:v>
                </c:pt>
                <c:pt idx="5424">
                  <c:v>167.78990999999976</c:v>
                </c:pt>
                <c:pt idx="5425">
                  <c:v>167.80792999999977</c:v>
                </c:pt>
                <c:pt idx="5426">
                  <c:v>167.81355999999977</c:v>
                </c:pt>
                <c:pt idx="5427">
                  <c:v>167.81783999999976</c:v>
                </c:pt>
                <c:pt idx="5428">
                  <c:v>167.82247999999976</c:v>
                </c:pt>
                <c:pt idx="5429">
                  <c:v>167.83696999999975</c:v>
                </c:pt>
                <c:pt idx="5430">
                  <c:v>167.85607999999976</c:v>
                </c:pt>
                <c:pt idx="5431">
                  <c:v>167.87481999999977</c:v>
                </c:pt>
                <c:pt idx="5432">
                  <c:v>167.88791999999978</c:v>
                </c:pt>
                <c:pt idx="5433">
                  <c:v>167.89515999999978</c:v>
                </c:pt>
                <c:pt idx="5434">
                  <c:v>167.89850999999979</c:v>
                </c:pt>
                <c:pt idx="5435">
                  <c:v>167.89957999999979</c:v>
                </c:pt>
                <c:pt idx="5436">
                  <c:v>167.90044999999978</c:v>
                </c:pt>
                <c:pt idx="5437">
                  <c:v>167.90123999999977</c:v>
                </c:pt>
                <c:pt idx="5438">
                  <c:v>167.90188999999978</c:v>
                </c:pt>
                <c:pt idx="5439">
                  <c:v>167.90262999999979</c:v>
                </c:pt>
                <c:pt idx="5440">
                  <c:v>167.90350999999978</c:v>
                </c:pt>
                <c:pt idx="5441">
                  <c:v>167.90429999999978</c:v>
                </c:pt>
                <c:pt idx="5442">
                  <c:v>167.90516999999977</c:v>
                </c:pt>
                <c:pt idx="5443">
                  <c:v>167.90610999999979</c:v>
                </c:pt>
                <c:pt idx="5444">
                  <c:v>167.90706999999978</c:v>
                </c:pt>
                <c:pt idx="5445">
                  <c:v>167.90803999999977</c:v>
                </c:pt>
                <c:pt idx="5446">
                  <c:v>167.90909999999977</c:v>
                </c:pt>
                <c:pt idx="5447">
                  <c:v>167.91027999999977</c:v>
                </c:pt>
                <c:pt idx="5448">
                  <c:v>167.91152999999977</c:v>
                </c:pt>
                <c:pt idx="5449">
                  <c:v>167.91282999999976</c:v>
                </c:pt>
                <c:pt idx="5450">
                  <c:v>167.91455999999977</c:v>
                </c:pt>
                <c:pt idx="5451">
                  <c:v>167.91708999999977</c:v>
                </c:pt>
                <c:pt idx="5452">
                  <c:v>167.92046999999977</c:v>
                </c:pt>
                <c:pt idx="5453">
                  <c:v>167.92414999999977</c:v>
                </c:pt>
                <c:pt idx="5454">
                  <c:v>167.92837999999978</c:v>
                </c:pt>
                <c:pt idx="5455">
                  <c:v>167.93333999999979</c:v>
                </c:pt>
                <c:pt idx="5456">
                  <c:v>167.94602999999978</c:v>
                </c:pt>
                <c:pt idx="5457">
                  <c:v>167.97221999999979</c:v>
                </c:pt>
                <c:pt idx="5458">
                  <c:v>167.99530999999979</c:v>
                </c:pt>
                <c:pt idx="5459">
                  <c:v>168.0147699999998</c:v>
                </c:pt>
                <c:pt idx="5460">
                  <c:v>168.03218999999979</c:v>
                </c:pt>
                <c:pt idx="5461">
                  <c:v>168.04665999999978</c:v>
                </c:pt>
                <c:pt idx="5462">
                  <c:v>168.06063999999978</c:v>
                </c:pt>
                <c:pt idx="5463">
                  <c:v>168.07495999999978</c:v>
                </c:pt>
                <c:pt idx="5464">
                  <c:v>168.08946999999978</c:v>
                </c:pt>
                <c:pt idx="5465">
                  <c:v>168.10444999999979</c:v>
                </c:pt>
                <c:pt idx="5466">
                  <c:v>168.11914999999979</c:v>
                </c:pt>
                <c:pt idx="5467">
                  <c:v>168.1427399999998</c:v>
                </c:pt>
                <c:pt idx="5468">
                  <c:v>168.2007599999998</c:v>
                </c:pt>
                <c:pt idx="5469">
                  <c:v>168.3195699999998</c:v>
                </c:pt>
                <c:pt idx="5470">
                  <c:v>168.40263999999979</c:v>
                </c:pt>
                <c:pt idx="5471">
                  <c:v>168.42753999999979</c:v>
                </c:pt>
                <c:pt idx="5472">
                  <c:v>168.4347999999998</c:v>
                </c:pt>
                <c:pt idx="5473">
                  <c:v>168.4394599999998</c:v>
                </c:pt>
                <c:pt idx="5474">
                  <c:v>168.4423299999998</c:v>
                </c:pt>
                <c:pt idx="5475">
                  <c:v>168.44489999999979</c:v>
                </c:pt>
                <c:pt idx="5476">
                  <c:v>168.44838999999979</c:v>
                </c:pt>
                <c:pt idx="5477">
                  <c:v>168.45399999999978</c:v>
                </c:pt>
                <c:pt idx="5478">
                  <c:v>168.46160999999978</c:v>
                </c:pt>
                <c:pt idx="5479">
                  <c:v>168.47088999999977</c:v>
                </c:pt>
                <c:pt idx="5480">
                  <c:v>168.48210999999978</c:v>
                </c:pt>
                <c:pt idx="5481">
                  <c:v>168.51251999999977</c:v>
                </c:pt>
                <c:pt idx="5482">
                  <c:v>168.59277999999978</c:v>
                </c:pt>
                <c:pt idx="5483">
                  <c:v>168.71954999999977</c:v>
                </c:pt>
                <c:pt idx="5484">
                  <c:v>168.81451999999976</c:v>
                </c:pt>
                <c:pt idx="5485">
                  <c:v>168.84047999999976</c:v>
                </c:pt>
                <c:pt idx="5486">
                  <c:v>168.84541999999976</c:v>
                </c:pt>
                <c:pt idx="5487">
                  <c:v>168.84816999999975</c:v>
                </c:pt>
                <c:pt idx="5488">
                  <c:v>168.85060999999976</c:v>
                </c:pt>
                <c:pt idx="5489">
                  <c:v>168.85266999999976</c:v>
                </c:pt>
                <c:pt idx="5490">
                  <c:v>168.85454999999976</c:v>
                </c:pt>
                <c:pt idx="5491">
                  <c:v>168.85685999999976</c:v>
                </c:pt>
                <c:pt idx="5492">
                  <c:v>168.86091999999977</c:v>
                </c:pt>
                <c:pt idx="5493">
                  <c:v>168.86646999999977</c:v>
                </c:pt>
                <c:pt idx="5494">
                  <c:v>168.87351999999976</c:v>
                </c:pt>
                <c:pt idx="5495">
                  <c:v>168.88227999999975</c:v>
                </c:pt>
                <c:pt idx="5496">
                  <c:v>168.89558999999974</c:v>
                </c:pt>
                <c:pt idx="5497">
                  <c:v>168.93721999999974</c:v>
                </c:pt>
                <c:pt idx="5498">
                  <c:v>169.04197999999974</c:v>
                </c:pt>
                <c:pt idx="5499">
                  <c:v>169.14443999999975</c:v>
                </c:pt>
                <c:pt idx="5500">
                  <c:v>169.16792999999976</c:v>
                </c:pt>
                <c:pt idx="5501">
                  <c:v>169.17813999999976</c:v>
                </c:pt>
                <c:pt idx="5502">
                  <c:v>169.18443999999977</c:v>
                </c:pt>
                <c:pt idx="5503">
                  <c:v>169.18998999999977</c:v>
                </c:pt>
                <c:pt idx="5504">
                  <c:v>169.19628999999978</c:v>
                </c:pt>
                <c:pt idx="5505">
                  <c:v>169.20353999999978</c:v>
                </c:pt>
                <c:pt idx="5506">
                  <c:v>169.21133999999978</c:v>
                </c:pt>
                <c:pt idx="5507">
                  <c:v>169.22005999999979</c:v>
                </c:pt>
                <c:pt idx="5508">
                  <c:v>169.23070999999979</c:v>
                </c:pt>
                <c:pt idx="5509">
                  <c:v>169.25461999999979</c:v>
                </c:pt>
                <c:pt idx="5510">
                  <c:v>169.32336999999978</c:v>
                </c:pt>
                <c:pt idx="5511">
                  <c:v>169.43367999999978</c:v>
                </c:pt>
                <c:pt idx="5512">
                  <c:v>169.48265999999978</c:v>
                </c:pt>
                <c:pt idx="5513">
                  <c:v>169.49492999999978</c:v>
                </c:pt>
                <c:pt idx="5514">
                  <c:v>169.49993999999978</c:v>
                </c:pt>
                <c:pt idx="5515">
                  <c:v>169.50366999999977</c:v>
                </c:pt>
                <c:pt idx="5516">
                  <c:v>169.50727999999978</c:v>
                </c:pt>
                <c:pt idx="5517">
                  <c:v>169.51382999999979</c:v>
                </c:pt>
                <c:pt idx="5518">
                  <c:v>169.5255999999998</c:v>
                </c:pt>
                <c:pt idx="5519">
                  <c:v>169.5415399999998</c:v>
                </c:pt>
                <c:pt idx="5520">
                  <c:v>169.55652999999981</c:v>
                </c:pt>
                <c:pt idx="5521">
                  <c:v>169.57196999999982</c:v>
                </c:pt>
                <c:pt idx="5522">
                  <c:v>169.58793999999983</c:v>
                </c:pt>
                <c:pt idx="5523">
                  <c:v>169.60558999999984</c:v>
                </c:pt>
                <c:pt idx="5524">
                  <c:v>169.63269999999983</c:v>
                </c:pt>
                <c:pt idx="5525">
                  <c:v>169.69618999999983</c:v>
                </c:pt>
                <c:pt idx="5526">
                  <c:v>169.84298999999984</c:v>
                </c:pt>
                <c:pt idx="5527">
                  <c:v>169.99764999999985</c:v>
                </c:pt>
                <c:pt idx="5528">
                  <c:v>170.11446999999984</c:v>
                </c:pt>
                <c:pt idx="5529">
                  <c:v>170.19668999999985</c:v>
                </c:pt>
                <c:pt idx="5530">
                  <c:v>170.23262999999986</c:v>
                </c:pt>
                <c:pt idx="5531">
                  <c:v>170.24268999999987</c:v>
                </c:pt>
                <c:pt idx="5532">
                  <c:v>170.24539999999988</c:v>
                </c:pt>
                <c:pt idx="5533">
                  <c:v>170.24689999999987</c:v>
                </c:pt>
                <c:pt idx="5534">
                  <c:v>170.24824999999987</c:v>
                </c:pt>
                <c:pt idx="5535">
                  <c:v>170.24946999999986</c:v>
                </c:pt>
                <c:pt idx="5536">
                  <c:v>170.25074999999987</c:v>
                </c:pt>
                <c:pt idx="5537">
                  <c:v>170.25210999999987</c:v>
                </c:pt>
                <c:pt idx="5538">
                  <c:v>170.25354999999988</c:v>
                </c:pt>
                <c:pt idx="5539">
                  <c:v>170.25585999999987</c:v>
                </c:pt>
                <c:pt idx="5540">
                  <c:v>170.25976999999986</c:v>
                </c:pt>
                <c:pt idx="5541">
                  <c:v>170.26547999999985</c:v>
                </c:pt>
                <c:pt idx="5542">
                  <c:v>170.27360999999985</c:v>
                </c:pt>
                <c:pt idx="5543">
                  <c:v>170.29635999999985</c:v>
                </c:pt>
                <c:pt idx="5544">
                  <c:v>170.37459999999984</c:v>
                </c:pt>
                <c:pt idx="5545">
                  <c:v>170.44517999999985</c:v>
                </c:pt>
                <c:pt idx="5546">
                  <c:v>170.46808999999985</c:v>
                </c:pt>
                <c:pt idx="5547">
                  <c:v>170.48011999999986</c:v>
                </c:pt>
                <c:pt idx="5548">
                  <c:v>170.48684999999986</c:v>
                </c:pt>
                <c:pt idx="5549">
                  <c:v>170.49268999999987</c:v>
                </c:pt>
                <c:pt idx="5550">
                  <c:v>170.50141999999988</c:v>
                </c:pt>
                <c:pt idx="5551">
                  <c:v>170.51488999999989</c:v>
                </c:pt>
                <c:pt idx="5552">
                  <c:v>170.53229999999991</c:v>
                </c:pt>
                <c:pt idx="5553">
                  <c:v>170.55183999999991</c:v>
                </c:pt>
                <c:pt idx="5554">
                  <c:v>170.58579999999992</c:v>
                </c:pt>
                <c:pt idx="5555">
                  <c:v>170.67135999999991</c:v>
                </c:pt>
                <c:pt idx="5556">
                  <c:v>170.83642999999989</c:v>
                </c:pt>
                <c:pt idx="5557">
                  <c:v>170.9472099999999</c:v>
                </c:pt>
                <c:pt idx="5558">
                  <c:v>170.97878999999989</c:v>
                </c:pt>
                <c:pt idx="5559">
                  <c:v>170.99200999999988</c:v>
                </c:pt>
                <c:pt idx="5560">
                  <c:v>171.00690999999989</c:v>
                </c:pt>
                <c:pt idx="5561">
                  <c:v>171.0423199999999</c:v>
                </c:pt>
                <c:pt idx="5562">
                  <c:v>171.10862999999989</c:v>
                </c:pt>
                <c:pt idx="5563">
                  <c:v>171.1733999999999</c:v>
                </c:pt>
                <c:pt idx="5564">
                  <c:v>171.2315899999999</c:v>
                </c:pt>
                <c:pt idx="5565">
                  <c:v>171.29286999999991</c:v>
                </c:pt>
                <c:pt idx="5566">
                  <c:v>171.33845999999991</c:v>
                </c:pt>
                <c:pt idx="5567">
                  <c:v>171.3579499999999</c:v>
                </c:pt>
                <c:pt idx="5568">
                  <c:v>171.36463999999989</c:v>
                </c:pt>
                <c:pt idx="5569">
                  <c:v>171.36665999999988</c:v>
                </c:pt>
                <c:pt idx="5570">
                  <c:v>171.36845999999989</c:v>
                </c:pt>
                <c:pt idx="5571">
                  <c:v>171.37007999999989</c:v>
                </c:pt>
                <c:pt idx="5572">
                  <c:v>171.3719999999999</c:v>
                </c:pt>
                <c:pt idx="5573">
                  <c:v>171.37401999999989</c:v>
                </c:pt>
                <c:pt idx="5574">
                  <c:v>171.37639999999988</c:v>
                </c:pt>
                <c:pt idx="5575">
                  <c:v>171.37983999999989</c:v>
                </c:pt>
                <c:pt idx="5576">
                  <c:v>171.38414999999989</c:v>
                </c:pt>
                <c:pt idx="5577">
                  <c:v>171.3889999999999</c:v>
                </c:pt>
                <c:pt idx="5578">
                  <c:v>171.39807999999991</c:v>
                </c:pt>
                <c:pt idx="5579">
                  <c:v>171.4352199999999</c:v>
                </c:pt>
                <c:pt idx="5580">
                  <c:v>171.52989999999991</c:v>
                </c:pt>
                <c:pt idx="5581">
                  <c:v>171.64265999999992</c:v>
                </c:pt>
                <c:pt idx="5582">
                  <c:v>171.73601999999991</c:v>
                </c:pt>
                <c:pt idx="5583">
                  <c:v>171.76172999999991</c:v>
                </c:pt>
                <c:pt idx="5584">
                  <c:v>171.76851999999991</c:v>
                </c:pt>
                <c:pt idx="5585">
                  <c:v>171.7716299999999</c:v>
                </c:pt>
                <c:pt idx="5586">
                  <c:v>171.7748499999999</c:v>
                </c:pt>
                <c:pt idx="5587">
                  <c:v>171.77799999999991</c:v>
                </c:pt>
                <c:pt idx="5588">
                  <c:v>171.7828099999999</c:v>
                </c:pt>
                <c:pt idx="5589">
                  <c:v>171.7901699999999</c:v>
                </c:pt>
                <c:pt idx="5590">
                  <c:v>171.79985999999991</c:v>
                </c:pt>
                <c:pt idx="5591">
                  <c:v>171.8114799999999</c:v>
                </c:pt>
                <c:pt idx="5592">
                  <c:v>171.82514999999989</c:v>
                </c:pt>
                <c:pt idx="5593">
                  <c:v>171.8530999999999</c:v>
                </c:pt>
                <c:pt idx="5594">
                  <c:v>171.93191999999991</c:v>
                </c:pt>
                <c:pt idx="5595">
                  <c:v>172.08611999999991</c:v>
                </c:pt>
                <c:pt idx="5596">
                  <c:v>172.2243599999999</c:v>
                </c:pt>
                <c:pt idx="5597">
                  <c:v>172.3235699999999</c:v>
                </c:pt>
                <c:pt idx="5598">
                  <c:v>172.3844299999999</c:v>
                </c:pt>
                <c:pt idx="5599">
                  <c:v>172.41912999999988</c:v>
                </c:pt>
                <c:pt idx="5600">
                  <c:v>172.43993999999989</c:v>
                </c:pt>
                <c:pt idx="5601">
                  <c:v>172.45448999999991</c:v>
                </c:pt>
                <c:pt idx="5602">
                  <c:v>172.46150999999992</c:v>
                </c:pt>
                <c:pt idx="5603">
                  <c:v>172.46340999999993</c:v>
                </c:pt>
                <c:pt idx="5604">
                  <c:v>172.46463999999992</c:v>
                </c:pt>
                <c:pt idx="5605">
                  <c:v>172.46571999999992</c:v>
                </c:pt>
                <c:pt idx="5606">
                  <c:v>172.46679999999992</c:v>
                </c:pt>
                <c:pt idx="5607">
                  <c:v>172.46801999999991</c:v>
                </c:pt>
                <c:pt idx="5608">
                  <c:v>172.4693199999999</c:v>
                </c:pt>
                <c:pt idx="5609">
                  <c:v>172.47115999999988</c:v>
                </c:pt>
                <c:pt idx="5610">
                  <c:v>172.47650999999988</c:v>
                </c:pt>
                <c:pt idx="5611">
                  <c:v>172.48623999999987</c:v>
                </c:pt>
                <c:pt idx="5612">
                  <c:v>172.49912999999987</c:v>
                </c:pt>
                <c:pt idx="5613">
                  <c:v>172.51386999999986</c:v>
                </c:pt>
                <c:pt idx="5614">
                  <c:v>172.53786999999986</c:v>
                </c:pt>
                <c:pt idx="5615">
                  <c:v>172.59312999999986</c:v>
                </c:pt>
                <c:pt idx="5616">
                  <c:v>172.71631999999985</c:v>
                </c:pt>
                <c:pt idx="5617">
                  <c:v>172.81781999999984</c:v>
                </c:pt>
                <c:pt idx="5618">
                  <c:v>172.86711999999983</c:v>
                </c:pt>
                <c:pt idx="5619">
                  <c:v>172.88995999999983</c:v>
                </c:pt>
                <c:pt idx="5620">
                  <c:v>172.89901999999984</c:v>
                </c:pt>
                <c:pt idx="5621">
                  <c:v>172.90642999999983</c:v>
                </c:pt>
                <c:pt idx="5622">
                  <c:v>172.91354999999982</c:v>
                </c:pt>
                <c:pt idx="5623">
                  <c:v>172.92354999999981</c:v>
                </c:pt>
                <c:pt idx="5624">
                  <c:v>172.9392799999998</c:v>
                </c:pt>
                <c:pt idx="5625">
                  <c:v>172.96010999999979</c:v>
                </c:pt>
                <c:pt idx="5626">
                  <c:v>172.98523999999978</c:v>
                </c:pt>
                <c:pt idx="5627">
                  <c:v>173.01221999999979</c:v>
                </c:pt>
                <c:pt idx="5628">
                  <c:v>173.0512899999998</c:v>
                </c:pt>
                <c:pt idx="5629">
                  <c:v>173.10365999999979</c:v>
                </c:pt>
                <c:pt idx="5630">
                  <c:v>173.16785999999979</c:v>
                </c:pt>
                <c:pt idx="5631">
                  <c:v>173.21378999999979</c:v>
                </c:pt>
                <c:pt idx="5632">
                  <c:v>173.24888999999979</c:v>
                </c:pt>
                <c:pt idx="5633">
                  <c:v>173.2860699999998</c:v>
                </c:pt>
                <c:pt idx="5634">
                  <c:v>173.3305699999998</c:v>
                </c:pt>
                <c:pt idx="5635">
                  <c:v>173.37896999999978</c:v>
                </c:pt>
                <c:pt idx="5636">
                  <c:v>173.42758999999978</c:v>
                </c:pt>
                <c:pt idx="5637">
                  <c:v>173.47987999999978</c:v>
                </c:pt>
                <c:pt idx="5638">
                  <c:v>173.58050999999978</c:v>
                </c:pt>
                <c:pt idx="5639">
                  <c:v>173.77273999999977</c:v>
                </c:pt>
                <c:pt idx="5640">
                  <c:v>173.98738999999978</c:v>
                </c:pt>
                <c:pt idx="5641">
                  <c:v>174.12992999999977</c:v>
                </c:pt>
                <c:pt idx="5642">
                  <c:v>174.22364999999976</c:v>
                </c:pt>
                <c:pt idx="5643">
                  <c:v>174.29423999999977</c:v>
                </c:pt>
                <c:pt idx="5644">
                  <c:v>174.34404999999978</c:v>
                </c:pt>
                <c:pt idx="5645">
                  <c:v>174.37555999999978</c:v>
                </c:pt>
                <c:pt idx="5646">
                  <c:v>174.38900999999979</c:v>
                </c:pt>
                <c:pt idx="5647">
                  <c:v>174.39838999999978</c:v>
                </c:pt>
                <c:pt idx="5648">
                  <c:v>174.41383999999977</c:v>
                </c:pt>
                <c:pt idx="5649">
                  <c:v>174.43698999999975</c:v>
                </c:pt>
                <c:pt idx="5650">
                  <c:v>174.45678999999976</c:v>
                </c:pt>
                <c:pt idx="5651">
                  <c:v>174.47200999999976</c:v>
                </c:pt>
                <c:pt idx="5652">
                  <c:v>174.47945999999976</c:v>
                </c:pt>
                <c:pt idx="5653">
                  <c:v>174.48137999999977</c:v>
                </c:pt>
                <c:pt idx="5654">
                  <c:v>174.48238999999978</c:v>
                </c:pt>
                <c:pt idx="5655">
                  <c:v>174.48351999999977</c:v>
                </c:pt>
                <c:pt idx="5656">
                  <c:v>174.48517999999976</c:v>
                </c:pt>
                <c:pt idx="5657">
                  <c:v>174.48676999999975</c:v>
                </c:pt>
                <c:pt idx="5658">
                  <c:v>174.48871999999974</c:v>
                </c:pt>
                <c:pt idx="5659">
                  <c:v>174.49303999999975</c:v>
                </c:pt>
                <c:pt idx="5660">
                  <c:v>174.50050999999976</c:v>
                </c:pt>
                <c:pt idx="5661">
                  <c:v>174.51177999999976</c:v>
                </c:pt>
                <c:pt idx="5662">
                  <c:v>174.52637999999976</c:v>
                </c:pt>
                <c:pt idx="5663">
                  <c:v>174.54367999999977</c:v>
                </c:pt>
                <c:pt idx="5664">
                  <c:v>174.56515999999976</c:v>
                </c:pt>
                <c:pt idx="5665">
                  <c:v>174.59656999999976</c:v>
                </c:pt>
                <c:pt idx="5666">
                  <c:v>174.63349999999977</c:v>
                </c:pt>
                <c:pt idx="5667">
                  <c:v>174.67406999999977</c:v>
                </c:pt>
                <c:pt idx="5668">
                  <c:v>174.74026999999978</c:v>
                </c:pt>
                <c:pt idx="5669">
                  <c:v>174.80248999999978</c:v>
                </c:pt>
                <c:pt idx="5670">
                  <c:v>174.82906999999977</c:v>
                </c:pt>
                <c:pt idx="5671">
                  <c:v>174.84393999999978</c:v>
                </c:pt>
                <c:pt idx="5672">
                  <c:v>174.86286999999979</c:v>
                </c:pt>
                <c:pt idx="5673">
                  <c:v>174.88704999999979</c:v>
                </c:pt>
                <c:pt idx="5674">
                  <c:v>174.92950999999979</c:v>
                </c:pt>
                <c:pt idx="5675">
                  <c:v>174.9777999999998</c:v>
                </c:pt>
                <c:pt idx="5676">
                  <c:v>175.0238999999998</c:v>
                </c:pt>
                <c:pt idx="5677">
                  <c:v>175.06139999999979</c:v>
                </c:pt>
                <c:pt idx="5678">
                  <c:v>175.08601999999979</c:v>
                </c:pt>
                <c:pt idx="5679">
                  <c:v>175.09698999999978</c:v>
                </c:pt>
                <c:pt idx="5680">
                  <c:v>175.09982999999977</c:v>
                </c:pt>
                <c:pt idx="5681">
                  <c:v>175.10085999999976</c:v>
                </c:pt>
                <c:pt idx="5682">
                  <c:v>175.10267999999976</c:v>
                </c:pt>
                <c:pt idx="5683">
                  <c:v>175.10477999999978</c:v>
                </c:pt>
                <c:pt idx="5684">
                  <c:v>175.10788999999977</c:v>
                </c:pt>
                <c:pt idx="5685">
                  <c:v>175.11696999999978</c:v>
                </c:pt>
                <c:pt idx="5686">
                  <c:v>175.13072999999977</c:v>
                </c:pt>
                <c:pt idx="5687">
                  <c:v>175.14555999999976</c:v>
                </c:pt>
                <c:pt idx="5688">
                  <c:v>175.16064999999975</c:v>
                </c:pt>
                <c:pt idx="5689">
                  <c:v>175.17285999999976</c:v>
                </c:pt>
                <c:pt idx="5690">
                  <c:v>175.18298999999976</c:v>
                </c:pt>
                <c:pt idx="5691">
                  <c:v>175.19316999999975</c:v>
                </c:pt>
                <c:pt idx="5692">
                  <c:v>175.20494999999974</c:v>
                </c:pt>
                <c:pt idx="5693">
                  <c:v>175.21873999999974</c:v>
                </c:pt>
                <c:pt idx="5694">
                  <c:v>175.23174999999975</c:v>
                </c:pt>
                <c:pt idx="5695">
                  <c:v>175.24397999999974</c:v>
                </c:pt>
                <c:pt idx="5696">
                  <c:v>175.25624999999974</c:v>
                </c:pt>
                <c:pt idx="5697">
                  <c:v>175.26802999999973</c:v>
                </c:pt>
                <c:pt idx="5698">
                  <c:v>175.28070999999971</c:v>
                </c:pt>
                <c:pt idx="5699">
                  <c:v>175.29267999999971</c:v>
                </c:pt>
                <c:pt idx="5700">
                  <c:v>175.30275999999969</c:v>
                </c:pt>
                <c:pt idx="5701">
                  <c:v>175.31149999999968</c:v>
                </c:pt>
                <c:pt idx="5702">
                  <c:v>175.32043999999968</c:v>
                </c:pt>
                <c:pt idx="5703">
                  <c:v>175.33039999999968</c:v>
                </c:pt>
                <c:pt idx="5704">
                  <c:v>175.34173999999967</c:v>
                </c:pt>
                <c:pt idx="5705">
                  <c:v>175.35224999999969</c:v>
                </c:pt>
                <c:pt idx="5706">
                  <c:v>175.36119999999968</c:v>
                </c:pt>
                <c:pt idx="5707">
                  <c:v>175.36756999999969</c:v>
                </c:pt>
                <c:pt idx="5708">
                  <c:v>175.37102999999968</c:v>
                </c:pt>
                <c:pt idx="5709">
                  <c:v>175.37246999999968</c:v>
                </c:pt>
                <c:pt idx="5710">
                  <c:v>175.37343999999968</c:v>
                </c:pt>
                <c:pt idx="5711">
                  <c:v>175.37424999999968</c:v>
                </c:pt>
                <c:pt idx="5712">
                  <c:v>175.37516999999968</c:v>
                </c:pt>
                <c:pt idx="5713">
                  <c:v>175.3759199999997</c:v>
                </c:pt>
                <c:pt idx="5714">
                  <c:v>175.3766499999997</c:v>
                </c:pt>
                <c:pt idx="5715">
                  <c:v>175.3773599999997</c:v>
                </c:pt>
                <c:pt idx="5716">
                  <c:v>175.37805999999969</c:v>
                </c:pt>
                <c:pt idx="5717">
                  <c:v>175.37876999999969</c:v>
                </c:pt>
                <c:pt idx="5718">
                  <c:v>175.37966999999969</c:v>
                </c:pt>
                <c:pt idx="5719">
                  <c:v>175.3805999999997</c:v>
                </c:pt>
                <c:pt idx="5720">
                  <c:v>175.38169999999971</c:v>
                </c:pt>
                <c:pt idx="5721">
                  <c:v>175.38295999999971</c:v>
                </c:pt>
                <c:pt idx="5722">
                  <c:v>175.38572999999971</c:v>
                </c:pt>
                <c:pt idx="5723">
                  <c:v>175.3917099999997</c:v>
                </c:pt>
                <c:pt idx="5724">
                  <c:v>175.3998399999997</c:v>
                </c:pt>
                <c:pt idx="5725">
                  <c:v>175.4090799999997</c:v>
                </c:pt>
                <c:pt idx="5726">
                  <c:v>175.41932999999972</c:v>
                </c:pt>
                <c:pt idx="5727">
                  <c:v>175.43385999999973</c:v>
                </c:pt>
                <c:pt idx="5728">
                  <c:v>175.48024999999973</c:v>
                </c:pt>
                <c:pt idx="5729">
                  <c:v>175.59795999999972</c:v>
                </c:pt>
                <c:pt idx="5730">
                  <c:v>175.71221999999972</c:v>
                </c:pt>
                <c:pt idx="5731">
                  <c:v>175.79056999999972</c:v>
                </c:pt>
                <c:pt idx="5732">
                  <c:v>175.83499999999972</c:v>
                </c:pt>
                <c:pt idx="5733">
                  <c:v>175.85919999999973</c:v>
                </c:pt>
                <c:pt idx="5734">
                  <c:v>175.87025999999972</c:v>
                </c:pt>
                <c:pt idx="5735">
                  <c:v>175.87532999999971</c:v>
                </c:pt>
                <c:pt idx="5736">
                  <c:v>175.88037999999972</c:v>
                </c:pt>
                <c:pt idx="5737">
                  <c:v>175.88929999999971</c:v>
                </c:pt>
                <c:pt idx="5738">
                  <c:v>175.92206999999971</c:v>
                </c:pt>
                <c:pt idx="5739">
                  <c:v>175.96380999999971</c:v>
                </c:pt>
                <c:pt idx="5740">
                  <c:v>176.00453999999971</c:v>
                </c:pt>
                <c:pt idx="5741">
                  <c:v>176.04155999999972</c:v>
                </c:pt>
                <c:pt idx="5742">
                  <c:v>176.07081999999971</c:v>
                </c:pt>
                <c:pt idx="5743">
                  <c:v>176.08585999999971</c:v>
                </c:pt>
                <c:pt idx="5744">
                  <c:v>176.0906599999997</c:v>
                </c:pt>
                <c:pt idx="5745">
                  <c:v>176.0921799999997</c:v>
                </c:pt>
                <c:pt idx="5746">
                  <c:v>176.09345999999971</c:v>
                </c:pt>
                <c:pt idx="5747">
                  <c:v>176.0945999999997</c:v>
                </c:pt>
                <c:pt idx="5748">
                  <c:v>176.09613999999971</c:v>
                </c:pt>
                <c:pt idx="5749">
                  <c:v>176.09770999999969</c:v>
                </c:pt>
                <c:pt idx="5750">
                  <c:v>176.1000499999997</c:v>
                </c:pt>
                <c:pt idx="5751">
                  <c:v>176.1053299999997</c:v>
                </c:pt>
                <c:pt idx="5752">
                  <c:v>176.11341999999971</c:v>
                </c:pt>
                <c:pt idx="5753">
                  <c:v>176.12362999999971</c:v>
                </c:pt>
                <c:pt idx="5754">
                  <c:v>176.13842999999972</c:v>
                </c:pt>
                <c:pt idx="5755">
                  <c:v>176.17712999999972</c:v>
                </c:pt>
                <c:pt idx="5756">
                  <c:v>176.29089999999971</c:v>
                </c:pt>
                <c:pt idx="5757">
                  <c:v>176.46847999999972</c:v>
                </c:pt>
                <c:pt idx="5758">
                  <c:v>176.60802999999973</c:v>
                </c:pt>
                <c:pt idx="5759">
                  <c:v>176.71352999999974</c:v>
                </c:pt>
                <c:pt idx="5760">
                  <c:v>176.78497999999973</c:v>
                </c:pt>
                <c:pt idx="5761">
                  <c:v>176.82462999999973</c:v>
                </c:pt>
                <c:pt idx="5762">
                  <c:v>176.84529999999972</c:v>
                </c:pt>
                <c:pt idx="5763">
                  <c:v>176.86653999999973</c:v>
                </c:pt>
                <c:pt idx="5764">
                  <c:v>176.88389999999973</c:v>
                </c:pt>
                <c:pt idx="5765">
                  <c:v>176.89322999999973</c:v>
                </c:pt>
                <c:pt idx="5766">
                  <c:v>176.90019999999973</c:v>
                </c:pt>
                <c:pt idx="5767">
                  <c:v>176.92527999999973</c:v>
                </c:pt>
                <c:pt idx="5768">
                  <c:v>176.97828999999973</c:v>
                </c:pt>
                <c:pt idx="5769">
                  <c:v>177.02663999999973</c:v>
                </c:pt>
                <c:pt idx="5770">
                  <c:v>177.05571999999972</c:v>
                </c:pt>
                <c:pt idx="5771">
                  <c:v>177.06467999999973</c:v>
                </c:pt>
                <c:pt idx="5772">
                  <c:v>177.06682999999973</c:v>
                </c:pt>
                <c:pt idx="5773">
                  <c:v>177.06838999999974</c:v>
                </c:pt>
                <c:pt idx="5774">
                  <c:v>177.06981999999974</c:v>
                </c:pt>
                <c:pt idx="5775">
                  <c:v>177.07118999999975</c:v>
                </c:pt>
                <c:pt idx="5776">
                  <c:v>177.07297999999975</c:v>
                </c:pt>
                <c:pt idx="5777">
                  <c:v>177.07832999999974</c:v>
                </c:pt>
                <c:pt idx="5778">
                  <c:v>177.08848999999975</c:v>
                </c:pt>
                <c:pt idx="5779">
                  <c:v>177.10221999999976</c:v>
                </c:pt>
                <c:pt idx="5780">
                  <c:v>177.11782999999977</c:v>
                </c:pt>
                <c:pt idx="5781">
                  <c:v>177.13487999999978</c:v>
                </c:pt>
                <c:pt idx="5782">
                  <c:v>177.1663499999998</c:v>
                </c:pt>
                <c:pt idx="5783">
                  <c:v>177.24450999999979</c:v>
                </c:pt>
                <c:pt idx="5784">
                  <c:v>177.40348999999981</c:v>
                </c:pt>
                <c:pt idx="5785">
                  <c:v>177.4713299999998</c:v>
                </c:pt>
                <c:pt idx="5786">
                  <c:v>177.48957999999979</c:v>
                </c:pt>
                <c:pt idx="5787">
                  <c:v>177.50494999999978</c:v>
                </c:pt>
                <c:pt idx="5788">
                  <c:v>177.51454999999979</c:v>
                </c:pt>
                <c:pt idx="5789">
                  <c:v>177.52363999999977</c:v>
                </c:pt>
                <c:pt idx="5790">
                  <c:v>177.53422999999978</c:v>
                </c:pt>
                <c:pt idx="5791">
                  <c:v>177.54761999999977</c:v>
                </c:pt>
                <c:pt idx="5792">
                  <c:v>177.56424999999976</c:v>
                </c:pt>
                <c:pt idx="5793">
                  <c:v>177.58483999999976</c:v>
                </c:pt>
                <c:pt idx="5794">
                  <c:v>177.60909999999976</c:v>
                </c:pt>
                <c:pt idx="5795">
                  <c:v>177.66251999999974</c:v>
                </c:pt>
                <c:pt idx="5796">
                  <c:v>177.79212999999976</c:v>
                </c:pt>
                <c:pt idx="5797">
                  <c:v>177.92988999999974</c:v>
                </c:pt>
                <c:pt idx="5798">
                  <c:v>178.03882999999973</c:v>
                </c:pt>
                <c:pt idx="5799">
                  <c:v>178.09647999999973</c:v>
                </c:pt>
                <c:pt idx="5800">
                  <c:v>178.10895999999974</c:v>
                </c:pt>
                <c:pt idx="5801">
                  <c:v>178.11313999999973</c:v>
                </c:pt>
                <c:pt idx="5802">
                  <c:v>178.11739999999972</c:v>
                </c:pt>
                <c:pt idx="5803">
                  <c:v>178.12159999999972</c:v>
                </c:pt>
                <c:pt idx="5804">
                  <c:v>178.12795999999972</c:v>
                </c:pt>
                <c:pt idx="5805">
                  <c:v>178.13733999999971</c:v>
                </c:pt>
                <c:pt idx="5806">
                  <c:v>178.1501099999997</c:v>
                </c:pt>
                <c:pt idx="5807">
                  <c:v>178.16553999999971</c:v>
                </c:pt>
                <c:pt idx="5808">
                  <c:v>178.1845799999997</c:v>
                </c:pt>
                <c:pt idx="5809">
                  <c:v>178.2243299999997</c:v>
                </c:pt>
                <c:pt idx="5810">
                  <c:v>178.3322299999997</c:v>
                </c:pt>
                <c:pt idx="5811">
                  <c:v>178.53555999999969</c:v>
                </c:pt>
                <c:pt idx="5812">
                  <c:v>178.70761999999968</c:v>
                </c:pt>
                <c:pt idx="5813">
                  <c:v>178.82975999999968</c:v>
                </c:pt>
                <c:pt idx="5814">
                  <c:v>178.90310999999969</c:v>
                </c:pt>
                <c:pt idx="5815">
                  <c:v>178.94515999999967</c:v>
                </c:pt>
                <c:pt idx="5816">
                  <c:v>178.96331999999967</c:v>
                </c:pt>
                <c:pt idx="5817">
                  <c:v>178.96875999999966</c:v>
                </c:pt>
                <c:pt idx="5818">
                  <c:v>178.97030999999967</c:v>
                </c:pt>
                <c:pt idx="5819">
                  <c:v>178.97132999999968</c:v>
                </c:pt>
                <c:pt idx="5820">
                  <c:v>178.97207999999969</c:v>
                </c:pt>
                <c:pt idx="5821">
                  <c:v>178.97270999999969</c:v>
                </c:pt>
                <c:pt idx="5822">
                  <c:v>178.97331999999969</c:v>
                </c:pt>
                <c:pt idx="5823">
                  <c:v>178.97391999999968</c:v>
                </c:pt>
                <c:pt idx="5824">
                  <c:v>178.97450999999967</c:v>
                </c:pt>
                <c:pt idx="5825">
                  <c:v>178.97510999999966</c:v>
                </c:pt>
                <c:pt idx="5826">
                  <c:v>178.97569999999965</c:v>
                </c:pt>
                <c:pt idx="5827">
                  <c:v>178.97627999999966</c:v>
                </c:pt>
                <c:pt idx="5828">
                  <c:v>178.97685999999968</c:v>
                </c:pt>
                <c:pt idx="5829">
                  <c:v>178.97743999999969</c:v>
                </c:pt>
                <c:pt idx="5830">
                  <c:v>178.9780199999997</c:v>
                </c:pt>
                <c:pt idx="5831">
                  <c:v>178.97859999999972</c:v>
                </c:pt>
                <c:pt idx="5832">
                  <c:v>178.97917999999973</c:v>
                </c:pt>
                <c:pt idx="5833">
                  <c:v>178.97975999999974</c:v>
                </c:pt>
                <c:pt idx="5834">
                  <c:v>178.98036999999974</c:v>
                </c:pt>
                <c:pt idx="5835">
                  <c:v>178.98095999999973</c:v>
                </c:pt>
                <c:pt idx="5836">
                  <c:v>178.98151999999973</c:v>
                </c:pt>
                <c:pt idx="5837">
                  <c:v>178.98208999999974</c:v>
                </c:pt>
                <c:pt idx="5838">
                  <c:v>178.98265999999975</c:v>
                </c:pt>
                <c:pt idx="5839">
                  <c:v>178.98366999999976</c:v>
                </c:pt>
                <c:pt idx="5840">
                  <c:v>178.98607999999976</c:v>
                </c:pt>
                <c:pt idx="5841">
                  <c:v>178.98840999999976</c:v>
                </c:pt>
                <c:pt idx="5842">
                  <c:v>178.99001999999976</c:v>
                </c:pt>
                <c:pt idx="5843">
                  <c:v>178.99139999999977</c:v>
                </c:pt>
                <c:pt idx="5844">
                  <c:v>178.99244999999976</c:v>
                </c:pt>
                <c:pt idx="5845">
                  <c:v>178.99410999999975</c:v>
                </c:pt>
                <c:pt idx="5846">
                  <c:v>178.99543999999975</c:v>
                </c:pt>
                <c:pt idx="5847">
                  <c:v>178.99960999999973</c:v>
                </c:pt>
                <c:pt idx="5848">
                  <c:v>179.01681999999974</c:v>
                </c:pt>
                <c:pt idx="5849">
                  <c:v>179.03681999999975</c:v>
                </c:pt>
                <c:pt idx="5850">
                  <c:v>179.05220999999975</c:v>
                </c:pt>
                <c:pt idx="5851">
                  <c:v>179.05806999999976</c:v>
                </c:pt>
                <c:pt idx="5852">
                  <c:v>179.06023999999977</c:v>
                </c:pt>
                <c:pt idx="5853">
                  <c:v>179.06186999999977</c:v>
                </c:pt>
                <c:pt idx="5854">
                  <c:v>179.06359999999978</c:v>
                </c:pt>
                <c:pt idx="5855">
                  <c:v>179.06555999999978</c:v>
                </c:pt>
                <c:pt idx="5856">
                  <c:v>179.06974999999977</c:v>
                </c:pt>
                <c:pt idx="5857">
                  <c:v>179.07697999999976</c:v>
                </c:pt>
                <c:pt idx="5858">
                  <c:v>179.08702999999977</c:v>
                </c:pt>
                <c:pt idx="5859">
                  <c:v>179.09607999999977</c:v>
                </c:pt>
                <c:pt idx="5860">
                  <c:v>179.10591999999977</c:v>
                </c:pt>
                <c:pt idx="5861">
                  <c:v>179.11599999999976</c:v>
                </c:pt>
                <c:pt idx="5862">
                  <c:v>179.12600999999975</c:v>
                </c:pt>
                <c:pt idx="5863">
                  <c:v>179.13818999999975</c:v>
                </c:pt>
                <c:pt idx="5864">
                  <c:v>179.16583999999975</c:v>
                </c:pt>
                <c:pt idx="5865">
                  <c:v>179.22085999999976</c:v>
                </c:pt>
                <c:pt idx="5866">
                  <c:v>179.29989999999975</c:v>
                </c:pt>
                <c:pt idx="5867">
                  <c:v>179.38251999999974</c:v>
                </c:pt>
                <c:pt idx="5868">
                  <c:v>179.41652999999974</c:v>
                </c:pt>
                <c:pt idx="5869">
                  <c:v>179.42382999999973</c:v>
                </c:pt>
                <c:pt idx="5870">
                  <c:v>179.42717999999974</c:v>
                </c:pt>
                <c:pt idx="5871">
                  <c:v>179.42961999999974</c:v>
                </c:pt>
                <c:pt idx="5872">
                  <c:v>179.43161999999975</c:v>
                </c:pt>
                <c:pt idx="5873">
                  <c:v>179.43638999999976</c:v>
                </c:pt>
                <c:pt idx="5874">
                  <c:v>179.44647999999975</c:v>
                </c:pt>
                <c:pt idx="5875">
                  <c:v>179.46229999999974</c:v>
                </c:pt>
                <c:pt idx="5876">
                  <c:v>179.48112999999975</c:v>
                </c:pt>
                <c:pt idx="5877">
                  <c:v>179.50258999999974</c:v>
                </c:pt>
                <c:pt idx="5878">
                  <c:v>179.52539999999973</c:v>
                </c:pt>
                <c:pt idx="5879">
                  <c:v>179.55862999999974</c:v>
                </c:pt>
                <c:pt idx="5880">
                  <c:v>179.64284999999973</c:v>
                </c:pt>
                <c:pt idx="5881">
                  <c:v>179.77724999999973</c:v>
                </c:pt>
                <c:pt idx="5882">
                  <c:v>179.90498999999971</c:v>
                </c:pt>
                <c:pt idx="5883">
                  <c:v>179.9823099999997</c:v>
                </c:pt>
                <c:pt idx="5884">
                  <c:v>180.02023999999969</c:v>
                </c:pt>
                <c:pt idx="5885">
                  <c:v>180.03150999999968</c:v>
                </c:pt>
                <c:pt idx="5886">
                  <c:v>180.03420999999969</c:v>
                </c:pt>
                <c:pt idx="5887">
                  <c:v>180.03554999999969</c:v>
                </c:pt>
                <c:pt idx="5888">
                  <c:v>180.03687999999968</c:v>
                </c:pt>
                <c:pt idx="5889">
                  <c:v>180.0382599999997</c:v>
                </c:pt>
                <c:pt idx="5890">
                  <c:v>180.03966999999969</c:v>
                </c:pt>
                <c:pt idx="5891">
                  <c:v>180.04159999999968</c:v>
                </c:pt>
                <c:pt idx="5892">
                  <c:v>180.04542999999967</c:v>
                </c:pt>
                <c:pt idx="5893">
                  <c:v>180.05070999999967</c:v>
                </c:pt>
                <c:pt idx="5894">
                  <c:v>180.05734999999967</c:v>
                </c:pt>
                <c:pt idx="5895">
                  <c:v>180.06682999999967</c:v>
                </c:pt>
                <c:pt idx="5896">
                  <c:v>180.09163999999967</c:v>
                </c:pt>
                <c:pt idx="5897">
                  <c:v>180.16887999999966</c:v>
                </c:pt>
                <c:pt idx="5898">
                  <c:v>180.26112999999967</c:v>
                </c:pt>
                <c:pt idx="5899">
                  <c:v>180.33955999999966</c:v>
                </c:pt>
                <c:pt idx="5900">
                  <c:v>180.36860999999968</c:v>
                </c:pt>
                <c:pt idx="5901">
                  <c:v>180.37600999999967</c:v>
                </c:pt>
                <c:pt idx="5902">
                  <c:v>180.37849999999966</c:v>
                </c:pt>
                <c:pt idx="5903">
                  <c:v>180.38001999999966</c:v>
                </c:pt>
                <c:pt idx="5904">
                  <c:v>180.38154999999966</c:v>
                </c:pt>
                <c:pt idx="5905">
                  <c:v>180.38298999999967</c:v>
                </c:pt>
                <c:pt idx="5906">
                  <c:v>180.38455999999965</c:v>
                </c:pt>
                <c:pt idx="5907">
                  <c:v>180.38763999999966</c:v>
                </c:pt>
                <c:pt idx="5908">
                  <c:v>180.39290999999966</c:v>
                </c:pt>
                <c:pt idx="5909">
                  <c:v>180.39981999999966</c:v>
                </c:pt>
                <c:pt idx="5910">
                  <c:v>180.40850999999967</c:v>
                </c:pt>
                <c:pt idx="5911">
                  <c:v>180.42401999999967</c:v>
                </c:pt>
                <c:pt idx="5912">
                  <c:v>180.47402999999966</c:v>
                </c:pt>
                <c:pt idx="5913">
                  <c:v>180.58670999999967</c:v>
                </c:pt>
                <c:pt idx="5914">
                  <c:v>180.70187999999968</c:v>
                </c:pt>
                <c:pt idx="5915">
                  <c:v>180.75834999999967</c:v>
                </c:pt>
                <c:pt idx="5916">
                  <c:v>180.77290999999965</c:v>
                </c:pt>
                <c:pt idx="5917">
                  <c:v>180.78053999999966</c:v>
                </c:pt>
                <c:pt idx="5918">
                  <c:v>180.79030999999966</c:v>
                </c:pt>
                <c:pt idx="5919">
                  <c:v>180.81097999999966</c:v>
                </c:pt>
                <c:pt idx="5920">
                  <c:v>180.83351999999965</c:v>
                </c:pt>
                <c:pt idx="5921">
                  <c:v>180.84100999999964</c:v>
                </c:pt>
                <c:pt idx="5922">
                  <c:v>180.84391999999966</c:v>
                </c:pt>
                <c:pt idx="5923">
                  <c:v>180.84656999999964</c:v>
                </c:pt>
                <c:pt idx="5924">
                  <c:v>180.84977999999964</c:v>
                </c:pt>
                <c:pt idx="5925">
                  <c:v>180.85755999999964</c:v>
                </c:pt>
                <c:pt idx="5926">
                  <c:v>180.87329999999963</c:v>
                </c:pt>
                <c:pt idx="5927">
                  <c:v>180.89367999999962</c:v>
                </c:pt>
                <c:pt idx="5928">
                  <c:v>180.91129999999961</c:v>
                </c:pt>
                <c:pt idx="5929">
                  <c:v>180.91723999999962</c:v>
                </c:pt>
                <c:pt idx="5930">
                  <c:v>180.91929999999962</c:v>
                </c:pt>
                <c:pt idx="5931">
                  <c:v>180.92166999999964</c:v>
                </c:pt>
                <c:pt idx="5932">
                  <c:v>180.92947999999964</c:v>
                </c:pt>
                <c:pt idx="5933">
                  <c:v>180.97791999999964</c:v>
                </c:pt>
                <c:pt idx="5934">
                  <c:v>181.05315999999965</c:v>
                </c:pt>
                <c:pt idx="5935">
                  <c:v>181.12688999999966</c:v>
                </c:pt>
                <c:pt idx="5936">
                  <c:v>181.19156999999967</c:v>
                </c:pt>
                <c:pt idx="5937">
                  <c:v>181.22176999999968</c:v>
                </c:pt>
                <c:pt idx="5938">
                  <c:v>181.23085999999967</c:v>
                </c:pt>
                <c:pt idx="5939">
                  <c:v>181.23287999999965</c:v>
                </c:pt>
                <c:pt idx="5940">
                  <c:v>181.23470999999967</c:v>
                </c:pt>
                <c:pt idx="5941">
                  <c:v>181.23639999999966</c:v>
                </c:pt>
                <c:pt idx="5942">
                  <c:v>181.23785999999967</c:v>
                </c:pt>
                <c:pt idx="5943">
                  <c:v>181.23927999999967</c:v>
                </c:pt>
                <c:pt idx="5944">
                  <c:v>181.24064999999968</c:v>
                </c:pt>
                <c:pt idx="5945">
                  <c:v>181.24199999999968</c:v>
                </c:pt>
                <c:pt idx="5946">
                  <c:v>181.24333999999968</c:v>
                </c:pt>
                <c:pt idx="5947">
                  <c:v>181.24553999999966</c:v>
                </c:pt>
                <c:pt idx="5948">
                  <c:v>181.26219999999967</c:v>
                </c:pt>
                <c:pt idx="5949">
                  <c:v>181.32416999999967</c:v>
                </c:pt>
                <c:pt idx="5950">
                  <c:v>181.40557999999967</c:v>
                </c:pt>
                <c:pt idx="5951">
                  <c:v>181.48217999999969</c:v>
                </c:pt>
                <c:pt idx="5952">
                  <c:v>181.54420999999968</c:v>
                </c:pt>
                <c:pt idx="5953">
                  <c:v>181.57599999999968</c:v>
                </c:pt>
                <c:pt idx="5954">
                  <c:v>181.58497999999969</c:v>
                </c:pt>
                <c:pt idx="5955">
                  <c:v>181.58758999999969</c:v>
                </c:pt>
                <c:pt idx="5956">
                  <c:v>181.5893199999997</c:v>
                </c:pt>
                <c:pt idx="5957">
                  <c:v>181.5913799999997</c:v>
                </c:pt>
                <c:pt idx="5958">
                  <c:v>181.5939599999997</c:v>
                </c:pt>
                <c:pt idx="5959">
                  <c:v>181.59786999999969</c:v>
                </c:pt>
                <c:pt idx="5960">
                  <c:v>181.60321999999968</c:v>
                </c:pt>
                <c:pt idx="5961">
                  <c:v>181.60929999999968</c:v>
                </c:pt>
                <c:pt idx="5962">
                  <c:v>181.61569999999969</c:v>
                </c:pt>
                <c:pt idx="5963">
                  <c:v>181.62250999999969</c:v>
                </c:pt>
                <c:pt idx="5964">
                  <c:v>181.63306999999969</c:v>
                </c:pt>
                <c:pt idx="5965">
                  <c:v>181.66993999999968</c:v>
                </c:pt>
                <c:pt idx="5966">
                  <c:v>181.76806999999968</c:v>
                </c:pt>
                <c:pt idx="5967">
                  <c:v>181.88272999999967</c:v>
                </c:pt>
                <c:pt idx="5968">
                  <c:v>181.97630999999967</c:v>
                </c:pt>
                <c:pt idx="5969">
                  <c:v>182.05065999999968</c:v>
                </c:pt>
                <c:pt idx="5970">
                  <c:v>182.09237999999968</c:v>
                </c:pt>
                <c:pt idx="5971">
                  <c:v>182.10819999999967</c:v>
                </c:pt>
                <c:pt idx="5972">
                  <c:v>182.11276999999967</c:v>
                </c:pt>
                <c:pt idx="5973">
                  <c:v>182.11431999999968</c:v>
                </c:pt>
                <c:pt idx="5974">
                  <c:v>182.11603999999969</c:v>
                </c:pt>
                <c:pt idx="5975">
                  <c:v>182.11779999999968</c:v>
                </c:pt>
                <c:pt idx="5976">
                  <c:v>182.11941999999968</c:v>
                </c:pt>
                <c:pt idx="5977">
                  <c:v>182.12135999999967</c:v>
                </c:pt>
                <c:pt idx="5978">
                  <c:v>182.12448999999967</c:v>
                </c:pt>
                <c:pt idx="5979">
                  <c:v>182.12880999999967</c:v>
                </c:pt>
                <c:pt idx="5980">
                  <c:v>182.13429999999968</c:v>
                </c:pt>
                <c:pt idx="5981">
                  <c:v>182.14108999999968</c:v>
                </c:pt>
                <c:pt idx="5982">
                  <c:v>182.16255999999967</c:v>
                </c:pt>
                <c:pt idx="5983">
                  <c:v>182.23873999999967</c:v>
                </c:pt>
                <c:pt idx="5984">
                  <c:v>182.37165999999968</c:v>
                </c:pt>
                <c:pt idx="5985">
                  <c:v>182.48809999999969</c:v>
                </c:pt>
                <c:pt idx="5986">
                  <c:v>182.57693999999969</c:v>
                </c:pt>
                <c:pt idx="5987">
                  <c:v>182.6300399999997</c:v>
                </c:pt>
                <c:pt idx="5988">
                  <c:v>182.64744999999971</c:v>
                </c:pt>
                <c:pt idx="5989">
                  <c:v>182.6527099999997</c:v>
                </c:pt>
                <c:pt idx="5990">
                  <c:v>182.65579999999969</c:v>
                </c:pt>
                <c:pt idx="5991">
                  <c:v>182.65844999999968</c:v>
                </c:pt>
                <c:pt idx="5992">
                  <c:v>182.66067999999967</c:v>
                </c:pt>
                <c:pt idx="5993">
                  <c:v>182.66292999999968</c:v>
                </c:pt>
                <c:pt idx="5994">
                  <c:v>182.66588999999968</c:v>
                </c:pt>
                <c:pt idx="5995">
                  <c:v>182.66956999999968</c:v>
                </c:pt>
                <c:pt idx="5996">
                  <c:v>182.67393999999967</c:v>
                </c:pt>
                <c:pt idx="5997">
                  <c:v>182.68966999999967</c:v>
                </c:pt>
                <c:pt idx="5998">
                  <c:v>182.75172999999967</c:v>
                </c:pt>
                <c:pt idx="5999">
                  <c:v>182.86669999999967</c:v>
                </c:pt>
                <c:pt idx="6000">
                  <c:v>182.96521999999968</c:v>
                </c:pt>
                <c:pt idx="6001">
                  <c:v>183.02878999999967</c:v>
                </c:pt>
                <c:pt idx="6002">
                  <c:v>183.06435999999968</c:v>
                </c:pt>
                <c:pt idx="6003">
                  <c:v>183.08340999999967</c:v>
                </c:pt>
                <c:pt idx="6004">
                  <c:v>183.09083999999967</c:v>
                </c:pt>
                <c:pt idx="6005">
                  <c:v>183.09262999999967</c:v>
                </c:pt>
                <c:pt idx="6006">
                  <c:v>183.09437999999966</c:v>
                </c:pt>
                <c:pt idx="6007">
                  <c:v>183.09629999999967</c:v>
                </c:pt>
                <c:pt idx="6008">
                  <c:v>183.09805999999966</c:v>
                </c:pt>
                <c:pt idx="6009">
                  <c:v>183.09969999999967</c:v>
                </c:pt>
                <c:pt idx="6010">
                  <c:v>183.10137999999966</c:v>
                </c:pt>
                <c:pt idx="6011">
                  <c:v>183.10310999999967</c:v>
                </c:pt>
                <c:pt idx="6012">
                  <c:v>183.10510999999968</c:v>
                </c:pt>
                <c:pt idx="6013">
                  <c:v>183.10797999999969</c:v>
                </c:pt>
                <c:pt idx="6014">
                  <c:v>183.11690999999968</c:v>
                </c:pt>
                <c:pt idx="6015">
                  <c:v>183.16661999999968</c:v>
                </c:pt>
                <c:pt idx="6016">
                  <c:v>183.25703999999968</c:v>
                </c:pt>
                <c:pt idx="6017">
                  <c:v>183.33679999999967</c:v>
                </c:pt>
                <c:pt idx="6018">
                  <c:v>183.36817999999968</c:v>
                </c:pt>
                <c:pt idx="6019">
                  <c:v>183.37562999999969</c:v>
                </c:pt>
                <c:pt idx="6020">
                  <c:v>183.3781799999997</c:v>
                </c:pt>
                <c:pt idx="6021">
                  <c:v>183.37998999999971</c:v>
                </c:pt>
                <c:pt idx="6022">
                  <c:v>183.38152999999971</c:v>
                </c:pt>
                <c:pt idx="6023">
                  <c:v>183.38295999999971</c:v>
                </c:pt>
                <c:pt idx="6024">
                  <c:v>183.3843599999997</c:v>
                </c:pt>
                <c:pt idx="6025">
                  <c:v>183.38573999999971</c:v>
                </c:pt>
                <c:pt idx="6026">
                  <c:v>183.3870499999997</c:v>
                </c:pt>
                <c:pt idx="6027">
                  <c:v>183.38833999999972</c:v>
                </c:pt>
                <c:pt idx="6028">
                  <c:v>183.38959999999972</c:v>
                </c:pt>
                <c:pt idx="6029">
                  <c:v>183.39133999999973</c:v>
                </c:pt>
                <c:pt idx="6030">
                  <c:v>183.40287999999973</c:v>
                </c:pt>
                <c:pt idx="6031">
                  <c:v>183.43729999999974</c:v>
                </c:pt>
                <c:pt idx="6032">
                  <c:v>183.48014999999972</c:v>
                </c:pt>
                <c:pt idx="6033">
                  <c:v>183.51184999999973</c:v>
                </c:pt>
                <c:pt idx="6034">
                  <c:v>183.52714999999972</c:v>
                </c:pt>
                <c:pt idx="6035">
                  <c:v>183.53220999999971</c:v>
                </c:pt>
                <c:pt idx="6036">
                  <c:v>183.53365999999971</c:v>
                </c:pt>
                <c:pt idx="6037">
                  <c:v>183.5355099999997</c:v>
                </c:pt>
                <c:pt idx="6038">
                  <c:v>183.5371099999997</c:v>
                </c:pt>
                <c:pt idx="6039">
                  <c:v>183.53857999999971</c:v>
                </c:pt>
                <c:pt idx="6040">
                  <c:v>183.54000999999971</c:v>
                </c:pt>
                <c:pt idx="6041">
                  <c:v>183.5413999999997</c:v>
                </c:pt>
                <c:pt idx="6042">
                  <c:v>183.5427599999997</c:v>
                </c:pt>
                <c:pt idx="6043">
                  <c:v>183.5441799999997</c:v>
                </c:pt>
                <c:pt idx="6044">
                  <c:v>183.54558999999969</c:v>
                </c:pt>
                <c:pt idx="6045">
                  <c:v>183.5535899999997</c:v>
                </c:pt>
                <c:pt idx="6046">
                  <c:v>183.59984999999969</c:v>
                </c:pt>
                <c:pt idx="6047">
                  <c:v>183.67453999999969</c:v>
                </c:pt>
                <c:pt idx="6048">
                  <c:v>183.74480999999969</c:v>
                </c:pt>
                <c:pt idx="6049">
                  <c:v>183.79804999999968</c:v>
                </c:pt>
                <c:pt idx="6050">
                  <c:v>183.83096999999967</c:v>
                </c:pt>
                <c:pt idx="6051">
                  <c:v>183.84264999999968</c:v>
                </c:pt>
                <c:pt idx="6052">
                  <c:v>183.84574999999967</c:v>
                </c:pt>
                <c:pt idx="6053">
                  <c:v>183.84815999999967</c:v>
                </c:pt>
                <c:pt idx="6054">
                  <c:v>183.85020999999966</c:v>
                </c:pt>
                <c:pt idx="6055">
                  <c:v>183.85176999999968</c:v>
                </c:pt>
                <c:pt idx="6056">
                  <c:v>183.85325999999966</c:v>
                </c:pt>
                <c:pt idx="6057">
                  <c:v>183.85463999999968</c:v>
                </c:pt>
                <c:pt idx="6058">
                  <c:v>183.85593999999966</c:v>
                </c:pt>
                <c:pt idx="6059">
                  <c:v>183.85715999999965</c:v>
                </c:pt>
                <c:pt idx="6060">
                  <c:v>183.85845999999964</c:v>
                </c:pt>
                <c:pt idx="6061">
                  <c:v>183.86077999999964</c:v>
                </c:pt>
                <c:pt idx="6062">
                  <c:v>183.87043999999963</c:v>
                </c:pt>
                <c:pt idx="6063">
                  <c:v>183.87956999999963</c:v>
                </c:pt>
                <c:pt idx="6064">
                  <c:v>183.88394999999963</c:v>
                </c:pt>
                <c:pt idx="6065">
                  <c:v>183.88625999999962</c:v>
                </c:pt>
                <c:pt idx="6066">
                  <c:v>183.88829999999962</c:v>
                </c:pt>
                <c:pt idx="6067">
                  <c:v>183.89026999999962</c:v>
                </c:pt>
                <c:pt idx="6068">
                  <c:v>183.89195999999961</c:v>
                </c:pt>
                <c:pt idx="6069">
                  <c:v>183.89349999999962</c:v>
                </c:pt>
                <c:pt idx="6070">
                  <c:v>183.89499999999961</c:v>
                </c:pt>
                <c:pt idx="6071">
                  <c:v>183.89650999999961</c:v>
                </c:pt>
                <c:pt idx="6072">
                  <c:v>183.8979999999996</c:v>
                </c:pt>
                <c:pt idx="6073">
                  <c:v>183.90073999999959</c:v>
                </c:pt>
                <c:pt idx="6074">
                  <c:v>183.92121999999958</c:v>
                </c:pt>
                <c:pt idx="6075">
                  <c:v>183.97162999999958</c:v>
                </c:pt>
                <c:pt idx="6076">
                  <c:v>184.02655999999959</c:v>
                </c:pt>
                <c:pt idx="6077">
                  <c:v>184.06269999999958</c:v>
                </c:pt>
                <c:pt idx="6078">
                  <c:v>184.07442999999958</c:v>
                </c:pt>
                <c:pt idx="6079">
                  <c:v>184.07853999999958</c:v>
                </c:pt>
                <c:pt idx="6080">
                  <c:v>184.08106999999958</c:v>
                </c:pt>
                <c:pt idx="6081">
                  <c:v>184.08287999999959</c:v>
                </c:pt>
                <c:pt idx="6082">
                  <c:v>184.0844199999996</c:v>
                </c:pt>
                <c:pt idx="6083">
                  <c:v>184.08583999999959</c:v>
                </c:pt>
                <c:pt idx="6084">
                  <c:v>184.08724999999959</c:v>
                </c:pt>
                <c:pt idx="6085">
                  <c:v>184.0886299999996</c:v>
                </c:pt>
                <c:pt idx="6086">
                  <c:v>184.08983999999958</c:v>
                </c:pt>
                <c:pt idx="6087">
                  <c:v>184.09182999999959</c:v>
                </c:pt>
                <c:pt idx="6088">
                  <c:v>184.09950999999958</c:v>
                </c:pt>
                <c:pt idx="6089">
                  <c:v>184.1289199999996</c:v>
                </c:pt>
                <c:pt idx="6090">
                  <c:v>184.14768999999959</c:v>
                </c:pt>
                <c:pt idx="6091">
                  <c:v>184.15265999999957</c:v>
                </c:pt>
                <c:pt idx="6092">
                  <c:v>184.15492999999958</c:v>
                </c:pt>
                <c:pt idx="6093">
                  <c:v>184.15646999999959</c:v>
                </c:pt>
                <c:pt idx="6094">
                  <c:v>184.15778999999958</c:v>
                </c:pt>
                <c:pt idx="6095">
                  <c:v>184.15898999999959</c:v>
                </c:pt>
                <c:pt idx="6096">
                  <c:v>184.1601699999996</c:v>
                </c:pt>
                <c:pt idx="6097">
                  <c:v>184.16123999999959</c:v>
                </c:pt>
                <c:pt idx="6098">
                  <c:v>184.1624199999996</c:v>
                </c:pt>
                <c:pt idx="6099">
                  <c:v>184.16370999999961</c:v>
                </c:pt>
                <c:pt idx="6100">
                  <c:v>184.16521999999961</c:v>
                </c:pt>
                <c:pt idx="6101">
                  <c:v>184.1668899999996</c:v>
                </c:pt>
                <c:pt idx="6102">
                  <c:v>184.16844999999961</c:v>
                </c:pt>
                <c:pt idx="6103">
                  <c:v>184.16996999999961</c:v>
                </c:pt>
                <c:pt idx="6104">
                  <c:v>184.17134999999962</c:v>
                </c:pt>
                <c:pt idx="6105">
                  <c:v>184.17287999999962</c:v>
                </c:pt>
                <c:pt idx="6106">
                  <c:v>184.17564999999962</c:v>
                </c:pt>
                <c:pt idx="6107">
                  <c:v>184.19269999999963</c:v>
                </c:pt>
                <c:pt idx="6108">
                  <c:v>184.24210999999963</c:v>
                </c:pt>
                <c:pt idx="6109">
                  <c:v>184.29486999999963</c:v>
                </c:pt>
                <c:pt idx="6110">
                  <c:v>184.33844999999963</c:v>
                </c:pt>
                <c:pt idx="6111">
                  <c:v>184.35258999999962</c:v>
                </c:pt>
                <c:pt idx="6112">
                  <c:v>184.35640999999961</c:v>
                </c:pt>
                <c:pt idx="6113">
                  <c:v>184.3582499999996</c:v>
                </c:pt>
                <c:pt idx="6114">
                  <c:v>184.35979999999961</c:v>
                </c:pt>
                <c:pt idx="6115">
                  <c:v>184.36161999999962</c:v>
                </c:pt>
                <c:pt idx="6116">
                  <c:v>184.36314999999962</c:v>
                </c:pt>
                <c:pt idx="6117">
                  <c:v>184.36460999999963</c:v>
                </c:pt>
                <c:pt idx="6118">
                  <c:v>184.36599999999962</c:v>
                </c:pt>
                <c:pt idx="6119">
                  <c:v>184.3672999999996</c:v>
                </c:pt>
                <c:pt idx="6120">
                  <c:v>184.36858999999961</c:v>
                </c:pt>
                <c:pt idx="6121">
                  <c:v>184.3701599999996</c:v>
                </c:pt>
                <c:pt idx="6122">
                  <c:v>184.37448999999961</c:v>
                </c:pt>
                <c:pt idx="6123">
                  <c:v>184.3977399999996</c:v>
                </c:pt>
                <c:pt idx="6124">
                  <c:v>184.4253199999996</c:v>
                </c:pt>
                <c:pt idx="6125">
                  <c:v>184.44325999999961</c:v>
                </c:pt>
                <c:pt idx="6126">
                  <c:v>184.45463999999961</c:v>
                </c:pt>
                <c:pt idx="6127">
                  <c:v>184.4634599999996</c:v>
                </c:pt>
                <c:pt idx="6128">
                  <c:v>184.47597999999959</c:v>
                </c:pt>
                <c:pt idx="6129">
                  <c:v>184.49118999999959</c:v>
                </c:pt>
                <c:pt idx="6130">
                  <c:v>184.50762999999958</c:v>
                </c:pt>
                <c:pt idx="6131">
                  <c:v>184.52882999999957</c:v>
                </c:pt>
                <c:pt idx="6132">
                  <c:v>184.54617999999957</c:v>
                </c:pt>
                <c:pt idx="6133">
                  <c:v>184.55700999999956</c:v>
                </c:pt>
                <c:pt idx="6134">
                  <c:v>184.56390999999957</c:v>
                </c:pt>
                <c:pt idx="6135">
                  <c:v>184.57250999999957</c:v>
                </c:pt>
                <c:pt idx="6136">
                  <c:v>184.60489999999956</c:v>
                </c:pt>
                <c:pt idx="6137">
                  <c:v>184.65584999999956</c:v>
                </c:pt>
                <c:pt idx="6138">
                  <c:v>184.69755999999956</c:v>
                </c:pt>
                <c:pt idx="6139">
                  <c:v>184.71982999999955</c:v>
                </c:pt>
                <c:pt idx="6140">
                  <c:v>184.72804999999954</c:v>
                </c:pt>
                <c:pt idx="6141">
                  <c:v>184.73126999999954</c:v>
                </c:pt>
                <c:pt idx="6142">
                  <c:v>184.73349999999954</c:v>
                </c:pt>
                <c:pt idx="6143">
                  <c:v>184.73530999999954</c:v>
                </c:pt>
                <c:pt idx="6144">
                  <c:v>184.73782999999955</c:v>
                </c:pt>
                <c:pt idx="6145">
                  <c:v>184.74189999999956</c:v>
                </c:pt>
                <c:pt idx="6146">
                  <c:v>184.74670999999955</c:v>
                </c:pt>
                <c:pt idx="6147">
                  <c:v>184.74954999999954</c:v>
                </c:pt>
                <c:pt idx="6148">
                  <c:v>184.75100999999955</c:v>
                </c:pt>
                <c:pt idx="6149">
                  <c:v>184.75324999999955</c:v>
                </c:pt>
                <c:pt idx="6150">
                  <c:v>184.75576999999956</c:v>
                </c:pt>
                <c:pt idx="6151">
                  <c:v>184.75782999999956</c:v>
                </c:pt>
                <c:pt idx="6152">
                  <c:v>184.75957999999954</c:v>
                </c:pt>
                <c:pt idx="6153">
                  <c:v>184.76166999999955</c:v>
                </c:pt>
                <c:pt idx="6154">
                  <c:v>184.76605999999956</c:v>
                </c:pt>
                <c:pt idx="6155">
                  <c:v>184.78767999999957</c:v>
                </c:pt>
                <c:pt idx="6156">
                  <c:v>184.82590999999957</c:v>
                </c:pt>
                <c:pt idx="6157">
                  <c:v>184.87436999999957</c:v>
                </c:pt>
                <c:pt idx="6158">
                  <c:v>184.91922999999957</c:v>
                </c:pt>
                <c:pt idx="6159">
                  <c:v>184.95957999999956</c:v>
                </c:pt>
                <c:pt idx="6160">
                  <c:v>184.99536999999955</c:v>
                </c:pt>
                <c:pt idx="6161">
                  <c:v>185.03241999999955</c:v>
                </c:pt>
                <c:pt idx="6162">
                  <c:v>185.06089999999955</c:v>
                </c:pt>
                <c:pt idx="6163">
                  <c:v>185.07660999999956</c:v>
                </c:pt>
                <c:pt idx="6164">
                  <c:v>185.08319999999955</c:v>
                </c:pt>
                <c:pt idx="6165">
                  <c:v>185.08657999999954</c:v>
                </c:pt>
                <c:pt idx="6166">
                  <c:v>185.08850999999953</c:v>
                </c:pt>
                <c:pt idx="6167">
                  <c:v>185.09064999999953</c:v>
                </c:pt>
                <c:pt idx="6168">
                  <c:v>185.09357999999952</c:v>
                </c:pt>
                <c:pt idx="6169">
                  <c:v>185.10762999999952</c:v>
                </c:pt>
                <c:pt idx="6170">
                  <c:v>185.14536999999953</c:v>
                </c:pt>
                <c:pt idx="6171">
                  <c:v>185.19003999999953</c:v>
                </c:pt>
                <c:pt idx="6172">
                  <c:v>185.23572999999953</c:v>
                </c:pt>
                <c:pt idx="6173">
                  <c:v>185.27068999999955</c:v>
                </c:pt>
                <c:pt idx="6174">
                  <c:v>185.28295999999955</c:v>
                </c:pt>
                <c:pt idx="6175">
                  <c:v>185.28706999999955</c:v>
                </c:pt>
                <c:pt idx="6176">
                  <c:v>185.28817999999956</c:v>
                </c:pt>
                <c:pt idx="6177">
                  <c:v>185.28955999999957</c:v>
                </c:pt>
                <c:pt idx="6178">
                  <c:v>185.29128999999958</c:v>
                </c:pt>
                <c:pt idx="6179">
                  <c:v>185.29283999999959</c:v>
                </c:pt>
                <c:pt idx="6180">
                  <c:v>185.29419999999959</c:v>
                </c:pt>
                <c:pt idx="6181">
                  <c:v>185.29550999999958</c:v>
                </c:pt>
                <c:pt idx="6182">
                  <c:v>185.29669999999959</c:v>
                </c:pt>
                <c:pt idx="6183">
                  <c:v>185.29790999999958</c:v>
                </c:pt>
                <c:pt idx="6184">
                  <c:v>185.29936999999958</c:v>
                </c:pt>
                <c:pt idx="6185">
                  <c:v>185.30241999999959</c:v>
                </c:pt>
                <c:pt idx="6186">
                  <c:v>185.3226899999996</c:v>
                </c:pt>
                <c:pt idx="6187">
                  <c:v>185.37055999999959</c:v>
                </c:pt>
                <c:pt idx="6188">
                  <c:v>185.4013099999996</c:v>
                </c:pt>
                <c:pt idx="6189">
                  <c:v>185.41087999999959</c:v>
                </c:pt>
                <c:pt idx="6190">
                  <c:v>185.41431999999961</c:v>
                </c:pt>
                <c:pt idx="6191">
                  <c:v>185.41657999999961</c:v>
                </c:pt>
                <c:pt idx="6192">
                  <c:v>185.41835999999961</c:v>
                </c:pt>
                <c:pt idx="6193">
                  <c:v>185.4199299999996</c:v>
                </c:pt>
                <c:pt idx="6194">
                  <c:v>185.42134999999959</c:v>
                </c:pt>
                <c:pt idx="6195">
                  <c:v>185.42267999999959</c:v>
                </c:pt>
                <c:pt idx="6196">
                  <c:v>185.42401999999959</c:v>
                </c:pt>
                <c:pt idx="6197">
                  <c:v>185.4253099999996</c:v>
                </c:pt>
                <c:pt idx="6198">
                  <c:v>185.42688999999959</c:v>
                </c:pt>
                <c:pt idx="6199">
                  <c:v>185.43401999999958</c:v>
                </c:pt>
                <c:pt idx="6200">
                  <c:v>185.48089999999956</c:v>
                </c:pt>
                <c:pt idx="6201">
                  <c:v>185.53641999999957</c:v>
                </c:pt>
                <c:pt idx="6202">
                  <c:v>185.55590999999956</c:v>
                </c:pt>
                <c:pt idx="6203">
                  <c:v>185.56069999999957</c:v>
                </c:pt>
                <c:pt idx="6204">
                  <c:v>185.56320999999957</c:v>
                </c:pt>
                <c:pt idx="6205">
                  <c:v>185.56524999999957</c:v>
                </c:pt>
                <c:pt idx="6206">
                  <c:v>185.56752999999958</c:v>
                </c:pt>
                <c:pt idx="6207">
                  <c:v>185.57051999999959</c:v>
                </c:pt>
                <c:pt idx="6208">
                  <c:v>185.57641999999959</c:v>
                </c:pt>
                <c:pt idx="6209">
                  <c:v>185.58431999999959</c:v>
                </c:pt>
                <c:pt idx="6210">
                  <c:v>185.5937299999996</c:v>
                </c:pt>
                <c:pt idx="6211">
                  <c:v>185.6102299999996</c:v>
                </c:pt>
                <c:pt idx="6212">
                  <c:v>185.6587599999996</c:v>
                </c:pt>
                <c:pt idx="6213">
                  <c:v>185.76426999999961</c:v>
                </c:pt>
                <c:pt idx="6214">
                  <c:v>185.8685499999996</c:v>
                </c:pt>
                <c:pt idx="6215">
                  <c:v>185.92608999999959</c:v>
                </c:pt>
                <c:pt idx="6216">
                  <c:v>185.93977999999959</c:v>
                </c:pt>
                <c:pt idx="6217">
                  <c:v>185.94408999999959</c:v>
                </c:pt>
                <c:pt idx="6218">
                  <c:v>185.94570999999959</c:v>
                </c:pt>
                <c:pt idx="6219">
                  <c:v>185.9467899999996</c:v>
                </c:pt>
                <c:pt idx="6220">
                  <c:v>185.9476999999996</c:v>
                </c:pt>
                <c:pt idx="6221">
                  <c:v>185.9487599999996</c:v>
                </c:pt>
                <c:pt idx="6222">
                  <c:v>185.9495899999996</c:v>
                </c:pt>
                <c:pt idx="6223">
                  <c:v>185.95031999999961</c:v>
                </c:pt>
                <c:pt idx="6224">
                  <c:v>185.95097999999962</c:v>
                </c:pt>
                <c:pt idx="6225">
                  <c:v>185.95162999999962</c:v>
                </c:pt>
                <c:pt idx="6226">
                  <c:v>185.95226999999963</c:v>
                </c:pt>
                <c:pt idx="6227">
                  <c:v>185.95289999999963</c:v>
                </c:pt>
                <c:pt idx="6228">
                  <c:v>185.95351999999963</c:v>
                </c:pt>
                <c:pt idx="6229">
                  <c:v>185.95413999999963</c:v>
                </c:pt>
                <c:pt idx="6230">
                  <c:v>185.95474999999962</c:v>
                </c:pt>
                <c:pt idx="6231">
                  <c:v>185.95548999999963</c:v>
                </c:pt>
                <c:pt idx="6232">
                  <c:v>185.95632999999964</c:v>
                </c:pt>
                <c:pt idx="6233">
                  <c:v>185.95720999999963</c:v>
                </c:pt>
                <c:pt idx="6234">
                  <c:v>185.95803999999964</c:v>
                </c:pt>
                <c:pt idx="6235">
                  <c:v>185.95883999999964</c:v>
                </c:pt>
                <c:pt idx="6236">
                  <c:v>185.95970999999963</c:v>
                </c:pt>
                <c:pt idx="6237">
                  <c:v>185.96079999999964</c:v>
                </c:pt>
                <c:pt idx="6238">
                  <c:v>185.96311999999963</c:v>
                </c:pt>
                <c:pt idx="6239">
                  <c:v>185.98345999999964</c:v>
                </c:pt>
                <c:pt idx="6240">
                  <c:v>186.04767999999964</c:v>
                </c:pt>
                <c:pt idx="6241">
                  <c:v>186.12246999999965</c:v>
                </c:pt>
                <c:pt idx="6242">
                  <c:v>186.19020999999964</c:v>
                </c:pt>
                <c:pt idx="6243">
                  <c:v>186.24213999999964</c:v>
                </c:pt>
                <c:pt idx="6244">
                  <c:v>186.27880999999962</c:v>
                </c:pt>
                <c:pt idx="6245">
                  <c:v>186.29712999999961</c:v>
                </c:pt>
                <c:pt idx="6246">
                  <c:v>186.3023899999996</c:v>
                </c:pt>
                <c:pt idx="6247">
                  <c:v>186.3042499999996</c:v>
                </c:pt>
                <c:pt idx="6248">
                  <c:v>186.30619999999959</c:v>
                </c:pt>
                <c:pt idx="6249">
                  <c:v>186.30779999999959</c:v>
                </c:pt>
                <c:pt idx="6250">
                  <c:v>186.3093599999996</c:v>
                </c:pt>
                <c:pt idx="6251">
                  <c:v>186.3111499999996</c:v>
                </c:pt>
                <c:pt idx="6252">
                  <c:v>186.3149999999996</c:v>
                </c:pt>
                <c:pt idx="6253">
                  <c:v>186.32148999999961</c:v>
                </c:pt>
                <c:pt idx="6254">
                  <c:v>186.33069999999961</c:v>
                </c:pt>
                <c:pt idx="6255">
                  <c:v>186.3422099999996</c:v>
                </c:pt>
                <c:pt idx="6256">
                  <c:v>186.36544999999958</c:v>
                </c:pt>
                <c:pt idx="6257">
                  <c:v>186.42866999999958</c:v>
                </c:pt>
                <c:pt idx="6258">
                  <c:v>186.55364999999958</c:v>
                </c:pt>
                <c:pt idx="6259">
                  <c:v>186.68613999999957</c:v>
                </c:pt>
                <c:pt idx="6260">
                  <c:v>186.76593999999957</c:v>
                </c:pt>
                <c:pt idx="6261">
                  <c:v>186.78271999999959</c:v>
                </c:pt>
                <c:pt idx="6262">
                  <c:v>186.7874099999996</c:v>
                </c:pt>
                <c:pt idx="6263">
                  <c:v>186.7895799999996</c:v>
                </c:pt>
                <c:pt idx="6264">
                  <c:v>186.7911799999996</c:v>
                </c:pt>
                <c:pt idx="6265">
                  <c:v>186.79272999999961</c:v>
                </c:pt>
                <c:pt idx="6266">
                  <c:v>186.79428999999962</c:v>
                </c:pt>
                <c:pt idx="6267">
                  <c:v>186.79787999999962</c:v>
                </c:pt>
                <c:pt idx="6268">
                  <c:v>186.80681999999962</c:v>
                </c:pt>
                <c:pt idx="6269">
                  <c:v>186.82045999999963</c:v>
                </c:pt>
                <c:pt idx="6270">
                  <c:v>186.83798999999962</c:v>
                </c:pt>
                <c:pt idx="6271">
                  <c:v>186.85825999999963</c:v>
                </c:pt>
                <c:pt idx="6272">
                  <c:v>186.90293999999963</c:v>
                </c:pt>
                <c:pt idx="6273">
                  <c:v>187.01744999999963</c:v>
                </c:pt>
                <c:pt idx="6274">
                  <c:v>187.17386999999962</c:v>
                </c:pt>
                <c:pt idx="6275">
                  <c:v>187.29460999999964</c:v>
                </c:pt>
                <c:pt idx="6276">
                  <c:v>187.35732999999965</c:v>
                </c:pt>
                <c:pt idx="6277">
                  <c:v>187.38723999999965</c:v>
                </c:pt>
                <c:pt idx="6278">
                  <c:v>187.40136999999964</c:v>
                </c:pt>
                <c:pt idx="6279">
                  <c:v>187.41435999999965</c:v>
                </c:pt>
                <c:pt idx="6280">
                  <c:v>187.44201999999964</c:v>
                </c:pt>
                <c:pt idx="6281">
                  <c:v>187.49521999999965</c:v>
                </c:pt>
                <c:pt idx="6282">
                  <c:v>187.55514999999966</c:v>
                </c:pt>
                <c:pt idx="6283">
                  <c:v>187.59854999999965</c:v>
                </c:pt>
                <c:pt idx="6284">
                  <c:v>187.63240999999965</c:v>
                </c:pt>
                <c:pt idx="6285">
                  <c:v>187.66451999999964</c:v>
                </c:pt>
                <c:pt idx="6286">
                  <c:v>187.69117999999963</c:v>
                </c:pt>
                <c:pt idx="6287">
                  <c:v>187.70922999999962</c:v>
                </c:pt>
                <c:pt idx="6288">
                  <c:v>187.71905999999962</c:v>
                </c:pt>
                <c:pt idx="6289">
                  <c:v>187.72418999999962</c:v>
                </c:pt>
                <c:pt idx="6290">
                  <c:v>187.72643999999963</c:v>
                </c:pt>
                <c:pt idx="6291">
                  <c:v>187.72734999999963</c:v>
                </c:pt>
                <c:pt idx="6292">
                  <c:v>187.72823999999963</c:v>
                </c:pt>
                <c:pt idx="6293">
                  <c:v>187.72917999999964</c:v>
                </c:pt>
                <c:pt idx="6294">
                  <c:v>187.73014999999964</c:v>
                </c:pt>
                <c:pt idx="6295">
                  <c:v>187.73137999999963</c:v>
                </c:pt>
                <c:pt idx="6296">
                  <c:v>187.73275999999964</c:v>
                </c:pt>
                <c:pt idx="6297">
                  <c:v>187.73427999999964</c:v>
                </c:pt>
                <c:pt idx="6298">
                  <c:v>187.73606999999964</c:v>
                </c:pt>
                <c:pt idx="6299">
                  <c:v>187.73841999999965</c:v>
                </c:pt>
                <c:pt idx="6300">
                  <c:v>187.74159999999964</c:v>
                </c:pt>
                <c:pt idx="6301">
                  <c:v>187.74998999999963</c:v>
                </c:pt>
                <c:pt idx="6302">
                  <c:v>187.78667999999962</c:v>
                </c:pt>
                <c:pt idx="6303">
                  <c:v>187.86636999999962</c:v>
                </c:pt>
                <c:pt idx="6304">
                  <c:v>187.94452999999962</c:v>
                </c:pt>
                <c:pt idx="6305">
                  <c:v>187.98534999999961</c:v>
                </c:pt>
                <c:pt idx="6306">
                  <c:v>187.99537999999961</c:v>
                </c:pt>
                <c:pt idx="6307">
                  <c:v>187.9988299999996</c:v>
                </c:pt>
                <c:pt idx="6308">
                  <c:v>188.00112999999959</c:v>
                </c:pt>
                <c:pt idx="6309">
                  <c:v>188.00319999999959</c:v>
                </c:pt>
                <c:pt idx="6310">
                  <c:v>188.00485999999958</c:v>
                </c:pt>
                <c:pt idx="6311">
                  <c:v>188.00638999999958</c:v>
                </c:pt>
                <c:pt idx="6312">
                  <c:v>188.0078599999996</c:v>
                </c:pt>
                <c:pt idx="6313">
                  <c:v>188.0093199999996</c:v>
                </c:pt>
                <c:pt idx="6314">
                  <c:v>188.01067999999961</c:v>
                </c:pt>
                <c:pt idx="6315">
                  <c:v>188.01303999999962</c:v>
                </c:pt>
                <c:pt idx="6316">
                  <c:v>188.02531999999962</c:v>
                </c:pt>
                <c:pt idx="6317">
                  <c:v>188.07732999999962</c:v>
                </c:pt>
                <c:pt idx="6318">
                  <c:v>188.13385999999963</c:v>
                </c:pt>
                <c:pt idx="6319">
                  <c:v>188.15205999999964</c:v>
                </c:pt>
                <c:pt idx="6320">
                  <c:v>188.15562999999963</c:v>
                </c:pt>
                <c:pt idx="6321">
                  <c:v>188.15776999999963</c:v>
                </c:pt>
                <c:pt idx="6322">
                  <c:v>188.15936999999963</c:v>
                </c:pt>
                <c:pt idx="6323">
                  <c:v>188.16133999999963</c:v>
                </c:pt>
                <c:pt idx="6324">
                  <c:v>188.16310999999962</c:v>
                </c:pt>
                <c:pt idx="6325">
                  <c:v>188.16468999999961</c:v>
                </c:pt>
                <c:pt idx="6326">
                  <c:v>188.1662799999996</c:v>
                </c:pt>
                <c:pt idx="6327">
                  <c:v>188.16816999999961</c:v>
                </c:pt>
                <c:pt idx="6328">
                  <c:v>188.17072999999959</c:v>
                </c:pt>
                <c:pt idx="6329">
                  <c:v>188.1738899999996</c:v>
                </c:pt>
                <c:pt idx="6330">
                  <c:v>188.18351999999959</c:v>
                </c:pt>
                <c:pt idx="6331">
                  <c:v>188.22663999999958</c:v>
                </c:pt>
                <c:pt idx="6332">
                  <c:v>188.30590999999959</c:v>
                </c:pt>
                <c:pt idx="6333">
                  <c:v>188.38406999999958</c:v>
                </c:pt>
                <c:pt idx="6334">
                  <c:v>188.43327999999957</c:v>
                </c:pt>
                <c:pt idx="6335">
                  <c:v>188.44581999999957</c:v>
                </c:pt>
                <c:pt idx="6336">
                  <c:v>188.44904999999957</c:v>
                </c:pt>
                <c:pt idx="6337">
                  <c:v>188.45070999999956</c:v>
                </c:pt>
                <c:pt idx="6338">
                  <c:v>188.45230999999956</c:v>
                </c:pt>
                <c:pt idx="6339">
                  <c:v>188.45376999999957</c:v>
                </c:pt>
                <c:pt idx="6340">
                  <c:v>188.45512999999957</c:v>
                </c:pt>
                <c:pt idx="6341">
                  <c:v>188.45646999999957</c:v>
                </c:pt>
                <c:pt idx="6342">
                  <c:v>188.45769999999956</c:v>
                </c:pt>
                <c:pt idx="6343">
                  <c:v>188.45886999999956</c:v>
                </c:pt>
                <c:pt idx="6344">
                  <c:v>188.46018999999956</c:v>
                </c:pt>
                <c:pt idx="6345">
                  <c:v>188.46451999999957</c:v>
                </c:pt>
                <c:pt idx="6346">
                  <c:v>188.49476999999956</c:v>
                </c:pt>
                <c:pt idx="6347">
                  <c:v>188.51312999999956</c:v>
                </c:pt>
                <c:pt idx="6348">
                  <c:v>188.52062999999956</c:v>
                </c:pt>
                <c:pt idx="6349">
                  <c:v>188.52498999999955</c:v>
                </c:pt>
                <c:pt idx="6350">
                  <c:v>188.52751999999956</c:v>
                </c:pt>
                <c:pt idx="6351">
                  <c:v>188.52939999999955</c:v>
                </c:pt>
                <c:pt idx="6352">
                  <c:v>188.53095999999957</c:v>
                </c:pt>
                <c:pt idx="6353">
                  <c:v>188.53237999999956</c:v>
                </c:pt>
                <c:pt idx="6354">
                  <c:v>188.53373999999957</c:v>
                </c:pt>
                <c:pt idx="6355">
                  <c:v>188.53518999999957</c:v>
                </c:pt>
                <c:pt idx="6356">
                  <c:v>188.53840999999957</c:v>
                </c:pt>
                <c:pt idx="6357">
                  <c:v>188.56371999999956</c:v>
                </c:pt>
                <c:pt idx="6358">
                  <c:v>188.61911999999955</c:v>
                </c:pt>
                <c:pt idx="6359">
                  <c:v>188.67749999999955</c:v>
                </c:pt>
                <c:pt idx="6360">
                  <c:v>188.71815999999956</c:v>
                </c:pt>
                <c:pt idx="6361">
                  <c:v>188.73006999999956</c:v>
                </c:pt>
                <c:pt idx="6362">
                  <c:v>188.73296999999957</c:v>
                </c:pt>
                <c:pt idx="6363">
                  <c:v>188.73566999999957</c:v>
                </c:pt>
                <c:pt idx="6364">
                  <c:v>188.73753999999957</c:v>
                </c:pt>
                <c:pt idx="6365">
                  <c:v>188.73917999999958</c:v>
                </c:pt>
                <c:pt idx="6366">
                  <c:v>188.74064999999959</c:v>
                </c:pt>
                <c:pt idx="6367">
                  <c:v>188.74204999999958</c:v>
                </c:pt>
                <c:pt idx="6368">
                  <c:v>188.74334999999957</c:v>
                </c:pt>
                <c:pt idx="6369">
                  <c:v>188.74460999999957</c:v>
                </c:pt>
                <c:pt idx="6370">
                  <c:v>188.74613999999957</c:v>
                </c:pt>
                <c:pt idx="6371">
                  <c:v>188.75073999999958</c:v>
                </c:pt>
                <c:pt idx="6372">
                  <c:v>188.78201999999959</c:v>
                </c:pt>
                <c:pt idx="6373">
                  <c:v>188.84164999999959</c:v>
                </c:pt>
                <c:pt idx="6374">
                  <c:v>188.90260999999958</c:v>
                </c:pt>
                <c:pt idx="6375">
                  <c:v>188.95746999999957</c:v>
                </c:pt>
                <c:pt idx="6376">
                  <c:v>188.99976999999959</c:v>
                </c:pt>
                <c:pt idx="6377">
                  <c:v>189.03831999999957</c:v>
                </c:pt>
                <c:pt idx="6378">
                  <c:v>189.06872999999956</c:v>
                </c:pt>
                <c:pt idx="6379">
                  <c:v>189.09091999999956</c:v>
                </c:pt>
                <c:pt idx="6380">
                  <c:v>189.10671999999957</c:v>
                </c:pt>
                <c:pt idx="6381">
                  <c:v>189.11944999999957</c:v>
                </c:pt>
                <c:pt idx="6382">
                  <c:v>189.12936999999957</c:v>
                </c:pt>
                <c:pt idx="6383">
                  <c:v>189.13579999999956</c:v>
                </c:pt>
                <c:pt idx="6384">
                  <c:v>189.13939999999957</c:v>
                </c:pt>
                <c:pt idx="6385">
                  <c:v>189.14351999999957</c:v>
                </c:pt>
                <c:pt idx="6386">
                  <c:v>189.15228999999957</c:v>
                </c:pt>
                <c:pt idx="6387">
                  <c:v>189.16548999999958</c:v>
                </c:pt>
                <c:pt idx="6388">
                  <c:v>189.17256999999958</c:v>
                </c:pt>
                <c:pt idx="6389">
                  <c:v>189.17446999999959</c:v>
                </c:pt>
                <c:pt idx="6390">
                  <c:v>189.17581999999959</c:v>
                </c:pt>
                <c:pt idx="6391">
                  <c:v>189.17671999999959</c:v>
                </c:pt>
                <c:pt idx="6392">
                  <c:v>189.1776399999996</c:v>
                </c:pt>
                <c:pt idx="6393">
                  <c:v>189.17864999999961</c:v>
                </c:pt>
                <c:pt idx="6394">
                  <c:v>189.17975999999962</c:v>
                </c:pt>
                <c:pt idx="6395">
                  <c:v>189.18091999999962</c:v>
                </c:pt>
                <c:pt idx="6396">
                  <c:v>189.18206999999961</c:v>
                </c:pt>
                <c:pt idx="6397">
                  <c:v>189.1831899999996</c:v>
                </c:pt>
                <c:pt idx="6398">
                  <c:v>189.18428999999961</c:v>
                </c:pt>
                <c:pt idx="6399">
                  <c:v>189.18536999999961</c:v>
                </c:pt>
                <c:pt idx="6400">
                  <c:v>189.1864999999996</c:v>
                </c:pt>
                <c:pt idx="6401">
                  <c:v>189.18890999999959</c:v>
                </c:pt>
                <c:pt idx="6402">
                  <c:v>189.2112099999996</c:v>
                </c:pt>
                <c:pt idx="6403">
                  <c:v>189.2711399999996</c:v>
                </c:pt>
                <c:pt idx="6404">
                  <c:v>189.33446999999961</c:v>
                </c:pt>
                <c:pt idx="6405">
                  <c:v>189.35060999999962</c:v>
                </c:pt>
                <c:pt idx="6406">
                  <c:v>189.35553999999962</c:v>
                </c:pt>
                <c:pt idx="6407">
                  <c:v>189.35769999999962</c:v>
                </c:pt>
                <c:pt idx="6408">
                  <c:v>189.35934999999964</c:v>
                </c:pt>
                <c:pt idx="6409">
                  <c:v>189.36076999999963</c:v>
                </c:pt>
                <c:pt idx="6410">
                  <c:v>189.36210999999963</c:v>
                </c:pt>
                <c:pt idx="6411">
                  <c:v>189.36336999999963</c:v>
                </c:pt>
                <c:pt idx="6412">
                  <c:v>189.36458999999962</c:v>
                </c:pt>
                <c:pt idx="6413">
                  <c:v>189.36581999999962</c:v>
                </c:pt>
                <c:pt idx="6414">
                  <c:v>189.36713999999961</c:v>
                </c:pt>
                <c:pt idx="6415">
                  <c:v>189.3715999999996</c:v>
                </c:pt>
                <c:pt idx="6416">
                  <c:v>189.4028499999996</c:v>
                </c:pt>
                <c:pt idx="6417">
                  <c:v>189.4759099999996</c:v>
                </c:pt>
                <c:pt idx="6418">
                  <c:v>189.55052999999961</c:v>
                </c:pt>
                <c:pt idx="6419">
                  <c:v>189.61357999999962</c:v>
                </c:pt>
                <c:pt idx="6420">
                  <c:v>189.66310999999962</c:v>
                </c:pt>
                <c:pt idx="6421">
                  <c:v>189.68857999999963</c:v>
                </c:pt>
                <c:pt idx="6422">
                  <c:v>189.69598999999963</c:v>
                </c:pt>
                <c:pt idx="6423">
                  <c:v>189.69813999999963</c:v>
                </c:pt>
                <c:pt idx="6424">
                  <c:v>189.70003999999963</c:v>
                </c:pt>
                <c:pt idx="6425">
                  <c:v>189.70181999999963</c:v>
                </c:pt>
                <c:pt idx="6426">
                  <c:v>189.70336999999964</c:v>
                </c:pt>
                <c:pt idx="6427">
                  <c:v>189.70481999999964</c:v>
                </c:pt>
                <c:pt idx="6428">
                  <c:v>189.70627999999965</c:v>
                </c:pt>
                <c:pt idx="6429">
                  <c:v>189.70794999999964</c:v>
                </c:pt>
                <c:pt idx="6430">
                  <c:v>189.71028999999965</c:v>
                </c:pt>
                <c:pt idx="6431">
                  <c:v>189.71373999999963</c:v>
                </c:pt>
                <c:pt idx="6432">
                  <c:v>189.72831999999963</c:v>
                </c:pt>
                <c:pt idx="6433">
                  <c:v>189.78772999999964</c:v>
                </c:pt>
                <c:pt idx="6434">
                  <c:v>189.87556999999964</c:v>
                </c:pt>
                <c:pt idx="6435">
                  <c:v>189.90000999999964</c:v>
                </c:pt>
                <c:pt idx="6436">
                  <c:v>189.90674999999965</c:v>
                </c:pt>
                <c:pt idx="6437">
                  <c:v>189.91082999999963</c:v>
                </c:pt>
                <c:pt idx="6438">
                  <c:v>189.91319999999965</c:v>
                </c:pt>
                <c:pt idx="6439">
                  <c:v>189.91555999999966</c:v>
                </c:pt>
                <c:pt idx="6440">
                  <c:v>189.91790999999967</c:v>
                </c:pt>
                <c:pt idx="6441">
                  <c:v>189.92197999999968</c:v>
                </c:pt>
                <c:pt idx="6442">
                  <c:v>189.92773999999969</c:v>
                </c:pt>
                <c:pt idx="6443">
                  <c:v>189.93544999999969</c:v>
                </c:pt>
                <c:pt idx="6444">
                  <c:v>189.9456899999997</c:v>
                </c:pt>
                <c:pt idx="6445">
                  <c:v>189.97403999999969</c:v>
                </c:pt>
                <c:pt idx="6446">
                  <c:v>190.06125999999969</c:v>
                </c:pt>
                <c:pt idx="6447">
                  <c:v>190.16544999999968</c:v>
                </c:pt>
                <c:pt idx="6448">
                  <c:v>190.25824999999969</c:v>
                </c:pt>
                <c:pt idx="6449">
                  <c:v>190.3078699999997</c:v>
                </c:pt>
                <c:pt idx="6450">
                  <c:v>190.32234999999969</c:v>
                </c:pt>
                <c:pt idx="6451">
                  <c:v>190.32751999999968</c:v>
                </c:pt>
                <c:pt idx="6452">
                  <c:v>190.33075999999969</c:v>
                </c:pt>
                <c:pt idx="6453">
                  <c:v>190.33308999999969</c:v>
                </c:pt>
                <c:pt idx="6454">
                  <c:v>190.3351899999997</c:v>
                </c:pt>
                <c:pt idx="6455">
                  <c:v>190.33866999999969</c:v>
                </c:pt>
                <c:pt idx="6456">
                  <c:v>190.3451299999997</c:v>
                </c:pt>
                <c:pt idx="6457">
                  <c:v>190.3552499999997</c:v>
                </c:pt>
                <c:pt idx="6458">
                  <c:v>190.36862999999971</c:v>
                </c:pt>
                <c:pt idx="6459">
                  <c:v>190.3939299999997</c:v>
                </c:pt>
                <c:pt idx="6460">
                  <c:v>190.45690999999971</c:v>
                </c:pt>
                <c:pt idx="6461">
                  <c:v>190.50185999999971</c:v>
                </c:pt>
                <c:pt idx="6462">
                  <c:v>190.5204699999997</c:v>
                </c:pt>
                <c:pt idx="6463">
                  <c:v>190.53403999999969</c:v>
                </c:pt>
                <c:pt idx="6464">
                  <c:v>190.54303999999968</c:v>
                </c:pt>
                <c:pt idx="6465">
                  <c:v>190.55514999999968</c:v>
                </c:pt>
                <c:pt idx="6466">
                  <c:v>190.57610999999969</c:v>
                </c:pt>
                <c:pt idx="6467">
                  <c:v>190.60346999999967</c:v>
                </c:pt>
                <c:pt idx="6468">
                  <c:v>190.63621999999967</c:v>
                </c:pt>
                <c:pt idx="6469">
                  <c:v>190.67380999999966</c:v>
                </c:pt>
                <c:pt idx="6470">
                  <c:v>190.74441999999965</c:v>
                </c:pt>
                <c:pt idx="6471">
                  <c:v>190.90204999999966</c:v>
                </c:pt>
                <c:pt idx="6472">
                  <c:v>191.07409999999967</c:v>
                </c:pt>
                <c:pt idx="6473">
                  <c:v>191.20153999999968</c:v>
                </c:pt>
                <c:pt idx="6474">
                  <c:v>191.27311999999969</c:v>
                </c:pt>
                <c:pt idx="6475">
                  <c:v>191.29242999999968</c:v>
                </c:pt>
                <c:pt idx="6476">
                  <c:v>191.29629999999969</c:v>
                </c:pt>
                <c:pt idx="6477">
                  <c:v>191.29843999999969</c:v>
                </c:pt>
                <c:pt idx="6478">
                  <c:v>191.30023999999969</c:v>
                </c:pt>
                <c:pt idx="6479">
                  <c:v>191.3017799999997</c:v>
                </c:pt>
                <c:pt idx="6480">
                  <c:v>191.30326999999969</c:v>
                </c:pt>
                <c:pt idx="6481">
                  <c:v>191.30532999999969</c:v>
                </c:pt>
                <c:pt idx="6482">
                  <c:v>191.30923999999968</c:v>
                </c:pt>
                <c:pt idx="6483">
                  <c:v>191.31495999999967</c:v>
                </c:pt>
                <c:pt idx="6484">
                  <c:v>191.33139999999966</c:v>
                </c:pt>
                <c:pt idx="6485">
                  <c:v>191.39845999999966</c:v>
                </c:pt>
                <c:pt idx="6486">
                  <c:v>191.51994999999965</c:v>
                </c:pt>
                <c:pt idx="6487">
                  <c:v>191.64273999999966</c:v>
                </c:pt>
                <c:pt idx="6488">
                  <c:v>191.73416999999966</c:v>
                </c:pt>
                <c:pt idx="6489">
                  <c:v>191.79756999999967</c:v>
                </c:pt>
                <c:pt idx="6490">
                  <c:v>191.82511999999966</c:v>
                </c:pt>
                <c:pt idx="6491">
                  <c:v>191.83223999999964</c:v>
                </c:pt>
                <c:pt idx="6492">
                  <c:v>191.83448999999965</c:v>
                </c:pt>
                <c:pt idx="6493">
                  <c:v>191.83730999999966</c:v>
                </c:pt>
                <c:pt idx="6494">
                  <c:v>191.83985999999967</c:v>
                </c:pt>
                <c:pt idx="6495">
                  <c:v>191.84287999999967</c:v>
                </c:pt>
                <c:pt idx="6496">
                  <c:v>191.84726999999967</c:v>
                </c:pt>
                <c:pt idx="6497">
                  <c:v>191.85331999999966</c:v>
                </c:pt>
                <c:pt idx="6498">
                  <c:v>191.86128999999966</c:v>
                </c:pt>
                <c:pt idx="6499">
                  <c:v>191.87432999999965</c:v>
                </c:pt>
                <c:pt idx="6500">
                  <c:v>191.91148999999965</c:v>
                </c:pt>
                <c:pt idx="6501">
                  <c:v>192.00368999999964</c:v>
                </c:pt>
                <c:pt idx="6502">
                  <c:v>192.12309999999962</c:v>
                </c:pt>
                <c:pt idx="6503">
                  <c:v>192.20261999999963</c:v>
                </c:pt>
                <c:pt idx="6504">
                  <c:v>192.25006999999962</c:v>
                </c:pt>
                <c:pt idx="6505">
                  <c:v>192.27160999999961</c:v>
                </c:pt>
                <c:pt idx="6506">
                  <c:v>192.27839999999961</c:v>
                </c:pt>
                <c:pt idx="6507">
                  <c:v>192.28012999999962</c:v>
                </c:pt>
                <c:pt idx="6508">
                  <c:v>192.28100999999961</c:v>
                </c:pt>
                <c:pt idx="6509">
                  <c:v>192.28190999999961</c:v>
                </c:pt>
                <c:pt idx="6510">
                  <c:v>192.28317999999962</c:v>
                </c:pt>
                <c:pt idx="6511">
                  <c:v>192.28443999999962</c:v>
                </c:pt>
                <c:pt idx="6512">
                  <c:v>192.28567999999962</c:v>
                </c:pt>
                <c:pt idx="6513">
                  <c:v>192.28701999999961</c:v>
                </c:pt>
                <c:pt idx="6514">
                  <c:v>192.28855999999962</c:v>
                </c:pt>
                <c:pt idx="6515">
                  <c:v>192.29100999999963</c:v>
                </c:pt>
                <c:pt idx="6516">
                  <c:v>192.29455999999962</c:v>
                </c:pt>
                <c:pt idx="6517">
                  <c:v>192.30050999999963</c:v>
                </c:pt>
                <c:pt idx="6518">
                  <c:v>192.32268999999962</c:v>
                </c:pt>
                <c:pt idx="6519">
                  <c:v>192.39372999999964</c:v>
                </c:pt>
                <c:pt idx="6520">
                  <c:v>192.47940999999963</c:v>
                </c:pt>
                <c:pt idx="6521">
                  <c:v>192.54356999999962</c:v>
                </c:pt>
                <c:pt idx="6522">
                  <c:v>192.57033999999962</c:v>
                </c:pt>
                <c:pt idx="6523">
                  <c:v>192.57516999999962</c:v>
                </c:pt>
                <c:pt idx="6524">
                  <c:v>192.5770099999996</c:v>
                </c:pt>
                <c:pt idx="6525">
                  <c:v>192.57848999999959</c:v>
                </c:pt>
                <c:pt idx="6526">
                  <c:v>192.5799499999996</c:v>
                </c:pt>
                <c:pt idx="6527">
                  <c:v>192.58132999999961</c:v>
                </c:pt>
                <c:pt idx="6528">
                  <c:v>192.58267999999961</c:v>
                </c:pt>
                <c:pt idx="6529">
                  <c:v>192.58428999999961</c:v>
                </c:pt>
                <c:pt idx="6530">
                  <c:v>192.58745999999962</c:v>
                </c:pt>
                <c:pt idx="6531">
                  <c:v>192.59366999999963</c:v>
                </c:pt>
                <c:pt idx="6532">
                  <c:v>192.61365999999964</c:v>
                </c:pt>
                <c:pt idx="6533">
                  <c:v>192.68058999999965</c:v>
                </c:pt>
                <c:pt idx="6534">
                  <c:v>192.79421999999965</c:v>
                </c:pt>
                <c:pt idx="6535">
                  <c:v>192.88767999999965</c:v>
                </c:pt>
                <c:pt idx="6536">
                  <c:v>192.94375999999966</c:v>
                </c:pt>
                <c:pt idx="6537">
                  <c:v>192.95606999999967</c:v>
                </c:pt>
                <c:pt idx="6538">
                  <c:v>192.95959999999968</c:v>
                </c:pt>
                <c:pt idx="6539">
                  <c:v>192.96124999999969</c:v>
                </c:pt>
                <c:pt idx="6540">
                  <c:v>192.96280999999971</c:v>
                </c:pt>
                <c:pt idx="6541">
                  <c:v>192.96410999999969</c:v>
                </c:pt>
                <c:pt idx="6542">
                  <c:v>192.96540999999968</c:v>
                </c:pt>
                <c:pt idx="6543">
                  <c:v>192.96669999999969</c:v>
                </c:pt>
                <c:pt idx="6544">
                  <c:v>192.96819999999968</c:v>
                </c:pt>
                <c:pt idx="6545">
                  <c:v>192.97079999999968</c:v>
                </c:pt>
                <c:pt idx="6546">
                  <c:v>192.97410999999968</c:v>
                </c:pt>
                <c:pt idx="6547">
                  <c:v>192.97842999999969</c:v>
                </c:pt>
                <c:pt idx="6548">
                  <c:v>192.98737999999969</c:v>
                </c:pt>
                <c:pt idx="6549">
                  <c:v>193.0006599999997</c:v>
                </c:pt>
                <c:pt idx="6550">
                  <c:v>193.0203699999997</c:v>
                </c:pt>
                <c:pt idx="6551">
                  <c:v>193.03427999999971</c:v>
                </c:pt>
                <c:pt idx="6552">
                  <c:v>193.04375999999971</c:v>
                </c:pt>
                <c:pt idx="6553">
                  <c:v>193.05073999999971</c:v>
                </c:pt>
                <c:pt idx="6554">
                  <c:v>193.0552099999997</c:v>
                </c:pt>
                <c:pt idx="6555">
                  <c:v>193.05803999999969</c:v>
                </c:pt>
                <c:pt idx="6556">
                  <c:v>193.05971999999969</c:v>
                </c:pt>
                <c:pt idx="6557">
                  <c:v>193.06063999999969</c:v>
                </c:pt>
                <c:pt idx="6558">
                  <c:v>193.06149999999968</c:v>
                </c:pt>
                <c:pt idx="6559">
                  <c:v>193.06286999999969</c:v>
                </c:pt>
                <c:pt idx="6560">
                  <c:v>193.06435999999968</c:v>
                </c:pt>
                <c:pt idx="6561">
                  <c:v>193.07147999999967</c:v>
                </c:pt>
                <c:pt idx="6562">
                  <c:v>193.11440999999968</c:v>
                </c:pt>
                <c:pt idx="6563">
                  <c:v>193.21384999999967</c:v>
                </c:pt>
                <c:pt idx="6564">
                  <c:v>193.31242999999967</c:v>
                </c:pt>
                <c:pt idx="6565">
                  <c:v>193.38758999999968</c:v>
                </c:pt>
                <c:pt idx="6566">
                  <c:v>193.44972999999968</c:v>
                </c:pt>
                <c:pt idx="6567">
                  <c:v>193.47959999999966</c:v>
                </c:pt>
                <c:pt idx="6568">
                  <c:v>193.48795999999967</c:v>
                </c:pt>
                <c:pt idx="6569">
                  <c:v>193.49180999999967</c:v>
                </c:pt>
                <c:pt idx="6570">
                  <c:v>193.49418999999966</c:v>
                </c:pt>
                <c:pt idx="6571">
                  <c:v>193.49634999999967</c:v>
                </c:pt>
                <c:pt idx="6572">
                  <c:v>193.49827999999965</c:v>
                </c:pt>
                <c:pt idx="6573">
                  <c:v>193.50146999999964</c:v>
                </c:pt>
                <c:pt idx="6574">
                  <c:v>193.50627999999963</c:v>
                </c:pt>
                <c:pt idx="6575">
                  <c:v>193.51237999999964</c:v>
                </c:pt>
                <c:pt idx="6576">
                  <c:v>193.52095999999963</c:v>
                </c:pt>
                <c:pt idx="6577">
                  <c:v>193.54695999999964</c:v>
                </c:pt>
                <c:pt idx="6578">
                  <c:v>193.63515999999964</c:v>
                </c:pt>
                <c:pt idx="6579">
                  <c:v>193.75870999999964</c:v>
                </c:pt>
                <c:pt idx="6580">
                  <c:v>193.87410999999963</c:v>
                </c:pt>
                <c:pt idx="6581">
                  <c:v>193.96203999999963</c:v>
                </c:pt>
                <c:pt idx="6582">
                  <c:v>194.00290999999964</c:v>
                </c:pt>
                <c:pt idx="6583">
                  <c:v>194.01575999999963</c:v>
                </c:pt>
                <c:pt idx="6584">
                  <c:v>194.01875999999962</c:v>
                </c:pt>
                <c:pt idx="6585">
                  <c:v>194.02009999999962</c:v>
                </c:pt>
                <c:pt idx="6586">
                  <c:v>194.02210999999963</c:v>
                </c:pt>
                <c:pt idx="6587">
                  <c:v>194.02882999999963</c:v>
                </c:pt>
                <c:pt idx="6588">
                  <c:v>194.05693999999963</c:v>
                </c:pt>
                <c:pt idx="6589">
                  <c:v>194.09259999999963</c:v>
                </c:pt>
                <c:pt idx="6590">
                  <c:v>194.12212999999963</c:v>
                </c:pt>
                <c:pt idx="6591">
                  <c:v>194.13142999999963</c:v>
                </c:pt>
                <c:pt idx="6592">
                  <c:v>194.13386999999963</c:v>
                </c:pt>
                <c:pt idx="6593">
                  <c:v>194.13604999999964</c:v>
                </c:pt>
                <c:pt idx="6594">
                  <c:v>194.13982999999965</c:v>
                </c:pt>
                <c:pt idx="6595">
                  <c:v>194.15424999999965</c:v>
                </c:pt>
                <c:pt idx="6596">
                  <c:v>194.17755999999966</c:v>
                </c:pt>
                <c:pt idx="6597">
                  <c:v>194.20059999999967</c:v>
                </c:pt>
                <c:pt idx="6598">
                  <c:v>194.21261999999967</c:v>
                </c:pt>
                <c:pt idx="6599">
                  <c:v>194.21584999999968</c:v>
                </c:pt>
                <c:pt idx="6600">
                  <c:v>194.21766999999969</c:v>
                </c:pt>
                <c:pt idx="6601">
                  <c:v>194.2195899999997</c:v>
                </c:pt>
                <c:pt idx="6602">
                  <c:v>194.2254299999997</c:v>
                </c:pt>
                <c:pt idx="6603">
                  <c:v>194.26711999999969</c:v>
                </c:pt>
                <c:pt idx="6604">
                  <c:v>194.34841999999969</c:v>
                </c:pt>
                <c:pt idx="6605">
                  <c:v>194.4318099999997</c:v>
                </c:pt>
                <c:pt idx="6606">
                  <c:v>194.5037899999997</c:v>
                </c:pt>
                <c:pt idx="6607">
                  <c:v>194.56402999999969</c:v>
                </c:pt>
                <c:pt idx="6608">
                  <c:v>194.61082999999968</c:v>
                </c:pt>
                <c:pt idx="6609">
                  <c:v>194.64609999999968</c:v>
                </c:pt>
                <c:pt idx="6610">
                  <c:v>194.66322999999969</c:v>
                </c:pt>
                <c:pt idx="6611">
                  <c:v>194.6671199999997</c:v>
                </c:pt>
                <c:pt idx="6612">
                  <c:v>194.66842999999969</c:v>
                </c:pt>
                <c:pt idx="6613">
                  <c:v>194.66938999999968</c:v>
                </c:pt>
                <c:pt idx="6614">
                  <c:v>194.67032999999969</c:v>
                </c:pt>
                <c:pt idx="6615">
                  <c:v>194.6714099999997</c:v>
                </c:pt>
                <c:pt idx="6616">
                  <c:v>194.6724999999997</c:v>
                </c:pt>
                <c:pt idx="6617">
                  <c:v>194.6736699999997</c:v>
                </c:pt>
                <c:pt idx="6618">
                  <c:v>194.67497999999969</c:v>
                </c:pt>
                <c:pt idx="6619">
                  <c:v>194.67701999999969</c:v>
                </c:pt>
                <c:pt idx="6620">
                  <c:v>194.68014999999968</c:v>
                </c:pt>
                <c:pt idx="6621">
                  <c:v>194.68459999999968</c:v>
                </c:pt>
                <c:pt idx="6622">
                  <c:v>194.69342999999967</c:v>
                </c:pt>
                <c:pt idx="6623">
                  <c:v>194.72577999999967</c:v>
                </c:pt>
                <c:pt idx="6624">
                  <c:v>194.83203999999967</c:v>
                </c:pt>
                <c:pt idx="6625">
                  <c:v>194.95541999999966</c:v>
                </c:pt>
                <c:pt idx="6626">
                  <c:v>195.05967999999967</c:v>
                </c:pt>
                <c:pt idx="6627">
                  <c:v>195.11333999999968</c:v>
                </c:pt>
                <c:pt idx="6628">
                  <c:v>195.12902999999969</c:v>
                </c:pt>
                <c:pt idx="6629">
                  <c:v>195.1322899999997</c:v>
                </c:pt>
                <c:pt idx="6630">
                  <c:v>195.1340699999997</c:v>
                </c:pt>
                <c:pt idx="6631">
                  <c:v>195.13547999999969</c:v>
                </c:pt>
                <c:pt idx="6632">
                  <c:v>195.13688999999968</c:v>
                </c:pt>
                <c:pt idx="6633">
                  <c:v>195.13829999999967</c:v>
                </c:pt>
                <c:pt idx="6634">
                  <c:v>195.14132999999967</c:v>
                </c:pt>
                <c:pt idx="6635">
                  <c:v>195.15102999999968</c:v>
                </c:pt>
                <c:pt idx="6636">
                  <c:v>195.16935999999967</c:v>
                </c:pt>
                <c:pt idx="6637">
                  <c:v>195.19349999999966</c:v>
                </c:pt>
                <c:pt idx="6638">
                  <c:v>195.22262999999967</c:v>
                </c:pt>
                <c:pt idx="6639">
                  <c:v>195.28384999999966</c:v>
                </c:pt>
                <c:pt idx="6640">
                  <c:v>195.43258999999966</c:v>
                </c:pt>
                <c:pt idx="6641">
                  <c:v>195.65797999999967</c:v>
                </c:pt>
                <c:pt idx="6642">
                  <c:v>195.81665999999967</c:v>
                </c:pt>
                <c:pt idx="6643">
                  <c:v>195.90064999999967</c:v>
                </c:pt>
                <c:pt idx="6644">
                  <c:v>195.93214999999967</c:v>
                </c:pt>
                <c:pt idx="6645">
                  <c:v>195.94528999999966</c:v>
                </c:pt>
                <c:pt idx="6646">
                  <c:v>195.95546999999965</c:v>
                </c:pt>
                <c:pt idx="6647">
                  <c:v>195.99339999999964</c:v>
                </c:pt>
                <c:pt idx="6648">
                  <c:v>196.03395999999964</c:v>
                </c:pt>
                <c:pt idx="6649">
                  <c:v>196.06042999999963</c:v>
                </c:pt>
                <c:pt idx="6650">
                  <c:v>196.07193999999961</c:v>
                </c:pt>
                <c:pt idx="6651">
                  <c:v>196.07546999999963</c:v>
                </c:pt>
                <c:pt idx="6652">
                  <c:v>196.07677999999962</c:v>
                </c:pt>
                <c:pt idx="6653">
                  <c:v>196.07849999999962</c:v>
                </c:pt>
                <c:pt idx="6654">
                  <c:v>196.08031999999963</c:v>
                </c:pt>
                <c:pt idx="6655">
                  <c:v>196.08513999999963</c:v>
                </c:pt>
                <c:pt idx="6656">
                  <c:v>196.09760999999963</c:v>
                </c:pt>
                <c:pt idx="6657">
                  <c:v>196.12027999999964</c:v>
                </c:pt>
                <c:pt idx="6658">
                  <c:v>196.15026999999964</c:v>
                </c:pt>
                <c:pt idx="6659">
                  <c:v>196.18444999999963</c:v>
                </c:pt>
                <c:pt idx="6660">
                  <c:v>196.25505999999962</c:v>
                </c:pt>
                <c:pt idx="6661">
                  <c:v>196.41734999999963</c:v>
                </c:pt>
                <c:pt idx="6662">
                  <c:v>196.66160999999963</c:v>
                </c:pt>
                <c:pt idx="6663">
                  <c:v>196.83957999999961</c:v>
                </c:pt>
                <c:pt idx="6664">
                  <c:v>196.96359999999962</c:v>
                </c:pt>
                <c:pt idx="6665">
                  <c:v>197.0427199999996</c:v>
                </c:pt>
                <c:pt idx="6666">
                  <c:v>197.08055999999959</c:v>
                </c:pt>
                <c:pt idx="6667">
                  <c:v>197.09187999999961</c:v>
                </c:pt>
                <c:pt idx="6668">
                  <c:v>197.09443999999959</c:v>
                </c:pt>
                <c:pt idx="6669">
                  <c:v>197.0959799999996</c:v>
                </c:pt>
                <c:pt idx="6670">
                  <c:v>197.09718999999959</c:v>
                </c:pt>
                <c:pt idx="6671">
                  <c:v>197.0982999999996</c:v>
                </c:pt>
                <c:pt idx="6672">
                  <c:v>197.09941999999958</c:v>
                </c:pt>
                <c:pt idx="6673">
                  <c:v>197.10083999999958</c:v>
                </c:pt>
                <c:pt idx="6674">
                  <c:v>197.10692999999958</c:v>
                </c:pt>
                <c:pt idx="6675">
                  <c:v>197.12683999999959</c:v>
                </c:pt>
                <c:pt idx="6676">
                  <c:v>197.1605499999996</c:v>
                </c:pt>
                <c:pt idx="6677">
                  <c:v>197.2062899999996</c:v>
                </c:pt>
                <c:pt idx="6678">
                  <c:v>197.25520999999961</c:v>
                </c:pt>
                <c:pt idx="6679">
                  <c:v>197.30581999999961</c:v>
                </c:pt>
                <c:pt idx="6680">
                  <c:v>197.37725999999961</c:v>
                </c:pt>
                <c:pt idx="6681">
                  <c:v>197.4288199999996</c:v>
                </c:pt>
                <c:pt idx="6682">
                  <c:v>197.46092999999959</c:v>
                </c:pt>
                <c:pt idx="6683">
                  <c:v>197.4840399999996</c:v>
                </c:pt>
                <c:pt idx="6684">
                  <c:v>197.50245999999959</c:v>
                </c:pt>
                <c:pt idx="6685">
                  <c:v>197.52240999999958</c:v>
                </c:pt>
                <c:pt idx="6686">
                  <c:v>197.54936999999958</c:v>
                </c:pt>
                <c:pt idx="6687">
                  <c:v>197.58789999999959</c:v>
                </c:pt>
                <c:pt idx="6688">
                  <c:v>197.63955999999959</c:v>
                </c:pt>
                <c:pt idx="6689">
                  <c:v>197.69336999999959</c:v>
                </c:pt>
                <c:pt idx="6690">
                  <c:v>197.7492799999996</c:v>
                </c:pt>
                <c:pt idx="6691">
                  <c:v>197.8019399999996</c:v>
                </c:pt>
                <c:pt idx="6692">
                  <c:v>197.84797999999961</c:v>
                </c:pt>
                <c:pt idx="6693">
                  <c:v>197.90726999999961</c:v>
                </c:pt>
                <c:pt idx="6694">
                  <c:v>198.02803999999961</c:v>
                </c:pt>
                <c:pt idx="6695">
                  <c:v>198.2480999999996</c:v>
                </c:pt>
                <c:pt idx="6696">
                  <c:v>198.4501299999996</c:v>
                </c:pt>
                <c:pt idx="6697">
                  <c:v>198.53351999999961</c:v>
                </c:pt>
                <c:pt idx="6698">
                  <c:v>198.55636999999962</c:v>
                </c:pt>
                <c:pt idx="6699">
                  <c:v>198.56198999999961</c:v>
                </c:pt>
                <c:pt idx="6700">
                  <c:v>198.5643699999996</c:v>
                </c:pt>
                <c:pt idx="6701">
                  <c:v>198.5665099999996</c:v>
                </c:pt>
                <c:pt idx="6702">
                  <c:v>198.56800999999959</c:v>
                </c:pt>
                <c:pt idx="6703">
                  <c:v>198.56941999999958</c:v>
                </c:pt>
                <c:pt idx="6704">
                  <c:v>198.57142999999959</c:v>
                </c:pt>
                <c:pt idx="6705">
                  <c:v>198.5768199999996</c:v>
                </c:pt>
                <c:pt idx="6706">
                  <c:v>198.5885399999996</c:v>
                </c:pt>
                <c:pt idx="6707">
                  <c:v>198.6080599999996</c:v>
                </c:pt>
                <c:pt idx="6708">
                  <c:v>198.63548999999961</c:v>
                </c:pt>
                <c:pt idx="6709">
                  <c:v>198.67024999999961</c:v>
                </c:pt>
                <c:pt idx="6710">
                  <c:v>198.7363799999996</c:v>
                </c:pt>
                <c:pt idx="6711">
                  <c:v>198.88203999999959</c:v>
                </c:pt>
                <c:pt idx="6712">
                  <c:v>199.0461199999996</c:v>
                </c:pt>
                <c:pt idx="6713">
                  <c:v>199.21052999999961</c:v>
                </c:pt>
                <c:pt idx="6714">
                  <c:v>199.3141999999996</c:v>
                </c:pt>
                <c:pt idx="6715">
                  <c:v>199.3929799999996</c:v>
                </c:pt>
                <c:pt idx="6716">
                  <c:v>199.44364999999959</c:v>
                </c:pt>
                <c:pt idx="6717">
                  <c:v>199.4664099999996</c:v>
                </c:pt>
                <c:pt idx="6718">
                  <c:v>199.47314999999961</c:v>
                </c:pt>
                <c:pt idx="6719">
                  <c:v>199.47459999999961</c:v>
                </c:pt>
                <c:pt idx="6720">
                  <c:v>199.47673999999961</c:v>
                </c:pt>
                <c:pt idx="6721">
                  <c:v>199.4786799999996</c:v>
                </c:pt>
                <c:pt idx="6722">
                  <c:v>199.4802899999996</c:v>
                </c:pt>
                <c:pt idx="6723">
                  <c:v>199.4818999999996</c:v>
                </c:pt>
                <c:pt idx="6724">
                  <c:v>199.48390999999961</c:v>
                </c:pt>
                <c:pt idx="6725">
                  <c:v>199.48632999999961</c:v>
                </c:pt>
                <c:pt idx="6726">
                  <c:v>199.48946999999961</c:v>
                </c:pt>
                <c:pt idx="6727">
                  <c:v>199.49858999999961</c:v>
                </c:pt>
                <c:pt idx="6728">
                  <c:v>199.53532999999962</c:v>
                </c:pt>
                <c:pt idx="6729">
                  <c:v>199.58341999999962</c:v>
                </c:pt>
                <c:pt idx="6730">
                  <c:v>199.62545999999961</c:v>
                </c:pt>
                <c:pt idx="6731">
                  <c:v>199.64940999999962</c:v>
                </c:pt>
                <c:pt idx="6732">
                  <c:v>199.66092999999961</c:v>
                </c:pt>
                <c:pt idx="6733">
                  <c:v>199.6640299999996</c:v>
                </c:pt>
                <c:pt idx="6734">
                  <c:v>199.66575999999961</c:v>
                </c:pt>
                <c:pt idx="6735">
                  <c:v>199.66732999999959</c:v>
                </c:pt>
                <c:pt idx="6736">
                  <c:v>199.66881999999958</c:v>
                </c:pt>
                <c:pt idx="6737">
                  <c:v>199.67253999999957</c:v>
                </c:pt>
                <c:pt idx="6738">
                  <c:v>199.68053999999958</c:v>
                </c:pt>
                <c:pt idx="6739">
                  <c:v>199.69316999999958</c:v>
                </c:pt>
                <c:pt idx="6740">
                  <c:v>199.70982999999958</c:v>
                </c:pt>
                <c:pt idx="6741">
                  <c:v>199.7302799999996</c:v>
                </c:pt>
                <c:pt idx="6742">
                  <c:v>199.76894999999959</c:v>
                </c:pt>
                <c:pt idx="6743">
                  <c:v>199.86527999999959</c:v>
                </c:pt>
                <c:pt idx="6744">
                  <c:v>200.03775999999959</c:v>
                </c:pt>
                <c:pt idx="6745">
                  <c:v>200.1805899999996</c:v>
                </c:pt>
                <c:pt idx="6746">
                  <c:v>200.26892999999959</c:v>
                </c:pt>
                <c:pt idx="6747">
                  <c:v>200.30464999999958</c:v>
                </c:pt>
                <c:pt idx="6748">
                  <c:v>200.31384999999958</c:v>
                </c:pt>
                <c:pt idx="6749">
                  <c:v>200.31554999999958</c:v>
                </c:pt>
                <c:pt idx="6750">
                  <c:v>200.31686999999957</c:v>
                </c:pt>
                <c:pt idx="6751">
                  <c:v>200.31796999999958</c:v>
                </c:pt>
                <c:pt idx="6752">
                  <c:v>200.31895999999958</c:v>
                </c:pt>
                <c:pt idx="6753">
                  <c:v>200.32003999999958</c:v>
                </c:pt>
                <c:pt idx="6754">
                  <c:v>200.32117999999957</c:v>
                </c:pt>
                <c:pt idx="6755">
                  <c:v>200.32254999999958</c:v>
                </c:pt>
                <c:pt idx="6756">
                  <c:v>200.32547999999957</c:v>
                </c:pt>
                <c:pt idx="6757">
                  <c:v>200.33096999999958</c:v>
                </c:pt>
                <c:pt idx="6758">
                  <c:v>200.34062999999958</c:v>
                </c:pt>
                <c:pt idx="6759">
                  <c:v>200.35770999999957</c:v>
                </c:pt>
                <c:pt idx="6760">
                  <c:v>200.40542999999957</c:v>
                </c:pt>
                <c:pt idx="6761">
                  <c:v>200.54323999999957</c:v>
                </c:pt>
                <c:pt idx="6762">
                  <c:v>200.70939999999956</c:v>
                </c:pt>
                <c:pt idx="6763">
                  <c:v>200.83548999999957</c:v>
                </c:pt>
                <c:pt idx="6764">
                  <c:v>200.93060999999958</c:v>
                </c:pt>
                <c:pt idx="6765">
                  <c:v>200.98576999999958</c:v>
                </c:pt>
                <c:pt idx="6766">
                  <c:v>201.02021999999957</c:v>
                </c:pt>
                <c:pt idx="6767">
                  <c:v>201.03277999999958</c:v>
                </c:pt>
                <c:pt idx="6768">
                  <c:v>201.03620999999958</c:v>
                </c:pt>
                <c:pt idx="6769">
                  <c:v>201.03732999999957</c:v>
                </c:pt>
                <c:pt idx="6770">
                  <c:v>201.03812999999957</c:v>
                </c:pt>
                <c:pt idx="6771">
                  <c:v>201.03916999999956</c:v>
                </c:pt>
                <c:pt idx="6772">
                  <c:v>201.04035999999957</c:v>
                </c:pt>
                <c:pt idx="6773">
                  <c:v>201.04158999999956</c:v>
                </c:pt>
                <c:pt idx="6774">
                  <c:v>201.04281999999955</c:v>
                </c:pt>
                <c:pt idx="6775">
                  <c:v>201.04425999999955</c:v>
                </c:pt>
                <c:pt idx="6776">
                  <c:v>201.04636999999954</c:v>
                </c:pt>
                <c:pt idx="6777">
                  <c:v>201.04933999999955</c:v>
                </c:pt>
                <c:pt idx="6778">
                  <c:v>201.05298999999954</c:v>
                </c:pt>
                <c:pt idx="6779">
                  <c:v>201.05812999999955</c:v>
                </c:pt>
                <c:pt idx="6780">
                  <c:v>201.06405999999956</c:v>
                </c:pt>
                <c:pt idx="6781">
                  <c:v>201.06974999999954</c:v>
                </c:pt>
                <c:pt idx="6782">
                  <c:v>201.07681999999954</c:v>
                </c:pt>
                <c:pt idx="6783">
                  <c:v>201.08851999999953</c:v>
                </c:pt>
                <c:pt idx="6784">
                  <c:v>201.10981999999953</c:v>
                </c:pt>
                <c:pt idx="6785">
                  <c:v>201.14206999999953</c:v>
                </c:pt>
                <c:pt idx="6786">
                  <c:v>201.17672999999954</c:v>
                </c:pt>
                <c:pt idx="6787">
                  <c:v>201.21811999999954</c:v>
                </c:pt>
                <c:pt idx="6788">
                  <c:v>201.26749999999956</c:v>
                </c:pt>
                <c:pt idx="6789">
                  <c:v>201.31172999999956</c:v>
                </c:pt>
                <c:pt idx="6790">
                  <c:v>201.32875999999956</c:v>
                </c:pt>
                <c:pt idx="6791">
                  <c:v>201.33406999999957</c:v>
                </c:pt>
                <c:pt idx="6792">
                  <c:v>201.33740999999958</c:v>
                </c:pt>
                <c:pt idx="6793">
                  <c:v>201.34051999999957</c:v>
                </c:pt>
                <c:pt idx="6794">
                  <c:v>201.34446999999957</c:v>
                </c:pt>
                <c:pt idx="6795">
                  <c:v>201.35771999999957</c:v>
                </c:pt>
                <c:pt idx="6796">
                  <c:v>201.37910999999957</c:v>
                </c:pt>
                <c:pt idx="6797">
                  <c:v>201.38925999999958</c:v>
                </c:pt>
                <c:pt idx="6798">
                  <c:v>201.39195999999959</c:v>
                </c:pt>
                <c:pt idx="6799">
                  <c:v>201.39347999999958</c:v>
                </c:pt>
                <c:pt idx="6800">
                  <c:v>201.39448999999959</c:v>
                </c:pt>
                <c:pt idx="6801">
                  <c:v>201.39569999999958</c:v>
                </c:pt>
                <c:pt idx="6802">
                  <c:v>201.39693999999957</c:v>
                </c:pt>
                <c:pt idx="6803">
                  <c:v>201.39829999999958</c:v>
                </c:pt>
                <c:pt idx="6804">
                  <c:v>201.40111999999959</c:v>
                </c:pt>
                <c:pt idx="6805">
                  <c:v>201.40592999999959</c:v>
                </c:pt>
                <c:pt idx="6806">
                  <c:v>201.41252999999958</c:v>
                </c:pt>
                <c:pt idx="6807">
                  <c:v>201.42074999999957</c:v>
                </c:pt>
                <c:pt idx="6808">
                  <c:v>201.43939999999958</c:v>
                </c:pt>
                <c:pt idx="6809">
                  <c:v>201.49990999999957</c:v>
                </c:pt>
                <c:pt idx="6810">
                  <c:v>201.60309999999959</c:v>
                </c:pt>
                <c:pt idx="6811">
                  <c:v>201.69149999999959</c:v>
                </c:pt>
                <c:pt idx="6812">
                  <c:v>201.71884999999961</c:v>
                </c:pt>
                <c:pt idx="6813">
                  <c:v>201.7278799999996</c:v>
                </c:pt>
                <c:pt idx="6814">
                  <c:v>201.7299399999996</c:v>
                </c:pt>
                <c:pt idx="6815">
                  <c:v>201.73113999999961</c:v>
                </c:pt>
                <c:pt idx="6816">
                  <c:v>201.73206999999962</c:v>
                </c:pt>
                <c:pt idx="6817">
                  <c:v>201.73307999999963</c:v>
                </c:pt>
                <c:pt idx="6818">
                  <c:v>201.73405999999963</c:v>
                </c:pt>
                <c:pt idx="6819">
                  <c:v>201.73521999999963</c:v>
                </c:pt>
                <c:pt idx="6820">
                  <c:v>201.73714999999962</c:v>
                </c:pt>
                <c:pt idx="6821">
                  <c:v>201.74193999999963</c:v>
                </c:pt>
                <c:pt idx="6822">
                  <c:v>201.75171999999964</c:v>
                </c:pt>
                <c:pt idx="6823">
                  <c:v>201.76900999999964</c:v>
                </c:pt>
                <c:pt idx="6824">
                  <c:v>201.79049999999964</c:v>
                </c:pt>
                <c:pt idx="6825">
                  <c:v>201.81824999999964</c:v>
                </c:pt>
                <c:pt idx="6826">
                  <c:v>201.84648999999965</c:v>
                </c:pt>
                <c:pt idx="6827">
                  <c:v>201.87493999999964</c:v>
                </c:pt>
                <c:pt idx="6828">
                  <c:v>201.94486999999964</c:v>
                </c:pt>
                <c:pt idx="6829">
                  <c:v>202.09887999999964</c:v>
                </c:pt>
                <c:pt idx="6830">
                  <c:v>202.23600999999965</c:v>
                </c:pt>
                <c:pt idx="6831">
                  <c:v>202.26741999999965</c:v>
                </c:pt>
                <c:pt idx="6832">
                  <c:v>202.27852999999965</c:v>
                </c:pt>
                <c:pt idx="6833">
                  <c:v>202.28427999999965</c:v>
                </c:pt>
                <c:pt idx="6834">
                  <c:v>202.28693999999965</c:v>
                </c:pt>
                <c:pt idx="6835">
                  <c:v>202.29123999999965</c:v>
                </c:pt>
                <c:pt idx="6836">
                  <c:v>202.30339999999964</c:v>
                </c:pt>
                <c:pt idx="6837">
                  <c:v>202.32629999999963</c:v>
                </c:pt>
                <c:pt idx="6838">
                  <c:v>202.35769999999962</c:v>
                </c:pt>
                <c:pt idx="6839">
                  <c:v>202.39342999999963</c:v>
                </c:pt>
                <c:pt idx="6840">
                  <c:v>202.46041999999963</c:v>
                </c:pt>
                <c:pt idx="6841">
                  <c:v>202.61146999999963</c:v>
                </c:pt>
                <c:pt idx="6842">
                  <c:v>202.83192999999963</c:v>
                </c:pt>
                <c:pt idx="6843">
                  <c:v>202.99425999999963</c:v>
                </c:pt>
                <c:pt idx="6844">
                  <c:v>203.06080999999963</c:v>
                </c:pt>
                <c:pt idx="6845">
                  <c:v>203.09570999999963</c:v>
                </c:pt>
                <c:pt idx="6846">
                  <c:v>203.13862999999964</c:v>
                </c:pt>
                <c:pt idx="6847">
                  <c:v>203.21327999999963</c:v>
                </c:pt>
                <c:pt idx="6848">
                  <c:v>203.30077999999963</c:v>
                </c:pt>
                <c:pt idx="6849">
                  <c:v>203.35975999999962</c:v>
                </c:pt>
                <c:pt idx="6850">
                  <c:v>203.38039999999961</c:v>
                </c:pt>
                <c:pt idx="6851">
                  <c:v>203.38515999999962</c:v>
                </c:pt>
                <c:pt idx="6852">
                  <c:v>203.38683999999961</c:v>
                </c:pt>
                <c:pt idx="6853">
                  <c:v>203.3882399999996</c:v>
                </c:pt>
                <c:pt idx="6854">
                  <c:v>203.38962999999958</c:v>
                </c:pt>
                <c:pt idx="6855">
                  <c:v>203.39117999999959</c:v>
                </c:pt>
                <c:pt idx="6856">
                  <c:v>203.3960499999996</c:v>
                </c:pt>
                <c:pt idx="6857">
                  <c:v>203.4061499999996</c:v>
                </c:pt>
                <c:pt idx="6858">
                  <c:v>203.42024999999961</c:v>
                </c:pt>
                <c:pt idx="6859">
                  <c:v>203.44208999999961</c:v>
                </c:pt>
                <c:pt idx="6860">
                  <c:v>203.4719599999996</c:v>
                </c:pt>
                <c:pt idx="6861">
                  <c:v>203.5020599999996</c:v>
                </c:pt>
                <c:pt idx="6862">
                  <c:v>203.5387499999996</c:v>
                </c:pt>
                <c:pt idx="6863">
                  <c:v>203.5721599999996</c:v>
                </c:pt>
                <c:pt idx="6864">
                  <c:v>203.5996399999996</c:v>
                </c:pt>
                <c:pt idx="6865">
                  <c:v>203.62237999999959</c:v>
                </c:pt>
                <c:pt idx="6866">
                  <c:v>203.64321999999959</c:v>
                </c:pt>
                <c:pt idx="6867">
                  <c:v>203.65661999999958</c:v>
                </c:pt>
                <c:pt idx="6868">
                  <c:v>203.66660999999957</c:v>
                </c:pt>
                <c:pt idx="6869">
                  <c:v>203.67390999999955</c:v>
                </c:pt>
                <c:pt idx="6870">
                  <c:v>203.67897999999954</c:v>
                </c:pt>
                <c:pt idx="6871">
                  <c:v>203.68244999999953</c:v>
                </c:pt>
                <c:pt idx="6872">
                  <c:v>203.68528999999953</c:v>
                </c:pt>
                <c:pt idx="6873">
                  <c:v>203.68768999999952</c:v>
                </c:pt>
                <c:pt idx="6874">
                  <c:v>203.68971999999951</c:v>
                </c:pt>
                <c:pt idx="6875">
                  <c:v>203.6916599999995</c:v>
                </c:pt>
                <c:pt idx="6876">
                  <c:v>203.69338999999951</c:v>
                </c:pt>
                <c:pt idx="6877">
                  <c:v>203.6948699999995</c:v>
                </c:pt>
                <c:pt idx="6878">
                  <c:v>203.69616999999948</c:v>
                </c:pt>
                <c:pt idx="6879">
                  <c:v>203.69741999999948</c:v>
                </c:pt>
                <c:pt idx="6880">
                  <c:v>203.69860999999949</c:v>
                </c:pt>
                <c:pt idx="6881">
                  <c:v>203.69972999999948</c:v>
                </c:pt>
                <c:pt idx="6882">
                  <c:v>203.70081999999948</c:v>
                </c:pt>
                <c:pt idx="6883">
                  <c:v>203.70186999999947</c:v>
                </c:pt>
                <c:pt idx="6884">
                  <c:v>203.70290999999946</c:v>
                </c:pt>
                <c:pt idx="6885">
                  <c:v>203.70388999999946</c:v>
                </c:pt>
                <c:pt idx="6886">
                  <c:v>203.70482999999948</c:v>
                </c:pt>
                <c:pt idx="6887">
                  <c:v>203.70571999999947</c:v>
                </c:pt>
                <c:pt idx="6888">
                  <c:v>203.70661999999948</c:v>
                </c:pt>
                <c:pt idx="6889">
                  <c:v>203.70745999999949</c:v>
                </c:pt>
                <c:pt idx="6890">
                  <c:v>203.70824999999948</c:v>
                </c:pt>
                <c:pt idx="6891">
                  <c:v>203.70904999999948</c:v>
                </c:pt>
                <c:pt idx="6892">
                  <c:v>203.70979999999949</c:v>
                </c:pt>
                <c:pt idx="6893">
                  <c:v>203.71058999999948</c:v>
                </c:pt>
                <c:pt idx="6894">
                  <c:v>203.71132999999949</c:v>
                </c:pt>
                <c:pt idx="6895">
                  <c:v>203.71202999999949</c:v>
                </c:pt>
                <c:pt idx="6896">
                  <c:v>203.7126999999995</c:v>
                </c:pt>
                <c:pt idx="6897">
                  <c:v>203.71336999999951</c:v>
                </c:pt>
                <c:pt idx="6898">
                  <c:v>203.71403999999953</c:v>
                </c:pt>
                <c:pt idx="6899">
                  <c:v>203.71469999999954</c:v>
                </c:pt>
                <c:pt idx="6900">
                  <c:v>203.71535999999955</c:v>
                </c:pt>
                <c:pt idx="6901">
                  <c:v>203.71602999999956</c:v>
                </c:pt>
                <c:pt idx="6902">
                  <c:v>203.71667999999957</c:v>
                </c:pt>
                <c:pt idx="6903">
                  <c:v>203.71738999999957</c:v>
                </c:pt>
                <c:pt idx="6904">
                  <c:v>203.71812999999958</c:v>
                </c:pt>
                <c:pt idx="6905">
                  <c:v>203.71885999999958</c:v>
                </c:pt>
                <c:pt idx="6906">
                  <c:v>203.71990999999957</c:v>
                </c:pt>
                <c:pt idx="6907">
                  <c:v>203.72147999999956</c:v>
                </c:pt>
                <c:pt idx="6908">
                  <c:v>203.72314999999955</c:v>
                </c:pt>
                <c:pt idx="6909">
                  <c:v>203.72474999999955</c:v>
                </c:pt>
                <c:pt idx="6910">
                  <c:v>203.72629999999955</c:v>
                </c:pt>
                <c:pt idx="6911">
                  <c:v>203.72776999999957</c:v>
                </c:pt>
                <c:pt idx="6912">
                  <c:v>203.73282999999955</c:v>
                </c:pt>
                <c:pt idx="6913">
                  <c:v>203.73908999999955</c:v>
                </c:pt>
                <c:pt idx="6914">
                  <c:v>203.74664999999956</c:v>
                </c:pt>
                <c:pt idx="6915">
                  <c:v>203.76125999999957</c:v>
                </c:pt>
                <c:pt idx="6916">
                  <c:v>203.80085999999957</c:v>
                </c:pt>
                <c:pt idx="6917">
                  <c:v>203.82488999999958</c:v>
                </c:pt>
                <c:pt idx="6918">
                  <c:v>203.83756999999957</c:v>
                </c:pt>
                <c:pt idx="6919">
                  <c:v>203.84933999999959</c:v>
                </c:pt>
                <c:pt idx="6920">
                  <c:v>203.86051999999958</c:v>
                </c:pt>
                <c:pt idx="6921">
                  <c:v>203.87467999999959</c:v>
                </c:pt>
                <c:pt idx="6922">
                  <c:v>203.89222999999959</c:v>
                </c:pt>
                <c:pt idx="6923">
                  <c:v>203.91242999999957</c:v>
                </c:pt>
                <c:pt idx="6924">
                  <c:v>203.93620999999956</c:v>
                </c:pt>
                <c:pt idx="6925">
                  <c:v>203.96197999999956</c:v>
                </c:pt>
                <c:pt idx="6926">
                  <c:v>203.98900999999955</c:v>
                </c:pt>
                <c:pt idx="6927">
                  <c:v>204.02665999999957</c:v>
                </c:pt>
                <c:pt idx="6928">
                  <c:v>204.11822999999956</c:v>
                </c:pt>
                <c:pt idx="6929">
                  <c:v>204.29458999999954</c:v>
                </c:pt>
                <c:pt idx="6930">
                  <c:v>204.47344999999953</c:v>
                </c:pt>
                <c:pt idx="6931">
                  <c:v>204.59610999999953</c:v>
                </c:pt>
                <c:pt idx="6932">
                  <c:v>204.63431999999952</c:v>
                </c:pt>
                <c:pt idx="6933">
                  <c:v>204.64780999999951</c:v>
                </c:pt>
                <c:pt idx="6934">
                  <c:v>204.65106999999952</c:v>
                </c:pt>
                <c:pt idx="6935">
                  <c:v>204.65278999999953</c:v>
                </c:pt>
                <c:pt idx="6936">
                  <c:v>204.65475999999953</c:v>
                </c:pt>
                <c:pt idx="6937">
                  <c:v>204.65654999999953</c:v>
                </c:pt>
                <c:pt idx="6938">
                  <c:v>204.65948999999952</c:v>
                </c:pt>
                <c:pt idx="6939">
                  <c:v>204.66551999999953</c:v>
                </c:pt>
                <c:pt idx="6940">
                  <c:v>204.67736999999954</c:v>
                </c:pt>
                <c:pt idx="6941">
                  <c:v>204.69694999999953</c:v>
                </c:pt>
                <c:pt idx="6942">
                  <c:v>204.72526999999954</c:v>
                </c:pt>
                <c:pt idx="6943">
                  <c:v>204.75951999999953</c:v>
                </c:pt>
                <c:pt idx="6944">
                  <c:v>204.79576999999952</c:v>
                </c:pt>
                <c:pt idx="6945">
                  <c:v>204.87006999999952</c:v>
                </c:pt>
                <c:pt idx="6946">
                  <c:v>205.0367599999995</c:v>
                </c:pt>
                <c:pt idx="6947">
                  <c:v>205.2617699999995</c:v>
                </c:pt>
                <c:pt idx="6948">
                  <c:v>205.42612999999949</c:v>
                </c:pt>
                <c:pt idx="6949">
                  <c:v>205.48814999999948</c:v>
                </c:pt>
                <c:pt idx="6950">
                  <c:v>205.50393999999949</c:v>
                </c:pt>
                <c:pt idx="6951">
                  <c:v>205.50739999999948</c:v>
                </c:pt>
                <c:pt idx="6952">
                  <c:v>205.50859999999949</c:v>
                </c:pt>
                <c:pt idx="6953">
                  <c:v>205.51045999999948</c:v>
                </c:pt>
                <c:pt idx="6954">
                  <c:v>205.51160999999948</c:v>
                </c:pt>
                <c:pt idx="6955">
                  <c:v>205.51285999999948</c:v>
                </c:pt>
                <c:pt idx="6956">
                  <c:v>205.51428999999948</c:v>
                </c:pt>
                <c:pt idx="6957">
                  <c:v>205.51793999999947</c:v>
                </c:pt>
                <c:pt idx="6958">
                  <c:v>205.52443999999946</c:v>
                </c:pt>
                <c:pt idx="6959">
                  <c:v>205.53343999999944</c:v>
                </c:pt>
                <c:pt idx="6960">
                  <c:v>205.54449999999943</c:v>
                </c:pt>
                <c:pt idx="6961">
                  <c:v>205.56019999999944</c:v>
                </c:pt>
                <c:pt idx="6962">
                  <c:v>205.57718999999943</c:v>
                </c:pt>
                <c:pt idx="6963">
                  <c:v>205.61058999999943</c:v>
                </c:pt>
                <c:pt idx="6964">
                  <c:v>205.69515999999945</c:v>
                </c:pt>
                <c:pt idx="6965">
                  <c:v>205.81803999999946</c:v>
                </c:pt>
                <c:pt idx="6966">
                  <c:v>205.90452999999945</c:v>
                </c:pt>
                <c:pt idx="6967">
                  <c:v>205.92578999999947</c:v>
                </c:pt>
                <c:pt idx="6968">
                  <c:v>205.94101999999947</c:v>
                </c:pt>
                <c:pt idx="6969">
                  <c:v>205.94597999999948</c:v>
                </c:pt>
                <c:pt idx="6970">
                  <c:v>205.94993999999949</c:v>
                </c:pt>
                <c:pt idx="6971">
                  <c:v>205.95482999999948</c:v>
                </c:pt>
                <c:pt idx="6972">
                  <c:v>205.96510999999947</c:v>
                </c:pt>
                <c:pt idx="6973">
                  <c:v>205.98127999999946</c:v>
                </c:pt>
                <c:pt idx="6974">
                  <c:v>206.00206999999946</c:v>
                </c:pt>
                <c:pt idx="6975">
                  <c:v>206.02869999999947</c:v>
                </c:pt>
                <c:pt idx="6976">
                  <c:v>206.06248999999949</c:v>
                </c:pt>
                <c:pt idx="6977">
                  <c:v>206.10474999999948</c:v>
                </c:pt>
                <c:pt idx="6978">
                  <c:v>206.15742999999949</c:v>
                </c:pt>
                <c:pt idx="6979">
                  <c:v>206.21106999999949</c:v>
                </c:pt>
                <c:pt idx="6980">
                  <c:v>206.2656199999995</c:v>
                </c:pt>
                <c:pt idx="6981">
                  <c:v>206.33855999999949</c:v>
                </c:pt>
                <c:pt idx="6982">
                  <c:v>206.4847999999995</c:v>
                </c:pt>
                <c:pt idx="6983">
                  <c:v>206.68007999999949</c:v>
                </c:pt>
                <c:pt idx="6984">
                  <c:v>206.84863999999951</c:v>
                </c:pt>
                <c:pt idx="6985">
                  <c:v>206.9223899999995</c:v>
                </c:pt>
                <c:pt idx="6986">
                  <c:v>206.93928999999949</c:v>
                </c:pt>
                <c:pt idx="6987">
                  <c:v>206.94259999999949</c:v>
                </c:pt>
                <c:pt idx="6988">
                  <c:v>206.94383999999948</c:v>
                </c:pt>
                <c:pt idx="6989">
                  <c:v>206.94579999999948</c:v>
                </c:pt>
                <c:pt idx="6990">
                  <c:v>206.94727999999947</c:v>
                </c:pt>
                <c:pt idx="6991">
                  <c:v>206.94869999999946</c:v>
                </c:pt>
                <c:pt idx="6992">
                  <c:v>206.95111999999946</c:v>
                </c:pt>
                <c:pt idx="6993">
                  <c:v>206.95669999999947</c:v>
                </c:pt>
                <c:pt idx="6994">
                  <c:v>206.96773999999948</c:v>
                </c:pt>
                <c:pt idx="6995">
                  <c:v>206.98306999999949</c:v>
                </c:pt>
                <c:pt idx="6996">
                  <c:v>207.00394999999949</c:v>
                </c:pt>
                <c:pt idx="6997">
                  <c:v>207.0301099999995</c:v>
                </c:pt>
                <c:pt idx="6998">
                  <c:v>207.06345999999951</c:v>
                </c:pt>
                <c:pt idx="6999">
                  <c:v>207.1522499999995</c:v>
                </c:pt>
                <c:pt idx="7000">
                  <c:v>207.2961399999995</c:v>
                </c:pt>
                <c:pt idx="7001">
                  <c:v>207.44655999999949</c:v>
                </c:pt>
                <c:pt idx="7002">
                  <c:v>207.53696999999949</c:v>
                </c:pt>
                <c:pt idx="7003">
                  <c:v>207.55886999999947</c:v>
                </c:pt>
                <c:pt idx="7004">
                  <c:v>207.56313999999946</c:v>
                </c:pt>
                <c:pt idx="7005">
                  <c:v>207.56493999999947</c:v>
                </c:pt>
                <c:pt idx="7006">
                  <c:v>207.56633999999946</c:v>
                </c:pt>
                <c:pt idx="7007">
                  <c:v>207.56745999999944</c:v>
                </c:pt>
                <c:pt idx="7008">
                  <c:v>207.56880999999944</c:v>
                </c:pt>
                <c:pt idx="7009">
                  <c:v>207.57415999999944</c:v>
                </c:pt>
                <c:pt idx="7010">
                  <c:v>207.58770999999945</c:v>
                </c:pt>
                <c:pt idx="7011">
                  <c:v>207.60968999999946</c:v>
                </c:pt>
                <c:pt idx="7012">
                  <c:v>207.63815999999946</c:v>
                </c:pt>
                <c:pt idx="7013">
                  <c:v>207.67241999999945</c:v>
                </c:pt>
                <c:pt idx="7014">
                  <c:v>207.71355999999946</c:v>
                </c:pt>
                <c:pt idx="7015">
                  <c:v>207.79719999999946</c:v>
                </c:pt>
                <c:pt idx="7016">
                  <c:v>207.96416999999946</c:v>
                </c:pt>
                <c:pt idx="7017">
                  <c:v>208.13641999999945</c:v>
                </c:pt>
                <c:pt idx="7018">
                  <c:v>208.22263999999944</c:v>
                </c:pt>
                <c:pt idx="7019">
                  <c:v>208.24471999999943</c:v>
                </c:pt>
                <c:pt idx="7020">
                  <c:v>208.24930999999944</c:v>
                </c:pt>
                <c:pt idx="7021">
                  <c:v>208.25145999999944</c:v>
                </c:pt>
                <c:pt idx="7022">
                  <c:v>208.25255999999945</c:v>
                </c:pt>
                <c:pt idx="7023">
                  <c:v>208.25374999999946</c:v>
                </c:pt>
                <c:pt idx="7024">
                  <c:v>208.25496999999945</c:v>
                </c:pt>
                <c:pt idx="7025">
                  <c:v>208.25845999999945</c:v>
                </c:pt>
                <c:pt idx="7026">
                  <c:v>208.26688999999945</c:v>
                </c:pt>
                <c:pt idx="7027">
                  <c:v>208.28489999999945</c:v>
                </c:pt>
                <c:pt idx="7028">
                  <c:v>208.31373999999946</c:v>
                </c:pt>
                <c:pt idx="7029">
                  <c:v>208.35515999999944</c:v>
                </c:pt>
                <c:pt idx="7030">
                  <c:v>208.40205999999944</c:v>
                </c:pt>
                <c:pt idx="7031">
                  <c:v>208.45024999999944</c:v>
                </c:pt>
                <c:pt idx="7032">
                  <c:v>208.49744999999945</c:v>
                </c:pt>
                <c:pt idx="7033">
                  <c:v>208.56360999999944</c:v>
                </c:pt>
                <c:pt idx="7034">
                  <c:v>208.68946999999943</c:v>
                </c:pt>
                <c:pt idx="7035">
                  <c:v>208.93716999999944</c:v>
                </c:pt>
                <c:pt idx="7036">
                  <c:v>209.09553999999943</c:v>
                </c:pt>
                <c:pt idx="7037">
                  <c:v>209.13360999999944</c:v>
                </c:pt>
                <c:pt idx="7038">
                  <c:v>209.14467999999943</c:v>
                </c:pt>
                <c:pt idx="7039">
                  <c:v>209.15208999999942</c:v>
                </c:pt>
                <c:pt idx="7040">
                  <c:v>209.15606999999943</c:v>
                </c:pt>
                <c:pt idx="7041">
                  <c:v>209.15999999999943</c:v>
                </c:pt>
                <c:pt idx="7042">
                  <c:v>209.16739999999942</c:v>
                </c:pt>
                <c:pt idx="7043">
                  <c:v>209.18072999999941</c:v>
                </c:pt>
                <c:pt idx="7044">
                  <c:v>209.20330999999942</c:v>
                </c:pt>
                <c:pt idx="7045">
                  <c:v>209.23355999999941</c:v>
                </c:pt>
                <c:pt idx="7046">
                  <c:v>209.27020999999942</c:v>
                </c:pt>
                <c:pt idx="7047">
                  <c:v>209.35155999999941</c:v>
                </c:pt>
                <c:pt idx="7048">
                  <c:v>209.5263299999994</c:v>
                </c:pt>
                <c:pt idx="7049">
                  <c:v>209.72146999999941</c:v>
                </c:pt>
                <c:pt idx="7050">
                  <c:v>209.79504999999941</c:v>
                </c:pt>
                <c:pt idx="7051">
                  <c:v>209.8367599999994</c:v>
                </c:pt>
                <c:pt idx="7052">
                  <c:v>209.87483999999941</c:v>
                </c:pt>
                <c:pt idx="7053">
                  <c:v>209.9090199999994</c:v>
                </c:pt>
                <c:pt idx="7054">
                  <c:v>209.9428599999994</c:v>
                </c:pt>
                <c:pt idx="7055">
                  <c:v>209.97480999999939</c:v>
                </c:pt>
                <c:pt idx="7056">
                  <c:v>210.0035599999994</c:v>
                </c:pt>
                <c:pt idx="7057">
                  <c:v>210.02090999999939</c:v>
                </c:pt>
                <c:pt idx="7058">
                  <c:v>210.0273899999994</c:v>
                </c:pt>
                <c:pt idx="7059">
                  <c:v>210.02903999999941</c:v>
                </c:pt>
                <c:pt idx="7060">
                  <c:v>210.03075999999942</c:v>
                </c:pt>
                <c:pt idx="7061">
                  <c:v>210.03359999999941</c:v>
                </c:pt>
                <c:pt idx="7062">
                  <c:v>210.0463799999994</c:v>
                </c:pt>
                <c:pt idx="7063">
                  <c:v>210.0725099999994</c:v>
                </c:pt>
                <c:pt idx="7064">
                  <c:v>210.10315999999941</c:v>
                </c:pt>
                <c:pt idx="7065">
                  <c:v>210.12831999999941</c:v>
                </c:pt>
                <c:pt idx="7066">
                  <c:v>210.15142999999941</c:v>
                </c:pt>
                <c:pt idx="7067">
                  <c:v>210.17564999999942</c:v>
                </c:pt>
                <c:pt idx="7068">
                  <c:v>210.19095999999942</c:v>
                </c:pt>
                <c:pt idx="7069">
                  <c:v>210.19656999999941</c:v>
                </c:pt>
                <c:pt idx="7070">
                  <c:v>210.19789999999941</c:v>
                </c:pt>
                <c:pt idx="7071">
                  <c:v>210.1991399999994</c:v>
                </c:pt>
                <c:pt idx="7072">
                  <c:v>210.2001199999994</c:v>
                </c:pt>
                <c:pt idx="7073">
                  <c:v>210.20096999999942</c:v>
                </c:pt>
                <c:pt idx="7074">
                  <c:v>210.20204999999942</c:v>
                </c:pt>
                <c:pt idx="7075">
                  <c:v>210.20383999999942</c:v>
                </c:pt>
                <c:pt idx="7076">
                  <c:v>210.20861999999943</c:v>
                </c:pt>
                <c:pt idx="7077">
                  <c:v>210.21614999999943</c:v>
                </c:pt>
                <c:pt idx="7078">
                  <c:v>210.22557999999944</c:v>
                </c:pt>
                <c:pt idx="7079">
                  <c:v>210.23644999999945</c:v>
                </c:pt>
                <c:pt idx="7080">
                  <c:v>210.25212999999945</c:v>
                </c:pt>
                <c:pt idx="7081">
                  <c:v>210.30533999999946</c:v>
                </c:pt>
                <c:pt idx="7082">
                  <c:v>210.41623999999945</c:v>
                </c:pt>
                <c:pt idx="7083">
                  <c:v>210.56012999999945</c:v>
                </c:pt>
                <c:pt idx="7084">
                  <c:v>210.66544999999945</c:v>
                </c:pt>
                <c:pt idx="7085">
                  <c:v>210.72062999999946</c:v>
                </c:pt>
                <c:pt idx="7086">
                  <c:v>210.73865999999947</c:v>
                </c:pt>
                <c:pt idx="7087">
                  <c:v>210.74667999999946</c:v>
                </c:pt>
                <c:pt idx="7088">
                  <c:v>210.75366999999946</c:v>
                </c:pt>
                <c:pt idx="7089">
                  <c:v>210.77245999999946</c:v>
                </c:pt>
                <c:pt idx="7090">
                  <c:v>210.81023999999945</c:v>
                </c:pt>
                <c:pt idx="7091">
                  <c:v>210.85584999999946</c:v>
                </c:pt>
                <c:pt idx="7092">
                  <c:v>210.88346999999948</c:v>
                </c:pt>
                <c:pt idx="7093">
                  <c:v>210.89369999999948</c:v>
                </c:pt>
                <c:pt idx="7094">
                  <c:v>210.89577999999949</c:v>
                </c:pt>
                <c:pt idx="7095">
                  <c:v>210.89793999999949</c:v>
                </c:pt>
                <c:pt idx="7096">
                  <c:v>210.90044999999949</c:v>
                </c:pt>
                <c:pt idx="7097">
                  <c:v>210.90551999999948</c:v>
                </c:pt>
                <c:pt idx="7098">
                  <c:v>210.91455999999948</c:v>
                </c:pt>
                <c:pt idx="7099">
                  <c:v>210.92850999999948</c:v>
                </c:pt>
                <c:pt idx="7100">
                  <c:v>210.95101999999949</c:v>
                </c:pt>
                <c:pt idx="7101">
                  <c:v>210.97864999999948</c:v>
                </c:pt>
                <c:pt idx="7102">
                  <c:v>211.01086999999947</c:v>
                </c:pt>
                <c:pt idx="7103">
                  <c:v>211.04634999999948</c:v>
                </c:pt>
                <c:pt idx="7104">
                  <c:v>211.09880999999947</c:v>
                </c:pt>
                <c:pt idx="7105">
                  <c:v>211.22943999999947</c:v>
                </c:pt>
                <c:pt idx="7106">
                  <c:v>211.42830999999947</c:v>
                </c:pt>
                <c:pt idx="7107">
                  <c:v>211.59105999999946</c:v>
                </c:pt>
                <c:pt idx="7108">
                  <c:v>211.65459999999945</c:v>
                </c:pt>
                <c:pt idx="7109">
                  <c:v>211.67204999999944</c:v>
                </c:pt>
                <c:pt idx="7110">
                  <c:v>211.67500999999945</c:v>
                </c:pt>
                <c:pt idx="7111">
                  <c:v>211.67721999999944</c:v>
                </c:pt>
                <c:pt idx="7112">
                  <c:v>211.67950999999942</c:v>
                </c:pt>
                <c:pt idx="7113">
                  <c:v>211.68200999999942</c:v>
                </c:pt>
                <c:pt idx="7114">
                  <c:v>211.68875999999943</c:v>
                </c:pt>
                <c:pt idx="7115">
                  <c:v>211.70387999999943</c:v>
                </c:pt>
                <c:pt idx="7116">
                  <c:v>211.72859999999943</c:v>
                </c:pt>
                <c:pt idx="7117">
                  <c:v>211.76136999999943</c:v>
                </c:pt>
                <c:pt idx="7118">
                  <c:v>211.80176999999944</c:v>
                </c:pt>
                <c:pt idx="7119">
                  <c:v>211.85060999999945</c:v>
                </c:pt>
                <c:pt idx="7120">
                  <c:v>211.95176999999944</c:v>
                </c:pt>
                <c:pt idx="7121">
                  <c:v>212.15036999999944</c:v>
                </c:pt>
                <c:pt idx="7122">
                  <c:v>212.36720999999943</c:v>
                </c:pt>
                <c:pt idx="7123">
                  <c:v>212.53475999999944</c:v>
                </c:pt>
                <c:pt idx="7124">
                  <c:v>212.64275999999944</c:v>
                </c:pt>
                <c:pt idx="7125">
                  <c:v>212.70898999999943</c:v>
                </c:pt>
                <c:pt idx="7126">
                  <c:v>212.73392999999942</c:v>
                </c:pt>
                <c:pt idx="7127">
                  <c:v>212.74074999999942</c:v>
                </c:pt>
                <c:pt idx="7128">
                  <c:v>212.74282999999943</c:v>
                </c:pt>
                <c:pt idx="7129">
                  <c:v>212.74524999999943</c:v>
                </c:pt>
                <c:pt idx="7130">
                  <c:v>212.74692999999942</c:v>
                </c:pt>
                <c:pt idx="7131">
                  <c:v>212.74858999999941</c:v>
                </c:pt>
                <c:pt idx="7132">
                  <c:v>212.75155999999942</c:v>
                </c:pt>
                <c:pt idx="7133">
                  <c:v>212.75625999999943</c:v>
                </c:pt>
                <c:pt idx="7134">
                  <c:v>212.76272999999944</c:v>
                </c:pt>
                <c:pt idx="7135">
                  <c:v>212.77092999999942</c:v>
                </c:pt>
                <c:pt idx="7136">
                  <c:v>212.78992999999943</c:v>
                </c:pt>
                <c:pt idx="7137">
                  <c:v>212.85673999999943</c:v>
                </c:pt>
                <c:pt idx="7138">
                  <c:v>212.95583999999943</c:v>
                </c:pt>
                <c:pt idx="7139">
                  <c:v>212.99211999999943</c:v>
                </c:pt>
                <c:pt idx="7140">
                  <c:v>213.00605999999942</c:v>
                </c:pt>
                <c:pt idx="7141">
                  <c:v>213.01284999999942</c:v>
                </c:pt>
                <c:pt idx="7142">
                  <c:v>213.01615999999942</c:v>
                </c:pt>
                <c:pt idx="7143">
                  <c:v>213.02101999999942</c:v>
                </c:pt>
                <c:pt idx="7144">
                  <c:v>213.03115999999943</c:v>
                </c:pt>
                <c:pt idx="7145">
                  <c:v>213.04830999999942</c:v>
                </c:pt>
                <c:pt idx="7146">
                  <c:v>213.07043999999942</c:v>
                </c:pt>
                <c:pt idx="7147">
                  <c:v>213.09811999999943</c:v>
                </c:pt>
                <c:pt idx="7148">
                  <c:v>213.14528999999942</c:v>
                </c:pt>
                <c:pt idx="7149">
                  <c:v>213.26459999999943</c:v>
                </c:pt>
                <c:pt idx="7150">
                  <c:v>213.49776999999943</c:v>
                </c:pt>
                <c:pt idx="7151">
                  <c:v>213.69774999999944</c:v>
                </c:pt>
                <c:pt idx="7152">
                  <c:v>213.82232999999945</c:v>
                </c:pt>
                <c:pt idx="7153">
                  <c:v>213.88662999999946</c:v>
                </c:pt>
                <c:pt idx="7154">
                  <c:v>213.90739999999946</c:v>
                </c:pt>
                <c:pt idx="7155">
                  <c:v>213.91349999999946</c:v>
                </c:pt>
                <c:pt idx="7156">
                  <c:v>213.91495999999947</c:v>
                </c:pt>
                <c:pt idx="7157">
                  <c:v>213.91596999999948</c:v>
                </c:pt>
                <c:pt idx="7158">
                  <c:v>213.91691999999946</c:v>
                </c:pt>
                <c:pt idx="7159">
                  <c:v>213.91787999999946</c:v>
                </c:pt>
                <c:pt idx="7160">
                  <c:v>213.91892999999945</c:v>
                </c:pt>
                <c:pt idx="7161">
                  <c:v>213.92001999999945</c:v>
                </c:pt>
                <c:pt idx="7162">
                  <c:v>213.92134999999945</c:v>
                </c:pt>
                <c:pt idx="7163">
                  <c:v>213.92462999999944</c:v>
                </c:pt>
                <c:pt idx="7164">
                  <c:v>213.92962999999943</c:v>
                </c:pt>
                <c:pt idx="7165">
                  <c:v>213.93662999999944</c:v>
                </c:pt>
                <c:pt idx="7166">
                  <c:v>213.94589999999943</c:v>
                </c:pt>
                <c:pt idx="7167">
                  <c:v>213.98116999999942</c:v>
                </c:pt>
                <c:pt idx="7168">
                  <c:v>214.07141999999942</c:v>
                </c:pt>
                <c:pt idx="7169">
                  <c:v>214.23335999999941</c:v>
                </c:pt>
                <c:pt idx="7170">
                  <c:v>214.3441099999994</c:v>
                </c:pt>
                <c:pt idx="7171">
                  <c:v>214.3925399999994</c:v>
                </c:pt>
                <c:pt idx="7172">
                  <c:v>214.4063299999994</c:v>
                </c:pt>
                <c:pt idx="7173">
                  <c:v>214.40923999999941</c:v>
                </c:pt>
                <c:pt idx="7174">
                  <c:v>214.41113999999942</c:v>
                </c:pt>
                <c:pt idx="7175">
                  <c:v>214.41295999999943</c:v>
                </c:pt>
                <c:pt idx="7176">
                  <c:v>214.41464999999943</c:v>
                </c:pt>
                <c:pt idx="7177">
                  <c:v>214.41803999999942</c:v>
                </c:pt>
                <c:pt idx="7178">
                  <c:v>214.42455999999942</c:v>
                </c:pt>
                <c:pt idx="7179">
                  <c:v>214.43482999999941</c:v>
                </c:pt>
                <c:pt idx="7180">
                  <c:v>214.4485099999994</c:v>
                </c:pt>
                <c:pt idx="7181">
                  <c:v>214.4653399999994</c:v>
                </c:pt>
                <c:pt idx="7182">
                  <c:v>214.5059099999994</c:v>
                </c:pt>
                <c:pt idx="7183">
                  <c:v>214.6035799999994</c:v>
                </c:pt>
                <c:pt idx="7184">
                  <c:v>214.73693999999941</c:v>
                </c:pt>
                <c:pt idx="7185">
                  <c:v>214.8564499999994</c:v>
                </c:pt>
                <c:pt idx="7186">
                  <c:v>214.93269999999939</c:v>
                </c:pt>
                <c:pt idx="7187">
                  <c:v>214.95324999999937</c:v>
                </c:pt>
                <c:pt idx="7188">
                  <c:v>214.95910999999938</c:v>
                </c:pt>
                <c:pt idx="7189">
                  <c:v>214.96047999999939</c:v>
                </c:pt>
                <c:pt idx="7190">
                  <c:v>214.9615899999994</c:v>
                </c:pt>
                <c:pt idx="7191">
                  <c:v>214.96240999999941</c:v>
                </c:pt>
                <c:pt idx="7192">
                  <c:v>214.96333999999942</c:v>
                </c:pt>
                <c:pt idx="7193">
                  <c:v>214.96437999999941</c:v>
                </c:pt>
                <c:pt idx="7194">
                  <c:v>214.96547999999942</c:v>
                </c:pt>
                <c:pt idx="7195">
                  <c:v>214.9666899999994</c:v>
                </c:pt>
                <c:pt idx="7196">
                  <c:v>214.96916999999939</c:v>
                </c:pt>
                <c:pt idx="7197">
                  <c:v>214.9735799999994</c:v>
                </c:pt>
                <c:pt idx="7198">
                  <c:v>214.9793799999994</c:v>
                </c:pt>
                <c:pt idx="7199">
                  <c:v>214.98769999999939</c:v>
                </c:pt>
                <c:pt idx="7200">
                  <c:v>215.00072999999938</c:v>
                </c:pt>
                <c:pt idx="7201">
                  <c:v>215.02399999999938</c:v>
                </c:pt>
                <c:pt idx="7202">
                  <c:v>215.04607999999936</c:v>
                </c:pt>
                <c:pt idx="7203">
                  <c:v>215.06515999999937</c:v>
                </c:pt>
                <c:pt idx="7204">
                  <c:v>215.08456999999936</c:v>
                </c:pt>
                <c:pt idx="7205">
                  <c:v>215.10369999999935</c:v>
                </c:pt>
                <c:pt idx="7206">
                  <c:v>215.12473999999935</c:v>
                </c:pt>
                <c:pt idx="7207">
                  <c:v>215.15390999999934</c:v>
                </c:pt>
                <c:pt idx="7208">
                  <c:v>215.19408999999933</c:v>
                </c:pt>
                <c:pt idx="7209">
                  <c:v>215.24150999999932</c:v>
                </c:pt>
                <c:pt idx="7210">
                  <c:v>215.28781999999933</c:v>
                </c:pt>
                <c:pt idx="7211">
                  <c:v>215.33478999999932</c:v>
                </c:pt>
                <c:pt idx="7212">
                  <c:v>215.37643999999932</c:v>
                </c:pt>
                <c:pt idx="7213">
                  <c:v>215.41678999999931</c:v>
                </c:pt>
                <c:pt idx="7214">
                  <c:v>215.49309999999932</c:v>
                </c:pt>
                <c:pt idx="7215">
                  <c:v>215.66226999999932</c:v>
                </c:pt>
                <c:pt idx="7216">
                  <c:v>215.87308999999934</c:v>
                </c:pt>
                <c:pt idx="7217">
                  <c:v>215.93439999999933</c:v>
                </c:pt>
                <c:pt idx="7218">
                  <c:v>215.95546999999934</c:v>
                </c:pt>
                <c:pt idx="7219">
                  <c:v>215.96732999999935</c:v>
                </c:pt>
                <c:pt idx="7220">
                  <c:v>215.97292999999934</c:v>
                </c:pt>
                <c:pt idx="7221">
                  <c:v>215.97611999999933</c:v>
                </c:pt>
                <c:pt idx="7222">
                  <c:v>215.97898999999933</c:v>
                </c:pt>
                <c:pt idx="7223">
                  <c:v>215.98252999999931</c:v>
                </c:pt>
                <c:pt idx="7224">
                  <c:v>215.98769999999931</c:v>
                </c:pt>
                <c:pt idx="7225">
                  <c:v>215.99486999999931</c:v>
                </c:pt>
                <c:pt idx="7226">
                  <c:v>216.00402999999932</c:v>
                </c:pt>
                <c:pt idx="7227">
                  <c:v>216.01653999999931</c:v>
                </c:pt>
                <c:pt idx="7228">
                  <c:v>216.0490899999993</c:v>
                </c:pt>
                <c:pt idx="7229">
                  <c:v>216.13796999999929</c:v>
                </c:pt>
                <c:pt idx="7230">
                  <c:v>216.27566999999928</c:v>
                </c:pt>
                <c:pt idx="7231">
                  <c:v>216.38136999999929</c:v>
                </c:pt>
                <c:pt idx="7232">
                  <c:v>216.41991999999928</c:v>
                </c:pt>
                <c:pt idx="7233">
                  <c:v>216.43231999999929</c:v>
                </c:pt>
                <c:pt idx="7234">
                  <c:v>216.44157999999931</c:v>
                </c:pt>
                <c:pt idx="7235">
                  <c:v>216.4551799999993</c:v>
                </c:pt>
                <c:pt idx="7236">
                  <c:v>216.46811999999929</c:v>
                </c:pt>
                <c:pt idx="7237">
                  <c:v>216.47335999999927</c:v>
                </c:pt>
                <c:pt idx="7238">
                  <c:v>216.47458999999927</c:v>
                </c:pt>
                <c:pt idx="7239">
                  <c:v>216.47608999999926</c:v>
                </c:pt>
                <c:pt idx="7240">
                  <c:v>216.47743999999926</c:v>
                </c:pt>
                <c:pt idx="7241">
                  <c:v>216.47867999999926</c:v>
                </c:pt>
                <c:pt idx="7242">
                  <c:v>216.47983999999926</c:v>
                </c:pt>
                <c:pt idx="7243">
                  <c:v>216.48099999999926</c:v>
                </c:pt>
                <c:pt idx="7244">
                  <c:v>216.48227999999926</c:v>
                </c:pt>
                <c:pt idx="7245">
                  <c:v>216.48426999999927</c:v>
                </c:pt>
                <c:pt idx="7246">
                  <c:v>216.48976999999928</c:v>
                </c:pt>
                <c:pt idx="7247">
                  <c:v>216.52323999999928</c:v>
                </c:pt>
                <c:pt idx="7248">
                  <c:v>216.60922999999929</c:v>
                </c:pt>
                <c:pt idx="7249">
                  <c:v>216.69626999999929</c:v>
                </c:pt>
                <c:pt idx="7250">
                  <c:v>216.7591599999993</c:v>
                </c:pt>
                <c:pt idx="7251">
                  <c:v>216.80422999999931</c:v>
                </c:pt>
                <c:pt idx="7252">
                  <c:v>216.8298299999993</c:v>
                </c:pt>
                <c:pt idx="7253">
                  <c:v>216.84266999999932</c:v>
                </c:pt>
                <c:pt idx="7254">
                  <c:v>216.85153999999932</c:v>
                </c:pt>
                <c:pt idx="7255">
                  <c:v>216.85541999999933</c:v>
                </c:pt>
                <c:pt idx="7256">
                  <c:v>216.85666999999933</c:v>
                </c:pt>
                <c:pt idx="7257">
                  <c:v>216.85741999999934</c:v>
                </c:pt>
                <c:pt idx="7258">
                  <c:v>216.85846999999933</c:v>
                </c:pt>
                <c:pt idx="7259">
                  <c:v>216.85955999999933</c:v>
                </c:pt>
                <c:pt idx="7260">
                  <c:v>216.86061999999933</c:v>
                </c:pt>
                <c:pt idx="7261">
                  <c:v>216.86167999999932</c:v>
                </c:pt>
                <c:pt idx="7262">
                  <c:v>216.86271999999931</c:v>
                </c:pt>
                <c:pt idx="7263">
                  <c:v>216.86378999999931</c:v>
                </c:pt>
                <c:pt idx="7264">
                  <c:v>216.86485999999931</c:v>
                </c:pt>
                <c:pt idx="7265">
                  <c:v>216.86654999999931</c:v>
                </c:pt>
                <c:pt idx="7266">
                  <c:v>216.87884999999932</c:v>
                </c:pt>
                <c:pt idx="7267">
                  <c:v>216.91534999999931</c:v>
                </c:pt>
                <c:pt idx="7268">
                  <c:v>216.95496999999932</c:v>
                </c:pt>
                <c:pt idx="7269">
                  <c:v>216.96476999999933</c:v>
                </c:pt>
                <c:pt idx="7270">
                  <c:v>216.96714999999932</c:v>
                </c:pt>
                <c:pt idx="7271">
                  <c:v>216.96902999999932</c:v>
                </c:pt>
                <c:pt idx="7272">
                  <c:v>216.96989999999931</c:v>
                </c:pt>
                <c:pt idx="7273">
                  <c:v>216.97056999999933</c:v>
                </c:pt>
                <c:pt idx="7274">
                  <c:v>216.97129999999933</c:v>
                </c:pt>
                <c:pt idx="7275">
                  <c:v>216.97204999999934</c:v>
                </c:pt>
                <c:pt idx="7276">
                  <c:v>216.97292999999934</c:v>
                </c:pt>
                <c:pt idx="7277">
                  <c:v>216.97390999999934</c:v>
                </c:pt>
                <c:pt idx="7278">
                  <c:v>216.97525999999934</c:v>
                </c:pt>
                <c:pt idx="7279">
                  <c:v>216.97975999999935</c:v>
                </c:pt>
                <c:pt idx="7280">
                  <c:v>216.98838999999936</c:v>
                </c:pt>
                <c:pt idx="7281">
                  <c:v>216.99980999999934</c:v>
                </c:pt>
                <c:pt idx="7282">
                  <c:v>217.01316999999935</c:v>
                </c:pt>
                <c:pt idx="7283">
                  <c:v>217.03763999999936</c:v>
                </c:pt>
                <c:pt idx="7284">
                  <c:v>217.08961999999934</c:v>
                </c:pt>
                <c:pt idx="7285">
                  <c:v>217.18245999999934</c:v>
                </c:pt>
                <c:pt idx="7286">
                  <c:v>217.26347999999933</c:v>
                </c:pt>
                <c:pt idx="7287">
                  <c:v>217.32639999999932</c:v>
                </c:pt>
                <c:pt idx="7288">
                  <c:v>217.38380999999933</c:v>
                </c:pt>
                <c:pt idx="7289">
                  <c:v>217.40373999999932</c:v>
                </c:pt>
                <c:pt idx="7290">
                  <c:v>217.41289999999933</c:v>
                </c:pt>
                <c:pt idx="7291">
                  <c:v>217.41577999999933</c:v>
                </c:pt>
                <c:pt idx="7292">
                  <c:v>217.41676999999933</c:v>
                </c:pt>
                <c:pt idx="7293">
                  <c:v>217.41826999999932</c:v>
                </c:pt>
                <c:pt idx="7294">
                  <c:v>217.41971999999933</c:v>
                </c:pt>
                <c:pt idx="7295">
                  <c:v>217.42160999999933</c:v>
                </c:pt>
                <c:pt idx="7296">
                  <c:v>217.42720999999932</c:v>
                </c:pt>
                <c:pt idx="7297">
                  <c:v>217.43784999999932</c:v>
                </c:pt>
                <c:pt idx="7298">
                  <c:v>217.45259999999931</c:v>
                </c:pt>
                <c:pt idx="7299">
                  <c:v>217.47591999999932</c:v>
                </c:pt>
                <c:pt idx="7300">
                  <c:v>217.52885999999933</c:v>
                </c:pt>
                <c:pt idx="7301">
                  <c:v>217.64406999999932</c:v>
                </c:pt>
                <c:pt idx="7302">
                  <c:v>217.77354999999932</c:v>
                </c:pt>
                <c:pt idx="7303">
                  <c:v>217.86641999999932</c:v>
                </c:pt>
                <c:pt idx="7304">
                  <c:v>217.92435999999933</c:v>
                </c:pt>
                <c:pt idx="7305">
                  <c:v>217.95698999999934</c:v>
                </c:pt>
                <c:pt idx="7306">
                  <c:v>217.97656999999933</c:v>
                </c:pt>
                <c:pt idx="7307">
                  <c:v>217.98610999999931</c:v>
                </c:pt>
                <c:pt idx="7308">
                  <c:v>217.99056999999931</c:v>
                </c:pt>
                <c:pt idx="7309">
                  <c:v>217.99274999999932</c:v>
                </c:pt>
                <c:pt idx="7310">
                  <c:v>217.99363999999932</c:v>
                </c:pt>
                <c:pt idx="7311">
                  <c:v>217.99435999999932</c:v>
                </c:pt>
                <c:pt idx="7312">
                  <c:v>217.99506999999932</c:v>
                </c:pt>
                <c:pt idx="7313">
                  <c:v>217.99588999999932</c:v>
                </c:pt>
                <c:pt idx="7314">
                  <c:v>217.99673999999933</c:v>
                </c:pt>
                <c:pt idx="7315">
                  <c:v>217.99771999999933</c:v>
                </c:pt>
                <c:pt idx="7316">
                  <c:v>218.00001999999932</c:v>
                </c:pt>
                <c:pt idx="7317">
                  <c:v>218.00768999999931</c:v>
                </c:pt>
                <c:pt idx="7318">
                  <c:v>218.02294999999933</c:v>
                </c:pt>
                <c:pt idx="7319">
                  <c:v>218.04434999999933</c:v>
                </c:pt>
                <c:pt idx="7320">
                  <c:v>218.06978999999933</c:v>
                </c:pt>
                <c:pt idx="7321">
                  <c:v>218.09865999999934</c:v>
                </c:pt>
                <c:pt idx="7322">
                  <c:v>218.12634999999935</c:v>
                </c:pt>
                <c:pt idx="7323">
                  <c:v>218.18703999999934</c:v>
                </c:pt>
                <c:pt idx="7324">
                  <c:v>218.27483999999933</c:v>
                </c:pt>
                <c:pt idx="7325">
                  <c:v>218.39325999999932</c:v>
                </c:pt>
                <c:pt idx="7326">
                  <c:v>218.43419999999932</c:v>
                </c:pt>
                <c:pt idx="7327">
                  <c:v>218.44972999999933</c:v>
                </c:pt>
                <c:pt idx="7328">
                  <c:v>218.46337999999935</c:v>
                </c:pt>
                <c:pt idx="7329">
                  <c:v>218.47081999999935</c:v>
                </c:pt>
                <c:pt idx="7330">
                  <c:v>218.48450999999935</c:v>
                </c:pt>
                <c:pt idx="7331">
                  <c:v>218.51269999999934</c:v>
                </c:pt>
                <c:pt idx="7332">
                  <c:v>218.55282999999935</c:v>
                </c:pt>
                <c:pt idx="7333">
                  <c:v>218.60139999999936</c:v>
                </c:pt>
                <c:pt idx="7334">
                  <c:v>218.65205999999935</c:v>
                </c:pt>
                <c:pt idx="7335">
                  <c:v>218.69813999999934</c:v>
                </c:pt>
                <c:pt idx="7336">
                  <c:v>218.77676999999935</c:v>
                </c:pt>
                <c:pt idx="7337">
                  <c:v>218.89568999999935</c:v>
                </c:pt>
                <c:pt idx="7338">
                  <c:v>219.03365999999934</c:v>
                </c:pt>
                <c:pt idx="7339">
                  <c:v>219.13633999999934</c:v>
                </c:pt>
                <c:pt idx="7340">
                  <c:v>219.19486999999933</c:v>
                </c:pt>
                <c:pt idx="7341">
                  <c:v>219.22909999999933</c:v>
                </c:pt>
                <c:pt idx="7342">
                  <c:v>219.25182999999933</c:v>
                </c:pt>
                <c:pt idx="7343">
                  <c:v>219.27562999999932</c:v>
                </c:pt>
                <c:pt idx="7344">
                  <c:v>219.29124999999934</c:v>
                </c:pt>
                <c:pt idx="7345">
                  <c:v>219.29942999999935</c:v>
                </c:pt>
                <c:pt idx="7346">
                  <c:v>219.30773999999934</c:v>
                </c:pt>
                <c:pt idx="7347">
                  <c:v>219.32009999999934</c:v>
                </c:pt>
                <c:pt idx="7348">
                  <c:v>219.35711999999936</c:v>
                </c:pt>
                <c:pt idx="7349">
                  <c:v>219.42697999999936</c:v>
                </c:pt>
                <c:pt idx="7350">
                  <c:v>219.50201999999936</c:v>
                </c:pt>
                <c:pt idx="7351">
                  <c:v>219.55708999999936</c:v>
                </c:pt>
                <c:pt idx="7352">
                  <c:v>219.59803999999937</c:v>
                </c:pt>
                <c:pt idx="7353">
                  <c:v>219.62675999999936</c:v>
                </c:pt>
                <c:pt idx="7354">
                  <c:v>219.64236999999937</c:v>
                </c:pt>
                <c:pt idx="7355">
                  <c:v>219.65391999999937</c:v>
                </c:pt>
                <c:pt idx="7356">
                  <c:v>219.67886999999936</c:v>
                </c:pt>
                <c:pt idx="7357">
                  <c:v>219.70274999999936</c:v>
                </c:pt>
                <c:pt idx="7358">
                  <c:v>219.71354999999934</c:v>
                </c:pt>
                <c:pt idx="7359">
                  <c:v>219.71621999999934</c:v>
                </c:pt>
                <c:pt idx="7360">
                  <c:v>219.71751999999933</c:v>
                </c:pt>
                <c:pt idx="7361">
                  <c:v>219.71866999999932</c:v>
                </c:pt>
                <c:pt idx="7362">
                  <c:v>219.72045999999932</c:v>
                </c:pt>
                <c:pt idx="7363">
                  <c:v>219.72716999999932</c:v>
                </c:pt>
                <c:pt idx="7364">
                  <c:v>219.74095999999932</c:v>
                </c:pt>
                <c:pt idx="7365">
                  <c:v>219.76040999999933</c:v>
                </c:pt>
                <c:pt idx="7366">
                  <c:v>219.78471999999934</c:v>
                </c:pt>
                <c:pt idx="7367">
                  <c:v>219.81419999999935</c:v>
                </c:pt>
                <c:pt idx="7368">
                  <c:v>219.84648999999933</c:v>
                </c:pt>
                <c:pt idx="7369">
                  <c:v>219.88331999999934</c:v>
                </c:pt>
                <c:pt idx="7370">
                  <c:v>219.92609999999934</c:v>
                </c:pt>
                <c:pt idx="7371">
                  <c:v>220.02355999999935</c:v>
                </c:pt>
                <c:pt idx="7372">
                  <c:v>220.11670999999936</c:v>
                </c:pt>
                <c:pt idx="7373">
                  <c:v>220.14952999999934</c:v>
                </c:pt>
                <c:pt idx="7374">
                  <c:v>220.18061999999935</c:v>
                </c:pt>
                <c:pt idx="7375">
                  <c:v>220.20613999999935</c:v>
                </c:pt>
                <c:pt idx="7376">
                  <c:v>220.23902999999936</c:v>
                </c:pt>
                <c:pt idx="7377">
                  <c:v>220.31056999999936</c:v>
                </c:pt>
                <c:pt idx="7378">
                  <c:v>220.37642999999935</c:v>
                </c:pt>
                <c:pt idx="7379">
                  <c:v>220.43712999999934</c:v>
                </c:pt>
                <c:pt idx="7380">
                  <c:v>220.46415999999934</c:v>
                </c:pt>
                <c:pt idx="7381">
                  <c:v>220.47247999999934</c:v>
                </c:pt>
                <c:pt idx="7382">
                  <c:v>220.47877999999935</c:v>
                </c:pt>
                <c:pt idx="7383">
                  <c:v>220.48398999999935</c:v>
                </c:pt>
                <c:pt idx="7384">
                  <c:v>220.49273999999934</c:v>
                </c:pt>
                <c:pt idx="7385">
                  <c:v>220.51225999999934</c:v>
                </c:pt>
                <c:pt idx="7386">
                  <c:v>220.55405999999934</c:v>
                </c:pt>
                <c:pt idx="7387">
                  <c:v>220.61718999999934</c:v>
                </c:pt>
                <c:pt idx="7388">
                  <c:v>220.67944999999935</c:v>
                </c:pt>
                <c:pt idx="7389">
                  <c:v>220.74087999999935</c:v>
                </c:pt>
                <c:pt idx="7390">
                  <c:v>220.81084999999936</c:v>
                </c:pt>
                <c:pt idx="7391">
                  <c:v>220.93181999999936</c:v>
                </c:pt>
                <c:pt idx="7392">
                  <c:v>221.07075999999935</c:v>
                </c:pt>
                <c:pt idx="7393">
                  <c:v>221.13553999999937</c:v>
                </c:pt>
                <c:pt idx="7394">
                  <c:v>221.18366999999935</c:v>
                </c:pt>
                <c:pt idx="7395">
                  <c:v>221.21774999999934</c:v>
                </c:pt>
                <c:pt idx="7396">
                  <c:v>221.23790999999935</c:v>
                </c:pt>
                <c:pt idx="7397">
                  <c:v>221.24696999999935</c:v>
                </c:pt>
                <c:pt idx="7398">
                  <c:v>221.25584999999936</c:v>
                </c:pt>
                <c:pt idx="7399">
                  <c:v>221.26173999999935</c:v>
                </c:pt>
                <c:pt idx="7400">
                  <c:v>221.27041999999935</c:v>
                </c:pt>
                <c:pt idx="7401">
                  <c:v>221.28509999999935</c:v>
                </c:pt>
                <c:pt idx="7402">
                  <c:v>221.31274999999934</c:v>
                </c:pt>
                <c:pt idx="7403">
                  <c:v>221.35470999999933</c:v>
                </c:pt>
                <c:pt idx="7404">
                  <c:v>221.41360999999932</c:v>
                </c:pt>
                <c:pt idx="7405">
                  <c:v>221.47516999999931</c:v>
                </c:pt>
                <c:pt idx="7406">
                  <c:v>221.5373799999993</c:v>
                </c:pt>
                <c:pt idx="7407">
                  <c:v>221.59975999999929</c:v>
                </c:pt>
                <c:pt idx="7408">
                  <c:v>221.67676999999929</c:v>
                </c:pt>
                <c:pt idx="7409">
                  <c:v>221.80238999999929</c:v>
                </c:pt>
                <c:pt idx="7410">
                  <c:v>221.9688599999993</c:v>
                </c:pt>
                <c:pt idx="7411">
                  <c:v>222.1093699999993</c:v>
                </c:pt>
                <c:pt idx="7412">
                  <c:v>222.19086999999931</c:v>
                </c:pt>
                <c:pt idx="7413">
                  <c:v>222.2264799999993</c:v>
                </c:pt>
                <c:pt idx="7414">
                  <c:v>222.2494999999993</c:v>
                </c:pt>
                <c:pt idx="7415">
                  <c:v>222.27722999999929</c:v>
                </c:pt>
                <c:pt idx="7416">
                  <c:v>222.3238199999993</c:v>
                </c:pt>
                <c:pt idx="7417">
                  <c:v>222.39116999999931</c:v>
                </c:pt>
                <c:pt idx="7418">
                  <c:v>222.4210599999993</c:v>
                </c:pt>
                <c:pt idx="7419">
                  <c:v>222.4309199999993</c:v>
                </c:pt>
                <c:pt idx="7420">
                  <c:v>222.43338999999929</c:v>
                </c:pt>
                <c:pt idx="7421">
                  <c:v>222.43651999999929</c:v>
                </c:pt>
                <c:pt idx="7422">
                  <c:v>222.43962999999928</c:v>
                </c:pt>
                <c:pt idx="7423">
                  <c:v>222.44738999999927</c:v>
                </c:pt>
                <c:pt idx="7424">
                  <c:v>222.46922999999927</c:v>
                </c:pt>
                <c:pt idx="7425">
                  <c:v>222.50480999999928</c:v>
                </c:pt>
                <c:pt idx="7426">
                  <c:v>222.54853999999929</c:v>
                </c:pt>
                <c:pt idx="7427">
                  <c:v>222.59937999999929</c:v>
                </c:pt>
                <c:pt idx="7428">
                  <c:v>222.65408999999929</c:v>
                </c:pt>
                <c:pt idx="7429">
                  <c:v>222.73024999999927</c:v>
                </c:pt>
                <c:pt idx="7430">
                  <c:v>222.87372999999928</c:v>
                </c:pt>
                <c:pt idx="7431">
                  <c:v>223.13662999999929</c:v>
                </c:pt>
                <c:pt idx="7432">
                  <c:v>223.4304599999993</c:v>
                </c:pt>
                <c:pt idx="7433">
                  <c:v>223.55173999999931</c:v>
                </c:pt>
                <c:pt idx="7434">
                  <c:v>223.58100999999931</c:v>
                </c:pt>
                <c:pt idx="7435">
                  <c:v>223.58861999999931</c:v>
                </c:pt>
                <c:pt idx="7436">
                  <c:v>223.5921699999993</c:v>
                </c:pt>
                <c:pt idx="7437">
                  <c:v>223.59561999999929</c:v>
                </c:pt>
                <c:pt idx="7438">
                  <c:v>223.59975999999929</c:v>
                </c:pt>
                <c:pt idx="7439">
                  <c:v>223.60951999999929</c:v>
                </c:pt>
                <c:pt idx="7440">
                  <c:v>223.63248999999928</c:v>
                </c:pt>
                <c:pt idx="7441">
                  <c:v>223.67364999999927</c:v>
                </c:pt>
                <c:pt idx="7442">
                  <c:v>223.73254999999926</c:v>
                </c:pt>
                <c:pt idx="7443">
                  <c:v>223.80009999999928</c:v>
                </c:pt>
                <c:pt idx="7444">
                  <c:v>223.88027999999929</c:v>
                </c:pt>
                <c:pt idx="7445">
                  <c:v>224.02721999999929</c:v>
                </c:pt>
                <c:pt idx="7446">
                  <c:v>224.2510999999993</c:v>
                </c:pt>
                <c:pt idx="7447">
                  <c:v>224.42951999999929</c:v>
                </c:pt>
                <c:pt idx="7448">
                  <c:v>224.58892999999929</c:v>
                </c:pt>
                <c:pt idx="7449">
                  <c:v>224.6852899999993</c:v>
                </c:pt>
                <c:pt idx="7450">
                  <c:v>224.7095599999993</c:v>
                </c:pt>
                <c:pt idx="7451">
                  <c:v>224.71398999999931</c:v>
                </c:pt>
                <c:pt idx="7452">
                  <c:v>224.71693999999931</c:v>
                </c:pt>
                <c:pt idx="7453">
                  <c:v>224.71953999999931</c:v>
                </c:pt>
                <c:pt idx="7454">
                  <c:v>224.72277999999932</c:v>
                </c:pt>
                <c:pt idx="7455">
                  <c:v>224.73033999999933</c:v>
                </c:pt>
                <c:pt idx="7456">
                  <c:v>224.74876999999933</c:v>
                </c:pt>
                <c:pt idx="7457">
                  <c:v>224.78727999999933</c:v>
                </c:pt>
                <c:pt idx="7458">
                  <c:v>224.84763999999933</c:v>
                </c:pt>
                <c:pt idx="7459">
                  <c:v>224.91879999999932</c:v>
                </c:pt>
                <c:pt idx="7460">
                  <c:v>224.99782999999931</c:v>
                </c:pt>
                <c:pt idx="7461">
                  <c:v>225.08110999999931</c:v>
                </c:pt>
                <c:pt idx="7462">
                  <c:v>225.1937199999993</c:v>
                </c:pt>
                <c:pt idx="7463">
                  <c:v>225.38367999999932</c:v>
                </c:pt>
                <c:pt idx="7464">
                  <c:v>225.55753999999931</c:v>
                </c:pt>
                <c:pt idx="7465">
                  <c:v>225.7201299999993</c:v>
                </c:pt>
                <c:pt idx="7466">
                  <c:v>225.79233999999931</c:v>
                </c:pt>
                <c:pt idx="7467">
                  <c:v>225.81000999999932</c:v>
                </c:pt>
                <c:pt idx="7468">
                  <c:v>225.81528999999932</c:v>
                </c:pt>
                <c:pt idx="7469">
                  <c:v>225.81708999999933</c:v>
                </c:pt>
                <c:pt idx="7470">
                  <c:v>225.81803999999931</c:v>
                </c:pt>
                <c:pt idx="7471">
                  <c:v>225.81882999999931</c:v>
                </c:pt>
                <c:pt idx="7472">
                  <c:v>225.81964999999931</c:v>
                </c:pt>
                <c:pt idx="7473">
                  <c:v>225.82107999999931</c:v>
                </c:pt>
                <c:pt idx="7474">
                  <c:v>225.82764999999932</c:v>
                </c:pt>
                <c:pt idx="7475">
                  <c:v>225.84270999999933</c:v>
                </c:pt>
                <c:pt idx="7476">
                  <c:v>225.87100999999933</c:v>
                </c:pt>
                <c:pt idx="7477">
                  <c:v>225.91961999999933</c:v>
                </c:pt>
                <c:pt idx="7478">
                  <c:v>225.98364999999933</c:v>
                </c:pt>
                <c:pt idx="7479">
                  <c:v>226.04969999999932</c:v>
                </c:pt>
                <c:pt idx="7480">
                  <c:v>226.11557999999931</c:v>
                </c:pt>
                <c:pt idx="7481">
                  <c:v>226.20049999999932</c:v>
                </c:pt>
                <c:pt idx="7482">
                  <c:v>226.36652999999933</c:v>
                </c:pt>
                <c:pt idx="7483">
                  <c:v>226.63445999999934</c:v>
                </c:pt>
                <c:pt idx="7484">
                  <c:v>226.85560999999933</c:v>
                </c:pt>
                <c:pt idx="7485">
                  <c:v>226.95355999999933</c:v>
                </c:pt>
                <c:pt idx="7486">
                  <c:v>226.99232999999933</c:v>
                </c:pt>
                <c:pt idx="7487">
                  <c:v>227.01114999999933</c:v>
                </c:pt>
                <c:pt idx="7488">
                  <c:v>227.01920999999933</c:v>
                </c:pt>
                <c:pt idx="7489">
                  <c:v>227.02337999999932</c:v>
                </c:pt>
                <c:pt idx="7490">
                  <c:v>227.02658999999932</c:v>
                </c:pt>
                <c:pt idx="7491">
                  <c:v>227.03465999999932</c:v>
                </c:pt>
                <c:pt idx="7492">
                  <c:v>227.04416999999933</c:v>
                </c:pt>
                <c:pt idx="7493">
                  <c:v>227.05144999999933</c:v>
                </c:pt>
                <c:pt idx="7494">
                  <c:v>227.06355999999934</c:v>
                </c:pt>
                <c:pt idx="7495">
                  <c:v>227.07977999999935</c:v>
                </c:pt>
                <c:pt idx="7496">
                  <c:v>227.09949999999935</c:v>
                </c:pt>
                <c:pt idx="7497">
                  <c:v>227.13040999999936</c:v>
                </c:pt>
                <c:pt idx="7498">
                  <c:v>227.17006999999936</c:v>
                </c:pt>
                <c:pt idx="7499">
                  <c:v>227.22138999999936</c:v>
                </c:pt>
                <c:pt idx="7500">
                  <c:v>227.27805999999936</c:v>
                </c:pt>
                <c:pt idx="7501">
                  <c:v>227.33533999999935</c:v>
                </c:pt>
                <c:pt idx="7502">
                  <c:v>227.38891999999936</c:v>
                </c:pt>
                <c:pt idx="7503">
                  <c:v>227.47828999999936</c:v>
                </c:pt>
                <c:pt idx="7504">
                  <c:v>227.65852999999936</c:v>
                </c:pt>
                <c:pt idx="7505">
                  <c:v>227.86550999999935</c:v>
                </c:pt>
                <c:pt idx="7506">
                  <c:v>227.98607999999933</c:v>
                </c:pt>
                <c:pt idx="7507">
                  <c:v>228.02299999999934</c:v>
                </c:pt>
                <c:pt idx="7508">
                  <c:v>228.03303999999935</c:v>
                </c:pt>
                <c:pt idx="7509">
                  <c:v>228.03824999999935</c:v>
                </c:pt>
                <c:pt idx="7510">
                  <c:v>228.04375999999934</c:v>
                </c:pt>
                <c:pt idx="7511">
                  <c:v>228.05346999999935</c:v>
                </c:pt>
                <c:pt idx="7512">
                  <c:v>228.07061999999934</c:v>
                </c:pt>
                <c:pt idx="7513">
                  <c:v>228.10264999999933</c:v>
                </c:pt>
                <c:pt idx="7514">
                  <c:v>228.15206999999933</c:v>
                </c:pt>
                <c:pt idx="7515">
                  <c:v>228.21525999999932</c:v>
                </c:pt>
                <c:pt idx="7516">
                  <c:v>228.27920999999932</c:v>
                </c:pt>
                <c:pt idx="7517">
                  <c:v>228.34494999999933</c:v>
                </c:pt>
                <c:pt idx="7518">
                  <c:v>228.42785999999933</c:v>
                </c:pt>
                <c:pt idx="7519">
                  <c:v>228.56112999999934</c:v>
                </c:pt>
                <c:pt idx="7520">
                  <c:v>228.81284999999934</c:v>
                </c:pt>
                <c:pt idx="7521">
                  <c:v>229.05796999999933</c:v>
                </c:pt>
                <c:pt idx="7522">
                  <c:v>229.20761999999934</c:v>
                </c:pt>
                <c:pt idx="7523">
                  <c:v>229.29020999999935</c:v>
                </c:pt>
                <c:pt idx="7524">
                  <c:v>229.33003999999934</c:v>
                </c:pt>
                <c:pt idx="7525">
                  <c:v>229.34506999999934</c:v>
                </c:pt>
                <c:pt idx="7526">
                  <c:v>229.35192999999933</c:v>
                </c:pt>
                <c:pt idx="7527">
                  <c:v>229.35538999999932</c:v>
                </c:pt>
                <c:pt idx="7528">
                  <c:v>229.35809999999933</c:v>
                </c:pt>
                <c:pt idx="7529">
                  <c:v>229.36212999999933</c:v>
                </c:pt>
                <c:pt idx="7530">
                  <c:v>229.36672999999934</c:v>
                </c:pt>
                <c:pt idx="7531">
                  <c:v>229.36886999999933</c:v>
                </c:pt>
                <c:pt idx="7532">
                  <c:v>229.36980999999935</c:v>
                </c:pt>
                <c:pt idx="7533">
                  <c:v>229.37071999999935</c:v>
                </c:pt>
                <c:pt idx="7534">
                  <c:v>229.37174999999934</c:v>
                </c:pt>
                <c:pt idx="7535">
                  <c:v>229.37597999999934</c:v>
                </c:pt>
                <c:pt idx="7536">
                  <c:v>229.38665999999935</c:v>
                </c:pt>
                <c:pt idx="7537">
                  <c:v>229.40584999999936</c:v>
                </c:pt>
                <c:pt idx="7538">
                  <c:v>229.42975999999936</c:v>
                </c:pt>
                <c:pt idx="7539">
                  <c:v>229.46036999999936</c:v>
                </c:pt>
                <c:pt idx="7540">
                  <c:v>229.49346999999935</c:v>
                </c:pt>
                <c:pt idx="7541">
                  <c:v>229.53673999999936</c:v>
                </c:pt>
                <c:pt idx="7542">
                  <c:v>229.59078999999934</c:v>
                </c:pt>
                <c:pt idx="7543">
                  <c:v>229.72083999999936</c:v>
                </c:pt>
                <c:pt idx="7544">
                  <c:v>229.84178999999935</c:v>
                </c:pt>
                <c:pt idx="7545">
                  <c:v>229.89885999999936</c:v>
                </c:pt>
                <c:pt idx="7546">
                  <c:v>229.93108999999936</c:v>
                </c:pt>
                <c:pt idx="7547">
                  <c:v>229.94226999999935</c:v>
                </c:pt>
                <c:pt idx="7548">
                  <c:v>229.95581999999936</c:v>
                </c:pt>
                <c:pt idx="7549">
                  <c:v>229.96699999999936</c:v>
                </c:pt>
                <c:pt idx="7550">
                  <c:v>229.97412999999935</c:v>
                </c:pt>
                <c:pt idx="7551">
                  <c:v>229.98263999999935</c:v>
                </c:pt>
                <c:pt idx="7552">
                  <c:v>229.99002999999934</c:v>
                </c:pt>
                <c:pt idx="7553">
                  <c:v>230.00283999999934</c:v>
                </c:pt>
                <c:pt idx="7554">
                  <c:v>230.03123999999934</c:v>
                </c:pt>
                <c:pt idx="7555">
                  <c:v>230.07770999999934</c:v>
                </c:pt>
                <c:pt idx="7556">
                  <c:v>230.13685999999933</c:v>
                </c:pt>
                <c:pt idx="7557">
                  <c:v>230.20111999999932</c:v>
                </c:pt>
                <c:pt idx="7558">
                  <c:v>230.26428999999933</c:v>
                </c:pt>
                <c:pt idx="7559">
                  <c:v>230.32338999999934</c:v>
                </c:pt>
                <c:pt idx="7560">
                  <c:v>230.36584999999934</c:v>
                </c:pt>
                <c:pt idx="7561">
                  <c:v>230.40332999999933</c:v>
                </c:pt>
                <c:pt idx="7562">
                  <c:v>230.43267999999932</c:v>
                </c:pt>
                <c:pt idx="7563">
                  <c:v>230.45669999999933</c:v>
                </c:pt>
                <c:pt idx="7564">
                  <c:v>230.47637999999932</c:v>
                </c:pt>
                <c:pt idx="7565">
                  <c:v>230.49087999999932</c:v>
                </c:pt>
                <c:pt idx="7566">
                  <c:v>230.52201999999932</c:v>
                </c:pt>
                <c:pt idx="7567">
                  <c:v>230.55296999999931</c:v>
                </c:pt>
                <c:pt idx="7568">
                  <c:v>230.6105199999993</c:v>
                </c:pt>
                <c:pt idx="7569">
                  <c:v>230.71588999999929</c:v>
                </c:pt>
                <c:pt idx="7570">
                  <c:v>230.8263299999993</c:v>
                </c:pt>
                <c:pt idx="7571">
                  <c:v>230.90057999999931</c:v>
                </c:pt>
                <c:pt idx="7572">
                  <c:v>230.95047999999932</c:v>
                </c:pt>
                <c:pt idx="7573">
                  <c:v>230.98797999999931</c:v>
                </c:pt>
                <c:pt idx="7574">
                  <c:v>231.01380999999932</c:v>
                </c:pt>
                <c:pt idx="7575">
                  <c:v>231.02694999999932</c:v>
                </c:pt>
                <c:pt idx="7576">
                  <c:v>231.0324599999993</c:v>
                </c:pt>
                <c:pt idx="7577">
                  <c:v>231.03483999999929</c:v>
                </c:pt>
                <c:pt idx="7578">
                  <c:v>231.0372699999993</c:v>
                </c:pt>
                <c:pt idx="7579">
                  <c:v>231.0410299999993</c:v>
                </c:pt>
                <c:pt idx="7580">
                  <c:v>231.05712999999929</c:v>
                </c:pt>
                <c:pt idx="7581">
                  <c:v>231.08627999999928</c:v>
                </c:pt>
                <c:pt idx="7582">
                  <c:v>231.11679999999927</c:v>
                </c:pt>
                <c:pt idx="7583">
                  <c:v>231.13589999999928</c:v>
                </c:pt>
                <c:pt idx="7584">
                  <c:v>231.14182999999929</c:v>
                </c:pt>
                <c:pt idx="7585">
                  <c:v>231.1445399999993</c:v>
                </c:pt>
                <c:pt idx="7586">
                  <c:v>231.1472499999993</c:v>
                </c:pt>
                <c:pt idx="7587">
                  <c:v>231.14904999999931</c:v>
                </c:pt>
                <c:pt idx="7588">
                  <c:v>231.15185999999932</c:v>
                </c:pt>
                <c:pt idx="7589">
                  <c:v>231.15564999999933</c:v>
                </c:pt>
                <c:pt idx="7590">
                  <c:v>231.16219999999933</c:v>
                </c:pt>
                <c:pt idx="7591">
                  <c:v>231.17545999999933</c:v>
                </c:pt>
                <c:pt idx="7592">
                  <c:v>231.19684999999933</c:v>
                </c:pt>
                <c:pt idx="7593">
                  <c:v>231.22724999999932</c:v>
                </c:pt>
                <c:pt idx="7594">
                  <c:v>231.2660699999993</c:v>
                </c:pt>
                <c:pt idx="7595">
                  <c:v>231.30781999999931</c:v>
                </c:pt>
                <c:pt idx="7596">
                  <c:v>231.39496999999932</c:v>
                </c:pt>
                <c:pt idx="7597">
                  <c:v>231.59605999999931</c:v>
                </c:pt>
                <c:pt idx="7598">
                  <c:v>231.83794999999932</c:v>
                </c:pt>
                <c:pt idx="7599">
                  <c:v>231.97454999999931</c:v>
                </c:pt>
                <c:pt idx="7600">
                  <c:v>232.0426699999993</c:v>
                </c:pt>
                <c:pt idx="7601">
                  <c:v>232.0881399999993</c:v>
                </c:pt>
                <c:pt idx="7602">
                  <c:v>232.1106199999993</c:v>
                </c:pt>
                <c:pt idx="7603">
                  <c:v>232.12192999999931</c:v>
                </c:pt>
                <c:pt idx="7604">
                  <c:v>232.1260199999993</c:v>
                </c:pt>
                <c:pt idx="7605">
                  <c:v>232.12998999999931</c:v>
                </c:pt>
                <c:pt idx="7606">
                  <c:v>232.1327399999993</c:v>
                </c:pt>
                <c:pt idx="7607">
                  <c:v>232.1378399999993</c:v>
                </c:pt>
                <c:pt idx="7608">
                  <c:v>232.1531399999993</c:v>
                </c:pt>
                <c:pt idx="7609">
                  <c:v>232.18195999999929</c:v>
                </c:pt>
                <c:pt idx="7610">
                  <c:v>232.22868999999929</c:v>
                </c:pt>
                <c:pt idx="7611">
                  <c:v>232.2876399999993</c:v>
                </c:pt>
                <c:pt idx="7612">
                  <c:v>232.3536299999993</c:v>
                </c:pt>
                <c:pt idx="7613">
                  <c:v>232.47054999999929</c:v>
                </c:pt>
                <c:pt idx="7614">
                  <c:v>232.68316999999928</c:v>
                </c:pt>
                <c:pt idx="7615">
                  <c:v>232.82270999999929</c:v>
                </c:pt>
                <c:pt idx="7616">
                  <c:v>232.86484999999928</c:v>
                </c:pt>
                <c:pt idx="7617">
                  <c:v>232.87812999999929</c:v>
                </c:pt>
                <c:pt idx="7618">
                  <c:v>232.89649999999929</c:v>
                </c:pt>
                <c:pt idx="7619">
                  <c:v>232.91427999999928</c:v>
                </c:pt>
                <c:pt idx="7620">
                  <c:v>232.94369999999927</c:v>
                </c:pt>
                <c:pt idx="7621">
                  <c:v>232.98847999999927</c:v>
                </c:pt>
                <c:pt idx="7622">
                  <c:v>233.04782999999927</c:v>
                </c:pt>
                <c:pt idx="7623">
                  <c:v>233.12117999999927</c:v>
                </c:pt>
                <c:pt idx="7624">
                  <c:v>233.19698999999926</c:v>
                </c:pt>
                <c:pt idx="7625">
                  <c:v>233.27145999999925</c:v>
                </c:pt>
                <c:pt idx="7626">
                  <c:v>233.37653999999924</c:v>
                </c:pt>
                <c:pt idx="7627">
                  <c:v>233.59518999999923</c:v>
                </c:pt>
                <c:pt idx="7628">
                  <c:v>233.92503999999923</c:v>
                </c:pt>
                <c:pt idx="7629">
                  <c:v>234.18580999999924</c:v>
                </c:pt>
                <c:pt idx="7630">
                  <c:v>234.31112999999922</c:v>
                </c:pt>
                <c:pt idx="7631">
                  <c:v>234.35249999999922</c:v>
                </c:pt>
                <c:pt idx="7632">
                  <c:v>234.36911999999921</c:v>
                </c:pt>
                <c:pt idx="7633">
                  <c:v>234.37268999999921</c:v>
                </c:pt>
                <c:pt idx="7634">
                  <c:v>234.37403999999921</c:v>
                </c:pt>
                <c:pt idx="7635">
                  <c:v>234.37493999999921</c:v>
                </c:pt>
                <c:pt idx="7636">
                  <c:v>234.3756199999992</c:v>
                </c:pt>
                <c:pt idx="7637">
                  <c:v>234.37616999999921</c:v>
                </c:pt>
                <c:pt idx="7638">
                  <c:v>234.37671999999921</c:v>
                </c:pt>
                <c:pt idx="7639">
                  <c:v>234.37725999999921</c:v>
                </c:pt>
                <c:pt idx="7640">
                  <c:v>234.37779999999921</c:v>
                </c:pt>
                <c:pt idx="7641">
                  <c:v>234.37831999999921</c:v>
                </c:pt>
                <c:pt idx="7642">
                  <c:v>234.3788399999992</c:v>
                </c:pt>
                <c:pt idx="7643">
                  <c:v>234.3793599999992</c:v>
                </c:pt>
                <c:pt idx="7644">
                  <c:v>234.37987999999919</c:v>
                </c:pt>
                <c:pt idx="7645">
                  <c:v>234.38038999999918</c:v>
                </c:pt>
                <c:pt idx="7646">
                  <c:v>234.38089999999917</c:v>
                </c:pt>
                <c:pt idx="7647">
                  <c:v>234.38142999999917</c:v>
                </c:pt>
                <c:pt idx="7648">
                  <c:v>234.38196999999917</c:v>
                </c:pt>
                <c:pt idx="7649">
                  <c:v>234.38248999999917</c:v>
                </c:pt>
                <c:pt idx="7650">
                  <c:v>234.38301999999916</c:v>
                </c:pt>
                <c:pt idx="7651">
                  <c:v>234.38354999999916</c:v>
                </c:pt>
                <c:pt idx="7652">
                  <c:v>234.38403999999917</c:v>
                </c:pt>
                <c:pt idx="7653">
                  <c:v>234.38466999999918</c:v>
                </c:pt>
                <c:pt idx="7654">
                  <c:v>234.38542999999919</c:v>
                </c:pt>
                <c:pt idx="7655">
                  <c:v>234.38621999999918</c:v>
                </c:pt>
                <c:pt idx="7656">
                  <c:v>234.38703999999919</c:v>
                </c:pt>
                <c:pt idx="7657">
                  <c:v>234.38791999999918</c:v>
                </c:pt>
                <c:pt idx="7658">
                  <c:v>234.38889999999918</c:v>
                </c:pt>
                <c:pt idx="7659">
                  <c:v>234.39006999999918</c:v>
                </c:pt>
                <c:pt idx="7660">
                  <c:v>234.3917199999992</c:v>
                </c:pt>
                <c:pt idx="7661">
                  <c:v>234.39381999999921</c:v>
                </c:pt>
                <c:pt idx="7662">
                  <c:v>234.39686999999921</c:v>
                </c:pt>
                <c:pt idx="7663">
                  <c:v>234.40170999999921</c:v>
                </c:pt>
                <c:pt idx="7664">
                  <c:v>234.4068599999992</c:v>
                </c:pt>
                <c:pt idx="7665">
                  <c:v>234.41236999999919</c:v>
                </c:pt>
                <c:pt idx="7666">
                  <c:v>234.41810999999919</c:v>
                </c:pt>
                <c:pt idx="7667">
                  <c:v>234.42364999999918</c:v>
                </c:pt>
                <c:pt idx="7668">
                  <c:v>234.42929999999919</c:v>
                </c:pt>
                <c:pt idx="7669">
                  <c:v>234.4347899999992</c:v>
                </c:pt>
                <c:pt idx="7670">
                  <c:v>234.43967999999919</c:v>
                </c:pt>
                <c:pt idx="7671">
                  <c:v>234.44468999999918</c:v>
                </c:pt>
                <c:pt idx="7672">
                  <c:v>234.44933999999918</c:v>
                </c:pt>
                <c:pt idx="7673">
                  <c:v>234.45351999999917</c:v>
                </c:pt>
                <c:pt idx="7674">
                  <c:v>234.45750999999916</c:v>
                </c:pt>
                <c:pt idx="7675">
                  <c:v>234.46165999999917</c:v>
                </c:pt>
                <c:pt idx="7676">
                  <c:v>234.46588999999918</c:v>
                </c:pt>
                <c:pt idx="7677">
                  <c:v>234.47012999999919</c:v>
                </c:pt>
                <c:pt idx="7678">
                  <c:v>234.47416999999919</c:v>
                </c:pt>
                <c:pt idx="7679">
                  <c:v>234.4782199999992</c:v>
                </c:pt>
                <c:pt idx="7680">
                  <c:v>234.48231999999919</c:v>
                </c:pt>
                <c:pt idx="7681">
                  <c:v>234.4863899999992</c:v>
                </c:pt>
                <c:pt idx="7682">
                  <c:v>234.4905099999992</c:v>
                </c:pt>
                <c:pt idx="7683">
                  <c:v>234.49467999999919</c:v>
                </c:pt>
                <c:pt idx="7684">
                  <c:v>234.4988299999992</c:v>
                </c:pt>
                <c:pt idx="7685">
                  <c:v>234.5030399999992</c:v>
                </c:pt>
                <c:pt idx="7686">
                  <c:v>234.5071599999992</c:v>
                </c:pt>
                <c:pt idx="7687">
                  <c:v>234.5113599999992</c:v>
                </c:pt>
                <c:pt idx="7688">
                  <c:v>234.51561999999919</c:v>
                </c:pt>
                <c:pt idx="7689">
                  <c:v>234.52010999999919</c:v>
                </c:pt>
                <c:pt idx="7690">
                  <c:v>234.5265799999992</c:v>
                </c:pt>
                <c:pt idx="7691">
                  <c:v>234.53989999999919</c:v>
                </c:pt>
                <c:pt idx="7692">
                  <c:v>234.56457999999918</c:v>
                </c:pt>
                <c:pt idx="7693">
                  <c:v>234.60982999999919</c:v>
                </c:pt>
                <c:pt idx="7694">
                  <c:v>234.6725399999992</c:v>
                </c:pt>
                <c:pt idx="7695">
                  <c:v>234.74366999999921</c:v>
                </c:pt>
                <c:pt idx="7696">
                  <c:v>234.82032999999922</c:v>
                </c:pt>
                <c:pt idx="7697">
                  <c:v>234.8788499999992</c:v>
                </c:pt>
                <c:pt idx="7698">
                  <c:v>234.92044999999919</c:v>
                </c:pt>
                <c:pt idx="7699">
                  <c:v>234.96637999999919</c:v>
                </c:pt>
                <c:pt idx="7700">
                  <c:v>235.0174599999992</c:v>
                </c:pt>
                <c:pt idx="7701">
                  <c:v>235.05805999999922</c:v>
                </c:pt>
                <c:pt idx="7702">
                  <c:v>235.09674999999922</c:v>
                </c:pt>
                <c:pt idx="7703">
                  <c:v>235.14112999999921</c:v>
                </c:pt>
                <c:pt idx="7704">
                  <c:v>235.17184999999921</c:v>
                </c:pt>
                <c:pt idx="7705">
                  <c:v>235.19360999999921</c:v>
                </c:pt>
                <c:pt idx="7706">
                  <c:v>235.21242999999922</c:v>
                </c:pt>
                <c:pt idx="7707">
                  <c:v>235.25488999999922</c:v>
                </c:pt>
                <c:pt idx="7708">
                  <c:v>235.31840999999923</c:v>
                </c:pt>
                <c:pt idx="7709">
                  <c:v>235.37030999999922</c:v>
                </c:pt>
                <c:pt idx="7710">
                  <c:v>235.39988999999923</c:v>
                </c:pt>
                <c:pt idx="7711">
                  <c:v>235.41680999999923</c:v>
                </c:pt>
                <c:pt idx="7712">
                  <c:v>235.42913999999922</c:v>
                </c:pt>
                <c:pt idx="7713">
                  <c:v>235.44911999999923</c:v>
                </c:pt>
                <c:pt idx="7714">
                  <c:v>235.48784999999921</c:v>
                </c:pt>
                <c:pt idx="7715">
                  <c:v>235.5212999999992</c:v>
                </c:pt>
                <c:pt idx="7716">
                  <c:v>235.54972999999919</c:v>
                </c:pt>
                <c:pt idx="7717">
                  <c:v>235.56499999999917</c:v>
                </c:pt>
                <c:pt idx="7718">
                  <c:v>235.57275999999916</c:v>
                </c:pt>
                <c:pt idx="7719">
                  <c:v>235.57593999999915</c:v>
                </c:pt>
                <c:pt idx="7720">
                  <c:v>235.57758999999916</c:v>
                </c:pt>
                <c:pt idx="7721">
                  <c:v>235.57918999999916</c:v>
                </c:pt>
                <c:pt idx="7722">
                  <c:v>235.58087999999915</c:v>
                </c:pt>
                <c:pt idx="7723">
                  <c:v>235.58407999999915</c:v>
                </c:pt>
                <c:pt idx="7724">
                  <c:v>235.58677999999915</c:v>
                </c:pt>
                <c:pt idx="7725">
                  <c:v>235.58889999999914</c:v>
                </c:pt>
                <c:pt idx="7726">
                  <c:v>235.59018999999915</c:v>
                </c:pt>
                <c:pt idx="7727">
                  <c:v>235.59103999999917</c:v>
                </c:pt>
                <c:pt idx="7728">
                  <c:v>235.59169999999918</c:v>
                </c:pt>
                <c:pt idx="7729">
                  <c:v>235.59235999999919</c:v>
                </c:pt>
                <c:pt idx="7730">
                  <c:v>235.59314999999918</c:v>
                </c:pt>
                <c:pt idx="7731">
                  <c:v>235.59402999999918</c:v>
                </c:pt>
                <c:pt idx="7732">
                  <c:v>235.59628999999919</c:v>
                </c:pt>
                <c:pt idx="7733">
                  <c:v>235.60255999999919</c:v>
                </c:pt>
                <c:pt idx="7734">
                  <c:v>235.61403999999919</c:v>
                </c:pt>
                <c:pt idx="7735">
                  <c:v>235.62923999999919</c:v>
                </c:pt>
                <c:pt idx="7736">
                  <c:v>235.6465599999992</c:v>
                </c:pt>
                <c:pt idx="7737">
                  <c:v>235.6657199999992</c:v>
                </c:pt>
                <c:pt idx="7738">
                  <c:v>235.69531999999919</c:v>
                </c:pt>
                <c:pt idx="7739">
                  <c:v>235.77243999999919</c:v>
                </c:pt>
                <c:pt idx="7740">
                  <c:v>235.88096999999919</c:v>
                </c:pt>
                <c:pt idx="7741">
                  <c:v>235.9632899999992</c:v>
                </c:pt>
                <c:pt idx="7742">
                  <c:v>236.00027999999921</c:v>
                </c:pt>
                <c:pt idx="7743">
                  <c:v>236.01579999999922</c:v>
                </c:pt>
                <c:pt idx="7744">
                  <c:v>236.02242999999922</c:v>
                </c:pt>
                <c:pt idx="7745">
                  <c:v>236.02490999999921</c:v>
                </c:pt>
                <c:pt idx="7746">
                  <c:v>236.0264899999992</c:v>
                </c:pt>
                <c:pt idx="7747">
                  <c:v>236.0275499999992</c:v>
                </c:pt>
                <c:pt idx="7748">
                  <c:v>236.02856999999921</c:v>
                </c:pt>
                <c:pt idx="7749">
                  <c:v>236.03027999999921</c:v>
                </c:pt>
                <c:pt idx="7750">
                  <c:v>236.0348299999992</c:v>
                </c:pt>
                <c:pt idx="7751">
                  <c:v>236.0453999999992</c:v>
                </c:pt>
                <c:pt idx="7752">
                  <c:v>236.06504999999922</c:v>
                </c:pt>
                <c:pt idx="7753">
                  <c:v>236.09706999999921</c:v>
                </c:pt>
                <c:pt idx="7754">
                  <c:v>236.1383199999992</c:v>
                </c:pt>
                <c:pt idx="7755">
                  <c:v>236.18267999999921</c:v>
                </c:pt>
                <c:pt idx="7756">
                  <c:v>236.23030999999921</c:v>
                </c:pt>
                <c:pt idx="7757">
                  <c:v>236.27995999999922</c:v>
                </c:pt>
                <c:pt idx="7758">
                  <c:v>236.33274999999921</c:v>
                </c:pt>
                <c:pt idx="7759">
                  <c:v>236.37995999999922</c:v>
                </c:pt>
                <c:pt idx="7760">
                  <c:v>236.4582699999992</c:v>
                </c:pt>
                <c:pt idx="7761">
                  <c:v>236.58212999999921</c:v>
                </c:pt>
                <c:pt idx="7762">
                  <c:v>236.6731699999992</c:v>
                </c:pt>
                <c:pt idx="7763">
                  <c:v>236.72000999999921</c:v>
                </c:pt>
                <c:pt idx="7764">
                  <c:v>236.74026999999921</c:v>
                </c:pt>
                <c:pt idx="7765">
                  <c:v>236.75009999999921</c:v>
                </c:pt>
                <c:pt idx="7766">
                  <c:v>236.75922999999921</c:v>
                </c:pt>
                <c:pt idx="7767">
                  <c:v>236.7695099999992</c:v>
                </c:pt>
                <c:pt idx="7768">
                  <c:v>236.77736999999919</c:v>
                </c:pt>
                <c:pt idx="7769">
                  <c:v>236.78449999999918</c:v>
                </c:pt>
                <c:pt idx="7770">
                  <c:v>236.79270999999918</c:v>
                </c:pt>
                <c:pt idx="7771">
                  <c:v>236.80082999999917</c:v>
                </c:pt>
                <c:pt idx="7772">
                  <c:v>236.81356999999917</c:v>
                </c:pt>
                <c:pt idx="7773">
                  <c:v>236.83583999999917</c:v>
                </c:pt>
                <c:pt idx="7774">
                  <c:v>236.88094999999916</c:v>
                </c:pt>
                <c:pt idx="7775">
                  <c:v>236.95051999999916</c:v>
                </c:pt>
                <c:pt idx="7776">
                  <c:v>237.02068999999915</c:v>
                </c:pt>
                <c:pt idx="7777">
                  <c:v>237.08303999999916</c:v>
                </c:pt>
                <c:pt idx="7778">
                  <c:v>237.14538999999917</c:v>
                </c:pt>
                <c:pt idx="7779">
                  <c:v>237.20344999999918</c:v>
                </c:pt>
                <c:pt idx="7780">
                  <c:v>237.31537999999918</c:v>
                </c:pt>
                <c:pt idx="7781">
                  <c:v>237.54307999999918</c:v>
                </c:pt>
                <c:pt idx="7782">
                  <c:v>237.75443999999919</c:v>
                </c:pt>
                <c:pt idx="7783">
                  <c:v>237.81223999999918</c:v>
                </c:pt>
                <c:pt idx="7784">
                  <c:v>237.82688999999917</c:v>
                </c:pt>
                <c:pt idx="7785">
                  <c:v>237.83471999999918</c:v>
                </c:pt>
                <c:pt idx="7786">
                  <c:v>237.83754999999917</c:v>
                </c:pt>
                <c:pt idx="7787">
                  <c:v>237.84035999999918</c:v>
                </c:pt>
                <c:pt idx="7788">
                  <c:v>237.84664999999919</c:v>
                </c:pt>
                <c:pt idx="7789">
                  <c:v>237.85893999999919</c:v>
                </c:pt>
                <c:pt idx="7790">
                  <c:v>237.88235999999918</c:v>
                </c:pt>
                <c:pt idx="7791">
                  <c:v>237.94101999999918</c:v>
                </c:pt>
                <c:pt idx="7792">
                  <c:v>238.0161799999992</c:v>
                </c:pt>
                <c:pt idx="7793">
                  <c:v>238.07325999999921</c:v>
                </c:pt>
                <c:pt idx="7794">
                  <c:v>238.12278999999921</c:v>
                </c:pt>
                <c:pt idx="7795">
                  <c:v>238.16767999999922</c:v>
                </c:pt>
                <c:pt idx="7796">
                  <c:v>238.22419999999923</c:v>
                </c:pt>
                <c:pt idx="7797">
                  <c:v>238.31811999999923</c:v>
                </c:pt>
                <c:pt idx="7798">
                  <c:v>238.42388999999923</c:v>
                </c:pt>
                <c:pt idx="7799">
                  <c:v>238.52310999999924</c:v>
                </c:pt>
                <c:pt idx="7800">
                  <c:v>238.60499999999922</c:v>
                </c:pt>
                <c:pt idx="7801">
                  <c:v>238.68321999999921</c:v>
                </c:pt>
                <c:pt idx="7802">
                  <c:v>238.77861999999922</c:v>
                </c:pt>
                <c:pt idx="7803">
                  <c:v>238.86802999999921</c:v>
                </c:pt>
                <c:pt idx="7804">
                  <c:v>238.93392999999921</c:v>
                </c:pt>
                <c:pt idx="7805">
                  <c:v>238.98992999999922</c:v>
                </c:pt>
                <c:pt idx="7806">
                  <c:v>239.05852999999922</c:v>
                </c:pt>
                <c:pt idx="7807">
                  <c:v>239.12086999999923</c:v>
                </c:pt>
                <c:pt idx="7808">
                  <c:v>239.15770999999924</c:v>
                </c:pt>
                <c:pt idx="7809">
                  <c:v>239.17018999999925</c:v>
                </c:pt>
                <c:pt idx="7810">
                  <c:v>239.17315999999926</c:v>
                </c:pt>
                <c:pt idx="7811">
                  <c:v>239.17518999999925</c:v>
                </c:pt>
                <c:pt idx="7812">
                  <c:v>239.17898999999926</c:v>
                </c:pt>
                <c:pt idx="7813">
                  <c:v>239.19127999999927</c:v>
                </c:pt>
                <c:pt idx="7814">
                  <c:v>239.21243999999928</c:v>
                </c:pt>
                <c:pt idx="7815">
                  <c:v>239.24269999999927</c:v>
                </c:pt>
                <c:pt idx="7816">
                  <c:v>239.28095999999928</c:v>
                </c:pt>
                <c:pt idx="7817">
                  <c:v>239.32788999999929</c:v>
                </c:pt>
                <c:pt idx="7818">
                  <c:v>239.37873999999928</c:v>
                </c:pt>
                <c:pt idx="7819">
                  <c:v>239.44008999999929</c:v>
                </c:pt>
                <c:pt idx="7820">
                  <c:v>239.54920999999928</c:v>
                </c:pt>
                <c:pt idx="7821">
                  <c:v>239.75383999999929</c:v>
                </c:pt>
                <c:pt idx="7822">
                  <c:v>239.99816999999928</c:v>
                </c:pt>
                <c:pt idx="7823">
                  <c:v>240.17771999999928</c:v>
                </c:pt>
                <c:pt idx="7824">
                  <c:v>240.28105999999929</c:v>
                </c:pt>
                <c:pt idx="7825">
                  <c:v>240.3151199999993</c:v>
                </c:pt>
                <c:pt idx="7826">
                  <c:v>240.33280999999928</c:v>
                </c:pt>
                <c:pt idx="7827">
                  <c:v>240.35330999999928</c:v>
                </c:pt>
                <c:pt idx="7828">
                  <c:v>240.37700999999927</c:v>
                </c:pt>
                <c:pt idx="7829">
                  <c:v>240.39427999999927</c:v>
                </c:pt>
                <c:pt idx="7830">
                  <c:v>240.40140999999926</c:v>
                </c:pt>
                <c:pt idx="7831">
                  <c:v>240.40360999999925</c:v>
                </c:pt>
                <c:pt idx="7832">
                  <c:v>240.40487999999925</c:v>
                </c:pt>
                <c:pt idx="7833">
                  <c:v>240.40594999999925</c:v>
                </c:pt>
                <c:pt idx="7834">
                  <c:v>240.40889999999925</c:v>
                </c:pt>
                <c:pt idx="7835">
                  <c:v>240.42149999999924</c:v>
                </c:pt>
                <c:pt idx="7836">
                  <c:v>240.44364999999925</c:v>
                </c:pt>
                <c:pt idx="7837">
                  <c:v>240.47944999999925</c:v>
                </c:pt>
                <c:pt idx="7838">
                  <c:v>240.52757999999923</c:v>
                </c:pt>
                <c:pt idx="7839">
                  <c:v>240.58249999999924</c:v>
                </c:pt>
                <c:pt idx="7840">
                  <c:v>240.64319999999924</c:v>
                </c:pt>
                <c:pt idx="7841">
                  <c:v>240.70430999999925</c:v>
                </c:pt>
                <c:pt idx="7842">
                  <c:v>240.83321999999924</c:v>
                </c:pt>
                <c:pt idx="7843">
                  <c:v>241.09996999999925</c:v>
                </c:pt>
                <c:pt idx="7844">
                  <c:v>241.34651999999926</c:v>
                </c:pt>
                <c:pt idx="7845">
                  <c:v>241.40622999999925</c:v>
                </c:pt>
                <c:pt idx="7846">
                  <c:v>241.42361999999926</c:v>
                </c:pt>
                <c:pt idx="7847">
                  <c:v>241.43381999999926</c:v>
                </c:pt>
                <c:pt idx="7848">
                  <c:v>241.44447999999926</c:v>
                </c:pt>
                <c:pt idx="7849">
                  <c:v>241.46249999999927</c:v>
                </c:pt>
                <c:pt idx="7850">
                  <c:v>241.49235999999928</c:v>
                </c:pt>
                <c:pt idx="7851">
                  <c:v>241.54066999999927</c:v>
                </c:pt>
                <c:pt idx="7852">
                  <c:v>241.60546999999926</c:v>
                </c:pt>
                <c:pt idx="7853">
                  <c:v>241.67960999999926</c:v>
                </c:pt>
                <c:pt idx="7854">
                  <c:v>241.75738999999925</c:v>
                </c:pt>
                <c:pt idx="7855">
                  <c:v>241.83099999999925</c:v>
                </c:pt>
                <c:pt idx="7856">
                  <c:v>241.90437999999924</c:v>
                </c:pt>
                <c:pt idx="7857">
                  <c:v>242.05261999999922</c:v>
                </c:pt>
                <c:pt idx="7858">
                  <c:v>242.34280999999922</c:v>
                </c:pt>
                <c:pt idx="7859">
                  <c:v>242.56138999999922</c:v>
                </c:pt>
                <c:pt idx="7860">
                  <c:v>242.61554999999922</c:v>
                </c:pt>
                <c:pt idx="7861">
                  <c:v>242.63243999999921</c:v>
                </c:pt>
                <c:pt idx="7862">
                  <c:v>242.63861999999921</c:v>
                </c:pt>
                <c:pt idx="7863">
                  <c:v>242.64112999999921</c:v>
                </c:pt>
                <c:pt idx="7864">
                  <c:v>242.64267999999922</c:v>
                </c:pt>
                <c:pt idx="7865">
                  <c:v>242.64419999999922</c:v>
                </c:pt>
                <c:pt idx="7866">
                  <c:v>242.64829999999921</c:v>
                </c:pt>
                <c:pt idx="7867">
                  <c:v>242.66117999999921</c:v>
                </c:pt>
                <c:pt idx="7868">
                  <c:v>242.69139999999922</c:v>
                </c:pt>
                <c:pt idx="7869">
                  <c:v>242.73582999999923</c:v>
                </c:pt>
                <c:pt idx="7870">
                  <c:v>242.79303999999922</c:v>
                </c:pt>
                <c:pt idx="7871">
                  <c:v>242.85209999999921</c:v>
                </c:pt>
                <c:pt idx="7872">
                  <c:v>242.91361999999921</c:v>
                </c:pt>
                <c:pt idx="7873">
                  <c:v>242.99491999999921</c:v>
                </c:pt>
                <c:pt idx="7874">
                  <c:v>243.16703999999922</c:v>
                </c:pt>
                <c:pt idx="7875">
                  <c:v>243.3145599999992</c:v>
                </c:pt>
                <c:pt idx="7876">
                  <c:v>243.41074999999921</c:v>
                </c:pt>
                <c:pt idx="7877">
                  <c:v>243.49856999999921</c:v>
                </c:pt>
                <c:pt idx="7878">
                  <c:v>243.61984999999922</c:v>
                </c:pt>
                <c:pt idx="7879">
                  <c:v>243.71115999999921</c:v>
                </c:pt>
                <c:pt idx="7880">
                  <c:v>243.75172999999921</c:v>
                </c:pt>
                <c:pt idx="7881">
                  <c:v>243.76685999999921</c:v>
                </c:pt>
                <c:pt idx="7882">
                  <c:v>243.77458999999922</c:v>
                </c:pt>
                <c:pt idx="7883">
                  <c:v>243.78550999999922</c:v>
                </c:pt>
                <c:pt idx="7884">
                  <c:v>243.80422999999922</c:v>
                </c:pt>
                <c:pt idx="7885">
                  <c:v>243.83356999999921</c:v>
                </c:pt>
                <c:pt idx="7886">
                  <c:v>243.8971899999992</c:v>
                </c:pt>
                <c:pt idx="7887">
                  <c:v>244.0028399999992</c:v>
                </c:pt>
                <c:pt idx="7888">
                  <c:v>244.10892999999919</c:v>
                </c:pt>
                <c:pt idx="7889">
                  <c:v>244.21911999999918</c:v>
                </c:pt>
                <c:pt idx="7890">
                  <c:v>244.30949999999919</c:v>
                </c:pt>
                <c:pt idx="7891">
                  <c:v>244.37360999999919</c:v>
                </c:pt>
                <c:pt idx="7892">
                  <c:v>244.41550999999919</c:v>
                </c:pt>
                <c:pt idx="7893">
                  <c:v>244.45545999999919</c:v>
                </c:pt>
                <c:pt idx="7894">
                  <c:v>244.48049999999918</c:v>
                </c:pt>
                <c:pt idx="7895">
                  <c:v>244.49152999999919</c:v>
                </c:pt>
                <c:pt idx="7896">
                  <c:v>244.49543999999918</c:v>
                </c:pt>
                <c:pt idx="7897">
                  <c:v>244.49702999999917</c:v>
                </c:pt>
                <c:pt idx="7898">
                  <c:v>244.49848999999918</c:v>
                </c:pt>
                <c:pt idx="7899">
                  <c:v>244.49962999999917</c:v>
                </c:pt>
                <c:pt idx="7900">
                  <c:v>244.50771999999918</c:v>
                </c:pt>
                <c:pt idx="7901">
                  <c:v>244.56054999999918</c:v>
                </c:pt>
                <c:pt idx="7902">
                  <c:v>244.66677999999919</c:v>
                </c:pt>
                <c:pt idx="7903">
                  <c:v>244.7779999999992</c:v>
                </c:pt>
                <c:pt idx="7904">
                  <c:v>244.86939999999919</c:v>
                </c:pt>
                <c:pt idx="7905">
                  <c:v>244.9535999999992</c:v>
                </c:pt>
                <c:pt idx="7906">
                  <c:v>245.02803999999921</c:v>
                </c:pt>
                <c:pt idx="7907">
                  <c:v>245.07210999999921</c:v>
                </c:pt>
                <c:pt idx="7908">
                  <c:v>245.09002999999922</c:v>
                </c:pt>
                <c:pt idx="7909">
                  <c:v>245.09681999999921</c:v>
                </c:pt>
                <c:pt idx="7910">
                  <c:v>245.10022999999921</c:v>
                </c:pt>
                <c:pt idx="7911">
                  <c:v>245.10232999999923</c:v>
                </c:pt>
                <c:pt idx="7912">
                  <c:v>245.10394999999923</c:v>
                </c:pt>
                <c:pt idx="7913">
                  <c:v>245.10519999999923</c:v>
                </c:pt>
                <c:pt idx="7914">
                  <c:v>245.10592999999923</c:v>
                </c:pt>
                <c:pt idx="7915">
                  <c:v>245.10760999999923</c:v>
                </c:pt>
                <c:pt idx="7916">
                  <c:v>245.11407999999923</c:v>
                </c:pt>
                <c:pt idx="7917">
                  <c:v>245.12597999999923</c:v>
                </c:pt>
                <c:pt idx="7918">
                  <c:v>245.13840999999923</c:v>
                </c:pt>
                <c:pt idx="7919">
                  <c:v>245.15027999999921</c:v>
                </c:pt>
                <c:pt idx="7920">
                  <c:v>245.16137999999921</c:v>
                </c:pt>
                <c:pt idx="7921">
                  <c:v>245.1716499999992</c:v>
                </c:pt>
                <c:pt idx="7922">
                  <c:v>245.18741999999921</c:v>
                </c:pt>
                <c:pt idx="7923">
                  <c:v>245.23353999999921</c:v>
                </c:pt>
                <c:pt idx="7924">
                  <c:v>245.32168999999922</c:v>
                </c:pt>
                <c:pt idx="7925">
                  <c:v>245.35693999999921</c:v>
                </c:pt>
                <c:pt idx="7926">
                  <c:v>245.38298999999921</c:v>
                </c:pt>
                <c:pt idx="7927">
                  <c:v>245.39498999999921</c:v>
                </c:pt>
                <c:pt idx="7928">
                  <c:v>245.40689999999921</c:v>
                </c:pt>
                <c:pt idx="7929">
                  <c:v>245.42240999999922</c:v>
                </c:pt>
                <c:pt idx="7930">
                  <c:v>245.44635999999923</c:v>
                </c:pt>
                <c:pt idx="7931">
                  <c:v>245.47818999999924</c:v>
                </c:pt>
                <c:pt idx="7932">
                  <c:v>245.51450999999923</c:v>
                </c:pt>
                <c:pt idx="7933">
                  <c:v>245.55593999999923</c:v>
                </c:pt>
                <c:pt idx="7934">
                  <c:v>245.59676999999922</c:v>
                </c:pt>
                <c:pt idx="7935">
                  <c:v>245.68197999999921</c:v>
                </c:pt>
                <c:pt idx="7936">
                  <c:v>245.85561999999922</c:v>
                </c:pt>
                <c:pt idx="7937">
                  <c:v>246.01536999999922</c:v>
                </c:pt>
                <c:pt idx="7938">
                  <c:v>246.06238999999923</c:v>
                </c:pt>
                <c:pt idx="7939">
                  <c:v>246.07554999999923</c:v>
                </c:pt>
                <c:pt idx="7940">
                  <c:v>246.08324999999923</c:v>
                </c:pt>
                <c:pt idx="7941">
                  <c:v>246.08757999999924</c:v>
                </c:pt>
                <c:pt idx="7942">
                  <c:v>246.09497999999923</c:v>
                </c:pt>
                <c:pt idx="7943">
                  <c:v>246.11073999999923</c:v>
                </c:pt>
                <c:pt idx="7944">
                  <c:v>246.13984999999923</c:v>
                </c:pt>
                <c:pt idx="7945">
                  <c:v>246.18252999999922</c:v>
                </c:pt>
                <c:pt idx="7946">
                  <c:v>246.23830999999922</c:v>
                </c:pt>
                <c:pt idx="7947">
                  <c:v>246.29697999999922</c:v>
                </c:pt>
                <c:pt idx="7948">
                  <c:v>246.38043999999923</c:v>
                </c:pt>
                <c:pt idx="7949">
                  <c:v>246.55565999999922</c:v>
                </c:pt>
                <c:pt idx="7950">
                  <c:v>246.87039999999922</c:v>
                </c:pt>
                <c:pt idx="7951">
                  <c:v>247.13752999999923</c:v>
                </c:pt>
                <c:pt idx="7952">
                  <c:v>247.31400999999923</c:v>
                </c:pt>
                <c:pt idx="7953">
                  <c:v>247.36420999999922</c:v>
                </c:pt>
                <c:pt idx="7954">
                  <c:v>247.38036999999923</c:v>
                </c:pt>
                <c:pt idx="7955">
                  <c:v>247.38788999999923</c:v>
                </c:pt>
                <c:pt idx="7956">
                  <c:v>247.39402999999922</c:v>
                </c:pt>
                <c:pt idx="7957">
                  <c:v>247.40187999999921</c:v>
                </c:pt>
                <c:pt idx="7958">
                  <c:v>247.41611999999921</c:v>
                </c:pt>
                <c:pt idx="7959">
                  <c:v>247.43902999999921</c:v>
                </c:pt>
                <c:pt idx="7960">
                  <c:v>247.4717699999992</c:v>
                </c:pt>
                <c:pt idx="7961">
                  <c:v>247.5126099999992</c:v>
                </c:pt>
                <c:pt idx="7962">
                  <c:v>247.5709999999992</c:v>
                </c:pt>
                <c:pt idx="7963">
                  <c:v>247.72036999999921</c:v>
                </c:pt>
                <c:pt idx="7964">
                  <c:v>247.9546799999992</c:v>
                </c:pt>
                <c:pt idx="7965">
                  <c:v>248.0370499999992</c:v>
                </c:pt>
                <c:pt idx="7966">
                  <c:v>248.07650999999919</c:v>
                </c:pt>
                <c:pt idx="7967">
                  <c:v>248.11353999999918</c:v>
                </c:pt>
                <c:pt idx="7968">
                  <c:v>248.14541999999918</c:v>
                </c:pt>
                <c:pt idx="7969">
                  <c:v>248.18519999999918</c:v>
                </c:pt>
                <c:pt idx="7970">
                  <c:v>248.22019999999918</c:v>
                </c:pt>
                <c:pt idx="7971">
                  <c:v>248.25248999999917</c:v>
                </c:pt>
                <c:pt idx="7972">
                  <c:v>248.29945999999916</c:v>
                </c:pt>
                <c:pt idx="7973">
                  <c:v>248.37158999999914</c:v>
                </c:pt>
                <c:pt idx="7974">
                  <c:v>248.41045999999915</c:v>
                </c:pt>
                <c:pt idx="7975">
                  <c:v>248.43343999999914</c:v>
                </c:pt>
                <c:pt idx="7976">
                  <c:v>248.44341999999915</c:v>
                </c:pt>
                <c:pt idx="7977">
                  <c:v>248.44939999999914</c:v>
                </c:pt>
                <c:pt idx="7978">
                  <c:v>248.45399999999916</c:v>
                </c:pt>
                <c:pt idx="7979">
                  <c:v>248.46057999999917</c:v>
                </c:pt>
                <c:pt idx="7980">
                  <c:v>248.47621999999916</c:v>
                </c:pt>
                <c:pt idx="7981">
                  <c:v>248.50303999999915</c:v>
                </c:pt>
                <c:pt idx="7982">
                  <c:v>248.55023999999915</c:v>
                </c:pt>
                <c:pt idx="7983">
                  <c:v>248.61033999999916</c:v>
                </c:pt>
                <c:pt idx="7984">
                  <c:v>248.69418999999917</c:v>
                </c:pt>
                <c:pt idx="7985">
                  <c:v>248.87276999999918</c:v>
                </c:pt>
                <c:pt idx="7986">
                  <c:v>249.18393999999918</c:v>
                </c:pt>
                <c:pt idx="7987">
                  <c:v>249.46959999999919</c:v>
                </c:pt>
                <c:pt idx="7988">
                  <c:v>249.64640999999918</c:v>
                </c:pt>
                <c:pt idx="7989">
                  <c:v>249.72294999999917</c:v>
                </c:pt>
                <c:pt idx="7990">
                  <c:v>249.76820999999919</c:v>
                </c:pt>
                <c:pt idx="7991">
                  <c:v>249.80950999999919</c:v>
                </c:pt>
                <c:pt idx="7992">
                  <c:v>249.86148999999918</c:v>
                </c:pt>
                <c:pt idx="7993">
                  <c:v>249.92424999999918</c:v>
                </c:pt>
                <c:pt idx="7994">
                  <c:v>249.97362999999919</c:v>
                </c:pt>
                <c:pt idx="7995">
                  <c:v>250.00748999999919</c:v>
                </c:pt>
                <c:pt idx="7996">
                  <c:v>250.02770999999919</c:v>
                </c:pt>
                <c:pt idx="7997">
                  <c:v>250.03574999999918</c:v>
                </c:pt>
                <c:pt idx="7998">
                  <c:v>250.03831999999917</c:v>
                </c:pt>
                <c:pt idx="7999">
                  <c:v>250.03919999999917</c:v>
                </c:pt>
                <c:pt idx="8000">
                  <c:v>250.04006999999916</c:v>
                </c:pt>
                <c:pt idx="8001">
                  <c:v>250.04076999999916</c:v>
                </c:pt>
                <c:pt idx="8002">
                  <c:v>250.04150999999916</c:v>
                </c:pt>
                <c:pt idx="8003">
                  <c:v>250.04228999999916</c:v>
                </c:pt>
                <c:pt idx="8004">
                  <c:v>250.04300999999916</c:v>
                </c:pt>
                <c:pt idx="8005">
                  <c:v>250.04446999999917</c:v>
                </c:pt>
                <c:pt idx="8006">
                  <c:v>250.04678999999916</c:v>
                </c:pt>
                <c:pt idx="8007">
                  <c:v>250.05202999999915</c:v>
                </c:pt>
                <c:pt idx="8008">
                  <c:v>250.06625999999915</c:v>
                </c:pt>
                <c:pt idx="8009">
                  <c:v>250.09392999999915</c:v>
                </c:pt>
                <c:pt idx="8010">
                  <c:v>250.12972999999914</c:v>
                </c:pt>
                <c:pt idx="8011">
                  <c:v>250.17566999999914</c:v>
                </c:pt>
                <c:pt idx="8012">
                  <c:v>250.22299999999913</c:v>
                </c:pt>
                <c:pt idx="8013">
                  <c:v>250.26852999999915</c:v>
                </c:pt>
                <c:pt idx="8014">
                  <c:v>250.31853999999913</c:v>
                </c:pt>
                <c:pt idx="8015">
                  <c:v>250.36668999999912</c:v>
                </c:pt>
                <c:pt idx="8016">
                  <c:v>250.43264999999911</c:v>
                </c:pt>
                <c:pt idx="8017">
                  <c:v>250.48990999999913</c:v>
                </c:pt>
                <c:pt idx="8018">
                  <c:v>250.57848999999914</c:v>
                </c:pt>
                <c:pt idx="8019">
                  <c:v>250.73854999999912</c:v>
                </c:pt>
                <c:pt idx="8020">
                  <c:v>250.88805999999911</c:v>
                </c:pt>
                <c:pt idx="8021">
                  <c:v>250.95899999999912</c:v>
                </c:pt>
                <c:pt idx="8022">
                  <c:v>250.97405999999913</c:v>
                </c:pt>
                <c:pt idx="8023">
                  <c:v>250.98345999999913</c:v>
                </c:pt>
                <c:pt idx="8024">
                  <c:v>250.98978999999912</c:v>
                </c:pt>
                <c:pt idx="8025">
                  <c:v>251.00134999999912</c:v>
                </c:pt>
                <c:pt idx="8026">
                  <c:v>251.01833999999911</c:v>
                </c:pt>
                <c:pt idx="8027">
                  <c:v>251.04447999999911</c:v>
                </c:pt>
                <c:pt idx="8028">
                  <c:v>251.0835799999991</c:v>
                </c:pt>
                <c:pt idx="8029">
                  <c:v>251.1369499999991</c:v>
                </c:pt>
                <c:pt idx="8030">
                  <c:v>251.2049799999991</c:v>
                </c:pt>
                <c:pt idx="8031">
                  <c:v>251.2749299999991</c:v>
                </c:pt>
                <c:pt idx="8032">
                  <c:v>251.34756999999911</c:v>
                </c:pt>
                <c:pt idx="8033">
                  <c:v>251.4183599999991</c:v>
                </c:pt>
                <c:pt idx="8034">
                  <c:v>251.55112999999909</c:v>
                </c:pt>
                <c:pt idx="8035">
                  <c:v>251.78671999999909</c:v>
                </c:pt>
                <c:pt idx="8036">
                  <c:v>252.0059399999991</c:v>
                </c:pt>
                <c:pt idx="8037">
                  <c:v>252.11790999999911</c:v>
                </c:pt>
                <c:pt idx="8038">
                  <c:v>252.17081999999911</c:v>
                </c:pt>
                <c:pt idx="8039">
                  <c:v>252.2154799999991</c:v>
                </c:pt>
                <c:pt idx="8040">
                  <c:v>252.2697199999991</c:v>
                </c:pt>
                <c:pt idx="8041">
                  <c:v>252.3114399999991</c:v>
                </c:pt>
                <c:pt idx="8042">
                  <c:v>252.33389999999909</c:v>
                </c:pt>
                <c:pt idx="8043">
                  <c:v>252.34568999999908</c:v>
                </c:pt>
                <c:pt idx="8044">
                  <c:v>252.35193999999908</c:v>
                </c:pt>
                <c:pt idx="8045">
                  <c:v>252.35607999999908</c:v>
                </c:pt>
                <c:pt idx="8046">
                  <c:v>252.36153999999908</c:v>
                </c:pt>
                <c:pt idx="8047">
                  <c:v>252.36763999999908</c:v>
                </c:pt>
                <c:pt idx="8048">
                  <c:v>252.37661999999909</c:v>
                </c:pt>
                <c:pt idx="8049">
                  <c:v>252.38548999999909</c:v>
                </c:pt>
                <c:pt idx="8050">
                  <c:v>252.39996999999909</c:v>
                </c:pt>
                <c:pt idx="8051">
                  <c:v>252.41947999999908</c:v>
                </c:pt>
                <c:pt idx="8052">
                  <c:v>252.44087999999908</c:v>
                </c:pt>
                <c:pt idx="8053">
                  <c:v>252.47703999999908</c:v>
                </c:pt>
                <c:pt idx="8054">
                  <c:v>252.50025999999909</c:v>
                </c:pt>
                <c:pt idx="8055">
                  <c:v>252.52404999999908</c:v>
                </c:pt>
                <c:pt idx="8056">
                  <c:v>252.53457999999907</c:v>
                </c:pt>
                <c:pt idx="8057">
                  <c:v>252.54820999999907</c:v>
                </c:pt>
                <c:pt idx="8058">
                  <c:v>252.56505999999908</c:v>
                </c:pt>
                <c:pt idx="8059">
                  <c:v>252.60958999999909</c:v>
                </c:pt>
                <c:pt idx="8060">
                  <c:v>252.68315999999908</c:v>
                </c:pt>
                <c:pt idx="8061">
                  <c:v>252.75674999999907</c:v>
                </c:pt>
                <c:pt idx="8062">
                  <c:v>252.82224999999906</c:v>
                </c:pt>
                <c:pt idx="8063">
                  <c:v>252.86106999999905</c:v>
                </c:pt>
                <c:pt idx="8064">
                  <c:v>252.89073999999906</c:v>
                </c:pt>
                <c:pt idx="8065">
                  <c:v>252.92007999999905</c:v>
                </c:pt>
                <c:pt idx="8066">
                  <c:v>252.94367999999903</c:v>
                </c:pt>
                <c:pt idx="8067">
                  <c:v>252.95562999999905</c:v>
                </c:pt>
                <c:pt idx="8068">
                  <c:v>252.95997999999904</c:v>
                </c:pt>
                <c:pt idx="8069">
                  <c:v>252.96224999999905</c:v>
                </c:pt>
                <c:pt idx="8070">
                  <c:v>252.96356999999904</c:v>
                </c:pt>
                <c:pt idx="8071">
                  <c:v>252.96491999999904</c:v>
                </c:pt>
                <c:pt idx="8072">
                  <c:v>252.96846999999903</c:v>
                </c:pt>
                <c:pt idx="8073">
                  <c:v>252.97918999999902</c:v>
                </c:pt>
                <c:pt idx="8074">
                  <c:v>252.99799999999902</c:v>
                </c:pt>
                <c:pt idx="8075">
                  <c:v>253.02448999999902</c:v>
                </c:pt>
                <c:pt idx="8076">
                  <c:v>253.05762999999902</c:v>
                </c:pt>
                <c:pt idx="8077">
                  <c:v>253.09499999999903</c:v>
                </c:pt>
                <c:pt idx="8078">
                  <c:v>253.13456999999903</c:v>
                </c:pt>
                <c:pt idx="8079">
                  <c:v>253.18049999999903</c:v>
                </c:pt>
                <c:pt idx="8080">
                  <c:v>253.28165999999902</c:v>
                </c:pt>
                <c:pt idx="8081">
                  <c:v>253.48354999999901</c:v>
                </c:pt>
                <c:pt idx="8082">
                  <c:v>253.76563999999902</c:v>
                </c:pt>
                <c:pt idx="8083">
                  <c:v>253.96185999999904</c:v>
                </c:pt>
                <c:pt idx="8084">
                  <c:v>254.10064999999904</c:v>
                </c:pt>
                <c:pt idx="8085">
                  <c:v>254.19468999999904</c:v>
                </c:pt>
                <c:pt idx="8086">
                  <c:v>254.23933999999903</c:v>
                </c:pt>
                <c:pt idx="8087">
                  <c:v>254.26227999999904</c:v>
                </c:pt>
                <c:pt idx="8088">
                  <c:v>254.27594999999903</c:v>
                </c:pt>
                <c:pt idx="8089">
                  <c:v>254.28505999999902</c:v>
                </c:pt>
                <c:pt idx="8090">
                  <c:v>254.29109999999903</c:v>
                </c:pt>
                <c:pt idx="8091">
                  <c:v>254.29735999999903</c:v>
                </c:pt>
                <c:pt idx="8092">
                  <c:v>254.30259999999902</c:v>
                </c:pt>
                <c:pt idx="8093">
                  <c:v>254.30546999999902</c:v>
                </c:pt>
                <c:pt idx="8094">
                  <c:v>254.30641999999901</c:v>
                </c:pt>
                <c:pt idx="8095">
                  <c:v>254.30750999999901</c:v>
                </c:pt>
                <c:pt idx="8096">
                  <c:v>254.309179999999</c:v>
                </c:pt>
                <c:pt idx="8097">
                  <c:v>254.31332999999901</c:v>
                </c:pt>
                <c:pt idx="8098">
                  <c:v>254.32109999999901</c:v>
                </c:pt>
                <c:pt idx="8099">
                  <c:v>254.33241999999902</c:v>
                </c:pt>
                <c:pt idx="8100">
                  <c:v>254.34699999999901</c:v>
                </c:pt>
                <c:pt idx="8101">
                  <c:v>254.36417999999901</c:v>
                </c:pt>
                <c:pt idx="8102">
                  <c:v>254.38834999999901</c:v>
                </c:pt>
                <c:pt idx="8103">
                  <c:v>254.44609999999901</c:v>
                </c:pt>
                <c:pt idx="8104">
                  <c:v>254.54660999999902</c:v>
                </c:pt>
                <c:pt idx="8105">
                  <c:v>254.65005999999903</c:v>
                </c:pt>
                <c:pt idx="8106">
                  <c:v>254.70027999999903</c:v>
                </c:pt>
                <c:pt idx="8107">
                  <c:v>254.71638999999902</c:v>
                </c:pt>
                <c:pt idx="8108">
                  <c:v>254.72162999999901</c:v>
                </c:pt>
                <c:pt idx="8109">
                  <c:v>254.724119999999</c:v>
                </c:pt>
                <c:pt idx="8110">
                  <c:v>254.726079999999</c:v>
                </c:pt>
                <c:pt idx="8111">
                  <c:v>254.73085999999901</c:v>
                </c:pt>
                <c:pt idx="8112">
                  <c:v>254.744339999999</c:v>
                </c:pt>
                <c:pt idx="8113">
                  <c:v>254.770569999999</c:v>
                </c:pt>
                <c:pt idx="8114">
                  <c:v>254.809789999999</c:v>
                </c:pt>
                <c:pt idx="8115">
                  <c:v>254.86005999999901</c:v>
                </c:pt>
                <c:pt idx="8116">
                  <c:v>254.913029999999</c:v>
                </c:pt>
                <c:pt idx="8117">
                  <c:v>254.99413999999899</c:v>
                </c:pt>
                <c:pt idx="8118">
                  <c:v>255.15251999999899</c:v>
                </c:pt>
                <c:pt idx="8119">
                  <c:v>255.42568999999898</c:v>
                </c:pt>
                <c:pt idx="8120">
                  <c:v>255.65531999999897</c:v>
                </c:pt>
                <c:pt idx="8121">
                  <c:v>255.81320999999897</c:v>
                </c:pt>
                <c:pt idx="8122">
                  <c:v>255.86681999999897</c:v>
                </c:pt>
                <c:pt idx="8123">
                  <c:v>255.88076999999896</c:v>
                </c:pt>
                <c:pt idx="8124">
                  <c:v>255.88416999999896</c:v>
                </c:pt>
                <c:pt idx="8125">
                  <c:v>255.88637999999895</c:v>
                </c:pt>
                <c:pt idx="8126">
                  <c:v>255.88830999999894</c:v>
                </c:pt>
                <c:pt idx="8127">
                  <c:v>255.89016999999893</c:v>
                </c:pt>
                <c:pt idx="8128">
                  <c:v>255.89466999999894</c:v>
                </c:pt>
                <c:pt idx="8129">
                  <c:v>255.90438999999893</c:v>
                </c:pt>
                <c:pt idx="8130">
                  <c:v>255.91864999999893</c:v>
                </c:pt>
                <c:pt idx="8131">
                  <c:v>255.93771999999893</c:v>
                </c:pt>
                <c:pt idx="8132">
                  <c:v>255.97291999999894</c:v>
                </c:pt>
                <c:pt idx="8133">
                  <c:v>256.05569999999892</c:v>
                </c:pt>
                <c:pt idx="8134">
                  <c:v>256.1435599999989</c:v>
                </c:pt>
                <c:pt idx="8135">
                  <c:v>256.18388999999888</c:v>
                </c:pt>
                <c:pt idx="8136">
                  <c:v>256.21181999999891</c:v>
                </c:pt>
                <c:pt idx="8137">
                  <c:v>256.23540999999892</c:v>
                </c:pt>
                <c:pt idx="8138">
                  <c:v>256.26341999999892</c:v>
                </c:pt>
                <c:pt idx="8139">
                  <c:v>256.29688999999894</c:v>
                </c:pt>
                <c:pt idx="8140">
                  <c:v>256.34056999999893</c:v>
                </c:pt>
                <c:pt idx="8141">
                  <c:v>256.39661999999896</c:v>
                </c:pt>
                <c:pt idx="8142">
                  <c:v>256.46015999999895</c:v>
                </c:pt>
                <c:pt idx="8143">
                  <c:v>256.52515999999895</c:v>
                </c:pt>
                <c:pt idx="8144">
                  <c:v>256.58830999999896</c:v>
                </c:pt>
                <c:pt idx="8145">
                  <c:v>256.64508999999896</c:v>
                </c:pt>
                <c:pt idx="8146">
                  <c:v>256.69722999999897</c:v>
                </c:pt>
                <c:pt idx="8147">
                  <c:v>256.75081999999895</c:v>
                </c:pt>
                <c:pt idx="8148">
                  <c:v>256.84217999999896</c:v>
                </c:pt>
                <c:pt idx="8149">
                  <c:v>257.02039999999897</c:v>
                </c:pt>
                <c:pt idx="8150">
                  <c:v>257.254179999999</c:v>
                </c:pt>
                <c:pt idx="8151">
                  <c:v>257.38760999999897</c:v>
                </c:pt>
                <c:pt idx="8152">
                  <c:v>257.41764999999896</c:v>
                </c:pt>
                <c:pt idx="8153">
                  <c:v>257.42472999999893</c:v>
                </c:pt>
                <c:pt idx="8154">
                  <c:v>257.42692999999895</c:v>
                </c:pt>
                <c:pt idx="8155">
                  <c:v>257.42871999999898</c:v>
                </c:pt>
                <c:pt idx="8156">
                  <c:v>257.43238999999897</c:v>
                </c:pt>
                <c:pt idx="8157">
                  <c:v>257.45512999999897</c:v>
                </c:pt>
                <c:pt idx="8158">
                  <c:v>257.497559999999</c:v>
                </c:pt>
                <c:pt idx="8159">
                  <c:v>257.55061999999901</c:v>
                </c:pt>
                <c:pt idx="8160">
                  <c:v>257.59089999999901</c:v>
                </c:pt>
                <c:pt idx="8161">
                  <c:v>257.62421999999901</c:v>
                </c:pt>
                <c:pt idx="8162">
                  <c:v>257.65588999999903</c:v>
                </c:pt>
                <c:pt idx="8163">
                  <c:v>257.68453999999906</c:v>
                </c:pt>
                <c:pt idx="8164">
                  <c:v>257.70170999999908</c:v>
                </c:pt>
                <c:pt idx="8165">
                  <c:v>257.70898999999906</c:v>
                </c:pt>
                <c:pt idx="8166">
                  <c:v>257.71235999999908</c:v>
                </c:pt>
                <c:pt idx="8167">
                  <c:v>257.71375999999907</c:v>
                </c:pt>
                <c:pt idx="8168">
                  <c:v>257.71441999999905</c:v>
                </c:pt>
                <c:pt idx="8169">
                  <c:v>257.71498999999903</c:v>
                </c:pt>
                <c:pt idx="8170">
                  <c:v>257.71667999999903</c:v>
                </c:pt>
                <c:pt idx="8171">
                  <c:v>257.72447999999901</c:v>
                </c:pt>
                <c:pt idx="8172">
                  <c:v>257.75084999999899</c:v>
                </c:pt>
                <c:pt idx="8173">
                  <c:v>257.78618999999901</c:v>
                </c:pt>
                <c:pt idx="8174">
                  <c:v>257.80651999999901</c:v>
                </c:pt>
                <c:pt idx="8175">
                  <c:v>257.81148999999903</c:v>
                </c:pt>
                <c:pt idx="8176">
                  <c:v>257.81287999999904</c:v>
                </c:pt>
                <c:pt idx="8177">
                  <c:v>257.81358999999907</c:v>
                </c:pt>
                <c:pt idx="8178">
                  <c:v>257.81500999999906</c:v>
                </c:pt>
                <c:pt idx="8179">
                  <c:v>257.81677999999908</c:v>
                </c:pt>
                <c:pt idx="8180">
                  <c:v>257.82389999999907</c:v>
                </c:pt>
                <c:pt idx="8181">
                  <c:v>257.84110999999905</c:v>
                </c:pt>
                <c:pt idx="8182">
                  <c:v>257.86220999999904</c:v>
                </c:pt>
                <c:pt idx="8183">
                  <c:v>257.87879999999905</c:v>
                </c:pt>
                <c:pt idx="8184">
                  <c:v>257.88816999999904</c:v>
                </c:pt>
                <c:pt idx="8185">
                  <c:v>257.89366999999902</c:v>
                </c:pt>
                <c:pt idx="8186">
                  <c:v>257.89767999999901</c:v>
                </c:pt>
                <c:pt idx="8187">
                  <c:v>257.90465999999901</c:v>
                </c:pt>
                <c:pt idx="8188">
                  <c:v>257.95005999999898</c:v>
                </c:pt>
                <c:pt idx="8189">
                  <c:v>258.036169999999</c:v>
                </c:pt>
                <c:pt idx="8190">
                  <c:v>258.12298999999899</c:v>
                </c:pt>
                <c:pt idx="8191">
                  <c:v>258.18933999999899</c:v>
                </c:pt>
                <c:pt idx="8192">
                  <c:v>258.21341999999902</c:v>
                </c:pt>
                <c:pt idx="8193">
                  <c:v>258.22037999999901</c:v>
                </c:pt>
                <c:pt idx="8194">
                  <c:v>258.22430999999904</c:v>
                </c:pt>
                <c:pt idx="8195">
                  <c:v>258.22849999999903</c:v>
                </c:pt>
                <c:pt idx="8196">
                  <c:v>258.23268999999902</c:v>
                </c:pt>
                <c:pt idx="8197">
                  <c:v>258.23849999999902</c:v>
                </c:pt>
                <c:pt idx="8198">
                  <c:v>258.244069999999</c:v>
                </c:pt>
                <c:pt idx="8199">
                  <c:v>258.25048999999899</c:v>
                </c:pt>
                <c:pt idx="8200">
                  <c:v>258.25962999999899</c:v>
                </c:pt>
                <c:pt idx="8201">
                  <c:v>258.27168999999901</c:v>
                </c:pt>
                <c:pt idx="8202">
                  <c:v>258.28640999999902</c:v>
                </c:pt>
                <c:pt idx="8203">
                  <c:v>258.30345999999901</c:v>
                </c:pt>
                <c:pt idx="8204">
                  <c:v>258.328769999999</c:v>
                </c:pt>
                <c:pt idx="8205">
                  <c:v>258.38918999999902</c:v>
                </c:pt>
                <c:pt idx="8206">
                  <c:v>258.526919999999</c:v>
                </c:pt>
                <c:pt idx="8207">
                  <c:v>258.704849999999</c:v>
                </c:pt>
                <c:pt idx="8208">
                  <c:v>258.84852999999902</c:v>
                </c:pt>
                <c:pt idx="8209">
                  <c:v>258.89048999999903</c:v>
                </c:pt>
                <c:pt idx="8210">
                  <c:v>258.90535999999901</c:v>
                </c:pt>
                <c:pt idx="8211">
                  <c:v>258.915559999999</c:v>
                </c:pt>
                <c:pt idx="8212">
                  <c:v>258.92838999999901</c:v>
                </c:pt>
                <c:pt idx="8213">
                  <c:v>258.94260999999904</c:v>
                </c:pt>
                <c:pt idx="8214">
                  <c:v>258.95952999999906</c:v>
                </c:pt>
                <c:pt idx="8215">
                  <c:v>258.98284999999908</c:v>
                </c:pt>
                <c:pt idx="8216">
                  <c:v>259.01422999999909</c:v>
                </c:pt>
                <c:pt idx="8217">
                  <c:v>259.05180999999908</c:v>
                </c:pt>
                <c:pt idx="8218">
                  <c:v>259.09303999999906</c:v>
                </c:pt>
                <c:pt idx="8219">
                  <c:v>259.14294999999908</c:v>
                </c:pt>
                <c:pt idx="8220">
                  <c:v>259.2451099999991</c:v>
                </c:pt>
                <c:pt idx="8221">
                  <c:v>259.47671999999909</c:v>
                </c:pt>
                <c:pt idx="8222">
                  <c:v>259.75363999999911</c:v>
                </c:pt>
                <c:pt idx="8223">
                  <c:v>259.94184999999914</c:v>
                </c:pt>
                <c:pt idx="8224">
                  <c:v>259.99853999999914</c:v>
                </c:pt>
                <c:pt idx="8225">
                  <c:v>260.01652999999914</c:v>
                </c:pt>
                <c:pt idx="8226">
                  <c:v>260.02021999999914</c:v>
                </c:pt>
                <c:pt idx="8227">
                  <c:v>260.02231999999913</c:v>
                </c:pt>
                <c:pt idx="8228">
                  <c:v>260.02374999999915</c:v>
                </c:pt>
                <c:pt idx="8229">
                  <c:v>260.02563999999916</c:v>
                </c:pt>
                <c:pt idx="8230">
                  <c:v>260.03371999999916</c:v>
                </c:pt>
                <c:pt idx="8231">
                  <c:v>260.04937999999919</c:v>
                </c:pt>
                <c:pt idx="8232">
                  <c:v>260.07319999999919</c:v>
                </c:pt>
                <c:pt idx="8233">
                  <c:v>260.10584999999918</c:v>
                </c:pt>
                <c:pt idx="8234">
                  <c:v>260.14678999999916</c:v>
                </c:pt>
                <c:pt idx="8235">
                  <c:v>260.22586999999913</c:v>
                </c:pt>
                <c:pt idx="8236">
                  <c:v>260.41460999999913</c:v>
                </c:pt>
                <c:pt idx="8237">
                  <c:v>260.71293999999915</c:v>
                </c:pt>
                <c:pt idx="8238">
                  <c:v>260.94136999999915</c:v>
                </c:pt>
                <c:pt idx="8239">
                  <c:v>261.01561999999916</c:v>
                </c:pt>
                <c:pt idx="8240">
                  <c:v>261.03534999999914</c:v>
                </c:pt>
                <c:pt idx="8241">
                  <c:v>261.04021999999912</c:v>
                </c:pt>
                <c:pt idx="8242">
                  <c:v>261.04825999999912</c:v>
                </c:pt>
                <c:pt idx="8243">
                  <c:v>261.05731999999909</c:v>
                </c:pt>
                <c:pt idx="8244">
                  <c:v>261.0634199999991</c:v>
                </c:pt>
                <c:pt idx="8245">
                  <c:v>261.0669299999991</c:v>
                </c:pt>
                <c:pt idx="8246">
                  <c:v>261.06900999999908</c:v>
                </c:pt>
                <c:pt idx="8247">
                  <c:v>261.07054999999906</c:v>
                </c:pt>
                <c:pt idx="8248">
                  <c:v>261.07210999999904</c:v>
                </c:pt>
                <c:pt idx="8249">
                  <c:v>261.07679999999903</c:v>
                </c:pt>
                <c:pt idx="8250">
                  <c:v>261.088989999999</c:v>
                </c:pt>
                <c:pt idx="8251">
                  <c:v>261.11558999999897</c:v>
                </c:pt>
                <c:pt idx="8252">
                  <c:v>261.15513999999899</c:v>
                </c:pt>
                <c:pt idx="8253">
                  <c:v>261.20585999999901</c:v>
                </c:pt>
                <c:pt idx="8254">
                  <c:v>261.26360999999901</c:v>
                </c:pt>
                <c:pt idx="8255">
                  <c:v>261.32279999999901</c:v>
                </c:pt>
                <c:pt idx="8256">
                  <c:v>261.39049999999901</c:v>
                </c:pt>
                <c:pt idx="8257">
                  <c:v>261.556119999999</c:v>
                </c:pt>
                <c:pt idx="8258">
                  <c:v>261.851779999999</c:v>
                </c:pt>
                <c:pt idx="8259">
                  <c:v>262.12504999999902</c:v>
                </c:pt>
                <c:pt idx="8260">
                  <c:v>262.19519999999903</c:v>
                </c:pt>
                <c:pt idx="8261">
                  <c:v>262.21182999999905</c:v>
                </c:pt>
                <c:pt idx="8262">
                  <c:v>262.21899999999903</c:v>
                </c:pt>
                <c:pt idx="8263">
                  <c:v>262.22236999999905</c:v>
                </c:pt>
                <c:pt idx="8264">
                  <c:v>262.22629999999907</c:v>
                </c:pt>
                <c:pt idx="8265">
                  <c:v>262.23549999999909</c:v>
                </c:pt>
                <c:pt idx="8266">
                  <c:v>262.25588999999911</c:v>
                </c:pt>
                <c:pt idx="8267">
                  <c:v>262.28720999999911</c:v>
                </c:pt>
                <c:pt idx="8268">
                  <c:v>262.3253299999991</c:v>
                </c:pt>
                <c:pt idx="8269">
                  <c:v>262.3770899999991</c:v>
                </c:pt>
                <c:pt idx="8270">
                  <c:v>262.4813999999991</c:v>
                </c:pt>
                <c:pt idx="8271">
                  <c:v>262.70236999999912</c:v>
                </c:pt>
                <c:pt idx="8272">
                  <c:v>262.77523999999914</c:v>
                </c:pt>
                <c:pt idx="8273">
                  <c:v>262.79724999999917</c:v>
                </c:pt>
                <c:pt idx="8274">
                  <c:v>262.81133999999918</c:v>
                </c:pt>
                <c:pt idx="8275">
                  <c:v>262.82227999999918</c:v>
                </c:pt>
                <c:pt idx="8276">
                  <c:v>262.83627999999919</c:v>
                </c:pt>
                <c:pt idx="8277">
                  <c:v>262.8626399999992</c:v>
                </c:pt>
                <c:pt idx="8278">
                  <c:v>262.9037299999992</c:v>
                </c:pt>
                <c:pt idx="8279">
                  <c:v>262.95579999999921</c:v>
                </c:pt>
                <c:pt idx="8280">
                  <c:v>263.01733999999919</c:v>
                </c:pt>
                <c:pt idx="8281">
                  <c:v>263.15003999999919</c:v>
                </c:pt>
                <c:pt idx="8282">
                  <c:v>263.43789999999922</c:v>
                </c:pt>
                <c:pt idx="8283">
                  <c:v>263.75467999999921</c:v>
                </c:pt>
                <c:pt idx="8284">
                  <c:v>263.96551999999923</c:v>
                </c:pt>
                <c:pt idx="8285">
                  <c:v>264.03256999999923</c:v>
                </c:pt>
                <c:pt idx="8286">
                  <c:v>264.05135999999925</c:v>
                </c:pt>
                <c:pt idx="8287">
                  <c:v>264.05588999999924</c:v>
                </c:pt>
                <c:pt idx="8288">
                  <c:v>264.05804999999924</c:v>
                </c:pt>
                <c:pt idx="8289">
                  <c:v>264.05958999999922</c:v>
                </c:pt>
                <c:pt idx="8290">
                  <c:v>264.06095999999923</c:v>
                </c:pt>
                <c:pt idx="8291">
                  <c:v>264.06255999999922</c:v>
                </c:pt>
                <c:pt idx="8292">
                  <c:v>264.06759999999923</c:v>
                </c:pt>
                <c:pt idx="8293">
                  <c:v>264.07873999999924</c:v>
                </c:pt>
                <c:pt idx="8294">
                  <c:v>264.09774999999922</c:v>
                </c:pt>
                <c:pt idx="8295">
                  <c:v>264.12772999999925</c:v>
                </c:pt>
                <c:pt idx="8296">
                  <c:v>264.17053999999922</c:v>
                </c:pt>
                <c:pt idx="8297">
                  <c:v>264.2261799999992</c:v>
                </c:pt>
                <c:pt idx="8298">
                  <c:v>264.27212999999921</c:v>
                </c:pt>
                <c:pt idx="8299">
                  <c:v>264.3075499999992</c:v>
                </c:pt>
                <c:pt idx="8300">
                  <c:v>264.33666999999917</c:v>
                </c:pt>
                <c:pt idx="8301">
                  <c:v>264.35807999999918</c:v>
                </c:pt>
                <c:pt idx="8302">
                  <c:v>264.37216999999919</c:v>
                </c:pt>
                <c:pt idx="8303">
                  <c:v>264.38184999999919</c:v>
                </c:pt>
                <c:pt idx="8304">
                  <c:v>264.38906999999921</c:v>
                </c:pt>
                <c:pt idx="8305">
                  <c:v>264.40081999999921</c:v>
                </c:pt>
                <c:pt idx="8306">
                  <c:v>264.42609999999922</c:v>
                </c:pt>
                <c:pt idx="8307">
                  <c:v>264.44256999999925</c:v>
                </c:pt>
                <c:pt idx="8308">
                  <c:v>264.45835999999923</c:v>
                </c:pt>
                <c:pt idx="8309">
                  <c:v>264.48427999999922</c:v>
                </c:pt>
                <c:pt idx="8310">
                  <c:v>264.56845999999922</c:v>
                </c:pt>
                <c:pt idx="8311">
                  <c:v>264.68607999999921</c:v>
                </c:pt>
                <c:pt idx="8312">
                  <c:v>264.78703999999919</c:v>
                </c:pt>
                <c:pt idx="8313">
                  <c:v>264.83946999999921</c:v>
                </c:pt>
                <c:pt idx="8314">
                  <c:v>264.86712999999924</c:v>
                </c:pt>
                <c:pt idx="8315">
                  <c:v>264.89153999999922</c:v>
                </c:pt>
                <c:pt idx="8316">
                  <c:v>264.91512999999924</c:v>
                </c:pt>
                <c:pt idx="8317">
                  <c:v>264.93956999999926</c:v>
                </c:pt>
                <c:pt idx="8318">
                  <c:v>264.96143999999924</c:v>
                </c:pt>
                <c:pt idx="8319">
                  <c:v>264.98169999999925</c:v>
                </c:pt>
                <c:pt idx="8320">
                  <c:v>265.00702999999925</c:v>
                </c:pt>
                <c:pt idx="8321">
                  <c:v>265.03142999999926</c:v>
                </c:pt>
                <c:pt idx="8322">
                  <c:v>265.04240999999928</c:v>
                </c:pt>
                <c:pt idx="8323">
                  <c:v>265.04591999999928</c:v>
                </c:pt>
                <c:pt idx="8324">
                  <c:v>265.04697999999928</c:v>
                </c:pt>
                <c:pt idx="8325">
                  <c:v>265.04803999999928</c:v>
                </c:pt>
                <c:pt idx="8326">
                  <c:v>265.04875999999928</c:v>
                </c:pt>
                <c:pt idx="8327">
                  <c:v>265.04968999999926</c:v>
                </c:pt>
                <c:pt idx="8328">
                  <c:v>265.05060999999927</c:v>
                </c:pt>
                <c:pt idx="8329">
                  <c:v>265.05186999999927</c:v>
                </c:pt>
                <c:pt idx="8330">
                  <c:v>265.05601999999925</c:v>
                </c:pt>
                <c:pt idx="8331">
                  <c:v>265.06486999999925</c:v>
                </c:pt>
                <c:pt idx="8332">
                  <c:v>265.07818999999927</c:v>
                </c:pt>
                <c:pt idx="8333">
                  <c:v>265.09423999999927</c:v>
                </c:pt>
                <c:pt idx="8334">
                  <c:v>265.11367999999925</c:v>
                </c:pt>
                <c:pt idx="8335">
                  <c:v>265.14372999999927</c:v>
                </c:pt>
                <c:pt idx="8336">
                  <c:v>265.22851999999926</c:v>
                </c:pt>
                <c:pt idx="8337">
                  <c:v>265.39006999999924</c:v>
                </c:pt>
                <c:pt idx="8338">
                  <c:v>265.49626999999924</c:v>
                </c:pt>
                <c:pt idx="8339">
                  <c:v>265.53624999999926</c:v>
                </c:pt>
                <c:pt idx="8340">
                  <c:v>265.56099999999924</c:v>
                </c:pt>
                <c:pt idx="8341">
                  <c:v>265.58394999999922</c:v>
                </c:pt>
                <c:pt idx="8342">
                  <c:v>265.61953999999923</c:v>
                </c:pt>
                <c:pt idx="8343">
                  <c:v>265.65747999999923</c:v>
                </c:pt>
                <c:pt idx="8344">
                  <c:v>265.67690999999922</c:v>
                </c:pt>
                <c:pt idx="8345">
                  <c:v>265.68233999999921</c:v>
                </c:pt>
                <c:pt idx="8346">
                  <c:v>265.68465999999921</c:v>
                </c:pt>
                <c:pt idx="8347">
                  <c:v>265.68613999999923</c:v>
                </c:pt>
                <c:pt idx="8348">
                  <c:v>265.68714999999924</c:v>
                </c:pt>
                <c:pt idx="8349">
                  <c:v>265.68831999999924</c:v>
                </c:pt>
                <c:pt idx="8350">
                  <c:v>265.69065999999924</c:v>
                </c:pt>
                <c:pt idx="8351">
                  <c:v>265.69709999999924</c:v>
                </c:pt>
                <c:pt idx="8352">
                  <c:v>265.71195999999924</c:v>
                </c:pt>
                <c:pt idx="8353">
                  <c:v>265.74185999999924</c:v>
                </c:pt>
                <c:pt idx="8354">
                  <c:v>265.78595999999925</c:v>
                </c:pt>
                <c:pt idx="8355">
                  <c:v>265.83848999999924</c:v>
                </c:pt>
                <c:pt idx="8356">
                  <c:v>265.89385999999922</c:v>
                </c:pt>
                <c:pt idx="8357">
                  <c:v>265.94730999999922</c:v>
                </c:pt>
                <c:pt idx="8358">
                  <c:v>266.00122999999923</c:v>
                </c:pt>
                <c:pt idx="8359">
                  <c:v>266.0541499999992</c:v>
                </c:pt>
                <c:pt idx="8360">
                  <c:v>266.13547999999918</c:v>
                </c:pt>
                <c:pt idx="8361">
                  <c:v>266.26903999999917</c:v>
                </c:pt>
                <c:pt idx="8362">
                  <c:v>266.44618999999915</c:v>
                </c:pt>
                <c:pt idx="8363">
                  <c:v>266.60215999999917</c:v>
                </c:pt>
                <c:pt idx="8364">
                  <c:v>266.6875699999992</c:v>
                </c:pt>
                <c:pt idx="8365">
                  <c:v>266.75124999999917</c:v>
                </c:pt>
                <c:pt idx="8366">
                  <c:v>266.79559999999918</c:v>
                </c:pt>
                <c:pt idx="8367">
                  <c:v>266.81437999999918</c:v>
                </c:pt>
                <c:pt idx="8368">
                  <c:v>266.82471999999916</c:v>
                </c:pt>
                <c:pt idx="8369">
                  <c:v>266.83290999999917</c:v>
                </c:pt>
                <c:pt idx="8370">
                  <c:v>266.85107999999917</c:v>
                </c:pt>
                <c:pt idx="8371">
                  <c:v>266.88493999999918</c:v>
                </c:pt>
                <c:pt idx="8372">
                  <c:v>266.94139999999919</c:v>
                </c:pt>
                <c:pt idx="8373">
                  <c:v>267.00806999999918</c:v>
                </c:pt>
                <c:pt idx="8374">
                  <c:v>267.05133999999919</c:v>
                </c:pt>
                <c:pt idx="8375">
                  <c:v>267.06811999999917</c:v>
                </c:pt>
                <c:pt idx="8376">
                  <c:v>267.07272999999918</c:v>
                </c:pt>
                <c:pt idx="8377">
                  <c:v>267.07432999999918</c:v>
                </c:pt>
                <c:pt idx="8378">
                  <c:v>267.07671999999917</c:v>
                </c:pt>
                <c:pt idx="8379">
                  <c:v>267.08123999999918</c:v>
                </c:pt>
                <c:pt idx="8380">
                  <c:v>267.09903999999921</c:v>
                </c:pt>
                <c:pt idx="8381">
                  <c:v>267.11294999999922</c:v>
                </c:pt>
                <c:pt idx="8382">
                  <c:v>267.12316999999922</c:v>
                </c:pt>
                <c:pt idx="8383">
                  <c:v>267.13489999999922</c:v>
                </c:pt>
                <c:pt idx="8384">
                  <c:v>267.15618999999924</c:v>
                </c:pt>
                <c:pt idx="8385">
                  <c:v>267.18715999999927</c:v>
                </c:pt>
                <c:pt idx="8386">
                  <c:v>267.21356999999927</c:v>
                </c:pt>
                <c:pt idx="8387">
                  <c:v>267.22540999999927</c:v>
                </c:pt>
                <c:pt idx="8388">
                  <c:v>267.22809999999924</c:v>
                </c:pt>
                <c:pt idx="8389">
                  <c:v>267.23090999999926</c:v>
                </c:pt>
                <c:pt idx="8390">
                  <c:v>267.23449999999923</c:v>
                </c:pt>
                <c:pt idx="8391">
                  <c:v>267.24260999999922</c:v>
                </c:pt>
                <c:pt idx="8392">
                  <c:v>267.25290999999919</c:v>
                </c:pt>
                <c:pt idx="8393">
                  <c:v>267.26433999999921</c:v>
                </c:pt>
                <c:pt idx="8394">
                  <c:v>267.27666999999923</c:v>
                </c:pt>
                <c:pt idx="8395">
                  <c:v>267.29148999999921</c:v>
                </c:pt>
                <c:pt idx="8396">
                  <c:v>267.31985999999921</c:v>
                </c:pt>
                <c:pt idx="8397">
                  <c:v>267.34334999999919</c:v>
                </c:pt>
                <c:pt idx="8398">
                  <c:v>267.40762999999919</c:v>
                </c:pt>
                <c:pt idx="8399">
                  <c:v>267.52059999999921</c:v>
                </c:pt>
                <c:pt idx="8400">
                  <c:v>267.66916999999921</c:v>
                </c:pt>
                <c:pt idx="8401">
                  <c:v>267.78296999999924</c:v>
                </c:pt>
                <c:pt idx="8402">
                  <c:v>267.86536999999925</c:v>
                </c:pt>
                <c:pt idx="8403">
                  <c:v>267.92233999999922</c:v>
                </c:pt>
                <c:pt idx="8404">
                  <c:v>267.96392999999921</c:v>
                </c:pt>
                <c:pt idx="8405">
                  <c:v>268.00005999999922</c:v>
                </c:pt>
                <c:pt idx="8406">
                  <c:v>268.02306999999922</c:v>
                </c:pt>
                <c:pt idx="8407">
                  <c:v>268.03348999999923</c:v>
                </c:pt>
                <c:pt idx="8408">
                  <c:v>268.03712999999925</c:v>
                </c:pt>
                <c:pt idx="8409">
                  <c:v>268.03879999999924</c:v>
                </c:pt>
                <c:pt idx="8410">
                  <c:v>268.04156999999924</c:v>
                </c:pt>
                <c:pt idx="8411">
                  <c:v>268.05496999999923</c:v>
                </c:pt>
                <c:pt idx="8412">
                  <c:v>268.08808999999923</c:v>
                </c:pt>
                <c:pt idx="8413">
                  <c:v>268.10309999999924</c:v>
                </c:pt>
                <c:pt idx="8414">
                  <c:v>268.10871999999927</c:v>
                </c:pt>
                <c:pt idx="8415">
                  <c:v>268.11106999999924</c:v>
                </c:pt>
                <c:pt idx="8416">
                  <c:v>268.11255999999923</c:v>
                </c:pt>
                <c:pt idx="8417">
                  <c:v>268.11390999999924</c:v>
                </c:pt>
                <c:pt idx="8418">
                  <c:v>268.11531999999926</c:v>
                </c:pt>
                <c:pt idx="8419">
                  <c:v>268.11939999999925</c:v>
                </c:pt>
                <c:pt idx="8420">
                  <c:v>268.13083999999924</c:v>
                </c:pt>
                <c:pt idx="8421">
                  <c:v>268.14906999999926</c:v>
                </c:pt>
                <c:pt idx="8422">
                  <c:v>268.17552999999924</c:v>
                </c:pt>
                <c:pt idx="8423">
                  <c:v>268.20902999999925</c:v>
                </c:pt>
                <c:pt idx="8424">
                  <c:v>268.24665999999922</c:v>
                </c:pt>
                <c:pt idx="8425">
                  <c:v>268.28607999999923</c:v>
                </c:pt>
                <c:pt idx="8426">
                  <c:v>268.35254999999921</c:v>
                </c:pt>
                <c:pt idx="8427">
                  <c:v>268.47986999999921</c:v>
                </c:pt>
                <c:pt idx="8428">
                  <c:v>268.62768999999923</c:v>
                </c:pt>
                <c:pt idx="8429">
                  <c:v>268.70296999999925</c:v>
                </c:pt>
                <c:pt idx="8430">
                  <c:v>268.72438999999923</c:v>
                </c:pt>
                <c:pt idx="8431">
                  <c:v>268.73068999999924</c:v>
                </c:pt>
                <c:pt idx="8432">
                  <c:v>268.73370999999923</c:v>
                </c:pt>
                <c:pt idx="8433">
                  <c:v>268.73563999999925</c:v>
                </c:pt>
                <c:pt idx="8434">
                  <c:v>268.73827999999924</c:v>
                </c:pt>
                <c:pt idx="8435">
                  <c:v>268.74566999999922</c:v>
                </c:pt>
                <c:pt idx="8436">
                  <c:v>268.76367999999923</c:v>
                </c:pt>
                <c:pt idx="8437">
                  <c:v>268.79278999999923</c:v>
                </c:pt>
                <c:pt idx="8438">
                  <c:v>268.83374999999921</c:v>
                </c:pt>
                <c:pt idx="8439">
                  <c:v>268.8874299999992</c:v>
                </c:pt>
                <c:pt idx="8440">
                  <c:v>268.9489399999992</c:v>
                </c:pt>
                <c:pt idx="8441">
                  <c:v>269.01784999999921</c:v>
                </c:pt>
                <c:pt idx="8442">
                  <c:v>269.16317999999922</c:v>
                </c:pt>
                <c:pt idx="8443">
                  <c:v>269.4417999999992</c:v>
                </c:pt>
                <c:pt idx="8444">
                  <c:v>269.65008999999918</c:v>
                </c:pt>
                <c:pt idx="8445">
                  <c:v>269.69790999999918</c:v>
                </c:pt>
                <c:pt idx="8446">
                  <c:v>269.71293999999921</c:v>
                </c:pt>
                <c:pt idx="8447">
                  <c:v>269.7180099999992</c:v>
                </c:pt>
                <c:pt idx="8448">
                  <c:v>269.72014999999919</c:v>
                </c:pt>
                <c:pt idx="8449">
                  <c:v>269.72173999999922</c:v>
                </c:pt>
                <c:pt idx="8450">
                  <c:v>269.72335999999922</c:v>
                </c:pt>
                <c:pt idx="8451">
                  <c:v>269.7293999999992</c:v>
                </c:pt>
                <c:pt idx="8452">
                  <c:v>269.74350999999922</c:v>
                </c:pt>
                <c:pt idx="8453">
                  <c:v>269.77032999999921</c:v>
                </c:pt>
                <c:pt idx="8454">
                  <c:v>269.80974999999921</c:v>
                </c:pt>
                <c:pt idx="8455">
                  <c:v>269.86794999999921</c:v>
                </c:pt>
                <c:pt idx="8456">
                  <c:v>269.99965999999921</c:v>
                </c:pt>
                <c:pt idx="8457">
                  <c:v>270.15763999999922</c:v>
                </c:pt>
                <c:pt idx="8458">
                  <c:v>270.26872999999921</c:v>
                </c:pt>
                <c:pt idx="8459">
                  <c:v>270.3575999999992</c:v>
                </c:pt>
                <c:pt idx="8460">
                  <c:v>270.41896999999921</c:v>
                </c:pt>
                <c:pt idx="8461">
                  <c:v>270.44112999999919</c:v>
                </c:pt>
                <c:pt idx="8462">
                  <c:v>270.45569999999918</c:v>
                </c:pt>
                <c:pt idx="8463">
                  <c:v>270.46400999999918</c:v>
                </c:pt>
                <c:pt idx="8464">
                  <c:v>270.47327999999919</c:v>
                </c:pt>
                <c:pt idx="8465">
                  <c:v>270.49743999999919</c:v>
                </c:pt>
                <c:pt idx="8466">
                  <c:v>270.56565999999918</c:v>
                </c:pt>
                <c:pt idx="8467">
                  <c:v>270.62958999999921</c:v>
                </c:pt>
                <c:pt idx="8468">
                  <c:v>270.66686999999922</c:v>
                </c:pt>
                <c:pt idx="8469">
                  <c:v>270.68486999999919</c:v>
                </c:pt>
                <c:pt idx="8470">
                  <c:v>270.69602999999921</c:v>
                </c:pt>
                <c:pt idx="8471">
                  <c:v>270.71236999999923</c:v>
                </c:pt>
                <c:pt idx="8472">
                  <c:v>270.7465799999992</c:v>
                </c:pt>
                <c:pt idx="8473">
                  <c:v>270.79336999999919</c:v>
                </c:pt>
                <c:pt idx="8474">
                  <c:v>270.8259199999992</c:v>
                </c:pt>
                <c:pt idx="8475">
                  <c:v>270.83887999999922</c:v>
                </c:pt>
                <c:pt idx="8476">
                  <c:v>270.84308999999922</c:v>
                </c:pt>
                <c:pt idx="8477">
                  <c:v>270.84544999999923</c:v>
                </c:pt>
                <c:pt idx="8478">
                  <c:v>270.84840999999921</c:v>
                </c:pt>
                <c:pt idx="8479">
                  <c:v>270.87092999999919</c:v>
                </c:pt>
                <c:pt idx="8480">
                  <c:v>270.92721999999918</c:v>
                </c:pt>
                <c:pt idx="8481">
                  <c:v>270.95445999999919</c:v>
                </c:pt>
                <c:pt idx="8482">
                  <c:v>270.96810999999917</c:v>
                </c:pt>
                <c:pt idx="8483">
                  <c:v>270.97283999999917</c:v>
                </c:pt>
                <c:pt idx="8484">
                  <c:v>270.97407999999916</c:v>
                </c:pt>
                <c:pt idx="8485">
                  <c:v>270.97505999999919</c:v>
                </c:pt>
                <c:pt idx="8486">
                  <c:v>270.97575999999918</c:v>
                </c:pt>
                <c:pt idx="8487">
                  <c:v>270.97659999999917</c:v>
                </c:pt>
                <c:pt idx="8488">
                  <c:v>270.97733999999917</c:v>
                </c:pt>
                <c:pt idx="8489">
                  <c:v>270.97841999999918</c:v>
                </c:pt>
                <c:pt idx="8490">
                  <c:v>270.97970999999916</c:v>
                </c:pt>
                <c:pt idx="8491">
                  <c:v>270.98222999999916</c:v>
                </c:pt>
                <c:pt idx="8492">
                  <c:v>270.98781999999915</c:v>
                </c:pt>
                <c:pt idx="8493">
                  <c:v>270.99627999999916</c:v>
                </c:pt>
                <c:pt idx="8494">
                  <c:v>271.00779999999918</c:v>
                </c:pt>
                <c:pt idx="8495">
                  <c:v>271.02213999999918</c:v>
                </c:pt>
                <c:pt idx="8496">
                  <c:v>271.03863999999919</c:v>
                </c:pt>
                <c:pt idx="8497">
                  <c:v>271.07182999999918</c:v>
                </c:pt>
                <c:pt idx="8498">
                  <c:v>271.1677099999992</c:v>
                </c:pt>
                <c:pt idx="8499">
                  <c:v>271.26237999999921</c:v>
                </c:pt>
                <c:pt idx="8500">
                  <c:v>271.29471999999919</c:v>
                </c:pt>
                <c:pt idx="8501">
                  <c:v>271.30599999999919</c:v>
                </c:pt>
                <c:pt idx="8502">
                  <c:v>271.31773999999916</c:v>
                </c:pt>
                <c:pt idx="8503">
                  <c:v>271.32707999999917</c:v>
                </c:pt>
                <c:pt idx="8504">
                  <c:v>271.34297999999916</c:v>
                </c:pt>
                <c:pt idx="8505">
                  <c:v>271.36602999999917</c:v>
                </c:pt>
                <c:pt idx="8506">
                  <c:v>271.39846999999918</c:v>
                </c:pt>
                <c:pt idx="8507">
                  <c:v>271.43887999999919</c:v>
                </c:pt>
                <c:pt idx="8508">
                  <c:v>271.48250999999919</c:v>
                </c:pt>
                <c:pt idx="8509">
                  <c:v>271.53342999999921</c:v>
                </c:pt>
                <c:pt idx="8510">
                  <c:v>271.62908999999922</c:v>
                </c:pt>
                <c:pt idx="8511">
                  <c:v>271.82369999999923</c:v>
                </c:pt>
                <c:pt idx="8512">
                  <c:v>272.02994999999925</c:v>
                </c:pt>
                <c:pt idx="8513">
                  <c:v>272.19079999999923</c:v>
                </c:pt>
                <c:pt idx="8514">
                  <c:v>272.29919999999925</c:v>
                </c:pt>
                <c:pt idx="8515">
                  <c:v>272.35801999999927</c:v>
                </c:pt>
                <c:pt idx="8516">
                  <c:v>272.38242999999926</c:v>
                </c:pt>
                <c:pt idx="8517">
                  <c:v>272.39221999999927</c:v>
                </c:pt>
                <c:pt idx="8518">
                  <c:v>272.39962999999926</c:v>
                </c:pt>
                <c:pt idx="8519">
                  <c:v>272.40267999999924</c:v>
                </c:pt>
                <c:pt idx="8520">
                  <c:v>272.40416999999923</c:v>
                </c:pt>
                <c:pt idx="8521">
                  <c:v>272.40528999999924</c:v>
                </c:pt>
                <c:pt idx="8522">
                  <c:v>272.40642999999926</c:v>
                </c:pt>
                <c:pt idx="8523">
                  <c:v>272.40779999999927</c:v>
                </c:pt>
                <c:pt idx="8524">
                  <c:v>272.4133499999993</c:v>
                </c:pt>
                <c:pt idx="8525">
                  <c:v>272.42493999999931</c:v>
                </c:pt>
                <c:pt idx="8526">
                  <c:v>272.44451999999933</c:v>
                </c:pt>
                <c:pt idx="8527">
                  <c:v>272.47616999999934</c:v>
                </c:pt>
                <c:pt idx="8528">
                  <c:v>272.54842999999937</c:v>
                </c:pt>
                <c:pt idx="8529">
                  <c:v>272.73633999999936</c:v>
                </c:pt>
                <c:pt idx="8530">
                  <c:v>272.98624999999936</c:v>
                </c:pt>
                <c:pt idx="8531">
                  <c:v>273.15864999999934</c:v>
                </c:pt>
                <c:pt idx="8532">
                  <c:v>273.26230999999933</c:v>
                </c:pt>
                <c:pt idx="8533">
                  <c:v>273.33424999999932</c:v>
                </c:pt>
                <c:pt idx="8534">
                  <c:v>273.37435999999934</c:v>
                </c:pt>
                <c:pt idx="8535">
                  <c:v>273.40934999999934</c:v>
                </c:pt>
                <c:pt idx="8536">
                  <c:v>273.44888999999932</c:v>
                </c:pt>
                <c:pt idx="8537">
                  <c:v>273.48898999999932</c:v>
                </c:pt>
                <c:pt idx="8538">
                  <c:v>273.51942999999932</c:v>
                </c:pt>
                <c:pt idx="8539">
                  <c:v>273.54288999999932</c:v>
                </c:pt>
                <c:pt idx="8540">
                  <c:v>273.55724999999933</c:v>
                </c:pt>
                <c:pt idx="8541">
                  <c:v>273.56270999999936</c:v>
                </c:pt>
                <c:pt idx="8542">
                  <c:v>273.56477999999936</c:v>
                </c:pt>
                <c:pt idx="8543">
                  <c:v>273.56688999999938</c:v>
                </c:pt>
                <c:pt idx="8544">
                  <c:v>273.57048999999938</c:v>
                </c:pt>
                <c:pt idx="8545">
                  <c:v>273.58070999999939</c:v>
                </c:pt>
                <c:pt idx="8546">
                  <c:v>273.59906999999936</c:v>
                </c:pt>
                <c:pt idx="8547">
                  <c:v>273.61146999999937</c:v>
                </c:pt>
                <c:pt idx="8548">
                  <c:v>273.61605999999938</c:v>
                </c:pt>
                <c:pt idx="8549">
                  <c:v>273.6184399999994</c:v>
                </c:pt>
                <c:pt idx="8550">
                  <c:v>273.6195399999994</c:v>
                </c:pt>
                <c:pt idx="8551">
                  <c:v>273.62164999999942</c:v>
                </c:pt>
                <c:pt idx="8552">
                  <c:v>273.62476999999944</c:v>
                </c:pt>
                <c:pt idx="8553">
                  <c:v>273.63046999999943</c:v>
                </c:pt>
                <c:pt idx="8554">
                  <c:v>273.63880999999941</c:v>
                </c:pt>
                <c:pt idx="8555">
                  <c:v>273.65026999999941</c:v>
                </c:pt>
                <c:pt idx="8556">
                  <c:v>273.65973999999943</c:v>
                </c:pt>
                <c:pt idx="8557">
                  <c:v>273.66646999999944</c:v>
                </c:pt>
                <c:pt idx="8558">
                  <c:v>273.67391999999944</c:v>
                </c:pt>
                <c:pt idx="8559">
                  <c:v>273.68322999999947</c:v>
                </c:pt>
                <c:pt idx="8560">
                  <c:v>273.69452999999947</c:v>
                </c:pt>
                <c:pt idx="8561">
                  <c:v>273.70551999999947</c:v>
                </c:pt>
                <c:pt idx="8562">
                  <c:v>273.71519999999947</c:v>
                </c:pt>
                <c:pt idx="8563">
                  <c:v>273.73902999999945</c:v>
                </c:pt>
                <c:pt idx="8564">
                  <c:v>273.81422999999944</c:v>
                </c:pt>
                <c:pt idx="8565">
                  <c:v>273.91480999999942</c:v>
                </c:pt>
                <c:pt idx="8566">
                  <c:v>274.0016099999994</c:v>
                </c:pt>
                <c:pt idx="8567">
                  <c:v>274.07470999999941</c:v>
                </c:pt>
                <c:pt idx="8568">
                  <c:v>274.1310699999994</c:v>
                </c:pt>
                <c:pt idx="8569">
                  <c:v>274.18422999999939</c:v>
                </c:pt>
                <c:pt idx="8570">
                  <c:v>274.22887999999938</c:v>
                </c:pt>
                <c:pt idx="8571">
                  <c:v>274.2473999999994</c:v>
                </c:pt>
                <c:pt idx="8572">
                  <c:v>274.25342999999941</c:v>
                </c:pt>
                <c:pt idx="8573">
                  <c:v>274.25508999999943</c:v>
                </c:pt>
                <c:pt idx="8574">
                  <c:v>274.25672999999944</c:v>
                </c:pt>
                <c:pt idx="8575">
                  <c:v>274.25807999999944</c:v>
                </c:pt>
                <c:pt idx="8576">
                  <c:v>274.25926999999945</c:v>
                </c:pt>
                <c:pt idx="8577">
                  <c:v>274.26045999999945</c:v>
                </c:pt>
                <c:pt idx="8578">
                  <c:v>274.26188999999948</c:v>
                </c:pt>
                <c:pt idx="8579">
                  <c:v>274.26409999999947</c:v>
                </c:pt>
                <c:pt idx="8580">
                  <c:v>274.26764999999949</c:v>
                </c:pt>
                <c:pt idx="8581">
                  <c:v>274.27342999999951</c:v>
                </c:pt>
                <c:pt idx="8582">
                  <c:v>274.29350999999951</c:v>
                </c:pt>
                <c:pt idx="8583">
                  <c:v>274.3726299999995</c:v>
                </c:pt>
                <c:pt idx="8584">
                  <c:v>274.50311999999951</c:v>
                </c:pt>
                <c:pt idx="8585">
                  <c:v>274.5951199999995</c:v>
                </c:pt>
                <c:pt idx="8586">
                  <c:v>274.64658999999949</c:v>
                </c:pt>
                <c:pt idx="8587">
                  <c:v>274.68737999999951</c:v>
                </c:pt>
                <c:pt idx="8588">
                  <c:v>274.71550999999948</c:v>
                </c:pt>
                <c:pt idx="8589">
                  <c:v>274.73586999999947</c:v>
                </c:pt>
                <c:pt idx="8590">
                  <c:v>274.74601999999948</c:v>
                </c:pt>
                <c:pt idx="8591">
                  <c:v>274.74935999999946</c:v>
                </c:pt>
                <c:pt idx="8592">
                  <c:v>274.75033999999948</c:v>
                </c:pt>
                <c:pt idx="8593">
                  <c:v>274.75133999999946</c:v>
                </c:pt>
                <c:pt idx="8594">
                  <c:v>274.75218999999947</c:v>
                </c:pt>
                <c:pt idx="8595">
                  <c:v>274.7530799999995</c:v>
                </c:pt>
                <c:pt idx="8596">
                  <c:v>274.75407999999948</c:v>
                </c:pt>
                <c:pt idx="8597">
                  <c:v>274.7558499999995</c:v>
                </c:pt>
                <c:pt idx="8598">
                  <c:v>274.76511999999951</c:v>
                </c:pt>
                <c:pt idx="8599">
                  <c:v>274.77922999999953</c:v>
                </c:pt>
                <c:pt idx="8600">
                  <c:v>274.79218999999955</c:v>
                </c:pt>
                <c:pt idx="8601">
                  <c:v>274.80476999999956</c:v>
                </c:pt>
                <c:pt idx="8602">
                  <c:v>274.81831999999957</c:v>
                </c:pt>
                <c:pt idx="8603">
                  <c:v>274.85053999999957</c:v>
                </c:pt>
                <c:pt idx="8604">
                  <c:v>274.94191999999958</c:v>
                </c:pt>
                <c:pt idx="8605">
                  <c:v>275.06198999999958</c:v>
                </c:pt>
                <c:pt idx="8606">
                  <c:v>275.18191999999959</c:v>
                </c:pt>
                <c:pt idx="8607">
                  <c:v>275.26219999999961</c:v>
                </c:pt>
                <c:pt idx="8608">
                  <c:v>275.31482999999963</c:v>
                </c:pt>
                <c:pt idx="8609">
                  <c:v>275.34495999999962</c:v>
                </c:pt>
                <c:pt idx="8610">
                  <c:v>275.35703999999964</c:v>
                </c:pt>
                <c:pt idx="8611">
                  <c:v>275.35992999999962</c:v>
                </c:pt>
                <c:pt idx="8612">
                  <c:v>275.36158999999964</c:v>
                </c:pt>
                <c:pt idx="8613">
                  <c:v>275.36276999999961</c:v>
                </c:pt>
                <c:pt idx="8614">
                  <c:v>275.36403999999959</c:v>
                </c:pt>
                <c:pt idx="8615">
                  <c:v>275.3654099999996</c:v>
                </c:pt>
                <c:pt idx="8616">
                  <c:v>275.36896999999959</c:v>
                </c:pt>
                <c:pt idx="8617">
                  <c:v>275.37662999999958</c:v>
                </c:pt>
                <c:pt idx="8618">
                  <c:v>275.3886899999996</c:v>
                </c:pt>
                <c:pt idx="8619">
                  <c:v>275.40382999999957</c:v>
                </c:pt>
                <c:pt idx="8620">
                  <c:v>275.42385999999959</c:v>
                </c:pt>
                <c:pt idx="8621">
                  <c:v>275.45784999999961</c:v>
                </c:pt>
                <c:pt idx="8622">
                  <c:v>275.5412699999996</c:v>
                </c:pt>
                <c:pt idx="8623">
                  <c:v>275.67081999999959</c:v>
                </c:pt>
                <c:pt idx="8624">
                  <c:v>275.80132999999961</c:v>
                </c:pt>
                <c:pt idx="8625">
                  <c:v>275.91354999999959</c:v>
                </c:pt>
                <c:pt idx="8626">
                  <c:v>275.96400999999958</c:v>
                </c:pt>
                <c:pt idx="8627">
                  <c:v>275.97634999999957</c:v>
                </c:pt>
                <c:pt idx="8628">
                  <c:v>275.97893999999957</c:v>
                </c:pt>
                <c:pt idx="8629">
                  <c:v>275.98070999999959</c:v>
                </c:pt>
                <c:pt idx="8630">
                  <c:v>275.98158999999958</c:v>
                </c:pt>
                <c:pt idx="8631">
                  <c:v>275.98251999999957</c:v>
                </c:pt>
                <c:pt idx="8632">
                  <c:v>275.98345999999958</c:v>
                </c:pt>
                <c:pt idx="8633">
                  <c:v>275.98564999999957</c:v>
                </c:pt>
                <c:pt idx="8634">
                  <c:v>275.99499999999955</c:v>
                </c:pt>
                <c:pt idx="8635">
                  <c:v>276.01339999999954</c:v>
                </c:pt>
                <c:pt idx="8636">
                  <c:v>276.04205999999954</c:v>
                </c:pt>
                <c:pt idx="8637">
                  <c:v>276.08212999999955</c:v>
                </c:pt>
                <c:pt idx="8638">
                  <c:v>276.13412999999957</c:v>
                </c:pt>
                <c:pt idx="8639">
                  <c:v>276.1890099999996</c:v>
                </c:pt>
                <c:pt idx="8640">
                  <c:v>276.24781999999959</c:v>
                </c:pt>
                <c:pt idx="8641">
                  <c:v>276.32872999999961</c:v>
                </c:pt>
                <c:pt idx="8642">
                  <c:v>276.43836999999962</c:v>
                </c:pt>
                <c:pt idx="8643">
                  <c:v>276.5087799999996</c:v>
                </c:pt>
                <c:pt idx="8644">
                  <c:v>276.5454799999996</c:v>
                </c:pt>
                <c:pt idx="8645">
                  <c:v>276.57908999999961</c:v>
                </c:pt>
                <c:pt idx="8646">
                  <c:v>276.61194999999964</c:v>
                </c:pt>
                <c:pt idx="8647">
                  <c:v>276.65424999999965</c:v>
                </c:pt>
                <c:pt idx="8648">
                  <c:v>276.70979999999963</c:v>
                </c:pt>
                <c:pt idx="8649">
                  <c:v>276.77754999999962</c:v>
                </c:pt>
                <c:pt idx="8650">
                  <c:v>276.85446999999959</c:v>
                </c:pt>
                <c:pt idx="8651">
                  <c:v>276.9315799999996</c:v>
                </c:pt>
                <c:pt idx="8652">
                  <c:v>277.00248999999963</c:v>
                </c:pt>
                <c:pt idx="8653">
                  <c:v>277.06511999999964</c:v>
                </c:pt>
                <c:pt idx="8654">
                  <c:v>277.12210999999962</c:v>
                </c:pt>
                <c:pt idx="8655">
                  <c:v>277.19846999999965</c:v>
                </c:pt>
                <c:pt idx="8656">
                  <c:v>277.34754999999967</c:v>
                </c:pt>
                <c:pt idx="8657">
                  <c:v>277.58805999999964</c:v>
                </c:pt>
                <c:pt idx="8658">
                  <c:v>277.79732999999965</c:v>
                </c:pt>
                <c:pt idx="8659">
                  <c:v>277.88077999999967</c:v>
                </c:pt>
                <c:pt idx="8660">
                  <c:v>277.8985799999997</c:v>
                </c:pt>
                <c:pt idx="8661">
                  <c:v>277.90423999999967</c:v>
                </c:pt>
                <c:pt idx="8662">
                  <c:v>277.90705999999966</c:v>
                </c:pt>
                <c:pt idx="8663">
                  <c:v>277.90829999999966</c:v>
                </c:pt>
                <c:pt idx="8664">
                  <c:v>277.90954999999968</c:v>
                </c:pt>
                <c:pt idx="8665">
                  <c:v>277.91067999999967</c:v>
                </c:pt>
                <c:pt idx="8666">
                  <c:v>277.91181999999969</c:v>
                </c:pt>
                <c:pt idx="8667">
                  <c:v>277.91311999999971</c:v>
                </c:pt>
                <c:pt idx="8668">
                  <c:v>277.91621999999973</c:v>
                </c:pt>
                <c:pt idx="8669">
                  <c:v>277.9216099999997</c:v>
                </c:pt>
                <c:pt idx="8670">
                  <c:v>277.93380999999971</c:v>
                </c:pt>
                <c:pt idx="8671">
                  <c:v>277.98481999999973</c:v>
                </c:pt>
                <c:pt idx="8672">
                  <c:v>278.09910999999971</c:v>
                </c:pt>
                <c:pt idx="8673">
                  <c:v>278.1518899999997</c:v>
                </c:pt>
                <c:pt idx="8674">
                  <c:v>278.1675799999997</c:v>
                </c:pt>
                <c:pt idx="8675">
                  <c:v>278.1720599999997</c:v>
                </c:pt>
                <c:pt idx="8676">
                  <c:v>278.17466999999971</c:v>
                </c:pt>
                <c:pt idx="8677">
                  <c:v>278.1763399999997</c:v>
                </c:pt>
                <c:pt idx="8678">
                  <c:v>278.17780999999968</c:v>
                </c:pt>
                <c:pt idx="8679">
                  <c:v>278.1795599999997</c:v>
                </c:pt>
                <c:pt idx="8680">
                  <c:v>278.1830699999997</c:v>
                </c:pt>
                <c:pt idx="8681">
                  <c:v>278.1888799999997</c:v>
                </c:pt>
                <c:pt idx="8682">
                  <c:v>278.19921999999968</c:v>
                </c:pt>
                <c:pt idx="8683">
                  <c:v>278.24383999999969</c:v>
                </c:pt>
                <c:pt idx="8684">
                  <c:v>278.3481899999997</c:v>
                </c:pt>
                <c:pt idx="8685">
                  <c:v>278.48621999999972</c:v>
                </c:pt>
                <c:pt idx="8686">
                  <c:v>278.55130999999972</c:v>
                </c:pt>
                <c:pt idx="8687">
                  <c:v>278.56803999999971</c:v>
                </c:pt>
                <c:pt idx="8688">
                  <c:v>278.57171999999969</c:v>
                </c:pt>
                <c:pt idx="8689">
                  <c:v>278.57392999999968</c:v>
                </c:pt>
                <c:pt idx="8690">
                  <c:v>278.57559999999967</c:v>
                </c:pt>
                <c:pt idx="8691">
                  <c:v>278.57709999999969</c:v>
                </c:pt>
                <c:pt idx="8692">
                  <c:v>278.57897999999972</c:v>
                </c:pt>
                <c:pt idx="8693">
                  <c:v>278.5831299999997</c:v>
                </c:pt>
                <c:pt idx="8694">
                  <c:v>278.5899499999997</c:v>
                </c:pt>
                <c:pt idx="8695">
                  <c:v>278.60245999999972</c:v>
                </c:pt>
                <c:pt idx="8696">
                  <c:v>278.6367799999997</c:v>
                </c:pt>
                <c:pt idx="8697">
                  <c:v>278.73324999999971</c:v>
                </c:pt>
                <c:pt idx="8698">
                  <c:v>278.78320999999971</c:v>
                </c:pt>
                <c:pt idx="8699">
                  <c:v>278.80062999999973</c:v>
                </c:pt>
                <c:pt idx="8700">
                  <c:v>278.81242999999972</c:v>
                </c:pt>
                <c:pt idx="8701">
                  <c:v>278.81861999999973</c:v>
                </c:pt>
                <c:pt idx="8702">
                  <c:v>278.82790999999975</c:v>
                </c:pt>
                <c:pt idx="8703">
                  <c:v>278.84851999999972</c:v>
                </c:pt>
                <c:pt idx="8704">
                  <c:v>278.88572999999974</c:v>
                </c:pt>
                <c:pt idx="8705">
                  <c:v>278.93783999999977</c:v>
                </c:pt>
                <c:pt idx="8706">
                  <c:v>278.9944299999998</c:v>
                </c:pt>
                <c:pt idx="8707">
                  <c:v>279.05133999999981</c:v>
                </c:pt>
                <c:pt idx="8708">
                  <c:v>279.12877999999984</c:v>
                </c:pt>
                <c:pt idx="8709">
                  <c:v>279.28157999999985</c:v>
                </c:pt>
                <c:pt idx="8710">
                  <c:v>279.52079999999984</c:v>
                </c:pt>
                <c:pt idx="8711">
                  <c:v>279.61709999999982</c:v>
                </c:pt>
                <c:pt idx="8712">
                  <c:v>279.6381599999998</c:v>
                </c:pt>
                <c:pt idx="8713">
                  <c:v>279.64707999999979</c:v>
                </c:pt>
                <c:pt idx="8714">
                  <c:v>279.6528399999998</c:v>
                </c:pt>
                <c:pt idx="8715">
                  <c:v>279.65688999999981</c:v>
                </c:pt>
                <c:pt idx="8716">
                  <c:v>279.66058999999979</c:v>
                </c:pt>
                <c:pt idx="8717">
                  <c:v>279.66583999999978</c:v>
                </c:pt>
                <c:pt idx="8718">
                  <c:v>279.67447999999979</c:v>
                </c:pt>
                <c:pt idx="8719">
                  <c:v>279.69055999999978</c:v>
                </c:pt>
                <c:pt idx="8720">
                  <c:v>279.71694999999977</c:v>
                </c:pt>
                <c:pt idx="8721">
                  <c:v>279.75025999999974</c:v>
                </c:pt>
                <c:pt idx="8722">
                  <c:v>279.78874999999977</c:v>
                </c:pt>
                <c:pt idx="8723">
                  <c:v>279.82996999999978</c:v>
                </c:pt>
                <c:pt idx="8724">
                  <c:v>279.91406999999975</c:v>
                </c:pt>
                <c:pt idx="8725">
                  <c:v>280.03780999999975</c:v>
                </c:pt>
                <c:pt idx="8726">
                  <c:v>280.16429999999974</c:v>
                </c:pt>
                <c:pt idx="8727">
                  <c:v>280.25982999999974</c:v>
                </c:pt>
                <c:pt idx="8728">
                  <c:v>280.33903999999973</c:v>
                </c:pt>
                <c:pt idx="8729">
                  <c:v>280.40544999999975</c:v>
                </c:pt>
                <c:pt idx="8730">
                  <c:v>280.46467999999976</c:v>
                </c:pt>
                <c:pt idx="8731">
                  <c:v>280.50859999999977</c:v>
                </c:pt>
                <c:pt idx="8732">
                  <c:v>280.54262999999975</c:v>
                </c:pt>
                <c:pt idx="8733">
                  <c:v>280.56299999999976</c:v>
                </c:pt>
                <c:pt idx="8734">
                  <c:v>280.57741999999973</c:v>
                </c:pt>
                <c:pt idx="8735">
                  <c:v>280.59558999999973</c:v>
                </c:pt>
                <c:pt idx="8736">
                  <c:v>280.61506999999972</c:v>
                </c:pt>
                <c:pt idx="8737">
                  <c:v>280.62318999999974</c:v>
                </c:pt>
                <c:pt idx="8738">
                  <c:v>280.62535999999972</c:v>
                </c:pt>
                <c:pt idx="8739">
                  <c:v>280.62813999999969</c:v>
                </c:pt>
                <c:pt idx="8740">
                  <c:v>280.63374999999968</c:v>
                </c:pt>
                <c:pt idx="8741">
                  <c:v>280.6558499999997</c:v>
                </c:pt>
                <c:pt idx="8742">
                  <c:v>280.69818999999973</c:v>
                </c:pt>
                <c:pt idx="8743">
                  <c:v>280.74591999999973</c:v>
                </c:pt>
                <c:pt idx="8744">
                  <c:v>280.77190999999971</c:v>
                </c:pt>
                <c:pt idx="8745">
                  <c:v>280.77905999999973</c:v>
                </c:pt>
                <c:pt idx="8746">
                  <c:v>280.78117999999972</c:v>
                </c:pt>
                <c:pt idx="8747">
                  <c:v>280.78265999999974</c:v>
                </c:pt>
                <c:pt idx="8748">
                  <c:v>280.78353999999973</c:v>
                </c:pt>
                <c:pt idx="8749">
                  <c:v>280.78451999999976</c:v>
                </c:pt>
                <c:pt idx="8750">
                  <c:v>280.78547999999978</c:v>
                </c:pt>
                <c:pt idx="8751">
                  <c:v>280.78651999999977</c:v>
                </c:pt>
                <c:pt idx="8752">
                  <c:v>280.78768999999977</c:v>
                </c:pt>
                <c:pt idx="8753">
                  <c:v>280.78969999999975</c:v>
                </c:pt>
                <c:pt idx="8754">
                  <c:v>280.79311999999976</c:v>
                </c:pt>
                <c:pt idx="8755">
                  <c:v>280.79799999999977</c:v>
                </c:pt>
                <c:pt idx="8756">
                  <c:v>280.80421999999976</c:v>
                </c:pt>
                <c:pt idx="8757">
                  <c:v>280.81130999999976</c:v>
                </c:pt>
                <c:pt idx="8758">
                  <c:v>280.81912999999975</c:v>
                </c:pt>
                <c:pt idx="8759">
                  <c:v>280.82829999999973</c:v>
                </c:pt>
                <c:pt idx="8760">
                  <c:v>280.84082999999976</c:v>
                </c:pt>
                <c:pt idx="8761">
                  <c:v>280.86456999999973</c:v>
                </c:pt>
                <c:pt idx="8762">
                  <c:v>280.89887999999974</c:v>
                </c:pt>
                <c:pt idx="8763">
                  <c:v>280.93906999999973</c:v>
                </c:pt>
                <c:pt idx="8764">
                  <c:v>280.98129999999975</c:v>
                </c:pt>
                <c:pt idx="8765">
                  <c:v>281.03036999999972</c:v>
                </c:pt>
                <c:pt idx="8766">
                  <c:v>281.1215599999997</c:v>
                </c:pt>
                <c:pt idx="8767">
                  <c:v>281.28144999999972</c:v>
                </c:pt>
                <c:pt idx="8768">
                  <c:v>281.47122999999971</c:v>
                </c:pt>
                <c:pt idx="8769">
                  <c:v>281.62201999999968</c:v>
                </c:pt>
                <c:pt idx="8770">
                  <c:v>281.71257999999966</c:v>
                </c:pt>
                <c:pt idx="8771">
                  <c:v>281.79317999999967</c:v>
                </c:pt>
                <c:pt idx="8772">
                  <c:v>281.81865999999968</c:v>
                </c:pt>
                <c:pt idx="8773">
                  <c:v>281.83648999999969</c:v>
                </c:pt>
                <c:pt idx="8774">
                  <c:v>281.85010999999969</c:v>
                </c:pt>
                <c:pt idx="8775">
                  <c:v>281.85662999999971</c:v>
                </c:pt>
                <c:pt idx="8776">
                  <c:v>281.85888999999969</c:v>
                </c:pt>
                <c:pt idx="8777">
                  <c:v>281.86195999999967</c:v>
                </c:pt>
                <c:pt idx="8778">
                  <c:v>281.87587999999965</c:v>
                </c:pt>
                <c:pt idx="8779">
                  <c:v>281.92901999999964</c:v>
                </c:pt>
                <c:pt idx="8780">
                  <c:v>281.99501999999961</c:v>
                </c:pt>
                <c:pt idx="8781">
                  <c:v>282.06203999999963</c:v>
                </c:pt>
                <c:pt idx="8782">
                  <c:v>282.12362999999965</c:v>
                </c:pt>
                <c:pt idx="8783">
                  <c:v>282.17366999999967</c:v>
                </c:pt>
                <c:pt idx="8784">
                  <c:v>282.21321999999969</c:v>
                </c:pt>
                <c:pt idx="8785">
                  <c:v>282.23339999999968</c:v>
                </c:pt>
                <c:pt idx="8786">
                  <c:v>282.24093999999968</c:v>
                </c:pt>
                <c:pt idx="8787">
                  <c:v>282.24369999999971</c:v>
                </c:pt>
                <c:pt idx="8788">
                  <c:v>282.2457499999997</c:v>
                </c:pt>
                <c:pt idx="8789">
                  <c:v>282.25028999999972</c:v>
                </c:pt>
                <c:pt idx="8790">
                  <c:v>282.26344999999975</c:v>
                </c:pt>
                <c:pt idx="8791">
                  <c:v>282.29149999999976</c:v>
                </c:pt>
                <c:pt idx="8792">
                  <c:v>282.31630999999976</c:v>
                </c:pt>
                <c:pt idx="8793">
                  <c:v>282.32806999999974</c:v>
                </c:pt>
                <c:pt idx="8794">
                  <c:v>282.33247999999975</c:v>
                </c:pt>
                <c:pt idx="8795">
                  <c:v>282.33368999999976</c:v>
                </c:pt>
                <c:pt idx="8796">
                  <c:v>282.33482999999978</c:v>
                </c:pt>
                <c:pt idx="8797">
                  <c:v>282.33570999999978</c:v>
                </c:pt>
                <c:pt idx="8798">
                  <c:v>282.33749999999981</c:v>
                </c:pt>
                <c:pt idx="8799">
                  <c:v>282.34763999999979</c:v>
                </c:pt>
                <c:pt idx="8800">
                  <c:v>282.38364999999976</c:v>
                </c:pt>
                <c:pt idx="8801">
                  <c:v>282.43394999999975</c:v>
                </c:pt>
                <c:pt idx="8802">
                  <c:v>282.47908999999976</c:v>
                </c:pt>
                <c:pt idx="8803">
                  <c:v>282.51407999999975</c:v>
                </c:pt>
                <c:pt idx="8804">
                  <c:v>282.53854999999976</c:v>
                </c:pt>
                <c:pt idx="8805">
                  <c:v>282.55947999999978</c:v>
                </c:pt>
                <c:pt idx="8806">
                  <c:v>282.57420999999977</c:v>
                </c:pt>
                <c:pt idx="8807">
                  <c:v>282.58079999999978</c:v>
                </c:pt>
                <c:pt idx="8808">
                  <c:v>282.58260999999976</c:v>
                </c:pt>
                <c:pt idx="8809">
                  <c:v>282.58363999999978</c:v>
                </c:pt>
                <c:pt idx="8810">
                  <c:v>282.58496999999977</c:v>
                </c:pt>
                <c:pt idx="8811">
                  <c:v>282.58599999999979</c:v>
                </c:pt>
                <c:pt idx="8812">
                  <c:v>282.58709999999979</c:v>
                </c:pt>
                <c:pt idx="8813">
                  <c:v>282.58823999999981</c:v>
                </c:pt>
                <c:pt idx="8814">
                  <c:v>282.58968999999979</c:v>
                </c:pt>
                <c:pt idx="8815">
                  <c:v>282.59217999999981</c:v>
                </c:pt>
                <c:pt idx="8816">
                  <c:v>282.59591999999981</c:v>
                </c:pt>
                <c:pt idx="8817">
                  <c:v>282.60097999999982</c:v>
                </c:pt>
                <c:pt idx="8818">
                  <c:v>282.61639999999983</c:v>
                </c:pt>
                <c:pt idx="8819">
                  <c:v>282.66990999999985</c:v>
                </c:pt>
                <c:pt idx="8820">
                  <c:v>282.73701999999986</c:v>
                </c:pt>
                <c:pt idx="8821">
                  <c:v>282.79751999999985</c:v>
                </c:pt>
                <c:pt idx="8822">
                  <c:v>282.87425999999982</c:v>
                </c:pt>
                <c:pt idx="8823">
                  <c:v>282.9518099999998</c:v>
                </c:pt>
                <c:pt idx="8824">
                  <c:v>283.02656999999982</c:v>
                </c:pt>
                <c:pt idx="8825">
                  <c:v>283.07077999999984</c:v>
                </c:pt>
                <c:pt idx="8826">
                  <c:v>283.08968999999985</c:v>
                </c:pt>
                <c:pt idx="8827">
                  <c:v>283.09560999999985</c:v>
                </c:pt>
                <c:pt idx="8828">
                  <c:v>283.09744999999987</c:v>
                </c:pt>
                <c:pt idx="8829">
                  <c:v>283.09850999999986</c:v>
                </c:pt>
                <c:pt idx="8830">
                  <c:v>283.09940999999986</c:v>
                </c:pt>
                <c:pt idx="8831">
                  <c:v>283.10037999999986</c:v>
                </c:pt>
                <c:pt idx="8832">
                  <c:v>283.10144999999989</c:v>
                </c:pt>
                <c:pt idx="8833">
                  <c:v>283.10254999999989</c:v>
                </c:pt>
                <c:pt idx="8834">
                  <c:v>283.10516999999987</c:v>
                </c:pt>
                <c:pt idx="8835">
                  <c:v>283.11389999999989</c:v>
                </c:pt>
                <c:pt idx="8836">
                  <c:v>283.12824999999987</c:v>
                </c:pt>
                <c:pt idx="8837">
                  <c:v>283.14826999999985</c:v>
                </c:pt>
                <c:pt idx="8838">
                  <c:v>283.17036999999988</c:v>
                </c:pt>
                <c:pt idx="8839">
                  <c:v>283.19627999999989</c:v>
                </c:pt>
                <c:pt idx="8840">
                  <c:v>283.2317799999999</c:v>
                </c:pt>
                <c:pt idx="8841">
                  <c:v>283.30435999999992</c:v>
                </c:pt>
                <c:pt idx="8842">
                  <c:v>283.44501999999994</c:v>
                </c:pt>
                <c:pt idx="8843">
                  <c:v>283.50534999999996</c:v>
                </c:pt>
                <c:pt idx="8844">
                  <c:v>283.54156999999998</c:v>
                </c:pt>
                <c:pt idx="8845">
                  <c:v>283.56331999999998</c:v>
                </c:pt>
                <c:pt idx="8846">
                  <c:v>283.57965999999999</c:v>
                </c:pt>
                <c:pt idx="8847">
                  <c:v>283.60611999999998</c:v>
                </c:pt>
                <c:pt idx="8848">
                  <c:v>283.64851999999996</c:v>
                </c:pt>
                <c:pt idx="8849">
                  <c:v>283.71050999999994</c:v>
                </c:pt>
                <c:pt idx="8850">
                  <c:v>283.78032999999994</c:v>
                </c:pt>
                <c:pt idx="8851">
                  <c:v>283.85725999999994</c:v>
                </c:pt>
                <c:pt idx="8852">
                  <c:v>283.93041999999991</c:v>
                </c:pt>
                <c:pt idx="8853">
                  <c:v>284.0466899999999</c:v>
                </c:pt>
                <c:pt idx="8854">
                  <c:v>284.25230999999991</c:v>
                </c:pt>
                <c:pt idx="8855">
                  <c:v>284.48708999999991</c:v>
                </c:pt>
                <c:pt idx="8856">
                  <c:v>284.67613999999992</c:v>
                </c:pt>
                <c:pt idx="8857">
                  <c:v>284.77258999999992</c:v>
                </c:pt>
                <c:pt idx="8858">
                  <c:v>284.8114799999999</c:v>
                </c:pt>
                <c:pt idx="8859">
                  <c:v>284.82103999999993</c:v>
                </c:pt>
                <c:pt idx="8860">
                  <c:v>284.82377999999994</c:v>
                </c:pt>
                <c:pt idx="8861">
                  <c:v>284.82536999999996</c:v>
                </c:pt>
                <c:pt idx="8862">
                  <c:v>284.82669999999996</c:v>
                </c:pt>
                <c:pt idx="8863">
                  <c:v>284.82802999999996</c:v>
                </c:pt>
                <c:pt idx="8864">
                  <c:v>284.83342999999996</c:v>
                </c:pt>
                <c:pt idx="8865">
                  <c:v>284.85184999999996</c:v>
                </c:pt>
                <c:pt idx="8866">
                  <c:v>284.88645999999994</c:v>
                </c:pt>
                <c:pt idx="8867">
                  <c:v>284.92968999999994</c:v>
                </c:pt>
                <c:pt idx="8868">
                  <c:v>284.98047999999994</c:v>
                </c:pt>
                <c:pt idx="8869">
                  <c:v>285.03669999999994</c:v>
                </c:pt>
                <c:pt idx="8870">
                  <c:v>285.13433999999995</c:v>
                </c:pt>
                <c:pt idx="8871">
                  <c:v>285.33004999999997</c:v>
                </c:pt>
                <c:pt idx="8872">
                  <c:v>285.60324999999995</c:v>
                </c:pt>
                <c:pt idx="8873">
                  <c:v>285.79163999999997</c:v>
                </c:pt>
                <c:pt idx="8874">
                  <c:v>285.83444999999995</c:v>
                </c:pt>
                <c:pt idx="8875">
                  <c:v>285.84512999999993</c:v>
                </c:pt>
                <c:pt idx="8876">
                  <c:v>285.84887999999995</c:v>
                </c:pt>
                <c:pt idx="8877">
                  <c:v>285.85126999999994</c:v>
                </c:pt>
                <c:pt idx="8878">
                  <c:v>285.85275999999993</c:v>
                </c:pt>
                <c:pt idx="8879">
                  <c:v>285.85451999999992</c:v>
                </c:pt>
                <c:pt idx="8880">
                  <c:v>285.85997999999995</c:v>
                </c:pt>
                <c:pt idx="8881">
                  <c:v>285.87355999999994</c:v>
                </c:pt>
                <c:pt idx="8882">
                  <c:v>285.89830999999992</c:v>
                </c:pt>
                <c:pt idx="8883">
                  <c:v>285.93617999999992</c:v>
                </c:pt>
                <c:pt idx="8884">
                  <c:v>285.98439999999994</c:v>
                </c:pt>
                <c:pt idx="8885">
                  <c:v>286.04274999999996</c:v>
                </c:pt>
                <c:pt idx="8886">
                  <c:v>286.10194999999993</c:v>
                </c:pt>
                <c:pt idx="8887">
                  <c:v>286.16025999999994</c:v>
                </c:pt>
                <c:pt idx="8888">
                  <c:v>286.21304999999995</c:v>
                </c:pt>
                <c:pt idx="8889">
                  <c:v>286.26851999999997</c:v>
                </c:pt>
                <c:pt idx="8890">
                  <c:v>286.38364999999999</c:v>
                </c:pt>
                <c:pt idx="8891">
                  <c:v>286.54719</c:v>
                </c:pt>
                <c:pt idx="8892">
                  <c:v>286.67673000000002</c:v>
                </c:pt>
                <c:pt idx="8893">
                  <c:v>286.77287000000001</c:v>
                </c:pt>
                <c:pt idx="8894">
                  <c:v>286.85005999999998</c:v>
                </c:pt>
                <c:pt idx="8895">
                  <c:v>286.88348999999999</c:v>
                </c:pt>
                <c:pt idx="8896">
                  <c:v>286.89197000000001</c:v>
                </c:pt>
                <c:pt idx="8897">
                  <c:v>286.89455000000004</c:v>
                </c:pt>
                <c:pt idx="8898">
                  <c:v>286.89574000000005</c:v>
                </c:pt>
                <c:pt idx="8899">
                  <c:v>286.89676000000003</c:v>
                </c:pt>
                <c:pt idx="8900">
                  <c:v>286.89769000000001</c:v>
                </c:pt>
                <c:pt idx="8901">
                  <c:v>286.89861999999999</c:v>
                </c:pt>
                <c:pt idx="8902">
                  <c:v>286.89965999999998</c:v>
                </c:pt>
                <c:pt idx="8903">
                  <c:v>286.90202999999997</c:v>
                </c:pt>
                <c:pt idx="8904">
                  <c:v>286.90738999999996</c:v>
                </c:pt>
                <c:pt idx="8905">
                  <c:v>286.91635999999994</c:v>
                </c:pt>
                <c:pt idx="8906">
                  <c:v>286.92795999999993</c:v>
                </c:pt>
                <c:pt idx="8907">
                  <c:v>286.94280999999995</c:v>
                </c:pt>
                <c:pt idx="8908">
                  <c:v>286.96358999999995</c:v>
                </c:pt>
                <c:pt idx="8909">
                  <c:v>286.99038999999993</c:v>
                </c:pt>
                <c:pt idx="8910">
                  <c:v>287.02528999999993</c:v>
                </c:pt>
                <c:pt idx="8911">
                  <c:v>287.07035999999994</c:v>
                </c:pt>
                <c:pt idx="8912">
                  <c:v>287.12010999999995</c:v>
                </c:pt>
                <c:pt idx="8913">
                  <c:v>287.17731999999995</c:v>
                </c:pt>
                <c:pt idx="8914">
                  <c:v>287.23605999999995</c:v>
                </c:pt>
                <c:pt idx="8915">
                  <c:v>287.32531999999998</c:v>
                </c:pt>
                <c:pt idx="8916">
                  <c:v>287.49297999999999</c:v>
                </c:pt>
                <c:pt idx="8917">
                  <c:v>287.73124999999999</c:v>
                </c:pt>
                <c:pt idx="8918">
                  <c:v>287.92009999999999</c:v>
                </c:pt>
                <c:pt idx="8919">
                  <c:v>287.97980999999999</c:v>
                </c:pt>
                <c:pt idx="8920">
                  <c:v>287.99691999999999</c:v>
                </c:pt>
                <c:pt idx="8921">
                  <c:v>288.00121000000001</c:v>
                </c:pt>
                <c:pt idx="8922">
                  <c:v>288.00322</c:v>
                </c:pt>
                <c:pt idx="8923">
                  <c:v>288.00470999999999</c:v>
                </c:pt>
                <c:pt idx="8924">
                  <c:v>288.00614000000002</c:v>
                </c:pt>
                <c:pt idx="8925">
                  <c:v>288.00748000000004</c:v>
                </c:pt>
                <c:pt idx="8926">
                  <c:v>288.00876000000005</c:v>
                </c:pt>
                <c:pt idx="8927">
                  <c:v>288.01052000000004</c:v>
                </c:pt>
                <c:pt idx="8928">
                  <c:v>288.01390000000004</c:v>
                </c:pt>
                <c:pt idx="8929">
                  <c:v>288.02005000000003</c:v>
                </c:pt>
                <c:pt idx="8930">
                  <c:v>288.03486000000004</c:v>
                </c:pt>
                <c:pt idx="8931">
                  <c:v>288.08462000000003</c:v>
                </c:pt>
                <c:pt idx="8932">
                  <c:v>288.19062000000002</c:v>
                </c:pt>
                <c:pt idx="8933">
                  <c:v>288.29504000000003</c:v>
                </c:pt>
                <c:pt idx="8934">
                  <c:v>288.36656000000005</c:v>
                </c:pt>
                <c:pt idx="8935">
                  <c:v>288.38148000000007</c:v>
                </c:pt>
                <c:pt idx="8936">
                  <c:v>288.38667000000009</c:v>
                </c:pt>
                <c:pt idx="8937">
                  <c:v>288.39082000000008</c:v>
                </c:pt>
                <c:pt idx="8938">
                  <c:v>288.39374000000009</c:v>
                </c:pt>
                <c:pt idx="8939">
                  <c:v>288.39591000000007</c:v>
                </c:pt>
                <c:pt idx="8940">
                  <c:v>288.39791000000008</c:v>
                </c:pt>
                <c:pt idx="8941">
                  <c:v>288.39978000000008</c:v>
                </c:pt>
                <c:pt idx="8942">
                  <c:v>288.40163000000007</c:v>
                </c:pt>
                <c:pt idx="8943">
                  <c:v>288.40410000000008</c:v>
                </c:pt>
                <c:pt idx="8944">
                  <c:v>288.4069100000001</c:v>
                </c:pt>
                <c:pt idx="8945">
                  <c:v>288.41131000000007</c:v>
                </c:pt>
                <c:pt idx="8946">
                  <c:v>288.43081000000006</c:v>
                </c:pt>
                <c:pt idx="8947">
                  <c:v>288.49875000000009</c:v>
                </c:pt>
                <c:pt idx="8948">
                  <c:v>288.57905000000011</c:v>
                </c:pt>
                <c:pt idx="8949">
                  <c:v>288.62973000000011</c:v>
                </c:pt>
                <c:pt idx="8950">
                  <c:v>288.64175000000012</c:v>
                </c:pt>
                <c:pt idx="8951">
                  <c:v>288.6444800000001</c:v>
                </c:pt>
                <c:pt idx="8952">
                  <c:v>288.64589000000012</c:v>
                </c:pt>
                <c:pt idx="8953">
                  <c:v>288.64692000000014</c:v>
                </c:pt>
                <c:pt idx="8954">
                  <c:v>288.64791000000014</c:v>
                </c:pt>
                <c:pt idx="8955">
                  <c:v>288.64892000000015</c:v>
                </c:pt>
                <c:pt idx="8956">
                  <c:v>288.64994000000013</c:v>
                </c:pt>
                <c:pt idx="8957">
                  <c:v>288.65104000000014</c:v>
                </c:pt>
                <c:pt idx="8958">
                  <c:v>288.65211000000016</c:v>
                </c:pt>
                <c:pt idx="8959">
                  <c:v>288.65321000000017</c:v>
                </c:pt>
                <c:pt idx="8960">
                  <c:v>288.65435000000019</c:v>
                </c:pt>
                <c:pt idx="8961">
                  <c:v>288.65547000000021</c:v>
                </c:pt>
                <c:pt idx="8962">
                  <c:v>288.65676000000019</c:v>
                </c:pt>
                <c:pt idx="8963">
                  <c:v>288.66298000000018</c:v>
                </c:pt>
                <c:pt idx="8964">
                  <c:v>288.68833000000018</c:v>
                </c:pt>
                <c:pt idx="8965">
                  <c:v>288.72276000000016</c:v>
                </c:pt>
                <c:pt idx="8966">
                  <c:v>288.75506000000019</c:v>
                </c:pt>
                <c:pt idx="8967">
                  <c:v>288.78537000000017</c:v>
                </c:pt>
                <c:pt idx="8968">
                  <c:v>288.81101000000018</c:v>
                </c:pt>
                <c:pt idx="8969">
                  <c:v>288.8318500000002</c:v>
                </c:pt>
                <c:pt idx="8970">
                  <c:v>288.85482000000019</c:v>
                </c:pt>
                <c:pt idx="8971">
                  <c:v>288.87178000000017</c:v>
                </c:pt>
                <c:pt idx="8972">
                  <c:v>288.87968000000018</c:v>
                </c:pt>
                <c:pt idx="8973">
                  <c:v>288.88299000000018</c:v>
                </c:pt>
                <c:pt idx="8974">
                  <c:v>288.88464000000016</c:v>
                </c:pt>
                <c:pt idx="8975">
                  <c:v>288.88587000000018</c:v>
                </c:pt>
                <c:pt idx="8976">
                  <c:v>288.88718000000017</c:v>
                </c:pt>
                <c:pt idx="8977">
                  <c:v>288.88823000000019</c:v>
                </c:pt>
                <c:pt idx="8978">
                  <c:v>288.8893300000002</c:v>
                </c:pt>
                <c:pt idx="8979">
                  <c:v>288.89043000000021</c:v>
                </c:pt>
                <c:pt idx="8980">
                  <c:v>288.8916700000002</c:v>
                </c:pt>
                <c:pt idx="8981">
                  <c:v>288.89312000000018</c:v>
                </c:pt>
                <c:pt idx="8982">
                  <c:v>288.89614000000017</c:v>
                </c:pt>
                <c:pt idx="8983">
                  <c:v>288.91304000000019</c:v>
                </c:pt>
                <c:pt idx="8984">
                  <c:v>288.97597000000019</c:v>
                </c:pt>
                <c:pt idx="8985">
                  <c:v>289.07471000000021</c:v>
                </c:pt>
                <c:pt idx="8986">
                  <c:v>289.11203000000023</c:v>
                </c:pt>
                <c:pt idx="8987">
                  <c:v>289.12217000000021</c:v>
                </c:pt>
                <c:pt idx="8988">
                  <c:v>289.12406000000021</c:v>
                </c:pt>
                <c:pt idx="8989">
                  <c:v>289.12641000000019</c:v>
                </c:pt>
                <c:pt idx="8990">
                  <c:v>289.12798000000021</c:v>
                </c:pt>
                <c:pt idx="8991">
                  <c:v>289.12881000000021</c:v>
                </c:pt>
                <c:pt idx="8992">
                  <c:v>289.13132000000019</c:v>
                </c:pt>
                <c:pt idx="8993">
                  <c:v>289.14726000000019</c:v>
                </c:pt>
                <c:pt idx="8994">
                  <c:v>289.18212000000017</c:v>
                </c:pt>
                <c:pt idx="8995">
                  <c:v>289.2229500000002</c:v>
                </c:pt>
                <c:pt idx="8996">
                  <c:v>289.2448100000002</c:v>
                </c:pt>
                <c:pt idx="8997">
                  <c:v>289.24934000000019</c:v>
                </c:pt>
                <c:pt idx="8998">
                  <c:v>289.2516300000002</c:v>
                </c:pt>
                <c:pt idx="8999">
                  <c:v>289.2539500000002</c:v>
                </c:pt>
                <c:pt idx="9000">
                  <c:v>289.25576000000018</c:v>
                </c:pt>
                <c:pt idx="9001">
                  <c:v>289.26173000000017</c:v>
                </c:pt>
                <c:pt idx="9002">
                  <c:v>289.2868900000002</c:v>
                </c:pt>
                <c:pt idx="9003">
                  <c:v>289.32023000000021</c:v>
                </c:pt>
                <c:pt idx="9004">
                  <c:v>289.34789000000023</c:v>
                </c:pt>
                <c:pt idx="9005">
                  <c:v>289.36704000000026</c:v>
                </c:pt>
                <c:pt idx="9006">
                  <c:v>289.37956000000025</c:v>
                </c:pt>
                <c:pt idx="9007">
                  <c:v>289.38635000000028</c:v>
                </c:pt>
                <c:pt idx="9008">
                  <c:v>289.38836000000026</c:v>
                </c:pt>
                <c:pt idx="9009">
                  <c:v>289.39005000000026</c:v>
                </c:pt>
                <c:pt idx="9010">
                  <c:v>289.39189000000027</c:v>
                </c:pt>
                <c:pt idx="9011">
                  <c:v>289.40089000000029</c:v>
                </c:pt>
                <c:pt idx="9012">
                  <c:v>289.43556000000029</c:v>
                </c:pt>
                <c:pt idx="9013">
                  <c:v>289.48616000000027</c:v>
                </c:pt>
                <c:pt idx="9014">
                  <c:v>289.55144000000024</c:v>
                </c:pt>
                <c:pt idx="9015">
                  <c:v>289.58948000000026</c:v>
                </c:pt>
                <c:pt idx="9016">
                  <c:v>289.60060000000027</c:v>
                </c:pt>
                <c:pt idx="9017">
                  <c:v>289.60370000000029</c:v>
                </c:pt>
                <c:pt idx="9018">
                  <c:v>289.60537000000028</c:v>
                </c:pt>
                <c:pt idx="9019">
                  <c:v>289.60662000000031</c:v>
                </c:pt>
                <c:pt idx="9020">
                  <c:v>289.60766000000029</c:v>
                </c:pt>
                <c:pt idx="9021">
                  <c:v>289.60877000000028</c:v>
                </c:pt>
                <c:pt idx="9022">
                  <c:v>289.60986000000025</c:v>
                </c:pt>
                <c:pt idx="9023">
                  <c:v>289.61187000000024</c:v>
                </c:pt>
                <c:pt idx="9024">
                  <c:v>289.61682000000025</c:v>
                </c:pt>
                <c:pt idx="9025">
                  <c:v>289.62370000000027</c:v>
                </c:pt>
                <c:pt idx="9026">
                  <c:v>289.63155000000029</c:v>
                </c:pt>
                <c:pt idx="9027">
                  <c:v>289.64424000000031</c:v>
                </c:pt>
                <c:pt idx="9028">
                  <c:v>289.6827200000003</c:v>
                </c:pt>
                <c:pt idx="9029">
                  <c:v>289.78645000000029</c:v>
                </c:pt>
                <c:pt idx="9030">
                  <c:v>289.91056000000026</c:v>
                </c:pt>
                <c:pt idx="9031">
                  <c:v>290.01024000000024</c:v>
                </c:pt>
                <c:pt idx="9032">
                  <c:v>290.08720000000022</c:v>
                </c:pt>
                <c:pt idx="9033">
                  <c:v>290.13380000000024</c:v>
                </c:pt>
                <c:pt idx="9034">
                  <c:v>290.15450000000021</c:v>
                </c:pt>
                <c:pt idx="9035">
                  <c:v>290.16321000000022</c:v>
                </c:pt>
                <c:pt idx="9036">
                  <c:v>290.16685000000024</c:v>
                </c:pt>
                <c:pt idx="9037">
                  <c:v>290.16951000000023</c:v>
                </c:pt>
                <c:pt idx="9038">
                  <c:v>290.17329000000024</c:v>
                </c:pt>
                <c:pt idx="9039">
                  <c:v>290.18160000000023</c:v>
                </c:pt>
                <c:pt idx="9040">
                  <c:v>290.20144000000022</c:v>
                </c:pt>
                <c:pt idx="9041">
                  <c:v>290.22697000000022</c:v>
                </c:pt>
                <c:pt idx="9042">
                  <c:v>290.24077000000023</c:v>
                </c:pt>
                <c:pt idx="9043">
                  <c:v>290.24738000000025</c:v>
                </c:pt>
                <c:pt idx="9044">
                  <c:v>290.24940000000026</c:v>
                </c:pt>
                <c:pt idx="9045">
                  <c:v>290.25082000000026</c:v>
                </c:pt>
                <c:pt idx="9046">
                  <c:v>290.25192000000027</c:v>
                </c:pt>
                <c:pt idx="9047">
                  <c:v>290.2530800000003</c:v>
                </c:pt>
                <c:pt idx="9048">
                  <c:v>290.25455000000028</c:v>
                </c:pt>
                <c:pt idx="9049">
                  <c:v>290.26036000000028</c:v>
                </c:pt>
                <c:pt idx="9050">
                  <c:v>290.27133000000026</c:v>
                </c:pt>
                <c:pt idx="9051">
                  <c:v>290.28557000000023</c:v>
                </c:pt>
                <c:pt idx="9052">
                  <c:v>290.30229000000026</c:v>
                </c:pt>
                <c:pt idx="9053">
                  <c:v>290.33850000000024</c:v>
                </c:pt>
                <c:pt idx="9054">
                  <c:v>290.43084000000022</c:v>
                </c:pt>
                <c:pt idx="9055">
                  <c:v>290.6086200000002</c:v>
                </c:pt>
                <c:pt idx="9056">
                  <c:v>290.7735400000002</c:v>
                </c:pt>
                <c:pt idx="9057">
                  <c:v>290.90129000000019</c:v>
                </c:pt>
                <c:pt idx="9058">
                  <c:v>291.00220000000019</c:v>
                </c:pt>
                <c:pt idx="9059">
                  <c:v>291.0674400000002</c:v>
                </c:pt>
                <c:pt idx="9060">
                  <c:v>291.1024300000002</c:v>
                </c:pt>
                <c:pt idx="9061">
                  <c:v>291.11365000000018</c:v>
                </c:pt>
                <c:pt idx="9062">
                  <c:v>291.11661000000015</c:v>
                </c:pt>
                <c:pt idx="9063">
                  <c:v>291.11867000000012</c:v>
                </c:pt>
                <c:pt idx="9064">
                  <c:v>291.12062000000014</c:v>
                </c:pt>
                <c:pt idx="9065">
                  <c:v>291.12316000000015</c:v>
                </c:pt>
                <c:pt idx="9066">
                  <c:v>291.13072000000017</c:v>
                </c:pt>
                <c:pt idx="9067">
                  <c:v>291.14681000000019</c:v>
                </c:pt>
                <c:pt idx="9068">
                  <c:v>291.17349000000019</c:v>
                </c:pt>
                <c:pt idx="9069">
                  <c:v>291.21799000000021</c:v>
                </c:pt>
                <c:pt idx="9070">
                  <c:v>291.3193100000002</c:v>
                </c:pt>
                <c:pt idx="9071">
                  <c:v>291.54665000000023</c:v>
                </c:pt>
                <c:pt idx="9072">
                  <c:v>291.78508000000022</c:v>
                </c:pt>
                <c:pt idx="9073">
                  <c:v>291.85041000000024</c:v>
                </c:pt>
                <c:pt idx="9074">
                  <c:v>291.87209000000024</c:v>
                </c:pt>
                <c:pt idx="9075">
                  <c:v>291.87657000000024</c:v>
                </c:pt>
                <c:pt idx="9076">
                  <c:v>291.87940000000026</c:v>
                </c:pt>
                <c:pt idx="9077">
                  <c:v>291.88141000000024</c:v>
                </c:pt>
                <c:pt idx="9078">
                  <c:v>291.88308000000023</c:v>
                </c:pt>
                <c:pt idx="9079">
                  <c:v>291.88620000000026</c:v>
                </c:pt>
                <c:pt idx="9080">
                  <c:v>291.89800000000025</c:v>
                </c:pt>
                <c:pt idx="9081">
                  <c:v>291.92496000000023</c:v>
                </c:pt>
                <c:pt idx="9082">
                  <c:v>291.96758000000023</c:v>
                </c:pt>
                <c:pt idx="9083">
                  <c:v>292.02351000000021</c:v>
                </c:pt>
                <c:pt idx="9084">
                  <c:v>292.08935000000019</c:v>
                </c:pt>
                <c:pt idx="9085">
                  <c:v>292.19581000000022</c:v>
                </c:pt>
                <c:pt idx="9086">
                  <c:v>292.26466000000022</c:v>
                </c:pt>
                <c:pt idx="9087">
                  <c:v>292.30561000000023</c:v>
                </c:pt>
                <c:pt idx="9088">
                  <c:v>292.33866000000023</c:v>
                </c:pt>
                <c:pt idx="9089">
                  <c:v>292.36083000000025</c:v>
                </c:pt>
                <c:pt idx="9090">
                  <c:v>292.38252000000023</c:v>
                </c:pt>
                <c:pt idx="9091">
                  <c:v>292.40726000000024</c:v>
                </c:pt>
                <c:pt idx="9092">
                  <c:v>292.44067000000024</c:v>
                </c:pt>
                <c:pt idx="9093">
                  <c:v>292.48493000000025</c:v>
                </c:pt>
                <c:pt idx="9094">
                  <c:v>292.53311000000025</c:v>
                </c:pt>
                <c:pt idx="9095">
                  <c:v>292.59122000000025</c:v>
                </c:pt>
                <c:pt idx="9096">
                  <c:v>292.64395000000025</c:v>
                </c:pt>
                <c:pt idx="9097">
                  <c:v>292.69869000000023</c:v>
                </c:pt>
                <c:pt idx="9098">
                  <c:v>292.80988000000025</c:v>
                </c:pt>
                <c:pt idx="9099">
                  <c:v>293.02094000000022</c:v>
                </c:pt>
                <c:pt idx="9100">
                  <c:v>293.1999600000002</c:v>
                </c:pt>
                <c:pt idx="9101">
                  <c:v>293.2473100000002</c:v>
                </c:pt>
                <c:pt idx="9102">
                  <c:v>293.26058000000018</c:v>
                </c:pt>
                <c:pt idx="9103">
                  <c:v>293.2662900000002</c:v>
                </c:pt>
                <c:pt idx="9104">
                  <c:v>293.26835000000017</c:v>
                </c:pt>
                <c:pt idx="9105">
                  <c:v>293.26976000000019</c:v>
                </c:pt>
                <c:pt idx="9106">
                  <c:v>293.27108000000021</c:v>
                </c:pt>
                <c:pt idx="9107">
                  <c:v>293.2730000000002</c:v>
                </c:pt>
                <c:pt idx="9108">
                  <c:v>293.28030000000018</c:v>
                </c:pt>
                <c:pt idx="9109">
                  <c:v>293.2967500000002</c:v>
                </c:pt>
                <c:pt idx="9110">
                  <c:v>293.32294000000019</c:v>
                </c:pt>
                <c:pt idx="9111">
                  <c:v>293.35787000000016</c:v>
                </c:pt>
                <c:pt idx="9112">
                  <c:v>293.39878000000016</c:v>
                </c:pt>
                <c:pt idx="9113">
                  <c:v>293.47589000000016</c:v>
                </c:pt>
                <c:pt idx="9114">
                  <c:v>293.60811000000018</c:v>
                </c:pt>
                <c:pt idx="9115">
                  <c:v>293.75408000000016</c:v>
                </c:pt>
                <c:pt idx="9116">
                  <c:v>293.83964000000014</c:v>
                </c:pt>
                <c:pt idx="9117">
                  <c:v>293.85874000000013</c:v>
                </c:pt>
                <c:pt idx="9118">
                  <c:v>293.86488000000014</c:v>
                </c:pt>
                <c:pt idx="9119">
                  <c:v>293.86794000000015</c:v>
                </c:pt>
                <c:pt idx="9120">
                  <c:v>293.87018000000012</c:v>
                </c:pt>
                <c:pt idx="9121">
                  <c:v>293.8733600000001</c:v>
                </c:pt>
                <c:pt idx="9122">
                  <c:v>293.88049000000012</c:v>
                </c:pt>
                <c:pt idx="9123">
                  <c:v>293.89005000000014</c:v>
                </c:pt>
                <c:pt idx="9124">
                  <c:v>293.90154000000013</c:v>
                </c:pt>
                <c:pt idx="9125">
                  <c:v>293.91750000000013</c:v>
                </c:pt>
                <c:pt idx="9126">
                  <c:v>293.94116000000014</c:v>
                </c:pt>
                <c:pt idx="9127">
                  <c:v>293.97918000000016</c:v>
                </c:pt>
                <c:pt idx="9128">
                  <c:v>294.03008000000017</c:v>
                </c:pt>
                <c:pt idx="9129">
                  <c:v>294.0855900000002</c:v>
                </c:pt>
                <c:pt idx="9130">
                  <c:v>294.14397000000019</c:v>
                </c:pt>
                <c:pt idx="9131">
                  <c:v>294.22489000000019</c:v>
                </c:pt>
                <c:pt idx="9132">
                  <c:v>294.40185000000019</c:v>
                </c:pt>
                <c:pt idx="9133">
                  <c:v>294.73118000000022</c:v>
                </c:pt>
                <c:pt idx="9134">
                  <c:v>294.86411000000021</c:v>
                </c:pt>
                <c:pt idx="9135">
                  <c:v>294.8963100000002</c:v>
                </c:pt>
                <c:pt idx="9136">
                  <c:v>294.90475000000021</c:v>
                </c:pt>
                <c:pt idx="9137">
                  <c:v>294.91021000000023</c:v>
                </c:pt>
                <c:pt idx="9138">
                  <c:v>294.91393000000022</c:v>
                </c:pt>
                <c:pt idx="9139">
                  <c:v>294.9187800000002</c:v>
                </c:pt>
                <c:pt idx="9140">
                  <c:v>294.93200000000019</c:v>
                </c:pt>
                <c:pt idx="9141">
                  <c:v>294.95596000000018</c:v>
                </c:pt>
                <c:pt idx="9142">
                  <c:v>294.99361000000016</c:v>
                </c:pt>
                <c:pt idx="9143">
                  <c:v>295.04153000000014</c:v>
                </c:pt>
                <c:pt idx="9144">
                  <c:v>295.09066000000013</c:v>
                </c:pt>
                <c:pt idx="9145">
                  <c:v>295.16120000000012</c:v>
                </c:pt>
                <c:pt idx="9146">
                  <c:v>295.31304000000011</c:v>
                </c:pt>
                <c:pt idx="9147">
                  <c:v>295.58221000000009</c:v>
                </c:pt>
                <c:pt idx="9148">
                  <c:v>295.8165800000001</c:v>
                </c:pt>
                <c:pt idx="9149">
                  <c:v>295.87259000000012</c:v>
                </c:pt>
                <c:pt idx="9150">
                  <c:v>295.88983000000013</c:v>
                </c:pt>
                <c:pt idx="9151">
                  <c:v>295.89670000000012</c:v>
                </c:pt>
                <c:pt idx="9152">
                  <c:v>295.9007600000001</c:v>
                </c:pt>
                <c:pt idx="9153">
                  <c:v>295.90395000000012</c:v>
                </c:pt>
                <c:pt idx="9154">
                  <c:v>295.91072000000014</c:v>
                </c:pt>
                <c:pt idx="9155">
                  <c:v>295.92465000000016</c:v>
                </c:pt>
                <c:pt idx="9156">
                  <c:v>295.94906000000015</c:v>
                </c:pt>
                <c:pt idx="9157">
                  <c:v>295.98365000000013</c:v>
                </c:pt>
                <c:pt idx="9158">
                  <c:v>296.03026000000011</c:v>
                </c:pt>
                <c:pt idx="9159">
                  <c:v>296.14174000000008</c:v>
                </c:pt>
                <c:pt idx="9160">
                  <c:v>296.2475300000001</c:v>
                </c:pt>
                <c:pt idx="9161">
                  <c:v>296.3269600000001</c:v>
                </c:pt>
                <c:pt idx="9162">
                  <c:v>296.38963000000012</c:v>
                </c:pt>
                <c:pt idx="9163">
                  <c:v>296.44044000000014</c:v>
                </c:pt>
                <c:pt idx="9164">
                  <c:v>296.49303000000015</c:v>
                </c:pt>
                <c:pt idx="9165">
                  <c:v>296.55527000000012</c:v>
                </c:pt>
                <c:pt idx="9166">
                  <c:v>296.59557000000012</c:v>
                </c:pt>
                <c:pt idx="9167">
                  <c:v>296.61752000000013</c:v>
                </c:pt>
                <c:pt idx="9168">
                  <c:v>296.64790000000011</c:v>
                </c:pt>
                <c:pt idx="9169">
                  <c:v>296.6665900000001</c:v>
                </c:pt>
                <c:pt idx="9170">
                  <c:v>296.67536000000013</c:v>
                </c:pt>
                <c:pt idx="9171">
                  <c:v>296.68017000000015</c:v>
                </c:pt>
                <c:pt idx="9172">
                  <c:v>296.68581000000017</c:v>
                </c:pt>
                <c:pt idx="9173">
                  <c:v>296.69638000000015</c:v>
                </c:pt>
                <c:pt idx="9174">
                  <c:v>296.71786000000014</c:v>
                </c:pt>
                <c:pt idx="9175">
                  <c:v>296.75521000000015</c:v>
                </c:pt>
                <c:pt idx="9176">
                  <c:v>296.80793000000017</c:v>
                </c:pt>
                <c:pt idx="9177">
                  <c:v>296.88214000000016</c:v>
                </c:pt>
                <c:pt idx="9178">
                  <c:v>296.96126000000015</c:v>
                </c:pt>
                <c:pt idx="9179">
                  <c:v>297.09922000000017</c:v>
                </c:pt>
                <c:pt idx="9180">
                  <c:v>297.37050000000016</c:v>
                </c:pt>
                <c:pt idx="9181">
                  <c:v>297.62407000000019</c:v>
                </c:pt>
                <c:pt idx="9182">
                  <c:v>297.77198000000021</c:v>
                </c:pt>
                <c:pt idx="9183">
                  <c:v>297.8334700000002</c:v>
                </c:pt>
                <c:pt idx="9184">
                  <c:v>297.87308000000019</c:v>
                </c:pt>
                <c:pt idx="9185">
                  <c:v>297.90699000000018</c:v>
                </c:pt>
                <c:pt idx="9186">
                  <c:v>297.96605000000017</c:v>
                </c:pt>
                <c:pt idx="9187">
                  <c:v>298.04170000000016</c:v>
                </c:pt>
                <c:pt idx="9188">
                  <c:v>298.07000000000016</c:v>
                </c:pt>
                <c:pt idx="9189">
                  <c:v>298.08575000000019</c:v>
                </c:pt>
                <c:pt idx="9190">
                  <c:v>298.0905200000002</c:v>
                </c:pt>
                <c:pt idx="9191">
                  <c:v>298.09172000000018</c:v>
                </c:pt>
                <c:pt idx="9192">
                  <c:v>298.09264000000019</c:v>
                </c:pt>
                <c:pt idx="9193">
                  <c:v>298.09344000000021</c:v>
                </c:pt>
                <c:pt idx="9194">
                  <c:v>298.09424000000024</c:v>
                </c:pt>
                <c:pt idx="9195">
                  <c:v>298.09509000000025</c:v>
                </c:pt>
                <c:pt idx="9196">
                  <c:v>298.09666000000027</c:v>
                </c:pt>
                <c:pt idx="9197">
                  <c:v>298.10290000000026</c:v>
                </c:pt>
                <c:pt idx="9198">
                  <c:v>298.12264000000027</c:v>
                </c:pt>
                <c:pt idx="9199">
                  <c:v>298.16124000000025</c:v>
                </c:pt>
                <c:pt idx="9200">
                  <c:v>298.19323000000026</c:v>
                </c:pt>
                <c:pt idx="9201">
                  <c:v>298.22393000000028</c:v>
                </c:pt>
                <c:pt idx="9202">
                  <c:v>298.2547000000003</c:v>
                </c:pt>
                <c:pt idx="9203">
                  <c:v>298.29675000000032</c:v>
                </c:pt>
                <c:pt idx="9204">
                  <c:v>298.39460000000031</c:v>
                </c:pt>
                <c:pt idx="9205">
                  <c:v>298.58642000000032</c:v>
                </c:pt>
                <c:pt idx="9206">
                  <c:v>298.76165000000032</c:v>
                </c:pt>
                <c:pt idx="9207">
                  <c:v>298.82224000000031</c:v>
                </c:pt>
                <c:pt idx="9208">
                  <c:v>298.87868000000032</c:v>
                </c:pt>
                <c:pt idx="9209">
                  <c:v>298.94955000000033</c:v>
                </c:pt>
                <c:pt idx="9210">
                  <c:v>299.04719000000034</c:v>
                </c:pt>
                <c:pt idx="9211">
                  <c:v>299.09479000000033</c:v>
                </c:pt>
                <c:pt idx="9212">
                  <c:v>299.11167000000034</c:v>
                </c:pt>
                <c:pt idx="9213">
                  <c:v>299.11626000000035</c:v>
                </c:pt>
                <c:pt idx="9214">
                  <c:v>299.11792000000037</c:v>
                </c:pt>
                <c:pt idx="9215">
                  <c:v>299.12172000000038</c:v>
                </c:pt>
                <c:pt idx="9216">
                  <c:v>299.13734000000039</c:v>
                </c:pt>
                <c:pt idx="9217">
                  <c:v>299.18958000000038</c:v>
                </c:pt>
                <c:pt idx="9218">
                  <c:v>299.26761000000039</c:v>
                </c:pt>
                <c:pt idx="9219">
                  <c:v>299.34914000000038</c:v>
                </c:pt>
                <c:pt idx="9220">
                  <c:v>299.41053000000039</c:v>
                </c:pt>
                <c:pt idx="9221">
                  <c:v>299.43667000000039</c:v>
                </c:pt>
                <c:pt idx="9222">
                  <c:v>299.4478800000004</c:v>
                </c:pt>
                <c:pt idx="9223">
                  <c:v>299.45717000000042</c:v>
                </c:pt>
                <c:pt idx="9224">
                  <c:v>299.49033000000043</c:v>
                </c:pt>
                <c:pt idx="9225">
                  <c:v>299.5523900000004</c:v>
                </c:pt>
                <c:pt idx="9226">
                  <c:v>299.60364000000038</c:v>
                </c:pt>
                <c:pt idx="9227">
                  <c:v>299.6312800000004</c:v>
                </c:pt>
                <c:pt idx="9228">
                  <c:v>299.65356000000043</c:v>
                </c:pt>
                <c:pt idx="9229">
                  <c:v>299.6769400000004</c:v>
                </c:pt>
                <c:pt idx="9230">
                  <c:v>299.68721000000039</c:v>
                </c:pt>
                <c:pt idx="9231">
                  <c:v>299.69114000000042</c:v>
                </c:pt>
                <c:pt idx="9232">
                  <c:v>299.69359000000043</c:v>
                </c:pt>
                <c:pt idx="9233">
                  <c:v>299.69603000000041</c:v>
                </c:pt>
                <c:pt idx="9234">
                  <c:v>299.70314000000042</c:v>
                </c:pt>
                <c:pt idx="9235">
                  <c:v>299.71891000000039</c:v>
                </c:pt>
                <c:pt idx="9236">
                  <c:v>299.73968000000042</c:v>
                </c:pt>
                <c:pt idx="9237">
                  <c:v>299.76413000000042</c:v>
                </c:pt>
                <c:pt idx="9238">
                  <c:v>299.79416000000043</c:v>
                </c:pt>
                <c:pt idx="9239">
                  <c:v>299.82365000000044</c:v>
                </c:pt>
                <c:pt idx="9240">
                  <c:v>299.87942000000044</c:v>
                </c:pt>
                <c:pt idx="9241">
                  <c:v>300.02331000000044</c:v>
                </c:pt>
                <c:pt idx="9242">
                  <c:v>300.28173000000044</c:v>
                </c:pt>
                <c:pt idx="9243">
                  <c:v>300.46853000000044</c:v>
                </c:pt>
                <c:pt idx="9244">
                  <c:v>300.51578000000046</c:v>
                </c:pt>
                <c:pt idx="9245">
                  <c:v>300.52719000000047</c:v>
                </c:pt>
                <c:pt idx="9246">
                  <c:v>300.53348000000045</c:v>
                </c:pt>
                <c:pt idx="9247">
                  <c:v>300.53937000000047</c:v>
                </c:pt>
                <c:pt idx="9248">
                  <c:v>300.55112000000048</c:v>
                </c:pt>
                <c:pt idx="9249">
                  <c:v>300.57324000000045</c:v>
                </c:pt>
                <c:pt idx="9250">
                  <c:v>300.60911000000044</c:v>
                </c:pt>
                <c:pt idx="9251">
                  <c:v>300.65584000000047</c:v>
                </c:pt>
                <c:pt idx="9252">
                  <c:v>300.70985000000047</c:v>
                </c:pt>
                <c:pt idx="9253">
                  <c:v>300.76425000000046</c:v>
                </c:pt>
                <c:pt idx="9254">
                  <c:v>300.88537000000048</c:v>
                </c:pt>
                <c:pt idx="9255">
                  <c:v>301.07818000000049</c:v>
                </c:pt>
                <c:pt idx="9256">
                  <c:v>301.23482000000047</c:v>
                </c:pt>
                <c:pt idx="9257">
                  <c:v>301.28159000000045</c:v>
                </c:pt>
                <c:pt idx="9258">
                  <c:v>301.29342000000042</c:v>
                </c:pt>
                <c:pt idx="9259">
                  <c:v>301.29921000000041</c:v>
                </c:pt>
                <c:pt idx="9260">
                  <c:v>301.30779000000041</c:v>
                </c:pt>
                <c:pt idx="9261">
                  <c:v>301.31513000000041</c:v>
                </c:pt>
                <c:pt idx="9262">
                  <c:v>301.32187000000039</c:v>
                </c:pt>
                <c:pt idx="9263">
                  <c:v>301.32777000000038</c:v>
                </c:pt>
                <c:pt idx="9264">
                  <c:v>301.33316000000036</c:v>
                </c:pt>
                <c:pt idx="9265">
                  <c:v>301.33821000000034</c:v>
                </c:pt>
                <c:pt idx="9266">
                  <c:v>301.34299000000033</c:v>
                </c:pt>
                <c:pt idx="9267">
                  <c:v>301.34785000000034</c:v>
                </c:pt>
                <c:pt idx="9268">
                  <c:v>301.35271000000034</c:v>
                </c:pt>
                <c:pt idx="9269">
                  <c:v>301.35853000000037</c:v>
                </c:pt>
                <c:pt idx="9270">
                  <c:v>301.36542000000037</c:v>
                </c:pt>
                <c:pt idx="9271">
                  <c:v>301.37390000000039</c:v>
                </c:pt>
                <c:pt idx="9272">
                  <c:v>301.38618000000037</c:v>
                </c:pt>
                <c:pt idx="9273">
                  <c:v>301.41773000000035</c:v>
                </c:pt>
                <c:pt idx="9274">
                  <c:v>301.46629000000036</c:v>
                </c:pt>
                <c:pt idx="9275">
                  <c:v>301.50691000000035</c:v>
                </c:pt>
                <c:pt idx="9276">
                  <c:v>301.54873000000032</c:v>
                </c:pt>
                <c:pt idx="9277">
                  <c:v>301.58666000000034</c:v>
                </c:pt>
                <c:pt idx="9278">
                  <c:v>301.63193000000035</c:v>
                </c:pt>
                <c:pt idx="9279">
                  <c:v>301.69069000000036</c:v>
                </c:pt>
                <c:pt idx="9280">
                  <c:v>301.75668000000036</c:v>
                </c:pt>
                <c:pt idx="9281">
                  <c:v>301.82780000000037</c:v>
                </c:pt>
                <c:pt idx="9282">
                  <c:v>301.91894000000036</c:v>
                </c:pt>
                <c:pt idx="9283">
                  <c:v>302.10245000000037</c:v>
                </c:pt>
                <c:pt idx="9284">
                  <c:v>302.36510000000038</c:v>
                </c:pt>
                <c:pt idx="9285">
                  <c:v>302.44694000000038</c:v>
                </c:pt>
                <c:pt idx="9286">
                  <c:v>302.46967000000041</c:v>
                </c:pt>
                <c:pt idx="9287">
                  <c:v>302.48351000000042</c:v>
                </c:pt>
                <c:pt idx="9288">
                  <c:v>302.49569000000042</c:v>
                </c:pt>
                <c:pt idx="9289">
                  <c:v>302.50848000000042</c:v>
                </c:pt>
                <c:pt idx="9290">
                  <c:v>302.5354600000004</c:v>
                </c:pt>
                <c:pt idx="9291">
                  <c:v>302.58575000000042</c:v>
                </c:pt>
                <c:pt idx="9292">
                  <c:v>302.65874000000042</c:v>
                </c:pt>
                <c:pt idx="9293">
                  <c:v>302.7297600000004</c:v>
                </c:pt>
                <c:pt idx="9294">
                  <c:v>302.79832000000039</c:v>
                </c:pt>
                <c:pt idx="9295">
                  <c:v>302.86429000000038</c:v>
                </c:pt>
                <c:pt idx="9296">
                  <c:v>302.91033000000039</c:v>
                </c:pt>
                <c:pt idx="9297">
                  <c:v>302.94843000000037</c:v>
                </c:pt>
                <c:pt idx="9298">
                  <c:v>302.97979000000038</c:v>
                </c:pt>
                <c:pt idx="9299">
                  <c:v>303.00451000000038</c:v>
                </c:pt>
                <c:pt idx="9300">
                  <c:v>303.03902000000039</c:v>
                </c:pt>
                <c:pt idx="9301">
                  <c:v>303.10042000000038</c:v>
                </c:pt>
                <c:pt idx="9302">
                  <c:v>303.20676000000037</c:v>
                </c:pt>
                <c:pt idx="9303">
                  <c:v>303.29829000000035</c:v>
                </c:pt>
                <c:pt idx="9304">
                  <c:v>303.32441000000034</c:v>
                </c:pt>
                <c:pt idx="9305">
                  <c:v>303.33186000000035</c:v>
                </c:pt>
                <c:pt idx="9306">
                  <c:v>303.33440000000036</c:v>
                </c:pt>
                <c:pt idx="9307">
                  <c:v>303.33645000000035</c:v>
                </c:pt>
                <c:pt idx="9308">
                  <c:v>303.33792000000034</c:v>
                </c:pt>
                <c:pt idx="9309">
                  <c:v>303.33949000000035</c:v>
                </c:pt>
                <c:pt idx="9310">
                  <c:v>303.34224000000034</c:v>
                </c:pt>
                <c:pt idx="9311">
                  <c:v>303.34555000000034</c:v>
                </c:pt>
                <c:pt idx="9312">
                  <c:v>303.34890000000036</c:v>
                </c:pt>
                <c:pt idx="9313">
                  <c:v>303.35220000000038</c:v>
                </c:pt>
                <c:pt idx="9314">
                  <c:v>303.35545000000036</c:v>
                </c:pt>
                <c:pt idx="9315">
                  <c:v>303.35886000000033</c:v>
                </c:pt>
                <c:pt idx="9316">
                  <c:v>303.36250000000035</c:v>
                </c:pt>
                <c:pt idx="9317">
                  <c:v>303.36643000000038</c:v>
                </c:pt>
                <c:pt idx="9318">
                  <c:v>303.3732200000004</c:v>
                </c:pt>
                <c:pt idx="9319">
                  <c:v>303.38293000000039</c:v>
                </c:pt>
                <c:pt idx="9320">
                  <c:v>303.39329000000038</c:v>
                </c:pt>
                <c:pt idx="9321">
                  <c:v>303.40864000000039</c:v>
                </c:pt>
                <c:pt idx="9322">
                  <c:v>303.43399000000039</c:v>
                </c:pt>
                <c:pt idx="9323">
                  <c:v>303.4707300000004</c:v>
                </c:pt>
                <c:pt idx="9324">
                  <c:v>303.51923000000039</c:v>
                </c:pt>
                <c:pt idx="9325">
                  <c:v>303.58014000000037</c:v>
                </c:pt>
                <c:pt idx="9326">
                  <c:v>303.65043000000037</c:v>
                </c:pt>
                <c:pt idx="9327">
                  <c:v>303.74281000000036</c:v>
                </c:pt>
                <c:pt idx="9328">
                  <c:v>303.91335000000038</c:v>
                </c:pt>
                <c:pt idx="9329">
                  <c:v>304.22989000000035</c:v>
                </c:pt>
                <c:pt idx="9330">
                  <c:v>304.52277000000038</c:v>
                </c:pt>
                <c:pt idx="9331">
                  <c:v>304.70516000000038</c:v>
                </c:pt>
                <c:pt idx="9332">
                  <c:v>304.77937000000037</c:v>
                </c:pt>
                <c:pt idx="9333">
                  <c:v>304.80223000000035</c:v>
                </c:pt>
                <c:pt idx="9334">
                  <c:v>304.80839000000037</c:v>
                </c:pt>
                <c:pt idx="9335">
                  <c:v>304.80981000000037</c:v>
                </c:pt>
                <c:pt idx="9336">
                  <c:v>304.81069000000036</c:v>
                </c:pt>
                <c:pt idx="9337">
                  <c:v>304.81140000000039</c:v>
                </c:pt>
                <c:pt idx="9338">
                  <c:v>304.81224000000037</c:v>
                </c:pt>
                <c:pt idx="9339">
                  <c:v>304.81318000000039</c:v>
                </c:pt>
                <c:pt idx="9340">
                  <c:v>304.8139400000004</c:v>
                </c:pt>
                <c:pt idx="9341">
                  <c:v>304.8145700000004</c:v>
                </c:pt>
                <c:pt idx="9342">
                  <c:v>304.8151800000004</c:v>
                </c:pt>
                <c:pt idx="9343">
                  <c:v>304.81580000000042</c:v>
                </c:pt>
                <c:pt idx="9344">
                  <c:v>304.81640000000044</c:v>
                </c:pt>
                <c:pt idx="9345">
                  <c:v>304.81731000000042</c:v>
                </c:pt>
                <c:pt idx="9346">
                  <c:v>304.8195000000004</c:v>
                </c:pt>
                <c:pt idx="9347">
                  <c:v>304.82429000000042</c:v>
                </c:pt>
                <c:pt idx="9348">
                  <c:v>304.82839000000041</c:v>
                </c:pt>
                <c:pt idx="9349">
                  <c:v>304.83335000000039</c:v>
                </c:pt>
                <c:pt idx="9350">
                  <c:v>304.83784000000037</c:v>
                </c:pt>
                <c:pt idx="9351">
                  <c:v>304.84492000000034</c:v>
                </c:pt>
                <c:pt idx="9352">
                  <c:v>304.85842000000036</c:v>
                </c:pt>
                <c:pt idx="9353">
                  <c:v>304.87907000000035</c:v>
                </c:pt>
                <c:pt idx="9354">
                  <c:v>304.90679000000034</c:v>
                </c:pt>
                <c:pt idx="9355">
                  <c:v>304.94138000000032</c:v>
                </c:pt>
                <c:pt idx="9356">
                  <c:v>304.98189000000031</c:v>
                </c:pt>
                <c:pt idx="9357">
                  <c:v>305.03038000000032</c:v>
                </c:pt>
                <c:pt idx="9358">
                  <c:v>305.10298000000034</c:v>
                </c:pt>
                <c:pt idx="9359">
                  <c:v>305.22380000000032</c:v>
                </c:pt>
                <c:pt idx="9360">
                  <c:v>305.38669000000033</c:v>
                </c:pt>
                <c:pt idx="9361">
                  <c:v>305.45353000000034</c:v>
                </c:pt>
                <c:pt idx="9362">
                  <c:v>305.47666000000032</c:v>
                </c:pt>
                <c:pt idx="9363">
                  <c:v>305.49605000000031</c:v>
                </c:pt>
                <c:pt idx="9364">
                  <c:v>305.50381000000033</c:v>
                </c:pt>
                <c:pt idx="9365">
                  <c:v>305.51454000000035</c:v>
                </c:pt>
                <c:pt idx="9366">
                  <c:v>305.53079000000037</c:v>
                </c:pt>
                <c:pt idx="9367">
                  <c:v>305.55356000000035</c:v>
                </c:pt>
                <c:pt idx="9368">
                  <c:v>305.58386000000036</c:v>
                </c:pt>
                <c:pt idx="9369">
                  <c:v>305.62050000000033</c:v>
                </c:pt>
                <c:pt idx="9370">
                  <c:v>305.66463000000033</c:v>
                </c:pt>
                <c:pt idx="9371">
                  <c:v>305.7175500000003</c:v>
                </c:pt>
                <c:pt idx="9372">
                  <c:v>305.78125000000028</c:v>
                </c:pt>
                <c:pt idx="9373">
                  <c:v>305.85721000000029</c:v>
                </c:pt>
                <c:pt idx="9374">
                  <c:v>305.9486600000003</c:v>
                </c:pt>
                <c:pt idx="9375">
                  <c:v>306.03501000000028</c:v>
                </c:pt>
                <c:pt idx="9376">
                  <c:v>306.11380000000031</c:v>
                </c:pt>
                <c:pt idx="9377">
                  <c:v>306.1669600000003</c:v>
                </c:pt>
                <c:pt idx="9378">
                  <c:v>306.20801000000029</c:v>
                </c:pt>
                <c:pt idx="9379">
                  <c:v>306.24284000000029</c:v>
                </c:pt>
                <c:pt idx="9380">
                  <c:v>306.27007000000026</c:v>
                </c:pt>
                <c:pt idx="9381">
                  <c:v>306.29089000000027</c:v>
                </c:pt>
                <c:pt idx="9382">
                  <c:v>306.3072700000003</c:v>
                </c:pt>
                <c:pt idx="9383">
                  <c:v>306.3427100000003</c:v>
                </c:pt>
                <c:pt idx="9384">
                  <c:v>306.41756000000032</c:v>
                </c:pt>
                <c:pt idx="9385">
                  <c:v>306.54910000000029</c:v>
                </c:pt>
                <c:pt idx="9386">
                  <c:v>306.63219000000032</c:v>
                </c:pt>
                <c:pt idx="9387">
                  <c:v>306.67937000000035</c:v>
                </c:pt>
                <c:pt idx="9388">
                  <c:v>306.71498000000037</c:v>
                </c:pt>
                <c:pt idx="9389">
                  <c:v>306.72687000000036</c:v>
                </c:pt>
                <c:pt idx="9390">
                  <c:v>306.73052000000035</c:v>
                </c:pt>
                <c:pt idx="9391">
                  <c:v>306.73198000000036</c:v>
                </c:pt>
                <c:pt idx="9392">
                  <c:v>306.73271000000034</c:v>
                </c:pt>
                <c:pt idx="9393">
                  <c:v>306.73333000000036</c:v>
                </c:pt>
                <c:pt idx="9394">
                  <c:v>306.73391000000038</c:v>
                </c:pt>
                <c:pt idx="9395">
                  <c:v>306.73452000000037</c:v>
                </c:pt>
                <c:pt idx="9396">
                  <c:v>306.73512000000039</c:v>
                </c:pt>
                <c:pt idx="9397">
                  <c:v>306.73570000000041</c:v>
                </c:pt>
                <c:pt idx="9398">
                  <c:v>306.73628000000042</c:v>
                </c:pt>
                <c:pt idx="9399">
                  <c:v>306.73684000000043</c:v>
                </c:pt>
                <c:pt idx="9400">
                  <c:v>306.73741000000041</c:v>
                </c:pt>
                <c:pt idx="9401">
                  <c:v>306.73798000000039</c:v>
                </c:pt>
                <c:pt idx="9402">
                  <c:v>306.73855000000037</c:v>
                </c:pt>
                <c:pt idx="9403">
                  <c:v>306.73915000000039</c:v>
                </c:pt>
                <c:pt idx="9404">
                  <c:v>306.73979000000037</c:v>
                </c:pt>
                <c:pt idx="9405">
                  <c:v>306.74047000000036</c:v>
                </c:pt>
                <c:pt idx="9406">
                  <c:v>306.74103000000036</c:v>
                </c:pt>
                <c:pt idx="9407">
                  <c:v>306.74161000000038</c:v>
                </c:pt>
                <c:pt idx="9408">
                  <c:v>306.74211000000037</c:v>
                </c:pt>
                <c:pt idx="9409">
                  <c:v>306.74260000000038</c:v>
                </c:pt>
                <c:pt idx="9410">
                  <c:v>306.7431100000004</c:v>
                </c:pt>
                <c:pt idx="9411">
                  <c:v>306.74361000000039</c:v>
                </c:pt>
                <c:pt idx="9412">
                  <c:v>306.74409000000037</c:v>
                </c:pt>
                <c:pt idx="9413">
                  <c:v>306.74459000000036</c:v>
                </c:pt>
                <c:pt idx="9414">
                  <c:v>306.74508000000037</c:v>
                </c:pt>
                <c:pt idx="9415">
                  <c:v>306.74555000000038</c:v>
                </c:pt>
                <c:pt idx="9416">
                  <c:v>306.74603000000036</c:v>
                </c:pt>
                <c:pt idx="9417">
                  <c:v>306.74650000000037</c:v>
                </c:pt>
                <c:pt idx="9418">
                  <c:v>306.74697000000037</c:v>
                </c:pt>
                <c:pt idx="9419">
                  <c:v>306.74743000000035</c:v>
                </c:pt>
                <c:pt idx="9420">
                  <c:v>306.74789000000033</c:v>
                </c:pt>
                <c:pt idx="9421">
                  <c:v>306.7483500000003</c:v>
                </c:pt>
                <c:pt idx="9422">
                  <c:v>306.74881000000028</c:v>
                </c:pt>
                <c:pt idx="9423">
                  <c:v>306.74928000000028</c:v>
                </c:pt>
                <c:pt idx="9424">
                  <c:v>306.74974000000026</c:v>
                </c:pt>
                <c:pt idx="9425">
                  <c:v>306.75020000000023</c:v>
                </c:pt>
                <c:pt idx="9426">
                  <c:v>306.75066000000021</c:v>
                </c:pt>
                <c:pt idx="9427">
                  <c:v>306.75112000000018</c:v>
                </c:pt>
                <c:pt idx="9428">
                  <c:v>306.75159000000019</c:v>
                </c:pt>
                <c:pt idx="9429">
                  <c:v>306.7520600000002</c:v>
                </c:pt>
                <c:pt idx="9430">
                  <c:v>306.75252000000017</c:v>
                </c:pt>
                <c:pt idx="9431">
                  <c:v>306.75299000000018</c:v>
                </c:pt>
                <c:pt idx="9432">
                  <c:v>306.75345000000016</c:v>
                </c:pt>
                <c:pt idx="9433">
                  <c:v>306.75393000000014</c:v>
                </c:pt>
                <c:pt idx="9434">
                  <c:v>306.75454000000013</c:v>
                </c:pt>
                <c:pt idx="9435">
                  <c:v>306.75508000000013</c:v>
                </c:pt>
                <c:pt idx="9436">
                  <c:v>306.75573000000014</c:v>
                </c:pt>
                <c:pt idx="9437">
                  <c:v>306.75628000000012</c:v>
                </c:pt>
                <c:pt idx="9438">
                  <c:v>306.75681000000014</c:v>
                </c:pt>
                <c:pt idx="9439">
                  <c:v>306.75732000000016</c:v>
                </c:pt>
                <c:pt idx="9440">
                  <c:v>306.75784000000016</c:v>
                </c:pt>
                <c:pt idx="9441">
                  <c:v>306.75837000000018</c:v>
                </c:pt>
                <c:pt idx="9442">
                  <c:v>306.75887000000017</c:v>
                </c:pt>
                <c:pt idx="9443">
                  <c:v>306.75937000000016</c:v>
                </c:pt>
                <c:pt idx="9444">
                  <c:v>306.75989000000015</c:v>
                </c:pt>
                <c:pt idx="9445">
                  <c:v>306.76041000000015</c:v>
                </c:pt>
                <c:pt idx="9446">
                  <c:v>306.76096000000013</c:v>
                </c:pt>
                <c:pt idx="9447">
                  <c:v>306.76146000000011</c:v>
                </c:pt>
                <c:pt idx="9448">
                  <c:v>306.76195000000013</c:v>
                </c:pt>
                <c:pt idx="9449">
                  <c:v>306.76246000000015</c:v>
                </c:pt>
                <c:pt idx="9450">
                  <c:v>306.76297000000017</c:v>
                </c:pt>
                <c:pt idx="9451">
                  <c:v>306.76349000000016</c:v>
                </c:pt>
                <c:pt idx="9452">
                  <c:v>306.76400000000018</c:v>
                </c:pt>
                <c:pt idx="9453">
                  <c:v>306.7645100000002</c:v>
                </c:pt>
                <c:pt idx="9454">
                  <c:v>306.76503000000019</c:v>
                </c:pt>
                <c:pt idx="9455">
                  <c:v>306.76556000000022</c:v>
                </c:pt>
                <c:pt idx="9456">
                  <c:v>306.76606000000021</c:v>
                </c:pt>
                <c:pt idx="9457">
                  <c:v>306.76720000000023</c:v>
                </c:pt>
                <c:pt idx="9458">
                  <c:v>306.76902000000024</c:v>
                </c:pt>
                <c:pt idx="9459">
                  <c:v>306.77197000000024</c:v>
                </c:pt>
                <c:pt idx="9460">
                  <c:v>306.77844000000022</c:v>
                </c:pt>
                <c:pt idx="9461">
                  <c:v>306.80680000000024</c:v>
                </c:pt>
                <c:pt idx="9462">
                  <c:v>306.87277000000023</c:v>
                </c:pt>
                <c:pt idx="9463">
                  <c:v>306.93773000000022</c:v>
                </c:pt>
                <c:pt idx="9464">
                  <c:v>306.95859000000024</c:v>
                </c:pt>
                <c:pt idx="9465">
                  <c:v>306.96604000000025</c:v>
                </c:pt>
                <c:pt idx="9466">
                  <c:v>306.97348000000022</c:v>
                </c:pt>
                <c:pt idx="9467">
                  <c:v>306.98654000000022</c:v>
                </c:pt>
                <c:pt idx="9468">
                  <c:v>307.01857000000024</c:v>
                </c:pt>
                <c:pt idx="9469">
                  <c:v>307.04940000000022</c:v>
                </c:pt>
                <c:pt idx="9470">
                  <c:v>307.06380000000024</c:v>
                </c:pt>
                <c:pt idx="9471">
                  <c:v>307.06781000000024</c:v>
                </c:pt>
                <c:pt idx="9472">
                  <c:v>307.06964000000022</c:v>
                </c:pt>
                <c:pt idx="9473">
                  <c:v>307.07107000000025</c:v>
                </c:pt>
                <c:pt idx="9474">
                  <c:v>307.07280000000026</c:v>
                </c:pt>
                <c:pt idx="9475">
                  <c:v>307.07627000000025</c:v>
                </c:pt>
                <c:pt idx="9476">
                  <c:v>307.08492000000024</c:v>
                </c:pt>
                <c:pt idx="9477">
                  <c:v>307.09837000000022</c:v>
                </c:pt>
                <c:pt idx="9478">
                  <c:v>307.1142500000002</c:v>
                </c:pt>
                <c:pt idx="9479">
                  <c:v>307.13063000000022</c:v>
                </c:pt>
                <c:pt idx="9480">
                  <c:v>307.1550900000002</c:v>
                </c:pt>
                <c:pt idx="9481">
                  <c:v>307.2186700000002</c:v>
                </c:pt>
                <c:pt idx="9482">
                  <c:v>307.35815000000019</c:v>
                </c:pt>
                <c:pt idx="9483">
                  <c:v>307.4973300000002</c:v>
                </c:pt>
                <c:pt idx="9484">
                  <c:v>307.55134000000021</c:v>
                </c:pt>
                <c:pt idx="9485">
                  <c:v>307.58475000000021</c:v>
                </c:pt>
                <c:pt idx="9486">
                  <c:v>307.63198000000023</c:v>
                </c:pt>
                <c:pt idx="9487">
                  <c:v>307.67173000000025</c:v>
                </c:pt>
                <c:pt idx="9488">
                  <c:v>307.68933000000027</c:v>
                </c:pt>
                <c:pt idx="9489">
                  <c:v>307.69595000000027</c:v>
                </c:pt>
                <c:pt idx="9490">
                  <c:v>307.70096000000029</c:v>
                </c:pt>
                <c:pt idx="9491">
                  <c:v>307.7045600000003</c:v>
                </c:pt>
                <c:pt idx="9492">
                  <c:v>307.70716000000027</c:v>
                </c:pt>
                <c:pt idx="9493">
                  <c:v>307.7118100000003</c:v>
                </c:pt>
                <c:pt idx="9494">
                  <c:v>307.71700000000033</c:v>
                </c:pt>
                <c:pt idx="9495">
                  <c:v>307.7230900000003</c:v>
                </c:pt>
                <c:pt idx="9496">
                  <c:v>307.73218000000031</c:v>
                </c:pt>
                <c:pt idx="9497">
                  <c:v>307.74497000000031</c:v>
                </c:pt>
                <c:pt idx="9498">
                  <c:v>307.7608000000003</c:v>
                </c:pt>
                <c:pt idx="9499">
                  <c:v>307.77664000000033</c:v>
                </c:pt>
                <c:pt idx="9500">
                  <c:v>307.79392000000036</c:v>
                </c:pt>
                <c:pt idx="9501">
                  <c:v>307.81373000000036</c:v>
                </c:pt>
                <c:pt idx="9502">
                  <c:v>307.85582000000034</c:v>
                </c:pt>
                <c:pt idx="9503">
                  <c:v>307.95927000000034</c:v>
                </c:pt>
                <c:pt idx="9504">
                  <c:v>308.01993000000033</c:v>
                </c:pt>
                <c:pt idx="9505">
                  <c:v>308.03832000000034</c:v>
                </c:pt>
                <c:pt idx="9506">
                  <c:v>308.05673000000036</c:v>
                </c:pt>
                <c:pt idx="9507">
                  <c:v>308.06693000000035</c:v>
                </c:pt>
                <c:pt idx="9508">
                  <c:v>308.08096000000035</c:v>
                </c:pt>
                <c:pt idx="9509">
                  <c:v>308.10728000000034</c:v>
                </c:pt>
                <c:pt idx="9510">
                  <c:v>308.14542000000034</c:v>
                </c:pt>
                <c:pt idx="9511">
                  <c:v>308.19172000000032</c:v>
                </c:pt>
                <c:pt idx="9512">
                  <c:v>308.24202000000031</c:v>
                </c:pt>
                <c:pt idx="9513">
                  <c:v>308.29006000000032</c:v>
                </c:pt>
                <c:pt idx="9514">
                  <c:v>308.3592100000003</c:v>
                </c:pt>
                <c:pt idx="9515">
                  <c:v>308.49635000000029</c:v>
                </c:pt>
                <c:pt idx="9516">
                  <c:v>308.70255000000031</c:v>
                </c:pt>
                <c:pt idx="9517">
                  <c:v>308.86149000000029</c:v>
                </c:pt>
                <c:pt idx="9518">
                  <c:v>308.96143000000029</c:v>
                </c:pt>
                <c:pt idx="9519">
                  <c:v>309.03334000000029</c:v>
                </c:pt>
                <c:pt idx="9520">
                  <c:v>309.05687000000029</c:v>
                </c:pt>
                <c:pt idx="9521">
                  <c:v>309.06574000000029</c:v>
                </c:pt>
                <c:pt idx="9522">
                  <c:v>309.06852000000026</c:v>
                </c:pt>
                <c:pt idx="9523">
                  <c:v>309.07104000000027</c:v>
                </c:pt>
                <c:pt idx="9524">
                  <c:v>309.07635000000028</c:v>
                </c:pt>
                <c:pt idx="9525">
                  <c:v>309.0855500000003</c:v>
                </c:pt>
                <c:pt idx="9526">
                  <c:v>309.0969400000003</c:v>
                </c:pt>
                <c:pt idx="9527">
                  <c:v>309.11395000000033</c:v>
                </c:pt>
                <c:pt idx="9528">
                  <c:v>309.14103000000034</c:v>
                </c:pt>
                <c:pt idx="9529">
                  <c:v>309.17921000000035</c:v>
                </c:pt>
                <c:pt idx="9530">
                  <c:v>309.22780000000034</c:v>
                </c:pt>
                <c:pt idx="9531">
                  <c:v>309.28325000000035</c:v>
                </c:pt>
                <c:pt idx="9532">
                  <c:v>309.37890000000033</c:v>
                </c:pt>
                <c:pt idx="9533">
                  <c:v>309.57543000000032</c:v>
                </c:pt>
                <c:pt idx="9534">
                  <c:v>309.86531000000031</c:v>
                </c:pt>
                <c:pt idx="9535">
                  <c:v>310.0775100000003</c:v>
                </c:pt>
                <c:pt idx="9536">
                  <c:v>310.18196000000029</c:v>
                </c:pt>
                <c:pt idx="9537">
                  <c:v>310.20934000000028</c:v>
                </c:pt>
                <c:pt idx="9538">
                  <c:v>310.21543000000025</c:v>
                </c:pt>
                <c:pt idx="9539">
                  <c:v>310.21956000000023</c:v>
                </c:pt>
                <c:pt idx="9540">
                  <c:v>310.22766000000024</c:v>
                </c:pt>
                <c:pt idx="9541">
                  <c:v>310.26178000000021</c:v>
                </c:pt>
                <c:pt idx="9542">
                  <c:v>310.3104400000002</c:v>
                </c:pt>
                <c:pt idx="9543">
                  <c:v>310.34292000000022</c:v>
                </c:pt>
                <c:pt idx="9544">
                  <c:v>310.35124000000025</c:v>
                </c:pt>
                <c:pt idx="9545">
                  <c:v>310.35615000000024</c:v>
                </c:pt>
                <c:pt idx="9546">
                  <c:v>310.36005000000023</c:v>
                </c:pt>
                <c:pt idx="9547">
                  <c:v>310.36620000000022</c:v>
                </c:pt>
                <c:pt idx="9548">
                  <c:v>310.38002000000023</c:v>
                </c:pt>
                <c:pt idx="9549">
                  <c:v>310.40838000000025</c:v>
                </c:pt>
                <c:pt idx="9550">
                  <c:v>310.44844000000023</c:v>
                </c:pt>
                <c:pt idx="9551">
                  <c:v>310.49073000000021</c:v>
                </c:pt>
                <c:pt idx="9552">
                  <c:v>310.53443000000021</c:v>
                </c:pt>
                <c:pt idx="9553">
                  <c:v>310.57328000000024</c:v>
                </c:pt>
                <c:pt idx="9554">
                  <c:v>310.59325000000024</c:v>
                </c:pt>
                <c:pt idx="9555">
                  <c:v>310.60317000000026</c:v>
                </c:pt>
                <c:pt idx="9556">
                  <c:v>310.60753000000028</c:v>
                </c:pt>
                <c:pt idx="9557">
                  <c:v>310.61146000000031</c:v>
                </c:pt>
                <c:pt idx="9558">
                  <c:v>310.61675000000031</c:v>
                </c:pt>
                <c:pt idx="9559">
                  <c:v>310.65555000000029</c:v>
                </c:pt>
                <c:pt idx="9560">
                  <c:v>310.75450000000029</c:v>
                </c:pt>
                <c:pt idx="9561">
                  <c:v>310.85301000000027</c:v>
                </c:pt>
                <c:pt idx="9562">
                  <c:v>310.90631000000025</c:v>
                </c:pt>
                <c:pt idx="9563">
                  <c:v>310.93363000000022</c:v>
                </c:pt>
                <c:pt idx="9564">
                  <c:v>310.9470800000002</c:v>
                </c:pt>
                <c:pt idx="9565">
                  <c:v>310.95079000000021</c:v>
                </c:pt>
                <c:pt idx="9566">
                  <c:v>310.95465000000019</c:v>
                </c:pt>
                <c:pt idx="9567">
                  <c:v>310.95788000000016</c:v>
                </c:pt>
                <c:pt idx="9568">
                  <c:v>310.96487000000013</c:v>
                </c:pt>
                <c:pt idx="9569">
                  <c:v>310.97908000000012</c:v>
                </c:pt>
                <c:pt idx="9570">
                  <c:v>311.00253000000015</c:v>
                </c:pt>
                <c:pt idx="9571">
                  <c:v>311.03404000000018</c:v>
                </c:pt>
                <c:pt idx="9572">
                  <c:v>311.07339000000019</c:v>
                </c:pt>
                <c:pt idx="9573">
                  <c:v>311.12726000000021</c:v>
                </c:pt>
                <c:pt idx="9574">
                  <c:v>311.19554000000022</c:v>
                </c:pt>
                <c:pt idx="9575">
                  <c:v>311.24547000000024</c:v>
                </c:pt>
                <c:pt idx="9576">
                  <c:v>311.28902000000022</c:v>
                </c:pt>
                <c:pt idx="9577">
                  <c:v>311.34094000000022</c:v>
                </c:pt>
                <c:pt idx="9578">
                  <c:v>311.40528000000023</c:v>
                </c:pt>
                <c:pt idx="9579">
                  <c:v>311.47014000000024</c:v>
                </c:pt>
                <c:pt idx="9580">
                  <c:v>311.53874000000025</c:v>
                </c:pt>
                <c:pt idx="9581">
                  <c:v>311.61117000000024</c:v>
                </c:pt>
                <c:pt idx="9582">
                  <c:v>311.68144000000024</c:v>
                </c:pt>
                <c:pt idx="9583">
                  <c:v>311.75109000000026</c:v>
                </c:pt>
                <c:pt idx="9584">
                  <c:v>311.81475000000029</c:v>
                </c:pt>
                <c:pt idx="9585">
                  <c:v>311.90059000000031</c:v>
                </c:pt>
                <c:pt idx="9586">
                  <c:v>312.05418000000031</c:v>
                </c:pt>
                <c:pt idx="9587">
                  <c:v>312.12933000000032</c:v>
                </c:pt>
                <c:pt idx="9588">
                  <c:v>312.16460000000035</c:v>
                </c:pt>
                <c:pt idx="9589">
                  <c:v>312.19161000000037</c:v>
                </c:pt>
                <c:pt idx="9590">
                  <c:v>312.22413000000034</c:v>
                </c:pt>
                <c:pt idx="9591">
                  <c:v>312.26521000000037</c:v>
                </c:pt>
                <c:pt idx="9592">
                  <c:v>312.32360000000034</c:v>
                </c:pt>
                <c:pt idx="9593">
                  <c:v>312.39961000000034</c:v>
                </c:pt>
                <c:pt idx="9594">
                  <c:v>312.49129000000033</c:v>
                </c:pt>
                <c:pt idx="9595">
                  <c:v>312.58895000000035</c:v>
                </c:pt>
                <c:pt idx="9596">
                  <c:v>312.69966000000034</c:v>
                </c:pt>
                <c:pt idx="9597">
                  <c:v>312.80326000000031</c:v>
                </c:pt>
                <c:pt idx="9598">
                  <c:v>312.94959000000028</c:v>
                </c:pt>
                <c:pt idx="9599">
                  <c:v>313.19975000000028</c:v>
                </c:pt>
                <c:pt idx="9600">
                  <c:v>313.50218000000029</c:v>
                </c:pt>
                <c:pt idx="9601">
                  <c:v>313.70936000000029</c:v>
                </c:pt>
                <c:pt idx="9602">
                  <c:v>313.7691300000003</c:v>
                </c:pt>
                <c:pt idx="9603">
                  <c:v>313.8213200000003</c:v>
                </c:pt>
                <c:pt idx="9604">
                  <c:v>313.86632000000031</c:v>
                </c:pt>
                <c:pt idx="9605">
                  <c:v>313.88838000000032</c:v>
                </c:pt>
                <c:pt idx="9606">
                  <c:v>313.89779000000033</c:v>
                </c:pt>
                <c:pt idx="9607">
                  <c:v>313.90063000000032</c:v>
                </c:pt>
                <c:pt idx="9608">
                  <c:v>313.9024400000003</c:v>
                </c:pt>
                <c:pt idx="9609">
                  <c:v>313.90592000000032</c:v>
                </c:pt>
                <c:pt idx="9610">
                  <c:v>313.91718000000031</c:v>
                </c:pt>
                <c:pt idx="9611">
                  <c:v>313.93391000000031</c:v>
                </c:pt>
                <c:pt idx="9612">
                  <c:v>313.95610000000033</c:v>
                </c:pt>
                <c:pt idx="9613">
                  <c:v>313.98416000000032</c:v>
                </c:pt>
                <c:pt idx="9614">
                  <c:v>314.01822000000033</c:v>
                </c:pt>
                <c:pt idx="9615">
                  <c:v>314.06796000000031</c:v>
                </c:pt>
                <c:pt idx="9616">
                  <c:v>314.1817300000003</c:v>
                </c:pt>
                <c:pt idx="9617">
                  <c:v>314.39972000000029</c:v>
                </c:pt>
                <c:pt idx="9618">
                  <c:v>314.63557000000031</c:v>
                </c:pt>
                <c:pt idx="9619">
                  <c:v>314.75321000000031</c:v>
                </c:pt>
                <c:pt idx="9620">
                  <c:v>314.78465000000028</c:v>
                </c:pt>
                <c:pt idx="9621">
                  <c:v>314.79652000000027</c:v>
                </c:pt>
                <c:pt idx="9622">
                  <c:v>314.80632000000026</c:v>
                </c:pt>
                <c:pt idx="9623">
                  <c:v>314.83345000000025</c:v>
                </c:pt>
                <c:pt idx="9624">
                  <c:v>314.89673000000028</c:v>
                </c:pt>
                <c:pt idx="9625">
                  <c:v>314.93815000000029</c:v>
                </c:pt>
                <c:pt idx="9626">
                  <c:v>314.9497400000003</c:v>
                </c:pt>
                <c:pt idx="9627">
                  <c:v>314.95532000000031</c:v>
                </c:pt>
                <c:pt idx="9628">
                  <c:v>314.95973000000032</c:v>
                </c:pt>
                <c:pt idx="9629">
                  <c:v>314.96560000000034</c:v>
                </c:pt>
                <c:pt idx="9630">
                  <c:v>314.97912000000036</c:v>
                </c:pt>
                <c:pt idx="9631">
                  <c:v>315.00303000000036</c:v>
                </c:pt>
                <c:pt idx="9632">
                  <c:v>315.03815000000037</c:v>
                </c:pt>
                <c:pt idx="9633">
                  <c:v>315.08145000000036</c:v>
                </c:pt>
                <c:pt idx="9634">
                  <c:v>315.12762000000038</c:v>
                </c:pt>
                <c:pt idx="9635">
                  <c:v>315.23020000000037</c:v>
                </c:pt>
                <c:pt idx="9636">
                  <c:v>315.41708000000034</c:v>
                </c:pt>
                <c:pt idx="9637">
                  <c:v>315.62367000000035</c:v>
                </c:pt>
                <c:pt idx="9638">
                  <c:v>315.80223000000035</c:v>
                </c:pt>
                <c:pt idx="9639">
                  <c:v>315.91018000000037</c:v>
                </c:pt>
                <c:pt idx="9640">
                  <c:v>315.94343000000038</c:v>
                </c:pt>
                <c:pt idx="9641">
                  <c:v>315.95073000000036</c:v>
                </c:pt>
                <c:pt idx="9642">
                  <c:v>315.95413000000036</c:v>
                </c:pt>
                <c:pt idx="9643">
                  <c:v>315.95645000000036</c:v>
                </c:pt>
                <c:pt idx="9644">
                  <c:v>315.95918000000034</c:v>
                </c:pt>
                <c:pt idx="9645">
                  <c:v>315.96621000000033</c:v>
                </c:pt>
                <c:pt idx="9646">
                  <c:v>315.98313000000036</c:v>
                </c:pt>
                <c:pt idx="9647">
                  <c:v>316.01073000000036</c:v>
                </c:pt>
                <c:pt idx="9648">
                  <c:v>316.05166000000037</c:v>
                </c:pt>
                <c:pt idx="9649">
                  <c:v>316.10044000000039</c:v>
                </c:pt>
                <c:pt idx="9650">
                  <c:v>316.1582300000004</c:v>
                </c:pt>
                <c:pt idx="9651">
                  <c:v>316.26319000000041</c:v>
                </c:pt>
                <c:pt idx="9652">
                  <c:v>316.47273000000041</c:v>
                </c:pt>
                <c:pt idx="9653">
                  <c:v>316.81508000000042</c:v>
                </c:pt>
                <c:pt idx="9654">
                  <c:v>317.08142000000043</c:v>
                </c:pt>
                <c:pt idx="9655">
                  <c:v>317.23373000000043</c:v>
                </c:pt>
                <c:pt idx="9656">
                  <c:v>317.27105000000046</c:v>
                </c:pt>
                <c:pt idx="9657">
                  <c:v>317.28708000000046</c:v>
                </c:pt>
                <c:pt idx="9658">
                  <c:v>317.29856000000046</c:v>
                </c:pt>
                <c:pt idx="9659">
                  <c:v>317.30711000000048</c:v>
                </c:pt>
                <c:pt idx="9660">
                  <c:v>317.31193000000047</c:v>
                </c:pt>
                <c:pt idx="9661">
                  <c:v>317.31512000000049</c:v>
                </c:pt>
                <c:pt idx="9662">
                  <c:v>317.31736000000046</c:v>
                </c:pt>
                <c:pt idx="9663">
                  <c:v>317.32016000000044</c:v>
                </c:pt>
                <c:pt idx="9664">
                  <c:v>317.32884000000047</c:v>
                </c:pt>
                <c:pt idx="9665">
                  <c:v>317.34725000000049</c:v>
                </c:pt>
                <c:pt idx="9666">
                  <c:v>317.3770100000005</c:v>
                </c:pt>
                <c:pt idx="9667">
                  <c:v>317.42385000000047</c:v>
                </c:pt>
                <c:pt idx="9668">
                  <c:v>317.48833000000047</c:v>
                </c:pt>
                <c:pt idx="9669">
                  <c:v>317.5563600000005</c:v>
                </c:pt>
                <c:pt idx="9670">
                  <c:v>317.64458000000047</c:v>
                </c:pt>
                <c:pt idx="9671">
                  <c:v>317.79739000000046</c:v>
                </c:pt>
                <c:pt idx="9672">
                  <c:v>318.07252000000045</c:v>
                </c:pt>
                <c:pt idx="9673">
                  <c:v>318.35818000000046</c:v>
                </c:pt>
                <c:pt idx="9674">
                  <c:v>318.56530000000043</c:v>
                </c:pt>
                <c:pt idx="9675">
                  <c:v>318.69642000000044</c:v>
                </c:pt>
                <c:pt idx="9676">
                  <c:v>318.79535000000044</c:v>
                </c:pt>
                <c:pt idx="9677">
                  <c:v>318.86437000000046</c:v>
                </c:pt>
                <c:pt idx="9678">
                  <c:v>318.91828000000044</c:v>
                </c:pt>
                <c:pt idx="9679">
                  <c:v>318.95763000000045</c:v>
                </c:pt>
                <c:pt idx="9680">
                  <c:v>318.99384000000043</c:v>
                </c:pt>
                <c:pt idx="9681">
                  <c:v>319.03391000000045</c:v>
                </c:pt>
                <c:pt idx="9682">
                  <c:v>319.07298000000043</c:v>
                </c:pt>
                <c:pt idx="9683">
                  <c:v>319.09581000000043</c:v>
                </c:pt>
                <c:pt idx="9684">
                  <c:v>319.10780000000045</c:v>
                </c:pt>
                <c:pt idx="9685">
                  <c:v>319.11155000000048</c:v>
                </c:pt>
                <c:pt idx="9686">
                  <c:v>319.1130500000005</c:v>
                </c:pt>
                <c:pt idx="9687">
                  <c:v>319.11625000000049</c:v>
                </c:pt>
                <c:pt idx="9688">
                  <c:v>319.13911000000047</c:v>
                </c:pt>
                <c:pt idx="9689">
                  <c:v>319.20969000000048</c:v>
                </c:pt>
                <c:pt idx="9690">
                  <c:v>319.29558000000048</c:v>
                </c:pt>
                <c:pt idx="9691">
                  <c:v>319.34984000000048</c:v>
                </c:pt>
                <c:pt idx="9692">
                  <c:v>319.36590000000047</c:v>
                </c:pt>
                <c:pt idx="9693">
                  <c:v>319.37011000000047</c:v>
                </c:pt>
                <c:pt idx="9694">
                  <c:v>319.37183000000044</c:v>
                </c:pt>
                <c:pt idx="9695">
                  <c:v>319.37315000000046</c:v>
                </c:pt>
                <c:pt idx="9696">
                  <c:v>319.37436000000048</c:v>
                </c:pt>
                <c:pt idx="9697">
                  <c:v>319.3759500000005</c:v>
                </c:pt>
                <c:pt idx="9698">
                  <c:v>319.38003000000049</c:v>
                </c:pt>
                <c:pt idx="9699">
                  <c:v>319.3880400000005</c:v>
                </c:pt>
                <c:pt idx="9700">
                  <c:v>319.39918000000051</c:v>
                </c:pt>
                <c:pt idx="9701">
                  <c:v>319.4140000000005</c:v>
                </c:pt>
                <c:pt idx="9702">
                  <c:v>319.44621000000052</c:v>
                </c:pt>
                <c:pt idx="9703">
                  <c:v>319.53288000000055</c:v>
                </c:pt>
                <c:pt idx="9704">
                  <c:v>319.68684000000053</c:v>
                </c:pt>
                <c:pt idx="9705">
                  <c:v>319.85233000000051</c:v>
                </c:pt>
                <c:pt idx="9706">
                  <c:v>319.96204000000051</c:v>
                </c:pt>
                <c:pt idx="9707">
                  <c:v>319.98882000000049</c:v>
                </c:pt>
                <c:pt idx="9708">
                  <c:v>319.9991500000005</c:v>
                </c:pt>
                <c:pt idx="9709">
                  <c:v>320.00411000000048</c:v>
                </c:pt>
                <c:pt idx="9710">
                  <c:v>320.00688000000048</c:v>
                </c:pt>
                <c:pt idx="9711">
                  <c:v>320.00996000000049</c:v>
                </c:pt>
                <c:pt idx="9712">
                  <c:v>320.01607000000047</c:v>
                </c:pt>
                <c:pt idx="9713">
                  <c:v>320.0291400000005</c:v>
                </c:pt>
                <c:pt idx="9714">
                  <c:v>320.05183000000051</c:v>
                </c:pt>
                <c:pt idx="9715">
                  <c:v>320.08322000000049</c:v>
                </c:pt>
                <c:pt idx="9716">
                  <c:v>320.13377000000048</c:v>
                </c:pt>
                <c:pt idx="9717">
                  <c:v>320.24793000000051</c:v>
                </c:pt>
                <c:pt idx="9718">
                  <c:v>320.46392000000048</c:v>
                </c:pt>
                <c:pt idx="9719">
                  <c:v>320.70699000000047</c:v>
                </c:pt>
                <c:pt idx="9720">
                  <c:v>320.87807000000049</c:v>
                </c:pt>
                <c:pt idx="9721">
                  <c:v>320.99900000000048</c:v>
                </c:pt>
                <c:pt idx="9722">
                  <c:v>321.06603000000047</c:v>
                </c:pt>
                <c:pt idx="9723">
                  <c:v>321.08851000000044</c:v>
                </c:pt>
                <c:pt idx="9724">
                  <c:v>321.09504000000044</c:v>
                </c:pt>
                <c:pt idx="9725">
                  <c:v>321.10037000000045</c:v>
                </c:pt>
                <c:pt idx="9726">
                  <c:v>321.11677000000043</c:v>
                </c:pt>
                <c:pt idx="9727">
                  <c:v>321.16420000000045</c:v>
                </c:pt>
                <c:pt idx="9728">
                  <c:v>321.22955000000047</c:v>
                </c:pt>
                <c:pt idx="9729">
                  <c:v>321.27385000000049</c:v>
                </c:pt>
                <c:pt idx="9730">
                  <c:v>321.28574000000049</c:v>
                </c:pt>
                <c:pt idx="9731">
                  <c:v>321.2885500000005</c:v>
                </c:pt>
                <c:pt idx="9732">
                  <c:v>321.29085000000049</c:v>
                </c:pt>
                <c:pt idx="9733">
                  <c:v>321.2926900000005</c:v>
                </c:pt>
                <c:pt idx="9734">
                  <c:v>321.29448000000053</c:v>
                </c:pt>
                <c:pt idx="9735">
                  <c:v>321.29823000000056</c:v>
                </c:pt>
                <c:pt idx="9736">
                  <c:v>321.30675000000053</c:v>
                </c:pt>
                <c:pt idx="9737">
                  <c:v>321.32051000000052</c:v>
                </c:pt>
                <c:pt idx="9738">
                  <c:v>321.34136000000052</c:v>
                </c:pt>
                <c:pt idx="9739">
                  <c:v>321.39079000000049</c:v>
                </c:pt>
                <c:pt idx="9740">
                  <c:v>321.5337300000005</c:v>
                </c:pt>
                <c:pt idx="9741">
                  <c:v>321.73284000000052</c:v>
                </c:pt>
                <c:pt idx="9742">
                  <c:v>321.80074000000053</c:v>
                </c:pt>
                <c:pt idx="9743">
                  <c:v>321.81801000000053</c:v>
                </c:pt>
                <c:pt idx="9744">
                  <c:v>321.82560000000052</c:v>
                </c:pt>
                <c:pt idx="9745">
                  <c:v>321.83057000000053</c:v>
                </c:pt>
                <c:pt idx="9746">
                  <c:v>321.83953000000054</c:v>
                </c:pt>
                <c:pt idx="9747">
                  <c:v>321.89007000000055</c:v>
                </c:pt>
                <c:pt idx="9748">
                  <c:v>322.00128000000058</c:v>
                </c:pt>
                <c:pt idx="9749">
                  <c:v>322.11557000000056</c:v>
                </c:pt>
                <c:pt idx="9750">
                  <c:v>322.20674000000054</c:v>
                </c:pt>
                <c:pt idx="9751">
                  <c:v>322.28200000000055</c:v>
                </c:pt>
                <c:pt idx="9752">
                  <c:v>322.35070000000053</c:v>
                </c:pt>
                <c:pt idx="9753">
                  <c:v>322.40881000000053</c:v>
                </c:pt>
                <c:pt idx="9754">
                  <c:v>322.4679200000005</c:v>
                </c:pt>
                <c:pt idx="9755">
                  <c:v>322.53567000000049</c:v>
                </c:pt>
                <c:pt idx="9756">
                  <c:v>322.59662000000048</c:v>
                </c:pt>
                <c:pt idx="9757">
                  <c:v>322.64470000000051</c:v>
                </c:pt>
                <c:pt idx="9758">
                  <c:v>322.69219000000049</c:v>
                </c:pt>
                <c:pt idx="9759">
                  <c:v>322.7431600000005</c:v>
                </c:pt>
                <c:pt idx="9760">
                  <c:v>322.79597000000052</c:v>
                </c:pt>
                <c:pt idx="9761">
                  <c:v>322.84789000000052</c:v>
                </c:pt>
                <c:pt idx="9762">
                  <c:v>322.89879000000053</c:v>
                </c:pt>
                <c:pt idx="9763">
                  <c:v>322.94331000000051</c:v>
                </c:pt>
                <c:pt idx="9764">
                  <c:v>322.98946000000052</c:v>
                </c:pt>
                <c:pt idx="9765">
                  <c:v>323.04473000000053</c:v>
                </c:pt>
                <c:pt idx="9766">
                  <c:v>323.1015900000005</c:v>
                </c:pt>
                <c:pt idx="9767">
                  <c:v>323.15306000000049</c:v>
                </c:pt>
                <c:pt idx="9768">
                  <c:v>323.20183000000048</c:v>
                </c:pt>
                <c:pt idx="9769">
                  <c:v>323.2503200000005</c:v>
                </c:pt>
                <c:pt idx="9770">
                  <c:v>323.29986000000048</c:v>
                </c:pt>
                <c:pt idx="9771">
                  <c:v>323.35043000000047</c:v>
                </c:pt>
                <c:pt idx="9772">
                  <c:v>323.39455000000049</c:v>
                </c:pt>
                <c:pt idx="9773">
                  <c:v>323.42674000000051</c:v>
                </c:pt>
                <c:pt idx="9774">
                  <c:v>323.4432900000005</c:v>
                </c:pt>
                <c:pt idx="9775">
                  <c:v>323.45110000000051</c:v>
                </c:pt>
                <c:pt idx="9776">
                  <c:v>323.45503000000053</c:v>
                </c:pt>
                <c:pt idx="9777">
                  <c:v>323.45725000000056</c:v>
                </c:pt>
                <c:pt idx="9778">
                  <c:v>323.45879000000053</c:v>
                </c:pt>
                <c:pt idx="9779">
                  <c:v>323.46016000000054</c:v>
                </c:pt>
                <c:pt idx="9780">
                  <c:v>323.46197000000052</c:v>
                </c:pt>
                <c:pt idx="9781">
                  <c:v>323.46721000000053</c:v>
                </c:pt>
                <c:pt idx="9782">
                  <c:v>323.49316000000056</c:v>
                </c:pt>
                <c:pt idx="9783">
                  <c:v>323.54759000000058</c:v>
                </c:pt>
                <c:pt idx="9784">
                  <c:v>323.59940000000057</c:v>
                </c:pt>
                <c:pt idx="9785">
                  <c:v>323.64871000000056</c:v>
                </c:pt>
                <c:pt idx="9786">
                  <c:v>323.70283000000057</c:v>
                </c:pt>
                <c:pt idx="9787">
                  <c:v>323.74528000000055</c:v>
                </c:pt>
                <c:pt idx="9788">
                  <c:v>323.77499000000057</c:v>
                </c:pt>
                <c:pt idx="9789">
                  <c:v>323.7992500000006</c:v>
                </c:pt>
                <c:pt idx="9790">
                  <c:v>323.83249000000058</c:v>
                </c:pt>
                <c:pt idx="9791">
                  <c:v>323.88568000000055</c:v>
                </c:pt>
                <c:pt idx="9792">
                  <c:v>323.95088000000055</c:v>
                </c:pt>
                <c:pt idx="9793">
                  <c:v>324.01014000000055</c:v>
                </c:pt>
                <c:pt idx="9794">
                  <c:v>324.05886000000055</c:v>
                </c:pt>
                <c:pt idx="9795">
                  <c:v>324.09763000000055</c:v>
                </c:pt>
                <c:pt idx="9796">
                  <c:v>324.13264000000055</c:v>
                </c:pt>
                <c:pt idx="9797">
                  <c:v>324.15264000000053</c:v>
                </c:pt>
                <c:pt idx="9798">
                  <c:v>324.16260000000051</c:v>
                </c:pt>
                <c:pt idx="9799">
                  <c:v>324.1670600000005</c:v>
                </c:pt>
                <c:pt idx="9800">
                  <c:v>324.1695400000005</c:v>
                </c:pt>
                <c:pt idx="9801">
                  <c:v>324.17285000000049</c:v>
                </c:pt>
                <c:pt idx="9802">
                  <c:v>324.18456000000049</c:v>
                </c:pt>
                <c:pt idx="9803">
                  <c:v>324.23713000000049</c:v>
                </c:pt>
                <c:pt idx="9804">
                  <c:v>324.3157900000005</c:v>
                </c:pt>
                <c:pt idx="9805">
                  <c:v>324.39757000000048</c:v>
                </c:pt>
                <c:pt idx="9806">
                  <c:v>324.46577000000048</c:v>
                </c:pt>
                <c:pt idx="9807">
                  <c:v>324.52739000000048</c:v>
                </c:pt>
                <c:pt idx="9808">
                  <c:v>324.59719000000047</c:v>
                </c:pt>
                <c:pt idx="9809">
                  <c:v>324.66890000000046</c:v>
                </c:pt>
                <c:pt idx="9810">
                  <c:v>324.72394000000048</c:v>
                </c:pt>
                <c:pt idx="9811">
                  <c:v>324.7690500000005</c:v>
                </c:pt>
                <c:pt idx="9812">
                  <c:v>324.79180000000048</c:v>
                </c:pt>
                <c:pt idx="9813">
                  <c:v>324.80179000000049</c:v>
                </c:pt>
                <c:pt idx="9814">
                  <c:v>324.80560000000048</c:v>
                </c:pt>
                <c:pt idx="9815">
                  <c:v>324.80778000000049</c:v>
                </c:pt>
                <c:pt idx="9816">
                  <c:v>324.80992000000049</c:v>
                </c:pt>
                <c:pt idx="9817">
                  <c:v>324.81202000000047</c:v>
                </c:pt>
                <c:pt idx="9818">
                  <c:v>324.81446000000045</c:v>
                </c:pt>
                <c:pt idx="9819">
                  <c:v>324.81747000000047</c:v>
                </c:pt>
                <c:pt idx="9820">
                  <c:v>324.82059000000049</c:v>
                </c:pt>
                <c:pt idx="9821">
                  <c:v>324.82372000000049</c:v>
                </c:pt>
                <c:pt idx="9822">
                  <c:v>324.82679000000047</c:v>
                </c:pt>
                <c:pt idx="9823">
                  <c:v>324.82989000000049</c:v>
                </c:pt>
                <c:pt idx="9824">
                  <c:v>324.83850000000047</c:v>
                </c:pt>
                <c:pt idx="9825">
                  <c:v>324.87689000000046</c:v>
                </c:pt>
                <c:pt idx="9826">
                  <c:v>324.95668000000046</c:v>
                </c:pt>
                <c:pt idx="9827">
                  <c:v>325.03496000000047</c:v>
                </c:pt>
                <c:pt idx="9828">
                  <c:v>325.10092000000049</c:v>
                </c:pt>
                <c:pt idx="9829">
                  <c:v>325.15370000000047</c:v>
                </c:pt>
                <c:pt idx="9830">
                  <c:v>325.19229000000047</c:v>
                </c:pt>
                <c:pt idx="9831">
                  <c:v>325.22202000000044</c:v>
                </c:pt>
                <c:pt idx="9832">
                  <c:v>325.24437000000046</c:v>
                </c:pt>
                <c:pt idx="9833">
                  <c:v>325.26288000000045</c:v>
                </c:pt>
                <c:pt idx="9834">
                  <c:v>325.27863000000048</c:v>
                </c:pt>
                <c:pt idx="9835">
                  <c:v>325.29667000000046</c:v>
                </c:pt>
                <c:pt idx="9836">
                  <c:v>325.30912000000046</c:v>
                </c:pt>
                <c:pt idx="9837">
                  <c:v>325.31418000000048</c:v>
                </c:pt>
                <c:pt idx="9838">
                  <c:v>325.31650000000047</c:v>
                </c:pt>
                <c:pt idx="9839">
                  <c:v>325.32104000000049</c:v>
                </c:pt>
                <c:pt idx="9840">
                  <c:v>325.33641000000051</c:v>
                </c:pt>
                <c:pt idx="9841">
                  <c:v>325.36568000000051</c:v>
                </c:pt>
                <c:pt idx="9842">
                  <c:v>325.40161000000052</c:v>
                </c:pt>
                <c:pt idx="9843">
                  <c:v>325.43480000000051</c:v>
                </c:pt>
                <c:pt idx="9844">
                  <c:v>325.4532200000005</c:v>
                </c:pt>
                <c:pt idx="9845">
                  <c:v>325.4593900000005</c:v>
                </c:pt>
                <c:pt idx="9846">
                  <c:v>325.46185000000048</c:v>
                </c:pt>
                <c:pt idx="9847">
                  <c:v>325.46507000000048</c:v>
                </c:pt>
                <c:pt idx="9848">
                  <c:v>325.46784000000048</c:v>
                </c:pt>
                <c:pt idx="9849">
                  <c:v>325.47079000000048</c:v>
                </c:pt>
                <c:pt idx="9850">
                  <c:v>325.47424000000046</c:v>
                </c:pt>
                <c:pt idx="9851">
                  <c:v>325.47784000000047</c:v>
                </c:pt>
                <c:pt idx="9852">
                  <c:v>325.48131000000046</c:v>
                </c:pt>
                <c:pt idx="9853">
                  <c:v>325.48437000000047</c:v>
                </c:pt>
                <c:pt idx="9854">
                  <c:v>325.48790000000048</c:v>
                </c:pt>
                <c:pt idx="9855">
                  <c:v>325.49790000000047</c:v>
                </c:pt>
                <c:pt idx="9856">
                  <c:v>325.53043000000048</c:v>
                </c:pt>
                <c:pt idx="9857">
                  <c:v>325.57087000000047</c:v>
                </c:pt>
                <c:pt idx="9858">
                  <c:v>325.58417000000048</c:v>
                </c:pt>
                <c:pt idx="9859">
                  <c:v>325.59055000000046</c:v>
                </c:pt>
                <c:pt idx="9860">
                  <c:v>325.59662000000048</c:v>
                </c:pt>
                <c:pt idx="9861">
                  <c:v>325.60093000000046</c:v>
                </c:pt>
                <c:pt idx="9862">
                  <c:v>325.60471000000047</c:v>
                </c:pt>
                <c:pt idx="9863">
                  <c:v>325.60847000000047</c:v>
                </c:pt>
                <c:pt idx="9864">
                  <c:v>325.61249000000049</c:v>
                </c:pt>
                <c:pt idx="9865">
                  <c:v>325.61659000000049</c:v>
                </c:pt>
                <c:pt idx="9866">
                  <c:v>325.62076000000047</c:v>
                </c:pt>
                <c:pt idx="9867">
                  <c:v>325.63074000000046</c:v>
                </c:pt>
                <c:pt idx="9868">
                  <c:v>325.66128000000043</c:v>
                </c:pt>
                <c:pt idx="9869">
                  <c:v>325.70913000000041</c:v>
                </c:pt>
                <c:pt idx="9870">
                  <c:v>325.75811000000039</c:v>
                </c:pt>
                <c:pt idx="9871">
                  <c:v>325.80076000000037</c:v>
                </c:pt>
                <c:pt idx="9872">
                  <c:v>325.83691000000039</c:v>
                </c:pt>
                <c:pt idx="9873">
                  <c:v>325.86468000000036</c:v>
                </c:pt>
                <c:pt idx="9874">
                  <c:v>325.88197000000036</c:v>
                </c:pt>
                <c:pt idx="9875">
                  <c:v>325.89192000000037</c:v>
                </c:pt>
                <c:pt idx="9876">
                  <c:v>325.89565000000039</c:v>
                </c:pt>
                <c:pt idx="9877">
                  <c:v>325.89748000000037</c:v>
                </c:pt>
                <c:pt idx="9878">
                  <c:v>325.90021000000036</c:v>
                </c:pt>
                <c:pt idx="9879">
                  <c:v>325.90271000000035</c:v>
                </c:pt>
                <c:pt idx="9880">
                  <c:v>325.90547000000038</c:v>
                </c:pt>
                <c:pt idx="9881">
                  <c:v>325.90862000000038</c:v>
                </c:pt>
                <c:pt idx="9882">
                  <c:v>325.91186000000039</c:v>
                </c:pt>
                <c:pt idx="9883">
                  <c:v>325.91510000000039</c:v>
                </c:pt>
                <c:pt idx="9884">
                  <c:v>325.91841000000039</c:v>
                </c:pt>
                <c:pt idx="9885">
                  <c:v>325.9250500000004</c:v>
                </c:pt>
                <c:pt idx="9886">
                  <c:v>325.94325000000038</c:v>
                </c:pt>
                <c:pt idx="9887">
                  <c:v>325.97504000000038</c:v>
                </c:pt>
                <c:pt idx="9888">
                  <c:v>326.01135000000039</c:v>
                </c:pt>
                <c:pt idx="9889">
                  <c:v>326.0381600000004</c:v>
                </c:pt>
                <c:pt idx="9890">
                  <c:v>326.04769000000039</c:v>
                </c:pt>
                <c:pt idx="9891">
                  <c:v>326.05202000000037</c:v>
                </c:pt>
                <c:pt idx="9892">
                  <c:v>326.0536300000004</c:v>
                </c:pt>
                <c:pt idx="9893">
                  <c:v>326.05484000000041</c:v>
                </c:pt>
                <c:pt idx="9894">
                  <c:v>326.05593000000039</c:v>
                </c:pt>
                <c:pt idx="9895">
                  <c:v>326.05709000000041</c:v>
                </c:pt>
                <c:pt idx="9896">
                  <c:v>326.05814000000044</c:v>
                </c:pt>
                <c:pt idx="9897">
                  <c:v>326.05918000000042</c:v>
                </c:pt>
                <c:pt idx="9898">
                  <c:v>326.06031000000041</c:v>
                </c:pt>
                <c:pt idx="9899">
                  <c:v>326.0614400000004</c:v>
                </c:pt>
                <c:pt idx="9900">
                  <c:v>326.06257000000039</c:v>
                </c:pt>
                <c:pt idx="9901">
                  <c:v>326.06369000000041</c:v>
                </c:pt>
                <c:pt idx="9902">
                  <c:v>326.0648200000004</c:v>
                </c:pt>
                <c:pt idx="9903">
                  <c:v>326.06594000000041</c:v>
                </c:pt>
                <c:pt idx="9904">
                  <c:v>326.06706000000042</c:v>
                </c:pt>
                <c:pt idx="9905">
                  <c:v>326.06816000000043</c:v>
                </c:pt>
                <c:pt idx="9906">
                  <c:v>326.06929000000042</c:v>
                </c:pt>
                <c:pt idx="9907">
                  <c:v>326.07068000000044</c:v>
                </c:pt>
                <c:pt idx="9908">
                  <c:v>326.07170000000042</c:v>
                </c:pt>
                <c:pt idx="9909">
                  <c:v>326.07277000000045</c:v>
                </c:pt>
                <c:pt idx="9910">
                  <c:v>326.07384000000047</c:v>
                </c:pt>
                <c:pt idx="9911">
                  <c:v>326.07490000000047</c:v>
                </c:pt>
                <c:pt idx="9912">
                  <c:v>326.07602000000048</c:v>
                </c:pt>
                <c:pt idx="9913">
                  <c:v>326.07738000000046</c:v>
                </c:pt>
                <c:pt idx="9914">
                  <c:v>326.07870000000048</c:v>
                </c:pt>
                <c:pt idx="9915">
                  <c:v>326.0801100000005</c:v>
                </c:pt>
                <c:pt idx="9916">
                  <c:v>326.08151000000049</c:v>
                </c:pt>
                <c:pt idx="9917">
                  <c:v>326.0826100000005</c:v>
                </c:pt>
                <c:pt idx="9918">
                  <c:v>326.08372000000048</c:v>
                </c:pt>
                <c:pt idx="9919">
                  <c:v>326.08482000000049</c:v>
                </c:pt>
                <c:pt idx="9920">
                  <c:v>326.08588000000049</c:v>
                </c:pt>
                <c:pt idx="9921">
                  <c:v>326.08686000000051</c:v>
                </c:pt>
                <c:pt idx="9922">
                  <c:v>326.0878800000005</c:v>
                </c:pt>
                <c:pt idx="9923">
                  <c:v>326.08892000000048</c:v>
                </c:pt>
                <c:pt idx="9924">
                  <c:v>326.08999000000051</c:v>
                </c:pt>
                <c:pt idx="9925">
                  <c:v>326.09120000000053</c:v>
                </c:pt>
                <c:pt idx="9926">
                  <c:v>326.09226000000052</c:v>
                </c:pt>
                <c:pt idx="9927">
                  <c:v>326.09323000000052</c:v>
                </c:pt>
                <c:pt idx="9928">
                  <c:v>326.09422000000052</c:v>
                </c:pt>
                <c:pt idx="9929">
                  <c:v>326.09520000000055</c:v>
                </c:pt>
                <c:pt idx="9930">
                  <c:v>326.09614000000056</c:v>
                </c:pt>
                <c:pt idx="9931">
                  <c:v>326.09705000000054</c:v>
                </c:pt>
                <c:pt idx="9932">
                  <c:v>326.09794000000056</c:v>
                </c:pt>
                <c:pt idx="9933">
                  <c:v>326.09883000000059</c:v>
                </c:pt>
                <c:pt idx="9934">
                  <c:v>326.09972000000062</c:v>
                </c:pt>
                <c:pt idx="9935">
                  <c:v>326.10060000000061</c:v>
                </c:pt>
                <c:pt idx="9936">
                  <c:v>326.1014600000006</c:v>
                </c:pt>
                <c:pt idx="9937">
                  <c:v>326.10313000000059</c:v>
                </c:pt>
                <c:pt idx="9938">
                  <c:v>326.10611000000057</c:v>
                </c:pt>
                <c:pt idx="9939">
                  <c:v>326.10827000000057</c:v>
                </c:pt>
                <c:pt idx="9940">
                  <c:v>326.11044000000055</c:v>
                </c:pt>
                <c:pt idx="9941">
                  <c:v>326.11382000000054</c:v>
                </c:pt>
                <c:pt idx="9942">
                  <c:v>326.12509000000057</c:v>
                </c:pt>
                <c:pt idx="9943">
                  <c:v>326.15385000000055</c:v>
                </c:pt>
                <c:pt idx="9944">
                  <c:v>326.18792000000053</c:v>
                </c:pt>
                <c:pt idx="9945">
                  <c:v>326.22069000000056</c:v>
                </c:pt>
                <c:pt idx="9946">
                  <c:v>326.24653000000058</c:v>
                </c:pt>
                <c:pt idx="9947">
                  <c:v>326.25800000000055</c:v>
                </c:pt>
                <c:pt idx="9948">
                  <c:v>326.26226000000054</c:v>
                </c:pt>
                <c:pt idx="9949">
                  <c:v>326.26365000000055</c:v>
                </c:pt>
                <c:pt idx="9950">
                  <c:v>326.26485000000054</c:v>
                </c:pt>
                <c:pt idx="9951">
                  <c:v>326.26620000000054</c:v>
                </c:pt>
                <c:pt idx="9952">
                  <c:v>326.26756000000051</c:v>
                </c:pt>
                <c:pt idx="9953">
                  <c:v>326.2689600000005</c:v>
                </c:pt>
                <c:pt idx="9954">
                  <c:v>326.27043000000049</c:v>
                </c:pt>
                <c:pt idx="9955">
                  <c:v>326.27213000000052</c:v>
                </c:pt>
                <c:pt idx="9956">
                  <c:v>326.27384000000052</c:v>
                </c:pt>
                <c:pt idx="9957">
                  <c:v>326.27546000000052</c:v>
                </c:pt>
                <c:pt idx="9958">
                  <c:v>326.27764000000053</c:v>
                </c:pt>
                <c:pt idx="9959">
                  <c:v>326.28294000000051</c:v>
                </c:pt>
                <c:pt idx="9960">
                  <c:v>326.30439000000052</c:v>
                </c:pt>
                <c:pt idx="9961">
                  <c:v>326.3435500000005</c:v>
                </c:pt>
                <c:pt idx="9962">
                  <c:v>326.37882000000053</c:v>
                </c:pt>
                <c:pt idx="9963">
                  <c:v>326.39623000000051</c:v>
                </c:pt>
                <c:pt idx="9964">
                  <c:v>326.40897000000052</c:v>
                </c:pt>
                <c:pt idx="9965">
                  <c:v>326.42820000000052</c:v>
                </c:pt>
                <c:pt idx="9966">
                  <c:v>326.45357000000052</c:v>
                </c:pt>
                <c:pt idx="9967">
                  <c:v>326.48041000000052</c:v>
                </c:pt>
                <c:pt idx="9968">
                  <c:v>326.50940000000054</c:v>
                </c:pt>
                <c:pt idx="9969">
                  <c:v>326.54228000000052</c:v>
                </c:pt>
                <c:pt idx="9970">
                  <c:v>326.5710600000005</c:v>
                </c:pt>
                <c:pt idx="9971">
                  <c:v>326.5947000000005</c:v>
                </c:pt>
                <c:pt idx="9972">
                  <c:v>326.60918000000049</c:v>
                </c:pt>
                <c:pt idx="9973">
                  <c:v>326.61529000000047</c:v>
                </c:pt>
                <c:pt idx="9974">
                  <c:v>326.61870000000044</c:v>
                </c:pt>
                <c:pt idx="9975">
                  <c:v>326.62295000000046</c:v>
                </c:pt>
                <c:pt idx="9976">
                  <c:v>326.63734000000045</c:v>
                </c:pt>
                <c:pt idx="9977">
                  <c:v>326.67289000000045</c:v>
                </c:pt>
                <c:pt idx="9978">
                  <c:v>326.70344000000046</c:v>
                </c:pt>
                <c:pt idx="9979">
                  <c:v>326.71398000000045</c:v>
                </c:pt>
                <c:pt idx="9980">
                  <c:v>326.71655000000044</c:v>
                </c:pt>
                <c:pt idx="9981">
                  <c:v>326.71849000000043</c:v>
                </c:pt>
                <c:pt idx="9982">
                  <c:v>326.71994000000041</c:v>
                </c:pt>
                <c:pt idx="9983">
                  <c:v>326.72126000000043</c:v>
                </c:pt>
                <c:pt idx="9984">
                  <c:v>326.72251000000045</c:v>
                </c:pt>
                <c:pt idx="9985">
                  <c:v>326.72372000000047</c:v>
                </c:pt>
                <c:pt idx="9986">
                  <c:v>326.72493000000048</c:v>
                </c:pt>
                <c:pt idx="9987">
                  <c:v>326.72618000000051</c:v>
                </c:pt>
                <c:pt idx="9988">
                  <c:v>326.72814000000051</c:v>
                </c:pt>
                <c:pt idx="9989">
                  <c:v>326.73725000000053</c:v>
                </c:pt>
                <c:pt idx="9990">
                  <c:v>326.77339000000052</c:v>
                </c:pt>
                <c:pt idx="9991">
                  <c:v>326.82998000000055</c:v>
                </c:pt>
                <c:pt idx="9992">
                  <c:v>326.86115000000052</c:v>
                </c:pt>
                <c:pt idx="9993">
                  <c:v>326.8697800000005</c:v>
                </c:pt>
                <c:pt idx="9994">
                  <c:v>326.87384000000048</c:v>
                </c:pt>
                <c:pt idx="9995">
                  <c:v>326.87886000000049</c:v>
                </c:pt>
                <c:pt idx="9996">
                  <c:v>326.8909000000005</c:v>
                </c:pt>
                <c:pt idx="9997">
                  <c:v>326.91018000000048</c:v>
                </c:pt>
                <c:pt idx="9998">
                  <c:v>326.92360000000048</c:v>
                </c:pt>
                <c:pt idx="9999">
                  <c:v>326.9278000000005</c:v>
                </c:pt>
                <c:pt idx="10000">
                  <c:v>326.92946000000052</c:v>
                </c:pt>
                <c:pt idx="10001">
                  <c:v>326.93134000000055</c:v>
                </c:pt>
                <c:pt idx="10002">
                  <c:v>326.93317000000053</c:v>
                </c:pt>
                <c:pt idx="10003">
                  <c:v>326.93580000000054</c:v>
                </c:pt>
                <c:pt idx="10004">
                  <c:v>326.94171000000051</c:v>
                </c:pt>
                <c:pt idx="10005">
                  <c:v>326.95104000000049</c:v>
                </c:pt>
                <c:pt idx="10006">
                  <c:v>326.9587600000005</c:v>
                </c:pt>
                <c:pt idx="10007">
                  <c:v>326.96186000000051</c:v>
                </c:pt>
                <c:pt idx="10008">
                  <c:v>326.9632400000005</c:v>
                </c:pt>
                <c:pt idx="10009">
                  <c:v>326.96528000000052</c:v>
                </c:pt>
                <c:pt idx="10010">
                  <c:v>326.9709400000005</c:v>
                </c:pt>
                <c:pt idx="10011">
                  <c:v>327.00103000000047</c:v>
                </c:pt>
                <c:pt idx="10012">
                  <c:v>327.0497400000005</c:v>
                </c:pt>
                <c:pt idx="10013">
                  <c:v>327.09889000000049</c:v>
                </c:pt>
                <c:pt idx="10014">
                  <c:v>327.1456500000005</c:v>
                </c:pt>
                <c:pt idx="10015">
                  <c:v>327.19081000000051</c:v>
                </c:pt>
                <c:pt idx="10016">
                  <c:v>327.22747000000049</c:v>
                </c:pt>
                <c:pt idx="10017">
                  <c:v>327.25825000000049</c:v>
                </c:pt>
                <c:pt idx="10018">
                  <c:v>327.28313000000048</c:v>
                </c:pt>
                <c:pt idx="10019">
                  <c:v>327.29640000000046</c:v>
                </c:pt>
                <c:pt idx="10020">
                  <c:v>327.30210000000045</c:v>
                </c:pt>
                <c:pt idx="10021">
                  <c:v>327.30599000000046</c:v>
                </c:pt>
                <c:pt idx="10022">
                  <c:v>327.31072000000046</c:v>
                </c:pt>
                <c:pt idx="10023">
                  <c:v>327.31966000000045</c:v>
                </c:pt>
                <c:pt idx="10024">
                  <c:v>327.32745000000045</c:v>
                </c:pt>
                <c:pt idx="10025">
                  <c:v>327.33017000000046</c:v>
                </c:pt>
                <c:pt idx="10026">
                  <c:v>327.33272000000045</c:v>
                </c:pt>
                <c:pt idx="10027">
                  <c:v>327.33537000000047</c:v>
                </c:pt>
                <c:pt idx="10028">
                  <c:v>327.33782000000048</c:v>
                </c:pt>
                <c:pt idx="10029">
                  <c:v>327.34062000000046</c:v>
                </c:pt>
                <c:pt idx="10030">
                  <c:v>327.34352000000047</c:v>
                </c:pt>
                <c:pt idx="10031">
                  <c:v>327.34644000000048</c:v>
                </c:pt>
                <c:pt idx="10032">
                  <c:v>327.34994000000046</c:v>
                </c:pt>
                <c:pt idx="10033">
                  <c:v>327.35865000000047</c:v>
                </c:pt>
                <c:pt idx="10034">
                  <c:v>327.40392000000048</c:v>
                </c:pt>
                <c:pt idx="10035">
                  <c:v>327.48599000000047</c:v>
                </c:pt>
                <c:pt idx="10036">
                  <c:v>327.56283000000047</c:v>
                </c:pt>
                <c:pt idx="10037">
                  <c:v>327.5839400000005</c:v>
                </c:pt>
                <c:pt idx="10038">
                  <c:v>327.59042000000051</c:v>
                </c:pt>
                <c:pt idx="10039">
                  <c:v>327.59287000000052</c:v>
                </c:pt>
                <c:pt idx="10040">
                  <c:v>327.59436000000051</c:v>
                </c:pt>
                <c:pt idx="10041">
                  <c:v>327.59586000000053</c:v>
                </c:pt>
                <c:pt idx="10042">
                  <c:v>327.59718000000055</c:v>
                </c:pt>
                <c:pt idx="10043">
                  <c:v>327.59864000000056</c:v>
                </c:pt>
                <c:pt idx="10044">
                  <c:v>327.60205000000053</c:v>
                </c:pt>
                <c:pt idx="10045">
                  <c:v>327.60876000000053</c:v>
                </c:pt>
                <c:pt idx="10046">
                  <c:v>327.61810000000054</c:v>
                </c:pt>
                <c:pt idx="10047">
                  <c:v>327.62917000000056</c:v>
                </c:pt>
                <c:pt idx="10048">
                  <c:v>327.64104000000054</c:v>
                </c:pt>
                <c:pt idx="10049">
                  <c:v>327.66599000000053</c:v>
                </c:pt>
                <c:pt idx="10050">
                  <c:v>327.73754000000054</c:v>
                </c:pt>
                <c:pt idx="10051">
                  <c:v>327.81280000000055</c:v>
                </c:pt>
                <c:pt idx="10052">
                  <c:v>327.83937000000054</c:v>
                </c:pt>
                <c:pt idx="10053">
                  <c:v>327.84668000000056</c:v>
                </c:pt>
                <c:pt idx="10054">
                  <c:v>327.85078000000055</c:v>
                </c:pt>
                <c:pt idx="10055">
                  <c:v>327.85288000000054</c:v>
                </c:pt>
                <c:pt idx="10056">
                  <c:v>327.85422000000057</c:v>
                </c:pt>
                <c:pt idx="10057">
                  <c:v>327.85536000000059</c:v>
                </c:pt>
                <c:pt idx="10058">
                  <c:v>327.8567500000006</c:v>
                </c:pt>
                <c:pt idx="10059">
                  <c:v>327.85829000000058</c:v>
                </c:pt>
                <c:pt idx="10060">
                  <c:v>327.86181000000056</c:v>
                </c:pt>
                <c:pt idx="10061">
                  <c:v>327.87168000000054</c:v>
                </c:pt>
                <c:pt idx="10062">
                  <c:v>327.89139000000051</c:v>
                </c:pt>
                <c:pt idx="10063">
                  <c:v>327.91721000000052</c:v>
                </c:pt>
                <c:pt idx="10064">
                  <c:v>327.94749000000053</c:v>
                </c:pt>
                <c:pt idx="10065">
                  <c:v>327.97795000000053</c:v>
                </c:pt>
                <c:pt idx="10066">
                  <c:v>328.00763000000052</c:v>
                </c:pt>
                <c:pt idx="10067">
                  <c:v>328.04234000000054</c:v>
                </c:pt>
                <c:pt idx="10068">
                  <c:v>328.10294000000056</c:v>
                </c:pt>
                <c:pt idx="10069">
                  <c:v>328.24665000000056</c:v>
                </c:pt>
                <c:pt idx="10070">
                  <c:v>328.46080000000057</c:v>
                </c:pt>
                <c:pt idx="10071">
                  <c:v>328.62297000000058</c:v>
                </c:pt>
                <c:pt idx="10072">
                  <c:v>328.7354900000006</c:v>
                </c:pt>
                <c:pt idx="10073">
                  <c:v>328.82387000000057</c:v>
                </c:pt>
                <c:pt idx="10074">
                  <c:v>328.88725000000056</c:v>
                </c:pt>
                <c:pt idx="10075">
                  <c:v>328.94323000000054</c:v>
                </c:pt>
                <c:pt idx="10076">
                  <c:v>329.00449000000054</c:v>
                </c:pt>
                <c:pt idx="10077">
                  <c:v>329.06050000000056</c:v>
                </c:pt>
                <c:pt idx="10078">
                  <c:v>329.10466000000054</c:v>
                </c:pt>
                <c:pt idx="10079">
                  <c:v>329.13717000000054</c:v>
                </c:pt>
                <c:pt idx="10080">
                  <c:v>329.15024000000057</c:v>
                </c:pt>
                <c:pt idx="10081">
                  <c:v>329.15391000000056</c:v>
                </c:pt>
                <c:pt idx="10082">
                  <c:v>329.15508000000057</c:v>
                </c:pt>
                <c:pt idx="10083">
                  <c:v>329.15719000000058</c:v>
                </c:pt>
                <c:pt idx="10084">
                  <c:v>329.16319000000055</c:v>
                </c:pt>
                <c:pt idx="10085">
                  <c:v>329.17892000000057</c:v>
                </c:pt>
                <c:pt idx="10086">
                  <c:v>329.18673000000058</c:v>
                </c:pt>
                <c:pt idx="10087">
                  <c:v>329.19029000000057</c:v>
                </c:pt>
                <c:pt idx="10088">
                  <c:v>329.19317000000058</c:v>
                </c:pt>
                <c:pt idx="10089">
                  <c:v>329.19588000000056</c:v>
                </c:pt>
                <c:pt idx="10090">
                  <c:v>329.20186000000058</c:v>
                </c:pt>
                <c:pt idx="10091">
                  <c:v>329.21501000000058</c:v>
                </c:pt>
                <c:pt idx="10092">
                  <c:v>329.23984000000058</c:v>
                </c:pt>
                <c:pt idx="10093">
                  <c:v>329.29145000000057</c:v>
                </c:pt>
                <c:pt idx="10094">
                  <c:v>329.40828000000056</c:v>
                </c:pt>
                <c:pt idx="10095">
                  <c:v>329.63465000000053</c:v>
                </c:pt>
                <c:pt idx="10096">
                  <c:v>329.84684000000055</c:v>
                </c:pt>
                <c:pt idx="10097">
                  <c:v>329.98443000000054</c:v>
                </c:pt>
                <c:pt idx="10098">
                  <c:v>330.08558000000056</c:v>
                </c:pt>
                <c:pt idx="10099">
                  <c:v>330.15154000000058</c:v>
                </c:pt>
                <c:pt idx="10100">
                  <c:v>330.20401000000061</c:v>
                </c:pt>
                <c:pt idx="10101">
                  <c:v>330.24153000000058</c:v>
                </c:pt>
                <c:pt idx="10102">
                  <c:v>330.25596000000058</c:v>
                </c:pt>
                <c:pt idx="10103">
                  <c:v>330.26911000000058</c:v>
                </c:pt>
                <c:pt idx="10104">
                  <c:v>330.3062300000006</c:v>
                </c:pt>
                <c:pt idx="10105">
                  <c:v>330.36330000000061</c:v>
                </c:pt>
                <c:pt idx="10106">
                  <c:v>330.40517000000062</c:v>
                </c:pt>
                <c:pt idx="10107">
                  <c:v>330.42338000000063</c:v>
                </c:pt>
                <c:pt idx="10108">
                  <c:v>330.42899000000062</c:v>
                </c:pt>
                <c:pt idx="10109">
                  <c:v>330.4313400000006</c:v>
                </c:pt>
                <c:pt idx="10110">
                  <c:v>330.43271000000061</c:v>
                </c:pt>
                <c:pt idx="10111">
                  <c:v>330.43446000000063</c:v>
                </c:pt>
                <c:pt idx="10112">
                  <c:v>330.4363600000006</c:v>
                </c:pt>
                <c:pt idx="10113">
                  <c:v>330.4403700000006</c:v>
                </c:pt>
                <c:pt idx="10114">
                  <c:v>330.44767000000058</c:v>
                </c:pt>
                <c:pt idx="10115">
                  <c:v>330.46155000000056</c:v>
                </c:pt>
                <c:pt idx="10116">
                  <c:v>330.48337000000055</c:v>
                </c:pt>
                <c:pt idx="10117">
                  <c:v>330.51402000000053</c:v>
                </c:pt>
                <c:pt idx="10118">
                  <c:v>330.54951000000051</c:v>
                </c:pt>
                <c:pt idx="10119">
                  <c:v>330.58560000000051</c:v>
                </c:pt>
                <c:pt idx="10120">
                  <c:v>330.62489000000051</c:v>
                </c:pt>
                <c:pt idx="10121">
                  <c:v>330.65640000000053</c:v>
                </c:pt>
                <c:pt idx="10122">
                  <c:v>330.69117000000051</c:v>
                </c:pt>
                <c:pt idx="10123">
                  <c:v>330.72095000000053</c:v>
                </c:pt>
                <c:pt idx="10124">
                  <c:v>330.74689000000052</c:v>
                </c:pt>
                <c:pt idx="10125">
                  <c:v>330.7764800000005</c:v>
                </c:pt>
                <c:pt idx="10126">
                  <c:v>330.81031000000053</c:v>
                </c:pt>
                <c:pt idx="10127">
                  <c:v>330.8456900000005</c:v>
                </c:pt>
                <c:pt idx="10128">
                  <c:v>330.89138000000048</c:v>
                </c:pt>
                <c:pt idx="10129">
                  <c:v>330.9839500000005</c:v>
                </c:pt>
                <c:pt idx="10130">
                  <c:v>331.15518000000048</c:v>
                </c:pt>
                <c:pt idx="10131">
                  <c:v>331.3140800000005</c:v>
                </c:pt>
                <c:pt idx="10132">
                  <c:v>331.41957000000048</c:v>
                </c:pt>
                <c:pt idx="10133">
                  <c:v>331.49371000000048</c:v>
                </c:pt>
                <c:pt idx="10134">
                  <c:v>331.53438000000045</c:v>
                </c:pt>
                <c:pt idx="10135">
                  <c:v>331.54997000000043</c:v>
                </c:pt>
                <c:pt idx="10136">
                  <c:v>331.55686000000043</c:v>
                </c:pt>
                <c:pt idx="10137">
                  <c:v>331.56389000000041</c:v>
                </c:pt>
                <c:pt idx="10138">
                  <c:v>331.5838200000004</c:v>
                </c:pt>
                <c:pt idx="10139">
                  <c:v>331.62524000000042</c:v>
                </c:pt>
                <c:pt idx="10140">
                  <c:v>331.64534000000043</c:v>
                </c:pt>
                <c:pt idx="10141">
                  <c:v>331.65062000000046</c:v>
                </c:pt>
                <c:pt idx="10142">
                  <c:v>331.65397000000047</c:v>
                </c:pt>
                <c:pt idx="10143">
                  <c:v>331.65578000000045</c:v>
                </c:pt>
                <c:pt idx="10144">
                  <c:v>331.65737000000047</c:v>
                </c:pt>
                <c:pt idx="10145">
                  <c:v>331.65897000000047</c:v>
                </c:pt>
                <c:pt idx="10146">
                  <c:v>331.66178000000048</c:v>
                </c:pt>
                <c:pt idx="10147">
                  <c:v>331.66621000000049</c:v>
                </c:pt>
                <c:pt idx="10148">
                  <c:v>331.67173000000048</c:v>
                </c:pt>
                <c:pt idx="10149">
                  <c:v>331.6809300000005</c:v>
                </c:pt>
                <c:pt idx="10150">
                  <c:v>331.71170000000052</c:v>
                </c:pt>
                <c:pt idx="10151">
                  <c:v>331.7976000000005</c:v>
                </c:pt>
                <c:pt idx="10152">
                  <c:v>331.8977200000005</c:v>
                </c:pt>
                <c:pt idx="10153">
                  <c:v>331.96968000000049</c:v>
                </c:pt>
                <c:pt idx="10154">
                  <c:v>332.01837000000052</c:v>
                </c:pt>
                <c:pt idx="10155">
                  <c:v>332.0372900000005</c:v>
                </c:pt>
                <c:pt idx="10156">
                  <c:v>332.04286000000047</c:v>
                </c:pt>
                <c:pt idx="10157">
                  <c:v>332.04407000000049</c:v>
                </c:pt>
                <c:pt idx="10158">
                  <c:v>332.04513000000048</c:v>
                </c:pt>
                <c:pt idx="10159">
                  <c:v>332.04588000000047</c:v>
                </c:pt>
                <c:pt idx="10160">
                  <c:v>332.04643000000044</c:v>
                </c:pt>
                <c:pt idx="10161">
                  <c:v>332.04695000000044</c:v>
                </c:pt>
                <c:pt idx="10162">
                  <c:v>332.04746000000046</c:v>
                </c:pt>
                <c:pt idx="10163">
                  <c:v>332.04797000000048</c:v>
                </c:pt>
                <c:pt idx="10164">
                  <c:v>332.04846000000049</c:v>
                </c:pt>
                <c:pt idx="10165">
                  <c:v>332.04894000000047</c:v>
                </c:pt>
                <c:pt idx="10166">
                  <c:v>332.04942000000045</c:v>
                </c:pt>
                <c:pt idx="10167">
                  <c:v>332.04988000000043</c:v>
                </c:pt>
                <c:pt idx="10168">
                  <c:v>332.0503400000004</c:v>
                </c:pt>
                <c:pt idx="10169">
                  <c:v>332.05081000000041</c:v>
                </c:pt>
                <c:pt idx="10170">
                  <c:v>332.05128000000042</c:v>
                </c:pt>
                <c:pt idx="10171">
                  <c:v>332.0517600000004</c:v>
                </c:pt>
                <c:pt idx="10172">
                  <c:v>332.05224000000038</c:v>
                </c:pt>
                <c:pt idx="10173">
                  <c:v>332.05272000000036</c:v>
                </c:pt>
                <c:pt idx="10174">
                  <c:v>332.05322000000035</c:v>
                </c:pt>
                <c:pt idx="10175">
                  <c:v>332.05379000000033</c:v>
                </c:pt>
                <c:pt idx="10176">
                  <c:v>332.05424000000033</c:v>
                </c:pt>
                <c:pt idx="10177">
                  <c:v>332.05471000000034</c:v>
                </c:pt>
                <c:pt idx="10178">
                  <c:v>332.05517000000032</c:v>
                </c:pt>
                <c:pt idx="10179">
                  <c:v>332.05563000000029</c:v>
                </c:pt>
                <c:pt idx="10180">
                  <c:v>332.05609000000027</c:v>
                </c:pt>
                <c:pt idx="10181">
                  <c:v>332.05655000000024</c:v>
                </c:pt>
                <c:pt idx="10182">
                  <c:v>332.05701000000022</c:v>
                </c:pt>
                <c:pt idx="10183">
                  <c:v>332.05748000000023</c:v>
                </c:pt>
                <c:pt idx="10184">
                  <c:v>332.05795000000023</c:v>
                </c:pt>
                <c:pt idx="10185">
                  <c:v>332.05841000000021</c:v>
                </c:pt>
                <c:pt idx="10186">
                  <c:v>332.05887000000018</c:v>
                </c:pt>
                <c:pt idx="10187">
                  <c:v>332.05931000000021</c:v>
                </c:pt>
                <c:pt idx="10188">
                  <c:v>332.05976000000021</c:v>
                </c:pt>
                <c:pt idx="10189">
                  <c:v>332.06021000000021</c:v>
                </c:pt>
                <c:pt idx="10190">
                  <c:v>332.06065000000024</c:v>
                </c:pt>
                <c:pt idx="10191">
                  <c:v>332.06112000000024</c:v>
                </c:pt>
                <c:pt idx="10192">
                  <c:v>332.06171000000023</c:v>
                </c:pt>
                <c:pt idx="10193">
                  <c:v>332.06221000000022</c:v>
                </c:pt>
                <c:pt idx="10194">
                  <c:v>332.06279000000023</c:v>
                </c:pt>
                <c:pt idx="10195">
                  <c:v>332.06333000000024</c:v>
                </c:pt>
                <c:pt idx="10196">
                  <c:v>332.06385000000023</c:v>
                </c:pt>
                <c:pt idx="10197">
                  <c:v>332.06435000000022</c:v>
                </c:pt>
                <c:pt idx="10198">
                  <c:v>332.06484000000023</c:v>
                </c:pt>
                <c:pt idx="10199">
                  <c:v>332.06532000000021</c:v>
                </c:pt>
                <c:pt idx="10200">
                  <c:v>332.06577000000021</c:v>
                </c:pt>
                <c:pt idx="10201">
                  <c:v>332.06624000000022</c:v>
                </c:pt>
                <c:pt idx="10202">
                  <c:v>332.0667200000002</c:v>
                </c:pt>
                <c:pt idx="10203">
                  <c:v>332.06721000000022</c:v>
                </c:pt>
                <c:pt idx="10204">
                  <c:v>332.06776000000019</c:v>
                </c:pt>
                <c:pt idx="10205">
                  <c:v>332.06820000000022</c:v>
                </c:pt>
                <c:pt idx="10206">
                  <c:v>332.06866000000019</c:v>
                </c:pt>
                <c:pt idx="10207">
                  <c:v>332.06911000000019</c:v>
                </c:pt>
                <c:pt idx="10208">
                  <c:v>332.06957000000017</c:v>
                </c:pt>
                <c:pt idx="10209">
                  <c:v>332.07003000000014</c:v>
                </c:pt>
                <c:pt idx="10210">
                  <c:v>332.07049000000012</c:v>
                </c:pt>
                <c:pt idx="10211">
                  <c:v>332.0709500000001</c:v>
                </c:pt>
                <c:pt idx="10212">
                  <c:v>332.07141000000007</c:v>
                </c:pt>
                <c:pt idx="10213">
                  <c:v>332.07187000000005</c:v>
                </c:pt>
                <c:pt idx="10214">
                  <c:v>332.07233000000002</c:v>
                </c:pt>
                <c:pt idx="10215">
                  <c:v>332.07279</c:v>
                </c:pt>
                <c:pt idx="10216">
                  <c:v>332.07324999999997</c:v>
                </c:pt>
                <c:pt idx="10217">
                  <c:v>332.07369999999997</c:v>
                </c:pt>
                <c:pt idx="10218">
                  <c:v>332.07414999999997</c:v>
                </c:pt>
                <c:pt idx="10219">
                  <c:v>332.07460999999995</c:v>
                </c:pt>
                <c:pt idx="10220">
                  <c:v>332.07509999999996</c:v>
                </c:pt>
                <c:pt idx="10221">
                  <c:v>332.07557999999995</c:v>
                </c:pt>
                <c:pt idx="10222">
                  <c:v>332.07615999999996</c:v>
                </c:pt>
                <c:pt idx="10223">
                  <c:v>332.07663999999994</c:v>
                </c:pt>
                <c:pt idx="10224">
                  <c:v>332.07709999999992</c:v>
                </c:pt>
                <c:pt idx="10225">
                  <c:v>332.07755999999989</c:v>
                </c:pt>
                <c:pt idx="10226">
                  <c:v>332.07800999999989</c:v>
                </c:pt>
                <c:pt idx="10227">
                  <c:v>332.07846999999987</c:v>
                </c:pt>
                <c:pt idx="10228">
                  <c:v>332.07892999999984</c:v>
                </c:pt>
                <c:pt idx="10229">
                  <c:v>332.07938999999982</c:v>
                </c:pt>
                <c:pt idx="10230">
                  <c:v>332.07983999999982</c:v>
                </c:pt>
                <c:pt idx="10231">
                  <c:v>332.08027999999985</c:v>
                </c:pt>
                <c:pt idx="10232">
                  <c:v>332.08071999999987</c:v>
                </c:pt>
                <c:pt idx="10233">
                  <c:v>332.08128999999985</c:v>
                </c:pt>
                <c:pt idx="10234">
                  <c:v>332.08237999999983</c:v>
                </c:pt>
                <c:pt idx="10235">
                  <c:v>332.08545999999984</c:v>
                </c:pt>
                <c:pt idx="10236">
                  <c:v>332.10234999999983</c:v>
                </c:pt>
                <c:pt idx="10237">
                  <c:v>332.13879999999983</c:v>
                </c:pt>
                <c:pt idx="10238">
                  <c:v>332.15307999999982</c:v>
                </c:pt>
                <c:pt idx="10239">
                  <c:v>332.15779999999984</c:v>
                </c:pt>
                <c:pt idx="10240">
                  <c:v>332.15973999999983</c:v>
                </c:pt>
                <c:pt idx="10241">
                  <c:v>332.16112999999984</c:v>
                </c:pt>
                <c:pt idx="10242">
                  <c:v>332.16226999999986</c:v>
                </c:pt>
                <c:pt idx="10243">
                  <c:v>332.16339999999985</c:v>
                </c:pt>
                <c:pt idx="10244">
                  <c:v>332.16452999999984</c:v>
                </c:pt>
                <c:pt idx="10245">
                  <c:v>332.16575999999986</c:v>
                </c:pt>
                <c:pt idx="10246">
                  <c:v>332.16726999999986</c:v>
                </c:pt>
                <c:pt idx="10247">
                  <c:v>332.16900999999984</c:v>
                </c:pt>
                <c:pt idx="10248">
                  <c:v>332.17106999999982</c:v>
                </c:pt>
                <c:pt idx="10249">
                  <c:v>332.17344999999983</c:v>
                </c:pt>
                <c:pt idx="10250">
                  <c:v>332.17973999999981</c:v>
                </c:pt>
                <c:pt idx="10251">
                  <c:v>332.2109699999998</c:v>
                </c:pt>
                <c:pt idx="10252">
                  <c:v>332.28075999999982</c:v>
                </c:pt>
                <c:pt idx="10253">
                  <c:v>332.3476099999998</c:v>
                </c:pt>
                <c:pt idx="10254">
                  <c:v>332.37566999999979</c:v>
                </c:pt>
                <c:pt idx="10255">
                  <c:v>332.38922999999977</c:v>
                </c:pt>
                <c:pt idx="10256">
                  <c:v>332.40841999999975</c:v>
                </c:pt>
                <c:pt idx="10257">
                  <c:v>332.45416999999975</c:v>
                </c:pt>
                <c:pt idx="10258">
                  <c:v>332.51127999999977</c:v>
                </c:pt>
                <c:pt idx="10259">
                  <c:v>332.54151999999976</c:v>
                </c:pt>
                <c:pt idx="10260">
                  <c:v>332.54958999999974</c:v>
                </c:pt>
                <c:pt idx="10261">
                  <c:v>332.55249999999972</c:v>
                </c:pt>
                <c:pt idx="10262">
                  <c:v>332.55541999999974</c:v>
                </c:pt>
                <c:pt idx="10263">
                  <c:v>332.55934999999977</c:v>
                </c:pt>
                <c:pt idx="10264">
                  <c:v>332.56570999999974</c:v>
                </c:pt>
                <c:pt idx="10265">
                  <c:v>332.57408999999973</c:v>
                </c:pt>
                <c:pt idx="10266">
                  <c:v>332.5847499999997</c:v>
                </c:pt>
                <c:pt idx="10267">
                  <c:v>332.59939999999972</c:v>
                </c:pt>
                <c:pt idx="10268">
                  <c:v>332.6338299999997</c:v>
                </c:pt>
                <c:pt idx="10269">
                  <c:v>332.70212999999973</c:v>
                </c:pt>
                <c:pt idx="10270">
                  <c:v>332.7422599999997</c:v>
                </c:pt>
                <c:pt idx="10271">
                  <c:v>332.77800999999971</c:v>
                </c:pt>
                <c:pt idx="10272">
                  <c:v>332.7939299999997</c:v>
                </c:pt>
                <c:pt idx="10273">
                  <c:v>332.80588999999969</c:v>
                </c:pt>
                <c:pt idx="10274">
                  <c:v>332.81896999999969</c:v>
                </c:pt>
                <c:pt idx="10275">
                  <c:v>332.8368199999997</c:v>
                </c:pt>
                <c:pt idx="10276">
                  <c:v>332.8582999999997</c:v>
                </c:pt>
                <c:pt idx="10277">
                  <c:v>332.88239999999968</c:v>
                </c:pt>
                <c:pt idx="10278">
                  <c:v>332.91946999999971</c:v>
                </c:pt>
                <c:pt idx="10279">
                  <c:v>333.00370999999973</c:v>
                </c:pt>
                <c:pt idx="10280">
                  <c:v>333.14470999999975</c:v>
                </c:pt>
                <c:pt idx="10281">
                  <c:v>333.28741999999977</c:v>
                </c:pt>
                <c:pt idx="10282">
                  <c:v>333.36980999999975</c:v>
                </c:pt>
                <c:pt idx="10283">
                  <c:v>333.38897999999972</c:v>
                </c:pt>
                <c:pt idx="10284">
                  <c:v>333.39558999999974</c:v>
                </c:pt>
                <c:pt idx="10285">
                  <c:v>333.40004999999974</c:v>
                </c:pt>
                <c:pt idx="10286">
                  <c:v>333.40533999999974</c:v>
                </c:pt>
                <c:pt idx="10287">
                  <c:v>333.42207999999977</c:v>
                </c:pt>
                <c:pt idx="10288">
                  <c:v>333.45558999999975</c:v>
                </c:pt>
                <c:pt idx="10289">
                  <c:v>333.49335999999977</c:v>
                </c:pt>
                <c:pt idx="10290">
                  <c:v>333.51578999999975</c:v>
                </c:pt>
                <c:pt idx="10291">
                  <c:v>333.52329999999978</c:v>
                </c:pt>
                <c:pt idx="10292">
                  <c:v>333.52507999999978</c:v>
                </c:pt>
                <c:pt idx="10293">
                  <c:v>333.52624999999978</c:v>
                </c:pt>
                <c:pt idx="10294">
                  <c:v>333.52724999999975</c:v>
                </c:pt>
                <c:pt idx="10295">
                  <c:v>333.52820999999977</c:v>
                </c:pt>
                <c:pt idx="10296">
                  <c:v>333.52924999999976</c:v>
                </c:pt>
                <c:pt idx="10297">
                  <c:v>333.53029999999978</c:v>
                </c:pt>
                <c:pt idx="10298">
                  <c:v>333.53133999999977</c:v>
                </c:pt>
                <c:pt idx="10299">
                  <c:v>333.53245999999979</c:v>
                </c:pt>
                <c:pt idx="10300">
                  <c:v>333.53367999999978</c:v>
                </c:pt>
                <c:pt idx="10301">
                  <c:v>333.53516999999977</c:v>
                </c:pt>
                <c:pt idx="10302">
                  <c:v>333.53950999999978</c:v>
                </c:pt>
                <c:pt idx="10303">
                  <c:v>333.56434999999976</c:v>
                </c:pt>
                <c:pt idx="10304">
                  <c:v>333.63147999999978</c:v>
                </c:pt>
                <c:pt idx="10305">
                  <c:v>333.70077999999978</c:v>
                </c:pt>
                <c:pt idx="10306">
                  <c:v>333.75790999999975</c:v>
                </c:pt>
                <c:pt idx="10307">
                  <c:v>333.80557999999974</c:v>
                </c:pt>
                <c:pt idx="10308">
                  <c:v>333.84171999999973</c:v>
                </c:pt>
                <c:pt idx="10309">
                  <c:v>333.86990999999972</c:v>
                </c:pt>
                <c:pt idx="10310">
                  <c:v>333.89271999999971</c:v>
                </c:pt>
                <c:pt idx="10311">
                  <c:v>333.91157999999973</c:v>
                </c:pt>
                <c:pt idx="10312">
                  <c:v>333.92296999999974</c:v>
                </c:pt>
                <c:pt idx="10313">
                  <c:v>333.92727999999971</c:v>
                </c:pt>
                <c:pt idx="10314">
                  <c:v>333.92860999999971</c:v>
                </c:pt>
                <c:pt idx="10315">
                  <c:v>333.92963999999972</c:v>
                </c:pt>
                <c:pt idx="10316">
                  <c:v>333.93060999999972</c:v>
                </c:pt>
                <c:pt idx="10317">
                  <c:v>333.93156999999974</c:v>
                </c:pt>
                <c:pt idx="10318">
                  <c:v>333.93253999999973</c:v>
                </c:pt>
                <c:pt idx="10319">
                  <c:v>333.93355999999972</c:v>
                </c:pt>
                <c:pt idx="10320">
                  <c:v>333.93472999999972</c:v>
                </c:pt>
                <c:pt idx="10321">
                  <c:v>333.93638999999973</c:v>
                </c:pt>
                <c:pt idx="10322">
                  <c:v>333.93929999999972</c:v>
                </c:pt>
                <c:pt idx="10323">
                  <c:v>333.94322999999974</c:v>
                </c:pt>
                <c:pt idx="10324">
                  <c:v>333.94784999999973</c:v>
                </c:pt>
                <c:pt idx="10325">
                  <c:v>333.95306999999974</c:v>
                </c:pt>
                <c:pt idx="10326">
                  <c:v>333.95898999999974</c:v>
                </c:pt>
                <c:pt idx="10327">
                  <c:v>333.97221999999977</c:v>
                </c:pt>
                <c:pt idx="10328">
                  <c:v>334.02098999999976</c:v>
                </c:pt>
                <c:pt idx="10329">
                  <c:v>334.10866999999973</c:v>
                </c:pt>
                <c:pt idx="10330">
                  <c:v>334.18617999999975</c:v>
                </c:pt>
                <c:pt idx="10331">
                  <c:v>334.24489999999975</c:v>
                </c:pt>
                <c:pt idx="10332">
                  <c:v>334.28773999999976</c:v>
                </c:pt>
                <c:pt idx="10333">
                  <c:v>334.32203999999973</c:v>
                </c:pt>
                <c:pt idx="10334">
                  <c:v>334.35297999999972</c:v>
                </c:pt>
                <c:pt idx="10335">
                  <c:v>334.36668999999972</c:v>
                </c:pt>
                <c:pt idx="10336">
                  <c:v>334.37016999999975</c:v>
                </c:pt>
                <c:pt idx="10337">
                  <c:v>334.37142999999975</c:v>
                </c:pt>
                <c:pt idx="10338">
                  <c:v>334.37322999999975</c:v>
                </c:pt>
                <c:pt idx="10339">
                  <c:v>334.37472999999977</c:v>
                </c:pt>
                <c:pt idx="10340">
                  <c:v>334.37600999999978</c:v>
                </c:pt>
                <c:pt idx="10341">
                  <c:v>334.3772199999998</c:v>
                </c:pt>
                <c:pt idx="10342">
                  <c:v>334.37837999999982</c:v>
                </c:pt>
                <c:pt idx="10343">
                  <c:v>334.37951999999984</c:v>
                </c:pt>
                <c:pt idx="10344">
                  <c:v>334.38079999999985</c:v>
                </c:pt>
                <c:pt idx="10345">
                  <c:v>334.38425999999987</c:v>
                </c:pt>
                <c:pt idx="10346">
                  <c:v>334.4050299999999</c:v>
                </c:pt>
                <c:pt idx="10347">
                  <c:v>334.43051999999989</c:v>
                </c:pt>
                <c:pt idx="10348">
                  <c:v>334.4406899999999</c:v>
                </c:pt>
                <c:pt idx="10349">
                  <c:v>334.44671999999991</c:v>
                </c:pt>
                <c:pt idx="10350">
                  <c:v>334.44861999999989</c:v>
                </c:pt>
                <c:pt idx="10351">
                  <c:v>334.44987999999989</c:v>
                </c:pt>
                <c:pt idx="10352">
                  <c:v>334.45083999999991</c:v>
                </c:pt>
                <c:pt idx="10353">
                  <c:v>334.4517899999999</c:v>
                </c:pt>
                <c:pt idx="10354">
                  <c:v>334.45273999999989</c:v>
                </c:pt>
                <c:pt idx="10355">
                  <c:v>334.45373999999987</c:v>
                </c:pt>
                <c:pt idx="10356">
                  <c:v>334.45492999999988</c:v>
                </c:pt>
                <c:pt idx="10357">
                  <c:v>334.45724999999987</c:v>
                </c:pt>
                <c:pt idx="10358">
                  <c:v>334.46159999999986</c:v>
                </c:pt>
                <c:pt idx="10359">
                  <c:v>334.46667999999988</c:v>
                </c:pt>
                <c:pt idx="10360">
                  <c:v>334.47262999999987</c:v>
                </c:pt>
                <c:pt idx="10361">
                  <c:v>334.47872999999987</c:v>
                </c:pt>
                <c:pt idx="10362">
                  <c:v>334.48450999999989</c:v>
                </c:pt>
                <c:pt idx="10363">
                  <c:v>334.49104999999986</c:v>
                </c:pt>
                <c:pt idx="10364">
                  <c:v>334.49997999999988</c:v>
                </c:pt>
                <c:pt idx="10365">
                  <c:v>334.52092999999991</c:v>
                </c:pt>
                <c:pt idx="10366">
                  <c:v>334.5849399999999</c:v>
                </c:pt>
                <c:pt idx="10367">
                  <c:v>334.66133999999988</c:v>
                </c:pt>
                <c:pt idx="10368">
                  <c:v>334.70739999999989</c:v>
                </c:pt>
                <c:pt idx="10369">
                  <c:v>334.73501999999991</c:v>
                </c:pt>
                <c:pt idx="10370">
                  <c:v>334.75642999999991</c:v>
                </c:pt>
                <c:pt idx="10371">
                  <c:v>334.77274999999992</c:v>
                </c:pt>
                <c:pt idx="10372">
                  <c:v>334.7768999999999</c:v>
                </c:pt>
                <c:pt idx="10373">
                  <c:v>334.77848999999992</c:v>
                </c:pt>
                <c:pt idx="10374">
                  <c:v>334.77970999999991</c:v>
                </c:pt>
                <c:pt idx="10375">
                  <c:v>334.78088999999989</c:v>
                </c:pt>
                <c:pt idx="10376">
                  <c:v>334.78205999999989</c:v>
                </c:pt>
                <c:pt idx="10377">
                  <c:v>334.7832699999999</c:v>
                </c:pt>
                <c:pt idx="10378">
                  <c:v>334.78451999999993</c:v>
                </c:pt>
                <c:pt idx="10379">
                  <c:v>334.78613999999993</c:v>
                </c:pt>
                <c:pt idx="10380">
                  <c:v>334.78942999999992</c:v>
                </c:pt>
                <c:pt idx="10381">
                  <c:v>334.79474999999991</c:v>
                </c:pt>
                <c:pt idx="10382">
                  <c:v>334.80896999999993</c:v>
                </c:pt>
                <c:pt idx="10383">
                  <c:v>334.85804999999993</c:v>
                </c:pt>
                <c:pt idx="10384">
                  <c:v>334.93720999999994</c:v>
                </c:pt>
                <c:pt idx="10385">
                  <c:v>335.00461999999993</c:v>
                </c:pt>
                <c:pt idx="10386">
                  <c:v>335.01827999999995</c:v>
                </c:pt>
                <c:pt idx="10387">
                  <c:v>335.02453999999994</c:v>
                </c:pt>
                <c:pt idx="10388">
                  <c:v>335.02829999999994</c:v>
                </c:pt>
                <c:pt idx="10389">
                  <c:v>335.03083999999996</c:v>
                </c:pt>
                <c:pt idx="10390">
                  <c:v>335.03275999999994</c:v>
                </c:pt>
                <c:pt idx="10391">
                  <c:v>335.03448999999995</c:v>
                </c:pt>
                <c:pt idx="10392">
                  <c:v>335.03610999999995</c:v>
                </c:pt>
                <c:pt idx="10393">
                  <c:v>335.03781999999995</c:v>
                </c:pt>
                <c:pt idx="10394">
                  <c:v>335.04032999999993</c:v>
                </c:pt>
                <c:pt idx="10395">
                  <c:v>335.0555599999999</c:v>
                </c:pt>
                <c:pt idx="10396">
                  <c:v>335.11238999999989</c:v>
                </c:pt>
                <c:pt idx="10397">
                  <c:v>335.18848999999989</c:v>
                </c:pt>
                <c:pt idx="10398">
                  <c:v>335.25139999999988</c:v>
                </c:pt>
                <c:pt idx="10399">
                  <c:v>335.29876999999988</c:v>
                </c:pt>
                <c:pt idx="10400">
                  <c:v>335.32724999999988</c:v>
                </c:pt>
                <c:pt idx="10401">
                  <c:v>335.33366999999987</c:v>
                </c:pt>
                <c:pt idx="10402">
                  <c:v>335.33653999999984</c:v>
                </c:pt>
                <c:pt idx="10403">
                  <c:v>335.33931999999982</c:v>
                </c:pt>
                <c:pt idx="10404">
                  <c:v>335.34170999999981</c:v>
                </c:pt>
                <c:pt idx="10405">
                  <c:v>335.34359999999981</c:v>
                </c:pt>
                <c:pt idx="10406">
                  <c:v>335.3453599999998</c:v>
                </c:pt>
                <c:pt idx="10407">
                  <c:v>335.34716999999978</c:v>
                </c:pt>
                <c:pt idx="10408">
                  <c:v>335.34881999999976</c:v>
                </c:pt>
                <c:pt idx="10409">
                  <c:v>335.35091999999975</c:v>
                </c:pt>
                <c:pt idx="10410">
                  <c:v>335.35752999999977</c:v>
                </c:pt>
                <c:pt idx="10411">
                  <c:v>335.38426999999979</c:v>
                </c:pt>
                <c:pt idx="10412">
                  <c:v>335.39998999999978</c:v>
                </c:pt>
                <c:pt idx="10413">
                  <c:v>335.40620999999976</c:v>
                </c:pt>
                <c:pt idx="10414">
                  <c:v>335.40853999999973</c:v>
                </c:pt>
                <c:pt idx="10415">
                  <c:v>335.41015999999973</c:v>
                </c:pt>
                <c:pt idx="10416">
                  <c:v>335.41149999999976</c:v>
                </c:pt>
                <c:pt idx="10417">
                  <c:v>335.41268999999977</c:v>
                </c:pt>
                <c:pt idx="10418">
                  <c:v>335.41388999999975</c:v>
                </c:pt>
                <c:pt idx="10419">
                  <c:v>335.41506999999973</c:v>
                </c:pt>
                <c:pt idx="10420">
                  <c:v>335.41639999999973</c:v>
                </c:pt>
                <c:pt idx="10421">
                  <c:v>335.41842999999972</c:v>
                </c:pt>
                <c:pt idx="10422">
                  <c:v>335.42283999999972</c:v>
                </c:pt>
                <c:pt idx="10423">
                  <c:v>335.43946999999974</c:v>
                </c:pt>
                <c:pt idx="10424">
                  <c:v>335.49661999999972</c:v>
                </c:pt>
                <c:pt idx="10425">
                  <c:v>335.57923999999974</c:v>
                </c:pt>
                <c:pt idx="10426">
                  <c:v>335.64341999999976</c:v>
                </c:pt>
                <c:pt idx="10427">
                  <c:v>335.69195999999977</c:v>
                </c:pt>
                <c:pt idx="10428">
                  <c:v>335.72773999999976</c:v>
                </c:pt>
                <c:pt idx="10429">
                  <c:v>335.75520999999975</c:v>
                </c:pt>
                <c:pt idx="10430">
                  <c:v>335.77046999999976</c:v>
                </c:pt>
                <c:pt idx="10431">
                  <c:v>335.77433999999977</c:v>
                </c:pt>
                <c:pt idx="10432">
                  <c:v>335.77636999999976</c:v>
                </c:pt>
                <c:pt idx="10433">
                  <c:v>335.77800999999977</c:v>
                </c:pt>
                <c:pt idx="10434">
                  <c:v>335.77935999999977</c:v>
                </c:pt>
                <c:pt idx="10435">
                  <c:v>335.78066999999976</c:v>
                </c:pt>
                <c:pt idx="10436">
                  <c:v>335.78203999999977</c:v>
                </c:pt>
                <c:pt idx="10437">
                  <c:v>335.78328999999979</c:v>
                </c:pt>
                <c:pt idx="10438">
                  <c:v>335.78449999999981</c:v>
                </c:pt>
                <c:pt idx="10439">
                  <c:v>335.78567999999979</c:v>
                </c:pt>
                <c:pt idx="10440">
                  <c:v>335.78682999999978</c:v>
                </c:pt>
                <c:pt idx="10441">
                  <c:v>335.78797999999978</c:v>
                </c:pt>
                <c:pt idx="10442">
                  <c:v>335.78899999999976</c:v>
                </c:pt>
                <c:pt idx="10443">
                  <c:v>335.79065999999978</c:v>
                </c:pt>
                <c:pt idx="10444">
                  <c:v>335.79219999999975</c:v>
                </c:pt>
                <c:pt idx="10445">
                  <c:v>335.79318999999975</c:v>
                </c:pt>
                <c:pt idx="10446">
                  <c:v>335.79497999999978</c:v>
                </c:pt>
                <c:pt idx="10447">
                  <c:v>335.7966599999998</c:v>
                </c:pt>
                <c:pt idx="10448">
                  <c:v>335.79850999999979</c:v>
                </c:pt>
                <c:pt idx="10449">
                  <c:v>335.80375999999978</c:v>
                </c:pt>
                <c:pt idx="10450">
                  <c:v>335.82274999999976</c:v>
                </c:pt>
                <c:pt idx="10451">
                  <c:v>335.86377999999974</c:v>
                </c:pt>
                <c:pt idx="10452">
                  <c:v>335.90652999999975</c:v>
                </c:pt>
                <c:pt idx="10453">
                  <c:v>335.94265999999976</c:v>
                </c:pt>
                <c:pt idx="10454">
                  <c:v>335.96541999999977</c:v>
                </c:pt>
                <c:pt idx="10455">
                  <c:v>335.97832999999974</c:v>
                </c:pt>
                <c:pt idx="10456">
                  <c:v>335.98415999999975</c:v>
                </c:pt>
                <c:pt idx="10457">
                  <c:v>335.98679999999973</c:v>
                </c:pt>
                <c:pt idx="10458">
                  <c:v>335.98906999999974</c:v>
                </c:pt>
                <c:pt idx="10459">
                  <c:v>335.99091999999973</c:v>
                </c:pt>
                <c:pt idx="10460">
                  <c:v>335.99164999999971</c:v>
                </c:pt>
                <c:pt idx="10461">
                  <c:v>335.99249999999972</c:v>
                </c:pt>
                <c:pt idx="10462">
                  <c:v>335.99341999999973</c:v>
                </c:pt>
                <c:pt idx="10463">
                  <c:v>335.99451999999974</c:v>
                </c:pt>
                <c:pt idx="10464">
                  <c:v>335.99575999999973</c:v>
                </c:pt>
                <c:pt idx="10465">
                  <c:v>335.99894999999975</c:v>
                </c:pt>
                <c:pt idx="10466">
                  <c:v>336.00472999999977</c:v>
                </c:pt>
                <c:pt idx="10467">
                  <c:v>336.0101899999998</c:v>
                </c:pt>
                <c:pt idx="10468">
                  <c:v>336.01452999999981</c:v>
                </c:pt>
                <c:pt idx="10469">
                  <c:v>336.01739999999978</c:v>
                </c:pt>
                <c:pt idx="10470">
                  <c:v>336.01960999999977</c:v>
                </c:pt>
                <c:pt idx="10471">
                  <c:v>336.0211299999998</c:v>
                </c:pt>
                <c:pt idx="10472">
                  <c:v>336.02223999999978</c:v>
                </c:pt>
                <c:pt idx="10473">
                  <c:v>336.02375999999981</c:v>
                </c:pt>
                <c:pt idx="10474">
                  <c:v>336.02466999999979</c:v>
                </c:pt>
                <c:pt idx="10475">
                  <c:v>336.0254299999998</c:v>
                </c:pt>
                <c:pt idx="10476">
                  <c:v>336.02662999999978</c:v>
                </c:pt>
                <c:pt idx="10477">
                  <c:v>336.02730999999977</c:v>
                </c:pt>
                <c:pt idx="10478">
                  <c:v>336.02787999999975</c:v>
                </c:pt>
                <c:pt idx="10479">
                  <c:v>336.02856999999977</c:v>
                </c:pt>
                <c:pt idx="10480">
                  <c:v>336.02950999999979</c:v>
                </c:pt>
                <c:pt idx="10481">
                  <c:v>336.03065999999978</c:v>
                </c:pt>
                <c:pt idx="10482">
                  <c:v>336.03319999999979</c:v>
                </c:pt>
                <c:pt idx="10483">
                  <c:v>336.04362999999978</c:v>
                </c:pt>
                <c:pt idx="10484">
                  <c:v>336.06157999999976</c:v>
                </c:pt>
                <c:pt idx="10485">
                  <c:v>336.08420999999976</c:v>
                </c:pt>
                <c:pt idx="10486">
                  <c:v>336.11690999999973</c:v>
                </c:pt>
                <c:pt idx="10487">
                  <c:v>336.15335999999974</c:v>
                </c:pt>
                <c:pt idx="10488">
                  <c:v>336.18230999999975</c:v>
                </c:pt>
                <c:pt idx="10489">
                  <c:v>336.19466999999975</c:v>
                </c:pt>
                <c:pt idx="10490">
                  <c:v>336.19852999999972</c:v>
                </c:pt>
                <c:pt idx="10491">
                  <c:v>336.19995999999975</c:v>
                </c:pt>
                <c:pt idx="10492">
                  <c:v>336.20117999999974</c:v>
                </c:pt>
                <c:pt idx="10493">
                  <c:v>336.20228999999972</c:v>
                </c:pt>
                <c:pt idx="10494">
                  <c:v>336.2033799999997</c:v>
                </c:pt>
                <c:pt idx="10495">
                  <c:v>336.20444999999972</c:v>
                </c:pt>
                <c:pt idx="10496">
                  <c:v>336.20524999999975</c:v>
                </c:pt>
                <c:pt idx="10497">
                  <c:v>336.20592999999974</c:v>
                </c:pt>
                <c:pt idx="10498">
                  <c:v>336.20660999999973</c:v>
                </c:pt>
                <c:pt idx="10499">
                  <c:v>336.20728999999972</c:v>
                </c:pt>
                <c:pt idx="10500">
                  <c:v>336.20793999999972</c:v>
                </c:pt>
                <c:pt idx="10501">
                  <c:v>336.20864999999975</c:v>
                </c:pt>
                <c:pt idx="10502">
                  <c:v>336.20930999999973</c:v>
                </c:pt>
                <c:pt idx="10503">
                  <c:v>336.21002999999973</c:v>
                </c:pt>
                <c:pt idx="10504">
                  <c:v>336.21063999999973</c:v>
                </c:pt>
                <c:pt idx="10505">
                  <c:v>336.21124999999972</c:v>
                </c:pt>
                <c:pt idx="10506">
                  <c:v>336.21182999999974</c:v>
                </c:pt>
                <c:pt idx="10507">
                  <c:v>336.21238999999974</c:v>
                </c:pt>
                <c:pt idx="10508">
                  <c:v>336.21292999999974</c:v>
                </c:pt>
                <c:pt idx="10509">
                  <c:v>336.21344999999974</c:v>
                </c:pt>
                <c:pt idx="10510">
                  <c:v>336.21396999999973</c:v>
                </c:pt>
                <c:pt idx="10511">
                  <c:v>336.21446999999972</c:v>
                </c:pt>
                <c:pt idx="10512">
                  <c:v>336.21497999999974</c:v>
                </c:pt>
                <c:pt idx="10513">
                  <c:v>336.21549999999974</c:v>
                </c:pt>
                <c:pt idx="10514">
                  <c:v>336.21600999999976</c:v>
                </c:pt>
                <c:pt idx="10515">
                  <c:v>336.21650999999974</c:v>
                </c:pt>
                <c:pt idx="10516">
                  <c:v>336.21699999999976</c:v>
                </c:pt>
                <c:pt idx="10517">
                  <c:v>336.21749999999975</c:v>
                </c:pt>
                <c:pt idx="10518">
                  <c:v>336.21799999999973</c:v>
                </c:pt>
                <c:pt idx="10519">
                  <c:v>336.21849999999972</c:v>
                </c:pt>
                <c:pt idx="10520">
                  <c:v>336.21900999999974</c:v>
                </c:pt>
                <c:pt idx="10521">
                  <c:v>336.21949999999975</c:v>
                </c:pt>
                <c:pt idx="10522">
                  <c:v>336.21998999999977</c:v>
                </c:pt>
                <c:pt idx="10523">
                  <c:v>336.22051999999979</c:v>
                </c:pt>
                <c:pt idx="10524">
                  <c:v>336.22118999999981</c:v>
                </c:pt>
                <c:pt idx="10525">
                  <c:v>336.2219599999998</c:v>
                </c:pt>
                <c:pt idx="10526">
                  <c:v>336.2227699999998</c:v>
                </c:pt>
                <c:pt idx="10527">
                  <c:v>336.22364999999979</c:v>
                </c:pt>
                <c:pt idx="10528">
                  <c:v>336.22460999999981</c:v>
                </c:pt>
                <c:pt idx="10529">
                  <c:v>336.22557999999981</c:v>
                </c:pt>
                <c:pt idx="10530">
                  <c:v>336.22664999999984</c:v>
                </c:pt>
                <c:pt idx="10531">
                  <c:v>336.22790999999984</c:v>
                </c:pt>
                <c:pt idx="10532">
                  <c:v>336.22974999999985</c:v>
                </c:pt>
                <c:pt idx="10533">
                  <c:v>336.23387999999983</c:v>
                </c:pt>
                <c:pt idx="10534">
                  <c:v>336.25381999999985</c:v>
                </c:pt>
                <c:pt idx="10535">
                  <c:v>336.31217999999984</c:v>
                </c:pt>
                <c:pt idx="10536">
                  <c:v>336.38298999999984</c:v>
                </c:pt>
                <c:pt idx="10537">
                  <c:v>336.44081999999986</c:v>
                </c:pt>
                <c:pt idx="10538">
                  <c:v>336.47977999999983</c:v>
                </c:pt>
                <c:pt idx="10539">
                  <c:v>336.49261999999982</c:v>
                </c:pt>
                <c:pt idx="10540">
                  <c:v>336.49608999999981</c:v>
                </c:pt>
                <c:pt idx="10541">
                  <c:v>336.49767999999983</c:v>
                </c:pt>
                <c:pt idx="10542">
                  <c:v>336.49959999999982</c:v>
                </c:pt>
                <c:pt idx="10543">
                  <c:v>336.50122999999979</c:v>
                </c:pt>
                <c:pt idx="10544">
                  <c:v>336.5026899999998</c:v>
                </c:pt>
                <c:pt idx="10545">
                  <c:v>336.5045599999998</c:v>
                </c:pt>
                <c:pt idx="10546">
                  <c:v>336.50782999999979</c:v>
                </c:pt>
                <c:pt idx="10547">
                  <c:v>336.51256999999981</c:v>
                </c:pt>
                <c:pt idx="10548">
                  <c:v>336.51956999999982</c:v>
                </c:pt>
                <c:pt idx="10549">
                  <c:v>336.53626999999983</c:v>
                </c:pt>
                <c:pt idx="10550">
                  <c:v>336.58776999999981</c:v>
                </c:pt>
                <c:pt idx="10551">
                  <c:v>336.70722999999981</c:v>
                </c:pt>
                <c:pt idx="10552">
                  <c:v>336.82318999999978</c:v>
                </c:pt>
                <c:pt idx="10553">
                  <c:v>336.91566999999981</c:v>
                </c:pt>
                <c:pt idx="10554">
                  <c:v>336.98218999999983</c:v>
                </c:pt>
                <c:pt idx="10555">
                  <c:v>337.02914999999985</c:v>
                </c:pt>
                <c:pt idx="10556">
                  <c:v>337.06941999999987</c:v>
                </c:pt>
                <c:pt idx="10557">
                  <c:v>337.11003999999986</c:v>
                </c:pt>
                <c:pt idx="10558">
                  <c:v>337.14243999999985</c:v>
                </c:pt>
                <c:pt idx="10559">
                  <c:v>337.16542999999984</c:v>
                </c:pt>
                <c:pt idx="10560">
                  <c:v>337.18041999999986</c:v>
                </c:pt>
                <c:pt idx="10561">
                  <c:v>337.19291999999984</c:v>
                </c:pt>
                <c:pt idx="10562">
                  <c:v>337.20988999999986</c:v>
                </c:pt>
                <c:pt idx="10563">
                  <c:v>337.23006999999984</c:v>
                </c:pt>
                <c:pt idx="10564">
                  <c:v>337.24557999999985</c:v>
                </c:pt>
                <c:pt idx="10565">
                  <c:v>337.25664999999987</c:v>
                </c:pt>
                <c:pt idx="10566">
                  <c:v>337.26251999999988</c:v>
                </c:pt>
                <c:pt idx="10567">
                  <c:v>337.26559999999989</c:v>
                </c:pt>
                <c:pt idx="10568">
                  <c:v>337.26664999999991</c:v>
                </c:pt>
                <c:pt idx="10569">
                  <c:v>337.26728999999989</c:v>
                </c:pt>
                <c:pt idx="10570">
                  <c:v>337.26788999999991</c:v>
                </c:pt>
                <c:pt idx="10571">
                  <c:v>337.2683899999999</c:v>
                </c:pt>
                <c:pt idx="10572">
                  <c:v>337.2690399999999</c:v>
                </c:pt>
                <c:pt idx="10573">
                  <c:v>337.26978999999989</c:v>
                </c:pt>
                <c:pt idx="10574">
                  <c:v>337.2706399999999</c:v>
                </c:pt>
                <c:pt idx="10575">
                  <c:v>337.2715199999999</c:v>
                </c:pt>
                <c:pt idx="10576">
                  <c:v>337.27227999999991</c:v>
                </c:pt>
                <c:pt idx="10577">
                  <c:v>337.27301999999992</c:v>
                </c:pt>
                <c:pt idx="10578">
                  <c:v>337.27401999999989</c:v>
                </c:pt>
                <c:pt idx="10579">
                  <c:v>337.27510999999987</c:v>
                </c:pt>
                <c:pt idx="10580">
                  <c:v>337.27634999999987</c:v>
                </c:pt>
                <c:pt idx="10581">
                  <c:v>337.27877999999987</c:v>
                </c:pt>
                <c:pt idx="10582">
                  <c:v>337.28309999999988</c:v>
                </c:pt>
                <c:pt idx="10583">
                  <c:v>337.2886499999999</c:v>
                </c:pt>
                <c:pt idx="10584">
                  <c:v>337.29342999999989</c:v>
                </c:pt>
                <c:pt idx="10585">
                  <c:v>337.29886999999991</c:v>
                </c:pt>
                <c:pt idx="10586">
                  <c:v>337.30353999999988</c:v>
                </c:pt>
                <c:pt idx="10587">
                  <c:v>337.3080599999999</c:v>
                </c:pt>
                <c:pt idx="10588">
                  <c:v>337.31371999999988</c:v>
                </c:pt>
                <c:pt idx="10589">
                  <c:v>337.32160999999985</c:v>
                </c:pt>
                <c:pt idx="10590">
                  <c:v>337.33325999999983</c:v>
                </c:pt>
                <c:pt idx="10591">
                  <c:v>337.35602999999981</c:v>
                </c:pt>
                <c:pt idx="10592">
                  <c:v>337.38852999999983</c:v>
                </c:pt>
                <c:pt idx="10593">
                  <c:v>337.45064999999983</c:v>
                </c:pt>
                <c:pt idx="10594">
                  <c:v>337.54134999999985</c:v>
                </c:pt>
                <c:pt idx="10595">
                  <c:v>337.62465999999984</c:v>
                </c:pt>
                <c:pt idx="10596">
                  <c:v>337.67204999999984</c:v>
                </c:pt>
                <c:pt idx="10597">
                  <c:v>337.68988999999982</c:v>
                </c:pt>
                <c:pt idx="10598">
                  <c:v>337.69508999999982</c:v>
                </c:pt>
                <c:pt idx="10599">
                  <c:v>337.6966299999998</c:v>
                </c:pt>
                <c:pt idx="10600">
                  <c:v>337.6980699999998</c:v>
                </c:pt>
                <c:pt idx="10601">
                  <c:v>337.69919999999979</c:v>
                </c:pt>
                <c:pt idx="10602">
                  <c:v>337.70034999999979</c:v>
                </c:pt>
                <c:pt idx="10603">
                  <c:v>337.70151999999979</c:v>
                </c:pt>
                <c:pt idx="10604">
                  <c:v>337.70276999999982</c:v>
                </c:pt>
                <c:pt idx="10605">
                  <c:v>337.70482999999979</c:v>
                </c:pt>
                <c:pt idx="10606">
                  <c:v>337.70884999999981</c:v>
                </c:pt>
                <c:pt idx="10607">
                  <c:v>337.71709999999979</c:v>
                </c:pt>
                <c:pt idx="10608">
                  <c:v>337.73831999999982</c:v>
                </c:pt>
                <c:pt idx="10609">
                  <c:v>337.8072899999998</c:v>
                </c:pt>
                <c:pt idx="10610">
                  <c:v>337.93801999999982</c:v>
                </c:pt>
                <c:pt idx="10611">
                  <c:v>338.03079999999983</c:v>
                </c:pt>
                <c:pt idx="10612">
                  <c:v>338.06156999999985</c:v>
                </c:pt>
                <c:pt idx="10613">
                  <c:v>338.08893999999987</c:v>
                </c:pt>
                <c:pt idx="10614">
                  <c:v>338.12713999999988</c:v>
                </c:pt>
                <c:pt idx="10615">
                  <c:v>338.16995999999989</c:v>
                </c:pt>
                <c:pt idx="10616">
                  <c:v>338.21256999999991</c:v>
                </c:pt>
                <c:pt idx="10617">
                  <c:v>338.25161999999989</c:v>
                </c:pt>
                <c:pt idx="10618">
                  <c:v>338.29092999999989</c:v>
                </c:pt>
                <c:pt idx="10619">
                  <c:v>338.32382999999987</c:v>
                </c:pt>
                <c:pt idx="10620">
                  <c:v>338.3504999999999</c:v>
                </c:pt>
                <c:pt idx="10621">
                  <c:v>338.36252999999988</c:v>
                </c:pt>
                <c:pt idx="10622">
                  <c:v>338.3655399999999</c:v>
                </c:pt>
                <c:pt idx="10623">
                  <c:v>338.3673399999999</c:v>
                </c:pt>
                <c:pt idx="10624">
                  <c:v>338.3684199999999</c:v>
                </c:pt>
                <c:pt idx="10625">
                  <c:v>338.36944999999992</c:v>
                </c:pt>
                <c:pt idx="10626">
                  <c:v>338.37045999999992</c:v>
                </c:pt>
                <c:pt idx="10627">
                  <c:v>338.37147999999991</c:v>
                </c:pt>
                <c:pt idx="10628">
                  <c:v>338.37247999999988</c:v>
                </c:pt>
                <c:pt idx="10629">
                  <c:v>338.3735999999999</c:v>
                </c:pt>
                <c:pt idx="10630">
                  <c:v>338.37489999999991</c:v>
                </c:pt>
                <c:pt idx="10631">
                  <c:v>338.37675999999993</c:v>
                </c:pt>
                <c:pt idx="10632">
                  <c:v>338.38079999999991</c:v>
                </c:pt>
                <c:pt idx="10633">
                  <c:v>338.39807999999994</c:v>
                </c:pt>
                <c:pt idx="10634">
                  <c:v>338.45279999999991</c:v>
                </c:pt>
                <c:pt idx="10635">
                  <c:v>338.51414999999992</c:v>
                </c:pt>
                <c:pt idx="10636">
                  <c:v>338.56220999999994</c:v>
                </c:pt>
                <c:pt idx="10637">
                  <c:v>338.57848999999993</c:v>
                </c:pt>
                <c:pt idx="10638">
                  <c:v>338.58228999999994</c:v>
                </c:pt>
                <c:pt idx="10639">
                  <c:v>338.58348999999993</c:v>
                </c:pt>
                <c:pt idx="10640">
                  <c:v>338.58456999999993</c:v>
                </c:pt>
                <c:pt idx="10641">
                  <c:v>338.58561999999995</c:v>
                </c:pt>
                <c:pt idx="10642">
                  <c:v>338.58668999999998</c:v>
                </c:pt>
                <c:pt idx="10643">
                  <c:v>338.58776</c:v>
                </c:pt>
                <c:pt idx="10644">
                  <c:v>338.58886999999999</c:v>
                </c:pt>
                <c:pt idx="10645">
                  <c:v>338.59017999999998</c:v>
                </c:pt>
                <c:pt idx="10646">
                  <c:v>338.59233999999998</c:v>
                </c:pt>
                <c:pt idx="10647">
                  <c:v>338.59703999999999</c:v>
                </c:pt>
                <c:pt idx="10648">
                  <c:v>338.60473000000002</c:v>
                </c:pt>
                <c:pt idx="10649">
                  <c:v>338.62106</c:v>
                </c:pt>
                <c:pt idx="10650">
                  <c:v>338.65674000000001</c:v>
                </c:pt>
                <c:pt idx="10651">
                  <c:v>338.70679000000001</c:v>
                </c:pt>
                <c:pt idx="10652">
                  <c:v>338.75564000000003</c:v>
                </c:pt>
                <c:pt idx="10653">
                  <c:v>338.79551000000004</c:v>
                </c:pt>
                <c:pt idx="10654">
                  <c:v>338.82627000000002</c:v>
                </c:pt>
                <c:pt idx="10655">
                  <c:v>338.84484000000003</c:v>
                </c:pt>
                <c:pt idx="10656">
                  <c:v>338.85538000000003</c:v>
                </c:pt>
                <c:pt idx="10657">
                  <c:v>338.86020000000002</c:v>
                </c:pt>
                <c:pt idx="10658">
                  <c:v>338.86246</c:v>
                </c:pt>
                <c:pt idx="10659">
                  <c:v>338.86349000000001</c:v>
                </c:pt>
                <c:pt idx="10660">
                  <c:v>338.86443000000003</c:v>
                </c:pt>
                <c:pt idx="10661">
                  <c:v>338.86551000000003</c:v>
                </c:pt>
                <c:pt idx="10662">
                  <c:v>338.86737000000005</c:v>
                </c:pt>
                <c:pt idx="10663">
                  <c:v>338.86931000000004</c:v>
                </c:pt>
                <c:pt idx="10664">
                  <c:v>338.87070000000006</c:v>
                </c:pt>
                <c:pt idx="10665">
                  <c:v>338.87179000000003</c:v>
                </c:pt>
                <c:pt idx="10666">
                  <c:v>338.87302000000005</c:v>
                </c:pt>
                <c:pt idx="10667">
                  <c:v>338.87424000000004</c:v>
                </c:pt>
                <c:pt idx="10668">
                  <c:v>338.87537000000003</c:v>
                </c:pt>
                <c:pt idx="10669">
                  <c:v>338.87643000000003</c:v>
                </c:pt>
                <c:pt idx="10670">
                  <c:v>338.87743</c:v>
                </c:pt>
                <c:pt idx="10671">
                  <c:v>338.87849</c:v>
                </c:pt>
                <c:pt idx="10672">
                  <c:v>338.87959999999998</c:v>
                </c:pt>
                <c:pt idx="10673">
                  <c:v>338.88077999999996</c:v>
                </c:pt>
                <c:pt idx="10674">
                  <c:v>338.88253999999995</c:v>
                </c:pt>
                <c:pt idx="10675">
                  <c:v>338.88613999999995</c:v>
                </c:pt>
                <c:pt idx="10676">
                  <c:v>338.89556999999996</c:v>
                </c:pt>
                <c:pt idx="10677">
                  <c:v>338.92613999999998</c:v>
                </c:pt>
                <c:pt idx="10678">
                  <c:v>338.97798999999998</c:v>
                </c:pt>
                <c:pt idx="10679">
                  <c:v>339.017</c:v>
                </c:pt>
                <c:pt idx="10680">
                  <c:v>339.02731999999997</c:v>
                </c:pt>
                <c:pt idx="10681">
                  <c:v>339.03078999999997</c:v>
                </c:pt>
                <c:pt idx="10682">
                  <c:v>339.03267</c:v>
                </c:pt>
                <c:pt idx="10683">
                  <c:v>339.03417000000002</c:v>
                </c:pt>
                <c:pt idx="10684">
                  <c:v>339.03550000000001</c:v>
                </c:pt>
                <c:pt idx="10685">
                  <c:v>339.03676999999999</c:v>
                </c:pt>
                <c:pt idx="10686">
                  <c:v>339.03818000000001</c:v>
                </c:pt>
                <c:pt idx="10687">
                  <c:v>339.04052000000001</c:v>
                </c:pt>
                <c:pt idx="10688">
                  <c:v>339.04434000000003</c:v>
                </c:pt>
                <c:pt idx="10689">
                  <c:v>339.05346000000003</c:v>
                </c:pt>
                <c:pt idx="10690">
                  <c:v>339.08592000000004</c:v>
                </c:pt>
                <c:pt idx="10691">
                  <c:v>339.17162000000002</c:v>
                </c:pt>
                <c:pt idx="10692">
                  <c:v>339.20843000000002</c:v>
                </c:pt>
                <c:pt idx="10693">
                  <c:v>339.22549000000004</c:v>
                </c:pt>
                <c:pt idx="10694">
                  <c:v>339.23316000000005</c:v>
                </c:pt>
                <c:pt idx="10695">
                  <c:v>339.23733000000004</c:v>
                </c:pt>
                <c:pt idx="10696">
                  <c:v>339.24083000000002</c:v>
                </c:pt>
                <c:pt idx="10697">
                  <c:v>339.24607000000003</c:v>
                </c:pt>
                <c:pt idx="10698">
                  <c:v>339.25401000000005</c:v>
                </c:pt>
                <c:pt idx="10699">
                  <c:v>339.26470000000006</c:v>
                </c:pt>
                <c:pt idx="10700">
                  <c:v>339.27702000000005</c:v>
                </c:pt>
                <c:pt idx="10701">
                  <c:v>339.28964000000008</c:v>
                </c:pt>
                <c:pt idx="10702">
                  <c:v>339.30333000000007</c:v>
                </c:pt>
                <c:pt idx="10703">
                  <c:v>339.32627000000008</c:v>
                </c:pt>
                <c:pt idx="10704">
                  <c:v>339.3776400000001</c:v>
                </c:pt>
                <c:pt idx="10705">
                  <c:v>339.48757000000012</c:v>
                </c:pt>
                <c:pt idx="10706">
                  <c:v>339.59681000000012</c:v>
                </c:pt>
                <c:pt idx="10707">
                  <c:v>339.67736000000014</c:v>
                </c:pt>
                <c:pt idx="10708">
                  <c:v>339.70107000000013</c:v>
                </c:pt>
                <c:pt idx="10709">
                  <c:v>339.70606000000015</c:v>
                </c:pt>
                <c:pt idx="10710">
                  <c:v>339.70869000000016</c:v>
                </c:pt>
                <c:pt idx="10711">
                  <c:v>339.71068000000014</c:v>
                </c:pt>
                <c:pt idx="10712">
                  <c:v>339.71228000000013</c:v>
                </c:pt>
                <c:pt idx="10713">
                  <c:v>339.71372000000014</c:v>
                </c:pt>
                <c:pt idx="10714">
                  <c:v>339.71509000000015</c:v>
                </c:pt>
                <c:pt idx="10715">
                  <c:v>339.71746000000013</c:v>
                </c:pt>
                <c:pt idx="10716">
                  <c:v>339.72086000000013</c:v>
                </c:pt>
                <c:pt idx="10717">
                  <c:v>339.72527000000014</c:v>
                </c:pt>
                <c:pt idx="10718">
                  <c:v>339.73265000000015</c:v>
                </c:pt>
                <c:pt idx="10719">
                  <c:v>339.76206000000013</c:v>
                </c:pt>
                <c:pt idx="10720">
                  <c:v>339.85832000000011</c:v>
                </c:pt>
                <c:pt idx="10721">
                  <c:v>339.98835000000008</c:v>
                </c:pt>
                <c:pt idx="10722">
                  <c:v>340.10027000000008</c:v>
                </c:pt>
                <c:pt idx="10723">
                  <c:v>340.13841000000008</c:v>
                </c:pt>
                <c:pt idx="10724">
                  <c:v>340.14997000000005</c:v>
                </c:pt>
                <c:pt idx="10725">
                  <c:v>340.16042000000004</c:v>
                </c:pt>
                <c:pt idx="10726">
                  <c:v>340.17455000000007</c:v>
                </c:pt>
                <c:pt idx="10727">
                  <c:v>340.19104000000004</c:v>
                </c:pt>
                <c:pt idx="10728">
                  <c:v>340.20017000000007</c:v>
                </c:pt>
                <c:pt idx="10729">
                  <c:v>340.20404000000008</c:v>
                </c:pt>
                <c:pt idx="10730">
                  <c:v>340.2072500000001</c:v>
                </c:pt>
                <c:pt idx="10731">
                  <c:v>340.21060000000011</c:v>
                </c:pt>
                <c:pt idx="10732">
                  <c:v>340.21841000000012</c:v>
                </c:pt>
                <c:pt idx="10733">
                  <c:v>340.24072000000012</c:v>
                </c:pt>
                <c:pt idx="10734">
                  <c:v>340.2736000000001</c:v>
                </c:pt>
                <c:pt idx="10735">
                  <c:v>340.30448000000013</c:v>
                </c:pt>
                <c:pt idx="10736">
                  <c:v>340.32956000000013</c:v>
                </c:pt>
                <c:pt idx="10737">
                  <c:v>340.34983000000011</c:v>
                </c:pt>
                <c:pt idx="10738">
                  <c:v>340.36204000000009</c:v>
                </c:pt>
                <c:pt idx="10739">
                  <c:v>340.36764000000011</c:v>
                </c:pt>
                <c:pt idx="10740">
                  <c:v>340.37239000000011</c:v>
                </c:pt>
                <c:pt idx="10741">
                  <c:v>340.38280000000009</c:v>
                </c:pt>
                <c:pt idx="10742">
                  <c:v>340.43266000000011</c:v>
                </c:pt>
                <c:pt idx="10743">
                  <c:v>340.51037000000014</c:v>
                </c:pt>
                <c:pt idx="10744">
                  <c:v>340.60552000000013</c:v>
                </c:pt>
                <c:pt idx="10745">
                  <c:v>340.64151000000015</c:v>
                </c:pt>
                <c:pt idx="10746">
                  <c:v>340.65125000000018</c:v>
                </c:pt>
                <c:pt idx="10747">
                  <c:v>340.6549100000002</c:v>
                </c:pt>
                <c:pt idx="10748">
                  <c:v>340.65666000000022</c:v>
                </c:pt>
                <c:pt idx="10749">
                  <c:v>340.65823000000023</c:v>
                </c:pt>
                <c:pt idx="10750">
                  <c:v>340.65976000000023</c:v>
                </c:pt>
                <c:pt idx="10751">
                  <c:v>340.66587000000021</c:v>
                </c:pt>
                <c:pt idx="10752">
                  <c:v>340.68007000000023</c:v>
                </c:pt>
                <c:pt idx="10753">
                  <c:v>340.70119000000022</c:v>
                </c:pt>
                <c:pt idx="10754">
                  <c:v>340.72614000000021</c:v>
                </c:pt>
                <c:pt idx="10755">
                  <c:v>340.76341000000019</c:v>
                </c:pt>
                <c:pt idx="10756">
                  <c:v>340.84706000000017</c:v>
                </c:pt>
                <c:pt idx="10757">
                  <c:v>341.0243500000002</c:v>
                </c:pt>
                <c:pt idx="10758">
                  <c:v>341.20552000000021</c:v>
                </c:pt>
                <c:pt idx="10759">
                  <c:v>341.34521000000018</c:v>
                </c:pt>
                <c:pt idx="10760">
                  <c:v>341.39083000000016</c:v>
                </c:pt>
                <c:pt idx="10761">
                  <c:v>341.40390000000019</c:v>
                </c:pt>
                <c:pt idx="10762">
                  <c:v>341.40736000000021</c:v>
                </c:pt>
                <c:pt idx="10763">
                  <c:v>341.4109200000002</c:v>
                </c:pt>
                <c:pt idx="10764">
                  <c:v>341.41343000000018</c:v>
                </c:pt>
                <c:pt idx="10765">
                  <c:v>341.4186900000002</c:v>
                </c:pt>
                <c:pt idx="10766">
                  <c:v>341.43271000000021</c:v>
                </c:pt>
                <c:pt idx="10767">
                  <c:v>341.4571200000002</c:v>
                </c:pt>
                <c:pt idx="10768">
                  <c:v>341.48930000000018</c:v>
                </c:pt>
                <c:pt idx="10769">
                  <c:v>341.52629000000019</c:v>
                </c:pt>
                <c:pt idx="10770">
                  <c:v>341.58935000000019</c:v>
                </c:pt>
                <c:pt idx="10771">
                  <c:v>341.72410000000019</c:v>
                </c:pt>
                <c:pt idx="10772">
                  <c:v>341.9422600000002</c:v>
                </c:pt>
                <c:pt idx="10773">
                  <c:v>342.1506100000002</c:v>
                </c:pt>
                <c:pt idx="10774">
                  <c:v>342.29126000000019</c:v>
                </c:pt>
                <c:pt idx="10775">
                  <c:v>342.38862000000017</c:v>
                </c:pt>
                <c:pt idx="10776">
                  <c:v>342.4691000000002</c:v>
                </c:pt>
                <c:pt idx="10777">
                  <c:v>342.52821000000017</c:v>
                </c:pt>
                <c:pt idx="10778">
                  <c:v>342.56585000000018</c:v>
                </c:pt>
                <c:pt idx="10779">
                  <c:v>342.58024000000017</c:v>
                </c:pt>
                <c:pt idx="10780">
                  <c:v>342.58379000000019</c:v>
                </c:pt>
                <c:pt idx="10781">
                  <c:v>342.5867600000002</c:v>
                </c:pt>
                <c:pt idx="10782">
                  <c:v>342.5895500000002</c:v>
                </c:pt>
                <c:pt idx="10783">
                  <c:v>342.59544000000022</c:v>
                </c:pt>
                <c:pt idx="10784">
                  <c:v>342.60358000000025</c:v>
                </c:pt>
                <c:pt idx="10785">
                  <c:v>342.61097000000024</c:v>
                </c:pt>
                <c:pt idx="10786">
                  <c:v>342.61828000000025</c:v>
                </c:pt>
                <c:pt idx="10787">
                  <c:v>342.62531000000024</c:v>
                </c:pt>
                <c:pt idx="10788">
                  <c:v>342.63659000000024</c:v>
                </c:pt>
                <c:pt idx="10789">
                  <c:v>342.65644000000026</c:v>
                </c:pt>
                <c:pt idx="10790">
                  <c:v>342.68486000000024</c:v>
                </c:pt>
                <c:pt idx="10791">
                  <c:v>342.71790000000027</c:v>
                </c:pt>
                <c:pt idx="10792">
                  <c:v>342.76718000000028</c:v>
                </c:pt>
                <c:pt idx="10793">
                  <c:v>342.87586000000027</c:v>
                </c:pt>
                <c:pt idx="10794">
                  <c:v>343.09062000000029</c:v>
                </c:pt>
                <c:pt idx="10795">
                  <c:v>343.28633000000031</c:v>
                </c:pt>
                <c:pt idx="10796">
                  <c:v>343.39412000000033</c:v>
                </c:pt>
                <c:pt idx="10797">
                  <c:v>343.45500000000033</c:v>
                </c:pt>
                <c:pt idx="10798">
                  <c:v>343.48075000000034</c:v>
                </c:pt>
                <c:pt idx="10799">
                  <c:v>343.48843000000033</c:v>
                </c:pt>
                <c:pt idx="10800">
                  <c:v>343.49072000000035</c:v>
                </c:pt>
                <c:pt idx="10801">
                  <c:v>343.49204000000037</c:v>
                </c:pt>
                <c:pt idx="10802">
                  <c:v>343.49336000000039</c:v>
                </c:pt>
                <c:pt idx="10803">
                  <c:v>343.49465000000038</c:v>
                </c:pt>
                <c:pt idx="10804">
                  <c:v>343.49965000000037</c:v>
                </c:pt>
                <c:pt idx="10805">
                  <c:v>343.51375000000036</c:v>
                </c:pt>
                <c:pt idx="10806">
                  <c:v>343.54265000000038</c:v>
                </c:pt>
                <c:pt idx="10807">
                  <c:v>343.5815900000004</c:v>
                </c:pt>
                <c:pt idx="10808">
                  <c:v>343.62792000000042</c:v>
                </c:pt>
                <c:pt idx="10809">
                  <c:v>343.69283000000041</c:v>
                </c:pt>
                <c:pt idx="10810">
                  <c:v>343.8358000000004</c:v>
                </c:pt>
                <c:pt idx="10811">
                  <c:v>344.08004000000039</c:v>
                </c:pt>
                <c:pt idx="10812">
                  <c:v>344.32075000000037</c:v>
                </c:pt>
                <c:pt idx="10813">
                  <c:v>344.45294000000035</c:v>
                </c:pt>
                <c:pt idx="10814">
                  <c:v>344.48307000000034</c:v>
                </c:pt>
                <c:pt idx="10815">
                  <c:v>344.49435000000034</c:v>
                </c:pt>
                <c:pt idx="10816">
                  <c:v>344.50275000000033</c:v>
                </c:pt>
                <c:pt idx="10817">
                  <c:v>344.50845000000032</c:v>
                </c:pt>
                <c:pt idx="10818">
                  <c:v>344.51656000000031</c:v>
                </c:pt>
                <c:pt idx="10819">
                  <c:v>344.53193000000033</c:v>
                </c:pt>
                <c:pt idx="10820">
                  <c:v>344.56026000000031</c:v>
                </c:pt>
                <c:pt idx="10821">
                  <c:v>344.59851000000032</c:v>
                </c:pt>
                <c:pt idx="10822">
                  <c:v>344.65346000000034</c:v>
                </c:pt>
                <c:pt idx="10823">
                  <c:v>344.77048000000036</c:v>
                </c:pt>
                <c:pt idx="10824">
                  <c:v>344.95016000000038</c:v>
                </c:pt>
                <c:pt idx="10825">
                  <c:v>345.0403900000004</c:v>
                </c:pt>
                <c:pt idx="10826">
                  <c:v>345.09755000000041</c:v>
                </c:pt>
                <c:pt idx="10827">
                  <c:v>345.12404000000043</c:v>
                </c:pt>
                <c:pt idx="10828">
                  <c:v>345.15123000000045</c:v>
                </c:pt>
                <c:pt idx="10829">
                  <c:v>345.19942000000043</c:v>
                </c:pt>
                <c:pt idx="10830">
                  <c:v>345.26510000000042</c:v>
                </c:pt>
                <c:pt idx="10831">
                  <c:v>345.33753000000041</c:v>
                </c:pt>
                <c:pt idx="10832">
                  <c:v>345.40892000000042</c:v>
                </c:pt>
                <c:pt idx="10833">
                  <c:v>345.48503000000045</c:v>
                </c:pt>
                <c:pt idx="10834">
                  <c:v>345.60174000000046</c:v>
                </c:pt>
                <c:pt idx="10835">
                  <c:v>345.84319000000045</c:v>
                </c:pt>
                <c:pt idx="10836">
                  <c:v>346.14661000000046</c:v>
                </c:pt>
                <c:pt idx="10837">
                  <c:v>346.35555000000045</c:v>
                </c:pt>
                <c:pt idx="10838">
                  <c:v>346.47733000000045</c:v>
                </c:pt>
                <c:pt idx="10839">
                  <c:v>346.50799000000046</c:v>
                </c:pt>
                <c:pt idx="10840">
                  <c:v>346.51780000000048</c:v>
                </c:pt>
                <c:pt idx="10841">
                  <c:v>346.52386000000047</c:v>
                </c:pt>
                <c:pt idx="10842">
                  <c:v>346.52861000000047</c:v>
                </c:pt>
                <c:pt idx="10843">
                  <c:v>346.53668000000044</c:v>
                </c:pt>
                <c:pt idx="10844">
                  <c:v>346.55341000000044</c:v>
                </c:pt>
                <c:pt idx="10845">
                  <c:v>346.58538000000044</c:v>
                </c:pt>
                <c:pt idx="10846">
                  <c:v>346.63223000000045</c:v>
                </c:pt>
                <c:pt idx="10847">
                  <c:v>346.68589000000043</c:v>
                </c:pt>
                <c:pt idx="10848">
                  <c:v>346.75515000000041</c:v>
                </c:pt>
                <c:pt idx="10849">
                  <c:v>346.88935000000043</c:v>
                </c:pt>
                <c:pt idx="10850">
                  <c:v>347.15291000000042</c:v>
                </c:pt>
                <c:pt idx="10851">
                  <c:v>347.41165000000041</c:v>
                </c:pt>
                <c:pt idx="10852">
                  <c:v>347.5547100000004</c:v>
                </c:pt>
                <c:pt idx="10853">
                  <c:v>347.63496000000038</c:v>
                </c:pt>
                <c:pt idx="10854">
                  <c:v>347.70967000000036</c:v>
                </c:pt>
                <c:pt idx="10855">
                  <c:v>347.76775000000038</c:v>
                </c:pt>
                <c:pt idx="10856">
                  <c:v>347.82384000000036</c:v>
                </c:pt>
                <c:pt idx="10857">
                  <c:v>347.87457000000035</c:v>
                </c:pt>
                <c:pt idx="10858">
                  <c:v>347.92745000000036</c:v>
                </c:pt>
                <c:pt idx="10859">
                  <c:v>347.98167000000035</c:v>
                </c:pt>
                <c:pt idx="10860">
                  <c:v>348.00415000000032</c:v>
                </c:pt>
                <c:pt idx="10861">
                  <c:v>348.01543000000032</c:v>
                </c:pt>
                <c:pt idx="10862">
                  <c:v>348.03461000000033</c:v>
                </c:pt>
                <c:pt idx="10863">
                  <c:v>348.08813000000032</c:v>
                </c:pt>
                <c:pt idx="10864">
                  <c:v>348.16375000000033</c:v>
                </c:pt>
                <c:pt idx="10865">
                  <c:v>348.24777000000034</c:v>
                </c:pt>
                <c:pt idx="10866">
                  <c:v>348.32777000000033</c:v>
                </c:pt>
                <c:pt idx="10867">
                  <c:v>348.39026000000035</c:v>
                </c:pt>
                <c:pt idx="10868">
                  <c:v>348.44684000000035</c:v>
                </c:pt>
                <c:pt idx="10869">
                  <c:v>348.50279000000035</c:v>
                </c:pt>
                <c:pt idx="10870">
                  <c:v>348.53591000000034</c:v>
                </c:pt>
                <c:pt idx="10871">
                  <c:v>348.54630000000031</c:v>
                </c:pt>
                <c:pt idx="10872">
                  <c:v>348.54919000000029</c:v>
                </c:pt>
                <c:pt idx="10873">
                  <c:v>348.55013000000031</c:v>
                </c:pt>
                <c:pt idx="10874">
                  <c:v>348.55132000000032</c:v>
                </c:pt>
                <c:pt idx="10875">
                  <c:v>348.55263000000031</c:v>
                </c:pt>
                <c:pt idx="10876">
                  <c:v>348.55379000000033</c:v>
                </c:pt>
                <c:pt idx="10877">
                  <c:v>348.55515000000031</c:v>
                </c:pt>
                <c:pt idx="10878">
                  <c:v>348.55714000000029</c:v>
                </c:pt>
                <c:pt idx="10879">
                  <c:v>348.56095000000028</c:v>
                </c:pt>
                <c:pt idx="10880">
                  <c:v>348.56706000000025</c:v>
                </c:pt>
                <c:pt idx="10881">
                  <c:v>348.58945000000023</c:v>
                </c:pt>
                <c:pt idx="10882">
                  <c:v>348.66580000000022</c:v>
                </c:pt>
                <c:pt idx="10883">
                  <c:v>348.79654000000022</c:v>
                </c:pt>
                <c:pt idx="10884">
                  <c:v>348.88180000000023</c:v>
                </c:pt>
                <c:pt idx="10885">
                  <c:v>348.9007000000002</c:v>
                </c:pt>
                <c:pt idx="10886">
                  <c:v>348.91094000000021</c:v>
                </c:pt>
                <c:pt idx="10887">
                  <c:v>348.91595000000024</c:v>
                </c:pt>
                <c:pt idx="10888">
                  <c:v>348.91928000000024</c:v>
                </c:pt>
                <c:pt idx="10889">
                  <c:v>348.92259000000024</c:v>
                </c:pt>
                <c:pt idx="10890">
                  <c:v>348.92788000000024</c:v>
                </c:pt>
                <c:pt idx="10891">
                  <c:v>348.93746000000027</c:v>
                </c:pt>
                <c:pt idx="10892">
                  <c:v>348.95164000000028</c:v>
                </c:pt>
                <c:pt idx="10893">
                  <c:v>348.97439000000026</c:v>
                </c:pt>
                <c:pt idx="10894">
                  <c:v>349.02843000000024</c:v>
                </c:pt>
                <c:pt idx="10895">
                  <c:v>349.16217000000023</c:v>
                </c:pt>
                <c:pt idx="10896">
                  <c:v>349.28867000000025</c:v>
                </c:pt>
                <c:pt idx="10897">
                  <c:v>349.31705000000028</c:v>
                </c:pt>
                <c:pt idx="10898">
                  <c:v>349.32781000000028</c:v>
                </c:pt>
                <c:pt idx="10899">
                  <c:v>349.33133000000026</c:v>
                </c:pt>
                <c:pt idx="10900">
                  <c:v>349.33342000000027</c:v>
                </c:pt>
                <c:pt idx="10901">
                  <c:v>349.33493000000027</c:v>
                </c:pt>
                <c:pt idx="10902">
                  <c:v>349.33632000000028</c:v>
                </c:pt>
                <c:pt idx="10903">
                  <c:v>349.33790000000027</c:v>
                </c:pt>
                <c:pt idx="10904">
                  <c:v>349.3428900000003</c:v>
                </c:pt>
                <c:pt idx="10905">
                  <c:v>349.35249000000027</c:v>
                </c:pt>
                <c:pt idx="10906">
                  <c:v>349.36675000000025</c:v>
                </c:pt>
                <c:pt idx="10907">
                  <c:v>349.40584000000024</c:v>
                </c:pt>
                <c:pt idx="10908">
                  <c:v>349.50893000000025</c:v>
                </c:pt>
                <c:pt idx="10909">
                  <c:v>349.66204000000027</c:v>
                </c:pt>
                <c:pt idx="10910">
                  <c:v>349.77613000000025</c:v>
                </c:pt>
                <c:pt idx="10911">
                  <c:v>349.85425000000026</c:v>
                </c:pt>
                <c:pt idx="10912">
                  <c:v>349.90655000000027</c:v>
                </c:pt>
                <c:pt idx="10913">
                  <c:v>349.94359000000026</c:v>
                </c:pt>
                <c:pt idx="10914">
                  <c:v>349.96951000000024</c:v>
                </c:pt>
                <c:pt idx="10915">
                  <c:v>349.98132000000027</c:v>
                </c:pt>
                <c:pt idx="10916">
                  <c:v>349.98406000000028</c:v>
                </c:pt>
                <c:pt idx="10917">
                  <c:v>349.98517000000027</c:v>
                </c:pt>
                <c:pt idx="10918">
                  <c:v>349.98645000000027</c:v>
                </c:pt>
                <c:pt idx="10919">
                  <c:v>349.98762000000028</c:v>
                </c:pt>
                <c:pt idx="10920">
                  <c:v>349.98874000000029</c:v>
                </c:pt>
                <c:pt idx="10921">
                  <c:v>349.98982000000029</c:v>
                </c:pt>
                <c:pt idx="10922">
                  <c:v>349.99088000000029</c:v>
                </c:pt>
                <c:pt idx="10923">
                  <c:v>349.99193000000031</c:v>
                </c:pt>
                <c:pt idx="10924">
                  <c:v>349.99305000000032</c:v>
                </c:pt>
                <c:pt idx="10925">
                  <c:v>349.99488000000031</c:v>
                </c:pt>
                <c:pt idx="10926">
                  <c:v>350.00642000000033</c:v>
                </c:pt>
                <c:pt idx="10927">
                  <c:v>350.06242000000032</c:v>
                </c:pt>
                <c:pt idx="10928">
                  <c:v>350.1401000000003</c:v>
                </c:pt>
                <c:pt idx="10929">
                  <c:v>350.19583000000029</c:v>
                </c:pt>
                <c:pt idx="10930">
                  <c:v>350.22544000000028</c:v>
                </c:pt>
                <c:pt idx="10931">
                  <c:v>350.24838000000028</c:v>
                </c:pt>
                <c:pt idx="10932">
                  <c:v>350.27067000000028</c:v>
                </c:pt>
                <c:pt idx="10933">
                  <c:v>350.29278000000028</c:v>
                </c:pt>
                <c:pt idx="10934">
                  <c:v>350.31636000000026</c:v>
                </c:pt>
                <c:pt idx="10935">
                  <c:v>350.34515000000027</c:v>
                </c:pt>
                <c:pt idx="10936">
                  <c:v>350.37745000000029</c:v>
                </c:pt>
                <c:pt idx="10937">
                  <c:v>350.40898000000027</c:v>
                </c:pt>
                <c:pt idx="10938">
                  <c:v>350.43301000000025</c:v>
                </c:pt>
                <c:pt idx="10939">
                  <c:v>350.45597000000026</c:v>
                </c:pt>
                <c:pt idx="10940">
                  <c:v>350.47093000000024</c:v>
                </c:pt>
                <c:pt idx="10941">
                  <c:v>350.47666000000027</c:v>
                </c:pt>
                <c:pt idx="10942">
                  <c:v>350.47891000000027</c:v>
                </c:pt>
                <c:pt idx="10943">
                  <c:v>350.48010000000028</c:v>
                </c:pt>
                <c:pt idx="10944">
                  <c:v>350.48186000000027</c:v>
                </c:pt>
                <c:pt idx="10945">
                  <c:v>350.48427000000027</c:v>
                </c:pt>
                <c:pt idx="10946">
                  <c:v>350.48899000000029</c:v>
                </c:pt>
                <c:pt idx="10947">
                  <c:v>350.4995200000003</c:v>
                </c:pt>
                <c:pt idx="10948">
                  <c:v>350.50975000000028</c:v>
                </c:pt>
                <c:pt idx="10949">
                  <c:v>350.51970000000028</c:v>
                </c:pt>
                <c:pt idx="10950">
                  <c:v>350.52956000000029</c:v>
                </c:pt>
                <c:pt idx="10951">
                  <c:v>350.53888000000029</c:v>
                </c:pt>
                <c:pt idx="10952">
                  <c:v>350.54467000000028</c:v>
                </c:pt>
                <c:pt idx="10953">
                  <c:v>350.54697000000027</c:v>
                </c:pt>
                <c:pt idx="10954">
                  <c:v>350.54814000000027</c:v>
                </c:pt>
                <c:pt idx="10955">
                  <c:v>350.5491200000003</c:v>
                </c:pt>
                <c:pt idx="10956">
                  <c:v>350.55034000000029</c:v>
                </c:pt>
                <c:pt idx="10957">
                  <c:v>350.55148000000031</c:v>
                </c:pt>
                <c:pt idx="10958">
                  <c:v>350.55253000000033</c:v>
                </c:pt>
                <c:pt idx="10959">
                  <c:v>350.55359000000033</c:v>
                </c:pt>
                <c:pt idx="10960">
                  <c:v>350.55460000000033</c:v>
                </c:pt>
                <c:pt idx="10961">
                  <c:v>350.55560000000031</c:v>
                </c:pt>
                <c:pt idx="10962">
                  <c:v>350.55671000000029</c:v>
                </c:pt>
                <c:pt idx="10963">
                  <c:v>350.55868000000027</c:v>
                </c:pt>
                <c:pt idx="10964">
                  <c:v>350.56156000000027</c:v>
                </c:pt>
                <c:pt idx="10965">
                  <c:v>350.56519000000026</c:v>
                </c:pt>
                <c:pt idx="10966">
                  <c:v>350.56880000000024</c:v>
                </c:pt>
                <c:pt idx="10967">
                  <c:v>350.57267000000024</c:v>
                </c:pt>
                <c:pt idx="10968">
                  <c:v>350.57782000000026</c:v>
                </c:pt>
                <c:pt idx="10969">
                  <c:v>350.58297000000027</c:v>
                </c:pt>
                <c:pt idx="10970">
                  <c:v>350.58788000000027</c:v>
                </c:pt>
                <c:pt idx="10971">
                  <c:v>350.59186000000028</c:v>
                </c:pt>
                <c:pt idx="10972">
                  <c:v>350.59741000000031</c:v>
                </c:pt>
                <c:pt idx="10973">
                  <c:v>350.6170700000003</c:v>
                </c:pt>
                <c:pt idx="10974">
                  <c:v>350.66617000000031</c:v>
                </c:pt>
                <c:pt idx="10975">
                  <c:v>350.72187000000031</c:v>
                </c:pt>
                <c:pt idx="10976">
                  <c:v>350.7687700000003</c:v>
                </c:pt>
                <c:pt idx="10977">
                  <c:v>350.7850500000003</c:v>
                </c:pt>
                <c:pt idx="10978">
                  <c:v>350.7888300000003</c:v>
                </c:pt>
                <c:pt idx="10979">
                  <c:v>350.79083000000031</c:v>
                </c:pt>
                <c:pt idx="10980">
                  <c:v>350.79273000000029</c:v>
                </c:pt>
                <c:pt idx="10981">
                  <c:v>350.79438000000027</c:v>
                </c:pt>
                <c:pt idx="10982">
                  <c:v>350.7958100000003</c:v>
                </c:pt>
                <c:pt idx="10983">
                  <c:v>350.79736000000031</c:v>
                </c:pt>
                <c:pt idx="10984">
                  <c:v>350.79899000000029</c:v>
                </c:pt>
                <c:pt idx="10985">
                  <c:v>350.80075000000028</c:v>
                </c:pt>
                <c:pt idx="10986">
                  <c:v>350.80277000000029</c:v>
                </c:pt>
                <c:pt idx="10987">
                  <c:v>350.80483000000027</c:v>
                </c:pt>
                <c:pt idx="10988">
                  <c:v>350.80697000000026</c:v>
                </c:pt>
                <c:pt idx="10989">
                  <c:v>350.81248000000028</c:v>
                </c:pt>
                <c:pt idx="10990">
                  <c:v>350.83764000000031</c:v>
                </c:pt>
                <c:pt idx="10991">
                  <c:v>350.8956400000003</c:v>
                </c:pt>
                <c:pt idx="10992">
                  <c:v>350.95340000000027</c:v>
                </c:pt>
                <c:pt idx="10993">
                  <c:v>350.97762000000029</c:v>
                </c:pt>
                <c:pt idx="10994">
                  <c:v>350.9843900000003</c:v>
                </c:pt>
                <c:pt idx="10995">
                  <c:v>350.9886000000003</c:v>
                </c:pt>
                <c:pt idx="10996">
                  <c:v>350.99553000000031</c:v>
                </c:pt>
                <c:pt idx="10997">
                  <c:v>351.02005000000031</c:v>
                </c:pt>
                <c:pt idx="10998">
                  <c:v>351.05680000000029</c:v>
                </c:pt>
                <c:pt idx="10999">
                  <c:v>351.08104000000031</c:v>
                </c:pt>
                <c:pt idx="11000">
                  <c:v>351.08890000000031</c:v>
                </c:pt>
                <c:pt idx="11001">
                  <c:v>351.09115000000031</c:v>
                </c:pt>
                <c:pt idx="11002">
                  <c:v>351.09244000000029</c:v>
                </c:pt>
                <c:pt idx="11003">
                  <c:v>351.09355000000028</c:v>
                </c:pt>
                <c:pt idx="11004">
                  <c:v>351.0947100000003</c:v>
                </c:pt>
                <c:pt idx="11005">
                  <c:v>351.09587000000033</c:v>
                </c:pt>
                <c:pt idx="11006">
                  <c:v>351.09699000000035</c:v>
                </c:pt>
                <c:pt idx="11007">
                  <c:v>351.09816000000035</c:v>
                </c:pt>
                <c:pt idx="11008">
                  <c:v>351.09946000000036</c:v>
                </c:pt>
                <c:pt idx="11009">
                  <c:v>351.10104000000035</c:v>
                </c:pt>
                <c:pt idx="11010">
                  <c:v>351.10869000000037</c:v>
                </c:pt>
                <c:pt idx="11011">
                  <c:v>351.14871000000039</c:v>
                </c:pt>
                <c:pt idx="11012">
                  <c:v>351.24304000000041</c:v>
                </c:pt>
                <c:pt idx="11013">
                  <c:v>351.30368000000038</c:v>
                </c:pt>
                <c:pt idx="11014">
                  <c:v>351.31710000000038</c:v>
                </c:pt>
                <c:pt idx="11015">
                  <c:v>351.32148000000041</c:v>
                </c:pt>
                <c:pt idx="11016">
                  <c:v>351.32348000000042</c:v>
                </c:pt>
                <c:pt idx="11017">
                  <c:v>351.32488000000041</c:v>
                </c:pt>
                <c:pt idx="11018">
                  <c:v>351.32605000000041</c:v>
                </c:pt>
                <c:pt idx="11019">
                  <c:v>351.3272900000004</c:v>
                </c:pt>
                <c:pt idx="11020">
                  <c:v>351.32878000000039</c:v>
                </c:pt>
                <c:pt idx="11021">
                  <c:v>351.3341800000004</c:v>
                </c:pt>
                <c:pt idx="11022">
                  <c:v>351.34469000000041</c:v>
                </c:pt>
                <c:pt idx="11023">
                  <c:v>351.35994000000039</c:v>
                </c:pt>
                <c:pt idx="11024">
                  <c:v>351.37729000000041</c:v>
                </c:pt>
                <c:pt idx="11025">
                  <c:v>351.39644000000044</c:v>
                </c:pt>
                <c:pt idx="11026">
                  <c:v>351.41873000000044</c:v>
                </c:pt>
                <c:pt idx="11027">
                  <c:v>351.45774000000046</c:v>
                </c:pt>
                <c:pt idx="11028">
                  <c:v>351.56014000000044</c:v>
                </c:pt>
                <c:pt idx="11029">
                  <c:v>351.74013000000042</c:v>
                </c:pt>
                <c:pt idx="11030">
                  <c:v>351.89339000000041</c:v>
                </c:pt>
                <c:pt idx="11031">
                  <c:v>351.9917800000004</c:v>
                </c:pt>
                <c:pt idx="11032">
                  <c:v>352.0575900000004</c:v>
                </c:pt>
                <c:pt idx="11033">
                  <c:v>352.09049000000039</c:v>
                </c:pt>
                <c:pt idx="11034">
                  <c:v>352.11018000000041</c:v>
                </c:pt>
                <c:pt idx="11035">
                  <c:v>352.11864000000043</c:v>
                </c:pt>
                <c:pt idx="11036">
                  <c:v>352.12123000000042</c:v>
                </c:pt>
                <c:pt idx="11037">
                  <c:v>352.12409000000042</c:v>
                </c:pt>
                <c:pt idx="11038">
                  <c:v>352.12665000000044</c:v>
                </c:pt>
                <c:pt idx="11039">
                  <c:v>352.12771000000043</c:v>
                </c:pt>
                <c:pt idx="11040">
                  <c:v>352.12957000000046</c:v>
                </c:pt>
                <c:pt idx="11041">
                  <c:v>352.13174000000043</c:v>
                </c:pt>
                <c:pt idx="11042">
                  <c:v>352.13440000000043</c:v>
                </c:pt>
                <c:pt idx="11043">
                  <c:v>352.13860000000045</c:v>
                </c:pt>
                <c:pt idx="11044">
                  <c:v>352.14370000000048</c:v>
                </c:pt>
                <c:pt idx="11045">
                  <c:v>352.14943000000051</c:v>
                </c:pt>
                <c:pt idx="11046">
                  <c:v>352.15687000000048</c:v>
                </c:pt>
                <c:pt idx="11047">
                  <c:v>352.17360000000048</c:v>
                </c:pt>
                <c:pt idx="11048">
                  <c:v>352.23764000000045</c:v>
                </c:pt>
                <c:pt idx="11049">
                  <c:v>352.36290000000048</c:v>
                </c:pt>
                <c:pt idx="11050">
                  <c:v>352.47477000000049</c:v>
                </c:pt>
                <c:pt idx="11051">
                  <c:v>352.55115000000046</c:v>
                </c:pt>
                <c:pt idx="11052">
                  <c:v>352.60658000000046</c:v>
                </c:pt>
                <c:pt idx="11053">
                  <c:v>352.65182000000044</c:v>
                </c:pt>
                <c:pt idx="11054">
                  <c:v>352.68699000000043</c:v>
                </c:pt>
                <c:pt idx="11055">
                  <c:v>352.72311000000042</c:v>
                </c:pt>
                <c:pt idx="11056">
                  <c:v>352.74698000000041</c:v>
                </c:pt>
                <c:pt idx="11057">
                  <c:v>352.75487000000038</c:v>
                </c:pt>
                <c:pt idx="11058">
                  <c:v>352.75723000000039</c:v>
                </c:pt>
                <c:pt idx="11059">
                  <c:v>352.75963000000041</c:v>
                </c:pt>
                <c:pt idx="11060">
                  <c:v>352.76392000000044</c:v>
                </c:pt>
                <c:pt idx="11061">
                  <c:v>352.77513000000044</c:v>
                </c:pt>
                <c:pt idx="11062">
                  <c:v>352.78487000000047</c:v>
                </c:pt>
                <c:pt idx="11063">
                  <c:v>352.78773000000047</c:v>
                </c:pt>
                <c:pt idx="11064">
                  <c:v>352.78906000000046</c:v>
                </c:pt>
                <c:pt idx="11065">
                  <c:v>352.79055000000045</c:v>
                </c:pt>
                <c:pt idx="11066">
                  <c:v>352.79255000000046</c:v>
                </c:pt>
                <c:pt idx="11067">
                  <c:v>352.79412000000048</c:v>
                </c:pt>
                <c:pt idx="11068">
                  <c:v>352.79758000000049</c:v>
                </c:pt>
                <c:pt idx="11069">
                  <c:v>352.8071700000005</c:v>
                </c:pt>
                <c:pt idx="11070">
                  <c:v>352.8180900000005</c:v>
                </c:pt>
                <c:pt idx="11071">
                  <c:v>352.82332000000048</c:v>
                </c:pt>
                <c:pt idx="11072">
                  <c:v>352.82739000000049</c:v>
                </c:pt>
                <c:pt idx="11073">
                  <c:v>352.8317300000005</c:v>
                </c:pt>
                <c:pt idx="11074">
                  <c:v>352.85885000000053</c:v>
                </c:pt>
                <c:pt idx="11075">
                  <c:v>352.91566000000051</c:v>
                </c:pt>
                <c:pt idx="11076">
                  <c:v>352.98834000000051</c:v>
                </c:pt>
                <c:pt idx="11077">
                  <c:v>353.0524400000005</c:v>
                </c:pt>
                <c:pt idx="11078">
                  <c:v>353.10834000000051</c:v>
                </c:pt>
                <c:pt idx="11079">
                  <c:v>353.15704000000051</c:v>
                </c:pt>
                <c:pt idx="11080">
                  <c:v>353.20094000000051</c:v>
                </c:pt>
                <c:pt idx="11081">
                  <c:v>353.23016000000052</c:v>
                </c:pt>
                <c:pt idx="11082">
                  <c:v>353.24033000000054</c:v>
                </c:pt>
                <c:pt idx="11083">
                  <c:v>353.24271000000056</c:v>
                </c:pt>
                <c:pt idx="11084">
                  <c:v>353.24413000000055</c:v>
                </c:pt>
                <c:pt idx="11085">
                  <c:v>353.24496000000056</c:v>
                </c:pt>
                <c:pt idx="11086">
                  <c:v>353.24570000000057</c:v>
                </c:pt>
                <c:pt idx="11087">
                  <c:v>353.24635000000058</c:v>
                </c:pt>
                <c:pt idx="11088">
                  <c:v>353.24691000000058</c:v>
                </c:pt>
                <c:pt idx="11089">
                  <c:v>353.2474200000006</c:v>
                </c:pt>
                <c:pt idx="11090">
                  <c:v>353.24792000000059</c:v>
                </c:pt>
                <c:pt idx="11091">
                  <c:v>353.2484100000006</c:v>
                </c:pt>
                <c:pt idx="11092">
                  <c:v>353.24888000000061</c:v>
                </c:pt>
                <c:pt idx="11093">
                  <c:v>353.24936000000059</c:v>
                </c:pt>
                <c:pt idx="11094">
                  <c:v>353.2498300000006</c:v>
                </c:pt>
                <c:pt idx="11095">
                  <c:v>353.25029000000058</c:v>
                </c:pt>
                <c:pt idx="11096">
                  <c:v>353.25076000000058</c:v>
                </c:pt>
                <c:pt idx="11097">
                  <c:v>353.25123000000059</c:v>
                </c:pt>
                <c:pt idx="11098">
                  <c:v>353.2517000000006</c:v>
                </c:pt>
                <c:pt idx="11099">
                  <c:v>353.25236000000058</c:v>
                </c:pt>
                <c:pt idx="11100">
                  <c:v>353.25292000000059</c:v>
                </c:pt>
                <c:pt idx="11101">
                  <c:v>353.25360000000057</c:v>
                </c:pt>
                <c:pt idx="11102">
                  <c:v>353.25416000000058</c:v>
                </c:pt>
                <c:pt idx="11103">
                  <c:v>353.25468000000058</c:v>
                </c:pt>
                <c:pt idx="11104">
                  <c:v>353.2551900000006</c:v>
                </c:pt>
                <c:pt idx="11105">
                  <c:v>353.25571000000059</c:v>
                </c:pt>
                <c:pt idx="11106">
                  <c:v>353.25677000000059</c:v>
                </c:pt>
                <c:pt idx="11107">
                  <c:v>353.25881000000061</c:v>
                </c:pt>
                <c:pt idx="11108">
                  <c:v>353.26004000000063</c:v>
                </c:pt>
                <c:pt idx="11109">
                  <c:v>353.26230000000061</c:v>
                </c:pt>
                <c:pt idx="11110">
                  <c:v>353.26635000000061</c:v>
                </c:pt>
                <c:pt idx="11111">
                  <c:v>353.28849000000059</c:v>
                </c:pt>
                <c:pt idx="11112">
                  <c:v>353.33459000000062</c:v>
                </c:pt>
                <c:pt idx="11113">
                  <c:v>353.3895300000006</c:v>
                </c:pt>
                <c:pt idx="11114">
                  <c:v>353.43602000000061</c:v>
                </c:pt>
                <c:pt idx="11115">
                  <c:v>353.45205000000061</c:v>
                </c:pt>
                <c:pt idx="11116">
                  <c:v>353.45720000000063</c:v>
                </c:pt>
                <c:pt idx="11117">
                  <c:v>353.4596400000006</c:v>
                </c:pt>
                <c:pt idx="11118">
                  <c:v>353.46344000000062</c:v>
                </c:pt>
                <c:pt idx="11119">
                  <c:v>353.47341000000063</c:v>
                </c:pt>
                <c:pt idx="11120">
                  <c:v>353.49372000000062</c:v>
                </c:pt>
                <c:pt idx="11121">
                  <c:v>353.51312000000064</c:v>
                </c:pt>
                <c:pt idx="11122">
                  <c:v>353.51937000000066</c:v>
                </c:pt>
                <c:pt idx="11123">
                  <c:v>353.52322000000066</c:v>
                </c:pt>
                <c:pt idx="11124">
                  <c:v>353.52705000000066</c:v>
                </c:pt>
                <c:pt idx="11125">
                  <c:v>353.53151000000065</c:v>
                </c:pt>
                <c:pt idx="11126">
                  <c:v>353.53770000000065</c:v>
                </c:pt>
                <c:pt idx="11127">
                  <c:v>353.54552000000064</c:v>
                </c:pt>
                <c:pt idx="11128">
                  <c:v>353.55581000000063</c:v>
                </c:pt>
                <c:pt idx="11129">
                  <c:v>353.56942000000066</c:v>
                </c:pt>
                <c:pt idx="11130">
                  <c:v>353.58420000000064</c:v>
                </c:pt>
                <c:pt idx="11131">
                  <c:v>353.60071000000062</c:v>
                </c:pt>
                <c:pt idx="11132">
                  <c:v>353.6399600000006</c:v>
                </c:pt>
                <c:pt idx="11133">
                  <c:v>353.69805000000059</c:v>
                </c:pt>
                <c:pt idx="11134">
                  <c:v>353.75764000000061</c:v>
                </c:pt>
                <c:pt idx="11135">
                  <c:v>353.78816000000063</c:v>
                </c:pt>
                <c:pt idx="11136">
                  <c:v>353.81928000000062</c:v>
                </c:pt>
                <c:pt idx="11137">
                  <c:v>353.8460100000006</c:v>
                </c:pt>
                <c:pt idx="11138">
                  <c:v>353.87183000000061</c:v>
                </c:pt>
                <c:pt idx="11139">
                  <c:v>353.90069000000062</c:v>
                </c:pt>
                <c:pt idx="11140">
                  <c:v>353.93588000000062</c:v>
                </c:pt>
                <c:pt idx="11141">
                  <c:v>353.97561000000064</c:v>
                </c:pt>
                <c:pt idx="11142">
                  <c:v>354.02498000000065</c:v>
                </c:pt>
                <c:pt idx="11143">
                  <c:v>354.11486000000065</c:v>
                </c:pt>
                <c:pt idx="11144">
                  <c:v>354.30213000000066</c:v>
                </c:pt>
                <c:pt idx="11145">
                  <c:v>354.51991000000066</c:v>
                </c:pt>
                <c:pt idx="11146">
                  <c:v>354.67325000000068</c:v>
                </c:pt>
                <c:pt idx="11147">
                  <c:v>354.77883000000065</c:v>
                </c:pt>
                <c:pt idx="11148">
                  <c:v>354.86204000000066</c:v>
                </c:pt>
                <c:pt idx="11149">
                  <c:v>354.92628000000065</c:v>
                </c:pt>
                <c:pt idx="11150">
                  <c:v>354.98505000000063</c:v>
                </c:pt>
                <c:pt idx="11151">
                  <c:v>355.03030000000064</c:v>
                </c:pt>
                <c:pt idx="11152">
                  <c:v>355.04562000000061</c:v>
                </c:pt>
                <c:pt idx="11153">
                  <c:v>355.04999000000061</c:v>
                </c:pt>
                <c:pt idx="11154">
                  <c:v>355.05135000000058</c:v>
                </c:pt>
                <c:pt idx="11155">
                  <c:v>355.05280000000056</c:v>
                </c:pt>
                <c:pt idx="11156">
                  <c:v>355.05425000000054</c:v>
                </c:pt>
                <c:pt idx="11157">
                  <c:v>355.05587000000054</c:v>
                </c:pt>
                <c:pt idx="11158">
                  <c:v>355.06094000000053</c:v>
                </c:pt>
                <c:pt idx="11159">
                  <c:v>355.07264000000055</c:v>
                </c:pt>
                <c:pt idx="11160">
                  <c:v>355.09715000000057</c:v>
                </c:pt>
                <c:pt idx="11161">
                  <c:v>355.13936000000058</c:v>
                </c:pt>
                <c:pt idx="11162">
                  <c:v>355.23012000000057</c:v>
                </c:pt>
                <c:pt idx="11163">
                  <c:v>355.45041000000055</c:v>
                </c:pt>
                <c:pt idx="11164">
                  <c:v>355.58170000000052</c:v>
                </c:pt>
                <c:pt idx="11165">
                  <c:v>355.64202000000051</c:v>
                </c:pt>
                <c:pt idx="11166">
                  <c:v>355.6726900000005</c:v>
                </c:pt>
                <c:pt idx="11167">
                  <c:v>355.69630000000052</c:v>
                </c:pt>
                <c:pt idx="11168">
                  <c:v>355.72341000000051</c:v>
                </c:pt>
                <c:pt idx="11169">
                  <c:v>355.76145000000054</c:v>
                </c:pt>
                <c:pt idx="11170">
                  <c:v>355.80719000000056</c:v>
                </c:pt>
                <c:pt idx="11171">
                  <c:v>355.85579000000058</c:v>
                </c:pt>
                <c:pt idx="11172">
                  <c:v>355.94650000000058</c:v>
                </c:pt>
                <c:pt idx="11173">
                  <c:v>356.12831000000057</c:v>
                </c:pt>
                <c:pt idx="11174">
                  <c:v>356.22854000000058</c:v>
                </c:pt>
                <c:pt idx="11175">
                  <c:v>356.25871000000058</c:v>
                </c:pt>
                <c:pt idx="11176">
                  <c:v>356.27622000000059</c:v>
                </c:pt>
                <c:pt idx="11177">
                  <c:v>356.2952400000006</c:v>
                </c:pt>
                <c:pt idx="11178">
                  <c:v>356.32528000000059</c:v>
                </c:pt>
                <c:pt idx="11179">
                  <c:v>356.36404000000061</c:v>
                </c:pt>
                <c:pt idx="11180">
                  <c:v>356.41436000000061</c:v>
                </c:pt>
                <c:pt idx="11181">
                  <c:v>356.4701100000006</c:v>
                </c:pt>
                <c:pt idx="11182">
                  <c:v>356.53213000000062</c:v>
                </c:pt>
                <c:pt idx="11183">
                  <c:v>356.5984200000006</c:v>
                </c:pt>
                <c:pt idx="11184">
                  <c:v>356.6663000000006</c:v>
                </c:pt>
                <c:pt idx="11185">
                  <c:v>356.72724000000062</c:v>
                </c:pt>
                <c:pt idx="11186">
                  <c:v>356.83923000000061</c:v>
                </c:pt>
                <c:pt idx="11187">
                  <c:v>357.0558000000006</c:v>
                </c:pt>
                <c:pt idx="11188">
                  <c:v>357.3000600000006</c:v>
                </c:pt>
                <c:pt idx="11189">
                  <c:v>357.46882000000062</c:v>
                </c:pt>
                <c:pt idx="11190">
                  <c:v>357.57952000000063</c:v>
                </c:pt>
                <c:pt idx="11191">
                  <c:v>357.65333000000061</c:v>
                </c:pt>
                <c:pt idx="11192">
                  <c:v>357.68278000000061</c:v>
                </c:pt>
                <c:pt idx="11193">
                  <c:v>357.69095000000061</c:v>
                </c:pt>
                <c:pt idx="11194">
                  <c:v>357.6939700000006</c:v>
                </c:pt>
                <c:pt idx="11195">
                  <c:v>357.69523000000061</c:v>
                </c:pt>
                <c:pt idx="11196">
                  <c:v>357.69650000000058</c:v>
                </c:pt>
                <c:pt idx="11197">
                  <c:v>357.69770000000057</c:v>
                </c:pt>
                <c:pt idx="11198">
                  <c:v>357.69931000000059</c:v>
                </c:pt>
                <c:pt idx="11199">
                  <c:v>357.70464000000061</c:v>
                </c:pt>
                <c:pt idx="11200">
                  <c:v>357.7158100000006</c:v>
                </c:pt>
                <c:pt idx="11201">
                  <c:v>357.73777000000058</c:v>
                </c:pt>
                <c:pt idx="11202">
                  <c:v>357.80558000000059</c:v>
                </c:pt>
                <c:pt idx="11203">
                  <c:v>357.97783000000061</c:v>
                </c:pt>
                <c:pt idx="11204">
                  <c:v>358.11302000000063</c:v>
                </c:pt>
                <c:pt idx="11205">
                  <c:v>358.19705000000062</c:v>
                </c:pt>
                <c:pt idx="11206">
                  <c:v>358.25182000000063</c:v>
                </c:pt>
                <c:pt idx="11207">
                  <c:v>358.29460000000063</c:v>
                </c:pt>
                <c:pt idx="11208">
                  <c:v>358.32477000000063</c:v>
                </c:pt>
                <c:pt idx="11209">
                  <c:v>358.35003000000063</c:v>
                </c:pt>
                <c:pt idx="11210">
                  <c:v>358.37719000000061</c:v>
                </c:pt>
                <c:pt idx="11211">
                  <c:v>358.3968500000006</c:v>
                </c:pt>
                <c:pt idx="11212">
                  <c:v>358.40613000000059</c:v>
                </c:pt>
                <c:pt idx="11213">
                  <c:v>358.40877000000057</c:v>
                </c:pt>
                <c:pt idx="11214">
                  <c:v>358.41008000000056</c:v>
                </c:pt>
                <c:pt idx="11215">
                  <c:v>358.41244000000057</c:v>
                </c:pt>
                <c:pt idx="11216">
                  <c:v>358.42158000000057</c:v>
                </c:pt>
                <c:pt idx="11217">
                  <c:v>358.45751000000058</c:v>
                </c:pt>
                <c:pt idx="11218">
                  <c:v>358.49070000000057</c:v>
                </c:pt>
                <c:pt idx="11219">
                  <c:v>358.51516000000055</c:v>
                </c:pt>
                <c:pt idx="11220">
                  <c:v>358.52955000000054</c:v>
                </c:pt>
                <c:pt idx="11221">
                  <c:v>358.53467000000052</c:v>
                </c:pt>
                <c:pt idx="11222">
                  <c:v>358.53591000000051</c:v>
                </c:pt>
                <c:pt idx="11223">
                  <c:v>358.53688000000051</c:v>
                </c:pt>
                <c:pt idx="11224">
                  <c:v>358.5378300000005</c:v>
                </c:pt>
                <c:pt idx="11225">
                  <c:v>358.53886000000051</c:v>
                </c:pt>
                <c:pt idx="11226">
                  <c:v>358.54007000000053</c:v>
                </c:pt>
                <c:pt idx="11227">
                  <c:v>358.54340000000053</c:v>
                </c:pt>
                <c:pt idx="11228">
                  <c:v>358.55117000000052</c:v>
                </c:pt>
                <c:pt idx="11229">
                  <c:v>358.5661500000005</c:v>
                </c:pt>
                <c:pt idx="11230">
                  <c:v>358.60286000000053</c:v>
                </c:pt>
                <c:pt idx="11231">
                  <c:v>358.70273000000054</c:v>
                </c:pt>
                <c:pt idx="11232">
                  <c:v>358.87815000000052</c:v>
                </c:pt>
                <c:pt idx="11233">
                  <c:v>358.95121000000051</c:v>
                </c:pt>
                <c:pt idx="11234">
                  <c:v>358.97521000000052</c:v>
                </c:pt>
                <c:pt idx="11235">
                  <c:v>358.98319000000049</c:v>
                </c:pt>
                <c:pt idx="11236">
                  <c:v>358.9873300000005</c:v>
                </c:pt>
                <c:pt idx="11237">
                  <c:v>358.99203000000051</c:v>
                </c:pt>
                <c:pt idx="11238">
                  <c:v>359.00495000000052</c:v>
                </c:pt>
                <c:pt idx="11239">
                  <c:v>359.0309400000005</c:v>
                </c:pt>
                <c:pt idx="11240">
                  <c:v>359.06700000000052</c:v>
                </c:pt>
                <c:pt idx="11241">
                  <c:v>359.13836000000055</c:v>
                </c:pt>
                <c:pt idx="11242">
                  <c:v>359.29773000000057</c:v>
                </c:pt>
                <c:pt idx="11243">
                  <c:v>359.54139000000055</c:v>
                </c:pt>
                <c:pt idx="11244">
                  <c:v>359.73351000000054</c:v>
                </c:pt>
                <c:pt idx="11245">
                  <c:v>359.86084000000051</c:v>
                </c:pt>
                <c:pt idx="11246">
                  <c:v>359.95651000000049</c:v>
                </c:pt>
                <c:pt idx="11247">
                  <c:v>360.02319000000051</c:v>
                </c:pt>
                <c:pt idx="11248">
                  <c:v>360.07192000000049</c:v>
                </c:pt>
                <c:pt idx="11249">
                  <c:v>360.09718000000049</c:v>
                </c:pt>
                <c:pt idx="11250">
                  <c:v>360.10468000000049</c:v>
                </c:pt>
                <c:pt idx="11251">
                  <c:v>360.10703000000046</c:v>
                </c:pt>
                <c:pt idx="11252">
                  <c:v>360.10864000000049</c:v>
                </c:pt>
                <c:pt idx="11253">
                  <c:v>360.11015000000049</c:v>
                </c:pt>
                <c:pt idx="11254">
                  <c:v>360.11157000000048</c:v>
                </c:pt>
                <c:pt idx="11255">
                  <c:v>360.11500000000046</c:v>
                </c:pt>
                <c:pt idx="11256">
                  <c:v>360.12739000000045</c:v>
                </c:pt>
                <c:pt idx="11257">
                  <c:v>360.15303000000046</c:v>
                </c:pt>
                <c:pt idx="11258">
                  <c:v>360.19917000000044</c:v>
                </c:pt>
                <c:pt idx="11259">
                  <c:v>360.27547000000044</c:v>
                </c:pt>
                <c:pt idx="11260">
                  <c:v>360.43832000000043</c:v>
                </c:pt>
                <c:pt idx="11261">
                  <c:v>360.79471000000041</c:v>
                </c:pt>
                <c:pt idx="11262">
                  <c:v>361.03203000000042</c:v>
                </c:pt>
                <c:pt idx="11263">
                  <c:v>361.0842500000004</c:v>
                </c:pt>
                <c:pt idx="11264">
                  <c:v>361.0932300000004</c:v>
                </c:pt>
                <c:pt idx="11265">
                  <c:v>361.10008000000039</c:v>
                </c:pt>
                <c:pt idx="11266">
                  <c:v>361.10378000000037</c:v>
                </c:pt>
                <c:pt idx="11267">
                  <c:v>361.10695000000038</c:v>
                </c:pt>
                <c:pt idx="11268">
                  <c:v>361.11307000000039</c:v>
                </c:pt>
                <c:pt idx="11269">
                  <c:v>361.12740000000036</c:v>
                </c:pt>
                <c:pt idx="11270">
                  <c:v>361.15348000000034</c:v>
                </c:pt>
                <c:pt idx="11271">
                  <c:v>361.19122000000033</c:v>
                </c:pt>
                <c:pt idx="11272">
                  <c:v>361.25628000000034</c:v>
                </c:pt>
                <c:pt idx="11273">
                  <c:v>361.38428000000033</c:v>
                </c:pt>
                <c:pt idx="11274">
                  <c:v>361.61422000000033</c:v>
                </c:pt>
                <c:pt idx="11275">
                  <c:v>361.81687000000034</c:v>
                </c:pt>
                <c:pt idx="11276">
                  <c:v>361.86820000000034</c:v>
                </c:pt>
                <c:pt idx="11277">
                  <c:v>361.89258000000035</c:v>
                </c:pt>
                <c:pt idx="11278">
                  <c:v>361.91041000000035</c:v>
                </c:pt>
                <c:pt idx="11279">
                  <c:v>361.91918000000038</c:v>
                </c:pt>
                <c:pt idx="11280">
                  <c:v>361.92799000000036</c:v>
                </c:pt>
                <c:pt idx="11281">
                  <c:v>361.94274000000036</c:v>
                </c:pt>
                <c:pt idx="11282">
                  <c:v>361.96614000000034</c:v>
                </c:pt>
                <c:pt idx="11283">
                  <c:v>362.00017000000031</c:v>
                </c:pt>
                <c:pt idx="11284">
                  <c:v>362.04328000000032</c:v>
                </c:pt>
                <c:pt idx="11285">
                  <c:v>362.09200000000033</c:v>
                </c:pt>
                <c:pt idx="11286">
                  <c:v>362.21842000000032</c:v>
                </c:pt>
                <c:pt idx="11287">
                  <c:v>362.4332400000003</c:v>
                </c:pt>
                <c:pt idx="11288">
                  <c:v>362.67805000000027</c:v>
                </c:pt>
                <c:pt idx="11289">
                  <c:v>362.85458000000028</c:v>
                </c:pt>
                <c:pt idx="11290">
                  <c:v>362.96004000000028</c:v>
                </c:pt>
                <c:pt idx="11291">
                  <c:v>363.0385400000003</c:v>
                </c:pt>
                <c:pt idx="11292">
                  <c:v>363.07210000000032</c:v>
                </c:pt>
                <c:pt idx="11293">
                  <c:v>363.08122000000031</c:v>
                </c:pt>
                <c:pt idx="11294">
                  <c:v>363.08506000000034</c:v>
                </c:pt>
                <c:pt idx="11295">
                  <c:v>363.08718000000033</c:v>
                </c:pt>
                <c:pt idx="11296">
                  <c:v>363.08906000000036</c:v>
                </c:pt>
                <c:pt idx="11297">
                  <c:v>363.09098000000034</c:v>
                </c:pt>
                <c:pt idx="11298">
                  <c:v>363.09473000000037</c:v>
                </c:pt>
                <c:pt idx="11299">
                  <c:v>363.10081000000037</c:v>
                </c:pt>
                <c:pt idx="11300">
                  <c:v>363.11332000000039</c:v>
                </c:pt>
                <c:pt idx="11301">
                  <c:v>363.14270000000039</c:v>
                </c:pt>
                <c:pt idx="11302">
                  <c:v>363.23346000000038</c:v>
                </c:pt>
                <c:pt idx="11303">
                  <c:v>363.48217000000039</c:v>
                </c:pt>
                <c:pt idx="11304">
                  <c:v>363.71585000000039</c:v>
                </c:pt>
                <c:pt idx="11305">
                  <c:v>363.81550000000038</c:v>
                </c:pt>
                <c:pt idx="11306">
                  <c:v>363.85671000000036</c:v>
                </c:pt>
                <c:pt idx="11307">
                  <c:v>363.87777000000034</c:v>
                </c:pt>
                <c:pt idx="11308">
                  <c:v>363.88892000000033</c:v>
                </c:pt>
                <c:pt idx="11309">
                  <c:v>363.89781000000033</c:v>
                </c:pt>
                <c:pt idx="11310">
                  <c:v>363.90806000000032</c:v>
                </c:pt>
                <c:pt idx="11311">
                  <c:v>363.92818000000034</c:v>
                </c:pt>
                <c:pt idx="11312">
                  <c:v>363.95947000000035</c:v>
                </c:pt>
                <c:pt idx="11313">
                  <c:v>364.00252000000035</c:v>
                </c:pt>
                <c:pt idx="11314">
                  <c:v>364.06818000000032</c:v>
                </c:pt>
                <c:pt idx="11315">
                  <c:v>364.19134000000031</c:v>
                </c:pt>
                <c:pt idx="11316">
                  <c:v>364.40925000000033</c:v>
                </c:pt>
                <c:pt idx="11317">
                  <c:v>364.64867000000032</c:v>
                </c:pt>
                <c:pt idx="11318">
                  <c:v>364.80402000000032</c:v>
                </c:pt>
                <c:pt idx="11319">
                  <c:v>364.86479000000031</c:v>
                </c:pt>
                <c:pt idx="11320">
                  <c:v>364.87893000000031</c:v>
                </c:pt>
                <c:pt idx="11321">
                  <c:v>364.88919000000033</c:v>
                </c:pt>
                <c:pt idx="11322">
                  <c:v>364.89733000000035</c:v>
                </c:pt>
                <c:pt idx="11323">
                  <c:v>364.90184000000033</c:v>
                </c:pt>
                <c:pt idx="11324">
                  <c:v>364.90449000000035</c:v>
                </c:pt>
                <c:pt idx="11325">
                  <c:v>364.90647000000035</c:v>
                </c:pt>
                <c:pt idx="11326">
                  <c:v>364.90805000000034</c:v>
                </c:pt>
                <c:pt idx="11327">
                  <c:v>364.91097000000036</c:v>
                </c:pt>
                <c:pt idx="11328">
                  <c:v>364.91969000000034</c:v>
                </c:pt>
                <c:pt idx="11329">
                  <c:v>364.93846000000036</c:v>
                </c:pt>
                <c:pt idx="11330">
                  <c:v>364.97330000000034</c:v>
                </c:pt>
                <c:pt idx="11331">
                  <c:v>365.04146000000031</c:v>
                </c:pt>
                <c:pt idx="11332">
                  <c:v>365.23172000000034</c:v>
                </c:pt>
                <c:pt idx="11333">
                  <c:v>365.51977000000034</c:v>
                </c:pt>
                <c:pt idx="11334">
                  <c:v>365.76522000000034</c:v>
                </c:pt>
                <c:pt idx="11335">
                  <c:v>365.91343000000035</c:v>
                </c:pt>
                <c:pt idx="11336">
                  <c:v>365.94261000000034</c:v>
                </c:pt>
                <c:pt idx="11337">
                  <c:v>365.95253000000037</c:v>
                </c:pt>
                <c:pt idx="11338">
                  <c:v>365.95799000000039</c:v>
                </c:pt>
                <c:pt idx="11339">
                  <c:v>365.96164000000039</c:v>
                </c:pt>
                <c:pt idx="11340">
                  <c:v>365.96531000000039</c:v>
                </c:pt>
                <c:pt idx="11341">
                  <c:v>365.97173000000038</c:v>
                </c:pt>
                <c:pt idx="11342">
                  <c:v>365.98606000000035</c:v>
                </c:pt>
                <c:pt idx="11343">
                  <c:v>366.01661000000036</c:v>
                </c:pt>
                <c:pt idx="11344">
                  <c:v>366.07035000000036</c:v>
                </c:pt>
                <c:pt idx="11345">
                  <c:v>366.19275000000039</c:v>
                </c:pt>
                <c:pt idx="11346">
                  <c:v>366.44059000000038</c:v>
                </c:pt>
                <c:pt idx="11347">
                  <c:v>366.71547000000038</c:v>
                </c:pt>
                <c:pt idx="11348">
                  <c:v>366.88043000000039</c:v>
                </c:pt>
                <c:pt idx="11349">
                  <c:v>366.9371400000004</c:v>
                </c:pt>
                <c:pt idx="11350">
                  <c:v>366.95662000000038</c:v>
                </c:pt>
                <c:pt idx="11351">
                  <c:v>366.96010000000041</c:v>
                </c:pt>
                <c:pt idx="11352">
                  <c:v>366.96135000000044</c:v>
                </c:pt>
                <c:pt idx="11353">
                  <c:v>366.96204000000046</c:v>
                </c:pt>
                <c:pt idx="11354">
                  <c:v>366.96351000000044</c:v>
                </c:pt>
                <c:pt idx="11355">
                  <c:v>366.96429000000046</c:v>
                </c:pt>
                <c:pt idx="11356">
                  <c:v>366.96546000000046</c:v>
                </c:pt>
                <c:pt idx="11357">
                  <c:v>366.96841000000046</c:v>
                </c:pt>
                <c:pt idx="11358">
                  <c:v>366.99167000000045</c:v>
                </c:pt>
                <c:pt idx="11359">
                  <c:v>367.05908000000045</c:v>
                </c:pt>
                <c:pt idx="11360">
                  <c:v>367.12817000000047</c:v>
                </c:pt>
                <c:pt idx="11361">
                  <c:v>367.15481000000045</c:v>
                </c:pt>
                <c:pt idx="11362">
                  <c:v>367.16086000000047</c:v>
                </c:pt>
                <c:pt idx="11363">
                  <c:v>367.16555000000045</c:v>
                </c:pt>
                <c:pt idx="11364">
                  <c:v>367.16973000000047</c:v>
                </c:pt>
                <c:pt idx="11365">
                  <c:v>367.18200000000047</c:v>
                </c:pt>
                <c:pt idx="11366">
                  <c:v>367.20420000000047</c:v>
                </c:pt>
                <c:pt idx="11367">
                  <c:v>367.23242000000045</c:v>
                </c:pt>
                <c:pt idx="11368">
                  <c:v>367.25869000000046</c:v>
                </c:pt>
                <c:pt idx="11369">
                  <c:v>367.28119000000044</c:v>
                </c:pt>
                <c:pt idx="11370">
                  <c:v>367.29578000000043</c:v>
                </c:pt>
                <c:pt idx="11371">
                  <c:v>367.30256000000043</c:v>
                </c:pt>
                <c:pt idx="11372">
                  <c:v>367.30860000000041</c:v>
                </c:pt>
                <c:pt idx="11373">
                  <c:v>367.31317000000041</c:v>
                </c:pt>
                <c:pt idx="11374">
                  <c:v>367.3257600000004</c:v>
                </c:pt>
                <c:pt idx="11375">
                  <c:v>367.37479000000042</c:v>
                </c:pt>
                <c:pt idx="11376">
                  <c:v>367.4601700000004</c:v>
                </c:pt>
                <c:pt idx="11377">
                  <c:v>367.54873000000038</c:v>
                </c:pt>
                <c:pt idx="11378">
                  <c:v>367.62533000000036</c:v>
                </c:pt>
                <c:pt idx="11379">
                  <c:v>367.69188000000037</c:v>
                </c:pt>
                <c:pt idx="11380">
                  <c:v>367.74602000000039</c:v>
                </c:pt>
                <c:pt idx="11381">
                  <c:v>367.79229000000038</c:v>
                </c:pt>
                <c:pt idx="11382">
                  <c:v>367.83093000000036</c:v>
                </c:pt>
                <c:pt idx="11383">
                  <c:v>367.85290000000037</c:v>
                </c:pt>
                <c:pt idx="11384">
                  <c:v>367.86062000000038</c:v>
                </c:pt>
                <c:pt idx="11385">
                  <c:v>367.8626600000004</c:v>
                </c:pt>
                <c:pt idx="11386">
                  <c:v>367.86486000000042</c:v>
                </c:pt>
                <c:pt idx="11387">
                  <c:v>367.86974000000043</c:v>
                </c:pt>
                <c:pt idx="11388">
                  <c:v>367.89169000000044</c:v>
                </c:pt>
                <c:pt idx="11389">
                  <c:v>367.91947000000044</c:v>
                </c:pt>
                <c:pt idx="11390">
                  <c:v>367.93058000000042</c:v>
                </c:pt>
                <c:pt idx="11391">
                  <c:v>367.93462000000039</c:v>
                </c:pt>
                <c:pt idx="11392">
                  <c:v>367.93785000000037</c:v>
                </c:pt>
                <c:pt idx="11393">
                  <c:v>367.94058000000035</c:v>
                </c:pt>
                <c:pt idx="11394">
                  <c:v>367.94437000000033</c:v>
                </c:pt>
                <c:pt idx="11395">
                  <c:v>367.95063000000033</c:v>
                </c:pt>
                <c:pt idx="11396">
                  <c:v>367.96059000000031</c:v>
                </c:pt>
                <c:pt idx="11397">
                  <c:v>367.97423000000032</c:v>
                </c:pt>
                <c:pt idx="11398">
                  <c:v>367.9977200000003</c:v>
                </c:pt>
                <c:pt idx="11399">
                  <c:v>368.05604000000028</c:v>
                </c:pt>
                <c:pt idx="11400">
                  <c:v>368.16778000000028</c:v>
                </c:pt>
                <c:pt idx="11401">
                  <c:v>368.21871000000027</c:v>
                </c:pt>
                <c:pt idx="11402">
                  <c:v>368.24988000000025</c:v>
                </c:pt>
                <c:pt idx="11403">
                  <c:v>368.27527000000026</c:v>
                </c:pt>
                <c:pt idx="11404">
                  <c:v>368.30805000000026</c:v>
                </c:pt>
                <c:pt idx="11405">
                  <c:v>368.35345000000024</c:v>
                </c:pt>
                <c:pt idx="11406">
                  <c:v>368.41217000000023</c:v>
                </c:pt>
                <c:pt idx="11407">
                  <c:v>368.47479000000021</c:v>
                </c:pt>
                <c:pt idx="11408">
                  <c:v>368.53525000000019</c:v>
                </c:pt>
                <c:pt idx="11409">
                  <c:v>368.64322000000021</c:v>
                </c:pt>
                <c:pt idx="11410">
                  <c:v>368.85393000000022</c:v>
                </c:pt>
                <c:pt idx="11411">
                  <c:v>369.13448000000022</c:v>
                </c:pt>
                <c:pt idx="11412">
                  <c:v>369.33316000000025</c:v>
                </c:pt>
                <c:pt idx="11413">
                  <c:v>369.43382000000025</c:v>
                </c:pt>
                <c:pt idx="11414">
                  <c:v>369.47649000000024</c:v>
                </c:pt>
                <c:pt idx="11415">
                  <c:v>369.49412000000024</c:v>
                </c:pt>
                <c:pt idx="11416">
                  <c:v>369.51116000000025</c:v>
                </c:pt>
                <c:pt idx="11417">
                  <c:v>369.53416000000027</c:v>
                </c:pt>
                <c:pt idx="11418">
                  <c:v>369.56017000000026</c:v>
                </c:pt>
                <c:pt idx="11419">
                  <c:v>369.59360000000027</c:v>
                </c:pt>
                <c:pt idx="11420">
                  <c:v>369.64540000000028</c:v>
                </c:pt>
                <c:pt idx="11421">
                  <c:v>369.70811000000026</c:v>
                </c:pt>
                <c:pt idx="11422">
                  <c:v>369.77574000000027</c:v>
                </c:pt>
                <c:pt idx="11423">
                  <c:v>369.84186000000028</c:v>
                </c:pt>
                <c:pt idx="11424">
                  <c:v>369.93715000000026</c:v>
                </c:pt>
                <c:pt idx="11425">
                  <c:v>370.12486000000024</c:v>
                </c:pt>
                <c:pt idx="11426">
                  <c:v>370.40861000000024</c:v>
                </c:pt>
                <c:pt idx="11427">
                  <c:v>370.62339000000026</c:v>
                </c:pt>
                <c:pt idx="11428">
                  <c:v>370.71279000000027</c:v>
                </c:pt>
                <c:pt idx="11429">
                  <c:v>370.73267000000027</c:v>
                </c:pt>
                <c:pt idx="11430">
                  <c:v>370.74086000000028</c:v>
                </c:pt>
                <c:pt idx="11431">
                  <c:v>370.74771000000027</c:v>
                </c:pt>
                <c:pt idx="11432">
                  <c:v>370.75518000000028</c:v>
                </c:pt>
                <c:pt idx="11433">
                  <c:v>370.76991000000027</c:v>
                </c:pt>
                <c:pt idx="11434">
                  <c:v>370.79824000000025</c:v>
                </c:pt>
                <c:pt idx="11435">
                  <c:v>370.84134000000023</c:v>
                </c:pt>
                <c:pt idx="11436">
                  <c:v>370.89324000000022</c:v>
                </c:pt>
                <c:pt idx="11437">
                  <c:v>370.96413000000024</c:v>
                </c:pt>
                <c:pt idx="11438">
                  <c:v>371.10425000000026</c:v>
                </c:pt>
                <c:pt idx="11439">
                  <c:v>371.37039000000027</c:v>
                </c:pt>
                <c:pt idx="11440">
                  <c:v>371.58525000000026</c:v>
                </c:pt>
                <c:pt idx="11441">
                  <c:v>371.63406000000026</c:v>
                </c:pt>
                <c:pt idx="11442">
                  <c:v>371.65398000000027</c:v>
                </c:pt>
                <c:pt idx="11443">
                  <c:v>371.66317000000026</c:v>
                </c:pt>
                <c:pt idx="11444">
                  <c:v>371.66945000000027</c:v>
                </c:pt>
                <c:pt idx="11445">
                  <c:v>371.67935000000028</c:v>
                </c:pt>
                <c:pt idx="11446">
                  <c:v>371.70666000000028</c:v>
                </c:pt>
                <c:pt idx="11447">
                  <c:v>371.75787000000031</c:v>
                </c:pt>
                <c:pt idx="11448">
                  <c:v>371.8411100000003</c:v>
                </c:pt>
                <c:pt idx="11449">
                  <c:v>371.98997000000031</c:v>
                </c:pt>
                <c:pt idx="11450">
                  <c:v>372.30339000000032</c:v>
                </c:pt>
                <c:pt idx="11451">
                  <c:v>372.63493000000034</c:v>
                </c:pt>
                <c:pt idx="11452">
                  <c:v>372.76849000000033</c:v>
                </c:pt>
                <c:pt idx="11453">
                  <c:v>372.80044000000032</c:v>
                </c:pt>
                <c:pt idx="11454">
                  <c:v>372.82596000000029</c:v>
                </c:pt>
                <c:pt idx="11455">
                  <c:v>372.85038000000031</c:v>
                </c:pt>
                <c:pt idx="11456">
                  <c:v>372.88959000000034</c:v>
                </c:pt>
                <c:pt idx="11457">
                  <c:v>372.92047000000036</c:v>
                </c:pt>
                <c:pt idx="11458">
                  <c:v>372.92992000000038</c:v>
                </c:pt>
                <c:pt idx="11459">
                  <c:v>372.93417000000039</c:v>
                </c:pt>
                <c:pt idx="11460">
                  <c:v>372.9364200000004</c:v>
                </c:pt>
                <c:pt idx="11461">
                  <c:v>372.93899000000039</c:v>
                </c:pt>
                <c:pt idx="11462">
                  <c:v>372.94888000000037</c:v>
                </c:pt>
                <c:pt idx="11463">
                  <c:v>372.97704000000039</c:v>
                </c:pt>
                <c:pt idx="11464">
                  <c:v>373.0232100000004</c:v>
                </c:pt>
                <c:pt idx="11465">
                  <c:v>373.08410000000038</c:v>
                </c:pt>
                <c:pt idx="11466">
                  <c:v>373.14913000000035</c:v>
                </c:pt>
                <c:pt idx="11467">
                  <c:v>373.21398000000033</c:v>
                </c:pt>
                <c:pt idx="11468">
                  <c:v>373.27501000000035</c:v>
                </c:pt>
                <c:pt idx="11469">
                  <c:v>373.34981000000033</c:v>
                </c:pt>
                <c:pt idx="11470">
                  <c:v>373.49659000000031</c:v>
                </c:pt>
                <c:pt idx="11471">
                  <c:v>373.71446000000032</c:v>
                </c:pt>
                <c:pt idx="11472">
                  <c:v>373.95673000000033</c:v>
                </c:pt>
                <c:pt idx="11473">
                  <c:v>374.08283000000034</c:v>
                </c:pt>
                <c:pt idx="11474">
                  <c:v>374.11024000000032</c:v>
                </c:pt>
                <c:pt idx="11475">
                  <c:v>374.11814000000032</c:v>
                </c:pt>
                <c:pt idx="11476">
                  <c:v>374.12229000000031</c:v>
                </c:pt>
                <c:pt idx="11477">
                  <c:v>374.12472000000031</c:v>
                </c:pt>
                <c:pt idx="11478">
                  <c:v>374.12782000000033</c:v>
                </c:pt>
                <c:pt idx="11479">
                  <c:v>374.13663000000031</c:v>
                </c:pt>
                <c:pt idx="11480">
                  <c:v>374.16146000000032</c:v>
                </c:pt>
                <c:pt idx="11481">
                  <c:v>374.1952600000003</c:v>
                </c:pt>
                <c:pt idx="11482">
                  <c:v>374.2391200000003</c:v>
                </c:pt>
                <c:pt idx="11483">
                  <c:v>374.28292000000027</c:v>
                </c:pt>
                <c:pt idx="11484">
                  <c:v>374.40231000000028</c:v>
                </c:pt>
                <c:pt idx="11485">
                  <c:v>374.64857000000029</c:v>
                </c:pt>
                <c:pt idx="11486">
                  <c:v>374.89101000000028</c:v>
                </c:pt>
                <c:pt idx="11487">
                  <c:v>375.05783000000025</c:v>
                </c:pt>
                <c:pt idx="11488">
                  <c:v>375.12785000000025</c:v>
                </c:pt>
                <c:pt idx="11489">
                  <c:v>375.14698000000027</c:v>
                </c:pt>
                <c:pt idx="11490">
                  <c:v>375.16605000000027</c:v>
                </c:pt>
                <c:pt idx="11491">
                  <c:v>375.20612000000028</c:v>
                </c:pt>
                <c:pt idx="11492">
                  <c:v>375.28038000000026</c:v>
                </c:pt>
                <c:pt idx="11493">
                  <c:v>375.35725000000025</c:v>
                </c:pt>
                <c:pt idx="11494">
                  <c:v>375.39294000000024</c:v>
                </c:pt>
                <c:pt idx="11495">
                  <c:v>375.40212000000025</c:v>
                </c:pt>
                <c:pt idx="11496">
                  <c:v>375.40470000000028</c:v>
                </c:pt>
                <c:pt idx="11497">
                  <c:v>375.40612000000027</c:v>
                </c:pt>
                <c:pt idx="11498">
                  <c:v>375.40748000000025</c:v>
                </c:pt>
                <c:pt idx="11499">
                  <c:v>375.40884000000023</c:v>
                </c:pt>
                <c:pt idx="11500">
                  <c:v>375.41224000000022</c:v>
                </c:pt>
                <c:pt idx="11501">
                  <c:v>375.42766000000023</c:v>
                </c:pt>
                <c:pt idx="11502">
                  <c:v>375.46848000000023</c:v>
                </c:pt>
                <c:pt idx="11503">
                  <c:v>375.49906000000021</c:v>
                </c:pt>
                <c:pt idx="11504">
                  <c:v>375.52823000000024</c:v>
                </c:pt>
                <c:pt idx="11505">
                  <c:v>375.56327000000022</c:v>
                </c:pt>
                <c:pt idx="11506">
                  <c:v>375.64117000000022</c:v>
                </c:pt>
                <c:pt idx="11507">
                  <c:v>375.83071000000024</c:v>
                </c:pt>
                <c:pt idx="11508">
                  <c:v>376.10266000000024</c:v>
                </c:pt>
                <c:pt idx="11509">
                  <c:v>376.30558000000025</c:v>
                </c:pt>
                <c:pt idx="11510">
                  <c:v>376.43672000000026</c:v>
                </c:pt>
                <c:pt idx="11511">
                  <c:v>376.53330000000028</c:v>
                </c:pt>
                <c:pt idx="11512">
                  <c:v>376.58971000000031</c:v>
                </c:pt>
                <c:pt idx="11513">
                  <c:v>376.62831000000028</c:v>
                </c:pt>
                <c:pt idx="11514">
                  <c:v>376.65423000000027</c:v>
                </c:pt>
                <c:pt idx="11515">
                  <c:v>376.68247000000025</c:v>
                </c:pt>
                <c:pt idx="11516">
                  <c:v>376.71873000000028</c:v>
                </c:pt>
                <c:pt idx="11517">
                  <c:v>376.76283000000029</c:v>
                </c:pt>
                <c:pt idx="11518">
                  <c:v>376.8094300000003</c:v>
                </c:pt>
                <c:pt idx="11519">
                  <c:v>376.83457000000033</c:v>
                </c:pt>
                <c:pt idx="11520">
                  <c:v>376.84286000000031</c:v>
                </c:pt>
                <c:pt idx="11521">
                  <c:v>376.84459000000032</c:v>
                </c:pt>
                <c:pt idx="11522">
                  <c:v>376.84585000000033</c:v>
                </c:pt>
                <c:pt idx="11523">
                  <c:v>376.84715000000034</c:v>
                </c:pt>
                <c:pt idx="11524">
                  <c:v>376.84833000000032</c:v>
                </c:pt>
                <c:pt idx="11525">
                  <c:v>376.85012000000035</c:v>
                </c:pt>
                <c:pt idx="11526">
                  <c:v>376.85465000000033</c:v>
                </c:pt>
                <c:pt idx="11527">
                  <c:v>376.86345000000034</c:v>
                </c:pt>
                <c:pt idx="11528">
                  <c:v>376.87987000000032</c:v>
                </c:pt>
                <c:pt idx="11529">
                  <c:v>376.92964000000035</c:v>
                </c:pt>
                <c:pt idx="11530">
                  <c:v>377.05582000000032</c:v>
                </c:pt>
                <c:pt idx="11531">
                  <c:v>377.25905000000034</c:v>
                </c:pt>
                <c:pt idx="11532">
                  <c:v>377.33086000000037</c:v>
                </c:pt>
                <c:pt idx="11533">
                  <c:v>377.35723000000036</c:v>
                </c:pt>
                <c:pt idx="11534">
                  <c:v>377.37187000000034</c:v>
                </c:pt>
                <c:pt idx="11535">
                  <c:v>377.38192000000032</c:v>
                </c:pt>
                <c:pt idx="11536">
                  <c:v>377.39927000000034</c:v>
                </c:pt>
                <c:pt idx="11537">
                  <c:v>377.43473000000034</c:v>
                </c:pt>
                <c:pt idx="11538">
                  <c:v>377.48882000000032</c:v>
                </c:pt>
                <c:pt idx="11539">
                  <c:v>377.54735000000034</c:v>
                </c:pt>
                <c:pt idx="11540">
                  <c:v>377.60155000000032</c:v>
                </c:pt>
                <c:pt idx="11541">
                  <c:v>377.64920000000029</c:v>
                </c:pt>
                <c:pt idx="11542">
                  <c:v>377.6990200000003</c:v>
                </c:pt>
                <c:pt idx="11543">
                  <c:v>377.74478000000028</c:v>
                </c:pt>
                <c:pt idx="11544">
                  <c:v>377.79481000000027</c:v>
                </c:pt>
                <c:pt idx="11545">
                  <c:v>377.85007000000024</c:v>
                </c:pt>
                <c:pt idx="11546">
                  <c:v>377.91603000000026</c:v>
                </c:pt>
                <c:pt idx="11547">
                  <c:v>377.99300000000028</c:v>
                </c:pt>
                <c:pt idx="11548">
                  <c:v>378.11051000000026</c:v>
                </c:pt>
                <c:pt idx="11549">
                  <c:v>378.36025000000024</c:v>
                </c:pt>
                <c:pt idx="11550">
                  <c:v>378.69175000000024</c:v>
                </c:pt>
                <c:pt idx="11551">
                  <c:v>378.86463000000026</c:v>
                </c:pt>
                <c:pt idx="11552">
                  <c:v>378.92290000000025</c:v>
                </c:pt>
                <c:pt idx="11553">
                  <c:v>378.95487000000026</c:v>
                </c:pt>
                <c:pt idx="11554">
                  <c:v>379.00036000000023</c:v>
                </c:pt>
                <c:pt idx="11555">
                  <c:v>379.03548000000023</c:v>
                </c:pt>
                <c:pt idx="11556">
                  <c:v>379.05103000000025</c:v>
                </c:pt>
                <c:pt idx="11557">
                  <c:v>379.06031000000024</c:v>
                </c:pt>
                <c:pt idx="11558">
                  <c:v>379.06754000000024</c:v>
                </c:pt>
                <c:pt idx="11559">
                  <c:v>379.07467000000025</c:v>
                </c:pt>
                <c:pt idx="11560">
                  <c:v>379.09033000000028</c:v>
                </c:pt>
                <c:pt idx="11561">
                  <c:v>379.1247000000003</c:v>
                </c:pt>
                <c:pt idx="11562">
                  <c:v>379.18581000000029</c:v>
                </c:pt>
                <c:pt idx="11563">
                  <c:v>379.2676000000003</c:v>
                </c:pt>
                <c:pt idx="11564">
                  <c:v>379.34803000000028</c:v>
                </c:pt>
                <c:pt idx="11565">
                  <c:v>379.4202700000003</c:v>
                </c:pt>
                <c:pt idx="11566">
                  <c:v>379.50304000000028</c:v>
                </c:pt>
                <c:pt idx="11567">
                  <c:v>379.64622000000026</c:v>
                </c:pt>
                <c:pt idx="11568">
                  <c:v>379.72801000000027</c:v>
                </c:pt>
                <c:pt idx="11569">
                  <c:v>379.76267000000024</c:v>
                </c:pt>
                <c:pt idx="11570">
                  <c:v>379.78471000000025</c:v>
                </c:pt>
                <c:pt idx="11571">
                  <c:v>379.80402000000026</c:v>
                </c:pt>
                <c:pt idx="11572">
                  <c:v>379.82558000000029</c:v>
                </c:pt>
                <c:pt idx="11573">
                  <c:v>379.86094000000031</c:v>
                </c:pt>
                <c:pt idx="11574">
                  <c:v>379.9147100000003</c:v>
                </c:pt>
                <c:pt idx="11575">
                  <c:v>379.97881000000029</c:v>
                </c:pt>
                <c:pt idx="11576">
                  <c:v>380.05249000000032</c:v>
                </c:pt>
                <c:pt idx="11577">
                  <c:v>380.12429000000031</c:v>
                </c:pt>
                <c:pt idx="11578">
                  <c:v>380.19558000000029</c:v>
                </c:pt>
                <c:pt idx="11579">
                  <c:v>380.28844000000026</c:v>
                </c:pt>
                <c:pt idx="11580">
                  <c:v>380.47401000000025</c:v>
                </c:pt>
                <c:pt idx="11581">
                  <c:v>380.79081000000025</c:v>
                </c:pt>
                <c:pt idx="11582">
                  <c:v>381.08843000000024</c:v>
                </c:pt>
                <c:pt idx="11583">
                  <c:v>381.19982000000022</c:v>
                </c:pt>
                <c:pt idx="11584">
                  <c:v>381.22150000000022</c:v>
                </c:pt>
                <c:pt idx="11585">
                  <c:v>381.23018000000025</c:v>
                </c:pt>
                <c:pt idx="11586">
                  <c:v>381.23358000000025</c:v>
                </c:pt>
                <c:pt idx="11587">
                  <c:v>381.23619000000025</c:v>
                </c:pt>
                <c:pt idx="11588">
                  <c:v>381.23934000000025</c:v>
                </c:pt>
                <c:pt idx="11589">
                  <c:v>381.24870000000027</c:v>
                </c:pt>
                <c:pt idx="11590">
                  <c:v>381.26927000000029</c:v>
                </c:pt>
                <c:pt idx="11591">
                  <c:v>381.30444000000028</c:v>
                </c:pt>
                <c:pt idx="11592">
                  <c:v>381.35367000000031</c:v>
                </c:pt>
                <c:pt idx="11593">
                  <c:v>381.40929000000028</c:v>
                </c:pt>
                <c:pt idx="11594">
                  <c:v>381.49787000000026</c:v>
                </c:pt>
                <c:pt idx="11595">
                  <c:v>381.68011000000024</c:v>
                </c:pt>
                <c:pt idx="11596">
                  <c:v>381.97264000000024</c:v>
                </c:pt>
                <c:pt idx="11597">
                  <c:v>382.21163000000024</c:v>
                </c:pt>
                <c:pt idx="11598">
                  <c:v>382.31224000000026</c:v>
                </c:pt>
                <c:pt idx="11599">
                  <c:v>382.33251000000024</c:v>
                </c:pt>
                <c:pt idx="11600">
                  <c:v>382.34342000000026</c:v>
                </c:pt>
                <c:pt idx="11601">
                  <c:v>382.35015000000027</c:v>
                </c:pt>
                <c:pt idx="11602">
                  <c:v>382.3557900000003</c:v>
                </c:pt>
                <c:pt idx="11603">
                  <c:v>382.3649300000003</c:v>
                </c:pt>
                <c:pt idx="11604">
                  <c:v>382.38192000000032</c:v>
                </c:pt>
                <c:pt idx="11605">
                  <c:v>382.4107900000003</c:v>
                </c:pt>
                <c:pt idx="11606">
                  <c:v>382.45020000000028</c:v>
                </c:pt>
                <c:pt idx="11607">
                  <c:v>382.51906000000025</c:v>
                </c:pt>
                <c:pt idx="11608">
                  <c:v>382.67045000000024</c:v>
                </c:pt>
                <c:pt idx="11609">
                  <c:v>382.89810000000023</c:v>
                </c:pt>
                <c:pt idx="11610">
                  <c:v>383.0151400000002</c:v>
                </c:pt>
                <c:pt idx="11611">
                  <c:v>383.04114000000021</c:v>
                </c:pt>
                <c:pt idx="11612">
                  <c:v>383.0509600000002</c:v>
                </c:pt>
                <c:pt idx="11613">
                  <c:v>383.05492000000021</c:v>
                </c:pt>
                <c:pt idx="11614">
                  <c:v>383.05811000000023</c:v>
                </c:pt>
                <c:pt idx="11615">
                  <c:v>383.06262000000021</c:v>
                </c:pt>
                <c:pt idx="11616">
                  <c:v>383.07257000000021</c:v>
                </c:pt>
                <c:pt idx="11617">
                  <c:v>383.0916000000002</c:v>
                </c:pt>
                <c:pt idx="11618">
                  <c:v>383.12315000000018</c:v>
                </c:pt>
                <c:pt idx="11619">
                  <c:v>383.16537000000017</c:v>
                </c:pt>
                <c:pt idx="11620">
                  <c:v>383.22213000000016</c:v>
                </c:pt>
                <c:pt idx="11621">
                  <c:v>383.32998000000015</c:v>
                </c:pt>
                <c:pt idx="11622">
                  <c:v>383.54197000000016</c:v>
                </c:pt>
                <c:pt idx="11623">
                  <c:v>383.76433000000014</c:v>
                </c:pt>
                <c:pt idx="11624">
                  <c:v>383.86498000000012</c:v>
                </c:pt>
                <c:pt idx="11625">
                  <c:v>383.89004000000011</c:v>
                </c:pt>
                <c:pt idx="11626">
                  <c:v>383.9006700000001</c:v>
                </c:pt>
                <c:pt idx="11627">
                  <c:v>383.9069100000001</c:v>
                </c:pt>
                <c:pt idx="11628">
                  <c:v>383.91167000000007</c:v>
                </c:pt>
                <c:pt idx="11629">
                  <c:v>383.91780000000006</c:v>
                </c:pt>
                <c:pt idx="11630">
                  <c:v>383.92914000000007</c:v>
                </c:pt>
                <c:pt idx="11631">
                  <c:v>383.95092000000005</c:v>
                </c:pt>
                <c:pt idx="11632">
                  <c:v>383.98127000000005</c:v>
                </c:pt>
                <c:pt idx="11633">
                  <c:v>384.03666000000004</c:v>
                </c:pt>
                <c:pt idx="11634">
                  <c:v>384.16583000000003</c:v>
                </c:pt>
                <c:pt idx="11635">
                  <c:v>384.39993000000004</c:v>
                </c:pt>
                <c:pt idx="11636">
                  <c:v>384.60283000000004</c:v>
                </c:pt>
                <c:pt idx="11637">
                  <c:v>384.73292000000004</c:v>
                </c:pt>
                <c:pt idx="11638">
                  <c:v>384.82794000000001</c:v>
                </c:pt>
                <c:pt idx="11639">
                  <c:v>384.90278000000001</c:v>
                </c:pt>
                <c:pt idx="11640">
                  <c:v>384.93567999999999</c:v>
                </c:pt>
                <c:pt idx="11641">
                  <c:v>384.94448</c:v>
                </c:pt>
                <c:pt idx="11642">
                  <c:v>384.94756999999998</c:v>
                </c:pt>
                <c:pt idx="11643">
                  <c:v>384.95011999999997</c:v>
                </c:pt>
                <c:pt idx="11644">
                  <c:v>384.95276999999999</c:v>
                </c:pt>
                <c:pt idx="11645">
                  <c:v>384.95727999999997</c:v>
                </c:pt>
                <c:pt idx="11646">
                  <c:v>384.96403999999995</c:v>
                </c:pt>
                <c:pt idx="11647">
                  <c:v>384.97477999999995</c:v>
                </c:pt>
                <c:pt idx="11648">
                  <c:v>384.99978999999996</c:v>
                </c:pt>
                <c:pt idx="11649">
                  <c:v>385.06809999999996</c:v>
                </c:pt>
                <c:pt idx="11650">
                  <c:v>385.17893999999995</c:v>
                </c:pt>
                <c:pt idx="11651">
                  <c:v>385.28967999999998</c:v>
                </c:pt>
                <c:pt idx="11652">
                  <c:v>385.42996999999997</c:v>
                </c:pt>
                <c:pt idx="11653">
                  <c:v>385.52960999999999</c:v>
                </c:pt>
                <c:pt idx="11654">
                  <c:v>385.56754999999998</c:v>
                </c:pt>
                <c:pt idx="11655">
                  <c:v>385.57957999999996</c:v>
                </c:pt>
                <c:pt idx="11656">
                  <c:v>385.58653999999996</c:v>
                </c:pt>
                <c:pt idx="11657">
                  <c:v>385.59418999999997</c:v>
                </c:pt>
                <c:pt idx="11658">
                  <c:v>385.62349999999998</c:v>
                </c:pt>
                <c:pt idx="11659">
                  <c:v>385.68880999999999</c:v>
                </c:pt>
                <c:pt idx="11660">
                  <c:v>385.76076999999998</c:v>
                </c:pt>
                <c:pt idx="11661">
                  <c:v>385.83202999999997</c:v>
                </c:pt>
                <c:pt idx="11662">
                  <c:v>385.90079999999995</c:v>
                </c:pt>
                <c:pt idx="11663">
                  <c:v>385.95773999999994</c:v>
                </c:pt>
                <c:pt idx="11664">
                  <c:v>386.01252999999997</c:v>
                </c:pt>
                <c:pt idx="11665">
                  <c:v>386.07316999999995</c:v>
                </c:pt>
                <c:pt idx="11666">
                  <c:v>386.12222999999994</c:v>
                </c:pt>
                <c:pt idx="11667">
                  <c:v>386.14428999999996</c:v>
                </c:pt>
                <c:pt idx="11668">
                  <c:v>386.15371999999996</c:v>
                </c:pt>
                <c:pt idx="11669">
                  <c:v>386.16210999999998</c:v>
                </c:pt>
                <c:pt idx="11670">
                  <c:v>386.17377999999997</c:v>
                </c:pt>
                <c:pt idx="11671">
                  <c:v>386.18386999999996</c:v>
                </c:pt>
                <c:pt idx="11672">
                  <c:v>386.18870999999996</c:v>
                </c:pt>
                <c:pt idx="11673">
                  <c:v>386.19009999999997</c:v>
                </c:pt>
                <c:pt idx="11674">
                  <c:v>386.19103999999999</c:v>
                </c:pt>
                <c:pt idx="11675">
                  <c:v>386.1918</c:v>
                </c:pt>
                <c:pt idx="11676">
                  <c:v>386.19245000000001</c:v>
                </c:pt>
                <c:pt idx="11677">
                  <c:v>386.19296000000003</c:v>
                </c:pt>
                <c:pt idx="11678">
                  <c:v>386.19346000000002</c:v>
                </c:pt>
                <c:pt idx="11679">
                  <c:v>386.19395000000003</c:v>
                </c:pt>
                <c:pt idx="11680">
                  <c:v>386.19440000000003</c:v>
                </c:pt>
                <c:pt idx="11681">
                  <c:v>386.19486000000001</c:v>
                </c:pt>
                <c:pt idx="11682">
                  <c:v>386.19531999999998</c:v>
                </c:pt>
                <c:pt idx="11683">
                  <c:v>386.19576999999998</c:v>
                </c:pt>
                <c:pt idx="11684">
                  <c:v>386.19621000000001</c:v>
                </c:pt>
                <c:pt idx="11685">
                  <c:v>386.19666000000001</c:v>
                </c:pt>
                <c:pt idx="11686">
                  <c:v>386.19710000000003</c:v>
                </c:pt>
                <c:pt idx="11687">
                  <c:v>386.19754000000006</c:v>
                </c:pt>
                <c:pt idx="11688">
                  <c:v>386.19799000000006</c:v>
                </c:pt>
                <c:pt idx="11689">
                  <c:v>386.19845000000004</c:v>
                </c:pt>
                <c:pt idx="11690">
                  <c:v>386.19901000000004</c:v>
                </c:pt>
                <c:pt idx="11691">
                  <c:v>386.19955000000004</c:v>
                </c:pt>
                <c:pt idx="11692">
                  <c:v>386.20015000000006</c:v>
                </c:pt>
                <c:pt idx="11693">
                  <c:v>386.20081000000005</c:v>
                </c:pt>
                <c:pt idx="11694">
                  <c:v>386.20135000000005</c:v>
                </c:pt>
                <c:pt idx="11695">
                  <c:v>386.20185000000004</c:v>
                </c:pt>
                <c:pt idx="11696">
                  <c:v>386.20237000000003</c:v>
                </c:pt>
                <c:pt idx="11697">
                  <c:v>386.20292000000001</c:v>
                </c:pt>
                <c:pt idx="11698">
                  <c:v>386.20337999999998</c:v>
                </c:pt>
                <c:pt idx="11699">
                  <c:v>386.20384999999999</c:v>
                </c:pt>
                <c:pt idx="11700">
                  <c:v>386.20434</c:v>
                </c:pt>
                <c:pt idx="11701">
                  <c:v>386.20495</c:v>
                </c:pt>
                <c:pt idx="11702">
                  <c:v>386.20560999999998</c:v>
                </c:pt>
                <c:pt idx="11703">
                  <c:v>386.20608999999996</c:v>
                </c:pt>
                <c:pt idx="11704">
                  <c:v>386.20654999999994</c:v>
                </c:pt>
                <c:pt idx="11705">
                  <c:v>386.20700999999991</c:v>
                </c:pt>
                <c:pt idx="11706">
                  <c:v>386.20746999999989</c:v>
                </c:pt>
                <c:pt idx="11707">
                  <c:v>386.20792999999986</c:v>
                </c:pt>
                <c:pt idx="11708">
                  <c:v>386.20838999999984</c:v>
                </c:pt>
                <c:pt idx="11709">
                  <c:v>386.20884999999981</c:v>
                </c:pt>
                <c:pt idx="11710">
                  <c:v>386.20929999999981</c:v>
                </c:pt>
                <c:pt idx="11711">
                  <c:v>386.20975999999979</c:v>
                </c:pt>
                <c:pt idx="11712">
                  <c:v>386.21045999999978</c:v>
                </c:pt>
                <c:pt idx="11713">
                  <c:v>386.21150999999981</c:v>
                </c:pt>
                <c:pt idx="11714">
                  <c:v>386.21267999999981</c:v>
                </c:pt>
                <c:pt idx="11715">
                  <c:v>386.21414999999979</c:v>
                </c:pt>
                <c:pt idx="11716">
                  <c:v>386.2184899999998</c:v>
                </c:pt>
                <c:pt idx="11717">
                  <c:v>386.2503499999998</c:v>
                </c:pt>
                <c:pt idx="11718">
                  <c:v>386.32706999999982</c:v>
                </c:pt>
                <c:pt idx="11719">
                  <c:v>386.40826999999985</c:v>
                </c:pt>
                <c:pt idx="11720">
                  <c:v>386.48129999999986</c:v>
                </c:pt>
                <c:pt idx="11721">
                  <c:v>386.54124999999988</c:v>
                </c:pt>
                <c:pt idx="11722">
                  <c:v>386.57948999999985</c:v>
                </c:pt>
                <c:pt idx="11723">
                  <c:v>386.60672999999986</c:v>
                </c:pt>
                <c:pt idx="11724">
                  <c:v>386.62334999999985</c:v>
                </c:pt>
                <c:pt idx="11725">
                  <c:v>386.62990999999982</c:v>
                </c:pt>
                <c:pt idx="11726">
                  <c:v>386.63130999999981</c:v>
                </c:pt>
                <c:pt idx="11727">
                  <c:v>386.6324399999998</c:v>
                </c:pt>
                <c:pt idx="11728">
                  <c:v>386.63342999999981</c:v>
                </c:pt>
                <c:pt idx="11729">
                  <c:v>386.63454999999982</c:v>
                </c:pt>
                <c:pt idx="11730">
                  <c:v>386.63615999999985</c:v>
                </c:pt>
                <c:pt idx="11731">
                  <c:v>386.64068999999984</c:v>
                </c:pt>
                <c:pt idx="11732">
                  <c:v>386.64854999999983</c:v>
                </c:pt>
                <c:pt idx="11733">
                  <c:v>386.65886999999981</c:v>
                </c:pt>
                <c:pt idx="11734">
                  <c:v>386.67125999999979</c:v>
                </c:pt>
                <c:pt idx="11735">
                  <c:v>386.68442999999979</c:v>
                </c:pt>
                <c:pt idx="11736">
                  <c:v>386.70025999999979</c:v>
                </c:pt>
                <c:pt idx="11737">
                  <c:v>386.73346999999978</c:v>
                </c:pt>
                <c:pt idx="11738">
                  <c:v>386.82685999999978</c:v>
                </c:pt>
                <c:pt idx="11739">
                  <c:v>386.9568299999998</c:v>
                </c:pt>
                <c:pt idx="11740">
                  <c:v>387.05939999999981</c:v>
                </c:pt>
                <c:pt idx="11741">
                  <c:v>387.12926999999979</c:v>
                </c:pt>
                <c:pt idx="11742">
                  <c:v>387.16614999999979</c:v>
                </c:pt>
                <c:pt idx="11743">
                  <c:v>387.17641999999978</c:v>
                </c:pt>
                <c:pt idx="11744">
                  <c:v>387.17999999999978</c:v>
                </c:pt>
                <c:pt idx="11745">
                  <c:v>387.18376999999975</c:v>
                </c:pt>
                <c:pt idx="11746">
                  <c:v>387.19588999999974</c:v>
                </c:pt>
                <c:pt idx="11747">
                  <c:v>387.21767999999975</c:v>
                </c:pt>
                <c:pt idx="11748">
                  <c:v>387.24235999999974</c:v>
                </c:pt>
                <c:pt idx="11749">
                  <c:v>387.29749999999973</c:v>
                </c:pt>
                <c:pt idx="11750">
                  <c:v>387.36445999999972</c:v>
                </c:pt>
                <c:pt idx="11751">
                  <c:v>387.3942799999997</c:v>
                </c:pt>
                <c:pt idx="11752">
                  <c:v>387.40510999999969</c:v>
                </c:pt>
                <c:pt idx="11753">
                  <c:v>387.41456999999969</c:v>
                </c:pt>
                <c:pt idx="11754">
                  <c:v>387.4265399999997</c:v>
                </c:pt>
                <c:pt idx="11755">
                  <c:v>387.44902999999971</c:v>
                </c:pt>
                <c:pt idx="11756">
                  <c:v>387.48886999999974</c:v>
                </c:pt>
                <c:pt idx="11757">
                  <c:v>387.53458999999975</c:v>
                </c:pt>
                <c:pt idx="11758">
                  <c:v>387.56197999999978</c:v>
                </c:pt>
                <c:pt idx="11759">
                  <c:v>387.57328999999976</c:v>
                </c:pt>
                <c:pt idx="11760">
                  <c:v>387.58106999999978</c:v>
                </c:pt>
                <c:pt idx="11761">
                  <c:v>387.5884499999998</c:v>
                </c:pt>
                <c:pt idx="11762">
                  <c:v>387.61725999999982</c:v>
                </c:pt>
                <c:pt idx="11763">
                  <c:v>387.69483999999983</c:v>
                </c:pt>
                <c:pt idx="11764">
                  <c:v>387.78319999999985</c:v>
                </c:pt>
                <c:pt idx="11765">
                  <c:v>387.84892999999983</c:v>
                </c:pt>
                <c:pt idx="11766">
                  <c:v>387.8680099999998</c:v>
                </c:pt>
                <c:pt idx="11767">
                  <c:v>387.87458999999978</c:v>
                </c:pt>
                <c:pt idx="11768">
                  <c:v>387.87731999999977</c:v>
                </c:pt>
                <c:pt idx="11769">
                  <c:v>387.87909999999977</c:v>
                </c:pt>
                <c:pt idx="11770">
                  <c:v>387.88101999999975</c:v>
                </c:pt>
                <c:pt idx="11771">
                  <c:v>387.88660999999973</c:v>
                </c:pt>
                <c:pt idx="11772">
                  <c:v>387.89795999999973</c:v>
                </c:pt>
                <c:pt idx="11773">
                  <c:v>387.9177599999997</c:v>
                </c:pt>
                <c:pt idx="11774">
                  <c:v>387.94288999999969</c:v>
                </c:pt>
                <c:pt idx="11775">
                  <c:v>387.99284999999969</c:v>
                </c:pt>
                <c:pt idx="11776">
                  <c:v>388.1181399999997</c:v>
                </c:pt>
                <c:pt idx="11777">
                  <c:v>388.33449999999971</c:v>
                </c:pt>
                <c:pt idx="11778">
                  <c:v>388.53329999999971</c:v>
                </c:pt>
                <c:pt idx="11779">
                  <c:v>388.67236999999972</c:v>
                </c:pt>
                <c:pt idx="11780">
                  <c:v>388.7780799999997</c:v>
                </c:pt>
                <c:pt idx="11781">
                  <c:v>388.86114999999972</c:v>
                </c:pt>
                <c:pt idx="11782">
                  <c:v>388.9257299999997</c:v>
                </c:pt>
                <c:pt idx="11783">
                  <c:v>388.99366999999972</c:v>
                </c:pt>
                <c:pt idx="11784">
                  <c:v>389.04850999999974</c:v>
                </c:pt>
                <c:pt idx="11785">
                  <c:v>389.06625999999972</c:v>
                </c:pt>
                <c:pt idx="11786">
                  <c:v>389.07052999999974</c:v>
                </c:pt>
                <c:pt idx="11787">
                  <c:v>389.07274999999976</c:v>
                </c:pt>
                <c:pt idx="11788">
                  <c:v>389.07434999999975</c:v>
                </c:pt>
                <c:pt idx="11789">
                  <c:v>389.07672999999977</c:v>
                </c:pt>
                <c:pt idx="11790">
                  <c:v>389.08577999999977</c:v>
                </c:pt>
                <c:pt idx="11791">
                  <c:v>389.10526999999979</c:v>
                </c:pt>
                <c:pt idx="11792">
                  <c:v>389.1371899999998</c:v>
                </c:pt>
                <c:pt idx="11793">
                  <c:v>389.18072999999981</c:v>
                </c:pt>
                <c:pt idx="11794">
                  <c:v>389.24072999999981</c:v>
                </c:pt>
                <c:pt idx="11795">
                  <c:v>389.37002999999982</c:v>
                </c:pt>
                <c:pt idx="11796">
                  <c:v>389.59874999999982</c:v>
                </c:pt>
                <c:pt idx="11797">
                  <c:v>389.81905999999981</c:v>
                </c:pt>
                <c:pt idx="11798">
                  <c:v>389.95327999999984</c:v>
                </c:pt>
                <c:pt idx="11799">
                  <c:v>390.02388999999982</c:v>
                </c:pt>
                <c:pt idx="11800">
                  <c:v>390.06927999999982</c:v>
                </c:pt>
                <c:pt idx="11801">
                  <c:v>390.09657999999985</c:v>
                </c:pt>
                <c:pt idx="11802">
                  <c:v>390.11281999999983</c:v>
                </c:pt>
                <c:pt idx="11803">
                  <c:v>390.12183999999985</c:v>
                </c:pt>
                <c:pt idx="11804">
                  <c:v>390.12925999999987</c:v>
                </c:pt>
                <c:pt idx="11805">
                  <c:v>390.13918999999987</c:v>
                </c:pt>
                <c:pt idx="11806">
                  <c:v>390.14516999999989</c:v>
                </c:pt>
                <c:pt idx="11807">
                  <c:v>390.14706999999987</c:v>
                </c:pt>
                <c:pt idx="11808">
                  <c:v>390.14792999999986</c:v>
                </c:pt>
                <c:pt idx="11809">
                  <c:v>390.14873999999986</c:v>
                </c:pt>
                <c:pt idx="11810">
                  <c:v>390.14968999999985</c:v>
                </c:pt>
                <c:pt idx="11811">
                  <c:v>390.15078999999986</c:v>
                </c:pt>
                <c:pt idx="11812">
                  <c:v>390.15412999999984</c:v>
                </c:pt>
                <c:pt idx="11813">
                  <c:v>390.16502999999983</c:v>
                </c:pt>
                <c:pt idx="11814">
                  <c:v>390.18467999999984</c:v>
                </c:pt>
                <c:pt idx="11815">
                  <c:v>390.21652999999986</c:v>
                </c:pt>
                <c:pt idx="11816">
                  <c:v>390.26562999999987</c:v>
                </c:pt>
                <c:pt idx="11817">
                  <c:v>390.38266999999985</c:v>
                </c:pt>
                <c:pt idx="11818">
                  <c:v>390.63844999999986</c:v>
                </c:pt>
                <c:pt idx="11819">
                  <c:v>390.87673999999987</c:v>
                </c:pt>
                <c:pt idx="11820">
                  <c:v>391.05755999999985</c:v>
                </c:pt>
                <c:pt idx="11821">
                  <c:v>391.16486999999984</c:v>
                </c:pt>
                <c:pt idx="11822">
                  <c:v>391.24689999999981</c:v>
                </c:pt>
                <c:pt idx="11823">
                  <c:v>391.3037299999998</c:v>
                </c:pt>
                <c:pt idx="11824">
                  <c:v>391.35689999999983</c:v>
                </c:pt>
                <c:pt idx="11825">
                  <c:v>391.41145999999981</c:v>
                </c:pt>
                <c:pt idx="11826">
                  <c:v>391.45841999999982</c:v>
                </c:pt>
                <c:pt idx="11827">
                  <c:v>391.4838699999998</c:v>
                </c:pt>
                <c:pt idx="11828">
                  <c:v>391.49343999999979</c:v>
                </c:pt>
                <c:pt idx="11829">
                  <c:v>391.49593999999979</c:v>
                </c:pt>
                <c:pt idx="11830">
                  <c:v>391.4971299999998</c:v>
                </c:pt>
                <c:pt idx="11831">
                  <c:v>391.49876999999981</c:v>
                </c:pt>
                <c:pt idx="11832">
                  <c:v>391.50091999999978</c:v>
                </c:pt>
                <c:pt idx="11833">
                  <c:v>391.50531999999976</c:v>
                </c:pt>
                <c:pt idx="11834">
                  <c:v>391.51160999999973</c:v>
                </c:pt>
                <c:pt idx="11835">
                  <c:v>391.51930999999973</c:v>
                </c:pt>
                <c:pt idx="11836">
                  <c:v>391.52845999999971</c:v>
                </c:pt>
                <c:pt idx="11837">
                  <c:v>391.54400999999973</c:v>
                </c:pt>
                <c:pt idx="11838">
                  <c:v>391.58823999999976</c:v>
                </c:pt>
                <c:pt idx="11839">
                  <c:v>391.69356999999974</c:v>
                </c:pt>
                <c:pt idx="11840">
                  <c:v>391.81607999999972</c:v>
                </c:pt>
                <c:pt idx="11841">
                  <c:v>391.85155999999972</c:v>
                </c:pt>
                <c:pt idx="11842">
                  <c:v>391.86282999999975</c:v>
                </c:pt>
                <c:pt idx="11843">
                  <c:v>391.86725999999976</c:v>
                </c:pt>
                <c:pt idx="11844">
                  <c:v>391.87050999999974</c:v>
                </c:pt>
                <c:pt idx="11845">
                  <c:v>391.87286999999975</c:v>
                </c:pt>
                <c:pt idx="11846">
                  <c:v>391.87673999999976</c:v>
                </c:pt>
                <c:pt idx="11847">
                  <c:v>391.88572999999974</c:v>
                </c:pt>
                <c:pt idx="11848">
                  <c:v>391.90070999999972</c:v>
                </c:pt>
                <c:pt idx="11849">
                  <c:v>391.92646999999971</c:v>
                </c:pt>
                <c:pt idx="11850">
                  <c:v>391.99458999999973</c:v>
                </c:pt>
                <c:pt idx="11851">
                  <c:v>392.15360999999973</c:v>
                </c:pt>
                <c:pt idx="11852">
                  <c:v>392.34087999999974</c:v>
                </c:pt>
                <c:pt idx="11853">
                  <c:v>392.45780999999977</c:v>
                </c:pt>
                <c:pt idx="11854">
                  <c:v>392.48257999999976</c:v>
                </c:pt>
                <c:pt idx="11855">
                  <c:v>392.49570999999975</c:v>
                </c:pt>
                <c:pt idx="11856">
                  <c:v>392.51030999999972</c:v>
                </c:pt>
                <c:pt idx="11857">
                  <c:v>392.54519999999974</c:v>
                </c:pt>
                <c:pt idx="11858">
                  <c:v>392.60969999999975</c:v>
                </c:pt>
                <c:pt idx="11859">
                  <c:v>392.68152999999973</c:v>
                </c:pt>
                <c:pt idx="11860">
                  <c:v>392.74988999999971</c:v>
                </c:pt>
                <c:pt idx="11861">
                  <c:v>392.81059999999968</c:v>
                </c:pt>
                <c:pt idx="11862">
                  <c:v>392.85443999999967</c:v>
                </c:pt>
                <c:pt idx="11863">
                  <c:v>392.87368999999967</c:v>
                </c:pt>
                <c:pt idx="11864">
                  <c:v>392.88145999999966</c:v>
                </c:pt>
                <c:pt idx="11865">
                  <c:v>392.88575999999966</c:v>
                </c:pt>
                <c:pt idx="11866">
                  <c:v>392.89920999999964</c:v>
                </c:pt>
                <c:pt idx="11867">
                  <c:v>392.94120999999961</c:v>
                </c:pt>
                <c:pt idx="11868">
                  <c:v>392.96118999999959</c:v>
                </c:pt>
                <c:pt idx="11869">
                  <c:v>392.96745999999956</c:v>
                </c:pt>
                <c:pt idx="11870">
                  <c:v>392.96990999999957</c:v>
                </c:pt>
                <c:pt idx="11871">
                  <c:v>392.97113999999959</c:v>
                </c:pt>
                <c:pt idx="11872">
                  <c:v>392.9723299999996</c:v>
                </c:pt>
                <c:pt idx="11873">
                  <c:v>392.97343999999958</c:v>
                </c:pt>
                <c:pt idx="11874">
                  <c:v>392.97459999999961</c:v>
                </c:pt>
                <c:pt idx="11875">
                  <c:v>392.97693999999962</c:v>
                </c:pt>
                <c:pt idx="11876">
                  <c:v>392.98219999999964</c:v>
                </c:pt>
                <c:pt idx="11877">
                  <c:v>392.99112999999966</c:v>
                </c:pt>
                <c:pt idx="11878">
                  <c:v>393.00488999999965</c:v>
                </c:pt>
                <c:pt idx="11879">
                  <c:v>393.03451999999965</c:v>
                </c:pt>
                <c:pt idx="11880">
                  <c:v>393.11839999999967</c:v>
                </c:pt>
                <c:pt idx="11881">
                  <c:v>393.26721999999967</c:v>
                </c:pt>
                <c:pt idx="11882">
                  <c:v>393.33253999999965</c:v>
                </c:pt>
                <c:pt idx="11883">
                  <c:v>393.35092999999966</c:v>
                </c:pt>
                <c:pt idx="11884">
                  <c:v>393.36372999999969</c:v>
                </c:pt>
                <c:pt idx="11885">
                  <c:v>393.37247999999971</c:v>
                </c:pt>
                <c:pt idx="11886">
                  <c:v>393.38582999999971</c:v>
                </c:pt>
                <c:pt idx="11887">
                  <c:v>393.4094099999997</c:v>
                </c:pt>
                <c:pt idx="11888">
                  <c:v>393.44318999999967</c:v>
                </c:pt>
                <c:pt idx="11889">
                  <c:v>393.48735999999968</c:v>
                </c:pt>
                <c:pt idx="11890">
                  <c:v>393.54108999999966</c:v>
                </c:pt>
                <c:pt idx="11891">
                  <c:v>393.64082999999965</c:v>
                </c:pt>
                <c:pt idx="11892">
                  <c:v>393.85199999999963</c:v>
                </c:pt>
                <c:pt idx="11893">
                  <c:v>394.11576999999966</c:v>
                </c:pt>
                <c:pt idx="11894">
                  <c:v>394.29718999999966</c:v>
                </c:pt>
                <c:pt idx="11895">
                  <c:v>394.40973999999966</c:v>
                </c:pt>
                <c:pt idx="11896">
                  <c:v>394.50133999999969</c:v>
                </c:pt>
                <c:pt idx="11897">
                  <c:v>394.5706999999997</c:v>
                </c:pt>
                <c:pt idx="11898">
                  <c:v>394.62546999999972</c:v>
                </c:pt>
                <c:pt idx="11899">
                  <c:v>394.6607799999997</c:v>
                </c:pt>
                <c:pt idx="11900">
                  <c:v>394.66994999999969</c:v>
                </c:pt>
                <c:pt idx="11901">
                  <c:v>394.6747199999997</c:v>
                </c:pt>
                <c:pt idx="11902">
                  <c:v>394.6794699999997</c:v>
                </c:pt>
                <c:pt idx="11903">
                  <c:v>394.68704999999972</c:v>
                </c:pt>
                <c:pt idx="11904">
                  <c:v>394.69800999999973</c:v>
                </c:pt>
                <c:pt idx="11905">
                  <c:v>394.7168199999997</c:v>
                </c:pt>
                <c:pt idx="11906">
                  <c:v>394.74852999999968</c:v>
                </c:pt>
                <c:pt idx="11907">
                  <c:v>394.79427999999967</c:v>
                </c:pt>
                <c:pt idx="11908">
                  <c:v>394.85382999999968</c:v>
                </c:pt>
                <c:pt idx="11909">
                  <c:v>394.93057999999968</c:v>
                </c:pt>
                <c:pt idx="11910">
                  <c:v>395.09097999999966</c:v>
                </c:pt>
                <c:pt idx="11911">
                  <c:v>395.33906999999965</c:v>
                </c:pt>
                <c:pt idx="11912">
                  <c:v>395.42206999999968</c:v>
                </c:pt>
                <c:pt idx="11913">
                  <c:v>395.4577899999997</c:v>
                </c:pt>
                <c:pt idx="11914">
                  <c:v>395.47861999999969</c:v>
                </c:pt>
                <c:pt idx="11915">
                  <c:v>395.49676999999969</c:v>
                </c:pt>
                <c:pt idx="11916">
                  <c:v>395.52328999999969</c:v>
                </c:pt>
                <c:pt idx="11917">
                  <c:v>395.56520999999969</c:v>
                </c:pt>
                <c:pt idx="11918">
                  <c:v>395.6201199999997</c:v>
                </c:pt>
                <c:pt idx="11919">
                  <c:v>395.67935999999969</c:v>
                </c:pt>
                <c:pt idx="11920">
                  <c:v>395.74695999999972</c:v>
                </c:pt>
                <c:pt idx="11921">
                  <c:v>395.86900999999972</c:v>
                </c:pt>
                <c:pt idx="11922">
                  <c:v>396.10870999999975</c:v>
                </c:pt>
                <c:pt idx="11923">
                  <c:v>396.36258999999973</c:v>
                </c:pt>
                <c:pt idx="11924">
                  <c:v>396.53251999999975</c:v>
                </c:pt>
                <c:pt idx="11925">
                  <c:v>396.64585999999974</c:v>
                </c:pt>
                <c:pt idx="11926">
                  <c:v>396.71938999999975</c:v>
                </c:pt>
                <c:pt idx="11927">
                  <c:v>396.76258999999976</c:v>
                </c:pt>
                <c:pt idx="11928">
                  <c:v>396.79503999999974</c:v>
                </c:pt>
                <c:pt idx="11929">
                  <c:v>396.81796999999972</c:v>
                </c:pt>
                <c:pt idx="11930">
                  <c:v>396.82540999999969</c:v>
                </c:pt>
                <c:pt idx="11931">
                  <c:v>396.82743999999968</c:v>
                </c:pt>
                <c:pt idx="11932">
                  <c:v>396.82910999999967</c:v>
                </c:pt>
                <c:pt idx="11933">
                  <c:v>396.83125999999965</c:v>
                </c:pt>
                <c:pt idx="11934">
                  <c:v>396.83572999999967</c:v>
                </c:pt>
                <c:pt idx="11935">
                  <c:v>396.84344999999968</c:v>
                </c:pt>
                <c:pt idx="11936">
                  <c:v>396.85800999999969</c:v>
                </c:pt>
                <c:pt idx="11937">
                  <c:v>396.8860599999997</c:v>
                </c:pt>
                <c:pt idx="11938">
                  <c:v>396.93399999999968</c:v>
                </c:pt>
                <c:pt idx="11939">
                  <c:v>397.03356999999971</c:v>
                </c:pt>
                <c:pt idx="11940">
                  <c:v>397.26648999999969</c:v>
                </c:pt>
                <c:pt idx="11941">
                  <c:v>397.48891999999967</c:v>
                </c:pt>
                <c:pt idx="11942">
                  <c:v>397.65313999999967</c:v>
                </c:pt>
                <c:pt idx="11943">
                  <c:v>397.69460999999967</c:v>
                </c:pt>
                <c:pt idx="11944">
                  <c:v>397.72408999999965</c:v>
                </c:pt>
                <c:pt idx="11945">
                  <c:v>397.74307999999962</c:v>
                </c:pt>
                <c:pt idx="11946">
                  <c:v>397.76191999999963</c:v>
                </c:pt>
                <c:pt idx="11947">
                  <c:v>397.78856999999965</c:v>
                </c:pt>
                <c:pt idx="11948">
                  <c:v>397.80830999999966</c:v>
                </c:pt>
                <c:pt idx="11949">
                  <c:v>397.81336999999968</c:v>
                </c:pt>
                <c:pt idx="11950">
                  <c:v>397.8226599999997</c:v>
                </c:pt>
                <c:pt idx="11951">
                  <c:v>397.84904999999969</c:v>
                </c:pt>
                <c:pt idx="11952">
                  <c:v>397.91416999999967</c:v>
                </c:pt>
                <c:pt idx="11953">
                  <c:v>397.98822999999965</c:v>
                </c:pt>
                <c:pt idx="11954">
                  <c:v>398.06014999999962</c:v>
                </c:pt>
                <c:pt idx="11955">
                  <c:v>398.11498999999964</c:v>
                </c:pt>
                <c:pt idx="11956">
                  <c:v>398.16353999999961</c:v>
                </c:pt>
                <c:pt idx="11957">
                  <c:v>398.19998999999962</c:v>
                </c:pt>
                <c:pt idx="11958">
                  <c:v>398.21551999999963</c:v>
                </c:pt>
                <c:pt idx="11959">
                  <c:v>398.21984999999961</c:v>
                </c:pt>
                <c:pt idx="11960">
                  <c:v>398.22134999999963</c:v>
                </c:pt>
                <c:pt idx="11961">
                  <c:v>398.22246999999965</c:v>
                </c:pt>
                <c:pt idx="11962">
                  <c:v>398.22348999999963</c:v>
                </c:pt>
                <c:pt idx="11963">
                  <c:v>398.22459999999961</c:v>
                </c:pt>
                <c:pt idx="11964">
                  <c:v>398.22676999999959</c:v>
                </c:pt>
                <c:pt idx="11965">
                  <c:v>398.23383999999959</c:v>
                </c:pt>
                <c:pt idx="11966">
                  <c:v>398.2466699999996</c:v>
                </c:pt>
                <c:pt idx="11967">
                  <c:v>398.26790999999957</c:v>
                </c:pt>
                <c:pt idx="11968">
                  <c:v>398.29863999999958</c:v>
                </c:pt>
                <c:pt idx="11969">
                  <c:v>398.3714199999996</c:v>
                </c:pt>
                <c:pt idx="11970">
                  <c:v>398.50516999999962</c:v>
                </c:pt>
                <c:pt idx="11971">
                  <c:v>398.6440699999996</c:v>
                </c:pt>
                <c:pt idx="11972">
                  <c:v>398.74866999999961</c:v>
                </c:pt>
                <c:pt idx="11973">
                  <c:v>398.80881999999963</c:v>
                </c:pt>
                <c:pt idx="11974">
                  <c:v>398.85015999999962</c:v>
                </c:pt>
                <c:pt idx="11975">
                  <c:v>398.8787399999996</c:v>
                </c:pt>
                <c:pt idx="11976">
                  <c:v>398.90794999999957</c:v>
                </c:pt>
                <c:pt idx="11977">
                  <c:v>398.93349999999958</c:v>
                </c:pt>
                <c:pt idx="11978">
                  <c:v>398.94763999999958</c:v>
                </c:pt>
                <c:pt idx="11979">
                  <c:v>398.96684999999957</c:v>
                </c:pt>
                <c:pt idx="11980">
                  <c:v>399.00677999999959</c:v>
                </c:pt>
                <c:pt idx="11981">
                  <c:v>399.05313999999959</c:v>
                </c:pt>
                <c:pt idx="11982">
                  <c:v>399.06935999999956</c:v>
                </c:pt>
                <c:pt idx="11983">
                  <c:v>399.07500999999957</c:v>
                </c:pt>
                <c:pt idx="11984">
                  <c:v>399.07911999999959</c:v>
                </c:pt>
                <c:pt idx="11985">
                  <c:v>399.08269999999959</c:v>
                </c:pt>
                <c:pt idx="11986">
                  <c:v>399.09056999999962</c:v>
                </c:pt>
                <c:pt idx="11987">
                  <c:v>399.11430999999959</c:v>
                </c:pt>
                <c:pt idx="11988">
                  <c:v>399.14703999999961</c:v>
                </c:pt>
                <c:pt idx="11989">
                  <c:v>399.1876599999996</c:v>
                </c:pt>
                <c:pt idx="11990">
                  <c:v>399.22995999999961</c:v>
                </c:pt>
                <c:pt idx="11991">
                  <c:v>399.26795999999962</c:v>
                </c:pt>
                <c:pt idx="11992">
                  <c:v>399.30739999999963</c:v>
                </c:pt>
                <c:pt idx="11993">
                  <c:v>399.35710999999964</c:v>
                </c:pt>
                <c:pt idx="11994">
                  <c:v>399.42992999999962</c:v>
                </c:pt>
                <c:pt idx="11995">
                  <c:v>399.58729999999963</c:v>
                </c:pt>
                <c:pt idx="11996">
                  <c:v>399.86042999999961</c:v>
                </c:pt>
                <c:pt idx="11997">
                  <c:v>400.0836399999996</c:v>
                </c:pt>
                <c:pt idx="11998">
                  <c:v>400.18959999999959</c:v>
                </c:pt>
                <c:pt idx="11999">
                  <c:v>400.21930999999961</c:v>
                </c:pt>
                <c:pt idx="12000">
                  <c:v>400.22658999999959</c:v>
                </c:pt>
                <c:pt idx="12001">
                  <c:v>400.23104999999958</c:v>
                </c:pt>
                <c:pt idx="12002">
                  <c:v>400.23497999999961</c:v>
                </c:pt>
                <c:pt idx="12003">
                  <c:v>400.23985999999962</c:v>
                </c:pt>
                <c:pt idx="12004">
                  <c:v>400.2510799999996</c:v>
                </c:pt>
                <c:pt idx="12005">
                  <c:v>400.2714799999996</c:v>
                </c:pt>
                <c:pt idx="12006">
                  <c:v>400.30313999999959</c:v>
                </c:pt>
                <c:pt idx="12007">
                  <c:v>400.34386999999958</c:v>
                </c:pt>
                <c:pt idx="12008">
                  <c:v>400.40188999999958</c:v>
                </c:pt>
                <c:pt idx="12009">
                  <c:v>400.52260999999959</c:v>
                </c:pt>
                <c:pt idx="12010">
                  <c:v>400.77303999999958</c:v>
                </c:pt>
                <c:pt idx="12011">
                  <c:v>401.0234599999996</c:v>
                </c:pt>
                <c:pt idx="12012">
                  <c:v>401.19889999999958</c:v>
                </c:pt>
                <c:pt idx="12013">
                  <c:v>401.31470999999959</c:v>
                </c:pt>
                <c:pt idx="12014">
                  <c:v>401.3611299999996</c:v>
                </c:pt>
                <c:pt idx="12015">
                  <c:v>401.37235999999962</c:v>
                </c:pt>
                <c:pt idx="12016">
                  <c:v>401.3757199999996</c:v>
                </c:pt>
                <c:pt idx="12017">
                  <c:v>401.37762999999961</c:v>
                </c:pt>
                <c:pt idx="12018">
                  <c:v>401.3794799999996</c:v>
                </c:pt>
                <c:pt idx="12019">
                  <c:v>401.38227999999958</c:v>
                </c:pt>
                <c:pt idx="12020">
                  <c:v>401.38991999999956</c:v>
                </c:pt>
                <c:pt idx="12021">
                  <c:v>401.40552999999954</c:v>
                </c:pt>
                <c:pt idx="12022">
                  <c:v>401.43037999999956</c:v>
                </c:pt>
                <c:pt idx="12023">
                  <c:v>401.46066999999954</c:v>
                </c:pt>
                <c:pt idx="12024">
                  <c:v>401.49794999999955</c:v>
                </c:pt>
                <c:pt idx="12025">
                  <c:v>401.60298999999952</c:v>
                </c:pt>
                <c:pt idx="12026">
                  <c:v>401.75609999999955</c:v>
                </c:pt>
                <c:pt idx="12027">
                  <c:v>401.89912999999956</c:v>
                </c:pt>
                <c:pt idx="12028">
                  <c:v>401.95547999999957</c:v>
                </c:pt>
                <c:pt idx="12029">
                  <c:v>401.97245999999956</c:v>
                </c:pt>
                <c:pt idx="12030">
                  <c:v>401.97838999999954</c:v>
                </c:pt>
                <c:pt idx="12031">
                  <c:v>401.98905999999954</c:v>
                </c:pt>
                <c:pt idx="12032">
                  <c:v>402.03972999999957</c:v>
                </c:pt>
                <c:pt idx="12033">
                  <c:v>402.13059999999956</c:v>
                </c:pt>
                <c:pt idx="12034">
                  <c:v>402.22214999999954</c:v>
                </c:pt>
                <c:pt idx="12035">
                  <c:v>402.30264999999952</c:v>
                </c:pt>
                <c:pt idx="12036">
                  <c:v>402.3742299999995</c:v>
                </c:pt>
                <c:pt idx="12037">
                  <c:v>402.43232999999952</c:v>
                </c:pt>
                <c:pt idx="12038">
                  <c:v>402.48874999999953</c:v>
                </c:pt>
                <c:pt idx="12039">
                  <c:v>402.53247999999951</c:v>
                </c:pt>
                <c:pt idx="12040">
                  <c:v>402.55334999999951</c:v>
                </c:pt>
                <c:pt idx="12041">
                  <c:v>402.5636899999995</c:v>
                </c:pt>
                <c:pt idx="12042">
                  <c:v>402.57134999999948</c:v>
                </c:pt>
                <c:pt idx="12043">
                  <c:v>402.57959999999946</c:v>
                </c:pt>
                <c:pt idx="12044">
                  <c:v>402.58784999999943</c:v>
                </c:pt>
                <c:pt idx="12045">
                  <c:v>402.59198999999944</c:v>
                </c:pt>
                <c:pt idx="12046">
                  <c:v>402.59302999999943</c:v>
                </c:pt>
                <c:pt idx="12047">
                  <c:v>402.59368999999941</c:v>
                </c:pt>
                <c:pt idx="12048">
                  <c:v>402.59428999999943</c:v>
                </c:pt>
                <c:pt idx="12049">
                  <c:v>402.59480999999943</c:v>
                </c:pt>
                <c:pt idx="12050">
                  <c:v>402.59533999999945</c:v>
                </c:pt>
                <c:pt idx="12051">
                  <c:v>402.59586999999948</c:v>
                </c:pt>
                <c:pt idx="12052">
                  <c:v>402.59640999999948</c:v>
                </c:pt>
                <c:pt idx="12053">
                  <c:v>402.59694999999948</c:v>
                </c:pt>
                <c:pt idx="12054">
                  <c:v>402.59748999999948</c:v>
                </c:pt>
                <c:pt idx="12055">
                  <c:v>402.59802999999948</c:v>
                </c:pt>
                <c:pt idx="12056">
                  <c:v>402.59856999999948</c:v>
                </c:pt>
                <c:pt idx="12057">
                  <c:v>402.59911999999946</c:v>
                </c:pt>
                <c:pt idx="12058">
                  <c:v>402.59965999999946</c:v>
                </c:pt>
                <c:pt idx="12059">
                  <c:v>402.60020999999944</c:v>
                </c:pt>
                <c:pt idx="12060">
                  <c:v>402.60072999999943</c:v>
                </c:pt>
                <c:pt idx="12061">
                  <c:v>402.60125999999946</c:v>
                </c:pt>
                <c:pt idx="12062">
                  <c:v>402.60179999999946</c:v>
                </c:pt>
                <c:pt idx="12063">
                  <c:v>402.60231999999945</c:v>
                </c:pt>
                <c:pt idx="12064">
                  <c:v>402.60284999999948</c:v>
                </c:pt>
                <c:pt idx="12065">
                  <c:v>402.6033799999995</c:v>
                </c:pt>
                <c:pt idx="12066">
                  <c:v>402.60392999999948</c:v>
                </c:pt>
                <c:pt idx="12067">
                  <c:v>402.60445999999951</c:v>
                </c:pt>
                <c:pt idx="12068">
                  <c:v>402.60498999999953</c:v>
                </c:pt>
                <c:pt idx="12069">
                  <c:v>402.60553999999951</c:v>
                </c:pt>
                <c:pt idx="12070">
                  <c:v>402.60606999999953</c:v>
                </c:pt>
                <c:pt idx="12071">
                  <c:v>402.60660999999953</c:v>
                </c:pt>
                <c:pt idx="12072">
                  <c:v>402.60713999999956</c:v>
                </c:pt>
                <c:pt idx="12073">
                  <c:v>402.60766999999959</c:v>
                </c:pt>
                <c:pt idx="12074">
                  <c:v>402.60820999999959</c:v>
                </c:pt>
                <c:pt idx="12075">
                  <c:v>402.60874999999959</c:v>
                </c:pt>
                <c:pt idx="12076">
                  <c:v>402.60926999999958</c:v>
                </c:pt>
                <c:pt idx="12077">
                  <c:v>402.60979999999961</c:v>
                </c:pt>
                <c:pt idx="12078">
                  <c:v>402.6103199999996</c:v>
                </c:pt>
                <c:pt idx="12079">
                  <c:v>402.61084999999963</c:v>
                </c:pt>
                <c:pt idx="12080">
                  <c:v>402.61138999999963</c:v>
                </c:pt>
                <c:pt idx="12081">
                  <c:v>402.61191999999966</c:v>
                </c:pt>
                <c:pt idx="12082">
                  <c:v>402.61244999999968</c:v>
                </c:pt>
                <c:pt idx="12083">
                  <c:v>402.61297999999971</c:v>
                </c:pt>
                <c:pt idx="12084">
                  <c:v>402.61351999999971</c:v>
                </c:pt>
                <c:pt idx="12085">
                  <c:v>402.61404999999974</c:v>
                </c:pt>
                <c:pt idx="12086">
                  <c:v>402.61487999999974</c:v>
                </c:pt>
                <c:pt idx="12087">
                  <c:v>402.61683999999974</c:v>
                </c:pt>
                <c:pt idx="12088">
                  <c:v>402.63670999999977</c:v>
                </c:pt>
                <c:pt idx="12089">
                  <c:v>402.69956999999977</c:v>
                </c:pt>
                <c:pt idx="12090">
                  <c:v>402.78021999999976</c:v>
                </c:pt>
                <c:pt idx="12091">
                  <c:v>402.84934999999973</c:v>
                </c:pt>
                <c:pt idx="12092">
                  <c:v>402.90905999999973</c:v>
                </c:pt>
                <c:pt idx="12093">
                  <c:v>402.96326999999974</c:v>
                </c:pt>
                <c:pt idx="12094">
                  <c:v>403.01450999999975</c:v>
                </c:pt>
                <c:pt idx="12095">
                  <c:v>403.06023999999974</c:v>
                </c:pt>
                <c:pt idx="12096">
                  <c:v>403.10401999999976</c:v>
                </c:pt>
                <c:pt idx="12097">
                  <c:v>403.15332999999976</c:v>
                </c:pt>
                <c:pt idx="12098">
                  <c:v>403.20585999999975</c:v>
                </c:pt>
                <c:pt idx="12099">
                  <c:v>403.24753999999973</c:v>
                </c:pt>
                <c:pt idx="12100">
                  <c:v>403.28740999999974</c:v>
                </c:pt>
                <c:pt idx="12101">
                  <c:v>403.33108999999973</c:v>
                </c:pt>
                <c:pt idx="12102">
                  <c:v>403.37845999999973</c:v>
                </c:pt>
                <c:pt idx="12103">
                  <c:v>403.42908999999975</c:v>
                </c:pt>
                <c:pt idx="12104">
                  <c:v>403.47877999999974</c:v>
                </c:pt>
                <c:pt idx="12105">
                  <c:v>403.52165999999977</c:v>
                </c:pt>
                <c:pt idx="12106">
                  <c:v>403.56830999999977</c:v>
                </c:pt>
                <c:pt idx="12107">
                  <c:v>403.61853999999977</c:v>
                </c:pt>
                <c:pt idx="12108">
                  <c:v>403.66738999999978</c:v>
                </c:pt>
                <c:pt idx="12109">
                  <c:v>403.71347999999978</c:v>
                </c:pt>
                <c:pt idx="12110">
                  <c:v>403.74657999999977</c:v>
                </c:pt>
                <c:pt idx="12111">
                  <c:v>403.76290999999975</c:v>
                </c:pt>
                <c:pt idx="12112">
                  <c:v>403.77009999999973</c:v>
                </c:pt>
                <c:pt idx="12113">
                  <c:v>403.77475999999973</c:v>
                </c:pt>
                <c:pt idx="12114">
                  <c:v>403.77823999999976</c:v>
                </c:pt>
                <c:pt idx="12115">
                  <c:v>403.78119999999973</c:v>
                </c:pt>
                <c:pt idx="12116">
                  <c:v>403.78390999999971</c:v>
                </c:pt>
                <c:pt idx="12117">
                  <c:v>403.78641999999968</c:v>
                </c:pt>
                <c:pt idx="12118">
                  <c:v>403.78887999999966</c:v>
                </c:pt>
                <c:pt idx="12119">
                  <c:v>403.79120999999964</c:v>
                </c:pt>
                <c:pt idx="12120">
                  <c:v>403.79344999999961</c:v>
                </c:pt>
                <c:pt idx="12121">
                  <c:v>403.79553999999962</c:v>
                </c:pt>
                <c:pt idx="12122">
                  <c:v>403.79757999999964</c:v>
                </c:pt>
                <c:pt idx="12123">
                  <c:v>403.79928999999964</c:v>
                </c:pt>
                <c:pt idx="12124">
                  <c:v>403.80097999999964</c:v>
                </c:pt>
                <c:pt idx="12125">
                  <c:v>403.80270999999965</c:v>
                </c:pt>
                <c:pt idx="12126">
                  <c:v>403.80415999999963</c:v>
                </c:pt>
                <c:pt idx="12127">
                  <c:v>403.80567999999965</c:v>
                </c:pt>
                <c:pt idx="12128">
                  <c:v>403.80689999999964</c:v>
                </c:pt>
                <c:pt idx="12129">
                  <c:v>403.80790999999965</c:v>
                </c:pt>
                <c:pt idx="12130">
                  <c:v>403.80855999999966</c:v>
                </c:pt>
                <c:pt idx="12131">
                  <c:v>403.80926999999969</c:v>
                </c:pt>
                <c:pt idx="12132">
                  <c:v>403.81009999999969</c:v>
                </c:pt>
                <c:pt idx="12133">
                  <c:v>403.81117999999969</c:v>
                </c:pt>
                <c:pt idx="12134">
                  <c:v>403.81210999999968</c:v>
                </c:pt>
                <c:pt idx="12135">
                  <c:v>403.81364999999965</c:v>
                </c:pt>
                <c:pt idx="12136">
                  <c:v>403.82032999999967</c:v>
                </c:pt>
                <c:pt idx="12137">
                  <c:v>403.85709999999966</c:v>
                </c:pt>
                <c:pt idx="12138">
                  <c:v>403.91278999999969</c:v>
                </c:pt>
                <c:pt idx="12139">
                  <c:v>403.97349999999966</c:v>
                </c:pt>
                <c:pt idx="12140">
                  <c:v>404.03102999999965</c:v>
                </c:pt>
                <c:pt idx="12141">
                  <c:v>404.08362999999963</c:v>
                </c:pt>
                <c:pt idx="12142">
                  <c:v>404.12750999999963</c:v>
                </c:pt>
                <c:pt idx="12143">
                  <c:v>404.17343999999963</c:v>
                </c:pt>
                <c:pt idx="12144">
                  <c:v>404.22337999999962</c:v>
                </c:pt>
                <c:pt idx="12145">
                  <c:v>404.26254999999964</c:v>
                </c:pt>
                <c:pt idx="12146">
                  <c:v>404.30019999999962</c:v>
                </c:pt>
                <c:pt idx="12147">
                  <c:v>404.34110999999962</c:v>
                </c:pt>
                <c:pt idx="12148">
                  <c:v>404.38405999999964</c:v>
                </c:pt>
                <c:pt idx="12149">
                  <c:v>404.42574999999965</c:v>
                </c:pt>
                <c:pt idx="12150">
                  <c:v>404.46196999999967</c:v>
                </c:pt>
                <c:pt idx="12151">
                  <c:v>404.48790999999966</c:v>
                </c:pt>
                <c:pt idx="12152">
                  <c:v>404.51125999999965</c:v>
                </c:pt>
                <c:pt idx="12153">
                  <c:v>404.54463999999967</c:v>
                </c:pt>
                <c:pt idx="12154">
                  <c:v>404.59868999999969</c:v>
                </c:pt>
                <c:pt idx="12155">
                  <c:v>404.66522999999967</c:v>
                </c:pt>
                <c:pt idx="12156">
                  <c:v>404.73433999999969</c:v>
                </c:pt>
                <c:pt idx="12157">
                  <c:v>404.80341999999968</c:v>
                </c:pt>
                <c:pt idx="12158">
                  <c:v>404.87263999999965</c:v>
                </c:pt>
                <c:pt idx="12159">
                  <c:v>404.94341999999966</c:v>
                </c:pt>
                <c:pt idx="12160">
                  <c:v>405.01394999999968</c:v>
                </c:pt>
                <c:pt idx="12161">
                  <c:v>405.08530999999971</c:v>
                </c:pt>
                <c:pt idx="12162">
                  <c:v>405.15481999999969</c:v>
                </c:pt>
                <c:pt idx="12163">
                  <c:v>405.22408999999971</c:v>
                </c:pt>
                <c:pt idx="12164">
                  <c:v>405.28842999999972</c:v>
                </c:pt>
                <c:pt idx="12165">
                  <c:v>405.32984999999974</c:v>
                </c:pt>
                <c:pt idx="12166">
                  <c:v>405.34939999999972</c:v>
                </c:pt>
                <c:pt idx="12167">
                  <c:v>405.3576699999997</c:v>
                </c:pt>
                <c:pt idx="12168">
                  <c:v>405.3616099999997</c:v>
                </c:pt>
                <c:pt idx="12169">
                  <c:v>405.36386999999968</c:v>
                </c:pt>
                <c:pt idx="12170">
                  <c:v>405.36532999999969</c:v>
                </c:pt>
                <c:pt idx="12171">
                  <c:v>405.36659999999966</c:v>
                </c:pt>
                <c:pt idx="12172">
                  <c:v>405.36723999999964</c:v>
                </c:pt>
                <c:pt idx="12173">
                  <c:v>405.36781999999965</c:v>
                </c:pt>
                <c:pt idx="12174">
                  <c:v>405.36836999999963</c:v>
                </c:pt>
                <c:pt idx="12175">
                  <c:v>405.36888999999962</c:v>
                </c:pt>
                <c:pt idx="12176">
                  <c:v>405.36941999999965</c:v>
                </c:pt>
                <c:pt idx="12177">
                  <c:v>405.37090999999964</c:v>
                </c:pt>
                <c:pt idx="12178">
                  <c:v>405.38103999999964</c:v>
                </c:pt>
                <c:pt idx="12179">
                  <c:v>405.42763999999966</c:v>
                </c:pt>
                <c:pt idx="12180">
                  <c:v>405.49254999999965</c:v>
                </c:pt>
                <c:pt idx="12181">
                  <c:v>405.56052999999963</c:v>
                </c:pt>
                <c:pt idx="12182">
                  <c:v>405.62027999999964</c:v>
                </c:pt>
                <c:pt idx="12183">
                  <c:v>405.66813999999965</c:v>
                </c:pt>
                <c:pt idx="12184">
                  <c:v>405.71776999999963</c:v>
                </c:pt>
                <c:pt idx="12185">
                  <c:v>405.77282999999966</c:v>
                </c:pt>
                <c:pt idx="12186">
                  <c:v>405.81973999999968</c:v>
                </c:pt>
                <c:pt idx="12187">
                  <c:v>405.85976999999968</c:v>
                </c:pt>
                <c:pt idx="12188">
                  <c:v>405.9018899999997</c:v>
                </c:pt>
                <c:pt idx="12189">
                  <c:v>405.9475699999997</c:v>
                </c:pt>
                <c:pt idx="12190">
                  <c:v>405.99552999999969</c:v>
                </c:pt>
                <c:pt idx="12191">
                  <c:v>406.04432999999972</c:v>
                </c:pt>
                <c:pt idx="12192">
                  <c:v>406.0848399999997</c:v>
                </c:pt>
                <c:pt idx="12193">
                  <c:v>406.12618999999972</c:v>
                </c:pt>
                <c:pt idx="12194">
                  <c:v>406.1715899999997</c:v>
                </c:pt>
                <c:pt idx="12195">
                  <c:v>406.21768999999972</c:v>
                </c:pt>
                <c:pt idx="12196">
                  <c:v>406.26125999999971</c:v>
                </c:pt>
                <c:pt idx="12197">
                  <c:v>406.30427999999972</c:v>
                </c:pt>
                <c:pt idx="12198">
                  <c:v>406.34676999999971</c:v>
                </c:pt>
                <c:pt idx="12199">
                  <c:v>406.39145999999971</c:v>
                </c:pt>
                <c:pt idx="12200">
                  <c:v>406.43741999999969</c:v>
                </c:pt>
                <c:pt idx="12201">
                  <c:v>406.48411999999968</c:v>
                </c:pt>
                <c:pt idx="12202">
                  <c:v>406.53158999999965</c:v>
                </c:pt>
                <c:pt idx="12203">
                  <c:v>406.58029999999968</c:v>
                </c:pt>
                <c:pt idx="12204">
                  <c:v>406.63348999999965</c:v>
                </c:pt>
                <c:pt idx="12205">
                  <c:v>406.69489999999968</c:v>
                </c:pt>
                <c:pt idx="12206">
                  <c:v>406.76434999999969</c:v>
                </c:pt>
                <c:pt idx="12207">
                  <c:v>406.84776999999968</c:v>
                </c:pt>
                <c:pt idx="12208">
                  <c:v>406.96045999999967</c:v>
                </c:pt>
                <c:pt idx="12209">
                  <c:v>407.07437999999968</c:v>
                </c:pt>
                <c:pt idx="12210">
                  <c:v>407.13826999999969</c:v>
                </c:pt>
                <c:pt idx="12211">
                  <c:v>407.17177999999967</c:v>
                </c:pt>
                <c:pt idx="12212">
                  <c:v>407.18792999999965</c:v>
                </c:pt>
                <c:pt idx="12213">
                  <c:v>407.19592999999963</c:v>
                </c:pt>
                <c:pt idx="12214">
                  <c:v>407.20073999999966</c:v>
                </c:pt>
                <c:pt idx="12215">
                  <c:v>407.20420999999965</c:v>
                </c:pt>
                <c:pt idx="12216">
                  <c:v>407.20697999999965</c:v>
                </c:pt>
                <c:pt idx="12217">
                  <c:v>407.20945999999964</c:v>
                </c:pt>
                <c:pt idx="12218">
                  <c:v>407.21203999999966</c:v>
                </c:pt>
                <c:pt idx="12219">
                  <c:v>407.21478999999965</c:v>
                </c:pt>
                <c:pt idx="12220">
                  <c:v>407.21732999999966</c:v>
                </c:pt>
                <c:pt idx="12221">
                  <c:v>407.21953999999965</c:v>
                </c:pt>
                <c:pt idx="12222">
                  <c:v>407.22140999999965</c:v>
                </c:pt>
                <c:pt idx="12223">
                  <c:v>407.22310999999968</c:v>
                </c:pt>
                <c:pt idx="12224">
                  <c:v>407.22494999999969</c:v>
                </c:pt>
                <c:pt idx="12225">
                  <c:v>407.22666999999967</c:v>
                </c:pt>
                <c:pt idx="12226">
                  <c:v>407.22835999999967</c:v>
                </c:pt>
                <c:pt idx="12227">
                  <c:v>407.23040999999967</c:v>
                </c:pt>
                <c:pt idx="12228">
                  <c:v>407.23220999999967</c:v>
                </c:pt>
                <c:pt idx="12229">
                  <c:v>407.23375999999968</c:v>
                </c:pt>
                <c:pt idx="12230">
                  <c:v>407.2351699999997</c:v>
                </c:pt>
                <c:pt idx="12231">
                  <c:v>407.23621999999972</c:v>
                </c:pt>
                <c:pt idx="12232">
                  <c:v>407.23737999999975</c:v>
                </c:pt>
                <c:pt idx="12233">
                  <c:v>407.23851999999977</c:v>
                </c:pt>
                <c:pt idx="12234">
                  <c:v>407.23918999999978</c:v>
                </c:pt>
                <c:pt idx="12235">
                  <c:v>407.23986999999977</c:v>
                </c:pt>
                <c:pt idx="12236">
                  <c:v>407.2405799999998</c:v>
                </c:pt>
                <c:pt idx="12237">
                  <c:v>407.24126999999982</c:v>
                </c:pt>
                <c:pt idx="12238">
                  <c:v>407.24191999999982</c:v>
                </c:pt>
                <c:pt idx="12239">
                  <c:v>407.24258999999984</c:v>
                </c:pt>
                <c:pt idx="12240">
                  <c:v>407.24328999999983</c:v>
                </c:pt>
                <c:pt idx="12241">
                  <c:v>407.24395999999984</c:v>
                </c:pt>
                <c:pt idx="12242">
                  <c:v>407.24462999999986</c:v>
                </c:pt>
                <c:pt idx="12243">
                  <c:v>407.24529999999987</c:v>
                </c:pt>
                <c:pt idx="12244">
                  <c:v>407.24597999999986</c:v>
                </c:pt>
                <c:pt idx="12245">
                  <c:v>407.24663999999984</c:v>
                </c:pt>
                <c:pt idx="12246">
                  <c:v>407.24729999999983</c:v>
                </c:pt>
                <c:pt idx="12247">
                  <c:v>407.24795999999981</c:v>
                </c:pt>
                <c:pt idx="12248">
                  <c:v>407.24862999999982</c:v>
                </c:pt>
                <c:pt idx="12249">
                  <c:v>407.24929999999983</c:v>
                </c:pt>
                <c:pt idx="12250">
                  <c:v>407.24995999999982</c:v>
                </c:pt>
                <c:pt idx="12251">
                  <c:v>407.2506199999998</c:v>
                </c:pt>
                <c:pt idx="12252">
                  <c:v>407.25125999999977</c:v>
                </c:pt>
                <c:pt idx="12253">
                  <c:v>407.25189999999975</c:v>
                </c:pt>
                <c:pt idx="12254">
                  <c:v>407.25255999999973</c:v>
                </c:pt>
                <c:pt idx="12255">
                  <c:v>407.25319999999971</c:v>
                </c:pt>
                <c:pt idx="12256">
                  <c:v>407.25383999999968</c:v>
                </c:pt>
                <c:pt idx="12257">
                  <c:v>407.25447999999966</c:v>
                </c:pt>
                <c:pt idx="12258">
                  <c:v>407.25510999999966</c:v>
                </c:pt>
                <c:pt idx="12259">
                  <c:v>407.25574999999964</c:v>
                </c:pt>
                <c:pt idx="12260">
                  <c:v>407.25638999999961</c:v>
                </c:pt>
                <c:pt idx="12261">
                  <c:v>407.25699999999961</c:v>
                </c:pt>
                <c:pt idx="12262">
                  <c:v>407.25761999999963</c:v>
                </c:pt>
                <c:pt idx="12263">
                  <c:v>407.25824999999963</c:v>
                </c:pt>
                <c:pt idx="12264">
                  <c:v>407.25886999999966</c:v>
                </c:pt>
                <c:pt idx="12265">
                  <c:v>407.25947999999966</c:v>
                </c:pt>
                <c:pt idx="12266">
                  <c:v>407.26010999999966</c:v>
                </c:pt>
                <c:pt idx="12267">
                  <c:v>407.26071999999965</c:v>
                </c:pt>
                <c:pt idx="12268">
                  <c:v>407.26132999999965</c:v>
                </c:pt>
                <c:pt idx="12269">
                  <c:v>407.26194999999967</c:v>
                </c:pt>
                <c:pt idx="12270">
                  <c:v>407.26254999999969</c:v>
                </c:pt>
                <c:pt idx="12271">
                  <c:v>407.26314999999971</c:v>
                </c:pt>
                <c:pt idx="12272">
                  <c:v>407.26375999999971</c:v>
                </c:pt>
                <c:pt idx="12273">
                  <c:v>407.26437999999973</c:v>
                </c:pt>
                <c:pt idx="12274">
                  <c:v>407.26498999999973</c:v>
                </c:pt>
                <c:pt idx="12275">
                  <c:v>407.26559999999972</c:v>
                </c:pt>
                <c:pt idx="12276">
                  <c:v>407.26621999999975</c:v>
                </c:pt>
                <c:pt idx="12277">
                  <c:v>407.26683999999977</c:v>
                </c:pt>
                <c:pt idx="12278">
                  <c:v>407.2674599999998</c:v>
                </c:pt>
                <c:pt idx="12279">
                  <c:v>407.2680699999998</c:v>
                </c:pt>
                <c:pt idx="12280">
                  <c:v>407.26870999999977</c:v>
                </c:pt>
                <c:pt idx="12281">
                  <c:v>407.26935999999978</c:v>
                </c:pt>
                <c:pt idx="12282">
                  <c:v>407.27000999999979</c:v>
                </c:pt>
                <c:pt idx="12283">
                  <c:v>407.2711299999998</c:v>
                </c:pt>
                <c:pt idx="12284">
                  <c:v>407.27622999999983</c:v>
                </c:pt>
                <c:pt idx="12285">
                  <c:v>407.30469999999985</c:v>
                </c:pt>
                <c:pt idx="12286">
                  <c:v>407.36763999999988</c:v>
                </c:pt>
                <c:pt idx="12287">
                  <c:v>407.43200999999988</c:v>
                </c:pt>
                <c:pt idx="12288">
                  <c:v>407.49059999999986</c:v>
                </c:pt>
                <c:pt idx="12289">
                  <c:v>407.54224999999985</c:v>
                </c:pt>
                <c:pt idx="12290">
                  <c:v>407.58401999999984</c:v>
                </c:pt>
                <c:pt idx="12291">
                  <c:v>407.62367999999987</c:v>
                </c:pt>
                <c:pt idx="12292">
                  <c:v>407.66562999999985</c:v>
                </c:pt>
                <c:pt idx="12293">
                  <c:v>407.70042999999987</c:v>
                </c:pt>
                <c:pt idx="12294">
                  <c:v>407.73042999999984</c:v>
                </c:pt>
                <c:pt idx="12295">
                  <c:v>407.76124999999985</c:v>
                </c:pt>
                <c:pt idx="12296">
                  <c:v>407.79438999999985</c:v>
                </c:pt>
                <c:pt idx="12297">
                  <c:v>407.82940999999983</c:v>
                </c:pt>
                <c:pt idx="12298">
                  <c:v>407.8657799999998</c:v>
                </c:pt>
                <c:pt idx="12299">
                  <c:v>407.89710999999983</c:v>
                </c:pt>
                <c:pt idx="12300">
                  <c:v>407.92313999999982</c:v>
                </c:pt>
                <c:pt idx="12301">
                  <c:v>407.94945999999982</c:v>
                </c:pt>
                <c:pt idx="12302">
                  <c:v>407.97576999999984</c:v>
                </c:pt>
                <c:pt idx="12303">
                  <c:v>408.00294999999983</c:v>
                </c:pt>
                <c:pt idx="12304">
                  <c:v>408.03069999999985</c:v>
                </c:pt>
                <c:pt idx="12305">
                  <c:v>408.05883999999986</c:v>
                </c:pt>
                <c:pt idx="12306">
                  <c:v>408.08193999999986</c:v>
                </c:pt>
                <c:pt idx="12307">
                  <c:v>408.10011999999983</c:v>
                </c:pt>
                <c:pt idx="12308">
                  <c:v>408.11005999999981</c:v>
                </c:pt>
                <c:pt idx="12309">
                  <c:v>408.11628999999982</c:v>
                </c:pt>
                <c:pt idx="12310">
                  <c:v>408.12069999999983</c:v>
                </c:pt>
                <c:pt idx="12311">
                  <c:v>408.12449999999984</c:v>
                </c:pt>
                <c:pt idx="12312">
                  <c:v>408.12892999999985</c:v>
                </c:pt>
                <c:pt idx="12313">
                  <c:v>408.14226999999988</c:v>
                </c:pt>
                <c:pt idx="12314">
                  <c:v>408.17057999999986</c:v>
                </c:pt>
                <c:pt idx="12315">
                  <c:v>408.20532999999983</c:v>
                </c:pt>
                <c:pt idx="12316">
                  <c:v>408.23615999999981</c:v>
                </c:pt>
                <c:pt idx="12317">
                  <c:v>408.25351999999981</c:v>
                </c:pt>
                <c:pt idx="12318">
                  <c:v>408.26271999999983</c:v>
                </c:pt>
                <c:pt idx="12319">
                  <c:v>408.26896999999985</c:v>
                </c:pt>
                <c:pt idx="12320">
                  <c:v>408.27360999999985</c:v>
                </c:pt>
                <c:pt idx="12321">
                  <c:v>408.27740999999986</c:v>
                </c:pt>
                <c:pt idx="12322">
                  <c:v>408.28044999999986</c:v>
                </c:pt>
                <c:pt idx="12323">
                  <c:v>408.28272999999984</c:v>
                </c:pt>
                <c:pt idx="12324">
                  <c:v>408.28468999999984</c:v>
                </c:pt>
                <c:pt idx="12325">
                  <c:v>408.28645999999986</c:v>
                </c:pt>
                <c:pt idx="12326">
                  <c:v>408.28763999999984</c:v>
                </c:pt>
                <c:pt idx="12327">
                  <c:v>408.28842999999983</c:v>
                </c:pt>
                <c:pt idx="12328">
                  <c:v>408.28912999999983</c:v>
                </c:pt>
                <c:pt idx="12329">
                  <c:v>408.28983999999986</c:v>
                </c:pt>
                <c:pt idx="12330">
                  <c:v>408.29052999999988</c:v>
                </c:pt>
                <c:pt idx="12331">
                  <c:v>408.29120999999986</c:v>
                </c:pt>
                <c:pt idx="12332">
                  <c:v>408.29188999999985</c:v>
                </c:pt>
                <c:pt idx="12333">
                  <c:v>408.29261999999983</c:v>
                </c:pt>
                <c:pt idx="12334">
                  <c:v>408.29335999999984</c:v>
                </c:pt>
                <c:pt idx="12335">
                  <c:v>408.29414999999983</c:v>
                </c:pt>
                <c:pt idx="12336">
                  <c:v>408.29493999999983</c:v>
                </c:pt>
                <c:pt idx="12337">
                  <c:v>408.2957599999998</c:v>
                </c:pt>
                <c:pt idx="12338">
                  <c:v>408.29659999999978</c:v>
                </c:pt>
                <c:pt idx="12339">
                  <c:v>408.29743999999977</c:v>
                </c:pt>
                <c:pt idx="12340">
                  <c:v>408.29871999999978</c:v>
                </c:pt>
                <c:pt idx="12341">
                  <c:v>408.30142999999975</c:v>
                </c:pt>
                <c:pt idx="12342">
                  <c:v>408.31037999999978</c:v>
                </c:pt>
                <c:pt idx="12343">
                  <c:v>408.33692999999977</c:v>
                </c:pt>
                <c:pt idx="12344">
                  <c:v>408.37062999999978</c:v>
                </c:pt>
                <c:pt idx="12345">
                  <c:v>408.40563999999978</c:v>
                </c:pt>
                <c:pt idx="12346">
                  <c:v>408.43833999999976</c:v>
                </c:pt>
                <c:pt idx="12347">
                  <c:v>408.46547999999973</c:v>
                </c:pt>
                <c:pt idx="12348">
                  <c:v>408.49154999999973</c:v>
                </c:pt>
                <c:pt idx="12349">
                  <c:v>408.52016999999972</c:v>
                </c:pt>
                <c:pt idx="12350">
                  <c:v>408.54420999999974</c:v>
                </c:pt>
                <c:pt idx="12351">
                  <c:v>408.56547999999975</c:v>
                </c:pt>
                <c:pt idx="12352">
                  <c:v>408.58846999999975</c:v>
                </c:pt>
                <c:pt idx="12353">
                  <c:v>408.61315999999977</c:v>
                </c:pt>
                <c:pt idx="12354">
                  <c:v>408.63910999999979</c:v>
                </c:pt>
                <c:pt idx="12355">
                  <c:v>408.66416999999979</c:v>
                </c:pt>
                <c:pt idx="12356">
                  <c:v>408.68544999999978</c:v>
                </c:pt>
                <c:pt idx="12357">
                  <c:v>408.70651999999978</c:v>
                </c:pt>
                <c:pt idx="12358">
                  <c:v>408.72826999999978</c:v>
                </c:pt>
                <c:pt idx="12359">
                  <c:v>408.7495399999998</c:v>
                </c:pt>
                <c:pt idx="12360">
                  <c:v>408.77093999999983</c:v>
                </c:pt>
                <c:pt idx="12361">
                  <c:v>408.7929699999998</c:v>
                </c:pt>
                <c:pt idx="12362">
                  <c:v>408.81665999999979</c:v>
                </c:pt>
                <c:pt idx="12363">
                  <c:v>408.84210999999976</c:v>
                </c:pt>
                <c:pt idx="12364">
                  <c:v>408.86865999999975</c:v>
                </c:pt>
                <c:pt idx="12365">
                  <c:v>408.89675999999974</c:v>
                </c:pt>
                <c:pt idx="12366">
                  <c:v>408.92606999999975</c:v>
                </c:pt>
                <c:pt idx="12367">
                  <c:v>408.95420999999976</c:v>
                </c:pt>
                <c:pt idx="12368">
                  <c:v>408.97963999999973</c:v>
                </c:pt>
                <c:pt idx="12369">
                  <c:v>409.00264999999973</c:v>
                </c:pt>
                <c:pt idx="12370">
                  <c:v>409.01870999999971</c:v>
                </c:pt>
                <c:pt idx="12371">
                  <c:v>409.02884999999969</c:v>
                </c:pt>
                <c:pt idx="12372">
                  <c:v>409.0484799999997</c:v>
                </c:pt>
                <c:pt idx="12373">
                  <c:v>409.09038999999967</c:v>
                </c:pt>
                <c:pt idx="12374">
                  <c:v>409.1448199999997</c:v>
                </c:pt>
                <c:pt idx="12375">
                  <c:v>409.1902999999997</c:v>
                </c:pt>
                <c:pt idx="12376">
                  <c:v>409.22266999999971</c:v>
                </c:pt>
                <c:pt idx="12377">
                  <c:v>409.25328999999971</c:v>
                </c:pt>
                <c:pt idx="12378">
                  <c:v>409.2839799999997</c:v>
                </c:pt>
                <c:pt idx="12379">
                  <c:v>409.34056999999973</c:v>
                </c:pt>
                <c:pt idx="12380">
                  <c:v>409.41409999999973</c:v>
                </c:pt>
                <c:pt idx="12381">
                  <c:v>409.47824999999972</c:v>
                </c:pt>
                <c:pt idx="12382">
                  <c:v>409.53089999999975</c:v>
                </c:pt>
                <c:pt idx="12383">
                  <c:v>409.57801999999975</c:v>
                </c:pt>
                <c:pt idx="12384">
                  <c:v>409.62192999999974</c:v>
                </c:pt>
                <c:pt idx="12385">
                  <c:v>409.67078999999973</c:v>
                </c:pt>
                <c:pt idx="12386">
                  <c:v>409.72995999999972</c:v>
                </c:pt>
                <c:pt idx="12387">
                  <c:v>409.79522999999972</c:v>
                </c:pt>
                <c:pt idx="12388">
                  <c:v>409.86181999999974</c:v>
                </c:pt>
                <c:pt idx="12389">
                  <c:v>409.92824999999976</c:v>
                </c:pt>
                <c:pt idx="12390">
                  <c:v>409.99399999999974</c:v>
                </c:pt>
                <c:pt idx="12391">
                  <c:v>410.06301999999977</c:v>
                </c:pt>
                <c:pt idx="12392">
                  <c:v>410.13455999999979</c:v>
                </c:pt>
                <c:pt idx="12393">
                  <c:v>410.2100499999998</c:v>
                </c:pt>
                <c:pt idx="12394">
                  <c:v>410.29257999999982</c:v>
                </c:pt>
                <c:pt idx="12395">
                  <c:v>410.3771299999998</c:v>
                </c:pt>
                <c:pt idx="12396">
                  <c:v>410.45678999999978</c:v>
                </c:pt>
                <c:pt idx="12397">
                  <c:v>410.52451999999977</c:v>
                </c:pt>
                <c:pt idx="12398">
                  <c:v>410.56977999999975</c:v>
                </c:pt>
                <c:pt idx="12399">
                  <c:v>410.59377999999975</c:v>
                </c:pt>
                <c:pt idx="12400">
                  <c:v>410.60656999999975</c:v>
                </c:pt>
                <c:pt idx="12401">
                  <c:v>410.61327999999975</c:v>
                </c:pt>
                <c:pt idx="12402">
                  <c:v>410.61724999999973</c:v>
                </c:pt>
                <c:pt idx="12403">
                  <c:v>410.62007999999975</c:v>
                </c:pt>
                <c:pt idx="12404">
                  <c:v>410.62233999999972</c:v>
                </c:pt>
                <c:pt idx="12405">
                  <c:v>410.62421999999975</c:v>
                </c:pt>
                <c:pt idx="12406">
                  <c:v>410.62598999999977</c:v>
                </c:pt>
                <c:pt idx="12407">
                  <c:v>410.62753999999978</c:v>
                </c:pt>
                <c:pt idx="12408">
                  <c:v>410.6294699999998</c:v>
                </c:pt>
                <c:pt idx="12409">
                  <c:v>410.63168999999982</c:v>
                </c:pt>
                <c:pt idx="12410">
                  <c:v>410.63712999999984</c:v>
                </c:pt>
                <c:pt idx="12411">
                  <c:v>410.64758999999987</c:v>
                </c:pt>
                <c:pt idx="12412">
                  <c:v>410.66850999999986</c:v>
                </c:pt>
                <c:pt idx="12413">
                  <c:v>410.70761999999985</c:v>
                </c:pt>
                <c:pt idx="12414">
                  <c:v>410.79370999999986</c:v>
                </c:pt>
                <c:pt idx="12415">
                  <c:v>410.90394999999984</c:v>
                </c:pt>
                <c:pt idx="12416">
                  <c:v>410.99610999999982</c:v>
                </c:pt>
                <c:pt idx="12417">
                  <c:v>411.06503999999984</c:v>
                </c:pt>
                <c:pt idx="12418">
                  <c:v>411.10651999999982</c:v>
                </c:pt>
                <c:pt idx="12419">
                  <c:v>411.14028999999982</c:v>
                </c:pt>
                <c:pt idx="12420">
                  <c:v>411.15905999999984</c:v>
                </c:pt>
                <c:pt idx="12421">
                  <c:v>411.17019999999985</c:v>
                </c:pt>
                <c:pt idx="12422">
                  <c:v>411.18014999999986</c:v>
                </c:pt>
                <c:pt idx="12423">
                  <c:v>411.19290999999987</c:v>
                </c:pt>
                <c:pt idx="12424">
                  <c:v>411.21202999999986</c:v>
                </c:pt>
                <c:pt idx="12425">
                  <c:v>411.23632999999984</c:v>
                </c:pt>
                <c:pt idx="12426">
                  <c:v>411.26366999999982</c:v>
                </c:pt>
                <c:pt idx="12427">
                  <c:v>411.29133999999982</c:v>
                </c:pt>
                <c:pt idx="12428">
                  <c:v>411.32007999999985</c:v>
                </c:pt>
                <c:pt idx="12429">
                  <c:v>411.34909999999985</c:v>
                </c:pt>
                <c:pt idx="12430">
                  <c:v>411.37901999999985</c:v>
                </c:pt>
                <c:pt idx="12431">
                  <c:v>411.41005999999987</c:v>
                </c:pt>
                <c:pt idx="12432">
                  <c:v>411.44367999999986</c:v>
                </c:pt>
                <c:pt idx="12433">
                  <c:v>411.47708999999986</c:v>
                </c:pt>
                <c:pt idx="12434">
                  <c:v>411.50710999999984</c:v>
                </c:pt>
                <c:pt idx="12435">
                  <c:v>411.54072999999983</c:v>
                </c:pt>
                <c:pt idx="12436">
                  <c:v>411.58427999999981</c:v>
                </c:pt>
                <c:pt idx="12437">
                  <c:v>411.63980999999978</c:v>
                </c:pt>
                <c:pt idx="12438">
                  <c:v>411.70322999999979</c:v>
                </c:pt>
                <c:pt idx="12439">
                  <c:v>411.77516999999978</c:v>
                </c:pt>
                <c:pt idx="12440">
                  <c:v>411.8505399999998</c:v>
                </c:pt>
                <c:pt idx="12441">
                  <c:v>411.9167999999998</c:v>
                </c:pt>
                <c:pt idx="12442">
                  <c:v>411.96413999999982</c:v>
                </c:pt>
                <c:pt idx="12443">
                  <c:v>411.99625999999984</c:v>
                </c:pt>
                <c:pt idx="12444">
                  <c:v>412.01598999999982</c:v>
                </c:pt>
                <c:pt idx="12445">
                  <c:v>412.03038999999984</c:v>
                </c:pt>
                <c:pt idx="12446">
                  <c:v>412.04310999999984</c:v>
                </c:pt>
                <c:pt idx="12447">
                  <c:v>412.05485999999985</c:v>
                </c:pt>
                <c:pt idx="12448">
                  <c:v>412.06447999999983</c:v>
                </c:pt>
                <c:pt idx="12449">
                  <c:v>412.07457999999986</c:v>
                </c:pt>
                <c:pt idx="12450">
                  <c:v>412.08820999999983</c:v>
                </c:pt>
                <c:pt idx="12451">
                  <c:v>412.09762999999981</c:v>
                </c:pt>
                <c:pt idx="12452">
                  <c:v>412.10572999999982</c:v>
                </c:pt>
                <c:pt idx="12453">
                  <c:v>412.11446999999981</c:v>
                </c:pt>
                <c:pt idx="12454">
                  <c:v>412.12439999999981</c:v>
                </c:pt>
                <c:pt idx="12455">
                  <c:v>412.13588999999979</c:v>
                </c:pt>
                <c:pt idx="12456">
                  <c:v>412.14806999999979</c:v>
                </c:pt>
                <c:pt idx="12457">
                  <c:v>412.16073999999981</c:v>
                </c:pt>
                <c:pt idx="12458">
                  <c:v>412.17342999999983</c:v>
                </c:pt>
                <c:pt idx="12459">
                  <c:v>412.18931999999984</c:v>
                </c:pt>
                <c:pt idx="12460">
                  <c:v>412.23273999999986</c:v>
                </c:pt>
                <c:pt idx="12461">
                  <c:v>412.32724999999988</c:v>
                </c:pt>
                <c:pt idx="12462">
                  <c:v>412.47199999999987</c:v>
                </c:pt>
                <c:pt idx="12463">
                  <c:v>412.62036999999987</c:v>
                </c:pt>
                <c:pt idx="12464">
                  <c:v>412.77712999999989</c:v>
                </c:pt>
                <c:pt idx="12465">
                  <c:v>412.94105999999988</c:v>
                </c:pt>
                <c:pt idx="12466">
                  <c:v>413.07855999999987</c:v>
                </c:pt>
                <c:pt idx="12467">
                  <c:v>413.22845999999987</c:v>
                </c:pt>
                <c:pt idx="12468">
                  <c:v>413.40083999999985</c:v>
                </c:pt>
                <c:pt idx="12469">
                  <c:v>413.55754999999982</c:v>
                </c:pt>
                <c:pt idx="12470">
                  <c:v>413.69666999999981</c:v>
                </c:pt>
                <c:pt idx="12471">
                  <c:v>413.8437399999998</c:v>
                </c:pt>
                <c:pt idx="12472">
                  <c:v>414.00226999999978</c:v>
                </c:pt>
                <c:pt idx="12473">
                  <c:v>414.16655999999978</c:v>
                </c:pt>
                <c:pt idx="12474">
                  <c:v>414.32946999999979</c:v>
                </c:pt>
                <c:pt idx="12475">
                  <c:v>414.4219299999998</c:v>
                </c:pt>
                <c:pt idx="12476">
                  <c:v>414.4681099999998</c:v>
                </c:pt>
                <c:pt idx="12477">
                  <c:v>414.4950799999998</c:v>
                </c:pt>
                <c:pt idx="12478">
                  <c:v>414.51397999999978</c:v>
                </c:pt>
                <c:pt idx="12479">
                  <c:v>414.52876999999978</c:v>
                </c:pt>
                <c:pt idx="12480">
                  <c:v>414.54056999999978</c:v>
                </c:pt>
                <c:pt idx="12481">
                  <c:v>414.55069999999978</c:v>
                </c:pt>
                <c:pt idx="12482">
                  <c:v>414.56110999999976</c:v>
                </c:pt>
                <c:pt idx="12483">
                  <c:v>414.57234999999974</c:v>
                </c:pt>
                <c:pt idx="12484">
                  <c:v>414.58606999999972</c:v>
                </c:pt>
                <c:pt idx="12485">
                  <c:v>414.6011199999997</c:v>
                </c:pt>
                <c:pt idx="12486">
                  <c:v>414.6172599999997</c:v>
                </c:pt>
                <c:pt idx="12487">
                  <c:v>414.64408999999972</c:v>
                </c:pt>
                <c:pt idx="12488">
                  <c:v>414.68963999999971</c:v>
                </c:pt>
                <c:pt idx="12489">
                  <c:v>414.74420999999973</c:v>
                </c:pt>
                <c:pt idx="12490">
                  <c:v>414.80496999999974</c:v>
                </c:pt>
                <c:pt idx="12491">
                  <c:v>414.86674999999974</c:v>
                </c:pt>
                <c:pt idx="12492">
                  <c:v>414.92562999999973</c:v>
                </c:pt>
                <c:pt idx="12493">
                  <c:v>414.97903999999971</c:v>
                </c:pt>
                <c:pt idx="12494">
                  <c:v>415.03781999999973</c:v>
                </c:pt>
                <c:pt idx="12495">
                  <c:v>415.11807999999974</c:v>
                </c:pt>
                <c:pt idx="12496">
                  <c:v>415.20615999999973</c:v>
                </c:pt>
                <c:pt idx="12497">
                  <c:v>415.28667999999971</c:v>
                </c:pt>
                <c:pt idx="12498">
                  <c:v>415.34311999999971</c:v>
                </c:pt>
                <c:pt idx="12499">
                  <c:v>415.39618999999971</c:v>
                </c:pt>
                <c:pt idx="12500">
                  <c:v>415.44974999999971</c:v>
                </c:pt>
                <c:pt idx="12501">
                  <c:v>415.50421999999969</c:v>
                </c:pt>
                <c:pt idx="12502">
                  <c:v>415.55880999999971</c:v>
                </c:pt>
                <c:pt idx="12503">
                  <c:v>415.6129399999997</c:v>
                </c:pt>
                <c:pt idx="12504">
                  <c:v>415.66662999999971</c:v>
                </c:pt>
                <c:pt idx="12505">
                  <c:v>415.71495999999973</c:v>
                </c:pt>
                <c:pt idx="12506">
                  <c:v>415.75475999999975</c:v>
                </c:pt>
                <c:pt idx="12507">
                  <c:v>415.78426999999976</c:v>
                </c:pt>
                <c:pt idx="12508">
                  <c:v>415.80492999999979</c:v>
                </c:pt>
                <c:pt idx="12509">
                  <c:v>415.81827999999979</c:v>
                </c:pt>
                <c:pt idx="12510">
                  <c:v>415.82821999999976</c:v>
                </c:pt>
                <c:pt idx="12511">
                  <c:v>415.83574999999973</c:v>
                </c:pt>
                <c:pt idx="12512">
                  <c:v>415.84153999999972</c:v>
                </c:pt>
                <c:pt idx="12513">
                  <c:v>415.84640999999971</c:v>
                </c:pt>
                <c:pt idx="12514">
                  <c:v>415.85069999999973</c:v>
                </c:pt>
                <c:pt idx="12515">
                  <c:v>415.85462999999976</c:v>
                </c:pt>
                <c:pt idx="12516">
                  <c:v>415.85847999999976</c:v>
                </c:pt>
                <c:pt idx="12517">
                  <c:v>415.86225999999976</c:v>
                </c:pt>
                <c:pt idx="12518">
                  <c:v>415.86688999999978</c:v>
                </c:pt>
                <c:pt idx="12519">
                  <c:v>415.8711399999998</c:v>
                </c:pt>
                <c:pt idx="12520">
                  <c:v>415.87533999999982</c:v>
                </c:pt>
                <c:pt idx="12521">
                  <c:v>415.8811799999998</c:v>
                </c:pt>
                <c:pt idx="12522">
                  <c:v>415.89257999999978</c:v>
                </c:pt>
                <c:pt idx="12523">
                  <c:v>415.9239799999998</c:v>
                </c:pt>
                <c:pt idx="12524">
                  <c:v>415.97149999999982</c:v>
                </c:pt>
                <c:pt idx="12525">
                  <c:v>416.02114999999981</c:v>
                </c:pt>
                <c:pt idx="12526">
                  <c:v>416.0679599999998</c:v>
                </c:pt>
                <c:pt idx="12527">
                  <c:v>416.11700999999982</c:v>
                </c:pt>
                <c:pt idx="12528">
                  <c:v>416.16653999999983</c:v>
                </c:pt>
                <c:pt idx="12529">
                  <c:v>416.20445999999981</c:v>
                </c:pt>
                <c:pt idx="12530">
                  <c:v>416.23196999999982</c:v>
                </c:pt>
                <c:pt idx="12531">
                  <c:v>416.26347999999984</c:v>
                </c:pt>
                <c:pt idx="12532">
                  <c:v>416.31796999999983</c:v>
                </c:pt>
                <c:pt idx="12533">
                  <c:v>416.37911999999983</c:v>
                </c:pt>
                <c:pt idx="12534">
                  <c:v>416.42188999999985</c:v>
                </c:pt>
                <c:pt idx="12535">
                  <c:v>416.44940999999983</c:v>
                </c:pt>
                <c:pt idx="12536">
                  <c:v>416.47254999999984</c:v>
                </c:pt>
                <c:pt idx="12537">
                  <c:v>416.48991999999987</c:v>
                </c:pt>
                <c:pt idx="12538">
                  <c:v>416.4993199999999</c:v>
                </c:pt>
                <c:pt idx="12539">
                  <c:v>416.5051499999999</c:v>
                </c:pt>
                <c:pt idx="12540">
                  <c:v>416.51027999999991</c:v>
                </c:pt>
                <c:pt idx="12541">
                  <c:v>416.52228999999988</c:v>
                </c:pt>
                <c:pt idx="12542">
                  <c:v>416.56089999999989</c:v>
                </c:pt>
                <c:pt idx="12543">
                  <c:v>416.62303999999989</c:v>
                </c:pt>
                <c:pt idx="12544">
                  <c:v>416.69338999999991</c:v>
                </c:pt>
                <c:pt idx="12545">
                  <c:v>416.7678499999999</c:v>
                </c:pt>
                <c:pt idx="12546">
                  <c:v>416.8442399999999</c:v>
                </c:pt>
                <c:pt idx="12547">
                  <c:v>416.91435999999987</c:v>
                </c:pt>
                <c:pt idx="12548">
                  <c:v>416.97142999999988</c:v>
                </c:pt>
                <c:pt idx="12549">
                  <c:v>417.03113999999988</c:v>
                </c:pt>
                <c:pt idx="12550">
                  <c:v>417.09761999999989</c:v>
                </c:pt>
                <c:pt idx="12551">
                  <c:v>417.16838999999987</c:v>
                </c:pt>
                <c:pt idx="12552">
                  <c:v>417.2446599999999</c:v>
                </c:pt>
                <c:pt idx="12553">
                  <c:v>417.32536999999991</c:v>
                </c:pt>
                <c:pt idx="12554">
                  <c:v>417.39968999999991</c:v>
                </c:pt>
                <c:pt idx="12555">
                  <c:v>417.44970999999993</c:v>
                </c:pt>
                <c:pt idx="12556">
                  <c:v>417.47790999999995</c:v>
                </c:pt>
                <c:pt idx="12557">
                  <c:v>417.49511999999993</c:v>
                </c:pt>
                <c:pt idx="12558">
                  <c:v>417.50495999999993</c:v>
                </c:pt>
                <c:pt idx="12559">
                  <c:v>417.51165999999995</c:v>
                </c:pt>
                <c:pt idx="12560">
                  <c:v>417.51663999999994</c:v>
                </c:pt>
                <c:pt idx="12561">
                  <c:v>417.52063999999996</c:v>
                </c:pt>
                <c:pt idx="12562">
                  <c:v>417.52395999999993</c:v>
                </c:pt>
                <c:pt idx="12563">
                  <c:v>417.52749999999992</c:v>
                </c:pt>
                <c:pt idx="12564">
                  <c:v>417.5309499999999</c:v>
                </c:pt>
                <c:pt idx="12565">
                  <c:v>417.53399999999988</c:v>
                </c:pt>
                <c:pt idx="12566">
                  <c:v>417.5369399999999</c:v>
                </c:pt>
                <c:pt idx="12567">
                  <c:v>417.53900999999991</c:v>
                </c:pt>
                <c:pt idx="12568">
                  <c:v>417.54055999999991</c:v>
                </c:pt>
                <c:pt idx="12569">
                  <c:v>417.54165999999992</c:v>
                </c:pt>
                <c:pt idx="12570">
                  <c:v>417.54313999999994</c:v>
                </c:pt>
                <c:pt idx="12571">
                  <c:v>417.54423999999995</c:v>
                </c:pt>
                <c:pt idx="12572">
                  <c:v>417.54531999999995</c:v>
                </c:pt>
                <c:pt idx="12573">
                  <c:v>417.54648999999995</c:v>
                </c:pt>
                <c:pt idx="12574">
                  <c:v>417.54769999999996</c:v>
                </c:pt>
                <c:pt idx="12575">
                  <c:v>417.55034999999998</c:v>
                </c:pt>
                <c:pt idx="12576">
                  <c:v>417.55626999999998</c:v>
                </c:pt>
                <c:pt idx="12577">
                  <c:v>417.57756000000001</c:v>
                </c:pt>
                <c:pt idx="12578">
                  <c:v>417.6155</c:v>
                </c:pt>
                <c:pt idx="12579">
                  <c:v>417.67349000000002</c:v>
                </c:pt>
                <c:pt idx="12580">
                  <c:v>417.75227000000001</c:v>
                </c:pt>
                <c:pt idx="12581">
                  <c:v>417.84975000000003</c:v>
                </c:pt>
                <c:pt idx="12582">
                  <c:v>417.94509000000005</c:v>
                </c:pt>
                <c:pt idx="12583">
                  <c:v>418.05488000000003</c:v>
                </c:pt>
                <c:pt idx="12584">
                  <c:v>418.17555000000004</c:v>
                </c:pt>
                <c:pt idx="12585">
                  <c:v>418.27690000000007</c:v>
                </c:pt>
                <c:pt idx="12586">
                  <c:v>418.35825000000006</c:v>
                </c:pt>
                <c:pt idx="12587">
                  <c:v>418.45275000000004</c:v>
                </c:pt>
                <c:pt idx="12588">
                  <c:v>418.56717000000003</c:v>
                </c:pt>
                <c:pt idx="12589">
                  <c:v>418.70002000000005</c:v>
                </c:pt>
                <c:pt idx="12590">
                  <c:v>418.84456000000006</c:v>
                </c:pt>
                <c:pt idx="12591">
                  <c:v>418.99364000000008</c:v>
                </c:pt>
                <c:pt idx="12592">
                  <c:v>419.12032000000011</c:v>
                </c:pt>
                <c:pt idx="12593">
                  <c:v>419.21062000000012</c:v>
                </c:pt>
                <c:pt idx="12594">
                  <c:v>419.29765000000015</c:v>
                </c:pt>
                <c:pt idx="12595">
                  <c:v>419.39265000000017</c:v>
                </c:pt>
                <c:pt idx="12596">
                  <c:v>419.47228000000018</c:v>
                </c:pt>
                <c:pt idx="12597">
                  <c:v>419.52577000000019</c:v>
                </c:pt>
                <c:pt idx="12598">
                  <c:v>419.55730000000017</c:v>
                </c:pt>
                <c:pt idx="12599">
                  <c:v>419.58539000000019</c:v>
                </c:pt>
                <c:pt idx="12600">
                  <c:v>419.61394000000018</c:v>
                </c:pt>
                <c:pt idx="12601">
                  <c:v>419.6417400000002</c:v>
                </c:pt>
                <c:pt idx="12602">
                  <c:v>419.67021000000022</c:v>
                </c:pt>
                <c:pt idx="12603">
                  <c:v>419.69357000000025</c:v>
                </c:pt>
                <c:pt idx="12604">
                  <c:v>419.71329000000026</c:v>
                </c:pt>
                <c:pt idx="12605">
                  <c:v>419.73562000000027</c:v>
                </c:pt>
                <c:pt idx="12606">
                  <c:v>419.76171000000028</c:v>
                </c:pt>
                <c:pt idx="12607">
                  <c:v>419.79315000000025</c:v>
                </c:pt>
                <c:pt idx="12608">
                  <c:v>419.83141000000023</c:v>
                </c:pt>
                <c:pt idx="12609">
                  <c:v>419.87560000000025</c:v>
                </c:pt>
                <c:pt idx="12610">
                  <c:v>419.91983000000027</c:v>
                </c:pt>
                <c:pt idx="12611">
                  <c:v>419.96137000000027</c:v>
                </c:pt>
                <c:pt idx="12612">
                  <c:v>419.99989000000028</c:v>
                </c:pt>
                <c:pt idx="12613">
                  <c:v>420.03293000000031</c:v>
                </c:pt>
                <c:pt idx="12614">
                  <c:v>420.06124000000028</c:v>
                </c:pt>
                <c:pt idx="12615">
                  <c:v>420.08493000000027</c:v>
                </c:pt>
                <c:pt idx="12616">
                  <c:v>420.10419000000024</c:v>
                </c:pt>
                <c:pt idx="12617">
                  <c:v>420.12201000000022</c:v>
                </c:pt>
                <c:pt idx="12618">
                  <c:v>420.1392400000002</c:v>
                </c:pt>
                <c:pt idx="12619">
                  <c:v>420.15535000000023</c:v>
                </c:pt>
                <c:pt idx="12620">
                  <c:v>420.1732600000002</c:v>
                </c:pt>
                <c:pt idx="12621">
                  <c:v>420.19148000000018</c:v>
                </c:pt>
                <c:pt idx="12622">
                  <c:v>420.20614000000018</c:v>
                </c:pt>
                <c:pt idx="12623">
                  <c:v>420.21618000000018</c:v>
                </c:pt>
                <c:pt idx="12624">
                  <c:v>420.2240500000002</c:v>
                </c:pt>
                <c:pt idx="12625">
                  <c:v>420.23059000000018</c:v>
                </c:pt>
                <c:pt idx="12626">
                  <c:v>420.2361200000002</c:v>
                </c:pt>
                <c:pt idx="12627">
                  <c:v>420.24094000000019</c:v>
                </c:pt>
                <c:pt idx="12628">
                  <c:v>420.24525000000017</c:v>
                </c:pt>
                <c:pt idx="12629">
                  <c:v>420.24916000000019</c:v>
                </c:pt>
                <c:pt idx="12630">
                  <c:v>420.25283000000019</c:v>
                </c:pt>
                <c:pt idx="12631">
                  <c:v>420.25625000000019</c:v>
                </c:pt>
                <c:pt idx="12632">
                  <c:v>420.2594000000002</c:v>
                </c:pt>
                <c:pt idx="12633">
                  <c:v>420.26230000000021</c:v>
                </c:pt>
                <c:pt idx="12634">
                  <c:v>420.2649600000002</c:v>
                </c:pt>
                <c:pt idx="12635">
                  <c:v>420.26779000000022</c:v>
                </c:pt>
                <c:pt idx="12636">
                  <c:v>420.27151000000021</c:v>
                </c:pt>
                <c:pt idx="12637">
                  <c:v>420.27993000000021</c:v>
                </c:pt>
                <c:pt idx="12638">
                  <c:v>420.30115000000023</c:v>
                </c:pt>
                <c:pt idx="12639">
                  <c:v>420.33351000000022</c:v>
                </c:pt>
                <c:pt idx="12640">
                  <c:v>420.36957000000024</c:v>
                </c:pt>
                <c:pt idx="12641">
                  <c:v>420.40706000000023</c:v>
                </c:pt>
                <c:pt idx="12642">
                  <c:v>420.44487000000021</c:v>
                </c:pt>
                <c:pt idx="12643">
                  <c:v>420.4832600000002</c:v>
                </c:pt>
                <c:pt idx="12644">
                  <c:v>420.52111000000019</c:v>
                </c:pt>
                <c:pt idx="12645">
                  <c:v>420.54833000000019</c:v>
                </c:pt>
                <c:pt idx="12646">
                  <c:v>420.56885000000017</c:v>
                </c:pt>
                <c:pt idx="12647">
                  <c:v>420.59010000000018</c:v>
                </c:pt>
                <c:pt idx="12648">
                  <c:v>420.61304000000018</c:v>
                </c:pt>
                <c:pt idx="12649">
                  <c:v>420.63709000000017</c:v>
                </c:pt>
                <c:pt idx="12650">
                  <c:v>420.66228000000018</c:v>
                </c:pt>
                <c:pt idx="12651">
                  <c:v>420.68867000000017</c:v>
                </c:pt>
                <c:pt idx="12652">
                  <c:v>420.71563000000015</c:v>
                </c:pt>
                <c:pt idx="12653">
                  <c:v>420.74237000000016</c:v>
                </c:pt>
                <c:pt idx="12654">
                  <c:v>420.76764000000014</c:v>
                </c:pt>
                <c:pt idx="12655">
                  <c:v>420.78531000000015</c:v>
                </c:pt>
                <c:pt idx="12656">
                  <c:v>420.79645000000016</c:v>
                </c:pt>
                <c:pt idx="12657">
                  <c:v>420.80325000000016</c:v>
                </c:pt>
                <c:pt idx="12658">
                  <c:v>420.80838000000017</c:v>
                </c:pt>
                <c:pt idx="12659">
                  <c:v>420.81271000000015</c:v>
                </c:pt>
                <c:pt idx="12660">
                  <c:v>420.81619000000018</c:v>
                </c:pt>
                <c:pt idx="12661">
                  <c:v>420.81907000000018</c:v>
                </c:pt>
                <c:pt idx="12662">
                  <c:v>420.82153000000017</c:v>
                </c:pt>
                <c:pt idx="12663">
                  <c:v>420.82373000000018</c:v>
                </c:pt>
                <c:pt idx="12664">
                  <c:v>420.82578000000018</c:v>
                </c:pt>
                <c:pt idx="12665">
                  <c:v>420.82765000000018</c:v>
                </c:pt>
                <c:pt idx="12666">
                  <c:v>420.82929000000019</c:v>
                </c:pt>
                <c:pt idx="12667">
                  <c:v>420.83096000000018</c:v>
                </c:pt>
                <c:pt idx="12668">
                  <c:v>420.83261000000016</c:v>
                </c:pt>
                <c:pt idx="12669">
                  <c:v>420.83435000000014</c:v>
                </c:pt>
                <c:pt idx="12670">
                  <c:v>420.83551000000017</c:v>
                </c:pt>
                <c:pt idx="12671">
                  <c:v>420.83621000000016</c:v>
                </c:pt>
                <c:pt idx="12672">
                  <c:v>420.83688000000018</c:v>
                </c:pt>
                <c:pt idx="12673">
                  <c:v>420.83754000000016</c:v>
                </c:pt>
                <c:pt idx="12674">
                  <c:v>420.83816000000019</c:v>
                </c:pt>
                <c:pt idx="12675">
                  <c:v>420.83881000000019</c:v>
                </c:pt>
                <c:pt idx="12676">
                  <c:v>420.8394600000002</c:v>
                </c:pt>
                <c:pt idx="12677">
                  <c:v>420.84014000000019</c:v>
                </c:pt>
                <c:pt idx="12678">
                  <c:v>420.8408100000002</c:v>
                </c:pt>
                <c:pt idx="12679">
                  <c:v>420.84148000000022</c:v>
                </c:pt>
                <c:pt idx="12680">
                  <c:v>420.84216000000021</c:v>
                </c:pt>
                <c:pt idx="12681">
                  <c:v>420.84284000000019</c:v>
                </c:pt>
                <c:pt idx="12682">
                  <c:v>420.84355000000022</c:v>
                </c:pt>
                <c:pt idx="12683">
                  <c:v>420.84425000000022</c:v>
                </c:pt>
                <c:pt idx="12684">
                  <c:v>420.84495000000021</c:v>
                </c:pt>
                <c:pt idx="12685">
                  <c:v>420.84566000000024</c:v>
                </c:pt>
                <c:pt idx="12686">
                  <c:v>420.84638000000024</c:v>
                </c:pt>
                <c:pt idx="12687">
                  <c:v>420.84709000000026</c:v>
                </c:pt>
                <c:pt idx="12688">
                  <c:v>420.84780000000029</c:v>
                </c:pt>
                <c:pt idx="12689">
                  <c:v>420.84851000000032</c:v>
                </c:pt>
                <c:pt idx="12690">
                  <c:v>420.84923000000032</c:v>
                </c:pt>
                <c:pt idx="12691">
                  <c:v>420.84994000000034</c:v>
                </c:pt>
                <c:pt idx="12692">
                  <c:v>420.85063000000036</c:v>
                </c:pt>
                <c:pt idx="12693">
                  <c:v>420.85133000000036</c:v>
                </c:pt>
                <c:pt idx="12694">
                  <c:v>420.85204000000039</c:v>
                </c:pt>
                <c:pt idx="12695">
                  <c:v>420.85275000000041</c:v>
                </c:pt>
                <c:pt idx="12696">
                  <c:v>420.85348000000039</c:v>
                </c:pt>
                <c:pt idx="12697">
                  <c:v>420.8551200000004</c:v>
                </c:pt>
                <c:pt idx="12698">
                  <c:v>420.85920000000038</c:v>
                </c:pt>
                <c:pt idx="12699">
                  <c:v>420.87746000000038</c:v>
                </c:pt>
                <c:pt idx="12700">
                  <c:v>420.90750000000037</c:v>
                </c:pt>
                <c:pt idx="12701">
                  <c:v>420.93966000000034</c:v>
                </c:pt>
                <c:pt idx="12702">
                  <c:v>420.97242000000034</c:v>
                </c:pt>
                <c:pt idx="12703">
                  <c:v>421.00208000000032</c:v>
                </c:pt>
                <c:pt idx="12704">
                  <c:v>421.0268300000003</c:v>
                </c:pt>
                <c:pt idx="12705">
                  <c:v>421.05259000000029</c:v>
                </c:pt>
                <c:pt idx="12706">
                  <c:v>421.07894000000027</c:v>
                </c:pt>
                <c:pt idx="12707">
                  <c:v>421.10020000000026</c:v>
                </c:pt>
                <c:pt idx="12708">
                  <c:v>421.12049000000025</c:v>
                </c:pt>
                <c:pt idx="12709">
                  <c:v>421.14245000000022</c:v>
                </c:pt>
                <c:pt idx="12710">
                  <c:v>421.16590000000025</c:v>
                </c:pt>
                <c:pt idx="12711">
                  <c:v>421.19032000000027</c:v>
                </c:pt>
                <c:pt idx="12712">
                  <c:v>421.2151200000003</c:v>
                </c:pt>
                <c:pt idx="12713">
                  <c:v>421.23665000000028</c:v>
                </c:pt>
                <c:pt idx="12714">
                  <c:v>421.25951000000026</c:v>
                </c:pt>
                <c:pt idx="12715">
                  <c:v>421.28390000000024</c:v>
                </c:pt>
                <c:pt idx="12716">
                  <c:v>421.30820000000023</c:v>
                </c:pt>
                <c:pt idx="12717">
                  <c:v>421.33214000000021</c:v>
                </c:pt>
                <c:pt idx="12718">
                  <c:v>421.3560100000002</c:v>
                </c:pt>
                <c:pt idx="12719">
                  <c:v>421.38095000000021</c:v>
                </c:pt>
                <c:pt idx="12720">
                  <c:v>421.40728000000018</c:v>
                </c:pt>
                <c:pt idx="12721">
                  <c:v>421.43448000000018</c:v>
                </c:pt>
                <c:pt idx="12722">
                  <c:v>421.46289000000019</c:v>
                </c:pt>
                <c:pt idx="12723">
                  <c:v>421.49205000000018</c:v>
                </c:pt>
                <c:pt idx="12724">
                  <c:v>421.5185400000002</c:v>
                </c:pt>
                <c:pt idx="12725">
                  <c:v>421.54166000000021</c:v>
                </c:pt>
                <c:pt idx="12726">
                  <c:v>421.55768000000023</c:v>
                </c:pt>
                <c:pt idx="12727">
                  <c:v>421.57034000000021</c:v>
                </c:pt>
                <c:pt idx="12728">
                  <c:v>421.58204000000023</c:v>
                </c:pt>
                <c:pt idx="12729">
                  <c:v>421.59191000000021</c:v>
                </c:pt>
                <c:pt idx="12730">
                  <c:v>421.60054000000019</c:v>
                </c:pt>
                <c:pt idx="12731">
                  <c:v>421.60588000000018</c:v>
                </c:pt>
                <c:pt idx="12732">
                  <c:v>421.60978000000017</c:v>
                </c:pt>
                <c:pt idx="12733">
                  <c:v>421.61310000000014</c:v>
                </c:pt>
                <c:pt idx="12734">
                  <c:v>421.61661000000015</c:v>
                </c:pt>
                <c:pt idx="12735">
                  <c:v>421.61999000000014</c:v>
                </c:pt>
                <c:pt idx="12736">
                  <c:v>421.62327000000016</c:v>
                </c:pt>
                <c:pt idx="12737">
                  <c:v>421.62649000000016</c:v>
                </c:pt>
                <c:pt idx="12738">
                  <c:v>421.63288000000017</c:v>
                </c:pt>
                <c:pt idx="12739">
                  <c:v>421.64602000000019</c:v>
                </c:pt>
                <c:pt idx="12740">
                  <c:v>421.66434000000021</c:v>
                </c:pt>
                <c:pt idx="12741">
                  <c:v>421.6815000000002</c:v>
                </c:pt>
                <c:pt idx="12742">
                  <c:v>421.69380000000018</c:v>
                </c:pt>
                <c:pt idx="12743">
                  <c:v>421.70205000000016</c:v>
                </c:pt>
                <c:pt idx="12744">
                  <c:v>421.71033000000017</c:v>
                </c:pt>
                <c:pt idx="12745">
                  <c:v>421.71996000000019</c:v>
                </c:pt>
                <c:pt idx="12746">
                  <c:v>421.73429000000016</c:v>
                </c:pt>
                <c:pt idx="12747">
                  <c:v>421.74959000000018</c:v>
                </c:pt>
                <c:pt idx="12748">
                  <c:v>421.76456000000019</c:v>
                </c:pt>
                <c:pt idx="12749">
                  <c:v>421.77704000000017</c:v>
                </c:pt>
                <c:pt idx="12750">
                  <c:v>421.7866200000002</c:v>
                </c:pt>
                <c:pt idx="12751">
                  <c:v>421.79211000000021</c:v>
                </c:pt>
                <c:pt idx="12752">
                  <c:v>421.79591000000022</c:v>
                </c:pt>
                <c:pt idx="12753">
                  <c:v>421.79885000000024</c:v>
                </c:pt>
                <c:pt idx="12754">
                  <c:v>421.80153000000024</c:v>
                </c:pt>
                <c:pt idx="12755">
                  <c:v>421.80430000000024</c:v>
                </c:pt>
                <c:pt idx="12756">
                  <c:v>421.80707000000024</c:v>
                </c:pt>
                <c:pt idx="12757">
                  <c:v>421.80973000000023</c:v>
                </c:pt>
                <c:pt idx="12758">
                  <c:v>421.81315000000023</c:v>
                </c:pt>
                <c:pt idx="12759">
                  <c:v>421.81998000000021</c:v>
                </c:pt>
                <c:pt idx="12760">
                  <c:v>421.82744000000019</c:v>
                </c:pt>
                <c:pt idx="12761">
                  <c:v>421.83481000000018</c:v>
                </c:pt>
                <c:pt idx="12762">
                  <c:v>421.84258000000017</c:v>
                </c:pt>
                <c:pt idx="12763">
                  <c:v>421.84916000000015</c:v>
                </c:pt>
                <c:pt idx="12764">
                  <c:v>421.85481000000016</c:v>
                </c:pt>
                <c:pt idx="12765">
                  <c:v>421.85957000000013</c:v>
                </c:pt>
                <c:pt idx="12766">
                  <c:v>421.86371000000014</c:v>
                </c:pt>
                <c:pt idx="12767">
                  <c:v>421.86746000000016</c:v>
                </c:pt>
                <c:pt idx="12768">
                  <c:v>421.87068000000016</c:v>
                </c:pt>
                <c:pt idx="12769">
                  <c:v>421.87343000000016</c:v>
                </c:pt>
                <c:pt idx="12770">
                  <c:v>421.87637000000018</c:v>
                </c:pt>
                <c:pt idx="12771">
                  <c:v>421.88081000000017</c:v>
                </c:pt>
                <c:pt idx="12772">
                  <c:v>421.88773000000015</c:v>
                </c:pt>
                <c:pt idx="12773">
                  <c:v>421.89636000000013</c:v>
                </c:pt>
                <c:pt idx="12774">
                  <c:v>421.90536000000014</c:v>
                </c:pt>
                <c:pt idx="12775">
                  <c:v>421.91304000000014</c:v>
                </c:pt>
                <c:pt idx="12776">
                  <c:v>421.92047000000014</c:v>
                </c:pt>
                <c:pt idx="12777">
                  <c:v>421.92831000000012</c:v>
                </c:pt>
                <c:pt idx="12778">
                  <c:v>421.93616000000014</c:v>
                </c:pt>
                <c:pt idx="12779">
                  <c:v>421.94277000000017</c:v>
                </c:pt>
                <c:pt idx="12780">
                  <c:v>421.94894000000016</c:v>
                </c:pt>
                <c:pt idx="12781">
                  <c:v>421.95563000000016</c:v>
                </c:pt>
                <c:pt idx="12782">
                  <c:v>421.96149000000014</c:v>
                </c:pt>
                <c:pt idx="12783">
                  <c:v>421.96586000000013</c:v>
                </c:pt>
                <c:pt idx="12784">
                  <c:v>421.96933000000013</c:v>
                </c:pt>
                <c:pt idx="12785">
                  <c:v>421.97212000000013</c:v>
                </c:pt>
                <c:pt idx="12786">
                  <c:v>421.97448000000014</c:v>
                </c:pt>
                <c:pt idx="12787">
                  <c:v>421.97654000000011</c:v>
                </c:pt>
                <c:pt idx="12788">
                  <c:v>421.97842000000014</c:v>
                </c:pt>
                <c:pt idx="12789">
                  <c:v>421.98014000000012</c:v>
                </c:pt>
                <c:pt idx="12790">
                  <c:v>421.9817700000001</c:v>
                </c:pt>
                <c:pt idx="12791">
                  <c:v>421.98323000000011</c:v>
                </c:pt>
                <c:pt idx="12792">
                  <c:v>421.98462000000012</c:v>
                </c:pt>
                <c:pt idx="12793">
                  <c:v>421.98611000000011</c:v>
                </c:pt>
                <c:pt idx="12794">
                  <c:v>421.9875100000001</c:v>
                </c:pt>
                <c:pt idx="12795">
                  <c:v>421.98901000000012</c:v>
                </c:pt>
                <c:pt idx="12796">
                  <c:v>421.99013000000014</c:v>
                </c:pt>
                <c:pt idx="12797">
                  <c:v>421.99101000000013</c:v>
                </c:pt>
                <c:pt idx="12798">
                  <c:v>421.99159000000014</c:v>
                </c:pt>
                <c:pt idx="12799">
                  <c:v>421.99215000000015</c:v>
                </c:pt>
                <c:pt idx="12800">
                  <c:v>421.99271000000016</c:v>
                </c:pt>
                <c:pt idx="12801">
                  <c:v>421.99327000000017</c:v>
                </c:pt>
                <c:pt idx="12802">
                  <c:v>421.99382000000014</c:v>
                </c:pt>
                <c:pt idx="12803">
                  <c:v>421.99437000000012</c:v>
                </c:pt>
                <c:pt idx="12804">
                  <c:v>421.99492000000009</c:v>
                </c:pt>
                <c:pt idx="12805">
                  <c:v>421.99547000000007</c:v>
                </c:pt>
                <c:pt idx="12806">
                  <c:v>421.99603000000008</c:v>
                </c:pt>
                <c:pt idx="12807">
                  <c:v>421.99659000000008</c:v>
                </c:pt>
                <c:pt idx="12808">
                  <c:v>421.99714000000006</c:v>
                </c:pt>
                <c:pt idx="12809">
                  <c:v>421.99770000000007</c:v>
                </c:pt>
                <c:pt idx="12810">
                  <c:v>421.99826000000007</c:v>
                </c:pt>
                <c:pt idx="12811">
                  <c:v>421.99881000000005</c:v>
                </c:pt>
                <c:pt idx="12812">
                  <c:v>421.99936000000002</c:v>
                </c:pt>
                <c:pt idx="12813">
                  <c:v>421.99991</c:v>
                </c:pt>
                <c:pt idx="12814">
                  <c:v>422.00047000000001</c:v>
                </c:pt>
                <c:pt idx="12815">
                  <c:v>422.00101000000001</c:v>
                </c:pt>
                <c:pt idx="12816">
                  <c:v>422.00155000000001</c:v>
                </c:pt>
                <c:pt idx="12817">
                  <c:v>422.00209000000001</c:v>
                </c:pt>
                <c:pt idx="12818">
                  <c:v>422.00263999999999</c:v>
                </c:pt>
                <c:pt idx="12819">
                  <c:v>422.00318999999996</c:v>
                </c:pt>
                <c:pt idx="12820">
                  <c:v>422.00374999999997</c:v>
                </c:pt>
                <c:pt idx="12821">
                  <c:v>422.00430999999998</c:v>
                </c:pt>
                <c:pt idx="12822">
                  <c:v>422.00485999999995</c:v>
                </c:pt>
                <c:pt idx="12823">
                  <c:v>422.00540999999993</c:v>
                </c:pt>
                <c:pt idx="12824">
                  <c:v>422.0059599999999</c:v>
                </c:pt>
                <c:pt idx="12825">
                  <c:v>422.00650999999988</c:v>
                </c:pt>
                <c:pt idx="12826">
                  <c:v>422.00706999999989</c:v>
                </c:pt>
                <c:pt idx="12827">
                  <c:v>422.00762999999989</c:v>
                </c:pt>
                <c:pt idx="12828">
                  <c:v>422.00817999999987</c:v>
                </c:pt>
                <c:pt idx="12829">
                  <c:v>422.00872999999984</c:v>
                </c:pt>
                <c:pt idx="12830">
                  <c:v>422.00927999999982</c:v>
                </c:pt>
                <c:pt idx="12831">
                  <c:v>422.00981999999982</c:v>
                </c:pt>
                <c:pt idx="12832">
                  <c:v>422.01035999999982</c:v>
                </c:pt>
                <c:pt idx="12833">
                  <c:v>422.0109099999998</c:v>
                </c:pt>
                <c:pt idx="12834">
                  <c:v>422.0114499999998</c:v>
                </c:pt>
                <c:pt idx="12835">
                  <c:v>422.0119899999998</c:v>
                </c:pt>
                <c:pt idx="12836">
                  <c:v>422.01253999999977</c:v>
                </c:pt>
                <c:pt idx="12837">
                  <c:v>422.01310999999976</c:v>
                </c:pt>
                <c:pt idx="12838">
                  <c:v>422.01367999999974</c:v>
                </c:pt>
                <c:pt idx="12839">
                  <c:v>422.01425999999975</c:v>
                </c:pt>
                <c:pt idx="12840">
                  <c:v>422.01482999999973</c:v>
                </c:pt>
                <c:pt idx="12841">
                  <c:v>422.01541999999972</c:v>
                </c:pt>
                <c:pt idx="12842">
                  <c:v>422.01600999999971</c:v>
                </c:pt>
                <c:pt idx="12843">
                  <c:v>422.0165999999997</c:v>
                </c:pt>
                <c:pt idx="12844">
                  <c:v>422.01719999999972</c:v>
                </c:pt>
                <c:pt idx="12845">
                  <c:v>422.01777999999973</c:v>
                </c:pt>
                <c:pt idx="12846">
                  <c:v>422.01836999999972</c:v>
                </c:pt>
                <c:pt idx="12847">
                  <c:v>422.01896999999974</c:v>
                </c:pt>
                <c:pt idx="12848">
                  <c:v>422.01956999999976</c:v>
                </c:pt>
                <c:pt idx="12849">
                  <c:v>422.02016999999978</c:v>
                </c:pt>
                <c:pt idx="12850">
                  <c:v>422.02124999999978</c:v>
                </c:pt>
                <c:pt idx="12851">
                  <c:v>422.02250999999978</c:v>
                </c:pt>
                <c:pt idx="12852">
                  <c:v>422.02508999999981</c:v>
                </c:pt>
                <c:pt idx="12853">
                  <c:v>422.03993999999983</c:v>
                </c:pt>
                <c:pt idx="12854">
                  <c:v>422.07207999999986</c:v>
                </c:pt>
                <c:pt idx="12855">
                  <c:v>422.11024999999984</c:v>
                </c:pt>
                <c:pt idx="12856">
                  <c:v>422.14815999999985</c:v>
                </c:pt>
                <c:pt idx="12857">
                  <c:v>422.18124999999986</c:v>
                </c:pt>
                <c:pt idx="12858">
                  <c:v>422.20920999999987</c:v>
                </c:pt>
                <c:pt idx="12859">
                  <c:v>422.23915999999986</c:v>
                </c:pt>
                <c:pt idx="12860">
                  <c:v>422.27214999999984</c:v>
                </c:pt>
                <c:pt idx="12861">
                  <c:v>422.29948999999982</c:v>
                </c:pt>
                <c:pt idx="12862">
                  <c:v>422.32541999999984</c:v>
                </c:pt>
                <c:pt idx="12863">
                  <c:v>422.35255999999981</c:v>
                </c:pt>
                <c:pt idx="12864">
                  <c:v>422.38195999999982</c:v>
                </c:pt>
                <c:pt idx="12865">
                  <c:v>422.40828999999979</c:v>
                </c:pt>
                <c:pt idx="12866">
                  <c:v>422.42473999999982</c:v>
                </c:pt>
                <c:pt idx="12867">
                  <c:v>422.43270999999982</c:v>
                </c:pt>
                <c:pt idx="12868">
                  <c:v>422.43710999999979</c:v>
                </c:pt>
                <c:pt idx="12869">
                  <c:v>422.44005999999979</c:v>
                </c:pt>
                <c:pt idx="12870">
                  <c:v>422.44249999999977</c:v>
                </c:pt>
                <c:pt idx="12871">
                  <c:v>422.44797999999975</c:v>
                </c:pt>
                <c:pt idx="12872">
                  <c:v>422.47459999999973</c:v>
                </c:pt>
                <c:pt idx="12873">
                  <c:v>422.52115999999972</c:v>
                </c:pt>
                <c:pt idx="12874">
                  <c:v>422.57338999999973</c:v>
                </c:pt>
                <c:pt idx="12875">
                  <c:v>422.62445999999971</c:v>
                </c:pt>
                <c:pt idx="12876">
                  <c:v>422.6637099999997</c:v>
                </c:pt>
                <c:pt idx="12877">
                  <c:v>422.69912999999968</c:v>
                </c:pt>
                <c:pt idx="12878">
                  <c:v>422.73585999999966</c:v>
                </c:pt>
                <c:pt idx="12879">
                  <c:v>422.77360999999968</c:v>
                </c:pt>
                <c:pt idx="12880">
                  <c:v>422.81278999999967</c:v>
                </c:pt>
                <c:pt idx="12881">
                  <c:v>422.85299999999967</c:v>
                </c:pt>
                <c:pt idx="12882">
                  <c:v>422.89140999999967</c:v>
                </c:pt>
                <c:pt idx="12883">
                  <c:v>422.92672999999968</c:v>
                </c:pt>
                <c:pt idx="12884">
                  <c:v>422.95804999999967</c:v>
                </c:pt>
                <c:pt idx="12885">
                  <c:v>422.98303999999968</c:v>
                </c:pt>
                <c:pt idx="12886">
                  <c:v>423.00312999999966</c:v>
                </c:pt>
                <c:pt idx="12887">
                  <c:v>423.01889999999963</c:v>
                </c:pt>
                <c:pt idx="12888">
                  <c:v>423.03601999999961</c:v>
                </c:pt>
                <c:pt idx="12889">
                  <c:v>423.05550999999963</c:v>
                </c:pt>
                <c:pt idx="12890">
                  <c:v>423.07524999999964</c:v>
                </c:pt>
                <c:pt idx="12891">
                  <c:v>423.10012999999964</c:v>
                </c:pt>
                <c:pt idx="12892">
                  <c:v>423.13292999999965</c:v>
                </c:pt>
                <c:pt idx="12893">
                  <c:v>423.16726999999963</c:v>
                </c:pt>
                <c:pt idx="12894">
                  <c:v>423.20141999999964</c:v>
                </c:pt>
                <c:pt idx="12895">
                  <c:v>423.23226999999963</c:v>
                </c:pt>
                <c:pt idx="12896">
                  <c:v>423.26062999999965</c:v>
                </c:pt>
                <c:pt idx="12897">
                  <c:v>423.28539999999964</c:v>
                </c:pt>
                <c:pt idx="12898">
                  <c:v>423.30278999999962</c:v>
                </c:pt>
                <c:pt idx="12899">
                  <c:v>423.31548999999961</c:v>
                </c:pt>
                <c:pt idx="12900">
                  <c:v>423.32641999999959</c:v>
                </c:pt>
                <c:pt idx="12901">
                  <c:v>423.33777999999961</c:v>
                </c:pt>
                <c:pt idx="12902">
                  <c:v>423.3511799999996</c:v>
                </c:pt>
                <c:pt idx="12903">
                  <c:v>423.36798999999962</c:v>
                </c:pt>
                <c:pt idx="12904">
                  <c:v>423.38666999999964</c:v>
                </c:pt>
                <c:pt idx="12905">
                  <c:v>423.40661999999963</c:v>
                </c:pt>
                <c:pt idx="12906">
                  <c:v>423.42783999999966</c:v>
                </c:pt>
                <c:pt idx="12907">
                  <c:v>423.44822999999968</c:v>
                </c:pt>
                <c:pt idx="12908">
                  <c:v>423.4656699999997</c:v>
                </c:pt>
                <c:pt idx="12909">
                  <c:v>423.48159999999973</c:v>
                </c:pt>
                <c:pt idx="12910">
                  <c:v>423.49634999999972</c:v>
                </c:pt>
                <c:pt idx="12911">
                  <c:v>423.50939999999974</c:v>
                </c:pt>
                <c:pt idx="12912">
                  <c:v>423.51968999999974</c:v>
                </c:pt>
                <c:pt idx="12913">
                  <c:v>423.52534999999972</c:v>
                </c:pt>
                <c:pt idx="12914">
                  <c:v>423.52928999999972</c:v>
                </c:pt>
                <c:pt idx="12915">
                  <c:v>423.53254999999973</c:v>
                </c:pt>
                <c:pt idx="12916">
                  <c:v>423.53552999999971</c:v>
                </c:pt>
                <c:pt idx="12917">
                  <c:v>423.5382799999997</c:v>
                </c:pt>
                <c:pt idx="12918">
                  <c:v>423.54081999999971</c:v>
                </c:pt>
                <c:pt idx="12919">
                  <c:v>423.54308999999972</c:v>
                </c:pt>
                <c:pt idx="12920">
                  <c:v>423.54500999999971</c:v>
                </c:pt>
                <c:pt idx="12921">
                  <c:v>423.54655999999972</c:v>
                </c:pt>
                <c:pt idx="12922">
                  <c:v>423.54798999999974</c:v>
                </c:pt>
                <c:pt idx="12923">
                  <c:v>423.54963999999973</c:v>
                </c:pt>
                <c:pt idx="12924">
                  <c:v>423.55136999999974</c:v>
                </c:pt>
                <c:pt idx="12925">
                  <c:v>423.55299999999971</c:v>
                </c:pt>
                <c:pt idx="12926">
                  <c:v>423.55436999999972</c:v>
                </c:pt>
                <c:pt idx="12927">
                  <c:v>423.5558199999997</c:v>
                </c:pt>
                <c:pt idx="12928">
                  <c:v>423.55701999999968</c:v>
                </c:pt>
                <c:pt idx="12929">
                  <c:v>423.55809999999968</c:v>
                </c:pt>
                <c:pt idx="12930">
                  <c:v>423.55870999999968</c:v>
                </c:pt>
                <c:pt idx="12931">
                  <c:v>423.55925999999965</c:v>
                </c:pt>
                <c:pt idx="12932">
                  <c:v>423.55980999999963</c:v>
                </c:pt>
                <c:pt idx="12933">
                  <c:v>423.56034999999963</c:v>
                </c:pt>
                <c:pt idx="12934">
                  <c:v>423.56087999999966</c:v>
                </c:pt>
                <c:pt idx="12935">
                  <c:v>423.56141999999966</c:v>
                </c:pt>
                <c:pt idx="12936">
                  <c:v>423.56196999999963</c:v>
                </c:pt>
                <c:pt idx="12937">
                  <c:v>423.56251999999961</c:v>
                </c:pt>
                <c:pt idx="12938">
                  <c:v>423.56307999999962</c:v>
                </c:pt>
                <c:pt idx="12939">
                  <c:v>423.5636699999996</c:v>
                </c:pt>
                <c:pt idx="12940">
                  <c:v>423.56448999999958</c:v>
                </c:pt>
                <c:pt idx="12941">
                  <c:v>423.56624999999957</c:v>
                </c:pt>
                <c:pt idx="12942">
                  <c:v>423.57585999999958</c:v>
                </c:pt>
                <c:pt idx="12943">
                  <c:v>423.60717999999957</c:v>
                </c:pt>
                <c:pt idx="12944">
                  <c:v>423.6442299999996</c:v>
                </c:pt>
                <c:pt idx="12945">
                  <c:v>423.67348999999962</c:v>
                </c:pt>
                <c:pt idx="12946">
                  <c:v>423.69786999999963</c:v>
                </c:pt>
                <c:pt idx="12947">
                  <c:v>423.72003999999964</c:v>
                </c:pt>
                <c:pt idx="12948">
                  <c:v>423.73886999999962</c:v>
                </c:pt>
                <c:pt idx="12949">
                  <c:v>423.75816999999961</c:v>
                </c:pt>
                <c:pt idx="12950">
                  <c:v>423.78201999999959</c:v>
                </c:pt>
                <c:pt idx="12951">
                  <c:v>423.8054999999996</c:v>
                </c:pt>
                <c:pt idx="12952">
                  <c:v>423.82286999999963</c:v>
                </c:pt>
                <c:pt idx="12953">
                  <c:v>423.83408999999961</c:v>
                </c:pt>
                <c:pt idx="12954">
                  <c:v>423.84101999999962</c:v>
                </c:pt>
                <c:pt idx="12955">
                  <c:v>423.84555999999964</c:v>
                </c:pt>
                <c:pt idx="12956">
                  <c:v>423.84924999999964</c:v>
                </c:pt>
                <c:pt idx="12957">
                  <c:v>423.85236999999967</c:v>
                </c:pt>
                <c:pt idx="12958">
                  <c:v>423.85448999999966</c:v>
                </c:pt>
                <c:pt idx="12959">
                  <c:v>423.85630999999967</c:v>
                </c:pt>
                <c:pt idx="12960">
                  <c:v>423.85821999999968</c:v>
                </c:pt>
                <c:pt idx="12961">
                  <c:v>423.86375999999967</c:v>
                </c:pt>
                <c:pt idx="12962">
                  <c:v>423.8855899999997</c:v>
                </c:pt>
                <c:pt idx="12963">
                  <c:v>423.9222199999997</c:v>
                </c:pt>
                <c:pt idx="12964">
                  <c:v>423.95160999999968</c:v>
                </c:pt>
                <c:pt idx="12965">
                  <c:v>423.97198999999966</c:v>
                </c:pt>
                <c:pt idx="12966">
                  <c:v>423.98994999999968</c:v>
                </c:pt>
                <c:pt idx="12967">
                  <c:v>424.01266999999967</c:v>
                </c:pt>
                <c:pt idx="12968">
                  <c:v>424.04400999999967</c:v>
                </c:pt>
                <c:pt idx="12969">
                  <c:v>424.07527999999968</c:v>
                </c:pt>
                <c:pt idx="12970">
                  <c:v>424.09500999999966</c:v>
                </c:pt>
                <c:pt idx="12971">
                  <c:v>424.10571999999968</c:v>
                </c:pt>
                <c:pt idx="12972">
                  <c:v>424.1104399999997</c:v>
                </c:pt>
                <c:pt idx="12973">
                  <c:v>424.1132999999997</c:v>
                </c:pt>
                <c:pt idx="12974">
                  <c:v>424.11532999999969</c:v>
                </c:pt>
                <c:pt idx="12975">
                  <c:v>424.1168799999997</c:v>
                </c:pt>
                <c:pt idx="12976">
                  <c:v>424.11819999999972</c:v>
                </c:pt>
                <c:pt idx="12977">
                  <c:v>424.11904999999973</c:v>
                </c:pt>
                <c:pt idx="12978">
                  <c:v>424.11971999999975</c:v>
                </c:pt>
                <c:pt idx="12979">
                  <c:v>424.12138999999974</c:v>
                </c:pt>
                <c:pt idx="12980">
                  <c:v>424.12499999999972</c:v>
                </c:pt>
                <c:pt idx="12981">
                  <c:v>424.14639999999974</c:v>
                </c:pt>
                <c:pt idx="12982">
                  <c:v>424.17519999999973</c:v>
                </c:pt>
                <c:pt idx="12983">
                  <c:v>424.20138999999972</c:v>
                </c:pt>
                <c:pt idx="12984">
                  <c:v>424.2204899999997</c:v>
                </c:pt>
                <c:pt idx="12985">
                  <c:v>424.23513999999972</c:v>
                </c:pt>
                <c:pt idx="12986">
                  <c:v>424.24787999999972</c:v>
                </c:pt>
                <c:pt idx="12987">
                  <c:v>424.26048999999972</c:v>
                </c:pt>
                <c:pt idx="12988">
                  <c:v>424.27605999999975</c:v>
                </c:pt>
                <c:pt idx="12989">
                  <c:v>424.28870999999975</c:v>
                </c:pt>
                <c:pt idx="12990">
                  <c:v>424.29585999999978</c:v>
                </c:pt>
                <c:pt idx="12991">
                  <c:v>424.29954999999978</c:v>
                </c:pt>
                <c:pt idx="12992">
                  <c:v>424.30198999999976</c:v>
                </c:pt>
                <c:pt idx="12993">
                  <c:v>424.30378999999976</c:v>
                </c:pt>
                <c:pt idx="12994">
                  <c:v>424.30539999999979</c:v>
                </c:pt>
                <c:pt idx="12995">
                  <c:v>424.3069299999998</c:v>
                </c:pt>
                <c:pt idx="12996">
                  <c:v>424.30790999999982</c:v>
                </c:pt>
                <c:pt idx="12997">
                  <c:v>424.30848999999984</c:v>
                </c:pt>
                <c:pt idx="12998">
                  <c:v>424.30911999999984</c:v>
                </c:pt>
                <c:pt idx="12999">
                  <c:v>424.31067999999982</c:v>
                </c:pt>
                <c:pt idx="13000">
                  <c:v>424.31181999999984</c:v>
                </c:pt>
                <c:pt idx="13001">
                  <c:v>424.31310999999982</c:v>
                </c:pt>
                <c:pt idx="13002">
                  <c:v>424.31515999999982</c:v>
                </c:pt>
                <c:pt idx="13003">
                  <c:v>424.31670999999983</c:v>
                </c:pt>
                <c:pt idx="13004">
                  <c:v>424.31796999999983</c:v>
                </c:pt>
                <c:pt idx="13005">
                  <c:v>424.31907999999981</c:v>
                </c:pt>
                <c:pt idx="13006">
                  <c:v>424.31981999999982</c:v>
                </c:pt>
                <c:pt idx="13007">
                  <c:v>424.32044999999982</c:v>
                </c:pt>
                <c:pt idx="13008">
                  <c:v>424.3209999999998</c:v>
                </c:pt>
                <c:pt idx="13009">
                  <c:v>424.3215399999998</c:v>
                </c:pt>
                <c:pt idx="13010">
                  <c:v>424.3220799999998</c:v>
                </c:pt>
                <c:pt idx="13011">
                  <c:v>424.32262999999978</c:v>
                </c:pt>
                <c:pt idx="13012">
                  <c:v>424.32314999999977</c:v>
                </c:pt>
                <c:pt idx="13013">
                  <c:v>424.32366999999977</c:v>
                </c:pt>
                <c:pt idx="13014">
                  <c:v>424.32418999999976</c:v>
                </c:pt>
                <c:pt idx="13015">
                  <c:v>424.32472999999976</c:v>
                </c:pt>
                <c:pt idx="13016">
                  <c:v>424.32526999999976</c:v>
                </c:pt>
                <c:pt idx="13017">
                  <c:v>424.32577999999978</c:v>
                </c:pt>
                <c:pt idx="13018">
                  <c:v>424.32630999999981</c:v>
                </c:pt>
                <c:pt idx="13019">
                  <c:v>424.32683999999983</c:v>
                </c:pt>
                <c:pt idx="13020">
                  <c:v>424.32737999999983</c:v>
                </c:pt>
                <c:pt idx="13021">
                  <c:v>424.32790999999986</c:v>
                </c:pt>
                <c:pt idx="13022">
                  <c:v>424.32843999999989</c:v>
                </c:pt>
                <c:pt idx="13023">
                  <c:v>424.32896999999991</c:v>
                </c:pt>
                <c:pt idx="13024">
                  <c:v>424.32949999999994</c:v>
                </c:pt>
                <c:pt idx="13025">
                  <c:v>424.33003999999994</c:v>
                </c:pt>
                <c:pt idx="13026">
                  <c:v>424.33057999999994</c:v>
                </c:pt>
                <c:pt idx="13027">
                  <c:v>424.33110999999997</c:v>
                </c:pt>
                <c:pt idx="13028">
                  <c:v>424.33163999999999</c:v>
                </c:pt>
                <c:pt idx="13029">
                  <c:v>424.33217999999999</c:v>
                </c:pt>
                <c:pt idx="13030">
                  <c:v>424.33271000000002</c:v>
                </c:pt>
                <c:pt idx="13031">
                  <c:v>424.33324000000005</c:v>
                </c:pt>
                <c:pt idx="13032">
                  <c:v>424.33375000000007</c:v>
                </c:pt>
                <c:pt idx="13033">
                  <c:v>424.33428000000009</c:v>
                </c:pt>
                <c:pt idx="13034">
                  <c:v>424.33481000000012</c:v>
                </c:pt>
                <c:pt idx="13035">
                  <c:v>424.33535000000012</c:v>
                </c:pt>
                <c:pt idx="13036">
                  <c:v>424.33590000000009</c:v>
                </c:pt>
                <c:pt idx="13037">
                  <c:v>424.33647000000008</c:v>
                </c:pt>
                <c:pt idx="13038">
                  <c:v>424.33704000000006</c:v>
                </c:pt>
                <c:pt idx="13039">
                  <c:v>424.33762000000007</c:v>
                </c:pt>
                <c:pt idx="13040">
                  <c:v>424.33819000000005</c:v>
                </c:pt>
                <c:pt idx="13041">
                  <c:v>424.33876000000004</c:v>
                </c:pt>
                <c:pt idx="13042">
                  <c:v>424.33933000000002</c:v>
                </c:pt>
                <c:pt idx="13043">
                  <c:v>424.3399</c:v>
                </c:pt>
                <c:pt idx="13044">
                  <c:v>424.34048000000001</c:v>
                </c:pt>
                <c:pt idx="13045">
                  <c:v>424.34105</c:v>
                </c:pt>
                <c:pt idx="13046">
                  <c:v>424.34161999999998</c:v>
                </c:pt>
                <c:pt idx="13047">
                  <c:v>424.34218999999996</c:v>
                </c:pt>
                <c:pt idx="13048">
                  <c:v>424.34275999999994</c:v>
                </c:pt>
                <c:pt idx="13049">
                  <c:v>424.34332999999992</c:v>
                </c:pt>
                <c:pt idx="13050">
                  <c:v>424.34390999999994</c:v>
                </c:pt>
                <c:pt idx="13051">
                  <c:v>424.34450999999996</c:v>
                </c:pt>
                <c:pt idx="13052">
                  <c:v>424.34509999999995</c:v>
                </c:pt>
                <c:pt idx="13053">
                  <c:v>424.34568999999993</c:v>
                </c:pt>
                <c:pt idx="13054">
                  <c:v>424.34627999999992</c:v>
                </c:pt>
                <c:pt idx="13055">
                  <c:v>424.34686999999991</c:v>
                </c:pt>
                <c:pt idx="13056">
                  <c:v>424.3474599999999</c:v>
                </c:pt>
                <c:pt idx="13057">
                  <c:v>424.34803999999991</c:v>
                </c:pt>
                <c:pt idx="13058">
                  <c:v>424.34863999999993</c:v>
                </c:pt>
                <c:pt idx="13059">
                  <c:v>424.34921999999995</c:v>
                </c:pt>
                <c:pt idx="13060">
                  <c:v>424.34982999999994</c:v>
                </c:pt>
                <c:pt idx="13061">
                  <c:v>424.35042999999996</c:v>
                </c:pt>
                <c:pt idx="13062">
                  <c:v>424.35103999999995</c:v>
                </c:pt>
                <c:pt idx="13063">
                  <c:v>424.35164999999995</c:v>
                </c:pt>
                <c:pt idx="13064">
                  <c:v>424.35223999999994</c:v>
                </c:pt>
                <c:pt idx="13065">
                  <c:v>424.35282999999993</c:v>
                </c:pt>
                <c:pt idx="13066">
                  <c:v>424.35343999999992</c:v>
                </c:pt>
                <c:pt idx="13067">
                  <c:v>424.35404999999992</c:v>
                </c:pt>
                <c:pt idx="13068">
                  <c:v>424.35464999999994</c:v>
                </c:pt>
                <c:pt idx="13069">
                  <c:v>424.35525999999993</c:v>
                </c:pt>
                <c:pt idx="13070">
                  <c:v>424.35586999999992</c:v>
                </c:pt>
                <c:pt idx="13071">
                  <c:v>424.35720999999995</c:v>
                </c:pt>
                <c:pt idx="13072">
                  <c:v>424.36182999999994</c:v>
                </c:pt>
                <c:pt idx="13073">
                  <c:v>424.37955999999991</c:v>
                </c:pt>
                <c:pt idx="13074">
                  <c:v>424.40402999999992</c:v>
                </c:pt>
                <c:pt idx="13075">
                  <c:v>424.42792999999995</c:v>
                </c:pt>
                <c:pt idx="13076">
                  <c:v>424.44352999999995</c:v>
                </c:pt>
                <c:pt idx="13077">
                  <c:v>424.45538999999997</c:v>
                </c:pt>
                <c:pt idx="13078">
                  <c:v>424.46506999999997</c:v>
                </c:pt>
                <c:pt idx="13079">
                  <c:v>424.47235999999998</c:v>
                </c:pt>
                <c:pt idx="13080">
                  <c:v>424.47838999999999</c:v>
                </c:pt>
                <c:pt idx="13081">
                  <c:v>424.48385000000002</c:v>
                </c:pt>
                <c:pt idx="13082">
                  <c:v>424.48892000000001</c:v>
                </c:pt>
                <c:pt idx="13083">
                  <c:v>424.49403000000001</c:v>
                </c:pt>
                <c:pt idx="13084">
                  <c:v>424.49985000000004</c:v>
                </c:pt>
                <c:pt idx="13085">
                  <c:v>424.50499000000002</c:v>
                </c:pt>
                <c:pt idx="13086">
                  <c:v>424.50905</c:v>
                </c:pt>
                <c:pt idx="13087">
                  <c:v>424.51164</c:v>
                </c:pt>
                <c:pt idx="13088">
                  <c:v>424.51324</c:v>
                </c:pt>
                <c:pt idx="13089">
                  <c:v>424.51427999999999</c:v>
                </c:pt>
                <c:pt idx="13090">
                  <c:v>424.51499999999999</c:v>
                </c:pt>
                <c:pt idx="13091">
                  <c:v>424.51564999999999</c:v>
                </c:pt>
                <c:pt idx="13092">
                  <c:v>424.51627999999999</c:v>
                </c:pt>
                <c:pt idx="13093">
                  <c:v>424.51695000000001</c:v>
                </c:pt>
                <c:pt idx="13094">
                  <c:v>424.51758000000001</c:v>
                </c:pt>
                <c:pt idx="13095">
                  <c:v>424.51812000000001</c:v>
                </c:pt>
                <c:pt idx="13096">
                  <c:v>424.51868000000002</c:v>
                </c:pt>
                <c:pt idx="13097">
                  <c:v>424.51924000000002</c:v>
                </c:pt>
                <c:pt idx="13098">
                  <c:v>424.51981000000001</c:v>
                </c:pt>
                <c:pt idx="13099">
                  <c:v>424.52039000000002</c:v>
                </c:pt>
                <c:pt idx="13100">
                  <c:v>424.52165000000002</c:v>
                </c:pt>
                <c:pt idx="13101">
                  <c:v>424.52694000000002</c:v>
                </c:pt>
                <c:pt idx="13102">
                  <c:v>424.54604</c:v>
                </c:pt>
                <c:pt idx="13103">
                  <c:v>424.56753000000003</c:v>
                </c:pt>
                <c:pt idx="13104">
                  <c:v>424.58759000000003</c:v>
                </c:pt>
                <c:pt idx="13105">
                  <c:v>424.59917000000002</c:v>
                </c:pt>
                <c:pt idx="13106">
                  <c:v>424.60332</c:v>
                </c:pt>
                <c:pt idx="13107">
                  <c:v>424.60458999999997</c:v>
                </c:pt>
                <c:pt idx="13108">
                  <c:v>424.60528999999997</c:v>
                </c:pt>
                <c:pt idx="13109">
                  <c:v>424.60586999999998</c:v>
                </c:pt>
                <c:pt idx="13110">
                  <c:v>424.60681999999997</c:v>
                </c:pt>
                <c:pt idx="13111">
                  <c:v>424.60828999999995</c:v>
                </c:pt>
                <c:pt idx="13112">
                  <c:v>424.60985999999997</c:v>
                </c:pt>
                <c:pt idx="13113">
                  <c:v>424.61296999999996</c:v>
                </c:pt>
                <c:pt idx="13114">
                  <c:v>424.61903999999998</c:v>
                </c:pt>
                <c:pt idx="13115">
                  <c:v>424.62503999999996</c:v>
                </c:pt>
                <c:pt idx="13116">
                  <c:v>424.62844999999993</c:v>
                </c:pt>
                <c:pt idx="13117">
                  <c:v>424.63060999999993</c:v>
                </c:pt>
                <c:pt idx="13118">
                  <c:v>424.63180999999992</c:v>
                </c:pt>
                <c:pt idx="13119">
                  <c:v>424.63343999999989</c:v>
                </c:pt>
                <c:pt idx="13120">
                  <c:v>424.63517999999988</c:v>
                </c:pt>
                <c:pt idx="13121">
                  <c:v>424.63905999999986</c:v>
                </c:pt>
                <c:pt idx="13122">
                  <c:v>424.64831999999984</c:v>
                </c:pt>
                <c:pt idx="13123">
                  <c:v>424.66044999999986</c:v>
                </c:pt>
                <c:pt idx="13124">
                  <c:v>424.67185999999987</c:v>
                </c:pt>
                <c:pt idx="13125">
                  <c:v>424.67956999999984</c:v>
                </c:pt>
                <c:pt idx="13126">
                  <c:v>424.68220999999983</c:v>
                </c:pt>
                <c:pt idx="13127">
                  <c:v>424.68341999999984</c:v>
                </c:pt>
                <c:pt idx="13128">
                  <c:v>424.68417999999986</c:v>
                </c:pt>
                <c:pt idx="13129">
                  <c:v>424.68482999999986</c:v>
                </c:pt>
                <c:pt idx="13130">
                  <c:v>424.68545999999986</c:v>
                </c:pt>
                <c:pt idx="13131">
                  <c:v>424.68604999999985</c:v>
                </c:pt>
                <c:pt idx="13132">
                  <c:v>424.68659999999983</c:v>
                </c:pt>
                <c:pt idx="13133">
                  <c:v>424.68715999999984</c:v>
                </c:pt>
                <c:pt idx="13134">
                  <c:v>424.68771999999984</c:v>
                </c:pt>
                <c:pt idx="13135">
                  <c:v>424.68829999999986</c:v>
                </c:pt>
                <c:pt idx="13136">
                  <c:v>424.68889999999988</c:v>
                </c:pt>
                <c:pt idx="13137">
                  <c:v>424.6895199999999</c:v>
                </c:pt>
                <c:pt idx="13138">
                  <c:v>424.69015999999988</c:v>
                </c:pt>
                <c:pt idx="13139">
                  <c:v>424.69076999999987</c:v>
                </c:pt>
                <c:pt idx="13140">
                  <c:v>424.6913899999999</c:v>
                </c:pt>
                <c:pt idx="13141">
                  <c:v>424.69209999999993</c:v>
                </c:pt>
                <c:pt idx="13142">
                  <c:v>424.69299999999993</c:v>
                </c:pt>
                <c:pt idx="13143">
                  <c:v>424.69410999999991</c:v>
                </c:pt>
                <c:pt idx="13144">
                  <c:v>424.69707999999991</c:v>
                </c:pt>
                <c:pt idx="13145">
                  <c:v>424.70357999999993</c:v>
                </c:pt>
                <c:pt idx="13146">
                  <c:v>424.7138799999999</c:v>
                </c:pt>
                <c:pt idx="13147">
                  <c:v>424.72787999999991</c:v>
                </c:pt>
                <c:pt idx="13148">
                  <c:v>424.7450399999999</c:v>
                </c:pt>
                <c:pt idx="13149">
                  <c:v>424.76492999999988</c:v>
                </c:pt>
                <c:pt idx="13150">
                  <c:v>424.78927999999991</c:v>
                </c:pt>
                <c:pt idx="13151">
                  <c:v>424.81823999999989</c:v>
                </c:pt>
                <c:pt idx="13152">
                  <c:v>424.84912999999989</c:v>
                </c:pt>
                <c:pt idx="13153">
                  <c:v>424.87612999999988</c:v>
                </c:pt>
                <c:pt idx="13154">
                  <c:v>424.89859999999987</c:v>
                </c:pt>
                <c:pt idx="13155">
                  <c:v>424.91616999999985</c:v>
                </c:pt>
                <c:pt idx="13156">
                  <c:v>424.93068999999986</c:v>
                </c:pt>
                <c:pt idx="13157">
                  <c:v>424.94238999999988</c:v>
                </c:pt>
                <c:pt idx="13158">
                  <c:v>424.95360999999986</c:v>
                </c:pt>
                <c:pt idx="13159">
                  <c:v>424.96453999999983</c:v>
                </c:pt>
                <c:pt idx="13160">
                  <c:v>424.97534999999982</c:v>
                </c:pt>
                <c:pt idx="13161">
                  <c:v>424.9861199999998</c:v>
                </c:pt>
                <c:pt idx="13162">
                  <c:v>424.99706999999978</c:v>
                </c:pt>
                <c:pt idx="13163">
                  <c:v>425.0084999999998</c:v>
                </c:pt>
                <c:pt idx="13164">
                  <c:v>425.02037999999982</c:v>
                </c:pt>
                <c:pt idx="13165">
                  <c:v>425.03009999999983</c:v>
                </c:pt>
                <c:pt idx="13166">
                  <c:v>425.03861999999981</c:v>
                </c:pt>
                <c:pt idx="13167">
                  <c:v>425.04561999999981</c:v>
                </c:pt>
                <c:pt idx="13168">
                  <c:v>425.05011999999982</c:v>
                </c:pt>
                <c:pt idx="13169">
                  <c:v>425.05319999999983</c:v>
                </c:pt>
                <c:pt idx="13170">
                  <c:v>425.05574999999982</c:v>
                </c:pt>
                <c:pt idx="13171">
                  <c:v>425.0579199999998</c:v>
                </c:pt>
                <c:pt idx="13172">
                  <c:v>425.05978999999979</c:v>
                </c:pt>
                <c:pt idx="13173">
                  <c:v>425.06139999999982</c:v>
                </c:pt>
                <c:pt idx="13174">
                  <c:v>425.06287999999984</c:v>
                </c:pt>
                <c:pt idx="13175">
                  <c:v>425.06432999999981</c:v>
                </c:pt>
                <c:pt idx="13176">
                  <c:v>425.06582999999983</c:v>
                </c:pt>
                <c:pt idx="13177">
                  <c:v>425.06730999999985</c:v>
                </c:pt>
                <c:pt idx="13178">
                  <c:v>425.06887999999987</c:v>
                </c:pt>
                <c:pt idx="13179">
                  <c:v>425.07045999999985</c:v>
                </c:pt>
                <c:pt idx="13180">
                  <c:v>425.07198999999986</c:v>
                </c:pt>
                <c:pt idx="13181">
                  <c:v>425.07347999999985</c:v>
                </c:pt>
                <c:pt idx="13182">
                  <c:v>425.07495999999986</c:v>
                </c:pt>
                <c:pt idx="13183">
                  <c:v>425.07641999999987</c:v>
                </c:pt>
                <c:pt idx="13184">
                  <c:v>425.07782999999989</c:v>
                </c:pt>
                <c:pt idx="13185">
                  <c:v>425.07926999999989</c:v>
                </c:pt>
                <c:pt idx="13186">
                  <c:v>425.08067999999992</c:v>
                </c:pt>
                <c:pt idx="13187">
                  <c:v>425.08203999999989</c:v>
                </c:pt>
                <c:pt idx="13188">
                  <c:v>425.0834099999999</c:v>
                </c:pt>
                <c:pt idx="13189">
                  <c:v>425.08477999999991</c:v>
                </c:pt>
                <c:pt idx="13190">
                  <c:v>425.08611999999994</c:v>
                </c:pt>
                <c:pt idx="13191">
                  <c:v>425.08749999999992</c:v>
                </c:pt>
                <c:pt idx="13192">
                  <c:v>425.08886999999993</c:v>
                </c:pt>
                <c:pt idx="13193">
                  <c:v>425.09021999999993</c:v>
                </c:pt>
                <c:pt idx="13194">
                  <c:v>425.09155999999996</c:v>
                </c:pt>
                <c:pt idx="13195">
                  <c:v>425.09290999999996</c:v>
                </c:pt>
                <c:pt idx="13196">
                  <c:v>425.09424999999999</c:v>
                </c:pt>
                <c:pt idx="13197">
                  <c:v>425.09557999999998</c:v>
                </c:pt>
                <c:pt idx="13198">
                  <c:v>425.09690999999998</c:v>
                </c:pt>
                <c:pt idx="13199">
                  <c:v>425.09823999999998</c:v>
                </c:pt>
                <c:pt idx="13200">
                  <c:v>425.10016999999999</c:v>
                </c:pt>
                <c:pt idx="13201">
                  <c:v>425.10222999999996</c:v>
                </c:pt>
                <c:pt idx="13202">
                  <c:v>425.10503999999997</c:v>
                </c:pt>
                <c:pt idx="13203">
                  <c:v>425.10856999999999</c:v>
                </c:pt>
                <c:pt idx="13204">
                  <c:v>425.11780999999996</c:v>
                </c:pt>
                <c:pt idx="13205">
                  <c:v>425.13192999999995</c:v>
                </c:pt>
                <c:pt idx="13206">
                  <c:v>425.14882999999998</c:v>
                </c:pt>
                <c:pt idx="13207">
                  <c:v>425.16015999999996</c:v>
                </c:pt>
                <c:pt idx="13208">
                  <c:v>425.16655999999995</c:v>
                </c:pt>
                <c:pt idx="13209">
                  <c:v>425.17052999999993</c:v>
                </c:pt>
                <c:pt idx="13210">
                  <c:v>425.17606999999992</c:v>
                </c:pt>
                <c:pt idx="13211">
                  <c:v>425.18740999999994</c:v>
                </c:pt>
                <c:pt idx="13212">
                  <c:v>425.19883999999996</c:v>
                </c:pt>
                <c:pt idx="13213">
                  <c:v>425.20771999999994</c:v>
                </c:pt>
                <c:pt idx="13214">
                  <c:v>425.21679999999992</c:v>
                </c:pt>
                <c:pt idx="13215">
                  <c:v>425.22665999999992</c:v>
                </c:pt>
                <c:pt idx="13216">
                  <c:v>425.2458499999999</c:v>
                </c:pt>
                <c:pt idx="13217">
                  <c:v>425.26649999999989</c:v>
                </c:pt>
                <c:pt idx="13218">
                  <c:v>425.27630999999991</c:v>
                </c:pt>
                <c:pt idx="13219">
                  <c:v>425.28287999999992</c:v>
                </c:pt>
                <c:pt idx="13220">
                  <c:v>425.28690999999992</c:v>
                </c:pt>
                <c:pt idx="13221">
                  <c:v>425.2895299999999</c:v>
                </c:pt>
                <c:pt idx="13222">
                  <c:v>425.29192999999992</c:v>
                </c:pt>
                <c:pt idx="13223">
                  <c:v>425.29408999999993</c:v>
                </c:pt>
                <c:pt idx="13224">
                  <c:v>425.29594999999995</c:v>
                </c:pt>
                <c:pt idx="13225">
                  <c:v>425.29768999999993</c:v>
                </c:pt>
                <c:pt idx="13226">
                  <c:v>425.29939999999993</c:v>
                </c:pt>
                <c:pt idx="13227">
                  <c:v>425.30108999999993</c:v>
                </c:pt>
                <c:pt idx="13228">
                  <c:v>425.30282999999991</c:v>
                </c:pt>
                <c:pt idx="13229">
                  <c:v>425.30460999999991</c:v>
                </c:pt>
                <c:pt idx="13230">
                  <c:v>425.30646999999993</c:v>
                </c:pt>
                <c:pt idx="13231">
                  <c:v>425.30828999999994</c:v>
                </c:pt>
                <c:pt idx="13232">
                  <c:v>425.31013999999993</c:v>
                </c:pt>
                <c:pt idx="13233">
                  <c:v>425.31199999999995</c:v>
                </c:pt>
                <c:pt idx="13234">
                  <c:v>425.31390999999996</c:v>
                </c:pt>
                <c:pt idx="13235">
                  <c:v>425.31583999999998</c:v>
                </c:pt>
                <c:pt idx="13236">
                  <c:v>425.31773999999996</c:v>
                </c:pt>
                <c:pt idx="13237">
                  <c:v>425.31962999999996</c:v>
                </c:pt>
                <c:pt idx="13238">
                  <c:v>425.32151999999996</c:v>
                </c:pt>
                <c:pt idx="13239">
                  <c:v>425.32339999999999</c:v>
                </c:pt>
                <c:pt idx="13240">
                  <c:v>425.32533000000001</c:v>
                </c:pt>
                <c:pt idx="13241">
                  <c:v>425.32721000000004</c:v>
                </c:pt>
                <c:pt idx="13242">
                  <c:v>425.32915000000003</c:v>
                </c:pt>
                <c:pt idx="13243">
                  <c:v>425.33105</c:v>
                </c:pt>
                <c:pt idx="13244">
                  <c:v>425.33296999999999</c:v>
                </c:pt>
                <c:pt idx="13245">
                  <c:v>425.3349</c:v>
                </c:pt>
                <c:pt idx="13246">
                  <c:v>425.33684</c:v>
                </c:pt>
                <c:pt idx="13247">
                  <c:v>425.33877999999999</c:v>
                </c:pt>
                <c:pt idx="13248">
                  <c:v>425.34078</c:v>
                </c:pt>
                <c:pt idx="13249">
                  <c:v>425.34271000000001</c:v>
                </c:pt>
                <c:pt idx="13250">
                  <c:v>425.34471000000002</c:v>
                </c:pt>
                <c:pt idx="13251">
                  <c:v>425.34673000000004</c:v>
                </c:pt>
                <c:pt idx="13252">
                  <c:v>425.34869000000003</c:v>
                </c:pt>
                <c:pt idx="13253">
                  <c:v>425.35068000000001</c:v>
                </c:pt>
                <c:pt idx="13254">
                  <c:v>425.35269</c:v>
                </c:pt>
                <c:pt idx="13255">
                  <c:v>425.35471000000001</c:v>
                </c:pt>
                <c:pt idx="13256">
                  <c:v>425.35674</c:v>
                </c:pt>
                <c:pt idx="13257">
                  <c:v>425.35876000000002</c:v>
                </c:pt>
                <c:pt idx="13258">
                  <c:v>425.36075</c:v>
                </c:pt>
                <c:pt idx="13259">
                  <c:v>425.36273999999997</c:v>
                </c:pt>
                <c:pt idx="13260">
                  <c:v>425.36473999999998</c:v>
                </c:pt>
                <c:pt idx="13261">
                  <c:v>425.36768000000001</c:v>
                </c:pt>
                <c:pt idx="13262">
                  <c:v>425.37094999999999</c:v>
                </c:pt>
                <c:pt idx="13263">
                  <c:v>425.37632000000002</c:v>
                </c:pt>
                <c:pt idx="13264">
                  <c:v>425.38402000000002</c:v>
                </c:pt>
                <c:pt idx="13265">
                  <c:v>425.39285000000001</c:v>
                </c:pt>
                <c:pt idx="13266">
                  <c:v>425.40176000000002</c:v>
                </c:pt>
                <c:pt idx="13267">
                  <c:v>425.41135000000003</c:v>
                </c:pt>
                <c:pt idx="13268">
                  <c:v>425.42109000000005</c:v>
                </c:pt>
                <c:pt idx="13269">
                  <c:v>425.43077000000005</c:v>
                </c:pt>
                <c:pt idx="13270">
                  <c:v>425.44074000000006</c:v>
                </c:pt>
                <c:pt idx="13271">
                  <c:v>425.45081000000005</c:v>
                </c:pt>
                <c:pt idx="13272">
                  <c:v>425.46102000000002</c:v>
                </c:pt>
                <c:pt idx="13273">
                  <c:v>425.47171000000003</c:v>
                </c:pt>
                <c:pt idx="13274">
                  <c:v>425.48290000000003</c:v>
                </c:pt>
                <c:pt idx="13275">
                  <c:v>425.49454000000003</c:v>
                </c:pt>
                <c:pt idx="13276">
                  <c:v>425.50652000000002</c:v>
                </c:pt>
                <c:pt idx="13277">
                  <c:v>425.51902000000001</c:v>
                </c:pt>
                <c:pt idx="13278">
                  <c:v>425.53216000000003</c:v>
                </c:pt>
                <c:pt idx="13279">
                  <c:v>425.54499000000004</c:v>
                </c:pt>
                <c:pt idx="13280">
                  <c:v>425.55508000000003</c:v>
                </c:pt>
                <c:pt idx="13281">
                  <c:v>425.56790000000001</c:v>
                </c:pt>
                <c:pt idx="13282">
                  <c:v>425.57859000000002</c:v>
                </c:pt>
                <c:pt idx="13283">
                  <c:v>425.58914000000004</c:v>
                </c:pt>
                <c:pt idx="13284">
                  <c:v>425.60322000000002</c:v>
                </c:pt>
                <c:pt idx="13285">
                  <c:v>425.62002000000001</c:v>
                </c:pt>
                <c:pt idx="13286">
                  <c:v>425.63436999999999</c:v>
                </c:pt>
                <c:pt idx="13287">
                  <c:v>425.64686</c:v>
                </c:pt>
                <c:pt idx="13288">
                  <c:v>425.65796999999998</c:v>
                </c:pt>
                <c:pt idx="13289">
                  <c:v>425.66735999999997</c:v>
                </c:pt>
                <c:pt idx="13290">
                  <c:v>425.67340999999999</c:v>
                </c:pt>
                <c:pt idx="13291">
                  <c:v>425.67872</c:v>
                </c:pt>
                <c:pt idx="13292">
                  <c:v>425.68418000000003</c:v>
                </c:pt>
                <c:pt idx="13293">
                  <c:v>425.68916000000002</c:v>
                </c:pt>
                <c:pt idx="13294">
                  <c:v>425.69349</c:v>
                </c:pt>
                <c:pt idx="13295">
                  <c:v>425.69758000000002</c:v>
                </c:pt>
                <c:pt idx="13296">
                  <c:v>425.70157</c:v>
                </c:pt>
                <c:pt idx="13297">
                  <c:v>425.70544999999998</c:v>
                </c:pt>
                <c:pt idx="13298">
                  <c:v>425.70975999999996</c:v>
                </c:pt>
                <c:pt idx="13299">
                  <c:v>425.71463999999997</c:v>
                </c:pt>
                <c:pt idx="13300">
                  <c:v>425.71966999999995</c:v>
                </c:pt>
                <c:pt idx="13301">
                  <c:v>425.72486999999995</c:v>
                </c:pt>
                <c:pt idx="13302">
                  <c:v>425.73021999999997</c:v>
                </c:pt>
                <c:pt idx="13303">
                  <c:v>425.73795999999999</c:v>
                </c:pt>
                <c:pt idx="13304">
                  <c:v>425.75975</c:v>
                </c:pt>
                <c:pt idx="13305">
                  <c:v>425.81349</c:v>
                </c:pt>
                <c:pt idx="13306">
                  <c:v>425.87497000000002</c:v>
                </c:pt>
                <c:pt idx="13307">
                  <c:v>425.91774000000004</c:v>
                </c:pt>
                <c:pt idx="13308">
                  <c:v>425.93704000000002</c:v>
                </c:pt>
                <c:pt idx="13309">
                  <c:v>425.94628</c:v>
                </c:pt>
                <c:pt idx="13310">
                  <c:v>425.95535999999998</c:v>
                </c:pt>
                <c:pt idx="13311">
                  <c:v>425.97040999999996</c:v>
                </c:pt>
                <c:pt idx="13312">
                  <c:v>425.98764999999997</c:v>
                </c:pt>
                <c:pt idx="13313">
                  <c:v>425.99898999999999</c:v>
                </c:pt>
                <c:pt idx="13314">
                  <c:v>426.0043</c:v>
                </c:pt>
                <c:pt idx="13315">
                  <c:v>426.00727000000001</c:v>
                </c:pt>
                <c:pt idx="13316">
                  <c:v>426.00994000000003</c:v>
                </c:pt>
                <c:pt idx="13317">
                  <c:v>426.01647000000003</c:v>
                </c:pt>
                <c:pt idx="13318">
                  <c:v>426.03493000000003</c:v>
                </c:pt>
                <c:pt idx="13319">
                  <c:v>426.06499000000002</c:v>
                </c:pt>
                <c:pt idx="13320">
                  <c:v>426.09543000000002</c:v>
                </c:pt>
                <c:pt idx="13321">
                  <c:v>426.11292000000003</c:v>
                </c:pt>
                <c:pt idx="13322">
                  <c:v>426.12397000000004</c:v>
                </c:pt>
                <c:pt idx="13323">
                  <c:v>426.13097000000005</c:v>
                </c:pt>
                <c:pt idx="13324">
                  <c:v>426.13616000000007</c:v>
                </c:pt>
                <c:pt idx="13325">
                  <c:v>426.14031000000006</c:v>
                </c:pt>
                <c:pt idx="13326">
                  <c:v>426.14327000000003</c:v>
                </c:pt>
                <c:pt idx="13327">
                  <c:v>426.14522000000005</c:v>
                </c:pt>
                <c:pt idx="13328">
                  <c:v>426.14662000000004</c:v>
                </c:pt>
                <c:pt idx="13329">
                  <c:v>426.14785000000006</c:v>
                </c:pt>
                <c:pt idx="13330">
                  <c:v>426.14935000000008</c:v>
                </c:pt>
                <c:pt idx="13331">
                  <c:v>426.15108000000009</c:v>
                </c:pt>
                <c:pt idx="13332">
                  <c:v>426.1528100000001</c:v>
                </c:pt>
                <c:pt idx="13333">
                  <c:v>426.15458000000012</c:v>
                </c:pt>
                <c:pt idx="13334">
                  <c:v>426.15644000000015</c:v>
                </c:pt>
                <c:pt idx="13335">
                  <c:v>426.15835000000015</c:v>
                </c:pt>
                <c:pt idx="13336">
                  <c:v>426.16042000000016</c:v>
                </c:pt>
                <c:pt idx="13337">
                  <c:v>426.16255000000018</c:v>
                </c:pt>
                <c:pt idx="13338">
                  <c:v>426.16483000000017</c:v>
                </c:pt>
                <c:pt idx="13339">
                  <c:v>426.16716000000014</c:v>
                </c:pt>
                <c:pt idx="13340">
                  <c:v>426.16953000000012</c:v>
                </c:pt>
                <c:pt idx="13341">
                  <c:v>426.1719700000001</c:v>
                </c:pt>
                <c:pt idx="13342">
                  <c:v>426.17460000000011</c:v>
                </c:pt>
                <c:pt idx="13343">
                  <c:v>426.17727000000014</c:v>
                </c:pt>
                <c:pt idx="13344">
                  <c:v>426.18007000000011</c:v>
                </c:pt>
                <c:pt idx="13345">
                  <c:v>426.18285000000009</c:v>
                </c:pt>
                <c:pt idx="13346">
                  <c:v>426.18567000000007</c:v>
                </c:pt>
                <c:pt idx="13347">
                  <c:v>426.18866000000008</c:v>
                </c:pt>
                <c:pt idx="13348">
                  <c:v>426.19162000000006</c:v>
                </c:pt>
                <c:pt idx="13349">
                  <c:v>426.19464000000005</c:v>
                </c:pt>
                <c:pt idx="13350">
                  <c:v>426.19768000000005</c:v>
                </c:pt>
                <c:pt idx="13351">
                  <c:v>426.20068000000003</c:v>
                </c:pt>
                <c:pt idx="13352">
                  <c:v>426.20376000000005</c:v>
                </c:pt>
                <c:pt idx="13353">
                  <c:v>426.20697000000007</c:v>
                </c:pt>
                <c:pt idx="13354">
                  <c:v>426.21007000000009</c:v>
                </c:pt>
                <c:pt idx="13355">
                  <c:v>426.21318000000008</c:v>
                </c:pt>
                <c:pt idx="13356">
                  <c:v>426.21644000000009</c:v>
                </c:pt>
                <c:pt idx="13357">
                  <c:v>426.21964000000008</c:v>
                </c:pt>
                <c:pt idx="13358">
                  <c:v>426.22280000000006</c:v>
                </c:pt>
                <c:pt idx="13359">
                  <c:v>426.22609000000006</c:v>
                </c:pt>
                <c:pt idx="13360">
                  <c:v>426.22934000000004</c:v>
                </c:pt>
                <c:pt idx="13361">
                  <c:v>426.23262000000005</c:v>
                </c:pt>
                <c:pt idx="13362">
                  <c:v>426.23588000000007</c:v>
                </c:pt>
                <c:pt idx="13363">
                  <c:v>426.23925000000008</c:v>
                </c:pt>
                <c:pt idx="13364">
                  <c:v>426.24258000000009</c:v>
                </c:pt>
                <c:pt idx="13365">
                  <c:v>426.24597000000011</c:v>
                </c:pt>
                <c:pt idx="13366">
                  <c:v>426.24944000000011</c:v>
                </c:pt>
                <c:pt idx="13367">
                  <c:v>426.25289000000009</c:v>
                </c:pt>
                <c:pt idx="13368">
                  <c:v>426.2563300000001</c:v>
                </c:pt>
                <c:pt idx="13369">
                  <c:v>426.2598000000001</c:v>
                </c:pt>
                <c:pt idx="13370">
                  <c:v>426.26333000000011</c:v>
                </c:pt>
                <c:pt idx="13371">
                  <c:v>426.26686000000012</c:v>
                </c:pt>
                <c:pt idx="13372">
                  <c:v>426.27034000000015</c:v>
                </c:pt>
                <c:pt idx="13373">
                  <c:v>426.27387000000016</c:v>
                </c:pt>
                <c:pt idx="13374">
                  <c:v>426.27743000000015</c:v>
                </c:pt>
                <c:pt idx="13375">
                  <c:v>426.28091000000018</c:v>
                </c:pt>
                <c:pt idx="13376">
                  <c:v>426.28441000000015</c:v>
                </c:pt>
                <c:pt idx="13377">
                  <c:v>426.28800000000012</c:v>
                </c:pt>
                <c:pt idx="13378">
                  <c:v>426.29154000000011</c:v>
                </c:pt>
                <c:pt idx="13379">
                  <c:v>426.29507000000012</c:v>
                </c:pt>
                <c:pt idx="13380">
                  <c:v>426.2985900000001</c:v>
                </c:pt>
                <c:pt idx="13381">
                  <c:v>426.30213000000009</c:v>
                </c:pt>
                <c:pt idx="13382">
                  <c:v>426.3056600000001</c:v>
                </c:pt>
                <c:pt idx="13383">
                  <c:v>426.3092200000001</c:v>
                </c:pt>
                <c:pt idx="13384">
                  <c:v>426.31276000000008</c:v>
                </c:pt>
                <c:pt idx="13385">
                  <c:v>426.31638000000009</c:v>
                </c:pt>
                <c:pt idx="13386">
                  <c:v>426.32234000000011</c:v>
                </c:pt>
                <c:pt idx="13387">
                  <c:v>426.32881000000009</c:v>
                </c:pt>
                <c:pt idx="13388">
                  <c:v>426.34367000000009</c:v>
                </c:pt>
                <c:pt idx="13389">
                  <c:v>426.37500000000011</c:v>
                </c:pt>
                <c:pt idx="13390">
                  <c:v>426.43700000000013</c:v>
                </c:pt>
                <c:pt idx="13391">
                  <c:v>426.51397000000014</c:v>
                </c:pt>
                <c:pt idx="13392">
                  <c:v>426.57947000000013</c:v>
                </c:pt>
                <c:pt idx="13393">
                  <c:v>426.62767000000014</c:v>
                </c:pt>
                <c:pt idx="13394">
                  <c:v>426.67243000000013</c:v>
                </c:pt>
                <c:pt idx="13395">
                  <c:v>426.71264000000014</c:v>
                </c:pt>
                <c:pt idx="13396">
                  <c:v>426.75084000000015</c:v>
                </c:pt>
                <c:pt idx="13397">
                  <c:v>426.79359000000017</c:v>
                </c:pt>
                <c:pt idx="13398">
                  <c:v>426.83352000000019</c:v>
                </c:pt>
                <c:pt idx="13399">
                  <c:v>426.86820000000017</c:v>
                </c:pt>
                <c:pt idx="13400">
                  <c:v>426.89923000000016</c:v>
                </c:pt>
                <c:pt idx="13401">
                  <c:v>426.92801000000014</c:v>
                </c:pt>
                <c:pt idx="13402">
                  <c:v>426.95492000000013</c:v>
                </c:pt>
                <c:pt idx="13403">
                  <c:v>426.98063000000013</c:v>
                </c:pt>
                <c:pt idx="13404">
                  <c:v>427.00541000000015</c:v>
                </c:pt>
                <c:pt idx="13405">
                  <c:v>427.03039000000018</c:v>
                </c:pt>
                <c:pt idx="13406">
                  <c:v>427.05363000000017</c:v>
                </c:pt>
                <c:pt idx="13407">
                  <c:v>427.07142000000016</c:v>
                </c:pt>
                <c:pt idx="13408">
                  <c:v>427.08307000000013</c:v>
                </c:pt>
                <c:pt idx="13409">
                  <c:v>427.08894000000015</c:v>
                </c:pt>
                <c:pt idx="13410">
                  <c:v>427.09178000000014</c:v>
                </c:pt>
                <c:pt idx="13411">
                  <c:v>427.09386000000012</c:v>
                </c:pt>
                <c:pt idx="13412">
                  <c:v>427.09530000000012</c:v>
                </c:pt>
                <c:pt idx="13413">
                  <c:v>427.09604000000013</c:v>
                </c:pt>
                <c:pt idx="13414">
                  <c:v>427.09671000000014</c:v>
                </c:pt>
                <c:pt idx="13415">
                  <c:v>427.09726000000012</c:v>
                </c:pt>
                <c:pt idx="13416">
                  <c:v>427.0979000000001</c:v>
                </c:pt>
                <c:pt idx="13417">
                  <c:v>427.0988000000001</c:v>
                </c:pt>
                <c:pt idx="13418">
                  <c:v>427.10548000000011</c:v>
                </c:pt>
                <c:pt idx="13419">
                  <c:v>427.13537000000014</c:v>
                </c:pt>
                <c:pt idx="13420">
                  <c:v>427.18490000000014</c:v>
                </c:pt>
                <c:pt idx="13421">
                  <c:v>427.26057000000014</c:v>
                </c:pt>
                <c:pt idx="13422">
                  <c:v>427.34732000000014</c:v>
                </c:pt>
                <c:pt idx="13423">
                  <c:v>427.41396000000015</c:v>
                </c:pt>
                <c:pt idx="13424">
                  <c:v>427.47148000000016</c:v>
                </c:pt>
                <c:pt idx="13425">
                  <c:v>427.51955000000015</c:v>
                </c:pt>
                <c:pt idx="13426">
                  <c:v>427.56198000000018</c:v>
                </c:pt>
                <c:pt idx="13427">
                  <c:v>427.60794000000016</c:v>
                </c:pt>
                <c:pt idx="13428">
                  <c:v>427.65768000000014</c:v>
                </c:pt>
                <c:pt idx="13429">
                  <c:v>427.70147000000014</c:v>
                </c:pt>
                <c:pt idx="13430">
                  <c:v>427.74752000000012</c:v>
                </c:pt>
                <c:pt idx="13431">
                  <c:v>427.80841000000009</c:v>
                </c:pt>
                <c:pt idx="13432">
                  <c:v>427.8833600000001</c:v>
                </c:pt>
                <c:pt idx="13433">
                  <c:v>427.95780000000008</c:v>
                </c:pt>
                <c:pt idx="13434">
                  <c:v>428.02183000000008</c:v>
                </c:pt>
                <c:pt idx="13435">
                  <c:v>428.07944000000009</c:v>
                </c:pt>
                <c:pt idx="13436">
                  <c:v>428.12516000000011</c:v>
                </c:pt>
                <c:pt idx="13437">
                  <c:v>428.16371000000009</c:v>
                </c:pt>
                <c:pt idx="13438">
                  <c:v>428.19446000000011</c:v>
                </c:pt>
                <c:pt idx="13439">
                  <c:v>428.22108000000009</c:v>
                </c:pt>
                <c:pt idx="13440">
                  <c:v>428.2399400000001</c:v>
                </c:pt>
                <c:pt idx="13441">
                  <c:v>428.25052000000011</c:v>
                </c:pt>
                <c:pt idx="13442">
                  <c:v>428.25904000000008</c:v>
                </c:pt>
                <c:pt idx="13443">
                  <c:v>428.26819000000006</c:v>
                </c:pt>
                <c:pt idx="13444">
                  <c:v>428.27686000000006</c:v>
                </c:pt>
                <c:pt idx="13445">
                  <c:v>428.28282000000007</c:v>
                </c:pt>
                <c:pt idx="13446">
                  <c:v>428.28563000000008</c:v>
                </c:pt>
                <c:pt idx="13447">
                  <c:v>428.2874900000001</c:v>
                </c:pt>
                <c:pt idx="13448">
                  <c:v>428.28890000000013</c:v>
                </c:pt>
                <c:pt idx="13449">
                  <c:v>428.29019000000011</c:v>
                </c:pt>
                <c:pt idx="13450">
                  <c:v>428.29156000000012</c:v>
                </c:pt>
                <c:pt idx="13451">
                  <c:v>428.29461000000009</c:v>
                </c:pt>
                <c:pt idx="13452">
                  <c:v>428.31896000000012</c:v>
                </c:pt>
                <c:pt idx="13453">
                  <c:v>428.3849800000001</c:v>
                </c:pt>
                <c:pt idx="13454">
                  <c:v>428.47133000000008</c:v>
                </c:pt>
                <c:pt idx="13455">
                  <c:v>428.55352000000011</c:v>
                </c:pt>
                <c:pt idx="13456">
                  <c:v>428.62849000000011</c:v>
                </c:pt>
                <c:pt idx="13457">
                  <c:v>428.71339000000012</c:v>
                </c:pt>
                <c:pt idx="13458">
                  <c:v>428.78998000000013</c:v>
                </c:pt>
                <c:pt idx="13459">
                  <c:v>428.85664000000014</c:v>
                </c:pt>
                <c:pt idx="13460">
                  <c:v>428.92322000000013</c:v>
                </c:pt>
                <c:pt idx="13461">
                  <c:v>428.98318000000012</c:v>
                </c:pt>
                <c:pt idx="13462">
                  <c:v>429.02858000000009</c:v>
                </c:pt>
                <c:pt idx="13463">
                  <c:v>429.07304000000011</c:v>
                </c:pt>
                <c:pt idx="13464">
                  <c:v>429.1228000000001</c:v>
                </c:pt>
                <c:pt idx="13465">
                  <c:v>429.17662000000007</c:v>
                </c:pt>
                <c:pt idx="13466">
                  <c:v>429.22973000000007</c:v>
                </c:pt>
                <c:pt idx="13467">
                  <c:v>429.2697500000001</c:v>
                </c:pt>
                <c:pt idx="13468">
                  <c:v>429.31292000000008</c:v>
                </c:pt>
                <c:pt idx="13469">
                  <c:v>429.36797000000007</c:v>
                </c:pt>
                <c:pt idx="13470">
                  <c:v>429.42917000000006</c:v>
                </c:pt>
                <c:pt idx="13471">
                  <c:v>429.48751000000004</c:v>
                </c:pt>
                <c:pt idx="13472">
                  <c:v>429.53838000000002</c:v>
                </c:pt>
                <c:pt idx="13473">
                  <c:v>429.58529000000004</c:v>
                </c:pt>
                <c:pt idx="13474">
                  <c:v>429.62158000000005</c:v>
                </c:pt>
                <c:pt idx="13475">
                  <c:v>429.65546000000006</c:v>
                </c:pt>
                <c:pt idx="13476">
                  <c:v>429.68992000000009</c:v>
                </c:pt>
                <c:pt idx="13477">
                  <c:v>429.72494000000006</c:v>
                </c:pt>
                <c:pt idx="13478">
                  <c:v>429.75663000000009</c:v>
                </c:pt>
                <c:pt idx="13479">
                  <c:v>429.78042000000011</c:v>
                </c:pt>
                <c:pt idx="13480">
                  <c:v>429.79853000000008</c:v>
                </c:pt>
                <c:pt idx="13481">
                  <c:v>429.81851000000006</c:v>
                </c:pt>
                <c:pt idx="13482">
                  <c:v>429.84360000000004</c:v>
                </c:pt>
                <c:pt idx="13483">
                  <c:v>429.87855000000002</c:v>
                </c:pt>
                <c:pt idx="13484">
                  <c:v>429.91994</c:v>
                </c:pt>
                <c:pt idx="13485">
                  <c:v>429.96247</c:v>
                </c:pt>
                <c:pt idx="13486">
                  <c:v>430.00200999999998</c:v>
                </c:pt>
                <c:pt idx="13487">
                  <c:v>430.03604999999999</c:v>
                </c:pt>
                <c:pt idx="13488">
                  <c:v>430.06045999999998</c:v>
                </c:pt>
                <c:pt idx="13489">
                  <c:v>430.08125999999999</c:v>
                </c:pt>
                <c:pt idx="13490">
                  <c:v>430.10185000000001</c:v>
                </c:pt>
                <c:pt idx="13491">
                  <c:v>430.12324000000001</c:v>
                </c:pt>
                <c:pt idx="13492">
                  <c:v>430.14503000000002</c:v>
                </c:pt>
                <c:pt idx="13493">
                  <c:v>430.16705000000002</c:v>
                </c:pt>
                <c:pt idx="13494">
                  <c:v>430.18946</c:v>
                </c:pt>
                <c:pt idx="13495">
                  <c:v>430.21166999999997</c:v>
                </c:pt>
                <c:pt idx="13496">
                  <c:v>430.23412999999999</c:v>
                </c:pt>
                <c:pt idx="13497">
                  <c:v>430.25720999999999</c:v>
                </c:pt>
                <c:pt idx="13498">
                  <c:v>430.27949000000001</c:v>
                </c:pt>
                <c:pt idx="13499">
                  <c:v>430.30367000000001</c:v>
                </c:pt>
                <c:pt idx="13500">
                  <c:v>430.32661000000002</c:v>
                </c:pt>
                <c:pt idx="13501">
                  <c:v>430.34820000000002</c:v>
                </c:pt>
                <c:pt idx="13502">
                  <c:v>430.36843000000005</c:v>
                </c:pt>
                <c:pt idx="13503">
                  <c:v>430.38440000000003</c:v>
                </c:pt>
                <c:pt idx="13504">
                  <c:v>430.39447000000001</c:v>
                </c:pt>
                <c:pt idx="13505">
                  <c:v>430.40352999999999</c:v>
                </c:pt>
                <c:pt idx="13506">
                  <c:v>430.41408000000001</c:v>
                </c:pt>
                <c:pt idx="13507">
                  <c:v>430.42339000000004</c:v>
                </c:pt>
                <c:pt idx="13508">
                  <c:v>430.42849000000007</c:v>
                </c:pt>
                <c:pt idx="13509">
                  <c:v>430.43128000000007</c:v>
                </c:pt>
                <c:pt idx="13510">
                  <c:v>430.43338000000006</c:v>
                </c:pt>
                <c:pt idx="13511">
                  <c:v>430.43510000000003</c:v>
                </c:pt>
                <c:pt idx="13512">
                  <c:v>430.43645000000004</c:v>
                </c:pt>
                <c:pt idx="13513">
                  <c:v>430.43767000000003</c:v>
                </c:pt>
                <c:pt idx="13514">
                  <c:v>430.43894</c:v>
                </c:pt>
                <c:pt idx="13515">
                  <c:v>430.44056999999998</c:v>
                </c:pt>
                <c:pt idx="13516">
                  <c:v>430.44752999999997</c:v>
                </c:pt>
                <c:pt idx="13517">
                  <c:v>430.48010999999997</c:v>
                </c:pt>
                <c:pt idx="13518">
                  <c:v>430.52507999999995</c:v>
                </c:pt>
                <c:pt idx="13519">
                  <c:v>430.55414999999994</c:v>
                </c:pt>
                <c:pt idx="13520">
                  <c:v>430.56959999999992</c:v>
                </c:pt>
                <c:pt idx="13521">
                  <c:v>430.57638999999995</c:v>
                </c:pt>
                <c:pt idx="13522">
                  <c:v>430.57984999999996</c:v>
                </c:pt>
                <c:pt idx="13523">
                  <c:v>430.58196999999996</c:v>
                </c:pt>
                <c:pt idx="13524">
                  <c:v>430.58338999999995</c:v>
                </c:pt>
                <c:pt idx="13525">
                  <c:v>430.58437999999995</c:v>
                </c:pt>
                <c:pt idx="13526">
                  <c:v>430.58496999999994</c:v>
                </c:pt>
                <c:pt idx="13527">
                  <c:v>430.58552999999995</c:v>
                </c:pt>
                <c:pt idx="13528">
                  <c:v>430.58604999999994</c:v>
                </c:pt>
                <c:pt idx="13529">
                  <c:v>430.58656999999994</c:v>
                </c:pt>
                <c:pt idx="13530">
                  <c:v>430.58709999999996</c:v>
                </c:pt>
                <c:pt idx="13531">
                  <c:v>430.58764999999994</c:v>
                </c:pt>
                <c:pt idx="13532">
                  <c:v>430.58821999999992</c:v>
                </c:pt>
                <c:pt idx="13533">
                  <c:v>430.58877999999993</c:v>
                </c:pt>
                <c:pt idx="13534">
                  <c:v>430.58933999999994</c:v>
                </c:pt>
                <c:pt idx="13535">
                  <c:v>430.58989999999994</c:v>
                </c:pt>
                <c:pt idx="13536">
                  <c:v>430.59045999999995</c:v>
                </c:pt>
                <c:pt idx="13537">
                  <c:v>430.59102999999993</c:v>
                </c:pt>
                <c:pt idx="13538">
                  <c:v>430.59159999999991</c:v>
                </c:pt>
                <c:pt idx="13539">
                  <c:v>430.5921699999999</c:v>
                </c:pt>
                <c:pt idx="13540">
                  <c:v>430.59271999999987</c:v>
                </c:pt>
                <c:pt idx="13541">
                  <c:v>430.59328999999985</c:v>
                </c:pt>
                <c:pt idx="13542">
                  <c:v>430.59384999999986</c:v>
                </c:pt>
                <c:pt idx="13543">
                  <c:v>430.59441999999984</c:v>
                </c:pt>
                <c:pt idx="13544">
                  <c:v>430.59499999999986</c:v>
                </c:pt>
                <c:pt idx="13545">
                  <c:v>430.59557999999987</c:v>
                </c:pt>
                <c:pt idx="13546">
                  <c:v>430.59614999999985</c:v>
                </c:pt>
                <c:pt idx="13547">
                  <c:v>430.59669999999983</c:v>
                </c:pt>
                <c:pt idx="13548">
                  <c:v>430.5972499999998</c:v>
                </c:pt>
                <c:pt idx="13549">
                  <c:v>430.5977899999998</c:v>
                </c:pt>
                <c:pt idx="13550">
                  <c:v>430.59832999999981</c:v>
                </c:pt>
                <c:pt idx="13551">
                  <c:v>430.59885999999983</c:v>
                </c:pt>
                <c:pt idx="13552">
                  <c:v>430.59939999999983</c:v>
                </c:pt>
                <c:pt idx="13553">
                  <c:v>430.59994999999981</c:v>
                </c:pt>
                <c:pt idx="13554">
                  <c:v>430.60048999999981</c:v>
                </c:pt>
                <c:pt idx="13555">
                  <c:v>430.60103999999978</c:v>
                </c:pt>
                <c:pt idx="13556">
                  <c:v>430.60159999999979</c:v>
                </c:pt>
                <c:pt idx="13557">
                  <c:v>430.60214999999977</c:v>
                </c:pt>
                <c:pt idx="13558">
                  <c:v>430.60269999999974</c:v>
                </c:pt>
                <c:pt idx="13559">
                  <c:v>430.60324999999972</c:v>
                </c:pt>
                <c:pt idx="13560">
                  <c:v>430.60380999999973</c:v>
                </c:pt>
                <c:pt idx="13561">
                  <c:v>430.6043599999997</c:v>
                </c:pt>
                <c:pt idx="13562">
                  <c:v>430.60490999999968</c:v>
                </c:pt>
                <c:pt idx="13563">
                  <c:v>430.60545999999965</c:v>
                </c:pt>
                <c:pt idx="13564">
                  <c:v>430.60598999999968</c:v>
                </c:pt>
                <c:pt idx="13565">
                  <c:v>430.60652999999968</c:v>
                </c:pt>
                <c:pt idx="13566">
                  <c:v>430.60709999999966</c:v>
                </c:pt>
                <c:pt idx="13567">
                  <c:v>430.60764999999964</c:v>
                </c:pt>
                <c:pt idx="13568">
                  <c:v>430.60819999999961</c:v>
                </c:pt>
                <c:pt idx="13569">
                  <c:v>430.60874999999959</c:v>
                </c:pt>
                <c:pt idx="13570">
                  <c:v>430.60927999999961</c:v>
                </c:pt>
                <c:pt idx="13571">
                  <c:v>430.60981999999962</c:v>
                </c:pt>
                <c:pt idx="13572">
                  <c:v>430.61036999999959</c:v>
                </c:pt>
                <c:pt idx="13573">
                  <c:v>430.61090999999959</c:v>
                </c:pt>
                <c:pt idx="13574">
                  <c:v>430.61144999999959</c:v>
                </c:pt>
                <c:pt idx="13575">
                  <c:v>430.61198999999959</c:v>
                </c:pt>
                <c:pt idx="13576">
                  <c:v>430.61253999999957</c:v>
                </c:pt>
                <c:pt idx="13577">
                  <c:v>430.6130699999996</c:v>
                </c:pt>
                <c:pt idx="13578">
                  <c:v>430.61383999999958</c:v>
                </c:pt>
                <c:pt idx="13579">
                  <c:v>430.61734999999959</c:v>
                </c:pt>
                <c:pt idx="13580">
                  <c:v>430.64202999999958</c:v>
                </c:pt>
                <c:pt idx="13581">
                  <c:v>430.69395999999961</c:v>
                </c:pt>
                <c:pt idx="13582">
                  <c:v>430.7462199999996</c:v>
                </c:pt>
                <c:pt idx="13583">
                  <c:v>430.78853999999961</c:v>
                </c:pt>
                <c:pt idx="13584">
                  <c:v>430.82283999999959</c:v>
                </c:pt>
                <c:pt idx="13585">
                  <c:v>430.85362999999961</c:v>
                </c:pt>
                <c:pt idx="13586">
                  <c:v>430.88367999999963</c:v>
                </c:pt>
                <c:pt idx="13587">
                  <c:v>430.91986999999961</c:v>
                </c:pt>
                <c:pt idx="13588">
                  <c:v>430.9570899999996</c:v>
                </c:pt>
                <c:pt idx="13589">
                  <c:v>430.99378999999959</c:v>
                </c:pt>
                <c:pt idx="13590">
                  <c:v>431.0379599999996</c:v>
                </c:pt>
                <c:pt idx="13591">
                  <c:v>431.09743999999961</c:v>
                </c:pt>
                <c:pt idx="13592">
                  <c:v>431.16258999999962</c:v>
                </c:pt>
                <c:pt idx="13593">
                  <c:v>431.22817999999961</c:v>
                </c:pt>
                <c:pt idx="13594">
                  <c:v>431.28209999999962</c:v>
                </c:pt>
                <c:pt idx="13595">
                  <c:v>431.31291999999962</c:v>
                </c:pt>
                <c:pt idx="13596">
                  <c:v>431.32887999999963</c:v>
                </c:pt>
                <c:pt idx="13597">
                  <c:v>431.33589999999964</c:v>
                </c:pt>
                <c:pt idx="13598">
                  <c:v>431.33951999999965</c:v>
                </c:pt>
                <c:pt idx="13599">
                  <c:v>431.34191999999967</c:v>
                </c:pt>
                <c:pt idx="13600">
                  <c:v>431.34356999999966</c:v>
                </c:pt>
                <c:pt idx="13601">
                  <c:v>431.34507999999965</c:v>
                </c:pt>
                <c:pt idx="13602">
                  <c:v>431.34652999999963</c:v>
                </c:pt>
                <c:pt idx="13603">
                  <c:v>431.34771999999964</c:v>
                </c:pt>
                <c:pt idx="13604">
                  <c:v>431.34872999999965</c:v>
                </c:pt>
                <c:pt idx="13605">
                  <c:v>431.34925999999967</c:v>
                </c:pt>
                <c:pt idx="13606">
                  <c:v>431.35053999999968</c:v>
                </c:pt>
                <c:pt idx="13607">
                  <c:v>431.35584999999969</c:v>
                </c:pt>
                <c:pt idx="13608">
                  <c:v>431.40021999999971</c:v>
                </c:pt>
                <c:pt idx="13609">
                  <c:v>431.47940999999969</c:v>
                </c:pt>
                <c:pt idx="13610">
                  <c:v>431.56135999999969</c:v>
                </c:pt>
                <c:pt idx="13611">
                  <c:v>431.62776999999971</c:v>
                </c:pt>
                <c:pt idx="13612">
                  <c:v>431.68814999999972</c:v>
                </c:pt>
                <c:pt idx="13613">
                  <c:v>431.73569999999972</c:v>
                </c:pt>
                <c:pt idx="13614">
                  <c:v>431.77255999999971</c:v>
                </c:pt>
                <c:pt idx="13615">
                  <c:v>431.80666999999971</c:v>
                </c:pt>
                <c:pt idx="13616">
                  <c:v>431.83605999999969</c:v>
                </c:pt>
                <c:pt idx="13617">
                  <c:v>431.86962999999969</c:v>
                </c:pt>
                <c:pt idx="13618">
                  <c:v>431.91369999999966</c:v>
                </c:pt>
                <c:pt idx="13619">
                  <c:v>431.96305999999964</c:v>
                </c:pt>
                <c:pt idx="13620">
                  <c:v>432.00177999999966</c:v>
                </c:pt>
                <c:pt idx="13621">
                  <c:v>432.03329999999966</c:v>
                </c:pt>
                <c:pt idx="13622">
                  <c:v>432.06732999999963</c:v>
                </c:pt>
                <c:pt idx="13623">
                  <c:v>432.09721999999965</c:v>
                </c:pt>
                <c:pt idx="13624">
                  <c:v>432.12911999999966</c:v>
                </c:pt>
                <c:pt idx="13625">
                  <c:v>432.17645999999968</c:v>
                </c:pt>
                <c:pt idx="13626">
                  <c:v>432.24031999999966</c:v>
                </c:pt>
                <c:pt idx="13627">
                  <c:v>432.31172999999967</c:v>
                </c:pt>
                <c:pt idx="13628">
                  <c:v>432.38696999999968</c:v>
                </c:pt>
                <c:pt idx="13629">
                  <c:v>432.46235999999971</c:v>
                </c:pt>
                <c:pt idx="13630">
                  <c:v>432.52426999999972</c:v>
                </c:pt>
                <c:pt idx="13631">
                  <c:v>432.57589999999971</c:v>
                </c:pt>
                <c:pt idx="13632">
                  <c:v>432.63079999999968</c:v>
                </c:pt>
                <c:pt idx="13633">
                  <c:v>432.67495999999966</c:v>
                </c:pt>
                <c:pt idx="13634">
                  <c:v>432.71695999999963</c:v>
                </c:pt>
                <c:pt idx="13635">
                  <c:v>432.75569999999965</c:v>
                </c:pt>
                <c:pt idx="13636">
                  <c:v>432.79891999999967</c:v>
                </c:pt>
                <c:pt idx="13637">
                  <c:v>432.84244999999964</c:v>
                </c:pt>
                <c:pt idx="13638">
                  <c:v>432.88140999999962</c:v>
                </c:pt>
                <c:pt idx="13639">
                  <c:v>432.92148999999961</c:v>
                </c:pt>
                <c:pt idx="13640">
                  <c:v>432.96474999999958</c:v>
                </c:pt>
                <c:pt idx="13641">
                  <c:v>433.00898999999959</c:v>
                </c:pt>
                <c:pt idx="13642">
                  <c:v>433.04845999999958</c:v>
                </c:pt>
                <c:pt idx="13643">
                  <c:v>433.08686999999958</c:v>
                </c:pt>
                <c:pt idx="13644">
                  <c:v>433.12176999999957</c:v>
                </c:pt>
                <c:pt idx="13645">
                  <c:v>433.15395999999959</c:v>
                </c:pt>
                <c:pt idx="13646">
                  <c:v>433.18387999999959</c:v>
                </c:pt>
                <c:pt idx="13647">
                  <c:v>433.2112999999996</c:v>
                </c:pt>
                <c:pt idx="13648">
                  <c:v>433.23681999999957</c:v>
                </c:pt>
                <c:pt idx="13649">
                  <c:v>433.26355999999959</c:v>
                </c:pt>
                <c:pt idx="13650">
                  <c:v>433.29033999999956</c:v>
                </c:pt>
                <c:pt idx="13651">
                  <c:v>433.31394999999958</c:v>
                </c:pt>
                <c:pt idx="13652">
                  <c:v>433.33567999999957</c:v>
                </c:pt>
                <c:pt idx="13653">
                  <c:v>433.35618999999957</c:v>
                </c:pt>
                <c:pt idx="13654">
                  <c:v>433.37564999999955</c:v>
                </c:pt>
                <c:pt idx="13655">
                  <c:v>433.39446999999956</c:v>
                </c:pt>
                <c:pt idx="13656">
                  <c:v>433.40630999999956</c:v>
                </c:pt>
                <c:pt idx="13657">
                  <c:v>433.41564999999957</c:v>
                </c:pt>
                <c:pt idx="13658">
                  <c:v>433.42472999999956</c:v>
                </c:pt>
                <c:pt idx="13659">
                  <c:v>433.43262999999956</c:v>
                </c:pt>
                <c:pt idx="13660">
                  <c:v>433.43741999999958</c:v>
                </c:pt>
                <c:pt idx="13661">
                  <c:v>433.43967999999956</c:v>
                </c:pt>
                <c:pt idx="13662">
                  <c:v>433.44138999999956</c:v>
                </c:pt>
                <c:pt idx="13663">
                  <c:v>433.44267999999954</c:v>
                </c:pt>
                <c:pt idx="13664">
                  <c:v>433.44380999999953</c:v>
                </c:pt>
                <c:pt idx="13665">
                  <c:v>433.44479999999953</c:v>
                </c:pt>
                <c:pt idx="13666">
                  <c:v>433.44537999999955</c:v>
                </c:pt>
                <c:pt idx="13667">
                  <c:v>433.44589999999954</c:v>
                </c:pt>
                <c:pt idx="13668">
                  <c:v>433.44640999999956</c:v>
                </c:pt>
                <c:pt idx="13669">
                  <c:v>433.44692999999955</c:v>
                </c:pt>
                <c:pt idx="13670">
                  <c:v>433.44745999999958</c:v>
                </c:pt>
                <c:pt idx="13671">
                  <c:v>433.44799999999958</c:v>
                </c:pt>
                <c:pt idx="13672">
                  <c:v>433.44925999999958</c:v>
                </c:pt>
                <c:pt idx="13673">
                  <c:v>433.46324999999956</c:v>
                </c:pt>
                <c:pt idx="13674">
                  <c:v>433.52216999999956</c:v>
                </c:pt>
                <c:pt idx="13675">
                  <c:v>433.60264999999958</c:v>
                </c:pt>
                <c:pt idx="13676">
                  <c:v>433.67388999999957</c:v>
                </c:pt>
                <c:pt idx="13677">
                  <c:v>433.72448999999955</c:v>
                </c:pt>
                <c:pt idx="13678">
                  <c:v>433.76591999999954</c:v>
                </c:pt>
                <c:pt idx="13679">
                  <c:v>433.80777999999952</c:v>
                </c:pt>
                <c:pt idx="13680">
                  <c:v>433.85114999999951</c:v>
                </c:pt>
                <c:pt idx="13681">
                  <c:v>433.88633999999951</c:v>
                </c:pt>
                <c:pt idx="13682">
                  <c:v>433.91799999999949</c:v>
                </c:pt>
                <c:pt idx="13683">
                  <c:v>433.94571999999948</c:v>
                </c:pt>
                <c:pt idx="13684">
                  <c:v>433.97883999999948</c:v>
                </c:pt>
                <c:pt idx="13685">
                  <c:v>434.01724999999948</c:v>
                </c:pt>
                <c:pt idx="13686">
                  <c:v>434.05506999999949</c:v>
                </c:pt>
                <c:pt idx="13687">
                  <c:v>434.09249999999946</c:v>
                </c:pt>
                <c:pt idx="13688">
                  <c:v>434.14567999999946</c:v>
                </c:pt>
                <c:pt idx="13689">
                  <c:v>434.21727999999945</c:v>
                </c:pt>
                <c:pt idx="13690">
                  <c:v>434.29693999999944</c:v>
                </c:pt>
                <c:pt idx="13691">
                  <c:v>434.37550999999945</c:v>
                </c:pt>
                <c:pt idx="13692">
                  <c:v>434.44520999999946</c:v>
                </c:pt>
                <c:pt idx="13693">
                  <c:v>434.51037999999949</c:v>
                </c:pt>
                <c:pt idx="13694">
                  <c:v>434.56945999999948</c:v>
                </c:pt>
                <c:pt idx="13695">
                  <c:v>434.6159899999995</c:v>
                </c:pt>
                <c:pt idx="13696">
                  <c:v>434.6464299999995</c:v>
                </c:pt>
                <c:pt idx="13697">
                  <c:v>434.6681999999995</c:v>
                </c:pt>
                <c:pt idx="13698">
                  <c:v>434.68880999999948</c:v>
                </c:pt>
                <c:pt idx="13699">
                  <c:v>434.70878999999945</c:v>
                </c:pt>
                <c:pt idx="13700">
                  <c:v>434.72753999999946</c:v>
                </c:pt>
                <c:pt idx="13701">
                  <c:v>434.73984999999948</c:v>
                </c:pt>
                <c:pt idx="13702">
                  <c:v>434.74678999999946</c:v>
                </c:pt>
                <c:pt idx="13703">
                  <c:v>434.74983999999944</c:v>
                </c:pt>
                <c:pt idx="13704">
                  <c:v>434.75179999999943</c:v>
                </c:pt>
                <c:pt idx="13705">
                  <c:v>434.75345999999945</c:v>
                </c:pt>
                <c:pt idx="13706">
                  <c:v>434.75523999999945</c:v>
                </c:pt>
                <c:pt idx="13707">
                  <c:v>434.75691999999947</c:v>
                </c:pt>
                <c:pt idx="13708">
                  <c:v>434.75845999999945</c:v>
                </c:pt>
                <c:pt idx="13709">
                  <c:v>434.75980999999945</c:v>
                </c:pt>
                <c:pt idx="13710">
                  <c:v>434.76147999999944</c:v>
                </c:pt>
                <c:pt idx="13711">
                  <c:v>434.76437999999945</c:v>
                </c:pt>
                <c:pt idx="13712">
                  <c:v>434.78254999999945</c:v>
                </c:pt>
                <c:pt idx="13713">
                  <c:v>434.81429999999943</c:v>
                </c:pt>
                <c:pt idx="13714">
                  <c:v>434.84177999999946</c:v>
                </c:pt>
                <c:pt idx="13715">
                  <c:v>434.86300999999946</c:v>
                </c:pt>
                <c:pt idx="13716">
                  <c:v>434.87815999999947</c:v>
                </c:pt>
                <c:pt idx="13717">
                  <c:v>434.88976999999949</c:v>
                </c:pt>
                <c:pt idx="13718">
                  <c:v>434.89925999999952</c:v>
                </c:pt>
                <c:pt idx="13719">
                  <c:v>434.91625999999951</c:v>
                </c:pt>
                <c:pt idx="13720">
                  <c:v>434.94616999999948</c:v>
                </c:pt>
                <c:pt idx="13721">
                  <c:v>434.98137999999949</c:v>
                </c:pt>
                <c:pt idx="13722">
                  <c:v>435.01261999999952</c:v>
                </c:pt>
                <c:pt idx="13723">
                  <c:v>435.04055999999952</c:v>
                </c:pt>
                <c:pt idx="13724">
                  <c:v>435.07539999999949</c:v>
                </c:pt>
                <c:pt idx="13725">
                  <c:v>435.11333999999948</c:v>
                </c:pt>
                <c:pt idx="13726">
                  <c:v>435.15043999999949</c:v>
                </c:pt>
                <c:pt idx="13727">
                  <c:v>435.18511999999947</c:v>
                </c:pt>
                <c:pt idx="13728">
                  <c:v>435.21505999999948</c:v>
                </c:pt>
                <c:pt idx="13729">
                  <c:v>435.24253999999951</c:v>
                </c:pt>
                <c:pt idx="13730">
                  <c:v>435.26632999999953</c:v>
                </c:pt>
                <c:pt idx="13731">
                  <c:v>435.28533999999951</c:v>
                </c:pt>
                <c:pt idx="13732">
                  <c:v>435.29646999999949</c:v>
                </c:pt>
                <c:pt idx="13733">
                  <c:v>435.30377999999951</c:v>
                </c:pt>
                <c:pt idx="13734">
                  <c:v>435.30894999999953</c:v>
                </c:pt>
                <c:pt idx="13735">
                  <c:v>435.31241999999952</c:v>
                </c:pt>
                <c:pt idx="13736">
                  <c:v>435.3152199999995</c:v>
                </c:pt>
                <c:pt idx="13737">
                  <c:v>435.31785999999948</c:v>
                </c:pt>
                <c:pt idx="13738">
                  <c:v>435.31974999999949</c:v>
                </c:pt>
                <c:pt idx="13739">
                  <c:v>435.32135999999952</c:v>
                </c:pt>
                <c:pt idx="13740">
                  <c:v>435.32301999999953</c:v>
                </c:pt>
                <c:pt idx="13741">
                  <c:v>435.32573999999954</c:v>
                </c:pt>
                <c:pt idx="13742">
                  <c:v>435.33583999999956</c:v>
                </c:pt>
                <c:pt idx="13743">
                  <c:v>435.35728999999958</c:v>
                </c:pt>
                <c:pt idx="13744">
                  <c:v>435.38374999999957</c:v>
                </c:pt>
                <c:pt idx="13745">
                  <c:v>435.42004999999955</c:v>
                </c:pt>
                <c:pt idx="13746">
                  <c:v>435.47089999999957</c:v>
                </c:pt>
                <c:pt idx="13747">
                  <c:v>435.52601999999956</c:v>
                </c:pt>
                <c:pt idx="13748">
                  <c:v>435.57599999999957</c:v>
                </c:pt>
                <c:pt idx="13749">
                  <c:v>435.61582999999956</c:v>
                </c:pt>
                <c:pt idx="13750">
                  <c:v>435.64214999999956</c:v>
                </c:pt>
                <c:pt idx="13751">
                  <c:v>435.65915999999959</c:v>
                </c:pt>
                <c:pt idx="13752">
                  <c:v>435.67498999999958</c:v>
                </c:pt>
                <c:pt idx="13753">
                  <c:v>435.69464999999957</c:v>
                </c:pt>
                <c:pt idx="13754">
                  <c:v>435.71876999999955</c:v>
                </c:pt>
                <c:pt idx="13755">
                  <c:v>435.74867999999952</c:v>
                </c:pt>
                <c:pt idx="13756">
                  <c:v>435.78541999999953</c:v>
                </c:pt>
                <c:pt idx="13757">
                  <c:v>435.82552999999956</c:v>
                </c:pt>
                <c:pt idx="13758">
                  <c:v>435.86271999999957</c:v>
                </c:pt>
                <c:pt idx="13759">
                  <c:v>435.89773999999954</c:v>
                </c:pt>
                <c:pt idx="13760">
                  <c:v>435.93749999999955</c:v>
                </c:pt>
                <c:pt idx="13761">
                  <c:v>435.98065999999955</c:v>
                </c:pt>
                <c:pt idx="13762">
                  <c:v>436.02977999999956</c:v>
                </c:pt>
                <c:pt idx="13763">
                  <c:v>436.08257999999955</c:v>
                </c:pt>
                <c:pt idx="13764">
                  <c:v>436.14249999999953</c:v>
                </c:pt>
                <c:pt idx="13765">
                  <c:v>436.20394999999951</c:v>
                </c:pt>
                <c:pt idx="13766">
                  <c:v>436.26429999999954</c:v>
                </c:pt>
                <c:pt idx="13767">
                  <c:v>436.31859999999955</c:v>
                </c:pt>
                <c:pt idx="13768">
                  <c:v>436.37116999999955</c:v>
                </c:pt>
                <c:pt idx="13769">
                  <c:v>436.41540999999955</c:v>
                </c:pt>
                <c:pt idx="13770">
                  <c:v>436.45102999999955</c:v>
                </c:pt>
                <c:pt idx="13771">
                  <c:v>436.48362999999955</c:v>
                </c:pt>
                <c:pt idx="13772">
                  <c:v>436.52092999999957</c:v>
                </c:pt>
                <c:pt idx="13773">
                  <c:v>436.56738999999959</c:v>
                </c:pt>
                <c:pt idx="13774">
                  <c:v>436.6140799999996</c:v>
                </c:pt>
                <c:pt idx="13775">
                  <c:v>436.65412999999961</c:v>
                </c:pt>
                <c:pt idx="13776">
                  <c:v>436.68835999999959</c:v>
                </c:pt>
                <c:pt idx="13777">
                  <c:v>436.7234099999996</c:v>
                </c:pt>
                <c:pt idx="13778">
                  <c:v>436.75397999999961</c:v>
                </c:pt>
                <c:pt idx="13779">
                  <c:v>436.77733999999964</c:v>
                </c:pt>
                <c:pt idx="13780">
                  <c:v>436.79813999999965</c:v>
                </c:pt>
                <c:pt idx="13781">
                  <c:v>436.81779999999964</c:v>
                </c:pt>
                <c:pt idx="13782">
                  <c:v>436.83758999999964</c:v>
                </c:pt>
                <c:pt idx="13783">
                  <c:v>436.85821999999962</c:v>
                </c:pt>
                <c:pt idx="13784">
                  <c:v>436.88012999999961</c:v>
                </c:pt>
                <c:pt idx="13785">
                  <c:v>436.90560999999963</c:v>
                </c:pt>
                <c:pt idx="13786">
                  <c:v>436.94631999999962</c:v>
                </c:pt>
                <c:pt idx="13787">
                  <c:v>436.99903999999964</c:v>
                </c:pt>
                <c:pt idx="13788">
                  <c:v>437.03912999999966</c:v>
                </c:pt>
                <c:pt idx="13789">
                  <c:v>437.06555999999966</c:v>
                </c:pt>
                <c:pt idx="13790">
                  <c:v>437.08238999999969</c:v>
                </c:pt>
                <c:pt idx="13791">
                  <c:v>437.09757999999971</c:v>
                </c:pt>
                <c:pt idx="13792">
                  <c:v>437.1098299999997</c:v>
                </c:pt>
                <c:pt idx="13793">
                  <c:v>437.1175099999997</c:v>
                </c:pt>
                <c:pt idx="13794">
                  <c:v>437.12320999999969</c:v>
                </c:pt>
                <c:pt idx="13795">
                  <c:v>437.13860999999969</c:v>
                </c:pt>
                <c:pt idx="13796">
                  <c:v>437.18776999999966</c:v>
                </c:pt>
                <c:pt idx="13797">
                  <c:v>437.25250999999963</c:v>
                </c:pt>
                <c:pt idx="13798">
                  <c:v>437.29638999999963</c:v>
                </c:pt>
                <c:pt idx="13799">
                  <c:v>437.32419999999962</c:v>
                </c:pt>
                <c:pt idx="13800">
                  <c:v>437.34304999999961</c:v>
                </c:pt>
                <c:pt idx="13801">
                  <c:v>437.35419999999959</c:v>
                </c:pt>
                <c:pt idx="13802">
                  <c:v>437.35989999999958</c:v>
                </c:pt>
                <c:pt idx="13803">
                  <c:v>437.3626399999996</c:v>
                </c:pt>
                <c:pt idx="13804">
                  <c:v>437.36435999999958</c:v>
                </c:pt>
                <c:pt idx="13805">
                  <c:v>437.3660399999996</c:v>
                </c:pt>
                <c:pt idx="13806">
                  <c:v>437.36752999999959</c:v>
                </c:pt>
                <c:pt idx="13807">
                  <c:v>437.3688099999996</c:v>
                </c:pt>
                <c:pt idx="13808">
                  <c:v>437.37016999999958</c:v>
                </c:pt>
                <c:pt idx="13809">
                  <c:v>437.3713999999996</c:v>
                </c:pt>
                <c:pt idx="13810">
                  <c:v>437.37236999999959</c:v>
                </c:pt>
                <c:pt idx="13811">
                  <c:v>437.37307999999962</c:v>
                </c:pt>
                <c:pt idx="13812">
                  <c:v>437.37354999999963</c:v>
                </c:pt>
                <c:pt idx="13813">
                  <c:v>437.37401999999963</c:v>
                </c:pt>
                <c:pt idx="13814">
                  <c:v>437.37449999999961</c:v>
                </c:pt>
                <c:pt idx="13815">
                  <c:v>437.37495999999959</c:v>
                </c:pt>
                <c:pt idx="13816">
                  <c:v>437.37540999999959</c:v>
                </c:pt>
                <c:pt idx="13817">
                  <c:v>437.37584999999962</c:v>
                </c:pt>
                <c:pt idx="13818">
                  <c:v>437.37629999999962</c:v>
                </c:pt>
                <c:pt idx="13819">
                  <c:v>437.37675999999959</c:v>
                </c:pt>
                <c:pt idx="13820">
                  <c:v>437.3772299999996</c:v>
                </c:pt>
                <c:pt idx="13821">
                  <c:v>437.37770999999958</c:v>
                </c:pt>
                <c:pt idx="13822">
                  <c:v>437.37817999999959</c:v>
                </c:pt>
                <c:pt idx="13823">
                  <c:v>437.37865999999957</c:v>
                </c:pt>
                <c:pt idx="13824">
                  <c:v>437.37913999999955</c:v>
                </c:pt>
                <c:pt idx="13825">
                  <c:v>437.37961999999953</c:v>
                </c:pt>
                <c:pt idx="13826">
                  <c:v>437.38009999999952</c:v>
                </c:pt>
                <c:pt idx="13827">
                  <c:v>437.38058999999953</c:v>
                </c:pt>
                <c:pt idx="13828">
                  <c:v>437.38106999999951</c:v>
                </c:pt>
                <c:pt idx="13829">
                  <c:v>437.38155999999952</c:v>
                </c:pt>
                <c:pt idx="13830">
                  <c:v>437.38205999999951</c:v>
                </c:pt>
                <c:pt idx="13831">
                  <c:v>437.38254999999953</c:v>
                </c:pt>
                <c:pt idx="13832">
                  <c:v>437.38302999999951</c:v>
                </c:pt>
                <c:pt idx="13833">
                  <c:v>437.3835299999995</c:v>
                </c:pt>
                <c:pt idx="13834">
                  <c:v>437.38401999999951</c:v>
                </c:pt>
                <c:pt idx="13835">
                  <c:v>437.38450999999952</c:v>
                </c:pt>
                <c:pt idx="13836">
                  <c:v>437.3849899999995</c:v>
                </c:pt>
                <c:pt idx="13837">
                  <c:v>437.38547999999952</c:v>
                </c:pt>
                <c:pt idx="13838">
                  <c:v>437.38596999999953</c:v>
                </c:pt>
                <c:pt idx="13839">
                  <c:v>437.38645999999954</c:v>
                </c:pt>
                <c:pt idx="13840">
                  <c:v>437.38693999999953</c:v>
                </c:pt>
                <c:pt idx="13841">
                  <c:v>437.38743999999951</c:v>
                </c:pt>
                <c:pt idx="13842">
                  <c:v>437.3879399999995</c:v>
                </c:pt>
                <c:pt idx="13843">
                  <c:v>437.38843999999949</c:v>
                </c:pt>
                <c:pt idx="13844">
                  <c:v>437.38893999999948</c:v>
                </c:pt>
                <c:pt idx="13845">
                  <c:v>437.38943999999947</c:v>
                </c:pt>
                <c:pt idx="13846">
                  <c:v>437.38994999999949</c:v>
                </c:pt>
                <c:pt idx="13847">
                  <c:v>437.39045999999951</c:v>
                </c:pt>
                <c:pt idx="13848">
                  <c:v>437.3909599999995</c:v>
                </c:pt>
                <c:pt idx="13849">
                  <c:v>437.39146999999952</c:v>
                </c:pt>
                <c:pt idx="13850">
                  <c:v>437.39200999999952</c:v>
                </c:pt>
                <c:pt idx="13851">
                  <c:v>437.39255999999949</c:v>
                </c:pt>
                <c:pt idx="13852">
                  <c:v>437.3931199999995</c:v>
                </c:pt>
                <c:pt idx="13853">
                  <c:v>437.39368999999948</c:v>
                </c:pt>
                <c:pt idx="13854">
                  <c:v>437.39427999999947</c:v>
                </c:pt>
                <c:pt idx="13855">
                  <c:v>437.39486999999946</c:v>
                </c:pt>
                <c:pt idx="13856">
                  <c:v>437.39546999999948</c:v>
                </c:pt>
                <c:pt idx="13857">
                  <c:v>437.39611999999948</c:v>
                </c:pt>
                <c:pt idx="13858">
                  <c:v>437.3968099999995</c:v>
                </c:pt>
                <c:pt idx="13859">
                  <c:v>437.39756999999952</c:v>
                </c:pt>
                <c:pt idx="13860">
                  <c:v>437.39832999999953</c:v>
                </c:pt>
                <c:pt idx="13861">
                  <c:v>437.39912999999956</c:v>
                </c:pt>
                <c:pt idx="13862">
                  <c:v>437.39994999999954</c:v>
                </c:pt>
                <c:pt idx="13863">
                  <c:v>437.40080999999952</c:v>
                </c:pt>
                <c:pt idx="13864">
                  <c:v>437.40170999999953</c:v>
                </c:pt>
                <c:pt idx="13865">
                  <c:v>437.40265999999951</c:v>
                </c:pt>
                <c:pt idx="13866">
                  <c:v>437.40365999999949</c:v>
                </c:pt>
                <c:pt idx="13867">
                  <c:v>437.4046699999995</c:v>
                </c:pt>
                <c:pt idx="13868">
                  <c:v>437.40571999999952</c:v>
                </c:pt>
                <c:pt idx="13869">
                  <c:v>437.40681999999953</c:v>
                </c:pt>
                <c:pt idx="13870">
                  <c:v>437.40797999999955</c:v>
                </c:pt>
                <c:pt idx="13871">
                  <c:v>437.40916999999956</c:v>
                </c:pt>
                <c:pt idx="13872">
                  <c:v>437.41037999999958</c:v>
                </c:pt>
                <c:pt idx="13873">
                  <c:v>437.41166999999956</c:v>
                </c:pt>
                <c:pt idx="13874">
                  <c:v>437.41296999999958</c:v>
                </c:pt>
                <c:pt idx="13875">
                  <c:v>437.41431999999958</c:v>
                </c:pt>
                <c:pt idx="13876">
                  <c:v>437.41567999999955</c:v>
                </c:pt>
                <c:pt idx="13877">
                  <c:v>437.41707999999954</c:v>
                </c:pt>
                <c:pt idx="13878">
                  <c:v>437.41852999999952</c:v>
                </c:pt>
                <c:pt idx="13879">
                  <c:v>437.4199999999995</c:v>
                </c:pt>
                <c:pt idx="13880">
                  <c:v>437.42152999999951</c:v>
                </c:pt>
                <c:pt idx="13881">
                  <c:v>437.42302999999953</c:v>
                </c:pt>
                <c:pt idx="13882">
                  <c:v>437.42459999999954</c:v>
                </c:pt>
                <c:pt idx="13883">
                  <c:v>437.42615999999953</c:v>
                </c:pt>
                <c:pt idx="13884">
                  <c:v>437.42774999999955</c:v>
                </c:pt>
                <c:pt idx="13885">
                  <c:v>437.42938999999956</c:v>
                </c:pt>
                <c:pt idx="13886">
                  <c:v>437.43104999999957</c:v>
                </c:pt>
                <c:pt idx="13887">
                  <c:v>437.43275999999958</c:v>
                </c:pt>
                <c:pt idx="13888">
                  <c:v>437.4345299999996</c:v>
                </c:pt>
                <c:pt idx="13889">
                  <c:v>437.43627999999961</c:v>
                </c:pt>
                <c:pt idx="13890">
                  <c:v>437.43806999999964</c:v>
                </c:pt>
                <c:pt idx="13891">
                  <c:v>437.44042999999965</c:v>
                </c:pt>
                <c:pt idx="13892">
                  <c:v>437.44680999999963</c:v>
                </c:pt>
                <c:pt idx="13893">
                  <c:v>437.47875999999962</c:v>
                </c:pt>
                <c:pt idx="13894">
                  <c:v>437.56629999999961</c:v>
                </c:pt>
                <c:pt idx="13895">
                  <c:v>437.65364999999963</c:v>
                </c:pt>
                <c:pt idx="13896">
                  <c:v>437.71249999999964</c:v>
                </c:pt>
                <c:pt idx="13897">
                  <c:v>437.75650999999965</c:v>
                </c:pt>
                <c:pt idx="13898">
                  <c:v>437.79774999999967</c:v>
                </c:pt>
                <c:pt idx="13899">
                  <c:v>437.83702999999969</c:v>
                </c:pt>
                <c:pt idx="13900">
                  <c:v>437.8679599999997</c:v>
                </c:pt>
                <c:pt idx="13901">
                  <c:v>437.8994799999997</c:v>
                </c:pt>
                <c:pt idx="13902">
                  <c:v>437.92432999999971</c:v>
                </c:pt>
                <c:pt idx="13903">
                  <c:v>437.94394999999969</c:v>
                </c:pt>
                <c:pt idx="13904">
                  <c:v>437.96331999999967</c:v>
                </c:pt>
                <c:pt idx="13905">
                  <c:v>437.98259999999965</c:v>
                </c:pt>
                <c:pt idx="13906">
                  <c:v>438.00778999999966</c:v>
                </c:pt>
                <c:pt idx="13907">
                  <c:v>438.03010999999964</c:v>
                </c:pt>
                <c:pt idx="13908">
                  <c:v>438.05005999999963</c:v>
                </c:pt>
                <c:pt idx="13909">
                  <c:v>438.06781999999964</c:v>
                </c:pt>
                <c:pt idx="13910">
                  <c:v>438.08611999999965</c:v>
                </c:pt>
                <c:pt idx="13911">
                  <c:v>438.11223999999964</c:v>
                </c:pt>
                <c:pt idx="13912">
                  <c:v>438.14861999999965</c:v>
                </c:pt>
                <c:pt idx="13913">
                  <c:v>438.19728999999967</c:v>
                </c:pt>
                <c:pt idx="13914">
                  <c:v>438.25304999999969</c:v>
                </c:pt>
                <c:pt idx="13915">
                  <c:v>438.30321999999967</c:v>
                </c:pt>
                <c:pt idx="13916">
                  <c:v>438.34496999999965</c:v>
                </c:pt>
                <c:pt idx="13917">
                  <c:v>438.39371999999963</c:v>
                </c:pt>
                <c:pt idx="13918">
                  <c:v>438.45696999999961</c:v>
                </c:pt>
                <c:pt idx="13919">
                  <c:v>438.53165999999959</c:v>
                </c:pt>
                <c:pt idx="13920">
                  <c:v>438.59882999999957</c:v>
                </c:pt>
                <c:pt idx="13921">
                  <c:v>438.64602999999954</c:v>
                </c:pt>
                <c:pt idx="13922">
                  <c:v>438.67660999999953</c:v>
                </c:pt>
                <c:pt idx="13923">
                  <c:v>438.69790999999952</c:v>
                </c:pt>
                <c:pt idx="13924">
                  <c:v>438.72890999999953</c:v>
                </c:pt>
                <c:pt idx="13925">
                  <c:v>438.77396999999951</c:v>
                </c:pt>
                <c:pt idx="13926">
                  <c:v>438.8101999999995</c:v>
                </c:pt>
                <c:pt idx="13927">
                  <c:v>438.83449999999948</c:v>
                </c:pt>
                <c:pt idx="13928">
                  <c:v>438.85606999999948</c:v>
                </c:pt>
                <c:pt idx="13929">
                  <c:v>438.88081999999946</c:v>
                </c:pt>
                <c:pt idx="13930">
                  <c:v>438.90158999999949</c:v>
                </c:pt>
                <c:pt idx="13931">
                  <c:v>438.92032999999947</c:v>
                </c:pt>
                <c:pt idx="13932">
                  <c:v>438.93219999999945</c:v>
                </c:pt>
                <c:pt idx="13933">
                  <c:v>438.93803999999943</c:v>
                </c:pt>
                <c:pt idx="13934">
                  <c:v>438.94077999999945</c:v>
                </c:pt>
                <c:pt idx="13935">
                  <c:v>438.94274999999942</c:v>
                </c:pt>
                <c:pt idx="13936">
                  <c:v>438.94435999999945</c:v>
                </c:pt>
                <c:pt idx="13937">
                  <c:v>438.94577999999944</c:v>
                </c:pt>
                <c:pt idx="13938">
                  <c:v>438.94706999999943</c:v>
                </c:pt>
                <c:pt idx="13939">
                  <c:v>438.94839999999942</c:v>
                </c:pt>
                <c:pt idx="13940">
                  <c:v>438.94999999999942</c:v>
                </c:pt>
                <c:pt idx="13941">
                  <c:v>438.95161999999942</c:v>
                </c:pt>
                <c:pt idx="13942">
                  <c:v>438.9530699999994</c:v>
                </c:pt>
                <c:pt idx="13943">
                  <c:v>438.95433999999938</c:v>
                </c:pt>
                <c:pt idx="13944">
                  <c:v>438.95553999999936</c:v>
                </c:pt>
                <c:pt idx="13945">
                  <c:v>438.95654999999937</c:v>
                </c:pt>
                <c:pt idx="13946">
                  <c:v>438.95714999999939</c:v>
                </c:pt>
                <c:pt idx="13947">
                  <c:v>438.95762999999937</c:v>
                </c:pt>
                <c:pt idx="13948">
                  <c:v>438.95808999999934</c:v>
                </c:pt>
                <c:pt idx="13949">
                  <c:v>438.95854999999932</c:v>
                </c:pt>
                <c:pt idx="13950">
                  <c:v>438.95901999999933</c:v>
                </c:pt>
                <c:pt idx="13951">
                  <c:v>438.95949999999931</c:v>
                </c:pt>
                <c:pt idx="13952">
                  <c:v>438.95998999999932</c:v>
                </c:pt>
                <c:pt idx="13953">
                  <c:v>438.96048999999931</c:v>
                </c:pt>
                <c:pt idx="13954">
                  <c:v>438.96207999999933</c:v>
                </c:pt>
                <c:pt idx="13955">
                  <c:v>438.97940999999935</c:v>
                </c:pt>
                <c:pt idx="13956">
                  <c:v>439.05278999999933</c:v>
                </c:pt>
                <c:pt idx="13957">
                  <c:v>439.14511999999934</c:v>
                </c:pt>
                <c:pt idx="13958">
                  <c:v>439.23527999999936</c:v>
                </c:pt>
                <c:pt idx="13959">
                  <c:v>439.30186999999938</c:v>
                </c:pt>
                <c:pt idx="13960">
                  <c:v>439.36507999999941</c:v>
                </c:pt>
                <c:pt idx="13961">
                  <c:v>439.43328999999943</c:v>
                </c:pt>
                <c:pt idx="13962">
                  <c:v>439.48979999999943</c:v>
                </c:pt>
                <c:pt idx="13963">
                  <c:v>439.54331999999943</c:v>
                </c:pt>
                <c:pt idx="13964">
                  <c:v>439.60081999999943</c:v>
                </c:pt>
                <c:pt idx="13965">
                  <c:v>439.66059999999942</c:v>
                </c:pt>
                <c:pt idx="13966">
                  <c:v>439.71143999999941</c:v>
                </c:pt>
                <c:pt idx="13967">
                  <c:v>439.75136999999944</c:v>
                </c:pt>
                <c:pt idx="13968">
                  <c:v>439.78362999999945</c:v>
                </c:pt>
                <c:pt idx="13969">
                  <c:v>439.82345999999944</c:v>
                </c:pt>
                <c:pt idx="13970">
                  <c:v>439.87705999999946</c:v>
                </c:pt>
                <c:pt idx="13971">
                  <c:v>439.93449999999945</c:v>
                </c:pt>
                <c:pt idx="13972">
                  <c:v>439.98743999999942</c:v>
                </c:pt>
                <c:pt idx="13973">
                  <c:v>440.03816999999941</c:v>
                </c:pt>
                <c:pt idx="13974">
                  <c:v>440.09799999999939</c:v>
                </c:pt>
                <c:pt idx="13975">
                  <c:v>440.15961999999939</c:v>
                </c:pt>
                <c:pt idx="13976">
                  <c:v>440.20464999999939</c:v>
                </c:pt>
                <c:pt idx="13977">
                  <c:v>440.23044999999939</c:v>
                </c:pt>
                <c:pt idx="13978">
                  <c:v>440.24268999999941</c:v>
                </c:pt>
                <c:pt idx="13979">
                  <c:v>440.24819999999943</c:v>
                </c:pt>
                <c:pt idx="13980">
                  <c:v>440.25126999999941</c:v>
                </c:pt>
                <c:pt idx="13981">
                  <c:v>440.2533899999994</c:v>
                </c:pt>
                <c:pt idx="13982">
                  <c:v>440.25503999999938</c:v>
                </c:pt>
                <c:pt idx="13983">
                  <c:v>440.25634999999937</c:v>
                </c:pt>
                <c:pt idx="13984">
                  <c:v>440.25762999999938</c:v>
                </c:pt>
                <c:pt idx="13985">
                  <c:v>440.25887999999941</c:v>
                </c:pt>
                <c:pt idx="13986">
                  <c:v>440.26012999999944</c:v>
                </c:pt>
                <c:pt idx="13987">
                  <c:v>440.26131999999944</c:v>
                </c:pt>
                <c:pt idx="13988">
                  <c:v>440.26223999999945</c:v>
                </c:pt>
                <c:pt idx="13989">
                  <c:v>440.26281999999946</c:v>
                </c:pt>
                <c:pt idx="13990">
                  <c:v>440.26326999999947</c:v>
                </c:pt>
                <c:pt idx="13991">
                  <c:v>440.26371999999947</c:v>
                </c:pt>
                <c:pt idx="13992">
                  <c:v>440.26414999999946</c:v>
                </c:pt>
                <c:pt idx="13993">
                  <c:v>440.26455999999945</c:v>
                </c:pt>
                <c:pt idx="13994">
                  <c:v>440.26499999999947</c:v>
                </c:pt>
                <c:pt idx="13995">
                  <c:v>440.26547999999946</c:v>
                </c:pt>
                <c:pt idx="13996">
                  <c:v>440.26594999999946</c:v>
                </c:pt>
                <c:pt idx="13997">
                  <c:v>440.26642999999945</c:v>
                </c:pt>
                <c:pt idx="13998">
                  <c:v>440.26689999999945</c:v>
                </c:pt>
                <c:pt idx="13999">
                  <c:v>440.26737999999943</c:v>
                </c:pt>
                <c:pt idx="14000">
                  <c:v>440.26785999999942</c:v>
                </c:pt>
                <c:pt idx="14001">
                  <c:v>440.26834999999943</c:v>
                </c:pt>
                <c:pt idx="14002">
                  <c:v>440.26882999999941</c:v>
                </c:pt>
                <c:pt idx="14003">
                  <c:v>440.26931999999942</c:v>
                </c:pt>
                <c:pt idx="14004">
                  <c:v>440.26979999999941</c:v>
                </c:pt>
                <c:pt idx="14005">
                  <c:v>440.27028999999942</c:v>
                </c:pt>
                <c:pt idx="14006">
                  <c:v>440.27079999999944</c:v>
                </c:pt>
                <c:pt idx="14007">
                  <c:v>440.27129999999943</c:v>
                </c:pt>
                <c:pt idx="14008">
                  <c:v>440.27180999999945</c:v>
                </c:pt>
                <c:pt idx="14009">
                  <c:v>440.27231999999947</c:v>
                </c:pt>
                <c:pt idx="14010">
                  <c:v>440.27283999999946</c:v>
                </c:pt>
                <c:pt idx="14011">
                  <c:v>440.27335999999946</c:v>
                </c:pt>
                <c:pt idx="14012">
                  <c:v>440.27385999999944</c:v>
                </c:pt>
                <c:pt idx="14013">
                  <c:v>440.27472999999947</c:v>
                </c:pt>
                <c:pt idx="14014">
                  <c:v>440.27647999999948</c:v>
                </c:pt>
                <c:pt idx="14015">
                  <c:v>440.2882699999995</c:v>
                </c:pt>
                <c:pt idx="14016">
                  <c:v>440.32650999999947</c:v>
                </c:pt>
                <c:pt idx="14017">
                  <c:v>440.38889999999947</c:v>
                </c:pt>
                <c:pt idx="14018">
                  <c:v>440.44393999999949</c:v>
                </c:pt>
                <c:pt idx="14019">
                  <c:v>440.50371999999948</c:v>
                </c:pt>
                <c:pt idx="14020">
                  <c:v>440.55568999999946</c:v>
                </c:pt>
                <c:pt idx="14021">
                  <c:v>440.60817999999944</c:v>
                </c:pt>
                <c:pt idx="14022">
                  <c:v>440.65656999999942</c:v>
                </c:pt>
                <c:pt idx="14023">
                  <c:v>440.68949999999944</c:v>
                </c:pt>
                <c:pt idx="14024">
                  <c:v>440.72243999999944</c:v>
                </c:pt>
                <c:pt idx="14025">
                  <c:v>440.75856999999945</c:v>
                </c:pt>
                <c:pt idx="14026">
                  <c:v>440.79631999999947</c:v>
                </c:pt>
                <c:pt idx="14027">
                  <c:v>440.83926999999949</c:v>
                </c:pt>
                <c:pt idx="14028">
                  <c:v>440.88145999999949</c:v>
                </c:pt>
                <c:pt idx="14029">
                  <c:v>440.91469999999947</c:v>
                </c:pt>
                <c:pt idx="14030">
                  <c:v>440.94854999999944</c:v>
                </c:pt>
                <c:pt idx="14031">
                  <c:v>440.98381999999947</c:v>
                </c:pt>
                <c:pt idx="14032">
                  <c:v>441.01923999999946</c:v>
                </c:pt>
                <c:pt idx="14033">
                  <c:v>441.05149999999946</c:v>
                </c:pt>
                <c:pt idx="14034">
                  <c:v>441.07647999999949</c:v>
                </c:pt>
                <c:pt idx="14035">
                  <c:v>441.09352999999948</c:v>
                </c:pt>
                <c:pt idx="14036">
                  <c:v>441.10886999999946</c:v>
                </c:pt>
                <c:pt idx="14037">
                  <c:v>441.12171999999947</c:v>
                </c:pt>
                <c:pt idx="14038">
                  <c:v>441.13247999999948</c:v>
                </c:pt>
                <c:pt idx="14039">
                  <c:v>441.1416999999995</c:v>
                </c:pt>
                <c:pt idx="14040">
                  <c:v>441.14766999999949</c:v>
                </c:pt>
                <c:pt idx="14041">
                  <c:v>441.15166999999951</c:v>
                </c:pt>
                <c:pt idx="14042">
                  <c:v>441.15497999999951</c:v>
                </c:pt>
                <c:pt idx="14043">
                  <c:v>441.1580699999995</c:v>
                </c:pt>
                <c:pt idx="14044">
                  <c:v>441.16233999999952</c:v>
                </c:pt>
                <c:pt idx="14045">
                  <c:v>441.17728999999952</c:v>
                </c:pt>
                <c:pt idx="14046">
                  <c:v>441.2085899999995</c:v>
                </c:pt>
                <c:pt idx="14047">
                  <c:v>441.24882999999949</c:v>
                </c:pt>
                <c:pt idx="14048">
                  <c:v>441.28069999999951</c:v>
                </c:pt>
                <c:pt idx="14049">
                  <c:v>441.3108299999995</c:v>
                </c:pt>
                <c:pt idx="14050">
                  <c:v>441.33693999999952</c:v>
                </c:pt>
                <c:pt idx="14051">
                  <c:v>441.38161999999954</c:v>
                </c:pt>
                <c:pt idx="14052">
                  <c:v>441.44984999999957</c:v>
                </c:pt>
                <c:pt idx="14053">
                  <c:v>441.52830999999958</c:v>
                </c:pt>
                <c:pt idx="14054">
                  <c:v>441.60320999999959</c:v>
                </c:pt>
                <c:pt idx="14055">
                  <c:v>441.66240999999957</c:v>
                </c:pt>
                <c:pt idx="14056">
                  <c:v>441.69358999999957</c:v>
                </c:pt>
                <c:pt idx="14057">
                  <c:v>441.70786999999956</c:v>
                </c:pt>
                <c:pt idx="14058">
                  <c:v>441.71443999999957</c:v>
                </c:pt>
                <c:pt idx="14059">
                  <c:v>441.71821999999958</c:v>
                </c:pt>
                <c:pt idx="14060">
                  <c:v>441.72138999999959</c:v>
                </c:pt>
                <c:pt idx="14061">
                  <c:v>441.72400999999957</c:v>
                </c:pt>
                <c:pt idx="14062">
                  <c:v>441.72610999999955</c:v>
                </c:pt>
                <c:pt idx="14063">
                  <c:v>441.72783999999956</c:v>
                </c:pt>
                <c:pt idx="14064">
                  <c:v>441.72929999999957</c:v>
                </c:pt>
                <c:pt idx="14065">
                  <c:v>441.73050999999958</c:v>
                </c:pt>
                <c:pt idx="14066">
                  <c:v>441.73174999999958</c:v>
                </c:pt>
                <c:pt idx="14067">
                  <c:v>441.73303999999956</c:v>
                </c:pt>
                <c:pt idx="14068">
                  <c:v>441.73424999999958</c:v>
                </c:pt>
                <c:pt idx="14069">
                  <c:v>441.73535999999956</c:v>
                </c:pt>
                <c:pt idx="14070">
                  <c:v>441.73641999999955</c:v>
                </c:pt>
                <c:pt idx="14071">
                  <c:v>441.73718999999954</c:v>
                </c:pt>
                <c:pt idx="14072">
                  <c:v>441.73776999999956</c:v>
                </c:pt>
                <c:pt idx="14073">
                  <c:v>441.73820999999958</c:v>
                </c:pt>
                <c:pt idx="14074">
                  <c:v>441.73864999999961</c:v>
                </c:pt>
                <c:pt idx="14075">
                  <c:v>441.73906999999963</c:v>
                </c:pt>
                <c:pt idx="14076">
                  <c:v>441.73946999999964</c:v>
                </c:pt>
                <c:pt idx="14077">
                  <c:v>441.73987999999963</c:v>
                </c:pt>
                <c:pt idx="14078">
                  <c:v>441.74029999999965</c:v>
                </c:pt>
                <c:pt idx="14079">
                  <c:v>441.74071999999967</c:v>
                </c:pt>
                <c:pt idx="14080">
                  <c:v>441.74114999999966</c:v>
                </c:pt>
                <c:pt idx="14081">
                  <c:v>441.74157999999966</c:v>
                </c:pt>
                <c:pt idx="14082">
                  <c:v>441.74199999999968</c:v>
                </c:pt>
                <c:pt idx="14083">
                  <c:v>441.74280999999968</c:v>
                </c:pt>
                <c:pt idx="14084">
                  <c:v>441.74341999999967</c:v>
                </c:pt>
                <c:pt idx="14085">
                  <c:v>441.74452999999966</c:v>
                </c:pt>
                <c:pt idx="14086">
                  <c:v>441.74984999999964</c:v>
                </c:pt>
                <c:pt idx="14087">
                  <c:v>441.77839999999964</c:v>
                </c:pt>
                <c:pt idx="14088">
                  <c:v>441.81651999999963</c:v>
                </c:pt>
                <c:pt idx="14089">
                  <c:v>441.86512999999962</c:v>
                </c:pt>
                <c:pt idx="14090">
                  <c:v>441.90843999999964</c:v>
                </c:pt>
                <c:pt idx="14091">
                  <c:v>441.94739999999962</c:v>
                </c:pt>
                <c:pt idx="14092">
                  <c:v>441.99386999999962</c:v>
                </c:pt>
                <c:pt idx="14093">
                  <c:v>442.03602999999964</c:v>
                </c:pt>
                <c:pt idx="14094">
                  <c:v>442.07238999999964</c:v>
                </c:pt>
                <c:pt idx="14095">
                  <c:v>442.11161999999962</c:v>
                </c:pt>
                <c:pt idx="14096">
                  <c:v>442.15547999999961</c:v>
                </c:pt>
                <c:pt idx="14097">
                  <c:v>442.20330999999959</c:v>
                </c:pt>
                <c:pt idx="14098">
                  <c:v>442.2499099999996</c:v>
                </c:pt>
                <c:pt idx="14099">
                  <c:v>442.29202999999961</c:v>
                </c:pt>
                <c:pt idx="14100">
                  <c:v>442.33650999999963</c:v>
                </c:pt>
                <c:pt idx="14101">
                  <c:v>442.38218999999964</c:v>
                </c:pt>
                <c:pt idx="14102">
                  <c:v>442.42474999999962</c:v>
                </c:pt>
                <c:pt idx="14103">
                  <c:v>442.46610999999962</c:v>
                </c:pt>
                <c:pt idx="14104">
                  <c:v>442.50655999999964</c:v>
                </c:pt>
                <c:pt idx="14105">
                  <c:v>442.54726999999963</c:v>
                </c:pt>
                <c:pt idx="14106">
                  <c:v>442.58905999999962</c:v>
                </c:pt>
                <c:pt idx="14107">
                  <c:v>442.63087999999959</c:v>
                </c:pt>
                <c:pt idx="14108">
                  <c:v>442.67131999999958</c:v>
                </c:pt>
                <c:pt idx="14109">
                  <c:v>442.70650999999958</c:v>
                </c:pt>
                <c:pt idx="14110">
                  <c:v>442.72971999999959</c:v>
                </c:pt>
                <c:pt idx="14111">
                  <c:v>442.74342999999959</c:v>
                </c:pt>
                <c:pt idx="14112">
                  <c:v>442.75009999999958</c:v>
                </c:pt>
                <c:pt idx="14113">
                  <c:v>442.75389999999959</c:v>
                </c:pt>
                <c:pt idx="14114">
                  <c:v>442.75665999999961</c:v>
                </c:pt>
                <c:pt idx="14115">
                  <c:v>442.75909999999959</c:v>
                </c:pt>
                <c:pt idx="14116">
                  <c:v>442.76120999999961</c:v>
                </c:pt>
                <c:pt idx="14117">
                  <c:v>442.76318999999961</c:v>
                </c:pt>
                <c:pt idx="14118">
                  <c:v>442.76506999999964</c:v>
                </c:pt>
                <c:pt idx="14119">
                  <c:v>442.76688999999965</c:v>
                </c:pt>
                <c:pt idx="14120">
                  <c:v>442.76866999999964</c:v>
                </c:pt>
                <c:pt idx="14121">
                  <c:v>442.77045999999967</c:v>
                </c:pt>
                <c:pt idx="14122">
                  <c:v>442.77218999999968</c:v>
                </c:pt>
                <c:pt idx="14123">
                  <c:v>442.77389999999968</c:v>
                </c:pt>
                <c:pt idx="14124">
                  <c:v>442.77549999999968</c:v>
                </c:pt>
                <c:pt idx="14125">
                  <c:v>442.7770699999997</c:v>
                </c:pt>
                <c:pt idx="14126">
                  <c:v>442.77849999999972</c:v>
                </c:pt>
                <c:pt idx="14127">
                  <c:v>442.7798599999997</c:v>
                </c:pt>
                <c:pt idx="14128">
                  <c:v>442.7812099999997</c:v>
                </c:pt>
                <c:pt idx="14129">
                  <c:v>442.78367999999972</c:v>
                </c:pt>
                <c:pt idx="14130">
                  <c:v>442.8009099999997</c:v>
                </c:pt>
                <c:pt idx="14131">
                  <c:v>442.8265099999997</c:v>
                </c:pt>
                <c:pt idx="14132">
                  <c:v>442.84479999999968</c:v>
                </c:pt>
                <c:pt idx="14133">
                  <c:v>442.8540899999997</c:v>
                </c:pt>
                <c:pt idx="14134">
                  <c:v>442.8620599999997</c:v>
                </c:pt>
                <c:pt idx="14135">
                  <c:v>442.8715599999997</c:v>
                </c:pt>
                <c:pt idx="14136">
                  <c:v>442.89717999999971</c:v>
                </c:pt>
                <c:pt idx="14137">
                  <c:v>442.93658999999968</c:v>
                </c:pt>
                <c:pt idx="14138">
                  <c:v>442.96578999999969</c:v>
                </c:pt>
                <c:pt idx="14139">
                  <c:v>442.98709999999971</c:v>
                </c:pt>
                <c:pt idx="14140">
                  <c:v>443.00072999999969</c:v>
                </c:pt>
                <c:pt idx="14141">
                  <c:v>443.00940999999972</c:v>
                </c:pt>
                <c:pt idx="14142">
                  <c:v>443.0175899999997</c:v>
                </c:pt>
                <c:pt idx="14143">
                  <c:v>443.02439999999967</c:v>
                </c:pt>
                <c:pt idx="14144">
                  <c:v>443.02849999999967</c:v>
                </c:pt>
                <c:pt idx="14145">
                  <c:v>443.03097999999966</c:v>
                </c:pt>
                <c:pt idx="14146">
                  <c:v>443.03302999999966</c:v>
                </c:pt>
                <c:pt idx="14147">
                  <c:v>443.03859999999963</c:v>
                </c:pt>
                <c:pt idx="14148">
                  <c:v>443.04965999999962</c:v>
                </c:pt>
                <c:pt idx="14149">
                  <c:v>443.06149999999963</c:v>
                </c:pt>
                <c:pt idx="14150">
                  <c:v>443.0712799999996</c:v>
                </c:pt>
                <c:pt idx="14151">
                  <c:v>443.08053999999959</c:v>
                </c:pt>
                <c:pt idx="14152">
                  <c:v>443.09318999999959</c:v>
                </c:pt>
                <c:pt idx="14153">
                  <c:v>443.1098499999996</c:v>
                </c:pt>
                <c:pt idx="14154">
                  <c:v>443.1272299999996</c:v>
                </c:pt>
                <c:pt idx="14155">
                  <c:v>443.14078999999958</c:v>
                </c:pt>
                <c:pt idx="14156">
                  <c:v>443.15099999999956</c:v>
                </c:pt>
                <c:pt idx="14157">
                  <c:v>443.16590999999954</c:v>
                </c:pt>
                <c:pt idx="14158">
                  <c:v>443.21142999999955</c:v>
                </c:pt>
                <c:pt idx="14159">
                  <c:v>443.28678999999954</c:v>
                </c:pt>
                <c:pt idx="14160">
                  <c:v>443.37012999999956</c:v>
                </c:pt>
                <c:pt idx="14161">
                  <c:v>443.43473999999958</c:v>
                </c:pt>
                <c:pt idx="14162">
                  <c:v>443.4817399999996</c:v>
                </c:pt>
                <c:pt idx="14163">
                  <c:v>443.51776999999959</c:v>
                </c:pt>
                <c:pt idx="14164">
                  <c:v>443.54889999999961</c:v>
                </c:pt>
                <c:pt idx="14165">
                  <c:v>443.58587999999963</c:v>
                </c:pt>
                <c:pt idx="14166">
                  <c:v>443.62407999999965</c:v>
                </c:pt>
                <c:pt idx="14167">
                  <c:v>443.65850999999964</c:v>
                </c:pt>
                <c:pt idx="14168">
                  <c:v>443.69351999999964</c:v>
                </c:pt>
                <c:pt idx="14169">
                  <c:v>443.72547999999966</c:v>
                </c:pt>
                <c:pt idx="14170">
                  <c:v>443.74741999999964</c:v>
                </c:pt>
                <c:pt idx="14171">
                  <c:v>443.76345999999961</c:v>
                </c:pt>
                <c:pt idx="14172">
                  <c:v>443.77536999999961</c:v>
                </c:pt>
                <c:pt idx="14173">
                  <c:v>443.78512999999964</c:v>
                </c:pt>
                <c:pt idx="14174">
                  <c:v>443.79295999999965</c:v>
                </c:pt>
                <c:pt idx="14175">
                  <c:v>443.79978999999963</c:v>
                </c:pt>
                <c:pt idx="14176">
                  <c:v>443.80590999999964</c:v>
                </c:pt>
                <c:pt idx="14177">
                  <c:v>443.81161999999966</c:v>
                </c:pt>
                <c:pt idx="14178">
                  <c:v>443.81519999999966</c:v>
                </c:pt>
                <c:pt idx="14179">
                  <c:v>443.81740999999965</c:v>
                </c:pt>
                <c:pt idx="14180">
                  <c:v>443.81914999999964</c:v>
                </c:pt>
                <c:pt idx="14181">
                  <c:v>443.82077999999962</c:v>
                </c:pt>
                <c:pt idx="14182">
                  <c:v>443.82497999999964</c:v>
                </c:pt>
                <c:pt idx="14183">
                  <c:v>443.83664999999962</c:v>
                </c:pt>
                <c:pt idx="14184">
                  <c:v>443.85321999999962</c:v>
                </c:pt>
                <c:pt idx="14185">
                  <c:v>443.86723999999964</c:v>
                </c:pt>
                <c:pt idx="14186">
                  <c:v>443.87711999999965</c:v>
                </c:pt>
                <c:pt idx="14187">
                  <c:v>443.88439999999963</c:v>
                </c:pt>
                <c:pt idx="14188">
                  <c:v>443.88901999999962</c:v>
                </c:pt>
                <c:pt idx="14189">
                  <c:v>443.8916399999996</c:v>
                </c:pt>
                <c:pt idx="14190">
                  <c:v>443.89335999999957</c:v>
                </c:pt>
                <c:pt idx="14191">
                  <c:v>443.89477999999957</c:v>
                </c:pt>
                <c:pt idx="14192">
                  <c:v>443.89625999999959</c:v>
                </c:pt>
                <c:pt idx="14193">
                  <c:v>443.89768999999961</c:v>
                </c:pt>
                <c:pt idx="14194">
                  <c:v>443.8989099999996</c:v>
                </c:pt>
                <c:pt idx="14195">
                  <c:v>443.90009999999961</c:v>
                </c:pt>
                <c:pt idx="14196">
                  <c:v>443.90125999999964</c:v>
                </c:pt>
                <c:pt idx="14197">
                  <c:v>443.90214999999966</c:v>
                </c:pt>
                <c:pt idx="14198">
                  <c:v>443.90276999999969</c:v>
                </c:pt>
                <c:pt idx="14199">
                  <c:v>443.90321999999969</c:v>
                </c:pt>
                <c:pt idx="14200">
                  <c:v>443.90366999999969</c:v>
                </c:pt>
                <c:pt idx="14201">
                  <c:v>443.90408999999971</c:v>
                </c:pt>
                <c:pt idx="14202">
                  <c:v>443.90450999999973</c:v>
                </c:pt>
                <c:pt idx="14203">
                  <c:v>443.90492999999975</c:v>
                </c:pt>
                <c:pt idx="14204">
                  <c:v>443.90534999999977</c:v>
                </c:pt>
                <c:pt idx="14205">
                  <c:v>443.90577999999977</c:v>
                </c:pt>
                <c:pt idx="14206">
                  <c:v>443.90637999999979</c:v>
                </c:pt>
                <c:pt idx="14207">
                  <c:v>443.90792999999979</c:v>
                </c:pt>
                <c:pt idx="14208">
                  <c:v>443.92299999999977</c:v>
                </c:pt>
                <c:pt idx="14209">
                  <c:v>443.9637199999998</c:v>
                </c:pt>
                <c:pt idx="14210">
                  <c:v>444.0039299999998</c:v>
                </c:pt>
                <c:pt idx="14211">
                  <c:v>444.0574699999998</c:v>
                </c:pt>
                <c:pt idx="14212">
                  <c:v>444.11034999999981</c:v>
                </c:pt>
                <c:pt idx="14213">
                  <c:v>444.1605599999998</c:v>
                </c:pt>
                <c:pt idx="14214">
                  <c:v>444.21717999999981</c:v>
                </c:pt>
                <c:pt idx="14215">
                  <c:v>444.27150999999981</c:v>
                </c:pt>
                <c:pt idx="14216">
                  <c:v>444.3197399999998</c:v>
                </c:pt>
                <c:pt idx="14217">
                  <c:v>444.37321999999978</c:v>
                </c:pt>
                <c:pt idx="14218">
                  <c:v>444.42914999999977</c:v>
                </c:pt>
                <c:pt idx="14219">
                  <c:v>444.47821999999974</c:v>
                </c:pt>
                <c:pt idx="14220">
                  <c:v>444.52546999999976</c:v>
                </c:pt>
                <c:pt idx="14221">
                  <c:v>444.57739999999978</c:v>
                </c:pt>
                <c:pt idx="14222">
                  <c:v>444.62218999999976</c:v>
                </c:pt>
                <c:pt idx="14223">
                  <c:v>444.66713999999973</c:v>
                </c:pt>
                <c:pt idx="14224">
                  <c:v>444.71910999999972</c:v>
                </c:pt>
                <c:pt idx="14225">
                  <c:v>444.76594999999969</c:v>
                </c:pt>
                <c:pt idx="14226">
                  <c:v>444.80632999999972</c:v>
                </c:pt>
                <c:pt idx="14227">
                  <c:v>444.84554999999972</c:v>
                </c:pt>
                <c:pt idx="14228">
                  <c:v>444.87847999999974</c:v>
                </c:pt>
                <c:pt idx="14229">
                  <c:v>444.90115999999972</c:v>
                </c:pt>
                <c:pt idx="14230">
                  <c:v>444.9158699999997</c:v>
                </c:pt>
                <c:pt idx="14231">
                  <c:v>444.92833999999971</c:v>
                </c:pt>
                <c:pt idx="14232">
                  <c:v>444.93787999999972</c:v>
                </c:pt>
                <c:pt idx="14233">
                  <c:v>444.94712999999973</c:v>
                </c:pt>
                <c:pt idx="14234">
                  <c:v>444.95743999999974</c:v>
                </c:pt>
                <c:pt idx="14235">
                  <c:v>444.96541999999971</c:v>
                </c:pt>
                <c:pt idx="14236">
                  <c:v>444.97329999999971</c:v>
                </c:pt>
                <c:pt idx="14237">
                  <c:v>444.98168999999973</c:v>
                </c:pt>
                <c:pt idx="14238">
                  <c:v>444.99077999999975</c:v>
                </c:pt>
                <c:pt idx="14239">
                  <c:v>444.99939999999975</c:v>
                </c:pt>
                <c:pt idx="14240">
                  <c:v>445.00735999999978</c:v>
                </c:pt>
                <c:pt idx="14241">
                  <c:v>445.01667999999978</c:v>
                </c:pt>
                <c:pt idx="14242">
                  <c:v>445.0318699999998</c:v>
                </c:pt>
                <c:pt idx="14243">
                  <c:v>445.05301999999978</c:v>
                </c:pt>
                <c:pt idx="14244">
                  <c:v>445.07814999999977</c:v>
                </c:pt>
                <c:pt idx="14245">
                  <c:v>445.10145999999975</c:v>
                </c:pt>
                <c:pt idx="14246">
                  <c:v>445.12120999999973</c:v>
                </c:pt>
                <c:pt idx="14247">
                  <c:v>445.13689999999974</c:v>
                </c:pt>
                <c:pt idx="14248">
                  <c:v>445.15010999999976</c:v>
                </c:pt>
                <c:pt idx="14249">
                  <c:v>445.16346999999973</c:v>
                </c:pt>
                <c:pt idx="14250">
                  <c:v>445.17638999999974</c:v>
                </c:pt>
                <c:pt idx="14251">
                  <c:v>445.19082999999972</c:v>
                </c:pt>
                <c:pt idx="14252">
                  <c:v>445.20433999999972</c:v>
                </c:pt>
                <c:pt idx="14253">
                  <c:v>445.21732999999972</c:v>
                </c:pt>
                <c:pt idx="14254">
                  <c:v>445.22886999999974</c:v>
                </c:pt>
                <c:pt idx="14255">
                  <c:v>445.23903999999976</c:v>
                </c:pt>
                <c:pt idx="14256">
                  <c:v>445.24919999999975</c:v>
                </c:pt>
                <c:pt idx="14257">
                  <c:v>445.26655999999974</c:v>
                </c:pt>
                <c:pt idx="14258">
                  <c:v>445.29432999999972</c:v>
                </c:pt>
                <c:pt idx="14259">
                  <c:v>445.32273999999973</c:v>
                </c:pt>
                <c:pt idx="14260">
                  <c:v>445.34534999999971</c:v>
                </c:pt>
                <c:pt idx="14261">
                  <c:v>445.36351999999971</c:v>
                </c:pt>
                <c:pt idx="14262">
                  <c:v>445.37510999999972</c:v>
                </c:pt>
                <c:pt idx="14263">
                  <c:v>445.38249999999971</c:v>
                </c:pt>
                <c:pt idx="14264">
                  <c:v>445.38865999999973</c:v>
                </c:pt>
                <c:pt idx="14265">
                  <c:v>445.39512999999971</c:v>
                </c:pt>
                <c:pt idx="14266">
                  <c:v>445.40263999999974</c:v>
                </c:pt>
                <c:pt idx="14267">
                  <c:v>445.40836999999976</c:v>
                </c:pt>
                <c:pt idx="14268">
                  <c:v>445.41205999999977</c:v>
                </c:pt>
                <c:pt idx="14269">
                  <c:v>445.41537999999974</c:v>
                </c:pt>
                <c:pt idx="14270">
                  <c:v>445.43002999999976</c:v>
                </c:pt>
                <c:pt idx="14271">
                  <c:v>445.45726999999977</c:v>
                </c:pt>
                <c:pt idx="14272">
                  <c:v>445.48740999999978</c:v>
                </c:pt>
                <c:pt idx="14273">
                  <c:v>445.51349999999979</c:v>
                </c:pt>
                <c:pt idx="14274">
                  <c:v>445.53386999999981</c:v>
                </c:pt>
                <c:pt idx="14275">
                  <c:v>445.54720999999984</c:v>
                </c:pt>
                <c:pt idx="14276">
                  <c:v>445.55444999999986</c:v>
                </c:pt>
                <c:pt idx="14277">
                  <c:v>445.55775999999986</c:v>
                </c:pt>
                <c:pt idx="14278">
                  <c:v>445.55995999999988</c:v>
                </c:pt>
                <c:pt idx="14279">
                  <c:v>445.56171999999987</c:v>
                </c:pt>
                <c:pt idx="14280">
                  <c:v>445.56326999999987</c:v>
                </c:pt>
                <c:pt idx="14281">
                  <c:v>445.56462999999985</c:v>
                </c:pt>
                <c:pt idx="14282">
                  <c:v>445.56581999999986</c:v>
                </c:pt>
                <c:pt idx="14283">
                  <c:v>445.56705999999986</c:v>
                </c:pt>
                <c:pt idx="14284">
                  <c:v>445.56821999999988</c:v>
                </c:pt>
                <c:pt idx="14285">
                  <c:v>445.56937999999991</c:v>
                </c:pt>
                <c:pt idx="14286">
                  <c:v>445.57038999999992</c:v>
                </c:pt>
                <c:pt idx="14287">
                  <c:v>445.57089999999994</c:v>
                </c:pt>
                <c:pt idx="14288">
                  <c:v>445.57133999999996</c:v>
                </c:pt>
                <c:pt idx="14289">
                  <c:v>445.57176999999996</c:v>
                </c:pt>
                <c:pt idx="14290">
                  <c:v>445.57216999999997</c:v>
                </c:pt>
                <c:pt idx="14291">
                  <c:v>445.57257999999996</c:v>
                </c:pt>
                <c:pt idx="14292">
                  <c:v>445.57298999999995</c:v>
                </c:pt>
                <c:pt idx="14293">
                  <c:v>445.57339999999994</c:v>
                </c:pt>
                <c:pt idx="14294">
                  <c:v>445.57380999999992</c:v>
                </c:pt>
                <c:pt idx="14295">
                  <c:v>445.57421999999991</c:v>
                </c:pt>
                <c:pt idx="14296">
                  <c:v>445.57463999999993</c:v>
                </c:pt>
                <c:pt idx="14297">
                  <c:v>445.57504999999992</c:v>
                </c:pt>
                <c:pt idx="14298">
                  <c:v>445.57546999999994</c:v>
                </c:pt>
                <c:pt idx="14299">
                  <c:v>445.57587999999993</c:v>
                </c:pt>
                <c:pt idx="14300">
                  <c:v>445.57628999999991</c:v>
                </c:pt>
                <c:pt idx="14301">
                  <c:v>445.5766999999999</c:v>
                </c:pt>
                <c:pt idx="14302">
                  <c:v>445.57711999999992</c:v>
                </c:pt>
                <c:pt idx="14303">
                  <c:v>445.57752999999991</c:v>
                </c:pt>
                <c:pt idx="14304">
                  <c:v>445.5779399999999</c:v>
                </c:pt>
                <c:pt idx="14305">
                  <c:v>445.57834999999989</c:v>
                </c:pt>
                <c:pt idx="14306">
                  <c:v>445.57875999999987</c:v>
                </c:pt>
                <c:pt idx="14307">
                  <c:v>445.57916999999986</c:v>
                </c:pt>
                <c:pt idx="14308">
                  <c:v>445.57957999999985</c:v>
                </c:pt>
                <c:pt idx="14309">
                  <c:v>445.57998999999984</c:v>
                </c:pt>
                <c:pt idx="14310">
                  <c:v>445.58039999999983</c:v>
                </c:pt>
                <c:pt idx="14311">
                  <c:v>445.58080999999981</c:v>
                </c:pt>
                <c:pt idx="14312">
                  <c:v>445.58122999999983</c:v>
                </c:pt>
                <c:pt idx="14313">
                  <c:v>445.58198999999985</c:v>
                </c:pt>
                <c:pt idx="14314">
                  <c:v>445.58448999999985</c:v>
                </c:pt>
                <c:pt idx="14315">
                  <c:v>445.60508999999985</c:v>
                </c:pt>
                <c:pt idx="14316">
                  <c:v>445.64351999999985</c:v>
                </c:pt>
                <c:pt idx="14317">
                  <c:v>445.68071999999984</c:v>
                </c:pt>
                <c:pt idx="14318">
                  <c:v>445.71762999999982</c:v>
                </c:pt>
                <c:pt idx="14319">
                  <c:v>445.74617999999981</c:v>
                </c:pt>
                <c:pt idx="14320">
                  <c:v>445.76258999999982</c:v>
                </c:pt>
                <c:pt idx="14321">
                  <c:v>445.77078999999981</c:v>
                </c:pt>
                <c:pt idx="14322">
                  <c:v>445.77609999999981</c:v>
                </c:pt>
                <c:pt idx="14323">
                  <c:v>445.78392999999983</c:v>
                </c:pt>
                <c:pt idx="14324">
                  <c:v>445.81701999999984</c:v>
                </c:pt>
                <c:pt idx="14325">
                  <c:v>445.87877999999984</c:v>
                </c:pt>
                <c:pt idx="14326">
                  <c:v>445.93235999999985</c:v>
                </c:pt>
                <c:pt idx="14327">
                  <c:v>445.97998999999987</c:v>
                </c:pt>
                <c:pt idx="14328">
                  <c:v>446.02568999999988</c:v>
                </c:pt>
                <c:pt idx="14329">
                  <c:v>446.07159999999988</c:v>
                </c:pt>
                <c:pt idx="14330">
                  <c:v>446.11767999999989</c:v>
                </c:pt>
                <c:pt idx="14331">
                  <c:v>446.1598699999999</c:v>
                </c:pt>
                <c:pt idx="14332">
                  <c:v>446.1904199999999</c:v>
                </c:pt>
                <c:pt idx="14333">
                  <c:v>446.21960999999993</c:v>
                </c:pt>
                <c:pt idx="14334">
                  <c:v>446.24821999999995</c:v>
                </c:pt>
                <c:pt idx="14335">
                  <c:v>446.27354999999994</c:v>
                </c:pt>
                <c:pt idx="14336">
                  <c:v>446.30664999999993</c:v>
                </c:pt>
                <c:pt idx="14337">
                  <c:v>446.34073999999993</c:v>
                </c:pt>
                <c:pt idx="14338">
                  <c:v>446.36798999999991</c:v>
                </c:pt>
                <c:pt idx="14339">
                  <c:v>446.39468999999991</c:v>
                </c:pt>
                <c:pt idx="14340">
                  <c:v>446.4137399999999</c:v>
                </c:pt>
                <c:pt idx="14341">
                  <c:v>446.42750999999993</c:v>
                </c:pt>
                <c:pt idx="14342">
                  <c:v>446.43823999999995</c:v>
                </c:pt>
                <c:pt idx="14343">
                  <c:v>446.44687999999996</c:v>
                </c:pt>
                <c:pt idx="14344">
                  <c:v>446.45448999999996</c:v>
                </c:pt>
                <c:pt idx="14345">
                  <c:v>446.46163999999999</c:v>
                </c:pt>
                <c:pt idx="14346">
                  <c:v>446.46861000000001</c:v>
                </c:pt>
                <c:pt idx="14347">
                  <c:v>446.47541999999999</c:v>
                </c:pt>
                <c:pt idx="14348">
                  <c:v>446.48201</c:v>
                </c:pt>
                <c:pt idx="14349">
                  <c:v>446.48820000000001</c:v>
                </c:pt>
                <c:pt idx="14350">
                  <c:v>446.49471</c:v>
                </c:pt>
                <c:pt idx="14351">
                  <c:v>446.50053000000003</c:v>
                </c:pt>
                <c:pt idx="14352">
                  <c:v>446.50420000000003</c:v>
                </c:pt>
                <c:pt idx="14353">
                  <c:v>446.50612000000001</c:v>
                </c:pt>
                <c:pt idx="14354">
                  <c:v>446.50754000000001</c:v>
                </c:pt>
                <c:pt idx="14355">
                  <c:v>446.50869</c:v>
                </c:pt>
                <c:pt idx="14356">
                  <c:v>446.50936000000002</c:v>
                </c:pt>
                <c:pt idx="14357">
                  <c:v>446.50988000000001</c:v>
                </c:pt>
                <c:pt idx="14358">
                  <c:v>446.51033000000001</c:v>
                </c:pt>
                <c:pt idx="14359">
                  <c:v>446.51077000000004</c:v>
                </c:pt>
                <c:pt idx="14360">
                  <c:v>446.51160000000004</c:v>
                </c:pt>
                <c:pt idx="14361">
                  <c:v>446.51464000000004</c:v>
                </c:pt>
                <c:pt idx="14362">
                  <c:v>446.53536000000003</c:v>
                </c:pt>
                <c:pt idx="14363">
                  <c:v>446.57129000000003</c:v>
                </c:pt>
                <c:pt idx="14364">
                  <c:v>446.61009000000001</c:v>
                </c:pt>
                <c:pt idx="14365">
                  <c:v>446.64347000000004</c:v>
                </c:pt>
                <c:pt idx="14366">
                  <c:v>446.66878000000003</c:v>
                </c:pt>
                <c:pt idx="14367">
                  <c:v>446.69072</c:v>
                </c:pt>
                <c:pt idx="14368">
                  <c:v>446.71469999999999</c:v>
                </c:pt>
                <c:pt idx="14369">
                  <c:v>446.74595999999997</c:v>
                </c:pt>
                <c:pt idx="14370">
                  <c:v>446.77879999999999</c:v>
                </c:pt>
                <c:pt idx="14371">
                  <c:v>446.81761</c:v>
                </c:pt>
                <c:pt idx="14372">
                  <c:v>446.86955</c:v>
                </c:pt>
                <c:pt idx="14373">
                  <c:v>446.93288999999999</c:v>
                </c:pt>
                <c:pt idx="14374">
                  <c:v>446.99984000000001</c:v>
                </c:pt>
                <c:pt idx="14375">
                  <c:v>447.06159000000002</c:v>
                </c:pt>
                <c:pt idx="14376">
                  <c:v>447.11582000000004</c:v>
                </c:pt>
                <c:pt idx="14377">
                  <c:v>447.16583000000003</c:v>
                </c:pt>
                <c:pt idx="14378">
                  <c:v>447.22198000000003</c:v>
                </c:pt>
                <c:pt idx="14379">
                  <c:v>447.27728000000002</c:v>
                </c:pt>
                <c:pt idx="14380">
                  <c:v>447.32613000000003</c:v>
                </c:pt>
                <c:pt idx="14381">
                  <c:v>447.36642000000006</c:v>
                </c:pt>
                <c:pt idx="14382">
                  <c:v>447.39596000000006</c:v>
                </c:pt>
                <c:pt idx="14383">
                  <c:v>447.42353000000008</c:v>
                </c:pt>
                <c:pt idx="14384">
                  <c:v>447.4568000000001</c:v>
                </c:pt>
                <c:pt idx="14385">
                  <c:v>447.49245000000008</c:v>
                </c:pt>
                <c:pt idx="14386">
                  <c:v>447.52049000000005</c:v>
                </c:pt>
                <c:pt idx="14387">
                  <c:v>447.54435000000007</c:v>
                </c:pt>
                <c:pt idx="14388">
                  <c:v>447.56589000000008</c:v>
                </c:pt>
                <c:pt idx="14389">
                  <c:v>447.58454000000006</c:v>
                </c:pt>
                <c:pt idx="14390">
                  <c:v>447.60273000000007</c:v>
                </c:pt>
                <c:pt idx="14391">
                  <c:v>447.61937000000006</c:v>
                </c:pt>
                <c:pt idx="14392">
                  <c:v>447.63571000000007</c:v>
                </c:pt>
                <c:pt idx="14393">
                  <c:v>447.65138000000007</c:v>
                </c:pt>
                <c:pt idx="14394">
                  <c:v>447.66910000000007</c:v>
                </c:pt>
                <c:pt idx="14395">
                  <c:v>447.68473000000006</c:v>
                </c:pt>
                <c:pt idx="14396">
                  <c:v>447.69878000000006</c:v>
                </c:pt>
                <c:pt idx="14397">
                  <c:v>447.71205000000003</c:v>
                </c:pt>
                <c:pt idx="14398">
                  <c:v>447.72446000000002</c:v>
                </c:pt>
                <c:pt idx="14399">
                  <c:v>447.73511000000002</c:v>
                </c:pt>
                <c:pt idx="14400">
                  <c:v>447.74332000000004</c:v>
                </c:pt>
                <c:pt idx="14401">
                  <c:v>447.75042000000002</c:v>
                </c:pt>
                <c:pt idx="14402">
                  <c:v>447.75555000000003</c:v>
                </c:pt>
                <c:pt idx="14403">
                  <c:v>447.75963000000002</c:v>
                </c:pt>
                <c:pt idx="14404">
                  <c:v>447.76676000000003</c:v>
                </c:pt>
                <c:pt idx="14405">
                  <c:v>447.77586000000002</c:v>
                </c:pt>
                <c:pt idx="14406">
                  <c:v>447.78478000000001</c:v>
                </c:pt>
                <c:pt idx="14407">
                  <c:v>447.79245000000003</c:v>
                </c:pt>
                <c:pt idx="14408">
                  <c:v>447.79875000000004</c:v>
                </c:pt>
                <c:pt idx="14409">
                  <c:v>447.80508000000003</c:v>
                </c:pt>
                <c:pt idx="14410">
                  <c:v>447.81014000000005</c:v>
                </c:pt>
                <c:pt idx="14411">
                  <c:v>447.81319000000002</c:v>
                </c:pt>
                <c:pt idx="14412">
                  <c:v>447.81470000000002</c:v>
                </c:pt>
                <c:pt idx="14413">
                  <c:v>447.81607000000002</c:v>
                </c:pt>
                <c:pt idx="14414">
                  <c:v>447.81730000000005</c:v>
                </c:pt>
                <c:pt idx="14415">
                  <c:v>447.81841000000003</c:v>
                </c:pt>
                <c:pt idx="14416">
                  <c:v>447.81947000000002</c:v>
                </c:pt>
                <c:pt idx="14417">
                  <c:v>447.82046000000003</c:v>
                </c:pt>
                <c:pt idx="14418">
                  <c:v>447.82153000000005</c:v>
                </c:pt>
                <c:pt idx="14419">
                  <c:v>447.82233000000008</c:v>
                </c:pt>
                <c:pt idx="14420">
                  <c:v>447.82279000000005</c:v>
                </c:pt>
                <c:pt idx="14421">
                  <c:v>447.82335000000006</c:v>
                </c:pt>
                <c:pt idx="14422">
                  <c:v>447.82390000000004</c:v>
                </c:pt>
                <c:pt idx="14423">
                  <c:v>447.82459000000006</c:v>
                </c:pt>
                <c:pt idx="14424">
                  <c:v>447.82560000000007</c:v>
                </c:pt>
                <c:pt idx="14425">
                  <c:v>447.82894000000005</c:v>
                </c:pt>
                <c:pt idx="14426">
                  <c:v>447.83547000000004</c:v>
                </c:pt>
                <c:pt idx="14427">
                  <c:v>447.84400000000005</c:v>
                </c:pt>
                <c:pt idx="14428">
                  <c:v>447.85290000000003</c:v>
                </c:pt>
                <c:pt idx="14429">
                  <c:v>447.86766000000006</c:v>
                </c:pt>
                <c:pt idx="14430">
                  <c:v>447.91008000000005</c:v>
                </c:pt>
                <c:pt idx="14431">
                  <c:v>448.00831000000005</c:v>
                </c:pt>
                <c:pt idx="14432">
                  <c:v>448.11925000000008</c:v>
                </c:pt>
                <c:pt idx="14433">
                  <c:v>448.21301000000005</c:v>
                </c:pt>
                <c:pt idx="14434">
                  <c:v>448.28054000000003</c:v>
                </c:pt>
                <c:pt idx="14435">
                  <c:v>448.32329000000004</c:v>
                </c:pt>
                <c:pt idx="14436">
                  <c:v>448.34639000000004</c:v>
                </c:pt>
                <c:pt idx="14437">
                  <c:v>448.35433000000006</c:v>
                </c:pt>
                <c:pt idx="14438">
                  <c:v>448.35696000000007</c:v>
                </c:pt>
                <c:pt idx="14439">
                  <c:v>448.35912000000008</c:v>
                </c:pt>
                <c:pt idx="14440">
                  <c:v>448.3614300000001</c:v>
                </c:pt>
                <c:pt idx="14441">
                  <c:v>448.3652100000001</c:v>
                </c:pt>
                <c:pt idx="14442">
                  <c:v>448.37135000000012</c:v>
                </c:pt>
                <c:pt idx="14443">
                  <c:v>448.37832000000014</c:v>
                </c:pt>
                <c:pt idx="14444">
                  <c:v>448.38534000000016</c:v>
                </c:pt>
                <c:pt idx="14445">
                  <c:v>448.39172000000013</c:v>
                </c:pt>
                <c:pt idx="14446">
                  <c:v>448.40384000000012</c:v>
                </c:pt>
                <c:pt idx="14447">
                  <c:v>448.44824000000011</c:v>
                </c:pt>
                <c:pt idx="14448">
                  <c:v>448.53365000000014</c:v>
                </c:pt>
                <c:pt idx="14449">
                  <c:v>448.58153000000016</c:v>
                </c:pt>
                <c:pt idx="14450">
                  <c:v>448.59569000000016</c:v>
                </c:pt>
                <c:pt idx="14451">
                  <c:v>448.59941000000015</c:v>
                </c:pt>
                <c:pt idx="14452">
                  <c:v>448.60270000000014</c:v>
                </c:pt>
                <c:pt idx="14453">
                  <c:v>448.60561000000013</c:v>
                </c:pt>
                <c:pt idx="14454">
                  <c:v>448.60944000000012</c:v>
                </c:pt>
                <c:pt idx="14455">
                  <c:v>448.61534000000012</c:v>
                </c:pt>
                <c:pt idx="14456">
                  <c:v>448.62275000000011</c:v>
                </c:pt>
                <c:pt idx="14457">
                  <c:v>448.63049000000012</c:v>
                </c:pt>
                <c:pt idx="14458">
                  <c:v>448.63943000000012</c:v>
                </c:pt>
                <c:pt idx="14459">
                  <c:v>448.65768000000014</c:v>
                </c:pt>
                <c:pt idx="14460">
                  <c:v>448.71910000000014</c:v>
                </c:pt>
                <c:pt idx="14461">
                  <c:v>448.75533000000013</c:v>
                </c:pt>
                <c:pt idx="14462">
                  <c:v>448.77051000000012</c:v>
                </c:pt>
                <c:pt idx="14463">
                  <c:v>448.77960000000013</c:v>
                </c:pt>
                <c:pt idx="14464">
                  <c:v>448.78521000000012</c:v>
                </c:pt>
                <c:pt idx="14465">
                  <c:v>448.79095000000012</c:v>
                </c:pt>
                <c:pt idx="14466">
                  <c:v>448.79930000000013</c:v>
                </c:pt>
                <c:pt idx="14467">
                  <c:v>448.81012000000015</c:v>
                </c:pt>
                <c:pt idx="14468">
                  <c:v>448.82275000000016</c:v>
                </c:pt>
                <c:pt idx="14469">
                  <c:v>448.83518000000015</c:v>
                </c:pt>
                <c:pt idx="14470">
                  <c:v>448.85119000000014</c:v>
                </c:pt>
                <c:pt idx="14471">
                  <c:v>448.89104000000015</c:v>
                </c:pt>
                <c:pt idx="14472">
                  <c:v>448.98349000000013</c:v>
                </c:pt>
                <c:pt idx="14473">
                  <c:v>449.07523000000015</c:v>
                </c:pt>
                <c:pt idx="14474">
                  <c:v>449.10496000000012</c:v>
                </c:pt>
                <c:pt idx="14475">
                  <c:v>449.11599000000012</c:v>
                </c:pt>
                <c:pt idx="14476">
                  <c:v>449.12552000000011</c:v>
                </c:pt>
                <c:pt idx="14477">
                  <c:v>449.13734000000011</c:v>
                </c:pt>
                <c:pt idx="14478">
                  <c:v>449.14765000000011</c:v>
                </c:pt>
                <c:pt idx="14479">
                  <c:v>449.15287000000012</c:v>
                </c:pt>
                <c:pt idx="14480">
                  <c:v>449.15546000000012</c:v>
                </c:pt>
                <c:pt idx="14481">
                  <c:v>449.15708000000012</c:v>
                </c:pt>
                <c:pt idx="14482">
                  <c:v>449.15848000000011</c:v>
                </c:pt>
                <c:pt idx="14483">
                  <c:v>449.16010000000011</c:v>
                </c:pt>
                <c:pt idx="14484">
                  <c:v>449.16383000000013</c:v>
                </c:pt>
                <c:pt idx="14485">
                  <c:v>449.17017000000016</c:v>
                </c:pt>
                <c:pt idx="14486">
                  <c:v>449.17764000000017</c:v>
                </c:pt>
                <c:pt idx="14487">
                  <c:v>449.18866000000014</c:v>
                </c:pt>
                <c:pt idx="14488">
                  <c:v>449.22315000000015</c:v>
                </c:pt>
                <c:pt idx="14489">
                  <c:v>449.29933000000017</c:v>
                </c:pt>
                <c:pt idx="14490">
                  <c:v>449.33573000000018</c:v>
                </c:pt>
                <c:pt idx="14491">
                  <c:v>449.3491400000002</c:v>
                </c:pt>
                <c:pt idx="14492">
                  <c:v>449.35523000000018</c:v>
                </c:pt>
                <c:pt idx="14493">
                  <c:v>449.35949000000016</c:v>
                </c:pt>
                <c:pt idx="14494">
                  <c:v>449.36258000000015</c:v>
                </c:pt>
                <c:pt idx="14495">
                  <c:v>449.36751000000015</c:v>
                </c:pt>
                <c:pt idx="14496">
                  <c:v>449.37526000000014</c:v>
                </c:pt>
                <c:pt idx="14497">
                  <c:v>449.38472000000013</c:v>
                </c:pt>
                <c:pt idx="14498">
                  <c:v>449.39778000000013</c:v>
                </c:pt>
                <c:pt idx="14499">
                  <c:v>449.4269000000001</c:v>
                </c:pt>
                <c:pt idx="14500">
                  <c:v>449.49372000000011</c:v>
                </c:pt>
                <c:pt idx="14501">
                  <c:v>449.57340000000011</c:v>
                </c:pt>
                <c:pt idx="14502">
                  <c:v>449.6273700000001</c:v>
                </c:pt>
                <c:pt idx="14503">
                  <c:v>449.64446000000009</c:v>
                </c:pt>
                <c:pt idx="14504">
                  <c:v>449.64949000000007</c:v>
                </c:pt>
                <c:pt idx="14505">
                  <c:v>449.65158000000008</c:v>
                </c:pt>
                <c:pt idx="14506">
                  <c:v>449.6528800000001</c:v>
                </c:pt>
                <c:pt idx="14507">
                  <c:v>449.65400000000011</c:v>
                </c:pt>
                <c:pt idx="14508">
                  <c:v>449.65517000000011</c:v>
                </c:pt>
                <c:pt idx="14509">
                  <c:v>449.65686000000011</c:v>
                </c:pt>
                <c:pt idx="14510">
                  <c:v>449.66079000000013</c:v>
                </c:pt>
                <c:pt idx="14511">
                  <c:v>449.66638000000012</c:v>
                </c:pt>
                <c:pt idx="14512">
                  <c:v>449.67273000000012</c:v>
                </c:pt>
                <c:pt idx="14513">
                  <c:v>449.67963000000009</c:v>
                </c:pt>
                <c:pt idx="14514">
                  <c:v>449.6966000000001</c:v>
                </c:pt>
                <c:pt idx="14515">
                  <c:v>449.74563000000012</c:v>
                </c:pt>
                <c:pt idx="14516">
                  <c:v>449.82394000000011</c:v>
                </c:pt>
                <c:pt idx="14517">
                  <c:v>449.8592000000001</c:v>
                </c:pt>
                <c:pt idx="14518">
                  <c:v>449.86844000000008</c:v>
                </c:pt>
                <c:pt idx="14519">
                  <c:v>449.87164000000007</c:v>
                </c:pt>
                <c:pt idx="14520">
                  <c:v>449.87342000000007</c:v>
                </c:pt>
                <c:pt idx="14521">
                  <c:v>449.87482000000006</c:v>
                </c:pt>
                <c:pt idx="14522">
                  <c:v>449.87619000000007</c:v>
                </c:pt>
                <c:pt idx="14523">
                  <c:v>449.87854000000004</c:v>
                </c:pt>
                <c:pt idx="14524">
                  <c:v>449.88340000000005</c:v>
                </c:pt>
                <c:pt idx="14525">
                  <c:v>449.89000000000004</c:v>
                </c:pt>
                <c:pt idx="14526">
                  <c:v>449.89710000000002</c:v>
                </c:pt>
                <c:pt idx="14527">
                  <c:v>449.91176000000002</c:v>
                </c:pt>
                <c:pt idx="14528">
                  <c:v>449.96291000000002</c:v>
                </c:pt>
                <c:pt idx="14529">
                  <c:v>450.01305000000002</c:v>
                </c:pt>
                <c:pt idx="14530">
                  <c:v>450.03167000000002</c:v>
                </c:pt>
                <c:pt idx="14531">
                  <c:v>450.03883999999999</c:v>
                </c:pt>
                <c:pt idx="14532">
                  <c:v>450.04255000000001</c:v>
                </c:pt>
                <c:pt idx="14533">
                  <c:v>450.04467</c:v>
                </c:pt>
                <c:pt idx="14534">
                  <c:v>450.04680000000002</c:v>
                </c:pt>
                <c:pt idx="14535">
                  <c:v>450.05164000000002</c:v>
                </c:pt>
                <c:pt idx="14536">
                  <c:v>450.05939000000001</c:v>
                </c:pt>
                <c:pt idx="14537">
                  <c:v>450.06853000000001</c:v>
                </c:pt>
                <c:pt idx="14538">
                  <c:v>450.07800000000003</c:v>
                </c:pt>
                <c:pt idx="14539">
                  <c:v>450.09756000000004</c:v>
                </c:pt>
                <c:pt idx="14540">
                  <c:v>450.15331000000003</c:v>
                </c:pt>
                <c:pt idx="14541">
                  <c:v>450.25172000000003</c:v>
                </c:pt>
                <c:pt idx="14542">
                  <c:v>450.32588000000004</c:v>
                </c:pt>
                <c:pt idx="14543">
                  <c:v>450.34925000000004</c:v>
                </c:pt>
                <c:pt idx="14544">
                  <c:v>450.35500000000002</c:v>
                </c:pt>
                <c:pt idx="14545">
                  <c:v>450.35935000000001</c:v>
                </c:pt>
                <c:pt idx="14546">
                  <c:v>450.36604</c:v>
                </c:pt>
                <c:pt idx="14547">
                  <c:v>450.38832000000002</c:v>
                </c:pt>
                <c:pt idx="14548">
                  <c:v>450.42684000000003</c:v>
                </c:pt>
                <c:pt idx="14549">
                  <c:v>450.46254000000005</c:v>
                </c:pt>
                <c:pt idx="14550">
                  <c:v>450.49055000000004</c:v>
                </c:pt>
                <c:pt idx="14551">
                  <c:v>450.51462000000004</c:v>
                </c:pt>
                <c:pt idx="14552">
                  <c:v>450.53919000000002</c:v>
                </c:pt>
                <c:pt idx="14553">
                  <c:v>450.5616</c:v>
                </c:pt>
                <c:pt idx="14554">
                  <c:v>450.57932</c:v>
                </c:pt>
                <c:pt idx="14555">
                  <c:v>450.59066999999999</c:v>
                </c:pt>
                <c:pt idx="14556">
                  <c:v>450.59587999999997</c:v>
                </c:pt>
                <c:pt idx="14557">
                  <c:v>450.59877999999998</c:v>
                </c:pt>
                <c:pt idx="14558">
                  <c:v>450.60059999999999</c:v>
                </c:pt>
                <c:pt idx="14559">
                  <c:v>450.60158000000001</c:v>
                </c:pt>
                <c:pt idx="14560">
                  <c:v>450.60216000000003</c:v>
                </c:pt>
                <c:pt idx="14561">
                  <c:v>450.60289</c:v>
                </c:pt>
                <c:pt idx="14562">
                  <c:v>450.60354000000001</c:v>
                </c:pt>
                <c:pt idx="14563">
                  <c:v>450.60432000000003</c:v>
                </c:pt>
                <c:pt idx="14564">
                  <c:v>450.60515000000004</c:v>
                </c:pt>
                <c:pt idx="14565">
                  <c:v>450.60629000000006</c:v>
                </c:pt>
                <c:pt idx="14566">
                  <c:v>450.60802000000007</c:v>
                </c:pt>
                <c:pt idx="14567">
                  <c:v>450.61020000000008</c:v>
                </c:pt>
                <c:pt idx="14568">
                  <c:v>450.61244000000005</c:v>
                </c:pt>
                <c:pt idx="14569">
                  <c:v>450.61838000000006</c:v>
                </c:pt>
                <c:pt idx="14570">
                  <c:v>450.64817000000005</c:v>
                </c:pt>
                <c:pt idx="14571">
                  <c:v>450.70037000000008</c:v>
                </c:pt>
                <c:pt idx="14572">
                  <c:v>450.74731000000008</c:v>
                </c:pt>
                <c:pt idx="14573">
                  <c:v>450.76738000000006</c:v>
                </c:pt>
                <c:pt idx="14574">
                  <c:v>450.77264000000008</c:v>
                </c:pt>
                <c:pt idx="14575">
                  <c:v>450.7744100000001</c:v>
                </c:pt>
                <c:pt idx="14576">
                  <c:v>450.77618000000012</c:v>
                </c:pt>
                <c:pt idx="14577">
                  <c:v>450.77762000000013</c:v>
                </c:pt>
                <c:pt idx="14578">
                  <c:v>450.77896000000015</c:v>
                </c:pt>
                <c:pt idx="14579">
                  <c:v>450.78070000000014</c:v>
                </c:pt>
                <c:pt idx="14580">
                  <c:v>450.78313000000014</c:v>
                </c:pt>
                <c:pt idx="14581">
                  <c:v>450.78611000000012</c:v>
                </c:pt>
                <c:pt idx="14582">
                  <c:v>450.78908000000013</c:v>
                </c:pt>
                <c:pt idx="14583">
                  <c:v>450.79427000000015</c:v>
                </c:pt>
                <c:pt idx="14584">
                  <c:v>450.81760000000014</c:v>
                </c:pt>
                <c:pt idx="14585">
                  <c:v>450.87795000000017</c:v>
                </c:pt>
                <c:pt idx="14586">
                  <c:v>450.94026000000019</c:v>
                </c:pt>
                <c:pt idx="14587">
                  <c:v>450.97877000000017</c:v>
                </c:pt>
                <c:pt idx="14588">
                  <c:v>450.99395000000015</c:v>
                </c:pt>
                <c:pt idx="14589">
                  <c:v>450.99835000000013</c:v>
                </c:pt>
                <c:pt idx="14590">
                  <c:v>450.99986000000013</c:v>
                </c:pt>
                <c:pt idx="14591">
                  <c:v>451.0009500000001</c:v>
                </c:pt>
                <c:pt idx="14592">
                  <c:v>451.00191000000012</c:v>
                </c:pt>
                <c:pt idx="14593">
                  <c:v>451.00289000000015</c:v>
                </c:pt>
                <c:pt idx="14594">
                  <c:v>451.00386000000015</c:v>
                </c:pt>
                <c:pt idx="14595">
                  <c:v>451.00502000000017</c:v>
                </c:pt>
                <c:pt idx="14596">
                  <c:v>451.0065400000002</c:v>
                </c:pt>
                <c:pt idx="14597">
                  <c:v>451.00826000000018</c:v>
                </c:pt>
                <c:pt idx="14598">
                  <c:v>451.00988000000018</c:v>
                </c:pt>
                <c:pt idx="14599">
                  <c:v>451.01279000000017</c:v>
                </c:pt>
                <c:pt idx="14600">
                  <c:v>451.02811000000014</c:v>
                </c:pt>
                <c:pt idx="14601">
                  <c:v>451.06128000000012</c:v>
                </c:pt>
                <c:pt idx="14602">
                  <c:v>451.10001000000011</c:v>
                </c:pt>
                <c:pt idx="14603">
                  <c:v>451.11839000000009</c:v>
                </c:pt>
                <c:pt idx="14604">
                  <c:v>451.12430000000006</c:v>
                </c:pt>
                <c:pt idx="14605">
                  <c:v>451.12674000000004</c:v>
                </c:pt>
                <c:pt idx="14606">
                  <c:v>451.13104000000004</c:v>
                </c:pt>
                <c:pt idx="14607">
                  <c:v>451.14566000000002</c:v>
                </c:pt>
                <c:pt idx="14608">
                  <c:v>451.17681000000005</c:v>
                </c:pt>
                <c:pt idx="14609">
                  <c:v>451.21827000000002</c:v>
                </c:pt>
                <c:pt idx="14610">
                  <c:v>451.25947000000002</c:v>
                </c:pt>
                <c:pt idx="14611">
                  <c:v>451.29409000000004</c:v>
                </c:pt>
                <c:pt idx="14612">
                  <c:v>451.32070000000004</c:v>
                </c:pt>
                <c:pt idx="14613">
                  <c:v>451.34163000000007</c:v>
                </c:pt>
                <c:pt idx="14614">
                  <c:v>451.35354000000007</c:v>
                </c:pt>
                <c:pt idx="14615">
                  <c:v>451.35885000000007</c:v>
                </c:pt>
                <c:pt idx="14616">
                  <c:v>451.36087000000009</c:v>
                </c:pt>
                <c:pt idx="14617">
                  <c:v>451.36169000000007</c:v>
                </c:pt>
                <c:pt idx="14618">
                  <c:v>451.36263000000008</c:v>
                </c:pt>
                <c:pt idx="14619">
                  <c:v>451.36349000000007</c:v>
                </c:pt>
                <c:pt idx="14620">
                  <c:v>451.36433000000005</c:v>
                </c:pt>
                <c:pt idx="14621">
                  <c:v>451.36515000000003</c:v>
                </c:pt>
                <c:pt idx="14622">
                  <c:v>451.36602000000005</c:v>
                </c:pt>
                <c:pt idx="14623">
                  <c:v>451.36696000000006</c:v>
                </c:pt>
                <c:pt idx="14624">
                  <c:v>451.36794000000009</c:v>
                </c:pt>
                <c:pt idx="14625">
                  <c:v>451.36988000000008</c:v>
                </c:pt>
                <c:pt idx="14626">
                  <c:v>451.38093000000009</c:v>
                </c:pt>
                <c:pt idx="14627">
                  <c:v>451.40534000000008</c:v>
                </c:pt>
                <c:pt idx="14628">
                  <c:v>451.43257000000006</c:v>
                </c:pt>
                <c:pt idx="14629">
                  <c:v>451.45457000000005</c:v>
                </c:pt>
                <c:pt idx="14630">
                  <c:v>451.47160000000002</c:v>
                </c:pt>
                <c:pt idx="14631">
                  <c:v>451.48674</c:v>
                </c:pt>
                <c:pt idx="14632">
                  <c:v>451.50290000000001</c:v>
                </c:pt>
                <c:pt idx="14633">
                  <c:v>451.52296999999999</c:v>
                </c:pt>
                <c:pt idx="14634">
                  <c:v>451.54714999999999</c:v>
                </c:pt>
                <c:pt idx="14635">
                  <c:v>451.56842</c:v>
                </c:pt>
                <c:pt idx="14636">
                  <c:v>451.58852000000002</c:v>
                </c:pt>
                <c:pt idx="14637">
                  <c:v>451.60880000000003</c:v>
                </c:pt>
                <c:pt idx="14638">
                  <c:v>451.62995000000001</c:v>
                </c:pt>
                <c:pt idx="14639">
                  <c:v>451.65181000000001</c:v>
                </c:pt>
                <c:pt idx="14640">
                  <c:v>451.67205999999999</c:v>
                </c:pt>
                <c:pt idx="14641">
                  <c:v>451.68966</c:v>
                </c:pt>
                <c:pt idx="14642">
                  <c:v>451.71275000000003</c:v>
                </c:pt>
                <c:pt idx="14643">
                  <c:v>451.73801000000003</c:v>
                </c:pt>
                <c:pt idx="14644">
                  <c:v>451.75823000000003</c:v>
                </c:pt>
                <c:pt idx="14645">
                  <c:v>451.77124000000003</c:v>
                </c:pt>
                <c:pt idx="14646">
                  <c:v>451.78066000000001</c:v>
                </c:pt>
                <c:pt idx="14647">
                  <c:v>451.78619000000003</c:v>
                </c:pt>
                <c:pt idx="14648">
                  <c:v>451.78948000000003</c:v>
                </c:pt>
                <c:pt idx="14649">
                  <c:v>451.79195000000004</c:v>
                </c:pt>
                <c:pt idx="14650">
                  <c:v>451.79376000000002</c:v>
                </c:pt>
                <c:pt idx="14651">
                  <c:v>451.79519000000005</c:v>
                </c:pt>
                <c:pt idx="14652">
                  <c:v>451.79650000000004</c:v>
                </c:pt>
                <c:pt idx="14653">
                  <c:v>451.79776000000004</c:v>
                </c:pt>
                <c:pt idx="14654">
                  <c:v>451.79880000000003</c:v>
                </c:pt>
                <c:pt idx="14655">
                  <c:v>451.79970000000003</c:v>
                </c:pt>
                <c:pt idx="14656">
                  <c:v>451.80035000000004</c:v>
                </c:pt>
                <c:pt idx="14657">
                  <c:v>451.80176000000006</c:v>
                </c:pt>
                <c:pt idx="14658">
                  <c:v>451.80934000000008</c:v>
                </c:pt>
                <c:pt idx="14659">
                  <c:v>451.82728000000009</c:v>
                </c:pt>
                <c:pt idx="14660">
                  <c:v>451.84841000000011</c:v>
                </c:pt>
                <c:pt idx="14661">
                  <c:v>451.87141000000014</c:v>
                </c:pt>
                <c:pt idx="14662">
                  <c:v>451.89538000000016</c:v>
                </c:pt>
                <c:pt idx="14663">
                  <c:v>451.91965000000016</c:v>
                </c:pt>
                <c:pt idx="14664">
                  <c:v>451.94999000000018</c:v>
                </c:pt>
                <c:pt idx="14665">
                  <c:v>451.9843400000002</c:v>
                </c:pt>
                <c:pt idx="14666">
                  <c:v>452.01374000000021</c:v>
                </c:pt>
                <c:pt idx="14667">
                  <c:v>452.04216000000019</c:v>
                </c:pt>
                <c:pt idx="14668">
                  <c:v>452.07212000000021</c:v>
                </c:pt>
                <c:pt idx="14669">
                  <c:v>452.1016400000002</c:v>
                </c:pt>
                <c:pt idx="14670">
                  <c:v>452.1295800000002</c:v>
                </c:pt>
                <c:pt idx="14671">
                  <c:v>452.15281000000022</c:v>
                </c:pt>
                <c:pt idx="14672">
                  <c:v>452.16843000000023</c:v>
                </c:pt>
                <c:pt idx="14673">
                  <c:v>452.18081000000024</c:v>
                </c:pt>
                <c:pt idx="14674">
                  <c:v>452.19265000000024</c:v>
                </c:pt>
                <c:pt idx="14675">
                  <c:v>452.20983000000024</c:v>
                </c:pt>
                <c:pt idx="14676">
                  <c:v>452.23292000000026</c:v>
                </c:pt>
                <c:pt idx="14677">
                  <c:v>452.25602000000026</c:v>
                </c:pt>
                <c:pt idx="14678">
                  <c:v>452.27439000000027</c:v>
                </c:pt>
                <c:pt idx="14679">
                  <c:v>452.28847000000025</c:v>
                </c:pt>
                <c:pt idx="14680">
                  <c:v>452.29985000000022</c:v>
                </c:pt>
                <c:pt idx="14681">
                  <c:v>452.31003000000021</c:v>
                </c:pt>
                <c:pt idx="14682">
                  <c:v>452.32117000000022</c:v>
                </c:pt>
                <c:pt idx="14683">
                  <c:v>452.33575000000025</c:v>
                </c:pt>
                <c:pt idx="14684">
                  <c:v>452.35498000000024</c:v>
                </c:pt>
                <c:pt idx="14685">
                  <c:v>452.37479000000025</c:v>
                </c:pt>
                <c:pt idx="14686">
                  <c:v>452.39288000000022</c:v>
                </c:pt>
                <c:pt idx="14687">
                  <c:v>452.41304000000019</c:v>
                </c:pt>
                <c:pt idx="14688">
                  <c:v>452.43202000000019</c:v>
                </c:pt>
                <c:pt idx="14689">
                  <c:v>452.44643000000019</c:v>
                </c:pt>
                <c:pt idx="14690">
                  <c:v>452.45536000000021</c:v>
                </c:pt>
                <c:pt idx="14691">
                  <c:v>452.4608600000002</c:v>
                </c:pt>
                <c:pt idx="14692">
                  <c:v>452.4640100000002</c:v>
                </c:pt>
                <c:pt idx="14693">
                  <c:v>452.46711000000022</c:v>
                </c:pt>
                <c:pt idx="14694">
                  <c:v>452.47214000000019</c:v>
                </c:pt>
                <c:pt idx="14695">
                  <c:v>452.48225000000019</c:v>
                </c:pt>
                <c:pt idx="14696">
                  <c:v>452.49636000000021</c:v>
                </c:pt>
                <c:pt idx="14697">
                  <c:v>452.5078900000002</c:v>
                </c:pt>
                <c:pt idx="14698">
                  <c:v>452.51403000000022</c:v>
                </c:pt>
                <c:pt idx="14699">
                  <c:v>452.51731000000024</c:v>
                </c:pt>
                <c:pt idx="14700">
                  <c:v>452.51928000000021</c:v>
                </c:pt>
                <c:pt idx="14701">
                  <c:v>452.52080000000024</c:v>
                </c:pt>
                <c:pt idx="14702">
                  <c:v>452.52233000000024</c:v>
                </c:pt>
                <c:pt idx="14703">
                  <c:v>452.52391000000023</c:v>
                </c:pt>
                <c:pt idx="14704">
                  <c:v>452.52523000000025</c:v>
                </c:pt>
                <c:pt idx="14705">
                  <c:v>452.52628000000027</c:v>
                </c:pt>
                <c:pt idx="14706">
                  <c:v>452.52698000000026</c:v>
                </c:pt>
                <c:pt idx="14707">
                  <c:v>452.52763000000027</c:v>
                </c:pt>
                <c:pt idx="14708">
                  <c:v>452.52873000000028</c:v>
                </c:pt>
                <c:pt idx="14709">
                  <c:v>452.52965000000029</c:v>
                </c:pt>
                <c:pt idx="14710">
                  <c:v>452.53049000000027</c:v>
                </c:pt>
                <c:pt idx="14711">
                  <c:v>452.53137000000027</c:v>
                </c:pt>
                <c:pt idx="14712">
                  <c:v>452.53229000000027</c:v>
                </c:pt>
                <c:pt idx="14713">
                  <c:v>452.53324000000026</c:v>
                </c:pt>
                <c:pt idx="14714">
                  <c:v>452.53420000000028</c:v>
                </c:pt>
                <c:pt idx="14715">
                  <c:v>452.53515000000027</c:v>
                </c:pt>
                <c:pt idx="14716">
                  <c:v>452.53729000000027</c:v>
                </c:pt>
                <c:pt idx="14717">
                  <c:v>452.54649000000029</c:v>
                </c:pt>
                <c:pt idx="14718">
                  <c:v>452.55505000000028</c:v>
                </c:pt>
                <c:pt idx="14719">
                  <c:v>452.5588900000003</c:v>
                </c:pt>
                <c:pt idx="14720">
                  <c:v>452.56111000000033</c:v>
                </c:pt>
                <c:pt idx="14721">
                  <c:v>452.56245000000035</c:v>
                </c:pt>
                <c:pt idx="14722">
                  <c:v>452.56351000000035</c:v>
                </c:pt>
                <c:pt idx="14723">
                  <c:v>452.56441000000035</c:v>
                </c:pt>
                <c:pt idx="14724">
                  <c:v>452.56531000000035</c:v>
                </c:pt>
                <c:pt idx="14725">
                  <c:v>452.56629000000038</c:v>
                </c:pt>
                <c:pt idx="14726">
                  <c:v>452.56729000000036</c:v>
                </c:pt>
                <c:pt idx="14727">
                  <c:v>452.56826000000035</c:v>
                </c:pt>
                <c:pt idx="14728">
                  <c:v>452.56939000000034</c:v>
                </c:pt>
                <c:pt idx="14729">
                  <c:v>452.57058000000035</c:v>
                </c:pt>
                <c:pt idx="14730">
                  <c:v>452.57178000000033</c:v>
                </c:pt>
                <c:pt idx="14731">
                  <c:v>452.57325000000031</c:v>
                </c:pt>
                <c:pt idx="14732">
                  <c:v>452.57680000000033</c:v>
                </c:pt>
                <c:pt idx="14733">
                  <c:v>452.59564000000034</c:v>
                </c:pt>
                <c:pt idx="14734">
                  <c:v>452.63770000000034</c:v>
                </c:pt>
                <c:pt idx="14735">
                  <c:v>452.68030000000033</c:v>
                </c:pt>
                <c:pt idx="14736">
                  <c:v>452.71045000000032</c:v>
                </c:pt>
                <c:pt idx="14737">
                  <c:v>452.72852000000034</c:v>
                </c:pt>
                <c:pt idx="14738">
                  <c:v>452.73951000000034</c:v>
                </c:pt>
                <c:pt idx="14739">
                  <c:v>452.74639000000036</c:v>
                </c:pt>
                <c:pt idx="14740">
                  <c:v>452.75512000000037</c:v>
                </c:pt>
                <c:pt idx="14741">
                  <c:v>452.76625000000035</c:v>
                </c:pt>
                <c:pt idx="14742">
                  <c:v>452.77749000000034</c:v>
                </c:pt>
                <c:pt idx="14743">
                  <c:v>452.78483000000034</c:v>
                </c:pt>
                <c:pt idx="14744">
                  <c:v>452.78910000000036</c:v>
                </c:pt>
                <c:pt idx="14745">
                  <c:v>452.79121000000038</c:v>
                </c:pt>
                <c:pt idx="14746">
                  <c:v>452.79202000000038</c:v>
                </c:pt>
                <c:pt idx="14747">
                  <c:v>452.79287000000039</c:v>
                </c:pt>
                <c:pt idx="14748">
                  <c:v>452.79399000000041</c:v>
                </c:pt>
                <c:pt idx="14749">
                  <c:v>452.79495000000043</c:v>
                </c:pt>
                <c:pt idx="14750">
                  <c:v>452.79588000000041</c:v>
                </c:pt>
                <c:pt idx="14751">
                  <c:v>452.79679000000039</c:v>
                </c:pt>
                <c:pt idx="14752">
                  <c:v>452.79774000000037</c:v>
                </c:pt>
                <c:pt idx="14753">
                  <c:v>452.79870000000039</c:v>
                </c:pt>
                <c:pt idx="14754">
                  <c:v>452.7996000000004</c:v>
                </c:pt>
                <c:pt idx="14755">
                  <c:v>452.80076000000042</c:v>
                </c:pt>
                <c:pt idx="14756">
                  <c:v>452.8040100000004</c:v>
                </c:pt>
                <c:pt idx="14757">
                  <c:v>452.8248600000004</c:v>
                </c:pt>
                <c:pt idx="14758">
                  <c:v>452.85997000000037</c:v>
                </c:pt>
                <c:pt idx="14759">
                  <c:v>452.89679000000035</c:v>
                </c:pt>
                <c:pt idx="14760">
                  <c:v>452.92451000000034</c:v>
                </c:pt>
                <c:pt idx="14761">
                  <c:v>452.94583000000034</c:v>
                </c:pt>
                <c:pt idx="14762">
                  <c:v>452.96110000000033</c:v>
                </c:pt>
                <c:pt idx="14763">
                  <c:v>452.97021000000035</c:v>
                </c:pt>
                <c:pt idx="14764">
                  <c:v>452.97432000000038</c:v>
                </c:pt>
                <c:pt idx="14765">
                  <c:v>452.9758400000004</c:v>
                </c:pt>
                <c:pt idx="14766">
                  <c:v>452.9765400000004</c:v>
                </c:pt>
                <c:pt idx="14767">
                  <c:v>452.9774400000004</c:v>
                </c:pt>
                <c:pt idx="14768">
                  <c:v>452.97839000000039</c:v>
                </c:pt>
                <c:pt idx="14769">
                  <c:v>452.97938000000039</c:v>
                </c:pt>
                <c:pt idx="14770">
                  <c:v>452.98035000000039</c:v>
                </c:pt>
                <c:pt idx="14771">
                  <c:v>452.98131000000041</c:v>
                </c:pt>
                <c:pt idx="14772">
                  <c:v>452.98224000000039</c:v>
                </c:pt>
                <c:pt idx="14773">
                  <c:v>452.98319000000038</c:v>
                </c:pt>
                <c:pt idx="14774">
                  <c:v>452.98418000000038</c:v>
                </c:pt>
                <c:pt idx="14775">
                  <c:v>452.98611000000039</c:v>
                </c:pt>
                <c:pt idx="14776">
                  <c:v>452.99472000000037</c:v>
                </c:pt>
                <c:pt idx="14777">
                  <c:v>453.01510000000036</c:v>
                </c:pt>
                <c:pt idx="14778">
                  <c:v>453.03731000000033</c:v>
                </c:pt>
                <c:pt idx="14779">
                  <c:v>453.04867000000036</c:v>
                </c:pt>
                <c:pt idx="14780">
                  <c:v>453.05228000000034</c:v>
                </c:pt>
                <c:pt idx="14781">
                  <c:v>453.05465000000032</c:v>
                </c:pt>
                <c:pt idx="14782">
                  <c:v>453.05593000000033</c:v>
                </c:pt>
                <c:pt idx="14783">
                  <c:v>453.05708000000033</c:v>
                </c:pt>
                <c:pt idx="14784">
                  <c:v>453.05820000000034</c:v>
                </c:pt>
                <c:pt idx="14785">
                  <c:v>453.05930000000035</c:v>
                </c:pt>
                <c:pt idx="14786">
                  <c:v>453.06037000000038</c:v>
                </c:pt>
                <c:pt idx="14787">
                  <c:v>453.06140000000039</c:v>
                </c:pt>
                <c:pt idx="14788">
                  <c:v>453.0624100000004</c:v>
                </c:pt>
                <c:pt idx="14789">
                  <c:v>453.06343000000038</c:v>
                </c:pt>
                <c:pt idx="14790">
                  <c:v>453.06450000000041</c:v>
                </c:pt>
                <c:pt idx="14791">
                  <c:v>453.06552000000039</c:v>
                </c:pt>
                <c:pt idx="14792">
                  <c:v>453.06654000000037</c:v>
                </c:pt>
                <c:pt idx="14793">
                  <c:v>453.0675200000004</c:v>
                </c:pt>
                <c:pt idx="14794">
                  <c:v>453.06852000000038</c:v>
                </c:pt>
                <c:pt idx="14795">
                  <c:v>453.07015000000035</c:v>
                </c:pt>
                <c:pt idx="14796">
                  <c:v>453.07518000000033</c:v>
                </c:pt>
                <c:pt idx="14797">
                  <c:v>453.08966000000032</c:v>
                </c:pt>
                <c:pt idx="14798">
                  <c:v>453.10677000000032</c:v>
                </c:pt>
                <c:pt idx="14799">
                  <c:v>453.1141200000003</c:v>
                </c:pt>
                <c:pt idx="14800">
                  <c:v>453.11730000000028</c:v>
                </c:pt>
                <c:pt idx="14801">
                  <c:v>453.11863000000028</c:v>
                </c:pt>
                <c:pt idx="14802">
                  <c:v>453.11955000000029</c:v>
                </c:pt>
                <c:pt idx="14803">
                  <c:v>453.12035000000031</c:v>
                </c:pt>
                <c:pt idx="14804">
                  <c:v>453.12114000000031</c:v>
                </c:pt>
                <c:pt idx="14805">
                  <c:v>453.12194000000034</c:v>
                </c:pt>
                <c:pt idx="14806">
                  <c:v>453.12277000000034</c:v>
                </c:pt>
                <c:pt idx="14807">
                  <c:v>453.12371000000036</c:v>
                </c:pt>
                <c:pt idx="14808">
                  <c:v>453.12468000000035</c:v>
                </c:pt>
                <c:pt idx="14809">
                  <c:v>453.12565000000035</c:v>
                </c:pt>
                <c:pt idx="14810">
                  <c:v>453.12658000000033</c:v>
                </c:pt>
                <c:pt idx="14811">
                  <c:v>453.12744000000032</c:v>
                </c:pt>
                <c:pt idx="14812">
                  <c:v>453.12832000000031</c:v>
                </c:pt>
                <c:pt idx="14813">
                  <c:v>453.12922000000032</c:v>
                </c:pt>
                <c:pt idx="14814">
                  <c:v>453.13040000000029</c:v>
                </c:pt>
                <c:pt idx="14815">
                  <c:v>453.13395000000031</c:v>
                </c:pt>
                <c:pt idx="14816">
                  <c:v>453.15106000000031</c:v>
                </c:pt>
                <c:pt idx="14817">
                  <c:v>453.17888000000033</c:v>
                </c:pt>
                <c:pt idx="14818">
                  <c:v>453.20639000000034</c:v>
                </c:pt>
                <c:pt idx="14819">
                  <c:v>453.22543000000036</c:v>
                </c:pt>
                <c:pt idx="14820">
                  <c:v>453.23752000000036</c:v>
                </c:pt>
                <c:pt idx="14821">
                  <c:v>453.24267000000037</c:v>
                </c:pt>
                <c:pt idx="14822">
                  <c:v>453.24418000000037</c:v>
                </c:pt>
                <c:pt idx="14823">
                  <c:v>453.24581000000035</c:v>
                </c:pt>
                <c:pt idx="14824">
                  <c:v>453.24656000000033</c:v>
                </c:pt>
                <c:pt idx="14825">
                  <c:v>453.24755000000033</c:v>
                </c:pt>
                <c:pt idx="14826">
                  <c:v>453.24862000000036</c:v>
                </c:pt>
                <c:pt idx="14827">
                  <c:v>453.24964000000034</c:v>
                </c:pt>
                <c:pt idx="14828">
                  <c:v>453.25058000000035</c:v>
                </c:pt>
                <c:pt idx="14829">
                  <c:v>453.25147000000038</c:v>
                </c:pt>
                <c:pt idx="14830">
                  <c:v>453.25236000000041</c:v>
                </c:pt>
                <c:pt idx="14831">
                  <c:v>453.25328000000042</c:v>
                </c:pt>
                <c:pt idx="14832">
                  <c:v>453.25498000000044</c:v>
                </c:pt>
                <c:pt idx="14833">
                  <c:v>453.26279000000045</c:v>
                </c:pt>
                <c:pt idx="14834">
                  <c:v>453.27940000000046</c:v>
                </c:pt>
                <c:pt idx="14835">
                  <c:v>453.29691000000048</c:v>
                </c:pt>
                <c:pt idx="14836">
                  <c:v>453.3027100000005</c:v>
                </c:pt>
                <c:pt idx="14837">
                  <c:v>453.3046700000005</c:v>
                </c:pt>
                <c:pt idx="14838">
                  <c:v>453.30590000000052</c:v>
                </c:pt>
                <c:pt idx="14839">
                  <c:v>453.30709000000053</c:v>
                </c:pt>
                <c:pt idx="14840">
                  <c:v>453.3081800000005</c:v>
                </c:pt>
                <c:pt idx="14841">
                  <c:v>453.30925000000053</c:v>
                </c:pt>
                <c:pt idx="14842">
                  <c:v>453.31027000000051</c:v>
                </c:pt>
                <c:pt idx="14843">
                  <c:v>453.31126000000052</c:v>
                </c:pt>
                <c:pt idx="14844">
                  <c:v>453.31223000000051</c:v>
                </c:pt>
                <c:pt idx="14845">
                  <c:v>453.31392000000051</c:v>
                </c:pt>
                <c:pt idx="14846">
                  <c:v>453.32183000000049</c:v>
                </c:pt>
                <c:pt idx="14847">
                  <c:v>453.34933000000046</c:v>
                </c:pt>
                <c:pt idx="14848">
                  <c:v>453.38101000000046</c:v>
                </c:pt>
                <c:pt idx="14849">
                  <c:v>453.40734000000043</c:v>
                </c:pt>
                <c:pt idx="14850">
                  <c:v>453.42152000000044</c:v>
                </c:pt>
                <c:pt idx="14851">
                  <c:v>453.42622000000046</c:v>
                </c:pt>
                <c:pt idx="14852">
                  <c:v>453.42772000000048</c:v>
                </c:pt>
                <c:pt idx="14853">
                  <c:v>453.42932000000047</c:v>
                </c:pt>
                <c:pt idx="14854">
                  <c:v>453.43060000000048</c:v>
                </c:pt>
                <c:pt idx="14855">
                  <c:v>453.43179000000049</c:v>
                </c:pt>
                <c:pt idx="14856">
                  <c:v>453.43292000000048</c:v>
                </c:pt>
                <c:pt idx="14857">
                  <c:v>453.43396000000047</c:v>
                </c:pt>
                <c:pt idx="14858">
                  <c:v>453.43498000000045</c:v>
                </c:pt>
                <c:pt idx="14859">
                  <c:v>453.43636000000043</c:v>
                </c:pt>
                <c:pt idx="14860">
                  <c:v>453.44058000000041</c:v>
                </c:pt>
                <c:pt idx="14861">
                  <c:v>453.4611400000004</c:v>
                </c:pt>
                <c:pt idx="14862">
                  <c:v>453.47606000000042</c:v>
                </c:pt>
                <c:pt idx="14863">
                  <c:v>453.48200000000043</c:v>
                </c:pt>
                <c:pt idx="14864">
                  <c:v>453.48619000000042</c:v>
                </c:pt>
                <c:pt idx="14865">
                  <c:v>453.48852000000039</c:v>
                </c:pt>
                <c:pt idx="14866">
                  <c:v>453.49017000000038</c:v>
                </c:pt>
                <c:pt idx="14867">
                  <c:v>453.49156000000039</c:v>
                </c:pt>
                <c:pt idx="14868">
                  <c:v>453.49282000000039</c:v>
                </c:pt>
                <c:pt idx="14869">
                  <c:v>453.49399000000039</c:v>
                </c:pt>
                <c:pt idx="14870">
                  <c:v>453.49511000000041</c:v>
                </c:pt>
                <c:pt idx="14871">
                  <c:v>453.49662000000041</c:v>
                </c:pt>
                <c:pt idx="14872">
                  <c:v>453.50201000000038</c:v>
                </c:pt>
                <c:pt idx="14873">
                  <c:v>453.52651000000037</c:v>
                </c:pt>
                <c:pt idx="14874">
                  <c:v>453.56050000000039</c:v>
                </c:pt>
                <c:pt idx="14875">
                  <c:v>453.58555000000041</c:v>
                </c:pt>
                <c:pt idx="14876">
                  <c:v>453.60117000000042</c:v>
                </c:pt>
                <c:pt idx="14877">
                  <c:v>453.6131800000004</c:v>
                </c:pt>
                <c:pt idx="14878">
                  <c:v>453.62130000000042</c:v>
                </c:pt>
                <c:pt idx="14879">
                  <c:v>453.62597000000039</c:v>
                </c:pt>
                <c:pt idx="14880">
                  <c:v>453.62908000000039</c:v>
                </c:pt>
                <c:pt idx="14881">
                  <c:v>453.63166000000041</c:v>
                </c:pt>
                <c:pt idx="14882">
                  <c:v>453.63466000000039</c:v>
                </c:pt>
                <c:pt idx="14883">
                  <c:v>453.6388900000004</c:v>
                </c:pt>
                <c:pt idx="14884">
                  <c:v>453.64226000000042</c:v>
                </c:pt>
                <c:pt idx="14885">
                  <c:v>453.64374000000043</c:v>
                </c:pt>
                <c:pt idx="14886">
                  <c:v>453.64533000000046</c:v>
                </c:pt>
                <c:pt idx="14887">
                  <c:v>453.64623000000046</c:v>
                </c:pt>
                <c:pt idx="14888">
                  <c:v>453.64718000000045</c:v>
                </c:pt>
                <c:pt idx="14889">
                  <c:v>453.64815000000044</c:v>
                </c:pt>
                <c:pt idx="14890">
                  <c:v>453.64911000000046</c:v>
                </c:pt>
                <c:pt idx="14891">
                  <c:v>453.65000000000049</c:v>
                </c:pt>
                <c:pt idx="14892">
                  <c:v>453.65089000000052</c:v>
                </c:pt>
                <c:pt idx="14893">
                  <c:v>453.6517500000005</c:v>
                </c:pt>
                <c:pt idx="14894">
                  <c:v>453.65262000000052</c:v>
                </c:pt>
                <c:pt idx="14895">
                  <c:v>453.65423000000055</c:v>
                </c:pt>
                <c:pt idx="14896">
                  <c:v>453.65745000000055</c:v>
                </c:pt>
                <c:pt idx="14897">
                  <c:v>453.65936000000056</c:v>
                </c:pt>
                <c:pt idx="14898">
                  <c:v>453.66045000000054</c:v>
                </c:pt>
                <c:pt idx="14899">
                  <c:v>453.66125000000056</c:v>
                </c:pt>
                <c:pt idx="14900">
                  <c:v>453.66185000000058</c:v>
                </c:pt>
                <c:pt idx="14901">
                  <c:v>453.66237000000058</c:v>
                </c:pt>
                <c:pt idx="14902">
                  <c:v>453.66289000000057</c:v>
                </c:pt>
                <c:pt idx="14903">
                  <c:v>453.6634200000006</c:v>
                </c:pt>
                <c:pt idx="14904">
                  <c:v>453.6639600000006</c:v>
                </c:pt>
                <c:pt idx="14905">
                  <c:v>453.66448000000059</c:v>
                </c:pt>
                <c:pt idx="14906">
                  <c:v>453.66498000000058</c:v>
                </c:pt>
                <c:pt idx="14907">
                  <c:v>453.66569000000061</c:v>
                </c:pt>
                <c:pt idx="14908">
                  <c:v>453.66642000000058</c:v>
                </c:pt>
                <c:pt idx="14909">
                  <c:v>453.66751000000056</c:v>
                </c:pt>
                <c:pt idx="14910">
                  <c:v>453.66850000000056</c:v>
                </c:pt>
                <c:pt idx="14911">
                  <c:v>453.66906000000057</c:v>
                </c:pt>
                <c:pt idx="14912">
                  <c:v>453.66970000000055</c:v>
                </c:pt>
                <c:pt idx="14913">
                  <c:v>453.67034000000052</c:v>
                </c:pt>
                <c:pt idx="14914">
                  <c:v>453.6711600000005</c:v>
                </c:pt>
                <c:pt idx="14915">
                  <c:v>453.67204000000049</c:v>
                </c:pt>
                <c:pt idx="14916">
                  <c:v>453.67295000000047</c:v>
                </c:pt>
                <c:pt idx="14917">
                  <c:v>453.67383000000046</c:v>
                </c:pt>
                <c:pt idx="14918">
                  <c:v>453.67472000000049</c:v>
                </c:pt>
                <c:pt idx="14919">
                  <c:v>453.67560000000049</c:v>
                </c:pt>
                <c:pt idx="14920">
                  <c:v>453.67682000000048</c:v>
                </c:pt>
                <c:pt idx="14921">
                  <c:v>453.68044000000049</c:v>
                </c:pt>
                <c:pt idx="14922">
                  <c:v>453.69478000000049</c:v>
                </c:pt>
                <c:pt idx="14923">
                  <c:v>453.71785000000051</c:v>
                </c:pt>
                <c:pt idx="14924">
                  <c:v>453.73586000000051</c:v>
                </c:pt>
                <c:pt idx="14925">
                  <c:v>453.74567000000053</c:v>
                </c:pt>
                <c:pt idx="14926">
                  <c:v>453.75263000000052</c:v>
                </c:pt>
                <c:pt idx="14927">
                  <c:v>453.75875000000053</c:v>
                </c:pt>
                <c:pt idx="14928">
                  <c:v>453.76508000000052</c:v>
                </c:pt>
                <c:pt idx="14929">
                  <c:v>453.76992000000052</c:v>
                </c:pt>
                <c:pt idx="14930">
                  <c:v>453.77185000000054</c:v>
                </c:pt>
                <c:pt idx="14931">
                  <c:v>453.77370000000053</c:v>
                </c:pt>
                <c:pt idx="14932">
                  <c:v>453.77519000000052</c:v>
                </c:pt>
                <c:pt idx="14933">
                  <c:v>453.77634000000052</c:v>
                </c:pt>
                <c:pt idx="14934">
                  <c:v>453.7774500000005</c:v>
                </c:pt>
                <c:pt idx="14935">
                  <c:v>453.77852000000053</c:v>
                </c:pt>
                <c:pt idx="14936">
                  <c:v>453.77956000000052</c:v>
                </c:pt>
                <c:pt idx="14937">
                  <c:v>453.7806000000005</c:v>
                </c:pt>
                <c:pt idx="14938">
                  <c:v>453.78179000000051</c:v>
                </c:pt>
                <c:pt idx="14939">
                  <c:v>453.78532000000052</c:v>
                </c:pt>
                <c:pt idx="14940">
                  <c:v>453.80161000000055</c:v>
                </c:pt>
                <c:pt idx="14941">
                  <c:v>453.83575000000053</c:v>
                </c:pt>
                <c:pt idx="14942">
                  <c:v>453.8611800000005</c:v>
                </c:pt>
                <c:pt idx="14943">
                  <c:v>453.87019000000049</c:v>
                </c:pt>
                <c:pt idx="14944">
                  <c:v>453.8727300000005</c:v>
                </c:pt>
                <c:pt idx="14945">
                  <c:v>453.8746900000005</c:v>
                </c:pt>
                <c:pt idx="14946">
                  <c:v>453.87609000000049</c:v>
                </c:pt>
                <c:pt idx="14947">
                  <c:v>453.87729000000047</c:v>
                </c:pt>
                <c:pt idx="14948">
                  <c:v>453.87838000000045</c:v>
                </c:pt>
                <c:pt idx="14949">
                  <c:v>453.87944000000044</c:v>
                </c:pt>
                <c:pt idx="14950">
                  <c:v>453.88046000000043</c:v>
                </c:pt>
                <c:pt idx="14951">
                  <c:v>453.88166000000041</c:v>
                </c:pt>
                <c:pt idx="14952">
                  <c:v>453.88415000000043</c:v>
                </c:pt>
                <c:pt idx="14953">
                  <c:v>453.89564000000041</c:v>
                </c:pt>
                <c:pt idx="14954">
                  <c:v>453.90284000000042</c:v>
                </c:pt>
                <c:pt idx="14955">
                  <c:v>453.90605000000045</c:v>
                </c:pt>
                <c:pt idx="14956">
                  <c:v>453.90794000000045</c:v>
                </c:pt>
                <c:pt idx="14957">
                  <c:v>453.90941000000043</c:v>
                </c:pt>
                <c:pt idx="14958">
                  <c:v>453.91061000000042</c:v>
                </c:pt>
                <c:pt idx="14959">
                  <c:v>453.91171000000043</c:v>
                </c:pt>
                <c:pt idx="14960">
                  <c:v>453.91282000000041</c:v>
                </c:pt>
                <c:pt idx="14961">
                  <c:v>453.91390000000041</c:v>
                </c:pt>
                <c:pt idx="14962">
                  <c:v>453.91492000000039</c:v>
                </c:pt>
                <c:pt idx="14963">
                  <c:v>453.9159300000004</c:v>
                </c:pt>
                <c:pt idx="14964">
                  <c:v>453.91696000000042</c:v>
                </c:pt>
                <c:pt idx="14965">
                  <c:v>453.91875000000044</c:v>
                </c:pt>
                <c:pt idx="14966">
                  <c:v>453.92811000000046</c:v>
                </c:pt>
                <c:pt idx="14967">
                  <c:v>453.95611000000048</c:v>
                </c:pt>
                <c:pt idx="14968">
                  <c:v>453.98458000000051</c:v>
                </c:pt>
                <c:pt idx="14969">
                  <c:v>453.99630000000053</c:v>
                </c:pt>
                <c:pt idx="14970">
                  <c:v>453.99923000000052</c:v>
                </c:pt>
                <c:pt idx="14971">
                  <c:v>454.00062000000054</c:v>
                </c:pt>
                <c:pt idx="14972">
                  <c:v>454.00232000000057</c:v>
                </c:pt>
                <c:pt idx="14973">
                  <c:v>454.00382000000059</c:v>
                </c:pt>
                <c:pt idx="14974">
                  <c:v>454.00514000000061</c:v>
                </c:pt>
                <c:pt idx="14975">
                  <c:v>454.00635000000062</c:v>
                </c:pt>
                <c:pt idx="14976">
                  <c:v>454.00745000000063</c:v>
                </c:pt>
                <c:pt idx="14977">
                  <c:v>454.00853000000063</c:v>
                </c:pt>
                <c:pt idx="14978">
                  <c:v>454.00959000000063</c:v>
                </c:pt>
                <c:pt idx="14979">
                  <c:v>454.01131000000061</c:v>
                </c:pt>
                <c:pt idx="14980">
                  <c:v>454.01816000000059</c:v>
                </c:pt>
                <c:pt idx="14981">
                  <c:v>454.0409200000006</c:v>
                </c:pt>
                <c:pt idx="14982">
                  <c:v>454.06176000000062</c:v>
                </c:pt>
                <c:pt idx="14983">
                  <c:v>454.06847000000062</c:v>
                </c:pt>
                <c:pt idx="14984">
                  <c:v>454.07036000000062</c:v>
                </c:pt>
                <c:pt idx="14985">
                  <c:v>454.07195000000064</c:v>
                </c:pt>
                <c:pt idx="14986">
                  <c:v>454.07342000000062</c:v>
                </c:pt>
                <c:pt idx="14987">
                  <c:v>454.07465000000064</c:v>
                </c:pt>
                <c:pt idx="14988">
                  <c:v>454.07578000000063</c:v>
                </c:pt>
                <c:pt idx="14989">
                  <c:v>454.07688000000064</c:v>
                </c:pt>
                <c:pt idx="14990">
                  <c:v>454.07793000000066</c:v>
                </c:pt>
                <c:pt idx="14991">
                  <c:v>454.07897000000065</c:v>
                </c:pt>
                <c:pt idx="14992">
                  <c:v>454.08057000000065</c:v>
                </c:pt>
                <c:pt idx="14993">
                  <c:v>454.08641000000063</c:v>
                </c:pt>
                <c:pt idx="14994">
                  <c:v>454.10614000000061</c:v>
                </c:pt>
                <c:pt idx="14995">
                  <c:v>454.13544000000059</c:v>
                </c:pt>
                <c:pt idx="14996">
                  <c:v>454.15245000000061</c:v>
                </c:pt>
                <c:pt idx="14997">
                  <c:v>454.15805000000063</c:v>
                </c:pt>
                <c:pt idx="14998">
                  <c:v>454.15963000000062</c:v>
                </c:pt>
                <c:pt idx="14999">
                  <c:v>454.16068000000064</c:v>
                </c:pt>
                <c:pt idx="15000">
                  <c:v>454.16189000000065</c:v>
                </c:pt>
                <c:pt idx="15001">
                  <c:v>454.16293000000064</c:v>
                </c:pt>
                <c:pt idx="15002">
                  <c:v>454.16396000000066</c:v>
                </c:pt>
                <c:pt idx="15003">
                  <c:v>454.16495000000066</c:v>
                </c:pt>
                <c:pt idx="15004">
                  <c:v>454.16590000000065</c:v>
                </c:pt>
                <c:pt idx="15005">
                  <c:v>454.16679000000067</c:v>
                </c:pt>
                <c:pt idx="15006">
                  <c:v>454.16803000000067</c:v>
                </c:pt>
                <c:pt idx="15007">
                  <c:v>454.17180000000064</c:v>
                </c:pt>
                <c:pt idx="15008">
                  <c:v>454.18928000000062</c:v>
                </c:pt>
                <c:pt idx="15009">
                  <c:v>454.21880000000061</c:v>
                </c:pt>
                <c:pt idx="15010">
                  <c:v>454.2303100000006</c:v>
                </c:pt>
                <c:pt idx="15011">
                  <c:v>454.23423000000059</c:v>
                </c:pt>
                <c:pt idx="15012">
                  <c:v>454.2362100000006</c:v>
                </c:pt>
                <c:pt idx="15013">
                  <c:v>454.23746000000062</c:v>
                </c:pt>
                <c:pt idx="15014">
                  <c:v>454.23853000000065</c:v>
                </c:pt>
                <c:pt idx="15015">
                  <c:v>454.23955000000063</c:v>
                </c:pt>
                <c:pt idx="15016">
                  <c:v>454.24060000000065</c:v>
                </c:pt>
                <c:pt idx="15017">
                  <c:v>454.24161000000066</c:v>
                </c:pt>
                <c:pt idx="15018">
                  <c:v>454.24259000000069</c:v>
                </c:pt>
                <c:pt idx="15019">
                  <c:v>454.24354000000068</c:v>
                </c:pt>
                <c:pt idx="15020">
                  <c:v>454.24448000000069</c:v>
                </c:pt>
                <c:pt idx="15021">
                  <c:v>454.24563000000069</c:v>
                </c:pt>
                <c:pt idx="15022">
                  <c:v>454.24832000000066</c:v>
                </c:pt>
                <c:pt idx="15023">
                  <c:v>454.25357000000065</c:v>
                </c:pt>
                <c:pt idx="15024">
                  <c:v>454.25643000000065</c:v>
                </c:pt>
                <c:pt idx="15025">
                  <c:v>454.25898000000063</c:v>
                </c:pt>
                <c:pt idx="15026">
                  <c:v>454.26086000000066</c:v>
                </c:pt>
                <c:pt idx="15027">
                  <c:v>454.26232000000067</c:v>
                </c:pt>
                <c:pt idx="15028">
                  <c:v>454.26362000000069</c:v>
                </c:pt>
                <c:pt idx="15029">
                  <c:v>454.26487000000071</c:v>
                </c:pt>
                <c:pt idx="15030">
                  <c:v>454.2660700000007</c:v>
                </c:pt>
                <c:pt idx="15031">
                  <c:v>454.26738000000068</c:v>
                </c:pt>
                <c:pt idx="15032">
                  <c:v>454.26978000000071</c:v>
                </c:pt>
                <c:pt idx="15033">
                  <c:v>454.28449000000069</c:v>
                </c:pt>
                <c:pt idx="15034">
                  <c:v>454.32935000000072</c:v>
                </c:pt>
                <c:pt idx="15035">
                  <c:v>454.37678000000074</c:v>
                </c:pt>
                <c:pt idx="15036">
                  <c:v>454.39167000000072</c:v>
                </c:pt>
                <c:pt idx="15037">
                  <c:v>454.39624000000072</c:v>
                </c:pt>
                <c:pt idx="15038">
                  <c:v>454.39790000000073</c:v>
                </c:pt>
                <c:pt idx="15039">
                  <c:v>454.39958000000075</c:v>
                </c:pt>
                <c:pt idx="15040">
                  <c:v>454.40095000000076</c:v>
                </c:pt>
                <c:pt idx="15041">
                  <c:v>454.40211000000079</c:v>
                </c:pt>
                <c:pt idx="15042">
                  <c:v>454.40320000000077</c:v>
                </c:pt>
                <c:pt idx="15043">
                  <c:v>454.40422000000075</c:v>
                </c:pt>
                <c:pt idx="15044">
                  <c:v>454.40518000000077</c:v>
                </c:pt>
                <c:pt idx="15045">
                  <c:v>454.40615000000076</c:v>
                </c:pt>
                <c:pt idx="15046">
                  <c:v>454.40707000000077</c:v>
                </c:pt>
                <c:pt idx="15047">
                  <c:v>454.40852000000075</c:v>
                </c:pt>
                <c:pt idx="15048">
                  <c:v>454.41420000000073</c:v>
                </c:pt>
                <c:pt idx="15049">
                  <c:v>454.44171000000074</c:v>
                </c:pt>
                <c:pt idx="15050">
                  <c:v>454.47725000000077</c:v>
                </c:pt>
                <c:pt idx="15051">
                  <c:v>454.49373000000077</c:v>
                </c:pt>
                <c:pt idx="15052">
                  <c:v>454.49923000000075</c:v>
                </c:pt>
                <c:pt idx="15053">
                  <c:v>454.50107000000077</c:v>
                </c:pt>
                <c:pt idx="15054">
                  <c:v>454.50223000000079</c:v>
                </c:pt>
                <c:pt idx="15055">
                  <c:v>454.50328000000081</c:v>
                </c:pt>
                <c:pt idx="15056">
                  <c:v>454.5043200000008</c:v>
                </c:pt>
                <c:pt idx="15057">
                  <c:v>454.5053800000008</c:v>
                </c:pt>
                <c:pt idx="15058">
                  <c:v>454.50635000000079</c:v>
                </c:pt>
                <c:pt idx="15059">
                  <c:v>454.50731000000081</c:v>
                </c:pt>
                <c:pt idx="15060">
                  <c:v>454.50827000000083</c:v>
                </c:pt>
                <c:pt idx="15061">
                  <c:v>454.50950000000086</c:v>
                </c:pt>
                <c:pt idx="15062">
                  <c:v>454.51314000000087</c:v>
                </c:pt>
                <c:pt idx="15063">
                  <c:v>454.53526000000085</c:v>
                </c:pt>
                <c:pt idx="15064">
                  <c:v>454.54968000000082</c:v>
                </c:pt>
                <c:pt idx="15065">
                  <c:v>454.55447000000083</c:v>
                </c:pt>
                <c:pt idx="15066">
                  <c:v>454.55873000000082</c:v>
                </c:pt>
                <c:pt idx="15067">
                  <c:v>454.56140000000084</c:v>
                </c:pt>
                <c:pt idx="15068">
                  <c:v>454.56333000000086</c:v>
                </c:pt>
                <c:pt idx="15069">
                  <c:v>454.56512000000089</c:v>
                </c:pt>
                <c:pt idx="15070">
                  <c:v>454.5668500000009</c:v>
                </c:pt>
                <c:pt idx="15071">
                  <c:v>454.56908000000089</c:v>
                </c:pt>
                <c:pt idx="15072">
                  <c:v>454.57180000000091</c:v>
                </c:pt>
                <c:pt idx="15073">
                  <c:v>454.5750000000009</c:v>
                </c:pt>
                <c:pt idx="15074">
                  <c:v>454.57973000000089</c:v>
                </c:pt>
                <c:pt idx="15075">
                  <c:v>454.59282000000087</c:v>
                </c:pt>
                <c:pt idx="15076">
                  <c:v>454.62404000000089</c:v>
                </c:pt>
                <c:pt idx="15077">
                  <c:v>454.66488000000089</c:v>
                </c:pt>
                <c:pt idx="15078">
                  <c:v>454.68852000000089</c:v>
                </c:pt>
                <c:pt idx="15079">
                  <c:v>454.69369000000091</c:v>
                </c:pt>
                <c:pt idx="15080">
                  <c:v>454.69578000000092</c:v>
                </c:pt>
                <c:pt idx="15081">
                  <c:v>454.69713000000093</c:v>
                </c:pt>
                <c:pt idx="15082">
                  <c:v>454.6984000000009</c:v>
                </c:pt>
                <c:pt idx="15083">
                  <c:v>454.6996600000009</c:v>
                </c:pt>
                <c:pt idx="15084">
                  <c:v>454.70094000000091</c:v>
                </c:pt>
                <c:pt idx="15085">
                  <c:v>454.70298000000093</c:v>
                </c:pt>
                <c:pt idx="15086">
                  <c:v>454.70606000000095</c:v>
                </c:pt>
                <c:pt idx="15087">
                  <c:v>454.70993000000095</c:v>
                </c:pt>
                <c:pt idx="15088">
                  <c:v>454.71540000000095</c:v>
                </c:pt>
                <c:pt idx="15089">
                  <c:v>454.73116000000095</c:v>
                </c:pt>
                <c:pt idx="15090">
                  <c:v>454.78856000000093</c:v>
                </c:pt>
                <c:pt idx="15091">
                  <c:v>454.87539000000095</c:v>
                </c:pt>
                <c:pt idx="15092">
                  <c:v>454.95140000000094</c:v>
                </c:pt>
                <c:pt idx="15093">
                  <c:v>454.99105000000094</c:v>
                </c:pt>
                <c:pt idx="15094">
                  <c:v>455.01635000000095</c:v>
                </c:pt>
                <c:pt idx="15095">
                  <c:v>455.03746000000098</c:v>
                </c:pt>
                <c:pt idx="15096">
                  <c:v>455.05000000000098</c:v>
                </c:pt>
                <c:pt idx="15097">
                  <c:v>455.05405000000098</c:v>
                </c:pt>
                <c:pt idx="15098">
                  <c:v>455.05511000000098</c:v>
                </c:pt>
                <c:pt idx="15099">
                  <c:v>455.05649000000096</c:v>
                </c:pt>
                <c:pt idx="15100">
                  <c:v>455.05759000000097</c:v>
                </c:pt>
                <c:pt idx="15101">
                  <c:v>455.05858000000097</c:v>
                </c:pt>
                <c:pt idx="15102">
                  <c:v>455.05961000000099</c:v>
                </c:pt>
                <c:pt idx="15103">
                  <c:v>455.06063000000097</c:v>
                </c:pt>
                <c:pt idx="15104">
                  <c:v>455.06165000000095</c:v>
                </c:pt>
                <c:pt idx="15105">
                  <c:v>455.06274000000093</c:v>
                </c:pt>
                <c:pt idx="15106">
                  <c:v>455.06407000000092</c:v>
                </c:pt>
                <c:pt idx="15107">
                  <c:v>455.06813000000091</c:v>
                </c:pt>
                <c:pt idx="15108">
                  <c:v>455.09307000000092</c:v>
                </c:pt>
                <c:pt idx="15109">
                  <c:v>455.15762000000092</c:v>
                </c:pt>
                <c:pt idx="15110">
                  <c:v>455.21811000000093</c:v>
                </c:pt>
                <c:pt idx="15111">
                  <c:v>455.23747000000094</c:v>
                </c:pt>
                <c:pt idx="15112">
                  <c:v>455.24325000000096</c:v>
                </c:pt>
                <c:pt idx="15113">
                  <c:v>455.24525000000096</c:v>
                </c:pt>
                <c:pt idx="15114">
                  <c:v>455.24651000000097</c:v>
                </c:pt>
                <c:pt idx="15115">
                  <c:v>455.24763000000098</c:v>
                </c:pt>
                <c:pt idx="15116">
                  <c:v>455.24874000000096</c:v>
                </c:pt>
                <c:pt idx="15117">
                  <c:v>455.24990000000099</c:v>
                </c:pt>
                <c:pt idx="15118">
                  <c:v>455.25119000000097</c:v>
                </c:pt>
                <c:pt idx="15119">
                  <c:v>455.25343000000095</c:v>
                </c:pt>
                <c:pt idx="15120">
                  <c:v>455.25708000000094</c:v>
                </c:pt>
                <c:pt idx="15121">
                  <c:v>455.26294000000092</c:v>
                </c:pt>
                <c:pt idx="15122">
                  <c:v>455.27658000000093</c:v>
                </c:pt>
                <c:pt idx="15123">
                  <c:v>455.32518000000096</c:v>
                </c:pt>
                <c:pt idx="15124">
                  <c:v>455.42231000000095</c:v>
                </c:pt>
                <c:pt idx="15125">
                  <c:v>455.48602000000096</c:v>
                </c:pt>
                <c:pt idx="15126">
                  <c:v>455.50510000000094</c:v>
                </c:pt>
                <c:pt idx="15127">
                  <c:v>455.50986000000091</c:v>
                </c:pt>
                <c:pt idx="15128">
                  <c:v>455.5124100000009</c:v>
                </c:pt>
                <c:pt idx="15129">
                  <c:v>455.51472000000092</c:v>
                </c:pt>
                <c:pt idx="15130">
                  <c:v>455.51634000000092</c:v>
                </c:pt>
                <c:pt idx="15131">
                  <c:v>455.51796000000093</c:v>
                </c:pt>
                <c:pt idx="15132">
                  <c:v>455.52096000000091</c:v>
                </c:pt>
                <c:pt idx="15133">
                  <c:v>455.52748000000093</c:v>
                </c:pt>
                <c:pt idx="15134">
                  <c:v>455.53665000000092</c:v>
                </c:pt>
                <c:pt idx="15135">
                  <c:v>455.54801000000094</c:v>
                </c:pt>
                <c:pt idx="15136">
                  <c:v>455.57866000000092</c:v>
                </c:pt>
                <c:pt idx="15137">
                  <c:v>455.66662000000093</c:v>
                </c:pt>
                <c:pt idx="15138">
                  <c:v>455.77286000000095</c:v>
                </c:pt>
                <c:pt idx="15139">
                  <c:v>455.85611000000097</c:v>
                </c:pt>
                <c:pt idx="15140">
                  <c:v>455.91041000000098</c:v>
                </c:pt>
                <c:pt idx="15141">
                  <c:v>455.94522000000097</c:v>
                </c:pt>
                <c:pt idx="15142">
                  <c:v>455.979950000001</c:v>
                </c:pt>
                <c:pt idx="15143">
                  <c:v>456.010930000001</c:v>
                </c:pt>
                <c:pt idx="15144">
                  <c:v>456.03645000000097</c:v>
                </c:pt>
                <c:pt idx="15145">
                  <c:v>456.04852000000096</c:v>
                </c:pt>
                <c:pt idx="15146">
                  <c:v>456.05352000000096</c:v>
                </c:pt>
                <c:pt idx="15147">
                  <c:v>456.05619000000098</c:v>
                </c:pt>
                <c:pt idx="15148">
                  <c:v>456.05755000000096</c:v>
                </c:pt>
                <c:pt idx="15149">
                  <c:v>456.05856000000097</c:v>
                </c:pt>
                <c:pt idx="15150">
                  <c:v>456.05963000000099</c:v>
                </c:pt>
                <c:pt idx="15151">
                  <c:v>456.060640000001</c:v>
                </c:pt>
                <c:pt idx="15152">
                  <c:v>456.06162000000103</c:v>
                </c:pt>
                <c:pt idx="15153">
                  <c:v>456.06259000000102</c:v>
                </c:pt>
                <c:pt idx="15154">
                  <c:v>456.06384000000105</c:v>
                </c:pt>
                <c:pt idx="15155">
                  <c:v>456.06551000000104</c:v>
                </c:pt>
                <c:pt idx="15156">
                  <c:v>456.06854000000106</c:v>
                </c:pt>
                <c:pt idx="15157">
                  <c:v>456.07460000000106</c:v>
                </c:pt>
                <c:pt idx="15158">
                  <c:v>456.09882000000107</c:v>
                </c:pt>
                <c:pt idx="15159">
                  <c:v>456.18183000000107</c:v>
                </c:pt>
                <c:pt idx="15160">
                  <c:v>456.29603000000105</c:v>
                </c:pt>
                <c:pt idx="15161">
                  <c:v>456.38992000000104</c:v>
                </c:pt>
                <c:pt idx="15162">
                  <c:v>456.46070000000105</c:v>
                </c:pt>
                <c:pt idx="15163">
                  <c:v>456.51046000000105</c:v>
                </c:pt>
                <c:pt idx="15164">
                  <c:v>456.54668000000106</c:v>
                </c:pt>
                <c:pt idx="15165">
                  <c:v>456.56245000000104</c:v>
                </c:pt>
                <c:pt idx="15166">
                  <c:v>456.56749000000104</c:v>
                </c:pt>
                <c:pt idx="15167">
                  <c:v>456.56899000000107</c:v>
                </c:pt>
                <c:pt idx="15168">
                  <c:v>456.57004000000109</c:v>
                </c:pt>
                <c:pt idx="15169">
                  <c:v>456.57081000000107</c:v>
                </c:pt>
                <c:pt idx="15170">
                  <c:v>456.57164000000108</c:v>
                </c:pt>
                <c:pt idx="15171">
                  <c:v>456.57254000000108</c:v>
                </c:pt>
                <c:pt idx="15172">
                  <c:v>456.57344000000109</c:v>
                </c:pt>
                <c:pt idx="15173">
                  <c:v>456.57441000000108</c:v>
                </c:pt>
                <c:pt idx="15174">
                  <c:v>456.57569000000109</c:v>
                </c:pt>
                <c:pt idx="15175">
                  <c:v>456.57869000000107</c:v>
                </c:pt>
                <c:pt idx="15176">
                  <c:v>456.58435000000105</c:v>
                </c:pt>
                <c:pt idx="15177">
                  <c:v>456.59238000000107</c:v>
                </c:pt>
                <c:pt idx="15178">
                  <c:v>456.60254000000106</c:v>
                </c:pt>
                <c:pt idx="15179">
                  <c:v>456.61985000000107</c:v>
                </c:pt>
                <c:pt idx="15180">
                  <c:v>456.66907000000106</c:v>
                </c:pt>
                <c:pt idx="15181">
                  <c:v>456.75670000000105</c:v>
                </c:pt>
                <c:pt idx="15182">
                  <c:v>456.84968000000106</c:v>
                </c:pt>
                <c:pt idx="15183">
                  <c:v>456.90965000000108</c:v>
                </c:pt>
                <c:pt idx="15184">
                  <c:v>456.92256000000106</c:v>
                </c:pt>
                <c:pt idx="15185">
                  <c:v>456.92606000000103</c:v>
                </c:pt>
                <c:pt idx="15186">
                  <c:v>456.92768000000103</c:v>
                </c:pt>
                <c:pt idx="15187">
                  <c:v>456.92894000000103</c:v>
                </c:pt>
                <c:pt idx="15188">
                  <c:v>456.93004000000104</c:v>
                </c:pt>
                <c:pt idx="15189">
                  <c:v>456.93113000000102</c:v>
                </c:pt>
                <c:pt idx="15190">
                  <c:v>456.93223000000103</c:v>
                </c:pt>
                <c:pt idx="15191">
                  <c:v>456.93344000000104</c:v>
                </c:pt>
                <c:pt idx="15192">
                  <c:v>456.93542000000105</c:v>
                </c:pt>
                <c:pt idx="15193">
                  <c:v>456.93910000000102</c:v>
                </c:pt>
                <c:pt idx="15194">
                  <c:v>456.94455000000102</c:v>
                </c:pt>
                <c:pt idx="15195">
                  <c:v>456.95542000000103</c:v>
                </c:pt>
                <c:pt idx="15196">
                  <c:v>456.99362000000104</c:v>
                </c:pt>
                <c:pt idx="15197">
                  <c:v>457.05268000000103</c:v>
                </c:pt>
                <c:pt idx="15198">
                  <c:v>457.07682000000102</c:v>
                </c:pt>
                <c:pt idx="15199">
                  <c:v>457.084910000001</c:v>
                </c:pt>
                <c:pt idx="15200">
                  <c:v>457.08920000000103</c:v>
                </c:pt>
                <c:pt idx="15201">
                  <c:v>457.09160000000105</c:v>
                </c:pt>
                <c:pt idx="15202">
                  <c:v>457.09329000000105</c:v>
                </c:pt>
                <c:pt idx="15203">
                  <c:v>457.09524000000107</c:v>
                </c:pt>
                <c:pt idx="15204">
                  <c:v>457.09905000000106</c:v>
                </c:pt>
                <c:pt idx="15205">
                  <c:v>457.10473000000104</c:v>
                </c:pt>
                <c:pt idx="15206">
                  <c:v>457.11163000000101</c:v>
                </c:pt>
                <c:pt idx="15207">
                  <c:v>457.12051000000099</c:v>
                </c:pt>
                <c:pt idx="15208">
                  <c:v>457.14304000000101</c:v>
                </c:pt>
                <c:pt idx="15209">
                  <c:v>457.21181000000098</c:v>
                </c:pt>
                <c:pt idx="15210">
                  <c:v>457.31312000000099</c:v>
                </c:pt>
                <c:pt idx="15211">
                  <c:v>457.35484000000099</c:v>
                </c:pt>
                <c:pt idx="15212">
                  <c:v>457.36471000000097</c:v>
                </c:pt>
                <c:pt idx="15213">
                  <c:v>457.36897000000096</c:v>
                </c:pt>
                <c:pt idx="15214">
                  <c:v>457.37115000000097</c:v>
                </c:pt>
                <c:pt idx="15215">
                  <c:v>457.37266000000096</c:v>
                </c:pt>
                <c:pt idx="15216">
                  <c:v>457.37399000000096</c:v>
                </c:pt>
                <c:pt idx="15217">
                  <c:v>457.37515000000099</c:v>
                </c:pt>
                <c:pt idx="15218">
                  <c:v>457.37625000000099</c:v>
                </c:pt>
                <c:pt idx="15219">
                  <c:v>457.37731000000099</c:v>
                </c:pt>
                <c:pt idx="15220">
                  <c:v>457.37858000000097</c:v>
                </c:pt>
                <c:pt idx="15221">
                  <c:v>457.38327000000095</c:v>
                </c:pt>
                <c:pt idx="15222">
                  <c:v>457.42149000000097</c:v>
                </c:pt>
                <c:pt idx="15223">
                  <c:v>457.46579000000099</c:v>
                </c:pt>
                <c:pt idx="15224">
                  <c:v>457.47722000000101</c:v>
                </c:pt>
                <c:pt idx="15225">
                  <c:v>457.48140000000103</c:v>
                </c:pt>
                <c:pt idx="15226">
                  <c:v>457.483910000001</c:v>
                </c:pt>
                <c:pt idx="15227">
                  <c:v>457.485510000001</c:v>
                </c:pt>
                <c:pt idx="15228">
                  <c:v>457.486840000001</c:v>
                </c:pt>
                <c:pt idx="15229">
                  <c:v>457.48802000000097</c:v>
                </c:pt>
                <c:pt idx="15230">
                  <c:v>457.489180000001</c:v>
                </c:pt>
                <c:pt idx="15231">
                  <c:v>457.49033000000099</c:v>
                </c:pt>
                <c:pt idx="15232">
                  <c:v>457.49169000000097</c:v>
                </c:pt>
                <c:pt idx="15233">
                  <c:v>457.50092000000097</c:v>
                </c:pt>
                <c:pt idx="15234">
                  <c:v>457.545420000001</c:v>
                </c:pt>
                <c:pt idx="15235">
                  <c:v>457.61388000000102</c:v>
                </c:pt>
                <c:pt idx="15236">
                  <c:v>457.66277000000099</c:v>
                </c:pt>
                <c:pt idx="15237">
                  <c:v>457.67697000000101</c:v>
                </c:pt>
                <c:pt idx="15238">
                  <c:v>457.68079000000102</c:v>
                </c:pt>
                <c:pt idx="15239">
                  <c:v>457.68259000000103</c:v>
                </c:pt>
                <c:pt idx="15240">
                  <c:v>457.68406000000101</c:v>
                </c:pt>
                <c:pt idx="15241">
                  <c:v>457.68523000000101</c:v>
                </c:pt>
                <c:pt idx="15242">
                  <c:v>457.68633000000102</c:v>
                </c:pt>
                <c:pt idx="15243">
                  <c:v>457.68740000000105</c:v>
                </c:pt>
                <c:pt idx="15244">
                  <c:v>457.68842000000103</c:v>
                </c:pt>
                <c:pt idx="15245">
                  <c:v>457.68939000000103</c:v>
                </c:pt>
                <c:pt idx="15246">
                  <c:v>457.69091000000105</c:v>
                </c:pt>
                <c:pt idx="15247">
                  <c:v>457.70044000000104</c:v>
                </c:pt>
                <c:pt idx="15248">
                  <c:v>457.73483000000101</c:v>
                </c:pt>
                <c:pt idx="15249">
                  <c:v>457.75856000000101</c:v>
                </c:pt>
                <c:pt idx="15250">
                  <c:v>457.76611000000099</c:v>
                </c:pt>
                <c:pt idx="15251">
                  <c:v>457.76879000000099</c:v>
                </c:pt>
                <c:pt idx="15252">
                  <c:v>457.77013000000102</c:v>
                </c:pt>
                <c:pt idx="15253">
                  <c:v>457.77132000000103</c:v>
                </c:pt>
                <c:pt idx="15254">
                  <c:v>457.77238000000102</c:v>
                </c:pt>
                <c:pt idx="15255">
                  <c:v>457.773400000001</c:v>
                </c:pt>
                <c:pt idx="15256">
                  <c:v>457.774370000001</c:v>
                </c:pt>
                <c:pt idx="15257">
                  <c:v>457.77533000000102</c:v>
                </c:pt>
                <c:pt idx="15258">
                  <c:v>457.77630000000102</c:v>
                </c:pt>
                <c:pt idx="15259">
                  <c:v>457.777520000001</c:v>
                </c:pt>
                <c:pt idx="15260">
                  <c:v>457.78352000000098</c:v>
                </c:pt>
                <c:pt idx="15261">
                  <c:v>457.82359000000099</c:v>
                </c:pt>
                <c:pt idx="15262">
                  <c:v>457.88547000000096</c:v>
                </c:pt>
                <c:pt idx="15263">
                  <c:v>457.94438000000099</c:v>
                </c:pt>
                <c:pt idx="15264">
                  <c:v>457.987580000001</c:v>
                </c:pt>
                <c:pt idx="15265">
                  <c:v>458.014420000001</c:v>
                </c:pt>
                <c:pt idx="15266">
                  <c:v>458.031620000001</c:v>
                </c:pt>
                <c:pt idx="15267">
                  <c:v>458.03855000000101</c:v>
                </c:pt>
                <c:pt idx="15268">
                  <c:v>458.04061000000098</c:v>
                </c:pt>
                <c:pt idx="15269">
                  <c:v>458.041930000001</c:v>
                </c:pt>
                <c:pt idx="15270">
                  <c:v>458.04341000000102</c:v>
                </c:pt>
                <c:pt idx="15271">
                  <c:v>458.04591000000102</c:v>
                </c:pt>
                <c:pt idx="15272">
                  <c:v>458.049990000001</c:v>
                </c:pt>
                <c:pt idx="15273">
                  <c:v>458.05221000000103</c:v>
                </c:pt>
                <c:pt idx="15274">
                  <c:v>458.05413000000101</c:v>
                </c:pt>
                <c:pt idx="15275">
                  <c:v>458.05548000000101</c:v>
                </c:pt>
                <c:pt idx="15276">
                  <c:v>458.05662000000103</c:v>
                </c:pt>
                <c:pt idx="15277">
                  <c:v>458.05763000000104</c:v>
                </c:pt>
                <c:pt idx="15278">
                  <c:v>458.05866000000105</c:v>
                </c:pt>
                <c:pt idx="15279">
                  <c:v>458.05966000000103</c:v>
                </c:pt>
                <c:pt idx="15280">
                  <c:v>458.06064000000106</c:v>
                </c:pt>
                <c:pt idx="15281">
                  <c:v>458.06161000000105</c:v>
                </c:pt>
                <c:pt idx="15282">
                  <c:v>458.06256000000104</c:v>
                </c:pt>
                <c:pt idx="15283">
                  <c:v>458.06350000000106</c:v>
                </c:pt>
                <c:pt idx="15284">
                  <c:v>458.06460000000106</c:v>
                </c:pt>
                <c:pt idx="15285">
                  <c:v>458.06675000000104</c:v>
                </c:pt>
                <c:pt idx="15286">
                  <c:v>458.07130000000103</c:v>
                </c:pt>
                <c:pt idx="15287">
                  <c:v>458.07804000000101</c:v>
                </c:pt>
                <c:pt idx="15288">
                  <c:v>458.082840000001</c:v>
                </c:pt>
                <c:pt idx="15289">
                  <c:v>458.08712000000099</c:v>
                </c:pt>
                <c:pt idx="15290">
                  <c:v>458.09086000000099</c:v>
                </c:pt>
                <c:pt idx="15291">
                  <c:v>458.09442000000098</c:v>
                </c:pt>
                <c:pt idx="15292">
                  <c:v>458.09823000000097</c:v>
                </c:pt>
                <c:pt idx="15293">
                  <c:v>458.10227000000094</c:v>
                </c:pt>
                <c:pt idx="15294">
                  <c:v>458.10618000000096</c:v>
                </c:pt>
                <c:pt idx="15295">
                  <c:v>458.11144000000098</c:v>
                </c:pt>
                <c:pt idx="15296">
                  <c:v>458.12120000000095</c:v>
                </c:pt>
                <c:pt idx="15297">
                  <c:v>458.13585000000097</c:v>
                </c:pt>
                <c:pt idx="15298">
                  <c:v>458.15100000000098</c:v>
                </c:pt>
                <c:pt idx="15299">
                  <c:v>458.16719000000097</c:v>
                </c:pt>
                <c:pt idx="15300">
                  <c:v>458.19537000000099</c:v>
                </c:pt>
                <c:pt idx="15301">
                  <c:v>458.23988000000099</c:v>
                </c:pt>
                <c:pt idx="15302">
                  <c:v>458.281440000001</c:v>
                </c:pt>
                <c:pt idx="15303">
                  <c:v>458.30450000000098</c:v>
                </c:pt>
                <c:pt idx="15304">
                  <c:v>458.30988000000099</c:v>
                </c:pt>
                <c:pt idx="15305">
                  <c:v>458.311900000001</c:v>
                </c:pt>
                <c:pt idx="15306">
                  <c:v>458.31385000000103</c:v>
                </c:pt>
                <c:pt idx="15307">
                  <c:v>458.31567000000103</c:v>
                </c:pt>
                <c:pt idx="15308">
                  <c:v>458.31762000000106</c:v>
                </c:pt>
                <c:pt idx="15309">
                  <c:v>458.31989000000107</c:v>
                </c:pt>
                <c:pt idx="15310">
                  <c:v>458.32249000000104</c:v>
                </c:pt>
                <c:pt idx="15311">
                  <c:v>458.32522000000102</c:v>
                </c:pt>
                <c:pt idx="15312">
                  <c:v>458.32805000000104</c:v>
                </c:pt>
                <c:pt idx="15313">
                  <c:v>458.33633000000106</c:v>
                </c:pt>
                <c:pt idx="15314">
                  <c:v>458.37486000000104</c:v>
                </c:pt>
                <c:pt idx="15315">
                  <c:v>458.44691000000103</c:v>
                </c:pt>
                <c:pt idx="15316">
                  <c:v>458.51460000000105</c:v>
                </c:pt>
                <c:pt idx="15317">
                  <c:v>458.55587000000105</c:v>
                </c:pt>
                <c:pt idx="15318">
                  <c:v>458.57200000000103</c:v>
                </c:pt>
                <c:pt idx="15319">
                  <c:v>458.57575000000105</c:v>
                </c:pt>
                <c:pt idx="15320">
                  <c:v>458.57692000000105</c:v>
                </c:pt>
                <c:pt idx="15321">
                  <c:v>458.57783000000103</c:v>
                </c:pt>
                <c:pt idx="15322">
                  <c:v>458.57878000000102</c:v>
                </c:pt>
                <c:pt idx="15323">
                  <c:v>458.57972000000103</c:v>
                </c:pt>
                <c:pt idx="15324">
                  <c:v>458.58068000000105</c:v>
                </c:pt>
                <c:pt idx="15325">
                  <c:v>458.58162000000107</c:v>
                </c:pt>
                <c:pt idx="15326">
                  <c:v>458.58252000000107</c:v>
                </c:pt>
                <c:pt idx="15327">
                  <c:v>458.58338000000106</c:v>
                </c:pt>
                <c:pt idx="15328">
                  <c:v>458.58426000000105</c:v>
                </c:pt>
                <c:pt idx="15329">
                  <c:v>458.58512000000104</c:v>
                </c:pt>
                <c:pt idx="15330">
                  <c:v>458.58648000000102</c:v>
                </c:pt>
                <c:pt idx="15331">
                  <c:v>458.59311000000099</c:v>
                </c:pt>
                <c:pt idx="15332">
                  <c:v>458.62462000000102</c:v>
                </c:pt>
                <c:pt idx="15333">
                  <c:v>458.66644000000099</c:v>
                </c:pt>
                <c:pt idx="15334">
                  <c:v>458.69726000000099</c:v>
                </c:pt>
                <c:pt idx="15335">
                  <c:v>458.71369000000101</c:v>
                </c:pt>
                <c:pt idx="15336">
                  <c:v>458.71855000000102</c:v>
                </c:pt>
                <c:pt idx="15337">
                  <c:v>458.72086000000104</c:v>
                </c:pt>
                <c:pt idx="15338">
                  <c:v>458.72227000000106</c:v>
                </c:pt>
                <c:pt idx="15339">
                  <c:v>458.72343000000109</c:v>
                </c:pt>
                <c:pt idx="15340">
                  <c:v>458.72449000000108</c:v>
                </c:pt>
                <c:pt idx="15341">
                  <c:v>458.72550000000109</c:v>
                </c:pt>
                <c:pt idx="15342">
                  <c:v>458.72650000000107</c:v>
                </c:pt>
                <c:pt idx="15343">
                  <c:v>458.72749000000107</c:v>
                </c:pt>
                <c:pt idx="15344">
                  <c:v>458.72867000000105</c:v>
                </c:pt>
                <c:pt idx="15345">
                  <c:v>458.73364000000106</c:v>
                </c:pt>
                <c:pt idx="15346">
                  <c:v>458.76464000000107</c:v>
                </c:pt>
                <c:pt idx="15347">
                  <c:v>458.79215000000107</c:v>
                </c:pt>
                <c:pt idx="15348">
                  <c:v>458.80273000000108</c:v>
                </c:pt>
                <c:pt idx="15349">
                  <c:v>458.80864000000105</c:v>
                </c:pt>
                <c:pt idx="15350">
                  <c:v>458.81243000000103</c:v>
                </c:pt>
                <c:pt idx="15351">
                  <c:v>458.81552000000102</c:v>
                </c:pt>
                <c:pt idx="15352">
                  <c:v>458.82022000000103</c:v>
                </c:pt>
                <c:pt idx="15353">
                  <c:v>458.827750000001</c:v>
                </c:pt>
                <c:pt idx="15354">
                  <c:v>458.837320000001</c:v>
                </c:pt>
                <c:pt idx="15355">
                  <c:v>458.85042000000101</c:v>
                </c:pt>
                <c:pt idx="15356">
                  <c:v>458.88390000000101</c:v>
                </c:pt>
                <c:pt idx="15357">
                  <c:v>458.97302000000099</c:v>
                </c:pt>
                <c:pt idx="15358">
                  <c:v>459.07463000000098</c:v>
                </c:pt>
                <c:pt idx="15359">
                  <c:v>459.11814000000101</c:v>
                </c:pt>
                <c:pt idx="15360">
                  <c:v>459.12673000000103</c:v>
                </c:pt>
                <c:pt idx="15361">
                  <c:v>459.13064000000105</c:v>
                </c:pt>
                <c:pt idx="15362">
                  <c:v>459.13300000000106</c:v>
                </c:pt>
                <c:pt idx="15363">
                  <c:v>459.13466000000108</c:v>
                </c:pt>
                <c:pt idx="15364">
                  <c:v>459.13626000000107</c:v>
                </c:pt>
                <c:pt idx="15365">
                  <c:v>459.14032000000105</c:v>
                </c:pt>
                <c:pt idx="15366">
                  <c:v>459.14944000000105</c:v>
                </c:pt>
                <c:pt idx="15367">
                  <c:v>459.16449000000102</c:v>
                </c:pt>
                <c:pt idx="15368">
                  <c:v>459.18315000000104</c:v>
                </c:pt>
                <c:pt idx="15369">
                  <c:v>459.20557000000105</c:v>
                </c:pt>
                <c:pt idx="15370">
                  <c:v>459.26284000000106</c:v>
                </c:pt>
                <c:pt idx="15371">
                  <c:v>459.36110000000104</c:v>
                </c:pt>
                <c:pt idx="15372">
                  <c:v>459.46841000000103</c:v>
                </c:pt>
                <c:pt idx="15373">
                  <c:v>459.54501000000101</c:v>
                </c:pt>
                <c:pt idx="15374">
                  <c:v>459.60045000000099</c:v>
                </c:pt>
                <c:pt idx="15375">
                  <c:v>459.63558000000097</c:v>
                </c:pt>
                <c:pt idx="15376">
                  <c:v>459.65784000000099</c:v>
                </c:pt>
                <c:pt idx="15377">
                  <c:v>459.66972000000101</c:v>
                </c:pt>
                <c:pt idx="15378">
                  <c:v>459.67270000000099</c:v>
                </c:pt>
                <c:pt idx="15379">
                  <c:v>459.67397000000096</c:v>
                </c:pt>
                <c:pt idx="15380">
                  <c:v>459.67527000000098</c:v>
                </c:pt>
                <c:pt idx="15381">
                  <c:v>459.67639000000099</c:v>
                </c:pt>
                <c:pt idx="15382">
                  <c:v>459.67753000000101</c:v>
                </c:pt>
                <c:pt idx="15383">
                  <c:v>459.679900000001</c:v>
                </c:pt>
                <c:pt idx="15384">
                  <c:v>459.686160000001</c:v>
                </c:pt>
                <c:pt idx="15385">
                  <c:v>459.697800000001</c:v>
                </c:pt>
                <c:pt idx="15386">
                  <c:v>459.71359000000098</c:v>
                </c:pt>
                <c:pt idx="15387">
                  <c:v>459.73336000000097</c:v>
                </c:pt>
                <c:pt idx="15388">
                  <c:v>459.77309000000099</c:v>
                </c:pt>
                <c:pt idx="15389">
                  <c:v>459.87979000000098</c:v>
                </c:pt>
                <c:pt idx="15390">
                  <c:v>460.03906000000097</c:v>
                </c:pt>
                <c:pt idx="15391">
                  <c:v>460.16041000000098</c:v>
                </c:pt>
                <c:pt idx="15392">
                  <c:v>460.20010000000099</c:v>
                </c:pt>
                <c:pt idx="15393">
                  <c:v>460.21174000000099</c:v>
                </c:pt>
                <c:pt idx="15394">
                  <c:v>460.21550000000099</c:v>
                </c:pt>
                <c:pt idx="15395">
                  <c:v>460.21747000000096</c:v>
                </c:pt>
                <c:pt idx="15396">
                  <c:v>460.21890000000099</c:v>
                </c:pt>
                <c:pt idx="15397">
                  <c:v>460.22021000000098</c:v>
                </c:pt>
                <c:pt idx="15398">
                  <c:v>460.22210000000098</c:v>
                </c:pt>
                <c:pt idx="15399">
                  <c:v>460.22764000000097</c:v>
                </c:pt>
                <c:pt idx="15400">
                  <c:v>460.23741000000098</c:v>
                </c:pt>
                <c:pt idx="15401">
                  <c:v>460.255030000001</c:v>
                </c:pt>
                <c:pt idx="15402">
                  <c:v>460.299970000001</c:v>
                </c:pt>
                <c:pt idx="15403">
                  <c:v>460.41325000000097</c:v>
                </c:pt>
                <c:pt idx="15404">
                  <c:v>460.52829000000099</c:v>
                </c:pt>
                <c:pt idx="15405">
                  <c:v>460.55757000000102</c:v>
                </c:pt>
                <c:pt idx="15406">
                  <c:v>460.56684000000104</c:v>
                </c:pt>
                <c:pt idx="15407">
                  <c:v>460.57113000000106</c:v>
                </c:pt>
                <c:pt idx="15408">
                  <c:v>460.57330000000104</c:v>
                </c:pt>
                <c:pt idx="15409">
                  <c:v>460.57489000000106</c:v>
                </c:pt>
                <c:pt idx="15410">
                  <c:v>460.57732000000107</c:v>
                </c:pt>
                <c:pt idx="15411">
                  <c:v>460.58395000000104</c:v>
                </c:pt>
                <c:pt idx="15412">
                  <c:v>460.59745000000106</c:v>
                </c:pt>
                <c:pt idx="15413">
                  <c:v>460.61634000000106</c:v>
                </c:pt>
                <c:pt idx="15414">
                  <c:v>460.66147000000103</c:v>
                </c:pt>
                <c:pt idx="15415">
                  <c:v>460.76391000000103</c:v>
                </c:pt>
                <c:pt idx="15416">
                  <c:v>460.89504000000102</c:v>
                </c:pt>
                <c:pt idx="15417">
                  <c:v>460.99095000000102</c:v>
                </c:pt>
                <c:pt idx="15418">
                  <c:v>461.04523000000103</c:v>
                </c:pt>
                <c:pt idx="15419">
                  <c:v>461.06263000000104</c:v>
                </c:pt>
                <c:pt idx="15420">
                  <c:v>461.06667000000101</c:v>
                </c:pt>
                <c:pt idx="15421">
                  <c:v>461.06939000000102</c:v>
                </c:pt>
                <c:pt idx="15422">
                  <c:v>461.071380000001</c:v>
                </c:pt>
                <c:pt idx="15423">
                  <c:v>461.07321000000098</c:v>
                </c:pt>
                <c:pt idx="15424">
                  <c:v>461.07566000000099</c:v>
                </c:pt>
                <c:pt idx="15425">
                  <c:v>461.07955000000101</c:v>
                </c:pt>
                <c:pt idx="15426">
                  <c:v>461.08517000000103</c:v>
                </c:pt>
                <c:pt idx="15427">
                  <c:v>461.09293000000105</c:v>
                </c:pt>
                <c:pt idx="15428">
                  <c:v>461.11049000000105</c:v>
                </c:pt>
                <c:pt idx="15429">
                  <c:v>461.17204000000106</c:v>
                </c:pt>
                <c:pt idx="15430">
                  <c:v>461.27250000000106</c:v>
                </c:pt>
                <c:pt idx="15431">
                  <c:v>461.37532000000107</c:v>
                </c:pt>
                <c:pt idx="15432">
                  <c:v>461.43919000000108</c:v>
                </c:pt>
                <c:pt idx="15433">
                  <c:v>461.47144000000105</c:v>
                </c:pt>
                <c:pt idx="15434">
                  <c:v>461.48602000000108</c:v>
                </c:pt>
                <c:pt idx="15435">
                  <c:v>461.49355000000105</c:v>
                </c:pt>
                <c:pt idx="15436">
                  <c:v>461.50295000000108</c:v>
                </c:pt>
                <c:pt idx="15437">
                  <c:v>461.51547000000107</c:v>
                </c:pt>
                <c:pt idx="15438">
                  <c:v>461.52446000000106</c:v>
                </c:pt>
                <c:pt idx="15439">
                  <c:v>461.52699000000104</c:v>
                </c:pt>
                <c:pt idx="15440">
                  <c:v>461.52802000000105</c:v>
                </c:pt>
                <c:pt idx="15441">
                  <c:v>461.52929000000103</c:v>
                </c:pt>
                <c:pt idx="15442">
                  <c:v>461.53043000000105</c:v>
                </c:pt>
                <c:pt idx="15443">
                  <c:v>461.53183000000104</c:v>
                </c:pt>
                <c:pt idx="15444">
                  <c:v>461.53579000000104</c:v>
                </c:pt>
                <c:pt idx="15445">
                  <c:v>461.54260000000102</c:v>
                </c:pt>
                <c:pt idx="15446">
                  <c:v>461.553820000001</c:v>
                </c:pt>
                <c:pt idx="15447">
                  <c:v>461.58359000000098</c:v>
                </c:pt>
                <c:pt idx="15448">
                  <c:v>461.65413000000098</c:v>
                </c:pt>
                <c:pt idx="15449">
                  <c:v>461.74557000000095</c:v>
                </c:pt>
                <c:pt idx="15450">
                  <c:v>461.82997000000097</c:v>
                </c:pt>
                <c:pt idx="15451">
                  <c:v>461.88850000000099</c:v>
                </c:pt>
                <c:pt idx="15452">
                  <c:v>461.92872000000096</c:v>
                </c:pt>
                <c:pt idx="15453">
                  <c:v>461.96111000000099</c:v>
                </c:pt>
                <c:pt idx="15454">
                  <c:v>461.98780000000096</c:v>
                </c:pt>
                <c:pt idx="15455">
                  <c:v>462.01006000000098</c:v>
                </c:pt>
                <c:pt idx="15456">
                  <c:v>462.02735000000098</c:v>
                </c:pt>
                <c:pt idx="15457">
                  <c:v>462.04297000000099</c:v>
                </c:pt>
                <c:pt idx="15458">
                  <c:v>462.058840000001</c:v>
                </c:pt>
                <c:pt idx="15459">
                  <c:v>462.069780000001</c:v>
                </c:pt>
                <c:pt idx="15460">
                  <c:v>462.073340000001</c:v>
                </c:pt>
                <c:pt idx="15461">
                  <c:v>462.07513000000102</c:v>
                </c:pt>
                <c:pt idx="15462">
                  <c:v>462.07610000000102</c:v>
                </c:pt>
                <c:pt idx="15463">
                  <c:v>462.07708000000105</c:v>
                </c:pt>
                <c:pt idx="15464">
                  <c:v>462.07818000000105</c:v>
                </c:pt>
                <c:pt idx="15465">
                  <c:v>462.08189000000107</c:v>
                </c:pt>
                <c:pt idx="15466">
                  <c:v>462.09246000000104</c:v>
                </c:pt>
                <c:pt idx="15467">
                  <c:v>462.10849000000104</c:v>
                </c:pt>
                <c:pt idx="15468">
                  <c:v>462.13058000000103</c:v>
                </c:pt>
                <c:pt idx="15469">
                  <c:v>462.19842000000102</c:v>
                </c:pt>
                <c:pt idx="15470">
                  <c:v>462.36257000000103</c:v>
                </c:pt>
                <c:pt idx="15471">
                  <c:v>462.53725000000105</c:v>
                </c:pt>
                <c:pt idx="15472">
                  <c:v>462.57972000000103</c:v>
                </c:pt>
                <c:pt idx="15473">
                  <c:v>462.59189000000106</c:v>
                </c:pt>
                <c:pt idx="15474">
                  <c:v>462.59827000000104</c:v>
                </c:pt>
                <c:pt idx="15475">
                  <c:v>462.60141000000101</c:v>
                </c:pt>
                <c:pt idx="15476">
                  <c:v>462.60377000000102</c:v>
                </c:pt>
                <c:pt idx="15477">
                  <c:v>462.60822000000104</c:v>
                </c:pt>
                <c:pt idx="15478">
                  <c:v>462.61933000000101</c:v>
                </c:pt>
                <c:pt idx="15479">
                  <c:v>462.63801000000103</c:v>
                </c:pt>
                <c:pt idx="15480">
                  <c:v>462.66250000000105</c:v>
                </c:pt>
                <c:pt idx="15481">
                  <c:v>462.70776000000103</c:v>
                </c:pt>
                <c:pt idx="15482">
                  <c:v>462.81900000000104</c:v>
                </c:pt>
                <c:pt idx="15483">
                  <c:v>462.98727000000105</c:v>
                </c:pt>
                <c:pt idx="15484">
                  <c:v>463.11615000000103</c:v>
                </c:pt>
                <c:pt idx="15485">
                  <c:v>463.15946000000105</c:v>
                </c:pt>
                <c:pt idx="15486">
                  <c:v>463.17020000000105</c:v>
                </c:pt>
                <c:pt idx="15487">
                  <c:v>463.17272000000105</c:v>
                </c:pt>
                <c:pt idx="15488">
                  <c:v>463.17478000000102</c:v>
                </c:pt>
                <c:pt idx="15489">
                  <c:v>463.17627000000101</c:v>
                </c:pt>
                <c:pt idx="15490">
                  <c:v>463.17760000000101</c:v>
                </c:pt>
                <c:pt idx="15491">
                  <c:v>463.17969000000102</c:v>
                </c:pt>
                <c:pt idx="15492">
                  <c:v>463.18574000000103</c:v>
                </c:pt>
                <c:pt idx="15493">
                  <c:v>463.19665000000106</c:v>
                </c:pt>
                <c:pt idx="15494">
                  <c:v>463.21300000000105</c:v>
                </c:pt>
                <c:pt idx="15495">
                  <c:v>463.25204000000105</c:v>
                </c:pt>
                <c:pt idx="15496">
                  <c:v>463.35469000000103</c:v>
                </c:pt>
                <c:pt idx="15497">
                  <c:v>463.52708000000104</c:v>
                </c:pt>
                <c:pt idx="15498">
                  <c:v>463.66246000000103</c:v>
                </c:pt>
                <c:pt idx="15499">
                  <c:v>463.71623000000102</c:v>
                </c:pt>
                <c:pt idx="15500">
                  <c:v>463.72933000000103</c:v>
                </c:pt>
                <c:pt idx="15501">
                  <c:v>463.73334000000102</c:v>
                </c:pt>
                <c:pt idx="15502">
                  <c:v>463.73473000000104</c:v>
                </c:pt>
                <c:pt idx="15503">
                  <c:v>463.73590000000104</c:v>
                </c:pt>
                <c:pt idx="15504">
                  <c:v>463.73701000000102</c:v>
                </c:pt>
                <c:pt idx="15505">
                  <c:v>463.73807000000102</c:v>
                </c:pt>
                <c:pt idx="15506">
                  <c:v>463.73941000000104</c:v>
                </c:pt>
                <c:pt idx="15507">
                  <c:v>463.74329000000102</c:v>
                </c:pt>
                <c:pt idx="15508">
                  <c:v>463.751450000001</c:v>
                </c:pt>
                <c:pt idx="15509">
                  <c:v>463.77628000000101</c:v>
                </c:pt>
                <c:pt idx="15510">
                  <c:v>463.85453000000103</c:v>
                </c:pt>
                <c:pt idx="15511">
                  <c:v>463.96787000000103</c:v>
                </c:pt>
                <c:pt idx="15512">
                  <c:v>464.06183000000101</c:v>
                </c:pt>
                <c:pt idx="15513">
                  <c:v>464.119450000001</c:v>
                </c:pt>
                <c:pt idx="15514">
                  <c:v>464.15307000000098</c:v>
                </c:pt>
                <c:pt idx="15515">
                  <c:v>464.17348000000101</c:v>
                </c:pt>
                <c:pt idx="15516">
                  <c:v>464.182760000001</c:v>
                </c:pt>
                <c:pt idx="15517">
                  <c:v>464.18512000000101</c:v>
                </c:pt>
                <c:pt idx="15518">
                  <c:v>464.18734000000103</c:v>
                </c:pt>
                <c:pt idx="15519">
                  <c:v>464.18956000000105</c:v>
                </c:pt>
                <c:pt idx="15520">
                  <c:v>464.19167000000107</c:v>
                </c:pt>
                <c:pt idx="15521">
                  <c:v>464.19481000000104</c:v>
                </c:pt>
                <c:pt idx="15522">
                  <c:v>464.19746000000106</c:v>
                </c:pt>
                <c:pt idx="15523">
                  <c:v>464.20091000000104</c:v>
                </c:pt>
                <c:pt idx="15524">
                  <c:v>464.20778000000104</c:v>
                </c:pt>
                <c:pt idx="15525">
                  <c:v>464.22252000000105</c:v>
                </c:pt>
                <c:pt idx="15526">
                  <c:v>464.24634000000106</c:v>
                </c:pt>
                <c:pt idx="15527">
                  <c:v>464.27658000000105</c:v>
                </c:pt>
                <c:pt idx="15528">
                  <c:v>464.31089000000105</c:v>
                </c:pt>
                <c:pt idx="15529">
                  <c:v>464.35044000000107</c:v>
                </c:pt>
                <c:pt idx="15530">
                  <c:v>464.42483000000107</c:v>
                </c:pt>
                <c:pt idx="15531">
                  <c:v>464.57707000000107</c:v>
                </c:pt>
                <c:pt idx="15532">
                  <c:v>464.72932000000105</c:v>
                </c:pt>
                <c:pt idx="15533">
                  <c:v>464.78532000000104</c:v>
                </c:pt>
                <c:pt idx="15534">
                  <c:v>464.79405000000105</c:v>
                </c:pt>
                <c:pt idx="15535">
                  <c:v>464.80004000000105</c:v>
                </c:pt>
                <c:pt idx="15536">
                  <c:v>464.80264000000102</c:v>
                </c:pt>
                <c:pt idx="15537">
                  <c:v>464.80462000000102</c:v>
                </c:pt>
                <c:pt idx="15538">
                  <c:v>464.81008000000105</c:v>
                </c:pt>
                <c:pt idx="15539">
                  <c:v>464.82648000000103</c:v>
                </c:pt>
                <c:pt idx="15540">
                  <c:v>464.85502000000105</c:v>
                </c:pt>
                <c:pt idx="15541">
                  <c:v>464.89191000000108</c:v>
                </c:pt>
                <c:pt idx="15542">
                  <c:v>464.93431000000106</c:v>
                </c:pt>
                <c:pt idx="15543">
                  <c:v>464.98468000000105</c:v>
                </c:pt>
                <c:pt idx="15544">
                  <c:v>465.07015000000104</c:v>
                </c:pt>
                <c:pt idx="15545">
                  <c:v>465.20275000000106</c:v>
                </c:pt>
                <c:pt idx="15546">
                  <c:v>465.33101000000107</c:v>
                </c:pt>
                <c:pt idx="15547">
                  <c:v>465.36580000000106</c:v>
                </c:pt>
                <c:pt idx="15548">
                  <c:v>465.37441000000103</c:v>
                </c:pt>
                <c:pt idx="15549">
                  <c:v>465.38045000000102</c:v>
                </c:pt>
                <c:pt idx="15550">
                  <c:v>465.38245000000103</c:v>
                </c:pt>
                <c:pt idx="15551">
                  <c:v>465.38384000000104</c:v>
                </c:pt>
                <c:pt idx="15552">
                  <c:v>465.38510000000105</c:v>
                </c:pt>
                <c:pt idx="15553">
                  <c:v>465.38630000000103</c:v>
                </c:pt>
                <c:pt idx="15554">
                  <c:v>465.38755000000106</c:v>
                </c:pt>
                <c:pt idx="15555">
                  <c:v>465.38895000000105</c:v>
                </c:pt>
                <c:pt idx="15556">
                  <c:v>465.39046000000104</c:v>
                </c:pt>
                <c:pt idx="15557">
                  <c:v>465.39211000000103</c:v>
                </c:pt>
                <c:pt idx="15558">
                  <c:v>465.39388000000105</c:v>
                </c:pt>
                <c:pt idx="15559">
                  <c:v>465.39577000000105</c:v>
                </c:pt>
                <c:pt idx="15560">
                  <c:v>465.39771000000104</c:v>
                </c:pt>
                <c:pt idx="15561">
                  <c:v>465.39968000000101</c:v>
                </c:pt>
                <c:pt idx="15562">
                  <c:v>465.40182000000101</c:v>
                </c:pt>
                <c:pt idx="15563">
                  <c:v>465.40408000000099</c:v>
                </c:pt>
                <c:pt idx="15564">
                  <c:v>465.40641000000096</c:v>
                </c:pt>
                <c:pt idx="15565">
                  <c:v>465.40895000000097</c:v>
                </c:pt>
                <c:pt idx="15566">
                  <c:v>465.41179000000096</c:v>
                </c:pt>
                <c:pt idx="15567">
                  <c:v>465.41495000000094</c:v>
                </c:pt>
                <c:pt idx="15568">
                  <c:v>465.41939000000093</c:v>
                </c:pt>
                <c:pt idx="15569">
                  <c:v>465.42760000000095</c:v>
                </c:pt>
                <c:pt idx="15570">
                  <c:v>465.44467000000094</c:v>
                </c:pt>
                <c:pt idx="15571">
                  <c:v>465.47273000000092</c:v>
                </c:pt>
                <c:pt idx="15572">
                  <c:v>465.51206000000093</c:v>
                </c:pt>
                <c:pt idx="15573">
                  <c:v>465.55689000000092</c:v>
                </c:pt>
                <c:pt idx="15574">
                  <c:v>465.60506000000095</c:v>
                </c:pt>
                <c:pt idx="15575">
                  <c:v>465.65400000000096</c:v>
                </c:pt>
                <c:pt idx="15576">
                  <c:v>465.69490000000098</c:v>
                </c:pt>
                <c:pt idx="15577">
                  <c:v>465.73064000000096</c:v>
                </c:pt>
                <c:pt idx="15578">
                  <c:v>465.75935000000095</c:v>
                </c:pt>
                <c:pt idx="15579">
                  <c:v>465.78163000000097</c:v>
                </c:pt>
                <c:pt idx="15580">
                  <c:v>465.79701000000097</c:v>
                </c:pt>
                <c:pt idx="15581">
                  <c:v>465.80799000000098</c:v>
                </c:pt>
                <c:pt idx="15582">
                  <c:v>465.81661000000099</c:v>
                </c:pt>
                <c:pt idx="15583">
                  <c:v>465.82386000000099</c:v>
                </c:pt>
                <c:pt idx="15584">
                  <c:v>465.83003000000099</c:v>
                </c:pt>
                <c:pt idx="15585">
                  <c:v>465.83560000000097</c:v>
                </c:pt>
                <c:pt idx="15586">
                  <c:v>465.84055000000097</c:v>
                </c:pt>
                <c:pt idx="15587">
                  <c:v>465.84534000000099</c:v>
                </c:pt>
                <c:pt idx="15588">
                  <c:v>465.84975000000099</c:v>
                </c:pt>
                <c:pt idx="15589">
                  <c:v>465.85390000000098</c:v>
                </c:pt>
                <c:pt idx="15590">
                  <c:v>465.857630000001</c:v>
                </c:pt>
                <c:pt idx="15591">
                  <c:v>465.86109000000101</c:v>
                </c:pt>
                <c:pt idx="15592">
                  <c:v>465.86437000000103</c:v>
                </c:pt>
                <c:pt idx="15593">
                  <c:v>465.867420000001</c:v>
                </c:pt>
                <c:pt idx="15594">
                  <c:v>465.87041000000102</c:v>
                </c:pt>
                <c:pt idx="15595">
                  <c:v>465.878880000001</c:v>
                </c:pt>
                <c:pt idx="15596">
                  <c:v>465.91229000000101</c:v>
                </c:pt>
                <c:pt idx="15597">
                  <c:v>465.96772000000101</c:v>
                </c:pt>
                <c:pt idx="15598">
                  <c:v>466.02977000000101</c:v>
                </c:pt>
                <c:pt idx="15599">
                  <c:v>466.07122000000101</c:v>
                </c:pt>
                <c:pt idx="15600">
                  <c:v>466.08495000000102</c:v>
                </c:pt>
                <c:pt idx="15601">
                  <c:v>466.08925000000102</c:v>
                </c:pt>
                <c:pt idx="15602">
                  <c:v>466.09140000000099</c:v>
                </c:pt>
                <c:pt idx="15603">
                  <c:v>466.092610000001</c:v>
                </c:pt>
                <c:pt idx="15604">
                  <c:v>466.09381000000099</c:v>
                </c:pt>
                <c:pt idx="15605">
                  <c:v>466.09564000000097</c:v>
                </c:pt>
                <c:pt idx="15606">
                  <c:v>466.10140000000098</c:v>
                </c:pt>
                <c:pt idx="15607">
                  <c:v>466.11296000000095</c:v>
                </c:pt>
                <c:pt idx="15608">
                  <c:v>466.12914000000097</c:v>
                </c:pt>
                <c:pt idx="15609">
                  <c:v>466.14944000000099</c:v>
                </c:pt>
                <c:pt idx="15610">
                  <c:v>466.17719000000102</c:v>
                </c:pt>
                <c:pt idx="15611">
                  <c:v>466.23748000000103</c:v>
                </c:pt>
                <c:pt idx="15612">
                  <c:v>466.36298000000102</c:v>
                </c:pt>
                <c:pt idx="15613">
                  <c:v>466.493840000001</c:v>
                </c:pt>
                <c:pt idx="15614">
                  <c:v>466.59688000000102</c:v>
                </c:pt>
                <c:pt idx="15615">
                  <c:v>466.65916000000101</c:v>
                </c:pt>
                <c:pt idx="15616">
                  <c:v>466.69858000000102</c:v>
                </c:pt>
                <c:pt idx="15617">
                  <c:v>466.716260000001</c:v>
                </c:pt>
                <c:pt idx="15618">
                  <c:v>466.72158000000098</c:v>
                </c:pt>
                <c:pt idx="15619">
                  <c:v>466.72311000000099</c:v>
                </c:pt>
                <c:pt idx="15620">
                  <c:v>466.72454000000101</c:v>
                </c:pt>
                <c:pt idx="15621">
                  <c:v>466.726280000001</c:v>
                </c:pt>
                <c:pt idx="15622">
                  <c:v>466.73102000000102</c:v>
                </c:pt>
                <c:pt idx="15623">
                  <c:v>466.740620000001</c:v>
                </c:pt>
                <c:pt idx="15624">
                  <c:v>466.756450000001</c:v>
                </c:pt>
                <c:pt idx="15625">
                  <c:v>466.77765000000102</c:v>
                </c:pt>
                <c:pt idx="15626">
                  <c:v>466.80663000000101</c:v>
                </c:pt>
                <c:pt idx="15627">
                  <c:v>466.87117000000103</c:v>
                </c:pt>
                <c:pt idx="15628">
                  <c:v>467.02978000000104</c:v>
                </c:pt>
                <c:pt idx="15629">
                  <c:v>467.23813000000104</c:v>
                </c:pt>
                <c:pt idx="15630">
                  <c:v>467.37443000000104</c:v>
                </c:pt>
                <c:pt idx="15631">
                  <c:v>467.41272000000106</c:v>
                </c:pt>
                <c:pt idx="15632">
                  <c:v>467.42195000000106</c:v>
                </c:pt>
                <c:pt idx="15633">
                  <c:v>467.42578000000105</c:v>
                </c:pt>
                <c:pt idx="15634">
                  <c:v>467.42741000000103</c:v>
                </c:pt>
                <c:pt idx="15635">
                  <c:v>467.42877000000101</c:v>
                </c:pt>
                <c:pt idx="15636">
                  <c:v>467.43012000000101</c:v>
                </c:pt>
                <c:pt idx="15637">
                  <c:v>467.43345000000102</c:v>
                </c:pt>
                <c:pt idx="15638">
                  <c:v>467.440730000001</c:v>
                </c:pt>
                <c:pt idx="15639">
                  <c:v>467.45196000000101</c:v>
                </c:pt>
                <c:pt idx="15640">
                  <c:v>467.47113000000098</c:v>
                </c:pt>
                <c:pt idx="15641">
                  <c:v>467.52842000000101</c:v>
                </c:pt>
                <c:pt idx="15642">
                  <c:v>467.68093000000101</c:v>
                </c:pt>
                <c:pt idx="15643">
                  <c:v>467.84401000000099</c:v>
                </c:pt>
                <c:pt idx="15644">
                  <c:v>467.95348000000098</c:v>
                </c:pt>
                <c:pt idx="15645">
                  <c:v>468.03440000000097</c:v>
                </c:pt>
                <c:pt idx="15646">
                  <c:v>468.08401000000094</c:v>
                </c:pt>
                <c:pt idx="15647">
                  <c:v>468.12371000000093</c:v>
                </c:pt>
                <c:pt idx="15648">
                  <c:v>468.15390000000093</c:v>
                </c:pt>
                <c:pt idx="15649">
                  <c:v>468.1688600000009</c:v>
                </c:pt>
                <c:pt idx="15650">
                  <c:v>468.17498000000091</c:v>
                </c:pt>
                <c:pt idx="15651">
                  <c:v>468.17757000000091</c:v>
                </c:pt>
                <c:pt idx="15652">
                  <c:v>468.1787000000009</c:v>
                </c:pt>
                <c:pt idx="15653">
                  <c:v>468.1792400000009</c:v>
                </c:pt>
                <c:pt idx="15654">
                  <c:v>468.18016000000091</c:v>
                </c:pt>
                <c:pt idx="15655">
                  <c:v>468.18081000000092</c:v>
                </c:pt>
                <c:pt idx="15656">
                  <c:v>468.18158000000091</c:v>
                </c:pt>
                <c:pt idx="15657">
                  <c:v>468.18241000000091</c:v>
                </c:pt>
                <c:pt idx="15658">
                  <c:v>468.18320000000091</c:v>
                </c:pt>
                <c:pt idx="15659">
                  <c:v>468.18407000000093</c:v>
                </c:pt>
                <c:pt idx="15660">
                  <c:v>468.18502000000092</c:v>
                </c:pt>
                <c:pt idx="15661">
                  <c:v>468.18601000000092</c:v>
                </c:pt>
                <c:pt idx="15662">
                  <c:v>468.18877000000094</c:v>
                </c:pt>
                <c:pt idx="15663">
                  <c:v>468.21590000000094</c:v>
                </c:pt>
                <c:pt idx="15664">
                  <c:v>468.25911000000093</c:v>
                </c:pt>
                <c:pt idx="15665">
                  <c:v>468.28419000000093</c:v>
                </c:pt>
                <c:pt idx="15666">
                  <c:v>468.29428000000092</c:v>
                </c:pt>
                <c:pt idx="15667">
                  <c:v>468.29852000000091</c:v>
                </c:pt>
                <c:pt idx="15668">
                  <c:v>468.30185000000091</c:v>
                </c:pt>
                <c:pt idx="15669">
                  <c:v>468.30392000000091</c:v>
                </c:pt>
                <c:pt idx="15670">
                  <c:v>468.3069200000009</c:v>
                </c:pt>
                <c:pt idx="15671">
                  <c:v>468.31090000000091</c:v>
                </c:pt>
                <c:pt idx="15672">
                  <c:v>468.32278000000093</c:v>
                </c:pt>
                <c:pt idx="15673">
                  <c:v>468.34865000000093</c:v>
                </c:pt>
                <c:pt idx="15674">
                  <c:v>468.37687000000091</c:v>
                </c:pt>
                <c:pt idx="15675">
                  <c:v>468.39891000000091</c:v>
                </c:pt>
                <c:pt idx="15676">
                  <c:v>468.41880000000089</c:v>
                </c:pt>
                <c:pt idx="15677">
                  <c:v>468.43617000000091</c:v>
                </c:pt>
                <c:pt idx="15678">
                  <c:v>468.44653000000091</c:v>
                </c:pt>
                <c:pt idx="15679">
                  <c:v>468.45203000000089</c:v>
                </c:pt>
                <c:pt idx="15680">
                  <c:v>468.4580600000009</c:v>
                </c:pt>
                <c:pt idx="15681">
                  <c:v>468.4620900000009</c:v>
                </c:pt>
                <c:pt idx="15682">
                  <c:v>468.46572000000089</c:v>
                </c:pt>
                <c:pt idx="15683">
                  <c:v>468.4716600000009</c:v>
                </c:pt>
                <c:pt idx="15684">
                  <c:v>468.47979000000089</c:v>
                </c:pt>
                <c:pt idx="15685">
                  <c:v>468.49501000000089</c:v>
                </c:pt>
                <c:pt idx="15686">
                  <c:v>468.51802000000089</c:v>
                </c:pt>
                <c:pt idx="15687">
                  <c:v>468.54869000000087</c:v>
                </c:pt>
                <c:pt idx="15688">
                  <c:v>468.57929000000087</c:v>
                </c:pt>
                <c:pt idx="15689">
                  <c:v>468.61240000000089</c:v>
                </c:pt>
                <c:pt idx="15690">
                  <c:v>468.65880000000089</c:v>
                </c:pt>
                <c:pt idx="15691">
                  <c:v>468.71149000000088</c:v>
                </c:pt>
                <c:pt idx="15692">
                  <c:v>468.74805000000089</c:v>
                </c:pt>
                <c:pt idx="15693">
                  <c:v>468.75899000000089</c:v>
                </c:pt>
                <c:pt idx="15694">
                  <c:v>468.76348000000087</c:v>
                </c:pt>
                <c:pt idx="15695">
                  <c:v>468.76896000000085</c:v>
                </c:pt>
                <c:pt idx="15696">
                  <c:v>468.77898000000084</c:v>
                </c:pt>
                <c:pt idx="15697">
                  <c:v>468.79567000000083</c:v>
                </c:pt>
                <c:pt idx="15698">
                  <c:v>468.81159000000082</c:v>
                </c:pt>
                <c:pt idx="15699">
                  <c:v>468.82161000000082</c:v>
                </c:pt>
                <c:pt idx="15700">
                  <c:v>468.82491000000084</c:v>
                </c:pt>
                <c:pt idx="15701">
                  <c:v>468.82697000000081</c:v>
                </c:pt>
                <c:pt idx="15702">
                  <c:v>468.83048000000082</c:v>
                </c:pt>
                <c:pt idx="15703">
                  <c:v>468.83914000000084</c:v>
                </c:pt>
                <c:pt idx="15704">
                  <c:v>468.85651000000087</c:v>
                </c:pt>
                <c:pt idx="15705">
                  <c:v>468.88904000000088</c:v>
                </c:pt>
                <c:pt idx="15706">
                  <c:v>468.93142000000086</c:v>
                </c:pt>
                <c:pt idx="15707">
                  <c:v>468.97118000000086</c:v>
                </c:pt>
                <c:pt idx="15708">
                  <c:v>469.00156000000084</c:v>
                </c:pt>
                <c:pt idx="15709">
                  <c:v>469.02653000000083</c:v>
                </c:pt>
                <c:pt idx="15710">
                  <c:v>469.03867000000082</c:v>
                </c:pt>
                <c:pt idx="15711">
                  <c:v>469.04229000000083</c:v>
                </c:pt>
                <c:pt idx="15712">
                  <c:v>469.04338000000081</c:v>
                </c:pt>
                <c:pt idx="15713">
                  <c:v>469.0442400000008</c:v>
                </c:pt>
                <c:pt idx="15714">
                  <c:v>469.0454100000008</c:v>
                </c:pt>
                <c:pt idx="15715">
                  <c:v>469.04643000000078</c:v>
                </c:pt>
                <c:pt idx="15716">
                  <c:v>469.04736000000077</c:v>
                </c:pt>
                <c:pt idx="15717">
                  <c:v>469.04830000000078</c:v>
                </c:pt>
                <c:pt idx="15718">
                  <c:v>469.04933000000079</c:v>
                </c:pt>
                <c:pt idx="15719">
                  <c:v>469.05064000000078</c:v>
                </c:pt>
                <c:pt idx="15720">
                  <c:v>469.05249000000077</c:v>
                </c:pt>
                <c:pt idx="15721">
                  <c:v>469.05668000000077</c:v>
                </c:pt>
                <c:pt idx="15722">
                  <c:v>469.08261000000078</c:v>
                </c:pt>
                <c:pt idx="15723">
                  <c:v>469.1415700000008</c:v>
                </c:pt>
                <c:pt idx="15724">
                  <c:v>469.16876000000082</c:v>
                </c:pt>
                <c:pt idx="15725">
                  <c:v>469.1842800000008</c:v>
                </c:pt>
                <c:pt idx="15726">
                  <c:v>469.19365000000079</c:v>
                </c:pt>
                <c:pt idx="15727">
                  <c:v>469.20149000000077</c:v>
                </c:pt>
                <c:pt idx="15728">
                  <c:v>469.21167000000077</c:v>
                </c:pt>
                <c:pt idx="15729">
                  <c:v>469.22653000000076</c:v>
                </c:pt>
                <c:pt idx="15730">
                  <c:v>469.24676000000079</c:v>
                </c:pt>
                <c:pt idx="15731">
                  <c:v>469.2692700000008</c:v>
                </c:pt>
                <c:pt idx="15732">
                  <c:v>469.30721000000079</c:v>
                </c:pt>
                <c:pt idx="15733">
                  <c:v>469.40086000000082</c:v>
                </c:pt>
                <c:pt idx="15734">
                  <c:v>469.55941000000081</c:v>
                </c:pt>
                <c:pt idx="15735">
                  <c:v>469.70572000000084</c:v>
                </c:pt>
                <c:pt idx="15736">
                  <c:v>469.80546000000083</c:v>
                </c:pt>
                <c:pt idx="15737">
                  <c:v>469.86087000000083</c:v>
                </c:pt>
                <c:pt idx="15738">
                  <c:v>469.89692000000082</c:v>
                </c:pt>
                <c:pt idx="15739">
                  <c:v>469.92460000000079</c:v>
                </c:pt>
                <c:pt idx="15740">
                  <c:v>469.94246000000078</c:v>
                </c:pt>
                <c:pt idx="15741">
                  <c:v>469.95041000000077</c:v>
                </c:pt>
                <c:pt idx="15742">
                  <c:v>469.95356000000078</c:v>
                </c:pt>
                <c:pt idx="15743">
                  <c:v>469.9545400000008</c:v>
                </c:pt>
                <c:pt idx="15744">
                  <c:v>469.95525000000083</c:v>
                </c:pt>
                <c:pt idx="15745">
                  <c:v>469.95586000000083</c:v>
                </c:pt>
                <c:pt idx="15746">
                  <c:v>469.95653000000084</c:v>
                </c:pt>
                <c:pt idx="15747">
                  <c:v>469.95729000000085</c:v>
                </c:pt>
                <c:pt idx="15748">
                  <c:v>469.95815000000084</c:v>
                </c:pt>
                <c:pt idx="15749">
                  <c:v>469.96023000000082</c:v>
                </c:pt>
                <c:pt idx="15750">
                  <c:v>469.96822000000083</c:v>
                </c:pt>
                <c:pt idx="15751">
                  <c:v>469.98252000000082</c:v>
                </c:pt>
                <c:pt idx="15752">
                  <c:v>470.00206000000082</c:v>
                </c:pt>
                <c:pt idx="15753">
                  <c:v>470.02408000000082</c:v>
                </c:pt>
                <c:pt idx="15754">
                  <c:v>470.05038000000081</c:v>
                </c:pt>
                <c:pt idx="15755">
                  <c:v>470.07352000000083</c:v>
                </c:pt>
                <c:pt idx="15756">
                  <c:v>470.09426000000082</c:v>
                </c:pt>
                <c:pt idx="15757">
                  <c:v>470.11255000000079</c:v>
                </c:pt>
                <c:pt idx="15758">
                  <c:v>470.12598000000082</c:v>
                </c:pt>
                <c:pt idx="15759">
                  <c:v>470.13580000000081</c:v>
                </c:pt>
                <c:pt idx="15760">
                  <c:v>470.14326000000079</c:v>
                </c:pt>
                <c:pt idx="15761">
                  <c:v>470.1492000000008</c:v>
                </c:pt>
                <c:pt idx="15762">
                  <c:v>470.15397000000081</c:v>
                </c:pt>
                <c:pt idx="15763">
                  <c:v>470.15824000000083</c:v>
                </c:pt>
                <c:pt idx="15764">
                  <c:v>470.16202000000084</c:v>
                </c:pt>
                <c:pt idx="15765">
                  <c:v>470.16555000000085</c:v>
                </c:pt>
                <c:pt idx="15766">
                  <c:v>470.16881000000086</c:v>
                </c:pt>
                <c:pt idx="15767">
                  <c:v>470.17196000000087</c:v>
                </c:pt>
                <c:pt idx="15768">
                  <c:v>470.17496000000085</c:v>
                </c:pt>
                <c:pt idx="15769">
                  <c:v>470.17805000000084</c:v>
                </c:pt>
                <c:pt idx="15770">
                  <c:v>470.18107000000083</c:v>
                </c:pt>
                <c:pt idx="15771">
                  <c:v>470.18400000000082</c:v>
                </c:pt>
                <c:pt idx="15772">
                  <c:v>470.18700000000081</c:v>
                </c:pt>
                <c:pt idx="15773">
                  <c:v>470.18991000000079</c:v>
                </c:pt>
                <c:pt idx="15774">
                  <c:v>470.19284000000079</c:v>
                </c:pt>
                <c:pt idx="15775">
                  <c:v>470.19573000000076</c:v>
                </c:pt>
                <c:pt idx="15776">
                  <c:v>470.19850000000076</c:v>
                </c:pt>
                <c:pt idx="15777">
                  <c:v>470.20317000000074</c:v>
                </c:pt>
                <c:pt idx="15778">
                  <c:v>470.21656000000075</c:v>
                </c:pt>
                <c:pt idx="15779">
                  <c:v>470.26545000000073</c:v>
                </c:pt>
                <c:pt idx="15780">
                  <c:v>470.3574300000007</c:v>
                </c:pt>
                <c:pt idx="15781">
                  <c:v>470.40842000000072</c:v>
                </c:pt>
                <c:pt idx="15782">
                  <c:v>470.4210800000007</c:v>
                </c:pt>
                <c:pt idx="15783">
                  <c:v>470.42518000000069</c:v>
                </c:pt>
                <c:pt idx="15784">
                  <c:v>470.42921000000069</c:v>
                </c:pt>
                <c:pt idx="15785">
                  <c:v>470.43349000000069</c:v>
                </c:pt>
                <c:pt idx="15786">
                  <c:v>470.44111000000066</c:v>
                </c:pt>
                <c:pt idx="15787">
                  <c:v>470.45250000000067</c:v>
                </c:pt>
                <c:pt idx="15788">
                  <c:v>470.46644000000066</c:v>
                </c:pt>
                <c:pt idx="15789">
                  <c:v>470.48287000000067</c:v>
                </c:pt>
                <c:pt idx="15790">
                  <c:v>470.50508000000065</c:v>
                </c:pt>
                <c:pt idx="15791">
                  <c:v>470.55537000000066</c:v>
                </c:pt>
                <c:pt idx="15792">
                  <c:v>470.68346000000065</c:v>
                </c:pt>
                <c:pt idx="15793">
                  <c:v>470.81670000000065</c:v>
                </c:pt>
                <c:pt idx="15794">
                  <c:v>470.86082000000067</c:v>
                </c:pt>
                <c:pt idx="15795">
                  <c:v>470.86927000000065</c:v>
                </c:pt>
                <c:pt idx="15796">
                  <c:v>470.87630000000064</c:v>
                </c:pt>
                <c:pt idx="15797">
                  <c:v>470.87917000000061</c:v>
                </c:pt>
                <c:pt idx="15798">
                  <c:v>470.88179000000059</c:v>
                </c:pt>
                <c:pt idx="15799">
                  <c:v>470.8878900000006</c:v>
                </c:pt>
                <c:pt idx="15800">
                  <c:v>470.90137000000061</c:v>
                </c:pt>
                <c:pt idx="15801">
                  <c:v>470.92135000000059</c:v>
                </c:pt>
                <c:pt idx="15802">
                  <c:v>470.94716000000057</c:v>
                </c:pt>
                <c:pt idx="15803">
                  <c:v>470.99352000000056</c:v>
                </c:pt>
                <c:pt idx="15804">
                  <c:v>471.09731000000056</c:v>
                </c:pt>
                <c:pt idx="15805">
                  <c:v>471.27757000000054</c:v>
                </c:pt>
                <c:pt idx="15806">
                  <c:v>471.36400000000054</c:v>
                </c:pt>
                <c:pt idx="15807">
                  <c:v>471.38138000000055</c:v>
                </c:pt>
                <c:pt idx="15808">
                  <c:v>471.38966000000056</c:v>
                </c:pt>
                <c:pt idx="15809">
                  <c:v>471.39274000000057</c:v>
                </c:pt>
                <c:pt idx="15810">
                  <c:v>471.39475000000056</c:v>
                </c:pt>
                <c:pt idx="15811">
                  <c:v>471.39654000000058</c:v>
                </c:pt>
                <c:pt idx="15812">
                  <c:v>471.40147000000059</c:v>
                </c:pt>
                <c:pt idx="15813">
                  <c:v>471.4103800000006</c:v>
                </c:pt>
                <c:pt idx="15814">
                  <c:v>471.42366000000061</c:v>
                </c:pt>
                <c:pt idx="15815">
                  <c:v>471.44676000000061</c:v>
                </c:pt>
                <c:pt idx="15816">
                  <c:v>471.5050300000006</c:v>
                </c:pt>
                <c:pt idx="15817">
                  <c:v>471.64803000000057</c:v>
                </c:pt>
                <c:pt idx="15818">
                  <c:v>471.80649000000057</c:v>
                </c:pt>
                <c:pt idx="15819">
                  <c:v>471.92488000000054</c:v>
                </c:pt>
                <c:pt idx="15820">
                  <c:v>471.96634000000051</c:v>
                </c:pt>
                <c:pt idx="15821">
                  <c:v>471.97575000000052</c:v>
                </c:pt>
                <c:pt idx="15822">
                  <c:v>471.97973000000053</c:v>
                </c:pt>
                <c:pt idx="15823">
                  <c:v>471.98213000000055</c:v>
                </c:pt>
                <c:pt idx="15824">
                  <c:v>471.98382000000055</c:v>
                </c:pt>
                <c:pt idx="15825">
                  <c:v>471.98535000000055</c:v>
                </c:pt>
                <c:pt idx="15826">
                  <c:v>471.98675000000054</c:v>
                </c:pt>
                <c:pt idx="15827">
                  <c:v>471.98855000000054</c:v>
                </c:pt>
                <c:pt idx="15828">
                  <c:v>471.99100000000055</c:v>
                </c:pt>
                <c:pt idx="15829">
                  <c:v>471.99484000000058</c:v>
                </c:pt>
                <c:pt idx="15830">
                  <c:v>472.00871000000058</c:v>
                </c:pt>
                <c:pt idx="15831">
                  <c:v>472.07506000000058</c:v>
                </c:pt>
                <c:pt idx="15832">
                  <c:v>472.12203000000056</c:v>
                </c:pt>
                <c:pt idx="15833">
                  <c:v>472.13816000000054</c:v>
                </c:pt>
                <c:pt idx="15834">
                  <c:v>472.14735000000053</c:v>
                </c:pt>
                <c:pt idx="15835">
                  <c:v>472.15406000000053</c:v>
                </c:pt>
                <c:pt idx="15836">
                  <c:v>472.15983000000051</c:v>
                </c:pt>
                <c:pt idx="15837">
                  <c:v>472.1666800000005</c:v>
                </c:pt>
                <c:pt idx="15838">
                  <c:v>472.17498000000052</c:v>
                </c:pt>
                <c:pt idx="15839">
                  <c:v>472.18483000000049</c:v>
                </c:pt>
                <c:pt idx="15840">
                  <c:v>472.19578000000047</c:v>
                </c:pt>
                <c:pt idx="15841">
                  <c:v>472.22676000000047</c:v>
                </c:pt>
                <c:pt idx="15842">
                  <c:v>472.30631000000045</c:v>
                </c:pt>
                <c:pt idx="15843">
                  <c:v>472.42891000000043</c:v>
                </c:pt>
                <c:pt idx="15844">
                  <c:v>472.51799000000045</c:v>
                </c:pt>
                <c:pt idx="15845">
                  <c:v>472.56690000000043</c:v>
                </c:pt>
                <c:pt idx="15846">
                  <c:v>472.59297000000043</c:v>
                </c:pt>
                <c:pt idx="15847">
                  <c:v>472.61657000000042</c:v>
                </c:pt>
                <c:pt idx="15848">
                  <c:v>472.63744000000042</c:v>
                </c:pt>
                <c:pt idx="15849">
                  <c:v>472.6559800000004</c:v>
                </c:pt>
                <c:pt idx="15850">
                  <c:v>472.66932000000043</c:v>
                </c:pt>
                <c:pt idx="15851">
                  <c:v>472.67575000000045</c:v>
                </c:pt>
                <c:pt idx="15852">
                  <c:v>472.67753000000044</c:v>
                </c:pt>
                <c:pt idx="15853">
                  <c:v>472.67833000000047</c:v>
                </c:pt>
                <c:pt idx="15854">
                  <c:v>472.67900000000049</c:v>
                </c:pt>
                <c:pt idx="15855">
                  <c:v>472.67971000000051</c:v>
                </c:pt>
                <c:pt idx="15856">
                  <c:v>472.68041000000051</c:v>
                </c:pt>
                <c:pt idx="15857">
                  <c:v>472.6811800000005</c:v>
                </c:pt>
                <c:pt idx="15858">
                  <c:v>472.6820100000005</c:v>
                </c:pt>
                <c:pt idx="15859">
                  <c:v>472.68292000000048</c:v>
                </c:pt>
                <c:pt idx="15860">
                  <c:v>472.68394000000046</c:v>
                </c:pt>
                <c:pt idx="15861">
                  <c:v>472.68521000000044</c:v>
                </c:pt>
                <c:pt idx="15862">
                  <c:v>472.68691000000047</c:v>
                </c:pt>
                <c:pt idx="15863">
                  <c:v>472.68895000000049</c:v>
                </c:pt>
                <c:pt idx="15864">
                  <c:v>472.69123000000047</c:v>
                </c:pt>
                <c:pt idx="15865">
                  <c:v>472.69547000000046</c:v>
                </c:pt>
                <c:pt idx="15866">
                  <c:v>472.71477000000044</c:v>
                </c:pt>
                <c:pt idx="15867">
                  <c:v>472.77884000000046</c:v>
                </c:pt>
                <c:pt idx="15868">
                  <c:v>472.83122000000049</c:v>
                </c:pt>
                <c:pt idx="15869">
                  <c:v>472.84512000000046</c:v>
                </c:pt>
                <c:pt idx="15870">
                  <c:v>472.84854000000047</c:v>
                </c:pt>
                <c:pt idx="15871">
                  <c:v>472.8497900000005</c:v>
                </c:pt>
                <c:pt idx="15872">
                  <c:v>472.85059000000052</c:v>
                </c:pt>
                <c:pt idx="15873">
                  <c:v>472.85128000000054</c:v>
                </c:pt>
                <c:pt idx="15874">
                  <c:v>472.85195000000056</c:v>
                </c:pt>
                <c:pt idx="15875">
                  <c:v>472.85259000000053</c:v>
                </c:pt>
                <c:pt idx="15876">
                  <c:v>472.85319000000055</c:v>
                </c:pt>
                <c:pt idx="15877">
                  <c:v>472.85378000000054</c:v>
                </c:pt>
                <c:pt idx="15878">
                  <c:v>472.85437000000053</c:v>
                </c:pt>
                <c:pt idx="15879">
                  <c:v>472.8549200000005</c:v>
                </c:pt>
                <c:pt idx="15880">
                  <c:v>472.85551000000049</c:v>
                </c:pt>
                <c:pt idx="15881">
                  <c:v>472.85610000000048</c:v>
                </c:pt>
                <c:pt idx="15882">
                  <c:v>472.85666000000049</c:v>
                </c:pt>
                <c:pt idx="15883">
                  <c:v>472.85723000000047</c:v>
                </c:pt>
                <c:pt idx="15884">
                  <c:v>472.85781000000048</c:v>
                </c:pt>
                <c:pt idx="15885">
                  <c:v>472.85840000000047</c:v>
                </c:pt>
                <c:pt idx="15886">
                  <c:v>472.85899000000046</c:v>
                </c:pt>
                <c:pt idx="15887">
                  <c:v>472.85957000000047</c:v>
                </c:pt>
                <c:pt idx="15888">
                  <c:v>472.86012000000045</c:v>
                </c:pt>
                <c:pt idx="15889">
                  <c:v>472.86066000000045</c:v>
                </c:pt>
                <c:pt idx="15890">
                  <c:v>472.86120000000045</c:v>
                </c:pt>
                <c:pt idx="15891">
                  <c:v>472.86172000000045</c:v>
                </c:pt>
                <c:pt idx="15892">
                  <c:v>472.86226000000045</c:v>
                </c:pt>
                <c:pt idx="15893">
                  <c:v>472.86281000000042</c:v>
                </c:pt>
                <c:pt idx="15894">
                  <c:v>472.86335000000042</c:v>
                </c:pt>
                <c:pt idx="15895">
                  <c:v>472.86389000000042</c:v>
                </c:pt>
                <c:pt idx="15896">
                  <c:v>472.86443000000043</c:v>
                </c:pt>
                <c:pt idx="15897">
                  <c:v>472.86503000000044</c:v>
                </c:pt>
                <c:pt idx="15898">
                  <c:v>472.86569000000043</c:v>
                </c:pt>
                <c:pt idx="15899">
                  <c:v>472.86641000000043</c:v>
                </c:pt>
                <c:pt idx="15900">
                  <c:v>472.86720000000042</c:v>
                </c:pt>
                <c:pt idx="15901">
                  <c:v>472.86803000000043</c:v>
                </c:pt>
                <c:pt idx="15902">
                  <c:v>472.86936000000043</c:v>
                </c:pt>
                <c:pt idx="15903">
                  <c:v>472.87149000000045</c:v>
                </c:pt>
                <c:pt idx="15904">
                  <c:v>472.87378000000047</c:v>
                </c:pt>
                <c:pt idx="15905">
                  <c:v>472.87641000000048</c:v>
                </c:pt>
                <c:pt idx="15906">
                  <c:v>472.88031000000046</c:v>
                </c:pt>
                <c:pt idx="15907">
                  <c:v>472.88594000000046</c:v>
                </c:pt>
                <c:pt idx="15908">
                  <c:v>472.89227000000045</c:v>
                </c:pt>
                <c:pt idx="15909">
                  <c:v>472.89853000000045</c:v>
                </c:pt>
                <c:pt idx="15910">
                  <c:v>472.90434000000045</c:v>
                </c:pt>
                <c:pt idx="15911">
                  <c:v>472.90876000000043</c:v>
                </c:pt>
                <c:pt idx="15912">
                  <c:v>472.91213000000045</c:v>
                </c:pt>
                <c:pt idx="15913">
                  <c:v>472.91499000000044</c:v>
                </c:pt>
                <c:pt idx="15914">
                  <c:v>472.91744000000045</c:v>
                </c:pt>
                <c:pt idx="15915">
                  <c:v>472.91965000000044</c:v>
                </c:pt>
                <c:pt idx="15916">
                  <c:v>472.92169000000047</c:v>
                </c:pt>
                <c:pt idx="15917">
                  <c:v>472.92347000000046</c:v>
                </c:pt>
                <c:pt idx="15918">
                  <c:v>472.92508000000049</c:v>
                </c:pt>
                <c:pt idx="15919">
                  <c:v>472.92657000000048</c:v>
                </c:pt>
                <c:pt idx="15920">
                  <c:v>472.92803000000049</c:v>
                </c:pt>
                <c:pt idx="15921">
                  <c:v>472.92950000000047</c:v>
                </c:pt>
                <c:pt idx="15922">
                  <c:v>472.93095000000045</c:v>
                </c:pt>
                <c:pt idx="15923">
                  <c:v>472.93239000000045</c:v>
                </c:pt>
                <c:pt idx="15924">
                  <c:v>472.93377000000044</c:v>
                </c:pt>
                <c:pt idx="15925">
                  <c:v>472.93515000000042</c:v>
                </c:pt>
                <c:pt idx="15926">
                  <c:v>472.9365300000004</c:v>
                </c:pt>
                <c:pt idx="15927">
                  <c:v>472.93789000000038</c:v>
                </c:pt>
                <c:pt idx="15928">
                  <c:v>472.93916000000036</c:v>
                </c:pt>
                <c:pt idx="15929">
                  <c:v>472.94036000000034</c:v>
                </c:pt>
                <c:pt idx="15930">
                  <c:v>472.94157000000035</c:v>
                </c:pt>
                <c:pt idx="15931">
                  <c:v>472.94369000000034</c:v>
                </c:pt>
                <c:pt idx="15932">
                  <c:v>472.95347000000032</c:v>
                </c:pt>
                <c:pt idx="15933">
                  <c:v>472.98583000000031</c:v>
                </c:pt>
                <c:pt idx="15934">
                  <c:v>473.0247600000003</c:v>
                </c:pt>
                <c:pt idx="15935">
                  <c:v>473.04442000000029</c:v>
                </c:pt>
                <c:pt idx="15936">
                  <c:v>473.0500000000003</c:v>
                </c:pt>
                <c:pt idx="15937">
                  <c:v>473.05308000000031</c:v>
                </c:pt>
                <c:pt idx="15938">
                  <c:v>473.05514000000028</c:v>
                </c:pt>
                <c:pt idx="15939">
                  <c:v>473.05704000000026</c:v>
                </c:pt>
                <c:pt idx="15940">
                  <c:v>473.06063000000023</c:v>
                </c:pt>
                <c:pt idx="15941">
                  <c:v>473.06626000000023</c:v>
                </c:pt>
                <c:pt idx="15942">
                  <c:v>473.07342000000023</c:v>
                </c:pt>
                <c:pt idx="15943">
                  <c:v>473.08102000000025</c:v>
                </c:pt>
                <c:pt idx="15944">
                  <c:v>473.09364000000028</c:v>
                </c:pt>
                <c:pt idx="15945">
                  <c:v>473.13419000000027</c:v>
                </c:pt>
                <c:pt idx="15946">
                  <c:v>473.22777000000025</c:v>
                </c:pt>
                <c:pt idx="15947">
                  <c:v>473.27611000000024</c:v>
                </c:pt>
                <c:pt idx="15948">
                  <c:v>473.28490000000022</c:v>
                </c:pt>
                <c:pt idx="15949">
                  <c:v>473.29220000000021</c:v>
                </c:pt>
                <c:pt idx="15950">
                  <c:v>473.2952200000002</c:v>
                </c:pt>
                <c:pt idx="15951">
                  <c:v>473.2973600000002</c:v>
                </c:pt>
                <c:pt idx="15952">
                  <c:v>473.29989000000018</c:v>
                </c:pt>
                <c:pt idx="15953">
                  <c:v>473.3042700000002</c:v>
                </c:pt>
                <c:pt idx="15954">
                  <c:v>473.31048000000021</c:v>
                </c:pt>
                <c:pt idx="15955">
                  <c:v>473.31847000000022</c:v>
                </c:pt>
                <c:pt idx="15956">
                  <c:v>473.33479000000023</c:v>
                </c:pt>
                <c:pt idx="15957">
                  <c:v>473.39126000000022</c:v>
                </c:pt>
                <c:pt idx="15958">
                  <c:v>473.49209000000019</c:v>
                </c:pt>
                <c:pt idx="15959">
                  <c:v>473.5617900000002</c:v>
                </c:pt>
                <c:pt idx="15960">
                  <c:v>473.58227000000022</c:v>
                </c:pt>
                <c:pt idx="15961">
                  <c:v>473.5866900000002</c:v>
                </c:pt>
                <c:pt idx="15962">
                  <c:v>473.58855000000023</c:v>
                </c:pt>
                <c:pt idx="15963">
                  <c:v>473.58997000000022</c:v>
                </c:pt>
                <c:pt idx="15964">
                  <c:v>473.59122000000025</c:v>
                </c:pt>
                <c:pt idx="15965">
                  <c:v>473.59242000000023</c:v>
                </c:pt>
                <c:pt idx="15966">
                  <c:v>473.59378000000021</c:v>
                </c:pt>
                <c:pt idx="15967">
                  <c:v>473.59701000000018</c:v>
                </c:pt>
                <c:pt idx="15968">
                  <c:v>473.60247000000021</c:v>
                </c:pt>
                <c:pt idx="15969">
                  <c:v>473.6098800000002</c:v>
                </c:pt>
                <c:pt idx="15970">
                  <c:v>473.61913000000021</c:v>
                </c:pt>
                <c:pt idx="15971">
                  <c:v>473.63794000000019</c:v>
                </c:pt>
                <c:pt idx="15972">
                  <c:v>473.69438000000019</c:v>
                </c:pt>
                <c:pt idx="15973">
                  <c:v>473.79417000000018</c:v>
                </c:pt>
                <c:pt idx="15974">
                  <c:v>473.8708000000002</c:v>
                </c:pt>
                <c:pt idx="15975">
                  <c:v>473.88985000000019</c:v>
                </c:pt>
                <c:pt idx="15976">
                  <c:v>473.8941500000002</c:v>
                </c:pt>
                <c:pt idx="15977">
                  <c:v>473.8973900000002</c:v>
                </c:pt>
                <c:pt idx="15978">
                  <c:v>473.89906000000019</c:v>
                </c:pt>
                <c:pt idx="15979">
                  <c:v>473.90037000000018</c:v>
                </c:pt>
                <c:pt idx="15980">
                  <c:v>473.90166000000016</c:v>
                </c:pt>
                <c:pt idx="15981">
                  <c:v>473.90296000000018</c:v>
                </c:pt>
                <c:pt idx="15982">
                  <c:v>473.90517000000017</c:v>
                </c:pt>
                <c:pt idx="15983">
                  <c:v>473.90864000000016</c:v>
                </c:pt>
                <c:pt idx="15984">
                  <c:v>473.91313000000014</c:v>
                </c:pt>
                <c:pt idx="15985">
                  <c:v>473.92018000000013</c:v>
                </c:pt>
                <c:pt idx="15986">
                  <c:v>473.94114000000013</c:v>
                </c:pt>
                <c:pt idx="15987">
                  <c:v>473.96253000000013</c:v>
                </c:pt>
                <c:pt idx="15988">
                  <c:v>473.97544000000011</c:v>
                </c:pt>
                <c:pt idx="15989">
                  <c:v>473.98497000000009</c:v>
                </c:pt>
                <c:pt idx="15990">
                  <c:v>473.99245000000008</c:v>
                </c:pt>
                <c:pt idx="15991">
                  <c:v>474.00053000000008</c:v>
                </c:pt>
                <c:pt idx="15992">
                  <c:v>474.01138000000009</c:v>
                </c:pt>
                <c:pt idx="15993">
                  <c:v>474.0280800000001</c:v>
                </c:pt>
                <c:pt idx="15994">
                  <c:v>474.04960000000011</c:v>
                </c:pt>
                <c:pt idx="15995">
                  <c:v>474.07547000000011</c:v>
                </c:pt>
                <c:pt idx="15996">
                  <c:v>474.10226000000011</c:v>
                </c:pt>
                <c:pt idx="15997">
                  <c:v>474.12995000000012</c:v>
                </c:pt>
                <c:pt idx="15998">
                  <c:v>474.1553100000001</c:v>
                </c:pt>
                <c:pt idx="15999">
                  <c:v>474.18225000000012</c:v>
                </c:pt>
                <c:pt idx="16000">
                  <c:v>474.24500000000012</c:v>
                </c:pt>
                <c:pt idx="16001">
                  <c:v>474.32445000000013</c:v>
                </c:pt>
                <c:pt idx="16002">
                  <c:v>474.35597000000013</c:v>
                </c:pt>
                <c:pt idx="16003">
                  <c:v>474.37121000000013</c:v>
                </c:pt>
                <c:pt idx="16004">
                  <c:v>474.37889000000013</c:v>
                </c:pt>
                <c:pt idx="16005">
                  <c:v>474.38330000000013</c:v>
                </c:pt>
                <c:pt idx="16006">
                  <c:v>474.38726000000014</c:v>
                </c:pt>
                <c:pt idx="16007">
                  <c:v>474.39320000000015</c:v>
                </c:pt>
                <c:pt idx="16008">
                  <c:v>474.40449000000012</c:v>
                </c:pt>
                <c:pt idx="16009">
                  <c:v>474.42122000000012</c:v>
                </c:pt>
                <c:pt idx="16010">
                  <c:v>474.44199000000015</c:v>
                </c:pt>
                <c:pt idx="16011">
                  <c:v>474.46592000000015</c:v>
                </c:pt>
                <c:pt idx="16012">
                  <c:v>474.49160000000018</c:v>
                </c:pt>
                <c:pt idx="16013">
                  <c:v>474.51700000000017</c:v>
                </c:pt>
                <c:pt idx="16014">
                  <c:v>474.54462000000018</c:v>
                </c:pt>
                <c:pt idx="16015">
                  <c:v>474.57072000000016</c:v>
                </c:pt>
                <c:pt idx="16016">
                  <c:v>474.61094000000014</c:v>
                </c:pt>
                <c:pt idx="16017">
                  <c:v>474.65196000000014</c:v>
                </c:pt>
                <c:pt idx="16018">
                  <c:v>474.67966000000013</c:v>
                </c:pt>
                <c:pt idx="16019">
                  <c:v>474.70696000000015</c:v>
                </c:pt>
                <c:pt idx="16020">
                  <c:v>474.73911000000015</c:v>
                </c:pt>
                <c:pt idx="16021">
                  <c:v>474.81240000000014</c:v>
                </c:pt>
                <c:pt idx="16022">
                  <c:v>474.93268000000012</c:v>
                </c:pt>
                <c:pt idx="16023">
                  <c:v>475.04300000000012</c:v>
                </c:pt>
                <c:pt idx="16024">
                  <c:v>475.12265000000014</c:v>
                </c:pt>
                <c:pt idx="16025">
                  <c:v>475.16953000000012</c:v>
                </c:pt>
                <c:pt idx="16026">
                  <c:v>475.18873000000013</c:v>
                </c:pt>
                <c:pt idx="16027">
                  <c:v>475.19438000000014</c:v>
                </c:pt>
                <c:pt idx="16028">
                  <c:v>475.19670000000013</c:v>
                </c:pt>
                <c:pt idx="16029">
                  <c:v>475.19852000000014</c:v>
                </c:pt>
                <c:pt idx="16030">
                  <c:v>475.20015000000012</c:v>
                </c:pt>
                <c:pt idx="16031">
                  <c:v>475.2014400000001</c:v>
                </c:pt>
                <c:pt idx="16032">
                  <c:v>475.20267000000013</c:v>
                </c:pt>
                <c:pt idx="16033">
                  <c:v>475.20377000000013</c:v>
                </c:pt>
                <c:pt idx="16034">
                  <c:v>475.20487000000014</c:v>
                </c:pt>
                <c:pt idx="16035">
                  <c:v>475.20594000000017</c:v>
                </c:pt>
                <c:pt idx="16036">
                  <c:v>475.20763000000017</c:v>
                </c:pt>
                <c:pt idx="16037">
                  <c:v>475.22055000000017</c:v>
                </c:pt>
                <c:pt idx="16038">
                  <c:v>475.27466000000015</c:v>
                </c:pt>
                <c:pt idx="16039">
                  <c:v>475.34253000000018</c:v>
                </c:pt>
                <c:pt idx="16040">
                  <c:v>475.40514000000019</c:v>
                </c:pt>
                <c:pt idx="16041">
                  <c:v>475.45116000000019</c:v>
                </c:pt>
                <c:pt idx="16042">
                  <c:v>475.47620000000018</c:v>
                </c:pt>
                <c:pt idx="16043">
                  <c:v>475.4854200000002</c:v>
                </c:pt>
                <c:pt idx="16044">
                  <c:v>475.48833000000019</c:v>
                </c:pt>
                <c:pt idx="16045">
                  <c:v>475.4908700000002</c:v>
                </c:pt>
                <c:pt idx="16046">
                  <c:v>475.49413000000021</c:v>
                </c:pt>
                <c:pt idx="16047">
                  <c:v>475.49985000000021</c:v>
                </c:pt>
                <c:pt idx="16048">
                  <c:v>475.50522000000024</c:v>
                </c:pt>
                <c:pt idx="16049">
                  <c:v>475.50801000000024</c:v>
                </c:pt>
                <c:pt idx="16050">
                  <c:v>475.50928000000022</c:v>
                </c:pt>
                <c:pt idx="16051">
                  <c:v>475.51088000000021</c:v>
                </c:pt>
                <c:pt idx="16052">
                  <c:v>475.51260000000019</c:v>
                </c:pt>
                <c:pt idx="16053">
                  <c:v>475.51670000000018</c:v>
                </c:pt>
                <c:pt idx="16054">
                  <c:v>475.5291000000002</c:v>
                </c:pt>
                <c:pt idx="16055">
                  <c:v>475.5430800000002</c:v>
                </c:pt>
                <c:pt idx="16056">
                  <c:v>475.55277000000018</c:v>
                </c:pt>
                <c:pt idx="16057">
                  <c:v>475.55591000000015</c:v>
                </c:pt>
                <c:pt idx="16058">
                  <c:v>475.55745000000013</c:v>
                </c:pt>
                <c:pt idx="16059">
                  <c:v>475.55881000000011</c:v>
                </c:pt>
                <c:pt idx="16060">
                  <c:v>475.56099000000012</c:v>
                </c:pt>
                <c:pt idx="16061">
                  <c:v>475.57594000000012</c:v>
                </c:pt>
                <c:pt idx="16062">
                  <c:v>475.61576000000014</c:v>
                </c:pt>
                <c:pt idx="16063">
                  <c:v>475.66718000000014</c:v>
                </c:pt>
                <c:pt idx="16064">
                  <c:v>475.71074000000016</c:v>
                </c:pt>
                <c:pt idx="16065">
                  <c:v>475.73571000000015</c:v>
                </c:pt>
                <c:pt idx="16066">
                  <c:v>475.74632000000014</c:v>
                </c:pt>
                <c:pt idx="16067">
                  <c:v>475.74924000000016</c:v>
                </c:pt>
                <c:pt idx="16068">
                  <c:v>475.75027000000017</c:v>
                </c:pt>
                <c:pt idx="16069">
                  <c:v>475.75095000000016</c:v>
                </c:pt>
                <c:pt idx="16070">
                  <c:v>475.75152000000014</c:v>
                </c:pt>
                <c:pt idx="16071">
                  <c:v>475.75205000000017</c:v>
                </c:pt>
                <c:pt idx="16072">
                  <c:v>475.75257000000016</c:v>
                </c:pt>
                <c:pt idx="16073">
                  <c:v>475.75308000000018</c:v>
                </c:pt>
                <c:pt idx="16074">
                  <c:v>475.75358000000017</c:v>
                </c:pt>
                <c:pt idx="16075">
                  <c:v>475.75407000000018</c:v>
                </c:pt>
                <c:pt idx="16076">
                  <c:v>475.7545600000002</c:v>
                </c:pt>
                <c:pt idx="16077">
                  <c:v>475.75504000000018</c:v>
                </c:pt>
                <c:pt idx="16078">
                  <c:v>475.75552000000016</c:v>
                </c:pt>
                <c:pt idx="16079">
                  <c:v>475.75599000000017</c:v>
                </c:pt>
                <c:pt idx="16080">
                  <c:v>475.75647000000015</c:v>
                </c:pt>
                <c:pt idx="16081">
                  <c:v>475.75694000000016</c:v>
                </c:pt>
                <c:pt idx="16082">
                  <c:v>475.75741000000016</c:v>
                </c:pt>
                <c:pt idx="16083">
                  <c:v>475.75788000000017</c:v>
                </c:pt>
                <c:pt idx="16084">
                  <c:v>475.75835000000018</c:v>
                </c:pt>
                <c:pt idx="16085">
                  <c:v>475.75882000000018</c:v>
                </c:pt>
                <c:pt idx="16086">
                  <c:v>475.75929000000019</c:v>
                </c:pt>
                <c:pt idx="16087">
                  <c:v>475.75974000000019</c:v>
                </c:pt>
                <c:pt idx="16088">
                  <c:v>475.76020000000017</c:v>
                </c:pt>
                <c:pt idx="16089">
                  <c:v>475.76066000000014</c:v>
                </c:pt>
                <c:pt idx="16090">
                  <c:v>475.76112000000012</c:v>
                </c:pt>
                <c:pt idx="16091">
                  <c:v>475.76158000000009</c:v>
                </c:pt>
                <c:pt idx="16092">
                  <c:v>475.76204000000007</c:v>
                </c:pt>
                <c:pt idx="16093">
                  <c:v>475.76268000000005</c:v>
                </c:pt>
                <c:pt idx="16094">
                  <c:v>475.76337000000007</c:v>
                </c:pt>
                <c:pt idx="16095">
                  <c:v>475.76411000000007</c:v>
                </c:pt>
                <c:pt idx="16096">
                  <c:v>475.76484000000005</c:v>
                </c:pt>
                <c:pt idx="16097">
                  <c:v>475.76558000000006</c:v>
                </c:pt>
                <c:pt idx="16098">
                  <c:v>475.76632000000006</c:v>
                </c:pt>
                <c:pt idx="16099">
                  <c:v>475.76711000000006</c:v>
                </c:pt>
                <c:pt idx="16100">
                  <c:v>475.76788000000005</c:v>
                </c:pt>
                <c:pt idx="16101">
                  <c:v>475.76850000000007</c:v>
                </c:pt>
                <c:pt idx="16102">
                  <c:v>475.76908000000009</c:v>
                </c:pt>
                <c:pt idx="16103">
                  <c:v>475.7696600000001</c:v>
                </c:pt>
                <c:pt idx="16104">
                  <c:v>475.77025000000009</c:v>
                </c:pt>
                <c:pt idx="16105">
                  <c:v>475.7708300000001</c:v>
                </c:pt>
                <c:pt idx="16106">
                  <c:v>475.7713700000001</c:v>
                </c:pt>
                <c:pt idx="16107">
                  <c:v>475.7719100000001</c:v>
                </c:pt>
                <c:pt idx="16108">
                  <c:v>475.77245000000011</c:v>
                </c:pt>
                <c:pt idx="16109">
                  <c:v>475.77299000000011</c:v>
                </c:pt>
                <c:pt idx="16110">
                  <c:v>475.77353000000011</c:v>
                </c:pt>
                <c:pt idx="16111">
                  <c:v>475.77406000000013</c:v>
                </c:pt>
                <c:pt idx="16112">
                  <c:v>475.77458000000013</c:v>
                </c:pt>
                <c:pt idx="16113">
                  <c:v>475.77511000000015</c:v>
                </c:pt>
                <c:pt idx="16114">
                  <c:v>475.77564000000018</c:v>
                </c:pt>
                <c:pt idx="16115">
                  <c:v>475.77616000000017</c:v>
                </c:pt>
                <c:pt idx="16116">
                  <c:v>475.77668000000017</c:v>
                </c:pt>
                <c:pt idx="16117">
                  <c:v>475.7772100000002</c:v>
                </c:pt>
                <c:pt idx="16118">
                  <c:v>475.77774000000022</c:v>
                </c:pt>
                <c:pt idx="16119">
                  <c:v>475.77827000000025</c:v>
                </c:pt>
                <c:pt idx="16120">
                  <c:v>475.77880000000027</c:v>
                </c:pt>
                <c:pt idx="16121">
                  <c:v>475.77934000000027</c:v>
                </c:pt>
                <c:pt idx="16122">
                  <c:v>475.77989000000025</c:v>
                </c:pt>
                <c:pt idx="16123">
                  <c:v>475.78066000000024</c:v>
                </c:pt>
                <c:pt idx="16124">
                  <c:v>475.78284000000025</c:v>
                </c:pt>
                <c:pt idx="16125">
                  <c:v>475.79570000000024</c:v>
                </c:pt>
                <c:pt idx="16126">
                  <c:v>475.82026000000025</c:v>
                </c:pt>
                <c:pt idx="16127">
                  <c:v>475.84580000000022</c:v>
                </c:pt>
                <c:pt idx="16128">
                  <c:v>475.86426000000023</c:v>
                </c:pt>
                <c:pt idx="16129">
                  <c:v>475.87192000000022</c:v>
                </c:pt>
                <c:pt idx="16130">
                  <c:v>475.87427000000019</c:v>
                </c:pt>
                <c:pt idx="16131">
                  <c:v>475.8752800000002</c:v>
                </c:pt>
                <c:pt idx="16132">
                  <c:v>475.87602000000021</c:v>
                </c:pt>
                <c:pt idx="16133">
                  <c:v>475.87671000000023</c:v>
                </c:pt>
                <c:pt idx="16134">
                  <c:v>475.87738000000024</c:v>
                </c:pt>
                <c:pt idx="16135">
                  <c:v>475.87807000000026</c:v>
                </c:pt>
                <c:pt idx="16136">
                  <c:v>475.87873000000025</c:v>
                </c:pt>
                <c:pt idx="16137">
                  <c:v>475.87936000000025</c:v>
                </c:pt>
                <c:pt idx="16138">
                  <c:v>475.87996000000027</c:v>
                </c:pt>
                <c:pt idx="16139">
                  <c:v>475.88056000000029</c:v>
                </c:pt>
                <c:pt idx="16140">
                  <c:v>475.8811400000003</c:v>
                </c:pt>
                <c:pt idx="16141">
                  <c:v>475.88171000000028</c:v>
                </c:pt>
                <c:pt idx="16142">
                  <c:v>475.88230000000027</c:v>
                </c:pt>
                <c:pt idx="16143">
                  <c:v>475.88288000000028</c:v>
                </c:pt>
                <c:pt idx="16144">
                  <c:v>475.8834800000003</c:v>
                </c:pt>
                <c:pt idx="16145">
                  <c:v>475.88407000000029</c:v>
                </c:pt>
                <c:pt idx="16146">
                  <c:v>475.88466000000028</c:v>
                </c:pt>
                <c:pt idx="16147">
                  <c:v>475.88521000000026</c:v>
                </c:pt>
                <c:pt idx="16148">
                  <c:v>475.88575000000026</c:v>
                </c:pt>
                <c:pt idx="16149">
                  <c:v>475.88628000000028</c:v>
                </c:pt>
                <c:pt idx="16150">
                  <c:v>475.88680000000028</c:v>
                </c:pt>
                <c:pt idx="16151">
                  <c:v>475.8873300000003</c:v>
                </c:pt>
                <c:pt idx="16152">
                  <c:v>475.88787000000031</c:v>
                </c:pt>
                <c:pt idx="16153">
                  <c:v>475.88842000000028</c:v>
                </c:pt>
                <c:pt idx="16154">
                  <c:v>475.88908000000026</c:v>
                </c:pt>
                <c:pt idx="16155">
                  <c:v>475.88985000000025</c:v>
                </c:pt>
                <c:pt idx="16156">
                  <c:v>475.89067000000023</c:v>
                </c:pt>
                <c:pt idx="16157">
                  <c:v>475.89148000000023</c:v>
                </c:pt>
                <c:pt idx="16158">
                  <c:v>475.89213000000024</c:v>
                </c:pt>
                <c:pt idx="16159">
                  <c:v>475.89294000000024</c:v>
                </c:pt>
                <c:pt idx="16160">
                  <c:v>475.89378000000022</c:v>
                </c:pt>
                <c:pt idx="16161">
                  <c:v>475.89465000000024</c:v>
                </c:pt>
                <c:pt idx="16162">
                  <c:v>475.89559000000025</c:v>
                </c:pt>
                <c:pt idx="16163">
                  <c:v>475.89648000000028</c:v>
                </c:pt>
                <c:pt idx="16164">
                  <c:v>475.89738000000028</c:v>
                </c:pt>
                <c:pt idx="16165">
                  <c:v>475.8983400000003</c:v>
                </c:pt>
                <c:pt idx="16166">
                  <c:v>475.89928000000032</c:v>
                </c:pt>
                <c:pt idx="16167">
                  <c:v>475.90007000000031</c:v>
                </c:pt>
                <c:pt idx="16168">
                  <c:v>475.90083000000033</c:v>
                </c:pt>
                <c:pt idx="16169">
                  <c:v>475.9015600000003</c:v>
                </c:pt>
                <c:pt idx="16170">
                  <c:v>475.90229000000028</c:v>
                </c:pt>
                <c:pt idx="16171">
                  <c:v>475.9029800000003</c:v>
                </c:pt>
                <c:pt idx="16172">
                  <c:v>475.90366000000029</c:v>
                </c:pt>
                <c:pt idx="16173">
                  <c:v>475.90432000000027</c:v>
                </c:pt>
                <c:pt idx="16174">
                  <c:v>475.90502000000026</c:v>
                </c:pt>
                <c:pt idx="16175">
                  <c:v>475.90570000000025</c:v>
                </c:pt>
                <c:pt idx="16176">
                  <c:v>475.90633000000025</c:v>
                </c:pt>
                <c:pt idx="16177">
                  <c:v>475.90695000000028</c:v>
                </c:pt>
                <c:pt idx="16178">
                  <c:v>475.90758000000028</c:v>
                </c:pt>
                <c:pt idx="16179">
                  <c:v>475.90822000000026</c:v>
                </c:pt>
                <c:pt idx="16180">
                  <c:v>475.90884000000028</c:v>
                </c:pt>
                <c:pt idx="16181">
                  <c:v>475.90946000000031</c:v>
                </c:pt>
                <c:pt idx="16182">
                  <c:v>475.9100700000003</c:v>
                </c:pt>
                <c:pt idx="16183">
                  <c:v>475.91116000000028</c:v>
                </c:pt>
                <c:pt idx="16184">
                  <c:v>475.91436000000027</c:v>
                </c:pt>
                <c:pt idx="16185">
                  <c:v>475.93126000000029</c:v>
                </c:pt>
                <c:pt idx="16186">
                  <c:v>475.9601000000003</c:v>
                </c:pt>
                <c:pt idx="16187">
                  <c:v>475.98838000000029</c:v>
                </c:pt>
                <c:pt idx="16188">
                  <c:v>476.00993000000028</c:v>
                </c:pt>
                <c:pt idx="16189">
                  <c:v>476.0244200000003</c:v>
                </c:pt>
                <c:pt idx="16190">
                  <c:v>476.03396000000032</c:v>
                </c:pt>
                <c:pt idx="16191">
                  <c:v>476.0477700000003</c:v>
                </c:pt>
                <c:pt idx="16192">
                  <c:v>476.07685000000032</c:v>
                </c:pt>
                <c:pt idx="16193">
                  <c:v>476.1226300000003</c:v>
                </c:pt>
                <c:pt idx="16194">
                  <c:v>476.16192000000029</c:v>
                </c:pt>
                <c:pt idx="16195">
                  <c:v>476.18127000000027</c:v>
                </c:pt>
                <c:pt idx="16196">
                  <c:v>476.18677000000025</c:v>
                </c:pt>
                <c:pt idx="16197">
                  <c:v>476.18805000000026</c:v>
                </c:pt>
                <c:pt idx="16198">
                  <c:v>476.18928000000028</c:v>
                </c:pt>
                <c:pt idx="16199">
                  <c:v>476.19053000000031</c:v>
                </c:pt>
                <c:pt idx="16200">
                  <c:v>476.19167000000033</c:v>
                </c:pt>
                <c:pt idx="16201">
                  <c:v>476.19300000000032</c:v>
                </c:pt>
                <c:pt idx="16202">
                  <c:v>476.1953300000003</c:v>
                </c:pt>
                <c:pt idx="16203">
                  <c:v>476.19906000000032</c:v>
                </c:pt>
                <c:pt idx="16204">
                  <c:v>476.20326000000034</c:v>
                </c:pt>
                <c:pt idx="16205">
                  <c:v>476.20762000000036</c:v>
                </c:pt>
                <c:pt idx="16206">
                  <c:v>476.21532000000036</c:v>
                </c:pt>
                <c:pt idx="16207">
                  <c:v>476.24631000000034</c:v>
                </c:pt>
                <c:pt idx="16208">
                  <c:v>476.32970000000034</c:v>
                </c:pt>
                <c:pt idx="16209">
                  <c:v>476.37596000000036</c:v>
                </c:pt>
                <c:pt idx="16210">
                  <c:v>476.38904000000036</c:v>
                </c:pt>
                <c:pt idx="16211">
                  <c:v>476.39193000000034</c:v>
                </c:pt>
                <c:pt idx="16212">
                  <c:v>476.39368000000036</c:v>
                </c:pt>
                <c:pt idx="16213">
                  <c:v>476.39515000000034</c:v>
                </c:pt>
                <c:pt idx="16214">
                  <c:v>476.39646000000033</c:v>
                </c:pt>
                <c:pt idx="16215">
                  <c:v>476.39814000000035</c:v>
                </c:pt>
                <c:pt idx="16216">
                  <c:v>476.40211000000033</c:v>
                </c:pt>
                <c:pt idx="16217">
                  <c:v>476.40869000000032</c:v>
                </c:pt>
                <c:pt idx="16218">
                  <c:v>476.41663000000034</c:v>
                </c:pt>
                <c:pt idx="16219">
                  <c:v>476.43004000000036</c:v>
                </c:pt>
                <c:pt idx="16220">
                  <c:v>476.47212000000036</c:v>
                </c:pt>
                <c:pt idx="16221">
                  <c:v>476.56796000000037</c:v>
                </c:pt>
                <c:pt idx="16222">
                  <c:v>476.66055000000034</c:v>
                </c:pt>
                <c:pt idx="16223">
                  <c:v>476.69299000000035</c:v>
                </c:pt>
                <c:pt idx="16224">
                  <c:v>476.69839000000036</c:v>
                </c:pt>
                <c:pt idx="16225">
                  <c:v>476.70082000000036</c:v>
                </c:pt>
                <c:pt idx="16226">
                  <c:v>476.70228000000037</c:v>
                </c:pt>
                <c:pt idx="16227">
                  <c:v>476.70350000000036</c:v>
                </c:pt>
                <c:pt idx="16228">
                  <c:v>476.70469000000037</c:v>
                </c:pt>
                <c:pt idx="16229">
                  <c:v>476.70610000000039</c:v>
                </c:pt>
                <c:pt idx="16230">
                  <c:v>476.70965000000041</c:v>
                </c:pt>
                <c:pt idx="16231">
                  <c:v>476.71675000000039</c:v>
                </c:pt>
                <c:pt idx="16232">
                  <c:v>476.7266300000004</c:v>
                </c:pt>
                <c:pt idx="16233">
                  <c:v>476.73858000000041</c:v>
                </c:pt>
                <c:pt idx="16234">
                  <c:v>476.75140000000039</c:v>
                </c:pt>
                <c:pt idx="16235">
                  <c:v>476.7678300000004</c:v>
                </c:pt>
                <c:pt idx="16236">
                  <c:v>476.80361000000039</c:v>
                </c:pt>
                <c:pt idx="16237">
                  <c:v>476.8922900000004</c:v>
                </c:pt>
                <c:pt idx="16238">
                  <c:v>477.00602000000038</c:v>
                </c:pt>
                <c:pt idx="16239">
                  <c:v>477.06239000000039</c:v>
                </c:pt>
                <c:pt idx="16240">
                  <c:v>477.07697000000041</c:v>
                </c:pt>
                <c:pt idx="16241">
                  <c:v>477.08135000000044</c:v>
                </c:pt>
                <c:pt idx="16242">
                  <c:v>477.08333000000044</c:v>
                </c:pt>
                <c:pt idx="16243">
                  <c:v>477.08472000000046</c:v>
                </c:pt>
                <c:pt idx="16244">
                  <c:v>477.08602000000047</c:v>
                </c:pt>
                <c:pt idx="16245">
                  <c:v>477.08751000000046</c:v>
                </c:pt>
                <c:pt idx="16246">
                  <c:v>477.09172000000046</c:v>
                </c:pt>
                <c:pt idx="16247">
                  <c:v>477.09861000000046</c:v>
                </c:pt>
                <c:pt idx="16248">
                  <c:v>477.10759000000047</c:v>
                </c:pt>
                <c:pt idx="16249">
                  <c:v>477.11850000000049</c:v>
                </c:pt>
                <c:pt idx="16250">
                  <c:v>477.1394800000005</c:v>
                </c:pt>
                <c:pt idx="16251">
                  <c:v>477.20517000000052</c:v>
                </c:pt>
                <c:pt idx="16252">
                  <c:v>477.3228400000005</c:v>
                </c:pt>
                <c:pt idx="16253">
                  <c:v>477.3844400000005</c:v>
                </c:pt>
                <c:pt idx="16254">
                  <c:v>477.39506000000051</c:v>
                </c:pt>
                <c:pt idx="16255">
                  <c:v>477.40174000000053</c:v>
                </c:pt>
                <c:pt idx="16256">
                  <c:v>477.40401000000054</c:v>
                </c:pt>
                <c:pt idx="16257">
                  <c:v>477.40569000000056</c:v>
                </c:pt>
                <c:pt idx="16258">
                  <c:v>477.40724000000057</c:v>
                </c:pt>
                <c:pt idx="16259">
                  <c:v>477.40949000000057</c:v>
                </c:pt>
                <c:pt idx="16260">
                  <c:v>477.41365000000059</c:v>
                </c:pt>
                <c:pt idx="16261">
                  <c:v>477.41919000000058</c:v>
                </c:pt>
                <c:pt idx="16262">
                  <c:v>477.4288200000006</c:v>
                </c:pt>
                <c:pt idx="16263">
                  <c:v>477.46078000000063</c:v>
                </c:pt>
                <c:pt idx="16264">
                  <c:v>477.55075000000062</c:v>
                </c:pt>
                <c:pt idx="16265">
                  <c:v>477.65656000000064</c:v>
                </c:pt>
                <c:pt idx="16266">
                  <c:v>477.73590000000064</c:v>
                </c:pt>
                <c:pt idx="16267">
                  <c:v>477.78915000000063</c:v>
                </c:pt>
                <c:pt idx="16268">
                  <c:v>477.82233000000065</c:v>
                </c:pt>
                <c:pt idx="16269">
                  <c:v>477.83667000000065</c:v>
                </c:pt>
                <c:pt idx="16270">
                  <c:v>477.84228000000064</c:v>
                </c:pt>
                <c:pt idx="16271">
                  <c:v>477.84418000000062</c:v>
                </c:pt>
                <c:pt idx="16272">
                  <c:v>477.84514000000064</c:v>
                </c:pt>
                <c:pt idx="16273">
                  <c:v>477.84588000000065</c:v>
                </c:pt>
                <c:pt idx="16274">
                  <c:v>477.84669000000065</c:v>
                </c:pt>
                <c:pt idx="16275">
                  <c:v>477.84747000000067</c:v>
                </c:pt>
                <c:pt idx="16276">
                  <c:v>477.84835000000066</c:v>
                </c:pt>
                <c:pt idx="16277">
                  <c:v>477.84927000000067</c:v>
                </c:pt>
                <c:pt idx="16278">
                  <c:v>477.85026000000067</c:v>
                </c:pt>
                <c:pt idx="16279">
                  <c:v>477.85140000000069</c:v>
                </c:pt>
                <c:pt idx="16280">
                  <c:v>477.85291000000069</c:v>
                </c:pt>
                <c:pt idx="16281">
                  <c:v>477.85453000000069</c:v>
                </c:pt>
                <c:pt idx="16282">
                  <c:v>477.85618000000068</c:v>
                </c:pt>
                <c:pt idx="16283">
                  <c:v>477.85944000000069</c:v>
                </c:pt>
                <c:pt idx="16284">
                  <c:v>477.87779000000069</c:v>
                </c:pt>
                <c:pt idx="16285">
                  <c:v>477.94098000000071</c:v>
                </c:pt>
                <c:pt idx="16286">
                  <c:v>478.02245000000073</c:v>
                </c:pt>
                <c:pt idx="16287">
                  <c:v>478.09637000000072</c:v>
                </c:pt>
                <c:pt idx="16288">
                  <c:v>478.15686000000073</c:v>
                </c:pt>
                <c:pt idx="16289">
                  <c:v>478.20381000000071</c:v>
                </c:pt>
                <c:pt idx="16290">
                  <c:v>478.22644000000071</c:v>
                </c:pt>
                <c:pt idx="16291">
                  <c:v>478.23269000000073</c:v>
                </c:pt>
                <c:pt idx="16292">
                  <c:v>478.23495000000071</c:v>
                </c:pt>
                <c:pt idx="16293">
                  <c:v>478.23621000000071</c:v>
                </c:pt>
                <c:pt idx="16294">
                  <c:v>478.23727000000071</c:v>
                </c:pt>
                <c:pt idx="16295">
                  <c:v>478.23828000000071</c:v>
                </c:pt>
                <c:pt idx="16296">
                  <c:v>478.23933000000073</c:v>
                </c:pt>
                <c:pt idx="16297">
                  <c:v>478.24042000000071</c:v>
                </c:pt>
                <c:pt idx="16298">
                  <c:v>478.24165000000073</c:v>
                </c:pt>
                <c:pt idx="16299">
                  <c:v>478.24297000000075</c:v>
                </c:pt>
                <c:pt idx="16300">
                  <c:v>478.24432000000076</c:v>
                </c:pt>
                <c:pt idx="16301">
                  <c:v>478.24608000000075</c:v>
                </c:pt>
                <c:pt idx="16302">
                  <c:v>478.25464000000073</c:v>
                </c:pt>
                <c:pt idx="16303">
                  <c:v>478.30050000000074</c:v>
                </c:pt>
                <c:pt idx="16304">
                  <c:v>478.37802000000073</c:v>
                </c:pt>
                <c:pt idx="16305">
                  <c:v>478.42564000000073</c:v>
                </c:pt>
                <c:pt idx="16306">
                  <c:v>478.44086000000073</c:v>
                </c:pt>
                <c:pt idx="16307">
                  <c:v>478.44442000000072</c:v>
                </c:pt>
                <c:pt idx="16308">
                  <c:v>478.4468800000007</c:v>
                </c:pt>
                <c:pt idx="16309">
                  <c:v>478.44868000000071</c:v>
                </c:pt>
                <c:pt idx="16310">
                  <c:v>478.4499900000007</c:v>
                </c:pt>
                <c:pt idx="16311">
                  <c:v>478.45122000000072</c:v>
                </c:pt>
                <c:pt idx="16312">
                  <c:v>478.45250000000073</c:v>
                </c:pt>
                <c:pt idx="16313">
                  <c:v>478.45393000000075</c:v>
                </c:pt>
                <c:pt idx="16314">
                  <c:v>478.45545000000078</c:v>
                </c:pt>
                <c:pt idx="16315">
                  <c:v>478.45712000000077</c:v>
                </c:pt>
                <c:pt idx="16316">
                  <c:v>478.46230000000077</c:v>
                </c:pt>
                <c:pt idx="16317">
                  <c:v>478.49218000000076</c:v>
                </c:pt>
                <c:pt idx="16318">
                  <c:v>478.55848000000077</c:v>
                </c:pt>
                <c:pt idx="16319">
                  <c:v>478.62847000000079</c:v>
                </c:pt>
                <c:pt idx="16320">
                  <c:v>478.67967000000078</c:v>
                </c:pt>
                <c:pt idx="16321">
                  <c:v>478.7131200000008</c:v>
                </c:pt>
                <c:pt idx="16322">
                  <c:v>478.73527000000081</c:v>
                </c:pt>
                <c:pt idx="16323">
                  <c:v>478.74807000000084</c:v>
                </c:pt>
                <c:pt idx="16324">
                  <c:v>478.75334000000083</c:v>
                </c:pt>
                <c:pt idx="16325">
                  <c:v>478.75537000000082</c:v>
                </c:pt>
                <c:pt idx="16326">
                  <c:v>478.75757000000084</c:v>
                </c:pt>
                <c:pt idx="16327">
                  <c:v>478.76042000000086</c:v>
                </c:pt>
                <c:pt idx="16328">
                  <c:v>478.76714000000084</c:v>
                </c:pt>
                <c:pt idx="16329">
                  <c:v>478.77483000000086</c:v>
                </c:pt>
                <c:pt idx="16330">
                  <c:v>478.77752000000083</c:v>
                </c:pt>
                <c:pt idx="16331">
                  <c:v>478.77862000000084</c:v>
                </c:pt>
                <c:pt idx="16332">
                  <c:v>478.78005000000087</c:v>
                </c:pt>
                <c:pt idx="16333">
                  <c:v>478.78164000000089</c:v>
                </c:pt>
                <c:pt idx="16334">
                  <c:v>478.78377000000091</c:v>
                </c:pt>
                <c:pt idx="16335">
                  <c:v>478.78888000000092</c:v>
                </c:pt>
                <c:pt idx="16336">
                  <c:v>478.79752000000093</c:v>
                </c:pt>
                <c:pt idx="16337">
                  <c:v>478.80646000000092</c:v>
                </c:pt>
                <c:pt idx="16338">
                  <c:v>478.81564000000094</c:v>
                </c:pt>
                <c:pt idx="16339">
                  <c:v>478.82384000000093</c:v>
                </c:pt>
                <c:pt idx="16340">
                  <c:v>478.83100000000093</c:v>
                </c:pt>
                <c:pt idx="16341">
                  <c:v>478.83538000000095</c:v>
                </c:pt>
                <c:pt idx="16342">
                  <c:v>478.83741000000094</c:v>
                </c:pt>
                <c:pt idx="16343">
                  <c:v>478.83914000000095</c:v>
                </c:pt>
                <c:pt idx="16344">
                  <c:v>478.84270000000095</c:v>
                </c:pt>
                <c:pt idx="16345">
                  <c:v>478.85715000000096</c:v>
                </c:pt>
                <c:pt idx="16346">
                  <c:v>478.88670000000093</c:v>
                </c:pt>
                <c:pt idx="16347">
                  <c:v>478.91942000000091</c:v>
                </c:pt>
                <c:pt idx="16348">
                  <c:v>478.9424800000009</c:v>
                </c:pt>
                <c:pt idx="16349">
                  <c:v>478.95143000000093</c:v>
                </c:pt>
                <c:pt idx="16350">
                  <c:v>478.95374000000095</c:v>
                </c:pt>
                <c:pt idx="16351">
                  <c:v>478.95492000000093</c:v>
                </c:pt>
                <c:pt idx="16352">
                  <c:v>478.95603000000091</c:v>
                </c:pt>
                <c:pt idx="16353">
                  <c:v>478.95714000000089</c:v>
                </c:pt>
                <c:pt idx="16354">
                  <c:v>478.95816000000087</c:v>
                </c:pt>
                <c:pt idx="16355">
                  <c:v>478.95916000000085</c:v>
                </c:pt>
                <c:pt idx="16356">
                  <c:v>478.96012000000087</c:v>
                </c:pt>
                <c:pt idx="16357">
                  <c:v>478.96107000000086</c:v>
                </c:pt>
                <c:pt idx="16358">
                  <c:v>478.96201000000087</c:v>
                </c:pt>
                <c:pt idx="16359">
                  <c:v>478.9632600000009</c:v>
                </c:pt>
                <c:pt idx="16360">
                  <c:v>478.9674700000009</c:v>
                </c:pt>
                <c:pt idx="16361">
                  <c:v>478.98930000000092</c:v>
                </c:pt>
                <c:pt idx="16362">
                  <c:v>479.03023000000093</c:v>
                </c:pt>
                <c:pt idx="16363">
                  <c:v>479.06477000000092</c:v>
                </c:pt>
                <c:pt idx="16364">
                  <c:v>479.0798400000009</c:v>
                </c:pt>
                <c:pt idx="16365">
                  <c:v>479.08367000000089</c:v>
                </c:pt>
                <c:pt idx="16366">
                  <c:v>479.08517000000091</c:v>
                </c:pt>
                <c:pt idx="16367">
                  <c:v>479.08652000000092</c:v>
                </c:pt>
                <c:pt idx="16368">
                  <c:v>479.08769000000092</c:v>
                </c:pt>
                <c:pt idx="16369">
                  <c:v>479.08882000000091</c:v>
                </c:pt>
                <c:pt idx="16370">
                  <c:v>479.08994000000092</c:v>
                </c:pt>
                <c:pt idx="16371">
                  <c:v>479.09101000000095</c:v>
                </c:pt>
                <c:pt idx="16372">
                  <c:v>479.09209000000095</c:v>
                </c:pt>
                <c:pt idx="16373">
                  <c:v>479.09335000000095</c:v>
                </c:pt>
                <c:pt idx="16374">
                  <c:v>479.09623000000096</c:v>
                </c:pt>
                <c:pt idx="16375">
                  <c:v>479.11527000000098</c:v>
                </c:pt>
                <c:pt idx="16376">
                  <c:v>479.16226000000097</c:v>
                </c:pt>
                <c:pt idx="16377">
                  <c:v>479.21571000000097</c:v>
                </c:pt>
                <c:pt idx="16378">
                  <c:v>479.23291000000097</c:v>
                </c:pt>
                <c:pt idx="16379">
                  <c:v>479.23796000000095</c:v>
                </c:pt>
                <c:pt idx="16380">
                  <c:v>479.24041000000096</c:v>
                </c:pt>
                <c:pt idx="16381">
                  <c:v>479.24197000000095</c:v>
                </c:pt>
                <c:pt idx="16382">
                  <c:v>479.24338000000097</c:v>
                </c:pt>
                <c:pt idx="16383">
                  <c:v>479.24459000000098</c:v>
                </c:pt>
                <c:pt idx="16384">
                  <c:v>479.24572000000097</c:v>
                </c:pt>
                <c:pt idx="16385">
                  <c:v>479.24684000000099</c:v>
                </c:pt>
                <c:pt idx="16386">
                  <c:v>479.24791000000101</c:v>
                </c:pt>
                <c:pt idx="16387">
                  <c:v>479.249040000001</c:v>
                </c:pt>
                <c:pt idx="16388">
                  <c:v>479.25114000000099</c:v>
                </c:pt>
                <c:pt idx="16389">
                  <c:v>479.26607000000098</c:v>
                </c:pt>
                <c:pt idx="16390">
                  <c:v>479.315010000001</c:v>
                </c:pt>
                <c:pt idx="16391">
                  <c:v>479.35252000000099</c:v>
                </c:pt>
                <c:pt idx="16392">
                  <c:v>479.36413000000101</c:v>
                </c:pt>
                <c:pt idx="16393">
                  <c:v>479.36673000000098</c:v>
                </c:pt>
                <c:pt idx="16394">
                  <c:v>479.368480000001</c:v>
                </c:pt>
                <c:pt idx="16395">
                  <c:v>479.36973000000103</c:v>
                </c:pt>
                <c:pt idx="16396">
                  <c:v>479.37089000000105</c:v>
                </c:pt>
                <c:pt idx="16397">
                  <c:v>479.37205000000108</c:v>
                </c:pt>
                <c:pt idx="16398">
                  <c:v>479.37322000000108</c:v>
                </c:pt>
                <c:pt idx="16399">
                  <c:v>479.37431000000106</c:v>
                </c:pt>
                <c:pt idx="16400">
                  <c:v>479.37539000000106</c:v>
                </c:pt>
                <c:pt idx="16401">
                  <c:v>479.37642000000108</c:v>
                </c:pt>
                <c:pt idx="16402">
                  <c:v>479.37802000000107</c:v>
                </c:pt>
                <c:pt idx="16403">
                  <c:v>479.38545000000107</c:v>
                </c:pt>
                <c:pt idx="16404">
                  <c:v>479.41285000000107</c:v>
                </c:pt>
                <c:pt idx="16405">
                  <c:v>479.46068000000105</c:v>
                </c:pt>
                <c:pt idx="16406">
                  <c:v>479.49625000000106</c:v>
                </c:pt>
                <c:pt idx="16407">
                  <c:v>479.50820000000107</c:v>
                </c:pt>
                <c:pt idx="16408">
                  <c:v>479.5138400000011</c:v>
                </c:pt>
                <c:pt idx="16409">
                  <c:v>479.52125000000109</c:v>
                </c:pt>
                <c:pt idx="16410">
                  <c:v>479.5370500000011</c:v>
                </c:pt>
                <c:pt idx="16411">
                  <c:v>479.56021000000112</c:v>
                </c:pt>
                <c:pt idx="16412">
                  <c:v>479.58393000000115</c:v>
                </c:pt>
                <c:pt idx="16413">
                  <c:v>479.59749000000113</c:v>
                </c:pt>
                <c:pt idx="16414">
                  <c:v>479.6012600000011</c:v>
                </c:pt>
                <c:pt idx="16415">
                  <c:v>479.60274000000112</c:v>
                </c:pt>
                <c:pt idx="16416">
                  <c:v>479.6038500000011</c:v>
                </c:pt>
                <c:pt idx="16417">
                  <c:v>479.60497000000112</c:v>
                </c:pt>
                <c:pt idx="16418">
                  <c:v>479.60607000000113</c:v>
                </c:pt>
                <c:pt idx="16419">
                  <c:v>479.60717000000113</c:v>
                </c:pt>
                <c:pt idx="16420">
                  <c:v>479.60826000000111</c:v>
                </c:pt>
                <c:pt idx="16421">
                  <c:v>479.60947000000112</c:v>
                </c:pt>
                <c:pt idx="16422">
                  <c:v>479.61075000000113</c:v>
                </c:pt>
                <c:pt idx="16423">
                  <c:v>479.61203000000114</c:v>
                </c:pt>
                <c:pt idx="16424">
                  <c:v>479.61439000000115</c:v>
                </c:pt>
                <c:pt idx="16425">
                  <c:v>479.62268000000114</c:v>
                </c:pt>
                <c:pt idx="16426">
                  <c:v>479.63066000000111</c:v>
                </c:pt>
                <c:pt idx="16427">
                  <c:v>479.63862000000114</c:v>
                </c:pt>
                <c:pt idx="16428">
                  <c:v>479.64567000000113</c:v>
                </c:pt>
                <c:pt idx="16429">
                  <c:v>479.65134000000114</c:v>
                </c:pt>
                <c:pt idx="16430">
                  <c:v>479.65751000000114</c:v>
                </c:pt>
                <c:pt idx="16431">
                  <c:v>479.66617000000116</c:v>
                </c:pt>
                <c:pt idx="16432">
                  <c:v>479.67744000000118</c:v>
                </c:pt>
                <c:pt idx="16433">
                  <c:v>479.69078000000121</c:v>
                </c:pt>
                <c:pt idx="16434">
                  <c:v>479.70529000000118</c:v>
                </c:pt>
                <c:pt idx="16435">
                  <c:v>479.7199200000012</c:v>
                </c:pt>
                <c:pt idx="16436">
                  <c:v>479.73914000000121</c:v>
                </c:pt>
                <c:pt idx="16437">
                  <c:v>479.77997000000124</c:v>
                </c:pt>
                <c:pt idx="16438">
                  <c:v>479.88377000000122</c:v>
                </c:pt>
                <c:pt idx="16439">
                  <c:v>480.00652000000122</c:v>
                </c:pt>
                <c:pt idx="16440">
                  <c:v>480.10266000000121</c:v>
                </c:pt>
                <c:pt idx="16441">
                  <c:v>480.15490000000119</c:v>
                </c:pt>
                <c:pt idx="16442">
                  <c:v>480.17003000000119</c:v>
                </c:pt>
                <c:pt idx="16443">
                  <c:v>480.17369000000122</c:v>
                </c:pt>
                <c:pt idx="16444">
                  <c:v>480.17512000000124</c:v>
                </c:pt>
                <c:pt idx="16445">
                  <c:v>480.17635000000126</c:v>
                </c:pt>
                <c:pt idx="16446">
                  <c:v>480.17727000000127</c:v>
                </c:pt>
                <c:pt idx="16447">
                  <c:v>480.17819000000128</c:v>
                </c:pt>
                <c:pt idx="16448">
                  <c:v>480.1791500000013</c:v>
                </c:pt>
                <c:pt idx="16449">
                  <c:v>480.1802100000013</c:v>
                </c:pt>
                <c:pt idx="16450">
                  <c:v>480.18144000000132</c:v>
                </c:pt>
                <c:pt idx="16451">
                  <c:v>480.18395000000129</c:v>
                </c:pt>
                <c:pt idx="16452">
                  <c:v>480.19000000000131</c:v>
                </c:pt>
                <c:pt idx="16453">
                  <c:v>480.19944000000129</c:v>
                </c:pt>
                <c:pt idx="16454">
                  <c:v>480.21095000000128</c:v>
                </c:pt>
                <c:pt idx="16455">
                  <c:v>480.22675000000129</c:v>
                </c:pt>
                <c:pt idx="16456">
                  <c:v>480.27280000000127</c:v>
                </c:pt>
                <c:pt idx="16457">
                  <c:v>480.36689000000126</c:v>
                </c:pt>
                <c:pt idx="16458">
                  <c:v>480.49666000000127</c:v>
                </c:pt>
                <c:pt idx="16459">
                  <c:v>480.5843200000013</c:v>
                </c:pt>
                <c:pt idx="16460">
                  <c:v>480.63566000000128</c:v>
                </c:pt>
                <c:pt idx="16461">
                  <c:v>480.66746000000126</c:v>
                </c:pt>
                <c:pt idx="16462">
                  <c:v>480.69077000000124</c:v>
                </c:pt>
                <c:pt idx="16463">
                  <c:v>480.69908000000123</c:v>
                </c:pt>
                <c:pt idx="16464">
                  <c:v>480.70134000000121</c:v>
                </c:pt>
                <c:pt idx="16465">
                  <c:v>480.70267000000121</c:v>
                </c:pt>
                <c:pt idx="16466">
                  <c:v>480.70369000000119</c:v>
                </c:pt>
                <c:pt idx="16467">
                  <c:v>480.7047200000012</c:v>
                </c:pt>
                <c:pt idx="16468">
                  <c:v>480.70565000000119</c:v>
                </c:pt>
                <c:pt idx="16469">
                  <c:v>480.70669000000117</c:v>
                </c:pt>
                <c:pt idx="16470">
                  <c:v>480.70789000000116</c:v>
                </c:pt>
                <c:pt idx="16471">
                  <c:v>480.71073000000115</c:v>
                </c:pt>
                <c:pt idx="16472">
                  <c:v>480.71697000000114</c:v>
                </c:pt>
                <c:pt idx="16473">
                  <c:v>480.72677000000112</c:v>
                </c:pt>
                <c:pt idx="16474">
                  <c:v>480.73852000000113</c:v>
                </c:pt>
                <c:pt idx="16475">
                  <c:v>480.75282000000112</c:v>
                </c:pt>
                <c:pt idx="16476">
                  <c:v>480.77903000000111</c:v>
                </c:pt>
                <c:pt idx="16477">
                  <c:v>480.84180000000111</c:v>
                </c:pt>
                <c:pt idx="16478">
                  <c:v>480.94468000000114</c:v>
                </c:pt>
                <c:pt idx="16479">
                  <c:v>480.99602000000112</c:v>
                </c:pt>
                <c:pt idx="16480">
                  <c:v>481.01227000000114</c:v>
                </c:pt>
                <c:pt idx="16481">
                  <c:v>481.01896000000113</c:v>
                </c:pt>
                <c:pt idx="16482">
                  <c:v>481.02268000000112</c:v>
                </c:pt>
                <c:pt idx="16483">
                  <c:v>481.02562000000114</c:v>
                </c:pt>
                <c:pt idx="16484">
                  <c:v>481.03154000000114</c:v>
                </c:pt>
                <c:pt idx="16485">
                  <c:v>481.04202000000112</c:v>
                </c:pt>
                <c:pt idx="16486">
                  <c:v>481.05656000000113</c:v>
                </c:pt>
                <c:pt idx="16487">
                  <c:v>481.07472000000115</c:v>
                </c:pt>
                <c:pt idx="16488">
                  <c:v>481.11127000000113</c:v>
                </c:pt>
                <c:pt idx="16489">
                  <c:v>481.2053900000011</c:v>
                </c:pt>
                <c:pt idx="16490">
                  <c:v>481.3619800000011</c:v>
                </c:pt>
                <c:pt idx="16491">
                  <c:v>481.50381000000112</c:v>
                </c:pt>
                <c:pt idx="16492">
                  <c:v>481.60857000000112</c:v>
                </c:pt>
                <c:pt idx="16493">
                  <c:v>481.67649000000114</c:v>
                </c:pt>
                <c:pt idx="16494">
                  <c:v>481.71164000000113</c:v>
                </c:pt>
                <c:pt idx="16495">
                  <c:v>481.72396000000111</c:v>
                </c:pt>
                <c:pt idx="16496">
                  <c:v>481.72707000000111</c:v>
                </c:pt>
                <c:pt idx="16497">
                  <c:v>481.72923000000111</c:v>
                </c:pt>
                <c:pt idx="16498">
                  <c:v>481.73087000000112</c:v>
                </c:pt>
                <c:pt idx="16499">
                  <c:v>481.73220000000111</c:v>
                </c:pt>
                <c:pt idx="16500">
                  <c:v>481.73348000000112</c:v>
                </c:pt>
                <c:pt idx="16501">
                  <c:v>481.73473000000115</c:v>
                </c:pt>
                <c:pt idx="16502">
                  <c:v>481.73602000000113</c:v>
                </c:pt>
                <c:pt idx="16503">
                  <c:v>481.73743000000115</c:v>
                </c:pt>
                <c:pt idx="16504">
                  <c:v>481.73912000000115</c:v>
                </c:pt>
                <c:pt idx="16505">
                  <c:v>481.74399000000113</c:v>
                </c:pt>
                <c:pt idx="16506">
                  <c:v>481.77617000000112</c:v>
                </c:pt>
                <c:pt idx="16507">
                  <c:v>481.84418000000113</c:v>
                </c:pt>
                <c:pt idx="16508">
                  <c:v>481.91518000000116</c:v>
                </c:pt>
                <c:pt idx="16509">
                  <c:v>481.93632000000116</c:v>
                </c:pt>
                <c:pt idx="16510">
                  <c:v>481.94232000000113</c:v>
                </c:pt>
                <c:pt idx="16511">
                  <c:v>481.94414000000114</c:v>
                </c:pt>
                <c:pt idx="16512">
                  <c:v>481.94546000000116</c:v>
                </c:pt>
                <c:pt idx="16513">
                  <c:v>481.94661000000116</c:v>
                </c:pt>
                <c:pt idx="16514">
                  <c:v>481.94769000000116</c:v>
                </c:pt>
                <c:pt idx="16515">
                  <c:v>481.94878000000114</c:v>
                </c:pt>
                <c:pt idx="16516">
                  <c:v>481.94986000000114</c:v>
                </c:pt>
                <c:pt idx="16517">
                  <c:v>481.95098000000115</c:v>
                </c:pt>
                <c:pt idx="16518">
                  <c:v>481.95221000000117</c:v>
                </c:pt>
                <c:pt idx="16519">
                  <c:v>481.95974000000115</c:v>
                </c:pt>
                <c:pt idx="16520">
                  <c:v>482.01162000000113</c:v>
                </c:pt>
                <c:pt idx="16521">
                  <c:v>482.10392000000115</c:v>
                </c:pt>
                <c:pt idx="16522">
                  <c:v>482.17480000000114</c:v>
                </c:pt>
                <c:pt idx="16523">
                  <c:v>482.19334000000111</c:v>
                </c:pt>
                <c:pt idx="16524">
                  <c:v>482.20030000000111</c:v>
                </c:pt>
                <c:pt idx="16525">
                  <c:v>482.2067200000011</c:v>
                </c:pt>
                <c:pt idx="16526">
                  <c:v>482.21789000000109</c:v>
                </c:pt>
                <c:pt idx="16527">
                  <c:v>482.24162000000109</c:v>
                </c:pt>
                <c:pt idx="16528">
                  <c:v>482.25425000000109</c:v>
                </c:pt>
                <c:pt idx="16529">
                  <c:v>482.25779000000108</c:v>
                </c:pt>
                <c:pt idx="16530">
                  <c:v>482.25905000000108</c:v>
                </c:pt>
                <c:pt idx="16531">
                  <c:v>482.26025000000107</c:v>
                </c:pt>
                <c:pt idx="16532">
                  <c:v>482.26124000000107</c:v>
                </c:pt>
                <c:pt idx="16533">
                  <c:v>482.26225000000107</c:v>
                </c:pt>
                <c:pt idx="16534">
                  <c:v>482.26334000000105</c:v>
                </c:pt>
                <c:pt idx="16535">
                  <c:v>482.26445000000103</c:v>
                </c:pt>
                <c:pt idx="16536">
                  <c:v>482.26580000000104</c:v>
                </c:pt>
                <c:pt idx="16537">
                  <c:v>482.26754000000102</c:v>
                </c:pt>
                <c:pt idx="16538">
                  <c:v>482.27032000000099</c:v>
                </c:pt>
                <c:pt idx="16539">
                  <c:v>482.27744000000098</c:v>
                </c:pt>
                <c:pt idx="16540">
                  <c:v>482.31040000000098</c:v>
                </c:pt>
                <c:pt idx="16541">
                  <c:v>482.406260000001</c:v>
                </c:pt>
                <c:pt idx="16542">
                  <c:v>482.52589000000097</c:v>
                </c:pt>
                <c:pt idx="16543">
                  <c:v>482.62293000000096</c:v>
                </c:pt>
                <c:pt idx="16544">
                  <c:v>482.69752000000096</c:v>
                </c:pt>
                <c:pt idx="16545">
                  <c:v>482.74574000000098</c:v>
                </c:pt>
                <c:pt idx="16546">
                  <c:v>482.772750000001</c:v>
                </c:pt>
                <c:pt idx="16547">
                  <c:v>482.78474000000102</c:v>
                </c:pt>
                <c:pt idx="16548">
                  <c:v>482.78917000000104</c:v>
                </c:pt>
                <c:pt idx="16549">
                  <c:v>482.79152000000101</c:v>
                </c:pt>
                <c:pt idx="16550">
                  <c:v>482.792360000001</c:v>
                </c:pt>
                <c:pt idx="16551">
                  <c:v>482.79314000000102</c:v>
                </c:pt>
                <c:pt idx="16552">
                  <c:v>482.79392000000104</c:v>
                </c:pt>
                <c:pt idx="16553">
                  <c:v>482.79481000000106</c:v>
                </c:pt>
                <c:pt idx="16554">
                  <c:v>482.79575000000108</c:v>
                </c:pt>
                <c:pt idx="16555">
                  <c:v>482.79673000000111</c:v>
                </c:pt>
                <c:pt idx="16556">
                  <c:v>482.79787000000113</c:v>
                </c:pt>
                <c:pt idx="16557">
                  <c:v>482.79927000000112</c:v>
                </c:pt>
                <c:pt idx="16558">
                  <c:v>482.80143000000112</c:v>
                </c:pt>
                <c:pt idx="16559">
                  <c:v>482.80782000000113</c:v>
                </c:pt>
                <c:pt idx="16560">
                  <c:v>482.84540000000112</c:v>
                </c:pt>
                <c:pt idx="16561">
                  <c:v>482.94600000000111</c:v>
                </c:pt>
                <c:pt idx="16562">
                  <c:v>483.05114000000111</c:v>
                </c:pt>
                <c:pt idx="16563">
                  <c:v>483.13941000000113</c:v>
                </c:pt>
                <c:pt idx="16564">
                  <c:v>483.20742000000115</c:v>
                </c:pt>
                <c:pt idx="16565">
                  <c:v>483.25654000000117</c:v>
                </c:pt>
                <c:pt idx="16566">
                  <c:v>483.28049000000118</c:v>
                </c:pt>
                <c:pt idx="16567">
                  <c:v>483.28711000000118</c:v>
                </c:pt>
                <c:pt idx="16568">
                  <c:v>483.28905000000117</c:v>
                </c:pt>
                <c:pt idx="16569">
                  <c:v>483.29041000000115</c:v>
                </c:pt>
                <c:pt idx="16570">
                  <c:v>483.29161000000113</c:v>
                </c:pt>
                <c:pt idx="16571">
                  <c:v>483.2927900000011</c:v>
                </c:pt>
                <c:pt idx="16572">
                  <c:v>483.29392000000109</c:v>
                </c:pt>
                <c:pt idx="16573">
                  <c:v>483.29503000000108</c:v>
                </c:pt>
                <c:pt idx="16574">
                  <c:v>483.29623000000106</c:v>
                </c:pt>
                <c:pt idx="16575">
                  <c:v>483.29857000000106</c:v>
                </c:pt>
                <c:pt idx="16576">
                  <c:v>483.32114000000104</c:v>
                </c:pt>
                <c:pt idx="16577">
                  <c:v>483.39689000000106</c:v>
                </c:pt>
                <c:pt idx="16578">
                  <c:v>483.49255000000107</c:v>
                </c:pt>
                <c:pt idx="16579">
                  <c:v>483.56331000000108</c:v>
                </c:pt>
                <c:pt idx="16580">
                  <c:v>483.5834300000011</c:v>
                </c:pt>
                <c:pt idx="16581">
                  <c:v>483.58864000000108</c:v>
                </c:pt>
                <c:pt idx="16582">
                  <c:v>483.59092000000106</c:v>
                </c:pt>
                <c:pt idx="16583">
                  <c:v>483.59269000000108</c:v>
                </c:pt>
                <c:pt idx="16584">
                  <c:v>483.59407000000107</c:v>
                </c:pt>
                <c:pt idx="16585">
                  <c:v>483.59537000000108</c:v>
                </c:pt>
                <c:pt idx="16586">
                  <c:v>483.5966000000011</c:v>
                </c:pt>
                <c:pt idx="16587">
                  <c:v>483.59790000000112</c:v>
                </c:pt>
                <c:pt idx="16588">
                  <c:v>483.59952000000112</c:v>
                </c:pt>
                <c:pt idx="16589">
                  <c:v>483.60381000000115</c:v>
                </c:pt>
                <c:pt idx="16590">
                  <c:v>483.62553000000116</c:v>
                </c:pt>
                <c:pt idx="16591">
                  <c:v>483.70408000000117</c:v>
                </c:pt>
                <c:pt idx="16592">
                  <c:v>483.81757000000118</c:v>
                </c:pt>
                <c:pt idx="16593">
                  <c:v>483.89608000000118</c:v>
                </c:pt>
                <c:pt idx="16594">
                  <c:v>483.91502000000116</c:v>
                </c:pt>
                <c:pt idx="16595">
                  <c:v>483.92324000000116</c:v>
                </c:pt>
                <c:pt idx="16596">
                  <c:v>483.93053000000117</c:v>
                </c:pt>
                <c:pt idx="16597">
                  <c:v>483.93501000000117</c:v>
                </c:pt>
                <c:pt idx="16598">
                  <c:v>483.93901000000119</c:v>
                </c:pt>
                <c:pt idx="16599">
                  <c:v>483.9435300000012</c:v>
                </c:pt>
                <c:pt idx="16600">
                  <c:v>483.9510500000012</c:v>
                </c:pt>
                <c:pt idx="16601">
                  <c:v>483.96584000000121</c:v>
                </c:pt>
                <c:pt idx="16602">
                  <c:v>483.98889000000122</c:v>
                </c:pt>
                <c:pt idx="16603">
                  <c:v>484.01610000000125</c:v>
                </c:pt>
                <c:pt idx="16604">
                  <c:v>484.04576000000122</c:v>
                </c:pt>
                <c:pt idx="16605">
                  <c:v>484.09345000000121</c:v>
                </c:pt>
                <c:pt idx="16606">
                  <c:v>484.20007000000123</c:v>
                </c:pt>
                <c:pt idx="16607">
                  <c:v>484.38394000000125</c:v>
                </c:pt>
                <c:pt idx="16608">
                  <c:v>484.55376000000126</c:v>
                </c:pt>
                <c:pt idx="16609">
                  <c:v>484.61883000000125</c:v>
                </c:pt>
                <c:pt idx="16610">
                  <c:v>484.63533000000126</c:v>
                </c:pt>
                <c:pt idx="16611">
                  <c:v>484.63989000000129</c:v>
                </c:pt>
                <c:pt idx="16612">
                  <c:v>484.64259000000129</c:v>
                </c:pt>
                <c:pt idx="16613">
                  <c:v>484.64427000000131</c:v>
                </c:pt>
                <c:pt idx="16614">
                  <c:v>484.64575000000133</c:v>
                </c:pt>
                <c:pt idx="16615">
                  <c:v>484.64719000000133</c:v>
                </c:pt>
                <c:pt idx="16616">
                  <c:v>484.65039000000132</c:v>
                </c:pt>
                <c:pt idx="16617">
                  <c:v>484.65746000000132</c:v>
                </c:pt>
                <c:pt idx="16618">
                  <c:v>484.67306000000133</c:v>
                </c:pt>
                <c:pt idx="16619">
                  <c:v>484.72418000000135</c:v>
                </c:pt>
                <c:pt idx="16620">
                  <c:v>484.81947000000133</c:v>
                </c:pt>
                <c:pt idx="16621">
                  <c:v>484.85632000000135</c:v>
                </c:pt>
                <c:pt idx="16622">
                  <c:v>484.86984000000137</c:v>
                </c:pt>
                <c:pt idx="16623">
                  <c:v>484.87760000000139</c:v>
                </c:pt>
                <c:pt idx="16624">
                  <c:v>484.88115000000141</c:v>
                </c:pt>
                <c:pt idx="16625">
                  <c:v>484.88497000000143</c:v>
                </c:pt>
                <c:pt idx="16626">
                  <c:v>484.89584000000144</c:v>
                </c:pt>
                <c:pt idx="16627">
                  <c:v>484.91898000000145</c:v>
                </c:pt>
                <c:pt idx="16628">
                  <c:v>484.94919000000147</c:v>
                </c:pt>
                <c:pt idx="16629">
                  <c:v>484.98444000000148</c:v>
                </c:pt>
                <c:pt idx="16630">
                  <c:v>485.0205700000015</c:v>
                </c:pt>
                <c:pt idx="16631">
                  <c:v>485.05563000000149</c:v>
                </c:pt>
                <c:pt idx="16632">
                  <c:v>485.10433000000148</c:v>
                </c:pt>
                <c:pt idx="16633">
                  <c:v>485.20958000000149</c:v>
                </c:pt>
                <c:pt idx="16634">
                  <c:v>485.39088000000152</c:v>
                </c:pt>
                <c:pt idx="16635">
                  <c:v>485.51489000000151</c:v>
                </c:pt>
                <c:pt idx="16636">
                  <c:v>485.57517000000149</c:v>
                </c:pt>
                <c:pt idx="16637">
                  <c:v>485.60344000000151</c:v>
                </c:pt>
                <c:pt idx="16638">
                  <c:v>485.61965000000151</c:v>
                </c:pt>
                <c:pt idx="16639">
                  <c:v>485.63255000000152</c:v>
                </c:pt>
                <c:pt idx="16640">
                  <c:v>485.64510000000149</c:v>
                </c:pt>
                <c:pt idx="16641">
                  <c:v>485.6604300000015</c:v>
                </c:pt>
                <c:pt idx="16642">
                  <c:v>485.68266000000148</c:v>
                </c:pt>
                <c:pt idx="16643">
                  <c:v>485.71484000000146</c:v>
                </c:pt>
                <c:pt idx="16644">
                  <c:v>485.75505000000146</c:v>
                </c:pt>
                <c:pt idx="16645">
                  <c:v>485.79747000000145</c:v>
                </c:pt>
                <c:pt idx="16646">
                  <c:v>485.84479000000147</c:v>
                </c:pt>
                <c:pt idx="16647">
                  <c:v>485.92690000000147</c:v>
                </c:pt>
                <c:pt idx="16648">
                  <c:v>486.10761000000144</c:v>
                </c:pt>
                <c:pt idx="16649">
                  <c:v>486.29264000000143</c:v>
                </c:pt>
                <c:pt idx="16650">
                  <c:v>486.35115000000144</c:v>
                </c:pt>
                <c:pt idx="16651">
                  <c:v>486.36397000000142</c:v>
                </c:pt>
                <c:pt idx="16652">
                  <c:v>486.37447000000139</c:v>
                </c:pt>
                <c:pt idx="16653">
                  <c:v>486.37975000000142</c:v>
                </c:pt>
                <c:pt idx="16654">
                  <c:v>486.38491000000141</c:v>
                </c:pt>
                <c:pt idx="16655">
                  <c:v>486.39674000000139</c:v>
                </c:pt>
                <c:pt idx="16656">
                  <c:v>486.41833000000139</c:v>
                </c:pt>
                <c:pt idx="16657">
                  <c:v>486.44802000000141</c:v>
                </c:pt>
                <c:pt idx="16658">
                  <c:v>486.48790000000139</c:v>
                </c:pt>
                <c:pt idx="16659">
                  <c:v>486.56250000000136</c:v>
                </c:pt>
                <c:pt idx="16660">
                  <c:v>486.72439000000139</c:v>
                </c:pt>
                <c:pt idx="16661">
                  <c:v>486.95146000000142</c:v>
                </c:pt>
                <c:pt idx="16662">
                  <c:v>487.12736000000143</c:v>
                </c:pt>
                <c:pt idx="16663">
                  <c:v>487.21987000000144</c:v>
                </c:pt>
                <c:pt idx="16664">
                  <c:v>487.24450000000144</c:v>
                </c:pt>
                <c:pt idx="16665">
                  <c:v>487.25081000000142</c:v>
                </c:pt>
                <c:pt idx="16666">
                  <c:v>487.25297000000143</c:v>
                </c:pt>
                <c:pt idx="16667">
                  <c:v>487.25429000000145</c:v>
                </c:pt>
                <c:pt idx="16668">
                  <c:v>487.25548000000146</c:v>
                </c:pt>
                <c:pt idx="16669">
                  <c:v>487.25662000000148</c:v>
                </c:pt>
                <c:pt idx="16670">
                  <c:v>487.25781000000148</c:v>
                </c:pt>
                <c:pt idx="16671">
                  <c:v>487.2603700000015</c:v>
                </c:pt>
                <c:pt idx="16672">
                  <c:v>487.26971000000151</c:v>
                </c:pt>
                <c:pt idx="16673">
                  <c:v>487.28766000000149</c:v>
                </c:pt>
                <c:pt idx="16674">
                  <c:v>487.31316000000152</c:v>
                </c:pt>
                <c:pt idx="16675">
                  <c:v>487.34695000000153</c:v>
                </c:pt>
                <c:pt idx="16676">
                  <c:v>487.41673000000151</c:v>
                </c:pt>
                <c:pt idx="16677">
                  <c:v>487.54510000000153</c:v>
                </c:pt>
                <c:pt idx="16678">
                  <c:v>487.61354000000154</c:v>
                </c:pt>
                <c:pt idx="16679">
                  <c:v>487.67154000000153</c:v>
                </c:pt>
                <c:pt idx="16680">
                  <c:v>487.72521000000154</c:v>
                </c:pt>
                <c:pt idx="16681">
                  <c:v>487.77309000000156</c:v>
                </c:pt>
                <c:pt idx="16682">
                  <c:v>487.80049000000156</c:v>
                </c:pt>
                <c:pt idx="16683">
                  <c:v>487.81049000000155</c:v>
                </c:pt>
                <c:pt idx="16684">
                  <c:v>487.81382000000156</c:v>
                </c:pt>
                <c:pt idx="16685">
                  <c:v>487.81760000000156</c:v>
                </c:pt>
                <c:pt idx="16686">
                  <c:v>487.82108000000159</c:v>
                </c:pt>
                <c:pt idx="16687">
                  <c:v>487.8341100000016</c:v>
                </c:pt>
                <c:pt idx="16688">
                  <c:v>487.88147000000163</c:v>
                </c:pt>
                <c:pt idx="16689">
                  <c:v>487.94886000000162</c:v>
                </c:pt>
                <c:pt idx="16690">
                  <c:v>488.00437000000164</c:v>
                </c:pt>
                <c:pt idx="16691">
                  <c:v>488.04049000000163</c:v>
                </c:pt>
                <c:pt idx="16692">
                  <c:v>488.06229000000161</c:v>
                </c:pt>
                <c:pt idx="16693">
                  <c:v>488.0708500000016</c:v>
                </c:pt>
                <c:pt idx="16694">
                  <c:v>488.0733500000016</c:v>
                </c:pt>
                <c:pt idx="16695">
                  <c:v>488.07483000000161</c:v>
                </c:pt>
                <c:pt idx="16696">
                  <c:v>488.07618000000161</c:v>
                </c:pt>
                <c:pt idx="16697">
                  <c:v>488.07913000000161</c:v>
                </c:pt>
                <c:pt idx="16698">
                  <c:v>488.10337000000163</c:v>
                </c:pt>
                <c:pt idx="16699">
                  <c:v>488.16662000000161</c:v>
                </c:pt>
                <c:pt idx="16700">
                  <c:v>488.2387400000016</c:v>
                </c:pt>
                <c:pt idx="16701">
                  <c:v>488.30397000000158</c:v>
                </c:pt>
                <c:pt idx="16702">
                  <c:v>488.35472000000158</c:v>
                </c:pt>
                <c:pt idx="16703">
                  <c:v>488.39698000000158</c:v>
                </c:pt>
                <c:pt idx="16704">
                  <c:v>488.43692000000158</c:v>
                </c:pt>
                <c:pt idx="16705">
                  <c:v>488.47458000000159</c:v>
                </c:pt>
                <c:pt idx="16706">
                  <c:v>488.49085000000161</c:v>
                </c:pt>
                <c:pt idx="16707">
                  <c:v>488.49740000000162</c:v>
                </c:pt>
                <c:pt idx="16708">
                  <c:v>488.50303000000162</c:v>
                </c:pt>
                <c:pt idx="16709">
                  <c:v>488.51144000000164</c:v>
                </c:pt>
                <c:pt idx="16710">
                  <c:v>488.52411000000166</c:v>
                </c:pt>
                <c:pt idx="16711">
                  <c:v>488.53848000000164</c:v>
                </c:pt>
                <c:pt idx="16712">
                  <c:v>488.55723000000165</c:v>
                </c:pt>
                <c:pt idx="16713">
                  <c:v>488.57683000000168</c:v>
                </c:pt>
                <c:pt idx="16714">
                  <c:v>488.58667000000167</c:v>
                </c:pt>
                <c:pt idx="16715">
                  <c:v>488.58947000000165</c:v>
                </c:pt>
                <c:pt idx="16716">
                  <c:v>488.59046000000166</c:v>
                </c:pt>
                <c:pt idx="16717">
                  <c:v>488.59137000000163</c:v>
                </c:pt>
                <c:pt idx="16718">
                  <c:v>488.59212000000161</c:v>
                </c:pt>
                <c:pt idx="16719">
                  <c:v>488.59288000000163</c:v>
                </c:pt>
                <c:pt idx="16720">
                  <c:v>488.59374000000162</c:v>
                </c:pt>
                <c:pt idx="16721">
                  <c:v>488.59465000000159</c:v>
                </c:pt>
                <c:pt idx="16722">
                  <c:v>488.59560000000158</c:v>
                </c:pt>
                <c:pt idx="16723">
                  <c:v>488.59682000000157</c:v>
                </c:pt>
                <c:pt idx="16724">
                  <c:v>488.59894000000156</c:v>
                </c:pt>
                <c:pt idx="16725">
                  <c:v>488.60235000000154</c:v>
                </c:pt>
                <c:pt idx="16726">
                  <c:v>488.60815000000156</c:v>
                </c:pt>
                <c:pt idx="16727">
                  <c:v>488.62905000000154</c:v>
                </c:pt>
                <c:pt idx="16728">
                  <c:v>488.70656000000156</c:v>
                </c:pt>
                <c:pt idx="16729">
                  <c:v>488.83307000000156</c:v>
                </c:pt>
                <c:pt idx="16730">
                  <c:v>488.94550000000157</c:v>
                </c:pt>
                <c:pt idx="16731">
                  <c:v>489.03591000000159</c:v>
                </c:pt>
                <c:pt idx="16732">
                  <c:v>489.10256000000157</c:v>
                </c:pt>
                <c:pt idx="16733">
                  <c:v>489.15430000000157</c:v>
                </c:pt>
                <c:pt idx="16734">
                  <c:v>489.18162000000154</c:v>
                </c:pt>
                <c:pt idx="16735">
                  <c:v>489.18990000000156</c:v>
                </c:pt>
                <c:pt idx="16736">
                  <c:v>489.19182000000154</c:v>
                </c:pt>
                <c:pt idx="16737">
                  <c:v>489.19285000000156</c:v>
                </c:pt>
                <c:pt idx="16738">
                  <c:v>489.19400000000155</c:v>
                </c:pt>
                <c:pt idx="16739">
                  <c:v>489.19507000000158</c:v>
                </c:pt>
                <c:pt idx="16740">
                  <c:v>489.19614000000161</c:v>
                </c:pt>
                <c:pt idx="16741">
                  <c:v>489.19759000000158</c:v>
                </c:pt>
                <c:pt idx="16742">
                  <c:v>489.20107000000161</c:v>
                </c:pt>
                <c:pt idx="16743">
                  <c:v>489.20705000000163</c:v>
                </c:pt>
                <c:pt idx="16744">
                  <c:v>489.22285000000164</c:v>
                </c:pt>
                <c:pt idx="16745">
                  <c:v>489.28081000000162</c:v>
                </c:pt>
                <c:pt idx="16746">
                  <c:v>489.40970000000164</c:v>
                </c:pt>
                <c:pt idx="16747">
                  <c:v>489.48941000000161</c:v>
                </c:pt>
                <c:pt idx="16748">
                  <c:v>489.51674000000162</c:v>
                </c:pt>
                <c:pt idx="16749">
                  <c:v>489.53459000000163</c:v>
                </c:pt>
                <c:pt idx="16750">
                  <c:v>489.55678000000165</c:v>
                </c:pt>
                <c:pt idx="16751">
                  <c:v>489.59747000000164</c:v>
                </c:pt>
                <c:pt idx="16752">
                  <c:v>489.65863000000161</c:v>
                </c:pt>
                <c:pt idx="16753">
                  <c:v>489.72119000000163</c:v>
                </c:pt>
                <c:pt idx="16754">
                  <c:v>489.76064000000162</c:v>
                </c:pt>
                <c:pt idx="16755">
                  <c:v>489.77449000000161</c:v>
                </c:pt>
                <c:pt idx="16756">
                  <c:v>489.77732000000162</c:v>
                </c:pt>
                <c:pt idx="16757">
                  <c:v>489.7790400000016</c:v>
                </c:pt>
                <c:pt idx="16758">
                  <c:v>489.7802800000016</c:v>
                </c:pt>
                <c:pt idx="16759">
                  <c:v>489.78139000000158</c:v>
                </c:pt>
                <c:pt idx="16760">
                  <c:v>489.78248000000156</c:v>
                </c:pt>
                <c:pt idx="16761">
                  <c:v>489.78372000000155</c:v>
                </c:pt>
                <c:pt idx="16762">
                  <c:v>489.78584000000154</c:v>
                </c:pt>
                <c:pt idx="16763">
                  <c:v>489.79012000000154</c:v>
                </c:pt>
                <c:pt idx="16764">
                  <c:v>489.79846000000151</c:v>
                </c:pt>
                <c:pt idx="16765">
                  <c:v>489.82734000000153</c:v>
                </c:pt>
                <c:pt idx="16766">
                  <c:v>489.91219000000154</c:v>
                </c:pt>
                <c:pt idx="16767">
                  <c:v>490.03163000000154</c:v>
                </c:pt>
                <c:pt idx="16768">
                  <c:v>490.11438000000152</c:v>
                </c:pt>
                <c:pt idx="16769">
                  <c:v>490.15454000000153</c:v>
                </c:pt>
                <c:pt idx="16770">
                  <c:v>490.16967000000153</c:v>
                </c:pt>
                <c:pt idx="16771">
                  <c:v>490.17466000000155</c:v>
                </c:pt>
                <c:pt idx="16772">
                  <c:v>490.17609000000158</c:v>
                </c:pt>
                <c:pt idx="16773">
                  <c:v>490.17690000000158</c:v>
                </c:pt>
                <c:pt idx="16774">
                  <c:v>490.17775000000159</c:v>
                </c:pt>
                <c:pt idx="16775">
                  <c:v>490.17868000000158</c:v>
                </c:pt>
                <c:pt idx="16776">
                  <c:v>490.17968000000155</c:v>
                </c:pt>
                <c:pt idx="16777">
                  <c:v>490.18075000000158</c:v>
                </c:pt>
                <c:pt idx="16778">
                  <c:v>490.18213000000156</c:v>
                </c:pt>
                <c:pt idx="16779">
                  <c:v>490.18450000000155</c:v>
                </c:pt>
                <c:pt idx="16780">
                  <c:v>490.18860000000154</c:v>
                </c:pt>
                <c:pt idx="16781">
                  <c:v>490.19515000000155</c:v>
                </c:pt>
                <c:pt idx="16782">
                  <c:v>490.20924000000156</c:v>
                </c:pt>
                <c:pt idx="16783">
                  <c:v>490.25620000000157</c:v>
                </c:pt>
                <c:pt idx="16784">
                  <c:v>490.33742000000154</c:v>
                </c:pt>
                <c:pt idx="16785">
                  <c:v>490.43680000000154</c:v>
                </c:pt>
                <c:pt idx="16786">
                  <c:v>490.50414000000154</c:v>
                </c:pt>
                <c:pt idx="16787">
                  <c:v>490.54837000000157</c:v>
                </c:pt>
                <c:pt idx="16788">
                  <c:v>490.5772900000016</c:v>
                </c:pt>
                <c:pt idx="16789">
                  <c:v>490.60031000000157</c:v>
                </c:pt>
                <c:pt idx="16790">
                  <c:v>490.61821000000157</c:v>
                </c:pt>
                <c:pt idx="16791">
                  <c:v>490.63044000000156</c:v>
                </c:pt>
                <c:pt idx="16792">
                  <c:v>490.63467000000156</c:v>
                </c:pt>
                <c:pt idx="16793">
                  <c:v>490.63605000000155</c:v>
                </c:pt>
                <c:pt idx="16794">
                  <c:v>490.63697000000155</c:v>
                </c:pt>
                <c:pt idx="16795">
                  <c:v>490.63799000000154</c:v>
                </c:pt>
                <c:pt idx="16796">
                  <c:v>490.63901000000152</c:v>
                </c:pt>
                <c:pt idx="16797">
                  <c:v>490.64002000000153</c:v>
                </c:pt>
                <c:pt idx="16798">
                  <c:v>490.64106000000152</c:v>
                </c:pt>
                <c:pt idx="16799">
                  <c:v>490.64236000000153</c:v>
                </c:pt>
                <c:pt idx="16800">
                  <c:v>490.64428000000152</c:v>
                </c:pt>
                <c:pt idx="16801">
                  <c:v>490.64706000000149</c:v>
                </c:pt>
                <c:pt idx="16802">
                  <c:v>490.6594400000015</c:v>
                </c:pt>
                <c:pt idx="16803">
                  <c:v>490.71494000000149</c:v>
                </c:pt>
                <c:pt idx="16804">
                  <c:v>490.79076000000151</c:v>
                </c:pt>
                <c:pt idx="16805">
                  <c:v>490.82174000000151</c:v>
                </c:pt>
                <c:pt idx="16806">
                  <c:v>490.8270800000015</c:v>
                </c:pt>
                <c:pt idx="16807">
                  <c:v>490.82963000000149</c:v>
                </c:pt>
                <c:pt idx="16808">
                  <c:v>490.83146000000147</c:v>
                </c:pt>
                <c:pt idx="16809">
                  <c:v>490.83281000000147</c:v>
                </c:pt>
                <c:pt idx="16810">
                  <c:v>490.83409000000148</c:v>
                </c:pt>
                <c:pt idx="16811">
                  <c:v>490.83537000000149</c:v>
                </c:pt>
                <c:pt idx="16812">
                  <c:v>490.83813000000151</c:v>
                </c:pt>
                <c:pt idx="16813">
                  <c:v>490.84333000000152</c:v>
                </c:pt>
                <c:pt idx="16814">
                  <c:v>490.85085000000151</c:v>
                </c:pt>
                <c:pt idx="16815">
                  <c:v>490.86330000000152</c:v>
                </c:pt>
                <c:pt idx="16816">
                  <c:v>490.90422000000154</c:v>
                </c:pt>
                <c:pt idx="16817">
                  <c:v>491.00911000000156</c:v>
                </c:pt>
                <c:pt idx="16818">
                  <c:v>491.15276000000154</c:v>
                </c:pt>
                <c:pt idx="16819">
                  <c:v>491.24650000000156</c:v>
                </c:pt>
                <c:pt idx="16820">
                  <c:v>491.29806000000156</c:v>
                </c:pt>
                <c:pt idx="16821">
                  <c:v>491.32769000000155</c:v>
                </c:pt>
                <c:pt idx="16822">
                  <c:v>491.34908000000155</c:v>
                </c:pt>
                <c:pt idx="16823">
                  <c:v>491.36646000000155</c:v>
                </c:pt>
                <c:pt idx="16824">
                  <c:v>491.37570000000153</c:v>
                </c:pt>
                <c:pt idx="16825">
                  <c:v>491.37883000000153</c:v>
                </c:pt>
                <c:pt idx="16826">
                  <c:v>491.38017000000156</c:v>
                </c:pt>
                <c:pt idx="16827">
                  <c:v>491.38119000000154</c:v>
                </c:pt>
                <c:pt idx="16828">
                  <c:v>491.38221000000152</c:v>
                </c:pt>
                <c:pt idx="16829">
                  <c:v>491.38327000000152</c:v>
                </c:pt>
                <c:pt idx="16830">
                  <c:v>491.38432000000154</c:v>
                </c:pt>
                <c:pt idx="16831">
                  <c:v>491.38537000000156</c:v>
                </c:pt>
                <c:pt idx="16832">
                  <c:v>491.38648000000154</c:v>
                </c:pt>
                <c:pt idx="16833">
                  <c:v>491.38769000000156</c:v>
                </c:pt>
                <c:pt idx="16834">
                  <c:v>491.38914000000153</c:v>
                </c:pt>
                <c:pt idx="16835">
                  <c:v>491.39496000000156</c:v>
                </c:pt>
                <c:pt idx="16836">
                  <c:v>491.43150000000156</c:v>
                </c:pt>
                <c:pt idx="16837">
                  <c:v>491.50088000000159</c:v>
                </c:pt>
                <c:pt idx="16838">
                  <c:v>491.56787000000156</c:v>
                </c:pt>
                <c:pt idx="16839">
                  <c:v>491.61424000000159</c:v>
                </c:pt>
                <c:pt idx="16840">
                  <c:v>491.6494700000016</c:v>
                </c:pt>
                <c:pt idx="16841">
                  <c:v>491.6739200000016</c:v>
                </c:pt>
                <c:pt idx="16842">
                  <c:v>491.69534000000158</c:v>
                </c:pt>
                <c:pt idx="16843">
                  <c:v>491.70595000000156</c:v>
                </c:pt>
                <c:pt idx="16844">
                  <c:v>491.70913000000155</c:v>
                </c:pt>
                <c:pt idx="16845">
                  <c:v>491.71020000000158</c:v>
                </c:pt>
                <c:pt idx="16846">
                  <c:v>491.71102000000155</c:v>
                </c:pt>
                <c:pt idx="16847">
                  <c:v>491.71189000000157</c:v>
                </c:pt>
                <c:pt idx="16848">
                  <c:v>491.71282000000156</c:v>
                </c:pt>
                <c:pt idx="16849">
                  <c:v>491.71376000000157</c:v>
                </c:pt>
                <c:pt idx="16850">
                  <c:v>491.71466000000157</c:v>
                </c:pt>
                <c:pt idx="16851">
                  <c:v>491.71553000000159</c:v>
                </c:pt>
                <c:pt idx="16852">
                  <c:v>491.71638000000161</c:v>
                </c:pt>
                <c:pt idx="16853">
                  <c:v>491.7175100000016</c:v>
                </c:pt>
                <c:pt idx="16854">
                  <c:v>491.72250000000162</c:v>
                </c:pt>
                <c:pt idx="16855">
                  <c:v>491.75408000000164</c:v>
                </c:pt>
                <c:pt idx="16856">
                  <c:v>491.80884000000162</c:v>
                </c:pt>
                <c:pt idx="16857">
                  <c:v>491.85886000000164</c:v>
                </c:pt>
                <c:pt idx="16858">
                  <c:v>491.88297000000165</c:v>
                </c:pt>
                <c:pt idx="16859">
                  <c:v>491.89198000000164</c:v>
                </c:pt>
                <c:pt idx="16860">
                  <c:v>491.89541000000162</c:v>
                </c:pt>
                <c:pt idx="16861">
                  <c:v>491.89701000000161</c:v>
                </c:pt>
                <c:pt idx="16862">
                  <c:v>491.8978500000016</c:v>
                </c:pt>
                <c:pt idx="16863">
                  <c:v>491.8984800000016</c:v>
                </c:pt>
                <c:pt idx="16864">
                  <c:v>491.89903000000157</c:v>
                </c:pt>
                <c:pt idx="16865">
                  <c:v>491.89964000000157</c:v>
                </c:pt>
                <c:pt idx="16866">
                  <c:v>491.90072000000157</c:v>
                </c:pt>
                <c:pt idx="16867">
                  <c:v>491.90245000000158</c:v>
                </c:pt>
                <c:pt idx="16868">
                  <c:v>491.90648000000158</c:v>
                </c:pt>
                <c:pt idx="16869">
                  <c:v>491.91104000000161</c:v>
                </c:pt>
                <c:pt idx="16870">
                  <c:v>491.9137900000016</c:v>
                </c:pt>
                <c:pt idx="16871">
                  <c:v>491.91527000000161</c:v>
                </c:pt>
                <c:pt idx="16872">
                  <c:v>491.9164700000016</c:v>
                </c:pt>
                <c:pt idx="16873">
                  <c:v>491.91745000000162</c:v>
                </c:pt>
                <c:pt idx="16874">
                  <c:v>491.91842000000162</c:v>
                </c:pt>
                <c:pt idx="16875">
                  <c:v>491.91946000000161</c:v>
                </c:pt>
                <c:pt idx="16876">
                  <c:v>491.9205200000016</c:v>
                </c:pt>
                <c:pt idx="16877">
                  <c:v>491.9216000000016</c:v>
                </c:pt>
                <c:pt idx="16878">
                  <c:v>491.92277000000161</c:v>
                </c:pt>
                <c:pt idx="16879">
                  <c:v>491.92400000000163</c:v>
                </c:pt>
                <c:pt idx="16880">
                  <c:v>491.92560000000162</c:v>
                </c:pt>
                <c:pt idx="16881">
                  <c:v>491.9309000000016</c:v>
                </c:pt>
                <c:pt idx="16882">
                  <c:v>491.9663600000016</c:v>
                </c:pt>
                <c:pt idx="16883">
                  <c:v>492.03171000000162</c:v>
                </c:pt>
                <c:pt idx="16884">
                  <c:v>492.09862000000163</c:v>
                </c:pt>
                <c:pt idx="16885">
                  <c:v>492.15146000000163</c:v>
                </c:pt>
                <c:pt idx="16886">
                  <c:v>492.18582000000163</c:v>
                </c:pt>
                <c:pt idx="16887">
                  <c:v>492.20109000000161</c:v>
                </c:pt>
                <c:pt idx="16888">
                  <c:v>492.20747000000159</c:v>
                </c:pt>
                <c:pt idx="16889">
                  <c:v>492.2107100000016</c:v>
                </c:pt>
                <c:pt idx="16890">
                  <c:v>492.21284000000162</c:v>
                </c:pt>
                <c:pt idx="16891">
                  <c:v>492.21415000000161</c:v>
                </c:pt>
                <c:pt idx="16892">
                  <c:v>492.2152100000016</c:v>
                </c:pt>
                <c:pt idx="16893">
                  <c:v>492.21594000000158</c:v>
                </c:pt>
                <c:pt idx="16894">
                  <c:v>492.21695000000159</c:v>
                </c:pt>
                <c:pt idx="16895">
                  <c:v>492.21819000000158</c:v>
                </c:pt>
                <c:pt idx="16896">
                  <c:v>492.22004000000157</c:v>
                </c:pt>
                <c:pt idx="16897">
                  <c:v>492.22471000000155</c:v>
                </c:pt>
                <c:pt idx="16898">
                  <c:v>492.23164000000156</c:v>
                </c:pt>
                <c:pt idx="16899">
                  <c:v>492.23627000000158</c:v>
                </c:pt>
                <c:pt idx="16900">
                  <c:v>492.23915000000159</c:v>
                </c:pt>
                <c:pt idx="16901">
                  <c:v>492.24077000000159</c:v>
                </c:pt>
                <c:pt idx="16902">
                  <c:v>492.24208000000158</c:v>
                </c:pt>
                <c:pt idx="16903">
                  <c:v>492.24332000000157</c:v>
                </c:pt>
                <c:pt idx="16904">
                  <c:v>492.24453000000159</c:v>
                </c:pt>
                <c:pt idx="16905">
                  <c:v>492.24573000000157</c:v>
                </c:pt>
                <c:pt idx="16906">
                  <c:v>492.24706000000157</c:v>
                </c:pt>
                <c:pt idx="16907">
                  <c:v>492.2486700000016</c:v>
                </c:pt>
                <c:pt idx="16908">
                  <c:v>492.25036000000159</c:v>
                </c:pt>
                <c:pt idx="16909">
                  <c:v>492.25260000000156</c:v>
                </c:pt>
                <c:pt idx="16910">
                  <c:v>492.25591000000156</c:v>
                </c:pt>
                <c:pt idx="16911">
                  <c:v>492.25916000000154</c:v>
                </c:pt>
                <c:pt idx="16912">
                  <c:v>492.26519000000155</c:v>
                </c:pt>
                <c:pt idx="16913">
                  <c:v>492.27353000000153</c:v>
                </c:pt>
                <c:pt idx="16914">
                  <c:v>492.2821400000015</c:v>
                </c:pt>
                <c:pt idx="16915">
                  <c:v>492.28716000000151</c:v>
                </c:pt>
                <c:pt idx="16916">
                  <c:v>492.29522000000151</c:v>
                </c:pt>
                <c:pt idx="16917">
                  <c:v>492.31333000000149</c:v>
                </c:pt>
                <c:pt idx="16918">
                  <c:v>492.35654000000147</c:v>
                </c:pt>
                <c:pt idx="16919">
                  <c:v>492.37384000000145</c:v>
                </c:pt>
                <c:pt idx="16920">
                  <c:v>492.38079000000147</c:v>
                </c:pt>
                <c:pt idx="16921">
                  <c:v>492.38368000000145</c:v>
                </c:pt>
                <c:pt idx="16922">
                  <c:v>492.38540000000143</c:v>
                </c:pt>
                <c:pt idx="16923">
                  <c:v>492.38657000000143</c:v>
                </c:pt>
                <c:pt idx="16924">
                  <c:v>492.38763000000142</c:v>
                </c:pt>
                <c:pt idx="16925">
                  <c:v>492.38864000000143</c:v>
                </c:pt>
                <c:pt idx="16926">
                  <c:v>492.38975000000141</c:v>
                </c:pt>
                <c:pt idx="16927">
                  <c:v>492.39112000000142</c:v>
                </c:pt>
                <c:pt idx="16928">
                  <c:v>492.39487000000145</c:v>
                </c:pt>
                <c:pt idx="16929">
                  <c:v>492.40201000000144</c:v>
                </c:pt>
                <c:pt idx="16930">
                  <c:v>492.41241000000144</c:v>
                </c:pt>
                <c:pt idx="16931">
                  <c:v>492.42522000000145</c:v>
                </c:pt>
                <c:pt idx="16932">
                  <c:v>492.43884000000145</c:v>
                </c:pt>
                <c:pt idx="16933">
                  <c:v>492.45333000000147</c:v>
                </c:pt>
                <c:pt idx="16934">
                  <c:v>492.46859000000148</c:v>
                </c:pt>
                <c:pt idx="16935">
                  <c:v>492.48919000000149</c:v>
                </c:pt>
                <c:pt idx="16936">
                  <c:v>492.50608000000148</c:v>
                </c:pt>
                <c:pt idx="16937">
                  <c:v>492.53386000000148</c:v>
                </c:pt>
                <c:pt idx="16938">
                  <c:v>492.57543000000146</c:v>
                </c:pt>
                <c:pt idx="16939">
                  <c:v>492.60738000000146</c:v>
                </c:pt>
                <c:pt idx="16940">
                  <c:v>492.62907000000143</c:v>
                </c:pt>
                <c:pt idx="16941">
                  <c:v>492.64919000000145</c:v>
                </c:pt>
                <c:pt idx="16942">
                  <c:v>492.68228000000147</c:v>
                </c:pt>
                <c:pt idx="16943">
                  <c:v>492.74279000000149</c:v>
                </c:pt>
                <c:pt idx="16944">
                  <c:v>492.80529000000149</c:v>
                </c:pt>
                <c:pt idx="16945">
                  <c:v>492.85429000000147</c:v>
                </c:pt>
                <c:pt idx="16946">
                  <c:v>492.88230000000146</c:v>
                </c:pt>
                <c:pt idx="16947">
                  <c:v>492.89084000000145</c:v>
                </c:pt>
                <c:pt idx="16948">
                  <c:v>492.89383000000146</c:v>
                </c:pt>
                <c:pt idx="16949">
                  <c:v>492.89555000000144</c:v>
                </c:pt>
                <c:pt idx="16950">
                  <c:v>492.89704000000143</c:v>
                </c:pt>
                <c:pt idx="16951">
                  <c:v>492.89979000000142</c:v>
                </c:pt>
                <c:pt idx="16952">
                  <c:v>492.9065300000014</c:v>
                </c:pt>
                <c:pt idx="16953">
                  <c:v>492.91229000000141</c:v>
                </c:pt>
                <c:pt idx="16954">
                  <c:v>492.91570000000138</c:v>
                </c:pt>
                <c:pt idx="16955">
                  <c:v>492.91797000000139</c:v>
                </c:pt>
                <c:pt idx="16956">
                  <c:v>492.9197000000014</c:v>
                </c:pt>
                <c:pt idx="16957">
                  <c:v>492.92196000000138</c:v>
                </c:pt>
                <c:pt idx="16958">
                  <c:v>492.9268800000014</c:v>
                </c:pt>
                <c:pt idx="16959">
                  <c:v>492.93722000000139</c:v>
                </c:pt>
                <c:pt idx="16960">
                  <c:v>492.95536000000141</c:v>
                </c:pt>
                <c:pt idx="16961">
                  <c:v>492.9798800000014</c:v>
                </c:pt>
                <c:pt idx="16962">
                  <c:v>493.00910000000141</c:v>
                </c:pt>
                <c:pt idx="16963">
                  <c:v>493.0397700000014</c:v>
                </c:pt>
                <c:pt idx="16964">
                  <c:v>493.06998000000141</c:v>
                </c:pt>
                <c:pt idx="16965">
                  <c:v>493.09776000000141</c:v>
                </c:pt>
                <c:pt idx="16966">
                  <c:v>493.12631000000141</c:v>
                </c:pt>
                <c:pt idx="16967">
                  <c:v>493.15417000000139</c:v>
                </c:pt>
                <c:pt idx="16968">
                  <c:v>493.18800000000141</c:v>
                </c:pt>
                <c:pt idx="16969">
                  <c:v>493.24146000000138</c:v>
                </c:pt>
                <c:pt idx="16970">
                  <c:v>493.34723000000139</c:v>
                </c:pt>
                <c:pt idx="16971">
                  <c:v>493.48892000000137</c:v>
                </c:pt>
                <c:pt idx="16972">
                  <c:v>493.62415000000135</c:v>
                </c:pt>
                <c:pt idx="16973">
                  <c:v>493.68174000000135</c:v>
                </c:pt>
                <c:pt idx="16974">
                  <c:v>493.70298000000133</c:v>
                </c:pt>
                <c:pt idx="16975">
                  <c:v>493.71513000000135</c:v>
                </c:pt>
                <c:pt idx="16976">
                  <c:v>493.73076000000134</c:v>
                </c:pt>
                <c:pt idx="16977">
                  <c:v>493.75641000000132</c:v>
                </c:pt>
                <c:pt idx="16978">
                  <c:v>493.80185000000131</c:v>
                </c:pt>
                <c:pt idx="16979">
                  <c:v>493.85838000000132</c:v>
                </c:pt>
                <c:pt idx="16980">
                  <c:v>493.90970000000129</c:v>
                </c:pt>
                <c:pt idx="16981">
                  <c:v>493.96341000000132</c:v>
                </c:pt>
                <c:pt idx="16982">
                  <c:v>494.02080000000132</c:v>
                </c:pt>
                <c:pt idx="16983">
                  <c:v>494.06138000000129</c:v>
                </c:pt>
                <c:pt idx="16984">
                  <c:v>494.08703000000128</c:v>
                </c:pt>
                <c:pt idx="16985">
                  <c:v>494.10074000000128</c:v>
                </c:pt>
                <c:pt idx="16986">
                  <c:v>494.10856000000126</c:v>
                </c:pt>
                <c:pt idx="16987">
                  <c:v>494.11664000000127</c:v>
                </c:pt>
                <c:pt idx="16988">
                  <c:v>494.13105000000127</c:v>
                </c:pt>
                <c:pt idx="16989">
                  <c:v>494.14719000000127</c:v>
                </c:pt>
                <c:pt idx="16990">
                  <c:v>494.16013000000129</c:v>
                </c:pt>
                <c:pt idx="16991">
                  <c:v>494.16673000000128</c:v>
                </c:pt>
                <c:pt idx="16992">
                  <c:v>494.16914000000128</c:v>
                </c:pt>
                <c:pt idx="16993">
                  <c:v>494.17121000000128</c:v>
                </c:pt>
                <c:pt idx="16994">
                  <c:v>494.17240000000129</c:v>
                </c:pt>
                <c:pt idx="16995">
                  <c:v>494.17309000000131</c:v>
                </c:pt>
                <c:pt idx="16996">
                  <c:v>494.17445000000129</c:v>
                </c:pt>
                <c:pt idx="16997">
                  <c:v>494.17578000000128</c:v>
                </c:pt>
                <c:pt idx="16998">
                  <c:v>494.17740000000128</c:v>
                </c:pt>
                <c:pt idx="16999">
                  <c:v>494.1808600000013</c:v>
                </c:pt>
                <c:pt idx="17000">
                  <c:v>494.18628000000132</c:v>
                </c:pt>
                <c:pt idx="17001">
                  <c:v>494.1934700000013</c:v>
                </c:pt>
                <c:pt idx="17002">
                  <c:v>494.20248000000129</c:v>
                </c:pt>
                <c:pt idx="17003">
                  <c:v>494.21601000000129</c:v>
                </c:pt>
                <c:pt idx="17004">
                  <c:v>494.2507700000013</c:v>
                </c:pt>
                <c:pt idx="17005">
                  <c:v>494.34467000000132</c:v>
                </c:pt>
                <c:pt idx="17006">
                  <c:v>494.40637000000129</c:v>
                </c:pt>
                <c:pt idx="17007">
                  <c:v>494.43434000000127</c:v>
                </c:pt>
                <c:pt idx="17008">
                  <c:v>494.44957000000124</c:v>
                </c:pt>
                <c:pt idx="17009">
                  <c:v>494.45988000000125</c:v>
                </c:pt>
                <c:pt idx="17010">
                  <c:v>494.47053000000125</c:v>
                </c:pt>
                <c:pt idx="17011">
                  <c:v>494.48763000000127</c:v>
                </c:pt>
                <c:pt idx="17012">
                  <c:v>494.51023000000129</c:v>
                </c:pt>
                <c:pt idx="17013">
                  <c:v>494.53867000000128</c:v>
                </c:pt>
                <c:pt idx="17014">
                  <c:v>494.56944000000129</c:v>
                </c:pt>
                <c:pt idx="17015">
                  <c:v>494.61911000000129</c:v>
                </c:pt>
                <c:pt idx="17016">
                  <c:v>494.7396700000013</c:v>
                </c:pt>
                <c:pt idx="17017">
                  <c:v>494.91611000000131</c:v>
                </c:pt>
                <c:pt idx="17018">
                  <c:v>495.05843000000129</c:v>
                </c:pt>
                <c:pt idx="17019">
                  <c:v>495.14596000000131</c:v>
                </c:pt>
                <c:pt idx="17020">
                  <c:v>495.20130000000131</c:v>
                </c:pt>
                <c:pt idx="17021">
                  <c:v>495.2297400000013</c:v>
                </c:pt>
                <c:pt idx="17022">
                  <c:v>495.23893000000129</c:v>
                </c:pt>
                <c:pt idx="17023">
                  <c:v>495.24132000000128</c:v>
                </c:pt>
                <c:pt idx="17024">
                  <c:v>495.24320000000131</c:v>
                </c:pt>
                <c:pt idx="17025">
                  <c:v>495.24466000000132</c:v>
                </c:pt>
                <c:pt idx="17026">
                  <c:v>495.24607000000134</c:v>
                </c:pt>
                <c:pt idx="17027">
                  <c:v>495.25028000000134</c:v>
                </c:pt>
                <c:pt idx="17028">
                  <c:v>495.25884000000133</c:v>
                </c:pt>
                <c:pt idx="17029">
                  <c:v>495.2732600000013</c:v>
                </c:pt>
                <c:pt idx="17030">
                  <c:v>495.29664000000128</c:v>
                </c:pt>
                <c:pt idx="17031">
                  <c:v>495.35031000000129</c:v>
                </c:pt>
                <c:pt idx="17032">
                  <c:v>495.48389000000128</c:v>
                </c:pt>
                <c:pt idx="17033">
                  <c:v>495.66725000000127</c:v>
                </c:pt>
                <c:pt idx="17034">
                  <c:v>495.81148000000127</c:v>
                </c:pt>
                <c:pt idx="17035">
                  <c:v>495.89048000000128</c:v>
                </c:pt>
                <c:pt idx="17036">
                  <c:v>495.93660000000125</c:v>
                </c:pt>
                <c:pt idx="17037">
                  <c:v>495.97262000000126</c:v>
                </c:pt>
                <c:pt idx="17038">
                  <c:v>496.00826000000126</c:v>
                </c:pt>
                <c:pt idx="17039">
                  <c:v>496.03735000000125</c:v>
                </c:pt>
                <c:pt idx="17040">
                  <c:v>496.05483000000123</c:v>
                </c:pt>
                <c:pt idx="17041">
                  <c:v>496.06126000000125</c:v>
                </c:pt>
                <c:pt idx="17042">
                  <c:v>496.06381000000124</c:v>
                </c:pt>
                <c:pt idx="17043">
                  <c:v>496.06511000000125</c:v>
                </c:pt>
                <c:pt idx="17044">
                  <c:v>496.06617000000125</c:v>
                </c:pt>
                <c:pt idx="17045">
                  <c:v>496.06733000000128</c:v>
                </c:pt>
                <c:pt idx="17046">
                  <c:v>496.07104000000129</c:v>
                </c:pt>
                <c:pt idx="17047">
                  <c:v>496.08312000000132</c:v>
                </c:pt>
                <c:pt idx="17048">
                  <c:v>496.1033200000013</c:v>
                </c:pt>
                <c:pt idx="17049">
                  <c:v>496.12810000000133</c:v>
                </c:pt>
                <c:pt idx="17050">
                  <c:v>496.16011000000134</c:v>
                </c:pt>
                <c:pt idx="17051">
                  <c:v>496.23427000000135</c:v>
                </c:pt>
                <c:pt idx="17052">
                  <c:v>496.39914000000135</c:v>
                </c:pt>
                <c:pt idx="17053">
                  <c:v>496.58799000000135</c:v>
                </c:pt>
                <c:pt idx="17054">
                  <c:v>496.67756000000134</c:v>
                </c:pt>
                <c:pt idx="17055">
                  <c:v>496.72600000000136</c:v>
                </c:pt>
                <c:pt idx="17056">
                  <c:v>496.76227000000137</c:v>
                </c:pt>
                <c:pt idx="17057">
                  <c:v>496.78923000000134</c:v>
                </c:pt>
                <c:pt idx="17058">
                  <c:v>496.82727000000136</c:v>
                </c:pt>
                <c:pt idx="17059">
                  <c:v>496.87906000000135</c:v>
                </c:pt>
                <c:pt idx="17060">
                  <c:v>496.92325000000136</c:v>
                </c:pt>
                <c:pt idx="17061">
                  <c:v>496.94520000000136</c:v>
                </c:pt>
                <c:pt idx="17062">
                  <c:v>496.95221000000134</c:v>
                </c:pt>
                <c:pt idx="17063">
                  <c:v>496.95379000000133</c:v>
                </c:pt>
                <c:pt idx="17064">
                  <c:v>496.95487000000134</c:v>
                </c:pt>
                <c:pt idx="17065">
                  <c:v>496.95571000000132</c:v>
                </c:pt>
                <c:pt idx="17066">
                  <c:v>496.95665000000133</c:v>
                </c:pt>
                <c:pt idx="17067">
                  <c:v>496.95766000000134</c:v>
                </c:pt>
                <c:pt idx="17068">
                  <c:v>496.95920000000132</c:v>
                </c:pt>
                <c:pt idx="17069">
                  <c:v>496.9643400000013</c:v>
                </c:pt>
                <c:pt idx="17070">
                  <c:v>496.97300000000132</c:v>
                </c:pt>
                <c:pt idx="17071">
                  <c:v>496.98666000000134</c:v>
                </c:pt>
                <c:pt idx="17072">
                  <c:v>497.01478000000134</c:v>
                </c:pt>
                <c:pt idx="17073">
                  <c:v>497.10059000000132</c:v>
                </c:pt>
                <c:pt idx="17074">
                  <c:v>497.2964500000013</c:v>
                </c:pt>
                <c:pt idx="17075">
                  <c:v>497.46842000000129</c:v>
                </c:pt>
                <c:pt idx="17076">
                  <c:v>497.58802000000128</c:v>
                </c:pt>
                <c:pt idx="17077">
                  <c:v>497.6696500000013</c:v>
                </c:pt>
                <c:pt idx="17078">
                  <c:v>497.70936000000131</c:v>
                </c:pt>
                <c:pt idx="17079">
                  <c:v>497.72558000000129</c:v>
                </c:pt>
                <c:pt idx="17080">
                  <c:v>497.72989000000126</c:v>
                </c:pt>
                <c:pt idx="17081">
                  <c:v>497.73123000000129</c:v>
                </c:pt>
                <c:pt idx="17082">
                  <c:v>497.73236000000128</c:v>
                </c:pt>
                <c:pt idx="17083">
                  <c:v>497.73344000000128</c:v>
                </c:pt>
                <c:pt idx="17084">
                  <c:v>497.7345800000013</c:v>
                </c:pt>
                <c:pt idx="17085">
                  <c:v>497.73778000000129</c:v>
                </c:pt>
                <c:pt idx="17086">
                  <c:v>497.74699000000129</c:v>
                </c:pt>
                <c:pt idx="17087">
                  <c:v>497.76359000000127</c:v>
                </c:pt>
                <c:pt idx="17088">
                  <c:v>497.78871000000129</c:v>
                </c:pt>
                <c:pt idx="17089">
                  <c:v>497.84493000000128</c:v>
                </c:pt>
                <c:pt idx="17090">
                  <c:v>497.9889700000013</c:v>
                </c:pt>
                <c:pt idx="17091">
                  <c:v>498.20876000000129</c:v>
                </c:pt>
                <c:pt idx="17092">
                  <c:v>498.39066000000128</c:v>
                </c:pt>
                <c:pt idx="17093">
                  <c:v>498.4708700000013</c:v>
                </c:pt>
                <c:pt idx="17094">
                  <c:v>498.49268000000131</c:v>
                </c:pt>
                <c:pt idx="17095">
                  <c:v>498.49678000000131</c:v>
                </c:pt>
                <c:pt idx="17096">
                  <c:v>498.49859000000129</c:v>
                </c:pt>
                <c:pt idx="17097">
                  <c:v>498.4998000000013</c:v>
                </c:pt>
                <c:pt idx="17098">
                  <c:v>498.50139000000132</c:v>
                </c:pt>
                <c:pt idx="17099">
                  <c:v>498.50603000000132</c:v>
                </c:pt>
                <c:pt idx="17100">
                  <c:v>498.51991000000129</c:v>
                </c:pt>
                <c:pt idx="17101">
                  <c:v>498.53772000000129</c:v>
                </c:pt>
                <c:pt idx="17102">
                  <c:v>498.56064000000129</c:v>
                </c:pt>
                <c:pt idx="17103">
                  <c:v>498.58809000000127</c:v>
                </c:pt>
                <c:pt idx="17104">
                  <c:v>498.64089000000126</c:v>
                </c:pt>
                <c:pt idx="17105">
                  <c:v>498.69347000000124</c:v>
                </c:pt>
                <c:pt idx="17106">
                  <c:v>498.72394000000122</c:v>
                </c:pt>
                <c:pt idx="17107">
                  <c:v>498.7521600000012</c:v>
                </c:pt>
                <c:pt idx="17108">
                  <c:v>498.77653000000117</c:v>
                </c:pt>
                <c:pt idx="17109">
                  <c:v>498.8059700000012</c:v>
                </c:pt>
                <c:pt idx="17110">
                  <c:v>498.84884000000119</c:v>
                </c:pt>
                <c:pt idx="17111">
                  <c:v>498.90351000000118</c:v>
                </c:pt>
                <c:pt idx="17112">
                  <c:v>498.95932000000118</c:v>
                </c:pt>
                <c:pt idx="17113">
                  <c:v>499.01458000000116</c:v>
                </c:pt>
                <c:pt idx="17114">
                  <c:v>499.13196000000119</c:v>
                </c:pt>
                <c:pt idx="17115">
                  <c:v>499.36875000000117</c:v>
                </c:pt>
                <c:pt idx="17116">
                  <c:v>499.62074000000115</c:v>
                </c:pt>
                <c:pt idx="17117">
                  <c:v>499.78208000000114</c:v>
                </c:pt>
                <c:pt idx="17118">
                  <c:v>499.83258000000114</c:v>
                </c:pt>
                <c:pt idx="17119">
                  <c:v>499.84796000000114</c:v>
                </c:pt>
                <c:pt idx="17120">
                  <c:v>499.85329000000115</c:v>
                </c:pt>
                <c:pt idx="17121">
                  <c:v>499.85971000000114</c:v>
                </c:pt>
                <c:pt idx="17122">
                  <c:v>499.87875000000116</c:v>
                </c:pt>
                <c:pt idx="17123">
                  <c:v>499.91151000000116</c:v>
                </c:pt>
                <c:pt idx="17124">
                  <c:v>499.93117000000115</c:v>
                </c:pt>
                <c:pt idx="17125">
                  <c:v>499.93670000000117</c:v>
                </c:pt>
                <c:pt idx="17126">
                  <c:v>499.93872000000118</c:v>
                </c:pt>
                <c:pt idx="17127">
                  <c:v>499.94006000000121</c:v>
                </c:pt>
                <c:pt idx="17128">
                  <c:v>499.94116000000122</c:v>
                </c:pt>
                <c:pt idx="17129">
                  <c:v>499.94231000000121</c:v>
                </c:pt>
                <c:pt idx="17130">
                  <c:v>499.94429000000122</c:v>
                </c:pt>
                <c:pt idx="17131">
                  <c:v>499.95133000000124</c:v>
                </c:pt>
                <c:pt idx="17132">
                  <c:v>499.96466000000123</c:v>
                </c:pt>
                <c:pt idx="17133">
                  <c:v>499.98667000000125</c:v>
                </c:pt>
                <c:pt idx="17134">
                  <c:v>500.01548000000128</c:v>
                </c:pt>
                <c:pt idx="17135">
                  <c:v>500.06281000000126</c:v>
                </c:pt>
                <c:pt idx="17136">
                  <c:v>500.17869000000127</c:v>
                </c:pt>
                <c:pt idx="17137">
                  <c:v>500.37803000000127</c:v>
                </c:pt>
                <c:pt idx="17138">
                  <c:v>500.45059000000128</c:v>
                </c:pt>
                <c:pt idx="17139">
                  <c:v>500.46788000000129</c:v>
                </c:pt>
                <c:pt idx="17140">
                  <c:v>500.47872000000126</c:v>
                </c:pt>
                <c:pt idx="17141">
                  <c:v>500.48330000000124</c:v>
                </c:pt>
                <c:pt idx="17142">
                  <c:v>500.48913000000124</c:v>
                </c:pt>
                <c:pt idx="17143">
                  <c:v>500.50397000000123</c:v>
                </c:pt>
                <c:pt idx="17144">
                  <c:v>500.53572000000122</c:v>
                </c:pt>
                <c:pt idx="17145">
                  <c:v>500.58147000000122</c:v>
                </c:pt>
                <c:pt idx="17146">
                  <c:v>500.63586000000123</c:v>
                </c:pt>
                <c:pt idx="17147">
                  <c:v>500.71441000000124</c:v>
                </c:pt>
                <c:pt idx="17148">
                  <c:v>500.87888000000123</c:v>
                </c:pt>
                <c:pt idx="17149">
                  <c:v>501.12374000000125</c:v>
                </c:pt>
                <c:pt idx="17150">
                  <c:v>501.32173000000125</c:v>
                </c:pt>
                <c:pt idx="17151">
                  <c:v>501.41531000000123</c:v>
                </c:pt>
                <c:pt idx="17152">
                  <c:v>501.43912000000125</c:v>
                </c:pt>
                <c:pt idx="17153">
                  <c:v>501.44725000000125</c:v>
                </c:pt>
                <c:pt idx="17154">
                  <c:v>501.45271000000128</c:v>
                </c:pt>
                <c:pt idx="17155">
                  <c:v>501.45741000000129</c:v>
                </c:pt>
                <c:pt idx="17156">
                  <c:v>501.46609000000132</c:v>
                </c:pt>
                <c:pt idx="17157">
                  <c:v>501.48497000000134</c:v>
                </c:pt>
                <c:pt idx="17158">
                  <c:v>501.51860000000136</c:v>
                </c:pt>
                <c:pt idx="17159">
                  <c:v>501.56815000000137</c:v>
                </c:pt>
                <c:pt idx="17160">
                  <c:v>501.64207000000135</c:v>
                </c:pt>
                <c:pt idx="17161">
                  <c:v>501.78208000000137</c:v>
                </c:pt>
                <c:pt idx="17162">
                  <c:v>502.0589300000014</c:v>
                </c:pt>
                <c:pt idx="17163">
                  <c:v>502.32601000000142</c:v>
                </c:pt>
                <c:pt idx="17164">
                  <c:v>502.5054800000014</c:v>
                </c:pt>
                <c:pt idx="17165">
                  <c:v>502.57868000000138</c:v>
                </c:pt>
                <c:pt idx="17166">
                  <c:v>502.59683000000138</c:v>
                </c:pt>
                <c:pt idx="17167">
                  <c:v>502.60044000000136</c:v>
                </c:pt>
                <c:pt idx="17168">
                  <c:v>502.60271000000137</c:v>
                </c:pt>
                <c:pt idx="17169">
                  <c:v>502.60400000000135</c:v>
                </c:pt>
                <c:pt idx="17170">
                  <c:v>502.60520000000133</c:v>
                </c:pt>
                <c:pt idx="17171">
                  <c:v>502.60656000000131</c:v>
                </c:pt>
                <c:pt idx="17172">
                  <c:v>502.6119000000013</c:v>
                </c:pt>
                <c:pt idx="17173">
                  <c:v>502.62782000000129</c:v>
                </c:pt>
                <c:pt idx="17174">
                  <c:v>502.65285000000131</c:v>
                </c:pt>
                <c:pt idx="17175">
                  <c:v>502.68512000000129</c:v>
                </c:pt>
                <c:pt idx="17176">
                  <c:v>502.73569000000128</c:v>
                </c:pt>
                <c:pt idx="17177">
                  <c:v>502.86302000000126</c:v>
                </c:pt>
                <c:pt idx="17178">
                  <c:v>503.11055000000124</c:v>
                </c:pt>
                <c:pt idx="17179">
                  <c:v>503.33172000000121</c:v>
                </c:pt>
                <c:pt idx="17180">
                  <c:v>503.42479000000122</c:v>
                </c:pt>
                <c:pt idx="17181">
                  <c:v>503.4475400000012</c:v>
                </c:pt>
                <c:pt idx="17182">
                  <c:v>503.45218000000119</c:v>
                </c:pt>
                <c:pt idx="17183">
                  <c:v>503.45550000000117</c:v>
                </c:pt>
                <c:pt idx="17184">
                  <c:v>503.45727000000119</c:v>
                </c:pt>
                <c:pt idx="17185">
                  <c:v>503.45879000000122</c:v>
                </c:pt>
                <c:pt idx="17186">
                  <c:v>503.4642900000012</c:v>
                </c:pt>
                <c:pt idx="17187">
                  <c:v>503.48173000000122</c:v>
                </c:pt>
                <c:pt idx="17188">
                  <c:v>503.51492000000121</c:v>
                </c:pt>
                <c:pt idx="17189">
                  <c:v>503.55798000000124</c:v>
                </c:pt>
                <c:pt idx="17190">
                  <c:v>503.61088000000126</c:v>
                </c:pt>
                <c:pt idx="17191">
                  <c:v>503.66662000000127</c:v>
                </c:pt>
                <c:pt idx="17192">
                  <c:v>503.72304000000128</c:v>
                </c:pt>
                <c:pt idx="17193">
                  <c:v>503.78416000000129</c:v>
                </c:pt>
                <c:pt idx="17194">
                  <c:v>503.84739000000127</c:v>
                </c:pt>
                <c:pt idx="17195">
                  <c:v>503.91090000000128</c:v>
                </c:pt>
                <c:pt idx="17196">
                  <c:v>503.97692000000126</c:v>
                </c:pt>
                <c:pt idx="17197">
                  <c:v>504.09041000000127</c:v>
                </c:pt>
                <c:pt idx="17198">
                  <c:v>504.28339000000125</c:v>
                </c:pt>
                <c:pt idx="17199">
                  <c:v>504.39140000000123</c:v>
                </c:pt>
                <c:pt idx="17200">
                  <c:v>504.42233000000124</c:v>
                </c:pt>
                <c:pt idx="17201">
                  <c:v>504.43174000000124</c:v>
                </c:pt>
                <c:pt idx="17202">
                  <c:v>504.43874000000125</c:v>
                </c:pt>
                <c:pt idx="17203">
                  <c:v>504.44277000000125</c:v>
                </c:pt>
                <c:pt idx="17204">
                  <c:v>504.44991000000124</c:v>
                </c:pt>
                <c:pt idx="17205">
                  <c:v>504.46683000000127</c:v>
                </c:pt>
                <c:pt idx="17206">
                  <c:v>504.49714000000125</c:v>
                </c:pt>
                <c:pt idx="17207">
                  <c:v>504.53954000000124</c:v>
                </c:pt>
                <c:pt idx="17208">
                  <c:v>504.58807000000127</c:v>
                </c:pt>
                <c:pt idx="17209">
                  <c:v>504.68953000000124</c:v>
                </c:pt>
                <c:pt idx="17210">
                  <c:v>504.89468000000124</c:v>
                </c:pt>
                <c:pt idx="17211">
                  <c:v>505.13214000000124</c:v>
                </c:pt>
                <c:pt idx="17212">
                  <c:v>505.29918000000123</c:v>
                </c:pt>
                <c:pt idx="17213">
                  <c:v>505.39650000000125</c:v>
                </c:pt>
                <c:pt idx="17214">
                  <c:v>505.45122000000123</c:v>
                </c:pt>
                <c:pt idx="17215">
                  <c:v>505.47584000000126</c:v>
                </c:pt>
                <c:pt idx="17216">
                  <c:v>505.48263000000128</c:v>
                </c:pt>
                <c:pt idx="17217">
                  <c:v>505.4842200000013</c:v>
                </c:pt>
                <c:pt idx="17218">
                  <c:v>505.48522000000128</c:v>
                </c:pt>
                <c:pt idx="17219">
                  <c:v>505.48604000000125</c:v>
                </c:pt>
                <c:pt idx="17220">
                  <c:v>505.48684000000128</c:v>
                </c:pt>
                <c:pt idx="17221">
                  <c:v>505.48777000000126</c:v>
                </c:pt>
                <c:pt idx="17222">
                  <c:v>505.48872000000125</c:v>
                </c:pt>
                <c:pt idx="17223">
                  <c:v>505.49006000000128</c:v>
                </c:pt>
                <c:pt idx="17224">
                  <c:v>505.49443000000127</c:v>
                </c:pt>
                <c:pt idx="17225">
                  <c:v>505.50315000000126</c:v>
                </c:pt>
                <c:pt idx="17226">
                  <c:v>505.51571000000126</c:v>
                </c:pt>
                <c:pt idx="17227">
                  <c:v>505.53151000000128</c:v>
                </c:pt>
                <c:pt idx="17228">
                  <c:v>505.56062000000128</c:v>
                </c:pt>
                <c:pt idx="17229">
                  <c:v>505.64363000000128</c:v>
                </c:pt>
                <c:pt idx="17230">
                  <c:v>505.8317300000013</c:v>
                </c:pt>
                <c:pt idx="17231">
                  <c:v>505.97088000000127</c:v>
                </c:pt>
                <c:pt idx="17232">
                  <c:v>506.00286000000125</c:v>
                </c:pt>
                <c:pt idx="17233">
                  <c:v>506.00886000000122</c:v>
                </c:pt>
                <c:pt idx="17234">
                  <c:v>506.01260000000121</c:v>
                </c:pt>
                <c:pt idx="17235">
                  <c:v>506.01426000000123</c:v>
                </c:pt>
                <c:pt idx="17236">
                  <c:v>506.01556000000124</c:v>
                </c:pt>
                <c:pt idx="17237">
                  <c:v>506.01682000000125</c:v>
                </c:pt>
                <c:pt idx="17238">
                  <c:v>506.01969000000122</c:v>
                </c:pt>
                <c:pt idx="17239">
                  <c:v>506.0283000000012</c:v>
                </c:pt>
                <c:pt idx="17240">
                  <c:v>506.04402000000118</c:v>
                </c:pt>
                <c:pt idx="17241">
                  <c:v>506.06603000000121</c:v>
                </c:pt>
                <c:pt idx="17242">
                  <c:v>506.09259000000122</c:v>
                </c:pt>
                <c:pt idx="17243">
                  <c:v>506.1466100000012</c:v>
                </c:pt>
                <c:pt idx="17244">
                  <c:v>506.28338000000122</c:v>
                </c:pt>
                <c:pt idx="17245">
                  <c:v>506.51381000000123</c:v>
                </c:pt>
                <c:pt idx="17246">
                  <c:v>506.62608000000125</c:v>
                </c:pt>
                <c:pt idx="17247">
                  <c:v>506.64960000000127</c:v>
                </c:pt>
                <c:pt idx="17248">
                  <c:v>506.65534000000127</c:v>
                </c:pt>
                <c:pt idx="17249">
                  <c:v>506.6581900000013</c:v>
                </c:pt>
                <c:pt idx="17250">
                  <c:v>506.65978000000132</c:v>
                </c:pt>
                <c:pt idx="17251">
                  <c:v>506.66113000000132</c:v>
                </c:pt>
                <c:pt idx="17252">
                  <c:v>506.66247000000135</c:v>
                </c:pt>
                <c:pt idx="17253">
                  <c:v>506.66531000000134</c:v>
                </c:pt>
                <c:pt idx="17254">
                  <c:v>506.67179000000135</c:v>
                </c:pt>
                <c:pt idx="17255">
                  <c:v>506.68215000000134</c:v>
                </c:pt>
                <c:pt idx="17256">
                  <c:v>506.69827000000134</c:v>
                </c:pt>
                <c:pt idx="17257">
                  <c:v>506.72169000000133</c:v>
                </c:pt>
                <c:pt idx="17258">
                  <c:v>506.79218000000134</c:v>
                </c:pt>
                <c:pt idx="17259">
                  <c:v>506.95239000000134</c:v>
                </c:pt>
                <c:pt idx="17260">
                  <c:v>507.12903000000136</c:v>
                </c:pt>
                <c:pt idx="17261">
                  <c:v>507.24801000000139</c:v>
                </c:pt>
                <c:pt idx="17262">
                  <c:v>507.28647000000137</c:v>
                </c:pt>
                <c:pt idx="17263">
                  <c:v>507.29662000000138</c:v>
                </c:pt>
                <c:pt idx="17264">
                  <c:v>507.29923000000139</c:v>
                </c:pt>
                <c:pt idx="17265">
                  <c:v>507.30072000000138</c:v>
                </c:pt>
                <c:pt idx="17266">
                  <c:v>507.30165000000136</c:v>
                </c:pt>
                <c:pt idx="17267">
                  <c:v>507.30260000000135</c:v>
                </c:pt>
                <c:pt idx="17268">
                  <c:v>507.30355000000134</c:v>
                </c:pt>
                <c:pt idx="17269">
                  <c:v>507.30456000000135</c:v>
                </c:pt>
                <c:pt idx="17270">
                  <c:v>507.30608000000137</c:v>
                </c:pt>
                <c:pt idx="17271">
                  <c:v>507.31135000000137</c:v>
                </c:pt>
                <c:pt idx="17272">
                  <c:v>507.31765000000138</c:v>
                </c:pt>
                <c:pt idx="17273">
                  <c:v>507.32405000000136</c:v>
                </c:pt>
                <c:pt idx="17274">
                  <c:v>507.32976000000139</c:v>
                </c:pt>
                <c:pt idx="17275">
                  <c:v>507.33809000000139</c:v>
                </c:pt>
                <c:pt idx="17276">
                  <c:v>507.37221000000136</c:v>
                </c:pt>
                <c:pt idx="17277">
                  <c:v>507.47446000000139</c:v>
                </c:pt>
                <c:pt idx="17278">
                  <c:v>507.59041000000138</c:v>
                </c:pt>
                <c:pt idx="17279">
                  <c:v>507.61826000000138</c:v>
                </c:pt>
                <c:pt idx="17280">
                  <c:v>507.62709000000137</c:v>
                </c:pt>
                <c:pt idx="17281">
                  <c:v>507.63065000000137</c:v>
                </c:pt>
                <c:pt idx="17282">
                  <c:v>507.63618000000139</c:v>
                </c:pt>
                <c:pt idx="17283">
                  <c:v>507.65654000000137</c:v>
                </c:pt>
                <c:pt idx="17284">
                  <c:v>507.70007000000135</c:v>
                </c:pt>
                <c:pt idx="17285">
                  <c:v>507.75005000000135</c:v>
                </c:pt>
                <c:pt idx="17286">
                  <c:v>507.79123000000135</c:v>
                </c:pt>
                <c:pt idx="17287">
                  <c:v>507.81040000000132</c:v>
                </c:pt>
                <c:pt idx="17288">
                  <c:v>507.81621000000132</c:v>
                </c:pt>
                <c:pt idx="17289">
                  <c:v>507.81758000000133</c:v>
                </c:pt>
                <c:pt idx="17290">
                  <c:v>507.81848000000133</c:v>
                </c:pt>
                <c:pt idx="17291">
                  <c:v>507.81937000000136</c:v>
                </c:pt>
                <c:pt idx="17292">
                  <c:v>507.82034000000135</c:v>
                </c:pt>
                <c:pt idx="17293">
                  <c:v>507.82135000000136</c:v>
                </c:pt>
                <c:pt idx="17294">
                  <c:v>507.82232000000135</c:v>
                </c:pt>
                <c:pt idx="17295">
                  <c:v>507.82330000000138</c:v>
                </c:pt>
                <c:pt idx="17296">
                  <c:v>507.8243300000014</c:v>
                </c:pt>
                <c:pt idx="17297">
                  <c:v>507.82663000000139</c:v>
                </c:pt>
                <c:pt idx="17298">
                  <c:v>507.84820000000138</c:v>
                </c:pt>
                <c:pt idx="17299">
                  <c:v>507.91624000000138</c:v>
                </c:pt>
                <c:pt idx="17300">
                  <c:v>507.94452000000138</c:v>
                </c:pt>
                <c:pt idx="17301">
                  <c:v>507.95340000000135</c:v>
                </c:pt>
                <c:pt idx="17302">
                  <c:v>507.95685000000134</c:v>
                </c:pt>
                <c:pt idx="17303">
                  <c:v>507.95930000000135</c:v>
                </c:pt>
                <c:pt idx="17304">
                  <c:v>507.96125000000137</c:v>
                </c:pt>
                <c:pt idx="17305">
                  <c:v>507.96469000000138</c:v>
                </c:pt>
                <c:pt idx="17306">
                  <c:v>507.97201000000138</c:v>
                </c:pt>
                <c:pt idx="17307">
                  <c:v>507.98358000000138</c:v>
                </c:pt>
                <c:pt idx="17308">
                  <c:v>507.99755000000135</c:v>
                </c:pt>
                <c:pt idx="17309">
                  <c:v>508.01701000000133</c:v>
                </c:pt>
                <c:pt idx="17310">
                  <c:v>508.06978000000134</c:v>
                </c:pt>
                <c:pt idx="17311">
                  <c:v>508.16737000000137</c:v>
                </c:pt>
                <c:pt idx="17312">
                  <c:v>508.20809000000139</c:v>
                </c:pt>
                <c:pt idx="17313">
                  <c:v>508.24159000000139</c:v>
                </c:pt>
                <c:pt idx="17314">
                  <c:v>508.29482000000138</c:v>
                </c:pt>
                <c:pt idx="17315">
                  <c:v>508.34976000000137</c:v>
                </c:pt>
                <c:pt idx="17316">
                  <c:v>508.39301000000137</c:v>
                </c:pt>
                <c:pt idx="17317">
                  <c:v>508.41998000000137</c:v>
                </c:pt>
                <c:pt idx="17318">
                  <c:v>508.4493300000014</c:v>
                </c:pt>
                <c:pt idx="17319">
                  <c:v>508.46953000000138</c:v>
                </c:pt>
                <c:pt idx="17320">
                  <c:v>508.4840900000014</c:v>
                </c:pt>
                <c:pt idx="17321">
                  <c:v>508.49250000000143</c:v>
                </c:pt>
                <c:pt idx="17322">
                  <c:v>508.50207000000142</c:v>
                </c:pt>
                <c:pt idx="17323">
                  <c:v>508.51252000000142</c:v>
                </c:pt>
                <c:pt idx="17324">
                  <c:v>508.5273200000014</c:v>
                </c:pt>
                <c:pt idx="17325">
                  <c:v>508.55010000000141</c:v>
                </c:pt>
                <c:pt idx="17326">
                  <c:v>508.58236000000142</c:v>
                </c:pt>
                <c:pt idx="17327">
                  <c:v>508.62281000000144</c:v>
                </c:pt>
                <c:pt idx="17328">
                  <c:v>508.66599000000144</c:v>
                </c:pt>
                <c:pt idx="17329">
                  <c:v>508.70833000000147</c:v>
                </c:pt>
                <c:pt idx="17330">
                  <c:v>508.76388000000145</c:v>
                </c:pt>
                <c:pt idx="17331">
                  <c:v>508.88476000000145</c:v>
                </c:pt>
                <c:pt idx="17332">
                  <c:v>509.09486000000146</c:v>
                </c:pt>
                <c:pt idx="17333">
                  <c:v>509.27437000000145</c:v>
                </c:pt>
                <c:pt idx="17334">
                  <c:v>509.35415000000148</c:v>
                </c:pt>
                <c:pt idx="17335">
                  <c:v>509.38159000000149</c:v>
                </c:pt>
                <c:pt idx="17336">
                  <c:v>509.38979000000148</c:v>
                </c:pt>
                <c:pt idx="17337">
                  <c:v>509.39371000000148</c:v>
                </c:pt>
                <c:pt idx="17338">
                  <c:v>509.39655000000147</c:v>
                </c:pt>
                <c:pt idx="17339">
                  <c:v>509.39852000000144</c:v>
                </c:pt>
                <c:pt idx="17340">
                  <c:v>509.40072000000146</c:v>
                </c:pt>
                <c:pt idx="17341">
                  <c:v>509.40666000000147</c:v>
                </c:pt>
                <c:pt idx="17342">
                  <c:v>509.42101000000144</c:v>
                </c:pt>
                <c:pt idx="17343">
                  <c:v>509.44820000000146</c:v>
                </c:pt>
                <c:pt idx="17344">
                  <c:v>509.48564000000147</c:v>
                </c:pt>
                <c:pt idx="17345">
                  <c:v>509.53022000000146</c:v>
                </c:pt>
                <c:pt idx="17346">
                  <c:v>509.57306000000148</c:v>
                </c:pt>
                <c:pt idx="17347">
                  <c:v>509.63648000000148</c:v>
                </c:pt>
                <c:pt idx="17348">
                  <c:v>509.75532000000146</c:v>
                </c:pt>
                <c:pt idx="17349">
                  <c:v>509.90371000000147</c:v>
                </c:pt>
                <c:pt idx="17350">
                  <c:v>510.01955000000146</c:v>
                </c:pt>
                <c:pt idx="17351">
                  <c:v>510.10614000000146</c:v>
                </c:pt>
                <c:pt idx="17352">
                  <c:v>510.16928000000144</c:v>
                </c:pt>
                <c:pt idx="17353">
                  <c:v>510.20685000000145</c:v>
                </c:pt>
                <c:pt idx="17354">
                  <c:v>510.22050000000144</c:v>
                </c:pt>
                <c:pt idx="17355">
                  <c:v>510.22421000000145</c:v>
                </c:pt>
                <c:pt idx="17356">
                  <c:v>510.22576000000146</c:v>
                </c:pt>
                <c:pt idx="17357">
                  <c:v>510.22758000000147</c:v>
                </c:pt>
                <c:pt idx="17358">
                  <c:v>510.22895000000148</c:v>
                </c:pt>
                <c:pt idx="17359">
                  <c:v>510.23118000000147</c:v>
                </c:pt>
                <c:pt idx="17360">
                  <c:v>510.23821000000146</c:v>
                </c:pt>
                <c:pt idx="17361">
                  <c:v>510.25477000000149</c:v>
                </c:pt>
                <c:pt idx="17362">
                  <c:v>510.27992000000148</c:v>
                </c:pt>
                <c:pt idx="17363">
                  <c:v>510.3130300000015</c:v>
                </c:pt>
                <c:pt idx="17364">
                  <c:v>510.3504500000015</c:v>
                </c:pt>
                <c:pt idx="17365">
                  <c:v>510.41769000000153</c:v>
                </c:pt>
                <c:pt idx="17366">
                  <c:v>510.53990000000152</c:v>
                </c:pt>
                <c:pt idx="17367">
                  <c:v>510.66391000000152</c:v>
                </c:pt>
                <c:pt idx="17368">
                  <c:v>510.74588000000153</c:v>
                </c:pt>
                <c:pt idx="17369">
                  <c:v>510.77571000000154</c:v>
                </c:pt>
                <c:pt idx="17370">
                  <c:v>510.78521000000154</c:v>
                </c:pt>
                <c:pt idx="17371">
                  <c:v>510.78956000000153</c:v>
                </c:pt>
                <c:pt idx="17372">
                  <c:v>510.79109000000153</c:v>
                </c:pt>
                <c:pt idx="17373">
                  <c:v>510.79195000000152</c:v>
                </c:pt>
                <c:pt idx="17374">
                  <c:v>510.79271000000153</c:v>
                </c:pt>
                <c:pt idx="17375">
                  <c:v>510.79353000000151</c:v>
                </c:pt>
                <c:pt idx="17376">
                  <c:v>510.79451000000154</c:v>
                </c:pt>
                <c:pt idx="17377">
                  <c:v>510.79578000000151</c:v>
                </c:pt>
                <c:pt idx="17378">
                  <c:v>510.8041400000015</c:v>
                </c:pt>
                <c:pt idx="17379">
                  <c:v>510.83495000000147</c:v>
                </c:pt>
                <c:pt idx="17380">
                  <c:v>510.85942000000148</c:v>
                </c:pt>
                <c:pt idx="17381">
                  <c:v>510.89547000000147</c:v>
                </c:pt>
                <c:pt idx="17382">
                  <c:v>510.96269000000149</c:v>
                </c:pt>
                <c:pt idx="17383">
                  <c:v>511.08257000000151</c:v>
                </c:pt>
                <c:pt idx="17384">
                  <c:v>511.19434000000149</c:v>
                </c:pt>
                <c:pt idx="17385">
                  <c:v>511.27431000000149</c:v>
                </c:pt>
                <c:pt idx="17386">
                  <c:v>511.31446000000147</c:v>
                </c:pt>
                <c:pt idx="17387">
                  <c:v>511.34290000000146</c:v>
                </c:pt>
                <c:pt idx="17388">
                  <c:v>511.36664000000144</c:v>
                </c:pt>
                <c:pt idx="17389">
                  <c:v>511.38531000000143</c:v>
                </c:pt>
                <c:pt idx="17390">
                  <c:v>511.40186000000142</c:v>
                </c:pt>
                <c:pt idx="17391">
                  <c:v>511.41831000000144</c:v>
                </c:pt>
                <c:pt idx="17392">
                  <c:v>511.43731000000145</c:v>
                </c:pt>
                <c:pt idx="17393">
                  <c:v>511.46807000000143</c:v>
                </c:pt>
                <c:pt idx="17394">
                  <c:v>511.50228000000141</c:v>
                </c:pt>
                <c:pt idx="17395">
                  <c:v>511.53268000000139</c:v>
                </c:pt>
                <c:pt idx="17396">
                  <c:v>511.55335000000139</c:v>
                </c:pt>
                <c:pt idx="17397">
                  <c:v>511.56827000000141</c:v>
                </c:pt>
                <c:pt idx="17398">
                  <c:v>511.57799000000142</c:v>
                </c:pt>
                <c:pt idx="17399">
                  <c:v>511.58288000000141</c:v>
                </c:pt>
                <c:pt idx="17400">
                  <c:v>511.5850900000014</c:v>
                </c:pt>
                <c:pt idx="17401">
                  <c:v>511.5866000000014</c:v>
                </c:pt>
                <c:pt idx="17402">
                  <c:v>511.58779000000141</c:v>
                </c:pt>
                <c:pt idx="17403">
                  <c:v>511.58883000000139</c:v>
                </c:pt>
                <c:pt idx="17404">
                  <c:v>511.59030000000138</c:v>
                </c:pt>
                <c:pt idx="17405">
                  <c:v>511.59262000000138</c:v>
                </c:pt>
                <c:pt idx="17406">
                  <c:v>511.5984200000014</c:v>
                </c:pt>
                <c:pt idx="17407">
                  <c:v>511.61179000000141</c:v>
                </c:pt>
                <c:pt idx="17408">
                  <c:v>511.63888000000139</c:v>
                </c:pt>
                <c:pt idx="17409">
                  <c:v>511.67356000000137</c:v>
                </c:pt>
                <c:pt idx="17410">
                  <c:v>511.71351000000135</c:v>
                </c:pt>
                <c:pt idx="17411">
                  <c:v>511.75426000000135</c:v>
                </c:pt>
                <c:pt idx="17412">
                  <c:v>511.79166000000134</c:v>
                </c:pt>
                <c:pt idx="17413">
                  <c:v>511.82795000000135</c:v>
                </c:pt>
                <c:pt idx="17414">
                  <c:v>511.87017000000134</c:v>
                </c:pt>
                <c:pt idx="17415">
                  <c:v>511.90702000000135</c:v>
                </c:pt>
                <c:pt idx="17416">
                  <c:v>511.94011000000137</c:v>
                </c:pt>
                <c:pt idx="17417">
                  <c:v>511.97209000000134</c:v>
                </c:pt>
                <c:pt idx="17418">
                  <c:v>511.99761000000132</c:v>
                </c:pt>
                <c:pt idx="17419">
                  <c:v>512.0223600000013</c:v>
                </c:pt>
                <c:pt idx="17420">
                  <c:v>512.05590000000132</c:v>
                </c:pt>
                <c:pt idx="17421">
                  <c:v>512.09764000000132</c:v>
                </c:pt>
                <c:pt idx="17422">
                  <c:v>512.13596000000132</c:v>
                </c:pt>
                <c:pt idx="17423">
                  <c:v>512.1733400000013</c:v>
                </c:pt>
                <c:pt idx="17424">
                  <c:v>512.21254000000135</c:v>
                </c:pt>
                <c:pt idx="17425">
                  <c:v>512.24955000000136</c:v>
                </c:pt>
                <c:pt idx="17426">
                  <c:v>512.28568000000132</c:v>
                </c:pt>
                <c:pt idx="17427">
                  <c:v>512.31888000000129</c:v>
                </c:pt>
                <c:pt idx="17428">
                  <c:v>512.34797000000128</c:v>
                </c:pt>
                <c:pt idx="17429">
                  <c:v>512.37425000000133</c:v>
                </c:pt>
                <c:pt idx="17430">
                  <c:v>512.39852000000133</c:v>
                </c:pt>
                <c:pt idx="17431">
                  <c:v>512.42176000000131</c:v>
                </c:pt>
                <c:pt idx="17432">
                  <c:v>512.44467000000134</c:v>
                </c:pt>
                <c:pt idx="17433">
                  <c:v>512.46812000000136</c:v>
                </c:pt>
                <c:pt idx="17434">
                  <c:v>512.49928000000136</c:v>
                </c:pt>
                <c:pt idx="17435">
                  <c:v>512.55065000000138</c:v>
                </c:pt>
                <c:pt idx="17436">
                  <c:v>512.63170000000139</c:v>
                </c:pt>
                <c:pt idx="17437">
                  <c:v>512.71628000000135</c:v>
                </c:pt>
                <c:pt idx="17438">
                  <c:v>512.80367000000138</c:v>
                </c:pt>
                <c:pt idx="17439">
                  <c:v>512.90346000000136</c:v>
                </c:pt>
                <c:pt idx="17440">
                  <c:v>512.96991000000139</c:v>
                </c:pt>
                <c:pt idx="17441">
                  <c:v>513.00661000000139</c:v>
                </c:pt>
                <c:pt idx="17442">
                  <c:v>513.02947000000142</c:v>
                </c:pt>
                <c:pt idx="17443">
                  <c:v>513.04244000000142</c:v>
                </c:pt>
                <c:pt idx="17444">
                  <c:v>513.04906000000142</c:v>
                </c:pt>
                <c:pt idx="17445">
                  <c:v>513.05228000000147</c:v>
                </c:pt>
                <c:pt idx="17446">
                  <c:v>513.05471000000148</c:v>
                </c:pt>
                <c:pt idx="17447">
                  <c:v>513.05855000000145</c:v>
                </c:pt>
                <c:pt idx="17448">
                  <c:v>513.06255000000147</c:v>
                </c:pt>
                <c:pt idx="17449">
                  <c:v>513.06517000000144</c:v>
                </c:pt>
                <c:pt idx="17450">
                  <c:v>513.06683000000146</c:v>
                </c:pt>
                <c:pt idx="17451">
                  <c:v>513.0681200000015</c:v>
                </c:pt>
                <c:pt idx="17452">
                  <c:v>513.06877000000145</c:v>
                </c:pt>
                <c:pt idx="17453">
                  <c:v>513.0693800000015</c:v>
                </c:pt>
                <c:pt idx="17454">
                  <c:v>513.07027000000153</c:v>
                </c:pt>
                <c:pt idx="17455">
                  <c:v>513.07182000000148</c:v>
                </c:pt>
                <c:pt idx="17456">
                  <c:v>513.07982000000152</c:v>
                </c:pt>
                <c:pt idx="17457">
                  <c:v>513.10255000000154</c:v>
                </c:pt>
                <c:pt idx="17458">
                  <c:v>513.13335000000154</c:v>
                </c:pt>
                <c:pt idx="17459">
                  <c:v>513.16258000000153</c:v>
                </c:pt>
                <c:pt idx="17460">
                  <c:v>513.1856000000015</c:v>
                </c:pt>
                <c:pt idx="17461">
                  <c:v>513.20398000000148</c:v>
                </c:pt>
                <c:pt idx="17462">
                  <c:v>513.2172100000015</c:v>
                </c:pt>
                <c:pt idx="17463">
                  <c:v>513.22503000000154</c:v>
                </c:pt>
                <c:pt idx="17464">
                  <c:v>513.22854000000154</c:v>
                </c:pt>
                <c:pt idx="17465">
                  <c:v>513.22999000000152</c:v>
                </c:pt>
                <c:pt idx="17466">
                  <c:v>513.23087000000157</c:v>
                </c:pt>
                <c:pt idx="17467">
                  <c:v>513.23163000000159</c:v>
                </c:pt>
                <c:pt idx="17468">
                  <c:v>513.2322100000016</c:v>
                </c:pt>
                <c:pt idx="17469">
                  <c:v>513.23276000000158</c:v>
                </c:pt>
                <c:pt idx="17470">
                  <c:v>513.2332900000016</c:v>
                </c:pt>
                <c:pt idx="17471">
                  <c:v>513.23381000000165</c:v>
                </c:pt>
                <c:pt idx="17472">
                  <c:v>513.23435000000165</c:v>
                </c:pt>
                <c:pt idx="17473">
                  <c:v>513.23488000000168</c:v>
                </c:pt>
                <c:pt idx="17474">
                  <c:v>513.23541000000171</c:v>
                </c:pt>
                <c:pt idx="17475">
                  <c:v>513.23595000000171</c:v>
                </c:pt>
                <c:pt idx="17476">
                  <c:v>513.23648000000173</c:v>
                </c:pt>
                <c:pt idx="17477">
                  <c:v>513.23702000000173</c:v>
                </c:pt>
                <c:pt idx="17478">
                  <c:v>513.23756000000174</c:v>
                </c:pt>
                <c:pt idx="17479">
                  <c:v>513.23811000000171</c:v>
                </c:pt>
                <c:pt idx="17480">
                  <c:v>513.23865000000171</c:v>
                </c:pt>
                <c:pt idx="17481">
                  <c:v>513.23919000000171</c:v>
                </c:pt>
                <c:pt idx="17482">
                  <c:v>513.23974000000169</c:v>
                </c:pt>
                <c:pt idx="17483">
                  <c:v>513.24028000000169</c:v>
                </c:pt>
                <c:pt idx="17484">
                  <c:v>513.24083000000167</c:v>
                </c:pt>
                <c:pt idx="17485">
                  <c:v>513.24137000000167</c:v>
                </c:pt>
                <c:pt idx="17486">
                  <c:v>513.24192000000164</c:v>
                </c:pt>
                <c:pt idx="17487">
                  <c:v>513.24246000000164</c:v>
                </c:pt>
                <c:pt idx="17488">
                  <c:v>513.24301000000162</c:v>
                </c:pt>
                <c:pt idx="17489">
                  <c:v>513.24355000000162</c:v>
                </c:pt>
                <c:pt idx="17490">
                  <c:v>513.24409000000162</c:v>
                </c:pt>
                <c:pt idx="17491">
                  <c:v>513.24463000000162</c:v>
                </c:pt>
                <c:pt idx="17492">
                  <c:v>513.24517000000162</c:v>
                </c:pt>
                <c:pt idx="17493">
                  <c:v>513.24571000000162</c:v>
                </c:pt>
                <c:pt idx="17494">
                  <c:v>513.24625000000162</c:v>
                </c:pt>
                <c:pt idx="17495">
                  <c:v>513.24679000000162</c:v>
                </c:pt>
                <c:pt idx="17496">
                  <c:v>513.2473400000016</c:v>
                </c:pt>
                <c:pt idx="17497">
                  <c:v>513.2478800000016</c:v>
                </c:pt>
                <c:pt idx="17498">
                  <c:v>513.24841000000163</c:v>
                </c:pt>
                <c:pt idx="17499">
                  <c:v>513.24894000000165</c:v>
                </c:pt>
                <c:pt idx="17500">
                  <c:v>513.24949000000163</c:v>
                </c:pt>
                <c:pt idx="17501">
                  <c:v>513.25002000000165</c:v>
                </c:pt>
                <c:pt idx="17502">
                  <c:v>513.25056000000166</c:v>
                </c:pt>
                <c:pt idx="17503">
                  <c:v>513.25109000000168</c:v>
                </c:pt>
                <c:pt idx="17504">
                  <c:v>513.25163000000168</c:v>
                </c:pt>
                <c:pt idx="17505">
                  <c:v>513.25217000000168</c:v>
                </c:pt>
                <c:pt idx="17506">
                  <c:v>513.25271000000168</c:v>
                </c:pt>
                <c:pt idx="17507">
                  <c:v>513.25324000000171</c:v>
                </c:pt>
                <c:pt idx="17508">
                  <c:v>513.25378000000171</c:v>
                </c:pt>
                <c:pt idx="17509">
                  <c:v>513.25431000000174</c:v>
                </c:pt>
                <c:pt idx="17510">
                  <c:v>513.25484000000176</c:v>
                </c:pt>
                <c:pt idx="17511">
                  <c:v>513.25538000000176</c:v>
                </c:pt>
                <c:pt idx="17512">
                  <c:v>513.25591000000179</c:v>
                </c:pt>
                <c:pt idx="17513">
                  <c:v>513.25645000000179</c:v>
                </c:pt>
                <c:pt idx="17514">
                  <c:v>513.25699000000179</c:v>
                </c:pt>
                <c:pt idx="17515">
                  <c:v>513.25753000000179</c:v>
                </c:pt>
                <c:pt idx="17516">
                  <c:v>513.25808000000177</c:v>
                </c:pt>
                <c:pt idx="17517">
                  <c:v>513.25862000000177</c:v>
                </c:pt>
                <c:pt idx="17518">
                  <c:v>513.2591500000018</c:v>
                </c:pt>
                <c:pt idx="17519">
                  <c:v>513.25971000000175</c:v>
                </c:pt>
                <c:pt idx="17520">
                  <c:v>513.26025000000175</c:v>
                </c:pt>
                <c:pt idx="17521">
                  <c:v>513.2608100000017</c:v>
                </c:pt>
                <c:pt idx="17522">
                  <c:v>513.26136000000167</c:v>
                </c:pt>
                <c:pt idx="17523">
                  <c:v>513.26190000000167</c:v>
                </c:pt>
                <c:pt idx="17524">
                  <c:v>513.26246000000162</c:v>
                </c:pt>
                <c:pt idx="17525">
                  <c:v>513.26300000000163</c:v>
                </c:pt>
                <c:pt idx="17526">
                  <c:v>513.2635500000016</c:v>
                </c:pt>
                <c:pt idx="17527">
                  <c:v>513.26410000000158</c:v>
                </c:pt>
                <c:pt idx="17528">
                  <c:v>513.26464000000158</c:v>
                </c:pt>
                <c:pt idx="17529">
                  <c:v>513.26516000000163</c:v>
                </c:pt>
                <c:pt idx="17530">
                  <c:v>513.26568000000168</c:v>
                </c:pt>
                <c:pt idx="17531">
                  <c:v>513.26618000000167</c:v>
                </c:pt>
                <c:pt idx="17532">
                  <c:v>513.26669000000163</c:v>
                </c:pt>
                <c:pt idx="17533">
                  <c:v>513.26721000000168</c:v>
                </c:pt>
                <c:pt idx="17534">
                  <c:v>513.26772000000165</c:v>
                </c:pt>
                <c:pt idx="17535">
                  <c:v>513.26823000000161</c:v>
                </c:pt>
                <c:pt idx="17536">
                  <c:v>513.2687300000016</c:v>
                </c:pt>
                <c:pt idx="17537">
                  <c:v>513.26924000000156</c:v>
                </c:pt>
                <c:pt idx="17538">
                  <c:v>513.26975000000152</c:v>
                </c:pt>
                <c:pt idx="17539">
                  <c:v>513.27025000000151</c:v>
                </c:pt>
                <c:pt idx="17540">
                  <c:v>513.27076000000147</c:v>
                </c:pt>
                <c:pt idx="17541">
                  <c:v>513.27126000000146</c:v>
                </c:pt>
                <c:pt idx="17542">
                  <c:v>513.27177000000142</c:v>
                </c:pt>
                <c:pt idx="17543">
                  <c:v>513.27227000000141</c:v>
                </c:pt>
                <c:pt idx="17544">
                  <c:v>513.2727700000014</c:v>
                </c:pt>
                <c:pt idx="17545">
                  <c:v>513.27329000000145</c:v>
                </c:pt>
                <c:pt idx="17546">
                  <c:v>513.27379000000144</c:v>
                </c:pt>
                <c:pt idx="17547">
                  <c:v>513.27429000000143</c:v>
                </c:pt>
                <c:pt idx="17548">
                  <c:v>513.27481000000148</c:v>
                </c:pt>
                <c:pt idx="17549">
                  <c:v>513.27533000000153</c:v>
                </c:pt>
                <c:pt idx="17550">
                  <c:v>513.27585000000158</c:v>
                </c:pt>
                <c:pt idx="17551">
                  <c:v>513.27635000000157</c:v>
                </c:pt>
                <c:pt idx="17552">
                  <c:v>513.27687000000162</c:v>
                </c:pt>
                <c:pt idx="17553">
                  <c:v>513.27738000000159</c:v>
                </c:pt>
                <c:pt idx="17554">
                  <c:v>513.27789000000155</c:v>
                </c:pt>
                <c:pt idx="17555">
                  <c:v>513.27840000000151</c:v>
                </c:pt>
                <c:pt idx="17556">
                  <c:v>513.27891000000147</c:v>
                </c:pt>
                <c:pt idx="17557">
                  <c:v>513.27941000000146</c:v>
                </c:pt>
                <c:pt idx="17558">
                  <c:v>513.27993000000151</c:v>
                </c:pt>
                <c:pt idx="17559">
                  <c:v>513.28044000000148</c:v>
                </c:pt>
                <c:pt idx="17560">
                  <c:v>513.28095000000144</c:v>
                </c:pt>
                <c:pt idx="17561">
                  <c:v>513.2814600000014</c:v>
                </c:pt>
                <c:pt idx="17562">
                  <c:v>513.28198000000145</c:v>
                </c:pt>
                <c:pt idx="17563">
                  <c:v>513.28249000000142</c:v>
                </c:pt>
                <c:pt idx="17564">
                  <c:v>513.28303000000142</c:v>
                </c:pt>
                <c:pt idx="17565">
                  <c:v>513.28355000000147</c:v>
                </c:pt>
                <c:pt idx="17566">
                  <c:v>513.28407000000152</c:v>
                </c:pt>
                <c:pt idx="17567">
                  <c:v>513.28459000000157</c:v>
                </c:pt>
                <c:pt idx="17568">
                  <c:v>513.28510000000153</c:v>
                </c:pt>
                <c:pt idx="17569">
                  <c:v>513.28562000000159</c:v>
                </c:pt>
                <c:pt idx="17570">
                  <c:v>513.28614000000164</c:v>
                </c:pt>
                <c:pt idx="17571">
                  <c:v>513.28666000000169</c:v>
                </c:pt>
                <c:pt idx="17572">
                  <c:v>513.28718000000174</c:v>
                </c:pt>
                <c:pt idx="17573">
                  <c:v>513.28770000000179</c:v>
                </c:pt>
                <c:pt idx="17574">
                  <c:v>513.28823000000182</c:v>
                </c:pt>
                <c:pt idx="17575">
                  <c:v>513.28876000000184</c:v>
                </c:pt>
                <c:pt idx="17576">
                  <c:v>513.2892800000019</c:v>
                </c:pt>
                <c:pt idx="17577">
                  <c:v>513.28980000000195</c:v>
                </c:pt>
                <c:pt idx="17578">
                  <c:v>513.29031000000191</c:v>
                </c:pt>
                <c:pt idx="17579">
                  <c:v>513.29083000000196</c:v>
                </c:pt>
                <c:pt idx="17580">
                  <c:v>513.29135000000201</c:v>
                </c:pt>
                <c:pt idx="17581">
                  <c:v>513.29187000000206</c:v>
                </c:pt>
                <c:pt idx="17582">
                  <c:v>513.29238000000203</c:v>
                </c:pt>
                <c:pt idx="17583">
                  <c:v>513.29290000000208</c:v>
                </c:pt>
                <c:pt idx="17584">
                  <c:v>513.29341000000204</c:v>
                </c:pt>
                <c:pt idx="17585">
                  <c:v>513.29394000000207</c:v>
                </c:pt>
                <c:pt idx="17586">
                  <c:v>513.29446000000212</c:v>
                </c:pt>
                <c:pt idx="17587">
                  <c:v>513.29498000000217</c:v>
                </c:pt>
                <c:pt idx="17588">
                  <c:v>513.29550000000222</c:v>
                </c:pt>
                <c:pt idx="17589">
                  <c:v>513.29602000000227</c:v>
                </c:pt>
                <c:pt idx="17590">
                  <c:v>513.29653000000224</c:v>
                </c:pt>
                <c:pt idx="17591">
                  <c:v>513.2970400000022</c:v>
                </c:pt>
                <c:pt idx="17592">
                  <c:v>513.29755000000216</c:v>
                </c:pt>
                <c:pt idx="17593">
                  <c:v>513.29807000000221</c:v>
                </c:pt>
                <c:pt idx="17594">
                  <c:v>513.29860000000224</c:v>
                </c:pt>
                <c:pt idx="17595">
                  <c:v>513.2991100000022</c:v>
                </c:pt>
                <c:pt idx="17596">
                  <c:v>513.29963000000225</c:v>
                </c:pt>
                <c:pt idx="17597">
                  <c:v>513.30016000000228</c:v>
                </c:pt>
                <c:pt idx="17598">
                  <c:v>513.30069000000231</c:v>
                </c:pt>
                <c:pt idx="17599">
                  <c:v>513.30121000000236</c:v>
                </c:pt>
                <c:pt idx="17600">
                  <c:v>513.30173000000241</c:v>
                </c:pt>
                <c:pt idx="17601">
                  <c:v>513.30225000000246</c:v>
                </c:pt>
                <c:pt idx="17602">
                  <c:v>513.30278000000249</c:v>
                </c:pt>
                <c:pt idx="17603">
                  <c:v>513.30330000000254</c:v>
                </c:pt>
                <c:pt idx="17604">
                  <c:v>513.30383000000256</c:v>
                </c:pt>
                <c:pt idx="17605">
                  <c:v>513.30434000000253</c:v>
                </c:pt>
                <c:pt idx="17606">
                  <c:v>513.30487000000255</c:v>
                </c:pt>
                <c:pt idx="17607">
                  <c:v>513.30540000000258</c:v>
                </c:pt>
                <c:pt idx="17608">
                  <c:v>513.30592000000263</c:v>
                </c:pt>
                <c:pt idx="17609">
                  <c:v>513.30645000000266</c:v>
                </c:pt>
                <c:pt idx="17610">
                  <c:v>513.30697000000271</c:v>
                </c:pt>
                <c:pt idx="17611">
                  <c:v>513.30750000000273</c:v>
                </c:pt>
                <c:pt idx="17612">
                  <c:v>513.30802000000278</c:v>
                </c:pt>
                <c:pt idx="17613">
                  <c:v>513.30854000000284</c:v>
                </c:pt>
                <c:pt idx="17614">
                  <c:v>513.30908000000284</c:v>
                </c:pt>
                <c:pt idx="17615">
                  <c:v>513.30960000000289</c:v>
                </c:pt>
                <c:pt idx="17616">
                  <c:v>513.31012000000294</c:v>
                </c:pt>
                <c:pt idx="17617">
                  <c:v>513.31066000000294</c:v>
                </c:pt>
                <c:pt idx="17618">
                  <c:v>513.31118000000299</c:v>
                </c:pt>
                <c:pt idx="17619">
                  <c:v>513.31171000000302</c:v>
                </c:pt>
                <c:pt idx="17620">
                  <c:v>513.31222000000298</c:v>
                </c:pt>
                <c:pt idx="17621">
                  <c:v>513.31274000000303</c:v>
                </c:pt>
                <c:pt idx="17622">
                  <c:v>513.31326000000308</c:v>
                </c:pt>
                <c:pt idx="17623">
                  <c:v>513.31378000000313</c:v>
                </c:pt>
                <c:pt idx="17624">
                  <c:v>513.31430000000319</c:v>
                </c:pt>
                <c:pt idx="17625">
                  <c:v>513.31482000000324</c:v>
                </c:pt>
                <c:pt idx="17626">
                  <c:v>513.31535000000326</c:v>
                </c:pt>
                <c:pt idx="17627">
                  <c:v>513.31587000000331</c:v>
                </c:pt>
                <c:pt idx="17628">
                  <c:v>513.31638000000328</c:v>
                </c:pt>
                <c:pt idx="17629">
                  <c:v>513.31690000000333</c:v>
                </c:pt>
                <c:pt idx="17630">
                  <c:v>513.31741000000329</c:v>
                </c:pt>
                <c:pt idx="17631">
                  <c:v>513.31791000000328</c:v>
                </c:pt>
                <c:pt idx="17632">
                  <c:v>513.31843000000333</c:v>
                </c:pt>
                <c:pt idx="17633">
                  <c:v>513.31895000000338</c:v>
                </c:pt>
                <c:pt idx="17634">
                  <c:v>513.31946000000335</c:v>
                </c:pt>
                <c:pt idx="17635">
                  <c:v>513.31997000000331</c:v>
                </c:pt>
                <c:pt idx="17636">
                  <c:v>513.32048000000327</c:v>
                </c:pt>
                <c:pt idx="17637">
                  <c:v>513.32099000000323</c:v>
                </c:pt>
                <c:pt idx="17638">
                  <c:v>513.3215000000032</c:v>
                </c:pt>
                <c:pt idx="17639">
                  <c:v>513.32201000000316</c:v>
                </c:pt>
                <c:pt idx="17640">
                  <c:v>513.32252000000312</c:v>
                </c:pt>
                <c:pt idx="17641">
                  <c:v>513.32302000000311</c:v>
                </c:pt>
                <c:pt idx="17642">
                  <c:v>513.3235200000031</c:v>
                </c:pt>
                <c:pt idx="17643">
                  <c:v>513.32403000000306</c:v>
                </c:pt>
                <c:pt idx="17644">
                  <c:v>513.32454000000303</c:v>
                </c:pt>
                <c:pt idx="17645">
                  <c:v>513.32506000000308</c:v>
                </c:pt>
                <c:pt idx="17646">
                  <c:v>513.32557000000304</c:v>
                </c:pt>
                <c:pt idx="17647">
                  <c:v>513.326080000003</c:v>
                </c:pt>
                <c:pt idx="17648">
                  <c:v>513.32659000000297</c:v>
                </c:pt>
                <c:pt idx="17649">
                  <c:v>513.32710000000293</c:v>
                </c:pt>
                <c:pt idx="17650">
                  <c:v>513.32762000000298</c:v>
                </c:pt>
                <c:pt idx="17651">
                  <c:v>513.32813000000294</c:v>
                </c:pt>
                <c:pt idx="17652">
                  <c:v>513.32864000000291</c:v>
                </c:pt>
                <c:pt idx="17653">
                  <c:v>513.32915000000287</c:v>
                </c:pt>
                <c:pt idx="17654">
                  <c:v>513.32966000000283</c:v>
                </c:pt>
                <c:pt idx="17655">
                  <c:v>513.33017000000279</c:v>
                </c:pt>
                <c:pt idx="17656">
                  <c:v>513.33067000000278</c:v>
                </c:pt>
                <c:pt idx="17657">
                  <c:v>513.33118000000275</c:v>
                </c:pt>
                <c:pt idx="17658">
                  <c:v>513.33169000000271</c:v>
                </c:pt>
                <c:pt idx="17659">
                  <c:v>513.33221000000276</c:v>
                </c:pt>
                <c:pt idx="17660">
                  <c:v>513.33273000000281</c:v>
                </c:pt>
                <c:pt idx="17661">
                  <c:v>513.33325000000286</c:v>
                </c:pt>
                <c:pt idx="17662">
                  <c:v>513.33377000000291</c:v>
                </c:pt>
                <c:pt idx="17663">
                  <c:v>513.33430000000294</c:v>
                </c:pt>
                <c:pt idx="17664">
                  <c:v>513.33483000000297</c:v>
                </c:pt>
                <c:pt idx="17665">
                  <c:v>513.33535000000302</c:v>
                </c:pt>
                <c:pt idx="17666">
                  <c:v>513.33587000000307</c:v>
                </c:pt>
                <c:pt idx="17667">
                  <c:v>513.3364000000031</c:v>
                </c:pt>
                <c:pt idx="17668">
                  <c:v>513.33693000000312</c:v>
                </c:pt>
                <c:pt idx="17669">
                  <c:v>513.33745000000317</c:v>
                </c:pt>
                <c:pt idx="17670">
                  <c:v>513.33797000000322</c:v>
                </c:pt>
                <c:pt idx="17671">
                  <c:v>513.33848000000319</c:v>
                </c:pt>
                <c:pt idx="17672">
                  <c:v>513.33900000000324</c:v>
                </c:pt>
                <c:pt idx="17673">
                  <c:v>513.33952000000329</c:v>
                </c:pt>
                <c:pt idx="17674">
                  <c:v>513.34004000000334</c:v>
                </c:pt>
                <c:pt idx="17675">
                  <c:v>513.34056000000339</c:v>
                </c:pt>
                <c:pt idx="17676">
                  <c:v>513.34108000000344</c:v>
                </c:pt>
                <c:pt idx="17677">
                  <c:v>513.3416000000035</c:v>
                </c:pt>
                <c:pt idx="17678">
                  <c:v>513.34211000000346</c:v>
                </c:pt>
                <c:pt idx="17679">
                  <c:v>513.34264000000348</c:v>
                </c:pt>
                <c:pt idx="17680">
                  <c:v>513.34316000000354</c:v>
                </c:pt>
                <c:pt idx="17681">
                  <c:v>513.34369000000356</c:v>
                </c:pt>
                <c:pt idx="17682">
                  <c:v>513.34421000000361</c:v>
                </c:pt>
                <c:pt idx="17683">
                  <c:v>513.34473000000366</c:v>
                </c:pt>
                <c:pt idx="17684">
                  <c:v>513.34525000000372</c:v>
                </c:pt>
                <c:pt idx="17685">
                  <c:v>513.34576000000368</c:v>
                </c:pt>
                <c:pt idx="17686">
                  <c:v>513.34629000000371</c:v>
                </c:pt>
                <c:pt idx="17687">
                  <c:v>513.34681000000376</c:v>
                </c:pt>
                <c:pt idx="17688">
                  <c:v>513.34733000000381</c:v>
                </c:pt>
                <c:pt idx="17689">
                  <c:v>513.34785000000386</c:v>
                </c:pt>
                <c:pt idx="17690">
                  <c:v>513.34837000000391</c:v>
                </c:pt>
                <c:pt idx="17691">
                  <c:v>513.34890000000394</c:v>
                </c:pt>
                <c:pt idx="17692">
                  <c:v>513.34943000000396</c:v>
                </c:pt>
                <c:pt idx="17693">
                  <c:v>513.34996000000399</c:v>
                </c:pt>
                <c:pt idx="17694">
                  <c:v>513.35048000000404</c:v>
                </c:pt>
                <c:pt idx="17695">
                  <c:v>513.35101000000407</c:v>
                </c:pt>
                <c:pt idx="17696">
                  <c:v>513.35153000000412</c:v>
                </c:pt>
                <c:pt idx="17697">
                  <c:v>513.35205000000417</c:v>
                </c:pt>
                <c:pt idx="17698">
                  <c:v>513.3525800000042</c:v>
                </c:pt>
                <c:pt idx="17699">
                  <c:v>513.3531200000042</c:v>
                </c:pt>
                <c:pt idx="17700">
                  <c:v>513.35363000000416</c:v>
                </c:pt>
                <c:pt idx="17701">
                  <c:v>513.35416000000419</c:v>
                </c:pt>
                <c:pt idx="17702">
                  <c:v>513.35469000000421</c:v>
                </c:pt>
                <c:pt idx="17703">
                  <c:v>513.35521000000426</c:v>
                </c:pt>
                <c:pt idx="17704">
                  <c:v>513.35574000000429</c:v>
                </c:pt>
                <c:pt idx="17705">
                  <c:v>513.35627000000432</c:v>
                </c:pt>
                <c:pt idx="17706">
                  <c:v>513.35681000000432</c:v>
                </c:pt>
                <c:pt idx="17707">
                  <c:v>513.35733000000437</c:v>
                </c:pt>
                <c:pt idx="17708">
                  <c:v>513.35786000000439</c:v>
                </c:pt>
                <c:pt idx="17709">
                  <c:v>513.35840000000439</c:v>
                </c:pt>
                <c:pt idx="17710">
                  <c:v>513.35892000000445</c:v>
                </c:pt>
                <c:pt idx="17711">
                  <c:v>513.35945000000447</c:v>
                </c:pt>
                <c:pt idx="17712">
                  <c:v>513.35997000000452</c:v>
                </c:pt>
                <c:pt idx="17713">
                  <c:v>513.36051000000452</c:v>
                </c:pt>
                <c:pt idx="17714">
                  <c:v>513.36104000000455</c:v>
                </c:pt>
                <c:pt idx="17715">
                  <c:v>513.36157000000458</c:v>
                </c:pt>
                <c:pt idx="17716">
                  <c:v>513.36209000000463</c:v>
                </c:pt>
                <c:pt idx="17717">
                  <c:v>513.36262000000465</c:v>
                </c:pt>
                <c:pt idx="17718">
                  <c:v>513.36314000000471</c:v>
                </c:pt>
                <c:pt idx="17719">
                  <c:v>513.36367000000473</c:v>
                </c:pt>
                <c:pt idx="17720">
                  <c:v>513.36421000000473</c:v>
                </c:pt>
                <c:pt idx="17721">
                  <c:v>513.36474000000476</c:v>
                </c:pt>
                <c:pt idx="17722">
                  <c:v>513.36527000000478</c:v>
                </c:pt>
                <c:pt idx="17723">
                  <c:v>513.36581000000479</c:v>
                </c:pt>
                <c:pt idx="17724">
                  <c:v>513.36635000000479</c:v>
                </c:pt>
                <c:pt idx="17725">
                  <c:v>513.36688000000481</c:v>
                </c:pt>
                <c:pt idx="17726">
                  <c:v>513.36741000000484</c:v>
                </c:pt>
                <c:pt idx="17727">
                  <c:v>513.36794000000486</c:v>
                </c:pt>
                <c:pt idx="17728">
                  <c:v>513.36847000000489</c:v>
                </c:pt>
                <c:pt idx="17729">
                  <c:v>513.36903000000484</c:v>
                </c:pt>
                <c:pt idx="17730">
                  <c:v>513.36957000000484</c:v>
                </c:pt>
                <c:pt idx="17731">
                  <c:v>513.37010000000487</c:v>
                </c:pt>
                <c:pt idx="17732">
                  <c:v>513.37065000000484</c:v>
                </c:pt>
                <c:pt idx="17733">
                  <c:v>513.37119000000484</c:v>
                </c:pt>
                <c:pt idx="17734">
                  <c:v>513.37172000000487</c:v>
                </c:pt>
                <c:pt idx="17735">
                  <c:v>513.3722500000049</c:v>
                </c:pt>
                <c:pt idx="17736">
                  <c:v>513.3727900000049</c:v>
                </c:pt>
                <c:pt idx="17737">
                  <c:v>513.3733300000049</c:v>
                </c:pt>
                <c:pt idx="17738">
                  <c:v>513.37386000000492</c:v>
                </c:pt>
                <c:pt idx="17739">
                  <c:v>513.3744100000049</c:v>
                </c:pt>
                <c:pt idx="17740">
                  <c:v>513.37494000000493</c:v>
                </c:pt>
                <c:pt idx="17741">
                  <c:v>513.37548000000493</c:v>
                </c:pt>
                <c:pt idx="17742">
                  <c:v>513.37602000000493</c:v>
                </c:pt>
                <c:pt idx="17743">
                  <c:v>513.3765700000049</c:v>
                </c:pt>
                <c:pt idx="17744">
                  <c:v>513.37712000000488</c:v>
                </c:pt>
                <c:pt idx="17745">
                  <c:v>513.37767000000485</c:v>
                </c:pt>
                <c:pt idx="17746">
                  <c:v>513.37822000000483</c:v>
                </c:pt>
                <c:pt idx="17747">
                  <c:v>513.37877000000481</c:v>
                </c:pt>
                <c:pt idx="17748">
                  <c:v>513.37932000000478</c:v>
                </c:pt>
                <c:pt idx="17749">
                  <c:v>513.37986000000478</c:v>
                </c:pt>
                <c:pt idx="17750">
                  <c:v>513.38041000000476</c:v>
                </c:pt>
                <c:pt idx="17751">
                  <c:v>513.38096000000473</c:v>
                </c:pt>
                <c:pt idx="17752">
                  <c:v>513.38151000000471</c:v>
                </c:pt>
                <c:pt idx="17753">
                  <c:v>513.38205000000471</c:v>
                </c:pt>
                <c:pt idx="17754">
                  <c:v>513.38260000000469</c:v>
                </c:pt>
                <c:pt idx="17755">
                  <c:v>513.38313000000471</c:v>
                </c:pt>
                <c:pt idx="17756">
                  <c:v>513.38369000000466</c:v>
                </c:pt>
                <c:pt idx="17757">
                  <c:v>513.38423000000466</c:v>
                </c:pt>
                <c:pt idx="17758">
                  <c:v>513.38477000000466</c:v>
                </c:pt>
                <c:pt idx="17759">
                  <c:v>513.38533000000461</c:v>
                </c:pt>
                <c:pt idx="17760">
                  <c:v>513.38589000000457</c:v>
                </c:pt>
                <c:pt idx="17761">
                  <c:v>513.38645000000452</c:v>
                </c:pt>
                <c:pt idx="17762">
                  <c:v>513.38703000000453</c:v>
                </c:pt>
                <c:pt idx="17763">
                  <c:v>513.38759000000448</c:v>
                </c:pt>
                <c:pt idx="17764">
                  <c:v>513.38817000000449</c:v>
                </c:pt>
                <c:pt idx="17765">
                  <c:v>513.38874000000453</c:v>
                </c:pt>
                <c:pt idx="17766">
                  <c:v>513.38930000000448</c:v>
                </c:pt>
                <c:pt idx="17767">
                  <c:v>513.38985000000446</c:v>
                </c:pt>
                <c:pt idx="17768">
                  <c:v>513.39043000000447</c:v>
                </c:pt>
                <c:pt idx="17769">
                  <c:v>513.39099000000442</c:v>
                </c:pt>
                <c:pt idx="17770">
                  <c:v>513.39157000000444</c:v>
                </c:pt>
                <c:pt idx="17771">
                  <c:v>513.39213000000439</c:v>
                </c:pt>
                <c:pt idx="17772">
                  <c:v>513.39270000000442</c:v>
                </c:pt>
                <c:pt idx="17773">
                  <c:v>513.39327000000446</c:v>
                </c:pt>
                <c:pt idx="17774">
                  <c:v>513.3938400000045</c:v>
                </c:pt>
                <c:pt idx="17775">
                  <c:v>513.39440000000445</c:v>
                </c:pt>
                <c:pt idx="17776">
                  <c:v>513.3949600000044</c:v>
                </c:pt>
                <c:pt idx="17777">
                  <c:v>513.39554000000442</c:v>
                </c:pt>
                <c:pt idx="17778">
                  <c:v>513.39612000000443</c:v>
                </c:pt>
                <c:pt idx="17779">
                  <c:v>513.39669000000447</c:v>
                </c:pt>
                <c:pt idx="17780">
                  <c:v>513.39726000000451</c:v>
                </c:pt>
                <c:pt idx="17781">
                  <c:v>513.39783000000455</c:v>
                </c:pt>
                <c:pt idx="17782">
                  <c:v>513.39840000000459</c:v>
                </c:pt>
                <c:pt idx="17783">
                  <c:v>513.39897000000462</c:v>
                </c:pt>
                <c:pt idx="17784">
                  <c:v>513.39954000000466</c:v>
                </c:pt>
                <c:pt idx="17785">
                  <c:v>513.40012000000468</c:v>
                </c:pt>
                <c:pt idx="17786">
                  <c:v>513.40070000000469</c:v>
                </c:pt>
                <c:pt idx="17787">
                  <c:v>513.4012800000047</c:v>
                </c:pt>
                <c:pt idx="17788">
                  <c:v>513.40189000000476</c:v>
                </c:pt>
                <c:pt idx="17789">
                  <c:v>513.40249000000472</c:v>
                </c:pt>
                <c:pt idx="17790">
                  <c:v>513.40308000000471</c:v>
                </c:pt>
                <c:pt idx="17791">
                  <c:v>513.40366000000472</c:v>
                </c:pt>
                <c:pt idx="17792">
                  <c:v>513.40425000000471</c:v>
                </c:pt>
                <c:pt idx="17793">
                  <c:v>513.40483000000472</c:v>
                </c:pt>
                <c:pt idx="17794">
                  <c:v>513.40541000000474</c:v>
                </c:pt>
                <c:pt idx="17795">
                  <c:v>513.4060100000047</c:v>
                </c:pt>
                <c:pt idx="17796">
                  <c:v>513.40662000000475</c:v>
                </c:pt>
                <c:pt idx="17797">
                  <c:v>513.40722000000471</c:v>
                </c:pt>
                <c:pt idx="17798">
                  <c:v>513.40783000000476</c:v>
                </c:pt>
                <c:pt idx="17799">
                  <c:v>513.40844000000482</c:v>
                </c:pt>
                <c:pt idx="17800">
                  <c:v>513.40905000000487</c:v>
                </c:pt>
                <c:pt idx="17801">
                  <c:v>513.40966000000492</c:v>
                </c:pt>
                <c:pt idx="17802">
                  <c:v>513.41027000000497</c:v>
                </c:pt>
                <c:pt idx="17803">
                  <c:v>513.41091000000495</c:v>
                </c:pt>
                <c:pt idx="17804">
                  <c:v>513.41154000000495</c:v>
                </c:pt>
                <c:pt idx="17805">
                  <c:v>513.41217000000495</c:v>
                </c:pt>
                <c:pt idx="17806">
                  <c:v>513.4128200000049</c:v>
                </c:pt>
                <c:pt idx="17807">
                  <c:v>513.41349000000491</c:v>
                </c:pt>
                <c:pt idx="17808">
                  <c:v>513.41418000000488</c:v>
                </c:pt>
                <c:pt idx="17809">
                  <c:v>513.41487000000484</c:v>
                </c:pt>
                <c:pt idx="17810">
                  <c:v>513.41557000000489</c:v>
                </c:pt>
                <c:pt idx="17811">
                  <c:v>513.41628000000492</c:v>
                </c:pt>
                <c:pt idx="17812">
                  <c:v>513.41701000000489</c:v>
                </c:pt>
                <c:pt idx="17813">
                  <c:v>513.41775000000484</c:v>
                </c:pt>
                <c:pt idx="17814">
                  <c:v>513.41849000000479</c:v>
                </c:pt>
                <c:pt idx="17815">
                  <c:v>513.41924000000483</c:v>
                </c:pt>
                <c:pt idx="17816">
                  <c:v>513.4200200000048</c:v>
                </c:pt>
                <c:pt idx="17817">
                  <c:v>513.42081000000485</c:v>
                </c:pt>
                <c:pt idx="17818">
                  <c:v>513.4216000000049</c:v>
                </c:pt>
                <c:pt idx="17819">
                  <c:v>513.4224100000049</c:v>
                </c:pt>
                <c:pt idx="17820">
                  <c:v>513.42323000000488</c:v>
                </c:pt>
                <c:pt idx="17821">
                  <c:v>513.42409000000487</c:v>
                </c:pt>
                <c:pt idx="17822">
                  <c:v>513.42499000000487</c:v>
                </c:pt>
                <c:pt idx="17823">
                  <c:v>513.42592000000491</c:v>
                </c:pt>
                <c:pt idx="17824">
                  <c:v>513.42686000000492</c:v>
                </c:pt>
                <c:pt idx="17825">
                  <c:v>513.42782000000489</c:v>
                </c:pt>
                <c:pt idx="17826">
                  <c:v>513.42882000000486</c:v>
                </c:pt>
                <c:pt idx="17827">
                  <c:v>513.42982000000484</c:v>
                </c:pt>
                <c:pt idx="17828">
                  <c:v>513.43085000000485</c:v>
                </c:pt>
                <c:pt idx="17829">
                  <c:v>513.43189000000484</c:v>
                </c:pt>
                <c:pt idx="17830">
                  <c:v>513.43296000000487</c:v>
                </c:pt>
                <c:pt idx="17831">
                  <c:v>513.43404000000487</c:v>
                </c:pt>
                <c:pt idx="17832">
                  <c:v>513.43515000000491</c:v>
                </c:pt>
                <c:pt idx="17833">
                  <c:v>513.4362800000049</c:v>
                </c:pt>
                <c:pt idx="17834">
                  <c:v>513.43741000000489</c:v>
                </c:pt>
                <c:pt idx="17835">
                  <c:v>513.43857000000492</c:v>
                </c:pt>
                <c:pt idx="17836">
                  <c:v>513.43975000000489</c:v>
                </c:pt>
                <c:pt idx="17837">
                  <c:v>513.44094000000484</c:v>
                </c:pt>
                <c:pt idx="17838">
                  <c:v>513.44213000000479</c:v>
                </c:pt>
                <c:pt idx="17839">
                  <c:v>513.44331000000477</c:v>
                </c:pt>
                <c:pt idx="17840">
                  <c:v>513.44454000000474</c:v>
                </c:pt>
                <c:pt idx="17841">
                  <c:v>513.44580000000474</c:v>
                </c:pt>
                <c:pt idx="17842">
                  <c:v>513.44704000000479</c:v>
                </c:pt>
                <c:pt idx="17843">
                  <c:v>513.44831000000477</c:v>
                </c:pt>
                <c:pt idx="17844">
                  <c:v>513.44964000000482</c:v>
                </c:pt>
                <c:pt idx="17845">
                  <c:v>513.45095000000481</c:v>
                </c:pt>
                <c:pt idx="17846">
                  <c:v>513.45227000000477</c:v>
                </c:pt>
                <c:pt idx="17847">
                  <c:v>513.45362000000478</c:v>
                </c:pt>
                <c:pt idx="17848">
                  <c:v>513.4549600000048</c:v>
                </c:pt>
                <c:pt idx="17849">
                  <c:v>513.45631000000481</c:v>
                </c:pt>
                <c:pt idx="17850">
                  <c:v>513.45767000000478</c:v>
                </c:pt>
                <c:pt idx="17851">
                  <c:v>513.45905000000482</c:v>
                </c:pt>
                <c:pt idx="17852">
                  <c:v>513.46043000000486</c:v>
                </c:pt>
                <c:pt idx="17853">
                  <c:v>513.46180000000481</c:v>
                </c:pt>
                <c:pt idx="17854">
                  <c:v>513.46326000000477</c:v>
                </c:pt>
                <c:pt idx="17855">
                  <c:v>513.46468000000482</c:v>
                </c:pt>
                <c:pt idx="17856">
                  <c:v>513.46611000000485</c:v>
                </c:pt>
                <c:pt idx="17857">
                  <c:v>513.46756000000482</c:v>
                </c:pt>
                <c:pt idx="17858">
                  <c:v>513.4691000000048</c:v>
                </c:pt>
                <c:pt idx="17859">
                  <c:v>513.47065000000475</c:v>
                </c:pt>
                <c:pt idx="17860">
                  <c:v>513.47222000000477</c:v>
                </c:pt>
                <c:pt idx="17861">
                  <c:v>513.47382000000482</c:v>
                </c:pt>
                <c:pt idx="17862">
                  <c:v>513.47544000000482</c:v>
                </c:pt>
                <c:pt idx="17863">
                  <c:v>513.47710000000484</c:v>
                </c:pt>
                <c:pt idx="17864">
                  <c:v>513.4787800000048</c:v>
                </c:pt>
                <c:pt idx="17865">
                  <c:v>513.48048000000483</c:v>
                </c:pt>
                <c:pt idx="17866">
                  <c:v>513.48223000000485</c:v>
                </c:pt>
                <c:pt idx="17867">
                  <c:v>513.48395000000482</c:v>
                </c:pt>
                <c:pt idx="17868">
                  <c:v>513.48569000000487</c:v>
                </c:pt>
                <c:pt idx="17869">
                  <c:v>513.48745000000486</c:v>
                </c:pt>
                <c:pt idx="17870">
                  <c:v>513.48923000000491</c:v>
                </c:pt>
                <c:pt idx="17871">
                  <c:v>513.49101000000496</c:v>
                </c:pt>
                <c:pt idx="17872">
                  <c:v>513.49280000000499</c:v>
                </c:pt>
                <c:pt idx="17873">
                  <c:v>513.49465000000498</c:v>
                </c:pt>
                <c:pt idx="17874">
                  <c:v>513.496490000005</c:v>
                </c:pt>
                <c:pt idx="17875">
                  <c:v>513.49835000000496</c:v>
                </c:pt>
                <c:pt idx="17876">
                  <c:v>513.50021000000493</c:v>
                </c:pt>
                <c:pt idx="17877">
                  <c:v>513.50208000000498</c:v>
                </c:pt>
                <c:pt idx="17878">
                  <c:v>513.50395000000503</c:v>
                </c:pt>
                <c:pt idx="17879">
                  <c:v>513.50585000000501</c:v>
                </c:pt>
                <c:pt idx="17880">
                  <c:v>513.50773000000504</c:v>
                </c:pt>
                <c:pt idx="17881">
                  <c:v>513.50960000000509</c:v>
                </c:pt>
                <c:pt idx="17882">
                  <c:v>513.51154000000508</c:v>
                </c:pt>
                <c:pt idx="17883">
                  <c:v>513.51348000000507</c:v>
                </c:pt>
                <c:pt idx="17884">
                  <c:v>513.51541000000509</c:v>
                </c:pt>
                <c:pt idx="17885">
                  <c:v>513.51730000000509</c:v>
                </c:pt>
                <c:pt idx="17886">
                  <c:v>513.51923000000511</c:v>
                </c:pt>
                <c:pt idx="17887">
                  <c:v>513.52118000000507</c:v>
                </c:pt>
                <c:pt idx="17888">
                  <c:v>513.52310000000512</c:v>
                </c:pt>
                <c:pt idx="17889">
                  <c:v>513.52509000000509</c:v>
                </c:pt>
                <c:pt idx="17890">
                  <c:v>513.52708000000507</c:v>
                </c:pt>
                <c:pt idx="17891">
                  <c:v>513.52904000000512</c:v>
                </c:pt>
                <c:pt idx="17892">
                  <c:v>513.53099000000509</c:v>
                </c:pt>
                <c:pt idx="17893">
                  <c:v>513.53300000000513</c:v>
                </c:pt>
                <c:pt idx="17894">
                  <c:v>513.53502000000515</c:v>
                </c:pt>
                <c:pt idx="17895">
                  <c:v>513.53704000000516</c:v>
                </c:pt>
                <c:pt idx="17896">
                  <c:v>513.53909000000522</c:v>
                </c:pt>
                <c:pt idx="17897">
                  <c:v>513.54112000000521</c:v>
                </c:pt>
                <c:pt idx="17898">
                  <c:v>513.54312000000516</c:v>
                </c:pt>
                <c:pt idx="17899">
                  <c:v>513.54511000000514</c:v>
                </c:pt>
                <c:pt idx="17900">
                  <c:v>513.54714000000513</c:v>
                </c:pt>
                <c:pt idx="17901">
                  <c:v>513.54923000000508</c:v>
                </c:pt>
                <c:pt idx="17902">
                  <c:v>513.55130000000509</c:v>
                </c:pt>
                <c:pt idx="17903">
                  <c:v>513.55335000000514</c:v>
                </c:pt>
                <c:pt idx="17904">
                  <c:v>513.55546000000516</c:v>
                </c:pt>
                <c:pt idx="17905">
                  <c:v>513.55748000000517</c:v>
                </c:pt>
                <c:pt idx="17906">
                  <c:v>513.55959000000519</c:v>
                </c:pt>
                <c:pt idx="17907">
                  <c:v>513.56168000000514</c:v>
                </c:pt>
                <c:pt idx="17908">
                  <c:v>513.56372000000511</c:v>
                </c:pt>
                <c:pt idx="17909">
                  <c:v>513.56579000000511</c:v>
                </c:pt>
                <c:pt idx="17910">
                  <c:v>513.56790000000512</c:v>
                </c:pt>
                <c:pt idx="17911">
                  <c:v>513.56999000000508</c:v>
                </c:pt>
                <c:pt idx="17912">
                  <c:v>513.57208000000503</c:v>
                </c:pt>
                <c:pt idx="17913">
                  <c:v>513.57414000000506</c:v>
                </c:pt>
                <c:pt idx="17914">
                  <c:v>513.57630000000506</c:v>
                </c:pt>
                <c:pt idx="17915">
                  <c:v>513.57841000000508</c:v>
                </c:pt>
                <c:pt idx="17916">
                  <c:v>513.58053000000507</c:v>
                </c:pt>
                <c:pt idx="17917">
                  <c:v>513.58258000000512</c:v>
                </c:pt>
                <c:pt idx="17918">
                  <c:v>513.58472000000518</c:v>
                </c:pt>
                <c:pt idx="17919">
                  <c:v>513.58691000000522</c:v>
                </c:pt>
                <c:pt idx="17920">
                  <c:v>513.58912000000521</c:v>
                </c:pt>
                <c:pt idx="17921">
                  <c:v>513.59126000000526</c:v>
                </c:pt>
                <c:pt idx="17922">
                  <c:v>513.59340000000532</c:v>
                </c:pt>
                <c:pt idx="17923">
                  <c:v>513.59562000000528</c:v>
                </c:pt>
                <c:pt idx="17924">
                  <c:v>513.59780000000524</c:v>
                </c:pt>
                <c:pt idx="17925">
                  <c:v>513.60000000000525</c:v>
                </c:pt>
                <c:pt idx="17926">
                  <c:v>513.60221000000524</c:v>
                </c:pt>
                <c:pt idx="17927">
                  <c:v>513.60441000000526</c:v>
                </c:pt>
                <c:pt idx="17928">
                  <c:v>513.60667000000524</c:v>
                </c:pt>
                <c:pt idx="17929">
                  <c:v>513.60892000000524</c:v>
                </c:pt>
                <c:pt idx="17930">
                  <c:v>513.61117000000525</c:v>
                </c:pt>
                <c:pt idx="17931">
                  <c:v>513.61342000000525</c:v>
                </c:pt>
                <c:pt idx="17932">
                  <c:v>513.61573000000521</c:v>
                </c:pt>
                <c:pt idx="17933">
                  <c:v>513.61819000000526</c:v>
                </c:pt>
                <c:pt idx="17934">
                  <c:v>513.6208300000053</c:v>
                </c:pt>
                <c:pt idx="17935">
                  <c:v>513.6235300000053</c:v>
                </c:pt>
                <c:pt idx="17936">
                  <c:v>513.63047000000529</c:v>
                </c:pt>
                <c:pt idx="17937">
                  <c:v>513.64697000000524</c:v>
                </c:pt>
                <c:pt idx="17938">
                  <c:v>513.67877000000522</c:v>
                </c:pt>
                <c:pt idx="17939">
                  <c:v>513.72173000000521</c:v>
                </c:pt>
                <c:pt idx="17940">
                  <c:v>513.77500000000521</c:v>
                </c:pt>
                <c:pt idx="17941">
                  <c:v>513.83242000000519</c:v>
                </c:pt>
                <c:pt idx="17942">
                  <c:v>513.88515000000518</c:v>
                </c:pt>
                <c:pt idx="17943">
                  <c:v>513.92593000000522</c:v>
                </c:pt>
                <c:pt idx="17944">
                  <c:v>513.95418000000518</c:v>
                </c:pt>
                <c:pt idx="17945">
                  <c:v>513.97488000000521</c:v>
                </c:pt>
                <c:pt idx="17946">
                  <c:v>513.98795000000518</c:v>
                </c:pt>
                <c:pt idx="17947">
                  <c:v>513.9976700000052</c:v>
                </c:pt>
                <c:pt idx="17948">
                  <c:v>514.00459000000524</c:v>
                </c:pt>
                <c:pt idx="17949">
                  <c:v>514.01194000000521</c:v>
                </c:pt>
                <c:pt idx="17950">
                  <c:v>514.01912000000516</c:v>
                </c:pt>
                <c:pt idx="17951">
                  <c:v>514.02942000000519</c:v>
                </c:pt>
                <c:pt idx="17952">
                  <c:v>514.04402000000516</c:v>
                </c:pt>
                <c:pt idx="17953">
                  <c:v>514.05413000000522</c:v>
                </c:pt>
                <c:pt idx="17954">
                  <c:v>514.07636000000525</c:v>
                </c:pt>
                <c:pt idx="17955">
                  <c:v>514.12311000000523</c:v>
                </c:pt>
                <c:pt idx="17956">
                  <c:v>514.19791000000521</c:v>
                </c:pt>
                <c:pt idx="17957">
                  <c:v>514.26216000000522</c:v>
                </c:pt>
                <c:pt idx="17958">
                  <c:v>514.30087000000526</c:v>
                </c:pt>
                <c:pt idx="17959">
                  <c:v>514.32015000000524</c:v>
                </c:pt>
                <c:pt idx="17960">
                  <c:v>514.32862000000523</c:v>
                </c:pt>
                <c:pt idx="17961">
                  <c:v>514.33114000000523</c:v>
                </c:pt>
                <c:pt idx="17962">
                  <c:v>514.33227000000522</c:v>
                </c:pt>
                <c:pt idx="17963">
                  <c:v>514.33409000000518</c:v>
                </c:pt>
                <c:pt idx="17964">
                  <c:v>514.33619000000522</c:v>
                </c:pt>
                <c:pt idx="17965">
                  <c:v>514.34451000000524</c:v>
                </c:pt>
                <c:pt idx="17966">
                  <c:v>514.36508000000526</c:v>
                </c:pt>
                <c:pt idx="17967">
                  <c:v>514.39646000000528</c:v>
                </c:pt>
                <c:pt idx="17968">
                  <c:v>514.44564000000526</c:v>
                </c:pt>
                <c:pt idx="17969">
                  <c:v>514.5123500000052</c:v>
                </c:pt>
                <c:pt idx="17970">
                  <c:v>514.57067000000518</c:v>
                </c:pt>
                <c:pt idx="17971">
                  <c:v>514.61456000000521</c:v>
                </c:pt>
                <c:pt idx="17972">
                  <c:v>514.6483800000052</c:v>
                </c:pt>
                <c:pt idx="17973">
                  <c:v>514.67665000000522</c:v>
                </c:pt>
                <c:pt idx="17974">
                  <c:v>514.69604000000527</c:v>
                </c:pt>
                <c:pt idx="17975">
                  <c:v>514.70673000000522</c:v>
                </c:pt>
                <c:pt idx="17976">
                  <c:v>514.71054000000527</c:v>
                </c:pt>
                <c:pt idx="17977">
                  <c:v>514.71173000000522</c:v>
                </c:pt>
                <c:pt idx="17978">
                  <c:v>514.71262000000524</c:v>
                </c:pt>
                <c:pt idx="17979">
                  <c:v>514.71339000000523</c:v>
                </c:pt>
                <c:pt idx="17980">
                  <c:v>514.71405000000527</c:v>
                </c:pt>
                <c:pt idx="17981">
                  <c:v>514.7146700000053</c:v>
                </c:pt>
                <c:pt idx="17982">
                  <c:v>514.71529000000533</c:v>
                </c:pt>
                <c:pt idx="17983">
                  <c:v>514.71592000000533</c:v>
                </c:pt>
                <c:pt idx="17984">
                  <c:v>514.7165600000053</c:v>
                </c:pt>
                <c:pt idx="17985">
                  <c:v>514.71722000000534</c:v>
                </c:pt>
                <c:pt idx="17986">
                  <c:v>514.71797000000538</c:v>
                </c:pt>
                <c:pt idx="17987">
                  <c:v>514.71877000000541</c:v>
                </c:pt>
                <c:pt idx="17988">
                  <c:v>514.71961000000545</c:v>
                </c:pt>
                <c:pt idx="17989">
                  <c:v>514.72050000000547</c:v>
                </c:pt>
                <c:pt idx="17990">
                  <c:v>514.72141000000545</c:v>
                </c:pt>
                <c:pt idx="17991">
                  <c:v>514.72234000000549</c:v>
                </c:pt>
                <c:pt idx="17992">
                  <c:v>514.72330000000545</c:v>
                </c:pt>
                <c:pt idx="17993">
                  <c:v>514.7243100000054</c:v>
                </c:pt>
                <c:pt idx="17994">
                  <c:v>514.72533000000544</c:v>
                </c:pt>
                <c:pt idx="17995">
                  <c:v>514.72641000000544</c:v>
                </c:pt>
                <c:pt idx="17996">
                  <c:v>514.72755000000541</c:v>
                </c:pt>
                <c:pt idx="17997">
                  <c:v>514.72872000000541</c:v>
                </c:pt>
                <c:pt idx="17998">
                  <c:v>514.73010000000545</c:v>
                </c:pt>
                <c:pt idx="17999">
                  <c:v>514.7365600000054</c:v>
                </c:pt>
                <c:pt idx="18000">
                  <c:v>514.77064000000541</c:v>
                </c:pt>
                <c:pt idx="18001">
                  <c:v>514.83398000000545</c:v>
                </c:pt>
                <c:pt idx="18002">
                  <c:v>514.90944000000547</c:v>
                </c:pt>
                <c:pt idx="18003">
                  <c:v>514.98091000000545</c:v>
                </c:pt>
                <c:pt idx="18004">
                  <c:v>515.0332100000054</c:v>
                </c:pt>
                <c:pt idx="18005">
                  <c:v>515.07591000000536</c:v>
                </c:pt>
                <c:pt idx="18006">
                  <c:v>515.11253000000534</c:v>
                </c:pt>
                <c:pt idx="18007">
                  <c:v>515.14855000000534</c:v>
                </c:pt>
                <c:pt idx="18008">
                  <c:v>515.19736000000535</c:v>
                </c:pt>
                <c:pt idx="18009">
                  <c:v>515.24657000000536</c:v>
                </c:pt>
                <c:pt idx="18010">
                  <c:v>515.30633000000535</c:v>
                </c:pt>
                <c:pt idx="18011">
                  <c:v>515.37751000000537</c:v>
                </c:pt>
                <c:pt idx="18012">
                  <c:v>515.44651000000533</c:v>
                </c:pt>
                <c:pt idx="18013">
                  <c:v>515.50129000000538</c:v>
                </c:pt>
                <c:pt idx="18014">
                  <c:v>515.5573000000054</c:v>
                </c:pt>
                <c:pt idx="18015">
                  <c:v>515.62776000000542</c:v>
                </c:pt>
                <c:pt idx="18016">
                  <c:v>515.70644000000539</c:v>
                </c:pt>
                <c:pt idx="18017">
                  <c:v>515.78470000000539</c:v>
                </c:pt>
                <c:pt idx="18018">
                  <c:v>515.85497000000544</c:v>
                </c:pt>
                <c:pt idx="18019">
                  <c:v>515.90579000000548</c:v>
                </c:pt>
                <c:pt idx="18020">
                  <c:v>515.94404000000543</c:v>
                </c:pt>
                <c:pt idx="18021">
                  <c:v>515.97726000000546</c:v>
                </c:pt>
                <c:pt idx="18022">
                  <c:v>516.00976000000549</c:v>
                </c:pt>
                <c:pt idx="18023">
                  <c:v>516.03917000000547</c:v>
                </c:pt>
                <c:pt idx="18024">
                  <c:v>516.0678400000055</c:v>
                </c:pt>
                <c:pt idx="18025">
                  <c:v>516.10520000000554</c:v>
                </c:pt>
                <c:pt idx="18026">
                  <c:v>516.14831000000549</c:v>
                </c:pt>
                <c:pt idx="18027">
                  <c:v>516.19006000000547</c:v>
                </c:pt>
                <c:pt idx="18028">
                  <c:v>516.22426000000553</c:v>
                </c:pt>
                <c:pt idx="18029">
                  <c:v>516.24472000000549</c:v>
                </c:pt>
                <c:pt idx="18030">
                  <c:v>516.25730000000544</c:v>
                </c:pt>
                <c:pt idx="18031">
                  <c:v>516.26767000000541</c:v>
                </c:pt>
                <c:pt idx="18032">
                  <c:v>516.28045000000543</c:v>
                </c:pt>
                <c:pt idx="18033">
                  <c:v>516.29414000000543</c:v>
                </c:pt>
                <c:pt idx="18034">
                  <c:v>516.30561000000546</c:v>
                </c:pt>
                <c:pt idx="18035">
                  <c:v>516.31257000000551</c:v>
                </c:pt>
                <c:pt idx="18036">
                  <c:v>516.3161300000055</c:v>
                </c:pt>
                <c:pt idx="18037">
                  <c:v>516.31762000000549</c:v>
                </c:pt>
                <c:pt idx="18038">
                  <c:v>516.31969000000549</c:v>
                </c:pt>
                <c:pt idx="18039">
                  <c:v>516.33019000000547</c:v>
                </c:pt>
                <c:pt idx="18040">
                  <c:v>516.36329000000546</c:v>
                </c:pt>
                <c:pt idx="18041">
                  <c:v>516.41573000000551</c:v>
                </c:pt>
                <c:pt idx="18042">
                  <c:v>516.47098000000551</c:v>
                </c:pt>
                <c:pt idx="18043">
                  <c:v>516.5191200000055</c:v>
                </c:pt>
                <c:pt idx="18044">
                  <c:v>516.56040000000553</c:v>
                </c:pt>
                <c:pt idx="18045">
                  <c:v>516.5989100000055</c:v>
                </c:pt>
                <c:pt idx="18046">
                  <c:v>516.63846000000547</c:v>
                </c:pt>
                <c:pt idx="18047">
                  <c:v>516.67652000000544</c:v>
                </c:pt>
                <c:pt idx="18048">
                  <c:v>516.70188000000542</c:v>
                </c:pt>
                <c:pt idx="18049">
                  <c:v>516.71260000000541</c:v>
                </c:pt>
                <c:pt idx="18050">
                  <c:v>516.71801000000539</c:v>
                </c:pt>
                <c:pt idx="18051">
                  <c:v>516.72336000000541</c:v>
                </c:pt>
                <c:pt idx="18052">
                  <c:v>516.7434500000054</c:v>
                </c:pt>
                <c:pt idx="18053">
                  <c:v>516.78851000000543</c:v>
                </c:pt>
                <c:pt idx="18054">
                  <c:v>516.84603000000538</c:v>
                </c:pt>
                <c:pt idx="18055">
                  <c:v>516.90180000000544</c:v>
                </c:pt>
                <c:pt idx="18056">
                  <c:v>516.94452000000547</c:v>
                </c:pt>
                <c:pt idx="18057">
                  <c:v>516.98507000000552</c:v>
                </c:pt>
                <c:pt idx="18058">
                  <c:v>517.02553000000557</c:v>
                </c:pt>
                <c:pt idx="18059">
                  <c:v>517.06703000000562</c:v>
                </c:pt>
                <c:pt idx="18060">
                  <c:v>517.10953000000563</c:v>
                </c:pt>
                <c:pt idx="18061">
                  <c:v>517.15012000000559</c:v>
                </c:pt>
                <c:pt idx="18062">
                  <c:v>517.18954000000554</c:v>
                </c:pt>
                <c:pt idx="18063">
                  <c:v>517.21803000000557</c:v>
                </c:pt>
                <c:pt idx="18064">
                  <c:v>517.24179000000561</c:v>
                </c:pt>
                <c:pt idx="18065">
                  <c:v>517.26352000000566</c:v>
                </c:pt>
                <c:pt idx="18066">
                  <c:v>517.2841700000057</c:v>
                </c:pt>
                <c:pt idx="18067">
                  <c:v>517.30485000000567</c:v>
                </c:pt>
                <c:pt idx="18068">
                  <c:v>517.32530000000565</c:v>
                </c:pt>
                <c:pt idx="18069">
                  <c:v>517.34715000000563</c:v>
                </c:pt>
                <c:pt idx="18070">
                  <c:v>517.3692700000056</c:v>
                </c:pt>
                <c:pt idx="18071">
                  <c:v>517.39175000000557</c:v>
                </c:pt>
                <c:pt idx="18072">
                  <c:v>517.40410000000554</c:v>
                </c:pt>
                <c:pt idx="18073">
                  <c:v>517.40886000000557</c:v>
                </c:pt>
                <c:pt idx="18074">
                  <c:v>517.41126000000554</c:v>
                </c:pt>
                <c:pt idx="18075">
                  <c:v>517.41598000000556</c:v>
                </c:pt>
                <c:pt idx="18076">
                  <c:v>517.45448000000556</c:v>
                </c:pt>
                <c:pt idx="18077">
                  <c:v>517.54391000000555</c:v>
                </c:pt>
                <c:pt idx="18078">
                  <c:v>517.63891000000558</c:v>
                </c:pt>
                <c:pt idx="18079">
                  <c:v>517.71675000000562</c:v>
                </c:pt>
                <c:pt idx="18080">
                  <c:v>517.77665000000559</c:v>
                </c:pt>
                <c:pt idx="18081">
                  <c:v>517.82363000000555</c:v>
                </c:pt>
                <c:pt idx="18082">
                  <c:v>517.86268000000553</c:v>
                </c:pt>
                <c:pt idx="18083">
                  <c:v>517.89761000000556</c:v>
                </c:pt>
                <c:pt idx="18084">
                  <c:v>517.92804000000558</c:v>
                </c:pt>
                <c:pt idx="18085">
                  <c:v>517.94922000000554</c:v>
                </c:pt>
                <c:pt idx="18086">
                  <c:v>517.96742000000552</c:v>
                </c:pt>
                <c:pt idx="18087">
                  <c:v>517.98418000000549</c:v>
                </c:pt>
                <c:pt idx="18088">
                  <c:v>517.99824000000547</c:v>
                </c:pt>
                <c:pt idx="18089">
                  <c:v>518.00642000000551</c:v>
                </c:pt>
                <c:pt idx="18090">
                  <c:v>518.01010000000554</c:v>
                </c:pt>
                <c:pt idx="18091">
                  <c:v>518.01180000000556</c:v>
                </c:pt>
                <c:pt idx="18092">
                  <c:v>518.01274000000558</c:v>
                </c:pt>
                <c:pt idx="18093">
                  <c:v>518.01362000000563</c:v>
                </c:pt>
                <c:pt idx="18094">
                  <c:v>518.01453000000561</c:v>
                </c:pt>
                <c:pt idx="18095">
                  <c:v>518.01564000000565</c:v>
                </c:pt>
                <c:pt idx="18096">
                  <c:v>518.0177300000056</c:v>
                </c:pt>
                <c:pt idx="18097">
                  <c:v>518.02565000000561</c:v>
                </c:pt>
                <c:pt idx="18098">
                  <c:v>518.03287000000557</c:v>
                </c:pt>
                <c:pt idx="18099">
                  <c:v>518.0411900000056</c:v>
                </c:pt>
                <c:pt idx="18100">
                  <c:v>518.04505000000563</c:v>
                </c:pt>
                <c:pt idx="18101">
                  <c:v>518.04774000000566</c:v>
                </c:pt>
                <c:pt idx="18102">
                  <c:v>518.04958000000568</c:v>
                </c:pt>
                <c:pt idx="18103">
                  <c:v>518.05068000000563</c:v>
                </c:pt>
                <c:pt idx="18104">
                  <c:v>518.05151000000558</c:v>
                </c:pt>
                <c:pt idx="18105">
                  <c:v>518.05260000000555</c:v>
                </c:pt>
                <c:pt idx="18106">
                  <c:v>518.05354000000557</c:v>
                </c:pt>
                <c:pt idx="18107">
                  <c:v>518.0553300000056</c:v>
                </c:pt>
                <c:pt idx="18108">
                  <c:v>518.05889000000559</c:v>
                </c:pt>
                <c:pt idx="18109">
                  <c:v>518.06729000000564</c:v>
                </c:pt>
                <c:pt idx="18110">
                  <c:v>518.07558000000563</c:v>
                </c:pt>
                <c:pt idx="18111">
                  <c:v>518.08616000000563</c:v>
                </c:pt>
                <c:pt idx="18112">
                  <c:v>518.09963000000562</c:v>
                </c:pt>
                <c:pt idx="18113">
                  <c:v>518.11733000000561</c:v>
                </c:pt>
                <c:pt idx="18114">
                  <c:v>518.14346000000558</c:v>
                </c:pt>
                <c:pt idx="18115">
                  <c:v>518.17454000000555</c:v>
                </c:pt>
                <c:pt idx="18116">
                  <c:v>518.20603000000551</c:v>
                </c:pt>
                <c:pt idx="18117">
                  <c:v>518.23707000000547</c:v>
                </c:pt>
                <c:pt idx="18118">
                  <c:v>518.26928000000544</c:v>
                </c:pt>
                <c:pt idx="18119">
                  <c:v>518.30542000000548</c:v>
                </c:pt>
                <c:pt idx="18120">
                  <c:v>518.33796000000552</c:v>
                </c:pt>
                <c:pt idx="18121">
                  <c:v>518.36056000000553</c:v>
                </c:pt>
                <c:pt idx="18122">
                  <c:v>518.37448000000552</c:v>
                </c:pt>
                <c:pt idx="18123">
                  <c:v>518.38216000000557</c:v>
                </c:pt>
                <c:pt idx="18124">
                  <c:v>518.3865600000056</c:v>
                </c:pt>
                <c:pt idx="18125">
                  <c:v>518.39036000000556</c:v>
                </c:pt>
                <c:pt idx="18126">
                  <c:v>518.39602000000559</c:v>
                </c:pt>
                <c:pt idx="18127">
                  <c:v>518.40751000000557</c:v>
                </c:pt>
                <c:pt idx="18128">
                  <c:v>518.43423000000553</c:v>
                </c:pt>
                <c:pt idx="18129">
                  <c:v>518.46931000000552</c:v>
                </c:pt>
                <c:pt idx="18130">
                  <c:v>518.5058800000055</c:v>
                </c:pt>
                <c:pt idx="18131">
                  <c:v>518.53798000000552</c:v>
                </c:pt>
                <c:pt idx="18132">
                  <c:v>518.56317000000547</c:v>
                </c:pt>
                <c:pt idx="18133">
                  <c:v>518.58776000000546</c:v>
                </c:pt>
                <c:pt idx="18134">
                  <c:v>518.60788000000548</c:v>
                </c:pt>
                <c:pt idx="18135">
                  <c:v>518.61990000000549</c:v>
                </c:pt>
                <c:pt idx="18136">
                  <c:v>518.62559000000545</c:v>
                </c:pt>
                <c:pt idx="18137">
                  <c:v>518.6280400000054</c:v>
                </c:pt>
                <c:pt idx="18138">
                  <c:v>518.62920000000543</c:v>
                </c:pt>
                <c:pt idx="18139">
                  <c:v>518.62988000000541</c:v>
                </c:pt>
                <c:pt idx="18140">
                  <c:v>518.63073000000543</c:v>
                </c:pt>
                <c:pt idx="18141">
                  <c:v>518.63227000000541</c:v>
                </c:pt>
                <c:pt idx="18142">
                  <c:v>518.6379900000054</c:v>
                </c:pt>
                <c:pt idx="18143">
                  <c:v>518.65575000000536</c:v>
                </c:pt>
                <c:pt idx="18144">
                  <c:v>518.68416000000536</c:v>
                </c:pt>
                <c:pt idx="18145">
                  <c:v>518.71834000000536</c:v>
                </c:pt>
                <c:pt idx="18146">
                  <c:v>518.75114000000531</c:v>
                </c:pt>
                <c:pt idx="18147">
                  <c:v>518.78184000000533</c:v>
                </c:pt>
                <c:pt idx="18148">
                  <c:v>518.81014000000528</c:v>
                </c:pt>
                <c:pt idx="18149">
                  <c:v>518.8395800000053</c:v>
                </c:pt>
                <c:pt idx="18150">
                  <c:v>518.87057000000527</c:v>
                </c:pt>
                <c:pt idx="18151">
                  <c:v>518.90171000000532</c:v>
                </c:pt>
                <c:pt idx="18152">
                  <c:v>518.92959000000531</c:v>
                </c:pt>
                <c:pt idx="18153">
                  <c:v>518.95217000000525</c:v>
                </c:pt>
                <c:pt idx="18154">
                  <c:v>518.96999000000528</c:v>
                </c:pt>
                <c:pt idx="18155">
                  <c:v>518.98028000000534</c:v>
                </c:pt>
                <c:pt idx="18156">
                  <c:v>518.98534000000529</c:v>
                </c:pt>
                <c:pt idx="18157">
                  <c:v>518.99205000000529</c:v>
                </c:pt>
                <c:pt idx="18158">
                  <c:v>519.01376000000528</c:v>
                </c:pt>
                <c:pt idx="18159">
                  <c:v>519.03679000000523</c:v>
                </c:pt>
                <c:pt idx="18160">
                  <c:v>519.04733000000522</c:v>
                </c:pt>
                <c:pt idx="18161">
                  <c:v>519.05071000000521</c:v>
                </c:pt>
                <c:pt idx="18162">
                  <c:v>519.05432000000519</c:v>
                </c:pt>
                <c:pt idx="18163">
                  <c:v>519.06144000000518</c:v>
                </c:pt>
                <c:pt idx="18164">
                  <c:v>519.08167000000515</c:v>
                </c:pt>
                <c:pt idx="18165">
                  <c:v>519.10851000000514</c:v>
                </c:pt>
                <c:pt idx="18166">
                  <c:v>519.13674000000515</c:v>
                </c:pt>
                <c:pt idx="18167">
                  <c:v>519.16458000000512</c:v>
                </c:pt>
                <c:pt idx="18168">
                  <c:v>519.1912900000051</c:v>
                </c:pt>
                <c:pt idx="18169">
                  <c:v>519.2169100000051</c:v>
                </c:pt>
                <c:pt idx="18170">
                  <c:v>519.2404600000051</c:v>
                </c:pt>
                <c:pt idx="18171">
                  <c:v>519.26241000000505</c:v>
                </c:pt>
                <c:pt idx="18172">
                  <c:v>519.28475000000503</c:v>
                </c:pt>
                <c:pt idx="18173">
                  <c:v>519.30368000000499</c:v>
                </c:pt>
                <c:pt idx="18174">
                  <c:v>519.32247000000496</c:v>
                </c:pt>
                <c:pt idx="18175">
                  <c:v>519.33688000000495</c:v>
                </c:pt>
                <c:pt idx="18176">
                  <c:v>519.34380000000499</c:v>
                </c:pt>
                <c:pt idx="18177">
                  <c:v>519.34632000000499</c:v>
                </c:pt>
                <c:pt idx="18178">
                  <c:v>519.34719000000496</c:v>
                </c:pt>
                <c:pt idx="18179">
                  <c:v>519.34788000000492</c:v>
                </c:pt>
                <c:pt idx="18180">
                  <c:v>519.3485200000049</c:v>
                </c:pt>
                <c:pt idx="18181">
                  <c:v>519.34909000000494</c:v>
                </c:pt>
                <c:pt idx="18182">
                  <c:v>519.34964000000491</c:v>
                </c:pt>
                <c:pt idx="18183">
                  <c:v>519.35021000000495</c:v>
                </c:pt>
                <c:pt idx="18184">
                  <c:v>519.35141000000499</c:v>
                </c:pt>
                <c:pt idx="18185">
                  <c:v>519.35959000000503</c:v>
                </c:pt>
                <c:pt idx="18186">
                  <c:v>519.402650000005</c:v>
                </c:pt>
                <c:pt idx="18187">
                  <c:v>519.48669000000496</c:v>
                </c:pt>
                <c:pt idx="18188">
                  <c:v>519.54808000000492</c:v>
                </c:pt>
                <c:pt idx="18189">
                  <c:v>519.58382000000495</c:v>
                </c:pt>
                <c:pt idx="18190">
                  <c:v>519.60497000000498</c:v>
                </c:pt>
                <c:pt idx="18191">
                  <c:v>519.61726000000499</c:v>
                </c:pt>
                <c:pt idx="18192">
                  <c:v>519.62349000000495</c:v>
                </c:pt>
                <c:pt idx="18193">
                  <c:v>519.628470000005</c:v>
                </c:pt>
                <c:pt idx="18194">
                  <c:v>519.630810000005</c:v>
                </c:pt>
                <c:pt idx="18195">
                  <c:v>519.63244000000498</c:v>
                </c:pt>
                <c:pt idx="18196">
                  <c:v>519.63364000000502</c:v>
                </c:pt>
                <c:pt idx="18197">
                  <c:v>519.63588000000505</c:v>
                </c:pt>
                <c:pt idx="18198">
                  <c:v>519.64686000000506</c:v>
                </c:pt>
                <c:pt idx="18199">
                  <c:v>519.68192000000511</c:v>
                </c:pt>
                <c:pt idx="18200">
                  <c:v>519.74044000000515</c:v>
                </c:pt>
                <c:pt idx="18201">
                  <c:v>519.80095000000517</c:v>
                </c:pt>
                <c:pt idx="18202">
                  <c:v>519.84833000000515</c:v>
                </c:pt>
                <c:pt idx="18203">
                  <c:v>519.88514000000509</c:v>
                </c:pt>
                <c:pt idx="18204">
                  <c:v>519.91675000000509</c:v>
                </c:pt>
                <c:pt idx="18205">
                  <c:v>519.94745000000512</c:v>
                </c:pt>
                <c:pt idx="18206">
                  <c:v>519.9848300000051</c:v>
                </c:pt>
                <c:pt idx="18207">
                  <c:v>520.02655000000516</c:v>
                </c:pt>
                <c:pt idx="18208">
                  <c:v>520.07504000000517</c:v>
                </c:pt>
                <c:pt idx="18209">
                  <c:v>520.13421000000517</c:v>
                </c:pt>
                <c:pt idx="18210">
                  <c:v>520.19695000000513</c:v>
                </c:pt>
                <c:pt idx="18211">
                  <c:v>520.25417000000516</c:v>
                </c:pt>
                <c:pt idx="18212">
                  <c:v>520.2978700000051</c:v>
                </c:pt>
                <c:pt idx="18213">
                  <c:v>520.33688000000507</c:v>
                </c:pt>
                <c:pt idx="18214">
                  <c:v>520.39095000000509</c:v>
                </c:pt>
                <c:pt idx="18215">
                  <c:v>520.46352000000513</c:v>
                </c:pt>
                <c:pt idx="18216">
                  <c:v>520.54913000000511</c:v>
                </c:pt>
                <c:pt idx="18217">
                  <c:v>520.62939000000506</c:v>
                </c:pt>
                <c:pt idx="18218">
                  <c:v>520.68238000000508</c:v>
                </c:pt>
                <c:pt idx="18219">
                  <c:v>520.71404000000507</c:v>
                </c:pt>
                <c:pt idx="18220">
                  <c:v>520.73419000000501</c:v>
                </c:pt>
                <c:pt idx="18221">
                  <c:v>520.74889000000496</c:v>
                </c:pt>
                <c:pt idx="18222">
                  <c:v>520.761620000005</c:v>
                </c:pt>
                <c:pt idx="18223">
                  <c:v>520.77414000000499</c:v>
                </c:pt>
                <c:pt idx="18224">
                  <c:v>520.78722000000494</c:v>
                </c:pt>
                <c:pt idx="18225">
                  <c:v>520.80147000000488</c:v>
                </c:pt>
                <c:pt idx="18226">
                  <c:v>520.81764000000487</c:v>
                </c:pt>
                <c:pt idx="18227">
                  <c:v>520.84232000000486</c:v>
                </c:pt>
                <c:pt idx="18228">
                  <c:v>520.88000000000488</c:v>
                </c:pt>
                <c:pt idx="18229">
                  <c:v>520.92870000000494</c:v>
                </c:pt>
                <c:pt idx="18230">
                  <c:v>520.98319000000492</c:v>
                </c:pt>
                <c:pt idx="18231">
                  <c:v>521.04192000000489</c:v>
                </c:pt>
                <c:pt idx="18232">
                  <c:v>521.10121000000493</c:v>
                </c:pt>
                <c:pt idx="18233">
                  <c:v>521.15488000000494</c:v>
                </c:pt>
                <c:pt idx="18234">
                  <c:v>521.2004200000049</c:v>
                </c:pt>
                <c:pt idx="18235">
                  <c:v>521.23624000000484</c:v>
                </c:pt>
                <c:pt idx="18236">
                  <c:v>521.25925000000484</c:v>
                </c:pt>
                <c:pt idx="18237">
                  <c:v>521.27019000000485</c:v>
                </c:pt>
                <c:pt idx="18238">
                  <c:v>521.27587000000483</c:v>
                </c:pt>
                <c:pt idx="18239">
                  <c:v>521.28330000000483</c:v>
                </c:pt>
                <c:pt idx="18240">
                  <c:v>521.30293000000484</c:v>
                </c:pt>
                <c:pt idx="18241">
                  <c:v>521.32867000000488</c:v>
                </c:pt>
                <c:pt idx="18242">
                  <c:v>521.35214000000485</c:v>
                </c:pt>
                <c:pt idx="18243">
                  <c:v>521.37403000000484</c:v>
                </c:pt>
                <c:pt idx="18244">
                  <c:v>521.39175000000489</c:v>
                </c:pt>
                <c:pt idx="18245">
                  <c:v>521.40343000000485</c:v>
                </c:pt>
                <c:pt idx="18246">
                  <c:v>521.41131000000485</c:v>
                </c:pt>
                <c:pt idx="18247">
                  <c:v>521.41526000000488</c:v>
                </c:pt>
                <c:pt idx="18248">
                  <c:v>521.41747000000487</c:v>
                </c:pt>
                <c:pt idx="18249">
                  <c:v>521.41924000000483</c:v>
                </c:pt>
                <c:pt idx="18250">
                  <c:v>521.42061000000479</c:v>
                </c:pt>
                <c:pt idx="18251">
                  <c:v>521.42169000000479</c:v>
                </c:pt>
                <c:pt idx="18252">
                  <c:v>521.42232000000479</c:v>
                </c:pt>
                <c:pt idx="18253">
                  <c:v>521.42292000000475</c:v>
                </c:pt>
                <c:pt idx="18254">
                  <c:v>521.42349000000479</c:v>
                </c:pt>
                <c:pt idx="18255">
                  <c:v>521.42404000000477</c:v>
                </c:pt>
                <c:pt idx="18256">
                  <c:v>521.42467000000477</c:v>
                </c:pt>
                <c:pt idx="18257">
                  <c:v>521.42576000000474</c:v>
                </c:pt>
                <c:pt idx="18258">
                  <c:v>521.42730000000472</c:v>
                </c:pt>
                <c:pt idx="18259">
                  <c:v>521.42916000000469</c:v>
                </c:pt>
                <c:pt idx="18260">
                  <c:v>521.43125000000464</c:v>
                </c:pt>
                <c:pt idx="18261">
                  <c:v>521.43340000000467</c:v>
                </c:pt>
                <c:pt idx="18262">
                  <c:v>521.43560000000468</c:v>
                </c:pt>
                <c:pt idx="18263">
                  <c:v>521.43786000000466</c:v>
                </c:pt>
                <c:pt idx="18264">
                  <c:v>521.44010000000469</c:v>
                </c:pt>
                <c:pt idx="18265">
                  <c:v>521.44236000000467</c:v>
                </c:pt>
                <c:pt idx="18266">
                  <c:v>521.4446000000047</c:v>
                </c:pt>
                <c:pt idx="18267">
                  <c:v>521.44683000000475</c:v>
                </c:pt>
                <c:pt idx="18268">
                  <c:v>521.44907000000478</c:v>
                </c:pt>
                <c:pt idx="18269">
                  <c:v>521.45134000000473</c:v>
                </c:pt>
                <c:pt idx="18270">
                  <c:v>521.45362000000478</c:v>
                </c:pt>
                <c:pt idx="18271">
                  <c:v>521.45581000000482</c:v>
                </c:pt>
                <c:pt idx="18272">
                  <c:v>521.45804000000487</c:v>
                </c:pt>
                <c:pt idx="18273">
                  <c:v>521.46029000000487</c:v>
                </c:pt>
                <c:pt idx="18274">
                  <c:v>521.46255000000485</c:v>
                </c:pt>
                <c:pt idx="18275">
                  <c:v>521.46477000000482</c:v>
                </c:pt>
                <c:pt idx="18276">
                  <c:v>521.46700000000487</c:v>
                </c:pt>
                <c:pt idx="18277">
                  <c:v>521.46921000000486</c:v>
                </c:pt>
                <c:pt idx="18278">
                  <c:v>521.47185000000491</c:v>
                </c:pt>
                <c:pt idx="18279">
                  <c:v>521.47734000000492</c:v>
                </c:pt>
                <c:pt idx="18280">
                  <c:v>521.4976100000049</c:v>
                </c:pt>
                <c:pt idx="18281">
                  <c:v>521.56386000000487</c:v>
                </c:pt>
                <c:pt idx="18282">
                  <c:v>521.6546700000049</c:v>
                </c:pt>
                <c:pt idx="18283">
                  <c:v>521.72642000000485</c:v>
                </c:pt>
                <c:pt idx="18284">
                  <c:v>521.77434000000483</c:v>
                </c:pt>
                <c:pt idx="18285">
                  <c:v>521.81124000000477</c:v>
                </c:pt>
                <c:pt idx="18286">
                  <c:v>521.84547000000475</c:v>
                </c:pt>
                <c:pt idx="18287">
                  <c:v>521.88065000000472</c:v>
                </c:pt>
                <c:pt idx="18288">
                  <c:v>521.9202400000047</c:v>
                </c:pt>
                <c:pt idx="18289">
                  <c:v>521.97691000000475</c:v>
                </c:pt>
                <c:pt idx="18290">
                  <c:v>522.05664000000479</c:v>
                </c:pt>
                <c:pt idx="18291">
                  <c:v>522.14355000000478</c:v>
                </c:pt>
                <c:pt idx="18292">
                  <c:v>522.22148000000482</c:v>
                </c:pt>
                <c:pt idx="18293">
                  <c:v>522.27626000000487</c:v>
                </c:pt>
                <c:pt idx="18294">
                  <c:v>522.32205000000488</c:v>
                </c:pt>
                <c:pt idx="18295">
                  <c:v>522.36019000000488</c:v>
                </c:pt>
                <c:pt idx="18296">
                  <c:v>522.40772000000493</c:v>
                </c:pt>
                <c:pt idx="18297">
                  <c:v>522.45771000000491</c:v>
                </c:pt>
                <c:pt idx="18298">
                  <c:v>522.49972000000491</c:v>
                </c:pt>
                <c:pt idx="18299">
                  <c:v>522.53604000000496</c:v>
                </c:pt>
                <c:pt idx="18300">
                  <c:v>522.56181000000493</c:v>
                </c:pt>
                <c:pt idx="18301">
                  <c:v>522.57890000000498</c:v>
                </c:pt>
                <c:pt idx="18302">
                  <c:v>522.59440000000495</c:v>
                </c:pt>
                <c:pt idx="18303">
                  <c:v>522.61265000000492</c:v>
                </c:pt>
                <c:pt idx="18304">
                  <c:v>522.63588000000493</c:v>
                </c:pt>
                <c:pt idx="18305">
                  <c:v>522.66834000000495</c:v>
                </c:pt>
                <c:pt idx="18306">
                  <c:v>522.71017000000495</c:v>
                </c:pt>
                <c:pt idx="18307">
                  <c:v>522.76277000000493</c:v>
                </c:pt>
                <c:pt idx="18308">
                  <c:v>522.81887000000495</c:v>
                </c:pt>
                <c:pt idx="18309">
                  <c:v>522.87027000000489</c:v>
                </c:pt>
                <c:pt idx="18310">
                  <c:v>522.9104800000049</c:v>
                </c:pt>
                <c:pt idx="18311">
                  <c:v>522.93885000000489</c:v>
                </c:pt>
                <c:pt idx="18312">
                  <c:v>522.9651000000049</c:v>
                </c:pt>
                <c:pt idx="18313">
                  <c:v>522.98121000000492</c:v>
                </c:pt>
                <c:pt idx="18314">
                  <c:v>522.98984000000496</c:v>
                </c:pt>
                <c:pt idx="18315">
                  <c:v>522.99379000000499</c:v>
                </c:pt>
                <c:pt idx="18316">
                  <c:v>522.99638000000505</c:v>
                </c:pt>
                <c:pt idx="18317">
                  <c:v>522.99846000000502</c:v>
                </c:pt>
                <c:pt idx="18318">
                  <c:v>523.00016000000505</c:v>
                </c:pt>
                <c:pt idx="18319">
                  <c:v>523.00166000000502</c:v>
                </c:pt>
                <c:pt idx="18320">
                  <c:v>523.00314000000503</c:v>
                </c:pt>
                <c:pt idx="18321">
                  <c:v>523.00474000000509</c:v>
                </c:pt>
                <c:pt idx="18322">
                  <c:v>523.00623000000508</c:v>
                </c:pt>
                <c:pt idx="18323">
                  <c:v>523.00759000000505</c:v>
                </c:pt>
                <c:pt idx="18324">
                  <c:v>523.00894000000505</c:v>
                </c:pt>
                <c:pt idx="18325">
                  <c:v>523.01035000000502</c:v>
                </c:pt>
                <c:pt idx="18326">
                  <c:v>523.01138000000503</c:v>
                </c:pt>
                <c:pt idx="18327">
                  <c:v>523.01197000000502</c:v>
                </c:pt>
                <c:pt idx="18328">
                  <c:v>523.01251000000502</c:v>
                </c:pt>
                <c:pt idx="18329">
                  <c:v>523.01305000000502</c:v>
                </c:pt>
                <c:pt idx="18330">
                  <c:v>523.01356000000499</c:v>
                </c:pt>
                <c:pt idx="18331">
                  <c:v>523.01406000000497</c:v>
                </c:pt>
                <c:pt idx="18332">
                  <c:v>523.01475000000494</c:v>
                </c:pt>
                <c:pt idx="18333">
                  <c:v>523.01642000000493</c:v>
                </c:pt>
                <c:pt idx="18334">
                  <c:v>523.02565000000493</c:v>
                </c:pt>
                <c:pt idx="18335">
                  <c:v>523.06322000000489</c:v>
                </c:pt>
                <c:pt idx="18336">
                  <c:v>523.15892000000485</c:v>
                </c:pt>
                <c:pt idx="18337">
                  <c:v>523.27649000000486</c:v>
                </c:pt>
                <c:pt idx="18338">
                  <c:v>523.38372000000481</c:v>
                </c:pt>
                <c:pt idx="18339">
                  <c:v>523.47618000000477</c:v>
                </c:pt>
                <c:pt idx="18340">
                  <c:v>523.55013000000474</c:v>
                </c:pt>
                <c:pt idx="18341">
                  <c:v>523.62074000000473</c:v>
                </c:pt>
                <c:pt idx="18342">
                  <c:v>523.67536000000473</c:v>
                </c:pt>
                <c:pt idx="18343">
                  <c:v>523.71829000000469</c:v>
                </c:pt>
                <c:pt idx="18344">
                  <c:v>523.75531000000467</c:v>
                </c:pt>
                <c:pt idx="18345">
                  <c:v>523.78399000000468</c:v>
                </c:pt>
                <c:pt idx="18346">
                  <c:v>523.81685000000471</c:v>
                </c:pt>
                <c:pt idx="18347">
                  <c:v>523.85914000000469</c:v>
                </c:pt>
                <c:pt idx="18348">
                  <c:v>523.89933000000474</c:v>
                </c:pt>
                <c:pt idx="18349">
                  <c:v>523.93158000000471</c:v>
                </c:pt>
                <c:pt idx="18350">
                  <c:v>523.95413000000474</c:v>
                </c:pt>
                <c:pt idx="18351">
                  <c:v>523.9765700000047</c:v>
                </c:pt>
                <c:pt idx="18352">
                  <c:v>524.02337000000466</c:v>
                </c:pt>
                <c:pt idx="18353">
                  <c:v>524.09956000000466</c:v>
                </c:pt>
                <c:pt idx="18354">
                  <c:v>524.1817600000046</c:v>
                </c:pt>
                <c:pt idx="18355">
                  <c:v>524.25807000000464</c:v>
                </c:pt>
                <c:pt idx="18356">
                  <c:v>524.32507000000464</c:v>
                </c:pt>
                <c:pt idx="18357">
                  <c:v>524.37963000000468</c:v>
                </c:pt>
                <c:pt idx="18358">
                  <c:v>524.43919000000471</c:v>
                </c:pt>
                <c:pt idx="18359">
                  <c:v>524.51843000000474</c:v>
                </c:pt>
                <c:pt idx="18360">
                  <c:v>524.61455000000478</c:v>
                </c:pt>
                <c:pt idx="18361">
                  <c:v>524.70896000000482</c:v>
                </c:pt>
                <c:pt idx="18362">
                  <c:v>524.79851000000485</c:v>
                </c:pt>
                <c:pt idx="18363">
                  <c:v>524.87936000000491</c:v>
                </c:pt>
                <c:pt idx="18364">
                  <c:v>524.95260000000496</c:v>
                </c:pt>
                <c:pt idx="18365">
                  <c:v>525.021840000005</c:v>
                </c:pt>
                <c:pt idx="18366">
                  <c:v>525.08829000000503</c:v>
                </c:pt>
                <c:pt idx="18367">
                  <c:v>525.15231000000506</c:v>
                </c:pt>
                <c:pt idx="18368">
                  <c:v>525.21157000000505</c:v>
                </c:pt>
                <c:pt idx="18369">
                  <c:v>525.26292000000501</c:v>
                </c:pt>
                <c:pt idx="18370">
                  <c:v>525.30504000000496</c:v>
                </c:pt>
                <c:pt idx="18371">
                  <c:v>525.341680000005</c:v>
                </c:pt>
                <c:pt idx="18372">
                  <c:v>525.37490000000503</c:v>
                </c:pt>
                <c:pt idx="18373">
                  <c:v>525.40482000000497</c:v>
                </c:pt>
                <c:pt idx="18374">
                  <c:v>525.43118000000493</c:v>
                </c:pt>
                <c:pt idx="18375">
                  <c:v>525.45554000000493</c:v>
                </c:pt>
                <c:pt idx="18376">
                  <c:v>525.47832000000494</c:v>
                </c:pt>
                <c:pt idx="18377">
                  <c:v>525.5019300000049</c:v>
                </c:pt>
                <c:pt idx="18378">
                  <c:v>525.52514000000485</c:v>
                </c:pt>
                <c:pt idx="18379">
                  <c:v>525.5486700000049</c:v>
                </c:pt>
                <c:pt idx="18380">
                  <c:v>525.57396000000494</c:v>
                </c:pt>
                <c:pt idx="18381">
                  <c:v>525.60007000000496</c:v>
                </c:pt>
                <c:pt idx="18382">
                  <c:v>525.62633000000494</c:v>
                </c:pt>
                <c:pt idx="18383">
                  <c:v>525.652470000005</c:v>
                </c:pt>
                <c:pt idx="18384">
                  <c:v>525.67789000000505</c:v>
                </c:pt>
                <c:pt idx="18385">
                  <c:v>525.70457000000511</c:v>
                </c:pt>
                <c:pt idx="18386">
                  <c:v>525.73102000000506</c:v>
                </c:pt>
                <c:pt idx="18387">
                  <c:v>525.7562200000051</c:v>
                </c:pt>
                <c:pt idx="18388">
                  <c:v>525.78224000000512</c:v>
                </c:pt>
                <c:pt idx="18389">
                  <c:v>525.80673000000513</c:v>
                </c:pt>
                <c:pt idx="18390">
                  <c:v>525.83071000000518</c:v>
                </c:pt>
                <c:pt idx="18391">
                  <c:v>525.85249000000522</c:v>
                </c:pt>
                <c:pt idx="18392">
                  <c:v>525.87212000000522</c:v>
                </c:pt>
                <c:pt idx="18393">
                  <c:v>525.89075000000526</c:v>
                </c:pt>
                <c:pt idx="18394">
                  <c:v>525.90880000000527</c:v>
                </c:pt>
                <c:pt idx="18395">
                  <c:v>525.92730000000529</c:v>
                </c:pt>
                <c:pt idx="18396">
                  <c:v>525.94551000000524</c:v>
                </c:pt>
                <c:pt idx="18397">
                  <c:v>525.96338000000526</c:v>
                </c:pt>
                <c:pt idx="18398">
                  <c:v>525.98028000000522</c:v>
                </c:pt>
                <c:pt idx="18399">
                  <c:v>525.99710000000528</c:v>
                </c:pt>
                <c:pt idx="18400">
                  <c:v>526.00904000000526</c:v>
                </c:pt>
                <c:pt idx="18401">
                  <c:v>526.01572000000522</c:v>
                </c:pt>
                <c:pt idx="18402">
                  <c:v>526.01893000000518</c:v>
                </c:pt>
                <c:pt idx="18403">
                  <c:v>526.02129000000514</c:v>
                </c:pt>
                <c:pt idx="18404">
                  <c:v>526.02365000000509</c:v>
                </c:pt>
                <c:pt idx="18405">
                  <c:v>526.03096000000505</c:v>
                </c:pt>
                <c:pt idx="18406">
                  <c:v>526.06249000000503</c:v>
                </c:pt>
                <c:pt idx="18407">
                  <c:v>526.10434000000498</c:v>
                </c:pt>
                <c:pt idx="18408">
                  <c:v>526.138600000005</c:v>
                </c:pt>
                <c:pt idx="18409">
                  <c:v>526.15817000000504</c:v>
                </c:pt>
                <c:pt idx="18410">
                  <c:v>526.16667000000507</c:v>
                </c:pt>
                <c:pt idx="18411">
                  <c:v>526.17013000000509</c:v>
                </c:pt>
                <c:pt idx="18412">
                  <c:v>526.17288000000508</c:v>
                </c:pt>
                <c:pt idx="18413">
                  <c:v>526.17492000000505</c:v>
                </c:pt>
                <c:pt idx="18414">
                  <c:v>526.17662000000507</c:v>
                </c:pt>
                <c:pt idx="18415">
                  <c:v>526.1782300000051</c:v>
                </c:pt>
                <c:pt idx="18416">
                  <c:v>526.17927000000509</c:v>
                </c:pt>
                <c:pt idx="18417">
                  <c:v>526.17992000000504</c:v>
                </c:pt>
                <c:pt idx="18418">
                  <c:v>526.18051000000503</c:v>
                </c:pt>
                <c:pt idx="18419">
                  <c:v>526.181060000005</c:v>
                </c:pt>
                <c:pt idx="18420">
                  <c:v>526.18160000000501</c:v>
                </c:pt>
                <c:pt idx="18421">
                  <c:v>526.18273000000499</c:v>
                </c:pt>
                <c:pt idx="18422">
                  <c:v>526.18809000000499</c:v>
                </c:pt>
                <c:pt idx="18423">
                  <c:v>526.21811000000503</c:v>
                </c:pt>
                <c:pt idx="18424">
                  <c:v>526.27562000000501</c:v>
                </c:pt>
                <c:pt idx="18425">
                  <c:v>526.32859000000497</c:v>
                </c:pt>
                <c:pt idx="18426">
                  <c:v>526.37116000000492</c:v>
                </c:pt>
                <c:pt idx="18427">
                  <c:v>526.40081000000487</c:v>
                </c:pt>
                <c:pt idx="18428">
                  <c:v>526.42758000000492</c:v>
                </c:pt>
                <c:pt idx="18429">
                  <c:v>526.4529400000049</c:v>
                </c:pt>
                <c:pt idx="18430">
                  <c:v>526.47918000000493</c:v>
                </c:pt>
                <c:pt idx="18431">
                  <c:v>526.51281000000495</c:v>
                </c:pt>
                <c:pt idx="18432">
                  <c:v>526.55104000000495</c:v>
                </c:pt>
                <c:pt idx="18433">
                  <c:v>526.58995000000493</c:v>
                </c:pt>
                <c:pt idx="18434">
                  <c:v>526.62344000000496</c:v>
                </c:pt>
                <c:pt idx="18435">
                  <c:v>526.65465000000495</c:v>
                </c:pt>
                <c:pt idx="18436">
                  <c:v>526.69842000000494</c:v>
                </c:pt>
                <c:pt idx="18437">
                  <c:v>526.75264000000493</c:v>
                </c:pt>
                <c:pt idx="18438">
                  <c:v>526.8104700000049</c:v>
                </c:pt>
                <c:pt idx="18439">
                  <c:v>526.86861000000488</c:v>
                </c:pt>
                <c:pt idx="18440">
                  <c:v>526.92489000000489</c:v>
                </c:pt>
                <c:pt idx="18441">
                  <c:v>526.9768500000049</c:v>
                </c:pt>
                <c:pt idx="18442">
                  <c:v>527.0200800000049</c:v>
                </c:pt>
                <c:pt idx="18443">
                  <c:v>527.05719000000488</c:v>
                </c:pt>
                <c:pt idx="18444">
                  <c:v>527.09301000000482</c:v>
                </c:pt>
                <c:pt idx="18445">
                  <c:v>527.13265000000479</c:v>
                </c:pt>
                <c:pt idx="18446">
                  <c:v>527.16906000000483</c:v>
                </c:pt>
                <c:pt idx="18447">
                  <c:v>527.19755000000487</c:v>
                </c:pt>
                <c:pt idx="18448">
                  <c:v>527.21200000000488</c:v>
                </c:pt>
                <c:pt idx="18449">
                  <c:v>527.21926000000485</c:v>
                </c:pt>
                <c:pt idx="18450">
                  <c:v>527.22310000000482</c:v>
                </c:pt>
                <c:pt idx="18451">
                  <c:v>527.22575000000484</c:v>
                </c:pt>
                <c:pt idx="18452">
                  <c:v>527.22786000000485</c:v>
                </c:pt>
                <c:pt idx="18453">
                  <c:v>527.23098000000482</c:v>
                </c:pt>
                <c:pt idx="18454">
                  <c:v>527.23963000000481</c:v>
                </c:pt>
                <c:pt idx="18455">
                  <c:v>527.26200000000483</c:v>
                </c:pt>
                <c:pt idx="18456">
                  <c:v>527.32462000000487</c:v>
                </c:pt>
                <c:pt idx="18457">
                  <c:v>527.41182000000492</c:v>
                </c:pt>
                <c:pt idx="18458">
                  <c:v>527.48108000000491</c:v>
                </c:pt>
                <c:pt idx="18459">
                  <c:v>527.53485000000489</c:v>
                </c:pt>
                <c:pt idx="18460">
                  <c:v>527.58818000000485</c:v>
                </c:pt>
                <c:pt idx="18461">
                  <c:v>527.63764000000481</c:v>
                </c:pt>
                <c:pt idx="18462">
                  <c:v>527.68134000000475</c:v>
                </c:pt>
                <c:pt idx="18463">
                  <c:v>527.73006000000476</c:v>
                </c:pt>
                <c:pt idx="18464">
                  <c:v>527.77988000000471</c:v>
                </c:pt>
                <c:pt idx="18465">
                  <c:v>527.82814000000474</c:v>
                </c:pt>
                <c:pt idx="18466">
                  <c:v>527.87601000000473</c:v>
                </c:pt>
                <c:pt idx="18467">
                  <c:v>527.92373000000475</c:v>
                </c:pt>
                <c:pt idx="18468">
                  <c:v>527.97098000000472</c:v>
                </c:pt>
                <c:pt idx="18469">
                  <c:v>528.01825000000474</c:v>
                </c:pt>
                <c:pt idx="18470">
                  <c:v>528.06655000000478</c:v>
                </c:pt>
                <c:pt idx="18471">
                  <c:v>528.11722000000475</c:v>
                </c:pt>
                <c:pt idx="18472">
                  <c:v>528.16820000000473</c:v>
                </c:pt>
                <c:pt idx="18473">
                  <c:v>528.22038000000475</c:v>
                </c:pt>
                <c:pt idx="18474">
                  <c:v>528.2715600000048</c:v>
                </c:pt>
                <c:pt idx="18475">
                  <c:v>528.3206400000048</c:v>
                </c:pt>
                <c:pt idx="18476">
                  <c:v>528.36651000000484</c:v>
                </c:pt>
                <c:pt idx="18477">
                  <c:v>528.40474000000484</c:v>
                </c:pt>
                <c:pt idx="18478">
                  <c:v>528.43610000000479</c:v>
                </c:pt>
                <c:pt idx="18479">
                  <c:v>528.46354000000474</c:v>
                </c:pt>
                <c:pt idx="18480">
                  <c:v>528.48694000000478</c:v>
                </c:pt>
                <c:pt idx="18481">
                  <c:v>528.50722000000474</c:v>
                </c:pt>
                <c:pt idx="18482">
                  <c:v>528.5252000000047</c:v>
                </c:pt>
                <c:pt idx="18483">
                  <c:v>528.54239000000473</c:v>
                </c:pt>
                <c:pt idx="18484">
                  <c:v>528.55926000000477</c:v>
                </c:pt>
                <c:pt idx="18485">
                  <c:v>528.57445000000473</c:v>
                </c:pt>
                <c:pt idx="18486">
                  <c:v>528.58704000000478</c:v>
                </c:pt>
                <c:pt idx="18487">
                  <c:v>528.5959000000048</c:v>
                </c:pt>
                <c:pt idx="18488">
                  <c:v>528.60588000000484</c:v>
                </c:pt>
                <c:pt idx="18489">
                  <c:v>528.61395000000482</c:v>
                </c:pt>
                <c:pt idx="18490">
                  <c:v>528.61863000000483</c:v>
                </c:pt>
                <c:pt idx="18491">
                  <c:v>528.62091000000487</c:v>
                </c:pt>
                <c:pt idx="18492">
                  <c:v>528.62275000000488</c:v>
                </c:pt>
                <c:pt idx="18493">
                  <c:v>528.62454000000491</c:v>
                </c:pt>
                <c:pt idx="18494">
                  <c:v>528.6261200000049</c:v>
                </c:pt>
                <c:pt idx="18495">
                  <c:v>528.62765000000491</c:v>
                </c:pt>
                <c:pt idx="18496">
                  <c:v>528.62928000000488</c:v>
                </c:pt>
                <c:pt idx="18497">
                  <c:v>528.63087000000485</c:v>
                </c:pt>
                <c:pt idx="18498">
                  <c:v>528.63230000000488</c:v>
                </c:pt>
                <c:pt idx="18499">
                  <c:v>528.63340000000483</c:v>
                </c:pt>
                <c:pt idx="18500">
                  <c:v>528.63434000000484</c:v>
                </c:pt>
                <c:pt idx="18501">
                  <c:v>528.63492000000485</c:v>
                </c:pt>
                <c:pt idx="18502">
                  <c:v>528.6354800000048</c:v>
                </c:pt>
                <c:pt idx="18503">
                  <c:v>528.63602000000481</c:v>
                </c:pt>
                <c:pt idx="18504">
                  <c:v>528.63655000000483</c:v>
                </c:pt>
                <c:pt idx="18505">
                  <c:v>528.63709000000483</c:v>
                </c:pt>
                <c:pt idx="18506">
                  <c:v>528.63767000000485</c:v>
                </c:pt>
                <c:pt idx="18507">
                  <c:v>528.63825000000486</c:v>
                </c:pt>
                <c:pt idx="18508">
                  <c:v>528.63883000000487</c:v>
                </c:pt>
                <c:pt idx="18509">
                  <c:v>528.63942000000486</c:v>
                </c:pt>
                <c:pt idx="18510">
                  <c:v>528.64002000000482</c:v>
                </c:pt>
                <c:pt idx="18511">
                  <c:v>528.64064000000485</c:v>
                </c:pt>
                <c:pt idx="18512">
                  <c:v>528.6412500000049</c:v>
                </c:pt>
                <c:pt idx="18513">
                  <c:v>528.64185000000487</c:v>
                </c:pt>
                <c:pt idx="18514">
                  <c:v>528.64247000000489</c:v>
                </c:pt>
                <c:pt idx="18515">
                  <c:v>528.64308000000494</c:v>
                </c:pt>
                <c:pt idx="18516">
                  <c:v>528.64370000000497</c:v>
                </c:pt>
                <c:pt idx="18517">
                  <c:v>528.644320000005</c:v>
                </c:pt>
                <c:pt idx="18518">
                  <c:v>528.644950000005</c:v>
                </c:pt>
                <c:pt idx="18519">
                  <c:v>528.64556000000505</c:v>
                </c:pt>
                <c:pt idx="18520">
                  <c:v>528.64619000000505</c:v>
                </c:pt>
                <c:pt idx="18521">
                  <c:v>528.646840000005</c:v>
                </c:pt>
                <c:pt idx="18522">
                  <c:v>528.64748000000498</c:v>
                </c:pt>
                <c:pt idx="18523">
                  <c:v>528.648100000005</c:v>
                </c:pt>
                <c:pt idx="18524">
                  <c:v>528.64874000000498</c:v>
                </c:pt>
                <c:pt idx="18525">
                  <c:v>528.64937000000498</c:v>
                </c:pt>
                <c:pt idx="18526">
                  <c:v>528.65000000000498</c:v>
                </c:pt>
                <c:pt idx="18527">
                  <c:v>528.65065000000493</c:v>
                </c:pt>
                <c:pt idx="18528">
                  <c:v>528.65129000000491</c:v>
                </c:pt>
                <c:pt idx="18529">
                  <c:v>528.65192000000491</c:v>
                </c:pt>
                <c:pt idx="18530">
                  <c:v>528.65258000000495</c:v>
                </c:pt>
                <c:pt idx="18531">
                  <c:v>528.65321000000495</c:v>
                </c:pt>
                <c:pt idx="18532">
                  <c:v>528.65387000000499</c:v>
                </c:pt>
                <c:pt idx="18533">
                  <c:v>528.65453000000502</c:v>
                </c:pt>
                <c:pt idx="18534">
                  <c:v>528.65518000000498</c:v>
                </c:pt>
                <c:pt idx="18535">
                  <c:v>528.65584000000501</c:v>
                </c:pt>
                <c:pt idx="18536">
                  <c:v>528.65650000000505</c:v>
                </c:pt>
                <c:pt idx="18537">
                  <c:v>528.657150000005</c:v>
                </c:pt>
                <c:pt idx="18538">
                  <c:v>528.65794000000506</c:v>
                </c:pt>
                <c:pt idx="18539">
                  <c:v>528.6601300000051</c:v>
                </c:pt>
                <c:pt idx="18540">
                  <c:v>528.67404000000511</c:v>
                </c:pt>
                <c:pt idx="18541">
                  <c:v>528.7097500000051</c:v>
                </c:pt>
                <c:pt idx="18542">
                  <c:v>528.75859000000514</c:v>
                </c:pt>
                <c:pt idx="18543">
                  <c:v>528.80501000000515</c:v>
                </c:pt>
                <c:pt idx="18544">
                  <c:v>528.8432200000052</c:v>
                </c:pt>
                <c:pt idx="18545">
                  <c:v>528.87211000000525</c:v>
                </c:pt>
                <c:pt idx="18546">
                  <c:v>528.90381000000525</c:v>
                </c:pt>
                <c:pt idx="18547">
                  <c:v>528.9418800000052</c:v>
                </c:pt>
                <c:pt idx="18548">
                  <c:v>528.97740000000522</c:v>
                </c:pt>
                <c:pt idx="18549">
                  <c:v>529.01090000000522</c:v>
                </c:pt>
                <c:pt idx="18550">
                  <c:v>529.0466600000052</c:v>
                </c:pt>
                <c:pt idx="18551">
                  <c:v>529.08250000000521</c:v>
                </c:pt>
                <c:pt idx="18552">
                  <c:v>529.11839000000521</c:v>
                </c:pt>
                <c:pt idx="18553">
                  <c:v>529.15377000000524</c:v>
                </c:pt>
                <c:pt idx="18554">
                  <c:v>529.18063000000529</c:v>
                </c:pt>
                <c:pt idx="18555">
                  <c:v>529.20379000000526</c:v>
                </c:pt>
                <c:pt idx="18556">
                  <c:v>529.22886000000528</c:v>
                </c:pt>
                <c:pt idx="18557">
                  <c:v>529.2560500000053</c:v>
                </c:pt>
                <c:pt idx="18558">
                  <c:v>529.28633000000525</c:v>
                </c:pt>
                <c:pt idx="18559">
                  <c:v>529.31546000000526</c:v>
                </c:pt>
                <c:pt idx="18560">
                  <c:v>529.34503000000529</c:v>
                </c:pt>
                <c:pt idx="18561">
                  <c:v>529.38822000000528</c:v>
                </c:pt>
                <c:pt idx="18562">
                  <c:v>529.44775000000527</c:v>
                </c:pt>
                <c:pt idx="18563">
                  <c:v>529.50916000000529</c:v>
                </c:pt>
                <c:pt idx="18564">
                  <c:v>529.57108000000528</c:v>
                </c:pt>
                <c:pt idx="18565">
                  <c:v>529.63317000000529</c:v>
                </c:pt>
                <c:pt idx="18566">
                  <c:v>529.69772000000535</c:v>
                </c:pt>
                <c:pt idx="18567">
                  <c:v>529.77215000000535</c:v>
                </c:pt>
                <c:pt idx="18568">
                  <c:v>529.85889000000532</c:v>
                </c:pt>
                <c:pt idx="18569">
                  <c:v>529.95543000000532</c:v>
                </c:pt>
                <c:pt idx="18570">
                  <c:v>530.05651000000535</c:v>
                </c:pt>
                <c:pt idx="18571">
                  <c:v>530.16517000000533</c:v>
                </c:pt>
                <c:pt idx="18572">
                  <c:v>530.27711000000534</c:v>
                </c:pt>
                <c:pt idx="18573">
                  <c:v>530.37749000000531</c:v>
                </c:pt>
                <c:pt idx="18574">
                  <c:v>530.46169000000532</c:v>
                </c:pt>
                <c:pt idx="18575">
                  <c:v>530.5183000000053</c:v>
                </c:pt>
                <c:pt idx="18576">
                  <c:v>530.56017000000531</c:v>
                </c:pt>
                <c:pt idx="18577">
                  <c:v>530.58490000000529</c:v>
                </c:pt>
                <c:pt idx="18578">
                  <c:v>530.59616000000528</c:v>
                </c:pt>
                <c:pt idx="18579">
                  <c:v>530.60126000000525</c:v>
                </c:pt>
                <c:pt idx="18580">
                  <c:v>530.60447000000522</c:v>
                </c:pt>
                <c:pt idx="18581">
                  <c:v>530.60690000000523</c:v>
                </c:pt>
                <c:pt idx="18582">
                  <c:v>530.60902000000522</c:v>
                </c:pt>
                <c:pt idx="18583">
                  <c:v>530.61088000000518</c:v>
                </c:pt>
                <c:pt idx="18584">
                  <c:v>530.61250000000518</c:v>
                </c:pt>
                <c:pt idx="18585">
                  <c:v>530.61417000000517</c:v>
                </c:pt>
                <c:pt idx="18586">
                  <c:v>530.61584000000516</c:v>
                </c:pt>
                <c:pt idx="18587">
                  <c:v>530.61730000000512</c:v>
                </c:pt>
                <c:pt idx="18588">
                  <c:v>530.61877000000516</c:v>
                </c:pt>
                <c:pt idx="18589">
                  <c:v>530.61996000000511</c:v>
                </c:pt>
                <c:pt idx="18590">
                  <c:v>530.62093000000516</c:v>
                </c:pt>
                <c:pt idx="18591">
                  <c:v>530.62154000000521</c:v>
                </c:pt>
                <c:pt idx="18592">
                  <c:v>530.62210000000516</c:v>
                </c:pt>
                <c:pt idx="18593">
                  <c:v>530.6226700000052</c:v>
                </c:pt>
                <c:pt idx="18594">
                  <c:v>530.6232100000052</c:v>
                </c:pt>
                <c:pt idx="18595">
                  <c:v>530.6237500000052</c:v>
                </c:pt>
                <c:pt idx="18596">
                  <c:v>530.62430000000518</c:v>
                </c:pt>
                <c:pt idx="18597">
                  <c:v>530.62484000000518</c:v>
                </c:pt>
                <c:pt idx="18598">
                  <c:v>530.62540000000513</c:v>
                </c:pt>
                <c:pt idx="18599">
                  <c:v>530.6259500000051</c:v>
                </c:pt>
                <c:pt idx="18600">
                  <c:v>530.62650000000508</c:v>
                </c:pt>
                <c:pt idx="18601">
                  <c:v>530.62705000000506</c:v>
                </c:pt>
                <c:pt idx="18602">
                  <c:v>530.62761000000501</c:v>
                </c:pt>
                <c:pt idx="18603">
                  <c:v>530.62817000000496</c:v>
                </c:pt>
                <c:pt idx="18604">
                  <c:v>530.62872000000493</c:v>
                </c:pt>
                <c:pt idx="18605">
                  <c:v>530.62928000000488</c:v>
                </c:pt>
                <c:pt idx="18606">
                  <c:v>530.62984000000483</c:v>
                </c:pt>
                <c:pt idx="18607">
                  <c:v>530.63041000000487</c:v>
                </c:pt>
                <c:pt idx="18608">
                  <c:v>530.63097000000482</c:v>
                </c:pt>
                <c:pt idx="18609">
                  <c:v>530.6315200000048</c:v>
                </c:pt>
                <c:pt idx="18610">
                  <c:v>530.63208000000475</c:v>
                </c:pt>
                <c:pt idx="18611">
                  <c:v>530.63265000000479</c:v>
                </c:pt>
                <c:pt idx="18612">
                  <c:v>530.63321000000474</c:v>
                </c:pt>
                <c:pt idx="18613">
                  <c:v>530.63377000000469</c:v>
                </c:pt>
                <c:pt idx="18614">
                  <c:v>530.63434000000473</c:v>
                </c:pt>
                <c:pt idx="18615">
                  <c:v>530.63490000000468</c:v>
                </c:pt>
                <c:pt idx="18616">
                  <c:v>530.63546000000463</c:v>
                </c:pt>
                <c:pt idx="18617">
                  <c:v>530.63603000000467</c:v>
                </c:pt>
                <c:pt idx="18618">
                  <c:v>530.63659000000462</c:v>
                </c:pt>
                <c:pt idx="18619">
                  <c:v>530.63780000000463</c:v>
                </c:pt>
                <c:pt idx="18620">
                  <c:v>530.64280000000463</c:v>
                </c:pt>
                <c:pt idx="18621">
                  <c:v>530.66278000000466</c:v>
                </c:pt>
                <c:pt idx="18622">
                  <c:v>530.70136000000468</c:v>
                </c:pt>
                <c:pt idx="18623">
                  <c:v>530.74178000000472</c:v>
                </c:pt>
                <c:pt idx="18624">
                  <c:v>530.78631000000473</c:v>
                </c:pt>
                <c:pt idx="18625">
                  <c:v>530.8290100000047</c:v>
                </c:pt>
                <c:pt idx="18626">
                  <c:v>530.87029000000473</c:v>
                </c:pt>
                <c:pt idx="18627">
                  <c:v>530.91420000000471</c:v>
                </c:pt>
                <c:pt idx="18628">
                  <c:v>530.94935000000476</c:v>
                </c:pt>
                <c:pt idx="18629">
                  <c:v>530.98111000000472</c:v>
                </c:pt>
                <c:pt idx="18630">
                  <c:v>531.01087000000473</c:v>
                </c:pt>
                <c:pt idx="18631">
                  <c:v>531.03791000000479</c:v>
                </c:pt>
                <c:pt idx="18632">
                  <c:v>531.05939000000478</c:v>
                </c:pt>
                <c:pt idx="18633">
                  <c:v>531.08542000000477</c:v>
                </c:pt>
                <c:pt idx="18634">
                  <c:v>531.12173000000473</c:v>
                </c:pt>
                <c:pt idx="18635">
                  <c:v>531.16040000000476</c:v>
                </c:pt>
                <c:pt idx="18636">
                  <c:v>531.19969000000481</c:v>
                </c:pt>
                <c:pt idx="18637">
                  <c:v>531.23777000000484</c:v>
                </c:pt>
                <c:pt idx="18638">
                  <c:v>531.27189000000487</c:v>
                </c:pt>
                <c:pt idx="18639">
                  <c:v>531.30746000000488</c:v>
                </c:pt>
                <c:pt idx="18640">
                  <c:v>531.36204000000487</c:v>
                </c:pt>
                <c:pt idx="18641">
                  <c:v>531.43611000000487</c:v>
                </c:pt>
                <c:pt idx="18642">
                  <c:v>531.51186000000484</c:v>
                </c:pt>
                <c:pt idx="18643">
                  <c:v>531.59137000000487</c:v>
                </c:pt>
                <c:pt idx="18644">
                  <c:v>531.66798000000483</c:v>
                </c:pt>
                <c:pt idx="18645">
                  <c:v>531.74303000000486</c:v>
                </c:pt>
                <c:pt idx="18646">
                  <c:v>531.81699000000492</c:v>
                </c:pt>
                <c:pt idx="18647">
                  <c:v>531.88496000000487</c:v>
                </c:pt>
                <c:pt idx="18648">
                  <c:v>531.94694000000482</c:v>
                </c:pt>
                <c:pt idx="18649">
                  <c:v>531.99746000000482</c:v>
                </c:pt>
                <c:pt idx="18650">
                  <c:v>532.03436000000477</c:v>
                </c:pt>
                <c:pt idx="18651">
                  <c:v>532.05824000000473</c:v>
                </c:pt>
                <c:pt idx="18652">
                  <c:v>532.07326000000478</c:v>
                </c:pt>
                <c:pt idx="18653">
                  <c:v>532.08414000000482</c:v>
                </c:pt>
                <c:pt idx="18654">
                  <c:v>532.09287000000484</c:v>
                </c:pt>
                <c:pt idx="18655">
                  <c:v>532.10046000000489</c:v>
                </c:pt>
                <c:pt idx="18656">
                  <c:v>532.1083800000049</c:v>
                </c:pt>
                <c:pt idx="18657">
                  <c:v>532.11718000000485</c:v>
                </c:pt>
                <c:pt idx="18658">
                  <c:v>532.1322000000049</c:v>
                </c:pt>
                <c:pt idx="18659">
                  <c:v>532.15900000000488</c:v>
                </c:pt>
                <c:pt idx="18660">
                  <c:v>532.19858000000488</c:v>
                </c:pt>
                <c:pt idx="18661">
                  <c:v>532.24077000000489</c:v>
                </c:pt>
                <c:pt idx="18662">
                  <c:v>532.28062000000489</c:v>
                </c:pt>
                <c:pt idx="18663">
                  <c:v>532.3165500000049</c:v>
                </c:pt>
                <c:pt idx="18664">
                  <c:v>532.34747000000493</c:v>
                </c:pt>
                <c:pt idx="18665">
                  <c:v>532.37294000000497</c:v>
                </c:pt>
                <c:pt idx="18666">
                  <c:v>532.396120000005</c:v>
                </c:pt>
                <c:pt idx="18667">
                  <c:v>532.42130000000498</c:v>
                </c:pt>
                <c:pt idx="18668">
                  <c:v>532.44818000000498</c:v>
                </c:pt>
                <c:pt idx="18669">
                  <c:v>532.47679000000494</c:v>
                </c:pt>
                <c:pt idx="18670">
                  <c:v>532.50444000000493</c:v>
                </c:pt>
                <c:pt idx="18671">
                  <c:v>532.52889000000494</c:v>
                </c:pt>
                <c:pt idx="18672">
                  <c:v>532.54944000000489</c:v>
                </c:pt>
                <c:pt idx="18673">
                  <c:v>532.5666400000049</c:v>
                </c:pt>
                <c:pt idx="18674">
                  <c:v>532.58201000000486</c:v>
                </c:pt>
                <c:pt idx="18675">
                  <c:v>532.59820000000491</c:v>
                </c:pt>
                <c:pt idx="18676">
                  <c:v>532.61451000000488</c:v>
                </c:pt>
                <c:pt idx="18677">
                  <c:v>532.63106000000494</c:v>
                </c:pt>
                <c:pt idx="18678">
                  <c:v>532.64842000000499</c:v>
                </c:pt>
                <c:pt idx="18679">
                  <c:v>532.66648000000498</c:v>
                </c:pt>
                <c:pt idx="18680">
                  <c:v>532.68754000000501</c:v>
                </c:pt>
                <c:pt idx="18681">
                  <c:v>532.71081000000504</c:v>
                </c:pt>
                <c:pt idx="18682">
                  <c:v>532.739870000005</c:v>
                </c:pt>
                <c:pt idx="18683">
                  <c:v>532.77361000000496</c:v>
                </c:pt>
                <c:pt idx="18684">
                  <c:v>532.805970000005</c:v>
                </c:pt>
                <c:pt idx="18685">
                  <c:v>532.83751000000495</c:v>
                </c:pt>
                <c:pt idx="18686">
                  <c:v>532.86476000000494</c:v>
                </c:pt>
                <c:pt idx="18687">
                  <c:v>532.89087000000495</c:v>
                </c:pt>
                <c:pt idx="18688">
                  <c:v>532.91487000000495</c:v>
                </c:pt>
                <c:pt idx="18689">
                  <c:v>532.93743000000495</c:v>
                </c:pt>
                <c:pt idx="18690">
                  <c:v>532.95973000000492</c:v>
                </c:pt>
                <c:pt idx="18691">
                  <c:v>532.98162000000491</c:v>
                </c:pt>
                <c:pt idx="18692">
                  <c:v>533.00158000000488</c:v>
                </c:pt>
                <c:pt idx="18693">
                  <c:v>533.01973000000487</c:v>
                </c:pt>
                <c:pt idx="18694">
                  <c:v>533.03419000000486</c:v>
                </c:pt>
                <c:pt idx="18695">
                  <c:v>533.0457000000049</c:v>
                </c:pt>
                <c:pt idx="18696">
                  <c:v>533.0545700000049</c:v>
                </c:pt>
                <c:pt idx="18697">
                  <c:v>533.06185000000494</c:v>
                </c:pt>
                <c:pt idx="18698">
                  <c:v>533.06899000000499</c:v>
                </c:pt>
                <c:pt idx="18699">
                  <c:v>533.07566000000497</c:v>
                </c:pt>
                <c:pt idx="18700">
                  <c:v>533.08238000000495</c:v>
                </c:pt>
                <c:pt idx="18701">
                  <c:v>533.08928000000492</c:v>
                </c:pt>
                <c:pt idx="18702">
                  <c:v>533.09574000000487</c:v>
                </c:pt>
                <c:pt idx="18703">
                  <c:v>533.10237000000484</c:v>
                </c:pt>
                <c:pt idx="18704">
                  <c:v>533.11088000000484</c:v>
                </c:pt>
                <c:pt idx="18705">
                  <c:v>533.12125000000481</c:v>
                </c:pt>
                <c:pt idx="18706">
                  <c:v>533.13253000000486</c:v>
                </c:pt>
                <c:pt idx="18707">
                  <c:v>533.14402000000484</c:v>
                </c:pt>
                <c:pt idx="18708">
                  <c:v>533.15554000000486</c:v>
                </c:pt>
                <c:pt idx="18709">
                  <c:v>533.16675000000487</c:v>
                </c:pt>
                <c:pt idx="18710">
                  <c:v>533.17812000000492</c:v>
                </c:pt>
                <c:pt idx="18711">
                  <c:v>533.18969000000493</c:v>
                </c:pt>
                <c:pt idx="18712">
                  <c:v>533.20232000000487</c:v>
                </c:pt>
                <c:pt idx="18713">
                  <c:v>533.21616000000483</c:v>
                </c:pt>
                <c:pt idx="18714">
                  <c:v>533.22959000000481</c:v>
                </c:pt>
                <c:pt idx="18715">
                  <c:v>533.24210000000483</c:v>
                </c:pt>
                <c:pt idx="18716">
                  <c:v>533.25431000000481</c:v>
                </c:pt>
                <c:pt idx="18717">
                  <c:v>533.26643000000479</c:v>
                </c:pt>
                <c:pt idx="18718">
                  <c:v>533.27820000000474</c:v>
                </c:pt>
                <c:pt idx="18719">
                  <c:v>533.28911000000471</c:v>
                </c:pt>
                <c:pt idx="18720">
                  <c:v>533.29994000000477</c:v>
                </c:pt>
                <c:pt idx="18721">
                  <c:v>533.31064000000481</c:v>
                </c:pt>
                <c:pt idx="18722">
                  <c:v>533.32296000000485</c:v>
                </c:pt>
                <c:pt idx="18723">
                  <c:v>533.33671000000481</c:v>
                </c:pt>
                <c:pt idx="18724">
                  <c:v>533.35160000000485</c:v>
                </c:pt>
                <c:pt idx="18725">
                  <c:v>533.36701000000483</c:v>
                </c:pt>
                <c:pt idx="18726">
                  <c:v>533.38227000000484</c:v>
                </c:pt>
                <c:pt idx="18727">
                  <c:v>533.39676000000486</c:v>
                </c:pt>
                <c:pt idx="18728">
                  <c:v>533.41040000000487</c:v>
                </c:pt>
                <c:pt idx="18729">
                  <c:v>533.42297000000485</c:v>
                </c:pt>
                <c:pt idx="18730">
                  <c:v>533.43477000000485</c:v>
                </c:pt>
                <c:pt idx="18731">
                  <c:v>533.4456400000048</c:v>
                </c:pt>
                <c:pt idx="18732">
                  <c:v>533.45589000000484</c:v>
                </c:pt>
                <c:pt idx="18733">
                  <c:v>533.46625000000483</c:v>
                </c:pt>
                <c:pt idx="18734">
                  <c:v>533.47598000000482</c:v>
                </c:pt>
                <c:pt idx="18735">
                  <c:v>533.48285000000487</c:v>
                </c:pt>
                <c:pt idx="18736">
                  <c:v>533.48659000000487</c:v>
                </c:pt>
                <c:pt idx="18737">
                  <c:v>533.48882000000492</c:v>
                </c:pt>
                <c:pt idx="18738">
                  <c:v>533.4905400000049</c:v>
                </c:pt>
                <c:pt idx="18739">
                  <c:v>533.49192000000494</c:v>
                </c:pt>
                <c:pt idx="18740">
                  <c:v>533.49348000000498</c:v>
                </c:pt>
                <c:pt idx="18741">
                  <c:v>533.49486000000502</c:v>
                </c:pt>
                <c:pt idx="18742">
                  <c:v>533.49627000000498</c:v>
                </c:pt>
                <c:pt idx="18743">
                  <c:v>533.49751000000504</c:v>
                </c:pt>
                <c:pt idx="18744">
                  <c:v>533.49914000000501</c:v>
                </c:pt>
                <c:pt idx="18745">
                  <c:v>533.50556000000506</c:v>
                </c:pt>
                <c:pt idx="18746">
                  <c:v>533.54141000000504</c:v>
                </c:pt>
                <c:pt idx="18747">
                  <c:v>533.58974000000501</c:v>
                </c:pt>
                <c:pt idx="18748">
                  <c:v>533.61904000000504</c:v>
                </c:pt>
                <c:pt idx="18749">
                  <c:v>533.63132000000508</c:v>
                </c:pt>
                <c:pt idx="18750">
                  <c:v>533.63587000000507</c:v>
                </c:pt>
                <c:pt idx="18751">
                  <c:v>533.6373900000051</c:v>
                </c:pt>
                <c:pt idx="18752">
                  <c:v>533.6382000000051</c:v>
                </c:pt>
                <c:pt idx="18753">
                  <c:v>533.63890000000515</c:v>
                </c:pt>
                <c:pt idx="18754">
                  <c:v>533.63953000000515</c:v>
                </c:pt>
                <c:pt idx="18755">
                  <c:v>533.64015000000518</c:v>
                </c:pt>
                <c:pt idx="18756">
                  <c:v>533.6407700000052</c:v>
                </c:pt>
                <c:pt idx="18757">
                  <c:v>533.64138000000526</c:v>
                </c:pt>
                <c:pt idx="18758">
                  <c:v>533.64198000000522</c:v>
                </c:pt>
                <c:pt idx="18759">
                  <c:v>533.64255000000526</c:v>
                </c:pt>
                <c:pt idx="18760">
                  <c:v>533.64310000000523</c:v>
                </c:pt>
                <c:pt idx="18761">
                  <c:v>533.64366000000518</c:v>
                </c:pt>
                <c:pt idx="18762">
                  <c:v>533.64422000000513</c:v>
                </c:pt>
                <c:pt idx="18763">
                  <c:v>533.64478000000508</c:v>
                </c:pt>
                <c:pt idx="18764">
                  <c:v>533.64534000000504</c:v>
                </c:pt>
                <c:pt idx="18765">
                  <c:v>533.64597000000504</c:v>
                </c:pt>
                <c:pt idx="18766">
                  <c:v>533.64736000000505</c:v>
                </c:pt>
                <c:pt idx="18767">
                  <c:v>533.64992000000507</c:v>
                </c:pt>
                <c:pt idx="18768">
                  <c:v>533.65994000000512</c:v>
                </c:pt>
                <c:pt idx="18769">
                  <c:v>533.68562000000509</c:v>
                </c:pt>
                <c:pt idx="18770">
                  <c:v>533.71343000000513</c:v>
                </c:pt>
                <c:pt idx="18771">
                  <c:v>533.7449200000051</c:v>
                </c:pt>
                <c:pt idx="18772">
                  <c:v>533.7728800000051</c:v>
                </c:pt>
                <c:pt idx="18773">
                  <c:v>533.8003500000051</c:v>
                </c:pt>
                <c:pt idx="18774">
                  <c:v>533.82682000000511</c:v>
                </c:pt>
                <c:pt idx="18775">
                  <c:v>533.8501500000051</c:v>
                </c:pt>
                <c:pt idx="18776">
                  <c:v>533.87098000000515</c:v>
                </c:pt>
                <c:pt idx="18777">
                  <c:v>533.88797000000511</c:v>
                </c:pt>
                <c:pt idx="18778">
                  <c:v>533.90651000000514</c:v>
                </c:pt>
                <c:pt idx="18779">
                  <c:v>533.92980000000512</c:v>
                </c:pt>
                <c:pt idx="18780">
                  <c:v>533.95920000000513</c:v>
                </c:pt>
                <c:pt idx="18781">
                  <c:v>533.99155000000508</c:v>
                </c:pt>
                <c:pt idx="18782">
                  <c:v>534.02052000000504</c:v>
                </c:pt>
                <c:pt idx="18783">
                  <c:v>534.04085000000498</c:v>
                </c:pt>
                <c:pt idx="18784">
                  <c:v>534.05608000000495</c:v>
                </c:pt>
                <c:pt idx="18785">
                  <c:v>534.069210000005</c:v>
                </c:pt>
                <c:pt idx="18786">
                  <c:v>534.08690000000502</c:v>
                </c:pt>
                <c:pt idx="18787">
                  <c:v>534.10740000000499</c:v>
                </c:pt>
                <c:pt idx="18788">
                  <c:v>534.12737000000493</c:v>
                </c:pt>
                <c:pt idx="18789">
                  <c:v>534.14391000000489</c:v>
                </c:pt>
                <c:pt idx="18790">
                  <c:v>534.15786000000492</c:v>
                </c:pt>
                <c:pt idx="18791">
                  <c:v>534.17067000000486</c:v>
                </c:pt>
                <c:pt idx="18792">
                  <c:v>534.19665000000487</c:v>
                </c:pt>
                <c:pt idx="18793">
                  <c:v>534.24200000000485</c:v>
                </c:pt>
                <c:pt idx="18794">
                  <c:v>534.28247000000488</c:v>
                </c:pt>
                <c:pt idx="18795">
                  <c:v>534.30722000000492</c:v>
                </c:pt>
                <c:pt idx="18796">
                  <c:v>534.32206000000497</c:v>
                </c:pt>
                <c:pt idx="18797">
                  <c:v>534.33430000000499</c:v>
                </c:pt>
                <c:pt idx="18798">
                  <c:v>534.34461000000499</c:v>
                </c:pt>
                <c:pt idx="18799">
                  <c:v>534.35372000000496</c:v>
                </c:pt>
                <c:pt idx="18800">
                  <c:v>534.36251000000493</c:v>
                </c:pt>
                <c:pt idx="18801">
                  <c:v>534.37037000000498</c:v>
                </c:pt>
                <c:pt idx="18802">
                  <c:v>534.37782000000493</c:v>
                </c:pt>
                <c:pt idx="18803">
                  <c:v>534.3840900000049</c:v>
                </c:pt>
                <c:pt idx="18804">
                  <c:v>534.38965000000485</c:v>
                </c:pt>
                <c:pt idx="18805">
                  <c:v>534.39426000000481</c:v>
                </c:pt>
                <c:pt idx="18806">
                  <c:v>534.39853000000483</c:v>
                </c:pt>
                <c:pt idx="18807">
                  <c:v>534.40287000000478</c:v>
                </c:pt>
                <c:pt idx="18808">
                  <c:v>534.4077700000048</c:v>
                </c:pt>
                <c:pt idx="18809">
                  <c:v>534.41302000000485</c:v>
                </c:pt>
                <c:pt idx="18810">
                  <c:v>534.4187200000049</c:v>
                </c:pt>
                <c:pt idx="18811">
                  <c:v>534.42573000000493</c:v>
                </c:pt>
                <c:pt idx="18812">
                  <c:v>534.43750000000489</c:v>
                </c:pt>
                <c:pt idx="18813">
                  <c:v>534.45557000000485</c:v>
                </c:pt>
                <c:pt idx="18814">
                  <c:v>534.47657000000481</c:v>
                </c:pt>
                <c:pt idx="18815">
                  <c:v>534.49498000000483</c:v>
                </c:pt>
                <c:pt idx="18816">
                  <c:v>534.50959000000478</c:v>
                </c:pt>
                <c:pt idx="18817">
                  <c:v>534.52049000000477</c:v>
                </c:pt>
                <c:pt idx="18818">
                  <c:v>534.52865000000475</c:v>
                </c:pt>
                <c:pt idx="18819">
                  <c:v>534.53493000000469</c:v>
                </c:pt>
                <c:pt idx="18820">
                  <c:v>534.5403300000047</c:v>
                </c:pt>
                <c:pt idx="18821">
                  <c:v>534.54607000000465</c:v>
                </c:pt>
                <c:pt idx="18822">
                  <c:v>534.5545100000046</c:v>
                </c:pt>
                <c:pt idx="18823">
                  <c:v>534.56535000000463</c:v>
                </c:pt>
                <c:pt idx="18824">
                  <c:v>534.5774300000046</c:v>
                </c:pt>
                <c:pt idx="18825">
                  <c:v>534.59169000000463</c:v>
                </c:pt>
                <c:pt idx="18826">
                  <c:v>534.61154000000465</c:v>
                </c:pt>
                <c:pt idx="18827">
                  <c:v>534.63982000000465</c:v>
                </c:pt>
                <c:pt idx="18828">
                  <c:v>534.67894000000467</c:v>
                </c:pt>
                <c:pt idx="18829">
                  <c:v>534.72578000000465</c:v>
                </c:pt>
                <c:pt idx="18830">
                  <c:v>534.7718200000046</c:v>
                </c:pt>
                <c:pt idx="18831">
                  <c:v>534.81361000000459</c:v>
                </c:pt>
                <c:pt idx="18832">
                  <c:v>534.85184000000459</c:v>
                </c:pt>
                <c:pt idx="18833">
                  <c:v>534.88606000000459</c:v>
                </c:pt>
                <c:pt idx="18834">
                  <c:v>534.91644000000463</c:v>
                </c:pt>
                <c:pt idx="18835">
                  <c:v>534.94059000000459</c:v>
                </c:pt>
                <c:pt idx="18836">
                  <c:v>534.96021000000462</c:v>
                </c:pt>
                <c:pt idx="18837">
                  <c:v>534.97594000000458</c:v>
                </c:pt>
                <c:pt idx="18838">
                  <c:v>534.98971000000461</c:v>
                </c:pt>
                <c:pt idx="18839">
                  <c:v>535.00301000000456</c:v>
                </c:pt>
                <c:pt idx="18840">
                  <c:v>535.0163700000046</c:v>
                </c:pt>
                <c:pt idx="18841">
                  <c:v>535.02944000000457</c:v>
                </c:pt>
                <c:pt idx="18842">
                  <c:v>535.04197000000454</c:v>
                </c:pt>
                <c:pt idx="18843">
                  <c:v>535.05391000000452</c:v>
                </c:pt>
                <c:pt idx="18844">
                  <c:v>535.06476000000453</c:v>
                </c:pt>
                <c:pt idx="18845">
                  <c:v>535.0749000000045</c:v>
                </c:pt>
                <c:pt idx="18846">
                  <c:v>535.08462000000452</c:v>
                </c:pt>
                <c:pt idx="18847">
                  <c:v>535.09384000000455</c:v>
                </c:pt>
                <c:pt idx="18848">
                  <c:v>535.10040000000458</c:v>
                </c:pt>
                <c:pt idx="18849">
                  <c:v>535.10430000000463</c:v>
                </c:pt>
                <c:pt idx="18850">
                  <c:v>535.10668000000464</c:v>
                </c:pt>
                <c:pt idx="18851">
                  <c:v>535.10871000000463</c:v>
                </c:pt>
                <c:pt idx="18852">
                  <c:v>535.11047000000463</c:v>
                </c:pt>
                <c:pt idx="18853">
                  <c:v>535.11220000000458</c:v>
                </c:pt>
                <c:pt idx="18854">
                  <c:v>535.11348000000453</c:v>
                </c:pt>
                <c:pt idx="18855">
                  <c:v>535.11517000000458</c:v>
                </c:pt>
                <c:pt idx="18856">
                  <c:v>535.1171900000046</c:v>
                </c:pt>
                <c:pt idx="18857">
                  <c:v>535.1190800000046</c:v>
                </c:pt>
                <c:pt idx="18858">
                  <c:v>535.1207000000046</c:v>
                </c:pt>
                <c:pt idx="18859">
                  <c:v>535.12236000000462</c:v>
                </c:pt>
                <c:pt idx="18860">
                  <c:v>535.12391000000457</c:v>
                </c:pt>
                <c:pt idx="18861">
                  <c:v>535.12493000000461</c:v>
                </c:pt>
                <c:pt idx="18862">
                  <c:v>535.12596000000462</c:v>
                </c:pt>
                <c:pt idx="18863">
                  <c:v>535.12656000000459</c:v>
                </c:pt>
                <c:pt idx="18864">
                  <c:v>535.12711000000456</c:v>
                </c:pt>
                <c:pt idx="18865">
                  <c:v>535.12765000000456</c:v>
                </c:pt>
                <c:pt idx="18866">
                  <c:v>535.12818000000459</c:v>
                </c:pt>
                <c:pt idx="18867">
                  <c:v>535.12871000000462</c:v>
                </c:pt>
                <c:pt idx="18868">
                  <c:v>535.12924000000464</c:v>
                </c:pt>
                <c:pt idx="18869">
                  <c:v>535.12978000000464</c:v>
                </c:pt>
                <c:pt idx="18870">
                  <c:v>535.13033000000462</c:v>
                </c:pt>
                <c:pt idx="18871">
                  <c:v>535.13087000000462</c:v>
                </c:pt>
                <c:pt idx="18872">
                  <c:v>535.1314200000046</c:v>
                </c:pt>
                <c:pt idx="18873">
                  <c:v>535.13197000000457</c:v>
                </c:pt>
                <c:pt idx="18874">
                  <c:v>535.13251000000457</c:v>
                </c:pt>
                <c:pt idx="18875">
                  <c:v>535.13305000000457</c:v>
                </c:pt>
                <c:pt idx="18876">
                  <c:v>535.13359000000457</c:v>
                </c:pt>
                <c:pt idx="18877">
                  <c:v>535.13414000000455</c:v>
                </c:pt>
                <c:pt idx="18878">
                  <c:v>535.13469000000453</c:v>
                </c:pt>
                <c:pt idx="18879">
                  <c:v>535.1352400000045</c:v>
                </c:pt>
                <c:pt idx="18880">
                  <c:v>535.13579000000448</c:v>
                </c:pt>
                <c:pt idx="18881">
                  <c:v>535.13637000000449</c:v>
                </c:pt>
                <c:pt idx="18882">
                  <c:v>535.13693000000444</c:v>
                </c:pt>
                <c:pt idx="18883">
                  <c:v>535.13750000000448</c:v>
                </c:pt>
                <c:pt idx="18884">
                  <c:v>535.13805000000445</c:v>
                </c:pt>
                <c:pt idx="18885">
                  <c:v>535.13861000000441</c:v>
                </c:pt>
                <c:pt idx="18886">
                  <c:v>535.13917000000436</c:v>
                </c:pt>
                <c:pt idx="18887">
                  <c:v>535.13973000000431</c:v>
                </c:pt>
                <c:pt idx="18888">
                  <c:v>535.14028000000428</c:v>
                </c:pt>
                <c:pt idx="18889">
                  <c:v>535.14084000000423</c:v>
                </c:pt>
                <c:pt idx="18890">
                  <c:v>535.14139000000421</c:v>
                </c:pt>
                <c:pt idx="18891">
                  <c:v>535.14195000000416</c:v>
                </c:pt>
                <c:pt idx="18892">
                  <c:v>535.1425200000042</c:v>
                </c:pt>
                <c:pt idx="18893">
                  <c:v>535.14307000000417</c:v>
                </c:pt>
                <c:pt idx="18894">
                  <c:v>535.14362000000415</c:v>
                </c:pt>
                <c:pt idx="18895">
                  <c:v>535.1441800000041</c:v>
                </c:pt>
                <c:pt idx="18896">
                  <c:v>535.14473000000407</c:v>
                </c:pt>
                <c:pt idx="18897">
                  <c:v>535.14528000000405</c:v>
                </c:pt>
                <c:pt idx="18898">
                  <c:v>535.14583000000403</c:v>
                </c:pt>
                <c:pt idx="18899">
                  <c:v>535.146380000004</c:v>
                </c:pt>
                <c:pt idx="18900">
                  <c:v>535.14693000000398</c:v>
                </c:pt>
                <c:pt idx="18901">
                  <c:v>535.14748000000395</c:v>
                </c:pt>
                <c:pt idx="18902">
                  <c:v>535.14803000000393</c:v>
                </c:pt>
                <c:pt idx="18903">
                  <c:v>535.14857000000393</c:v>
                </c:pt>
                <c:pt idx="18904">
                  <c:v>535.1491200000039</c:v>
                </c:pt>
                <c:pt idx="18905">
                  <c:v>535.14991000000396</c:v>
                </c:pt>
                <c:pt idx="18906">
                  <c:v>535.15216000000396</c:v>
                </c:pt>
                <c:pt idx="18907">
                  <c:v>535.16578000000391</c:v>
                </c:pt>
                <c:pt idx="18908">
                  <c:v>535.19734000000392</c:v>
                </c:pt>
                <c:pt idx="18909">
                  <c:v>535.2343600000039</c:v>
                </c:pt>
                <c:pt idx="18910">
                  <c:v>535.27308000000392</c:v>
                </c:pt>
                <c:pt idx="18911">
                  <c:v>535.3075800000039</c:v>
                </c:pt>
                <c:pt idx="18912">
                  <c:v>535.33751000000393</c:v>
                </c:pt>
                <c:pt idx="18913">
                  <c:v>535.36617000000388</c:v>
                </c:pt>
                <c:pt idx="18914">
                  <c:v>535.39122000000384</c:v>
                </c:pt>
                <c:pt idx="18915">
                  <c:v>535.41490000000385</c:v>
                </c:pt>
                <c:pt idx="18916">
                  <c:v>535.43934000000388</c:v>
                </c:pt>
                <c:pt idx="18917">
                  <c:v>535.46164000000385</c:v>
                </c:pt>
                <c:pt idx="18918">
                  <c:v>535.4816100000038</c:v>
                </c:pt>
                <c:pt idx="18919">
                  <c:v>535.50477000000376</c:v>
                </c:pt>
                <c:pt idx="18920">
                  <c:v>535.53266000000372</c:v>
                </c:pt>
                <c:pt idx="18921">
                  <c:v>535.56008000000372</c:v>
                </c:pt>
                <c:pt idx="18922">
                  <c:v>535.58520000000374</c:v>
                </c:pt>
                <c:pt idx="18923">
                  <c:v>535.60839000000374</c:v>
                </c:pt>
                <c:pt idx="18924">
                  <c:v>535.63145000000372</c:v>
                </c:pt>
                <c:pt idx="18925">
                  <c:v>535.65659000000369</c:v>
                </c:pt>
                <c:pt idx="18926">
                  <c:v>535.68378000000371</c:v>
                </c:pt>
                <c:pt idx="18927">
                  <c:v>535.71374000000367</c:v>
                </c:pt>
                <c:pt idx="18928">
                  <c:v>535.7421400000037</c:v>
                </c:pt>
                <c:pt idx="18929">
                  <c:v>535.77679000000376</c:v>
                </c:pt>
                <c:pt idx="18930">
                  <c:v>535.82637000000375</c:v>
                </c:pt>
                <c:pt idx="18931">
                  <c:v>535.88816000000372</c:v>
                </c:pt>
                <c:pt idx="18932">
                  <c:v>535.95575000000372</c:v>
                </c:pt>
                <c:pt idx="18933">
                  <c:v>536.0222200000037</c:v>
                </c:pt>
                <c:pt idx="18934">
                  <c:v>536.08447000000365</c:v>
                </c:pt>
                <c:pt idx="18935">
                  <c:v>536.14319000000364</c:v>
                </c:pt>
                <c:pt idx="18936">
                  <c:v>536.1974200000036</c:v>
                </c:pt>
                <c:pt idx="18937">
                  <c:v>536.24714000000358</c:v>
                </c:pt>
                <c:pt idx="18938">
                  <c:v>536.28660000000355</c:v>
                </c:pt>
                <c:pt idx="18939">
                  <c:v>536.3189100000036</c:v>
                </c:pt>
                <c:pt idx="18940">
                  <c:v>536.34446000000355</c:v>
                </c:pt>
                <c:pt idx="18941">
                  <c:v>536.35985000000358</c:v>
                </c:pt>
                <c:pt idx="18942">
                  <c:v>536.36723000000359</c:v>
                </c:pt>
                <c:pt idx="18943">
                  <c:v>536.37071000000356</c:v>
                </c:pt>
                <c:pt idx="18944">
                  <c:v>536.3729000000036</c:v>
                </c:pt>
                <c:pt idx="18945">
                  <c:v>536.37442000000362</c:v>
                </c:pt>
                <c:pt idx="18946">
                  <c:v>536.37589000000366</c:v>
                </c:pt>
                <c:pt idx="18947">
                  <c:v>536.37788000000364</c:v>
                </c:pt>
                <c:pt idx="18948">
                  <c:v>536.38291000000368</c:v>
                </c:pt>
                <c:pt idx="18949">
                  <c:v>536.40153000000373</c:v>
                </c:pt>
                <c:pt idx="18950">
                  <c:v>536.4337400000037</c:v>
                </c:pt>
                <c:pt idx="18951">
                  <c:v>536.46989000000372</c:v>
                </c:pt>
                <c:pt idx="18952">
                  <c:v>536.51220000000376</c:v>
                </c:pt>
                <c:pt idx="18953">
                  <c:v>536.57241000000374</c:v>
                </c:pt>
                <c:pt idx="18954">
                  <c:v>536.65162000000373</c:v>
                </c:pt>
                <c:pt idx="18955">
                  <c:v>536.73080000000368</c:v>
                </c:pt>
                <c:pt idx="18956">
                  <c:v>536.79272000000367</c:v>
                </c:pt>
                <c:pt idx="18957">
                  <c:v>536.8494900000037</c:v>
                </c:pt>
                <c:pt idx="18958">
                  <c:v>536.90100000000371</c:v>
                </c:pt>
                <c:pt idx="18959">
                  <c:v>536.94791000000373</c:v>
                </c:pt>
                <c:pt idx="18960">
                  <c:v>536.99308000000372</c:v>
                </c:pt>
                <c:pt idx="18961">
                  <c:v>537.03369000000373</c:v>
                </c:pt>
                <c:pt idx="18962">
                  <c:v>537.07943000000375</c:v>
                </c:pt>
                <c:pt idx="18963">
                  <c:v>537.14820000000373</c:v>
                </c:pt>
                <c:pt idx="18964">
                  <c:v>537.22894000000372</c:v>
                </c:pt>
                <c:pt idx="18965">
                  <c:v>537.29584000000375</c:v>
                </c:pt>
                <c:pt idx="18966">
                  <c:v>537.34216000000379</c:v>
                </c:pt>
                <c:pt idx="18967">
                  <c:v>537.39260000000377</c:v>
                </c:pt>
                <c:pt idx="18968">
                  <c:v>537.45453000000373</c:v>
                </c:pt>
                <c:pt idx="18969">
                  <c:v>537.51681000000372</c:v>
                </c:pt>
                <c:pt idx="18970">
                  <c:v>537.57487000000367</c:v>
                </c:pt>
                <c:pt idx="18971">
                  <c:v>537.62774000000366</c:v>
                </c:pt>
                <c:pt idx="18972">
                  <c:v>537.67377000000363</c:v>
                </c:pt>
                <c:pt idx="18973">
                  <c:v>537.71810000000357</c:v>
                </c:pt>
                <c:pt idx="18974">
                  <c:v>537.76195000000359</c:v>
                </c:pt>
                <c:pt idx="18975">
                  <c:v>537.80362000000355</c:v>
                </c:pt>
                <c:pt idx="18976">
                  <c:v>537.8339900000035</c:v>
                </c:pt>
                <c:pt idx="18977">
                  <c:v>537.8531700000035</c:v>
                </c:pt>
                <c:pt idx="18978">
                  <c:v>537.86936000000355</c:v>
                </c:pt>
                <c:pt idx="18979">
                  <c:v>537.8847800000035</c:v>
                </c:pt>
                <c:pt idx="18980">
                  <c:v>537.90075000000354</c:v>
                </c:pt>
                <c:pt idx="18981">
                  <c:v>537.91869000000349</c:v>
                </c:pt>
                <c:pt idx="18982">
                  <c:v>537.93704000000355</c:v>
                </c:pt>
                <c:pt idx="18983">
                  <c:v>537.95617000000357</c:v>
                </c:pt>
                <c:pt idx="18984">
                  <c:v>537.97646000000361</c:v>
                </c:pt>
                <c:pt idx="18985">
                  <c:v>538.00142000000358</c:v>
                </c:pt>
                <c:pt idx="18986">
                  <c:v>538.02814000000353</c:v>
                </c:pt>
                <c:pt idx="18987">
                  <c:v>538.05176000000358</c:v>
                </c:pt>
                <c:pt idx="18988">
                  <c:v>538.07218000000353</c:v>
                </c:pt>
                <c:pt idx="18989">
                  <c:v>538.09018000000356</c:v>
                </c:pt>
                <c:pt idx="18990">
                  <c:v>538.10650000000351</c:v>
                </c:pt>
                <c:pt idx="18991">
                  <c:v>538.12167000000352</c:v>
                </c:pt>
                <c:pt idx="18992">
                  <c:v>538.13634000000354</c:v>
                </c:pt>
                <c:pt idx="18993">
                  <c:v>538.1511700000035</c:v>
                </c:pt>
                <c:pt idx="18994">
                  <c:v>538.16662000000349</c:v>
                </c:pt>
                <c:pt idx="18995">
                  <c:v>538.18229000000349</c:v>
                </c:pt>
                <c:pt idx="18996">
                  <c:v>538.19787000000349</c:v>
                </c:pt>
                <c:pt idx="18997">
                  <c:v>538.21360000000345</c:v>
                </c:pt>
                <c:pt idx="18998">
                  <c:v>538.22903000000349</c:v>
                </c:pt>
                <c:pt idx="18999">
                  <c:v>538.24472000000344</c:v>
                </c:pt>
                <c:pt idx="19000">
                  <c:v>538.26038000000347</c:v>
                </c:pt>
                <c:pt idx="19001">
                  <c:v>538.27673000000345</c:v>
                </c:pt>
                <c:pt idx="19002">
                  <c:v>538.30037000000345</c:v>
                </c:pt>
                <c:pt idx="19003">
                  <c:v>538.33104000000344</c:v>
                </c:pt>
                <c:pt idx="19004">
                  <c:v>538.36620000000346</c:v>
                </c:pt>
                <c:pt idx="19005">
                  <c:v>538.40205000000344</c:v>
                </c:pt>
                <c:pt idx="19006">
                  <c:v>538.4330900000034</c:v>
                </c:pt>
                <c:pt idx="19007">
                  <c:v>538.46167000000344</c:v>
                </c:pt>
                <c:pt idx="19008">
                  <c:v>538.48801000000344</c:v>
                </c:pt>
                <c:pt idx="19009">
                  <c:v>538.51058000000342</c:v>
                </c:pt>
                <c:pt idx="19010">
                  <c:v>538.52809000000343</c:v>
                </c:pt>
                <c:pt idx="19011">
                  <c:v>538.53938000000346</c:v>
                </c:pt>
                <c:pt idx="19012">
                  <c:v>538.54947000000345</c:v>
                </c:pt>
                <c:pt idx="19013">
                  <c:v>538.56075000000351</c:v>
                </c:pt>
                <c:pt idx="19014">
                  <c:v>538.57015000000354</c:v>
                </c:pt>
                <c:pt idx="19015">
                  <c:v>538.57520000000352</c:v>
                </c:pt>
                <c:pt idx="19016">
                  <c:v>538.57781000000352</c:v>
                </c:pt>
                <c:pt idx="19017">
                  <c:v>538.57970000000353</c:v>
                </c:pt>
                <c:pt idx="19018">
                  <c:v>538.58150000000353</c:v>
                </c:pt>
                <c:pt idx="19019">
                  <c:v>538.58307000000354</c:v>
                </c:pt>
                <c:pt idx="19020">
                  <c:v>538.58457000000351</c:v>
                </c:pt>
                <c:pt idx="19021">
                  <c:v>538.58594000000346</c:v>
                </c:pt>
                <c:pt idx="19022">
                  <c:v>538.58682000000351</c:v>
                </c:pt>
                <c:pt idx="19023">
                  <c:v>538.58738000000346</c:v>
                </c:pt>
                <c:pt idx="19024">
                  <c:v>538.58790000000351</c:v>
                </c:pt>
                <c:pt idx="19025">
                  <c:v>538.58844000000352</c:v>
                </c:pt>
                <c:pt idx="19026">
                  <c:v>538.58896000000357</c:v>
                </c:pt>
                <c:pt idx="19027">
                  <c:v>538.58948000000362</c:v>
                </c:pt>
                <c:pt idx="19028">
                  <c:v>538.59002000000362</c:v>
                </c:pt>
                <c:pt idx="19029">
                  <c:v>538.59058000000357</c:v>
                </c:pt>
                <c:pt idx="19030">
                  <c:v>538.59114000000352</c:v>
                </c:pt>
                <c:pt idx="19031">
                  <c:v>538.59171000000356</c:v>
                </c:pt>
                <c:pt idx="19032">
                  <c:v>538.5922800000036</c:v>
                </c:pt>
                <c:pt idx="19033">
                  <c:v>538.59285000000364</c:v>
                </c:pt>
                <c:pt idx="19034">
                  <c:v>538.59342000000368</c:v>
                </c:pt>
                <c:pt idx="19035">
                  <c:v>538.59400000000369</c:v>
                </c:pt>
                <c:pt idx="19036">
                  <c:v>538.5945800000037</c:v>
                </c:pt>
                <c:pt idx="19037">
                  <c:v>538.59517000000369</c:v>
                </c:pt>
                <c:pt idx="19038">
                  <c:v>538.59574000000373</c:v>
                </c:pt>
                <c:pt idx="19039">
                  <c:v>538.59631000000377</c:v>
                </c:pt>
                <c:pt idx="19040">
                  <c:v>538.59689000000378</c:v>
                </c:pt>
                <c:pt idx="19041">
                  <c:v>538.5974700000038</c:v>
                </c:pt>
                <c:pt idx="19042">
                  <c:v>538.59805000000381</c:v>
                </c:pt>
                <c:pt idx="19043">
                  <c:v>538.59862000000385</c:v>
                </c:pt>
                <c:pt idx="19044">
                  <c:v>538.59920000000386</c:v>
                </c:pt>
                <c:pt idx="19045">
                  <c:v>538.59978000000388</c:v>
                </c:pt>
                <c:pt idx="19046">
                  <c:v>538.60035000000391</c:v>
                </c:pt>
                <c:pt idx="19047">
                  <c:v>538.60092000000395</c:v>
                </c:pt>
                <c:pt idx="19048">
                  <c:v>538.60150000000397</c:v>
                </c:pt>
                <c:pt idx="19049">
                  <c:v>538.60208000000398</c:v>
                </c:pt>
                <c:pt idx="19050">
                  <c:v>538.60266000000399</c:v>
                </c:pt>
                <c:pt idx="19051">
                  <c:v>538.60324000000401</c:v>
                </c:pt>
                <c:pt idx="19052">
                  <c:v>538.603830000004</c:v>
                </c:pt>
                <c:pt idx="19053">
                  <c:v>538.60441000000401</c:v>
                </c:pt>
                <c:pt idx="19054">
                  <c:v>538.60499000000402</c:v>
                </c:pt>
                <c:pt idx="19055">
                  <c:v>538.60558000000401</c:v>
                </c:pt>
                <c:pt idx="19056">
                  <c:v>538.60616000000402</c:v>
                </c:pt>
                <c:pt idx="19057">
                  <c:v>538.60674000000404</c:v>
                </c:pt>
                <c:pt idx="19058">
                  <c:v>538.60732000000405</c:v>
                </c:pt>
                <c:pt idx="19059">
                  <c:v>538.60790000000407</c:v>
                </c:pt>
                <c:pt idx="19060">
                  <c:v>538.60848000000408</c:v>
                </c:pt>
                <c:pt idx="19061">
                  <c:v>538.60906000000409</c:v>
                </c:pt>
                <c:pt idx="19062">
                  <c:v>538.60964000000411</c:v>
                </c:pt>
                <c:pt idx="19063">
                  <c:v>538.61021000000414</c:v>
                </c:pt>
                <c:pt idx="19064">
                  <c:v>538.61078000000418</c:v>
                </c:pt>
                <c:pt idx="19065">
                  <c:v>538.6113600000042</c:v>
                </c:pt>
                <c:pt idx="19066">
                  <c:v>538.61194000000421</c:v>
                </c:pt>
                <c:pt idx="19067">
                  <c:v>538.61251000000425</c:v>
                </c:pt>
                <c:pt idx="19068">
                  <c:v>538.61309000000426</c:v>
                </c:pt>
                <c:pt idx="19069">
                  <c:v>538.61367000000428</c:v>
                </c:pt>
                <c:pt idx="19070">
                  <c:v>538.61424000000432</c:v>
                </c:pt>
                <c:pt idx="19071">
                  <c:v>538.61481000000435</c:v>
                </c:pt>
                <c:pt idx="19072">
                  <c:v>538.61540000000434</c:v>
                </c:pt>
                <c:pt idx="19073">
                  <c:v>538.61597000000438</c:v>
                </c:pt>
                <c:pt idx="19074">
                  <c:v>538.61655000000439</c:v>
                </c:pt>
                <c:pt idx="19075">
                  <c:v>538.61712000000443</c:v>
                </c:pt>
                <c:pt idx="19076">
                  <c:v>538.61769000000447</c:v>
                </c:pt>
                <c:pt idx="19077">
                  <c:v>538.61826000000451</c:v>
                </c:pt>
                <c:pt idx="19078">
                  <c:v>538.61882000000446</c:v>
                </c:pt>
                <c:pt idx="19079">
                  <c:v>538.61940000000448</c:v>
                </c:pt>
                <c:pt idx="19080">
                  <c:v>538.61998000000449</c:v>
                </c:pt>
                <c:pt idx="19081">
                  <c:v>538.62055000000453</c:v>
                </c:pt>
                <c:pt idx="19082">
                  <c:v>538.62113000000454</c:v>
                </c:pt>
                <c:pt idx="19083">
                  <c:v>538.62170000000458</c:v>
                </c:pt>
                <c:pt idx="19084">
                  <c:v>538.62228000000459</c:v>
                </c:pt>
                <c:pt idx="19085">
                  <c:v>538.62285000000463</c:v>
                </c:pt>
                <c:pt idx="19086">
                  <c:v>538.62343000000465</c:v>
                </c:pt>
                <c:pt idx="19087">
                  <c:v>538.62401000000466</c:v>
                </c:pt>
                <c:pt idx="19088">
                  <c:v>538.62459000000467</c:v>
                </c:pt>
                <c:pt idx="19089">
                  <c:v>538.62551000000462</c:v>
                </c:pt>
                <c:pt idx="19090">
                  <c:v>538.62770000000467</c:v>
                </c:pt>
                <c:pt idx="19091">
                  <c:v>538.64360000000465</c:v>
                </c:pt>
                <c:pt idx="19092">
                  <c:v>538.6947300000046</c:v>
                </c:pt>
                <c:pt idx="19093">
                  <c:v>538.75994000000458</c:v>
                </c:pt>
                <c:pt idx="19094">
                  <c:v>538.82582000000457</c:v>
                </c:pt>
                <c:pt idx="19095">
                  <c:v>538.88219000000458</c:v>
                </c:pt>
                <c:pt idx="19096">
                  <c:v>538.93030000000454</c:v>
                </c:pt>
                <c:pt idx="19097">
                  <c:v>538.98224000000448</c:v>
                </c:pt>
                <c:pt idx="19098">
                  <c:v>539.03197000000443</c:v>
                </c:pt>
                <c:pt idx="19099">
                  <c:v>539.06880000000444</c:v>
                </c:pt>
                <c:pt idx="19100">
                  <c:v>539.10317000000441</c:v>
                </c:pt>
                <c:pt idx="19101">
                  <c:v>539.13232000000437</c:v>
                </c:pt>
                <c:pt idx="19102">
                  <c:v>539.15644000000441</c:v>
                </c:pt>
                <c:pt idx="19103">
                  <c:v>539.18437000000438</c:v>
                </c:pt>
                <c:pt idx="19104">
                  <c:v>539.21338000000435</c:v>
                </c:pt>
                <c:pt idx="19105">
                  <c:v>539.23279000000434</c:v>
                </c:pt>
                <c:pt idx="19106">
                  <c:v>539.24220000000435</c:v>
                </c:pt>
                <c:pt idx="19107">
                  <c:v>539.2475300000043</c:v>
                </c:pt>
                <c:pt idx="19108">
                  <c:v>539.25306000000433</c:v>
                </c:pt>
                <c:pt idx="19109">
                  <c:v>539.28220000000431</c:v>
                </c:pt>
                <c:pt idx="19110">
                  <c:v>539.34300000000428</c:v>
                </c:pt>
                <c:pt idx="19111">
                  <c:v>539.40064000000427</c:v>
                </c:pt>
                <c:pt idx="19112">
                  <c:v>539.44168000000423</c:v>
                </c:pt>
                <c:pt idx="19113">
                  <c:v>539.48040000000424</c:v>
                </c:pt>
                <c:pt idx="19114">
                  <c:v>539.52071000000421</c:v>
                </c:pt>
                <c:pt idx="19115">
                  <c:v>539.56421000000421</c:v>
                </c:pt>
                <c:pt idx="19116">
                  <c:v>539.60880000000418</c:v>
                </c:pt>
                <c:pt idx="19117">
                  <c:v>539.65059000000417</c:v>
                </c:pt>
                <c:pt idx="19118">
                  <c:v>539.68995000000416</c:v>
                </c:pt>
                <c:pt idx="19119">
                  <c:v>539.72130000000413</c:v>
                </c:pt>
                <c:pt idx="19120">
                  <c:v>539.74057000000414</c:v>
                </c:pt>
                <c:pt idx="19121">
                  <c:v>539.75328000000411</c:v>
                </c:pt>
                <c:pt idx="19122">
                  <c:v>539.76505000000407</c:v>
                </c:pt>
                <c:pt idx="19123">
                  <c:v>539.78088000000412</c:v>
                </c:pt>
                <c:pt idx="19124">
                  <c:v>539.80552000000409</c:v>
                </c:pt>
                <c:pt idx="19125">
                  <c:v>539.84105000000409</c:v>
                </c:pt>
                <c:pt idx="19126">
                  <c:v>539.88434000000404</c:v>
                </c:pt>
                <c:pt idx="19127">
                  <c:v>539.92308000000401</c:v>
                </c:pt>
                <c:pt idx="19128">
                  <c:v>539.94949000000406</c:v>
                </c:pt>
                <c:pt idx="19129">
                  <c:v>539.97142000000406</c:v>
                </c:pt>
                <c:pt idx="19130">
                  <c:v>539.99106000000404</c:v>
                </c:pt>
                <c:pt idx="19131">
                  <c:v>540.00786000000403</c:v>
                </c:pt>
                <c:pt idx="19132">
                  <c:v>540.021380000004</c:v>
                </c:pt>
                <c:pt idx="19133">
                  <c:v>540.03472000000397</c:v>
                </c:pt>
                <c:pt idx="19134">
                  <c:v>540.043940000004</c:v>
                </c:pt>
                <c:pt idx="19135">
                  <c:v>540.05246000000398</c:v>
                </c:pt>
                <c:pt idx="19136">
                  <c:v>540.06203000000403</c:v>
                </c:pt>
                <c:pt idx="19137">
                  <c:v>540.077260000004</c:v>
                </c:pt>
                <c:pt idx="19138">
                  <c:v>540.09704000000397</c:v>
                </c:pt>
                <c:pt idx="19139">
                  <c:v>540.11625000000402</c:v>
                </c:pt>
                <c:pt idx="19140">
                  <c:v>540.13564000000406</c:v>
                </c:pt>
                <c:pt idx="19141">
                  <c:v>540.15289000000405</c:v>
                </c:pt>
                <c:pt idx="19142">
                  <c:v>540.16778000000409</c:v>
                </c:pt>
                <c:pt idx="19143">
                  <c:v>540.18064000000413</c:v>
                </c:pt>
                <c:pt idx="19144">
                  <c:v>540.19118000000412</c:v>
                </c:pt>
                <c:pt idx="19145">
                  <c:v>540.20182000000409</c:v>
                </c:pt>
                <c:pt idx="19146">
                  <c:v>540.21226000000411</c:v>
                </c:pt>
                <c:pt idx="19147">
                  <c:v>540.22198000000412</c:v>
                </c:pt>
                <c:pt idx="19148">
                  <c:v>540.23097000000416</c:v>
                </c:pt>
                <c:pt idx="19149">
                  <c:v>540.23946000000421</c:v>
                </c:pt>
                <c:pt idx="19150">
                  <c:v>540.24815000000422</c:v>
                </c:pt>
                <c:pt idx="19151">
                  <c:v>540.25951000000418</c:v>
                </c:pt>
                <c:pt idx="19152">
                  <c:v>540.27208000000417</c:v>
                </c:pt>
                <c:pt idx="19153">
                  <c:v>540.28200000000413</c:v>
                </c:pt>
                <c:pt idx="19154">
                  <c:v>540.28795000000412</c:v>
                </c:pt>
                <c:pt idx="19155">
                  <c:v>540.29289000000415</c:v>
                </c:pt>
                <c:pt idx="19156">
                  <c:v>540.29658000000416</c:v>
                </c:pt>
                <c:pt idx="19157">
                  <c:v>540.29936000000419</c:v>
                </c:pt>
                <c:pt idx="19158">
                  <c:v>540.30150000000424</c:v>
                </c:pt>
                <c:pt idx="19159">
                  <c:v>540.30330000000424</c:v>
                </c:pt>
                <c:pt idx="19160">
                  <c:v>540.30485000000419</c:v>
                </c:pt>
                <c:pt idx="19161">
                  <c:v>540.30621000000417</c:v>
                </c:pt>
                <c:pt idx="19162">
                  <c:v>540.30762000000414</c:v>
                </c:pt>
                <c:pt idx="19163">
                  <c:v>540.30891000000418</c:v>
                </c:pt>
                <c:pt idx="19164">
                  <c:v>540.31022000000416</c:v>
                </c:pt>
                <c:pt idx="19165">
                  <c:v>540.31140000000414</c:v>
                </c:pt>
                <c:pt idx="19166">
                  <c:v>540.31214000000409</c:v>
                </c:pt>
                <c:pt idx="19167">
                  <c:v>540.31283000000406</c:v>
                </c:pt>
                <c:pt idx="19168">
                  <c:v>540.31333000000404</c:v>
                </c:pt>
                <c:pt idx="19169">
                  <c:v>540.31384000000401</c:v>
                </c:pt>
                <c:pt idx="19170">
                  <c:v>540.31432000000405</c:v>
                </c:pt>
                <c:pt idx="19171">
                  <c:v>540.31480000000408</c:v>
                </c:pt>
                <c:pt idx="19172">
                  <c:v>540.31530000000407</c:v>
                </c:pt>
                <c:pt idx="19173">
                  <c:v>540.31613000000402</c:v>
                </c:pt>
                <c:pt idx="19174">
                  <c:v>540.31705000000397</c:v>
                </c:pt>
                <c:pt idx="19175">
                  <c:v>540.31765000000394</c:v>
                </c:pt>
                <c:pt idx="19176">
                  <c:v>540.31828000000394</c:v>
                </c:pt>
                <c:pt idx="19177">
                  <c:v>540.31973000000391</c:v>
                </c:pt>
                <c:pt idx="19178">
                  <c:v>540.32788000000392</c:v>
                </c:pt>
                <c:pt idx="19179">
                  <c:v>540.36235000000397</c:v>
                </c:pt>
                <c:pt idx="19180">
                  <c:v>540.40817000000402</c:v>
                </c:pt>
                <c:pt idx="19181">
                  <c:v>540.44422000000407</c:v>
                </c:pt>
                <c:pt idx="19182">
                  <c:v>540.47194000000411</c:v>
                </c:pt>
                <c:pt idx="19183">
                  <c:v>540.49382000000412</c:v>
                </c:pt>
                <c:pt idx="19184">
                  <c:v>540.51664000000414</c:v>
                </c:pt>
                <c:pt idx="19185">
                  <c:v>540.54195000000414</c:v>
                </c:pt>
                <c:pt idx="19186">
                  <c:v>540.56935000000408</c:v>
                </c:pt>
                <c:pt idx="19187">
                  <c:v>540.59057000000405</c:v>
                </c:pt>
                <c:pt idx="19188">
                  <c:v>540.60579000000405</c:v>
                </c:pt>
                <c:pt idx="19189">
                  <c:v>540.61887000000399</c:v>
                </c:pt>
                <c:pt idx="19190">
                  <c:v>540.62814000000401</c:v>
                </c:pt>
                <c:pt idx="19191">
                  <c:v>540.63483000000406</c:v>
                </c:pt>
                <c:pt idx="19192">
                  <c:v>540.64016000000402</c:v>
                </c:pt>
                <c:pt idx="19193">
                  <c:v>540.64702000000398</c:v>
                </c:pt>
                <c:pt idx="19194">
                  <c:v>540.655700000004</c:v>
                </c:pt>
                <c:pt idx="19195">
                  <c:v>540.66355000000397</c:v>
                </c:pt>
                <c:pt idx="19196">
                  <c:v>540.66925000000401</c:v>
                </c:pt>
                <c:pt idx="19197">
                  <c:v>540.67290000000401</c:v>
                </c:pt>
                <c:pt idx="19198">
                  <c:v>540.67569000000401</c:v>
                </c:pt>
                <c:pt idx="19199">
                  <c:v>540.67832000000396</c:v>
                </c:pt>
                <c:pt idx="19200">
                  <c:v>540.68143000000396</c:v>
                </c:pt>
                <c:pt idx="19201">
                  <c:v>540.68585000000394</c:v>
                </c:pt>
                <c:pt idx="19202">
                  <c:v>540.69084000000396</c:v>
                </c:pt>
                <c:pt idx="19203">
                  <c:v>540.69597000000397</c:v>
                </c:pt>
                <c:pt idx="19204">
                  <c:v>540.70031000000392</c:v>
                </c:pt>
                <c:pt idx="19205">
                  <c:v>540.70336000000395</c:v>
                </c:pt>
                <c:pt idx="19206">
                  <c:v>540.70558000000392</c:v>
                </c:pt>
                <c:pt idx="19207">
                  <c:v>540.70716000000391</c:v>
                </c:pt>
                <c:pt idx="19208">
                  <c:v>540.70869000000391</c:v>
                </c:pt>
                <c:pt idx="19209">
                  <c:v>540.70997000000386</c:v>
                </c:pt>
                <c:pt idx="19210">
                  <c:v>540.71112000000392</c:v>
                </c:pt>
                <c:pt idx="19211">
                  <c:v>540.71204000000387</c:v>
                </c:pt>
                <c:pt idx="19212">
                  <c:v>540.71319000000392</c:v>
                </c:pt>
                <c:pt idx="19213">
                  <c:v>540.71521000000394</c:v>
                </c:pt>
                <c:pt idx="19214">
                  <c:v>540.72043000000394</c:v>
                </c:pt>
                <c:pt idx="19215">
                  <c:v>540.73074000000395</c:v>
                </c:pt>
                <c:pt idx="19216">
                  <c:v>540.74294000000395</c:v>
                </c:pt>
                <c:pt idx="19217">
                  <c:v>540.75312000000395</c:v>
                </c:pt>
                <c:pt idx="19218">
                  <c:v>540.76374000000396</c:v>
                </c:pt>
                <c:pt idx="19219">
                  <c:v>540.77437000000396</c:v>
                </c:pt>
                <c:pt idx="19220">
                  <c:v>540.78456000000392</c:v>
                </c:pt>
                <c:pt idx="19221">
                  <c:v>540.7929900000039</c:v>
                </c:pt>
                <c:pt idx="19222">
                  <c:v>540.79985000000386</c:v>
                </c:pt>
                <c:pt idx="19223">
                  <c:v>540.80570000000387</c:v>
                </c:pt>
                <c:pt idx="19224">
                  <c:v>540.81140000000391</c:v>
                </c:pt>
                <c:pt idx="19225">
                  <c:v>540.81659000000388</c:v>
                </c:pt>
                <c:pt idx="19226">
                  <c:v>540.8201400000039</c:v>
                </c:pt>
                <c:pt idx="19227">
                  <c:v>540.82248000000391</c:v>
                </c:pt>
                <c:pt idx="19228">
                  <c:v>540.82390000000396</c:v>
                </c:pt>
                <c:pt idx="19229">
                  <c:v>540.82458000000395</c:v>
                </c:pt>
                <c:pt idx="19230">
                  <c:v>540.82516000000396</c:v>
                </c:pt>
                <c:pt idx="19231">
                  <c:v>540.82595000000401</c:v>
                </c:pt>
                <c:pt idx="19232">
                  <c:v>540.82650000000399</c:v>
                </c:pt>
                <c:pt idx="19233">
                  <c:v>540.82705000000396</c:v>
                </c:pt>
                <c:pt idx="19234">
                  <c:v>540.82760000000394</c:v>
                </c:pt>
                <c:pt idx="19235">
                  <c:v>540.82809000000395</c:v>
                </c:pt>
                <c:pt idx="19236">
                  <c:v>540.82861000000401</c:v>
                </c:pt>
                <c:pt idx="19237">
                  <c:v>540.82915000000401</c:v>
                </c:pt>
                <c:pt idx="19238">
                  <c:v>540.82969000000401</c:v>
                </c:pt>
                <c:pt idx="19239">
                  <c:v>540.83023000000401</c:v>
                </c:pt>
                <c:pt idx="19240">
                  <c:v>540.83076000000403</c:v>
                </c:pt>
                <c:pt idx="19241">
                  <c:v>540.83128000000409</c:v>
                </c:pt>
                <c:pt idx="19242">
                  <c:v>540.83179000000405</c:v>
                </c:pt>
                <c:pt idx="19243">
                  <c:v>540.83232000000407</c:v>
                </c:pt>
                <c:pt idx="19244">
                  <c:v>540.83286000000408</c:v>
                </c:pt>
                <c:pt idx="19245">
                  <c:v>540.83340000000408</c:v>
                </c:pt>
                <c:pt idx="19246">
                  <c:v>540.8339300000041</c:v>
                </c:pt>
                <c:pt idx="19247">
                  <c:v>540.83446000000413</c:v>
                </c:pt>
                <c:pt idx="19248">
                  <c:v>540.83499000000415</c:v>
                </c:pt>
                <c:pt idx="19249">
                  <c:v>540.83551000000421</c:v>
                </c:pt>
                <c:pt idx="19250">
                  <c:v>540.83602000000417</c:v>
                </c:pt>
                <c:pt idx="19251">
                  <c:v>540.83653000000413</c:v>
                </c:pt>
                <c:pt idx="19252">
                  <c:v>540.83703000000412</c:v>
                </c:pt>
                <c:pt idx="19253">
                  <c:v>540.83755000000417</c:v>
                </c:pt>
                <c:pt idx="19254">
                  <c:v>540.8380800000042</c:v>
                </c:pt>
                <c:pt idx="19255">
                  <c:v>540.83860000000425</c:v>
                </c:pt>
                <c:pt idx="19256">
                  <c:v>540.8391200000043</c:v>
                </c:pt>
                <c:pt idx="19257">
                  <c:v>540.83965000000433</c:v>
                </c:pt>
                <c:pt idx="19258">
                  <c:v>540.84018000000435</c:v>
                </c:pt>
                <c:pt idx="19259">
                  <c:v>540.84071000000438</c:v>
                </c:pt>
                <c:pt idx="19260">
                  <c:v>540.8412400000044</c:v>
                </c:pt>
                <c:pt idx="19261">
                  <c:v>540.84178000000441</c:v>
                </c:pt>
                <c:pt idx="19262">
                  <c:v>540.84231000000443</c:v>
                </c:pt>
                <c:pt idx="19263">
                  <c:v>540.84284000000446</c:v>
                </c:pt>
                <c:pt idx="19264">
                  <c:v>540.84337000000448</c:v>
                </c:pt>
                <c:pt idx="19265">
                  <c:v>540.84391000000448</c:v>
                </c:pt>
                <c:pt idx="19266">
                  <c:v>540.84444000000451</c:v>
                </c:pt>
                <c:pt idx="19267">
                  <c:v>540.84496000000456</c:v>
                </c:pt>
                <c:pt idx="19268">
                  <c:v>540.84549000000459</c:v>
                </c:pt>
                <c:pt idx="19269">
                  <c:v>540.84601000000464</c:v>
                </c:pt>
                <c:pt idx="19270">
                  <c:v>540.84655000000464</c:v>
                </c:pt>
                <c:pt idx="19271">
                  <c:v>540.84708000000467</c:v>
                </c:pt>
                <c:pt idx="19272">
                  <c:v>540.84762000000467</c:v>
                </c:pt>
                <c:pt idx="19273">
                  <c:v>540.84815000000469</c:v>
                </c:pt>
                <c:pt idx="19274">
                  <c:v>540.84869000000469</c:v>
                </c:pt>
                <c:pt idx="19275">
                  <c:v>540.8492300000047</c:v>
                </c:pt>
                <c:pt idx="19276">
                  <c:v>540.84978000000467</c:v>
                </c:pt>
                <c:pt idx="19277">
                  <c:v>540.85032000000467</c:v>
                </c:pt>
                <c:pt idx="19278">
                  <c:v>540.85087000000465</c:v>
                </c:pt>
                <c:pt idx="19279">
                  <c:v>540.85140000000467</c:v>
                </c:pt>
                <c:pt idx="19280">
                  <c:v>540.8519300000047</c:v>
                </c:pt>
                <c:pt idx="19281">
                  <c:v>540.85246000000473</c:v>
                </c:pt>
                <c:pt idx="19282">
                  <c:v>540.85299000000475</c:v>
                </c:pt>
                <c:pt idx="19283">
                  <c:v>540.85352000000478</c:v>
                </c:pt>
                <c:pt idx="19284">
                  <c:v>540.8540500000048</c:v>
                </c:pt>
                <c:pt idx="19285">
                  <c:v>540.85457000000486</c:v>
                </c:pt>
                <c:pt idx="19286">
                  <c:v>540.85510000000488</c:v>
                </c:pt>
                <c:pt idx="19287">
                  <c:v>540.85563000000491</c:v>
                </c:pt>
                <c:pt idx="19288">
                  <c:v>540.85618000000488</c:v>
                </c:pt>
                <c:pt idx="19289">
                  <c:v>540.85673000000486</c:v>
                </c:pt>
                <c:pt idx="19290">
                  <c:v>540.85728000000483</c:v>
                </c:pt>
                <c:pt idx="19291">
                  <c:v>540.85783000000481</c:v>
                </c:pt>
                <c:pt idx="19292">
                  <c:v>540.85838000000479</c:v>
                </c:pt>
                <c:pt idx="19293">
                  <c:v>540.85893000000476</c:v>
                </c:pt>
                <c:pt idx="19294">
                  <c:v>540.85948000000474</c:v>
                </c:pt>
                <c:pt idx="19295">
                  <c:v>540.86024000000475</c:v>
                </c:pt>
                <c:pt idx="19296">
                  <c:v>540.86083000000474</c:v>
                </c:pt>
                <c:pt idx="19297">
                  <c:v>540.86140000000478</c:v>
                </c:pt>
                <c:pt idx="19298">
                  <c:v>540.86198000000479</c:v>
                </c:pt>
                <c:pt idx="19299">
                  <c:v>540.86255000000483</c:v>
                </c:pt>
                <c:pt idx="19300">
                  <c:v>540.86309000000483</c:v>
                </c:pt>
                <c:pt idx="19301">
                  <c:v>540.86366000000487</c:v>
                </c:pt>
                <c:pt idx="19302">
                  <c:v>540.86422000000482</c:v>
                </c:pt>
                <c:pt idx="19303">
                  <c:v>540.8647700000048</c:v>
                </c:pt>
                <c:pt idx="19304">
                  <c:v>540.86532000000477</c:v>
                </c:pt>
                <c:pt idx="19305">
                  <c:v>540.86587000000475</c:v>
                </c:pt>
                <c:pt idx="19306">
                  <c:v>540.86642000000472</c:v>
                </c:pt>
                <c:pt idx="19307">
                  <c:v>540.8669700000047</c:v>
                </c:pt>
                <c:pt idx="19308">
                  <c:v>540.86752000000467</c:v>
                </c:pt>
                <c:pt idx="19309">
                  <c:v>540.86806000000468</c:v>
                </c:pt>
                <c:pt idx="19310">
                  <c:v>540.86861000000465</c:v>
                </c:pt>
                <c:pt idx="19311">
                  <c:v>540.8691700000046</c:v>
                </c:pt>
                <c:pt idx="19312">
                  <c:v>540.86974000000464</c:v>
                </c:pt>
                <c:pt idx="19313">
                  <c:v>540.87029000000462</c:v>
                </c:pt>
                <c:pt idx="19314">
                  <c:v>540.87083000000462</c:v>
                </c:pt>
                <c:pt idx="19315">
                  <c:v>540.87139000000457</c:v>
                </c:pt>
                <c:pt idx="19316">
                  <c:v>540.87194000000454</c:v>
                </c:pt>
                <c:pt idx="19317">
                  <c:v>540.87247000000457</c:v>
                </c:pt>
                <c:pt idx="19318">
                  <c:v>540.87300000000459</c:v>
                </c:pt>
                <c:pt idx="19319">
                  <c:v>540.87355000000457</c:v>
                </c:pt>
                <c:pt idx="19320">
                  <c:v>540.8743500000046</c:v>
                </c:pt>
                <c:pt idx="19321">
                  <c:v>540.87522000000456</c:v>
                </c:pt>
                <c:pt idx="19322">
                  <c:v>540.8765100000046</c:v>
                </c:pt>
                <c:pt idx="19323">
                  <c:v>540.87766000000465</c:v>
                </c:pt>
                <c:pt idx="19324">
                  <c:v>540.87975000000461</c:v>
                </c:pt>
                <c:pt idx="19325">
                  <c:v>540.88213000000462</c:v>
                </c:pt>
                <c:pt idx="19326">
                  <c:v>540.88372000000459</c:v>
                </c:pt>
                <c:pt idx="19327">
                  <c:v>540.88500000000454</c:v>
                </c:pt>
                <c:pt idx="19328">
                  <c:v>540.88597000000459</c:v>
                </c:pt>
                <c:pt idx="19329">
                  <c:v>540.88670000000457</c:v>
                </c:pt>
                <c:pt idx="19330">
                  <c:v>540.88732000000459</c:v>
                </c:pt>
                <c:pt idx="19331">
                  <c:v>540.88788000000454</c:v>
                </c:pt>
                <c:pt idx="19332">
                  <c:v>540.88841000000457</c:v>
                </c:pt>
                <c:pt idx="19333">
                  <c:v>540.88892000000453</c:v>
                </c:pt>
                <c:pt idx="19334">
                  <c:v>540.8894300000045</c:v>
                </c:pt>
                <c:pt idx="19335">
                  <c:v>540.88995000000455</c:v>
                </c:pt>
                <c:pt idx="19336">
                  <c:v>540.89049000000455</c:v>
                </c:pt>
                <c:pt idx="19337">
                  <c:v>540.89104000000452</c:v>
                </c:pt>
                <c:pt idx="19338">
                  <c:v>540.89160000000447</c:v>
                </c:pt>
                <c:pt idx="19339">
                  <c:v>540.89217000000451</c:v>
                </c:pt>
                <c:pt idx="19340">
                  <c:v>540.89271000000451</c:v>
                </c:pt>
                <c:pt idx="19341">
                  <c:v>540.89325000000451</c:v>
                </c:pt>
                <c:pt idx="19342">
                  <c:v>540.89382000000455</c:v>
                </c:pt>
                <c:pt idx="19343">
                  <c:v>540.89440000000457</c:v>
                </c:pt>
                <c:pt idx="19344">
                  <c:v>540.89497000000461</c:v>
                </c:pt>
                <c:pt idx="19345">
                  <c:v>540.89553000000456</c:v>
                </c:pt>
                <c:pt idx="19346">
                  <c:v>540.89610000000459</c:v>
                </c:pt>
                <c:pt idx="19347">
                  <c:v>540.89666000000454</c:v>
                </c:pt>
                <c:pt idx="19348">
                  <c:v>540.89721000000452</c:v>
                </c:pt>
                <c:pt idx="19349">
                  <c:v>540.89777000000447</c:v>
                </c:pt>
                <c:pt idx="19350">
                  <c:v>540.89833000000442</c:v>
                </c:pt>
                <c:pt idx="19351">
                  <c:v>540.89891000000443</c:v>
                </c:pt>
                <c:pt idx="19352">
                  <c:v>540.89949000000445</c:v>
                </c:pt>
                <c:pt idx="19353">
                  <c:v>540.90004000000442</c:v>
                </c:pt>
                <c:pt idx="19354">
                  <c:v>540.9005900000044</c:v>
                </c:pt>
                <c:pt idx="19355">
                  <c:v>540.90114000000437</c:v>
                </c:pt>
                <c:pt idx="19356">
                  <c:v>540.90169000000435</c:v>
                </c:pt>
                <c:pt idx="19357">
                  <c:v>540.90224000000433</c:v>
                </c:pt>
                <c:pt idx="19358">
                  <c:v>540.9027900000043</c:v>
                </c:pt>
                <c:pt idx="19359">
                  <c:v>540.90335000000425</c:v>
                </c:pt>
                <c:pt idx="19360">
                  <c:v>540.90390000000423</c:v>
                </c:pt>
                <c:pt idx="19361">
                  <c:v>540.9044500000042</c:v>
                </c:pt>
                <c:pt idx="19362">
                  <c:v>540.90501000000415</c:v>
                </c:pt>
                <c:pt idx="19363">
                  <c:v>540.90555000000415</c:v>
                </c:pt>
                <c:pt idx="19364">
                  <c:v>540.90610000000413</c:v>
                </c:pt>
                <c:pt idx="19365">
                  <c:v>540.90665000000411</c:v>
                </c:pt>
                <c:pt idx="19366">
                  <c:v>540.90721000000406</c:v>
                </c:pt>
                <c:pt idx="19367">
                  <c:v>540.90776000000403</c:v>
                </c:pt>
                <c:pt idx="19368">
                  <c:v>540.90831000000401</c:v>
                </c:pt>
                <c:pt idx="19369">
                  <c:v>540.90887000000396</c:v>
                </c:pt>
                <c:pt idx="19370">
                  <c:v>540.90942000000393</c:v>
                </c:pt>
                <c:pt idx="19371">
                  <c:v>540.90996000000393</c:v>
                </c:pt>
                <c:pt idx="19372">
                  <c:v>540.91049000000396</c:v>
                </c:pt>
                <c:pt idx="19373">
                  <c:v>540.91101000000401</c:v>
                </c:pt>
                <c:pt idx="19374">
                  <c:v>540.91153000000406</c:v>
                </c:pt>
                <c:pt idx="19375">
                  <c:v>540.91204000000403</c:v>
                </c:pt>
                <c:pt idx="19376">
                  <c:v>540.91255000000399</c:v>
                </c:pt>
                <c:pt idx="19377">
                  <c:v>540.91306000000395</c:v>
                </c:pt>
                <c:pt idx="19378">
                  <c:v>540.91356000000394</c:v>
                </c:pt>
                <c:pt idx="19379">
                  <c:v>540.91406000000393</c:v>
                </c:pt>
                <c:pt idx="19380">
                  <c:v>540.91456000000392</c:v>
                </c:pt>
                <c:pt idx="19381">
                  <c:v>540.9150600000039</c:v>
                </c:pt>
                <c:pt idx="19382">
                  <c:v>540.91557000000387</c:v>
                </c:pt>
                <c:pt idx="19383">
                  <c:v>540.91608000000383</c:v>
                </c:pt>
                <c:pt idx="19384">
                  <c:v>540.91659000000379</c:v>
                </c:pt>
                <c:pt idx="19385">
                  <c:v>540.91709000000378</c:v>
                </c:pt>
                <c:pt idx="19386">
                  <c:v>540.91760000000374</c:v>
                </c:pt>
                <c:pt idx="19387">
                  <c:v>540.91809000000376</c:v>
                </c:pt>
                <c:pt idx="19388">
                  <c:v>540.91861000000381</c:v>
                </c:pt>
                <c:pt idx="19389">
                  <c:v>540.91912000000377</c:v>
                </c:pt>
                <c:pt idx="19390">
                  <c:v>540.91963000000374</c:v>
                </c:pt>
                <c:pt idx="19391">
                  <c:v>540.92015000000379</c:v>
                </c:pt>
                <c:pt idx="19392">
                  <c:v>540.92066000000375</c:v>
                </c:pt>
                <c:pt idx="19393">
                  <c:v>540.92117000000371</c:v>
                </c:pt>
                <c:pt idx="19394">
                  <c:v>540.92168000000368</c:v>
                </c:pt>
                <c:pt idx="19395">
                  <c:v>540.92218000000366</c:v>
                </c:pt>
                <c:pt idx="19396">
                  <c:v>540.92270000000372</c:v>
                </c:pt>
                <c:pt idx="19397">
                  <c:v>540.92321000000368</c:v>
                </c:pt>
                <c:pt idx="19398">
                  <c:v>540.92373000000373</c:v>
                </c:pt>
                <c:pt idx="19399">
                  <c:v>540.92423000000372</c:v>
                </c:pt>
                <c:pt idx="19400">
                  <c:v>540.92474000000368</c:v>
                </c:pt>
                <c:pt idx="19401">
                  <c:v>540.92525000000364</c:v>
                </c:pt>
                <c:pt idx="19402">
                  <c:v>540.92576000000361</c:v>
                </c:pt>
                <c:pt idx="19403">
                  <c:v>540.92626000000359</c:v>
                </c:pt>
                <c:pt idx="19404">
                  <c:v>540.92676000000358</c:v>
                </c:pt>
                <c:pt idx="19405">
                  <c:v>540.92726000000357</c:v>
                </c:pt>
                <c:pt idx="19406">
                  <c:v>540.92776000000356</c:v>
                </c:pt>
                <c:pt idx="19407">
                  <c:v>540.92827000000352</c:v>
                </c:pt>
                <c:pt idx="19408">
                  <c:v>540.92878000000348</c:v>
                </c:pt>
                <c:pt idx="19409">
                  <c:v>540.92929000000345</c:v>
                </c:pt>
                <c:pt idx="19410">
                  <c:v>540.92979000000344</c:v>
                </c:pt>
                <c:pt idx="19411">
                  <c:v>540.93031000000349</c:v>
                </c:pt>
                <c:pt idx="19412">
                  <c:v>540.93082000000345</c:v>
                </c:pt>
                <c:pt idx="19413">
                  <c:v>540.93133000000341</c:v>
                </c:pt>
                <c:pt idx="19414">
                  <c:v>540.93184000000338</c:v>
                </c:pt>
                <c:pt idx="19415">
                  <c:v>540.93235000000334</c:v>
                </c:pt>
                <c:pt idx="19416">
                  <c:v>540.9328600000033</c:v>
                </c:pt>
                <c:pt idx="19417">
                  <c:v>540.93337000000326</c:v>
                </c:pt>
                <c:pt idx="19418">
                  <c:v>540.93387000000325</c:v>
                </c:pt>
                <c:pt idx="19419">
                  <c:v>540.93438000000322</c:v>
                </c:pt>
                <c:pt idx="19420">
                  <c:v>540.93489000000318</c:v>
                </c:pt>
                <c:pt idx="19421">
                  <c:v>540.93540000000314</c:v>
                </c:pt>
                <c:pt idx="19422">
                  <c:v>540.93590000000313</c:v>
                </c:pt>
                <c:pt idx="19423">
                  <c:v>540.93640000000312</c:v>
                </c:pt>
                <c:pt idx="19424">
                  <c:v>540.93691000000308</c:v>
                </c:pt>
                <c:pt idx="19425">
                  <c:v>540.93745000000308</c:v>
                </c:pt>
                <c:pt idx="19426">
                  <c:v>540.93861000000311</c:v>
                </c:pt>
                <c:pt idx="19427">
                  <c:v>540.94156000000316</c:v>
                </c:pt>
                <c:pt idx="19428">
                  <c:v>540.95063000000312</c:v>
                </c:pt>
                <c:pt idx="19429">
                  <c:v>540.96027000000311</c:v>
                </c:pt>
                <c:pt idx="19430">
                  <c:v>540.97033000000306</c:v>
                </c:pt>
                <c:pt idx="19431">
                  <c:v>540.98016000000302</c:v>
                </c:pt>
                <c:pt idx="19432">
                  <c:v>540.99001000000305</c:v>
                </c:pt>
                <c:pt idx="19433">
                  <c:v>541.00013000000308</c:v>
                </c:pt>
                <c:pt idx="19434">
                  <c:v>541.01190000000304</c:v>
                </c:pt>
                <c:pt idx="19435">
                  <c:v>541.02668000000301</c:v>
                </c:pt>
                <c:pt idx="19436">
                  <c:v>541.04157000000305</c:v>
                </c:pt>
                <c:pt idx="19437">
                  <c:v>541.05792000000304</c:v>
                </c:pt>
                <c:pt idx="19438">
                  <c:v>541.07367000000306</c:v>
                </c:pt>
                <c:pt idx="19439">
                  <c:v>541.08841000000302</c:v>
                </c:pt>
                <c:pt idx="19440">
                  <c:v>541.10199000000307</c:v>
                </c:pt>
                <c:pt idx="19441">
                  <c:v>541.11311000000308</c:v>
                </c:pt>
                <c:pt idx="19442">
                  <c:v>541.1230500000031</c:v>
                </c:pt>
                <c:pt idx="19443">
                  <c:v>541.13138000000311</c:v>
                </c:pt>
                <c:pt idx="19444">
                  <c:v>541.13812000000314</c:v>
                </c:pt>
                <c:pt idx="19445">
                  <c:v>541.14623000000313</c:v>
                </c:pt>
                <c:pt idx="19446">
                  <c:v>541.1518700000031</c:v>
                </c:pt>
                <c:pt idx="19447">
                  <c:v>541.15562000000307</c:v>
                </c:pt>
                <c:pt idx="19448">
                  <c:v>541.1593900000031</c:v>
                </c:pt>
                <c:pt idx="19449">
                  <c:v>541.16276000000312</c:v>
                </c:pt>
                <c:pt idx="19450">
                  <c:v>541.16621000000316</c:v>
                </c:pt>
                <c:pt idx="19451">
                  <c:v>541.17147000000318</c:v>
                </c:pt>
                <c:pt idx="19452">
                  <c:v>541.1792100000032</c:v>
                </c:pt>
                <c:pt idx="19453">
                  <c:v>541.18782000000317</c:v>
                </c:pt>
                <c:pt idx="19454">
                  <c:v>541.19508000000314</c:v>
                </c:pt>
                <c:pt idx="19455">
                  <c:v>541.20091000000309</c:v>
                </c:pt>
                <c:pt idx="19456">
                  <c:v>541.20408000000305</c:v>
                </c:pt>
                <c:pt idx="19457">
                  <c:v>541.20592000000306</c:v>
                </c:pt>
                <c:pt idx="19458">
                  <c:v>541.20715000000303</c:v>
                </c:pt>
                <c:pt idx="19459">
                  <c:v>541.20814000000303</c:v>
                </c:pt>
                <c:pt idx="19460">
                  <c:v>541.20912000000305</c:v>
                </c:pt>
                <c:pt idx="19461">
                  <c:v>541.21055000000308</c:v>
                </c:pt>
                <c:pt idx="19462">
                  <c:v>541.21385000000305</c:v>
                </c:pt>
                <c:pt idx="19463">
                  <c:v>541.2233300000031</c:v>
                </c:pt>
                <c:pt idx="19464">
                  <c:v>541.23318000000313</c:v>
                </c:pt>
                <c:pt idx="19465">
                  <c:v>541.24101000000314</c:v>
                </c:pt>
                <c:pt idx="19466">
                  <c:v>541.2462500000031</c:v>
                </c:pt>
                <c:pt idx="19467">
                  <c:v>541.24920000000316</c:v>
                </c:pt>
                <c:pt idx="19468">
                  <c:v>541.25136000000316</c:v>
                </c:pt>
                <c:pt idx="19469">
                  <c:v>541.25249000000315</c:v>
                </c:pt>
                <c:pt idx="19470">
                  <c:v>541.25333000000319</c:v>
                </c:pt>
                <c:pt idx="19471">
                  <c:v>541.25448000000324</c:v>
                </c:pt>
                <c:pt idx="19472">
                  <c:v>541.25575000000322</c:v>
                </c:pt>
                <c:pt idx="19473">
                  <c:v>541.25822000000323</c:v>
                </c:pt>
                <c:pt idx="19474">
                  <c:v>541.26250000000323</c:v>
                </c:pt>
                <c:pt idx="19475">
                  <c:v>541.27115000000322</c:v>
                </c:pt>
                <c:pt idx="19476">
                  <c:v>541.28432000000316</c:v>
                </c:pt>
                <c:pt idx="19477">
                  <c:v>541.2974100000032</c:v>
                </c:pt>
                <c:pt idx="19478">
                  <c:v>541.30597000000319</c:v>
                </c:pt>
                <c:pt idx="19479">
                  <c:v>541.31214000000318</c:v>
                </c:pt>
                <c:pt idx="19480">
                  <c:v>541.31582000000321</c:v>
                </c:pt>
                <c:pt idx="19481">
                  <c:v>541.31777000000318</c:v>
                </c:pt>
                <c:pt idx="19482">
                  <c:v>541.31902000000321</c:v>
                </c:pt>
                <c:pt idx="19483">
                  <c:v>541.3204200000032</c:v>
                </c:pt>
                <c:pt idx="19484">
                  <c:v>541.32142000000317</c:v>
                </c:pt>
                <c:pt idx="19485">
                  <c:v>541.32265000000314</c:v>
                </c:pt>
                <c:pt idx="19486">
                  <c:v>541.32549000000313</c:v>
                </c:pt>
                <c:pt idx="19487">
                  <c:v>541.33393000000308</c:v>
                </c:pt>
                <c:pt idx="19488">
                  <c:v>541.34826000000305</c:v>
                </c:pt>
                <c:pt idx="19489">
                  <c:v>541.368050000003</c:v>
                </c:pt>
                <c:pt idx="19490">
                  <c:v>541.38413000000298</c:v>
                </c:pt>
                <c:pt idx="19491">
                  <c:v>541.392950000003</c:v>
                </c:pt>
                <c:pt idx="19492">
                  <c:v>541.39748000000304</c:v>
                </c:pt>
                <c:pt idx="19493">
                  <c:v>541.40366000000301</c:v>
                </c:pt>
                <c:pt idx="19494">
                  <c:v>541.40903000000299</c:v>
                </c:pt>
                <c:pt idx="19495">
                  <c:v>541.41388000000302</c:v>
                </c:pt>
                <c:pt idx="19496">
                  <c:v>541.41869000000304</c:v>
                </c:pt>
                <c:pt idx="19497">
                  <c:v>541.42652000000305</c:v>
                </c:pt>
                <c:pt idx="19498">
                  <c:v>541.43394000000308</c:v>
                </c:pt>
                <c:pt idx="19499">
                  <c:v>541.44006000000309</c:v>
                </c:pt>
                <c:pt idx="19500">
                  <c:v>541.44553000000303</c:v>
                </c:pt>
                <c:pt idx="19501">
                  <c:v>541.45097000000305</c:v>
                </c:pt>
                <c:pt idx="19502">
                  <c:v>541.45443000000307</c:v>
                </c:pt>
                <c:pt idx="19503">
                  <c:v>541.45688000000303</c:v>
                </c:pt>
                <c:pt idx="19504">
                  <c:v>541.45937000000299</c:v>
                </c:pt>
                <c:pt idx="19505">
                  <c:v>541.46160000000305</c:v>
                </c:pt>
                <c:pt idx="19506">
                  <c:v>541.46359000000302</c:v>
                </c:pt>
                <c:pt idx="19507">
                  <c:v>541.46538000000305</c:v>
                </c:pt>
                <c:pt idx="19508">
                  <c:v>541.467020000003</c:v>
                </c:pt>
                <c:pt idx="19509">
                  <c:v>541.46859000000302</c:v>
                </c:pt>
                <c:pt idx="19510">
                  <c:v>541.47011000000305</c:v>
                </c:pt>
                <c:pt idx="19511">
                  <c:v>541.471660000003</c:v>
                </c:pt>
                <c:pt idx="19512">
                  <c:v>541.47320000000298</c:v>
                </c:pt>
                <c:pt idx="19513">
                  <c:v>541.47471000000303</c:v>
                </c:pt>
                <c:pt idx="19514">
                  <c:v>541.47624000000303</c:v>
                </c:pt>
                <c:pt idx="19515">
                  <c:v>541.47778000000301</c:v>
                </c:pt>
                <c:pt idx="19516">
                  <c:v>541.47929000000306</c:v>
                </c:pt>
                <c:pt idx="19517">
                  <c:v>541.48084000000301</c:v>
                </c:pt>
                <c:pt idx="19518">
                  <c:v>541.48239000000297</c:v>
                </c:pt>
                <c:pt idx="19519">
                  <c:v>541.48392000000297</c:v>
                </c:pt>
                <c:pt idx="19520">
                  <c:v>541.485440000003</c:v>
                </c:pt>
                <c:pt idx="19521">
                  <c:v>541.48700000000304</c:v>
                </c:pt>
                <c:pt idx="19522">
                  <c:v>541.48856000000308</c:v>
                </c:pt>
                <c:pt idx="19523">
                  <c:v>541.49015000000304</c:v>
                </c:pt>
                <c:pt idx="19524">
                  <c:v>541.49173000000303</c:v>
                </c:pt>
                <c:pt idx="19525">
                  <c:v>541.49335000000303</c:v>
                </c:pt>
                <c:pt idx="19526">
                  <c:v>541.49495000000309</c:v>
                </c:pt>
                <c:pt idx="19527">
                  <c:v>541.49695000000304</c:v>
                </c:pt>
                <c:pt idx="19528">
                  <c:v>541.49969000000306</c:v>
                </c:pt>
                <c:pt idx="19529">
                  <c:v>541.50691000000302</c:v>
                </c:pt>
                <c:pt idx="19530">
                  <c:v>541.52393000000302</c:v>
                </c:pt>
                <c:pt idx="19531">
                  <c:v>541.55405000000303</c:v>
                </c:pt>
                <c:pt idx="19532">
                  <c:v>541.59592000000305</c:v>
                </c:pt>
                <c:pt idx="19533">
                  <c:v>541.64686000000302</c:v>
                </c:pt>
                <c:pt idx="19534">
                  <c:v>541.70362000000307</c:v>
                </c:pt>
                <c:pt idx="19535">
                  <c:v>541.76601000000312</c:v>
                </c:pt>
                <c:pt idx="19536">
                  <c:v>541.83192000000315</c:v>
                </c:pt>
                <c:pt idx="19537">
                  <c:v>541.90161000000319</c:v>
                </c:pt>
                <c:pt idx="19538">
                  <c:v>541.97367000000315</c:v>
                </c:pt>
                <c:pt idx="19539">
                  <c:v>542.0496600000032</c:v>
                </c:pt>
                <c:pt idx="19540">
                  <c:v>542.12748000000317</c:v>
                </c:pt>
                <c:pt idx="19541">
                  <c:v>542.20979000000318</c:v>
                </c:pt>
                <c:pt idx="19542">
                  <c:v>542.29398000000322</c:v>
                </c:pt>
                <c:pt idx="19543">
                  <c:v>542.37833000000319</c:v>
                </c:pt>
                <c:pt idx="19544">
                  <c:v>542.46706000000324</c:v>
                </c:pt>
                <c:pt idx="19545">
                  <c:v>542.55711000000326</c:v>
                </c:pt>
                <c:pt idx="19546">
                  <c:v>542.64948000000322</c:v>
                </c:pt>
                <c:pt idx="19547">
                  <c:v>542.7444100000032</c:v>
                </c:pt>
                <c:pt idx="19548">
                  <c:v>542.83902000000319</c:v>
                </c:pt>
                <c:pt idx="19549">
                  <c:v>542.93809000000317</c:v>
                </c:pt>
                <c:pt idx="19550">
                  <c:v>543.01682000000312</c:v>
                </c:pt>
                <c:pt idx="19551">
                  <c:v>543.08835000000317</c:v>
                </c:pt>
                <c:pt idx="19552">
                  <c:v>543.14624000000322</c:v>
                </c:pt>
                <c:pt idx="19553">
                  <c:v>543.19009000000324</c:v>
                </c:pt>
                <c:pt idx="19554">
                  <c:v>543.22841000000324</c:v>
                </c:pt>
                <c:pt idx="19555">
                  <c:v>543.26429000000326</c:v>
                </c:pt>
                <c:pt idx="19556">
                  <c:v>543.30084000000329</c:v>
                </c:pt>
                <c:pt idx="19557">
                  <c:v>543.33604000000332</c:v>
                </c:pt>
                <c:pt idx="19558">
                  <c:v>543.37112000000332</c:v>
                </c:pt>
                <c:pt idx="19559">
                  <c:v>543.40546000000336</c:v>
                </c:pt>
                <c:pt idx="19560">
                  <c:v>543.43940000000339</c:v>
                </c:pt>
                <c:pt idx="19561">
                  <c:v>543.47228000000337</c:v>
                </c:pt>
                <c:pt idx="19562">
                  <c:v>543.50526000000332</c:v>
                </c:pt>
                <c:pt idx="19563">
                  <c:v>543.53817000000333</c:v>
                </c:pt>
                <c:pt idx="19564">
                  <c:v>543.57249000000331</c:v>
                </c:pt>
                <c:pt idx="19565">
                  <c:v>543.60569000000328</c:v>
                </c:pt>
                <c:pt idx="19566">
                  <c:v>543.63945000000331</c:v>
                </c:pt>
                <c:pt idx="19567">
                  <c:v>543.67482000000325</c:v>
                </c:pt>
                <c:pt idx="19568">
                  <c:v>543.71191000000329</c:v>
                </c:pt>
                <c:pt idx="19569">
                  <c:v>543.74950000000331</c:v>
                </c:pt>
                <c:pt idx="19570">
                  <c:v>543.78729000000328</c:v>
                </c:pt>
                <c:pt idx="19571">
                  <c:v>543.82548000000327</c:v>
                </c:pt>
                <c:pt idx="19572">
                  <c:v>543.86417000000324</c:v>
                </c:pt>
                <c:pt idx="19573">
                  <c:v>543.90337000000329</c:v>
                </c:pt>
                <c:pt idx="19574">
                  <c:v>543.94480000000328</c:v>
                </c:pt>
                <c:pt idx="19575">
                  <c:v>543.98836000000324</c:v>
                </c:pt>
                <c:pt idx="19576">
                  <c:v>544.03339000000324</c:v>
                </c:pt>
                <c:pt idx="19577">
                  <c:v>544.08018000000322</c:v>
                </c:pt>
                <c:pt idx="19578">
                  <c:v>544.12933000000328</c:v>
                </c:pt>
                <c:pt idx="19579">
                  <c:v>544.18552000000329</c:v>
                </c:pt>
                <c:pt idx="19580">
                  <c:v>544.24949000000333</c:v>
                </c:pt>
                <c:pt idx="19581">
                  <c:v>544.35084000000336</c:v>
                </c:pt>
                <c:pt idx="19582">
                  <c:v>544.42911000000333</c:v>
                </c:pt>
                <c:pt idx="19583">
                  <c:v>544.47666000000333</c:v>
                </c:pt>
                <c:pt idx="19584">
                  <c:v>544.51136000000338</c:v>
                </c:pt>
                <c:pt idx="19585">
                  <c:v>544.53388000000336</c:v>
                </c:pt>
                <c:pt idx="19586">
                  <c:v>544.55866000000333</c:v>
                </c:pt>
                <c:pt idx="19587">
                  <c:v>544.59124000000338</c:v>
                </c:pt>
                <c:pt idx="19588">
                  <c:v>544.61152000000334</c:v>
                </c:pt>
                <c:pt idx="19589">
                  <c:v>544.63094000000331</c:v>
                </c:pt>
                <c:pt idx="19590">
                  <c:v>544.64740000000336</c:v>
                </c:pt>
                <c:pt idx="19591">
                  <c:v>544.66088000000332</c:v>
                </c:pt>
                <c:pt idx="19592">
                  <c:v>544.67179000000328</c:v>
                </c:pt>
                <c:pt idx="19593">
                  <c:v>544.68111000000329</c:v>
                </c:pt>
                <c:pt idx="19594">
                  <c:v>544.68982000000324</c:v>
                </c:pt>
                <c:pt idx="19595">
                  <c:v>544.69808000000319</c:v>
                </c:pt>
                <c:pt idx="19596">
                  <c:v>544.70607000000314</c:v>
                </c:pt>
                <c:pt idx="19597">
                  <c:v>544.71399000000315</c:v>
                </c:pt>
                <c:pt idx="19598">
                  <c:v>544.72178000000315</c:v>
                </c:pt>
                <c:pt idx="19599">
                  <c:v>544.72933000000319</c:v>
                </c:pt>
                <c:pt idx="19600">
                  <c:v>544.73684000000321</c:v>
                </c:pt>
                <c:pt idx="19601">
                  <c:v>544.74409000000321</c:v>
                </c:pt>
                <c:pt idx="19602">
                  <c:v>544.75135000000319</c:v>
                </c:pt>
                <c:pt idx="19603">
                  <c:v>544.7583700000032</c:v>
                </c:pt>
                <c:pt idx="19604">
                  <c:v>544.77197000000319</c:v>
                </c:pt>
                <c:pt idx="19605">
                  <c:v>544.78675000000317</c:v>
                </c:pt>
                <c:pt idx="19606">
                  <c:v>544.81680000000313</c:v>
                </c:pt>
                <c:pt idx="19607">
                  <c:v>544.84178000000315</c:v>
                </c:pt>
                <c:pt idx="19608">
                  <c:v>544.86173000000315</c:v>
                </c:pt>
                <c:pt idx="19609">
                  <c:v>544.87610000000313</c:v>
                </c:pt>
                <c:pt idx="19610">
                  <c:v>544.8879100000031</c:v>
                </c:pt>
                <c:pt idx="19611">
                  <c:v>544.8995300000031</c:v>
                </c:pt>
                <c:pt idx="19612">
                  <c:v>544.91703000000314</c:v>
                </c:pt>
                <c:pt idx="19613">
                  <c:v>544.93455000000313</c:v>
                </c:pt>
                <c:pt idx="19614">
                  <c:v>544.94972000000314</c:v>
                </c:pt>
                <c:pt idx="19615">
                  <c:v>544.96476000000314</c:v>
                </c:pt>
                <c:pt idx="19616">
                  <c:v>544.97721000000308</c:v>
                </c:pt>
                <c:pt idx="19617">
                  <c:v>544.9875600000031</c:v>
                </c:pt>
                <c:pt idx="19618">
                  <c:v>544.99626000000308</c:v>
                </c:pt>
                <c:pt idx="19619">
                  <c:v>545.0039500000031</c:v>
                </c:pt>
                <c:pt idx="19620">
                  <c:v>545.01123000000314</c:v>
                </c:pt>
                <c:pt idx="19621">
                  <c:v>545.01837000000319</c:v>
                </c:pt>
                <c:pt idx="19622">
                  <c:v>545.02541000000315</c:v>
                </c:pt>
                <c:pt idx="19623">
                  <c:v>545.0339400000031</c:v>
                </c:pt>
                <c:pt idx="19624">
                  <c:v>545.04229000000305</c:v>
                </c:pt>
                <c:pt idx="19625">
                  <c:v>545.05164000000309</c:v>
                </c:pt>
                <c:pt idx="19626">
                  <c:v>545.0634800000031</c:v>
                </c:pt>
                <c:pt idx="19627">
                  <c:v>545.07793000000311</c:v>
                </c:pt>
                <c:pt idx="19628">
                  <c:v>545.0941900000031</c:v>
                </c:pt>
                <c:pt idx="19629">
                  <c:v>545.11170000000311</c:v>
                </c:pt>
                <c:pt idx="19630">
                  <c:v>545.12927000000309</c:v>
                </c:pt>
                <c:pt idx="19631">
                  <c:v>545.14777000000311</c:v>
                </c:pt>
                <c:pt idx="19632">
                  <c:v>545.16665000000307</c:v>
                </c:pt>
                <c:pt idx="19633">
                  <c:v>545.18579000000307</c:v>
                </c:pt>
                <c:pt idx="19634">
                  <c:v>545.2045100000031</c:v>
                </c:pt>
                <c:pt idx="19635">
                  <c:v>545.22340000000315</c:v>
                </c:pt>
                <c:pt idx="19636">
                  <c:v>545.24223000000313</c:v>
                </c:pt>
                <c:pt idx="19637">
                  <c:v>545.26123000000314</c:v>
                </c:pt>
                <c:pt idx="19638">
                  <c:v>545.28036000000316</c:v>
                </c:pt>
                <c:pt idx="19639">
                  <c:v>545.30072000000314</c:v>
                </c:pt>
                <c:pt idx="19640">
                  <c:v>545.32084000000316</c:v>
                </c:pt>
                <c:pt idx="19641">
                  <c:v>545.34181000000319</c:v>
                </c:pt>
                <c:pt idx="19642">
                  <c:v>545.36335000000315</c:v>
                </c:pt>
                <c:pt idx="19643">
                  <c:v>545.38495000000319</c:v>
                </c:pt>
                <c:pt idx="19644">
                  <c:v>545.40684000000317</c:v>
                </c:pt>
                <c:pt idx="19645">
                  <c:v>545.42867000000319</c:v>
                </c:pt>
                <c:pt idx="19646">
                  <c:v>545.4497400000032</c:v>
                </c:pt>
                <c:pt idx="19647">
                  <c:v>545.47013000000322</c:v>
                </c:pt>
                <c:pt idx="19648">
                  <c:v>545.49009000000319</c:v>
                </c:pt>
                <c:pt idx="19649">
                  <c:v>545.5099900000032</c:v>
                </c:pt>
                <c:pt idx="19650">
                  <c:v>545.52917000000321</c:v>
                </c:pt>
                <c:pt idx="19651">
                  <c:v>545.54854000000319</c:v>
                </c:pt>
                <c:pt idx="19652">
                  <c:v>545.56825000000322</c:v>
                </c:pt>
                <c:pt idx="19653">
                  <c:v>545.58811000000321</c:v>
                </c:pt>
                <c:pt idx="19654">
                  <c:v>545.60852000000318</c:v>
                </c:pt>
                <c:pt idx="19655">
                  <c:v>545.63023000000317</c:v>
                </c:pt>
                <c:pt idx="19656">
                  <c:v>545.65212000000315</c:v>
                </c:pt>
                <c:pt idx="19657">
                  <c:v>545.6733500000031</c:v>
                </c:pt>
                <c:pt idx="19658">
                  <c:v>545.69523000000311</c:v>
                </c:pt>
                <c:pt idx="19659">
                  <c:v>545.71742000000313</c:v>
                </c:pt>
                <c:pt idx="19660">
                  <c:v>545.73919000000308</c:v>
                </c:pt>
                <c:pt idx="19661">
                  <c:v>545.76037000000304</c:v>
                </c:pt>
                <c:pt idx="19662">
                  <c:v>545.78110000000299</c:v>
                </c:pt>
                <c:pt idx="19663">
                  <c:v>545.80094000000304</c:v>
                </c:pt>
                <c:pt idx="19664">
                  <c:v>545.82047000000307</c:v>
                </c:pt>
                <c:pt idx="19665">
                  <c:v>545.83781000000306</c:v>
                </c:pt>
                <c:pt idx="19666">
                  <c:v>545.85308000000305</c:v>
                </c:pt>
                <c:pt idx="19667">
                  <c:v>545.868860000003</c:v>
                </c:pt>
                <c:pt idx="19668">
                  <c:v>545.88787000000298</c:v>
                </c:pt>
                <c:pt idx="19669">
                  <c:v>545.90797000000293</c:v>
                </c:pt>
                <c:pt idx="19670">
                  <c:v>545.93842000000291</c:v>
                </c:pt>
                <c:pt idx="19671">
                  <c:v>545.99226000000294</c:v>
                </c:pt>
                <c:pt idx="19672">
                  <c:v>546.06929000000298</c:v>
                </c:pt>
                <c:pt idx="19673">
                  <c:v>546.16636000000301</c:v>
                </c:pt>
                <c:pt idx="19674">
                  <c:v>546.27285000000302</c:v>
                </c:pt>
                <c:pt idx="19675">
                  <c:v>546.40947000000301</c:v>
                </c:pt>
                <c:pt idx="19676">
                  <c:v>546.59313000000304</c:v>
                </c:pt>
                <c:pt idx="19677">
                  <c:v>546.75713000000303</c:v>
                </c:pt>
                <c:pt idx="19678">
                  <c:v>546.91925000000299</c:v>
                </c:pt>
                <c:pt idx="19679">
                  <c:v>547.07872000000305</c:v>
                </c:pt>
                <c:pt idx="19680">
                  <c:v>547.16788000000304</c:v>
                </c:pt>
                <c:pt idx="19681">
                  <c:v>547.21376000000305</c:v>
                </c:pt>
                <c:pt idx="19682">
                  <c:v>547.26493000000301</c:v>
                </c:pt>
                <c:pt idx="19683">
                  <c:v>547.33339000000296</c:v>
                </c:pt>
                <c:pt idx="19684">
                  <c:v>547.38963000000297</c:v>
                </c:pt>
                <c:pt idx="19685">
                  <c:v>547.43869000000302</c:v>
                </c:pt>
                <c:pt idx="19686">
                  <c:v>547.48291000000302</c:v>
                </c:pt>
                <c:pt idx="19687">
                  <c:v>547.53350000000307</c:v>
                </c:pt>
                <c:pt idx="19688">
                  <c:v>547.58873000000312</c:v>
                </c:pt>
                <c:pt idx="19689">
                  <c:v>547.63547000000312</c:v>
                </c:pt>
                <c:pt idx="19690">
                  <c:v>547.69314000000315</c:v>
                </c:pt>
                <c:pt idx="19691">
                  <c:v>547.7460700000031</c:v>
                </c:pt>
                <c:pt idx="19692">
                  <c:v>547.79508000000305</c:v>
                </c:pt>
                <c:pt idx="19693">
                  <c:v>547.8529700000031</c:v>
                </c:pt>
                <c:pt idx="19694">
                  <c:v>547.92213000000311</c:v>
                </c:pt>
                <c:pt idx="19695">
                  <c:v>547.98070000000314</c:v>
                </c:pt>
                <c:pt idx="19696">
                  <c:v>548.02902000000313</c:v>
                </c:pt>
                <c:pt idx="19697">
                  <c:v>548.0657300000031</c:v>
                </c:pt>
                <c:pt idx="19698">
                  <c:v>548.09069000000306</c:v>
                </c:pt>
                <c:pt idx="19699">
                  <c:v>548.11006000000305</c:v>
                </c:pt>
                <c:pt idx="19700">
                  <c:v>548.12306000000308</c:v>
                </c:pt>
                <c:pt idx="19701">
                  <c:v>548.13264000000311</c:v>
                </c:pt>
                <c:pt idx="19702">
                  <c:v>548.14114000000313</c:v>
                </c:pt>
                <c:pt idx="19703">
                  <c:v>548.15186000000313</c:v>
                </c:pt>
                <c:pt idx="19704">
                  <c:v>548.17152000000317</c:v>
                </c:pt>
                <c:pt idx="19705">
                  <c:v>548.1897900000032</c:v>
                </c:pt>
                <c:pt idx="19706">
                  <c:v>548.20220000000324</c:v>
                </c:pt>
                <c:pt idx="19707">
                  <c:v>548.21690000000319</c:v>
                </c:pt>
                <c:pt idx="19708">
                  <c:v>548.22843000000319</c:v>
                </c:pt>
                <c:pt idx="19709">
                  <c:v>548.23924000000318</c:v>
                </c:pt>
                <c:pt idx="19710">
                  <c:v>548.25501000000315</c:v>
                </c:pt>
                <c:pt idx="19711">
                  <c:v>548.27228000000321</c:v>
                </c:pt>
                <c:pt idx="19712">
                  <c:v>548.29581000000326</c:v>
                </c:pt>
                <c:pt idx="19713">
                  <c:v>548.34826000000328</c:v>
                </c:pt>
                <c:pt idx="19714">
                  <c:v>548.3766200000033</c:v>
                </c:pt>
                <c:pt idx="19715">
                  <c:v>548.38763000000336</c:v>
                </c:pt>
                <c:pt idx="19716">
                  <c:v>548.3936000000034</c:v>
                </c:pt>
                <c:pt idx="19717">
                  <c:v>548.39750000000345</c:v>
                </c:pt>
                <c:pt idx="19718">
                  <c:v>548.4004500000035</c:v>
                </c:pt>
                <c:pt idx="19719">
                  <c:v>548.40347000000349</c:v>
                </c:pt>
                <c:pt idx="19720">
                  <c:v>548.4073400000035</c:v>
                </c:pt>
                <c:pt idx="19721">
                  <c:v>548.41236000000345</c:v>
                </c:pt>
                <c:pt idx="19722">
                  <c:v>548.4183200000034</c:v>
                </c:pt>
                <c:pt idx="19723">
                  <c:v>548.42460000000335</c:v>
                </c:pt>
                <c:pt idx="19724">
                  <c:v>548.43153000000336</c:v>
                </c:pt>
                <c:pt idx="19725">
                  <c:v>548.43947000000333</c:v>
                </c:pt>
                <c:pt idx="19726">
                  <c:v>548.44832000000338</c:v>
                </c:pt>
                <c:pt idx="19727">
                  <c:v>548.45654000000343</c:v>
                </c:pt>
                <c:pt idx="19728">
                  <c:v>548.46522000000346</c:v>
                </c:pt>
                <c:pt idx="19729">
                  <c:v>548.47395000000347</c:v>
                </c:pt>
                <c:pt idx="19730">
                  <c:v>548.48258000000351</c:v>
                </c:pt>
                <c:pt idx="19731">
                  <c:v>548.49063000000353</c:v>
                </c:pt>
                <c:pt idx="19732">
                  <c:v>548.4980300000035</c:v>
                </c:pt>
                <c:pt idx="19733">
                  <c:v>548.50541000000351</c:v>
                </c:pt>
                <c:pt idx="19734">
                  <c:v>548.51246000000356</c:v>
                </c:pt>
                <c:pt idx="19735">
                  <c:v>548.51911000000359</c:v>
                </c:pt>
                <c:pt idx="19736">
                  <c:v>548.5258600000036</c:v>
                </c:pt>
                <c:pt idx="19737">
                  <c:v>548.53250000000355</c:v>
                </c:pt>
                <c:pt idx="19738">
                  <c:v>548.53903000000355</c:v>
                </c:pt>
                <c:pt idx="19739">
                  <c:v>548.5456300000036</c:v>
                </c:pt>
                <c:pt idx="19740">
                  <c:v>548.55204000000356</c:v>
                </c:pt>
                <c:pt idx="19741">
                  <c:v>548.55822000000353</c:v>
                </c:pt>
                <c:pt idx="19742">
                  <c:v>548.56419000000358</c:v>
                </c:pt>
                <c:pt idx="19743">
                  <c:v>548.57011000000352</c:v>
                </c:pt>
                <c:pt idx="19744">
                  <c:v>548.57606000000351</c:v>
                </c:pt>
                <c:pt idx="19745">
                  <c:v>548.58175000000347</c:v>
                </c:pt>
                <c:pt idx="19746">
                  <c:v>548.58733000000348</c:v>
                </c:pt>
                <c:pt idx="19747">
                  <c:v>548.59267000000352</c:v>
                </c:pt>
                <c:pt idx="19748">
                  <c:v>548.59792000000357</c:v>
                </c:pt>
                <c:pt idx="19749">
                  <c:v>548.6033100000036</c:v>
                </c:pt>
                <c:pt idx="19750">
                  <c:v>548.60868000000357</c:v>
                </c:pt>
                <c:pt idx="19751">
                  <c:v>548.61395000000357</c:v>
                </c:pt>
                <c:pt idx="19752">
                  <c:v>548.61920000000362</c:v>
                </c:pt>
                <c:pt idx="19753">
                  <c:v>548.62436000000366</c:v>
                </c:pt>
                <c:pt idx="19754">
                  <c:v>548.62947000000361</c:v>
                </c:pt>
                <c:pt idx="19755">
                  <c:v>548.63455000000363</c:v>
                </c:pt>
                <c:pt idx="19756">
                  <c:v>548.63972000000365</c:v>
                </c:pt>
                <c:pt idx="19757">
                  <c:v>548.64472000000364</c:v>
                </c:pt>
                <c:pt idx="19758">
                  <c:v>548.64982000000361</c:v>
                </c:pt>
                <c:pt idx="19759">
                  <c:v>548.65493000000356</c:v>
                </c:pt>
                <c:pt idx="19760">
                  <c:v>548.66002000000356</c:v>
                </c:pt>
                <c:pt idx="19761">
                  <c:v>548.6651300000035</c:v>
                </c:pt>
                <c:pt idx="19762">
                  <c:v>548.67017000000351</c:v>
                </c:pt>
                <c:pt idx="19763">
                  <c:v>548.67524000000355</c:v>
                </c:pt>
                <c:pt idx="19764">
                  <c:v>548.68030000000351</c:v>
                </c:pt>
                <c:pt idx="19765">
                  <c:v>548.68534000000352</c:v>
                </c:pt>
                <c:pt idx="19766">
                  <c:v>548.69034000000352</c:v>
                </c:pt>
                <c:pt idx="19767">
                  <c:v>548.69523000000356</c:v>
                </c:pt>
                <c:pt idx="19768">
                  <c:v>548.70014000000356</c:v>
                </c:pt>
                <c:pt idx="19769">
                  <c:v>548.70506000000353</c:v>
                </c:pt>
                <c:pt idx="19770">
                  <c:v>548.71004000000357</c:v>
                </c:pt>
                <c:pt idx="19771">
                  <c:v>548.71494000000359</c:v>
                </c:pt>
                <c:pt idx="19772">
                  <c:v>548.71984000000361</c:v>
                </c:pt>
                <c:pt idx="19773">
                  <c:v>548.72483000000364</c:v>
                </c:pt>
                <c:pt idx="19774">
                  <c:v>548.72979000000362</c:v>
                </c:pt>
                <c:pt idx="19775">
                  <c:v>548.73472000000356</c:v>
                </c:pt>
                <c:pt idx="19776">
                  <c:v>548.73961000000361</c:v>
                </c:pt>
                <c:pt idx="19777">
                  <c:v>548.74445000000355</c:v>
                </c:pt>
                <c:pt idx="19778">
                  <c:v>548.7493800000035</c:v>
                </c:pt>
                <c:pt idx="19779">
                  <c:v>548.75427000000354</c:v>
                </c:pt>
                <c:pt idx="19780">
                  <c:v>548.75916000000359</c:v>
                </c:pt>
                <c:pt idx="19781">
                  <c:v>548.7641100000036</c:v>
                </c:pt>
                <c:pt idx="19782">
                  <c:v>548.76910000000362</c:v>
                </c:pt>
                <c:pt idx="19783">
                  <c:v>548.7739700000036</c:v>
                </c:pt>
                <c:pt idx="19784">
                  <c:v>548.77895000000365</c:v>
                </c:pt>
                <c:pt idx="19785">
                  <c:v>548.7839200000036</c:v>
                </c:pt>
                <c:pt idx="19786">
                  <c:v>548.7889200000036</c:v>
                </c:pt>
                <c:pt idx="19787">
                  <c:v>548.79394000000354</c:v>
                </c:pt>
                <c:pt idx="19788">
                  <c:v>548.79894000000354</c:v>
                </c:pt>
                <c:pt idx="19789">
                  <c:v>548.80390000000352</c:v>
                </c:pt>
                <c:pt idx="19790">
                  <c:v>548.80875000000356</c:v>
                </c:pt>
                <c:pt idx="19791">
                  <c:v>548.81366000000355</c:v>
                </c:pt>
                <c:pt idx="19792">
                  <c:v>548.81862000000353</c:v>
                </c:pt>
                <c:pt idx="19793">
                  <c:v>548.82348000000354</c:v>
                </c:pt>
                <c:pt idx="19794">
                  <c:v>548.82835000000352</c:v>
                </c:pt>
                <c:pt idx="19795">
                  <c:v>548.83311000000356</c:v>
                </c:pt>
                <c:pt idx="19796">
                  <c:v>548.83792000000358</c:v>
                </c:pt>
                <c:pt idx="19797">
                  <c:v>548.84268000000361</c:v>
                </c:pt>
                <c:pt idx="19798">
                  <c:v>548.84751000000358</c:v>
                </c:pt>
                <c:pt idx="19799">
                  <c:v>548.85236000000361</c:v>
                </c:pt>
                <c:pt idx="19800">
                  <c:v>548.85721000000365</c:v>
                </c:pt>
                <c:pt idx="19801">
                  <c:v>548.86214000000359</c:v>
                </c:pt>
                <c:pt idx="19802">
                  <c:v>548.86695000000361</c:v>
                </c:pt>
                <c:pt idx="19803">
                  <c:v>548.87172000000362</c:v>
                </c:pt>
                <c:pt idx="19804">
                  <c:v>548.87643000000367</c:v>
                </c:pt>
                <c:pt idx="19805">
                  <c:v>548.88130000000365</c:v>
                </c:pt>
                <c:pt idx="19806">
                  <c:v>548.88606000000368</c:v>
                </c:pt>
                <c:pt idx="19807">
                  <c:v>548.89090000000363</c:v>
                </c:pt>
                <c:pt idx="19808">
                  <c:v>548.89571000000365</c:v>
                </c:pt>
                <c:pt idx="19809">
                  <c:v>548.90055000000359</c:v>
                </c:pt>
                <c:pt idx="19810">
                  <c:v>548.90539000000354</c:v>
                </c:pt>
                <c:pt idx="19811">
                  <c:v>548.91017000000352</c:v>
                </c:pt>
                <c:pt idx="19812">
                  <c:v>548.91496000000348</c:v>
                </c:pt>
                <c:pt idx="19813">
                  <c:v>548.91980000000342</c:v>
                </c:pt>
                <c:pt idx="19814">
                  <c:v>548.9245800000034</c:v>
                </c:pt>
                <c:pt idx="19815">
                  <c:v>548.92936000000338</c:v>
                </c:pt>
                <c:pt idx="19816">
                  <c:v>548.93422000000339</c:v>
                </c:pt>
                <c:pt idx="19817">
                  <c:v>548.93904000000339</c:v>
                </c:pt>
                <c:pt idx="19818">
                  <c:v>548.94388000000333</c:v>
                </c:pt>
                <c:pt idx="19819">
                  <c:v>548.94876000000329</c:v>
                </c:pt>
                <c:pt idx="19820">
                  <c:v>548.95364000000325</c:v>
                </c:pt>
                <c:pt idx="19821">
                  <c:v>548.95855000000324</c:v>
                </c:pt>
                <c:pt idx="19822">
                  <c:v>548.96339000000319</c:v>
                </c:pt>
                <c:pt idx="19823">
                  <c:v>548.96832000000313</c:v>
                </c:pt>
                <c:pt idx="19824">
                  <c:v>548.97323000000313</c:v>
                </c:pt>
                <c:pt idx="19825">
                  <c:v>548.97812000000317</c:v>
                </c:pt>
                <c:pt idx="19826">
                  <c:v>548.98294000000317</c:v>
                </c:pt>
                <c:pt idx="19827">
                  <c:v>548.98766000000319</c:v>
                </c:pt>
                <c:pt idx="19828">
                  <c:v>548.99251000000322</c:v>
                </c:pt>
                <c:pt idx="19829">
                  <c:v>548.99735000000317</c:v>
                </c:pt>
                <c:pt idx="19830">
                  <c:v>549.0020200000032</c:v>
                </c:pt>
                <c:pt idx="19831">
                  <c:v>549.00659000000314</c:v>
                </c:pt>
                <c:pt idx="19832">
                  <c:v>549.01119000000313</c:v>
                </c:pt>
                <c:pt idx="19833">
                  <c:v>549.01586000000316</c:v>
                </c:pt>
                <c:pt idx="19834">
                  <c:v>549.0205200000031</c:v>
                </c:pt>
                <c:pt idx="19835">
                  <c:v>549.02521000000309</c:v>
                </c:pt>
                <c:pt idx="19836">
                  <c:v>549.02993000000311</c:v>
                </c:pt>
                <c:pt idx="19837">
                  <c:v>549.03449000000307</c:v>
                </c:pt>
                <c:pt idx="19838">
                  <c:v>549.03913000000307</c:v>
                </c:pt>
                <c:pt idx="19839">
                  <c:v>549.04386000000306</c:v>
                </c:pt>
                <c:pt idx="19840">
                  <c:v>549.04848000000311</c:v>
                </c:pt>
                <c:pt idx="19841">
                  <c:v>549.05322000000308</c:v>
                </c:pt>
                <c:pt idx="19842">
                  <c:v>549.05796000000305</c:v>
                </c:pt>
                <c:pt idx="19843">
                  <c:v>549.06259000000307</c:v>
                </c:pt>
                <c:pt idx="19844">
                  <c:v>549.06740000000309</c:v>
                </c:pt>
                <c:pt idx="19845">
                  <c:v>549.07212000000311</c:v>
                </c:pt>
                <c:pt idx="19846">
                  <c:v>549.07695000000308</c:v>
                </c:pt>
                <c:pt idx="19847">
                  <c:v>549.08169000000305</c:v>
                </c:pt>
                <c:pt idx="19848">
                  <c:v>549.08646000000306</c:v>
                </c:pt>
                <c:pt idx="19849">
                  <c:v>549.09119000000305</c:v>
                </c:pt>
                <c:pt idx="19850">
                  <c:v>549.095850000003</c:v>
                </c:pt>
                <c:pt idx="19851">
                  <c:v>549.10054000000298</c:v>
                </c:pt>
                <c:pt idx="19852">
                  <c:v>549.10520000000292</c:v>
                </c:pt>
                <c:pt idx="19853">
                  <c:v>549.10996000000296</c:v>
                </c:pt>
                <c:pt idx="19854">
                  <c:v>549.114670000003</c:v>
                </c:pt>
                <c:pt idx="19855">
                  <c:v>549.11935000000301</c:v>
                </c:pt>
                <c:pt idx="19856">
                  <c:v>549.12398000000303</c:v>
                </c:pt>
                <c:pt idx="19857">
                  <c:v>549.12862000000302</c:v>
                </c:pt>
                <c:pt idx="19858">
                  <c:v>549.13336000000299</c:v>
                </c:pt>
                <c:pt idx="19859">
                  <c:v>549.13779000000295</c:v>
                </c:pt>
                <c:pt idx="19860">
                  <c:v>549.14233000000297</c:v>
                </c:pt>
                <c:pt idx="19861">
                  <c:v>549.14701000000298</c:v>
                </c:pt>
                <c:pt idx="19862">
                  <c:v>549.151640000003</c:v>
                </c:pt>
                <c:pt idx="19863">
                  <c:v>549.15623000000301</c:v>
                </c:pt>
                <c:pt idx="19864">
                  <c:v>549.16071000000295</c:v>
                </c:pt>
                <c:pt idx="19865">
                  <c:v>549.16517000000295</c:v>
                </c:pt>
                <c:pt idx="19866">
                  <c:v>549.16954000000294</c:v>
                </c:pt>
                <c:pt idx="19867">
                  <c:v>549.17394000000297</c:v>
                </c:pt>
                <c:pt idx="19868">
                  <c:v>549.17848000000299</c:v>
                </c:pt>
                <c:pt idx="19869">
                  <c:v>549.182890000003</c:v>
                </c:pt>
                <c:pt idx="19870">
                  <c:v>549.18724000000304</c:v>
                </c:pt>
                <c:pt idx="19871">
                  <c:v>549.191940000003</c:v>
                </c:pt>
                <c:pt idx="19872">
                  <c:v>549.196490000003</c:v>
                </c:pt>
                <c:pt idx="19873">
                  <c:v>549.20110000000295</c:v>
                </c:pt>
                <c:pt idx="19874">
                  <c:v>549.20562000000291</c:v>
                </c:pt>
                <c:pt idx="19875">
                  <c:v>549.21016000000293</c:v>
                </c:pt>
                <c:pt idx="19876">
                  <c:v>549.21468000000289</c:v>
                </c:pt>
                <c:pt idx="19877">
                  <c:v>549.21922000000291</c:v>
                </c:pt>
                <c:pt idx="19878">
                  <c:v>549.22380000000294</c:v>
                </c:pt>
                <c:pt idx="19879">
                  <c:v>549.22833000000298</c:v>
                </c:pt>
                <c:pt idx="19880">
                  <c:v>549.23289000000295</c:v>
                </c:pt>
                <c:pt idx="19881">
                  <c:v>549.23756000000299</c:v>
                </c:pt>
                <c:pt idx="19882">
                  <c:v>549.24207000000297</c:v>
                </c:pt>
                <c:pt idx="19883">
                  <c:v>549.24667000000295</c:v>
                </c:pt>
                <c:pt idx="19884">
                  <c:v>549.25116000000298</c:v>
                </c:pt>
                <c:pt idx="19885">
                  <c:v>549.25566000000299</c:v>
                </c:pt>
                <c:pt idx="19886">
                  <c:v>549.26022000000296</c:v>
                </c:pt>
                <c:pt idx="19887">
                  <c:v>549.26472000000297</c:v>
                </c:pt>
                <c:pt idx="19888">
                  <c:v>549.26925000000301</c:v>
                </c:pt>
                <c:pt idx="19889">
                  <c:v>549.27374000000304</c:v>
                </c:pt>
                <c:pt idx="19890">
                  <c:v>549.278260000003</c:v>
                </c:pt>
                <c:pt idx="19891">
                  <c:v>549.28269000000296</c:v>
                </c:pt>
                <c:pt idx="19892">
                  <c:v>549.28715000000295</c:v>
                </c:pt>
                <c:pt idx="19893">
                  <c:v>549.291590000003</c:v>
                </c:pt>
                <c:pt idx="19894">
                  <c:v>549.29605000000299</c:v>
                </c:pt>
                <c:pt idx="19895">
                  <c:v>549.30038000000297</c:v>
                </c:pt>
                <c:pt idx="19896">
                  <c:v>549.30473000000302</c:v>
                </c:pt>
                <c:pt idx="19897">
                  <c:v>549.30905000000303</c:v>
                </c:pt>
                <c:pt idx="19898">
                  <c:v>549.313340000003</c:v>
                </c:pt>
                <c:pt idx="19899">
                  <c:v>549.31767000000298</c:v>
                </c:pt>
                <c:pt idx="19900">
                  <c:v>549.32204000000297</c:v>
                </c:pt>
                <c:pt idx="19901">
                  <c:v>549.32631000000299</c:v>
                </c:pt>
                <c:pt idx="19902">
                  <c:v>549.33065000000295</c:v>
                </c:pt>
                <c:pt idx="19903">
                  <c:v>549.33502000000294</c:v>
                </c:pt>
                <c:pt idx="19904">
                  <c:v>549.33932000000289</c:v>
                </c:pt>
                <c:pt idx="19905">
                  <c:v>549.34355000000289</c:v>
                </c:pt>
                <c:pt idx="19906">
                  <c:v>549.34781000000294</c:v>
                </c:pt>
                <c:pt idx="19907">
                  <c:v>549.35212000000297</c:v>
                </c:pt>
                <c:pt idx="19908">
                  <c:v>549.35633000000291</c:v>
                </c:pt>
                <c:pt idx="19909">
                  <c:v>549.36058000000287</c:v>
                </c:pt>
                <c:pt idx="19910">
                  <c:v>549.3648000000029</c:v>
                </c:pt>
                <c:pt idx="19911">
                  <c:v>549.36896000000286</c:v>
                </c:pt>
                <c:pt idx="19912">
                  <c:v>549.3730400000029</c:v>
                </c:pt>
                <c:pt idx="19913">
                  <c:v>549.37713000000292</c:v>
                </c:pt>
                <c:pt idx="19914">
                  <c:v>549.3812800000029</c:v>
                </c:pt>
                <c:pt idx="19915">
                  <c:v>549.38546000000292</c:v>
                </c:pt>
                <c:pt idx="19916">
                  <c:v>549.38950000000295</c:v>
                </c:pt>
                <c:pt idx="19917">
                  <c:v>549.393670000003</c:v>
                </c:pt>
                <c:pt idx="19918">
                  <c:v>549.39779000000294</c:v>
                </c:pt>
                <c:pt idx="19919">
                  <c:v>549.40199000000291</c:v>
                </c:pt>
                <c:pt idx="19920">
                  <c:v>549.40617000000293</c:v>
                </c:pt>
                <c:pt idx="19921">
                  <c:v>549.41038000000287</c:v>
                </c:pt>
                <c:pt idx="19922">
                  <c:v>549.41462000000286</c:v>
                </c:pt>
                <c:pt idx="19923">
                  <c:v>549.41884000000289</c:v>
                </c:pt>
                <c:pt idx="19924">
                  <c:v>549.42308000000287</c:v>
                </c:pt>
                <c:pt idx="19925">
                  <c:v>549.4273000000029</c:v>
                </c:pt>
                <c:pt idx="19926">
                  <c:v>549.43233000000293</c:v>
                </c:pt>
                <c:pt idx="19927">
                  <c:v>549.43837000000292</c:v>
                </c:pt>
                <c:pt idx="19928">
                  <c:v>549.44485000000293</c:v>
                </c:pt>
                <c:pt idx="19929">
                  <c:v>549.45536000000288</c:v>
                </c:pt>
                <c:pt idx="19930">
                  <c:v>549.47030000000291</c:v>
                </c:pt>
                <c:pt idx="19931">
                  <c:v>549.48443000000293</c:v>
                </c:pt>
                <c:pt idx="19932">
                  <c:v>549.49542000000292</c:v>
                </c:pt>
                <c:pt idx="19933">
                  <c:v>549.50387000000296</c:v>
                </c:pt>
                <c:pt idx="19934">
                  <c:v>549.51024000000291</c:v>
                </c:pt>
                <c:pt idx="19935">
                  <c:v>549.51557000000287</c:v>
                </c:pt>
                <c:pt idx="19936">
                  <c:v>549.52034000000288</c:v>
                </c:pt>
                <c:pt idx="19937">
                  <c:v>549.52489000000287</c:v>
                </c:pt>
                <c:pt idx="19938">
                  <c:v>549.5292900000029</c:v>
                </c:pt>
                <c:pt idx="19939">
                  <c:v>549.53360000000293</c:v>
                </c:pt>
                <c:pt idx="19940">
                  <c:v>549.53783000000294</c:v>
                </c:pt>
                <c:pt idx="19941">
                  <c:v>549.54207000000292</c:v>
                </c:pt>
                <c:pt idx="19942">
                  <c:v>549.54637000000287</c:v>
                </c:pt>
                <c:pt idx="19943">
                  <c:v>549.5506800000029</c:v>
                </c:pt>
                <c:pt idx="19944">
                  <c:v>549.55512000000294</c:v>
                </c:pt>
                <c:pt idx="19945">
                  <c:v>549.55954000000293</c:v>
                </c:pt>
                <c:pt idx="19946">
                  <c:v>549.56427000000292</c:v>
                </c:pt>
                <c:pt idx="19947">
                  <c:v>549.56935000000294</c:v>
                </c:pt>
                <c:pt idx="19948">
                  <c:v>549.57479000000296</c:v>
                </c:pt>
                <c:pt idx="19949">
                  <c:v>549.58129000000292</c:v>
                </c:pt>
                <c:pt idx="19950">
                  <c:v>549.59564000000296</c:v>
                </c:pt>
                <c:pt idx="19951">
                  <c:v>549.62295000000302</c:v>
                </c:pt>
                <c:pt idx="19952">
                  <c:v>549.65911000000301</c:v>
                </c:pt>
                <c:pt idx="19953">
                  <c:v>549.70974000000297</c:v>
                </c:pt>
                <c:pt idx="19954">
                  <c:v>549.76026000000297</c:v>
                </c:pt>
                <c:pt idx="19955">
                  <c:v>549.785690000003</c:v>
                </c:pt>
                <c:pt idx="19956">
                  <c:v>549.79569000000299</c:v>
                </c:pt>
                <c:pt idx="19957">
                  <c:v>549.805730000003</c:v>
                </c:pt>
                <c:pt idx="19958">
                  <c:v>549.81462000000295</c:v>
                </c:pt>
                <c:pt idx="19959">
                  <c:v>549.83474000000297</c:v>
                </c:pt>
                <c:pt idx="19960">
                  <c:v>549.87444000000301</c:v>
                </c:pt>
                <c:pt idx="19961">
                  <c:v>549.926000000003</c:v>
                </c:pt>
                <c:pt idx="19962">
                  <c:v>549.97680000000298</c:v>
                </c:pt>
                <c:pt idx="19963">
                  <c:v>550.00760000000298</c:v>
                </c:pt>
                <c:pt idx="19964">
                  <c:v>550.035600000003</c:v>
                </c:pt>
                <c:pt idx="19965">
                  <c:v>550.07085000000302</c:v>
                </c:pt>
                <c:pt idx="19966">
                  <c:v>550.119670000003</c:v>
                </c:pt>
                <c:pt idx="19967">
                  <c:v>550.18994000000305</c:v>
                </c:pt>
                <c:pt idx="19968">
                  <c:v>550.25663000000304</c:v>
                </c:pt>
                <c:pt idx="19969">
                  <c:v>550.30777000000307</c:v>
                </c:pt>
                <c:pt idx="19970">
                  <c:v>550.35520000000304</c:v>
                </c:pt>
                <c:pt idx="19971">
                  <c:v>550.40127000000302</c:v>
                </c:pt>
                <c:pt idx="19972">
                  <c:v>550.44432000000302</c:v>
                </c:pt>
                <c:pt idx="19973">
                  <c:v>550.48208000000307</c:v>
                </c:pt>
                <c:pt idx="19974">
                  <c:v>550.51706000000308</c:v>
                </c:pt>
                <c:pt idx="19975">
                  <c:v>550.55504000000303</c:v>
                </c:pt>
                <c:pt idx="19976">
                  <c:v>550.59185000000298</c:v>
                </c:pt>
                <c:pt idx="19977">
                  <c:v>550.62462000000301</c:v>
                </c:pt>
                <c:pt idx="19978">
                  <c:v>550.65504000000305</c:v>
                </c:pt>
                <c:pt idx="19979">
                  <c:v>550.6854600000031</c:v>
                </c:pt>
                <c:pt idx="19980">
                  <c:v>550.71871000000306</c:v>
                </c:pt>
                <c:pt idx="19981">
                  <c:v>550.75367000000301</c:v>
                </c:pt>
                <c:pt idx="19982">
                  <c:v>550.78891000000306</c:v>
                </c:pt>
                <c:pt idx="19983">
                  <c:v>550.82440000000304</c:v>
                </c:pt>
                <c:pt idx="19984">
                  <c:v>550.86102000000301</c:v>
                </c:pt>
                <c:pt idx="19985">
                  <c:v>550.89935000000298</c:v>
                </c:pt>
                <c:pt idx="19986">
                  <c:v>550.93769000000293</c:v>
                </c:pt>
                <c:pt idx="19987">
                  <c:v>550.96940000000291</c:v>
                </c:pt>
                <c:pt idx="19988">
                  <c:v>550.99496000000295</c:v>
                </c:pt>
                <c:pt idx="19989">
                  <c:v>551.01574000000289</c:v>
                </c:pt>
                <c:pt idx="19990">
                  <c:v>551.03368000000285</c:v>
                </c:pt>
                <c:pt idx="19991">
                  <c:v>551.04661000000283</c:v>
                </c:pt>
                <c:pt idx="19992">
                  <c:v>551.05346000000281</c:v>
                </c:pt>
                <c:pt idx="19993">
                  <c:v>551.05651000000285</c:v>
                </c:pt>
                <c:pt idx="19994">
                  <c:v>551.05852000000289</c:v>
                </c:pt>
                <c:pt idx="19995">
                  <c:v>551.05994000000294</c:v>
                </c:pt>
                <c:pt idx="19996">
                  <c:v>551.06062000000293</c:v>
                </c:pt>
                <c:pt idx="19997">
                  <c:v>551.06116000000293</c:v>
                </c:pt>
                <c:pt idx="19998">
                  <c:v>551.06203000000289</c:v>
                </c:pt>
                <c:pt idx="19999">
                  <c:v>551.06435000000295</c:v>
                </c:pt>
                <c:pt idx="20000">
                  <c:v>551.06915000000299</c:v>
                </c:pt>
                <c:pt idx="20001">
                  <c:v>551.07431000000304</c:v>
                </c:pt>
                <c:pt idx="20002">
                  <c:v>551.07983000000308</c:v>
                </c:pt>
                <c:pt idx="20003">
                  <c:v>551.09376000000304</c:v>
                </c:pt>
                <c:pt idx="20004">
                  <c:v>551.13040000000308</c:v>
                </c:pt>
                <c:pt idx="20005">
                  <c:v>551.20571000000302</c:v>
                </c:pt>
                <c:pt idx="20006">
                  <c:v>551.31646000000308</c:v>
                </c:pt>
                <c:pt idx="20007">
                  <c:v>551.42920000000311</c:v>
                </c:pt>
                <c:pt idx="20008">
                  <c:v>551.52653000000316</c:v>
                </c:pt>
                <c:pt idx="20009">
                  <c:v>551.59862000000317</c:v>
                </c:pt>
                <c:pt idx="20010">
                  <c:v>551.6429600000032</c:v>
                </c:pt>
                <c:pt idx="20011">
                  <c:v>551.66196000000321</c:v>
                </c:pt>
                <c:pt idx="20012">
                  <c:v>551.66940000000318</c:v>
                </c:pt>
                <c:pt idx="20013">
                  <c:v>551.67209000000321</c:v>
                </c:pt>
                <c:pt idx="20014">
                  <c:v>551.6730400000032</c:v>
                </c:pt>
                <c:pt idx="20015">
                  <c:v>551.67371000000321</c:v>
                </c:pt>
                <c:pt idx="20016">
                  <c:v>551.6743000000032</c:v>
                </c:pt>
                <c:pt idx="20017">
                  <c:v>551.6748400000032</c:v>
                </c:pt>
                <c:pt idx="20018">
                  <c:v>551.67536000000325</c:v>
                </c:pt>
                <c:pt idx="20019">
                  <c:v>551.67587000000321</c:v>
                </c:pt>
                <c:pt idx="20020">
                  <c:v>551.67642000000319</c:v>
                </c:pt>
                <c:pt idx="20021">
                  <c:v>551.67698000000314</c:v>
                </c:pt>
                <c:pt idx="20022">
                  <c:v>551.6775800000031</c:v>
                </c:pt>
                <c:pt idx="20023">
                  <c:v>551.67824000000314</c:v>
                </c:pt>
                <c:pt idx="20024">
                  <c:v>551.67902000000311</c:v>
                </c:pt>
                <c:pt idx="20025">
                  <c:v>551.68001000000311</c:v>
                </c:pt>
                <c:pt idx="20026">
                  <c:v>551.68121000000315</c:v>
                </c:pt>
                <c:pt idx="20027">
                  <c:v>551.6825400000032</c:v>
                </c:pt>
                <c:pt idx="20028">
                  <c:v>551.68394000000319</c:v>
                </c:pt>
                <c:pt idx="20029">
                  <c:v>551.68536000000324</c:v>
                </c:pt>
                <c:pt idx="20030">
                  <c:v>551.68686000000321</c:v>
                </c:pt>
                <c:pt idx="20031">
                  <c:v>551.68837000000326</c:v>
                </c:pt>
                <c:pt idx="20032">
                  <c:v>551.68987000000322</c:v>
                </c:pt>
                <c:pt idx="20033">
                  <c:v>551.69142000000318</c:v>
                </c:pt>
                <c:pt idx="20034">
                  <c:v>551.69295000000318</c:v>
                </c:pt>
                <c:pt idx="20035">
                  <c:v>551.69451000000322</c:v>
                </c:pt>
                <c:pt idx="20036">
                  <c:v>551.69602000000327</c:v>
                </c:pt>
                <c:pt idx="20037">
                  <c:v>551.69758000000331</c:v>
                </c:pt>
                <c:pt idx="20038">
                  <c:v>551.69919000000334</c:v>
                </c:pt>
                <c:pt idx="20039">
                  <c:v>551.70078000000331</c:v>
                </c:pt>
                <c:pt idx="20040">
                  <c:v>551.7023600000033</c:v>
                </c:pt>
                <c:pt idx="20041">
                  <c:v>551.7039800000033</c:v>
                </c:pt>
                <c:pt idx="20042">
                  <c:v>551.70561000000328</c:v>
                </c:pt>
                <c:pt idx="20043">
                  <c:v>551.7073100000033</c:v>
                </c:pt>
                <c:pt idx="20044">
                  <c:v>551.70897000000332</c:v>
                </c:pt>
                <c:pt idx="20045">
                  <c:v>551.71066000000337</c:v>
                </c:pt>
                <c:pt idx="20046">
                  <c:v>551.7123600000034</c:v>
                </c:pt>
                <c:pt idx="20047">
                  <c:v>551.71412000000339</c:v>
                </c:pt>
                <c:pt idx="20048">
                  <c:v>551.71588000000338</c:v>
                </c:pt>
                <c:pt idx="20049">
                  <c:v>551.71762000000342</c:v>
                </c:pt>
                <c:pt idx="20050">
                  <c:v>551.71935000000337</c:v>
                </c:pt>
                <c:pt idx="20051">
                  <c:v>551.72109000000341</c:v>
                </c:pt>
                <c:pt idx="20052">
                  <c:v>551.72289000000342</c:v>
                </c:pt>
                <c:pt idx="20053">
                  <c:v>551.72467000000347</c:v>
                </c:pt>
                <c:pt idx="20054">
                  <c:v>551.72649000000342</c:v>
                </c:pt>
                <c:pt idx="20055">
                  <c:v>551.72829000000343</c:v>
                </c:pt>
                <c:pt idx="20056">
                  <c:v>551.73011000000338</c:v>
                </c:pt>
                <c:pt idx="20057">
                  <c:v>551.73194000000342</c:v>
                </c:pt>
                <c:pt idx="20058">
                  <c:v>551.73376000000337</c:v>
                </c:pt>
                <c:pt idx="20059">
                  <c:v>551.73565000000337</c:v>
                </c:pt>
                <c:pt idx="20060">
                  <c:v>551.73749000000339</c:v>
                </c:pt>
                <c:pt idx="20061">
                  <c:v>551.73942000000341</c:v>
                </c:pt>
                <c:pt idx="20062">
                  <c:v>551.74130000000343</c:v>
                </c:pt>
                <c:pt idx="20063">
                  <c:v>551.74323000000345</c:v>
                </c:pt>
                <c:pt idx="20064">
                  <c:v>551.74518000000342</c:v>
                </c:pt>
                <c:pt idx="20065">
                  <c:v>551.74718000000337</c:v>
                </c:pt>
                <c:pt idx="20066">
                  <c:v>551.74918000000332</c:v>
                </c:pt>
                <c:pt idx="20067">
                  <c:v>551.75121000000331</c:v>
                </c:pt>
                <c:pt idx="20068">
                  <c:v>551.7532400000033</c:v>
                </c:pt>
                <c:pt idx="20069">
                  <c:v>551.75528000000327</c:v>
                </c:pt>
                <c:pt idx="20070">
                  <c:v>551.75737000000322</c:v>
                </c:pt>
                <c:pt idx="20071">
                  <c:v>551.75949000000321</c:v>
                </c:pt>
                <c:pt idx="20072">
                  <c:v>551.76160000000323</c:v>
                </c:pt>
                <c:pt idx="20073">
                  <c:v>551.76372000000322</c:v>
                </c:pt>
                <c:pt idx="20074">
                  <c:v>551.76586000000327</c:v>
                </c:pt>
                <c:pt idx="20075">
                  <c:v>551.76802000000328</c:v>
                </c:pt>
                <c:pt idx="20076">
                  <c:v>551.77020000000323</c:v>
                </c:pt>
                <c:pt idx="20077">
                  <c:v>551.77238000000318</c:v>
                </c:pt>
                <c:pt idx="20078">
                  <c:v>551.77457000000322</c:v>
                </c:pt>
                <c:pt idx="20079">
                  <c:v>551.77679000000319</c:v>
                </c:pt>
                <c:pt idx="20080">
                  <c:v>551.77901000000315</c:v>
                </c:pt>
                <c:pt idx="20081">
                  <c:v>551.78125000000318</c:v>
                </c:pt>
                <c:pt idx="20082">
                  <c:v>551.78350000000319</c:v>
                </c:pt>
                <c:pt idx="20083">
                  <c:v>551.78583000000322</c:v>
                </c:pt>
                <c:pt idx="20084">
                  <c:v>551.78816000000324</c:v>
                </c:pt>
                <c:pt idx="20085">
                  <c:v>551.7905200000032</c:v>
                </c:pt>
                <c:pt idx="20086">
                  <c:v>551.79292000000316</c:v>
                </c:pt>
                <c:pt idx="20087">
                  <c:v>551.79528000000312</c:v>
                </c:pt>
                <c:pt idx="20088">
                  <c:v>551.7977200000031</c:v>
                </c:pt>
                <c:pt idx="20089">
                  <c:v>551.80020000000309</c:v>
                </c:pt>
                <c:pt idx="20090">
                  <c:v>551.80264000000307</c:v>
                </c:pt>
                <c:pt idx="20091">
                  <c:v>551.80519000000311</c:v>
                </c:pt>
                <c:pt idx="20092">
                  <c:v>551.8076700000031</c:v>
                </c:pt>
                <c:pt idx="20093">
                  <c:v>551.81022000000314</c:v>
                </c:pt>
                <c:pt idx="20094">
                  <c:v>551.8128500000031</c:v>
                </c:pt>
                <c:pt idx="20095">
                  <c:v>551.81547000000307</c:v>
                </c:pt>
                <c:pt idx="20096">
                  <c:v>551.81806000000313</c:v>
                </c:pt>
                <c:pt idx="20097">
                  <c:v>551.82072000000312</c:v>
                </c:pt>
                <c:pt idx="20098">
                  <c:v>551.82342000000313</c:v>
                </c:pt>
                <c:pt idx="20099">
                  <c:v>551.82615000000317</c:v>
                </c:pt>
                <c:pt idx="20100">
                  <c:v>551.82894000000317</c:v>
                </c:pt>
                <c:pt idx="20101">
                  <c:v>551.83178000000316</c:v>
                </c:pt>
                <c:pt idx="20102">
                  <c:v>551.83465000000319</c:v>
                </c:pt>
                <c:pt idx="20103">
                  <c:v>551.83747000000324</c:v>
                </c:pt>
                <c:pt idx="20104">
                  <c:v>551.84039000000325</c:v>
                </c:pt>
                <c:pt idx="20105">
                  <c:v>551.84326000000328</c:v>
                </c:pt>
                <c:pt idx="20106">
                  <c:v>551.84613000000331</c:v>
                </c:pt>
                <c:pt idx="20107">
                  <c:v>551.84904000000336</c:v>
                </c:pt>
                <c:pt idx="20108">
                  <c:v>551.85197000000335</c:v>
                </c:pt>
                <c:pt idx="20109">
                  <c:v>551.85493000000338</c:v>
                </c:pt>
                <c:pt idx="20110">
                  <c:v>551.85793000000342</c:v>
                </c:pt>
                <c:pt idx="20111">
                  <c:v>551.86092000000338</c:v>
                </c:pt>
                <c:pt idx="20112">
                  <c:v>551.86392000000342</c:v>
                </c:pt>
                <c:pt idx="20113">
                  <c:v>551.86682000000337</c:v>
                </c:pt>
                <c:pt idx="20114">
                  <c:v>551.8698700000034</c:v>
                </c:pt>
                <c:pt idx="20115">
                  <c:v>551.87302000000341</c:v>
                </c:pt>
                <c:pt idx="20116">
                  <c:v>551.87608000000341</c:v>
                </c:pt>
                <c:pt idx="20117">
                  <c:v>551.87913000000344</c:v>
                </c:pt>
                <c:pt idx="20118">
                  <c:v>551.88224000000343</c:v>
                </c:pt>
                <c:pt idx="20119">
                  <c:v>551.88534000000345</c:v>
                </c:pt>
                <c:pt idx="20120">
                  <c:v>551.88844000000347</c:v>
                </c:pt>
                <c:pt idx="20121">
                  <c:v>551.89151000000345</c:v>
                </c:pt>
                <c:pt idx="20122">
                  <c:v>551.89465000000348</c:v>
                </c:pt>
                <c:pt idx="20123">
                  <c:v>551.89773000000343</c:v>
                </c:pt>
                <c:pt idx="20124">
                  <c:v>551.90078000000346</c:v>
                </c:pt>
                <c:pt idx="20125">
                  <c:v>551.90395000000342</c:v>
                </c:pt>
                <c:pt idx="20126">
                  <c:v>551.90710000000342</c:v>
                </c:pt>
                <c:pt idx="20127">
                  <c:v>551.91025000000343</c:v>
                </c:pt>
                <c:pt idx="20128">
                  <c:v>551.91342000000338</c:v>
                </c:pt>
                <c:pt idx="20129">
                  <c:v>551.91662000000338</c:v>
                </c:pt>
                <c:pt idx="20130">
                  <c:v>551.91986000000338</c:v>
                </c:pt>
                <c:pt idx="20131">
                  <c:v>551.92312000000334</c:v>
                </c:pt>
                <c:pt idx="20132">
                  <c:v>551.92638000000329</c:v>
                </c:pt>
                <c:pt idx="20133">
                  <c:v>551.92967000000328</c:v>
                </c:pt>
                <c:pt idx="20134">
                  <c:v>551.93298000000334</c:v>
                </c:pt>
                <c:pt idx="20135">
                  <c:v>551.93625000000338</c:v>
                </c:pt>
                <c:pt idx="20136">
                  <c:v>551.9395300000034</c:v>
                </c:pt>
                <c:pt idx="20137">
                  <c:v>551.94279000000336</c:v>
                </c:pt>
                <c:pt idx="20138">
                  <c:v>551.94613000000334</c:v>
                </c:pt>
                <c:pt idx="20139">
                  <c:v>551.94939000000329</c:v>
                </c:pt>
                <c:pt idx="20140">
                  <c:v>551.95268000000328</c:v>
                </c:pt>
                <c:pt idx="20141">
                  <c:v>551.95599000000334</c:v>
                </c:pt>
                <c:pt idx="20142">
                  <c:v>551.95933000000332</c:v>
                </c:pt>
                <c:pt idx="20143">
                  <c:v>551.96268000000327</c:v>
                </c:pt>
                <c:pt idx="20144">
                  <c:v>551.96593000000325</c:v>
                </c:pt>
                <c:pt idx="20145">
                  <c:v>551.96925000000329</c:v>
                </c:pt>
                <c:pt idx="20146">
                  <c:v>551.97263000000328</c:v>
                </c:pt>
                <c:pt idx="20147">
                  <c:v>551.97593000000325</c:v>
                </c:pt>
                <c:pt idx="20148">
                  <c:v>551.97929000000329</c:v>
                </c:pt>
                <c:pt idx="20149">
                  <c:v>551.98272000000327</c:v>
                </c:pt>
                <c:pt idx="20150">
                  <c:v>551.98606000000325</c:v>
                </c:pt>
                <c:pt idx="20151">
                  <c:v>551.98947000000328</c:v>
                </c:pt>
                <c:pt idx="20152">
                  <c:v>551.99298000000329</c:v>
                </c:pt>
                <c:pt idx="20153">
                  <c:v>551.99652000000333</c:v>
                </c:pt>
                <c:pt idx="20154">
                  <c:v>552.0000900000033</c:v>
                </c:pt>
                <c:pt idx="20155">
                  <c:v>552.00370000000328</c:v>
                </c:pt>
                <c:pt idx="20156">
                  <c:v>552.00738000000331</c:v>
                </c:pt>
                <c:pt idx="20157">
                  <c:v>552.01113000000328</c:v>
                </c:pt>
                <c:pt idx="20158">
                  <c:v>552.01488000000325</c:v>
                </c:pt>
                <c:pt idx="20159">
                  <c:v>552.01872000000321</c:v>
                </c:pt>
                <c:pt idx="20160">
                  <c:v>552.02250000000322</c:v>
                </c:pt>
                <c:pt idx="20161">
                  <c:v>552.02630000000318</c:v>
                </c:pt>
                <c:pt idx="20162">
                  <c:v>552.03030000000319</c:v>
                </c:pt>
                <c:pt idx="20163">
                  <c:v>552.03432000000316</c:v>
                </c:pt>
                <c:pt idx="20164">
                  <c:v>552.03849000000321</c:v>
                </c:pt>
                <c:pt idx="20165">
                  <c:v>552.04274000000316</c:v>
                </c:pt>
                <c:pt idx="20166">
                  <c:v>552.04706000000317</c:v>
                </c:pt>
                <c:pt idx="20167">
                  <c:v>552.05136000000311</c:v>
                </c:pt>
                <c:pt idx="20168">
                  <c:v>552.05584000000306</c:v>
                </c:pt>
                <c:pt idx="20169">
                  <c:v>552.06030000000305</c:v>
                </c:pt>
                <c:pt idx="20170">
                  <c:v>552.064780000003</c:v>
                </c:pt>
                <c:pt idx="20171">
                  <c:v>552.06929000000298</c:v>
                </c:pt>
                <c:pt idx="20172">
                  <c:v>552.07386000000292</c:v>
                </c:pt>
                <c:pt idx="20173">
                  <c:v>552.07852000000287</c:v>
                </c:pt>
                <c:pt idx="20174">
                  <c:v>552.08309000000281</c:v>
                </c:pt>
                <c:pt idx="20175">
                  <c:v>552.08779000000277</c:v>
                </c:pt>
                <c:pt idx="20176">
                  <c:v>552.09247000000278</c:v>
                </c:pt>
                <c:pt idx="20177">
                  <c:v>552.09726000000273</c:v>
                </c:pt>
                <c:pt idx="20178">
                  <c:v>552.10204000000272</c:v>
                </c:pt>
                <c:pt idx="20179">
                  <c:v>552.10672000000272</c:v>
                </c:pt>
                <c:pt idx="20180">
                  <c:v>552.11156000000267</c:v>
                </c:pt>
                <c:pt idx="20181">
                  <c:v>552.11652000000265</c:v>
                </c:pt>
                <c:pt idx="20182">
                  <c:v>552.12134000000265</c:v>
                </c:pt>
                <c:pt idx="20183">
                  <c:v>552.12636000000259</c:v>
                </c:pt>
                <c:pt idx="20184">
                  <c:v>552.13125000000264</c:v>
                </c:pt>
                <c:pt idx="20185">
                  <c:v>552.13616000000263</c:v>
                </c:pt>
                <c:pt idx="20186">
                  <c:v>552.14110000000267</c:v>
                </c:pt>
                <c:pt idx="20187">
                  <c:v>552.14618000000269</c:v>
                </c:pt>
                <c:pt idx="20188">
                  <c:v>552.15123000000267</c:v>
                </c:pt>
                <c:pt idx="20189">
                  <c:v>552.15618000000268</c:v>
                </c:pt>
                <c:pt idx="20190">
                  <c:v>552.16105000000266</c:v>
                </c:pt>
                <c:pt idx="20191">
                  <c:v>552.16594000000271</c:v>
                </c:pt>
                <c:pt idx="20192">
                  <c:v>552.17087000000265</c:v>
                </c:pt>
                <c:pt idx="20193">
                  <c:v>552.1759800000026</c:v>
                </c:pt>
                <c:pt idx="20194">
                  <c:v>552.18103000000258</c:v>
                </c:pt>
                <c:pt idx="20195">
                  <c:v>552.18590000000256</c:v>
                </c:pt>
                <c:pt idx="20196">
                  <c:v>552.1909300000026</c:v>
                </c:pt>
                <c:pt idx="20197">
                  <c:v>552.19598000000258</c:v>
                </c:pt>
                <c:pt idx="20198">
                  <c:v>552.2008800000026</c:v>
                </c:pt>
                <c:pt idx="20199">
                  <c:v>552.20591000000263</c:v>
                </c:pt>
                <c:pt idx="20200">
                  <c:v>552.21104000000264</c:v>
                </c:pt>
                <c:pt idx="20201">
                  <c:v>552.21606000000259</c:v>
                </c:pt>
                <c:pt idx="20202">
                  <c:v>552.22117000000253</c:v>
                </c:pt>
                <c:pt idx="20203">
                  <c:v>552.22632000000249</c:v>
                </c:pt>
                <c:pt idx="20204">
                  <c:v>552.23146000000247</c:v>
                </c:pt>
                <c:pt idx="20205">
                  <c:v>552.23673000000247</c:v>
                </c:pt>
                <c:pt idx="20206">
                  <c:v>552.24189000000251</c:v>
                </c:pt>
                <c:pt idx="20207">
                  <c:v>552.24710000000255</c:v>
                </c:pt>
                <c:pt idx="20208">
                  <c:v>552.25229000000252</c:v>
                </c:pt>
                <c:pt idx="20209">
                  <c:v>552.2576100000025</c:v>
                </c:pt>
                <c:pt idx="20210">
                  <c:v>552.26291000000253</c:v>
                </c:pt>
                <c:pt idx="20211">
                  <c:v>552.26819000000251</c:v>
                </c:pt>
                <c:pt idx="20212">
                  <c:v>552.27345000000253</c:v>
                </c:pt>
                <c:pt idx="20213">
                  <c:v>552.27849000000253</c:v>
                </c:pt>
                <c:pt idx="20214">
                  <c:v>552.28353000000254</c:v>
                </c:pt>
                <c:pt idx="20215">
                  <c:v>552.28833000000259</c:v>
                </c:pt>
                <c:pt idx="20216">
                  <c:v>552.30317000000264</c:v>
                </c:pt>
                <c:pt idx="20217">
                  <c:v>552.34232000000259</c:v>
                </c:pt>
                <c:pt idx="20218">
                  <c:v>552.41308000000254</c:v>
                </c:pt>
                <c:pt idx="20219">
                  <c:v>552.49514000000249</c:v>
                </c:pt>
                <c:pt idx="20220">
                  <c:v>552.56559000000254</c:v>
                </c:pt>
                <c:pt idx="20221">
                  <c:v>552.6215400000026</c:v>
                </c:pt>
                <c:pt idx="20222">
                  <c:v>552.66948000000264</c:v>
                </c:pt>
                <c:pt idx="20223">
                  <c:v>552.7186200000026</c:v>
                </c:pt>
                <c:pt idx="20224">
                  <c:v>552.77289000000258</c:v>
                </c:pt>
                <c:pt idx="20225">
                  <c:v>552.82908000000259</c:v>
                </c:pt>
                <c:pt idx="20226">
                  <c:v>552.89474000000257</c:v>
                </c:pt>
                <c:pt idx="20227">
                  <c:v>552.96827000000258</c:v>
                </c:pt>
                <c:pt idx="20228">
                  <c:v>553.03907000000254</c:v>
                </c:pt>
                <c:pt idx="20229">
                  <c:v>553.09811000000252</c:v>
                </c:pt>
                <c:pt idx="20230">
                  <c:v>553.15512000000251</c:v>
                </c:pt>
                <c:pt idx="20231">
                  <c:v>553.23012000000256</c:v>
                </c:pt>
                <c:pt idx="20232">
                  <c:v>553.32387000000256</c:v>
                </c:pt>
                <c:pt idx="20233">
                  <c:v>553.41389000000254</c:v>
                </c:pt>
                <c:pt idx="20234">
                  <c:v>553.49474000000259</c:v>
                </c:pt>
                <c:pt idx="20235">
                  <c:v>553.56454000000258</c:v>
                </c:pt>
                <c:pt idx="20236">
                  <c:v>553.62332000000254</c:v>
                </c:pt>
                <c:pt idx="20237">
                  <c:v>553.66812000000255</c:v>
                </c:pt>
                <c:pt idx="20238">
                  <c:v>553.69606000000249</c:v>
                </c:pt>
                <c:pt idx="20239">
                  <c:v>553.7180300000025</c:v>
                </c:pt>
                <c:pt idx="20240">
                  <c:v>553.73363000000245</c:v>
                </c:pt>
                <c:pt idx="20241">
                  <c:v>553.74222000000248</c:v>
                </c:pt>
                <c:pt idx="20242">
                  <c:v>553.74564000000248</c:v>
                </c:pt>
                <c:pt idx="20243">
                  <c:v>553.74695000000247</c:v>
                </c:pt>
                <c:pt idx="20244">
                  <c:v>553.7484700000025</c:v>
                </c:pt>
                <c:pt idx="20245">
                  <c:v>553.75383000000249</c:v>
                </c:pt>
                <c:pt idx="20246">
                  <c:v>553.80614000000253</c:v>
                </c:pt>
                <c:pt idx="20247">
                  <c:v>553.92017000000249</c:v>
                </c:pt>
                <c:pt idx="20248">
                  <c:v>554.04821000000254</c:v>
                </c:pt>
                <c:pt idx="20249">
                  <c:v>554.14896000000249</c:v>
                </c:pt>
                <c:pt idx="20250">
                  <c:v>554.22996000000251</c:v>
                </c:pt>
                <c:pt idx="20251">
                  <c:v>554.3037200000025</c:v>
                </c:pt>
                <c:pt idx="20252">
                  <c:v>554.38134000000252</c:v>
                </c:pt>
                <c:pt idx="20253">
                  <c:v>554.44670000000258</c:v>
                </c:pt>
                <c:pt idx="20254">
                  <c:v>554.50309000000254</c:v>
                </c:pt>
                <c:pt idx="20255">
                  <c:v>554.5587700000026</c:v>
                </c:pt>
                <c:pt idx="20256">
                  <c:v>554.60606000000257</c:v>
                </c:pt>
                <c:pt idx="20257">
                  <c:v>554.65715000000262</c:v>
                </c:pt>
                <c:pt idx="20258">
                  <c:v>554.72117000000264</c:v>
                </c:pt>
                <c:pt idx="20259">
                  <c:v>554.79538000000264</c:v>
                </c:pt>
                <c:pt idx="20260">
                  <c:v>554.86914000000263</c:v>
                </c:pt>
                <c:pt idx="20261">
                  <c:v>554.93659000000264</c:v>
                </c:pt>
                <c:pt idx="20262">
                  <c:v>554.99638000000266</c:v>
                </c:pt>
                <c:pt idx="20263">
                  <c:v>555.0785800000026</c:v>
                </c:pt>
                <c:pt idx="20264">
                  <c:v>555.18631000000255</c:v>
                </c:pt>
                <c:pt idx="20265">
                  <c:v>555.30078000000253</c:v>
                </c:pt>
                <c:pt idx="20266">
                  <c:v>555.4067900000025</c:v>
                </c:pt>
                <c:pt idx="20267">
                  <c:v>555.5070700000025</c:v>
                </c:pt>
                <c:pt idx="20268">
                  <c:v>555.60297000000253</c:v>
                </c:pt>
                <c:pt idx="20269">
                  <c:v>555.68908000000249</c:v>
                </c:pt>
                <c:pt idx="20270">
                  <c:v>555.78027000000247</c:v>
                </c:pt>
                <c:pt idx="20271">
                  <c:v>555.87020000000246</c:v>
                </c:pt>
                <c:pt idx="20272">
                  <c:v>555.9539300000024</c:v>
                </c:pt>
                <c:pt idx="20273">
                  <c:v>556.03078000000244</c:v>
                </c:pt>
                <c:pt idx="20274">
                  <c:v>556.09857000000238</c:v>
                </c:pt>
                <c:pt idx="20275">
                  <c:v>556.1592600000024</c:v>
                </c:pt>
                <c:pt idx="20276">
                  <c:v>556.20973000000242</c:v>
                </c:pt>
                <c:pt idx="20277">
                  <c:v>556.25816000000248</c:v>
                </c:pt>
                <c:pt idx="20278">
                  <c:v>556.30621000000247</c:v>
                </c:pt>
                <c:pt idx="20279">
                  <c:v>556.35207000000241</c:v>
                </c:pt>
                <c:pt idx="20280">
                  <c:v>556.39974000000245</c:v>
                </c:pt>
                <c:pt idx="20281">
                  <c:v>556.44892000000243</c:v>
                </c:pt>
                <c:pt idx="20282">
                  <c:v>556.49480000000244</c:v>
                </c:pt>
                <c:pt idx="20283">
                  <c:v>556.53414000000248</c:v>
                </c:pt>
                <c:pt idx="20284">
                  <c:v>556.56730000000243</c:v>
                </c:pt>
                <c:pt idx="20285">
                  <c:v>556.60273000000245</c:v>
                </c:pt>
                <c:pt idx="20286">
                  <c:v>556.63849000000243</c:v>
                </c:pt>
                <c:pt idx="20287">
                  <c:v>556.67288000000246</c:v>
                </c:pt>
                <c:pt idx="20288">
                  <c:v>556.70760000000246</c:v>
                </c:pt>
                <c:pt idx="20289">
                  <c:v>556.74098000000242</c:v>
                </c:pt>
                <c:pt idx="20290">
                  <c:v>556.77279000000237</c:v>
                </c:pt>
                <c:pt idx="20291">
                  <c:v>556.80329000000233</c:v>
                </c:pt>
                <c:pt idx="20292">
                  <c:v>556.83223000000237</c:v>
                </c:pt>
                <c:pt idx="20293">
                  <c:v>556.85859000000232</c:v>
                </c:pt>
                <c:pt idx="20294">
                  <c:v>556.88340000000233</c:v>
                </c:pt>
                <c:pt idx="20295">
                  <c:v>556.90704000000233</c:v>
                </c:pt>
                <c:pt idx="20296">
                  <c:v>556.93322000000228</c:v>
                </c:pt>
                <c:pt idx="20297">
                  <c:v>556.95958000000223</c:v>
                </c:pt>
                <c:pt idx="20298">
                  <c:v>556.98665000000221</c:v>
                </c:pt>
                <c:pt idx="20299">
                  <c:v>557.01036000000227</c:v>
                </c:pt>
                <c:pt idx="20300">
                  <c:v>557.03038000000231</c:v>
                </c:pt>
                <c:pt idx="20301">
                  <c:v>557.04800000000228</c:v>
                </c:pt>
                <c:pt idx="20302">
                  <c:v>557.0623100000023</c:v>
                </c:pt>
                <c:pt idx="20303">
                  <c:v>557.0734300000023</c:v>
                </c:pt>
                <c:pt idx="20304">
                  <c:v>557.08242000000234</c:v>
                </c:pt>
                <c:pt idx="20305">
                  <c:v>557.08987000000229</c:v>
                </c:pt>
                <c:pt idx="20306">
                  <c:v>557.09477000000231</c:v>
                </c:pt>
                <c:pt idx="20307">
                  <c:v>557.09782000000234</c:v>
                </c:pt>
                <c:pt idx="20308">
                  <c:v>557.10011000000236</c:v>
                </c:pt>
                <c:pt idx="20309">
                  <c:v>557.10184000000231</c:v>
                </c:pt>
                <c:pt idx="20310">
                  <c:v>557.10317000000236</c:v>
                </c:pt>
                <c:pt idx="20311">
                  <c:v>557.10434000000237</c:v>
                </c:pt>
                <c:pt idx="20312">
                  <c:v>557.10556000000236</c:v>
                </c:pt>
                <c:pt idx="20313">
                  <c:v>557.1068500000024</c:v>
                </c:pt>
                <c:pt idx="20314">
                  <c:v>557.11200000000235</c:v>
                </c:pt>
                <c:pt idx="20315">
                  <c:v>557.12401000000239</c:v>
                </c:pt>
                <c:pt idx="20316">
                  <c:v>557.13843000000236</c:v>
                </c:pt>
                <c:pt idx="20317">
                  <c:v>557.14937000000236</c:v>
                </c:pt>
                <c:pt idx="20318">
                  <c:v>557.15483000000233</c:v>
                </c:pt>
                <c:pt idx="20319">
                  <c:v>557.15779000000236</c:v>
                </c:pt>
                <c:pt idx="20320">
                  <c:v>557.15955000000235</c:v>
                </c:pt>
                <c:pt idx="20321">
                  <c:v>557.16084000000239</c:v>
                </c:pt>
                <c:pt idx="20322">
                  <c:v>557.16151000000241</c:v>
                </c:pt>
                <c:pt idx="20323">
                  <c:v>557.16198000000236</c:v>
                </c:pt>
                <c:pt idx="20324">
                  <c:v>557.16243000000236</c:v>
                </c:pt>
                <c:pt idx="20325">
                  <c:v>557.16290000000231</c:v>
                </c:pt>
                <c:pt idx="20326">
                  <c:v>557.16332000000227</c:v>
                </c:pt>
                <c:pt idx="20327">
                  <c:v>557.16373000000226</c:v>
                </c:pt>
                <c:pt idx="20328">
                  <c:v>557.16415000000222</c:v>
                </c:pt>
                <c:pt idx="20329">
                  <c:v>557.16459000000225</c:v>
                </c:pt>
                <c:pt idx="20330">
                  <c:v>557.16504000000225</c:v>
                </c:pt>
                <c:pt idx="20331">
                  <c:v>557.16549000000225</c:v>
                </c:pt>
                <c:pt idx="20332">
                  <c:v>557.16594000000225</c:v>
                </c:pt>
                <c:pt idx="20333">
                  <c:v>557.16640000000223</c:v>
                </c:pt>
                <c:pt idx="20334">
                  <c:v>557.16684000000225</c:v>
                </c:pt>
                <c:pt idx="20335">
                  <c:v>557.16728000000228</c:v>
                </c:pt>
                <c:pt idx="20336">
                  <c:v>557.1677200000023</c:v>
                </c:pt>
                <c:pt idx="20337">
                  <c:v>557.16817000000231</c:v>
                </c:pt>
                <c:pt idx="20338">
                  <c:v>557.16862000000231</c:v>
                </c:pt>
                <c:pt idx="20339">
                  <c:v>557.16907000000231</c:v>
                </c:pt>
                <c:pt idx="20340">
                  <c:v>557.16951000000233</c:v>
                </c:pt>
                <c:pt idx="20341">
                  <c:v>557.16996000000233</c:v>
                </c:pt>
                <c:pt idx="20342">
                  <c:v>557.17041000000233</c:v>
                </c:pt>
                <c:pt idx="20343">
                  <c:v>557.17086000000234</c:v>
                </c:pt>
                <c:pt idx="20344">
                  <c:v>557.17131000000234</c:v>
                </c:pt>
                <c:pt idx="20345">
                  <c:v>557.17176000000234</c:v>
                </c:pt>
                <c:pt idx="20346">
                  <c:v>557.17222000000231</c:v>
                </c:pt>
                <c:pt idx="20347">
                  <c:v>557.17267000000231</c:v>
                </c:pt>
                <c:pt idx="20348">
                  <c:v>557.17312000000231</c:v>
                </c:pt>
                <c:pt idx="20349">
                  <c:v>557.17357000000231</c:v>
                </c:pt>
                <c:pt idx="20350">
                  <c:v>557.17402000000232</c:v>
                </c:pt>
                <c:pt idx="20351">
                  <c:v>557.17447000000232</c:v>
                </c:pt>
                <c:pt idx="20352">
                  <c:v>557.17492000000232</c:v>
                </c:pt>
                <c:pt idx="20353">
                  <c:v>557.17536000000234</c:v>
                </c:pt>
                <c:pt idx="20354">
                  <c:v>557.17581000000234</c:v>
                </c:pt>
                <c:pt idx="20355">
                  <c:v>557.17625000000237</c:v>
                </c:pt>
                <c:pt idx="20356">
                  <c:v>557.17670000000237</c:v>
                </c:pt>
                <c:pt idx="20357">
                  <c:v>557.17715000000237</c:v>
                </c:pt>
                <c:pt idx="20358">
                  <c:v>557.17760000000237</c:v>
                </c:pt>
                <c:pt idx="20359">
                  <c:v>557.17805000000237</c:v>
                </c:pt>
                <c:pt idx="20360">
                  <c:v>557.17850000000237</c:v>
                </c:pt>
                <c:pt idx="20361">
                  <c:v>557.1789400000024</c:v>
                </c:pt>
                <c:pt idx="20362">
                  <c:v>557.17938000000242</c:v>
                </c:pt>
                <c:pt idx="20363">
                  <c:v>557.17983000000243</c:v>
                </c:pt>
                <c:pt idx="20364">
                  <c:v>557.18028000000243</c:v>
                </c:pt>
                <c:pt idx="20365">
                  <c:v>557.1807400000024</c:v>
                </c:pt>
                <c:pt idx="20366">
                  <c:v>557.1811900000024</c:v>
                </c:pt>
                <c:pt idx="20367">
                  <c:v>557.1816400000024</c:v>
                </c:pt>
                <c:pt idx="20368">
                  <c:v>557.1820900000024</c:v>
                </c:pt>
                <c:pt idx="20369">
                  <c:v>557.1825400000024</c:v>
                </c:pt>
                <c:pt idx="20370">
                  <c:v>557.18299000000241</c:v>
                </c:pt>
                <c:pt idx="20371">
                  <c:v>557.18344000000241</c:v>
                </c:pt>
                <c:pt idx="20372">
                  <c:v>557.18389000000241</c:v>
                </c:pt>
                <c:pt idx="20373">
                  <c:v>557.18434000000241</c:v>
                </c:pt>
                <c:pt idx="20374">
                  <c:v>557.18481000000236</c:v>
                </c:pt>
                <c:pt idx="20375">
                  <c:v>557.18527000000233</c:v>
                </c:pt>
                <c:pt idx="20376">
                  <c:v>557.18572000000233</c:v>
                </c:pt>
                <c:pt idx="20377">
                  <c:v>557.18618000000231</c:v>
                </c:pt>
                <c:pt idx="20378">
                  <c:v>557.18664000000228</c:v>
                </c:pt>
                <c:pt idx="20379">
                  <c:v>557.18710000000226</c:v>
                </c:pt>
                <c:pt idx="20380">
                  <c:v>557.18755000000226</c:v>
                </c:pt>
                <c:pt idx="20381">
                  <c:v>557.18800000000226</c:v>
                </c:pt>
                <c:pt idx="20382">
                  <c:v>557.18846000000224</c:v>
                </c:pt>
                <c:pt idx="20383">
                  <c:v>557.18892000000221</c:v>
                </c:pt>
                <c:pt idx="20384">
                  <c:v>557.18937000000221</c:v>
                </c:pt>
                <c:pt idx="20385">
                  <c:v>557.18982000000221</c:v>
                </c:pt>
                <c:pt idx="20386">
                  <c:v>557.19028000000219</c:v>
                </c:pt>
                <c:pt idx="20387">
                  <c:v>557.19073000000219</c:v>
                </c:pt>
                <c:pt idx="20388">
                  <c:v>557.19118000000219</c:v>
                </c:pt>
                <c:pt idx="20389">
                  <c:v>557.19163000000219</c:v>
                </c:pt>
                <c:pt idx="20390">
                  <c:v>557.19208000000219</c:v>
                </c:pt>
                <c:pt idx="20391">
                  <c:v>557.19253000000219</c:v>
                </c:pt>
                <c:pt idx="20392">
                  <c:v>557.19298000000219</c:v>
                </c:pt>
                <c:pt idx="20393">
                  <c:v>557.19345000000214</c:v>
                </c:pt>
                <c:pt idx="20394">
                  <c:v>557.19391000000212</c:v>
                </c:pt>
                <c:pt idx="20395">
                  <c:v>557.19483000000207</c:v>
                </c:pt>
                <c:pt idx="20396">
                  <c:v>557.19880000000205</c:v>
                </c:pt>
                <c:pt idx="20397">
                  <c:v>557.2216100000021</c:v>
                </c:pt>
                <c:pt idx="20398">
                  <c:v>557.26379000000213</c:v>
                </c:pt>
                <c:pt idx="20399">
                  <c:v>557.30277000000217</c:v>
                </c:pt>
                <c:pt idx="20400">
                  <c:v>557.32998000000214</c:v>
                </c:pt>
                <c:pt idx="20401">
                  <c:v>557.35259000000212</c:v>
                </c:pt>
                <c:pt idx="20402">
                  <c:v>557.37951000000214</c:v>
                </c:pt>
                <c:pt idx="20403">
                  <c:v>557.41241000000218</c:v>
                </c:pt>
                <c:pt idx="20404">
                  <c:v>557.44742000000224</c:v>
                </c:pt>
                <c:pt idx="20405">
                  <c:v>557.4900400000023</c:v>
                </c:pt>
                <c:pt idx="20406">
                  <c:v>557.54150000000232</c:v>
                </c:pt>
                <c:pt idx="20407">
                  <c:v>557.59606000000235</c:v>
                </c:pt>
                <c:pt idx="20408">
                  <c:v>557.6441700000023</c:v>
                </c:pt>
                <c:pt idx="20409">
                  <c:v>557.67751000000226</c:v>
                </c:pt>
                <c:pt idx="20410">
                  <c:v>557.70602000000224</c:v>
                </c:pt>
                <c:pt idx="20411">
                  <c:v>557.73713000000225</c:v>
                </c:pt>
                <c:pt idx="20412">
                  <c:v>557.7683600000023</c:v>
                </c:pt>
                <c:pt idx="20413">
                  <c:v>557.79737000000227</c:v>
                </c:pt>
                <c:pt idx="20414">
                  <c:v>557.82039000000225</c:v>
                </c:pt>
                <c:pt idx="20415">
                  <c:v>557.83813000000225</c:v>
                </c:pt>
                <c:pt idx="20416">
                  <c:v>557.85538000000224</c:v>
                </c:pt>
                <c:pt idx="20417">
                  <c:v>557.87515000000224</c:v>
                </c:pt>
                <c:pt idx="20418">
                  <c:v>557.89502000000221</c:v>
                </c:pt>
                <c:pt idx="20419">
                  <c:v>557.91450000000225</c:v>
                </c:pt>
                <c:pt idx="20420">
                  <c:v>557.93541000000221</c:v>
                </c:pt>
                <c:pt idx="20421">
                  <c:v>557.95645000000218</c:v>
                </c:pt>
                <c:pt idx="20422">
                  <c:v>557.97812000000215</c:v>
                </c:pt>
                <c:pt idx="20423">
                  <c:v>557.99897000000215</c:v>
                </c:pt>
                <c:pt idx="20424">
                  <c:v>558.0189800000021</c:v>
                </c:pt>
                <c:pt idx="20425">
                  <c:v>558.0392000000021</c:v>
                </c:pt>
                <c:pt idx="20426">
                  <c:v>558.05840000000205</c:v>
                </c:pt>
                <c:pt idx="20427">
                  <c:v>558.0775200000021</c:v>
                </c:pt>
                <c:pt idx="20428">
                  <c:v>558.09524000000215</c:v>
                </c:pt>
                <c:pt idx="20429">
                  <c:v>558.11118000000215</c:v>
                </c:pt>
                <c:pt idx="20430">
                  <c:v>558.12568000000215</c:v>
                </c:pt>
                <c:pt idx="20431">
                  <c:v>558.13878000000216</c:v>
                </c:pt>
                <c:pt idx="20432">
                  <c:v>558.1511400000021</c:v>
                </c:pt>
                <c:pt idx="20433">
                  <c:v>558.16290000000208</c:v>
                </c:pt>
                <c:pt idx="20434">
                  <c:v>558.17431000000204</c:v>
                </c:pt>
                <c:pt idx="20435">
                  <c:v>558.18480000000204</c:v>
                </c:pt>
                <c:pt idx="20436">
                  <c:v>558.19458000000202</c:v>
                </c:pt>
                <c:pt idx="20437">
                  <c:v>558.203910000002</c:v>
                </c:pt>
                <c:pt idx="20438">
                  <c:v>558.21265000000199</c:v>
                </c:pt>
                <c:pt idx="20439">
                  <c:v>558.221200000002</c:v>
                </c:pt>
                <c:pt idx="20440">
                  <c:v>558.22966000000201</c:v>
                </c:pt>
                <c:pt idx="20441">
                  <c:v>558.23812000000203</c:v>
                </c:pt>
                <c:pt idx="20442">
                  <c:v>558.24666000000207</c:v>
                </c:pt>
                <c:pt idx="20443">
                  <c:v>558.25525000000209</c:v>
                </c:pt>
                <c:pt idx="20444">
                  <c:v>558.26394000000209</c:v>
                </c:pt>
                <c:pt idx="20445">
                  <c:v>558.27271000000212</c:v>
                </c:pt>
                <c:pt idx="20446">
                  <c:v>558.28188000000216</c:v>
                </c:pt>
                <c:pt idx="20447">
                  <c:v>558.29101000000219</c:v>
                </c:pt>
                <c:pt idx="20448">
                  <c:v>558.30014000000222</c:v>
                </c:pt>
                <c:pt idx="20449">
                  <c:v>558.30938000000219</c:v>
                </c:pt>
                <c:pt idx="20450">
                  <c:v>558.31823000000225</c:v>
                </c:pt>
                <c:pt idx="20451">
                  <c:v>558.32586000000219</c:v>
                </c:pt>
                <c:pt idx="20452">
                  <c:v>558.33240000000217</c:v>
                </c:pt>
                <c:pt idx="20453">
                  <c:v>558.33757000000219</c:v>
                </c:pt>
                <c:pt idx="20454">
                  <c:v>558.34084000000223</c:v>
                </c:pt>
                <c:pt idx="20455">
                  <c:v>558.34328000000221</c:v>
                </c:pt>
                <c:pt idx="20456">
                  <c:v>558.34508000000221</c:v>
                </c:pt>
                <c:pt idx="20457">
                  <c:v>558.34661000000222</c:v>
                </c:pt>
                <c:pt idx="20458">
                  <c:v>558.34799000000226</c:v>
                </c:pt>
                <c:pt idx="20459">
                  <c:v>558.34923000000231</c:v>
                </c:pt>
                <c:pt idx="20460">
                  <c:v>558.35038000000236</c:v>
                </c:pt>
                <c:pt idx="20461">
                  <c:v>558.3514900000024</c:v>
                </c:pt>
                <c:pt idx="20462">
                  <c:v>558.35292000000243</c:v>
                </c:pt>
                <c:pt idx="20463">
                  <c:v>558.35612000000242</c:v>
                </c:pt>
                <c:pt idx="20464">
                  <c:v>558.36616000000242</c:v>
                </c:pt>
                <c:pt idx="20465">
                  <c:v>558.38880000000245</c:v>
                </c:pt>
                <c:pt idx="20466">
                  <c:v>558.42031000000247</c:v>
                </c:pt>
                <c:pt idx="20467">
                  <c:v>558.45383000000243</c:v>
                </c:pt>
                <c:pt idx="20468">
                  <c:v>558.48348000000237</c:v>
                </c:pt>
                <c:pt idx="20469">
                  <c:v>558.51617000000238</c:v>
                </c:pt>
                <c:pt idx="20470">
                  <c:v>558.55759000000239</c:v>
                </c:pt>
                <c:pt idx="20471">
                  <c:v>558.6023900000024</c:v>
                </c:pt>
                <c:pt idx="20472">
                  <c:v>558.65071000000239</c:v>
                </c:pt>
                <c:pt idx="20473">
                  <c:v>558.69882000000234</c:v>
                </c:pt>
                <c:pt idx="20474">
                  <c:v>558.7470700000024</c:v>
                </c:pt>
                <c:pt idx="20475">
                  <c:v>558.79423000000236</c:v>
                </c:pt>
                <c:pt idx="20476">
                  <c:v>558.84002000000237</c:v>
                </c:pt>
                <c:pt idx="20477">
                  <c:v>558.88438000000235</c:v>
                </c:pt>
                <c:pt idx="20478">
                  <c:v>558.92766000000233</c:v>
                </c:pt>
                <c:pt idx="20479">
                  <c:v>558.96617000000231</c:v>
                </c:pt>
                <c:pt idx="20480">
                  <c:v>559.0012500000023</c:v>
                </c:pt>
                <c:pt idx="20481">
                  <c:v>559.03316000000234</c:v>
                </c:pt>
                <c:pt idx="20482">
                  <c:v>559.06005000000232</c:v>
                </c:pt>
                <c:pt idx="20483">
                  <c:v>559.08182000000227</c:v>
                </c:pt>
                <c:pt idx="20484">
                  <c:v>559.09959000000231</c:v>
                </c:pt>
                <c:pt idx="20485">
                  <c:v>559.11565000000235</c:v>
                </c:pt>
                <c:pt idx="20486">
                  <c:v>559.12978000000237</c:v>
                </c:pt>
                <c:pt idx="20487">
                  <c:v>559.1421500000024</c:v>
                </c:pt>
                <c:pt idx="20488">
                  <c:v>559.15239000000236</c:v>
                </c:pt>
                <c:pt idx="20489">
                  <c:v>559.1611100000024</c:v>
                </c:pt>
                <c:pt idx="20490">
                  <c:v>559.16739000000234</c:v>
                </c:pt>
                <c:pt idx="20491">
                  <c:v>559.17221000000234</c:v>
                </c:pt>
                <c:pt idx="20492">
                  <c:v>559.17681000000232</c:v>
                </c:pt>
                <c:pt idx="20493">
                  <c:v>559.18112000000235</c:v>
                </c:pt>
                <c:pt idx="20494">
                  <c:v>559.18460000000232</c:v>
                </c:pt>
                <c:pt idx="20495">
                  <c:v>559.18692000000237</c:v>
                </c:pt>
                <c:pt idx="20496">
                  <c:v>559.18881000000238</c:v>
                </c:pt>
                <c:pt idx="20497">
                  <c:v>559.19048000000237</c:v>
                </c:pt>
                <c:pt idx="20498">
                  <c:v>559.19220000000234</c:v>
                </c:pt>
                <c:pt idx="20499">
                  <c:v>559.19484000000239</c:v>
                </c:pt>
                <c:pt idx="20500">
                  <c:v>559.19800000000237</c:v>
                </c:pt>
                <c:pt idx="20501">
                  <c:v>559.20108000000232</c:v>
                </c:pt>
                <c:pt idx="20502">
                  <c:v>559.20403000000238</c:v>
                </c:pt>
                <c:pt idx="20503">
                  <c:v>559.20653000000243</c:v>
                </c:pt>
                <c:pt idx="20504">
                  <c:v>559.2083000000024</c:v>
                </c:pt>
                <c:pt idx="20505">
                  <c:v>559.20959000000244</c:v>
                </c:pt>
                <c:pt idx="20506">
                  <c:v>559.21081000000243</c:v>
                </c:pt>
                <c:pt idx="20507">
                  <c:v>559.21164000000238</c:v>
                </c:pt>
                <c:pt idx="20508">
                  <c:v>559.21294000000239</c:v>
                </c:pt>
                <c:pt idx="20509">
                  <c:v>559.2205900000024</c:v>
                </c:pt>
                <c:pt idx="20510">
                  <c:v>559.26554000000237</c:v>
                </c:pt>
                <c:pt idx="20511">
                  <c:v>559.3288400000024</c:v>
                </c:pt>
                <c:pt idx="20512">
                  <c:v>559.38850000000241</c:v>
                </c:pt>
                <c:pt idx="20513">
                  <c:v>559.42527000000246</c:v>
                </c:pt>
                <c:pt idx="20514">
                  <c:v>559.45102000000247</c:v>
                </c:pt>
                <c:pt idx="20515">
                  <c:v>559.4709100000025</c:v>
                </c:pt>
                <c:pt idx="20516">
                  <c:v>559.49316000000249</c:v>
                </c:pt>
                <c:pt idx="20517">
                  <c:v>559.52287000000251</c:v>
                </c:pt>
                <c:pt idx="20518">
                  <c:v>559.5566900000025</c:v>
                </c:pt>
                <c:pt idx="20519">
                  <c:v>559.58920000000251</c:v>
                </c:pt>
                <c:pt idx="20520">
                  <c:v>559.61966000000245</c:v>
                </c:pt>
                <c:pt idx="20521">
                  <c:v>559.6454900000025</c:v>
                </c:pt>
                <c:pt idx="20522">
                  <c:v>559.66775000000246</c:v>
                </c:pt>
                <c:pt idx="20523">
                  <c:v>559.68706000000248</c:v>
                </c:pt>
                <c:pt idx="20524">
                  <c:v>559.70390000000248</c:v>
                </c:pt>
                <c:pt idx="20525">
                  <c:v>559.71669000000247</c:v>
                </c:pt>
                <c:pt idx="20526">
                  <c:v>559.72720000000243</c:v>
                </c:pt>
                <c:pt idx="20527">
                  <c:v>559.7344600000024</c:v>
                </c:pt>
                <c:pt idx="20528">
                  <c:v>559.74383000000239</c:v>
                </c:pt>
                <c:pt idx="20529">
                  <c:v>559.75804000000244</c:v>
                </c:pt>
                <c:pt idx="20530">
                  <c:v>559.77591000000245</c:v>
                </c:pt>
                <c:pt idx="20531">
                  <c:v>559.80109000000243</c:v>
                </c:pt>
                <c:pt idx="20532">
                  <c:v>559.8353700000024</c:v>
                </c:pt>
                <c:pt idx="20533">
                  <c:v>559.87147000000243</c:v>
                </c:pt>
                <c:pt idx="20534">
                  <c:v>559.90488000000244</c:v>
                </c:pt>
                <c:pt idx="20535">
                  <c:v>559.93194000000244</c:v>
                </c:pt>
                <c:pt idx="20536">
                  <c:v>559.95327000000248</c:v>
                </c:pt>
                <c:pt idx="20537">
                  <c:v>559.97029000000248</c:v>
                </c:pt>
                <c:pt idx="20538">
                  <c:v>559.98515000000248</c:v>
                </c:pt>
                <c:pt idx="20539">
                  <c:v>559.99750000000245</c:v>
                </c:pt>
                <c:pt idx="20540">
                  <c:v>560.00745000000245</c:v>
                </c:pt>
                <c:pt idx="20541">
                  <c:v>560.01496000000247</c:v>
                </c:pt>
                <c:pt idx="20542">
                  <c:v>560.02167000000247</c:v>
                </c:pt>
                <c:pt idx="20543">
                  <c:v>560.02877000000251</c:v>
                </c:pt>
                <c:pt idx="20544">
                  <c:v>560.03829000000246</c:v>
                </c:pt>
                <c:pt idx="20545">
                  <c:v>560.04944000000251</c:v>
                </c:pt>
                <c:pt idx="20546">
                  <c:v>560.0610600000025</c:v>
                </c:pt>
                <c:pt idx="20547">
                  <c:v>560.07273000000248</c:v>
                </c:pt>
                <c:pt idx="20548">
                  <c:v>560.08406000000252</c:v>
                </c:pt>
                <c:pt idx="20549">
                  <c:v>560.09548000000257</c:v>
                </c:pt>
                <c:pt idx="20550">
                  <c:v>560.10721000000262</c:v>
                </c:pt>
                <c:pt idx="20551">
                  <c:v>560.11949000000266</c:v>
                </c:pt>
                <c:pt idx="20552">
                  <c:v>560.13242000000264</c:v>
                </c:pt>
                <c:pt idx="20553">
                  <c:v>560.14573000000269</c:v>
                </c:pt>
                <c:pt idx="20554">
                  <c:v>560.1590100000027</c:v>
                </c:pt>
                <c:pt idx="20555">
                  <c:v>560.17173000000264</c:v>
                </c:pt>
                <c:pt idx="20556">
                  <c:v>560.18372000000261</c:v>
                </c:pt>
                <c:pt idx="20557">
                  <c:v>560.19467000000259</c:v>
                </c:pt>
                <c:pt idx="20558">
                  <c:v>560.20488000000262</c:v>
                </c:pt>
                <c:pt idx="20559">
                  <c:v>560.21477000000266</c:v>
                </c:pt>
                <c:pt idx="20560">
                  <c:v>560.22444000000269</c:v>
                </c:pt>
                <c:pt idx="20561">
                  <c:v>560.23394000000269</c:v>
                </c:pt>
                <c:pt idx="20562">
                  <c:v>560.24354000000267</c:v>
                </c:pt>
                <c:pt idx="20563">
                  <c:v>560.25289000000271</c:v>
                </c:pt>
                <c:pt idx="20564">
                  <c:v>560.26185000000271</c:v>
                </c:pt>
                <c:pt idx="20565">
                  <c:v>560.27026000000274</c:v>
                </c:pt>
                <c:pt idx="20566">
                  <c:v>560.27873000000272</c:v>
                </c:pt>
                <c:pt idx="20567">
                  <c:v>560.28694000000269</c:v>
                </c:pt>
                <c:pt idx="20568">
                  <c:v>560.29508000000271</c:v>
                </c:pt>
                <c:pt idx="20569">
                  <c:v>560.30335000000275</c:v>
                </c:pt>
                <c:pt idx="20570">
                  <c:v>560.3133200000027</c:v>
                </c:pt>
                <c:pt idx="20571">
                  <c:v>560.32555000000275</c:v>
                </c:pt>
                <c:pt idx="20572">
                  <c:v>560.33755000000269</c:v>
                </c:pt>
                <c:pt idx="20573">
                  <c:v>560.34886000000267</c:v>
                </c:pt>
                <c:pt idx="20574">
                  <c:v>560.35650000000271</c:v>
                </c:pt>
                <c:pt idx="20575">
                  <c:v>560.36061000000268</c:v>
                </c:pt>
                <c:pt idx="20576">
                  <c:v>560.36315000000263</c:v>
                </c:pt>
                <c:pt idx="20577">
                  <c:v>560.36499000000265</c:v>
                </c:pt>
                <c:pt idx="20578">
                  <c:v>560.36657000000264</c:v>
                </c:pt>
                <c:pt idx="20579">
                  <c:v>560.36809000000267</c:v>
                </c:pt>
                <c:pt idx="20580">
                  <c:v>560.37052000000267</c:v>
                </c:pt>
                <c:pt idx="20581">
                  <c:v>560.3742000000027</c:v>
                </c:pt>
                <c:pt idx="20582">
                  <c:v>560.37828000000275</c:v>
                </c:pt>
                <c:pt idx="20583">
                  <c:v>560.3812700000027</c:v>
                </c:pt>
                <c:pt idx="20584">
                  <c:v>560.38318000000265</c:v>
                </c:pt>
                <c:pt idx="20585">
                  <c:v>560.38489000000266</c:v>
                </c:pt>
                <c:pt idx="20586">
                  <c:v>560.3862700000027</c:v>
                </c:pt>
                <c:pt idx="20587">
                  <c:v>560.38752000000272</c:v>
                </c:pt>
                <c:pt idx="20588">
                  <c:v>560.38851000000273</c:v>
                </c:pt>
                <c:pt idx="20589">
                  <c:v>560.3890600000027</c:v>
                </c:pt>
                <c:pt idx="20590">
                  <c:v>560.38952000000268</c:v>
                </c:pt>
                <c:pt idx="20591">
                  <c:v>560.39012000000264</c:v>
                </c:pt>
                <c:pt idx="20592">
                  <c:v>560.39214000000266</c:v>
                </c:pt>
                <c:pt idx="20593">
                  <c:v>560.40665000000263</c:v>
                </c:pt>
                <c:pt idx="20594">
                  <c:v>560.44473000000266</c:v>
                </c:pt>
                <c:pt idx="20595">
                  <c:v>560.4898800000027</c:v>
                </c:pt>
                <c:pt idx="20596">
                  <c:v>560.52975000000265</c:v>
                </c:pt>
                <c:pt idx="20597">
                  <c:v>560.55997000000264</c:v>
                </c:pt>
                <c:pt idx="20598">
                  <c:v>560.58886000000268</c:v>
                </c:pt>
                <c:pt idx="20599">
                  <c:v>560.6128100000027</c:v>
                </c:pt>
                <c:pt idx="20600">
                  <c:v>560.63669000000266</c:v>
                </c:pt>
                <c:pt idx="20601">
                  <c:v>560.66080000000261</c:v>
                </c:pt>
                <c:pt idx="20602">
                  <c:v>560.68434000000263</c:v>
                </c:pt>
                <c:pt idx="20603">
                  <c:v>560.70662000000266</c:v>
                </c:pt>
                <c:pt idx="20604">
                  <c:v>560.73631000000262</c:v>
                </c:pt>
                <c:pt idx="20605">
                  <c:v>560.77329000000259</c:v>
                </c:pt>
                <c:pt idx="20606">
                  <c:v>560.81271000000254</c:v>
                </c:pt>
                <c:pt idx="20607">
                  <c:v>560.84916000000248</c:v>
                </c:pt>
                <c:pt idx="20608">
                  <c:v>560.88147000000254</c:v>
                </c:pt>
                <c:pt idx="20609">
                  <c:v>560.9226400000025</c:v>
                </c:pt>
                <c:pt idx="20610">
                  <c:v>560.97968000000253</c:v>
                </c:pt>
                <c:pt idx="20611">
                  <c:v>561.04753000000255</c:v>
                </c:pt>
                <c:pt idx="20612">
                  <c:v>561.11625000000254</c:v>
                </c:pt>
                <c:pt idx="20613">
                  <c:v>561.17095000000256</c:v>
                </c:pt>
                <c:pt idx="20614">
                  <c:v>561.2041200000026</c:v>
                </c:pt>
                <c:pt idx="20615">
                  <c:v>561.22754000000259</c:v>
                </c:pt>
                <c:pt idx="20616">
                  <c:v>561.24040000000264</c:v>
                </c:pt>
                <c:pt idx="20617">
                  <c:v>561.2475300000026</c:v>
                </c:pt>
                <c:pt idx="20618">
                  <c:v>561.25216000000262</c:v>
                </c:pt>
                <c:pt idx="20619">
                  <c:v>561.25571000000264</c:v>
                </c:pt>
                <c:pt idx="20620">
                  <c:v>561.25886000000264</c:v>
                </c:pt>
                <c:pt idx="20621">
                  <c:v>561.26135000000261</c:v>
                </c:pt>
                <c:pt idx="20622">
                  <c:v>561.26318000000265</c:v>
                </c:pt>
                <c:pt idx="20623">
                  <c:v>561.26462000000265</c:v>
                </c:pt>
                <c:pt idx="20624">
                  <c:v>561.26602000000264</c:v>
                </c:pt>
                <c:pt idx="20625">
                  <c:v>561.26736000000267</c:v>
                </c:pt>
                <c:pt idx="20626">
                  <c:v>561.26844000000267</c:v>
                </c:pt>
                <c:pt idx="20627">
                  <c:v>561.26948000000266</c:v>
                </c:pt>
                <c:pt idx="20628">
                  <c:v>561.27008000000262</c:v>
                </c:pt>
                <c:pt idx="20629">
                  <c:v>561.27053000000262</c:v>
                </c:pt>
                <c:pt idx="20630">
                  <c:v>561.27095000000259</c:v>
                </c:pt>
                <c:pt idx="20631">
                  <c:v>561.27136000000257</c:v>
                </c:pt>
                <c:pt idx="20632">
                  <c:v>561.27175000000261</c:v>
                </c:pt>
                <c:pt idx="20633">
                  <c:v>561.27215000000263</c:v>
                </c:pt>
                <c:pt idx="20634">
                  <c:v>561.27257000000259</c:v>
                </c:pt>
                <c:pt idx="20635">
                  <c:v>561.27300000000264</c:v>
                </c:pt>
                <c:pt idx="20636">
                  <c:v>561.27343000000269</c:v>
                </c:pt>
                <c:pt idx="20637">
                  <c:v>561.27388000000269</c:v>
                </c:pt>
                <c:pt idx="20638">
                  <c:v>561.27432000000272</c:v>
                </c:pt>
                <c:pt idx="20639">
                  <c:v>561.27476000000274</c:v>
                </c:pt>
                <c:pt idx="20640">
                  <c:v>561.27520000000277</c:v>
                </c:pt>
                <c:pt idx="20641">
                  <c:v>561.27565000000277</c:v>
                </c:pt>
                <c:pt idx="20642">
                  <c:v>561.2760900000028</c:v>
                </c:pt>
                <c:pt idx="20643">
                  <c:v>561.2765400000028</c:v>
                </c:pt>
                <c:pt idx="20644">
                  <c:v>561.2769900000028</c:v>
                </c:pt>
                <c:pt idx="20645">
                  <c:v>561.27743000000282</c:v>
                </c:pt>
                <c:pt idx="20646">
                  <c:v>561.27787000000285</c:v>
                </c:pt>
                <c:pt idx="20647">
                  <c:v>561.27831000000288</c:v>
                </c:pt>
                <c:pt idx="20648">
                  <c:v>561.27876000000288</c:v>
                </c:pt>
                <c:pt idx="20649">
                  <c:v>561.27921000000288</c:v>
                </c:pt>
                <c:pt idx="20650">
                  <c:v>561.2796500000029</c:v>
                </c:pt>
                <c:pt idx="20651">
                  <c:v>561.28009000000293</c:v>
                </c:pt>
                <c:pt idx="20652">
                  <c:v>561.28052000000298</c:v>
                </c:pt>
                <c:pt idx="20653">
                  <c:v>561.28097000000298</c:v>
                </c:pt>
                <c:pt idx="20654">
                  <c:v>561.28141000000301</c:v>
                </c:pt>
                <c:pt idx="20655">
                  <c:v>561.28185000000303</c:v>
                </c:pt>
                <c:pt idx="20656">
                  <c:v>561.28229000000306</c:v>
                </c:pt>
                <c:pt idx="20657">
                  <c:v>561.28273000000308</c:v>
                </c:pt>
                <c:pt idx="20658">
                  <c:v>561.28317000000311</c:v>
                </c:pt>
                <c:pt idx="20659">
                  <c:v>561.28361000000314</c:v>
                </c:pt>
                <c:pt idx="20660">
                  <c:v>561.28404000000319</c:v>
                </c:pt>
                <c:pt idx="20661">
                  <c:v>561.28448000000321</c:v>
                </c:pt>
                <c:pt idx="20662">
                  <c:v>561.28492000000324</c:v>
                </c:pt>
                <c:pt idx="20663">
                  <c:v>561.28535000000329</c:v>
                </c:pt>
                <c:pt idx="20664">
                  <c:v>561.28579000000332</c:v>
                </c:pt>
                <c:pt idx="20665">
                  <c:v>561.28622000000337</c:v>
                </c:pt>
                <c:pt idx="20666">
                  <c:v>561.28666000000339</c:v>
                </c:pt>
                <c:pt idx="20667">
                  <c:v>561.28710000000342</c:v>
                </c:pt>
                <c:pt idx="20668">
                  <c:v>561.28753000000347</c:v>
                </c:pt>
                <c:pt idx="20669">
                  <c:v>561.28796000000352</c:v>
                </c:pt>
                <c:pt idx="20670">
                  <c:v>561.28839000000357</c:v>
                </c:pt>
                <c:pt idx="20671">
                  <c:v>561.2888300000036</c:v>
                </c:pt>
                <c:pt idx="20672">
                  <c:v>561.28926000000365</c:v>
                </c:pt>
                <c:pt idx="20673">
                  <c:v>561.28975000000366</c:v>
                </c:pt>
                <c:pt idx="20674">
                  <c:v>561.29081000000372</c:v>
                </c:pt>
                <c:pt idx="20675">
                  <c:v>561.2979300000037</c:v>
                </c:pt>
                <c:pt idx="20676">
                  <c:v>561.33586000000366</c:v>
                </c:pt>
                <c:pt idx="20677">
                  <c:v>561.39446000000362</c:v>
                </c:pt>
                <c:pt idx="20678">
                  <c:v>561.44731000000365</c:v>
                </c:pt>
                <c:pt idx="20679">
                  <c:v>561.4904700000036</c:v>
                </c:pt>
                <c:pt idx="20680">
                  <c:v>561.52353000000357</c:v>
                </c:pt>
                <c:pt idx="20681">
                  <c:v>561.55716000000359</c:v>
                </c:pt>
                <c:pt idx="20682">
                  <c:v>561.5911100000036</c:v>
                </c:pt>
                <c:pt idx="20683">
                  <c:v>561.61726000000363</c:v>
                </c:pt>
                <c:pt idx="20684">
                  <c:v>561.64301000000364</c:v>
                </c:pt>
                <c:pt idx="20685">
                  <c:v>561.66539000000364</c:v>
                </c:pt>
                <c:pt idx="20686">
                  <c:v>561.68561000000363</c:v>
                </c:pt>
                <c:pt idx="20687">
                  <c:v>561.71064000000365</c:v>
                </c:pt>
                <c:pt idx="20688">
                  <c:v>561.7372700000036</c:v>
                </c:pt>
                <c:pt idx="20689">
                  <c:v>561.76603000000364</c:v>
                </c:pt>
                <c:pt idx="20690">
                  <c:v>561.79488000000367</c:v>
                </c:pt>
                <c:pt idx="20691">
                  <c:v>561.82497000000365</c:v>
                </c:pt>
                <c:pt idx="20692">
                  <c:v>561.85586000000364</c:v>
                </c:pt>
                <c:pt idx="20693">
                  <c:v>561.88256000000365</c:v>
                </c:pt>
                <c:pt idx="20694">
                  <c:v>561.91014000000359</c:v>
                </c:pt>
                <c:pt idx="20695">
                  <c:v>561.94165000000362</c:v>
                </c:pt>
                <c:pt idx="20696">
                  <c:v>561.96882000000357</c:v>
                </c:pt>
                <c:pt idx="20697">
                  <c:v>561.99569000000361</c:v>
                </c:pt>
                <c:pt idx="20698">
                  <c:v>562.02241000000356</c:v>
                </c:pt>
                <c:pt idx="20699">
                  <c:v>562.04706000000351</c:v>
                </c:pt>
                <c:pt idx="20700">
                  <c:v>562.07343000000355</c:v>
                </c:pt>
                <c:pt idx="20701">
                  <c:v>562.1039400000036</c:v>
                </c:pt>
                <c:pt idx="20702">
                  <c:v>562.13317000000359</c:v>
                </c:pt>
                <c:pt idx="20703">
                  <c:v>562.1612200000036</c:v>
                </c:pt>
                <c:pt idx="20704">
                  <c:v>562.18651000000364</c:v>
                </c:pt>
                <c:pt idx="20705">
                  <c:v>562.20517000000359</c:v>
                </c:pt>
                <c:pt idx="20706">
                  <c:v>562.21879000000354</c:v>
                </c:pt>
                <c:pt idx="20707">
                  <c:v>562.22906000000353</c:v>
                </c:pt>
                <c:pt idx="20708">
                  <c:v>562.23775000000353</c:v>
                </c:pt>
                <c:pt idx="20709">
                  <c:v>562.24793000000352</c:v>
                </c:pt>
                <c:pt idx="20710">
                  <c:v>562.25889000000348</c:v>
                </c:pt>
                <c:pt idx="20711">
                  <c:v>562.26946000000351</c:v>
                </c:pt>
                <c:pt idx="20712">
                  <c:v>562.2790100000035</c:v>
                </c:pt>
                <c:pt idx="20713">
                  <c:v>562.28763000000345</c:v>
                </c:pt>
                <c:pt idx="20714">
                  <c:v>562.29536000000348</c:v>
                </c:pt>
                <c:pt idx="20715">
                  <c:v>562.30287000000351</c:v>
                </c:pt>
                <c:pt idx="20716">
                  <c:v>562.30973000000347</c:v>
                </c:pt>
                <c:pt idx="20717">
                  <c:v>562.31599000000347</c:v>
                </c:pt>
                <c:pt idx="20718">
                  <c:v>562.32014000000345</c:v>
                </c:pt>
                <c:pt idx="20719">
                  <c:v>562.32261000000346</c:v>
                </c:pt>
                <c:pt idx="20720">
                  <c:v>562.32473000000346</c:v>
                </c:pt>
                <c:pt idx="20721">
                  <c:v>562.32641000000342</c:v>
                </c:pt>
                <c:pt idx="20722">
                  <c:v>562.32821000000342</c:v>
                </c:pt>
                <c:pt idx="20723">
                  <c:v>562.33024000000341</c:v>
                </c:pt>
                <c:pt idx="20724">
                  <c:v>562.33463000000336</c:v>
                </c:pt>
                <c:pt idx="20725">
                  <c:v>562.34907000000339</c:v>
                </c:pt>
                <c:pt idx="20726">
                  <c:v>562.37151000000335</c:v>
                </c:pt>
                <c:pt idx="20727">
                  <c:v>562.39141000000336</c:v>
                </c:pt>
                <c:pt idx="20728">
                  <c:v>562.40734000000339</c:v>
                </c:pt>
                <c:pt idx="20729">
                  <c:v>562.41581000000338</c:v>
                </c:pt>
                <c:pt idx="20730">
                  <c:v>562.42190000000335</c:v>
                </c:pt>
                <c:pt idx="20731">
                  <c:v>562.4288600000034</c:v>
                </c:pt>
                <c:pt idx="20732">
                  <c:v>562.44844000000342</c:v>
                </c:pt>
                <c:pt idx="20733">
                  <c:v>562.47538000000338</c:v>
                </c:pt>
                <c:pt idx="20734">
                  <c:v>562.49808000000337</c:v>
                </c:pt>
                <c:pt idx="20735">
                  <c:v>562.51720000000341</c:v>
                </c:pt>
                <c:pt idx="20736">
                  <c:v>562.5339100000034</c:v>
                </c:pt>
                <c:pt idx="20737">
                  <c:v>562.54888000000335</c:v>
                </c:pt>
                <c:pt idx="20738">
                  <c:v>562.56315000000336</c:v>
                </c:pt>
                <c:pt idx="20739">
                  <c:v>562.57830000000331</c:v>
                </c:pt>
                <c:pt idx="20740">
                  <c:v>562.59477000000334</c:v>
                </c:pt>
                <c:pt idx="20741">
                  <c:v>562.61351000000332</c:v>
                </c:pt>
                <c:pt idx="20742">
                  <c:v>562.63662000000329</c:v>
                </c:pt>
                <c:pt idx="20743">
                  <c:v>562.6637700000033</c:v>
                </c:pt>
                <c:pt idx="20744">
                  <c:v>562.68857000000332</c:v>
                </c:pt>
                <c:pt idx="20745">
                  <c:v>562.70732000000328</c:v>
                </c:pt>
                <c:pt idx="20746">
                  <c:v>562.7208200000033</c:v>
                </c:pt>
                <c:pt idx="20747">
                  <c:v>562.73179000000334</c:v>
                </c:pt>
                <c:pt idx="20748">
                  <c:v>562.74179000000333</c:v>
                </c:pt>
                <c:pt idx="20749">
                  <c:v>562.75136000000339</c:v>
                </c:pt>
                <c:pt idx="20750">
                  <c:v>562.76107000000343</c:v>
                </c:pt>
                <c:pt idx="20751">
                  <c:v>562.77067000000341</c:v>
                </c:pt>
                <c:pt idx="20752">
                  <c:v>562.77987000000337</c:v>
                </c:pt>
                <c:pt idx="20753">
                  <c:v>562.78795000000332</c:v>
                </c:pt>
                <c:pt idx="20754">
                  <c:v>562.79501000000334</c:v>
                </c:pt>
                <c:pt idx="20755">
                  <c:v>562.80109000000334</c:v>
                </c:pt>
                <c:pt idx="20756">
                  <c:v>562.80609000000334</c:v>
                </c:pt>
                <c:pt idx="20757">
                  <c:v>562.81104000000335</c:v>
                </c:pt>
                <c:pt idx="20758">
                  <c:v>562.81678000000329</c:v>
                </c:pt>
                <c:pt idx="20759">
                  <c:v>562.82642000000328</c:v>
                </c:pt>
                <c:pt idx="20760">
                  <c:v>562.84175000000323</c:v>
                </c:pt>
                <c:pt idx="20761">
                  <c:v>562.85921000000326</c:v>
                </c:pt>
                <c:pt idx="20762">
                  <c:v>562.87664000000325</c:v>
                </c:pt>
                <c:pt idx="20763">
                  <c:v>562.8932800000033</c:v>
                </c:pt>
                <c:pt idx="20764">
                  <c:v>562.90824000000327</c:v>
                </c:pt>
                <c:pt idx="20765">
                  <c:v>562.92112000000327</c:v>
                </c:pt>
                <c:pt idx="20766">
                  <c:v>562.93554000000324</c:v>
                </c:pt>
                <c:pt idx="20767">
                  <c:v>562.95081000000323</c:v>
                </c:pt>
                <c:pt idx="20768">
                  <c:v>562.96949000000325</c:v>
                </c:pt>
                <c:pt idx="20769">
                  <c:v>562.98963000000322</c:v>
                </c:pt>
                <c:pt idx="20770">
                  <c:v>563.0092700000032</c:v>
                </c:pt>
                <c:pt idx="20771">
                  <c:v>563.02463000000319</c:v>
                </c:pt>
                <c:pt idx="20772">
                  <c:v>563.03567000000317</c:v>
                </c:pt>
                <c:pt idx="20773">
                  <c:v>563.04362000000322</c:v>
                </c:pt>
                <c:pt idx="20774">
                  <c:v>563.04877000000317</c:v>
                </c:pt>
                <c:pt idx="20775">
                  <c:v>563.05266000000313</c:v>
                </c:pt>
                <c:pt idx="20776">
                  <c:v>563.05723000000307</c:v>
                </c:pt>
                <c:pt idx="20777">
                  <c:v>563.06208000000311</c:v>
                </c:pt>
                <c:pt idx="20778">
                  <c:v>563.06566000000316</c:v>
                </c:pt>
                <c:pt idx="20779">
                  <c:v>563.06756000000314</c:v>
                </c:pt>
                <c:pt idx="20780">
                  <c:v>563.06903000000318</c:v>
                </c:pt>
                <c:pt idx="20781">
                  <c:v>563.07022000000313</c:v>
                </c:pt>
                <c:pt idx="20782">
                  <c:v>563.07116000000315</c:v>
                </c:pt>
                <c:pt idx="20783">
                  <c:v>563.07165000000316</c:v>
                </c:pt>
                <c:pt idx="20784">
                  <c:v>563.07214000000317</c:v>
                </c:pt>
                <c:pt idx="20785">
                  <c:v>563.07257000000322</c:v>
                </c:pt>
                <c:pt idx="20786">
                  <c:v>563.07301000000325</c:v>
                </c:pt>
                <c:pt idx="20787">
                  <c:v>563.07346000000325</c:v>
                </c:pt>
                <c:pt idx="20788">
                  <c:v>563.07392000000323</c:v>
                </c:pt>
                <c:pt idx="20789">
                  <c:v>563.0743800000032</c:v>
                </c:pt>
                <c:pt idx="20790">
                  <c:v>563.07485000000315</c:v>
                </c:pt>
                <c:pt idx="20791">
                  <c:v>563.07531000000313</c:v>
                </c:pt>
                <c:pt idx="20792">
                  <c:v>563.07578000000308</c:v>
                </c:pt>
                <c:pt idx="20793">
                  <c:v>563.07628000000307</c:v>
                </c:pt>
                <c:pt idx="20794">
                  <c:v>563.07739000000311</c:v>
                </c:pt>
                <c:pt idx="20795">
                  <c:v>563.08399000000315</c:v>
                </c:pt>
                <c:pt idx="20796">
                  <c:v>563.10952000000316</c:v>
                </c:pt>
                <c:pt idx="20797">
                  <c:v>563.14237000000321</c:v>
                </c:pt>
                <c:pt idx="20798">
                  <c:v>563.17318000000319</c:v>
                </c:pt>
                <c:pt idx="20799">
                  <c:v>563.19979000000319</c:v>
                </c:pt>
                <c:pt idx="20800">
                  <c:v>563.22226000000319</c:v>
                </c:pt>
                <c:pt idx="20801">
                  <c:v>563.24452000000315</c:v>
                </c:pt>
                <c:pt idx="20802">
                  <c:v>563.26573000000315</c:v>
                </c:pt>
                <c:pt idx="20803">
                  <c:v>563.28775000000314</c:v>
                </c:pt>
                <c:pt idx="20804">
                  <c:v>563.31486000000314</c:v>
                </c:pt>
                <c:pt idx="20805">
                  <c:v>563.34089000000313</c:v>
                </c:pt>
                <c:pt idx="20806">
                  <c:v>563.36440000000312</c:v>
                </c:pt>
                <c:pt idx="20807">
                  <c:v>563.39249000000314</c:v>
                </c:pt>
                <c:pt idx="20808">
                  <c:v>563.42431000000317</c:v>
                </c:pt>
                <c:pt idx="20809">
                  <c:v>563.45707000000323</c:v>
                </c:pt>
                <c:pt idx="20810">
                  <c:v>563.48691000000326</c:v>
                </c:pt>
                <c:pt idx="20811">
                  <c:v>563.51369000000329</c:v>
                </c:pt>
                <c:pt idx="20812">
                  <c:v>563.54771000000335</c:v>
                </c:pt>
                <c:pt idx="20813">
                  <c:v>563.59054000000333</c:v>
                </c:pt>
                <c:pt idx="20814">
                  <c:v>563.63525000000334</c:v>
                </c:pt>
                <c:pt idx="20815">
                  <c:v>563.67572000000337</c:v>
                </c:pt>
                <c:pt idx="20816">
                  <c:v>563.70886000000337</c:v>
                </c:pt>
                <c:pt idx="20817">
                  <c:v>563.73523000000341</c:v>
                </c:pt>
                <c:pt idx="20818">
                  <c:v>563.75449000000344</c:v>
                </c:pt>
                <c:pt idx="20819">
                  <c:v>563.76969000000349</c:v>
                </c:pt>
                <c:pt idx="20820">
                  <c:v>563.78137000000345</c:v>
                </c:pt>
                <c:pt idx="20821">
                  <c:v>563.79087000000345</c:v>
                </c:pt>
                <c:pt idx="20822">
                  <c:v>563.79907000000344</c:v>
                </c:pt>
                <c:pt idx="20823">
                  <c:v>563.8056600000034</c:v>
                </c:pt>
                <c:pt idx="20824">
                  <c:v>563.81180000000336</c:v>
                </c:pt>
                <c:pt idx="20825">
                  <c:v>563.81665000000339</c:v>
                </c:pt>
                <c:pt idx="20826">
                  <c:v>563.81936000000337</c:v>
                </c:pt>
                <c:pt idx="20827">
                  <c:v>563.82114000000342</c:v>
                </c:pt>
                <c:pt idx="20828">
                  <c:v>563.8226800000034</c:v>
                </c:pt>
                <c:pt idx="20829">
                  <c:v>563.82393000000343</c:v>
                </c:pt>
                <c:pt idx="20830">
                  <c:v>563.82505000000344</c:v>
                </c:pt>
                <c:pt idx="20831">
                  <c:v>563.82589000000348</c:v>
                </c:pt>
                <c:pt idx="20832">
                  <c:v>563.82648000000347</c:v>
                </c:pt>
                <c:pt idx="20833">
                  <c:v>563.82693000000347</c:v>
                </c:pt>
                <c:pt idx="20834">
                  <c:v>563.82734000000346</c:v>
                </c:pt>
                <c:pt idx="20835">
                  <c:v>563.82776000000342</c:v>
                </c:pt>
                <c:pt idx="20836">
                  <c:v>563.82819000000347</c:v>
                </c:pt>
                <c:pt idx="20837">
                  <c:v>563.8286300000035</c:v>
                </c:pt>
                <c:pt idx="20838">
                  <c:v>563.82906000000355</c:v>
                </c:pt>
                <c:pt idx="20839">
                  <c:v>563.8294900000036</c:v>
                </c:pt>
                <c:pt idx="20840">
                  <c:v>563.82992000000365</c:v>
                </c:pt>
                <c:pt idx="20841">
                  <c:v>563.83034000000362</c:v>
                </c:pt>
                <c:pt idx="20842">
                  <c:v>563.83077000000367</c:v>
                </c:pt>
                <c:pt idx="20843">
                  <c:v>563.83119000000363</c:v>
                </c:pt>
                <c:pt idx="20844">
                  <c:v>563.83162000000368</c:v>
                </c:pt>
                <c:pt idx="20845">
                  <c:v>563.83254000000363</c:v>
                </c:pt>
                <c:pt idx="20846">
                  <c:v>563.83632000000364</c:v>
                </c:pt>
                <c:pt idx="20847">
                  <c:v>563.84865000000366</c:v>
                </c:pt>
                <c:pt idx="20848">
                  <c:v>563.86710000000369</c:v>
                </c:pt>
                <c:pt idx="20849">
                  <c:v>563.88584000000367</c:v>
                </c:pt>
                <c:pt idx="20850">
                  <c:v>563.90924000000371</c:v>
                </c:pt>
                <c:pt idx="20851">
                  <c:v>563.92995000000371</c:v>
                </c:pt>
                <c:pt idx="20852">
                  <c:v>563.94883000000368</c:v>
                </c:pt>
                <c:pt idx="20853">
                  <c:v>563.96675000000369</c:v>
                </c:pt>
                <c:pt idx="20854">
                  <c:v>563.98808000000372</c:v>
                </c:pt>
                <c:pt idx="20855">
                  <c:v>564.01898000000369</c:v>
                </c:pt>
                <c:pt idx="20856">
                  <c:v>564.05604000000369</c:v>
                </c:pt>
                <c:pt idx="20857">
                  <c:v>564.09263000000374</c:v>
                </c:pt>
                <c:pt idx="20858">
                  <c:v>564.12162000000376</c:v>
                </c:pt>
                <c:pt idx="20859">
                  <c:v>564.15106000000378</c:v>
                </c:pt>
                <c:pt idx="20860">
                  <c:v>564.18492000000379</c:v>
                </c:pt>
                <c:pt idx="20861">
                  <c:v>564.22297000000378</c:v>
                </c:pt>
                <c:pt idx="20862">
                  <c:v>564.25979000000382</c:v>
                </c:pt>
                <c:pt idx="20863">
                  <c:v>564.29605000000379</c:v>
                </c:pt>
                <c:pt idx="20864">
                  <c:v>564.32739000000379</c:v>
                </c:pt>
                <c:pt idx="20865">
                  <c:v>564.35585000000378</c:v>
                </c:pt>
                <c:pt idx="20866">
                  <c:v>564.38360000000375</c:v>
                </c:pt>
                <c:pt idx="20867">
                  <c:v>564.4125800000038</c:v>
                </c:pt>
                <c:pt idx="20868">
                  <c:v>564.43789000000379</c:v>
                </c:pt>
                <c:pt idx="20869">
                  <c:v>564.45382000000382</c:v>
                </c:pt>
                <c:pt idx="20870">
                  <c:v>564.46698000000379</c:v>
                </c:pt>
                <c:pt idx="20871">
                  <c:v>564.47410000000377</c:v>
                </c:pt>
                <c:pt idx="20872">
                  <c:v>564.47907000000373</c:v>
                </c:pt>
                <c:pt idx="20873">
                  <c:v>564.48330000000374</c:v>
                </c:pt>
                <c:pt idx="20874">
                  <c:v>564.48770000000377</c:v>
                </c:pt>
                <c:pt idx="20875">
                  <c:v>564.49131000000375</c:v>
                </c:pt>
                <c:pt idx="20876">
                  <c:v>564.49359000000379</c:v>
                </c:pt>
                <c:pt idx="20877">
                  <c:v>564.49510000000384</c:v>
                </c:pt>
                <c:pt idx="20878">
                  <c:v>564.4962000000038</c:v>
                </c:pt>
                <c:pt idx="20879">
                  <c:v>564.49702000000377</c:v>
                </c:pt>
                <c:pt idx="20880">
                  <c:v>564.49749000000372</c:v>
                </c:pt>
                <c:pt idx="20881">
                  <c:v>564.49809000000369</c:v>
                </c:pt>
                <c:pt idx="20882">
                  <c:v>564.49852000000374</c:v>
                </c:pt>
                <c:pt idx="20883">
                  <c:v>564.49895000000379</c:v>
                </c:pt>
                <c:pt idx="20884">
                  <c:v>564.49936000000378</c:v>
                </c:pt>
                <c:pt idx="20885">
                  <c:v>564.49977000000376</c:v>
                </c:pt>
                <c:pt idx="20886">
                  <c:v>564.50020000000382</c:v>
                </c:pt>
                <c:pt idx="20887">
                  <c:v>564.50064000000384</c:v>
                </c:pt>
                <c:pt idx="20888">
                  <c:v>564.50109000000384</c:v>
                </c:pt>
                <c:pt idx="20889">
                  <c:v>564.50155000000382</c:v>
                </c:pt>
                <c:pt idx="20890">
                  <c:v>564.50199000000384</c:v>
                </c:pt>
                <c:pt idx="20891">
                  <c:v>564.50244000000384</c:v>
                </c:pt>
                <c:pt idx="20892">
                  <c:v>564.50289000000384</c:v>
                </c:pt>
                <c:pt idx="20893">
                  <c:v>564.50334000000385</c:v>
                </c:pt>
                <c:pt idx="20894">
                  <c:v>564.50380000000382</c:v>
                </c:pt>
                <c:pt idx="20895">
                  <c:v>564.50425000000382</c:v>
                </c:pt>
                <c:pt idx="20896">
                  <c:v>564.50470000000382</c:v>
                </c:pt>
                <c:pt idx="20897">
                  <c:v>564.5051600000038</c:v>
                </c:pt>
                <c:pt idx="20898">
                  <c:v>564.50562000000377</c:v>
                </c:pt>
                <c:pt idx="20899">
                  <c:v>564.50608000000375</c:v>
                </c:pt>
                <c:pt idx="20900">
                  <c:v>564.50663000000372</c:v>
                </c:pt>
                <c:pt idx="20901">
                  <c:v>564.50710000000367</c:v>
                </c:pt>
                <c:pt idx="20902">
                  <c:v>564.50786000000369</c:v>
                </c:pt>
                <c:pt idx="20903">
                  <c:v>564.51007000000368</c:v>
                </c:pt>
                <c:pt idx="20904">
                  <c:v>564.52497000000369</c:v>
                </c:pt>
                <c:pt idx="20905">
                  <c:v>564.55389000000366</c:v>
                </c:pt>
                <c:pt idx="20906">
                  <c:v>564.58407000000363</c:v>
                </c:pt>
                <c:pt idx="20907">
                  <c:v>564.60914000000366</c:v>
                </c:pt>
                <c:pt idx="20908">
                  <c:v>564.62969000000362</c:v>
                </c:pt>
                <c:pt idx="20909">
                  <c:v>564.65105000000358</c:v>
                </c:pt>
                <c:pt idx="20910">
                  <c:v>564.67146000000355</c:v>
                </c:pt>
                <c:pt idx="20911">
                  <c:v>564.69041000000357</c:v>
                </c:pt>
                <c:pt idx="20912">
                  <c:v>564.7103000000036</c:v>
                </c:pt>
                <c:pt idx="20913">
                  <c:v>564.73346000000356</c:v>
                </c:pt>
                <c:pt idx="20914">
                  <c:v>564.75723000000357</c:v>
                </c:pt>
                <c:pt idx="20915">
                  <c:v>564.77710000000354</c:v>
                </c:pt>
                <c:pt idx="20916">
                  <c:v>564.80174000000352</c:v>
                </c:pt>
                <c:pt idx="20917">
                  <c:v>564.8353400000035</c:v>
                </c:pt>
                <c:pt idx="20918">
                  <c:v>564.87878000000353</c:v>
                </c:pt>
                <c:pt idx="20919">
                  <c:v>564.92559000000358</c:v>
                </c:pt>
                <c:pt idx="20920">
                  <c:v>564.97278000000358</c:v>
                </c:pt>
                <c:pt idx="20921">
                  <c:v>565.01517000000354</c:v>
                </c:pt>
                <c:pt idx="20922">
                  <c:v>565.05231000000356</c:v>
                </c:pt>
                <c:pt idx="20923">
                  <c:v>565.08397000000355</c:v>
                </c:pt>
                <c:pt idx="20924">
                  <c:v>565.11171000000354</c:v>
                </c:pt>
                <c:pt idx="20925">
                  <c:v>565.14833000000351</c:v>
                </c:pt>
                <c:pt idx="20926">
                  <c:v>565.19712000000357</c:v>
                </c:pt>
                <c:pt idx="20927">
                  <c:v>565.25264000000357</c:v>
                </c:pt>
                <c:pt idx="20928">
                  <c:v>565.31034000000352</c:v>
                </c:pt>
                <c:pt idx="20929">
                  <c:v>565.37044000000355</c:v>
                </c:pt>
                <c:pt idx="20930">
                  <c:v>565.4303100000036</c:v>
                </c:pt>
                <c:pt idx="20931">
                  <c:v>565.49019000000362</c:v>
                </c:pt>
                <c:pt idx="20932">
                  <c:v>565.55210000000363</c:v>
                </c:pt>
                <c:pt idx="20933">
                  <c:v>565.61446000000365</c:v>
                </c:pt>
                <c:pt idx="20934">
                  <c:v>565.6781500000036</c:v>
                </c:pt>
                <c:pt idx="20935">
                  <c:v>565.74440000000357</c:v>
                </c:pt>
                <c:pt idx="20936">
                  <c:v>565.81059000000357</c:v>
                </c:pt>
                <c:pt idx="20937">
                  <c:v>565.87585000000354</c:v>
                </c:pt>
                <c:pt idx="20938">
                  <c:v>565.93238000000349</c:v>
                </c:pt>
                <c:pt idx="20939">
                  <c:v>565.98142000000348</c:v>
                </c:pt>
                <c:pt idx="20940">
                  <c:v>566.02074000000346</c:v>
                </c:pt>
                <c:pt idx="20941">
                  <c:v>566.04975000000343</c:v>
                </c:pt>
                <c:pt idx="20942">
                  <c:v>566.06454000000338</c:v>
                </c:pt>
                <c:pt idx="20943">
                  <c:v>566.07201000000339</c:v>
                </c:pt>
                <c:pt idx="20944">
                  <c:v>566.07604000000333</c:v>
                </c:pt>
                <c:pt idx="20945">
                  <c:v>566.0785300000033</c:v>
                </c:pt>
                <c:pt idx="20946">
                  <c:v>566.08020000000329</c:v>
                </c:pt>
                <c:pt idx="20947">
                  <c:v>566.08151000000328</c:v>
                </c:pt>
                <c:pt idx="20948">
                  <c:v>566.08255000000327</c:v>
                </c:pt>
                <c:pt idx="20949">
                  <c:v>566.08334000000332</c:v>
                </c:pt>
                <c:pt idx="20950">
                  <c:v>566.08380000000329</c:v>
                </c:pt>
                <c:pt idx="20951">
                  <c:v>566.08424000000332</c:v>
                </c:pt>
                <c:pt idx="20952">
                  <c:v>566.08467000000337</c:v>
                </c:pt>
                <c:pt idx="20953">
                  <c:v>566.08508000000336</c:v>
                </c:pt>
                <c:pt idx="20954">
                  <c:v>566.08551000000341</c:v>
                </c:pt>
                <c:pt idx="20955">
                  <c:v>566.08618000000342</c:v>
                </c:pt>
                <c:pt idx="20956">
                  <c:v>566.08760000000348</c:v>
                </c:pt>
                <c:pt idx="20957">
                  <c:v>566.09757000000343</c:v>
                </c:pt>
                <c:pt idx="20958">
                  <c:v>566.12362000000348</c:v>
                </c:pt>
                <c:pt idx="20959">
                  <c:v>566.15412000000345</c:v>
                </c:pt>
                <c:pt idx="20960">
                  <c:v>566.18704000000344</c:v>
                </c:pt>
                <c:pt idx="20961">
                  <c:v>566.21545000000344</c:v>
                </c:pt>
                <c:pt idx="20962">
                  <c:v>566.24594000000343</c:v>
                </c:pt>
                <c:pt idx="20963">
                  <c:v>566.27717000000348</c:v>
                </c:pt>
                <c:pt idx="20964">
                  <c:v>566.30162000000348</c:v>
                </c:pt>
                <c:pt idx="20965">
                  <c:v>566.31957000000352</c:v>
                </c:pt>
                <c:pt idx="20966">
                  <c:v>566.3349800000035</c:v>
                </c:pt>
                <c:pt idx="20967">
                  <c:v>566.35247000000345</c:v>
                </c:pt>
                <c:pt idx="20968">
                  <c:v>566.36917000000346</c:v>
                </c:pt>
                <c:pt idx="20969">
                  <c:v>566.38272000000347</c:v>
                </c:pt>
                <c:pt idx="20970">
                  <c:v>566.39217000000349</c:v>
                </c:pt>
                <c:pt idx="20971">
                  <c:v>566.40060000000346</c:v>
                </c:pt>
                <c:pt idx="20972">
                  <c:v>566.40695000000346</c:v>
                </c:pt>
                <c:pt idx="20973">
                  <c:v>566.41094000000351</c:v>
                </c:pt>
                <c:pt idx="20974">
                  <c:v>566.41316000000347</c:v>
                </c:pt>
                <c:pt idx="20975">
                  <c:v>566.41476000000353</c:v>
                </c:pt>
                <c:pt idx="20976">
                  <c:v>566.41568000000348</c:v>
                </c:pt>
                <c:pt idx="20977">
                  <c:v>566.4166600000035</c:v>
                </c:pt>
                <c:pt idx="20978">
                  <c:v>566.41718000000355</c:v>
                </c:pt>
                <c:pt idx="20979">
                  <c:v>566.41764000000353</c:v>
                </c:pt>
                <c:pt idx="20980">
                  <c:v>566.41808000000356</c:v>
                </c:pt>
                <c:pt idx="20981">
                  <c:v>566.41853000000356</c:v>
                </c:pt>
                <c:pt idx="20982">
                  <c:v>566.41900000000351</c:v>
                </c:pt>
                <c:pt idx="20983">
                  <c:v>566.41947000000346</c:v>
                </c:pt>
                <c:pt idx="20984">
                  <c:v>566.41994000000341</c:v>
                </c:pt>
                <c:pt idx="20985">
                  <c:v>566.42041000000336</c:v>
                </c:pt>
                <c:pt idx="20986">
                  <c:v>566.4208900000034</c:v>
                </c:pt>
                <c:pt idx="20987">
                  <c:v>566.42136000000335</c:v>
                </c:pt>
                <c:pt idx="20988">
                  <c:v>566.4218300000033</c:v>
                </c:pt>
                <c:pt idx="20989">
                  <c:v>566.42230000000325</c:v>
                </c:pt>
                <c:pt idx="20990">
                  <c:v>566.42278000000329</c:v>
                </c:pt>
                <c:pt idx="20991">
                  <c:v>566.42325000000324</c:v>
                </c:pt>
                <c:pt idx="20992">
                  <c:v>566.42372000000319</c:v>
                </c:pt>
                <c:pt idx="20993">
                  <c:v>566.42418000000316</c:v>
                </c:pt>
                <c:pt idx="20994">
                  <c:v>566.42465000000311</c:v>
                </c:pt>
                <c:pt idx="20995">
                  <c:v>566.42512000000306</c:v>
                </c:pt>
                <c:pt idx="20996">
                  <c:v>566.42558000000304</c:v>
                </c:pt>
                <c:pt idx="20997">
                  <c:v>566.42605000000299</c:v>
                </c:pt>
                <c:pt idx="20998">
                  <c:v>566.42651000000296</c:v>
                </c:pt>
                <c:pt idx="20999">
                  <c:v>566.42697000000294</c:v>
                </c:pt>
                <c:pt idx="21000">
                  <c:v>566.42744000000289</c:v>
                </c:pt>
                <c:pt idx="21001">
                  <c:v>566.42791000000284</c:v>
                </c:pt>
                <c:pt idx="21002">
                  <c:v>566.42839000000288</c:v>
                </c:pt>
                <c:pt idx="21003">
                  <c:v>566.42886000000283</c:v>
                </c:pt>
                <c:pt idx="21004">
                  <c:v>566.42933000000278</c:v>
                </c:pt>
                <c:pt idx="21005">
                  <c:v>566.42979000000275</c:v>
                </c:pt>
                <c:pt idx="21006">
                  <c:v>566.43025000000273</c:v>
                </c:pt>
                <c:pt idx="21007">
                  <c:v>566.43070000000273</c:v>
                </c:pt>
                <c:pt idx="21008">
                  <c:v>566.43116000000271</c:v>
                </c:pt>
                <c:pt idx="21009">
                  <c:v>566.43162000000268</c:v>
                </c:pt>
                <c:pt idx="21010">
                  <c:v>566.43207000000268</c:v>
                </c:pt>
                <c:pt idx="21011">
                  <c:v>566.43251000000271</c:v>
                </c:pt>
                <c:pt idx="21012">
                  <c:v>566.43295000000273</c:v>
                </c:pt>
                <c:pt idx="21013">
                  <c:v>566.43338000000278</c:v>
                </c:pt>
                <c:pt idx="21014">
                  <c:v>566.43384000000276</c:v>
                </c:pt>
                <c:pt idx="21015">
                  <c:v>566.43428000000279</c:v>
                </c:pt>
                <c:pt idx="21016">
                  <c:v>566.43472000000281</c:v>
                </c:pt>
                <c:pt idx="21017">
                  <c:v>566.43517000000281</c:v>
                </c:pt>
                <c:pt idx="21018">
                  <c:v>566.43562000000281</c:v>
                </c:pt>
                <c:pt idx="21019">
                  <c:v>566.43608000000279</c:v>
                </c:pt>
                <c:pt idx="21020">
                  <c:v>566.43654000000276</c:v>
                </c:pt>
                <c:pt idx="21021">
                  <c:v>566.43699000000277</c:v>
                </c:pt>
                <c:pt idx="21022">
                  <c:v>566.43745000000274</c:v>
                </c:pt>
                <c:pt idx="21023">
                  <c:v>566.43790000000274</c:v>
                </c:pt>
                <c:pt idx="21024">
                  <c:v>566.43835000000274</c:v>
                </c:pt>
                <c:pt idx="21025">
                  <c:v>566.43880000000274</c:v>
                </c:pt>
                <c:pt idx="21026">
                  <c:v>566.43925000000274</c:v>
                </c:pt>
                <c:pt idx="21027">
                  <c:v>566.43970000000274</c:v>
                </c:pt>
                <c:pt idx="21028">
                  <c:v>566.44015000000275</c:v>
                </c:pt>
                <c:pt idx="21029">
                  <c:v>566.44060000000275</c:v>
                </c:pt>
                <c:pt idx="21030">
                  <c:v>566.44105000000275</c:v>
                </c:pt>
                <c:pt idx="21031">
                  <c:v>566.44150000000275</c:v>
                </c:pt>
                <c:pt idx="21032">
                  <c:v>566.44196000000272</c:v>
                </c:pt>
                <c:pt idx="21033">
                  <c:v>566.44241000000272</c:v>
                </c:pt>
                <c:pt idx="21034">
                  <c:v>566.4428700000027</c:v>
                </c:pt>
                <c:pt idx="21035">
                  <c:v>566.44333000000267</c:v>
                </c:pt>
                <c:pt idx="21036">
                  <c:v>566.44378000000268</c:v>
                </c:pt>
                <c:pt idx="21037">
                  <c:v>566.4442200000027</c:v>
                </c:pt>
                <c:pt idx="21038">
                  <c:v>566.4446700000027</c:v>
                </c:pt>
                <c:pt idx="21039">
                  <c:v>566.4451200000027</c:v>
                </c:pt>
                <c:pt idx="21040">
                  <c:v>566.44558000000268</c:v>
                </c:pt>
                <c:pt idx="21041">
                  <c:v>566.44660000000272</c:v>
                </c:pt>
                <c:pt idx="21042">
                  <c:v>566.44978000000276</c:v>
                </c:pt>
                <c:pt idx="21043">
                  <c:v>566.47209000000271</c:v>
                </c:pt>
                <c:pt idx="21044">
                  <c:v>566.51078000000268</c:v>
                </c:pt>
                <c:pt idx="21045">
                  <c:v>566.54330000000266</c:v>
                </c:pt>
                <c:pt idx="21046">
                  <c:v>566.56636000000265</c:v>
                </c:pt>
                <c:pt idx="21047">
                  <c:v>566.58311000000265</c:v>
                </c:pt>
                <c:pt idx="21048">
                  <c:v>566.59980000000269</c:v>
                </c:pt>
                <c:pt idx="21049">
                  <c:v>566.61727000000269</c:v>
                </c:pt>
                <c:pt idx="21050">
                  <c:v>566.63222000000269</c:v>
                </c:pt>
                <c:pt idx="21051">
                  <c:v>566.64516000000265</c:v>
                </c:pt>
                <c:pt idx="21052">
                  <c:v>566.65606000000264</c:v>
                </c:pt>
                <c:pt idx="21053">
                  <c:v>566.6640000000026</c:v>
                </c:pt>
                <c:pt idx="21054">
                  <c:v>566.67097000000263</c:v>
                </c:pt>
                <c:pt idx="21055">
                  <c:v>566.67959000000258</c:v>
                </c:pt>
                <c:pt idx="21056">
                  <c:v>566.69547000000262</c:v>
                </c:pt>
                <c:pt idx="21057">
                  <c:v>566.72037000000262</c:v>
                </c:pt>
                <c:pt idx="21058">
                  <c:v>566.74760000000265</c:v>
                </c:pt>
                <c:pt idx="21059">
                  <c:v>566.77296000000263</c:v>
                </c:pt>
                <c:pt idx="21060">
                  <c:v>566.79488000000265</c:v>
                </c:pt>
                <c:pt idx="21061">
                  <c:v>566.81429000000264</c:v>
                </c:pt>
                <c:pt idx="21062">
                  <c:v>566.83170000000268</c:v>
                </c:pt>
                <c:pt idx="21063">
                  <c:v>566.84440000000268</c:v>
                </c:pt>
                <c:pt idx="21064">
                  <c:v>566.85443000000271</c:v>
                </c:pt>
                <c:pt idx="21065">
                  <c:v>566.86369000000275</c:v>
                </c:pt>
                <c:pt idx="21066">
                  <c:v>566.87253000000271</c:v>
                </c:pt>
                <c:pt idx="21067">
                  <c:v>566.8800100000027</c:v>
                </c:pt>
                <c:pt idx="21068">
                  <c:v>566.88492000000269</c:v>
                </c:pt>
                <c:pt idx="21069">
                  <c:v>566.88802000000271</c:v>
                </c:pt>
                <c:pt idx="21070">
                  <c:v>566.89001000000269</c:v>
                </c:pt>
                <c:pt idx="21071">
                  <c:v>566.89125000000274</c:v>
                </c:pt>
                <c:pt idx="21072">
                  <c:v>566.89275000000271</c:v>
                </c:pt>
                <c:pt idx="21073">
                  <c:v>566.89410000000271</c:v>
                </c:pt>
                <c:pt idx="21074">
                  <c:v>566.89552000000276</c:v>
                </c:pt>
                <c:pt idx="21075">
                  <c:v>566.89684000000273</c:v>
                </c:pt>
                <c:pt idx="21076">
                  <c:v>566.89806000000272</c:v>
                </c:pt>
                <c:pt idx="21077">
                  <c:v>566.89916000000267</c:v>
                </c:pt>
                <c:pt idx="21078">
                  <c:v>566.90029000000266</c:v>
                </c:pt>
                <c:pt idx="21079">
                  <c:v>566.90135000000271</c:v>
                </c:pt>
                <c:pt idx="21080">
                  <c:v>566.90227000000266</c:v>
                </c:pt>
                <c:pt idx="21081">
                  <c:v>566.90288000000271</c:v>
                </c:pt>
                <c:pt idx="21082">
                  <c:v>566.90331000000276</c:v>
                </c:pt>
                <c:pt idx="21083">
                  <c:v>566.90372000000275</c:v>
                </c:pt>
                <c:pt idx="21084">
                  <c:v>566.90412000000276</c:v>
                </c:pt>
                <c:pt idx="21085">
                  <c:v>566.90452000000278</c:v>
                </c:pt>
                <c:pt idx="21086">
                  <c:v>566.90492000000279</c:v>
                </c:pt>
                <c:pt idx="21087">
                  <c:v>566.90533000000278</c:v>
                </c:pt>
                <c:pt idx="21088">
                  <c:v>566.90573000000279</c:v>
                </c:pt>
                <c:pt idx="21089">
                  <c:v>566.90614000000278</c:v>
                </c:pt>
                <c:pt idx="21090">
                  <c:v>566.90655000000277</c:v>
                </c:pt>
                <c:pt idx="21091">
                  <c:v>566.90697000000273</c:v>
                </c:pt>
                <c:pt idx="21092">
                  <c:v>566.90738000000272</c:v>
                </c:pt>
                <c:pt idx="21093">
                  <c:v>566.90779000000271</c:v>
                </c:pt>
                <c:pt idx="21094">
                  <c:v>566.90820000000269</c:v>
                </c:pt>
                <c:pt idx="21095">
                  <c:v>566.90861000000268</c:v>
                </c:pt>
                <c:pt idx="21096">
                  <c:v>566.90902000000267</c:v>
                </c:pt>
                <c:pt idx="21097">
                  <c:v>566.90943000000266</c:v>
                </c:pt>
                <c:pt idx="21098">
                  <c:v>566.90985000000262</c:v>
                </c:pt>
                <c:pt idx="21099">
                  <c:v>566.91027000000258</c:v>
                </c:pt>
                <c:pt idx="21100">
                  <c:v>566.91068000000257</c:v>
                </c:pt>
                <c:pt idx="21101">
                  <c:v>566.91109000000256</c:v>
                </c:pt>
                <c:pt idx="21102">
                  <c:v>566.91150000000255</c:v>
                </c:pt>
                <c:pt idx="21103">
                  <c:v>566.91192000000251</c:v>
                </c:pt>
                <c:pt idx="21104">
                  <c:v>566.91265000000249</c:v>
                </c:pt>
                <c:pt idx="21105">
                  <c:v>566.91416000000254</c:v>
                </c:pt>
                <c:pt idx="21106">
                  <c:v>566.92673000000252</c:v>
                </c:pt>
                <c:pt idx="21107">
                  <c:v>566.96338000000253</c:v>
                </c:pt>
                <c:pt idx="21108">
                  <c:v>567.00010000000248</c:v>
                </c:pt>
                <c:pt idx="21109">
                  <c:v>567.02524000000244</c:v>
                </c:pt>
                <c:pt idx="21110">
                  <c:v>567.04005000000245</c:v>
                </c:pt>
                <c:pt idx="21111">
                  <c:v>567.04868000000249</c:v>
                </c:pt>
                <c:pt idx="21112">
                  <c:v>567.05425000000253</c:v>
                </c:pt>
                <c:pt idx="21113">
                  <c:v>567.05865000000256</c:v>
                </c:pt>
                <c:pt idx="21114">
                  <c:v>567.06366000000253</c:v>
                </c:pt>
                <c:pt idx="21115">
                  <c:v>567.0726300000025</c:v>
                </c:pt>
                <c:pt idx="21116">
                  <c:v>567.08738000000255</c:v>
                </c:pt>
                <c:pt idx="21117">
                  <c:v>567.10481000000254</c:v>
                </c:pt>
                <c:pt idx="21118">
                  <c:v>567.12090000000251</c:v>
                </c:pt>
                <c:pt idx="21119">
                  <c:v>567.13549000000251</c:v>
                </c:pt>
                <c:pt idx="21120">
                  <c:v>567.14912000000254</c:v>
                </c:pt>
                <c:pt idx="21121">
                  <c:v>567.16893000000255</c:v>
                </c:pt>
                <c:pt idx="21122">
                  <c:v>567.19622000000254</c:v>
                </c:pt>
                <c:pt idx="21123">
                  <c:v>567.22521000000256</c:v>
                </c:pt>
                <c:pt idx="21124">
                  <c:v>567.25214000000256</c:v>
                </c:pt>
                <c:pt idx="21125">
                  <c:v>567.27624000000253</c:v>
                </c:pt>
                <c:pt idx="21126">
                  <c:v>567.29877000000249</c:v>
                </c:pt>
                <c:pt idx="21127">
                  <c:v>567.31947000000253</c:v>
                </c:pt>
                <c:pt idx="21128">
                  <c:v>567.33717000000252</c:v>
                </c:pt>
                <c:pt idx="21129">
                  <c:v>567.35033000000249</c:v>
                </c:pt>
                <c:pt idx="21130">
                  <c:v>567.36053000000254</c:v>
                </c:pt>
                <c:pt idx="21131">
                  <c:v>567.36962000000256</c:v>
                </c:pt>
                <c:pt idx="21132">
                  <c:v>567.37830000000258</c:v>
                </c:pt>
                <c:pt idx="21133">
                  <c:v>567.38989000000254</c:v>
                </c:pt>
                <c:pt idx="21134">
                  <c:v>567.40632000000255</c:v>
                </c:pt>
                <c:pt idx="21135">
                  <c:v>567.42458000000261</c:v>
                </c:pt>
                <c:pt idx="21136">
                  <c:v>567.44411000000264</c:v>
                </c:pt>
                <c:pt idx="21137">
                  <c:v>567.46233000000268</c:v>
                </c:pt>
                <c:pt idx="21138">
                  <c:v>567.47621000000265</c:v>
                </c:pt>
                <c:pt idx="21139">
                  <c:v>567.48460000000262</c:v>
                </c:pt>
                <c:pt idx="21140">
                  <c:v>567.49134000000265</c:v>
                </c:pt>
                <c:pt idx="21141">
                  <c:v>567.49480000000267</c:v>
                </c:pt>
                <c:pt idx="21142">
                  <c:v>567.4969500000027</c:v>
                </c:pt>
                <c:pt idx="21143">
                  <c:v>567.49833000000274</c:v>
                </c:pt>
                <c:pt idx="21144">
                  <c:v>567.4991100000027</c:v>
                </c:pt>
                <c:pt idx="21145">
                  <c:v>567.4996500000027</c:v>
                </c:pt>
                <c:pt idx="21146">
                  <c:v>567.50011000000268</c:v>
                </c:pt>
                <c:pt idx="21147">
                  <c:v>567.50053000000264</c:v>
                </c:pt>
                <c:pt idx="21148">
                  <c:v>567.50097000000267</c:v>
                </c:pt>
                <c:pt idx="21149">
                  <c:v>567.50142000000267</c:v>
                </c:pt>
                <c:pt idx="21150">
                  <c:v>567.50187000000267</c:v>
                </c:pt>
                <c:pt idx="21151">
                  <c:v>567.50232000000267</c:v>
                </c:pt>
                <c:pt idx="21152">
                  <c:v>567.50278000000264</c:v>
                </c:pt>
                <c:pt idx="21153">
                  <c:v>567.50360000000262</c:v>
                </c:pt>
                <c:pt idx="21154">
                  <c:v>567.50687000000266</c:v>
                </c:pt>
                <c:pt idx="21155">
                  <c:v>567.53306000000271</c:v>
                </c:pt>
                <c:pt idx="21156">
                  <c:v>567.58413000000269</c:v>
                </c:pt>
                <c:pt idx="21157">
                  <c:v>567.64178000000265</c:v>
                </c:pt>
                <c:pt idx="21158">
                  <c:v>567.68844000000263</c:v>
                </c:pt>
                <c:pt idx="21159">
                  <c:v>567.72873000000266</c:v>
                </c:pt>
                <c:pt idx="21160">
                  <c:v>567.76614000000268</c:v>
                </c:pt>
                <c:pt idx="21161">
                  <c:v>567.79516000000262</c:v>
                </c:pt>
                <c:pt idx="21162">
                  <c:v>567.82324000000267</c:v>
                </c:pt>
                <c:pt idx="21163">
                  <c:v>567.84857000000272</c:v>
                </c:pt>
                <c:pt idx="21164">
                  <c:v>567.87389000000269</c:v>
                </c:pt>
                <c:pt idx="21165">
                  <c:v>567.90836000000274</c:v>
                </c:pt>
                <c:pt idx="21166">
                  <c:v>567.94696000000272</c:v>
                </c:pt>
                <c:pt idx="21167">
                  <c:v>567.98409000000277</c:v>
                </c:pt>
                <c:pt idx="21168">
                  <c:v>568.01700000000278</c:v>
                </c:pt>
                <c:pt idx="21169">
                  <c:v>568.05683000000283</c:v>
                </c:pt>
                <c:pt idx="21170">
                  <c:v>568.11347000000285</c:v>
                </c:pt>
                <c:pt idx="21171">
                  <c:v>568.1778800000028</c:v>
                </c:pt>
                <c:pt idx="21172">
                  <c:v>568.24334000000283</c:v>
                </c:pt>
                <c:pt idx="21173">
                  <c:v>568.30614000000287</c:v>
                </c:pt>
                <c:pt idx="21174">
                  <c:v>568.35831000000292</c:v>
                </c:pt>
                <c:pt idx="21175">
                  <c:v>568.40270000000294</c:v>
                </c:pt>
                <c:pt idx="21176">
                  <c:v>568.4365300000029</c:v>
                </c:pt>
                <c:pt idx="21177">
                  <c:v>568.46377000000291</c:v>
                </c:pt>
                <c:pt idx="21178">
                  <c:v>568.48065000000292</c:v>
                </c:pt>
                <c:pt idx="21179">
                  <c:v>568.49411000000293</c:v>
                </c:pt>
                <c:pt idx="21180">
                  <c:v>568.51135000000295</c:v>
                </c:pt>
                <c:pt idx="21181">
                  <c:v>568.53460000000291</c:v>
                </c:pt>
                <c:pt idx="21182">
                  <c:v>568.56300000000294</c:v>
                </c:pt>
                <c:pt idx="21183">
                  <c:v>568.59406000000297</c:v>
                </c:pt>
                <c:pt idx="21184">
                  <c:v>568.62660000000301</c:v>
                </c:pt>
                <c:pt idx="21185">
                  <c:v>568.65504000000305</c:v>
                </c:pt>
                <c:pt idx="21186">
                  <c:v>568.68058000000303</c:v>
                </c:pt>
                <c:pt idx="21187">
                  <c:v>568.70268000000306</c:v>
                </c:pt>
                <c:pt idx="21188">
                  <c:v>568.72049000000311</c:v>
                </c:pt>
                <c:pt idx="21189">
                  <c:v>568.73878000000309</c:v>
                </c:pt>
                <c:pt idx="21190">
                  <c:v>568.75672000000304</c:v>
                </c:pt>
                <c:pt idx="21191">
                  <c:v>568.77190000000303</c:v>
                </c:pt>
                <c:pt idx="21192">
                  <c:v>568.78652000000307</c:v>
                </c:pt>
                <c:pt idx="21193">
                  <c:v>568.7997900000031</c:v>
                </c:pt>
                <c:pt idx="21194">
                  <c:v>568.81369000000313</c:v>
                </c:pt>
                <c:pt idx="21195">
                  <c:v>568.82446000000311</c:v>
                </c:pt>
                <c:pt idx="21196">
                  <c:v>568.83564000000308</c:v>
                </c:pt>
                <c:pt idx="21197">
                  <c:v>568.84805000000313</c:v>
                </c:pt>
                <c:pt idx="21198">
                  <c:v>568.85865000000308</c:v>
                </c:pt>
                <c:pt idx="21199">
                  <c:v>568.86770000000308</c:v>
                </c:pt>
                <c:pt idx="21200">
                  <c:v>568.87275000000307</c:v>
                </c:pt>
                <c:pt idx="21201">
                  <c:v>568.87685000000306</c:v>
                </c:pt>
                <c:pt idx="21202">
                  <c:v>568.87999000000309</c:v>
                </c:pt>
                <c:pt idx="21203">
                  <c:v>568.88232000000312</c:v>
                </c:pt>
                <c:pt idx="21204">
                  <c:v>568.88405000000307</c:v>
                </c:pt>
                <c:pt idx="21205">
                  <c:v>568.88537000000304</c:v>
                </c:pt>
                <c:pt idx="21206">
                  <c:v>568.88649000000305</c:v>
                </c:pt>
                <c:pt idx="21207">
                  <c:v>568.88762000000304</c:v>
                </c:pt>
                <c:pt idx="21208">
                  <c:v>568.88862000000302</c:v>
                </c:pt>
                <c:pt idx="21209">
                  <c:v>568.88972000000297</c:v>
                </c:pt>
                <c:pt idx="21210">
                  <c:v>568.89073000000292</c:v>
                </c:pt>
                <c:pt idx="21211">
                  <c:v>568.89161000000297</c:v>
                </c:pt>
                <c:pt idx="21212">
                  <c:v>568.89256000000296</c:v>
                </c:pt>
                <c:pt idx="21213">
                  <c:v>568.89320000000293</c:v>
                </c:pt>
                <c:pt idx="21214">
                  <c:v>568.89361000000292</c:v>
                </c:pt>
                <c:pt idx="21215">
                  <c:v>568.89402000000291</c:v>
                </c:pt>
                <c:pt idx="21216">
                  <c:v>568.89441000000295</c:v>
                </c:pt>
                <c:pt idx="21217">
                  <c:v>568.89480000000299</c:v>
                </c:pt>
                <c:pt idx="21218">
                  <c:v>568.89588000000299</c:v>
                </c:pt>
                <c:pt idx="21219">
                  <c:v>568.90359000000296</c:v>
                </c:pt>
                <c:pt idx="21220">
                  <c:v>568.93501000000299</c:v>
                </c:pt>
                <c:pt idx="21221">
                  <c:v>568.98552000000302</c:v>
                </c:pt>
                <c:pt idx="21222">
                  <c:v>569.03598000000306</c:v>
                </c:pt>
                <c:pt idx="21223">
                  <c:v>569.07881000000305</c:v>
                </c:pt>
                <c:pt idx="21224">
                  <c:v>569.1184600000031</c:v>
                </c:pt>
                <c:pt idx="21225">
                  <c:v>569.14997000000312</c:v>
                </c:pt>
                <c:pt idx="21226">
                  <c:v>569.17724000000317</c:v>
                </c:pt>
                <c:pt idx="21227">
                  <c:v>569.20583000000317</c:v>
                </c:pt>
                <c:pt idx="21228">
                  <c:v>569.23205000000314</c:v>
                </c:pt>
                <c:pt idx="21229">
                  <c:v>569.25376000000313</c:v>
                </c:pt>
                <c:pt idx="21230">
                  <c:v>569.27580000000307</c:v>
                </c:pt>
                <c:pt idx="21231">
                  <c:v>569.29920000000311</c:v>
                </c:pt>
                <c:pt idx="21232">
                  <c:v>569.32056000000307</c:v>
                </c:pt>
                <c:pt idx="21233">
                  <c:v>569.34643000000312</c:v>
                </c:pt>
                <c:pt idx="21234">
                  <c:v>569.37177000000315</c:v>
                </c:pt>
                <c:pt idx="21235">
                  <c:v>569.38779000000318</c:v>
                </c:pt>
                <c:pt idx="21236">
                  <c:v>569.39838000000316</c:v>
                </c:pt>
                <c:pt idx="21237">
                  <c:v>569.4062000000032</c:v>
                </c:pt>
                <c:pt idx="21238">
                  <c:v>569.41353000000322</c:v>
                </c:pt>
                <c:pt idx="21239">
                  <c:v>569.42002000000321</c:v>
                </c:pt>
                <c:pt idx="21240">
                  <c:v>569.4246600000032</c:v>
                </c:pt>
                <c:pt idx="21241">
                  <c:v>569.42812000000322</c:v>
                </c:pt>
                <c:pt idx="21242">
                  <c:v>569.43035000000327</c:v>
                </c:pt>
                <c:pt idx="21243">
                  <c:v>569.43193000000326</c:v>
                </c:pt>
                <c:pt idx="21244">
                  <c:v>569.43324000000325</c:v>
                </c:pt>
                <c:pt idx="21245">
                  <c:v>569.43423000000325</c:v>
                </c:pt>
                <c:pt idx="21246">
                  <c:v>569.43484000000331</c:v>
                </c:pt>
                <c:pt idx="21247">
                  <c:v>569.43530000000328</c:v>
                </c:pt>
                <c:pt idx="21248">
                  <c:v>569.43574000000331</c:v>
                </c:pt>
                <c:pt idx="21249">
                  <c:v>569.43616000000327</c:v>
                </c:pt>
                <c:pt idx="21250">
                  <c:v>569.4366000000033</c:v>
                </c:pt>
                <c:pt idx="21251">
                  <c:v>569.43704000000332</c:v>
                </c:pt>
                <c:pt idx="21252">
                  <c:v>569.43748000000335</c:v>
                </c:pt>
                <c:pt idx="21253">
                  <c:v>569.43792000000337</c:v>
                </c:pt>
                <c:pt idx="21254">
                  <c:v>569.4388100000034</c:v>
                </c:pt>
                <c:pt idx="21255">
                  <c:v>569.44211000000337</c:v>
                </c:pt>
                <c:pt idx="21256">
                  <c:v>569.46193000000335</c:v>
                </c:pt>
                <c:pt idx="21257">
                  <c:v>569.50214000000335</c:v>
                </c:pt>
                <c:pt idx="21258">
                  <c:v>569.54860000000338</c:v>
                </c:pt>
                <c:pt idx="21259">
                  <c:v>569.58968000000334</c:v>
                </c:pt>
                <c:pt idx="21260">
                  <c:v>569.63134000000332</c:v>
                </c:pt>
                <c:pt idx="21261">
                  <c:v>569.67396000000338</c:v>
                </c:pt>
                <c:pt idx="21262">
                  <c:v>569.70791000000338</c:v>
                </c:pt>
                <c:pt idx="21263">
                  <c:v>569.74119000000337</c:v>
                </c:pt>
                <c:pt idx="21264">
                  <c:v>569.7730600000034</c:v>
                </c:pt>
                <c:pt idx="21265">
                  <c:v>569.79611000000341</c:v>
                </c:pt>
                <c:pt idx="21266">
                  <c:v>569.8149800000034</c:v>
                </c:pt>
                <c:pt idx="21267">
                  <c:v>569.83105000000342</c:v>
                </c:pt>
                <c:pt idx="21268">
                  <c:v>569.84478000000342</c:v>
                </c:pt>
                <c:pt idx="21269">
                  <c:v>569.86220000000344</c:v>
                </c:pt>
                <c:pt idx="21270">
                  <c:v>569.88522000000341</c:v>
                </c:pt>
                <c:pt idx="21271">
                  <c:v>569.91374000000337</c:v>
                </c:pt>
                <c:pt idx="21272">
                  <c:v>569.94806000000335</c:v>
                </c:pt>
                <c:pt idx="21273">
                  <c:v>569.98241000000337</c:v>
                </c:pt>
                <c:pt idx="21274">
                  <c:v>570.01227000000335</c:v>
                </c:pt>
                <c:pt idx="21275">
                  <c:v>570.0299500000034</c:v>
                </c:pt>
                <c:pt idx="21276">
                  <c:v>570.04167000000336</c:v>
                </c:pt>
                <c:pt idx="21277">
                  <c:v>570.05035000000339</c:v>
                </c:pt>
                <c:pt idx="21278">
                  <c:v>570.05986000000337</c:v>
                </c:pt>
                <c:pt idx="21279">
                  <c:v>570.06906000000333</c:v>
                </c:pt>
                <c:pt idx="21280">
                  <c:v>570.07810000000336</c:v>
                </c:pt>
                <c:pt idx="21281">
                  <c:v>570.0867300000034</c:v>
                </c:pt>
                <c:pt idx="21282">
                  <c:v>570.09561000000338</c:v>
                </c:pt>
                <c:pt idx="21283">
                  <c:v>570.10454000000334</c:v>
                </c:pt>
                <c:pt idx="21284">
                  <c:v>570.11296000000334</c:v>
                </c:pt>
                <c:pt idx="21285">
                  <c:v>570.12048000000334</c:v>
                </c:pt>
                <c:pt idx="21286">
                  <c:v>570.12781000000336</c:v>
                </c:pt>
                <c:pt idx="21287">
                  <c:v>570.13433000000339</c:v>
                </c:pt>
                <c:pt idx="21288">
                  <c:v>570.14043000000333</c:v>
                </c:pt>
                <c:pt idx="21289">
                  <c:v>570.14648000000329</c:v>
                </c:pt>
                <c:pt idx="21290">
                  <c:v>570.15235000000325</c:v>
                </c:pt>
                <c:pt idx="21291">
                  <c:v>570.15813000000321</c:v>
                </c:pt>
                <c:pt idx="21292">
                  <c:v>570.16357000000323</c:v>
                </c:pt>
                <c:pt idx="21293">
                  <c:v>570.16970000000322</c:v>
                </c:pt>
                <c:pt idx="21294">
                  <c:v>570.17480000000319</c:v>
                </c:pt>
                <c:pt idx="21295">
                  <c:v>570.17863000000318</c:v>
                </c:pt>
                <c:pt idx="21296">
                  <c:v>570.18122000000324</c:v>
                </c:pt>
                <c:pt idx="21297">
                  <c:v>570.18304000000319</c:v>
                </c:pt>
                <c:pt idx="21298">
                  <c:v>570.18447000000322</c:v>
                </c:pt>
                <c:pt idx="21299">
                  <c:v>570.18567000000326</c:v>
                </c:pt>
                <c:pt idx="21300">
                  <c:v>570.18718000000331</c:v>
                </c:pt>
                <c:pt idx="21301">
                  <c:v>570.19152000000327</c:v>
                </c:pt>
                <c:pt idx="21302">
                  <c:v>570.21180000000322</c:v>
                </c:pt>
                <c:pt idx="21303">
                  <c:v>570.24754000000326</c:v>
                </c:pt>
                <c:pt idx="21304">
                  <c:v>570.28540000000328</c:v>
                </c:pt>
                <c:pt idx="21305">
                  <c:v>570.3171800000033</c:v>
                </c:pt>
                <c:pt idx="21306">
                  <c:v>570.3466300000033</c:v>
                </c:pt>
                <c:pt idx="21307">
                  <c:v>570.37460000000328</c:v>
                </c:pt>
                <c:pt idx="21308">
                  <c:v>570.40220000000329</c:v>
                </c:pt>
                <c:pt idx="21309">
                  <c:v>570.42693000000327</c:v>
                </c:pt>
                <c:pt idx="21310">
                  <c:v>570.44756000000325</c:v>
                </c:pt>
                <c:pt idx="21311">
                  <c:v>570.46970000000329</c:v>
                </c:pt>
                <c:pt idx="21312">
                  <c:v>570.49297000000331</c:v>
                </c:pt>
                <c:pt idx="21313">
                  <c:v>570.51542000000336</c:v>
                </c:pt>
                <c:pt idx="21314">
                  <c:v>570.5326500000034</c:v>
                </c:pt>
                <c:pt idx="21315">
                  <c:v>570.54653000000337</c:v>
                </c:pt>
                <c:pt idx="21316">
                  <c:v>570.55786000000342</c:v>
                </c:pt>
                <c:pt idx="21317">
                  <c:v>570.56563000000347</c:v>
                </c:pt>
                <c:pt idx="21318">
                  <c:v>570.57181000000344</c:v>
                </c:pt>
                <c:pt idx="21319">
                  <c:v>570.57910000000345</c:v>
                </c:pt>
                <c:pt idx="21320">
                  <c:v>570.58833000000345</c:v>
                </c:pt>
                <c:pt idx="21321">
                  <c:v>570.59699000000342</c:v>
                </c:pt>
                <c:pt idx="21322">
                  <c:v>570.60316000000341</c:v>
                </c:pt>
                <c:pt idx="21323">
                  <c:v>570.60675000000344</c:v>
                </c:pt>
                <c:pt idx="21324">
                  <c:v>570.6091100000034</c:v>
                </c:pt>
                <c:pt idx="21325">
                  <c:v>570.61080000000345</c:v>
                </c:pt>
                <c:pt idx="21326">
                  <c:v>570.6121300000035</c:v>
                </c:pt>
                <c:pt idx="21327">
                  <c:v>570.61344000000349</c:v>
                </c:pt>
                <c:pt idx="21328">
                  <c:v>570.61499000000344</c:v>
                </c:pt>
                <c:pt idx="21329">
                  <c:v>570.62398000000348</c:v>
                </c:pt>
                <c:pt idx="21330">
                  <c:v>570.65302000000349</c:v>
                </c:pt>
                <c:pt idx="21331">
                  <c:v>570.68731000000355</c:v>
                </c:pt>
                <c:pt idx="21332">
                  <c:v>570.70959000000357</c:v>
                </c:pt>
                <c:pt idx="21333">
                  <c:v>570.72054000000355</c:v>
                </c:pt>
                <c:pt idx="21334">
                  <c:v>570.72629000000359</c:v>
                </c:pt>
                <c:pt idx="21335">
                  <c:v>570.73017000000357</c:v>
                </c:pt>
                <c:pt idx="21336">
                  <c:v>570.73508000000356</c:v>
                </c:pt>
                <c:pt idx="21337">
                  <c:v>570.7447900000036</c:v>
                </c:pt>
                <c:pt idx="21338">
                  <c:v>570.76326000000358</c:v>
                </c:pt>
                <c:pt idx="21339">
                  <c:v>570.78666000000362</c:v>
                </c:pt>
                <c:pt idx="21340">
                  <c:v>570.80242000000362</c:v>
                </c:pt>
                <c:pt idx="21341">
                  <c:v>570.81106000000364</c:v>
                </c:pt>
                <c:pt idx="21342">
                  <c:v>570.81547000000364</c:v>
                </c:pt>
                <c:pt idx="21343">
                  <c:v>570.81802000000368</c:v>
                </c:pt>
                <c:pt idx="21344">
                  <c:v>570.81966000000364</c:v>
                </c:pt>
                <c:pt idx="21345">
                  <c:v>570.8211600000036</c:v>
                </c:pt>
                <c:pt idx="21346">
                  <c:v>570.82237000000362</c:v>
                </c:pt>
                <c:pt idx="21347">
                  <c:v>570.82348000000366</c:v>
                </c:pt>
                <c:pt idx="21348">
                  <c:v>570.82457000000363</c:v>
                </c:pt>
                <c:pt idx="21349">
                  <c:v>570.82563000000368</c:v>
                </c:pt>
                <c:pt idx="21350">
                  <c:v>570.8262100000037</c:v>
                </c:pt>
                <c:pt idx="21351">
                  <c:v>570.8266600000037</c:v>
                </c:pt>
                <c:pt idx="21352">
                  <c:v>570.82709000000375</c:v>
                </c:pt>
                <c:pt idx="21353">
                  <c:v>570.8275200000038</c:v>
                </c:pt>
                <c:pt idx="21354">
                  <c:v>570.82798000000378</c:v>
                </c:pt>
                <c:pt idx="21355">
                  <c:v>570.82844000000375</c:v>
                </c:pt>
                <c:pt idx="21356">
                  <c:v>570.8289100000037</c:v>
                </c:pt>
                <c:pt idx="21357">
                  <c:v>570.82938000000365</c:v>
                </c:pt>
                <c:pt idx="21358">
                  <c:v>570.83034000000362</c:v>
                </c:pt>
                <c:pt idx="21359">
                  <c:v>570.83207000000357</c:v>
                </c:pt>
                <c:pt idx="21360">
                  <c:v>570.83366000000353</c:v>
                </c:pt>
                <c:pt idx="21361">
                  <c:v>570.83476000000348</c:v>
                </c:pt>
                <c:pt idx="21362">
                  <c:v>570.83791000000349</c:v>
                </c:pt>
                <c:pt idx="21363">
                  <c:v>570.84270000000345</c:v>
                </c:pt>
                <c:pt idx="21364">
                  <c:v>570.8493000000035</c:v>
                </c:pt>
                <c:pt idx="21365">
                  <c:v>570.85622000000353</c:v>
                </c:pt>
                <c:pt idx="21366">
                  <c:v>570.85983000000351</c:v>
                </c:pt>
                <c:pt idx="21367">
                  <c:v>570.86314000000357</c:v>
                </c:pt>
                <c:pt idx="21368">
                  <c:v>570.87069000000361</c:v>
                </c:pt>
                <c:pt idx="21369">
                  <c:v>570.89667000000361</c:v>
                </c:pt>
                <c:pt idx="21370">
                  <c:v>570.93417000000363</c:v>
                </c:pt>
                <c:pt idx="21371">
                  <c:v>570.96715000000358</c:v>
                </c:pt>
                <c:pt idx="21372">
                  <c:v>570.99022000000355</c:v>
                </c:pt>
                <c:pt idx="21373">
                  <c:v>571.0059100000035</c:v>
                </c:pt>
                <c:pt idx="21374">
                  <c:v>571.01889000000347</c:v>
                </c:pt>
                <c:pt idx="21375">
                  <c:v>571.0309000000035</c:v>
                </c:pt>
                <c:pt idx="21376">
                  <c:v>571.04473000000348</c:v>
                </c:pt>
                <c:pt idx="21377">
                  <c:v>571.05883000000347</c:v>
                </c:pt>
                <c:pt idx="21378">
                  <c:v>571.07212000000345</c:v>
                </c:pt>
                <c:pt idx="21379">
                  <c:v>571.09131000000343</c:v>
                </c:pt>
                <c:pt idx="21380">
                  <c:v>571.11826000000349</c:v>
                </c:pt>
                <c:pt idx="21381">
                  <c:v>571.14741000000345</c:v>
                </c:pt>
                <c:pt idx="21382">
                  <c:v>571.17544000000339</c:v>
                </c:pt>
                <c:pt idx="21383">
                  <c:v>571.19908000000339</c:v>
                </c:pt>
                <c:pt idx="21384">
                  <c:v>571.21946000000344</c:v>
                </c:pt>
                <c:pt idx="21385">
                  <c:v>571.23774000000344</c:v>
                </c:pt>
                <c:pt idx="21386">
                  <c:v>571.25352000000339</c:v>
                </c:pt>
                <c:pt idx="21387">
                  <c:v>571.26588000000334</c:v>
                </c:pt>
                <c:pt idx="21388">
                  <c:v>571.27717000000337</c:v>
                </c:pt>
                <c:pt idx="21389">
                  <c:v>571.2896300000034</c:v>
                </c:pt>
                <c:pt idx="21390">
                  <c:v>571.3048500000034</c:v>
                </c:pt>
                <c:pt idx="21391">
                  <c:v>571.3228600000034</c:v>
                </c:pt>
                <c:pt idx="21392">
                  <c:v>571.34238000000346</c:v>
                </c:pt>
                <c:pt idx="21393">
                  <c:v>571.36292000000344</c:v>
                </c:pt>
                <c:pt idx="21394">
                  <c:v>571.38522000000341</c:v>
                </c:pt>
                <c:pt idx="21395">
                  <c:v>571.40953000000343</c:v>
                </c:pt>
                <c:pt idx="21396">
                  <c:v>571.43409000000338</c:v>
                </c:pt>
                <c:pt idx="21397">
                  <c:v>571.45870000000343</c:v>
                </c:pt>
                <c:pt idx="21398">
                  <c:v>571.48328000000345</c:v>
                </c:pt>
                <c:pt idx="21399">
                  <c:v>571.50447000000349</c:v>
                </c:pt>
                <c:pt idx="21400">
                  <c:v>571.52154000000348</c:v>
                </c:pt>
                <c:pt idx="21401">
                  <c:v>571.53258000000346</c:v>
                </c:pt>
                <c:pt idx="21402">
                  <c:v>571.5406700000035</c:v>
                </c:pt>
                <c:pt idx="21403">
                  <c:v>571.54528000000346</c:v>
                </c:pt>
                <c:pt idx="21404">
                  <c:v>571.5481900000035</c:v>
                </c:pt>
                <c:pt idx="21405">
                  <c:v>571.55030000000352</c:v>
                </c:pt>
                <c:pt idx="21406">
                  <c:v>571.5522000000035</c:v>
                </c:pt>
                <c:pt idx="21407">
                  <c:v>571.55398000000355</c:v>
                </c:pt>
                <c:pt idx="21408">
                  <c:v>571.55560000000355</c:v>
                </c:pt>
                <c:pt idx="21409">
                  <c:v>571.5572400000035</c:v>
                </c:pt>
                <c:pt idx="21410">
                  <c:v>571.55941000000348</c:v>
                </c:pt>
                <c:pt idx="21411">
                  <c:v>571.56294000000344</c:v>
                </c:pt>
                <c:pt idx="21412">
                  <c:v>571.56893000000343</c:v>
                </c:pt>
                <c:pt idx="21413">
                  <c:v>571.57702000000347</c:v>
                </c:pt>
                <c:pt idx="21414">
                  <c:v>571.58495000000346</c:v>
                </c:pt>
                <c:pt idx="21415">
                  <c:v>571.59188000000347</c:v>
                </c:pt>
                <c:pt idx="21416">
                  <c:v>571.5972700000035</c:v>
                </c:pt>
                <c:pt idx="21417">
                  <c:v>571.60142000000349</c:v>
                </c:pt>
                <c:pt idx="21418">
                  <c:v>571.60554000000343</c:v>
                </c:pt>
                <c:pt idx="21419">
                  <c:v>571.60976000000346</c:v>
                </c:pt>
                <c:pt idx="21420">
                  <c:v>571.61401000000342</c:v>
                </c:pt>
                <c:pt idx="21421">
                  <c:v>571.61758000000339</c:v>
                </c:pt>
                <c:pt idx="21422">
                  <c:v>571.62091000000339</c:v>
                </c:pt>
                <c:pt idx="21423">
                  <c:v>571.62317000000337</c:v>
                </c:pt>
                <c:pt idx="21424">
                  <c:v>571.62491000000341</c:v>
                </c:pt>
                <c:pt idx="21425">
                  <c:v>571.62636000000339</c:v>
                </c:pt>
                <c:pt idx="21426">
                  <c:v>571.62761000000341</c:v>
                </c:pt>
                <c:pt idx="21427">
                  <c:v>571.62876000000347</c:v>
                </c:pt>
                <c:pt idx="21428">
                  <c:v>571.62980000000346</c:v>
                </c:pt>
                <c:pt idx="21429">
                  <c:v>571.63090000000341</c:v>
                </c:pt>
                <c:pt idx="21430">
                  <c:v>571.63206000000343</c:v>
                </c:pt>
                <c:pt idx="21431">
                  <c:v>571.6331100000034</c:v>
                </c:pt>
                <c:pt idx="21432">
                  <c:v>571.63403000000335</c:v>
                </c:pt>
                <c:pt idx="21433">
                  <c:v>571.6347700000033</c:v>
                </c:pt>
                <c:pt idx="21434">
                  <c:v>571.63610000000335</c:v>
                </c:pt>
                <c:pt idx="21435">
                  <c:v>571.64295000000334</c:v>
                </c:pt>
                <c:pt idx="21436">
                  <c:v>571.65772000000334</c:v>
                </c:pt>
                <c:pt idx="21437">
                  <c:v>571.67757000000336</c:v>
                </c:pt>
                <c:pt idx="21438">
                  <c:v>571.70007000000339</c:v>
                </c:pt>
                <c:pt idx="21439">
                  <c:v>571.71838000000344</c:v>
                </c:pt>
                <c:pt idx="21440">
                  <c:v>571.73300000000347</c:v>
                </c:pt>
                <c:pt idx="21441">
                  <c:v>571.74671000000342</c:v>
                </c:pt>
                <c:pt idx="21442">
                  <c:v>571.7646400000034</c:v>
                </c:pt>
                <c:pt idx="21443">
                  <c:v>571.78853000000345</c:v>
                </c:pt>
                <c:pt idx="21444">
                  <c:v>571.81533000000343</c:v>
                </c:pt>
                <c:pt idx="21445">
                  <c:v>571.83919000000344</c:v>
                </c:pt>
                <c:pt idx="21446">
                  <c:v>571.86156000000346</c:v>
                </c:pt>
                <c:pt idx="21447">
                  <c:v>571.88974000000348</c:v>
                </c:pt>
                <c:pt idx="21448">
                  <c:v>571.92352000000346</c:v>
                </c:pt>
                <c:pt idx="21449">
                  <c:v>571.95727000000352</c:v>
                </c:pt>
                <c:pt idx="21450">
                  <c:v>571.99089000000356</c:v>
                </c:pt>
                <c:pt idx="21451">
                  <c:v>572.02486000000351</c:v>
                </c:pt>
                <c:pt idx="21452">
                  <c:v>572.06391000000349</c:v>
                </c:pt>
                <c:pt idx="21453">
                  <c:v>572.10400000000345</c:v>
                </c:pt>
                <c:pt idx="21454">
                  <c:v>572.14163000000349</c:v>
                </c:pt>
                <c:pt idx="21455">
                  <c:v>572.17471000000353</c:v>
                </c:pt>
                <c:pt idx="21456">
                  <c:v>572.20029000000352</c:v>
                </c:pt>
                <c:pt idx="21457">
                  <c:v>572.22105000000352</c:v>
                </c:pt>
                <c:pt idx="21458">
                  <c:v>572.24059000000352</c:v>
                </c:pt>
                <c:pt idx="21459">
                  <c:v>572.25597000000357</c:v>
                </c:pt>
                <c:pt idx="21460">
                  <c:v>572.26629000000355</c:v>
                </c:pt>
                <c:pt idx="21461">
                  <c:v>572.27432000000351</c:v>
                </c:pt>
                <c:pt idx="21462">
                  <c:v>572.28173000000356</c:v>
                </c:pt>
                <c:pt idx="21463">
                  <c:v>572.29574000000355</c:v>
                </c:pt>
                <c:pt idx="21464">
                  <c:v>572.31538000000353</c:v>
                </c:pt>
                <c:pt idx="21465">
                  <c:v>572.33165000000349</c:v>
                </c:pt>
                <c:pt idx="21466">
                  <c:v>572.34092000000351</c:v>
                </c:pt>
                <c:pt idx="21467">
                  <c:v>572.34517000000346</c:v>
                </c:pt>
                <c:pt idx="21468">
                  <c:v>572.34756000000345</c:v>
                </c:pt>
                <c:pt idx="21469">
                  <c:v>572.34932000000344</c:v>
                </c:pt>
                <c:pt idx="21470">
                  <c:v>572.35066000000347</c:v>
                </c:pt>
                <c:pt idx="21471">
                  <c:v>572.35186000000351</c:v>
                </c:pt>
                <c:pt idx="21472">
                  <c:v>572.35305000000346</c:v>
                </c:pt>
                <c:pt idx="21473">
                  <c:v>572.35499000000345</c:v>
                </c:pt>
                <c:pt idx="21474">
                  <c:v>572.37057000000345</c:v>
                </c:pt>
                <c:pt idx="21475">
                  <c:v>572.40487000000348</c:v>
                </c:pt>
                <c:pt idx="21476">
                  <c:v>572.44210000000351</c:v>
                </c:pt>
                <c:pt idx="21477">
                  <c:v>572.47532000000353</c:v>
                </c:pt>
                <c:pt idx="21478">
                  <c:v>572.50251000000355</c:v>
                </c:pt>
                <c:pt idx="21479">
                  <c:v>572.52706000000353</c:v>
                </c:pt>
                <c:pt idx="21480">
                  <c:v>572.56274000000349</c:v>
                </c:pt>
                <c:pt idx="21481">
                  <c:v>572.61403000000348</c:v>
                </c:pt>
                <c:pt idx="21482">
                  <c:v>572.67638000000352</c:v>
                </c:pt>
                <c:pt idx="21483">
                  <c:v>572.74080000000356</c:v>
                </c:pt>
                <c:pt idx="21484">
                  <c:v>572.7971600000036</c:v>
                </c:pt>
                <c:pt idx="21485">
                  <c:v>572.84393000000364</c:v>
                </c:pt>
                <c:pt idx="21486">
                  <c:v>572.88206000000366</c:v>
                </c:pt>
                <c:pt idx="21487">
                  <c:v>572.9265800000037</c:v>
                </c:pt>
                <c:pt idx="21488">
                  <c:v>572.98581000000365</c:v>
                </c:pt>
                <c:pt idx="21489">
                  <c:v>573.05438000000368</c:v>
                </c:pt>
                <c:pt idx="21490">
                  <c:v>573.12569000000371</c:v>
                </c:pt>
                <c:pt idx="21491">
                  <c:v>573.19237000000373</c:v>
                </c:pt>
                <c:pt idx="21492">
                  <c:v>573.25157000000377</c:v>
                </c:pt>
                <c:pt idx="21493">
                  <c:v>573.30245000000377</c:v>
                </c:pt>
                <c:pt idx="21494">
                  <c:v>573.34348000000375</c:v>
                </c:pt>
                <c:pt idx="21495">
                  <c:v>573.37641000000372</c:v>
                </c:pt>
                <c:pt idx="21496">
                  <c:v>573.40127000000371</c:v>
                </c:pt>
                <c:pt idx="21497">
                  <c:v>573.41588000000365</c:v>
                </c:pt>
                <c:pt idx="21498">
                  <c:v>573.42697000000362</c:v>
                </c:pt>
                <c:pt idx="21499">
                  <c:v>573.4354000000036</c:v>
                </c:pt>
                <c:pt idx="21500">
                  <c:v>573.44277000000363</c:v>
                </c:pt>
                <c:pt idx="21501">
                  <c:v>573.45015000000365</c:v>
                </c:pt>
                <c:pt idx="21502">
                  <c:v>573.4582300000036</c:v>
                </c:pt>
                <c:pt idx="21503">
                  <c:v>573.46653000000356</c:v>
                </c:pt>
                <c:pt idx="21504">
                  <c:v>573.47474000000352</c:v>
                </c:pt>
                <c:pt idx="21505">
                  <c:v>573.48176000000353</c:v>
                </c:pt>
                <c:pt idx="21506">
                  <c:v>573.48717000000352</c:v>
                </c:pt>
                <c:pt idx="21507">
                  <c:v>573.49045000000353</c:v>
                </c:pt>
                <c:pt idx="21508">
                  <c:v>573.49253000000351</c:v>
                </c:pt>
                <c:pt idx="21509">
                  <c:v>573.49426000000346</c:v>
                </c:pt>
                <c:pt idx="21510">
                  <c:v>573.4958200000035</c:v>
                </c:pt>
                <c:pt idx="21511">
                  <c:v>573.49729000000355</c:v>
                </c:pt>
                <c:pt idx="21512">
                  <c:v>573.49859000000356</c:v>
                </c:pt>
                <c:pt idx="21513">
                  <c:v>573.49971000000357</c:v>
                </c:pt>
                <c:pt idx="21514">
                  <c:v>573.50082000000361</c:v>
                </c:pt>
                <c:pt idx="21515">
                  <c:v>573.50175000000365</c:v>
                </c:pt>
                <c:pt idx="21516">
                  <c:v>573.50245000000371</c:v>
                </c:pt>
                <c:pt idx="21517">
                  <c:v>573.50287000000367</c:v>
                </c:pt>
                <c:pt idx="21518">
                  <c:v>573.50328000000366</c:v>
                </c:pt>
                <c:pt idx="21519">
                  <c:v>573.50367000000369</c:v>
                </c:pt>
                <c:pt idx="21520">
                  <c:v>573.50406000000373</c:v>
                </c:pt>
                <c:pt idx="21521">
                  <c:v>573.50446000000375</c:v>
                </c:pt>
                <c:pt idx="21522">
                  <c:v>573.50487000000373</c:v>
                </c:pt>
                <c:pt idx="21523">
                  <c:v>573.50528000000372</c:v>
                </c:pt>
                <c:pt idx="21524">
                  <c:v>573.50571000000377</c:v>
                </c:pt>
                <c:pt idx="21525">
                  <c:v>573.50613000000374</c:v>
                </c:pt>
                <c:pt idx="21526">
                  <c:v>573.5065500000037</c:v>
                </c:pt>
                <c:pt idx="21527">
                  <c:v>573.50699000000373</c:v>
                </c:pt>
                <c:pt idx="21528">
                  <c:v>573.50742000000378</c:v>
                </c:pt>
                <c:pt idx="21529">
                  <c:v>573.50783000000376</c:v>
                </c:pt>
                <c:pt idx="21530">
                  <c:v>573.50826000000382</c:v>
                </c:pt>
                <c:pt idx="21531">
                  <c:v>573.50868000000378</c:v>
                </c:pt>
                <c:pt idx="21532">
                  <c:v>573.50911000000383</c:v>
                </c:pt>
                <c:pt idx="21533">
                  <c:v>573.50953000000379</c:v>
                </c:pt>
                <c:pt idx="21534">
                  <c:v>573.50997000000382</c:v>
                </c:pt>
                <c:pt idx="21535">
                  <c:v>573.51040000000387</c:v>
                </c:pt>
                <c:pt idx="21536">
                  <c:v>573.51083000000392</c:v>
                </c:pt>
                <c:pt idx="21537">
                  <c:v>573.51126000000397</c:v>
                </c:pt>
                <c:pt idx="21538">
                  <c:v>573.51168000000393</c:v>
                </c:pt>
                <c:pt idx="21539">
                  <c:v>573.51212000000396</c:v>
                </c:pt>
                <c:pt idx="21540">
                  <c:v>573.51255000000401</c:v>
                </c:pt>
                <c:pt idx="21541">
                  <c:v>573.51298000000406</c:v>
                </c:pt>
                <c:pt idx="21542">
                  <c:v>573.51343000000406</c:v>
                </c:pt>
                <c:pt idx="21543">
                  <c:v>573.51423000000409</c:v>
                </c:pt>
                <c:pt idx="21544">
                  <c:v>573.5174700000041</c:v>
                </c:pt>
                <c:pt idx="21545">
                  <c:v>573.53152000000409</c:v>
                </c:pt>
                <c:pt idx="21546">
                  <c:v>573.54999000000407</c:v>
                </c:pt>
                <c:pt idx="21547">
                  <c:v>573.56360000000404</c:v>
                </c:pt>
                <c:pt idx="21548">
                  <c:v>573.57180000000403</c:v>
                </c:pt>
                <c:pt idx="21549">
                  <c:v>573.57644000000403</c:v>
                </c:pt>
                <c:pt idx="21550">
                  <c:v>573.58087000000398</c:v>
                </c:pt>
                <c:pt idx="21551">
                  <c:v>573.58579000000395</c:v>
                </c:pt>
                <c:pt idx="21552">
                  <c:v>573.59416000000397</c:v>
                </c:pt>
                <c:pt idx="21553">
                  <c:v>573.60618000000397</c:v>
                </c:pt>
                <c:pt idx="21554">
                  <c:v>573.61891000000401</c:v>
                </c:pt>
                <c:pt idx="21555">
                  <c:v>573.63205000000403</c:v>
                </c:pt>
                <c:pt idx="21556">
                  <c:v>573.64560000000404</c:v>
                </c:pt>
                <c:pt idx="21557">
                  <c:v>573.65490000000409</c:v>
                </c:pt>
                <c:pt idx="21558">
                  <c:v>573.66109000000404</c:v>
                </c:pt>
                <c:pt idx="21559">
                  <c:v>573.66467000000409</c:v>
                </c:pt>
                <c:pt idx="21560">
                  <c:v>573.66685000000405</c:v>
                </c:pt>
                <c:pt idx="21561">
                  <c:v>573.66817000000401</c:v>
                </c:pt>
                <c:pt idx="21562">
                  <c:v>573.66909000000396</c:v>
                </c:pt>
                <c:pt idx="21563">
                  <c:v>573.67034000000399</c:v>
                </c:pt>
                <c:pt idx="21564">
                  <c:v>573.67116000000397</c:v>
                </c:pt>
                <c:pt idx="21565">
                  <c:v>573.67168000000402</c:v>
                </c:pt>
                <c:pt idx="21566">
                  <c:v>573.67215000000397</c:v>
                </c:pt>
                <c:pt idx="21567">
                  <c:v>573.67261000000394</c:v>
                </c:pt>
                <c:pt idx="21568">
                  <c:v>573.67370000000392</c:v>
                </c:pt>
                <c:pt idx="21569">
                  <c:v>573.67617000000394</c:v>
                </c:pt>
                <c:pt idx="21570">
                  <c:v>573.68269000000396</c:v>
                </c:pt>
                <c:pt idx="21571">
                  <c:v>573.68769000000395</c:v>
                </c:pt>
                <c:pt idx="21572">
                  <c:v>573.68987000000391</c:v>
                </c:pt>
                <c:pt idx="21573">
                  <c:v>573.69075000000396</c:v>
                </c:pt>
                <c:pt idx="21574">
                  <c:v>573.69167000000391</c:v>
                </c:pt>
                <c:pt idx="21575">
                  <c:v>573.6923500000039</c:v>
                </c:pt>
                <c:pt idx="21576">
                  <c:v>573.69375000000389</c:v>
                </c:pt>
                <c:pt idx="21577">
                  <c:v>573.69520000000387</c:v>
                </c:pt>
                <c:pt idx="21578">
                  <c:v>573.69633000000385</c:v>
                </c:pt>
                <c:pt idx="21579">
                  <c:v>573.69735000000389</c:v>
                </c:pt>
                <c:pt idx="21580">
                  <c:v>573.69815000000392</c:v>
                </c:pt>
                <c:pt idx="21581">
                  <c:v>573.69878000000392</c:v>
                </c:pt>
                <c:pt idx="21582">
                  <c:v>573.69932000000392</c:v>
                </c:pt>
                <c:pt idx="21583">
                  <c:v>573.69981000000394</c:v>
                </c:pt>
                <c:pt idx="21584">
                  <c:v>573.70030000000395</c:v>
                </c:pt>
                <c:pt idx="21585">
                  <c:v>573.70078000000399</c:v>
                </c:pt>
                <c:pt idx="21586">
                  <c:v>573.70126000000403</c:v>
                </c:pt>
                <c:pt idx="21587">
                  <c:v>573.70173000000398</c:v>
                </c:pt>
                <c:pt idx="21588">
                  <c:v>573.70219000000395</c:v>
                </c:pt>
                <c:pt idx="21589">
                  <c:v>573.70267000000399</c:v>
                </c:pt>
                <c:pt idx="21590">
                  <c:v>573.70314000000394</c:v>
                </c:pt>
                <c:pt idx="21591">
                  <c:v>573.70361000000389</c:v>
                </c:pt>
                <c:pt idx="21592">
                  <c:v>573.70407000000387</c:v>
                </c:pt>
                <c:pt idx="21593">
                  <c:v>573.70452000000387</c:v>
                </c:pt>
                <c:pt idx="21594">
                  <c:v>573.70497000000387</c:v>
                </c:pt>
                <c:pt idx="21595">
                  <c:v>573.70542000000387</c:v>
                </c:pt>
                <c:pt idx="21596">
                  <c:v>573.70588000000384</c:v>
                </c:pt>
                <c:pt idx="21597">
                  <c:v>573.70634000000382</c:v>
                </c:pt>
                <c:pt idx="21598">
                  <c:v>573.70678000000385</c:v>
                </c:pt>
                <c:pt idx="21599">
                  <c:v>573.70722000000387</c:v>
                </c:pt>
                <c:pt idx="21600">
                  <c:v>573.70767000000387</c:v>
                </c:pt>
                <c:pt idx="21601">
                  <c:v>573.7081100000039</c:v>
                </c:pt>
                <c:pt idx="21602">
                  <c:v>573.70855000000392</c:v>
                </c:pt>
                <c:pt idx="21603">
                  <c:v>573.70899000000395</c:v>
                </c:pt>
                <c:pt idx="21604">
                  <c:v>573.70943000000398</c:v>
                </c:pt>
                <c:pt idx="21605">
                  <c:v>573.70988000000398</c:v>
                </c:pt>
                <c:pt idx="21606">
                  <c:v>573.710320000004</c:v>
                </c:pt>
                <c:pt idx="21607">
                  <c:v>573.71074000000397</c:v>
                </c:pt>
                <c:pt idx="21608">
                  <c:v>573.71118000000399</c:v>
                </c:pt>
                <c:pt idx="21609">
                  <c:v>573.71162000000402</c:v>
                </c:pt>
                <c:pt idx="21610">
                  <c:v>573.71205000000407</c:v>
                </c:pt>
                <c:pt idx="21611">
                  <c:v>573.71248000000412</c:v>
                </c:pt>
                <c:pt idx="21612">
                  <c:v>573.71292000000415</c:v>
                </c:pt>
                <c:pt idx="21613">
                  <c:v>573.7133500000042</c:v>
                </c:pt>
                <c:pt idx="21614">
                  <c:v>573.71378000000425</c:v>
                </c:pt>
                <c:pt idx="21615">
                  <c:v>573.7142100000043</c:v>
                </c:pt>
                <c:pt idx="21616">
                  <c:v>573.71464000000435</c:v>
                </c:pt>
                <c:pt idx="21617">
                  <c:v>573.7150700000044</c:v>
                </c:pt>
                <c:pt idx="21618">
                  <c:v>573.71551000000443</c:v>
                </c:pt>
                <c:pt idx="21619">
                  <c:v>573.71595000000445</c:v>
                </c:pt>
                <c:pt idx="21620">
                  <c:v>573.71639000000448</c:v>
                </c:pt>
                <c:pt idx="21621">
                  <c:v>573.71682000000453</c:v>
                </c:pt>
                <c:pt idx="21622">
                  <c:v>573.71727000000453</c:v>
                </c:pt>
                <c:pt idx="21623">
                  <c:v>573.71771000000456</c:v>
                </c:pt>
                <c:pt idx="21624">
                  <c:v>573.71814000000461</c:v>
                </c:pt>
                <c:pt idx="21625">
                  <c:v>573.71859000000461</c:v>
                </c:pt>
                <c:pt idx="21626">
                  <c:v>573.71903000000464</c:v>
                </c:pt>
                <c:pt idx="21627">
                  <c:v>573.71946000000469</c:v>
                </c:pt>
                <c:pt idx="21628">
                  <c:v>573.71990000000471</c:v>
                </c:pt>
                <c:pt idx="21629">
                  <c:v>573.72034000000474</c:v>
                </c:pt>
                <c:pt idx="21630">
                  <c:v>573.72077000000479</c:v>
                </c:pt>
                <c:pt idx="21631">
                  <c:v>573.72120000000484</c:v>
                </c:pt>
                <c:pt idx="21632">
                  <c:v>573.72164000000487</c:v>
                </c:pt>
                <c:pt idx="21633">
                  <c:v>573.72208000000489</c:v>
                </c:pt>
                <c:pt idx="21634">
                  <c:v>573.72251000000495</c:v>
                </c:pt>
                <c:pt idx="21635">
                  <c:v>573.722940000005</c:v>
                </c:pt>
                <c:pt idx="21636">
                  <c:v>573.72338000000502</c:v>
                </c:pt>
                <c:pt idx="21637">
                  <c:v>573.72381000000507</c:v>
                </c:pt>
                <c:pt idx="21638">
                  <c:v>573.72424000000512</c:v>
                </c:pt>
                <c:pt idx="21639">
                  <c:v>573.72468000000515</c:v>
                </c:pt>
                <c:pt idx="21640">
                  <c:v>573.72512000000518</c:v>
                </c:pt>
                <c:pt idx="21641">
                  <c:v>573.72555000000523</c:v>
                </c:pt>
                <c:pt idx="21642">
                  <c:v>573.72598000000528</c:v>
                </c:pt>
                <c:pt idx="21643">
                  <c:v>573.72641000000533</c:v>
                </c:pt>
                <c:pt idx="21644">
                  <c:v>573.72684000000538</c:v>
                </c:pt>
                <c:pt idx="21645">
                  <c:v>573.72727000000543</c:v>
                </c:pt>
                <c:pt idx="21646">
                  <c:v>573.7276900000054</c:v>
                </c:pt>
                <c:pt idx="21647">
                  <c:v>573.72813000000542</c:v>
                </c:pt>
                <c:pt idx="21648">
                  <c:v>573.72856000000547</c:v>
                </c:pt>
                <c:pt idx="21649">
                  <c:v>573.72898000000544</c:v>
                </c:pt>
                <c:pt idx="21650">
                  <c:v>573.72942000000546</c:v>
                </c:pt>
                <c:pt idx="21651">
                  <c:v>573.72985000000551</c:v>
                </c:pt>
                <c:pt idx="21652">
                  <c:v>573.73028000000556</c:v>
                </c:pt>
                <c:pt idx="21653">
                  <c:v>573.73071000000562</c:v>
                </c:pt>
                <c:pt idx="21654">
                  <c:v>573.73114000000567</c:v>
                </c:pt>
                <c:pt idx="21655">
                  <c:v>573.73157000000572</c:v>
                </c:pt>
                <c:pt idx="21656">
                  <c:v>573.73201000000574</c:v>
                </c:pt>
                <c:pt idx="21657">
                  <c:v>573.73244000000579</c:v>
                </c:pt>
                <c:pt idx="21658">
                  <c:v>573.73287000000585</c:v>
                </c:pt>
                <c:pt idx="21659">
                  <c:v>573.7333000000059</c:v>
                </c:pt>
                <c:pt idx="21660">
                  <c:v>573.73373000000595</c:v>
                </c:pt>
                <c:pt idx="21661">
                  <c:v>573.734160000006</c:v>
                </c:pt>
                <c:pt idx="21662">
                  <c:v>573.73459000000605</c:v>
                </c:pt>
                <c:pt idx="21663">
                  <c:v>573.73501000000601</c:v>
                </c:pt>
                <c:pt idx="21664">
                  <c:v>573.73543000000598</c:v>
                </c:pt>
                <c:pt idx="21665">
                  <c:v>573.73586000000603</c:v>
                </c:pt>
                <c:pt idx="21666">
                  <c:v>573.73628000000599</c:v>
                </c:pt>
                <c:pt idx="21667">
                  <c:v>573.73669000000598</c:v>
                </c:pt>
                <c:pt idx="21668">
                  <c:v>573.73711000000594</c:v>
                </c:pt>
                <c:pt idx="21669">
                  <c:v>573.7375300000059</c:v>
                </c:pt>
                <c:pt idx="21670">
                  <c:v>573.73794000000589</c:v>
                </c:pt>
                <c:pt idx="21671">
                  <c:v>573.73837000000594</c:v>
                </c:pt>
                <c:pt idx="21672">
                  <c:v>573.73880000000599</c:v>
                </c:pt>
                <c:pt idx="21673">
                  <c:v>573.73901000000603</c:v>
                </c:pt>
                <c:pt idx="21674">
                  <c:v>573.73903000000598</c:v>
                </c:pt>
                <c:pt idx="21675">
                  <c:v>573.73901000000603</c:v>
                </c:pt>
                <c:pt idx="21676">
                  <c:v>573.73900000000606</c:v>
                </c:pt>
                <c:pt idx="21677">
                  <c:v>573.73899000000608</c:v>
                </c:pt>
                <c:pt idx="21678">
                  <c:v>573.73897000000613</c:v>
                </c:pt>
                <c:pt idx="21679">
                  <c:v>573.73896000000616</c:v>
                </c:pt>
                <c:pt idx="21680">
                  <c:v>573.73895000000618</c:v>
                </c:pt>
                <c:pt idx="21681">
                  <c:v>573.73893000000623</c:v>
                </c:pt>
                <c:pt idx="21682">
                  <c:v>573.73892000000626</c:v>
                </c:pt>
                <c:pt idx="21683">
                  <c:v>573.73891000000629</c:v>
                </c:pt>
                <c:pt idx="21684">
                  <c:v>573.73889000000634</c:v>
                </c:pt>
                <c:pt idx="21685">
                  <c:v>573.73887000000639</c:v>
                </c:pt>
                <c:pt idx="21686">
                  <c:v>573.73885000000644</c:v>
                </c:pt>
                <c:pt idx="21687">
                  <c:v>573.73883000000649</c:v>
                </c:pt>
                <c:pt idx="21688">
                  <c:v>573.73881000000654</c:v>
                </c:pt>
                <c:pt idx="21689">
                  <c:v>573.73879000000659</c:v>
                </c:pt>
                <c:pt idx="21690">
                  <c:v>573.73877000000664</c:v>
                </c:pt>
                <c:pt idx="21691">
                  <c:v>573.73875000000669</c:v>
                </c:pt>
                <c:pt idx="21692">
                  <c:v>573.73873000000674</c:v>
                </c:pt>
                <c:pt idx="21693">
                  <c:v>573.73871000000679</c:v>
                </c:pt>
                <c:pt idx="21694">
                  <c:v>573.73870000000682</c:v>
                </c:pt>
                <c:pt idx="21695">
                  <c:v>573.73868000000687</c:v>
                </c:pt>
                <c:pt idx="21696">
                  <c:v>573.73866000000692</c:v>
                </c:pt>
                <c:pt idx="21697">
                  <c:v>573.73864000000697</c:v>
                </c:pt>
                <c:pt idx="21698">
                  <c:v>573.73862000000702</c:v>
                </c:pt>
                <c:pt idx="21699">
                  <c:v>573.73860000000707</c:v>
                </c:pt>
                <c:pt idx="21700">
                  <c:v>573.73858000000712</c:v>
                </c:pt>
                <c:pt idx="21701">
                  <c:v>573.73856000000717</c:v>
                </c:pt>
                <c:pt idx="21702">
                  <c:v>573.73854000000722</c:v>
                </c:pt>
                <c:pt idx="21703">
                  <c:v>573.73852000000727</c:v>
                </c:pt>
                <c:pt idx="21704">
                  <c:v>573.73850000000732</c:v>
                </c:pt>
                <c:pt idx="21705">
                  <c:v>573.73848000000737</c:v>
                </c:pt>
                <c:pt idx="21706">
                  <c:v>573.73846000000742</c:v>
                </c:pt>
                <c:pt idx="21707">
                  <c:v>573.73844000000747</c:v>
                </c:pt>
                <c:pt idx="21708">
                  <c:v>573.73842000000752</c:v>
                </c:pt>
                <c:pt idx="21709">
                  <c:v>573.73840000000757</c:v>
                </c:pt>
                <c:pt idx="21710">
                  <c:v>573.73838000000762</c:v>
                </c:pt>
                <c:pt idx="21711">
                  <c:v>573.73836000000767</c:v>
                </c:pt>
                <c:pt idx="21712">
                  <c:v>573.73834000000772</c:v>
                </c:pt>
                <c:pt idx="21713">
                  <c:v>573.73832000000777</c:v>
                </c:pt>
                <c:pt idx="21714">
                  <c:v>573.73830000000783</c:v>
                </c:pt>
                <c:pt idx="21715">
                  <c:v>573.73828000000788</c:v>
                </c:pt>
                <c:pt idx="21716">
                  <c:v>573.73826000000793</c:v>
                </c:pt>
                <c:pt idx="21717">
                  <c:v>573.73824000000798</c:v>
                </c:pt>
                <c:pt idx="21718">
                  <c:v>573.73822000000803</c:v>
                </c:pt>
                <c:pt idx="21719">
                  <c:v>573.73820000000808</c:v>
                </c:pt>
                <c:pt idx="21720">
                  <c:v>573.73818000000813</c:v>
                </c:pt>
                <c:pt idx="21721">
                  <c:v>573.73816000000818</c:v>
                </c:pt>
                <c:pt idx="21722">
                  <c:v>573.73814000000823</c:v>
                </c:pt>
                <c:pt idx="21723">
                  <c:v>573.73812000000828</c:v>
                </c:pt>
                <c:pt idx="21724">
                  <c:v>573.73810000000833</c:v>
                </c:pt>
                <c:pt idx="21725">
                  <c:v>573.73808000000838</c:v>
                </c:pt>
                <c:pt idx="21726">
                  <c:v>573.73806000000843</c:v>
                </c:pt>
                <c:pt idx="21727">
                  <c:v>573.73804000000848</c:v>
                </c:pt>
                <c:pt idx="21728">
                  <c:v>573.73802000000853</c:v>
                </c:pt>
                <c:pt idx="21729">
                  <c:v>573.73800000000858</c:v>
                </c:pt>
                <c:pt idx="21730">
                  <c:v>573.73798000000863</c:v>
                </c:pt>
                <c:pt idx="21731">
                  <c:v>573.73796000000868</c:v>
                </c:pt>
                <c:pt idx="21732">
                  <c:v>573.73794000000873</c:v>
                </c:pt>
                <c:pt idx="21733">
                  <c:v>573.73792000000878</c:v>
                </c:pt>
                <c:pt idx="21734">
                  <c:v>573.73790000000884</c:v>
                </c:pt>
                <c:pt idx="21735">
                  <c:v>573.73788000000889</c:v>
                </c:pt>
                <c:pt idx="21736">
                  <c:v>573.73786000000894</c:v>
                </c:pt>
                <c:pt idx="21737">
                  <c:v>573.73784000000899</c:v>
                </c:pt>
                <c:pt idx="21738">
                  <c:v>573.73782000000904</c:v>
                </c:pt>
                <c:pt idx="21739">
                  <c:v>573.73780000000909</c:v>
                </c:pt>
                <c:pt idx="21740">
                  <c:v>573.73778000000914</c:v>
                </c:pt>
                <c:pt idx="21741">
                  <c:v>573.73776000000919</c:v>
                </c:pt>
                <c:pt idx="21742">
                  <c:v>573.73774000000924</c:v>
                </c:pt>
                <c:pt idx="21743">
                  <c:v>573.73772000000929</c:v>
                </c:pt>
                <c:pt idx="21744">
                  <c:v>573.73770000000934</c:v>
                </c:pt>
                <c:pt idx="21745">
                  <c:v>573.73768000000939</c:v>
                </c:pt>
                <c:pt idx="21746">
                  <c:v>573.73766000000944</c:v>
                </c:pt>
                <c:pt idx="21747">
                  <c:v>573.73764000000949</c:v>
                </c:pt>
                <c:pt idx="21748">
                  <c:v>573.73762000000954</c:v>
                </c:pt>
                <c:pt idx="21749">
                  <c:v>573.73760000000959</c:v>
                </c:pt>
                <c:pt idx="21750">
                  <c:v>573.73758000000964</c:v>
                </c:pt>
                <c:pt idx="21751">
                  <c:v>573.73756000000969</c:v>
                </c:pt>
                <c:pt idx="21752">
                  <c:v>573.73754000000974</c:v>
                </c:pt>
                <c:pt idx="21753">
                  <c:v>573.73752000000979</c:v>
                </c:pt>
                <c:pt idx="21754">
                  <c:v>573.73750000000985</c:v>
                </c:pt>
                <c:pt idx="21755">
                  <c:v>573.7374800000099</c:v>
                </c:pt>
                <c:pt idx="21756">
                  <c:v>573.73746000000995</c:v>
                </c:pt>
                <c:pt idx="21757">
                  <c:v>573.73744000001</c:v>
                </c:pt>
                <c:pt idx="21758">
                  <c:v>573.73742000001005</c:v>
                </c:pt>
                <c:pt idx="21759">
                  <c:v>573.7374000000101</c:v>
                </c:pt>
                <c:pt idx="21760">
                  <c:v>573.73738000001015</c:v>
                </c:pt>
                <c:pt idx="21761">
                  <c:v>573.7373600000102</c:v>
                </c:pt>
                <c:pt idx="21762">
                  <c:v>573.73735000001022</c:v>
                </c:pt>
                <c:pt idx="21763">
                  <c:v>573.73733000001027</c:v>
                </c:pt>
                <c:pt idx="21764">
                  <c:v>573.73731000001032</c:v>
                </c:pt>
                <c:pt idx="21765">
                  <c:v>573.73729000001038</c:v>
                </c:pt>
                <c:pt idx="21766">
                  <c:v>573.73727000001043</c:v>
                </c:pt>
                <c:pt idx="21767">
                  <c:v>573.73725000001048</c:v>
                </c:pt>
                <c:pt idx="21768">
                  <c:v>573.73723000001053</c:v>
                </c:pt>
                <c:pt idx="21769">
                  <c:v>573.73721000001058</c:v>
                </c:pt>
                <c:pt idx="21770">
                  <c:v>573.73719000001063</c:v>
                </c:pt>
                <c:pt idx="21771">
                  <c:v>573.73717000001068</c:v>
                </c:pt>
                <c:pt idx="21772">
                  <c:v>573.73715000001073</c:v>
                </c:pt>
                <c:pt idx="21773">
                  <c:v>573.73713000001078</c:v>
                </c:pt>
                <c:pt idx="21774">
                  <c:v>573.73711000001083</c:v>
                </c:pt>
                <c:pt idx="21775">
                  <c:v>573.73709000001088</c:v>
                </c:pt>
                <c:pt idx="21776">
                  <c:v>573.73707000001093</c:v>
                </c:pt>
                <c:pt idx="21777">
                  <c:v>573.73705000001098</c:v>
                </c:pt>
                <c:pt idx="21778">
                  <c:v>573.73703000001103</c:v>
                </c:pt>
                <c:pt idx="21779">
                  <c:v>573.73701000001108</c:v>
                </c:pt>
                <c:pt idx="21780">
                  <c:v>573.73699000001113</c:v>
                </c:pt>
                <c:pt idx="21781">
                  <c:v>573.73697000001118</c:v>
                </c:pt>
                <c:pt idx="21782">
                  <c:v>573.73695000001123</c:v>
                </c:pt>
                <c:pt idx="21783">
                  <c:v>573.73693000001128</c:v>
                </c:pt>
                <c:pt idx="21784">
                  <c:v>573.73691000001133</c:v>
                </c:pt>
                <c:pt idx="21785">
                  <c:v>573.73689000001139</c:v>
                </c:pt>
                <c:pt idx="21786">
                  <c:v>573.73687000001144</c:v>
                </c:pt>
                <c:pt idx="21787">
                  <c:v>573.73685000001149</c:v>
                </c:pt>
                <c:pt idx="21788">
                  <c:v>573.73683000001154</c:v>
                </c:pt>
                <c:pt idx="21789">
                  <c:v>573.73681000001159</c:v>
                </c:pt>
                <c:pt idx="21790">
                  <c:v>573.73679000001164</c:v>
                </c:pt>
                <c:pt idx="21791">
                  <c:v>573.73677000001169</c:v>
                </c:pt>
                <c:pt idx="21792">
                  <c:v>573.73675000001174</c:v>
                </c:pt>
                <c:pt idx="21793">
                  <c:v>573.73673000001179</c:v>
                </c:pt>
                <c:pt idx="21794">
                  <c:v>573.73671000001184</c:v>
                </c:pt>
                <c:pt idx="21795">
                  <c:v>573.73669000001189</c:v>
                </c:pt>
                <c:pt idx="21796">
                  <c:v>573.73667000001194</c:v>
                </c:pt>
                <c:pt idx="21797">
                  <c:v>573.73665000001199</c:v>
                </c:pt>
                <c:pt idx="21798">
                  <c:v>573.73663000001204</c:v>
                </c:pt>
                <c:pt idx="21799">
                  <c:v>573.73661000001209</c:v>
                </c:pt>
                <c:pt idx="21800">
                  <c:v>573.73659000001214</c:v>
                </c:pt>
                <c:pt idx="21801">
                  <c:v>573.73657000001219</c:v>
                </c:pt>
                <c:pt idx="21802">
                  <c:v>573.73655000001224</c:v>
                </c:pt>
                <c:pt idx="21803">
                  <c:v>573.73653000001229</c:v>
                </c:pt>
                <c:pt idx="21804">
                  <c:v>573.73651000001234</c:v>
                </c:pt>
                <c:pt idx="21805">
                  <c:v>573.7364900000124</c:v>
                </c:pt>
                <c:pt idx="21806">
                  <c:v>573.73647000001245</c:v>
                </c:pt>
                <c:pt idx="21807">
                  <c:v>573.7364500000125</c:v>
                </c:pt>
                <c:pt idx="21808">
                  <c:v>573.73643000001255</c:v>
                </c:pt>
                <c:pt idx="21809">
                  <c:v>573.7364100000126</c:v>
                </c:pt>
                <c:pt idx="21810">
                  <c:v>573.73639000001265</c:v>
                </c:pt>
                <c:pt idx="21811">
                  <c:v>573.7363700000127</c:v>
                </c:pt>
                <c:pt idx="21812">
                  <c:v>573.73635000001275</c:v>
                </c:pt>
                <c:pt idx="21813">
                  <c:v>573.7363300000128</c:v>
                </c:pt>
                <c:pt idx="21814">
                  <c:v>573.73631000001285</c:v>
                </c:pt>
                <c:pt idx="21815">
                  <c:v>573.7362900000129</c:v>
                </c:pt>
                <c:pt idx="21816">
                  <c:v>573.73627000001295</c:v>
                </c:pt>
                <c:pt idx="21817">
                  <c:v>573.736250000013</c:v>
                </c:pt>
                <c:pt idx="21818">
                  <c:v>573.73623000001305</c:v>
                </c:pt>
                <c:pt idx="21819">
                  <c:v>573.7362100000131</c:v>
                </c:pt>
                <c:pt idx="21820">
                  <c:v>573.73619000001315</c:v>
                </c:pt>
                <c:pt idx="21821">
                  <c:v>573.7361700000132</c:v>
                </c:pt>
                <c:pt idx="21822">
                  <c:v>573.73615000001325</c:v>
                </c:pt>
                <c:pt idx="21823">
                  <c:v>573.7361300000133</c:v>
                </c:pt>
                <c:pt idx="21824">
                  <c:v>573.73611000001335</c:v>
                </c:pt>
                <c:pt idx="21825">
                  <c:v>573.73609000001341</c:v>
                </c:pt>
                <c:pt idx="21826">
                  <c:v>573.73607000001346</c:v>
                </c:pt>
                <c:pt idx="21827">
                  <c:v>573.73605000001351</c:v>
                </c:pt>
                <c:pt idx="21828">
                  <c:v>573.73603000001356</c:v>
                </c:pt>
                <c:pt idx="21829">
                  <c:v>573.73601000001361</c:v>
                </c:pt>
                <c:pt idx="21830">
                  <c:v>573.73599000001366</c:v>
                </c:pt>
                <c:pt idx="21831">
                  <c:v>573.73597000001371</c:v>
                </c:pt>
                <c:pt idx="21832">
                  <c:v>573.73595000001376</c:v>
                </c:pt>
                <c:pt idx="21833">
                  <c:v>573.73593000001381</c:v>
                </c:pt>
                <c:pt idx="21834">
                  <c:v>573.73591000001386</c:v>
                </c:pt>
                <c:pt idx="21835">
                  <c:v>573.73589000001391</c:v>
                </c:pt>
                <c:pt idx="21836">
                  <c:v>573.73587000001396</c:v>
                </c:pt>
                <c:pt idx="21837">
                  <c:v>573.73585000001401</c:v>
                </c:pt>
                <c:pt idx="21838">
                  <c:v>573.73583000001406</c:v>
                </c:pt>
                <c:pt idx="21839">
                  <c:v>573.73581000001411</c:v>
                </c:pt>
                <c:pt idx="21840">
                  <c:v>573.73579000001416</c:v>
                </c:pt>
                <c:pt idx="21841">
                  <c:v>573.73577000001421</c:v>
                </c:pt>
                <c:pt idx="21842">
                  <c:v>573.73575000001426</c:v>
                </c:pt>
                <c:pt idx="21843">
                  <c:v>573.73573000001431</c:v>
                </c:pt>
                <c:pt idx="21844">
                  <c:v>573.73571000001436</c:v>
                </c:pt>
                <c:pt idx="21845">
                  <c:v>573.73569000001442</c:v>
                </c:pt>
                <c:pt idx="21846">
                  <c:v>573.73567000001447</c:v>
                </c:pt>
                <c:pt idx="21847">
                  <c:v>573.73565000001452</c:v>
                </c:pt>
                <c:pt idx="21848">
                  <c:v>573.73563000001457</c:v>
                </c:pt>
                <c:pt idx="21849">
                  <c:v>573.73561000001462</c:v>
                </c:pt>
                <c:pt idx="21850">
                  <c:v>573.73559000001467</c:v>
                </c:pt>
                <c:pt idx="21851">
                  <c:v>573.73557000001472</c:v>
                </c:pt>
                <c:pt idx="21852">
                  <c:v>573.73555000001477</c:v>
                </c:pt>
                <c:pt idx="21853">
                  <c:v>573.73553000001482</c:v>
                </c:pt>
                <c:pt idx="21854">
                  <c:v>573.73551000001487</c:v>
                </c:pt>
                <c:pt idx="21855">
                  <c:v>573.73549000001492</c:v>
                </c:pt>
                <c:pt idx="21856">
                  <c:v>573.73547000001497</c:v>
                </c:pt>
                <c:pt idx="21857">
                  <c:v>573.73545000001502</c:v>
                </c:pt>
                <c:pt idx="21858">
                  <c:v>573.73543000001507</c:v>
                </c:pt>
                <c:pt idx="21859">
                  <c:v>573.73541000001512</c:v>
                </c:pt>
                <c:pt idx="21860">
                  <c:v>573.73539000001517</c:v>
                </c:pt>
                <c:pt idx="21861">
                  <c:v>573.73537000001522</c:v>
                </c:pt>
                <c:pt idx="21862">
                  <c:v>573.73535000001527</c:v>
                </c:pt>
                <c:pt idx="21863">
                  <c:v>573.73533000001532</c:v>
                </c:pt>
                <c:pt idx="21864">
                  <c:v>573.73531000001537</c:v>
                </c:pt>
                <c:pt idx="21865">
                  <c:v>573.73529000001542</c:v>
                </c:pt>
                <c:pt idx="21866">
                  <c:v>573.73527000001548</c:v>
                </c:pt>
                <c:pt idx="21867">
                  <c:v>573.73525000001553</c:v>
                </c:pt>
                <c:pt idx="21868">
                  <c:v>573.73523000001558</c:v>
                </c:pt>
                <c:pt idx="21869">
                  <c:v>573.73521000001563</c:v>
                </c:pt>
                <c:pt idx="21870">
                  <c:v>573.73519000001568</c:v>
                </c:pt>
                <c:pt idx="21871">
                  <c:v>573.73517000001573</c:v>
                </c:pt>
                <c:pt idx="21872">
                  <c:v>573.73515000001578</c:v>
                </c:pt>
                <c:pt idx="21873">
                  <c:v>573.73513000001583</c:v>
                </c:pt>
                <c:pt idx="21874">
                  <c:v>573.73511000001588</c:v>
                </c:pt>
                <c:pt idx="21875">
                  <c:v>573.73509000001593</c:v>
                </c:pt>
                <c:pt idx="21876">
                  <c:v>573.73507000001598</c:v>
                </c:pt>
                <c:pt idx="21877">
                  <c:v>573.73505000001603</c:v>
                </c:pt>
                <c:pt idx="21878">
                  <c:v>573.73503000001608</c:v>
                </c:pt>
                <c:pt idx="21879">
                  <c:v>573.73501000001613</c:v>
                </c:pt>
                <c:pt idx="21880">
                  <c:v>573.73499000001618</c:v>
                </c:pt>
                <c:pt idx="21881">
                  <c:v>573.73497000001623</c:v>
                </c:pt>
                <c:pt idx="21882">
                  <c:v>573.73495000001628</c:v>
                </c:pt>
                <c:pt idx="21883">
                  <c:v>573.73493000001633</c:v>
                </c:pt>
                <c:pt idx="21884">
                  <c:v>573.73491000001638</c:v>
                </c:pt>
                <c:pt idx="21885">
                  <c:v>573.73489000001643</c:v>
                </c:pt>
                <c:pt idx="21886">
                  <c:v>573.73487000001649</c:v>
                </c:pt>
                <c:pt idx="21887">
                  <c:v>573.73496000001649</c:v>
                </c:pt>
                <c:pt idx="21888">
                  <c:v>573.7353600000165</c:v>
                </c:pt>
                <c:pt idx="21889">
                  <c:v>573.73588000001655</c:v>
                </c:pt>
                <c:pt idx="21890">
                  <c:v>573.73628000001656</c:v>
                </c:pt>
                <c:pt idx="21891">
                  <c:v>573.73665000001654</c:v>
                </c:pt>
                <c:pt idx="21892">
                  <c:v>573.73702000001651</c:v>
                </c:pt>
                <c:pt idx="21893">
                  <c:v>573.73740000001646</c:v>
                </c:pt>
                <c:pt idx="21894">
                  <c:v>573.73777000001644</c:v>
                </c:pt>
                <c:pt idx="21895">
                  <c:v>573.73814000001641</c:v>
                </c:pt>
                <c:pt idx="21896">
                  <c:v>573.73852000001636</c:v>
                </c:pt>
                <c:pt idx="21897">
                  <c:v>573.73894000001633</c:v>
                </c:pt>
                <c:pt idx="21898">
                  <c:v>573.73937000001638</c:v>
                </c:pt>
                <c:pt idx="21899">
                  <c:v>573.73979000001634</c:v>
                </c:pt>
                <c:pt idx="21900">
                  <c:v>573.74022000001639</c:v>
                </c:pt>
                <c:pt idx="21901">
                  <c:v>573.74065000001644</c:v>
                </c:pt>
                <c:pt idx="21902">
                  <c:v>573.74109000001647</c:v>
                </c:pt>
                <c:pt idx="21903">
                  <c:v>573.7415300000165</c:v>
                </c:pt>
                <c:pt idx="21904">
                  <c:v>573.74196000001655</c:v>
                </c:pt>
                <c:pt idx="21905">
                  <c:v>573.74240000001657</c:v>
                </c:pt>
                <c:pt idx="21906">
                  <c:v>573.74283000001662</c:v>
                </c:pt>
                <c:pt idx="21907">
                  <c:v>573.74327000001665</c:v>
                </c:pt>
                <c:pt idx="21908">
                  <c:v>573.7437900000167</c:v>
                </c:pt>
                <c:pt idx="21909">
                  <c:v>573.74444000001665</c:v>
                </c:pt>
                <c:pt idx="21910">
                  <c:v>573.74488000001668</c:v>
                </c:pt>
                <c:pt idx="21911">
                  <c:v>573.74536000001672</c:v>
                </c:pt>
                <c:pt idx="21912">
                  <c:v>573.74583000001667</c:v>
                </c:pt>
                <c:pt idx="21913">
                  <c:v>573.74630000001662</c:v>
                </c:pt>
                <c:pt idx="21914">
                  <c:v>573.74678000001666</c:v>
                </c:pt>
                <c:pt idx="21915">
                  <c:v>573.74726000001669</c:v>
                </c:pt>
                <c:pt idx="21916">
                  <c:v>573.74773000001665</c:v>
                </c:pt>
                <c:pt idx="21917">
                  <c:v>573.7482000000166</c:v>
                </c:pt>
                <c:pt idx="21918">
                  <c:v>573.74867000001655</c:v>
                </c:pt>
                <c:pt idx="21919">
                  <c:v>573.74911000001657</c:v>
                </c:pt>
                <c:pt idx="21920">
                  <c:v>573.75011000001655</c:v>
                </c:pt>
                <c:pt idx="21921">
                  <c:v>573.75120000001652</c:v>
                </c:pt>
                <c:pt idx="21922">
                  <c:v>573.75262000001658</c:v>
                </c:pt>
                <c:pt idx="21923">
                  <c:v>573.75452000001656</c:v>
                </c:pt>
                <c:pt idx="21924">
                  <c:v>573.7568900000166</c:v>
                </c:pt>
                <c:pt idx="21925">
                  <c:v>573.75948000001665</c:v>
                </c:pt>
                <c:pt idx="21926">
                  <c:v>573.76227000001666</c:v>
                </c:pt>
                <c:pt idx="21927">
                  <c:v>573.76516000001664</c:v>
                </c:pt>
                <c:pt idx="21928">
                  <c:v>573.76794000001667</c:v>
                </c:pt>
                <c:pt idx="21929">
                  <c:v>573.77005000001668</c:v>
                </c:pt>
                <c:pt idx="21930">
                  <c:v>573.77377000001673</c:v>
                </c:pt>
                <c:pt idx="21931">
                  <c:v>573.77756000001671</c:v>
                </c:pt>
                <c:pt idx="21932">
                  <c:v>573.78025000001674</c:v>
                </c:pt>
                <c:pt idx="21933">
                  <c:v>573.78204000001676</c:v>
                </c:pt>
                <c:pt idx="21934">
                  <c:v>573.78330000001677</c:v>
                </c:pt>
                <c:pt idx="21935">
                  <c:v>573.78420000001677</c:v>
                </c:pt>
                <c:pt idx="21936">
                  <c:v>573.78495000001681</c:v>
                </c:pt>
                <c:pt idx="21937">
                  <c:v>573.78564000001677</c:v>
                </c:pt>
                <c:pt idx="21938">
                  <c:v>573.78628000001675</c:v>
                </c:pt>
                <c:pt idx="21939">
                  <c:v>573.78691000001675</c:v>
                </c:pt>
                <c:pt idx="21940">
                  <c:v>573.7878300000167</c:v>
                </c:pt>
                <c:pt idx="21941">
                  <c:v>573.79047000001674</c:v>
                </c:pt>
                <c:pt idx="21942">
                  <c:v>573.80630000001679</c:v>
                </c:pt>
                <c:pt idx="21943">
                  <c:v>573.83227000001682</c:v>
                </c:pt>
                <c:pt idx="21944">
                  <c:v>573.85890000001677</c:v>
                </c:pt>
                <c:pt idx="21945">
                  <c:v>573.8775300000168</c:v>
                </c:pt>
                <c:pt idx="21946">
                  <c:v>573.88855000001683</c:v>
                </c:pt>
                <c:pt idx="21947">
                  <c:v>573.89463000001683</c:v>
                </c:pt>
                <c:pt idx="21948">
                  <c:v>573.89761000001681</c:v>
                </c:pt>
                <c:pt idx="21949">
                  <c:v>573.8989200000168</c:v>
                </c:pt>
                <c:pt idx="21950">
                  <c:v>573.90120000001684</c:v>
                </c:pt>
                <c:pt idx="21951">
                  <c:v>573.90283000001682</c:v>
                </c:pt>
                <c:pt idx="21952">
                  <c:v>573.90448000001686</c:v>
                </c:pt>
                <c:pt idx="21953">
                  <c:v>573.9060400000169</c:v>
                </c:pt>
                <c:pt idx="21954">
                  <c:v>573.90776000001688</c:v>
                </c:pt>
                <c:pt idx="21955">
                  <c:v>573.91073000001688</c:v>
                </c:pt>
                <c:pt idx="21956">
                  <c:v>573.9210800000169</c:v>
                </c:pt>
                <c:pt idx="21957">
                  <c:v>573.93383000001688</c:v>
                </c:pt>
                <c:pt idx="21958">
                  <c:v>573.94114000001684</c:v>
                </c:pt>
                <c:pt idx="21959">
                  <c:v>573.94473000001688</c:v>
                </c:pt>
                <c:pt idx="21960">
                  <c:v>573.94691000001683</c:v>
                </c:pt>
                <c:pt idx="21961">
                  <c:v>573.95046000001685</c:v>
                </c:pt>
                <c:pt idx="21962">
                  <c:v>573.96213000001683</c:v>
                </c:pt>
                <c:pt idx="21963">
                  <c:v>573.9912300000168</c:v>
                </c:pt>
                <c:pt idx="21964">
                  <c:v>574.02208000001679</c:v>
                </c:pt>
                <c:pt idx="21965">
                  <c:v>574.0482800000168</c:v>
                </c:pt>
                <c:pt idx="21966">
                  <c:v>574.07008000001679</c:v>
                </c:pt>
                <c:pt idx="21967">
                  <c:v>574.08924000001684</c:v>
                </c:pt>
                <c:pt idx="21968">
                  <c:v>574.1077700000169</c:v>
                </c:pt>
                <c:pt idx="21969">
                  <c:v>574.12402000001691</c:v>
                </c:pt>
                <c:pt idx="21970">
                  <c:v>574.13885000001687</c:v>
                </c:pt>
                <c:pt idx="21971">
                  <c:v>574.14902000001689</c:v>
                </c:pt>
                <c:pt idx="21972">
                  <c:v>574.15414000001692</c:v>
                </c:pt>
                <c:pt idx="21973">
                  <c:v>574.15592000001698</c:v>
                </c:pt>
                <c:pt idx="21974">
                  <c:v>574.15712000001702</c:v>
                </c:pt>
                <c:pt idx="21975">
                  <c:v>574.16144000001702</c:v>
                </c:pt>
                <c:pt idx="21976">
                  <c:v>574.19040000001701</c:v>
                </c:pt>
                <c:pt idx="21977">
                  <c:v>574.26150000001701</c:v>
                </c:pt>
                <c:pt idx="21978">
                  <c:v>574.32662000001699</c:v>
                </c:pt>
                <c:pt idx="21979">
                  <c:v>574.366600000017</c:v>
                </c:pt>
                <c:pt idx="21980">
                  <c:v>574.39523000001702</c:v>
                </c:pt>
                <c:pt idx="21981">
                  <c:v>574.42105000001698</c:v>
                </c:pt>
                <c:pt idx="21982">
                  <c:v>574.44572000001699</c:v>
                </c:pt>
                <c:pt idx="21983">
                  <c:v>574.46677000001694</c:v>
                </c:pt>
                <c:pt idx="21984">
                  <c:v>574.48396000001696</c:v>
                </c:pt>
                <c:pt idx="21985">
                  <c:v>574.49812000001691</c:v>
                </c:pt>
                <c:pt idx="21986">
                  <c:v>574.51078000001689</c:v>
                </c:pt>
                <c:pt idx="21987">
                  <c:v>574.52290000001688</c:v>
                </c:pt>
                <c:pt idx="21988">
                  <c:v>574.53513000001692</c:v>
                </c:pt>
                <c:pt idx="21989">
                  <c:v>574.54802000001689</c:v>
                </c:pt>
                <c:pt idx="21990">
                  <c:v>574.56201000001693</c:v>
                </c:pt>
                <c:pt idx="21991">
                  <c:v>574.57621000001689</c:v>
                </c:pt>
                <c:pt idx="21992">
                  <c:v>574.59035000001688</c:v>
                </c:pt>
                <c:pt idx="21993">
                  <c:v>574.60452000001692</c:v>
                </c:pt>
                <c:pt idx="21994">
                  <c:v>574.6192500000169</c:v>
                </c:pt>
                <c:pt idx="21995">
                  <c:v>574.63663000001691</c:v>
                </c:pt>
                <c:pt idx="21996">
                  <c:v>574.65435000001696</c:v>
                </c:pt>
                <c:pt idx="21997">
                  <c:v>574.66614000001698</c:v>
                </c:pt>
                <c:pt idx="21998">
                  <c:v>574.67189000001702</c:v>
                </c:pt>
                <c:pt idx="21999">
                  <c:v>574.67516000001706</c:v>
                </c:pt>
                <c:pt idx="22000">
                  <c:v>574.67812000001709</c:v>
                </c:pt>
                <c:pt idx="22001">
                  <c:v>574.6869400000171</c:v>
                </c:pt>
                <c:pt idx="22002">
                  <c:v>574.70661000001712</c:v>
                </c:pt>
                <c:pt idx="22003">
                  <c:v>574.7412900000171</c:v>
                </c:pt>
                <c:pt idx="22004">
                  <c:v>574.77856000001714</c:v>
                </c:pt>
                <c:pt idx="22005">
                  <c:v>574.80668000001708</c:v>
                </c:pt>
                <c:pt idx="22006">
                  <c:v>574.82521000001714</c:v>
                </c:pt>
                <c:pt idx="22007">
                  <c:v>574.83444000001714</c:v>
                </c:pt>
                <c:pt idx="22008">
                  <c:v>574.83895000001712</c:v>
                </c:pt>
                <c:pt idx="22009">
                  <c:v>574.84315000001709</c:v>
                </c:pt>
                <c:pt idx="22010">
                  <c:v>574.86013000001708</c:v>
                </c:pt>
                <c:pt idx="22011">
                  <c:v>574.91354000001706</c:v>
                </c:pt>
                <c:pt idx="22012">
                  <c:v>574.9826900000171</c:v>
                </c:pt>
                <c:pt idx="22013">
                  <c:v>575.04444000001706</c:v>
                </c:pt>
                <c:pt idx="22014">
                  <c:v>575.0933700000171</c:v>
                </c:pt>
                <c:pt idx="22015">
                  <c:v>575.12676000001716</c:v>
                </c:pt>
                <c:pt idx="22016">
                  <c:v>575.14491000001715</c:v>
                </c:pt>
                <c:pt idx="22017">
                  <c:v>575.1593000000172</c:v>
                </c:pt>
                <c:pt idx="22018">
                  <c:v>575.17220000001714</c:v>
                </c:pt>
                <c:pt idx="22019">
                  <c:v>575.18455000001711</c:v>
                </c:pt>
                <c:pt idx="22020">
                  <c:v>575.1992800000171</c:v>
                </c:pt>
                <c:pt idx="22021">
                  <c:v>575.21883000001708</c:v>
                </c:pt>
                <c:pt idx="22022">
                  <c:v>575.23815000001707</c:v>
                </c:pt>
                <c:pt idx="22023">
                  <c:v>575.25068000001704</c:v>
                </c:pt>
                <c:pt idx="22024">
                  <c:v>575.26265000001706</c:v>
                </c:pt>
                <c:pt idx="22025">
                  <c:v>575.27265000001705</c:v>
                </c:pt>
                <c:pt idx="22026">
                  <c:v>575.282620000017</c:v>
                </c:pt>
                <c:pt idx="22027">
                  <c:v>575.29138000001706</c:v>
                </c:pt>
                <c:pt idx="22028">
                  <c:v>575.30565000001707</c:v>
                </c:pt>
                <c:pt idx="22029">
                  <c:v>575.32095000001709</c:v>
                </c:pt>
                <c:pt idx="22030">
                  <c:v>575.34368000001712</c:v>
                </c:pt>
                <c:pt idx="22031">
                  <c:v>575.36892000001717</c:v>
                </c:pt>
                <c:pt idx="22032">
                  <c:v>575.38209000001712</c:v>
                </c:pt>
                <c:pt idx="22033">
                  <c:v>575.39048000001708</c:v>
                </c:pt>
                <c:pt idx="22034">
                  <c:v>575.40039000001707</c:v>
                </c:pt>
                <c:pt idx="22035">
                  <c:v>575.40788000001703</c:v>
                </c:pt>
                <c:pt idx="22036">
                  <c:v>575.41313000001708</c:v>
                </c:pt>
                <c:pt idx="22037">
                  <c:v>575.41711000001703</c:v>
                </c:pt>
                <c:pt idx="22038">
                  <c:v>575.42119000001708</c:v>
                </c:pt>
                <c:pt idx="22039">
                  <c:v>575.42792000001702</c:v>
                </c:pt>
                <c:pt idx="22040">
                  <c:v>575.44020000001706</c:v>
                </c:pt>
                <c:pt idx="22041">
                  <c:v>575.45503000001702</c:v>
                </c:pt>
                <c:pt idx="22042">
                  <c:v>575.46656000001701</c:v>
                </c:pt>
                <c:pt idx="22043">
                  <c:v>575.47470000001704</c:v>
                </c:pt>
                <c:pt idx="22044">
                  <c:v>575.48232000001701</c:v>
                </c:pt>
                <c:pt idx="22045">
                  <c:v>575.49292000001697</c:v>
                </c:pt>
                <c:pt idx="22046">
                  <c:v>575.52334000001701</c:v>
                </c:pt>
                <c:pt idx="22047">
                  <c:v>575.55986000001701</c:v>
                </c:pt>
                <c:pt idx="22048">
                  <c:v>575.57568000001697</c:v>
                </c:pt>
                <c:pt idx="22049">
                  <c:v>575.58222000001695</c:v>
                </c:pt>
                <c:pt idx="22050">
                  <c:v>575.58533000001694</c:v>
                </c:pt>
                <c:pt idx="22051">
                  <c:v>575.58699000001695</c:v>
                </c:pt>
                <c:pt idx="22052">
                  <c:v>575.58815000001698</c:v>
                </c:pt>
                <c:pt idx="22053">
                  <c:v>575.58914000001698</c:v>
                </c:pt>
                <c:pt idx="22054">
                  <c:v>575.59010000001695</c:v>
                </c:pt>
                <c:pt idx="22055">
                  <c:v>575.59105000001693</c:v>
                </c:pt>
                <c:pt idx="22056">
                  <c:v>575.59205000001691</c:v>
                </c:pt>
                <c:pt idx="22057">
                  <c:v>575.59317000001693</c:v>
                </c:pt>
                <c:pt idx="22058">
                  <c:v>575.59449000001689</c:v>
                </c:pt>
                <c:pt idx="22059">
                  <c:v>575.5957900000169</c:v>
                </c:pt>
                <c:pt idx="22060">
                  <c:v>575.59709000001692</c:v>
                </c:pt>
                <c:pt idx="22061">
                  <c:v>575.59832000001688</c:v>
                </c:pt>
                <c:pt idx="22062">
                  <c:v>575.5994400000169</c:v>
                </c:pt>
                <c:pt idx="22063">
                  <c:v>575.60050000001695</c:v>
                </c:pt>
                <c:pt idx="22064">
                  <c:v>575.60140000001695</c:v>
                </c:pt>
                <c:pt idx="22065">
                  <c:v>575.60217000001694</c:v>
                </c:pt>
                <c:pt idx="22066">
                  <c:v>575.60287000001699</c:v>
                </c:pt>
                <c:pt idx="22067">
                  <c:v>575.60355000001698</c:v>
                </c:pt>
                <c:pt idx="22068">
                  <c:v>575.60421000001702</c:v>
                </c:pt>
                <c:pt idx="22069">
                  <c:v>575.604850000017</c:v>
                </c:pt>
                <c:pt idx="22070">
                  <c:v>575.60549000001697</c:v>
                </c:pt>
                <c:pt idx="22071">
                  <c:v>575.606110000017</c:v>
                </c:pt>
                <c:pt idx="22072">
                  <c:v>575.60672000001705</c:v>
                </c:pt>
                <c:pt idx="22073">
                  <c:v>575.6073300000171</c:v>
                </c:pt>
                <c:pt idx="22074">
                  <c:v>575.60792000001709</c:v>
                </c:pt>
                <c:pt idx="22075">
                  <c:v>575.60849000001713</c:v>
                </c:pt>
                <c:pt idx="22076">
                  <c:v>575.60911000001715</c:v>
                </c:pt>
                <c:pt idx="22077">
                  <c:v>575.60972000001721</c:v>
                </c:pt>
                <c:pt idx="22078">
                  <c:v>575.61033000001726</c:v>
                </c:pt>
                <c:pt idx="22079">
                  <c:v>575.61093000001722</c:v>
                </c:pt>
                <c:pt idx="22080">
                  <c:v>575.61155000001725</c:v>
                </c:pt>
                <c:pt idx="22081">
                  <c:v>575.61215000001721</c:v>
                </c:pt>
                <c:pt idx="22082">
                  <c:v>575.61277000001724</c:v>
                </c:pt>
                <c:pt idx="22083">
                  <c:v>575.61340000001724</c:v>
                </c:pt>
                <c:pt idx="22084">
                  <c:v>575.61403000001724</c:v>
                </c:pt>
                <c:pt idx="22085">
                  <c:v>575.61466000001724</c:v>
                </c:pt>
                <c:pt idx="22086">
                  <c:v>575.61531000001719</c:v>
                </c:pt>
                <c:pt idx="22087">
                  <c:v>575.61596000001714</c:v>
                </c:pt>
                <c:pt idx="22088">
                  <c:v>575.61659000001714</c:v>
                </c:pt>
                <c:pt idx="22089">
                  <c:v>575.61724000001709</c:v>
                </c:pt>
                <c:pt idx="22090">
                  <c:v>575.61788000001707</c:v>
                </c:pt>
                <c:pt idx="22091">
                  <c:v>575.61854000001711</c:v>
                </c:pt>
                <c:pt idx="22092">
                  <c:v>575.61918000001708</c:v>
                </c:pt>
                <c:pt idx="22093">
                  <c:v>575.61982000001706</c:v>
                </c:pt>
                <c:pt idx="22094">
                  <c:v>575.62044000001708</c:v>
                </c:pt>
                <c:pt idx="22095">
                  <c:v>575.62107000001708</c:v>
                </c:pt>
                <c:pt idx="22096">
                  <c:v>575.62171000001706</c:v>
                </c:pt>
                <c:pt idx="22097">
                  <c:v>575.62234000001706</c:v>
                </c:pt>
                <c:pt idx="22098">
                  <c:v>575.62298000001704</c:v>
                </c:pt>
                <c:pt idx="22099">
                  <c:v>575.62361000001704</c:v>
                </c:pt>
                <c:pt idx="22100">
                  <c:v>575.62424000001704</c:v>
                </c:pt>
                <c:pt idx="22101">
                  <c:v>575.62487000001704</c:v>
                </c:pt>
                <c:pt idx="22102">
                  <c:v>575.62551000001702</c:v>
                </c:pt>
                <c:pt idx="22103">
                  <c:v>575.62613000001704</c:v>
                </c:pt>
                <c:pt idx="22104">
                  <c:v>575.62675000001707</c:v>
                </c:pt>
                <c:pt idx="22105">
                  <c:v>575.62741000001711</c:v>
                </c:pt>
                <c:pt idx="22106">
                  <c:v>575.62805000001708</c:v>
                </c:pt>
                <c:pt idx="22107">
                  <c:v>575.62869000001706</c:v>
                </c:pt>
                <c:pt idx="22108">
                  <c:v>575.62932000001706</c:v>
                </c:pt>
                <c:pt idx="22109">
                  <c:v>575.62995000001706</c:v>
                </c:pt>
                <c:pt idx="22110">
                  <c:v>575.63058000001706</c:v>
                </c:pt>
                <c:pt idx="22111">
                  <c:v>575.63122000001704</c:v>
                </c:pt>
                <c:pt idx="22112">
                  <c:v>575.63186000001701</c:v>
                </c:pt>
                <c:pt idx="22113">
                  <c:v>575.63249000001701</c:v>
                </c:pt>
                <c:pt idx="22114">
                  <c:v>575.63313000001699</c:v>
                </c:pt>
                <c:pt idx="22115">
                  <c:v>575.63375000001702</c:v>
                </c:pt>
                <c:pt idx="22116">
                  <c:v>575.63438000001702</c:v>
                </c:pt>
                <c:pt idx="22117">
                  <c:v>575.63502000001699</c:v>
                </c:pt>
                <c:pt idx="22118">
                  <c:v>575.63566000001697</c:v>
                </c:pt>
                <c:pt idx="22119">
                  <c:v>575.63630000001694</c:v>
                </c:pt>
                <c:pt idx="22120">
                  <c:v>575.63694000001692</c:v>
                </c:pt>
                <c:pt idx="22121">
                  <c:v>575.63756000001695</c:v>
                </c:pt>
                <c:pt idx="22122">
                  <c:v>575.63818000001697</c:v>
                </c:pt>
                <c:pt idx="22123">
                  <c:v>575.638800000017</c:v>
                </c:pt>
                <c:pt idx="22124">
                  <c:v>575.63942000001703</c:v>
                </c:pt>
                <c:pt idx="22125">
                  <c:v>575.64004000001705</c:v>
                </c:pt>
                <c:pt idx="22126">
                  <c:v>575.64067000001705</c:v>
                </c:pt>
                <c:pt idx="22127">
                  <c:v>575.64130000001705</c:v>
                </c:pt>
                <c:pt idx="22128">
                  <c:v>575.64192000001708</c:v>
                </c:pt>
                <c:pt idx="22129">
                  <c:v>575.64254000001711</c:v>
                </c:pt>
                <c:pt idx="22130">
                  <c:v>575.64316000001713</c:v>
                </c:pt>
                <c:pt idx="22131">
                  <c:v>575.64378000001716</c:v>
                </c:pt>
                <c:pt idx="22132">
                  <c:v>575.64441000001716</c:v>
                </c:pt>
                <c:pt idx="22133">
                  <c:v>575.64501000001712</c:v>
                </c:pt>
                <c:pt idx="22134">
                  <c:v>575.64561000001709</c:v>
                </c:pt>
                <c:pt idx="22135">
                  <c:v>575.6461900000171</c:v>
                </c:pt>
                <c:pt idx="22136">
                  <c:v>575.64677000001711</c:v>
                </c:pt>
                <c:pt idx="22137">
                  <c:v>575.64735000001713</c:v>
                </c:pt>
                <c:pt idx="22138">
                  <c:v>575.64793000001714</c:v>
                </c:pt>
                <c:pt idx="22139">
                  <c:v>575.64848000001712</c:v>
                </c:pt>
                <c:pt idx="22140">
                  <c:v>575.64904000001707</c:v>
                </c:pt>
                <c:pt idx="22141">
                  <c:v>575.64959000001704</c:v>
                </c:pt>
                <c:pt idx="22142">
                  <c:v>575.65015000001699</c:v>
                </c:pt>
                <c:pt idx="22143">
                  <c:v>575.65069000001699</c:v>
                </c:pt>
                <c:pt idx="22144">
                  <c:v>575.65123000001699</c:v>
                </c:pt>
                <c:pt idx="22145">
                  <c:v>575.65175000001705</c:v>
                </c:pt>
                <c:pt idx="22146">
                  <c:v>575.65228000001707</c:v>
                </c:pt>
                <c:pt idx="22147">
                  <c:v>575.65280000001712</c:v>
                </c:pt>
                <c:pt idx="22148">
                  <c:v>575.65332000001717</c:v>
                </c:pt>
                <c:pt idx="22149">
                  <c:v>575.65384000001723</c:v>
                </c:pt>
                <c:pt idx="22150">
                  <c:v>575.65435000001719</c:v>
                </c:pt>
                <c:pt idx="22151">
                  <c:v>575.65487000001724</c:v>
                </c:pt>
                <c:pt idx="22152">
                  <c:v>575.65539000001729</c:v>
                </c:pt>
                <c:pt idx="22153">
                  <c:v>575.65592000001732</c:v>
                </c:pt>
                <c:pt idx="22154">
                  <c:v>575.65644000001737</c:v>
                </c:pt>
                <c:pt idx="22155">
                  <c:v>575.65695000001733</c:v>
                </c:pt>
                <c:pt idx="22156">
                  <c:v>575.65747000001738</c:v>
                </c:pt>
                <c:pt idx="22157">
                  <c:v>575.65801000001738</c:v>
                </c:pt>
                <c:pt idx="22158">
                  <c:v>575.65853000001744</c:v>
                </c:pt>
                <c:pt idx="22159">
                  <c:v>575.6590400000174</c:v>
                </c:pt>
                <c:pt idx="22160">
                  <c:v>575.65956000001745</c:v>
                </c:pt>
                <c:pt idx="22161">
                  <c:v>575.6600800000175</c:v>
                </c:pt>
                <c:pt idx="22162">
                  <c:v>575.66058000001749</c:v>
                </c:pt>
                <c:pt idx="22163">
                  <c:v>575.66109000001745</c:v>
                </c:pt>
                <c:pt idx="22164">
                  <c:v>575.6616100000175</c:v>
                </c:pt>
                <c:pt idx="22165">
                  <c:v>575.66211000001749</c:v>
                </c:pt>
                <c:pt idx="22166">
                  <c:v>575.66260000001751</c:v>
                </c:pt>
                <c:pt idx="22167">
                  <c:v>575.66309000001752</c:v>
                </c:pt>
                <c:pt idx="22168">
                  <c:v>575.66358000001753</c:v>
                </c:pt>
                <c:pt idx="22169">
                  <c:v>575.66405000001748</c:v>
                </c:pt>
                <c:pt idx="22170">
                  <c:v>575.66452000001743</c:v>
                </c:pt>
                <c:pt idx="22171">
                  <c:v>575.66500000001747</c:v>
                </c:pt>
                <c:pt idx="22172">
                  <c:v>575.66547000001742</c:v>
                </c:pt>
                <c:pt idx="22173">
                  <c:v>575.66594000001737</c:v>
                </c:pt>
                <c:pt idx="22174">
                  <c:v>575.66640000001735</c:v>
                </c:pt>
                <c:pt idx="22175">
                  <c:v>575.6668700000173</c:v>
                </c:pt>
                <c:pt idx="22176">
                  <c:v>575.66700000001731</c:v>
                </c:pt>
                <c:pt idx="22177">
                  <c:v>575.66698000001736</c:v>
                </c:pt>
                <c:pt idx="22178">
                  <c:v>575.66696000001741</c:v>
                </c:pt>
                <c:pt idx="22179">
                  <c:v>575.66694000001746</c:v>
                </c:pt>
                <c:pt idx="22180">
                  <c:v>575.66692000001751</c:v>
                </c:pt>
                <c:pt idx="22181">
                  <c:v>575.66690000001756</c:v>
                </c:pt>
                <c:pt idx="22182">
                  <c:v>575.66688000001761</c:v>
                </c:pt>
                <c:pt idx="22183">
                  <c:v>575.66686000001766</c:v>
                </c:pt>
                <c:pt idx="22184">
                  <c:v>575.66684000001771</c:v>
                </c:pt>
                <c:pt idx="22185">
                  <c:v>575.66682000001776</c:v>
                </c:pt>
                <c:pt idx="22186">
                  <c:v>575.66680000001782</c:v>
                </c:pt>
                <c:pt idx="22187">
                  <c:v>575.66678000001787</c:v>
                </c:pt>
                <c:pt idx="22188">
                  <c:v>575.66676000001792</c:v>
                </c:pt>
                <c:pt idx="22189">
                  <c:v>575.66674000001797</c:v>
                </c:pt>
                <c:pt idx="22190">
                  <c:v>575.66672000001802</c:v>
                </c:pt>
                <c:pt idx="22191">
                  <c:v>575.66669000001798</c:v>
                </c:pt>
                <c:pt idx="22192">
                  <c:v>575.66663000001802</c:v>
                </c:pt>
                <c:pt idx="22193">
                  <c:v>575.66661000001807</c:v>
                </c:pt>
                <c:pt idx="22194">
                  <c:v>575.66659000001812</c:v>
                </c:pt>
                <c:pt idx="22195">
                  <c:v>575.66657000001817</c:v>
                </c:pt>
                <c:pt idx="22196">
                  <c:v>575.66655000001822</c:v>
                </c:pt>
                <c:pt idx="22197">
                  <c:v>575.66652000001818</c:v>
                </c:pt>
                <c:pt idx="22198">
                  <c:v>575.66653000001816</c:v>
                </c:pt>
                <c:pt idx="22199">
                  <c:v>575.66653000001816</c:v>
                </c:pt>
                <c:pt idx="22200">
                  <c:v>575.66651000001821</c:v>
                </c:pt>
                <c:pt idx="22201">
                  <c:v>575.66649000001826</c:v>
                </c:pt>
                <c:pt idx="22202">
                  <c:v>575.66647000001831</c:v>
                </c:pt>
                <c:pt idx="22203">
                  <c:v>575.66645000001836</c:v>
                </c:pt>
                <c:pt idx="22204">
                  <c:v>575.66644000001838</c:v>
                </c:pt>
                <c:pt idx="22205">
                  <c:v>575.66642000001843</c:v>
                </c:pt>
                <c:pt idx="22206">
                  <c:v>575.66640000001848</c:v>
                </c:pt>
                <c:pt idx="22207">
                  <c:v>575.66638000001853</c:v>
                </c:pt>
                <c:pt idx="22208">
                  <c:v>575.66636000001859</c:v>
                </c:pt>
                <c:pt idx="22209">
                  <c:v>575.66634000001864</c:v>
                </c:pt>
                <c:pt idx="22210">
                  <c:v>575.6663100000186</c:v>
                </c:pt>
                <c:pt idx="22211">
                  <c:v>575.66629000001865</c:v>
                </c:pt>
                <c:pt idx="22212">
                  <c:v>575.6662700000187</c:v>
                </c:pt>
                <c:pt idx="22213">
                  <c:v>575.66625000001875</c:v>
                </c:pt>
                <c:pt idx="22214">
                  <c:v>575.6662300000188</c:v>
                </c:pt>
                <c:pt idx="22215">
                  <c:v>575.66620000001876</c:v>
                </c:pt>
                <c:pt idx="22216">
                  <c:v>575.66618000001881</c:v>
                </c:pt>
                <c:pt idx="22217">
                  <c:v>575.66616000001886</c:v>
                </c:pt>
                <c:pt idx="22218">
                  <c:v>575.66614000001891</c:v>
                </c:pt>
                <c:pt idx="22219">
                  <c:v>575.66611000001888</c:v>
                </c:pt>
                <c:pt idx="22220">
                  <c:v>575.66609000001893</c:v>
                </c:pt>
                <c:pt idx="22221">
                  <c:v>575.66607000001898</c:v>
                </c:pt>
                <c:pt idx="22222">
                  <c:v>575.66605000001903</c:v>
                </c:pt>
                <c:pt idx="22223">
                  <c:v>575.66603000001908</c:v>
                </c:pt>
                <c:pt idx="22224">
                  <c:v>575.66601000001913</c:v>
                </c:pt>
                <c:pt idx="22225">
                  <c:v>575.66598000001909</c:v>
                </c:pt>
                <c:pt idx="22226">
                  <c:v>575.66596000001914</c:v>
                </c:pt>
                <c:pt idx="22227">
                  <c:v>575.66594000001919</c:v>
                </c:pt>
                <c:pt idx="22228">
                  <c:v>575.66592000001924</c:v>
                </c:pt>
                <c:pt idx="22229">
                  <c:v>575.66590000001929</c:v>
                </c:pt>
                <c:pt idx="22230">
                  <c:v>575.66588000001934</c:v>
                </c:pt>
                <c:pt idx="22231">
                  <c:v>575.66586000001939</c:v>
                </c:pt>
                <c:pt idx="22232">
                  <c:v>575.66584000001944</c:v>
                </c:pt>
                <c:pt idx="22233">
                  <c:v>575.66582000001949</c:v>
                </c:pt>
                <c:pt idx="22234">
                  <c:v>575.66580000001954</c:v>
                </c:pt>
                <c:pt idx="22235">
                  <c:v>575.66578000001959</c:v>
                </c:pt>
                <c:pt idx="22236">
                  <c:v>575.66576000001965</c:v>
                </c:pt>
                <c:pt idx="22237">
                  <c:v>575.66575000001967</c:v>
                </c:pt>
                <c:pt idx="22238">
                  <c:v>575.66573000001972</c:v>
                </c:pt>
                <c:pt idx="22239">
                  <c:v>575.66571000001977</c:v>
                </c:pt>
                <c:pt idx="22240">
                  <c:v>575.66569000001982</c:v>
                </c:pt>
                <c:pt idx="22241">
                  <c:v>575.66567000001987</c:v>
                </c:pt>
                <c:pt idx="22242">
                  <c:v>575.66565000001992</c:v>
                </c:pt>
                <c:pt idx="22243">
                  <c:v>575.66561000001991</c:v>
                </c:pt>
                <c:pt idx="22244">
                  <c:v>575.66558000001987</c:v>
                </c:pt>
                <c:pt idx="22245">
                  <c:v>575.66555000001983</c:v>
                </c:pt>
                <c:pt idx="22246">
                  <c:v>575.6655200000198</c:v>
                </c:pt>
                <c:pt idx="22247">
                  <c:v>575.66550000001985</c:v>
                </c:pt>
                <c:pt idx="22248">
                  <c:v>575.6654800000199</c:v>
                </c:pt>
                <c:pt idx="22249">
                  <c:v>575.66546000001995</c:v>
                </c:pt>
                <c:pt idx="22250">
                  <c:v>575.66544000002</c:v>
                </c:pt>
                <c:pt idx="22251">
                  <c:v>575.66542000002005</c:v>
                </c:pt>
                <c:pt idx="22252">
                  <c:v>575.6654000000201</c:v>
                </c:pt>
                <c:pt idx="22253">
                  <c:v>575.66538000002015</c:v>
                </c:pt>
                <c:pt idx="22254">
                  <c:v>575.6653600000202</c:v>
                </c:pt>
                <c:pt idx="22255">
                  <c:v>575.66534000002025</c:v>
                </c:pt>
                <c:pt idx="22256">
                  <c:v>575.6653200000203</c:v>
                </c:pt>
                <c:pt idx="22257">
                  <c:v>575.66530000002035</c:v>
                </c:pt>
                <c:pt idx="22258">
                  <c:v>575.66527000002031</c:v>
                </c:pt>
                <c:pt idx="22259">
                  <c:v>575.66525000002036</c:v>
                </c:pt>
                <c:pt idx="22260">
                  <c:v>575.66523000002041</c:v>
                </c:pt>
                <c:pt idx="22261">
                  <c:v>575.66521000002047</c:v>
                </c:pt>
                <c:pt idx="22262">
                  <c:v>575.66519000002052</c:v>
                </c:pt>
                <c:pt idx="22263">
                  <c:v>575.66516000002048</c:v>
                </c:pt>
                <c:pt idx="22264">
                  <c:v>575.66513000002044</c:v>
                </c:pt>
                <c:pt idx="22265">
                  <c:v>575.66511000002049</c:v>
                </c:pt>
                <c:pt idx="22266">
                  <c:v>575.66509000002054</c:v>
                </c:pt>
                <c:pt idx="22267">
                  <c:v>575.66507000002059</c:v>
                </c:pt>
                <c:pt idx="22268">
                  <c:v>575.66504000002055</c:v>
                </c:pt>
                <c:pt idx="22269">
                  <c:v>575.66501000002052</c:v>
                </c:pt>
                <c:pt idx="22270">
                  <c:v>575.66498000002048</c:v>
                </c:pt>
                <c:pt idx="22271">
                  <c:v>575.66496000002053</c:v>
                </c:pt>
                <c:pt idx="22272">
                  <c:v>575.66494000002058</c:v>
                </c:pt>
                <c:pt idx="22273">
                  <c:v>575.66492000002063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2097280"/>
        <c:axId val="82131584"/>
      </c:scatterChart>
      <c:valAx>
        <c:axId val="82097280"/>
        <c:scaling>
          <c:orientation val="minMax"/>
          <c:max val="500"/>
        </c:scaling>
        <c:delete val="0"/>
        <c:axPos val="b"/>
        <c:majorGridlines/>
        <c:minorGridlines>
          <c:spPr>
            <a:ln>
              <a:prstDash val="dash"/>
            </a:ln>
          </c:spPr>
        </c:min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Cumulative </a:t>
                </a:r>
                <a:r>
                  <a:rPr lang="en-US" dirty="0"/>
                  <a:t>Work (bhp-hr</a:t>
                </a:r>
                <a:r>
                  <a:rPr lang="en-US" dirty="0" smtClean="0"/>
                  <a:t>)</a:t>
                </a:r>
                <a:endParaRPr lang="en-US" dirty="0"/>
              </a:p>
            </c:rich>
          </c:tx>
          <c:layout/>
          <c:overlay val="0"/>
        </c:title>
        <c:numFmt formatCode="#,##0" sourceLinked="0"/>
        <c:majorTickMark val="out"/>
        <c:minorTickMark val="in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82131584"/>
        <c:crosses val="autoZero"/>
        <c:crossBetween val="midCat"/>
      </c:valAx>
      <c:valAx>
        <c:axId val="82131584"/>
        <c:scaling>
          <c:orientation val="minMax"/>
          <c:max val="600"/>
        </c:scaling>
        <c:delete val="0"/>
        <c:axPos val="l"/>
        <c:majorGridlines>
          <c:spPr>
            <a:ln>
              <a:prstDash val="lgDashDot"/>
            </a:ln>
          </c:spPr>
        </c:majorGridlines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Temperature (deg C),  Speed (mph</a:t>
                </a:r>
                <a:r>
                  <a:rPr lang="en-US" dirty="0" smtClean="0"/>
                  <a:t>), Cumulative NOx (g) 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82097280"/>
        <c:crosses val="autoZero"/>
        <c:crossBetween val="midCat"/>
      </c:valAx>
      <c:spPr>
        <a:ln>
          <a:solidFill>
            <a:schemeClr val="tx1">
              <a:lumMod val="65000"/>
              <a:lumOff val="35000"/>
            </a:schemeClr>
          </a:solidFill>
        </a:ln>
      </c:spPr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 b="1"/>
      </a:pPr>
      <a:endParaRPr lang="en-US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Exhaust Temperature</c:v>
          </c:tx>
          <c:spPr>
            <a:ln w="190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Data!$CS$4:$CS$27000</c:f>
              <c:numCache>
                <c:formatCode>General</c:formatCode>
                <c:ptCount val="26997"/>
                <c:pt idx="2">
                  <c:v>7.0000000000000001E-3</c:v>
                </c:pt>
                <c:pt idx="3">
                  <c:v>1.4E-2</c:v>
                </c:pt>
                <c:pt idx="4">
                  <c:v>2.1000000000000001E-2</c:v>
                </c:pt>
                <c:pt idx="5">
                  <c:v>2.8000000000000001E-2</c:v>
                </c:pt>
                <c:pt idx="6">
                  <c:v>3.5000000000000003E-2</c:v>
                </c:pt>
                <c:pt idx="7">
                  <c:v>4.2999999999999997E-2</c:v>
                </c:pt>
                <c:pt idx="8">
                  <c:v>4.9000000000000002E-2</c:v>
                </c:pt>
                <c:pt idx="9">
                  <c:v>5.6000000000000001E-2</c:v>
                </c:pt>
                <c:pt idx="10">
                  <c:v>6.3E-2</c:v>
                </c:pt>
                <c:pt idx="11">
                  <c:v>7.0000000000000007E-2</c:v>
                </c:pt>
                <c:pt idx="12">
                  <c:v>7.6999999999999999E-2</c:v>
                </c:pt>
                <c:pt idx="13">
                  <c:v>8.5000000000000006E-2</c:v>
                </c:pt>
                <c:pt idx="14">
                  <c:v>9.1999999999999998E-2</c:v>
                </c:pt>
                <c:pt idx="15">
                  <c:v>9.8000000000000004E-2</c:v>
                </c:pt>
                <c:pt idx="16">
                  <c:v>0.105</c:v>
                </c:pt>
                <c:pt idx="17">
                  <c:v>0.112</c:v>
                </c:pt>
                <c:pt idx="18">
                  <c:v>0.11799999999999999</c:v>
                </c:pt>
                <c:pt idx="19">
                  <c:v>0.125</c:v>
                </c:pt>
                <c:pt idx="20">
                  <c:v>0.13200000000000001</c:v>
                </c:pt>
                <c:pt idx="21">
                  <c:v>0.13800000000000001</c:v>
                </c:pt>
                <c:pt idx="22">
                  <c:v>0.14499999999999999</c:v>
                </c:pt>
                <c:pt idx="23">
                  <c:v>0.152</c:v>
                </c:pt>
                <c:pt idx="24">
                  <c:v>0.158</c:v>
                </c:pt>
                <c:pt idx="25">
                  <c:v>0.16500000000000001</c:v>
                </c:pt>
                <c:pt idx="26">
                  <c:v>0.17199999999999999</c:v>
                </c:pt>
                <c:pt idx="27">
                  <c:v>0.17799999999999999</c:v>
                </c:pt>
                <c:pt idx="28">
                  <c:v>0.185</c:v>
                </c:pt>
                <c:pt idx="29">
                  <c:v>0.192</c:v>
                </c:pt>
                <c:pt idx="30">
                  <c:v>0.19800000000000001</c:v>
                </c:pt>
                <c:pt idx="31">
                  <c:v>0.20399999999999999</c:v>
                </c:pt>
                <c:pt idx="32">
                  <c:v>0.21</c:v>
                </c:pt>
                <c:pt idx="33">
                  <c:v>0.216</c:v>
                </c:pt>
                <c:pt idx="34">
                  <c:v>0.223</c:v>
                </c:pt>
                <c:pt idx="35">
                  <c:v>0.22900000000000001</c:v>
                </c:pt>
                <c:pt idx="36">
                  <c:v>0.23499999999999999</c:v>
                </c:pt>
                <c:pt idx="37">
                  <c:v>0.24099999999999999</c:v>
                </c:pt>
                <c:pt idx="38">
                  <c:v>0.247</c:v>
                </c:pt>
                <c:pt idx="39">
                  <c:v>0.253</c:v>
                </c:pt>
                <c:pt idx="40">
                  <c:v>0.25900000000000001</c:v>
                </c:pt>
                <c:pt idx="41">
                  <c:v>0.26500000000000001</c:v>
                </c:pt>
                <c:pt idx="42">
                  <c:v>0.27100000000000002</c:v>
                </c:pt>
                <c:pt idx="43">
                  <c:v>0.27700000000000002</c:v>
                </c:pt>
                <c:pt idx="44">
                  <c:v>0.28299999999999997</c:v>
                </c:pt>
                <c:pt idx="45">
                  <c:v>0.28799999999999998</c:v>
                </c:pt>
                <c:pt idx="46">
                  <c:v>0.29399999999999998</c:v>
                </c:pt>
                <c:pt idx="47">
                  <c:v>0.3</c:v>
                </c:pt>
                <c:pt idx="48">
                  <c:v>0.307</c:v>
                </c:pt>
                <c:pt idx="49">
                  <c:v>0.312</c:v>
                </c:pt>
                <c:pt idx="50">
                  <c:v>0.318</c:v>
                </c:pt>
                <c:pt idx="51">
                  <c:v>0.32400000000000001</c:v>
                </c:pt>
                <c:pt idx="52">
                  <c:v>0.33</c:v>
                </c:pt>
                <c:pt idx="53">
                  <c:v>0.33600000000000002</c:v>
                </c:pt>
                <c:pt idx="54">
                  <c:v>0.34200000000000003</c:v>
                </c:pt>
                <c:pt idx="55">
                  <c:v>0.34699999999999998</c:v>
                </c:pt>
                <c:pt idx="56">
                  <c:v>0.35299999999999998</c:v>
                </c:pt>
                <c:pt idx="57">
                  <c:v>0.35899999999999999</c:v>
                </c:pt>
                <c:pt idx="58">
                  <c:v>0.36399999999999999</c:v>
                </c:pt>
                <c:pt idx="59">
                  <c:v>0.37</c:v>
                </c:pt>
                <c:pt idx="60">
                  <c:v>0.376</c:v>
                </c:pt>
                <c:pt idx="61">
                  <c:v>0.38200000000000001</c:v>
                </c:pt>
                <c:pt idx="62">
                  <c:v>0.38800000000000001</c:v>
                </c:pt>
                <c:pt idx="63">
                  <c:v>0.39400000000000002</c:v>
                </c:pt>
                <c:pt idx="64">
                  <c:v>0.4</c:v>
                </c:pt>
                <c:pt idx="65">
                  <c:v>0.40600000000000003</c:v>
                </c:pt>
                <c:pt idx="66">
                  <c:v>0.41199999999999998</c:v>
                </c:pt>
                <c:pt idx="67">
                  <c:v>0.41899999999999998</c:v>
                </c:pt>
                <c:pt idx="68">
                  <c:v>0.42499999999999999</c:v>
                </c:pt>
                <c:pt idx="69">
                  <c:v>0.43099999999999999</c:v>
                </c:pt>
                <c:pt idx="70">
                  <c:v>0.437</c:v>
                </c:pt>
                <c:pt idx="71">
                  <c:v>0.443</c:v>
                </c:pt>
                <c:pt idx="72">
                  <c:v>0.44900000000000001</c:v>
                </c:pt>
                <c:pt idx="73">
                  <c:v>0.45500000000000002</c:v>
                </c:pt>
                <c:pt idx="74">
                  <c:v>0.46100000000000002</c:v>
                </c:pt>
                <c:pt idx="75">
                  <c:v>0.46800000000000003</c:v>
                </c:pt>
                <c:pt idx="76">
                  <c:v>0.47399999999999998</c:v>
                </c:pt>
                <c:pt idx="77">
                  <c:v>0.48</c:v>
                </c:pt>
                <c:pt idx="78">
                  <c:v>0.48599999999999999</c:v>
                </c:pt>
                <c:pt idx="79">
                  <c:v>0.49199999999999999</c:v>
                </c:pt>
                <c:pt idx="80">
                  <c:v>0.498</c:v>
                </c:pt>
                <c:pt idx="81">
                  <c:v>0.504</c:v>
                </c:pt>
                <c:pt idx="82">
                  <c:v>0.51</c:v>
                </c:pt>
                <c:pt idx="83">
                  <c:v>0.51700000000000002</c:v>
                </c:pt>
                <c:pt idx="84">
                  <c:v>0.52300000000000002</c:v>
                </c:pt>
                <c:pt idx="85">
                  <c:v>0.52800000000000002</c:v>
                </c:pt>
                <c:pt idx="86">
                  <c:v>0.53400000000000003</c:v>
                </c:pt>
                <c:pt idx="87">
                  <c:v>0.53900000000000003</c:v>
                </c:pt>
                <c:pt idx="88">
                  <c:v>0.54500000000000004</c:v>
                </c:pt>
                <c:pt idx="89">
                  <c:v>0.55200000000000005</c:v>
                </c:pt>
                <c:pt idx="90">
                  <c:v>0.55800000000000005</c:v>
                </c:pt>
                <c:pt idx="91">
                  <c:v>0.56399999999999995</c:v>
                </c:pt>
                <c:pt idx="92">
                  <c:v>0.56999999999999995</c:v>
                </c:pt>
                <c:pt idx="93">
                  <c:v>0.57499999999999996</c:v>
                </c:pt>
                <c:pt idx="94">
                  <c:v>0.58099999999999996</c:v>
                </c:pt>
                <c:pt idx="95">
                  <c:v>0.58599999999999997</c:v>
                </c:pt>
                <c:pt idx="96">
                  <c:v>0.59199999999999997</c:v>
                </c:pt>
                <c:pt idx="97">
                  <c:v>0.59799999999999998</c:v>
                </c:pt>
                <c:pt idx="98">
                  <c:v>0.60399999999999998</c:v>
                </c:pt>
                <c:pt idx="99">
                  <c:v>0.60899999999999999</c:v>
                </c:pt>
                <c:pt idx="100">
                  <c:v>0.61499999999999999</c:v>
                </c:pt>
                <c:pt idx="101">
                  <c:v>0.62</c:v>
                </c:pt>
                <c:pt idx="102">
                  <c:v>0.626</c:v>
                </c:pt>
                <c:pt idx="103">
                  <c:v>0.63200000000000001</c:v>
                </c:pt>
                <c:pt idx="104">
                  <c:v>0.63800000000000001</c:v>
                </c:pt>
                <c:pt idx="105">
                  <c:v>0.64400000000000002</c:v>
                </c:pt>
                <c:pt idx="106">
                  <c:v>0.65</c:v>
                </c:pt>
                <c:pt idx="107">
                  <c:v>0.65600000000000003</c:v>
                </c:pt>
                <c:pt idx="108">
                  <c:v>0.66300000000000003</c:v>
                </c:pt>
                <c:pt idx="109">
                  <c:v>0.66900000000000004</c:v>
                </c:pt>
                <c:pt idx="110">
                  <c:v>0.67500000000000004</c:v>
                </c:pt>
                <c:pt idx="111">
                  <c:v>0.68100000000000005</c:v>
                </c:pt>
                <c:pt idx="112">
                  <c:v>0.68700000000000006</c:v>
                </c:pt>
                <c:pt idx="113">
                  <c:v>0.69299999999999995</c:v>
                </c:pt>
                <c:pt idx="114">
                  <c:v>0.69899999999999995</c:v>
                </c:pt>
                <c:pt idx="115">
                  <c:v>0.70499999999999996</c:v>
                </c:pt>
                <c:pt idx="116">
                  <c:v>0.71199999999999997</c:v>
                </c:pt>
                <c:pt idx="117">
                  <c:v>0.71799999999999997</c:v>
                </c:pt>
                <c:pt idx="118">
                  <c:v>0.72399999999999998</c:v>
                </c:pt>
                <c:pt idx="119">
                  <c:v>0.73</c:v>
                </c:pt>
                <c:pt idx="120">
                  <c:v>0.73599999999999999</c:v>
                </c:pt>
                <c:pt idx="121">
                  <c:v>0.74199999999999999</c:v>
                </c:pt>
                <c:pt idx="122">
                  <c:v>0.748</c:v>
                </c:pt>
                <c:pt idx="123">
                  <c:v>0.754</c:v>
                </c:pt>
                <c:pt idx="124">
                  <c:v>0.75900000000000001</c:v>
                </c:pt>
                <c:pt idx="125">
                  <c:v>0.76500000000000001</c:v>
                </c:pt>
                <c:pt idx="126">
                  <c:v>0.77</c:v>
                </c:pt>
                <c:pt idx="127">
                  <c:v>0.77600000000000002</c:v>
                </c:pt>
                <c:pt idx="128">
                  <c:v>0.78100000000000003</c:v>
                </c:pt>
                <c:pt idx="129">
                  <c:v>0.78700000000000003</c:v>
                </c:pt>
                <c:pt idx="130">
                  <c:v>0.79200000000000004</c:v>
                </c:pt>
                <c:pt idx="131">
                  <c:v>0.79800000000000004</c:v>
                </c:pt>
                <c:pt idx="132">
                  <c:v>0.80400000000000005</c:v>
                </c:pt>
                <c:pt idx="133">
                  <c:v>0.80900000000000005</c:v>
                </c:pt>
                <c:pt idx="134">
                  <c:v>0.81499999999999995</c:v>
                </c:pt>
                <c:pt idx="135">
                  <c:v>0.82</c:v>
                </c:pt>
                <c:pt idx="136">
                  <c:v>0.82599999999999996</c:v>
                </c:pt>
                <c:pt idx="137">
                  <c:v>0.83099999999999996</c:v>
                </c:pt>
                <c:pt idx="138">
                  <c:v>0.83699999999999997</c:v>
                </c:pt>
                <c:pt idx="139">
                  <c:v>0.84299999999999997</c:v>
                </c:pt>
                <c:pt idx="140">
                  <c:v>0.84799999999999998</c:v>
                </c:pt>
                <c:pt idx="141">
                  <c:v>0.85399999999999998</c:v>
                </c:pt>
                <c:pt idx="142">
                  <c:v>0.85899999999999999</c:v>
                </c:pt>
                <c:pt idx="143">
                  <c:v>0.86399999999999999</c:v>
                </c:pt>
                <c:pt idx="144">
                  <c:v>0.87</c:v>
                </c:pt>
                <c:pt idx="145">
                  <c:v>0.875</c:v>
                </c:pt>
                <c:pt idx="146">
                  <c:v>0.88100000000000001</c:v>
                </c:pt>
                <c:pt idx="147">
                  <c:v>0.88600000000000001</c:v>
                </c:pt>
                <c:pt idx="148">
                  <c:v>0.89200000000000002</c:v>
                </c:pt>
                <c:pt idx="149">
                  <c:v>0.89700000000000002</c:v>
                </c:pt>
                <c:pt idx="150">
                  <c:v>0.90200000000000002</c:v>
                </c:pt>
                <c:pt idx="151">
                  <c:v>0.90700000000000003</c:v>
                </c:pt>
                <c:pt idx="152">
                  <c:v>0.91300000000000003</c:v>
                </c:pt>
                <c:pt idx="153">
                  <c:v>0.91900000000000004</c:v>
                </c:pt>
                <c:pt idx="154">
                  <c:v>0.92400000000000004</c:v>
                </c:pt>
                <c:pt idx="155">
                  <c:v>0.92900000000000005</c:v>
                </c:pt>
                <c:pt idx="156">
                  <c:v>0.93400000000000005</c:v>
                </c:pt>
                <c:pt idx="157">
                  <c:v>0.93899999999999995</c:v>
                </c:pt>
                <c:pt idx="158">
                  <c:v>0.94399999999999995</c:v>
                </c:pt>
                <c:pt idx="159">
                  <c:v>0.94899999999999995</c:v>
                </c:pt>
                <c:pt idx="160">
                  <c:v>0.95499999999999996</c:v>
                </c:pt>
                <c:pt idx="161">
                  <c:v>0.96</c:v>
                </c:pt>
                <c:pt idx="162">
                  <c:v>0.96599999999999997</c:v>
                </c:pt>
                <c:pt idx="163">
                  <c:v>0.97099999999999997</c:v>
                </c:pt>
                <c:pt idx="164">
                  <c:v>0.97599999999999998</c:v>
                </c:pt>
                <c:pt idx="165">
                  <c:v>0.98099999999999998</c:v>
                </c:pt>
                <c:pt idx="166">
                  <c:v>0.98599999999999999</c:v>
                </c:pt>
                <c:pt idx="167">
                  <c:v>0.99099999999999999</c:v>
                </c:pt>
                <c:pt idx="168">
                  <c:v>0.996</c:v>
                </c:pt>
                <c:pt idx="169">
                  <c:v>1.0009999999999999</c:v>
                </c:pt>
                <c:pt idx="170">
                  <c:v>1.006</c:v>
                </c:pt>
                <c:pt idx="171">
                  <c:v>1.0109999999999999</c:v>
                </c:pt>
                <c:pt idx="172">
                  <c:v>1.016</c:v>
                </c:pt>
                <c:pt idx="173">
                  <c:v>1.0209999999999999</c:v>
                </c:pt>
                <c:pt idx="174">
                  <c:v>1.026</c:v>
                </c:pt>
                <c:pt idx="175">
                  <c:v>1.0309999999999999</c:v>
                </c:pt>
                <c:pt idx="176">
                  <c:v>1.036</c:v>
                </c:pt>
                <c:pt idx="177">
                  <c:v>1.0409999999999999</c:v>
                </c:pt>
                <c:pt idx="178">
                  <c:v>1.046</c:v>
                </c:pt>
                <c:pt idx="179">
                  <c:v>1.0509999999999999</c:v>
                </c:pt>
                <c:pt idx="180">
                  <c:v>1.056</c:v>
                </c:pt>
                <c:pt idx="181">
                  <c:v>1.0609999999999999</c:v>
                </c:pt>
                <c:pt idx="182">
                  <c:v>1.0660000000000001</c:v>
                </c:pt>
                <c:pt idx="183">
                  <c:v>1.071</c:v>
                </c:pt>
                <c:pt idx="184">
                  <c:v>1.0760000000000001</c:v>
                </c:pt>
                <c:pt idx="185">
                  <c:v>1.081</c:v>
                </c:pt>
                <c:pt idx="186">
                  <c:v>1.087</c:v>
                </c:pt>
                <c:pt idx="187">
                  <c:v>1.0920000000000001</c:v>
                </c:pt>
                <c:pt idx="188">
                  <c:v>1.0980000000000001</c:v>
                </c:pt>
                <c:pt idx="189">
                  <c:v>1.103</c:v>
                </c:pt>
                <c:pt idx="190">
                  <c:v>1.109</c:v>
                </c:pt>
                <c:pt idx="191">
                  <c:v>1.115</c:v>
                </c:pt>
                <c:pt idx="192">
                  <c:v>1.1200000000000001</c:v>
                </c:pt>
                <c:pt idx="193">
                  <c:v>1.1259999999999999</c:v>
                </c:pt>
                <c:pt idx="194">
                  <c:v>1.131</c:v>
                </c:pt>
                <c:pt idx="195">
                  <c:v>1.137</c:v>
                </c:pt>
                <c:pt idx="196">
                  <c:v>1.1419999999999999</c:v>
                </c:pt>
                <c:pt idx="197">
                  <c:v>1.1479999999999999</c:v>
                </c:pt>
                <c:pt idx="198">
                  <c:v>1.153</c:v>
                </c:pt>
                <c:pt idx="199">
                  <c:v>1.159</c:v>
                </c:pt>
                <c:pt idx="200">
                  <c:v>1.1639999999999999</c:v>
                </c:pt>
                <c:pt idx="201">
                  <c:v>1.169</c:v>
                </c:pt>
                <c:pt idx="202">
                  <c:v>1.175</c:v>
                </c:pt>
                <c:pt idx="203">
                  <c:v>1.18</c:v>
                </c:pt>
                <c:pt idx="204">
                  <c:v>1.1850000000000001</c:v>
                </c:pt>
                <c:pt idx="205">
                  <c:v>1.19</c:v>
                </c:pt>
                <c:pt idx="206">
                  <c:v>1.1950000000000001</c:v>
                </c:pt>
                <c:pt idx="207">
                  <c:v>1.2</c:v>
                </c:pt>
                <c:pt idx="208">
                  <c:v>1.2050000000000001</c:v>
                </c:pt>
                <c:pt idx="209">
                  <c:v>1.21</c:v>
                </c:pt>
                <c:pt idx="210">
                  <c:v>1.2150000000000001</c:v>
                </c:pt>
                <c:pt idx="211">
                  <c:v>1.22</c:v>
                </c:pt>
                <c:pt idx="212">
                  <c:v>1.2250000000000001</c:v>
                </c:pt>
                <c:pt idx="213">
                  <c:v>1.23</c:v>
                </c:pt>
                <c:pt idx="214">
                  <c:v>1.2350000000000001</c:v>
                </c:pt>
                <c:pt idx="215">
                  <c:v>1.2410000000000001</c:v>
                </c:pt>
                <c:pt idx="216">
                  <c:v>1.246</c:v>
                </c:pt>
                <c:pt idx="217">
                  <c:v>1.252</c:v>
                </c:pt>
                <c:pt idx="218">
                  <c:v>1.2569999999999999</c:v>
                </c:pt>
                <c:pt idx="219">
                  <c:v>1.2629999999999999</c:v>
                </c:pt>
                <c:pt idx="220">
                  <c:v>1.268</c:v>
                </c:pt>
                <c:pt idx="221">
                  <c:v>1.2729999999999999</c:v>
                </c:pt>
                <c:pt idx="222">
                  <c:v>1.2789999999999999</c:v>
                </c:pt>
                <c:pt idx="223">
                  <c:v>1.284</c:v>
                </c:pt>
                <c:pt idx="224">
                  <c:v>1.29</c:v>
                </c:pt>
                <c:pt idx="225">
                  <c:v>1.2949999999999999</c:v>
                </c:pt>
                <c:pt idx="226">
                  <c:v>1.3</c:v>
                </c:pt>
                <c:pt idx="227">
                  <c:v>1.3049999999999999</c:v>
                </c:pt>
                <c:pt idx="228">
                  <c:v>1.31</c:v>
                </c:pt>
                <c:pt idx="229">
                  <c:v>1.3160000000000001</c:v>
                </c:pt>
                <c:pt idx="230">
                  <c:v>1.321</c:v>
                </c:pt>
                <c:pt idx="231">
                  <c:v>1.3260000000000001</c:v>
                </c:pt>
                <c:pt idx="232">
                  <c:v>1.331</c:v>
                </c:pt>
                <c:pt idx="233">
                  <c:v>1.3360000000000001</c:v>
                </c:pt>
                <c:pt idx="234">
                  <c:v>1.341</c:v>
                </c:pt>
                <c:pt idx="235">
                  <c:v>1.3460000000000001</c:v>
                </c:pt>
                <c:pt idx="236">
                  <c:v>1.351</c:v>
                </c:pt>
                <c:pt idx="237">
                  <c:v>1.357</c:v>
                </c:pt>
                <c:pt idx="238">
                  <c:v>1.3620000000000001</c:v>
                </c:pt>
                <c:pt idx="239">
                  <c:v>1.367</c:v>
                </c:pt>
                <c:pt idx="240">
                  <c:v>1.3720000000000001</c:v>
                </c:pt>
                <c:pt idx="241">
                  <c:v>1.377</c:v>
                </c:pt>
                <c:pt idx="242">
                  <c:v>1.3819999999999999</c:v>
                </c:pt>
                <c:pt idx="243">
                  <c:v>1.387</c:v>
                </c:pt>
                <c:pt idx="244">
                  <c:v>1.3919999999999999</c:v>
                </c:pt>
                <c:pt idx="245">
                  <c:v>1.397</c:v>
                </c:pt>
                <c:pt idx="246">
                  <c:v>1.4019999999999999</c:v>
                </c:pt>
                <c:pt idx="247">
                  <c:v>1.407</c:v>
                </c:pt>
                <c:pt idx="248">
                  <c:v>1.4119999999999999</c:v>
                </c:pt>
                <c:pt idx="249">
                  <c:v>1.417</c:v>
                </c:pt>
                <c:pt idx="250">
                  <c:v>1.4219999999999999</c:v>
                </c:pt>
                <c:pt idx="251">
                  <c:v>1.427</c:v>
                </c:pt>
                <c:pt idx="252">
                  <c:v>1.4319999999999999</c:v>
                </c:pt>
                <c:pt idx="253">
                  <c:v>1.4370000000000001</c:v>
                </c:pt>
                <c:pt idx="254">
                  <c:v>1.4419999999999999</c:v>
                </c:pt>
                <c:pt idx="255">
                  <c:v>1.4470000000000001</c:v>
                </c:pt>
                <c:pt idx="256">
                  <c:v>1.452</c:v>
                </c:pt>
                <c:pt idx="257">
                  <c:v>1.4570000000000001</c:v>
                </c:pt>
                <c:pt idx="258">
                  <c:v>1.462</c:v>
                </c:pt>
                <c:pt idx="259">
                  <c:v>1.4670000000000001</c:v>
                </c:pt>
                <c:pt idx="260">
                  <c:v>1.472</c:v>
                </c:pt>
                <c:pt idx="261">
                  <c:v>1.4770000000000001</c:v>
                </c:pt>
                <c:pt idx="262">
                  <c:v>1.482</c:v>
                </c:pt>
                <c:pt idx="263">
                  <c:v>1.486</c:v>
                </c:pt>
                <c:pt idx="264">
                  <c:v>1.4910000000000001</c:v>
                </c:pt>
                <c:pt idx="265">
                  <c:v>1.496</c:v>
                </c:pt>
                <c:pt idx="266">
                  <c:v>1.5009999999999999</c:v>
                </c:pt>
                <c:pt idx="267">
                  <c:v>1.506</c:v>
                </c:pt>
                <c:pt idx="268">
                  <c:v>1.5109999999999999</c:v>
                </c:pt>
                <c:pt idx="269">
                  <c:v>1.5149999999999999</c:v>
                </c:pt>
                <c:pt idx="270">
                  <c:v>1.52</c:v>
                </c:pt>
                <c:pt idx="271">
                  <c:v>1.5249999999999999</c:v>
                </c:pt>
                <c:pt idx="272">
                  <c:v>1.53</c:v>
                </c:pt>
                <c:pt idx="273">
                  <c:v>1.5349999999999999</c:v>
                </c:pt>
                <c:pt idx="274">
                  <c:v>1.54</c:v>
                </c:pt>
                <c:pt idx="275">
                  <c:v>1.5449999999999999</c:v>
                </c:pt>
                <c:pt idx="276">
                  <c:v>1.55</c:v>
                </c:pt>
                <c:pt idx="277">
                  <c:v>1.5549999999999999</c:v>
                </c:pt>
                <c:pt idx="278">
                  <c:v>1.56</c:v>
                </c:pt>
                <c:pt idx="279">
                  <c:v>1.5649999999999999</c:v>
                </c:pt>
                <c:pt idx="280">
                  <c:v>1.57</c:v>
                </c:pt>
                <c:pt idx="281">
                  <c:v>1.575</c:v>
                </c:pt>
                <c:pt idx="282">
                  <c:v>1.58</c:v>
                </c:pt>
                <c:pt idx="283">
                  <c:v>1.585</c:v>
                </c:pt>
                <c:pt idx="284">
                  <c:v>1.59</c:v>
                </c:pt>
                <c:pt idx="285">
                  <c:v>1.595</c:v>
                </c:pt>
                <c:pt idx="286">
                  <c:v>1.6</c:v>
                </c:pt>
                <c:pt idx="287">
                  <c:v>1.605</c:v>
                </c:pt>
                <c:pt idx="288">
                  <c:v>1.61</c:v>
                </c:pt>
                <c:pt idx="289">
                  <c:v>1.6140000000000001</c:v>
                </c:pt>
                <c:pt idx="290">
                  <c:v>1.619</c:v>
                </c:pt>
                <c:pt idx="291">
                  <c:v>1.623</c:v>
                </c:pt>
                <c:pt idx="292">
                  <c:v>1.627</c:v>
                </c:pt>
                <c:pt idx="293">
                  <c:v>1.6319999999999999</c:v>
                </c:pt>
                <c:pt idx="294">
                  <c:v>1.6359999999999999</c:v>
                </c:pt>
                <c:pt idx="295">
                  <c:v>1.64</c:v>
                </c:pt>
                <c:pt idx="296">
                  <c:v>1.6439999999999999</c:v>
                </c:pt>
                <c:pt idx="297">
                  <c:v>1.6479999999999999</c:v>
                </c:pt>
                <c:pt idx="298">
                  <c:v>1.6519999999999999</c:v>
                </c:pt>
                <c:pt idx="299">
                  <c:v>1.6559999999999999</c:v>
                </c:pt>
                <c:pt idx="300">
                  <c:v>1.66</c:v>
                </c:pt>
                <c:pt idx="301">
                  <c:v>1.665</c:v>
                </c:pt>
                <c:pt idx="302">
                  <c:v>1.669</c:v>
                </c:pt>
                <c:pt idx="303">
                  <c:v>1.673</c:v>
                </c:pt>
                <c:pt idx="304">
                  <c:v>1.677</c:v>
                </c:pt>
                <c:pt idx="305">
                  <c:v>1.681</c:v>
                </c:pt>
                <c:pt idx="306">
                  <c:v>1.6839999999999999</c:v>
                </c:pt>
                <c:pt idx="307">
                  <c:v>1.6879999999999999</c:v>
                </c:pt>
                <c:pt idx="308">
                  <c:v>1.6919999999999999</c:v>
                </c:pt>
                <c:pt idx="309">
                  <c:v>1.696</c:v>
                </c:pt>
                <c:pt idx="310">
                  <c:v>1.7</c:v>
                </c:pt>
                <c:pt idx="311">
                  <c:v>1.704</c:v>
                </c:pt>
                <c:pt idx="312">
                  <c:v>1.708</c:v>
                </c:pt>
                <c:pt idx="313">
                  <c:v>1.712</c:v>
                </c:pt>
                <c:pt idx="314">
                  <c:v>1.716</c:v>
                </c:pt>
                <c:pt idx="315">
                  <c:v>1.72</c:v>
                </c:pt>
                <c:pt idx="316">
                  <c:v>1.7230000000000001</c:v>
                </c:pt>
                <c:pt idx="317">
                  <c:v>1.7270000000000001</c:v>
                </c:pt>
                <c:pt idx="318">
                  <c:v>1.7310000000000001</c:v>
                </c:pt>
                <c:pt idx="319">
                  <c:v>1.7350000000000001</c:v>
                </c:pt>
                <c:pt idx="320">
                  <c:v>1.7390000000000001</c:v>
                </c:pt>
                <c:pt idx="321">
                  <c:v>1.7430000000000001</c:v>
                </c:pt>
                <c:pt idx="322">
                  <c:v>1.7470000000000001</c:v>
                </c:pt>
                <c:pt idx="323">
                  <c:v>1.7509999999999999</c:v>
                </c:pt>
                <c:pt idx="324">
                  <c:v>1.7549999999999999</c:v>
                </c:pt>
                <c:pt idx="325">
                  <c:v>1.758</c:v>
                </c:pt>
                <c:pt idx="326">
                  <c:v>1.762</c:v>
                </c:pt>
                <c:pt idx="327">
                  <c:v>1.766</c:v>
                </c:pt>
                <c:pt idx="328">
                  <c:v>1.77</c:v>
                </c:pt>
                <c:pt idx="329">
                  <c:v>1.774</c:v>
                </c:pt>
                <c:pt idx="330">
                  <c:v>1.778</c:v>
                </c:pt>
                <c:pt idx="331">
                  <c:v>1.782</c:v>
                </c:pt>
                <c:pt idx="332">
                  <c:v>1.786</c:v>
                </c:pt>
                <c:pt idx="333">
                  <c:v>1.79</c:v>
                </c:pt>
                <c:pt idx="334">
                  <c:v>1.794</c:v>
                </c:pt>
                <c:pt idx="335">
                  <c:v>1.7969999999999999</c:v>
                </c:pt>
                <c:pt idx="336">
                  <c:v>1.8009999999999999</c:v>
                </c:pt>
                <c:pt idx="337">
                  <c:v>1.8049999999999999</c:v>
                </c:pt>
                <c:pt idx="338">
                  <c:v>1.8089999999999999</c:v>
                </c:pt>
                <c:pt idx="339">
                  <c:v>1.8129999999999999</c:v>
                </c:pt>
                <c:pt idx="340">
                  <c:v>1.8169999999999999</c:v>
                </c:pt>
                <c:pt idx="341">
                  <c:v>1.821</c:v>
                </c:pt>
                <c:pt idx="342">
                  <c:v>1.825</c:v>
                </c:pt>
                <c:pt idx="343">
                  <c:v>1.829</c:v>
                </c:pt>
                <c:pt idx="344">
                  <c:v>1.833</c:v>
                </c:pt>
                <c:pt idx="345">
                  <c:v>1.8360000000000001</c:v>
                </c:pt>
                <c:pt idx="346">
                  <c:v>1.84</c:v>
                </c:pt>
                <c:pt idx="347">
                  <c:v>1.8440000000000001</c:v>
                </c:pt>
                <c:pt idx="348">
                  <c:v>1.8480000000000001</c:v>
                </c:pt>
                <c:pt idx="349">
                  <c:v>1.8520000000000001</c:v>
                </c:pt>
                <c:pt idx="350">
                  <c:v>1.8560000000000001</c:v>
                </c:pt>
                <c:pt idx="351">
                  <c:v>1.86</c:v>
                </c:pt>
                <c:pt idx="352">
                  <c:v>1.8640000000000001</c:v>
                </c:pt>
                <c:pt idx="353">
                  <c:v>1.8680000000000001</c:v>
                </c:pt>
                <c:pt idx="354">
                  <c:v>1.873</c:v>
                </c:pt>
                <c:pt idx="355">
                  <c:v>1.877</c:v>
                </c:pt>
                <c:pt idx="356">
                  <c:v>1.8819999999999999</c:v>
                </c:pt>
                <c:pt idx="357">
                  <c:v>1.8859999999999999</c:v>
                </c:pt>
                <c:pt idx="358">
                  <c:v>1.89</c:v>
                </c:pt>
                <c:pt idx="359">
                  <c:v>1.895</c:v>
                </c:pt>
                <c:pt idx="360">
                  <c:v>1.899</c:v>
                </c:pt>
                <c:pt idx="361">
                  <c:v>1.9039999999999999</c:v>
                </c:pt>
                <c:pt idx="362">
                  <c:v>1.9079999999999999</c:v>
                </c:pt>
                <c:pt idx="363">
                  <c:v>1.913</c:v>
                </c:pt>
                <c:pt idx="364">
                  <c:v>1.917</c:v>
                </c:pt>
                <c:pt idx="365">
                  <c:v>1.9219999999999999</c:v>
                </c:pt>
                <c:pt idx="366">
                  <c:v>1.9259999999999999</c:v>
                </c:pt>
                <c:pt idx="367">
                  <c:v>1.931</c:v>
                </c:pt>
                <c:pt idx="368">
                  <c:v>1.9359999999999999</c:v>
                </c:pt>
                <c:pt idx="369">
                  <c:v>1.94</c:v>
                </c:pt>
                <c:pt idx="370">
                  <c:v>1.9450000000000001</c:v>
                </c:pt>
                <c:pt idx="371">
                  <c:v>1.95</c:v>
                </c:pt>
                <c:pt idx="372">
                  <c:v>1.9550000000000001</c:v>
                </c:pt>
                <c:pt idx="373">
                  <c:v>1.96</c:v>
                </c:pt>
                <c:pt idx="374">
                  <c:v>1.9650000000000001</c:v>
                </c:pt>
                <c:pt idx="375">
                  <c:v>1.97</c:v>
                </c:pt>
                <c:pt idx="376">
                  <c:v>1.9750000000000001</c:v>
                </c:pt>
                <c:pt idx="377">
                  <c:v>1.98</c:v>
                </c:pt>
                <c:pt idx="378">
                  <c:v>1.9850000000000001</c:v>
                </c:pt>
                <c:pt idx="379">
                  <c:v>1.99</c:v>
                </c:pt>
                <c:pt idx="380">
                  <c:v>1.9950000000000001</c:v>
                </c:pt>
                <c:pt idx="381">
                  <c:v>2</c:v>
                </c:pt>
                <c:pt idx="382">
                  <c:v>2.004</c:v>
                </c:pt>
                <c:pt idx="383">
                  <c:v>2.0089999999999999</c:v>
                </c:pt>
                <c:pt idx="384">
                  <c:v>2.0139999999999998</c:v>
                </c:pt>
                <c:pt idx="385">
                  <c:v>2.0179999999999998</c:v>
                </c:pt>
                <c:pt idx="386">
                  <c:v>2.0230000000000001</c:v>
                </c:pt>
                <c:pt idx="387">
                  <c:v>2.0270000000000001</c:v>
                </c:pt>
                <c:pt idx="388">
                  <c:v>2.0310000000000001</c:v>
                </c:pt>
                <c:pt idx="389">
                  <c:v>2.0350000000000001</c:v>
                </c:pt>
                <c:pt idx="390">
                  <c:v>2.0390000000000001</c:v>
                </c:pt>
                <c:pt idx="391">
                  <c:v>2.0430000000000001</c:v>
                </c:pt>
                <c:pt idx="392">
                  <c:v>2.0470000000000002</c:v>
                </c:pt>
                <c:pt idx="393">
                  <c:v>2.0510000000000002</c:v>
                </c:pt>
                <c:pt idx="394">
                  <c:v>2.0550000000000002</c:v>
                </c:pt>
                <c:pt idx="395">
                  <c:v>2.0590000000000002</c:v>
                </c:pt>
                <c:pt idx="396">
                  <c:v>2.0630000000000002</c:v>
                </c:pt>
                <c:pt idx="397">
                  <c:v>2.0670000000000002</c:v>
                </c:pt>
                <c:pt idx="398">
                  <c:v>2.0710000000000002</c:v>
                </c:pt>
                <c:pt idx="399">
                  <c:v>2.0750000000000002</c:v>
                </c:pt>
                <c:pt idx="400">
                  <c:v>2.0779999999999998</c:v>
                </c:pt>
                <c:pt idx="401">
                  <c:v>2.0819999999999999</c:v>
                </c:pt>
                <c:pt idx="402">
                  <c:v>2.0859999999999999</c:v>
                </c:pt>
                <c:pt idx="403">
                  <c:v>2.09</c:v>
                </c:pt>
                <c:pt idx="404">
                  <c:v>2.0939999999999999</c:v>
                </c:pt>
                <c:pt idx="405">
                  <c:v>2.0979999999999999</c:v>
                </c:pt>
                <c:pt idx="406">
                  <c:v>2.1019999999999999</c:v>
                </c:pt>
                <c:pt idx="407">
                  <c:v>2.1059999999999999</c:v>
                </c:pt>
                <c:pt idx="408">
                  <c:v>2.11</c:v>
                </c:pt>
                <c:pt idx="409">
                  <c:v>2.1139999999999999</c:v>
                </c:pt>
                <c:pt idx="410">
                  <c:v>2.117</c:v>
                </c:pt>
                <c:pt idx="411">
                  <c:v>2.121</c:v>
                </c:pt>
                <c:pt idx="412">
                  <c:v>2.125</c:v>
                </c:pt>
                <c:pt idx="413">
                  <c:v>2.129</c:v>
                </c:pt>
                <c:pt idx="414">
                  <c:v>2.133</c:v>
                </c:pt>
                <c:pt idx="415">
                  <c:v>2.137</c:v>
                </c:pt>
                <c:pt idx="416">
                  <c:v>2.141</c:v>
                </c:pt>
                <c:pt idx="417">
                  <c:v>2.145</c:v>
                </c:pt>
                <c:pt idx="418">
                  <c:v>2.149</c:v>
                </c:pt>
                <c:pt idx="419">
                  <c:v>2.153</c:v>
                </c:pt>
                <c:pt idx="420">
                  <c:v>2.1560000000000001</c:v>
                </c:pt>
                <c:pt idx="421">
                  <c:v>2.16</c:v>
                </c:pt>
                <c:pt idx="422">
                  <c:v>2.1640000000000001</c:v>
                </c:pt>
                <c:pt idx="423">
                  <c:v>2.1680000000000001</c:v>
                </c:pt>
                <c:pt idx="424">
                  <c:v>2.1720000000000002</c:v>
                </c:pt>
                <c:pt idx="425">
                  <c:v>2.1749999999999998</c:v>
                </c:pt>
                <c:pt idx="426">
                  <c:v>2.1789999999999998</c:v>
                </c:pt>
                <c:pt idx="427">
                  <c:v>2.1829999999999998</c:v>
                </c:pt>
                <c:pt idx="428">
                  <c:v>2.1869999999999998</c:v>
                </c:pt>
                <c:pt idx="429">
                  <c:v>2.1909999999999998</c:v>
                </c:pt>
                <c:pt idx="430">
                  <c:v>2.1949999999999998</c:v>
                </c:pt>
                <c:pt idx="431">
                  <c:v>2.198</c:v>
                </c:pt>
                <c:pt idx="432">
                  <c:v>2.202</c:v>
                </c:pt>
                <c:pt idx="433">
                  <c:v>2.206</c:v>
                </c:pt>
                <c:pt idx="434">
                  <c:v>2.2090000000000001</c:v>
                </c:pt>
                <c:pt idx="435">
                  <c:v>2.2130000000000001</c:v>
                </c:pt>
                <c:pt idx="436">
                  <c:v>2.2170000000000001</c:v>
                </c:pt>
                <c:pt idx="437">
                  <c:v>2.2210000000000001</c:v>
                </c:pt>
                <c:pt idx="438">
                  <c:v>2.2240000000000002</c:v>
                </c:pt>
                <c:pt idx="439">
                  <c:v>2.2280000000000002</c:v>
                </c:pt>
                <c:pt idx="440">
                  <c:v>2.2309999999999999</c:v>
                </c:pt>
                <c:pt idx="441">
                  <c:v>2.234</c:v>
                </c:pt>
                <c:pt idx="442">
                  <c:v>2.238</c:v>
                </c:pt>
                <c:pt idx="443">
                  <c:v>2.242</c:v>
                </c:pt>
                <c:pt idx="444">
                  <c:v>2.246</c:v>
                </c:pt>
                <c:pt idx="445">
                  <c:v>2.2490000000000001</c:v>
                </c:pt>
                <c:pt idx="446">
                  <c:v>2.2530000000000001</c:v>
                </c:pt>
                <c:pt idx="447">
                  <c:v>2.2570000000000001</c:v>
                </c:pt>
                <c:pt idx="448">
                  <c:v>2.2599999999999998</c:v>
                </c:pt>
                <c:pt idx="449">
                  <c:v>2.2629999999999999</c:v>
                </c:pt>
                <c:pt idx="450">
                  <c:v>2.2669999999999999</c:v>
                </c:pt>
                <c:pt idx="451">
                  <c:v>2.2709999999999999</c:v>
                </c:pt>
                <c:pt idx="452">
                  <c:v>2.2749999999999999</c:v>
                </c:pt>
                <c:pt idx="453">
                  <c:v>2.278</c:v>
                </c:pt>
                <c:pt idx="454">
                  <c:v>2.2810000000000001</c:v>
                </c:pt>
                <c:pt idx="455">
                  <c:v>2.2850000000000001</c:v>
                </c:pt>
                <c:pt idx="456">
                  <c:v>2.2879999999999998</c:v>
                </c:pt>
                <c:pt idx="457">
                  <c:v>2.2919999999999998</c:v>
                </c:pt>
                <c:pt idx="458">
                  <c:v>2.2949999999999999</c:v>
                </c:pt>
                <c:pt idx="459">
                  <c:v>2.298</c:v>
                </c:pt>
                <c:pt idx="460">
                  <c:v>2.302</c:v>
                </c:pt>
                <c:pt idx="461">
                  <c:v>2.3050000000000002</c:v>
                </c:pt>
                <c:pt idx="462">
                  <c:v>2.3079999999999998</c:v>
                </c:pt>
                <c:pt idx="463">
                  <c:v>2.3119999999999998</c:v>
                </c:pt>
                <c:pt idx="464">
                  <c:v>2.3149999999999999</c:v>
                </c:pt>
                <c:pt idx="465">
                  <c:v>2.319</c:v>
                </c:pt>
                <c:pt idx="466">
                  <c:v>2.3220000000000001</c:v>
                </c:pt>
                <c:pt idx="467">
                  <c:v>2.3260000000000001</c:v>
                </c:pt>
                <c:pt idx="468">
                  <c:v>2.33</c:v>
                </c:pt>
                <c:pt idx="469">
                  <c:v>2.3340000000000001</c:v>
                </c:pt>
                <c:pt idx="470">
                  <c:v>2.339</c:v>
                </c:pt>
                <c:pt idx="471">
                  <c:v>2.343</c:v>
                </c:pt>
                <c:pt idx="472">
                  <c:v>2.347</c:v>
                </c:pt>
                <c:pt idx="473">
                  <c:v>2.3519999999999999</c:v>
                </c:pt>
                <c:pt idx="474">
                  <c:v>2.3559999999999999</c:v>
                </c:pt>
                <c:pt idx="475">
                  <c:v>2.3610000000000002</c:v>
                </c:pt>
                <c:pt idx="476">
                  <c:v>2.3650000000000002</c:v>
                </c:pt>
                <c:pt idx="477">
                  <c:v>2.3690000000000002</c:v>
                </c:pt>
                <c:pt idx="478">
                  <c:v>2.3740000000000001</c:v>
                </c:pt>
                <c:pt idx="479">
                  <c:v>2.3780000000000001</c:v>
                </c:pt>
                <c:pt idx="480">
                  <c:v>2.383</c:v>
                </c:pt>
                <c:pt idx="481">
                  <c:v>2.387</c:v>
                </c:pt>
                <c:pt idx="482">
                  <c:v>2.391</c:v>
                </c:pt>
                <c:pt idx="483">
                  <c:v>2.3959999999999999</c:v>
                </c:pt>
                <c:pt idx="484">
                  <c:v>2.4</c:v>
                </c:pt>
                <c:pt idx="485">
                  <c:v>2.4039999999999999</c:v>
                </c:pt>
                <c:pt idx="486">
                  <c:v>2.4079999999999999</c:v>
                </c:pt>
                <c:pt idx="487">
                  <c:v>2.411</c:v>
                </c:pt>
                <c:pt idx="488">
                  <c:v>2.415</c:v>
                </c:pt>
                <c:pt idx="489">
                  <c:v>2.4180000000000001</c:v>
                </c:pt>
                <c:pt idx="490">
                  <c:v>2.4209999999999998</c:v>
                </c:pt>
                <c:pt idx="491">
                  <c:v>2.4249999999999998</c:v>
                </c:pt>
                <c:pt idx="492">
                  <c:v>2.4279999999999999</c:v>
                </c:pt>
                <c:pt idx="493">
                  <c:v>2.431</c:v>
                </c:pt>
                <c:pt idx="494">
                  <c:v>2.4350000000000001</c:v>
                </c:pt>
                <c:pt idx="495">
                  <c:v>2.4380000000000002</c:v>
                </c:pt>
                <c:pt idx="496">
                  <c:v>2.4409999999999998</c:v>
                </c:pt>
                <c:pt idx="497">
                  <c:v>2.4449999999999998</c:v>
                </c:pt>
                <c:pt idx="498">
                  <c:v>2.448</c:v>
                </c:pt>
                <c:pt idx="499">
                  <c:v>2.452</c:v>
                </c:pt>
                <c:pt idx="500">
                  <c:v>2.4550000000000001</c:v>
                </c:pt>
                <c:pt idx="501">
                  <c:v>2.4580000000000002</c:v>
                </c:pt>
                <c:pt idx="502">
                  <c:v>2.4620000000000002</c:v>
                </c:pt>
                <c:pt idx="503">
                  <c:v>2.4649999999999999</c:v>
                </c:pt>
                <c:pt idx="504">
                  <c:v>2.468</c:v>
                </c:pt>
                <c:pt idx="505">
                  <c:v>2.472</c:v>
                </c:pt>
                <c:pt idx="506">
                  <c:v>2.4750000000000001</c:v>
                </c:pt>
                <c:pt idx="507">
                  <c:v>2.4780000000000002</c:v>
                </c:pt>
                <c:pt idx="508">
                  <c:v>2.4820000000000002</c:v>
                </c:pt>
                <c:pt idx="509">
                  <c:v>2.4849999999999999</c:v>
                </c:pt>
                <c:pt idx="510">
                  <c:v>2.488</c:v>
                </c:pt>
                <c:pt idx="511">
                  <c:v>2.492</c:v>
                </c:pt>
                <c:pt idx="512">
                  <c:v>2.4950000000000001</c:v>
                </c:pt>
                <c:pt idx="513">
                  <c:v>2.4980000000000002</c:v>
                </c:pt>
                <c:pt idx="514">
                  <c:v>2.5019999999999998</c:v>
                </c:pt>
                <c:pt idx="515">
                  <c:v>2.5049999999999999</c:v>
                </c:pt>
                <c:pt idx="516">
                  <c:v>2.508</c:v>
                </c:pt>
                <c:pt idx="517">
                  <c:v>2.512</c:v>
                </c:pt>
                <c:pt idx="518">
                  <c:v>2.5150000000000001</c:v>
                </c:pt>
                <c:pt idx="519">
                  <c:v>2.5179999999999998</c:v>
                </c:pt>
                <c:pt idx="520">
                  <c:v>2.5219999999999998</c:v>
                </c:pt>
                <c:pt idx="521">
                  <c:v>2.5249999999999999</c:v>
                </c:pt>
                <c:pt idx="522">
                  <c:v>2.528</c:v>
                </c:pt>
                <c:pt idx="523">
                  <c:v>2.532</c:v>
                </c:pt>
                <c:pt idx="524">
                  <c:v>2.5350000000000001</c:v>
                </c:pt>
                <c:pt idx="525">
                  <c:v>2.5379999999999998</c:v>
                </c:pt>
                <c:pt idx="526">
                  <c:v>2.5419999999999998</c:v>
                </c:pt>
                <c:pt idx="527">
                  <c:v>2.5449999999999999</c:v>
                </c:pt>
                <c:pt idx="528">
                  <c:v>2.548</c:v>
                </c:pt>
                <c:pt idx="529">
                  <c:v>2.5510000000000002</c:v>
                </c:pt>
                <c:pt idx="530">
                  <c:v>2.5539999999999998</c:v>
                </c:pt>
                <c:pt idx="531">
                  <c:v>2.5579999999999998</c:v>
                </c:pt>
                <c:pt idx="532">
                  <c:v>2.5609999999999999</c:v>
                </c:pt>
                <c:pt idx="533">
                  <c:v>2.5640000000000001</c:v>
                </c:pt>
                <c:pt idx="534">
                  <c:v>2.5680000000000001</c:v>
                </c:pt>
                <c:pt idx="535">
                  <c:v>2.5710000000000002</c:v>
                </c:pt>
                <c:pt idx="536">
                  <c:v>2.5739999999999998</c:v>
                </c:pt>
                <c:pt idx="537">
                  <c:v>2.577</c:v>
                </c:pt>
                <c:pt idx="538">
                  <c:v>2.581</c:v>
                </c:pt>
                <c:pt idx="539">
                  <c:v>2.5840000000000001</c:v>
                </c:pt>
                <c:pt idx="540">
                  <c:v>2.5870000000000002</c:v>
                </c:pt>
                <c:pt idx="541">
                  <c:v>2.5910000000000002</c:v>
                </c:pt>
                <c:pt idx="542">
                  <c:v>2.5939999999999999</c:v>
                </c:pt>
                <c:pt idx="543">
                  <c:v>2.597</c:v>
                </c:pt>
                <c:pt idx="544">
                  <c:v>2.6</c:v>
                </c:pt>
                <c:pt idx="545">
                  <c:v>2.6019999999999999</c:v>
                </c:pt>
                <c:pt idx="546">
                  <c:v>2.605</c:v>
                </c:pt>
                <c:pt idx="547">
                  <c:v>2.609</c:v>
                </c:pt>
                <c:pt idx="548">
                  <c:v>2.6110000000000002</c:v>
                </c:pt>
                <c:pt idx="549">
                  <c:v>2.6139999999999999</c:v>
                </c:pt>
                <c:pt idx="550">
                  <c:v>2.617</c:v>
                </c:pt>
                <c:pt idx="551">
                  <c:v>2.62</c:v>
                </c:pt>
                <c:pt idx="552">
                  <c:v>2.6230000000000002</c:v>
                </c:pt>
                <c:pt idx="553">
                  <c:v>2.6259999999999999</c:v>
                </c:pt>
                <c:pt idx="554">
                  <c:v>2.629</c:v>
                </c:pt>
                <c:pt idx="555">
                  <c:v>2.6309999999999998</c:v>
                </c:pt>
                <c:pt idx="556">
                  <c:v>2.6339999999999999</c:v>
                </c:pt>
                <c:pt idx="557">
                  <c:v>2.637</c:v>
                </c:pt>
                <c:pt idx="558">
                  <c:v>2.64</c:v>
                </c:pt>
                <c:pt idx="559">
                  <c:v>2.6429999999999998</c:v>
                </c:pt>
                <c:pt idx="560">
                  <c:v>2.645</c:v>
                </c:pt>
                <c:pt idx="561">
                  <c:v>2.6480000000000001</c:v>
                </c:pt>
                <c:pt idx="562">
                  <c:v>2.6509999999999998</c:v>
                </c:pt>
                <c:pt idx="563">
                  <c:v>2.6539999999999999</c:v>
                </c:pt>
                <c:pt idx="564">
                  <c:v>2.6560000000000001</c:v>
                </c:pt>
                <c:pt idx="565">
                  <c:v>2.6589999999999998</c:v>
                </c:pt>
                <c:pt idx="566">
                  <c:v>2.6619999999999999</c:v>
                </c:pt>
                <c:pt idx="567">
                  <c:v>2.665</c:v>
                </c:pt>
                <c:pt idx="568">
                  <c:v>2.6680000000000001</c:v>
                </c:pt>
                <c:pt idx="569">
                  <c:v>2.67</c:v>
                </c:pt>
                <c:pt idx="570">
                  <c:v>2.673</c:v>
                </c:pt>
                <c:pt idx="571">
                  <c:v>2.6760000000000002</c:v>
                </c:pt>
                <c:pt idx="572">
                  <c:v>2.6789999999999998</c:v>
                </c:pt>
                <c:pt idx="573">
                  <c:v>2.6819999999999999</c:v>
                </c:pt>
                <c:pt idx="574">
                  <c:v>2.6840000000000002</c:v>
                </c:pt>
                <c:pt idx="575">
                  <c:v>2.6869999999999998</c:v>
                </c:pt>
                <c:pt idx="576">
                  <c:v>2.6909999999999998</c:v>
                </c:pt>
                <c:pt idx="577">
                  <c:v>2.694</c:v>
                </c:pt>
                <c:pt idx="578">
                  <c:v>2.6970000000000001</c:v>
                </c:pt>
                <c:pt idx="579">
                  <c:v>2.7010000000000001</c:v>
                </c:pt>
                <c:pt idx="580">
                  <c:v>2.7040000000000002</c:v>
                </c:pt>
                <c:pt idx="581">
                  <c:v>2.7080000000000002</c:v>
                </c:pt>
                <c:pt idx="582">
                  <c:v>2.714</c:v>
                </c:pt>
                <c:pt idx="583">
                  <c:v>2.7210000000000001</c:v>
                </c:pt>
                <c:pt idx="584">
                  <c:v>2.7280000000000002</c:v>
                </c:pt>
                <c:pt idx="585">
                  <c:v>2.7360000000000002</c:v>
                </c:pt>
                <c:pt idx="586">
                  <c:v>2.7429999999999999</c:v>
                </c:pt>
                <c:pt idx="587">
                  <c:v>2.75</c:v>
                </c:pt>
                <c:pt idx="588">
                  <c:v>2.7570000000000001</c:v>
                </c:pt>
                <c:pt idx="589">
                  <c:v>2.7639999999999998</c:v>
                </c:pt>
                <c:pt idx="590">
                  <c:v>2.7719999999999998</c:v>
                </c:pt>
                <c:pt idx="591">
                  <c:v>2.7789999999999999</c:v>
                </c:pt>
                <c:pt idx="592">
                  <c:v>2.786</c:v>
                </c:pt>
                <c:pt idx="593">
                  <c:v>2.7930000000000001</c:v>
                </c:pt>
                <c:pt idx="594">
                  <c:v>2.8010000000000002</c:v>
                </c:pt>
                <c:pt idx="595">
                  <c:v>2.8079999999999998</c:v>
                </c:pt>
                <c:pt idx="596">
                  <c:v>2.8140000000000001</c:v>
                </c:pt>
                <c:pt idx="597">
                  <c:v>2.8210000000000002</c:v>
                </c:pt>
                <c:pt idx="598">
                  <c:v>2.8279999999999998</c:v>
                </c:pt>
                <c:pt idx="599">
                  <c:v>2.8340000000000001</c:v>
                </c:pt>
                <c:pt idx="600">
                  <c:v>2.8410000000000002</c:v>
                </c:pt>
                <c:pt idx="601">
                  <c:v>2.8479999999999999</c:v>
                </c:pt>
                <c:pt idx="602">
                  <c:v>2.8540000000000001</c:v>
                </c:pt>
                <c:pt idx="603">
                  <c:v>2.8610000000000002</c:v>
                </c:pt>
                <c:pt idx="604">
                  <c:v>2.8679999999999999</c:v>
                </c:pt>
                <c:pt idx="605">
                  <c:v>2.8740000000000001</c:v>
                </c:pt>
                <c:pt idx="606">
                  <c:v>2.8809999999999998</c:v>
                </c:pt>
                <c:pt idx="607">
                  <c:v>2.8879999999999999</c:v>
                </c:pt>
                <c:pt idx="608">
                  <c:v>2.8940000000000001</c:v>
                </c:pt>
                <c:pt idx="609">
                  <c:v>2.9009999999999998</c:v>
                </c:pt>
                <c:pt idx="610">
                  <c:v>2.9079999999999999</c:v>
                </c:pt>
                <c:pt idx="611">
                  <c:v>2.915</c:v>
                </c:pt>
                <c:pt idx="612">
                  <c:v>2.9209999999999998</c:v>
                </c:pt>
                <c:pt idx="613">
                  <c:v>2.9279999999999999</c:v>
                </c:pt>
                <c:pt idx="614">
                  <c:v>2.9350000000000001</c:v>
                </c:pt>
                <c:pt idx="615">
                  <c:v>2.9409999999999998</c:v>
                </c:pt>
                <c:pt idx="616">
                  <c:v>2.948</c:v>
                </c:pt>
                <c:pt idx="617">
                  <c:v>2.9550000000000001</c:v>
                </c:pt>
                <c:pt idx="618">
                  <c:v>2.9609999999999999</c:v>
                </c:pt>
                <c:pt idx="619">
                  <c:v>2.968</c:v>
                </c:pt>
                <c:pt idx="620">
                  <c:v>2.9750000000000001</c:v>
                </c:pt>
                <c:pt idx="621">
                  <c:v>2.9809999999999999</c:v>
                </c:pt>
                <c:pt idx="622">
                  <c:v>2.988</c:v>
                </c:pt>
                <c:pt idx="623">
                  <c:v>2.9950000000000001</c:v>
                </c:pt>
                <c:pt idx="624">
                  <c:v>3.0009999999999999</c:v>
                </c:pt>
                <c:pt idx="625">
                  <c:v>3.008</c:v>
                </c:pt>
                <c:pt idx="626">
                  <c:v>3.0150000000000001</c:v>
                </c:pt>
                <c:pt idx="627">
                  <c:v>3.0209999999999999</c:v>
                </c:pt>
                <c:pt idx="628">
                  <c:v>3.028</c:v>
                </c:pt>
                <c:pt idx="629">
                  <c:v>3.0350000000000001</c:v>
                </c:pt>
                <c:pt idx="630">
                  <c:v>3.0409999999999999</c:v>
                </c:pt>
                <c:pt idx="631">
                  <c:v>3.048</c:v>
                </c:pt>
                <c:pt idx="632">
                  <c:v>3.0550000000000002</c:v>
                </c:pt>
                <c:pt idx="633">
                  <c:v>3.0619999999999998</c:v>
                </c:pt>
                <c:pt idx="634">
                  <c:v>3.069</c:v>
                </c:pt>
                <c:pt idx="635">
                  <c:v>3.0760000000000001</c:v>
                </c:pt>
                <c:pt idx="636">
                  <c:v>3.0840000000000001</c:v>
                </c:pt>
                <c:pt idx="637">
                  <c:v>3.0910000000000002</c:v>
                </c:pt>
                <c:pt idx="638">
                  <c:v>3.0979999999999999</c:v>
                </c:pt>
                <c:pt idx="639">
                  <c:v>3.105</c:v>
                </c:pt>
                <c:pt idx="640">
                  <c:v>3.113</c:v>
                </c:pt>
                <c:pt idx="641">
                  <c:v>3.12</c:v>
                </c:pt>
                <c:pt idx="642">
                  <c:v>3.1269999999999998</c:v>
                </c:pt>
                <c:pt idx="643">
                  <c:v>3.1339999999999999</c:v>
                </c:pt>
                <c:pt idx="644">
                  <c:v>3.14</c:v>
                </c:pt>
                <c:pt idx="645">
                  <c:v>3.1469999999999998</c:v>
                </c:pt>
                <c:pt idx="646">
                  <c:v>3.1539999999999999</c:v>
                </c:pt>
                <c:pt idx="647">
                  <c:v>3.161</c:v>
                </c:pt>
                <c:pt idx="648">
                  <c:v>3.1680000000000001</c:v>
                </c:pt>
                <c:pt idx="649">
                  <c:v>3.1749999999999998</c:v>
                </c:pt>
                <c:pt idx="650">
                  <c:v>3.1819999999999999</c:v>
                </c:pt>
                <c:pt idx="651">
                  <c:v>3.1890000000000001</c:v>
                </c:pt>
                <c:pt idx="652">
                  <c:v>3.1960000000000002</c:v>
                </c:pt>
                <c:pt idx="653">
                  <c:v>3.202</c:v>
                </c:pt>
                <c:pt idx="654">
                  <c:v>3.2090000000000001</c:v>
                </c:pt>
                <c:pt idx="655">
                  <c:v>3.2160000000000002</c:v>
                </c:pt>
                <c:pt idx="656">
                  <c:v>3.222</c:v>
                </c:pt>
                <c:pt idx="657">
                  <c:v>3.2280000000000002</c:v>
                </c:pt>
                <c:pt idx="658">
                  <c:v>3.2349999999999999</c:v>
                </c:pt>
                <c:pt idx="659">
                  <c:v>3.2410000000000001</c:v>
                </c:pt>
                <c:pt idx="660">
                  <c:v>3.2469999999999999</c:v>
                </c:pt>
                <c:pt idx="661">
                  <c:v>3.2530000000000001</c:v>
                </c:pt>
                <c:pt idx="662">
                  <c:v>3.26</c:v>
                </c:pt>
                <c:pt idx="663">
                  <c:v>3.266</c:v>
                </c:pt>
                <c:pt idx="664">
                  <c:v>3.2719999999999998</c:v>
                </c:pt>
                <c:pt idx="665">
                  <c:v>3.278</c:v>
                </c:pt>
                <c:pt idx="666">
                  <c:v>3.2839999999999998</c:v>
                </c:pt>
                <c:pt idx="667">
                  <c:v>3.29</c:v>
                </c:pt>
                <c:pt idx="668">
                  <c:v>3.2959999999999998</c:v>
                </c:pt>
                <c:pt idx="669">
                  <c:v>3.3029999999999999</c:v>
                </c:pt>
                <c:pt idx="670">
                  <c:v>3.3090000000000002</c:v>
                </c:pt>
                <c:pt idx="671">
                  <c:v>3.3149999999999999</c:v>
                </c:pt>
                <c:pt idx="672">
                  <c:v>3.3210000000000002</c:v>
                </c:pt>
                <c:pt idx="673">
                  <c:v>3.327</c:v>
                </c:pt>
                <c:pt idx="674">
                  <c:v>3.3330000000000002</c:v>
                </c:pt>
                <c:pt idx="675">
                  <c:v>3.339</c:v>
                </c:pt>
                <c:pt idx="676">
                  <c:v>3.3450000000000002</c:v>
                </c:pt>
                <c:pt idx="677">
                  <c:v>3.3519999999999999</c:v>
                </c:pt>
                <c:pt idx="678">
                  <c:v>3.3580000000000001</c:v>
                </c:pt>
                <c:pt idx="679">
                  <c:v>3.3639999999999999</c:v>
                </c:pt>
                <c:pt idx="680">
                  <c:v>3.37</c:v>
                </c:pt>
                <c:pt idx="681">
                  <c:v>3.3759999999999999</c:v>
                </c:pt>
                <c:pt idx="682">
                  <c:v>3.3820000000000001</c:v>
                </c:pt>
                <c:pt idx="683">
                  <c:v>3.3889999999999998</c:v>
                </c:pt>
                <c:pt idx="684">
                  <c:v>3.395</c:v>
                </c:pt>
                <c:pt idx="685">
                  <c:v>3.4020000000000001</c:v>
                </c:pt>
                <c:pt idx="686">
                  <c:v>3.4079999999999999</c:v>
                </c:pt>
                <c:pt idx="687">
                  <c:v>3.4140000000000001</c:v>
                </c:pt>
                <c:pt idx="688">
                  <c:v>3.4220000000000002</c:v>
                </c:pt>
                <c:pt idx="689">
                  <c:v>3.4289999999999998</c:v>
                </c:pt>
                <c:pt idx="690">
                  <c:v>3.4350000000000001</c:v>
                </c:pt>
                <c:pt idx="691">
                  <c:v>3.4409999999999998</c:v>
                </c:pt>
                <c:pt idx="692">
                  <c:v>3.4470000000000001</c:v>
                </c:pt>
                <c:pt idx="693">
                  <c:v>3.4540000000000002</c:v>
                </c:pt>
                <c:pt idx="694">
                  <c:v>3.46</c:v>
                </c:pt>
                <c:pt idx="695">
                  <c:v>3.4660000000000002</c:v>
                </c:pt>
                <c:pt idx="696">
                  <c:v>3.472</c:v>
                </c:pt>
                <c:pt idx="697">
                  <c:v>3.4780000000000002</c:v>
                </c:pt>
                <c:pt idx="698">
                  <c:v>3.4849999999999999</c:v>
                </c:pt>
                <c:pt idx="699">
                  <c:v>3.492</c:v>
                </c:pt>
                <c:pt idx="700">
                  <c:v>3.4990000000000001</c:v>
                </c:pt>
                <c:pt idx="701">
                  <c:v>3.5059999999999998</c:v>
                </c:pt>
                <c:pt idx="702">
                  <c:v>3.5139999999999998</c:v>
                </c:pt>
                <c:pt idx="703">
                  <c:v>3.5209999999999999</c:v>
                </c:pt>
                <c:pt idx="704">
                  <c:v>3.528</c:v>
                </c:pt>
                <c:pt idx="705">
                  <c:v>3.536</c:v>
                </c:pt>
                <c:pt idx="706">
                  <c:v>3.5430000000000001</c:v>
                </c:pt>
                <c:pt idx="707">
                  <c:v>3.55</c:v>
                </c:pt>
                <c:pt idx="708">
                  <c:v>3.5569999999999999</c:v>
                </c:pt>
                <c:pt idx="709">
                  <c:v>3.5649999999999999</c:v>
                </c:pt>
                <c:pt idx="710">
                  <c:v>3.5720000000000001</c:v>
                </c:pt>
                <c:pt idx="711">
                  <c:v>3.5790000000000002</c:v>
                </c:pt>
                <c:pt idx="712">
                  <c:v>3.5859999999999999</c:v>
                </c:pt>
                <c:pt idx="713">
                  <c:v>3.593</c:v>
                </c:pt>
                <c:pt idx="714">
                  <c:v>3.5990000000000002</c:v>
                </c:pt>
                <c:pt idx="715">
                  <c:v>3.6059999999999999</c:v>
                </c:pt>
                <c:pt idx="716">
                  <c:v>3.613</c:v>
                </c:pt>
                <c:pt idx="717">
                  <c:v>3.6190000000000002</c:v>
                </c:pt>
                <c:pt idx="718">
                  <c:v>3.625</c:v>
                </c:pt>
                <c:pt idx="719">
                  <c:v>3.6320000000000001</c:v>
                </c:pt>
                <c:pt idx="720">
                  <c:v>3.6379999999999999</c:v>
                </c:pt>
                <c:pt idx="721">
                  <c:v>3.6440000000000001</c:v>
                </c:pt>
                <c:pt idx="722">
                  <c:v>3.6509999999999998</c:v>
                </c:pt>
                <c:pt idx="723">
                  <c:v>3.6579999999999999</c:v>
                </c:pt>
                <c:pt idx="724">
                  <c:v>3.6640000000000001</c:v>
                </c:pt>
                <c:pt idx="725">
                  <c:v>3.6709999999999998</c:v>
                </c:pt>
                <c:pt idx="726">
                  <c:v>3.6779999999999999</c:v>
                </c:pt>
                <c:pt idx="727">
                  <c:v>3.6840000000000002</c:v>
                </c:pt>
                <c:pt idx="728">
                  <c:v>3.6909999999999998</c:v>
                </c:pt>
                <c:pt idx="729">
                  <c:v>3.698</c:v>
                </c:pt>
                <c:pt idx="730">
                  <c:v>3.7040000000000002</c:v>
                </c:pt>
                <c:pt idx="731">
                  <c:v>3.7109999999999999</c:v>
                </c:pt>
                <c:pt idx="732">
                  <c:v>3.718</c:v>
                </c:pt>
                <c:pt idx="733">
                  <c:v>3.7240000000000002</c:v>
                </c:pt>
                <c:pt idx="734">
                  <c:v>3.7309999999999999</c:v>
                </c:pt>
                <c:pt idx="735">
                  <c:v>3.738</c:v>
                </c:pt>
                <c:pt idx="736">
                  <c:v>3.7440000000000002</c:v>
                </c:pt>
                <c:pt idx="737">
                  <c:v>3.7509999999999999</c:v>
                </c:pt>
                <c:pt idx="738">
                  <c:v>3.758</c:v>
                </c:pt>
                <c:pt idx="739">
                  <c:v>3.7639999999999998</c:v>
                </c:pt>
                <c:pt idx="740">
                  <c:v>3.7709999999999999</c:v>
                </c:pt>
                <c:pt idx="741">
                  <c:v>3.7770000000000001</c:v>
                </c:pt>
                <c:pt idx="742">
                  <c:v>3.7839999999999998</c:v>
                </c:pt>
                <c:pt idx="743">
                  <c:v>3.7909999999999999</c:v>
                </c:pt>
                <c:pt idx="744">
                  <c:v>3.7970000000000002</c:v>
                </c:pt>
                <c:pt idx="745">
                  <c:v>3.8039999999999998</c:v>
                </c:pt>
                <c:pt idx="746">
                  <c:v>3.8109999999999999</c:v>
                </c:pt>
                <c:pt idx="747">
                  <c:v>3.8170000000000002</c:v>
                </c:pt>
                <c:pt idx="748">
                  <c:v>3.8239999999999998</c:v>
                </c:pt>
                <c:pt idx="749">
                  <c:v>3.831</c:v>
                </c:pt>
                <c:pt idx="750">
                  <c:v>3.8370000000000002</c:v>
                </c:pt>
                <c:pt idx="751">
                  <c:v>3.8439999999999999</c:v>
                </c:pt>
                <c:pt idx="752">
                  <c:v>3.851</c:v>
                </c:pt>
                <c:pt idx="753">
                  <c:v>3.8580000000000001</c:v>
                </c:pt>
                <c:pt idx="754">
                  <c:v>3.8650000000000002</c:v>
                </c:pt>
                <c:pt idx="755">
                  <c:v>3.8719999999999999</c:v>
                </c:pt>
                <c:pt idx="756">
                  <c:v>3.879</c:v>
                </c:pt>
                <c:pt idx="757">
                  <c:v>3.887</c:v>
                </c:pt>
                <c:pt idx="758">
                  <c:v>3.8940000000000001</c:v>
                </c:pt>
                <c:pt idx="759">
                  <c:v>3.9009999999999998</c:v>
                </c:pt>
                <c:pt idx="760">
                  <c:v>3.9079999999999999</c:v>
                </c:pt>
                <c:pt idx="761">
                  <c:v>3.9159999999999999</c:v>
                </c:pt>
                <c:pt idx="762">
                  <c:v>3.923</c:v>
                </c:pt>
                <c:pt idx="763">
                  <c:v>3.93</c:v>
                </c:pt>
                <c:pt idx="764">
                  <c:v>3.9369999999999998</c:v>
                </c:pt>
                <c:pt idx="765">
                  <c:v>3.9449999999999998</c:v>
                </c:pt>
                <c:pt idx="766">
                  <c:v>3.9510000000000001</c:v>
                </c:pt>
                <c:pt idx="767">
                  <c:v>3.9580000000000002</c:v>
                </c:pt>
                <c:pt idx="768">
                  <c:v>3.964</c:v>
                </c:pt>
                <c:pt idx="769">
                  <c:v>3.97</c:v>
                </c:pt>
                <c:pt idx="770">
                  <c:v>3.976</c:v>
                </c:pt>
                <c:pt idx="771">
                  <c:v>3.9830000000000001</c:v>
                </c:pt>
                <c:pt idx="772">
                  <c:v>3.99</c:v>
                </c:pt>
                <c:pt idx="773">
                  <c:v>3.996</c:v>
                </c:pt>
                <c:pt idx="774">
                  <c:v>4.0019999999999998</c:v>
                </c:pt>
                <c:pt idx="775">
                  <c:v>4.008</c:v>
                </c:pt>
                <c:pt idx="776">
                  <c:v>4.0140000000000002</c:v>
                </c:pt>
                <c:pt idx="777">
                  <c:v>4.0209999999999999</c:v>
                </c:pt>
                <c:pt idx="778">
                  <c:v>4.0270000000000001</c:v>
                </c:pt>
                <c:pt idx="779">
                  <c:v>4.0339999999999998</c:v>
                </c:pt>
                <c:pt idx="780">
                  <c:v>4.0410000000000004</c:v>
                </c:pt>
                <c:pt idx="781">
                  <c:v>4.0469999999999997</c:v>
                </c:pt>
                <c:pt idx="782">
                  <c:v>4.0529999999999999</c:v>
                </c:pt>
                <c:pt idx="783">
                  <c:v>4.0590000000000002</c:v>
                </c:pt>
                <c:pt idx="784">
                  <c:v>4.0650000000000004</c:v>
                </c:pt>
                <c:pt idx="785">
                  <c:v>4.0720000000000001</c:v>
                </c:pt>
                <c:pt idx="786">
                  <c:v>4.0780000000000003</c:v>
                </c:pt>
                <c:pt idx="787">
                  <c:v>4.085</c:v>
                </c:pt>
                <c:pt idx="788">
                  <c:v>4.0910000000000002</c:v>
                </c:pt>
                <c:pt idx="789">
                  <c:v>4.0970000000000004</c:v>
                </c:pt>
                <c:pt idx="790">
                  <c:v>4.1029999999999998</c:v>
                </c:pt>
                <c:pt idx="791">
                  <c:v>4.109</c:v>
                </c:pt>
                <c:pt idx="792">
                  <c:v>4.1159999999999997</c:v>
                </c:pt>
                <c:pt idx="793">
                  <c:v>4.1219999999999999</c:v>
                </c:pt>
                <c:pt idx="794">
                  <c:v>4.1280000000000001</c:v>
                </c:pt>
                <c:pt idx="795">
                  <c:v>4.1340000000000003</c:v>
                </c:pt>
                <c:pt idx="796">
                  <c:v>4.1399999999999997</c:v>
                </c:pt>
                <c:pt idx="797">
                  <c:v>4.1470000000000002</c:v>
                </c:pt>
                <c:pt idx="798">
                  <c:v>4.1529999999999996</c:v>
                </c:pt>
                <c:pt idx="799">
                  <c:v>4.1589999999999998</c:v>
                </c:pt>
                <c:pt idx="800">
                  <c:v>4.165</c:v>
                </c:pt>
                <c:pt idx="801">
                  <c:v>4.1710000000000003</c:v>
                </c:pt>
                <c:pt idx="802">
                  <c:v>4.1769999999999996</c:v>
                </c:pt>
                <c:pt idx="803">
                  <c:v>4.1840000000000002</c:v>
                </c:pt>
                <c:pt idx="804">
                  <c:v>4.1909999999999998</c:v>
                </c:pt>
                <c:pt idx="805">
                  <c:v>4.1980000000000004</c:v>
                </c:pt>
                <c:pt idx="806">
                  <c:v>4.2050000000000001</c:v>
                </c:pt>
                <c:pt idx="807">
                  <c:v>4.2130000000000001</c:v>
                </c:pt>
                <c:pt idx="808">
                  <c:v>4.22</c:v>
                </c:pt>
                <c:pt idx="809">
                  <c:v>4.226</c:v>
                </c:pt>
                <c:pt idx="810">
                  <c:v>4.2329999999999997</c:v>
                </c:pt>
                <c:pt idx="811">
                  <c:v>4.24</c:v>
                </c:pt>
                <c:pt idx="812">
                  <c:v>4.2469999999999999</c:v>
                </c:pt>
                <c:pt idx="813">
                  <c:v>4.2539999999999996</c:v>
                </c:pt>
                <c:pt idx="814">
                  <c:v>4.2610000000000001</c:v>
                </c:pt>
                <c:pt idx="815">
                  <c:v>4.2670000000000003</c:v>
                </c:pt>
                <c:pt idx="816">
                  <c:v>4.274</c:v>
                </c:pt>
                <c:pt idx="817">
                  <c:v>4.28</c:v>
                </c:pt>
                <c:pt idx="818">
                  <c:v>4.2859999999999996</c:v>
                </c:pt>
                <c:pt idx="819">
                  <c:v>4.2919999999999998</c:v>
                </c:pt>
                <c:pt idx="820">
                  <c:v>4.2990000000000004</c:v>
                </c:pt>
                <c:pt idx="821">
                  <c:v>4.3049999999999997</c:v>
                </c:pt>
                <c:pt idx="822">
                  <c:v>4.3109999999999999</c:v>
                </c:pt>
                <c:pt idx="823">
                  <c:v>4.3170000000000002</c:v>
                </c:pt>
                <c:pt idx="824">
                  <c:v>4.3230000000000004</c:v>
                </c:pt>
                <c:pt idx="825">
                  <c:v>4.3289999999999997</c:v>
                </c:pt>
                <c:pt idx="826">
                  <c:v>4.335</c:v>
                </c:pt>
                <c:pt idx="827">
                  <c:v>4.3410000000000002</c:v>
                </c:pt>
                <c:pt idx="828">
                  <c:v>4.3479999999999999</c:v>
                </c:pt>
                <c:pt idx="829">
                  <c:v>4.3540000000000001</c:v>
                </c:pt>
                <c:pt idx="830">
                  <c:v>4.3600000000000003</c:v>
                </c:pt>
                <c:pt idx="831">
                  <c:v>4.3659999999999997</c:v>
                </c:pt>
                <c:pt idx="832">
                  <c:v>4.3719999999999999</c:v>
                </c:pt>
                <c:pt idx="833">
                  <c:v>4.3780000000000001</c:v>
                </c:pt>
                <c:pt idx="834">
                  <c:v>4.3840000000000003</c:v>
                </c:pt>
                <c:pt idx="835">
                  <c:v>4.3899999999999997</c:v>
                </c:pt>
                <c:pt idx="836">
                  <c:v>4.3970000000000002</c:v>
                </c:pt>
                <c:pt idx="837">
                  <c:v>4.4029999999999996</c:v>
                </c:pt>
                <c:pt idx="838">
                  <c:v>4.4089999999999998</c:v>
                </c:pt>
                <c:pt idx="839">
                  <c:v>4.415</c:v>
                </c:pt>
                <c:pt idx="840">
                  <c:v>4.4210000000000003</c:v>
                </c:pt>
                <c:pt idx="841">
                  <c:v>4.4269999999999996</c:v>
                </c:pt>
                <c:pt idx="842">
                  <c:v>4.4329999999999998</c:v>
                </c:pt>
                <c:pt idx="843">
                  <c:v>4.4390000000000001</c:v>
                </c:pt>
                <c:pt idx="844">
                  <c:v>4.4459999999999997</c:v>
                </c:pt>
                <c:pt idx="845">
                  <c:v>4.4530000000000003</c:v>
                </c:pt>
                <c:pt idx="846">
                  <c:v>4.4589999999999996</c:v>
                </c:pt>
                <c:pt idx="847">
                  <c:v>4.4660000000000002</c:v>
                </c:pt>
                <c:pt idx="848">
                  <c:v>4.4729999999999999</c:v>
                </c:pt>
                <c:pt idx="849">
                  <c:v>4.4790000000000001</c:v>
                </c:pt>
                <c:pt idx="850">
                  <c:v>4.4859999999999998</c:v>
                </c:pt>
                <c:pt idx="851">
                  <c:v>4.4930000000000003</c:v>
                </c:pt>
                <c:pt idx="852">
                  <c:v>4.5010000000000003</c:v>
                </c:pt>
                <c:pt idx="853">
                  <c:v>4.508</c:v>
                </c:pt>
                <c:pt idx="854">
                  <c:v>4.5149999999999997</c:v>
                </c:pt>
                <c:pt idx="855">
                  <c:v>4.5250000000000004</c:v>
                </c:pt>
                <c:pt idx="856">
                  <c:v>4.5359999999999996</c:v>
                </c:pt>
                <c:pt idx="857">
                  <c:v>4.5460000000000003</c:v>
                </c:pt>
                <c:pt idx="858">
                  <c:v>4.5570000000000004</c:v>
                </c:pt>
                <c:pt idx="859">
                  <c:v>4.5670000000000002</c:v>
                </c:pt>
                <c:pt idx="860">
                  <c:v>4.5789999999999997</c:v>
                </c:pt>
                <c:pt idx="861">
                  <c:v>4.59</c:v>
                </c:pt>
                <c:pt idx="862">
                  <c:v>4.601</c:v>
                </c:pt>
                <c:pt idx="863">
                  <c:v>4.6120000000000001</c:v>
                </c:pt>
                <c:pt idx="864">
                  <c:v>4.6230000000000002</c:v>
                </c:pt>
                <c:pt idx="865">
                  <c:v>4.6340000000000003</c:v>
                </c:pt>
                <c:pt idx="866">
                  <c:v>4.6449999999999996</c:v>
                </c:pt>
                <c:pt idx="867">
                  <c:v>4.6550000000000002</c:v>
                </c:pt>
                <c:pt idx="868">
                  <c:v>4.6660000000000004</c:v>
                </c:pt>
                <c:pt idx="869">
                  <c:v>4.6760000000000002</c:v>
                </c:pt>
                <c:pt idx="870">
                  <c:v>4.6859999999999999</c:v>
                </c:pt>
                <c:pt idx="871">
                  <c:v>4.6959999999999997</c:v>
                </c:pt>
                <c:pt idx="872">
                  <c:v>4.7050000000000001</c:v>
                </c:pt>
                <c:pt idx="873">
                  <c:v>4.7149999999999999</c:v>
                </c:pt>
                <c:pt idx="874">
                  <c:v>4.7249999999999996</c:v>
                </c:pt>
                <c:pt idx="875">
                  <c:v>4.734</c:v>
                </c:pt>
                <c:pt idx="876">
                  <c:v>4.7489999999999997</c:v>
                </c:pt>
                <c:pt idx="877">
                  <c:v>4.7759999999999998</c:v>
                </c:pt>
                <c:pt idx="878">
                  <c:v>4.8049999999999997</c:v>
                </c:pt>
                <c:pt idx="879">
                  <c:v>4.8360000000000003</c:v>
                </c:pt>
                <c:pt idx="880">
                  <c:v>4.8719999999999999</c:v>
                </c:pt>
                <c:pt idx="881">
                  <c:v>4.9160000000000004</c:v>
                </c:pt>
                <c:pt idx="882">
                  <c:v>4.9560000000000004</c:v>
                </c:pt>
                <c:pt idx="883">
                  <c:v>4.9930000000000003</c:v>
                </c:pt>
                <c:pt idx="884">
                  <c:v>5.0289999999999999</c:v>
                </c:pt>
                <c:pt idx="885">
                  <c:v>5.0650000000000004</c:v>
                </c:pt>
                <c:pt idx="886">
                  <c:v>5.0970000000000004</c:v>
                </c:pt>
                <c:pt idx="887">
                  <c:v>5.12</c:v>
                </c:pt>
                <c:pt idx="888">
                  <c:v>5.1349999999999998</c:v>
                </c:pt>
                <c:pt idx="889">
                  <c:v>5.16</c:v>
                </c:pt>
                <c:pt idx="890">
                  <c:v>5.1959999999999997</c:v>
                </c:pt>
                <c:pt idx="891">
                  <c:v>5.2380000000000004</c:v>
                </c:pt>
                <c:pt idx="892">
                  <c:v>5.2850000000000001</c:v>
                </c:pt>
                <c:pt idx="893">
                  <c:v>5.335</c:v>
                </c:pt>
                <c:pt idx="894">
                  <c:v>5.3890000000000002</c:v>
                </c:pt>
                <c:pt idx="895">
                  <c:v>5.444</c:v>
                </c:pt>
                <c:pt idx="896">
                  <c:v>5.4980000000000002</c:v>
                </c:pt>
                <c:pt idx="897">
                  <c:v>5.548</c:v>
                </c:pt>
                <c:pt idx="898">
                  <c:v>5.593</c:v>
                </c:pt>
                <c:pt idx="899">
                  <c:v>5.6310000000000002</c:v>
                </c:pt>
                <c:pt idx="900">
                  <c:v>5.6680000000000001</c:v>
                </c:pt>
                <c:pt idx="901">
                  <c:v>5.7060000000000004</c:v>
                </c:pt>
                <c:pt idx="902">
                  <c:v>5.7439999999999998</c:v>
                </c:pt>
                <c:pt idx="903">
                  <c:v>5.7789999999999999</c:v>
                </c:pt>
                <c:pt idx="904">
                  <c:v>5.8129999999999997</c:v>
                </c:pt>
                <c:pt idx="905">
                  <c:v>5.8470000000000004</c:v>
                </c:pt>
                <c:pt idx="906">
                  <c:v>5.8780000000000001</c:v>
                </c:pt>
                <c:pt idx="907">
                  <c:v>5.9050000000000002</c:v>
                </c:pt>
                <c:pt idx="908">
                  <c:v>5.9290000000000003</c:v>
                </c:pt>
                <c:pt idx="909">
                  <c:v>5.9320000000000004</c:v>
                </c:pt>
                <c:pt idx="910">
                  <c:v>5.9329999999999998</c:v>
                </c:pt>
                <c:pt idx="911">
                  <c:v>5.9359999999999999</c:v>
                </c:pt>
                <c:pt idx="912">
                  <c:v>5.9420000000000002</c:v>
                </c:pt>
                <c:pt idx="913">
                  <c:v>5.9550000000000001</c:v>
                </c:pt>
                <c:pt idx="914">
                  <c:v>5.9779999999999998</c:v>
                </c:pt>
                <c:pt idx="915">
                  <c:v>6.0069999999999997</c:v>
                </c:pt>
                <c:pt idx="916">
                  <c:v>6.0380000000000003</c:v>
                </c:pt>
                <c:pt idx="917">
                  <c:v>6.07</c:v>
                </c:pt>
                <c:pt idx="918">
                  <c:v>6.0960000000000001</c:v>
                </c:pt>
                <c:pt idx="919">
                  <c:v>6.1120000000000001</c:v>
                </c:pt>
                <c:pt idx="920">
                  <c:v>6.1239999999999997</c:v>
                </c:pt>
                <c:pt idx="921">
                  <c:v>6.1340000000000003</c:v>
                </c:pt>
                <c:pt idx="922">
                  <c:v>6.1440000000000001</c:v>
                </c:pt>
                <c:pt idx="923">
                  <c:v>6.1550000000000002</c:v>
                </c:pt>
                <c:pt idx="924">
                  <c:v>6.173</c:v>
                </c:pt>
                <c:pt idx="925">
                  <c:v>6.202</c:v>
                </c:pt>
                <c:pt idx="926">
                  <c:v>6.2409999999999997</c:v>
                </c:pt>
                <c:pt idx="927">
                  <c:v>6.2850000000000001</c:v>
                </c:pt>
                <c:pt idx="928">
                  <c:v>6.3289999999999997</c:v>
                </c:pt>
                <c:pt idx="929">
                  <c:v>6.3719999999999999</c:v>
                </c:pt>
                <c:pt idx="930">
                  <c:v>6.415</c:v>
                </c:pt>
                <c:pt idx="931">
                  <c:v>6.4589999999999996</c:v>
                </c:pt>
                <c:pt idx="932">
                  <c:v>6.5019999999999998</c:v>
                </c:pt>
                <c:pt idx="933">
                  <c:v>6.54</c:v>
                </c:pt>
                <c:pt idx="934">
                  <c:v>6.5709999999999997</c:v>
                </c:pt>
                <c:pt idx="935">
                  <c:v>6.5949999999999998</c:v>
                </c:pt>
                <c:pt idx="936">
                  <c:v>6.6079999999999997</c:v>
                </c:pt>
                <c:pt idx="937">
                  <c:v>6.6079999999999997</c:v>
                </c:pt>
                <c:pt idx="938">
                  <c:v>6.6109999999999998</c:v>
                </c:pt>
                <c:pt idx="939">
                  <c:v>6.6280000000000001</c:v>
                </c:pt>
                <c:pt idx="940">
                  <c:v>6.6680000000000001</c:v>
                </c:pt>
                <c:pt idx="941">
                  <c:v>6.7240000000000002</c:v>
                </c:pt>
                <c:pt idx="942">
                  <c:v>6.7809999999999997</c:v>
                </c:pt>
                <c:pt idx="943">
                  <c:v>6.8449999999999998</c:v>
                </c:pt>
                <c:pt idx="944">
                  <c:v>6.9219999999999997</c:v>
                </c:pt>
                <c:pt idx="945">
                  <c:v>6.9960000000000004</c:v>
                </c:pt>
                <c:pt idx="946">
                  <c:v>7.0650000000000004</c:v>
                </c:pt>
                <c:pt idx="947">
                  <c:v>7.133</c:v>
                </c:pt>
                <c:pt idx="948">
                  <c:v>7.1849999999999996</c:v>
                </c:pt>
                <c:pt idx="949">
                  <c:v>7.2110000000000003</c:v>
                </c:pt>
                <c:pt idx="950">
                  <c:v>7.2110000000000003</c:v>
                </c:pt>
                <c:pt idx="951">
                  <c:v>7.2110000000000003</c:v>
                </c:pt>
                <c:pt idx="952">
                  <c:v>7.2130000000000001</c:v>
                </c:pt>
                <c:pt idx="953">
                  <c:v>7.2169999999999996</c:v>
                </c:pt>
                <c:pt idx="954">
                  <c:v>7.2229999999999999</c:v>
                </c:pt>
                <c:pt idx="955">
                  <c:v>7.23</c:v>
                </c:pt>
                <c:pt idx="956">
                  <c:v>7.2380000000000004</c:v>
                </c:pt>
                <c:pt idx="957">
                  <c:v>7.2460000000000004</c:v>
                </c:pt>
                <c:pt idx="958">
                  <c:v>7.2560000000000002</c:v>
                </c:pt>
                <c:pt idx="959">
                  <c:v>7.2649999999999997</c:v>
                </c:pt>
                <c:pt idx="960">
                  <c:v>7.274</c:v>
                </c:pt>
                <c:pt idx="961">
                  <c:v>7.2830000000000004</c:v>
                </c:pt>
                <c:pt idx="962">
                  <c:v>7.2919999999999998</c:v>
                </c:pt>
                <c:pt idx="963">
                  <c:v>7.2990000000000004</c:v>
                </c:pt>
                <c:pt idx="964">
                  <c:v>7.3029999999999999</c:v>
                </c:pt>
                <c:pt idx="965">
                  <c:v>7.3070000000000004</c:v>
                </c:pt>
                <c:pt idx="966">
                  <c:v>7.3120000000000003</c:v>
                </c:pt>
                <c:pt idx="967">
                  <c:v>7.3170000000000002</c:v>
                </c:pt>
                <c:pt idx="968">
                  <c:v>7.3220000000000001</c:v>
                </c:pt>
                <c:pt idx="969">
                  <c:v>7.3280000000000003</c:v>
                </c:pt>
                <c:pt idx="970">
                  <c:v>7.3330000000000002</c:v>
                </c:pt>
                <c:pt idx="971">
                  <c:v>7.3380000000000001</c:v>
                </c:pt>
                <c:pt idx="972">
                  <c:v>7.343</c:v>
                </c:pt>
                <c:pt idx="973">
                  <c:v>7.3490000000000002</c:v>
                </c:pt>
                <c:pt idx="974">
                  <c:v>7.3550000000000004</c:v>
                </c:pt>
                <c:pt idx="975">
                  <c:v>7.36</c:v>
                </c:pt>
                <c:pt idx="976">
                  <c:v>7.3659999999999997</c:v>
                </c:pt>
                <c:pt idx="977">
                  <c:v>7.3719999999999999</c:v>
                </c:pt>
                <c:pt idx="978">
                  <c:v>7.3769999999999998</c:v>
                </c:pt>
                <c:pt idx="979">
                  <c:v>7.383</c:v>
                </c:pt>
                <c:pt idx="980">
                  <c:v>7.3890000000000002</c:v>
                </c:pt>
                <c:pt idx="981">
                  <c:v>7.3949999999999996</c:v>
                </c:pt>
                <c:pt idx="982">
                  <c:v>7.4020000000000001</c:v>
                </c:pt>
                <c:pt idx="983">
                  <c:v>7.4080000000000004</c:v>
                </c:pt>
                <c:pt idx="984">
                  <c:v>7.4139999999999997</c:v>
                </c:pt>
                <c:pt idx="985">
                  <c:v>7.42</c:v>
                </c:pt>
                <c:pt idx="986">
                  <c:v>7.4269999999999996</c:v>
                </c:pt>
                <c:pt idx="987">
                  <c:v>7.4359999999999999</c:v>
                </c:pt>
                <c:pt idx="988">
                  <c:v>7.4470000000000001</c:v>
                </c:pt>
                <c:pt idx="989">
                  <c:v>7.4640000000000004</c:v>
                </c:pt>
                <c:pt idx="990">
                  <c:v>7.5129999999999999</c:v>
                </c:pt>
                <c:pt idx="991">
                  <c:v>7.5869999999999997</c:v>
                </c:pt>
                <c:pt idx="992">
                  <c:v>7.673</c:v>
                </c:pt>
                <c:pt idx="993">
                  <c:v>7.7629999999999999</c:v>
                </c:pt>
                <c:pt idx="994">
                  <c:v>7.8529999999999998</c:v>
                </c:pt>
                <c:pt idx="995">
                  <c:v>7.9420000000000002</c:v>
                </c:pt>
                <c:pt idx="996">
                  <c:v>8.0299999999999994</c:v>
                </c:pt>
                <c:pt idx="997">
                  <c:v>8.1159999999999997</c:v>
                </c:pt>
                <c:pt idx="998">
                  <c:v>8.2010000000000005</c:v>
                </c:pt>
                <c:pt idx="999">
                  <c:v>8.2690000000000001</c:v>
                </c:pt>
                <c:pt idx="1000">
                  <c:v>8.3190000000000008</c:v>
                </c:pt>
                <c:pt idx="1001">
                  <c:v>8.3659999999999997</c:v>
                </c:pt>
                <c:pt idx="1002">
                  <c:v>8.3759999999999994</c:v>
                </c:pt>
                <c:pt idx="1003">
                  <c:v>8.3800000000000008</c:v>
                </c:pt>
                <c:pt idx="1004">
                  <c:v>8.3800000000000008</c:v>
                </c:pt>
                <c:pt idx="1005">
                  <c:v>8.3800000000000008</c:v>
                </c:pt>
                <c:pt idx="1006">
                  <c:v>8.3800000000000008</c:v>
                </c:pt>
                <c:pt idx="1007">
                  <c:v>8.3800000000000008</c:v>
                </c:pt>
                <c:pt idx="1008">
                  <c:v>8.3859999999999992</c:v>
                </c:pt>
                <c:pt idx="1009">
                  <c:v>8.3930000000000007</c:v>
                </c:pt>
                <c:pt idx="1010">
                  <c:v>8.4019999999999992</c:v>
                </c:pt>
                <c:pt idx="1011">
                  <c:v>8.4309999999999992</c:v>
                </c:pt>
                <c:pt idx="1012">
                  <c:v>8.4879999999999995</c:v>
                </c:pt>
                <c:pt idx="1013">
                  <c:v>8.5739999999999998</c:v>
                </c:pt>
                <c:pt idx="1014">
                  <c:v>8.6639999999999997</c:v>
                </c:pt>
                <c:pt idx="1015">
                  <c:v>8.7539999999999996</c:v>
                </c:pt>
                <c:pt idx="1016">
                  <c:v>8.8320000000000007</c:v>
                </c:pt>
                <c:pt idx="1017">
                  <c:v>8.9079999999999995</c:v>
                </c:pt>
                <c:pt idx="1018">
                  <c:v>8.9920000000000009</c:v>
                </c:pt>
                <c:pt idx="1019">
                  <c:v>9.0719999999999992</c:v>
                </c:pt>
                <c:pt idx="1020">
                  <c:v>9.1479999999999997</c:v>
                </c:pt>
                <c:pt idx="1021">
                  <c:v>9.2270000000000003</c:v>
                </c:pt>
                <c:pt idx="1022">
                  <c:v>9.3109999999999999</c:v>
                </c:pt>
                <c:pt idx="1023">
                  <c:v>9.3979999999999997</c:v>
                </c:pt>
                <c:pt idx="1024">
                  <c:v>9.4870000000000001</c:v>
                </c:pt>
                <c:pt idx="1025">
                  <c:v>9.5760000000000005</c:v>
                </c:pt>
                <c:pt idx="1026">
                  <c:v>9.6519999999999992</c:v>
                </c:pt>
                <c:pt idx="1027">
                  <c:v>9.7189999999999994</c:v>
                </c:pt>
                <c:pt idx="1028">
                  <c:v>9.7859999999999996</c:v>
                </c:pt>
                <c:pt idx="1029">
                  <c:v>9.8469999999999995</c:v>
                </c:pt>
                <c:pt idx="1030">
                  <c:v>9.9019999999999992</c:v>
                </c:pt>
                <c:pt idx="1031">
                  <c:v>9.9540000000000006</c:v>
                </c:pt>
                <c:pt idx="1032">
                  <c:v>10</c:v>
                </c:pt>
                <c:pt idx="1033">
                  <c:v>10.052</c:v>
                </c:pt>
                <c:pt idx="1034">
                  <c:v>10.103</c:v>
                </c:pt>
                <c:pt idx="1035">
                  <c:v>10.151999999999999</c:v>
                </c:pt>
                <c:pt idx="1036">
                  <c:v>10.199</c:v>
                </c:pt>
                <c:pt idx="1037">
                  <c:v>10.24</c:v>
                </c:pt>
                <c:pt idx="1038">
                  <c:v>10.273999999999999</c:v>
                </c:pt>
                <c:pt idx="1039">
                  <c:v>10.3</c:v>
                </c:pt>
                <c:pt idx="1040">
                  <c:v>10.315</c:v>
                </c:pt>
                <c:pt idx="1041">
                  <c:v>10.32</c:v>
                </c:pt>
                <c:pt idx="1042">
                  <c:v>10.32</c:v>
                </c:pt>
                <c:pt idx="1043">
                  <c:v>10.32</c:v>
                </c:pt>
                <c:pt idx="1044">
                  <c:v>10.32</c:v>
                </c:pt>
                <c:pt idx="1045">
                  <c:v>10.32</c:v>
                </c:pt>
                <c:pt idx="1046">
                  <c:v>10.32</c:v>
                </c:pt>
                <c:pt idx="1047">
                  <c:v>10.321999999999999</c:v>
                </c:pt>
                <c:pt idx="1048">
                  <c:v>10.326000000000001</c:v>
                </c:pt>
                <c:pt idx="1049">
                  <c:v>10.336</c:v>
                </c:pt>
                <c:pt idx="1050">
                  <c:v>10.358000000000001</c:v>
                </c:pt>
                <c:pt idx="1051">
                  <c:v>10.406000000000001</c:v>
                </c:pt>
                <c:pt idx="1052">
                  <c:v>10.489000000000001</c:v>
                </c:pt>
                <c:pt idx="1053">
                  <c:v>10.577</c:v>
                </c:pt>
                <c:pt idx="1054">
                  <c:v>10.664</c:v>
                </c:pt>
                <c:pt idx="1055">
                  <c:v>10.739000000000001</c:v>
                </c:pt>
                <c:pt idx="1056">
                  <c:v>10.791</c:v>
                </c:pt>
                <c:pt idx="1057">
                  <c:v>10.843999999999999</c:v>
                </c:pt>
                <c:pt idx="1058">
                  <c:v>10.923</c:v>
                </c:pt>
                <c:pt idx="1059">
                  <c:v>11.009</c:v>
                </c:pt>
                <c:pt idx="1060">
                  <c:v>11.1</c:v>
                </c:pt>
                <c:pt idx="1061">
                  <c:v>11.185</c:v>
                </c:pt>
                <c:pt idx="1062">
                  <c:v>11.265000000000001</c:v>
                </c:pt>
                <c:pt idx="1063">
                  <c:v>11.351000000000001</c:v>
                </c:pt>
                <c:pt idx="1064">
                  <c:v>11.44</c:v>
                </c:pt>
                <c:pt idx="1065">
                  <c:v>11.525</c:v>
                </c:pt>
                <c:pt idx="1066">
                  <c:v>11.601000000000001</c:v>
                </c:pt>
                <c:pt idx="1067">
                  <c:v>11.667999999999999</c:v>
                </c:pt>
                <c:pt idx="1068">
                  <c:v>11.726000000000001</c:v>
                </c:pt>
                <c:pt idx="1069">
                  <c:v>11.775</c:v>
                </c:pt>
                <c:pt idx="1070">
                  <c:v>11.824999999999999</c:v>
                </c:pt>
                <c:pt idx="1071">
                  <c:v>11.875999999999999</c:v>
                </c:pt>
                <c:pt idx="1072">
                  <c:v>11.925000000000001</c:v>
                </c:pt>
                <c:pt idx="1073">
                  <c:v>11.973000000000001</c:v>
                </c:pt>
                <c:pt idx="1074">
                  <c:v>12.021000000000001</c:v>
                </c:pt>
                <c:pt idx="1075">
                  <c:v>12.07</c:v>
                </c:pt>
                <c:pt idx="1076">
                  <c:v>12.119</c:v>
                </c:pt>
                <c:pt idx="1077">
                  <c:v>12.167999999999999</c:v>
                </c:pt>
                <c:pt idx="1078">
                  <c:v>12.222</c:v>
                </c:pt>
                <c:pt idx="1079">
                  <c:v>12.278</c:v>
                </c:pt>
                <c:pt idx="1080">
                  <c:v>12.333</c:v>
                </c:pt>
                <c:pt idx="1081">
                  <c:v>12.385999999999999</c:v>
                </c:pt>
                <c:pt idx="1082">
                  <c:v>12.436999999999999</c:v>
                </c:pt>
                <c:pt idx="1083">
                  <c:v>12.486000000000001</c:v>
                </c:pt>
                <c:pt idx="1084">
                  <c:v>12.532</c:v>
                </c:pt>
                <c:pt idx="1085">
                  <c:v>12.574</c:v>
                </c:pt>
                <c:pt idx="1086">
                  <c:v>12.61</c:v>
                </c:pt>
                <c:pt idx="1087">
                  <c:v>12.646000000000001</c:v>
                </c:pt>
                <c:pt idx="1088">
                  <c:v>12.678000000000001</c:v>
                </c:pt>
                <c:pt idx="1089">
                  <c:v>12.702999999999999</c:v>
                </c:pt>
                <c:pt idx="1090">
                  <c:v>12.709</c:v>
                </c:pt>
                <c:pt idx="1091">
                  <c:v>12.709</c:v>
                </c:pt>
                <c:pt idx="1092">
                  <c:v>12.725</c:v>
                </c:pt>
                <c:pt idx="1093">
                  <c:v>12.757</c:v>
                </c:pt>
                <c:pt idx="1094">
                  <c:v>12.792</c:v>
                </c:pt>
                <c:pt idx="1095">
                  <c:v>12.832000000000001</c:v>
                </c:pt>
                <c:pt idx="1096">
                  <c:v>12.868</c:v>
                </c:pt>
                <c:pt idx="1097">
                  <c:v>12.907</c:v>
                </c:pt>
                <c:pt idx="1098">
                  <c:v>12.946999999999999</c:v>
                </c:pt>
                <c:pt idx="1099">
                  <c:v>12.984999999999999</c:v>
                </c:pt>
                <c:pt idx="1100">
                  <c:v>13.023999999999999</c:v>
                </c:pt>
                <c:pt idx="1101">
                  <c:v>13.061999999999999</c:v>
                </c:pt>
                <c:pt idx="1102">
                  <c:v>13.1</c:v>
                </c:pt>
                <c:pt idx="1103">
                  <c:v>13.135</c:v>
                </c:pt>
                <c:pt idx="1104">
                  <c:v>13.170999999999999</c:v>
                </c:pt>
                <c:pt idx="1105">
                  <c:v>13.212</c:v>
                </c:pt>
                <c:pt idx="1106">
                  <c:v>13.254</c:v>
                </c:pt>
                <c:pt idx="1107">
                  <c:v>13.295999999999999</c:v>
                </c:pt>
                <c:pt idx="1108">
                  <c:v>13.335000000000001</c:v>
                </c:pt>
                <c:pt idx="1109">
                  <c:v>13.374000000000001</c:v>
                </c:pt>
                <c:pt idx="1110">
                  <c:v>13.414</c:v>
                </c:pt>
                <c:pt idx="1111">
                  <c:v>13.452</c:v>
                </c:pt>
                <c:pt idx="1112">
                  <c:v>13.484999999999999</c:v>
                </c:pt>
                <c:pt idx="1113">
                  <c:v>13.505000000000001</c:v>
                </c:pt>
                <c:pt idx="1114">
                  <c:v>13.518000000000001</c:v>
                </c:pt>
                <c:pt idx="1115">
                  <c:v>13.539</c:v>
                </c:pt>
                <c:pt idx="1116">
                  <c:v>13.565</c:v>
                </c:pt>
                <c:pt idx="1117">
                  <c:v>13.601000000000001</c:v>
                </c:pt>
                <c:pt idx="1118">
                  <c:v>13.641999999999999</c:v>
                </c:pt>
                <c:pt idx="1119">
                  <c:v>13.683999999999999</c:v>
                </c:pt>
                <c:pt idx="1120">
                  <c:v>13.724</c:v>
                </c:pt>
                <c:pt idx="1121">
                  <c:v>13.760999999999999</c:v>
                </c:pt>
                <c:pt idx="1122">
                  <c:v>13.794</c:v>
                </c:pt>
                <c:pt idx="1123">
                  <c:v>13.827999999999999</c:v>
                </c:pt>
                <c:pt idx="1124">
                  <c:v>13.858000000000001</c:v>
                </c:pt>
                <c:pt idx="1125">
                  <c:v>13.882999999999999</c:v>
                </c:pt>
                <c:pt idx="1126">
                  <c:v>13.911</c:v>
                </c:pt>
                <c:pt idx="1127">
                  <c:v>13.951000000000001</c:v>
                </c:pt>
                <c:pt idx="1128">
                  <c:v>13.994</c:v>
                </c:pt>
                <c:pt idx="1129">
                  <c:v>14.038</c:v>
                </c:pt>
                <c:pt idx="1130">
                  <c:v>14.079000000000001</c:v>
                </c:pt>
                <c:pt idx="1131">
                  <c:v>14.116</c:v>
                </c:pt>
                <c:pt idx="1132">
                  <c:v>14.15</c:v>
                </c:pt>
                <c:pt idx="1133">
                  <c:v>14.189</c:v>
                </c:pt>
                <c:pt idx="1134">
                  <c:v>14.233000000000001</c:v>
                </c:pt>
                <c:pt idx="1135">
                  <c:v>14.279</c:v>
                </c:pt>
                <c:pt idx="1136">
                  <c:v>14.327999999999999</c:v>
                </c:pt>
                <c:pt idx="1137">
                  <c:v>14.375999999999999</c:v>
                </c:pt>
                <c:pt idx="1138">
                  <c:v>14.417999999999999</c:v>
                </c:pt>
                <c:pt idx="1139">
                  <c:v>14.446999999999999</c:v>
                </c:pt>
                <c:pt idx="1140">
                  <c:v>14.48</c:v>
                </c:pt>
                <c:pt idx="1141">
                  <c:v>14.518000000000001</c:v>
                </c:pt>
                <c:pt idx="1142">
                  <c:v>14.557</c:v>
                </c:pt>
                <c:pt idx="1143">
                  <c:v>14.593999999999999</c:v>
                </c:pt>
                <c:pt idx="1144">
                  <c:v>14.629</c:v>
                </c:pt>
                <c:pt idx="1145">
                  <c:v>14.662000000000001</c:v>
                </c:pt>
                <c:pt idx="1146">
                  <c:v>14.683999999999999</c:v>
                </c:pt>
                <c:pt idx="1147">
                  <c:v>14.704000000000001</c:v>
                </c:pt>
                <c:pt idx="1148">
                  <c:v>14.711</c:v>
                </c:pt>
                <c:pt idx="1149">
                  <c:v>14.725</c:v>
                </c:pt>
                <c:pt idx="1150">
                  <c:v>14.75</c:v>
                </c:pt>
                <c:pt idx="1151">
                  <c:v>14.782999999999999</c:v>
                </c:pt>
                <c:pt idx="1152">
                  <c:v>14.823</c:v>
                </c:pt>
                <c:pt idx="1153">
                  <c:v>14.86</c:v>
                </c:pt>
                <c:pt idx="1154">
                  <c:v>14.89</c:v>
                </c:pt>
                <c:pt idx="1155">
                  <c:v>14.919</c:v>
                </c:pt>
                <c:pt idx="1156">
                  <c:v>14.96</c:v>
                </c:pt>
                <c:pt idx="1157">
                  <c:v>15.002000000000001</c:v>
                </c:pt>
                <c:pt idx="1158">
                  <c:v>15.044</c:v>
                </c:pt>
                <c:pt idx="1159">
                  <c:v>15.084</c:v>
                </c:pt>
                <c:pt idx="1160">
                  <c:v>15.127000000000001</c:v>
                </c:pt>
                <c:pt idx="1161">
                  <c:v>15.175000000000001</c:v>
                </c:pt>
                <c:pt idx="1162">
                  <c:v>15.223000000000001</c:v>
                </c:pt>
                <c:pt idx="1163">
                  <c:v>15.27</c:v>
                </c:pt>
                <c:pt idx="1164">
                  <c:v>15.32</c:v>
                </c:pt>
                <c:pt idx="1165">
                  <c:v>15.37</c:v>
                </c:pt>
                <c:pt idx="1166">
                  <c:v>15.417</c:v>
                </c:pt>
                <c:pt idx="1167">
                  <c:v>15.459</c:v>
                </c:pt>
                <c:pt idx="1168">
                  <c:v>15.497999999999999</c:v>
                </c:pt>
                <c:pt idx="1169">
                  <c:v>15.537000000000001</c:v>
                </c:pt>
                <c:pt idx="1170">
                  <c:v>15.576000000000001</c:v>
                </c:pt>
                <c:pt idx="1171">
                  <c:v>15.613</c:v>
                </c:pt>
                <c:pt idx="1172">
                  <c:v>15.651</c:v>
                </c:pt>
                <c:pt idx="1173">
                  <c:v>15.688000000000001</c:v>
                </c:pt>
                <c:pt idx="1174">
                  <c:v>15.727</c:v>
                </c:pt>
                <c:pt idx="1175">
                  <c:v>15.765000000000001</c:v>
                </c:pt>
                <c:pt idx="1176">
                  <c:v>15.801</c:v>
                </c:pt>
                <c:pt idx="1177">
                  <c:v>15.821999999999999</c:v>
                </c:pt>
                <c:pt idx="1178">
                  <c:v>15.849</c:v>
                </c:pt>
                <c:pt idx="1179">
                  <c:v>15.887</c:v>
                </c:pt>
                <c:pt idx="1180">
                  <c:v>15.932</c:v>
                </c:pt>
                <c:pt idx="1181">
                  <c:v>15.977</c:v>
                </c:pt>
                <c:pt idx="1182">
                  <c:v>16.024000000000001</c:v>
                </c:pt>
                <c:pt idx="1183">
                  <c:v>16.071999999999999</c:v>
                </c:pt>
                <c:pt idx="1184">
                  <c:v>16.119</c:v>
                </c:pt>
                <c:pt idx="1185">
                  <c:v>16.164999999999999</c:v>
                </c:pt>
                <c:pt idx="1186">
                  <c:v>16.209</c:v>
                </c:pt>
                <c:pt idx="1187">
                  <c:v>16.248999999999999</c:v>
                </c:pt>
                <c:pt idx="1188">
                  <c:v>16.286000000000001</c:v>
                </c:pt>
                <c:pt idx="1189">
                  <c:v>16.323</c:v>
                </c:pt>
                <c:pt idx="1190">
                  <c:v>16.361999999999998</c:v>
                </c:pt>
                <c:pt idx="1191">
                  <c:v>16.402999999999999</c:v>
                </c:pt>
                <c:pt idx="1192">
                  <c:v>16.443000000000001</c:v>
                </c:pt>
                <c:pt idx="1193">
                  <c:v>16.481000000000002</c:v>
                </c:pt>
                <c:pt idx="1194">
                  <c:v>16.518000000000001</c:v>
                </c:pt>
                <c:pt idx="1195">
                  <c:v>16.55</c:v>
                </c:pt>
                <c:pt idx="1196">
                  <c:v>16.579000000000001</c:v>
                </c:pt>
                <c:pt idx="1197">
                  <c:v>16.605</c:v>
                </c:pt>
                <c:pt idx="1198">
                  <c:v>16.613</c:v>
                </c:pt>
                <c:pt idx="1199">
                  <c:v>16.617999999999999</c:v>
                </c:pt>
                <c:pt idx="1200">
                  <c:v>16.652000000000001</c:v>
                </c:pt>
                <c:pt idx="1201">
                  <c:v>16.693999999999999</c:v>
                </c:pt>
                <c:pt idx="1202">
                  <c:v>16.728000000000002</c:v>
                </c:pt>
                <c:pt idx="1203">
                  <c:v>16.763999999999999</c:v>
                </c:pt>
                <c:pt idx="1204">
                  <c:v>16.803000000000001</c:v>
                </c:pt>
                <c:pt idx="1205">
                  <c:v>16.843</c:v>
                </c:pt>
                <c:pt idx="1206">
                  <c:v>16.88</c:v>
                </c:pt>
                <c:pt idx="1207">
                  <c:v>16.914999999999999</c:v>
                </c:pt>
                <c:pt idx="1208">
                  <c:v>16.952999999999999</c:v>
                </c:pt>
                <c:pt idx="1209">
                  <c:v>16.989999999999998</c:v>
                </c:pt>
                <c:pt idx="1210">
                  <c:v>17.024999999999999</c:v>
                </c:pt>
                <c:pt idx="1211">
                  <c:v>17.058</c:v>
                </c:pt>
                <c:pt idx="1212">
                  <c:v>17.091000000000001</c:v>
                </c:pt>
                <c:pt idx="1213">
                  <c:v>17.123000000000001</c:v>
                </c:pt>
                <c:pt idx="1214">
                  <c:v>17.155000000000001</c:v>
                </c:pt>
                <c:pt idx="1215">
                  <c:v>17.189</c:v>
                </c:pt>
                <c:pt idx="1216">
                  <c:v>17.222999999999999</c:v>
                </c:pt>
                <c:pt idx="1217">
                  <c:v>17.259</c:v>
                </c:pt>
                <c:pt idx="1218">
                  <c:v>17.294</c:v>
                </c:pt>
                <c:pt idx="1219">
                  <c:v>17.329000000000001</c:v>
                </c:pt>
                <c:pt idx="1220">
                  <c:v>17.363</c:v>
                </c:pt>
                <c:pt idx="1221">
                  <c:v>17.399000000000001</c:v>
                </c:pt>
                <c:pt idx="1222">
                  <c:v>17.437000000000001</c:v>
                </c:pt>
                <c:pt idx="1223">
                  <c:v>17.474</c:v>
                </c:pt>
                <c:pt idx="1224">
                  <c:v>17.510000000000002</c:v>
                </c:pt>
                <c:pt idx="1225">
                  <c:v>17.545999999999999</c:v>
                </c:pt>
                <c:pt idx="1226">
                  <c:v>17.582000000000001</c:v>
                </c:pt>
                <c:pt idx="1227">
                  <c:v>17.614999999999998</c:v>
                </c:pt>
                <c:pt idx="1228">
                  <c:v>17.645</c:v>
                </c:pt>
                <c:pt idx="1229">
                  <c:v>17.68</c:v>
                </c:pt>
                <c:pt idx="1230">
                  <c:v>17.716999999999999</c:v>
                </c:pt>
                <c:pt idx="1231">
                  <c:v>17.753</c:v>
                </c:pt>
                <c:pt idx="1232">
                  <c:v>17.791</c:v>
                </c:pt>
                <c:pt idx="1233">
                  <c:v>17.827999999999999</c:v>
                </c:pt>
                <c:pt idx="1234">
                  <c:v>17.864000000000001</c:v>
                </c:pt>
                <c:pt idx="1235">
                  <c:v>17.898</c:v>
                </c:pt>
                <c:pt idx="1236">
                  <c:v>17.931000000000001</c:v>
                </c:pt>
                <c:pt idx="1237">
                  <c:v>17.960999999999999</c:v>
                </c:pt>
                <c:pt idx="1238">
                  <c:v>17.988</c:v>
                </c:pt>
                <c:pt idx="1239">
                  <c:v>18.013999999999999</c:v>
                </c:pt>
                <c:pt idx="1240">
                  <c:v>18.039000000000001</c:v>
                </c:pt>
                <c:pt idx="1241">
                  <c:v>18.061</c:v>
                </c:pt>
                <c:pt idx="1242">
                  <c:v>18.084</c:v>
                </c:pt>
                <c:pt idx="1243">
                  <c:v>18.103000000000002</c:v>
                </c:pt>
                <c:pt idx="1244">
                  <c:v>18.132000000000001</c:v>
                </c:pt>
                <c:pt idx="1245">
                  <c:v>18.170000000000002</c:v>
                </c:pt>
                <c:pt idx="1246">
                  <c:v>18.213000000000001</c:v>
                </c:pt>
                <c:pt idx="1247">
                  <c:v>18.257000000000001</c:v>
                </c:pt>
                <c:pt idx="1248">
                  <c:v>18.295000000000002</c:v>
                </c:pt>
                <c:pt idx="1249">
                  <c:v>18.324999999999999</c:v>
                </c:pt>
                <c:pt idx="1250">
                  <c:v>18.352</c:v>
                </c:pt>
                <c:pt idx="1251">
                  <c:v>18.373000000000001</c:v>
                </c:pt>
                <c:pt idx="1252">
                  <c:v>18.39</c:v>
                </c:pt>
                <c:pt idx="1253">
                  <c:v>18.41</c:v>
                </c:pt>
                <c:pt idx="1254">
                  <c:v>18.434000000000001</c:v>
                </c:pt>
                <c:pt idx="1255">
                  <c:v>18.457999999999998</c:v>
                </c:pt>
                <c:pt idx="1256">
                  <c:v>18.489000000000001</c:v>
                </c:pt>
                <c:pt idx="1257">
                  <c:v>18.524000000000001</c:v>
                </c:pt>
                <c:pt idx="1258">
                  <c:v>18.562000000000001</c:v>
                </c:pt>
                <c:pt idx="1259">
                  <c:v>18.600000000000001</c:v>
                </c:pt>
                <c:pt idx="1260">
                  <c:v>18.637</c:v>
                </c:pt>
                <c:pt idx="1261">
                  <c:v>18.675999999999998</c:v>
                </c:pt>
                <c:pt idx="1262">
                  <c:v>18.716000000000001</c:v>
                </c:pt>
                <c:pt idx="1263">
                  <c:v>18.756</c:v>
                </c:pt>
                <c:pt idx="1264">
                  <c:v>18.797000000000001</c:v>
                </c:pt>
                <c:pt idx="1265">
                  <c:v>18.835000000000001</c:v>
                </c:pt>
                <c:pt idx="1266">
                  <c:v>18.87</c:v>
                </c:pt>
                <c:pt idx="1267">
                  <c:v>18.905999999999999</c:v>
                </c:pt>
                <c:pt idx="1268">
                  <c:v>18.943000000000001</c:v>
                </c:pt>
                <c:pt idx="1269">
                  <c:v>18.975000000000001</c:v>
                </c:pt>
                <c:pt idx="1270">
                  <c:v>19.007000000000001</c:v>
                </c:pt>
                <c:pt idx="1271">
                  <c:v>19.039000000000001</c:v>
                </c:pt>
                <c:pt idx="1272">
                  <c:v>19.071999999999999</c:v>
                </c:pt>
                <c:pt idx="1273">
                  <c:v>19.105</c:v>
                </c:pt>
                <c:pt idx="1274">
                  <c:v>19.140999999999998</c:v>
                </c:pt>
                <c:pt idx="1275">
                  <c:v>19.177</c:v>
                </c:pt>
                <c:pt idx="1276">
                  <c:v>19.213000000000001</c:v>
                </c:pt>
                <c:pt idx="1277">
                  <c:v>19.245999999999999</c:v>
                </c:pt>
                <c:pt idx="1278">
                  <c:v>19.277999999999999</c:v>
                </c:pt>
                <c:pt idx="1279">
                  <c:v>19.309999999999999</c:v>
                </c:pt>
                <c:pt idx="1280">
                  <c:v>19.343</c:v>
                </c:pt>
                <c:pt idx="1281">
                  <c:v>19.375</c:v>
                </c:pt>
                <c:pt idx="1282">
                  <c:v>19.408000000000001</c:v>
                </c:pt>
                <c:pt idx="1283">
                  <c:v>19.443000000000001</c:v>
                </c:pt>
                <c:pt idx="1284">
                  <c:v>19.475000000000001</c:v>
                </c:pt>
                <c:pt idx="1285">
                  <c:v>19.501999999999999</c:v>
                </c:pt>
                <c:pt idx="1286">
                  <c:v>19.518999999999998</c:v>
                </c:pt>
                <c:pt idx="1287">
                  <c:v>19.536000000000001</c:v>
                </c:pt>
                <c:pt idx="1288">
                  <c:v>19.561</c:v>
                </c:pt>
                <c:pt idx="1289">
                  <c:v>19.582000000000001</c:v>
                </c:pt>
                <c:pt idx="1290">
                  <c:v>19.582000000000001</c:v>
                </c:pt>
                <c:pt idx="1291">
                  <c:v>19.582000000000001</c:v>
                </c:pt>
                <c:pt idx="1292">
                  <c:v>19.582000000000001</c:v>
                </c:pt>
                <c:pt idx="1293">
                  <c:v>19.582000000000001</c:v>
                </c:pt>
                <c:pt idx="1294">
                  <c:v>19.582000000000001</c:v>
                </c:pt>
                <c:pt idx="1295">
                  <c:v>19.582000000000001</c:v>
                </c:pt>
                <c:pt idx="1296">
                  <c:v>19.582000000000001</c:v>
                </c:pt>
                <c:pt idx="1297">
                  <c:v>19.582000000000001</c:v>
                </c:pt>
                <c:pt idx="1298">
                  <c:v>19.582000000000001</c:v>
                </c:pt>
                <c:pt idx="1299">
                  <c:v>19.584</c:v>
                </c:pt>
                <c:pt idx="1300">
                  <c:v>19.588999999999999</c:v>
                </c:pt>
                <c:pt idx="1301">
                  <c:v>19.597999999999999</c:v>
                </c:pt>
                <c:pt idx="1302">
                  <c:v>19.609000000000002</c:v>
                </c:pt>
                <c:pt idx="1303">
                  <c:v>19.613</c:v>
                </c:pt>
                <c:pt idx="1304">
                  <c:v>19.623999999999999</c:v>
                </c:pt>
                <c:pt idx="1305">
                  <c:v>19.634</c:v>
                </c:pt>
                <c:pt idx="1306">
                  <c:v>19.645</c:v>
                </c:pt>
                <c:pt idx="1307">
                  <c:v>19.658000000000001</c:v>
                </c:pt>
                <c:pt idx="1308">
                  <c:v>19.672000000000001</c:v>
                </c:pt>
                <c:pt idx="1309">
                  <c:v>19.686</c:v>
                </c:pt>
                <c:pt idx="1310">
                  <c:v>19.7</c:v>
                </c:pt>
                <c:pt idx="1311">
                  <c:v>19.710999999999999</c:v>
                </c:pt>
                <c:pt idx="1312">
                  <c:v>19.722999999999999</c:v>
                </c:pt>
                <c:pt idx="1313">
                  <c:v>19.734999999999999</c:v>
                </c:pt>
                <c:pt idx="1314">
                  <c:v>19.747</c:v>
                </c:pt>
                <c:pt idx="1315">
                  <c:v>19.757999999999999</c:v>
                </c:pt>
                <c:pt idx="1316">
                  <c:v>19.782</c:v>
                </c:pt>
                <c:pt idx="1317">
                  <c:v>19.835999999999999</c:v>
                </c:pt>
                <c:pt idx="1318">
                  <c:v>19.913</c:v>
                </c:pt>
                <c:pt idx="1319">
                  <c:v>20.003</c:v>
                </c:pt>
                <c:pt idx="1320">
                  <c:v>20.094000000000001</c:v>
                </c:pt>
                <c:pt idx="1321">
                  <c:v>20.177</c:v>
                </c:pt>
                <c:pt idx="1322">
                  <c:v>20.23</c:v>
                </c:pt>
                <c:pt idx="1323">
                  <c:v>20.239999999999998</c:v>
                </c:pt>
                <c:pt idx="1324">
                  <c:v>20.239999999999998</c:v>
                </c:pt>
                <c:pt idx="1325">
                  <c:v>20.241</c:v>
                </c:pt>
                <c:pt idx="1326">
                  <c:v>20.248000000000001</c:v>
                </c:pt>
                <c:pt idx="1327">
                  <c:v>20.257999999999999</c:v>
                </c:pt>
                <c:pt idx="1328">
                  <c:v>20.271000000000001</c:v>
                </c:pt>
                <c:pt idx="1329">
                  <c:v>20.286000000000001</c:v>
                </c:pt>
                <c:pt idx="1330">
                  <c:v>20.302</c:v>
                </c:pt>
                <c:pt idx="1331">
                  <c:v>20.317</c:v>
                </c:pt>
                <c:pt idx="1332">
                  <c:v>20.329000000000001</c:v>
                </c:pt>
                <c:pt idx="1333">
                  <c:v>20.341000000000001</c:v>
                </c:pt>
                <c:pt idx="1334">
                  <c:v>20.353999999999999</c:v>
                </c:pt>
                <c:pt idx="1335">
                  <c:v>20.367000000000001</c:v>
                </c:pt>
                <c:pt idx="1336">
                  <c:v>20.38</c:v>
                </c:pt>
                <c:pt idx="1337">
                  <c:v>20.407</c:v>
                </c:pt>
                <c:pt idx="1338">
                  <c:v>20.463999999999999</c:v>
                </c:pt>
                <c:pt idx="1339">
                  <c:v>20.547000000000001</c:v>
                </c:pt>
                <c:pt idx="1340">
                  <c:v>20.635999999999999</c:v>
                </c:pt>
                <c:pt idx="1341">
                  <c:v>20.672000000000001</c:v>
                </c:pt>
                <c:pt idx="1342">
                  <c:v>20.675999999999998</c:v>
                </c:pt>
                <c:pt idx="1343">
                  <c:v>20.68</c:v>
                </c:pt>
                <c:pt idx="1344">
                  <c:v>20.69</c:v>
                </c:pt>
                <c:pt idx="1345">
                  <c:v>20.702000000000002</c:v>
                </c:pt>
                <c:pt idx="1346">
                  <c:v>20.716999999999999</c:v>
                </c:pt>
                <c:pt idx="1347">
                  <c:v>20.731999999999999</c:v>
                </c:pt>
                <c:pt idx="1348">
                  <c:v>20.747</c:v>
                </c:pt>
                <c:pt idx="1349">
                  <c:v>20.759</c:v>
                </c:pt>
                <c:pt idx="1350">
                  <c:v>20.771000000000001</c:v>
                </c:pt>
                <c:pt idx="1351">
                  <c:v>20.783000000000001</c:v>
                </c:pt>
                <c:pt idx="1352">
                  <c:v>20.795000000000002</c:v>
                </c:pt>
                <c:pt idx="1353">
                  <c:v>20.814</c:v>
                </c:pt>
                <c:pt idx="1354">
                  <c:v>20.853999999999999</c:v>
                </c:pt>
                <c:pt idx="1355">
                  <c:v>20.922999999999998</c:v>
                </c:pt>
                <c:pt idx="1356">
                  <c:v>20.983000000000001</c:v>
                </c:pt>
                <c:pt idx="1357">
                  <c:v>20.984999999999999</c:v>
                </c:pt>
                <c:pt idx="1358">
                  <c:v>20.99</c:v>
                </c:pt>
                <c:pt idx="1359">
                  <c:v>20.998000000000001</c:v>
                </c:pt>
                <c:pt idx="1360">
                  <c:v>21.012</c:v>
                </c:pt>
                <c:pt idx="1361">
                  <c:v>21.027000000000001</c:v>
                </c:pt>
                <c:pt idx="1362">
                  <c:v>21.042000000000002</c:v>
                </c:pt>
                <c:pt idx="1363">
                  <c:v>21.055</c:v>
                </c:pt>
                <c:pt idx="1364">
                  <c:v>21.067</c:v>
                </c:pt>
                <c:pt idx="1365">
                  <c:v>21.079000000000001</c:v>
                </c:pt>
                <c:pt idx="1366">
                  <c:v>21.091000000000001</c:v>
                </c:pt>
                <c:pt idx="1367">
                  <c:v>21.109000000000002</c:v>
                </c:pt>
                <c:pt idx="1368">
                  <c:v>21.155000000000001</c:v>
                </c:pt>
                <c:pt idx="1369">
                  <c:v>21.234000000000002</c:v>
                </c:pt>
                <c:pt idx="1370">
                  <c:v>21.324000000000002</c:v>
                </c:pt>
                <c:pt idx="1371">
                  <c:v>21.405999999999999</c:v>
                </c:pt>
                <c:pt idx="1372">
                  <c:v>21.466999999999999</c:v>
                </c:pt>
                <c:pt idx="1373">
                  <c:v>21.526</c:v>
                </c:pt>
                <c:pt idx="1374">
                  <c:v>21.593</c:v>
                </c:pt>
                <c:pt idx="1375">
                  <c:v>21.652999999999999</c:v>
                </c:pt>
                <c:pt idx="1376">
                  <c:v>21.693999999999999</c:v>
                </c:pt>
                <c:pt idx="1377">
                  <c:v>21.693999999999999</c:v>
                </c:pt>
                <c:pt idx="1378">
                  <c:v>21.693999999999999</c:v>
                </c:pt>
                <c:pt idx="1379">
                  <c:v>21.696999999999999</c:v>
                </c:pt>
                <c:pt idx="1380">
                  <c:v>21.702000000000002</c:v>
                </c:pt>
                <c:pt idx="1381">
                  <c:v>21.709</c:v>
                </c:pt>
                <c:pt idx="1382">
                  <c:v>21.718</c:v>
                </c:pt>
                <c:pt idx="1383">
                  <c:v>21.728999999999999</c:v>
                </c:pt>
                <c:pt idx="1384">
                  <c:v>21.741</c:v>
                </c:pt>
                <c:pt idx="1385">
                  <c:v>21.753</c:v>
                </c:pt>
                <c:pt idx="1386">
                  <c:v>21.765999999999998</c:v>
                </c:pt>
                <c:pt idx="1387">
                  <c:v>21.779</c:v>
                </c:pt>
                <c:pt idx="1388">
                  <c:v>21.79</c:v>
                </c:pt>
                <c:pt idx="1389">
                  <c:v>21.802</c:v>
                </c:pt>
                <c:pt idx="1390">
                  <c:v>21.814</c:v>
                </c:pt>
                <c:pt idx="1391">
                  <c:v>21.826000000000001</c:v>
                </c:pt>
                <c:pt idx="1392">
                  <c:v>21.84</c:v>
                </c:pt>
                <c:pt idx="1393">
                  <c:v>21.879000000000001</c:v>
                </c:pt>
                <c:pt idx="1394">
                  <c:v>21.952999999999999</c:v>
                </c:pt>
                <c:pt idx="1395">
                  <c:v>22.042000000000002</c:v>
                </c:pt>
                <c:pt idx="1396">
                  <c:v>22.132000000000001</c:v>
                </c:pt>
                <c:pt idx="1397">
                  <c:v>22.175000000000001</c:v>
                </c:pt>
                <c:pt idx="1398">
                  <c:v>22.175999999999998</c:v>
                </c:pt>
                <c:pt idx="1399">
                  <c:v>22.175999999999998</c:v>
                </c:pt>
                <c:pt idx="1400">
                  <c:v>22.178999999999998</c:v>
                </c:pt>
                <c:pt idx="1401">
                  <c:v>22.189</c:v>
                </c:pt>
                <c:pt idx="1402">
                  <c:v>22.201000000000001</c:v>
                </c:pt>
                <c:pt idx="1403">
                  <c:v>22.213999999999999</c:v>
                </c:pt>
                <c:pt idx="1404">
                  <c:v>22.228999999999999</c:v>
                </c:pt>
                <c:pt idx="1405">
                  <c:v>22.245000000000001</c:v>
                </c:pt>
                <c:pt idx="1406">
                  <c:v>22.259</c:v>
                </c:pt>
                <c:pt idx="1407">
                  <c:v>22.271000000000001</c:v>
                </c:pt>
                <c:pt idx="1408">
                  <c:v>22.283999999999999</c:v>
                </c:pt>
                <c:pt idx="1409">
                  <c:v>22.295999999999999</c:v>
                </c:pt>
                <c:pt idx="1410">
                  <c:v>22.309000000000001</c:v>
                </c:pt>
                <c:pt idx="1411">
                  <c:v>22.321000000000002</c:v>
                </c:pt>
                <c:pt idx="1412">
                  <c:v>22.341999999999999</c:v>
                </c:pt>
                <c:pt idx="1413">
                  <c:v>22.38</c:v>
                </c:pt>
                <c:pt idx="1414">
                  <c:v>22.391999999999999</c:v>
                </c:pt>
                <c:pt idx="1415">
                  <c:v>22.396999999999998</c:v>
                </c:pt>
                <c:pt idx="1416">
                  <c:v>22.405999999999999</c:v>
                </c:pt>
                <c:pt idx="1417">
                  <c:v>22.414999999999999</c:v>
                </c:pt>
                <c:pt idx="1418">
                  <c:v>22.425000000000001</c:v>
                </c:pt>
                <c:pt idx="1419">
                  <c:v>22.436</c:v>
                </c:pt>
                <c:pt idx="1420">
                  <c:v>22.448</c:v>
                </c:pt>
                <c:pt idx="1421">
                  <c:v>22.459</c:v>
                </c:pt>
                <c:pt idx="1422">
                  <c:v>22.469000000000001</c:v>
                </c:pt>
                <c:pt idx="1423">
                  <c:v>22.48</c:v>
                </c:pt>
                <c:pt idx="1424">
                  <c:v>22.491</c:v>
                </c:pt>
                <c:pt idx="1425">
                  <c:v>22.504000000000001</c:v>
                </c:pt>
                <c:pt idx="1426">
                  <c:v>22.518000000000001</c:v>
                </c:pt>
                <c:pt idx="1427">
                  <c:v>22.532</c:v>
                </c:pt>
                <c:pt idx="1428">
                  <c:v>22.544</c:v>
                </c:pt>
                <c:pt idx="1429">
                  <c:v>22.556000000000001</c:v>
                </c:pt>
                <c:pt idx="1430">
                  <c:v>22.568999999999999</c:v>
                </c:pt>
                <c:pt idx="1431">
                  <c:v>22.581</c:v>
                </c:pt>
                <c:pt idx="1432">
                  <c:v>22.593</c:v>
                </c:pt>
                <c:pt idx="1433">
                  <c:v>22.603000000000002</c:v>
                </c:pt>
                <c:pt idx="1434">
                  <c:v>22.614999999999998</c:v>
                </c:pt>
                <c:pt idx="1435">
                  <c:v>22.645</c:v>
                </c:pt>
                <c:pt idx="1436">
                  <c:v>22.709</c:v>
                </c:pt>
                <c:pt idx="1437">
                  <c:v>22.795999999999999</c:v>
                </c:pt>
                <c:pt idx="1438">
                  <c:v>22.887</c:v>
                </c:pt>
                <c:pt idx="1439">
                  <c:v>22.959</c:v>
                </c:pt>
                <c:pt idx="1440">
                  <c:v>22.98</c:v>
                </c:pt>
                <c:pt idx="1441">
                  <c:v>22.98</c:v>
                </c:pt>
                <c:pt idx="1442">
                  <c:v>22.98</c:v>
                </c:pt>
                <c:pt idx="1443">
                  <c:v>22.995000000000001</c:v>
                </c:pt>
                <c:pt idx="1444">
                  <c:v>23.015999999999998</c:v>
                </c:pt>
                <c:pt idx="1445">
                  <c:v>23.024000000000001</c:v>
                </c:pt>
                <c:pt idx="1446">
                  <c:v>23.027999999999999</c:v>
                </c:pt>
                <c:pt idx="1447">
                  <c:v>23.032</c:v>
                </c:pt>
                <c:pt idx="1448">
                  <c:v>23.045000000000002</c:v>
                </c:pt>
                <c:pt idx="1449">
                  <c:v>23.068999999999999</c:v>
                </c:pt>
                <c:pt idx="1450">
                  <c:v>23.094999999999999</c:v>
                </c:pt>
                <c:pt idx="1451">
                  <c:v>23.12</c:v>
                </c:pt>
                <c:pt idx="1452">
                  <c:v>23.141999999999999</c:v>
                </c:pt>
                <c:pt idx="1453">
                  <c:v>23.157</c:v>
                </c:pt>
                <c:pt idx="1454">
                  <c:v>23.157</c:v>
                </c:pt>
                <c:pt idx="1455">
                  <c:v>23.157</c:v>
                </c:pt>
                <c:pt idx="1456">
                  <c:v>23.167000000000002</c:v>
                </c:pt>
                <c:pt idx="1457">
                  <c:v>23.195</c:v>
                </c:pt>
                <c:pt idx="1458">
                  <c:v>23.251999999999999</c:v>
                </c:pt>
                <c:pt idx="1459">
                  <c:v>23.315999999999999</c:v>
                </c:pt>
                <c:pt idx="1460">
                  <c:v>23.369</c:v>
                </c:pt>
                <c:pt idx="1461">
                  <c:v>23.442</c:v>
                </c:pt>
                <c:pt idx="1462">
                  <c:v>23.504000000000001</c:v>
                </c:pt>
                <c:pt idx="1463">
                  <c:v>23.513999999999999</c:v>
                </c:pt>
                <c:pt idx="1464">
                  <c:v>23.513999999999999</c:v>
                </c:pt>
                <c:pt idx="1465">
                  <c:v>23.52</c:v>
                </c:pt>
                <c:pt idx="1466">
                  <c:v>23.53</c:v>
                </c:pt>
                <c:pt idx="1467">
                  <c:v>23.54</c:v>
                </c:pt>
                <c:pt idx="1468">
                  <c:v>23.55</c:v>
                </c:pt>
                <c:pt idx="1469">
                  <c:v>23.562999999999999</c:v>
                </c:pt>
                <c:pt idx="1470">
                  <c:v>23.577000000000002</c:v>
                </c:pt>
                <c:pt idx="1471">
                  <c:v>23.59</c:v>
                </c:pt>
                <c:pt idx="1472">
                  <c:v>23.603000000000002</c:v>
                </c:pt>
                <c:pt idx="1473">
                  <c:v>23.614000000000001</c:v>
                </c:pt>
                <c:pt idx="1474">
                  <c:v>23.626000000000001</c:v>
                </c:pt>
                <c:pt idx="1475">
                  <c:v>23.638000000000002</c:v>
                </c:pt>
                <c:pt idx="1476">
                  <c:v>23.649000000000001</c:v>
                </c:pt>
                <c:pt idx="1477">
                  <c:v>23.661000000000001</c:v>
                </c:pt>
                <c:pt idx="1478">
                  <c:v>23.681999999999999</c:v>
                </c:pt>
                <c:pt idx="1479">
                  <c:v>23.731000000000002</c:v>
                </c:pt>
                <c:pt idx="1480">
                  <c:v>23.812999999999999</c:v>
                </c:pt>
                <c:pt idx="1481">
                  <c:v>23.902999999999999</c:v>
                </c:pt>
                <c:pt idx="1482">
                  <c:v>23.978999999999999</c:v>
                </c:pt>
                <c:pt idx="1483">
                  <c:v>23.997</c:v>
                </c:pt>
                <c:pt idx="1484">
                  <c:v>23.997</c:v>
                </c:pt>
                <c:pt idx="1485">
                  <c:v>24</c:v>
                </c:pt>
                <c:pt idx="1486">
                  <c:v>24.007000000000001</c:v>
                </c:pt>
                <c:pt idx="1487">
                  <c:v>24.016999999999999</c:v>
                </c:pt>
                <c:pt idx="1488">
                  <c:v>24.027999999999999</c:v>
                </c:pt>
                <c:pt idx="1489">
                  <c:v>24.041</c:v>
                </c:pt>
                <c:pt idx="1490">
                  <c:v>24.056000000000001</c:v>
                </c:pt>
                <c:pt idx="1491">
                  <c:v>24.07</c:v>
                </c:pt>
                <c:pt idx="1492">
                  <c:v>24.082000000000001</c:v>
                </c:pt>
                <c:pt idx="1493">
                  <c:v>24.094000000000001</c:v>
                </c:pt>
                <c:pt idx="1494">
                  <c:v>24.106000000000002</c:v>
                </c:pt>
                <c:pt idx="1495">
                  <c:v>24.117999999999999</c:v>
                </c:pt>
                <c:pt idx="1496">
                  <c:v>24.129000000000001</c:v>
                </c:pt>
                <c:pt idx="1497">
                  <c:v>24.143999999999998</c:v>
                </c:pt>
                <c:pt idx="1498">
                  <c:v>24.175999999999998</c:v>
                </c:pt>
                <c:pt idx="1499">
                  <c:v>24.242000000000001</c:v>
                </c:pt>
                <c:pt idx="1500">
                  <c:v>24.324000000000002</c:v>
                </c:pt>
                <c:pt idx="1501">
                  <c:v>24.366</c:v>
                </c:pt>
                <c:pt idx="1502">
                  <c:v>24.367000000000001</c:v>
                </c:pt>
                <c:pt idx="1503">
                  <c:v>24.37</c:v>
                </c:pt>
                <c:pt idx="1504">
                  <c:v>24.379000000000001</c:v>
                </c:pt>
                <c:pt idx="1505">
                  <c:v>24.388000000000002</c:v>
                </c:pt>
                <c:pt idx="1506">
                  <c:v>24.398</c:v>
                </c:pt>
                <c:pt idx="1507">
                  <c:v>24.408999999999999</c:v>
                </c:pt>
                <c:pt idx="1508">
                  <c:v>24.423999999999999</c:v>
                </c:pt>
                <c:pt idx="1509">
                  <c:v>24.439</c:v>
                </c:pt>
                <c:pt idx="1510">
                  <c:v>24.452000000000002</c:v>
                </c:pt>
                <c:pt idx="1511">
                  <c:v>24.463999999999999</c:v>
                </c:pt>
                <c:pt idx="1512">
                  <c:v>24.475999999999999</c:v>
                </c:pt>
                <c:pt idx="1513">
                  <c:v>24.489000000000001</c:v>
                </c:pt>
                <c:pt idx="1514">
                  <c:v>24.501000000000001</c:v>
                </c:pt>
                <c:pt idx="1515">
                  <c:v>24.513000000000002</c:v>
                </c:pt>
                <c:pt idx="1516">
                  <c:v>24.524000000000001</c:v>
                </c:pt>
                <c:pt idx="1517">
                  <c:v>24.544</c:v>
                </c:pt>
                <c:pt idx="1518">
                  <c:v>24.587</c:v>
                </c:pt>
                <c:pt idx="1519">
                  <c:v>24.655999999999999</c:v>
                </c:pt>
                <c:pt idx="1520">
                  <c:v>24.731000000000002</c:v>
                </c:pt>
                <c:pt idx="1521">
                  <c:v>24.765000000000001</c:v>
                </c:pt>
                <c:pt idx="1522">
                  <c:v>24.777000000000001</c:v>
                </c:pt>
                <c:pt idx="1523">
                  <c:v>24.783999999999999</c:v>
                </c:pt>
                <c:pt idx="1524">
                  <c:v>24.789000000000001</c:v>
                </c:pt>
                <c:pt idx="1525">
                  <c:v>24.797999999999998</c:v>
                </c:pt>
                <c:pt idx="1526">
                  <c:v>24.806999999999999</c:v>
                </c:pt>
                <c:pt idx="1527">
                  <c:v>24.818000000000001</c:v>
                </c:pt>
                <c:pt idx="1528">
                  <c:v>24.829000000000001</c:v>
                </c:pt>
                <c:pt idx="1529">
                  <c:v>24.841000000000001</c:v>
                </c:pt>
                <c:pt idx="1530">
                  <c:v>24.855</c:v>
                </c:pt>
                <c:pt idx="1531">
                  <c:v>24.869</c:v>
                </c:pt>
                <c:pt idx="1532">
                  <c:v>24.882000000000001</c:v>
                </c:pt>
                <c:pt idx="1533">
                  <c:v>24.893000000000001</c:v>
                </c:pt>
                <c:pt idx="1534">
                  <c:v>24.905000000000001</c:v>
                </c:pt>
                <c:pt idx="1535">
                  <c:v>24.916</c:v>
                </c:pt>
                <c:pt idx="1536">
                  <c:v>24.928000000000001</c:v>
                </c:pt>
                <c:pt idx="1537">
                  <c:v>24.946000000000002</c:v>
                </c:pt>
                <c:pt idx="1538">
                  <c:v>24.983000000000001</c:v>
                </c:pt>
                <c:pt idx="1539">
                  <c:v>25.05</c:v>
                </c:pt>
                <c:pt idx="1540">
                  <c:v>25.102</c:v>
                </c:pt>
                <c:pt idx="1541">
                  <c:v>25.114000000000001</c:v>
                </c:pt>
                <c:pt idx="1542">
                  <c:v>25.117999999999999</c:v>
                </c:pt>
                <c:pt idx="1543">
                  <c:v>25.123999999999999</c:v>
                </c:pt>
                <c:pt idx="1544">
                  <c:v>25.135000000000002</c:v>
                </c:pt>
                <c:pt idx="1545">
                  <c:v>25.149000000000001</c:v>
                </c:pt>
                <c:pt idx="1546">
                  <c:v>25.164000000000001</c:v>
                </c:pt>
                <c:pt idx="1547">
                  <c:v>25.18</c:v>
                </c:pt>
                <c:pt idx="1548">
                  <c:v>25.193000000000001</c:v>
                </c:pt>
                <c:pt idx="1549">
                  <c:v>25.206</c:v>
                </c:pt>
                <c:pt idx="1550">
                  <c:v>25.218</c:v>
                </c:pt>
                <c:pt idx="1551">
                  <c:v>25.23</c:v>
                </c:pt>
                <c:pt idx="1552">
                  <c:v>25.242999999999999</c:v>
                </c:pt>
                <c:pt idx="1553">
                  <c:v>25.265999999999998</c:v>
                </c:pt>
                <c:pt idx="1554">
                  <c:v>25.306999999999999</c:v>
                </c:pt>
                <c:pt idx="1555">
                  <c:v>25.332999999999998</c:v>
                </c:pt>
                <c:pt idx="1556">
                  <c:v>25.335999999999999</c:v>
                </c:pt>
                <c:pt idx="1557">
                  <c:v>25.344000000000001</c:v>
                </c:pt>
                <c:pt idx="1558">
                  <c:v>25.353999999999999</c:v>
                </c:pt>
                <c:pt idx="1559">
                  <c:v>25.364999999999998</c:v>
                </c:pt>
                <c:pt idx="1560">
                  <c:v>25.378</c:v>
                </c:pt>
                <c:pt idx="1561">
                  <c:v>25.393000000000001</c:v>
                </c:pt>
                <c:pt idx="1562">
                  <c:v>25.408000000000001</c:v>
                </c:pt>
                <c:pt idx="1563">
                  <c:v>25.420999999999999</c:v>
                </c:pt>
                <c:pt idx="1564">
                  <c:v>25.433</c:v>
                </c:pt>
                <c:pt idx="1565">
                  <c:v>25.445</c:v>
                </c:pt>
                <c:pt idx="1566">
                  <c:v>25.456</c:v>
                </c:pt>
                <c:pt idx="1567">
                  <c:v>25.468</c:v>
                </c:pt>
                <c:pt idx="1568">
                  <c:v>25.49</c:v>
                </c:pt>
                <c:pt idx="1569">
                  <c:v>25.542999999999999</c:v>
                </c:pt>
                <c:pt idx="1570">
                  <c:v>25.623999999999999</c:v>
                </c:pt>
                <c:pt idx="1571">
                  <c:v>25.713999999999999</c:v>
                </c:pt>
                <c:pt idx="1572">
                  <c:v>25.803999999999998</c:v>
                </c:pt>
                <c:pt idx="1573">
                  <c:v>25.891999999999999</c:v>
                </c:pt>
                <c:pt idx="1574">
                  <c:v>25.943000000000001</c:v>
                </c:pt>
                <c:pt idx="1575">
                  <c:v>25.945</c:v>
                </c:pt>
                <c:pt idx="1576">
                  <c:v>25.945</c:v>
                </c:pt>
                <c:pt idx="1577">
                  <c:v>25.960999999999999</c:v>
                </c:pt>
                <c:pt idx="1578">
                  <c:v>26.018000000000001</c:v>
                </c:pt>
                <c:pt idx="1579">
                  <c:v>26.064</c:v>
                </c:pt>
                <c:pt idx="1580">
                  <c:v>26.064</c:v>
                </c:pt>
                <c:pt idx="1581">
                  <c:v>26.065999999999999</c:v>
                </c:pt>
                <c:pt idx="1582">
                  <c:v>26.074000000000002</c:v>
                </c:pt>
                <c:pt idx="1583">
                  <c:v>26.084</c:v>
                </c:pt>
                <c:pt idx="1584">
                  <c:v>26.094000000000001</c:v>
                </c:pt>
                <c:pt idx="1585">
                  <c:v>26.108000000000001</c:v>
                </c:pt>
                <c:pt idx="1586">
                  <c:v>26.123000000000001</c:v>
                </c:pt>
                <c:pt idx="1587">
                  <c:v>26.138999999999999</c:v>
                </c:pt>
                <c:pt idx="1588">
                  <c:v>26.152000000000001</c:v>
                </c:pt>
                <c:pt idx="1589">
                  <c:v>26.164000000000001</c:v>
                </c:pt>
                <c:pt idx="1590">
                  <c:v>26.175999999999998</c:v>
                </c:pt>
                <c:pt idx="1591">
                  <c:v>26.187000000000001</c:v>
                </c:pt>
                <c:pt idx="1592">
                  <c:v>26.198</c:v>
                </c:pt>
                <c:pt idx="1593">
                  <c:v>26.216999999999999</c:v>
                </c:pt>
                <c:pt idx="1594">
                  <c:v>26.26</c:v>
                </c:pt>
                <c:pt idx="1595">
                  <c:v>26.337</c:v>
                </c:pt>
                <c:pt idx="1596">
                  <c:v>26.414000000000001</c:v>
                </c:pt>
                <c:pt idx="1597">
                  <c:v>26.452999999999999</c:v>
                </c:pt>
                <c:pt idx="1598">
                  <c:v>26.452999999999999</c:v>
                </c:pt>
                <c:pt idx="1599">
                  <c:v>26.454999999999998</c:v>
                </c:pt>
                <c:pt idx="1600">
                  <c:v>26.460999999999999</c:v>
                </c:pt>
                <c:pt idx="1601">
                  <c:v>26.47</c:v>
                </c:pt>
                <c:pt idx="1602">
                  <c:v>26.481000000000002</c:v>
                </c:pt>
                <c:pt idx="1603">
                  <c:v>26.494</c:v>
                </c:pt>
                <c:pt idx="1604">
                  <c:v>26.507999999999999</c:v>
                </c:pt>
                <c:pt idx="1605">
                  <c:v>26.521999999999998</c:v>
                </c:pt>
                <c:pt idx="1606">
                  <c:v>26.535</c:v>
                </c:pt>
                <c:pt idx="1607">
                  <c:v>26.547000000000001</c:v>
                </c:pt>
                <c:pt idx="1608">
                  <c:v>26.558</c:v>
                </c:pt>
                <c:pt idx="1609">
                  <c:v>26.57</c:v>
                </c:pt>
                <c:pt idx="1610">
                  <c:v>26.581</c:v>
                </c:pt>
                <c:pt idx="1611">
                  <c:v>26.591999999999999</c:v>
                </c:pt>
                <c:pt idx="1612">
                  <c:v>26.619</c:v>
                </c:pt>
                <c:pt idx="1613">
                  <c:v>26.640999999999998</c:v>
                </c:pt>
                <c:pt idx="1614">
                  <c:v>26.652999999999999</c:v>
                </c:pt>
                <c:pt idx="1615">
                  <c:v>26.661000000000001</c:v>
                </c:pt>
                <c:pt idx="1616">
                  <c:v>26.672000000000001</c:v>
                </c:pt>
                <c:pt idx="1617">
                  <c:v>26.684000000000001</c:v>
                </c:pt>
                <c:pt idx="1618">
                  <c:v>26.699000000000002</c:v>
                </c:pt>
                <c:pt idx="1619">
                  <c:v>26.715</c:v>
                </c:pt>
                <c:pt idx="1620">
                  <c:v>26.728000000000002</c:v>
                </c:pt>
                <c:pt idx="1621">
                  <c:v>26.74</c:v>
                </c:pt>
                <c:pt idx="1622">
                  <c:v>26.751999999999999</c:v>
                </c:pt>
                <c:pt idx="1623">
                  <c:v>26.763999999999999</c:v>
                </c:pt>
                <c:pt idx="1624">
                  <c:v>26.774999999999999</c:v>
                </c:pt>
                <c:pt idx="1625">
                  <c:v>26.786000000000001</c:v>
                </c:pt>
                <c:pt idx="1626">
                  <c:v>26.806999999999999</c:v>
                </c:pt>
                <c:pt idx="1627">
                  <c:v>26.861000000000001</c:v>
                </c:pt>
                <c:pt idx="1628">
                  <c:v>26.931000000000001</c:v>
                </c:pt>
                <c:pt idx="1629">
                  <c:v>26.962</c:v>
                </c:pt>
                <c:pt idx="1630">
                  <c:v>26.962</c:v>
                </c:pt>
                <c:pt idx="1631">
                  <c:v>26.969000000000001</c:v>
                </c:pt>
                <c:pt idx="1632">
                  <c:v>26.981999999999999</c:v>
                </c:pt>
                <c:pt idx="1633">
                  <c:v>27.001000000000001</c:v>
                </c:pt>
                <c:pt idx="1634">
                  <c:v>27.009</c:v>
                </c:pt>
                <c:pt idx="1635">
                  <c:v>27.015000000000001</c:v>
                </c:pt>
                <c:pt idx="1636">
                  <c:v>27.023</c:v>
                </c:pt>
                <c:pt idx="1637">
                  <c:v>27.030999999999999</c:v>
                </c:pt>
                <c:pt idx="1638">
                  <c:v>27.036999999999999</c:v>
                </c:pt>
                <c:pt idx="1639">
                  <c:v>27.042000000000002</c:v>
                </c:pt>
                <c:pt idx="1640">
                  <c:v>27.045999999999999</c:v>
                </c:pt>
                <c:pt idx="1641">
                  <c:v>27.050999999999998</c:v>
                </c:pt>
                <c:pt idx="1642">
                  <c:v>27.055</c:v>
                </c:pt>
                <c:pt idx="1643">
                  <c:v>27.06</c:v>
                </c:pt>
                <c:pt idx="1644">
                  <c:v>27.064</c:v>
                </c:pt>
                <c:pt idx="1645">
                  <c:v>27.068999999999999</c:v>
                </c:pt>
                <c:pt idx="1646">
                  <c:v>27.071999999999999</c:v>
                </c:pt>
                <c:pt idx="1647">
                  <c:v>27.077000000000002</c:v>
                </c:pt>
                <c:pt idx="1648">
                  <c:v>27.081</c:v>
                </c:pt>
                <c:pt idx="1649">
                  <c:v>27.085000000000001</c:v>
                </c:pt>
                <c:pt idx="1650">
                  <c:v>27.088000000000001</c:v>
                </c:pt>
                <c:pt idx="1651">
                  <c:v>27.091000000000001</c:v>
                </c:pt>
                <c:pt idx="1652">
                  <c:v>27.109000000000002</c:v>
                </c:pt>
                <c:pt idx="1653">
                  <c:v>27.117000000000001</c:v>
                </c:pt>
                <c:pt idx="1654">
                  <c:v>27.123000000000001</c:v>
                </c:pt>
                <c:pt idx="1655">
                  <c:v>27.132999999999999</c:v>
                </c:pt>
                <c:pt idx="1656">
                  <c:v>27.145</c:v>
                </c:pt>
                <c:pt idx="1657">
                  <c:v>27.158999999999999</c:v>
                </c:pt>
                <c:pt idx="1658">
                  <c:v>27.172999999999998</c:v>
                </c:pt>
                <c:pt idx="1659">
                  <c:v>27.187000000000001</c:v>
                </c:pt>
                <c:pt idx="1660">
                  <c:v>27.198</c:v>
                </c:pt>
                <c:pt idx="1661">
                  <c:v>27.21</c:v>
                </c:pt>
                <c:pt idx="1662">
                  <c:v>27.222000000000001</c:v>
                </c:pt>
                <c:pt idx="1663">
                  <c:v>27.234000000000002</c:v>
                </c:pt>
                <c:pt idx="1664">
                  <c:v>27.245000000000001</c:v>
                </c:pt>
                <c:pt idx="1665">
                  <c:v>27.271999999999998</c:v>
                </c:pt>
                <c:pt idx="1666">
                  <c:v>27.326000000000001</c:v>
                </c:pt>
                <c:pt idx="1667">
                  <c:v>27.356000000000002</c:v>
                </c:pt>
                <c:pt idx="1668">
                  <c:v>27.37</c:v>
                </c:pt>
                <c:pt idx="1669">
                  <c:v>27.448</c:v>
                </c:pt>
                <c:pt idx="1670">
                  <c:v>27.53</c:v>
                </c:pt>
                <c:pt idx="1671">
                  <c:v>27.617999999999999</c:v>
                </c:pt>
                <c:pt idx="1672">
                  <c:v>27.709</c:v>
                </c:pt>
                <c:pt idx="1673">
                  <c:v>27.792000000000002</c:v>
                </c:pt>
                <c:pt idx="1674">
                  <c:v>27.85</c:v>
                </c:pt>
                <c:pt idx="1675">
                  <c:v>27.869</c:v>
                </c:pt>
                <c:pt idx="1676">
                  <c:v>27.87</c:v>
                </c:pt>
                <c:pt idx="1677">
                  <c:v>27.87</c:v>
                </c:pt>
                <c:pt idx="1678">
                  <c:v>27.87</c:v>
                </c:pt>
                <c:pt idx="1679">
                  <c:v>27.87</c:v>
                </c:pt>
                <c:pt idx="1680">
                  <c:v>27.875</c:v>
                </c:pt>
                <c:pt idx="1681">
                  <c:v>27.885000000000002</c:v>
                </c:pt>
                <c:pt idx="1682">
                  <c:v>27.914999999999999</c:v>
                </c:pt>
                <c:pt idx="1683">
                  <c:v>27.933</c:v>
                </c:pt>
                <c:pt idx="1684">
                  <c:v>27.934999999999999</c:v>
                </c:pt>
                <c:pt idx="1685">
                  <c:v>27.939</c:v>
                </c:pt>
                <c:pt idx="1686">
                  <c:v>27.946000000000002</c:v>
                </c:pt>
                <c:pt idx="1687">
                  <c:v>27.954000000000001</c:v>
                </c:pt>
                <c:pt idx="1688">
                  <c:v>27.963999999999999</c:v>
                </c:pt>
                <c:pt idx="1689">
                  <c:v>27.975000000000001</c:v>
                </c:pt>
                <c:pt idx="1690">
                  <c:v>27.988</c:v>
                </c:pt>
                <c:pt idx="1691">
                  <c:v>28.001000000000001</c:v>
                </c:pt>
                <c:pt idx="1692">
                  <c:v>28.013000000000002</c:v>
                </c:pt>
                <c:pt idx="1693">
                  <c:v>28.024999999999999</c:v>
                </c:pt>
                <c:pt idx="1694">
                  <c:v>28.036999999999999</c:v>
                </c:pt>
                <c:pt idx="1695">
                  <c:v>28.047999999999998</c:v>
                </c:pt>
                <c:pt idx="1696">
                  <c:v>28.059000000000001</c:v>
                </c:pt>
                <c:pt idx="1697">
                  <c:v>28.071000000000002</c:v>
                </c:pt>
                <c:pt idx="1698">
                  <c:v>28.085000000000001</c:v>
                </c:pt>
                <c:pt idx="1699">
                  <c:v>28.111999999999998</c:v>
                </c:pt>
                <c:pt idx="1700">
                  <c:v>28.169</c:v>
                </c:pt>
                <c:pt idx="1701">
                  <c:v>28.236999999999998</c:v>
                </c:pt>
                <c:pt idx="1702">
                  <c:v>28.294</c:v>
                </c:pt>
                <c:pt idx="1703">
                  <c:v>28.294</c:v>
                </c:pt>
                <c:pt idx="1704">
                  <c:v>28.297999999999998</c:v>
                </c:pt>
                <c:pt idx="1705">
                  <c:v>28.305</c:v>
                </c:pt>
                <c:pt idx="1706">
                  <c:v>28.315999999999999</c:v>
                </c:pt>
                <c:pt idx="1707">
                  <c:v>28.329000000000001</c:v>
                </c:pt>
                <c:pt idx="1708">
                  <c:v>28.344000000000001</c:v>
                </c:pt>
                <c:pt idx="1709">
                  <c:v>28.358000000000001</c:v>
                </c:pt>
                <c:pt idx="1710">
                  <c:v>28.370999999999999</c:v>
                </c:pt>
                <c:pt idx="1711">
                  <c:v>28.382999999999999</c:v>
                </c:pt>
                <c:pt idx="1712">
                  <c:v>28.393999999999998</c:v>
                </c:pt>
                <c:pt idx="1713">
                  <c:v>28.405999999999999</c:v>
                </c:pt>
                <c:pt idx="1714">
                  <c:v>28.425000000000001</c:v>
                </c:pt>
                <c:pt idx="1715">
                  <c:v>28.47</c:v>
                </c:pt>
                <c:pt idx="1716">
                  <c:v>28.548999999999999</c:v>
                </c:pt>
                <c:pt idx="1717">
                  <c:v>28.582999999999998</c:v>
                </c:pt>
                <c:pt idx="1718">
                  <c:v>28.585999999999999</c:v>
                </c:pt>
                <c:pt idx="1719">
                  <c:v>28.588999999999999</c:v>
                </c:pt>
                <c:pt idx="1720">
                  <c:v>28.596</c:v>
                </c:pt>
                <c:pt idx="1721">
                  <c:v>28.605</c:v>
                </c:pt>
                <c:pt idx="1722">
                  <c:v>28.617000000000001</c:v>
                </c:pt>
                <c:pt idx="1723">
                  <c:v>28.63</c:v>
                </c:pt>
                <c:pt idx="1724">
                  <c:v>28.643999999999998</c:v>
                </c:pt>
                <c:pt idx="1725">
                  <c:v>28.658999999999999</c:v>
                </c:pt>
                <c:pt idx="1726">
                  <c:v>28.672000000000001</c:v>
                </c:pt>
                <c:pt idx="1727">
                  <c:v>28.684000000000001</c:v>
                </c:pt>
                <c:pt idx="1728">
                  <c:v>28.696000000000002</c:v>
                </c:pt>
                <c:pt idx="1729">
                  <c:v>28.707999999999998</c:v>
                </c:pt>
                <c:pt idx="1730">
                  <c:v>28.72</c:v>
                </c:pt>
                <c:pt idx="1731">
                  <c:v>28.734000000000002</c:v>
                </c:pt>
                <c:pt idx="1732">
                  <c:v>28.765000000000001</c:v>
                </c:pt>
                <c:pt idx="1733">
                  <c:v>28.827999999999999</c:v>
                </c:pt>
                <c:pt idx="1734">
                  <c:v>28.849</c:v>
                </c:pt>
                <c:pt idx="1735">
                  <c:v>28.849</c:v>
                </c:pt>
                <c:pt idx="1736">
                  <c:v>28.856000000000002</c:v>
                </c:pt>
                <c:pt idx="1737">
                  <c:v>28.864999999999998</c:v>
                </c:pt>
                <c:pt idx="1738">
                  <c:v>28.876000000000001</c:v>
                </c:pt>
                <c:pt idx="1739">
                  <c:v>28.887</c:v>
                </c:pt>
                <c:pt idx="1740">
                  <c:v>28.9</c:v>
                </c:pt>
                <c:pt idx="1741">
                  <c:v>28.914999999999999</c:v>
                </c:pt>
                <c:pt idx="1742">
                  <c:v>28.928999999999998</c:v>
                </c:pt>
                <c:pt idx="1743">
                  <c:v>28.943000000000001</c:v>
                </c:pt>
                <c:pt idx="1744">
                  <c:v>28.954999999999998</c:v>
                </c:pt>
                <c:pt idx="1745">
                  <c:v>28.966999999999999</c:v>
                </c:pt>
                <c:pt idx="1746">
                  <c:v>28.978999999999999</c:v>
                </c:pt>
                <c:pt idx="1747">
                  <c:v>28.99</c:v>
                </c:pt>
                <c:pt idx="1748">
                  <c:v>29.003</c:v>
                </c:pt>
                <c:pt idx="1749">
                  <c:v>29.036999999999999</c:v>
                </c:pt>
                <c:pt idx="1750">
                  <c:v>29.103000000000002</c:v>
                </c:pt>
                <c:pt idx="1751">
                  <c:v>29.19</c:v>
                </c:pt>
                <c:pt idx="1752">
                  <c:v>29.277999999999999</c:v>
                </c:pt>
                <c:pt idx="1753">
                  <c:v>29.335999999999999</c:v>
                </c:pt>
                <c:pt idx="1754">
                  <c:v>29.341999999999999</c:v>
                </c:pt>
                <c:pt idx="1755">
                  <c:v>29.341999999999999</c:v>
                </c:pt>
                <c:pt idx="1756">
                  <c:v>29.341999999999999</c:v>
                </c:pt>
                <c:pt idx="1757">
                  <c:v>29.347000000000001</c:v>
                </c:pt>
                <c:pt idx="1758">
                  <c:v>29.356999999999999</c:v>
                </c:pt>
                <c:pt idx="1759">
                  <c:v>29.367000000000001</c:v>
                </c:pt>
                <c:pt idx="1760">
                  <c:v>29.376999999999999</c:v>
                </c:pt>
                <c:pt idx="1761">
                  <c:v>29.388000000000002</c:v>
                </c:pt>
                <c:pt idx="1762">
                  <c:v>29.402000000000001</c:v>
                </c:pt>
                <c:pt idx="1763">
                  <c:v>29.417000000000002</c:v>
                </c:pt>
                <c:pt idx="1764">
                  <c:v>29.428999999999998</c:v>
                </c:pt>
                <c:pt idx="1765">
                  <c:v>29.44</c:v>
                </c:pt>
                <c:pt idx="1766">
                  <c:v>29.451000000000001</c:v>
                </c:pt>
                <c:pt idx="1767">
                  <c:v>29.463000000000001</c:v>
                </c:pt>
                <c:pt idx="1768">
                  <c:v>29.474</c:v>
                </c:pt>
                <c:pt idx="1769">
                  <c:v>29.484999999999999</c:v>
                </c:pt>
                <c:pt idx="1770">
                  <c:v>29.495999999999999</c:v>
                </c:pt>
                <c:pt idx="1771">
                  <c:v>29.518999999999998</c:v>
                </c:pt>
                <c:pt idx="1772">
                  <c:v>29.553000000000001</c:v>
                </c:pt>
                <c:pt idx="1773">
                  <c:v>29.562999999999999</c:v>
                </c:pt>
                <c:pt idx="1774">
                  <c:v>29.564</c:v>
                </c:pt>
                <c:pt idx="1775">
                  <c:v>29.573</c:v>
                </c:pt>
                <c:pt idx="1776">
                  <c:v>29.582999999999998</c:v>
                </c:pt>
                <c:pt idx="1777">
                  <c:v>29.594000000000001</c:v>
                </c:pt>
                <c:pt idx="1778">
                  <c:v>29.606000000000002</c:v>
                </c:pt>
                <c:pt idx="1779">
                  <c:v>29.620999999999999</c:v>
                </c:pt>
                <c:pt idx="1780">
                  <c:v>29.635999999999999</c:v>
                </c:pt>
                <c:pt idx="1781">
                  <c:v>29.649000000000001</c:v>
                </c:pt>
                <c:pt idx="1782">
                  <c:v>29.66</c:v>
                </c:pt>
                <c:pt idx="1783">
                  <c:v>29.672000000000001</c:v>
                </c:pt>
                <c:pt idx="1784">
                  <c:v>29.684000000000001</c:v>
                </c:pt>
                <c:pt idx="1785">
                  <c:v>29.695</c:v>
                </c:pt>
                <c:pt idx="1786">
                  <c:v>29.707000000000001</c:v>
                </c:pt>
                <c:pt idx="1787">
                  <c:v>29.731000000000002</c:v>
                </c:pt>
                <c:pt idx="1788">
                  <c:v>29.795999999999999</c:v>
                </c:pt>
                <c:pt idx="1789">
                  <c:v>29.870999999999999</c:v>
                </c:pt>
                <c:pt idx="1790">
                  <c:v>29.870999999999999</c:v>
                </c:pt>
                <c:pt idx="1791">
                  <c:v>29.873000000000001</c:v>
                </c:pt>
                <c:pt idx="1792">
                  <c:v>29.881</c:v>
                </c:pt>
                <c:pt idx="1793">
                  <c:v>29.888000000000002</c:v>
                </c:pt>
                <c:pt idx="1794">
                  <c:v>29.898</c:v>
                </c:pt>
                <c:pt idx="1795">
                  <c:v>29.908999999999999</c:v>
                </c:pt>
                <c:pt idx="1796">
                  <c:v>29.920999999999999</c:v>
                </c:pt>
                <c:pt idx="1797">
                  <c:v>29.934999999999999</c:v>
                </c:pt>
                <c:pt idx="1798">
                  <c:v>29.95</c:v>
                </c:pt>
                <c:pt idx="1799">
                  <c:v>29.962</c:v>
                </c:pt>
                <c:pt idx="1800">
                  <c:v>29.974</c:v>
                </c:pt>
                <c:pt idx="1801">
                  <c:v>29.984999999999999</c:v>
                </c:pt>
                <c:pt idx="1802">
                  <c:v>29.994</c:v>
                </c:pt>
                <c:pt idx="1803">
                  <c:v>30.004000000000001</c:v>
                </c:pt>
                <c:pt idx="1804">
                  <c:v>30.013000000000002</c:v>
                </c:pt>
                <c:pt idx="1805">
                  <c:v>30.021999999999998</c:v>
                </c:pt>
                <c:pt idx="1806">
                  <c:v>30.032</c:v>
                </c:pt>
                <c:pt idx="1807">
                  <c:v>30.044</c:v>
                </c:pt>
                <c:pt idx="1808">
                  <c:v>30.056000000000001</c:v>
                </c:pt>
                <c:pt idx="1809">
                  <c:v>30.065999999999999</c:v>
                </c:pt>
                <c:pt idx="1810">
                  <c:v>30.077000000000002</c:v>
                </c:pt>
                <c:pt idx="1811">
                  <c:v>30.088000000000001</c:v>
                </c:pt>
                <c:pt idx="1812">
                  <c:v>30.097999999999999</c:v>
                </c:pt>
                <c:pt idx="1813">
                  <c:v>30.108000000000001</c:v>
                </c:pt>
                <c:pt idx="1814">
                  <c:v>30.117000000000001</c:v>
                </c:pt>
                <c:pt idx="1815">
                  <c:v>30.126999999999999</c:v>
                </c:pt>
                <c:pt idx="1816">
                  <c:v>30.137</c:v>
                </c:pt>
                <c:pt idx="1817">
                  <c:v>30.146999999999998</c:v>
                </c:pt>
                <c:pt idx="1818">
                  <c:v>30.157</c:v>
                </c:pt>
                <c:pt idx="1819">
                  <c:v>30.167000000000002</c:v>
                </c:pt>
                <c:pt idx="1820">
                  <c:v>30.177</c:v>
                </c:pt>
                <c:pt idx="1821">
                  <c:v>30.187000000000001</c:v>
                </c:pt>
                <c:pt idx="1822">
                  <c:v>30.196999999999999</c:v>
                </c:pt>
                <c:pt idx="1823">
                  <c:v>30.207000000000001</c:v>
                </c:pt>
                <c:pt idx="1824">
                  <c:v>30.216999999999999</c:v>
                </c:pt>
                <c:pt idx="1825">
                  <c:v>30.227</c:v>
                </c:pt>
                <c:pt idx="1826">
                  <c:v>30.236999999999998</c:v>
                </c:pt>
                <c:pt idx="1827">
                  <c:v>30.247</c:v>
                </c:pt>
                <c:pt idx="1828">
                  <c:v>30.257000000000001</c:v>
                </c:pt>
                <c:pt idx="1829">
                  <c:v>30.266999999999999</c:v>
                </c:pt>
                <c:pt idx="1830">
                  <c:v>30.277000000000001</c:v>
                </c:pt>
                <c:pt idx="1831">
                  <c:v>30.286999999999999</c:v>
                </c:pt>
                <c:pt idx="1832">
                  <c:v>30.297000000000001</c:v>
                </c:pt>
                <c:pt idx="1833">
                  <c:v>30.306000000000001</c:v>
                </c:pt>
                <c:pt idx="1834">
                  <c:v>30.315999999999999</c:v>
                </c:pt>
                <c:pt idx="1835">
                  <c:v>30.324999999999999</c:v>
                </c:pt>
                <c:pt idx="1836">
                  <c:v>30.335000000000001</c:v>
                </c:pt>
                <c:pt idx="1837">
                  <c:v>30.344000000000001</c:v>
                </c:pt>
                <c:pt idx="1838">
                  <c:v>30.353999999999999</c:v>
                </c:pt>
                <c:pt idx="1839">
                  <c:v>30.363</c:v>
                </c:pt>
                <c:pt idx="1840">
                  <c:v>30.373000000000001</c:v>
                </c:pt>
                <c:pt idx="1841">
                  <c:v>30.382000000000001</c:v>
                </c:pt>
                <c:pt idx="1842">
                  <c:v>30.391999999999999</c:v>
                </c:pt>
                <c:pt idx="1843">
                  <c:v>30.401</c:v>
                </c:pt>
                <c:pt idx="1844">
                  <c:v>30.41</c:v>
                </c:pt>
                <c:pt idx="1845">
                  <c:v>30.419</c:v>
                </c:pt>
                <c:pt idx="1846">
                  <c:v>30.428000000000001</c:v>
                </c:pt>
                <c:pt idx="1847">
                  <c:v>30.437999999999999</c:v>
                </c:pt>
                <c:pt idx="1848">
                  <c:v>30.446999999999999</c:v>
                </c:pt>
                <c:pt idx="1849">
                  <c:v>30.457000000000001</c:v>
                </c:pt>
                <c:pt idx="1850">
                  <c:v>30.466000000000001</c:v>
                </c:pt>
                <c:pt idx="1851">
                  <c:v>30.475000000000001</c:v>
                </c:pt>
                <c:pt idx="1852">
                  <c:v>30.484000000000002</c:v>
                </c:pt>
                <c:pt idx="1853">
                  <c:v>30.494</c:v>
                </c:pt>
                <c:pt idx="1854">
                  <c:v>30.503</c:v>
                </c:pt>
                <c:pt idx="1855">
                  <c:v>30.532</c:v>
                </c:pt>
                <c:pt idx="1856">
                  <c:v>30.588999999999999</c:v>
                </c:pt>
                <c:pt idx="1857">
                  <c:v>30.625</c:v>
                </c:pt>
                <c:pt idx="1858">
                  <c:v>30.628</c:v>
                </c:pt>
                <c:pt idx="1859">
                  <c:v>30.632000000000001</c:v>
                </c:pt>
                <c:pt idx="1860">
                  <c:v>30.638000000000002</c:v>
                </c:pt>
                <c:pt idx="1861">
                  <c:v>30.646999999999998</c:v>
                </c:pt>
                <c:pt idx="1862">
                  <c:v>30.655999999999999</c:v>
                </c:pt>
                <c:pt idx="1863">
                  <c:v>30.667000000000002</c:v>
                </c:pt>
                <c:pt idx="1864">
                  <c:v>30.68</c:v>
                </c:pt>
                <c:pt idx="1865">
                  <c:v>30.693999999999999</c:v>
                </c:pt>
                <c:pt idx="1866">
                  <c:v>30.707000000000001</c:v>
                </c:pt>
                <c:pt idx="1867">
                  <c:v>30.718</c:v>
                </c:pt>
                <c:pt idx="1868">
                  <c:v>30.728999999999999</c:v>
                </c:pt>
                <c:pt idx="1869">
                  <c:v>30.741</c:v>
                </c:pt>
                <c:pt idx="1870">
                  <c:v>30.753</c:v>
                </c:pt>
                <c:pt idx="1871">
                  <c:v>30.763999999999999</c:v>
                </c:pt>
                <c:pt idx="1872">
                  <c:v>30.774999999999999</c:v>
                </c:pt>
                <c:pt idx="1873">
                  <c:v>30.8</c:v>
                </c:pt>
                <c:pt idx="1874">
                  <c:v>30.850999999999999</c:v>
                </c:pt>
                <c:pt idx="1875">
                  <c:v>30.917000000000002</c:v>
                </c:pt>
                <c:pt idx="1876">
                  <c:v>30.942</c:v>
                </c:pt>
                <c:pt idx="1877">
                  <c:v>30.943000000000001</c:v>
                </c:pt>
                <c:pt idx="1878">
                  <c:v>30.949000000000002</c:v>
                </c:pt>
                <c:pt idx="1879">
                  <c:v>30.957000000000001</c:v>
                </c:pt>
                <c:pt idx="1880">
                  <c:v>30.966999999999999</c:v>
                </c:pt>
                <c:pt idx="1881">
                  <c:v>30.978999999999999</c:v>
                </c:pt>
                <c:pt idx="1882">
                  <c:v>30.99</c:v>
                </c:pt>
                <c:pt idx="1883">
                  <c:v>31.004000000000001</c:v>
                </c:pt>
                <c:pt idx="1884">
                  <c:v>31.018000000000001</c:v>
                </c:pt>
                <c:pt idx="1885">
                  <c:v>31.03</c:v>
                </c:pt>
                <c:pt idx="1886">
                  <c:v>31.041</c:v>
                </c:pt>
                <c:pt idx="1887">
                  <c:v>31.053000000000001</c:v>
                </c:pt>
                <c:pt idx="1888">
                  <c:v>31.064</c:v>
                </c:pt>
                <c:pt idx="1889">
                  <c:v>31.076000000000001</c:v>
                </c:pt>
                <c:pt idx="1890">
                  <c:v>31.085999999999999</c:v>
                </c:pt>
                <c:pt idx="1891">
                  <c:v>31.097999999999999</c:v>
                </c:pt>
                <c:pt idx="1892">
                  <c:v>31.119</c:v>
                </c:pt>
                <c:pt idx="1893">
                  <c:v>31.173999999999999</c:v>
                </c:pt>
                <c:pt idx="1894">
                  <c:v>31.227</c:v>
                </c:pt>
                <c:pt idx="1895">
                  <c:v>31.280999999999999</c:v>
                </c:pt>
                <c:pt idx="1896">
                  <c:v>31.305</c:v>
                </c:pt>
                <c:pt idx="1897">
                  <c:v>31.31</c:v>
                </c:pt>
                <c:pt idx="1898">
                  <c:v>31.312999999999999</c:v>
                </c:pt>
                <c:pt idx="1899">
                  <c:v>31.318999999999999</c:v>
                </c:pt>
                <c:pt idx="1900">
                  <c:v>31.327999999999999</c:v>
                </c:pt>
                <c:pt idx="1901">
                  <c:v>31.338000000000001</c:v>
                </c:pt>
                <c:pt idx="1902">
                  <c:v>31.347999999999999</c:v>
                </c:pt>
                <c:pt idx="1903">
                  <c:v>31.359000000000002</c:v>
                </c:pt>
                <c:pt idx="1904">
                  <c:v>31.370999999999999</c:v>
                </c:pt>
                <c:pt idx="1905">
                  <c:v>31.385000000000002</c:v>
                </c:pt>
                <c:pt idx="1906">
                  <c:v>31.4</c:v>
                </c:pt>
                <c:pt idx="1907">
                  <c:v>31.414000000000001</c:v>
                </c:pt>
                <c:pt idx="1908">
                  <c:v>31.427</c:v>
                </c:pt>
                <c:pt idx="1909">
                  <c:v>31.439</c:v>
                </c:pt>
                <c:pt idx="1910">
                  <c:v>31.45</c:v>
                </c:pt>
                <c:pt idx="1911">
                  <c:v>31.462</c:v>
                </c:pt>
                <c:pt idx="1912">
                  <c:v>31.474</c:v>
                </c:pt>
                <c:pt idx="1913">
                  <c:v>31.486000000000001</c:v>
                </c:pt>
                <c:pt idx="1914">
                  <c:v>31.497</c:v>
                </c:pt>
                <c:pt idx="1915">
                  <c:v>31.513000000000002</c:v>
                </c:pt>
                <c:pt idx="1916">
                  <c:v>31.555</c:v>
                </c:pt>
                <c:pt idx="1917">
                  <c:v>31.602</c:v>
                </c:pt>
                <c:pt idx="1918">
                  <c:v>31.602</c:v>
                </c:pt>
                <c:pt idx="1919">
                  <c:v>31.606999999999999</c:v>
                </c:pt>
                <c:pt idx="1920">
                  <c:v>31.614000000000001</c:v>
                </c:pt>
                <c:pt idx="1921">
                  <c:v>31.625</c:v>
                </c:pt>
                <c:pt idx="1922">
                  <c:v>31.635000000000002</c:v>
                </c:pt>
                <c:pt idx="1923">
                  <c:v>31.646000000000001</c:v>
                </c:pt>
                <c:pt idx="1924">
                  <c:v>31.657</c:v>
                </c:pt>
                <c:pt idx="1925">
                  <c:v>31.669</c:v>
                </c:pt>
                <c:pt idx="1926">
                  <c:v>31.683</c:v>
                </c:pt>
                <c:pt idx="1927">
                  <c:v>31.698</c:v>
                </c:pt>
                <c:pt idx="1928">
                  <c:v>31.713000000000001</c:v>
                </c:pt>
                <c:pt idx="1929">
                  <c:v>31.725000000000001</c:v>
                </c:pt>
                <c:pt idx="1930">
                  <c:v>31.736999999999998</c:v>
                </c:pt>
                <c:pt idx="1931">
                  <c:v>31.748000000000001</c:v>
                </c:pt>
                <c:pt idx="1932">
                  <c:v>31.76</c:v>
                </c:pt>
                <c:pt idx="1933">
                  <c:v>31.771999999999998</c:v>
                </c:pt>
                <c:pt idx="1934">
                  <c:v>31.780999999999999</c:v>
                </c:pt>
                <c:pt idx="1935">
                  <c:v>31.791</c:v>
                </c:pt>
                <c:pt idx="1936">
                  <c:v>31.800999999999998</c:v>
                </c:pt>
                <c:pt idx="1937">
                  <c:v>31.812000000000001</c:v>
                </c:pt>
                <c:pt idx="1938">
                  <c:v>31.823</c:v>
                </c:pt>
                <c:pt idx="1939">
                  <c:v>31.834</c:v>
                </c:pt>
                <c:pt idx="1940">
                  <c:v>31.844999999999999</c:v>
                </c:pt>
                <c:pt idx="1941">
                  <c:v>31.861999999999998</c:v>
                </c:pt>
                <c:pt idx="1942">
                  <c:v>31.899000000000001</c:v>
                </c:pt>
                <c:pt idx="1943">
                  <c:v>31.971</c:v>
                </c:pt>
                <c:pt idx="1944">
                  <c:v>32.008000000000003</c:v>
                </c:pt>
                <c:pt idx="1945">
                  <c:v>32.008000000000003</c:v>
                </c:pt>
                <c:pt idx="1946">
                  <c:v>32.01</c:v>
                </c:pt>
                <c:pt idx="1947">
                  <c:v>32.014000000000003</c:v>
                </c:pt>
                <c:pt idx="1948">
                  <c:v>32.020000000000003</c:v>
                </c:pt>
                <c:pt idx="1949">
                  <c:v>32.027000000000001</c:v>
                </c:pt>
                <c:pt idx="1950">
                  <c:v>32.036999999999999</c:v>
                </c:pt>
                <c:pt idx="1951">
                  <c:v>32.046999999999997</c:v>
                </c:pt>
                <c:pt idx="1952">
                  <c:v>32.058</c:v>
                </c:pt>
                <c:pt idx="1953">
                  <c:v>32.069000000000003</c:v>
                </c:pt>
                <c:pt idx="1954">
                  <c:v>32.081000000000003</c:v>
                </c:pt>
                <c:pt idx="1955">
                  <c:v>32.093000000000004</c:v>
                </c:pt>
                <c:pt idx="1956">
                  <c:v>32.107999999999997</c:v>
                </c:pt>
                <c:pt idx="1957">
                  <c:v>32.122999999999998</c:v>
                </c:pt>
                <c:pt idx="1958">
                  <c:v>32.134999999999998</c:v>
                </c:pt>
                <c:pt idx="1959">
                  <c:v>32.146000000000001</c:v>
                </c:pt>
                <c:pt idx="1960">
                  <c:v>32.158000000000001</c:v>
                </c:pt>
                <c:pt idx="1961">
                  <c:v>32.17</c:v>
                </c:pt>
                <c:pt idx="1962">
                  <c:v>32.182000000000002</c:v>
                </c:pt>
                <c:pt idx="1963">
                  <c:v>32.194000000000003</c:v>
                </c:pt>
                <c:pt idx="1964">
                  <c:v>32.204999999999998</c:v>
                </c:pt>
                <c:pt idx="1965">
                  <c:v>32.216000000000001</c:v>
                </c:pt>
                <c:pt idx="1966">
                  <c:v>32.226999999999997</c:v>
                </c:pt>
                <c:pt idx="1967">
                  <c:v>32.238999999999997</c:v>
                </c:pt>
                <c:pt idx="1968">
                  <c:v>32.250999999999998</c:v>
                </c:pt>
                <c:pt idx="1969">
                  <c:v>32.280999999999999</c:v>
                </c:pt>
                <c:pt idx="1970">
                  <c:v>32.338000000000001</c:v>
                </c:pt>
                <c:pt idx="1971">
                  <c:v>32.411000000000001</c:v>
                </c:pt>
                <c:pt idx="1972">
                  <c:v>32.487000000000002</c:v>
                </c:pt>
                <c:pt idx="1973">
                  <c:v>32.521999999999998</c:v>
                </c:pt>
                <c:pt idx="1974">
                  <c:v>32.546999999999997</c:v>
                </c:pt>
                <c:pt idx="1975">
                  <c:v>32.573999999999998</c:v>
                </c:pt>
                <c:pt idx="1976">
                  <c:v>32.581000000000003</c:v>
                </c:pt>
                <c:pt idx="1977">
                  <c:v>32.581000000000003</c:v>
                </c:pt>
                <c:pt idx="1978">
                  <c:v>32.588000000000001</c:v>
                </c:pt>
                <c:pt idx="1979">
                  <c:v>32.619</c:v>
                </c:pt>
                <c:pt idx="1980">
                  <c:v>32.668999999999997</c:v>
                </c:pt>
                <c:pt idx="1981">
                  <c:v>32.692999999999998</c:v>
                </c:pt>
                <c:pt idx="1982">
                  <c:v>32.697000000000003</c:v>
                </c:pt>
                <c:pt idx="1983">
                  <c:v>32.701000000000001</c:v>
                </c:pt>
                <c:pt idx="1984">
                  <c:v>32.707000000000001</c:v>
                </c:pt>
                <c:pt idx="1985">
                  <c:v>32.728000000000002</c:v>
                </c:pt>
                <c:pt idx="1986">
                  <c:v>32.758000000000003</c:v>
                </c:pt>
                <c:pt idx="1987">
                  <c:v>32.776000000000003</c:v>
                </c:pt>
                <c:pt idx="1988">
                  <c:v>32.798999999999999</c:v>
                </c:pt>
                <c:pt idx="1989">
                  <c:v>32.82</c:v>
                </c:pt>
                <c:pt idx="1990">
                  <c:v>32.826999999999998</c:v>
                </c:pt>
                <c:pt idx="1991">
                  <c:v>32.826999999999998</c:v>
                </c:pt>
                <c:pt idx="1992">
                  <c:v>32.826999999999998</c:v>
                </c:pt>
                <c:pt idx="1993">
                  <c:v>32.834000000000003</c:v>
                </c:pt>
                <c:pt idx="1994">
                  <c:v>32.856999999999999</c:v>
                </c:pt>
                <c:pt idx="1995">
                  <c:v>32.909999999999997</c:v>
                </c:pt>
                <c:pt idx="1996">
                  <c:v>32.96</c:v>
                </c:pt>
                <c:pt idx="1997">
                  <c:v>32.994</c:v>
                </c:pt>
                <c:pt idx="1998">
                  <c:v>33.051000000000002</c:v>
                </c:pt>
                <c:pt idx="1999">
                  <c:v>33.113</c:v>
                </c:pt>
                <c:pt idx="2000">
                  <c:v>33.143000000000001</c:v>
                </c:pt>
                <c:pt idx="2001">
                  <c:v>33.146999999999998</c:v>
                </c:pt>
                <c:pt idx="2002">
                  <c:v>33.146999999999998</c:v>
                </c:pt>
                <c:pt idx="2003">
                  <c:v>33.148000000000003</c:v>
                </c:pt>
                <c:pt idx="2004">
                  <c:v>33.152999999999999</c:v>
                </c:pt>
                <c:pt idx="2005">
                  <c:v>33.159999999999997</c:v>
                </c:pt>
                <c:pt idx="2006">
                  <c:v>33.168999999999997</c:v>
                </c:pt>
                <c:pt idx="2007">
                  <c:v>33.179000000000002</c:v>
                </c:pt>
                <c:pt idx="2008">
                  <c:v>33.189</c:v>
                </c:pt>
                <c:pt idx="2009">
                  <c:v>33.201000000000001</c:v>
                </c:pt>
                <c:pt idx="2010">
                  <c:v>33.213999999999999</c:v>
                </c:pt>
                <c:pt idx="2011">
                  <c:v>33.228000000000002</c:v>
                </c:pt>
                <c:pt idx="2012">
                  <c:v>33.241</c:v>
                </c:pt>
                <c:pt idx="2013">
                  <c:v>33.253</c:v>
                </c:pt>
                <c:pt idx="2014">
                  <c:v>33.264000000000003</c:v>
                </c:pt>
                <c:pt idx="2015">
                  <c:v>33.276000000000003</c:v>
                </c:pt>
                <c:pt idx="2016">
                  <c:v>33.287999999999997</c:v>
                </c:pt>
                <c:pt idx="2017">
                  <c:v>33.298999999999999</c:v>
                </c:pt>
                <c:pt idx="2018">
                  <c:v>33.31</c:v>
                </c:pt>
                <c:pt idx="2019">
                  <c:v>33.320999999999998</c:v>
                </c:pt>
                <c:pt idx="2020">
                  <c:v>33.338999999999999</c:v>
                </c:pt>
                <c:pt idx="2021">
                  <c:v>33.381</c:v>
                </c:pt>
                <c:pt idx="2022">
                  <c:v>33.459000000000003</c:v>
                </c:pt>
                <c:pt idx="2023">
                  <c:v>33.540999999999997</c:v>
                </c:pt>
                <c:pt idx="2024">
                  <c:v>33.613</c:v>
                </c:pt>
                <c:pt idx="2025">
                  <c:v>33.673999999999999</c:v>
                </c:pt>
                <c:pt idx="2026">
                  <c:v>33.692</c:v>
                </c:pt>
                <c:pt idx="2027">
                  <c:v>33.692</c:v>
                </c:pt>
                <c:pt idx="2028">
                  <c:v>33.692</c:v>
                </c:pt>
                <c:pt idx="2029">
                  <c:v>33.695</c:v>
                </c:pt>
                <c:pt idx="2030">
                  <c:v>33.701999999999998</c:v>
                </c:pt>
                <c:pt idx="2031">
                  <c:v>33.710999999999999</c:v>
                </c:pt>
                <c:pt idx="2032">
                  <c:v>33.722000000000001</c:v>
                </c:pt>
                <c:pt idx="2033">
                  <c:v>33.732999999999997</c:v>
                </c:pt>
                <c:pt idx="2034">
                  <c:v>33.744999999999997</c:v>
                </c:pt>
                <c:pt idx="2035">
                  <c:v>33.759</c:v>
                </c:pt>
                <c:pt idx="2036">
                  <c:v>33.774000000000001</c:v>
                </c:pt>
                <c:pt idx="2037">
                  <c:v>33.783999999999999</c:v>
                </c:pt>
                <c:pt idx="2038">
                  <c:v>33.793999999999997</c:v>
                </c:pt>
                <c:pt idx="2039">
                  <c:v>33.805</c:v>
                </c:pt>
                <c:pt idx="2040">
                  <c:v>33.816000000000003</c:v>
                </c:pt>
                <c:pt idx="2041">
                  <c:v>33.826999999999998</c:v>
                </c:pt>
                <c:pt idx="2042">
                  <c:v>33.837000000000003</c:v>
                </c:pt>
                <c:pt idx="2043">
                  <c:v>33.847999999999999</c:v>
                </c:pt>
                <c:pt idx="2044">
                  <c:v>33.868000000000002</c:v>
                </c:pt>
                <c:pt idx="2045">
                  <c:v>33.914000000000001</c:v>
                </c:pt>
                <c:pt idx="2046">
                  <c:v>33.965000000000003</c:v>
                </c:pt>
                <c:pt idx="2047">
                  <c:v>34.000999999999998</c:v>
                </c:pt>
                <c:pt idx="2048">
                  <c:v>34.037999999999997</c:v>
                </c:pt>
                <c:pt idx="2049">
                  <c:v>34.063000000000002</c:v>
                </c:pt>
                <c:pt idx="2050">
                  <c:v>34.07</c:v>
                </c:pt>
                <c:pt idx="2051">
                  <c:v>34.073999999999998</c:v>
                </c:pt>
                <c:pt idx="2052">
                  <c:v>34.081000000000003</c:v>
                </c:pt>
                <c:pt idx="2053">
                  <c:v>34.090000000000003</c:v>
                </c:pt>
                <c:pt idx="2054">
                  <c:v>34.1</c:v>
                </c:pt>
                <c:pt idx="2055">
                  <c:v>34.110999999999997</c:v>
                </c:pt>
                <c:pt idx="2056">
                  <c:v>34.125</c:v>
                </c:pt>
                <c:pt idx="2057">
                  <c:v>34.139000000000003</c:v>
                </c:pt>
                <c:pt idx="2058">
                  <c:v>34.152999999999999</c:v>
                </c:pt>
                <c:pt idx="2059">
                  <c:v>34.164999999999999</c:v>
                </c:pt>
                <c:pt idx="2060">
                  <c:v>34.174999999999997</c:v>
                </c:pt>
                <c:pt idx="2061">
                  <c:v>34.186</c:v>
                </c:pt>
                <c:pt idx="2062">
                  <c:v>34.198</c:v>
                </c:pt>
                <c:pt idx="2063">
                  <c:v>34.209000000000003</c:v>
                </c:pt>
                <c:pt idx="2064">
                  <c:v>34.220999999999997</c:v>
                </c:pt>
                <c:pt idx="2065">
                  <c:v>34.238</c:v>
                </c:pt>
                <c:pt idx="2066">
                  <c:v>34.277000000000001</c:v>
                </c:pt>
                <c:pt idx="2067">
                  <c:v>34.347000000000001</c:v>
                </c:pt>
                <c:pt idx="2068">
                  <c:v>34.414999999999999</c:v>
                </c:pt>
                <c:pt idx="2069">
                  <c:v>34.44</c:v>
                </c:pt>
                <c:pt idx="2070">
                  <c:v>34.441000000000003</c:v>
                </c:pt>
                <c:pt idx="2071">
                  <c:v>34.445999999999998</c:v>
                </c:pt>
                <c:pt idx="2072">
                  <c:v>34.451999999999998</c:v>
                </c:pt>
                <c:pt idx="2073">
                  <c:v>34.462000000000003</c:v>
                </c:pt>
                <c:pt idx="2074">
                  <c:v>34.472999999999999</c:v>
                </c:pt>
                <c:pt idx="2075">
                  <c:v>34.484000000000002</c:v>
                </c:pt>
                <c:pt idx="2076">
                  <c:v>34.497</c:v>
                </c:pt>
                <c:pt idx="2077">
                  <c:v>34.511000000000003</c:v>
                </c:pt>
                <c:pt idx="2078">
                  <c:v>34.524999999999999</c:v>
                </c:pt>
                <c:pt idx="2079">
                  <c:v>34.536999999999999</c:v>
                </c:pt>
                <c:pt idx="2080">
                  <c:v>34.548999999999999</c:v>
                </c:pt>
                <c:pt idx="2081">
                  <c:v>34.561</c:v>
                </c:pt>
                <c:pt idx="2082">
                  <c:v>34.573</c:v>
                </c:pt>
                <c:pt idx="2083">
                  <c:v>34.585000000000001</c:v>
                </c:pt>
                <c:pt idx="2084">
                  <c:v>34.597000000000001</c:v>
                </c:pt>
                <c:pt idx="2085">
                  <c:v>34.619</c:v>
                </c:pt>
                <c:pt idx="2086">
                  <c:v>34.67</c:v>
                </c:pt>
                <c:pt idx="2087">
                  <c:v>34.750999999999998</c:v>
                </c:pt>
                <c:pt idx="2088">
                  <c:v>34.835000000000001</c:v>
                </c:pt>
                <c:pt idx="2089">
                  <c:v>34.884999999999998</c:v>
                </c:pt>
                <c:pt idx="2090">
                  <c:v>34.89</c:v>
                </c:pt>
                <c:pt idx="2091">
                  <c:v>34.89</c:v>
                </c:pt>
                <c:pt idx="2092">
                  <c:v>34.893999999999998</c:v>
                </c:pt>
                <c:pt idx="2093">
                  <c:v>34.9</c:v>
                </c:pt>
                <c:pt idx="2094">
                  <c:v>34.908999999999999</c:v>
                </c:pt>
                <c:pt idx="2095">
                  <c:v>34.918999999999997</c:v>
                </c:pt>
                <c:pt idx="2096">
                  <c:v>34.929000000000002</c:v>
                </c:pt>
                <c:pt idx="2097">
                  <c:v>34.941000000000003</c:v>
                </c:pt>
                <c:pt idx="2098">
                  <c:v>34.954999999999998</c:v>
                </c:pt>
                <c:pt idx="2099">
                  <c:v>34.968000000000004</c:v>
                </c:pt>
                <c:pt idx="2100">
                  <c:v>34.981000000000002</c:v>
                </c:pt>
                <c:pt idx="2101">
                  <c:v>34.991999999999997</c:v>
                </c:pt>
                <c:pt idx="2102">
                  <c:v>35.003</c:v>
                </c:pt>
                <c:pt idx="2103">
                  <c:v>35.015000000000001</c:v>
                </c:pt>
                <c:pt idx="2104">
                  <c:v>35.026000000000003</c:v>
                </c:pt>
                <c:pt idx="2105">
                  <c:v>35.036000000000001</c:v>
                </c:pt>
                <c:pt idx="2106">
                  <c:v>35.045999999999999</c:v>
                </c:pt>
                <c:pt idx="2107">
                  <c:v>35.057000000000002</c:v>
                </c:pt>
                <c:pt idx="2108">
                  <c:v>35.076000000000001</c:v>
                </c:pt>
                <c:pt idx="2109">
                  <c:v>35.119999999999997</c:v>
                </c:pt>
                <c:pt idx="2110">
                  <c:v>35.151000000000003</c:v>
                </c:pt>
                <c:pt idx="2111">
                  <c:v>35.204000000000001</c:v>
                </c:pt>
                <c:pt idx="2112">
                  <c:v>35.265000000000001</c:v>
                </c:pt>
                <c:pt idx="2113">
                  <c:v>35.32</c:v>
                </c:pt>
                <c:pt idx="2114">
                  <c:v>35.338000000000001</c:v>
                </c:pt>
                <c:pt idx="2115">
                  <c:v>35.338000000000001</c:v>
                </c:pt>
                <c:pt idx="2116">
                  <c:v>35.338000000000001</c:v>
                </c:pt>
                <c:pt idx="2117">
                  <c:v>35.340000000000003</c:v>
                </c:pt>
                <c:pt idx="2118">
                  <c:v>35.345999999999997</c:v>
                </c:pt>
                <c:pt idx="2119">
                  <c:v>35.353999999999999</c:v>
                </c:pt>
                <c:pt idx="2120">
                  <c:v>35.363999999999997</c:v>
                </c:pt>
                <c:pt idx="2121">
                  <c:v>35.374000000000002</c:v>
                </c:pt>
                <c:pt idx="2122">
                  <c:v>35.384</c:v>
                </c:pt>
                <c:pt idx="2123">
                  <c:v>35.393000000000001</c:v>
                </c:pt>
                <c:pt idx="2124">
                  <c:v>35.402999999999999</c:v>
                </c:pt>
                <c:pt idx="2125">
                  <c:v>35.412999999999997</c:v>
                </c:pt>
                <c:pt idx="2126">
                  <c:v>35.426000000000002</c:v>
                </c:pt>
                <c:pt idx="2127">
                  <c:v>35.44</c:v>
                </c:pt>
                <c:pt idx="2128">
                  <c:v>35.454000000000001</c:v>
                </c:pt>
                <c:pt idx="2129">
                  <c:v>35.466999999999999</c:v>
                </c:pt>
                <c:pt idx="2130">
                  <c:v>35.478999999999999</c:v>
                </c:pt>
                <c:pt idx="2131">
                  <c:v>35.49</c:v>
                </c:pt>
                <c:pt idx="2132">
                  <c:v>35.502000000000002</c:v>
                </c:pt>
                <c:pt idx="2133">
                  <c:v>35.512999999999998</c:v>
                </c:pt>
                <c:pt idx="2134">
                  <c:v>35.524000000000001</c:v>
                </c:pt>
                <c:pt idx="2135">
                  <c:v>35.534999999999997</c:v>
                </c:pt>
                <c:pt idx="2136">
                  <c:v>35.552999999999997</c:v>
                </c:pt>
                <c:pt idx="2137">
                  <c:v>35.576000000000001</c:v>
                </c:pt>
                <c:pt idx="2138">
                  <c:v>35.588999999999999</c:v>
                </c:pt>
                <c:pt idx="2139">
                  <c:v>35.597000000000001</c:v>
                </c:pt>
                <c:pt idx="2140">
                  <c:v>35.603999999999999</c:v>
                </c:pt>
                <c:pt idx="2141">
                  <c:v>35.610999999999997</c:v>
                </c:pt>
                <c:pt idx="2142">
                  <c:v>35.618000000000002</c:v>
                </c:pt>
                <c:pt idx="2143">
                  <c:v>35.625999999999998</c:v>
                </c:pt>
                <c:pt idx="2144">
                  <c:v>35.633000000000003</c:v>
                </c:pt>
                <c:pt idx="2145">
                  <c:v>35.640999999999998</c:v>
                </c:pt>
                <c:pt idx="2146">
                  <c:v>35.646999999999998</c:v>
                </c:pt>
                <c:pt idx="2147">
                  <c:v>35.652999999999999</c:v>
                </c:pt>
                <c:pt idx="2148">
                  <c:v>35.659999999999997</c:v>
                </c:pt>
                <c:pt idx="2149">
                  <c:v>35.667000000000002</c:v>
                </c:pt>
                <c:pt idx="2150">
                  <c:v>35.674999999999997</c:v>
                </c:pt>
                <c:pt idx="2151">
                  <c:v>35.683999999999997</c:v>
                </c:pt>
                <c:pt idx="2152">
                  <c:v>35.692999999999998</c:v>
                </c:pt>
                <c:pt idx="2153">
                  <c:v>35.703000000000003</c:v>
                </c:pt>
                <c:pt idx="2154">
                  <c:v>35.713000000000001</c:v>
                </c:pt>
                <c:pt idx="2155">
                  <c:v>35.722000000000001</c:v>
                </c:pt>
                <c:pt idx="2156">
                  <c:v>35.731000000000002</c:v>
                </c:pt>
                <c:pt idx="2157">
                  <c:v>35.74</c:v>
                </c:pt>
                <c:pt idx="2158">
                  <c:v>35.75</c:v>
                </c:pt>
                <c:pt idx="2159">
                  <c:v>35.759</c:v>
                </c:pt>
                <c:pt idx="2160">
                  <c:v>35.768999999999998</c:v>
                </c:pt>
                <c:pt idx="2161">
                  <c:v>35.777999999999999</c:v>
                </c:pt>
                <c:pt idx="2162">
                  <c:v>35.786999999999999</c:v>
                </c:pt>
                <c:pt idx="2163">
                  <c:v>35.795999999999999</c:v>
                </c:pt>
                <c:pt idx="2164">
                  <c:v>35.804000000000002</c:v>
                </c:pt>
                <c:pt idx="2165">
                  <c:v>35.811999999999998</c:v>
                </c:pt>
                <c:pt idx="2166">
                  <c:v>35.82</c:v>
                </c:pt>
                <c:pt idx="2167">
                  <c:v>35.828000000000003</c:v>
                </c:pt>
                <c:pt idx="2168">
                  <c:v>35.837000000000003</c:v>
                </c:pt>
                <c:pt idx="2169">
                  <c:v>35.847000000000001</c:v>
                </c:pt>
                <c:pt idx="2170">
                  <c:v>35.856000000000002</c:v>
                </c:pt>
                <c:pt idx="2171">
                  <c:v>35.866</c:v>
                </c:pt>
                <c:pt idx="2172">
                  <c:v>35.875999999999998</c:v>
                </c:pt>
                <c:pt idx="2173">
                  <c:v>35.884999999999998</c:v>
                </c:pt>
                <c:pt idx="2174">
                  <c:v>35.893999999999998</c:v>
                </c:pt>
                <c:pt idx="2175">
                  <c:v>35.904000000000003</c:v>
                </c:pt>
                <c:pt idx="2176">
                  <c:v>35.912999999999997</c:v>
                </c:pt>
                <c:pt idx="2177">
                  <c:v>35.923000000000002</c:v>
                </c:pt>
                <c:pt idx="2178">
                  <c:v>35.932000000000002</c:v>
                </c:pt>
                <c:pt idx="2179">
                  <c:v>35.942</c:v>
                </c:pt>
                <c:pt idx="2180">
                  <c:v>35.951000000000001</c:v>
                </c:pt>
                <c:pt idx="2181">
                  <c:v>35.960999999999999</c:v>
                </c:pt>
                <c:pt idx="2182">
                  <c:v>35.97</c:v>
                </c:pt>
                <c:pt idx="2183">
                  <c:v>35.978999999999999</c:v>
                </c:pt>
                <c:pt idx="2184">
                  <c:v>35.981000000000002</c:v>
                </c:pt>
                <c:pt idx="2185">
                  <c:v>35.981999999999999</c:v>
                </c:pt>
                <c:pt idx="2186">
                  <c:v>35.982999999999997</c:v>
                </c:pt>
                <c:pt idx="2187">
                  <c:v>35.984999999999999</c:v>
                </c:pt>
                <c:pt idx="2188">
                  <c:v>35.994</c:v>
                </c:pt>
                <c:pt idx="2189">
                  <c:v>36.003999999999998</c:v>
                </c:pt>
                <c:pt idx="2190">
                  <c:v>36.015000000000001</c:v>
                </c:pt>
                <c:pt idx="2191">
                  <c:v>36.027000000000001</c:v>
                </c:pt>
                <c:pt idx="2192">
                  <c:v>36.040999999999997</c:v>
                </c:pt>
                <c:pt idx="2193">
                  <c:v>36.054000000000002</c:v>
                </c:pt>
                <c:pt idx="2194">
                  <c:v>36.064999999999998</c:v>
                </c:pt>
                <c:pt idx="2195">
                  <c:v>36.076000000000001</c:v>
                </c:pt>
                <c:pt idx="2196">
                  <c:v>36.087000000000003</c:v>
                </c:pt>
                <c:pt idx="2197">
                  <c:v>36.097999999999999</c:v>
                </c:pt>
                <c:pt idx="2198">
                  <c:v>36.109000000000002</c:v>
                </c:pt>
                <c:pt idx="2199">
                  <c:v>36.119999999999997</c:v>
                </c:pt>
                <c:pt idx="2200">
                  <c:v>36.14</c:v>
                </c:pt>
                <c:pt idx="2201">
                  <c:v>36.158999999999999</c:v>
                </c:pt>
                <c:pt idx="2202">
                  <c:v>36.165999999999997</c:v>
                </c:pt>
                <c:pt idx="2203">
                  <c:v>36.173999999999999</c:v>
                </c:pt>
                <c:pt idx="2204">
                  <c:v>36.186</c:v>
                </c:pt>
                <c:pt idx="2205">
                  <c:v>36.218000000000004</c:v>
                </c:pt>
                <c:pt idx="2206">
                  <c:v>36.222999999999999</c:v>
                </c:pt>
                <c:pt idx="2207">
                  <c:v>36.231000000000002</c:v>
                </c:pt>
                <c:pt idx="2208">
                  <c:v>36.241</c:v>
                </c:pt>
                <c:pt idx="2209">
                  <c:v>36.253</c:v>
                </c:pt>
                <c:pt idx="2210">
                  <c:v>36.267000000000003</c:v>
                </c:pt>
                <c:pt idx="2211">
                  <c:v>36.281999999999996</c:v>
                </c:pt>
                <c:pt idx="2212">
                  <c:v>36.292999999999999</c:v>
                </c:pt>
                <c:pt idx="2213">
                  <c:v>36.305</c:v>
                </c:pt>
                <c:pt idx="2214">
                  <c:v>36.314999999999998</c:v>
                </c:pt>
                <c:pt idx="2215">
                  <c:v>36.326999999999998</c:v>
                </c:pt>
                <c:pt idx="2216">
                  <c:v>36.338000000000001</c:v>
                </c:pt>
                <c:pt idx="2217">
                  <c:v>36.348999999999997</c:v>
                </c:pt>
                <c:pt idx="2218">
                  <c:v>36.36</c:v>
                </c:pt>
                <c:pt idx="2219">
                  <c:v>36.378</c:v>
                </c:pt>
                <c:pt idx="2220">
                  <c:v>36.412999999999997</c:v>
                </c:pt>
                <c:pt idx="2221">
                  <c:v>36.465000000000003</c:v>
                </c:pt>
                <c:pt idx="2222">
                  <c:v>36.521000000000001</c:v>
                </c:pt>
                <c:pt idx="2223">
                  <c:v>36.567999999999998</c:v>
                </c:pt>
                <c:pt idx="2224">
                  <c:v>36.582000000000001</c:v>
                </c:pt>
                <c:pt idx="2225">
                  <c:v>36.585000000000001</c:v>
                </c:pt>
                <c:pt idx="2226">
                  <c:v>36.603000000000002</c:v>
                </c:pt>
                <c:pt idx="2227">
                  <c:v>36.664999999999999</c:v>
                </c:pt>
                <c:pt idx="2228">
                  <c:v>36.741999999999997</c:v>
                </c:pt>
                <c:pt idx="2229">
                  <c:v>36.829000000000001</c:v>
                </c:pt>
                <c:pt idx="2230">
                  <c:v>36.918999999999997</c:v>
                </c:pt>
                <c:pt idx="2231">
                  <c:v>37.006999999999998</c:v>
                </c:pt>
                <c:pt idx="2232">
                  <c:v>37.078000000000003</c:v>
                </c:pt>
                <c:pt idx="2233">
                  <c:v>37.110999999999997</c:v>
                </c:pt>
                <c:pt idx="2234">
                  <c:v>37.110999999999997</c:v>
                </c:pt>
                <c:pt idx="2235">
                  <c:v>37.110999999999997</c:v>
                </c:pt>
                <c:pt idx="2236">
                  <c:v>37.110999999999997</c:v>
                </c:pt>
                <c:pt idx="2237">
                  <c:v>37.110999999999997</c:v>
                </c:pt>
                <c:pt idx="2238">
                  <c:v>37.113</c:v>
                </c:pt>
                <c:pt idx="2239">
                  <c:v>37.113999999999997</c:v>
                </c:pt>
                <c:pt idx="2240">
                  <c:v>37.116999999999997</c:v>
                </c:pt>
                <c:pt idx="2241">
                  <c:v>37.137</c:v>
                </c:pt>
                <c:pt idx="2242">
                  <c:v>37.19</c:v>
                </c:pt>
                <c:pt idx="2243">
                  <c:v>37.268000000000001</c:v>
                </c:pt>
                <c:pt idx="2244">
                  <c:v>37.338999999999999</c:v>
                </c:pt>
                <c:pt idx="2245">
                  <c:v>37.393000000000001</c:v>
                </c:pt>
                <c:pt idx="2246">
                  <c:v>37.414000000000001</c:v>
                </c:pt>
                <c:pt idx="2247">
                  <c:v>37.414000000000001</c:v>
                </c:pt>
                <c:pt idx="2248">
                  <c:v>37.414000000000001</c:v>
                </c:pt>
                <c:pt idx="2249">
                  <c:v>37.420999999999999</c:v>
                </c:pt>
                <c:pt idx="2250">
                  <c:v>37.43</c:v>
                </c:pt>
                <c:pt idx="2251">
                  <c:v>37.44</c:v>
                </c:pt>
                <c:pt idx="2252">
                  <c:v>37.453000000000003</c:v>
                </c:pt>
                <c:pt idx="2253">
                  <c:v>37.466999999999999</c:v>
                </c:pt>
                <c:pt idx="2254">
                  <c:v>37.478999999999999</c:v>
                </c:pt>
                <c:pt idx="2255">
                  <c:v>37.491</c:v>
                </c:pt>
                <c:pt idx="2256">
                  <c:v>37.502000000000002</c:v>
                </c:pt>
                <c:pt idx="2257">
                  <c:v>37.512999999999998</c:v>
                </c:pt>
                <c:pt idx="2258">
                  <c:v>37.524999999999999</c:v>
                </c:pt>
                <c:pt idx="2259">
                  <c:v>37.545000000000002</c:v>
                </c:pt>
                <c:pt idx="2260">
                  <c:v>37.582999999999998</c:v>
                </c:pt>
                <c:pt idx="2261">
                  <c:v>37.65</c:v>
                </c:pt>
                <c:pt idx="2262">
                  <c:v>37.74</c:v>
                </c:pt>
                <c:pt idx="2263">
                  <c:v>37.816000000000003</c:v>
                </c:pt>
                <c:pt idx="2264">
                  <c:v>37.838000000000001</c:v>
                </c:pt>
                <c:pt idx="2265">
                  <c:v>37.838000000000001</c:v>
                </c:pt>
                <c:pt idx="2266">
                  <c:v>37.838000000000001</c:v>
                </c:pt>
                <c:pt idx="2267">
                  <c:v>37.843000000000004</c:v>
                </c:pt>
                <c:pt idx="2268">
                  <c:v>37.851999999999997</c:v>
                </c:pt>
                <c:pt idx="2269">
                  <c:v>37.863</c:v>
                </c:pt>
                <c:pt idx="2270">
                  <c:v>37.875</c:v>
                </c:pt>
                <c:pt idx="2271">
                  <c:v>37.889000000000003</c:v>
                </c:pt>
                <c:pt idx="2272">
                  <c:v>37.901000000000003</c:v>
                </c:pt>
                <c:pt idx="2273">
                  <c:v>37.911999999999999</c:v>
                </c:pt>
                <c:pt idx="2274">
                  <c:v>37.921999999999997</c:v>
                </c:pt>
                <c:pt idx="2275">
                  <c:v>37.933999999999997</c:v>
                </c:pt>
                <c:pt idx="2276">
                  <c:v>37.945</c:v>
                </c:pt>
                <c:pt idx="2277">
                  <c:v>37.954999999999998</c:v>
                </c:pt>
                <c:pt idx="2278">
                  <c:v>37.972000000000001</c:v>
                </c:pt>
                <c:pt idx="2279">
                  <c:v>38.018000000000001</c:v>
                </c:pt>
                <c:pt idx="2280">
                  <c:v>38.094000000000001</c:v>
                </c:pt>
                <c:pt idx="2281">
                  <c:v>38.183</c:v>
                </c:pt>
                <c:pt idx="2282">
                  <c:v>38.22</c:v>
                </c:pt>
                <c:pt idx="2283">
                  <c:v>38.226999999999997</c:v>
                </c:pt>
                <c:pt idx="2284">
                  <c:v>38.241999999999997</c:v>
                </c:pt>
                <c:pt idx="2285">
                  <c:v>38.264000000000003</c:v>
                </c:pt>
                <c:pt idx="2286">
                  <c:v>38.29</c:v>
                </c:pt>
                <c:pt idx="2287">
                  <c:v>38.360999999999997</c:v>
                </c:pt>
                <c:pt idx="2288">
                  <c:v>38.432000000000002</c:v>
                </c:pt>
                <c:pt idx="2289">
                  <c:v>38.457000000000001</c:v>
                </c:pt>
                <c:pt idx="2290">
                  <c:v>38.457000000000001</c:v>
                </c:pt>
                <c:pt idx="2291">
                  <c:v>38.476999999999997</c:v>
                </c:pt>
                <c:pt idx="2292">
                  <c:v>38.503</c:v>
                </c:pt>
                <c:pt idx="2293">
                  <c:v>38.51</c:v>
                </c:pt>
                <c:pt idx="2294">
                  <c:v>38.51</c:v>
                </c:pt>
                <c:pt idx="2295">
                  <c:v>38.51</c:v>
                </c:pt>
                <c:pt idx="2296">
                  <c:v>38.515000000000001</c:v>
                </c:pt>
                <c:pt idx="2297">
                  <c:v>38.524000000000001</c:v>
                </c:pt>
                <c:pt idx="2298">
                  <c:v>38.533999999999999</c:v>
                </c:pt>
                <c:pt idx="2299">
                  <c:v>38.542999999999999</c:v>
                </c:pt>
                <c:pt idx="2300">
                  <c:v>38.552999999999997</c:v>
                </c:pt>
                <c:pt idx="2301">
                  <c:v>38.564</c:v>
                </c:pt>
                <c:pt idx="2302">
                  <c:v>38.576000000000001</c:v>
                </c:pt>
                <c:pt idx="2303">
                  <c:v>38.588999999999999</c:v>
                </c:pt>
                <c:pt idx="2304">
                  <c:v>38.603000000000002</c:v>
                </c:pt>
                <c:pt idx="2305">
                  <c:v>38.616</c:v>
                </c:pt>
                <c:pt idx="2306">
                  <c:v>38.627000000000002</c:v>
                </c:pt>
                <c:pt idx="2307">
                  <c:v>38.637999999999998</c:v>
                </c:pt>
                <c:pt idx="2308">
                  <c:v>38.65</c:v>
                </c:pt>
                <c:pt idx="2309">
                  <c:v>38.661000000000001</c:v>
                </c:pt>
                <c:pt idx="2310">
                  <c:v>38.671999999999997</c:v>
                </c:pt>
                <c:pt idx="2311">
                  <c:v>38.683</c:v>
                </c:pt>
                <c:pt idx="2312">
                  <c:v>38.716000000000001</c:v>
                </c:pt>
                <c:pt idx="2313">
                  <c:v>38.776000000000003</c:v>
                </c:pt>
                <c:pt idx="2314">
                  <c:v>38.854999999999997</c:v>
                </c:pt>
                <c:pt idx="2315">
                  <c:v>38.93</c:v>
                </c:pt>
                <c:pt idx="2316">
                  <c:v>38.984000000000002</c:v>
                </c:pt>
                <c:pt idx="2317">
                  <c:v>39.018000000000001</c:v>
                </c:pt>
                <c:pt idx="2318">
                  <c:v>39.042999999999999</c:v>
                </c:pt>
                <c:pt idx="2319">
                  <c:v>39.064999999999998</c:v>
                </c:pt>
                <c:pt idx="2320">
                  <c:v>39.064999999999998</c:v>
                </c:pt>
                <c:pt idx="2321">
                  <c:v>39.064999999999998</c:v>
                </c:pt>
                <c:pt idx="2322">
                  <c:v>39.064999999999998</c:v>
                </c:pt>
                <c:pt idx="2323">
                  <c:v>39.069000000000003</c:v>
                </c:pt>
                <c:pt idx="2324">
                  <c:v>39.076000000000001</c:v>
                </c:pt>
                <c:pt idx="2325">
                  <c:v>39.085000000000001</c:v>
                </c:pt>
                <c:pt idx="2326">
                  <c:v>39.095999999999997</c:v>
                </c:pt>
                <c:pt idx="2327">
                  <c:v>39.107999999999997</c:v>
                </c:pt>
                <c:pt idx="2328">
                  <c:v>39.122</c:v>
                </c:pt>
                <c:pt idx="2329">
                  <c:v>39.134</c:v>
                </c:pt>
                <c:pt idx="2330">
                  <c:v>39.143999999999998</c:v>
                </c:pt>
                <c:pt idx="2331">
                  <c:v>39.155000000000001</c:v>
                </c:pt>
                <c:pt idx="2332">
                  <c:v>39.167000000000002</c:v>
                </c:pt>
                <c:pt idx="2333">
                  <c:v>39.177999999999997</c:v>
                </c:pt>
                <c:pt idx="2334">
                  <c:v>39.192999999999998</c:v>
                </c:pt>
                <c:pt idx="2335">
                  <c:v>39.241</c:v>
                </c:pt>
                <c:pt idx="2336">
                  <c:v>39.241</c:v>
                </c:pt>
                <c:pt idx="2337">
                  <c:v>39.241</c:v>
                </c:pt>
                <c:pt idx="2338">
                  <c:v>39.246000000000002</c:v>
                </c:pt>
                <c:pt idx="2339">
                  <c:v>39.255000000000003</c:v>
                </c:pt>
                <c:pt idx="2340">
                  <c:v>39.265999999999998</c:v>
                </c:pt>
                <c:pt idx="2341">
                  <c:v>39.28</c:v>
                </c:pt>
                <c:pt idx="2342">
                  <c:v>39.295000000000002</c:v>
                </c:pt>
                <c:pt idx="2343">
                  <c:v>39.308</c:v>
                </c:pt>
                <c:pt idx="2344">
                  <c:v>39.32</c:v>
                </c:pt>
                <c:pt idx="2345">
                  <c:v>39.331000000000003</c:v>
                </c:pt>
                <c:pt idx="2346">
                  <c:v>39.343000000000004</c:v>
                </c:pt>
                <c:pt idx="2347">
                  <c:v>39.353999999999999</c:v>
                </c:pt>
                <c:pt idx="2348">
                  <c:v>39.369999999999997</c:v>
                </c:pt>
                <c:pt idx="2349">
                  <c:v>39.408000000000001</c:v>
                </c:pt>
                <c:pt idx="2350">
                  <c:v>39.476999999999997</c:v>
                </c:pt>
                <c:pt idx="2351">
                  <c:v>39.563000000000002</c:v>
                </c:pt>
                <c:pt idx="2352">
                  <c:v>39.643999999999998</c:v>
                </c:pt>
                <c:pt idx="2353">
                  <c:v>39.725999999999999</c:v>
                </c:pt>
                <c:pt idx="2354">
                  <c:v>39.758000000000003</c:v>
                </c:pt>
                <c:pt idx="2355">
                  <c:v>39.758000000000003</c:v>
                </c:pt>
                <c:pt idx="2356">
                  <c:v>39.758000000000003</c:v>
                </c:pt>
                <c:pt idx="2357">
                  <c:v>39.758000000000003</c:v>
                </c:pt>
                <c:pt idx="2358">
                  <c:v>39.758000000000003</c:v>
                </c:pt>
                <c:pt idx="2359">
                  <c:v>39.758000000000003</c:v>
                </c:pt>
                <c:pt idx="2360">
                  <c:v>39.764000000000003</c:v>
                </c:pt>
                <c:pt idx="2361">
                  <c:v>39.771999999999998</c:v>
                </c:pt>
                <c:pt idx="2362">
                  <c:v>39.781999999999996</c:v>
                </c:pt>
                <c:pt idx="2363">
                  <c:v>39.790999999999997</c:v>
                </c:pt>
                <c:pt idx="2364">
                  <c:v>39.802</c:v>
                </c:pt>
                <c:pt idx="2365">
                  <c:v>39.813000000000002</c:v>
                </c:pt>
                <c:pt idx="2366">
                  <c:v>39.825000000000003</c:v>
                </c:pt>
                <c:pt idx="2367">
                  <c:v>39.838000000000001</c:v>
                </c:pt>
                <c:pt idx="2368">
                  <c:v>39.85</c:v>
                </c:pt>
                <c:pt idx="2369">
                  <c:v>39.859000000000002</c:v>
                </c:pt>
                <c:pt idx="2370">
                  <c:v>39.869999999999997</c:v>
                </c:pt>
                <c:pt idx="2371">
                  <c:v>39.881999999999998</c:v>
                </c:pt>
                <c:pt idx="2372">
                  <c:v>39.893000000000001</c:v>
                </c:pt>
                <c:pt idx="2373">
                  <c:v>39.902999999999999</c:v>
                </c:pt>
                <c:pt idx="2374">
                  <c:v>39.912999999999997</c:v>
                </c:pt>
                <c:pt idx="2375">
                  <c:v>39.924999999999997</c:v>
                </c:pt>
                <c:pt idx="2376">
                  <c:v>39.956000000000003</c:v>
                </c:pt>
                <c:pt idx="2377">
                  <c:v>40.003</c:v>
                </c:pt>
                <c:pt idx="2378">
                  <c:v>40.067</c:v>
                </c:pt>
                <c:pt idx="2379">
                  <c:v>40.142000000000003</c:v>
                </c:pt>
                <c:pt idx="2380">
                  <c:v>40.206000000000003</c:v>
                </c:pt>
                <c:pt idx="2381">
                  <c:v>40.256</c:v>
                </c:pt>
                <c:pt idx="2382">
                  <c:v>40.289000000000001</c:v>
                </c:pt>
                <c:pt idx="2383">
                  <c:v>40.290999999999997</c:v>
                </c:pt>
                <c:pt idx="2384">
                  <c:v>40.290999999999997</c:v>
                </c:pt>
                <c:pt idx="2385">
                  <c:v>40.290999999999997</c:v>
                </c:pt>
                <c:pt idx="2386">
                  <c:v>40.292000000000002</c:v>
                </c:pt>
                <c:pt idx="2387">
                  <c:v>40.292999999999999</c:v>
                </c:pt>
                <c:pt idx="2388">
                  <c:v>40.302</c:v>
                </c:pt>
                <c:pt idx="2389">
                  <c:v>40.311999999999998</c:v>
                </c:pt>
                <c:pt idx="2390">
                  <c:v>40.323999999999998</c:v>
                </c:pt>
                <c:pt idx="2391">
                  <c:v>40.337000000000003</c:v>
                </c:pt>
                <c:pt idx="2392">
                  <c:v>40.348999999999997</c:v>
                </c:pt>
                <c:pt idx="2393">
                  <c:v>40.359000000000002</c:v>
                </c:pt>
                <c:pt idx="2394">
                  <c:v>40.369999999999997</c:v>
                </c:pt>
                <c:pt idx="2395">
                  <c:v>40.381</c:v>
                </c:pt>
                <c:pt idx="2396">
                  <c:v>40.392000000000003</c:v>
                </c:pt>
                <c:pt idx="2397">
                  <c:v>40.402000000000001</c:v>
                </c:pt>
                <c:pt idx="2398">
                  <c:v>40.423999999999999</c:v>
                </c:pt>
                <c:pt idx="2399">
                  <c:v>40.484000000000002</c:v>
                </c:pt>
                <c:pt idx="2400">
                  <c:v>40.573999999999998</c:v>
                </c:pt>
                <c:pt idx="2401">
                  <c:v>40.656999999999996</c:v>
                </c:pt>
                <c:pt idx="2402">
                  <c:v>40.692999999999998</c:v>
                </c:pt>
                <c:pt idx="2403">
                  <c:v>40.692999999999998</c:v>
                </c:pt>
                <c:pt idx="2404">
                  <c:v>40.698</c:v>
                </c:pt>
                <c:pt idx="2405">
                  <c:v>40.707000000000001</c:v>
                </c:pt>
                <c:pt idx="2406">
                  <c:v>40.716999999999999</c:v>
                </c:pt>
                <c:pt idx="2407">
                  <c:v>40.729999999999997</c:v>
                </c:pt>
                <c:pt idx="2408">
                  <c:v>40.744</c:v>
                </c:pt>
                <c:pt idx="2409">
                  <c:v>40.758000000000003</c:v>
                </c:pt>
                <c:pt idx="2410">
                  <c:v>40.768000000000001</c:v>
                </c:pt>
                <c:pt idx="2411">
                  <c:v>40.78</c:v>
                </c:pt>
                <c:pt idx="2412">
                  <c:v>40.790999999999997</c:v>
                </c:pt>
                <c:pt idx="2413">
                  <c:v>40.802999999999997</c:v>
                </c:pt>
                <c:pt idx="2414">
                  <c:v>40.813000000000002</c:v>
                </c:pt>
                <c:pt idx="2415">
                  <c:v>40.826999999999998</c:v>
                </c:pt>
                <c:pt idx="2416">
                  <c:v>40.863999999999997</c:v>
                </c:pt>
                <c:pt idx="2417">
                  <c:v>40.927999999999997</c:v>
                </c:pt>
                <c:pt idx="2418">
                  <c:v>40.942999999999998</c:v>
                </c:pt>
                <c:pt idx="2419">
                  <c:v>40.942999999999998</c:v>
                </c:pt>
                <c:pt idx="2420">
                  <c:v>40.948999999999998</c:v>
                </c:pt>
                <c:pt idx="2421">
                  <c:v>40.957999999999998</c:v>
                </c:pt>
                <c:pt idx="2422">
                  <c:v>40.968000000000004</c:v>
                </c:pt>
                <c:pt idx="2423">
                  <c:v>40.981000000000002</c:v>
                </c:pt>
                <c:pt idx="2424">
                  <c:v>40.994999999999997</c:v>
                </c:pt>
                <c:pt idx="2425">
                  <c:v>41.011000000000003</c:v>
                </c:pt>
                <c:pt idx="2426">
                  <c:v>41.021999999999998</c:v>
                </c:pt>
                <c:pt idx="2427">
                  <c:v>41.033999999999999</c:v>
                </c:pt>
                <c:pt idx="2428">
                  <c:v>41.045999999999999</c:v>
                </c:pt>
                <c:pt idx="2429">
                  <c:v>41.057000000000002</c:v>
                </c:pt>
                <c:pt idx="2430">
                  <c:v>41.067999999999998</c:v>
                </c:pt>
                <c:pt idx="2431">
                  <c:v>41.079000000000001</c:v>
                </c:pt>
                <c:pt idx="2432">
                  <c:v>41.100999999999999</c:v>
                </c:pt>
                <c:pt idx="2433">
                  <c:v>41.152000000000001</c:v>
                </c:pt>
                <c:pt idx="2434">
                  <c:v>41.203000000000003</c:v>
                </c:pt>
                <c:pt idx="2435">
                  <c:v>41.203000000000003</c:v>
                </c:pt>
                <c:pt idx="2436">
                  <c:v>41.209000000000003</c:v>
                </c:pt>
                <c:pt idx="2437">
                  <c:v>41.216999999999999</c:v>
                </c:pt>
                <c:pt idx="2438">
                  <c:v>41.226999999999997</c:v>
                </c:pt>
                <c:pt idx="2439">
                  <c:v>41.237000000000002</c:v>
                </c:pt>
                <c:pt idx="2440">
                  <c:v>41.249000000000002</c:v>
                </c:pt>
                <c:pt idx="2441">
                  <c:v>41.262999999999998</c:v>
                </c:pt>
                <c:pt idx="2442">
                  <c:v>41.277000000000001</c:v>
                </c:pt>
                <c:pt idx="2443">
                  <c:v>41.29</c:v>
                </c:pt>
                <c:pt idx="2444">
                  <c:v>41.3</c:v>
                </c:pt>
                <c:pt idx="2445">
                  <c:v>41.311</c:v>
                </c:pt>
                <c:pt idx="2446">
                  <c:v>41.322000000000003</c:v>
                </c:pt>
                <c:pt idx="2447">
                  <c:v>41.334000000000003</c:v>
                </c:pt>
                <c:pt idx="2448">
                  <c:v>41.344000000000001</c:v>
                </c:pt>
                <c:pt idx="2449">
                  <c:v>41.354999999999997</c:v>
                </c:pt>
                <c:pt idx="2450">
                  <c:v>41.368000000000002</c:v>
                </c:pt>
                <c:pt idx="2451">
                  <c:v>41.390999999999998</c:v>
                </c:pt>
                <c:pt idx="2452">
                  <c:v>41.395000000000003</c:v>
                </c:pt>
                <c:pt idx="2453">
                  <c:v>41.402000000000001</c:v>
                </c:pt>
                <c:pt idx="2454">
                  <c:v>41.411000000000001</c:v>
                </c:pt>
                <c:pt idx="2455">
                  <c:v>41.420999999999999</c:v>
                </c:pt>
                <c:pt idx="2456">
                  <c:v>41.433</c:v>
                </c:pt>
                <c:pt idx="2457">
                  <c:v>41.444000000000003</c:v>
                </c:pt>
                <c:pt idx="2458">
                  <c:v>41.457000000000001</c:v>
                </c:pt>
                <c:pt idx="2459">
                  <c:v>41.47</c:v>
                </c:pt>
                <c:pt idx="2460">
                  <c:v>41.482999999999997</c:v>
                </c:pt>
                <c:pt idx="2461">
                  <c:v>41.494999999999997</c:v>
                </c:pt>
                <c:pt idx="2462">
                  <c:v>41.506</c:v>
                </c:pt>
                <c:pt idx="2463">
                  <c:v>41.517000000000003</c:v>
                </c:pt>
                <c:pt idx="2464">
                  <c:v>41.527999999999999</c:v>
                </c:pt>
                <c:pt idx="2465">
                  <c:v>41.537999999999997</c:v>
                </c:pt>
                <c:pt idx="2466">
                  <c:v>41.548000000000002</c:v>
                </c:pt>
                <c:pt idx="2467">
                  <c:v>41.558999999999997</c:v>
                </c:pt>
                <c:pt idx="2468">
                  <c:v>41.569000000000003</c:v>
                </c:pt>
                <c:pt idx="2469">
                  <c:v>41.594999999999999</c:v>
                </c:pt>
                <c:pt idx="2470">
                  <c:v>41.63</c:v>
                </c:pt>
                <c:pt idx="2471">
                  <c:v>41.683</c:v>
                </c:pt>
                <c:pt idx="2472">
                  <c:v>41.762</c:v>
                </c:pt>
                <c:pt idx="2473">
                  <c:v>41.841999999999999</c:v>
                </c:pt>
                <c:pt idx="2474">
                  <c:v>41.898000000000003</c:v>
                </c:pt>
                <c:pt idx="2475">
                  <c:v>41.901000000000003</c:v>
                </c:pt>
                <c:pt idx="2476">
                  <c:v>41.901000000000003</c:v>
                </c:pt>
                <c:pt idx="2477">
                  <c:v>41.902999999999999</c:v>
                </c:pt>
                <c:pt idx="2478">
                  <c:v>41.908999999999999</c:v>
                </c:pt>
                <c:pt idx="2479">
                  <c:v>41.917999999999999</c:v>
                </c:pt>
                <c:pt idx="2480">
                  <c:v>41.927999999999997</c:v>
                </c:pt>
                <c:pt idx="2481">
                  <c:v>41.94</c:v>
                </c:pt>
                <c:pt idx="2482">
                  <c:v>41.954000000000001</c:v>
                </c:pt>
                <c:pt idx="2483">
                  <c:v>41.966999999999999</c:v>
                </c:pt>
                <c:pt idx="2484">
                  <c:v>41.978999999999999</c:v>
                </c:pt>
                <c:pt idx="2485">
                  <c:v>41.99</c:v>
                </c:pt>
                <c:pt idx="2486">
                  <c:v>42.002000000000002</c:v>
                </c:pt>
                <c:pt idx="2487">
                  <c:v>42.012999999999998</c:v>
                </c:pt>
                <c:pt idx="2488">
                  <c:v>42.024000000000001</c:v>
                </c:pt>
                <c:pt idx="2489">
                  <c:v>42.039000000000001</c:v>
                </c:pt>
                <c:pt idx="2490">
                  <c:v>42.079000000000001</c:v>
                </c:pt>
                <c:pt idx="2491">
                  <c:v>42.152999999999999</c:v>
                </c:pt>
                <c:pt idx="2492">
                  <c:v>42.207999999999998</c:v>
                </c:pt>
                <c:pt idx="2493">
                  <c:v>42.219000000000001</c:v>
                </c:pt>
                <c:pt idx="2494">
                  <c:v>42.220999999999997</c:v>
                </c:pt>
                <c:pt idx="2495">
                  <c:v>42.228999999999999</c:v>
                </c:pt>
                <c:pt idx="2496">
                  <c:v>42.238</c:v>
                </c:pt>
                <c:pt idx="2497">
                  <c:v>42.249000000000002</c:v>
                </c:pt>
                <c:pt idx="2498">
                  <c:v>42.262</c:v>
                </c:pt>
                <c:pt idx="2499">
                  <c:v>42.274000000000001</c:v>
                </c:pt>
                <c:pt idx="2500">
                  <c:v>42.284999999999997</c:v>
                </c:pt>
                <c:pt idx="2501">
                  <c:v>42.295999999999999</c:v>
                </c:pt>
                <c:pt idx="2502">
                  <c:v>42.305999999999997</c:v>
                </c:pt>
                <c:pt idx="2503">
                  <c:v>42.317</c:v>
                </c:pt>
                <c:pt idx="2504">
                  <c:v>42.329000000000001</c:v>
                </c:pt>
                <c:pt idx="2505">
                  <c:v>42.360999999999997</c:v>
                </c:pt>
                <c:pt idx="2506">
                  <c:v>42.427</c:v>
                </c:pt>
                <c:pt idx="2507">
                  <c:v>42.484000000000002</c:v>
                </c:pt>
                <c:pt idx="2508">
                  <c:v>42.484000000000002</c:v>
                </c:pt>
                <c:pt idx="2509">
                  <c:v>42.487000000000002</c:v>
                </c:pt>
                <c:pt idx="2510">
                  <c:v>42.493000000000002</c:v>
                </c:pt>
                <c:pt idx="2511">
                  <c:v>42.502000000000002</c:v>
                </c:pt>
                <c:pt idx="2512">
                  <c:v>42.512999999999998</c:v>
                </c:pt>
                <c:pt idx="2513">
                  <c:v>42.524999999999999</c:v>
                </c:pt>
                <c:pt idx="2514">
                  <c:v>42.539000000000001</c:v>
                </c:pt>
                <c:pt idx="2515">
                  <c:v>42.551000000000002</c:v>
                </c:pt>
                <c:pt idx="2516">
                  <c:v>42.561</c:v>
                </c:pt>
                <c:pt idx="2517">
                  <c:v>42.570999999999998</c:v>
                </c:pt>
                <c:pt idx="2518">
                  <c:v>42.582999999999998</c:v>
                </c:pt>
                <c:pt idx="2519">
                  <c:v>42.593000000000004</c:v>
                </c:pt>
                <c:pt idx="2520">
                  <c:v>42.603000000000002</c:v>
                </c:pt>
                <c:pt idx="2521">
                  <c:v>42.613999999999997</c:v>
                </c:pt>
                <c:pt idx="2522">
                  <c:v>42.637999999999998</c:v>
                </c:pt>
                <c:pt idx="2523">
                  <c:v>42.698999999999998</c:v>
                </c:pt>
                <c:pt idx="2524">
                  <c:v>42.753</c:v>
                </c:pt>
                <c:pt idx="2525">
                  <c:v>42.764000000000003</c:v>
                </c:pt>
                <c:pt idx="2526">
                  <c:v>42.764000000000003</c:v>
                </c:pt>
                <c:pt idx="2527">
                  <c:v>42.768999999999998</c:v>
                </c:pt>
                <c:pt idx="2528">
                  <c:v>42.776000000000003</c:v>
                </c:pt>
                <c:pt idx="2529">
                  <c:v>42.786000000000001</c:v>
                </c:pt>
                <c:pt idx="2530">
                  <c:v>42.796999999999997</c:v>
                </c:pt>
                <c:pt idx="2531">
                  <c:v>42.81</c:v>
                </c:pt>
                <c:pt idx="2532">
                  <c:v>42.823999999999998</c:v>
                </c:pt>
                <c:pt idx="2533">
                  <c:v>42.835999999999999</c:v>
                </c:pt>
                <c:pt idx="2534">
                  <c:v>42.847999999999999</c:v>
                </c:pt>
                <c:pt idx="2535">
                  <c:v>42.859000000000002</c:v>
                </c:pt>
                <c:pt idx="2536">
                  <c:v>42.87</c:v>
                </c:pt>
                <c:pt idx="2537">
                  <c:v>42.881</c:v>
                </c:pt>
                <c:pt idx="2538">
                  <c:v>42.890999999999998</c:v>
                </c:pt>
                <c:pt idx="2539">
                  <c:v>42.902999999999999</c:v>
                </c:pt>
                <c:pt idx="2540">
                  <c:v>42.921999999999997</c:v>
                </c:pt>
                <c:pt idx="2541">
                  <c:v>42.972999999999999</c:v>
                </c:pt>
                <c:pt idx="2542">
                  <c:v>43.055999999999997</c:v>
                </c:pt>
                <c:pt idx="2543">
                  <c:v>43.145000000000003</c:v>
                </c:pt>
                <c:pt idx="2544">
                  <c:v>43.176000000000002</c:v>
                </c:pt>
                <c:pt idx="2545">
                  <c:v>43.182000000000002</c:v>
                </c:pt>
                <c:pt idx="2546">
                  <c:v>43.210999999999999</c:v>
                </c:pt>
                <c:pt idx="2547">
                  <c:v>43.231999999999999</c:v>
                </c:pt>
                <c:pt idx="2548">
                  <c:v>43.231999999999999</c:v>
                </c:pt>
                <c:pt idx="2549">
                  <c:v>43.234000000000002</c:v>
                </c:pt>
                <c:pt idx="2550">
                  <c:v>43.238999999999997</c:v>
                </c:pt>
                <c:pt idx="2551">
                  <c:v>43.246000000000002</c:v>
                </c:pt>
                <c:pt idx="2552">
                  <c:v>43.256</c:v>
                </c:pt>
                <c:pt idx="2553">
                  <c:v>43.265999999999998</c:v>
                </c:pt>
                <c:pt idx="2554">
                  <c:v>43.274999999999999</c:v>
                </c:pt>
                <c:pt idx="2555">
                  <c:v>43.287999999999997</c:v>
                </c:pt>
                <c:pt idx="2556">
                  <c:v>43.302</c:v>
                </c:pt>
                <c:pt idx="2557">
                  <c:v>43.313000000000002</c:v>
                </c:pt>
                <c:pt idx="2558">
                  <c:v>43.323</c:v>
                </c:pt>
                <c:pt idx="2559">
                  <c:v>43.335000000000001</c:v>
                </c:pt>
                <c:pt idx="2560">
                  <c:v>43.345999999999997</c:v>
                </c:pt>
                <c:pt idx="2561">
                  <c:v>43.356999999999999</c:v>
                </c:pt>
                <c:pt idx="2562">
                  <c:v>43.371000000000002</c:v>
                </c:pt>
                <c:pt idx="2563">
                  <c:v>43.402000000000001</c:v>
                </c:pt>
                <c:pt idx="2564">
                  <c:v>43.444000000000003</c:v>
                </c:pt>
                <c:pt idx="2565">
                  <c:v>43.463999999999999</c:v>
                </c:pt>
                <c:pt idx="2566">
                  <c:v>43.47</c:v>
                </c:pt>
                <c:pt idx="2567">
                  <c:v>43.478999999999999</c:v>
                </c:pt>
                <c:pt idx="2568">
                  <c:v>43.488</c:v>
                </c:pt>
                <c:pt idx="2569">
                  <c:v>43.499000000000002</c:v>
                </c:pt>
                <c:pt idx="2570">
                  <c:v>43.512999999999998</c:v>
                </c:pt>
                <c:pt idx="2571">
                  <c:v>43.527000000000001</c:v>
                </c:pt>
                <c:pt idx="2572">
                  <c:v>43.537999999999997</c:v>
                </c:pt>
                <c:pt idx="2573">
                  <c:v>43.548000000000002</c:v>
                </c:pt>
                <c:pt idx="2574">
                  <c:v>43.558999999999997</c:v>
                </c:pt>
                <c:pt idx="2575">
                  <c:v>43.570999999999998</c:v>
                </c:pt>
                <c:pt idx="2576">
                  <c:v>43.582000000000001</c:v>
                </c:pt>
                <c:pt idx="2577">
                  <c:v>43.593000000000004</c:v>
                </c:pt>
                <c:pt idx="2578">
                  <c:v>43.603000000000002</c:v>
                </c:pt>
                <c:pt idx="2579">
                  <c:v>43.616999999999997</c:v>
                </c:pt>
                <c:pt idx="2580">
                  <c:v>43.64</c:v>
                </c:pt>
                <c:pt idx="2581">
                  <c:v>43.697000000000003</c:v>
                </c:pt>
                <c:pt idx="2582">
                  <c:v>43.71</c:v>
                </c:pt>
                <c:pt idx="2583">
                  <c:v>43.715000000000003</c:v>
                </c:pt>
                <c:pt idx="2584">
                  <c:v>43.722000000000001</c:v>
                </c:pt>
                <c:pt idx="2585">
                  <c:v>43.732999999999997</c:v>
                </c:pt>
                <c:pt idx="2586">
                  <c:v>43.746000000000002</c:v>
                </c:pt>
                <c:pt idx="2587">
                  <c:v>43.761000000000003</c:v>
                </c:pt>
                <c:pt idx="2588">
                  <c:v>43.774000000000001</c:v>
                </c:pt>
                <c:pt idx="2589">
                  <c:v>43.784999999999997</c:v>
                </c:pt>
                <c:pt idx="2590">
                  <c:v>43.795999999999999</c:v>
                </c:pt>
                <c:pt idx="2591">
                  <c:v>43.808</c:v>
                </c:pt>
                <c:pt idx="2592">
                  <c:v>43.817999999999998</c:v>
                </c:pt>
                <c:pt idx="2593">
                  <c:v>43.829000000000001</c:v>
                </c:pt>
                <c:pt idx="2594">
                  <c:v>43.845999999999997</c:v>
                </c:pt>
                <c:pt idx="2595">
                  <c:v>43.883000000000003</c:v>
                </c:pt>
                <c:pt idx="2596">
                  <c:v>43.956000000000003</c:v>
                </c:pt>
                <c:pt idx="2597">
                  <c:v>44.040999999999997</c:v>
                </c:pt>
                <c:pt idx="2598">
                  <c:v>44.079000000000001</c:v>
                </c:pt>
                <c:pt idx="2599">
                  <c:v>44.079000000000001</c:v>
                </c:pt>
                <c:pt idx="2600">
                  <c:v>44.082000000000001</c:v>
                </c:pt>
                <c:pt idx="2601">
                  <c:v>44.09</c:v>
                </c:pt>
                <c:pt idx="2602">
                  <c:v>44.097000000000001</c:v>
                </c:pt>
                <c:pt idx="2603">
                  <c:v>44.106999999999999</c:v>
                </c:pt>
                <c:pt idx="2604">
                  <c:v>44.119</c:v>
                </c:pt>
                <c:pt idx="2605">
                  <c:v>44.131999999999998</c:v>
                </c:pt>
                <c:pt idx="2606">
                  <c:v>44.145000000000003</c:v>
                </c:pt>
                <c:pt idx="2607">
                  <c:v>44.156999999999996</c:v>
                </c:pt>
                <c:pt idx="2608">
                  <c:v>44.167999999999999</c:v>
                </c:pt>
                <c:pt idx="2609">
                  <c:v>44.179000000000002</c:v>
                </c:pt>
                <c:pt idx="2610">
                  <c:v>44.189</c:v>
                </c:pt>
                <c:pt idx="2611">
                  <c:v>44.2</c:v>
                </c:pt>
                <c:pt idx="2612">
                  <c:v>44.213000000000001</c:v>
                </c:pt>
                <c:pt idx="2613">
                  <c:v>44.241</c:v>
                </c:pt>
                <c:pt idx="2614">
                  <c:v>44.311999999999998</c:v>
                </c:pt>
                <c:pt idx="2615">
                  <c:v>44.399000000000001</c:v>
                </c:pt>
                <c:pt idx="2616">
                  <c:v>44.457999999999998</c:v>
                </c:pt>
                <c:pt idx="2617">
                  <c:v>44.465000000000003</c:v>
                </c:pt>
                <c:pt idx="2618">
                  <c:v>44.465000000000003</c:v>
                </c:pt>
                <c:pt idx="2619">
                  <c:v>44.472000000000001</c:v>
                </c:pt>
                <c:pt idx="2620">
                  <c:v>44.481000000000002</c:v>
                </c:pt>
                <c:pt idx="2621">
                  <c:v>44.493000000000002</c:v>
                </c:pt>
                <c:pt idx="2622">
                  <c:v>44.506</c:v>
                </c:pt>
                <c:pt idx="2623">
                  <c:v>44.518999999999998</c:v>
                </c:pt>
                <c:pt idx="2624">
                  <c:v>44.531999999999996</c:v>
                </c:pt>
                <c:pt idx="2625">
                  <c:v>44.542999999999999</c:v>
                </c:pt>
                <c:pt idx="2626">
                  <c:v>44.554000000000002</c:v>
                </c:pt>
                <c:pt idx="2627">
                  <c:v>44.566000000000003</c:v>
                </c:pt>
                <c:pt idx="2628">
                  <c:v>44.576999999999998</c:v>
                </c:pt>
                <c:pt idx="2629">
                  <c:v>44.588999999999999</c:v>
                </c:pt>
                <c:pt idx="2630">
                  <c:v>44.613999999999997</c:v>
                </c:pt>
                <c:pt idx="2631">
                  <c:v>44.665999999999997</c:v>
                </c:pt>
                <c:pt idx="2632">
                  <c:v>44.75</c:v>
                </c:pt>
                <c:pt idx="2633">
                  <c:v>44.838999999999999</c:v>
                </c:pt>
                <c:pt idx="2634">
                  <c:v>44.93</c:v>
                </c:pt>
                <c:pt idx="2635">
                  <c:v>44.97</c:v>
                </c:pt>
                <c:pt idx="2636">
                  <c:v>44.970999999999997</c:v>
                </c:pt>
                <c:pt idx="2637">
                  <c:v>44.970999999999997</c:v>
                </c:pt>
                <c:pt idx="2638">
                  <c:v>44.972999999999999</c:v>
                </c:pt>
                <c:pt idx="2639">
                  <c:v>44.981000000000002</c:v>
                </c:pt>
                <c:pt idx="2640">
                  <c:v>44.991</c:v>
                </c:pt>
                <c:pt idx="2641">
                  <c:v>45.003999999999998</c:v>
                </c:pt>
                <c:pt idx="2642">
                  <c:v>45.017000000000003</c:v>
                </c:pt>
                <c:pt idx="2643">
                  <c:v>45.029000000000003</c:v>
                </c:pt>
                <c:pt idx="2644">
                  <c:v>45.039000000000001</c:v>
                </c:pt>
                <c:pt idx="2645">
                  <c:v>45.05</c:v>
                </c:pt>
                <c:pt idx="2646">
                  <c:v>45.061</c:v>
                </c:pt>
                <c:pt idx="2647">
                  <c:v>45.072000000000003</c:v>
                </c:pt>
                <c:pt idx="2648">
                  <c:v>45.082000000000001</c:v>
                </c:pt>
                <c:pt idx="2649">
                  <c:v>45.103999999999999</c:v>
                </c:pt>
                <c:pt idx="2650">
                  <c:v>45.155999999999999</c:v>
                </c:pt>
                <c:pt idx="2651">
                  <c:v>45.238999999999997</c:v>
                </c:pt>
                <c:pt idx="2652">
                  <c:v>45.314</c:v>
                </c:pt>
                <c:pt idx="2653">
                  <c:v>45.344999999999999</c:v>
                </c:pt>
                <c:pt idx="2654">
                  <c:v>45.351999999999997</c:v>
                </c:pt>
                <c:pt idx="2655">
                  <c:v>45.381999999999998</c:v>
                </c:pt>
                <c:pt idx="2656">
                  <c:v>45.408000000000001</c:v>
                </c:pt>
                <c:pt idx="2657">
                  <c:v>45.427</c:v>
                </c:pt>
                <c:pt idx="2658">
                  <c:v>45.454999999999998</c:v>
                </c:pt>
                <c:pt idx="2659">
                  <c:v>45.488</c:v>
                </c:pt>
                <c:pt idx="2660">
                  <c:v>45.512999999999998</c:v>
                </c:pt>
                <c:pt idx="2661">
                  <c:v>45.524000000000001</c:v>
                </c:pt>
                <c:pt idx="2662">
                  <c:v>45.527999999999999</c:v>
                </c:pt>
                <c:pt idx="2663">
                  <c:v>45.531999999999996</c:v>
                </c:pt>
                <c:pt idx="2664">
                  <c:v>45.536999999999999</c:v>
                </c:pt>
                <c:pt idx="2665">
                  <c:v>45.545999999999999</c:v>
                </c:pt>
                <c:pt idx="2666">
                  <c:v>45.557000000000002</c:v>
                </c:pt>
                <c:pt idx="2667">
                  <c:v>45.563000000000002</c:v>
                </c:pt>
                <c:pt idx="2668">
                  <c:v>45.569000000000003</c:v>
                </c:pt>
                <c:pt idx="2669">
                  <c:v>45.576000000000001</c:v>
                </c:pt>
                <c:pt idx="2670">
                  <c:v>45.585000000000001</c:v>
                </c:pt>
                <c:pt idx="2671">
                  <c:v>45.595999999999997</c:v>
                </c:pt>
                <c:pt idx="2672">
                  <c:v>45.606000000000002</c:v>
                </c:pt>
                <c:pt idx="2673">
                  <c:v>45.616999999999997</c:v>
                </c:pt>
                <c:pt idx="2674">
                  <c:v>45.63</c:v>
                </c:pt>
                <c:pt idx="2675">
                  <c:v>45.643000000000001</c:v>
                </c:pt>
                <c:pt idx="2676">
                  <c:v>45.655000000000001</c:v>
                </c:pt>
                <c:pt idx="2677">
                  <c:v>45.665999999999997</c:v>
                </c:pt>
                <c:pt idx="2678">
                  <c:v>45.677</c:v>
                </c:pt>
                <c:pt idx="2679">
                  <c:v>45.688000000000002</c:v>
                </c:pt>
                <c:pt idx="2680">
                  <c:v>45.698999999999998</c:v>
                </c:pt>
                <c:pt idx="2681">
                  <c:v>45.709000000000003</c:v>
                </c:pt>
                <c:pt idx="2682">
                  <c:v>45.72</c:v>
                </c:pt>
                <c:pt idx="2683">
                  <c:v>45.73</c:v>
                </c:pt>
                <c:pt idx="2684">
                  <c:v>45.741</c:v>
                </c:pt>
                <c:pt idx="2685">
                  <c:v>45.749000000000002</c:v>
                </c:pt>
                <c:pt idx="2686">
                  <c:v>45.756999999999998</c:v>
                </c:pt>
                <c:pt idx="2687">
                  <c:v>45.765000000000001</c:v>
                </c:pt>
                <c:pt idx="2688">
                  <c:v>45.774000000000001</c:v>
                </c:pt>
                <c:pt idx="2689">
                  <c:v>45.783999999999999</c:v>
                </c:pt>
                <c:pt idx="2690">
                  <c:v>45.792999999999999</c:v>
                </c:pt>
                <c:pt idx="2691">
                  <c:v>45.801000000000002</c:v>
                </c:pt>
                <c:pt idx="2692">
                  <c:v>45.811</c:v>
                </c:pt>
                <c:pt idx="2693">
                  <c:v>45.819000000000003</c:v>
                </c:pt>
                <c:pt idx="2694">
                  <c:v>45.826999999999998</c:v>
                </c:pt>
                <c:pt idx="2695">
                  <c:v>45.838000000000001</c:v>
                </c:pt>
                <c:pt idx="2696">
                  <c:v>45.857999999999997</c:v>
                </c:pt>
                <c:pt idx="2697">
                  <c:v>45.886000000000003</c:v>
                </c:pt>
                <c:pt idx="2698">
                  <c:v>45.905999999999999</c:v>
                </c:pt>
                <c:pt idx="2699">
                  <c:v>45.924999999999997</c:v>
                </c:pt>
                <c:pt idx="2700">
                  <c:v>45.930999999999997</c:v>
                </c:pt>
                <c:pt idx="2701">
                  <c:v>45.935000000000002</c:v>
                </c:pt>
                <c:pt idx="2702">
                  <c:v>45.942</c:v>
                </c:pt>
                <c:pt idx="2703">
                  <c:v>45.948999999999998</c:v>
                </c:pt>
                <c:pt idx="2704">
                  <c:v>45.956000000000003</c:v>
                </c:pt>
                <c:pt idx="2705">
                  <c:v>45.966000000000001</c:v>
                </c:pt>
                <c:pt idx="2706">
                  <c:v>45.975999999999999</c:v>
                </c:pt>
                <c:pt idx="2707">
                  <c:v>45.984999999999999</c:v>
                </c:pt>
                <c:pt idx="2708">
                  <c:v>45.994</c:v>
                </c:pt>
                <c:pt idx="2709">
                  <c:v>46.005000000000003</c:v>
                </c:pt>
                <c:pt idx="2710">
                  <c:v>46.014000000000003</c:v>
                </c:pt>
                <c:pt idx="2711">
                  <c:v>46.021999999999998</c:v>
                </c:pt>
                <c:pt idx="2712">
                  <c:v>46.03</c:v>
                </c:pt>
                <c:pt idx="2713">
                  <c:v>46.036999999999999</c:v>
                </c:pt>
                <c:pt idx="2714">
                  <c:v>46.043999999999997</c:v>
                </c:pt>
                <c:pt idx="2715">
                  <c:v>46.048999999999999</c:v>
                </c:pt>
                <c:pt idx="2716">
                  <c:v>46.055</c:v>
                </c:pt>
                <c:pt idx="2717">
                  <c:v>46.061999999999998</c:v>
                </c:pt>
                <c:pt idx="2718">
                  <c:v>46.069000000000003</c:v>
                </c:pt>
                <c:pt idx="2719">
                  <c:v>46.078000000000003</c:v>
                </c:pt>
                <c:pt idx="2720">
                  <c:v>46.087000000000003</c:v>
                </c:pt>
                <c:pt idx="2721">
                  <c:v>46.097000000000001</c:v>
                </c:pt>
                <c:pt idx="2722">
                  <c:v>46.107999999999997</c:v>
                </c:pt>
                <c:pt idx="2723">
                  <c:v>46.121000000000002</c:v>
                </c:pt>
                <c:pt idx="2724">
                  <c:v>46.134</c:v>
                </c:pt>
                <c:pt idx="2725">
                  <c:v>46.145000000000003</c:v>
                </c:pt>
                <c:pt idx="2726">
                  <c:v>46.155999999999999</c:v>
                </c:pt>
                <c:pt idx="2727">
                  <c:v>46.167000000000002</c:v>
                </c:pt>
                <c:pt idx="2728">
                  <c:v>46.177</c:v>
                </c:pt>
                <c:pt idx="2729">
                  <c:v>46.188000000000002</c:v>
                </c:pt>
                <c:pt idx="2730">
                  <c:v>46.204000000000001</c:v>
                </c:pt>
                <c:pt idx="2731">
                  <c:v>46.246000000000002</c:v>
                </c:pt>
                <c:pt idx="2732">
                  <c:v>46.274999999999999</c:v>
                </c:pt>
                <c:pt idx="2733">
                  <c:v>46.286999999999999</c:v>
                </c:pt>
                <c:pt idx="2734">
                  <c:v>46.289000000000001</c:v>
                </c:pt>
                <c:pt idx="2735">
                  <c:v>46.292000000000002</c:v>
                </c:pt>
                <c:pt idx="2736">
                  <c:v>46.298999999999999</c:v>
                </c:pt>
                <c:pt idx="2737">
                  <c:v>46.308</c:v>
                </c:pt>
                <c:pt idx="2738">
                  <c:v>46.317999999999998</c:v>
                </c:pt>
                <c:pt idx="2739">
                  <c:v>46.329000000000001</c:v>
                </c:pt>
                <c:pt idx="2740">
                  <c:v>46.341000000000001</c:v>
                </c:pt>
                <c:pt idx="2741">
                  <c:v>46.353000000000002</c:v>
                </c:pt>
                <c:pt idx="2742">
                  <c:v>46.366</c:v>
                </c:pt>
                <c:pt idx="2743">
                  <c:v>46.381</c:v>
                </c:pt>
                <c:pt idx="2744">
                  <c:v>46.393999999999998</c:v>
                </c:pt>
                <c:pt idx="2745">
                  <c:v>46.405999999999999</c:v>
                </c:pt>
                <c:pt idx="2746">
                  <c:v>46.417000000000002</c:v>
                </c:pt>
                <c:pt idx="2747">
                  <c:v>46.427999999999997</c:v>
                </c:pt>
                <c:pt idx="2748">
                  <c:v>46.439</c:v>
                </c:pt>
                <c:pt idx="2749">
                  <c:v>46.45</c:v>
                </c:pt>
                <c:pt idx="2750">
                  <c:v>46.463000000000001</c:v>
                </c:pt>
                <c:pt idx="2751">
                  <c:v>46.496000000000002</c:v>
                </c:pt>
                <c:pt idx="2752">
                  <c:v>46.551000000000002</c:v>
                </c:pt>
                <c:pt idx="2753">
                  <c:v>46.621000000000002</c:v>
                </c:pt>
                <c:pt idx="2754">
                  <c:v>46.691000000000003</c:v>
                </c:pt>
                <c:pt idx="2755">
                  <c:v>46.725000000000001</c:v>
                </c:pt>
                <c:pt idx="2756">
                  <c:v>46.73</c:v>
                </c:pt>
                <c:pt idx="2757">
                  <c:v>46.774999999999999</c:v>
                </c:pt>
                <c:pt idx="2758">
                  <c:v>46.828000000000003</c:v>
                </c:pt>
                <c:pt idx="2759">
                  <c:v>46.878</c:v>
                </c:pt>
                <c:pt idx="2760">
                  <c:v>46.938000000000002</c:v>
                </c:pt>
                <c:pt idx="2761">
                  <c:v>46.985999999999997</c:v>
                </c:pt>
                <c:pt idx="2762">
                  <c:v>47.002000000000002</c:v>
                </c:pt>
                <c:pt idx="2763">
                  <c:v>47.002000000000002</c:v>
                </c:pt>
                <c:pt idx="2764">
                  <c:v>47.002000000000002</c:v>
                </c:pt>
                <c:pt idx="2765">
                  <c:v>47.006</c:v>
                </c:pt>
                <c:pt idx="2766">
                  <c:v>47.012999999999998</c:v>
                </c:pt>
                <c:pt idx="2767">
                  <c:v>47.021000000000001</c:v>
                </c:pt>
                <c:pt idx="2768">
                  <c:v>47.030999999999999</c:v>
                </c:pt>
                <c:pt idx="2769">
                  <c:v>47.042999999999999</c:v>
                </c:pt>
                <c:pt idx="2770">
                  <c:v>47.055999999999997</c:v>
                </c:pt>
                <c:pt idx="2771">
                  <c:v>47.067999999999998</c:v>
                </c:pt>
                <c:pt idx="2772">
                  <c:v>47.079000000000001</c:v>
                </c:pt>
                <c:pt idx="2773">
                  <c:v>47.09</c:v>
                </c:pt>
                <c:pt idx="2774">
                  <c:v>47.1</c:v>
                </c:pt>
                <c:pt idx="2775">
                  <c:v>47.110999999999997</c:v>
                </c:pt>
                <c:pt idx="2776">
                  <c:v>47.121000000000002</c:v>
                </c:pt>
                <c:pt idx="2777">
                  <c:v>47.14</c:v>
                </c:pt>
                <c:pt idx="2778">
                  <c:v>47.186</c:v>
                </c:pt>
                <c:pt idx="2779">
                  <c:v>47.267000000000003</c:v>
                </c:pt>
                <c:pt idx="2780">
                  <c:v>47.353999999999999</c:v>
                </c:pt>
                <c:pt idx="2781">
                  <c:v>47.374000000000002</c:v>
                </c:pt>
                <c:pt idx="2782">
                  <c:v>47.374000000000002</c:v>
                </c:pt>
                <c:pt idx="2783">
                  <c:v>47.375</c:v>
                </c:pt>
                <c:pt idx="2784">
                  <c:v>47.38</c:v>
                </c:pt>
                <c:pt idx="2785">
                  <c:v>47.387999999999998</c:v>
                </c:pt>
                <c:pt idx="2786">
                  <c:v>47.398000000000003</c:v>
                </c:pt>
                <c:pt idx="2787">
                  <c:v>47.408999999999999</c:v>
                </c:pt>
                <c:pt idx="2788">
                  <c:v>47.421999999999997</c:v>
                </c:pt>
                <c:pt idx="2789">
                  <c:v>47.435000000000002</c:v>
                </c:pt>
                <c:pt idx="2790">
                  <c:v>47.447000000000003</c:v>
                </c:pt>
                <c:pt idx="2791">
                  <c:v>47.457999999999998</c:v>
                </c:pt>
                <c:pt idx="2792">
                  <c:v>47.469000000000001</c:v>
                </c:pt>
                <c:pt idx="2793">
                  <c:v>47.48</c:v>
                </c:pt>
                <c:pt idx="2794">
                  <c:v>47.491999999999997</c:v>
                </c:pt>
                <c:pt idx="2795">
                  <c:v>47.503</c:v>
                </c:pt>
                <c:pt idx="2796">
                  <c:v>47.514000000000003</c:v>
                </c:pt>
                <c:pt idx="2797">
                  <c:v>47.533999999999999</c:v>
                </c:pt>
                <c:pt idx="2798">
                  <c:v>47.582000000000001</c:v>
                </c:pt>
                <c:pt idx="2799">
                  <c:v>47.661999999999999</c:v>
                </c:pt>
                <c:pt idx="2800">
                  <c:v>47.722999999999999</c:v>
                </c:pt>
                <c:pt idx="2801">
                  <c:v>47.734000000000002</c:v>
                </c:pt>
                <c:pt idx="2802">
                  <c:v>47.738</c:v>
                </c:pt>
                <c:pt idx="2803">
                  <c:v>47.744999999999997</c:v>
                </c:pt>
                <c:pt idx="2804">
                  <c:v>47.753999999999998</c:v>
                </c:pt>
                <c:pt idx="2805">
                  <c:v>47.765999999999998</c:v>
                </c:pt>
                <c:pt idx="2806">
                  <c:v>47.78</c:v>
                </c:pt>
                <c:pt idx="2807">
                  <c:v>47.792999999999999</c:v>
                </c:pt>
                <c:pt idx="2808">
                  <c:v>47.805</c:v>
                </c:pt>
                <c:pt idx="2809">
                  <c:v>47.817</c:v>
                </c:pt>
                <c:pt idx="2810">
                  <c:v>47.828000000000003</c:v>
                </c:pt>
                <c:pt idx="2811">
                  <c:v>47.838999999999999</c:v>
                </c:pt>
                <c:pt idx="2812">
                  <c:v>47.848999999999997</c:v>
                </c:pt>
                <c:pt idx="2813">
                  <c:v>47.865000000000002</c:v>
                </c:pt>
                <c:pt idx="2814">
                  <c:v>47.902999999999999</c:v>
                </c:pt>
                <c:pt idx="2815">
                  <c:v>47.975000000000001</c:v>
                </c:pt>
                <c:pt idx="2816">
                  <c:v>48.063000000000002</c:v>
                </c:pt>
                <c:pt idx="2817">
                  <c:v>48.127000000000002</c:v>
                </c:pt>
                <c:pt idx="2818">
                  <c:v>48.143999999999998</c:v>
                </c:pt>
                <c:pt idx="2819">
                  <c:v>48.143999999999998</c:v>
                </c:pt>
                <c:pt idx="2820">
                  <c:v>48.143999999999998</c:v>
                </c:pt>
                <c:pt idx="2821">
                  <c:v>48.15</c:v>
                </c:pt>
                <c:pt idx="2822">
                  <c:v>48.158000000000001</c:v>
                </c:pt>
                <c:pt idx="2823">
                  <c:v>48.167000000000002</c:v>
                </c:pt>
                <c:pt idx="2824">
                  <c:v>48.179000000000002</c:v>
                </c:pt>
                <c:pt idx="2825">
                  <c:v>48.192</c:v>
                </c:pt>
                <c:pt idx="2826">
                  <c:v>48.206000000000003</c:v>
                </c:pt>
                <c:pt idx="2827">
                  <c:v>48.218000000000004</c:v>
                </c:pt>
                <c:pt idx="2828">
                  <c:v>48.228000000000002</c:v>
                </c:pt>
                <c:pt idx="2829">
                  <c:v>48.238999999999997</c:v>
                </c:pt>
                <c:pt idx="2830">
                  <c:v>48.25</c:v>
                </c:pt>
                <c:pt idx="2831">
                  <c:v>48.26</c:v>
                </c:pt>
                <c:pt idx="2832">
                  <c:v>48.27</c:v>
                </c:pt>
                <c:pt idx="2833">
                  <c:v>48.298000000000002</c:v>
                </c:pt>
                <c:pt idx="2834">
                  <c:v>48.356000000000002</c:v>
                </c:pt>
                <c:pt idx="2835">
                  <c:v>48.36</c:v>
                </c:pt>
                <c:pt idx="2836">
                  <c:v>48.36</c:v>
                </c:pt>
                <c:pt idx="2837">
                  <c:v>48.363</c:v>
                </c:pt>
                <c:pt idx="2838">
                  <c:v>48.369</c:v>
                </c:pt>
                <c:pt idx="2839">
                  <c:v>48.378</c:v>
                </c:pt>
                <c:pt idx="2840">
                  <c:v>48.39</c:v>
                </c:pt>
                <c:pt idx="2841">
                  <c:v>48.404000000000003</c:v>
                </c:pt>
                <c:pt idx="2842">
                  <c:v>48.417000000000002</c:v>
                </c:pt>
                <c:pt idx="2843">
                  <c:v>48.427999999999997</c:v>
                </c:pt>
                <c:pt idx="2844">
                  <c:v>48.439</c:v>
                </c:pt>
                <c:pt idx="2845">
                  <c:v>48.45</c:v>
                </c:pt>
                <c:pt idx="2846">
                  <c:v>48.460999999999999</c:v>
                </c:pt>
                <c:pt idx="2847">
                  <c:v>48.470999999999997</c:v>
                </c:pt>
                <c:pt idx="2848">
                  <c:v>48.481000000000002</c:v>
                </c:pt>
                <c:pt idx="2849">
                  <c:v>48.494</c:v>
                </c:pt>
                <c:pt idx="2850">
                  <c:v>48.539000000000001</c:v>
                </c:pt>
                <c:pt idx="2851">
                  <c:v>48.618000000000002</c:v>
                </c:pt>
                <c:pt idx="2852">
                  <c:v>48.664999999999999</c:v>
                </c:pt>
                <c:pt idx="2853">
                  <c:v>48.664999999999999</c:v>
                </c:pt>
                <c:pt idx="2854">
                  <c:v>48.664999999999999</c:v>
                </c:pt>
                <c:pt idx="2855">
                  <c:v>48.670999999999999</c:v>
                </c:pt>
                <c:pt idx="2856">
                  <c:v>48.679000000000002</c:v>
                </c:pt>
                <c:pt idx="2857">
                  <c:v>48.689</c:v>
                </c:pt>
                <c:pt idx="2858">
                  <c:v>48.7</c:v>
                </c:pt>
                <c:pt idx="2859">
                  <c:v>48.713000000000001</c:v>
                </c:pt>
                <c:pt idx="2860">
                  <c:v>48.726999999999997</c:v>
                </c:pt>
                <c:pt idx="2861">
                  <c:v>48.741</c:v>
                </c:pt>
                <c:pt idx="2862">
                  <c:v>48.752000000000002</c:v>
                </c:pt>
                <c:pt idx="2863">
                  <c:v>48.762999999999998</c:v>
                </c:pt>
                <c:pt idx="2864">
                  <c:v>48.774000000000001</c:v>
                </c:pt>
                <c:pt idx="2865">
                  <c:v>48.784999999999997</c:v>
                </c:pt>
                <c:pt idx="2866">
                  <c:v>48.795000000000002</c:v>
                </c:pt>
                <c:pt idx="2867">
                  <c:v>48.805999999999997</c:v>
                </c:pt>
                <c:pt idx="2868">
                  <c:v>48.829000000000001</c:v>
                </c:pt>
                <c:pt idx="2869">
                  <c:v>48.884</c:v>
                </c:pt>
                <c:pt idx="2870">
                  <c:v>48.968000000000004</c:v>
                </c:pt>
                <c:pt idx="2871">
                  <c:v>49.058</c:v>
                </c:pt>
                <c:pt idx="2872">
                  <c:v>49.131999999999998</c:v>
                </c:pt>
                <c:pt idx="2873">
                  <c:v>49.140999999999998</c:v>
                </c:pt>
                <c:pt idx="2874">
                  <c:v>49.140999999999998</c:v>
                </c:pt>
                <c:pt idx="2875">
                  <c:v>49.143999999999998</c:v>
                </c:pt>
                <c:pt idx="2876">
                  <c:v>49.151000000000003</c:v>
                </c:pt>
                <c:pt idx="2877">
                  <c:v>49.161000000000001</c:v>
                </c:pt>
                <c:pt idx="2878">
                  <c:v>49.171999999999997</c:v>
                </c:pt>
                <c:pt idx="2879">
                  <c:v>49.185000000000002</c:v>
                </c:pt>
                <c:pt idx="2880">
                  <c:v>49.198</c:v>
                </c:pt>
                <c:pt idx="2881">
                  <c:v>49.21</c:v>
                </c:pt>
                <c:pt idx="2882">
                  <c:v>49.22</c:v>
                </c:pt>
                <c:pt idx="2883">
                  <c:v>49.231999999999999</c:v>
                </c:pt>
                <c:pt idx="2884">
                  <c:v>49.243000000000002</c:v>
                </c:pt>
                <c:pt idx="2885">
                  <c:v>49.253</c:v>
                </c:pt>
                <c:pt idx="2886">
                  <c:v>49.273000000000003</c:v>
                </c:pt>
                <c:pt idx="2887">
                  <c:v>49.320999999999998</c:v>
                </c:pt>
                <c:pt idx="2888">
                  <c:v>49.369</c:v>
                </c:pt>
                <c:pt idx="2889">
                  <c:v>49.389000000000003</c:v>
                </c:pt>
                <c:pt idx="2890">
                  <c:v>49.395000000000003</c:v>
                </c:pt>
                <c:pt idx="2891">
                  <c:v>49.414999999999999</c:v>
                </c:pt>
                <c:pt idx="2892">
                  <c:v>49.468000000000004</c:v>
                </c:pt>
                <c:pt idx="2893">
                  <c:v>49.54</c:v>
                </c:pt>
                <c:pt idx="2894">
                  <c:v>49.603000000000002</c:v>
                </c:pt>
                <c:pt idx="2895">
                  <c:v>49.643000000000001</c:v>
                </c:pt>
                <c:pt idx="2896">
                  <c:v>49.643000000000001</c:v>
                </c:pt>
                <c:pt idx="2897">
                  <c:v>49.643000000000001</c:v>
                </c:pt>
                <c:pt idx="2898">
                  <c:v>49.649000000000001</c:v>
                </c:pt>
                <c:pt idx="2899">
                  <c:v>49.656999999999996</c:v>
                </c:pt>
                <c:pt idx="2900">
                  <c:v>49.664999999999999</c:v>
                </c:pt>
                <c:pt idx="2901">
                  <c:v>49.676000000000002</c:v>
                </c:pt>
                <c:pt idx="2902">
                  <c:v>49.688000000000002</c:v>
                </c:pt>
                <c:pt idx="2903">
                  <c:v>49.701000000000001</c:v>
                </c:pt>
                <c:pt idx="2904">
                  <c:v>49.712000000000003</c:v>
                </c:pt>
                <c:pt idx="2905">
                  <c:v>49.722000000000001</c:v>
                </c:pt>
                <c:pt idx="2906">
                  <c:v>49.731999999999999</c:v>
                </c:pt>
                <c:pt idx="2907">
                  <c:v>49.744</c:v>
                </c:pt>
                <c:pt idx="2908">
                  <c:v>49.755000000000003</c:v>
                </c:pt>
                <c:pt idx="2909">
                  <c:v>49.765999999999998</c:v>
                </c:pt>
                <c:pt idx="2910">
                  <c:v>49.786999999999999</c:v>
                </c:pt>
                <c:pt idx="2911">
                  <c:v>49.834000000000003</c:v>
                </c:pt>
                <c:pt idx="2912">
                  <c:v>49.874000000000002</c:v>
                </c:pt>
                <c:pt idx="2913">
                  <c:v>49.892000000000003</c:v>
                </c:pt>
                <c:pt idx="2914">
                  <c:v>49.902999999999999</c:v>
                </c:pt>
                <c:pt idx="2915">
                  <c:v>49.908000000000001</c:v>
                </c:pt>
                <c:pt idx="2916">
                  <c:v>49.908999999999999</c:v>
                </c:pt>
                <c:pt idx="2917">
                  <c:v>49.914999999999999</c:v>
                </c:pt>
                <c:pt idx="2918">
                  <c:v>49.923000000000002</c:v>
                </c:pt>
                <c:pt idx="2919">
                  <c:v>49.933</c:v>
                </c:pt>
                <c:pt idx="2920">
                  <c:v>49.944000000000003</c:v>
                </c:pt>
                <c:pt idx="2921">
                  <c:v>49.957000000000001</c:v>
                </c:pt>
                <c:pt idx="2922">
                  <c:v>49.970999999999997</c:v>
                </c:pt>
                <c:pt idx="2923">
                  <c:v>49.981999999999999</c:v>
                </c:pt>
                <c:pt idx="2924">
                  <c:v>49.991999999999997</c:v>
                </c:pt>
                <c:pt idx="2925">
                  <c:v>50.003</c:v>
                </c:pt>
                <c:pt idx="2926">
                  <c:v>50.015000000000001</c:v>
                </c:pt>
                <c:pt idx="2927">
                  <c:v>50.027000000000001</c:v>
                </c:pt>
                <c:pt idx="2928">
                  <c:v>50.037999999999997</c:v>
                </c:pt>
                <c:pt idx="2929">
                  <c:v>50.048999999999999</c:v>
                </c:pt>
                <c:pt idx="2930">
                  <c:v>50.078000000000003</c:v>
                </c:pt>
                <c:pt idx="2931">
                  <c:v>50.131</c:v>
                </c:pt>
                <c:pt idx="2932">
                  <c:v>50.177999999999997</c:v>
                </c:pt>
                <c:pt idx="2933">
                  <c:v>50.177999999999997</c:v>
                </c:pt>
                <c:pt idx="2934">
                  <c:v>50.177999999999997</c:v>
                </c:pt>
                <c:pt idx="2935">
                  <c:v>50.183999999999997</c:v>
                </c:pt>
                <c:pt idx="2936">
                  <c:v>50.192999999999998</c:v>
                </c:pt>
                <c:pt idx="2937">
                  <c:v>50.203000000000003</c:v>
                </c:pt>
                <c:pt idx="2938">
                  <c:v>50.213999999999999</c:v>
                </c:pt>
                <c:pt idx="2939">
                  <c:v>50.225999999999999</c:v>
                </c:pt>
                <c:pt idx="2940">
                  <c:v>50.24</c:v>
                </c:pt>
                <c:pt idx="2941">
                  <c:v>50.250999999999998</c:v>
                </c:pt>
                <c:pt idx="2942">
                  <c:v>50.261000000000003</c:v>
                </c:pt>
                <c:pt idx="2943">
                  <c:v>50.271999999999998</c:v>
                </c:pt>
                <c:pt idx="2944">
                  <c:v>50.283999999999999</c:v>
                </c:pt>
                <c:pt idx="2945">
                  <c:v>50.293999999999997</c:v>
                </c:pt>
                <c:pt idx="2946">
                  <c:v>50.311</c:v>
                </c:pt>
                <c:pt idx="2947">
                  <c:v>50.357999999999997</c:v>
                </c:pt>
                <c:pt idx="2948">
                  <c:v>50.43</c:v>
                </c:pt>
                <c:pt idx="2949">
                  <c:v>50.476999999999997</c:v>
                </c:pt>
                <c:pt idx="2950">
                  <c:v>50.476999999999997</c:v>
                </c:pt>
                <c:pt idx="2951">
                  <c:v>50.481000000000002</c:v>
                </c:pt>
                <c:pt idx="2952">
                  <c:v>50.485999999999997</c:v>
                </c:pt>
                <c:pt idx="2953">
                  <c:v>50.494999999999997</c:v>
                </c:pt>
                <c:pt idx="2954">
                  <c:v>50.506</c:v>
                </c:pt>
                <c:pt idx="2955">
                  <c:v>50.518999999999998</c:v>
                </c:pt>
                <c:pt idx="2956">
                  <c:v>50.531999999999996</c:v>
                </c:pt>
                <c:pt idx="2957">
                  <c:v>50.543999999999997</c:v>
                </c:pt>
                <c:pt idx="2958">
                  <c:v>50.554000000000002</c:v>
                </c:pt>
                <c:pt idx="2959">
                  <c:v>50.564999999999998</c:v>
                </c:pt>
                <c:pt idx="2960">
                  <c:v>50.576000000000001</c:v>
                </c:pt>
                <c:pt idx="2961">
                  <c:v>50.585999999999999</c:v>
                </c:pt>
                <c:pt idx="2962">
                  <c:v>50.597000000000001</c:v>
                </c:pt>
                <c:pt idx="2963">
                  <c:v>50.612000000000002</c:v>
                </c:pt>
                <c:pt idx="2964">
                  <c:v>50.656999999999996</c:v>
                </c:pt>
                <c:pt idx="2965">
                  <c:v>50.728999999999999</c:v>
                </c:pt>
                <c:pt idx="2966">
                  <c:v>50.755000000000003</c:v>
                </c:pt>
                <c:pt idx="2967">
                  <c:v>50.755000000000003</c:v>
                </c:pt>
                <c:pt idx="2968">
                  <c:v>50.759</c:v>
                </c:pt>
                <c:pt idx="2969">
                  <c:v>50.765999999999998</c:v>
                </c:pt>
                <c:pt idx="2970">
                  <c:v>50.774999999999999</c:v>
                </c:pt>
                <c:pt idx="2971">
                  <c:v>50.786000000000001</c:v>
                </c:pt>
                <c:pt idx="2972">
                  <c:v>50.798999999999999</c:v>
                </c:pt>
                <c:pt idx="2973">
                  <c:v>50.813000000000002</c:v>
                </c:pt>
                <c:pt idx="2974">
                  <c:v>50.825000000000003</c:v>
                </c:pt>
                <c:pt idx="2975">
                  <c:v>50.835000000000001</c:v>
                </c:pt>
                <c:pt idx="2976">
                  <c:v>50.845999999999997</c:v>
                </c:pt>
                <c:pt idx="2977">
                  <c:v>50.856999999999999</c:v>
                </c:pt>
                <c:pt idx="2978">
                  <c:v>50.866999999999997</c:v>
                </c:pt>
                <c:pt idx="2979">
                  <c:v>50.878</c:v>
                </c:pt>
                <c:pt idx="2980">
                  <c:v>50.887999999999998</c:v>
                </c:pt>
                <c:pt idx="2981">
                  <c:v>50.905999999999999</c:v>
                </c:pt>
                <c:pt idx="2982">
                  <c:v>50.948999999999998</c:v>
                </c:pt>
                <c:pt idx="2983">
                  <c:v>50.970999999999997</c:v>
                </c:pt>
                <c:pt idx="2984">
                  <c:v>50.975000000000001</c:v>
                </c:pt>
                <c:pt idx="2985">
                  <c:v>50.98</c:v>
                </c:pt>
                <c:pt idx="2986">
                  <c:v>50.988999999999997</c:v>
                </c:pt>
                <c:pt idx="2987">
                  <c:v>50.997999999999998</c:v>
                </c:pt>
                <c:pt idx="2988">
                  <c:v>51.008000000000003</c:v>
                </c:pt>
                <c:pt idx="2989">
                  <c:v>51.017000000000003</c:v>
                </c:pt>
                <c:pt idx="2990">
                  <c:v>51.027000000000001</c:v>
                </c:pt>
                <c:pt idx="2991">
                  <c:v>51.036000000000001</c:v>
                </c:pt>
                <c:pt idx="2992">
                  <c:v>51.045999999999999</c:v>
                </c:pt>
                <c:pt idx="2993">
                  <c:v>51.055</c:v>
                </c:pt>
                <c:pt idx="2994">
                  <c:v>51.064999999999998</c:v>
                </c:pt>
                <c:pt idx="2995">
                  <c:v>51.073999999999998</c:v>
                </c:pt>
                <c:pt idx="2996">
                  <c:v>51.082999999999998</c:v>
                </c:pt>
                <c:pt idx="2997">
                  <c:v>51.093000000000004</c:v>
                </c:pt>
                <c:pt idx="2998">
                  <c:v>51.107999999999997</c:v>
                </c:pt>
                <c:pt idx="2999">
                  <c:v>51.148000000000003</c:v>
                </c:pt>
                <c:pt idx="3000">
                  <c:v>51.215000000000003</c:v>
                </c:pt>
                <c:pt idx="3001">
                  <c:v>51.295000000000002</c:v>
                </c:pt>
                <c:pt idx="3002">
                  <c:v>51.363</c:v>
                </c:pt>
                <c:pt idx="3003">
                  <c:v>51.417000000000002</c:v>
                </c:pt>
                <c:pt idx="3004">
                  <c:v>51.481999999999999</c:v>
                </c:pt>
                <c:pt idx="3005">
                  <c:v>51.56</c:v>
                </c:pt>
                <c:pt idx="3006">
                  <c:v>51.64</c:v>
                </c:pt>
                <c:pt idx="3007">
                  <c:v>51.716999999999999</c:v>
                </c:pt>
                <c:pt idx="3008">
                  <c:v>51.79</c:v>
                </c:pt>
                <c:pt idx="3009">
                  <c:v>51.856000000000002</c:v>
                </c:pt>
                <c:pt idx="3010">
                  <c:v>51.91</c:v>
                </c:pt>
                <c:pt idx="3011">
                  <c:v>51.948999999999998</c:v>
                </c:pt>
                <c:pt idx="3012">
                  <c:v>51.978000000000002</c:v>
                </c:pt>
                <c:pt idx="3013">
                  <c:v>51.991999999999997</c:v>
                </c:pt>
                <c:pt idx="3014">
                  <c:v>51.991999999999997</c:v>
                </c:pt>
                <c:pt idx="3015">
                  <c:v>51.991999999999997</c:v>
                </c:pt>
                <c:pt idx="3016">
                  <c:v>51.991999999999997</c:v>
                </c:pt>
                <c:pt idx="3017">
                  <c:v>51.991999999999997</c:v>
                </c:pt>
                <c:pt idx="3018">
                  <c:v>51.991999999999997</c:v>
                </c:pt>
                <c:pt idx="3019">
                  <c:v>51.991999999999997</c:v>
                </c:pt>
                <c:pt idx="3020">
                  <c:v>51.994999999999997</c:v>
                </c:pt>
                <c:pt idx="3021">
                  <c:v>52.003</c:v>
                </c:pt>
                <c:pt idx="3022">
                  <c:v>52.003</c:v>
                </c:pt>
                <c:pt idx="3023">
                  <c:v>52.003</c:v>
                </c:pt>
                <c:pt idx="3024">
                  <c:v>52.003</c:v>
                </c:pt>
                <c:pt idx="3025">
                  <c:v>52.005000000000003</c:v>
                </c:pt>
                <c:pt idx="3026">
                  <c:v>52.011000000000003</c:v>
                </c:pt>
                <c:pt idx="3027">
                  <c:v>52.018000000000001</c:v>
                </c:pt>
                <c:pt idx="3028">
                  <c:v>52.027000000000001</c:v>
                </c:pt>
                <c:pt idx="3029">
                  <c:v>52.037999999999997</c:v>
                </c:pt>
                <c:pt idx="3030">
                  <c:v>52.051000000000002</c:v>
                </c:pt>
                <c:pt idx="3031">
                  <c:v>52.064</c:v>
                </c:pt>
                <c:pt idx="3032">
                  <c:v>52.075000000000003</c:v>
                </c:pt>
                <c:pt idx="3033">
                  <c:v>52.085000000000001</c:v>
                </c:pt>
                <c:pt idx="3034">
                  <c:v>52.094999999999999</c:v>
                </c:pt>
                <c:pt idx="3035">
                  <c:v>52.104999999999997</c:v>
                </c:pt>
                <c:pt idx="3036">
                  <c:v>52.116</c:v>
                </c:pt>
                <c:pt idx="3037">
                  <c:v>52.125999999999998</c:v>
                </c:pt>
                <c:pt idx="3038">
                  <c:v>52.136000000000003</c:v>
                </c:pt>
                <c:pt idx="3039">
                  <c:v>52.146000000000001</c:v>
                </c:pt>
                <c:pt idx="3040">
                  <c:v>52.155000000000001</c:v>
                </c:pt>
                <c:pt idx="3041">
                  <c:v>52.161000000000001</c:v>
                </c:pt>
                <c:pt idx="3042">
                  <c:v>52.161000000000001</c:v>
                </c:pt>
                <c:pt idx="3043">
                  <c:v>52.162999999999997</c:v>
                </c:pt>
                <c:pt idx="3044">
                  <c:v>52.164999999999999</c:v>
                </c:pt>
                <c:pt idx="3045">
                  <c:v>52.167000000000002</c:v>
                </c:pt>
                <c:pt idx="3046">
                  <c:v>52.17</c:v>
                </c:pt>
                <c:pt idx="3047">
                  <c:v>52.171999999999997</c:v>
                </c:pt>
                <c:pt idx="3048">
                  <c:v>52.173000000000002</c:v>
                </c:pt>
                <c:pt idx="3049">
                  <c:v>52.176000000000002</c:v>
                </c:pt>
                <c:pt idx="3050">
                  <c:v>52.179000000000002</c:v>
                </c:pt>
                <c:pt idx="3051">
                  <c:v>52.180999999999997</c:v>
                </c:pt>
                <c:pt idx="3052">
                  <c:v>52.183999999999997</c:v>
                </c:pt>
                <c:pt idx="3053">
                  <c:v>52.186</c:v>
                </c:pt>
                <c:pt idx="3054">
                  <c:v>52.188000000000002</c:v>
                </c:pt>
                <c:pt idx="3055">
                  <c:v>52.19</c:v>
                </c:pt>
                <c:pt idx="3056">
                  <c:v>52.192999999999998</c:v>
                </c:pt>
                <c:pt idx="3057">
                  <c:v>52.195999999999998</c:v>
                </c:pt>
                <c:pt idx="3058">
                  <c:v>52.198</c:v>
                </c:pt>
                <c:pt idx="3059">
                  <c:v>52.2</c:v>
                </c:pt>
                <c:pt idx="3060">
                  <c:v>52.203000000000003</c:v>
                </c:pt>
                <c:pt idx="3061">
                  <c:v>52.204999999999998</c:v>
                </c:pt>
                <c:pt idx="3062">
                  <c:v>52.207000000000001</c:v>
                </c:pt>
                <c:pt idx="3063">
                  <c:v>52.209000000000003</c:v>
                </c:pt>
                <c:pt idx="3064">
                  <c:v>52.210999999999999</c:v>
                </c:pt>
                <c:pt idx="3065">
                  <c:v>52.213999999999999</c:v>
                </c:pt>
                <c:pt idx="3066">
                  <c:v>52.216000000000001</c:v>
                </c:pt>
                <c:pt idx="3067">
                  <c:v>52.218000000000004</c:v>
                </c:pt>
                <c:pt idx="3068">
                  <c:v>52.219000000000001</c:v>
                </c:pt>
                <c:pt idx="3069">
                  <c:v>52.22</c:v>
                </c:pt>
                <c:pt idx="3070">
                  <c:v>52.220999999999997</c:v>
                </c:pt>
                <c:pt idx="3071">
                  <c:v>52.220999999999997</c:v>
                </c:pt>
                <c:pt idx="3072">
                  <c:v>52.222000000000001</c:v>
                </c:pt>
                <c:pt idx="3073">
                  <c:v>52.222999999999999</c:v>
                </c:pt>
                <c:pt idx="3074">
                  <c:v>52.223999999999997</c:v>
                </c:pt>
                <c:pt idx="3075">
                  <c:v>52.225000000000001</c:v>
                </c:pt>
                <c:pt idx="3076">
                  <c:v>52.228000000000002</c:v>
                </c:pt>
                <c:pt idx="3077">
                  <c:v>52.23</c:v>
                </c:pt>
                <c:pt idx="3078">
                  <c:v>52.234999999999999</c:v>
                </c:pt>
                <c:pt idx="3079">
                  <c:v>52.243000000000002</c:v>
                </c:pt>
                <c:pt idx="3080">
                  <c:v>52.252000000000002</c:v>
                </c:pt>
                <c:pt idx="3081">
                  <c:v>52.26</c:v>
                </c:pt>
                <c:pt idx="3082">
                  <c:v>52.262999999999998</c:v>
                </c:pt>
                <c:pt idx="3083">
                  <c:v>52.27</c:v>
                </c:pt>
                <c:pt idx="3084">
                  <c:v>52.277000000000001</c:v>
                </c:pt>
                <c:pt idx="3085">
                  <c:v>52.280999999999999</c:v>
                </c:pt>
                <c:pt idx="3086">
                  <c:v>52.286999999999999</c:v>
                </c:pt>
                <c:pt idx="3087">
                  <c:v>52.29</c:v>
                </c:pt>
                <c:pt idx="3088">
                  <c:v>52.292000000000002</c:v>
                </c:pt>
                <c:pt idx="3089">
                  <c:v>52.293999999999997</c:v>
                </c:pt>
                <c:pt idx="3090">
                  <c:v>52.295999999999999</c:v>
                </c:pt>
                <c:pt idx="3091">
                  <c:v>52.298000000000002</c:v>
                </c:pt>
                <c:pt idx="3092">
                  <c:v>52.3</c:v>
                </c:pt>
                <c:pt idx="3093">
                  <c:v>52.302999999999997</c:v>
                </c:pt>
                <c:pt idx="3094">
                  <c:v>52.305</c:v>
                </c:pt>
                <c:pt idx="3095">
                  <c:v>52.307000000000002</c:v>
                </c:pt>
                <c:pt idx="3096">
                  <c:v>52.308999999999997</c:v>
                </c:pt>
                <c:pt idx="3097">
                  <c:v>52.311999999999998</c:v>
                </c:pt>
                <c:pt idx="3098">
                  <c:v>52.314</c:v>
                </c:pt>
                <c:pt idx="3099">
                  <c:v>52.316000000000003</c:v>
                </c:pt>
                <c:pt idx="3100">
                  <c:v>52.317999999999998</c:v>
                </c:pt>
                <c:pt idx="3101">
                  <c:v>52.320999999999998</c:v>
                </c:pt>
                <c:pt idx="3102">
                  <c:v>52.323</c:v>
                </c:pt>
                <c:pt idx="3103">
                  <c:v>52.325000000000003</c:v>
                </c:pt>
                <c:pt idx="3104">
                  <c:v>52.326999999999998</c:v>
                </c:pt>
                <c:pt idx="3105">
                  <c:v>52.329000000000001</c:v>
                </c:pt>
                <c:pt idx="3106">
                  <c:v>52.332000000000001</c:v>
                </c:pt>
                <c:pt idx="3107">
                  <c:v>52.334000000000003</c:v>
                </c:pt>
                <c:pt idx="3108">
                  <c:v>52.335999999999999</c:v>
                </c:pt>
                <c:pt idx="3109">
                  <c:v>52.338000000000001</c:v>
                </c:pt>
                <c:pt idx="3110">
                  <c:v>52.341000000000001</c:v>
                </c:pt>
                <c:pt idx="3111">
                  <c:v>52.343000000000004</c:v>
                </c:pt>
                <c:pt idx="3112">
                  <c:v>52.344999999999999</c:v>
                </c:pt>
                <c:pt idx="3113">
                  <c:v>52.347999999999999</c:v>
                </c:pt>
                <c:pt idx="3114">
                  <c:v>52.350999999999999</c:v>
                </c:pt>
                <c:pt idx="3115">
                  <c:v>52.354999999999997</c:v>
                </c:pt>
                <c:pt idx="3116">
                  <c:v>52.363999999999997</c:v>
                </c:pt>
                <c:pt idx="3117">
                  <c:v>52.393999999999998</c:v>
                </c:pt>
                <c:pt idx="3118">
                  <c:v>52.427999999999997</c:v>
                </c:pt>
                <c:pt idx="3119">
                  <c:v>52.470999999999997</c:v>
                </c:pt>
                <c:pt idx="3120">
                  <c:v>52.526000000000003</c:v>
                </c:pt>
                <c:pt idx="3121">
                  <c:v>52.591000000000001</c:v>
                </c:pt>
                <c:pt idx="3122">
                  <c:v>52.627000000000002</c:v>
                </c:pt>
                <c:pt idx="3123">
                  <c:v>52.63</c:v>
                </c:pt>
                <c:pt idx="3124">
                  <c:v>52.63</c:v>
                </c:pt>
                <c:pt idx="3125">
                  <c:v>52.634</c:v>
                </c:pt>
                <c:pt idx="3126">
                  <c:v>52.642000000000003</c:v>
                </c:pt>
                <c:pt idx="3127">
                  <c:v>52.651000000000003</c:v>
                </c:pt>
                <c:pt idx="3128">
                  <c:v>52.662999999999997</c:v>
                </c:pt>
                <c:pt idx="3129">
                  <c:v>52.676000000000002</c:v>
                </c:pt>
                <c:pt idx="3130">
                  <c:v>52.689</c:v>
                </c:pt>
                <c:pt idx="3131">
                  <c:v>52.701999999999998</c:v>
                </c:pt>
                <c:pt idx="3132">
                  <c:v>52.712000000000003</c:v>
                </c:pt>
                <c:pt idx="3133">
                  <c:v>52.722999999999999</c:v>
                </c:pt>
                <c:pt idx="3134">
                  <c:v>52.734000000000002</c:v>
                </c:pt>
                <c:pt idx="3135">
                  <c:v>52.746000000000002</c:v>
                </c:pt>
                <c:pt idx="3136">
                  <c:v>52.756999999999998</c:v>
                </c:pt>
                <c:pt idx="3137">
                  <c:v>52.771000000000001</c:v>
                </c:pt>
                <c:pt idx="3138">
                  <c:v>52.795000000000002</c:v>
                </c:pt>
                <c:pt idx="3139">
                  <c:v>52.814999999999998</c:v>
                </c:pt>
                <c:pt idx="3140">
                  <c:v>52.826999999999998</c:v>
                </c:pt>
                <c:pt idx="3141">
                  <c:v>52.835999999999999</c:v>
                </c:pt>
                <c:pt idx="3142">
                  <c:v>52.847000000000001</c:v>
                </c:pt>
                <c:pt idx="3143">
                  <c:v>52.859000000000002</c:v>
                </c:pt>
                <c:pt idx="3144">
                  <c:v>52.872999999999998</c:v>
                </c:pt>
                <c:pt idx="3145">
                  <c:v>52.887999999999998</c:v>
                </c:pt>
                <c:pt idx="3146">
                  <c:v>52.899000000000001</c:v>
                </c:pt>
                <c:pt idx="3147">
                  <c:v>52.911000000000001</c:v>
                </c:pt>
                <c:pt idx="3148">
                  <c:v>52.921999999999997</c:v>
                </c:pt>
                <c:pt idx="3149">
                  <c:v>52.933</c:v>
                </c:pt>
                <c:pt idx="3150">
                  <c:v>52.945</c:v>
                </c:pt>
                <c:pt idx="3151">
                  <c:v>52.956000000000003</c:v>
                </c:pt>
                <c:pt idx="3152">
                  <c:v>52.966000000000001</c:v>
                </c:pt>
                <c:pt idx="3153">
                  <c:v>52.981000000000002</c:v>
                </c:pt>
                <c:pt idx="3154">
                  <c:v>53.021000000000001</c:v>
                </c:pt>
                <c:pt idx="3155">
                  <c:v>53.082999999999998</c:v>
                </c:pt>
                <c:pt idx="3156">
                  <c:v>53.093000000000004</c:v>
                </c:pt>
                <c:pt idx="3157">
                  <c:v>53.093000000000004</c:v>
                </c:pt>
                <c:pt idx="3158">
                  <c:v>53.097000000000001</c:v>
                </c:pt>
                <c:pt idx="3159">
                  <c:v>53.103999999999999</c:v>
                </c:pt>
                <c:pt idx="3160">
                  <c:v>53.113</c:v>
                </c:pt>
                <c:pt idx="3161">
                  <c:v>53.122999999999998</c:v>
                </c:pt>
                <c:pt idx="3162">
                  <c:v>53.134</c:v>
                </c:pt>
                <c:pt idx="3163">
                  <c:v>53.146000000000001</c:v>
                </c:pt>
                <c:pt idx="3164">
                  <c:v>53.158000000000001</c:v>
                </c:pt>
                <c:pt idx="3165">
                  <c:v>53.170999999999999</c:v>
                </c:pt>
                <c:pt idx="3166">
                  <c:v>53.183999999999997</c:v>
                </c:pt>
                <c:pt idx="3167">
                  <c:v>53.192999999999998</c:v>
                </c:pt>
                <c:pt idx="3168">
                  <c:v>53.204000000000001</c:v>
                </c:pt>
                <c:pt idx="3169">
                  <c:v>53.215000000000003</c:v>
                </c:pt>
                <c:pt idx="3170">
                  <c:v>53.226999999999997</c:v>
                </c:pt>
                <c:pt idx="3171">
                  <c:v>53.238</c:v>
                </c:pt>
                <c:pt idx="3172">
                  <c:v>53.249000000000002</c:v>
                </c:pt>
                <c:pt idx="3173">
                  <c:v>53.26</c:v>
                </c:pt>
                <c:pt idx="3174">
                  <c:v>53.27</c:v>
                </c:pt>
                <c:pt idx="3175">
                  <c:v>53.286000000000001</c:v>
                </c:pt>
                <c:pt idx="3176">
                  <c:v>53.332999999999998</c:v>
                </c:pt>
                <c:pt idx="3177">
                  <c:v>53.411000000000001</c:v>
                </c:pt>
                <c:pt idx="3178">
                  <c:v>53.500999999999998</c:v>
                </c:pt>
                <c:pt idx="3179">
                  <c:v>53.56</c:v>
                </c:pt>
                <c:pt idx="3180">
                  <c:v>53.569000000000003</c:v>
                </c:pt>
                <c:pt idx="3181">
                  <c:v>53.570999999999998</c:v>
                </c:pt>
                <c:pt idx="3182">
                  <c:v>53.576999999999998</c:v>
                </c:pt>
                <c:pt idx="3183">
                  <c:v>53.585999999999999</c:v>
                </c:pt>
                <c:pt idx="3184">
                  <c:v>53.595999999999997</c:v>
                </c:pt>
                <c:pt idx="3185">
                  <c:v>53.606999999999999</c:v>
                </c:pt>
                <c:pt idx="3186">
                  <c:v>53.618000000000002</c:v>
                </c:pt>
                <c:pt idx="3187">
                  <c:v>53.628999999999998</c:v>
                </c:pt>
                <c:pt idx="3188">
                  <c:v>53.64</c:v>
                </c:pt>
                <c:pt idx="3189">
                  <c:v>53.654000000000003</c:v>
                </c:pt>
                <c:pt idx="3190">
                  <c:v>53.667999999999999</c:v>
                </c:pt>
                <c:pt idx="3191">
                  <c:v>53.679000000000002</c:v>
                </c:pt>
                <c:pt idx="3192">
                  <c:v>53.689</c:v>
                </c:pt>
                <c:pt idx="3193">
                  <c:v>53.7</c:v>
                </c:pt>
                <c:pt idx="3194">
                  <c:v>53.710999999999999</c:v>
                </c:pt>
                <c:pt idx="3195">
                  <c:v>53.722000000000001</c:v>
                </c:pt>
                <c:pt idx="3196">
                  <c:v>53.738999999999997</c:v>
                </c:pt>
                <c:pt idx="3197">
                  <c:v>53.777000000000001</c:v>
                </c:pt>
                <c:pt idx="3198">
                  <c:v>53.844000000000001</c:v>
                </c:pt>
                <c:pt idx="3199">
                  <c:v>53.933999999999997</c:v>
                </c:pt>
                <c:pt idx="3200">
                  <c:v>54.023000000000003</c:v>
                </c:pt>
                <c:pt idx="3201">
                  <c:v>54.078000000000003</c:v>
                </c:pt>
                <c:pt idx="3202">
                  <c:v>54.078000000000003</c:v>
                </c:pt>
                <c:pt idx="3203">
                  <c:v>54.078000000000003</c:v>
                </c:pt>
                <c:pt idx="3204">
                  <c:v>54.082000000000001</c:v>
                </c:pt>
                <c:pt idx="3205">
                  <c:v>54.09</c:v>
                </c:pt>
                <c:pt idx="3206">
                  <c:v>54.100999999999999</c:v>
                </c:pt>
                <c:pt idx="3207">
                  <c:v>54.112000000000002</c:v>
                </c:pt>
                <c:pt idx="3208">
                  <c:v>54.125</c:v>
                </c:pt>
                <c:pt idx="3209">
                  <c:v>54.137</c:v>
                </c:pt>
                <c:pt idx="3210">
                  <c:v>54.148000000000003</c:v>
                </c:pt>
                <c:pt idx="3211">
                  <c:v>54.158999999999999</c:v>
                </c:pt>
                <c:pt idx="3212">
                  <c:v>54.17</c:v>
                </c:pt>
                <c:pt idx="3213">
                  <c:v>54.182000000000002</c:v>
                </c:pt>
                <c:pt idx="3214">
                  <c:v>54.192999999999998</c:v>
                </c:pt>
                <c:pt idx="3215">
                  <c:v>54.203000000000003</c:v>
                </c:pt>
                <c:pt idx="3216">
                  <c:v>54.225000000000001</c:v>
                </c:pt>
                <c:pt idx="3217">
                  <c:v>54.276000000000003</c:v>
                </c:pt>
                <c:pt idx="3218">
                  <c:v>54.344999999999999</c:v>
                </c:pt>
                <c:pt idx="3219">
                  <c:v>54.39</c:v>
                </c:pt>
                <c:pt idx="3220">
                  <c:v>54.393999999999998</c:v>
                </c:pt>
                <c:pt idx="3221">
                  <c:v>54.396999999999998</c:v>
                </c:pt>
                <c:pt idx="3222">
                  <c:v>54.402999999999999</c:v>
                </c:pt>
                <c:pt idx="3223">
                  <c:v>54.411000000000001</c:v>
                </c:pt>
                <c:pt idx="3224">
                  <c:v>54.420999999999999</c:v>
                </c:pt>
                <c:pt idx="3225">
                  <c:v>54.432000000000002</c:v>
                </c:pt>
                <c:pt idx="3226">
                  <c:v>54.445</c:v>
                </c:pt>
                <c:pt idx="3227">
                  <c:v>54.459000000000003</c:v>
                </c:pt>
                <c:pt idx="3228">
                  <c:v>54.470999999999997</c:v>
                </c:pt>
                <c:pt idx="3229">
                  <c:v>54.481000000000002</c:v>
                </c:pt>
                <c:pt idx="3230">
                  <c:v>54.493000000000002</c:v>
                </c:pt>
                <c:pt idx="3231">
                  <c:v>54.503999999999998</c:v>
                </c:pt>
                <c:pt idx="3232">
                  <c:v>54.515000000000001</c:v>
                </c:pt>
                <c:pt idx="3233">
                  <c:v>54.527000000000001</c:v>
                </c:pt>
                <c:pt idx="3234">
                  <c:v>54.552999999999997</c:v>
                </c:pt>
                <c:pt idx="3235">
                  <c:v>54.610999999999997</c:v>
                </c:pt>
                <c:pt idx="3236">
                  <c:v>54.7</c:v>
                </c:pt>
                <c:pt idx="3237">
                  <c:v>54.786000000000001</c:v>
                </c:pt>
                <c:pt idx="3238">
                  <c:v>54.863999999999997</c:v>
                </c:pt>
                <c:pt idx="3239">
                  <c:v>54.914000000000001</c:v>
                </c:pt>
                <c:pt idx="3240">
                  <c:v>54.923999999999999</c:v>
                </c:pt>
                <c:pt idx="3241">
                  <c:v>54.923999999999999</c:v>
                </c:pt>
                <c:pt idx="3242">
                  <c:v>54.924999999999997</c:v>
                </c:pt>
                <c:pt idx="3243">
                  <c:v>54.930999999999997</c:v>
                </c:pt>
                <c:pt idx="3244">
                  <c:v>54.939</c:v>
                </c:pt>
                <c:pt idx="3245">
                  <c:v>54.948999999999998</c:v>
                </c:pt>
                <c:pt idx="3246">
                  <c:v>54.96</c:v>
                </c:pt>
                <c:pt idx="3247">
                  <c:v>54.970999999999997</c:v>
                </c:pt>
                <c:pt idx="3248">
                  <c:v>54.984000000000002</c:v>
                </c:pt>
                <c:pt idx="3249">
                  <c:v>54.997</c:v>
                </c:pt>
                <c:pt idx="3250">
                  <c:v>55.006999999999998</c:v>
                </c:pt>
                <c:pt idx="3251">
                  <c:v>55.018000000000001</c:v>
                </c:pt>
                <c:pt idx="3252">
                  <c:v>55.03</c:v>
                </c:pt>
                <c:pt idx="3253">
                  <c:v>55.040999999999997</c:v>
                </c:pt>
                <c:pt idx="3254">
                  <c:v>55.052</c:v>
                </c:pt>
                <c:pt idx="3255">
                  <c:v>55.073</c:v>
                </c:pt>
                <c:pt idx="3256">
                  <c:v>55.122</c:v>
                </c:pt>
                <c:pt idx="3257">
                  <c:v>55.192</c:v>
                </c:pt>
                <c:pt idx="3258">
                  <c:v>55.225000000000001</c:v>
                </c:pt>
                <c:pt idx="3259">
                  <c:v>55.225000000000001</c:v>
                </c:pt>
                <c:pt idx="3260">
                  <c:v>55.228000000000002</c:v>
                </c:pt>
                <c:pt idx="3261">
                  <c:v>55.234000000000002</c:v>
                </c:pt>
                <c:pt idx="3262">
                  <c:v>55.243000000000002</c:v>
                </c:pt>
                <c:pt idx="3263">
                  <c:v>55.253</c:v>
                </c:pt>
                <c:pt idx="3264">
                  <c:v>55.265000000000001</c:v>
                </c:pt>
                <c:pt idx="3265">
                  <c:v>55.279000000000003</c:v>
                </c:pt>
                <c:pt idx="3266">
                  <c:v>55.292999999999999</c:v>
                </c:pt>
                <c:pt idx="3267">
                  <c:v>55.304000000000002</c:v>
                </c:pt>
                <c:pt idx="3268">
                  <c:v>55.314999999999998</c:v>
                </c:pt>
                <c:pt idx="3269">
                  <c:v>55.326000000000001</c:v>
                </c:pt>
                <c:pt idx="3270">
                  <c:v>55.338000000000001</c:v>
                </c:pt>
                <c:pt idx="3271">
                  <c:v>55.348999999999997</c:v>
                </c:pt>
                <c:pt idx="3272">
                  <c:v>55.360999999999997</c:v>
                </c:pt>
                <c:pt idx="3273">
                  <c:v>55.386000000000003</c:v>
                </c:pt>
                <c:pt idx="3274">
                  <c:v>55.402000000000001</c:v>
                </c:pt>
                <c:pt idx="3275">
                  <c:v>55.411000000000001</c:v>
                </c:pt>
                <c:pt idx="3276">
                  <c:v>55.42</c:v>
                </c:pt>
                <c:pt idx="3277">
                  <c:v>55.43</c:v>
                </c:pt>
                <c:pt idx="3278">
                  <c:v>55.44</c:v>
                </c:pt>
                <c:pt idx="3279">
                  <c:v>55.451999999999998</c:v>
                </c:pt>
                <c:pt idx="3280">
                  <c:v>55.465000000000003</c:v>
                </c:pt>
                <c:pt idx="3281">
                  <c:v>55.478999999999999</c:v>
                </c:pt>
                <c:pt idx="3282">
                  <c:v>55.494</c:v>
                </c:pt>
                <c:pt idx="3283">
                  <c:v>55.506</c:v>
                </c:pt>
                <c:pt idx="3284">
                  <c:v>55.518000000000001</c:v>
                </c:pt>
                <c:pt idx="3285">
                  <c:v>55.529000000000003</c:v>
                </c:pt>
                <c:pt idx="3286">
                  <c:v>55.54</c:v>
                </c:pt>
                <c:pt idx="3287">
                  <c:v>55.551000000000002</c:v>
                </c:pt>
                <c:pt idx="3288">
                  <c:v>55.578000000000003</c:v>
                </c:pt>
                <c:pt idx="3289">
                  <c:v>55.636000000000003</c:v>
                </c:pt>
                <c:pt idx="3290">
                  <c:v>55.703000000000003</c:v>
                </c:pt>
                <c:pt idx="3291">
                  <c:v>55.728999999999999</c:v>
                </c:pt>
                <c:pt idx="3292">
                  <c:v>55.728999999999999</c:v>
                </c:pt>
                <c:pt idx="3293">
                  <c:v>55.734000000000002</c:v>
                </c:pt>
                <c:pt idx="3294">
                  <c:v>55.741999999999997</c:v>
                </c:pt>
                <c:pt idx="3295">
                  <c:v>55.75</c:v>
                </c:pt>
                <c:pt idx="3296">
                  <c:v>55.759</c:v>
                </c:pt>
                <c:pt idx="3297">
                  <c:v>55.77</c:v>
                </c:pt>
                <c:pt idx="3298">
                  <c:v>55.78</c:v>
                </c:pt>
                <c:pt idx="3299">
                  <c:v>55.792999999999999</c:v>
                </c:pt>
                <c:pt idx="3300">
                  <c:v>55.805999999999997</c:v>
                </c:pt>
                <c:pt idx="3301">
                  <c:v>55.817999999999998</c:v>
                </c:pt>
                <c:pt idx="3302">
                  <c:v>55.828000000000003</c:v>
                </c:pt>
                <c:pt idx="3303">
                  <c:v>55.838999999999999</c:v>
                </c:pt>
                <c:pt idx="3304">
                  <c:v>55.85</c:v>
                </c:pt>
                <c:pt idx="3305">
                  <c:v>55.860999999999997</c:v>
                </c:pt>
                <c:pt idx="3306">
                  <c:v>55.872</c:v>
                </c:pt>
                <c:pt idx="3307">
                  <c:v>55.89</c:v>
                </c:pt>
                <c:pt idx="3308">
                  <c:v>55.933</c:v>
                </c:pt>
                <c:pt idx="3309">
                  <c:v>56.000999999999998</c:v>
                </c:pt>
                <c:pt idx="3310">
                  <c:v>56.076999999999998</c:v>
                </c:pt>
                <c:pt idx="3311">
                  <c:v>56.139000000000003</c:v>
                </c:pt>
                <c:pt idx="3312">
                  <c:v>56.173000000000002</c:v>
                </c:pt>
                <c:pt idx="3313">
                  <c:v>56.180999999999997</c:v>
                </c:pt>
                <c:pt idx="3314">
                  <c:v>56.180999999999997</c:v>
                </c:pt>
                <c:pt idx="3315">
                  <c:v>56.180999999999997</c:v>
                </c:pt>
                <c:pt idx="3316">
                  <c:v>56.186</c:v>
                </c:pt>
                <c:pt idx="3317">
                  <c:v>56.195999999999998</c:v>
                </c:pt>
                <c:pt idx="3318">
                  <c:v>56.206000000000003</c:v>
                </c:pt>
                <c:pt idx="3319">
                  <c:v>56.219000000000001</c:v>
                </c:pt>
                <c:pt idx="3320">
                  <c:v>56.232999999999997</c:v>
                </c:pt>
                <c:pt idx="3321">
                  <c:v>56.247</c:v>
                </c:pt>
                <c:pt idx="3322">
                  <c:v>56.261000000000003</c:v>
                </c:pt>
                <c:pt idx="3323">
                  <c:v>56.271000000000001</c:v>
                </c:pt>
                <c:pt idx="3324">
                  <c:v>56.283000000000001</c:v>
                </c:pt>
                <c:pt idx="3325">
                  <c:v>56.293999999999997</c:v>
                </c:pt>
                <c:pt idx="3326">
                  <c:v>56.305999999999997</c:v>
                </c:pt>
                <c:pt idx="3327">
                  <c:v>56.316000000000003</c:v>
                </c:pt>
                <c:pt idx="3328">
                  <c:v>56.347000000000001</c:v>
                </c:pt>
                <c:pt idx="3329">
                  <c:v>56.405000000000001</c:v>
                </c:pt>
                <c:pt idx="3330">
                  <c:v>56.478000000000002</c:v>
                </c:pt>
                <c:pt idx="3331">
                  <c:v>56.502000000000002</c:v>
                </c:pt>
                <c:pt idx="3332">
                  <c:v>56.503999999999998</c:v>
                </c:pt>
                <c:pt idx="3333">
                  <c:v>56.51</c:v>
                </c:pt>
                <c:pt idx="3334">
                  <c:v>56.518999999999998</c:v>
                </c:pt>
                <c:pt idx="3335">
                  <c:v>56.53</c:v>
                </c:pt>
                <c:pt idx="3336">
                  <c:v>56.542000000000002</c:v>
                </c:pt>
                <c:pt idx="3337">
                  <c:v>56.554000000000002</c:v>
                </c:pt>
                <c:pt idx="3338">
                  <c:v>56.567</c:v>
                </c:pt>
                <c:pt idx="3339">
                  <c:v>56.576999999999998</c:v>
                </c:pt>
                <c:pt idx="3340">
                  <c:v>56.588000000000001</c:v>
                </c:pt>
                <c:pt idx="3341">
                  <c:v>56.6</c:v>
                </c:pt>
                <c:pt idx="3342">
                  <c:v>56.610999999999997</c:v>
                </c:pt>
                <c:pt idx="3343">
                  <c:v>56.625</c:v>
                </c:pt>
                <c:pt idx="3344">
                  <c:v>56.652000000000001</c:v>
                </c:pt>
                <c:pt idx="3345">
                  <c:v>56.709000000000003</c:v>
                </c:pt>
                <c:pt idx="3346">
                  <c:v>56.779000000000003</c:v>
                </c:pt>
                <c:pt idx="3347">
                  <c:v>56.787999999999997</c:v>
                </c:pt>
                <c:pt idx="3348">
                  <c:v>56.789000000000001</c:v>
                </c:pt>
                <c:pt idx="3349">
                  <c:v>56.795999999999999</c:v>
                </c:pt>
                <c:pt idx="3350">
                  <c:v>56.805</c:v>
                </c:pt>
                <c:pt idx="3351">
                  <c:v>56.814999999999998</c:v>
                </c:pt>
                <c:pt idx="3352">
                  <c:v>56.828000000000003</c:v>
                </c:pt>
                <c:pt idx="3353">
                  <c:v>56.841999999999999</c:v>
                </c:pt>
                <c:pt idx="3354">
                  <c:v>56.856000000000002</c:v>
                </c:pt>
                <c:pt idx="3355">
                  <c:v>56.866</c:v>
                </c:pt>
                <c:pt idx="3356">
                  <c:v>56.877000000000002</c:v>
                </c:pt>
                <c:pt idx="3357">
                  <c:v>56.887999999999998</c:v>
                </c:pt>
                <c:pt idx="3358">
                  <c:v>56.899000000000001</c:v>
                </c:pt>
                <c:pt idx="3359">
                  <c:v>56.908999999999999</c:v>
                </c:pt>
                <c:pt idx="3360">
                  <c:v>56.939</c:v>
                </c:pt>
                <c:pt idx="3361">
                  <c:v>56.948</c:v>
                </c:pt>
                <c:pt idx="3362">
                  <c:v>56.951999999999998</c:v>
                </c:pt>
                <c:pt idx="3363">
                  <c:v>56.960999999999999</c:v>
                </c:pt>
                <c:pt idx="3364">
                  <c:v>56.97</c:v>
                </c:pt>
                <c:pt idx="3365">
                  <c:v>56.981000000000002</c:v>
                </c:pt>
                <c:pt idx="3366">
                  <c:v>56.993000000000002</c:v>
                </c:pt>
                <c:pt idx="3367">
                  <c:v>57.006</c:v>
                </c:pt>
                <c:pt idx="3368">
                  <c:v>57.02</c:v>
                </c:pt>
                <c:pt idx="3369">
                  <c:v>57.030999999999999</c:v>
                </c:pt>
                <c:pt idx="3370">
                  <c:v>57.042000000000002</c:v>
                </c:pt>
                <c:pt idx="3371">
                  <c:v>57.052999999999997</c:v>
                </c:pt>
                <c:pt idx="3372">
                  <c:v>57.064</c:v>
                </c:pt>
                <c:pt idx="3373">
                  <c:v>57.075000000000003</c:v>
                </c:pt>
                <c:pt idx="3374">
                  <c:v>57.085000000000001</c:v>
                </c:pt>
                <c:pt idx="3375">
                  <c:v>57.097000000000001</c:v>
                </c:pt>
                <c:pt idx="3376">
                  <c:v>57.125999999999998</c:v>
                </c:pt>
                <c:pt idx="3377">
                  <c:v>57.167000000000002</c:v>
                </c:pt>
                <c:pt idx="3378">
                  <c:v>57.204000000000001</c:v>
                </c:pt>
                <c:pt idx="3379">
                  <c:v>57.25</c:v>
                </c:pt>
                <c:pt idx="3380">
                  <c:v>57.273000000000003</c:v>
                </c:pt>
                <c:pt idx="3381">
                  <c:v>57.273000000000003</c:v>
                </c:pt>
                <c:pt idx="3382">
                  <c:v>57.277000000000001</c:v>
                </c:pt>
                <c:pt idx="3383">
                  <c:v>57.286000000000001</c:v>
                </c:pt>
                <c:pt idx="3384">
                  <c:v>57.295000000000002</c:v>
                </c:pt>
                <c:pt idx="3385">
                  <c:v>57.305999999999997</c:v>
                </c:pt>
                <c:pt idx="3386">
                  <c:v>57.32</c:v>
                </c:pt>
                <c:pt idx="3387">
                  <c:v>57.334000000000003</c:v>
                </c:pt>
                <c:pt idx="3388">
                  <c:v>57.347000000000001</c:v>
                </c:pt>
                <c:pt idx="3389">
                  <c:v>57.359000000000002</c:v>
                </c:pt>
                <c:pt idx="3390">
                  <c:v>57.37</c:v>
                </c:pt>
                <c:pt idx="3391">
                  <c:v>57.381</c:v>
                </c:pt>
                <c:pt idx="3392">
                  <c:v>57.393000000000001</c:v>
                </c:pt>
                <c:pt idx="3393">
                  <c:v>57.404000000000003</c:v>
                </c:pt>
                <c:pt idx="3394">
                  <c:v>57.418999999999997</c:v>
                </c:pt>
                <c:pt idx="3395">
                  <c:v>57.451000000000001</c:v>
                </c:pt>
                <c:pt idx="3396">
                  <c:v>57.512</c:v>
                </c:pt>
                <c:pt idx="3397">
                  <c:v>57.576999999999998</c:v>
                </c:pt>
                <c:pt idx="3398">
                  <c:v>57.594999999999999</c:v>
                </c:pt>
                <c:pt idx="3399">
                  <c:v>57.607999999999997</c:v>
                </c:pt>
                <c:pt idx="3400">
                  <c:v>57.646000000000001</c:v>
                </c:pt>
                <c:pt idx="3401">
                  <c:v>57.691000000000003</c:v>
                </c:pt>
                <c:pt idx="3402">
                  <c:v>57.71</c:v>
                </c:pt>
                <c:pt idx="3403">
                  <c:v>57.716000000000001</c:v>
                </c:pt>
                <c:pt idx="3404">
                  <c:v>57.722999999999999</c:v>
                </c:pt>
                <c:pt idx="3405">
                  <c:v>57.734999999999999</c:v>
                </c:pt>
                <c:pt idx="3406">
                  <c:v>57.756999999999998</c:v>
                </c:pt>
                <c:pt idx="3407">
                  <c:v>57.786000000000001</c:v>
                </c:pt>
                <c:pt idx="3408">
                  <c:v>57.813000000000002</c:v>
                </c:pt>
                <c:pt idx="3409">
                  <c:v>57.837000000000003</c:v>
                </c:pt>
                <c:pt idx="3410">
                  <c:v>57.851999999999997</c:v>
                </c:pt>
                <c:pt idx="3411">
                  <c:v>57.851999999999997</c:v>
                </c:pt>
                <c:pt idx="3412">
                  <c:v>57.851999999999997</c:v>
                </c:pt>
                <c:pt idx="3413">
                  <c:v>57.857999999999997</c:v>
                </c:pt>
                <c:pt idx="3414">
                  <c:v>57.875999999999998</c:v>
                </c:pt>
                <c:pt idx="3415">
                  <c:v>57.915999999999997</c:v>
                </c:pt>
                <c:pt idx="3416">
                  <c:v>57.969000000000001</c:v>
                </c:pt>
                <c:pt idx="3417">
                  <c:v>58.015999999999998</c:v>
                </c:pt>
                <c:pt idx="3418">
                  <c:v>58.067</c:v>
                </c:pt>
                <c:pt idx="3419">
                  <c:v>58.103000000000002</c:v>
                </c:pt>
                <c:pt idx="3420">
                  <c:v>58.177999999999997</c:v>
                </c:pt>
                <c:pt idx="3421">
                  <c:v>58.220999999999997</c:v>
                </c:pt>
                <c:pt idx="3422">
                  <c:v>58.220999999999997</c:v>
                </c:pt>
                <c:pt idx="3423">
                  <c:v>58.220999999999997</c:v>
                </c:pt>
                <c:pt idx="3424">
                  <c:v>58.225999999999999</c:v>
                </c:pt>
                <c:pt idx="3425">
                  <c:v>58.234000000000002</c:v>
                </c:pt>
                <c:pt idx="3426">
                  <c:v>58.243000000000002</c:v>
                </c:pt>
                <c:pt idx="3427">
                  <c:v>58.253999999999998</c:v>
                </c:pt>
                <c:pt idx="3428">
                  <c:v>58.265999999999998</c:v>
                </c:pt>
                <c:pt idx="3429">
                  <c:v>58.279000000000003</c:v>
                </c:pt>
                <c:pt idx="3430">
                  <c:v>58.289000000000001</c:v>
                </c:pt>
                <c:pt idx="3431">
                  <c:v>58.298000000000002</c:v>
                </c:pt>
                <c:pt idx="3432">
                  <c:v>58.308999999999997</c:v>
                </c:pt>
                <c:pt idx="3433">
                  <c:v>58.32</c:v>
                </c:pt>
                <c:pt idx="3434">
                  <c:v>58.331000000000003</c:v>
                </c:pt>
                <c:pt idx="3435">
                  <c:v>58.344999999999999</c:v>
                </c:pt>
                <c:pt idx="3436">
                  <c:v>58.378</c:v>
                </c:pt>
                <c:pt idx="3437">
                  <c:v>58.442</c:v>
                </c:pt>
                <c:pt idx="3438">
                  <c:v>58.526000000000003</c:v>
                </c:pt>
                <c:pt idx="3439">
                  <c:v>58.616</c:v>
                </c:pt>
                <c:pt idx="3440">
                  <c:v>58.698999999999998</c:v>
                </c:pt>
                <c:pt idx="3441">
                  <c:v>58.765999999999998</c:v>
                </c:pt>
                <c:pt idx="3442">
                  <c:v>58.823</c:v>
                </c:pt>
                <c:pt idx="3443">
                  <c:v>58.856000000000002</c:v>
                </c:pt>
                <c:pt idx="3444">
                  <c:v>58.860999999999997</c:v>
                </c:pt>
                <c:pt idx="3445">
                  <c:v>58.860999999999997</c:v>
                </c:pt>
                <c:pt idx="3446">
                  <c:v>58.860999999999997</c:v>
                </c:pt>
                <c:pt idx="3447">
                  <c:v>58.860999999999997</c:v>
                </c:pt>
                <c:pt idx="3448">
                  <c:v>58.860999999999997</c:v>
                </c:pt>
                <c:pt idx="3449">
                  <c:v>58.866999999999997</c:v>
                </c:pt>
                <c:pt idx="3450">
                  <c:v>58.874000000000002</c:v>
                </c:pt>
                <c:pt idx="3451">
                  <c:v>58.884</c:v>
                </c:pt>
                <c:pt idx="3452">
                  <c:v>58.893999999999998</c:v>
                </c:pt>
                <c:pt idx="3453">
                  <c:v>58.906999999999996</c:v>
                </c:pt>
                <c:pt idx="3454">
                  <c:v>58.921999999999997</c:v>
                </c:pt>
                <c:pt idx="3455">
                  <c:v>58.935000000000002</c:v>
                </c:pt>
                <c:pt idx="3456">
                  <c:v>58.948</c:v>
                </c:pt>
                <c:pt idx="3457">
                  <c:v>58.959000000000003</c:v>
                </c:pt>
                <c:pt idx="3458">
                  <c:v>58.97</c:v>
                </c:pt>
                <c:pt idx="3459">
                  <c:v>58.981000000000002</c:v>
                </c:pt>
                <c:pt idx="3460">
                  <c:v>58.991</c:v>
                </c:pt>
                <c:pt idx="3461">
                  <c:v>59.000999999999998</c:v>
                </c:pt>
                <c:pt idx="3462">
                  <c:v>59.030999999999999</c:v>
                </c:pt>
                <c:pt idx="3463">
                  <c:v>59.088999999999999</c:v>
                </c:pt>
                <c:pt idx="3464">
                  <c:v>59.170999999999999</c:v>
                </c:pt>
                <c:pt idx="3465">
                  <c:v>59.249000000000002</c:v>
                </c:pt>
                <c:pt idx="3466">
                  <c:v>59.284999999999997</c:v>
                </c:pt>
                <c:pt idx="3467">
                  <c:v>59.305999999999997</c:v>
                </c:pt>
                <c:pt idx="3468">
                  <c:v>59.366999999999997</c:v>
                </c:pt>
                <c:pt idx="3469">
                  <c:v>59.433999999999997</c:v>
                </c:pt>
                <c:pt idx="3470">
                  <c:v>59.444000000000003</c:v>
                </c:pt>
                <c:pt idx="3471">
                  <c:v>59.444000000000003</c:v>
                </c:pt>
                <c:pt idx="3472">
                  <c:v>59.445</c:v>
                </c:pt>
                <c:pt idx="3473">
                  <c:v>59.451999999999998</c:v>
                </c:pt>
                <c:pt idx="3474">
                  <c:v>59.462000000000003</c:v>
                </c:pt>
                <c:pt idx="3475">
                  <c:v>59.475999999999999</c:v>
                </c:pt>
                <c:pt idx="3476">
                  <c:v>59.49</c:v>
                </c:pt>
                <c:pt idx="3477">
                  <c:v>59.503</c:v>
                </c:pt>
                <c:pt idx="3478">
                  <c:v>59.514000000000003</c:v>
                </c:pt>
                <c:pt idx="3479">
                  <c:v>59.526000000000003</c:v>
                </c:pt>
                <c:pt idx="3480">
                  <c:v>59.537999999999997</c:v>
                </c:pt>
                <c:pt idx="3481">
                  <c:v>59.548999999999999</c:v>
                </c:pt>
                <c:pt idx="3482">
                  <c:v>59.561999999999998</c:v>
                </c:pt>
                <c:pt idx="3483">
                  <c:v>59.598999999999997</c:v>
                </c:pt>
                <c:pt idx="3484">
                  <c:v>59.676000000000002</c:v>
                </c:pt>
                <c:pt idx="3485">
                  <c:v>59.765000000000001</c:v>
                </c:pt>
                <c:pt idx="3486">
                  <c:v>59.853999999999999</c:v>
                </c:pt>
                <c:pt idx="3487">
                  <c:v>59.893000000000001</c:v>
                </c:pt>
                <c:pt idx="3488">
                  <c:v>59.893000000000001</c:v>
                </c:pt>
                <c:pt idx="3489">
                  <c:v>59.893000000000001</c:v>
                </c:pt>
                <c:pt idx="3490">
                  <c:v>59.896999999999998</c:v>
                </c:pt>
                <c:pt idx="3491">
                  <c:v>59.905000000000001</c:v>
                </c:pt>
                <c:pt idx="3492">
                  <c:v>59.914999999999999</c:v>
                </c:pt>
                <c:pt idx="3493">
                  <c:v>59.924999999999997</c:v>
                </c:pt>
                <c:pt idx="3494">
                  <c:v>59.939</c:v>
                </c:pt>
                <c:pt idx="3495">
                  <c:v>59.953000000000003</c:v>
                </c:pt>
                <c:pt idx="3496">
                  <c:v>59.963999999999999</c:v>
                </c:pt>
                <c:pt idx="3497">
                  <c:v>59.973999999999997</c:v>
                </c:pt>
                <c:pt idx="3498">
                  <c:v>59.984000000000002</c:v>
                </c:pt>
                <c:pt idx="3499">
                  <c:v>59.994999999999997</c:v>
                </c:pt>
                <c:pt idx="3500">
                  <c:v>60.005000000000003</c:v>
                </c:pt>
                <c:pt idx="3501">
                  <c:v>60.015000000000001</c:v>
                </c:pt>
                <c:pt idx="3502">
                  <c:v>60.031999999999996</c:v>
                </c:pt>
                <c:pt idx="3503">
                  <c:v>60.079000000000001</c:v>
                </c:pt>
                <c:pt idx="3504">
                  <c:v>60.155000000000001</c:v>
                </c:pt>
                <c:pt idx="3505">
                  <c:v>60.244</c:v>
                </c:pt>
                <c:pt idx="3506">
                  <c:v>60.326999999999998</c:v>
                </c:pt>
                <c:pt idx="3507">
                  <c:v>60.377000000000002</c:v>
                </c:pt>
                <c:pt idx="3508">
                  <c:v>60.381999999999998</c:v>
                </c:pt>
                <c:pt idx="3509">
                  <c:v>60.381999999999998</c:v>
                </c:pt>
                <c:pt idx="3510">
                  <c:v>60.381999999999998</c:v>
                </c:pt>
                <c:pt idx="3511">
                  <c:v>60.383000000000003</c:v>
                </c:pt>
                <c:pt idx="3512">
                  <c:v>60.390999999999998</c:v>
                </c:pt>
                <c:pt idx="3513">
                  <c:v>60.4</c:v>
                </c:pt>
                <c:pt idx="3514">
                  <c:v>60.41</c:v>
                </c:pt>
                <c:pt idx="3515">
                  <c:v>60.423000000000002</c:v>
                </c:pt>
                <c:pt idx="3516">
                  <c:v>60.436999999999998</c:v>
                </c:pt>
                <c:pt idx="3517">
                  <c:v>60.451999999999998</c:v>
                </c:pt>
                <c:pt idx="3518">
                  <c:v>60.465000000000003</c:v>
                </c:pt>
                <c:pt idx="3519">
                  <c:v>60.475000000000001</c:v>
                </c:pt>
                <c:pt idx="3520">
                  <c:v>60.487000000000002</c:v>
                </c:pt>
                <c:pt idx="3521">
                  <c:v>60.497999999999998</c:v>
                </c:pt>
                <c:pt idx="3522">
                  <c:v>60.509</c:v>
                </c:pt>
                <c:pt idx="3523">
                  <c:v>60.521000000000001</c:v>
                </c:pt>
                <c:pt idx="3524">
                  <c:v>60.557000000000002</c:v>
                </c:pt>
                <c:pt idx="3525">
                  <c:v>60.594000000000001</c:v>
                </c:pt>
                <c:pt idx="3526">
                  <c:v>60.600999999999999</c:v>
                </c:pt>
                <c:pt idx="3527">
                  <c:v>60.604999999999997</c:v>
                </c:pt>
                <c:pt idx="3528">
                  <c:v>60.613999999999997</c:v>
                </c:pt>
                <c:pt idx="3529">
                  <c:v>60.624000000000002</c:v>
                </c:pt>
                <c:pt idx="3530">
                  <c:v>60.634999999999998</c:v>
                </c:pt>
                <c:pt idx="3531">
                  <c:v>60.648000000000003</c:v>
                </c:pt>
                <c:pt idx="3532">
                  <c:v>60.662999999999997</c:v>
                </c:pt>
                <c:pt idx="3533">
                  <c:v>60.676000000000002</c:v>
                </c:pt>
                <c:pt idx="3534">
                  <c:v>60.686999999999998</c:v>
                </c:pt>
                <c:pt idx="3535">
                  <c:v>60.698</c:v>
                </c:pt>
                <c:pt idx="3536">
                  <c:v>60.71</c:v>
                </c:pt>
                <c:pt idx="3537">
                  <c:v>60.720999999999997</c:v>
                </c:pt>
                <c:pt idx="3538">
                  <c:v>60.746000000000002</c:v>
                </c:pt>
                <c:pt idx="3539">
                  <c:v>60.796999999999997</c:v>
                </c:pt>
                <c:pt idx="3540">
                  <c:v>60.866999999999997</c:v>
                </c:pt>
                <c:pt idx="3541">
                  <c:v>60.912999999999997</c:v>
                </c:pt>
                <c:pt idx="3542">
                  <c:v>60.918999999999997</c:v>
                </c:pt>
                <c:pt idx="3543">
                  <c:v>60.918999999999997</c:v>
                </c:pt>
                <c:pt idx="3544">
                  <c:v>60.923000000000002</c:v>
                </c:pt>
                <c:pt idx="3545">
                  <c:v>60.930999999999997</c:v>
                </c:pt>
                <c:pt idx="3546">
                  <c:v>60.941000000000003</c:v>
                </c:pt>
                <c:pt idx="3547">
                  <c:v>60.951999999999998</c:v>
                </c:pt>
                <c:pt idx="3548">
                  <c:v>60.965000000000003</c:v>
                </c:pt>
                <c:pt idx="3549">
                  <c:v>60.978000000000002</c:v>
                </c:pt>
                <c:pt idx="3550">
                  <c:v>60.991</c:v>
                </c:pt>
                <c:pt idx="3551">
                  <c:v>61.002000000000002</c:v>
                </c:pt>
                <c:pt idx="3552">
                  <c:v>61.012</c:v>
                </c:pt>
                <c:pt idx="3553">
                  <c:v>61.023000000000003</c:v>
                </c:pt>
                <c:pt idx="3554">
                  <c:v>61.034999999999997</c:v>
                </c:pt>
                <c:pt idx="3555">
                  <c:v>61.045000000000002</c:v>
                </c:pt>
                <c:pt idx="3556">
                  <c:v>61.063000000000002</c:v>
                </c:pt>
                <c:pt idx="3557">
                  <c:v>61.106999999999999</c:v>
                </c:pt>
                <c:pt idx="3558">
                  <c:v>61.189</c:v>
                </c:pt>
                <c:pt idx="3559">
                  <c:v>61.253</c:v>
                </c:pt>
                <c:pt idx="3560">
                  <c:v>61.265999999999998</c:v>
                </c:pt>
                <c:pt idx="3561">
                  <c:v>61.265999999999998</c:v>
                </c:pt>
                <c:pt idx="3562">
                  <c:v>61.271000000000001</c:v>
                </c:pt>
                <c:pt idx="3563">
                  <c:v>61.279000000000003</c:v>
                </c:pt>
                <c:pt idx="3564">
                  <c:v>61.287999999999997</c:v>
                </c:pt>
                <c:pt idx="3565">
                  <c:v>61.3</c:v>
                </c:pt>
                <c:pt idx="3566">
                  <c:v>61.313000000000002</c:v>
                </c:pt>
                <c:pt idx="3567">
                  <c:v>61.326999999999998</c:v>
                </c:pt>
                <c:pt idx="3568">
                  <c:v>61.338999999999999</c:v>
                </c:pt>
                <c:pt idx="3569">
                  <c:v>61.350999999999999</c:v>
                </c:pt>
                <c:pt idx="3570">
                  <c:v>61.362000000000002</c:v>
                </c:pt>
                <c:pt idx="3571">
                  <c:v>61.372999999999998</c:v>
                </c:pt>
                <c:pt idx="3572">
                  <c:v>61.384</c:v>
                </c:pt>
                <c:pt idx="3573">
                  <c:v>61.393999999999998</c:v>
                </c:pt>
                <c:pt idx="3574">
                  <c:v>61.405000000000001</c:v>
                </c:pt>
                <c:pt idx="3575">
                  <c:v>61.417000000000002</c:v>
                </c:pt>
                <c:pt idx="3576">
                  <c:v>61.426000000000002</c:v>
                </c:pt>
                <c:pt idx="3577">
                  <c:v>61.436</c:v>
                </c:pt>
                <c:pt idx="3578">
                  <c:v>61.445999999999998</c:v>
                </c:pt>
                <c:pt idx="3579">
                  <c:v>61.457999999999998</c:v>
                </c:pt>
                <c:pt idx="3580">
                  <c:v>61.470999999999997</c:v>
                </c:pt>
                <c:pt idx="3581">
                  <c:v>61.484999999999999</c:v>
                </c:pt>
                <c:pt idx="3582">
                  <c:v>61.497</c:v>
                </c:pt>
                <c:pt idx="3583">
                  <c:v>61.508000000000003</c:v>
                </c:pt>
                <c:pt idx="3584">
                  <c:v>61.518999999999998</c:v>
                </c:pt>
                <c:pt idx="3585">
                  <c:v>61.53</c:v>
                </c:pt>
                <c:pt idx="3586">
                  <c:v>61.542000000000002</c:v>
                </c:pt>
                <c:pt idx="3587">
                  <c:v>61.552</c:v>
                </c:pt>
                <c:pt idx="3588">
                  <c:v>61.563000000000002</c:v>
                </c:pt>
                <c:pt idx="3589">
                  <c:v>61.576999999999998</c:v>
                </c:pt>
                <c:pt idx="3590">
                  <c:v>61.61</c:v>
                </c:pt>
                <c:pt idx="3591">
                  <c:v>61.667999999999999</c:v>
                </c:pt>
                <c:pt idx="3592">
                  <c:v>61.720999999999997</c:v>
                </c:pt>
                <c:pt idx="3593">
                  <c:v>61.734999999999999</c:v>
                </c:pt>
                <c:pt idx="3594">
                  <c:v>61.735999999999997</c:v>
                </c:pt>
                <c:pt idx="3595">
                  <c:v>61.741999999999997</c:v>
                </c:pt>
                <c:pt idx="3596">
                  <c:v>61.750999999999998</c:v>
                </c:pt>
                <c:pt idx="3597">
                  <c:v>61.76</c:v>
                </c:pt>
                <c:pt idx="3598">
                  <c:v>61.77</c:v>
                </c:pt>
                <c:pt idx="3599">
                  <c:v>61.780999999999999</c:v>
                </c:pt>
                <c:pt idx="3600">
                  <c:v>61.792000000000002</c:v>
                </c:pt>
                <c:pt idx="3601">
                  <c:v>61.804000000000002</c:v>
                </c:pt>
                <c:pt idx="3602">
                  <c:v>61.816000000000003</c:v>
                </c:pt>
                <c:pt idx="3603">
                  <c:v>61.829000000000001</c:v>
                </c:pt>
                <c:pt idx="3604">
                  <c:v>61.84</c:v>
                </c:pt>
                <c:pt idx="3605">
                  <c:v>61.847000000000001</c:v>
                </c:pt>
                <c:pt idx="3606">
                  <c:v>61.854999999999997</c:v>
                </c:pt>
                <c:pt idx="3607">
                  <c:v>61.865000000000002</c:v>
                </c:pt>
                <c:pt idx="3608">
                  <c:v>61.875999999999998</c:v>
                </c:pt>
                <c:pt idx="3609">
                  <c:v>61.886000000000003</c:v>
                </c:pt>
                <c:pt idx="3610">
                  <c:v>61.896000000000001</c:v>
                </c:pt>
                <c:pt idx="3611">
                  <c:v>61.906999999999996</c:v>
                </c:pt>
                <c:pt idx="3612">
                  <c:v>61.917999999999999</c:v>
                </c:pt>
                <c:pt idx="3613">
                  <c:v>61.94</c:v>
                </c:pt>
                <c:pt idx="3614">
                  <c:v>61.982999999999997</c:v>
                </c:pt>
                <c:pt idx="3615">
                  <c:v>62.043999999999997</c:v>
                </c:pt>
                <c:pt idx="3616">
                  <c:v>62.088999999999999</c:v>
                </c:pt>
                <c:pt idx="3617">
                  <c:v>62.088999999999999</c:v>
                </c:pt>
                <c:pt idx="3618">
                  <c:v>62.088999999999999</c:v>
                </c:pt>
                <c:pt idx="3619">
                  <c:v>62.091999999999999</c:v>
                </c:pt>
                <c:pt idx="3620">
                  <c:v>62.1</c:v>
                </c:pt>
                <c:pt idx="3621">
                  <c:v>62.107999999999997</c:v>
                </c:pt>
                <c:pt idx="3622">
                  <c:v>62.119</c:v>
                </c:pt>
                <c:pt idx="3623">
                  <c:v>62.128999999999998</c:v>
                </c:pt>
                <c:pt idx="3624">
                  <c:v>62.140999999999998</c:v>
                </c:pt>
                <c:pt idx="3625">
                  <c:v>62.155000000000001</c:v>
                </c:pt>
                <c:pt idx="3626">
                  <c:v>62.168999999999997</c:v>
                </c:pt>
                <c:pt idx="3627">
                  <c:v>62.179000000000002</c:v>
                </c:pt>
                <c:pt idx="3628">
                  <c:v>62.19</c:v>
                </c:pt>
                <c:pt idx="3629">
                  <c:v>62.201000000000001</c:v>
                </c:pt>
                <c:pt idx="3630">
                  <c:v>62.212000000000003</c:v>
                </c:pt>
                <c:pt idx="3631">
                  <c:v>62.222000000000001</c:v>
                </c:pt>
                <c:pt idx="3632">
                  <c:v>62.231999999999999</c:v>
                </c:pt>
                <c:pt idx="3633">
                  <c:v>62.246000000000002</c:v>
                </c:pt>
                <c:pt idx="3634">
                  <c:v>62.276000000000003</c:v>
                </c:pt>
                <c:pt idx="3635">
                  <c:v>62.332000000000001</c:v>
                </c:pt>
                <c:pt idx="3636">
                  <c:v>62.372999999999998</c:v>
                </c:pt>
                <c:pt idx="3637">
                  <c:v>62.372999999999998</c:v>
                </c:pt>
                <c:pt idx="3638">
                  <c:v>62.377000000000002</c:v>
                </c:pt>
                <c:pt idx="3639">
                  <c:v>62.384</c:v>
                </c:pt>
                <c:pt idx="3640">
                  <c:v>62.398000000000003</c:v>
                </c:pt>
                <c:pt idx="3641">
                  <c:v>62.436999999999998</c:v>
                </c:pt>
                <c:pt idx="3642">
                  <c:v>62.508000000000003</c:v>
                </c:pt>
                <c:pt idx="3643">
                  <c:v>62.594999999999999</c:v>
                </c:pt>
                <c:pt idx="3644">
                  <c:v>62.683999999999997</c:v>
                </c:pt>
                <c:pt idx="3645">
                  <c:v>62.773000000000003</c:v>
                </c:pt>
                <c:pt idx="3646">
                  <c:v>62.859000000000002</c:v>
                </c:pt>
                <c:pt idx="3647">
                  <c:v>62.929000000000002</c:v>
                </c:pt>
                <c:pt idx="3648">
                  <c:v>62.969000000000001</c:v>
                </c:pt>
                <c:pt idx="3649">
                  <c:v>62.970999999999997</c:v>
                </c:pt>
                <c:pt idx="3650">
                  <c:v>62.970999999999997</c:v>
                </c:pt>
                <c:pt idx="3651">
                  <c:v>62.970999999999997</c:v>
                </c:pt>
                <c:pt idx="3652">
                  <c:v>62.972999999999999</c:v>
                </c:pt>
                <c:pt idx="3653">
                  <c:v>62.972999999999999</c:v>
                </c:pt>
                <c:pt idx="3654">
                  <c:v>62.978000000000002</c:v>
                </c:pt>
                <c:pt idx="3655">
                  <c:v>62.988999999999997</c:v>
                </c:pt>
                <c:pt idx="3656">
                  <c:v>63.003999999999998</c:v>
                </c:pt>
                <c:pt idx="3657">
                  <c:v>63.030999999999999</c:v>
                </c:pt>
                <c:pt idx="3658">
                  <c:v>63.064</c:v>
                </c:pt>
                <c:pt idx="3659">
                  <c:v>63.072000000000003</c:v>
                </c:pt>
                <c:pt idx="3660">
                  <c:v>63.072000000000003</c:v>
                </c:pt>
                <c:pt idx="3661">
                  <c:v>63.072000000000003</c:v>
                </c:pt>
                <c:pt idx="3662">
                  <c:v>63.072000000000003</c:v>
                </c:pt>
                <c:pt idx="3663">
                  <c:v>63.075000000000003</c:v>
                </c:pt>
                <c:pt idx="3664">
                  <c:v>63.08</c:v>
                </c:pt>
                <c:pt idx="3665">
                  <c:v>63.088999999999999</c:v>
                </c:pt>
                <c:pt idx="3666">
                  <c:v>63.097999999999999</c:v>
                </c:pt>
                <c:pt idx="3667">
                  <c:v>63.109000000000002</c:v>
                </c:pt>
                <c:pt idx="3668">
                  <c:v>63.12</c:v>
                </c:pt>
                <c:pt idx="3669">
                  <c:v>63.133000000000003</c:v>
                </c:pt>
                <c:pt idx="3670">
                  <c:v>63.145000000000003</c:v>
                </c:pt>
                <c:pt idx="3671">
                  <c:v>63.154000000000003</c:v>
                </c:pt>
                <c:pt idx="3672">
                  <c:v>63.164000000000001</c:v>
                </c:pt>
                <c:pt idx="3673">
                  <c:v>63.173999999999999</c:v>
                </c:pt>
                <c:pt idx="3674">
                  <c:v>63.185000000000002</c:v>
                </c:pt>
                <c:pt idx="3675">
                  <c:v>63.195</c:v>
                </c:pt>
                <c:pt idx="3676">
                  <c:v>63.204999999999998</c:v>
                </c:pt>
                <c:pt idx="3677">
                  <c:v>63.215000000000003</c:v>
                </c:pt>
                <c:pt idx="3678">
                  <c:v>63.225999999999999</c:v>
                </c:pt>
                <c:pt idx="3679">
                  <c:v>63.256999999999998</c:v>
                </c:pt>
                <c:pt idx="3680">
                  <c:v>63.326999999999998</c:v>
                </c:pt>
                <c:pt idx="3681">
                  <c:v>63.414999999999999</c:v>
                </c:pt>
                <c:pt idx="3682">
                  <c:v>63.494</c:v>
                </c:pt>
                <c:pt idx="3683">
                  <c:v>63.561</c:v>
                </c:pt>
                <c:pt idx="3684">
                  <c:v>63.587000000000003</c:v>
                </c:pt>
                <c:pt idx="3685">
                  <c:v>63.587000000000003</c:v>
                </c:pt>
                <c:pt idx="3686">
                  <c:v>63.587000000000003</c:v>
                </c:pt>
                <c:pt idx="3687">
                  <c:v>63.594000000000001</c:v>
                </c:pt>
                <c:pt idx="3688">
                  <c:v>63.601999999999997</c:v>
                </c:pt>
                <c:pt idx="3689">
                  <c:v>63.612000000000002</c:v>
                </c:pt>
                <c:pt idx="3690">
                  <c:v>63.625</c:v>
                </c:pt>
                <c:pt idx="3691">
                  <c:v>63.637999999999998</c:v>
                </c:pt>
                <c:pt idx="3692">
                  <c:v>63.652999999999999</c:v>
                </c:pt>
                <c:pt idx="3693">
                  <c:v>63.664000000000001</c:v>
                </c:pt>
                <c:pt idx="3694">
                  <c:v>63.673999999999999</c:v>
                </c:pt>
                <c:pt idx="3695">
                  <c:v>63.685000000000002</c:v>
                </c:pt>
                <c:pt idx="3696">
                  <c:v>63.695999999999998</c:v>
                </c:pt>
                <c:pt idx="3697">
                  <c:v>63.707999999999998</c:v>
                </c:pt>
                <c:pt idx="3698">
                  <c:v>63.719000000000001</c:v>
                </c:pt>
                <c:pt idx="3699">
                  <c:v>63.743000000000002</c:v>
                </c:pt>
                <c:pt idx="3700">
                  <c:v>63.795999999999999</c:v>
                </c:pt>
                <c:pt idx="3701">
                  <c:v>63.828000000000003</c:v>
                </c:pt>
                <c:pt idx="3702">
                  <c:v>63.83</c:v>
                </c:pt>
                <c:pt idx="3703">
                  <c:v>63.835999999999999</c:v>
                </c:pt>
                <c:pt idx="3704">
                  <c:v>63.845999999999997</c:v>
                </c:pt>
                <c:pt idx="3705">
                  <c:v>63.856999999999999</c:v>
                </c:pt>
                <c:pt idx="3706">
                  <c:v>63.871000000000002</c:v>
                </c:pt>
                <c:pt idx="3707">
                  <c:v>63.886000000000003</c:v>
                </c:pt>
                <c:pt idx="3708">
                  <c:v>63.899000000000001</c:v>
                </c:pt>
                <c:pt idx="3709">
                  <c:v>63.908999999999999</c:v>
                </c:pt>
                <c:pt idx="3710">
                  <c:v>63.92</c:v>
                </c:pt>
                <c:pt idx="3711">
                  <c:v>63.932000000000002</c:v>
                </c:pt>
                <c:pt idx="3712">
                  <c:v>63.942999999999998</c:v>
                </c:pt>
                <c:pt idx="3713">
                  <c:v>63.954999999999998</c:v>
                </c:pt>
                <c:pt idx="3714">
                  <c:v>63.97</c:v>
                </c:pt>
                <c:pt idx="3715">
                  <c:v>64.012</c:v>
                </c:pt>
                <c:pt idx="3716">
                  <c:v>64.084999999999994</c:v>
                </c:pt>
                <c:pt idx="3717">
                  <c:v>64.158000000000001</c:v>
                </c:pt>
                <c:pt idx="3718">
                  <c:v>64.198999999999998</c:v>
                </c:pt>
                <c:pt idx="3719">
                  <c:v>64.201999999999998</c:v>
                </c:pt>
                <c:pt idx="3720">
                  <c:v>64.201999999999998</c:v>
                </c:pt>
                <c:pt idx="3721">
                  <c:v>64.204999999999998</c:v>
                </c:pt>
                <c:pt idx="3722">
                  <c:v>64.212999999999994</c:v>
                </c:pt>
                <c:pt idx="3723">
                  <c:v>64.221999999999994</c:v>
                </c:pt>
                <c:pt idx="3724">
                  <c:v>64.231999999999999</c:v>
                </c:pt>
                <c:pt idx="3725">
                  <c:v>64.244</c:v>
                </c:pt>
                <c:pt idx="3726">
                  <c:v>64.257000000000005</c:v>
                </c:pt>
                <c:pt idx="3727">
                  <c:v>64.27</c:v>
                </c:pt>
                <c:pt idx="3728">
                  <c:v>64.281999999999996</c:v>
                </c:pt>
                <c:pt idx="3729">
                  <c:v>64.292000000000002</c:v>
                </c:pt>
                <c:pt idx="3730">
                  <c:v>64.302000000000007</c:v>
                </c:pt>
                <c:pt idx="3731">
                  <c:v>64.313999999999993</c:v>
                </c:pt>
                <c:pt idx="3732">
                  <c:v>64.323999999999998</c:v>
                </c:pt>
                <c:pt idx="3733">
                  <c:v>64.337000000000003</c:v>
                </c:pt>
                <c:pt idx="3734">
                  <c:v>64.363</c:v>
                </c:pt>
                <c:pt idx="3735">
                  <c:v>64.426000000000002</c:v>
                </c:pt>
                <c:pt idx="3736">
                  <c:v>64.507000000000005</c:v>
                </c:pt>
                <c:pt idx="3737">
                  <c:v>64.543000000000006</c:v>
                </c:pt>
                <c:pt idx="3738">
                  <c:v>64.543000000000006</c:v>
                </c:pt>
                <c:pt idx="3739">
                  <c:v>64.546999999999997</c:v>
                </c:pt>
                <c:pt idx="3740">
                  <c:v>64.555000000000007</c:v>
                </c:pt>
                <c:pt idx="3741">
                  <c:v>64.563999999999993</c:v>
                </c:pt>
                <c:pt idx="3742">
                  <c:v>64.573999999999998</c:v>
                </c:pt>
                <c:pt idx="3743">
                  <c:v>64.584999999999994</c:v>
                </c:pt>
                <c:pt idx="3744">
                  <c:v>64.594999999999999</c:v>
                </c:pt>
                <c:pt idx="3745">
                  <c:v>64.605999999999995</c:v>
                </c:pt>
                <c:pt idx="3746">
                  <c:v>64.617999999999995</c:v>
                </c:pt>
                <c:pt idx="3747">
                  <c:v>64.631</c:v>
                </c:pt>
                <c:pt idx="3748">
                  <c:v>64.644999999999996</c:v>
                </c:pt>
                <c:pt idx="3749">
                  <c:v>64.658000000000001</c:v>
                </c:pt>
                <c:pt idx="3750">
                  <c:v>64.668000000000006</c:v>
                </c:pt>
                <c:pt idx="3751">
                  <c:v>64.679000000000002</c:v>
                </c:pt>
                <c:pt idx="3752">
                  <c:v>64.691000000000003</c:v>
                </c:pt>
                <c:pt idx="3753">
                  <c:v>64.703000000000003</c:v>
                </c:pt>
                <c:pt idx="3754">
                  <c:v>64.713999999999999</c:v>
                </c:pt>
                <c:pt idx="3755">
                  <c:v>64.724999999999994</c:v>
                </c:pt>
                <c:pt idx="3756">
                  <c:v>64.751999999999995</c:v>
                </c:pt>
                <c:pt idx="3757">
                  <c:v>64.811999999999998</c:v>
                </c:pt>
                <c:pt idx="3758">
                  <c:v>64.896000000000001</c:v>
                </c:pt>
                <c:pt idx="3759">
                  <c:v>64.968999999999994</c:v>
                </c:pt>
                <c:pt idx="3760">
                  <c:v>64.994</c:v>
                </c:pt>
                <c:pt idx="3761">
                  <c:v>64.994</c:v>
                </c:pt>
                <c:pt idx="3762">
                  <c:v>64.998000000000005</c:v>
                </c:pt>
                <c:pt idx="3763">
                  <c:v>65.003</c:v>
                </c:pt>
                <c:pt idx="3764">
                  <c:v>65.010999999999996</c:v>
                </c:pt>
                <c:pt idx="3765">
                  <c:v>65.019000000000005</c:v>
                </c:pt>
                <c:pt idx="3766">
                  <c:v>65.027000000000001</c:v>
                </c:pt>
                <c:pt idx="3767">
                  <c:v>65.034999999999997</c:v>
                </c:pt>
                <c:pt idx="3768">
                  <c:v>65.043999999999997</c:v>
                </c:pt>
                <c:pt idx="3769">
                  <c:v>65.052999999999997</c:v>
                </c:pt>
                <c:pt idx="3770">
                  <c:v>65.063000000000002</c:v>
                </c:pt>
                <c:pt idx="3771">
                  <c:v>65.072999999999993</c:v>
                </c:pt>
                <c:pt idx="3772">
                  <c:v>65.084999999999994</c:v>
                </c:pt>
                <c:pt idx="3773">
                  <c:v>65.097999999999999</c:v>
                </c:pt>
                <c:pt idx="3774">
                  <c:v>65.111999999999995</c:v>
                </c:pt>
                <c:pt idx="3775">
                  <c:v>65.120999999999995</c:v>
                </c:pt>
                <c:pt idx="3776">
                  <c:v>65.132000000000005</c:v>
                </c:pt>
                <c:pt idx="3777">
                  <c:v>65.143000000000001</c:v>
                </c:pt>
                <c:pt idx="3778">
                  <c:v>65.153999999999996</c:v>
                </c:pt>
                <c:pt idx="3779">
                  <c:v>65.164000000000001</c:v>
                </c:pt>
                <c:pt idx="3780">
                  <c:v>65.174999999999997</c:v>
                </c:pt>
                <c:pt idx="3781">
                  <c:v>65.188999999999993</c:v>
                </c:pt>
                <c:pt idx="3782">
                  <c:v>65.218999999999994</c:v>
                </c:pt>
                <c:pt idx="3783">
                  <c:v>65.263999999999996</c:v>
                </c:pt>
                <c:pt idx="3784">
                  <c:v>65.289000000000001</c:v>
                </c:pt>
                <c:pt idx="3785">
                  <c:v>65.298000000000002</c:v>
                </c:pt>
                <c:pt idx="3786">
                  <c:v>65.298000000000002</c:v>
                </c:pt>
                <c:pt idx="3787">
                  <c:v>65.299000000000007</c:v>
                </c:pt>
                <c:pt idx="3788">
                  <c:v>65.331000000000003</c:v>
                </c:pt>
                <c:pt idx="3789">
                  <c:v>65.343000000000004</c:v>
                </c:pt>
                <c:pt idx="3790">
                  <c:v>65.347999999999999</c:v>
                </c:pt>
                <c:pt idx="3791">
                  <c:v>65.355000000000004</c:v>
                </c:pt>
                <c:pt idx="3792">
                  <c:v>65.364000000000004</c:v>
                </c:pt>
                <c:pt idx="3793">
                  <c:v>65.375</c:v>
                </c:pt>
                <c:pt idx="3794">
                  <c:v>65.39</c:v>
                </c:pt>
                <c:pt idx="3795">
                  <c:v>65.403999999999996</c:v>
                </c:pt>
                <c:pt idx="3796">
                  <c:v>65.415999999999997</c:v>
                </c:pt>
                <c:pt idx="3797">
                  <c:v>65.426000000000002</c:v>
                </c:pt>
                <c:pt idx="3798">
                  <c:v>65.436999999999998</c:v>
                </c:pt>
                <c:pt idx="3799">
                  <c:v>65.448999999999998</c:v>
                </c:pt>
                <c:pt idx="3800">
                  <c:v>65.459999999999994</c:v>
                </c:pt>
                <c:pt idx="3801">
                  <c:v>65.471000000000004</c:v>
                </c:pt>
                <c:pt idx="3802">
                  <c:v>65.495999999999995</c:v>
                </c:pt>
                <c:pt idx="3803">
                  <c:v>65.522000000000006</c:v>
                </c:pt>
                <c:pt idx="3804">
                  <c:v>65.525000000000006</c:v>
                </c:pt>
                <c:pt idx="3805">
                  <c:v>65.531999999999996</c:v>
                </c:pt>
                <c:pt idx="3806">
                  <c:v>65.540999999999997</c:v>
                </c:pt>
                <c:pt idx="3807">
                  <c:v>65.551000000000002</c:v>
                </c:pt>
                <c:pt idx="3808">
                  <c:v>65.563999999999993</c:v>
                </c:pt>
                <c:pt idx="3809">
                  <c:v>65.578999999999994</c:v>
                </c:pt>
                <c:pt idx="3810">
                  <c:v>65.591999999999999</c:v>
                </c:pt>
                <c:pt idx="3811">
                  <c:v>65.603999999999999</c:v>
                </c:pt>
                <c:pt idx="3812">
                  <c:v>65.614000000000004</c:v>
                </c:pt>
                <c:pt idx="3813">
                  <c:v>65.626000000000005</c:v>
                </c:pt>
                <c:pt idx="3814">
                  <c:v>65.637</c:v>
                </c:pt>
                <c:pt idx="3815">
                  <c:v>65.647999999999996</c:v>
                </c:pt>
                <c:pt idx="3816">
                  <c:v>65.66</c:v>
                </c:pt>
                <c:pt idx="3817">
                  <c:v>65.686000000000007</c:v>
                </c:pt>
                <c:pt idx="3818">
                  <c:v>65.738</c:v>
                </c:pt>
                <c:pt idx="3819">
                  <c:v>65.78</c:v>
                </c:pt>
                <c:pt idx="3820">
                  <c:v>65.816000000000003</c:v>
                </c:pt>
                <c:pt idx="3821">
                  <c:v>65.847999999999999</c:v>
                </c:pt>
                <c:pt idx="3822">
                  <c:v>65.899000000000001</c:v>
                </c:pt>
                <c:pt idx="3823">
                  <c:v>65.950999999999993</c:v>
                </c:pt>
                <c:pt idx="3824">
                  <c:v>65.974000000000004</c:v>
                </c:pt>
                <c:pt idx="3825">
                  <c:v>65.974999999999994</c:v>
                </c:pt>
                <c:pt idx="3826">
                  <c:v>65.974999999999994</c:v>
                </c:pt>
                <c:pt idx="3827">
                  <c:v>65.974999999999994</c:v>
                </c:pt>
                <c:pt idx="3828">
                  <c:v>65.977000000000004</c:v>
                </c:pt>
                <c:pt idx="3829">
                  <c:v>65.983999999999995</c:v>
                </c:pt>
                <c:pt idx="3830">
                  <c:v>65.992999999999995</c:v>
                </c:pt>
                <c:pt idx="3831">
                  <c:v>66.003</c:v>
                </c:pt>
                <c:pt idx="3832">
                  <c:v>66.012</c:v>
                </c:pt>
                <c:pt idx="3833">
                  <c:v>66.022999999999996</c:v>
                </c:pt>
                <c:pt idx="3834">
                  <c:v>66.033000000000001</c:v>
                </c:pt>
                <c:pt idx="3835">
                  <c:v>66.046000000000006</c:v>
                </c:pt>
                <c:pt idx="3836">
                  <c:v>66.058000000000007</c:v>
                </c:pt>
                <c:pt idx="3837">
                  <c:v>66.066000000000003</c:v>
                </c:pt>
                <c:pt idx="3838">
                  <c:v>66.075999999999993</c:v>
                </c:pt>
                <c:pt idx="3839">
                  <c:v>66.085999999999999</c:v>
                </c:pt>
                <c:pt idx="3840">
                  <c:v>66.096999999999994</c:v>
                </c:pt>
                <c:pt idx="3841">
                  <c:v>66.106999999999999</c:v>
                </c:pt>
                <c:pt idx="3842">
                  <c:v>66.117000000000004</c:v>
                </c:pt>
                <c:pt idx="3843">
                  <c:v>66.135000000000005</c:v>
                </c:pt>
                <c:pt idx="3844">
                  <c:v>66.180000000000007</c:v>
                </c:pt>
                <c:pt idx="3845">
                  <c:v>66.260000000000005</c:v>
                </c:pt>
                <c:pt idx="3846">
                  <c:v>66.349000000000004</c:v>
                </c:pt>
                <c:pt idx="3847">
                  <c:v>66.424000000000007</c:v>
                </c:pt>
                <c:pt idx="3848">
                  <c:v>66.441000000000003</c:v>
                </c:pt>
                <c:pt idx="3849">
                  <c:v>66.441000000000003</c:v>
                </c:pt>
                <c:pt idx="3850">
                  <c:v>66.441000000000003</c:v>
                </c:pt>
                <c:pt idx="3851">
                  <c:v>66.444999999999993</c:v>
                </c:pt>
                <c:pt idx="3852">
                  <c:v>66.453000000000003</c:v>
                </c:pt>
                <c:pt idx="3853">
                  <c:v>66.462000000000003</c:v>
                </c:pt>
                <c:pt idx="3854">
                  <c:v>66.472999999999999</c:v>
                </c:pt>
                <c:pt idx="3855">
                  <c:v>66.486000000000004</c:v>
                </c:pt>
                <c:pt idx="3856">
                  <c:v>66.498999999999995</c:v>
                </c:pt>
                <c:pt idx="3857">
                  <c:v>66.510999999999996</c:v>
                </c:pt>
                <c:pt idx="3858">
                  <c:v>66.522000000000006</c:v>
                </c:pt>
                <c:pt idx="3859">
                  <c:v>66.533000000000001</c:v>
                </c:pt>
                <c:pt idx="3860">
                  <c:v>66.543000000000006</c:v>
                </c:pt>
                <c:pt idx="3861">
                  <c:v>66.552000000000007</c:v>
                </c:pt>
                <c:pt idx="3862">
                  <c:v>66.569999999999993</c:v>
                </c:pt>
                <c:pt idx="3863">
                  <c:v>66.617000000000004</c:v>
                </c:pt>
                <c:pt idx="3864">
                  <c:v>66.695999999999998</c:v>
                </c:pt>
                <c:pt idx="3865">
                  <c:v>66.775999999999996</c:v>
                </c:pt>
                <c:pt idx="3866">
                  <c:v>66.808000000000007</c:v>
                </c:pt>
                <c:pt idx="3867">
                  <c:v>66.808000000000007</c:v>
                </c:pt>
                <c:pt idx="3868">
                  <c:v>66.813999999999993</c:v>
                </c:pt>
                <c:pt idx="3869">
                  <c:v>66.844999999999999</c:v>
                </c:pt>
                <c:pt idx="3870">
                  <c:v>66.903000000000006</c:v>
                </c:pt>
                <c:pt idx="3871">
                  <c:v>66.933000000000007</c:v>
                </c:pt>
                <c:pt idx="3872">
                  <c:v>66.933000000000007</c:v>
                </c:pt>
                <c:pt idx="3873">
                  <c:v>66.933000000000007</c:v>
                </c:pt>
                <c:pt idx="3874">
                  <c:v>66.936000000000007</c:v>
                </c:pt>
                <c:pt idx="3875">
                  <c:v>66.948999999999998</c:v>
                </c:pt>
                <c:pt idx="3876">
                  <c:v>66.963999999999999</c:v>
                </c:pt>
                <c:pt idx="3877">
                  <c:v>66.974999999999994</c:v>
                </c:pt>
                <c:pt idx="3878">
                  <c:v>66.991</c:v>
                </c:pt>
                <c:pt idx="3879">
                  <c:v>67.010000000000005</c:v>
                </c:pt>
                <c:pt idx="3880">
                  <c:v>67.022000000000006</c:v>
                </c:pt>
                <c:pt idx="3881">
                  <c:v>67.025000000000006</c:v>
                </c:pt>
                <c:pt idx="3882">
                  <c:v>67.03</c:v>
                </c:pt>
                <c:pt idx="3883">
                  <c:v>67.03</c:v>
                </c:pt>
                <c:pt idx="3884">
                  <c:v>67.03</c:v>
                </c:pt>
                <c:pt idx="3885">
                  <c:v>67.03</c:v>
                </c:pt>
                <c:pt idx="3886">
                  <c:v>67.03</c:v>
                </c:pt>
                <c:pt idx="3887">
                  <c:v>67.049000000000007</c:v>
                </c:pt>
                <c:pt idx="3888">
                  <c:v>67.090999999999994</c:v>
                </c:pt>
                <c:pt idx="3889">
                  <c:v>67.116</c:v>
                </c:pt>
                <c:pt idx="3890">
                  <c:v>67.153000000000006</c:v>
                </c:pt>
                <c:pt idx="3891">
                  <c:v>67.183999999999997</c:v>
                </c:pt>
                <c:pt idx="3892">
                  <c:v>67.222999999999999</c:v>
                </c:pt>
                <c:pt idx="3893">
                  <c:v>67.23</c:v>
                </c:pt>
                <c:pt idx="3894">
                  <c:v>67.230999999999995</c:v>
                </c:pt>
                <c:pt idx="3895">
                  <c:v>67.233999999999995</c:v>
                </c:pt>
                <c:pt idx="3896">
                  <c:v>67.241</c:v>
                </c:pt>
                <c:pt idx="3897">
                  <c:v>67.248999999999995</c:v>
                </c:pt>
                <c:pt idx="3898">
                  <c:v>67.259</c:v>
                </c:pt>
                <c:pt idx="3899">
                  <c:v>67.27</c:v>
                </c:pt>
                <c:pt idx="3900">
                  <c:v>67.281000000000006</c:v>
                </c:pt>
                <c:pt idx="3901">
                  <c:v>67.290999999999997</c:v>
                </c:pt>
                <c:pt idx="3902">
                  <c:v>67.304000000000002</c:v>
                </c:pt>
                <c:pt idx="3903">
                  <c:v>67.314999999999998</c:v>
                </c:pt>
                <c:pt idx="3904">
                  <c:v>67.326999999999998</c:v>
                </c:pt>
                <c:pt idx="3905">
                  <c:v>67.337000000000003</c:v>
                </c:pt>
                <c:pt idx="3906">
                  <c:v>67.347999999999999</c:v>
                </c:pt>
                <c:pt idx="3907">
                  <c:v>67.358999999999995</c:v>
                </c:pt>
                <c:pt idx="3908">
                  <c:v>67.369</c:v>
                </c:pt>
                <c:pt idx="3909">
                  <c:v>67.388999999999996</c:v>
                </c:pt>
                <c:pt idx="3910">
                  <c:v>67.436000000000007</c:v>
                </c:pt>
                <c:pt idx="3911">
                  <c:v>67.509</c:v>
                </c:pt>
                <c:pt idx="3912">
                  <c:v>67.555000000000007</c:v>
                </c:pt>
                <c:pt idx="3913">
                  <c:v>67.555000000000007</c:v>
                </c:pt>
                <c:pt idx="3914">
                  <c:v>67.557000000000002</c:v>
                </c:pt>
                <c:pt idx="3915">
                  <c:v>67.563999999999993</c:v>
                </c:pt>
                <c:pt idx="3916">
                  <c:v>67.573999999999998</c:v>
                </c:pt>
                <c:pt idx="3917">
                  <c:v>67.584000000000003</c:v>
                </c:pt>
                <c:pt idx="3918">
                  <c:v>67.594999999999999</c:v>
                </c:pt>
                <c:pt idx="3919">
                  <c:v>67.608000000000004</c:v>
                </c:pt>
                <c:pt idx="3920">
                  <c:v>67.620999999999995</c:v>
                </c:pt>
                <c:pt idx="3921">
                  <c:v>67.634</c:v>
                </c:pt>
                <c:pt idx="3922">
                  <c:v>67.644999999999996</c:v>
                </c:pt>
                <c:pt idx="3923">
                  <c:v>67.655000000000001</c:v>
                </c:pt>
                <c:pt idx="3924">
                  <c:v>67.665999999999997</c:v>
                </c:pt>
                <c:pt idx="3925">
                  <c:v>67.677999999999997</c:v>
                </c:pt>
                <c:pt idx="3926">
                  <c:v>67.688000000000002</c:v>
                </c:pt>
                <c:pt idx="3927">
                  <c:v>67.706999999999994</c:v>
                </c:pt>
                <c:pt idx="3928">
                  <c:v>67.754000000000005</c:v>
                </c:pt>
                <c:pt idx="3929">
                  <c:v>67.822999999999993</c:v>
                </c:pt>
                <c:pt idx="3930">
                  <c:v>67.843999999999994</c:v>
                </c:pt>
                <c:pt idx="3931">
                  <c:v>67.843999999999994</c:v>
                </c:pt>
                <c:pt idx="3932">
                  <c:v>67.847999999999999</c:v>
                </c:pt>
                <c:pt idx="3933">
                  <c:v>67.853999999999999</c:v>
                </c:pt>
                <c:pt idx="3934">
                  <c:v>67.861999999999995</c:v>
                </c:pt>
                <c:pt idx="3935">
                  <c:v>67.872</c:v>
                </c:pt>
                <c:pt idx="3936">
                  <c:v>67.882000000000005</c:v>
                </c:pt>
                <c:pt idx="3937">
                  <c:v>67.891000000000005</c:v>
                </c:pt>
                <c:pt idx="3938">
                  <c:v>67.902000000000001</c:v>
                </c:pt>
                <c:pt idx="3939">
                  <c:v>67.914000000000001</c:v>
                </c:pt>
                <c:pt idx="3940">
                  <c:v>67.926000000000002</c:v>
                </c:pt>
                <c:pt idx="3941">
                  <c:v>67.936999999999998</c:v>
                </c:pt>
                <c:pt idx="3942">
                  <c:v>67.947999999999993</c:v>
                </c:pt>
                <c:pt idx="3943">
                  <c:v>67.959000000000003</c:v>
                </c:pt>
                <c:pt idx="3944">
                  <c:v>67.971999999999994</c:v>
                </c:pt>
                <c:pt idx="3945">
                  <c:v>67.983000000000004</c:v>
                </c:pt>
                <c:pt idx="3946">
                  <c:v>67.992999999999995</c:v>
                </c:pt>
                <c:pt idx="3947">
                  <c:v>68.003</c:v>
                </c:pt>
                <c:pt idx="3948">
                  <c:v>68.013999999999996</c:v>
                </c:pt>
                <c:pt idx="3949">
                  <c:v>68.024000000000001</c:v>
                </c:pt>
                <c:pt idx="3950">
                  <c:v>68.034000000000006</c:v>
                </c:pt>
                <c:pt idx="3951">
                  <c:v>68.043000000000006</c:v>
                </c:pt>
                <c:pt idx="3952">
                  <c:v>68.052000000000007</c:v>
                </c:pt>
                <c:pt idx="3953">
                  <c:v>68.063000000000002</c:v>
                </c:pt>
                <c:pt idx="3954">
                  <c:v>68.078000000000003</c:v>
                </c:pt>
                <c:pt idx="3955">
                  <c:v>68.116</c:v>
                </c:pt>
                <c:pt idx="3956">
                  <c:v>68.135000000000005</c:v>
                </c:pt>
                <c:pt idx="3957">
                  <c:v>68.174000000000007</c:v>
                </c:pt>
                <c:pt idx="3958">
                  <c:v>68.218000000000004</c:v>
                </c:pt>
                <c:pt idx="3959">
                  <c:v>68.225999999999999</c:v>
                </c:pt>
                <c:pt idx="3960">
                  <c:v>68.227999999999994</c:v>
                </c:pt>
                <c:pt idx="3961">
                  <c:v>68.234999999999999</c:v>
                </c:pt>
                <c:pt idx="3962">
                  <c:v>68.244</c:v>
                </c:pt>
                <c:pt idx="3963">
                  <c:v>68.253</c:v>
                </c:pt>
                <c:pt idx="3964">
                  <c:v>68.263999999999996</c:v>
                </c:pt>
                <c:pt idx="3965">
                  <c:v>68.275999999999996</c:v>
                </c:pt>
                <c:pt idx="3966">
                  <c:v>68.287999999999997</c:v>
                </c:pt>
                <c:pt idx="3967">
                  <c:v>68.298000000000002</c:v>
                </c:pt>
                <c:pt idx="3968">
                  <c:v>68.307000000000002</c:v>
                </c:pt>
                <c:pt idx="3969">
                  <c:v>68.316999999999993</c:v>
                </c:pt>
                <c:pt idx="3970">
                  <c:v>68.326999999999998</c:v>
                </c:pt>
                <c:pt idx="3971">
                  <c:v>68.337000000000003</c:v>
                </c:pt>
                <c:pt idx="3972">
                  <c:v>68.346999999999994</c:v>
                </c:pt>
                <c:pt idx="3973">
                  <c:v>68.356999999999999</c:v>
                </c:pt>
                <c:pt idx="3974">
                  <c:v>68.373000000000005</c:v>
                </c:pt>
                <c:pt idx="3975">
                  <c:v>68.421999999999997</c:v>
                </c:pt>
                <c:pt idx="3976">
                  <c:v>68.501999999999995</c:v>
                </c:pt>
                <c:pt idx="3977">
                  <c:v>68.587000000000003</c:v>
                </c:pt>
                <c:pt idx="3978">
                  <c:v>68.632999999999996</c:v>
                </c:pt>
                <c:pt idx="3979">
                  <c:v>68.638000000000005</c:v>
                </c:pt>
                <c:pt idx="3980">
                  <c:v>68.638000000000005</c:v>
                </c:pt>
                <c:pt idx="3981">
                  <c:v>68.638999999999996</c:v>
                </c:pt>
                <c:pt idx="3982">
                  <c:v>68.646000000000001</c:v>
                </c:pt>
                <c:pt idx="3983">
                  <c:v>68.653999999999996</c:v>
                </c:pt>
                <c:pt idx="3984">
                  <c:v>68.665000000000006</c:v>
                </c:pt>
                <c:pt idx="3985">
                  <c:v>68.677000000000007</c:v>
                </c:pt>
                <c:pt idx="3986">
                  <c:v>68.691000000000003</c:v>
                </c:pt>
                <c:pt idx="3987">
                  <c:v>68.703999999999994</c:v>
                </c:pt>
                <c:pt idx="3988">
                  <c:v>68.715000000000003</c:v>
                </c:pt>
                <c:pt idx="3989">
                  <c:v>68.724999999999994</c:v>
                </c:pt>
                <c:pt idx="3990">
                  <c:v>68.738</c:v>
                </c:pt>
                <c:pt idx="3991">
                  <c:v>68.748999999999995</c:v>
                </c:pt>
                <c:pt idx="3992">
                  <c:v>68.759</c:v>
                </c:pt>
                <c:pt idx="3993">
                  <c:v>68.775999999999996</c:v>
                </c:pt>
                <c:pt idx="3994">
                  <c:v>68.817999999999998</c:v>
                </c:pt>
                <c:pt idx="3995">
                  <c:v>68.828000000000003</c:v>
                </c:pt>
                <c:pt idx="3996">
                  <c:v>68.831999999999994</c:v>
                </c:pt>
                <c:pt idx="3997">
                  <c:v>68.838999999999999</c:v>
                </c:pt>
                <c:pt idx="3998">
                  <c:v>68.849999999999994</c:v>
                </c:pt>
                <c:pt idx="3999">
                  <c:v>68.863</c:v>
                </c:pt>
                <c:pt idx="4000">
                  <c:v>68.876999999999995</c:v>
                </c:pt>
                <c:pt idx="4001">
                  <c:v>68.888999999999996</c:v>
                </c:pt>
                <c:pt idx="4002">
                  <c:v>68.899000000000001</c:v>
                </c:pt>
                <c:pt idx="4003">
                  <c:v>68.91</c:v>
                </c:pt>
                <c:pt idx="4004">
                  <c:v>68.921999999999997</c:v>
                </c:pt>
                <c:pt idx="4005">
                  <c:v>68.933000000000007</c:v>
                </c:pt>
                <c:pt idx="4006">
                  <c:v>68.942999999999998</c:v>
                </c:pt>
                <c:pt idx="4007">
                  <c:v>68.972999999999999</c:v>
                </c:pt>
                <c:pt idx="4008">
                  <c:v>68.991</c:v>
                </c:pt>
                <c:pt idx="4009">
                  <c:v>69.022000000000006</c:v>
                </c:pt>
                <c:pt idx="4010">
                  <c:v>69.064999999999998</c:v>
                </c:pt>
                <c:pt idx="4011">
                  <c:v>69.099000000000004</c:v>
                </c:pt>
                <c:pt idx="4012">
                  <c:v>69.131</c:v>
                </c:pt>
                <c:pt idx="4013">
                  <c:v>69.165000000000006</c:v>
                </c:pt>
                <c:pt idx="4014">
                  <c:v>69.183000000000007</c:v>
                </c:pt>
                <c:pt idx="4015">
                  <c:v>69.183000000000007</c:v>
                </c:pt>
                <c:pt idx="4016">
                  <c:v>69.183999999999997</c:v>
                </c:pt>
                <c:pt idx="4017">
                  <c:v>69.186999999999998</c:v>
                </c:pt>
                <c:pt idx="4018">
                  <c:v>69.192999999999998</c:v>
                </c:pt>
                <c:pt idx="4019">
                  <c:v>69.201999999999998</c:v>
                </c:pt>
                <c:pt idx="4020">
                  <c:v>69.210999999999999</c:v>
                </c:pt>
                <c:pt idx="4021">
                  <c:v>69.221999999999994</c:v>
                </c:pt>
                <c:pt idx="4022">
                  <c:v>69.233000000000004</c:v>
                </c:pt>
                <c:pt idx="4023">
                  <c:v>69.245000000000005</c:v>
                </c:pt>
                <c:pt idx="4024">
                  <c:v>69.257999999999996</c:v>
                </c:pt>
                <c:pt idx="4025">
                  <c:v>69.27</c:v>
                </c:pt>
                <c:pt idx="4026">
                  <c:v>69.278999999999996</c:v>
                </c:pt>
                <c:pt idx="4027">
                  <c:v>69.287999999999997</c:v>
                </c:pt>
                <c:pt idx="4028">
                  <c:v>69.296999999999997</c:v>
                </c:pt>
                <c:pt idx="4029">
                  <c:v>69.307000000000002</c:v>
                </c:pt>
                <c:pt idx="4030">
                  <c:v>69.316999999999993</c:v>
                </c:pt>
                <c:pt idx="4031">
                  <c:v>69.328000000000003</c:v>
                </c:pt>
                <c:pt idx="4032">
                  <c:v>69.337999999999994</c:v>
                </c:pt>
                <c:pt idx="4033">
                  <c:v>69.350999999999999</c:v>
                </c:pt>
                <c:pt idx="4034">
                  <c:v>69.372</c:v>
                </c:pt>
                <c:pt idx="4035">
                  <c:v>69.403000000000006</c:v>
                </c:pt>
                <c:pt idx="4036">
                  <c:v>69.465999999999994</c:v>
                </c:pt>
                <c:pt idx="4037">
                  <c:v>69.501000000000005</c:v>
                </c:pt>
                <c:pt idx="4038">
                  <c:v>69.501000000000005</c:v>
                </c:pt>
                <c:pt idx="4039">
                  <c:v>69.503</c:v>
                </c:pt>
                <c:pt idx="4040">
                  <c:v>69.507999999999996</c:v>
                </c:pt>
                <c:pt idx="4041">
                  <c:v>69.516000000000005</c:v>
                </c:pt>
                <c:pt idx="4042">
                  <c:v>69.528000000000006</c:v>
                </c:pt>
                <c:pt idx="4043">
                  <c:v>69.540999999999997</c:v>
                </c:pt>
                <c:pt idx="4044">
                  <c:v>69.554000000000002</c:v>
                </c:pt>
                <c:pt idx="4045">
                  <c:v>69.566000000000003</c:v>
                </c:pt>
                <c:pt idx="4046">
                  <c:v>69.576999999999998</c:v>
                </c:pt>
                <c:pt idx="4047">
                  <c:v>69.587999999999994</c:v>
                </c:pt>
                <c:pt idx="4048">
                  <c:v>69.597999999999999</c:v>
                </c:pt>
                <c:pt idx="4049">
                  <c:v>69.614000000000004</c:v>
                </c:pt>
                <c:pt idx="4050">
                  <c:v>69.652000000000001</c:v>
                </c:pt>
                <c:pt idx="4051">
                  <c:v>69.706000000000003</c:v>
                </c:pt>
                <c:pt idx="4052">
                  <c:v>69.709000000000003</c:v>
                </c:pt>
                <c:pt idx="4053">
                  <c:v>69.712000000000003</c:v>
                </c:pt>
                <c:pt idx="4054">
                  <c:v>69.72</c:v>
                </c:pt>
                <c:pt idx="4055">
                  <c:v>69.728999999999999</c:v>
                </c:pt>
                <c:pt idx="4056">
                  <c:v>69.739999999999995</c:v>
                </c:pt>
                <c:pt idx="4057">
                  <c:v>69.753</c:v>
                </c:pt>
                <c:pt idx="4058">
                  <c:v>69.766999999999996</c:v>
                </c:pt>
                <c:pt idx="4059">
                  <c:v>69.778999999999996</c:v>
                </c:pt>
                <c:pt idx="4060">
                  <c:v>69.790000000000006</c:v>
                </c:pt>
                <c:pt idx="4061">
                  <c:v>69.8</c:v>
                </c:pt>
                <c:pt idx="4062">
                  <c:v>69.811999999999998</c:v>
                </c:pt>
                <c:pt idx="4063">
                  <c:v>69.822000000000003</c:v>
                </c:pt>
                <c:pt idx="4064">
                  <c:v>69.834000000000003</c:v>
                </c:pt>
                <c:pt idx="4065">
                  <c:v>69.853999999999999</c:v>
                </c:pt>
                <c:pt idx="4066">
                  <c:v>69.899000000000001</c:v>
                </c:pt>
                <c:pt idx="4067">
                  <c:v>69.941000000000003</c:v>
                </c:pt>
                <c:pt idx="4068">
                  <c:v>69.962999999999994</c:v>
                </c:pt>
                <c:pt idx="4069">
                  <c:v>69.977000000000004</c:v>
                </c:pt>
                <c:pt idx="4070">
                  <c:v>69.986000000000004</c:v>
                </c:pt>
                <c:pt idx="4071">
                  <c:v>69.989000000000004</c:v>
                </c:pt>
                <c:pt idx="4072">
                  <c:v>69.995000000000005</c:v>
                </c:pt>
                <c:pt idx="4073">
                  <c:v>70.001999999999995</c:v>
                </c:pt>
                <c:pt idx="4074">
                  <c:v>70.010999999999996</c:v>
                </c:pt>
                <c:pt idx="4075">
                  <c:v>70.022000000000006</c:v>
                </c:pt>
                <c:pt idx="4076">
                  <c:v>70.034000000000006</c:v>
                </c:pt>
                <c:pt idx="4077">
                  <c:v>70.048000000000002</c:v>
                </c:pt>
                <c:pt idx="4078">
                  <c:v>70.06</c:v>
                </c:pt>
                <c:pt idx="4079">
                  <c:v>70.070999999999998</c:v>
                </c:pt>
                <c:pt idx="4080">
                  <c:v>70.081999999999994</c:v>
                </c:pt>
                <c:pt idx="4081">
                  <c:v>70.093000000000004</c:v>
                </c:pt>
                <c:pt idx="4082">
                  <c:v>70.102999999999994</c:v>
                </c:pt>
                <c:pt idx="4083">
                  <c:v>70.123000000000005</c:v>
                </c:pt>
                <c:pt idx="4084">
                  <c:v>70.164000000000001</c:v>
                </c:pt>
                <c:pt idx="4085">
                  <c:v>70.191999999999993</c:v>
                </c:pt>
                <c:pt idx="4086">
                  <c:v>70.191999999999993</c:v>
                </c:pt>
                <c:pt idx="4087">
                  <c:v>70.197000000000003</c:v>
                </c:pt>
                <c:pt idx="4088">
                  <c:v>70.204999999999998</c:v>
                </c:pt>
                <c:pt idx="4089">
                  <c:v>70.215999999999994</c:v>
                </c:pt>
                <c:pt idx="4090">
                  <c:v>70.227000000000004</c:v>
                </c:pt>
                <c:pt idx="4091">
                  <c:v>70.239999999999995</c:v>
                </c:pt>
                <c:pt idx="4092">
                  <c:v>70.253</c:v>
                </c:pt>
                <c:pt idx="4093">
                  <c:v>70.265000000000001</c:v>
                </c:pt>
                <c:pt idx="4094">
                  <c:v>70.275999999999996</c:v>
                </c:pt>
                <c:pt idx="4095">
                  <c:v>70.287000000000006</c:v>
                </c:pt>
                <c:pt idx="4096">
                  <c:v>70.298000000000002</c:v>
                </c:pt>
                <c:pt idx="4097">
                  <c:v>70.308000000000007</c:v>
                </c:pt>
                <c:pt idx="4098">
                  <c:v>70.319999999999993</c:v>
                </c:pt>
                <c:pt idx="4099">
                  <c:v>70.340999999999994</c:v>
                </c:pt>
                <c:pt idx="4100">
                  <c:v>70.39</c:v>
                </c:pt>
                <c:pt idx="4101">
                  <c:v>70.42</c:v>
                </c:pt>
                <c:pt idx="4102">
                  <c:v>70.465999999999994</c:v>
                </c:pt>
                <c:pt idx="4103">
                  <c:v>70.507000000000005</c:v>
                </c:pt>
                <c:pt idx="4104">
                  <c:v>70.549000000000007</c:v>
                </c:pt>
                <c:pt idx="4105">
                  <c:v>70.593000000000004</c:v>
                </c:pt>
                <c:pt idx="4106">
                  <c:v>70.623000000000005</c:v>
                </c:pt>
                <c:pt idx="4107">
                  <c:v>70.631</c:v>
                </c:pt>
                <c:pt idx="4108">
                  <c:v>70.631</c:v>
                </c:pt>
                <c:pt idx="4109">
                  <c:v>70.631</c:v>
                </c:pt>
                <c:pt idx="4110">
                  <c:v>70.631</c:v>
                </c:pt>
                <c:pt idx="4111">
                  <c:v>70.637</c:v>
                </c:pt>
                <c:pt idx="4112">
                  <c:v>70.644000000000005</c:v>
                </c:pt>
                <c:pt idx="4113">
                  <c:v>70.655000000000001</c:v>
                </c:pt>
                <c:pt idx="4114">
                  <c:v>70.668000000000006</c:v>
                </c:pt>
                <c:pt idx="4115">
                  <c:v>70.680000000000007</c:v>
                </c:pt>
                <c:pt idx="4116">
                  <c:v>70.69</c:v>
                </c:pt>
                <c:pt idx="4117">
                  <c:v>70.698999999999998</c:v>
                </c:pt>
                <c:pt idx="4118">
                  <c:v>70.707999999999998</c:v>
                </c:pt>
                <c:pt idx="4119">
                  <c:v>70.718999999999994</c:v>
                </c:pt>
                <c:pt idx="4120">
                  <c:v>70.728999999999999</c:v>
                </c:pt>
                <c:pt idx="4121">
                  <c:v>70.739000000000004</c:v>
                </c:pt>
                <c:pt idx="4122">
                  <c:v>70.757000000000005</c:v>
                </c:pt>
                <c:pt idx="4123">
                  <c:v>70.8</c:v>
                </c:pt>
                <c:pt idx="4124">
                  <c:v>70.828999999999994</c:v>
                </c:pt>
                <c:pt idx="4125">
                  <c:v>70.831000000000003</c:v>
                </c:pt>
                <c:pt idx="4126">
                  <c:v>70.831000000000003</c:v>
                </c:pt>
                <c:pt idx="4127">
                  <c:v>70.832999999999998</c:v>
                </c:pt>
                <c:pt idx="4128">
                  <c:v>70.838999999999999</c:v>
                </c:pt>
                <c:pt idx="4129">
                  <c:v>70.844999999999999</c:v>
                </c:pt>
                <c:pt idx="4130">
                  <c:v>70.844999999999999</c:v>
                </c:pt>
                <c:pt idx="4131">
                  <c:v>70.844999999999999</c:v>
                </c:pt>
                <c:pt idx="4132">
                  <c:v>70.844999999999999</c:v>
                </c:pt>
                <c:pt idx="4133">
                  <c:v>70.844999999999999</c:v>
                </c:pt>
                <c:pt idx="4134">
                  <c:v>70.846000000000004</c:v>
                </c:pt>
                <c:pt idx="4135">
                  <c:v>70.846000000000004</c:v>
                </c:pt>
                <c:pt idx="4136">
                  <c:v>70.846000000000004</c:v>
                </c:pt>
                <c:pt idx="4137">
                  <c:v>70.846000000000004</c:v>
                </c:pt>
                <c:pt idx="4138">
                  <c:v>70.846000000000004</c:v>
                </c:pt>
                <c:pt idx="4139">
                  <c:v>70.846999999999994</c:v>
                </c:pt>
                <c:pt idx="4140">
                  <c:v>70.847999999999999</c:v>
                </c:pt>
                <c:pt idx="4141">
                  <c:v>70.849000000000004</c:v>
                </c:pt>
                <c:pt idx="4142">
                  <c:v>70.849000000000004</c:v>
                </c:pt>
                <c:pt idx="4143">
                  <c:v>70.849000000000004</c:v>
                </c:pt>
                <c:pt idx="4144">
                  <c:v>70.849000000000004</c:v>
                </c:pt>
                <c:pt idx="4145">
                  <c:v>70.849000000000004</c:v>
                </c:pt>
                <c:pt idx="4146">
                  <c:v>70.849000000000004</c:v>
                </c:pt>
                <c:pt idx="4147">
                  <c:v>70.849999999999994</c:v>
                </c:pt>
                <c:pt idx="4148">
                  <c:v>70.849999999999994</c:v>
                </c:pt>
                <c:pt idx="4149">
                  <c:v>70.850999999999999</c:v>
                </c:pt>
                <c:pt idx="4150">
                  <c:v>70.850999999999999</c:v>
                </c:pt>
                <c:pt idx="4151">
                  <c:v>70.850999999999999</c:v>
                </c:pt>
                <c:pt idx="4152">
                  <c:v>70.850999999999999</c:v>
                </c:pt>
                <c:pt idx="4153">
                  <c:v>70.850999999999999</c:v>
                </c:pt>
                <c:pt idx="4154">
                  <c:v>70.853999999999999</c:v>
                </c:pt>
                <c:pt idx="4155">
                  <c:v>70.875</c:v>
                </c:pt>
                <c:pt idx="4156">
                  <c:v>70.912999999999997</c:v>
                </c:pt>
                <c:pt idx="4157">
                  <c:v>70.948999999999998</c:v>
                </c:pt>
                <c:pt idx="4158">
                  <c:v>70.995000000000005</c:v>
                </c:pt>
                <c:pt idx="4159">
                  <c:v>71.063000000000002</c:v>
                </c:pt>
                <c:pt idx="4160">
                  <c:v>71.126999999999995</c:v>
                </c:pt>
                <c:pt idx="4161">
                  <c:v>71.168999999999997</c:v>
                </c:pt>
                <c:pt idx="4162">
                  <c:v>71.197999999999993</c:v>
                </c:pt>
                <c:pt idx="4163">
                  <c:v>71.197999999999993</c:v>
                </c:pt>
                <c:pt idx="4164">
                  <c:v>71.200999999999993</c:v>
                </c:pt>
                <c:pt idx="4165">
                  <c:v>71.200999999999993</c:v>
                </c:pt>
                <c:pt idx="4166">
                  <c:v>71.201999999999998</c:v>
                </c:pt>
                <c:pt idx="4167">
                  <c:v>71.22</c:v>
                </c:pt>
                <c:pt idx="4168">
                  <c:v>71.27</c:v>
                </c:pt>
                <c:pt idx="4169">
                  <c:v>71.346999999999994</c:v>
                </c:pt>
                <c:pt idx="4170">
                  <c:v>71.433999999999997</c:v>
                </c:pt>
                <c:pt idx="4171">
                  <c:v>71.522000000000006</c:v>
                </c:pt>
                <c:pt idx="4172">
                  <c:v>71.588999999999999</c:v>
                </c:pt>
                <c:pt idx="4173">
                  <c:v>71.593000000000004</c:v>
                </c:pt>
                <c:pt idx="4174">
                  <c:v>71.593000000000004</c:v>
                </c:pt>
                <c:pt idx="4175">
                  <c:v>71.599000000000004</c:v>
                </c:pt>
                <c:pt idx="4176">
                  <c:v>71.623999999999995</c:v>
                </c:pt>
                <c:pt idx="4177">
                  <c:v>71.623999999999995</c:v>
                </c:pt>
                <c:pt idx="4178">
                  <c:v>71.623999999999995</c:v>
                </c:pt>
                <c:pt idx="4179">
                  <c:v>71.634</c:v>
                </c:pt>
                <c:pt idx="4180">
                  <c:v>71.637</c:v>
                </c:pt>
                <c:pt idx="4181">
                  <c:v>71.637</c:v>
                </c:pt>
                <c:pt idx="4182">
                  <c:v>71.638999999999996</c:v>
                </c:pt>
                <c:pt idx="4183">
                  <c:v>71.644999999999996</c:v>
                </c:pt>
                <c:pt idx="4184">
                  <c:v>71.653000000000006</c:v>
                </c:pt>
                <c:pt idx="4185">
                  <c:v>71.664000000000001</c:v>
                </c:pt>
                <c:pt idx="4186">
                  <c:v>71.677000000000007</c:v>
                </c:pt>
                <c:pt idx="4187">
                  <c:v>71.688999999999993</c:v>
                </c:pt>
                <c:pt idx="4188">
                  <c:v>71.7</c:v>
                </c:pt>
                <c:pt idx="4189">
                  <c:v>71.707999999999998</c:v>
                </c:pt>
                <c:pt idx="4190">
                  <c:v>71.718000000000004</c:v>
                </c:pt>
                <c:pt idx="4191">
                  <c:v>71.728999999999999</c:v>
                </c:pt>
                <c:pt idx="4192">
                  <c:v>71.739999999999995</c:v>
                </c:pt>
                <c:pt idx="4193">
                  <c:v>71.75</c:v>
                </c:pt>
                <c:pt idx="4194">
                  <c:v>71.760000000000005</c:v>
                </c:pt>
                <c:pt idx="4195">
                  <c:v>71.787000000000006</c:v>
                </c:pt>
                <c:pt idx="4196">
                  <c:v>71.849999999999994</c:v>
                </c:pt>
                <c:pt idx="4197">
                  <c:v>71.911000000000001</c:v>
                </c:pt>
                <c:pt idx="4198">
                  <c:v>71.935000000000002</c:v>
                </c:pt>
                <c:pt idx="4199">
                  <c:v>71.959999999999994</c:v>
                </c:pt>
                <c:pt idx="4200">
                  <c:v>72.006</c:v>
                </c:pt>
                <c:pt idx="4201">
                  <c:v>72.06</c:v>
                </c:pt>
                <c:pt idx="4202">
                  <c:v>72.096000000000004</c:v>
                </c:pt>
                <c:pt idx="4203">
                  <c:v>72.096000000000004</c:v>
                </c:pt>
                <c:pt idx="4204">
                  <c:v>72.096000000000004</c:v>
                </c:pt>
                <c:pt idx="4205">
                  <c:v>72.099999999999994</c:v>
                </c:pt>
                <c:pt idx="4206">
                  <c:v>72.108999999999995</c:v>
                </c:pt>
                <c:pt idx="4207">
                  <c:v>72.117999999999995</c:v>
                </c:pt>
                <c:pt idx="4208">
                  <c:v>72.13</c:v>
                </c:pt>
                <c:pt idx="4209">
                  <c:v>72.143000000000001</c:v>
                </c:pt>
                <c:pt idx="4210">
                  <c:v>72.155000000000001</c:v>
                </c:pt>
                <c:pt idx="4211">
                  <c:v>72.165999999999997</c:v>
                </c:pt>
                <c:pt idx="4212">
                  <c:v>72.176000000000002</c:v>
                </c:pt>
                <c:pt idx="4213">
                  <c:v>72.186000000000007</c:v>
                </c:pt>
                <c:pt idx="4214">
                  <c:v>72.197000000000003</c:v>
                </c:pt>
                <c:pt idx="4215">
                  <c:v>72.206999999999994</c:v>
                </c:pt>
                <c:pt idx="4216">
                  <c:v>72.216999999999999</c:v>
                </c:pt>
                <c:pt idx="4217">
                  <c:v>72.241</c:v>
                </c:pt>
                <c:pt idx="4218">
                  <c:v>72.302000000000007</c:v>
                </c:pt>
                <c:pt idx="4219">
                  <c:v>72.346999999999994</c:v>
                </c:pt>
                <c:pt idx="4220">
                  <c:v>72.352000000000004</c:v>
                </c:pt>
                <c:pt idx="4221">
                  <c:v>72.353999999999999</c:v>
                </c:pt>
                <c:pt idx="4222">
                  <c:v>72.361999999999995</c:v>
                </c:pt>
                <c:pt idx="4223">
                  <c:v>72.370999999999995</c:v>
                </c:pt>
                <c:pt idx="4224">
                  <c:v>72.381</c:v>
                </c:pt>
                <c:pt idx="4225">
                  <c:v>72.391999999999996</c:v>
                </c:pt>
                <c:pt idx="4226">
                  <c:v>72.406000000000006</c:v>
                </c:pt>
                <c:pt idx="4227">
                  <c:v>72.42</c:v>
                </c:pt>
                <c:pt idx="4228">
                  <c:v>72.430000000000007</c:v>
                </c:pt>
                <c:pt idx="4229">
                  <c:v>72.44</c:v>
                </c:pt>
                <c:pt idx="4230">
                  <c:v>72.451999999999998</c:v>
                </c:pt>
                <c:pt idx="4231">
                  <c:v>72.462999999999994</c:v>
                </c:pt>
                <c:pt idx="4232">
                  <c:v>72.472999999999999</c:v>
                </c:pt>
                <c:pt idx="4233">
                  <c:v>72.483999999999995</c:v>
                </c:pt>
                <c:pt idx="4234">
                  <c:v>72.504000000000005</c:v>
                </c:pt>
                <c:pt idx="4235">
                  <c:v>72.557000000000002</c:v>
                </c:pt>
                <c:pt idx="4236">
                  <c:v>72.644000000000005</c:v>
                </c:pt>
                <c:pt idx="4237">
                  <c:v>72.731999999999999</c:v>
                </c:pt>
                <c:pt idx="4238">
                  <c:v>72.811999999999998</c:v>
                </c:pt>
                <c:pt idx="4239">
                  <c:v>72.837000000000003</c:v>
                </c:pt>
                <c:pt idx="4240">
                  <c:v>72.837000000000003</c:v>
                </c:pt>
                <c:pt idx="4241">
                  <c:v>72.837000000000003</c:v>
                </c:pt>
                <c:pt idx="4242">
                  <c:v>72.837000000000003</c:v>
                </c:pt>
                <c:pt idx="4243">
                  <c:v>72.838999999999999</c:v>
                </c:pt>
                <c:pt idx="4244">
                  <c:v>72.841999999999999</c:v>
                </c:pt>
                <c:pt idx="4245">
                  <c:v>72.849000000000004</c:v>
                </c:pt>
                <c:pt idx="4246">
                  <c:v>72.86</c:v>
                </c:pt>
                <c:pt idx="4247">
                  <c:v>72.870999999999995</c:v>
                </c:pt>
                <c:pt idx="4248">
                  <c:v>72.884</c:v>
                </c:pt>
                <c:pt idx="4249">
                  <c:v>72.896000000000001</c:v>
                </c:pt>
                <c:pt idx="4250">
                  <c:v>72.906000000000006</c:v>
                </c:pt>
                <c:pt idx="4251">
                  <c:v>72.915000000000006</c:v>
                </c:pt>
                <c:pt idx="4252">
                  <c:v>72.924000000000007</c:v>
                </c:pt>
                <c:pt idx="4253">
                  <c:v>72.935000000000002</c:v>
                </c:pt>
                <c:pt idx="4254">
                  <c:v>72.945999999999998</c:v>
                </c:pt>
                <c:pt idx="4255">
                  <c:v>72.954999999999998</c:v>
                </c:pt>
                <c:pt idx="4256">
                  <c:v>72.965000000000003</c:v>
                </c:pt>
                <c:pt idx="4257">
                  <c:v>73.004999999999995</c:v>
                </c:pt>
                <c:pt idx="4258">
                  <c:v>73.066000000000003</c:v>
                </c:pt>
                <c:pt idx="4259">
                  <c:v>73.117000000000004</c:v>
                </c:pt>
                <c:pt idx="4260">
                  <c:v>73.162999999999997</c:v>
                </c:pt>
                <c:pt idx="4261">
                  <c:v>73.171000000000006</c:v>
                </c:pt>
                <c:pt idx="4262">
                  <c:v>73.171000000000006</c:v>
                </c:pt>
                <c:pt idx="4263">
                  <c:v>73.173000000000002</c:v>
                </c:pt>
                <c:pt idx="4264">
                  <c:v>73.180000000000007</c:v>
                </c:pt>
                <c:pt idx="4265">
                  <c:v>73.188999999999993</c:v>
                </c:pt>
                <c:pt idx="4266">
                  <c:v>73.2</c:v>
                </c:pt>
                <c:pt idx="4267">
                  <c:v>73.212000000000003</c:v>
                </c:pt>
                <c:pt idx="4268">
                  <c:v>73.225999999999999</c:v>
                </c:pt>
                <c:pt idx="4269">
                  <c:v>73.239999999999995</c:v>
                </c:pt>
                <c:pt idx="4270">
                  <c:v>73.25</c:v>
                </c:pt>
                <c:pt idx="4271">
                  <c:v>73.260000000000005</c:v>
                </c:pt>
                <c:pt idx="4272">
                  <c:v>73.271000000000001</c:v>
                </c:pt>
                <c:pt idx="4273">
                  <c:v>73.283000000000001</c:v>
                </c:pt>
                <c:pt idx="4274">
                  <c:v>73.293999999999997</c:v>
                </c:pt>
                <c:pt idx="4275">
                  <c:v>73.304000000000002</c:v>
                </c:pt>
                <c:pt idx="4276">
                  <c:v>73.320999999999998</c:v>
                </c:pt>
                <c:pt idx="4277">
                  <c:v>73.353999999999999</c:v>
                </c:pt>
                <c:pt idx="4278">
                  <c:v>73.370999999999995</c:v>
                </c:pt>
                <c:pt idx="4279">
                  <c:v>73.370999999999995</c:v>
                </c:pt>
                <c:pt idx="4280">
                  <c:v>73.378</c:v>
                </c:pt>
                <c:pt idx="4281">
                  <c:v>73.387</c:v>
                </c:pt>
                <c:pt idx="4282">
                  <c:v>73.397999999999996</c:v>
                </c:pt>
                <c:pt idx="4283">
                  <c:v>73.409000000000006</c:v>
                </c:pt>
                <c:pt idx="4284">
                  <c:v>73.421999999999997</c:v>
                </c:pt>
                <c:pt idx="4285">
                  <c:v>73.435000000000002</c:v>
                </c:pt>
                <c:pt idx="4286">
                  <c:v>73.447999999999993</c:v>
                </c:pt>
                <c:pt idx="4287">
                  <c:v>73.457999999999998</c:v>
                </c:pt>
                <c:pt idx="4288">
                  <c:v>73.468999999999994</c:v>
                </c:pt>
                <c:pt idx="4289">
                  <c:v>73.48</c:v>
                </c:pt>
                <c:pt idx="4290">
                  <c:v>73.491</c:v>
                </c:pt>
                <c:pt idx="4291">
                  <c:v>73.5</c:v>
                </c:pt>
                <c:pt idx="4292">
                  <c:v>73.510000000000005</c:v>
                </c:pt>
                <c:pt idx="4293">
                  <c:v>73.521000000000001</c:v>
                </c:pt>
                <c:pt idx="4294">
                  <c:v>73.540000000000006</c:v>
                </c:pt>
                <c:pt idx="4295">
                  <c:v>73.594999999999999</c:v>
                </c:pt>
                <c:pt idx="4296">
                  <c:v>73.685000000000002</c:v>
                </c:pt>
                <c:pt idx="4297">
                  <c:v>73.772999999999996</c:v>
                </c:pt>
                <c:pt idx="4298">
                  <c:v>73.846999999999994</c:v>
                </c:pt>
                <c:pt idx="4299">
                  <c:v>73.891000000000005</c:v>
                </c:pt>
                <c:pt idx="4300">
                  <c:v>73.915999999999997</c:v>
                </c:pt>
                <c:pt idx="4301">
                  <c:v>73.924999999999997</c:v>
                </c:pt>
                <c:pt idx="4302">
                  <c:v>73.924999999999997</c:v>
                </c:pt>
                <c:pt idx="4303">
                  <c:v>73.924999999999997</c:v>
                </c:pt>
                <c:pt idx="4304">
                  <c:v>73.926000000000002</c:v>
                </c:pt>
                <c:pt idx="4305">
                  <c:v>73.932000000000002</c:v>
                </c:pt>
                <c:pt idx="4306">
                  <c:v>73.941999999999993</c:v>
                </c:pt>
                <c:pt idx="4307">
                  <c:v>73.953000000000003</c:v>
                </c:pt>
                <c:pt idx="4308">
                  <c:v>73.966999999999999</c:v>
                </c:pt>
                <c:pt idx="4309">
                  <c:v>73.978999999999999</c:v>
                </c:pt>
                <c:pt idx="4310">
                  <c:v>73.989999999999995</c:v>
                </c:pt>
                <c:pt idx="4311">
                  <c:v>73.998999999999995</c:v>
                </c:pt>
                <c:pt idx="4312">
                  <c:v>74.007000000000005</c:v>
                </c:pt>
                <c:pt idx="4313">
                  <c:v>74.016999999999996</c:v>
                </c:pt>
                <c:pt idx="4314">
                  <c:v>74.027000000000001</c:v>
                </c:pt>
                <c:pt idx="4315">
                  <c:v>74.037000000000006</c:v>
                </c:pt>
                <c:pt idx="4316">
                  <c:v>74.052000000000007</c:v>
                </c:pt>
                <c:pt idx="4317">
                  <c:v>74.082999999999998</c:v>
                </c:pt>
                <c:pt idx="4318">
                  <c:v>74.152000000000001</c:v>
                </c:pt>
                <c:pt idx="4319">
                  <c:v>74.239999999999995</c:v>
                </c:pt>
                <c:pt idx="4320">
                  <c:v>74.323999999999998</c:v>
                </c:pt>
                <c:pt idx="4321">
                  <c:v>74.382999999999996</c:v>
                </c:pt>
                <c:pt idx="4322">
                  <c:v>74.412000000000006</c:v>
                </c:pt>
                <c:pt idx="4323">
                  <c:v>74.447000000000003</c:v>
                </c:pt>
                <c:pt idx="4324">
                  <c:v>74.486000000000004</c:v>
                </c:pt>
                <c:pt idx="4325">
                  <c:v>74.516000000000005</c:v>
                </c:pt>
                <c:pt idx="4326">
                  <c:v>74.525999999999996</c:v>
                </c:pt>
                <c:pt idx="4327">
                  <c:v>74.525999999999996</c:v>
                </c:pt>
                <c:pt idx="4328">
                  <c:v>74.525999999999996</c:v>
                </c:pt>
                <c:pt idx="4329">
                  <c:v>74.525999999999996</c:v>
                </c:pt>
                <c:pt idx="4330">
                  <c:v>74.53</c:v>
                </c:pt>
                <c:pt idx="4331">
                  <c:v>74.539000000000001</c:v>
                </c:pt>
                <c:pt idx="4332">
                  <c:v>74.549000000000007</c:v>
                </c:pt>
                <c:pt idx="4333">
                  <c:v>74.56</c:v>
                </c:pt>
                <c:pt idx="4334">
                  <c:v>74.572000000000003</c:v>
                </c:pt>
                <c:pt idx="4335">
                  <c:v>74.585999999999999</c:v>
                </c:pt>
                <c:pt idx="4336">
                  <c:v>74.596999999999994</c:v>
                </c:pt>
                <c:pt idx="4337">
                  <c:v>74.608000000000004</c:v>
                </c:pt>
                <c:pt idx="4338">
                  <c:v>74.617999999999995</c:v>
                </c:pt>
                <c:pt idx="4339">
                  <c:v>74.63</c:v>
                </c:pt>
                <c:pt idx="4340">
                  <c:v>74.641000000000005</c:v>
                </c:pt>
                <c:pt idx="4341">
                  <c:v>74.652000000000001</c:v>
                </c:pt>
                <c:pt idx="4342">
                  <c:v>74.662000000000006</c:v>
                </c:pt>
                <c:pt idx="4343">
                  <c:v>74.697999999999993</c:v>
                </c:pt>
                <c:pt idx="4344">
                  <c:v>74.766999999999996</c:v>
                </c:pt>
                <c:pt idx="4345">
                  <c:v>74.778000000000006</c:v>
                </c:pt>
                <c:pt idx="4346">
                  <c:v>74.778000000000006</c:v>
                </c:pt>
                <c:pt idx="4347">
                  <c:v>74.784000000000006</c:v>
                </c:pt>
                <c:pt idx="4348">
                  <c:v>74.793999999999997</c:v>
                </c:pt>
                <c:pt idx="4349">
                  <c:v>74.807000000000002</c:v>
                </c:pt>
                <c:pt idx="4350">
                  <c:v>74.819999999999993</c:v>
                </c:pt>
                <c:pt idx="4351">
                  <c:v>74.832999999999998</c:v>
                </c:pt>
                <c:pt idx="4352">
                  <c:v>74.844999999999999</c:v>
                </c:pt>
                <c:pt idx="4353">
                  <c:v>74.853999999999999</c:v>
                </c:pt>
                <c:pt idx="4354">
                  <c:v>74.864999999999995</c:v>
                </c:pt>
                <c:pt idx="4355">
                  <c:v>74.876000000000005</c:v>
                </c:pt>
                <c:pt idx="4356">
                  <c:v>74.885999999999996</c:v>
                </c:pt>
                <c:pt idx="4357">
                  <c:v>74.896000000000001</c:v>
                </c:pt>
                <c:pt idx="4358">
                  <c:v>74.906999999999996</c:v>
                </c:pt>
                <c:pt idx="4359">
                  <c:v>74.947000000000003</c:v>
                </c:pt>
                <c:pt idx="4360">
                  <c:v>75.027000000000001</c:v>
                </c:pt>
                <c:pt idx="4361">
                  <c:v>75.096999999999994</c:v>
                </c:pt>
                <c:pt idx="4362">
                  <c:v>75.099000000000004</c:v>
                </c:pt>
                <c:pt idx="4363">
                  <c:v>75.099999999999994</c:v>
                </c:pt>
                <c:pt idx="4364">
                  <c:v>75.105000000000004</c:v>
                </c:pt>
                <c:pt idx="4365">
                  <c:v>75.114000000000004</c:v>
                </c:pt>
                <c:pt idx="4366">
                  <c:v>75.125</c:v>
                </c:pt>
                <c:pt idx="4367">
                  <c:v>75.135999999999996</c:v>
                </c:pt>
                <c:pt idx="4368">
                  <c:v>75.147999999999996</c:v>
                </c:pt>
                <c:pt idx="4369">
                  <c:v>75.16</c:v>
                </c:pt>
                <c:pt idx="4370">
                  <c:v>75.168999999999997</c:v>
                </c:pt>
                <c:pt idx="4371">
                  <c:v>75.177999999999997</c:v>
                </c:pt>
                <c:pt idx="4372">
                  <c:v>75.188999999999993</c:v>
                </c:pt>
                <c:pt idx="4373">
                  <c:v>75.2</c:v>
                </c:pt>
                <c:pt idx="4374">
                  <c:v>75.209999999999994</c:v>
                </c:pt>
                <c:pt idx="4375">
                  <c:v>75.227999999999994</c:v>
                </c:pt>
                <c:pt idx="4376">
                  <c:v>75.271000000000001</c:v>
                </c:pt>
                <c:pt idx="4377">
                  <c:v>75.346000000000004</c:v>
                </c:pt>
                <c:pt idx="4378">
                  <c:v>75.432000000000002</c:v>
                </c:pt>
                <c:pt idx="4379">
                  <c:v>75.472999999999999</c:v>
                </c:pt>
                <c:pt idx="4380">
                  <c:v>75.472999999999999</c:v>
                </c:pt>
                <c:pt idx="4381">
                  <c:v>75.478999999999999</c:v>
                </c:pt>
                <c:pt idx="4382">
                  <c:v>75.486000000000004</c:v>
                </c:pt>
                <c:pt idx="4383">
                  <c:v>75.495999999999995</c:v>
                </c:pt>
                <c:pt idx="4384">
                  <c:v>75.507999999999996</c:v>
                </c:pt>
                <c:pt idx="4385">
                  <c:v>75.521000000000001</c:v>
                </c:pt>
                <c:pt idx="4386">
                  <c:v>75.534000000000006</c:v>
                </c:pt>
                <c:pt idx="4387">
                  <c:v>75.545000000000002</c:v>
                </c:pt>
                <c:pt idx="4388">
                  <c:v>75.555999999999997</c:v>
                </c:pt>
                <c:pt idx="4389">
                  <c:v>75.566999999999993</c:v>
                </c:pt>
                <c:pt idx="4390">
                  <c:v>75.578000000000003</c:v>
                </c:pt>
                <c:pt idx="4391">
                  <c:v>75.588999999999999</c:v>
                </c:pt>
                <c:pt idx="4392">
                  <c:v>75.602000000000004</c:v>
                </c:pt>
                <c:pt idx="4393">
                  <c:v>75.628</c:v>
                </c:pt>
                <c:pt idx="4394">
                  <c:v>75.695999999999998</c:v>
                </c:pt>
                <c:pt idx="4395">
                  <c:v>75.781999999999996</c:v>
                </c:pt>
                <c:pt idx="4396">
                  <c:v>75.867999999999995</c:v>
                </c:pt>
                <c:pt idx="4397">
                  <c:v>75.935000000000002</c:v>
                </c:pt>
                <c:pt idx="4398">
                  <c:v>75.945999999999998</c:v>
                </c:pt>
                <c:pt idx="4399">
                  <c:v>75.945999999999998</c:v>
                </c:pt>
                <c:pt idx="4400">
                  <c:v>75.947999999999993</c:v>
                </c:pt>
                <c:pt idx="4401">
                  <c:v>75.956000000000003</c:v>
                </c:pt>
                <c:pt idx="4402">
                  <c:v>75.965999999999994</c:v>
                </c:pt>
                <c:pt idx="4403">
                  <c:v>75.978999999999999</c:v>
                </c:pt>
                <c:pt idx="4404">
                  <c:v>75.992000000000004</c:v>
                </c:pt>
                <c:pt idx="4405">
                  <c:v>76.003</c:v>
                </c:pt>
                <c:pt idx="4406">
                  <c:v>76.013000000000005</c:v>
                </c:pt>
                <c:pt idx="4407">
                  <c:v>76.022999999999996</c:v>
                </c:pt>
                <c:pt idx="4408">
                  <c:v>76.034000000000006</c:v>
                </c:pt>
                <c:pt idx="4409">
                  <c:v>76.049000000000007</c:v>
                </c:pt>
                <c:pt idx="4410">
                  <c:v>76.093000000000004</c:v>
                </c:pt>
                <c:pt idx="4411">
                  <c:v>76.17</c:v>
                </c:pt>
                <c:pt idx="4412">
                  <c:v>76.257999999999996</c:v>
                </c:pt>
                <c:pt idx="4413">
                  <c:v>76.346999999999994</c:v>
                </c:pt>
                <c:pt idx="4414">
                  <c:v>76.430000000000007</c:v>
                </c:pt>
                <c:pt idx="4415">
                  <c:v>76.495999999999995</c:v>
                </c:pt>
                <c:pt idx="4416">
                  <c:v>76.561999999999998</c:v>
                </c:pt>
                <c:pt idx="4417">
                  <c:v>76.602999999999994</c:v>
                </c:pt>
                <c:pt idx="4418">
                  <c:v>76.611000000000004</c:v>
                </c:pt>
                <c:pt idx="4419">
                  <c:v>76.611000000000004</c:v>
                </c:pt>
                <c:pt idx="4420">
                  <c:v>76.611000000000004</c:v>
                </c:pt>
                <c:pt idx="4421">
                  <c:v>76.611000000000004</c:v>
                </c:pt>
                <c:pt idx="4422">
                  <c:v>76.628</c:v>
                </c:pt>
                <c:pt idx="4423">
                  <c:v>76.683999999999997</c:v>
                </c:pt>
                <c:pt idx="4424">
                  <c:v>76.701999999999998</c:v>
                </c:pt>
                <c:pt idx="4425">
                  <c:v>76.704999999999998</c:v>
                </c:pt>
                <c:pt idx="4426">
                  <c:v>76.733999999999995</c:v>
                </c:pt>
                <c:pt idx="4427">
                  <c:v>76.790999999999997</c:v>
                </c:pt>
                <c:pt idx="4428">
                  <c:v>76.858999999999995</c:v>
                </c:pt>
                <c:pt idx="4429">
                  <c:v>76.914000000000001</c:v>
                </c:pt>
                <c:pt idx="4430">
                  <c:v>76.953999999999994</c:v>
                </c:pt>
                <c:pt idx="4431">
                  <c:v>76.980999999999995</c:v>
                </c:pt>
                <c:pt idx="4432">
                  <c:v>76.998000000000005</c:v>
                </c:pt>
                <c:pt idx="4433">
                  <c:v>77.007999999999996</c:v>
                </c:pt>
                <c:pt idx="4434">
                  <c:v>77.007999999999996</c:v>
                </c:pt>
                <c:pt idx="4435">
                  <c:v>77.007999999999996</c:v>
                </c:pt>
                <c:pt idx="4436">
                  <c:v>77.007999999999996</c:v>
                </c:pt>
                <c:pt idx="4437">
                  <c:v>77.007999999999996</c:v>
                </c:pt>
                <c:pt idx="4438">
                  <c:v>77.007999999999996</c:v>
                </c:pt>
                <c:pt idx="4439">
                  <c:v>77.007999999999996</c:v>
                </c:pt>
                <c:pt idx="4440">
                  <c:v>77.007999999999996</c:v>
                </c:pt>
                <c:pt idx="4441">
                  <c:v>77.010999999999996</c:v>
                </c:pt>
                <c:pt idx="4442">
                  <c:v>77.015000000000001</c:v>
                </c:pt>
                <c:pt idx="4443">
                  <c:v>77.022999999999996</c:v>
                </c:pt>
                <c:pt idx="4444">
                  <c:v>77.034999999999997</c:v>
                </c:pt>
                <c:pt idx="4445">
                  <c:v>77.046000000000006</c:v>
                </c:pt>
                <c:pt idx="4446">
                  <c:v>77.058000000000007</c:v>
                </c:pt>
                <c:pt idx="4447">
                  <c:v>77.070999999999998</c:v>
                </c:pt>
                <c:pt idx="4448">
                  <c:v>77.081000000000003</c:v>
                </c:pt>
                <c:pt idx="4449">
                  <c:v>77.09</c:v>
                </c:pt>
                <c:pt idx="4450">
                  <c:v>77.100999999999999</c:v>
                </c:pt>
                <c:pt idx="4451">
                  <c:v>77.111999999999995</c:v>
                </c:pt>
                <c:pt idx="4452">
                  <c:v>77.123000000000005</c:v>
                </c:pt>
                <c:pt idx="4453">
                  <c:v>77.135000000000005</c:v>
                </c:pt>
                <c:pt idx="4454">
                  <c:v>77.155000000000001</c:v>
                </c:pt>
                <c:pt idx="4455">
                  <c:v>77.204999999999998</c:v>
                </c:pt>
                <c:pt idx="4456">
                  <c:v>77.287999999999997</c:v>
                </c:pt>
                <c:pt idx="4457">
                  <c:v>77.373000000000005</c:v>
                </c:pt>
                <c:pt idx="4458">
                  <c:v>77.453999999999994</c:v>
                </c:pt>
                <c:pt idx="4459">
                  <c:v>77.522999999999996</c:v>
                </c:pt>
                <c:pt idx="4460">
                  <c:v>77.551000000000002</c:v>
                </c:pt>
                <c:pt idx="4461">
                  <c:v>77.551000000000002</c:v>
                </c:pt>
                <c:pt idx="4462">
                  <c:v>77.551000000000002</c:v>
                </c:pt>
                <c:pt idx="4463">
                  <c:v>77.551000000000002</c:v>
                </c:pt>
                <c:pt idx="4464">
                  <c:v>77.557000000000002</c:v>
                </c:pt>
                <c:pt idx="4465">
                  <c:v>77.566000000000003</c:v>
                </c:pt>
                <c:pt idx="4466">
                  <c:v>77.575000000000003</c:v>
                </c:pt>
                <c:pt idx="4467">
                  <c:v>77.584999999999994</c:v>
                </c:pt>
                <c:pt idx="4468">
                  <c:v>77.596999999999994</c:v>
                </c:pt>
                <c:pt idx="4469">
                  <c:v>77.61</c:v>
                </c:pt>
                <c:pt idx="4470">
                  <c:v>77.623000000000005</c:v>
                </c:pt>
                <c:pt idx="4471">
                  <c:v>77.635000000000005</c:v>
                </c:pt>
                <c:pt idx="4472">
                  <c:v>77.644999999999996</c:v>
                </c:pt>
                <c:pt idx="4473">
                  <c:v>77.656000000000006</c:v>
                </c:pt>
                <c:pt idx="4474">
                  <c:v>77.665999999999997</c:v>
                </c:pt>
                <c:pt idx="4475">
                  <c:v>77.676000000000002</c:v>
                </c:pt>
                <c:pt idx="4476">
                  <c:v>77.691999999999993</c:v>
                </c:pt>
                <c:pt idx="4477">
                  <c:v>77.741</c:v>
                </c:pt>
                <c:pt idx="4478">
                  <c:v>77.802000000000007</c:v>
                </c:pt>
                <c:pt idx="4479">
                  <c:v>77.805000000000007</c:v>
                </c:pt>
                <c:pt idx="4480">
                  <c:v>77.808999999999997</c:v>
                </c:pt>
                <c:pt idx="4481">
                  <c:v>77.816999999999993</c:v>
                </c:pt>
                <c:pt idx="4482">
                  <c:v>77.828000000000003</c:v>
                </c:pt>
                <c:pt idx="4483">
                  <c:v>77.840999999999994</c:v>
                </c:pt>
                <c:pt idx="4484">
                  <c:v>77.852999999999994</c:v>
                </c:pt>
                <c:pt idx="4485">
                  <c:v>77.864000000000004</c:v>
                </c:pt>
                <c:pt idx="4486">
                  <c:v>77.875</c:v>
                </c:pt>
                <c:pt idx="4487">
                  <c:v>77.885999999999996</c:v>
                </c:pt>
                <c:pt idx="4488">
                  <c:v>77.896000000000001</c:v>
                </c:pt>
                <c:pt idx="4489">
                  <c:v>77.906999999999996</c:v>
                </c:pt>
                <c:pt idx="4490">
                  <c:v>77.936000000000007</c:v>
                </c:pt>
                <c:pt idx="4491">
                  <c:v>78</c:v>
                </c:pt>
                <c:pt idx="4492">
                  <c:v>78.055000000000007</c:v>
                </c:pt>
                <c:pt idx="4493">
                  <c:v>78.069000000000003</c:v>
                </c:pt>
                <c:pt idx="4494">
                  <c:v>78.072000000000003</c:v>
                </c:pt>
                <c:pt idx="4495">
                  <c:v>78.078999999999994</c:v>
                </c:pt>
                <c:pt idx="4496">
                  <c:v>78.090999999999994</c:v>
                </c:pt>
                <c:pt idx="4497">
                  <c:v>78.105000000000004</c:v>
                </c:pt>
                <c:pt idx="4498">
                  <c:v>78.119</c:v>
                </c:pt>
                <c:pt idx="4499">
                  <c:v>78.131</c:v>
                </c:pt>
                <c:pt idx="4500">
                  <c:v>78.141000000000005</c:v>
                </c:pt>
                <c:pt idx="4501">
                  <c:v>78.150999999999996</c:v>
                </c:pt>
                <c:pt idx="4502">
                  <c:v>78.162000000000006</c:v>
                </c:pt>
                <c:pt idx="4503">
                  <c:v>78.173000000000002</c:v>
                </c:pt>
                <c:pt idx="4504">
                  <c:v>78.194000000000003</c:v>
                </c:pt>
                <c:pt idx="4505">
                  <c:v>78.248000000000005</c:v>
                </c:pt>
                <c:pt idx="4506">
                  <c:v>78.328999999999994</c:v>
                </c:pt>
                <c:pt idx="4507">
                  <c:v>78.412000000000006</c:v>
                </c:pt>
                <c:pt idx="4508">
                  <c:v>78.497</c:v>
                </c:pt>
                <c:pt idx="4509">
                  <c:v>78.510000000000005</c:v>
                </c:pt>
                <c:pt idx="4510">
                  <c:v>78.510000000000005</c:v>
                </c:pt>
                <c:pt idx="4511">
                  <c:v>78.512</c:v>
                </c:pt>
                <c:pt idx="4512">
                  <c:v>78.518000000000001</c:v>
                </c:pt>
                <c:pt idx="4513">
                  <c:v>78.527000000000001</c:v>
                </c:pt>
                <c:pt idx="4514">
                  <c:v>78.537999999999997</c:v>
                </c:pt>
                <c:pt idx="4515">
                  <c:v>78.549000000000007</c:v>
                </c:pt>
                <c:pt idx="4516">
                  <c:v>78.561999999999998</c:v>
                </c:pt>
                <c:pt idx="4517">
                  <c:v>78.573999999999998</c:v>
                </c:pt>
                <c:pt idx="4518">
                  <c:v>78.584000000000003</c:v>
                </c:pt>
                <c:pt idx="4519">
                  <c:v>78.594999999999999</c:v>
                </c:pt>
                <c:pt idx="4520">
                  <c:v>78.605999999999995</c:v>
                </c:pt>
                <c:pt idx="4521">
                  <c:v>78.625</c:v>
                </c:pt>
                <c:pt idx="4522">
                  <c:v>78.671000000000006</c:v>
                </c:pt>
                <c:pt idx="4523">
                  <c:v>78.744</c:v>
                </c:pt>
                <c:pt idx="4524">
                  <c:v>78.789000000000001</c:v>
                </c:pt>
                <c:pt idx="4525">
                  <c:v>78.789000000000001</c:v>
                </c:pt>
                <c:pt idx="4526">
                  <c:v>78.792000000000002</c:v>
                </c:pt>
                <c:pt idx="4527">
                  <c:v>78.798000000000002</c:v>
                </c:pt>
                <c:pt idx="4528">
                  <c:v>78.81</c:v>
                </c:pt>
                <c:pt idx="4529">
                  <c:v>78.822999999999993</c:v>
                </c:pt>
                <c:pt idx="4530">
                  <c:v>78.837000000000003</c:v>
                </c:pt>
                <c:pt idx="4531">
                  <c:v>78.849999999999994</c:v>
                </c:pt>
                <c:pt idx="4532">
                  <c:v>78.861000000000004</c:v>
                </c:pt>
                <c:pt idx="4533">
                  <c:v>78.870999999999995</c:v>
                </c:pt>
                <c:pt idx="4534">
                  <c:v>78.881</c:v>
                </c:pt>
                <c:pt idx="4535">
                  <c:v>78.900000000000006</c:v>
                </c:pt>
                <c:pt idx="4536">
                  <c:v>78.95</c:v>
                </c:pt>
                <c:pt idx="4537">
                  <c:v>79.03</c:v>
                </c:pt>
                <c:pt idx="4538">
                  <c:v>79.078000000000003</c:v>
                </c:pt>
                <c:pt idx="4539">
                  <c:v>79.078000000000003</c:v>
                </c:pt>
                <c:pt idx="4540">
                  <c:v>79.078999999999994</c:v>
                </c:pt>
                <c:pt idx="4541">
                  <c:v>79.084999999999994</c:v>
                </c:pt>
                <c:pt idx="4542">
                  <c:v>79.094999999999999</c:v>
                </c:pt>
                <c:pt idx="4543">
                  <c:v>79.108000000000004</c:v>
                </c:pt>
                <c:pt idx="4544">
                  <c:v>79.120999999999995</c:v>
                </c:pt>
                <c:pt idx="4545">
                  <c:v>79.131</c:v>
                </c:pt>
                <c:pt idx="4546">
                  <c:v>79.141000000000005</c:v>
                </c:pt>
                <c:pt idx="4547">
                  <c:v>79.152000000000001</c:v>
                </c:pt>
                <c:pt idx="4548">
                  <c:v>79.162999999999997</c:v>
                </c:pt>
                <c:pt idx="4549">
                  <c:v>79.174000000000007</c:v>
                </c:pt>
                <c:pt idx="4550">
                  <c:v>79.191999999999993</c:v>
                </c:pt>
                <c:pt idx="4551">
                  <c:v>79.239999999999995</c:v>
                </c:pt>
                <c:pt idx="4552">
                  <c:v>79.323999999999998</c:v>
                </c:pt>
                <c:pt idx="4553">
                  <c:v>79.394999999999996</c:v>
                </c:pt>
                <c:pt idx="4554">
                  <c:v>79.427000000000007</c:v>
                </c:pt>
                <c:pt idx="4555">
                  <c:v>79.430999999999997</c:v>
                </c:pt>
                <c:pt idx="4556">
                  <c:v>79.433999999999997</c:v>
                </c:pt>
                <c:pt idx="4557">
                  <c:v>79.441999999999993</c:v>
                </c:pt>
                <c:pt idx="4558">
                  <c:v>79.451999999999998</c:v>
                </c:pt>
                <c:pt idx="4559">
                  <c:v>79.465000000000003</c:v>
                </c:pt>
                <c:pt idx="4560">
                  <c:v>79.477999999999994</c:v>
                </c:pt>
                <c:pt idx="4561">
                  <c:v>79.489999999999995</c:v>
                </c:pt>
                <c:pt idx="4562">
                  <c:v>79.5</c:v>
                </c:pt>
                <c:pt idx="4563">
                  <c:v>79.510999999999996</c:v>
                </c:pt>
                <c:pt idx="4564">
                  <c:v>79.522000000000006</c:v>
                </c:pt>
                <c:pt idx="4565">
                  <c:v>79.531999999999996</c:v>
                </c:pt>
                <c:pt idx="4566">
                  <c:v>79.55</c:v>
                </c:pt>
                <c:pt idx="4567">
                  <c:v>79.593999999999994</c:v>
                </c:pt>
                <c:pt idx="4568">
                  <c:v>79.673000000000002</c:v>
                </c:pt>
                <c:pt idx="4569">
                  <c:v>79.759</c:v>
                </c:pt>
                <c:pt idx="4570">
                  <c:v>79.817999999999998</c:v>
                </c:pt>
                <c:pt idx="4571">
                  <c:v>79.817999999999998</c:v>
                </c:pt>
                <c:pt idx="4572">
                  <c:v>79.817999999999998</c:v>
                </c:pt>
                <c:pt idx="4573">
                  <c:v>79.817999999999998</c:v>
                </c:pt>
                <c:pt idx="4574">
                  <c:v>79.817999999999998</c:v>
                </c:pt>
                <c:pt idx="4575">
                  <c:v>79.831999999999994</c:v>
                </c:pt>
                <c:pt idx="4576">
                  <c:v>79.84</c:v>
                </c:pt>
                <c:pt idx="4577">
                  <c:v>79.84</c:v>
                </c:pt>
                <c:pt idx="4578">
                  <c:v>79.841999999999999</c:v>
                </c:pt>
                <c:pt idx="4579">
                  <c:v>79.849000000000004</c:v>
                </c:pt>
                <c:pt idx="4580">
                  <c:v>79.858000000000004</c:v>
                </c:pt>
                <c:pt idx="4581">
                  <c:v>79.867999999999995</c:v>
                </c:pt>
                <c:pt idx="4582">
                  <c:v>79.879000000000005</c:v>
                </c:pt>
                <c:pt idx="4583">
                  <c:v>79.89</c:v>
                </c:pt>
                <c:pt idx="4584">
                  <c:v>79.900999999999996</c:v>
                </c:pt>
                <c:pt idx="4585">
                  <c:v>79.912999999999997</c:v>
                </c:pt>
                <c:pt idx="4586">
                  <c:v>79.926000000000002</c:v>
                </c:pt>
                <c:pt idx="4587">
                  <c:v>79.938999999999993</c:v>
                </c:pt>
                <c:pt idx="4588">
                  <c:v>79.951999999999998</c:v>
                </c:pt>
                <c:pt idx="4589">
                  <c:v>79.962999999999994</c:v>
                </c:pt>
                <c:pt idx="4590">
                  <c:v>79.972999999999999</c:v>
                </c:pt>
                <c:pt idx="4591">
                  <c:v>79.983999999999995</c:v>
                </c:pt>
                <c:pt idx="4592">
                  <c:v>79.998000000000005</c:v>
                </c:pt>
                <c:pt idx="4593">
                  <c:v>80.03</c:v>
                </c:pt>
                <c:pt idx="4594">
                  <c:v>80.087000000000003</c:v>
                </c:pt>
                <c:pt idx="4595">
                  <c:v>80.087000000000003</c:v>
                </c:pt>
                <c:pt idx="4596">
                  <c:v>80.087000000000003</c:v>
                </c:pt>
                <c:pt idx="4597">
                  <c:v>80.093999999999994</c:v>
                </c:pt>
                <c:pt idx="4598">
                  <c:v>80.103999999999999</c:v>
                </c:pt>
                <c:pt idx="4599">
                  <c:v>80.114999999999995</c:v>
                </c:pt>
                <c:pt idx="4600">
                  <c:v>80.126000000000005</c:v>
                </c:pt>
                <c:pt idx="4601">
                  <c:v>80.14</c:v>
                </c:pt>
                <c:pt idx="4602">
                  <c:v>80.153999999999996</c:v>
                </c:pt>
                <c:pt idx="4603">
                  <c:v>80.168000000000006</c:v>
                </c:pt>
                <c:pt idx="4604">
                  <c:v>80.179000000000002</c:v>
                </c:pt>
                <c:pt idx="4605">
                  <c:v>80.19</c:v>
                </c:pt>
                <c:pt idx="4606">
                  <c:v>80.200999999999993</c:v>
                </c:pt>
                <c:pt idx="4607">
                  <c:v>80.212000000000003</c:v>
                </c:pt>
                <c:pt idx="4608">
                  <c:v>80.225999999999999</c:v>
                </c:pt>
                <c:pt idx="4609">
                  <c:v>80.254999999999995</c:v>
                </c:pt>
                <c:pt idx="4610">
                  <c:v>80.292000000000002</c:v>
                </c:pt>
                <c:pt idx="4611">
                  <c:v>80.292000000000002</c:v>
                </c:pt>
                <c:pt idx="4612">
                  <c:v>80.305999999999997</c:v>
                </c:pt>
                <c:pt idx="4613">
                  <c:v>80.305999999999997</c:v>
                </c:pt>
                <c:pt idx="4614">
                  <c:v>80.311999999999998</c:v>
                </c:pt>
                <c:pt idx="4615">
                  <c:v>80.320999999999998</c:v>
                </c:pt>
                <c:pt idx="4616">
                  <c:v>80.332999999999998</c:v>
                </c:pt>
                <c:pt idx="4617">
                  <c:v>80.346000000000004</c:v>
                </c:pt>
                <c:pt idx="4618">
                  <c:v>80.358999999999995</c:v>
                </c:pt>
                <c:pt idx="4619">
                  <c:v>80.37</c:v>
                </c:pt>
                <c:pt idx="4620">
                  <c:v>80.38</c:v>
                </c:pt>
                <c:pt idx="4621">
                  <c:v>80.39</c:v>
                </c:pt>
                <c:pt idx="4622">
                  <c:v>80.400999999999996</c:v>
                </c:pt>
                <c:pt idx="4623">
                  <c:v>80.412999999999997</c:v>
                </c:pt>
                <c:pt idx="4624">
                  <c:v>80.435000000000002</c:v>
                </c:pt>
                <c:pt idx="4625">
                  <c:v>80.483999999999995</c:v>
                </c:pt>
                <c:pt idx="4626">
                  <c:v>80.52</c:v>
                </c:pt>
                <c:pt idx="4627">
                  <c:v>80.52</c:v>
                </c:pt>
                <c:pt idx="4628">
                  <c:v>80.522999999999996</c:v>
                </c:pt>
                <c:pt idx="4629">
                  <c:v>80.531000000000006</c:v>
                </c:pt>
                <c:pt idx="4630">
                  <c:v>80.540999999999997</c:v>
                </c:pt>
                <c:pt idx="4631">
                  <c:v>80.551000000000002</c:v>
                </c:pt>
                <c:pt idx="4632">
                  <c:v>80.563999999999993</c:v>
                </c:pt>
                <c:pt idx="4633">
                  <c:v>80.575999999999993</c:v>
                </c:pt>
                <c:pt idx="4634">
                  <c:v>80.585999999999999</c:v>
                </c:pt>
                <c:pt idx="4635">
                  <c:v>80.596999999999994</c:v>
                </c:pt>
                <c:pt idx="4636">
                  <c:v>80.606999999999999</c:v>
                </c:pt>
                <c:pt idx="4637">
                  <c:v>80.617999999999995</c:v>
                </c:pt>
                <c:pt idx="4638">
                  <c:v>80.628</c:v>
                </c:pt>
                <c:pt idx="4639">
                  <c:v>80.638000000000005</c:v>
                </c:pt>
                <c:pt idx="4640">
                  <c:v>80.652000000000001</c:v>
                </c:pt>
                <c:pt idx="4641">
                  <c:v>80.682000000000002</c:v>
                </c:pt>
                <c:pt idx="4642">
                  <c:v>80.745000000000005</c:v>
                </c:pt>
                <c:pt idx="4643">
                  <c:v>80.808999999999997</c:v>
                </c:pt>
                <c:pt idx="4644">
                  <c:v>80.838999999999999</c:v>
                </c:pt>
                <c:pt idx="4645">
                  <c:v>80.84</c:v>
                </c:pt>
                <c:pt idx="4646">
                  <c:v>80.84</c:v>
                </c:pt>
                <c:pt idx="4647">
                  <c:v>80.84</c:v>
                </c:pt>
                <c:pt idx="4648">
                  <c:v>80.843000000000004</c:v>
                </c:pt>
                <c:pt idx="4649">
                  <c:v>80.849000000000004</c:v>
                </c:pt>
                <c:pt idx="4650">
                  <c:v>80.856999999999999</c:v>
                </c:pt>
                <c:pt idx="4651">
                  <c:v>80.866</c:v>
                </c:pt>
                <c:pt idx="4652">
                  <c:v>80.876999999999995</c:v>
                </c:pt>
                <c:pt idx="4653">
                  <c:v>80.888000000000005</c:v>
                </c:pt>
                <c:pt idx="4654">
                  <c:v>80.900000000000006</c:v>
                </c:pt>
                <c:pt idx="4655">
                  <c:v>80.912999999999997</c:v>
                </c:pt>
                <c:pt idx="4656">
                  <c:v>80.927000000000007</c:v>
                </c:pt>
                <c:pt idx="4657">
                  <c:v>80.936000000000007</c:v>
                </c:pt>
                <c:pt idx="4658">
                  <c:v>80.945999999999998</c:v>
                </c:pt>
                <c:pt idx="4659">
                  <c:v>80.956000000000003</c:v>
                </c:pt>
                <c:pt idx="4660">
                  <c:v>80.965999999999994</c:v>
                </c:pt>
                <c:pt idx="4661">
                  <c:v>80.975999999999999</c:v>
                </c:pt>
                <c:pt idx="4662">
                  <c:v>80.986000000000004</c:v>
                </c:pt>
                <c:pt idx="4663">
                  <c:v>80.995999999999995</c:v>
                </c:pt>
                <c:pt idx="4664">
                  <c:v>81.010999999999996</c:v>
                </c:pt>
                <c:pt idx="4665">
                  <c:v>81.039000000000001</c:v>
                </c:pt>
                <c:pt idx="4666">
                  <c:v>81.075999999999993</c:v>
                </c:pt>
                <c:pt idx="4667">
                  <c:v>81.132999999999996</c:v>
                </c:pt>
                <c:pt idx="4668">
                  <c:v>81.150999999999996</c:v>
                </c:pt>
                <c:pt idx="4669">
                  <c:v>81.150999999999996</c:v>
                </c:pt>
                <c:pt idx="4670">
                  <c:v>81.152000000000001</c:v>
                </c:pt>
                <c:pt idx="4671">
                  <c:v>81.156999999999996</c:v>
                </c:pt>
                <c:pt idx="4672">
                  <c:v>81.165000000000006</c:v>
                </c:pt>
                <c:pt idx="4673">
                  <c:v>81.174999999999997</c:v>
                </c:pt>
                <c:pt idx="4674">
                  <c:v>81.185000000000002</c:v>
                </c:pt>
                <c:pt idx="4675">
                  <c:v>81.195999999999998</c:v>
                </c:pt>
                <c:pt idx="4676">
                  <c:v>81.207999999999998</c:v>
                </c:pt>
                <c:pt idx="4677">
                  <c:v>81.221000000000004</c:v>
                </c:pt>
                <c:pt idx="4678">
                  <c:v>81.233000000000004</c:v>
                </c:pt>
                <c:pt idx="4679">
                  <c:v>81.242000000000004</c:v>
                </c:pt>
                <c:pt idx="4680">
                  <c:v>81.253</c:v>
                </c:pt>
                <c:pt idx="4681">
                  <c:v>81.265000000000001</c:v>
                </c:pt>
                <c:pt idx="4682">
                  <c:v>81.275000000000006</c:v>
                </c:pt>
                <c:pt idx="4683">
                  <c:v>81.287999999999997</c:v>
                </c:pt>
                <c:pt idx="4684">
                  <c:v>81.325999999999993</c:v>
                </c:pt>
                <c:pt idx="4685">
                  <c:v>81.378</c:v>
                </c:pt>
                <c:pt idx="4686">
                  <c:v>81.38</c:v>
                </c:pt>
                <c:pt idx="4687">
                  <c:v>81.382999999999996</c:v>
                </c:pt>
                <c:pt idx="4688">
                  <c:v>81.391000000000005</c:v>
                </c:pt>
                <c:pt idx="4689">
                  <c:v>81.403999999999996</c:v>
                </c:pt>
                <c:pt idx="4690">
                  <c:v>81.417000000000002</c:v>
                </c:pt>
                <c:pt idx="4691">
                  <c:v>81.430000000000007</c:v>
                </c:pt>
                <c:pt idx="4692">
                  <c:v>81.441000000000003</c:v>
                </c:pt>
                <c:pt idx="4693">
                  <c:v>81.450999999999993</c:v>
                </c:pt>
                <c:pt idx="4694">
                  <c:v>81.462999999999994</c:v>
                </c:pt>
                <c:pt idx="4695">
                  <c:v>81.472999999999999</c:v>
                </c:pt>
                <c:pt idx="4696">
                  <c:v>81.486000000000004</c:v>
                </c:pt>
                <c:pt idx="4697">
                  <c:v>81.513000000000005</c:v>
                </c:pt>
                <c:pt idx="4698">
                  <c:v>81.563000000000002</c:v>
                </c:pt>
                <c:pt idx="4699">
                  <c:v>81.593999999999994</c:v>
                </c:pt>
                <c:pt idx="4700">
                  <c:v>81.593999999999994</c:v>
                </c:pt>
                <c:pt idx="4701">
                  <c:v>81.597999999999999</c:v>
                </c:pt>
                <c:pt idx="4702">
                  <c:v>81.606999999999999</c:v>
                </c:pt>
                <c:pt idx="4703">
                  <c:v>81.616</c:v>
                </c:pt>
                <c:pt idx="4704">
                  <c:v>81.628</c:v>
                </c:pt>
                <c:pt idx="4705">
                  <c:v>81.641999999999996</c:v>
                </c:pt>
                <c:pt idx="4706">
                  <c:v>81.656000000000006</c:v>
                </c:pt>
                <c:pt idx="4707">
                  <c:v>81.668000000000006</c:v>
                </c:pt>
                <c:pt idx="4708">
                  <c:v>81.680000000000007</c:v>
                </c:pt>
                <c:pt idx="4709">
                  <c:v>81.691999999999993</c:v>
                </c:pt>
                <c:pt idx="4710">
                  <c:v>81.701999999999998</c:v>
                </c:pt>
                <c:pt idx="4711">
                  <c:v>81.712000000000003</c:v>
                </c:pt>
                <c:pt idx="4712">
                  <c:v>81.733000000000004</c:v>
                </c:pt>
                <c:pt idx="4713">
                  <c:v>81.781999999999996</c:v>
                </c:pt>
                <c:pt idx="4714">
                  <c:v>81.86</c:v>
                </c:pt>
                <c:pt idx="4715">
                  <c:v>81.95</c:v>
                </c:pt>
                <c:pt idx="4716">
                  <c:v>82.022000000000006</c:v>
                </c:pt>
                <c:pt idx="4717">
                  <c:v>82.028000000000006</c:v>
                </c:pt>
                <c:pt idx="4718">
                  <c:v>82.028000000000006</c:v>
                </c:pt>
                <c:pt idx="4719">
                  <c:v>82.031999999999996</c:v>
                </c:pt>
                <c:pt idx="4720">
                  <c:v>82.037999999999997</c:v>
                </c:pt>
                <c:pt idx="4721">
                  <c:v>82.046999999999997</c:v>
                </c:pt>
                <c:pt idx="4722">
                  <c:v>82.058999999999997</c:v>
                </c:pt>
                <c:pt idx="4723">
                  <c:v>82.070999999999998</c:v>
                </c:pt>
                <c:pt idx="4724">
                  <c:v>82.082999999999998</c:v>
                </c:pt>
                <c:pt idx="4725">
                  <c:v>82.093999999999994</c:v>
                </c:pt>
                <c:pt idx="4726">
                  <c:v>82.102000000000004</c:v>
                </c:pt>
                <c:pt idx="4727">
                  <c:v>82.111999999999995</c:v>
                </c:pt>
                <c:pt idx="4728">
                  <c:v>82.123000000000005</c:v>
                </c:pt>
                <c:pt idx="4729">
                  <c:v>82.134</c:v>
                </c:pt>
                <c:pt idx="4730">
                  <c:v>82.144000000000005</c:v>
                </c:pt>
                <c:pt idx="4731">
                  <c:v>82.167000000000002</c:v>
                </c:pt>
                <c:pt idx="4732">
                  <c:v>82.218000000000004</c:v>
                </c:pt>
                <c:pt idx="4733">
                  <c:v>82.275999999999996</c:v>
                </c:pt>
                <c:pt idx="4734">
                  <c:v>82.284000000000006</c:v>
                </c:pt>
                <c:pt idx="4735">
                  <c:v>82.284999999999997</c:v>
                </c:pt>
                <c:pt idx="4736">
                  <c:v>82.292000000000002</c:v>
                </c:pt>
                <c:pt idx="4737">
                  <c:v>82.302000000000007</c:v>
                </c:pt>
                <c:pt idx="4738">
                  <c:v>82.313999999999993</c:v>
                </c:pt>
                <c:pt idx="4739">
                  <c:v>82.328000000000003</c:v>
                </c:pt>
                <c:pt idx="4740">
                  <c:v>82.34</c:v>
                </c:pt>
                <c:pt idx="4741">
                  <c:v>82.349000000000004</c:v>
                </c:pt>
                <c:pt idx="4742">
                  <c:v>82.358999999999995</c:v>
                </c:pt>
                <c:pt idx="4743">
                  <c:v>82.37</c:v>
                </c:pt>
                <c:pt idx="4744">
                  <c:v>82.381</c:v>
                </c:pt>
                <c:pt idx="4745">
                  <c:v>82.391000000000005</c:v>
                </c:pt>
                <c:pt idx="4746">
                  <c:v>82.402000000000001</c:v>
                </c:pt>
                <c:pt idx="4747">
                  <c:v>82.423000000000002</c:v>
                </c:pt>
                <c:pt idx="4748">
                  <c:v>82.478999999999999</c:v>
                </c:pt>
                <c:pt idx="4749">
                  <c:v>82.564999999999998</c:v>
                </c:pt>
                <c:pt idx="4750">
                  <c:v>82.606999999999999</c:v>
                </c:pt>
                <c:pt idx="4751">
                  <c:v>82.616</c:v>
                </c:pt>
                <c:pt idx="4752">
                  <c:v>82.617000000000004</c:v>
                </c:pt>
                <c:pt idx="4753">
                  <c:v>82.622</c:v>
                </c:pt>
                <c:pt idx="4754">
                  <c:v>82.628</c:v>
                </c:pt>
                <c:pt idx="4755">
                  <c:v>82.635999999999996</c:v>
                </c:pt>
                <c:pt idx="4756">
                  <c:v>82.644000000000005</c:v>
                </c:pt>
                <c:pt idx="4757">
                  <c:v>82.653000000000006</c:v>
                </c:pt>
                <c:pt idx="4758">
                  <c:v>82.667000000000002</c:v>
                </c:pt>
                <c:pt idx="4759">
                  <c:v>82.703000000000003</c:v>
                </c:pt>
                <c:pt idx="4760">
                  <c:v>82.771000000000001</c:v>
                </c:pt>
                <c:pt idx="4761">
                  <c:v>82.861000000000004</c:v>
                </c:pt>
                <c:pt idx="4762">
                  <c:v>82.95</c:v>
                </c:pt>
                <c:pt idx="4763">
                  <c:v>83.040999999999997</c:v>
                </c:pt>
                <c:pt idx="4764">
                  <c:v>83.131</c:v>
                </c:pt>
                <c:pt idx="4765">
                  <c:v>83.159000000000006</c:v>
                </c:pt>
                <c:pt idx="4766">
                  <c:v>83.159000000000006</c:v>
                </c:pt>
                <c:pt idx="4767">
                  <c:v>83.159000000000006</c:v>
                </c:pt>
                <c:pt idx="4768">
                  <c:v>83.162999999999997</c:v>
                </c:pt>
                <c:pt idx="4769">
                  <c:v>83.171000000000006</c:v>
                </c:pt>
                <c:pt idx="4770">
                  <c:v>83.180999999999997</c:v>
                </c:pt>
                <c:pt idx="4771">
                  <c:v>83.191999999999993</c:v>
                </c:pt>
                <c:pt idx="4772">
                  <c:v>83.203999999999994</c:v>
                </c:pt>
                <c:pt idx="4773">
                  <c:v>83.215000000000003</c:v>
                </c:pt>
                <c:pt idx="4774">
                  <c:v>83.224999999999994</c:v>
                </c:pt>
                <c:pt idx="4775">
                  <c:v>83.233999999999995</c:v>
                </c:pt>
                <c:pt idx="4776">
                  <c:v>83.244</c:v>
                </c:pt>
                <c:pt idx="4777">
                  <c:v>83.254999999999995</c:v>
                </c:pt>
                <c:pt idx="4778">
                  <c:v>83.266000000000005</c:v>
                </c:pt>
                <c:pt idx="4779">
                  <c:v>83.275999999999996</c:v>
                </c:pt>
                <c:pt idx="4780">
                  <c:v>83.293999999999997</c:v>
                </c:pt>
                <c:pt idx="4781">
                  <c:v>83.343999999999994</c:v>
                </c:pt>
                <c:pt idx="4782">
                  <c:v>83.423000000000002</c:v>
                </c:pt>
                <c:pt idx="4783">
                  <c:v>83.483999999999995</c:v>
                </c:pt>
                <c:pt idx="4784">
                  <c:v>83.501999999999995</c:v>
                </c:pt>
                <c:pt idx="4785">
                  <c:v>83.52</c:v>
                </c:pt>
                <c:pt idx="4786">
                  <c:v>83.533000000000001</c:v>
                </c:pt>
                <c:pt idx="4787">
                  <c:v>83.567999999999998</c:v>
                </c:pt>
                <c:pt idx="4788">
                  <c:v>83.611999999999995</c:v>
                </c:pt>
                <c:pt idx="4789">
                  <c:v>83.611999999999995</c:v>
                </c:pt>
                <c:pt idx="4790">
                  <c:v>83.613</c:v>
                </c:pt>
                <c:pt idx="4791">
                  <c:v>83.62</c:v>
                </c:pt>
                <c:pt idx="4792">
                  <c:v>83.631</c:v>
                </c:pt>
                <c:pt idx="4793">
                  <c:v>83.644000000000005</c:v>
                </c:pt>
                <c:pt idx="4794">
                  <c:v>83.658000000000001</c:v>
                </c:pt>
                <c:pt idx="4795">
                  <c:v>83.671999999999997</c:v>
                </c:pt>
                <c:pt idx="4796">
                  <c:v>83.683000000000007</c:v>
                </c:pt>
                <c:pt idx="4797">
                  <c:v>83.694999999999993</c:v>
                </c:pt>
                <c:pt idx="4798">
                  <c:v>83.706000000000003</c:v>
                </c:pt>
                <c:pt idx="4799">
                  <c:v>83.718000000000004</c:v>
                </c:pt>
                <c:pt idx="4800">
                  <c:v>83.736000000000004</c:v>
                </c:pt>
                <c:pt idx="4801">
                  <c:v>83.783000000000001</c:v>
                </c:pt>
                <c:pt idx="4802">
                  <c:v>83.861000000000004</c:v>
                </c:pt>
                <c:pt idx="4803">
                  <c:v>83.95</c:v>
                </c:pt>
                <c:pt idx="4804">
                  <c:v>84.007000000000005</c:v>
                </c:pt>
                <c:pt idx="4805">
                  <c:v>84.010999999999996</c:v>
                </c:pt>
                <c:pt idx="4806">
                  <c:v>84.010999999999996</c:v>
                </c:pt>
                <c:pt idx="4807">
                  <c:v>84.012</c:v>
                </c:pt>
                <c:pt idx="4808">
                  <c:v>84.016999999999996</c:v>
                </c:pt>
                <c:pt idx="4809">
                  <c:v>84.024000000000001</c:v>
                </c:pt>
                <c:pt idx="4810">
                  <c:v>84.03</c:v>
                </c:pt>
                <c:pt idx="4811">
                  <c:v>84.033000000000001</c:v>
                </c:pt>
                <c:pt idx="4812">
                  <c:v>84.034000000000006</c:v>
                </c:pt>
                <c:pt idx="4813">
                  <c:v>84.034999999999997</c:v>
                </c:pt>
                <c:pt idx="4814">
                  <c:v>84.036000000000001</c:v>
                </c:pt>
                <c:pt idx="4815">
                  <c:v>84.037000000000006</c:v>
                </c:pt>
                <c:pt idx="4816">
                  <c:v>84.037999999999997</c:v>
                </c:pt>
                <c:pt idx="4817">
                  <c:v>84.039000000000001</c:v>
                </c:pt>
                <c:pt idx="4818">
                  <c:v>84.04</c:v>
                </c:pt>
                <c:pt idx="4819">
                  <c:v>84.04</c:v>
                </c:pt>
                <c:pt idx="4820">
                  <c:v>84.04</c:v>
                </c:pt>
                <c:pt idx="4821">
                  <c:v>84.04</c:v>
                </c:pt>
                <c:pt idx="4822">
                  <c:v>84.04</c:v>
                </c:pt>
                <c:pt idx="4823">
                  <c:v>84.04</c:v>
                </c:pt>
                <c:pt idx="4824">
                  <c:v>84.040999999999997</c:v>
                </c:pt>
                <c:pt idx="4825">
                  <c:v>84.057000000000002</c:v>
                </c:pt>
                <c:pt idx="4826">
                  <c:v>84.069000000000003</c:v>
                </c:pt>
                <c:pt idx="4827">
                  <c:v>84.075999999999993</c:v>
                </c:pt>
                <c:pt idx="4828">
                  <c:v>84.084999999999994</c:v>
                </c:pt>
                <c:pt idx="4829">
                  <c:v>84.096000000000004</c:v>
                </c:pt>
                <c:pt idx="4830">
                  <c:v>84.108999999999995</c:v>
                </c:pt>
                <c:pt idx="4831">
                  <c:v>84.122</c:v>
                </c:pt>
                <c:pt idx="4832">
                  <c:v>84.135000000000005</c:v>
                </c:pt>
                <c:pt idx="4833">
                  <c:v>84.144999999999996</c:v>
                </c:pt>
                <c:pt idx="4834">
                  <c:v>84.155000000000001</c:v>
                </c:pt>
                <c:pt idx="4835">
                  <c:v>84.165999999999997</c:v>
                </c:pt>
                <c:pt idx="4836">
                  <c:v>84.176000000000002</c:v>
                </c:pt>
                <c:pt idx="4837">
                  <c:v>84.186000000000007</c:v>
                </c:pt>
                <c:pt idx="4838">
                  <c:v>84.195999999999998</c:v>
                </c:pt>
                <c:pt idx="4839">
                  <c:v>84.206999999999994</c:v>
                </c:pt>
                <c:pt idx="4840">
                  <c:v>84.221999999999994</c:v>
                </c:pt>
                <c:pt idx="4841">
                  <c:v>84.253</c:v>
                </c:pt>
                <c:pt idx="4842">
                  <c:v>84.308000000000007</c:v>
                </c:pt>
                <c:pt idx="4843">
                  <c:v>84.36</c:v>
                </c:pt>
                <c:pt idx="4844">
                  <c:v>84.379000000000005</c:v>
                </c:pt>
                <c:pt idx="4845">
                  <c:v>84.38</c:v>
                </c:pt>
                <c:pt idx="4846">
                  <c:v>84.382999999999996</c:v>
                </c:pt>
                <c:pt idx="4847">
                  <c:v>84.39</c:v>
                </c:pt>
                <c:pt idx="4848">
                  <c:v>84.397999999999996</c:v>
                </c:pt>
                <c:pt idx="4849">
                  <c:v>84.408000000000001</c:v>
                </c:pt>
                <c:pt idx="4850">
                  <c:v>84.418999999999997</c:v>
                </c:pt>
                <c:pt idx="4851">
                  <c:v>84.429000000000002</c:v>
                </c:pt>
                <c:pt idx="4852">
                  <c:v>84.44</c:v>
                </c:pt>
                <c:pt idx="4853">
                  <c:v>84.453000000000003</c:v>
                </c:pt>
                <c:pt idx="4854">
                  <c:v>84.465999999999994</c:v>
                </c:pt>
                <c:pt idx="4855">
                  <c:v>84.478999999999999</c:v>
                </c:pt>
                <c:pt idx="4856">
                  <c:v>84.489000000000004</c:v>
                </c:pt>
                <c:pt idx="4857">
                  <c:v>84.498000000000005</c:v>
                </c:pt>
                <c:pt idx="4858">
                  <c:v>84.507999999999996</c:v>
                </c:pt>
                <c:pt idx="4859">
                  <c:v>84.519000000000005</c:v>
                </c:pt>
                <c:pt idx="4860">
                  <c:v>84.53</c:v>
                </c:pt>
                <c:pt idx="4861">
                  <c:v>84.54</c:v>
                </c:pt>
                <c:pt idx="4862">
                  <c:v>84.55</c:v>
                </c:pt>
                <c:pt idx="4863">
                  <c:v>84.561000000000007</c:v>
                </c:pt>
                <c:pt idx="4864">
                  <c:v>84.581999999999994</c:v>
                </c:pt>
                <c:pt idx="4865">
                  <c:v>84.628</c:v>
                </c:pt>
                <c:pt idx="4866">
                  <c:v>84.7</c:v>
                </c:pt>
                <c:pt idx="4867">
                  <c:v>84.724999999999994</c:v>
                </c:pt>
                <c:pt idx="4868">
                  <c:v>84.725999999999999</c:v>
                </c:pt>
                <c:pt idx="4869">
                  <c:v>84.728999999999999</c:v>
                </c:pt>
                <c:pt idx="4870">
                  <c:v>84.734999999999999</c:v>
                </c:pt>
                <c:pt idx="4871">
                  <c:v>84.742999999999995</c:v>
                </c:pt>
                <c:pt idx="4872">
                  <c:v>84.754000000000005</c:v>
                </c:pt>
                <c:pt idx="4873">
                  <c:v>84.765000000000001</c:v>
                </c:pt>
                <c:pt idx="4874">
                  <c:v>84.778000000000006</c:v>
                </c:pt>
                <c:pt idx="4875">
                  <c:v>84.790999999999997</c:v>
                </c:pt>
                <c:pt idx="4876">
                  <c:v>84.801000000000002</c:v>
                </c:pt>
                <c:pt idx="4877">
                  <c:v>84.811000000000007</c:v>
                </c:pt>
                <c:pt idx="4878">
                  <c:v>84.822000000000003</c:v>
                </c:pt>
                <c:pt idx="4879">
                  <c:v>84.834000000000003</c:v>
                </c:pt>
                <c:pt idx="4880">
                  <c:v>84.843999999999994</c:v>
                </c:pt>
                <c:pt idx="4881">
                  <c:v>84.863</c:v>
                </c:pt>
                <c:pt idx="4882">
                  <c:v>84.905000000000001</c:v>
                </c:pt>
                <c:pt idx="4883">
                  <c:v>84.968999999999994</c:v>
                </c:pt>
                <c:pt idx="4884">
                  <c:v>85.019000000000005</c:v>
                </c:pt>
                <c:pt idx="4885">
                  <c:v>85.024000000000001</c:v>
                </c:pt>
                <c:pt idx="4886">
                  <c:v>85.024000000000001</c:v>
                </c:pt>
                <c:pt idx="4887">
                  <c:v>85.028000000000006</c:v>
                </c:pt>
                <c:pt idx="4888">
                  <c:v>85.036000000000001</c:v>
                </c:pt>
                <c:pt idx="4889">
                  <c:v>85.046000000000006</c:v>
                </c:pt>
                <c:pt idx="4890">
                  <c:v>85.057000000000002</c:v>
                </c:pt>
                <c:pt idx="4891">
                  <c:v>85.07</c:v>
                </c:pt>
                <c:pt idx="4892">
                  <c:v>85.082999999999998</c:v>
                </c:pt>
                <c:pt idx="4893">
                  <c:v>85.096000000000004</c:v>
                </c:pt>
                <c:pt idx="4894">
                  <c:v>85.105999999999995</c:v>
                </c:pt>
                <c:pt idx="4895">
                  <c:v>85.116</c:v>
                </c:pt>
                <c:pt idx="4896">
                  <c:v>85.128</c:v>
                </c:pt>
                <c:pt idx="4897">
                  <c:v>85.138999999999996</c:v>
                </c:pt>
                <c:pt idx="4898">
                  <c:v>85.149000000000001</c:v>
                </c:pt>
                <c:pt idx="4899">
                  <c:v>85.16</c:v>
                </c:pt>
                <c:pt idx="4900">
                  <c:v>85.177999999999997</c:v>
                </c:pt>
                <c:pt idx="4901">
                  <c:v>85.227000000000004</c:v>
                </c:pt>
                <c:pt idx="4902">
                  <c:v>85.31</c:v>
                </c:pt>
                <c:pt idx="4903">
                  <c:v>85.361999999999995</c:v>
                </c:pt>
                <c:pt idx="4904">
                  <c:v>85.388000000000005</c:v>
                </c:pt>
                <c:pt idx="4905">
                  <c:v>85.423000000000002</c:v>
                </c:pt>
                <c:pt idx="4906">
                  <c:v>85.456999999999994</c:v>
                </c:pt>
                <c:pt idx="4907">
                  <c:v>85.471000000000004</c:v>
                </c:pt>
                <c:pt idx="4908">
                  <c:v>85.471000000000004</c:v>
                </c:pt>
                <c:pt idx="4909">
                  <c:v>85.471000000000004</c:v>
                </c:pt>
                <c:pt idx="4910">
                  <c:v>85.475999999999999</c:v>
                </c:pt>
                <c:pt idx="4911">
                  <c:v>85.483000000000004</c:v>
                </c:pt>
                <c:pt idx="4912">
                  <c:v>85.492999999999995</c:v>
                </c:pt>
                <c:pt idx="4913">
                  <c:v>85.503</c:v>
                </c:pt>
                <c:pt idx="4914">
                  <c:v>85.513999999999996</c:v>
                </c:pt>
                <c:pt idx="4915">
                  <c:v>85.527000000000001</c:v>
                </c:pt>
                <c:pt idx="4916">
                  <c:v>85.54</c:v>
                </c:pt>
                <c:pt idx="4917">
                  <c:v>85.55</c:v>
                </c:pt>
                <c:pt idx="4918">
                  <c:v>85.56</c:v>
                </c:pt>
                <c:pt idx="4919">
                  <c:v>85.570999999999998</c:v>
                </c:pt>
                <c:pt idx="4920">
                  <c:v>85.581000000000003</c:v>
                </c:pt>
                <c:pt idx="4921">
                  <c:v>85.590999999999994</c:v>
                </c:pt>
                <c:pt idx="4922">
                  <c:v>85.600999999999999</c:v>
                </c:pt>
                <c:pt idx="4923">
                  <c:v>85.617000000000004</c:v>
                </c:pt>
                <c:pt idx="4924">
                  <c:v>85.653999999999996</c:v>
                </c:pt>
                <c:pt idx="4925">
                  <c:v>85.721999999999994</c:v>
                </c:pt>
                <c:pt idx="4926">
                  <c:v>85.79</c:v>
                </c:pt>
                <c:pt idx="4927">
                  <c:v>85.866</c:v>
                </c:pt>
                <c:pt idx="4928">
                  <c:v>85.903999999999996</c:v>
                </c:pt>
                <c:pt idx="4929">
                  <c:v>85.903999999999996</c:v>
                </c:pt>
                <c:pt idx="4930">
                  <c:v>85.903999999999996</c:v>
                </c:pt>
                <c:pt idx="4931">
                  <c:v>85.909000000000006</c:v>
                </c:pt>
                <c:pt idx="4932">
                  <c:v>85.917000000000002</c:v>
                </c:pt>
                <c:pt idx="4933">
                  <c:v>85.927000000000007</c:v>
                </c:pt>
                <c:pt idx="4934">
                  <c:v>85.938000000000002</c:v>
                </c:pt>
                <c:pt idx="4935">
                  <c:v>85.950999999999993</c:v>
                </c:pt>
                <c:pt idx="4936">
                  <c:v>85.963999999999999</c:v>
                </c:pt>
                <c:pt idx="4937">
                  <c:v>85.974000000000004</c:v>
                </c:pt>
                <c:pt idx="4938">
                  <c:v>85.986000000000004</c:v>
                </c:pt>
                <c:pt idx="4939">
                  <c:v>85.997</c:v>
                </c:pt>
                <c:pt idx="4940">
                  <c:v>86.007999999999996</c:v>
                </c:pt>
                <c:pt idx="4941">
                  <c:v>86.019000000000005</c:v>
                </c:pt>
                <c:pt idx="4942">
                  <c:v>86.043999999999997</c:v>
                </c:pt>
                <c:pt idx="4943">
                  <c:v>86.08</c:v>
                </c:pt>
                <c:pt idx="4944">
                  <c:v>86.096999999999994</c:v>
                </c:pt>
                <c:pt idx="4945">
                  <c:v>86.102999999999994</c:v>
                </c:pt>
                <c:pt idx="4946">
                  <c:v>86.111999999999995</c:v>
                </c:pt>
                <c:pt idx="4947">
                  <c:v>86.123000000000005</c:v>
                </c:pt>
                <c:pt idx="4948">
                  <c:v>86.135999999999996</c:v>
                </c:pt>
                <c:pt idx="4949">
                  <c:v>86.149000000000001</c:v>
                </c:pt>
                <c:pt idx="4950">
                  <c:v>86.164000000000001</c:v>
                </c:pt>
                <c:pt idx="4951">
                  <c:v>86.174000000000007</c:v>
                </c:pt>
                <c:pt idx="4952">
                  <c:v>86.185000000000002</c:v>
                </c:pt>
                <c:pt idx="4953">
                  <c:v>86.195999999999998</c:v>
                </c:pt>
                <c:pt idx="4954">
                  <c:v>86.215999999999994</c:v>
                </c:pt>
                <c:pt idx="4955">
                  <c:v>86.260999999999996</c:v>
                </c:pt>
                <c:pt idx="4956">
                  <c:v>86.337000000000003</c:v>
                </c:pt>
                <c:pt idx="4957">
                  <c:v>86.403000000000006</c:v>
                </c:pt>
                <c:pt idx="4958">
                  <c:v>86.417000000000002</c:v>
                </c:pt>
                <c:pt idx="4959">
                  <c:v>86.417000000000002</c:v>
                </c:pt>
                <c:pt idx="4960">
                  <c:v>86.421000000000006</c:v>
                </c:pt>
                <c:pt idx="4961">
                  <c:v>86.429000000000002</c:v>
                </c:pt>
                <c:pt idx="4962">
                  <c:v>86.438999999999993</c:v>
                </c:pt>
                <c:pt idx="4963">
                  <c:v>86.451999999999998</c:v>
                </c:pt>
                <c:pt idx="4964">
                  <c:v>86.465999999999994</c:v>
                </c:pt>
                <c:pt idx="4965">
                  <c:v>86.478999999999999</c:v>
                </c:pt>
                <c:pt idx="4966">
                  <c:v>86.489000000000004</c:v>
                </c:pt>
                <c:pt idx="4967">
                  <c:v>86.5</c:v>
                </c:pt>
                <c:pt idx="4968">
                  <c:v>86.510999999999996</c:v>
                </c:pt>
                <c:pt idx="4969">
                  <c:v>86.54</c:v>
                </c:pt>
                <c:pt idx="4970">
                  <c:v>86.594999999999999</c:v>
                </c:pt>
                <c:pt idx="4971">
                  <c:v>86.673000000000002</c:v>
                </c:pt>
                <c:pt idx="4972">
                  <c:v>86.742999999999995</c:v>
                </c:pt>
                <c:pt idx="4973">
                  <c:v>86.766000000000005</c:v>
                </c:pt>
                <c:pt idx="4974">
                  <c:v>86.766000000000005</c:v>
                </c:pt>
                <c:pt idx="4975">
                  <c:v>86.77</c:v>
                </c:pt>
                <c:pt idx="4976">
                  <c:v>86.775999999999996</c:v>
                </c:pt>
                <c:pt idx="4977">
                  <c:v>86.786000000000001</c:v>
                </c:pt>
                <c:pt idx="4978">
                  <c:v>86.796999999999997</c:v>
                </c:pt>
                <c:pt idx="4979">
                  <c:v>86.81</c:v>
                </c:pt>
                <c:pt idx="4980">
                  <c:v>86.822999999999993</c:v>
                </c:pt>
                <c:pt idx="4981">
                  <c:v>86.834000000000003</c:v>
                </c:pt>
                <c:pt idx="4982">
                  <c:v>86.843000000000004</c:v>
                </c:pt>
                <c:pt idx="4983">
                  <c:v>86.853999999999999</c:v>
                </c:pt>
                <c:pt idx="4984">
                  <c:v>86.864999999999995</c:v>
                </c:pt>
                <c:pt idx="4985">
                  <c:v>86.876999999999995</c:v>
                </c:pt>
                <c:pt idx="4986">
                  <c:v>86.891999999999996</c:v>
                </c:pt>
                <c:pt idx="4987">
                  <c:v>86.933000000000007</c:v>
                </c:pt>
                <c:pt idx="4988">
                  <c:v>87.004000000000005</c:v>
                </c:pt>
                <c:pt idx="4989">
                  <c:v>87.067999999999998</c:v>
                </c:pt>
                <c:pt idx="4990">
                  <c:v>87.084000000000003</c:v>
                </c:pt>
                <c:pt idx="4991">
                  <c:v>87.084000000000003</c:v>
                </c:pt>
                <c:pt idx="4992">
                  <c:v>87.087000000000003</c:v>
                </c:pt>
                <c:pt idx="4993">
                  <c:v>87.093999999999994</c:v>
                </c:pt>
                <c:pt idx="4994">
                  <c:v>87.103999999999999</c:v>
                </c:pt>
                <c:pt idx="4995">
                  <c:v>87.113</c:v>
                </c:pt>
                <c:pt idx="4996">
                  <c:v>87.123999999999995</c:v>
                </c:pt>
                <c:pt idx="4997">
                  <c:v>87.137</c:v>
                </c:pt>
                <c:pt idx="4998">
                  <c:v>87.168999999999997</c:v>
                </c:pt>
                <c:pt idx="4999">
                  <c:v>87.197999999999993</c:v>
                </c:pt>
                <c:pt idx="5000">
                  <c:v>87.221000000000004</c:v>
                </c:pt>
                <c:pt idx="5001">
                  <c:v>87.245000000000005</c:v>
                </c:pt>
                <c:pt idx="5002">
                  <c:v>87.271000000000001</c:v>
                </c:pt>
                <c:pt idx="5003">
                  <c:v>87.281999999999996</c:v>
                </c:pt>
                <c:pt idx="5004">
                  <c:v>87.293000000000006</c:v>
                </c:pt>
                <c:pt idx="5005">
                  <c:v>87.305000000000007</c:v>
                </c:pt>
                <c:pt idx="5006">
                  <c:v>87.317999999999998</c:v>
                </c:pt>
                <c:pt idx="5007">
                  <c:v>87.328999999999994</c:v>
                </c:pt>
                <c:pt idx="5008">
                  <c:v>87.338999999999999</c:v>
                </c:pt>
                <c:pt idx="5009">
                  <c:v>87.350999999999999</c:v>
                </c:pt>
                <c:pt idx="5010">
                  <c:v>87.361999999999995</c:v>
                </c:pt>
                <c:pt idx="5011">
                  <c:v>87.373000000000005</c:v>
                </c:pt>
                <c:pt idx="5012">
                  <c:v>87.382000000000005</c:v>
                </c:pt>
                <c:pt idx="5013">
                  <c:v>87.393000000000001</c:v>
                </c:pt>
                <c:pt idx="5014">
                  <c:v>87.400999999999996</c:v>
                </c:pt>
                <c:pt idx="5015">
                  <c:v>87.406999999999996</c:v>
                </c:pt>
                <c:pt idx="5016">
                  <c:v>87.409000000000006</c:v>
                </c:pt>
                <c:pt idx="5017">
                  <c:v>87.411000000000001</c:v>
                </c:pt>
                <c:pt idx="5018">
                  <c:v>87.412000000000006</c:v>
                </c:pt>
                <c:pt idx="5019">
                  <c:v>87.412999999999997</c:v>
                </c:pt>
                <c:pt idx="5020">
                  <c:v>87.412999999999997</c:v>
                </c:pt>
                <c:pt idx="5021">
                  <c:v>87.414000000000001</c:v>
                </c:pt>
                <c:pt idx="5022">
                  <c:v>87.414000000000001</c:v>
                </c:pt>
                <c:pt idx="5023">
                  <c:v>87.415000000000006</c:v>
                </c:pt>
                <c:pt idx="5024">
                  <c:v>87.415999999999997</c:v>
                </c:pt>
                <c:pt idx="5025">
                  <c:v>87.417000000000002</c:v>
                </c:pt>
                <c:pt idx="5026">
                  <c:v>87.418000000000006</c:v>
                </c:pt>
                <c:pt idx="5027">
                  <c:v>87.418000000000006</c:v>
                </c:pt>
                <c:pt idx="5028">
                  <c:v>87.418000000000006</c:v>
                </c:pt>
                <c:pt idx="5029">
                  <c:v>87.418000000000006</c:v>
                </c:pt>
                <c:pt idx="5030">
                  <c:v>87.418000000000006</c:v>
                </c:pt>
                <c:pt idx="5031">
                  <c:v>87.418000000000006</c:v>
                </c:pt>
                <c:pt idx="5032">
                  <c:v>87.418000000000006</c:v>
                </c:pt>
                <c:pt idx="5033">
                  <c:v>87.418000000000006</c:v>
                </c:pt>
                <c:pt idx="5034">
                  <c:v>87.418000000000006</c:v>
                </c:pt>
                <c:pt idx="5035">
                  <c:v>87.418000000000006</c:v>
                </c:pt>
                <c:pt idx="5036">
                  <c:v>87.418000000000006</c:v>
                </c:pt>
                <c:pt idx="5037">
                  <c:v>87.418000000000006</c:v>
                </c:pt>
                <c:pt idx="5038">
                  <c:v>87.418000000000006</c:v>
                </c:pt>
                <c:pt idx="5039">
                  <c:v>87.418000000000006</c:v>
                </c:pt>
                <c:pt idx="5040">
                  <c:v>87.418000000000006</c:v>
                </c:pt>
                <c:pt idx="5041">
                  <c:v>87.418000000000006</c:v>
                </c:pt>
                <c:pt idx="5042">
                  <c:v>87.418000000000006</c:v>
                </c:pt>
                <c:pt idx="5043">
                  <c:v>87.418000000000006</c:v>
                </c:pt>
                <c:pt idx="5044">
                  <c:v>87.418000000000006</c:v>
                </c:pt>
                <c:pt idx="5045">
                  <c:v>87.418000000000006</c:v>
                </c:pt>
                <c:pt idx="5046">
                  <c:v>87.418000000000006</c:v>
                </c:pt>
                <c:pt idx="5047">
                  <c:v>87.418000000000006</c:v>
                </c:pt>
                <c:pt idx="5048">
                  <c:v>87.418000000000006</c:v>
                </c:pt>
                <c:pt idx="5049">
                  <c:v>87.418000000000006</c:v>
                </c:pt>
                <c:pt idx="5050">
                  <c:v>87.418000000000006</c:v>
                </c:pt>
                <c:pt idx="5051">
                  <c:v>87.418000000000006</c:v>
                </c:pt>
                <c:pt idx="5052">
                  <c:v>87.418000000000006</c:v>
                </c:pt>
                <c:pt idx="5053">
                  <c:v>87.418000000000006</c:v>
                </c:pt>
                <c:pt idx="5054">
                  <c:v>87.418000000000006</c:v>
                </c:pt>
                <c:pt idx="5055">
                  <c:v>87.418000000000006</c:v>
                </c:pt>
                <c:pt idx="5056">
                  <c:v>87.418000000000006</c:v>
                </c:pt>
                <c:pt idx="5057">
                  <c:v>87.418000000000006</c:v>
                </c:pt>
                <c:pt idx="5058">
                  <c:v>87.418000000000006</c:v>
                </c:pt>
                <c:pt idx="5059">
                  <c:v>87.418000000000006</c:v>
                </c:pt>
                <c:pt idx="5060">
                  <c:v>87.418000000000006</c:v>
                </c:pt>
                <c:pt idx="5061">
                  <c:v>87.418000000000006</c:v>
                </c:pt>
                <c:pt idx="5062">
                  <c:v>87.418000000000006</c:v>
                </c:pt>
                <c:pt idx="5063">
                  <c:v>87.418000000000006</c:v>
                </c:pt>
                <c:pt idx="5064">
                  <c:v>87.418000000000006</c:v>
                </c:pt>
                <c:pt idx="5065">
                  <c:v>87.418000000000006</c:v>
                </c:pt>
                <c:pt idx="5066">
                  <c:v>87.418000000000006</c:v>
                </c:pt>
                <c:pt idx="5067">
                  <c:v>87.418000000000006</c:v>
                </c:pt>
                <c:pt idx="5068">
                  <c:v>87.418000000000006</c:v>
                </c:pt>
                <c:pt idx="5069">
                  <c:v>87.418000000000006</c:v>
                </c:pt>
                <c:pt idx="5070">
                  <c:v>87.418000000000006</c:v>
                </c:pt>
                <c:pt idx="5071">
                  <c:v>87.418000000000006</c:v>
                </c:pt>
                <c:pt idx="5072">
                  <c:v>87.418000000000006</c:v>
                </c:pt>
                <c:pt idx="5073">
                  <c:v>87.42</c:v>
                </c:pt>
                <c:pt idx="5074">
                  <c:v>87.424999999999997</c:v>
                </c:pt>
                <c:pt idx="5075">
                  <c:v>87.430999999999997</c:v>
                </c:pt>
                <c:pt idx="5076">
                  <c:v>87.438999999999993</c:v>
                </c:pt>
                <c:pt idx="5077">
                  <c:v>87.444000000000003</c:v>
                </c:pt>
                <c:pt idx="5078">
                  <c:v>87.445999999999998</c:v>
                </c:pt>
                <c:pt idx="5079">
                  <c:v>87.448999999999998</c:v>
                </c:pt>
                <c:pt idx="5080">
                  <c:v>87.454999999999998</c:v>
                </c:pt>
                <c:pt idx="5081">
                  <c:v>87.460999999999999</c:v>
                </c:pt>
                <c:pt idx="5082">
                  <c:v>87.466999999999999</c:v>
                </c:pt>
                <c:pt idx="5083">
                  <c:v>87.471999999999994</c:v>
                </c:pt>
                <c:pt idx="5084">
                  <c:v>87.477000000000004</c:v>
                </c:pt>
                <c:pt idx="5085">
                  <c:v>87.478999999999999</c:v>
                </c:pt>
                <c:pt idx="5086">
                  <c:v>87.483999999999995</c:v>
                </c:pt>
                <c:pt idx="5087">
                  <c:v>87.5</c:v>
                </c:pt>
                <c:pt idx="5088">
                  <c:v>87.534999999999997</c:v>
                </c:pt>
                <c:pt idx="5089">
                  <c:v>87.602000000000004</c:v>
                </c:pt>
                <c:pt idx="5090">
                  <c:v>87.692999999999998</c:v>
                </c:pt>
                <c:pt idx="5091">
                  <c:v>87.769000000000005</c:v>
                </c:pt>
                <c:pt idx="5092">
                  <c:v>87.799000000000007</c:v>
                </c:pt>
                <c:pt idx="5093">
                  <c:v>87.808999999999997</c:v>
                </c:pt>
                <c:pt idx="5094">
                  <c:v>87.808999999999997</c:v>
                </c:pt>
                <c:pt idx="5095">
                  <c:v>87.808999999999997</c:v>
                </c:pt>
                <c:pt idx="5096">
                  <c:v>87.813999999999993</c:v>
                </c:pt>
                <c:pt idx="5097">
                  <c:v>87.822000000000003</c:v>
                </c:pt>
                <c:pt idx="5098">
                  <c:v>87.832999999999998</c:v>
                </c:pt>
                <c:pt idx="5099">
                  <c:v>87.843999999999994</c:v>
                </c:pt>
                <c:pt idx="5100">
                  <c:v>87.855000000000004</c:v>
                </c:pt>
                <c:pt idx="5101">
                  <c:v>87.867999999999995</c:v>
                </c:pt>
                <c:pt idx="5102">
                  <c:v>87.881</c:v>
                </c:pt>
                <c:pt idx="5103">
                  <c:v>87.893000000000001</c:v>
                </c:pt>
                <c:pt idx="5104">
                  <c:v>87.903000000000006</c:v>
                </c:pt>
                <c:pt idx="5105">
                  <c:v>87.914000000000001</c:v>
                </c:pt>
                <c:pt idx="5106">
                  <c:v>87.924999999999997</c:v>
                </c:pt>
                <c:pt idx="5107">
                  <c:v>87.936000000000007</c:v>
                </c:pt>
                <c:pt idx="5108">
                  <c:v>87.947000000000003</c:v>
                </c:pt>
                <c:pt idx="5109">
                  <c:v>87.963999999999999</c:v>
                </c:pt>
                <c:pt idx="5110">
                  <c:v>88</c:v>
                </c:pt>
                <c:pt idx="5111">
                  <c:v>88.025999999999996</c:v>
                </c:pt>
                <c:pt idx="5112">
                  <c:v>88.025999999999996</c:v>
                </c:pt>
                <c:pt idx="5113">
                  <c:v>88.031999999999996</c:v>
                </c:pt>
                <c:pt idx="5114">
                  <c:v>88.040999999999997</c:v>
                </c:pt>
                <c:pt idx="5115">
                  <c:v>88.052000000000007</c:v>
                </c:pt>
                <c:pt idx="5116">
                  <c:v>88.066000000000003</c:v>
                </c:pt>
                <c:pt idx="5117">
                  <c:v>88.08</c:v>
                </c:pt>
                <c:pt idx="5118">
                  <c:v>88.09</c:v>
                </c:pt>
                <c:pt idx="5119">
                  <c:v>88.1</c:v>
                </c:pt>
                <c:pt idx="5120">
                  <c:v>88.111999999999995</c:v>
                </c:pt>
                <c:pt idx="5121">
                  <c:v>88.123000000000005</c:v>
                </c:pt>
                <c:pt idx="5122">
                  <c:v>88.134</c:v>
                </c:pt>
                <c:pt idx="5123">
                  <c:v>88.147000000000006</c:v>
                </c:pt>
                <c:pt idx="5124">
                  <c:v>88.17</c:v>
                </c:pt>
                <c:pt idx="5125">
                  <c:v>88.215999999999994</c:v>
                </c:pt>
                <c:pt idx="5126">
                  <c:v>88.24</c:v>
                </c:pt>
                <c:pt idx="5127">
                  <c:v>88.24</c:v>
                </c:pt>
                <c:pt idx="5128">
                  <c:v>88.247</c:v>
                </c:pt>
                <c:pt idx="5129">
                  <c:v>88.254999999999995</c:v>
                </c:pt>
                <c:pt idx="5130">
                  <c:v>88.266000000000005</c:v>
                </c:pt>
                <c:pt idx="5131">
                  <c:v>88.278999999999996</c:v>
                </c:pt>
                <c:pt idx="5132">
                  <c:v>88.293000000000006</c:v>
                </c:pt>
                <c:pt idx="5133">
                  <c:v>88.305000000000007</c:v>
                </c:pt>
                <c:pt idx="5134">
                  <c:v>88.313999999999993</c:v>
                </c:pt>
                <c:pt idx="5135">
                  <c:v>88.325000000000003</c:v>
                </c:pt>
                <c:pt idx="5136">
                  <c:v>88.335999999999999</c:v>
                </c:pt>
                <c:pt idx="5137">
                  <c:v>88.347999999999999</c:v>
                </c:pt>
                <c:pt idx="5138">
                  <c:v>88.358000000000004</c:v>
                </c:pt>
                <c:pt idx="5139">
                  <c:v>88.372</c:v>
                </c:pt>
                <c:pt idx="5140">
                  <c:v>88.409000000000006</c:v>
                </c:pt>
                <c:pt idx="5141">
                  <c:v>88.444999999999993</c:v>
                </c:pt>
                <c:pt idx="5142">
                  <c:v>88.495999999999995</c:v>
                </c:pt>
                <c:pt idx="5143">
                  <c:v>88.554000000000002</c:v>
                </c:pt>
                <c:pt idx="5144">
                  <c:v>88.581000000000003</c:v>
                </c:pt>
                <c:pt idx="5145">
                  <c:v>88.582999999999998</c:v>
                </c:pt>
                <c:pt idx="5146">
                  <c:v>88.584999999999994</c:v>
                </c:pt>
                <c:pt idx="5147">
                  <c:v>88.590999999999994</c:v>
                </c:pt>
                <c:pt idx="5148">
                  <c:v>88.6</c:v>
                </c:pt>
                <c:pt idx="5149">
                  <c:v>88.61</c:v>
                </c:pt>
                <c:pt idx="5150">
                  <c:v>88.62</c:v>
                </c:pt>
                <c:pt idx="5151">
                  <c:v>88.632999999999996</c:v>
                </c:pt>
                <c:pt idx="5152">
                  <c:v>88.646000000000001</c:v>
                </c:pt>
                <c:pt idx="5153">
                  <c:v>88.656999999999996</c:v>
                </c:pt>
                <c:pt idx="5154">
                  <c:v>88.665999999999997</c:v>
                </c:pt>
                <c:pt idx="5155">
                  <c:v>88.676000000000002</c:v>
                </c:pt>
                <c:pt idx="5156">
                  <c:v>88.686999999999998</c:v>
                </c:pt>
                <c:pt idx="5157">
                  <c:v>88.697999999999993</c:v>
                </c:pt>
                <c:pt idx="5158">
                  <c:v>88.71</c:v>
                </c:pt>
                <c:pt idx="5159">
                  <c:v>88.722999999999999</c:v>
                </c:pt>
                <c:pt idx="5160">
                  <c:v>88.734999999999999</c:v>
                </c:pt>
                <c:pt idx="5161">
                  <c:v>88.745999999999995</c:v>
                </c:pt>
                <c:pt idx="5162">
                  <c:v>88.754000000000005</c:v>
                </c:pt>
                <c:pt idx="5163">
                  <c:v>88.763999999999996</c:v>
                </c:pt>
                <c:pt idx="5164">
                  <c:v>88.775000000000006</c:v>
                </c:pt>
                <c:pt idx="5165">
                  <c:v>88.784999999999997</c:v>
                </c:pt>
                <c:pt idx="5166">
                  <c:v>88.801000000000002</c:v>
                </c:pt>
                <c:pt idx="5167">
                  <c:v>88.846000000000004</c:v>
                </c:pt>
                <c:pt idx="5168">
                  <c:v>88.909000000000006</c:v>
                </c:pt>
                <c:pt idx="5169">
                  <c:v>88.909000000000006</c:v>
                </c:pt>
                <c:pt idx="5170">
                  <c:v>88.91</c:v>
                </c:pt>
                <c:pt idx="5171">
                  <c:v>88.917000000000002</c:v>
                </c:pt>
                <c:pt idx="5172">
                  <c:v>88.927999999999997</c:v>
                </c:pt>
                <c:pt idx="5173">
                  <c:v>88.941999999999993</c:v>
                </c:pt>
                <c:pt idx="5174">
                  <c:v>88.956999999999994</c:v>
                </c:pt>
                <c:pt idx="5175">
                  <c:v>88.968000000000004</c:v>
                </c:pt>
                <c:pt idx="5176">
                  <c:v>88.977000000000004</c:v>
                </c:pt>
                <c:pt idx="5177">
                  <c:v>88.986999999999995</c:v>
                </c:pt>
                <c:pt idx="5178">
                  <c:v>88.998000000000005</c:v>
                </c:pt>
                <c:pt idx="5179">
                  <c:v>89.009</c:v>
                </c:pt>
                <c:pt idx="5180">
                  <c:v>89.022999999999996</c:v>
                </c:pt>
                <c:pt idx="5181">
                  <c:v>89.055999999999997</c:v>
                </c:pt>
                <c:pt idx="5182">
                  <c:v>89.120999999999995</c:v>
                </c:pt>
                <c:pt idx="5183">
                  <c:v>89.183999999999997</c:v>
                </c:pt>
                <c:pt idx="5184">
                  <c:v>89.203000000000003</c:v>
                </c:pt>
                <c:pt idx="5185">
                  <c:v>89.209000000000003</c:v>
                </c:pt>
                <c:pt idx="5186">
                  <c:v>89.234999999999999</c:v>
                </c:pt>
                <c:pt idx="5187">
                  <c:v>89.274000000000001</c:v>
                </c:pt>
                <c:pt idx="5188">
                  <c:v>89.281000000000006</c:v>
                </c:pt>
                <c:pt idx="5189">
                  <c:v>89.281000000000006</c:v>
                </c:pt>
                <c:pt idx="5190">
                  <c:v>89.295000000000002</c:v>
                </c:pt>
                <c:pt idx="5191">
                  <c:v>89.307000000000002</c:v>
                </c:pt>
                <c:pt idx="5192">
                  <c:v>89.320999999999998</c:v>
                </c:pt>
                <c:pt idx="5193">
                  <c:v>89.331000000000003</c:v>
                </c:pt>
                <c:pt idx="5194">
                  <c:v>89.34</c:v>
                </c:pt>
                <c:pt idx="5195">
                  <c:v>89.350999999999999</c:v>
                </c:pt>
                <c:pt idx="5196">
                  <c:v>89.358000000000004</c:v>
                </c:pt>
                <c:pt idx="5197">
                  <c:v>89.358000000000004</c:v>
                </c:pt>
                <c:pt idx="5198">
                  <c:v>89.36</c:v>
                </c:pt>
                <c:pt idx="5199">
                  <c:v>89.375</c:v>
                </c:pt>
                <c:pt idx="5200">
                  <c:v>89.418000000000006</c:v>
                </c:pt>
                <c:pt idx="5201">
                  <c:v>89.465999999999994</c:v>
                </c:pt>
                <c:pt idx="5202">
                  <c:v>89.512</c:v>
                </c:pt>
                <c:pt idx="5203">
                  <c:v>89.576999999999998</c:v>
                </c:pt>
                <c:pt idx="5204">
                  <c:v>89.637</c:v>
                </c:pt>
                <c:pt idx="5205">
                  <c:v>89.656999999999996</c:v>
                </c:pt>
                <c:pt idx="5206">
                  <c:v>89.656999999999996</c:v>
                </c:pt>
                <c:pt idx="5207">
                  <c:v>89.656999999999996</c:v>
                </c:pt>
                <c:pt idx="5208">
                  <c:v>89.658000000000001</c:v>
                </c:pt>
                <c:pt idx="5209">
                  <c:v>89.661000000000001</c:v>
                </c:pt>
                <c:pt idx="5210">
                  <c:v>89.668999999999997</c:v>
                </c:pt>
                <c:pt idx="5211">
                  <c:v>89.679000000000002</c:v>
                </c:pt>
                <c:pt idx="5212">
                  <c:v>89.691000000000003</c:v>
                </c:pt>
                <c:pt idx="5213">
                  <c:v>89.703999999999994</c:v>
                </c:pt>
                <c:pt idx="5214">
                  <c:v>89.712999999999994</c:v>
                </c:pt>
                <c:pt idx="5215">
                  <c:v>89.721000000000004</c:v>
                </c:pt>
                <c:pt idx="5216">
                  <c:v>89.73</c:v>
                </c:pt>
                <c:pt idx="5217">
                  <c:v>89.741</c:v>
                </c:pt>
                <c:pt idx="5218">
                  <c:v>89.757000000000005</c:v>
                </c:pt>
                <c:pt idx="5219">
                  <c:v>89.793000000000006</c:v>
                </c:pt>
                <c:pt idx="5220">
                  <c:v>89.864999999999995</c:v>
                </c:pt>
                <c:pt idx="5221">
                  <c:v>89.954999999999998</c:v>
                </c:pt>
                <c:pt idx="5222">
                  <c:v>90.016999999999996</c:v>
                </c:pt>
                <c:pt idx="5223">
                  <c:v>90.052999999999997</c:v>
                </c:pt>
                <c:pt idx="5224">
                  <c:v>90.093000000000004</c:v>
                </c:pt>
                <c:pt idx="5225">
                  <c:v>90.120999999999995</c:v>
                </c:pt>
                <c:pt idx="5226">
                  <c:v>90.120999999999995</c:v>
                </c:pt>
                <c:pt idx="5227">
                  <c:v>90.120999999999995</c:v>
                </c:pt>
                <c:pt idx="5228">
                  <c:v>90.120999999999995</c:v>
                </c:pt>
                <c:pt idx="5229">
                  <c:v>90.120999999999995</c:v>
                </c:pt>
                <c:pt idx="5230">
                  <c:v>90.126000000000005</c:v>
                </c:pt>
                <c:pt idx="5231">
                  <c:v>90.135000000000005</c:v>
                </c:pt>
                <c:pt idx="5232">
                  <c:v>90.144000000000005</c:v>
                </c:pt>
                <c:pt idx="5233">
                  <c:v>90.156000000000006</c:v>
                </c:pt>
                <c:pt idx="5234">
                  <c:v>90.168999999999997</c:v>
                </c:pt>
                <c:pt idx="5235">
                  <c:v>90.180999999999997</c:v>
                </c:pt>
                <c:pt idx="5236">
                  <c:v>90.194000000000003</c:v>
                </c:pt>
                <c:pt idx="5237">
                  <c:v>90.206999999999994</c:v>
                </c:pt>
                <c:pt idx="5238">
                  <c:v>90.218999999999994</c:v>
                </c:pt>
                <c:pt idx="5239">
                  <c:v>90.227999999999994</c:v>
                </c:pt>
                <c:pt idx="5240">
                  <c:v>90.239000000000004</c:v>
                </c:pt>
                <c:pt idx="5241">
                  <c:v>90.25</c:v>
                </c:pt>
                <c:pt idx="5242">
                  <c:v>90.260999999999996</c:v>
                </c:pt>
                <c:pt idx="5243">
                  <c:v>90.272000000000006</c:v>
                </c:pt>
                <c:pt idx="5244">
                  <c:v>90.281999999999996</c:v>
                </c:pt>
                <c:pt idx="5245">
                  <c:v>90.295000000000002</c:v>
                </c:pt>
                <c:pt idx="5246">
                  <c:v>90.322999999999993</c:v>
                </c:pt>
                <c:pt idx="5247">
                  <c:v>90.375</c:v>
                </c:pt>
                <c:pt idx="5248">
                  <c:v>90.427999999999997</c:v>
                </c:pt>
                <c:pt idx="5249">
                  <c:v>90.451999999999998</c:v>
                </c:pt>
                <c:pt idx="5250">
                  <c:v>90.451999999999998</c:v>
                </c:pt>
                <c:pt idx="5251">
                  <c:v>90.456000000000003</c:v>
                </c:pt>
                <c:pt idx="5252">
                  <c:v>90.463999999999999</c:v>
                </c:pt>
                <c:pt idx="5253">
                  <c:v>90.472999999999999</c:v>
                </c:pt>
                <c:pt idx="5254">
                  <c:v>90.484999999999999</c:v>
                </c:pt>
                <c:pt idx="5255">
                  <c:v>90.495999999999995</c:v>
                </c:pt>
                <c:pt idx="5256">
                  <c:v>90.507999999999996</c:v>
                </c:pt>
                <c:pt idx="5257">
                  <c:v>90.521000000000001</c:v>
                </c:pt>
                <c:pt idx="5258">
                  <c:v>90.534000000000006</c:v>
                </c:pt>
                <c:pt idx="5259">
                  <c:v>90.546000000000006</c:v>
                </c:pt>
                <c:pt idx="5260">
                  <c:v>90.555999999999997</c:v>
                </c:pt>
                <c:pt idx="5261">
                  <c:v>90.566999999999993</c:v>
                </c:pt>
                <c:pt idx="5262">
                  <c:v>90.578000000000003</c:v>
                </c:pt>
                <c:pt idx="5263">
                  <c:v>90.588999999999999</c:v>
                </c:pt>
                <c:pt idx="5264">
                  <c:v>90.599000000000004</c:v>
                </c:pt>
                <c:pt idx="5265">
                  <c:v>90.61</c:v>
                </c:pt>
                <c:pt idx="5266">
                  <c:v>90.63</c:v>
                </c:pt>
                <c:pt idx="5267">
                  <c:v>90.677999999999997</c:v>
                </c:pt>
                <c:pt idx="5268">
                  <c:v>90.734999999999999</c:v>
                </c:pt>
                <c:pt idx="5269">
                  <c:v>90.74</c:v>
                </c:pt>
                <c:pt idx="5270">
                  <c:v>90.74</c:v>
                </c:pt>
                <c:pt idx="5271">
                  <c:v>90.745999999999995</c:v>
                </c:pt>
                <c:pt idx="5272">
                  <c:v>90.754999999999995</c:v>
                </c:pt>
                <c:pt idx="5273">
                  <c:v>90.766000000000005</c:v>
                </c:pt>
                <c:pt idx="5274">
                  <c:v>90.778000000000006</c:v>
                </c:pt>
                <c:pt idx="5275">
                  <c:v>90.790999999999997</c:v>
                </c:pt>
                <c:pt idx="5276">
                  <c:v>90.802999999999997</c:v>
                </c:pt>
                <c:pt idx="5277">
                  <c:v>90.813000000000002</c:v>
                </c:pt>
                <c:pt idx="5278">
                  <c:v>90.823999999999998</c:v>
                </c:pt>
                <c:pt idx="5279">
                  <c:v>90.835999999999999</c:v>
                </c:pt>
                <c:pt idx="5280">
                  <c:v>90.846999999999994</c:v>
                </c:pt>
                <c:pt idx="5281">
                  <c:v>90.858000000000004</c:v>
                </c:pt>
                <c:pt idx="5282">
                  <c:v>90.87</c:v>
                </c:pt>
                <c:pt idx="5283">
                  <c:v>90.894000000000005</c:v>
                </c:pt>
                <c:pt idx="5284">
                  <c:v>90.947999999999993</c:v>
                </c:pt>
                <c:pt idx="5285">
                  <c:v>91.031999999999996</c:v>
                </c:pt>
                <c:pt idx="5286">
                  <c:v>91.1</c:v>
                </c:pt>
                <c:pt idx="5287">
                  <c:v>91.113</c:v>
                </c:pt>
                <c:pt idx="5288">
                  <c:v>91.113</c:v>
                </c:pt>
                <c:pt idx="5289">
                  <c:v>91.117999999999995</c:v>
                </c:pt>
                <c:pt idx="5290">
                  <c:v>91.125</c:v>
                </c:pt>
                <c:pt idx="5291">
                  <c:v>91.135000000000005</c:v>
                </c:pt>
                <c:pt idx="5292">
                  <c:v>91.146000000000001</c:v>
                </c:pt>
                <c:pt idx="5293">
                  <c:v>91.161000000000001</c:v>
                </c:pt>
                <c:pt idx="5294">
                  <c:v>91.174999999999997</c:v>
                </c:pt>
                <c:pt idx="5295">
                  <c:v>91.183999999999997</c:v>
                </c:pt>
                <c:pt idx="5296">
                  <c:v>91.194000000000003</c:v>
                </c:pt>
                <c:pt idx="5297">
                  <c:v>91.206000000000003</c:v>
                </c:pt>
                <c:pt idx="5298">
                  <c:v>91.216999999999999</c:v>
                </c:pt>
                <c:pt idx="5299">
                  <c:v>91.227000000000004</c:v>
                </c:pt>
                <c:pt idx="5300">
                  <c:v>91.236999999999995</c:v>
                </c:pt>
                <c:pt idx="5301">
                  <c:v>91.253</c:v>
                </c:pt>
                <c:pt idx="5302">
                  <c:v>91.293999999999997</c:v>
                </c:pt>
                <c:pt idx="5303">
                  <c:v>91.364999999999995</c:v>
                </c:pt>
                <c:pt idx="5304">
                  <c:v>91.424000000000007</c:v>
                </c:pt>
                <c:pt idx="5305">
                  <c:v>91.424000000000007</c:v>
                </c:pt>
                <c:pt idx="5306">
                  <c:v>91.427000000000007</c:v>
                </c:pt>
                <c:pt idx="5307">
                  <c:v>91.433000000000007</c:v>
                </c:pt>
                <c:pt idx="5308">
                  <c:v>91.444999999999993</c:v>
                </c:pt>
                <c:pt idx="5309">
                  <c:v>91.457999999999998</c:v>
                </c:pt>
                <c:pt idx="5310">
                  <c:v>91.472999999999999</c:v>
                </c:pt>
                <c:pt idx="5311">
                  <c:v>91.484999999999999</c:v>
                </c:pt>
                <c:pt idx="5312">
                  <c:v>91.494</c:v>
                </c:pt>
                <c:pt idx="5313">
                  <c:v>91.504999999999995</c:v>
                </c:pt>
                <c:pt idx="5314">
                  <c:v>91.516000000000005</c:v>
                </c:pt>
                <c:pt idx="5315">
                  <c:v>91.527000000000001</c:v>
                </c:pt>
                <c:pt idx="5316">
                  <c:v>91.537000000000006</c:v>
                </c:pt>
                <c:pt idx="5317">
                  <c:v>91.557000000000002</c:v>
                </c:pt>
                <c:pt idx="5318">
                  <c:v>91.605000000000004</c:v>
                </c:pt>
                <c:pt idx="5319">
                  <c:v>91.683000000000007</c:v>
                </c:pt>
                <c:pt idx="5320">
                  <c:v>91.712000000000003</c:v>
                </c:pt>
                <c:pt idx="5321">
                  <c:v>91.715999999999994</c:v>
                </c:pt>
                <c:pt idx="5322">
                  <c:v>91.721000000000004</c:v>
                </c:pt>
                <c:pt idx="5323">
                  <c:v>91.730999999999995</c:v>
                </c:pt>
                <c:pt idx="5324">
                  <c:v>91.742000000000004</c:v>
                </c:pt>
                <c:pt idx="5325">
                  <c:v>91.756</c:v>
                </c:pt>
                <c:pt idx="5326">
                  <c:v>91.77</c:v>
                </c:pt>
                <c:pt idx="5327">
                  <c:v>91.781000000000006</c:v>
                </c:pt>
                <c:pt idx="5328">
                  <c:v>91.79</c:v>
                </c:pt>
                <c:pt idx="5329">
                  <c:v>91.8</c:v>
                </c:pt>
                <c:pt idx="5330">
                  <c:v>91.811000000000007</c:v>
                </c:pt>
                <c:pt idx="5331">
                  <c:v>91.820999999999998</c:v>
                </c:pt>
                <c:pt idx="5332">
                  <c:v>91.840999999999994</c:v>
                </c:pt>
                <c:pt idx="5333">
                  <c:v>91.885999999999996</c:v>
                </c:pt>
                <c:pt idx="5334">
                  <c:v>91.956999999999994</c:v>
                </c:pt>
                <c:pt idx="5335">
                  <c:v>92.01</c:v>
                </c:pt>
                <c:pt idx="5336">
                  <c:v>92.02</c:v>
                </c:pt>
                <c:pt idx="5337">
                  <c:v>92.022999999999996</c:v>
                </c:pt>
                <c:pt idx="5338">
                  <c:v>92.031000000000006</c:v>
                </c:pt>
                <c:pt idx="5339">
                  <c:v>92.040999999999997</c:v>
                </c:pt>
                <c:pt idx="5340">
                  <c:v>92.052000000000007</c:v>
                </c:pt>
                <c:pt idx="5341">
                  <c:v>92.063999999999993</c:v>
                </c:pt>
                <c:pt idx="5342">
                  <c:v>92.075999999999993</c:v>
                </c:pt>
                <c:pt idx="5343">
                  <c:v>92.087999999999994</c:v>
                </c:pt>
                <c:pt idx="5344">
                  <c:v>92.096999999999994</c:v>
                </c:pt>
                <c:pt idx="5345">
                  <c:v>92.108000000000004</c:v>
                </c:pt>
                <c:pt idx="5346">
                  <c:v>92.117999999999995</c:v>
                </c:pt>
                <c:pt idx="5347">
                  <c:v>92.129000000000005</c:v>
                </c:pt>
                <c:pt idx="5348">
                  <c:v>92.138999999999996</c:v>
                </c:pt>
                <c:pt idx="5349">
                  <c:v>92.15</c:v>
                </c:pt>
                <c:pt idx="5350">
                  <c:v>92.18</c:v>
                </c:pt>
                <c:pt idx="5351">
                  <c:v>92.247</c:v>
                </c:pt>
                <c:pt idx="5352">
                  <c:v>92.29</c:v>
                </c:pt>
                <c:pt idx="5353">
                  <c:v>92.290999999999997</c:v>
                </c:pt>
                <c:pt idx="5354">
                  <c:v>92.293999999999997</c:v>
                </c:pt>
                <c:pt idx="5355">
                  <c:v>92.298000000000002</c:v>
                </c:pt>
                <c:pt idx="5356">
                  <c:v>92.304000000000002</c:v>
                </c:pt>
                <c:pt idx="5357">
                  <c:v>92.313000000000002</c:v>
                </c:pt>
                <c:pt idx="5358">
                  <c:v>92.322999999999993</c:v>
                </c:pt>
                <c:pt idx="5359">
                  <c:v>92.334000000000003</c:v>
                </c:pt>
                <c:pt idx="5360">
                  <c:v>92.344999999999999</c:v>
                </c:pt>
                <c:pt idx="5361">
                  <c:v>92.355999999999995</c:v>
                </c:pt>
                <c:pt idx="5362">
                  <c:v>92.369</c:v>
                </c:pt>
                <c:pt idx="5363">
                  <c:v>92.38</c:v>
                </c:pt>
                <c:pt idx="5364">
                  <c:v>92.388999999999996</c:v>
                </c:pt>
                <c:pt idx="5365">
                  <c:v>92.4</c:v>
                </c:pt>
                <c:pt idx="5366">
                  <c:v>92.41</c:v>
                </c:pt>
                <c:pt idx="5367">
                  <c:v>92.421000000000006</c:v>
                </c:pt>
                <c:pt idx="5368">
                  <c:v>92.432000000000002</c:v>
                </c:pt>
                <c:pt idx="5369">
                  <c:v>92.441999999999993</c:v>
                </c:pt>
                <c:pt idx="5370">
                  <c:v>92.471999999999994</c:v>
                </c:pt>
                <c:pt idx="5371">
                  <c:v>92.539000000000001</c:v>
                </c:pt>
                <c:pt idx="5372">
                  <c:v>92.590999999999994</c:v>
                </c:pt>
                <c:pt idx="5373">
                  <c:v>92.599000000000004</c:v>
                </c:pt>
                <c:pt idx="5374">
                  <c:v>92.599000000000004</c:v>
                </c:pt>
                <c:pt idx="5375">
                  <c:v>92.602999999999994</c:v>
                </c:pt>
                <c:pt idx="5376">
                  <c:v>92.61</c:v>
                </c:pt>
                <c:pt idx="5377">
                  <c:v>92.620999999999995</c:v>
                </c:pt>
                <c:pt idx="5378">
                  <c:v>92.634</c:v>
                </c:pt>
                <c:pt idx="5379">
                  <c:v>92.647000000000006</c:v>
                </c:pt>
                <c:pt idx="5380">
                  <c:v>92.661000000000001</c:v>
                </c:pt>
                <c:pt idx="5381">
                  <c:v>92.671999999999997</c:v>
                </c:pt>
                <c:pt idx="5382">
                  <c:v>92.683000000000007</c:v>
                </c:pt>
                <c:pt idx="5383">
                  <c:v>92.694999999999993</c:v>
                </c:pt>
                <c:pt idx="5384">
                  <c:v>92.706999999999994</c:v>
                </c:pt>
                <c:pt idx="5385">
                  <c:v>92.718000000000004</c:v>
                </c:pt>
                <c:pt idx="5386">
                  <c:v>92.73</c:v>
                </c:pt>
                <c:pt idx="5387">
                  <c:v>92.751999999999995</c:v>
                </c:pt>
                <c:pt idx="5388">
                  <c:v>92.805999999999997</c:v>
                </c:pt>
                <c:pt idx="5389">
                  <c:v>92.856999999999999</c:v>
                </c:pt>
                <c:pt idx="5390">
                  <c:v>92.856999999999999</c:v>
                </c:pt>
                <c:pt idx="5391">
                  <c:v>92.856999999999999</c:v>
                </c:pt>
                <c:pt idx="5392">
                  <c:v>92.861000000000004</c:v>
                </c:pt>
                <c:pt idx="5393">
                  <c:v>92.869</c:v>
                </c:pt>
                <c:pt idx="5394">
                  <c:v>92.879000000000005</c:v>
                </c:pt>
                <c:pt idx="5395">
                  <c:v>92.891000000000005</c:v>
                </c:pt>
                <c:pt idx="5396">
                  <c:v>92.905000000000001</c:v>
                </c:pt>
                <c:pt idx="5397">
                  <c:v>92.918999999999997</c:v>
                </c:pt>
                <c:pt idx="5398">
                  <c:v>92.930999999999997</c:v>
                </c:pt>
                <c:pt idx="5399">
                  <c:v>92.941999999999993</c:v>
                </c:pt>
                <c:pt idx="5400">
                  <c:v>92.953000000000003</c:v>
                </c:pt>
                <c:pt idx="5401">
                  <c:v>92.962999999999994</c:v>
                </c:pt>
                <c:pt idx="5402">
                  <c:v>92.974000000000004</c:v>
                </c:pt>
                <c:pt idx="5403">
                  <c:v>92.986000000000004</c:v>
                </c:pt>
                <c:pt idx="5404">
                  <c:v>93.007999999999996</c:v>
                </c:pt>
                <c:pt idx="5405">
                  <c:v>93.066000000000003</c:v>
                </c:pt>
                <c:pt idx="5406">
                  <c:v>93.14</c:v>
                </c:pt>
                <c:pt idx="5407">
                  <c:v>93.164000000000001</c:v>
                </c:pt>
                <c:pt idx="5408">
                  <c:v>93.165999999999997</c:v>
                </c:pt>
                <c:pt idx="5409">
                  <c:v>93.171999999999997</c:v>
                </c:pt>
                <c:pt idx="5410">
                  <c:v>93.180999999999997</c:v>
                </c:pt>
                <c:pt idx="5411">
                  <c:v>93.194000000000003</c:v>
                </c:pt>
                <c:pt idx="5412">
                  <c:v>93.206999999999994</c:v>
                </c:pt>
                <c:pt idx="5413">
                  <c:v>93.22</c:v>
                </c:pt>
                <c:pt idx="5414">
                  <c:v>93.233000000000004</c:v>
                </c:pt>
                <c:pt idx="5415">
                  <c:v>93.244</c:v>
                </c:pt>
                <c:pt idx="5416">
                  <c:v>93.254000000000005</c:v>
                </c:pt>
                <c:pt idx="5417">
                  <c:v>93.265000000000001</c:v>
                </c:pt>
                <c:pt idx="5418">
                  <c:v>93.275000000000006</c:v>
                </c:pt>
                <c:pt idx="5419">
                  <c:v>93.284999999999997</c:v>
                </c:pt>
                <c:pt idx="5420">
                  <c:v>93.301000000000002</c:v>
                </c:pt>
                <c:pt idx="5421">
                  <c:v>93.341999999999999</c:v>
                </c:pt>
                <c:pt idx="5422">
                  <c:v>93.418999999999997</c:v>
                </c:pt>
                <c:pt idx="5423">
                  <c:v>93.504000000000005</c:v>
                </c:pt>
                <c:pt idx="5424">
                  <c:v>93.546000000000006</c:v>
                </c:pt>
                <c:pt idx="5425">
                  <c:v>93.546000000000006</c:v>
                </c:pt>
                <c:pt idx="5426">
                  <c:v>93.546999999999997</c:v>
                </c:pt>
                <c:pt idx="5427">
                  <c:v>93.555000000000007</c:v>
                </c:pt>
                <c:pt idx="5428">
                  <c:v>93.564999999999998</c:v>
                </c:pt>
                <c:pt idx="5429">
                  <c:v>93.575999999999993</c:v>
                </c:pt>
                <c:pt idx="5430">
                  <c:v>93.587000000000003</c:v>
                </c:pt>
                <c:pt idx="5431">
                  <c:v>93.599000000000004</c:v>
                </c:pt>
                <c:pt idx="5432">
                  <c:v>93.611999999999995</c:v>
                </c:pt>
                <c:pt idx="5433">
                  <c:v>93.623999999999995</c:v>
                </c:pt>
                <c:pt idx="5434">
                  <c:v>93.634</c:v>
                </c:pt>
                <c:pt idx="5435">
                  <c:v>93.644000000000005</c:v>
                </c:pt>
                <c:pt idx="5436">
                  <c:v>93.655000000000001</c:v>
                </c:pt>
                <c:pt idx="5437">
                  <c:v>93.665000000000006</c:v>
                </c:pt>
                <c:pt idx="5438">
                  <c:v>93.676000000000002</c:v>
                </c:pt>
                <c:pt idx="5439">
                  <c:v>93.691999999999993</c:v>
                </c:pt>
                <c:pt idx="5440">
                  <c:v>93.74</c:v>
                </c:pt>
                <c:pt idx="5441">
                  <c:v>93.828999999999994</c:v>
                </c:pt>
                <c:pt idx="5442">
                  <c:v>93.849000000000004</c:v>
                </c:pt>
                <c:pt idx="5443">
                  <c:v>93.849000000000004</c:v>
                </c:pt>
                <c:pt idx="5444">
                  <c:v>93.85</c:v>
                </c:pt>
                <c:pt idx="5445">
                  <c:v>93.853999999999999</c:v>
                </c:pt>
                <c:pt idx="5446">
                  <c:v>93.861999999999995</c:v>
                </c:pt>
                <c:pt idx="5447">
                  <c:v>93.873000000000005</c:v>
                </c:pt>
                <c:pt idx="5448">
                  <c:v>93.885000000000005</c:v>
                </c:pt>
                <c:pt idx="5449">
                  <c:v>93.897999999999996</c:v>
                </c:pt>
                <c:pt idx="5450">
                  <c:v>93.911000000000001</c:v>
                </c:pt>
                <c:pt idx="5451">
                  <c:v>93.924999999999997</c:v>
                </c:pt>
                <c:pt idx="5452">
                  <c:v>93.936000000000007</c:v>
                </c:pt>
                <c:pt idx="5453">
                  <c:v>93.947999999999993</c:v>
                </c:pt>
                <c:pt idx="5454">
                  <c:v>93.959000000000003</c:v>
                </c:pt>
                <c:pt idx="5455">
                  <c:v>93.97</c:v>
                </c:pt>
                <c:pt idx="5456">
                  <c:v>93.98</c:v>
                </c:pt>
                <c:pt idx="5457">
                  <c:v>94.001999999999995</c:v>
                </c:pt>
                <c:pt idx="5458">
                  <c:v>94.052000000000007</c:v>
                </c:pt>
                <c:pt idx="5459">
                  <c:v>94.119</c:v>
                </c:pt>
                <c:pt idx="5460">
                  <c:v>94.153999999999996</c:v>
                </c:pt>
                <c:pt idx="5461">
                  <c:v>94.153999999999996</c:v>
                </c:pt>
                <c:pt idx="5462">
                  <c:v>94.156999999999996</c:v>
                </c:pt>
                <c:pt idx="5463">
                  <c:v>94.162999999999997</c:v>
                </c:pt>
                <c:pt idx="5464">
                  <c:v>94.173000000000002</c:v>
                </c:pt>
                <c:pt idx="5465">
                  <c:v>94.183000000000007</c:v>
                </c:pt>
                <c:pt idx="5466">
                  <c:v>94.194999999999993</c:v>
                </c:pt>
                <c:pt idx="5467">
                  <c:v>94.207999999999998</c:v>
                </c:pt>
                <c:pt idx="5468">
                  <c:v>94.221000000000004</c:v>
                </c:pt>
                <c:pt idx="5469">
                  <c:v>94.231999999999999</c:v>
                </c:pt>
                <c:pt idx="5470">
                  <c:v>94.242999999999995</c:v>
                </c:pt>
                <c:pt idx="5471">
                  <c:v>94.254000000000005</c:v>
                </c:pt>
                <c:pt idx="5472">
                  <c:v>94.265000000000001</c:v>
                </c:pt>
                <c:pt idx="5473">
                  <c:v>94.275999999999996</c:v>
                </c:pt>
                <c:pt idx="5474">
                  <c:v>94.290999999999997</c:v>
                </c:pt>
                <c:pt idx="5475">
                  <c:v>94.320999999999998</c:v>
                </c:pt>
                <c:pt idx="5476">
                  <c:v>94.378</c:v>
                </c:pt>
                <c:pt idx="5477">
                  <c:v>94.409000000000006</c:v>
                </c:pt>
                <c:pt idx="5478">
                  <c:v>94.409000000000006</c:v>
                </c:pt>
                <c:pt idx="5479">
                  <c:v>94.415999999999997</c:v>
                </c:pt>
                <c:pt idx="5480">
                  <c:v>94.423000000000002</c:v>
                </c:pt>
                <c:pt idx="5481">
                  <c:v>94.433000000000007</c:v>
                </c:pt>
                <c:pt idx="5482">
                  <c:v>94.444999999999993</c:v>
                </c:pt>
                <c:pt idx="5483">
                  <c:v>94.456000000000003</c:v>
                </c:pt>
                <c:pt idx="5484">
                  <c:v>94.468999999999994</c:v>
                </c:pt>
                <c:pt idx="5485">
                  <c:v>94.483000000000004</c:v>
                </c:pt>
                <c:pt idx="5486">
                  <c:v>94.497</c:v>
                </c:pt>
                <c:pt idx="5487">
                  <c:v>94.509</c:v>
                </c:pt>
                <c:pt idx="5488">
                  <c:v>94.52</c:v>
                </c:pt>
                <c:pt idx="5489">
                  <c:v>94.531999999999996</c:v>
                </c:pt>
                <c:pt idx="5490">
                  <c:v>94.543000000000006</c:v>
                </c:pt>
                <c:pt idx="5491">
                  <c:v>94.552999999999997</c:v>
                </c:pt>
                <c:pt idx="5492">
                  <c:v>94.563000000000002</c:v>
                </c:pt>
                <c:pt idx="5493">
                  <c:v>94.582999999999998</c:v>
                </c:pt>
                <c:pt idx="5494">
                  <c:v>94.631</c:v>
                </c:pt>
                <c:pt idx="5495">
                  <c:v>94.715000000000003</c:v>
                </c:pt>
                <c:pt idx="5496">
                  <c:v>94.768000000000001</c:v>
                </c:pt>
                <c:pt idx="5497">
                  <c:v>94.777000000000001</c:v>
                </c:pt>
                <c:pt idx="5498">
                  <c:v>94.78</c:v>
                </c:pt>
                <c:pt idx="5499">
                  <c:v>94.787000000000006</c:v>
                </c:pt>
                <c:pt idx="5500">
                  <c:v>94.796000000000006</c:v>
                </c:pt>
                <c:pt idx="5501">
                  <c:v>94.807000000000002</c:v>
                </c:pt>
                <c:pt idx="5502">
                  <c:v>94.82</c:v>
                </c:pt>
                <c:pt idx="5503">
                  <c:v>94.834999999999994</c:v>
                </c:pt>
                <c:pt idx="5504">
                  <c:v>94.850999999999999</c:v>
                </c:pt>
                <c:pt idx="5505">
                  <c:v>94.861999999999995</c:v>
                </c:pt>
                <c:pt idx="5506">
                  <c:v>94.873000000000005</c:v>
                </c:pt>
                <c:pt idx="5507">
                  <c:v>94.884</c:v>
                </c:pt>
                <c:pt idx="5508">
                  <c:v>94.894000000000005</c:v>
                </c:pt>
                <c:pt idx="5509">
                  <c:v>94.903999999999996</c:v>
                </c:pt>
                <c:pt idx="5510">
                  <c:v>94.921000000000006</c:v>
                </c:pt>
                <c:pt idx="5511">
                  <c:v>94.966999999999999</c:v>
                </c:pt>
                <c:pt idx="5512">
                  <c:v>95.015000000000001</c:v>
                </c:pt>
                <c:pt idx="5513">
                  <c:v>95.02</c:v>
                </c:pt>
                <c:pt idx="5514">
                  <c:v>95.02</c:v>
                </c:pt>
                <c:pt idx="5515">
                  <c:v>95.025999999999996</c:v>
                </c:pt>
                <c:pt idx="5516">
                  <c:v>95.036000000000001</c:v>
                </c:pt>
                <c:pt idx="5517">
                  <c:v>95.046999999999997</c:v>
                </c:pt>
                <c:pt idx="5518">
                  <c:v>95.06</c:v>
                </c:pt>
                <c:pt idx="5519">
                  <c:v>95.072999999999993</c:v>
                </c:pt>
                <c:pt idx="5520">
                  <c:v>95.084999999999994</c:v>
                </c:pt>
                <c:pt idx="5521">
                  <c:v>95.093999999999994</c:v>
                </c:pt>
                <c:pt idx="5522">
                  <c:v>95.103999999999999</c:v>
                </c:pt>
                <c:pt idx="5523">
                  <c:v>95.114999999999995</c:v>
                </c:pt>
                <c:pt idx="5524">
                  <c:v>95.126000000000005</c:v>
                </c:pt>
                <c:pt idx="5525">
                  <c:v>95.135000000000005</c:v>
                </c:pt>
                <c:pt idx="5526">
                  <c:v>95.16</c:v>
                </c:pt>
                <c:pt idx="5527">
                  <c:v>95.218999999999994</c:v>
                </c:pt>
                <c:pt idx="5528">
                  <c:v>95.28</c:v>
                </c:pt>
                <c:pt idx="5529">
                  <c:v>95.296999999999997</c:v>
                </c:pt>
                <c:pt idx="5530">
                  <c:v>95.302999999999997</c:v>
                </c:pt>
                <c:pt idx="5531">
                  <c:v>95.344999999999999</c:v>
                </c:pt>
                <c:pt idx="5532">
                  <c:v>95.430999999999997</c:v>
                </c:pt>
                <c:pt idx="5533">
                  <c:v>95.52</c:v>
                </c:pt>
                <c:pt idx="5534">
                  <c:v>95.605000000000004</c:v>
                </c:pt>
                <c:pt idx="5535">
                  <c:v>95.694000000000003</c:v>
                </c:pt>
                <c:pt idx="5536">
                  <c:v>95.784999999999997</c:v>
                </c:pt>
                <c:pt idx="5537">
                  <c:v>95.873000000000005</c:v>
                </c:pt>
                <c:pt idx="5538">
                  <c:v>95.951999999999998</c:v>
                </c:pt>
                <c:pt idx="5539">
                  <c:v>96.013000000000005</c:v>
                </c:pt>
                <c:pt idx="5540">
                  <c:v>96.058000000000007</c:v>
                </c:pt>
                <c:pt idx="5541">
                  <c:v>96.105999999999995</c:v>
                </c:pt>
                <c:pt idx="5542">
                  <c:v>96.164000000000001</c:v>
                </c:pt>
                <c:pt idx="5543">
                  <c:v>96.215000000000003</c:v>
                </c:pt>
                <c:pt idx="5544">
                  <c:v>96.254000000000005</c:v>
                </c:pt>
                <c:pt idx="5545">
                  <c:v>96.289000000000001</c:v>
                </c:pt>
                <c:pt idx="5546">
                  <c:v>96.325000000000003</c:v>
                </c:pt>
                <c:pt idx="5547">
                  <c:v>96.340999999999994</c:v>
                </c:pt>
                <c:pt idx="5548">
                  <c:v>96.340999999999994</c:v>
                </c:pt>
                <c:pt idx="5549">
                  <c:v>96.340999999999994</c:v>
                </c:pt>
                <c:pt idx="5550">
                  <c:v>96.340999999999994</c:v>
                </c:pt>
                <c:pt idx="5551">
                  <c:v>96.366</c:v>
                </c:pt>
                <c:pt idx="5552">
                  <c:v>96.418999999999997</c:v>
                </c:pt>
                <c:pt idx="5553">
                  <c:v>96.498999999999995</c:v>
                </c:pt>
                <c:pt idx="5554">
                  <c:v>96.561000000000007</c:v>
                </c:pt>
                <c:pt idx="5555">
                  <c:v>96.600999999999999</c:v>
                </c:pt>
                <c:pt idx="5556">
                  <c:v>96.641999999999996</c:v>
                </c:pt>
                <c:pt idx="5557">
                  <c:v>96.671000000000006</c:v>
                </c:pt>
                <c:pt idx="5558">
                  <c:v>96.677999999999997</c:v>
                </c:pt>
                <c:pt idx="5559">
                  <c:v>96.677999999999997</c:v>
                </c:pt>
                <c:pt idx="5560">
                  <c:v>96.677999999999997</c:v>
                </c:pt>
                <c:pt idx="5561">
                  <c:v>96.677999999999997</c:v>
                </c:pt>
                <c:pt idx="5562">
                  <c:v>96.677999999999997</c:v>
                </c:pt>
                <c:pt idx="5563">
                  <c:v>96.680999999999997</c:v>
                </c:pt>
                <c:pt idx="5564">
                  <c:v>96.688999999999993</c:v>
                </c:pt>
                <c:pt idx="5565">
                  <c:v>96.698999999999998</c:v>
                </c:pt>
                <c:pt idx="5566">
                  <c:v>96.712000000000003</c:v>
                </c:pt>
                <c:pt idx="5567">
                  <c:v>96.724999999999994</c:v>
                </c:pt>
                <c:pt idx="5568">
                  <c:v>96.736000000000004</c:v>
                </c:pt>
                <c:pt idx="5569">
                  <c:v>96.745000000000005</c:v>
                </c:pt>
                <c:pt idx="5570">
                  <c:v>96.756</c:v>
                </c:pt>
                <c:pt idx="5571">
                  <c:v>96.768000000000001</c:v>
                </c:pt>
                <c:pt idx="5572">
                  <c:v>96.787000000000006</c:v>
                </c:pt>
                <c:pt idx="5573">
                  <c:v>96.832999999999998</c:v>
                </c:pt>
                <c:pt idx="5574">
                  <c:v>96.903000000000006</c:v>
                </c:pt>
                <c:pt idx="5575">
                  <c:v>96.936000000000007</c:v>
                </c:pt>
                <c:pt idx="5576">
                  <c:v>96.938000000000002</c:v>
                </c:pt>
                <c:pt idx="5577">
                  <c:v>96.956000000000003</c:v>
                </c:pt>
                <c:pt idx="5578">
                  <c:v>96.997</c:v>
                </c:pt>
                <c:pt idx="5579">
                  <c:v>97.052999999999997</c:v>
                </c:pt>
                <c:pt idx="5580">
                  <c:v>97.103999999999999</c:v>
                </c:pt>
                <c:pt idx="5581">
                  <c:v>97.138999999999996</c:v>
                </c:pt>
                <c:pt idx="5582">
                  <c:v>97.159000000000006</c:v>
                </c:pt>
                <c:pt idx="5583">
                  <c:v>97.162999999999997</c:v>
                </c:pt>
                <c:pt idx="5584">
                  <c:v>97.162999999999997</c:v>
                </c:pt>
                <c:pt idx="5585">
                  <c:v>97.162999999999997</c:v>
                </c:pt>
                <c:pt idx="5586">
                  <c:v>97.168000000000006</c:v>
                </c:pt>
                <c:pt idx="5587">
                  <c:v>97.176000000000002</c:v>
                </c:pt>
                <c:pt idx="5588">
                  <c:v>97.186000000000007</c:v>
                </c:pt>
                <c:pt idx="5589">
                  <c:v>97.198999999999998</c:v>
                </c:pt>
                <c:pt idx="5590">
                  <c:v>97.212000000000003</c:v>
                </c:pt>
                <c:pt idx="5591">
                  <c:v>97.224999999999994</c:v>
                </c:pt>
                <c:pt idx="5592">
                  <c:v>97.234999999999999</c:v>
                </c:pt>
                <c:pt idx="5593">
                  <c:v>97.245000000000005</c:v>
                </c:pt>
                <c:pt idx="5594">
                  <c:v>97.254999999999995</c:v>
                </c:pt>
                <c:pt idx="5595">
                  <c:v>97.265000000000001</c:v>
                </c:pt>
                <c:pt idx="5596">
                  <c:v>97.283000000000001</c:v>
                </c:pt>
                <c:pt idx="5597">
                  <c:v>97.331000000000003</c:v>
                </c:pt>
                <c:pt idx="5598">
                  <c:v>97.412000000000006</c:v>
                </c:pt>
                <c:pt idx="5599">
                  <c:v>97.497</c:v>
                </c:pt>
                <c:pt idx="5600">
                  <c:v>97.557000000000002</c:v>
                </c:pt>
                <c:pt idx="5601">
                  <c:v>97.578999999999994</c:v>
                </c:pt>
                <c:pt idx="5602">
                  <c:v>97.578999999999994</c:v>
                </c:pt>
                <c:pt idx="5603">
                  <c:v>97.578999999999994</c:v>
                </c:pt>
                <c:pt idx="5604">
                  <c:v>97.584000000000003</c:v>
                </c:pt>
                <c:pt idx="5605">
                  <c:v>97.584000000000003</c:v>
                </c:pt>
                <c:pt idx="5606">
                  <c:v>97.587999999999994</c:v>
                </c:pt>
                <c:pt idx="5607">
                  <c:v>97.594999999999999</c:v>
                </c:pt>
                <c:pt idx="5608">
                  <c:v>97.605000000000004</c:v>
                </c:pt>
                <c:pt idx="5609">
                  <c:v>97.616</c:v>
                </c:pt>
                <c:pt idx="5610">
                  <c:v>97.626999999999995</c:v>
                </c:pt>
                <c:pt idx="5611">
                  <c:v>97.64</c:v>
                </c:pt>
                <c:pt idx="5612">
                  <c:v>97.650999999999996</c:v>
                </c:pt>
                <c:pt idx="5613">
                  <c:v>97.66</c:v>
                </c:pt>
                <c:pt idx="5614">
                  <c:v>97.668999999999997</c:v>
                </c:pt>
                <c:pt idx="5615">
                  <c:v>97.68</c:v>
                </c:pt>
                <c:pt idx="5616">
                  <c:v>97.691000000000003</c:v>
                </c:pt>
                <c:pt idx="5617">
                  <c:v>97.700999999999993</c:v>
                </c:pt>
                <c:pt idx="5618">
                  <c:v>97.710999999999999</c:v>
                </c:pt>
                <c:pt idx="5619">
                  <c:v>97.74</c:v>
                </c:pt>
                <c:pt idx="5620">
                  <c:v>97.751000000000005</c:v>
                </c:pt>
                <c:pt idx="5621">
                  <c:v>97.759</c:v>
                </c:pt>
                <c:pt idx="5622">
                  <c:v>97.77</c:v>
                </c:pt>
                <c:pt idx="5623">
                  <c:v>97.781000000000006</c:v>
                </c:pt>
                <c:pt idx="5624">
                  <c:v>97.792000000000002</c:v>
                </c:pt>
                <c:pt idx="5625">
                  <c:v>97.804000000000002</c:v>
                </c:pt>
                <c:pt idx="5626">
                  <c:v>97.816999999999993</c:v>
                </c:pt>
                <c:pt idx="5627">
                  <c:v>97.83</c:v>
                </c:pt>
                <c:pt idx="5628">
                  <c:v>97.84</c:v>
                </c:pt>
                <c:pt idx="5629">
                  <c:v>97.849000000000004</c:v>
                </c:pt>
                <c:pt idx="5630">
                  <c:v>97.86</c:v>
                </c:pt>
                <c:pt idx="5631">
                  <c:v>97.870999999999995</c:v>
                </c:pt>
                <c:pt idx="5632">
                  <c:v>97.882000000000005</c:v>
                </c:pt>
                <c:pt idx="5633">
                  <c:v>97.891999999999996</c:v>
                </c:pt>
                <c:pt idx="5634">
                  <c:v>97.912999999999997</c:v>
                </c:pt>
                <c:pt idx="5635">
                  <c:v>97.959000000000003</c:v>
                </c:pt>
                <c:pt idx="5636">
                  <c:v>98.006</c:v>
                </c:pt>
                <c:pt idx="5637">
                  <c:v>98.034000000000006</c:v>
                </c:pt>
                <c:pt idx="5638">
                  <c:v>98.036000000000001</c:v>
                </c:pt>
                <c:pt idx="5639">
                  <c:v>98.036000000000001</c:v>
                </c:pt>
                <c:pt idx="5640">
                  <c:v>98.040999999999997</c:v>
                </c:pt>
                <c:pt idx="5641">
                  <c:v>98.05</c:v>
                </c:pt>
                <c:pt idx="5642">
                  <c:v>98.06</c:v>
                </c:pt>
                <c:pt idx="5643">
                  <c:v>98.07</c:v>
                </c:pt>
                <c:pt idx="5644">
                  <c:v>98.081999999999994</c:v>
                </c:pt>
                <c:pt idx="5645">
                  <c:v>98.096000000000004</c:v>
                </c:pt>
                <c:pt idx="5646">
                  <c:v>98.108999999999995</c:v>
                </c:pt>
                <c:pt idx="5647">
                  <c:v>98.12</c:v>
                </c:pt>
                <c:pt idx="5648">
                  <c:v>98.131</c:v>
                </c:pt>
                <c:pt idx="5649">
                  <c:v>98.141000000000005</c:v>
                </c:pt>
                <c:pt idx="5650">
                  <c:v>98.153000000000006</c:v>
                </c:pt>
                <c:pt idx="5651">
                  <c:v>98.164000000000001</c:v>
                </c:pt>
                <c:pt idx="5652">
                  <c:v>98.174999999999997</c:v>
                </c:pt>
                <c:pt idx="5653">
                  <c:v>98.198999999999998</c:v>
                </c:pt>
                <c:pt idx="5654">
                  <c:v>98.257999999999996</c:v>
                </c:pt>
                <c:pt idx="5655">
                  <c:v>98.308000000000007</c:v>
                </c:pt>
                <c:pt idx="5656">
                  <c:v>98.319000000000003</c:v>
                </c:pt>
                <c:pt idx="5657">
                  <c:v>98.32</c:v>
                </c:pt>
                <c:pt idx="5658">
                  <c:v>98.322999999999993</c:v>
                </c:pt>
                <c:pt idx="5659">
                  <c:v>98.33</c:v>
                </c:pt>
                <c:pt idx="5660">
                  <c:v>98.34</c:v>
                </c:pt>
                <c:pt idx="5661">
                  <c:v>98.350999999999999</c:v>
                </c:pt>
                <c:pt idx="5662">
                  <c:v>98.363</c:v>
                </c:pt>
                <c:pt idx="5663">
                  <c:v>98.376999999999995</c:v>
                </c:pt>
                <c:pt idx="5664">
                  <c:v>98.388999999999996</c:v>
                </c:pt>
                <c:pt idx="5665">
                  <c:v>98.399000000000001</c:v>
                </c:pt>
                <c:pt idx="5666">
                  <c:v>98.409000000000006</c:v>
                </c:pt>
                <c:pt idx="5667">
                  <c:v>98.421000000000006</c:v>
                </c:pt>
                <c:pt idx="5668">
                  <c:v>98.432000000000002</c:v>
                </c:pt>
                <c:pt idx="5669">
                  <c:v>98.441999999999993</c:v>
                </c:pt>
                <c:pt idx="5670">
                  <c:v>98.454999999999998</c:v>
                </c:pt>
                <c:pt idx="5671">
                  <c:v>98.483999999999995</c:v>
                </c:pt>
                <c:pt idx="5672">
                  <c:v>98.55</c:v>
                </c:pt>
                <c:pt idx="5673">
                  <c:v>98.61</c:v>
                </c:pt>
                <c:pt idx="5674">
                  <c:v>98.613</c:v>
                </c:pt>
                <c:pt idx="5675">
                  <c:v>98.617000000000004</c:v>
                </c:pt>
                <c:pt idx="5676">
                  <c:v>98.644000000000005</c:v>
                </c:pt>
                <c:pt idx="5677">
                  <c:v>98.653999999999996</c:v>
                </c:pt>
                <c:pt idx="5678">
                  <c:v>98.658000000000001</c:v>
                </c:pt>
                <c:pt idx="5679">
                  <c:v>98.664000000000001</c:v>
                </c:pt>
                <c:pt idx="5680">
                  <c:v>98.674000000000007</c:v>
                </c:pt>
                <c:pt idx="5681">
                  <c:v>98.686000000000007</c:v>
                </c:pt>
                <c:pt idx="5682">
                  <c:v>98.697999999999993</c:v>
                </c:pt>
                <c:pt idx="5683">
                  <c:v>98.712000000000003</c:v>
                </c:pt>
                <c:pt idx="5684">
                  <c:v>98.722999999999999</c:v>
                </c:pt>
                <c:pt idx="5685">
                  <c:v>98.733000000000004</c:v>
                </c:pt>
                <c:pt idx="5686">
                  <c:v>98.742999999999995</c:v>
                </c:pt>
                <c:pt idx="5687">
                  <c:v>98.753</c:v>
                </c:pt>
                <c:pt idx="5688">
                  <c:v>98.763000000000005</c:v>
                </c:pt>
                <c:pt idx="5689">
                  <c:v>98.772999999999996</c:v>
                </c:pt>
                <c:pt idx="5690">
                  <c:v>98.783000000000001</c:v>
                </c:pt>
                <c:pt idx="5691">
                  <c:v>98.808999999999997</c:v>
                </c:pt>
                <c:pt idx="5692">
                  <c:v>98.873000000000005</c:v>
                </c:pt>
                <c:pt idx="5693">
                  <c:v>98.878</c:v>
                </c:pt>
                <c:pt idx="5694">
                  <c:v>98.878</c:v>
                </c:pt>
                <c:pt idx="5695">
                  <c:v>98.882999999999996</c:v>
                </c:pt>
                <c:pt idx="5696">
                  <c:v>98.891000000000005</c:v>
                </c:pt>
                <c:pt idx="5697">
                  <c:v>98.9</c:v>
                </c:pt>
                <c:pt idx="5698">
                  <c:v>98.909000000000006</c:v>
                </c:pt>
                <c:pt idx="5699">
                  <c:v>98.918999999999997</c:v>
                </c:pt>
                <c:pt idx="5700">
                  <c:v>98.929000000000002</c:v>
                </c:pt>
                <c:pt idx="5701">
                  <c:v>98.941000000000003</c:v>
                </c:pt>
                <c:pt idx="5702">
                  <c:v>98.953999999999994</c:v>
                </c:pt>
                <c:pt idx="5703">
                  <c:v>98.965999999999994</c:v>
                </c:pt>
                <c:pt idx="5704">
                  <c:v>98.977000000000004</c:v>
                </c:pt>
                <c:pt idx="5705">
                  <c:v>98.986999999999995</c:v>
                </c:pt>
                <c:pt idx="5706">
                  <c:v>98.997</c:v>
                </c:pt>
                <c:pt idx="5707">
                  <c:v>99.007000000000005</c:v>
                </c:pt>
                <c:pt idx="5708">
                  <c:v>99.018000000000001</c:v>
                </c:pt>
                <c:pt idx="5709">
                  <c:v>99.03</c:v>
                </c:pt>
                <c:pt idx="5710">
                  <c:v>99.040999999999997</c:v>
                </c:pt>
                <c:pt idx="5711">
                  <c:v>99.054000000000002</c:v>
                </c:pt>
                <c:pt idx="5712">
                  <c:v>99.08</c:v>
                </c:pt>
                <c:pt idx="5713">
                  <c:v>99.14</c:v>
                </c:pt>
                <c:pt idx="5714">
                  <c:v>99.227000000000004</c:v>
                </c:pt>
                <c:pt idx="5715">
                  <c:v>99.281999999999996</c:v>
                </c:pt>
                <c:pt idx="5716">
                  <c:v>99.286000000000001</c:v>
                </c:pt>
                <c:pt idx="5717">
                  <c:v>99.29</c:v>
                </c:pt>
                <c:pt idx="5718">
                  <c:v>99.296999999999997</c:v>
                </c:pt>
                <c:pt idx="5719">
                  <c:v>99.307000000000002</c:v>
                </c:pt>
                <c:pt idx="5720">
                  <c:v>99.317999999999998</c:v>
                </c:pt>
                <c:pt idx="5721">
                  <c:v>99.331000000000003</c:v>
                </c:pt>
                <c:pt idx="5722">
                  <c:v>99.343999999999994</c:v>
                </c:pt>
                <c:pt idx="5723">
                  <c:v>99.355000000000004</c:v>
                </c:pt>
                <c:pt idx="5724">
                  <c:v>99.366</c:v>
                </c:pt>
                <c:pt idx="5725">
                  <c:v>99.378</c:v>
                </c:pt>
                <c:pt idx="5726">
                  <c:v>99.391000000000005</c:v>
                </c:pt>
                <c:pt idx="5727">
                  <c:v>99.400999999999996</c:v>
                </c:pt>
                <c:pt idx="5728">
                  <c:v>99.412000000000006</c:v>
                </c:pt>
                <c:pt idx="5729">
                  <c:v>99.44</c:v>
                </c:pt>
                <c:pt idx="5730">
                  <c:v>99.504999999999995</c:v>
                </c:pt>
                <c:pt idx="5731">
                  <c:v>99.593999999999994</c:v>
                </c:pt>
                <c:pt idx="5732">
                  <c:v>99.682000000000002</c:v>
                </c:pt>
                <c:pt idx="5733">
                  <c:v>99.718999999999994</c:v>
                </c:pt>
                <c:pt idx="5734">
                  <c:v>99.718999999999994</c:v>
                </c:pt>
                <c:pt idx="5735">
                  <c:v>99.718999999999994</c:v>
                </c:pt>
                <c:pt idx="5736">
                  <c:v>99.724999999999994</c:v>
                </c:pt>
                <c:pt idx="5737">
                  <c:v>99.733999999999995</c:v>
                </c:pt>
                <c:pt idx="5738">
                  <c:v>99.745000000000005</c:v>
                </c:pt>
                <c:pt idx="5739">
                  <c:v>99.757000000000005</c:v>
                </c:pt>
                <c:pt idx="5740">
                  <c:v>99.769000000000005</c:v>
                </c:pt>
                <c:pt idx="5741">
                  <c:v>99.781999999999996</c:v>
                </c:pt>
                <c:pt idx="5742">
                  <c:v>99.795000000000002</c:v>
                </c:pt>
                <c:pt idx="5743">
                  <c:v>99.802999999999997</c:v>
                </c:pt>
                <c:pt idx="5744">
                  <c:v>99.813000000000002</c:v>
                </c:pt>
                <c:pt idx="5745">
                  <c:v>99.823999999999998</c:v>
                </c:pt>
                <c:pt idx="5746">
                  <c:v>99.834999999999994</c:v>
                </c:pt>
                <c:pt idx="5747">
                  <c:v>99.844999999999999</c:v>
                </c:pt>
                <c:pt idx="5748">
                  <c:v>99.866</c:v>
                </c:pt>
                <c:pt idx="5749">
                  <c:v>99.881</c:v>
                </c:pt>
                <c:pt idx="5750">
                  <c:v>99.885999999999996</c:v>
                </c:pt>
                <c:pt idx="5751">
                  <c:v>99.894999999999996</c:v>
                </c:pt>
                <c:pt idx="5752">
                  <c:v>99.906999999999996</c:v>
                </c:pt>
                <c:pt idx="5753">
                  <c:v>99.921000000000006</c:v>
                </c:pt>
                <c:pt idx="5754">
                  <c:v>99.935000000000002</c:v>
                </c:pt>
                <c:pt idx="5755">
                  <c:v>99.944999999999993</c:v>
                </c:pt>
                <c:pt idx="5756">
                  <c:v>99.954999999999998</c:v>
                </c:pt>
                <c:pt idx="5757">
                  <c:v>99.963999999999999</c:v>
                </c:pt>
                <c:pt idx="5758">
                  <c:v>99.974999999999994</c:v>
                </c:pt>
                <c:pt idx="5759">
                  <c:v>99.989000000000004</c:v>
                </c:pt>
                <c:pt idx="5760">
                  <c:v>100.018</c:v>
                </c:pt>
                <c:pt idx="5761">
                  <c:v>100.07899999999999</c:v>
                </c:pt>
                <c:pt idx="5762">
                  <c:v>100.166</c:v>
                </c:pt>
                <c:pt idx="5763">
                  <c:v>100.253</c:v>
                </c:pt>
                <c:pt idx="5764">
                  <c:v>100.324</c:v>
                </c:pt>
                <c:pt idx="5765">
                  <c:v>100.34699999999999</c:v>
                </c:pt>
                <c:pt idx="5766">
                  <c:v>100.34699999999999</c:v>
                </c:pt>
                <c:pt idx="5767">
                  <c:v>100.349</c:v>
                </c:pt>
                <c:pt idx="5768">
                  <c:v>100.35599999999999</c:v>
                </c:pt>
                <c:pt idx="5769">
                  <c:v>100.36499999999999</c:v>
                </c:pt>
                <c:pt idx="5770">
                  <c:v>100.376</c:v>
                </c:pt>
                <c:pt idx="5771">
                  <c:v>100.38800000000001</c:v>
                </c:pt>
                <c:pt idx="5772">
                  <c:v>100.402</c:v>
                </c:pt>
                <c:pt idx="5773">
                  <c:v>100.416</c:v>
                </c:pt>
                <c:pt idx="5774">
                  <c:v>100.428</c:v>
                </c:pt>
                <c:pt idx="5775">
                  <c:v>100.438</c:v>
                </c:pt>
                <c:pt idx="5776">
                  <c:v>100.449</c:v>
                </c:pt>
                <c:pt idx="5777">
                  <c:v>100.461</c:v>
                </c:pt>
                <c:pt idx="5778">
                  <c:v>100.471</c:v>
                </c:pt>
                <c:pt idx="5779">
                  <c:v>100.48099999999999</c:v>
                </c:pt>
                <c:pt idx="5780">
                  <c:v>100.503</c:v>
                </c:pt>
                <c:pt idx="5781">
                  <c:v>100.551</c:v>
                </c:pt>
                <c:pt idx="5782">
                  <c:v>100.628</c:v>
                </c:pt>
                <c:pt idx="5783">
                  <c:v>100.714</c:v>
                </c:pt>
                <c:pt idx="5784">
                  <c:v>100.783</c:v>
                </c:pt>
                <c:pt idx="5785">
                  <c:v>100.80800000000001</c:v>
                </c:pt>
                <c:pt idx="5786">
                  <c:v>100.80800000000001</c:v>
                </c:pt>
                <c:pt idx="5787">
                  <c:v>100.816</c:v>
                </c:pt>
                <c:pt idx="5788">
                  <c:v>100.834</c:v>
                </c:pt>
                <c:pt idx="5789">
                  <c:v>100.852</c:v>
                </c:pt>
                <c:pt idx="5790">
                  <c:v>100.883</c:v>
                </c:pt>
                <c:pt idx="5791">
                  <c:v>100.92</c:v>
                </c:pt>
                <c:pt idx="5792">
                  <c:v>100.92</c:v>
                </c:pt>
                <c:pt idx="5793">
                  <c:v>100.92</c:v>
                </c:pt>
                <c:pt idx="5794">
                  <c:v>100.92400000000001</c:v>
                </c:pt>
                <c:pt idx="5795">
                  <c:v>100.932</c:v>
                </c:pt>
                <c:pt idx="5796">
                  <c:v>100.94199999999999</c:v>
                </c:pt>
                <c:pt idx="5797">
                  <c:v>100.956</c:v>
                </c:pt>
                <c:pt idx="5798">
                  <c:v>100.96899999999999</c:v>
                </c:pt>
                <c:pt idx="5799">
                  <c:v>100.979</c:v>
                </c:pt>
                <c:pt idx="5800">
                  <c:v>100.988</c:v>
                </c:pt>
                <c:pt idx="5801">
                  <c:v>100.998</c:v>
                </c:pt>
                <c:pt idx="5802">
                  <c:v>101.008</c:v>
                </c:pt>
                <c:pt idx="5803">
                  <c:v>101.02</c:v>
                </c:pt>
                <c:pt idx="5804">
                  <c:v>101.042</c:v>
                </c:pt>
                <c:pt idx="5805">
                  <c:v>101.092</c:v>
                </c:pt>
                <c:pt idx="5806">
                  <c:v>101.15600000000001</c:v>
                </c:pt>
                <c:pt idx="5807">
                  <c:v>101.15600000000001</c:v>
                </c:pt>
                <c:pt idx="5808">
                  <c:v>101.163</c:v>
                </c:pt>
                <c:pt idx="5809">
                  <c:v>101.173</c:v>
                </c:pt>
                <c:pt idx="5810">
                  <c:v>101.185</c:v>
                </c:pt>
                <c:pt idx="5811">
                  <c:v>101.197</c:v>
                </c:pt>
                <c:pt idx="5812">
                  <c:v>101.208</c:v>
                </c:pt>
                <c:pt idx="5813">
                  <c:v>101.217</c:v>
                </c:pt>
                <c:pt idx="5814">
                  <c:v>101.227</c:v>
                </c:pt>
                <c:pt idx="5815">
                  <c:v>101.239</c:v>
                </c:pt>
                <c:pt idx="5816">
                  <c:v>101.256</c:v>
                </c:pt>
                <c:pt idx="5817">
                  <c:v>101.304</c:v>
                </c:pt>
                <c:pt idx="5818">
                  <c:v>101.38200000000001</c:v>
                </c:pt>
                <c:pt idx="5819">
                  <c:v>101.468</c:v>
                </c:pt>
                <c:pt idx="5820">
                  <c:v>101.479</c:v>
                </c:pt>
                <c:pt idx="5821">
                  <c:v>101.48</c:v>
                </c:pt>
                <c:pt idx="5822">
                  <c:v>101.485</c:v>
                </c:pt>
                <c:pt idx="5823">
                  <c:v>101.494</c:v>
                </c:pt>
                <c:pt idx="5824">
                  <c:v>101.50700000000001</c:v>
                </c:pt>
                <c:pt idx="5825">
                  <c:v>101.52</c:v>
                </c:pt>
                <c:pt idx="5826">
                  <c:v>101.53400000000001</c:v>
                </c:pt>
                <c:pt idx="5827">
                  <c:v>101.545</c:v>
                </c:pt>
                <c:pt idx="5828">
                  <c:v>101.55500000000001</c:v>
                </c:pt>
                <c:pt idx="5829">
                  <c:v>101.566</c:v>
                </c:pt>
                <c:pt idx="5830">
                  <c:v>101.578</c:v>
                </c:pt>
                <c:pt idx="5831">
                  <c:v>101.58799999999999</c:v>
                </c:pt>
                <c:pt idx="5832">
                  <c:v>101.614</c:v>
                </c:pt>
                <c:pt idx="5833">
                  <c:v>101.66500000000001</c:v>
                </c:pt>
                <c:pt idx="5834">
                  <c:v>101.726</c:v>
                </c:pt>
                <c:pt idx="5835">
                  <c:v>101.79300000000001</c:v>
                </c:pt>
                <c:pt idx="5836">
                  <c:v>101.864</c:v>
                </c:pt>
                <c:pt idx="5837">
                  <c:v>101.91500000000001</c:v>
                </c:pt>
                <c:pt idx="5838">
                  <c:v>101.965</c:v>
                </c:pt>
                <c:pt idx="5839">
                  <c:v>102.008</c:v>
                </c:pt>
                <c:pt idx="5840">
                  <c:v>102.042</c:v>
                </c:pt>
                <c:pt idx="5841">
                  <c:v>102.042</c:v>
                </c:pt>
                <c:pt idx="5842">
                  <c:v>102.042</c:v>
                </c:pt>
                <c:pt idx="5843">
                  <c:v>102.042</c:v>
                </c:pt>
                <c:pt idx="5844">
                  <c:v>102.042</c:v>
                </c:pt>
                <c:pt idx="5845">
                  <c:v>102.042</c:v>
                </c:pt>
                <c:pt idx="5846">
                  <c:v>102.04300000000001</c:v>
                </c:pt>
                <c:pt idx="5847">
                  <c:v>102.04900000000001</c:v>
                </c:pt>
                <c:pt idx="5848">
                  <c:v>102.05800000000001</c:v>
                </c:pt>
                <c:pt idx="5849">
                  <c:v>102.068</c:v>
                </c:pt>
                <c:pt idx="5850">
                  <c:v>102.07899999999999</c:v>
                </c:pt>
                <c:pt idx="5851">
                  <c:v>102.09099999999999</c:v>
                </c:pt>
                <c:pt idx="5852">
                  <c:v>102.10299999999999</c:v>
                </c:pt>
                <c:pt idx="5853">
                  <c:v>102.11199999999999</c:v>
                </c:pt>
                <c:pt idx="5854">
                  <c:v>102.122</c:v>
                </c:pt>
                <c:pt idx="5855">
                  <c:v>102.13200000000001</c:v>
                </c:pt>
                <c:pt idx="5856">
                  <c:v>102.143</c:v>
                </c:pt>
                <c:pt idx="5857">
                  <c:v>102.154</c:v>
                </c:pt>
                <c:pt idx="5858">
                  <c:v>102.164</c:v>
                </c:pt>
                <c:pt idx="5859">
                  <c:v>102.19199999999999</c:v>
                </c:pt>
                <c:pt idx="5860">
                  <c:v>102.249</c:v>
                </c:pt>
                <c:pt idx="5861">
                  <c:v>102.328</c:v>
                </c:pt>
                <c:pt idx="5862">
                  <c:v>102.407</c:v>
                </c:pt>
                <c:pt idx="5863">
                  <c:v>102.48</c:v>
                </c:pt>
                <c:pt idx="5864">
                  <c:v>102.541</c:v>
                </c:pt>
                <c:pt idx="5865">
                  <c:v>102.57</c:v>
                </c:pt>
                <c:pt idx="5866">
                  <c:v>102.57</c:v>
                </c:pt>
                <c:pt idx="5867">
                  <c:v>102.57</c:v>
                </c:pt>
                <c:pt idx="5868">
                  <c:v>102.57</c:v>
                </c:pt>
                <c:pt idx="5869">
                  <c:v>102.571</c:v>
                </c:pt>
                <c:pt idx="5870">
                  <c:v>102.577</c:v>
                </c:pt>
                <c:pt idx="5871">
                  <c:v>102.587</c:v>
                </c:pt>
                <c:pt idx="5872">
                  <c:v>102.59699999999999</c:v>
                </c:pt>
                <c:pt idx="5873">
                  <c:v>102.608</c:v>
                </c:pt>
                <c:pt idx="5874">
                  <c:v>102.62</c:v>
                </c:pt>
                <c:pt idx="5875">
                  <c:v>102.633</c:v>
                </c:pt>
                <c:pt idx="5876">
                  <c:v>102.646</c:v>
                </c:pt>
                <c:pt idx="5877">
                  <c:v>102.658</c:v>
                </c:pt>
                <c:pt idx="5878">
                  <c:v>102.66800000000001</c:v>
                </c:pt>
                <c:pt idx="5879">
                  <c:v>102.68</c:v>
                </c:pt>
                <c:pt idx="5880">
                  <c:v>102.69199999999999</c:v>
                </c:pt>
                <c:pt idx="5881">
                  <c:v>102.703</c:v>
                </c:pt>
                <c:pt idx="5882">
                  <c:v>102.71299999999999</c:v>
                </c:pt>
                <c:pt idx="5883">
                  <c:v>102.72799999999999</c:v>
                </c:pt>
                <c:pt idx="5884">
                  <c:v>102.76</c:v>
                </c:pt>
                <c:pt idx="5885">
                  <c:v>102.827</c:v>
                </c:pt>
                <c:pt idx="5886">
                  <c:v>102.89700000000001</c:v>
                </c:pt>
                <c:pt idx="5887">
                  <c:v>102.922</c:v>
                </c:pt>
                <c:pt idx="5888">
                  <c:v>102.922</c:v>
                </c:pt>
                <c:pt idx="5889">
                  <c:v>102.928</c:v>
                </c:pt>
                <c:pt idx="5890">
                  <c:v>102.935</c:v>
                </c:pt>
                <c:pt idx="5891">
                  <c:v>102.94499999999999</c:v>
                </c:pt>
                <c:pt idx="5892">
                  <c:v>102.95699999999999</c:v>
                </c:pt>
                <c:pt idx="5893">
                  <c:v>102.97</c:v>
                </c:pt>
                <c:pt idx="5894">
                  <c:v>102.982</c:v>
                </c:pt>
                <c:pt idx="5895">
                  <c:v>102.992</c:v>
                </c:pt>
                <c:pt idx="5896">
                  <c:v>103.002</c:v>
                </c:pt>
                <c:pt idx="5897">
                  <c:v>103.01300000000001</c:v>
                </c:pt>
                <c:pt idx="5898">
                  <c:v>103.024</c:v>
                </c:pt>
                <c:pt idx="5899">
                  <c:v>103.035</c:v>
                </c:pt>
                <c:pt idx="5900">
                  <c:v>103.045</c:v>
                </c:pt>
                <c:pt idx="5901">
                  <c:v>103.056</c:v>
                </c:pt>
                <c:pt idx="5902">
                  <c:v>103.095</c:v>
                </c:pt>
                <c:pt idx="5903">
                  <c:v>103.173</c:v>
                </c:pt>
                <c:pt idx="5904">
                  <c:v>103.22199999999999</c:v>
                </c:pt>
                <c:pt idx="5905">
                  <c:v>103.23</c:v>
                </c:pt>
                <c:pt idx="5906">
                  <c:v>103.23099999999999</c:v>
                </c:pt>
                <c:pt idx="5907">
                  <c:v>103.23699999999999</c:v>
                </c:pt>
                <c:pt idx="5908">
                  <c:v>103.245</c:v>
                </c:pt>
                <c:pt idx="5909">
                  <c:v>103.25700000000001</c:v>
                </c:pt>
                <c:pt idx="5910">
                  <c:v>103.26900000000001</c:v>
                </c:pt>
                <c:pt idx="5911">
                  <c:v>103.282</c:v>
                </c:pt>
                <c:pt idx="5912">
                  <c:v>103.29300000000001</c:v>
                </c:pt>
                <c:pt idx="5913">
                  <c:v>103.303</c:v>
                </c:pt>
                <c:pt idx="5914">
                  <c:v>103.312</c:v>
                </c:pt>
                <c:pt idx="5915">
                  <c:v>103.32299999999999</c:v>
                </c:pt>
                <c:pt idx="5916">
                  <c:v>103.334</c:v>
                </c:pt>
                <c:pt idx="5917">
                  <c:v>103.34399999999999</c:v>
                </c:pt>
                <c:pt idx="5918">
                  <c:v>103.35899999999999</c:v>
                </c:pt>
                <c:pt idx="5919">
                  <c:v>103.396</c:v>
                </c:pt>
                <c:pt idx="5920">
                  <c:v>103.474</c:v>
                </c:pt>
                <c:pt idx="5921">
                  <c:v>103.535</c:v>
                </c:pt>
                <c:pt idx="5922">
                  <c:v>103.535</c:v>
                </c:pt>
                <c:pt idx="5923">
                  <c:v>103.538</c:v>
                </c:pt>
                <c:pt idx="5924">
                  <c:v>103.545</c:v>
                </c:pt>
                <c:pt idx="5925">
                  <c:v>103.55500000000001</c:v>
                </c:pt>
                <c:pt idx="5926">
                  <c:v>103.566</c:v>
                </c:pt>
                <c:pt idx="5927">
                  <c:v>103.57899999999999</c:v>
                </c:pt>
                <c:pt idx="5928">
                  <c:v>103.592</c:v>
                </c:pt>
                <c:pt idx="5929">
                  <c:v>103.602</c:v>
                </c:pt>
                <c:pt idx="5930">
                  <c:v>103.61199999999999</c:v>
                </c:pt>
                <c:pt idx="5931">
                  <c:v>103.622</c:v>
                </c:pt>
                <c:pt idx="5932">
                  <c:v>103.633</c:v>
                </c:pt>
                <c:pt idx="5933">
                  <c:v>103.64700000000001</c:v>
                </c:pt>
                <c:pt idx="5934">
                  <c:v>103.678</c:v>
                </c:pt>
                <c:pt idx="5935">
                  <c:v>103.751</c:v>
                </c:pt>
                <c:pt idx="5936">
                  <c:v>103.84099999999999</c:v>
                </c:pt>
                <c:pt idx="5937">
                  <c:v>103.928</c:v>
                </c:pt>
                <c:pt idx="5938">
                  <c:v>104.01600000000001</c:v>
                </c:pt>
                <c:pt idx="5939">
                  <c:v>104.036</c:v>
                </c:pt>
                <c:pt idx="5940">
                  <c:v>104.036</c:v>
                </c:pt>
                <c:pt idx="5941">
                  <c:v>104.039</c:v>
                </c:pt>
                <c:pt idx="5942">
                  <c:v>104.04600000000001</c:v>
                </c:pt>
                <c:pt idx="5943">
                  <c:v>104.056</c:v>
                </c:pt>
                <c:pt idx="5944">
                  <c:v>104.07</c:v>
                </c:pt>
                <c:pt idx="5945">
                  <c:v>104.08499999999999</c:v>
                </c:pt>
                <c:pt idx="5946">
                  <c:v>104.096</c:v>
                </c:pt>
                <c:pt idx="5947">
                  <c:v>104.105</c:v>
                </c:pt>
                <c:pt idx="5948">
                  <c:v>104.11499999999999</c:v>
                </c:pt>
                <c:pt idx="5949">
                  <c:v>104.125</c:v>
                </c:pt>
                <c:pt idx="5950">
                  <c:v>104.137</c:v>
                </c:pt>
                <c:pt idx="5951">
                  <c:v>104.157</c:v>
                </c:pt>
                <c:pt idx="5952">
                  <c:v>104.202</c:v>
                </c:pt>
                <c:pt idx="5953">
                  <c:v>104.291</c:v>
                </c:pt>
                <c:pt idx="5954">
                  <c:v>104.342</c:v>
                </c:pt>
                <c:pt idx="5955">
                  <c:v>104.34699999999999</c:v>
                </c:pt>
                <c:pt idx="5956">
                  <c:v>104.355</c:v>
                </c:pt>
                <c:pt idx="5957">
                  <c:v>104.357</c:v>
                </c:pt>
                <c:pt idx="5958">
                  <c:v>104.357</c:v>
                </c:pt>
                <c:pt idx="5959">
                  <c:v>104.36199999999999</c:v>
                </c:pt>
                <c:pt idx="5960">
                  <c:v>104.37</c:v>
                </c:pt>
                <c:pt idx="5961">
                  <c:v>104.379</c:v>
                </c:pt>
                <c:pt idx="5962">
                  <c:v>104.389</c:v>
                </c:pt>
                <c:pt idx="5963">
                  <c:v>104.4</c:v>
                </c:pt>
                <c:pt idx="5964">
                  <c:v>104.41200000000001</c:v>
                </c:pt>
                <c:pt idx="5965">
                  <c:v>104.42400000000001</c:v>
                </c:pt>
                <c:pt idx="5966">
                  <c:v>104.437</c:v>
                </c:pt>
                <c:pt idx="5967">
                  <c:v>104.45099999999999</c:v>
                </c:pt>
                <c:pt idx="5968">
                  <c:v>104.46299999999999</c:v>
                </c:pt>
                <c:pt idx="5969">
                  <c:v>104.474</c:v>
                </c:pt>
                <c:pt idx="5970">
                  <c:v>104.48399999999999</c:v>
                </c:pt>
                <c:pt idx="5971">
                  <c:v>104.496</c:v>
                </c:pt>
                <c:pt idx="5972">
                  <c:v>104.50700000000001</c:v>
                </c:pt>
                <c:pt idx="5973">
                  <c:v>104.518</c:v>
                </c:pt>
                <c:pt idx="5974">
                  <c:v>104.529</c:v>
                </c:pt>
                <c:pt idx="5975">
                  <c:v>104.54</c:v>
                </c:pt>
                <c:pt idx="5976">
                  <c:v>104.551</c:v>
                </c:pt>
                <c:pt idx="5977">
                  <c:v>104.562</c:v>
                </c:pt>
                <c:pt idx="5978">
                  <c:v>104.572</c:v>
                </c:pt>
                <c:pt idx="5979">
                  <c:v>104.584</c:v>
                </c:pt>
                <c:pt idx="5980">
                  <c:v>104.596</c:v>
                </c:pt>
                <c:pt idx="5981">
                  <c:v>104.608</c:v>
                </c:pt>
                <c:pt idx="5982">
                  <c:v>104.619</c:v>
                </c:pt>
                <c:pt idx="5983">
                  <c:v>104.628</c:v>
                </c:pt>
                <c:pt idx="5984">
                  <c:v>104.64</c:v>
                </c:pt>
                <c:pt idx="5985">
                  <c:v>104.651</c:v>
                </c:pt>
                <c:pt idx="5986">
                  <c:v>104.663</c:v>
                </c:pt>
                <c:pt idx="5987">
                  <c:v>104.672</c:v>
                </c:pt>
                <c:pt idx="5988">
                  <c:v>104.682</c:v>
                </c:pt>
                <c:pt idx="5989">
                  <c:v>104.69</c:v>
                </c:pt>
                <c:pt idx="5990">
                  <c:v>104.69799999999999</c:v>
                </c:pt>
                <c:pt idx="5991">
                  <c:v>104.706</c:v>
                </c:pt>
                <c:pt idx="5992">
                  <c:v>104.714</c:v>
                </c:pt>
                <c:pt idx="5993">
                  <c:v>104.72199999999999</c:v>
                </c:pt>
                <c:pt idx="5994">
                  <c:v>104.73</c:v>
                </c:pt>
                <c:pt idx="5995">
                  <c:v>104.73699999999999</c:v>
                </c:pt>
                <c:pt idx="5996">
                  <c:v>104.748</c:v>
                </c:pt>
                <c:pt idx="5997">
                  <c:v>104.779</c:v>
                </c:pt>
                <c:pt idx="5998">
                  <c:v>104.819</c:v>
                </c:pt>
                <c:pt idx="5999">
                  <c:v>104.836</c:v>
                </c:pt>
                <c:pt idx="6000">
                  <c:v>104.85599999999999</c:v>
                </c:pt>
                <c:pt idx="6001">
                  <c:v>104.9</c:v>
                </c:pt>
                <c:pt idx="6002">
                  <c:v>104.94</c:v>
                </c:pt>
                <c:pt idx="6003">
                  <c:v>104.946</c:v>
                </c:pt>
                <c:pt idx="6004">
                  <c:v>104.946</c:v>
                </c:pt>
                <c:pt idx="6005">
                  <c:v>104.95</c:v>
                </c:pt>
                <c:pt idx="6006">
                  <c:v>104.956</c:v>
                </c:pt>
                <c:pt idx="6007">
                  <c:v>104.964</c:v>
                </c:pt>
                <c:pt idx="6008">
                  <c:v>104.97499999999999</c:v>
                </c:pt>
                <c:pt idx="6009">
                  <c:v>104.986</c:v>
                </c:pt>
                <c:pt idx="6010">
                  <c:v>104.998</c:v>
                </c:pt>
                <c:pt idx="6011">
                  <c:v>105.008</c:v>
                </c:pt>
                <c:pt idx="6012">
                  <c:v>105.018</c:v>
                </c:pt>
                <c:pt idx="6013">
                  <c:v>105.027</c:v>
                </c:pt>
                <c:pt idx="6014">
                  <c:v>105.03700000000001</c:v>
                </c:pt>
                <c:pt idx="6015">
                  <c:v>105.048</c:v>
                </c:pt>
                <c:pt idx="6016">
                  <c:v>105.05800000000001</c:v>
                </c:pt>
                <c:pt idx="6017">
                  <c:v>105.068</c:v>
                </c:pt>
                <c:pt idx="6018">
                  <c:v>105.078</c:v>
                </c:pt>
                <c:pt idx="6019">
                  <c:v>105.105</c:v>
                </c:pt>
                <c:pt idx="6020">
                  <c:v>105.125</c:v>
                </c:pt>
                <c:pt idx="6021">
                  <c:v>105.131</c:v>
                </c:pt>
                <c:pt idx="6022">
                  <c:v>105.136</c:v>
                </c:pt>
                <c:pt idx="6023">
                  <c:v>105.142</c:v>
                </c:pt>
                <c:pt idx="6024">
                  <c:v>105.14700000000001</c:v>
                </c:pt>
                <c:pt idx="6025">
                  <c:v>105.154</c:v>
                </c:pt>
                <c:pt idx="6026">
                  <c:v>105.161</c:v>
                </c:pt>
                <c:pt idx="6027">
                  <c:v>105.169</c:v>
                </c:pt>
                <c:pt idx="6028">
                  <c:v>105.17700000000001</c:v>
                </c:pt>
                <c:pt idx="6029">
                  <c:v>105.184</c:v>
                </c:pt>
                <c:pt idx="6030">
                  <c:v>105.191</c:v>
                </c:pt>
                <c:pt idx="6031">
                  <c:v>105.199</c:v>
                </c:pt>
                <c:pt idx="6032">
                  <c:v>105.208</c:v>
                </c:pt>
                <c:pt idx="6033">
                  <c:v>105.218</c:v>
                </c:pt>
                <c:pt idx="6034">
                  <c:v>105.22799999999999</c:v>
                </c:pt>
                <c:pt idx="6035">
                  <c:v>105.252</c:v>
                </c:pt>
                <c:pt idx="6036">
                  <c:v>105.30200000000001</c:v>
                </c:pt>
                <c:pt idx="6037">
                  <c:v>105.372</c:v>
                </c:pt>
                <c:pt idx="6038">
                  <c:v>105.452</c:v>
                </c:pt>
                <c:pt idx="6039">
                  <c:v>105.509</c:v>
                </c:pt>
                <c:pt idx="6040">
                  <c:v>105.52800000000001</c:v>
                </c:pt>
                <c:pt idx="6041">
                  <c:v>105.52800000000001</c:v>
                </c:pt>
                <c:pt idx="6042">
                  <c:v>105.52800000000001</c:v>
                </c:pt>
                <c:pt idx="6043">
                  <c:v>105.52800000000001</c:v>
                </c:pt>
                <c:pt idx="6044">
                  <c:v>105.52800000000001</c:v>
                </c:pt>
                <c:pt idx="6045">
                  <c:v>105.532</c:v>
                </c:pt>
                <c:pt idx="6046">
                  <c:v>105.538</c:v>
                </c:pt>
                <c:pt idx="6047">
                  <c:v>105.54600000000001</c:v>
                </c:pt>
                <c:pt idx="6048">
                  <c:v>105.556</c:v>
                </c:pt>
                <c:pt idx="6049">
                  <c:v>105.56699999999999</c:v>
                </c:pt>
                <c:pt idx="6050">
                  <c:v>105.577</c:v>
                </c:pt>
                <c:pt idx="6051">
                  <c:v>105.59</c:v>
                </c:pt>
                <c:pt idx="6052">
                  <c:v>105.602</c:v>
                </c:pt>
                <c:pt idx="6053">
                  <c:v>105.61199999999999</c:v>
                </c:pt>
                <c:pt idx="6054">
                  <c:v>105.621</c:v>
                </c:pt>
                <c:pt idx="6055">
                  <c:v>105.631</c:v>
                </c:pt>
                <c:pt idx="6056">
                  <c:v>105.642</c:v>
                </c:pt>
                <c:pt idx="6057">
                  <c:v>105.65300000000001</c:v>
                </c:pt>
                <c:pt idx="6058">
                  <c:v>105.663</c:v>
                </c:pt>
                <c:pt idx="6059">
                  <c:v>105.673</c:v>
                </c:pt>
                <c:pt idx="6060">
                  <c:v>105.684</c:v>
                </c:pt>
                <c:pt idx="6061">
                  <c:v>105.694</c:v>
                </c:pt>
                <c:pt idx="6062">
                  <c:v>105.70699999999999</c:v>
                </c:pt>
                <c:pt idx="6063">
                  <c:v>105.723</c:v>
                </c:pt>
                <c:pt idx="6064">
                  <c:v>105.736</c:v>
                </c:pt>
                <c:pt idx="6065">
                  <c:v>105.742</c:v>
                </c:pt>
                <c:pt idx="6066">
                  <c:v>105.744</c:v>
                </c:pt>
                <c:pt idx="6067">
                  <c:v>105.753</c:v>
                </c:pt>
                <c:pt idx="6068">
                  <c:v>105.77800000000001</c:v>
                </c:pt>
                <c:pt idx="6069">
                  <c:v>105.82299999999999</c:v>
                </c:pt>
                <c:pt idx="6070">
                  <c:v>105.852</c:v>
                </c:pt>
                <c:pt idx="6071">
                  <c:v>105.873</c:v>
                </c:pt>
                <c:pt idx="6072">
                  <c:v>105.875</c:v>
                </c:pt>
                <c:pt idx="6073">
                  <c:v>105.877</c:v>
                </c:pt>
                <c:pt idx="6074">
                  <c:v>105.881</c:v>
                </c:pt>
                <c:pt idx="6075">
                  <c:v>105.88800000000001</c:v>
                </c:pt>
                <c:pt idx="6076">
                  <c:v>105.898</c:v>
                </c:pt>
                <c:pt idx="6077">
                  <c:v>105.91</c:v>
                </c:pt>
                <c:pt idx="6078">
                  <c:v>105.922</c:v>
                </c:pt>
                <c:pt idx="6079">
                  <c:v>105.934</c:v>
                </c:pt>
                <c:pt idx="6080">
                  <c:v>105.947</c:v>
                </c:pt>
                <c:pt idx="6081">
                  <c:v>105.959</c:v>
                </c:pt>
                <c:pt idx="6082">
                  <c:v>105.96899999999999</c:v>
                </c:pt>
                <c:pt idx="6083">
                  <c:v>105.979</c:v>
                </c:pt>
                <c:pt idx="6084">
                  <c:v>105.989</c:v>
                </c:pt>
                <c:pt idx="6085">
                  <c:v>106</c:v>
                </c:pt>
                <c:pt idx="6086">
                  <c:v>106.01</c:v>
                </c:pt>
                <c:pt idx="6087">
                  <c:v>106.01900000000001</c:v>
                </c:pt>
                <c:pt idx="6088">
                  <c:v>106.027</c:v>
                </c:pt>
                <c:pt idx="6089">
                  <c:v>106.03</c:v>
                </c:pt>
                <c:pt idx="6090">
                  <c:v>106.03100000000001</c:v>
                </c:pt>
                <c:pt idx="6091">
                  <c:v>106.03100000000001</c:v>
                </c:pt>
                <c:pt idx="6092">
                  <c:v>106.032</c:v>
                </c:pt>
                <c:pt idx="6093">
                  <c:v>106.033</c:v>
                </c:pt>
                <c:pt idx="6094">
                  <c:v>106.035</c:v>
                </c:pt>
                <c:pt idx="6095">
                  <c:v>106.036</c:v>
                </c:pt>
                <c:pt idx="6096">
                  <c:v>106.036</c:v>
                </c:pt>
                <c:pt idx="6097">
                  <c:v>106.03700000000001</c:v>
                </c:pt>
                <c:pt idx="6098">
                  <c:v>106.03700000000001</c:v>
                </c:pt>
                <c:pt idx="6099">
                  <c:v>106.03700000000001</c:v>
                </c:pt>
                <c:pt idx="6100">
                  <c:v>106.03700000000001</c:v>
                </c:pt>
                <c:pt idx="6101">
                  <c:v>106.038</c:v>
                </c:pt>
                <c:pt idx="6102">
                  <c:v>106.038</c:v>
                </c:pt>
                <c:pt idx="6103">
                  <c:v>106.039</c:v>
                </c:pt>
                <c:pt idx="6104">
                  <c:v>106.039</c:v>
                </c:pt>
                <c:pt idx="6105">
                  <c:v>106.039</c:v>
                </c:pt>
                <c:pt idx="6106">
                  <c:v>106.039</c:v>
                </c:pt>
                <c:pt idx="6107">
                  <c:v>106.039</c:v>
                </c:pt>
                <c:pt idx="6108">
                  <c:v>106.039</c:v>
                </c:pt>
                <c:pt idx="6109">
                  <c:v>106.039</c:v>
                </c:pt>
                <c:pt idx="6110">
                  <c:v>106.039</c:v>
                </c:pt>
                <c:pt idx="6111">
                  <c:v>106.039</c:v>
                </c:pt>
                <c:pt idx="6112">
                  <c:v>106.039</c:v>
                </c:pt>
                <c:pt idx="6113">
                  <c:v>106.039</c:v>
                </c:pt>
                <c:pt idx="6114">
                  <c:v>106.039</c:v>
                </c:pt>
                <c:pt idx="6115">
                  <c:v>106.039</c:v>
                </c:pt>
                <c:pt idx="6116">
                  <c:v>106.039</c:v>
                </c:pt>
                <c:pt idx="6117">
                  <c:v>106.039</c:v>
                </c:pt>
                <c:pt idx="6118">
                  <c:v>106.039</c:v>
                </c:pt>
                <c:pt idx="6119">
                  <c:v>106.042</c:v>
                </c:pt>
                <c:pt idx="6120">
                  <c:v>106.04900000000001</c:v>
                </c:pt>
                <c:pt idx="6121">
                  <c:v>106.057</c:v>
                </c:pt>
                <c:pt idx="6122">
                  <c:v>106.062</c:v>
                </c:pt>
                <c:pt idx="6123">
                  <c:v>106.065</c:v>
                </c:pt>
                <c:pt idx="6124">
                  <c:v>106.069</c:v>
                </c:pt>
                <c:pt idx="6125">
                  <c:v>106.074</c:v>
                </c:pt>
                <c:pt idx="6126">
                  <c:v>106.07899999999999</c:v>
                </c:pt>
                <c:pt idx="6127">
                  <c:v>106.083</c:v>
                </c:pt>
                <c:pt idx="6128">
                  <c:v>106.08799999999999</c:v>
                </c:pt>
                <c:pt idx="6129">
                  <c:v>106.09399999999999</c:v>
                </c:pt>
                <c:pt idx="6130">
                  <c:v>106.096</c:v>
                </c:pt>
                <c:pt idx="6131">
                  <c:v>106.1</c:v>
                </c:pt>
                <c:pt idx="6132">
                  <c:v>106.11799999999999</c:v>
                </c:pt>
                <c:pt idx="6133">
                  <c:v>106.161</c:v>
                </c:pt>
                <c:pt idx="6134">
                  <c:v>106.227</c:v>
                </c:pt>
                <c:pt idx="6135">
                  <c:v>106.303</c:v>
                </c:pt>
                <c:pt idx="6136">
                  <c:v>106.36</c:v>
                </c:pt>
                <c:pt idx="6137">
                  <c:v>106.393</c:v>
                </c:pt>
                <c:pt idx="6138">
                  <c:v>106.404</c:v>
                </c:pt>
                <c:pt idx="6139">
                  <c:v>106.404</c:v>
                </c:pt>
                <c:pt idx="6140">
                  <c:v>106.41</c:v>
                </c:pt>
                <c:pt idx="6141">
                  <c:v>106.419</c:v>
                </c:pt>
                <c:pt idx="6142">
                  <c:v>106.43</c:v>
                </c:pt>
                <c:pt idx="6143">
                  <c:v>106.443</c:v>
                </c:pt>
                <c:pt idx="6144">
                  <c:v>106.45699999999999</c:v>
                </c:pt>
                <c:pt idx="6145">
                  <c:v>106.471</c:v>
                </c:pt>
                <c:pt idx="6146">
                  <c:v>106.483</c:v>
                </c:pt>
                <c:pt idx="6147">
                  <c:v>106.495</c:v>
                </c:pt>
                <c:pt idx="6148">
                  <c:v>106.506</c:v>
                </c:pt>
                <c:pt idx="6149">
                  <c:v>106.518</c:v>
                </c:pt>
                <c:pt idx="6150">
                  <c:v>106.52800000000001</c:v>
                </c:pt>
                <c:pt idx="6151">
                  <c:v>106.54</c:v>
                </c:pt>
                <c:pt idx="6152">
                  <c:v>106.565</c:v>
                </c:pt>
                <c:pt idx="6153">
                  <c:v>106.628</c:v>
                </c:pt>
                <c:pt idx="6154">
                  <c:v>106.714</c:v>
                </c:pt>
                <c:pt idx="6155">
                  <c:v>106.798</c:v>
                </c:pt>
                <c:pt idx="6156">
                  <c:v>106.81</c:v>
                </c:pt>
                <c:pt idx="6157">
                  <c:v>106.81</c:v>
                </c:pt>
                <c:pt idx="6158">
                  <c:v>106.815</c:v>
                </c:pt>
                <c:pt idx="6159">
                  <c:v>106.824</c:v>
                </c:pt>
                <c:pt idx="6160">
                  <c:v>106.834</c:v>
                </c:pt>
                <c:pt idx="6161">
                  <c:v>106.845</c:v>
                </c:pt>
                <c:pt idx="6162">
                  <c:v>106.857</c:v>
                </c:pt>
                <c:pt idx="6163">
                  <c:v>106.871</c:v>
                </c:pt>
                <c:pt idx="6164">
                  <c:v>106.88200000000001</c:v>
                </c:pt>
                <c:pt idx="6165">
                  <c:v>106.893</c:v>
                </c:pt>
                <c:pt idx="6166">
                  <c:v>106.90300000000001</c:v>
                </c:pt>
                <c:pt idx="6167">
                  <c:v>106.914</c:v>
                </c:pt>
                <c:pt idx="6168">
                  <c:v>106.925</c:v>
                </c:pt>
                <c:pt idx="6169">
                  <c:v>106.935</c:v>
                </c:pt>
                <c:pt idx="6170">
                  <c:v>106.952</c:v>
                </c:pt>
                <c:pt idx="6171">
                  <c:v>106.995</c:v>
                </c:pt>
                <c:pt idx="6172">
                  <c:v>107.072</c:v>
                </c:pt>
                <c:pt idx="6173">
                  <c:v>107.11799999999999</c:v>
                </c:pt>
                <c:pt idx="6174">
                  <c:v>107.124</c:v>
                </c:pt>
                <c:pt idx="6175">
                  <c:v>107.129</c:v>
                </c:pt>
                <c:pt idx="6176">
                  <c:v>107.137</c:v>
                </c:pt>
                <c:pt idx="6177">
                  <c:v>107.146</c:v>
                </c:pt>
                <c:pt idx="6178">
                  <c:v>107.157</c:v>
                </c:pt>
                <c:pt idx="6179">
                  <c:v>107.16800000000001</c:v>
                </c:pt>
                <c:pt idx="6180">
                  <c:v>107.181</c:v>
                </c:pt>
                <c:pt idx="6181">
                  <c:v>107.194</c:v>
                </c:pt>
                <c:pt idx="6182">
                  <c:v>107.20399999999999</c:v>
                </c:pt>
                <c:pt idx="6183">
                  <c:v>107.21299999999999</c:v>
                </c:pt>
                <c:pt idx="6184">
                  <c:v>107.224</c:v>
                </c:pt>
                <c:pt idx="6185">
                  <c:v>107.235</c:v>
                </c:pt>
                <c:pt idx="6186">
                  <c:v>107.246</c:v>
                </c:pt>
                <c:pt idx="6187">
                  <c:v>107.25700000000001</c:v>
                </c:pt>
                <c:pt idx="6188">
                  <c:v>107.268</c:v>
                </c:pt>
                <c:pt idx="6189">
                  <c:v>107.289</c:v>
                </c:pt>
                <c:pt idx="6190">
                  <c:v>107.33799999999999</c:v>
                </c:pt>
                <c:pt idx="6191">
                  <c:v>107.416</c:v>
                </c:pt>
                <c:pt idx="6192">
                  <c:v>107.48699999999999</c:v>
                </c:pt>
                <c:pt idx="6193">
                  <c:v>107.518</c:v>
                </c:pt>
                <c:pt idx="6194">
                  <c:v>107.518</c:v>
                </c:pt>
                <c:pt idx="6195">
                  <c:v>107.518</c:v>
                </c:pt>
                <c:pt idx="6196">
                  <c:v>107.523</c:v>
                </c:pt>
                <c:pt idx="6197">
                  <c:v>107.53100000000001</c:v>
                </c:pt>
                <c:pt idx="6198">
                  <c:v>107.54300000000001</c:v>
                </c:pt>
                <c:pt idx="6199">
                  <c:v>107.557</c:v>
                </c:pt>
                <c:pt idx="6200">
                  <c:v>107.57299999999999</c:v>
                </c:pt>
                <c:pt idx="6201">
                  <c:v>107.58499999999999</c:v>
                </c:pt>
                <c:pt idx="6202">
                  <c:v>107.595</c:v>
                </c:pt>
                <c:pt idx="6203">
                  <c:v>107.60599999999999</c:v>
                </c:pt>
                <c:pt idx="6204">
                  <c:v>107.617</c:v>
                </c:pt>
                <c:pt idx="6205">
                  <c:v>107.628</c:v>
                </c:pt>
                <c:pt idx="6206">
                  <c:v>107.639</c:v>
                </c:pt>
                <c:pt idx="6207">
                  <c:v>107.649</c:v>
                </c:pt>
                <c:pt idx="6208">
                  <c:v>107.66500000000001</c:v>
                </c:pt>
                <c:pt idx="6209">
                  <c:v>107.705</c:v>
                </c:pt>
                <c:pt idx="6210">
                  <c:v>107.77500000000001</c:v>
                </c:pt>
                <c:pt idx="6211">
                  <c:v>107.834</c:v>
                </c:pt>
                <c:pt idx="6212">
                  <c:v>107.83799999999999</c:v>
                </c:pt>
                <c:pt idx="6213">
                  <c:v>107.843</c:v>
                </c:pt>
                <c:pt idx="6214">
                  <c:v>107.851</c:v>
                </c:pt>
                <c:pt idx="6215">
                  <c:v>107.864</c:v>
                </c:pt>
                <c:pt idx="6216">
                  <c:v>107.879</c:v>
                </c:pt>
                <c:pt idx="6217">
                  <c:v>107.892</c:v>
                </c:pt>
                <c:pt idx="6218">
                  <c:v>107.902</c:v>
                </c:pt>
                <c:pt idx="6219">
                  <c:v>107.91200000000001</c:v>
                </c:pt>
                <c:pt idx="6220">
                  <c:v>107.922</c:v>
                </c:pt>
                <c:pt idx="6221">
                  <c:v>107.93300000000001</c:v>
                </c:pt>
                <c:pt idx="6222">
                  <c:v>107.94499999999999</c:v>
                </c:pt>
                <c:pt idx="6223">
                  <c:v>107.962</c:v>
                </c:pt>
                <c:pt idx="6224">
                  <c:v>108.012</c:v>
                </c:pt>
                <c:pt idx="6225">
                  <c:v>108.09099999999999</c:v>
                </c:pt>
                <c:pt idx="6226">
                  <c:v>108.17</c:v>
                </c:pt>
                <c:pt idx="6227">
                  <c:v>108.20399999999999</c:v>
                </c:pt>
                <c:pt idx="6228">
                  <c:v>108.206</c:v>
                </c:pt>
                <c:pt idx="6229">
                  <c:v>108.209</c:v>
                </c:pt>
                <c:pt idx="6230">
                  <c:v>108.232</c:v>
                </c:pt>
                <c:pt idx="6231">
                  <c:v>108.276</c:v>
                </c:pt>
                <c:pt idx="6232">
                  <c:v>108.3</c:v>
                </c:pt>
                <c:pt idx="6233">
                  <c:v>108.306</c:v>
                </c:pt>
                <c:pt idx="6234">
                  <c:v>108.306</c:v>
                </c:pt>
                <c:pt idx="6235">
                  <c:v>108.30800000000001</c:v>
                </c:pt>
                <c:pt idx="6236">
                  <c:v>108.32</c:v>
                </c:pt>
                <c:pt idx="6237">
                  <c:v>108.34399999999999</c:v>
                </c:pt>
                <c:pt idx="6238">
                  <c:v>108.371</c:v>
                </c:pt>
                <c:pt idx="6239">
                  <c:v>108.39100000000001</c:v>
                </c:pt>
                <c:pt idx="6240">
                  <c:v>108.398</c:v>
                </c:pt>
                <c:pt idx="6241">
                  <c:v>108.398</c:v>
                </c:pt>
                <c:pt idx="6242">
                  <c:v>108.398</c:v>
                </c:pt>
                <c:pt idx="6243">
                  <c:v>108.398</c:v>
                </c:pt>
                <c:pt idx="6244">
                  <c:v>108.41</c:v>
                </c:pt>
                <c:pt idx="6245">
                  <c:v>108.452</c:v>
                </c:pt>
                <c:pt idx="6246">
                  <c:v>108.518</c:v>
                </c:pt>
                <c:pt idx="6247">
                  <c:v>108.56100000000001</c:v>
                </c:pt>
                <c:pt idx="6248">
                  <c:v>108.616</c:v>
                </c:pt>
                <c:pt idx="6249">
                  <c:v>108.693</c:v>
                </c:pt>
                <c:pt idx="6250">
                  <c:v>108.765</c:v>
                </c:pt>
                <c:pt idx="6251">
                  <c:v>108.815</c:v>
                </c:pt>
                <c:pt idx="6252">
                  <c:v>108.854</c:v>
                </c:pt>
                <c:pt idx="6253">
                  <c:v>108.886</c:v>
                </c:pt>
                <c:pt idx="6254">
                  <c:v>108.91</c:v>
                </c:pt>
                <c:pt idx="6255">
                  <c:v>108.92700000000001</c:v>
                </c:pt>
                <c:pt idx="6256">
                  <c:v>108.92700000000001</c:v>
                </c:pt>
                <c:pt idx="6257">
                  <c:v>108.92700000000001</c:v>
                </c:pt>
                <c:pt idx="6258">
                  <c:v>108.92700000000001</c:v>
                </c:pt>
                <c:pt idx="6259">
                  <c:v>108.932</c:v>
                </c:pt>
                <c:pt idx="6260">
                  <c:v>108.94</c:v>
                </c:pt>
                <c:pt idx="6261">
                  <c:v>108.95099999999999</c:v>
                </c:pt>
                <c:pt idx="6262">
                  <c:v>108.96299999999999</c:v>
                </c:pt>
                <c:pt idx="6263">
                  <c:v>108.974</c:v>
                </c:pt>
                <c:pt idx="6264">
                  <c:v>108.985</c:v>
                </c:pt>
                <c:pt idx="6265">
                  <c:v>108.995</c:v>
                </c:pt>
                <c:pt idx="6266">
                  <c:v>109.006</c:v>
                </c:pt>
                <c:pt idx="6267">
                  <c:v>109.017</c:v>
                </c:pt>
                <c:pt idx="6268">
                  <c:v>109.026</c:v>
                </c:pt>
                <c:pt idx="6269">
                  <c:v>109.05</c:v>
                </c:pt>
                <c:pt idx="6270">
                  <c:v>109.107</c:v>
                </c:pt>
                <c:pt idx="6271">
                  <c:v>109.188</c:v>
                </c:pt>
                <c:pt idx="6272">
                  <c:v>109.245</c:v>
                </c:pt>
                <c:pt idx="6273">
                  <c:v>109.25700000000001</c:v>
                </c:pt>
                <c:pt idx="6274">
                  <c:v>109.25700000000001</c:v>
                </c:pt>
                <c:pt idx="6275">
                  <c:v>109.264</c:v>
                </c:pt>
                <c:pt idx="6276">
                  <c:v>109.273</c:v>
                </c:pt>
                <c:pt idx="6277">
                  <c:v>109.285</c:v>
                </c:pt>
                <c:pt idx="6278">
                  <c:v>109.29900000000001</c:v>
                </c:pt>
                <c:pt idx="6279">
                  <c:v>109.312</c:v>
                </c:pt>
                <c:pt idx="6280">
                  <c:v>109.324</c:v>
                </c:pt>
                <c:pt idx="6281">
                  <c:v>109.334</c:v>
                </c:pt>
                <c:pt idx="6282">
                  <c:v>109.345</c:v>
                </c:pt>
                <c:pt idx="6283">
                  <c:v>109.357</c:v>
                </c:pt>
                <c:pt idx="6284">
                  <c:v>109.369</c:v>
                </c:pt>
                <c:pt idx="6285">
                  <c:v>109.39</c:v>
                </c:pt>
                <c:pt idx="6286">
                  <c:v>109.438</c:v>
                </c:pt>
                <c:pt idx="6287">
                  <c:v>109.52800000000001</c:v>
                </c:pt>
                <c:pt idx="6288">
                  <c:v>109.61799999999999</c:v>
                </c:pt>
                <c:pt idx="6289">
                  <c:v>109.709</c:v>
                </c:pt>
                <c:pt idx="6290">
                  <c:v>109.747</c:v>
                </c:pt>
                <c:pt idx="6291">
                  <c:v>109.747</c:v>
                </c:pt>
                <c:pt idx="6292">
                  <c:v>109.749</c:v>
                </c:pt>
                <c:pt idx="6293">
                  <c:v>109.754</c:v>
                </c:pt>
                <c:pt idx="6294">
                  <c:v>109.76300000000001</c:v>
                </c:pt>
                <c:pt idx="6295">
                  <c:v>109.774</c:v>
                </c:pt>
                <c:pt idx="6296">
                  <c:v>109.786</c:v>
                </c:pt>
                <c:pt idx="6297">
                  <c:v>109.8</c:v>
                </c:pt>
                <c:pt idx="6298">
                  <c:v>109.81399999999999</c:v>
                </c:pt>
                <c:pt idx="6299">
                  <c:v>109.825</c:v>
                </c:pt>
                <c:pt idx="6300">
                  <c:v>109.83499999999999</c:v>
                </c:pt>
                <c:pt idx="6301">
                  <c:v>109.846</c:v>
                </c:pt>
                <c:pt idx="6302">
                  <c:v>109.85599999999999</c:v>
                </c:pt>
                <c:pt idx="6303">
                  <c:v>109.867</c:v>
                </c:pt>
                <c:pt idx="6304">
                  <c:v>109.88</c:v>
                </c:pt>
                <c:pt idx="6305">
                  <c:v>109.913</c:v>
                </c:pt>
                <c:pt idx="6306">
                  <c:v>109.979</c:v>
                </c:pt>
                <c:pt idx="6307">
                  <c:v>110.05200000000001</c:v>
                </c:pt>
                <c:pt idx="6308">
                  <c:v>110.11199999999999</c:v>
                </c:pt>
                <c:pt idx="6309">
                  <c:v>110.181</c:v>
                </c:pt>
                <c:pt idx="6310">
                  <c:v>110.245</c:v>
                </c:pt>
                <c:pt idx="6311">
                  <c:v>110.289</c:v>
                </c:pt>
                <c:pt idx="6312">
                  <c:v>110.31100000000001</c:v>
                </c:pt>
                <c:pt idx="6313">
                  <c:v>110.313</c:v>
                </c:pt>
                <c:pt idx="6314">
                  <c:v>110.313</c:v>
                </c:pt>
                <c:pt idx="6315">
                  <c:v>110.318</c:v>
                </c:pt>
                <c:pt idx="6316">
                  <c:v>110.346</c:v>
                </c:pt>
                <c:pt idx="6317">
                  <c:v>110.392</c:v>
                </c:pt>
                <c:pt idx="6318">
                  <c:v>110.417</c:v>
                </c:pt>
                <c:pt idx="6319">
                  <c:v>110.474</c:v>
                </c:pt>
                <c:pt idx="6320">
                  <c:v>110.544</c:v>
                </c:pt>
                <c:pt idx="6321">
                  <c:v>110.568</c:v>
                </c:pt>
                <c:pt idx="6322">
                  <c:v>110.568</c:v>
                </c:pt>
                <c:pt idx="6323">
                  <c:v>110.568</c:v>
                </c:pt>
                <c:pt idx="6324">
                  <c:v>110.571</c:v>
                </c:pt>
                <c:pt idx="6325">
                  <c:v>110.578</c:v>
                </c:pt>
                <c:pt idx="6326">
                  <c:v>110.58799999999999</c:v>
                </c:pt>
                <c:pt idx="6327">
                  <c:v>110.598</c:v>
                </c:pt>
                <c:pt idx="6328">
                  <c:v>110.61</c:v>
                </c:pt>
                <c:pt idx="6329">
                  <c:v>110.622</c:v>
                </c:pt>
                <c:pt idx="6330">
                  <c:v>110.63</c:v>
                </c:pt>
                <c:pt idx="6331">
                  <c:v>110.64100000000001</c:v>
                </c:pt>
                <c:pt idx="6332">
                  <c:v>110.652</c:v>
                </c:pt>
                <c:pt idx="6333">
                  <c:v>110.66200000000001</c:v>
                </c:pt>
                <c:pt idx="6334">
                  <c:v>110.682</c:v>
                </c:pt>
                <c:pt idx="6335">
                  <c:v>110.73</c:v>
                </c:pt>
                <c:pt idx="6336">
                  <c:v>110.80800000000001</c:v>
                </c:pt>
                <c:pt idx="6337">
                  <c:v>110.898</c:v>
                </c:pt>
                <c:pt idx="6338">
                  <c:v>110.983</c:v>
                </c:pt>
                <c:pt idx="6339">
                  <c:v>111.054</c:v>
                </c:pt>
                <c:pt idx="6340">
                  <c:v>111.096</c:v>
                </c:pt>
                <c:pt idx="6341">
                  <c:v>111.104</c:v>
                </c:pt>
                <c:pt idx="6342">
                  <c:v>111.104</c:v>
                </c:pt>
                <c:pt idx="6343">
                  <c:v>111.104</c:v>
                </c:pt>
                <c:pt idx="6344">
                  <c:v>111.104</c:v>
                </c:pt>
                <c:pt idx="6345">
                  <c:v>111.11199999999999</c:v>
                </c:pt>
                <c:pt idx="6346">
                  <c:v>111.121</c:v>
                </c:pt>
                <c:pt idx="6347">
                  <c:v>111.131</c:v>
                </c:pt>
                <c:pt idx="6348">
                  <c:v>111.143</c:v>
                </c:pt>
                <c:pt idx="6349">
                  <c:v>111.154</c:v>
                </c:pt>
                <c:pt idx="6350">
                  <c:v>111.163</c:v>
                </c:pt>
                <c:pt idx="6351">
                  <c:v>111.176</c:v>
                </c:pt>
                <c:pt idx="6352">
                  <c:v>111.18899999999999</c:v>
                </c:pt>
                <c:pt idx="6353">
                  <c:v>111.20099999999999</c:v>
                </c:pt>
                <c:pt idx="6354">
                  <c:v>111.212</c:v>
                </c:pt>
                <c:pt idx="6355">
                  <c:v>111.223</c:v>
                </c:pt>
                <c:pt idx="6356">
                  <c:v>111.23399999999999</c:v>
                </c:pt>
                <c:pt idx="6357">
                  <c:v>111.24299999999999</c:v>
                </c:pt>
                <c:pt idx="6358">
                  <c:v>111.253</c:v>
                </c:pt>
                <c:pt idx="6359">
                  <c:v>111.264</c:v>
                </c:pt>
                <c:pt idx="6360">
                  <c:v>111.28100000000001</c:v>
                </c:pt>
                <c:pt idx="6361">
                  <c:v>111.33499999999999</c:v>
                </c:pt>
                <c:pt idx="6362">
                  <c:v>111.419</c:v>
                </c:pt>
                <c:pt idx="6363">
                  <c:v>111.50700000000001</c:v>
                </c:pt>
                <c:pt idx="6364">
                  <c:v>111.53</c:v>
                </c:pt>
                <c:pt idx="6365">
                  <c:v>111.53</c:v>
                </c:pt>
                <c:pt idx="6366">
                  <c:v>111.53</c:v>
                </c:pt>
                <c:pt idx="6367">
                  <c:v>111.536</c:v>
                </c:pt>
                <c:pt idx="6368">
                  <c:v>111.544</c:v>
                </c:pt>
                <c:pt idx="6369">
                  <c:v>111.556</c:v>
                </c:pt>
                <c:pt idx="6370">
                  <c:v>111.569</c:v>
                </c:pt>
                <c:pt idx="6371">
                  <c:v>111.58199999999999</c:v>
                </c:pt>
                <c:pt idx="6372">
                  <c:v>111.596</c:v>
                </c:pt>
                <c:pt idx="6373">
                  <c:v>111.60599999999999</c:v>
                </c:pt>
                <c:pt idx="6374">
                  <c:v>111.616</c:v>
                </c:pt>
                <c:pt idx="6375">
                  <c:v>111.627</c:v>
                </c:pt>
                <c:pt idx="6376">
                  <c:v>111.63800000000001</c:v>
                </c:pt>
                <c:pt idx="6377">
                  <c:v>111.649</c:v>
                </c:pt>
                <c:pt idx="6378">
                  <c:v>111.663</c:v>
                </c:pt>
                <c:pt idx="6379">
                  <c:v>111.696</c:v>
                </c:pt>
                <c:pt idx="6380">
                  <c:v>111.768</c:v>
                </c:pt>
                <c:pt idx="6381">
                  <c:v>111.857</c:v>
                </c:pt>
                <c:pt idx="6382">
                  <c:v>111.946</c:v>
                </c:pt>
                <c:pt idx="6383">
                  <c:v>112.036</c:v>
                </c:pt>
                <c:pt idx="6384">
                  <c:v>112.124</c:v>
                </c:pt>
                <c:pt idx="6385">
                  <c:v>112.169</c:v>
                </c:pt>
                <c:pt idx="6386">
                  <c:v>112.185</c:v>
                </c:pt>
                <c:pt idx="6387">
                  <c:v>112.191</c:v>
                </c:pt>
                <c:pt idx="6388">
                  <c:v>112.20399999999999</c:v>
                </c:pt>
                <c:pt idx="6389">
                  <c:v>112.212</c:v>
                </c:pt>
                <c:pt idx="6390">
                  <c:v>112.212</c:v>
                </c:pt>
                <c:pt idx="6391">
                  <c:v>112.212</c:v>
                </c:pt>
                <c:pt idx="6392">
                  <c:v>112.21899999999999</c:v>
                </c:pt>
                <c:pt idx="6393">
                  <c:v>112.22799999999999</c:v>
                </c:pt>
                <c:pt idx="6394">
                  <c:v>112.238</c:v>
                </c:pt>
                <c:pt idx="6395">
                  <c:v>112.249</c:v>
                </c:pt>
                <c:pt idx="6396">
                  <c:v>112.26300000000001</c:v>
                </c:pt>
                <c:pt idx="6397">
                  <c:v>112.27500000000001</c:v>
                </c:pt>
                <c:pt idx="6398">
                  <c:v>112.286</c:v>
                </c:pt>
                <c:pt idx="6399">
                  <c:v>112.295</c:v>
                </c:pt>
                <c:pt idx="6400">
                  <c:v>112.304</c:v>
                </c:pt>
                <c:pt idx="6401">
                  <c:v>112.315</c:v>
                </c:pt>
                <c:pt idx="6402">
                  <c:v>112.32599999999999</c:v>
                </c:pt>
                <c:pt idx="6403">
                  <c:v>112.33799999999999</c:v>
                </c:pt>
                <c:pt idx="6404">
                  <c:v>112.34699999999999</c:v>
                </c:pt>
                <c:pt idx="6405">
                  <c:v>112.35599999999999</c:v>
                </c:pt>
                <c:pt idx="6406">
                  <c:v>112.366</c:v>
                </c:pt>
                <c:pt idx="6407">
                  <c:v>112.376</c:v>
                </c:pt>
                <c:pt idx="6408">
                  <c:v>112.38800000000001</c:v>
                </c:pt>
                <c:pt idx="6409">
                  <c:v>112.4</c:v>
                </c:pt>
                <c:pt idx="6410">
                  <c:v>112.411</c:v>
                </c:pt>
                <c:pt idx="6411">
                  <c:v>112.42</c:v>
                </c:pt>
                <c:pt idx="6412">
                  <c:v>112.431</c:v>
                </c:pt>
                <c:pt idx="6413">
                  <c:v>112.44199999999999</c:v>
                </c:pt>
                <c:pt idx="6414">
                  <c:v>112.452</c:v>
                </c:pt>
                <c:pt idx="6415">
                  <c:v>112.467</c:v>
                </c:pt>
                <c:pt idx="6416">
                  <c:v>112.51</c:v>
                </c:pt>
                <c:pt idx="6417">
                  <c:v>112.584</c:v>
                </c:pt>
                <c:pt idx="6418">
                  <c:v>112.65600000000001</c:v>
                </c:pt>
                <c:pt idx="6419">
                  <c:v>112.735</c:v>
                </c:pt>
                <c:pt idx="6420">
                  <c:v>112.821</c:v>
                </c:pt>
                <c:pt idx="6421">
                  <c:v>112.9</c:v>
                </c:pt>
                <c:pt idx="6422">
                  <c:v>112.95399999999999</c:v>
                </c:pt>
                <c:pt idx="6423">
                  <c:v>112.962</c:v>
                </c:pt>
                <c:pt idx="6424">
                  <c:v>112.962</c:v>
                </c:pt>
                <c:pt idx="6425">
                  <c:v>112.962</c:v>
                </c:pt>
                <c:pt idx="6426">
                  <c:v>112.96599999999999</c:v>
                </c:pt>
                <c:pt idx="6427">
                  <c:v>112.97499999999999</c:v>
                </c:pt>
                <c:pt idx="6428">
                  <c:v>112.98399999999999</c:v>
                </c:pt>
                <c:pt idx="6429">
                  <c:v>112.995</c:v>
                </c:pt>
                <c:pt idx="6430">
                  <c:v>113.008</c:v>
                </c:pt>
                <c:pt idx="6431">
                  <c:v>113.017</c:v>
                </c:pt>
                <c:pt idx="6432">
                  <c:v>113.026</c:v>
                </c:pt>
                <c:pt idx="6433">
                  <c:v>113.03700000000001</c:v>
                </c:pt>
                <c:pt idx="6434">
                  <c:v>113.04900000000001</c:v>
                </c:pt>
                <c:pt idx="6435">
                  <c:v>113.068</c:v>
                </c:pt>
                <c:pt idx="6436">
                  <c:v>113.12</c:v>
                </c:pt>
                <c:pt idx="6437">
                  <c:v>113.19499999999999</c:v>
                </c:pt>
                <c:pt idx="6438">
                  <c:v>113.246</c:v>
                </c:pt>
                <c:pt idx="6439">
                  <c:v>113.251</c:v>
                </c:pt>
                <c:pt idx="6440">
                  <c:v>113.253</c:v>
                </c:pt>
                <c:pt idx="6441">
                  <c:v>113.26</c:v>
                </c:pt>
                <c:pt idx="6442">
                  <c:v>113.271</c:v>
                </c:pt>
                <c:pt idx="6443">
                  <c:v>113.285</c:v>
                </c:pt>
                <c:pt idx="6444">
                  <c:v>113.29900000000001</c:v>
                </c:pt>
                <c:pt idx="6445">
                  <c:v>113.312</c:v>
                </c:pt>
                <c:pt idx="6446">
                  <c:v>113.32299999999999</c:v>
                </c:pt>
                <c:pt idx="6447">
                  <c:v>113.33499999999999</c:v>
                </c:pt>
                <c:pt idx="6448">
                  <c:v>113.345</c:v>
                </c:pt>
                <c:pt idx="6449">
                  <c:v>113.364</c:v>
                </c:pt>
                <c:pt idx="6450">
                  <c:v>113.40900000000001</c:v>
                </c:pt>
                <c:pt idx="6451">
                  <c:v>113.483</c:v>
                </c:pt>
                <c:pt idx="6452">
                  <c:v>113.55800000000001</c:v>
                </c:pt>
                <c:pt idx="6453">
                  <c:v>113.59399999999999</c:v>
                </c:pt>
                <c:pt idx="6454">
                  <c:v>113.61</c:v>
                </c:pt>
                <c:pt idx="6455">
                  <c:v>113.64</c:v>
                </c:pt>
                <c:pt idx="6456">
                  <c:v>113.67</c:v>
                </c:pt>
                <c:pt idx="6457">
                  <c:v>113.72199999999999</c:v>
                </c:pt>
                <c:pt idx="6458">
                  <c:v>113.78</c:v>
                </c:pt>
                <c:pt idx="6459">
                  <c:v>113.827</c:v>
                </c:pt>
                <c:pt idx="6460">
                  <c:v>113.84699999999999</c:v>
                </c:pt>
                <c:pt idx="6461">
                  <c:v>113.848</c:v>
                </c:pt>
                <c:pt idx="6462">
                  <c:v>113.848</c:v>
                </c:pt>
                <c:pt idx="6463">
                  <c:v>113.85</c:v>
                </c:pt>
                <c:pt idx="6464">
                  <c:v>113.857</c:v>
                </c:pt>
                <c:pt idx="6465">
                  <c:v>113.86499999999999</c:v>
                </c:pt>
                <c:pt idx="6466">
                  <c:v>113.875</c:v>
                </c:pt>
                <c:pt idx="6467">
                  <c:v>113.887</c:v>
                </c:pt>
                <c:pt idx="6468">
                  <c:v>113.9</c:v>
                </c:pt>
                <c:pt idx="6469">
                  <c:v>113.913</c:v>
                </c:pt>
                <c:pt idx="6470">
                  <c:v>113.923</c:v>
                </c:pt>
                <c:pt idx="6471">
                  <c:v>113.932</c:v>
                </c:pt>
                <c:pt idx="6472">
                  <c:v>113.94199999999999</c:v>
                </c:pt>
                <c:pt idx="6473">
                  <c:v>113.953</c:v>
                </c:pt>
                <c:pt idx="6474">
                  <c:v>113.96299999999999</c:v>
                </c:pt>
                <c:pt idx="6475">
                  <c:v>113.97799999999999</c:v>
                </c:pt>
                <c:pt idx="6476">
                  <c:v>114.02200000000001</c:v>
                </c:pt>
                <c:pt idx="6477">
                  <c:v>114.105</c:v>
                </c:pt>
                <c:pt idx="6478">
                  <c:v>114.194</c:v>
                </c:pt>
                <c:pt idx="6479">
                  <c:v>114.28400000000001</c:v>
                </c:pt>
                <c:pt idx="6480">
                  <c:v>114.316</c:v>
                </c:pt>
                <c:pt idx="6481">
                  <c:v>114.316</c:v>
                </c:pt>
                <c:pt idx="6482">
                  <c:v>114.316</c:v>
                </c:pt>
                <c:pt idx="6483">
                  <c:v>114.321</c:v>
                </c:pt>
                <c:pt idx="6484">
                  <c:v>114.33</c:v>
                </c:pt>
                <c:pt idx="6485">
                  <c:v>114.34099999999999</c:v>
                </c:pt>
                <c:pt idx="6486">
                  <c:v>114.354</c:v>
                </c:pt>
                <c:pt idx="6487">
                  <c:v>114.366</c:v>
                </c:pt>
                <c:pt idx="6488">
                  <c:v>114.376</c:v>
                </c:pt>
                <c:pt idx="6489">
                  <c:v>114.387</c:v>
                </c:pt>
                <c:pt idx="6490">
                  <c:v>114.398</c:v>
                </c:pt>
                <c:pt idx="6491">
                  <c:v>114.417</c:v>
                </c:pt>
                <c:pt idx="6492">
                  <c:v>114.461</c:v>
                </c:pt>
                <c:pt idx="6493">
                  <c:v>114.536</c:v>
                </c:pt>
                <c:pt idx="6494">
                  <c:v>114.625</c:v>
                </c:pt>
                <c:pt idx="6495">
                  <c:v>114.68899999999999</c:v>
                </c:pt>
                <c:pt idx="6496">
                  <c:v>114.70399999999999</c:v>
                </c:pt>
                <c:pt idx="6497">
                  <c:v>114.70399999999999</c:v>
                </c:pt>
                <c:pt idx="6498">
                  <c:v>114.706</c:v>
                </c:pt>
                <c:pt idx="6499">
                  <c:v>114.714</c:v>
                </c:pt>
                <c:pt idx="6500">
                  <c:v>114.724</c:v>
                </c:pt>
                <c:pt idx="6501">
                  <c:v>114.73699999999999</c:v>
                </c:pt>
                <c:pt idx="6502">
                  <c:v>114.75</c:v>
                </c:pt>
                <c:pt idx="6503">
                  <c:v>114.764</c:v>
                </c:pt>
                <c:pt idx="6504">
                  <c:v>114.77500000000001</c:v>
                </c:pt>
                <c:pt idx="6505">
                  <c:v>114.786</c:v>
                </c:pt>
                <c:pt idx="6506">
                  <c:v>114.798</c:v>
                </c:pt>
                <c:pt idx="6507">
                  <c:v>114.819</c:v>
                </c:pt>
                <c:pt idx="6508">
                  <c:v>114.867</c:v>
                </c:pt>
                <c:pt idx="6509">
                  <c:v>114.943</c:v>
                </c:pt>
                <c:pt idx="6510">
                  <c:v>115.032</c:v>
                </c:pt>
                <c:pt idx="6511">
                  <c:v>115.12</c:v>
                </c:pt>
                <c:pt idx="6512">
                  <c:v>115.202</c:v>
                </c:pt>
                <c:pt idx="6513">
                  <c:v>115.253</c:v>
                </c:pt>
                <c:pt idx="6514">
                  <c:v>115.256</c:v>
                </c:pt>
                <c:pt idx="6515">
                  <c:v>115.256</c:v>
                </c:pt>
                <c:pt idx="6516">
                  <c:v>115.256</c:v>
                </c:pt>
                <c:pt idx="6517">
                  <c:v>115.256</c:v>
                </c:pt>
                <c:pt idx="6518">
                  <c:v>115.26300000000001</c:v>
                </c:pt>
                <c:pt idx="6519">
                  <c:v>115.271</c:v>
                </c:pt>
                <c:pt idx="6520">
                  <c:v>115.28100000000001</c:v>
                </c:pt>
                <c:pt idx="6521">
                  <c:v>115.291</c:v>
                </c:pt>
                <c:pt idx="6522">
                  <c:v>115.30200000000001</c:v>
                </c:pt>
                <c:pt idx="6523">
                  <c:v>115.312</c:v>
                </c:pt>
                <c:pt idx="6524">
                  <c:v>115.324</c:v>
                </c:pt>
                <c:pt idx="6525">
                  <c:v>115.336</c:v>
                </c:pt>
                <c:pt idx="6526">
                  <c:v>115.349</c:v>
                </c:pt>
                <c:pt idx="6527">
                  <c:v>115.357</c:v>
                </c:pt>
                <c:pt idx="6528">
                  <c:v>115.367</c:v>
                </c:pt>
                <c:pt idx="6529">
                  <c:v>115.378</c:v>
                </c:pt>
                <c:pt idx="6530">
                  <c:v>115.389</c:v>
                </c:pt>
                <c:pt idx="6531">
                  <c:v>115.399</c:v>
                </c:pt>
                <c:pt idx="6532">
                  <c:v>115.40900000000001</c:v>
                </c:pt>
                <c:pt idx="6533">
                  <c:v>115.41800000000001</c:v>
                </c:pt>
                <c:pt idx="6534">
                  <c:v>115.425</c:v>
                </c:pt>
                <c:pt idx="6535">
                  <c:v>115.431</c:v>
                </c:pt>
                <c:pt idx="6536">
                  <c:v>115.438</c:v>
                </c:pt>
                <c:pt idx="6537">
                  <c:v>115.44799999999999</c:v>
                </c:pt>
                <c:pt idx="6538">
                  <c:v>115.458</c:v>
                </c:pt>
                <c:pt idx="6539">
                  <c:v>115.46299999999999</c:v>
                </c:pt>
                <c:pt idx="6540">
                  <c:v>115.49</c:v>
                </c:pt>
                <c:pt idx="6541">
                  <c:v>115.54300000000001</c:v>
                </c:pt>
                <c:pt idx="6542">
                  <c:v>115.626</c:v>
                </c:pt>
                <c:pt idx="6543">
                  <c:v>115.71599999999999</c:v>
                </c:pt>
                <c:pt idx="6544">
                  <c:v>115.8</c:v>
                </c:pt>
                <c:pt idx="6545">
                  <c:v>115.845</c:v>
                </c:pt>
                <c:pt idx="6546">
                  <c:v>115.852</c:v>
                </c:pt>
                <c:pt idx="6547">
                  <c:v>115.852</c:v>
                </c:pt>
                <c:pt idx="6548">
                  <c:v>115.852</c:v>
                </c:pt>
                <c:pt idx="6549">
                  <c:v>115.85599999999999</c:v>
                </c:pt>
                <c:pt idx="6550">
                  <c:v>115.863</c:v>
                </c:pt>
                <c:pt idx="6551">
                  <c:v>115.872</c:v>
                </c:pt>
                <c:pt idx="6552">
                  <c:v>115.88200000000001</c:v>
                </c:pt>
                <c:pt idx="6553">
                  <c:v>115.892</c:v>
                </c:pt>
                <c:pt idx="6554">
                  <c:v>115.904</c:v>
                </c:pt>
                <c:pt idx="6555">
                  <c:v>115.917</c:v>
                </c:pt>
                <c:pt idx="6556">
                  <c:v>115.929</c:v>
                </c:pt>
                <c:pt idx="6557">
                  <c:v>115.938</c:v>
                </c:pt>
                <c:pt idx="6558">
                  <c:v>115.947</c:v>
                </c:pt>
                <c:pt idx="6559">
                  <c:v>115.958</c:v>
                </c:pt>
                <c:pt idx="6560">
                  <c:v>115.96899999999999</c:v>
                </c:pt>
                <c:pt idx="6561">
                  <c:v>115.98</c:v>
                </c:pt>
                <c:pt idx="6562">
                  <c:v>115.99</c:v>
                </c:pt>
                <c:pt idx="6563">
                  <c:v>116.014</c:v>
                </c:pt>
                <c:pt idx="6564">
                  <c:v>116.066</c:v>
                </c:pt>
                <c:pt idx="6565">
                  <c:v>116.145</c:v>
                </c:pt>
                <c:pt idx="6566">
                  <c:v>116.19499999999999</c:v>
                </c:pt>
                <c:pt idx="6567">
                  <c:v>116.196</c:v>
                </c:pt>
                <c:pt idx="6568">
                  <c:v>116.2</c:v>
                </c:pt>
                <c:pt idx="6569">
                  <c:v>116.208</c:v>
                </c:pt>
                <c:pt idx="6570">
                  <c:v>116.218</c:v>
                </c:pt>
                <c:pt idx="6571">
                  <c:v>116.22799999999999</c:v>
                </c:pt>
                <c:pt idx="6572">
                  <c:v>116.238</c:v>
                </c:pt>
                <c:pt idx="6573">
                  <c:v>116.251</c:v>
                </c:pt>
                <c:pt idx="6574">
                  <c:v>116.264</c:v>
                </c:pt>
                <c:pt idx="6575">
                  <c:v>116.27500000000001</c:v>
                </c:pt>
                <c:pt idx="6576">
                  <c:v>116.28400000000001</c:v>
                </c:pt>
                <c:pt idx="6577">
                  <c:v>116.294</c:v>
                </c:pt>
                <c:pt idx="6578">
                  <c:v>116.30500000000001</c:v>
                </c:pt>
                <c:pt idx="6579">
                  <c:v>116.316</c:v>
                </c:pt>
                <c:pt idx="6580">
                  <c:v>116.327</c:v>
                </c:pt>
                <c:pt idx="6581">
                  <c:v>116.337</c:v>
                </c:pt>
                <c:pt idx="6582">
                  <c:v>116.358</c:v>
                </c:pt>
                <c:pt idx="6583">
                  <c:v>116.411</c:v>
                </c:pt>
                <c:pt idx="6584">
                  <c:v>116.486</c:v>
                </c:pt>
                <c:pt idx="6585">
                  <c:v>116.569</c:v>
                </c:pt>
                <c:pt idx="6586">
                  <c:v>116.65300000000001</c:v>
                </c:pt>
                <c:pt idx="6587">
                  <c:v>116.71</c:v>
                </c:pt>
                <c:pt idx="6588">
                  <c:v>116.738</c:v>
                </c:pt>
                <c:pt idx="6589">
                  <c:v>116.767</c:v>
                </c:pt>
                <c:pt idx="6590">
                  <c:v>116.79300000000001</c:v>
                </c:pt>
                <c:pt idx="6591">
                  <c:v>116.79300000000001</c:v>
                </c:pt>
                <c:pt idx="6592">
                  <c:v>116.79300000000001</c:v>
                </c:pt>
                <c:pt idx="6593">
                  <c:v>116.79600000000001</c:v>
                </c:pt>
                <c:pt idx="6594">
                  <c:v>116.8</c:v>
                </c:pt>
                <c:pt idx="6595">
                  <c:v>116.807</c:v>
                </c:pt>
                <c:pt idx="6596">
                  <c:v>116.81399999999999</c:v>
                </c:pt>
                <c:pt idx="6597">
                  <c:v>116.82299999999999</c:v>
                </c:pt>
                <c:pt idx="6598">
                  <c:v>116.83199999999999</c:v>
                </c:pt>
                <c:pt idx="6599">
                  <c:v>116.84399999999999</c:v>
                </c:pt>
                <c:pt idx="6600">
                  <c:v>116.873</c:v>
                </c:pt>
                <c:pt idx="6601">
                  <c:v>116.937</c:v>
                </c:pt>
                <c:pt idx="6602">
                  <c:v>117.026</c:v>
                </c:pt>
                <c:pt idx="6603">
                  <c:v>117.111</c:v>
                </c:pt>
                <c:pt idx="6604">
                  <c:v>117.161</c:v>
                </c:pt>
                <c:pt idx="6605">
                  <c:v>117.16200000000001</c:v>
                </c:pt>
                <c:pt idx="6606">
                  <c:v>117.16200000000001</c:v>
                </c:pt>
                <c:pt idx="6607">
                  <c:v>117.166</c:v>
                </c:pt>
                <c:pt idx="6608">
                  <c:v>117.173</c:v>
                </c:pt>
                <c:pt idx="6609">
                  <c:v>117.18</c:v>
                </c:pt>
                <c:pt idx="6610">
                  <c:v>117.187</c:v>
                </c:pt>
                <c:pt idx="6611">
                  <c:v>117.19499999999999</c:v>
                </c:pt>
                <c:pt idx="6612">
                  <c:v>117.202</c:v>
                </c:pt>
                <c:pt idx="6613">
                  <c:v>117.21</c:v>
                </c:pt>
                <c:pt idx="6614">
                  <c:v>117.21899999999999</c:v>
                </c:pt>
                <c:pt idx="6615">
                  <c:v>117.229</c:v>
                </c:pt>
                <c:pt idx="6616">
                  <c:v>117.242</c:v>
                </c:pt>
                <c:pt idx="6617">
                  <c:v>117.254</c:v>
                </c:pt>
                <c:pt idx="6618">
                  <c:v>117.264</c:v>
                </c:pt>
                <c:pt idx="6619">
                  <c:v>117.273</c:v>
                </c:pt>
                <c:pt idx="6620">
                  <c:v>117.282</c:v>
                </c:pt>
                <c:pt idx="6621">
                  <c:v>117.29300000000001</c:v>
                </c:pt>
                <c:pt idx="6622">
                  <c:v>117.304</c:v>
                </c:pt>
                <c:pt idx="6623">
                  <c:v>117.315</c:v>
                </c:pt>
                <c:pt idx="6624">
                  <c:v>117.324</c:v>
                </c:pt>
                <c:pt idx="6625">
                  <c:v>117.33199999999999</c:v>
                </c:pt>
                <c:pt idx="6626">
                  <c:v>117.34</c:v>
                </c:pt>
                <c:pt idx="6627">
                  <c:v>117.349</c:v>
                </c:pt>
                <c:pt idx="6628">
                  <c:v>117.355</c:v>
                </c:pt>
                <c:pt idx="6629">
                  <c:v>117.361</c:v>
                </c:pt>
                <c:pt idx="6630">
                  <c:v>117.366</c:v>
                </c:pt>
                <c:pt idx="6631">
                  <c:v>117.371</c:v>
                </c:pt>
                <c:pt idx="6632">
                  <c:v>117.381</c:v>
                </c:pt>
                <c:pt idx="6633">
                  <c:v>117.42</c:v>
                </c:pt>
                <c:pt idx="6634">
                  <c:v>117.477</c:v>
                </c:pt>
                <c:pt idx="6635">
                  <c:v>117.524</c:v>
                </c:pt>
                <c:pt idx="6636">
                  <c:v>117.559</c:v>
                </c:pt>
                <c:pt idx="6637">
                  <c:v>117.57599999999999</c:v>
                </c:pt>
                <c:pt idx="6638">
                  <c:v>117.593</c:v>
                </c:pt>
                <c:pt idx="6639">
                  <c:v>117.616</c:v>
                </c:pt>
                <c:pt idx="6640">
                  <c:v>117.646</c:v>
                </c:pt>
                <c:pt idx="6641">
                  <c:v>117.682</c:v>
                </c:pt>
                <c:pt idx="6642">
                  <c:v>117.706</c:v>
                </c:pt>
                <c:pt idx="6643">
                  <c:v>117.70699999999999</c:v>
                </c:pt>
                <c:pt idx="6644">
                  <c:v>117.708</c:v>
                </c:pt>
                <c:pt idx="6645">
                  <c:v>117.711</c:v>
                </c:pt>
                <c:pt idx="6646">
                  <c:v>117.71599999999999</c:v>
                </c:pt>
                <c:pt idx="6647">
                  <c:v>117.72199999999999</c:v>
                </c:pt>
                <c:pt idx="6648">
                  <c:v>117.729</c:v>
                </c:pt>
                <c:pt idx="6649">
                  <c:v>117.738</c:v>
                </c:pt>
                <c:pt idx="6650">
                  <c:v>117.746</c:v>
                </c:pt>
                <c:pt idx="6651">
                  <c:v>117.755</c:v>
                </c:pt>
                <c:pt idx="6652">
                  <c:v>117.764</c:v>
                </c:pt>
                <c:pt idx="6653">
                  <c:v>117.774</c:v>
                </c:pt>
                <c:pt idx="6654">
                  <c:v>117.78400000000001</c:v>
                </c:pt>
                <c:pt idx="6655">
                  <c:v>117.795</c:v>
                </c:pt>
                <c:pt idx="6656">
                  <c:v>117.806</c:v>
                </c:pt>
                <c:pt idx="6657">
                  <c:v>117.81699999999999</c:v>
                </c:pt>
                <c:pt idx="6658">
                  <c:v>117.827</c:v>
                </c:pt>
                <c:pt idx="6659">
                  <c:v>117.837</c:v>
                </c:pt>
                <c:pt idx="6660">
                  <c:v>117.848</c:v>
                </c:pt>
                <c:pt idx="6661">
                  <c:v>117.86</c:v>
                </c:pt>
                <c:pt idx="6662">
                  <c:v>117.871</c:v>
                </c:pt>
                <c:pt idx="6663">
                  <c:v>117.881</c:v>
                </c:pt>
                <c:pt idx="6664">
                  <c:v>117.889</c:v>
                </c:pt>
                <c:pt idx="6665">
                  <c:v>117.899</c:v>
                </c:pt>
                <c:pt idx="6666">
                  <c:v>117.91</c:v>
                </c:pt>
                <c:pt idx="6667">
                  <c:v>117.919</c:v>
                </c:pt>
                <c:pt idx="6668">
                  <c:v>117.929</c:v>
                </c:pt>
                <c:pt idx="6669">
                  <c:v>117.93899999999999</c:v>
                </c:pt>
                <c:pt idx="6670">
                  <c:v>117.95</c:v>
                </c:pt>
                <c:pt idx="6671">
                  <c:v>117.961</c:v>
                </c:pt>
                <c:pt idx="6672">
                  <c:v>117.971</c:v>
                </c:pt>
                <c:pt idx="6673">
                  <c:v>117.98099999999999</c:v>
                </c:pt>
                <c:pt idx="6674">
                  <c:v>117.991</c:v>
                </c:pt>
                <c:pt idx="6675">
                  <c:v>118.001</c:v>
                </c:pt>
                <c:pt idx="6676">
                  <c:v>118.015</c:v>
                </c:pt>
                <c:pt idx="6677">
                  <c:v>118.05200000000001</c:v>
                </c:pt>
                <c:pt idx="6678">
                  <c:v>118.062</c:v>
                </c:pt>
                <c:pt idx="6679">
                  <c:v>118.068</c:v>
                </c:pt>
                <c:pt idx="6680">
                  <c:v>118.08</c:v>
                </c:pt>
                <c:pt idx="6681">
                  <c:v>118.096</c:v>
                </c:pt>
                <c:pt idx="6682">
                  <c:v>118.124</c:v>
                </c:pt>
                <c:pt idx="6683">
                  <c:v>118.129</c:v>
                </c:pt>
                <c:pt idx="6684">
                  <c:v>118.129</c:v>
                </c:pt>
                <c:pt idx="6685">
                  <c:v>118.133</c:v>
                </c:pt>
                <c:pt idx="6686">
                  <c:v>118.14100000000001</c:v>
                </c:pt>
                <c:pt idx="6687">
                  <c:v>118.151</c:v>
                </c:pt>
                <c:pt idx="6688">
                  <c:v>118.161</c:v>
                </c:pt>
                <c:pt idx="6689">
                  <c:v>118.17100000000001</c:v>
                </c:pt>
                <c:pt idx="6690">
                  <c:v>118.18300000000001</c:v>
                </c:pt>
                <c:pt idx="6691">
                  <c:v>118.196</c:v>
                </c:pt>
                <c:pt idx="6692">
                  <c:v>118.208</c:v>
                </c:pt>
                <c:pt idx="6693">
                  <c:v>118.21599999999999</c:v>
                </c:pt>
                <c:pt idx="6694">
                  <c:v>118.226</c:v>
                </c:pt>
                <c:pt idx="6695">
                  <c:v>118.23699999999999</c:v>
                </c:pt>
                <c:pt idx="6696">
                  <c:v>118.248</c:v>
                </c:pt>
                <c:pt idx="6697">
                  <c:v>118.258</c:v>
                </c:pt>
                <c:pt idx="6698">
                  <c:v>118.274</c:v>
                </c:pt>
                <c:pt idx="6699">
                  <c:v>118.31699999999999</c:v>
                </c:pt>
                <c:pt idx="6700">
                  <c:v>118.358</c:v>
                </c:pt>
                <c:pt idx="6701">
                  <c:v>118.402</c:v>
                </c:pt>
                <c:pt idx="6702">
                  <c:v>118.46299999999999</c:v>
                </c:pt>
                <c:pt idx="6703">
                  <c:v>118.535</c:v>
                </c:pt>
                <c:pt idx="6704">
                  <c:v>118.604</c:v>
                </c:pt>
                <c:pt idx="6705">
                  <c:v>118.661</c:v>
                </c:pt>
                <c:pt idx="6706">
                  <c:v>118.69</c:v>
                </c:pt>
                <c:pt idx="6707">
                  <c:v>118.718</c:v>
                </c:pt>
                <c:pt idx="6708">
                  <c:v>118.76</c:v>
                </c:pt>
                <c:pt idx="6709">
                  <c:v>118.78100000000001</c:v>
                </c:pt>
                <c:pt idx="6710">
                  <c:v>118.8</c:v>
                </c:pt>
                <c:pt idx="6711">
                  <c:v>118.82599999999999</c:v>
                </c:pt>
                <c:pt idx="6712">
                  <c:v>118.83199999999999</c:v>
                </c:pt>
                <c:pt idx="6713">
                  <c:v>118.83199999999999</c:v>
                </c:pt>
                <c:pt idx="6714">
                  <c:v>118.83199999999999</c:v>
                </c:pt>
                <c:pt idx="6715">
                  <c:v>118.836</c:v>
                </c:pt>
                <c:pt idx="6716">
                  <c:v>118.842</c:v>
                </c:pt>
                <c:pt idx="6717">
                  <c:v>118.852</c:v>
                </c:pt>
                <c:pt idx="6718">
                  <c:v>118.863</c:v>
                </c:pt>
                <c:pt idx="6719">
                  <c:v>118.876</c:v>
                </c:pt>
                <c:pt idx="6720">
                  <c:v>118.88800000000001</c:v>
                </c:pt>
                <c:pt idx="6721">
                  <c:v>118.9</c:v>
                </c:pt>
                <c:pt idx="6722">
                  <c:v>118.90900000000001</c:v>
                </c:pt>
                <c:pt idx="6723">
                  <c:v>118.91800000000001</c:v>
                </c:pt>
                <c:pt idx="6724">
                  <c:v>118.928</c:v>
                </c:pt>
                <c:pt idx="6725">
                  <c:v>118.93899999999999</c:v>
                </c:pt>
                <c:pt idx="6726">
                  <c:v>118.949</c:v>
                </c:pt>
                <c:pt idx="6727">
                  <c:v>118.959</c:v>
                </c:pt>
                <c:pt idx="6728">
                  <c:v>118.97799999999999</c:v>
                </c:pt>
                <c:pt idx="6729">
                  <c:v>119.018</c:v>
                </c:pt>
                <c:pt idx="6730">
                  <c:v>119.06100000000001</c:v>
                </c:pt>
                <c:pt idx="6731">
                  <c:v>119.101</c:v>
                </c:pt>
                <c:pt idx="6732">
                  <c:v>119.134</c:v>
                </c:pt>
                <c:pt idx="6733">
                  <c:v>119.134</c:v>
                </c:pt>
                <c:pt idx="6734">
                  <c:v>119.13800000000001</c:v>
                </c:pt>
                <c:pt idx="6735">
                  <c:v>119.145</c:v>
                </c:pt>
                <c:pt idx="6736">
                  <c:v>119.154</c:v>
                </c:pt>
                <c:pt idx="6737">
                  <c:v>119.164</c:v>
                </c:pt>
                <c:pt idx="6738">
                  <c:v>119.176</c:v>
                </c:pt>
                <c:pt idx="6739">
                  <c:v>119.188</c:v>
                </c:pt>
                <c:pt idx="6740">
                  <c:v>119.2</c:v>
                </c:pt>
                <c:pt idx="6741">
                  <c:v>119.214</c:v>
                </c:pt>
                <c:pt idx="6742">
                  <c:v>119.22499999999999</c:v>
                </c:pt>
                <c:pt idx="6743">
                  <c:v>119.23399999999999</c:v>
                </c:pt>
                <c:pt idx="6744">
                  <c:v>119.246</c:v>
                </c:pt>
                <c:pt idx="6745">
                  <c:v>119.258</c:v>
                </c:pt>
                <c:pt idx="6746">
                  <c:v>119.26900000000001</c:v>
                </c:pt>
                <c:pt idx="6747">
                  <c:v>119.279</c:v>
                </c:pt>
                <c:pt idx="6748">
                  <c:v>119.289</c:v>
                </c:pt>
                <c:pt idx="6749">
                  <c:v>119.31</c:v>
                </c:pt>
                <c:pt idx="6750">
                  <c:v>119.363</c:v>
                </c:pt>
                <c:pt idx="6751">
                  <c:v>119.416</c:v>
                </c:pt>
                <c:pt idx="6752">
                  <c:v>119.47799999999999</c:v>
                </c:pt>
                <c:pt idx="6753">
                  <c:v>119.545</c:v>
                </c:pt>
                <c:pt idx="6754">
                  <c:v>119.601</c:v>
                </c:pt>
                <c:pt idx="6755">
                  <c:v>119.624</c:v>
                </c:pt>
                <c:pt idx="6756">
                  <c:v>119.624</c:v>
                </c:pt>
                <c:pt idx="6757">
                  <c:v>119.624</c:v>
                </c:pt>
                <c:pt idx="6758">
                  <c:v>119.624</c:v>
                </c:pt>
                <c:pt idx="6759">
                  <c:v>119.627</c:v>
                </c:pt>
                <c:pt idx="6760">
                  <c:v>119.633</c:v>
                </c:pt>
                <c:pt idx="6761">
                  <c:v>119.642</c:v>
                </c:pt>
                <c:pt idx="6762">
                  <c:v>119.651</c:v>
                </c:pt>
                <c:pt idx="6763">
                  <c:v>119.66200000000001</c:v>
                </c:pt>
                <c:pt idx="6764">
                  <c:v>119.67400000000001</c:v>
                </c:pt>
                <c:pt idx="6765">
                  <c:v>119.68600000000001</c:v>
                </c:pt>
                <c:pt idx="6766">
                  <c:v>119.697</c:v>
                </c:pt>
                <c:pt idx="6767">
                  <c:v>119.706</c:v>
                </c:pt>
                <c:pt idx="6768">
                  <c:v>119.717</c:v>
                </c:pt>
                <c:pt idx="6769">
                  <c:v>119.72799999999999</c:v>
                </c:pt>
                <c:pt idx="6770">
                  <c:v>119.739</c:v>
                </c:pt>
                <c:pt idx="6771">
                  <c:v>119.75</c:v>
                </c:pt>
                <c:pt idx="6772">
                  <c:v>119.764</c:v>
                </c:pt>
                <c:pt idx="6773">
                  <c:v>119.804</c:v>
                </c:pt>
                <c:pt idx="6774">
                  <c:v>119.876</c:v>
                </c:pt>
                <c:pt idx="6775">
                  <c:v>119.946</c:v>
                </c:pt>
                <c:pt idx="6776">
                  <c:v>119.973</c:v>
                </c:pt>
                <c:pt idx="6777">
                  <c:v>119.97499999999999</c:v>
                </c:pt>
                <c:pt idx="6778">
                  <c:v>119.97499999999999</c:v>
                </c:pt>
                <c:pt idx="6779">
                  <c:v>119.98</c:v>
                </c:pt>
                <c:pt idx="6780">
                  <c:v>119.98699999999999</c:v>
                </c:pt>
                <c:pt idx="6781">
                  <c:v>119.996</c:v>
                </c:pt>
                <c:pt idx="6782">
                  <c:v>120.006</c:v>
                </c:pt>
                <c:pt idx="6783">
                  <c:v>120.01600000000001</c:v>
                </c:pt>
                <c:pt idx="6784">
                  <c:v>120.02800000000001</c:v>
                </c:pt>
                <c:pt idx="6785">
                  <c:v>120.041</c:v>
                </c:pt>
                <c:pt idx="6786">
                  <c:v>120.05500000000001</c:v>
                </c:pt>
                <c:pt idx="6787">
                  <c:v>120.068</c:v>
                </c:pt>
                <c:pt idx="6788">
                  <c:v>120.078</c:v>
                </c:pt>
                <c:pt idx="6789">
                  <c:v>120.089</c:v>
                </c:pt>
                <c:pt idx="6790">
                  <c:v>120.099</c:v>
                </c:pt>
                <c:pt idx="6791">
                  <c:v>120.10899999999999</c:v>
                </c:pt>
                <c:pt idx="6792">
                  <c:v>120.122</c:v>
                </c:pt>
                <c:pt idx="6793">
                  <c:v>120.149</c:v>
                </c:pt>
                <c:pt idx="6794">
                  <c:v>120.21</c:v>
                </c:pt>
                <c:pt idx="6795">
                  <c:v>120.26600000000001</c:v>
                </c:pt>
                <c:pt idx="6796">
                  <c:v>120.26600000000001</c:v>
                </c:pt>
                <c:pt idx="6797">
                  <c:v>120.26900000000001</c:v>
                </c:pt>
                <c:pt idx="6798">
                  <c:v>120.277</c:v>
                </c:pt>
                <c:pt idx="6799">
                  <c:v>120.285</c:v>
                </c:pt>
                <c:pt idx="6800">
                  <c:v>120.295</c:v>
                </c:pt>
                <c:pt idx="6801">
                  <c:v>120.306</c:v>
                </c:pt>
                <c:pt idx="6802">
                  <c:v>120.319</c:v>
                </c:pt>
                <c:pt idx="6803">
                  <c:v>120.334</c:v>
                </c:pt>
                <c:pt idx="6804">
                  <c:v>120.348</c:v>
                </c:pt>
                <c:pt idx="6805">
                  <c:v>120.361</c:v>
                </c:pt>
                <c:pt idx="6806">
                  <c:v>120.372</c:v>
                </c:pt>
                <c:pt idx="6807">
                  <c:v>120.383</c:v>
                </c:pt>
                <c:pt idx="6808">
                  <c:v>120.39400000000001</c:v>
                </c:pt>
                <c:pt idx="6809">
                  <c:v>120.404</c:v>
                </c:pt>
                <c:pt idx="6810">
                  <c:v>120.417</c:v>
                </c:pt>
                <c:pt idx="6811">
                  <c:v>120.45399999999999</c:v>
                </c:pt>
                <c:pt idx="6812">
                  <c:v>120.53</c:v>
                </c:pt>
                <c:pt idx="6813">
                  <c:v>120.61</c:v>
                </c:pt>
                <c:pt idx="6814">
                  <c:v>120.646</c:v>
                </c:pt>
                <c:pt idx="6815">
                  <c:v>120.651</c:v>
                </c:pt>
                <c:pt idx="6816">
                  <c:v>120.678</c:v>
                </c:pt>
                <c:pt idx="6817">
                  <c:v>120.708</c:v>
                </c:pt>
                <c:pt idx="6818">
                  <c:v>120.744</c:v>
                </c:pt>
                <c:pt idx="6819">
                  <c:v>120.76300000000001</c:v>
                </c:pt>
                <c:pt idx="6820">
                  <c:v>120.771</c:v>
                </c:pt>
                <c:pt idx="6821">
                  <c:v>120.78100000000001</c:v>
                </c:pt>
                <c:pt idx="6822">
                  <c:v>120.795</c:v>
                </c:pt>
                <c:pt idx="6823">
                  <c:v>120.818</c:v>
                </c:pt>
                <c:pt idx="6824">
                  <c:v>120.84699999999999</c:v>
                </c:pt>
                <c:pt idx="6825">
                  <c:v>120.87</c:v>
                </c:pt>
                <c:pt idx="6826">
                  <c:v>120.879</c:v>
                </c:pt>
                <c:pt idx="6827">
                  <c:v>120.879</c:v>
                </c:pt>
                <c:pt idx="6828">
                  <c:v>120.879</c:v>
                </c:pt>
                <c:pt idx="6829">
                  <c:v>120.88500000000001</c:v>
                </c:pt>
                <c:pt idx="6830">
                  <c:v>120.916</c:v>
                </c:pt>
                <c:pt idx="6831">
                  <c:v>120.973</c:v>
                </c:pt>
                <c:pt idx="6832">
                  <c:v>121.02</c:v>
                </c:pt>
                <c:pt idx="6833">
                  <c:v>121.048</c:v>
                </c:pt>
                <c:pt idx="6834">
                  <c:v>121.08499999999999</c:v>
                </c:pt>
                <c:pt idx="6835">
                  <c:v>121.129</c:v>
                </c:pt>
                <c:pt idx="6836">
                  <c:v>121.18</c:v>
                </c:pt>
                <c:pt idx="6837">
                  <c:v>121.215</c:v>
                </c:pt>
                <c:pt idx="6838">
                  <c:v>121.22199999999999</c:v>
                </c:pt>
                <c:pt idx="6839">
                  <c:v>121.22199999999999</c:v>
                </c:pt>
                <c:pt idx="6840">
                  <c:v>121.22199999999999</c:v>
                </c:pt>
                <c:pt idx="6841">
                  <c:v>121.226</c:v>
                </c:pt>
                <c:pt idx="6842">
                  <c:v>121.232</c:v>
                </c:pt>
                <c:pt idx="6843">
                  <c:v>121.241</c:v>
                </c:pt>
                <c:pt idx="6844">
                  <c:v>121.251</c:v>
                </c:pt>
                <c:pt idx="6845">
                  <c:v>121.26300000000001</c:v>
                </c:pt>
                <c:pt idx="6846">
                  <c:v>121.276</c:v>
                </c:pt>
                <c:pt idx="6847">
                  <c:v>121.288</c:v>
                </c:pt>
                <c:pt idx="6848">
                  <c:v>121.298</c:v>
                </c:pt>
                <c:pt idx="6849">
                  <c:v>121.30800000000001</c:v>
                </c:pt>
                <c:pt idx="6850">
                  <c:v>121.319</c:v>
                </c:pt>
                <c:pt idx="6851">
                  <c:v>121.328</c:v>
                </c:pt>
                <c:pt idx="6852">
                  <c:v>121.33799999999999</c:v>
                </c:pt>
                <c:pt idx="6853">
                  <c:v>121.376</c:v>
                </c:pt>
                <c:pt idx="6854">
                  <c:v>121.44499999999999</c:v>
                </c:pt>
                <c:pt idx="6855">
                  <c:v>121.471</c:v>
                </c:pt>
                <c:pt idx="6856">
                  <c:v>121.471</c:v>
                </c:pt>
                <c:pt idx="6857">
                  <c:v>121.47499999999999</c:v>
                </c:pt>
                <c:pt idx="6858">
                  <c:v>121.482</c:v>
                </c:pt>
                <c:pt idx="6859">
                  <c:v>121.492</c:v>
                </c:pt>
                <c:pt idx="6860">
                  <c:v>121.504</c:v>
                </c:pt>
                <c:pt idx="6861">
                  <c:v>121.517</c:v>
                </c:pt>
                <c:pt idx="6862">
                  <c:v>121.53</c:v>
                </c:pt>
                <c:pt idx="6863">
                  <c:v>121.54</c:v>
                </c:pt>
                <c:pt idx="6864">
                  <c:v>121.55</c:v>
                </c:pt>
                <c:pt idx="6865">
                  <c:v>121.56</c:v>
                </c:pt>
                <c:pt idx="6866">
                  <c:v>121.571</c:v>
                </c:pt>
                <c:pt idx="6867">
                  <c:v>121.581</c:v>
                </c:pt>
                <c:pt idx="6868">
                  <c:v>121.607</c:v>
                </c:pt>
                <c:pt idx="6869">
                  <c:v>121.666</c:v>
                </c:pt>
                <c:pt idx="6870">
                  <c:v>121.749</c:v>
                </c:pt>
                <c:pt idx="6871">
                  <c:v>121.825</c:v>
                </c:pt>
                <c:pt idx="6872">
                  <c:v>121.861</c:v>
                </c:pt>
                <c:pt idx="6873">
                  <c:v>121.861</c:v>
                </c:pt>
                <c:pt idx="6874">
                  <c:v>121.861</c:v>
                </c:pt>
                <c:pt idx="6875">
                  <c:v>121.867</c:v>
                </c:pt>
                <c:pt idx="6876">
                  <c:v>121.874</c:v>
                </c:pt>
                <c:pt idx="6877">
                  <c:v>121.884</c:v>
                </c:pt>
                <c:pt idx="6878">
                  <c:v>121.895</c:v>
                </c:pt>
                <c:pt idx="6879">
                  <c:v>121.908</c:v>
                </c:pt>
                <c:pt idx="6880">
                  <c:v>121.922</c:v>
                </c:pt>
                <c:pt idx="6881">
                  <c:v>121.934</c:v>
                </c:pt>
                <c:pt idx="6882">
                  <c:v>121.944</c:v>
                </c:pt>
                <c:pt idx="6883">
                  <c:v>121.955</c:v>
                </c:pt>
                <c:pt idx="6884">
                  <c:v>121.967</c:v>
                </c:pt>
                <c:pt idx="6885">
                  <c:v>121.98</c:v>
                </c:pt>
                <c:pt idx="6886">
                  <c:v>121.99</c:v>
                </c:pt>
                <c:pt idx="6887">
                  <c:v>122.021</c:v>
                </c:pt>
                <c:pt idx="6888">
                  <c:v>122.09099999999999</c:v>
                </c:pt>
                <c:pt idx="6889">
                  <c:v>122.17700000000001</c:v>
                </c:pt>
                <c:pt idx="6890">
                  <c:v>122.261</c:v>
                </c:pt>
                <c:pt idx="6891">
                  <c:v>122.288</c:v>
                </c:pt>
                <c:pt idx="6892">
                  <c:v>122.288</c:v>
                </c:pt>
                <c:pt idx="6893">
                  <c:v>122.292</c:v>
                </c:pt>
                <c:pt idx="6894">
                  <c:v>122.3</c:v>
                </c:pt>
                <c:pt idx="6895">
                  <c:v>122.309</c:v>
                </c:pt>
                <c:pt idx="6896">
                  <c:v>122.32</c:v>
                </c:pt>
                <c:pt idx="6897">
                  <c:v>122.33499999999999</c:v>
                </c:pt>
                <c:pt idx="6898">
                  <c:v>122.351</c:v>
                </c:pt>
                <c:pt idx="6899">
                  <c:v>122.363</c:v>
                </c:pt>
                <c:pt idx="6900">
                  <c:v>122.373</c:v>
                </c:pt>
                <c:pt idx="6901">
                  <c:v>122.383</c:v>
                </c:pt>
                <c:pt idx="6902">
                  <c:v>122.39400000000001</c:v>
                </c:pt>
                <c:pt idx="6903">
                  <c:v>122.404</c:v>
                </c:pt>
                <c:pt idx="6904">
                  <c:v>122.41500000000001</c:v>
                </c:pt>
                <c:pt idx="6905">
                  <c:v>122.43</c:v>
                </c:pt>
                <c:pt idx="6906">
                  <c:v>122.477</c:v>
                </c:pt>
                <c:pt idx="6907">
                  <c:v>122.55500000000001</c:v>
                </c:pt>
                <c:pt idx="6908">
                  <c:v>122.643</c:v>
                </c:pt>
                <c:pt idx="6909">
                  <c:v>122.72799999999999</c:v>
                </c:pt>
                <c:pt idx="6910">
                  <c:v>122.77</c:v>
                </c:pt>
                <c:pt idx="6911">
                  <c:v>122.789</c:v>
                </c:pt>
                <c:pt idx="6912">
                  <c:v>122.789</c:v>
                </c:pt>
                <c:pt idx="6913">
                  <c:v>122.789</c:v>
                </c:pt>
                <c:pt idx="6914">
                  <c:v>122.794</c:v>
                </c:pt>
                <c:pt idx="6915">
                  <c:v>122.80200000000001</c:v>
                </c:pt>
                <c:pt idx="6916">
                  <c:v>122.81100000000001</c:v>
                </c:pt>
                <c:pt idx="6917">
                  <c:v>122.821</c:v>
                </c:pt>
                <c:pt idx="6918">
                  <c:v>122.83199999999999</c:v>
                </c:pt>
                <c:pt idx="6919">
                  <c:v>122.84399999999999</c:v>
                </c:pt>
                <c:pt idx="6920">
                  <c:v>122.85599999999999</c:v>
                </c:pt>
                <c:pt idx="6921">
                  <c:v>122.86799999999999</c:v>
                </c:pt>
                <c:pt idx="6922">
                  <c:v>122.878</c:v>
                </c:pt>
                <c:pt idx="6923">
                  <c:v>122.887</c:v>
                </c:pt>
                <c:pt idx="6924">
                  <c:v>122.896</c:v>
                </c:pt>
                <c:pt idx="6925">
                  <c:v>122.908</c:v>
                </c:pt>
                <c:pt idx="6926">
                  <c:v>122.91800000000001</c:v>
                </c:pt>
                <c:pt idx="6927">
                  <c:v>122.929</c:v>
                </c:pt>
                <c:pt idx="6928">
                  <c:v>122.941</c:v>
                </c:pt>
                <c:pt idx="6929">
                  <c:v>122.977</c:v>
                </c:pt>
                <c:pt idx="6930">
                  <c:v>122.998</c:v>
                </c:pt>
                <c:pt idx="6931">
                  <c:v>123.002</c:v>
                </c:pt>
                <c:pt idx="6932">
                  <c:v>123.00700000000001</c:v>
                </c:pt>
                <c:pt idx="6933">
                  <c:v>123.015</c:v>
                </c:pt>
                <c:pt idx="6934">
                  <c:v>123.026</c:v>
                </c:pt>
                <c:pt idx="6935">
                  <c:v>123.04</c:v>
                </c:pt>
                <c:pt idx="6936">
                  <c:v>123.053</c:v>
                </c:pt>
                <c:pt idx="6937">
                  <c:v>123.06399999999999</c:v>
                </c:pt>
                <c:pt idx="6938">
                  <c:v>123.07299999999999</c:v>
                </c:pt>
                <c:pt idx="6939">
                  <c:v>123.084</c:v>
                </c:pt>
                <c:pt idx="6940">
                  <c:v>123.09399999999999</c:v>
                </c:pt>
                <c:pt idx="6941">
                  <c:v>123.105</c:v>
                </c:pt>
                <c:pt idx="6942">
                  <c:v>123.122</c:v>
                </c:pt>
                <c:pt idx="6943">
                  <c:v>123.16200000000001</c:v>
                </c:pt>
                <c:pt idx="6944">
                  <c:v>123.235</c:v>
                </c:pt>
                <c:pt idx="6945">
                  <c:v>123.325</c:v>
                </c:pt>
                <c:pt idx="6946">
                  <c:v>123.40900000000001</c:v>
                </c:pt>
                <c:pt idx="6947">
                  <c:v>123.464</c:v>
                </c:pt>
                <c:pt idx="6948">
                  <c:v>123.467</c:v>
                </c:pt>
                <c:pt idx="6949">
                  <c:v>123.467</c:v>
                </c:pt>
                <c:pt idx="6950">
                  <c:v>123.471</c:v>
                </c:pt>
                <c:pt idx="6951">
                  <c:v>123.476</c:v>
                </c:pt>
                <c:pt idx="6952">
                  <c:v>123.48399999999999</c:v>
                </c:pt>
                <c:pt idx="6953">
                  <c:v>123.494</c:v>
                </c:pt>
                <c:pt idx="6954">
                  <c:v>123.505</c:v>
                </c:pt>
                <c:pt idx="6955">
                  <c:v>123.517</c:v>
                </c:pt>
                <c:pt idx="6956">
                  <c:v>123.53100000000001</c:v>
                </c:pt>
                <c:pt idx="6957">
                  <c:v>123.542</c:v>
                </c:pt>
                <c:pt idx="6958">
                  <c:v>123.55200000000001</c:v>
                </c:pt>
                <c:pt idx="6959">
                  <c:v>123.56399999999999</c:v>
                </c:pt>
                <c:pt idx="6960">
                  <c:v>123.57599999999999</c:v>
                </c:pt>
                <c:pt idx="6961">
                  <c:v>123.586</c:v>
                </c:pt>
                <c:pt idx="6962">
                  <c:v>123.596</c:v>
                </c:pt>
                <c:pt idx="6963">
                  <c:v>123.611</c:v>
                </c:pt>
                <c:pt idx="6964">
                  <c:v>123.65</c:v>
                </c:pt>
                <c:pt idx="6965">
                  <c:v>123.723</c:v>
                </c:pt>
                <c:pt idx="6966">
                  <c:v>123.807</c:v>
                </c:pt>
                <c:pt idx="6967">
                  <c:v>123.86199999999999</c:v>
                </c:pt>
                <c:pt idx="6968">
                  <c:v>123.86199999999999</c:v>
                </c:pt>
                <c:pt idx="6969">
                  <c:v>123.866</c:v>
                </c:pt>
                <c:pt idx="6970">
                  <c:v>123.873</c:v>
                </c:pt>
                <c:pt idx="6971">
                  <c:v>123.883</c:v>
                </c:pt>
                <c:pt idx="6972">
                  <c:v>123.895</c:v>
                </c:pt>
                <c:pt idx="6973">
                  <c:v>123.90900000000001</c:v>
                </c:pt>
                <c:pt idx="6974">
                  <c:v>123.922</c:v>
                </c:pt>
                <c:pt idx="6975">
                  <c:v>123.935</c:v>
                </c:pt>
                <c:pt idx="6976">
                  <c:v>123.946</c:v>
                </c:pt>
                <c:pt idx="6977">
                  <c:v>123.956</c:v>
                </c:pt>
                <c:pt idx="6978">
                  <c:v>123.965</c:v>
                </c:pt>
                <c:pt idx="6979">
                  <c:v>123.976</c:v>
                </c:pt>
                <c:pt idx="6980">
                  <c:v>123.98699999999999</c:v>
                </c:pt>
                <c:pt idx="6981">
                  <c:v>124.001</c:v>
                </c:pt>
                <c:pt idx="6982">
                  <c:v>124.035</c:v>
                </c:pt>
                <c:pt idx="6983">
                  <c:v>124.10599999999999</c:v>
                </c:pt>
                <c:pt idx="6984">
                  <c:v>124.167</c:v>
                </c:pt>
                <c:pt idx="6985">
                  <c:v>124.185</c:v>
                </c:pt>
                <c:pt idx="6986">
                  <c:v>124.187</c:v>
                </c:pt>
                <c:pt idx="6987">
                  <c:v>124.194</c:v>
                </c:pt>
                <c:pt idx="6988">
                  <c:v>124.203</c:v>
                </c:pt>
                <c:pt idx="6989">
                  <c:v>124.212</c:v>
                </c:pt>
                <c:pt idx="6990">
                  <c:v>124.221</c:v>
                </c:pt>
                <c:pt idx="6991">
                  <c:v>124.23099999999999</c:v>
                </c:pt>
                <c:pt idx="6992">
                  <c:v>124.242</c:v>
                </c:pt>
                <c:pt idx="6993">
                  <c:v>124.253</c:v>
                </c:pt>
                <c:pt idx="6994">
                  <c:v>124.26600000000001</c:v>
                </c:pt>
                <c:pt idx="6995">
                  <c:v>124.27800000000001</c:v>
                </c:pt>
                <c:pt idx="6996">
                  <c:v>124.29</c:v>
                </c:pt>
                <c:pt idx="6997">
                  <c:v>124.29900000000001</c:v>
                </c:pt>
                <c:pt idx="6998">
                  <c:v>124.309</c:v>
                </c:pt>
                <c:pt idx="6999">
                  <c:v>124.32</c:v>
                </c:pt>
                <c:pt idx="7000">
                  <c:v>124.331</c:v>
                </c:pt>
                <c:pt idx="7001">
                  <c:v>124.34099999999999</c:v>
                </c:pt>
                <c:pt idx="7002">
                  <c:v>124.352</c:v>
                </c:pt>
                <c:pt idx="7003">
                  <c:v>124.36199999999999</c:v>
                </c:pt>
                <c:pt idx="7004">
                  <c:v>124.371</c:v>
                </c:pt>
                <c:pt idx="7005">
                  <c:v>124.379</c:v>
                </c:pt>
                <c:pt idx="7006">
                  <c:v>124.386</c:v>
                </c:pt>
                <c:pt idx="7007">
                  <c:v>124.39</c:v>
                </c:pt>
                <c:pt idx="7008">
                  <c:v>124.39700000000001</c:v>
                </c:pt>
                <c:pt idx="7009">
                  <c:v>124.404</c:v>
                </c:pt>
                <c:pt idx="7010">
                  <c:v>124.40900000000001</c:v>
                </c:pt>
                <c:pt idx="7011">
                  <c:v>124.41</c:v>
                </c:pt>
                <c:pt idx="7012">
                  <c:v>124.41</c:v>
                </c:pt>
                <c:pt idx="7013">
                  <c:v>124.411</c:v>
                </c:pt>
                <c:pt idx="7014">
                  <c:v>124.41200000000001</c:v>
                </c:pt>
                <c:pt idx="7015">
                  <c:v>124.413</c:v>
                </c:pt>
                <c:pt idx="7016">
                  <c:v>124.414</c:v>
                </c:pt>
                <c:pt idx="7017">
                  <c:v>124.414</c:v>
                </c:pt>
                <c:pt idx="7018">
                  <c:v>124.41500000000001</c:v>
                </c:pt>
                <c:pt idx="7019">
                  <c:v>124.41500000000001</c:v>
                </c:pt>
                <c:pt idx="7020">
                  <c:v>124.417</c:v>
                </c:pt>
                <c:pt idx="7021">
                  <c:v>124.42</c:v>
                </c:pt>
                <c:pt idx="7022">
                  <c:v>124.425</c:v>
                </c:pt>
                <c:pt idx="7023">
                  <c:v>124.426</c:v>
                </c:pt>
                <c:pt idx="7024">
                  <c:v>124.42700000000001</c:v>
                </c:pt>
                <c:pt idx="7025">
                  <c:v>124.434</c:v>
                </c:pt>
                <c:pt idx="7026">
                  <c:v>124.45699999999999</c:v>
                </c:pt>
                <c:pt idx="7027">
                  <c:v>124.504</c:v>
                </c:pt>
                <c:pt idx="7028">
                  <c:v>124.569</c:v>
                </c:pt>
                <c:pt idx="7029">
                  <c:v>124.62</c:v>
                </c:pt>
                <c:pt idx="7030">
                  <c:v>124.639</c:v>
                </c:pt>
                <c:pt idx="7031">
                  <c:v>124.639</c:v>
                </c:pt>
                <c:pt idx="7032">
                  <c:v>124.642</c:v>
                </c:pt>
                <c:pt idx="7033">
                  <c:v>124.648</c:v>
                </c:pt>
                <c:pt idx="7034">
                  <c:v>124.65600000000001</c:v>
                </c:pt>
                <c:pt idx="7035">
                  <c:v>124.66500000000001</c:v>
                </c:pt>
                <c:pt idx="7036">
                  <c:v>124.675</c:v>
                </c:pt>
                <c:pt idx="7037">
                  <c:v>124.687</c:v>
                </c:pt>
                <c:pt idx="7038">
                  <c:v>124.699</c:v>
                </c:pt>
                <c:pt idx="7039">
                  <c:v>124.711</c:v>
                </c:pt>
                <c:pt idx="7040">
                  <c:v>124.72</c:v>
                </c:pt>
                <c:pt idx="7041">
                  <c:v>124.72799999999999</c:v>
                </c:pt>
                <c:pt idx="7042">
                  <c:v>124.739</c:v>
                </c:pt>
                <c:pt idx="7043">
                  <c:v>124.75</c:v>
                </c:pt>
                <c:pt idx="7044">
                  <c:v>124.76</c:v>
                </c:pt>
                <c:pt idx="7045">
                  <c:v>124.791</c:v>
                </c:pt>
                <c:pt idx="7046">
                  <c:v>124.85</c:v>
                </c:pt>
                <c:pt idx="7047">
                  <c:v>124.871</c:v>
                </c:pt>
                <c:pt idx="7048">
                  <c:v>124.871</c:v>
                </c:pt>
                <c:pt idx="7049">
                  <c:v>124.877</c:v>
                </c:pt>
                <c:pt idx="7050">
                  <c:v>124.887</c:v>
                </c:pt>
                <c:pt idx="7051">
                  <c:v>124.901</c:v>
                </c:pt>
                <c:pt idx="7052">
                  <c:v>124.914</c:v>
                </c:pt>
                <c:pt idx="7053">
                  <c:v>124.923</c:v>
                </c:pt>
                <c:pt idx="7054">
                  <c:v>124.932</c:v>
                </c:pt>
                <c:pt idx="7055">
                  <c:v>124.94199999999999</c:v>
                </c:pt>
                <c:pt idx="7056">
                  <c:v>124.953</c:v>
                </c:pt>
                <c:pt idx="7057">
                  <c:v>124.97</c:v>
                </c:pt>
                <c:pt idx="7058">
                  <c:v>125.009</c:v>
                </c:pt>
                <c:pt idx="7059">
                  <c:v>125.072</c:v>
                </c:pt>
                <c:pt idx="7060">
                  <c:v>125.10299999999999</c:v>
                </c:pt>
                <c:pt idx="7061">
                  <c:v>125.11199999999999</c:v>
                </c:pt>
                <c:pt idx="7062">
                  <c:v>125.16200000000001</c:v>
                </c:pt>
                <c:pt idx="7063">
                  <c:v>125.252</c:v>
                </c:pt>
                <c:pt idx="7064">
                  <c:v>125.34399999999999</c:v>
                </c:pt>
                <c:pt idx="7065">
                  <c:v>125.434</c:v>
                </c:pt>
                <c:pt idx="7066">
                  <c:v>125.52200000000001</c:v>
                </c:pt>
                <c:pt idx="7067">
                  <c:v>125.6</c:v>
                </c:pt>
                <c:pt idx="7068">
                  <c:v>125.636</c:v>
                </c:pt>
                <c:pt idx="7069">
                  <c:v>125.636</c:v>
                </c:pt>
                <c:pt idx="7070">
                  <c:v>125.636</c:v>
                </c:pt>
                <c:pt idx="7071">
                  <c:v>125.636</c:v>
                </c:pt>
                <c:pt idx="7072">
                  <c:v>125.66800000000001</c:v>
                </c:pt>
                <c:pt idx="7073">
                  <c:v>125.71299999999999</c:v>
                </c:pt>
                <c:pt idx="7074">
                  <c:v>125.76900000000001</c:v>
                </c:pt>
                <c:pt idx="7075">
                  <c:v>125.809</c:v>
                </c:pt>
                <c:pt idx="7076">
                  <c:v>125.81399999999999</c:v>
                </c:pt>
                <c:pt idx="7077">
                  <c:v>125.81399999999999</c:v>
                </c:pt>
                <c:pt idx="7078">
                  <c:v>125.818</c:v>
                </c:pt>
                <c:pt idx="7079">
                  <c:v>125.82599999999999</c:v>
                </c:pt>
                <c:pt idx="7080">
                  <c:v>125.836</c:v>
                </c:pt>
                <c:pt idx="7081">
                  <c:v>125.849</c:v>
                </c:pt>
                <c:pt idx="7082">
                  <c:v>125.861</c:v>
                </c:pt>
                <c:pt idx="7083">
                  <c:v>125.869</c:v>
                </c:pt>
                <c:pt idx="7084">
                  <c:v>125.879</c:v>
                </c:pt>
                <c:pt idx="7085">
                  <c:v>125.89100000000001</c:v>
                </c:pt>
                <c:pt idx="7086">
                  <c:v>125.901</c:v>
                </c:pt>
                <c:pt idx="7087">
                  <c:v>125.91800000000001</c:v>
                </c:pt>
                <c:pt idx="7088">
                  <c:v>125.96299999999999</c:v>
                </c:pt>
                <c:pt idx="7089">
                  <c:v>126.044</c:v>
                </c:pt>
                <c:pt idx="7090">
                  <c:v>126.134</c:v>
                </c:pt>
                <c:pt idx="7091">
                  <c:v>126.208</c:v>
                </c:pt>
                <c:pt idx="7092">
                  <c:v>126.232</c:v>
                </c:pt>
                <c:pt idx="7093">
                  <c:v>126.232</c:v>
                </c:pt>
                <c:pt idx="7094">
                  <c:v>126.23699999999999</c:v>
                </c:pt>
                <c:pt idx="7095">
                  <c:v>126.245</c:v>
                </c:pt>
                <c:pt idx="7096">
                  <c:v>126.256</c:v>
                </c:pt>
                <c:pt idx="7097">
                  <c:v>126.268</c:v>
                </c:pt>
                <c:pt idx="7098">
                  <c:v>126.282</c:v>
                </c:pt>
                <c:pt idx="7099">
                  <c:v>126.294</c:v>
                </c:pt>
                <c:pt idx="7100">
                  <c:v>126.304</c:v>
                </c:pt>
                <c:pt idx="7101">
                  <c:v>126.315</c:v>
                </c:pt>
                <c:pt idx="7102">
                  <c:v>126.32599999999999</c:v>
                </c:pt>
                <c:pt idx="7103">
                  <c:v>126.34099999999999</c:v>
                </c:pt>
                <c:pt idx="7104">
                  <c:v>126.381</c:v>
                </c:pt>
                <c:pt idx="7105">
                  <c:v>126.465</c:v>
                </c:pt>
                <c:pt idx="7106">
                  <c:v>126.554</c:v>
                </c:pt>
                <c:pt idx="7107">
                  <c:v>126.627</c:v>
                </c:pt>
                <c:pt idx="7108">
                  <c:v>126.669</c:v>
                </c:pt>
                <c:pt idx="7109">
                  <c:v>126.675</c:v>
                </c:pt>
                <c:pt idx="7110">
                  <c:v>126.675</c:v>
                </c:pt>
                <c:pt idx="7111">
                  <c:v>126.678</c:v>
                </c:pt>
                <c:pt idx="7112">
                  <c:v>126.685</c:v>
                </c:pt>
                <c:pt idx="7113">
                  <c:v>126.69499999999999</c:v>
                </c:pt>
                <c:pt idx="7114">
                  <c:v>126.706</c:v>
                </c:pt>
                <c:pt idx="7115">
                  <c:v>126.72</c:v>
                </c:pt>
                <c:pt idx="7116">
                  <c:v>126.73399999999999</c:v>
                </c:pt>
                <c:pt idx="7117">
                  <c:v>126.747</c:v>
                </c:pt>
                <c:pt idx="7118">
                  <c:v>126.75700000000001</c:v>
                </c:pt>
                <c:pt idx="7119">
                  <c:v>126.767</c:v>
                </c:pt>
                <c:pt idx="7120">
                  <c:v>126.77800000000001</c:v>
                </c:pt>
                <c:pt idx="7121">
                  <c:v>126.788</c:v>
                </c:pt>
                <c:pt idx="7122">
                  <c:v>126.80800000000001</c:v>
                </c:pt>
                <c:pt idx="7123">
                  <c:v>126.85899999999999</c:v>
                </c:pt>
                <c:pt idx="7124">
                  <c:v>126.92700000000001</c:v>
                </c:pt>
                <c:pt idx="7125">
                  <c:v>126.958</c:v>
                </c:pt>
                <c:pt idx="7126">
                  <c:v>126.982</c:v>
                </c:pt>
                <c:pt idx="7127">
                  <c:v>126.982</c:v>
                </c:pt>
                <c:pt idx="7128">
                  <c:v>126.988</c:v>
                </c:pt>
                <c:pt idx="7129">
                  <c:v>126.998</c:v>
                </c:pt>
                <c:pt idx="7130">
                  <c:v>127.01</c:v>
                </c:pt>
                <c:pt idx="7131">
                  <c:v>127.026</c:v>
                </c:pt>
                <c:pt idx="7132">
                  <c:v>127.041</c:v>
                </c:pt>
                <c:pt idx="7133">
                  <c:v>127.05200000000001</c:v>
                </c:pt>
                <c:pt idx="7134">
                  <c:v>127.06100000000001</c:v>
                </c:pt>
                <c:pt idx="7135">
                  <c:v>127.072</c:v>
                </c:pt>
                <c:pt idx="7136">
                  <c:v>127.083</c:v>
                </c:pt>
                <c:pt idx="7137">
                  <c:v>127.09399999999999</c:v>
                </c:pt>
                <c:pt idx="7138">
                  <c:v>127.10599999999999</c:v>
                </c:pt>
                <c:pt idx="7139">
                  <c:v>127.139</c:v>
                </c:pt>
                <c:pt idx="7140">
                  <c:v>127.196</c:v>
                </c:pt>
                <c:pt idx="7141">
                  <c:v>127.241</c:v>
                </c:pt>
                <c:pt idx="7142">
                  <c:v>127.241</c:v>
                </c:pt>
                <c:pt idx="7143">
                  <c:v>127.244</c:v>
                </c:pt>
                <c:pt idx="7144">
                  <c:v>127.251</c:v>
                </c:pt>
                <c:pt idx="7145">
                  <c:v>127.26</c:v>
                </c:pt>
                <c:pt idx="7146">
                  <c:v>127.27200000000001</c:v>
                </c:pt>
                <c:pt idx="7147">
                  <c:v>127.28400000000001</c:v>
                </c:pt>
                <c:pt idx="7148">
                  <c:v>127.294</c:v>
                </c:pt>
                <c:pt idx="7149">
                  <c:v>127.306</c:v>
                </c:pt>
                <c:pt idx="7150">
                  <c:v>127.319</c:v>
                </c:pt>
                <c:pt idx="7151">
                  <c:v>127.33</c:v>
                </c:pt>
                <c:pt idx="7152">
                  <c:v>127.34</c:v>
                </c:pt>
                <c:pt idx="7153">
                  <c:v>127.35</c:v>
                </c:pt>
                <c:pt idx="7154">
                  <c:v>127.36</c:v>
                </c:pt>
                <c:pt idx="7155">
                  <c:v>127.37</c:v>
                </c:pt>
                <c:pt idx="7156">
                  <c:v>127.38</c:v>
                </c:pt>
                <c:pt idx="7157">
                  <c:v>127.39</c:v>
                </c:pt>
                <c:pt idx="7158">
                  <c:v>127.41500000000001</c:v>
                </c:pt>
                <c:pt idx="7159">
                  <c:v>127.462</c:v>
                </c:pt>
                <c:pt idx="7160">
                  <c:v>127.535</c:v>
                </c:pt>
                <c:pt idx="7161">
                  <c:v>127.605</c:v>
                </c:pt>
                <c:pt idx="7162">
                  <c:v>127.623</c:v>
                </c:pt>
                <c:pt idx="7163">
                  <c:v>127.623</c:v>
                </c:pt>
                <c:pt idx="7164">
                  <c:v>127.623</c:v>
                </c:pt>
                <c:pt idx="7165">
                  <c:v>127.629</c:v>
                </c:pt>
                <c:pt idx="7166">
                  <c:v>127.63800000000001</c:v>
                </c:pt>
                <c:pt idx="7167">
                  <c:v>127.648</c:v>
                </c:pt>
                <c:pt idx="7168">
                  <c:v>127.65900000000001</c:v>
                </c:pt>
                <c:pt idx="7169">
                  <c:v>127.672</c:v>
                </c:pt>
                <c:pt idx="7170">
                  <c:v>127.684</c:v>
                </c:pt>
                <c:pt idx="7171">
                  <c:v>127.693</c:v>
                </c:pt>
                <c:pt idx="7172">
                  <c:v>127.703</c:v>
                </c:pt>
                <c:pt idx="7173">
                  <c:v>127.71299999999999</c:v>
                </c:pt>
                <c:pt idx="7174">
                  <c:v>127.724</c:v>
                </c:pt>
                <c:pt idx="7175">
                  <c:v>127.744</c:v>
                </c:pt>
                <c:pt idx="7176">
                  <c:v>127.78700000000001</c:v>
                </c:pt>
                <c:pt idx="7177">
                  <c:v>127.85899999999999</c:v>
                </c:pt>
                <c:pt idx="7178">
                  <c:v>127.949</c:v>
                </c:pt>
                <c:pt idx="7179">
                  <c:v>128.03100000000001</c:v>
                </c:pt>
                <c:pt idx="7180">
                  <c:v>128.09800000000001</c:v>
                </c:pt>
                <c:pt idx="7181">
                  <c:v>128.166</c:v>
                </c:pt>
                <c:pt idx="7182">
                  <c:v>128.22</c:v>
                </c:pt>
                <c:pt idx="7183">
                  <c:v>128.26</c:v>
                </c:pt>
                <c:pt idx="7184">
                  <c:v>128.26</c:v>
                </c:pt>
                <c:pt idx="7185">
                  <c:v>128.26</c:v>
                </c:pt>
                <c:pt idx="7186">
                  <c:v>128.26</c:v>
                </c:pt>
                <c:pt idx="7187">
                  <c:v>128.26</c:v>
                </c:pt>
                <c:pt idx="7188">
                  <c:v>128.26400000000001</c:v>
                </c:pt>
                <c:pt idx="7189">
                  <c:v>128.27199999999999</c:v>
                </c:pt>
                <c:pt idx="7190">
                  <c:v>128.28299999999999</c:v>
                </c:pt>
                <c:pt idx="7191">
                  <c:v>128.29599999999999</c:v>
                </c:pt>
                <c:pt idx="7192">
                  <c:v>128.30799999999999</c:v>
                </c:pt>
                <c:pt idx="7193">
                  <c:v>128.31800000000001</c:v>
                </c:pt>
                <c:pt idx="7194">
                  <c:v>128.327</c:v>
                </c:pt>
                <c:pt idx="7195">
                  <c:v>128.33699999999999</c:v>
                </c:pt>
                <c:pt idx="7196">
                  <c:v>128.34800000000001</c:v>
                </c:pt>
                <c:pt idx="7197">
                  <c:v>128.364</c:v>
                </c:pt>
                <c:pt idx="7198">
                  <c:v>128.40600000000001</c:v>
                </c:pt>
                <c:pt idx="7199">
                  <c:v>128.47999999999999</c:v>
                </c:pt>
                <c:pt idx="7200">
                  <c:v>128.489</c:v>
                </c:pt>
                <c:pt idx="7201">
                  <c:v>128.49199999999999</c:v>
                </c:pt>
                <c:pt idx="7202">
                  <c:v>128.49700000000001</c:v>
                </c:pt>
                <c:pt idx="7203">
                  <c:v>128.505</c:v>
                </c:pt>
                <c:pt idx="7204">
                  <c:v>128.51599999999999</c:v>
                </c:pt>
                <c:pt idx="7205">
                  <c:v>128.52799999999999</c:v>
                </c:pt>
                <c:pt idx="7206">
                  <c:v>128.54</c:v>
                </c:pt>
                <c:pt idx="7207">
                  <c:v>128.55099999999999</c:v>
                </c:pt>
                <c:pt idx="7208">
                  <c:v>128.56100000000001</c:v>
                </c:pt>
                <c:pt idx="7209">
                  <c:v>128.571</c:v>
                </c:pt>
                <c:pt idx="7210">
                  <c:v>128.583</c:v>
                </c:pt>
                <c:pt idx="7211">
                  <c:v>128.602</c:v>
                </c:pt>
                <c:pt idx="7212">
                  <c:v>128.65199999999999</c:v>
                </c:pt>
                <c:pt idx="7213">
                  <c:v>128.691</c:v>
                </c:pt>
                <c:pt idx="7214">
                  <c:v>128.69499999999999</c:v>
                </c:pt>
                <c:pt idx="7215">
                  <c:v>128.69900000000001</c:v>
                </c:pt>
                <c:pt idx="7216">
                  <c:v>128.70599999999999</c:v>
                </c:pt>
                <c:pt idx="7217">
                  <c:v>128.71700000000001</c:v>
                </c:pt>
                <c:pt idx="7218">
                  <c:v>128.72999999999999</c:v>
                </c:pt>
                <c:pt idx="7219">
                  <c:v>128.74299999999999</c:v>
                </c:pt>
                <c:pt idx="7220">
                  <c:v>128.75399999999999</c:v>
                </c:pt>
                <c:pt idx="7221">
                  <c:v>128.76400000000001</c:v>
                </c:pt>
                <c:pt idx="7222">
                  <c:v>128.774</c:v>
                </c:pt>
                <c:pt idx="7223">
                  <c:v>128.785</c:v>
                </c:pt>
                <c:pt idx="7224">
                  <c:v>128.79599999999999</c:v>
                </c:pt>
                <c:pt idx="7225">
                  <c:v>128.80600000000001</c:v>
                </c:pt>
                <c:pt idx="7226">
                  <c:v>128.81700000000001</c:v>
                </c:pt>
                <c:pt idx="7227">
                  <c:v>128.83500000000001</c:v>
                </c:pt>
                <c:pt idx="7228">
                  <c:v>128.85499999999999</c:v>
                </c:pt>
                <c:pt idx="7229">
                  <c:v>128.88200000000001</c:v>
                </c:pt>
                <c:pt idx="7230">
                  <c:v>128.9</c:v>
                </c:pt>
                <c:pt idx="7231">
                  <c:v>128.935</c:v>
                </c:pt>
                <c:pt idx="7232">
                  <c:v>128.96600000000001</c:v>
                </c:pt>
                <c:pt idx="7233">
                  <c:v>128.97300000000001</c:v>
                </c:pt>
                <c:pt idx="7234">
                  <c:v>128.977</c:v>
                </c:pt>
                <c:pt idx="7235">
                  <c:v>128.98699999999999</c:v>
                </c:pt>
                <c:pt idx="7236">
                  <c:v>128.999</c:v>
                </c:pt>
                <c:pt idx="7237">
                  <c:v>129.012</c:v>
                </c:pt>
                <c:pt idx="7238">
                  <c:v>129.03399999999999</c:v>
                </c:pt>
                <c:pt idx="7239">
                  <c:v>129.053</c:v>
                </c:pt>
                <c:pt idx="7240">
                  <c:v>129.06299999999999</c:v>
                </c:pt>
                <c:pt idx="7241">
                  <c:v>129.06299999999999</c:v>
                </c:pt>
                <c:pt idx="7242">
                  <c:v>129.066</c:v>
                </c:pt>
                <c:pt idx="7243">
                  <c:v>129.07900000000001</c:v>
                </c:pt>
                <c:pt idx="7244">
                  <c:v>129.11500000000001</c:v>
                </c:pt>
                <c:pt idx="7245">
                  <c:v>129.14500000000001</c:v>
                </c:pt>
                <c:pt idx="7246">
                  <c:v>129.166</c:v>
                </c:pt>
                <c:pt idx="7247">
                  <c:v>129.197</c:v>
                </c:pt>
                <c:pt idx="7248">
                  <c:v>129.24600000000001</c:v>
                </c:pt>
                <c:pt idx="7249">
                  <c:v>129.29</c:v>
                </c:pt>
                <c:pt idx="7250">
                  <c:v>129.297</c:v>
                </c:pt>
                <c:pt idx="7251">
                  <c:v>129.297</c:v>
                </c:pt>
                <c:pt idx="7252">
                  <c:v>129.30000000000001</c:v>
                </c:pt>
                <c:pt idx="7253">
                  <c:v>129.30699999999999</c:v>
                </c:pt>
                <c:pt idx="7254">
                  <c:v>129.315</c:v>
                </c:pt>
                <c:pt idx="7255">
                  <c:v>129.32499999999999</c:v>
                </c:pt>
                <c:pt idx="7256">
                  <c:v>129.33600000000001</c:v>
                </c:pt>
                <c:pt idx="7257">
                  <c:v>129.34800000000001</c:v>
                </c:pt>
                <c:pt idx="7258">
                  <c:v>129.35900000000001</c:v>
                </c:pt>
                <c:pt idx="7259">
                  <c:v>129.36799999999999</c:v>
                </c:pt>
                <c:pt idx="7260">
                  <c:v>129.37700000000001</c:v>
                </c:pt>
                <c:pt idx="7261">
                  <c:v>129.387</c:v>
                </c:pt>
                <c:pt idx="7262">
                  <c:v>129.39699999999999</c:v>
                </c:pt>
                <c:pt idx="7263">
                  <c:v>129.40700000000001</c:v>
                </c:pt>
                <c:pt idx="7264">
                  <c:v>129.42500000000001</c:v>
                </c:pt>
                <c:pt idx="7265">
                  <c:v>129.47</c:v>
                </c:pt>
                <c:pt idx="7266">
                  <c:v>129.48500000000001</c:v>
                </c:pt>
                <c:pt idx="7267">
                  <c:v>129.48699999999999</c:v>
                </c:pt>
                <c:pt idx="7268">
                  <c:v>129.49100000000001</c:v>
                </c:pt>
                <c:pt idx="7269">
                  <c:v>129.49799999999999</c:v>
                </c:pt>
                <c:pt idx="7270">
                  <c:v>129.50700000000001</c:v>
                </c:pt>
                <c:pt idx="7271">
                  <c:v>129.517</c:v>
                </c:pt>
                <c:pt idx="7272">
                  <c:v>129.529</c:v>
                </c:pt>
                <c:pt idx="7273">
                  <c:v>129.541</c:v>
                </c:pt>
                <c:pt idx="7274">
                  <c:v>129.554</c:v>
                </c:pt>
                <c:pt idx="7275">
                  <c:v>129.56299999999999</c:v>
                </c:pt>
                <c:pt idx="7276">
                  <c:v>129.572</c:v>
                </c:pt>
                <c:pt idx="7277">
                  <c:v>129.58199999999999</c:v>
                </c:pt>
                <c:pt idx="7278">
                  <c:v>129.59200000000001</c:v>
                </c:pt>
                <c:pt idx="7279">
                  <c:v>129.60300000000001</c:v>
                </c:pt>
                <c:pt idx="7280">
                  <c:v>129.613</c:v>
                </c:pt>
                <c:pt idx="7281">
                  <c:v>129.624</c:v>
                </c:pt>
                <c:pt idx="7282">
                  <c:v>129.637</c:v>
                </c:pt>
                <c:pt idx="7283">
                  <c:v>129.661</c:v>
                </c:pt>
                <c:pt idx="7284">
                  <c:v>129.71899999999999</c:v>
                </c:pt>
                <c:pt idx="7285">
                  <c:v>129.80500000000001</c:v>
                </c:pt>
                <c:pt idx="7286">
                  <c:v>129.892</c:v>
                </c:pt>
                <c:pt idx="7287">
                  <c:v>129.90799999999999</c:v>
                </c:pt>
                <c:pt idx="7288">
                  <c:v>129.90799999999999</c:v>
                </c:pt>
                <c:pt idx="7289">
                  <c:v>129.90799999999999</c:v>
                </c:pt>
                <c:pt idx="7290">
                  <c:v>129.91</c:v>
                </c:pt>
                <c:pt idx="7291">
                  <c:v>129.917</c:v>
                </c:pt>
                <c:pt idx="7292">
                  <c:v>129.92599999999999</c:v>
                </c:pt>
                <c:pt idx="7293">
                  <c:v>129.93600000000001</c:v>
                </c:pt>
                <c:pt idx="7294">
                  <c:v>129.947</c:v>
                </c:pt>
                <c:pt idx="7295">
                  <c:v>129.96100000000001</c:v>
                </c:pt>
                <c:pt idx="7296">
                  <c:v>129.977</c:v>
                </c:pt>
                <c:pt idx="7297">
                  <c:v>129.99</c:v>
                </c:pt>
                <c:pt idx="7298">
                  <c:v>130</c:v>
                </c:pt>
                <c:pt idx="7299">
                  <c:v>130.011</c:v>
                </c:pt>
                <c:pt idx="7300">
                  <c:v>130.02199999999999</c:v>
                </c:pt>
                <c:pt idx="7301">
                  <c:v>130.036</c:v>
                </c:pt>
                <c:pt idx="7302">
                  <c:v>130.06200000000001</c:v>
                </c:pt>
                <c:pt idx="7303">
                  <c:v>130.11600000000001</c:v>
                </c:pt>
                <c:pt idx="7304">
                  <c:v>130.203</c:v>
                </c:pt>
                <c:pt idx="7305">
                  <c:v>130.291</c:v>
                </c:pt>
                <c:pt idx="7306">
                  <c:v>130.38</c:v>
                </c:pt>
                <c:pt idx="7307">
                  <c:v>130.45699999999999</c:v>
                </c:pt>
                <c:pt idx="7308">
                  <c:v>130.518</c:v>
                </c:pt>
                <c:pt idx="7309">
                  <c:v>130.56899999999999</c:v>
                </c:pt>
                <c:pt idx="7310">
                  <c:v>130.6</c:v>
                </c:pt>
                <c:pt idx="7311">
                  <c:v>130.60300000000001</c:v>
                </c:pt>
                <c:pt idx="7312">
                  <c:v>130.60300000000001</c:v>
                </c:pt>
                <c:pt idx="7313">
                  <c:v>130.60300000000001</c:v>
                </c:pt>
                <c:pt idx="7314">
                  <c:v>130.60300000000001</c:v>
                </c:pt>
                <c:pt idx="7315">
                  <c:v>130.608</c:v>
                </c:pt>
                <c:pt idx="7316">
                  <c:v>130.61600000000001</c:v>
                </c:pt>
                <c:pt idx="7317">
                  <c:v>130.625</c:v>
                </c:pt>
                <c:pt idx="7318">
                  <c:v>130.636</c:v>
                </c:pt>
                <c:pt idx="7319">
                  <c:v>130.648</c:v>
                </c:pt>
                <c:pt idx="7320">
                  <c:v>130.65799999999999</c:v>
                </c:pt>
                <c:pt idx="7321">
                  <c:v>130.667</c:v>
                </c:pt>
                <c:pt idx="7322">
                  <c:v>130.67599999999999</c:v>
                </c:pt>
                <c:pt idx="7323">
                  <c:v>130.68600000000001</c:v>
                </c:pt>
                <c:pt idx="7324">
                  <c:v>130.697</c:v>
                </c:pt>
                <c:pt idx="7325">
                  <c:v>130.72</c:v>
                </c:pt>
                <c:pt idx="7326">
                  <c:v>130.77199999999999</c:v>
                </c:pt>
                <c:pt idx="7327">
                  <c:v>130.846</c:v>
                </c:pt>
                <c:pt idx="7328">
                  <c:v>130.91800000000001</c:v>
                </c:pt>
                <c:pt idx="7329">
                  <c:v>130.99199999999999</c:v>
                </c:pt>
                <c:pt idx="7330">
                  <c:v>131.06700000000001</c:v>
                </c:pt>
                <c:pt idx="7331">
                  <c:v>131.13300000000001</c:v>
                </c:pt>
                <c:pt idx="7332">
                  <c:v>131.17099999999999</c:v>
                </c:pt>
                <c:pt idx="7333">
                  <c:v>131.178</c:v>
                </c:pt>
                <c:pt idx="7334">
                  <c:v>131.178</c:v>
                </c:pt>
                <c:pt idx="7335">
                  <c:v>131.178</c:v>
                </c:pt>
                <c:pt idx="7336">
                  <c:v>131.18</c:v>
                </c:pt>
                <c:pt idx="7337">
                  <c:v>131.18799999999999</c:v>
                </c:pt>
                <c:pt idx="7338">
                  <c:v>131.19800000000001</c:v>
                </c:pt>
                <c:pt idx="7339">
                  <c:v>131.21</c:v>
                </c:pt>
                <c:pt idx="7340">
                  <c:v>131.22499999999999</c:v>
                </c:pt>
                <c:pt idx="7341">
                  <c:v>131.239</c:v>
                </c:pt>
                <c:pt idx="7342">
                  <c:v>131.25</c:v>
                </c:pt>
                <c:pt idx="7343">
                  <c:v>131.26</c:v>
                </c:pt>
                <c:pt idx="7344">
                  <c:v>131.27099999999999</c:v>
                </c:pt>
                <c:pt idx="7345">
                  <c:v>131.28200000000001</c:v>
                </c:pt>
                <c:pt idx="7346">
                  <c:v>131.29400000000001</c:v>
                </c:pt>
                <c:pt idx="7347">
                  <c:v>131.31299999999999</c:v>
                </c:pt>
                <c:pt idx="7348">
                  <c:v>131.36000000000001</c:v>
                </c:pt>
                <c:pt idx="7349">
                  <c:v>131.44499999999999</c:v>
                </c:pt>
                <c:pt idx="7350">
                  <c:v>131.51900000000001</c:v>
                </c:pt>
                <c:pt idx="7351">
                  <c:v>131.54499999999999</c:v>
                </c:pt>
                <c:pt idx="7352">
                  <c:v>131.54599999999999</c:v>
                </c:pt>
                <c:pt idx="7353">
                  <c:v>131.548</c:v>
                </c:pt>
                <c:pt idx="7354">
                  <c:v>131.55600000000001</c:v>
                </c:pt>
                <c:pt idx="7355">
                  <c:v>131.56399999999999</c:v>
                </c:pt>
                <c:pt idx="7356">
                  <c:v>131.57400000000001</c:v>
                </c:pt>
                <c:pt idx="7357">
                  <c:v>131.58600000000001</c:v>
                </c:pt>
                <c:pt idx="7358">
                  <c:v>131.6</c:v>
                </c:pt>
                <c:pt idx="7359">
                  <c:v>131.613</c:v>
                </c:pt>
                <c:pt idx="7360">
                  <c:v>131.624</c:v>
                </c:pt>
                <c:pt idx="7361">
                  <c:v>131.63399999999999</c:v>
                </c:pt>
                <c:pt idx="7362">
                  <c:v>131.64400000000001</c:v>
                </c:pt>
                <c:pt idx="7363">
                  <c:v>131.655</c:v>
                </c:pt>
                <c:pt idx="7364">
                  <c:v>131.666</c:v>
                </c:pt>
                <c:pt idx="7365">
                  <c:v>131.67599999999999</c:v>
                </c:pt>
                <c:pt idx="7366">
                  <c:v>131.70099999999999</c:v>
                </c:pt>
                <c:pt idx="7367">
                  <c:v>131.74600000000001</c:v>
                </c:pt>
                <c:pt idx="7368">
                  <c:v>131.76499999999999</c:v>
                </c:pt>
                <c:pt idx="7369">
                  <c:v>131.767</c:v>
                </c:pt>
                <c:pt idx="7370">
                  <c:v>131.77000000000001</c:v>
                </c:pt>
                <c:pt idx="7371">
                  <c:v>131.77600000000001</c:v>
                </c:pt>
                <c:pt idx="7372">
                  <c:v>131.78200000000001</c:v>
                </c:pt>
                <c:pt idx="7373">
                  <c:v>131.78800000000001</c:v>
                </c:pt>
                <c:pt idx="7374">
                  <c:v>131.79499999999999</c:v>
                </c:pt>
                <c:pt idx="7375">
                  <c:v>131.80099999999999</c:v>
                </c:pt>
                <c:pt idx="7376">
                  <c:v>131.809</c:v>
                </c:pt>
                <c:pt idx="7377">
                  <c:v>131.81700000000001</c:v>
                </c:pt>
                <c:pt idx="7378">
                  <c:v>131.82599999999999</c:v>
                </c:pt>
                <c:pt idx="7379">
                  <c:v>131.83500000000001</c:v>
                </c:pt>
                <c:pt idx="7380">
                  <c:v>131.84299999999999</c:v>
                </c:pt>
                <c:pt idx="7381">
                  <c:v>131.852</c:v>
                </c:pt>
                <c:pt idx="7382">
                  <c:v>131.87200000000001</c:v>
                </c:pt>
                <c:pt idx="7383">
                  <c:v>131.90799999999999</c:v>
                </c:pt>
                <c:pt idx="7384">
                  <c:v>131.94499999999999</c:v>
                </c:pt>
                <c:pt idx="7385">
                  <c:v>132.01400000000001</c:v>
                </c:pt>
                <c:pt idx="7386">
                  <c:v>132.10300000000001</c:v>
                </c:pt>
                <c:pt idx="7387">
                  <c:v>132.19399999999999</c:v>
                </c:pt>
                <c:pt idx="7388">
                  <c:v>132.28399999999999</c:v>
                </c:pt>
                <c:pt idx="7389">
                  <c:v>132.37299999999999</c:v>
                </c:pt>
                <c:pt idx="7390">
                  <c:v>132.46</c:v>
                </c:pt>
                <c:pt idx="7391">
                  <c:v>132.547</c:v>
                </c:pt>
                <c:pt idx="7392">
                  <c:v>132.62299999999999</c:v>
                </c:pt>
                <c:pt idx="7393">
                  <c:v>132.68299999999999</c:v>
                </c:pt>
                <c:pt idx="7394">
                  <c:v>132.73400000000001</c:v>
                </c:pt>
                <c:pt idx="7395">
                  <c:v>132.779</c:v>
                </c:pt>
                <c:pt idx="7396">
                  <c:v>132.81399999999999</c:v>
                </c:pt>
                <c:pt idx="7397">
                  <c:v>132.84</c:v>
                </c:pt>
                <c:pt idx="7398">
                  <c:v>132.84</c:v>
                </c:pt>
                <c:pt idx="7399">
                  <c:v>132.84</c:v>
                </c:pt>
                <c:pt idx="7400">
                  <c:v>132.84</c:v>
                </c:pt>
                <c:pt idx="7401">
                  <c:v>132.84</c:v>
                </c:pt>
                <c:pt idx="7402">
                  <c:v>132.84</c:v>
                </c:pt>
                <c:pt idx="7403">
                  <c:v>132.84</c:v>
                </c:pt>
                <c:pt idx="7404">
                  <c:v>132.84</c:v>
                </c:pt>
                <c:pt idx="7405">
                  <c:v>132.84299999999999</c:v>
                </c:pt>
                <c:pt idx="7406">
                  <c:v>132.84700000000001</c:v>
                </c:pt>
                <c:pt idx="7407">
                  <c:v>132.85400000000001</c:v>
                </c:pt>
                <c:pt idx="7408">
                  <c:v>132.86099999999999</c:v>
                </c:pt>
                <c:pt idx="7409">
                  <c:v>132.869</c:v>
                </c:pt>
                <c:pt idx="7410">
                  <c:v>132.876</c:v>
                </c:pt>
                <c:pt idx="7411">
                  <c:v>132.88399999999999</c:v>
                </c:pt>
                <c:pt idx="7412">
                  <c:v>132.892</c:v>
                </c:pt>
                <c:pt idx="7413">
                  <c:v>132.9</c:v>
                </c:pt>
                <c:pt idx="7414">
                  <c:v>132.90799999999999</c:v>
                </c:pt>
                <c:pt idx="7415">
                  <c:v>132.91499999999999</c:v>
                </c:pt>
                <c:pt idx="7416">
                  <c:v>132.923</c:v>
                </c:pt>
                <c:pt idx="7417">
                  <c:v>132.93</c:v>
                </c:pt>
                <c:pt idx="7418">
                  <c:v>132.93700000000001</c:v>
                </c:pt>
                <c:pt idx="7419">
                  <c:v>132.94499999999999</c:v>
                </c:pt>
                <c:pt idx="7420">
                  <c:v>132.952</c:v>
                </c:pt>
                <c:pt idx="7421">
                  <c:v>132.96</c:v>
                </c:pt>
                <c:pt idx="7422">
                  <c:v>132.96700000000001</c:v>
                </c:pt>
                <c:pt idx="7423">
                  <c:v>132.97499999999999</c:v>
                </c:pt>
                <c:pt idx="7424">
                  <c:v>132.982</c:v>
                </c:pt>
                <c:pt idx="7425">
                  <c:v>132.989</c:v>
                </c:pt>
                <c:pt idx="7426">
                  <c:v>132.99700000000001</c:v>
                </c:pt>
                <c:pt idx="7427">
                  <c:v>133.00399999999999</c:v>
                </c:pt>
                <c:pt idx="7428">
                  <c:v>133.012</c:v>
                </c:pt>
                <c:pt idx="7429">
                  <c:v>133.02000000000001</c:v>
                </c:pt>
                <c:pt idx="7430">
                  <c:v>133.02699999999999</c:v>
                </c:pt>
                <c:pt idx="7431">
                  <c:v>133.035</c:v>
                </c:pt>
                <c:pt idx="7432">
                  <c:v>133.042</c:v>
                </c:pt>
                <c:pt idx="7433">
                  <c:v>133.05099999999999</c:v>
                </c:pt>
                <c:pt idx="7434">
                  <c:v>133.08699999999999</c:v>
                </c:pt>
                <c:pt idx="7435">
                  <c:v>133.16300000000001</c:v>
                </c:pt>
                <c:pt idx="7436">
                  <c:v>133.23500000000001</c:v>
                </c:pt>
                <c:pt idx="7437">
                  <c:v>133.303</c:v>
                </c:pt>
                <c:pt idx="7438">
                  <c:v>133.34700000000001</c:v>
                </c:pt>
                <c:pt idx="7439">
                  <c:v>133.38300000000001</c:v>
                </c:pt>
                <c:pt idx="7440">
                  <c:v>133.44200000000001</c:v>
                </c:pt>
                <c:pt idx="7441">
                  <c:v>133.52000000000001</c:v>
                </c:pt>
                <c:pt idx="7442">
                  <c:v>133.60499999999999</c:v>
                </c:pt>
                <c:pt idx="7443">
                  <c:v>133.69200000000001</c:v>
                </c:pt>
                <c:pt idx="7444">
                  <c:v>133.774</c:v>
                </c:pt>
                <c:pt idx="7445">
                  <c:v>133.84899999999999</c:v>
                </c:pt>
                <c:pt idx="7446">
                  <c:v>133.91300000000001</c:v>
                </c:pt>
                <c:pt idx="7447">
                  <c:v>133.958</c:v>
                </c:pt>
                <c:pt idx="7448">
                  <c:v>133.99600000000001</c:v>
                </c:pt>
                <c:pt idx="7449">
                  <c:v>134.00299999999999</c:v>
                </c:pt>
                <c:pt idx="7450">
                  <c:v>134.00299999999999</c:v>
                </c:pt>
                <c:pt idx="7451">
                  <c:v>134.00299999999999</c:v>
                </c:pt>
                <c:pt idx="7452">
                  <c:v>134.00299999999999</c:v>
                </c:pt>
                <c:pt idx="7453">
                  <c:v>134.00299999999999</c:v>
                </c:pt>
                <c:pt idx="7454">
                  <c:v>134.00299999999999</c:v>
                </c:pt>
                <c:pt idx="7455">
                  <c:v>134.00800000000001</c:v>
                </c:pt>
                <c:pt idx="7456">
                  <c:v>134.035</c:v>
                </c:pt>
                <c:pt idx="7457">
                  <c:v>134.08600000000001</c:v>
                </c:pt>
                <c:pt idx="7458">
                  <c:v>134.13800000000001</c:v>
                </c:pt>
                <c:pt idx="7459">
                  <c:v>134.16399999999999</c:v>
                </c:pt>
                <c:pt idx="7460">
                  <c:v>134.19200000000001</c:v>
                </c:pt>
                <c:pt idx="7461">
                  <c:v>134.19200000000001</c:v>
                </c:pt>
                <c:pt idx="7462">
                  <c:v>134.19200000000001</c:v>
                </c:pt>
                <c:pt idx="7463">
                  <c:v>134.19200000000001</c:v>
                </c:pt>
                <c:pt idx="7464">
                  <c:v>134.19399999999999</c:v>
                </c:pt>
                <c:pt idx="7465">
                  <c:v>134.20099999999999</c:v>
                </c:pt>
                <c:pt idx="7466">
                  <c:v>134.209</c:v>
                </c:pt>
                <c:pt idx="7467">
                  <c:v>134.21899999999999</c:v>
                </c:pt>
                <c:pt idx="7468">
                  <c:v>134.232</c:v>
                </c:pt>
                <c:pt idx="7469">
                  <c:v>134.244</c:v>
                </c:pt>
                <c:pt idx="7470">
                  <c:v>134.25200000000001</c:v>
                </c:pt>
                <c:pt idx="7471">
                  <c:v>134.262</c:v>
                </c:pt>
                <c:pt idx="7472">
                  <c:v>134.27199999999999</c:v>
                </c:pt>
                <c:pt idx="7473">
                  <c:v>134.28299999999999</c:v>
                </c:pt>
                <c:pt idx="7474">
                  <c:v>134.292</c:v>
                </c:pt>
                <c:pt idx="7475">
                  <c:v>134.30699999999999</c:v>
                </c:pt>
                <c:pt idx="7476">
                  <c:v>134.34100000000001</c:v>
                </c:pt>
                <c:pt idx="7477">
                  <c:v>134.40899999999999</c:v>
                </c:pt>
                <c:pt idx="7478">
                  <c:v>134.46</c:v>
                </c:pt>
                <c:pt idx="7479">
                  <c:v>134.46199999999999</c:v>
                </c:pt>
                <c:pt idx="7480">
                  <c:v>134.464</c:v>
                </c:pt>
                <c:pt idx="7481">
                  <c:v>134.47</c:v>
                </c:pt>
                <c:pt idx="7482">
                  <c:v>134.47900000000001</c:v>
                </c:pt>
                <c:pt idx="7483">
                  <c:v>134.49100000000001</c:v>
                </c:pt>
                <c:pt idx="7484">
                  <c:v>134.50299999999999</c:v>
                </c:pt>
                <c:pt idx="7485">
                  <c:v>134.51499999999999</c:v>
                </c:pt>
                <c:pt idx="7486">
                  <c:v>134.52500000000001</c:v>
                </c:pt>
                <c:pt idx="7487">
                  <c:v>134.536</c:v>
                </c:pt>
                <c:pt idx="7488">
                  <c:v>134.547</c:v>
                </c:pt>
                <c:pt idx="7489">
                  <c:v>134.55799999999999</c:v>
                </c:pt>
                <c:pt idx="7490">
                  <c:v>134.57599999999999</c:v>
                </c:pt>
                <c:pt idx="7491">
                  <c:v>134.62200000000001</c:v>
                </c:pt>
                <c:pt idx="7492">
                  <c:v>134.70500000000001</c:v>
                </c:pt>
                <c:pt idx="7493">
                  <c:v>134.78399999999999</c:v>
                </c:pt>
                <c:pt idx="7494">
                  <c:v>134.82400000000001</c:v>
                </c:pt>
                <c:pt idx="7495">
                  <c:v>134.82400000000001</c:v>
                </c:pt>
                <c:pt idx="7496">
                  <c:v>134.82400000000001</c:v>
                </c:pt>
                <c:pt idx="7497">
                  <c:v>134.82499999999999</c:v>
                </c:pt>
                <c:pt idx="7498">
                  <c:v>134.83099999999999</c:v>
                </c:pt>
                <c:pt idx="7499">
                  <c:v>134.84</c:v>
                </c:pt>
                <c:pt idx="7500">
                  <c:v>134.84899999999999</c:v>
                </c:pt>
                <c:pt idx="7501">
                  <c:v>134.86000000000001</c:v>
                </c:pt>
                <c:pt idx="7502">
                  <c:v>134.87200000000001</c:v>
                </c:pt>
                <c:pt idx="7503">
                  <c:v>134.88399999999999</c:v>
                </c:pt>
                <c:pt idx="7504">
                  <c:v>134.89699999999999</c:v>
                </c:pt>
                <c:pt idx="7505">
                  <c:v>134.911</c:v>
                </c:pt>
                <c:pt idx="7506">
                  <c:v>134.92400000000001</c:v>
                </c:pt>
                <c:pt idx="7507">
                  <c:v>134.935</c:v>
                </c:pt>
                <c:pt idx="7508">
                  <c:v>134.94499999999999</c:v>
                </c:pt>
                <c:pt idx="7509">
                  <c:v>134.95599999999999</c:v>
                </c:pt>
                <c:pt idx="7510">
                  <c:v>134.96700000000001</c:v>
                </c:pt>
                <c:pt idx="7511">
                  <c:v>134.97800000000001</c:v>
                </c:pt>
                <c:pt idx="7512">
                  <c:v>134.988</c:v>
                </c:pt>
                <c:pt idx="7513">
                  <c:v>134.99799999999999</c:v>
                </c:pt>
                <c:pt idx="7514">
                  <c:v>135.01300000000001</c:v>
                </c:pt>
                <c:pt idx="7515">
                  <c:v>135.05099999999999</c:v>
                </c:pt>
                <c:pt idx="7516">
                  <c:v>135.12</c:v>
                </c:pt>
                <c:pt idx="7517">
                  <c:v>135.20599999999999</c:v>
                </c:pt>
                <c:pt idx="7518">
                  <c:v>135.28299999999999</c:v>
                </c:pt>
                <c:pt idx="7519">
                  <c:v>135.346</c:v>
                </c:pt>
                <c:pt idx="7520">
                  <c:v>135.386</c:v>
                </c:pt>
                <c:pt idx="7521">
                  <c:v>135.392</c:v>
                </c:pt>
                <c:pt idx="7522">
                  <c:v>135.392</c:v>
                </c:pt>
                <c:pt idx="7523">
                  <c:v>135.392</c:v>
                </c:pt>
                <c:pt idx="7524">
                  <c:v>135.39500000000001</c:v>
                </c:pt>
                <c:pt idx="7525">
                  <c:v>135.40100000000001</c:v>
                </c:pt>
                <c:pt idx="7526">
                  <c:v>135.41</c:v>
                </c:pt>
                <c:pt idx="7527">
                  <c:v>135.41900000000001</c:v>
                </c:pt>
                <c:pt idx="7528">
                  <c:v>135.43</c:v>
                </c:pt>
                <c:pt idx="7529">
                  <c:v>135.44200000000001</c:v>
                </c:pt>
                <c:pt idx="7530">
                  <c:v>135.45400000000001</c:v>
                </c:pt>
                <c:pt idx="7531">
                  <c:v>135.465</c:v>
                </c:pt>
                <c:pt idx="7532">
                  <c:v>135.47399999999999</c:v>
                </c:pt>
                <c:pt idx="7533">
                  <c:v>135.48099999999999</c:v>
                </c:pt>
                <c:pt idx="7534">
                  <c:v>135.49100000000001</c:v>
                </c:pt>
                <c:pt idx="7535">
                  <c:v>135.501</c:v>
                </c:pt>
                <c:pt idx="7536">
                  <c:v>135.512</c:v>
                </c:pt>
                <c:pt idx="7537">
                  <c:v>135.52099999999999</c:v>
                </c:pt>
                <c:pt idx="7538">
                  <c:v>135.54</c:v>
                </c:pt>
                <c:pt idx="7539">
                  <c:v>135.583</c:v>
                </c:pt>
                <c:pt idx="7540">
                  <c:v>135.642</c:v>
                </c:pt>
                <c:pt idx="7541">
                  <c:v>135.68299999999999</c:v>
                </c:pt>
                <c:pt idx="7542">
                  <c:v>135.70099999999999</c:v>
                </c:pt>
                <c:pt idx="7543">
                  <c:v>135.70599999999999</c:v>
                </c:pt>
                <c:pt idx="7544">
                  <c:v>135.70699999999999</c:v>
                </c:pt>
                <c:pt idx="7545">
                  <c:v>135.709</c:v>
                </c:pt>
                <c:pt idx="7546">
                  <c:v>135.715</c:v>
                </c:pt>
                <c:pt idx="7547">
                  <c:v>135.72499999999999</c:v>
                </c:pt>
                <c:pt idx="7548">
                  <c:v>135.73400000000001</c:v>
                </c:pt>
                <c:pt idx="7549">
                  <c:v>135.74799999999999</c:v>
                </c:pt>
                <c:pt idx="7550">
                  <c:v>135.761</c:v>
                </c:pt>
                <c:pt idx="7551">
                  <c:v>135.774</c:v>
                </c:pt>
                <c:pt idx="7552">
                  <c:v>135.78299999999999</c:v>
                </c:pt>
                <c:pt idx="7553">
                  <c:v>135.79400000000001</c:v>
                </c:pt>
                <c:pt idx="7554">
                  <c:v>135.80500000000001</c:v>
                </c:pt>
                <c:pt idx="7555">
                  <c:v>135.81700000000001</c:v>
                </c:pt>
                <c:pt idx="7556">
                  <c:v>135.82900000000001</c:v>
                </c:pt>
                <c:pt idx="7557">
                  <c:v>135.857</c:v>
                </c:pt>
                <c:pt idx="7558">
                  <c:v>135.91999999999999</c:v>
                </c:pt>
                <c:pt idx="7559">
                  <c:v>135.994</c:v>
                </c:pt>
                <c:pt idx="7560">
                  <c:v>136.02500000000001</c:v>
                </c:pt>
                <c:pt idx="7561">
                  <c:v>136.02500000000001</c:v>
                </c:pt>
                <c:pt idx="7562">
                  <c:v>136.02799999999999</c:v>
                </c:pt>
                <c:pt idx="7563">
                  <c:v>136.035</c:v>
                </c:pt>
                <c:pt idx="7564">
                  <c:v>136.04400000000001</c:v>
                </c:pt>
                <c:pt idx="7565">
                  <c:v>136.05600000000001</c:v>
                </c:pt>
                <c:pt idx="7566">
                  <c:v>136.06899999999999</c:v>
                </c:pt>
                <c:pt idx="7567">
                  <c:v>136.083</c:v>
                </c:pt>
                <c:pt idx="7568">
                  <c:v>136.095</c:v>
                </c:pt>
                <c:pt idx="7569">
                  <c:v>136.10599999999999</c:v>
                </c:pt>
                <c:pt idx="7570">
                  <c:v>136.11799999999999</c:v>
                </c:pt>
                <c:pt idx="7571">
                  <c:v>136.12899999999999</c:v>
                </c:pt>
                <c:pt idx="7572">
                  <c:v>136.14500000000001</c:v>
                </c:pt>
                <c:pt idx="7573">
                  <c:v>136.18100000000001</c:v>
                </c:pt>
                <c:pt idx="7574">
                  <c:v>136.25299999999999</c:v>
                </c:pt>
                <c:pt idx="7575">
                  <c:v>136.34399999999999</c:v>
                </c:pt>
                <c:pt idx="7576">
                  <c:v>136.43299999999999</c:v>
                </c:pt>
                <c:pt idx="7577">
                  <c:v>136.46799999999999</c:v>
                </c:pt>
                <c:pt idx="7578">
                  <c:v>136.49199999999999</c:v>
                </c:pt>
                <c:pt idx="7579">
                  <c:v>136.506</c:v>
                </c:pt>
                <c:pt idx="7580">
                  <c:v>136.506</c:v>
                </c:pt>
                <c:pt idx="7581">
                  <c:v>136.506</c:v>
                </c:pt>
                <c:pt idx="7582">
                  <c:v>136.50700000000001</c:v>
                </c:pt>
                <c:pt idx="7583">
                  <c:v>136.51400000000001</c:v>
                </c:pt>
                <c:pt idx="7584">
                  <c:v>136.523</c:v>
                </c:pt>
                <c:pt idx="7585">
                  <c:v>136.53299999999999</c:v>
                </c:pt>
                <c:pt idx="7586">
                  <c:v>136.54599999999999</c:v>
                </c:pt>
                <c:pt idx="7587">
                  <c:v>136.55799999999999</c:v>
                </c:pt>
                <c:pt idx="7588">
                  <c:v>136.56899999999999</c:v>
                </c:pt>
                <c:pt idx="7589">
                  <c:v>136.57900000000001</c:v>
                </c:pt>
                <c:pt idx="7590">
                  <c:v>136.59</c:v>
                </c:pt>
                <c:pt idx="7591">
                  <c:v>136.601</c:v>
                </c:pt>
                <c:pt idx="7592">
                  <c:v>136.619</c:v>
                </c:pt>
                <c:pt idx="7593">
                  <c:v>136.655</c:v>
                </c:pt>
                <c:pt idx="7594">
                  <c:v>136.72200000000001</c:v>
                </c:pt>
                <c:pt idx="7595">
                  <c:v>136.81</c:v>
                </c:pt>
                <c:pt idx="7596">
                  <c:v>136.86600000000001</c:v>
                </c:pt>
                <c:pt idx="7597">
                  <c:v>136.86600000000001</c:v>
                </c:pt>
                <c:pt idx="7598">
                  <c:v>136.86600000000001</c:v>
                </c:pt>
                <c:pt idx="7599">
                  <c:v>136.87</c:v>
                </c:pt>
                <c:pt idx="7600">
                  <c:v>136.87899999999999</c:v>
                </c:pt>
                <c:pt idx="7601">
                  <c:v>136.88800000000001</c:v>
                </c:pt>
                <c:pt idx="7602">
                  <c:v>136.899</c:v>
                </c:pt>
                <c:pt idx="7603">
                  <c:v>136.911</c:v>
                </c:pt>
                <c:pt idx="7604">
                  <c:v>136.92400000000001</c:v>
                </c:pt>
                <c:pt idx="7605">
                  <c:v>136.93600000000001</c:v>
                </c:pt>
                <c:pt idx="7606">
                  <c:v>136.94499999999999</c:v>
                </c:pt>
                <c:pt idx="7607">
                  <c:v>136.95400000000001</c:v>
                </c:pt>
                <c:pt idx="7608">
                  <c:v>136.965</c:v>
                </c:pt>
                <c:pt idx="7609">
                  <c:v>136.976</c:v>
                </c:pt>
                <c:pt idx="7610">
                  <c:v>136.98699999999999</c:v>
                </c:pt>
                <c:pt idx="7611">
                  <c:v>136.999</c:v>
                </c:pt>
                <c:pt idx="7612">
                  <c:v>137.024</c:v>
                </c:pt>
                <c:pt idx="7613">
                  <c:v>137.08500000000001</c:v>
                </c:pt>
                <c:pt idx="7614">
                  <c:v>137.137</c:v>
                </c:pt>
                <c:pt idx="7615">
                  <c:v>137.137</c:v>
                </c:pt>
                <c:pt idx="7616">
                  <c:v>137.13800000000001</c:v>
                </c:pt>
                <c:pt idx="7617">
                  <c:v>137.142</c:v>
                </c:pt>
                <c:pt idx="7618">
                  <c:v>137.149</c:v>
                </c:pt>
                <c:pt idx="7619">
                  <c:v>137.15899999999999</c:v>
                </c:pt>
                <c:pt idx="7620">
                  <c:v>137.16900000000001</c:v>
                </c:pt>
                <c:pt idx="7621">
                  <c:v>137.179</c:v>
                </c:pt>
                <c:pt idx="7622">
                  <c:v>137.191</c:v>
                </c:pt>
                <c:pt idx="7623">
                  <c:v>137.20400000000001</c:v>
                </c:pt>
                <c:pt idx="7624">
                  <c:v>137.21700000000001</c:v>
                </c:pt>
                <c:pt idx="7625">
                  <c:v>137.22800000000001</c:v>
                </c:pt>
                <c:pt idx="7626">
                  <c:v>137.24</c:v>
                </c:pt>
                <c:pt idx="7627">
                  <c:v>137.25200000000001</c:v>
                </c:pt>
                <c:pt idx="7628">
                  <c:v>137.26300000000001</c:v>
                </c:pt>
                <c:pt idx="7629">
                  <c:v>137.273</c:v>
                </c:pt>
                <c:pt idx="7630">
                  <c:v>137.28299999999999</c:v>
                </c:pt>
                <c:pt idx="7631">
                  <c:v>137.30099999999999</c:v>
                </c:pt>
                <c:pt idx="7632">
                  <c:v>137.345</c:v>
                </c:pt>
                <c:pt idx="7633">
                  <c:v>137.404</c:v>
                </c:pt>
                <c:pt idx="7634">
                  <c:v>137.471</c:v>
                </c:pt>
                <c:pt idx="7635">
                  <c:v>137.55000000000001</c:v>
                </c:pt>
                <c:pt idx="7636">
                  <c:v>137.62</c:v>
                </c:pt>
                <c:pt idx="7637">
                  <c:v>137.67599999999999</c:v>
                </c:pt>
                <c:pt idx="7638">
                  <c:v>137.70500000000001</c:v>
                </c:pt>
                <c:pt idx="7639">
                  <c:v>137.74100000000001</c:v>
                </c:pt>
                <c:pt idx="7640">
                  <c:v>137.74100000000001</c:v>
                </c:pt>
                <c:pt idx="7641">
                  <c:v>137.74100000000001</c:v>
                </c:pt>
                <c:pt idx="7642">
                  <c:v>137.74100000000001</c:v>
                </c:pt>
                <c:pt idx="7643">
                  <c:v>137.74700000000001</c:v>
                </c:pt>
                <c:pt idx="7644">
                  <c:v>137.755</c:v>
                </c:pt>
                <c:pt idx="7645">
                  <c:v>137.76300000000001</c:v>
                </c:pt>
                <c:pt idx="7646">
                  <c:v>137.774</c:v>
                </c:pt>
                <c:pt idx="7647">
                  <c:v>137.786</c:v>
                </c:pt>
                <c:pt idx="7648">
                  <c:v>137.798</c:v>
                </c:pt>
                <c:pt idx="7649">
                  <c:v>137.80600000000001</c:v>
                </c:pt>
                <c:pt idx="7650">
                  <c:v>137.815</c:v>
                </c:pt>
                <c:pt idx="7651">
                  <c:v>137.82499999999999</c:v>
                </c:pt>
                <c:pt idx="7652">
                  <c:v>137.83500000000001</c:v>
                </c:pt>
                <c:pt idx="7653">
                  <c:v>137.846</c:v>
                </c:pt>
                <c:pt idx="7654">
                  <c:v>137.85599999999999</c:v>
                </c:pt>
                <c:pt idx="7655">
                  <c:v>137.881</c:v>
                </c:pt>
                <c:pt idx="7656">
                  <c:v>137.941</c:v>
                </c:pt>
                <c:pt idx="7657">
                  <c:v>137.999</c:v>
                </c:pt>
                <c:pt idx="7658">
                  <c:v>138.00899999999999</c:v>
                </c:pt>
                <c:pt idx="7659">
                  <c:v>138.02699999999999</c:v>
                </c:pt>
                <c:pt idx="7660">
                  <c:v>138.09200000000001</c:v>
                </c:pt>
                <c:pt idx="7661">
                  <c:v>138.12799999999999</c:v>
                </c:pt>
                <c:pt idx="7662">
                  <c:v>138.14699999999999</c:v>
                </c:pt>
                <c:pt idx="7663">
                  <c:v>138.15100000000001</c:v>
                </c:pt>
                <c:pt idx="7664">
                  <c:v>138.154</c:v>
                </c:pt>
                <c:pt idx="7665">
                  <c:v>138.16</c:v>
                </c:pt>
                <c:pt idx="7666">
                  <c:v>138.17099999999999</c:v>
                </c:pt>
                <c:pt idx="7667">
                  <c:v>138.18700000000001</c:v>
                </c:pt>
                <c:pt idx="7668">
                  <c:v>138.21</c:v>
                </c:pt>
                <c:pt idx="7669">
                  <c:v>138.232</c:v>
                </c:pt>
                <c:pt idx="7670">
                  <c:v>138.25299999999999</c:v>
                </c:pt>
                <c:pt idx="7671">
                  <c:v>138.26599999999999</c:v>
                </c:pt>
                <c:pt idx="7672">
                  <c:v>138.28100000000001</c:v>
                </c:pt>
                <c:pt idx="7673">
                  <c:v>138.28399999999999</c:v>
                </c:pt>
                <c:pt idx="7674">
                  <c:v>138.28399999999999</c:v>
                </c:pt>
                <c:pt idx="7675">
                  <c:v>138.28399999999999</c:v>
                </c:pt>
                <c:pt idx="7676">
                  <c:v>138.28700000000001</c:v>
                </c:pt>
                <c:pt idx="7677">
                  <c:v>138.30500000000001</c:v>
                </c:pt>
                <c:pt idx="7678">
                  <c:v>138.35499999999999</c:v>
                </c:pt>
                <c:pt idx="7679">
                  <c:v>138.43299999999999</c:v>
                </c:pt>
                <c:pt idx="7680">
                  <c:v>138.45099999999999</c:v>
                </c:pt>
                <c:pt idx="7681">
                  <c:v>138.49600000000001</c:v>
                </c:pt>
                <c:pt idx="7682">
                  <c:v>138.49600000000001</c:v>
                </c:pt>
                <c:pt idx="7683">
                  <c:v>138.49600000000001</c:v>
                </c:pt>
                <c:pt idx="7684">
                  <c:v>138.5</c:v>
                </c:pt>
                <c:pt idx="7685">
                  <c:v>138.50800000000001</c:v>
                </c:pt>
                <c:pt idx="7686">
                  <c:v>138.517</c:v>
                </c:pt>
                <c:pt idx="7687">
                  <c:v>138.52699999999999</c:v>
                </c:pt>
                <c:pt idx="7688">
                  <c:v>138.53899999999999</c:v>
                </c:pt>
                <c:pt idx="7689">
                  <c:v>138.55099999999999</c:v>
                </c:pt>
                <c:pt idx="7690">
                  <c:v>138.56200000000001</c:v>
                </c:pt>
                <c:pt idx="7691">
                  <c:v>138.572</c:v>
                </c:pt>
                <c:pt idx="7692">
                  <c:v>138.583</c:v>
                </c:pt>
                <c:pt idx="7693">
                  <c:v>138.59299999999999</c:v>
                </c:pt>
                <c:pt idx="7694">
                  <c:v>138.62100000000001</c:v>
                </c:pt>
                <c:pt idx="7695">
                  <c:v>138.68700000000001</c:v>
                </c:pt>
                <c:pt idx="7696">
                  <c:v>138.76400000000001</c:v>
                </c:pt>
                <c:pt idx="7697">
                  <c:v>138.81800000000001</c:v>
                </c:pt>
                <c:pt idx="7698">
                  <c:v>138.83600000000001</c:v>
                </c:pt>
                <c:pt idx="7699">
                  <c:v>138.83600000000001</c:v>
                </c:pt>
                <c:pt idx="7700">
                  <c:v>138.839</c:v>
                </c:pt>
                <c:pt idx="7701">
                  <c:v>138.845</c:v>
                </c:pt>
                <c:pt idx="7702">
                  <c:v>138.85400000000001</c:v>
                </c:pt>
                <c:pt idx="7703">
                  <c:v>138.864</c:v>
                </c:pt>
                <c:pt idx="7704">
                  <c:v>138.874</c:v>
                </c:pt>
                <c:pt idx="7705">
                  <c:v>138.88499999999999</c:v>
                </c:pt>
                <c:pt idx="7706">
                  <c:v>138.89500000000001</c:v>
                </c:pt>
                <c:pt idx="7707">
                  <c:v>138.90700000000001</c:v>
                </c:pt>
                <c:pt idx="7708">
                  <c:v>138.91999999999999</c:v>
                </c:pt>
                <c:pt idx="7709">
                  <c:v>138.93199999999999</c:v>
                </c:pt>
                <c:pt idx="7710">
                  <c:v>138.94300000000001</c:v>
                </c:pt>
                <c:pt idx="7711">
                  <c:v>138.953</c:v>
                </c:pt>
                <c:pt idx="7712">
                  <c:v>138.964</c:v>
                </c:pt>
                <c:pt idx="7713">
                  <c:v>138.97499999999999</c:v>
                </c:pt>
                <c:pt idx="7714">
                  <c:v>138.98599999999999</c:v>
                </c:pt>
                <c:pt idx="7715">
                  <c:v>138.99600000000001</c:v>
                </c:pt>
                <c:pt idx="7716">
                  <c:v>139.01</c:v>
                </c:pt>
                <c:pt idx="7717">
                  <c:v>139.04499999999999</c:v>
                </c:pt>
                <c:pt idx="7718">
                  <c:v>139.11199999999999</c:v>
                </c:pt>
                <c:pt idx="7719">
                  <c:v>139.19800000000001</c:v>
                </c:pt>
                <c:pt idx="7720">
                  <c:v>139.28399999999999</c:v>
                </c:pt>
                <c:pt idx="7721">
                  <c:v>139.358</c:v>
                </c:pt>
                <c:pt idx="7722">
                  <c:v>139.40799999999999</c:v>
                </c:pt>
                <c:pt idx="7723">
                  <c:v>139.46299999999999</c:v>
                </c:pt>
                <c:pt idx="7724">
                  <c:v>139.46299999999999</c:v>
                </c:pt>
                <c:pt idx="7725">
                  <c:v>139.46299999999999</c:v>
                </c:pt>
                <c:pt idx="7726">
                  <c:v>139.46299999999999</c:v>
                </c:pt>
                <c:pt idx="7727">
                  <c:v>139.46700000000001</c:v>
                </c:pt>
                <c:pt idx="7728">
                  <c:v>139.47399999999999</c:v>
                </c:pt>
                <c:pt idx="7729">
                  <c:v>139.48400000000001</c:v>
                </c:pt>
                <c:pt idx="7730">
                  <c:v>139.49600000000001</c:v>
                </c:pt>
                <c:pt idx="7731">
                  <c:v>139.51</c:v>
                </c:pt>
                <c:pt idx="7732">
                  <c:v>139.52099999999999</c:v>
                </c:pt>
                <c:pt idx="7733">
                  <c:v>139.53100000000001</c:v>
                </c:pt>
                <c:pt idx="7734">
                  <c:v>139.542</c:v>
                </c:pt>
                <c:pt idx="7735">
                  <c:v>139.55799999999999</c:v>
                </c:pt>
                <c:pt idx="7736">
                  <c:v>139.59100000000001</c:v>
                </c:pt>
                <c:pt idx="7737">
                  <c:v>139.655</c:v>
                </c:pt>
                <c:pt idx="7738">
                  <c:v>139.74100000000001</c:v>
                </c:pt>
                <c:pt idx="7739">
                  <c:v>139.78899999999999</c:v>
                </c:pt>
                <c:pt idx="7740">
                  <c:v>139.79300000000001</c:v>
                </c:pt>
                <c:pt idx="7741">
                  <c:v>139.79300000000001</c:v>
                </c:pt>
                <c:pt idx="7742">
                  <c:v>139.798</c:v>
                </c:pt>
                <c:pt idx="7743">
                  <c:v>139.80500000000001</c:v>
                </c:pt>
                <c:pt idx="7744">
                  <c:v>139.816</c:v>
                </c:pt>
                <c:pt idx="7745">
                  <c:v>139.83000000000001</c:v>
                </c:pt>
                <c:pt idx="7746">
                  <c:v>139.84299999999999</c:v>
                </c:pt>
                <c:pt idx="7747">
                  <c:v>139.85499999999999</c:v>
                </c:pt>
                <c:pt idx="7748">
                  <c:v>139.86500000000001</c:v>
                </c:pt>
                <c:pt idx="7749">
                  <c:v>139.876</c:v>
                </c:pt>
                <c:pt idx="7750">
                  <c:v>139.887</c:v>
                </c:pt>
                <c:pt idx="7751">
                  <c:v>139.9</c:v>
                </c:pt>
                <c:pt idx="7752">
                  <c:v>139.934</c:v>
                </c:pt>
                <c:pt idx="7753">
                  <c:v>139.99799999999999</c:v>
                </c:pt>
                <c:pt idx="7754">
                  <c:v>140.05199999999999</c:v>
                </c:pt>
                <c:pt idx="7755">
                  <c:v>140.07</c:v>
                </c:pt>
                <c:pt idx="7756">
                  <c:v>140.09100000000001</c:v>
                </c:pt>
                <c:pt idx="7757">
                  <c:v>140.10400000000001</c:v>
                </c:pt>
                <c:pt idx="7758">
                  <c:v>140.10900000000001</c:v>
                </c:pt>
                <c:pt idx="7759">
                  <c:v>140.114</c:v>
                </c:pt>
                <c:pt idx="7760">
                  <c:v>140.11699999999999</c:v>
                </c:pt>
                <c:pt idx="7761">
                  <c:v>140.11699999999999</c:v>
                </c:pt>
                <c:pt idx="7762">
                  <c:v>140.119</c:v>
                </c:pt>
                <c:pt idx="7763">
                  <c:v>140.12799999999999</c:v>
                </c:pt>
                <c:pt idx="7764">
                  <c:v>140.13800000000001</c:v>
                </c:pt>
                <c:pt idx="7765">
                  <c:v>140.15</c:v>
                </c:pt>
                <c:pt idx="7766">
                  <c:v>140.161</c:v>
                </c:pt>
                <c:pt idx="7767">
                  <c:v>140.172</c:v>
                </c:pt>
                <c:pt idx="7768">
                  <c:v>140.184</c:v>
                </c:pt>
                <c:pt idx="7769">
                  <c:v>140.197</c:v>
                </c:pt>
                <c:pt idx="7770">
                  <c:v>140.209</c:v>
                </c:pt>
                <c:pt idx="7771">
                  <c:v>140.21899999999999</c:v>
                </c:pt>
                <c:pt idx="7772">
                  <c:v>140.22900000000001</c:v>
                </c:pt>
                <c:pt idx="7773">
                  <c:v>140.24</c:v>
                </c:pt>
                <c:pt idx="7774">
                  <c:v>140.25200000000001</c:v>
                </c:pt>
                <c:pt idx="7775">
                  <c:v>140.26300000000001</c:v>
                </c:pt>
                <c:pt idx="7776">
                  <c:v>140.297</c:v>
                </c:pt>
                <c:pt idx="7777">
                  <c:v>140.357</c:v>
                </c:pt>
                <c:pt idx="7778">
                  <c:v>140.41399999999999</c:v>
                </c:pt>
                <c:pt idx="7779">
                  <c:v>140.43</c:v>
                </c:pt>
                <c:pt idx="7780">
                  <c:v>140.43100000000001</c:v>
                </c:pt>
                <c:pt idx="7781">
                  <c:v>140.43299999999999</c:v>
                </c:pt>
                <c:pt idx="7782">
                  <c:v>140.43899999999999</c:v>
                </c:pt>
                <c:pt idx="7783">
                  <c:v>140.447</c:v>
                </c:pt>
                <c:pt idx="7784">
                  <c:v>140.45599999999999</c:v>
                </c:pt>
                <c:pt idx="7785">
                  <c:v>140.46600000000001</c:v>
                </c:pt>
                <c:pt idx="7786">
                  <c:v>140.477</c:v>
                </c:pt>
                <c:pt idx="7787">
                  <c:v>140.489</c:v>
                </c:pt>
                <c:pt idx="7788">
                  <c:v>140.50200000000001</c:v>
                </c:pt>
                <c:pt idx="7789">
                  <c:v>140.51300000000001</c:v>
                </c:pt>
                <c:pt idx="7790">
                  <c:v>140.523</c:v>
                </c:pt>
                <c:pt idx="7791">
                  <c:v>140.53200000000001</c:v>
                </c:pt>
                <c:pt idx="7792">
                  <c:v>140.542</c:v>
                </c:pt>
                <c:pt idx="7793">
                  <c:v>140.553</c:v>
                </c:pt>
                <c:pt idx="7794">
                  <c:v>140.56399999999999</c:v>
                </c:pt>
                <c:pt idx="7795">
                  <c:v>140.57499999999999</c:v>
                </c:pt>
                <c:pt idx="7796">
                  <c:v>140.59800000000001</c:v>
                </c:pt>
                <c:pt idx="7797">
                  <c:v>140.648</c:v>
                </c:pt>
                <c:pt idx="7798">
                  <c:v>140.71600000000001</c:v>
                </c:pt>
                <c:pt idx="7799">
                  <c:v>140.71600000000001</c:v>
                </c:pt>
                <c:pt idx="7800">
                  <c:v>140.71600000000001</c:v>
                </c:pt>
                <c:pt idx="7801">
                  <c:v>140.72</c:v>
                </c:pt>
                <c:pt idx="7802">
                  <c:v>140.727</c:v>
                </c:pt>
                <c:pt idx="7803">
                  <c:v>140.73599999999999</c:v>
                </c:pt>
                <c:pt idx="7804">
                  <c:v>140.74600000000001</c:v>
                </c:pt>
                <c:pt idx="7805">
                  <c:v>140.75700000000001</c:v>
                </c:pt>
                <c:pt idx="7806">
                  <c:v>140.77000000000001</c:v>
                </c:pt>
                <c:pt idx="7807">
                  <c:v>140.78200000000001</c:v>
                </c:pt>
                <c:pt idx="7808">
                  <c:v>140.792</c:v>
                </c:pt>
                <c:pt idx="7809">
                  <c:v>140.803</c:v>
                </c:pt>
                <c:pt idx="7810">
                  <c:v>140.81399999999999</c:v>
                </c:pt>
                <c:pt idx="7811">
                  <c:v>140.82599999999999</c:v>
                </c:pt>
                <c:pt idx="7812">
                  <c:v>140.83799999999999</c:v>
                </c:pt>
                <c:pt idx="7813">
                  <c:v>140.85499999999999</c:v>
                </c:pt>
                <c:pt idx="7814">
                  <c:v>140.898</c:v>
                </c:pt>
                <c:pt idx="7815">
                  <c:v>140.97200000000001</c:v>
                </c:pt>
                <c:pt idx="7816">
                  <c:v>141.041</c:v>
                </c:pt>
                <c:pt idx="7817">
                  <c:v>141.09899999999999</c:v>
                </c:pt>
                <c:pt idx="7818">
                  <c:v>141.09899999999999</c:v>
                </c:pt>
                <c:pt idx="7819">
                  <c:v>141.09899999999999</c:v>
                </c:pt>
                <c:pt idx="7820">
                  <c:v>141.101</c:v>
                </c:pt>
                <c:pt idx="7821">
                  <c:v>141.108</c:v>
                </c:pt>
                <c:pt idx="7822">
                  <c:v>141.11799999999999</c:v>
                </c:pt>
                <c:pt idx="7823">
                  <c:v>141.12799999999999</c:v>
                </c:pt>
                <c:pt idx="7824">
                  <c:v>141.13999999999999</c:v>
                </c:pt>
                <c:pt idx="7825">
                  <c:v>141.155</c:v>
                </c:pt>
                <c:pt idx="7826">
                  <c:v>141.16800000000001</c:v>
                </c:pt>
                <c:pt idx="7827">
                  <c:v>141.179</c:v>
                </c:pt>
                <c:pt idx="7828">
                  <c:v>141.18899999999999</c:v>
                </c:pt>
                <c:pt idx="7829">
                  <c:v>141.19900000000001</c:v>
                </c:pt>
                <c:pt idx="7830">
                  <c:v>141.21</c:v>
                </c:pt>
                <c:pt idx="7831">
                  <c:v>141.221</c:v>
                </c:pt>
                <c:pt idx="7832">
                  <c:v>141.23099999999999</c:v>
                </c:pt>
                <c:pt idx="7833">
                  <c:v>141.244</c:v>
                </c:pt>
                <c:pt idx="7834">
                  <c:v>141.27099999999999</c:v>
                </c:pt>
                <c:pt idx="7835">
                  <c:v>141.33199999999999</c:v>
                </c:pt>
                <c:pt idx="7836">
                  <c:v>141.41499999999999</c:v>
                </c:pt>
                <c:pt idx="7837">
                  <c:v>141.48599999999999</c:v>
                </c:pt>
                <c:pt idx="7838">
                  <c:v>141.53399999999999</c:v>
                </c:pt>
                <c:pt idx="7839">
                  <c:v>141.57400000000001</c:v>
                </c:pt>
                <c:pt idx="7840">
                  <c:v>141.57400000000001</c:v>
                </c:pt>
                <c:pt idx="7841">
                  <c:v>141.57400000000001</c:v>
                </c:pt>
                <c:pt idx="7842">
                  <c:v>141.578</c:v>
                </c:pt>
                <c:pt idx="7843">
                  <c:v>141.584</c:v>
                </c:pt>
                <c:pt idx="7844">
                  <c:v>141.589</c:v>
                </c:pt>
                <c:pt idx="7845">
                  <c:v>141.589</c:v>
                </c:pt>
                <c:pt idx="7846">
                  <c:v>141.589</c:v>
                </c:pt>
                <c:pt idx="7847">
                  <c:v>141.589</c:v>
                </c:pt>
                <c:pt idx="7848">
                  <c:v>141.589</c:v>
                </c:pt>
                <c:pt idx="7849">
                  <c:v>141.589</c:v>
                </c:pt>
                <c:pt idx="7850">
                  <c:v>141.589</c:v>
                </c:pt>
                <c:pt idx="7851">
                  <c:v>141.589</c:v>
                </c:pt>
                <c:pt idx="7852">
                  <c:v>141.589</c:v>
                </c:pt>
                <c:pt idx="7853">
                  <c:v>141.589</c:v>
                </c:pt>
                <c:pt idx="7854">
                  <c:v>141.589</c:v>
                </c:pt>
                <c:pt idx="7855">
                  <c:v>141.589</c:v>
                </c:pt>
                <c:pt idx="7856">
                  <c:v>141.589</c:v>
                </c:pt>
                <c:pt idx="7857">
                  <c:v>141.589</c:v>
                </c:pt>
                <c:pt idx="7858">
                  <c:v>141.589</c:v>
                </c:pt>
                <c:pt idx="7859">
                  <c:v>141.589</c:v>
                </c:pt>
                <c:pt idx="7860">
                  <c:v>141.589</c:v>
                </c:pt>
                <c:pt idx="7861">
                  <c:v>141.589</c:v>
                </c:pt>
                <c:pt idx="7862">
                  <c:v>141.589</c:v>
                </c:pt>
                <c:pt idx="7863">
                  <c:v>141.589</c:v>
                </c:pt>
                <c:pt idx="7864">
                  <c:v>141.589</c:v>
                </c:pt>
                <c:pt idx="7865">
                  <c:v>141.589</c:v>
                </c:pt>
                <c:pt idx="7866">
                  <c:v>141.589</c:v>
                </c:pt>
                <c:pt idx="7867">
                  <c:v>141.589</c:v>
                </c:pt>
                <c:pt idx="7868">
                  <c:v>141.589</c:v>
                </c:pt>
                <c:pt idx="7869">
                  <c:v>141.589</c:v>
                </c:pt>
                <c:pt idx="7870">
                  <c:v>141.589</c:v>
                </c:pt>
                <c:pt idx="7871">
                  <c:v>141.589</c:v>
                </c:pt>
                <c:pt idx="7872">
                  <c:v>141.589</c:v>
                </c:pt>
                <c:pt idx="7873">
                  <c:v>141.589</c:v>
                </c:pt>
                <c:pt idx="7874">
                  <c:v>141.589</c:v>
                </c:pt>
                <c:pt idx="7875">
                  <c:v>141.589</c:v>
                </c:pt>
                <c:pt idx="7876">
                  <c:v>141.589</c:v>
                </c:pt>
                <c:pt idx="7877">
                  <c:v>141.589</c:v>
                </c:pt>
                <c:pt idx="7878">
                  <c:v>141.59200000000001</c:v>
                </c:pt>
                <c:pt idx="7879">
                  <c:v>141.61500000000001</c:v>
                </c:pt>
                <c:pt idx="7880">
                  <c:v>141.66300000000001</c:v>
                </c:pt>
                <c:pt idx="7881">
                  <c:v>141.72499999999999</c:v>
                </c:pt>
                <c:pt idx="7882">
                  <c:v>141.75</c:v>
                </c:pt>
                <c:pt idx="7883">
                  <c:v>141.77799999999999</c:v>
                </c:pt>
                <c:pt idx="7884">
                  <c:v>141.815</c:v>
                </c:pt>
                <c:pt idx="7885">
                  <c:v>141.86099999999999</c:v>
                </c:pt>
                <c:pt idx="7886">
                  <c:v>141.917</c:v>
                </c:pt>
                <c:pt idx="7887">
                  <c:v>141.96299999999999</c:v>
                </c:pt>
                <c:pt idx="7888">
                  <c:v>141.97499999999999</c:v>
                </c:pt>
                <c:pt idx="7889">
                  <c:v>141.97499999999999</c:v>
                </c:pt>
                <c:pt idx="7890">
                  <c:v>141.97499999999999</c:v>
                </c:pt>
                <c:pt idx="7891">
                  <c:v>141.97800000000001</c:v>
                </c:pt>
                <c:pt idx="7892">
                  <c:v>141.98500000000001</c:v>
                </c:pt>
                <c:pt idx="7893">
                  <c:v>141.99299999999999</c:v>
                </c:pt>
                <c:pt idx="7894">
                  <c:v>142.005</c:v>
                </c:pt>
                <c:pt idx="7895">
                  <c:v>142.018</c:v>
                </c:pt>
                <c:pt idx="7896">
                  <c:v>142.029</c:v>
                </c:pt>
                <c:pt idx="7897">
                  <c:v>142.03899999999999</c:v>
                </c:pt>
                <c:pt idx="7898">
                  <c:v>142.048</c:v>
                </c:pt>
                <c:pt idx="7899">
                  <c:v>142.059</c:v>
                </c:pt>
                <c:pt idx="7900">
                  <c:v>142.07</c:v>
                </c:pt>
                <c:pt idx="7901">
                  <c:v>142.08099999999999</c:v>
                </c:pt>
                <c:pt idx="7902">
                  <c:v>142.12200000000001</c:v>
                </c:pt>
                <c:pt idx="7903">
                  <c:v>142.166</c:v>
                </c:pt>
                <c:pt idx="7904">
                  <c:v>142.172</c:v>
                </c:pt>
                <c:pt idx="7905">
                  <c:v>142.19300000000001</c:v>
                </c:pt>
                <c:pt idx="7906">
                  <c:v>142.221</c:v>
                </c:pt>
                <c:pt idx="7907">
                  <c:v>142.23599999999999</c:v>
                </c:pt>
                <c:pt idx="7908">
                  <c:v>142.24799999999999</c:v>
                </c:pt>
                <c:pt idx="7909">
                  <c:v>142.262</c:v>
                </c:pt>
                <c:pt idx="7910">
                  <c:v>142.273</c:v>
                </c:pt>
                <c:pt idx="7911">
                  <c:v>142.28399999999999</c:v>
                </c:pt>
                <c:pt idx="7912">
                  <c:v>142.309</c:v>
                </c:pt>
                <c:pt idx="7913">
                  <c:v>142.37100000000001</c:v>
                </c:pt>
                <c:pt idx="7914">
                  <c:v>142.453</c:v>
                </c:pt>
                <c:pt idx="7915">
                  <c:v>142.48099999999999</c:v>
                </c:pt>
                <c:pt idx="7916">
                  <c:v>142.48099999999999</c:v>
                </c:pt>
                <c:pt idx="7917">
                  <c:v>142.48400000000001</c:v>
                </c:pt>
                <c:pt idx="7918">
                  <c:v>142.49199999999999</c:v>
                </c:pt>
                <c:pt idx="7919">
                  <c:v>142.50200000000001</c:v>
                </c:pt>
                <c:pt idx="7920">
                  <c:v>142.51400000000001</c:v>
                </c:pt>
                <c:pt idx="7921">
                  <c:v>142.52699999999999</c:v>
                </c:pt>
                <c:pt idx="7922">
                  <c:v>142.54</c:v>
                </c:pt>
                <c:pt idx="7923">
                  <c:v>142.55000000000001</c:v>
                </c:pt>
                <c:pt idx="7924">
                  <c:v>142.559</c:v>
                </c:pt>
                <c:pt idx="7925">
                  <c:v>142.56899999999999</c:v>
                </c:pt>
                <c:pt idx="7926">
                  <c:v>142.57900000000001</c:v>
                </c:pt>
                <c:pt idx="7927">
                  <c:v>142.589</c:v>
                </c:pt>
                <c:pt idx="7928">
                  <c:v>142.60499999999999</c:v>
                </c:pt>
                <c:pt idx="7929">
                  <c:v>142.63999999999999</c:v>
                </c:pt>
                <c:pt idx="7930">
                  <c:v>142.69800000000001</c:v>
                </c:pt>
                <c:pt idx="7931">
                  <c:v>142.73500000000001</c:v>
                </c:pt>
                <c:pt idx="7932">
                  <c:v>142.73500000000001</c:v>
                </c:pt>
                <c:pt idx="7933">
                  <c:v>142.739</c:v>
                </c:pt>
                <c:pt idx="7934">
                  <c:v>142.74700000000001</c:v>
                </c:pt>
                <c:pt idx="7935">
                  <c:v>142.756</c:v>
                </c:pt>
                <c:pt idx="7936">
                  <c:v>142.76900000000001</c:v>
                </c:pt>
                <c:pt idx="7937">
                  <c:v>142.78200000000001</c:v>
                </c:pt>
                <c:pt idx="7938">
                  <c:v>142.79300000000001</c:v>
                </c:pt>
                <c:pt idx="7939">
                  <c:v>142.803</c:v>
                </c:pt>
                <c:pt idx="7940">
                  <c:v>142.81299999999999</c:v>
                </c:pt>
                <c:pt idx="7941">
                  <c:v>142.82400000000001</c:v>
                </c:pt>
                <c:pt idx="7942">
                  <c:v>142.83500000000001</c:v>
                </c:pt>
                <c:pt idx="7943">
                  <c:v>142.845</c:v>
                </c:pt>
                <c:pt idx="7944">
                  <c:v>142.869</c:v>
                </c:pt>
                <c:pt idx="7945">
                  <c:v>142.90899999999999</c:v>
                </c:pt>
                <c:pt idx="7946">
                  <c:v>142.94300000000001</c:v>
                </c:pt>
                <c:pt idx="7947">
                  <c:v>142.976</c:v>
                </c:pt>
                <c:pt idx="7948">
                  <c:v>142.99199999999999</c:v>
                </c:pt>
                <c:pt idx="7949">
                  <c:v>142.99299999999999</c:v>
                </c:pt>
                <c:pt idx="7950">
                  <c:v>142.99700000000001</c:v>
                </c:pt>
                <c:pt idx="7951">
                  <c:v>143.005</c:v>
                </c:pt>
                <c:pt idx="7952">
                  <c:v>143.01499999999999</c:v>
                </c:pt>
                <c:pt idx="7953">
                  <c:v>143.02699999999999</c:v>
                </c:pt>
                <c:pt idx="7954">
                  <c:v>143.03899999999999</c:v>
                </c:pt>
                <c:pt idx="7955">
                  <c:v>143.053</c:v>
                </c:pt>
                <c:pt idx="7956">
                  <c:v>143.065</c:v>
                </c:pt>
                <c:pt idx="7957">
                  <c:v>143.07400000000001</c:v>
                </c:pt>
                <c:pt idx="7958">
                  <c:v>143.084</c:v>
                </c:pt>
                <c:pt idx="7959">
                  <c:v>143.096</c:v>
                </c:pt>
                <c:pt idx="7960">
                  <c:v>143.107</c:v>
                </c:pt>
                <c:pt idx="7961">
                  <c:v>143.11799999999999</c:v>
                </c:pt>
                <c:pt idx="7962">
                  <c:v>143.131</c:v>
                </c:pt>
                <c:pt idx="7963">
                  <c:v>143.16800000000001</c:v>
                </c:pt>
                <c:pt idx="7964">
                  <c:v>143.21100000000001</c:v>
                </c:pt>
                <c:pt idx="7965">
                  <c:v>143.26900000000001</c:v>
                </c:pt>
                <c:pt idx="7966">
                  <c:v>143.328</c:v>
                </c:pt>
                <c:pt idx="7967">
                  <c:v>143.38999999999999</c:v>
                </c:pt>
                <c:pt idx="7968">
                  <c:v>143.44800000000001</c:v>
                </c:pt>
                <c:pt idx="7969">
                  <c:v>143.48699999999999</c:v>
                </c:pt>
                <c:pt idx="7970">
                  <c:v>143.505</c:v>
                </c:pt>
                <c:pt idx="7971">
                  <c:v>143.505</c:v>
                </c:pt>
                <c:pt idx="7972">
                  <c:v>143.505</c:v>
                </c:pt>
                <c:pt idx="7973">
                  <c:v>143.50800000000001</c:v>
                </c:pt>
                <c:pt idx="7974">
                  <c:v>143.51300000000001</c:v>
                </c:pt>
                <c:pt idx="7975">
                  <c:v>143.52199999999999</c:v>
                </c:pt>
                <c:pt idx="7976">
                  <c:v>143.53200000000001</c:v>
                </c:pt>
                <c:pt idx="7977">
                  <c:v>143.54400000000001</c:v>
                </c:pt>
                <c:pt idx="7978">
                  <c:v>143.55699999999999</c:v>
                </c:pt>
                <c:pt idx="7979">
                  <c:v>143.56899999999999</c:v>
                </c:pt>
                <c:pt idx="7980">
                  <c:v>143.57900000000001</c:v>
                </c:pt>
                <c:pt idx="7981">
                  <c:v>143.59</c:v>
                </c:pt>
                <c:pt idx="7982">
                  <c:v>143.6</c:v>
                </c:pt>
                <c:pt idx="7983">
                  <c:v>143.61099999999999</c:v>
                </c:pt>
                <c:pt idx="7984">
                  <c:v>143.62700000000001</c:v>
                </c:pt>
                <c:pt idx="7985">
                  <c:v>143.673</c:v>
                </c:pt>
                <c:pt idx="7986">
                  <c:v>143.69200000000001</c:v>
                </c:pt>
                <c:pt idx="7987">
                  <c:v>143.69900000000001</c:v>
                </c:pt>
                <c:pt idx="7988">
                  <c:v>143.708</c:v>
                </c:pt>
                <c:pt idx="7989">
                  <c:v>143.71700000000001</c:v>
                </c:pt>
                <c:pt idx="7990">
                  <c:v>143.72800000000001</c:v>
                </c:pt>
                <c:pt idx="7991">
                  <c:v>143.74100000000001</c:v>
                </c:pt>
                <c:pt idx="7992">
                  <c:v>143.75399999999999</c:v>
                </c:pt>
                <c:pt idx="7993">
                  <c:v>143.76499999999999</c:v>
                </c:pt>
                <c:pt idx="7994">
                  <c:v>143.77500000000001</c:v>
                </c:pt>
                <c:pt idx="7995">
                  <c:v>143.786</c:v>
                </c:pt>
                <c:pt idx="7996">
                  <c:v>143.79599999999999</c:v>
                </c:pt>
                <c:pt idx="7997">
                  <c:v>143.83199999999999</c:v>
                </c:pt>
                <c:pt idx="7998">
                  <c:v>143.905</c:v>
                </c:pt>
                <c:pt idx="7999">
                  <c:v>143.97800000000001</c:v>
                </c:pt>
                <c:pt idx="8000">
                  <c:v>144.048</c:v>
                </c:pt>
                <c:pt idx="8001">
                  <c:v>144.11199999999999</c:v>
                </c:pt>
                <c:pt idx="8002">
                  <c:v>144.17400000000001</c:v>
                </c:pt>
                <c:pt idx="8003">
                  <c:v>144.233</c:v>
                </c:pt>
                <c:pt idx="8004">
                  <c:v>144.27199999999999</c:v>
                </c:pt>
                <c:pt idx="8005">
                  <c:v>144.285</c:v>
                </c:pt>
                <c:pt idx="8006">
                  <c:v>144.285</c:v>
                </c:pt>
                <c:pt idx="8007">
                  <c:v>144.28800000000001</c:v>
                </c:pt>
                <c:pt idx="8008">
                  <c:v>144.29300000000001</c:v>
                </c:pt>
                <c:pt idx="8009">
                  <c:v>144.30199999999999</c:v>
                </c:pt>
                <c:pt idx="8010">
                  <c:v>144.31200000000001</c:v>
                </c:pt>
                <c:pt idx="8011">
                  <c:v>144.32300000000001</c:v>
                </c:pt>
                <c:pt idx="8012">
                  <c:v>144.33500000000001</c:v>
                </c:pt>
                <c:pt idx="8013">
                  <c:v>144.346</c:v>
                </c:pt>
                <c:pt idx="8014">
                  <c:v>144.35599999999999</c:v>
                </c:pt>
                <c:pt idx="8015">
                  <c:v>144.36600000000001</c:v>
                </c:pt>
                <c:pt idx="8016">
                  <c:v>144.37700000000001</c:v>
                </c:pt>
                <c:pt idx="8017">
                  <c:v>144.392</c:v>
                </c:pt>
                <c:pt idx="8018">
                  <c:v>144.434</c:v>
                </c:pt>
                <c:pt idx="8019">
                  <c:v>144.506</c:v>
                </c:pt>
                <c:pt idx="8020">
                  <c:v>144.51900000000001</c:v>
                </c:pt>
                <c:pt idx="8021">
                  <c:v>144.52099999999999</c:v>
                </c:pt>
                <c:pt idx="8022">
                  <c:v>144.529</c:v>
                </c:pt>
                <c:pt idx="8023">
                  <c:v>144.53800000000001</c:v>
                </c:pt>
                <c:pt idx="8024">
                  <c:v>144.55099999999999</c:v>
                </c:pt>
                <c:pt idx="8025">
                  <c:v>144.56399999999999</c:v>
                </c:pt>
                <c:pt idx="8026">
                  <c:v>144.57499999999999</c:v>
                </c:pt>
                <c:pt idx="8027">
                  <c:v>144.58500000000001</c:v>
                </c:pt>
                <c:pt idx="8028">
                  <c:v>144.596</c:v>
                </c:pt>
                <c:pt idx="8029">
                  <c:v>144.60900000000001</c:v>
                </c:pt>
                <c:pt idx="8030">
                  <c:v>144.63900000000001</c:v>
                </c:pt>
                <c:pt idx="8031">
                  <c:v>144.696</c:v>
                </c:pt>
                <c:pt idx="8032">
                  <c:v>144.733</c:v>
                </c:pt>
                <c:pt idx="8033">
                  <c:v>144.733</c:v>
                </c:pt>
                <c:pt idx="8034">
                  <c:v>144.73699999999999</c:v>
                </c:pt>
                <c:pt idx="8035">
                  <c:v>144.744</c:v>
                </c:pt>
                <c:pt idx="8036">
                  <c:v>144.756</c:v>
                </c:pt>
                <c:pt idx="8037">
                  <c:v>144.76900000000001</c:v>
                </c:pt>
                <c:pt idx="8038">
                  <c:v>144.78299999999999</c:v>
                </c:pt>
                <c:pt idx="8039">
                  <c:v>144.79499999999999</c:v>
                </c:pt>
                <c:pt idx="8040">
                  <c:v>144.80500000000001</c:v>
                </c:pt>
                <c:pt idx="8041">
                  <c:v>144.816</c:v>
                </c:pt>
                <c:pt idx="8042">
                  <c:v>144.827</c:v>
                </c:pt>
                <c:pt idx="8043">
                  <c:v>144.84800000000001</c:v>
                </c:pt>
                <c:pt idx="8044">
                  <c:v>144.89699999999999</c:v>
                </c:pt>
                <c:pt idx="8045">
                  <c:v>144.96899999999999</c:v>
                </c:pt>
                <c:pt idx="8046">
                  <c:v>145.023</c:v>
                </c:pt>
                <c:pt idx="8047">
                  <c:v>145.023</c:v>
                </c:pt>
                <c:pt idx="8048">
                  <c:v>145.03</c:v>
                </c:pt>
                <c:pt idx="8049">
                  <c:v>145.04</c:v>
                </c:pt>
                <c:pt idx="8050">
                  <c:v>145.05500000000001</c:v>
                </c:pt>
                <c:pt idx="8051">
                  <c:v>145.07</c:v>
                </c:pt>
                <c:pt idx="8052">
                  <c:v>145.083</c:v>
                </c:pt>
                <c:pt idx="8053">
                  <c:v>145.09399999999999</c:v>
                </c:pt>
                <c:pt idx="8054">
                  <c:v>145.10499999999999</c:v>
                </c:pt>
                <c:pt idx="8055">
                  <c:v>145.11600000000001</c:v>
                </c:pt>
                <c:pt idx="8056">
                  <c:v>145.13200000000001</c:v>
                </c:pt>
                <c:pt idx="8057">
                  <c:v>145.17099999999999</c:v>
                </c:pt>
                <c:pt idx="8058">
                  <c:v>145.21100000000001</c:v>
                </c:pt>
                <c:pt idx="8059">
                  <c:v>145.21100000000001</c:v>
                </c:pt>
                <c:pt idx="8060">
                  <c:v>145.21700000000001</c:v>
                </c:pt>
                <c:pt idx="8061">
                  <c:v>145.22499999999999</c:v>
                </c:pt>
                <c:pt idx="8062">
                  <c:v>145.233</c:v>
                </c:pt>
                <c:pt idx="8063">
                  <c:v>145.25800000000001</c:v>
                </c:pt>
                <c:pt idx="8064">
                  <c:v>145.30799999999999</c:v>
                </c:pt>
                <c:pt idx="8065">
                  <c:v>145.35599999999999</c:v>
                </c:pt>
                <c:pt idx="8066">
                  <c:v>145.40299999999999</c:v>
                </c:pt>
                <c:pt idx="8067">
                  <c:v>145.46799999999999</c:v>
                </c:pt>
                <c:pt idx="8068">
                  <c:v>145.505</c:v>
                </c:pt>
                <c:pt idx="8069">
                  <c:v>145.505</c:v>
                </c:pt>
                <c:pt idx="8070">
                  <c:v>145.505</c:v>
                </c:pt>
                <c:pt idx="8071">
                  <c:v>145.51</c:v>
                </c:pt>
                <c:pt idx="8072">
                  <c:v>145.517</c:v>
                </c:pt>
                <c:pt idx="8073">
                  <c:v>145.52600000000001</c:v>
                </c:pt>
                <c:pt idx="8074">
                  <c:v>145.535</c:v>
                </c:pt>
                <c:pt idx="8075">
                  <c:v>145.54599999999999</c:v>
                </c:pt>
                <c:pt idx="8076">
                  <c:v>145.55799999999999</c:v>
                </c:pt>
                <c:pt idx="8077">
                  <c:v>145.57</c:v>
                </c:pt>
                <c:pt idx="8078">
                  <c:v>145.58000000000001</c:v>
                </c:pt>
                <c:pt idx="8079">
                  <c:v>145.59</c:v>
                </c:pt>
                <c:pt idx="8080">
                  <c:v>145.601</c:v>
                </c:pt>
                <c:pt idx="8081">
                  <c:v>145.61199999999999</c:v>
                </c:pt>
                <c:pt idx="8082">
                  <c:v>145.62200000000001</c:v>
                </c:pt>
                <c:pt idx="8083">
                  <c:v>145.63499999999999</c:v>
                </c:pt>
                <c:pt idx="8084">
                  <c:v>145.66399999999999</c:v>
                </c:pt>
                <c:pt idx="8085">
                  <c:v>145.72800000000001</c:v>
                </c:pt>
                <c:pt idx="8086">
                  <c:v>145.81399999999999</c:v>
                </c:pt>
                <c:pt idx="8087">
                  <c:v>145.87</c:v>
                </c:pt>
                <c:pt idx="8088">
                  <c:v>145.87</c:v>
                </c:pt>
                <c:pt idx="8089">
                  <c:v>145.875</c:v>
                </c:pt>
                <c:pt idx="8090">
                  <c:v>145.88399999999999</c:v>
                </c:pt>
                <c:pt idx="8091">
                  <c:v>145.89599999999999</c:v>
                </c:pt>
                <c:pt idx="8092">
                  <c:v>145.91</c:v>
                </c:pt>
                <c:pt idx="8093">
                  <c:v>145.923</c:v>
                </c:pt>
                <c:pt idx="8094">
                  <c:v>145.935</c:v>
                </c:pt>
                <c:pt idx="8095">
                  <c:v>145.94499999999999</c:v>
                </c:pt>
                <c:pt idx="8096">
                  <c:v>145.95599999999999</c:v>
                </c:pt>
                <c:pt idx="8097">
                  <c:v>145.96799999999999</c:v>
                </c:pt>
                <c:pt idx="8098">
                  <c:v>145.994</c:v>
                </c:pt>
                <c:pt idx="8099">
                  <c:v>146.05600000000001</c:v>
                </c:pt>
                <c:pt idx="8100">
                  <c:v>146.14599999999999</c:v>
                </c:pt>
                <c:pt idx="8101">
                  <c:v>146.227</c:v>
                </c:pt>
                <c:pt idx="8102">
                  <c:v>146.233</c:v>
                </c:pt>
                <c:pt idx="8103">
                  <c:v>146.233</c:v>
                </c:pt>
                <c:pt idx="8104">
                  <c:v>146.251</c:v>
                </c:pt>
                <c:pt idx="8105">
                  <c:v>146.298</c:v>
                </c:pt>
                <c:pt idx="8106">
                  <c:v>146.33699999999999</c:v>
                </c:pt>
                <c:pt idx="8107">
                  <c:v>146.34299999999999</c:v>
                </c:pt>
                <c:pt idx="8108">
                  <c:v>146.34399999999999</c:v>
                </c:pt>
                <c:pt idx="8109">
                  <c:v>146.34399999999999</c:v>
                </c:pt>
                <c:pt idx="8110">
                  <c:v>146.358</c:v>
                </c:pt>
                <c:pt idx="8111">
                  <c:v>146.40100000000001</c:v>
                </c:pt>
                <c:pt idx="8112">
                  <c:v>146.43</c:v>
                </c:pt>
                <c:pt idx="8113">
                  <c:v>146.452</c:v>
                </c:pt>
                <c:pt idx="8114">
                  <c:v>146.471</c:v>
                </c:pt>
                <c:pt idx="8115">
                  <c:v>146.47399999999999</c:v>
                </c:pt>
                <c:pt idx="8116">
                  <c:v>146.47399999999999</c:v>
                </c:pt>
                <c:pt idx="8117">
                  <c:v>146.476</c:v>
                </c:pt>
                <c:pt idx="8118">
                  <c:v>146.49299999999999</c:v>
                </c:pt>
                <c:pt idx="8119">
                  <c:v>146.53</c:v>
                </c:pt>
                <c:pt idx="8120">
                  <c:v>146.59800000000001</c:v>
                </c:pt>
                <c:pt idx="8121">
                  <c:v>146.65</c:v>
                </c:pt>
                <c:pt idx="8122">
                  <c:v>146.69800000000001</c:v>
                </c:pt>
                <c:pt idx="8123">
                  <c:v>146.77099999999999</c:v>
                </c:pt>
                <c:pt idx="8124">
                  <c:v>146.77099999999999</c:v>
                </c:pt>
                <c:pt idx="8125">
                  <c:v>146.77099999999999</c:v>
                </c:pt>
                <c:pt idx="8126">
                  <c:v>146.77199999999999</c:v>
                </c:pt>
                <c:pt idx="8127">
                  <c:v>146.77799999999999</c:v>
                </c:pt>
                <c:pt idx="8128">
                  <c:v>146.786</c:v>
                </c:pt>
                <c:pt idx="8129">
                  <c:v>146.79400000000001</c:v>
                </c:pt>
                <c:pt idx="8130">
                  <c:v>146.80600000000001</c:v>
                </c:pt>
                <c:pt idx="8131">
                  <c:v>146.81899999999999</c:v>
                </c:pt>
                <c:pt idx="8132">
                  <c:v>146.83099999999999</c:v>
                </c:pt>
                <c:pt idx="8133">
                  <c:v>146.84100000000001</c:v>
                </c:pt>
                <c:pt idx="8134">
                  <c:v>146.851</c:v>
                </c:pt>
                <c:pt idx="8135">
                  <c:v>146.86099999999999</c:v>
                </c:pt>
                <c:pt idx="8136">
                  <c:v>146.87200000000001</c:v>
                </c:pt>
                <c:pt idx="8137">
                  <c:v>146.88300000000001</c:v>
                </c:pt>
                <c:pt idx="8138">
                  <c:v>146.90600000000001</c:v>
                </c:pt>
                <c:pt idx="8139">
                  <c:v>146.96</c:v>
                </c:pt>
                <c:pt idx="8140">
                  <c:v>147.01900000000001</c:v>
                </c:pt>
                <c:pt idx="8141">
                  <c:v>147.01900000000001</c:v>
                </c:pt>
                <c:pt idx="8142">
                  <c:v>147.02199999999999</c:v>
                </c:pt>
                <c:pt idx="8143">
                  <c:v>147.03</c:v>
                </c:pt>
                <c:pt idx="8144">
                  <c:v>147.04</c:v>
                </c:pt>
                <c:pt idx="8145">
                  <c:v>147.05199999999999</c:v>
                </c:pt>
                <c:pt idx="8146">
                  <c:v>147.065</c:v>
                </c:pt>
                <c:pt idx="8147">
                  <c:v>147.07900000000001</c:v>
                </c:pt>
                <c:pt idx="8148">
                  <c:v>147.09100000000001</c:v>
                </c:pt>
                <c:pt idx="8149">
                  <c:v>147.101</c:v>
                </c:pt>
                <c:pt idx="8150">
                  <c:v>147.11199999999999</c:v>
                </c:pt>
                <c:pt idx="8151">
                  <c:v>147.12200000000001</c:v>
                </c:pt>
                <c:pt idx="8152">
                  <c:v>147.13200000000001</c:v>
                </c:pt>
                <c:pt idx="8153">
                  <c:v>147.14400000000001</c:v>
                </c:pt>
                <c:pt idx="8154">
                  <c:v>147.179</c:v>
                </c:pt>
                <c:pt idx="8155">
                  <c:v>147.25299999999999</c:v>
                </c:pt>
                <c:pt idx="8156">
                  <c:v>147.34</c:v>
                </c:pt>
                <c:pt idx="8157">
                  <c:v>147.41499999999999</c:v>
                </c:pt>
                <c:pt idx="8158">
                  <c:v>147.429</c:v>
                </c:pt>
                <c:pt idx="8159">
                  <c:v>147.429</c:v>
                </c:pt>
                <c:pt idx="8160">
                  <c:v>147.435</c:v>
                </c:pt>
                <c:pt idx="8161">
                  <c:v>147.44499999999999</c:v>
                </c:pt>
                <c:pt idx="8162">
                  <c:v>147.45599999999999</c:v>
                </c:pt>
                <c:pt idx="8163">
                  <c:v>147.47</c:v>
                </c:pt>
                <c:pt idx="8164">
                  <c:v>147.482</c:v>
                </c:pt>
                <c:pt idx="8165">
                  <c:v>147.49199999999999</c:v>
                </c:pt>
                <c:pt idx="8166">
                  <c:v>147.501</c:v>
                </c:pt>
                <c:pt idx="8167">
                  <c:v>147.512</c:v>
                </c:pt>
                <c:pt idx="8168">
                  <c:v>147.523</c:v>
                </c:pt>
                <c:pt idx="8169">
                  <c:v>147.53700000000001</c:v>
                </c:pt>
                <c:pt idx="8170">
                  <c:v>147.57300000000001</c:v>
                </c:pt>
                <c:pt idx="8171">
                  <c:v>147.61699999999999</c:v>
                </c:pt>
                <c:pt idx="8172">
                  <c:v>147.63300000000001</c:v>
                </c:pt>
                <c:pt idx="8173">
                  <c:v>147.65299999999999</c:v>
                </c:pt>
                <c:pt idx="8174">
                  <c:v>147.67699999999999</c:v>
                </c:pt>
                <c:pt idx="8175">
                  <c:v>147.69</c:v>
                </c:pt>
                <c:pt idx="8176">
                  <c:v>147.69200000000001</c:v>
                </c:pt>
                <c:pt idx="8177">
                  <c:v>147.69200000000001</c:v>
                </c:pt>
                <c:pt idx="8178">
                  <c:v>147.69399999999999</c:v>
                </c:pt>
                <c:pt idx="8179">
                  <c:v>147.70099999999999</c:v>
                </c:pt>
                <c:pt idx="8180">
                  <c:v>147.709</c:v>
                </c:pt>
                <c:pt idx="8181">
                  <c:v>147.71799999999999</c:v>
                </c:pt>
                <c:pt idx="8182">
                  <c:v>147.727</c:v>
                </c:pt>
                <c:pt idx="8183">
                  <c:v>147.73699999999999</c:v>
                </c:pt>
                <c:pt idx="8184">
                  <c:v>147.74600000000001</c:v>
                </c:pt>
                <c:pt idx="8185">
                  <c:v>147.755</c:v>
                </c:pt>
                <c:pt idx="8186">
                  <c:v>147.76400000000001</c:v>
                </c:pt>
                <c:pt idx="8187">
                  <c:v>147.773</c:v>
                </c:pt>
                <c:pt idx="8188">
                  <c:v>147.78100000000001</c:v>
                </c:pt>
                <c:pt idx="8189">
                  <c:v>147.79</c:v>
                </c:pt>
                <c:pt idx="8190">
                  <c:v>147.79900000000001</c:v>
                </c:pt>
                <c:pt idx="8191">
                  <c:v>147.815</c:v>
                </c:pt>
                <c:pt idx="8192">
                  <c:v>147.84700000000001</c:v>
                </c:pt>
                <c:pt idx="8193">
                  <c:v>147.863</c:v>
                </c:pt>
                <c:pt idx="8194">
                  <c:v>147.86500000000001</c:v>
                </c:pt>
                <c:pt idx="8195">
                  <c:v>147.869</c:v>
                </c:pt>
                <c:pt idx="8196">
                  <c:v>147.87799999999999</c:v>
                </c:pt>
                <c:pt idx="8197">
                  <c:v>147.887</c:v>
                </c:pt>
                <c:pt idx="8198">
                  <c:v>147.89599999999999</c:v>
                </c:pt>
                <c:pt idx="8199">
                  <c:v>147.905</c:v>
                </c:pt>
                <c:pt idx="8200">
                  <c:v>147.917</c:v>
                </c:pt>
                <c:pt idx="8201">
                  <c:v>147.93</c:v>
                </c:pt>
                <c:pt idx="8202">
                  <c:v>147.941</c:v>
                </c:pt>
                <c:pt idx="8203">
                  <c:v>147.94900000000001</c:v>
                </c:pt>
                <c:pt idx="8204">
                  <c:v>147.958</c:v>
                </c:pt>
                <c:pt idx="8205">
                  <c:v>147.96899999999999</c:v>
                </c:pt>
                <c:pt idx="8206">
                  <c:v>147.97999999999999</c:v>
                </c:pt>
                <c:pt idx="8207">
                  <c:v>147.99</c:v>
                </c:pt>
                <c:pt idx="8208">
                  <c:v>147.999</c:v>
                </c:pt>
                <c:pt idx="8209">
                  <c:v>148.03200000000001</c:v>
                </c:pt>
                <c:pt idx="8210">
                  <c:v>148.06100000000001</c:v>
                </c:pt>
                <c:pt idx="8211">
                  <c:v>148.06899999999999</c:v>
                </c:pt>
                <c:pt idx="8212">
                  <c:v>148.07300000000001</c:v>
                </c:pt>
                <c:pt idx="8213">
                  <c:v>148.07900000000001</c:v>
                </c:pt>
                <c:pt idx="8214">
                  <c:v>148.08699999999999</c:v>
                </c:pt>
                <c:pt idx="8215">
                  <c:v>148.09700000000001</c:v>
                </c:pt>
                <c:pt idx="8216">
                  <c:v>148.11799999999999</c:v>
                </c:pt>
                <c:pt idx="8217">
                  <c:v>148.137</c:v>
                </c:pt>
                <c:pt idx="8218">
                  <c:v>148.18199999999999</c:v>
                </c:pt>
                <c:pt idx="8219">
                  <c:v>148.18799999999999</c:v>
                </c:pt>
                <c:pt idx="8220">
                  <c:v>148.19200000000001</c:v>
                </c:pt>
                <c:pt idx="8221">
                  <c:v>148.19999999999999</c:v>
                </c:pt>
                <c:pt idx="8222">
                  <c:v>148.208</c:v>
                </c:pt>
                <c:pt idx="8223">
                  <c:v>148.21799999999999</c:v>
                </c:pt>
                <c:pt idx="8224">
                  <c:v>148.227</c:v>
                </c:pt>
                <c:pt idx="8225">
                  <c:v>148.238</c:v>
                </c:pt>
                <c:pt idx="8226">
                  <c:v>148.25200000000001</c:v>
                </c:pt>
                <c:pt idx="8227">
                  <c:v>148.267</c:v>
                </c:pt>
                <c:pt idx="8228">
                  <c:v>148.279</c:v>
                </c:pt>
                <c:pt idx="8229">
                  <c:v>148.28899999999999</c:v>
                </c:pt>
                <c:pt idx="8230">
                  <c:v>148.30000000000001</c:v>
                </c:pt>
                <c:pt idx="8231">
                  <c:v>148.31</c:v>
                </c:pt>
                <c:pt idx="8232">
                  <c:v>148.32400000000001</c:v>
                </c:pt>
                <c:pt idx="8233">
                  <c:v>148.358</c:v>
                </c:pt>
                <c:pt idx="8234">
                  <c:v>148.42400000000001</c:v>
                </c:pt>
                <c:pt idx="8235">
                  <c:v>148.483</c:v>
                </c:pt>
                <c:pt idx="8236">
                  <c:v>148.483</c:v>
                </c:pt>
                <c:pt idx="8237">
                  <c:v>148.489</c:v>
                </c:pt>
                <c:pt idx="8238">
                  <c:v>148.49600000000001</c:v>
                </c:pt>
                <c:pt idx="8239">
                  <c:v>148.506</c:v>
                </c:pt>
                <c:pt idx="8240">
                  <c:v>148.51900000000001</c:v>
                </c:pt>
                <c:pt idx="8241">
                  <c:v>148.53399999999999</c:v>
                </c:pt>
                <c:pt idx="8242">
                  <c:v>148.548</c:v>
                </c:pt>
                <c:pt idx="8243">
                  <c:v>148.559</c:v>
                </c:pt>
                <c:pt idx="8244">
                  <c:v>148.56899999999999</c:v>
                </c:pt>
                <c:pt idx="8245">
                  <c:v>148.57900000000001</c:v>
                </c:pt>
                <c:pt idx="8246">
                  <c:v>148.59</c:v>
                </c:pt>
                <c:pt idx="8247">
                  <c:v>148.60499999999999</c:v>
                </c:pt>
                <c:pt idx="8248">
                  <c:v>148.649</c:v>
                </c:pt>
                <c:pt idx="8249">
                  <c:v>148.71700000000001</c:v>
                </c:pt>
                <c:pt idx="8250">
                  <c:v>148.72399999999999</c:v>
                </c:pt>
                <c:pt idx="8251">
                  <c:v>148.72499999999999</c:v>
                </c:pt>
                <c:pt idx="8252">
                  <c:v>148.732</c:v>
                </c:pt>
                <c:pt idx="8253">
                  <c:v>148.74299999999999</c:v>
                </c:pt>
                <c:pt idx="8254">
                  <c:v>148.756</c:v>
                </c:pt>
                <c:pt idx="8255">
                  <c:v>148.77000000000001</c:v>
                </c:pt>
                <c:pt idx="8256">
                  <c:v>148.78299999999999</c:v>
                </c:pt>
                <c:pt idx="8257">
                  <c:v>148.79499999999999</c:v>
                </c:pt>
                <c:pt idx="8258">
                  <c:v>148.80699999999999</c:v>
                </c:pt>
                <c:pt idx="8259">
                  <c:v>148.81700000000001</c:v>
                </c:pt>
                <c:pt idx="8260">
                  <c:v>148.83500000000001</c:v>
                </c:pt>
                <c:pt idx="8261">
                  <c:v>148.886</c:v>
                </c:pt>
                <c:pt idx="8262">
                  <c:v>148.97</c:v>
                </c:pt>
                <c:pt idx="8263">
                  <c:v>149.04499999999999</c:v>
                </c:pt>
                <c:pt idx="8264">
                  <c:v>149.04599999999999</c:v>
                </c:pt>
                <c:pt idx="8265">
                  <c:v>149.04599999999999</c:v>
                </c:pt>
                <c:pt idx="8266">
                  <c:v>149.05199999999999</c:v>
                </c:pt>
                <c:pt idx="8267">
                  <c:v>149.06</c:v>
                </c:pt>
                <c:pt idx="8268">
                  <c:v>149.06899999999999</c:v>
                </c:pt>
                <c:pt idx="8269">
                  <c:v>149.07900000000001</c:v>
                </c:pt>
                <c:pt idx="8270">
                  <c:v>149.09399999999999</c:v>
                </c:pt>
                <c:pt idx="8271">
                  <c:v>149.11000000000001</c:v>
                </c:pt>
                <c:pt idx="8272">
                  <c:v>149.124</c:v>
                </c:pt>
                <c:pt idx="8273">
                  <c:v>149.13499999999999</c:v>
                </c:pt>
                <c:pt idx="8274">
                  <c:v>149.14599999999999</c:v>
                </c:pt>
                <c:pt idx="8275">
                  <c:v>149.15700000000001</c:v>
                </c:pt>
                <c:pt idx="8276">
                  <c:v>149.167</c:v>
                </c:pt>
                <c:pt idx="8277">
                  <c:v>149.184</c:v>
                </c:pt>
                <c:pt idx="8278">
                  <c:v>149.22800000000001</c:v>
                </c:pt>
                <c:pt idx="8279">
                  <c:v>149.30000000000001</c:v>
                </c:pt>
                <c:pt idx="8280">
                  <c:v>149.38900000000001</c:v>
                </c:pt>
                <c:pt idx="8281">
                  <c:v>149.464</c:v>
                </c:pt>
                <c:pt idx="8282">
                  <c:v>149.48400000000001</c:v>
                </c:pt>
                <c:pt idx="8283">
                  <c:v>149.48400000000001</c:v>
                </c:pt>
                <c:pt idx="8284">
                  <c:v>149.49100000000001</c:v>
                </c:pt>
                <c:pt idx="8285">
                  <c:v>149.501</c:v>
                </c:pt>
                <c:pt idx="8286">
                  <c:v>149.511</c:v>
                </c:pt>
                <c:pt idx="8287">
                  <c:v>149.52099999999999</c:v>
                </c:pt>
                <c:pt idx="8288">
                  <c:v>149.53100000000001</c:v>
                </c:pt>
                <c:pt idx="8289">
                  <c:v>149.541</c:v>
                </c:pt>
                <c:pt idx="8290">
                  <c:v>149.554</c:v>
                </c:pt>
                <c:pt idx="8291">
                  <c:v>149.56399999999999</c:v>
                </c:pt>
                <c:pt idx="8292">
                  <c:v>149.57400000000001</c:v>
                </c:pt>
                <c:pt idx="8293">
                  <c:v>149.58500000000001</c:v>
                </c:pt>
                <c:pt idx="8294">
                  <c:v>149.59899999999999</c:v>
                </c:pt>
                <c:pt idx="8295">
                  <c:v>149.63200000000001</c:v>
                </c:pt>
                <c:pt idx="8296">
                  <c:v>149.69800000000001</c:v>
                </c:pt>
                <c:pt idx="8297">
                  <c:v>149.78100000000001</c:v>
                </c:pt>
                <c:pt idx="8298">
                  <c:v>149.845</c:v>
                </c:pt>
                <c:pt idx="8299">
                  <c:v>149.91300000000001</c:v>
                </c:pt>
                <c:pt idx="8300">
                  <c:v>149.91300000000001</c:v>
                </c:pt>
                <c:pt idx="8301">
                  <c:v>149.917</c:v>
                </c:pt>
                <c:pt idx="8302">
                  <c:v>149.923</c:v>
                </c:pt>
                <c:pt idx="8303">
                  <c:v>149.93199999999999</c:v>
                </c:pt>
                <c:pt idx="8304">
                  <c:v>149.94499999999999</c:v>
                </c:pt>
                <c:pt idx="8305">
                  <c:v>149.959</c:v>
                </c:pt>
                <c:pt idx="8306">
                  <c:v>149.971</c:v>
                </c:pt>
                <c:pt idx="8307">
                  <c:v>149.982</c:v>
                </c:pt>
                <c:pt idx="8308">
                  <c:v>149.99199999999999</c:v>
                </c:pt>
                <c:pt idx="8309">
                  <c:v>150.00399999999999</c:v>
                </c:pt>
                <c:pt idx="8310">
                  <c:v>150.01499999999999</c:v>
                </c:pt>
                <c:pt idx="8311">
                  <c:v>150.02500000000001</c:v>
                </c:pt>
                <c:pt idx="8312">
                  <c:v>150.06100000000001</c:v>
                </c:pt>
                <c:pt idx="8313">
                  <c:v>150.126</c:v>
                </c:pt>
                <c:pt idx="8314">
                  <c:v>150.15600000000001</c:v>
                </c:pt>
                <c:pt idx="8315">
                  <c:v>150.15899999999999</c:v>
                </c:pt>
                <c:pt idx="8316">
                  <c:v>150.16200000000001</c:v>
                </c:pt>
                <c:pt idx="8317">
                  <c:v>150.167</c:v>
                </c:pt>
                <c:pt idx="8318">
                  <c:v>150.17500000000001</c:v>
                </c:pt>
                <c:pt idx="8319">
                  <c:v>150.185</c:v>
                </c:pt>
                <c:pt idx="8320">
                  <c:v>150.196</c:v>
                </c:pt>
                <c:pt idx="8321">
                  <c:v>150.208</c:v>
                </c:pt>
                <c:pt idx="8322">
                  <c:v>150.221</c:v>
                </c:pt>
                <c:pt idx="8323">
                  <c:v>150.23099999999999</c:v>
                </c:pt>
                <c:pt idx="8324">
                  <c:v>150.24199999999999</c:v>
                </c:pt>
                <c:pt idx="8325">
                  <c:v>150.25299999999999</c:v>
                </c:pt>
                <c:pt idx="8326">
                  <c:v>150.26499999999999</c:v>
                </c:pt>
                <c:pt idx="8327">
                  <c:v>150.27699999999999</c:v>
                </c:pt>
                <c:pt idx="8328">
                  <c:v>150.30600000000001</c:v>
                </c:pt>
                <c:pt idx="8329">
                  <c:v>150.37200000000001</c:v>
                </c:pt>
                <c:pt idx="8330">
                  <c:v>150.459</c:v>
                </c:pt>
                <c:pt idx="8331">
                  <c:v>150.541</c:v>
                </c:pt>
                <c:pt idx="8332">
                  <c:v>150.55699999999999</c:v>
                </c:pt>
                <c:pt idx="8333">
                  <c:v>150.55699999999999</c:v>
                </c:pt>
                <c:pt idx="8334">
                  <c:v>150.56100000000001</c:v>
                </c:pt>
                <c:pt idx="8335">
                  <c:v>150.57</c:v>
                </c:pt>
                <c:pt idx="8336">
                  <c:v>150.58000000000001</c:v>
                </c:pt>
                <c:pt idx="8337">
                  <c:v>150.59399999999999</c:v>
                </c:pt>
                <c:pt idx="8338">
                  <c:v>150.608</c:v>
                </c:pt>
                <c:pt idx="8339">
                  <c:v>150.62</c:v>
                </c:pt>
                <c:pt idx="8340">
                  <c:v>150.63300000000001</c:v>
                </c:pt>
                <c:pt idx="8341">
                  <c:v>150.643</c:v>
                </c:pt>
                <c:pt idx="8342">
                  <c:v>150.661</c:v>
                </c:pt>
                <c:pt idx="8343">
                  <c:v>150.69999999999999</c:v>
                </c:pt>
                <c:pt idx="8344">
                  <c:v>150.768</c:v>
                </c:pt>
                <c:pt idx="8345">
                  <c:v>150.81299999999999</c:v>
                </c:pt>
                <c:pt idx="8346">
                  <c:v>150.821</c:v>
                </c:pt>
                <c:pt idx="8347">
                  <c:v>150.821</c:v>
                </c:pt>
                <c:pt idx="8348">
                  <c:v>150.82499999999999</c:v>
                </c:pt>
                <c:pt idx="8349">
                  <c:v>150.833</c:v>
                </c:pt>
                <c:pt idx="8350">
                  <c:v>150.84100000000001</c:v>
                </c:pt>
                <c:pt idx="8351">
                  <c:v>150.851</c:v>
                </c:pt>
                <c:pt idx="8352">
                  <c:v>150.863</c:v>
                </c:pt>
                <c:pt idx="8353">
                  <c:v>150.87799999999999</c:v>
                </c:pt>
                <c:pt idx="8354">
                  <c:v>150.89500000000001</c:v>
                </c:pt>
                <c:pt idx="8355">
                  <c:v>150.90700000000001</c:v>
                </c:pt>
                <c:pt idx="8356">
                  <c:v>150.917</c:v>
                </c:pt>
                <c:pt idx="8357">
                  <c:v>150.92699999999999</c:v>
                </c:pt>
                <c:pt idx="8358">
                  <c:v>150.94399999999999</c:v>
                </c:pt>
                <c:pt idx="8359">
                  <c:v>150.97900000000001</c:v>
                </c:pt>
                <c:pt idx="8360">
                  <c:v>151.035</c:v>
                </c:pt>
                <c:pt idx="8361">
                  <c:v>151.06299999999999</c:v>
                </c:pt>
                <c:pt idx="8362">
                  <c:v>151.06299999999999</c:v>
                </c:pt>
                <c:pt idx="8363">
                  <c:v>151.065</c:v>
                </c:pt>
                <c:pt idx="8364">
                  <c:v>151.07300000000001</c:v>
                </c:pt>
                <c:pt idx="8365">
                  <c:v>151.083</c:v>
                </c:pt>
                <c:pt idx="8366">
                  <c:v>151.09700000000001</c:v>
                </c:pt>
                <c:pt idx="8367">
                  <c:v>151.11099999999999</c:v>
                </c:pt>
                <c:pt idx="8368">
                  <c:v>151.125</c:v>
                </c:pt>
                <c:pt idx="8369">
                  <c:v>151.137</c:v>
                </c:pt>
                <c:pt idx="8370">
                  <c:v>151.149</c:v>
                </c:pt>
                <c:pt idx="8371">
                  <c:v>151.15899999999999</c:v>
                </c:pt>
                <c:pt idx="8372">
                  <c:v>151.17099999999999</c:v>
                </c:pt>
                <c:pt idx="8373">
                  <c:v>151.19399999999999</c:v>
                </c:pt>
                <c:pt idx="8374">
                  <c:v>151.24199999999999</c:v>
                </c:pt>
                <c:pt idx="8375">
                  <c:v>151.30699999999999</c:v>
                </c:pt>
                <c:pt idx="8376">
                  <c:v>151.32300000000001</c:v>
                </c:pt>
                <c:pt idx="8377">
                  <c:v>151.37100000000001</c:v>
                </c:pt>
                <c:pt idx="8378">
                  <c:v>151.405</c:v>
                </c:pt>
                <c:pt idx="8379">
                  <c:v>151.44399999999999</c:v>
                </c:pt>
                <c:pt idx="8380">
                  <c:v>151.459</c:v>
                </c:pt>
                <c:pt idx="8381">
                  <c:v>151.459</c:v>
                </c:pt>
                <c:pt idx="8382">
                  <c:v>151.464</c:v>
                </c:pt>
                <c:pt idx="8383">
                  <c:v>151.48099999999999</c:v>
                </c:pt>
                <c:pt idx="8384">
                  <c:v>151.50800000000001</c:v>
                </c:pt>
                <c:pt idx="8385">
                  <c:v>151.53800000000001</c:v>
                </c:pt>
                <c:pt idx="8386">
                  <c:v>151.56800000000001</c:v>
                </c:pt>
                <c:pt idx="8387">
                  <c:v>151.59399999999999</c:v>
                </c:pt>
                <c:pt idx="8388">
                  <c:v>151.60900000000001</c:v>
                </c:pt>
                <c:pt idx="8389">
                  <c:v>151.61000000000001</c:v>
                </c:pt>
                <c:pt idx="8390">
                  <c:v>151.61799999999999</c:v>
                </c:pt>
                <c:pt idx="8391">
                  <c:v>151.61799999999999</c:v>
                </c:pt>
                <c:pt idx="8392">
                  <c:v>151.62</c:v>
                </c:pt>
                <c:pt idx="8393">
                  <c:v>151.62100000000001</c:v>
                </c:pt>
                <c:pt idx="8394">
                  <c:v>151.62100000000001</c:v>
                </c:pt>
                <c:pt idx="8395">
                  <c:v>151.62100000000001</c:v>
                </c:pt>
                <c:pt idx="8396">
                  <c:v>151.62700000000001</c:v>
                </c:pt>
                <c:pt idx="8397">
                  <c:v>151.63800000000001</c:v>
                </c:pt>
                <c:pt idx="8398">
                  <c:v>151.64699999999999</c:v>
                </c:pt>
                <c:pt idx="8399">
                  <c:v>151.65799999999999</c:v>
                </c:pt>
                <c:pt idx="8400">
                  <c:v>151.66999999999999</c:v>
                </c:pt>
                <c:pt idx="8401">
                  <c:v>151.679</c:v>
                </c:pt>
                <c:pt idx="8402">
                  <c:v>151.68899999999999</c:v>
                </c:pt>
                <c:pt idx="8403">
                  <c:v>151.69900000000001</c:v>
                </c:pt>
                <c:pt idx="8404">
                  <c:v>151.715</c:v>
                </c:pt>
                <c:pt idx="8405">
                  <c:v>151.75200000000001</c:v>
                </c:pt>
                <c:pt idx="8406">
                  <c:v>151.82400000000001</c:v>
                </c:pt>
                <c:pt idx="8407">
                  <c:v>151.864</c:v>
                </c:pt>
                <c:pt idx="8408">
                  <c:v>151.86500000000001</c:v>
                </c:pt>
                <c:pt idx="8409">
                  <c:v>151.86799999999999</c:v>
                </c:pt>
                <c:pt idx="8410">
                  <c:v>151.87700000000001</c:v>
                </c:pt>
                <c:pt idx="8411">
                  <c:v>151.88999999999999</c:v>
                </c:pt>
                <c:pt idx="8412">
                  <c:v>151.89599999999999</c:v>
                </c:pt>
                <c:pt idx="8413">
                  <c:v>151.9</c:v>
                </c:pt>
                <c:pt idx="8414">
                  <c:v>151.904</c:v>
                </c:pt>
                <c:pt idx="8415">
                  <c:v>151.91200000000001</c:v>
                </c:pt>
                <c:pt idx="8416">
                  <c:v>151.92400000000001</c:v>
                </c:pt>
                <c:pt idx="8417">
                  <c:v>151.935</c:v>
                </c:pt>
                <c:pt idx="8418">
                  <c:v>151.94999999999999</c:v>
                </c:pt>
                <c:pt idx="8419">
                  <c:v>151.97399999999999</c:v>
                </c:pt>
                <c:pt idx="8420">
                  <c:v>151.994</c:v>
                </c:pt>
                <c:pt idx="8421">
                  <c:v>151.99700000000001</c:v>
                </c:pt>
                <c:pt idx="8422">
                  <c:v>152.001</c:v>
                </c:pt>
                <c:pt idx="8423">
                  <c:v>152.01300000000001</c:v>
                </c:pt>
                <c:pt idx="8424">
                  <c:v>152.047</c:v>
                </c:pt>
                <c:pt idx="8425">
                  <c:v>152.084</c:v>
                </c:pt>
                <c:pt idx="8426">
                  <c:v>152.125</c:v>
                </c:pt>
                <c:pt idx="8427">
                  <c:v>152.173</c:v>
                </c:pt>
                <c:pt idx="8428">
                  <c:v>152.20599999999999</c:v>
                </c:pt>
                <c:pt idx="8429">
                  <c:v>152.23599999999999</c:v>
                </c:pt>
                <c:pt idx="8430">
                  <c:v>152.28200000000001</c:v>
                </c:pt>
                <c:pt idx="8431">
                  <c:v>152.32900000000001</c:v>
                </c:pt>
                <c:pt idx="8432">
                  <c:v>152.375</c:v>
                </c:pt>
                <c:pt idx="8433">
                  <c:v>152.41300000000001</c:v>
                </c:pt>
                <c:pt idx="8434">
                  <c:v>152.41499999999999</c:v>
                </c:pt>
                <c:pt idx="8435">
                  <c:v>152.41499999999999</c:v>
                </c:pt>
                <c:pt idx="8436">
                  <c:v>152.41499999999999</c:v>
                </c:pt>
                <c:pt idx="8437">
                  <c:v>152.43799999999999</c:v>
                </c:pt>
                <c:pt idx="8438">
                  <c:v>152.49799999999999</c:v>
                </c:pt>
                <c:pt idx="8439">
                  <c:v>152.58099999999999</c:v>
                </c:pt>
                <c:pt idx="8440">
                  <c:v>152.649</c:v>
                </c:pt>
                <c:pt idx="8441">
                  <c:v>152.67099999999999</c:v>
                </c:pt>
                <c:pt idx="8442">
                  <c:v>152.67099999999999</c:v>
                </c:pt>
                <c:pt idx="8443">
                  <c:v>152.67500000000001</c:v>
                </c:pt>
                <c:pt idx="8444">
                  <c:v>152.68100000000001</c:v>
                </c:pt>
                <c:pt idx="8445">
                  <c:v>152.691</c:v>
                </c:pt>
                <c:pt idx="8446">
                  <c:v>152.70400000000001</c:v>
                </c:pt>
                <c:pt idx="8447">
                  <c:v>152.71600000000001</c:v>
                </c:pt>
                <c:pt idx="8448">
                  <c:v>152.727</c:v>
                </c:pt>
                <c:pt idx="8449">
                  <c:v>152.73699999999999</c:v>
                </c:pt>
                <c:pt idx="8450">
                  <c:v>152.74700000000001</c:v>
                </c:pt>
                <c:pt idx="8451">
                  <c:v>152.75800000000001</c:v>
                </c:pt>
                <c:pt idx="8452">
                  <c:v>152.77500000000001</c:v>
                </c:pt>
                <c:pt idx="8453">
                  <c:v>152.816</c:v>
                </c:pt>
                <c:pt idx="8454">
                  <c:v>152.88900000000001</c:v>
                </c:pt>
                <c:pt idx="8455">
                  <c:v>152.96899999999999</c:v>
                </c:pt>
                <c:pt idx="8456">
                  <c:v>152.97999999999999</c:v>
                </c:pt>
                <c:pt idx="8457">
                  <c:v>152.988</c:v>
                </c:pt>
                <c:pt idx="8458">
                  <c:v>152.99600000000001</c:v>
                </c:pt>
                <c:pt idx="8459">
                  <c:v>153.00700000000001</c:v>
                </c:pt>
                <c:pt idx="8460">
                  <c:v>153.02000000000001</c:v>
                </c:pt>
                <c:pt idx="8461">
                  <c:v>153.03399999999999</c:v>
                </c:pt>
                <c:pt idx="8462">
                  <c:v>153.04599999999999</c:v>
                </c:pt>
                <c:pt idx="8463">
                  <c:v>153.05600000000001</c:v>
                </c:pt>
                <c:pt idx="8464">
                  <c:v>153.066</c:v>
                </c:pt>
                <c:pt idx="8465">
                  <c:v>153.077</c:v>
                </c:pt>
                <c:pt idx="8466">
                  <c:v>153.089</c:v>
                </c:pt>
                <c:pt idx="8467">
                  <c:v>153.10599999999999</c:v>
                </c:pt>
                <c:pt idx="8468">
                  <c:v>153.16200000000001</c:v>
                </c:pt>
                <c:pt idx="8469">
                  <c:v>153.245</c:v>
                </c:pt>
                <c:pt idx="8470">
                  <c:v>153.33000000000001</c:v>
                </c:pt>
                <c:pt idx="8471">
                  <c:v>153.34800000000001</c:v>
                </c:pt>
                <c:pt idx="8472">
                  <c:v>153.34899999999999</c:v>
                </c:pt>
                <c:pt idx="8473">
                  <c:v>153.35599999999999</c:v>
                </c:pt>
                <c:pt idx="8474">
                  <c:v>153.36699999999999</c:v>
                </c:pt>
                <c:pt idx="8475">
                  <c:v>153.381</c:v>
                </c:pt>
                <c:pt idx="8476">
                  <c:v>153.393</c:v>
                </c:pt>
                <c:pt idx="8477">
                  <c:v>153.404</c:v>
                </c:pt>
                <c:pt idx="8478">
                  <c:v>153.41399999999999</c:v>
                </c:pt>
                <c:pt idx="8479">
                  <c:v>153.423</c:v>
                </c:pt>
                <c:pt idx="8480">
                  <c:v>153.434</c:v>
                </c:pt>
                <c:pt idx="8481">
                  <c:v>153.45099999999999</c:v>
                </c:pt>
                <c:pt idx="8482">
                  <c:v>153.488</c:v>
                </c:pt>
                <c:pt idx="8483">
                  <c:v>153.55500000000001</c:v>
                </c:pt>
                <c:pt idx="8484">
                  <c:v>153.59</c:v>
                </c:pt>
                <c:pt idx="8485">
                  <c:v>153.59</c:v>
                </c:pt>
                <c:pt idx="8486">
                  <c:v>153.59</c:v>
                </c:pt>
                <c:pt idx="8487">
                  <c:v>153.59399999999999</c:v>
                </c:pt>
                <c:pt idx="8488">
                  <c:v>153.60300000000001</c:v>
                </c:pt>
                <c:pt idx="8489">
                  <c:v>153.61600000000001</c:v>
                </c:pt>
                <c:pt idx="8490">
                  <c:v>153.62899999999999</c:v>
                </c:pt>
                <c:pt idx="8491">
                  <c:v>153.64099999999999</c:v>
                </c:pt>
                <c:pt idx="8492">
                  <c:v>153.65100000000001</c:v>
                </c:pt>
                <c:pt idx="8493">
                  <c:v>153.66</c:v>
                </c:pt>
                <c:pt idx="8494">
                  <c:v>153.67099999999999</c:v>
                </c:pt>
                <c:pt idx="8495">
                  <c:v>153.68100000000001</c:v>
                </c:pt>
                <c:pt idx="8496">
                  <c:v>153.69200000000001</c:v>
                </c:pt>
                <c:pt idx="8497">
                  <c:v>153.70699999999999</c:v>
                </c:pt>
                <c:pt idx="8498">
                  <c:v>153.74199999999999</c:v>
                </c:pt>
                <c:pt idx="8499">
                  <c:v>153.81100000000001</c:v>
                </c:pt>
                <c:pt idx="8500">
                  <c:v>153.81299999999999</c:v>
                </c:pt>
                <c:pt idx="8501">
                  <c:v>153.815</c:v>
                </c:pt>
                <c:pt idx="8502">
                  <c:v>153.821</c:v>
                </c:pt>
                <c:pt idx="8503">
                  <c:v>153.83099999999999</c:v>
                </c:pt>
                <c:pt idx="8504">
                  <c:v>153.84100000000001</c:v>
                </c:pt>
                <c:pt idx="8505">
                  <c:v>153.85300000000001</c:v>
                </c:pt>
                <c:pt idx="8506">
                  <c:v>153.86600000000001</c:v>
                </c:pt>
                <c:pt idx="8507">
                  <c:v>153.87799999999999</c:v>
                </c:pt>
                <c:pt idx="8508">
                  <c:v>153.88900000000001</c:v>
                </c:pt>
                <c:pt idx="8509">
                  <c:v>153.9</c:v>
                </c:pt>
                <c:pt idx="8510">
                  <c:v>153.911</c:v>
                </c:pt>
                <c:pt idx="8511">
                  <c:v>153.922</c:v>
                </c:pt>
                <c:pt idx="8512">
                  <c:v>153.93299999999999</c:v>
                </c:pt>
                <c:pt idx="8513">
                  <c:v>153.94499999999999</c:v>
                </c:pt>
                <c:pt idx="8514">
                  <c:v>153.964</c:v>
                </c:pt>
                <c:pt idx="8515">
                  <c:v>154.00399999999999</c:v>
                </c:pt>
                <c:pt idx="8516">
                  <c:v>154.04</c:v>
                </c:pt>
                <c:pt idx="8517">
                  <c:v>154.10900000000001</c:v>
                </c:pt>
                <c:pt idx="8518">
                  <c:v>154.19499999999999</c:v>
                </c:pt>
                <c:pt idx="8519">
                  <c:v>154.249</c:v>
                </c:pt>
                <c:pt idx="8520">
                  <c:v>154.28100000000001</c:v>
                </c:pt>
                <c:pt idx="8521">
                  <c:v>154.29900000000001</c:v>
                </c:pt>
                <c:pt idx="8522">
                  <c:v>154.32499999999999</c:v>
                </c:pt>
                <c:pt idx="8523">
                  <c:v>154.36799999999999</c:v>
                </c:pt>
                <c:pt idx="8524">
                  <c:v>154.41300000000001</c:v>
                </c:pt>
                <c:pt idx="8525">
                  <c:v>154.447</c:v>
                </c:pt>
                <c:pt idx="8526">
                  <c:v>154.459</c:v>
                </c:pt>
                <c:pt idx="8527">
                  <c:v>154.49700000000001</c:v>
                </c:pt>
                <c:pt idx="8528">
                  <c:v>154.548</c:v>
                </c:pt>
                <c:pt idx="8529">
                  <c:v>154.596</c:v>
                </c:pt>
                <c:pt idx="8530">
                  <c:v>154.62</c:v>
                </c:pt>
                <c:pt idx="8531">
                  <c:v>154.62</c:v>
                </c:pt>
                <c:pt idx="8532">
                  <c:v>154.62</c:v>
                </c:pt>
                <c:pt idx="8533">
                  <c:v>154.62</c:v>
                </c:pt>
                <c:pt idx="8534">
                  <c:v>154.62</c:v>
                </c:pt>
                <c:pt idx="8535">
                  <c:v>154.626</c:v>
                </c:pt>
                <c:pt idx="8536">
                  <c:v>154.63399999999999</c:v>
                </c:pt>
                <c:pt idx="8537">
                  <c:v>154.643</c:v>
                </c:pt>
                <c:pt idx="8538">
                  <c:v>154.65199999999999</c:v>
                </c:pt>
                <c:pt idx="8539">
                  <c:v>154.66300000000001</c:v>
                </c:pt>
                <c:pt idx="8540">
                  <c:v>154.67500000000001</c:v>
                </c:pt>
                <c:pt idx="8541">
                  <c:v>154.68700000000001</c:v>
                </c:pt>
                <c:pt idx="8542">
                  <c:v>154.697</c:v>
                </c:pt>
                <c:pt idx="8543">
                  <c:v>154.70599999999999</c:v>
                </c:pt>
                <c:pt idx="8544">
                  <c:v>154.71600000000001</c:v>
                </c:pt>
                <c:pt idx="8545">
                  <c:v>154.726</c:v>
                </c:pt>
                <c:pt idx="8546">
                  <c:v>154.73599999999999</c:v>
                </c:pt>
                <c:pt idx="8547">
                  <c:v>154.74600000000001</c:v>
                </c:pt>
                <c:pt idx="8548">
                  <c:v>154.75700000000001</c:v>
                </c:pt>
                <c:pt idx="8549">
                  <c:v>154.774</c:v>
                </c:pt>
                <c:pt idx="8550">
                  <c:v>154.82499999999999</c:v>
                </c:pt>
                <c:pt idx="8551">
                  <c:v>154.90600000000001</c:v>
                </c:pt>
                <c:pt idx="8552">
                  <c:v>154.96700000000001</c:v>
                </c:pt>
                <c:pt idx="8553">
                  <c:v>154.976</c:v>
                </c:pt>
                <c:pt idx="8554">
                  <c:v>154.97800000000001</c:v>
                </c:pt>
                <c:pt idx="8555">
                  <c:v>154.98400000000001</c:v>
                </c:pt>
                <c:pt idx="8556">
                  <c:v>154.99199999999999</c:v>
                </c:pt>
                <c:pt idx="8557">
                  <c:v>155.00299999999999</c:v>
                </c:pt>
                <c:pt idx="8558">
                  <c:v>155.01499999999999</c:v>
                </c:pt>
                <c:pt idx="8559">
                  <c:v>155.02799999999999</c:v>
                </c:pt>
                <c:pt idx="8560">
                  <c:v>155.041</c:v>
                </c:pt>
                <c:pt idx="8561">
                  <c:v>155.05000000000001</c:v>
                </c:pt>
                <c:pt idx="8562">
                  <c:v>155.06</c:v>
                </c:pt>
                <c:pt idx="8563">
                  <c:v>155.071</c:v>
                </c:pt>
                <c:pt idx="8564">
                  <c:v>155.08199999999999</c:v>
                </c:pt>
                <c:pt idx="8565">
                  <c:v>155.10599999999999</c:v>
                </c:pt>
                <c:pt idx="8566">
                  <c:v>155.15700000000001</c:v>
                </c:pt>
                <c:pt idx="8567">
                  <c:v>155.233</c:v>
                </c:pt>
                <c:pt idx="8568">
                  <c:v>155.30000000000001</c:v>
                </c:pt>
                <c:pt idx="8569">
                  <c:v>155.321</c:v>
                </c:pt>
                <c:pt idx="8570">
                  <c:v>155.321</c:v>
                </c:pt>
                <c:pt idx="8571">
                  <c:v>155.32900000000001</c:v>
                </c:pt>
                <c:pt idx="8572">
                  <c:v>155.339</c:v>
                </c:pt>
                <c:pt idx="8573">
                  <c:v>155.352</c:v>
                </c:pt>
                <c:pt idx="8574">
                  <c:v>155.36500000000001</c:v>
                </c:pt>
                <c:pt idx="8575">
                  <c:v>155.37799999999999</c:v>
                </c:pt>
                <c:pt idx="8576">
                  <c:v>155.38900000000001</c:v>
                </c:pt>
                <c:pt idx="8577">
                  <c:v>155.4</c:v>
                </c:pt>
                <c:pt idx="8578">
                  <c:v>155.41200000000001</c:v>
                </c:pt>
                <c:pt idx="8579">
                  <c:v>155.42599999999999</c:v>
                </c:pt>
                <c:pt idx="8580">
                  <c:v>155.453</c:v>
                </c:pt>
                <c:pt idx="8581">
                  <c:v>155.49100000000001</c:v>
                </c:pt>
                <c:pt idx="8582">
                  <c:v>155.5</c:v>
                </c:pt>
                <c:pt idx="8583">
                  <c:v>155.50399999999999</c:v>
                </c:pt>
                <c:pt idx="8584">
                  <c:v>155.51300000000001</c:v>
                </c:pt>
                <c:pt idx="8585">
                  <c:v>155.524</c:v>
                </c:pt>
                <c:pt idx="8586">
                  <c:v>155.535</c:v>
                </c:pt>
                <c:pt idx="8587">
                  <c:v>155.54900000000001</c:v>
                </c:pt>
                <c:pt idx="8588">
                  <c:v>155.56299999999999</c:v>
                </c:pt>
                <c:pt idx="8589">
                  <c:v>155.57499999999999</c:v>
                </c:pt>
                <c:pt idx="8590">
                  <c:v>155.58500000000001</c:v>
                </c:pt>
                <c:pt idx="8591">
                  <c:v>155.596</c:v>
                </c:pt>
                <c:pt idx="8592">
                  <c:v>155.607</c:v>
                </c:pt>
                <c:pt idx="8593">
                  <c:v>155.61699999999999</c:v>
                </c:pt>
                <c:pt idx="8594">
                  <c:v>155.63800000000001</c:v>
                </c:pt>
                <c:pt idx="8595">
                  <c:v>155.68700000000001</c:v>
                </c:pt>
                <c:pt idx="8596">
                  <c:v>155.76400000000001</c:v>
                </c:pt>
                <c:pt idx="8597">
                  <c:v>155.845</c:v>
                </c:pt>
                <c:pt idx="8598">
                  <c:v>155.899</c:v>
                </c:pt>
                <c:pt idx="8599">
                  <c:v>155.92699999999999</c:v>
                </c:pt>
                <c:pt idx="8600">
                  <c:v>155.952</c:v>
                </c:pt>
                <c:pt idx="8601">
                  <c:v>155.989</c:v>
                </c:pt>
                <c:pt idx="8602">
                  <c:v>156.048</c:v>
                </c:pt>
                <c:pt idx="8603">
                  <c:v>156.12299999999999</c:v>
                </c:pt>
                <c:pt idx="8604">
                  <c:v>156.20099999999999</c:v>
                </c:pt>
                <c:pt idx="8605">
                  <c:v>156.25399999999999</c:v>
                </c:pt>
                <c:pt idx="8606">
                  <c:v>156.261</c:v>
                </c:pt>
                <c:pt idx="8607">
                  <c:v>156.261</c:v>
                </c:pt>
                <c:pt idx="8608">
                  <c:v>156.268</c:v>
                </c:pt>
                <c:pt idx="8609">
                  <c:v>156.30000000000001</c:v>
                </c:pt>
                <c:pt idx="8610">
                  <c:v>156.375</c:v>
                </c:pt>
                <c:pt idx="8611">
                  <c:v>156.46600000000001</c:v>
                </c:pt>
                <c:pt idx="8612">
                  <c:v>156.55600000000001</c:v>
                </c:pt>
                <c:pt idx="8613">
                  <c:v>156.63999999999999</c:v>
                </c:pt>
                <c:pt idx="8614">
                  <c:v>156.721</c:v>
                </c:pt>
                <c:pt idx="8615">
                  <c:v>156.773</c:v>
                </c:pt>
                <c:pt idx="8616">
                  <c:v>156.82400000000001</c:v>
                </c:pt>
                <c:pt idx="8617">
                  <c:v>156.87299999999999</c:v>
                </c:pt>
                <c:pt idx="8618">
                  <c:v>156.90299999999999</c:v>
                </c:pt>
                <c:pt idx="8619">
                  <c:v>156.911</c:v>
                </c:pt>
                <c:pt idx="8620">
                  <c:v>156.911</c:v>
                </c:pt>
                <c:pt idx="8621">
                  <c:v>156.911</c:v>
                </c:pt>
                <c:pt idx="8622">
                  <c:v>156.93</c:v>
                </c:pt>
                <c:pt idx="8623">
                  <c:v>156.99199999999999</c:v>
                </c:pt>
                <c:pt idx="8624">
                  <c:v>157.078</c:v>
                </c:pt>
                <c:pt idx="8625">
                  <c:v>157.14400000000001</c:v>
                </c:pt>
                <c:pt idx="8626">
                  <c:v>157.196</c:v>
                </c:pt>
                <c:pt idx="8627">
                  <c:v>157.22999999999999</c:v>
                </c:pt>
                <c:pt idx="8628">
                  <c:v>157.261</c:v>
                </c:pt>
                <c:pt idx="8629">
                  <c:v>157.29</c:v>
                </c:pt>
                <c:pt idx="8630">
                  <c:v>157.30500000000001</c:v>
                </c:pt>
                <c:pt idx="8631">
                  <c:v>157.30500000000001</c:v>
                </c:pt>
                <c:pt idx="8632">
                  <c:v>157.30500000000001</c:v>
                </c:pt>
                <c:pt idx="8633">
                  <c:v>157.33199999999999</c:v>
                </c:pt>
                <c:pt idx="8634">
                  <c:v>157.38999999999999</c:v>
                </c:pt>
                <c:pt idx="8635">
                  <c:v>157.446</c:v>
                </c:pt>
                <c:pt idx="8636">
                  <c:v>157.506</c:v>
                </c:pt>
                <c:pt idx="8637">
                  <c:v>157.572</c:v>
                </c:pt>
                <c:pt idx="8638">
                  <c:v>157.62799999999999</c:v>
                </c:pt>
                <c:pt idx="8639">
                  <c:v>157.68299999999999</c:v>
                </c:pt>
                <c:pt idx="8640">
                  <c:v>157.74199999999999</c:v>
                </c:pt>
                <c:pt idx="8641">
                  <c:v>157.79300000000001</c:v>
                </c:pt>
                <c:pt idx="8642">
                  <c:v>157.821</c:v>
                </c:pt>
                <c:pt idx="8643">
                  <c:v>157.821</c:v>
                </c:pt>
                <c:pt idx="8644">
                  <c:v>157.821</c:v>
                </c:pt>
                <c:pt idx="8645">
                  <c:v>157.822</c:v>
                </c:pt>
                <c:pt idx="8646">
                  <c:v>157.828</c:v>
                </c:pt>
                <c:pt idx="8647">
                  <c:v>157.846</c:v>
                </c:pt>
                <c:pt idx="8648">
                  <c:v>157.881</c:v>
                </c:pt>
                <c:pt idx="8649">
                  <c:v>157.934</c:v>
                </c:pt>
                <c:pt idx="8650">
                  <c:v>157.97999999999999</c:v>
                </c:pt>
                <c:pt idx="8651">
                  <c:v>157.99</c:v>
                </c:pt>
                <c:pt idx="8652">
                  <c:v>157.99</c:v>
                </c:pt>
                <c:pt idx="8653">
                  <c:v>157.99199999999999</c:v>
                </c:pt>
                <c:pt idx="8654">
                  <c:v>157.999</c:v>
                </c:pt>
                <c:pt idx="8655">
                  <c:v>158.00800000000001</c:v>
                </c:pt>
                <c:pt idx="8656">
                  <c:v>158.02099999999999</c:v>
                </c:pt>
                <c:pt idx="8657">
                  <c:v>158.03299999999999</c:v>
                </c:pt>
                <c:pt idx="8658">
                  <c:v>158.04400000000001</c:v>
                </c:pt>
                <c:pt idx="8659">
                  <c:v>158.053</c:v>
                </c:pt>
                <c:pt idx="8660">
                  <c:v>158.06299999999999</c:v>
                </c:pt>
                <c:pt idx="8661">
                  <c:v>158.07300000000001</c:v>
                </c:pt>
                <c:pt idx="8662">
                  <c:v>158.084</c:v>
                </c:pt>
                <c:pt idx="8663">
                  <c:v>158.09399999999999</c:v>
                </c:pt>
                <c:pt idx="8664">
                  <c:v>158.10900000000001</c:v>
                </c:pt>
                <c:pt idx="8665">
                  <c:v>158.15100000000001</c:v>
                </c:pt>
                <c:pt idx="8666">
                  <c:v>158.22800000000001</c:v>
                </c:pt>
                <c:pt idx="8667">
                  <c:v>158.27699999999999</c:v>
                </c:pt>
                <c:pt idx="8668">
                  <c:v>158.33099999999999</c:v>
                </c:pt>
                <c:pt idx="8669">
                  <c:v>158.38200000000001</c:v>
                </c:pt>
                <c:pt idx="8670">
                  <c:v>158.38800000000001</c:v>
                </c:pt>
                <c:pt idx="8671">
                  <c:v>158.38900000000001</c:v>
                </c:pt>
                <c:pt idx="8672">
                  <c:v>158.39599999999999</c:v>
                </c:pt>
                <c:pt idx="8673">
                  <c:v>158.40700000000001</c:v>
                </c:pt>
                <c:pt idx="8674">
                  <c:v>158.41999999999999</c:v>
                </c:pt>
                <c:pt idx="8675">
                  <c:v>158.43299999999999</c:v>
                </c:pt>
                <c:pt idx="8676">
                  <c:v>158.446</c:v>
                </c:pt>
                <c:pt idx="8677">
                  <c:v>158.45599999999999</c:v>
                </c:pt>
                <c:pt idx="8678">
                  <c:v>158.46700000000001</c:v>
                </c:pt>
                <c:pt idx="8679">
                  <c:v>158.47900000000001</c:v>
                </c:pt>
                <c:pt idx="8680">
                  <c:v>158.49100000000001</c:v>
                </c:pt>
                <c:pt idx="8681">
                  <c:v>158.52000000000001</c:v>
                </c:pt>
                <c:pt idx="8682">
                  <c:v>158.57300000000001</c:v>
                </c:pt>
                <c:pt idx="8683">
                  <c:v>158.60599999999999</c:v>
                </c:pt>
                <c:pt idx="8684">
                  <c:v>158.614</c:v>
                </c:pt>
                <c:pt idx="8685">
                  <c:v>158.62100000000001</c:v>
                </c:pt>
                <c:pt idx="8686">
                  <c:v>158.63200000000001</c:v>
                </c:pt>
                <c:pt idx="8687">
                  <c:v>158.64500000000001</c:v>
                </c:pt>
                <c:pt idx="8688">
                  <c:v>158.65899999999999</c:v>
                </c:pt>
                <c:pt idx="8689">
                  <c:v>158.672</c:v>
                </c:pt>
                <c:pt idx="8690">
                  <c:v>158.68299999999999</c:v>
                </c:pt>
                <c:pt idx="8691">
                  <c:v>158.69399999999999</c:v>
                </c:pt>
                <c:pt idx="8692">
                  <c:v>158.70500000000001</c:v>
                </c:pt>
                <c:pt idx="8693">
                  <c:v>158.71700000000001</c:v>
                </c:pt>
                <c:pt idx="8694">
                  <c:v>158.739</c:v>
                </c:pt>
                <c:pt idx="8695">
                  <c:v>158.79400000000001</c:v>
                </c:pt>
                <c:pt idx="8696">
                  <c:v>158.88200000000001</c:v>
                </c:pt>
                <c:pt idx="8697">
                  <c:v>158.92699999999999</c:v>
                </c:pt>
                <c:pt idx="8698">
                  <c:v>158.928</c:v>
                </c:pt>
                <c:pt idx="8699">
                  <c:v>158.93100000000001</c:v>
                </c:pt>
                <c:pt idx="8700">
                  <c:v>158.93799999999999</c:v>
                </c:pt>
                <c:pt idx="8701">
                  <c:v>158.94800000000001</c:v>
                </c:pt>
                <c:pt idx="8702">
                  <c:v>158.96</c:v>
                </c:pt>
                <c:pt idx="8703">
                  <c:v>158.97200000000001</c:v>
                </c:pt>
                <c:pt idx="8704">
                  <c:v>158.98500000000001</c:v>
                </c:pt>
                <c:pt idx="8705">
                  <c:v>158.99799999999999</c:v>
                </c:pt>
                <c:pt idx="8706">
                  <c:v>159.00700000000001</c:v>
                </c:pt>
                <c:pt idx="8707">
                  <c:v>159.01599999999999</c:v>
                </c:pt>
                <c:pt idx="8708">
                  <c:v>159.02699999999999</c:v>
                </c:pt>
                <c:pt idx="8709">
                  <c:v>159.03800000000001</c:v>
                </c:pt>
                <c:pt idx="8710">
                  <c:v>159.05199999999999</c:v>
                </c:pt>
                <c:pt idx="8711">
                  <c:v>159.08500000000001</c:v>
                </c:pt>
                <c:pt idx="8712">
                  <c:v>159.149</c:v>
                </c:pt>
                <c:pt idx="8713">
                  <c:v>159.23500000000001</c:v>
                </c:pt>
                <c:pt idx="8714">
                  <c:v>159.28200000000001</c:v>
                </c:pt>
                <c:pt idx="8715">
                  <c:v>159.28700000000001</c:v>
                </c:pt>
                <c:pt idx="8716">
                  <c:v>159.29</c:v>
                </c:pt>
                <c:pt idx="8717">
                  <c:v>159.297</c:v>
                </c:pt>
                <c:pt idx="8718">
                  <c:v>159.30600000000001</c:v>
                </c:pt>
                <c:pt idx="8719">
                  <c:v>159.316</c:v>
                </c:pt>
                <c:pt idx="8720">
                  <c:v>159.328</c:v>
                </c:pt>
                <c:pt idx="8721">
                  <c:v>159.339</c:v>
                </c:pt>
                <c:pt idx="8722">
                  <c:v>159.352</c:v>
                </c:pt>
                <c:pt idx="8723">
                  <c:v>159.36600000000001</c:v>
                </c:pt>
                <c:pt idx="8724">
                  <c:v>159.376</c:v>
                </c:pt>
                <c:pt idx="8725">
                  <c:v>159.38800000000001</c:v>
                </c:pt>
                <c:pt idx="8726">
                  <c:v>159.40100000000001</c:v>
                </c:pt>
                <c:pt idx="8727">
                  <c:v>159.41200000000001</c:v>
                </c:pt>
                <c:pt idx="8728">
                  <c:v>159.422</c:v>
                </c:pt>
                <c:pt idx="8729">
                  <c:v>159.43199999999999</c:v>
                </c:pt>
                <c:pt idx="8730">
                  <c:v>159.44900000000001</c:v>
                </c:pt>
                <c:pt idx="8731">
                  <c:v>159.49100000000001</c:v>
                </c:pt>
                <c:pt idx="8732">
                  <c:v>159.566</c:v>
                </c:pt>
                <c:pt idx="8733">
                  <c:v>159.65299999999999</c:v>
                </c:pt>
                <c:pt idx="8734">
                  <c:v>159.726</c:v>
                </c:pt>
                <c:pt idx="8735">
                  <c:v>159.75899999999999</c:v>
                </c:pt>
                <c:pt idx="8736">
                  <c:v>159.75899999999999</c:v>
                </c:pt>
                <c:pt idx="8737">
                  <c:v>159.76400000000001</c:v>
                </c:pt>
                <c:pt idx="8738">
                  <c:v>159.773</c:v>
                </c:pt>
                <c:pt idx="8739">
                  <c:v>159.78899999999999</c:v>
                </c:pt>
                <c:pt idx="8740">
                  <c:v>159.804</c:v>
                </c:pt>
                <c:pt idx="8741">
                  <c:v>159.81800000000001</c:v>
                </c:pt>
                <c:pt idx="8742">
                  <c:v>159.83099999999999</c:v>
                </c:pt>
                <c:pt idx="8743">
                  <c:v>159.84100000000001</c:v>
                </c:pt>
                <c:pt idx="8744">
                  <c:v>159.852</c:v>
                </c:pt>
                <c:pt idx="8745">
                  <c:v>159.86699999999999</c:v>
                </c:pt>
                <c:pt idx="8746">
                  <c:v>159.90600000000001</c:v>
                </c:pt>
                <c:pt idx="8747">
                  <c:v>159.97399999999999</c:v>
                </c:pt>
                <c:pt idx="8748">
                  <c:v>160.06299999999999</c:v>
                </c:pt>
                <c:pt idx="8749">
                  <c:v>160.149</c:v>
                </c:pt>
                <c:pt idx="8750">
                  <c:v>160.15199999999999</c:v>
                </c:pt>
                <c:pt idx="8751">
                  <c:v>160.155</c:v>
                </c:pt>
                <c:pt idx="8752">
                  <c:v>160.167</c:v>
                </c:pt>
                <c:pt idx="8753">
                  <c:v>160.18199999999999</c:v>
                </c:pt>
                <c:pt idx="8754">
                  <c:v>160.196</c:v>
                </c:pt>
                <c:pt idx="8755">
                  <c:v>160.209</c:v>
                </c:pt>
                <c:pt idx="8756">
                  <c:v>160.221</c:v>
                </c:pt>
                <c:pt idx="8757">
                  <c:v>160.232</c:v>
                </c:pt>
                <c:pt idx="8758">
                  <c:v>160.24299999999999</c:v>
                </c:pt>
                <c:pt idx="8759">
                  <c:v>160.255</c:v>
                </c:pt>
                <c:pt idx="8760">
                  <c:v>160.27699999999999</c:v>
                </c:pt>
                <c:pt idx="8761">
                  <c:v>160.33199999999999</c:v>
                </c:pt>
                <c:pt idx="8762">
                  <c:v>160.41300000000001</c:v>
                </c:pt>
                <c:pt idx="8763">
                  <c:v>160.501</c:v>
                </c:pt>
                <c:pt idx="8764">
                  <c:v>160.53299999999999</c:v>
                </c:pt>
                <c:pt idx="8765">
                  <c:v>160.536</c:v>
                </c:pt>
                <c:pt idx="8766">
                  <c:v>160.54</c:v>
                </c:pt>
                <c:pt idx="8767">
                  <c:v>160.54900000000001</c:v>
                </c:pt>
                <c:pt idx="8768">
                  <c:v>160.55799999999999</c:v>
                </c:pt>
                <c:pt idx="8769">
                  <c:v>160.56899999999999</c:v>
                </c:pt>
                <c:pt idx="8770">
                  <c:v>160.583</c:v>
                </c:pt>
                <c:pt idx="8771">
                  <c:v>160.596</c:v>
                </c:pt>
                <c:pt idx="8772">
                  <c:v>160.60900000000001</c:v>
                </c:pt>
                <c:pt idx="8773">
                  <c:v>160.619</c:v>
                </c:pt>
                <c:pt idx="8774">
                  <c:v>160.63</c:v>
                </c:pt>
                <c:pt idx="8775">
                  <c:v>160.64099999999999</c:v>
                </c:pt>
                <c:pt idx="8776">
                  <c:v>160.65100000000001</c:v>
                </c:pt>
                <c:pt idx="8777">
                  <c:v>160.66300000000001</c:v>
                </c:pt>
                <c:pt idx="8778">
                  <c:v>160.68600000000001</c:v>
                </c:pt>
                <c:pt idx="8779">
                  <c:v>160.74</c:v>
                </c:pt>
                <c:pt idx="8780">
                  <c:v>160.82599999999999</c:v>
                </c:pt>
                <c:pt idx="8781">
                  <c:v>160.90700000000001</c:v>
                </c:pt>
                <c:pt idx="8782">
                  <c:v>160.93</c:v>
                </c:pt>
                <c:pt idx="8783">
                  <c:v>160.93</c:v>
                </c:pt>
                <c:pt idx="8784">
                  <c:v>160.93299999999999</c:v>
                </c:pt>
                <c:pt idx="8785">
                  <c:v>160.94</c:v>
                </c:pt>
                <c:pt idx="8786">
                  <c:v>160.94900000000001</c:v>
                </c:pt>
                <c:pt idx="8787">
                  <c:v>160.96100000000001</c:v>
                </c:pt>
                <c:pt idx="8788">
                  <c:v>160.97300000000001</c:v>
                </c:pt>
                <c:pt idx="8789">
                  <c:v>160.98699999999999</c:v>
                </c:pt>
                <c:pt idx="8790">
                  <c:v>160.999</c:v>
                </c:pt>
                <c:pt idx="8791">
                  <c:v>161.00899999999999</c:v>
                </c:pt>
                <c:pt idx="8792">
                  <c:v>161.01900000000001</c:v>
                </c:pt>
                <c:pt idx="8793">
                  <c:v>161.029</c:v>
                </c:pt>
                <c:pt idx="8794">
                  <c:v>161.04400000000001</c:v>
                </c:pt>
                <c:pt idx="8795">
                  <c:v>161.08500000000001</c:v>
                </c:pt>
                <c:pt idx="8796">
                  <c:v>161.172</c:v>
                </c:pt>
                <c:pt idx="8797">
                  <c:v>161.24799999999999</c:v>
                </c:pt>
                <c:pt idx="8798">
                  <c:v>161.25800000000001</c:v>
                </c:pt>
                <c:pt idx="8799">
                  <c:v>161.25800000000001</c:v>
                </c:pt>
                <c:pt idx="8800">
                  <c:v>161.26400000000001</c:v>
                </c:pt>
                <c:pt idx="8801">
                  <c:v>161.27099999999999</c:v>
                </c:pt>
                <c:pt idx="8802">
                  <c:v>161.28100000000001</c:v>
                </c:pt>
                <c:pt idx="8803">
                  <c:v>161.29300000000001</c:v>
                </c:pt>
                <c:pt idx="8804">
                  <c:v>161.30699999999999</c:v>
                </c:pt>
                <c:pt idx="8805">
                  <c:v>161.32</c:v>
                </c:pt>
                <c:pt idx="8806">
                  <c:v>161.33199999999999</c:v>
                </c:pt>
                <c:pt idx="8807">
                  <c:v>161.34299999999999</c:v>
                </c:pt>
                <c:pt idx="8808">
                  <c:v>161.35400000000001</c:v>
                </c:pt>
                <c:pt idx="8809">
                  <c:v>161.36600000000001</c:v>
                </c:pt>
                <c:pt idx="8810">
                  <c:v>161.40100000000001</c:v>
                </c:pt>
                <c:pt idx="8811">
                  <c:v>161.46299999999999</c:v>
                </c:pt>
                <c:pt idx="8812">
                  <c:v>161.529</c:v>
                </c:pt>
                <c:pt idx="8813">
                  <c:v>161.56800000000001</c:v>
                </c:pt>
                <c:pt idx="8814">
                  <c:v>161.59899999999999</c:v>
                </c:pt>
                <c:pt idx="8815">
                  <c:v>161.65199999999999</c:v>
                </c:pt>
                <c:pt idx="8816">
                  <c:v>161.72800000000001</c:v>
                </c:pt>
                <c:pt idx="8817">
                  <c:v>161.78899999999999</c:v>
                </c:pt>
                <c:pt idx="8818">
                  <c:v>161.81200000000001</c:v>
                </c:pt>
                <c:pt idx="8819">
                  <c:v>161.81299999999999</c:v>
                </c:pt>
                <c:pt idx="8820">
                  <c:v>161.81399999999999</c:v>
                </c:pt>
                <c:pt idx="8821">
                  <c:v>161.81899999999999</c:v>
                </c:pt>
                <c:pt idx="8822">
                  <c:v>161.82900000000001</c:v>
                </c:pt>
                <c:pt idx="8823">
                  <c:v>161.84299999999999</c:v>
                </c:pt>
                <c:pt idx="8824">
                  <c:v>161.85599999999999</c:v>
                </c:pt>
                <c:pt idx="8825">
                  <c:v>161.869</c:v>
                </c:pt>
                <c:pt idx="8826">
                  <c:v>161.88</c:v>
                </c:pt>
                <c:pt idx="8827">
                  <c:v>161.88999999999999</c:v>
                </c:pt>
                <c:pt idx="8828">
                  <c:v>161.9</c:v>
                </c:pt>
                <c:pt idx="8829">
                  <c:v>161.911</c:v>
                </c:pt>
                <c:pt idx="8830">
                  <c:v>161.922</c:v>
                </c:pt>
                <c:pt idx="8831">
                  <c:v>161.934</c:v>
                </c:pt>
                <c:pt idx="8832">
                  <c:v>161.94800000000001</c:v>
                </c:pt>
                <c:pt idx="8833">
                  <c:v>161.958</c:v>
                </c:pt>
                <c:pt idx="8834">
                  <c:v>161.96899999999999</c:v>
                </c:pt>
                <c:pt idx="8835">
                  <c:v>161.97900000000001</c:v>
                </c:pt>
                <c:pt idx="8836">
                  <c:v>161.989</c:v>
                </c:pt>
                <c:pt idx="8837">
                  <c:v>162.00200000000001</c:v>
                </c:pt>
                <c:pt idx="8838">
                  <c:v>162.029</c:v>
                </c:pt>
                <c:pt idx="8839">
                  <c:v>162.06100000000001</c:v>
                </c:pt>
                <c:pt idx="8840">
                  <c:v>162.06899999999999</c:v>
                </c:pt>
                <c:pt idx="8841">
                  <c:v>162.07499999999999</c:v>
                </c:pt>
                <c:pt idx="8842">
                  <c:v>162.084</c:v>
                </c:pt>
                <c:pt idx="8843">
                  <c:v>162.09299999999999</c:v>
                </c:pt>
                <c:pt idx="8844">
                  <c:v>162.10599999999999</c:v>
                </c:pt>
                <c:pt idx="8845">
                  <c:v>162.119</c:v>
                </c:pt>
                <c:pt idx="8846">
                  <c:v>162.131</c:v>
                </c:pt>
                <c:pt idx="8847">
                  <c:v>162.14099999999999</c:v>
                </c:pt>
                <c:pt idx="8848">
                  <c:v>162.15100000000001</c:v>
                </c:pt>
                <c:pt idx="8849">
                  <c:v>162.16200000000001</c:v>
                </c:pt>
                <c:pt idx="8850">
                  <c:v>162.17400000000001</c:v>
                </c:pt>
                <c:pt idx="8851">
                  <c:v>162.196</c:v>
                </c:pt>
                <c:pt idx="8852">
                  <c:v>162.239</c:v>
                </c:pt>
                <c:pt idx="8853">
                  <c:v>162.25299999999999</c:v>
                </c:pt>
                <c:pt idx="8854">
                  <c:v>162.25700000000001</c:v>
                </c:pt>
                <c:pt idx="8855">
                  <c:v>162.267</c:v>
                </c:pt>
                <c:pt idx="8856">
                  <c:v>162.27600000000001</c:v>
                </c:pt>
                <c:pt idx="8857">
                  <c:v>162.286</c:v>
                </c:pt>
                <c:pt idx="8858">
                  <c:v>162.298</c:v>
                </c:pt>
                <c:pt idx="8859">
                  <c:v>162.31100000000001</c:v>
                </c:pt>
                <c:pt idx="8860">
                  <c:v>162.32400000000001</c:v>
                </c:pt>
                <c:pt idx="8861">
                  <c:v>162.33500000000001</c:v>
                </c:pt>
                <c:pt idx="8862">
                  <c:v>162.345</c:v>
                </c:pt>
                <c:pt idx="8863">
                  <c:v>162.35599999999999</c:v>
                </c:pt>
                <c:pt idx="8864">
                  <c:v>162.36699999999999</c:v>
                </c:pt>
                <c:pt idx="8865">
                  <c:v>162.37799999999999</c:v>
                </c:pt>
                <c:pt idx="8866">
                  <c:v>162.38800000000001</c:v>
                </c:pt>
                <c:pt idx="8867">
                  <c:v>162.40199999999999</c:v>
                </c:pt>
                <c:pt idx="8868">
                  <c:v>162.43299999999999</c:v>
                </c:pt>
                <c:pt idx="8869">
                  <c:v>162.494</c:v>
                </c:pt>
                <c:pt idx="8870">
                  <c:v>162.56</c:v>
                </c:pt>
                <c:pt idx="8871">
                  <c:v>162.56200000000001</c:v>
                </c:pt>
                <c:pt idx="8872">
                  <c:v>162.56200000000001</c:v>
                </c:pt>
                <c:pt idx="8873">
                  <c:v>162.56399999999999</c:v>
                </c:pt>
                <c:pt idx="8874">
                  <c:v>162.56700000000001</c:v>
                </c:pt>
                <c:pt idx="8875">
                  <c:v>162.56800000000001</c:v>
                </c:pt>
                <c:pt idx="8876">
                  <c:v>162.56800000000001</c:v>
                </c:pt>
                <c:pt idx="8877">
                  <c:v>162.56899999999999</c:v>
                </c:pt>
                <c:pt idx="8878">
                  <c:v>162.56899999999999</c:v>
                </c:pt>
                <c:pt idx="8879">
                  <c:v>162.57</c:v>
                </c:pt>
                <c:pt idx="8880">
                  <c:v>162.57</c:v>
                </c:pt>
                <c:pt idx="8881">
                  <c:v>162.57</c:v>
                </c:pt>
                <c:pt idx="8882">
                  <c:v>162.57</c:v>
                </c:pt>
                <c:pt idx="8883">
                  <c:v>162.57</c:v>
                </c:pt>
                <c:pt idx="8884">
                  <c:v>162.57</c:v>
                </c:pt>
                <c:pt idx="8885">
                  <c:v>162.57</c:v>
                </c:pt>
                <c:pt idx="8886">
                  <c:v>162.57</c:v>
                </c:pt>
                <c:pt idx="8887">
                  <c:v>162.57</c:v>
                </c:pt>
                <c:pt idx="8888">
                  <c:v>162.57</c:v>
                </c:pt>
                <c:pt idx="8889">
                  <c:v>162.57</c:v>
                </c:pt>
                <c:pt idx="8890">
                  <c:v>162.57</c:v>
                </c:pt>
                <c:pt idx="8891">
                  <c:v>162.57</c:v>
                </c:pt>
                <c:pt idx="8892">
                  <c:v>162.57</c:v>
                </c:pt>
                <c:pt idx="8893">
                  <c:v>162.57</c:v>
                </c:pt>
                <c:pt idx="8894">
                  <c:v>162.57</c:v>
                </c:pt>
                <c:pt idx="8895">
                  <c:v>162.57</c:v>
                </c:pt>
                <c:pt idx="8896">
                  <c:v>162.57</c:v>
                </c:pt>
                <c:pt idx="8897">
                  <c:v>162.57</c:v>
                </c:pt>
                <c:pt idx="8898">
                  <c:v>162.57400000000001</c:v>
                </c:pt>
                <c:pt idx="8899">
                  <c:v>162.57900000000001</c:v>
                </c:pt>
                <c:pt idx="8900">
                  <c:v>162.58500000000001</c:v>
                </c:pt>
                <c:pt idx="8901">
                  <c:v>162.59299999999999</c:v>
                </c:pt>
                <c:pt idx="8902">
                  <c:v>162.60300000000001</c:v>
                </c:pt>
                <c:pt idx="8903">
                  <c:v>162.61199999999999</c:v>
                </c:pt>
                <c:pt idx="8904">
                  <c:v>162.61699999999999</c:v>
                </c:pt>
                <c:pt idx="8905">
                  <c:v>162.625</c:v>
                </c:pt>
                <c:pt idx="8906">
                  <c:v>162.63399999999999</c:v>
                </c:pt>
                <c:pt idx="8907">
                  <c:v>162.642</c:v>
                </c:pt>
                <c:pt idx="8908">
                  <c:v>162.648</c:v>
                </c:pt>
                <c:pt idx="8909">
                  <c:v>162.655</c:v>
                </c:pt>
                <c:pt idx="8910">
                  <c:v>162.65899999999999</c:v>
                </c:pt>
                <c:pt idx="8911">
                  <c:v>162.66200000000001</c:v>
                </c:pt>
                <c:pt idx="8912">
                  <c:v>162.66300000000001</c:v>
                </c:pt>
                <c:pt idx="8913">
                  <c:v>162.66300000000001</c:v>
                </c:pt>
                <c:pt idx="8914">
                  <c:v>162.66300000000001</c:v>
                </c:pt>
                <c:pt idx="8915">
                  <c:v>162.66300000000001</c:v>
                </c:pt>
                <c:pt idx="8916">
                  <c:v>162.66300000000001</c:v>
                </c:pt>
                <c:pt idx="8917">
                  <c:v>162.66300000000001</c:v>
                </c:pt>
                <c:pt idx="8918">
                  <c:v>162.66300000000001</c:v>
                </c:pt>
                <c:pt idx="8919">
                  <c:v>162.66300000000001</c:v>
                </c:pt>
                <c:pt idx="8920">
                  <c:v>162.66300000000001</c:v>
                </c:pt>
                <c:pt idx="8921">
                  <c:v>162.66300000000001</c:v>
                </c:pt>
                <c:pt idx="8922">
                  <c:v>162.66300000000001</c:v>
                </c:pt>
                <c:pt idx="8923">
                  <c:v>162.66300000000001</c:v>
                </c:pt>
                <c:pt idx="8924">
                  <c:v>162.66300000000001</c:v>
                </c:pt>
                <c:pt idx="8925">
                  <c:v>162.66399999999999</c:v>
                </c:pt>
                <c:pt idx="8926">
                  <c:v>162.66499999999999</c:v>
                </c:pt>
                <c:pt idx="8927">
                  <c:v>162.667</c:v>
                </c:pt>
                <c:pt idx="8928">
                  <c:v>162.672</c:v>
                </c:pt>
                <c:pt idx="8929">
                  <c:v>162.673</c:v>
                </c:pt>
                <c:pt idx="8930">
                  <c:v>162.673</c:v>
                </c:pt>
                <c:pt idx="8931">
                  <c:v>162.67500000000001</c:v>
                </c:pt>
                <c:pt idx="8932">
                  <c:v>162.691</c:v>
                </c:pt>
                <c:pt idx="8933">
                  <c:v>162.72800000000001</c:v>
                </c:pt>
                <c:pt idx="8934">
                  <c:v>162.79599999999999</c:v>
                </c:pt>
                <c:pt idx="8935">
                  <c:v>162.88399999999999</c:v>
                </c:pt>
                <c:pt idx="8936">
                  <c:v>162.96199999999999</c:v>
                </c:pt>
                <c:pt idx="8937">
                  <c:v>163.005</c:v>
                </c:pt>
                <c:pt idx="8938">
                  <c:v>163.005</c:v>
                </c:pt>
                <c:pt idx="8939">
                  <c:v>163.005</c:v>
                </c:pt>
                <c:pt idx="8940">
                  <c:v>163.01</c:v>
                </c:pt>
                <c:pt idx="8941">
                  <c:v>163.017</c:v>
                </c:pt>
                <c:pt idx="8942">
                  <c:v>163.02600000000001</c:v>
                </c:pt>
                <c:pt idx="8943">
                  <c:v>163.036</c:v>
                </c:pt>
                <c:pt idx="8944">
                  <c:v>163.04599999999999</c:v>
                </c:pt>
                <c:pt idx="8945">
                  <c:v>163.05699999999999</c:v>
                </c:pt>
                <c:pt idx="8946">
                  <c:v>163.06899999999999</c:v>
                </c:pt>
                <c:pt idx="8947">
                  <c:v>163.08000000000001</c:v>
                </c:pt>
                <c:pt idx="8948">
                  <c:v>163.09</c:v>
                </c:pt>
                <c:pt idx="8949">
                  <c:v>163.1</c:v>
                </c:pt>
                <c:pt idx="8950">
                  <c:v>163.11099999999999</c:v>
                </c:pt>
                <c:pt idx="8951">
                  <c:v>163.12200000000001</c:v>
                </c:pt>
                <c:pt idx="8952">
                  <c:v>163.13200000000001</c:v>
                </c:pt>
                <c:pt idx="8953">
                  <c:v>163.13999999999999</c:v>
                </c:pt>
                <c:pt idx="8954">
                  <c:v>163.149</c:v>
                </c:pt>
                <c:pt idx="8955">
                  <c:v>163.15899999999999</c:v>
                </c:pt>
                <c:pt idx="8956">
                  <c:v>163.173</c:v>
                </c:pt>
                <c:pt idx="8957">
                  <c:v>163.19</c:v>
                </c:pt>
                <c:pt idx="8958">
                  <c:v>163.202</c:v>
                </c:pt>
                <c:pt idx="8959">
                  <c:v>163.21100000000001</c:v>
                </c:pt>
                <c:pt idx="8960">
                  <c:v>163.22200000000001</c:v>
                </c:pt>
                <c:pt idx="8961">
                  <c:v>163.233</c:v>
                </c:pt>
                <c:pt idx="8962">
                  <c:v>163.24299999999999</c:v>
                </c:pt>
                <c:pt idx="8963">
                  <c:v>163.25399999999999</c:v>
                </c:pt>
                <c:pt idx="8964">
                  <c:v>163.27500000000001</c:v>
                </c:pt>
                <c:pt idx="8965">
                  <c:v>163.31399999999999</c:v>
                </c:pt>
                <c:pt idx="8966">
                  <c:v>163.34200000000001</c:v>
                </c:pt>
                <c:pt idx="8967">
                  <c:v>163.34700000000001</c:v>
                </c:pt>
                <c:pt idx="8968">
                  <c:v>163.35400000000001</c:v>
                </c:pt>
                <c:pt idx="8969">
                  <c:v>163.363</c:v>
                </c:pt>
                <c:pt idx="8970">
                  <c:v>163.375</c:v>
                </c:pt>
                <c:pt idx="8971">
                  <c:v>163.38900000000001</c:v>
                </c:pt>
                <c:pt idx="8972">
                  <c:v>163.40299999999999</c:v>
                </c:pt>
                <c:pt idx="8973">
                  <c:v>163.41499999999999</c:v>
                </c:pt>
                <c:pt idx="8974">
                  <c:v>163.42599999999999</c:v>
                </c:pt>
                <c:pt idx="8975">
                  <c:v>163.43600000000001</c:v>
                </c:pt>
                <c:pt idx="8976">
                  <c:v>163.44800000000001</c:v>
                </c:pt>
                <c:pt idx="8977">
                  <c:v>163.458</c:v>
                </c:pt>
                <c:pt idx="8978">
                  <c:v>163.47200000000001</c:v>
                </c:pt>
                <c:pt idx="8979">
                  <c:v>163.501</c:v>
                </c:pt>
                <c:pt idx="8980">
                  <c:v>163.55099999999999</c:v>
                </c:pt>
                <c:pt idx="8981">
                  <c:v>163.59899999999999</c:v>
                </c:pt>
                <c:pt idx="8982">
                  <c:v>163.59899999999999</c:v>
                </c:pt>
                <c:pt idx="8983">
                  <c:v>163.607</c:v>
                </c:pt>
                <c:pt idx="8984">
                  <c:v>163.63300000000001</c:v>
                </c:pt>
                <c:pt idx="8985">
                  <c:v>163.63800000000001</c:v>
                </c:pt>
                <c:pt idx="8986">
                  <c:v>163.67699999999999</c:v>
                </c:pt>
                <c:pt idx="8987">
                  <c:v>163.685</c:v>
                </c:pt>
                <c:pt idx="8988">
                  <c:v>163.70699999999999</c:v>
                </c:pt>
                <c:pt idx="8989">
                  <c:v>163.768</c:v>
                </c:pt>
                <c:pt idx="8990">
                  <c:v>163.85499999999999</c:v>
                </c:pt>
                <c:pt idx="8991">
                  <c:v>163.94499999999999</c:v>
                </c:pt>
                <c:pt idx="8992">
                  <c:v>163.99700000000001</c:v>
                </c:pt>
                <c:pt idx="8993">
                  <c:v>164.00700000000001</c:v>
                </c:pt>
                <c:pt idx="8994">
                  <c:v>164.011</c:v>
                </c:pt>
                <c:pt idx="8995">
                  <c:v>164.01900000000001</c:v>
                </c:pt>
                <c:pt idx="8996">
                  <c:v>164.02799999999999</c:v>
                </c:pt>
                <c:pt idx="8997">
                  <c:v>164.041</c:v>
                </c:pt>
                <c:pt idx="8998">
                  <c:v>164.054</c:v>
                </c:pt>
                <c:pt idx="8999">
                  <c:v>164.06100000000001</c:v>
                </c:pt>
                <c:pt idx="9000">
                  <c:v>164.071</c:v>
                </c:pt>
                <c:pt idx="9001">
                  <c:v>164.08099999999999</c:v>
                </c:pt>
                <c:pt idx="9002">
                  <c:v>164.09200000000001</c:v>
                </c:pt>
                <c:pt idx="9003">
                  <c:v>164.108</c:v>
                </c:pt>
                <c:pt idx="9004">
                  <c:v>164.14099999999999</c:v>
                </c:pt>
                <c:pt idx="9005">
                  <c:v>164.20699999999999</c:v>
                </c:pt>
                <c:pt idx="9006">
                  <c:v>164.29599999999999</c:v>
                </c:pt>
                <c:pt idx="9007">
                  <c:v>164.386</c:v>
                </c:pt>
                <c:pt idx="9008">
                  <c:v>164.47200000000001</c:v>
                </c:pt>
                <c:pt idx="9009">
                  <c:v>164.53700000000001</c:v>
                </c:pt>
                <c:pt idx="9010">
                  <c:v>164.53700000000001</c:v>
                </c:pt>
                <c:pt idx="9011">
                  <c:v>164.53700000000001</c:v>
                </c:pt>
                <c:pt idx="9012">
                  <c:v>164.56</c:v>
                </c:pt>
                <c:pt idx="9013">
                  <c:v>164.62299999999999</c:v>
                </c:pt>
                <c:pt idx="9014">
                  <c:v>164.66</c:v>
                </c:pt>
                <c:pt idx="9015">
                  <c:v>164.66399999999999</c:v>
                </c:pt>
                <c:pt idx="9016">
                  <c:v>164.67099999999999</c:v>
                </c:pt>
                <c:pt idx="9017">
                  <c:v>164.679</c:v>
                </c:pt>
                <c:pt idx="9018">
                  <c:v>164.68799999999999</c:v>
                </c:pt>
                <c:pt idx="9019">
                  <c:v>164.69800000000001</c:v>
                </c:pt>
                <c:pt idx="9020">
                  <c:v>164.70699999999999</c:v>
                </c:pt>
                <c:pt idx="9021">
                  <c:v>164.71799999999999</c:v>
                </c:pt>
                <c:pt idx="9022">
                  <c:v>164.72900000000001</c:v>
                </c:pt>
                <c:pt idx="9023">
                  <c:v>164.74100000000001</c:v>
                </c:pt>
                <c:pt idx="9024">
                  <c:v>164.75399999999999</c:v>
                </c:pt>
                <c:pt idx="9025">
                  <c:v>164.76599999999999</c:v>
                </c:pt>
                <c:pt idx="9026">
                  <c:v>164.77699999999999</c:v>
                </c:pt>
                <c:pt idx="9027">
                  <c:v>164.786</c:v>
                </c:pt>
                <c:pt idx="9028">
                  <c:v>164.797</c:v>
                </c:pt>
                <c:pt idx="9029">
                  <c:v>164.80699999999999</c:v>
                </c:pt>
                <c:pt idx="9030">
                  <c:v>164.81700000000001</c:v>
                </c:pt>
                <c:pt idx="9031">
                  <c:v>164.833</c:v>
                </c:pt>
                <c:pt idx="9032">
                  <c:v>164.876</c:v>
                </c:pt>
                <c:pt idx="9033">
                  <c:v>164.94800000000001</c:v>
                </c:pt>
                <c:pt idx="9034">
                  <c:v>165.035</c:v>
                </c:pt>
                <c:pt idx="9035">
                  <c:v>165.11799999999999</c:v>
                </c:pt>
                <c:pt idx="9036">
                  <c:v>165.19200000000001</c:v>
                </c:pt>
                <c:pt idx="9037">
                  <c:v>165.221</c:v>
                </c:pt>
                <c:pt idx="9038">
                  <c:v>165.221</c:v>
                </c:pt>
                <c:pt idx="9039">
                  <c:v>165.221</c:v>
                </c:pt>
                <c:pt idx="9040">
                  <c:v>165.22200000000001</c:v>
                </c:pt>
                <c:pt idx="9041">
                  <c:v>165.22800000000001</c:v>
                </c:pt>
                <c:pt idx="9042">
                  <c:v>165.23599999999999</c:v>
                </c:pt>
                <c:pt idx="9043">
                  <c:v>165.24600000000001</c:v>
                </c:pt>
                <c:pt idx="9044">
                  <c:v>165.25800000000001</c:v>
                </c:pt>
                <c:pt idx="9045">
                  <c:v>165.27099999999999</c:v>
                </c:pt>
                <c:pt idx="9046">
                  <c:v>165.285</c:v>
                </c:pt>
                <c:pt idx="9047">
                  <c:v>165.297</c:v>
                </c:pt>
                <c:pt idx="9048">
                  <c:v>165.31</c:v>
                </c:pt>
                <c:pt idx="9049">
                  <c:v>165.32300000000001</c:v>
                </c:pt>
                <c:pt idx="9050">
                  <c:v>165.33600000000001</c:v>
                </c:pt>
                <c:pt idx="9051">
                  <c:v>165.34700000000001</c:v>
                </c:pt>
                <c:pt idx="9052">
                  <c:v>165.358</c:v>
                </c:pt>
                <c:pt idx="9053">
                  <c:v>165.369</c:v>
                </c:pt>
                <c:pt idx="9054">
                  <c:v>165.37899999999999</c:v>
                </c:pt>
                <c:pt idx="9055">
                  <c:v>165.399</c:v>
                </c:pt>
                <c:pt idx="9056">
                  <c:v>165.44399999999999</c:v>
                </c:pt>
                <c:pt idx="9057">
                  <c:v>165.51599999999999</c:v>
                </c:pt>
                <c:pt idx="9058">
                  <c:v>165.55099999999999</c:v>
                </c:pt>
                <c:pt idx="9059">
                  <c:v>165.55099999999999</c:v>
                </c:pt>
                <c:pt idx="9060">
                  <c:v>165.55699999999999</c:v>
                </c:pt>
                <c:pt idx="9061">
                  <c:v>165.56399999999999</c:v>
                </c:pt>
                <c:pt idx="9062">
                  <c:v>165.57400000000001</c:v>
                </c:pt>
                <c:pt idx="9063">
                  <c:v>165.58699999999999</c:v>
                </c:pt>
                <c:pt idx="9064">
                  <c:v>165.601</c:v>
                </c:pt>
                <c:pt idx="9065">
                  <c:v>165.614</c:v>
                </c:pt>
                <c:pt idx="9066">
                  <c:v>165.624</c:v>
                </c:pt>
                <c:pt idx="9067">
                  <c:v>165.63399999999999</c:v>
                </c:pt>
                <c:pt idx="9068">
                  <c:v>165.64500000000001</c:v>
                </c:pt>
                <c:pt idx="9069">
                  <c:v>165.65600000000001</c:v>
                </c:pt>
                <c:pt idx="9070">
                  <c:v>165.667</c:v>
                </c:pt>
                <c:pt idx="9071">
                  <c:v>165.68299999999999</c:v>
                </c:pt>
                <c:pt idx="9072">
                  <c:v>165.72</c:v>
                </c:pt>
                <c:pt idx="9073">
                  <c:v>165.78700000000001</c:v>
                </c:pt>
                <c:pt idx="9074">
                  <c:v>165.87700000000001</c:v>
                </c:pt>
                <c:pt idx="9075">
                  <c:v>165.96600000000001</c:v>
                </c:pt>
                <c:pt idx="9076">
                  <c:v>166.05600000000001</c:v>
                </c:pt>
                <c:pt idx="9077">
                  <c:v>166.12299999999999</c:v>
                </c:pt>
                <c:pt idx="9078">
                  <c:v>166.13</c:v>
                </c:pt>
                <c:pt idx="9079">
                  <c:v>166.13</c:v>
                </c:pt>
                <c:pt idx="9080">
                  <c:v>166.13</c:v>
                </c:pt>
                <c:pt idx="9081">
                  <c:v>166.13499999999999</c:v>
                </c:pt>
                <c:pt idx="9082">
                  <c:v>166.143</c:v>
                </c:pt>
                <c:pt idx="9083">
                  <c:v>166.15299999999999</c:v>
                </c:pt>
                <c:pt idx="9084">
                  <c:v>166.16300000000001</c:v>
                </c:pt>
                <c:pt idx="9085">
                  <c:v>166.17500000000001</c:v>
                </c:pt>
                <c:pt idx="9086">
                  <c:v>166.18700000000001</c:v>
                </c:pt>
                <c:pt idx="9087">
                  <c:v>166.19499999999999</c:v>
                </c:pt>
                <c:pt idx="9088">
                  <c:v>166.20500000000001</c:v>
                </c:pt>
                <c:pt idx="9089">
                  <c:v>166.21600000000001</c:v>
                </c:pt>
                <c:pt idx="9090">
                  <c:v>166.227</c:v>
                </c:pt>
                <c:pt idx="9091">
                  <c:v>166.244</c:v>
                </c:pt>
                <c:pt idx="9092">
                  <c:v>166.28800000000001</c:v>
                </c:pt>
                <c:pt idx="9093">
                  <c:v>166.36600000000001</c:v>
                </c:pt>
                <c:pt idx="9094">
                  <c:v>166.453</c:v>
                </c:pt>
                <c:pt idx="9095">
                  <c:v>166.471</c:v>
                </c:pt>
                <c:pt idx="9096">
                  <c:v>166.47200000000001</c:v>
                </c:pt>
                <c:pt idx="9097">
                  <c:v>166.47800000000001</c:v>
                </c:pt>
                <c:pt idx="9098">
                  <c:v>166.506</c:v>
                </c:pt>
                <c:pt idx="9099">
                  <c:v>166.56899999999999</c:v>
                </c:pt>
                <c:pt idx="9100">
                  <c:v>166.65299999999999</c:v>
                </c:pt>
                <c:pt idx="9101">
                  <c:v>166.74199999999999</c:v>
                </c:pt>
                <c:pt idx="9102">
                  <c:v>166.827</c:v>
                </c:pt>
                <c:pt idx="9103">
                  <c:v>166.887</c:v>
                </c:pt>
                <c:pt idx="9104">
                  <c:v>166.887</c:v>
                </c:pt>
                <c:pt idx="9105">
                  <c:v>166.887</c:v>
                </c:pt>
                <c:pt idx="9106">
                  <c:v>166.89400000000001</c:v>
                </c:pt>
                <c:pt idx="9107">
                  <c:v>166.90199999999999</c:v>
                </c:pt>
                <c:pt idx="9108">
                  <c:v>166.91300000000001</c:v>
                </c:pt>
                <c:pt idx="9109">
                  <c:v>166.92599999999999</c:v>
                </c:pt>
                <c:pt idx="9110">
                  <c:v>166.93899999999999</c:v>
                </c:pt>
                <c:pt idx="9111">
                  <c:v>166.95099999999999</c:v>
                </c:pt>
                <c:pt idx="9112">
                  <c:v>166.96100000000001</c:v>
                </c:pt>
                <c:pt idx="9113">
                  <c:v>166.97300000000001</c:v>
                </c:pt>
                <c:pt idx="9114">
                  <c:v>166.98599999999999</c:v>
                </c:pt>
                <c:pt idx="9115">
                  <c:v>167.02699999999999</c:v>
                </c:pt>
                <c:pt idx="9116">
                  <c:v>167.089</c:v>
                </c:pt>
                <c:pt idx="9117">
                  <c:v>167.17599999999999</c:v>
                </c:pt>
                <c:pt idx="9118">
                  <c:v>167.26599999999999</c:v>
                </c:pt>
                <c:pt idx="9119">
                  <c:v>167.291</c:v>
                </c:pt>
                <c:pt idx="9120">
                  <c:v>167.292</c:v>
                </c:pt>
                <c:pt idx="9121">
                  <c:v>167.29499999999999</c:v>
                </c:pt>
                <c:pt idx="9122">
                  <c:v>167.303</c:v>
                </c:pt>
                <c:pt idx="9123">
                  <c:v>167.31200000000001</c:v>
                </c:pt>
                <c:pt idx="9124">
                  <c:v>167.32300000000001</c:v>
                </c:pt>
                <c:pt idx="9125">
                  <c:v>167.33699999999999</c:v>
                </c:pt>
                <c:pt idx="9126">
                  <c:v>167.35</c:v>
                </c:pt>
                <c:pt idx="9127">
                  <c:v>167.363</c:v>
                </c:pt>
                <c:pt idx="9128">
                  <c:v>167.374</c:v>
                </c:pt>
                <c:pt idx="9129">
                  <c:v>167.38499999999999</c:v>
                </c:pt>
                <c:pt idx="9130">
                  <c:v>167.39500000000001</c:v>
                </c:pt>
                <c:pt idx="9131">
                  <c:v>167.41300000000001</c:v>
                </c:pt>
                <c:pt idx="9132">
                  <c:v>167.43</c:v>
                </c:pt>
                <c:pt idx="9133">
                  <c:v>167.44200000000001</c:v>
                </c:pt>
                <c:pt idx="9134">
                  <c:v>167.46100000000001</c:v>
                </c:pt>
                <c:pt idx="9135">
                  <c:v>167.505</c:v>
                </c:pt>
                <c:pt idx="9136">
                  <c:v>167.577</c:v>
                </c:pt>
                <c:pt idx="9137">
                  <c:v>167.62799999999999</c:v>
                </c:pt>
                <c:pt idx="9138">
                  <c:v>167.62799999999999</c:v>
                </c:pt>
                <c:pt idx="9139">
                  <c:v>167.63399999999999</c:v>
                </c:pt>
                <c:pt idx="9140">
                  <c:v>167.642</c:v>
                </c:pt>
                <c:pt idx="9141">
                  <c:v>167.654</c:v>
                </c:pt>
                <c:pt idx="9142">
                  <c:v>167.667</c:v>
                </c:pt>
                <c:pt idx="9143">
                  <c:v>167.68</c:v>
                </c:pt>
                <c:pt idx="9144">
                  <c:v>167.69200000000001</c:v>
                </c:pt>
                <c:pt idx="9145">
                  <c:v>167.702</c:v>
                </c:pt>
                <c:pt idx="9146">
                  <c:v>167.71299999999999</c:v>
                </c:pt>
                <c:pt idx="9147">
                  <c:v>167.72499999999999</c:v>
                </c:pt>
                <c:pt idx="9148">
                  <c:v>167.73699999999999</c:v>
                </c:pt>
                <c:pt idx="9149">
                  <c:v>167.761</c:v>
                </c:pt>
                <c:pt idx="9150">
                  <c:v>167.822</c:v>
                </c:pt>
                <c:pt idx="9151">
                  <c:v>167.91200000000001</c:v>
                </c:pt>
                <c:pt idx="9152">
                  <c:v>168</c:v>
                </c:pt>
                <c:pt idx="9153">
                  <c:v>168.005</c:v>
                </c:pt>
                <c:pt idx="9154">
                  <c:v>168.00899999999999</c:v>
                </c:pt>
                <c:pt idx="9155">
                  <c:v>168.01599999999999</c:v>
                </c:pt>
                <c:pt idx="9156">
                  <c:v>168.02600000000001</c:v>
                </c:pt>
                <c:pt idx="9157">
                  <c:v>168.03899999999999</c:v>
                </c:pt>
                <c:pt idx="9158">
                  <c:v>168.05099999999999</c:v>
                </c:pt>
                <c:pt idx="9159">
                  <c:v>168.06200000000001</c:v>
                </c:pt>
                <c:pt idx="9160">
                  <c:v>168.072</c:v>
                </c:pt>
                <c:pt idx="9161">
                  <c:v>168.084</c:v>
                </c:pt>
                <c:pt idx="9162">
                  <c:v>168.10300000000001</c:v>
                </c:pt>
                <c:pt idx="9163">
                  <c:v>168.14500000000001</c:v>
                </c:pt>
                <c:pt idx="9164">
                  <c:v>168.214</c:v>
                </c:pt>
                <c:pt idx="9165">
                  <c:v>168.23699999999999</c:v>
                </c:pt>
                <c:pt idx="9166">
                  <c:v>168.23699999999999</c:v>
                </c:pt>
                <c:pt idx="9167">
                  <c:v>168.24199999999999</c:v>
                </c:pt>
                <c:pt idx="9168">
                  <c:v>168.25</c:v>
                </c:pt>
                <c:pt idx="9169">
                  <c:v>168.25899999999999</c:v>
                </c:pt>
                <c:pt idx="9170">
                  <c:v>168.27099999999999</c:v>
                </c:pt>
                <c:pt idx="9171">
                  <c:v>168.28299999999999</c:v>
                </c:pt>
                <c:pt idx="9172">
                  <c:v>168.29599999999999</c:v>
                </c:pt>
                <c:pt idx="9173">
                  <c:v>168.30699999999999</c:v>
                </c:pt>
                <c:pt idx="9174">
                  <c:v>168.31899999999999</c:v>
                </c:pt>
                <c:pt idx="9175">
                  <c:v>168.33099999999999</c:v>
                </c:pt>
                <c:pt idx="9176">
                  <c:v>168.34800000000001</c:v>
                </c:pt>
                <c:pt idx="9177">
                  <c:v>168.38300000000001</c:v>
                </c:pt>
                <c:pt idx="9178">
                  <c:v>168.411</c:v>
                </c:pt>
                <c:pt idx="9179">
                  <c:v>168.42</c:v>
                </c:pt>
                <c:pt idx="9180">
                  <c:v>168.42699999999999</c:v>
                </c:pt>
                <c:pt idx="9181">
                  <c:v>168.43600000000001</c:v>
                </c:pt>
                <c:pt idx="9182">
                  <c:v>168.447</c:v>
                </c:pt>
                <c:pt idx="9183">
                  <c:v>168.458</c:v>
                </c:pt>
                <c:pt idx="9184">
                  <c:v>168.47</c:v>
                </c:pt>
                <c:pt idx="9185">
                  <c:v>168.48400000000001</c:v>
                </c:pt>
                <c:pt idx="9186">
                  <c:v>168.49600000000001</c:v>
                </c:pt>
                <c:pt idx="9187">
                  <c:v>168.505</c:v>
                </c:pt>
                <c:pt idx="9188">
                  <c:v>168.51599999999999</c:v>
                </c:pt>
                <c:pt idx="9189">
                  <c:v>168.52699999999999</c:v>
                </c:pt>
                <c:pt idx="9190">
                  <c:v>168.53800000000001</c:v>
                </c:pt>
                <c:pt idx="9191">
                  <c:v>168.54900000000001</c:v>
                </c:pt>
                <c:pt idx="9192">
                  <c:v>168.56100000000001</c:v>
                </c:pt>
                <c:pt idx="9193">
                  <c:v>168.57400000000001</c:v>
                </c:pt>
                <c:pt idx="9194">
                  <c:v>168.601</c:v>
                </c:pt>
                <c:pt idx="9195">
                  <c:v>168.66</c:v>
                </c:pt>
                <c:pt idx="9196">
                  <c:v>168.738</c:v>
                </c:pt>
                <c:pt idx="9197">
                  <c:v>168.77600000000001</c:v>
                </c:pt>
                <c:pt idx="9198">
                  <c:v>168.77600000000001</c:v>
                </c:pt>
                <c:pt idx="9199">
                  <c:v>168.77799999999999</c:v>
                </c:pt>
                <c:pt idx="9200">
                  <c:v>168.785</c:v>
                </c:pt>
                <c:pt idx="9201">
                  <c:v>168.79400000000001</c:v>
                </c:pt>
                <c:pt idx="9202">
                  <c:v>168.804</c:v>
                </c:pt>
                <c:pt idx="9203">
                  <c:v>168.81399999999999</c:v>
                </c:pt>
                <c:pt idx="9204">
                  <c:v>168.827</c:v>
                </c:pt>
                <c:pt idx="9205">
                  <c:v>168.84200000000001</c:v>
                </c:pt>
                <c:pt idx="9206">
                  <c:v>168.857</c:v>
                </c:pt>
                <c:pt idx="9207">
                  <c:v>168.87</c:v>
                </c:pt>
                <c:pt idx="9208">
                  <c:v>168.881</c:v>
                </c:pt>
                <c:pt idx="9209">
                  <c:v>168.892</c:v>
                </c:pt>
                <c:pt idx="9210">
                  <c:v>168.90199999999999</c:v>
                </c:pt>
                <c:pt idx="9211">
                  <c:v>168.91300000000001</c:v>
                </c:pt>
                <c:pt idx="9212">
                  <c:v>168.93600000000001</c:v>
                </c:pt>
                <c:pt idx="9213">
                  <c:v>168.99</c:v>
                </c:pt>
                <c:pt idx="9214">
                  <c:v>169.06899999999999</c:v>
                </c:pt>
                <c:pt idx="9215">
                  <c:v>169.11099999999999</c:v>
                </c:pt>
                <c:pt idx="9216">
                  <c:v>169.11600000000001</c:v>
                </c:pt>
                <c:pt idx="9217">
                  <c:v>169.11600000000001</c:v>
                </c:pt>
                <c:pt idx="9218">
                  <c:v>169.124</c:v>
                </c:pt>
                <c:pt idx="9219">
                  <c:v>169.13300000000001</c:v>
                </c:pt>
                <c:pt idx="9220">
                  <c:v>169.14500000000001</c:v>
                </c:pt>
                <c:pt idx="9221">
                  <c:v>169.15799999999999</c:v>
                </c:pt>
                <c:pt idx="9222">
                  <c:v>169.172</c:v>
                </c:pt>
                <c:pt idx="9223">
                  <c:v>169.185</c:v>
                </c:pt>
                <c:pt idx="9224">
                  <c:v>169.19800000000001</c:v>
                </c:pt>
                <c:pt idx="9225">
                  <c:v>169.21</c:v>
                </c:pt>
                <c:pt idx="9226">
                  <c:v>169.221</c:v>
                </c:pt>
                <c:pt idx="9227">
                  <c:v>169.232</c:v>
                </c:pt>
                <c:pt idx="9228">
                  <c:v>169.24299999999999</c:v>
                </c:pt>
                <c:pt idx="9229">
                  <c:v>169.255</c:v>
                </c:pt>
                <c:pt idx="9230">
                  <c:v>169.27699999999999</c:v>
                </c:pt>
                <c:pt idx="9231">
                  <c:v>169.32300000000001</c:v>
                </c:pt>
                <c:pt idx="9232">
                  <c:v>169.40899999999999</c:v>
                </c:pt>
                <c:pt idx="9233">
                  <c:v>169.49799999999999</c:v>
                </c:pt>
                <c:pt idx="9234">
                  <c:v>169.57</c:v>
                </c:pt>
                <c:pt idx="9235">
                  <c:v>169.57400000000001</c:v>
                </c:pt>
                <c:pt idx="9236">
                  <c:v>169.57400000000001</c:v>
                </c:pt>
                <c:pt idx="9237">
                  <c:v>169.57499999999999</c:v>
                </c:pt>
                <c:pt idx="9238">
                  <c:v>169.58099999999999</c:v>
                </c:pt>
                <c:pt idx="9239">
                  <c:v>169.59</c:v>
                </c:pt>
                <c:pt idx="9240">
                  <c:v>169.601</c:v>
                </c:pt>
                <c:pt idx="9241">
                  <c:v>169.613</c:v>
                </c:pt>
                <c:pt idx="9242">
                  <c:v>169.62700000000001</c:v>
                </c:pt>
                <c:pt idx="9243">
                  <c:v>169.63800000000001</c:v>
                </c:pt>
                <c:pt idx="9244">
                  <c:v>169.64699999999999</c:v>
                </c:pt>
                <c:pt idx="9245">
                  <c:v>169.65799999999999</c:v>
                </c:pt>
                <c:pt idx="9246">
                  <c:v>169.66800000000001</c:v>
                </c:pt>
                <c:pt idx="9247">
                  <c:v>169.679</c:v>
                </c:pt>
                <c:pt idx="9248">
                  <c:v>169.68899999999999</c:v>
                </c:pt>
                <c:pt idx="9249">
                  <c:v>169.702</c:v>
                </c:pt>
                <c:pt idx="9250">
                  <c:v>169.727</c:v>
                </c:pt>
                <c:pt idx="9251">
                  <c:v>169.785</c:v>
                </c:pt>
                <c:pt idx="9252">
                  <c:v>169.87100000000001</c:v>
                </c:pt>
                <c:pt idx="9253">
                  <c:v>169.95</c:v>
                </c:pt>
                <c:pt idx="9254">
                  <c:v>169.98099999999999</c:v>
                </c:pt>
                <c:pt idx="9255">
                  <c:v>169.98099999999999</c:v>
                </c:pt>
                <c:pt idx="9256">
                  <c:v>169.98599999999999</c:v>
                </c:pt>
                <c:pt idx="9257">
                  <c:v>169.99600000000001</c:v>
                </c:pt>
                <c:pt idx="9258">
                  <c:v>170.03399999999999</c:v>
                </c:pt>
                <c:pt idx="9259">
                  <c:v>170.08799999999999</c:v>
                </c:pt>
                <c:pt idx="9260">
                  <c:v>170.15</c:v>
                </c:pt>
                <c:pt idx="9261">
                  <c:v>170.16800000000001</c:v>
                </c:pt>
                <c:pt idx="9262">
                  <c:v>170.16800000000001</c:v>
                </c:pt>
                <c:pt idx="9263">
                  <c:v>170.173</c:v>
                </c:pt>
                <c:pt idx="9264">
                  <c:v>170.18299999999999</c:v>
                </c:pt>
                <c:pt idx="9265">
                  <c:v>170.202</c:v>
                </c:pt>
                <c:pt idx="9266">
                  <c:v>170.22499999999999</c:v>
                </c:pt>
                <c:pt idx="9267">
                  <c:v>170.24100000000001</c:v>
                </c:pt>
                <c:pt idx="9268">
                  <c:v>170.25399999999999</c:v>
                </c:pt>
                <c:pt idx="9269">
                  <c:v>170.26599999999999</c:v>
                </c:pt>
                <c:pt idx="9270">
                  <c:v>170.27699999999999</c:v>
                </c:pt>
                <c:pt idx="9271">
                  <c:v>170.27699999999999</c:v>
                </c:pt>
                <c:pt idx="9272">
                  <c:v>170.27699999999999</c:v>
                </c:pt>
                <c:pt idx="9273">
                  <c:v>170.29</c:v>
                </c:pt>
                <c:pt idx="9274">
                  <c:v>170.34200000000001</c:v>
                </c:pt>
                <c:pt idx="9275">
                  <c:v>170.38399999999999</c:v>
                </c:pt>
                <c:pt idx="9276">
                  <c:v>170.40100000000001</c:v>
                </c:pt>
                <c:pt idx="9277">
                  <c:v>170.441</c:v>
                </c:pt>
                <c:pt idx="9278">
                  <c:v>170.51300000000001</c:v>
                </c:pt>
                <c:pt idx="9279">
                  <c:v>170.548</c:v>
                </c:pt>
                <c:pt idx="9280">
                  <c:v>170.548</c:v>
                </c:pt>
                <c:pt idx="9281">
                  <c:v>170.548</c:v>
                </c:pt>
                <c:pt idx="9282">
                  <c:v>170.55099999999999</c:v>
                </c:pt>
                <c:pt idx="9283">
                  <c:v>170.55799999999999</c:v>
                </c:pt>
                <c:pt idx="9284">
                  <c:v>170.566</c:v>
                </c:pt>
                <c:pt idx="9285">
                  <c:v>170.57499999999999</c:v>
                </c:pt>
                <c:pt idx="9286">
                  <c:v>170.58500000000001</c:v>
                </c:pt>
                <c:pt idx="9287">
                  <c:v>170.59399999999999</c:v>
                </c:pt>
                <c:pt idx="9288">
                  <c:v>170.60400000000001</c:v>
                </c:pt>
                <c:pt idx="9289">
                  <c:v>170.614</c:v>
                </c:pt>
                <c:pt idx="9290">
                  <c:v>170.625</c:v>
                </c:pt>
                <c:pt idx="9291">
                  <c:v>170.637</c:v>
                </c:pt>
                <c:pt idx="9292">
                  <c:v>170.648</c:v>
                </c:pt>
                <c:pt idx="9293">
                  <c:v>170.65600000000001</c:v>
                </c:pt>
                <c:pt idx="9294">
                  <c:v>170.66499999999999</c:v>
                </c:pt>
                <c:pt idx="9295">
                  <c:v>170.67500000000001</c:v>
                </c:pt>
                <c:pt idx="9296">
                  <c:v>170.685</c:v>
                </c:pt>
                <c:pt idx="9297">
                  <c:v>170.696</c:v>
                </c:pt>
                <c:pt idx="9298">
                  <c:v>170.70500000000001</c:v>
                </c:pt>
                <c:pt idx="9299">
                  <c:v>170.715</c:v>
                </c:pt>
                <c:pt idx="9300">
                  <c:v>170.72900000000001</c:v>
                </c:pt>
                <c:pt idx="9301">
                  <c:v>170.75700000000001</c:v>
                </c:pt>
                <c:pt idx="9302">
                  <c:v>170.81399999999999</c:v>
                </c:pt>
                <c:pt idx="9303">
                  <c:v>170.90299999999999</c:v>
                </c:pt>
                <c:pt idx="9304">
                  <c:v>170.99199999999999</c:v>
                </c:pt>
                <c:pt idx="9305">
                  <c:v>171.083</c:v>
                </c:pt>
                <c:pt idx="9306">
                  <c:v>171.17</c:v>
                </c:pt>
                <c:pt idx="9307">
                  <c:v>171.22800000000001</c:v>
                </c:pt>
                <c:pt idx="9308">
                  <c:v>171.27699999999999</c:v>
                </c:pt>
                <c:pt idx="9309">
                  <c:v>171.304</c:v>
                </c:pt>
                <c:pt idx="9310">
                  <c:v>171.30600000000001</c:v>
                </c:pt>
                <c:pt idx="9311">
                  <c:v>171.30600000000001</c:v>
                </c:pt>
                <c:pt idx="9312">
                  <c:v>171.31100000000001</c:v>
                </c:pt>
                <c:pt idx="9313">
                  <c:v>171.31899999999999</c:v>
                </c:pt>
                <c:pt idx="9314">
                  <c:v>171.328</c:v>
                </c:pt>
                <c:pt idx="9315">
                  <c:v>171.34</c:v>
                </c:pt>
                <c:pt idx="9316">
                  <c:v>171.35400000000001</c:v>
                </c:pt>
                <c:pt idx="9317">
                  <c:v>171.36600000000001</c:v>
                </c:pt>
                <c:pt idx="9318">
                  <c:v>171.375</c:v>
                </c:pt>
                <c:pt idx="9319">
                  <c:v>171.38499999999999</c:v>
                </c:pt>
                <c:pt idx="9320">
                  <c:v>171.39599999999999</c:v>
                </c:pt>
                <c:pt idx="9321">
                  <c:v>171.40700000000001</c:v>
                </c:pt>
                <c:pt idx="9322">
                  <c:v>171.417</c:v>
                </c:pt>
                <c:pt idx="9323">
                  <c:v>171.42699999999999</c:v>
                </c:pt>
                <c:pt idx="9324">
                  <c:v>171.46100000000001</c:v>
                </c:pt>
                <c:pt idx="9325">
                  <c:v>171.477</c:v>
                </c:pt>
                <c:pt idx="9326">
                  <c:v>171.48</c:v>
                </c:pt>
                <c:pt idx="9327">
                  <c:v>171.48699999999999</c:v>
                </c:pt>
                <c:pt idx="9328">
                  <c:v>171.499</c:v>
                </c:pt>
                <c:pt idx="9329">
                  <c:v>171.512</c:v>
                </c:pt>
                <c:pt idx="9330">
                  <c:v>171.52500000000001</c:v>
                </c:pt>
                <c:pt idx="9331">
                  <c:v>171.53700000000001</c:v>
                </c:pt>
                <c:pt idx="9332">
                  <c:v>171.547</c:v>
                </c:pt>
                <c:pt idx="9333">
                  <c:v>171.55799999999999</c:v>
                </c:pt>
                <c:pt idx="9334">
                  <c:v>171.56899999999999</c:v>
                </c:pt>
                <c:pt idx="9335">
                  <c:v>171.59</c:v>
                </c:pt>
                <c:pt idx="9336">
                  <c:v>171.636</c:v>
                </c:pt>
                <c:pt idx="9337">
                  <c:v>171.721</c:v>
                </c:pt>
                <c:pt idx="9338">
                  <c:v>171.81</c:v>
                </c:pt>
                <c:pt idx="9339">
                  <c:v>171.9</c:v>
                </c:pt>
                <c:pt idx="9340">
                  <c:v>171.941</c:v>
                </c:pt>
                <c:pt idx="9341">
                  <c:v>171.94200000000001</c:v>
                </c:pt>
                <c:pt idx="9342">
                  <c:v>171.94200000000001</c:v>
                </c:pt>
                <c:pt idx="9343">
                  <c:v>171.947</c:v>
                </c:pt>
                <c:pt idx="9344">
                  <c:v>171.95599999999999</c:v>
                </c:pt>
                <c:pt idx="9345">
                  <c:v>171.96799999999999</c:v>
                </c:pt>
                <c:pt idx="9346">
                  <c:v>171.98</c:v>
                </c:pt>
                <c:pt idx="9347">
                  <c:v>171.99299999999999</c:v>
                </c:pt>
                <c:pt idx="9348">
                  <c:v>172.00299999999999</c:v>
                </c:pt>
                <c:pt idx="9349">
                  <c:v>172.01300000000001</c:v>
                </c:pt>
                <c:pt idx="9350">
                  <c:v>172.024</c:v>
                </c:pt>
                <c:pt idx="9351">
                  <c:v>172.035</c:v>
                </c:pt>
                <c:pt idx="9352">
                  <c:v>172.059</c:v>
                </c:pt>
                <c:pt idx="9353">
                  <c:v>172.114</c:v>
                </c:pt>
                <c:pt idx="9354">
                  <c:v>172.19800000000001</c:v>
                </c:pt>
                <c:pt idx="9355">
                  <c:v>172.28700000000001</c:v>
                </c:pt>
                <c:pt idx="9356">
                  <c:v>172.37799999999999</c:v>
                </c:pt>
                <c:pt idx="9357">
                  <c:v>172.46600000000001</c:v>
                </c:pt>
                <c:pt idx="9358">
                  <c:v>172.55</c:v>
                </c:pt>
                <c:pt idx="9359">
                  <c:v>172.62100000000001</c:v>
                </c:pt>
                <c:pt idx="9360">
                  <c:v>172.649</c:v>
                </c:pt>
                <c:pt idx="9361">
                  <c:v>172.649</c:v>
                </c:pt>
                <c:pt idx="9362">
                  <c:v>172.649</c:v>
                </c:pt>
                <c:pt idx="9363">
                  <c:v>172.649</c:v>
                </c:pt>
                <c:pt idx="9364">
                  <c:v>172.649</c:v>
                </c:pt>
                <c:pt idx="9365">
                  <c:v>172.65199999999999</c:v>
                </c:pt>
                <c:pt idx="9366">
                  <c:v>172.65899999999999</c:v>
                </c:pt>
                <c:pt idx="9367">
                  <c:v>172.66800000000001</c:v>
                </c:pt>
                <c:pt idx="9368">
                  <c:v>172.67699999999999</c:v>
                </c:pt>
                <c:pt idx="9369">
                  <c:v>172.68799999999999</c:v>
                </c:pt>
                <c:pt idx="9370">
                  <c:v>172.69900000000001</c:v>
                </c:pt>
                <c:pt idx="9371">
                  <c:v>172.71100000000001</c:v>
                </c:pt>
                <c:pt idx="9372">
                  <c:v>172.72200000000001</c:v>
                </c:pt>
                <c:pt idx="9373">
                  <c:v>172.73</c:v>
                </c:pt>
                <c:pt idx="9374">
                  <c:v>172.74</c:v>
                </c:pt>
                <c:pt idx="9375">
                  <c:v>172.75</c:v>
                </c:pt>
                <c:pt idx="9376">
                  <c:v>172.761</c:v>
                </c:pt>
                <c:pt idx="9377">
                  <c:v>172.77099999999999</c:v>
                </c:pt>
                <c:pt idx="9378">
                  <c:v>172.78299999999999</c:v>
                </c:pt>
                <c:pt idx="9379">
                  <c:v>172.81299999999999</c:v>
                </c:pt>
                <c:pt idx="9380">
                  <c:v>172.87200000000001</c:v>
                </c:pt>
                <c:pt idx="9381">
                  <c:v>172.923</c:v>
                </c:pt>
                <c:pt idx="9382">
                  <c:v>172.93100000000001</c:v>
                </c:pt>
                <c:pt idx="9383">
                  <c:v>172.93100000000001</c:v>
                </c:pt>
                <c:pt idx="9384">
                  <c:v>172.93199999999999</c:v>
                </c:pt>
                <c:pt idx="9385">
                  <c:v>172.935</c:v>
                </c:pt>
                <c:pt idx="9386">
                  <c:v>172.94200000000001</c:v>
                </c:pt>
                <c:pt idx="9387">
                  <c:v>172.95099999999999</c:v>
                </c:pt>
                <c:pt idx="9388">
                  <c:v>172.96100000000001</c:v>
                </c:pt>
                <c:pt idx="9389">
                  <c:v>172.971</c:v>
                </c:pt>
                <c:pt idx="9390">
                  <c:v>172.982</c:v>
                </c:pt>
                <c:pt idx="9391">
                  <c:v>172.99299999999999</c:v>
                </c:pt>
                <c:pt idx="9392">
                  <c:v>173.005</c:v>
                </c:pt>
                <c:pt idx="9393">
                  <c:v>173.01900000000001</c:v>
                </c:pt>
                <c:pt idx="9394">
                  <c:v>173.03100000000001</c:v>
                </c:pt>
                <c:pt idx="9395">
                  <c:v>173.041</c:v>
                </c:pt>
                <c:pt idx="9396">
                  <c:v>173.053</c:v>
                </c:pt>
                <c:pt idx="9397">
                  <c:v>173.066</c:v>
                </c:pt>
                <c:pt idx="9398">
                  <c:v>173.078</c:v>
                </c:pt>
                <c:pt idx="9399">
                  <c:v>173.08799999999999</c:v>
                </c:pt>
                <c:pt idx="9400">
                  <c:v>173.09800000000001</c:v>
                </c:pt>
                <c:pt idx="9401">
                  <c:v>173.10900000000001</c:v>
                </c:pt>
                <c:pt idx="9402">
                  <c:v>173.12299999999999</c:v>
                </c:pt>
                <c:pt idx="9403">
                  <c:v>173.154</c:v>
                </c:pt>
                <c:pt idx="9404">
                  <c:v>173.21199999999999</c:v>
                </c:pt>
                <c:pt idx="9405">
                  <c:v>173.24700000000001</c:v>
                </c:pt>
                <c:pt idx="9406">
                  <c:v>173.24700000000001</c:v>
                </c:pt>
                <c:pt idx="9407">
                  <c:v>173.25200000000001</c:v>
                </c:pt>
                <c:pt idx="9408">
                  <c:v>173.261</c:v>
                </c:pt>
                <c:pt idx="9409">
                  <c:v>173.27099999999999</c:v>
                </c:pt>
                <c:pt idx="9410">
                  <c:v>173.285</c:v>
                </c:pt>
                <c:pt idx="9411">
                  <c:v>173.3</c:v>
                </c:pt>
                <c:pt idx="9412">
                  <c:v>173.31399999999999</c:v>
                </c:pt>
                <c:pt idx="9413">
                  <c:v>173.32599999999999</c:v>
                </c:pt>
                <c:pt idx="9414">
                  <c:v>173.33699999999999</c:v>
                </c:pt>
                <c:pt idx="9415">
                  <c:v>173.34800000000001</c:v>
                </c:pt>
                <c:pt idx="9416">
                  <c:v>173.35900000000001</c:v>
                </c:pt>
                <c:pt idx="9417">
                  <c:v>173.369</c:v>
                </c:pt>
                <c:pt idx="9418">
                  <c:v>173.37899999999999</c:v>
                </c:pt>
                <c:pt idx="9419">
                  <c:v>173.405</c:v>
                </c:pt>
                <c:pt idx="9420">
                  <c:v>173.46199999999999</c:v>
                </c:pt>
                <c:pt idx="9421">
                  <c:v>173.54599999999999</c:v>
                </c:pt>
                <c:pt idx="9422">
                  <c:v>173.59100000000001</c:v>
                </c:pt>
                <c:pt idx="9423">
                  <c:v>173.59299999999999</c:v>
                </c:pt>
                <c:pt idx="9424">
                  <c:v>173.59399999999999</c:v>
                </c:pt>
                <c:pt idx="9425">
                  <c:v>173.601</c:v>
                </c:pt>
                <c:pt idx="9426">
                  <c:v>173.61099999999999</c:v>
                </c:pt>
                <c:pt idx="9427">
                  <c:v>173.62200000000001</c:v>
                </c:pt>
                <c:pt idx="9428">
                  <c:v>173.63300000000001</c:v>
                </c:pt>
                <c:pt idx="9429">
                  <c:v>173.64500000000001</c:v>
                </c:pt>
                <c:pt idx="9430">
                  <c:v>173.65700000000001</c:v>
                </c:pt>
                <c:pt idx="9431">
                  <c:v>173.667</c:v>
                </c:pt>
                <c:pt idx="9432">
                  <c:v>173.67699999999999</c:v>
                </c:pt>
                <c:pt idx="9433">
                  <c:v>173.68700000000001</c:v>
                </c:pt>
                <c:pt idx="9434">
                  <c:v>173.69800000000001</c:v>
                </c:pt>
                <c:pt idx="9435">
                  <c:v>173.708</c:v>
                </c:pt>
                <c:pt idx="9436">
                  <c:v>173.721</c:v>
                </c:pt>
                <c:pt idx="9437">
                  <c:v>173.75</c:v>
                </c:pt>
                <c:pt idx="9438">
                  <c:v>173.81299999999999</c:v>
                </c:pt>
                <c:pt idx="9439">
                  <c:v>173.90299999999999</c:v>
                </c:pt>
                <c:pt idx="9440">
                  <c:v>173.99299999999999</c:v>
                </c:pt>
                <c:pt idx="9441">
                  <c:v>174.07400000000001</c:v>
                </c:pt>
                <c:pt idx="9442">
                  <c:v>174.07400000000001</c:v>
                </c:pt>
                <c:pt idx="9443">
                  <c:v>174.07400000000001</c:v>
                </c:pt>
                <c:pt idx="9444">
                  <c:v>174.078</c:v>
                </c:pt>
                <c:pt idx="9445">
                  <c:v>174.08699999999999</c:v>
                </c:pt>
                <c:pt idx="9446">
                  <c:v>174.09899999999999</c:v>
                </c:pt>
                <c:pt idx="9447">
                  <c:v>174.11199999999999</c:v>
                </c:pt>
                <c:pt idx="9448">
                  <c:v>174.124</c:v>
                </c:pt>
                <c:pt idx="9449">
                  <c:v>174.13399999999999</c:v>
                </c:pt>
                <c:pt idx="9450">
                  <c:v>174.14400000000001</c:v>
                </c:pt>
                <c:pt idx="9451">
                  <c:v>174.15700000000001</c:v>
                </c:pt>
                <c:pt idx="9452">
                  <c:v>174.18</c:v>
                </c:pt>
                <c:pt idx="9453">
                  <c:v>174.21899999999999</c:v>
                </c:pt>
                <c:pt idx="9454">
                  <c:v>174.221</c:v>
                </c:pt>
                <c:pt idx="9455">
                  <c:v>174.227</c:v>
                </c:pt>
                <c:pt idx="9456">
                  <c:v>174.23500000000001</c:v>
                </c:pt>
                <c:pt idx="9457">
                  <c:v>174.24199999999999</c:v>
                </c:pt>
                <c:pt idx="9458">
                  <c:v>174.25</c:v>
                </c:pt>
                <c:pt idx="9459">
                  <c:v>174.25899999999999</c:v>
                </c:pt>
                <c:pt idx="9460">
                  <c:v>174.268</c:v>
                </c:pt>
                <c:pt idx="9461">
                  <c:v>174.27699999999999</c:v>
                </c:pt>
                <c:pt idx="9462">
                  <c:v>174.286</c:v>
                </c:pt>
                <c:pt idx="9463">
                  <c:v>174.29400000000001</c:v>
                </c:pt>
                <c:pt idx="9464">
                  <c:v>174.303</c:v>
                </c:pt>
                <c:pt idx="9465">
                  <c:v>174.31100000000001</c:v>
                </c:pt>
                <c:pt idx="9466">
                  <c:v>174.32</c:v>
                </c:pt>
                <c:pt idx="9467">
                  <c:v>174.32900000000001</c:v>
                </c:pt>
                <c:pt idx="9468">
                  <c:v>174.33799999999999</c:v>
                </c:pt>
                <c:pt idx="9469">
                  <c:v>174.34700000000001</c:v>
                </c:pt>
                <c:pt idx="9470">
                  <c:v>174.35599999999999</c:v>
                </c:pt>
                <c:pt idx="9471">
                  <c:v>174.36500000000001</c:v>
                </c:pt>
                <c:pt idx="9472">
                  <c:v>174.375</c:v>
                </c:pt>
                <c:pt idx="9473">
                  <c:v>174.38499999999999</c:v>
                </c:pt>
                <c:pt idx="9474">
                  <c:v>174.40199999999999</c:v>
                </c:pt>
                <c:pt idx="9475">
                  <c:v>174.44200000000001</c:v>
                </c:pt>
                <c:pt idx="9476">
                  <c:v>174.51300000000001</c:v>
                </c:pt>
                <c:pt idx="9477">
                  <c:v>174.589</c:v>
                </c:pt>
                <c:pt idx="9478">
                  <c:v>174.62</c:v>
                </c:pt>
                <c:pt idx="9479">
                  <c:v>174.62</c:v>
                </c:pt>
                <c:pt idx="9480">
                  <c:v>174.624</c:v>
                </c:pt>
                <c:pt idx="9481">
                  <c:v>174.631</c:v>
                </c:pt>
                <c:pt idx="9482">
                  <c:v>174.64099999999999</c:v>
                </c:pt>
                <c:pt idx="9483">
                  <c:v>174.65100000000001</c:v>
                </c:pt>
                <c:pt idx="9484">
                  <c:v>174.66200000000001</c:v>
                </c:pt>
                <c:pt idx="9485">
                  <c:v>174.67500000000001</c:v>
                </c:pt>
                <c:pt idx="9486">
                  <c:v>174.68700000000001</c:v>
                </c:pt>
                <c:pt idx="9487">
                  <c:v>174.697</c:v>
                </c:pt>
                <c:pt idx="9488">
                  <c:v>174.708</c:v>
                </c:pt>
                <c:pt idx="9489">
                  <c:v>174.71899999999999</c:v>
                </c:pt>
                <c:pt idx="9490">
                  <c:v>174.732</c:v>
                </c:pt>
                <c:pt idx="9491">
                  <c:v>174.75899999999999</c:v>
                </c:pt>
                <c:pt idx="9492">
                  <c:v>174.80699999999999</c:v>
                </c:pt>
                <c:pt idx="9493">
                  <c:v>174.80699999999999</c:v>
                </c:pt>
                <c:pt idx="9494">
                  <c:v>174.81399999999999</c:v>
                </c:pt>
                <c:pt idx="9495">
                  <c:v>174.82400000000001</c:v>
                </c:pt>
                <c:pt idx="9496">
                  <c:v>174.83500000000001</c:v>
                </c:pt>
                <c:pt idx="9497">
                  <c:v>174.84700000000001</c:v>
                </c:pt>
                <c:pt idx="9498">
                  <c:v>174.86099999999999</c:v>
                </c:pt>
                <c:pt idx="9499">
                  <c:v>174.874</c:v>
                </c:pt>
                <c:pt idx="9500">
                  <c:v>174.88499999999999</c:v>
                </c:pt>
                <c:pt idx="9501">
                  <c:v>174.89599999999999</c:v>
                </c:pt>
                <c:pt idx="9502">
                  <c:v>174.90700000000001</c:v>
                </c:pt>
                <c:pt idx="9503">
                  <c:v>174.917</c:v>
                </c:pt>
                <c:pt idx="9504">
                  <c:v>174.92699999999999</c:v>
                </c:pt>
                <c:pt idx="9505">
                  <c:v>174.959</c:v>
                </c:pt>
                <c:pt idx="9506">
                  <c:v>175.02799999999999</c:v>
                </c:pt>
                <c:pt idx="9507">
                  <c:v>175.11199999999999</c:v>
                </c:pt>
                <c:pt idx="9508">
                  <c:v>175.15700000000001</c:v>
                </c:pt>
                <c:pt idx="9509">
                  <c:v>175.173</c:v>
                </c:pt>
                <c:pt idx="9510">
                  <c:v>175.20099999999999</c:v>
                </c:pt>
                <c:pt idx="9511">
                  <c:v>175.27600000000001</c:v>
                </c:pt>
                <c:pt idx="9512">
                  <c:v>175.364</c:v>
                </c:pt>
                <c:pt idx="9513">
                  <c:v>175.44900000000001</c:v>
                </c:pt>
                <c:pt idx="9514">
                  <c:v>175.53899999999999</c:v>
                </c:pt>
                <c:pt idx="9515">
                  <c:v>175.62799999999999</c:v>
                </c:pt>
                <c:pt idx="9516">
                  <c:v>175.71199999999999</c:v>
                </c:pt>
                <c:pt idx="9517">
                  <c:v>175.75800000000001</c:v>
                </c:pt>
                <c:pt idx="9518">
                  <c:v>175.75800000000001</c:v>
                </c:pt>
                <c:pt idx="9519">
                  <c:v>175.75800000000001</c:v>
                </c:pt>
                <c:pt idx="9520">
                  <c:v>175.78700000000001</c:v>
                </c:pt>
                <c:pt idx="9521">
                  <c:v>175.84</c:v>
                </c:pt>
                <c:pt idx="9522">
                  <c:v>175.88499999999999</c:v>
                </c:pt>
                <c:pt idx="9523">
                  <c:v>175.94800000000001</c:v>
                </c:pt>
                <c:pt idx="9524">
                  <c:v>175.96700000000001</c:v>
                </c:pt>
                <c:pt idx="9525">
                  <c:v>175.96700000000001</c:v>
                </c:pt>
                <c:pt idx="9526">
                  <c:v>175.96700000000001</c:v>
                </c:pt>
                <c:pt idx="9527">
                  <c:v>175.96899999999999</c:v>
                </c:pt>
                <c:pt idx="9528">
                  <c:v>175.97499999999999</c:v>
                </c:pt>
                <c:pt idx="9529">
                  <c:v>175.982</c:v>
                </c:pt>
                <c:pt idx="9530">
                  <c:v>175.99199999999999</c:v>
                </c:pt>
                <c:pt idx="9531">
                  <c:v>176.00399999999999</c:v>
                </c:pt>
                <c:pt idx="9532">
                  <c:v>176.01599999999999</c:v>
                </c:pt>
                <c:pt idx="9533">
                  <c:v>176.02699999999999</c:v>
                </c:pt>
                <c:pt idx="9534">
                  <c:v>176.036</c:v>
                </c:pt>
                <c:pt idx="9535">
                  <c:v>176.04400000000001</c:v>
                </c:pt>
                <c:pt idx="9536">
                  <c:v>176.05500000000001</c:v>
                </c:pt>
                <c:pt idx="9537">
                  <c:v>176.065</c:v>
                </c:pt>
                <c:pt idx="9538">
                  <c:v>176.07499999999999</c:v>
                </c:pt>
                <c:pt idx="9539">
                  <c:v>176.09700000000001</c:v>
                </c:pt>
                <c:pt idx="9540">
                  <c:v>176.148</c:v>
                </c:pt>
                <c:pt idx="9541">
                  <c:v>176.20099999999999</c:v>
                </c:pt>
                <c:pt idx="9542">
                  <c:v>176.21199999999999</c:v>
                </c:pt>
                <c:pt idx="9543">
                  <c:v>176.21299999999999</c:v>
                </c:pt>
                <c:pt idx="9544">
                  <c:v>176.21799999999999</c:v>
                </c:pt>
                <c:pt idx="9545">
                  <c:v>176.22800000000001</c:v>
                </c:pt>
                <c:pt idx="9546">
                  <c:v>176.23699999999999</c:v>
                </c:pt>
                <c:pt idx="9547">
                  <c:v>176.24700000000001</c:v>
                </c:pt>
                <c:pt idx="9548">
                  <c:v>176.25800000000001</c:v>
                </c:pt>
                <c:pt idx="9549">
                  <c:v>176.27</c:v>
                </c:pt>
                <c:pt idx="9550">
                  <c:v>176.28200000000001</c:v>
                </c:pt>
                <c:pt idx="9551">
                  <c:v>176.29300000000001</c:v>
                </c:pt>
                <c:pt idx="9552">
                  <c:v>176.303</c:v>
                </c:pt>
                <c:pt idx="9553">
                  <c:v>176.31399999999999</c:v>
                </c:pt>
                <c:pt idx="9554">
                  <c:v>176.327</c:v>
                </c:pt>
                <c:pt idx="9555">
                  <c:v>176.352</c:v>
                </c:pt>
                <c:pt idx="9556">
                  <c:v>176.404</c:v>
                </c:pt>
                <c:pt idx="9557">
                  <c:v>176.48599999999999</c:v>
                </c:pt>
                <c:pt idx="9558">
                  <c:v>176.57300000000001</c:v>
                </c:pt>
                <c:pt idx="9559">
                  <c:v>176.661</c:v>
                </c:pt>
                <c:pt idx="9560">
                  <c:v>176.685</c:v>
                </c:pt>
                <c:pt idx="9561">
                  <c:v>176.685</c:v>
                </c:pt>
                <c:pt idx="9562">
                  <c:v>176.685</c:v>
                </c:pt>
                <c:pt idx="9563">
                  <c:v>176.69</c:v>
                </c:pt>
                <c:pt idx="9564">
                  <c:v>176.697</c:v>
                </c:pt>
                <c:pt idx="9565">
                  <c:v>176.709</c:v>
                </c:pt>
                <c:pt idx="9566">
                  <c:v>176.72200000000001</c:v>
                </c:pt>
                <c:pt idx="9567">
                  <c:v>176.73500000000001</c:v>
                </c:pt>
                <c:pt idx="9568">
                  <c:v>176.74700000000001</c:v>
                </c:pt>
                <c:pt idx="9569">
                  <c:v>176.75800000000001</c:v>
                </c:pt>
                <c:pt idx="9570">
                  <c:v>176.77199999999999</c:v>
                </c:pt>
                <c:pt idx="9571">
                  <c:v>176.78299999999999</c:v>
                </c:pt>
                <c:pt idx="9572">
                  <c:v>176.80699999999999</c:v>
                </c:pt>
                <c:pt idx="9573">
                  <c:v>176.86500000000001</c:v>
                </c:pt>
                <c:pt idx="9574">
                  <c:v>176.952</c:v>
                </c:pt>
                <c:pt idx="9575">
                  <c:v>177.03399999999999</c:v>
                </c:pt>
                <c:pt idx="9576">
                  <c:v>177.084</c:v>
                </c:pt>
                <c:pt idx="9577">
                  <c:v>177.102</c:v>
                </c:pt>
                <c:pt idx="9578">
                  <c:v>177.12200000000001</c:v>
                </c:pt>
                <c:pt idx="9579">
                  <c:v>177.13499999999999</c:v>
                </c:pt>
                <c:pt idx="9580">
                  <c:v>177.155</c:v>
                </c:pt>
                <c:pt idx="9581">
                  <c:v>177.166</c:v>
                </c:pt>
                <c:pt idx="9582">
                  <c:v>177.166</c:v>
                </c:pt>
                <c:pt idx="9583">
                  <c:v>177.16900000000001</c:v>
                </c:pt>
                <c:pt idx="9584">
                  <c:v>177.17599999999999</c:v>
                </c:pt>
                <c:pt idx="9585">
                  <c:v>177.185</c:v>
                </c:pt>
                <c:pt idx="9586">
                  <c:v>177.19499999999999</c:v>
                </c:pt>
                <c:pt idx="9587">
                  <c:v>177.20699999999999</c:v>
                </c:pt>
                <c:pt idx="9588">
                  <c:v>177.22</c:v>
                </c:pt>
                <c:pt idx="9589">
                  <c:v>177.232</c:v>
                </c:pt>
                <c:pt idx="9590">
                  <c:v>177.24299999999999</c:v>
                </c:pt>
                <c:pt idx="9591">
                  <c:v>177.25299999999999</c:v>
                </c:pt>
                <c:pt idx="9592">
                  <c:v>177.26300000000001</c:v>
                </c:pt>
                <c:pt idx="9593">
                  <c:v>177.274</c:v>
                </c:pt>
                <c:pt idx="9594">
                  <c:v>177.285</c:v>
                </c:pt>
                <c:pt idx="9595">
                  <c:v>177.29900000000001</c:v>
                </c:pt>
                <c:pt idx="9596">
                  <c:v>177.33500000000001</c:v>
                </c:pt>
                <c:pt idx="9597">
                  <c:v>177.405</c:v>
                </c:pt>
                <c:pt idx="9598">
                  <c:v>177.49100000000001</c:v>
                </c:pt>
                <c:pt idx="9599">
                  <c:v>177.58</c:v>
                </c:pt>
                <c:pt idx="9600">
                  <c:v>177.65100000000001</c:v>
                </c:pt>
                <c:pt idx="9601">
                  <c:v>177.66300000000001</c:v>
                </c:pt>
                <c:pt idx="9602">
                  <c:v>177.66300000000001</c:v>
                </c:pt>
                <c:pt idx="9603">
                  <c:v>177.66300000000001</c:v>
                </c:pt>
                <c:pt idx="9604">
                  <c:v>177.667</c:v>
                </c:pt>
                <c:pt idx="9605">
                  <c:v>177.67099999999999</c:v>
                </c:pt>
                <c:pt idx="9606">
                  <c:v>177.67099999999999</c:v>
                </c:pt>
                <c:pt idx="9607">
                  <c:v>177.67099999999999</c:v>
                </c:pt>
                <c:pt idx="9608">
                  <c:v>177.673</c:v>
                </c:pt>
                <c:pt idx="9609">
                  <c:v>177.67599999999999</c:v>
                </c:pt>
                <c:pt idx="9610">
                  <c:v>177.68199999999999</c:v>
                </c:pt>
                <c:pt idx="9611">
                  <c:v>177.684</c:v>
                </c:pt>
                <c:pt idx="9612">
                  <c:v>177.684</c:v>
                </c:pt>
                <c:pt idx="9613">
                  <c:v>177.684</c:v>
                </c:pt>
                <c:pt idx="9614">
                  <c:v>177.684</c:v>
                </c:pt>
                <c:pt idx="9615">
                  <c:v>177.684</c:v>
                </c:pt>
                <c:pt idx="9616">
                  <c:v>177.685</c:v>
                </c:pt>
                <c:pt idx="9617">
                  <c:v>177.68600000000001</c:v>
                </c:pt>
                <c:pt idx="9618">
                  <c:v>177.68600000000001</c:v>
                </c:pt>
                <c:pt idx="9619">
                  <c:v>177.68700000000001</c:v>
                </c:pt>
                <c:pt idx="9620">
                  <c:v>177.68700000000001</c:v>
                </c:pt>
                <c:pt idx="9621">
                  <c:v>177.68700000000001</c:v>
                </c:pt>
                <c:pt idx="9622">
                  <c:v>177.68700000000001</c:v>
                </c:pt>
                <c:pt idx="9623">
                  <c:v>177.68700000000001</c:v>
                </c:pt>
                <c:pt idx="9624">
                  <c:v>177.68700000000001</c:v>
                </c:pt>
                <c:pt idx="9625">
                  <c:v>177.68700000000001</c:v>
                </c:pt>
                <c:pt idx="9626">
                  <c:v>177.68700000000001</c:v>
                </c:pt>
                <c:pt idx="9627">
                  <c:v>177.68700000000001</c:v>
                </c:pt>
                <c:pt idx="9628">
                  <c:v>177.68700000000001</c:v>
                </c:pt>
                <c:pt idx="9629">
                  <c:v>177.68700000000001</c:v>
                </c:pt>
                <c:pt idx="9630">
                  <c:v>177.68700000000001</c:v>
                </c:pt>
                <c:pt idx="9631">
                  <c:v>177.68700000000001</c:v>
                </c:pt>
                <c:pt idx="9632">
                  <c:v>177.68700000000001</c:v>
                </c:pt>
                <c:pt idx="9633">
                  <c:v>177.68700000000001</c:v>
                </c:pt>
                <c:pt idx="9634">
                  <c:v>177.68700000000001</c:v>
                </c:pt>
                <c:pt idx="9635">
                  <c:v>177.68700000000001</c:v>
                </c:pt>
                <c:pt idx="9636">
                  <c:v>177.68700000000001</c:v>
                </c:pt>
                <c:pt idx="9637">
                  <c:v>177.68700000000001</c:v>
                </c:pt>
                <c:pt idx="9638">
                  <c:v>177.68700000000001</c:v>
                </c:pt>
                <c:pt idx="9639">
                  <c:v>177.68700000000001</c:v>
                </c:pt>
                <c:pt idx="9640">
                  <c:v>177.68799999999999</c:v>
                </c:pt>
                <c:pt idx="9641">
                  <c:v>177.691</c:v>
                </c:pt>
                <c:pt idx="9642">
                  <c:v>177.696</c:v>
                </c:pt>
                <c:pt idx="9643">
                  <c:v>177.70500000000001</c:v>
                </c:pt>
                <c:pt idx="9644">
                  <c:v>177.71199999999999</c:v>
                </c:pt>
                <c:pt idx="9645">
                  <c:v>177.71799999999999</c:v>
                </c:pt>
                <c:pt idx="9646">
                  <c:v>177.72300000000001</c:v>
                </c:pt>
                <c:pt idx="9647">
                  <c:v>177.73</c:v>
                </c:pt>
                <c:pt idx="9648">
                  <c:v>177.73500000000001</c:v>
                </c:pt>
                <c:pt idx="9649">
                  <c:v>177.74199999999999</c:v>
                </c:pt>
                <c:pt idx="9650">
                  <c:v>177.744</c:v>
                </c:pt>
                <c:pt idx="9651">
                  <c:v>177.74700000000001</c:v>
                </c:pt>
                <c:pt idx="9652">
                  <c:v>177.75200000000001</c:v>
                </c:pt>
                <c:pt idx="9653">
                  <c:v>177.755</c:v>
                </c:pt>
                <c:pt idx="9654">
                  <c:v>177.755</c:v>
                </c:pt>
                <c:pt idx="9655">
                  <c:v>177.755</c:v>
                </c:pt>
                <c:pt idx="9656">
                  <c:v>177.755</c:v>
                </c:pt>
                <c:pt idx="9657">
                  <c:v>177.755</c:v>
                </c:pt>
                <c:pt idx="9658">
                  <c:v>177.755</c:v>
                </c:pt>
                <c:pt idx="9659">
                  <c:v>177.756</c:v>
                </c:pt>
                <c:pt idx="9660">
                  <c:v>177.756</c:v>
                </c:pt>
                <c:pt idx="9661">
                  <c:v>177.756</c:v>
                </c:pt>
                <c:pt idx="9662">
                  <c:v>177.756</c:v>
                </c:pt>
                <c:pt idx="9663">
                  <c:v>177.756</c:v>
                </c:pt>
                <c:pt idx="9664">
                  <c:v>177.756</c:v>
                </c:pt>
                <c:pt idx="9665">
                  <c:v>177.75700000000001</c:v>
                </c:pt>
                <c:pt idx="9666">
                  <c:v>177.75700000000001</c:v>
                </c:pt>
                <c:pt idx="9667">
                  <c:v>177.75800000000001</c:v>
                </c:pt>
                <c:pt idx="9668">
                  <c:v>177.76</c:v>
                </c:pt>
                <c:pt idx="9669">
                  <c:v>177.76400000000001</c:v>
                </c:pt>
                <c:pt idx="9670">
                  <c:v>177.76900000000001</c:v>
                </c:pt>
                <c:pt idx="9671">
                  <c:v>177.76900000000001</c:v>
                </c:pt>
                <c:pt idx="9672">
                  <c:v>177.76900000000001</c:v>
                </c:pt>
                <c:pt idx="9673">
                  <c:v>177.76900000000001</c:v>
                </c:pt>
                <c:pt idx="9674">
                  <c:v>177.77</c:v>
                </c:pt>
                <c:pt idx="9675">
                  <c:v>177.77</c:v>
                </c:pt>
                <c:pt idx="9676">
                  <c:v>177.77</c:v>
                </c:pt>
                <c:pt idx="9677">
                  <c:v>177.77</c:v>
                </c:pt>
                <c:pt idx="9678">
                  <c:v>177.77</c:v>
                </c:pt>
                <c:pt idx="9679">
                  <c:v>177.77</c:v>
                </c:pt>
                <c:pt idx="9680">
                  <c:v>177.77</c:v>
                </c:pt>
                <c:pt idx="9681">
                  <c:v>177.77</c:v>
                </c:pt>
                <c:pt idx="9682">
                  <c:v>177.77</c:v>
                </c:pt>
                <c:pt idx="9683">
                  <c:v>177.77500000000001</c:v>
                </c:pt>
                <c:pt idx="9684">
                  <c:v>177.804</c:v>
                </c:pt>
                <c:pt idx="9685">
                  <c:v>177.85300000000001</c:v>
                </c:pt>
                <c:pt idx="9686">
                  <c:v>177.89400000000001</c:v>
                </c:pt>
                <c:pt idx="9687">
                  <c:v>177.92500000000001</c:v>
                </c:pt>
                <c:pt idx="9688">
                  <c:v>177.95699999999999</c:v>
                </c:pt>
                <c:pt idx="9689">
                  <c:v>177.964</c:v>
                </c:pt>
                <c:pt idx="9690">
                  <c:v>177.96600000000001</c:v>
                </c:pt>
                <c:pt idx="9691">
                  <c:v>177.97200000000001</c:v>
                </c:pt>
                <c:pt idx="9692">
                  <c:v>177.98</c:v>
                </c:pt>
                <c:pt idx="9693">
                  <c:v>177.99</c:v>
                </c:pt>
                <c:pt idx="9694">
                  <c:v>178.001</c:v>
                </c:pt>
                <c:pt idx="9695">
                  <c:v>178.01400000000001</c:v>
                </c:pt>
                <c:pt idx="9696">
                  <c:v>178.02600000000001</c:v>
                </c:pt>
                <c:pt idx="9697">
                  <c:v>178.03700000000001</c:v>
                </c:pt>
                <c:pt idx="9698">
                  <c:v>178.047</c:v>
                </c:pt>
                <c:pt idx="9699">
                  <c:v>178.05799999999999</c:v>
                </c:pt>
                <c:pt idx="9700">
                  <c:v>178.06899999999999</c:v>
                </c:pt>
                <c:pt idx="9701">
                  <c:v>178.083</c:v>
                </c:pt>
                <c:pt idx="9702">
                  <c:v>178.11199999999999</c:v>
                </c:pt>
                <c:pt idx="9703">
                  <c:v>178.172</c:v>
                </c:pt>
                <c:pt idx="9704">
                  <c:v>178.24</c:v>
                </c:pt>
                <c:pt idx="9705">
                  <c:v>178.25800000000001</c:v>
                </c:pt>
                <c:pt idx="9706">
                  <c:v>178.25800000000001</c:v>
                </c:pt>
                <c:pt idx="9707">
                  <c:v>178.26499999999999</c:v>
                </c:pt>
                <c:pt idx="9708">
                  <c:v>178.273</c:v>
                </c:pt>
                <c:pt idx="9709">
                  <c:v>178.28299999999999</c:v>
                </c:pt>
                <c:pt idx="9710">
                  <c:v>178.29499999999999</c:v>
                </c:pt>
                <c:pt idx="9711">
                  <c:v>178.309</c:v>
                </c:pt>
                <c:pt idx="9712">
                  <c:v>178.32400000000001</c:v>
                </c:pt>
                <c:pt idx="9713">
                  <c:v>178.33500000000001</c:v>
                </c:pt>
                <c:pt idx="9714">
                  <c:v>178.34700000000001</c:v>
                </c:pt>
                <c:pt idx="9715">
                  <c:v>178.358</c:v>
                </c:pt>
                <c:pt idx="9716">
                  <c:v>178.36799999999999</c:v>
                </c:pt>
                <c:pt idx="9717">
                  <c:v>178.37899999999999</c:v>
                </c:pt>
                <c:pt idx="9718">
                  <c:v>178.40199999999999</c:v>
                </c:pt>
                <c:pt idx="9719">
                  <c:v>178.458</c:v>
                </c:pt>
                <c:pt idx="9720">
                  <c:v>178.54</c:v>
                </c:pt>
                <c:pt idx="9721">
                  <c:v>178.62899999999999</c:v>
                </c:pt>
                <c:pt idx="9722">
                  <c:v>178.71899999999999</c:v>
                </c:pt>
                <c:pt idx="9723">
                  <c:v>178.749</c:v>
                </c:pt>
                <c:pt idx="9724">
                  <c:v>178.749</c:v>
                </c:pt>
                <c:pt idx="9725">
                  <c:v>178.75</c:v>
                </c:pt>
                <c:pt idx="9726">
                  <c:v>178.75700000000001</c:v>
                </c:pt>
                <c:pt idx="9727">
                  <c:v>178.76499999999999</c:v>
                </c:pt>
                <c:pt idx="9728">
                  <c:v>178.77699999999999</c:v>
                </c:pt>
                <c:pt idx="9729">
                  <c:v>178.79</c:v>
                </c:pt>
                <c:pt idx="9730">
                  <c:v>178.804</c:v>
                </c:pt>
                <c:pt idx="9731">
                  <c:v>178.81800000000001</c:v>
                </c:pt>
                <c:pt idx="9732">
                  <c:v>178.83</c:v>
                </c:pt>
                <c:pt idx="9733">
                  <c:v>178.84100000000001</c:v>
                </c:pt>
                <c:pt idx="9734">
                  <c:v>178.852</c:v>
                </c:pt>
                <c:pt idx="9735">
                  <c:v>178.86199999999999</c:v>
                </c:pt>
                <c:pt idx="9736">
                  <c:v>178.87200000000001</c:v>
                </c:pt>
                <c:pt idx="9737">
                  <c:v>178.90299999999999</c:v>
                </c:pt>
                <c:pt idx="9738">
                  <c:v>178.97300000000001</c:v>
                </c:pt>
                <c:pt idx="9739">
                  <c:v>179.06100000000001</c:v>
                </c:pt>
                <c:pt idx="9740">
                  <c:v>179.13</c:v>
                </c:pt>
                <c:pt idx="9741">
                  <c:v>179.19399999999999</c:v>
                </c:pt>
                <c:pt idx="9742">
                  <c:v>179.25299999999999</c:v>
                </c:pt>
                <c:pt idx="9743">
                  <c:v>179.268</c:v>
                </c:pt>
                <c:pt idx="9744">
                  <c:v>179.268</c:v>
                </c:pt>
                <c:pt idx="9745">
                  <c:v>179.27099999999999</c:v>
                </c:pt>
                <c:pt idx="9746">
                  <c:v>179.27799999999999</c:v>
                </c:pt>
                <c:pt idx="9747">
                  <c:v>179.28700000000001</c:v>
                </c:pt>
                <c:pt idx="9748">
                  <c:v>179.298</c:v>
                </c:pt>
                <c:pt idx="9749">
                  <c:v>179.31100000000001</c:v>
                </c:pt>
                <c:pt idx="9750">
                  <c:v>179.32400000000001</c:v>
                </c:pt>
                <c:pt idx="9751">
                  <c:v>179.33699999999999</c:v>
                </c:pt>
                <c:pt idx="9752">
                  <c:v>179.34700000000001</c:v>
                </c:pt>
                <c:pt idx="9753">
                  <c:v>179.357</c:v>
                </c:pt>
                <c:pt idx="9754">
                  <c:v>179.36699999999999</c:v>
                </c:pt>
                <c:pt idx="9755">
                  <c:v>179.37899999999999</c:v>
                </c:pt>
                <c:pt idx="9756">
                  <c:v>179.38900000000001</c:v>
                </c:pt>
                <c:pt idx="9757">
                  <c:v>179.40899999999999</c:v>
                </c:pt>
                <c:pt idx="9758">
                  <c:v>179.453</c:v>
                </c:pt>
                <c:pt idx="9759">
                  <c:v>179.52600000000001</c:v>
                </c:pt>
                <c:pt idx="9760">
                  <c:v>179.61600000000001</c:v>
                </c:pt>
                <c:pt idx="9761">
                  <c:v>179.70599999999999</c:v>
                </c:pt>
                <c:pt idx="9762">
                  <c:v>179.78899999999999</c:v>
                </c:pt>
                <c:pt idx="9763">
                  <c:v>179.85400000000001</c:v>
                </c:pt>
                <c:pt idx="9764">
                  <c:v>179.905</c:v>
                </c:pt>
                <c:pt idx="9765">
                  <c:v>179.91200000000001</c:v>
                </c:pt>
                <c:pt idx="9766">
                  <c:v>179.91200000000001</c:v>
                </c:pt>
                <c:pt idx="9767">
                  <c:v>179.91200000000001</c:v>
                </c:pt>
                <c:pt idx="9768">
                  <c:v>179.916</c:v>
                </c:pt>
                <c:pt idx="9769">
                  <c:v>179.93299999999999</c:v>
                </c:pt>
                <c:pt idx="9770">
                  <c:v>179.976</c:v>
                </c:pt>
                <c:pt idx="9771">
                  <c:v>180.05099999999999</c:v>
                </c:pt>
                <c:pt idx="9772">
                  <c:v>180.10900000000001</c:v>
                </c:pt>
                <c:pt idx="9773">
                  <c:v>180.113</c:v>
                </c:pt>
                <c:pt idx="9774">
                  <c:v>180.11799999999999</c:v>
                </c:pt>
                <c:pt idx="9775">
                  <c:v>180.12200000000001</c:v>
                </c:pt>
                <c:pt idx="9776">
                  <c:v>180.13</c:v>
                </c:pt>
                <c:pt idx="9777">
                  <c:v>180.13900000000001</c:v>
                </c:pt>
                <c:pt idx="9778">
                  <c:v>180.16800000000001</c:v>
                </c:pt>
                <c:pt idx="9779">
                  <c:v>180.2</c:v>
                </c:pt>
                <c:pt idx="9780">
                  <c:v>180.22</c:v>
                </c:pt>
                <c:pt idx="9781">
                  <c:v>180.23400000000001</c:v>
                </c:pt>
                <c:pt idx="9782">
                  <c:v>180.23699999999999</c:v>
                </c:pt>
                <c:pt idx="9783">
                  <c:v>180.23699999999999</c:v>
                </c:pt>
                <c:pt idx="9784">
                  <c:v>180.23699999999999</c:v>
                </c:pt>
                <c:pt idx="9785">
                  <c:v>180.24799999999999</c:v>
                </c:pt>
                <c:pt idx="9786">
                  <c:v>180.29599999999999</c:v>
                </c:pt>
                <c:pt idx="9787">
                  <c:v>180.37299999999999</c:v>
                </c:pt>
                <c:pt idx="9788">
                  <c:v>180.45099999999999</c:v>
                </c:pt>
                <c:pt idx="9789">
                  <c:v>180.536</c:v>
                </c:pt>
                <c:pt idx="9790">
                  <c:v>180.624</c:v>
                </c:pt>
                <c:pt idx="9791">
                  <c:v>180.65799999999999</c:v>
                </c:pt>
                <c:pt idx="9792">
                  <c:v>180.65799999999999</c:v>
                </c:pt>
                <c:pt idx="9793">
                  <c:v>180.66</c:v>
                </c:pt>
                <c:pt idx="9794">
                  <c:v>180.667</c:v>
                </c:pt>
                <c:pt idx="9795">
                  <c:v>180.67599999999999</c:v>
                </c:pt>
                <c:pt idx="9796">
                  <c:v>180.68600000000001</c:v>
                </c:pt>
                <c:pt idx="9797">
                  <c:v>180.69900000000001</c:v>
                </c:pt>
                <c:pt idx="9798">
                  <c:v>180.71100000000001</c:v>
                </c:pt>
                <c:pt idx="9799">
                  <c:v>180.721</c:v>
                </c:pt>
                <c:pt idx="9800">
                  <c:v>180.73099999999999</c:v>
                </c:pt>
                <c:pt idx="9801">
                  <c:v>180.74199999999999</c:v>
                </c:pt>
                <c:pt idx="9802">
                  <c:v>180.75200000000001</c:v>
                </c:pt>
                <c:pt idx="9803">
                  <c:v>180.76599999999999</c:v>
                </c:pt>
                <c:pt idx="9804">
                  <c:v>180.792</c:v>
                </c:pt>
                <c:pt idx="9805">
                  <c:v>180.82400000000001</c:v>
                </c:pt>
                <c:pt idx="9806">
                  <c:v>180.82400000000001</c:v>
                </c:pt>
                <c:pt idx="9807">
                  <c:v>180.83099999999999</c:v>
                </c:pt>
                <c:pt idx="9808">
                  <c:v>180.839</c:v>
                </c:pt>
                <c:pt idx="9809">
                  <c:v>180.84899999999999</c:v>
                </c:pt>
                <c:pt idx="9810">
                  <c:v>180.86199999999999</c:v>
                </c:pt>
                <c:pt idx="9811">
                  <c:v>180.876</c:v>
                </c:pt>
                <c:pt idx="9812">
                  <c:v>180.88900000000001</c:v>
                </c:pt>
                <c:pt idx="9813">
                  <c:v>180.9</c:v>
                </c:pt>
                <c:pt idx="9814">
                  <c:v>180.911</c:v>
                </c:pt>
                <c:pt idx="9815">
                  <c:v>180.922</c:v>
                </c:pt>
                <c:pt idx="9816">
                  <c:v>180.93199999999999</c:v>
                </c:pt>
                <c:pt idx="9817">
                  <c:v>180.946</c:v>
                </c:pt>
                <c:pt idx="9818">
                  <c:v>180.98099999999999</c:v>
                </c:pt>
                <c:pt idx="9819">
                  <c:v>181.048</c:v>
                </c:pt>
                <c:pt idx="9820">
                  <c:v>181.13800000000001</c:v>
                </c:pt>
                <c:pt idx="9821">
                  <c:v>181.22399999999999</c:v>
                </c:pt>
                <c:pt idx="9822">
                  <c:v>181.297</c:v>
                </c:pt>
                <c:pt idx="9823">
                  <c:v>181.38200000000001</c:v>
                </c:pt>
                <c:pt idx="9824">
                  <c:v>181.46199999999999</c:v>
                </c:pt>
                <c:pt idx="9825">
                  <c:v>181.49</c:v>
                </c:pt>
                <c:pt idx="9826">
                  <c:v>181.49</c:v>
                </c:pt>
                <c:pt idx="9827">
                  <c:v>181.49</c:v>
                </c:pt>
                <c:pt idx="9828">
                  <c:v>181.49199999999999</c:v>
                </c:pt>
                <c:pt idx="9829">
                  <c:v>181.49799999999999</c:v>
                </c:pt>
                <c:pt idx="9830">
                  <c:v>181.506</c:v>
                </c:pt>
                <c:pt idx="9831">
                  <c:v>181.51599999999999</c:v>
                </c:pt>
                <c:pt idx="9832">
                  <c:v>181.52500000000001</c:v>
                </c:pt>
                <c:pt idx="9833">
                  <c:v>181.535</c:v>
                </c:pt>
                <c:pt idx="9834">
                  <c:v>181.54599999999999</c:v>
                </c:pt>
                <c:pt idx="9835">
                  <c:v>181.55699999999999</c:v>
                </c:pt>
                <c:pt idx="9836">
                  <c:v>181.56899999999999</c:v>
                </c:pt>
                <c:pt idx="9837">
                  <c:v>181.58</c:v>
                </c:pt>
                <c:pt idx="9838">
                  <c:v>181.58799999999999</c:v>
                </c:pt>
                <c:pt idx="9839">
                  <c:v>181.59700000000001</c:v>
                </c:pt>
                <c:pt idx="9840">
                  <c:v>181.608</c:v>
                </c:pt>
                <c:pt idx="9841">
                  <c:v>181.619</c:v>
                </c:pt>
                <c:pt idx="9842">
                  <c:v>181.62899999999999</c:v>
                </c:pt>
                <c:pt idx="9843">
                  <c:v>181.63800000000001</c:v>
                </c:pt>
                <c:pt idx="9844">
                  <c:v>181.65600000000001</c:v>
                </c:pt>
                <c:pt idx="9845">
                  <c:v>181.696</c:v>
                </c:pt>
                <c:pt idx="9846">
                  <c:v>181.761</c:v>
                </c:pt>
                <c:pt idx="9847">
                  <c:v>181.82599999999999</c:v>
                </c:pt>
                <c:pt idx="9848">
                  <c:v>181.86600000000001</c:v>
                </c:pt>
                <c:pt idx="9849">
                  <c:v>181.93</c:v>
                </c:pt>
                <c:pt idx="9850">
                  <c:v>181.97399999999999</c:v>
                </c:pt>
                <c:pt idx="9851">
                  <c:v>181.97399999999999</c:v>
                </c:pt>
                <c:pt idx="9852">
                  <c:v>181.97399999999999</c:v>
                </c:pt>
                <c:pt idx="9853">
                  <c:v>181.97399999999999</c:v>
                </c:pt>
                <c:pt idx="9854">
                  <c:v>181.98</c:v>
                </c:pt>
                <c:pt idx="9855">
                  <c:v>181.988</c:v>
                </c:pt>
                <c:pt idx="9856">
                  <c:v>181.99799999999999</c:v>
                </c:pt>
                <c:pt idx="9857">
                  <c:v>182.011</c:v>
                </c:pt>
                <c:pt idx="9858">
                  <c:v>182.02699999999999</c:v>
                </c:pt>
                <c:pt idx="9859">
                  <c:v>182.04300000000001</c:v>
                </c:pt>
                <c:pt idx="9860">
                  <c:v>182.05500000000001</c:v>
                </c:pt>
                <c:pt idx="9861">
                  <c:v>182.065</c:v>
                </c:pt>
                <c:pt idx="9862">
                  <c:v>182.077</c:v>
                </c:pt>
                <c:pt idx="9863">
                  <c:v>182.08699999999999</c:v>
                </c:pt>
                <c:pt idx="9864">
                  <c:v>182.101</c:v>
                </c:pt>
                <c:pt idx="9865">
                  <c:v>182.13200000000001</c:v>
                </c:pt>
                <c:pt idx="9866">
                  <c:v>182.18799999999999</c:v>
                </c:pt>
                <c:pt idx="9867">
                  <c:v>182.221</c:v>
                </c:pt>
                <c:pt idx="9868">
                  <c:v>182.221</c:v>
                </c:pt>
                <c:pt idx="9869">
                  <c:v>182.22499999999999</c:v>
                </c:pt>
                <c:pt idx="9870">
                  <c:v>182.233</c:v>
                </c:pt>
                <c:pt idx="9871">
                  <c:v>182.24299999999999</c:v>
                </c:pt>
                <c:pt idx="9872">
                  <c:v>182.25700000000001</c:v>
                </c:pt>
                <c:pt idx="9873">
                  <c:v>182.27199999999999</c:v>
                </c:pt>
                <c:pt idx="9874">
                  <c:v>182.28899999999999</c:v>
                </c:pt>
                <c:pt idx="9875">
                  <c:v>182.30500000000001</c:v>
                </c:pt>
                <c:pt idx="9876">
                  <c:v>182.316</c:v>
                </c:pt>
                <c:pt idx="9877">
                  <c:v>182.327</c:v>
                </c:pt>
                <c:pt idx="9878">
                  <c:v>182.33799999999999</c:v>
                </c:pt>
                <c:pt idx="9879">
                  <c:v>182.34899999999999</c:v>
                </c:pt>
                <c:pt idx="9880">
                  <c:v>182.37100000000001</c:v>
                </c:pt>
                <c:pt idx="9881">
                  <c:v>182.42099999999999</c:v>
                </c:pt>
                <c:pt idx="9882">
                  <c:v>182.499</c:v>
                </c:pt>
                <c:pt idx="9883">
                  <c:v>182.58799999999999</c:v>
                </c:pt>
                <c:pt idx="9884">
                  <c:v>182.63</c:v>
                </c:pt>
                <c:pt idx="9885">
                  <c:v>182.63399999999999</c:v>
                </c:pt>
                <c:pt idx="9886">
                  <c:v>182.636</c:v>
                </c:pt>
                <c:pt idx="9887">
                  <c:v>182.64400000000001</c:v>
                </c:pt>
                <c:pt idx="9888">
                  <c:v>182.65600000000001</c:v>
                </c:pt>
                <c:pt idx="9889">
                  <c:v>182.67</c:v>
                </c:pt>
                <c:pt idx="9890">
                  <c:v>182.68299999999999</c:v>
                </c:pt>
                <c:pt idx="9891">
                  <c:v>182.69399999999999</c:v>
                </c:pt>
                <c:pt idx="9892">
                  <c:v>182.70400000000001</c:v>
                </c:pt>
                <c:pt idx="9893">
                  <c:v>182.715</c:v>
                </c:pt>
                <c:pt idx="9894">
                  <c:v>182.72499999999999</c:v>
                </c:pt>
                <c:pt idx="9895">
                  <c:v>182.739</c:v>
                </c:pt>
                <c:pt idx="9896">
                  <c:v>182.76900000000001</c:v>
                </c:pt>
                <c:pt idx="9897">
                  <c:v>182.833</c:v>
                </c:pt>
                <c:pt idx="9898">
                  <c:v>182.91900000000001</c:v>
                </c:pt>
                <c:pt idx="9899">
                  <c:v>182.99600000000001</c:v>
                </c:pt>
                <c:pt idx="9900">
                  <c:v>183.04</c:v>
                </c:pt>
                <c:pt idx="9901">
                  <c:v>183.04</c:v>
                </c:pt>
                <c:pt idx="9902">
                  <c:v>183.04</c:v>
                </c:pt>
                <c:pt idx="9903">
                  <c:v>183.04400000000001</c:v>
                </c:pt>
                <c:pt idx="9904">
                  <c:v>183.05199999999999</c:v>
                </c:pt>
                <c:pt idx="9905">
                  <c:v>183.06399999999999</c:v>
                </c:pt>
                <c:pt idx="9906">
                  <c:v>183.077</c:v>
                </c:pt>
                <c:pt idx="9907">
                  <c:v>183.09</c:v>
                </c:pt>
                <c:pt idx="9908">
                  <c:v>183.102</c:v>
                </c:pt>
                <c:pt idx="9909">
                  <c:v>183.11199999999999</c:v>
                </c:pt>
                <c:pt idx="9910">
                  <c:v>183.12299999999999</c:v>
                </c:pt>
                <c:pt idx="9911">
                  <c:v>183.13300000000001</c:v>
                </c:pt>
                <c:pt idx="9912">
                  <c:v>183.14599999999999</c:v>
                </c:pt>
                <c:pt idx="9913">
                  <c:v>183.18799999999999</c:v>
                </c:pt>
                <c:pt idx="9914">
                  <c:v>183.27</c:v>
                </c:pt>
                <c:pt idx="9915">
                  <c:v>183.35900000000001</c:v>
                </c:pt>
                <c:pt idx="9916">
                  <c:v>183.447</c:v>
                </c:pt>
                <c:pt idx="9917">
                  <c:v>183.47900000000001</c:v>
                </c:pt>
                <c:pt idx="9918">
                  <c:v>183.47900000000001</c:v>
                </c:pt>
                <c:pt idx="9919">
                  <c:v>183.482</c:v>
                </c:pt>
                <c:pt idx="9920">
                  <c:v>183.489</c:v>
                </c:pt>
                <c:pt idx="9921">
                  <c:v>183.499</c:v>
                </c:pt>
                <c:pt idx="9922">
                  <c:v>183.512</c:v>
                </c:pt>
                <c:pt idx="9923">
                  <c:v>183.52600000000001</c:v>
                </c:pt>
                <c:pt idx="9924">
                  <c:v>183.53800000000001</c:v>
                </c:pt>
                <c:pt idx="9925">
                  <c:v>183.548</c:v>
                </c:pt>
                <c:pt idx="9926">
                  <c:v>183.559</c:v>
                </c:pt>
                <c:pt idx="9927">
                  <c:v>183.56899999999999</c:v>
                </c:pt>
                <c:pt idx="9928">
                  <c:v>183.583</c:v>
                </c:pt>
                <c:pt idx="9929">
                  <c:v>183.61199999999999</c:v>
                </c:pt>
                <c:pt idx="9930">
                  <c:v>183.672</c:v>
                </c:pt>
                <c:pt idx="9931">
                  <c:v>183.756</c:v>
                </c:pt>
                <c:pt idx="9932">
                  <c:v>183.84700000000001</c:v>
                </c:pt>
                <c:pt idx="9933">
                  <c:v>183.92599999999999</c:v>
                </c:pt>
                <c:pt idx="9934">
                  <c:v>183.958</c:v>
                </c:pt>
                <c:pt idx="9935">
                  <c:v>183.958</c:v>
                </c:pt>
                <c:pt idx="9936">
                  <c:v>183.96199999999999</c:v>
                </c:pt>
                <c:pt idx="9937">
                  <c:v>183.97</c:v>
                </c:pt>
                <c:pt idx="9938">
                  <c:v>183.98</c:v>
                </c:pt>
                <c:pt idx="9939">
                  <c:v>183.994</c:v>
                </c:pt>
                <c:pt idx="9940">
                  <c:v>184.00800000000001</c:v>
                </c:pt>
                <c:pt idx="9941">
                  <c:v>184.02</c:v>
                </c:pt>
                <c:pt idx="9942">
                  <c:v>184.03200000000001</c:v>
                </c:pt>
                <c:pt idx="9943">
                  <c:v>184.04499999999999</c:v>
                </c:pt>
                <c:pt idx="9944">
                  <c:v>184.06399999999999</c:v>
                </c:pt>
                <c:pt idx="9945">
                  <c:v>184.107</c:v>
                </c:pt>
                <c:pt idx="9946">
                  <c:v>184.18299999999999</c:v>
                </c:pt>
                <c:pt idx="9947">
                  <c:v>184.27</c:v>
                </c:pt>
                <c:pt idx="9948">
                  <c:v>184.31100000000001</c:v>
                </c:pt>
                <c:pt idx="9949">
                  <c:v>184.32</c:v>
                </c:pt>
                <c:pt idx="9950">
                  <c:v>184.357</c:v>
                </c:pt>
                <c:pt idx="9951">
                  <c:v>184.423</c:v>
                </c:pt>
                <c:pt idx="9952">
                  <c:v>184.50299999999999</c:v>
                </c:pt>
                <c:pt idx="9953">
                  <c:v>184.589</c:v>
                </c:pt>
                <c:pt idx="9954">
                  <c:v>184.608</c:v>
                </c:pt>
                <c:pt idx="9955">
                  <c:v>184.608</c:v>
                </c:pt>
                <c:pt idx="9956">
                  <c:v>184.608</c:v>
                </c:pt>
                <c:pt idx="9957">
                  <c:v>184.614</c:v>
                </c:pt>
                <c:pt idx="9958">
                  <c:v>184.624</c:v>
                </c:pt>
                <c:pt idx="9959">
                  <c:v>184.63499999999999</c:v>
                </c:pt>
                <c:pt idx="9960">
                  <c:v>184.648</c:v>
                </c:pt>
                <c:pt idx="9961">
                  <c:v>184.66200000000001</c:v>
                </c:pt>
                <c:pt idx="9962">
                  <c:v>184.673</c:v>
                </c:pt>
                <c:pt idx="9963">
                  <c:v>184.684</c:v>
                </c:pt>
                <c:pt idx="9964">
                  <c:v>184.69499999999999</c:v>
                </c:pt>
                <c:pt idx="9965">
                  <c:v>184.71100000000001</c:v>
                </c:pt>
                <c:pt idx="9966">
                  <c:v>184.74</c:v>
                </c:pt>
                <c:pt idx="9967">
                  <c:v>184.77699999999999</c:v>
                </c:pt>
                <c:pt idx="9968">
                  <c:v>184.791</c:v>
                </c:pt>
                <c:pt idx="9969">
                  <c:v>184.79499999999999</c:v>
                </c:pt>
                <c:pt idx="9970">
                  <c:v>184.803</c:v>
                </c:pt>
                <c:pt idx="9971">
                  <c:v>184.81299999999999</c:v>
                </c:pt>
                <c:pt idx="9972">
                  <c:v>184.82599999999999</c:v>
                </c:pt>
                <c:pt idx="9973">
                  <c:v>184.839</c:v>
                </c:pt>
                <c:pt idx="9974">
                  <c:v>184.852</c:v>
                </c:pt>
                <c:pt idx="9975">
                  <c:v>184.863</c:v>
                </c:pt>
                <c:pt idx="9976">
                  <c:v>184.87299999999999</c:v>
                </c:pt>
                <c:pt idx="9977">
                  <c:v>184.88399999999999</c:v>
                </c:pt>
                <c:pt idx="9978">
                  <c:v>184.89400000000001</c:v>
                </c:pt>
                <c:pt idx="9979">
                  <c:v>184.90899999999999</c:v>
                </c:pt>
                <c:pt idx="9980">
                  <c:v>184.94300000000001</c:v>
                </c:pt>
                <c:pt idx="9981">
                  <c:v>185.01</c:v>
                </c:pt>
                <c:pt idx="9982">
                  <c:v>185.101</c:v>
                </c:pt>
                <c:pt idx="9983">
                  <c:v>185.19</c:v>
                </c:pt>
                <c:pt idx="9984">
                  <c:v>185.273</c:v>
                </c:pt>
                <c:pt idx="9985">
                  <c:v>185.309</c:v>
                </c:pt>
                <c:pt idx="9986">
                  <c:v>185.309</c:v>
                </c:pt>
                <c:pt idx="9987">
                  <c:v>185.309</c:v>
                </c:pt>
                <c:pt idx="9988">
                  <c:v>185.31200000000001</c:v>
                </c:pt>
                <c:pt idx="9989">
                  <c:v>185.333</c:v>
                </c:pt>
                <c:pt idx="9990">
                  <c:v>185.34299999999999</c:v>
                </c:pt>
                <c:pt idx="9991">
                  <c:v>185.34700000000001</c:v>
                </c:pt>
                <c:pt idx="9992">
                  <c:v>185.36600000000001</c:v>
                </c:pt>
                <c:pt idx="9993">
                  <c:v>185.417</c:v>
                </c:pt>
                <c:pt idx="9994">
                  <c:v>185.49799999999999</c:v>
                </c:pt>
                <c:pt idx="9995">
                  <c:v>185.58600000000001</c:v>
                </c:pt>
                <c:pt idx="9996">
                  <c:v>185.67400000000001</c:v>
                </c:pt>
                <c:pt idx="9997">
                  <c:v>185.76300000000001</c:v>
                </c:pt>
                <c:pt idx="9998">
                  <c:v>185.852</c:v>
                </c:pt>
                <c:pt idx="9999">
                  <c:v>185.941</c:v>
                </c:pt>
                <c:pt idx="10000">
                  <c:v>186.029</c:v>
                </c:pt>
                <c:pt idx="10001">
                  <c:v>186.11600000000001</c:v>
                </c:pt>
                <c:pt idx="10002">
                  <c:v>186.19800000000001</c:v>
                </c:pt>
                <c:pt idx="10003">
                  <c:v>186.274</c:v>
                </c:pt>
                <c:pt idx="10004">
                  <c:v>186.31800000000001</c:v>
                </c:pt>
                <c:pt idx="10005">
                  <c:v>186.328</c:v>
                </c:pt>
                <c:pt idx="10006">
                  <c:v>186.328</c:v>
                </c:pt>
                <c:pt idx="10007">
                  <c:v>186.328</c:v>
                </c:pt>
                <c:pt idx="10008">
                  <c:v>186.328</c:v>
                </c:pt>
                <c:pt idx="10009">
                  <c:v>186.328</c:v>
                </c:pt>
                <c:pt idx="10010">
                  <c:v>186.328</c:v>
                </c:pt>
                <c:pt idx="10011">
                  <c:v>186.328</c:v>
                </c:pt>
                <c:pt idx="10012">
                  <c:v>186.328</c:v>
                </c:pt>
                <c:pt idx="10013">
                  <c:v>186.328</c:v>
                </c:pt>
                <c:pt idx="10014">
                  <c:v>186.33199999999999</c:v>
                </c:pt>
                <c:pt idx="10015">
                  <c:v>186.34</c:v>
                </c:pt>
                <c:pt idx="10016">
                  <c:v>186.351</c:v>
                </c:pt>
                <c:pt idx="10017">
                  <c:v>186.364</c:v>
                </c:pt>
                <c:pt idx="10018">
                  <c:v>186.37700000000001</c:v>
                </c:pt>
                <c:pt idx="10019">
                  <c:v>186.387</c:v>
                </c:pt>
                <c:pt idx="10020">
                  <c:v>186.39699999999999</c:v>
                </c:pt>
                <c:pt idx="10021">
                  <c:v>186.40799999999999</c:v>
                </c:pt>
                <c:pt idx="10022">
                  <c:v>186.428</c:v>
                </c:pt>
                <c:pt idx="10023">
                  <c:v>186.47399999999999</c:v>
                </c:pt>
                <c:pt idx="10024">
                  <c:v>186.54900000000001</c:v>
                </c:pt>
                <c:pt idx="10025">
                  <c:v>186.63900000000001</c:v>
                </c:pt>
                <c:pt idx="10026">
                  <c:v>186.72399999999999</c:v>
                </c:pt>
                <c:pt idx="10027">
                  <c:v>186.79</c:v>
                </c:pt>
                <c:pt idx="10028">
                  <c:v>186.821</c:v>
                </c:pt>
                <c:pt idx="10029">
                  <c:v>186.85400000000001</c:v>
                </c:pt>
                <c:pt idx="10030">
                  <c:v>186.85400000000001</c:v>
                </c:pt>
                <c:pt idx="10031">
                  <c:v>186.85400000000001</c:v>
                </c:pt>
                <c:pt idx="10032">
                  <c:v>186.86</c:v>
                </c:pt>
                <c:pt idx="10033">
                  <c:v>186.86799999999999</c:v>
                </c:pt>
                <c:pt idx="10034">
                  <c:v>186.87799999999999</c:v>
                </c:pt>
                <c:pt idx="10035">
                  <c:v>186.88900000000001</c:v>
                </c:pt>
                <c:pt idx="10036">
                  <c:v>186.90299999999999</c:v>
                </c:pt>
                <c:pt idx="10037">
                  <c:v>186.91800000000001</c:v>
                </c:pt>
                <c:pt idx="10038">
                  <c:v>186.935</c:v>
                </c:pt>
                <c:pt idx="10039">
                  <c:v>186.94800000000001</c:v>
                </c:pt>
                <c:pt idx="10040">
                  <c:v>186.958</c:v>
                </c:pt>
                <c:pt idx="10041">
                  <c:v>186.96899999999999</c:v>
                </c:pt>
                <c:pt idx="10042">
                  <c:v>186.97900000000001</c:v>
                </c:pt>
                <c:pt idx="10043">
                  <c:v>186.99799999999999</c:v>
                </c:pt>
                <c:pt idx="10044">
                  <c:v>187.03800000000001</c:v>
                </c:pt>
                <c:pt idx="10045">
                  <c:v>187.05</c:v>
                </c:pt>
                <c:pt idx="10046">
                  <c:v>187.054</c:v>
                </c:pt>
                <c:pt idx="10047">
                  <c:v>187.06200000000001</c:v>
                </c:pt>
                <c:pt idx="10048">
                  <c:v>187.071</c:v>
                </c:pt>
                <c:pt idx="10049">
                  <c:v>187.084</c:v>
                </c:pt>
                <c:pt idx="10050">
                  <c:v>187.09700000000001</c:v>
                </c:pt>
                <c:pt idx="10051">
                  <c:v>187.11099999999999</c:v>
                </c:pt>
                <c:pt idx="10052">
                  <c:v>187.124</c:v>
                </c:pt>
                <c:pt idx="10053">
                  <c:v>187.137</c:v>
                </c:pt>
                <c:pt idx="10054">
                  <c:v>187.15100000000001</c:v>
                </c:pt>
                <c:pt idx="10055">
                  <c:v>187.16499999999999</c:v>
                </c:pt>
                <c:pt idx="10056">
                  <c:v>187.17500000000001</c:v>
                </c:pt>
                <c:pt idx="10057">
                  <c:v>187.19</c:v>
                </c:pt>
                <c:pt idx="10058">
                  <c:v>187.23400000000001</c:v>
                </c:pt>
                <c:pt idx="10059">
                  <c:v>187.31899999999999</c:v>
                </c:pt>
                <c:pt idx="10060">
                  <c:v>187.40700000000001</c:v>
                </c:pt>
                <c:pt idx="10061">
                  <c:v>187.49199999999999</c:v>
                </c:pt>
                <c:pt idx="10062">
                  <c:v>187.49199999999999</c:v>
                </c:pt>
                <c:pt idx="10063">
                  <c:v>187.49199999999999</c:v>
                </c:pt>
                <c:pt idx="10064">
                  <c:v>187.49799999999999</c:v>
                </c:pt>
                <c:pt idx="10065">
                  <c:v>187.50700000000001</c:v>
                </c:pt>
                <c:pt idx="10066">
                  <c:v>187.517</c:v>
                </c:pt>
                <c:pt idx="10067">
                  <c:v>187.53100000000001</c:v>
                </c:pt>
                <c:pt idx="10068">
                  <c:v>187.548</c:v>
                </c:pt>
                <c:pt idx="10069">
                  <c:v>187.56299999999999</c:v>
                </c:pt>
                <c:pt idx="10070">
                  <c:v>187.57400000000001</c:v>
                </c:pt>
                <c:pt idx="10071">
                  <c:v>187.584</c:v>
                </c:pt>
                <c:pt idx="10072">
                  <c:v>187.595</c:v>
                </c:pt>
                <c:pt idx="10073">
                  <c:v>187.613</c:v>
                </c:pt>
                <c:pt idx="10074">
                  <c:v>187.654</c:v>
                </c:pt>
                <c:pt idx="10075">
                  <c:v>187.726</c:v>
                </c:pt>
                <c:pt idx="10076">
                  <c:v>187.80600000000001</c:v>
                </c:pt>
                <c:pt idx="10077">
                  <c:v>187.84899999999999</c:v>
                </c:pt>
                <c:pt idx="10078">
                  <c:v>187.84899999999999</c:v>
                </c:pt>
                <c:pt idx="10079">
                  <c:v>187.851</c:v>
                </c:pt>
                <c:pt idx="10080">
                  <c:v>187.857</c:v>
                </c:pt>
                <c:pt idx="10081">
                  <c:v>187.86600000000001</c:v>
                </c:pt>
                <c:pt idx="10082">
                  <c:v>187.87899999999999</c:v>
                </c:pt>
                <c:pt idx="10083">
                  <c:v>187.892</c:v>
                </c:pt>
                <c:pt idx="10084">
                  <c:v>187.90600000000001</c:v>
                </c:pt>
                <c:pt idx="10085">
                  <c:v>187.91800000000001</c:v>
                </c:pt>
                <c:pt idx="10086">
                  <c:v>187.929</c:v>
                </c:pt>
                <c:pt idx="10087">
                  <c:v>187.93899999999999</c:v>
                </c:pt>
                <c:pt idx="10088">
                  <c:v>187.95</c:v>
                </c:pt>
                <c:pt idx="10089">
                  <c:v>187.96100000000001</c:v>
                </c:pt>
                <c:pt idx="10090">
                  <c:v>187.971</c:v>
                </c:pt>
                <c:pt idx="10091">
                  <c:v>187.982</c:v>
                </c:pt>
                <c:pt idx="10092">
                  <c:v>188.01400000000001</c:v>
                </c:pt>
                <c:pt idx="10093">
                  <c:v>188.06299999999999</c:v>
                </c:pt>
                <c:pt idx="10094">
                  <c:v>188.1</c:v>
                </c:pt>
                <c:pt idx="10095">
                  <c:v>188.11799999999999</c:v>
                </c:pt>
                <c:pt idx="10096">
                  <c:v>188.12799999999999</c:v>
                </c:pt>
                <c:pt idx="10097">
                  <c:v>188.13399999999999</c:v>
                </c:pt>
                <c:pt idx="10098">
                  <c:v>188.136</c:v>
                </c:pt>
                <c:pt idx="10099">
                  <c:v>188.14</c:v>
                </c:pt>
                <c:pt idx="10100">
                  <c:v>188.14500000000001</c:v>
                </c:pt>
                <c:pt idx="10101">
                  <c:v>188.15</c:v>
                </c:pt>
                <c:pt idx="10102">
                  <c:v>188.15799999999999</c:v>
                </c:pt>
                <c:pt idx="10103">
                  <c:v>188.18700000000001</c:v>
                </c:pt>
                <c:pt idx="10104">
                  <c:v>188.20500000000001</c:v>
                </c:pt>
                <c:pt idx="10105">
                  <c:v>188.21</c:v>
                </c:pt>
                <c:pt idx="10106">
                  <c:v>188.21600000000001</c:v>
                </c:pt>
                <c:pt idx="10107">
                  <c:v>188.226</c:v>
                </c:pt>
                <c:pt idx="10108">
                  <c:v>188.238</c:v>
                </c:pt>
                <c:pt idx="10109">
                  <c:v>188.249</c:v>
                </c:pt>
                <c:pt idx="10110">
                  <c:v>188.25800000000001</c:v>
                </c:pt>
                <c:pt idx="10111">
                  <c:v>188.267</c:v>
                </c:pt>
                <c:pt idx="10112">
                  <c:v>188.27699999999999</c:v>
                </c:pt>
                <c:pt idx="10113">
                  <c:v>188.28800000000001</c:v>
                </c:pt>
                <c:pt idx="10114">
                  <c:v>188.304</c:v>
                </c:pt>
                <c:pt idx="10115">
                  <c:v>188.34</c:v>
                </c:pt>
                <c:pt idx="10116">
                  <c:v>188.40799999999999</c:v>
                </c:pt>
                <c:pt idx="10117">
                  <c:v>188.494</c:v>
                </c:pt>
                <c:pt idx="10118">
                  <c:v>188.56800000000001</c:v>
                </c:pt>
                <c:pt idx="10119">
                  <c:v>188.60400000000001</c:v>
                </c:pt>
                <c:pt idx="10120">
                  <c:v>188.608</c:v>
                </c:pt>
                <c:pt idx="10121">
                  <c:v>188.608</c:v>
                </c:pt>
                <c:pt idx="10122">
                  <c:v>188.613</c:v>
                </c:pt>
                <c:pt idx="10123">
                  <c:v>188.62200000000001</c:v>
                </c:pt>
                <c:pt idx="10124">
                  <c:v>188.62799999999999</c:v>
                </c:pt>
                <c:pt idx="10125">
                  <c:v>188.63900000000001</c:v>
                </c:pt>
                <c:pt idx="10126">
                  <c:v>188.65899999999999</c:v>
                </c:pt>
                <c:pt idx="10127">
                  <c:v>188.702</c:v>
                </c:pt>
                <c:pt idx="10128">
                  <c:v>188.721</c:v>
                </c:pt>
                <c:pt idx="10129">
                  <c:v>188.72200000000001</c:v>
                </c:pt>
                <c:pt idx="10130">
                  <c:v>188.72300000000001</c:v>
                </c:pt>
                <c:pt idx="10131">
                  <c:v>188.72900000000001</c:v>
                </c:pt>
                <c:pt idx="10132">
                  <c:v>188.73599999999999</c:v>
                </c:pt>
                <c:pt idx="10133">
                  <c:v>188.745</c:v>
                </c:pt>
                <c:pt idx="10134">
                  <c:v>188.756</c:v>
                </c:pt>
                <c:pt idx="10135">
                  <c:v>188.768</c:v>
                </c:pt>
                <c:pt idx="10136">
                  <c:v>188.78100000000001</c:v>
                </c:pt>
                <c:pt idx="10137">
                  <c:v>188.792</c:v>
                </c:pt>
                <c:pt idx="10138">
                  <c:v>188.8</c:v>
                </c:pt>
                <c:pt idx="10139">
                  <c:v>188.809</c:v>
                </c:pt>
                <c:pt idx="10140">
                  <c:v>188.82</c:v>
                </c:pt>
                <c:pt idx="10141">
                  <c:v>188.83</c:v>
                </c:pt>
                <c:pt idx="10142">
                  <c:v>188.84100000000001</c:v>
                </c:pt>
                <c:pt idx="10143">
                  <c:v>188.852</c:v>
                </c:pt>
                <c:pt idx="10144">
                  <c:v>188.86199999999999</c:v>
                </c:pt>
                <c:pt idx="10145">
                  <c:v>188.87100000000001</c:v>
                </c:pt>
                <c:pt idx="10146">
                  <c:v>188.88200000000001</c:v>
                </c:pt>
                <c:pt idx="10147">
                  <c:v>188.89099999999999</c:v>
                </c:pt>
                <c:pt idx="10148">
                  <c:v>188.904</c:v>
                </c:pt>
                <c:pt idx="10149">
                  <c:v>188.92599999999999</c:v>
                </c:pt>
                <c:pt idx="10150">
                  <c:v>188.95500000000001</c:v>
                </c:pt>
                <c:pt idx="10151">
                  <c:v>189.005</c:v>
                </c:pt>
                <c:pt idx="10152">
                  <c:v>189.03399999999999</c:v>
                </c:pt>
                <c:pt idx="10153">
                  <c:v>189.059</c:v>
                </c:pt>
                <c:pt idx="10154">
                  <c:v>189.08500000000001</c:v>
                </c:pt>
                <c:pt idx="10155">
                  <c:v>189.09700000000001</c:v>
                </c:pt>
                <c:pt idx="10156">
                  <c:v>189.09899999999999</c:v>
                </c:pt>
                <c:pt idx="10157">
                  <c:v>189.102</c:v>
                </c:pt>
                <c:pt idx="10158">
                  <c:v>189.10900000000001</c:v>
                </c:pt>
                <c:pt idx="10159">
                  <c:v>189.119</c:v>
                </c:pt>
                <c:pt idx="10160">
                  <c:v>189.13</c:v>
                </c:pt>
                <c:pt idx="10161">
                  <c:v>189.142</c:v>
                </c:pt>
                <c:pt idx="10162">
                  <c:v>189.154</c:v>
                </c:pt>
                <c:pt idx="10163">
                  <c:v>189.16800000000001</c:v>
                </c:pt>
                <c:pt idx="10164">
                  <c:v>189.18</c:v>
                </c:pt>
                <c:pt idx="10165">
                  <c:v>189.19</c:v>
                </c:pt>
                <c:pt idx="10166">
                  <c:v>189.2</c:v>
                </c:pt>
                <c:pt idx="10167">
                  <c:v>189.21100000000001</c:v>
                </c:pt>
                <c:pt idx="10168">
                  <c:v>189.22200000000001</c:v>
                </c:pt>
                <c:pt idx="10169">
                  <c:v>189.232</c:v>
                </c:pt>
                <c:pt idx="10170">
                  <c:v>189.24199999999999</c:v>
                </c:pt>
                <c:pt idx="10171">
                  <c:v>189.25800000000001</c:v>
                </c:pt>
                <c:pt idx="10172">
                  <c:v>189.30099999999999</c:v>
                </c:pt>
                <c:pt idx="10173">
                  <c:v>189.374</c:v>
                </c:pt>
                <c:pt idx="10174">
                  <c:v>189.46199999999999</c:v>
                </c:pt>
                <c:pt idx="10175">
                  <c:v>189.53100000000001</c:v>
                </c:pt>
                <c:pt idx="10176">
                  <c:v>189.53800000000001</c:v>
                </c:pt>
                <c:pt idx="10177">
                  <c:v>189.577</c:v>
                </c:pt>
                <c:pt idx="10178">
                  <c:v>189.64599999999999</c:v>
                </c:pt>
                <c:pt idx="10179">
                  <c:v>189.72</c:v>
                </c:pt>
                <c:pt idx="10180">
                  <c:v>189.732</c:v>
                </c:pt>
                <c:pt idx="10181">
                  <c:v>189.732</c:v>
                </c:pt>
                <c:pt idx="10182">
                  <c:v>189.733</c:v>
                </c:pt>
                <c:pt idx="10183">
                  <c:v>189.738</c:v>
                </c:pt>
                <c:pt idx="10184">
                  <c:v>189.74700000000001</c:v>
                </c:pt>
                <c:pt idx="10185">
                  <c:v>189.75899999999999</c:v>
                </c:pt>
                <c:pt idx="10186">
                  <c:v>189.77199999999999</c:v>
                </c:pt>
                <c:pt idx="10187">
                  <c:v>189.78299999999999</c:v>
                </c:pt>
                <c:pt idx="10188">
                  <c:v>189.792</c:v>
                </c:pt>
                <c:pt idx="10189">
                  <c:v>189.80099999999999</c:v>
                </c:pt>
                <c:pt idx="10190">
                  <c:v>189.81100000000001</c:v>
                </c:pt>
                <c:pt idx="10191">
                  <c:v>189.821</c:v>
                </c:pt>
                <c:pt idx="10192">
                  <c:v>189.83199999999999</c:v>
                </c:pt>
                <c:pt idx="10193">
                  <c:v>189.84</c:v>
                </c:pt>
                <c:pt idx="10194">
                  <c:v>189.85</c:v>
                </c:pt>
                <c:pt idx="10195">
                  <c:v>189.863</c:v>
                </c:pt>
                <c:pt idx="10196">
                  <c:v>189.876</c:v>
                </c:pt>
                <c:pt idx="10197">
                  <c:v>189.88900000000001</c:v>
                </c:pt>
                <c:pt idx="10198">
                  <c:v>189.899</c:v>
                </c:pt>
                <c:pt idx="10199">
                  <c:v>189.90899999999999</c:v>
                </c:pt>
                <c:pt idx="10200">
                  <c:v>189.92</c:v>
                </c:pt>
                <c:pt idx="10201">
                  <c:v>189.93</c:v>
                </c:pt>
                <c:pt idx="10202">
                  <c:v>189.94</c:v>
                </c:pt>
                <c:pt idx="10203">
                  <c:v>189.95500000000001</c:v>
                </c:pt>
                <c:pt idx="10204">
                  <c:v>189.97</c:v>
                </c:pt>
                <c:pt idx="10205">
                  <c:v>189.97800000000001</c:v>
                </c:pt>
                <c:pt idx="10206">
                  <c:v>189.98699999999999</c:v>
                </c:pt>
                <c:pt idx="10207">
                  <c:v>189.99600000000001</c:v>
                </c:pt>
                <c:pt idx="10208">
                  <c:v>190.006</c:v>
                </c:pt>
                <c:pt idx="10209">
                  <c:v>190.017</c:v>
                </c:pt>
                <c:pt idx="10210">
                  <c:v>190.03</c:v>
                </c:pt>
                <c:pt idx="10211">
                  <c:v>190.041</c:v>
                </c:pt>
                <c:pt idx="10212">
                  <c:v>190.05199999999999</c:v>
                </c:pt>
                <c:pt idx="10213">
                  <c:v>190.06299999999999</c:v>
                </c:pt>
                <c:pt idx="10214">
                  <c:v>190.07599999999999</c:v>
                </c:pt>
                <c:pt idx="10215">
                  <c:v>190.08799999999999</c:v>
                </c:pt>
                <c:pt idx="10216">
                  <c:v>190.09800000000001</c:v>
                </c:pt>
                <c:pt idx="10217">
                  <c:v>190.108</c:v>
                </c:pt>
                <c:pt idx="10218">
                  <c:v>190.14</c:v>
                </c:pt>
                <c:pt idx="10219">
                  <c:v>190.21</c:v>
                </c:pt>
                <c:pt idx="10220">
                  <c:v>190.297</c:v>
                </c:pt>
                <c:pt idx="10221">
                  <c:v>190.386</c:v>
                </c:pt>
                <c:pt idx="10222">
                  <c:v>190.447</c:v>
                </c:pt>
                <c:pt idx="10223">
                  <c:v>190.46700000000001</c:v>
                </c:pt>
                <c:pt idx="10224">
                  <c:v>190.476</c:v>
                </c:pt>
                <c:pt idx="10225">
                  <c:v>190.495</c:v>
                </c:pt>
                <c:pt idx="10226">
                  <c:v>190.506</c:v>
                </c:pt>
                <c:pt idx="10227">
                  <c:v>190.506</c:v>
                </c:pt>
                <c:pt idx="10228">
                  <c:v>190.511</c:v>
                </c:pt>
                <c:pt idx="10229">
                  <c:v>190.518</c:v>
                </c:pt>
                <c:pt idx="10230">
                  <c:v>190.52799999999999</c:v>
                </c:pt>
                <c:pt idx="10231">
                  <c:v>190.54</c:v>
                </c:pt>
                <c:pt idx="10232">
                  <c:v>190.553</c:v>
                </c:pt>
                <c:pt idx="10233">
                  <c:v>190.566</c:v>
                </c:pt>
                <c:pt idx="10234">
                  <c:v>190.578</c:v>
                </c:pt>
                <c:pt idx="10235">
                  <c:v>190.58799999999999</c:v>
                </c:pt>
                <c:pt idx="10236">
                  <c:v>190.59899999999999</c:v>
                </c:pt>
                <c:pt idx="10237">
                  <c:v>190.61</c:v>
                </c:pt>
                <c:pt idx="10238">
                  <c:v>190.62299999999999</c:v>
                </c:pt>
                <c:pt idx="10239">
                  <c:v>190.66399999999999</c:v>
                </c:pt>
                <c:pt idx="10240">
                  <c:v>190.74600000000001</c:v>
                </c:pt>
                <c:pt idx="10241">
                  <c:v>190.81100000000001</c:v>
                </c:pt>
                <c:pt idx="10242">
                  <c:v>190.81200000000001</c:v>
                </c:pt>
                <c:pt idx="10243">
                  <c:v>190.81899999999999</c:v>
                </c:pt>
                <c:pt idx="10244">
                  <c:v>190.82900000000001</c:v>
                </c:pt>
                <c:pt idx="10245">
                  <c:v>190.84200000000001</c:v>
                </c:pt>
                <c:pt idx="10246">
                  <c:v>190.85400000000001</c:v>
                </c:pt>
                <c:pt idx="10247">
                  <c:v>190.864</c:v>
                </c:pt>
                <c:pt idx="10248">
                  <c:v>190.87299999999999</c:v>
                </c:pt>
                <c:pt idx="10249">
                  <c:v>190.88300000000001</c:v>
                </c:pt>
                <c:pt idx="10250">
                  <c:v>190.90299999999999</c:v>
                </c:pt>
                <c:pt idx="10251">
                  <c:v>190.94399999999999</c:v>
                </c:pt>
                <c:pt idx="10252">
                  <c:v>191.00899999999999</c:v>
                </c:pt>
                <c:pt idx="10253">
                  <c:v>191.047</c:v>
                </c:pt>
                <c:pt idx="10254">
                  <c:v>191.047</c:v>
                </c:pt>
                <c:pt idx="10255">
                  <c:v>191.054</c:v>
                </c:pt>
                <c:pt idx="10256">
                  <c:v>191.06299999999999</c:v>
                </c:pt>
                <c:pt idx="10257">
                  <c:v>191.07300000000001</c:v>
                </c:pt>
                <c:pt idx="10258">
                  <c:v>191.08500000000001</c:v>
                </c:pt>
                <c:pt idx="10259">
                  <c:v>191.09800000000001</c:v>
                </c:pt>
                <c:pt idx="10260">
                  <c:v>191.11099999999999</c:v>
                </c:pt>
                <c:pt idx="10261">
                  <c:v>191.12100000000001</c:v>
                </c:pt>
                <c:pt idx="10262">
                  <c:v>191.13200000000001</c:v>
                </c:pt>
                <c:pt idx="10263">
                  <c:v>191.142</c:v>
                </c:pt>
                <c:pt idx="10264">
                  <c:v>191.15199999999999</c:v>
                </c:pt>
                <c:pt idx="10265">
                  <c:v>191.16</c:v>
                </c:pt>
                <c:pt idx="10266">
                  <c:v>191.17099999999999</c:v>
                </c:pt>
                <c:pt idx="10267">
                  <c:v>191.179</c:v>
                </c:pt>
                <c:pt idx="10268">
                  <c:v>191.18799999999999</c:v>
                </c:pt>
                <c:pt idx="10269">
                  <c:v>191.19800000000001</c:v>
                </c:pt>
                <c:pt idx="10270">
                  <c:v>191.21</c:v>
                </c:pt>
                <c:pt idx="10271">
                  <c:v>191.22399999999999</c:v>
                </c:pt>
                <c:pt idx="10272">
                  <c:v>191.238</c:v>
                </c:pt>
                <c:pt idx="10273">
                  <c:v>191.24799999999999</c:v>
                </c:pt>
                <c:pt idx="10274">
                  <c:v>191.25700000000001</c:v>
                </c:pt>
                <c:pt idx="10275">
                  <c:v>191.268</c:v>
                </c:pt>
                <c:pt idx="10276">
                  <c:v>191.279</c:v>
                </c:pt>
                <c:pt idx="10277">
                  <c:v>191.28899999999999</c:v>
                </c:pt>
                <c:pt idx="10278">
                  <c:v>191.30099999999999</c:v>
                </c:pt>
                <c:pt idx="10279">
                  <c:v>191.31299999999999</c:v>
                </c:pt>
                <c:pt idx="10280">
                  <c:v>191.322</c:v>
                </c:pt>
                <c:pt idx="10281">
                  <c:v>191.333</c:v>
                </c:pt>
                <c:pt idx="10282">
                  <c:v>191.34299999999999</c:v>
                </c:pt>
                <c:pt idx="10283">
                  <c:v>191.35300000000001</c:v>
                </c:pt>
                <c:pt idx="10284">
                  <c:v>191.36199999999999</c:v>
                </c:pt>
                <c:pt idx="10285">
                  <c:v>191.369</c:v>
                </c:pt>
                <c:pt idx="10286">
                  <c:v>191.374</c:v>
                </c:pt>
                <c:pt idx="10287">
                  <c:v>191.374</c:v>
                </c:pt>
                <c:pt idx="10288">
                  <c:v>191.375</c:v>
                </c:pt>
                <c:pt idx="10289">
                  <c:v>191.37899999999999</c:v>
                </c:pt>
                <c:pt idx="10290">
                  <c:v>191.381</c:v>
                </c:pt>
                <c:pt idx="10291">
                  <c:v>191.381</c:v>
                </c:pt>
                <c:pt idx="10292">
                  <c:v>191.381</c:v>
                </c:pt>
                <c:pt idx="10293">
                  <c:v>191.38200000000001</c:v>
                </c:pt>
                <c:pt idx="10294">
                  <c:v>191.38200000000001</c:v>
                </c:pt>
                <c:pt idx="10295">
                  <c:v>191.38200000000001</c:v>
                </c:pt>
                <c:pt idx="10296">
                  <c:v>191.38200000000001</c:v>
                </c:pt>
                <c:pt idx="10297">
                  <c:v>191.38200000000001</c:v>
                </c:pt>
                <c:pt idx="10298">
                  <c:v>191.38200000000001</c:v>
                </c:pt>
                <c:pt idx="10299">
                  <c:v>191.38200000000001</c:v>
                </c:pt>
                <c:pt idx="10300">
                  <c:v>191.38200000000001</c:v>
                </c:pt>
                <c:pt idx="10301">
                  <c:v>191.38300000000001</c:v>
                </c:pt>
                <c:pt idx="10302">
                  <c:v>191.38300000000001</c:v>
                </c:pt>
                <c:pt idx="10303">
                  <c:v>191.38399999999999</c:v>
                </c:pt>
                <c:pt idx="10304">
                  <c:v>191.38499999999999</c:v>
                </c:pt>
                <c:pt idx="10305">
                  <c:v>191.386</c:v>
                </c:pt>
                <c:pt idx="10306">
                  <c:v>191.39099999999999</c:v>
                </c:pt>
                <c:pt idx="10307">
                  <c:v>191.393</c:v>
                </c:pt>
                <c:pt idx="10308">
                  <c:v>191.393</c:v>
                </c:pt>
                <c:pt idx="10309">
                  <c:v>191.393</c:v>
                </c:pt>
                <c:pt idx="10310">
                  <c:v>191.393</c:v>
                </c:pt>
                <c:pt idx="10311">
                  <c:v>191.393</c:v>
                </c:pt>
                <c:pt idx="10312">
                  <c:v>191.393</c:v>
                </c:pt>
                <c:pt idx="10313">
                  <c:v>191.393</c:v>
                </c:pt>
                <c:pt idx="10314">
                  <c:v>191.393</c:v>
                </c:pt>
                <c:pt idx="10315">
                  <c:v>191.393</c:v>
                </c:pt>
                <c:pt idx="10316">
                  <c:v>191.393</c:v>
                </c:pt>
                <c:pt idx="10317">
                  <c:v>191.393</c:v>
                </c:pt>
                <c:pt idx="10318">
                  <c:v>191.393</c:v>
                </c:pt>
                <c:pt idx="10319">
                  <c:v>191.393</c:v>
                </c:pt>
                <c:pt idx="10320">
                  <c:v>191.393</c:v>
                </c:pt>
                <c:pt idx="10321">
                  <c:v>191.393</c:v>
                </c:pt>
                <c:pt idx="10322">
                  <c:v>191.393</c:v>
                </c:pt>
                <c:pt idx="10323">
                  <c:v>191.393</c:v>
                </c:pt>
                <c:pt idx="10324">
                  <c:v>191.393</c:v>
                </c:pt>
                <c:pt idx="10325">
                  <c:v>191.393</c:v>
                </c:pt>
                <c:pt idx="10326">
                  <c:v>191.393</c:v>
                </c:pt>
                <c:pt idx="10327">
                  <c:v>191.393</c:v>
                </c:pt>
                <c:pt idx="10328">
                  <c:v>191.393</c:v>
                </c:pt>
                <c:pt idx="10329">
                  <c:v>191.393</c:v>
                </c:pt>
                <c:pt idx="10330">
                  <c:v>191.393</c:v>
                </c:pt>
                <c:pt idx="10331">
                  <c:v>191.393</c:v>
                </c:pt>
                <c:pt idx="10332">
                  <c:v>191.393</c:v>
                </c:pt>
                <c:pt idx="10333">
                  <c:v>191.393</c:v>
                </c:pt>
                <c:pt idx="10334">
                  <c:v>191.393</c:v>
                </c:pt>
                <c:pt idx="10335">
                  <c:v>191.393</c:v>
                </c:pt>
                <c:pt idx="10336">
                  <c:v>191.393</c:v>
                </c:pt>
                <c:pt idx="10337">
                  <c:v>191.393</c:v>
                </c:pt>
                <c:pt idx="10338">
                  <c:v>191.393</c:v>
                </c:pt>
                <c:pt idx="10339">
                  <c:v>191.393</c:v>
                </c:pt>
                <c:pt idx="10340">
                  <c:v>191.39400000000001</c:v>
                </c:pt>
                <c:pt idx="10341">
                  <c:v>191.39500000000001</c:v>
                </c:pt>
                <c:pt idx="10342">
                  <c:v>191.39699999999999</c:v>
                </c:pt>
                <c:pt idx="10343">
                  <c:v>191.40100000000001</c:v>
                </c:pt>
                <c:pt idx="10344">
                  <c:v>191.40700000000001</c:v>
                </c:pt>
                <c:pt idx="10345">
                  <c:v>191.41399999999999</c:v>
                </c:pt>
                <c:pt idx="10346">
                  <c:v>191.42099999999999</c:v>
                </c:pt>
                <c:pt idx="10347">
                  <c:v>191.42400000000001</c:v>
                </c:pt>
                <c:pt idx="10348">
                  <c:v>191.428</c:v>
                </c:pt>
                <c:pt idx="10349">
                  <c:v>191.434</c:v>
                </c:pt>
                <c:pt idx="10350">
                  <c:v>191.44</c:v>
                </c:pt>
                <c:pt idx="10351">
                  <c:v>191.44300000000001</c:v>
                </c:pt>
                <c:pt idx="10352">
                  <c:v>191.44399999999999</c:v>
                </c:pt>
                <c:pt idx="10353">
                  <c:v>191.44800000000001</c:v>
                </c:pt>
                <c:pt idx="10354">
                  <c:v>191.45400000000001</c:v>
                </c:pt>
                <c:pt idx="10355">
                  <c:v>191.46100000000001</c:v>
                </c:pt>
                <c:pt idx="10356">
                  <c:v>191.46700000000001</c:v>
                </c:pt>
                <c:pt idx="10357">
                  <c:v>191.499</c:v>
                </c:pt>
                <c:pt idx="10358">
                  <c:v>191.511</c:v>
                </c:pt>
                <c:pt idx="10359">
                  <c:v>191.511</c:v>
                </c:pt>
                <c:pt idx="10360">
                  <c:v>191.523</c:v>
                </c:pt>
                <c:pt idx="10361">
                  <c:v>191.559</c:v>
                </c:pt>
                <c:pt idx="10362">
                  <c:v>191.62799999999999</c:v>
                </c:pt>
                <c:pt idx="10363">
                  <c:v>191.715</c:v>
                </c:pt>
                <c:pt idx="10364">
                  <c:v>191.79400000000001</c:v>
                </c:pt>
                <c:pt idx="10365">
                  <c:v>191.82900000000001</c:v>
                </c:pt>
                <c:pt idx="10366">
                  <c:v>191.82900000000001</c:v>
                </c:pt>
                <c:pt idx="10367">
                  <c:v>191.83199999999999</c:v>
                </c:pt>
                <c:pt idx="10368">
                  <c:v>191.839</c:v>
                </c:pt>
                <c:pt idx="10369">
                  <c:v>191.84800000000001</c:v>
                </c:pt>
                <c:pt idx="10370">
                  <c:v>191.85900000000001</c:v>
                </c:pt>
                <c:pt idx="10371">
                  <c:v>191.87</c:v>
                </c:pt>
                <c:pt idx="10372">
                  <c:v>191.88200000000001</c:v>
                </c:pt>
                <c:pt idx="10373">
                  <c:v>191.89500000000001</c:v>
                </c:pt>
                <c:pt idx="10374">
                  <c:v>191.90799999999999</c:v>
                </c:pt>
                <c:pt idx="10375">
                  <c:v>191.91800000000001</c:v>
                </c:pt>
                <c:pt idx="10376">
                  <c:v>191.928</c:v>
                </c:pt>
                <c:pt idx="10377">
                  <c:v>191.93899999999999</c:v>
                </c:pt>
                <c:pt idx="10378">
                  <c:v>191.95</c:v>
                </c:pt>
                <c:pt idx="10379">
                  <c:v>191.96100000000001</c:v>
                </c:pt>
                <c:pt idx="10380">
                  <c:v>191.97200000000001</c:v>
                </c:pt>
                <c:pt idx="10381">
                  <c:v>191.99199999999999</c:v>
                </c:pt>
                <c:pt idx="10382">
                  <c:v>192.04</c:v>
                </c:pt>
                <c:pt idx="10383">
                  <c:v>192.102</c:v>
                </c:pt>
                <c:pt idx="10384">
                  <c:v>192.18600000000001</c:v>
                </c:pt>
                <c:pt idx="10385">
                  <c:v>192.27199999999999</c:v>
                </c:pt>
                <c:pt idx="10386">
                  <c:v>192.333</c:v>
                </c:pt>
                <c:pt idx="10387">
                  <c:v>192.35499999999999</c:v>
                </c:pt>
                <c:pt idx="10388">
                  <c:v>192.35499999999999</c:v>
                </c:pt>
                <c:pt idx="10389">
                  <c:v>192.35499999999999</c:v>
                </c:pt>
                <c:pt idx="10390">
                  <c:v>192.36</c:v>
                </c:pt>
                <c:pt idx="10391">
                  <c:v>192.36699999999999</c:v>
                </c:pt>
                <c:pt idx="10392">
                  <c:v>192.37899999999999</c:v>
                </c:pt>
                <c:pt idx="10393">
                  <c:v>192.393</c:v>
                </c:pt>
                <c:pt idx="10394">
                  <c:v>192.41</c:v>
                </c:pt>
                <c:pt idx="10395">
                  <c:v>192.42</c:v>
                </c:pt>
                <c:pt idx="10396">
                  <c:v>192.43</c:v>
                </c:pt>
                <c:pt idx="10397">
                  <c:v>192.44</c:v>
                </c:pt>
                <c:pt idx="10398">
                  <c:v>192.45099999999999</c:v>
                </c:pt>
                <c:pt idx="10399">
                  <c:v>192.47300000000001</c:v>
                </c:pt>
                <c:pt idx="10400">
                  <c:v>192.52199999999999</c:v>
                </c:pt>
                <c:pt idx="10401">
                  <c:v>192.59700000000001</c:v>
                </c:pt>
                <c:pt idx="10402">
                  <c:v>192.67500000000001</c:v>
                </c:pt>
                <c:pt idx="10403">
                  <c:v>192.71199999999999</c:v>
                </c:pt>
                <c:pt idx="10404">
                  <c:v>192.71199999999999</c:v>
                </c:pt>
                <c:pt idx="10405">
                  <c:v>192.71600000000001</c:v>
                </c:pt>
                <c:pt idx="10406">
                  <c:v>192.72200000000001</c:v>
                </c:pt>
                <c:pt idx="10407">
                  <c:v>192.73099999999999</c:v>
                </c:pt>
                <c:pt idx="10408">
                  <c:v>192.744</c:v>
                </c:pt>
                <c:pt idx="10409">
                  <c:v>192.75700000000001</c:v>
                </c:pt>
                <c:pt idx="10410">
                  <c:v>192.77</c:v>
                </c:pt>
                <c:pt idx="10411">
                  <c:v>192.78100000000001</c:v>
                </c:pt>
                <c:pt idx="10412">
                  <c:v>192.792</c:v>
                </c:pt>
                <c:pt idx="10413">
                  <c:v>192.80199999999999</c:v>
                </c:pt>
                <c:pt idx="10414">
                  <c:v>192.81299999999999</c:v>
                </c:pt>
                <c:pt idx="10415">
                  <c:v>192.82300000000001</c:v>
                </c:pt>
                <c:pt idx="10416">
                  <c:v>192.83199999999999</c:v>
                </c:pt>
                <c:pt idx="10417">
                  <c:v>192.85300000000001</c:v>
                </c:pt>
                <c:pt idx="10418">
                  <c:v>192.869</c:v>
                </c:pt>
                <c:pt idx="10419">
                  <c:v>192.87700000000001</c:v>
                </c:pt>
                <c:pt idx="10420">
                  <c:v>192.886</c:v>
                </c:pt>
                <c:pt idx="10421">
                  <c:v>192.89599999999999</c:v>
                </c:pt>
                <c:pt idx="10422">
                  <c:v>192.90899999999999</c:v>
                </c:pt>
                <c:pt idx="10423">
                  <c:v>192.92400000000001</c:v>
                </c:pt>
                <c:pt idx="10424">
                  <c:v>192.94</c:v>
                </c:pt>
                <c:pt idx="10425">
                  <c:v>192.95500000000001</c:v>
                </c:pt>
                <c:pt idx="10426">
                  <c:v>192.96799999999999</c:v>
                </c:pt>
                <c:pt idx="10427">
                  <c:v>192.97900000000001</c:v>
                </c:pt>
                <c:pt idx="10428">
                  <c:v>192.989</c:v>
                </c:pt>
                <c:pt idx="10429">
                  <c:v>193.00399999999999</c:v>
                </c:pt>
                <c:pt idx="10430">
                  <c:v>193.036</c:v>
                </c:pt>
                <c:pt idx="10431">
                  <c:v>193.1</c:v>
                </c:pt>
                <c:pt idx="10432">
                  <c:v>193.184</c:v>
                </c:pt>
                <c:pt idx="10433">
                  <c:v>193.24</c:v>
                </c:pt>
                <c:pt idx="10434">
                  <c:v>193.24</c:v>
                </c:pt>
                <c:pt idx="10435">
                  <c:v>193.24299999999999</c:v>
                </c:pt>
                <c:pt idx="10436">
                  <c:v>193.25</c:v>
                </c:pt>
                <c:pt idx="10437">
                  <c:v>193.262</c:v>
                </c:pt>
                <c:pt idx="10438">
                  <c:v>193.27699999999999</c:v>
                </c:pt>
                <c:pt idx="10439">
                  <c:v>193.29400000000001</c:v>
                </c:pt>
                <c:pt idx="10440">
                  <c:v>193.309</c:v>
                </c:pt>
                <c:pt idx="10441">
                  <c:v>193.321</c:v>
                </c:pt>
                <c:pt idx="10442">
                  <c:v>193.33199999999999</c:v>
                </c:pt>
                <c:pt idx="10443">
                  <c:v>193.351</c:v>
                </c:pt>
                <c:pt idx="10444">
                  <c:v>193.39099999999999</c:v>
                </c:pt>
                <c:pt idx="10445">
                  <c:v>193.464</c:v>
                </c:pt>
                <c:pt idx="10446">
                  <c:v>193.52600000000001</c:v>
                </c:pt>
                <c:pt idx="10447">
                  <c:v>193.53899999999999</c:v>
                </c:pt>
                <c:pt idx="10448">
                  <c:v>193.54</c:v>
                </c:pt>
                <c:pt idx="10449">
                  <c:v>193.54599999999999</c:v>
                </c:pt>
                <c:pt idx="10450">
                  <c:v>193.55500000000001</c:v>
                </c:pt>
                <c:pt idx="10451">
                  <c:v>193.56800000000001</c:v>
                </c:pt>
                <c:pt idx="10452">
                  <c:v>193.58099999999999</c:v>
                </c:pt>
                <c:pt idx="10453">
                  <c:v>193.59399999999999</c:v>
                </c:pt>
                <c:pt idx="10454">
                  <c:v>193.60499999999999</c:v>
                </c:pt>
                <c:pt idx="10455">
                  <c:v>193.619</c:v>
                </c:pt>
                <c:pt idx="10456">
                  <c:v>193.63</c:v>
                </c:pt>
                <c:pt idx="10457">
                  <c:v>193.66399999999999</c:v>
                </c:pt>
                <c:pt idx="10458">
                  <c:v>193.73599999999999</c:v>
                </c:pt>
                <c:pt idx="10459">
                  <c:v>193.82300000000001</c:v>
                </c:pt>
                <c:pt idx="10460">
                  <c:v>193.91200000000001</c:v>
                </c:pt>
                <c:pt idx="10461">
                  <c:v>194.00200000000001</c:v>
                </c:pt>
                <c:pt idx="10462">
                  <c:v>194.083</c:v>
                </c:pt>
                <c:pt idx="10463">
                  <c:v>194.12200000000001</c:v>
                </c:pt>
                <c:pt idx="10464">
                  <c:v>194.12200000000001</c:v>
                </c:pt>
                <c:pt idx="10465">
                  <c:v>194.12200000000001</c:v>
                </c:pt>
                <c:pt idx="10466">
                  <c:v>194.12700000000001</c:v>
                </c:pt>
                <c:pt idx="10467">
                  <c:v>194.13200000000001</c:v>
                </c:pt>
                <c:pt idx="10468">
                  <c:v>194.14099999999999</c:v>
                </c:pt>
                <c:pt idx="10469">
                  <c:v>194.15100000000001</c:v>
                </c:pt>
                <c:pt idx="10470">
                  <c:v>194.16399999999999</c:v>
                </c:pt>
                <c:pt idx="10471">
                  <c:v>194.17699999999999</c:v>
                </c:pt>
                <c:pt idx="10472">
                  <c:v>194.18899999999999</c:v>
                </c:pt>
                <c:pt idx="10473">
                  <c:v>194.19800000000001</c:v>
                </c:pt>
                <c:pt idx="10474">
                  <c:v>194.208</c:v>
                </c:pt>
                <c:pt idx="10475">
                  <c:v>194.21799999999999</c:v>
                </c:pt>
                <c:pt idx="10476">
                  <c:v>194.22900000000001</c:v>
                </c:pt>
                <c:pt idx="10477">
                  <c:v>194.239</c:v>
                </c:pt>
                <c:pt idx="10478">
                  <c:v>194.256</c:v>
                </c:pt>
                <c:pt idx="10479">
                  <c:v>194.298</c:v>
                </c:pt>
                <c:pt idx="10480">
                  <c:v>194.37799999999999</c:v>
                </c:pt>
                <c:pt idx="10481">
                  <c:v>194.44399999999999</c:v>
                </c:pt>
                <c:pt idx="10482">
                  <c:v>194.458</c:v>
                </c:pt>
                <c:pt idx="10483">
                  <c:v>194.459</c:v>
                </c:pt>
                <c:pt idx="10484">
                  <c:v>194.465</c:v>
                </c:pt>
                <c:pt idx="10485">
                  <c:v>194.47499999999999</c:v>
                </c:pt>
                <c:pt idx="10486">
                  <c:v>194.488</c:v>
                </c:pt>
                <c:pt idx="10487">
                  <c:v>194.50200000000001</c:v>
                </c:pt>
                <c:pt idx="10488">
                  <c:v>194.51400000000001</c:v>
                </c:pt>
                <c:pt idx="10489">
                  <c:v>194.524</c:v>
                </c:pt>
                <c:pt idx="10490">
                  <c:v>194.535</c:v>
                </c:pt>
                <c:pt idx="10491">
                  <c:v>194.54400000000001</c:v>
                </c:pt>
                <c:pt idx="10492">
                  <c:v>194.55500000000001</c:v>
                </c:pt>
                <c:pt idx="10493">
                  <c:v>194.577</c:v>
                </c:pt>
                <c:pt idx="10494">
                  <c:v>194.624</c:v>
                </c:pt>
                <c:pt idx="10495">
                  <c:v>194.703</c:v>
                </c:pt>
                <c:pt idx="10496">
                  <c:v>194.792</c:v>
                </c:pt>
                <c:pt idx="10497">
                  <c:v>194.881</c:v>
                </c:pt>
                <c:pt idx="10498">
                  <c:v>194.94499999999999</c:v>
                </c:pt>
                <c:pt idx="10499">
                  <c:v>194.96600000000001</c:v>
                </c:pt>
                <c:pt idx="10500">
                  <c:v>194.96600000000001</c:v>
                </c:pt>
                <c:pt idx="10501">
                  <c:v>194.97200000000001</c:v>
                </c:pt>
                <c:pt idx="10502">
                  <c:v>195.001</c:v>
                </c:pt>
                <c:pt idx="10503">
                  <c:v>195.06700000000001</c:v>
                </c:pt>
                <c:pt idx="10504">
                  <c:v>195.15700000000001</c:v>
                </c:pt>
                <c:pt idx="10505">
                  <c:v>195.24600000000001</c:v>
                </c:pt>
                <c:pt idx="10506">
                  <c:v>195.33699999999999</c:v>
                </c:pt>
                <c:pt idx="10507">
                  <c:v>195.42599999999999</c:v>
                </c:pt>
                <c:pt idx="10508">
                  <c:v>195.51400000000001</c:v>
                </c:pt>
                <c:pt idx="10509">
                  <c:v>195.58</c:v>
                </c:pt>
                <c:pt idx="10510">
                  <c:v>195.58</c:v>
                </c:pt>
                <c:pt idx="10511">
                  <c:v>195.58</c:v>
                </c:pt>
                <c:pt idx="10512">
                  <c:v>195.58</c:v>
                </c:pt>
                <c:pt idx="10513">
                  <c:v>195.60499999999999</c:v>
                </c:pt>
                <c:pt idx="10514">
                  <c:v>195.65899999999999</c:v>
                </c:pt>
                <c:pt idx="10515">
                  <c:v>195.71799999999999</c:v>
                </c:pt>
                <c:pt idx="10516">
                  <c:v>195.774</c:v>
                </c:pt>
                <c:pt idx="10517">
                  <c:v>195.81899999999999</c:v>
                </c:pt>
                <c:pt idx="10518">
                  <c:v>195.81899999999999</c:v>
                </c:pt>
                <c:pt idx="10519">
                  <c:v>195.81899999999999</c:v>
                </c:pt>
                <c:pt idx="10520">
                  <c:v>195.81899999999999</c:v>
                </c:pt>
                <c:pt idx="10521">
                  <c:v>195.82300000000001</c:v>
                </c:pt>
                <c:pt idx="10522">
                  <c:v>195.83</c:v>
                </c:pt>
                <c:pt idx="10523">
                  <c:v>195.84</c:v>
                </c:pt>
                <c:pt idx="10524">
                  <c:v>195.852</c:v>
                </c:pt>
                <c:pt idx="10525">
                  <c:v>195.86500000000001</c:v>
                </c:pt>
                <c:pt idx="10526">
                  <c:v>195.875</c:v>
                </c:pt>
                <c:pt idx="10527">
                  <c:v>195.88399999999999</c:v>
                </c:pt>
                <c:pt idx="10528">
                  <c:v>195.893</c:v>
                </c:pt>
                <c:pt idx="10529">
                  <c:v>195.90299999999999</c:v>
                </c:pt>
                <c:pt idx="10530">
                  <c:v>195.92</c:v>
                </c:pt>
                <c:pt idx="10531">
                  <c:v>195.95699999999999</c:v>
                </c:pt>
                <c:pt idx="10532">
                  <c:v>196.00899999999999</c:v>
                </c:pt>
                <c:pt idx="10533">
                  <c:v>196.03200000000001</c:v>
                </c:pt>
                <c:pt idx="10534">
                  <c:v>196.03700000000001</c:v>
                </c:pt>
                <c:pt idx="10535">
                  <c:v>196.04400000000001</c:v>
                </c:pt>
                <c:pt idx="10536">
                  <c:v>196.054</c:v>
                </c:pt>
                <c:pt idx="10537">
                  <c:v>196.06800000000001</c:v>
                </c:pt>
                <c:pt idx="10538">
                  <c:v>196.08099999999999</c:v>
                </c:pt>
                <c:pt idx="10539">
                  <c:v>196.09200000000001</c:v>
                </c:pt>
                <c:pt idx="10540">
                  <c:v>196.10300000000001</c:v>
                </c:pt>
                <c:pt idx="10541">
                  <c:v>196.114</c:v>
                </c:pt>
                <c:pt idx="10542">
                  <c:v>196.136</c:v>
                </c:pt>
                <c:pt idx="10543">
                  <c:v>196.18100000000001</c:v>
                </c:pt>
                <c:pt idx="10544">
                  <c:v>196.25700000000001</c:v>
                </c:pt>
                <c:pt idx="10545">
                  <c:v>196.33199999999999</c:v>
                </c:pt>
                <c:pt idx="10546">
                  <c:v>196.358</c:v>
                </c:pt>
                <c:pt idx="10547">
                  <c:v>196.36199999999999</c:v>
                </c:pt>
                <c:pt idx="10548">
                  <c:v>196.37200000000001</c:v>
                </c:pt>
                <c:pt idx="10549">
                  <c:v>196.38300000000001</c:v>
                </c:pt>
                <c:pt idx="10550">
                  <c:v>196.393</c:v>
                </c:pt>
                <c:pt idx="10551">
                  <c:v>196.40600000000001</c:v>
                </c:pt>
                <c:pt idx="10552">
                  <c:v>196.42</c:v>
                </c:pt>
                <c:pt idx="10553">
                  <c:v>196.43100000000001</c:v>
                </c:pt>
                <c:pt idx="10554">
                  <c:v>196.44200000000001</c:v>
                </c:pt>
                <c:pt idx="10555">
                  <c:v>196.453</c:v>
                </c:pt>
                <c:pt idx="10556">
                  <c:v>196.46899999999999</c:v>
                </c:pt>
                <c:pt idx="10557">
                  <c:v>196.50399999999999</c:v>
                </c:pt>
                <c:pt idx="10558">
                  <c:v>196.571</c:v>
                </c:pt>
                <c:pt idx="10559">
                  <c:v>196.63200000000001</c:v>
                </c:pt>
                <c:pt idx="10560">
                  <c:v>196.63399999999999</c:v>
                </c:pt>
                <c:pt idx="10561">
                  <c:v>196.637</c:v>
                </c:pt>
                <c:pt idx="10562">
                  <c:v>196.64500000000001</c:v>
                </c:pt>
                <c:pt idx="10563">
                  <c:v>196.65799999999999</c:v>
                </c:pt>
                <c:pt idx="10564">
                  <c:v>196.66800000000001</c:v>
                </c:pt>
                <c:pt idx="10565">
                  <c:v>196.678</c:v>
                </c:pt>
                <c:pt idx="10566">
                  <c:v>196.69</c:v>
                </c:pt>
                <c:pt idx="10567">
                  <c:v>196.703</c:v>
                </c:pt>
                <c:pt idx="10568">
                  <c:v>196.715</c:v>
                </c:pt>
                <c:pt idx="10569">
                  <c:v>196.726</c:v>
                </c:pt>
                <c:pt idx="10570">
                  <c:v>196.73699999999999</c:v>
                </c:pt>
                <c:pt idx="10571">
                  <c:v>196.74799999999999</c:v>
                </c:pt>
                <c:pt idx="10572">
                  <c:v>196.75800000000001</c:v>
                </c:pt>
                <c:pt idx="10573">
                  <c:v>196.77</c:v>
                </c:pt>
                <c:pt idx="10574">
                  <c:v>196.798</c:v>
                </c:pt>
                <c:pt idx="10575">
                  <c:v>196.86799999999999</c:v>
                </c:pt>
                <c:pt idx="10576">
                  <c:v>196.941</c:v>
                </c:pt>
                <c:pt idx="10577">
                  <c:v>197.02699999999999</c:v>
                </c:pt>
                <c:pt idx="10578">
                  <c:v>197.11500000000001</c:v>
                </c:pt>
                <c:pt idx="10579">
                  <c:v>197.11500000000001</c:v>
                </c:pt>
                <c:pt idx="10580">
                  <c:v>197.11500000000001</c:v>
                </c:pt>
                <c:pt idx="10581">
                  <c:v>197.119</c:v>
                </c:pt>
                <c:pt idx="10582">
                  <c:v>197.12700000000001</c:v>
                </c:pt>
                <c:pt idx="10583">
                  <c:v>197.136</c:v>
                </c:pt>
                <c:pt idx="10584">
                  <c:v>197.14699999999999</c:v>
                </c:pt>
                <c:pt idx="10585">
                  <c:v>197.15899999999999</c:v>
                </c:pt>
                <c:pt idx="10586">
                  <c:v>197.172</c:v>
                </c:pt>
                <c:pt idx="10587">
                  <c:v>197.184</c:v>
                </c:pt>
                <c:pt idx="10588">
                  <c:v>197.19499999999999</c:v>
                </c:pt>
                <c:pt idx="10589">
                  <c:v>197.20500000000001</c:v>
                </c:pt>
                <c:pt idx="10590">
                  <c:v>197.21600000000001</c:v>
                </c:pt>
                <c:pt idx="10591">
                  <c:v>197.227</c:v>
                </c:pt>
                <c:pt idx="10592">
                  <c:v>197.23699999999999</c:v>
                </c:pt>
                <c:pt idx="10593">
                  <c:v>197.25</c:v>
                </c:pt>
                <c:pt idx="10594">
                  <c:v>197.28800000000001</c:v>
                </c:pt>
                <c:pt idx="10595">
                  <c:v>197.35300000000001</c:v>
                </c:pt>
                <c:pt idx="10596">
                  <c:v>197.37</c:v>
                </c:pt>
                <c:pt idx="10597">
                  <c:v>197.37</c:v>
                </c:pt>
                <c:pt idx="10598">
                  <c:v>197.375</c:v>
                </c:pt>
                <c:pt idx="10599">
                  <c:v>197.38399999999999</c:v>
                </c:pt>
                <c:pt idx="10600">
                  <c:v>197.39500000000001</c:v>
                </c:pt>
                <c:pt idx="10601">
                  <c:v>197.40799999999999</c:v>
                </c:pt>
                <c:pt idx="10602">
                  <c:v>197.422</c:v>
                </c:pt>
                <c:pt idx="10603">
                  <c:v>197.434</c:v>
                </c:pt>
                <c:pt idx="10604">
                  <c:v>197.44499999999999</c:v>
                </c:pt>
                <c:pt idx="10605">
                  <c:v>197.45599999999999</c:v>
                </c:pt>
                <c:pt idx="10606">
                  <c:v>197.46700000000001</c:v>
                </c:pt>
                <c:pt idx="10607">
                  <c:v>197.477</c:v>
                </c:pt>
                <c:pt idx="10608">
                  <c:v>197.499</c:v>
                </c:pt>
                <c:pt idx="10609">
                  <c:v>197.55099999999999</c:v>
                </c:pt>
                <c:pt idx="10610">
                  <c:v>197.631</c:v>
                </c:pt>
                <c:pt idx="10611">
                  <c:v>197.68700000000001</c:v>
                </c:pt>
                <c:pt idx="10612">
                  <c:v>197.68700000000001</c:v>
                </c:pt>
                <c:pt idx="10613">
                  <c:v>197.69499999999999</c:v>
                </c:pt>
                <c:pt idx="10614">
                  <c:v>197.702</c:v>
                </c:pt>
                <c:pt idx="10615">
                  <c:v>197.71299999999999</c:v>
                </c:pt>
                <c:pt idx="10616">
                  <c:v>197.72499999999999</c:v>
                </c:pt>
                <c:pt idx="10617">
                  <c:v>197.738</c:v>
                </c:pt>
                <c:pt idx="10618">
                  <c:v>197.75200000000001</c:v>
                </c:pt>
                <c:pt idx="10619">
                  <c:v>197.76400000000001</c:v>
                </c:pt>
                <c:pt idx="10620">
                  <c:v>197.774</c:v>
                </c:pt>
                <c:pt idx="10621">
                  <c:v>197.785</c:v>
                </c:pt>
                <c:pt idx="10622">
                  <c:v>197.79599999999999</c:v>
                </c:pt>
                <c:pt idx="10623">
                  <c:v>197.809</c:v>
                </c:pt>
                <c:pt idx="10624">
                  <c:v>197.84200000000001</c:v>
                </c:pt>
                <c:pt idx="10625">
                  <c:v>197.9</c:v>
                </c:pt>
                <c:pt idx="10626">
                  <c:v>197.98599999999999</c:v>
                </c:pt>
                <c:pt idx="10627">
                  <c:v>198.03700000000001</c:v>
                </c:pt>
                <c:pt idx="10628">
                  <c:v>198.05</c:v>
                </c:pt>
                <c:pt idx="10629">
                  <c:v>198.05500000000001</c:v>
                </c:pt>
                <c:pt idx="10630">
                  <c:v>198.06299999999999</c:v>
                </c:pt>
                <c:pt idx="10631">
                  <c:v>198.07499999999999</c:v>
                </c:pt>
                <c:pt idx="10632">
                  <c:v>198.08799999999999</c:v>
                </c:pt>
                <c:pt idx="10633">
                  <c:v>198.1</c:v>
                </c:pt>
                <c:pt idx="10634">
                  <c:v>198.11099999999999</c:v>
                </c:pt>
                <c:pt idx="10635">
                  <c:v>198.12200000000001</c:v>
                </c:pt>
                <c:pt idx="10636">
                  <c:v>198.13200000000001</c:v>
                </c:pt>
                <c:pt idx="10637">
                  <c:v>198.15100000000001</c:v>
                </c:pt>
                <c:pt idx="10638">
                  <c:v>198.19900000000001</c:v>
                </c:pt>
                <c:pt idx="10639">
                  <c:v>198.27600000000001</c:v>
                </c:pt>
                <c:pt idx="10640">
                  <c:v>198.339</c:v>
                </c:pt>
                <c:pt idx="10641">
                  <c:v>198.34800000000001</c:v>
                </c:pt>
                <c:pt idx="10642">
                  <c:v>198.351</c:v>
                </c:pt>
                <c:pt idx="10643">
                  <c:v>198.35900000000001</c:v>
                </c:pt>
                <c:pt idx="10644">
                  <c:v>198.369</c:v>
                </c:pt>
                <c:pt idx="10645">
                  <c:v>198.38</c:v>
                </c:pt>
                <c:pt idx="10646">
                  <c:v>198.393</c:v>
                </c:pt>
                <c:pt idx="10647">
                  <c:v>198.40600000000001</c:v>
                </c:pt>
                <c:pt idx="10648">
                  <c:v>198.417</c:v>
                </c:pt>
                <c:pt idx="10649">
                  <c:v>198.428</c:v>
                </c:pt>
                <c:pt idx="10650">
                  <c:v>198.43799999999999</c:v>
                </c:pt>
                <c:pt idx="10651">
                  <c:v>198.459</c:v>
                </c:pt>
                <c:pt idx="10652">
                  <c:v>198.505</c:v>
                </c:pt>
                <c:pt idx="10653">
                  <c:v>198.584</c:v>
                </c:pt>
                <c:pt idx="10654">
                  <c:v>198.672</c:v>
                </c:pt>
                <c:pt idx="10655">
                  <c:v>198.727</c:v>
                </c:pt>
                <c:pt idx="10656">
                  <c:v>198.727</c:v>
                </c:pt>
                <c:pt idx="10657">
                  <c:v>198.727</c:v>
                </c:pt>
                <c:pt idx="10658">
                  <c:v>198.73099999999999</c:v>
                </c:pt>
                <c:pt idx="10659">
                  <c:v>198.738</c:v>
                </c:pt>
                <c:pt idx="10660">
                  <c:v>198.749</c:v>
                </c:pt>
                <c:pt idx="10661">
                  <c:v>198.76</c:v>
                </c:pt>
                <c:pt idx="10662">
                  <c:v>198.773</c:v>
                </c:pt>
                <c:pt idx="10663">
                  <c:v>198.786</c:v>
                </c:pt>
                <c:pt idx="10664">
                  <c:v>198.79499999999999</c:v>
                </c:pt>
                <c:pt idx="10665">
                  <c:v>198.80500000000001</c:v>
                </c:pt>
                <c:pt idx="10666">
                  <c:v>198.81700000000001</c:v>
                </c:pt>
                <c:pt idx="10667">
                  <c:v>198.828</c:v>
                </c:pt>
                <c:pt idx="10668">
                  <c:v>198.84</c:v>
                </c:pt>
                <c:pt idx="10669">
                  <c:v>198.852</c:v>
                </c:pt>
                <c:pt idx="10670">
                  <c:v>198.86500000000001</c:v>
                </c:pt>
                <c:pt idx="10671">
                  <c:v>198.87700000000001</c:v>
                </c:pt>
                <c:pt idx="10672">
                  <c:v>198.899</c:v>
                </c:pt>
                <c:pt idx="10673">
                  <c:v>198.95400000000001</c:v>
                </c:pt>
                <c:pt idx="10674">
                  <c:v>199.04400000000001</c:v>
                </c:pt>
                <c:pt idx="10675">
                  <c:v>199.13300000000001</c:v>
                </c:pt>
                <c:pt idx="10676">
                  <c:v>199.22300000000001</c:v>
                </c:pt>
                <c:pt idx="10677">
                  <c:v>199.3</c:v>
                </c:pt>
                <c:pt idx="10678">
                  <c:v>199.3</c:v>
                </c:pt>
                <c:pt idx="10679">
                  <c:v>199.3</c:v>
                </c:pt>
                <c:pt idx="10680">
                  <c:v>199.3</c:v>
                </c:pt>
                <c:pt idx="10681">
                  <c:v>199.30600000000001</c:v>
                </c:pt>
                <c:pt idx="10682">
                  <c:v>199.315</c:v>
                </c:pt>
                <c:pt idx="10683">
                  <c:v>199.32400000000001</c:v>
                </c:pt>
                <c:pt idx="10684">
                  <c:v>199.33600000000001</c:v>
                </c:pt>
                <c:pt idx="10685">
                  <c:v>199.34899999999999</c:v>
                </c:pt>
                <c:pt idx="10686">
                  <c:v>199.36199999999999</c:v>
                </c:pt>
                <c:pt idx="10687">
                  <c:v>199.37299999999999</c:v>
                </c:pt>
                <c:pt idx="10688">
                  <c:v>199.38300000000001</c:v>
                </c:pt>
                <c:pt idx="10689">
                  <c:v>199.393</c:v>
                </c:pt>
                <c:pt idx="10690">
                  <c:v>199.40299999999999</c:v>
                </c:pt>
                <c:pt idx="10691">
                  <c:v>199.41399999999999</c:v>
                </c:pt>
                <c:pt idx="10692">
                  <c:v>199.42400000000001</c:v>
                </c:pt>
                <c:pt idx="10693">
                  <c:v>199.44300000000001</c:v>
                </c:pt>
                <c:pt idx="10694">
                  <c:v>199.49199999999999</c:v>
                </c:pt>
                <c:pt idx="10695">
                  <c:v>199.571</c:v>
                </c:pt>
                <c:pt idx="10696">
                  <c:v>199.642</c:v>
                </c:pt>
                <c:pt idx="10697">
                  <c:v>199.65899999999999</c:v>
                </c:pt>
                <c:pt idx="10698">
                  <c:v>199.65899999999999</c:v>
                </c:pt>
                <c:pt idx="10699">
                  <c:v>199.66499999999999</c:v>
                </c:pt>
                <c:pt idx="10700">
                  <c:v>199.672</c:v>
                </c:pt>
                <c:pt idx="10701">
                  <c:v>199.67500000000001</c:v>
                </c:pt>
                <c:pt idx="10702">
                  <c:v>199.67500000000001</c:v>
                </c:pt>
                <c:pt idx="10703">
                  <c:v>199.67599999999999</c:v>
                </c:pt>
                <c:pt idx="10704">
                  <c:v>199.67699999999999</c:v>
                </c:pt>
                <c:pt idx="10705">
                  <c:v>199.67699999999999</c:v>
                </c:pt>
                <c:pt idx="10706">
                  <c:v>199.67699999999999</c:v>
                </c:pt>
                <c:pt idx="10707">
                  <c:v>199.678</c:v>
                </c:pt>
                <c:pt idx="10708">
                  <c:v>199.679</c:v>
                </c:pt>
                <c:pt idx="10709">
                  <c:v>199.68</c:v>
                </c:pt>
                <c:pt idx="10710">
                  <c:v>199.68299999999999</c:v>
                </c:pt>
                <c:pt idx="10711">
                  <c:v>199.68799999999999</c:v>
                </c:pt>
                <c:pt idx="10712">
                  <c:v>199.696</c:v>
                </c:pt>
                <c:pt idx="10713">
                  <c:v>199.70099999999999</c:v>
                </c:pt>
                <c:pt idx="10714">
                  <c:v>199.70099999999999</c:v>
                </c:pt>
                <c:pt idx="10715">
                  <c:v>199.709</c:v>
                </c:pt>
                <c:pt idx="10716">
                  <c:v>199.74199999999999</c:v>
                </c:pt>
                <c:pt idx="10717">
                  <c:v>199.76</c:v>
                </c:pt>
                <c:pt idx="10718">
                  <c:v>199.76400000000001</c:v>
                </c:pt>
                <c:pt idx="10719">
                  <c:v>199.77</c:v>
                </c:pt>
                <c:pt idx="10720">
                  <c:v>199.77799999999999</c:v>
                </c:pt>
                <c:pt idx="10721">
                  <c:v>199.78899999999999</c:v>
                </c:pt>
                <c:pt idx="10722">
                  <c:v>199.80099999999999</c:v>
                </c:pt>
                <c:pt idx="10723">
                  <c:v>199.81299999999999</c:v>
                </c:pt>
                <c:pt idx="10724">
                  <c:v>199.82300000000001</c:v>
                </c:pt>
                <c:pt idx="10725">
                  <c:v>199.833</c:v>
                </c:pt>
                <c:pt idx="10726">
                  <c:v>199.84399999999999</c:v>
                </c:pt>
                <c:pt idx="10727">
                  <c:v>199.85499999999999</c:v>
                </c:pt>
                <c:pt idx="10728">
                  <c:v>199.86500000000001</c:v>
                </c:pt>
                <c:pt idx="10729">
                  <c:v>199.875</c:v>
                </c:pt>
                <c:pt idx="10730">
                  <c:v>199.886</c:v>
                </c:pt>
                <c:pt idx="10731">
                  <c:v>199.89699999999999</c:v>
                </c:pt>
                <c:pt idx="10732">
                  <c:v>199.911</c:v>
                </c:pt>
                <c:pt idx="10733">
                  <c:v>199.92500000000001</c:v>
                </c:pt>
                <c:pt idx="10734">
                  <c:v>199.93600000000001</c:v>
                </c:pt>
                <c:pt idx="10735">
                  <c:v>199.95</c:v>
                </c:pt>
                <c:pt idx="10736">
                  <c:v>199.97800000000001</c:v>
                </c:pt>
                <c:pt idx="10737">
                  <c:v>200.04</c:v>
                </c:pt>
                <c:pt idx="10738">
                  <c:v>200.11199999999999</c:v>
                </c:pt>
                <c:pt idx="10739">
                  <c:v>200.11799999999999</c:v>
                </c:pt>
                <c:pt idx="10740">
                  <c:v>200.12100000000001</c:v>
                </c:pt>
                <c:pt idx="10741">
                  <c:v>200.126</c:v>
                </c:pt>
                <c:pt idx="10742">
                  <c:v>200.13300000000001</c:v>
                </c:pt>
                <c:pt idx="10743">
                  <c:v>200.143</c:v>
                </c:pt>
                <c:pt idx="10744">
                  <c:v>200.15299999999999</c:v>
                </c:pt>
                <c:pt idx="10745">
                  <c:v>200.16499999999999</c:v>
                </c:pt>
                <c:pt idx="10746">
                  <c:v>200.18100000000001</c:v>
                </c:pt>
                <c:pt idx="10747">
                  <c:v>200.19900000000001</c:v>
                </c:pt>
                <c:pt idx="10748">
                  <c:v>200.21600000000001</c:v>
                </c:pt>
                <c:pt idx="10749">
                  <c:v>200.227</c:v>
                </c:pt>
                <c:pt idx="10750">
                  <c:v>200.23699999999999</c:v>
                </c:pt>
                <c:pt idx="10751">
                  <c:v>200.24799999999999</c:v>
                </c:pt>
                <c:pt idx="10752">
                  <c:v>200.25899999999999</c:v>
                </c:pt>
                <c:pt idx="10753">
                  <c:v>200.26900000000001</c:v>
                </c:pt>
                <c:pt idx="10754">
                  <c:v>200.279</c:v>
                </c:pt>
                <c:pt idx="10755">
                  <c:v>200.29499999999999</c:v>
                </c:pt>
                <c:pt idx="10756">
                  <c:v>200.32900000000001</c:v>
                </c:pt>
                <c:pt idx="10757">
                  <c:v>200.39599999999999</c:v>
                </c:pt>
                <c:pt idx="10758">
                  <c:v>200.47900000000001</c:v>
                </c:pt>
                <c:pt idx="10759">
                  <c:v>200.51</c:v>
                </c:pt>
                <c:pt idx="10760">
                  <c:v>200.518</c:v>
                </c:pt>
                <c:pt idx="10761">
                  <c:v>200.52600000000001</c:v>
                </c:pt>
                <c:pt idx="10762">
                  <c:v>200.53399999999999</c:v>
                </c:pt>
                <c:pt idx="10763">
                  <c:v>200.53899999999999</c:v>
                </c:pt>
                <c:pt idx="10764">
                  <c:v>200.54499999999999</c:v>
                </c:pt>
                <c:pt idx="10765">
                  <c:v>200.55699999999999</c:v>
                </c:pt>
                <c:pt idx="10766">
                  <c:v>200.58699999999999</c:v>
                </c:pt>
                <c:pt idx="10767">
                  <c:v>200.64500000000001</c:v>
                </c:pt>
                <c:pt idx="10768">
                  <c:v>200.70500000000001</c:v>
                </c:pt>
                <c:pt idx="10769">
                  <c:v>200.73699999999999</c:v>
                </c:pt>
                <c:pt idx="10770">
                  <c:v>200.78800000000001</c:v>
                </c:pt>
                <c:pt idx="10771">
                  <c:v>200.84899999999999</c:v>
                </c:pt>
                <c:pt idx="10772">
                  <c:v>200.89500000000001</c:v>
                </c:pt>
                <c:pt idx="10773">
                  <c:v>200.91800000000001</c:v>
                </c:pt>
                <c:pt idx="10774">
                  <c:v>200.91800000000001</c:v>
                </c:pt>
                <c:pt idx="10775">
                  <c:v>200.91800000000001</c:v>
                </c:pt>
                <c:pt idx="10776">
                  <c:v>200.91800000000001</c:v>
                </c:pt>
                <c:pt idx="10777">
                  <c:v>200.91900000000001</c:v>
                </c:pt>
                <c:pt idx="10778">
                  <c:v>200.93199999999999</c:v>
                </c:pt>
                <c:pt idx="10779">
                  <c:v>200.947</c:v>
                </c:pt>
                <c:pt idx="10780">
                  <c:v>200.96100000000001</c:v>
                </c:pt>
                <c:pt idx="10781">
                  <c:v>200.96100000000001</c:v>
                </c:pt>
                <c:pt idx="10782">
                  <c:v>200.96199999999999</c:v>
                </c:pt>
                <c:pt idx="10783">
                  <c:v>200.96700000000001</c:v>
                </c:pt>
                <c:pt idx="10784">
                  <c:v>200.983</c:v>
                </c:pt>
                <c:pt idx="10785">
                  <c:v>201.001</c:v>
                </c:pt>
                <c:pt idx="10786">
                  <c:v>201.02</c:v>
                </c:pt>
                <c:pt idx="10787">
                  <c:v>201.03</c:v>
                </c:pt>
                <c:pt idx="10788">
                  <c:v>201.03</c:v>
                </c:pt>
                <c:pt idx="10789">
                  <c:v>201.03399999999999</c:v>
                </c:pt>
                <c:pt idx="10790">
                  <c:v>201.05600000000001</c:v>
                </c:pt>
                <c:pt idx="10791">
                  <c:v>201.09200000000001</c:v>
                </c:pt>
                <c:pt idx="10792">
                  <c:v>201.16</c:v>
                </c:pt>
                <c:pt idx="10793">
                  <c:v>201.214</c:v>
                </c:pt>
                <c:pt idx="10794">
                  <c:v>201.25200000000001</c:v>
                </c:pt>
                <c:pt idx="10795">
                  <c:v>201.321</c:v>
                </c:pt>
                <c:pt idx="10796">
                  <c:v>201.405</c:v>
                </c:pt>
                <c:pt idx="10797">
                  <c:v>201.483</c:v>
                </c:pt>
                <c:pt idx="10798">
                  <c:v>201.54499999999999</c:v>
                </c:pt>
                <c:pt idx="10799">
                  <c:v>201.56700000000001</c:v>
                </c:pt>
                <c:pt idx="10800">
                  <c:v>201.56700000000001</c:v>
                </c:pt>
                <c:pt idx="10801">
                  <c:v>201.56700000000001</c:v>
                </c:pt>
                <c:pt idx="10802">
                  <c:v>201.56700000000001</c:v>
                </c:pt>
                <c:pt idx="10803">
                  <c:v>201.58699999999999</c:v>
                </c:pt>
                <c:pt idx="10804">
                  <c:v>201.63300000000001</c:v>
                </c:pt>
                <c:pt idx="10805">
                  <c:v>201.65799999999999</c:v>
                </c:pt>
                <c:pt idx="10806">
                  <c:v>201.66</c:v>
                </c:pt>
                <c:pt idx="10807">
                  <c:v>201.66</c:v>
                </c:pt>
                <c:pt idx="10808">
                  <c:v>201.66</c:v>
                </c:pt>
                <c:pt idx="10809">
                  <c:v>201.666</c:v>
                </c:pt>
                <c:pt idx="10810">
                  <c:v>201.673</c:v>
                </c:pt>
                <c:pt idx="10811">
                  <c:v>201.68299999999999</c:v>
                </c:pt>
                <c:pt idx="10812">
                  <c:v>201.696</c:v>
                </c:pt>
                <c:pt idx="10813">
                  <c:v>201.708</c:v>
                </c:pt>
                <c:pt idx="10814">
                  <c:v>201.71899999999999</c:v>
                </c:pt>
                <c:pt idx="10815">
                  <c:v>201.73</c:v>
                </c:pt>
                <c:pt idx="10816">
                  <c:v>201.74100000000001</c:v>
                </c:pt>
                <c:pt idx="10817">
                  <c:v>201.751</c:v>
                </c:pt>
                <c:pt idx="10818">
                  <c:v>201.77199999999999</c:v>
                </c:pt>
                <c:pt idx="10819">
                  <c:v>201.82300000000001</c:v>
                </c:pt>
                <c:pt idx="10820">
                  <c:v>201.89699999999999</c:v>
                </c:pt>
                <c:pt idx="10821">
                  <c:v>201.94499999999999</c:v>
                </c:pt>
                <c:pt idx="10822">
                  <c:v>201.94499999999999</c:v>
                </c:pt>
                <c:pt idx="10823">
                  <c:v>201.94800000000001</c:v>
                </c:pt>
                <c:pt idx="10824">
                  <c:v>201.95500000000001</c:v>
                </c:pt>
                <c:pt idx="10825">
                  <c:v>201.96299999999999</c:v>
                </c:pt>
                <c:pt idx="10826">
                  <c:v>201.97300000000001</c:v>
                </c:pt>
                <c:pt idx="10827">
                  <c:v>201.983</c:v>
                </c:pt>
                <c:pt idx="10828">
                  <c:v>201.99199999999999</c:v>
                </c:pt>
                <c:pt idx="10829">
                  <c:v>202.00299999999999</c:v>
                </c:pt>
                <c:pt idx="10830">
                  <c:v>202.01400000000001</c:v>
                </c:pt>
                <c:pt idx="10831">
                  <c:v>202.02500000000001</c:v>
                </c:pt>
                <c:pt idx="10832">
                  <c:v>202.03800000000001</c:v>
                </c:pt>
                <c:pt idx="10833">
                  <c:v>202.05199999999999</c:v>
                </c:pt>
                <c:pt idx="10834">
                  <c:v>202.06200000000001</c:v>
                </c:pt>
                <c:pt idx="10835">
                  <c:v>202.07300000000001</c:v>
                </c:pt>
                <c:pt idx="10836">
                  <c:v>202.08500000000001</c:v>
                </c:pt>
                <c:pt idx="10837">
                  <c:v>202.09899999999999</c:v>
                </c:pt>
                <c:pt idx="10838">
                  <c:v>202.114</c:v>
                </c:pt>
                <c:pt idx="10839">
                  <c:v>202.126</c:v>
                </c:pt>
                <c:pt idx="10840">
                  <c:v>202.136</c:v>
                </c:pt>
                <c:pt idx="10841">
                  <c:v>202.154</c:v>
                </c:pt>
                <c:pt idx="10842">
                  <c:v>202.18199999999999</c:v>
                </c:pt>
                <c:pt idx="10843">
                  <c:v>202.22399999999999</c:v>
                </c:pt>
                <c:pt idx="10844">
                  <c:v>202.297</c:v>
                </c:pt>
                <c:pt idx="10845">
                  <c:v>202.374</c:v>
                </c:pt>
                <c:pt idx="10846">
                  <c:v>202.405</c:v>
                </c:pt>
                <c:pt idx="10847">
                  <c:v>202.405</c:v>
                </c:pt>
                <c:pt idx="10848">
                  <c:v>202.41</c:v>
                </c:pt>
                <c:pt idx="10849">
                  <c:v>202.41900000000001</c:v>
                </c:pt>
                <c:pt idx="10850">
                  <c:v>202.43</c:v>
                </c:pt>
                <c:pt idx="10851">
                  <c:v>202.44300000000001</c:v>
                </c:pt>
                <c:pt idx="10852">
                  <c:v>202.46</c:v>
                </c:pt>
                <c:pt idx="10853">
                  <c:v>202.47399999999999</c:v>
                </c:pt>
                <c:pt idx="10854">
                  <c:v>202.48599999999999</c:v>
                </c:pt>
                <c:pt idx="10855">
                  <c:v>202.49600000000001</c:v>
                </c:pt>
                <c:pt idx="10856">
                  <c:v>202.505</c:v>
                </c:pt>
                <c:pt idx="10857">
                  <c:v>202.51499999999999</c:v>
                </c:pt>
                <c:pt idx="10858">
                  <c:v>202.52600000000001</c:v>
                </c:pt>
                <c:pt idx="10859">
                  <c:v>202.53700000000001</c:v>
                </c:pt>
                <c:pt idx="10860">
                  <c:v>202.547</c:v>
                </c:pt>
                <c:pt idx="10861">
                  <c:v>202.55699999999999</c:v>
                </c:pt>
                <c:pt idx="10862">
                  <c:v>202.56700000000001</c:v>
                </c:pt>
                <c:pt idx="10863">
                  <c:v>202.578</c:v>
                </c:pt>
                <c:pt idx="10864">
                  <c:v>202.595</c:v>
                </c:pt>
                <c:pt idx="10865">
                  <c:v>202.64400000000001</c:v>
                </c:pt>
                <c:pt idx="10866">
                  <c:v>202.684</c:v>
                </c:pt>
                <c:pt idx="10867">
                  <c:v>202.69</c:v>
                </c:pt>
                <c:pt idx="10868">
                  <c:v>202.69399999999999</c:v>
                </c:pt>
                <c:pt idx="10869">
                  <c:v>202.70099999999999</c:v>
                </c:pt>
                <c:pt idx="10870">
                  <c:v>202.71199999999999</c:v>
                </c:pt>
                <c:pt idx="10871">
                  <c:v>202.72499999999999</c:v>
                </c:pt>
                <c:pt idx="10872">
                  <c:v>202.73699999999999</c:v>
                </c:pt>
                <c:pt idx="10873">
                  <c:v>202.74799999999999</c:v>
                </c:pt>
                <c:pt idx="10874">
                  <c:v>202.75800000000001</c:v>
                </c:pt>
                <c:pt idx="10875">
                  <c:v>202.768</c:v>
                </c:pt>
                <c:pt idx="10876">
                  <c:v>202.779</c:v>
                </c:pt>
                <c:pt idx="10877">
                  <c:v>202.79</c:v>
                </c:pt>
                <c:pt idx="10878">
                  <c:v>202.80199999999999</c:v>
                </c:pt>
                <c:pt idx="10879">
                  <c:v>202.821</c:v>
                </c:pt>
                <c:pt idx="10880">
                  <c:v>202.86099999999999</c:v>
                </c:pt>
                <c:pt idx="10881">
                  <c:v>202.93199999999999</c:v>
                </c:pt>
                <c:pt idx="10882">
                  <c:v>203.00700000000001</c:v>
                </c:pt>
                <c:pt idx="10883">
                  <c:v>203.03299999999999</c:v>
                </c:pt>
                <c:pt idx="10884">
                  <c:v>203.03299999999999</c:v>
                </c:pt>
                <c:pt idx="10885">
                  <c:v>203.04</c:v>
                </c:pt>
                <c:pt idx="10886">
                  <c:v>203.048</c:v>
                </c:pt>
                <c:pt idx="10887">
                  <c:v>203.06</c:v>
                </c:pt>
                <c:pt idx="10888">
                  <c:v>203.07300000000001</c:v>
                </c:pt>
                <c:pt idx="10889">
                  <c:v>203.08699999999999</c:v>
                </c:pt>
                <c:pt idx="10890">
                  <c:v>203.09899999999999</c:v>
                </c:pt>
                <c:pt idx="10891">
                  <c:v>203.108</c:v>
                </c:pt>
                <c:pt idx="10892">
                  <c:v>203.119</c:v>
                </c:pt>
                <c:pt idx="10893">
                  <c:v>203.13</c:v>
                </c:pt>
                <c:pt idx="10894">
                  <c:v>203.142</c:v>
                </c:pt>
                <c:pt idx="10895">
                  <c:v>203.16</c:v>
                </c:pt>
                <c:pt idx="10896">
                  <c:v>203.20400000000001</c:v>
                </c:pt>
                <c:pt idx="10897">
                  <c:v>203.27799999999999</c:v>
                </c:pt>
                <c:pt idx="10898">
                  <c:v>203.36799999999999</c:v>
                </c:pt>
                <c:pt idx="10899">
                  <c:v>203.459</c:v>
                </c:pt>
                <c:pt idx="10900">
                  <c:v>203.55</c:v>
                </c:pt>
                <c:pt idx="10901">
                  <c:v>203.62799999999999</c:v>
                </c:pt>
                <c:pt idx="10902">
                  <c:v>203.67699999999999</c:v>
                </c:pt>
                <c:pt idx="10903">
                  <c:v>203.714</c:v>
                </c:pt>
                <c:pt idx="10904">
                  <c:v>203.74</c:v>
                </c:pt>
                <c:pt idx="10905">
                  <c:v>203.74</c:v>
                </c:pt>
                <c:pt idx="10906">
                  <c:v>203.74</c:v>
                </c:pt>
                <c:pt idx="10907">
                  <c:v>203.74</c:v>
                </c:pt>
                <c:pt idx="10908">
                  <c:v>203.74</c:v>
                </c:pt>
                <c:pt idx="10909">
                  <c:v>203.744</c:v>
                </c:pt>
                <c:pt idx="10910">
                  <c:v>203.75299999999999</c:v>
                </c:pt>
                <c:pt idx="10911">
                  <c:v>203.76499999999999</c:v>
                </c:pt>
                <c:pt idx="10912">
                  <c:v>203.77699999999999</c:v>
                </c:pt>
                <c:pt idx="10913">
                  <c:v>203.78800000000001</c:v>
                </c:pt>
                <c:pt idx="10914">
                  <c:v>203.798</c:v>
                </c:pt>
                <c:pt idx="10915">
                  <c:v>203.809</c:v>
                </c:pt>
                <c:pt idx="10916">
                  <c:v>203.827</c:v>
                </c:pt>
                <c:pt idx="10917">
                  <c:v>203.86699999999999</c:v>
                </c:pt>
                <c:pt idx="10918">
                  <c:v>203.941</c:v>
                </c:pt>
                <c:pt idx="10919">
                  <c:v>204.018</c:v>
                </c:pt>
                <c:pt idx="10920">
                  <c:v>204.05099999999999</c:v>
                </c:pt>
                <c:pt idx="10921">
                  <c:v>204.05600000000001</c:v>
                </c:pt>
                <c:pt idx="10922">
                  <c:v>204.06200000000001</c:v>
                </c:pt>
                <c:pt idx="10923">
                  <c:v>204.072</c:v>
                </c:pt>
                <c:pt idx="10924">
                  <c:v>204.08500000000001</c:v>
                </c:pt>
                <c:pt idx="10925">
                  <c:v>204.09800000000001</c:v>
                </c:pt>
                <c:pt idx="10926">
                  <c:v>204.10900000000001</c:v>
                </c:pt>
                <c:pt idx="10927">
                  <c:v>204.12</c:v>
                </c:pt>
                <c:pt idx="10928">
                  <c:v>204.131</c:v>
                </c:pt>
                <c:pt idx="10929">
                  <c:v>204.142</c:v>
                </c:pt>
                <c:pt idx="10930">
                  <c:v>204.16900000000001</c:v>
                </c:pt>
                <c:pt idx="10931">
                  <c:v>204.23</c:v>
                </c:pt>
                <c:pt idx="10932">
                  <c:v>204.279</c:v>
                </c:pt>
                <c:pt idx="10933">
                  <c:v>204.279</c:v>
                </c:pt>
                <c:pt idx="10934">
                  <c:v>204.285</c:v>
                </c:pt>
                <c:pt idx="10935">
                  <c:v>204.292</c:v>
                </c:pt>
                <c:pt idx="10936">
                  <c:v>204.30099999999999</c:v>
                </c:pt>
                <c:pt idx="10937">
                  <c:v>204.31399999999999</c:v>
                </c:pt>
                <c:pt idx="10938">
                  <c:v>204.327</c:v>
                </c:pt>
                <c:pt idx="10939">
                  <c:v>204.33799999999999</c:v>
                </c:pt>
                <c:pt idx="10940">
                  <c:v>204.34899999999999</c:v>
                </c:pt>
                <c:pt idx="10941">
                  <c:v>204.35900000000001</c:v>
                </c:pt>
                <c:pt idx="10942">
                  <c:v>204.37</c:v>
                </c:pt>
                <c:pt idx="10943">
                  <c:v>204.38200000000001</c:v>
                </c:pt>
                <c:pt idx="10944">
                  <c:v>204.39599999999999</c:v>
                </c:pt>
                <c:pt idx="10945">
                  <c:v>204.40899999999999</c:v>
                </c:pt>
                <c:pt idx="10946">
                  <c:v>204.43700000000001</c:v>
                </c:pt>
                <c:pt idx="10947">
                  <c:v>204.50700000000001</c:v>
                </c:pt>
                <c:pt idx="10948">
                  <c:v>204.59299999999999</c:v>
                </c:pt>
                <c:pt idx="10949">
                  <c:v>204.649</c:v>
                </c:pt>
                <c:pt idx="10950">
                  <c:v>204.65700000000001</c:v>
                </c:pt>
                <c:pt idx="10951">
                  <c:v>204.661</c:v>
                </c:pt>
                <c:pt idx="10952">
                  <c:v>204.66900000000001</c:v>
                </c:pt>
                <c:pt idx="10953">
                  <c:v>204.68100000000001</c:v>
                </c:pt>
                <c:pt idx="10954">
                  <c:v>204.69499999999999</c:v>
                </c:pt>
                <c:pt idx="10955">
                  <c:v>204.708</c:v>
                </c:pt>
                <c:pt idx="10956">
                  <c:v>204.71899999999999</c:v>
                </c:pt>
                <c:pt idx="10957">
                  <c:v>204.73</c:v>
                </c:pt>
                <c:pt idx="10958">
                  <c:v>204.74100000000001</c:v>
                </c:pt>
                <c:pt idx="10959">
                  <c:v>204.76499999999999</c:v>
                </c:pt>
                <c:pt idx="10960">
                  <c:v>204.81899999999999</c:v>
                </c:pt>
                <c:pt idx="10961">
                  <c:v>204.9</c:v>
                </c:pt>
                <c:pt idx="10962">
                  <c:v>204.99</c:v>
                </c:pt>
                <c:pt idx="10963">
                  <c:v>205.078</c:v>
                </c:pt>
                <c:pt idx="10964">
                  <c:v>205.114</c:v>
                </c:pt>
                <c:pt idx="10965">
                  <c:v>205.114</c:v>
                </c:pt>
                <c:pt idx="10966">
                  <c:v>205.11699999999999</c:v>
                </c:pt>
                <c:pt idx="10967">
                  <c:v>205.124</c:v>
                </c:pt>
                <c:pt idx="10968">
                  <c:v>205.13499999999999</c:v>
                </c:pt>
                <c:pt idx="10969">
                  <c:v>205.148</c:v>
                </c:pt>
                <c:pt idx="10970">
                  <c:v>205.16</c:v>
                </c:pt>
                <c:pt idx="10971">
                  <c:v>205.17</c:v>
                </c:pt>
                <c:pt idx="10972">
                  <c:v>205.18</c:v>
                </c:pt>
                <c:pt idx="10973">
                  <c:v>205.19</c:v>
                </c:pt>
                <c:pt idx="10974">
                  <c:v>205.20099999999999</c:v>
                </c:pt>
                <c:pt idx="10975">
                  <c:v>205.221</c:v>
                </c:pt>
                <c:pt idx="10976">
                  <c:v>205.27099999999999</c:v>
                </c:pt>
                <c:pt idx="10977">
                  <c:v>205.34899999999999</c:v>
                </c:pt>
                <c:pt idx="10978">
                  <c:v>205.41900000000001</c:v>
                </c:pt>
                <c:pt idx="10979">
                  <c:v>205.422</c:v>
                </c:pt>
                <c:pt idx="10980">
                  <c:v>205.429</c:v>
                </c:pt>
                <c:pt idx="10981">
                  <c:v>205.43600000000001</c:v>
                </c:pt>
                <c:pt idx="10982">
                  <c:v>205.44900000000001</c:v>
                </c:pt>
                <c:pt idx="10983">
                  <c:v>205.46199999999999</c:v>
                </c:pt>
                <c:pt idx="10984">
                  <c:v>205.47300000000001</c:v>
                </c:pt>
                <c:pt idx="10985">
                  <c:v>205.483</c:v>
                </c:pt>
                <c:pt idx="10986">
                  <c:v>205.49299999999999</c:v>
                </c:pt>
                <c:pt idx="10987">
                  <c:v>205.50299999999999</c:v>
                </c:pt>
                <c:pt idx="10988">
                  <c:v>205.51400000000001</c:v>
                </c:pt>
                <c:pt idx="10989">
                  <c:v>205.52600000000001</c:v>
                </c:pt>
                <c:pt idx="10990">
                  <c:v>205.54900000000001</c:v>
                </c:pt>
                <c:pt idx="10991">
                  <c:v>205.607</c:v>
                </c:pt>
                <c:pt idx="10992">
                  <c:v>205.68</c:v>
                </c:pt>
                <c:pt idx="10993">
                  <c:v>205.708</c:v>
                </c:pt>
                <c:pt idx="10994">
                  <c:v>205.76900000000001</c:v>
                </c:pt>
                <c:pt idx="10995">
                  <c:v>205.85900000000001</c:v>
                </c:pt>
                <c:pt idx="10996">
                  <c:v>205.95</c:v>
                </c:pt>
                <c:pt idx="10997">
                  <c:v>206.03899999999999</c:v>
                </c:pt>
                <c:pt idx="10998">
                  <c:v>206.12799999999999</c:v>
                </c:pt>
                <c:pt idx="10999">
                  <c:v>206.21299999999999</c:v>
                </c:pt>
                <c:pt idx="11000">
                  <c:v>206.255</c:v>
                </c:pt>
                <c:pt idx="11001">
                  <c:v>206.255</c:v>
                </c:pt>
                <c:pt idx="11002">
                  <c:v>206.255</c:v>
                </c:pt>
                <c:pt idx="11003">
                  <c:v>206.26400000000001</c:v>
                </c:pt>
                <c:pt idx="11004">
                  <c:v>206.29300000000001</c:v>
                </c:pt>
                <c:pt idx="11005">
                  <c:v>206.31200000000001</c:v>
                </c:pt>
                <c:pt idx="11006">
                  <c:v>206.31200000000001</c:v>
                </c:pt>
                <c:pt idx="11007">
                  <c:v>206.31399999999999</c:v>
                </c:pt>
                <c:pt idx="11008">
                  <c:v>206.321</c:v>
                </c:pt>
                <c:pt idx="11009">
                  <c:v>206.33</c:v>
                </c:pt>
                <c:pt idx="11010">
                  <c:v>206.34</c:v>
                </c:pt>
                <c:pt idx="11011">
                  <c:v>206.351</c:v>
                </c:pt>
                <c:pt idx="11012">
                  <c:v>206.364</c:v>
                </c:pt>
                <c:pt idx="11013">
                  <c:v>206.374</c:v>
                </c:pt>
                <c:pt idx="11014">
                  <c:v>206.38300000000001</c:v>
                </c:pt>
                <c:pt idx="11015">
                  <c:v>206.39400000000001</c:v>
                </c:pt>
                <c:pt idx="11016">
                  <c:v>206.405</c:v>
                </c:pt>
                <c:pt idx="11017">
                  <c:v>206.41499999999999</c:v>
                </c:pt>
                <c:pt idx="11018">
                  <c:v>206.435</c:v>
                </c:pt>
                <c:pt idx="11019">
                  <c:v>206.48400000000001</c:v>
                </c:pt>
                <c:pt idx="11020">
                  <c:v>206.565</c:v>
                </c:pt>
                <c:pt idx="11021">
                  <c:v>206.649</c:v>
                </c:pt>
                <c:pt idx="11022">
                  <c:v>206.71700000000001</c:v>
                </c:pt>
                <c:pt idx="11023">
                  <c:v>206.75299999999999</c:v>
                </c:pt>
                <c:pt idx="11024">
                  <c:v>206.75299999999999</c:v>
                </c:pt>
                <c:pt idx="11025">
                  <c:v>206.75299999999999</c:v>
                </c:pt>
                <c:pt idx="11026">
                  <c:v>206.76</c:v>
                </c:pt>
                <c:pt idx="11027">
                  <c:v>206.76900000000001</c:v>
                </c:pt>
                <c:pt idx="11028">
                  <c:v>206.77799999999999</c:v>
                </c:pt>
                <c:pt idx="11029">
                  <c:v>206.78800000000001</c:v>
                </c:pt>
                <c:pt idx="11030">
                  <c:v>206.79900000000001</c:v>
                </c:pt>
                <c:pt idx="11031">
                  <c:v>206.81</c:v>
                </c:pt>
                <c:pt idx="11032">
                  <c:v>206.82300000000001</c:v>
                </c:pt>
                <c:pt idx="11033">
                  <c:v>206.83799999999999</c:v>
                </c:pt>
                <c:pt idx="11034">
                  <c:v>206.85499999999999</c:v>
                </c:pt>
                <c:pt idx="11035">
                  <c:v>206.86799999999999</c:v>
                </c:pt>
                <c:pt idx="11036">
                  <c:v>206.87700000000001</c:v>
                </c:pt>
                <c:pt idx="11037">
                  <c:v>206.88800000000001</c:v>
                </c:pt>
                <c:pt idx="11038">
                  <c:v>206.898</c:v>
                </c:pt>
                <c:pt idx="11039">
                  <c:v>206.90799999999999</c:v>
                </c:pt>
                <c:pt idx="11040">
                  <c:v>206.91800000000001</c:v>
                </c:pt>
                <c:pt idx="11041">
                  <c:v>206.95400000000001</c:v>
                </c:pt>
                <c:pt idx="11042">
                  <c:v>207.017</c:v>
                </c:pt>
                <c:pt idx="11043">
                  <c:v>207.017</c:v>
                </c:pt>
                <c:pt idx="11044">
                  <c:v>207.02</c:v>
                </c:pt>
                <c:pt idx="11045">
                  <c:v>207.02799999999999</c:v>
                </c:pt>
                <c:pt idx="11046">
                  <c:v>207.04</c:v>
                </c:pt>
                <c:pt idx="11047">
                  <c:v>207.054</c:v>
                </c:pt>
                <c:pt idx="11048">
                  <c:v>207.06700000000001</c:v>
                </c:pt>
                <c:pt idx="11049">
                  <c:v>207.07900000000001</c:v>
                </c:pt>
                <c:pt idx="11050">
                  <c:v>207.09299999999999</c:v>
                </c:pt>
                <c:pt idx="11051">
                  <c:v>207.107</c:v>
                </c:pt>
                <c:pt idx="11052">
                  <c:v>207.11799999999999</c:v>
                </c:pt>
                <c:pt idx="11053">
                  <c:v>207.12799999999999</c:v>
                </c:pt>
                <c:pt idx="11054">
                  <c:v>207.14500000000001</c:v>
                </c:pt>
                <c:pt idx="11055">
                  <c:v>207.18799999999999</c:v>
                </c:pt>
                <c:pt idx="11056">
                  <c:v>207.26599999999999</c:v>
                </c:pt>
                <c:pt idx="11057">
                  <c:v>207.35499999999999</c:v>
                </c:pt>
                <c:pt idx="11058">
                  <c:v>207.43600000000001</c:v>
                </c:pt>
                <c:pt idx="11059">
                  <c:v>207.47800000000001</c:v>
                </c:pt>
                <c:pt idx="11060">
                  <c:v>207.482</c:v>
                </c:pt>
                <c:pt idx="11061">
                  <c:v>207.482</c:v>
                </c:pt>
                <c:pt idx="11062">
                  <c:v>207.48500000000001</c:v>
                </c:pt>
                <c:pt idx="11063">
                  <c:v>207.49299999999999</c:v>
                </c:pt>
                <c:pt idx="11064">
                  <c:v>207.501</c:v>
                </c:pt>
                <c:pt idx="11065">
                  <c:v>207.51</c:v>
                </c:pt>
                <c:pt idx="11066">
                  <c:v>207.52</c:v>
                </c:pt>
                <c:pt idx="11067">
                  <c:v>207.53299999999999</c:v>
                </c:pt>
                <c:pt idx="11068">
                  <c:v>207.54599999999999</c:v>
                </c:pt>
                <c:pt idx="11069">
                  <c:v>207.55799999999999</c:v>
                </c:pt>
                <c:pt idx="11070">
                  <c:v>207.56899999999999</c:v>
                </c:pt>
                <c:pt idx="11071">
                  <c:v>207.57900000000001</c:v>
                </c:pt>
                <c:pt idx="11072">
                  <c:v>207.589</c:v>
                </c:pt>
                <c:pt idx="11073">
                  <c:v>207.59899999999999</c:v>
                </c:pt>
                <c:pt idx="11074">
                  <c:v>207.60900000000001</c:v>
                </c:pt>
                <c:pt idx="11075">
                  <c:v>207.625</c:v>
                </c:pt>
                <c:pt idx="11076">
                  <c:v>207.66900000000001</c:v>
                </c:pt>
                <c:pt idx="11077">
                  <c:v>207.68</c:v>
                </c:pt>
                <c:pt idx="11078">
                  <c:v>207.68899999999999</c:v>
                </c:pt>
                <c:pt idx="11079">
                  <c:v>207.70099999999999</c:v>
                </c:pt>
                <c:pt idx="11080">
                  <c:v>207.71299999999999</c:v>
                </c:pt>
                <c:pt idx="11081">
                  <c:v>207.72399999999999</c:v>
                </c:pt>
                <c:pt idx="11082">
                  <c:v>207.738</c:v>
                </c:pt>
                <c:pt idx="11083">
                  <c:v>207.75</c:v>
                </c:pt>
                <c:pt idx="11084">
                  <c:v>207.762</c:v>
                </c:pt>
                <c:pt idx="11085">
                  <c:v>207.773</c:v>
                </c:pt>
                <c:pt idx="11086">
                  <c:v>207.78399999999999</c:v>
                </c:pt>
                <c:pt idx="11087">
                  <c:v>207.79400000000001</c:v>
                </c:pt>
                <c:pt idx="11088">
                  <c:v>207.80500000000001</c:v>
                </c:pt>
                <c:pt idx="11089">
                  <c:v>207.81399999999999</c:v>
                </c:pt>
                <c:pt idx="11090">
                  <c:v>207.84100000000001</c:v>
                </c:pt>
                <c:pt idx="11091">
                  <c:v>207.904</c:v>
                </c:pt>
                <c:pt idx="11092">
                  <c:v>207.99100000000001</c:v>
                </c:pt>
                <c:pt idx="11093">
                  <c:v>208.08</c:v>
                </c:pt>
                <c:pt idx="11094">
                  <c:v>208.16800000000001</c:v>
                </c:pt>
                <c:pt idx="11095">
                  <c:v>208.22499999999999</c:v>
                </c:pt>
                <c:pt idx="11096">
                  <c:v>208.239</c:v>
                </c:pt>
                <c:pt idx="11097">
                  <c:v>208.239</c:v>
                </c:pt>
                <c:pt idx="11098">
                  <c:v>208.239</c:v>
                </c:pt>
                <c:pt idx="11099">
                  <c:v>208.24299999999999</c:v>
                </c:pt>
                <c:pt idx="11100">
                  <c:v>208.251</c:v>
                </c:pt>
                <c:pt idx="11101">
                  <c:v>208.261</c:v>
                </c:pt>
                <c:pt idx="11102">
                  <c:v>208.27199999999999</c:v>
                </c:pt>
                <c:pt idx="11103">
                  <c:v>208.28399999999999</c:v>
                </c:pt>
                <c:pt idx="11104">
                  <c:v>208.297</c:v>
                </c:pt>
                <c:pt idx="11105">
                  <c:v>208.30600000000001</c:v>
                </c:pt>
                <c:pt idx="11106">
                  <c:v>208.316</c:v>
                </c:pt>
                <c:pt idx="11107">
                  <c:v>208.32599999999999</c:v>
                </c:pt>
                <c:pt idx="11108">
                  <c:v>208.34399999999999</c:v>
                </c:pt>
                <c:pt idx="11109">
                  <c:v>208.38399999999999</c:v>
                </c:pt>
                <c:pt idx="11110">
                  <c:v>208.42</c:v>
                </c:pt>
                <c:pt idx="11111">
                  <c:v>208.422</c:v>
                </c:pt>
                <c:pt idx="11112">
                  <c:v>208.43199999999999</c:v>
                </c:pt>
                <c:pt idx="11113">
                  <c:v>208.44399999999999</c:v>
                </c:pt>
                <c:pt idx="11114">
                  <c:v>208.45599999999999</c:v>
                </c:pt>
                <c:pt idx="11115">
                  <c:v>208.46899999999999</c:v>
                </c:pt>
                <c:pt idx="11116">
                  <c:v>208.48099999999999</c:v>
                </c:pt>
                <c:pt idx="11117">
                  <c:v>208.49199999999999</c:v>
                </c:pt>
                <c:pt idx="11118">
                  <c:v>208.50299999999999</c:v>
                </c:pt>
                <c:pt idx="11119">
                  <c:v>208.51300000000001</c:v>
                </c:pt>
                <c:pt idx="11120">
                  <c:v>208.524</c:v>
                </c:pt>
                <c:pt idx="11121">
                  <c:v>208.53899999999999</c:v>
                </c:pt>
                <c:pt idx="11122">
                  <c:v>208.57499999999999</c:v>
                </c:pt>
                <c:pt idx="11123">
                  <c:v>208.648</c:v>
                </c:pt>
                <c:pt idx="11124">
                  <c:v>208.73400000000001</c:v>
                </c:pt>
                <c:pt idx="11125">
                  <c:v>208.73400000000001</c:v>
                </c:pt>
                <c:pt idx="11126">
                  <c:v>208.739</c:v>
                </c:pt>
                <c:pt idx="11127">
                  <c:v>208.74700000000001</c:v>
                </c:pt>
                <c:pt idx="11128">
                  <c:v>208.755</c:v>
                </c:pt>
                <c:pt idx="11129">
                  <c:v>208.76499999999999</c:v>
                </c:pt>
                <c:pt idx="11130">
                  <c:v>208.77600000000001</c:v>
                </c:pt>
                <c:pt idx="11131">
                  <c:v>208.78899999999999</c:v>
                </c:pt>
                <c:pt idx="11132">
                  <c:v>208.803</c:v>
                </c:pt>
                <c:pt idx="11133">
                  <c:v>208.81399999999999</c:v>
                </c:pt>
                <c:pt idx="11134">
                  <c:v>208.82400000000001</c:v>
                </c:pt>
                <c:pt idx="11135">
                  <c:v>208.834</c:v>
                </c:pt>
                <c:pt idx="11136">
                  <c:v>208.845</c:v>
                </c:pt>
                <c:pt idx="11137">
                  <c:v>208.85599999999999</c:v>
                </c:pt>
                <c:pt idx="11138">
                  <c:v>208.86600000000001</c:v>
                </c:pt>
                <c:pt idx="11139">
                  <c:v>208.89500000000001</c:v>
                </c:pt>
                <c:pt idx="11140">
                  <c:v>208.95099999999999</c:v>
                </c:pt>
                <c:pt idx="11141">
                  <c:v>209.035</c:v>
                </c:pt>
                <c:pt idx="11142">
                  <c:v>209.05799999999999</c:v>
                </c:pt>
                <c:pt idx="11143">
                  <c:v>209.06100000000001</c:v>
                </c:pt>
                <c:pt idx="11144">
                  <c:v>209.06800000000001</c:v>
                </c:pt>
                <c:pt idx="11145">
                  <c:v>209.07499999999999</c:v>
                </c:pt>
                <c:pt idx="11146">
                  <c:v>209.08500000000001</c:v>
                </c:pt>
                <c:pt idx="11147">
                  <c:v>209.09800000000001</c:v>
                </c:pt>
                <c:pt idx="11148">
                  <c:v>209.11</c:v>
                </c:pt>
                <c:pt idx="11149">
                  <c:v>209.12</c:v>
                </c:pt>
                <c:pt idx="11150">
                  <c:v>209.13</c:v>
                </c:pt>
                <c:pt idx="11151">
                  <c:v>209.14</c:v>
                </c:pt>
                <c:pt idx="11152">
                  <c:v>209.15</c:v>
                </c:pt>
                <c:pt idx="11153">
                  <c:v>209.16</c:v>
                </c:pt>
                <c:pt idx="11154">
                  <c:v>209.17</c:v>
                </c:pt>
                <c:pt idx="11155">
                  <c:v>209.191</c:v>
                </c:pt>
                <c:pt idx="11156">
                  <c:v>209.239</c:v>
                </c:pt>
                <c:pt idx="11157">
                  <c:v>209.32</c:v>
                </c:pt>
                <c:pt idx="11158">
                  <c:v>209.40899999999999</c:v>
                </c:pt>
                <c:pt idx="11159">
                  <c:v>209.47800000000001</c:v>
                </c:pt>
                <c:pt idx="11160">
                  <c:v>209.495</c:v>
                </c:pt>
                <c:pt idx="11161">
                  <c:v>209.495</c:v>
                </c:pt>
                <c:pt idx="11162">
                  <c:v>209.49600000000001</c:v>
                </c:pt>
                <c:pt idx="11163">
                  <c:v>209.50299999999999</c:v>
                </c:pt>
                <c:pt idx="11164">
                  <c:v>209.512</c:v>
                </c:pt>
                <c:pt idx="11165">
                  <c:v>209.523</c:v>
                </c:pt>
                <c:pt idx="11166">
                  <c:v>209.53700000000001</c:v>
                </c:pt>
                <c:pt idx="11167">
                  <c:v>209.54900000000001</c:v>
                </c:pt>
                <c:pt idx="11168">
                  <c:v>209.559</c:v>
                </c:pt>
                <c:pt idx="11169">
                  <c:v>209.56899999999999</c:v>
                </c:pt>
                <c:pt idx="11170">
                  <c:v>209.58099999999999</c:v>
                </c:pt>
                <c:pt idx="11171">
                  <c:v>209.596</c:v>
                </c:pt>
                <c:pt idx="11172">
                  <c:v>209.61099999999999</c:v>
                </c:pt>
                <c:pt idx="11173">
                  <c:v>209.63</c:v>
                </c:pt>
                <c:pt idx="11174">
                  <c:v>209.667</c:v>
                </c:pt>
                <c:pt idx="11175">
                  <c:v>209.733</c:v>
                </c:pt>
                <c:pt idx="11176">
                  <c:v>209.762</c:v>
                </c:pt>
                <c:pt idx="11177">
                  <c:v>209.76300000000001</c:v>
                </c:pt>
                <c:pt idx="11178">
                  <c:v>209.77</c:v>
                </c:pt>
                <c:pt idx="11179">
                  <c:v>209.78100000000001</c:v>
                </c:pt>
                <c:pt idx="11180">
                  <c:v>209.79300000000001</c:v>
                </c:pt>
                <c:pt idx="11181">
                  <c:v>209.80600000000001</c:v>
                </c:pt>
                <c:pt idx="11182">
                  <c:v>209.81700000000001</c:v>
                </c:pt>
                <c:pt idx="11183">
                  <c:v>209.827</c:v>
                </c:pt>
                <c:pt idx="11184">
                  <c:v>209.839</c:v>
                </c:pt>
                <c:pt idx="11185">
                  <c:v>209.851</c:v>
                </c:pt>
                <c:pt idx="11186">
                  <c:v>209.869</c:v>
                </c:pt>
                <c:pt idx="11187">
                  <c:v>209.91</c:v>
                </c:pt>
                <c:pt idx="11188">
                  <c:v>209.989</c:v>
                </c:pt>
                <c:pt idx="11189">
                  <c:v>210.07599999999999</c:v>
                </c:pt>
                <c:pt idx="11190">
                  <c:v>210.166</c:v>
                </c:pt>
                <c:pt idx="11191">
                  <c:v>210.18799999999999</c:v>
                </c:pt>
                <c:pt idx="11192">
                  <c:v>210.19200000000001</c:v>
                </c:pt>
                <c:pt idx="11193">
                  <c:v>210.197</c:v>
                </c:pt>
                <c:pt idx="11194">
                  <c:v>210.20500000000001</c:v>
                </c:pt>
                <c:pt idx="11195">
                  <c:v>210.21600000000001</c:v>
                </c:pt>
                <c:pt idx="11196">
                  <c:v>210.23</c:v>
                </c:pt>
                <c:pt idx="11197">
                  <c:v>210.24299999999999</c:v>
                </c:pt>
                <c:pt idx="11198">
                  <c:v>210.255</c:v>
                </c:pt>
                <c:pt idx="11199">
                  <c:v>210.268</c:v>
                </c:pt>
                <c:pt idx="11200">
                  <c:v>210.28299999999999</c:v>
                </c:pt>
                <c:pt idx="11201">
                  <c:v>210.29400000000001</c:v>
                </c:pt>
                <c:pt idx="11202">
                  <c:v>210.316</c:v>
                </c:pt>
                <c:pt idx="11203">
                  <c:v>210.37299999999999</c:v>
                </c:pt>
                <c:pt idx="11204">
                  <c:v>210.45699999999999</c:v>
                </c:pt>
                <c:pt idx="11205">
                  <c:v>210.54499999999999</c:v>
                </c:pt>
                <c:pt idx="11206">
                  <c:v>210.61199999999999</c:v>
                </c:pt>
                <c:pt idx="11207">
                  <c:v>210.63200000000001</c:v>
                </c:pt>
                <c:pt idx="11208">
                  <c:v>210.63200000000001</c:v>
                </c:pt>
                <c:pt idx="11209">
                  <c:v>210.63900000000001</c:v>
                </c:pt>
                <c:pt idx="11210">
                  <c:v>210.648</c:v>
                </c:pt>
                <c:pt idx="11211">
                  <c:v>210.66200000000001</c:v>
                </c:pt>
                <c:pt idx="11212">
                  <c:v>210.679</c:v>
                </c:pt>
                <c:pt idx="11213">
                  <c:v>210.69499999999999</c:v>
                </c:pt>
                <c:pt idx="11214">
                  <c:v>210.70699999999999</c:v>
                </c:pt>
                <c:pt idx="11215">
                  <c:v>210.71600000000001</c:v>
                </c:pt>
                <c:pt idx="11216">
                  <c:v>210.727</c:v>
                </c:pt>
                <c:pt idx="11217">
                  <c:v>210.74</c:v>
                </c:pt>
                <c:pt idx="11218">
                  <c:v>210.761</c:v>
                </c:pt>
                <c:pt idx="11219">
                  <c:v>210.797</c:v>
                </c:pt>
                <c:pt idx="11220">
                  <c:v>210.80199999999999</c:v>
                </c:pt>
                <c:pt idx="11221">
                  <c:v>210.822</c:v>
                </c:pt>
                <c:pt idx="11222">
                  <c:v>210.858</c:v>
                </c:pt>
                <c:pt idx="11223">
                  <c:v>210.922</c:v>
                </c:pt>
                <c:pt idx="11224">
                  <c:v>211.00299999999999</c:v>
                </c:pt>
                <c:pt idx="11225">
                  <c:v>211.09</c:v>
                </c:pt>
                <c:pt idx="11226">
                  <c:v>211.179</c:v>
                </c:pt>
                <c:pt idx="11227">
                  <c:v>211.26900000000001</c:v>
                </c:pt>
                <c:pt idx="11228">
                  <c:v>211.35300000000001</c:v>
                </c:pt>
                <c:pt idx="11229">
                  <c:v>211.41200000000001</c:v>
                </c:pt>
                <c:pt idx="11230">
                  <c:v>211.428</c:v>
                </c:pt>
                <c:pt idx="11231">
                  <c:v>211.428</c:v>
                </c:pt>
                <c:pt idx="11232">
                  <c:v>211.428</c:v>
                </c:pt>
                <c:pt idx="11233">
                  <c:v>211.428</c:v>
                </c:pt>
                <c:pt idx="11234">
                  <c:v>211.43899999999999</c:v>
                </c:pt>
                <c:pt idx="11235">
                  <c:v>211.441</c:v>
                </c:pt>
                <c:pt idx="11236">
                  <c:v>211.44800000000001</c:v>
                </c:pt>
                <c:pt idx="11237">
                  <c:v>211.482</c:v>
                </c:pt>
                <c:pt idx="11238">
                  <c:v>211.554</c:v>
                </c:pt>
                <c:pt idx="11239">
                  <c:v>211.64400000000001</c:v>
                </c:pt>
                <c:pt idx="11240">
                  <c:v>211.72800000000001</c:v>
                </c:pt>
                <c:pt idx="11241">
                  <c:v>211.77799999999999</c:v>
                </c:pt>
                <c:pt idx="11242">
                  <c:v>211.77799999999999</c:v>
                </c:pt>
                <c:pt idx="11243">
                  <c:v>211.77799999999999</c:v>
                </c:pt>
                <c:pt idx="11244">
                  <c:v>211.815</c:v>
                </c:pt>
                <c:pt idx="11245">
                  <c:v>211.85900000000001</c:v>
                </c:pt>
                <c:pt idx="11246">
                  <c:v>211.87200000000001</c:v>
                </c:pt>
                <c:pt idx="11247">
                  <c:v>211.89500000000001</c:v>
                </c:pt>
                <c:pt idx="11248">
                  <c:v>211.91</c:v>
                </c:pt>
                <c:pt idx="11249">
                  <c:v>211.91</c:v>
                </c:pt>
                <c:pt idx="11250">
                  <c:v>211.91200000000001</c:v>
                </c:pt>
                <c:pt idx="11251">
                  <c:v>211.917</c:v>
                </c:pt>
                <c:pt idx="11252">
                  <c:v>211.92599999999999</c:v>
                </c:pt>
                <c:pt idx="11253">
                  <c:v>211.93899999999999</c:v>
                </c:pt>
                <c:pt idx="11254">
                  <c:v>211.95</c:v>
                </c:pt>
                <c:pt idx="11255">
                  <c:v>211.96</c:v>
                </c:pt>
                <c:pt idx="11256">
                  <c:v>211.97</c:v>
                </c:pt>
                <c:pt idx="11257">
                  <c:v>211.98099999999999</c:v>
                </c:pt>
                <c:pt idx="11258">
                  <c:v>211.99199999999999</c:v>
                </c:pt>
                <c:pt idx="11259">
                  <c:v>212.00800000000001</c:v>
                </c:pt>
                <c:pt idx="11260">
                  <c:v>212.053</c:v>
                </c:pt>
                <c:pt idx="11261">
                  <c:v>212.12700000000001</c:v>
                </c:pt>
                <c:pt idx="11262">
                  <c:v>212.136</c:v>
                </c:pt>
                <c:pt idx="11263">
                  <c:v>212.13800000000001</c:v>
                </c:pt>
                <c:pt idx="11264">
                  <c:v>212.14400000000001</c:v>
                </c:pt>
                <c:pt idx="11265">
                  <c:v>212.154</c:v>
                </c:pt>
                <c:pt idx="11266">
                  <c:v>212.16399999999999</c:v>
                </c:pt>
                <c:pt idx="11267">
                  <c:v>212.17599999999999</c:v>
                </c:pt>
                <c:pt idx="11268">
                  <c:v>212.19</c:v>
                </c:pt>
                <c:pt idx="11269">
                  <c:v>212.203</c:v>
                </c:pt>
                <c:pt idx="11270">
                  <c:v>212.214</c:v>
                </c:pt>
                <c:pt idx="11271">
                  <c:v>212.22499999999999</c:v>
                </c:pt>
                <c:pt idx="11272">
                  <c:v>212.23599999999999</c:v>
                </c:pt>
                <c:pt idx="11273">
                  <c:v>212.24700000000001</c:v>
                </c:pt>
                <c:pt idx="11274">
                  <c:v>212.25700000000001</c:v>
                </c:pt>
                <c:pt idx="11275">
                  <c:v>212.27500000000001</c:v>
                </c:pt>
                <c:pt idx="11276">
                  <c:v>212.31800000000001</c:v>
                </c:pt>
                <c:pt idx="11277">
                  <c:v>212.39400000000001</c:v>
                </c:pt>
                <c:pt idx="11278">
                  <c:v>212.483</c:v>
                </c:pt>
                <c:pt idx="11279">
                  <c:v>212.56800000000001</c:v>
                </c:pt>
                <c:pt idx="11280">
                  <c:v>212.607</c:v>
                </c:pt>
                <c:pt idx="11281">
                  <c:v>212.607</c:v>
                </c:pt>
                <c:pt idx="11282">
                  <c:v>212.61</c:v>
                </c:pt>
                <c:pt idx="11283">
                  <c:v>212.61699999999999</c:v>
                </c:pt>
                <c:pt idx="11284">
                  <c:v>212.626</c:v>
                </c:pt>
                <c:pt idx="11285">
                  <c:v>212.636</c:v>
                </c:pt>
                <c:pt idx="11286">
                  <c:v>212.64500000000001</c:v>
                </c:pt>
                <c:pt idx="11287">
                  <c:v>212.655</c:v>
                </c:pt>
                <c:pt idx="11288">
                  <c:v>212.667</c:v>
                </c:pt>
                <c:pt idx="11289">
                  <c:v>212.68</c:v>
                </c:pt>
                <c:pt idx="11290">
                  <c:v>212.69399999999999</c:v>
                </c:pt>
                <c:pt idx="11291">
                  <c:v>212.71</c:v>
                </c:pt>
                <c:pt idx="11292">
                  <c:v>212.72499999999999</c:v>
                </c:pt>
                <c:pt idx="11293">
                  <c:v>212.73699999999999</c:v>
                </c:pt>
                <c:pt idx="11294">
                  <c:v>212.74700000000001</c:v>
                </c:pt>
                <c:pt idx="11295">
                  <c:v>212.75800000000001</c:v>
                </c:pt>
                <c:pt idx="11296">
                  <c:v>212.78</c:v>
                </c:pt>
                <c:pt idx="11297">
                  <c:v>212.83199999999999</c:v>
                </c:pt>
                <c:pt idx="11298">
                  <c:v>212.917</c:v>
                </c:pt>
                <c:pt idx="11299">
                  <c:v>213.005</c:v>
                </c:pt>
                <c:pt idx="11300">
                  <c:v>213.03</c:v>
                </c:pt>
                <c:pt idx="11301">
                  <c:v>213.03</c:v>
                </c:pt>
                <c:pt idx="11302">
                  <c:v>213.03399999999999</c:v>
                </c:pt>
                <c:pt idx="11303">
                  <c:v>213.042</c:v>
                </c:pt>
                <c:pt idx="11304">
                  <c:v>213.053</c:v>
                </c:pt>
                <c:pt idx="11305">
                  <c:v>213.06800000000001</c:v>
                </c:pt>
                <c:pt idx="11306">
                  <c:v>213.08600000000001</c:v>
                </c:pt>
                <c:pt idx="11307">
                  <c:v>213.10300000000001</c:v>
                </c:pt>
                <c:pt idx="11308">
                  <c:v>213.11600000000001</c:v>
                </c:pt>
                <c:pt idx="11309">
                  <c:v>213.12700000000001</c:v>
                </c:pt>
                <c:pt idx="11310">
                  <c:v>213.13800000000001</c:v>
                </c:pt>
                <c:pt idx="11311">
                  <c:v>213.149</c:v>
                </c:pt>
                <c:pt idx="11312">
                  <c:v>213.16</c:v>
                </c:pt>
                <c:pt idx="11313">
                  <c:v>213.17500000000001</c:v>
                </c:pt>
                <c:pt idx="11314">
                  <c:v>213.22</c:v>
                </c:pt>
                <c:pt idx="11315">
                  <c:v>213.29599999999999</c:v>
                </c:pt>
                <c:pt idx="11316">
                  <c:v>213.38399999999999</c:v>
                </c:pt>
                <c:pt idx="11317">
                  <c:v>213.42400000000001</c:v>
                </c:pt>
                <c:pt idx="11318">
                  <c:v>213.43199999999999</c:v>
                </c:pt>
                <c:pt idx="11319">
                  <c:v>213.43799999999999</c:v>
                </c:pt>
                <c:pt idx="11320">
                  <c:v>213.44900000000001</c:v>
                </c:pt>
                <c:pt idx="11321">
                  <c:v>213.46199999999999</c:v>
                </c:pt>
                <c:pt idx="11322">
                  <c:v>213.471</c:v>
                </c:pt>
                <c:pt idx="11323">
                  <c:v>213.48099999999999</c:v>
                </c:pt>
                <c:pt idx="11324">
                  <c:v>213.49100000000001</c:v>
                </c:pt>
                <c:pt idx="11325">
                  <c:v>213.50299999999999</c:v>
                </c:pt>
                <c:pt idx="11326">
                  <c:v>213.51599999999999</c:v>
                </c:pt>
                <c:pt idx="11327">
                  <c:v>213.52699999999999</c:v>
                </c:pt>
                <c:pt idx="11328">
                  <c:v>213.53700000000001</c:v>
                </c:pt>
                <c:pt idx="11329">
                  <c:v>213.547</c:v>
                </c:pt>
                <c:pt idx="11330">
                  <c:v>213.55600000000001</c:v>
                </c:pt>
                <c:pt idx="11331">
                  <c:v>213.56700000000001</c:v>
                </c:pt>
                <c:pt idx="11332">
                  <c:v>213.577</c:v>
                </c:pt>
                <c:pt idx="11333">
                  <c:v>213.589</c:v>
                </c:pt>
                <c:pt idx="11334">
                  <c:v>213.61699999999999</c:v>
                </c:pt>
                <c:pt idx="11335">
                  <c:v>213.68</c:v>
                </c:pt>
                <c:pt idx="11336">
                  <c:v>213.76900000000001</c:v>
                </c:pt>
                <c:pt idx="11337">
                  <c:v>213.85400000000001</c:v>
                </c:pt>
                <c:pt idx="11338">
                  <c:v>213.93899999999999</c:v>
                </c:pt>
                <c:pt idx="11339">
                  <c:v>213.95099999999999</c:v>
                </c:pt>
                <c:pt idx="11340">
                  <c:v>213.953</c:v>
                </c:pt>
                <c:pt idx="11341">
                  <c:v>213.959</c:v>
                </c:pt>
                <c:pt idx="11342">
                  <c:v>213.96799999999999</c:v>
                </c:pt>
                <c:pt idx="11343">
                  <c:v>213.98099999999999</c:v>
                </c:pt>
                <c:pt idx="11344">
                  <c:v>213.99299999999999</c:v>
                </c:pt>
                <c:pt idx="11345">
                  <c:v>214.00399999999999</c:v>
                </c:pt>
                <c:pt idx="11346">
                  <c:v>214.01499999999999</c:v>
                </c:pt>
                <c:pt idx="11347">
                  <c:v>214.02600000000001</c:v>
                </c:pt>
                <c:pt idx="11348">
                  <c:v>214.047</c:v>
                </c:pt>
                <c:pt idx="11349">
                  <c:v>214.09100000000001</c:v>
                </c:pt>
                <c:pt idx="11350">
                  <c:v>214.166</c:v>
                </c:pt>
                <c:pt idx="11351">
                  <c:v>214.22900000000001</c:v>
                </c:pt>
                <c:pt idx="11352">
                  <c:v>214.24</c:v>
                </c:pt>
                <c:pt idx="11353">
                  <c:v>214.24299999999999</c:v>
                </c:pt>
                <c:pt idx="11354">
                  <c:v>214.251</c:v>
                </c:pt>
                <c:pt idx="11355">
                  <c:v>214.26</c:v>
                </c:pt>
                <c:pt idx="11356">
                  <c:v>214.27099999999999</c:v>
                </c:pt>
                <c:pt idx="11357">
                  <c:v>214.28399999999999</c:v>
                </c:pt>
                <c:pt idx="11358">
                  <c:v>214.297</c:v>
                </c:pt>
                <c:pt idx="11359">
                  <c:v>214.309</c:v>
                </c:pt>
                <c:pt idx="11360">
                  <c:v>214.31899999999999</c:v>
                </c:pt>
                <c:pt idx="11361">
                  <c:v>214.33099999999999</c:v>
                </c:pt>
                <c:pt idx="11362">
                  <c:v>214.34299999999999</c:v>
                </c:pt>
                <c:pt idx="11363">
                  <c:v>214.364</c:v>
                </c:pt>
                <c:pt idx="11364">
                  <c:v>214.40899999999999</c:v>
                </c:pt>
                <c:pt idx="11365">
                  <c:v>214.48099999999999</c:v>
                </c:pt>
                <c:pt idx="11366">
                  <c:v>214.57</c:v>
                </c:pt>
                <c:pt idx="11367">
                  <c:v>214.65899999999999</c:v>
                </c:pt>
                <c:pt idx="11368">
                  <c:v>214.749</c:v>
                </c:pt>
                <c:pt idx="11369">
                  <c:v>214.83699999999999</c:v>
                </c:pt>
                <c:pt idx="11370">
                  <c:v>214.881</c:v>
                </c:pt>
                <c:pt idx="11371">
                  <c:v>214.886</c:v>
                </c:pt>
                <c:pt idx="11372">
                  <c:v>214.886</c:v>
                </c:pt>
                <c:pt idx="11373">
                  <c:v>214.89</c:v>
                </c:pt>
                <c:pt idx="11374">
                  <c:v>214.90100000000001</c:v>
                </c:pt>
                <c:pt idx="11375">
                  <c:v>214.91300000000001</c:v>
                </c:pt>
                <c:pt idx="11376">
                  <c:v>214.92400000000001</c:v>
                </c:pt>
                <c:pt idx="11377">
                  <c:v>214.93700000000001</c:v>
                </c:pt>
                <c:pt idx="11378">
                  <c:v>214.95</c:v>
                </c:pt>
                <c:pt idx="11379">
                  <c:v>214.96199999999999</c:v>
                </c:pt>
                <c:pt idx="11380">
                  <c:v>214.97300000000001</c:v>
                </c:pt>
                <c:pt idx="11381">
                  <c:v>214.98400000000001</c:v>
                </c:pt>
                <c:pt idx="11382">
                  <c:v>214.99799999999999</c:v>
                </c:pt>
                <c:pt idx="11383">
                  <c:v>215.02600000000001</c:v>
                </c:pt>
                <c:pt idx="11384">
                  <c:v>215.08500000000001</c:v>
                </c:pt>
                <c:pt idx="11385">
                  <c:v>215.16900000000001</c:v>
                </c:pt>
                <c:pt idx="11386">
                  <c:v>215.23099999999999</c:v>
                </c:pt>
                <c:pt idx="11387">
                  <c:v>215.23099999999999</c:v>
                </c:pt>
                <c:pt idx="11388">
                  <c:v>215.23699999999999</c:v>
                </c:pt>
                <c:pt idx="11389">
                  <c:v>215.24700000000001</c:v>
                </c:pt>
                <c:pt idx="11390">
                  <c:v>215.25800000000001</c:v>
                </c:pt>
                <c:pt idx="11391">
                  <c:v>215.268</c:v>
                </c:pt>
                <c:pt idx="11392">
                  <c:v>215.27799999999999</c:v>
                </c:pt>
                <c:pt idx="11393">
                  <c:v>215.28899999999999</c:v>
                </c:pt>
                <c:pt idx="11394">
                  <c:v>215.30199999999999</c:v>
                </c:pt>
                <c:pt idx="11395">
                  <c:v>215.316</c:v>
                </c:pt>
                <c:pt idx="11396">
                  <c:v>215.32900000000001</c:v>
                </c:pt>
                <c:pt idx="11397">
                  <c:v>215.33699999999999</c:v>
                </c:pt>
                <c:pt idx="11398">
                  <c:v>215.34299999999999</c:v>
                </c:pt>
                <c:pt idx="11399">
                  <c:v>215.35</c:v>
                </c:pt>
                <c:pt idx="11400">
                  <c:v>215.35900000000001</c:v>
                </c:pt>
                <c:pt idx="11401">
                  <c:v>215.369</c:v>
                </c:pt>
                <c:pt idx="11402">
                  <c:v>215.38</c:v>
                </c:pt>
                <c:pt idx="11403">
                  <c:v>215.39099999999999</c:v>
                </c:pt>
                <c:pt idx="11404">
                  <c:v>215.40100000000001</c:v>
                </c:pt>
                <c:pt idx="11405">
                  <c:v>215.41900000000001</c:v>
                </c:pt>
                <c:pt idx="11406">
                  <c:v>215.43</c:v>
                </c:pt>
                <c:pt idx="11407">
                  <c:v>215.44300000000001</c:v>
                </c:pt>
                <c:pt idx="11408">
                  <c:v>215.44800000000001</c:v>
                </c:pt>
                <c:pt idx="11409">
                  <c:v>215.44800000000001</c:v>
                </c:pt>
                <c:pt idx="11410">
                  <c:v>215.44800000000001</c:v>
                </c:pt>
                <c:pt idx="11411">
                  <c:v>215.44900000000001</c:v>
                </c:pt>
                <c:pt idx="11412">
                  <c:v>215.44900000000001</c:v>
                </c:pt>
                <c:pt idx="11413">
                  <c:v>215.45</c:v>
                </c:pt>
                <c:pt idx="11414">
                  <c:v>215.45</c:v>
                </c:pt>
                <c:pt idx="11415">
                  <c:v>215.45099999999999</c:v>
                </c:pt>
                <c:pt idx="11416">
                  <c:v>215.45099999999999</c:v>
                </c:pt>
                <c:pt idx="11417">
                  <c:v>215.45099999999999</c:v>
                </c:pt>
                <c:pt idx="11418">
                  <c:v>215.452</c:v>
                </c:pt>
                <c:pt idx="11419">
                  <c:v>215.453</c:v>
                </c:pt>
                <c:pt idx="11420">
                  <c:v>215.45400000000001</c:v>
                </c:pt>
                <c:pt idx="11421">
                  <c:v>215.45599999999999</c:v>
                </c:pt>
                <c:pt idx="11422">
                  <c:v>215.459</c:v>
                </c:pt>
                <c:pt idx="11423">
                  <c:v>215.464</c:v>
                </c:pt>
                <c:pt idx="11424">
                  <c:v>215.47300000000001</c:v>
                </c:pt>
                <c:pt idx="11425">
                  <c:v>215.48</c:v>
                </c:pt>
                <c:pt idx="11426">
                  <c:v>215.48099999999999</c:v>
                </c:pt>
                <c:pt idx="11427">
                  <c:v>215.48099999999999</c:v>
                </c:pt>
                <c:pt idx="11428">
                  <c:v>215.482</c:v>
                </c:pt>
                <c:pt idx="11429">
                  <c:v>215.482</c:v>
                </c:pt>
                <c:pt idx="11430">
                  <c:v>215.49100000000001</c:v>
                </c:pt>
                <c:pt idx="11431">
                  <c:v>215.51900000000001</c:v>
                </c:pt>
                <c:pt idx="11432">
                  <c:v>215.57300000000001</c:v>
                </c:pt>
                <c:pt idx="11433">
                  <c:v>215.649</c:v>
                </c:pt>
                <c:pt idx="11434">
                  <c:v>215.71600000000001</c:v>
                </c:pt>
                <c:pt idx="11435">
                  <c:v>215.75299999999999</c:v>
                </c:pt>
                <c:pt idx="11436">
                  <c:v>215.77</c:v>
                </c:pt>
                <c:pt idx="11437">
                  <c:v>215.785</c:v>
                </c:pt>
                <c:pt idx="11438">
                  <c:v>215.81299999999999</c:v>
                </c:pt>
                <c:pt idx="11439">
                  <c:v>215.87200000000001</c:v>
                </c:pt>
                <c:pt idx="11440">
                  <c:v>215.94300000000001</c:v>
                </c:pt>
                <c:pt idx="11441">
                  <c:v>215.97300000000001</c:v>
                </c:pt>
                <c:pt idx="11442">
                  <c:v>215.97300000000001</c:v>
                </c:pt>
                <c:pt idx="11443">
                  <c:v>215.97300000000001</c:v>
                </c:pt>
                <c:pt idx="11444">
                  <c:v>215.977</c:v>
                </c:pt>
                <c:pt idx="11445">
                  <c:v>215.98400000000001</c:v>
                </c:pt>
                <c:pt idx="11446">
                  <c:v>215.994</c:v>
                </c:pt>
                <c:pt idx="11447">
                  <c:v>216.006</c:v>
                </c:pt>
                <c:pt idx="11448">
                  <c:v>216.018</c:v>
                </c:pt>
                <c:pt idx="11449">
                  <c:v>216.02600000000001</c:v>
                </c:pt>
                <c:pt idx="11450">
                  <c:v>216.036</c:v>
                </c:pt>
                <c:pt idx="11451">
                  <c:v>216.047</c:v>
                </c:pt>
                <c:pt idx="11452">
                  <c:v>216.06200000000001</c:v>
                </c:pt>
                <c:pt idx="11453">
                  <c:v>216.101</c:v>
                </c:pt>
                <c:pt idx="11454">
                  <c:v>216.173</c:v>
                </c:pt>
                <c:pt idx="11455">
                  <c:v>216.26</c:v>
                </c:pt>
                <c:pt idx="11456">
                  <c:v>216.28899999999999</c:v>
                </c:pt>
                <c:pt idx="11457">
                  <c:v>216.28899999999999</c:v>
                </c:pt>
                <c:pt idx="11458">
                  <c:v>216.292</c:v>
                </c:pt>
                <c:pt idx="11459">
                  <c:v>216.30500000000001</c:v>
                </c:pt>
                <c:pt idx="11460">
                  <c:v>216.34800000000001</c:v>
                </c:pt>
                <c:pt idx="11461">
                  <c:v>216.41800000000001</c:v>
                </c:pt>
                <c:pt idx="11462">
                  <c:v>216.49199999999999</c:v>
                </c:pt>
                <c:pt idx="11463">
                  <c:v>216.578</c:v>
                </c:pt>
                <c:pt idx="11464">
                  <c:v>216.66800000000001</c:v>
                </c:pt>
                <c:pt idx="11465">
                  <c:v>216.75899999999999</c:v>
                </c:pt>
                <c:pt idx="11466">
                  <c:v>216.84800000000001</c:v>
                </c:pt>
                <c:pt idx="11467">
                  <c:v>216.93299999999999</c:v>
                </c:pt>
                <c:pt idx="11468">
                  <c:v>216.96799999999999</c:v>
                </c:pt>
                <c:pt idx="11469">
                  <c:v>216.96799999999999</c:v>
                </c:pt>
                <c:pt idx="11470">
                  <c:v>216.96799999999999</c:v>
                </c:pt>
                <c:pt idx="11471">
                  <c:v>216.96799999999999</c:v>
                </c:pt>
                <c:pt idx="11472">
                  <c:v>216.971</c:v>
                </c:pt>
                <c:pt idx="11473">
                  <c:v>216.982</c:v>
                </c:pt>
                <c:pt idx="11474">
                  <c:v>217.01400000000001</c:v>
                </c:pt>
                <c:pt idx="11475">
                  <c:v>217.07599999999999</c:v>
                </c:pt>
                <c:pt idx="11476">
                  <c:v>217.16</c:v>
                </c:pt>
                <c:pt idx="11477">
                  <c:v>217.24600000000001</c:v>
                </c:pt>
                <c:pt idx="11478">
                  <c:v>217.32499999999999</c:v>
                </c:pt>
                <c:pt idx="11479">
                  <c:v>217.364</c:v>
                </c:pt>
                <c:pt idx="11480">
                  <c:v>217.364</c:v>
                </c:pt>
                <c:pt idx="11481">
                  <c:v>217.364</c:v>
                </c:pt>
                <c:pt idx="11482">
                  <c:v>217.36500000000001</c:v>
                </c:pt>
                <c:pt idx="11483">
                  <c:v>217.37200000000001</c:v>
                </c:pt>
                <c:pt idx="11484">
                  <c:v>217.381</c:v>
                </c:pt>
                <c:pt idx="11485">
                  <c:v>217.393</c:v>
                </c:pt>
                <c:pt idx="11486">
                  <c:v>217.40600000000001</c:v>
                </c:pt>
                <c:pt idx="11487">
                  <c:v>217.41800000000001</c:v>
                </c:pt>
                <c:pt idx="11488">
                  <c:v>217.42699999999999</c:v>
                </c:pt>
                <c:pt idx="11489">
                  <c:v>217.43700000000001</c:v>
                </c:pt>
                <c:pt idx="11490">
                  <c:v>217.44900000000001</c:v>
                </c:pt>
                <c:pt idx="11491">
                  <c:v>217.47200000000001</c:v>
                </c:pt>
                <c:pt idx="11492">
                  <c:v>217.524</c:v>
                </c:pt>
                <c:pt idx="11493">
                  <c:v>217.59899999999999</c:v>
                </c:pt>
                <c:pt idx="11494">
                  <c:v>217.6</c:v>
                </c:pt>
                <c:pt idx="11495">
                  <c:v>217.6</c:v>
                </c:pt>
                <c:pt idx="11496">
                  <c:v>217.60499999999999</c:v>
                </c:pt>
                <c:pt idx="11497">
                  <c:v>217.613</c:v>
                </c:pt>
                <c:pt idx="11498">
                  <c:v>217.625</c:v>
                </c:pt>
                <c:pt idx="11499">
                  <c:v>217.63900000000001</c:v>
                </c:pt>
                <c:pt idx="11500">
                  <c:v>217.65100000000001</c:v>
                </c:pt>
                <c:pt idx="11501">
                  <c:v>217.661</c:v>
                </c:pt>
                <c:pt idx="11502">
                  <c:v>217.67099999999999</c:v>
                </c:pt>
                <c:pt idx="11503">
                  <c:v>217.68199999999999</c:v>
                </c:pt>
                <c:pt idx="11504">
                  <c:v>217.702</c:v>
                </c:pt>
                <c:pt idx="11505">
                  <c:v>217.74799999999999</c:v>
                </c:pt>
                <c:pt idx="11506">
                  <c:v>217.82400000000001</c:v>
                </c:pt>
                <c:pt idx="11507">
                  <c:v>217.91399999999999</c:v>
                </c:pt>
                <c:pt idx="11508">
                  <c:v>218.00399999999999</c:v>
                </c:pt>
                <c:pt idx="11509">
                  <c:v>218.08</c:v>
                </c:pt>
                <c:pt idx="11510">
                  <c:v>218.10900000000001</c:v>
                </c:pt>
                <c:pt idx="11511">
                  <c:v>218.10900000000001</c:v>
                </c:pt>
                <c:pt idx="11512">
                  <c:v>218.10900000000001</c:v>
                </c:pt>
                <c:pt idx="11513">
                  <c:v>218.11199999999999</c:v>
                </c:pt>
                <c:pt idx="11514">
                  <c:v>218.119</c:v>
                </c:pt>
                <c:pt idx="11515">
                  <c:v>218.12799999999999</c:v>
                </c:pt>
                <c:pt idx="11516">
                  <c:v>218.13800000000001</c:v>
                </c:pt>
                <c:pt idx="11517">
                  <c:v>218.15</c:v>
                </c:pt>
                <c:pt idx="11518">
                  <c:v>218.16200000000001</c:v>
                </c:pt>
                <c:pt idx="11519">
                  <c:v>218.17400000000001</c:v>
                </c:pt>
                <c:pt idx="11520">
                  <c:v>218.184</c:v>
                </c:pt>
                <c:pt idx="11521">
                  <c:v>218.19399999999999</c:v>
                </c:pt>
                <c:pt idx="11522">
                  <c:v>218.20500000000001</c:v>
                </c:pt>
                <c:pt idx="11523">
                  <c:v>218.215</c:v>
                </c:pt>
                <c:pt idx="11524">
                  <c:v>218.22499999999999</c:v>
                </c:pt>
                <c:pt idx="11525">
                  <c:v>218.262</c:v>
                </c:pt>
                <c:pt idx="11526">
                  <c:v>218.27500000000001</c:v>
                </c:pt>
                <c:pt idx="11527">
                  <c:v>218.28299999999999</c:v>
                </c:pt>
                <c:pt idx="11528">
                  <c:v>218.29499999999999</c:v>
                </c:pt>
                <c:pt idx="11529">
                  <c:v>218.30600000000001</c:v>
                </c:pt>
                <c:pt idx="11530">
                  <c:v>218.316</c:v>
                </c:pt>
                <c:pt idx="11531">
                  <c:v>218.32900000000001</c:v>
                </c:pt>
                <c:pt idx="11532">
                  <c:v>218.34200000000001</c:v>
                </c:pt>
                <c:pt idx="11533">
                  <c:v>218.35400000000001</c:v>
                </c:pt>
                <c:pt idx="11534">
                  <c:v>218.364</c:v>
                </c:pt>
                <c:pt idx="11535">
                  <c:v>218.375</c:v>
                </c:pt>
                <c:pt idx="11536">
                  <c:v>218.386</c:v>
                </c:pt>
                <c:pt idx="11537">
                  <c:v>218.39599999999999</c:v>
                </c:pt>
                <c:pt idx="11538">
                  <c:v>218.40600000000001</c:v>
                </c:pt>
                <c:pt idx="11539">
                  <c:v>218.429</c:v>
                </c:pt>
                <c:pt idx="11540">
                  <c:v>218.48400000000001</c:v>
                </c:pt>
                <c:pt idx="11541">
                  <c:v>218.57400000000001</c:v>
                </c:pt>
                <c:pt idx="11542">
                  <c:v>218.66399999999999</c:v>
                </c:pt>
                <c:pt idx="11543">
                  <c:v>218.68700000000001</c:v>
                </c:pt>
                <c:pt idx="11544">
                  <c:v>218.68700000000001</c:v>
                </c:pt>
                <c:pt idx="11545">
                  <c:v>218.68700000000001</c:v>
                </c:pt>
                <c:pt idx="11546">
                  <c:v>218.69300000000001</c:v>
                </c:pt>
                <c:pt idx="11547">
                  <c:v>218.7</c:v>
                </c:pt>
                <c:pt idx="11548">
                  <c:v>218.709</c:v>
                </c:pt>
                <c:pt idx="11549">
                  <c:v>218.71799999999999</c:v>
                </c:pt>
                <c:pt idx="11550">
                  <c:v>218.72800000000001</c:v>
                </c:pt>
                <c:pt idx="11551">
                  <c:v>218.739</c:v>
                </c:pt>
                <c:pt idx="11552">
                  <c:v>218.75</c:v>
                </c:pt>
                <c:pt idx="11553">
                  <c:v>218.762</c:v>
                </c:pt>
                <c:pt idx="11554">
                  <c:v>218.77500000000001</c:v>
                </c:pt>
                <c:pt idx="11555">
                  <c:v>218.78399999999999</c:v>
                </c:pt>
                <c:pt idx="11556">
                  <c:v>218.79300000000001</c:v>
                </c:pt>
                <c:pt idx="11557">
                  <c:v>218.803</c:v>
                </c:pt>
                <c:pt idx="11558">
                  <c:v>218.81299999999999</c:v>
                </c:pt>
                <c:pt idx="11559">
                  <c:v>218.82400000000001</c:v>
                </c:pt>
                <c:pt idx="11560">
                  <c:v>218.834</c:v>
                </c:pt>
                <c:pt idx="11561">
                  <c:v>218.84700000000001</c:v>
                </c:pt>
                <c:pt idx="11562">
                  <c:v>218.87299999999999</c:v>
                </c:pt>
                <c:pt idx="11563">
                  <c:v>218.929</c:v>
                </c:pt>
                <c:pt idx="11564">
                  <c:v>219.00899999999999</c:v>
                </c:pt>
                <c:pt idx="11565">
                  <c:v>219.054</c:v>
                </c:pt>
                <c:pt idx="11566">
                  <c:v>219.054</c:v>
                </c:pt>
                <c:pt idx="11567">
                  <c:v>219.05699999999999</c:v>
                </c:pt>
                <c:pt idx="11568">
                  <c:v>219.06399999999999</c:v>
                </c:pt>
                <c:pt idx="11569">
                  <c:v>219.07300000000001</c:v>
                </c:pt>
                <c:pt idx="11570">
                  <c:v>219.083</c:v>
                </c:pt>
                <c:pt idx="11571">
                  <c:v>219.096</c:v>
                </c:pt>
                <c:pt idx="11572">
                  <c:v>219.10900000000001</c:v>
                </c:pt>
                <c:pt idx="11573">
                  <c:v>219.12100000000001</c:v>
                </c:pt>
                <c:pt idx="11574">
                  <c:v>219.13200000000001</c:v>
                </c:pt>
                <c:pt idx="11575">
                  <c:v>219.14099999999999</c:v>
                </c:pt>
                <c:pt idx="11576">
                  <c:v>219.15199999999999</c:v>
                </c:pt>
                <c:pt idx="11577">
                  <c:v>219.16300000000001</c:v>
                </c:pt>
                <c:pt idx="11578">
                  <c:v>219.17500000000001</c:v>
                </c:pt>
                <c:pt idx="11579">
                  <c:v>219.18799999999999</c:v>
                </c:pt>
                <c:pt idx="11580">
                  <c:v>219.21299999999999</c:v>
                </c:pt>
                <c:pt idx="11581">
                  <c:v>219.26499999999999</c:v>
                </c:pt>
                <c:pt idx="11582">
                  <c:v>219.34100000000001</c:v>
                </c:pt>
                <c:pt idx="11583">
                  <c:v>219.38</c:v>
                </c:pt>
                <c:pt idx="11584">
                  <c:v>219.38</c:v>
                </c:pt>
                <c:pt idx="11585">
                  <c:v>219.38300000000001</c:v>
                </c:pt>
                <c:pt idx="11586">
                  <c:v>219.39099999999999</c:v>
                </c:pt>
                <c:pt idx="11587">
                  <c:v>219.40100000000001</c:v>
                </c:pt>
                <c:pt idx="11588">
                  <c:v>219.41200000000001</c:v>
                </c:pt>
                <c:pt idx="11589">
                  <c:v>219.42400000000001</c:v>
                </c:pt>
                <c:pt idx="11590">
                  <c:v>219.43700000000001</c:v>
                </c:pt>
                <c:pt idx="11591">
                  <c:v>219.44800000000001</c:v>
                </c:pt>
                <c:pt idx="11592">
                  <c:v>219.45699999999999</c:v>
                </c:pt>
                <c:pt idx="11593">
                  <c:v>219.46899999999999</c:v>
                </c:pt>
                <c:pt idx="11594">
                  <c:v>219.48400000000001</c:v>
                </c:pt>
                <c:pt idx="11595">
                  <c:v>219.50800000000001</c:v>
                </c:pt>
                <c:pt idx="11596">
                  <c:v>219.55</c:v>
                </c:pt>
                <c:pt idx="11597">
                  <c:v>219.625</c:v>
                </c:pt>
                <c:pt idx="11598">
                  <c:v>219.625</c:v>
                </c:pt>
                <c:pt idx="11599">
                  <c:v>219.625</c:v>
                </c:pt>
                <c:pt idx="11600">
                  <c:v>219.62899999999999</c:v>
                </c:pt>
                <c:pt idx="11601">
                  <c:v>219.636</c:v>
                </c:pt>
                <c:pt idx="11602">
                  <c:v>219.64599999999999</c:v>
                </c:pt>
                <c:pt idx="11603">
                  <c:v>219.65899999999999</c:v>
                </c:pt>
                <c:pt idx="11604">
                  <c:v>219.67099999999999</c:v>
                </c:pt>
                <c:pt idx="11605">
                  <c:v>219.68199999999999</c:v>
                </c:pt>
                <c:pt idx="11606">
                  <c:v>219.691</c:v>
                </c:pt>
                <c:pt idx="11607">
                  <c:v>219.702</c:v>
                </c:pt>
                <c:pt idx="11608">
                  <c:v>219.71799999999999</c:v>
                </c:pt>
                <c:pt idx="11609">
                  <c:v>219.755</c:v>
                </c:pt>
                <c:pt idx="11610">
                  <c:v>219.81200000000001</c:v>
                </c:pt>
                <c:pt idx="11611">
                  <c:v>219.82499999999999</c:v>
                </c:pt>
                <c:pt idx="11612">
                  <c:v>219.82499999999999</c:v>
                </c:pt>
                <c:pt idx="11613">
                  <c:v>219.83099999999999</c:v>
                </c:pt>
                <c:pt idx="11614">
                  <c:v>219.84</c:v>
                </c:pt>
                <c:pt idx="11615">
                  <c:v>219.84899999999999</c:v>
                </c:pt>
                <c:pt idx="11616">
                  <c:v>219.86</c:v>
                </c:pt>
                <c:pt idx="11617">
                  <c:v>219.87200000000001</c:v>
                </c:pt>
                <c:pt idx="11618">
                  <c:v>219.88399999999999</c:v>
                </c:pt>
                <c:pt idx="11619">
                  <c:v>219.89699999999999</c:v>
                </c:pt>
                <c:pt idx="11620">
                  <c:v>219.90799999999999</c:v>
                </c:pt>
                <c:pt idx="11621">
                  <c:v>219.91800000000001</c:v>
                </c:pt>
                <c:pt idx="11622">
                  <c:v>219.929</c:v>
                </c:pt>
                <c:pt idx="11623">
                  <c:v>219.94</c:v>
                </c:pt>
                <c:pt idx="11624">
                  <c:v>219.959</c:v>
                </c:pt>
                <c:pt idx="11625">
                  <c:v>220.005</c:v>
                </c:pt>
                <c:pt idx="11626">
                  <c:v>220.077</c:v>
                </c:pt>
                <c:pt idx="11627">
                  <c:v>220.167</c:v>
                </c:pt>
                <c:pt idx="11628">
                  <c:v>220.256</c:v>
                </c:pt>
                <c:pt idx="11629">
                  <c:v>220.285</c:v>
                </c:pt>
                <c:pt idx="11630">
                  <c:v>220.28800000000001</c:v>
                </c:pt>
                <c:pt idx="11631">
                  <c:v>220.292</c:v>
                </c:pt>
                <c:pt idx="11632">
                  <c:v>220.29900000000001</c:v>
                </c:pt>
                <c:pt idx="11633">
                  <c:v>220.30799999999999</c:v>
                </c:pt>
                <c:pt idx="11634">
                  <c:v>220.31899999999999</c:v>
                </c:pt>
                <c:pt idx="11635">
                  <c:v>220.33099999999999</c:v>
                </c:pt>
                <c:pt idx="11636">
                  <c:v>220.34399999999999</c:v>
                </c:pt>
                <c:pt idx="11637">
                  <c:v>220.357</c:v>
                </c:pt>
                <c:pt idx="11638">
                  <c:v>220.37</c:v>
                </c:pt>
                <c:pt idx="11639">
                  <c:v>220.38499999999999</c:v>
                </c:pt>
                <c:pt idx="11640">
                  <c:v>220.40700000000001</c:v>
                </c:pt>
                <c:pt idx="11641">
                  <c:v>220.447</c:v>
                </c:pt>
                <c:pt idx="11642">
                  <c:v>220.49700000000001</c:v>
                </c:pt>
                <c:pt idx="11643">
                  <c:v>220.51</c:v>
                </c:pt>
                <c:pt idx="11644">
                  <c:v>220.51</c:v>
                </c:pt>
                <c:pt idx="11645">
                  <c:v>220.518</c:v>
                </c:pt>
                <c:pt idx="11646">
                  <c:v>220.52799999999999</c:v>
                </c:pt>
                <c:pt idx="11647">
                  <c:v>220.542</c:v>
                </c:pt>
                <c:pt idx="11648">
                  <c:v>220.55600000000001</c:v>
                </c:pt>
                <c:pt idx="11649">
                  <c:v>220.566</c:v>
                </c:pt>
                <c:pt idx="11650">
                  <c:v>220.57599999999999</c:v>
                </c:pt>
                <c:pt idx="11651">
                  <c:v>220.58699999999999</c:v>
                </c:pt>
                <c:pt idx="11652">
                  <c:v>220.59800000000001</c:v>
                </c:pt>
                <c:pt idx="11653">
                  <c:v>220.61099999999999</c:v>
                </c:pt>
                <c:pt idx="11654">
                  <c:v>220.62700000000001</c:v>
                </c:pt>
                <c:pt idx="11655">
                  <c:v>220.64400000000001</c:v>
                </c:pt>
                <c:pt idx="11656">
                  <c:v>220.661</c:v>
                </c:pt>
                <c:pt idx="11657">
                  <c:v>220.67699999999999</c:v>
                </c:pt>
                <c:pt idx="11658">
                  <c:v>220.69200000000001</c:v>
                </c:pt>
                <c:pt idx="11659">
                  <c:v>220.702</c:v>
                </c:pt>
                <c:pt idx="11660">
                  <c:v>220.72499999999999</c:v>
                </c:pt>
                <c:pt idx="11661">
                  <c:v>220.779</c:v>
                </c:pt>
                <c:pt idx="11662">
                  <c:v>220.86099999999999</c:v>
                </c:pt>
                <c:pt idx="11663">
                  <c:v>220.95</c:v>
                </c:pt>
                <c:pt idx="11664">
                  <c:v>220.98699999999999</c:v>
                </c:pt>
                <c:pt idx="11665">
                  <c:v>220.98699999999999</c:v>
                </c:pt>
                <c:pt idx="11666">
                  <c:v>220.98699999999999</c:v>
                </c:pt>
                <c:pt idx="11667">
                  <c:v>220.99299999999999</c:v>
                </c:pt>
                <c:pt idx="11668">
                  <c:v>221.00200000000001</c:v>
                </c:pt>
                <c:pt idx="11669">
                  <c:v>221.01300000000001</c:v>
                </c:pt>
                <c:pt idx="11670">
                  <c:v>221.02699999999999</c:v>
                </c:pt>
                <c:pt idx="11671">
                  <c:v>221.04599999999999</c:v>
                </c:pt>
                <c:pt idx="11672">
                  <c:v>221.06399999999999</c:v>
                </c:pt>
                <c:pt idx="11673">
                  <c:v>221.078</c:v>
                </c:pt>
                <c:pt idx="11674">
                  <c:v>221.08799999999999</c:v>
                </c:pt>
                <c:pt idx="11675">
                  <c:v>221.09800000000001</c:v>
                </c:pt>
                <c:pt idx="11676">
                  <c:v>221.108</c:v>
                </c:pt>
                <c:pt idx="11677">
                  <c:v>221.11799999999999</c:v>
                </c:pt>
                <c:pt idx="11678">
                  <c:v>221.13200000000001</c:v>
                </c:pt>
                <c:pt idx="11679">
                  <c:v>221.16800000000001</c:v>
                </c:pt>
                <c:pt idx="11680">
                  <c:v>221.239</c:v>
                </c:pt>
                <c:pt idx="11681">
                  <c:v>221.328</c:v>
                </c:pt>
                <c:pt idx="11682">
                  <c:v>221.35400000000001</c:v>
                </c:pt>
                <c:pt idx="11683">
                  <c:v>221.35499999999999</c:v>
                </c:pt>
                <c:pt idx="11684">
                  <c:v>221.35900000000001</c:v>
                </c:pt>
                <c:pt idx="11685">
                  <c:v>221.36799999999999</c:v>
                </c:pt>
                <c:pt idx="11686">
                  <c:v>221.381</c:v>
                </c:pt>
                <c:pt idx="11687">
                  <c:v>221.39599999999999</c:v>
                </c:pt>
                <c:pt idx="11688">
                  <c:v>221.40899999999999</c:v>
                </c:pt>
                <c:pt idx="11689">
                  <c:v>221.42099999999999</c:v>
                </c:pt>
                <c:pt idx="11690">
                  <c:v>221.43299999999999</c:v>
                </c:pt>
                <c:pt idx="11691">
                  <c:v>221.446</c:v>
                </c:pt>
                <c:pt idx="11692">
                  <c:v>221.45599999999999</c:v>
                </c:pt>
                <c:pt idx="11693">
                  <c:v>221.46600000000001</c:v>
                </c:pt>
                <c:pt idx="11694">
                  <c:v>221.477</c:v>
                </c:pt>
                <c:pt idx="11695">
                  <c:v>221.48699999999999</c:v>
                </c:pt>
                <c:pt idx="11696">
                  <c:v>221.49600000000001</c:v>
                </c:pt>
                <c:pt idx="11697">
                  <c:v>221.50700000000001</c:v>
                </c:pt>
                <c:pt idx="11698">
                  <c:v>221.52600000000001</c:v>
                </c:pt>
                <c:pt idx="11699">
                  <c:v>221.57400000000001</c:v>
                </c:pt>
                <c:pt idx="11700">
                  <c:v>221.648</c:v>
                </c:pt>
                <c:pt idx="11701">
                  <c:v>221.738</c:v>
                </c:pt>
                <c:pt idx="11702">
                  <c:v>221.82599999999999</c:v>
                </c:pt>
                <c:pt idx="11703">
                  <c:v>221.91499999999999</c:v>
                </c:pt>
                <c:pt idx="11704">
                  <c:v>221.96</c:v>
                </c:pt>
                <c:pt idx="11705">
                  <c:v>221.96</c:v>
                </c:pt>
                <c:pt idx="11706">
                  <c:v>221.96</c:v>
                </c:pt>
                <c:pt idx="11707">
                  <c:v>221.964</c:v>
                </c:pt>
                <c:pt idx="11708">
                  <c:v>221.971</c:v>
                </c:pt>
                <c:pt idx="11709">
                  <c:v>221.97900000000001</c:v>
                </c:pt>
                <c:pt idx="11710">
                  <c:v>221.989</c:v>
                </c:pt>
                <c:pt idx="11711">
                  <c:v>221.999</c:v>
                </c:pt>
                <c:pt idx="11712">
                  <c:v>222.01</c:v>
                </c:pt>
                <c:pt idx="11713">
                  <c:v>222.02199999999999</c:v>
                </c:pt>
                <c:pt idx="11714">
                  <c:v>222.03399999999999</c:v>
                </c:pt>
                <c:pt idx="11715">
                  <c:v>222.04400000000001</c:v>
                </c:pt>
                <c:pt idx="11716">
                  <c:v>222.053</c:v>
                </c:pt>
                <c:pt idx="11717">
                  <c:v>222.06299999999999</c:v>
                </c:pt>
                <c:pt idx="11718">
                  <c:v>222.07400000000001</c:v>
                </c:pt>
                <c:pt idx="11719">
                  <c:v>222.083</c:v>
                </c:pt>
                <c:pt idx="11720">
                  <c:v>222.09399999999999</c:v>
                </c:pt>
                <c:pt idx="11721">
                  <c:v>222.126</c:v>
                </c:pt>
                <c:pt idx="11722">
                  <c:v>222.185</c:v>
                </c:pt>
                <c:pt idx="11723">
                  <c:v>222.26</c:v>
                </c:pt>
                <c:pt idx="11724">
                  <c:v>222.29499999999999</c:v>
                </c:pt>
                <c:pt idx="11725">
                  <c:v>222.30099999999999</c:v>
                </c:pt>
                <c:pt idx="11726">
                  <c:v>222.304</c:v>
                </c:pt>
                <c:pt idx="11727">
                  <c:v>222.321</c:v>
                </c:pt>
                <c:pt idx="11728">
                  <c:v>222.37</c:v>
                </c:pt>
                <c:pt idx="11729">
                  <c:v>222.43799999999999</c:v>
                </c:pt>
                <c:pt idx="11730">
                  <c:v>222.48</c:v>
                </c:pt>
                <c:pt idx="11731">
                  <c:v>222.488</c:v>
                </c:pt>
                <c:pt idx="11732">
                  <c:v>222.488</c:v>
                </c:pt>
                <c:pt idx="11733">
                  <c:v>222.49299999999999</c:v>
                </c:pt>
                <c:pt idx="11734">
                  <c:v>222.51400000000001</c:v>
                </c:pt>
                <c:pt idx="11735">
                  <c:v>222.542</c:v>
                </c:pt>
                <c:pt idx="11736">
                  <c:v>222.566</c:v>
                </c:pt>
                <c:pt idx="11737">
                  <c:v>222.59299999999999</c:v>
                </c:pt>
                <c:pt idx="11738">
                  <c:v>222.60300000000001</c:v>
                </c:pt>
                <c:pt idx="11739">
                  <c:v>222.60499999999999</c:v>
                </c:pt>
                <c:pt idx="11740">
                  <c:v>222.60499999999999</c:v>
                </c:pt>
                <c:pt idx="11741">
                  <c:v>222.60599999999999</c:v>
                </c:pt>
                <c:pt idx="11742">
                  <c:v>222.61500000000001</c:v>
                </c:pt>
                <c:pt idx="11743">
                  <c:v>222.64599999999999</c:v>
                </c:pt>
                <c:pt idx="11744">
                  <c:v>222.71299999999999</c:v>
                </c:pt>
                <c:pt idx="11745">
                  <c:v>222.773</c:v>
                </c:pt>
                <c:pt idx="11746">
                  <c:v>222.821</c:v>
                </c:pt>
                <c:pt idx="11747">
                  <c:v>222.83600000000001</c:v>
                </c:pt>
                <c:pt idx="11748">
                  <c:v>222.83600000000001</c:v>
                </c:pt>
                <c:pt idx="11749">
                  <c:v>222.839</c:v>
                </c:pt>
                <c:pt idx="11750">
                  <c:v>222.845</c:v>
                </c:pt>
                <c:pt idx="11751">
                  <c:v>222.85499999999999</c:v>
                </c:pt>
                <c:pt idx="11752">
                  <c:v>222.86799999999999</c:v>
                </c:pt>
                <c:pt idx="11753">
                  <c:v>222.88</c:v>
                </c:pt>
                <c:pt idx="11754">
                  <c:v>222.89</c:v>
                </c:pt>
                <c:pt idx="11755">
                  <c:v>222.898</c:v>
                </c:pt>
                <c:pt idx="11756">
                  <c:v>222.90899999999999</c:v>
                </c:pt>
                <c:pt idx="11757">
                  <c:v>222.91900000000001</c:v>
                </c:pt>
                <c:pt idx="11758">
                  <c:v>222.935</c:v>
                </c:pt>
                <c:pt idx="11759">
                  <c:v>222.97200000000001</c:v>
                </c:pt>
                <c:pt idx="11760">
                  <c:v>223.01900000000001</c:v>
                </c:pt>
                <c:pt idx="11761">
                  <c:v>223.04400000000001</c:v>
                </c:pt>
                <c:pt idx="11762">
                  <c:v>223.05500000000001</c:v>
                </c:pt>
                <c:pt idx="11763">
                  <c:v>223.06700000000001</c:v>
                </c:pt>
                <c:pt idx="11764">
                  <c:v>223.078</c:v>
                </c:pt>
                <c:pt idx="11765">
                  <c:v>223.089</c:v>
                </c:pt>
                <c:pt idx="11766">
                  <c:v>223.101</c:v>
                </c:pt>
                <c:pt idx="11767">
                  <c:v>223.113</c:v>
                </c:pt>
                <c:pt idx="11768">
                  <c:v>223.124</c:v>
                </c:pt>
                <c:pt idx="11769">
                  <c:v>223.13300000000001</c:v>
                </c:pt>
                <c:pt idx="11770">
                  <c:v>223.14400000000001</c:v>
                </c:pt>
                <c:pt idx="11771">
                  <c:v>223.155</c:v>
                </c:pt>
                <c:pt idx="11772">
                  <c:v>223.16499999999999</c:v>
                </c:pt>
                <c:pt idx="11773">
                  <c:v>223.18199999999999</c:v>
                </c:pt>
                <c:pt idx="11774">
                  <c:v>223.233</c:v>
                </c:pt>
                <c:pt idx="11775">
                  <c:v>223.315</c:v>
                </c:pt>
                <c:pt idx="11776">
                  <c:v>223.35400000000001</c:v>
                </c:pt>
                <c:pt idx="11777">
                  <c:v>223.36500000000001</c:v>
                </c:pt>
                <c:pt idx="11778">
                  <c:v>223.375</c:v>
                </c:pt>
                <c:pt idx="11779">
                  <c:v>223.387</c:v>
                </c:pt>
                <c:pt idx="11780">
                  <c:v>223.398</c:v>
                </c:pt>
                <c:pt idx="11781">
                  <c:v>223.40899999999999</c:v>
                </c:pt>
                <c:pt idx="11782">
                  <c:v>223.422</c:v>
                </c:pt>
                <c:pt idx="11783">
                  <c:v>223.435</c:v>
                </c:pt>
                <c:pt idx="11784">
                  <c:v>223.44800000000001</c:v>
                </c:pt>
                <c:pt idx="11785">
                  <c:v>223.458</c:v>
                </c:pt>
                <c:pt idx="11786">
                  <c:v>223.46899999999999</c:v>
                </c:pt>
                <c:pt idx="11787">
                  <c:v>223.48</c:v>
                </c:pt>
                <c:pt idx="11788">
                  <c:v>223.49100000000001</c:v>
                </c:pt>
                <c:pt idx="11789">
                  <c:v>223.5</c:v>
                </c:pt>
                <c:pt idx="11790">
                  <c:v>223.511</c:v>
                </c:pt>
                <c:pt idx="11791">
                  <c:v>223.53</c:v>
                </c:pt>
                <c:pt idx="11792">
                  <c:v>223.572</c:v>
                </c:pt>
                <c:pt idx="11793">
                  <c:v>223.64</c:v>
                </c:pt>
                <c:pt idx="11794">
                  <c:v>223.72900000000001</c:v>
                </c:pt>
                <c:pt idx="11795">
                  <c:v>223.815</c:v>
                </c:pt>
                <c:pt idx="11796">
                  <c:v>223.87799999999999</c:v>
                </c:pt>
                <c:pt idx="11797">
                  <c:v>223.87799999999999</c:v>
                </c:pt>
                <c:pt idx="11798">
                  <c:v>223.87799999999999</c:v>
                </c:pt>
                <c:pt idx="11799">
                  <c:v>223.88200000000001</c:v>
                </c:pt>
                <c:pt idx="11800">
                  <c:v>223.89</c:v>
                </c:pt>
                <c:pt idx="11801">
                  <c:v>223.9</c:v>
                </c:pt>
                <c:pt idx="11802">
                  <c:v>223.91</c:v>
                </c:pt>
                <c:pt idx="11803">
                  <c:v>223.92</c:v>
                </c:pt>
                <c:pt idx="11804">
                  <c:v>223.93199999999999</c:v>
                </c:pt>
                <c:pt idx="11805">
                  <c:v>223.94399999999999</c:v>
                </c:pt>
                <c:pt idx="11806">
                  <c:v>223.95400000000001</c:v>
                </c:pt>
                <c:pt idx="11807">
                  <c:v>223.964</c:v>
                </c:pt>
                <c:pt idx="11808">
                  <c:v>223.97499999999999</c:v>
                </c:pt>
                <c:pt idx="11809">
                  <c:v>223.98500000000001</c:v>
                </c:pt>
                <c:pt idx="11810">
                  <c:v>223.995</c:v>
                </c:pt>
                <c:pt idx="11811">
                  <c:v>224.02</c:v>
                </c:pt>
                <c:pt idx="11812">
                  <c:v>224.07400000000001</c:v>
                </c:pt>
                <c:pt idx="11813">
                  <c:v>224.155</c:v>
                </c:pt>
                <c:pt idx="11814">
                  <c:v>224.202</c:v>
                </c:pt>
                <c:pt idx="11815">
                  <c:v>224.202</c:v>
                </c:pt>
                <c:pt idx="11816">
                  <c:v>224.208</c:v>
                </c:pt>
                <c:pt idx="11817">
                  <c:v>224.214</c:v>
                </c:pt>
                <c:pt idx="11818">
                  <c:v>224.22300000000001</c:v>
                </c:pt>
                <c:pt idx="11819">
                  <c:v>224.232</c:v>
                </c:pt>
                <c:pt idx="11820">
                  <c:v>224.24199999999999</c:v>
                </c:pt>
                <c:pt idx="11821">
                  <c:v>224.25200000000001</c:v>
                </c:pt>
                <c:pt idx="11822">
                  <c:v>224.26300000000001</c:v>
                </c:pt>
                <c:pt idx="11823">
                  <c:v>224.27500000000001</c:v>
                </c:pt>
                <c:pt idx="11824">
                  <c:v>224.28800000000001</c:v>
                </c:pt>
                <c:pt idx="11825">
                  <c:v>224.30099999999999</c:v>
                </c:pt>
                <c:pt idx="11826">
                  <c:v>224.31299999999999</c:v>
                </c:pt>
                <c:pt idx="11827">
                  <c:v>224.32400000000001</c:v>
                </c:pt>
                <c:pt idx="11828">
                  <c:v>224.33600000000001</c:v>
                </c:pt>
                <c:pt idx="11829">
                  <c:v>224.35</c:v>
                </c:pt>
                <c:pt idx="11830">
                  <c:v>224.36500000000001</c:v>
                </c:pt>
                <c:pt idx="11831">
                  <c:v>224.39</c:v>
                </c:pt>
                <c:pt idx="11832">
                  <c:v>224.441</c:v>
                </c:pt>
                <c:pt idx="11833">
                  <c:v>224.52099999999999</c:v>
                </c:pt>
                <c:pt idx="11834">
                  <c:v>224.61</c:v>
                </c:pt>
                <c:pt idx="11835">
                  <c:v>224.69900000000001</c:v>
                </c:pt>
                <c:pt idx="11836">
                  <c:v>224.785</c:v>
                </c:pt>
                <c:pt idx="11837">
                  <c:v>224.84800000000001</c:v>
                </c:pt>
                <c:pt idx="11838">
                  <c:v>224.85499999999999</c:v>
                </c:pt>
                <c:pt idx="11839">
                  <c:v>224.85499999999999</c:v>
                </c:pt>
                <c:pt idx="11840">
                  <c:v>224.86</c:v>
                </c:pt>
                <c:pt idx="11841">
                  <c:v>224.87200000000001</c:v>
                </c:pt>
                <c:pt idx="11842">
                  <c:v>224.88300000000001</c:v>
                </c:pt>
                <c:pt idx="11843">
                  <c:v>224.89500000000001</c:v>
                </c:pt>
                <c:pt idx="11844">
                  <c:v>224.905</c:v>
                </c:pt>
                <c:pt idx="11845">
                  <c:v>224.91499999999999</c:v>
                </c:pt>
                <c:pt idx="11846">
                  <c:v>224.928</c:v>
                </c:pt>
                <c:pt idx="11847">
                  <c:v>224.941</c:v>
                </c:pt>
                <c:pt idx="11848">
                  <c:v>224.952</c:v>
                </c:pt>
                <c:pt idx="11849">
                  <c:v>224.96299999999999</c:v>
                </c:pt>
                <c:pt idx="11850">
                  <c:v>224.97300000000001</c:v>
                </c:pt>
                <c:pt idx="11851">
                  <c:v>224.98400000000001</c:v>
                </c:pt>
                <c:pt idx="11852">
                  <c:v>224.99299999999999</c:v>
                </c:pt>
                <c:pt idx="11853">
                  <c:v>225.00299999999999</c:v>
                </c:pt>
                <c:pt idx="11854">
                  <c:v>225.011</c:v>
                </c:pt>
                <c:pt idx="11855">
                  <c:v>225.02</c:v>
                </c:pt>
                <c:pt idx="11856">
                  <c:v>225.03</c:v>
                </c:pt>
                <c:pt idx="11857">
                  <c:v>225.042</c:v>
                </c:pt>
                <c:pt idx="11858">
                  <c:v>225.05699999999999</c:v>
                </c:pt>
                <c:pt idx="11859">
                  <c:v>225.07599999999999</c:v>
                </c:pt>
                <c:pt idx="11860">
                  <c:v>225.09399999999999</c:v>
                </c:pt>
                <c:pt idx="11861">
                  <c:v>225.10499999999999</c:v>
                </c:pt>
                <c:pt idx="11862">
                  <c:v>225.11600000000001</c:v>
                </c:pt>
                <c:pt idx="11863">
                  <c:v>225.12700000000001</c:v>
                </c:pt>
                <c:pt idx="11864">
                  <c:v>225.137</c:v>
                </c:pt>
                <c:pt idx="11865">
                  <c:v>225.154</c:v>
                </c:pt>
                <c:pt idx="11866">
                  <c:v>225.19300000000001</c:v>
                </c:pt>
                <c:pt idx="11867">
                  <c:v>225.24799999999999</c:v>
                </c:pt>
                <c:pt idx="11868">
                  <c:v>225.30799999999999</c:v>
                </c:pt>
                <c:pt idx="11869">
                  <c:v>225.37899999999999</c:v>
                </c:pt>
                <c:pt idx="11870">
                  <c:v>225.416</c:v>
                </c:pt>
                <c:pt idx="11871">
                  <c:v>225.417</c:v>
                </c:pt>
                <c:pt idx="11872">
                  <c:v>225.42500000000001</c:v>
                </c:pt>
                <c:pt idx="11873">
                  <c:v>225.43600000000001</c:v>
                </c:pt>
                <c:pt idx="11874">
                  <c:v>225.45</c:v>
                </c:pt>
                <c:pt idx="11875">
                  <c:v>225.464</c:v>
                </c:pt>
                <c:pt idx="11876">
                  <c:v>225.477</c:v>
                </c:pt>
                <c:pt idx="11877">
                  <c:v>225.49</c:v>
                </c:pt>
                <c:pt idx="11878">
                  <c:v>225.501</c:v>
                </c:pt>
                <c:pt idx="11879">
                  <c:v>225.51</c:v>
                </c:pt>
                <c:pt idx="11880">
                  <c:v>225.52</c:v>
                </c:pt>
                <c:pt idx="11881">
                  <c:v>225.53</c:v>
                </c:pt>
                <c:pt idx="11882">
                  <c:v>225.54</c:v>
                </c:pt>
                <c:pt idx="11883">
                  <c:v>225.55199999999999</c:v>
                </c:pt>
                <c:pt idx="11884">
                  <c:v>225.56200000000001</c:v>
                </c:pt>
                <c:pt idx="11885">
                  <c:v>225.572</c:v>
                </c:pt>
                <c:pt idx="11886">
                  <c:v>225.58</c:v>
                </c:pt>
                <c:pt idx="11887">
                  <c:v>225.584</c:v>
                </c:pt>
                <c:pt idx="11888">
                  <c:v>225.58500000000001</c:v>
                </c:pt>
                <c:pt idx="11889">
                  <c:v>225.58799999999999</c:v>
                </c:pt>
                <c:pt idx="11890">
                  <c:v>225.595</c:v>
                </c:pt>
                <c:pt idx="11891">
                  <c:v>225.60300000000001</c:v>
                </c:pt>
                <c:pt idx="11892">
                  <c:v>225.608</c:v>
                </c:pt>
                <c:pt idx="11893">
                  <c:v>225.608</c:v>
                </c:pt>
                <c:pt idx="11894">
                  <c:v>225.608</c:v>
                </c:pt>
                <c:pt idx="11895">
                  <c:v>225.608</c:v>
                </c:pt>
                <c:pt idx="11896">
                  <c:v>225.60900000000001</c:v>
                </c:pt>
                <c:pt idx="11897">
                  <c:v>225.60900000000001</c:v>
                </c:pt>
                <c:pt idx="11898">
                  <c:v>225.61</c:v>
                </c:pt>
                <c:pt idx="11899">
                  <c:v>225.61</c:v>
                </c:pt>
                <c:pt idx="11900">
                  <c:v>225.61099999999999</c:v>
                </c:pt>
                <c:pt idx="11901">
                  <c:v>225.61099999999999</c:v>
                </c:pt>
                <c:pt idx="11902">
                  <c:v>225.61099999999999</c:v>
                </c:pt>
                <c:pt idx="11903">
                  <c:v>225.61099999999999</c:v>
                </c:pt>
                <c:pt idx="11904">
                  <c:v>225.61099999999999</c:v>
                </c:pt>
                <c:pt idx="11905">
                  <c:v>225.61099999999999</c:v>
                </c:pt>
                <c:pt idx="11906">
                  <c:v>225.61099999999999</c:v>
                </c:pt>
                <c:pt idx="11907">
                  <c:v>225.61099999999999</c:v>
                </c:pt>
                <c:pt idx="11908">
                  <c:v>225.61099999999999</c:v>
                </c:pt>
                <c:pt idx="11909">
                  <c:v>225.61099999999999</c:v>
                </c:pt>
                <c:pt idx="11910">
                  <c:v>225.61099999999999</c:v>
                </c:pt>
                <c:pt idx="11911">
                  <c:v>225.61099999999999</c:v>
                </c:pt>
                <c:pt idx="11912">
                  <c:v>225.61500000000001</c:v>
                </c:pt>
                <c:pt idx="11913">
                  <c:v>225.63800000000001</c:v>
                </c:pt>
                <c:pt idx="11914">
                  <c:v>225.655</c:v>
                </c:pt>
                <c:pt idx="11915">
                  <c:v>225.66499999999999</c:v>
                </c:pt>
                <c:pt idx="11916">
                  <c:v>225.67599999999999</c:v>
                </c:pt>
                <c:pt idx="11917">
                  <c:v>225.68799999999999</c:v>
                </c:pt>
                <c:pt idx="11918">
                  <c:v>225.71</c:v>
                </c:pt>
                <c:pt idx="11919">
                  <c:v>225.73699999999999</c:v>
                </c:pt>
                <c:pt idx="11920">
                  <c:v>225.73699999999999</c:v>
                </c:pt>
                <c:pt idx="11921">
                  <c:v>225.73699999999999</c:v>
                </c:pt>
                <c:pt idx="11922">
                  <c:v>225.74100000000001</c:v>
                </c:pt>
                <c:pt idx="11923">
                  <c:v>225.76</c:v>
                </c:pt>
                <c:pt idx="11924">
                  <c:v>225.8</c:v>
                </c:pt>
                <c:pt idx="11925">
                  <c:v>225.87</c:v>
                </c:pt>
                <c:pt idx="11926">
                  <c:v>225.88499999999999</c:v>
                </c:pt>
                <c:pt idx="11927">
                  <c:v>225.88499999999999</c:v>
                </c:pt>
                <c:pt idx="11928">
                  <c:v>225.88499999999999</c:v>
                </c:pt>
                <c:pt idx="11929">
                  <c:v>225.89</c:v>
                </c:pt>
                <c:pt idx="11930">
                  <c:v>225.9</c:v>
                </c:pt>
                <c:pt idx="11931">
                  <c:v>225.91200000000001</c:v>
                </c:pt>
                <c:pt idx="11932">
                  <c:v>225.92500000000001</c:v>
                </c:pt>
                <c:pt idx="11933">
                  <c:v>225.93600000000001</c:v>
                </c:pt>
                <c:pt idx="11934">
                  <c:v>225.946</c:v>
                </c:pt>
                <c:pt idx="11935">
                  <c:v>225.95599999999999</c:v>
                </c:pt>
                <c:pt idx="11936">
                  <c:v>225.96700000000001</c:v>
                </c:pt>
                <c:pt idx="11937">
                  <c:v>225.995</c:v>
                </c:pt>
                <c:pt idx="11938">
                  <c:v>226.053</c:v>
                </c:pt>
                <c:pt idx="11939">
                  <c:v>226.137</c:v>
                </c:pt>
                <c:pt idx="11940">
                  <c:v>226.22499999999999</c:v>
                </c:pt>
                <c:pt idx="11941">
                  <c:v>226.267</c:v>
                </c:pt>
                <c:pt idx="11942">
                  <c:v>226.26900000000001</c:v>
                </c:pt>
                <c:pt idx="11943">
                  <c:v>226.27600000000001</c:v>
                </c:pt>
                <c:pt idx="11944">
                  <c:v>226.28399999999999</c:v>
                </c:pt>
                <c:pt idx="11945">
                  <c:v>226.29599999999999</c:v>
                </c:pt>
                <c:pt idx="11946">
                  <c:v>226.31</c:v>
                </c:pt>
                <c:pt idx="11947">
                  <c:v>226.32300000000001</c:v>
                </c:pt>
                <c:pt idx="11948">
                  <c:v>226.33500000000001</c:v>
                </c:pt>
                <c:pt idx="11949">
                  <c:v>226.346</c:v>
                </c:pt>
                <c:pt idx="11950">
                  <c:v>226.357</c:v>
                </c:pt>
                <c:pt idx="11951">
                  <c:v>226.37</c:v>
                </c:pt>
                <c:pt idx="11952">
                  <c:v>226.40700000000001</c:v>
                </c:pt>
                <c:pt idx="11953">
                  <c:v>226.47200000000001</c:v>
                </c:pt>
                <c:pt idx="11954">
                  <c:v>226.56100000000001</c:v>
                </c:pt>
                <c:pt idx="11955">
                  <c:v>226.571</c:v>
                </c:pt>
                <c:pt idx="11956">
                  <c:v>226.571</c:v>
                </c:pt>
                <c:pt idx="11957">
                  <c:v>226.57300000000001</c:v>
                </c:pt>
                <c:pt idx="11958">
                  <c:v>226.57900000000001</c:v>
                </c:pt>
                <c:pt idx="11959">
                  <c:v>226.58699999999999</c:v>
                </c:pt>
                <c:pt idx="11960">
                  <c:v>226.596</c:v>
                </c:pt>
                <c:pt idx="11961">
                  <c:v>226.60599999999999</c:v>
                </c:pt>
                <c:pt idx="11962">
                  <c:v>226.61699999999999</c:v>
                </c:pt>
                <c:pt idx="11963">
                  <c:v>226.63</c:v>
                </c:pt>
                <c:pt idx="11964">
                  <c:v>226.643</c:v>
                </c:pt>
                <c:pt idx="11965">
                  <c:v>226.65700000000001</c:v>
                </c:pt>
                <c:pt idx="11966">
                  <c:v>226.67</c:v>
                </c:pt>
                <c:pt idx="11967">
                  <c:v>226.68199999999999</c:v>
                </c:pt>
                <c:pt idx="11968">
                  <c:v>226.69399999999999</c:v>
                </c:pt>
                <c:pt idx="11969">
                  <c:v>226.70599999999999</c:v>
                </c:pt>
                <c:pt idx="11970">
                  <c:v>226.71700000000001</c:v>
                </c:pt>
                <c:pt idx="11971">
                  <c:v>226.727</c:v>
                </c:pt>
                <c:pt idx="11972">
                  <c:v>226.738</c:v>
                </c:pt>
                <c:pt idx="11973">
                  <c:v>226.749</c:v>
                </c:pt>
                <c:pt idx="11974">
                  <c:v>226.76499999999999</c:v>
                </c:pt>
                <c:pt idx="11975">
                  <c:v>226.81100000000001</c:v>
                </c:pt>
                <c:pt idx="11976">
                  <c:v>226.88499999999999</c:v>
                </c:pt>
                <c:pt idx="11977">
                  <c:v>226.953</c:v>
                </c:pt>
                <c:pt idx="11978">
                  <c:v>227.02600000000001</c:v>
                </c:pt>
                <c:pt idx="11979">
                  <c:v>227.1</c:v>
                </c:pt>
                <c:pt idx="11980">
                  <c:v>227.1</c:v>
                </c:pt>
                <c:pt idx="11981">
                  <c:v>227.102</c:v>
                </c:pt>
                <c:pt idx="11982">
                  <c:v>227.10599999999999</c:v>
                </c:pt>
                <c:pt idx="11983">
                  <c:v>227.11500000000001</c:v>
                </c:pt>
                <c:pt idx="11984">
                  <c:v>227.124</c:v>
                </c:pt>
                <c:pt idx="11985">
                  <c:v>227.13399999999999</c:v>
                </c:pt>
                <c:pt idx="11986">
                  <c:v>227.14599999999999</c:v>
                </c:pt>
                <c:pt idx="11987">
                  <c:v>227.15799999999999</c:v>
                </c:pt>
                <c:pt idx="11988">
                  <c:v>227.17099999999999</c:v>
                </c:pt>
                <c:pt idx="11989">
                  <c:v>227.18199999999999</c:v>
                </c:pt>
                <c:pt idx="11990">
                  <c:v>227.191</c:v>
                </c:pt>
                <c:pt idx="11991">
                  <c:v>227.2</c:v>
                </c:pt>
                <c:pt idx="11992">
                  <c:v>227.21</c:v>
                </c:pt>
                <c:pt idx="11993">
                  <c:v>227.22</c:v>
                </c:pt>
                <c:pt idx="11994">
                  <c:v>227.23</c:v>
                </c:pt>
                <c:pt idx="11995">
                  <c:v>227.24100000000001</c:v>
                </c:pt>
                <c:pt idx="11996">
                  <c:v>227.25399999999999</c:v>
                </c:pt>
                <c:pt idx="11997">
                  <c:v>227.286</c:v>
                </c:pt>
                <c:pt idx="11998">
                  <c:v>227.34100000000001</c:v>
                </c:pt>
                <c:pt idx="11999">
                  <c:v>227.41399999999999</c:v>
                </c:pt>
                <c:pt idx="12000">
                  <c:v>227.49199999999999</c:v>
                </c:pt>
                <c:pt idx="12001">
                  <c:v>227.53700000000001</c:v>
                </c:pt>
                <c:pt idx="12002">
                  <c:v>227.53700000000001</c:v>
                </c:pt>
                <c:pt idx="12003">
                  <c:v>227.541</c:v>
                </c:pt>
                <c:pt idx="12004">
                  <c:v>227.548</c:v>
                </c:pt>
                <c:pt idx="12005">
                  <c:v>227.55699999999999</c:v>
                </c:pt>
                <c:pt idx="12006">
                  <c:v>227.56700000000001</c:v>
                </c:pt>
                <c:pt idx="12007">
                  <c:v>227.57900000000001</c:v>
                </c:pt>
                <c:pt idx="12008">
                  <c:v>227.59299999999999</c:v>
                </c:pt>
                <c:pt idx="12009">
                  <c:v>227.60499999999999</c:v>
                </c:pt>
                <c:pt idx="12010">
                  <c:v>227.61500000000001</c:v>
                </c:pt>
                <c:pt idx="12011">
                  <c:v>227.62700000000001</c:v>
                </c:pt>
                <c:pt idx="12012">
                  <c:v>227.64</c:v>
                </c:pt>
                <c:pt idx="12013">
                  <c:v>227.655</c:v>
                </c:pt>
                <c:pt idx="12014">
                  <c:v>227.684</c:v>
                </c:pt>
                <c:pt idx="12015">
                  <c:v>227.75899999999999</c:v>
                </c:pt>
                <c:pt idx="12016">
                  <c:v>227.84700000000001</c:v>
                </c:pt>
                <c:pt idx="12017">
                  <c:v>227.93700000000001</c:v>
                </c:pt>
                <c:pt idx="12018">
                  <c:v>227.95099999999999</c:v>
                </c:pt>
                <c:pt idx="12019">
                  <c:v>227.95099999999999</c:v>
                </c:pt>
                <c:pt idx="12020">
                  <c:v>227.95699999999999</c:v>
                </c:pt>
                <c:pt idx="12021">
                  <c:v>227.96700000000001</c:v>
                </c:pt>
                <c:pt idx="12022">
                  <c:v>227.97900000000001</c:v>
                </c:pt>
                <c:pt idx="12023">
                  <c:v>227.99299999999999</c:v>
                </c:pt>
                <c:pt idx="12024">
                  <c:v>228.005</c:v>
                </c:pt>
                <c:pt idx="12025">
                  <c:v>228.01499999999999</c:v>
                </c:pt>
                <c:pt idx="12026">
                  <c:v>228.024</c:v>
                </c:pt>
                <c:pt idx="12027">
                  <c:v>228.035</c:v>
                </c:pt>
                <c:pt idx="12028">
                  <c:v>228.04599999999999</c:v>
                </c:pt>
                <c:pt idx="12029">
                  <c:v>228.05699999999999</c:v>
                </c:pt>
                <c:pt idx="12030">
                  <c:v>228.08</c:v>
                </c:pt>
                <c:pt idx="12031">
                  <c:v>228.12700000000001</c:v>
                </c:pt>
                <c:pt idx="12032">
                  <c:v>228.20099999999999</c:v>
                </c:pt>
                <c:pt idx="12033">
                  <c:v>228.286</c:v>
                </c:pt>
                <c:pt idx="12034">
                  <c:v>228.339</c:v>
                </c:pt>
                <c:pt idx="12035">
                  <c:v>228.339</c:v>
                </c:pt>
                <c:pt idx="12036">
                  <c:v>228.34200000000001</c:v>
                </c:pt>
                <c:pt idx="12037">
                  <c:v>228.35</c:v>
                </c:pt>
                <c:pt idx="12038">
                  <c:v>228.358</c:v>
                </c:pt>
                <c:pt idx="12039">
                  <c:v>228.36699999999999</c:v>
                </c:pt>
                <c:pt idx="12040">
                  <c:v>228.38</c:v>
                </c:pt>
                <c:pt idx="12041">
                  <c:v>228.40600000000001</c:v>
                </c:pt>
                <c:pt idx="12042">
                  <c:v>228.45500000000001</c:v>
                </c:pt>
                <c:pt idx="12043">
                  <c:v>228.529</c:v>
                </c:pt>
                <c:pt idx="12044">
                  <c:v>228.61500000000001</c:v>
                </c:pt>
                <c:pt idx="12045">
                  <c:v>228.69900000000001</c:v>
                </c:pt>
                <c:pt idx="12046">
                  <c:v>228.78899999999999</c:v>
                </c:pt>
                <c:pt idx="12047">
                  <c:v>228.87899999999999</c:v>
                </c:pt>
                <c:pt idx="12048">
                  <c:v>228.96899999999999</c:v>
                </c:pt>
                <c:pt idx="12049">
                  <c:v>229.05099999999999</c:v>
                </c:pt>
                <c:pt idx="12050">
                  <c:v>229.08</c:v>
                </c:pt>
                <c:pt idx="12051">
                  <c:v>229.08</c:v>
                </c:pt>
                <c:pt idx="12052">
                  <c:v>229.08</c:v>
                </c:pt>
                <c:pt idx="12053">
                  <c:v>229.08699999999999</c:v>
                </c:pt>
                <c:pt idx="12054">
                  <c:v>229.11699999999999</c:v>
                </c:pt>
                <c:pt idx="12055">
                  <c:v>229.172</c:v>
                </c:pt>
                <c:pt idx="12056">
                  <c:v>229.239</c:v>
                </c:pt>
                <c:pt idx="12057">
                  <c:v>229.28899999999999</c:v>
                </c:pt>
                <c:pt idx="12058">
                  <c:v>229.315</c:v>
                </c:pt>
                <c:pt idx="12059">
                  <c:v>229.315</c:v>
                </c:pt>
                <c:pt idx="12060">
                  <c:v>229.315</c:v>
                </c:pt>
                <c:pt idx="12061">
                  <c:v>229.32</c:v>
                </c:pt>
                <c:pt idx="12062">
                  <c:v>229.328</c:v>
                </c:pt>
                <c:pt idx="12063">
                  <c:v>229.33699999999999</c:v>
                </c:pt>
                <c:pt idx="12064">
                  <c:v>229.35</c:v>
                </c:pt>
                <c:pt idx="12065">
                  <c:v>229.36199999999999</c:v>
                </c:pt>
                <c:pt idx="12066">
                  <c:v>229.37299999999999</c:v>
                </c:pt>
                <c:pt idx="12067">
                  <c:v>229.381</c:v>
                </c:pt>
                <c:pt idx="12068">
                  <c:v>229.39099999999999</c:v>
                </c:pt>
                <c:pt idx="12069">
                  <c:v>229.40100000000001</c:v>
                </c:pt>
                <c:pt idx="12070">
                  <c:v>229.411</c:v>
                </c:pt>
                <c:pt idx="12071">
                  <c:v>229.434</c:v>
                </c:pt>
                <c:pt idx="12072">
                  <c:v>229.482</c:v>
                </c:pt>
                <c:pt idx="12073">
                  <c:v>229.54599999999999</c:v>
                </c:pt>
                <c:pt idx="12074">
                  <c:v>229.57599999999999</c:v>
                </c:pt>
                <c:pt idx="12075">
                  <c:v>229.57599999999999</c:v>
                </c:pt>
                <c:pt idx="12076">
                  <c:v>229.58199999999999</c:v>
                </c:pt>
                <c:pt idx="12077">
                  <c:v>229.59100000000001</c:v>
                </c:pt>
                <c:pt idx="12078">
                  <c:v>229.601</c:v>
                </c:pt>
                <c:pt idx="12079">
                  <c:v>229.61199999999999</c:v>
                </c:pt>
                <c:pt idx="12080">
                  <c:v>229.625</c:v>
                </c:pt>
                <c:pt idx="12081">
                  <c:v>229.63800000000001</c:v>
                </c:pt>
                <c:pt idx="12082">
                  <c:v>229.65100000000001</c:v>
                </c:pt>
                <c:pt idx="12083">
                  <c:v>229.66200000000001</c:v>
                </c:pt>
                <c:pt idx="12084">
                  <c:v>229.673</c:v>
                </c:pt>
                <c:pt idx="12085">
                  <c:v>229.684</c:v>
                </c:pt>
                <c:pt idx="12086">
                  <c:v>229.69399999999999</c:v>
                </c:pt>
                <c:pt idx="12087">
                  <c:v>229.70599999999999</c:v>
                </c:pt>
                <c:pt idx="12088">
                  <c:v>229.732</c:v>
                </c:pt>
                <c:pt idx="12089">
                  <c:v>229.78899999999999</c:v>
                </c:pt>
                <c:pt idx="12090">
                  <c:v>229.87299999999999</c:v>
                </c:pt>
                <c:pt idx="12091">
                  <c:v>229.94300000000001</c:v>
                </c:pt>
                <c:pt idx="12092">
                  <c:v>229.95500000000001</c:v>
                </c:pt>
                <c:pt idx="12093">
                  <c:v>229.95699999999999</c:v>
                </c:pt>
                <c:pt idx="12094">
                  <c:v>229.96100000000001</c:v>
                </c:pt>
                <c:pt idx="12095">
                  <c:v>229.96600000000001</c:v>
                </c:pt>
                <c:pt idx="12096">
                  <c:v>229.96799999999999</c:v>
                </c:pt>
                <c:pt idx="12097">
                  <c:v>229.96799999999999</c:v>
                </c:pt>
                <c:pt idx="12098">
                  <c:v>229.96899999999999</c:v>
                </c:pt>
                <c:pt idx="12099">
                  <c:v>229.97</c:v>
                </c:pt>
                <c:pt idx="12100">
                  <c:v>229.971</c:v>
                </c:pt>
                <c:pt idx="12101">
                  <c:v>229.97200000000001</c:v>
                </c:pt>
                <c:pt idx="12102">
                  <c:v>229.97399999999999</c:v>
                </c:pt>
                <c:pt idx="12103">
                  <c:v>229.97900000000001</c:v>
                </c:pt>
                <c:pt idx="12104">
                  <c:v>229.988</c:v>
                </c:pt>
                <c:pt idx="12105">
                  <c:v>229.994</c:v>
                </c:pt>
                <c:pt idx="12106">
                  <c:v>229.99799999999999</c:v>
                </c:pt>
                <c:pt idx="12107">
                  <c:v>230.011</c:v>
                </c:pt>
                <c:pt idx="12108">
                  <c:v>230.03</c:v>
                </c:pt>
                <c:pt idx="12109">
                  <c:v>230.04400000000001</c:v>
                </c:pt>
                <c:pt idx="12110">
                  <c:v>230.05199999999999</c:v>
                </c:pt>
                <c:pt idx="12111">
                  <c:v>230.06200000000001</c:v>
                </c:pt>
                <c:pt idx="12112">
                  <c:v>230.07499999999999</c:v>
                </c:pt>
                <c:pt idx="12113">
                  <c:v>230.08799999999999</c:v>
                </c:pt>
                <c:pt idx="12114">
                  <c:v>230.101</c:v>
                </c:pt>
                <c:pt idx="12115">
                  <c:v>230.11</c:v>
                </c:pt>
                <c:pt idx="12116">
                  <c:v>230.12</c:v>
                </c:pt>
                <c:pt idx="12117">
                  <c:v>230.131</c:v>
                </c:pt>
                <c:pt idx="12118">
                  <c:v>230.142</c:v>
                </c:pt>
                <c:pt idx="12119">
                  <c:v>230.15299999999999</c:v>
                </c:pt>
                <c:pt idx="12120">
                  <c:v>230.167</c:v>
                </c:pt>
                <c:pt idx="12121">
                  <c:v>230.18199999999999</c:v>
                </c:pt>
                <c:pt idx="12122">
                  <c:v>230.196</c:v>
                </c:pt>
                <c:pt idx="12123">
                  <c:v>230.20699999999999</c:v>
                </c:pt>
                <c:pt idx="12124">
                  <c:v>230.21600000000001</c:v>
                </c:pt>
                <c:pt idx="12125">
                  <c:v>230.226</c:v>
                </c:pt>
                <c:pt idx="12126">
                  <c:v>230.24100000000001</c:v>
                </c:pt>
                <c:pt idx="12127">
                  <c:v>230.268</c:v>
                </c:pt>
                <c:pt idx="12128">
                  <c:v>230.31800000000001</c:v>
                </c:pt>
                <c:pt idx="12129">
                  <c:v>230.34899999999999</c:v>
                </c:pt>
                <c:pt idx="12130">
                  <c:v>230.34899999999999</c:v>
                </c:pt>
                <c:pt idx="12131">
                  <c:v>230.352</c:v>
                </c:pt>
                <c:pt idx="12132">
                  <c:v>230.357</c:v>
                </c:pt>
                <c:pt idx="12133">
                  <c:v>230.35900000000001</c:v>
                </c:pt>
                <c:pt idx="12134">
                  <c:v>230.36</c:v>
                </c:pt>
                <c:pt idx="12135">
                  <c:v>230.363</c:v>
                </c:pt>
                <c:pt idx="12136">
                  <c:v>230.369</c:v>
                </c:pt>
                <c:pt idx="12137">
                  <c:v>230.37700000000001</c:v>
                </c:pt>
                <c:pt idx="12138">
                  <c:v>230.38399999999999</c:v>
                </c:pt>
                <c:pt idx="12139">
                  <c:v>230.38399999999999</c:v>
                </c:pt>
                <c:pt idx="12140">
                  <c:v>230.38399999999999</c:v>
                </c:pt>
                <c:pt idx="12141">
                  <c:v>230.38399999999999</c:v>
                </c:pt>
                <c:pt idx="12142">
                  <c:v>230.38399999999999</c:v>
                </c:pt>
                <c:pt idx="12143">
                  <c:v>230.38399999999999</c:v>
                </c:pt>
                <c:pt idx="12144">
                  <c:v>230.38399999999999</c:v>
                </c:pt>
                <c:pt idx="12145">
                  <c:v>230.38399999999999</c:v>
                </c:pt>
                <c:pt idx="12146">
                  <c:v>230.38399999999999</c:v>
                </c:pt>
                <c:pt idx="12147">
                  <c:v>230.38399999999999</c:v>
                </c:pt>
                <c:pt idx="12148">
                  <c:v>230.38399999999999</c:v>
                </c:pt>
                <c:pt idx="12149">
                  <c:v>230.38399999999999</c:v>
                </c:pt>
                <c:pt idx="12150">
                  <c:v>230.38800000000001</c:v>
                </c:pt>
                <c:pt idx="12151">
                  <c:v>230.40600000000001</c:v>
                </c:pt>
                <c:pt idx="12152">
                  <c:v>230.41499999999999</c:v>
                </c:pt>
                <c:pt idx="12153">
                  <c:v>230.42099999999999</c:v>
                </c:pt>
                <c:pt idx="12154">
                  <c:v>230.429</c:v>
                </c:pt>
                <c:pt idx="12155">
                  <c:v>230.43899999999999</c:v>
                </c:pt>
                <c:pt idx="12156">
                  <c:v>230.44800000000001</c:v>
                </c:pt>
                <c:pt idx="12157">
                  <c:v>230.459</c:v>
                </c:pt>
                <c:pt idx="12158">
                  <c:v>230.47200000000001</c:v>
                </c:pt>
                <c:pt idx="12159">
                  <c:v>230.48400000000001</c:v>
                </c:pt>
                <c:pt idx="12160">
                  <c:v>230.49299999999999</c:v>
                </c:pt>
                <c:pt idx="12161">
                  <c:v>230.50399999999999</c:v>
                </c:pt>
                <c:pt idx="12162">
                  <c:v>230.51499999999999</c:v>
                </c:pt>
                <c:pt idx="12163">
                  <c:v>230.52500000000001</c:v>
                </c:pt>
                <c:pt idx="12164">
                  <c:v>230.536</c:v>
                </c:pt>
                <c:pt idx="12165">
                  <c:v>230.559</c:v>
                </c:pt>
                <c:pt idx="12166">
                  <c:v>230.602</c:v>
                </c:pt>
                <c:pt idx="12167">
                  <c:v>230.67400000000001</c:v>
                </c:pt>
                <c:pt idx="12168">
                  <c:v>230.762</c:v>
                </c:pt>
                <c:pt idx="12169">
                  <c:v>230.84399999999999</c:v>
                </c:pt>
                <c:pt idx="12170">
                  <c:v>230.88</c:v>
                </c:pt>
                <c:pt idx="12171">
                  <c:v>230.88</c:v>
                </c:pt>
                <c:pt idx="12172">
                  <c:v>230.88399999999999</c:v>
                </c:pt>
                <c:pt idx="12173">
                  <c:v>230.892</c:v>
                </c:pt>
                <c:pt idx="12174">
                  <c:v>230.90100000000001</c:v>
                </c:pt>
                <c:pt idx="12175">
                  <c:v>230.911</c:v>
                </c:pt>
                <c:pt idx="12176">
                  <c:v>230.923</c:v>
                </c:pt>
                <c:pt idx="12177">
                  <c:v>230.93600000000001</c:v>
                </c:pt>
                <c:pt idx="12178">
                  <c:v>230.94900000000001</c:v>
                </c:pt>
                <c:pt idx="12179">
                  <c:v>230.96100000000001</c:v>
                </c:pt>
                <c:pt idx="12180">
                  <c:v>230.97399999999999</c:v>
                </c:pt>
                <c:pt idx="12181">
                  <c:v>230.988</c:v>
                </c:pt>
                <c:pt idx="12182">
                  <c:v>231.005</c:v>
                </c:pt>
                <c:pt idx="12183">
                  <c:v>231.02500000000001</c:v>
                </c:pt>
                <c:pt idx="12184">
                  <c:v>231.07</c:v>
                </c:pt>
                <c:pt idx="12185">
                  <c:v>231.14099999999999</c:v>
                </c:pt>
                <c:pt idx="12186">
                  <c:v>231.19499999999999</c:v>
                </c:pt>
                <c:pt idx="12187">
                  <c:v>231.26499999999999</c:v>
                </c:pt>
                <c:pt idx="12188">
                  <c:v>231.27</c:v>
                </c:pt>
                <c:pt idx="12189">
                  <c:v>231.27099999999999</c:v>
                </c:pt>
                <c:pt idx="12190">
                  <c:v>231.27600000000001</c:v>
                </c:pt>
                <c:pt idx="12191">
                  <c:v>231.28399999999999</c:v>
                </c:pt>
                <c:pt idx="12192">
                  <c:v>231.29400000000001</c:v>
                </c:pt>
                <c:pt idx="12193">
                  <c:v>231.30699999999999</c:v>
                </c:pt>
                <c:pt idx="12194">
                  <c:v>231.322</c:v>
                </c:pt>
                <c:pt idx="12195">
                  <c:v>231.339</c:v>
                </c:pt>
                <c:pt idx="12196">
                  <c:v>231.35499999999999</c:v>
                </c:pt>
                <c:pt idx="12197">
                  <c:v>231.37200000000001</c:v>
                </c:pt>
                <c:pt idx="12198">
                  <c:v>231.387</c:v>
                </c:pt>
                <c:pt idx="12199">
                  <c:v>231.4</c:v>
                </c:pt>
                <c:pt idx="12200">
                  <c:v>231.416</c:v>
                </c:pt>
                <c:pt idx="12201">
                  <c:v>231.458</c:v>
                </c:pt>
                <c:pt idx="12202">
                  <c:v>231.523</c:v>
                </c:pt>
                <c:pt idx="12203">
                  <c:v>231.54300000000001</c:v>
                </c:pt>
                <c:pt idx="12204">
                  <c:v>231.54300000000001</c:v>
                </c:pt>
                <c:pt idx="12205">
                  <c:v>231.54900000000001</c:v>
                </c:pt>
                <c:pt idx="12206">
                  <c:v>231.56</c:v>
                </c:pt>
                <c:pt idx="12207">
                  <c:v>231.57300000000001</c:v>
                </c:pt>
                <c:pt idx="12208">
                  <c:v>231.58699999999999</c:v>
                </c:pt>
                <c:pt idx="12209">
                  <c:v>231.6</c:v>
                </c:pt>
                <c:pt idx="12210">
                  <c:v>231.61199999999999</c:v>
                </c:pt>
                <c:pt idx="12211">
                  <c:v>231.62700000000001</c:v>
                </c:pt>
                <c:pt idx="12212">
                  <c:v>231.64400000000001</c:v>
                </c:pt>
                <c:pt idx="12213">
                  <c:v>231.673</c:v>
                </c:pt>
                <c:pt idx="12214">
                  <c:v>231.72399999999999</c:v>
                </c:pt>
                <c:pt idx="12215">
                  <c:v>231.81399999999999</c:v>
                </c:pt>
                <c:pt idx="12216">
                  <c:v>231.90199999999999</c:v>
                </c:pt>
                <c:pt idx="12217">
                  <c:v>231.958</c:v>
                </c:pt>
                <c:pt idx="12218">
                  <c:v>231.96799999999999</c:v>
                </c:pt>
                <c:pt idx="12219">
                  <c:v>231.97800000000001</c:v>
                </c:pt>
                <c:pt idx="12220">
                  <c:v>231.98</c:v>
                </c:pt>
                <c:pt idx="12221">
                  <c:v>231.98</c:v>
                </c:pt>
                <c:pt idx="12222">
                  <c:v>232</c:v>
                </c:pt>
                <c:pt idx="12223">
                  <c:v>232.01300000000001</c:v>
                </c:pt>
                <c:pt idx="12224">
                  <c:v>232.02</c:v>
                </c:pt>
                <c:pt idx="12225">
                  <c:v>232.023</c:v>
                </c:pt>
                <c:pt idx="12226">
                  <c:v>232.023</c:v>
                </c:pt>
                <c:pt idx="12227">
                  <c:v>232.023</c:v>
                </c:pt>
                <c:pt idx="12228">
                  <c:v>232.023</c:v>
                </c:pt>
                <c:pt idx="12229">
                  <c:v>232.036</c:v>
                </c:pt>
                <c:pt idx="12230">
                  <c:v>232.053</c:v>
                </c:pt>
                <c:pt idx="12231">
                  <c:v>232.053</c:v>
                </c:pt>
                <c:pt idx="12232">
                  <c:v>232.053</c:v>
                </c:pt>
                <c:pt idx="12233">
                  <c:v>232.059</c:v>
                </c:pt>
                <c:pt idx="12234">
                  <c:v>232.066</c:v>
                </c:pt>
                <c:pt idx="12235">
                  <c:v>232.07300000000001</c:v>
                </c:pt>
                <c:pt idx="12236">
                  <c:v>232.083</c:v>
                </c:pt>
                <c:pt idx="12237">
                  <c:v>232.09100000000001</c:v>
                </c:pt>
                <c:pt idx="12238">
                  <c:v>232.101</c:v>
                </c:pt>
                <c:pt idx="12239">
                  <c:v>232.113</c:v>
                </c:pt>
                <c:pt idx="12240">
                  <c:v>232.124</c:v>
                </c:pt>
                <c:pt idx="12241">
                  <c:v>232.136</c:v>
                </c:pt>
                <c:pt idx="12242">
                  <c:v>232.14500000000001</c:v>
                </c:pt>
                <c:pt idx="12243">
                  <c:v>232.15299999999999</c:v>
                </c:pt>
                <c:pt idx="12244">
                  <c:v>232.16300000000001</c:v>
                </c:pt>
                <c:pt idx="12245">
                  <c:v>232.173</c:v>
                </c:pt>
                <c:pt idx="12246">
                  <c:v>232.18299999999999</c:v>
                </c:pt>
                <c:pt idx="12247">
                  <c:v>232.19300000000001</c:v>
                </c:pt>
                <c:pt idx="12248">
                  <c:v>232.20400000000001</c:v>
                </c:pt>
                <c:pt idx="12249">
                  <c:v>232.23500000000001</c:v>
                </c:pt>
                <c:pt idx="12250">
                  <c:v>232.3</c:v>
                </c:pt>
                <c:pt idx="12251">
                  <c:v>232.339</c:v>
                </c:pt>
                <c:pt idx="12252">
                  <c:v>232.34</c:v>
                </c:pt>
                <c:pt idx="12253">
                  <c:v>232.34100000000001</c:v>
                </c:pt>
                <c:pt idx="12254">
                  <c:v>232.34700000000001</c:v>
                </c:pt>
                <c:pt idx="12255">
                  <c:v>232.35599999999999</c:v>
                </c:pt>
                <c:pt idx="12256">
                  <c:v>232.36500000000001</c:v>
                </c:pt>
                <c:pt idx="12257">
                  <c:v>232.375</c:v>
                </c:pt>
                <c:pt idx="12258">
                  <c:v>232.38499999999999</c:v>
                </c:pt>
                <c:pt idx="12259">
                  <c:v>232.39599999999999</c:v>
                </c:pt>
                <c:pt idx="12260">
                  <c:v>232.40799999999999</c:v>
                </c:pt>
                <c:pt idx="12261">
                  <c:v>232.422</c:v>
                </c:pt>
                <c:pt idx="12262">
                  <c:v>232.434</c:v>
                </c:pt>
                <c:pt idx="12263">
                  <c:v>232.44499999999999</c:v>
                </c:pt>
                <c:pt idx="12264">
                  <c:v>232.45500000000001</c:v>
                </c:pt>
                <c:pt idx="12265">
                  <c:v>232.46799999999999</c:v>
                </c:pt>
                <c:pt idx="12266">
                  <c:v>232.483</c:v>
                </c:pt>
                <c:pt idx="12267">
                  <c:v>232.5</c:v>
                </c:pt>
                <c:pt idx="12268">
                  <c:v>232.51400000000001</c:v>
                </c:pt>
                <c:pt idx="12269">
                  <c:v>232.52500000000001</c:v>
                </c:pt>
                <c:pt idx="12270">
                  <c:v>232.56</c:v>
                </c:pt>
                <c:pt idx="12271">
                  <c:v>232.626</c:v>
                </c:pt>
                <c:pt idx="12272">
                  <c:v>232.7</c:v>
                </c:pt>
                <c:pt idx="12273">
                  <c:v>232.72200000000001</c:v>
                </c:pt>
                <c:pt idx="12274">
                  <c:v>232.72200000000001</c:v>
                </c:pt>
                <c:pt idx="12275">
                  <c:v>232.72399999999999</c:v>
                </c:pt>
                <c:pt idx="12276">
                  <c:v>232.73099999999999</c:v>
                </c:pt>
                <c:pt idx="12277">
                  <c:v>232.74100000000001</c:v>
                </c:pt>
                <c:pt idx="12278">
                  <c:v>232.751</c:v>
                </c:pt>
                <c:pt idx="12279">
                  <c:v>232.762</c:v>
                </c:pt>
                <c:pt idx="12280">
                  <c:v>232.77699999999999</c:v>
                </c:pt>
                <c:pt idx="12281">
                  <c:v>232.79599999999999</c:v>
                </c:pt>
                <c:pt idx="12282">
                  <c:v>232.81100000000001</c:v>
                </c:pt>
                <c:pt idx="12283">
                  <c:v>232.822</c:v>
                </c:pt>
                <c:pt idx="12284">
                  <c:v>232.833</c:v>
                </c:pt>
                <c:pt idx="12285">
                  <c:v>232.84399999999999</c:v>
                </c:pt>
                <c:pt idx="12286">
                  <c:v>232.85499999999999</c:v>
                </c:pt>
                <c:pt idx="12287">
                  <c:v>232.869</c:v>
                </c:pt>
                <c:pt idx="12288">
                  <c:v>232.90199999999999</c:v>
                </c:pt>
                <c:pt idx="12289">
                  <c:v>232.958</c:v>
                </c:pt>
                <c:pt idx="12290">
                  <c:v>233.02</c:v>
                </c:pt>
                <c:pt idx="12291">
                  <c:v>233.02</c:v>
                </c:pt>
                <c:pt idx="12292">
                  <c:v>233.02600000000001</c:v>
                </c:pt>
                <c:pt idx="12293">
                  <c:v>233.03299999999999</c:v>
                </c:pt>
                <c:pt idx="12294">
                  <c:v>233.04300000000001</c:v>
                </c:pt>
                <c:pt idx="12295">
                  <c:v>233.05699999999999</c:v>
                </c:pt>
                <c:pt idx="12296">
                  <c:v>233.07400000000001</c:v>
                </c:pt>
                <c:pt idx="12297">
                  <c:v>233.09100000000001</c:v>
                </c:pt>
                <c:pt idx="12298">
                  <c:v>233.101</c:v>
                </c:pt>
                <c:pt idx="12299">
                  <c:v>233.11199999999999</c:v>
                </c:pt>
                <c:pt idx="12300">
                  <c:v>233.12200000000001</c:v>
                </c:pt>
                <c:pt idx="12301">
                  <c:v>233.143</c:v>
                </c:pt>
                <c:pt idx="12302">
                  <c:v>233.19399999999999</c:v>
                </c:pt>
                <c:pt idx="12303">
                  <c:v>233.274</c:v>
                </c:pt>
                <c:pt idx="12304">
                  <c:v>233.31200000000001</c:v>
                </c:pt>
                <c:pt idx="12305">
                  <c:v>233.31200000000001</c:v>
                </c:pt>
                <c:pt idx="12306">
                  <c:v>233.315</c:v>
                </c:pt>
                <c:pt idx="12307">
                  <c:v>233.322</c:v>
                </c:pt>
                <c:pt idx="12308">
                  <c:v>233.33099999999999</c:v>
                </c:pt>
                <c:pt idx="12309">
                  <c:v>233.34200000000001</c:v>
                </c:pt>
                <c:pt idx="12310">
                  <c:v>233.35499999999999</c:v>
                </c:pt>
                <c:pt idx="12311">
                  <c:v>233.37200000000001</c:v>
                </c:pt>
                <c:pt idx="12312">
                  <c:v>233.39099999999999</c:v>
                </c:pt>
                <c:pt idx="12313">
                  <c:v>233.404</c:v>
                </c:pt>
                <c:pt idx="12314">
                  <c:v>233.41300000000001</c:v>
                </c:pt>
                <c:pt idx="12315">
                  <c:v>233.42400000000001</c:v>
                </c:pt>
                <c:pt idx="12316">
                  <c:v>233.434</c:v>
                </c:pt>
                <c:pt idx="12317">
                  <c:v>233.44399999999999</c:v>
                </c:pt>
                <c:pt idx="12318">
                  <c:v>233.458</c:v>
                </c:pt>
                <c:pt idx="12319">
                  <c:v>233.499</c:v>
                </c:pt>
                <c:pt idx="12320">
                  <c:v>233.57400000000001</c:v>
                </c:pt>
                <c:pt idx="12321">
                  <c:v>233.57900000000001</c:v>
                </c:pt>
                <c:pt idx="12322">
                  <c:v>233.607</c:v>
                </c:pt>
                <c:pt idx="12323">
                  <c:v>233.65799999999999</c:v>
                </c:pt>
                <c:pt idx="12324">
                  <c:v>233.67500000000001</c:v>
                </c:pt>
                <c:pt idx="12325">
                  <c:v>233.67699999999999</c:v>
                </c:pt>
                <c:pt idx="12326">
                  <c:v>233.684</c:v>
                </c:pt>
                <c:pt idx="12327">
                  <c:v>233.696</c:v>
                </c:pt>
                <c:pt idx="12328">
                  <c:v>233.71299999999999</c:v>
                </c:pt>
                <c:pt idx="12329">
                  <c:v>233.726</c:v>
                </c:pt>
                <c:pt idx="12330">
                  <c:v>233.733</c:v>
                </c:pt>
                <c:pt idx="12331">
                  <c:v>233.739</c:v>
                </c:pt>
                <c:pt idx="12332">
                  <c:v>233.75</c:v>
                </c:pt>
                <c:pt idx="12333">
                  <c:v>233.78399999999999</c:v>
                </c:pt>
                <c:pt idx="12334">
                  <c:v>233.839</c:v>
                </c:pt>
                <c:pt idx="12335">
                  <c:v>233.89400000000001</c:v>
                </c:pt>
                <c:pt idx="12336">
                  <c:v>233.94499999999999</c:v>
                </c:pt>
                <c:pt idx="12337">
                  <c:v>233.98500000000001</c:v>
                </c:pt>
                <c:pt idx="12338">
                  <c:v>234.00399999999999</c:v>
                </c:pt>
                <c:pt idx="12339">
                  <c:v>234.006</c:v>
                </c:pt>
                <c:pt idx="12340">
                  <c:v>234.01400000000001</c:v>
                </c:pt>
                <c:pt idx="12341">
                  <c:v>234.02</c:v>
                </c:pt>
                <c:pt idx="12342">
                  <c:v>234.02</c:v>
                </c:pt>
                <c:pt idx="12343">
                  <c:v>234.023</c:v>
                </c:pt>
                <c:pt idx="12344">
                  <c:v>234.03299999999999</c:v>
                </c:pt>
                <c:pt idx="12345">
                  <c:v>234.077</c:v>
                </c:pt>
                <c:pt idx="12346">
                  <c:v>234.142</c:v>
                </c:pt>
                <c:pt idx="12347">
                  <c:v>234.20099999999999</c:v>
                </c:pt>
                <c:pt idx="12348">
                  <c:v>234.261</c:v>
                </c:pt>
                <c:pt idx="12349">
                  <c:v>234.309</c:v>
                </c:pt>
                <c:pt idx="12350">
                  <c:v>234.35599999999999</c:v>
                </c:pt>
                <c:pt idx="12351">
                  <c:v>234.393</c:v>
                </c:pt>
                <c:pt idx="12352">
                  <c:v>234.41900000000001</c:v>
                </c:pt>
                <c:pt idx="12353">
                  <c:v>234.44800000000001</c:v>
                </c:pt>
                <c:pt idx="12354">
                  <c:v>234.476</c:v>
                </c:pt>
                <c:pt idx="12355">
                  <c:v>234.49600000000001</c:v>
                </c:pt>
                <c:pt idx="12356">
                  <c:v>234.501</c:v>
                </c:pt>
                <c:pt idx="12357">
                  <c:v>234.501</c:v>
                </c:pt>
                <c:pt idx="12358">
                  <c:v>234.501</c:v>
                </c:pt>
                <c:pt idx="12359">
                  <c:v>234.501</c:v>
                </c:pt>
                <c:pt idx="12360">
                  <c:v>234.505</c:v>
                </c:pt>
                <c:pt idx="12361">
                  <c:v>234.51</c:v>
                </c:pt>
                <c:pt idx="12362">
                  <c:v>234.51599999999999</c:v>
                </c:pt>
                <c:pt idx="12363">
                  <c:v>234.524</c:v>
                </c:pt>
                <c:pt idx="12364">
                  <c:v>234.53200000000001</c:v>
                </c:pt>
                <c:pt idx="12365">
                  <c:v>234.54</c:v>
                </c:pt>
                <c:pt idx="12366">
                  <c:v>234.54900000000001</c:v>
                </c:pt>
                <c:pt idx="12367">
                  <c:v>234.55600000000001</c:v>
                </c:pt>
                <c:pt idx="12368">
                  <c:v>234.56399999999999</c:v>
                </c:pt>
                <c:pt idx="12369">
                  <c:v>234.57300000000001</c:v>
                </c:pt>
                <c:pt idx="12370">
                  <c:v>234.58099999999999</c:v>
                </c:pt>
                <c:pt idx="12371">
                  <c:v>234.589</c:v>
                </c:pt>
                <c:pt idx="12372">
                  <c:v>234.59700000000001</c:v>
                </c:pt>
                <c:pt idx="12373">
                  <c:v>234.60499999999999</c:v>
                </c:pt>
                <c:pt idx="12374">
                  <c:v>234.613</c:v>
                </c:pt>
                <c:pt idx="12375">
                  <c:v>234.62100000000001</c:v>
                </c:pt>
                <c:pt idx="12376">
                  <c:v>234.62799999999999</c:v>
                </c:pt>
                <c:pt idx="12377">
                  <c:v>234.64099999999999</c:v>
                </c:pt>
                <c:pt idx="12378">
                  <c:v>234.67</c:v>
                </c:pt>
                <c:pt idx="12379">
                  <c:v>234.72800000000001</c:v>
                </c:pt>
                <c:pt idx="12380">
                  <c:v>234.80600000000001</c:v>
                </c:pt>
                <c:pt idx="12381">
                  <c:v>234.88200000000001</c:v>
                </c:pt>
                <c:pt idx="12382">
                  <c:v>234.941</c:v>
                </c:pt>
                <c:pt idx="12383">
                  <c:v>234.94200000000001</c:v>
                </c:pt>
                <c:pt idx="12384">
                  <c:v>234.94200000000001</c:v>
                </c:pt>
                <c:pt idx="12385">
                  <c:v>234.94499999999999</c:v>
                </c:pt>
                <c:pt idx="12386">
                  <c:v>234.971</c:v>
                </c:pt>
                <c:pt idx="12387">
                  <c:v>235.03399999999999</c:v>
                </c:pt>
                <c:pt idx="12388">
                  <c:v>235.08099999999999</c:v>
                </c:pt>
                <c:pt idx="12389">
                  <c:v>235.113</c:v>
                </c:pt>
                <c:pt idx="12390">
                  <c:v>235.16300000000001</c:v>
                </c:pt>
                <c:pt idx="12391">
                  <c:v>235.23099999999999</c:v>
                </c:pt>
                <c:pt idx="12392">
                  <c:v>235.29300000000001</c:v>
                </c:pt>
                <c:pt idx="12393">
                  <c:v>235.351</c:v>
                </c:pt>
                <c:pt idx="12394">
                  <c:v>235.40600000000001</c:v>
                </c:pt>
                <c:pt idx="12395">
                  <c:v>235.45099999999999</c:v>
                </c:pt>
                <c:pt idx="12396">
                  <c:v>235.49299999999999</c:v>
                </c:pt>
                <c:pt idx="12397">
                  <c:v>235.52099999999999</c:v>
                </c:pt>
                <c:pt idx="12398">
                  <c:v>235.56899999999999</c:v>
                </c:pt>
                <c:pt idx="12399">
                  <c:v>235.60900000000001</c:v>
                </c:pt>
                <c:pt idx="12400">
                  <c:v>235.642</c:v>
                </c:pt>
                <c:pt idx="12401">
                  <c:v>235.67500000000001</c:v>
                </c:pt>
                <c:pt idx="12402">
                  <c:v>235.71100000000001</c:v>
                </c:pt>
                <c:pt idx="12403">
                  <c:v>235.74</c:v>
                </c:pt>
                <c:pt idx="12404">
                  <c:v>235.749</c:v>
                </c:pt>
                <c:pt idx="12405">
                  <c:v>235.749</c:v>
                </c:pt>
                <c:pt idx="12406">
                  <c:v>235.749</c:v>
                </c:pt>
                <c:pt idx="12407">
                  <c:v>235.75299999999999</c:v>
                </c:pt>
                <c:pt idx="12408">
                  <c:v>235.76499999999999</c:v>
                </c:pt>
                <c:pt idx="12409">
                  <c:v>235.78800000000001</c:v>
                </c:pt>
                <c:pt idx="12410">
                  <c:v>235.834</c:v>
                </c:pt>
                <c:pt idx="12411">
                  <c:v>235.917</c:v>
                </c:pt>
                <c:pt idx="12412">
                  <c:v>236.006</c:v>
                </c:pt>
                <c:pt idx="12413">
                  <c:v>236.09</c:v>
                </c:pt>
                <c:pt idx="12414">
                  <c:v>236.14699999999999</c:v>
                </c:pt>
                <c:pt idx="12415">
                  <c:v>236.19399999999999</c:v>
                </c:pt>
                <c:pt idx="12416">
                  <c:v>236.238</c:v>
                </c:pt>
                <c:pt idx="12417">
                  <c:v>236.28100000000001</c:v>
                </c:pt>
                <c:pt idx="12418">
                  <c:v>236.31100000000001</c:v>
                </c:pt>
                <c:pt idx="12419">
                  <c:v>236.32400000000001</c:v>
                </c:pt>
                <c:pt idx="12420">
                  <c:v>236.32599999999999</c:v>
                </c:pt>
                <c:pt idx="12421">
                  <c:v>236.32599999999999</c:v>
                </c:pt>
                <c:pt idx="12422">
                  <c:v>236.32599999999999</c:v>
                </c:pt>
                <c:pt idx="12423">
                  <c:v>236.32599999999999</c:v>
                </c:pt>
                <c:pt idx="12424">
                  <c:v>236.328</c:v>
                </c:pt>
                <c:pt idx="12425">
                  <c:v>236.333</c:v>
                </c:pt>
                <c:pt idx="12426">
                  <c:v>236.34</c:v>
                </c:pt>
                <c:pt idx="12427">
                  <c:v>236.34700000000001</c:v>
                </c:pt>
                <c:pt idx="12428">
                  <c:v>236.35599999999999</c:v>
                </c:pt>
                <c:pt idx="12429">
                  <c:v>236.364</c:v>
                </c:pt>
                <c:pt idx="12430">
                  <c:v>236.37200000000001</c:v>
                </c:pt>
                <c:pt idx="12431">
                  <c:v>236.387</c:v>
                </c:pt>
                <c:pt idx="12432">
                  <c:v>236.42500000000001</c:v>
                </c:pt>
                <c:pt idx="12433">
                  <c:v>236.49600000000001</c:v>
                </c:pt>
                <c:pt idx="12434">
                  <c:v>236.58500000000001</c:v>
                </c:pt>
                <c:pt idx="12435">
                  <c:v>236.672</c:v>
                </c:pt>
                <c:pt idx="12436">
                  <c:v>236.761</c:v>
                </c:pt>
                <c:pt idx="12437">
                  <c:v>236.85</c:v>
                </c:pt>
                <c:pt idx="12438">
                  <c:v>236.93799999999999</c:v>
                </c:pt>
                <c:pt idx="12439">
                  <c:v>237.02600000000001</c:v>
                </c:pt>
                <c:pt idx="12440">
                  <c:v>237.11500000000001</c:v>
                </c:pt>
                <c:pt idx="12441">
                  <c:v>237.20099999999999</c:v>
                </c:pt>
                <c:pt idx="12442">
                  <c:v>237.28200000000001</c:v>
                </c:pt>
                <c:pt idx="12443">
                  <c:v>237.36799999999999</c:v>
                </c:pt>
                <c:pt idx="12444">
                  <c:v>237.45699999999999</c:v>
                </c:pt>
                <c:pt idx="12445">
                  <c:v>237.548</c:v>
                </c:pt>
                <c:pt idx="12446">
                  <c:v>237.637</c:v>
                </c:pt>
                <c:pt idx="12447">
                  <c:v>237.70599999999999</c:v>
                </c:pt>
                <c:pt idx="12448">
                  <c:v>237.77199999999999</c:v>
                </c:pt>
                <c:pt idx="12449">
                  <c:v>237.82599999999999</c:v>
                </c:pt>
                <c:pt idx="12450">
                  <c:v>237.845</c:v>
                </c:pt>
                <c:pt idx="12451">
                  <c:v>237.85400000000001</c:v>
                </c:pt>
                <c:pt idx="12452">
                  <c:v>237.86699999999999</c:v>
                </c:pt>
                <c:pt idx="12453">
                  <c:v>237.88</c:v>
                </c:pt>
                <c:pt idx="12454">
                  <c:v>237.88800000000001</c:v>
                </c:pt>
                <c:pt idx="12455">
                  <c:v>237.88800000000001</c:v>
                </c:pt>
                <c:pt idx="12456">
                  <c:v>237.88800000000001</c:v>
                </c:pt>
                <c:pt idx="12457">
                  <c:v>237.88800000000001</c:v>
                </c:pt>
                <c:pt idx="12458">
                  <c:v>237.88800000000001</c:v>
                </c:pt>
                <c:pt idx="12459">
                  <c:v>237.88800000000001</c:v>
                </c:pt>
                <c:pt idx="12460">
                  <c:v>237.88800000000001</c:v>
                </c:pt>
                <c:pt idx="12461">
                  <c:v>237.88800000000001</c:v>
                </c:pt>
                <c:pt idx="12462">
                  <c:v>237.88800000000001</c:v>
                </c:pt>
                <c:pt idx="12463">
                  <c:v>237.88800000000001</c:v>
                </c:pt>
                <c:pt idx="12464">
                  <c:v>237.88800000000001</c:v>
                </c:pt>
                <c:pt idx="12465">
                  <c:v>237.892</c:v>
                </c:pt>
                <c:pt idx="12466">
                  <c:v>237.898</c:v>
                </c:pt>
                <c:pt idx="12467">
                  <c:v>237.90600000000001</c:v>
                </c:pt>
                <c:pt idx="12468">
                  <c:v>237.91399999999999</c:v>
                </c:pt>
                <c:pt idx="12469">
                  <c:v>237.922</c:v>
                </c:pt>
                <c:pt idx="12470">
                  <c:v>237.93</c:v>
                </c:pt>
                <c:pt idx="12471">
                  <c:v>237.93799999999999</c:v>
                </c:pt>
                <c:pt idx="12472">
                  <c:v>237.946</c:v>
                </c:pt>
                <c:pt idx="12473">
                  <c:v>237.95400000000001</c:v>
                </c:pt>
                <c:pt idx="12474">
                  <c:v>237.96199999999999</c:v>
                </c:pt>
                <c:pt idx="12475">
                  <c:v>237.971</c:v>
                </c:pt>
                <c:pt idx="12476">
                  <c:v>237.97900000000001</c:v>
                </c:pt>
                <c:pt idx="12477">
                  <c:v>237.98699999999999</c:v>
                </c:pt>
                <c:pt idx="12478">
                  <c:v>237.995</c:v>
                </c:pt>
                <c:pt idx="12479">
                  <c:v>238.00299999999999</c:v>
                </c:pt>
                <c:pt idx="12480">
                  <c:v>238.011</c:v>
                </c:pt>
                <c:pt idx="12481">
                  <c:v>238.01900000000001</c:v>
                </c:pt>
                <c:pt idx="12482">
                  <c:v>238.02699999999999</c:v>
                </c:pt>
                <c:pt idx="12483">
                  <c:v>238.036</c:v>
                </c:pt>
                <c:pt idx="12484">
                  <c:v>238.04300000000001</c:v>
                </c:pt>
                <c:pt idx="12485">
                  <c:v>238.05500000000001</c:v>
                </c:pt>
                <c:pt idx="12486">
                  <c:v>238.09100000000001</c:v>
                </c:pt>
                <c:pt idx="12487">
                  <c:v>238.166</c:v>
                </c:pt>
                <c:pt idx="12488">
                  <c:v>238.25200000000001</c:v>
                </c:pt>
                <c:pt idx="12489">
                  <c:v>238.34100000000001</c:v>
                </c:pt>
                <c:pt idx="12490">
                  <c:v>238.43100000000001</c:v>
                </c:pt>
                <c:pt idx="12491">
                  <c:v>238.52</c:v>
                </c:pt>
                <c:pt idx="12492">
                  <c:v>238.607</c:v>
                </c:pt>
                <c:pt idx="12493">
                  <c:v>238.696</c:v>
                </c:pt>
                <c:pt idx="12494">
                  <c:v>238.78399999999999</c:v>
                </c:pt>
                <c:pt idx="12495">
                  <c:v>238.86699999999999</c:v>
                </c:pt>
                <c:pt idx="12496">
                  <c:v>238.953</c:v>
                </c:pt>
                <c:pt idx="12497">
                  <c:v>239.03299999999999</c:v>
                </c:pt>
                <c:pt idx="12498">
                  <c:v>239.071</c:v>
                </c:pt>
                <c:pt idx="12499">
                  <c:v>239.071</c:v>
                </c:pt>
                <c:pt idx="12500">
                  <c:v>239.071</c:v>
                </c:pt>
                <c:pt idx="12501">
                  <c:v>239.071</c:v>
                </c:pt>
                <c:pt idx="12502">
                  <c:v>239.071</c:v>
                </c:pt>
                <c:pt idx="12503">
                  <c:v>239.137</c:v>
                </c:pt>
                <c:pt idx="12504">
                  <c:v>239.21799999999999</c:v>
                </c:pt>
                <c:pt idx="12505">
                  <c:v>239.304</c:v>
                </c:pt>
                <c:pt idx="12506">
                  <c:v>239.392</c:v>
                </c:pt>
                <c:pt idx="12507">
                  <c:v>239.48</c:v>
                </c:pt>
                <c:pt idx="12508">
                  <c:v>239.55099999999999</c:v>
                </c:pt>
                <c:pt idx="12509">
                  <c:v>239.61500000000001</c:v>
                </c:pt>
                <c:pt idx="12510">
                  <c:v>239.672</c:v>
                </c:pt>
                <c:pt idx="12511">
                  <c:v>239.733</c:v>
                </c:pt>
                <c:pt idx="12512">
                  <c:v>239.80099999999999</c:v>
                </c:pt>
                <c:pt idx="12513">
                  <c:v>239.863</c:v>
                </c:pt>
                <c:pt idx="12514">
                  <c:v>239.905</c:v>
                </c:pt>
                <c:pt idx="12515">
                  <c:v>239.91499999999999</c:v>
                </c:pt>
                <c:pt idx="12516">
                  <c:v>239.92400000000001</c:v>
                </c:pt>
                <c:pt idx="12517">
                  <c:v>239.95400000000001</c:v>
                </c:pt>
                <c:pt idx="12518">
                  <c:v>239.994</c:v>
                </c:pt>
                <c:pt idx="12519">
                  <c:v>240.041</c:v>
                </c:pt>
                <c:pt idx="12520">
                  <c:v>240.11099999999999</c:v>
                </c:pt>
                <c:pt idx="12521">
                  <c:v>240.19800000000001</c:v>
                </c:pt>
                <c:pt idx="12522">
                  <c:v>240.28299999999999</c:v>
                </c:pt>
                <c:pt idx="12523">
                  <c:v>240.36199999999999</c:v>
                </c:pt>
                <c:pt idx="12524">
                  <c:v>240.43700000000001</c:v>
                </c:pt>
                <c:pt idx="12525">
                  <c:v>240.51400000000001</c:v>
                </c:pt>
                <c:pt idx="12526">
                  <c:v>240.59399999999999</c:v>
                </c:pt>
                <c:pt idx="12527">
                  <c:v>240.67</c:v>
                </c:pt>
                <c:pt idx="12528">
                  <c:v>240.738</c:v>
                </c:pt>
                <c:pt idx="12529">
                  <c:v>240.78899999999999</c:v>
                </c:pt>
                <c:pt idx="12530">
                  <c:v>240.84399999999999</c:v>
                </c:pt>
                <c:pt idx="12531">
                  <c:v>240.9</c:v>
                </c:pt>
                <c:pt idx="12532">
                  <c:v>240.952</c:v>
                </c:pt>
                <c:pt idx="12533">
                  <c:v>241.001</c:v>
                </c:pt>
                <c:pt idx="12534">
                  <c:v>241.05099999999999</c:v>
                </c:pt>
                <c:pt idx="12535">
                  <c:v>241.09700000000001</c:v>
                </c:pt>
                <c:pt idx="12536">
                  <c:v>241.13900000000001</c:v>
                </c:pt>
                <c:pt idx="12537">
                  <c:v>241.18</c:v>
                </c:pt>
                <c:pt idx="12538">
                  <c:v>241.221</c:v>
                </c:pt>
                <c:pt idx="12539">
                  <c:v>241.25899999999999</c:v>
                </c:pt>
                <c:pt idx="12540">
                  <c:v>241.297</c:v>
                </c:pt>
                <c:pt idx="12541">
                  <c:v>241.333</c:v>
                </c:pt>
                <c:pt idx="12542">
                  <c:v>241.36699999999999</c:v>
                </c:pt>
                <c:pt idx="12543">
                  <c:v>241.40299999999999</c:v>
                </c:pt>
                <c:pt idx="12544">
                  <c:v>241.434</c:v>
                </c:pt>
                <c:pt idx="12545">
                  <c:v>241.46600000000001</c:v>
                </c:pt>
                <c:pt idx="12546">
                  <c:v>241.499</c:v>
                </c:pt>
                <c:pt idx="12547">
                  <c:v>241.53299999999999</c:v>
                </c:pt>
                <c:pt idx="12548">
                  <c:v>241.55799999999999</c:v>
                </c:pt>
                <c:pt idx="12549">
                  <c:v>241.56899999999999</c:v>
                </c:pt>
                <c:pt idx="12550">
                  <c:v>241.572</c:v>
                </c:pt>
                <c:pt idx="12551">
                  <c:v>241.572</c:v>
                </c:pt>
                <c:pt idx="12552">
                  <c:v>241.572</c:v>
                </c:pt>
                <c:pt idx="12553">
                  <c:v>241.572</c:v>
                </c:pt>
                <c:pt idx="12554">
                  <c:v>241.572</c:v>
                </c:pt>
                <c:pt idx="12555">
                  <c:v>241.572</c:v>
                </c:pt>
                <c:pt idx="12556">
                  <c:v>241.572</c:v>
                </c:pt>
                <c:pt idx="12557">
                  <c:v>241.572</c:v>
                </c:pt>
                <c:pt idx="12558">
                  <c:v>241.572</c:v>
                </c:pt>
                <c:pt idx="12559">
                  <c:v>241.572</c:v>
                </c:pt>
                <c:pt idx="12560">
                  <c:v>241.572</c:v>
                </c:pt>
                <c:pt idx="12561">
                  <c:v>241.57499999999999</c:v>
                </c:pt>
                <c:pt idx="12562">
                  <c:v>241.58099999999999</c:v>
                </c:pt>
                <c:pt idx="12563">
                  <c:v>241.58799999999999</c:v>
                </c:pt>
                <c:pt idx="12564">
                  <c:v>241.595</c:v>
                </c:pt>
                <c:pt idx="12565">
                  <c:v>241.602</c:v>
                </c:pt>
                <c:pt idx="12566">
                  <c:v>241.60900000000001</c:v>
                </c:pt>
                <c:pt idx="12567">
                  <c:v>241.61699999999999</c:v>
                </c:pt>
                <c:pt idx="12568">
                  <c:v>241.624</c:v>
                </c:pt>
                <c:pt idx="12569">
                  <c:v>241.63200000000001</c:v>
                </c:pt>
                <c:pt idx="12570">
                  <c:v>241.63900000000001</c:v>
                </c:pt>
                <c:pt idx="12571">
                  <c:v>241.64599999999999</c:v>
                </c:pt>
                <c:pt idx="12572">
                  <c:v>241.65299999999999</c:v>
                </c:pt>
                <c:pt idx="12573">
                  <c:v>241.66</c:v>
                </c:pt>
                <c:pt idx="12574">
                  <c:v>241.66800000000001</c:v>
                </c:pt>
                <c:pt idx="12575">
                  <c:v>241.67500000000001</c:v>
                </c:pt>
                <c:pt idx="12576">
                  <c:v>241.68299999999999</c:v>
                </c:pt>
                <c:pt idx="12577">
                  <c:v>241.691</c:v>
                </c:pt>
                <c:pt idx="12578">
                  <c:v>241.69900000000001</c:v>
                </c:pt>
                <c:pt idx="12579">
                  <c:v>241.708</c:v>
                </c:pt>
                <c:pt idx="12580">
                  <c:v>241.71600000000001</c:v>
                </c:pt>
                <c:pt idx="12581">
                  <c:v>241.72399999999999</c:v>
                </c:pt>
                <c:pt idx="12582">
                  <c:v>241.732</c:v>
                </c:pt>
                <c:pt idx="12583">
                  <c:v>241.74</c:v>
                </c:pt>
                <c:pt idx="12584">
                  <c:v>241.74799999999999</c:v>
                </c:pt>
                <c:pt idx="12585">
                  <c:v>241.756</c:v>
                </c:pt>
                <c:pt idx="12586">
                  <c:v>241.76300000000001</c:v>
                </c:pt>
                <c:pt idx="12587">
                  <c:v>241.77099999999999</c:v>
                </c:pt>
                <c:pt idx="12588">
                  <c:v>241.779</c:v>
                </c:pt>
                <c:pt idx="12589">
                  <c:v>241.78700000000001</c:v>
                </c:pt>
                <c:pt idx="12590">
                  <c:v>241.79499999999999</c:v>
                </c:pt>
                <c:pt idx="12591">
                  <c:v>241.80199999999999</c:v>
                </c:pt>
                <c:pt idx="12592">
                  <c:v>241.81</c:v>
                </c:pt>
                <c:pt idx="12593">
                  <c:v>241.81800000000001</c:v>
                </c:pt>
                <c:pt idx="12594">
                  <c:v>241.82599999999999</c:v>
                </c:pt>
                <c:pt idx="12595">
                  <c:v>241.83500000000001</c:v>
                </c:pt>
                <c:pt idx="12596">
                  <c:v>241.84299999999999</c:v>
                </c:pt>
                <c:pt idx="12597">
                  <c:v>241.851</c:v>
                </c:pt>
                <c:pt idx="12598">
                  <c:v>241.85900000000001</c:v>
                </c:pt>
                <c:pt idx="12599">
                  <c:v>241.86699999999999</c:v>
                </c:pt>
                <c:pt idx="12600">
                  <c:v>241.875</c:v>
                </c:pt>
                <c:pt idx="12601">
                  <c:v>241.88300000000001</c:v>
                </c:pt>
                <c:pt idx="12602">
                  <c:v>241.89099999999999</c:v>
                </c:pt>
                <c:pt idx="12603">
                  <c:v>241.899</c:v>
                </c:pt>
                <c:pt idx="12604">
                  <c:v>241.90700000000001</c:v>
                </c:pt>
                <c:pt idx="12605">
                  <c:v>241.91499999999999</c:v>
                </c:pt>
                <c:pt idx="12606">
                  <c:v>241.923</c:v>
                </c:pt>
                <c:pt idx="12607">
                  <c:v>241.93100000000001</c:v>
                </c:pt>
                <c:pt idx="12608">
                  <c:v>241.93899999999999</c:v>
                </c:pt>
                <c:pt idx="12609">
                  <c:v>241.947</c:v>
                </c:pt>
                <c:pt idx="12610">
                  <c:v>241.95500000000001</c:v>
                </c:pt>
                <c:pt idx="12611">
                  <c:v>241.96299999999999</c:v>
                </c:pt>
                <c:pt idx="12612">
                  <c:v>241.971</c:v>
                </c:pt>
                <c:pt idx="12613">
                  <c:v>241.97800000000001</c:v>
                </c:pt>
                <c:pt idx="12614">
                  <c:v>241.98699999999999</c:v>
                </c:pt>
                <c:pt idx="12615">
                  <c:v>241.995</c:v>
                </c:pt>
                <c:pt idx="12616">
                  <c:v>242.012</c:v>
                </c:pt>
                <c:pt idx="12617">
                  <c:v>242.05099999999999</c:v>
                </c:pt>
                <c:pt idx="12618">
                  <c:v>242.12</c:v>
                </c:pt>
                <c:pt idx="12619">
                  <c:v>242.209</c:v>
                </c:pt>
                <c:pt idx="12620">
                  <c:v>242.298</c:v>
                </c:pt>
                <c:pt idx="12621">
                  <c:v>242.38800000000001</c:v>
                </c:pt>
                <c:pt idx="12622">
                  <c:v>242.476</c:v>
                </c:pt>
                <c:pt idx="12623">
                  <c:v>242.56299999999999</c:v>
                </c:pt>
                <c:pt idx="12624">
                  <c:v>242.65199999999999</c:v>
                </c:pt>
                <c:pt idx="12625">
                  <c:v>242.73599999999999</c:v>
                </c:pt>
                <c:pt idx="12626">
                  <c:v>242.821</c:v>
                </c:pt>
                <c:pt idx="12627">
                  <c:v>242.90799999999999</c:v>
                </c:pt>
                <c:pt idx="12628">
                  <c:v>242.99600000000001</c:v>
                </c:pt>
                <c:pt idx="12629">
                  <c:v>243.08699999999999</c:v>
                </c:pt>
                <c:pt idx="12630">
                  <c:v>243.17699999999999</c:v>
                </c:pt>
                <c:pt idx="12631">
                  <c:v>243.26400000000001</c:v>
                </c:pt>
                <c:pt idx="12632">
                  <c:v>243.345</c:v>
                </c:pt>
                <c:pt idx="12633">
                  <c:v>243.42599999999999</c:v>
                </c:pt>
                <c:pt idx="12634">
                  <c:v>243.50700000000001</c:v>
                </c:pt>
                <c:pt idx="12635">
                  <c:v>243.59</c:v>
                </c:pt>
                <c:pt idx="12636">
                  <c:v>243.67400000000001</c:v>
                </c:pt>
                <c:pt idx="12637">
                  <c:v>243.75800000000001</c:v>
                </c:pt>
                <c:pt idx="12638">
                  <c:v>243.84299999999999</c:v>
                </c:pt>
                <c:pt idx="12639">
                  <c:v>243.928</c:v>
                </c:pt>
                <c:pt idx="12640">
                  <c:v>244.01300000000001</c:v>
                </c:pt>
                <c:pt idx="12641">
                  <c:v>244.09800000000001</c:v>
                </c:pt>
                <c:pt idx="12642">
                  <c:v>244.18299999999999</c:v>
                </c:pt>
                <c:pt idx="12643">
                  <c:v>244.268</c:v>
                </c:pt>
                <c:pt idx="12644">
                  <c:v>244.35300000000001</c:v>
                </c:pt>
                <c:pt idx="12645">
                  <c:v>244.43700000000001</c:v>
                </c:pt>
                <c:pt idx="12646">
                  <c:v>244.517</c:v>
                </c:pt>
                <c:pt idx="12647">
                  <c:v>244.58699999999999</c:v>
                </c:pt>
                <c:pt idx="12648">
                  <c:v>244.625</c:v>
                </c:pt>
                <c:pt idx="12649">
                  <c:v>244.631</c:v>
                </c:pt>
                <c:pt idx="12650">
                  <c:v>244.631</c:v>
                </c:pt>
                <c:pt idx="12651">
                  <c:v>244.631</c:v>
                </c:pt>
                <c:pt idx="12652">
                  <c:v>244.631</c:v>
                </c:pt>
                <c:pt idx="12653">
                  <c:v>244.631</c:v>
                </c:pt>
                <c:pt idx="12654">
                  <c:v>244.631</c:v>
                </c:pt>
                <c:pt idx="12655">
                  <c:v>244.631</c:v>
                </c:pt>
                <c:pt idx="12656">
                  <c:v>244.631</c:v>
                </c:pt>
                <c:pt idx="12657">
                  <c:v>244.631</c:v>
                </c:pt>
                <c:pt idx="12658">
                  <c:v>244.631</c:v>
                </c:pt>
                <c:pt idx="12659">
                  <c:v>244.631</c:v>
                </c:pt>
                <c:pt idx="12660">
                  <c:v>244.631</c:v>
                </c:pt>
                <c:pt idx="12661">
                  <c:v>244.631</c:v>
                </c:pt>
                <c:pt idx="12662">
                  <c:v>244.631</c:v>
                </c:pt>
                <c:pt idx="12663">
                  <c:v>244.631</c:v>
                </c:pt>
                <c:pt idx="12664">
                  <c:v>244.63399999999999</c:v>
                </c:pt>
                <c:pt idx="12665">
                  <c:v>244.64</c:v>
                </c:pt>
                <c:pt idx="12666">
                  <c:v>244.64599999999999</c:v>
                </c:pt>
                <c:pt idx="12667">
                  <c:v>244.65299999999999</c:v>
                </c:pt>
                <c:pt idx="12668">
                  <c:v>244.661</c:v>
                </c:pt>
                <c:pt idx="12669">
                  <c:v>244.66900000000001</c:v>
                </c:pt>
                <c:pt idx="12670">
                  <c:v>244.67699999999999</c:v>
                </c:pt>
                <c:pt idx="12671">
                  <c:v>244.685</c:v>
                </c:pt>
                <c:pt idx="12672">
                  <c:v>244.69399999999999</c:v>
                </c:pt>
                <c:pt idx="12673">
                  <c:v>244.702</c:v>
                </c:pt>
                <c:pt idx="12674">
                  <c:v>244.71</c:v>
                </c:pt>
                <c:pt idx="12675">
                  <c:v>244.71899999999999</c:v>
                </c:pt>
                <c:pt idx="12676">
                  <c:v>244.727</c:v>
                </c:pt>
                <c:pt idx="12677">
                  <c:v>244.73500000000001</c:v>
                </c:pt>
                <c:pt idx="12678">
                  <c:v>244.744</c:v>
                </c:pt>
                <c:pt idx="12679">
                  <c:v>244.75200000000001</c:v>
                </c:pt>
                <c:pt idx="12680">
                  <c:v>244.76</c:v>
                </c:pt>
                <c:pt idx="12681">
                  <c:v>244.76900000000001</c:v>
                </c:pt>
                <c:pt idx="12682">
                  <c:v>244.77699999999999</c:v>
                </c:pt>
                <c:pt idx="12683">
                  <c:v>244.785</c:v>
                </c:pt>
                <c:pt idx="12684">
                  <c:v>244.79400000000001</c:v>
                </c:pt>
                <c:pt idx="12685">
                  <c:v>244.80199999999999</c:v>
                </c:pt>
                <c:pt idx="12686">
                  <c:v>244.81</c:v>
                </c:pt>
                <c:pt idx="12687">
                  <c:v>244.81899999999999</c:v>
                </c:pt>
                <c:pt idx="12688">
                  <c:v>244.827</c:v>
                </c:pt>
                <c:pt idx="12689">
                  <c:v>244.83500000000001</c:v>
                </c:pt>
                <c:pt idx="12690">
                  <c:v>244.84399999999999</c:v>
                </c:pt>
                <c:pt idx="12691">
                  <c:v>244.852</c:v>
                </c:pt>
                <c:pt idx="12692">
                  <c:v>244.86099999999999</c:v>
                </c:pt>
                <c:pt idx="12693">
                  <c:v>244.869</c:v>
                </c:pt>
                <c:pt idx="12694">
                  <c:v>244.87700000000001</c:v>
                </c:pt>
                <c:pt idx="12695">
                  <c:v>244.886</c:v>
                </c:pt>
                <c:pt idx="12696">
                  <c:v>244.89500000000001</c:v>
                </c:pt>
                <c:pt idx="12697">
                  <c:v>244.91900000000001</c:v>
                </c:pt>
                <c:pt idx="12698">
                  <c:v>244.94300000000001</c:v>
                </c:pt>
                <c:pt idx="12699">
                  <c:v>245.001</c:v>
                </c:pt>
                <c:pt idx="12700">
                  <c:v>245.084</c:v>
                </c:pt>
                <c:pt idx="12701">
                  <c:v>245.172</c:v>
                </c:pt>
                <c:pt idx="12702">
                  <c:v>245.23099999999999</c:v>
                </c:pt>
                <c:pt idx="12703">
                  <c:v>245.28200000000001</c:v>
                </c:pt>
                <c:pt idx="12704">
                  <c:v>245.35400000000001</c:v>
                </c:pt>
                <c:pt idx="12705">
                  <c:v>245.441</c:v>
                </c:pt>
                <c:pt idx="12706">
                  <c:v>245.53100000000001</c:v>
                </c:pt>
                <c:pt idx="12707">
                  <c:v>245.614</c:v>
                </c:pt>
                <c:pt idx="12708">
                  <c:v>245.69800000000001</c:v>
                </c:pt>
                <c:pt idx="12709">
                  <c:v>245.786</c:v>
                </c:pt>
                <c:pt idx="12710">
                  <c:v>245.86799999999999</c:v>
                </c:pt>
                <c:pt idx="12711">
                  <c:v>245.922</c:v>
                </c:pt>
                <c:pt idx="12712">
                  <c:v>245.97900000000001</c:v>
                </c:pt>
                <c:pt idx="12713">
                  <c:v>246.05</c:v>
                </c:pt>
                <c:pt idx="12714">
                  <c:v>246.114</c:v>
                </c:pt>
                <c:pt idx="12715">
                  <c:v>246.14099999999999</c:v>
                </c:pt>
                <c:pt idx="12716">
                  <c:v>246.142</c:v>
                </c:pt>
                <c:pt idx="12717">
                  <c:v>246.16</c:v>
                </c:pt>
                <c:pt idx="12718">
                  <c:v>246.173</c:v>
                </c:pt>
                <c:pt idx="12719">
                  <c:v>246.184</c:v>
                </c:pt>
                <c:pt idx="12720">
                  <c:v>246.18799999999999</c:v>
                </c:pt>
                <c:pt idx="12721">
                  <c:v>246.197</c:v>
                </c:pt>
                <c:pt idx="12722">
                  <c:v>246.20099999999999</c:v>
                </c:pt>
                <c:pt idx="12723">
                  <c:v>246.22399999999999</c:v>
                </c:pt>
                <c:pt idx="12724">
                  <c:v>246.26599999999999</c:v>
                </c:pt>
                <c:pt idx="12725">
                  <c:v>246.31399999999999</c:v>
                </c:pt>
                <c:pt idx="12726">
                  <c:v>246.364</c:v>
                </c:pt>
                <c:pt idx="12727">
                  <c:v>246.41499999999999</c:v>
                </c:pt>
                <c:pt idx="12728">
                  <c:v>246.46199999999999</c:v>
                </c:pt>
                <c:pt idx="12729">
                  <c:v>246.506</c:v>
                </c:pt>
                <c:pt idx="12730">
                  <c:v>246.529</c:v>
                </c:pt>
                <c:pt idx="12731">
                  <c:v>246.541</c:v>
                </c:pt>
                <c:pt idx="12732">
                  <c:v>246.541</c:v>
                </c:pt>
                <c:pt idx="12733">
                  <c:v>246.541</c:v>
                </c:pt>
                <c:pt idx="12734">
                  <c:v>246.541</c:v>
                </c:pt>
                <c:pt idx="12735">
                  <c:v>246.541</c:v>
                </c:pt>
                <c:pt idx="12736">
                  <c:v>246.541</c:v>
                </c:pt>
                <c:pt idx="12737">
                  <c:v>246.541</c:v>
                </c:pt>
                <c:pt idx="12738">
                  <c:v>246.541</c:v>
                </c:pt>
                <c:pt idx="12739">
                  <c:v>246.541</c:v>
                </c:pt>
                <c:pt idx="12740">
                  <c:v>246.541</c:v>
                </c:pt>
                <c:pt idx="12741">
                  <c:v>246.541</c:v>
                </c:pt>
                <c:pt idx="12742">
                  <c:v>246.541</c:v>
                </c:pt>
                <c:pt idx="12743">
                  <c:v>246.541</c:v>
                </c:pt>
                <c:pt idx="12744">
                  <c:v>246.54599999999999</c:v>
                </c:pt>
                <c:pt idx="12745">
                  <c:v>246.55199999999999</c:v>
                </c:pt>
                <c:pt idx="12746">
                  <c:v>246.56</c:v>
                </c:pt>
                <c:pt idx="12747">
                  <c:v>246.56800000000001</c:v>
                </c:pt>
                <c:pt idx="12748">
                  <c:v>246.57599999999999</c:v>
                </c:pt>
                <c:pt idx="12749">
                  <c:v>246.58500000000001</c:v>
                </c:pt>
                <c:pt idx="12750">
                  <c:v>246.59299999999999</c:v>
                </c:pt>
                <c:pt idx="12751">
                  <c:v>246.601</c:v>
                </c:pt>
                <c:pt idx="12752">
                  <c:v>246.61</c:v>
                </c:pt>
                <c:pt idx="12753">
                  <c:v>246.61799999999999</c:v>
                </c:pt>
                <c:pt idx="12754">
                  <c:v>246.626</c:v>
                </c:pt>
                <c:pt idx="12755">
                  <c:v>246.63499999999999</c:v>
                </c:pt>
                <c:pt idx="12756">
                  <c:v>246.643</c:v>
                </c:pt>
                <c:pt idx="12757">
                  <c:v>246.65299999999999</c:v>
                </c:pt>
                <c:pt idx="12758">
                  <c:v>246.69</c:v>
                </c:pt>
                <c:pt idx="12759">
                  <c:v>246.75700000000001</c:v>
                </c:pt>
                <c:pt idx="12760">
                  <c:v>246.84200000000001</c:v>
                </c:pt>
                <c:pt idx="12761">
                  <c:v>246.93199999999999</c:v>
                </c:pt>
                <c:pt idx="12762">
                  <c:v>247.02099999999999</c:v>
                </c:pt>
                <c:pt idx="12763">
                  <c:v>247.10900000000001</c:v>
                </c:pt>
                <c:pt idx="12764">
                  <c:v>247.196</c:v>
                </c:pt>
                <c:pt idx="12765">
                  <c:v>247.285</c:v>
                </c:pt>
                <c:pt idx="12766">
                  <c:v>247.374</c:v>
                </c:pt>
                <c:pt idx="12767">
                  <c:v>247.458</c:v>
                </c:pt>
                <c:pt idx="12768">
                  <c:v>247.54300000000001</c:v>
                </c:pt>
                <c:pt idx="12769">
                  <c:v>247.62899999999999</c:v>
                </c:pt>
                <c:pt idx="12770">
                  <c:v>247.714</c:v>
                </c:pt>
                <c:pt idx="12771">
                  <c:v>247.768</c:v>
                </c:pt>
                <c:pt idx="12772">
                  <c:v>247.82400000000001</c:v>
                </c:pt>
                <c:pt idx="12773">
                  <c:v>247.88300000000001</c:v>
                </c:pt>
                <c:pt idx="12774">
                  <c:v>247.94300000000001</c:v>
                </c:pt>
                <c:pt idx="12775">
                  <c:v>248.005</c:v>
                </c:pt>
                <c:pt idx="12776">
                  <c:v>248.06800000000001</c:v>
                </c:pt>
                <c:pt idx="12777">
                  <c:v>248.13300000000001</c:v>
                </c:pt>
                <c:pt idx="12778">
                  <c:v>248.18899999999999</c:v>
                </c:pt>
                <c:pt idx="12779">
                  <c:v>248.21899999999999</c:v>
                </c:pt>
                <c:pt idx="12780">
                  <c:v>248.24799999999999</c:v>
                </c:pt>
                <c:pt idx="12781">
                  <c:v>248.27600000000001</c:v>
                </c:pt>
                <c:pt idx="12782">
                  <c:v>248.309</c:v>
                </c:pt>
                <c:pt idx="12783">
                  <c:v>248.345</c:v>
                </c:pt>
                <c:pt idx="12784">
                  <c:v>248.38300000000001</c:v>
                </c:pt>
                <c:pt idx="12785">
                  <c:v>248.39500000000001</c:v>
                </c:pt>
                <c:pt idx="12786">
                  <c:v>248.39500000000001</c:v>
                </c:pt>
                <c:pt idx="12787">
                  <c:v>248.39500000000001</c:v>
                </c:pt>
                <c:pt idx="12788">
                  <c:v>248.39500000000001</c:v>
                </c:pt>
                <c:pt idx="12789">
                  <c:v>248.40199999999999</c:v>
                </c:pt>
                <c:pt idx="12790">
                  <c:v>248.43199999999999</c:v>
                </c:pt>
                <c:pt idx="12791">
                  <c:v>248.482</c:v>
                </c:pt>
                <c:pt idx="12792">
                  <c:v>248.55500000000001</c:v>
                </c:pt>
                <c:pt idx="12793">
                  <c:v>248.63200000000001</c:v>
                </c:pt>
                <c:pt idx="12794">
                  <c:v>248.71</c:v>
                </c:pt>
                <c:pt idx="12795">
                  <c:v>248.78899999999999</c:v>
                </c:pt>
                <c:pt idx="12796">
                  <c:v>248.86600000000001</c:v>
                </c:pt>
                <c:pt idx="12797">
                  <c:v>248.94</c:v>
                </c:pt>
                <c:pt idx="12798">
                  <c:v>248.999</c:v>
                </c:pt>
                <c:pt idx="12799">
                  <c:v>249.05500000000001</c:v>
                </c:pt>
                <c:pt idx="12800">
                  <c:v>249.108</c:v>
                </c:pt>
                <c:pt idx="12801">
                  <c:v>249.16</c:v>
                </c:pt>
                <c:pt idx="12802">
                  <c:v>249.21299999999999</c:v>
                </c:pt>
                <c:pt idx="12803">
                  <c:v>249.26499999999999</c:v>
                </c:pt>
                <c:pt idx="12804">
                  <c:v>249.31399999999999</c:v>
                </c:pt>
                <c:pt idx="12805">
                  <c:v>249.35900000000001</c:v>
                </c:pt>
                <c:pt idx="12806">
                  <c:v>249.4</c:v>
                </c:pt>
                <c:pt idx="12807">
                  <c:v>249.43100000000001</c:v>
                </c:pt>
                <c:pt idx="12808">
                  <c:v>249.464</c:v>
                </c:pt>
                <c:pt idx="12809">
                  <c:v>249.495</c:v>
                </c:pt>
                <c:pt idx="12810">
                  <c:v>249.523</c:v>
                </c:pt>
                <c:pt idx="12811">
                  <c:v>249.55</c:v>
                </c:pt>
                <c:pt idx="12812">
                  <c:v>249.577</c:v>
                </c:pt>
                <c:pt idx="12813">
                  <c:v>249.607</c:v>
                </c:pt>
                <c:pt idx="12814">
                  <c:v>249.642</c:v>
                </c:pt>
                <c:pt idx="12815">
                  <c:v>249.679</c:v>
                </c:pt>
                <c:pt idx="12816">
                  <c:v>249.71299999999999</c:v>
                </c:pt>
                <c:pt idx="12817">
                  <c:v>249.74600000000001</c:v>
                </c:pt>
                <c:pt idx="12818">
                  <c:v>249.78</c:v>
                </c:pt>
                <c:pt idx="12819">
                  <c:v>249.81700000000001</c:v>
                </c:pt>
                <c:pt idx="12820">
                  <c:v>249.851</c:v>
                </c:pt>
                <c:pt idx="12821">
                  <c:v>249.88399999999999</c:v>
                </c:pt>
                <c:pt idx="12822">
                  <c:v>249.90700000000001</c:v>
                </c:pt>
                <c:pt idx="12823">
                  <c:v>249.91800000000001</c:v>
                </c:pt>
                <c:pt idx="12824">
                  <c:v>249.91800000000001</c:v>
                </c:pt>
                <c:pt idx="12825">
                  <c:v>249.91800000000001</c:v>
                </c:pt>
                <c:pt idx="12826">
                  <c:v>249.928</c:v>
                </c:pt>
                <c:pt idx="12827">
                  <c:v>249.95400000000001</c:v>
                </c:pt>
                <c:pt idx="12828">
                  <c:v>249.988</c:v>
                </c:pt>
                <c:pt idx="12829">
                  <c:v>250.01300000000001</c:v>
                </c:pt>
                <c:pt idx="12830">
                  <c:v>250.02799999999999</c:v>
                </c:pt>
                <c:pt idx="12831">
                  <c:v>250.03299999999999</c:v>
                </c:pt>
                <c:pt idx="12832">
                  <c:v>250.04499999999999</c:v>
                </c:pt>
                <c:pt idx="12833">
                  <c:v>250.06800000000001</c:v>
                </c:pt>
                <c:pt idx="12834">
                  <c:v>250.089</c:v>
                </c:pt>
                <c:pt idx="12835">
                  <c:v>250.11500000000001</c:v>
                </c:pt>
                <c:pt idx="12836">
                  <c:v>250.148</c:v>
                </c:pt>
                <c:pt idx="12837">
                  <c:v>250.18899999999999</c:v>
                </c:pt>
                <c:pt idx="12838">
                  <c:v>250.232</c:v>
                </c:pt>
                <c:pt idx="12839">
                  <c:v>250.274</c:v>
                </c:pt>
                <c:pt idx="12840">
                  <c:v>250.298</c:v>
                </c:pt>
                <c:pt idx="12841">
                  <c:v>250.298</c:v>
                </c:pt>
                <c:pt idx="12842">
                  <c:v>250.298</c:v>
                </c:pt>
                <c:pt idx="12843">
                  <c:v>250.298</c:v>
                </c:pt>
                <c:pt idx="12844">
                  <c:v>250.298</c:v>
                </c:pt>
                <c:pt idx="12845">
                  <c:v>250.298</c:v>
                </c:pt>
                <c:pt idx="12846">
                  <c:v>250.298</c:v>
                </c:pt>
                <c:pt idx="12847">
                  <c:v>250.298</c:v>
                </c:pt>
                <c:pt idx="12848">
                  <c:v>250.298</c:v>
                </c:pt>
                <c:pt idx="12849">
                  <c:v>250.298</c:v>
                </c:pt>
                <c:pt idx="12850">
                  <c:v>250.298</c:v>
                </c:pt>
                <c:pt idx="12851">
                  <c:v>250.298</c:v>
                </c:pt>
                <c:pt idx="12852">
                  <c:v>250.298</c:v>
                </c:pt>
                <c:pt idx="12853">
                  <c:v>250.303</c:v>
                </c:pt>
                <c:pt idx="12854">
                  <c:v>250.32599999999999</c:v>
                </c:pt>
                <c:pt idx="12855">
                  <c:v>250.386</c:v>
                </c:pt>
                <c:pt idx="12856">
                  <c:v>250.47399999999999</c:v>
                </c:pt>
                <c:pt idx="12857">
                  <c:v>250.56399999999999</c:v>
                </c:pt>
                <c:pt idx="12858">
                  <c:v>250.65299999999999</c:v>
                </c:pt>
                <c:pt idx="12859">
                  <c:v>250.74</c:v>
                </c:pt>
                <c:pt idx="12860">
                  <c:v>250.827</c:v>
                </c:pt>
                <c:pt idx="12861">
                  <c:v>250.91800000000001</c:v>
                </c:pt>
                <c:pt idx="12862">
                  <c:v>251.00899999999999</c:v>
                </c:pt>
                <c:pt idx="12863">
                  <c:v>251.09399999999999</c:v>
                </c:pt>
                <c:pt idx="12864">
                  <c:v>251.18100000000001</c:v>
                </c:pt>
                <c:pt idx="12865">
                  <c:v>251.27</c:v>
                </c:pt>
                <c:pt idx="12866">
                  <c:v>251.36</c:v>
                </c:pt>
                <c:pt idx="12867">
                  <c:v>251.45</c:v>
                </c:pt>
                <c:pt idx="12868">
                  <c:v>251.53399999999999</c:v>
                </c:pt>
                <c:pt idx="12869">
                  <c:v>251.61500000000001</c:v>
                </c:pt>
                <c:pt idx="12870">
                  <c:v>251.69399999999999</c:v>
                </c:pt>
                <c:pt idx="12871">
                  <c:v>251.77099999999999</c:v>
                </c:pt>
                <c:pt idx="12872">
                  <c:v>251.84299999999999</c:v>
                </c:pt>
                <c:pt idx="12873">
                  <c:v>251.90700000000001</c:v>
                </c:pt>
                <c:pt idx="12874">
                  <c:v>251.946</c:v>
                </c:pt>
                <c:pt idx="12875">
                  <c:v>251.98500000000001</c:v>
                </c:pt>
                <c:pt idx="12876">
                  <c:v>252.03899999999999</c:v>
                </c:pt>
                <c:pt idx="12877">
                  <c:v>252.08699999999999</c:v>
                </c:pt>
                <c:pt idx="12878">
                  <c:v>252.131</c:v>
                </c:pt>
                <c:pt idx="12879">
                  <c:v>252.172</c:v>
                </c:pt>
                <c:pt idx="12880">
                  <c:v>252.21299999999999</c:v>
                </c:pt>
                <c:pt idx="12881">
                  <c:v>252.25</c:v>
                </c:pt>
                <c:pt idx="12882">
                  <c:v>252.28100000000001</c:v>
                </c:pt>
                <c:pt idx="12883">
                  <c:v>252.30799999999999</c:v>
                </c:pt>
                <c:pt idx="12884">
                  <c:v>252.33799999999999</c:v>
                </c:pt>
                <c:pt idx="12885">
                  <c:v>252.363</c:v>
                </c:pt>
                <c:pt idx="12886">
                  <c:v>252.393</c:v>
                </c:pt>
                <c:pt idx="12887">
                  <c:v>252.428</c:v>
                </c:pt>
                <c:pt idx="12888">
                  <c:v>252.464</c:v>
                </c:pt>
                <c:pt idx="12889">
                  <c:v>252.50299999999999</c:v>
                </c:pt>
                <c:pt idx="12890">
                  <c:v>252.54300000000001</c:v>
                </c:pt>
                <c:pt idx="12891">
                  <c:v>252.57599999999999</c:v>
                </c:pt>
                <c:pt idx="12892">
                  <c:v>252.608</c:v>
                </c:pt>
                <c:pt idx="12893">
                  <c:v>252.643</c:v>
                </c:pt>
                <c:pt idx="12894">
                  <c:v>252.67500000000001</c:v>
                </c:pt>
                <c:pt idx="12895">
                  <c:v>252.708</c:v>
                </c:pt>
                <c:pt idx="12896">
                  <c:v>252.751</c:v>
                </c:pt>
                <c:pt idx="12897">
                  <c:v>252.79499999999999</c:v>
                </c:pt>
                <c:pt idx="12898">
                  <c:v>252.834</c:v>
                </c:pt>
                <c:pt idx="12899">
                  <c:v>252.86600000000001</c:v>
                </c:pt>
                <c:pt idx="12900">
                  <c:v>252.893</c:v>
                </c:pt>
                <c:pt idx="12901">
                  <c:v>252.916</c:v>
                </c:pt>
                <c:pt idx="12902">
                  <c:v>252.93700000000001</c:v>
                </c:pt>
                <c:pt idx="12903">
                  <c:v>252.96</c:v>
                </c:pt>
                <c:pt idx="12904">
                  <c:v>252.98500000000001</c:v>
                </c:pt>
                <c:pt idx="12905">
                  <c:v>253.01300000000001</c:v>
                </c:pt>
                <c:pt idx="12906">
                  <c:v>253.047</c:v>
                </c:pt>
                <c:pt idx="12907">
                  <c:v>253.089</c:v>
                </c:pt>
                <c:pt idx="12908">
                  <c:v>253.13200000000001</c:v>
                </c:pt>
                <c:pt idx="12909">
                  <c:v>253.17099999999999</c:v>
                </c:pt>
                <c:pt idx="12910">
                  <c:v>253.21100000000001</c:v>
                </c:pt>
                <c:pt idx="12911">
                  <c:v>253.25399999999999</c:v>
                </c:pt>
                <c:pt idx="12912">
                  <c:v>253.297</c:v>
                </c:pt>
                <c:pt idx="12913">
                  <c:v>253.33799999999999</c:v>
                </c:pt>
                <c:pt idx="12914">
                  <c:v>253.375</c:v>
                </c:pt>
                <c:pt idx="12915">
                  <c:v>253.411</c:v>
                </c:pt>
                <c:pt idx="12916">
                  <c:v>253.44499999999999</c:v>
                </c:pt>
                <c:pt idx="12917">
                  <c:v>253.476</c:v>
                </c:pt>
                <c:pt idx="12918">
                  <c:v>253.50200000000001</c:v>
                </c:pt>
                <c:pt idx="12919">
                  <c:v>253.52099999999999</c:v>
                </c:pt>
                <c:pt idx="12920">
                  <c:v>253.529</c:v>
                </c:pt>
                <c:pt idx="12921">
                  <c:v>253.53100000000001</c:v>
                </c:pt>
                <c:pt idx="12922">
                  <c:v>253.53700000000001</c:v>
                </c:pt>
                <c:pt idx="12923">
                  <c:v>253.542</c:v>
                </c:pt>
                <c:pt idx="12924">
                  <c:v>253.554</c:v>
                </c:pt>
                <c:pt idx="12925">
                  <c:v>253.56899999999999</c:v>
                </c:pt>
                <c:pt idx="12926">
                  <c:v>253.57599999999999</c:v>
                </c:pt>
                <c:pt idx="12927">
                  <c:v>253.584</c:v>
                </c:pt>
                <c:pt idx="12928">
                  <c:v>253.596</c:v>
                </c:pt>
                <c:pt idx="12929">
                  <c:v>253.596</c:v>
                </c:pt>
                <c:pt idx="12930">
                  <c:v>253.596</c:v>
                </c:pt>
                <c:pt idx="12931">
                  <c:v>253.596</c:v>
                </c:pt>
                <c:pt idx="12932">
                  <c:v>253.596</c:v>
                </c:pt>
                <c:pt idx="12933">
                  <c:v>253.596</c:v>
                </c:pt>
                <c:pt idx="12934">
                  <c:v>253.596</c:v>
                </c:pt>
                <c:pt idx="12935">
                  <c:v>253.596</c:v>
                </c:pt>
                <c:pt idx="12936">
                  <c:v>253.596</c:v>
                </c:pt>
                <c:pt idx="12937">
                  <c:v>253.596</c:v>
                </c:pt>
                <c:pt idx="12938">
                  <c:v>253.596</c:v>
                </c:pt>
                <c:pt idx="12939">
                  <c:v>253.596</c:v>
                </c:pt>
                <c:pt idx="12940">
                  <c:v>253.596</c:v>
                </c:pt>
                <c:pt idx="12941">
                  <c:v>253.59700000000001</c:v>
                </c:pt>
                <c:pt idx="12942">
                  <c:v>253.602</c:v>
                </c:pt>
                <c:pt idx="12943">
                  <c:v>253.608</c:v>
                </c:pt>
                <c:pt idx="12944">
                  <c:v>253.61500000000001</c:v>
                </c:pt>
                <c:pt idx="12945">
                  <c:v>253.62299999999999</c:v>
                </c:pt>
                <c:pt idx="12946">
                  <c:v>253.631</c:v>
                </c:pt>
                <c:pt idx="12947">
                  <c:v>253.63800000000001</c:v>
                </c:pt>
                <c:pt idx="12948">
                  <c:v>253.64599999999999</c:v>
                </c:pt>
                <c:pt idx="12949">
                  <c:v>253.654</c:v>
                </c:pt>
                <c:pt idx="12950">
                  <c:v>253.66200000000001</c:v>
                </c:pt>
                <c:pt idx="12951">
                  <c:v>253.67</c:v>
                </c:pt>
                <c:pt idx="12952">
                  <c:v>253.67699999999999</c:v>
                </c:pt>
                <c:pt idx="12953">
                  <c:v>253.685</c:v>
                </c:pt>
                <c:pt idx="12954">
                  <c:v>253.69300000000001</c:v>
                </c:pt>
                <c:pt idx="12955">
                  <c:v>253.70099999999999</c:v>
                </c:pt>
                <c:pt idx="12956">
                  <c:v>253.708</c:v>
                </c:pt>
                <c:pt idx="12957">
                  <c:v>253.71600000000001</c:v>
                </c:pt>
                <c:pt idx="12958">
                  <c:v>253.72399999999999</c:v>
                </c:pt>
                <c:pt idx="12959">
                  <c:v>253.73099999999999</c:v>
                </c:pt>
                <c:pt idx="12960">
                  <c:v>253.739</c:v>
                </c:pt>
                <c:pt idx="12961">
                  <c:v>253.74600000000001</c:v>
                </c:pt>
                <c:pt idx="12962">
                  <c:v>253.75399999999999</c:v>
                </c:pt>
                <c:pt idx="12963">
                  <c:v>253.761</c:v>
                </c:pt>
                <c:pt idx="12964">
                  <c:v>253.76900000000001</c:v>
                </c:pt>
                <c:pt idx="12965">
                  <c:v>253.77699999999999</c:v>
                </c:pt>
                <c:pt idx="12966">
                  <c:v>253.785</c:v>
                </c:pt>
                <c:pt idx="12967">
                  <c:v>253.792</c:v>
                </c:pt>
                <c:pt idx="12968">
                  <c:v>253.8</c:v>
                </c:pt>
                <c:pt idx="12969">
                  <c:v>253.80799999999999</c:v>
                </c:pt>
                <c:pt idx="12970">
                  <c:v>253.815</c:v>
                </c:pt>
                <c:pt idx="12971">
                  <c:v>253.82300000000001</c:v>
                </c:pt>
                <c:pt idx="12972">
                  <c:v>253.83099999999999</c:v>
                </c:pt>
                <c:pt idx="12973">
                  <c:v>253.839</c:v>
                </c:pt>
                <c:pt idx="12974">
                  <c:v>253.84800000000001</c:v>
                </c:pt>
                <c:pt idx="12975">
                  <c:v>253.85599999999999</c:v>
                </c:pt>
                <c:pt idx="12976">
                  <c:v>253.864</c:v>
                </c:pt>
                <c:pt idx="12977">
                  <c:v>253.87200000000001</c:v>
                </c:pt>
                <c:pt idx="12978">
                  <c:v>253.88</c:v>
                </c:pt>
                <c:pt idx="12979">
                  <c:v>253.88800000000001</c:v>
                </c:pt>
                <c:pt idx="12980">
                  <c:v>253.89599999999999</c:v>
                </c:pt>
                <c:pt idx="12981">
                  <c:v>253.904</c:v>
                </c:pt>
                <c:pt idx="12982">
                  <c:v>253.91200000000001</c:v>
                </c:pt>
                <c:pt idx="12983">
                  <c:v>253.92</c:v>
                </c:pt>
                <c:pt idx="12984">
                  <c:v>253.928</c:v>
                </c:pt>
                <c:pt idx="12985">
                  <c:v>253.93600000000001</c:v>
                </c:pt>
                <c:pt idx="12986">
                  <c:v>253.94399999999999</c:v>
                </c:pt>
                <c:pt idx="12987">
                  <c:v>253.953</c:v>
                </c:pt>
                <c:pt idx="12988">
                  <c:v>253.96</c:v>
                </c:pt>
                <c:pt idx="12989">
                  <c:v>253.96799999999999</c:v>
                </c:pt>
                <c:pt idx="12990">
                  <c:v>253.976</c:v>
                </c:pt>
                <c:pt idx="12991">
                  <c:v>253.98400000000001</c:v>
                </c:pt>
                <c:pt idx="12992">
                  <c:v>253.99199999999999</c:v>
                </c:pt>
                <c:pt idx="12993">
                  <c:v>253.999</c:v>
                </c:pt>
                <c:pt idx="12994">
                  <c:v>254.005</c:v>
                </c:pt>
                <c:pt idx="12995">
                  <c:v>254.011</c:v>
                </c:pt>
                <c:pt idx="12996">
                  <c:v>254.01900000000001</c:v>
                </c:pt>
                <c:pt idx="12997">
                  <c:v>254.05199999999999</c:v>
                </c:pt>
                <c:pt idx="12998">
                  <c:v>254.125</c:v>
                </c:pt>
                <c:pt idx="12999">
                  <c:v>254.21199999999999</c:v>
                </c:pt>
                <c:pt idx="13000">
                  <c:v>254.30099999999999</c:v>
                </c:pt>
                <c:pt idx="13001">
                  <c:v>254.39</c:v>
                </c:pt>
                <c:pt idx="13002">
                  <c:v>254.477</c:v>
                </c:pt>
                <c:pt idx="13003">
                  <c:v>254.56399999999999</c:v>
                </c:pt>
                <c:pt idx="13004">
                  <c:v>254.65299999999999</c:v>
                </c:pt>
                <c:pt idx="13005">
                  <c:v>254.74</c:v>
                </c:pt>
                <c:pt idx="13006">
                  <c:v>254.822</c:v>
                </c:pt>
                <c:pt idx="13007">
                  <c:v>254.90899999999999</c:v>
                </c:pt>
                <c:pt idx="13008">
                  <c:v>254.999</c:v>
                </c:pt>
                <c:pt idx="13009">
                  <c:v>255.08799999999999</c:v>
                </c:pt>
                <c:pt idx="13010">
                  <c:v>255.16499999999999</c:v>
                </c:pt>
                <c:pt idx="13011">
                  <c:v>255.23</c:v>
                </c:pt>
                <c:pt idx="13012">
                  <c:v>255.297</c:v>
                </c:pt>
                <c:pt idx="13013">
                  <c:v>255.36600000000001</c:v>
                </c:pt>
                <c:pt idx="13014">
                  <c:v>255.43899999999999</c:v>
                </c:pt>
                <c:pt idx="13015">
                  <c:v>255.511</c:v>
                </c:pt>
                <c:pt idx="13016">
                  <c:v>255.56700000000001</c:v>
                </c:pt>
                <c:pt idx="13017">
                  <c:v>255.60499999999999</c:v>
                </c:pt>
                <c:pt idx="13018">
                  <c:v>255.64699999999999</c:v>
                </c:pt>
                <c:pt idx="13019">
                  <c:v>255.696</c:v>
                </c:pt>
                <c:pt idx="13020">
                  <c:v>255.75</c:v>
                </c:pt>
                <c:pt idx="13021">
                  <c:v>255.80500000000001</c:v>
                </c:pt>
                <c:pt idx="13022">
                  <c:v>255.84399999999999</c:v>
                </c:pt>
                <c:pt idx="13023">
                  <c:v>255.88</c:v>
                </c:pt>
                <c:pt idx="13024">
                  <c:v>255.916</c:v>
                </c:pt>
                <c:pt idx="13025">
                  <c:v>255.94900000000001</c:v>
                </c:pt>
                <c:pt idx="13026">
                  <c:v>255.97800000000001</c:v>
                </c:pt>
                <c:pt idx="13027">
                  <c:v>256.01299999999998</c:v>
                </c:pt>
                <c:pt idx="13028">
                  <c:v>256.06099999999998</c:v>
                </c:pt>
                <c:pt idx="13029">
                  <c:v>256.10899999999998</c:v>
                </c:pt>
                <c:pt idx="13030">
                  <c:v>256.13799999999998</c:v>
                </c:pt>
                <c:pt idx="13031">
                  <c:v>256.16800000000001</c:v>
                </c:pt>
                <c:pt idx="13032">
                  <c:v>256.2</c:v>
                </c:pt>
                <c:pt idx="13033">
                  <c:v>256.24</c:v>
                </c:pt>
                <c:pt idx="13034">
                  <c:v>256.286</c:v>
                </c:pt>
                <c:pt idx="13035">
                  <c:v>256.32600000000002</c:v>
                </c:pt>
                <c:pt idx="13036">
                  <c:v>256.35500000000002</c:v>
                </c:pt>
                <c:pt idx="13037">
                  <c:v>256.375</c:v>
                </c:pt>
                <c:pt idx="13038">
                  <c:v>256.39600000000002</c:v>
                </c:pt>
                <c:pt idx="13039">
                  <c:v>256.42200000000003</c:v>
                </c:pt>
                <c:pt idx="13040">
                  <c:v>256.452</c:v>
                </c:pt>
                <c:pt idx="13041">
                  <c:v>256.483</c:v>
                </c:pt>
                <c:pt idx="13042">
                  <c:v>256.51600000000002</c:v>
                </c:pt>
                <c:pt idx="13043">
                  <c:v>256.54899999999998</c:v>
                </c:pt>
                <c:pt idx="13044">
                  <c:v>256.58300000000003</c:v>
                </c:pt>
                <c:pt idx="13045">
                  <c:v>256.60899999999998</c:v>
                </c:pt>
                <c:pt idx="13046">
                  <c:v>256.63099999999997</c:v>
                </c:pt>
                <c:pt idx="13047">
                  <c:v>256.66000000000003</c:v>
                </c:pt>
                <c:pt idx="13048">
                  <c:v>256.69299999999998</c:v>
                </c:pt>
                <c:pt idx="13049">
                  <c:v>256.72800000000001</c:v>
                </c:pt>
                <c:pt idx="13050">
                  <c:v>256.76799999999997</c:v>
                </c:pt>
                <c:pt idx="13051">
                  <c:v>256.81299999999999</c:v>
                </c:pt>
                <c:pt idx="13052">
                  <c:v>256.86099999999999</c:v>
                </c:pt>
                <c:pt idx="13053">
                  <c:v>256.91000000000003</c:v>
                </c:pt>
                <c:pt idx="13054">
                  <c:v>256.95600000000002</c:v>
                </c:pt>
                <c:pt idx="13055">
                  <c:v>257.00099999999998</c:v>
                </c:pt>
                <c:pt idx="13056">
                  <c:v>257.04300000000001</c:v>
                </c:pt>
                <c:pt idx="13057">
                  <c:v>257.07900000000001</c:v>
                </c:pt>
                <c:pt idx="13058">
                  <c:v>257.113</c:v>
                </c:pt>
                <c:pt idx="13059">
                  <c:v>257.14499999999998</c:v>
                </c:pt>
                <c:pt idx="13060">
                  <c:v>257.17599999999999</c:v>
                </c:pt>
                <c:pt idx="13061">
                  <c:v>257.20999999999998</c:v>
                </c:pt>
                <c:pt idx="13062">
                  <c:v>257.24799999999999</c:v>
                </c:pt>
                <c:pt idx="13063">
                  <c:v>257.28800000000001</c:v>
                </c:pt>
                <c:pt idx="13064">
                  <c:v>257.32799999999997</c:v>
                </c:pt>
                <c:pt idx="13065">
                  <c:v>257.36599999999999</c:v>
                </c:pt>
                <c:pt idx="13066">
                  <c:v>257.404</c:v>
                </c:pt>
                <c:pt idx="13067">
                  <c:v>257.44200000000001</c:v>
                </c:pt>
                <c:pt idx="13068">
                  <c:v>257.47300000000001</c:v>
                </c:pt>
                <c:pt idx="13069">
                  <c:v>257.50799999999998</c:v>
                </c:pt>
                <c:pt idx="13070">
                  <c:v>257.541</c:v>
                </c:pt>
                <c:pt idx="13071">
                  <c:v>257.57400000000001</c:v>
                </c:pt>
                <c:pt idx="13072">
                  <c:v>257.608</c:v>
                </c:pt>
                <c:pt idx="13073">
                  <c:v>257.64600000000002</c:v>
                </c:pt>
                <c:pt idx="13074">
                  <c:v>257.685</c:v>
                </c:pt>
                <c:pt idx="13075">
                  <c:v>257.72500000000002</c:v>
                </c:pt>
                <c:pt idx="13076">
                  <c:v>257.76600000000002</c:v>
                </c:pt>
                <c:pt idx="13077">
                  <c:v>257.80700000000002</c:v>
                </c:pt>
                <c:pt idx="13078">
                  <c:v>257.839</c:v>
                </c:pt>
                <c:pt idx="13079">
                  <c:v>257.85899999999998</c:v>
                </c:pt>
                <c:pt idx="13080">
                  <c:v>257.875</c:v>
                </c:pt>
                <c:pt idx="13081">
                  <c:v>257.89499999999998</c:v>
                </c:pt>
                <c:pt idx="13082">
                  <c:v>257.916</c:v>
                </c:pt>
                <c:pt idx="13083">
                  <c:v>257.93900000000002</c:v>
                </c:pt>
                <c:pt idx="13084">
                  <c:v>257.95400000000001</c:v>
                </c:pt>
                <c:pt idx="13085">
                  <c:v>257.95699999999999</c:v>
                </c:pt>
                <c:pt idx="13086">
                  <c:v>257.95699999999999</c:v>
                </c:pt>
                <c:pt idx="13087">
                  <c:v>257.95699999999999</c:v>
                </c:pt>
                <c:pt idx="13088">
                  <c:v>257.95699999999999</c:v>
                </c:pt>
                <c:pt idx="13089">
                  <c:v>257.95699999999999</c:v>
                </c:pt>
                <c:pt idx="13090">
                  <c:v>257.95699999999999</c:v>
                </c:pt>
                <c:pt idx="13091">
                  <c:v>257.95699999999999</c:v>
                </c:pt>
                <c:pt idx="13092">
                  <c:v>257.95699999999999</c:v>
                </c:pt>
                <c:pt idx="13093">
                  <c:v>257.95699999999999</c:v>
                </c:pt>
                <c:pt idx="13094">
                  <c:v>257.95699999999999</c:v>
                </c:pt>
                <c:pt idx="13095">
                  <c:v>257.95699999999999</c:v>
                </c:pt>
                <c:pt idx="13096">
                  <c:v>257.95699999999999</c:v>
                </c:pt>
                <c:pt idx="13097">
                  <c:v>257.95699999999999</c:v>
                </c:pt>
                <c:pt idx="13098">
                  <c:v>257.95699999999999</c:v>
                </c:pt>
                <c:pt idx="13099">
                  <c:v>257.95999999999998</c:v>
                </c:pt>
                <c:pt idx="13100">
                  <c:v>257.98700000000002</c:v>
                </c:pt>
                <c:pt idx="13101">
                  <c:v>258.02100000000002</c:v>
                </c:pt>
                <c:pt idx="13102">
                  <c:v>258.04899999999998</c:v>
                </c:pt>
                <c:pt idx="13103">
                  <c:v>258.12400000000002</c:v>
                </c:pt>
                <c:pt idx="13104">
                  <c:v>258.214</c:v>
                </c:pt>
                <c:pt idx="13105">
                  <c:v>258.30399999999997</c:v>
                </c:pt>
                <c:pt idx="13106">
                  <c:v>258.39</c:v>
                </c:pt>
                <c:pt idx="13107">
                  <c:v>258.47699999999998</c:v>
                </c:pt>
                <c:pt idx="13108">
                  <c:v>258.56299999999999</c:v>
                </c:pt>
                <c:pt idx="13109">
                  <c:v>258.64699999999999</c:v>
                </c:pt>
                <c:pt idx="13110">
                  <c:v>258.73200000000003</c:v>
                </c:pt>
                <c:pt idx="13111">
                  <c:v>258.82</c:v>
                </c:pt>
                <c:pt idx="13112">
                  <c:v>258.90899999999999</c:v>
                </c:pt>
                <c:pt idx="13113">
                  <c:v>259</c:v>
                </c:pt>
                <c:pt idx="13114">
                  <c:v>259.089</c:v>
                </c:pt>
                <c:pt idx="13115">
                  <c:v>259.173</c:v>
                </c:pt>
                <c:pt idx="13116">
                  <c:v>259.24799999999999</c:v>
                </c:pt>
                <c:pt idx="13117">
                  <c:v>259.30099999999999</c:v>
                </c:pt>
                <c:pt idx="13118">
                  <c:v>259.36500000000001</c:v>
                </c:pt>
                <c:pt idx="13119">
                  <c:v>259.44400000000002</c:v>
                </c:pt>
                <c:pt idx="13120">
                  <c:v>259.52699999999999</c:v>
                </c:pt>
                <c:pt idx="13121">
                  <c:v>259.61099999999999</c:v>
                </c:pt>
                <c:pt idx="13122">
                  <c:v>259.69600000000003</c:v>
                </c:pt>
                <c:pt idx="13123">
                  <c:v>259.78199999999998</c:v>
                </c:pt>
                <c:pt idx="13124">
                  <c:v>259.87</c:v>
                </c:pt>
                <c:pt idx="13125">
                  <c:v>259.959</c:v>
                </c:pt>
                <c:pt idx="13126">
                  <c:v>260.04700000000003</c:v>
                </c:pt>
                <c:pt idx="13127">
                  <c:v>260.12200000000001</c:v>
                </c:pt>
                <c:pt idx="13128">
                  <c:v>260.18</c:v>
                </c:pt>
                <c:pt idx="13129">
                  <c:v>260.238</c:v>
                </c:pt>
                <c:pt idx="13130">
                  <c:v>260.27499999999998</c:v>
                </c:pt>
                <c:pt idx="13131">
                  <c:v>260.29500000000002</c:v>
                </c:pt>
                <c:pt idx="13132">
                  <c:v>260.29500000000002</c:v>
                </c:pt>
                <c:pt idx="13133">
                  <c:v>260.29500000000002</c:v>
                </c:pt>
                <c:pt idx="13134">
                  <c:v>260.29500000000002</c:v>
                </c:pt>
                <c:pt idx="13135">
                  <c:v>260.29500000000002</c:v>
                </c:pt>
                <c:pt idx="13136">
                  <c:v>260.29500000000002</c:v>
                </c:pt>
                <c:pt idx="13137">
                  <c:v>260.29500000000002</c:v>
                </c:pt>
                <c:pt idx="13138">
                  <c:v>260.29500000000002</c:v>
                </c:pt>
                <c:pt idx="13139">
                  <c:v>260.29500000000002</c:v>
                </c:pt>
                <c:pt idx="13140">
                  <c:v>260.29500000000002</c:v>
                </c:pt>
                <c:pt idx="13141">
                  <c:v>260.29500000000002</c:v>
                </c:pt>
                <c:pt idx="13142">
                  <c:v>260.29500000000002</c:v>
                </c:pt>
                <c:pt idx="13143">
                  <c:v>260.29500000000002</c:v>
                </c:pt>
                <c:pt idx="13144">
                  <c:v>260.29500000000002</c:v>
                </c:pt>
                <c:pt idx="13145">
                  <c:v>260.29599999999999</c:v>
                </c:pt>
                <c:pt idx="13146">
                  <c:v>260.3</c:v>
                </c:pt>
                <c:pt idx="13147">
                  <c:v>260.30500000000001</c:v>
                </c:pt>
                <c:pt idx="13148">
                  <c:v>260.315</c:v>
                </c:pt>
                <c:pt idx="13149">
                  <c:v>260.34500000000003</c:v>
                </c:pt>
                <c:pt idx="13150">
                  <c:v>260.404</c:v>
                </c:pt>
                <c:pt idx="13151">
                  <c:v>260.48200000000003</c:v>
                </c:pt>
                <c:pt idx="13152">
                  <c:v>260.56700000000001</c:v>
                </c:pt>
                <c:pt idx="13153">
                  <c:v>260.65600000000001</c:v>
                </c:pt>
                <c:pt idx="13154">
                  <c:v>260.745</c:v>
                </c:pt>
                <c:pt idx="13155">
                  <c:v>260.83300000000003</c:v>
                </c:pt>
                <c:pt idx="13156">
                  <c:v>260.92200000000003</c:v>
                </c:pt>
                <c:pt idx="13157">
                  <c:v>261.012</c:v>
                </c:pt>
                <c:pt idx="13158">
                  <c:v>261.09399999999999</c:v>
                </c:pt>
                <c:pt idx="13159">
                  <c:v>261.178</c:v>
                </c:pt>
                <c:pt idx="13160">
                  <c:v>261.26600000000002</c:v>
                </c:pt>
                <c:pt idx="13161">
                  <c:v>261.35500000000002</c:v>
                </c:pt>
                <c:pt idx="13162">
                  <c:v>261.44499999999999</c:v>
                </c:pt>
                <c:pt idx="13163">
                  <c:v>261.53199999999998</c:v>
                </c:pt>
                <c:pt idx="13164">
                  <c:v>261.613</c:v>
                </c:pt>
                <c:pt idx="13165">
                  <c:v>261.69400000000002</c:v>
                </c:pt>
                <c:pt idx="13166">
                  <c:v>261.77699999999999</c:v>
                </c:pt>
                <c:pt idx="13167">
                  <c:v>261.86200000000002</c:v>
                </c:pt>
                <c:pt idx="13168">
                  <c:v>261.94799999999998</c:v>
                </c:pt>
                <c:pt idx="13169">
                  <c:v>262.03500000000003</c:v>
                </c:pt>
                <c:pt idx="13170">
                  <c:v>262.12299999999999</c:v>
                </c:pt>
                <c:pt idx="13171">
                  <c:v>262.21199999999999</c:v>
                </c:pt>
                <c:pt idx="13172">
                  <c:v>262.30200000000002</c:v>
                </c:pt>
                <c:pt idx="13173">
                  <c:v>262.392</c:v>
                </c:pt>
                <c:pt idx="13174">
                  <c:v>262.48200000000003</c:v>
                </c:pt>
                <c:pt idx="13175">
                  <c:v>262.56700000000001</c:v>
                </c:pt>
                <c:pt idx="13176">
                  <c:v>262.649</c:v>
                </c:pt>
                <c:pt idx="13177">
                  <c:v>262.71699999999998</c:v>
                </c:pt>
                <c:pt idx="13178">
                  <c:v>262.77999999999997</c:v>
                </c:pt>
                <c:pt idx="13179">
                  <c:v>262.798</c:v>
                </c:pt>
                <c:pt idx="13180">
                  <c:v>262.798</c:v>
                </c:pt>
                <c:pt idx="13181">
                  <c:v>262.798</c:v>
                </c:pt>
                <c:pt idx="13182">
                  <c:v>262.798</c:v>
                </c:pt>
                <c:pt idx="13183">
                  <c:v>262.798</c:v>
                </c:pt>
                <c:pt idx="13184">
                  <c:v>262.798</c:v>
                </c:pt>
                <c:pt idx="13185">
                  <c:v>262.798</c:v>
                </c:pt>
                <c:pt idx="13186">
                  <c:v>262.798</c:v>
                </c:pt>
                <c:pt idx="13187">
                  <c:v>262.798</c:v>
                </c:pt>
                <c:pt idx="13188">
                  <c:v>262.798</c:v>
                </c:pt>
                <c:pt idx="13189">
                  <c:v>262.798</c:v>
                </c:pt>
                <c:pt idx="13190">
                  <c:v>262.798</c:v>
                </c:pt>
                <c:pt idx="13191">
                  <c:v>262.80099999999999</c:v>
                </c:pt>
                <c:pt idx="13192">
                  <c:v>262.80399999999997</c:v>
                </c:pt>
                <c:pt idx="13193">
                  <c:v>262.81</c:v>
                </c:pt>
                <c:pt idx="13194">
                  <c:v>262.81799999999998</c:v>
                </c:pt>
                <c:pt idx="13195">
                  <c:v>262.82600000000002</c:v>
                </c:pt>
                <c:pt idx="13196">
                  <c:v>262.83499999999998</c:v>
                </c:pt>
                <c:pt idx="13197">
                  <c:v>262.84300000000002</c:v>
                </c:pt>
                <c:pt idx="13198">
                  <c:v>262.85199999999998</c:v>
                </c:pt>
                <c:pt idx="13199">
                  <c:v>262.86099999999999</c:v>
                </c:pt>
                <c:pt idx="13200">
                  <c:v>262.87</c:v>
                </c:pt>
                <c:pt idx="13201">
                  <c:v>262.87900000000002</c:v>
                </c:pt>
                <c:pt idx="13202">
                  <c:v>262.887</c:v>
                </c:pt>
                <c:pt idx="13203">
                  <c:v>262.89600000000002</c:v>
                </c:pt>
                <c:pt idx="13204">
                  <c:v>262.904</c:v>
                </c:pt>
                <c:pt idx="13205">
                  <c:v>262.91300000000001</c:v>
                </c:pt>
                <c:pt idx="13206">
                  <c:v>262.92099999999999</c:v>
                </c:pt>
                <c:pt idx="13207">
                  <c:v>262.92899999999997</c:v>
                </c:pt>
                <c:pt idx="13208">
                  <c:v>262.93700000000001</c:v>
                </c:pt>
                <c:pt idx="13209">
                  <c:v>262.94499999999999</c:v>
                </c:pt>
                <c:pt idx="13210">
                  <c:v>262.95299999999997</c:v>
                </c:pt>
                <c:pt idx="13211">
                  <c:v>262.96100000000001</c:v>
                </c:pt>
                <c:pt idx="13212">
                  <c:v>262.96899999999999</c:v>
                </c:pt>
                <c:pt idx="13213">
                  <c:v>262.97800000000001</c:v>
                </c:pt>
                <c:pt idx="13214">
                  <c:v>262.98599999999999</c:v>
                </c:pt>
                <c:pt idx="13215">
                  <c:v>262.99299999999999</c:v>
                </c:pt>
                <c:pt idx="13216">
                  <c:v>263.00099999999998</c:v>
                </c:pt>
                <c:pt idx="13217">
                  <c:v>263.01</c:v>
                </c:pt>
                <c:pt idx="13218">
                  <c:v>263.01799999999997</c:v>
                </c:pt>
                <c:pt idx="13219">
                  <c:v>263.02600000000001</c:v>
                </c:pt>
                <c:pt idx="13220">
                  <c:v>263.03500000000003</c:v>
                </c:pt>
                <c:pt idx="13221">
                  <c:v>263.04300000000001</c:v>
                </c:pt>
                <c:pt idx="13222">
                  <c:v>263.05</c:v>
                </c:pt>
                <c:pt idx="13223">
                  <c:v>263.05900000000003</c:v>
                </c:pt>
                <c:pt idx="13224">
                  <c:v>263.06700000000001</c:v>
                </c:pt>
                <c:pt idx="13225">
                  <c:v>263.07499999999999</c:v>
                </c:pt>
                <c:pt idx="13226">
                  <c:v>263.084</c:v>
                </c:pt>
                <c:pt idx="13227">
                  <c:v>263.09800000000001</c:v>
                </c:pt>
                <c:pt idx="13228">
                  <c:v>263.13099999999997</c:v>
                </c:pt>
                <c:pt idx="13229">
                  <c:v>263.19299999999998</c:v>
                </c:pt>
                <c:pt idx="13230">
                  <c:v>263.28199999999998</c:v>
                </c:pt>
                <c:pt idx="13231">
                  <c:v>263.37099999999998</c:v>
                </c:pt>
                <c:pt idx="13232">
                  <c:v>263.46100000000001</c:v>
                </c:pt>
                <c:pt idx="13233">
                  <c:v>263.55</c:v>
                </c:pt>
                <c:pt idx="13234">
                  <c:v>263.63600000000002</c:v>
                </c:pt>
                <c:pt idx="13235">
                  <c:v>263.72399999999999</c:v>
                </c:pt>
                <c:pt idx="13236">
                  <c:v>263.81099999999998</c:v>
                </c:pt>
                <c:pt idx="13237">
                  <c:v>263.89600000000002</c:v>
                </c:pt>
                <c:pt idx="13238">
                  <c:v>263.98</c:v>
                </c:pt>
                <c:pt idx="13239">
                  <c:v>264.06099999999998</c:v>
                </c:pt>
                <c:pt idx="13240">
                  <c:v>264.12900000000002</c:v>
                </c:pt>
                <c:pt idx="13241">
                  <c:v>264.18900000000002</c:v>
                </c:pt>
                <c:pt idx="13242">
                  <c:v>264.245</c:v>
                </c:pt>
                <c:pt idx="13243">
                  <c:v>264.303</c:v>
                </c:pt>
                <c:pt idx="13244">
                  <c:v>264.35599999999999</c:v>
                </c:pt>
                <c:pt idx="13245">
                  <c:v>264.39499999999998</c:v>
                </c:pt>
                <c:pt idx="13246">
                  <c:v>264.435</c:v>
                </c:pt>
                <c:pt idx="13247">
                  <c:v>264.47500000000002</c:v>
                </c:pt>
                <c:pt idx="13248">
                  <c:v>264.488</c:v>
                </c:pt>
                <c:pt idx="13249">
                  <c:v>264.488</c:v>
                </c:pt>
                <c:pt idx="13250">
                  <c:v>264.488</c:v>
                </c:pt>
                <c:pt idx="13251">
                  <c:v>264.488</c:v>
                </c:pt>
                <c:pt idx="13252">
                  <c:v>264.488</c:v>
                </c:pt>
                <c:pt idx="13253">
                  <c:v>264.488</c:v>
                </c:pt>
                <c:pt idx="13254">
                  <c:v>264.488</c:v>
                </c:pt>
                <c:pt idx="13255">
                  <c:v>264.488</c:v>
                </c:pt>
                <c:pt idx="13256">
                  <c:v>264.488</c:v>
                </c:pt>
                <c:pt idx="13257">
                  <c:v>264.488</c:v>
                </c:pt>
                <c:pt idx="13258">
                  <c:v>264.48899999999998</c:v>
                </c:pt>
                <c:pt idx="13259">
                  <c:v>264.50299999999999</c:v>
                </c:pt>
                <c:pt idx="13260">
                  <c:v>264.55599999999998</c:v>
                </c:pt>
                <c:pt idx="13261">
                  <c:v>264.63600000000002</c:v>
                </c:pt>
                <c:pt idx="13262">
                  <c:v>264.72399999999999</c:v>
                </c:pt>
                <c:pt idx="13263">
                  <c:v>264.798</c:v>
                </c:pt>
                <c:pt idx="13264">
                  <c:v>264.84199999999998</c:v>
                </c:pt>
                <c:pt idx="13265">
                  <c:v>264.88</c:v>
                </c:pt>
                <c:pt idx="13266">
                  <c:v>264.92399999999998</c:v>
                </c:pt>
                <c:pt idx="13267">
                  <c:v>264.96499999999997</c:v>
                </c:pt>
                <c:pt idx="13268">
                  <c:v>265.00599999999997</c:v>
                </c:pt>
                <c:pt idx="13269">
                  <c:v>265.041</c:v>
                </c:pt>
                <c:pt idx="13270">
                  <c:v>265.04399999999998</c:v>
                </c:pt>
                <c:pt idx="13271">
                  <c:v>265.04399999999998</c:v>
                </c:pt>
                <c:pt idx="13272">
                  <c:v>265.04399999999998</c:v>
                </c:pt>
                <c:pt idx="13273">
                  <c:v>265.04399999999998</c:v>
                </c:pt>
                <c:pt idx="13274">
                  <c:v>265.04399999999998</c:v>
                </c:pt>
                <c:pt idx="13275">
                  <c:v>265.04599999999999</c:v>
                </c:pt>
                <c:pt idx="13276">
                  <c:v>265.04899999999998</c:v>
                </c:pt>
                <c:pt idx="13277">
                  <c:v>265.05399999999997</c:v>
                </c:pt>
                <c:pt idx="13278">
                  <c:v>265.06</c:v>
                </c:pt>
                <c:pt idx="13279">
                  <c:v>265.06700000000001</c:v>
                </c:pt>
                <c:pt idx="13280">
                  <c:v>265.07600000000002</c:v>
                </c:pt>
                <c:pt idx="13281">
                  <c:v>265.084</c:v>
                </c:pt>
                <c:pt idx="13282">
                  <c:v>265.09199999999998</c:v>
                </c:pt>
                <c:pt idx="13283">
                  <c:v>265.09899999999999</c:v>
                </c:pt>
                <c:pt idx="13284">
                  <c:v>265.10700000000003</c:v>
                </c:pt>
                <c:pt idx="13285">
                  <c:v>265.11500000000001</c:v>
                </c:pt>
                <c:pt idx="13286">
                  <c:v>265.12299999999999</c:v>
                </c:pt>
                <c:pt idx="13287">
                  <c:v>265.13</c:v>
                </c:pt>
                <c:pt idx="13288">
                  <c:v>265.13799999999998</c:v>
                </c:pt>
                <c:pt idx="13289">
                  <c:v>265.14499999999998</c:v>
                </c:pt>
                <c:pt idx="13290">
                  <c:v>265.15300000000002</c:v>
                </c:pt>
                <c:pt idx="13291">
                  <c:v>265.161</c:v>
                </c:pt>
                <c:pt idx="13292">
                  <c:v>265.16800000000001</c:v>
                </c:pt>
                <c:pt idx="13293">
                  <c:v>265.17599999999999</c:v>
                </c:pt>
                <c:pt idx="13294">
                  <c:v>265.18299999999999</c:v>
                </c:pt>
                <c:pt idx="13295">
                  <c:v>265.19400000000002</c:v>
                </c:pt>
                <c:pt idx="13296">
                  <c:v>265.21499999999997</c:v>
                </c:pt>
                <c:pt idx="13297">
                  <c:v>265.23200000000003</c:v>
                </c:pt>
                <c:pt idx="13298">
                  <c:v>265.23899999999998</c:v>
                </c:pt>
                <c:pt idx="13299">
                  <c:v>265.24299999999999</c:v>
                </c:pt>
                <c:pt idx="13300">
                  <c:v>265.25200000000001</c:v>
                </c:pt>
                <c:pt idx="13301">
                  <c:v>265.27499999999998</c:v>
                </c:pt>
                <c:pt idx="13302">
                  <c:v>265.29399999999998</c:v>
                </c:pt>
                <c:pt idx="13303">
                  <c:v>265.31099999999998</c:v>
                </c:pt>
                <c:pt idx="13304">
                  <c:v>265.31099999999998</c:v>
                </c:pt>
                <c:pt idx="13305">
                  <c:v>265.31099999999998</c:v>
                </c:pt>
                <c:pt idx="13306">
                  <c:v>265.31400000000002</c:v>
                </c:pt>
                <c:pt idx="13307">
                  <c:v>265.32</c:v>
                </c:pt>
                <c:pt idx="13308">
                  <c:v>265.32799999999997</c:v>
                </c:pt>
                <c:pt idx="13309">
                  <c:v>265.33600000000001</c:v>
                </c:pt>
                <c:pt idx="13310">
                  <c:v>265.34399999999999</c:v>
                </c:pt>
                <c:pt idx="13311">
                  <c:v>265.35199999999998</c:v>
                </c:pt>
                <c:pt idx="13312">
                  <c:v>265.36099999999999</c:v>
                </c:pt>
                <c:pt idx="13313">
                  <c:v>265.36900000000003</c:v>
                </c:pt>
                <c:pt idx="13314">
                  <c:v>265.37700000000001</c:v>
                </c:pt>
                <c:pt idx="13315">
                  <c:v>265.38600000000002</c:v>
                </c:pt>
                <c:pt idx="13316">
                  <c:v>265.39400000000001</c:v>
                </c:pt>
                <c:pt idx="13317">
                  <c:v>265.40199999999999</c:v>
                </c:pt>
                <c:pt idx="13318">
                  <c:v>265.411</c:v>
                </c:pt>
                <c:pt idx="13319">
                  <c:v>265.41899999999998</c:v>
                </c:pt>
                <c:pt idx="13320">
                  <c:v>265.42700000000002</c:v>
                </c:pt>
                <c:pt idx="13321">
                  <c:v>265.43400000000003</c:v>
                </c:pt>
                <c:pt idx="13322">
                  <c:v>265.44200000000001</c:v>
                </c:pt>
                <c:pt idx="13323">
                  <c:v>265.45</c:v>
                </c:pt>
                <c:pt idx="13324">
                  <c:v>265.45800000000003</c:v>
                </c:pt>
                <c:pt idx="13325">
                  <c:v>265.46499999999997</c:v>
                </c:pt>
                <c:pt idx="13326">
                  <c:v>265.47199999999998</c:v>
                </c:pt>
                <c:pt idx="13327">
                  <c:v>265.48</c:v>
                </c:pt>
                <c:pt idx="13328">
                  <c:v>265.488</c:v>
                </c:pt>
                <c:pt idx="13329">
                  <c:v>265.495</c:v>
                </c:pt>
                <c:pt idx="13330">
                  <c:v>265.50299999999999</c:v>
                </c:pt>
                <c:pt idx="13331">
                  <c:v>265.51100000000002</c:v>
                </c:pt>
                <c:pt idx="13332">
                  <c:v>265.51799999999997</c:v>
                </c:pt>
                <c:pt idx="13333">
                  <c:v>265.52499999999998</c:v>
                </c:pt>
                <c:pt idx="13334">
                  <c:v>265.53300000000002</c:v>
                </c:pt>
                <c:pt idx="13335">
                  <c:v>265.541</c:v>
                </c:pt>
                <c:pt idx="13336">
                  <c:v>265.54899999999998</c:v>
                </c:pt>
                <c:pt idx="13337">
                  <c:v>265.55700000000002</c:v>
                </c:pt>
                <c:pt idx="13338">
                  <c:v>265.56400000000002</c:v>
                </c:pt>
                <c:pt idx="13339">
                  <c:v>265.572</c:v>
                </c:pt>
                <c:pt idx="13340">
                  <c:v>265.58100000000002</c:v>
                </c:pt>
                <c:pt idx="13341">
                  <c:v>265.589</c:v>
                </c:pt>
                <c:pt idx="13342">
                  <c:v>265.59699999999998</c:v>
                </c:pt>
                <c:pt idx="13343">
                  <c:v>265.60599999999999</c:v>
                </c:pt>
                <c:pt idx="13344">
                  <c:v>265.61399999999998</c:v>
                </c:pt>
                <c:pt idx="13345">
                  <c:v>265.62299999999999</c:v>
                </c:pt>
                <c:pt idx="13346">
                  <c:v>265.63099999999997</c:v>
                </c:pt>
                <c:pt idx="13347">
                  <c:v>265.63900000000001</c:v>
                </c:pt>
                <c:pt idx="13348">
                  <c:v>265.64800000000002</c:v>
                </c:pt>
                <c:pt idx="13349">
                  <c:v>265.65600000000001</c:v>
                </c:pt>
                <c:pt idx="13350">
                  <c:v>265.66399999999999</c:v>
                </c:pt>
                <c:pt idx="13351">
                  <c:v>265.67200000000003</c:v>
                </c:pt>
                <c:pt idx="13352">
                  <c:v>265.68</c:v>
                </c:pt>
                <c:pt idx="13353">
                  <c:v>265.68900000000002</c:v>
                </c:pt>
                <c:pt idx="13354">
                  <c:v>265.697</c:v>
                </c:pt>
                <c:pt idx="13355">
                  <c:v>265.70499999999998</c:v>
                </c:pt>
                <c:pt idx="13356">
                  <c:v>265.71300000000002</c:v>
                </c:pt>
                <c:pt idx="13357">
                  <c:v>265.72000000000003</c:v>
                </c:pt>
                <c:pt idx="13358">
                  <c:v>265.72800000000001</c:v>
                </c:pt>
                <c:pt idx="13359">
                  <c:v>265.73599999999999</c:v>
                </c:pt>
                <c:pt idx="13360">
                  <c:v>265.74400000000003</c:v>
                </c:pt>
                <c:pt idx="13361">
                  <c:v>265.75099999999998</c:v>
                </c:pt>
                <c:pt idx="13362">
                  <c:v>265.76</c:v>
                </c:pt>
                <c:pt idx="13363">
                  <c:v>265.77600000000001</c:v>
                </c:pt>
                <c:pt idx="13364">
                  <c:v>265.80399999999997</c:v>
                </c:pt>
                <c:pt idx="13365">
                  <c:v>265.83</c:v>
                </c:pt>
                <c:pt idx="13366">
                  <c:v>265.85700000000003</c:v>
                </c:pt>
                <c:pt idx="13367">
                  <c:v>265.887</c:v>
                </c:pt>
                <c:pt idx="13368">
                  <c:v>265.92</c:v>
                </c:pt>
                <c:pt idx="13369">
                  <c:v>265.95699999999999</c:v>
                </c:pt>
                <c:pt idx="13370">
                  <c:v>265.99799999999999</c:v>
                </c:pt>
                <c:pt idx="13371">
                  <c:v>266.04000000000002</c:v>
                </c:pt>
                <c:pt idx="13372">
                  <c:v>266.08</c:v>
                </c:pt>
                <c:pt idx="13373">
                  <c:v>266.11900000000003</c:v>
                </c:pt>
                <c:pt idx="13374">
                  <c:v>266.15300000000002</c:v>
                </c:pt>
                <c:pt idx="13375">
                  <c:v>266.18299999999999</c:v>
                </c:pt>
                <c:pt idx="13376">
                  <c:v>266.20699999999999</c:v>
                </c:pt>
                <c:pt idx="13377">
                  <c:v>266.22500000000002</c:v>
                </c:pt>
                <c:pt idx="13378">
                  <c:v>266.233</c:v>
                </c:pt>
                <c:pt idx="13379">
                  <c:v>266.233</c:v>
                </c:pt>
                <c:pt idx="13380">
                  <c:v>266.233</c:v>
                </c:pt>
                <c:pt idx="13381">
                  <c:v>266.233</c:v>
                </c:pt>
                <c:pt idx="13382">
                  <c:v>266.233</c:v>
                </c:pt>
                <c:pt idx="13383">
                  <c:v>266.233</c:v>
                </c:pt>
                <c:pt idx="13384">
                  <c:v>266.23399999999998</c:v>
                </c:pt>
                <c:pt idx="13385">
                  <c:v>266.24599999999998</c:v>
                </c:pt>
                <c:pt idx="13386">
                  <c:v>266.27800000000002</c:v>
                </c:pt>
                <c:pt idx="13387">
                  <c:v>266.29500000000002</c:v>
                </c:pt>
                <c:pt idx="13388">
                  <c:v>266.30900000000003</c:v>
                </c:pt>
                <c:pt idx="13389">
                  <c:v>266.32299999999998</c:v>
                </c:pt>
                <c:pt idx="13390">
                  <c:v>266.33800000000002</c:v>
                </c:pt>
                <c:pt idx="13391">
                  <c:v>266.34800000000001</c:v>
                </c:pt>
                <c:pt idx="13392">
                  <c:v>266.358</c:v>
                </c:pt>
                <c:pt idx="13393">
                  <c:v>266.37299999999999</c:v>
                </c:pt>
                <c:pt idx="13394">
                  <c:v>266.38</c:v>
                </c:pt>
                <c:pt idx="13395">
                  <c:v>266.39100000000002</c:v>
                </c:pt>
                <c:pt idx="13396">
                  <c:v>266.39999999999998</c:v>
                </c:pt>
                <c:pt idx="13397">
                  <c:v>266.411</c:v>
                </c:pt>
                <c:pt idx="13398">
                  <c:v>266.41899999999998</c:v>
                </c:pt>
                <c:pt idx="13399">
                  <c:v>266.43099999999998</c:v>
                </c:pt>
                <c:pt idx="13400">
                  <c:v>266.43700000000001</c:v>
                </c:pt>
                <c:pt idx="13401">
                  <c:v>266.43700000000001</c:v>
                </c:pt>
                <c:pt idx="13402">
                  <c:v>266.43700000000001</c:v>
                </c:pt>
                <c:pt idx="13403">
                  <c:v>266.43900000000002</c:v>
                </c:pt>
                <c:pt idx="13404">
                  <c:v>266.447</c:v>
                </c:pt>
                <c:pt idx="13405">
                  <c:v>266.46199999999999</c:v>
                </c:pt>
                <c:pt idx="13406">
                  <c:v>266.47300000000001</c:v>
                </c:pt>
                <c:pt idx="13407">
                  <c:v>266.48399999999998</c:v>
                </c:pt>
                <c:pt idx="13408">
                  <c:v>266.48599999999999</c:v>
                </c:pt>
                <c:pt idx="13409">
                  <c:v>266.488</c:v>
                </c:pt>
                <c:pt idx="13410">
                  <c:v>266.488</c:v>
                </c:pt>
                <c:pt idx="13411">
                  <c:v>266.488</c:v>
                </c:pt>
                <c:pt idx="13412">
                  <c:v>266.488</c:v>
                </c:pt>
                <c:pt idx="13413">
                  <c:v>266.488</c:v>
                </c:pt>
                <c:pt idx="13414">
                  <c:v>266.488</c:v>
                </c:pt>
                <c:pt idx="13415">
                  <c:v>266.488</c:v>
                </c:pt>
                <c:pt idx="13416">
                  <c:v>266.48899999999998</c:v>
                </c:pt>
                <c:pt idx="13417">
                  <c:v>266.48899999999998</c:v>
                </c:pt>
                <c:pt idx="13418">
                  <c:v>266.49200000000002</c:v>
                </c:pt>
                <c:pt idx="13419">
                  <c:v>266.49700000000001</c:v>
                </c:pt>
                <c:pt idx="13420">
                  <c:v>266.50299999999999</c:v>
                </c:pt>
                <c:pt idx="13421">
                  <c:v>266.51</c:v>
                </c:pt>
                <c:pt idx="13422">
                  <c:v>266.51799999999997</c:v>
                </c:pt>
                <c:pt idx="13423">
                  <c:v>266.52600000000001</c:v>
                </c:pt>
                <c:pt idx="13424">
                  <c:v>266.53399999999999</c:v>
                </c:pt>
                <c:pt idx="13425">
                  <c:v>266.54199999999997</c:v>
                </c:pt>
                <c:pt idx="13426">
                  <c:v>266.54899999999998</c:v>
                </c:pt>
                <c:pt idx="13427">
                  <c:v>266.55700000000002</c:v>
                </c:pt>
                <c:pt idx="13428">
                  <c:v>266.565</c:v>
                </c:pt>
                <c:pt idx="13429">
                  <c:v>266.57299999999998</c:v>
                </c:pt>
                <c:pt idx="13430">
                  <c:v>266.58</c:v>
                </c:pt>
                <c:pt idx="13431">
                  <c:v>266.58800000000002</c:v>
                </c:pt>
                <c:pt idx="13432">
                  <c:v>266.596</c:v>
                </c:pt>
                <c:pt idx="13433">
                  <c:v>266.60399999999998</c:v>
                </c:pt>
                <c:pt idx="13434">
                  <c:v>266.61200000000002</c:v>
                </c:pt>
                <c:pt idx="13435">
                  <c:v>266.61900000000003</c:v>
                </c:pt>
                <c:pt idx="13436">
                  <c:v>266.62700000000001</c:v>
                </c:pt>
                <c:pt idx="13437">
                  <c:v>266.63499999999999</c:v>
                </c:pt>
                <c:pt idx="13438">
                  <c:v>266.64299999999997</c:v>
                </c:pt>
                <c:pt idx="13439">
                  <c:v>266.65699999999998</c:v>
                </c:pt>
                <c:pt idx="13440">
                  <c:v>266.67200000000003</c:v>
                </c:pt>
                <c:pt idx="13441">
                  <c:v>266.68599999999998</c:v>
                </c:pt>
                <c:pt idx="13442">
                  <c:v>266.7</c:v>
                </c:pt>
                <c:pt idx="13443">
                  <c:v>266.71499999999997</c:v>
                </c:pt>
                <c:pt idx="13444">
                  <c:v>266.73</c:v>
                </c:pt>
                <c:pt idx="13445">
                  <c:v>266.745</c:v>
                </c:pt>
                <c:pt idx="13446">
                  <c:v>266.75900000000001</c:v>
                </c:pt>
                <c:pt idx="13447">
                  <c:v>266.774</c:v>
                </c:pt>
                <c:pt idx="13448">
                  <c:v>266.78800000000001</c:v>
                </c:pt>
                <c:pt idx="13449">
                  <c:v>266.80200000000002</c:v>
                </c:pt>
                <c:pt idx="13450">
                  <c:v>266.815</c:v>
                </c:pt>
                <c:pt idx="13451">
                  <c:v>266.82900000000001</c:v>
                </c:pt>
                <c:pt idx="13452">
                  <c:v>266.84300000000002</c:v>
                </c:pt>
                <c:pt idx="13453">
                  <c:v>266.85700000000003</c:v>
                </c:pt>
                <c:pt idx="13454">
                  <c:v>266.87099999999998</c:v>
                </c:pt>
                <c:pt idx="13455">
                  <c:v>266.88400000000001</c:v>
                </c:pt>
                <c:pt idx="13456">
                  <c:v>266.89499999999998</c:v>
                </c:pt>
                <c:pt idx="13457">
                  <c:v>266.90300000000002</c:v>
                </c:pt>
                <c:pt idx="13458">
                  <c:v>266.911</c:v>
                </c:pt>
                <c:pt idx="13459">
                  <c:v>266.91899999999998</c:v>
                </c:pt>
                <c:pt idx="13460">
                  <c:v>266.928</c:v>
                </c:pt>
                <c:pt idx="13461">
                  <c:v>266.935</c:v>
                </c:pt>
                <c:pt idx="13462">
                  <c:v>266.94299999999998</c:v>
                </c:pt>
                <c:pt idx="13463">
                  <c:v>266.95100000000002</c:v>
                </c:pt>
                <c:pt idx="13464">
                  <c:v>266.959</c:v>
                </c:pt>
                <c:pt idx="13465">
                  <c:v>266.96699999999998</c:v>
                </c:pt>
                <c:pt idx="13466">
                  <c:v>266.97399999999999</c:v>
                </c:pt>
                <c:pt idx="13467">
                  <c:v>266.988</c:v>
                </c:pt>
                <c:pt idx="13468">
                  <c:v>267.00299999999999</c:v>
                </c:pt>
                <c:pt idx="13469">
                  <c:v>267.017</c:v>
                </c:pt>
                <c:pt idx="13470">
                  <c:v>267.03100000000001</c:v>
                </c:pt>
                <c:pt idx="13471">
                  <c:v>267.04599999999999</c:v>
                </c:pt>
                <c:pt idx="13472">
                  <c:v>267.06</c:v>
                </c:pt>
                <c:pt idx="13473">
                  <c:v>267.06900000000002</c:v>
                </c:pt>
                <c:pt idx="13474">
                  <c:v>267.07799999999997</c:v>
                </c:pt>
                <c:pt idx="13475">
                  <c:v>267.08800000000002</c:v>
                </c:pt>
                <c:pt idx="13476">
                  <c:v>267.09800000000001</c:v>
                </c:pt>
                <c:pt idx="13477">
                  <c:v>267.108</c:v>
                </c:pt>
                <c:pt idx="13478">
                  <c:v>267.11799999999999</c:v>
                </c:pt>
                <c:pt idx="13479">
                  <c:v>267.12700000000001</c:v>
                </c:pt>
                <c:pt idx="13480">
                  <c:v>267.137</c:v>
                </c:pt>
                <c:pt idx="13481">
                  <c:v>267.14699999999999</c:v>
                </c:pt>
                <c:pt idx="13482">
                  <c:v>267.15699999999998</c:v>
                </c:pt>
                <c:pt idx="13483">
                  <c:v>267.16699999999997</c:v>
                </c:pt>
                <c:pt idx="13484">
                  <c:v>267.17700000000002</c:v>
                </c:pt>
                <c:pt idx="13485">
                  <c:v>267.18700000000001</c:v>
                </c:pt>
                <c:pt idx="13486">
                  <c:v>267.197</c:v>
                </c:pt>
                <c:pt idx="13487">
                  <c:v>267.20699999999999</c:v>
                </c:pt>
                <c:pt idx="13488">
                  <c:v>267.21800000000002</c:v>
                </c:pt>
                <c:pt idx="13489">
                  <c:v>267.22800000000001</c:v>
                </c:pt>
                <c:pt idx="13490">
                  <c:v>267.238</c:v>
                </c:pt>
                <c:pt idx="13491">
                  <c:v>267.24900000000002</c:v>
                </c:pt>
                <c:pt idx="13492">
                  <c:v>267.25900000000001</c:v>
                </c:pt>
                <c:pt idx="13493">
                  <c:v>267.26900000000001</c:v>
                </c:pt>
                <c:pt idx="13494">
                  <c:v>267.279</c:v>
                </c:pt>
                <c:pt idx="13495">
                  <c:v>267.28899999999999</c:v>
                </c:pt>
                <c:pt idx="13496">
                  <c:v>267.29899999999998</c:v>
                </c:pt>
                <c:pt idx="13497">
                  <c:v>267.31</c:v>
                </c:pt>
                <c:pt idx="13498">
                  <c:v>267.32</c:v>
                </c:pt>
                <c:pt idx="13499">
                  <c:v>267.32900000000001</c:v>
                </c:pt>
                <c:pt idx="13500">
                  <c:v>267.33800000000002</c:v>
                </c:pt>
                <c:pt idx="13501">
                  <c:v>267.34699999999998</c:v>
                </c:pt>
                <c:pt idx="13502">
                  <c:v>267.35399999999998</c:v>
                </c:pt>
                <c:pt idx="13503">
                  <c:v>267.358</c:v>
                </c:pt>
                <c:pt idx="13504">
                  <c:v>267.36200000000002</c:v>
                </c:pt>
                <c:pt idx="13505">
                  <c:v>267.36700000000002</c:v>
                </c:pt>
                <c:pt idx="13506">
                  <c:v>267.37299999999999</c:v>
                </c:pt>
                <c:pt idx="13507">
                  <c:v>267.38</c:v>
                </c:pt>
                <c:pt idx="13508">
                  <c:v>267.387</c:v>
                </c:pt>
                <c:pt idx="13509">
                  <c:v>267.39600000000002</c:v>
                </c:pt>
                <c:pt idx="13510">
                  <c:v>267.404</c:v>
                </c:pt>
                <c:pt idx="13511">
                  <c:v>267.41399999999999</c:v>
                </c:pt>
                <c:pt idx="13512">
                  <c:v>267.423</c:v>
                </c:pt>
                <c:pt idx="13513">
                  <c:v>267.43200000000002</c:v>
                </c:pt>
                <c:pt idx="13514">
                  <c:v>267.44200000000001</c:v>
                </c:pt>
                <c:pt idx="13515">
                  <c:v>267.45100000000002</c:v>
                </c:pt>
                <c:pt idx="13516">
                  <c:v>267.45999999999998</c:v>
                </c:pt>
                <c:pt idx="13517">
                  <c:v>267.46899999999999</c:v>
                </c:pt>
                <c:pt idx="13518">
                  <c:v>267.47800000000001</c:v>
                </c:pt>
                <c:pt idx="13519">
                  <c:v>267.488</c:v>
                </c:pt>
                <c:pt idx="13520">
                  <c:v>267.49700000000001</c:v>
                </c:pt>
                <c:pt idx="13521">
                  <c:v>267.50599999999997</c:v>
                </c:pt>
                <c:pt idx="13522">
                  <c:v>267.51600000000002</c:v>
                </c:pt>
                <c:pt idx="13523">
                  <c:v>267.52499999999998</c:v>
                </c:pt>
                <c:pt idx="13524">
                  <c:v>267.53500000000003</c:v>
                </c:pt>
                <c:pt idx="13525">
                  <c:v>267.54399999999998</c:v>
                </c:pt>
                <c:pt idx="13526">
                  <c:v>267.55399999999997</c:v>
                </c:pt>
                <c:pt idx="13527">
                  <c:v>267.56299999999999</c:v>
                </c:pt>
                <c:pt idx="13528">
                  <c:v>267.57299999999998</c:v>
                </c:pt>
                <c:pt idx="13529">
                  <c:v>267.58199999999999</c:v>
                </c:pt>
                <c:pt idx="13530">
                  <c:v>267.59199999999998</c:v>
                </c:pt>
                <c:pt idx="13531">
                  <c:v>267.601</c:v>
                </c:pt>
                <c:pt idx="13532">
                  <c:v>267.61099999999999</c:v>
                </c:pt>
                <c:pt idx="13533">
                  <c:v>267.62</c:v>
                </c:pt>
                <c:pt idx="13534">
                  <c:v>267.63</c:v>
                </c:pt>
                <c:pt idx="13535">
                  <c:v>267.63900000000001</c:v>
                </c:pt>
                <c:pt idx="13536">
                  <c:v>267.64800000000002</c:v>
                </c:pt>
                <c:pt idx="13537">
                  <c:v>267.65699999999998</c:v>
                </c:pt>
                <c:pt idx="13538">
                  <c:v>267.666</c:v>
                </c:pt>
                <c:pt idx="13539">
                  <c:v>267.67500000000001</c:v>
                </c:pt>
                <c:pt idx="13540">
                  <c:v>267.68299999999999</c:v>
                </c:pt>
                <c:pt idx="13541">
                  <c:v>267.69200000000001</c:v>
                </c:pt>
                <c:pt idx="13542">
                  <c:v>267.70100000000002</c:v>
                </c:pt>
                <c:pt idx="13543">
                  <c:v>267.71100000000001</c:v>
                </c:pt>
                <c:pt idx="13544">
                  <c:v>267.72000000000003</c:v>
                </c:pt>
                <c:pt idx="13545">
                  <c:v>267.73</c:v>
                </c:pt>
                <c:pt idx="13546">
                  <c:v>267.73899999999998</c:v>
                </c:pt>
                <c:pt idx="13547">
                  <c:v>267.74799999999999</c:v>
                </c:pt>
                <c:pt idx="13548">
                  <c:v>267.75700000000001</c:v>
                </c:pt>
                <c:pt idx="13549">
                  <c:v>267.767</c:v>
                </c:pt>
                <c:pt idx="13550">
                  <c:v>267.779</c:v>
                </c:pt>
                <c:pt idx="13551">
                  <c:v>267.79300000000001</c:v>
                </c:pt>
                <c:pt idx="13552">
                  <c:v>267.80700000000002</c:v>
                </c:pt>
                <c:pt idx="13553">
                  <c:v>267.82100000000003</c:v>
                </c:pt>
                <c:pt idx="13554">
                  <c:v>267.83499999999998</c:v>
                </c:pt>
                <c:pt idx="13555">
                  <c:v>267.85000000000002</c:v>
                </c:pt>
                <c:pt idx="13556">
                  <c:v>267.86500000000001</c:v>
                </c:pt>
                <c:pt idx="13557">
                  <c:v>267.88</c:v>
                </c:pt>
                <c:pt idx="13558">
                  <c:v>267.89400000000001</c:v>
                </c:pt>
                <c:pt idx="13559">
                  <c:v>267.90899999999999</c:v>
                </c:pt>
                <c:pt idx="13560">
                  <c:v>267.923</c:v>
                </c:pt>
                <c:pt idx="13561">
                  <c:v>267.93799999999999</c:v>
                </c:pt>
                <c:pt idx="13562">
                  <c:v>267.952</c:v>
                </c:pt>
                <c:pt idx="13563">
                  <c:v>267.96699999999998</c:v>
                </c:pt>
                <c:pt idx="13564">
                  <c:v>267.98099999999999</c:v>
                </c:pt>
                <c:pt idx="13565">
                  <c:v>267.99599999999998</c:v>
                </c:pt>
                <c:pt idx="13566">
                  <c:v>268.01100000000002</c:v>
                </c:pt>
                <c:pt idx="13567">
                  <c:v>268.02499999999998</c:v>
                </c:pt>
                <c:pt idx="13568">
                  <c:v>268.03899999999999</c:v>
                </c:pt>
                <c:pt idx="13569">
                  <c:v>268.053</c:v>
                </c:pt>
                <c:pt idx="13570">
                  <c:v>268.06799999999998</c:v>
                </c:pt>
                <c:pt idx="13571">
                  <c:v>268.084</c:v>
                </c:pt>
                <c:pt idx="13572">
                  <c:v>268.101</c:v>
                </c:pt>
                <c:pt idx="13573">
                  <c:v>268.108</c:v>
                </c:pt>
                <c:pt idx="13574">
                  <c:v>268.13200000000001</c:v>
                </c:pt>
                <c:pt idx="13575">
                  <c:v>268.15100000000001</c:v>
                </c:pt>
                <c:pt idx="13576">
                  <c:v>268.16500000000002</c:v>
                </c:pt>
                <c:pt idx="13577">
                  <c:v>268.17899999999997</c:v>
                </c:pt>
                <c:pt idx="13578">
                  <c:v>268.20400000000001</c:v>
                </c:pt>
                <c:pt idx="13579">
                  <c:v>268.23599999999999</c:v>
                </c:pt>
                <c:pt idx="13580">
                  <c:v>268.26</c:v>
                </c:pt>
                <c:pt idx="13581">
                  <c:v>268.27600000000001</c:v>
                </c:pt>
                <c:pt idx="13582">
                  <c:v>268.29399999999998</c:v>
                </c:pt>
                <c:pt idx="13583">
                  <c:v>268.31700000000001</c:v>
                </c:pt>
                <c:pt idx="13584">
                  <c:v>268.33199999999999</c:v>
                </c:pt>
                <c:pt idx="13585">
                  <c:v>268.35000000000002</c:v>
                </c:pt>
                <c:pt idx="13586">
                  <c:v>268.37</c:v>
                </c:pt>
                <c:pt idx="13587">
                  <c:v>268.38900000000001</c:v>
                </c:pt>
                <c:pt idx="13588">
                  <c:v>268.40800000000002</c:v>
                </c:pt>
                <c:pt idx="13589">
                  <c:v>268.42700000000002</c:v>
                </c:pt>
                <c:pt idx="13590">
                  <c:v>268.44600000000003</c:v>
                </c:pt>
                <c:pt idx="13591">
                  <c:v>268.46899999999999</c:v>
                </c:pt>
                <c:pt idx="13592">
                  <c:v>268.49799999999999</c:v>
                </c:pt>
                <c:pt idx="13593">
                  <c:v>268.52699999999999</c:v>
                </c:pt>
                <c:pt idx="13594">
                  <c:v>268.55799999999999</c:v>
                </c:pt>
                <c:pt idx="13595">
                  <c:v>268.58999999999997</c:v>
                </c:pt>
                <c:pt idx="13596">
                  <c:v>268.625</c:v>
                </c:pt>
                <c:pt idx="13597">
                  <c:v>268.66000000000003</c:v>
                </c:pt>
                <c:pt idx="13598">
                  <c:v>268.697</c:v>
                </c:pt>
                <c:pt idx="13599">
                  <c:v>268.73200000000003</c:v>
                </c:pt>
                <c:pt idx="13600">
                  <c:v>268.76600000000002</c:v>
                </c:pt>
                <c:pt idx="13601">
                  <c:v>268.79700000000003</c:v>
                </c:pt>
                <c:pt idx="13602">
                  <c:v>268.81799999999998</c:v>
                </c:pt>
                <c:pt idx="13603">
                  <c:v>268.83300000000003</c:v>
                </c:pt>
                <c:pt idx="13604">
                  <c:v>268.85700000000003</c:v>
                </c:pt>
                <c:pt idx="13605">
                  <c:v>268.88099999999997</c:v>
                </c:pt>
                <c:pt idx="13606">
                  <c:v>268.899</c:v>
                </c:pt>
                <c:pt idx="13607">
                  <c:v>268.92700000000002</c:v>
                </c:pt>
                <c:pt idx="13608">
                  <c:v>268.95100000000002</c:v>
                </c:pt>
                <c:pt idx="13609">
                  <c:v>268.95100000000002</c:v>
                </c:pt>
                <c:pt idx="13610">
                  <c:v>268.95100000000002</c:v>
                </c:pt>
                <c:pt idx="13611">
                  <c:v>268.95100000000002</c:v>
                </c:pt>
                <c:pt idx="13612">
                  <c:v>268.95100000000002</c:v>
                </c:pt>
                <c:pt idx="13613">
                  <c:v>268.95100000000002</c:v>
                </c:pt>
                <c:pt idx="13614">
                  <c:v>268.95400000000001</c:v>
                </c:pt>
                <c:pt idx="13615">
                  <c:v>268.95999999999998</c:v>
                </c:pt>
                <c:pt idx="13616">
                  <c:v>268.98599999999999</c:v>
                </c:pt>
                <c:pt idx="13617">
                  <c:v>269.03500000000003</c:v>
                </c:pt>
                <c:pt idx="13618">
                  <c:v>269.10399999999998</c:v>
                </c:pt>
                <c:pt idx="13619">
                  <c:v>269.16899999999998</c:v>
                </c:pt>
                <c:pt idx="13620">
                  <c:v>269.23700000000002</c:v>
                </c:pt>
                <c:pt idx="13621">
                  <c:v>269.31099999999998</c:v>
                </c:pt>
                <c:pt idx="13622">
                  <c:v>269.38400000000001</c:v>
                </c:pt>
                <c:pt idx="13623">
                  <c:v>269.45400000000001</c:v>
                </c:pt>
                <c:pt idx="13624">
                  <c:v>269.52100000000002</c:v>
                </c:pt>
                <c:pt idx="13625">
                  <c:v>269.58699999999999</c:v>
                </c:pt>
                <c:pt idx="13626">
                  <c:v>269.64699999999999</c:v>
                </c:pt>
                <c:pt idx="13627">
                  <c:v>269.70600000000002</c:v>
                </c:pt>
                <c:pt idx="13628">
                  <c:v>269.75900000000001</c:v>
                </c:pt>
                <c:pt idx="13629">
                  <c:v>269.81200000000001</c:v>
                </c:pt>
                <c:pt idx="13630">
                  <c:v>269.86399999999998</c:v>
                </c:pt>
                <c:pt idx="13631">
                  <c:v>269.91199999999998</c:v>
                </c:pt>
                <c:pt idx="13632">
                  <c:v>269.95699999999999</c:v>
                </c:pt>
                <c:pt idx="13633">
                  <c:v>269.99700000000001</c:v>
                </c:pt>
                <c:pt idx="13634">
                  <c:v>270.03300000000002</c:v>
                </c:pt>
                <c:pt idx="13635">
                  <c:v>270.06400000000002</c:v>
                </c:pt>
                <c:pt idx="13636">
                  <c:v>270.08199999999999</c:v>
                </c:pt>
                <c:pt idx="13637">
                  <c:v>270.08300000000003</c:v>
                </c:pt>
                <c:pt idx="13638">
                  <c:v>270.08300000000003</c:v>
                </c:pt>
                <c:pt idx="13639">
                  <c:v>270.08300000000003</c:v>
                </c:pt>
                <c:pt idx="13640">
                  <c:v>270.08300000000003</c:v>
                </c:pt>
                <c:pt idx="13641">
                  <c:v>270.08300000000003</c:v>
                </c:pt>
                <c:pt idx="13642">
                  <c:v>270.08300000000003</c:v>
                </c:pt>
                <c:pt idx="13643">
                  <c:v>270.08300000000003</c:v>
                </c:pt>
                <c:pt idx="13644">
                  <c:v>270.08300000000003</c:v>
                </c:pt>
                <c:pt idx="13645">
                  <c:v>270.08300000000003</c:v>
                </c:pt>
                <c:pt idx="13646">
                  <c:v>270.08300000000003</c:v>
                </c:pt>
                <c:pt idx="13647">
                  <c:v>270.08999999999997</c:v>
                </c:pt>
                <c:pt idx="13648">
                  <c:v>270.12700000000001</c:v>
                </c:pt>
                <c:pt idx="13649">
                  <c:v>270.19200000000001</c:v>
                </c:pt>
                <c:pt idx="13650">
                  <c:v>270.27699999999999</c:v>
                </c:pt>
                <c:pt idx="13651">
                  <c:v>270.36799999999999</c:v>
                </c:pt>
                <c:pt idx="13652">
                  <c:v>270.45800000000003</c:v>
                </c:pt>
                <c:pt idx="13653">
                  <c:v>270.54599999999999</c:v>
                </c:pt>
                <c:pt idx="13654">
                  <c:v>270.63400000000001</c:v>
                </c:pt>
                <c:pt idx="13655">
                  <c:v>270.721</c:v>
                </c:pt>
                <c:pt idx="13656">
                  <c:v>270.80099999999999</c:v>
                </c:pt>
                <c:pt idx="13657">
                  <c:v>270.87799999999999</c:v>
                </c:pt>
                <c:pt idx="13658">
                  <c:v>270.94400000000002</c:v>
                </c:pt>
                <c:pt idx="13659">
                  <c:v>271.00599999999997</c:v>
                </c:pt>
                <c:pt idx="13660">
                  <c:v>271.06900000000002</c:v>
                </c:pt>
                <c:pt idx="13661">
                  <c:v>271.13400000000001</c:v>
                </c:pt>
                <c:pt idx="13662">
                  <c:v>271.19600000000003</c:v>
                </c:pt>
                <c:pt idx="13663">
                  <c:v>271.24700000000001</c:v>
                </c:pt>
                <c:pt idx="13664">
                  <c:v>271.29199999999997</c:v>
                </c:pt>
                <c:pt idx="13665">
                  <c:v>271.33199999999999</c:v>
                </c:pt>
                <c:pt idx="13666">
                  <c:v>271.37299999999999</c:v>
                </c:pt>
                <c:pt idx="13667">
                  <c:v>271.41800000000001</c:v>
                </c:pt>
                <c:pt idx="13668">
                  <c:v>271.46499999999997</c:v>
                </c:pt>
                <c:pt idx="13669">
                  <c:v>271.51299999999998</c:v>
                </c:pt>
                <c:pt idx="13670">
                  <c:v>271.56200000000001</c:v>
                </c:pt>
                <c:pt idx="13671">
                  <c:v>271.613</c:v>
                </c:pt>
                <c:pt idx="13672">
                  <c:v>271.666</c:v>
                </c:pt>
                <c:pt idx="13673">
                  <c:v>271.71899999999999</c:v>
                </c:pt>
                <c:pt idx="13674">
                  <c:v>271.77100000000002</c:v>
                </c:pt>
                <c:pt idx="13675">
                  <c:v>271.822</c:v>
                </c:pt>
                <c:pt idx="13676">
                  <c:v>271.87299999999999</c:v>
                </c:pt>
                <c:pt idx="13677">
                  <c:v>271.92399999999998</c:v>
                </c:pt>
                <c:pt idx="13678">
                  <c:v>271.97500000000002</c:v>
                </c:pt>
                <c:pt idx="13679">
                  <c:v>272.02199999999999</c:v>
                </c:pt>
                <c:pt idx="13680">
                  <c:v>272.05200000000002</c:v>
                </c:pt>
                <c:pt idx="13681">
                  <c:v>272.05200000000002</c:v>
                </c:pt>
                <c:pt idx="13682">
                  <c:v>272.05200000000002</c:v>
                </c:pt>
                <c:pt idx="13683">
                  <c:v>272.05200000000002</c:v>
                </c:pt>
                <c:pt idx="13684">
                  <c:v>272.05200000000002</c:v>
                </c:pt>
                <c:pt idx="13685">
                  <c:v>272.05200000000002</c:v>
                </c:pt>
                <c:pt idx="13686">
                  <c:v>272.05200000000002</c:v>
                </c:pt>
                <c:pt idx="13687">
                  <c:v>272.05200000000002</c:v>
                </c:pt>
                <c:pt idx="13688">
                  <c:v>272.05500000000001</c:v>
                </c:pt>
                <c:pt idx="13689">
                  <c:v>272.06</c:v>
                </c:pt>
                <c:pt idx="13690">
                  <c:v>272.06700000000001</c:v>
                </c:pt>
                <c:pt idx="13691">
                  <c:v>272.07499999999999</c:v>
                </c:pt>
                <c:pt idx="13692">
                  <c:v>272.084</c:v>
                </c:pt>
                <c:pt idx="13693">
                  <c:v>272.09300000000002</c:v>
                </c:pt>
                <c:pt idx="13694">
                  <c:v>272.10199999999998</c:v>
                </c:pt>
                <c:pt idx="13695">
                  <c:v>272.11099999999999</c:v>
                </c:pt>
                <c:pt idx="13696">
                  <c:v>272.12</c:v>
                </c:pt>
                <c:pt idx="13697">
                  <c:v>272.12799999999999</c:v>
                </c:pt>
                <c:pt idx="13698">
                  <c:v>272.14600000000002</c:v>
                </c:pt>
                <c:pt idx="13699">
                  <c:v>272.19</c:v>
                </c:pt>
                <c:pt idx="13700">
                  <c:v>272.26400000000001</c:v>
                </c:pt>
                <c:pt idx="13701">
                  <c:v>272.35300000000001</c:v>
                </c:pt>
                <c:pt idx="13702">
                  <c:v>272.44200000000001</c:v>
                </c:pt>
                <c:pt idx="13703">
                  <c:v>272.53100000000001</c:v>
                </c:pt>
                <c:pt idx="13704">
                  <c:v>272.61900000000003</c:v>
                </c:pt>
                <c:pt idx="13705">
                  <c:v>272.709</c:v>
                </c:pt>
                <c:pt idx="13706">
                  <c:v>272.79399999999998</c:v>
                </c:pt>
                <c:pt idx="13707">
                  <c:v>272.88</c:v>
                </c:pt>
                <c:pt idx="13708">
                  <c:v>272.96899999999999</c:v>
                </c:pt>
                <c:pt idx="13709">
                  <c:v>273.05799999999999</c:v>
                </c:pt>
                <c:pt idx="13710">
                  <c:v>273.13900000000001</c:v>
                </c:pt>
                <c:pt idx="13711">
                  <c:v>273.20999999999998</c:v>
                </c:pt>
                <c:pt idx="13712">
                  <c:v>273.27499999999998</c:v>
                </c:pt>
                <c:pt idx="13713">
                  <c:v>273.32600000000002</c:v>
                </c:pt>
                <c:pt idx="13714">
                  <c:v>273.38600000000002</c:v>
                </c:pt>
                <c:pt idx="13715">
                  <c:v>273.44200000000001</c:v>
                </c:pt>
                <c:pt idx="13716">
                  <c:v>273.49799999999999</c:v>
                </c:pt>
                <c:pt idx="13717">
                  <c:v>273.553</c:v>
                </c:pt>
                <c:pt idx="13718">
                  <c:v>273.577</c:v>
                </c:pt>
                <c:pt idx="13719">
                  <c:v>273.625</c:v>
                </c:pt>
                <c:pt idx="13720">
                  <c:v>273.67200000000003</c:v>
                </c:pt>
                <c:pt idx="13721">
                  <c:v>273.71100000000001</c:v>
                </c:pt>
                <c:pt idx="13722">
                  <c:v>273.75200000000001</c:v>
                </c:pt>
                <c:pt idx="13723">
                  <c:v>273.78199999999998</c:v>
                </c:pt>
                <c:pt idx="13724">
                  <c:v>273.81099999999998</c:v>
                </c:pt>
                <c:pt idx="13725">
                  <c:v>273.822</c:v>
                </c:pt>
                <c:pt idx="13726">
                  <c:v>273.822</c:v>
                </c:pt>
                <c:pt idx="13727">
                  <c:v>273.822</c:v>
                </c:pt>
                <c:pt idx="13728">
                  <c:v>273.822</c:v>
                </c:pt>
                <c:pt idx="13729">
                  <c:v>273.822</c:v>
                </c:pt>
                <c:pt idx="13730">
                  <c:v>273.822</c:v>
                </c:pt>
                <c:pt idx="13731">
                  <c:v>273.822</c:v>
                </c:pt>
                <c:pt idx="13732">
                  <c:v>273.822</c:v>
                </c:pt>
                <c:pt idx="13733">
                  <c:v>273.822</c:v>
                </c:pt>
                <c:pt idx="13734">
                  <c:v>273.822</c:v>
                </c:pt>
                <c:pt idx="13735">
                  <c:v>273.822</c:v>
                </c:pt>
                <c:pt idx="13736">
                  <c:v>273.822</c:v>
                </c:pt>
                <c:pt idx="13737">
                  <c:v>273.839</c:v>
                </c:pt>
                <c:pt idx="13738">
                  <c:v>273.85599999999999</c:v>
                </c:pt>
                <c:pt idx="13739">
                  <c:v>273.85599999999999</c:v>
                </c:pt>
                <c:pt idx="13740">
                  <c:v>273.85599999999999</c:v>
                </c:pt>
                <c:pt idx="13741">
                  <c:v>273.85599999999999</c:v>
                </c:pt>
                <c:pt idx="13742">
                  <c:v>273.85599999999999</c:v>
                </c:pt>
                <c:pt idx="13743">
                  <c:v>273.85599999999999</c:v>
                </c:pt>
                <c:pt idx="13744">
                  <c:v>273.85599999999999</c:v>
                </c:pt>
                <c:pt idx="13745">
                  <c:v>273.85599999999999</c:v>
                </c:pt>
                <c:pt idx="13746">
                  <c:v>273.858</c:v>
                </c:pt>
                <c:pt idx="13747">
                  <c:v>273.86200000000002</c:v>
                </c:pt>
                <c:pt idx="13748">
                  <c:v>273.86799999999999</c:v>
                </c:pt>
                <c:pt idx="13749">
                  <c:v>273.87599999999998</c:v>
                </c:pt>
                <c:pt idx="13750">
                  <c:v>273.88600000000002</c:v>
                </c:pt>
                <c:pt idx="13751">
                  <c:v>273.89499999999998</c:v>
                </c:pt>
                <c:pt idx="13752">
                  <c:v>273.90499999999997</c:v>
                </c:pt>
                <c:pt idx="13753">
                  <c:v>273.91399999999999</c:v>
                </c:pt>
                <c:pt idx="13754">
                  <c:v>273.923</c:v>
                </c:pt>
                <c:pt idx="13755">
                  <c:v>273.93299999999999</c:v>
                </c:pt>
                <c:pt idx="13756">
                  <c:v>273.94200000000001</c:v>
                </c:pt>
                <c:pt idx="13757">
                  <c:v>273.952</c:v>
                </c:pt>
                <c:pt idx="13758">
                  <c:v>273.96100000000001</c:v>
                </c:pt>
                <c:pt idx="13759">
                  <c:v>273.971</c:v>
                </c:pt>
                <c:pt idx="13760">
                  <c:v>273.98</c:v>
                </c:pt>
                <c:pt idx="13761">
                  <c:v>273.98899999999998</c:v>
                </c:pt>
                <c:pt idx="13762">
                  <c:v>273.99900000000002</c:v>
                </c:pt>
                <c:pt idx="13763">
                  <c:v>274.00799999999998</c:v>
                </c:pt>
                <c:pt idx="13764">
                  <c:v>274.01799999999997</c:v>
                </c:pt>
                <c:pt idx="13765">
                  <c:v>274.02699999999999</c:v>
                </c:pt>
                <c:pt idx="13766">
                  <c:v>274.03699999999998</c:v>
                </c:pt>
                <c:pt idx="13767">
                  <c:v>274.04599999999999</c:v>
                </c:pt>
                <c:pt idx="13768">
                  <c:v>274.05599999999998</c:v>
                </c:pt>
                <c:pt idx="13769">
                  <c:v>274.06400000000002</c:v>
                </c:pt>
                <c:pt idx="13770">
                  <c:v>274.07299999999998</c:v>
                </c:pt>
                <c:pt idx="13771">
                  <c:v>274.08300000000003</c:v>
                </c:pt>
                <c:pt idx="13772">
                  <c:v>274.09199999999998</c:v>
                </c:pt>
                <c:pt idx="13773">
                  <c:v>274.10199999999998</c:v>
                </c:pt>
                <c:pt idx="13774">
                  <c:v>274.11099999999999</c:v>
                </c:pt>
                <c:pt idx="13775">
                  <c:v>274.12</c:v>
                </c:pt>
                <c:pt idx="13776">
                  <c:v>274.12900000000002</c:v>
                </c:pt>
                <c:pt idx="13777">
                  <c:v>274.13799999999998</c:v>
                </c:pt>
                <c:pt idx="13778">
                  <c:v>274.14699999999999</c:v>
                </c:pt>
                <c:pt idx="13779">
                  <c:v>274.15600000000001</c:v>
                </c:pt>
                <c:pt idx="13780">
                  <c:v>274.16500000000002</c:v>
                </c:pt>
                <c:pt idx="13781">
                  <c:v>274.17399999999998</c:v>
                </c:pt>
                <c:pt idx="13782">
                  <c:v>274.18200000000002</c:v>
                </c:pt>
                <c:pt idx="13783">
                  <c:v>274.19099999999997</c:v>
                </c:pt>
                <c:pt idx="13784">
                  <c:v>274.2</c:v>
                </c:pt>
                <c:pt idx="13785">
                  <c:v>274.209</c:v>
                </c:pt>
                <c:pt idx="13786">
                  <c:v>274.21800000000002</c:v>
                </c:pt>
                <c:pt idx="13787">
                  <c:v>274.22699999999998</c:v>
                </c:pt>
                <c:pt idx="13788">
                  <c:v>274.23700000000002</c:v>
                </c:pt>
                <c:pt idx="13789">
                  <c:v>274.24599999999998</c:v>
                </c:pt>
                <c:pt idx="13790">
                  <c:v>274.25599999999997</c:v>
                </c:pt>
                <c:pt idx="13791">
                  <c:v>274.26600000000002</c:v>
                </c:pt>
                <c:pt idx="13792">
                  <c:v>274.27499999999998</c:v>
                </c:pt>
                <c:pt idx="13793">
                  <c:v>274.28500000000003</c:v>
                </c:pt>
                <c:pt idx="13794">
                  <c:v>274.29300000000001</c:v>
                </c:pt>
                <c:pt idx="13795">
                  <c:v>274.30200000000002</c:v>
                </c:pt>
                <c:pt idx="13796">
                  <c:v>274.31099999999998</c:v>
                </c:pt>
                <c:pt idx="13797">
                  <c:v>274.32</c:v>
                </c:pt>
                <c:pt idx="13798">
                  <c:v>274.32900000000001</c:v>
                </c:pt>
                <c:pt idx="13799">
                  <c:v>274.33800000000002</c:v>
                </c:pt>
                <c:pt idx="13800">
                  <c:v>274.34699999999998</c:v>
                </c:pt>
                <c:pt idx="13801">
                  <c:v>274.35599999999999</c:v>
                </c:pt>
                <c:pt idx="13802">
                  <c:v>274.36599999999999</c:v>
                </c:pt>
                <c:pt idx="13803">
                  <c:v>274.375</c:v>
                </c:pt>
                <c:pt idx="13804">
                  <c:v>274.38499999999999</c:v>
                </c:pt>
                <c:pt idx="13805">
                  <c:v>274.39400000000001</c:v>
                </c:pt>
                <c:pt idx="13806">
                  <c:v>274.40300000000002</c:v>
                </c:pt>
                <c:pt idx="13807">
                  <c:v>274.41199999999998</c:v>
                </c:pt>
                <c:pt idx="13808">
                  <c:v>274.42099999999999</c:v>
                </c:pt>
                <c:pt idx="13809">
                  <c:v>274.43</c:v>
                </c:pt>
                <c:pt idx="13810">
                  <c:v>274.43900000000002</c:v>
                </c:pt>
                <c:pt idx="13811">
                  <c:v>274.447</c:v>
                </c:pt>
                <c:pt idx="13812">
                  <c:v>274.464</c:v>
                </c:pt>
                <c:pt idx="13813">
                  <c:v>274.50599999999997</c:v>
                </c:pt>
                <c:pt idx="13814">
                  <c:v>274.58</c:v>
                </c:pt>
                <c:pt idx="13815">
                  <c:v>274.66899999999998</c:v>
                </c:pt>
                <c:pt idx="13816">
                  <c:v>274.75900000000001</c:v>
                </c:pt>
                <c:pt idx="13817">
                  <c:v>274.84500000000003</c:v>
                </c:pt>
                <c:pt idx="13818">
                  <c:v>274.93299999999999</c:v>
                </c:pt>
                <c:pt idx="13819">
                  <c:v>275.01600000000002</c:v>
                </c:pt>
                <c:pt idx="13820">
                  <c:v>275.10000000000002</c:v>
                </c:pt>
                <c:pt idx="13821">
                  <c:v>275.18599999999998</c:v>
                </c:pt>
                <c:pt idx="13822">
                  <c:v>275.26799999999997</c:v>
                </c:pt>
                <c:pt idx="13823">
                  <c:v>275.34100000000001</c:v>
                </c:pt>
                <c:pt idx="13824">
                  <c:v>275.40899999999999</c:v>
                </c:pt>
                <c:pt idx="13825">
                  <c:v>275.48200000000003</c:v>
                </c:pt>
                <c:pt idx="13826">
                  <c:v>275.55</c:v>
                </c:pt>
                <c:pt idx="13827">
                  <c:v>275.60599999999999</c:v>
                </c:pt>
                <c:pt idx="13828">
                  <c:v>275.64999999999998</c:v>
                </c:pt>
                <c:pt idx="13829">
                  <c:v>275.69400000000002</c:v>
                </c:pt>
                <c:pt idx="13830">
                  <c:v>275.73399999999998</c:v>
                </c:pt>
                <c:pt idx="13831">
                  <c:v>275.76900000000001</c:v>
                </c:pt>
                <c:pt idx="13832">
                  <c:v>275.81</c:v>
                </c:pt>
                <c:pt idx="13833">
                  <c:v>275.85199999999998</c:v>
                </c:pt>
                <c:pt idx="13834">
                  <c:v>275.89299999999997</c:v>
                </c:pt>
                <c:pt idx="13835">
                  <c:v>275.93200000000002</c:v>
                </c:pt>
                <c:pt idx="13836">
                  <c:v>275.96699999999998</c:v>
                </c:pt>
                <c:pt idx="13837">
                  <c:v>276.00099999999998</c:v>
                </c:pt>
                <c:pt idx="13838">
                  <c:v>276.03300000000002</c:v>
                </c:pt>
                <c:pt idx="13839">
                  <c:v>276.06599999999997</c:v>
                </c:pt>
                <c:pt idx="13840">
                  <c:v>276.09399999999999</c:v>
                </c:pt>
                <c:pt idx="13841">
                  <c:v>276.12</c:v>
                </c:pt>
                <c:pt idx="13842">
                  <c:v>276.14699999999999</c:v>
                </c:pt>
                <c:pt idx="13843">
                  <c:v>276.17700000000002</c:v>
                </c:pt>
                <c:pt idx="13844">
                  <c:v>276.21300000000002</c:v>
                </c:pt>
                <c:pt idx="13845">
                  <c:v>276.24400000000003</c:v>
                </c:pt>
                <c:pt idx="13846">
                  <c:v>276.27800000000002</c:v>
                </c:pt>
                <c:pt idx="13847">
                  <c:v>276.31599999999997</c:v>
                </c:pt>
                <c:pt idx="13848">
                  <c:v>276.35300000000001</c:v>
                </c:pt>
                <c:pt idx="13849">
                  <c:v>276.38400000000001</c:v>
                </c:pt>
                <c:pt idx="13850">
                  <c:v>276.41399999999999</c:v>
                </c:pt>
                <c:pt idx="13851">
                  <c:v>276.44299999999998</c:v>
                </c:pt>
                <c:pt idx="13852">
                  <c:v>276.47399999999999</c:v>
                </c:pt>
                <c:pt idx="13853">
                  <c:v>276.50900000000001</c:v>
                </c:pt>
                <c:pt idx="13854">
                  <c:v>276.54300000000001</c:v>
                </c:pt>
                <c:pt idx="13855">
                  <c:v>276.57799999999997</c:v>
                </c:pt>
                <c:pt idx="13856">
                  <c:v>276.61399999999998</c:v>
                </c:pt>
                <c:pt idx="13857">
                  <c:v>276.64100000000002</c:v>
                </c:pt>
                <c:pt idx="13858">
                  <c:v>276.66800000000001</c:v>
                </c:pt>
                <c:pt idx="13859">
                  <c:v>276.697</c:v>
                </c:pt>
                <c:pt idx="13860">
                  <c:v>276.726</c:v>
                </c:pt>
                <c:pt idx="13861">
                  <c:v>276.762</c:v>
                </c:pt>
                <c:pt idx="13862">
                  <c:v>276.8</c:v>
                </c:pt>
                <c:pt idx="13863">
                  <c:v>276.83600000000001</c:v>
                </c:pt>
                <c:pt idx="13864">
                  <c:v>276.87</c:v>
                </c:pt>
                <c:pt idx="13865">
                  <c:v>276.90600000000001</c:v>
                </c:pt>
                <c:pt idx="13866">
                  <c:v>276.94</c:v>
                </c:pt>
                <c:pt idx="13867">
                  <c:v>276.97500000000002</c:v>
                </c:pt>
                <c:pt idx="13868">
                  <c:v>277.012</c:v>
                </c:pt>
                <c:pt idx="13869">
                  <c:v>277.04700000000003</c:v>
                </c:pt>
                <c:pt idx="13870">
                  <c:v>277.07600000000002</c:v>
                </c:pt>
                <c:pt idx="13871">
                  <c:v>277.10700000000003</c:v>
                </c:pt>
                <c:pt idx="13872">
                  <c:v>277.13799999999998</c:v>
                </c:pt>
                <c:pt idx="13873">
                  <c:v>277.166</c:v>
                </c:pt>
                <c:pt idx="13874">
                  <c:v>277.19499999999999</c:v>
                </c:pt>
                <c:pt idx="13875">
                  <c:v>277.22699999999998</c:v>
                </c:pt>
                <c:pt idx="13876">
                  <c:v>277.26299999999998</c:v>
                </c:pt>
                <c:pt idx="13877">
                  <c:v>277.29899999999998</c:v>
                </c:pt>
                <c:pt idx="13878">
                  <c:v>277.327</c:v>
                </c:pt>
                <c:pt idx="13879">
                  <c:v>277.35300000000001</c:v>
                </c:pt>
                <c:pt idx="13880">
                  <c:v>277.37400000000002</c:v>
                </c:pt>
                <c:pt idx="13881">
                  <c:v>277.399</c:v>
                </c:pt>
                <c:pt idx="13882">
                  <c:v>277.428</c:v>
                </c:pt>
                <c:pt idx="13883">
                  <c:v>277.45600000000002</c:v>
                </c:pt>
                <c:pt idx="13884">
                  <c:v>277.48099999999999</c:v>
                </c:pt>
                <c:pt idx="13885">
                  <c:v>277.50799999999998</c:v>
                </c:pt>
                <c:pt idx="13886">
                  <c:v>277.53899999999999</c:v>
                </c:pt>
                <c:pt idx="13887">
                  <c:v>277.56700000000001</c:v>
                </c:pt>
                <c:pt idx="13888">
                  <c:v>277.59300000000002</c:v>
                </c:pt>
                <c:pt idx="13889">
                  <c:v>277.62599999999998</c:v>
                </c:pt>
                <c:pt idx="13890">
                  <c:v>277.66199999999998</c:v>
                </c:pt>
                <c:pt idx="13891">
                  <c:v>277.69600000000003</c:v>
                </c:pt>
                <c:pt idx="13892">
                  <c:v>277.73099999999999</c:v>
                </c:pt>
                <c:pt idx="13893">
                  <c:v>277.767</c:v>
                </c:pt>
                <c:pt idx="13894">
                  <c:v>277.80700000000002</c:v>
                </c:pt>
                <c:pt idx="13895">
                  <c:v>277.84699999999998</c:v>
                </c:pt>
                <c:pt idx="13896">
                  <c:v>277.88499999999999</c:v>
                </c:pt>
                <c:pt idx="13897">
                  <c:v>277.92</c:v>
                </c:pt>
                <c:pt idx="13898">
                  <c:v>277.952</c:v>
                </c:pt>
                <c:pt idx="13899">
                  <c:v>277.98200000000003</c:v>
                </c:pt>
                <c:pt idx="13900">
                  <c:v>278.01499999999999</c:v>
                </c:pt>
                <c:pt idx="13901">
                  <c:v>278.048</c:v>
                </c:pt>
                <c:pt idx="13902">
                  <c:v>278.08100000000002</c:v>
                </c:pt>
                <c:pt idx="13903">
                  <c:v>278.113</c:v>
                </c:pt>
                <c:pt idx="13904">
                  <c:v>278.14600000000002</c:v>
                </c:pt>
                <c:pt idx="13905">
                  <c:v>278.18</c:v>
                </c:pt>
                <c:pt idx="13906">
                  <c:v>278.19799999999998</c:v>
                </c:pt>
                <c:pt idx="13907">
                  <c:v>278.19799999999998</c:v>
                </c:pt>
                <c:pt idx="13908">
                  <c:v>278.19799999999998</c:v>
                </c:pt>
                <c:pt idx="13909">
                  <c:v>278.19799999999998</c:v>
                </c:pt>
                <c:pt idx="13910">
                  <c:v>278.19799999999998</c:v>
                </c:pt>
                <c:pt idx="13911">
                  <c:v>278.19799999999998</c:v>
                </c:pt>
                <c:pt idx="13912">
                  <c:v>278.19900000000001</c:v>
                </c:pt>
                <c:pt idx="13913">
                  <c:v>278.20299999999997</c:v>
                </c:pt>
                <c:pt idx="13914">
                  <c:v>278.20800000000003</c:v>
                </c:pt>
                <c:pt idx="13915">
                  <c:v>278.21600000000001</c:v>
                </c:pt>
                <c:pt idx="13916">
                  <c:v>278.22399999999999</c:v>
                </c:pt>
                <c:pt idx="13917">
                  <c:v>278.233</c:v>
                </c:pt>
                <c:pt idx="13918">
                  <c:v>278.24200000000002</c:v>
                </c:pt>
                <c:pt idx="13919">
                  <c:v>278.25099999999998</c:v>
                </c:pt>
                <c:pt idx="13920">
                  <c:v>278.26</c:v>
                </c:pt>
                <c:pt idx="13921">
                  <c:v>278.26900000000001</c:v>
                </c:pt>
                <c:pt idx="13922">
                  <c:v>278.27800000000002</c:v>
                </c:pt>
                <c:pt idx="13923">
                  <c:v>278.28699999999998</c:v>
                </c:pt>
                <c:pt idx="13924">
                  <c:v>278.29599999999999</c:v>
                </c:pt>
                <c:pt idx="13925">
                  <c:v>278.30500000000001</c:v>
                </c:pt>
                <c:pt idx="13926">
                  <c:v>278.31400000000002</c:v>
                </c:pt>
                <c:pt idx="13927">
                  <c:v>278.322</c:v>
                </c:pt>
                <c:pt idx="13928">
                  <c:v>278.33100000000002</c:v>
                </c:pt>
                <c:pt idx="13929">
                  <c:v>278.33999999999997</c:v>
                </c:pt>
                <c:pt idx="13930">
                  <c:v>278.34899999999999</c:v>
                </c:pt>
                <c:pt idx="13931">
                  <c:v>278.358</c:v>
                </c:pt>
                <c:pt idx="13932">
                  <c:v>278.36599999999999</c:v>
                </c:pt>
                <c:pt idx="13933">
                  <c:v>278.375</c:v>
                </c:pt>
                <c:pt idx="13934">
                  <c:v>278.38400000000001</c:v>
                </c:pt>
                <c:pt idx="13935">
                  <c:v>278.39299999999997</c:v>
                </c:pt>
                <c:pt idx="13936">
                  <c:v>278.40199999999999</c:v>
                </c:pt>
                <c:pt idx="13937">
                  <c:v>278.411</c:v>
                </c:pt>
                <c:pt idx="13938">
                  <c:v>278.42</c:v>
                </c:pt>
                <c:pt idx="13939">
                  <c:v>278.42899999999997</c:v>
                </c:pt>
                <c:pt idx="13940">
                  <c:v>278.43799999999999</c:v>
                </c:pt>
                <c:pt idx="13941">
                  <c:v>278.44600000000003</c:v>
                </c:pt>
                <c:pt idx="13942">
                  <c:v>278.45499999999998</c:v>
                </c:pt>
                <c:pt idx="13943">
                  <c:v>278.464</c:v>
                </c:pt>
                <c:pt idx="13944">
                  <c:v>278.47300000000001</c:v>
                </c:pt>
                <c:pt idx="13945">
                  <c:v>278.48200000000003</c:v>
                </c:pt>
                <c:pt idx="13946">
                  <c:v>278.49</c:v>
                </c:pt>
                <c:pt idx="13947">
                  <c:v>278.49900000000002</c:v>
                </c:pt>
                <c:pt idx="13948">
                  <c:v>278.50799999999998</c:v>
                </c:pt>
                <c:pt idx="13949">
                  <c:v>278.51600000000002</c:v>
                </c:pt>
                <c:pt idx="13950">
                  <c:v>278.52499999999998</c:v>
                </c:pt>
                <c:pt idx="13951">
                  <c:v>278.53300000000002</c:v>
                </c:pt>
                <c:pt idx="13952">
                  <c:v>278.54199999999997</c:v>
                </c:pt>
                <c:pt idx="13953">
                  <c:v>278.55099999999999</c:v>
                </c:pt>
                <c:pt idx="13954">
                  <c:v>278.56</c:v>
                </c:pt>
                <c:pt idx="13955">
                  <c:v>278.56799999999998</c:v>
                </c:pt>
                <c:pt idx="13956">
                  <c:v>278.577</c:v>
                </c:pt>
                <c:pt idx="13957">
                  <c:v>278.58600000000001</c:v>
                </c:pt>
                <c:pt idx="13958">
                  <c:v>278.59500000000003</c:v>
                </c:pt>
                <c:pt idx="13959">
                  <c:v>278.60399999999998</c:v>
                </c:pt>
                <c:pt idx="13960">
                  <c:v>278.613</c:v>
                </c:pt>
                <c:pt idx="13961">
                  <c:v>278.62200000000001</c:v>
                </c:pt>
                <c:pt idx="13962">
                  <c:v>278.63</c:v>
                </c:pt>
                <c:pt idx="13963">
                  <c:v>278.63900000000001</c:v>
                </c:pt>
                <c:pt idx="13964">
                  <c:v>278.64800000000002</c:v>
                </c:pt>
                <c:pt idx="13965">
                  <c:v>278.65699999999998</c:v>
                </c:pt>
                <c:pt idx="13966">
                  <c:v>278.666</c:v>
                </c:pt>
                <c:pt idx="13967">
                  <c:v>278.67500000000001</c:v>
                </c:pt>
                <c:pt idx="13968">
                  <c:v>278.68400000000003</c:v>
                </c:pt>
                <c:pt idx="13969">
                  <c:v>278.69299999999998</c:v>
                </c:pt>
                <c:pt idx="13970">
                  <c:v>278.702</c:v>
                </c:pt>
                <c:pt idx="13971">
                  <c:v>278.71100000000001</c:v>
                </c:pt>
                <c:pt idx="13972">
                  <c:v>278.71899999999999</c:v>
                </c:pt>
                <c:pt idx="13973">
                  <c:v>278.72800000000001</c:v>
                </c:pt>
                <c:pt idx="13974">
                  <c:v>278.73700000000002</c:v>
                </c:pt>
                <c:pt idx="13975">
                  <c:v>278.74599999999998</c:v>
                </c:pt>
                <c:pt idx="13976">
                  <c:v>278.755</c:v>
                </c:pt>
                <c:pt idx="13977">
                  <c:v>278.76400000000001</c:v>
                </c:pt>
                <c:pt idx="13978">
                  <c:v>278.77300000000002</c:v>
                </c:pt>
                <c:pt idx="13979">
                  <c:v>278.78199999999998</c:v>
                </c:pt>
                <c:pt idx="13980">
                  <c:v>278.791</c:v>
                </c:pt>
                <c:pt idx="13981">
                  <c:v>278.8</c:v>
                </c:pt>
                <c:pt idx="13982">
                  <c:v>278.80900000000003</c:v>
                </c:pt>
                <c:pt idx="13983">
                  <c:v>278.81700000000001</c:v>
                </c:pt>
                <c:pt idx="13984">
                  <c:v>278.82600000000002</c:v>
                </c:pt>
                <c:pt idx="13985">
                  <c:v>278.83499999999998</c:v>
                </c:pt>
                <c:pt idx="13986">
                  <c:v>278.84399999999999</c:v>
                </c:pt>
                <c:pt idx="13987">
                  <c:v>278.85300000000001</c:v>
                </c:pt>
                <c:pt idx="13988">
                  <c:v>278.86200000000002</c:v>
                </c:pt>
                <c:pt idx="13989">
                  <c:v>278.87599999999998</c:v>
                </c:pt>
                <c:pt idx="13990">
                  <c:v>278.90899999999999</c:v>
                </c:pt>
                <c:pt idx="13991">
                  <c:v>278.97699999999998</c:v>
                </c:pt>
                <c:pt idx="13992">
                  <c:v>279.06700000000001</c:v>
                </c:pt>
                <c:pt idx="13993">
                  <c:v>279.15699999999998</c:v>
                </c:pt>
                <c:pt idx="13994">
                  <c:v>279.24700000000001</c:v>
                </c:pt>
                <c:pt idx="13995">
                  <c:v>279.33199999999999</c:v>
                </c:pt>
                <c:pt idx="13996">
                  <c:v>279.42099999999999</c:v>
                </c:pt>
                <c:pt idx="13997">
                  <c:v>279.505</c:v>
                </c:pt>
                <c:pt idx="13998">
                  <c:v>279.58800000000002</c:v>
                </c:pt>
                <c:pt idx="13999">
                  <c:v>279.67700000000002</c:v>
                </c:pt>
                <c:pt idx="14000">
                  <c:v>279.76400000000001</c:v>
                </c:pt>
                <c:pt idx="14001">
                  <c:v>279.83800000000002</c:v>
                </c:pt>
                <c:pt idx="14002">
                  <c:v>279.89800000000002</c:v>
                </c:pt>
                <c:pt idx="14003">
                  <c:v>279.96899999999999</c:v>
                </c:pt>
                <c:pt idx="14004">
                  <c:v>280.03300000000002</c:v>
                </c:pt>
                <c:pt idx="14005">
                  <c:v>280.07100000000003</c:v>
                </c:pt>
                <c:pt idx="14006">
                  <c:v>280.10899999999998</c:v>
                </c:pt>
                <c:pt idx="14007">
                  <c:v>280.14999999999998</c:v>
                </c:pt>
                <c:pt idx="14008">
                  <c:v>280.19900000000001</c:v>
                </c:pt>
                <c:pt idx="14009">
                  <c:v>280.255</c:v>
                </c:pt>
                <c:pt idx="14010">
                  <c:v>280.30500000000001</c:v>
                </c:pt>
                <c:pt idx="14011">
                  <c:v>280.346</c:v>
                </c:pt>
                <c:pt idx="14012">
                  <c:v>280.38299999999998</c:v>
                </c:pt>
                <c:pt idx="14013">
                  <c:v>280.40600000000001</c:v>
                </c:pt>
                <c:pt idx="14014">
                  <c:v>280.42399999999998</c:v>
                </c:pt>
                <c:pt idx="14015">
                  <c:v>280.44200000000001</c:v>
                </c:pt>
                <c:pt idx="14016">
                  <c:v>280.45299999999997</c:v>
                </c:pt>
                <c:pt idx="14017">
                  <c:v>280.46199999999999</c:v>
                </c:pt>
                <c:pt idx="14018">
                  <c:v>280.48399999999998</c:v>
                </c:pt>
                <c:pt idx="14019">
                  <c:v>280.51499999999999</c:v>
                </c:pt>
                <c:pt idx="14020">
                  <c:v>280.54399999999998</c:v>
                </c:pt>
                <c:pt idx="14021">
                  <c:v>280.56799999999998</c:v>
                </c:pt>
                <c:pt idx="14022">
                  <c:v>280.58600000000001</c:v>
                </c:pt>
                <c:pt idx="14023">
                  <c:v>280.60300000000001</c:v>
                </c:pt>
                <c:pt idx="14024">
                  <c:v>280.63600000000002</c:v>
                </c:pt>
                <c:pt idx="14025">
                  <c:v>280.673</c:v>
                </c:pt>
                <c:pt idx="14026">
                  <c:v>280.71899999999999</c:v>
                </c:pt>
                <c:pt idx="14027">
                  <c:v>280.767</c:v>
                </c:pt>
                <c:pt idx="14028">
                  <c:v>280.822</c:v>
                </c:pt>
                <c:pt idx="14029">
                  <c:v>280.87599999999998</c:v>
                </c:pt>
                <c:pt idx="14030">
                  <c:v>280.92500000000001</c:v>
                </c:pt>
                <c:pt idx="14031">
                  <c:v>280.96100000000001</c:v>
                </c:pt>
                <c:pt idx="14032">
                  <c:v>280.995</c:v>
                </c:pt>
                <c:pt idx="14033">
                  <c:v>281.03199999999998</c:v>
                </c:pt>
                <c:pt idx="14034">
                  <c:v>281.06900000000002</c:v>
                </c:pt>
                <c:pt idx="14035">
                  <c:v>281.101</c:v>
                </c:pt>
                <c:pt idx="14036">
                  <c:v>281.12400000000002</c:v>
                </c:pt>
                <c:pt idx="14037">
                  <c:v>281.15300000000002</c:v>
                </c:pt>
                <c:pt idx="14038">
                  <c:v>281.185</c:v>
                </c:pt>
                <c:pt idx="14039">
                  <c:v>281.221</c:v>
                </c:pt>
                <c:pt idx="14040">
                  <c:v>281.25700000000001</c:v>
                </c:pt>
                <c:pt idx="14041">
                  <c:v>281.29700000000003</c:v>
                </c:pt>
                <c:pt idx="14042">
                  <c:v>281.33499999999998</c:v>
                </c:pt>
                <c:pt idx="14043">
                  <c:v>281.363</c:v>
                </c:pt>
                <c:pt idx="14044">
                  <c:v>281.39800000000002</c:v>
                </c:pt>
                <c:pt idx="14045">
                  <c:v>281.44</c:v>
                </c:pt>
                <c:pt idx="14046">
                  <c:v>281.47500000000002</c:v>
                </c:pt>
                <c:pt idx="14047">
                  <c:v>281.51</c:v>
                </c:pt>
                <c:pt idx="14048">
                  <c:v>281.54599999999999</c:v>
                </c:pt>
                <c:pt idx="14049">
                  <c:v>281.572</c:v>
                </c:pt>
                <c:pt idx="14050">
                  <c:v>281.59800000000001</c:v>
                </c:pt>
                <c:pt idx="14051">
                  <c:v>281.62900000000002</c:v>
                </c:pt>
                <c:pt idx="14052">
                  <c:v>281.66000000000003</c:v>
                </c:pt>
                <c:pt idx="14053">
                  <c:v>281.69</c:v>
                </c:pt>
                <c:pt idx="14054">
                  <c:v>281.70999999999998</c:v>
                </c:pt>
                <c:pt idx="14055">
                  <c:v>281.73899999999998</c:v>
                </c:pt>
                <c:pt idx="14056">
                  <c:v>281.76600000000002</c:v>
                </c:pt>
                <c:pt idx="14057">
                  <c:v>281.78800000000001</c:v>
                </c:pt>
                <c:pt idx="14058">
                  <c:v>281.79700000000003</c:v>
                </c:pt>
                <c:pt idx="14059">
                  <c:v>281.80399999999997</c:v>
                </c:pt>
                <c:pt idx="14060">
                  <c:v>281.80399999999997</c:v>
                </c:pt>
                <c:pt idx="14061">
                  <c:v>281.80399999999997</c:v>
                </c:pt>
                <c:pt idx="14062">
                  <c:v>281.80399999999997</c:v>
                </c:pt>
                <c:pt idx="14063">
                  <c:v>281.80399999999997</c:v>
                </c:pt>
                <c:pt idx="14064">
                  <c:v>281.80399999999997</c:v>
                </c:pt>
                <c:pt idx="14065">
                  <c:v>281.80399999999997</c:v>
                </c:pt>
                <c:pt idx="14066">
                  <c:v>281.80399999999997</c:v>
                </c:pt>
                <c:pt idx="14067">
                  <c:v>281.80399999999997</c:v>
                </c:pt>
                <c:pt idx="14068">
                  <c:v>281.80399999999997</c:v>
                </c:pt>
                <c:pt idx="14069">
                  <c:v>281.80399999999997</c:v>
                </c:pt>
                <c:pt idx="14070">
                  <c:v>281.80399999999997</c:v>
                </c:pt>
                <c:pt idx="14071">
                  <c:v>281.80399999999997</c:v>
                </c:pt>
                <c:pt idx="14072">
                  <c:v>281.80399999999997</c:v>
                </c:pt>
                <c:pt idx="14073">
                  <c:v>281.80900000000003</c:v>
                </c:pt>
                <c:pt idx="14074">
                  <c:v>281.80900000000003</c:v>
                </c:pt>
                <c:pt idx="14075">
                  <c:v>281.80900000000003</c:v>
                </c:pt>
                <c:pt idx="14076">
                  <c:v>281.81200000000001</c:v>
                </c:pt>
                <c:pt idx="14077">
                  <c:v>281.846</c:v>
                </c:pt>
                <c:pt idx="14078">
                  <c:v>281.86799999999999</c:v>
                </c:pt>
                <c:pt idx="14079">
                  <c:v>281.89100000000002</c:v>
                </c:pt>
                <c:pt idx="14080">
                  <c:v>281.94900000000001</c:v>
                </c:pt>
                <c:pt idx="14081">
                  <c:v>282.01799999999997</c:v>
                </c:pt>
                <c:pt idx="14082">
                  <c:v>282.084</c:v>
                </c:pt>
                <c:pt idx="14083">
                  <c:v>282.14400000000001</c:v>
                </c:pt>
                <c:pt idx="14084">
                  <c:v>282.20100000000002</c:v>
                </c:pt>
                <c:pt idx="14085">
                  <c:v>282.25200000000001</c:v>
                </c:pt>
                <c:pt idx="14086">
                  <c:v>282.303</c:v>
                </c:pt>
                <c:pt idx="14087">
                  <c:v>282.36900000000003</c:v>
                </c:pt>
                <c:pt idx="14088">
                  <c:v>282.43299999999999</c:v>
                </c:pt>
                <c:pt idx="14089">
                  <c:v>282.49400000000003</c:v>
                </c:pt>
                <c:pt idx="14090">
                  <c:v>282.54300000000001</c:v>
                </c:pt>
                <c:pt idx="14091">
                  <c:v>282.59300000000002</c:v>
                </c:pt>
                <c:pt idx="14092">
                  <c:v>282.642</c:v>
                </c:pt>
                <c:pt idx="14093">
                  <c:v>282.69200000000001</c:v>
                </c:pt>
                <c:pt idx="14094">
                  <c:v>282.74099999999999</c:v>
                </c:pt>
                <c:pt idx="14095">
                  <c:v>282.78800000000001</c:v>
                </c:pt>
                <c:pt idx="14096">
                  <c:v>282.83100000000002</c:v>
                </c:pt>
                <c:pt idx="14097">
                  <c:v>282.87200000000001</c:v>
                </c:pt>
                <c:pt idx="14098">
                  <c:v>282.91199999999998</c:v>
                </c:pt>
                <c:pt idx="14099">
                  <c:v>282.95299999999997</c:v>
                </c:pt>
                <c:pt idx="14100">
                  <c:v>282.988</c:v>
                </c:pt>
                <c:pt idx="14101">
                  <c:v>283.02199999999999</c:v>
                </c:pt>
                <c:pt idx="14102">
                  <c:v>283.06599999999997</c:v>
                </c:pt>
                <c:pt idx="14103">
                  <c:v>283.11</c:v>
                </c:pt>
                <c:pt idx="14104">
                  <c:v>283.15199999999999</c:v>
                </c:pt>
                <c:pt idx="14105">
                  <c:v>283.19099999999997</c:v>
                </c:pt>
                <c:pt idx="14106">
                  <c:v>283.23</c:v>
                </c:pt>
                <c:pt idx="14107">
                  <c:v>283.27100000000002</c:v>
                </c:pt>
                <c:pt idx="14108">
                  <c:v>283.31299999999999</c:v>
                </c:pt>
                <c:pt idx="14109">
                  <c:v>283.35199999999998</c:v>
                </c:pt>
                <c:pt idx="14110">
                  <c:v>283.39</c:v>
                </c:pt>
                <c:pt idx="14111">
                  <c:v>283.40600000000001</c:v>
                </c:pt>
                <c:pt idx="14112">
                  <c:v>283.43299999999999</c:v>
                </c:pt>
                <c:pt idx="14113">
                  <c:v>283.45499999999998</c:v>
                </c:pt>
                <c:pt idx="14114">
                  <c:v>283.47800000000001</c:v>
                </c:pt>
                <c:pt idx="14115">
                  <c:v>283.50599999999997</c:v>
                </c:pt>
                <c:pt idx="14116">
                  <c:v>283.53300000000002</c:v>
                </c:pt>
                <c:pt idx="14117">
                  <c:v>283.55700000000002</c:v>
                </c:pt>
                <c:pt idx="14118">
                  <c:v>283.58300000000003</c:v>
                </c:pt>
                <c:pt idx="14119">
                  <c:v>283.61900000000003</c:v>
                </c:pt>
                <c:pt idx="14120">
                  <c:v>283.65300000000002</c:v>
                </c:pt>
                <c:pt idx="14121">
                  <c:v>283.67200000000003</c:v>
                </c:pt>
                <c:pt idx="14122">
                  <c:v>283.68200000000002</c:v>
                </c:pt>
                <c:pt idx="14123">
                  <c:v>283.68200000000002</c:v>
                </c:pt>
                <c:pt idx="14124">
                  <c:v>283.69499999999999</c:v>
                </c:pt>
                <c:pt idx="14125">
                  <c:v>283.70299999999997</c:v>
                </c:pt>
                <c:pt idx="14126">
                  <c:v>283.71100000000001</c:v>
                </c:pt>
                <c:pt idx="14127">
                  <c:v>283.733</c:v>
                </c:pt>
                <c:pt idx="14128">
                  <c:v>283.75</c:v>
                </c:pt>
                <c:pt idx="14129">
                  <c:v>283.77499999999998</c:v>
                </c:pt>
                <c:pt idx="14130">
                  <c:v>283.80700000000002</c:v>
                </c:pt>
                <c:pt idx="14131">
                  <c:v>283.83300000000003</c:v>
                </c:pt>
                <c:pt idx="14132">
                  <c:v>283.85500000000002</c:v>
                </c:pt>
                <c:pt idx="14133">
                  <c:v>283.87700000000001</c:v>
                </c:pt>
                <c:pt idx="14134">
                  <c:v>283.90100000000001</c:v>
                </c:pt>
                <c:pt idx="14135">
                  <c:v>283.92</c:v>
                </c:pt>
                <c:pt idx="14136">
                  <c:v>283.94</c:v>
                </c:pt>
                <c:pt idx="14137">
                  <c:v>283.95400000000001</c:v>
                </c:pt>
                <c:pt idx="14138">
                  <c:v>283.95400000000001</c:v>
                </c:pt>
                <c:pt idx="14139">
                  <c:v>283.95400000000001</c:v>
                </c:pt>
                <c:pt idx="14140">
                  <c:v>283.96600000000001</c:v>
                </c:pt>
                <c:pt idx="14141">
                  <c:v>283.99099999999999</c:v>
                </c:pt>
                <c:pt idx="14142">
                  <c:v>284.012</c:v>
                </c:pt>
                <c:pt idx="14143">
                  <c:v>284.02800000000002</c:v>
                </c:pt>
                <c:pt idx="14144">
                  <c:v>284.05200000000002</c:v>
                </c:pt>
                <c:pt idx="14145">
                  <c:v>284.077</c:v>
                </c:pt>
                <c:pt idx="14146">
                  <c:v>284.09800000000001</c:v>
                </c:pt>
                <c:pt idx="14147">
                  <c:v>284.11200000000002</c:v>
                </c:pt>
                <c:pt idx="14148">
                  <c:v>284.12200000000001</c:v>
                </c:pt>
                <c:pt idx="14149">
                  <c:v>284.13099999999997</c:v>
                </c:pt>
                <c:pt idx="14150">
                  <c:v>284.13799999999998</c:v>
                </c:pt>
                <c:pt idx="14151">
                  <c:v>284.13799999999998</c:v>
                </c:pt>
                <c:pt idx="14152">
                  <c:v>284.13799999999998</c:v>
                </c:pt>
                <c:pt idx="14153">
                  <c:v>284.13799999999998</c:v>
                </c:pt>
                <c:pt idx="14154">
                  <c:v>284.13799999999998</c:v>
                </c:pt>
                <c:pt idx="14155">
                  <c:v>284.13799999999998</c:v>
                </c:pt>
                <c:pt idx="14156">
                  <c:v>284.13799999999998</c:v>
                </c:pt>
                <c:pt idx="14157">
                  <c:v>284.13799999999998</c:v>
                </c:pt>
                <c:pt idx="14158">
                  <c:v>284.13799999999998</c:v>
                </c:pt>
                <c:pt idx="14159">
                  <c:v>284.13799999999998</c:v>
                </c:pt>
                <c:pt idx="14160">
                  <c:v>284.13799999999998</c:v>
                </c:pt>
                <c:pt idx="14161">
                  <c:v>284.13799999999998</c:v>
                </c:pt>
                <c:pt idx="14162">
                  <c:v>284.13799999999998</c:v>
                </c:pt>
                <c:pt idx="14163">
                  <c:v>284.14999999999998</c:v>
                </c:pt>
                <c:pt idx="14164">
                  <c:v>284.19200000000001</c:v>
                </c:pt>
                <c:pt idx="14165">
                  <c:v>284.26499999999999</c:v>
                </c:pt>
                <c:pt idx="14166">
                  <c:v>284.34699999999998</c:v>
                </c:pt>
                <c:pt idx="14167">
                  <c:v>284.42099999999999</c:v>
                </c:pt>
                <c:pt idx="14168">
                  <c:v>284.49700000000001</c:v>
                </c:pt>
                <c:pt idx="14169">
                  <c:v>284.577</c:v>
                </c:pt>
                <c:pt idx="14170">
                  <c:v>284.649</c:v>
                </c:pt>
                <c:pt idx="14171">
                  <c:v>284.70800000000003</c:v>
                </c:pt>
                <c:pt idx="14172">
                  <c:v>284.767</c:v>
                </c:pt>
                <c:pt idx="14173">
                  <c:v>284.82400000000001</c:v>
                </c:pt>
                <c:pt idx="14174">
                  <c:v>284.86599999999999</c:v>
                </c:pt>
                <c:pt idx="14175">
                  <c:v>284.88099999999997</c:v>
                </c:pt>
                <c:pt idx="14176">
                  <c:v>284.90499999999997</c:v>
                </c:pt>
                <c:pt idx="14177">
                  <c:v>284.928</c:v>
                </c:pt>
                <c:pt idx="14178">
                  <c:v>284.95</c:v>
                </c:pt>
                <c:pt idx="14179">
                  <c:v>284.98200000000003</c:v>
                </c:pt>
                <c:pt idx="14180">
                  <c:v>285.02300000000002</c:v>
                </c:pt>
                <c:pt idx="14181">
                  <c:v>285.06900000000002</c:v>
                </c:pt>
                <c:pt idx="14182">
                  <c:v>285.11599999999999</c:v>
                </c:pt>
                <c:pt idx="14183">
                  <c:v>285.161</c:v>
                </c:pt>
                <c:pt idx="14184">
                  <c:v>285.18400000000003</c:v>
                </c:pt>
                <c:pt idx="14185">
                  <c:v>285.19499999999999</c:v>
                </c:pt>
                <c:pt idx="14186">
                  <c:v>285.20400000000001</c:v>
                </c:pt>
                <c:pt idx="14187">
                  <c:v>285.214</c:v>
                </c:pt>
                <c:pt idx="14188">
                  <c:v>285.221</c:v>
                </c:pt>
                <c:pt idx="14189">
                  <c:v>285.221</c:v>
                </c:pt>
                <c:pt idx="14190">
                  <c:v>285.221</c:v>
                </c:pt>
                <c:pt idx="14191">
                  <c:v>285.221</c:v>
                </c:pt>
                <c:pt idx="14192">
                  <c:v>285.221</c:v>
                </c:pt>
                <c:pt idx="14193">
                  <c:v>285.221</c:v>
                </c:pt>
                <c:pt idx="14194">
                  <c:v>285.221</c:v>
                </c:pt>
                <c:pt idx="14195">
                  <c:v>285.221</c:v>
                </c:pt>
                <c:pt idx="14196">
                  <c:v>285.221</c:v>
                </c:pt>
                <c:pt idx="14197">
                  <c:v>285.221</c:v>
                </c:pt>
                <c:pt idx="14198">
                  <c:v>285.221</c:v>
                </c:pt>
                <c:pt idx="14199">
                  <c:v>285.221</c:v>
                </c:pt>
                <c:pt idx="14200">
                  <c:v>285.221</c:v>
                </c:pt>
                <c:pt idx="14201">
                  <c:v>285.221</c:v>
                </c:pt>
                <c:pt idx="14202">
                  <c:v>285.221</c:v>
                </c:pt>
                <c:pt idx="14203">
                  <c:v>285.221</c:v>
                </c:pt>
                <c:pt idx="14204">
                  <c:v>285.22300000000001</c:v>
                </c:pt>
                <c:pt idx="14205">
                  <c:v>285.22699999999998</c:v>
                </c:pt>
                <c:pt idx="14206">
                  <c:v>285.233</c:v>
                </c:pt>
                <c:pt idx="14207">
                  <c:v>285.23700000000002</c:v>
                </c:pt>
                <c:pt idx="14208">
                  <c:v>285.24799999999999</c:v>
                </c:pt>
                <c:pt idx="14209">
                  <c:v>285.28399999999999</c:v>
                </c:pt>
                <c:pt idx="14210">
                  <c:v>285.35500000000002</c:v>
                </c:pt>
                <c:pt idx="14211">
                  <c:v>285.44</c:v>
                </c:pt>
                <c:pt idx="14212">
                  <c:v>285.50599999999997</c:v>
                </c:pt>
                <c:pt idx="14213">
                  <c:v>285.53300000000002</c:v>
                </c:pt>
                <c:pt idx="14214">
                  <c:v>285.58300000000003</c:v>
                </c:pt>
                <c:pt idx="14215">
                  <c:v>285.65300000000002</c:v>
                </c:pt>
                <c:pt idx="14216">
                  <c:v>285.73899999999998</c:v>
                </c:pt>
                <c:pt idx="14217">
                  <c:v>285.82299999999998</c:v>
                </c:pt>
                <c:pt idx="14218">
                  <c:v>285.88600000000002</c:v>
                </c:pt>
                <c:pt idx="14219">
                  <c:v>285.935</c:v>
                </c:pt>
                <c:pt idx="14220">
                  <c:v>285.99799999999999</c:v>
                </c:pt>
                <c:pt idx="14221">
                  <c:v>286.08199999999999</c:v>
                </c:pt>
                <c:pt idx="14222">
                  <c:v>286.17200000000003</c:v>
                </c:pt>
                <c:pt idx="14223">
                  <c:v>286.26400000000001</c:v>
                </c:pt>
                <c:pt idx="14224">
                  <c:v>286.35500000000002</c:v>
                </c:pt>
                <c:pt idx="14225">
                  <c:v>286.43599999999998</c:v>
                </c:pt>
                <c:pt idx="14226">
                  <c:v>286.51799999999997</c:v>
                </c:pt>
                <c:pt idx="14227">
                  <c:v>286.601</c:v>
                </c:pt>
                <c:pt idx="14228">
                  <c:v>286.685</c:v>
                </c:pt>
                <c:pt idx="14229">
                  <c:v>286.76900000000001</c:v>
                </c:pt>
                <c:pt idx="14230">
                  <c:v>286.85300000000001</c:v>
                </c:pt>
                <c:pt idx="14231">
                  <c:v>286.93700000000001</c:v>
                </c:pt>
                <c:pt idx="14232">
                  <c:v>287.01900000000001</c:v>
                </c:pt>
                <c:pt idx="14233">
                  <c:v>287.09199999999998</c:v>
                </c:pt>
                <c:pt idx="14234">
                  <c:v>287.154</c:v>
                </c:pt>
                <c:pt idx="14235">
                  <c:v>287.21800000000002</c:v>
                </c:pt>
                <c:pt idx="14236">
                  <c:v>287.27300000000002</c:v>
                </c:pt>
                <c:pt idx="14237">
                  <c:v>287.32100000000003</c:v>
                </c:pt>
                <c:pt idx="14238">
                  <c:v>287.32100000000003</c:v>
                </c:pt>
                <c:pt idx="14239">
                  <c:v>287.32100000000003</c:v>
                </c:pt>
                <c:pt idx="14240">
                  <c:v>287.32100000000003</c:v>
                </c:pt>
                <c:pt idx="14241">
                  <c:v>287.32100000000003</c:v>
                </c:pt>
                <c:pt idx="14242">
                  <c:v>287.32100000000003</c:v>
                </c:pt>
                <c:pt idx="14243">
                  <c:v>287.32100000000003</c:v>
                </c:pt>
                <c:pt idx="14244">
                  <c:v>287.32100000000003</c:v>
                </c:pt>
                <c:pt idx="14245">
                  <c:v>287.32100000000003</c:v>
                </c:pt>
                <c:pt idx="14246">
                  <c:v>287.32100000000003</c:v>
                </c:pt>
                <c:pt idx="14247">
                  <c:v>287.32100000000003</c:v>
                </c:pt>
                <c:pt idx="14248">
                  <c:v>287.32100000000003</c:v>
                </c:pt>
                <c:pt idx="14249">
                  <c:v>287.32100000000003</c:v>
                </c:pt>
                <c:pt idx="14250">
                  <c:v>287.32100000000003</c:v>
                </c:pt>
                <c:pt idx="14251">
                  <c:v>287.32100000000003</c:v>
                </c:pt>
                <c:pt idx="14252">
                  <c:v>287.32100000000003</c:v>
                </c:pt>
                <c:pt idx="14253">
                  <c:v>287.32100000000003</c:v>
                </c:pt>
                <c:pt idx="14254">
                  <c:v>287.32100000000003</c:v>
                </c:pt>
                <c:pt idx="14255">
                  <c:v>287.32100000000003</c:v>
                </c:pt>
                <c:pt idx="14256">
                  <c:v>287.32100000000003</c:v>
                </c:pt>
                <c:pt idx="14257">
                  <c:v>287.32100000000003</c:v>
                </c:pt>
                <c:pt idx="14258">
                  <c:v>287.32600000000002</c:v>
                </c:pt>
                <c:pt idx="14259">
                  <c:v>287.33199999999999</c:v>
                </c:pt>
                <c:pt idx="14260">
                  <c:v>287.33999999999997</c:v>
                </c:pt>
                <c:pt idx="14261">
                  <c:v>287.34800000000001</c:v>
                </c:pt>
                <c:pt idx="14262">
                  <c:v>287.35700000000003</c:v>
                </c:pt>
                <c:pt idx="14263">
                  <c:v>287.36599999999999</c:v>
                </c:pt>
                <c:pt idx="14264">
                  <c:v>287.375</c:v>
                </c:pt>
                <c:pt idx="14265">
                  <c:v>287.38400000000001</c:v>
                </c:pt>
                <c:pt idx="14266">
                  <c:v>287.39299999999997</c:v>
                </c:pt>
                <c:pt idx="14267">
                  <c:v>287.40199999999999</c:v>
                </c:pt>
                <c:pt idx="14268">
                  <c:v>287.411</c:v>
                </c:pt>
                <c:pt idx="14269">
                  <c:v>287.41899999999998</c:v>
                </c:pt>
                <c:pt idx="14270">
                  <c:v>287.428</c:v>
                </c:pt>
                <c:pt idx="14271">
                  <c:v>287.43700000000001</c:v>
                </c:pt>
                <c:pt idx="14272">
                  <c:v>287.44600000000003</c:v>
                </c:pt>
                <c:pt idx="14273">
                  <c:v>287.45499999999998</c:v>
                </c:pt>
                <c:pt idx="14274">
                  <c:v>287.464</c:v>
                </c:pt>
                <c:pt idx="14275">
                  <c:v>287.47300000000001</c:v>
                </c:pt>
                <c:pt idx="14276">
                  <c:v>287.48200000000003</c:v>
                </c:pt>
                <c:pt idx="14277">
                  <c:v>287.49099999999999</c:v>
                </c:pt>
                <c:pt idx="14278">
                  <c:v>287.5</c:v>
                </c:pt>
                <c:pt idx="14279">
                  <c:v>287.50799999999998</c:v>
                </c:pt>
                <c:pt idx="14280">
                  <c:v>287.517</c:v>
                </c:pt>
                <c:pt idx="14281">
                  <c:v>287.52600000000001</c:v>
                </c:pt>
                <c:pt idx="14282">
                  <c:v>287.53500000000003</c:v>
                </c:pt>
                <c:pt idx="14283">
                  <c:v>287.54399999999998</c:v>
                </c:pt>
                <c:pt idx="14284">
                  <c:v>287.553</c:v>
                </c:pt>
                <c:pt idx="14285">
                  <c:v>287.56200000000001</c:v>
                </c:pt>
                <c:pt idx="14286">
                  <c:v>287.57100000000003</c:v>
                </c:pt>
                <c:pt idx="14287">
                  <c:v>287.58</c:v>
                </c:pt>
                <c:pt idx="14288">
                  <c:v>287.589</c:v>
                </c:pt>
                <c:pt idx="14289">
                  <c:v>287.59800000000001</c:v>
                </c:pt>
                <c:pt idx="14290">
                  <c:v>287.60599999999999</c:v>
                </c:pt>
                <c:pt idx="14291">
                  <c:v>287.61500000000001</c:v>
                </c:pt>
                <c:pt idx="14292">
                  <c:v>287.62400000000002</c:v>
                </c:pt>
                <c:pt idx="14293">
                  <c:v>287.63299999999998</c:v>
                </c:pt>
                <c:pt idx="14294">
                  <c:v>287.642</c:v>
                </c:pt>
                <c:pt idx="14295">
                  <c:v>287.65100000000001</c:v>
                </c:pt>
                <c:pt idx="14296">
                  <c:v>287.66000000000003</c:v>
                </c:pt>
                <c:pt idx="14297">
                  <c:v>287.66899999999998</c:v>
                </c:pt>
                <c:pt idx="14298">
                  <c:v>287.678</c:v>
                </c:pt>
                <c:pt idx="14299">
                  <c:v>287.68700000000001</c:v>
                </c:pt>
                <c:pt idx="14300">
                  <c:v>287.69600000000003</c:v>
                </c:pt>
                <c:pt idx="14301">
                  <c:v>287.70499999999998</c:v>
                </c:pt>
                <c:pt idx="14302">
                  <c:v>287.714</c:v>
                </c:pt>
                <c:pt idx="14303">
                  <c:v>287.72199999999998</c:v>
                </c:pt>
                <c:pt idx="14304">
                  <c:v>287.73099999999999</c:v>
                </c:pt>
                <c:pt idx="14305">
                  <c:v>287.74</c:v>
                </c:pt>
                <c:pt idx="14306">
                  <c:v>287.74900000000002</c:v>
                </c:pt>
                <c:pt idx="14307">
                  <c:v>287.75799999999998</c:v>
                </c:pt>
                <c:pt idx="14308">
                  <c:v>287.767</c:v>
                </c:pt>
                <c:pt idx="14309">
                  <c:v>287.77600000000001</c:v>
                </c:pt>
                <c:pt idx="14310">
                  <c:v>287.78500000000003</c:v>
                </c:pt>
                <c:pt idx="14311">
                  <c:v>287.79399999999998</c:v>
                </c:pt>
                <c:pt idx="14312">
                  <c:v>287.803</c:v>
                </c:pt>
                <c:pt idx="14313">
                  <c:v>287.81200000000001</c:v>
                </c:pt>
                <c:pt idx="14314">
                  <c:v>287.82799999999997</c:v>
                </c:pt>
                <c:pt idx="14315">
                  <c:v>287.87099999999998</c:v>
                </c:pt>
                <c:pt idx="14316">
                  <c:v>287.94400000000002</c:v>
                </c:pt>
                <c:pt idx="14317">
                  <c:v>288.03300000000002</c:v>
                </c:pt>
                <c:pt idx="14318">
                  <c:v>288.12200000000001</c:v>
                </c:pt>
                <c:pt idx="14319">
                  <c:v>288.21100000000001</c:v>
                </c:pt>
                <c:pt idx="14320">
                  <c:v>288.3</c:v>
                </c:pt>
                <c:pt idx="14321">
                  <c:v>288.39</c:v>
                </c:pt>
                <c:pt idx="14322">
                  <c:v>288.47199999999998</c:v>
                </c:pt>
                <c:pt idx="14323">
                  <c:v>288.55599999999998</c:v>
                </c:pt>
                <c:pt idx="14324">
                  <c:v>288.64499999999998</c:v>
                </c:pt>
                <c:pt idx="14325">
                  <c:v>288.73599999999999</c:v>
                </c:pt>
                <c:pt idx="14326">
                  <c:v>288.822</c:v>
                </c:pt>
                <c:pt idx="14327">
                  <c:v>288.89999999999998</c:v>
                </c:pt>
                <c:pt idx="14328">
                  <c:v>288.976</c:v>
                </c:pt>
                <c:pt idx="14329">
                  <c:v>289.024</c:v>
                </c:pt>
                <c:pt idx="14330">
                  <c:v>289.06400000000002</c:v>
                </c:pt>
                <c:pt idx="14331">
                  <c:v>289.10199999999998</c:v>
                </c:pt>
                <c:pt idx="14332">
                  <c:v>289.14499999999998</c:v>
                </c:pt>
                <c:pt idx="14333">
                  <c:v>289.19</c:v>
                </c:pt>
                <c:pt idx="14334">
                  <c:v>289.238</c:v>
                </c:pt>
                <c:pt idx="14335">
                  <c:v>289.28899999999999</c:v>
                </c:pt>
                <c:pt idx="14336">
                  <c:v>289.33600000000001</c:v>
                </c:pt>
                <c:pt idx="14337">
                  <c:v>289.37700000000001</c:v>
                </c:pt>
                <c:pt idx="14338">
                  <c:v>289.41300000000001</c:v>
                </c:pt>
                <c:pt idx="14339">
                  <c:v>289.44400000000002</c:v>
                </c:pt>
                <c:pt idx="14340">
                  <c:v>289.46699999999998</c:v>
                </c:pt>
                <c:pt idx="14341">
                  <c:v>289.48500000000001</c:v>
                </c:pt>
                <c:pt idx="14342">
                  <c:v>289.505</c:v>
                </c:pt>
                <c:pt idx="14343">
                  <c:v>289.52300000000002</c:v>
                </c:pt>
                <c:pt idx="14344">
                  <c:v>289.54899999999998</c:v>
                </c:pt>
                <c:pt idx="14345">
                  <c:v>289.57799999999997</c:v>
                </c:pt>
                <c:pt idx="14346">
                  <c:v>289.60300000000001</c:v>
                </c:pt>
                <c:pt idx="14347">
                  <c:v>289.613</c:v>
                </c:pt>
                <c:pt idx="14348">
                  <c:v>289.613</c:v>
                </c:pt>
                <c:pt idx="14349">
                  <c:v>289.613</c:v>
                </c:pt>
                <c:pt idx="14350">
                  <c:v>289.613</c:v>
                </c:pt>
                <c:pt idx="14351">
                  <c:v>289.613</c:v>
                </c:pt>
                <c:pt idx="14352">
                  <c:v>289.613</c:v>
                </c:pt>
                <c:pt idx="14353">
                  <c:v>289.613</c:v>
                </c:pt>
                <c:pt idx="14354">
                  <c:v>289.61700000000002</c:v>
                </c:pt>
                <c:pt idx="14355">
                  <c:v>289.64499999999998</c:v>
                </c:pt>
                <c:pt idx="14356">
                  <c:v>289.67899999999997</c:v>
                </c:pt>
                <c:pt idx="14357">
                  <c:v>289.70999999999998</c:v>
                </c:pt>
                <c:pt idx="14358">
                  <c:v>289.74</c:v>
                </c:pt>
                <c:pt idx="14359">
                  <c:v>289.76900000000001</c:v>
                </c:pt>
                <c:pt idx="14360">
                  <c:v>289.79599999999999</c:v>
                </c:pt>
                <c:pt idx="14361">
                  <c:v>289.82</c:v>
                </c:pt>
                <c:pt idx="14362">
                  <c:v>289.84699999999998</c:v>
                </c:pt>
                <c:pt idx="14363">
                  <c:v>289.875</c:v>
                </c:pt>
                <c:pt idx="14364">
                  <c:v>289.89299999999997</c:v>
                </c:pt>
                <c:pt idx="14365">
                  <c:v>289.91899999999998</c:v>
                </c:pt>
                <c:pt idx="14366">
                  <c:v>289.95600000000002</c:v>
                </c:pt>
                <c:pt idx="14367">
                  <c:v>289.99700000000001</c:v>
                </c:pt>
                <c:pt idx="14368">
                  <c:v>290.03399999999999</c:v>
                </c:pt>
                <c:pt idx="14369">
                  <c:v>290.065</c:v>
                </c:pt>
                <c:pt idx="14370">
                  <c:v>290.09199999999998</c:v>
                </c:pt>
                <c:pt idx="14371">
                  <c:v>290.10000000000002</c:v>
                </c:pt>
                <c:pt idx="14372">
                  <c:v>290.10000000000002</c:v>
                </c:pt>
                <c:pt idx="14373">
                  <c:v>290.10000000000002</c:v>
                </c:pt>
                <c:pt idx="14374">
                  <c:v>290.10000000000002</c:v>
                </c:pt>
                <c:pt idx="14375">
                  <c:v>290.10000000000002</c:v>
                </c:pt>
                <c:pt idx="14376">
                  <c:v>290.10000000000002</c:v>
                </c:pt>
                <c:pt idx="14377">
                  <c:v>290.10000000000002</c:v>
                </c:pt>
                <c:pt idx="14378">
                  <c:v>290.10000000000002</c:v>
                </c:pt>
                <c:pt idx="14379">
                  <c:v>290.10000000000002</c:v>
                </c:pt>
                <c:pt idx="14380">
                  <c:v>290.10000000000002</c:v>
                </c:pt>
                <c:pt idx="14381">
                  <c:v>290.10000000000002</c:v>
                </c:pt>
                <c:pt idx="14382">
                  <c:v>290.10000000000002</c:v>
                </c:pt>
                <c:pt idx="14383">
                  <c:v>290.10000000000002</c:v>
                </c:pt>
                <c:pt idx="14384">
                  <c:v>290.10000000000002</c:v>
                </c:pt>
                <c:pt idx="14385">
                  <c:v>290.10199999999998</c:v>
                </c:pt>
                <c:pt idx="14386">
                  <c:v>290.12900000000002</c:v>
                </c:pt>
                <c:pt idx="14387">
                  <c:v>290.19299999999998</c:v>
                </c:pt>
                <c:pt idx="14388">
                  <c:v>290.27800000000002</c:v>
                </c:pt>
                <c:pt idx="14389">
                  <c:v>290.36700000000002</c:v>
                </c:pt>
                <c:pt idx="14390">
                  <c:v>290.45600000000002</c:v>
                </c:pt>
                <c:pt idx="14391">
                  <c:v>290.54500000000002</c:v>
                </c:pt>
                <c:pt idx="14392">
                  <c:v>290.59699999999998</c:v>
                </c:pt>
                <c:pt idx="14393">
                  <c:v>290.61399999999998</c:v>
                </c:pt>
                <c:pt idx="14394">
                  <c:v>290.65600000000001</c:v>
                </c:pt>
                <c:pt idx="14395">
                  <c:v>290.74200000000002</c:v>
                </c:pt>
                <c:pt idx="14396">
                  <c:v>290.82900000000001</c:v>
                </c:pt>
                <c:pt idx="14397">
                  <c:v>290.91199999999998</c:v>
                </c:pt>
                <c:pt idx="14398">
                  <c:v>291.00099999999998</c:v>
                </c:pt>
                <c:pt idx="14399">
                  <c:v>291.09100000000001</c:v>
                </c:pt>
                <c:pt idx="14400">
                  <c:v>291.17899999999997</c:v>
                </c:pt>
                <c:pt idx="14401">
                  <c:v>291.25200000000001</c:v>
                </c:pt>
                <c:pt idx="14402">
                  <c:v>291.30099999999999</c:v>
                </c:pt>
                <c:pt idx="14403">
                  <c:v>291.34899999999999</c:v>
                </c:pt>
                <c:pt idx="14404">
                  <c:v>291.39699999999999</c:v>
                </c:pt>
                <c:pt idx="14405">
                  <c:v>291.44</c:v>
                </c:pt>
                <c:pt idx="14406">
                  <c:v>291.48200000000003</c:v>
                </c:pt>
                <c:pt idx="14407">
                  <c:v>291.52499999999998</c:v>
                </c:pt>
                <c:pt idx="14408">
                  <c:v>291.56900000000002</c:v>
                </c:pt>
                <c:pt idx="14409">
                  <c:v>291.61399999999998</c:v>
                </c:pt>
                <c:pt idx="14410">
                  <c:v>291.65600000000001</c:v>
                </c:pt>
                <c:pt idx="14411">
                  <c:v>291.69099999999997</c:v>
                </c:pt>
                <c:pt idx="14412">
                  <c:v>291.72500000000002</c:v>
                </c:pt>
                <c:pt idx="14413">
                  <c:v>291.76</c:v>
                </c:pt>
                <c:pt idx="14414">
                  <c:v>291.80200000000002</c:v>
                </c:pt>
                <c:pt idx="14415">
                  <c:v>291.84500000000003</c:v>
                </c:pt>
                <c:pt idx="14416">
                  <c:v>291.88</c:v>
                </c:pt>
                <c:pt idx="14417">
                  <c:v>291.911</c:v>
                </c:pt>
                <c:pt idx="14418">
                  <c:v>291.94099999999997</c:v>
                </c:pt>
                <c:pt idx="14419">
                  <c:v>291.97800000000001</c:v>
                </c:pt>
                <c:pt idx="14420">
                  <c:v>292.024</c:v>
                </c:pt>
                <c:pt idx="14421">
                  <c:v>292.06799999999998</c:v>
                </c:pt>
                <c:pt idx="14422">
                  <c:v>292.108</c:v>
                </c:pt>
                <c:pt idx="14423">
                  <c:v>292.14699999999999</c:v>
                </c:pt>
                <c:pt idx="14424">
                  <c:v>292.17899999999997</c:v>
                </c:pt>
                <c:pt idx="14425">
                  <c:v>292.202</c:v>
                </c:pt>
                <c:pt idx="14426">
                  <c:v>292.23</c:v>
                </c:pt>
                <c:pt idx="14427">
                  <c:v>292.27199999999999</c:v>
                </c:pt>
                <c:pt idx="14428">
                  <c:v>292.31700000000001</c:v>
                </c:pt>
                <c:pt idx="14429">
                  <c:v>292.35199999999998</c:v>
                </c:pt>
                <c:pt idx="14430">
                  <c:v>292.375</c:v>
                </c:pt>
                <c:pt idx="14431">
                  <c:v>292.40800000000002</c:v>
                </c:pt>
                <c:pt idx="14432">
                  <c:v>292.44799999999998</c:v>
                </c:pt>
                <c:pt idx="14433">
                  <c:v>292.483</c:v>
                </c:pt>
                <c:pt idx="14434">
                  <c:v>292.51100000000002</c:v>
                </c:pt>
                <c:pt idx="14435">
                  <c:v>292.52800000000002</c:v>
                </c:pt>
                <c:pt idx="14436">
                  <c:v>292.54899999999998</c:v>
                </c:pt>
                <c:pt idx="14437">
                  <c:v>292.57299999999998</c:v>
                </c:pt>
                <c:pt idx="14438">
                  <c:v>292.60000000000002</c:v>
                </c:pt>
                <c:pt idx="14439">
                  <c:v>292.62799999999999</c:v>
                </c:pt>
                <c:pt idx="14440">
                  <c:v>292.65699999999998</c:v>
                </c:pt>
                <c:pt idx="14441">
                  <c:v>292.68200000000002</c:v>
                </c:pt>
                <c:pt idx="14442">
                  <c:v>292.702</c:v>
                </c:pt>
                <c:pt idx="14443">
                  <c:v>292.72000000000003</c:v>
                </c:pt>
                <c:pt idx="14444">
                  <c:v>292.73500000000001</c:v>
                </c:pt>
                <c:pt idx="14445">
                  <c:v>292.73500000000001</c:v>
                </c:pt>
                <c:pt idx="14446">
                  <c:v>292.73500000000001</c:v>
                </c:pt>
                <c:pt idx="14447">
                  <c:v>292.73500000000001</c:v>
                </c:pt>
                <c:pt idx="14448">
                  <c:v>292.73500000000001</c:v>
                </c:pt>
                <c:pt idx="14449">
                  <c:v>292.73500000000001</c:v>
                </c:pt>
                <c:pt idx="14450">
                  <c:v>292.73500000000001</c:v>
                </c:pt>
                <c:pt idx="14451">
                  <c:v>292.73500000000001</c:v>
                </c:pt>
                <c:pt idx="14452">
                  <c:v>292.73500000000001</c:v>
                </c:pt>
                <c:pt idx="14453">
                  <c:v>292.73500000000001</c:v>
                </c:pt>
                <c:pt idx="14454">
                  <c:v>292.73500000000001</c:v>
                </c:pt>
                <c:pt idx="14455">
                  <c:v>292.73500000000001</c:v>
                </c:pt>
                <c:pt idx="14456">
                  <c:v>292.73500000000001</c:v>
                </c:pt>
                <c:pt idx="14457">
                  <c:v>292.73500000000001</c:v>
                </c:pt>
                <c:pt idx="14458">
                  <c:v>292.73500000000001</c:v>
                </c:pt>
                <c:pt idx="14459">
                  <c:v>292.73500000000001</c:v>
                </c:pt>
                <c:pt idx="14460">
                  <c:v>292.73500000000001</c:v>
                </c:pt>
                <c:pt idx="14461">
                  <c:v>292.762</c:v>
                </c:pt>
                <c:pt idx="14462">
                  <c:v>292.77100000000002</c:v>
                </c:pt>
                <c:pt idx="14463">
                  <c:v>292.77100000000002</c:v>
                </c:pt>
                <c:pt idx="14464">
                  <c:v>292.77600000000001</c:v>
                </c:pt>
                <c:pt idx="14465">
                  <c:v>292.78500000000003</c:v>
                </c:pt>
                <c:pt idx="14466">
                  <c:v>292.79399999999998</c:v>
                </c:pt>
                <c:pt idx="14467">
                  <c:v>292.803</c:v>
                </c:pt>
                <c:pt idx="14468">
                  <c:v>292.81299999999999</c:v>
                </c:pt>
                <c:pt idx="14469">
                  <c:v>292.82299999999998</c:v>
                </c:pt>
                <c:pt idx="14470">
                  <c:v>292.83300000000003</c:v>
                </c:pt>
                <c:pt idx="14471">
                  <c:v>292.84500000000003</c:v>
                </c:pt>
                <c:pt idx="14472">
                  <c:v>292.858</c:v>
                </c:pt>
                <c:pt idx="14473">
                  <c:v>292.87099999999998</c:v>
                </c:pt>
                <c:pt idx="14474">
                  <c:v>292.88099999999997</c:v>
                </c:pt>
                <c:pt idx="14475">
                  <c:v>292.89100000000002</c:v>
                </c:pt>
                <c:pt idx="14476">
                  <c:v>292.90199999999999</c:v>
                </c:pt>
                <c:pt idx="14477">
                  <c:v>292.91300000000001</c:v>
                </c:pt>
                <c:pt idx="14478">
                  <c:v>292.923</c:v>
                </c:pt>
                <c:pt idx="14479">
                  <c:v>292.93299999999999</c:v>
                </c:pt>
                <c:pt idx="14480">
                  <c:v>292.96100000000001</c:v>
                </c:pt>
                <c:pt idx="14481">
                  <c:v>293.02300000000002</c:v>
                </c:pt>
                <c:pt idx="14482">
                  <c:v>293.11</c:v>
                </c:pt>
                <c:pt idx="14483">
                  <c:v>293.17</c:v>
                </c:pt>
                <c:pt idx="14484">
                  <c:v>293.17500000000001</c:v>
                </c:pt>
                <c:pt idx="14485">
                  <c:v>293.17500000000001</c:v>
                </c:pt>
                <c:pt idx="14486">
                  <c:v>293.18</c:v>
                </c:pt>
                <c:pt idx="14487">
                  <c:v>293.18799999999999</c:v>
                </c:pt>
                <c:pt idx="14488">
                  <c:v>293.197</c:v>
                </c:pt>
                <c:pt idx="14489">
                  <c:v>293.20800000000003</c:v>
                </c:pt>
                <c:pt idx="14490">
                  <c:v>293.21899999999999</c:v>
                </c:pt>
                <c:pt idx="14491">
                  <c:v>293.23200000000003</c:v>
                </c:pt>
                <c:pt idx="14492">
                  <c:v>293.24599999999998</c:v>
                </c:pt>
                <c:pt idx="14493">
                  <c:v>293.25900000000001</c:v>
                </c:pt>
                <c:pt idx="14494">
                  <c:v>293.27100000000002</c:v>
                </c:pt>
                <c:pt idx="14495">
                  <c:v>293.28199999999998</c:v>
                </c:pt>
                <c:pt idx="14496">
                  <c:v>293.29300000000001</c:v>
                </c:pt>
                <c:pt idx="14497">
                  <c:v>293.30399999999997</c:v>
                </c:pt>
                <c:pt idx="14498">
                  <c:v>293.315</c:v>
                </c:pt>
                <c:pt idx="14499">
                  <c:v>293.32600000000002</c:v>
                </c:pt>
                <c:pt idx="14500">
                  <c:v>293.33600000000001</c:v>
                </c:pt>
                <c:pt idx="14501">
                  <c:v>293.35399999999998</c:v>
                </c:pt>
                <c:pt idx="14502">
                  <c:v>293.40199999999999</c:v>
                </c:pt>
                <c:pt idx="14503">
                  <c:v>293.48399999999998</c:v>
                </c:pt>
                <c:pt idx="14504">
                  <c:v>293.57499999999999</c:v>
                </c:pt>
                <c:pt idx="14505">
                  <c:v>293.654</c:v>
                </c:pt>
                <c:pt idx="14506">
                  <c:v>293.69099999999997</c:v>
                </c:pt>
                <c:pt idx="14507">
                  <c:v>293.69099999999997</c:v>
                </c:pt>
                <c:pt idx="14508">
                  <c:v>293.69499999999999</c:v>
                </c:pt>
                <c:pt idx="14509">
                  <c:v>293.72399999999999</c:v>
                </c:pt>
                <c:pt idx="14510">
                  <c:v>293.74299999999999</c:v>
                </c:pt>
                <c:pt idx="14511">
                  <c:v>293.74400000000003</c:v>
                </c:pt>
                <c:pt idx="14512">
                  <c:v>293.75</c:v>
                </c:pt>
                <c:pt idx="14513">
                  <c:v>293.75799999999998</c:v>
                </c:pt>
                <c:pt idx="14514">
                  <c:v>293.76600000000002</c:v>
                </c:pt>
                <c:pt idx="14515">
                  <c:v>293.77699999999999</c:v>
                </c:pt>
                <c:pt idx="14516">
                  <c:v>293.78899999999999</c:v>
                </c:pt>
                <c:pt idx="14517">
                  <c:v>293.80200000000002</c:v>
                </c:pt>
                <c:pt idx="14518">
                  <c:v>293.815</c:v>
                </c:pt>
                <c:pt idx="14519">
                  <c:v>293.82600000000002</c:v>
                </c:pt>
                <c:pt idx="14520">
                  <c:v>293.83699999999999</c:v>
                </c:pt>
                <c:pt idx="14521">
                  <c:v>293.84800000000001</c:v>
                </c:pt>
                <c:pt idx="14522">
                  <c:v>293.858</c:v>
                </c:pt>
                <c:pt idx="14523">
                  <c:v>293.86799999999999</c:v>
                </c:pt>
                <c:pt idx="14524">
                  <c:v>293.89400000000001</c:v>
                </c:pt>
                <c:pt idx="14525">
                  <c:v>293.95699999999999</c:v>
                </c:pt>
                <c:pt idx="14526">
                  <c:v>294.04399999999998</c:v>
                </c:pt>
                <c:pt idx="14527">
                  <c:v>294.12799999999999</c:v>
                </c:pt>
                <c:pt idx="14528">
                  <c:v>294.21100000000001</c:v>
                </c:pt>
                <c:pt idx="14529">
                  <c:v>294.274</c:v>
                </c:pt>
                <c:pt idx="14530">
                  <c:v>294.274</c:v>
                </c:pt>
                <c:pt idx="14531">
                  <c:v>294.274</c:v>
                </c:pt>
                <c:pt idx="14532">
                  <c:v>294.27800000000002</c:v>
                </c:pt>
                <c:pt idx="14533">
                  <c:v>294.28300000000002</c:v>
                </c:pt>
                <c:pt idx="14534">
                  <c:v>294.29300000000001</c:v>
                </c:pt>
                <c:pt idx="14535">
                  <c:v>294.30500000000001</c:v>
                </c:pt>
                <c:pt idx="14536">
                  <c:v>294.31799999999998</c:v>
                </c:pt>
                <c:pt idx="14537">
                  <c:v>294.33199999999999</c:v>
                </c:pt>
                <c:pt idx="14538">
                  <c:v>294.34300000000002</c:v>
                </c:pt>
                <c:pt idx="14539">
                  <c:v>294.35500000000002</c:v>
                </c:pt>
                <c:pt idx="14540">
                  <c:v>294.36599999999999</c:v>
                </c:pt>
                <c:pt idx="14541">
                  <c:v>294.37700000000001</c:v>
                </c:pt>
                <c:pt idx="14542">
                  <c:v>294.39999999999998</c:v>
                </c:pt>
                <c:pt idx="14543">
                  <c:v>294.45</c:v>
                </c:pt>
                <c:pt idx="14544">
                  <c:v>294.47199999999998</c:v>
                </c:pt>
                <c:pt idx="14545">
                  <c:v>294.47199999999998</c:v>
                </c:pt>
                <c:pt idx="14546">
                  <c:v>294.47699999999998</c:v>
                </c:pt>
                <c:pt idx="14547">
                  <c:v>294.48599999999999</c:v>
                </c:pt>
                <c:pt idx="14548">
                  <c:v>294.495</c:v>
                </c:pt>
                <c:pt idx="14549">
                  <c:v>294.50700000000001</c:v>
                </c:pt>
                <c:pt idx="14550">
                  <c:v>294.52</c:v>
                </c:pt>
                <c:pt idx="14551">
                  <c:v>294.53399999999999</c:v>
                </c:pt>
                <c:pt idx="14552">
                  <c:v>294.54500000000002</c:v>
                </c:pt>
                <c:pt idx="14553">
                  <c:v>294.55599999999998</c:v>
                </c:pt>
                <c:pt idx="14554">
                  <c:v>294.56700000000001</c:v>
                </c:pt>
                <c:pt idx="14555">
                  <c:v>294.57799999999997</c:v>
                </c:pt>
                <c:pt idx="14556">
                  <c:v>294.58800000000002</c:v>
                </c:pt>
                <c:pt idx="14557">
                  <c:v>294.59899999999999</c:v>
                </c:pt>
                <c:pt idx="14558">
                  <c:v>294.61</c:v>
                </c:pt>
                <c:pt idx="14559">
                  <c:v>294.62299999999999</c:v>
                </c:pt>
                <c:pt idx="14560">
                  <c:v>294.64299999999997</c:v>
                </c:pt>
                <c:pt idx="14561">
                  <c:v>294.65300000000002</c:v>
                </c:pt>
                <c:pt idx="14562">
                  <c:v>294.67200000000003</c:v>
                </c:pt>
                <c:pt idx="14563">
                  <c:v>294.67599999999999</c:v>
                </c:pt>
                <c:pt idx="14564">
                  <c:v>294.685</c:v>
                </c:pt>
                <c:pt idx="14565">
                  <c:v>294.70499999999998</c:v>
                </c:pt>
                <c:pt idx="14566">
                  <c:v>294.745</c:v>
                </c:pt>
                <c:pt idx="14567">
                  <c:v>294.79899999999998</c:v>
                </c:pt>
                <c:pt idx="14568">
                  <c:v>294.846</c:v>
                </c:pt>
                <c:pt idx="14569">
                  <c:v>294.89100000000002</c:v>
                </c:pt>
                <c:pt idx="14570">
                  <c:v>294.92399999999998</c:v>
                </c:pt>
                <c:pt idx="14571">
                  <c:v>294.98599999999999</c:v>
                </c:pt>
                <c:pt idx="14572">
                  <c:v>295.02600000000001</c:v>
                </c:pt>
                <c:pt idx="14573">
                  <c:v>295.02699999999999</c:v>
                </c:pt>
                <c:pt idx="14574">
                  <c:v>295.03199999999998</c:v>
                </c:pt>
                <c:pt idx="14575">
                  <c:v>295.04000000000002</c:v>
                </c:pt>
                <c:pt idx="14576">
                  <c:v>295.04899999999998</c:v>
                </c:pt>
                <c:pt idx="14577">
                  <c:v>295.06099999999998</c:v>
                </c:pt>
                <c:pt idx="14578">
                  <c:v>295.07299999999998</c:v>
                </c:pt>
                <c:pt idx="14579">
                  <c:v>295.08499999999998</c:v>
                </c:pt>
                <c:pt idx="14580">
                  <c:v>295.096</c:v>
                </c:pt>
                <c:pt idx="14581">
                  <c:v>295.10700000000003</c:v>
                </c:pt>
                <c:pt idx="14582">
                  <c:v>295.12</c:v>
                </c:pt>
                <c:pt idx="14583">
                  <c:v>295.149</c:v>
                </c:pt>
                <c:pt idx="14584">
                  <c:v>295.18599999999998</c:v>
                </c:pt>
                <c:pt idx="14585">
                  <c:v>295.19600000000003</c:v>
                </c:pt>
                <c:pt idx="14586">
                  <c:v>295.20100000000002</c:v>
                </c:pt>
                <c:pt idx="14587">
                  <c:v>295.20800000000003</c:v>
                </c:pt>
                <c:pt idx="14588">
                  <c:v>295.21800000000002</c:v>
                </c:pt>
                <c:pt idx="14589">
                  <c:v>295.23099999999999</c:v>
                </c:pt>
                <c:pt idx="14590">
                  <c:v>295.24400000000003</c:v>
                </c:pt>
                <c:pt idx="14591">
                  <c:v>295.255</c:v>
                </c:pt>
                <c:pt idx="14592">
                  <c:v>295.26499999999999</c:v>
                </c:pt>
                <c:pt idx="14593">
                  <c:v>295.27600000000001</c:v>
                </c:pt>
                <c:pt idx="14594">
                  <c:v>295.286</c:v>
                </c:pt>
                <c:pt idx="14595">
                  <c:v>295.31200000000001</c:v>
                </c:pt>
                <c:pt idx="14596">
                  <c:v>295.37200000000001</c:v>
                </c:pt>
                <c:pt idx="14597">
                  <c:v>295.45800000000003</c:v>
                </c:pt>
                <c:pt idx="14598">
                  <c:v>295.52100000000002</c:v>
                </c:pt>
                <c:pt idx="14599">
                  <c:v>295.53199999999998</c:v>
                </c:pt>
                <c:pt idx="14600">
                  <c:v>295.53199999999998</c:v>
                </c:pt>
                <c:pt idx="14601">
                  <c:v>295.53899999999999</c:v>
                </c:pt>
                <c:pt idx="14602">
                  <c:v>295.548</c:v>
                </c:pt>
                <c:pt idx="14603">
                  <c:v>295.55900000000003</c:v>
                </c:pt>
                <c:pt idx="14604">
                  <c:v>295.572</c:v>
                </c:pt>
                <c:pt idx="14605">
                  <c:v>295.58600000000001</c:v>
                </c:pt>
                <c:pt idx="14606">
                  <c:v>295.59800000000001</c:v>
                </c:pt>
                <c:pt idx="14607">
                  <c:v>295.60899999999998</c:v>
                </c:pt>
                <c:pt idx="14608">
                  <c:v>295.62</c:v>
                </c:pt>
                <c:pt idx="14609">
                  <c:v>295.63099999999997</c:v>
                </c:pt>
                <c:pt idx="14610">
                  <c:v>295.64299999999997</c:v>
                </c:pt>
                <c:pt idx="14611">
                  <c:v>295.66300000000001</c:v>
                </c:pt>
                <c:pt idx="14612">
                  <c:v>295.71699999999998</c:v>
                </c:pt>
                <c:pt idx="14613">
                  <c:v>295.779</c:v>
                </c:pt>
                <c:pt idx="14614">
                  <c:v>295.779</c:v>
                </c:pt>
                <c:pt idx="14615">
                  <c:v>295.78199999999998</c:v>
                </c:pt>
                <c:pt idx="14616">
                  <c:v>295.78699999999998</c:v>
                </c:pt>
                <c:pt idx="14617">
                  <c:v>295.79500000000002</c:v>
                </c:pt>
                <c:pt idx="14618">
                  <c:v>295.80399999999997</c:v>
                </c:pt>
                <c:pt idx="14619">
                  <c:v>295.815</c:v>
                </c:pt>
                <c:pt idx="14620">
                  <c:v>295.82499999999999</c:v>
                </c:pt>
                <c:pt idx="14621">
                  <c:v>295.83699999999999</c:v>
                </c:pt>
                <c:pt idx="14622">
                  <c:v>295.85000000000002</c:v>
                </c:pt>
                <c:pt idx="14623">
                  <c:v>295.863</c:v>
                </c:pt>
                <c:pt idx="14624">
                  <c:v>295.87400000000002</c:v>
                </c:pt>
                <c:pt idx="14625">
                  <c:v>295.88499999999999</c:v>
                </c:pt>
                <c:pt idx="14626">
                  <c:v>295.89499999999998</c:v>
                </c:pt>
                <c:pt idx="14627">
                  <c:v>295.90600000000001</c:v>
                </c:pt>
                <c:pt idx="14628">
                  <c:v>295.91699999999997</c:v>
                </c:pt>
                <c:pt idx="14629">
                  <c:v>295.92700000000002</c:v>
                </c:pt>
                <c:pt idx="14630">
                  <c:v>295.94099999999997</c:v>
                </c:pt>
                <c:pt idx="14631">
                  <c:v>295.971</c:v>
                </c:pt>
                <c:pt idx="14632">
                  <c:v>296.024</c:v>
                </c:pt>
                <c:pt idx="14633">
                  <c:v>296.06</c:v>
                </c:pt>
                <c:pt idx="14634">
                  <c:v>296.06</c:v>
                </c:pt>
                <c:pt idx="14635">
                  <c:v>296.06</c:v>
                </c:pt>
                <c:pt idx="14636">
                  <c:v>296.06400000000002</c:v>
                </c:pt>
                <c:pt idx="14637">
                  <c:v>296.07100000000003</c:v>
                </c:pt>
                <c:pt idx="14638">
                  <c:v>296.08100000000002</c:v>
                </c:pt>
                <c:pt idx="14639">
                  <c:v>296.08999999999997</c:v>
                </c:pt>
                <c:pt idx="14640">
                  <c:v>296.101</c:v>
                </c:pt>
                <c:pt idx="14641">
                  <c:v>296.113</c:v>
                </c:pt>
                <c:pt idx="14642">
                  <c:v>296.12700000000001</c:v>
                </c:pt>
                <c:pt idx="14643">
                  <c:v>296.13900000000001</c:v>
                </c:pt>
                <c:pt idx="14644">
                  <c:v>296.149</c:v>
                </c:pt>
                <c:pt idx="14645">
                  <c:v>296.16000000000003</c:v>
                </c:pt>
                <c:pt idx="14646">
                  <c:v>296.17200000000003</c:v>
                </c:pt>
                <c:pt idx="14647">
                  <c:v>296.18299999999999</c:v>
                </c:pt>
                <c:pt idx="14648">
                  <c:v>296.19299999999998</c:v>
                </c:pt>
                <c:pt idx="14649">
                  <c:v>296.20299999999997</c:v>
                </c:pt>
                <c:pt idx="14650">
                  <c:v>296.22500000000002</c:v>
                </c:pt>
                <c:pt idx="14651">
                  <c:v>296.274</c:v>
                </c:pt>
                <c:pt idx="14652">
                  <c:v>296.315</c:v>
                </c:pt>
                <c:pt idx="14653">
                  <c:v>296.31599999999997</c:v>
                </c:pt>
                <c:pt idx="14654">
                  <c:v>296.31599999999997</c:v>
                </c:pt>
                <c:pt idx="14655">
                  <c:v>296.32100000000003</c:v>
                </c:pt>
                <c:pt idx="14656">
                  <c:v>296.32299999999998</c:v>
                </c:pt>
                <c:pt idx="14657">
                  <c:v>296.32299999999998</c:v>
                </c:pt>
                <c:pt idx="14658">
                  <c:v>296.32299999999998</c:v>
                </c:pt>
                <c:pt idx="14659">
                  <c:v>296.32400000000001</c:v>
                </c:pt>
                <c:pt idx="14660">
                  <c:v>296.32400000000001</c:v>
                </c:pt>
                <c:pt idx="14661">
                  <c:v>296.32400000000001</c:v>
                </c:pt>
                <c:pt idx="14662">
                  <c:v>296.32400000000001</c:v>
                </c:pt>
                <c:pt idx="14663">
                  <c:v>296.32400000000001</c:v>
                </c:pt>
                <c:pt idx="14664">
                  <c:v>296.32400000000001</c:v>
                </c:pt>
                <c:pt idx="14665">
                  <c:v>296.32400000000001</c:v>
                </c:pt>
                <c:pt idx="14666">
                  <c:v>296.32499999999999</c:v>
                </c:pt>
                <c:pt idx="14667">
                  <c:v>296.32499999999999</c:v>
                </c:pt>
                <c:pt idx="14668">
                  <c:v>296.32600000000002</c:v>
                </c:pt>
                <c:pt idx="14669">
                  <c:v>296.327</c:v>
                </c:pt>
                <c:pt idx="14670">
                  <c:v>296.327</c:v>
                </c:pt>
                <c:pt idx="14671">
                  <c:v>296.327</c:v>
                </c:pt>
                <c:pt idx="14672">
                  <c:v>296.327</c:v>
                </c:pt>
                <c:pt idx="14673">
                  <c:v>296.327</c:v>
                </c:pt>
                <c:pt idx="14674">
                  <c:v>296.327</c:v>
                </c:pt>
                <c:pt idx="14675">
                  <c:v>296.327</c:v>
                </c:pt>
                <c:pt idx="14676">
                  <c:v>296.327</c:v>
                </c:pt>
                <c:pt idx="14677">
                  <c:v>296.327</c:v>
                </c:pt>
                <c:pt idx="14678">
                  <c:v>296.327</c:v>
                </c:pt>
                <c:pt idx="14679">
                  <c:v>296.327</c:v>
                </c:pt>
                <c:pt idx="14680">
                  <c:v>296.327</c:v>
                </c:pt>
                <c:pt idx="14681">
                  <c:v>296.327</c:v>
                </c:pt>
                <c:pt idx="14682">
                  <c:v>296.327</c:v>
                </c:pt>
                <c:pt idx="14683">
                  <c:v>296.327</c:v>
                </c:pt>
                <c:pt idx="14684">
                  <c:v>296.327</c:v>
                </c:pt>
                <c:pt idx="14685">
                  <c:v>296.327</c:v>
                </c:pt>
                <c:pt idx="14686">
                  <c:v>296.327</c:v>
                </c:pt>
                <c:pt idx="14687">
                  <c:v>296.327</c:v>
                </c:pt>
                <c:pt idx="14688">
                  <c:v>296.327</c:v>
                </c:pt>
                <c:pt idx="14689">
                  <c:v>296.327</c:v>
                </c:pt>
                <c:pt idx="14690">
                  <c:v>296.327</c:v>
                </c:pt>
                <c:pt idx="14691">
                  <c:v>296.327</c:v>
                </c:pt>
                <c:pt idx="14692">
                  <c:v>296.327</c:v>
                </c:pt>
                <c:pt idx="14693">
                  <c:v>296.327</c:v>
                </c:pt>
                <c:pt idx="14694">
                  <c:v>296.33100000000002</c:v>
                </c:pt>
                <c:pt idx="14695">
                  <c:v>296.36200000000002</c:v>
                </c:pt>
                <c:pt idx="14696">
                  <c:v>296.41899999999998</c:v>
                </c:pt>
                <c:pt idx="14697">
                  <c:v>296.505</c:v>
                </c:pt>
                <c:pt idx="14698">
                  <c:v>296.58100000000002</c:v>
                </c:pt>
                <c:pt idx="14699">
                  <c:v>296.58100000000002</c:v>
                </c:pt>
                <c:pt idx="14700">
                  <c:v>296.58499999999998</c:v>
                </c:pt>
                <c:pt idx="14701">
                  <c:v>296.59100000000001</c:v>
                </c:pt>
                <c:pt idx="14702">
                  <c:v>296.59899999999999</c:v>
                </c:pt>
                <c:pt idx="14703">
                  <c:v>296.61099999999999</c:v>
                </c:pt>
                <c:pt idx="14704">
                  <c:v>296.62299999999999</c:v>
                </c:pt>
                <c:pt idx="14705">
                  <c:v>296.63600000000002</c:v>
                </c:pt>
                <c:pt idx="14706">
                  <c:v>296.64499999999998</c:v>
                </c:pt>
                <c:pt idx="14707">
                  <c:v>296.65499999999997</c:v>
                </c:pt>
                <c:pt idx="14708">
                  <c:v>296.666</c:v>
                </c:pt>
                <c:pt idx="14709">
                  <c:v>296.67700000000002</c:v>
                </c:pt>
                <c:pt idx="14710">
                  <c:v>296.69</c:v>
                </c:pt>
                <c:pt idx="14711">
                  <c:v>296.71600000000001</c:v>
                </c:pt>
                <c:pt idx="14712">
                  <c:v>296.77199999999999</c:v>
                </c:pt>
                <c:pt idx="14713">
                  <c:v>296.85700000000003</c:v>
                </c:pt>
                <c:pt idx="14714">
                  <c:v>296.93799999999999</c:v>
                </c:pt>
                <c:pt idx="14715">
                  <c:v>296.98599999999999</c:v>
                </c:pt>
                <c:pt idx="14716">
                  <c:v>296.98599999999999</c:v>
                </c:pt>
                <c:pt idx="14717">
                  <c:v>296.988</c:v>
                </c:pt>
                <c:pt idx="14718">
                  <c:v>296.99400000000003</c:v>
                </c:pt>
                <c:pt idx="14719">
                  <c:v>297.00200000000001</c:v>
                </c:pt>
                <c:pt idx="14720">
                  <c:v>297.01400000000001</c:v>
                </c:pt>
                <c:pt idx="14721">
                  <c:v>297.02699999999999</c:v>
                </c:pt>
                <c:pt idx="14722">
                  <c:v>297.04000000000002</c:v>
                </c:pt>
                <c:pt idx="14723">
                  <c:v>297.05399999999997</c:v>
                </c:pt>
                <c:pt idx="14724">
                  <c:v>297.065</c:v>
                </c:pt>
                <c:pt idx="14725">
                  <c:v>297.077</c:v>
                </c:pt>
                <c:pt idx="14726">
                  <c:v>297.08800000000002</c:v>
                </c:pt>
                <c:pt idx="14727">
                  <c:v>297.108</c:v>
                </c:pt>
                <c:pt idx="14728">
                  <c:v>297.15699999999998</c:v>
                </c:pt>
                <c:pt idx="14729">
                  <c:v>297.19499999999999</c:v>
                </c:pt>
                <c:pt idx="14730">
                  <c:v>297.19799999999998</c:v>
                </c:pt>
                <c:pt idx="14731">
                  <c:v>297.20100000000002</c:v>
                </c:pt>
                <c:pt idx="14732">
                  <c:v>297.20800000000003</c:v>
                </c:pt>
                <c:pt idx="14733">
                  <c:v>297.21800000000002</c:v>
                </c:pt>
                <c:pt idx="14734">
                  <c:v>297.23</c:v>
                </c:pt>
                <c:pt idx="14735">
                  <c:v>297.24299999999999</c:v>
                </c:pt>
                <c:pt idx="14736">
                  <c:v>297.255</c:v>
                </c:pt>
                <c:pt idx="14737">
                  <c:v>297.26499999999999</c:v>
                </c:pt>
                <c:pt idx="14738">
                  <c:v>297.274</c:v>
                </c:pt>
                <c:pt idx="14739">
                  <c:v>297.28399999999999</c:v>
                </c:pt>
                <c:pt idx="14740">
                  <c:v>297.29500000000002</c:v>
                </c:pt>
                <c:pt idx="14741">
                  <c:v>297.31400000000002</c:v>
                </c:pt>
                <c:pt idx="14742">
                  <c:v>297.36099999999999</c:v>
                </c:pt>
                <c:pt idx="14743">
                  <c:v>297.435</c:v>
                </c:pt>
                <c:pt idx="14744">
                  <c:v>297.47500000000002</c:v>
                </c:pt>
                <c:pt idx="14745">
                  <c:v>297.47500000000002</c:v>
                </c:pt>
                <c:pt idx="14746">
                  <c:v>297.476</c:v>
                </c:pt>
                <c:pt idx="14747">
                  <c:v>297.48399999999998</c:v>
                </c:pt>
                <c:pt idx="14748">
                  <c:v>297.49200000000002</c:v>
                </c:pt>
                <c:pt idx="14749">
                  <c:v>297.50299999999999</c:v>
                </c:pt>
                <c:pt idx="14750">
                  <c:v>297.51400000000001</c:v>
                </c:pt>
                <c:pt idx="14751">
                  <c:v>297.52800000000002</c:v>
                </c:pt>
                <c:pt idx="14752">
                  <c:v>297.53899999999999</c:v>
                </c:pt>
                <c:pt idx="14753">
                  <c:v>297.55</c:v>
                </c:pt>
                <c:pt idx="14754">
                  <c:v>297.56</c:v>
                </c:pt>
                <c:pt idx="14755">
                  <c:v>297.57100000000003</c:v>
                </c:pt>
                <c:pt idx="14756">
                  <c:v>297.58199999999999</c:v>
                </c:pt>
                <c:pt idx="14757">
                  <c:v>297.59199999999998</c:v>
                </c:pt>
                <c:pt idx="14758">
                  <c:v>297.60399999999998</c:v>
                </c:pt>
                <c:pt idx="14759">
                  <c:v>297.63400000000001</c:v>
                </c:pt>
                <c:pt idx="14760">
                  <c:v>297.70999999999998</c:v>
                </c:pt>
                <c:pt idx="14761">
                  <c:v>297.72500000000002</c:v>
                </c:pt>
                <c:pt idx="14762">
                  <c:v>297.72500000000002</c:v>
                </c:pt>
                <c:pt idx="14763">
                  <c:v>297.726</c:v>
                </c:pt>
                <c:pt idx="14764">
                  <c:v>297.73200000000003</c:v>
                </c:pt>
                <c:pt idx="14765">
                  <c:v>297.74</c:v>
                </c:pt>
                <c:pt idx="14766">
                  <c:v>297.75</c:v>
                </c:pt>
                <c:pt idx="14767">
                  <c:v>297.76100000000002</c:v>
                </c:pt>
                <c:pt idx="14768">
                  <c:v>297.774</c:v>
                </c:pt>
                <c:pt idx="14769">
                  <c:v>297.78699999999998</c:v>
                </c:pt>
                <c:pt idx="14770">
                  <c:v>297.79899999999998</c:v>
                </c:pt>
                <c:pt idx="14771">
                  <c:v>297.80799999999999</c:v>
                </c:pt>
                <c:pt idx="14772">
                  <c:v>297.81799999999998</c:v>
                </c:pt>
                <c:pt idx="14773">
                  <c:v>297.82900000000001</c:v>
                </c:pt>
                <c:pt idx="14774">
                  <c:v>297.83999999999997</c:v>
                </c:pt>
                <c:pt idx="14775">
                  <c:v>297.85199999999998</c:v>
                </c:pt>
                <c:pt idx="14776">
                  <c:v>297.875</c:v>
                </c:pt>
                <c:pt idx="14777">
                  <c:v>297.92</c:v>
                </c:pt>
                <c:pt idx="14778">
                  <c:v>297.97399999999999</c:v>
                </c:pt>
                <c:pt idx="14779">
                  <c:v>297.976</c:v>
                </c:pt>
                <c:pt idx="14780">
                  <c:v>298.024</c:v>
                </c:pt>
                <c:pt idx="14781">
                  <c:v>298.06799999999998</c:v>
                </c:pt>
                <c:pt idx="14782">
                  <c:v>298.13</c:v>
                </c:pt>
                <c:pt idx="14783">
                  <c:v>298.20699999999999</c:v>
                </c:pt>
                <c:pt idx="14784">
                  <c:v>298.28199999999998</c:v>
                </c:pt>
                <c:pt idx="14785">
                  <c:v>298.34100000000001</c:v>
                </c:pt>
                <c:pt idx="14786">
                  <c:v>298.38299999999998</c:v>
                </c:pt>
                <c:pt idx="14787">
                  <c:v>298.411</c:v>
                </c:pt>
                <c:pt idx="14788">
                  <c:v>298.411</c:v>
                </c:pt>
                <c:pt idx="14789">
                  <c:v>298.411</c:v>
                </c:pt>
                <c:pt idx="14790">
                  <c:v>298.411</c:v>
                </c:pt>
                <c:pt idx="14791">
                  <c:v>298.411</c:v>
                </c:pt>
                <c:pt idx="14792">
                  <c:v>298.411</c:v>
                </c:pt>
                <c:pt idx="14793">
                  <c:v>298.411</c:v>
                </c:pt>
                <c:pt idx="14794">
                  <c:v>298.41199999999998</c:v>
                </c:pt>
                <c:pt idx="14795">
                  <c:v>298.41899999999998</c:v>
                </c:pt>
                <c:pt idx="14796">
                  <c:v>298.43200000000002</c:v>
                </c:pt>
                <c:pt idx="14797">
                  <c:v>298.45</c:v>
                </c:pt>
                <c:pt idx="14798">
                  <c:v>298.46100000000001</c:v>
                </c:pt>
                <c:pt idx="14799">
                  <c:v>298.46699999999998</c:v>
                </c:pt>
                <c:pt idx="14800">
                  <c:v>298.48899999999998</c:v>
                </c:pt>
                <c:pt idx="14801">
                  <c:v>298.49299999999999</c:v>
                </c:pt>
                <c:pt idx="14802">
                  <c:v>298.49400000000003</c:v>
                </c:pt>
                <c:pt idx="14803">
                  <c:v>298.49700000000001</c:v>
                </c:pt>
                <c:pt idx="14804">
                  <c:v>298.50299999999999</c:v>
                </c:pt>
                <c:pt idx="14805">
                  <c:v>298.51499999999999</c:v>
                </c:pt>
                <c:pt idx="14806">
                  <c:v>298.53500000000003</c:v>
                </c:pt>
                <c:pt idx="14807">
                  <c:v>298.548</c:v>
                </c:pt>
                <c:pt idx="14808">
                  <c:v>298.56</c:v>
                </c:pt>
                <c:pt idx="14809">
                  <c:v>298.57299999999998</c:v>
                </c:pt>
                <c:pt idx="14810">
                  <c:v>298.57799999999997</c:v>
                </c:pt>
                <c:pt idx="14811">
                  <c:v>298.58600000000001</c:v>
                </c:pt>
                <c:pt idx="14812">
                  <c:v>298.59800000000001</c:v>
                </c:pt>
                <c:pt idx="14813">
                  <c:v>298.608</c:v>
                </c:pt>
                <c:pt idx="14814">
                  <c:v>298.61799999999999</c:v>
                </c:pt>
                <c:pt idx="14815">
                  <c:v>298.62900000000002</c:v>
                </c:pt>
                <c:pt idx="14816">
                  <c:v>298.642</c:v>
                </c:pt>
                <c:pt idx="14817">
                  <c:v>298.65199999999999</c:v>
                </c:pt>
                <c:pt idx="14818">
                  <c:v>298.66399999999999</c:v>
                </c:pt>
                <c:pt idx="14819">
                  <c:v>298.70600000000002</c:v>
                </c:pt>
                <c:pt idx="14820">
                  <c:v>298.70600000000002</c:v>
                </c:pt>
                <c:pt idx="14821">
                  <c:v>298.70600000000002</c:v>
                </c:pt>
                <c:pt idx="14822">
                  <c:v>298.70800000000003</c:v>
                </c:pt>
                <c:pt idx="14823">
                  <c:v>298.714</c:v>
                </c:pt>
                <c:pt idx="14824">
                  <c:v>298.72300000000001</c:v>
                </c:pt>
                <c:pt idx="14825">
                  <c:v>298.733</c:v>
                </c:pt>
                <c:pt idx="14826">
                  <c:v>298.74400000000003</c:v>
                </c:pt>
                <c:pt idx="14827">
                  <c:v>298.75599999999997</c:v>
                </c:pt>
                <c:pt idx="14828">
                  <c:v>298.76799999999997</c:v>
                </c:pt>
                <c:pt idx="14829">
                  <c:v>298.779</c:v>
                </c:pt>
                <c:pt idx="14830">
                  <c:v>298.78899999999999</c:v>
                </c:pt>
                <c:pt idx="14831">
                  <c:v>298.8</c:v>
                </c:pt>
                <c:pt idx="14832">
                  <c:v>298.81099999999998</c:v>
                </c:pt>
                <c:pt idx="14833">
                  <c:v>298.822</c:v>
                </c:pt>
                <c:pt idx="14834">
                  <c:v>298.83199999999999</c:v>
                </c:pt>
                <c:pt idx="14835">
                  <c:v>298.84199999999998</c:v>
                </c:pt>
                <c:pt idx="14836">
                  <c:v>298.85300000000001</c:v>
                </c:pt>
                <c:pt idx="14837">
                  <c:v>298.88</c:v>
                </c:pt>
                <c:pt idx="14838">
                  <c:v>298.935</c:v>
                </c:pt>
                <c:pt idx="14839">
                  <c:v>298.99900000000002</c:v>
                </c:pt>
                <c:pt idx="14840">
                  <c:v>299.036</c:v>
                </c:pt>
                <c:pt idx="14841">
                  <c:v>299.03899999999999</c:v>
                </c:pt>
                <c:pt idx="14842">
                  <c:v>299.04199999999997</c:v>
                </c:pt>
                <c:pt idx="14843">
                  <c:v>299.04899999999998</c:v>
                </c:pt>
                <c:pt idx="14844">
                  <c:v>299.05900000000003</c:v>
                </c:pt>
                <c:pt idx="14845">
                  <c:v>299.06799999999998</c:v>
                </c:pt>
                <c:pt idx="14846">
                  <c:v>299.07799999999997</c:v>
                </c:pt>
                <c:pt idx="14847">
                  <c:v>299.08999999999997</c:v>
                </c:pt>
                <c:pt idx="14848">
                  <c:v>299.10199999999998</c:v>
                </c:pt>
                <c:pt idx="14849">
                  <c:v>299.11500000000001</c:v>
                </c:pt>
                <c:pt idx="14850">
                  <c:v>299.12599999999998</c:v>
                </c:pt>
                <c:pt idx="14851">
                  <c:v>299.13499999999999</c:v>
                </c:pt>
                <c:pt idx="14852">
                  <c:v>299.14499999999998</c:v>
                </c:pt>
                <c:pt idx="14853">
                  <c:v>299.15600000000001</c:v>
                </c:pt>
                <c:pt idx="14854">
                  <c:v>299.166</c:v>
                </c:pt>
                <c:pt idx="14855">
                  <c:v>299.17500000000001</c:v>
                </c:pt>
                <c:pt idx="14856">
                  <c:v>299.18700000000001</c:v>
                </c:pt>
                <c:pt idx="14857">
                  <c:v>299.21899999999999</c:v>
                </c:pt>
                <c:pt idx="14858">
                  <c:v>299.25599999999997</c:v>
                </c:pt>
                <c:pt idx="14859">
                  <c:v>299.27100000000002</c:v>
                </c:pt>
                <c:pt idx="14860">
                  <c:v>299.27499999999998</c:v>
                </c:pt>
                <c:pt idx="14861">
                  <c:v>299.28699999999998</c:v>
                </c:pt>
                <c:pt idx="14862">
                  <c:v>299.29599999999999</c:v>
                </c:pt>
                <c:pt idx="14863">
                  <c:v>299.303</c:v>
                </c:pt>
                <c:pt idx="14864">
                  <c:v>299.31</c:v>
                </c:pt>
                <c:pt idx="14865">
                  <c:v>299.32799999999997</c:v>
                </c:pt>
                <c:pt idx="14866">
                  <c:v>299.36700000000002</c:v>
                </c:pt>
                <c:pt idx="14867">
                  <c:v>299.40899999999999</c:v>
                </c:pt>
                <c:pt idx="14868">
                  <c:v>299.45100000000002</c:v>
                </c:pt>
                <c:pt idx="14869">
                  <c:v>299.50400000000002</c:v>
                </c:pt>
                <c:pt idx="14870">
                  <c:v>299.56900000000002</c:v>
                </c:pt>
                <c:pt idx="14871">
                  <c:v>299.596</c:v>
                </c:pt>
                <c:pt idx="14872">
                  <c:v>299.596</c:v>
                </c:pt>
                <c:pt idx="14873">
                  <c:v>299.596</c:v>
                </c:pt>
                <c:pt idx="14874">
                  <c:v>299.601</c:v>
                </c:pt>
                <c:pt idx="14875">
                  <c:v>299.60899999999998</c:v>
                </c:pt>
                <c:pt idx="14876">
                  <c:v>299.61900000000003</c:v>
                </c:pt>
                <c:pt idx="14877">
                  <c:v>299.63099999999997</c:v>
                </c:pt>
                <c:pt idx="14878">
                  <c:v>299.64400000000001</c:v>
                </c:pt>
                <c:pt idx="14879">
                  <c:v>299.65600000000001</c:v>
                </c:pt>
                <c:pt idx="14880">
                  <c:v>299.66500000000002</c:v>
                </c:pt>
                <c:pt idx="14881">
                  <c:v>299.67599999999999</c:v>
                </c:pt>
                <c:pt idx="14882">
                  <c:v>299.68700000000001</c:v>
                </c:pt>
                <c:pt idx="14883">
                  <c:v>299.69799999999998</c:v>
                </c:pt>
                <c:pt idx="14884">
                  <c:v>299.71199999999999</c:v>
                </c:pt>
                <c:pt idx="14885">
                  <c:v>299.74799999999999</c:v>
                </c:pt>
                <c:pt idx="14886">
                  <c:v>299.81599999999997</c:v>
                </c:pt>
                <c:pt idx="14887">
                  <c:v>299.90300000000002</c:v>
                </c:pt>
                <c:pt idx="14888">
                  <c:v>299.93599999999998</c:v>
                </c:pt>
                <c:pt idx="14889">
                  <c:v>299.93700000000001</c:v>
                </c:pt>
                <c:pt idx="14890">
                  <c:v>299.94099999999997</c:v>
                </c:pt>
                <c:pt idx="14891">
                  <c:v>299.94900000000001</c:v>
                </c:pt>
                <c:pt idx="14892">
                  <c:v>299.95800000000003</c:v>
                </c:pt>
                <c:pt idx="14893">
                  <c:v>299.96800000000002</c:v>
                </c:pt>
                <c:pt idx="14894">
                  <c:v>299.97899999999998</c:v>
                </c:pt>
                <c:pt idx="14895">
                  <c:v>299.99200000000002</c:v>
                </c:pt>
                <c:pt idx="14896">
                  <c:v>300.005</c:v>
                </c:pt>
                <c:pt idx="14897">
                  <c:v>300.01600000000002</c:v>
                </c:pt>
                <c:pt idx="14898">
                  <c:v>300.02499999999998</c:v>
                </c:pt>
                <c:pt idx="14899">
                  <c:v>300.03500000000003</c:v>
                </c:pt>
                <c:pt idx="14900">
                  <c:v>300.04599999999999</c:v>
                </c:pt>
                <c:pt idx="14901">
                  <c:v>300.05599999999998</c:v>
                </c:pt>
                <c:pt idx="14902">
                  <c:v>300.06599999999997</c:v>
                </c:pt>
                <c:pt idx="14903">
                  <c:v>300.08199999999999</c:v>
                </c:pt>
                <c:pt idx="14904">
                  <c:v>300.13099999999997</c:v>
                </c:pt>
                <c:pt idx="14905">
                  <c:v>300.18599999999998</c:v>
                </c:pt>
                <c:pt idx="14906">
                  <c:v>300.18599999999998</c:v>
                </c:pt>
                <c:pt idx="14907">
                  <c:v>300.18700000000001</c:v>
                </c:pt>
                <c:pt idx="14908">
                  <c:v>300.19400000000002</c:v>
                </c:pt>
                <c:pt idx="14909">
                  <c:v>300.20299999999997</c:v>
                </c:pt>
                <c:pt idx="14910">
                  <c:v>300.214</c:v>
                </c:pt>
                <c:pt idx="14911">
                  <c:v>300.22699999999998</c:v>
                </c:pt>
                <c:pt idx="14912">
                  <c:v>300.24</c:v>
                </c:pt>
                <c:pt idx="14913">
                  <c:v>300.25299999999999</c:v>
                </c:pt>
                <c:pt idx="14914">
                  <c:v>300.26400000000001</c:v>
                </c:pt>
                <c:pt idx="14915">
                  <c:v>300.274</c:v>
                </c:pt>
                <c:pt idx="14916">
                  <c:v>300.28500000000003</c:v>
                </c:pt>
                <c:pt idx="14917">
                  <c:v>300.29599999999999</c:v>
                </c:pt>
                <c:pt idx="14918">
                  <c:v>300.32</c:v>
                </c:pt>
                <c:pt idx="14919">
                  <c:v>300.35000000000002</c:v>
                </c:pt>
                <c:pt idx="14920">
                  <c:v>300.41899999999998</c:v>
                </c:pt>
                <c:pt idx="14921">
                  <c:v>300.55900000000003</c:v>
                </c:pt>
                <c:pt idx="14922">
                  <c:v>300.65300000000002</c:v>
                </c:pt>
                <c:pt idx="14923">
                  <c:v>300.654</c:v>
                </c:pt>
                <c:pt idx="14924">
                  <c:v>300.65800000000002</c:v>
                </c:pt>
                <c:pt idx="14925">
                  <c:v>300.66399999999999</c:v>
                </c:pt>
                <c:pt idx="14926">
                  <c:v>300.67399999999998</c:v>
                </c:pt>
                <c:pt idx="14927">
                  <c:v>300.68400000000003</c:v>
                </c:pt>
                <c:pt idx="14928">
                  <c:v>300.69499999999999</c:v>
                </c:pt>
                <c:pt idx="14929">
                  <c:v>300.70800000000003</c:v>
                </c:pt>
                <c:pt idx="14930">
                  <c:v>300.721</c:v>
                </c:pt>
                <c:pt idx="14931">
                  <c:v>300.73399999999998</c:v>
                </c:pt>
                <c:pt idx="14932">
                  <c:v>300.74400000000003</c:v>
                </c:pt>
                <c:pt idx="14933">
                  <c:v>300.75599999999997</c:v>
                </c:pt>
                <c:pt idx="14934">
                  <c:v>300.767</c:v>
                </c:pt>
                <c:pt idx="14935">
                  <c:v>300.77800000000002</c:v>
                </c:pt>
                <c:pt idx="14936">
                  <c:v>300.80099999999999</c:v>
                </c:pt>
                <c:pt idx="14937">
                  <c:v>300.858</c:v>
                </c:pt>
                <c:pt idx="14938">
                  <c:v>300.94</c:v>
                </c:pt>
                <c:pt idx="14939">
                  <c:v>301.029</c:v>
                </c:pt>
                <c:pt idx="14940">
                  <c:v>301.09300000000002</c:v>
                </c:pt>
                <c:pt idx="14941">
                  <c:v>301.11</c:v>
                </c:pt>
                <c:pt idx="14942">
                  <c:v>301.11</c:v>
                </c:pt>
                <c:pt idx="14943">
                  <c:v>301.11099999999999</c:v>
                </c:pt>
                <c:pt idx="14944">
                  <c:v>301.11900000000003</c:v>
                </c:pt>
                <c:pt idx="14945">
                  <c:v>301.12799999999999</c:v>
                </c:pt>
                <c:pt idx="14946">
                  <c:v>301.13799999999998</c:v>
                </c:pt>
                <c:pt idx="14947">
                  <c:v>301.149</c:v>
                </c:pt>
                <c:pt idx="14948">
                  <c:v>301.16199999999998</c:v>
                </c:pt>
                <c:pt idx="14949">
                  <c:v>301.17500000000001</c:v>
                </c:pt>
                <c:pt idx="14950">
                  <c:v>301.185</c:v>
                </c:pt>
                <c:pt idx="14951">
                  <c:v>301.19499999999999</c:v>
                </c:pt>
                <c:pt idx="14952">
                  <c:v>301.20600000000002</c:v>
                </c:pt>
                <c:pt idx="14953">
                  <c:v>301.21699999999998</c:v>
                </c:pt>
                <c:pt idx="14954">
                  <c:v>301.238</c:v>
                </c:pt>
                <c:pt idx="14955">
                  <c:v>301.29199999999997</c:v>
                </c:pt>
                <c:pt idx="14956">
                  <c:v>301.34800000000001</c:v>
                </c:pt>
                <c:pt idx="14957">
                  <c:v>301.34800000000001</c:v>
                </c:pt>
                <c:pt idx="14958">
                  <c:v>301.35199999999998</c:v>
                </c:pt>
                <c:pt idx="14959">
                  <c:v>301.36</c:v>
                </c:pt>
                <c:pt idx="14960">
                  <c:v>301.37099999999998</c:v>
                </c:pt>
                <c:pt idx="14961">
                  <c:v>301.38400000000001</c:v>
                </c:pt>
                <c:pt idx="14962">
                  <c:v>301.39499999999998</c:v>
                </c:pt>
                <c:pt idx="14963">
                  <c:v>301.40499999999997</c:v>
                </c:pt>
                <c:pt idx="14964">
                  <c:v>301.41500000000002</c:v>
                </c:pt>
                <c:pt idx="14965">
                  <c:v>301.42599999999999</c:v>
                </c:pt>
                <c:pt idx="14966">
                  <c:v>301.44</c:v>
                </c:pt>
                <c:pt idx="14967">
                  <c:v>301.46499999999997</c:v>
                </c:pt>
                <c:pt idx="14968">
                  <c:v>301.51799999999997</c:v>
                </c:pt>
                <c:pt idx="14969">
                  <c:v>301.608</c:v>
                </c:pt>
                <c:pt idx="14970">
                  <c:v>301.69900000000001</c:v>
                </c:pt>
                <c:pt idx="14971">
                  <c:v>301.77600000000001</c:v>
                </c:pt>
                <c:pt idx="14972">
                  <c:v>301.82799999999997</c:v>
                </c:pt>
                <c:pt idx="14973">
                  <c:v>301.89</c:v>
                </c:pt>
                <c:pt idx="14974">
                  <c:v>301.94400000000002</c:v>
                </c:pt>
                <c:pt idx="14975">
                  <c:v>301.96800000000002</c:v>
                </c:pt>
                <c:pt idx="14976">
                  <c:v>301.97500000000002</c:v>
                </c:pt>
                <c:pt idx="14977">
                  <c:v>301.97699999999998</c:v>
                </c:pt>
                <c:pt idx="14978">
                  <c:v>301.97699999999998</c:v>
                </c:pt>
                <c:pt idx="14979">
                  <c:v>301.98599999999999</c:v>
                </c:pt>
                <c:pt idx="14980">
                  <c:v>302.01299999999998</c:v>
                </c:pt>
                <c:pt idx="14981">
                  <c:v>302.05</c:v>
                </c:pt>
                <c:pt idx="14982">
                  <c:v>302.08699999999999</c:v>
                </c:pt>
                <c:pt idx="14983">
                  <c:v>302.10700000000003</c:v>
                </c:pt>
                <c:pt idx="14984">
                  <c:v>302.12799999999999</c:v>
                </c:pt>
                <c:pt idx="14985">
                  <c:v>302.13799999999998</c:v>
                </c:pt>
                <c:pt idx="14986">
                  <c:v>302.14400000000001</c:v>
                </c:pt>
                <c:pt idx="14987">
                  <c:v>302.14400000000001</c:v>
                </c:pt>
                <c:pt idx="14988">
                  <c:v>302.14800000000002</c:v>
                </c:pt>
                <c:pt idx="14989">
                  <c:v>302.15699999999998</c:v>
                </c:pt>
                <c:pt idx="14990">
                  <c:v>302.185</c:v>
                </c:pt>
                <c:pt idx="14991">
                  <c:v>302.24900000000002</c:v>
                </c:pt>
                <c:pt idx="14992">
                  <c:v>302.32400000000001</c:v>
                </c:pt>
                <c:pt idx="14993">
                  <c:v>302.36200000000002</c:v>
                </c:pt>
                <c:pt idx="14994">
                  <c:v>302.36500000000001</c:v>
                </c:pt>
                <c:pt idx="14995">
                  <c:v>302.36500000000001</c:v>
                </c:pt>
                <c:pt idx="14996">
                  <c:v>302.36599999999999</c:v>
                </c:pt>
                <c:pt idx="14997">
                  <c:v>302.37200000000001</c:v>
                </c:pt>
                <c:pt idx="14998">
                  <c:v>302.37900000000002</c:v>
                </c:pt>
                <c:pt idx="14999">
                  <c:v>302.38799999999998</c:v>
                </c:pt>
                <c:pt idx="15000">
                  <c:v>302.39999999999998</c:v>
                </c:pt>
                <c:pt idx="15001">
                  <c:v>302.41300000000001</c:v>
                </c:pt>
                <c:pt idx="15002">
                  <c:v>302.42399999999998</c:v>
                </c:pt>
                <c:pt idx="15003">
                  <c:v>302.43299999999999</c:v>
                </c:pt>
                <c:pt idx="15004">
                  <c:v>302.44299999999998</c:v>
                </c:pt>
                <c:pt idx="15005">
                  <c:v>302.45400000000001</c:v>
                </c:pt>
                <c:pt idx="15006">
                  <c:v>302.464</c:v>
                </c:pt>
                <c:pt idx="15007">
                  <c:v>302.47399999999999</c:v>
                </c:pt>
                <c:pt idx="15008">
                  <c:v>302.48700000000002</c:v>
                </c:pt>
                <c:pt idx="15009">
                  <c:v>302.505</c:v>
                </c:pt>
                <c:pt idx="15010">
                  <c:v>302.51299999999998</c:v>
                </c:pt>
                <c:pt idx="15011">
                  <c:v>302.52100000000002</c:v>
                </c:pt>
                <c:pt idx="15012">
                  <c:v>302.52999999999997</c:v>
                </c:pt>
                <c:pt idx="15013">
                  <c:v>302.54000000000002</c:v>
                </c:pt>
                <c:pt idx="15014">
                  <c:v>302.55099999999999</c:v>
                </c:pt>
                <c:pt idx="15015">
                  <c:v>302.56400000000002</c:v>
                </c:pt>
                <c:pt idx="15016">
                  <c:v>302.577</c:v>
                </c:pt>
                <c:pt idx="15017">
                  <c:v>302.589</c:v>
                </c:pt>
                <c:pt idx="15018">
                  <c:v>302.59800000000001</c:v>
                </c:pt>
                <c:pt idx="15019">
                  <c:v>302.608</c:v>
                </c:pt>
                <c:pt idx="15020">
                  <c:v>302.61900000000003</c:v>
                </c:pt>
                <c:pt idx="15021">
                  <c:v>302.63</c:v>
                </c:pt>
                <c:pt idx="15022">
                  <c:v>302.64100000000002</c:v>
                </c:pt>
                <c:pt idx="15023">
                  <c:v>302.66800000000001</c:v>
                </c:pt>
                <c:pt idx="15024">
                  <c:v>302.73099999999999</c:v>
                </c:pt>
                <c:pt idx="15025">
                  <c:v>302.81700000000001</c:v>
                </c:pt>
                <c:pt idx="15026">
                  <c:v>302.83999999999997</c:v>
                </c:pt>
                <c:pt idx="15027">
                  <c:v>302.84100000000001</c:v>
                </c:pt>
                <c:pt idx="15028">
                  <c:v>302.84800000000001</c:v>
                </c:pt>
                <c:pt idx="15029">
                  <c:v>302.85700000000003</c:v>
                </c:pt>
                <c:pt idx="15030">
                  <c:v>302.87099999999998</c:v>
                </c:pt>
                <c:pt idx="15031">
                  <c:v>302.88400000000001</c:v>
                </c:pt>
                <c:pt idx="15032">
                  <c:v>302.89699999999999</c:v>
                </c:pt>
                <c:pt idx="15033">
                  <c:v>302.90699999999998</c:v>
                </c:pt>
                <c:pt idx="15034">
                  <c:v>302.91800000000001</c:v>
                </c:pt>
                <c:pt idx="15035">
                  <c:v>302.92899999999997</c:v>
                </c:pt>
                <c:pt idx="15036">
                  <c:v>302.93799999999999</c:v>
                </c:pt>
                <c:pt idx="15037">
                  <c:v>302.964</c:v>
                </c:pt>
                <c:pt idx="15038">
                  <c:v>303.02300000000002</c:v>
                </c:pt>
                <c:pt idx="15039">
                  <c:v>303.06299999999999</c:v>
                </c:pt>
                <c:pt idx="15040">
                  <c:v>303.065</c:v>
                </c:pt>
                <c:pt idx="15041">
                  <c:v>303.06799999999998</c:v>
                </c:pt>
                <c:pt idx="15042">
                  <c:v>303.07600000000002</c:v>
                </c:pt>
                <c:pt idx="15043">
                  <c:v>303.08499999999998</c:v>
                </c:pt>
                <c:pt idx="15044">
                  <c:v>303.096</c:v>
                </c:pt>
                <c:pt idx="15045">
                  <c:v>303.11</c:v>
                </c:pt>
                <c:pt idx="15046">
                  <c:v>303.12400000000002</c:v>
                </c:pt>
                <c:pt idx="15047">
                  <c:v>303.13600000000002</c:v>
                </c:pt>
                <c:pt idx="15048">
                  <c:v>303.14699999999999</c:v>
                </c:pt>
                <c:pt idx="15049">
                  <c:v>303.15800000000002</c:v>
                </c:pt>
                <c:pt idx="15050">
                  <c:v>303.16899999999998</c:v>
                </c:pt>
                <c:pt idx="15051">
                  <c:v>303.17899999999997</c:v>
                </c:pt>
                <c:pt idx="15052">
                  <c:v>303.19600000000003</c:v>
                </c:pt>
                <c:pt idx="15053">
                  <c:v>303.23899999999998</c:v>
                </c:pt>
                <c:pt idx="15054">
                  <c:v>303.31200000000001</c:v>
                </c:pt>
                <c:pt idx="15055">
                  <c:v>303.33999999999997</c:v>
                </c:pt>
                <c:pt idx="15056">
                  <c:v>303.33999999999997</c:v>
                </c:pt>
                <c:pt idx="15057">
                  <c:v>303.34500000000003</c:v>
                </c:pt>
                <c:pt idx="15058">
                  <c:v>303.35300000000001</c:v>
                </c:pt>
                <c:pt idx="15059">
                  <c:v>303.363</c:v>
                </c:pt>
                <c:pt idx="15060">
                  <c:v>303.37599999999998</c:v>
                </c:pt>
                <c:pt idx="15061">
                  <c:v>303.39</c:v>
                </c:pt>
                <c:pt idx="15062">
                  <c:v>303.40199999999999</c:v>
                </c:pt>
                <c:pt idx="15063">
                  <c:v>303.41199999999998</c:v>
                </c:pt>
                <c:pt idx="15064">
                  <c:v>303.423</c:v>
                </c:pt>
                <c:pt idx="15065">
                  <c:v>303.43400000000003</c:v>
                </c:pt>
                <c:pt idx="15066">
                  <c:v>303.44299999999998</c:v>
                </c:pt>
                <c:pt idx="15067">
                  <c:v>303.45600000000002</c:v>
                </c:pt>
                <c:pt idx="15068">
                  <c:v>303.48599999999999</c:v>
                </c:pt>
                <c:pt idx="15069">
                  <c:v>303.54899999999998</c:v>
                </c:pt>
                <c:pt idx="15070">
                  <c:v>303.59899999999999</c:v>
                </c:pt>
                <c:pt idx="15071">
                  <c:v>303.59899999999999</c:v>
                </c:pt>
                <c:pt idx="15072">
                  <c:v>303.60500000000002</c:v>
                </c:pt>
                <c:pt idx="15073">
                  <c:v>303.61200000000002</c:v>
                </c:pt>
                <c:pt idx="15074">
                  <c:v>303.62299999999999</c:v>
                </c:pt>
                <c:pt idx="15075">
                  <c:v>303.63600000000002</c:v>
                </c:pt>
                <c:pt idx="15076">
                  <c:v>303.649</c:v>
                </c:pt>
                <c:pt idx="15077">
                  <c:v>303.66000000000003</c:v>
                </c:pt>
                <c:pt idx="15078">
                  <c:v>303.67</c:v>
                </c:pt>
                <c:pt idx="15079">
                  <c:v>303.68</c:v>
                </c:pt>
                <c:pt idx="15080">
                  <c:v>303.69099999999997</c:v>
                </c:pt>
                <c:pt idx="15081">
                  <c:v>303.70400000000001</c:v>
                </c:pt>
                <c:pt idx="15082">
                  <c:v>303.73</c:v>
                </c:pt>
                <c:pt idx="15083">
                  <c:v>303.80200000000002</c:v>
                </c:pt>
                <c:pt idx="15084">
                  <c:v>303.88900000000001</c:v>
                </c:pt>
                <c:pt idx="15085">
                  <c:v>303.98</c:v>
                </c:pt>
                <c:pt idx="15086">
                  <c:v>304.06</c:v>
                </c:pt>
                <c:pt idx="15087">
                  <c:v>304.11399999999998</c:v>
                </c:pt>
                <c:pt idx="15088">
                  <c:v>304.14800000000002</c:v>
                </c:pt>
                <c:pt idx="15089">
                  <c:v>304.15899999999999</c:v>
                </c:pt>
                <c:pt idx="15090">
                  <c:v>304.15899999999999</c:v>
                </c:pt>
                <c:pt idx="15091">
                  <c:v>304.15899999999999</c:v>
                </c:pt>
                <c:pt idx="15092">
                  <c:v>304.15899999999999</c:v>
                </c:pt>
                <c:pt idx="15093">
                  <c:v>304.16300000000001</c:v>
                </c:pt>
                <c:pt idx="15094">
                  <c:v>304.17</c:v>
                </c:pt>
                <c:pt idx="15095">
                  <c:v>304.17899999999997</c:v>
                </c:pt>
                <c:pt idx="15096">
                  <c:v>304.18799999999999</c:v>
                </c:pt>
                <c:pt idx="15097">
                  <c:v>304.20100000000002</c:v>
                </c:pt>
                <c:pt idx="15098">
                  <c:v>304.21499999999997</c:v>
                </c:pt>
                <c:pt idx="15099">
                  <c:v>304.22800000000001</c:v>
                </c:pt>
                <c:pt idx="15100">
                  <c:v>304.24</c:v>
                </c:pt>
                <c:pt idx="15101">
                  <c:v>304.25099999999998</c:v>
                </c:pt>
                <c:pt idx="15102">
                  <c:v>304.262</c:v>
                </c:pt>
                <c:pt idx="15103">
                  <c:v>304.27300000000002</c:v>
                </c:pt>
                <c:pt idx="15104">
                  <c:v>304.28300000000002</c:v>
                </c:pt>
                <c:pt idx="15105">
                  <c:v>304.32299999999998</c:v>
                </c:pt>
                <c:pt idx="15106">
                  <c:v>304.39299999999997</c:v>
                </c:pt>
                <c:pt idx="15107">
                  <c:v>304.48</c:v>
                </c:pt>
                <c:pt idx="15108">
                  <c:v>304.51</c:v>
                </c:pt>
                <c:pt idx="15109">
                  <c:v>304.517</c:v>
                </c:pt>
                <c:pt idx="15110">
                  <c:v>304.52300000000002</c:v>
                </c:pt>
                <c:pt idx="15111">
                  <c:v>304.53199999999998</c:v>
                </c:pt>
                <c:pt idx="15112">
                  <c:v>304.54199999999997</c:v>
                </c:pt>
                <c:pt idx="15113">
                  <c:v>304.55399999999997</c:v>
                </c:pt>
                <c:pt idx="15114">
                  <c:v>304.56799999999998</c:v>
                </c:pt>
                <c:pt idx="15115">
                  <c:v>304.58199999999999</c:v>
                </c:pt>
                <c:pt idx="15116">
                  <c:v>304.59300000000002</c:v>
                </c:pt>
                <c:pt idx="15117">
                  <c:v>304.60399999999998</c:v>
                </c:pt>
                <c:pt idx="15118">
                  <c:v>304.61599999999999</c:v>
                </c:pt>
                <c:pt idx="15119">
                  <c:v>304.62700000000001</c:v>
                </c:pt>
                <c:pt idx="15120">
                  <c:v>304.637</c:v>
                </c:pt>
                <c:pt idx="15121">
                  <c:v>304.65100000000001</c:v>
                </c:pt>
                <c:pt idx="15122">
                  <c:v>304.66199999999998</c:v>
                </c:pt>
                <c:pt idx="15123">
                  <c:v>304.66699999999997</c:v>
                </c:pt>
                <c:pt idx="15124">
                  <c:v>304.67599999999999</c:v>
                </c:pt>
                <c:pt idx="15125">
                  <c:v>304.68599999999998</c:v>
                </c:pt>
                <c:pt idx="15126">
                  <c:v>304.69900000000001</c:v>
                </c:pt>
                <c:pt idx="15127">
                  <c:v>304.71300000000002</c:v>
                </c:pt>
                <c:pt idx="15128">
                  <c:v>304.726</c:v>
                </c:pt>
                <c:pt idx="15129">
                  <c:v>304.73500000000001</c:v>
                </c:pt>
                <c:pt idx="15130">
                  <c:v>304.74599999999998</c:v>
                </c:pt>
                <c:pt idx="15131">
                  <c:v>304.75700000000001</c:v>
                </c:pt>
                <c:pt idx="15132">
                  <c:v>304.76799999999997</c:v>
                </c:pt>
                <c:pt idx="15133">
                  <c:v>304.78100000000001</c:v>
                </c:pt>
                <c:pt idx="15134">
                  <c:v>304.81</c:v>
                </c:pt>
                <c:pt idx="15135">
                  <c:v>304.87200000000001</c:v>
                </c:pt>
                <c:pt idx="15136">
                  <c:v>304.96100000000001</c:v>
                </c:pt>
                <c:pt idx="15137">
                  <c:v>305.041</c:v>
                </c:pt>
                <c:pt idx="15138">
                  <c:v>305.08600000000001</c:v>
                </c:pt>
                <c:pt idx="15139">
                  <c:v>305.08600000000001</c:v>
                </c:pt>
                <c:pt idx="15140">
                  <c:v>305.08699999999999</c:v>
                </c:pt>
                <c:pt idx="15141">
                  <c:v>305.09199999999998</c:v>
                </c:pt>
                <c:pt idx="15142">
                  <c:v>305.10500000000002</c:v>
                </c:pt>
                <c:pt idx="15143">
                  <c:v>305.14499999999998</c:v>
                </c:pt>
                <c:pt idx="15144">
                  <c:v>305.16899999999998</c:v>
                </c:pt>
                <c:pt idx="15145">
                  <c:v>305.22399999999999</c:v>
                </c:pt>
                <c:pt idx="15146">
                  <c:v>305.25099999999998</c:v>
                </c:pt>
                <c:pt idx="15147">
                  <c:v>305.25599999999997</c:v>
                </c:pt>
                <c:pt idx="15148">
                  <c:v>305.25599999999997</c:v>
                </c:pt>
                <c:pt idx="15149">
                  <c:v>305.26499999999999</c:v>
                </c:pt>
                <c:pt idx="15150">
                  <c:v>305.29000000000002</c:v>
                </c:pt>
                <c:pt idx="15151">
                  <c:v>305.31700000000001</c:v>
                </c:pt>
                <c:pt idx="15152">
                  <c:v>305.339</c:v>
                </c:pt>
                <c:pt idx="15153">
                  <c:v>305.35300000000001</c:v>
                </c:pt>
                <c:pt idx="15154">
                  <c:v>305.35300000000001</c:v>
                </c:pt>
                <c:pt idx="15155">
                  <c:v>305.35300000000001</c:v>
                </c:pt>
                <c:pt idx="15156">
                  <c:v>305.35300000000001</c:v>
                </c:pt>
                <c:pt idx="15157">
                  <c:v>305.35300000000001</c:v>
                </c:pt>
                <c:pt idx="15158">
                  <c:v>305.36599999999999</c:v>
                </c:pt>
                <c:pt idx="15159">
                  <c:v>305.40600000000001</c:v>
                </c:pt>
                <c:pt idx="15160">
                  <c:v>305.46499999999997</c:v>
                </c:pt>
                <c:pt idx="15161">
                  <c:v>305.50400000000002</c:v>
                </c:pt>
                <c:pt idx="15162">
                  <c:v>305.54899999999998</c:v>
                </c:pt>
                <c:pt idx="15163">
                  <c:v>305.59100000000001</c:v>
                </c:pt>
                <c:pt idx="15164">
                  <c:v>305.59699999999998</c:v>
                </c:pt>
                <c:pt idx="15165">
                  <c:v>305.59899999999999</c:v>
                </c:pt>
                <c:pt idx="15166">
                  <c:v>305.60500000000002</c:v>
                </c:pt>
                <c:pt idx="15167">
                  <c:v>305.61200000000002</c:v>
                </c:pt>
                <c:pt idx="15168">
                  <c:v>305.62200000000001</c:v>
                </c:pt>
                <c:pt idx="15169">
                  <c:v>305.63200000000001</c:v>
                </c:pt>
                <c:pt idx="15170">
                  <c:v>305.64400000000001</c:v>
                </c:pt>
                <c:pt idx="15171">
                  <c:v>305.65600000000001</c:v>
                </c:pt>
                <c:pt idx="15172">
                  <c:v>305.66800000000001</c:v>
                </c:pt>
                <c:pt idx="15173">
                  <c:v>305.678</c:v>
                </c:pt>
                <c:pt idx="15174">
                  <c:v>305.68900000000002</c:v>
                </c:pt>
                <c:pt idx="15175">
                  <c:v>305.7</c:v>
                </c:pt>
                <c:pt idx="15176">
                  <c:v>305.71100000000001</c:v>
                </c:pt>
                <c:pt idx="15177">
                  <c:v>305.73</c:v>
                </c:pt>
                <c:pt idx="15178">
                  <c:v>305.76900000000001</c:v>
                </c:pt>
                <c:pt idx="15179">
                  <c:v>305.77300000000002</c:v>
                </c:pt>
                <c:pt idx="15180">
                  <c:v>305.77699999999999</c:v>
                </c:pt>
                <c:pt idx="15181">
                  <c:v>305.78300000000002</c:v>
                </c:pt>
                <c:pt idx="15182">
                  <c:v>305.791</c:v>
                </c:pt>
                <c:pt idx="15183">
                  <c:v>305.8</c:v>
                </c:pt>
                <c:pt idx="15184">
                  <c:v>305.80900000000003</c:v>
                </c:pt>
                <c:pt idx="15185">
                  <c:v>305.81799999999998</c:v>
                </c:pt>
                <c:pt idx="15186">
                  <c:v>305.827</c:v>
                </c:pt>
                <c:pt idx="15187">
                  <c:v>305.83600000000001</c:v>
                </c:pt>
                <c:pt idx="15188">
                  <c:v>305.84500000000003</c:v>
                </c:pt>
                <c:pt idx="15189">
                  <c:v>305.85300000000001</c:v>
                </c:pt>
                <c:pt idx="15190">
                  <c:v>305.86200000000002</c:v>
                </c:pt>
                <c:pt idx="15191">
                  <c:v>305.87099999999998</c:v>
                </c:pt>
                <c:pt idx="15192">
                  <c:v>305.88</c:v>
                </c:pt>
                <c:pt idx="15193">
                  <c:v>305.88900000000001</c:v>
                </c:pt>
                <c:pt idx="15194">
                  <c:v>305.89800000000002</c:v>
                </c:pt>
                <c:pt idx="15195">
                  <c:v>305.90699999999998</c:v>
                </c:pt>
                <c:pt idx="15196">
                  <c:v>305.916</c:v>
                </c:pt>
                <c:pt idx="15197">
                  <c:v>305.92500000000001</c:v>
                </c:pt>
                <c:pt idx="15198">
                  <c:v>305.93400000000003</c:v>
                </c:pt>
                <c:pt idx="15199">
                  <c:v>305.94299999999998</c:v>
                </c:pt>
                <c:pt idx="15200">
                  <c:v>305.95100000000002</c:v>
                </c:pt>
                <c:pt idx="15201">
                  <c:v>305.95999999999998</c:v>
                </c:pt>
                <c:pt idx="15202">
                  <c:v>305.96899999999999</c:v>
                </c:pt>
                <c:pt idx="15203">
                  <c:v>305.98700000000002</c:v>
                </c:pt>
                <c:pt idx="15204">
                  <c:v>306.02600000000001</c:v>
                </c:pt>
                <c:pt idx="15205">
                  <c:v>306.06799999999998</c:v>
                </c:pt>
                <c:pt idx="15206">
                  <c:v>306.077</c:v>
                </c:pt>
                <c:pt idx="15207">
                  <c:v>306.077</c:v>
                </c:pt>
                <c:pt idx="15208">
                  <c:v>306.08199999999999</c:v>
                </c:pt>
                <c:pt idx="15209">
                  <c:v>306.089</c:v>
                </c:pt>
                <c:pt idx="15210">
                  <c:v>306.09899999999999</c:v>
                </c:pt>
                <c:pt idx="15211">
                  <c:v>306.10899999999998</c:v>
                </c:pt>
                <c:pt idx="15212">
                  <c:v>306.12099999999998</c:v>
                </c:pt>
                <c:pt idx="15213">
                  <c:v>306.13400000000001</c:v>
                </c:pt>
                <c:pt idx="15214">
                  <c:v>306.14499999999998</c:v>
                </c:pt>
                <c:pt idx="15215">
                  <c:v>306.15600000000001</c:v>
                </c:pt>
                <c:pt idx="15216">
                  <c:v>306.166</c:v>
                </c:pt>
                <c:pt idx="15217">
                  <c:v>306.17700000000002</c:v>
                </c:pt>
                <c:pt idx="15218">
                  <c:v>306.18700000000001</c:v>
                </c:pt>
                <c:pt idx="15219">
                  <c:v>306.19799999999998</c:v>
                </c:pt>
                <c:pt idx="15220">
                  <c:v>306.20800000000003</c:v>
                </c:pt>
                <c:pt idx="15221">
                  <c:v>306.24599999999998</c:v>
                </c:pt>
                <c:pt idx="15222">
                  <c:v>306.31599999999997</c:v>
                </c:pt>
                <c:pt idx="15223">
                  <c:v>306.39100000000002</c:v>
                </c:pt>
                <c:pt idx="15224">
                  <c:v>306.41000000000003</c:v>
                </c:pt>
                <c:pt idx="15225">
                  <c:v>306.41000000000003</c:v>
                </c:pt>
                <c:pt idx="15226">
                  <c:v>306.416</c:v>
                </c:pt>
                <c:pt idx="15227">
                  <c:v>306.42399999999998</c:v>
                </c:pt>
                <c:pt idx="15228">
                  <c:v>306.435</c:v>
                </c:pt>
                <c:pt idx="15229">
                  <c:v>306.447</c:v>
                </c:pt>
                <c:pt idx="15230">
                  <c:v>306.45999999999998</c:v>
                </c:pt>
                <c:pt idx="15231">
                  <c:v>306.47300000000001</c:v>
                </c:pt>
                <c:pt idx="15232">
                  <c:v>306.48399999999998</c:v>
                </c:pt>
                <c:pt idx="15233">
                  <c:v>306.495</c:v>
                </c:pt>
                <c:pt idx="15234">
                  <c:v>306.505</c:v>
                </c:pt>
                <c:pt idx="15235">
                  <c:v>306.51900000000001</c:v>
                </c:pt>
                <c:pt idx="15236">
                  <c:v>306.55200000000002</c:v>
                </c:pt>
                <c:pt idx="15237">
                  <c:v>306.61900000000003</c:v>
                </c:pt>
                <c:pt idx="15238">
                  <c:v>306.709</c:v>
                </c:pt>
                <c:pt idx="15239">
                  <c:v>306.78800000000001</c:v>
                </c:pt>
                <c:pt idx="15240">
                  <c:v>306.83499999999998</c:v>
                </c:pt>
                <c:pt idx="15241">
                  <c:v>306.85500000000002</c:v>
                </c:pt>
                <c:pt idx="15242">
                  <c:v>306.89299999999997</c:v>
                </c:pt>
                <c:pt idx="15243">
                  <c:v>306.904</c:v>
                </c:pt>
                <c:pt idx="15244">
                  <c:v>306.904</c:v>
                </c:pt>
                <c:pt idx="15245">
                  <c:v>306.904</c:v>
                </c:pt>
                <c:pt idx="15246">
                  <c:v>306.90499999999997</c:v>
                </c:pt>
                <c:pt idx="15247">
                  <c:v>306.91000000000003</c:v>
                </c:pt>
                <c:pt idx="15248">
                  <c:v>306.91800000000001</c:v>
                </c:pt>
                <c:pt idx="15249">
                  <c:v>306.928</c:v>
                </c:pt>
                <c:pt idx="15250">
                  <c:v>306.93799999999999</c:v>
                </c:pt>
                <c:pt idx="15251">
                  <c:v>306.94799999999998</c:v>
                </c:pt>
                <c:pt idx="15252">
                  <c:v>306.959</c:v>
                </c:pt>
                <c:pt idx="15253">
                  <c:v>306.97199999999998</c:v>
                </c:pt>
                <c:pt idx="15254">
                  <c:v>306.98500000000001</c:v>
                </c:pt>
                <c:pt idx="15255">
                  <c:v>306.99400000000003</c:v>
                </c:pt>
                <c:pt idx="15256">
                  <c:v>307.00400000000002</c:v>
                </c:pt>
                <c:pt idx="15257">
                  <c:v>307.01400000000001</c:v>
                </c:pt>
                <c:pt idx="15258">
                  <c:v>307.02600000000001</c:v>
                </c:pt>
                <c:pt idx="15259">
                  <c:v>307.036</c:v>
                </c:pt>
                <c:pt idx="15260">
                  <c:v>307.04599999999999</c:v>
                </c:pt>
                <c:pt idx="15261">
                  <c:v>307.05700000000002</c:v>
                </c:pt>
                <c:pt idx="15262">
                  <c:v>307.09899999999999</c:v>
                </c:pt>
                <c:pt idx="15263">
                  <c:v>307.18099999999998</c:v>
                </c:pt>
                <c:pt idx="15264">
                  <c:v>307.26600000000002</c:v>
                </c:pt>
                <c:pt idx="15265">
                  <c:v>307.34399999999999</c:v>
                </c:pt>
                <c:pt idx="15266">
                  <c:v>307.36900000000003</c:v>
                </c:pt>
                <c:pt idx="15267">
                  <c:v>307.36900000000003</c:v>
                </c:pt>
                <c:pt idx="15268">
                  <c:v>307.37</c:v>
                </c:pt>
                <c:pt idx="15269">
                  <c:v>307.37799999999999</c:v>
                </c:pt>
                <c:pt idx="15270">
                  <c:v>307.38799999999998</c:v>
                </c:pt>
                <c:pt idx="15271">
                  <c:v>307.40199999999999</c:v>
                </c:pt>
                <c:pt idx="15272">
                  <c:v>307.41500000000002</c:v>
                </c:pt>
                <c:pt idx="15273">
                  <c:v>307.42700000000002</c:v>
                </c:pt>
                <c:pt idx="15274">
                  <c:v>307.43700000000001</c:v>
                </c:pt>
                <c:pt idx="15275">
                  <c:v>307.44900000000001</c:v>
                </c:pt>
                <c:pt idx="15276">
                  <c:v>307.45999999999998</c:v>
                </c:pt>
                <c:pt idx="15277">
                  <c:v>307.48099999999999</c:v>
                </c:pt>
                <c:pt idx="15278">
                  <c:v>307.53100000000001</c:v>
                </c:pt>
                <c:pt idx="15279">
                  <c:v>307.61099999999999</c:v>
                </c:pt>
                <c:pt idx="15280">
                  <c:v>307.7</c:v>
                </c:pt>
                <c:pt idx="15281">
                  <c:v>307.77300000000002</c:v>
                </c:pt>
                <c:pt idx="15282">
                  <c:v>307.78199999999998</c:v>
                </c:pt>
                <c:pt idx="15283">
                  <c:v>307.78199999999998</c:v>
                </c:pt>
                <c:pt idx="15284">
                  <c:v>307.786</c:v>
                </c:pt>
                <c:pt idx="15285">
                  <c:v>307.79300000000001</c:v>
                </c:pt>
                <c:pt idx="15286">
                  <c:v>307.80399999999997</c:v>
                </c:pt>
                <c:pt idx="15287">
                  <c:v>307.81700000000001</c:v>
                </c:pt>
                <c:pt idx="15288">
                  <c:v>307.83</c:v>
                </c:pt>
                <c:pt idx="15289">
                  <c:v>307.84100000000001</c:v>
                </c:pt>
                <c:pt idx="15290">
                  <c:v>307.851</c:v>
                </c:pt>
                <c:pt idx="15291">
                  <c:v>307.86099999999999</c:v>
                </c:pt>
                <c:pt idx="15292">
                  <c:v>307.87900000000002</c:v>
                </c:pt>
                <c:pt idx="15293">
                  <c:v>307.92899999999997</c:v>
                </c:pt>
                <c:pt idx="15294">
                  <c:v>307.98899999999998</c:v>
                </c:pt>
                <c:pt idx="15295">
                  <c:v>308.01900000000001</c:v>
                </c:pt>
                <c:pt idx="15296">
                  <c:v>308.07</c:v>
                </c:pt>
                <c:pt idx="15297">
                  <c:v>308.10899999999998</c:v>
                </c:pt>
                <c:pt idx="15298">
                  <c:v>308.10899999999998</c:v>
                </c:pt>
                <c:pt idx="15299">
                  <c:v>308.10899999999998</c:v>
                </c:pt>
                <c:pt idx="15300">
                  <c:v>308.11599999999999</c:v>
                </c:pt>
                <c:pt idx="15301">
                  <c:v>308.12599999999998</c:v>
                </c:pt>
                <c:pt idx="15302">
                  <c:v>308.13499999999999</c:v>
                </c:pt>
                <c:pt idx="15303">
                  <c:v>308.14499999999998</c:v>
                </c:pt>
                <c:pt idx="15304">
                  <c:v>308.15499999999997</c:v>
                </c:pt>
                <c:pt idx="15305">
                  <c:v>308.166</c:v>
                </c:pt>
                <c:pt idx="15306">
                  <c:v>308.17599999999999</c:v>
                </c:pt>
                <c:pt idx="15307">
                  <c:v>308.18599999999998</c:v>
                </c:pt>
                <c:pt idx="15308">
                  <c:v>308.19900000000001</c:v>
                </c:pt>
                <c:pt idx="15309">
                  <c:v>308.21100000000001</c:v>
                </c:pt>
                <c:pt idx="15310">
                  <c:v>308.22300000000001</c:v>
                </c:pt>
                <c:pt idx="15311">
                  <c:v>308.233</c:v>
                </c:pt>
                <c:pt idx="15312">
                  <c:v>308.24400000000003</c:v>
                </c:pt>
                <c:pt idx="15313">
                  <c:v>308.25400000000002</c:v>
                </c:pt>
                <c:pt idx="15314">
                  <c:v>308.26400000000001</c:v>
                </c:pt>
                <c:pt idx="15315">
                  <c:v>308.27800000000002</c:v>
                </c:pt>
                <c:pt idx="15316">
                  <c:v>308.315</c:v>
                </c:pt>
                <c:pt idx="15317">
                  <c:v>308.37200000000001</c:v>
                </c:pt>
                <c:pt idx="15318">
                  <c:v>308.39</c:v>
                </c:pt>
                <c:pt idx="15319">
                  <c:v>308.39100000000002</c:v>
                </c:pt>
                <c:pt idx="15320">
                  <c:v>308.39699999999999</c:v>
                </c:pt>
                <c:pt idx="15321">
                  <c:v>308.404</c:v>
                </c:pt>
                <c:pt idx="15322">
                  <c:v>308.41399999999999</c:v>
                </c:pt>
                <c:pt idx="15323">
                  <c:v>308.423</c:v>
                </c:pt>
                <c:pt idx="15324">
                  <c:v>308.43299999999999</c:v>
                </c:pt>
                <c:pt idx="15325">
                  <c:v>308.44400000000002</c:v>
                </c:pt>
                <c:pt idx="15326">
                  <c:v>308.45499999999998</c:v>
                </c:pt>
                <c:pt idx="15327">
                  <c:v>308.46699999999998</c:v>
                </c:pt>
                <c:pt idx="15328">
                  <c:v>308.48099999999999</c:v>
                </c:pt>
                <c:pt idx="15329">
                  <c:v>308.49299999999999</c:v>
                </c:pt>
                <c:pt idx="15330">
                  <c:v>308.50400000000002</c:v>
                </c:pt>
                <c:pt idx="15331">
                  <c:v>308.51499999999999</c:v>
                </c:pt>
                <c:pt idx="15332">
                  <c:v>308.52600000000001</c:v>
                </c:pt>
                <c:pt idx="15333">
                  <c:v>308.53699999999998</c:v>
                </c:pt>
                <c:pt idx="15334">
                  <c:v>308.54700000000003</c:v>
                </c:pt>
                <c:pt idx="15335">
                  <c:v>308.55700000000002</c:v>
                </c:pt>
                <c:pt idx="15336">
                  <c:v>308.59100000000001</c:v>
                </c:pt>
                <c:pt idx="15337">
                  <c:v>308.66300000000001</c:v>
                </c:pt>
                <c:pt idx="15338">
                  <c:v>308.68900000000002</c:v>
                </c:pt>
                <c:pt idx="15339">
                  <c:v>308.726</c:v>
                </c:pt>
                <c:pt idx="15340">
                  <c:v>308.779</c:v>
                </c:pt>
                <c:pt idx="15341">
                  <c:v>308.82100000000003</c:v>
                </c:pt>
                <c:pt idx="15342">
                  <c:v>308.83699999999999</c:v>
                </c:pt>
                <c:pt idx="15343">
                  <c:v>308.84199999999998</c:v>
                </c:pt>
                <c:pt idx="15344">
                  <c:v>308.84800000000001</c:v>
                </c:pt>
                <c:pt idx="15345">
                  <c:v>308.85500000000002</c:v>
                </c:pt>
                <c:pt idx="15346">
                  <c:v>308.86599999999999</c:v>
                </c:pt>
                <c:pt idx="15347">
                  <c:v>308.87900000000002</c:v>
                </c:pt>
                <c:pt idx="15348">
                  <c:v>308.89100000000002</c:v>
                </c:pt>
                <c:pt idx="15349">
                  <c:v>308.90199999999999</c:v>
                </c:pt>
                <c:pt idx="15350">
                  <c:v>308.91199999999998</c:v>
                </c:pt>
                <c:pt idx="15351">
                  <c:v>308.923</c:v>
                </c:pt>
                <c:pt idx="15352">
                  <c:v>308.93599999999998</c:v>
                </c:pt>
                <c:pt idx="15353">
                  <c:v>308.96499999999997</c:v>
                </c:pt>
                <c:pt idx="15354">
                  <c:v>309.03100000000001</c:v>
                </c:pt>
                <c:pt idx="15355">
                  <c:v>309.10899999999998</c:v>
                </c:pt>
                <c:pt idx="15356">
                  <c:v>309.11500000000001</c:v>
                </c:pt>
                <c:pt idx="15357">
                  <c:v>309.11799999999999</c:v>
                </c:pt>
                <c:pt idx="15358">
                  <c:v>309.125</c:v>
                </c:pt>
                <c:pt idx="15359">
                  <c:v>309.13600000000002</c:v>
                </c:pt>
                <c:pt idx="15360">
                  <c:v>309.149</c:v>
                </c:pt>
                <c:pt idx="15361">
                  <c:v>309.16199999999998</c:v>
                </c:pt>
                <c:pt idx="15362">
                  <c:v>309.17399999999998</c:v>
                </c:pt>
                <c:pt idx="15363">
                  <c:v>309.18400000000003</c:v>
                </c:pt>
                <c:pt idx="15364">
                  <c:v>309.19499999999999</c:v>
                </c:pt>
                <c:pt idx="15365">
                  <c:v>309.20499999999998</c:v>
                </c:pt>
                <c:pt idx="15366">
                  <c:v>309.21600000000001</c:v>
                </c:pt>
                <c:pt idx="15367">
                  <c:v>309.24</c:v>
                </c:pt>
                <c:pt idx="15368">
                  <c:v>309.30599999999998</c:v>
                </c:pt>
                <c:pt idx="15369">
                  <c:v>309.33</c:v>
                </c:pt>
                <c:pt idx="15370">
                  <c:v>309.33300000000003</c:v>
                </c:pt>
                <c:pt idx="15371">
                  <c:v>309.33800000000002</c:v>
                </c:pt>
                <c:pt idx="15372">
                  <c:v>309.34699999999998</c:v>
                </c:pt>
                <c:pt idx="15373">
                  <c:v>309.35899999999998</c:v>
                </c:pt>
                <c:pt idx="15374">
                  <c:v>309.37200000000001</c:v>
                </c:pt>
                <c:pt idx="15375">
                  <c:v>309.38499999999999</c:v>
                </c:pt>
                <c:pt idx="15376">
                  <c:v>309.39499999999998</c:v>
                </c:pt>
                <c:pt idx="15377">
                  <c:v>309.40600000000001</c:v>
                </c:pt>
                <c:pt idx="15378">
                  <c:v>309.41699999999997</c:v>
                </c:pt>
                <c:pt idx="15379">
                  <c:v>309.435</c:v>
                </c:pt>
                <c:pt idx="15380">
                  <c:v>309.48599999999999</c:v>
                </c:pt>
                <c:pt idx="15381">
                  <c:v>309.56900000000002</c:v>
                </c:pt>
                <c:pt idx="15382">
                  <c:v>309.60500000000002</c:v>
                </c:pt>
                <c:pt idx="15383">
                  <c:v>309.61500000000001</c:v>
                </c:pt>
                <c:pt idx="15384">
                  <c:v>309.62400000000002</c:v>
                </c:pt>
                <c:pt idx="15385">
                  <c:v>309.63799999999998</c:v>
                </c:pt>
                <c:pt idx="15386">
                  <c:v>309.68099999999998</c:v>
                </c:pt>
                <c:pt idx="15387">
                  <c:v>309.75299999999999</c:v>
                </c:pt>
                <c:pt idx="15388">
                  <c:v>309.84199999999998</c:v>
                </c:pt>
                <c:pt idx="15389">
                  <c:v>309.93099999999998</c:v>
                </c:pt>
                <c:pt idx="15390">
                  <c:v>310.02100000000002</c:v>
                </c:pt>
                <c:pt idx="15391">
                  <c:v>310.10700000000003</c:v>
                </c:pt>
                <c:pt idx="15392">
                  <c:v>310.18200000000002</c:v>
                </c:pt>
                <c:pt idx="15393">
                  <c:v>310.22300000000001</c:v>
                </c:pt>
                <c:pt idx="15394">
                  <c:v>310.22800000000001</c:v>
                </c:pt>
                <c:pt idx="15395">
                  <c:v>310.22800000000001</c:v>
                </c:pt>
                <c:pt idx="15396">
                  <c:v>310.22899999999998</c:v>
                </c:pt>
                <c:pt idx="15397">
                  <c:v>310.24400000000003</c:v>
                </c:pt>
                <c:pt idx="15398">
                  <c:v>310.27699999999999</c:v>
                </c:pt>
                <c:pt idx="15399">
                  <c:v>310.322</c:v>
                </c:pt>
                <c:pt idx="15400">
                  <c:v>310.35700000000003</c:v>
                </c:pt>
                <c:pt idx="15401">
                  <c:v>310.35700000000003</c:v>
                </c:pt>
                <c:pt idx="15402">
                  <c:v>310.35700000000003</c:v>
                </c:pt>
                <c:pt idx="15403">
                  <c:v>310.35700000000003</c:v>
                </c:pt>
                <c:pt idx="15404">
                  <c:v>310.35700000000003</c:v>
                </c:pt>
                <c:pt idx="15405">
                  <c:v>310.35700000000003</c:v>
                </c:pt>
                <c:pt idx="15406">
                  <c:v>310.35700000000003</c:v>
                </c:pt>
                <c:pt idx="15407">
                  <c:v>310.36099999999999</c:v>
                </c:pt>
                <c:pt idx="15408">
                  <c:v>310.36700000000002</c:v>
                </c:pt>
                <c:pt idx="15409">
                  <c:v>310.375</c:v>
                </c:pt>
                <c:pt idx="15410">
                  <c:v>310.38299999999998</c:v>
                </c:pt>
                <c:pt idx="15411">
                  <c:v>310.392</c:v>
                </c:pt>
                <c:pt idx="15412">
                  <c:v>310.40199999999999</c:v>
                </c:pt>
                <c:pt idx="15413">
                  <c:v>310.41300000000001</c:v>
                </c:pt>
                <c:pt idx="15414">
                  <c:v>310.423</c:v>
                </c:pt>
                <c:pt idx="15415">
                  <c:v>310.43299999999999</c:v>
                </c:pt>
                <c:pt idx="15416">
                  <c:v>310.44499999999999</c:v>
                </c:pt>
                <c:pt idx="15417">
                  <c:v>310.45800000000003</c:v>
                </c:pt>
                <c:pt idx="15418">
                  <c:v>310.47000000000003</c:v>
                </c:pt>
                <c:pt idx="15419">
                  <c:v>310.48</c:v>
                </c:pt>
                <c:pt idx="15420">
                  <c:v>310.49099999999999</c:v>
                </c:pt>
                <c:pt idx="15421">
                  <c:v>310.50200000000001</c:v>
                </c:pt>
                <c:pt idx="15422">
                  <c:v>310.512</c:v>
                </c:pt>
                <c:pt idx="15423">
                  <c:v>310.52199999999999</c:v>
                </c:pt>
                <c:pt idx="15424">
                  <c:v>310.53199999999998</c:v>
                </c:pt>
                <c:pt idx="15425">
                  <c:v>310.55500000000001</c:v>
                </c:pt>
                <c:pt idx="15426">
                  <c:v>310.60500000000002</c:v>
                </c:pt>
                <c:pt idx="15427">
                  <c:v>310.63799999999998</c:v>
                </c:pt>
                <c:pt idx="15428">
                  <c:v>310.63799999999998</c:v>
                </c:pt>
                <c:pt idx="15429">
                  <c:v>310.64400000000001</c:v>
                </c:pt>
                <c:pt idx="15430">
                  <c:v>310.64999999999998</c:v>
                </c:pt>
                <c:pt idx="15431">
                  <c:v>310.654</c:v>
                </c:pt>
                <c:pt idx="15432">
                  <c:v>310.654</c:v>
                </c:pt>
                <c:pt idx="15433">
                  <c:v>310.65499999999997</c:v>
                </c:pt>
                <c:pt idx="15434">
                  <c:v>310.65499999999997</c:v>
                </c:pt>
                <c:pt idx="15435">
                  <c:v>310.65600000000001</c:v>
                </c:pt>
                <c:pt idx="15436">
                  <c:v>310.65600000000001</c:v>
                </c:pt>
                <c:pt idx="15437">
                  <c:v>310.65699999999998</c:v>
                </c:pt>
                <c:pt idx="15438">
                  <c:v>310.65800000000002</c:v>
                </c:pt>
                <c:pt idx="15439">
                  <c:v>310.65800000000002</c:v>
                </c:pt>
                <c:pt idx="15440">
                  <c:v>310.65899999999999</c:v>
                </c:pt>
                <c:pt idx="15441">
                  <c:v>310.66000000000003</c:v>
                </c:pt>
                <c:pt idx="15442">
                  <c:v>310.661</c:v>
                </c:pt>
                <c:pt idx="15443">
                  <c:v>310.66199999999998</c:v>
                </c:pt>
                <c:pt idx="15444">
                  <c:v>310.66199999999998</c:v>
                </c:pt>
                <c:pt idx="15445">
                  <c:v>310.66300000000001</c:v>
                </c:pt>
                <c:pt idx="15446">
                  <c:v>310.66300000000001</c:v>
                </c:pt>
                <c:pt idx="15447">
                  <c:v>310.66399999999999</c:v>
                </c:pt>
                <c:pt idx="15448">
                  <c:v>310.66399999999999</c:v>
                </c:pt>
                <c:pt idx="15449">
                  <c:v>310.66500000000002</c:v>
                </c:pt>
                <c:pt idx="15450">
                  <c:v>310.666</c:v>
                </c:pt>
                <c:pt idx="15451">
                  <c:v>310.666</c:v>
                </c:pt>
                <c:pt idx="15452">
                  <c:v>310.666</c:v>
                </c:pt>
                <c:pt idx="15453">
                  <c:v>310.666</c:v>
                </c:pt>
                <c:pt idx="15454">
                  <c:v>310.666</c:v>
                </c:pt>
                <c:pt idx="15455">
                  <c:v>310.666</c:v>
                </c:pt>
                <c:pt idx="15456">
                  <c:v>310.666</c:v>
                </c:pt>
                <c:pt idx="15457">
                  <c:v>310.666</c:v>
                </c:pt>
                <c:pt idx="15458">
                  <c:v>310.666</c:v>
                </c:pt>
                <c:pt idx="15459">
                  <c:v>310.666</c:v>
                </c:pt>
                <c:pt idx="15460">
                  <c:v>310.666</c:v>
                </c:pt>
                <c:pt idx="15461">
                  <c:v>310.666</c:v>
                </c:pt>
                <c:pt idx="15462">
                  <c:v>310.666</c:v>
                </c:pt>
                <c:pt idx="15463">
                  <c:v>310.666</c:v>
                </c:pt>
                <c:pt idx="15464">
                  <c:v>310.666</c:v>
                </c:pt>
                <c:pt idx="15465">
                  <c:v>310.666</c:v>
                </c:pt>
                <c:pt idx="15466">
                  <c:v>310.666</c:v>
                </c:pt>
                <c:pt idx="15467">
                  <c:v>310.666</c:v>
                </c:pt>
                <c:pt idx="15468">
                  <c:v>310.666</c:v>
                </c:pt>
                <c:pt idx="15469">
                  <c:v>310.666</c:v>
                </c:pt>
                <c:pt idx="15470">
                  <c:v>310.666</c:v>
                </c:pt>
                <c:pt idx="15471">
                  <c:v>310.666</c:v>
                </c:pt>
                <c:pt idx="15472">
                  <c:v>310.666</c:v>
                </c:pt>
                <c:pt idx="15473">
                  <c:v>310.666</c:v>
                </c:pt>
                <c:pt idx="15474">
                  <c:v>310.666</c:v>
                </c:pt>
                <c:pt idx="15475">
                  <c:v>310.666</c:v>
                </c:pt>
                <c:pt idx="15476">
                  <c:v>310.666</c:v>
                </c:pt>
                <c:pt idx="15477">
                  <c:v>310.666</c:v>
                </c:pt>
                <c:pt idx="15478">
                  <c:v>310.666</c:v>
                </c:pt>
                <c:pt idx="15479">
                  <c:v>310.666</c:v>
                </c:pt>
                <c:pt idx="15480">
                  <c:v>310.666</c:v>
                </c:pt>
                <c:pt idx="15481">
                  <c:v>310.666</c:v>
                </c:pt>
                <c:pt idx="15482">
                  <c:v>310.666</c:v>
                </c:pt>
                <c:pt idx="15483">
                  <c:v>310.666</c:v>
                </c:pt>
                <c:pt idx="15484">
                  <c:v>310.666</c:v>
                </c:pt>
                <c:pt idx="15485">
                  <c:v>310.666</c:v>
                </c:pt>
                <c:pt idx="15486">
                  <c:v>310.666</c:v>
                </c:pt>
                <c:pt idx="15487">
                  <c:v>310.666</c:v>
                </c:pt>
                <c:pt idx="15488">
                  <c:v>310.666</c:v>
                </c:pt>
                <c:pt idx="15489">
                  <c:v>310.666</c:v>
                </c:pt>
                <c:pt idx="15490">
                  <c:v>310.666</c:v>
                </c:pt>
                <c:pt idx="15491">
                  <c:v>310.666</c:v>
                </c:pt>
                <c:pt idx="15492">
                  <c:v>310.666</c:v>
                </c:pt>
                <c:pt idx="15493">
                  <c:v>310.666</c:v>
                </c:pt>
                <c:pt idx="15494">
                  <c:v>310.666</c:v>
                </c:pt>
                <c:pt idx="15495">
                  <c:v>310.666</c:v>
                </c:pt>
                <c:pt idx="15496">
                  <c:v>310.666</c:v>
                </c:pt>
                <c:pt idx="15497">
                  <c:v>310.666</c:v>
                </c:pt>
                <c:pt idx="15498">
                  <c:v>310.666</c:v>
                </c:pt>
                <c:pt idx="15499">
                  <c:v>310.666</c:v>
                </c:pt>
                <c:pt idx="15500">
                  <c:v>310.666</c:v>
                </c:pt>
                <c:pt idx="15501">
                  <c:v>310.666</c:v>
                </c:pt>
                <c:pt idx="15502">
                  <c:v>310.666</c:v>
                </c:pt>
                <c:pt idx="15503">
                  <c:v>310.666</c:v>
                </c:pt>
                <c:pt idx="15504">
                  <c:v>310.666</c:v>
                </c:pt>
                <c:pt idx="15505">
                  <c:v>310.666</c:v>
                </c:pt>
                <c:pt idx="15506">
                  <c:v>310.666</c:v>
                </c:pt>
                <c:pt idx="15507">
                  <c:v>310.666</c:v>
                </c:pt>
                <c:pt idx="15508">
                  <c:v>310.666</c:v>
                </c:pt>
                <c:pt idx="15509">
                  <c:v>310.666</c:v>
                </c:pt>
                <c:pt idx="15510">
                  <c:v>310.666</c:v>
                </c:pt>
                <c:pt idx="15511">
                  <c:v>310.666</c:v>
                </c:pt>
                <c:pt idx="15512">
                  <c:v>310.666</c:v>
                </c:pt>
                <c:pt idx="15513">
                  <c:v>310.666</c:v>
                </c:pt>
                <c:pt idx="15514">
                  <c:v>310.666</c:v>
                </c:pt>
                <c:pt idx="15515">
                  <c:v>310.666</c:v>
                </c:pt>
                <c:pt idx="15516">
                  <c:v>310.66699999999997</c:v>
                </c:pt>
                <c:pt idx="15517">
                  <c:v>310.67200000000003</c:v>
                </c:pt>
                <c:pt idx="15518">
                  <c:v>310.67899999999997</c:v>
                </c:pt>
                <c:pt idx="15519">
                  <c:v>310.68700000000001</c:v>
                </c:pt>
                <c:pt idx="15520">
                  <c:v>310.69299999999998</c:v>
                </c:pt>
                <c:pt idx="15521">
                  <c:v>310.69600000000003</c:v>
                </c:pt>
                <c:pt idx="15522">
                  <c:v>310.702</c:v>
                </c:pt>
                <c:pt idx="15523">
                  <c:v>310.70800000000003</c:v>
                </c:pt>
                <c:pt idx="15524">
                  <c:v>310.71199999999999</c:v>
                </c:pt>
                <c:pt idx="15525">
                  <c:v>310.714</c:v>
                </c:pt>
                <c:pt idx="15526">
                  <c:v>310.71600000000001</c:v>
                </c:pt>
                <c:pt idx="15527">
                  <c:v>310.71600000000001</c:v>
                </c:pt>
                <c:pt idx="15528">
                  <c:v>310.71699999999998</c:v>
                </c:pt>
                <c:pt idx="15529">
                  <c:v>310.71699999999998</c:v>
                </c:pt>
                <c:pt idx="15530">
                  <c:v>310.71699999999998</c:v>
                </c:pt>
                <c:pt idx="15531">
                  <c:v>310.71699999999998</c:v>
                </c:pt>
                <c:pt idx="15532">
                  <c:v>310.71699999999998</c:v>
                </c:pt>
                <c:pt idx="15533">
                  <c:v>310.71800000000002</c:v>
                </c:pt>
                <c:pt idx="15534">
                  <c:v>310.71800000000002</c:v>
                </c:pt>
                <c:pt idx="15535">
                  <c:v>310.71800000000002</c:v>
                </c:pt>
                <c:pt idx="15536">
                  <c:v>310.71800000000002</c:v>
                </c:pt>
                <c:pt idx="15537">
                  <c:v>310.71800000000002</c:v>
                </c:pt>
                <c:pt idx="15538">
                  <c:v>310.71800000000002</c:v>
                </c:pt>
                <c:pt idx="15539">
                  <c:v>310.71800000000002</c:v>
                </c:pt>
                <c:pt idx="15540">
                  <c:v>310.71800000000002</c:v>
                </c:pt>
                <c:pt idx="15541">
                  <c:v>310.71800000000002</c:v>
                </c:pt>
                <c:pt idx="15542">
                  <c:v>310.71800000000002</c:v>
                </c:pt>
                <c:pt idx="15543">
                  <c:v>310.71800000000002</c:v>
                </c:pt>
                <c:pt idx="15544">
                  <c:v>310.71899999999999</c:v>
                </c:pt>
                <c:pt idx="15545">
                  <c:v>310.71899999999999</c:v>
                </c:pt>
                <c:pt idx="15546">
                  <c:v>310.71899999999999</c:v>
                </c:pt>
                <c:pt idx="15547">
                  <c:v>310.71899999999999</c:v>
                </c:pt>
                <c:pt idx="15548">
                  <c:v>310.71899999999999</c:v>
                </c:pt>
                <c:pt idx="15549">
                  <c:v>310.71899999999999</c:v>
                </c:pt>
                <c:pt idx="15550">
                  <c:v>310.71899999999999</c:v>
                </c:pt>
                <c:pt idx="15551">
                  <c:v>310.71899999999999</c:v>
                </c:pt>
                <c:pt idx="15552">
                  <c:v>310.72000000000003</c:v>
                </c:pt>
                <c:pt idx="15553">
                  <c:v>310.72000000000003</c:v>
                </c:pt>
                <c:pt idx="15554">
                  <c:v>310.721</c:v>
                </c:pt>
                <c:pt idx="15555">
                  <c:v>310.721</c:v>
                </c:pt>
                <c:pt idx="15556">
                  <c:v>310.721</c:v>
                </c:pt>
                <c:pt idx="15557">
                  <c:v>310.721</c:v>
                </c:pt>
                <c:pt idx="15558">
                  <c:v>310.721</c:v>
                </c:pt>
                <c:pt idx="15559">
                  <c:v>310.721</c:v>
                </c:pt>
                <c:pt idx="15560">
                  <c:v>310.721</c:v>
                </c:pt>
                <c:pt idx="15561">
                  <c:v>310.721</c:v>
                </c:pt>
                <c:pt idx="15562">
                  <c:v>310.721</c:v>
                </c:pt>
                <c:pt idx="15563">
                  <c:v>310.721</c:v>
                </c:pt>
                <c:pt idx="15564">
                  <c:v>310.721</c:v>
                </c:pt>
                <c:pt idx="15565">
                  <c:v>310.721</c:v>
                </c:pt>
                <c:pt idx="15566">
                  <c:v>310.721</c:v>
                </c:pt>
                <c:pt idx="15567">
                  <c:v>310.721</c:v>
                </c:pt>
                <c:pt idx="15568">
                  <c:v>310.721</c:v>
                </c:pt>
                <c:pt idx="15569">
                  <c:v>310.721</c:v>
                </c:pt>
                <c:pt idx="15570">
                  <c:v>310.721</c:v>
                </c:pt>
                <c:pt idx="15571">
                  <c:v>310.721</c:v>
                </c:pt>
                <c:pt idx="15572">
                  <c:v>310.721</c:v>
                </c:pt>
                <c:pt idx="15573">
                  <c:v>310.721</c:v>
                </c:pt>
                <c:pt idx="15574">
                  <c:v>310.721</c:v>
                </c:pt>
                <c:pt idx="15575">
                  <c:v>310.721</c:v>
                </c:pt>
                <c:pt idx="15576">
                  <c:v>310.721</c:v>
                </c:pt>
                <c:pt idx="15577">
                  <c:v>310.721</c:v>
                </c:pt>
                <c:pt idx="15578">
                  <c:v>310.721</c:v>
                </c:pt>
                <c:pt idx="15579">
                  <c:v>310.721</c:v>
                </c:pt>
                <c:pt idx="15580">
                  <c:v>310.721</c:v>
                </c:pt>
                <c:pt idx="15581">
                  <c:v>310.721</c:v>
                </c:pt>
                <c:pt idx="15582">
                  <c:v>310.721</c:v>
                </c:pt>
                <c:pt idx="15583">
                  <c:v>310.721</c:v>
                </c:pt>
                <c:pt idx="15584">
                  <c:v>310.721</c:v>
                </c:pt>
                <c:pt idx="15585">
                  <c:v>310.721</c:v>
                </c:pt>
                <c:pt idx="15586">
                  <c:v>310.721</c:v>
                </c:pt>
                <c:pt idx="15587">
                  <c:v>310.721</c:v>
                </c:pt>
                <c:pt idx="15588">
                  <c:v>310.721</c:v>
                </c:pt>
                <c:pt idx="15589">
                  <c:v>310.721</c:v>
                </c:pt>
                <c:pt idx="15590">
                  <c:v>310.721</c:v>
                </c:pt>
                <c:pt idx="15591">
                  <c:v>310.721</c:v>
                </c:pt>
                <c:pt idx="15592">
                  <c:v>310.721</c:v>
                </c:pt>
                <c:pt idx="15593">
                  <c:v>310.721</c:v>
                </c:pt>
                <c:pt idx="15594">
                  <c:v>310.721</c:v>
                </c:pt>
                <c:pt idx="15595">
                  <c:v>310.721</c:v>
                </c:pt>
                <c:pt idx="15596">
                  <c:v>310.721</c:v>
                </c:pt>
                <c:pt idx="15597">
                  <c:v>310.721</c:v>
                </c:pt>
                <c:pt idx="15598">
                  <c:v>310.721</c:v>
                </c:pt>
                <c:pt idx="15599">
                  <c:v>310.721</c:v>
                </c:pt>
                <c:pt idx="15600">
                  <c:v>310.721</c:v>
                </c:pt>
                <c:pt idx="15601">
                  <c:v>310.721</c:v>
                </c:pt>
                <c:pt idx="15602">
                  <c:v>310.72399999999999</c:v>
                </c:pt>
                <c:pt idx="15603">
                  <c:v>310.74099999999999</c:v>
                </c:pt>
                <c:pt idx="15604">
                  <c:v>310.78399999999999</c:v>
                </c:pt>
                <c:pt idx="15605">
                  <c:v>310.851</c:v>
                </c:pt>
                <c:pt idx="15606">
                  <c:v>310.93900000000002</c:v>
                </c:pt>
                <c:pt idx="15607">
                  <c:v>311.02699999999999</c:v>
                </c:pt>
                <c:pt idx="15608">
                  <c:v>311.09300000000002</c:v>
                </c:pt>
                <c:pt idx="15609">
                  <c:v>311.14</c:v>
                </c:pt>
                <c:pt idx="15610">
                  <c:v>311.15699999999998</c:v>
                </c:pt>
                <c:pt idx="15611">
                  <c:v>311.15699999999998</c:v>
                </c:pt>
                <c:pt idx="15612">
                  <c:v>311.15699999999998</c:v>
                </c:pt>
                <c:pt idx="15613">
                  <c:v>311.16000000000003</c:v>
                </c:pt>
                <c:pt idx="15614">
                  <c:v>311.16699999999997</c:v>
                </c:pt>
                <c:pt idx="15615">
                  <c:v>311.17599999999999</c:v>
                </c:pt>
                <c:pt idx="15616">
                  <c:v>311.18599999999998</c:v>
                </c:pt>
                <c:pt idx="15617">
                  <c:v>311.19799999999998</c:v>
                </c:pt>
                <c:pt idx="15618">
                  <c:v>311.20999999999998</c:v>
                </c:pt>
                <c:pt idx="15619">
                  <c:v>311.22199999999998</c:v>
                </c:pt>
                <c:pt idx="15620">
                  <c:v>311.233</c:v>
                </c:pt>
                <c:pt idx="15621">
                  <c:v>311.24299999999999</c:v>
                </c:pt>
                <c:pt idx="15622">
                  <c:v>311.25400000000002</c:v>
                </c:pt>
                <c:pt idx="15623">
                  <c:v>311.26600000000002</c:v>
                </c:pt>
                <c:pt idx="15624">
                  <c:v>311.27600000000001</c:v>
                </c:pt>
                <c:pt idx="15625">
                  <c:v>311.29199999999997</c:v>
                </c:pt>
                <c:pt idx="15626">
                  <c:v>311.31400000000002</c:v>
                </c:pt>
                <c:pt idx="15627">
                  <c:v>311.32299999999998</c:v>
                </c:pt>
                <c:pt idx="15628">
                  <c:v>311.33100000000002</c:v>
                </c:pt>
                <c:pt idx="15629">
                  <c:v>311.34100000000001</c:v>
                </c:pt>
                <c:pt idx="15630">
                  <c:v>311.35199999999998</c:v>
                </c:pt>
                <c:pt idx="15631">
                  <c:v>311.36500000000001</c:v>
                </c:pt>
                <c:pt idx="15632">
                  <c:v>311.37900000000002</c:v>
                </c:pt>
                <c:pt idx="15633">
                  <c:v>311.39</c:v>
                </c:pt>
                <c:pt idx="15634">
                  <c:v>311.39999999999998</c:v>
                </c:pt>
                <c:pt idx="15635">
                  <c:v>311.41000000000003</c:v>
                </c:pt>
                <c:pt idx="15636">
                  <c:v>311.42099999999999</c:v>
                </c:pt>
                <c:pt idx="15637">
                  <c:v>311.43200000000002</c:v>
                </c:pt>
                <c:pt idx="15638">
                  <c:v>311.44299999999998</c:v>
                </c:pt>
                <c:pt idx="15639">
                  <c:v>311.45699999999999</c:v>
                </c:pt>
                <c:pt idx="15640">
                  <c:v>311.50200000000001</c:v>
                </c:pt>
                <c:pt idx="15641">
                  <c:v>311.58100000000002</c:v>
                </c:pt>
                <c:pt idx="15642">
                  <c:v>311.66899999999998</c:v>
                </c:pt>
                <c:pt idx="15643">
                  <c:v>311.74599999999998</c:v>
                </c:pt>
                <c:pt idx="15644">
                  <c:v>311.74599999999998</c:v>
                </c:pt>
                <c:pt idx="15645">
                  <c:v>311.74599999999998</c:v>
                </c:pt>
                <c:pt idx="15646">
                  <c:v>311.75099999999998</c:v>
                </c:pt>
                <c:pt idx="15647">
                  <c:v>311.75799999999998</c:v>
                </c:pt>
                <c:pt idx="15648">
                  <c:v>311.76799999999997</c:v>
                </c:pt>
                <c:pt idx="15649">
                  <c:v>311.77699999999999</c:v>
                </c:pt>
                <c:pt idx="15650">
                  <c:v>311.79000000000002</c:v>
                </c:pt>
                <c:pt idx="15651">
                  <c:v>311.803</c:v>
                </c:pt>
                <c:pt idx="15652">
                  <c:v>311.815</c:v>
                </c:pt>
                <c:pt idx="15653">
                  <c:v>311.82499999999999</c:v>
                </c:pt>
                <c:pt idx="15654">
                  <c:v>311.834</c:v>
                </c:pt>
                <c:pt idx="15655">
                  <c:v>311.84500000000003</c:v>
                </c:pt>
                <c:pt idx="15656">
                  <c:v>311.85500000000002</c:v>
                </c:pt>
                <c:pt idx="15657">
                  <c:v>311.86500000000001</c:v>
                </c:pt>
                <c:pt idx="15658">
                  <c:v>311.875</c:v>
                </c:pt>
                <c:pt idx="15659">
                  <c:v>311.90199999999999</c:v>
                </c:pt>
                <c:pt idx="15660">
                  <c:v>311.95800000000003</c:v>
                </c:pt>
                <c:pt idx="15661">
                  <c:v>312.04300000000001</c:v>
                </c:pt>
                <c:pt idx="15662">
                  <c:v>312.13299999999998</c:v>
                </c:pt>
                <c:pt idx="15663">
                  <c:v>312.19299999999998</c:v>
                </c:pt>
                <c:pt idx="15664">
                  <c:v>312.20499999999998</c:v>
                </c:pt>
                <c:pt idx="15665">
                  <c:v>312.20499999999998</c:v>
                </c:pt>
                <c:pt idx="15666">
                  <c:v>312.20499999999998</c:v>
                </c:pt>
                <c:pt idx="15667">
                  <c:v>312.21100000000001</c:v>
                </c:pt>
                <c:pt idx="15668">
                  <c:v>312.22000000000003</c:v>
                </c:pt>
                <c:pt idx="15669">
                  <c:v>312.23399999999998</c:v>
                </c:pt>
                <c:pt idx="15670">
                  <c:v>312.24799999999999</c:v>
                </c:pt>
                <c:pt idx="15671">
                  <c:v>312.26</c:v>
                </c:pt>
                <c:pt idx="15672">
                  <c:v>312.27100000000002</c:v>
                </c:pt>
                <c:pt idx="15673">
                  <c:v>312.28199999999998</c:v>
                </c:pt>
                <c:pt idx="15674">
                  <c:v>312.30200000000002</c:v>
                </c:pt>
                <c:pt idx="15675">
                  <c:v>312.34300000000002</c:v>
                </c:pt>
                <c:pt idx="15676">
                  <c:v>312.387</c:v>
                </c:pt>
                <c:pt idx="15677">
                  <c:v>312.39800000000002</c:v>
                </c:pt>
                <c:pt idx="15678">
                  <c:v>312.40100000000001</c:v>
                </c:pt>
                <c:pt idx="15679">
                  <c:v>312.41000000000003</c:v>
                </c:pt>
                <c:pt idx="15680">
                  <c:v>312.423</c:v>
                </c:pt>
                <c:pt idx="15681">
                  <c:v>312.43599999999998</c:v>
                </c:pt>
                <c:pt idx="15682">
                  <c:v>312.45</c:v>
                </c:pt>
                <c:pt idx="15683">
                  <c:v>312.46199999999999</c:v>
                </c:pt>
                <c:pt idx="15684">
                  <c:v>312.47399999999999</c:v>
                </c:pt>
                <c:pt idx="15685">
                  <c:v>312.48500000000001</c:v>
                </c:pt>
                <c:pt idx="15686">
                  <c:v>312.49700000000001</c:v>
                </c:pt>
                <c:pt idx="15687">
                  <c:v>312.51799999999997</c:v>
                </c:pt>
                <c:pt idx="15688">
                  <c:v>312.553</c:v>
                </c:pt>
                <c:pt idx="15689">
                  <c:v>312.572</c:v>
                </c:pt>
                <c:pt idx="15690">
                  <c:v>312.572</c:v>
                </c:pt>
                <c:pt idx="15691">
                  <c:v>312.57299999999998</c:v>
                </c:pt>
                <c:pt idx="15692">
                  <c:v>312.57499999999999</c:v>
                </c:pt>
                <c:pt idx="15693">
                  <c:v>312.58</c:v>
                </c:pt>
                <c:pt idx="15694">
                  <c:v>312.596</c:v>
                </c:pt>
                <c:pt idx="15695">
                  <c:v>312.63400000000001</c:v>
                </c:pt>
                <c:pt idx="15696">
                  <c:v>312.65699999999998</c:v>
                </c:pt>
                <c:pt idx="15697">
                  <c:v>312.661</c:v>
                </c:pt>
                <c:pt idx="15698">
                  <c:v>312.666</c:v>
                </c:pt>
                <c:pt idx="15699">
                  <c:v>312.67500000000001</c:v>
                </c:pt>
                <c:pt idx="15700">
                  <c:v>312.685</c:v>
                </c:pt>
                <c:pt idx="15701">
                  <c:v>312.69600000000003</c:v>
                </c:pt>
                <c:pt idx="15702">
                  <c:v>312.70999999999998</c:v>
                </c:pt>
                <c:pt idx="15703">
                  <c:v>312.72399999999999</c:v>
                </c:pt>
                <c:pt idx="15704">
                  <c:v>312.733</c:v>
                </c:pt>
                <c:pt idx="15705">
                  <c:v>312.74299999999999</c:v>
                </c:pt>
                <c:pt idx="15706">
                  <c:v>312.75400000000002</c:v>
                </c:pt>
                <c:pt idx="15707">
                  <c:v>312.76499999999999</c:v>
                </c:pt>
                <c:pt idx="15708">
                  <c:v>312.77600000000001</c:v>
                </c:pt>
                <c:pt idx="15709">
                  <c:v>312.81799999999998</c:v>
                </c:pt>
                <c:pt idx="15710">
                  <c:v>312.89800000000002</c:v>
                </c:pt>
                <c:pt idx="15711">
                  <c:v>312.98599999999999</c:v>
                </c:pt>
                <c:pt idx="15712">
                  <c:v>313.07600000000002</c:v>
                </c:pt>
                <c:pt idx="15713">
                  <c:v>313.11399999999998</c:v>
                </c:pt>
                <c:pt idx="15714">
                  <c:v>313.11399999999998</c:v>
                </c:pt>
                <c:pt idx="15715">
                  <c:v>313.11500000000001</c:v>
                </c:pt>
                <c:pt idx="15716">
                  <c:v>313.12</c:v>
                </c:pt>
                <c:pt idx="15717">
                  <c:v>313.12900000000002</c:v>
                </c:pt>
                <c:pt idx="15718">
                  <c:v>313.14100000000002</c:v>
                </c:pt>
                <c:pt idx="15719">
                  <c:v>313.15499999999997</c:v>
                </c:pt>
                <c:pt idx="15720">
                  <c:v>313.16800000000001</c:v>
                </c:pt>
                <c:pt idx="15721">
                  <c:v>313.17899999999997</c:v>
                </c:pt>
                <c:pt idx="15722">
                  <c:v>313.18900000000002</c:v>
                </c:pt>
                <c:pt idx="15723">
                  <c:v>313.2</c:v>
                </c:pt>
                <c:pt idx="15724">
                  <c:v>313.20999999999998</c:v>
                </c:pt>
                <c:pt idx="15725">
                  <c:v>313.24200000000002</c:v>
                </c:pt>
                <c:pt idx="15726">
                  <c:v>313.29899999999998</c:v>
                </c:pt>
                <c:pt idx="15727">
                  <c:v>313.35000000000002</c:v>
                </c:pt>
                <c:pt idx="15728">
                  <c:v>313.39999999999998</c:v>
                </c:pt>
                <c:pt idx="15729">
                  <c:v>313.46199999999999</c:v>
                </c:pt>
                <c:pt idx="15730">
                  <c:v>313.49099999999999</c:v>
                </c:pt>
                <c:pt idx="15731">
                  <c:v>313.49099999999999</c:v>
                </c:pt>
                <c:pt idx="15732">
                  <c:v>313.49700000000001</c:v>
                </c:pt>
                <c:pt idx="15733">
                  <c:v>313.505</c:v>
                </c:pt>
                <c:pt idx="15734">
                  <c:v>313.51499999999999</c:v>
                </c:pt>
                <c:pt idx="15735">
                  <c:v>313.52499999999998</c:v>
                </c:pt>
                <c:pt idx="15736">
                  <c:v>313.53800000000001</c:v>
                </c:pt>
                <c:pt idx="15737">
                  <c:v>313.55099999999999</c:v>
                </c:pt>
                <c:pt idx="15738">
                  <c:v>313.56099999999998</c:v>
                </c:pt>
                <c:pt idx="15739">
                  <c:v>313.57100000000003</c:v>
                </c:pt>
                <c:pt idx="15740">
                  <c:v>313.58100000000002</c:v>
                </c:pt>
                <c:pt idx="15741">
                  <c:v>313.59199999999998</c:v>
                </c:pt>
                <c:pt idx="15742">
                  <c:v>313.60300000000001</c:v>
                </c:pt>
                <c:pt idx="15743">
                  <c:v>313.613</c:v>
                </c:pt>
                <c:pt idx="15744">
                  <c:v>313.62799999999999</c:v>
                </c:pt>
                <c:pt idx="15745">
                  <c:v>313.63900000000001</c:v>
                </c:pt>
                <c:pt idx="15746">
                  <c:v>313.64400000000001</c:v>
                </c:pt>
                <c:pt idx="15747">
                  <c:v>313.65300000000002</c:v>
                </c:pt>
                <c:pt idx="15748">
                  <c:v>313.66300000000001</c:v>
                </c:pt>
                <c:pt idx="15749">
                  <c:v>313.67399999999998</c:v>
                </c:pt>
                <c:pt idx="15750">
                  <c:v>313.68599999999998</c:v>
                </c:pt>
                <c:pt idx="15751">
                  <c:v>313.7</c:v>
                </c:pt>
                <c:pt idx="15752">
                  <c:v>313.714</c:v>
                </c:pt>
                <c:pt idx="15753">
                  <c:v>313.72399999999999</c:v>
                </c:pt>
                <c:pt idx="15754">
                  <c:v>313.73599999999999</c:v>
                </c:pt>
                <c:pt idx="15755">
                  <c:v>313.74700000000001</c:v>
                </c:pt>
                <c:pt idx="15756">
                  <c:v>313.75700000000001</c:v>
                </c:pt>
                <c:pt idx="15757">
                  <c:v>313.77100000000002</c:v>
                </c:pt>
                <c:pt idx="15758">
                  <c:v>313.798</c:v>
                </c:pt>
                <c:pt idx="15759">
                  <c:v>313.85000000000002</c:v>
                </c:pt>
                <c:pt idx="15760">
                  <c:v>313.90899999999999</c:v>
                </c:pt>
                <c:pt idx="15761">
                  <c:v>313.95499999999998</c:v>
                </c:pt>
                <c:pt idx="15762">
                  <c:v>313.95499999999998</c:v>
                </c:pt>
                <c:pt idx="15763">
                  <c:v>313.96800000000002</c:v>
                </c:pt>
                <c:pt idx="15764">
                  <c:v>314.01799999999997</c:v>
                </c:pt>
                <c:pt idx="15765">
                  <c:v>314.05700000000002</c:v>
                </c:pt>
                <c:pt idx="15766">
                  <c:v>314.06799999999998</c:v>
                </c:pt>
                <c:pt idx="15767">
                  <c:v>314.07100000000003</c:v>
                </c:pt>
                <c:pt idx="15768">
                  <c:v>314.07600000000002</c:v>
                </c:pt>
                <c:pt idx="15769">
                  <c:v>314.08800000000002</c:v>
                </c:pt>
                <c:pt idx="15770">
                  <c:v>314.10599999999999</c:v>
                </c:pt>
                <c:pt idx="15771">
                  <c:v>314.12799999999999</c:v>
                </c:pt>
                <c:pt idx="15772">
                  <c:v>314.154</c:v>
                </c:pt>
                <c:pt idx="15773">
                  <c:v>314.17700000000002</c:v>
                </c:pt>
                <c:pt idx="15774">
                  <c:v>314.19799999999998</c:v>
                </c:pt>
                <c:pt idx="15775">
                  <c:v>314.202</c:v>
                </c:pt>
                <c:pt idx="15776">
                  <c:v>314.202</c:v>
                </c:pt>
                <c:pt idx="15777">
                  <c:v>314.20699999999999</c:v>
                </c:pt>
                <c:pt idx="15778">
                  <c:v>314.22699999999998</c:v>
                </c:pt>
                <c:pt idx="15779">
                  <c:v>314.27499999999998</c:v>
                </c:pt>
                <c:pt idx="15780">
                  <c:v>314.33</c:v>
                </c:pt>
                <c:pt idx="15781">
                  <c:v>314.36900000000003</c:v>
                </c:pt>
                <c:pt idx="15782">
                  <c:v>314.43099999999998</c:v>
                </c:pt>
                <c:pt idx="15783">
                  <c:v>314.50799999999998</c:v>
                </c:pt>
                <c:pt idx="15784">
                  <c:v>314.52600000000001</c:v>
                </c:pt>
                <c:pt idx="15785">
                  <c:v>314.52600000000001</c:v>
                </c:pt>
                <c:pt idx="15786">
                  <c:v>314.529</c:v>
                </c:pt>
                <c:pt idx="15787">
                  <c:v>314.536</c:v>
                </c:pt>
                <c:pt idx="15788">
                  <c:v>314.54399999999998</c:v>
                </c:pt>
                <c:pt idx="15789">
                  <c:v>314.55500000000001</c:v>
                </c:pt>
                <c:pt idx="15790">
                  <c:v>314.56599999999997</c:v>
                </c:pt>
                <c:pt idx="15791">
                  <c:v>314.57900000000001</c:v>
                </c:pt>
                <c:pt idx="15792">
                  <c:v>314.58999999999997</c:v>
                </c:pt>
                <c:pt idx="15793">
                  <c:v>314.60000000000002</c:v>
                </c:pt>
                <c:pt idx="15794">
                  <c:v>314.61200000000002</c:v>
                </c:pt>
                <c:pt idx="15795">
                  <c:v>314.62299999999999</c:v>
                </c:pt>
                <c:pt idx="15796">
                  <c:v>314.63299999999998</c:v>
                </c:pt>
                <c:pt idx="15797">
                  <c:v>314.67</c:v>
                </c:pt>
                <c:pt idx="15798">
                  <c:v>314.75099999999998</c:v>
                </c:pt>
                <c:pt idx="15799">
                  <c:v>314.76900000000001</c:v>
                </c:pt>
                <c:pt idx="15800">
                  <c:v>314.77</c:v>
                </c:pt>
                <c:pt idx="15801">
                  <c:v>314.774</c:v>
                </c:pt>
                <c:pt idx="15802">
                  <c:v>314.78199999999998</c:v>
                </c:pt>
                <c:pt idx="15803">
                  <c:v>314.79399999999998</c:v>
                </c:pt>
                <c:pt idx="15804">
                  <c:v>314.80700000000002</c:v>
                </c:pt>
                <c:pt idx="15805">
                  <c:v>314.82</c:v>
                </c:pt>
                <c:pt idx="15806">
                  <c:v>314.83100000000002</c:v>
                </c:pt>
                <c:pt idx="15807">
                  <c:v>314.84199999999998</c:v>
                </c:pt>
                <c:pt idx="15808">
                  <c:v>314.85199999999998</c:v>
                </c:pt>
                <c:pt idx="15809">
                  <c:v>314.86900000000003</c:v>
                </c:pt>
                <c:pt idx="15810">
                  <c:v>314.90899999999999</c:v>
                </c:pt>
                <c:pt idx="15811">
                  <c:v>314.983</c:v>
                </c:pt>
                <c:pt idx="15812">
                  <c:v>315.06</c:v>
                </c:pt>
                <c:pt idx="15813">
                  <c:v>315.08600000000001</c:v>
                </c:pt>
                <c:pt idx="15814">
                  <c:v>315.08600000000001</c:v>
                </c:pt>
                <c:pt idx="15815">
                  <c:v>315.09100000000001</c:v>
                </c:pt>
                <c:pt idx="15816">
                  <c:v>315.09800000000001</c:v>
                </c:pt>
                <c:pt idx="15817">
                  <c:v>315.10700000000003</c:v>
                </c:pt>
                <c:pt idx="15818">
                  <c:v>315.11599999999999</c:v>
                </c:pt>
                <c:pt idx="15819">
                  <c:v>315.12900000000002</c:v>
                </c:pt>
                <c:pt idx="15820">
                  <c:v>315.142</c:v>
                </c:pt>
                <c:pt idx="15821">
                  <c:v>315.15499999999997</c:v>
                </c:pt>
                <c:pt idx="15822">
                  <c:v>315.16399999999999</c:v>
                </c:pt>
                <c:pt idx="15823">
                  <c:v>315.17599999999999</c:v>
                </c:pt>
                <c:pt idx="15824">
                  <c:v>315.18700000000001</c:v>
                </c:pt>
                <c:pt idx="15825">
                  <c:v>315.21499999999997</c:v>
                </c:pt>
                <c:pt idx="15826">
                  <c:v>315.26600000000002</c:v>
                </c:pt>
                <c:pt idx="15827">
                  <c:v>315.31</c:v>
                </c:pt>
                <c:pt idx="15828">
                  <c:v>315.31299999999999</c:v>
                </c:pt>
                <c:pt idx="15829">
                  <c:v>315.31900000000002</c:v>
                </c:pt>
                <c:pt idx="15830">
                  <c:v>315.327</c:v>
                </c:pt>
                <c:pt idx="15831">
                  <c:v>315.33600000000001</c:v>
                </c:pt>
                <c:pt idx="15832">
                  <c:v>315.346</c:v>
                </c:pt>
                <c:pt idx="15833">
                  <c:v>315.35700000000003</c:v>
                </c:pt>
                <c:pt idx="15834">
                  <c:v>315.36900000000003</c:v>
                </c:pt>
                <c:pt idx="15835">
                  <c:v>315.38200000000001</c:v>
                </c:pt>
                <c:pt idx="15836">
                  <c:v>315.39499999999998</c:v>
                </c:pt>
                <c:pt idx="15837">
                  <c:v>315.40600000000001</c:v>
                </c:pt>
                <c:pt idx="15838">
                  <c:v>315.416</c:v>
                </c:pt>
                <c:pt idx="15839">
                  <c:v>315.428</c:v>
                </c:pt>
                <c:pt idx="15840">
                  <c:v>315.43900000000002</c:v>
                </c:pt>
                <c:pt idx="15841">
                  <c:v>315.45100000000002</c:v>
                </c:pt>
                <c:pt idx="15842">
                  <c:v>315.47500000000002</c:v>
                </c:pt>
                <c:pt idx="15843">
                  <c:v>315.53100000000001</c:v>
                </c:pt>
                <c:pt idx="15844">
                  <c:v>315.601</c:v>
                </c:pt>
                <c:pt idx="15845">
                  <c:v>315.625</c:v>
                </c:pt>
                <c:pt idx="15846">
                  <c:v>315.625</c:v>
                </c:pt>
                <c:pt idx="15847">
                  <c:v>315.63099999999997</c:v>
                </c:pt>
                <c:pt idx="15848">
                  <c:v>315.63900000000001</c:v>
                </c:pt>
                <c:pt idx="15849">
                  <c:v>315.65100000000001</c:v>
                </c:pt>
                <c:pt idx="15850">
                  <c:v>315.66399999999999</c:v>
                </c:pt>
                <c:pt idx="15851">
                  <c:v>315.67700000000002</c:v>
                </c:pt>
                <c:pt idx="15852">
                  <c:v>315.68799999999999</c:v>
                </c:pt>
                <c:pt idx="15853">
                  <c:v>315.69799999999998</c:v>
                </c:pt>
                <c:pt idx="15854">
                  <c:v>315.709</c:v>
                </c:pt>
                <c:pt idx="15855">
                  <c:v>315.71899999999999</c:v>
                </c:pt>
                <c:pt idx="15856">
                  <c:v>315.73099999999999</c:v>
                </c:pt>
                <c:pt idx="15857">
                  <c:v>315.76600000000002</c:v>
                </c:pt>
                <c:pt idx="15858">
                  <c:v>315.83300000000003</c:v>
                </c:pt>
                <c:pt idx="15859">
                  <c:v>315.88400000000001</c:v>
                </c:pt>
                <c:pt idx="15860">
                  <c:v>315.93700000000001</c:v>
                </c:pt>
                <c:pt idx="15861">
                  <c:v>315.97500000000002</c:v>
                </c:pt>
                <c:pt idx="15862">
                  <c:v>315.98200000000003</c:v>
                </c:pt>
                <c:pt idx="15863">
                  <c:v>315.98200000000003</c:v>
                </c:pt>
                <c:pt idx="15864">
                  <c:v>315.98399999999998</c:v>
                </c:pt>
                <c:pt idx="15865">
                  <c:v>315.99099999999999</c:v>
                </c:pt>
                <c:pt idx="15866">
                  <c:v>316.00099999999998</c:v>
                </c:pt>
                <c:pt idx="15867">
                  <c:v>316.01100000000002</c:v>
                </c:pt>
                <c:pt idx="15868">
                  <c:v>316.02499999999998</c:v>
                </c:pt>
                <c:pt idx="15869">
                  <c:v>316.03800000000001</c:v>
                </c:pt>
                <c:pt idx="15870">
                  <c:v>316.05200000000002</c:v>
                </c:pt>
                <c:pt idx="15871">
                  <c:v>316.06400000000002</c:v>
                </c:pt>
                <c:pt idx="15872">
                  <c:v>316.07600000000002</c:v>
                </c:pt>
                <c:pt idx="15873">
                  <c:v>316.08699999999999</c:v>
                </c:pt>
                <c:pt idx="15874">
                  <c:v>316.09800000000001</c:v>
                </c:pt>
                <c:pt idx="15875">
                  <c:v>316.11399999999998</c:v>
                </c:pt>
                <c:pt idx="15876">
                  <c:v>316.14699999999999</c:v>
                </c:pt>
                <c:pt idx="15877">
                  <c:v>316.20299999999997</c:v>
                </c:pt>
                <c:pt idx="15878">
                  <c:v>316.23599999999999</c:v>
                </c:pt>
                <c:pt idx="15879">
                  <c:v>316.23599999999999</c:v>
                </c:pt>
                <c:pt idx="15880">
                  <c:v>316.24099999999999</c:v>
                </c:pt>
                <c:pt idx="15881">
                  <c:v>316.24900000000002</c:v>
                </c:pt>
                <c:pt idx="15882">
                  <c:v>316.25900000000001</c:v>
                </c:pt>
                <c:pt idx="15883">
                  <c:v>316.27100000000002</c:v>
                </c:pt>
                <c:pt idx="15884">
                  <c:v>316.286</c:v>
                </c:pt>
                <c:pt idx="15885">
                  <c:v>316.29899999999998</c:v>
                </c:pt>
                <c:pt idx="15886">
                  <c:v>316.31099999999998</c:v>
                </c:pt>
                <c:pt idx="15887">
                  <c:v>316.322</c:v>
                </c:pt>
                <c:pt idx="15888">
                  <c:v>316.334</c:v>
                </c:pt>
                <c:pt idx="15889">
                  <c:v>316.34500000000003</c:v>
                </c:pt>
                <c:pt idx="15890">
                  <c:v>316.35700000000003</c:v>
                </c:pt>
                <c:pt idx="15891">
                  <c:v>316.38400000000001</c:v>
                </c:pt>
                <c:pt idx="15892">
                  <c:v>316.44900000000001</c:v>
                </c:pt>
                <c:pt idx="15893">
                  <c:v>316.53300000000002</c:v>
                </c:pt>
                <c:pt idx="15894">
                  <c:v>316.58300000000003</c:v>
                </c:pt>
                <c:pt idx="15895">
                  <c:v>316.58999999999997</c:v>
                </c:pt>
                <c:pt idx="15896">
                  <c:v>316.59199999999998</c:v>
                </c:pt>
                <c:pt idx="15897">
                  <c:v>316.59899999999999</c:v>
                </c:pt>
                <c:pt idx="15898">
                  <c:v>316.608</c:v>
                </c:pt>
                <c:pt idx="15899">
                  <c:v>316.61799999999999</c:v>
                </c:pt>
                <c:pt idx="15900">
                  <c:v>316.62900000000002</c:v>
                </c:pt>
                <c:pt idx="15901">
                  <c:v>316.63900000000001</c:v>
                </c:pt>
                <c:pt idx="15902">
                  <c:v>316.65199999999999</c:v>
                </c:pt>
                <c:pt idx="15903">
                  <c:v>316.666</c:v>
                </c:pt>
                <c:pt idx="15904">
                  <c:v>316.67700000000002</c:v>
                </c:pt>
                <c:pt idx="15905">
                  <c:v>316.68799999999999</c:v>
                </c:pt>
                <c:pt idx="15906">
                  <c:v>316.69900000000001</c:v>
                </c:pt>
                <c:pt idx="15907">
                  <c:v>316.70999999999998</c:v>
                </c:pt>
                <c:pt idx="15908">
                  <c:v>316.72000000000003</c:v>
                </c:pt>
                <c:pt idx="15909">
                  <c:v>316.74</c:v>
                </c:pt>
                <c:pt idx="15910">
                  <c:v>316.791</c:v>
                </c:pt>
                <c:pt idx="15911">
                  <c:v>316.84500000000003</c:v>
                </c:pt>
                <c:pt idx="15912">
                  <c:v>316.84699999999998</c:v>
                </c:pt>
                <c:pt idx="15913">
                  <c:v>316.85199999999998</c:v>
                </c:pt>
                <c:pt idx="15914">
                  <c:v>316.85899999999998</c:v>
                </c:pt>
                <c:pt idx="15915">
                  <c:v>316.86799999999999</c:v>
                </c:pt>
                <c:pt idx="15916">
                  <c:v>316.87900000000002</c:v>
                </c:pt>
                <c:pt idx="15917">
                  <c:v>316.89100000000002</c:v>
                </c:pt>
                <c:pt idx="15918">
                  <c:v>316.904</c:v>
                </c:pt>
                <c:pt idx="15919">
                  <c:v>316.91699999999997</c:v>
                </c:pt>
                <c:pt idx="15920">
                  <c:v>316.928</c:v>
                </c:pt>
                <c:pt idx="15921">
                  <c:v>316.93900000000002</c:v>
                </c:pt>
                <c:pt idx="15922">
                  <c:v>316.95</c:v>
                </c:pt>
                <c:pt idx="15923">
                  <c:v>316.96100000000001</c:v>
                </c:pt>
                <c:pt idx="15924">
                  <c:v>316.971</c:v>
                </c:pt>
                <c:pt idx="15925">
                  <c:v>316.99299999999999</c:v>
                </c:pt>
                <c:pt idx="15926">
                  <c:v>317.04300000000001</c:v>
                </c:pt>
                <c:pt idx="15927">
                  <c:v>317.12200000000001</c:v>
                </c:pt>
                <c:pt idx="15928">
                  <c:v>317.21199999999999</c:v>
                </c:pt>
                <c:pt idx="15929">
                  <c:v>317.3</c:v>
                </c:pt>
                <c:pt idx="15930">
                  <c:v>317.37900000000002</c:v>
                </c:pt>
                <c:pt idx="15931">
                  <c:v>317.44</c:v>
                </c:pt>
                <c:pt idx="15932">
                  <c:v>317.48</c:v>
                </c:pt>
                <c:pt idx="15933">
                  <c:v>317.48</c:v>
                </c:pt>
                <c:pt idx="15934">
                  <c:v>317.48</c:v>
                </c:pt>
                <c:pt idx="15935">
                  <c:v>317.483</c:v>
                </c:pt>
                <c:pt idx="15936">
                  <c:v>317.48899999999998</c:v>
                </c:pt>
                <c:pt idx="15937">
                  <c:v>317.49900000000002</c:v>
                </c:pt>
                <c:pt idx="15938">
                  <c:v>317.51100000000002</c:v>
                </c:pt>
                <c:pt idx="15939">
                  <c:v>317.52300000000002</c:v>
                </c:pt>
                <c:pt idx="15940">
                  <c:v>317.53500000000003</c:v>
                </c:pt>
                <c:pt idx="15941">
                  <c:v>317.54300000000001</c:v>
                </c:pt>
                <c:pt idx="15942">
                  <c:v>317.55399999999997</c:v>
                </c:pt>
                <c:pt idx="15943">
                  <c:v>317.565</c:v>
                </c:pt>
                <c:pt idx="15944">
                  <c:v>317.57600000000002</c:v>
                </c:pt>
                <c:pt idx="15945">
                  <c:v>317.61</c:v>
                </c:pt>
                <c:pt idx="15946">
                  <c:v>317.68400000000003</c:v>
                </c:pt>
                <c:pt idx="15947">
                  <c:v>317.774</c:v>
                </c:pt>
                <c:pt idx="15948">
                  <c:v>317.863</c:v>
                </c:pt>
                <c:pt idx="15949">
                  <c:v>317.90800000000002</c:v>
                </c:pt>
                <c:pt idx="15950">
                  <c:v>317.90800000000002</c:v>
                </c:pt>
                <c:pt idx="15951">
                  <c:v>317.90800000000002</c:v>
                </c:pt>
                <c:pt idx="15952">
                  <c:v>317.91500000000002</c:v>
                </c:pt>
                <c:pt idx="15953">
                  <c:v>317.92399999999998</c:v>
                </c:pt>
                <c:pt idx="15954">
                  <c:v>317.935</c:v>
                </c:pt>
                <c:pt idx="15955">
                  <c:v>317.947</c:v>
                </c:pt>
                <c:pt idx="15956">
                  <c:v>317.96100000000001</c:v>
                </c:pt>
                <c:pt idx="15957">
                  <c:v>317.97399999999999</c:v>
                </c:pt>
                <c:pt idx="15958">
                  <c:v>317.98599999999999</c:v>
                </c:pt>
                <c:pt idx="15959">
                  <c:v>317.99700000000001</c:v>
                </c:pt>
                <c:pt idx="15960">
                  <c:v>318.00799999999998</c:v>
                </c:pt>
                <c:pt idx="15961">
                  <c:v>318.02</c:v>
                </c:pt>
                <c:pt idx="15962">
                  <c:v>318.03199999999998</c:v>
                </c:pt>
                <c:pt idx="15963">
                  <c:v>318.05099999999999</c:v>
                </c:pt>
                <c:pt idx="15964">
                  <c:v>318.07400000000001</c:v>
                </c:pt>
                <c:pt idx="15965">
                  <c:v>318.08100000000002</c:v>
                </c:pt>
                <c:pt idx="15966">
                  <c:v>318.089</c:v>
                </c:pt>
                <c:pt idx="15967">
                  <c:v>318.09899999999999</c:v>
                </c:pt>
                <c:pt idx="15968">
                  <c:v>318.11099999999999</c:v>
                </c:pt>
                <c:pt idx="15969">
                  <c:v>318.12299999999999</c:v>
                </c:pt>
                <c:pt idx="15970">
                  <c:v>318.137</c:v>
                </c:pt>
                <c:pt idx="15971">
                  <c:v>318.149</c:v>
                </c:pt>
                <c:pt idx="15972">
                  <c:v>318.16000000000003</c:v>
                </c:pt>
                <c:pt idx="15973">
                  <c:v>318.17099999999999</c:v>
                </c:pt>
                <c:pt idx="15974">
                  <c:v>318.18599999999998</c:v>
                </c:pt>
                <c:pt idx="15975">
                  <c:v>318.21600000000001</c:v>
                </c:pt>
                <c:pt idx="15976">
                  <c:v>318.274</c:v>
                </c:pt>
                <c:pt idx="15977">
                  <c:v>318.35000000000002</c:v>
                </c:pt>
                <c:pt idx="15978">
                  <c:v>318.387</c:v>
                </c:pt>
                <c:pt idx="15979">
                  <c:v>318.387</c:v>
                </c:pt>
                <c:pt idx="15980">
                  <c:v>318.39100000000002</c:v>
                </c:pt>
                <c:pt idx="15981">
                  <c:v>318.39800000000002</c:v>
                </c:pt>
                <c:pt idx="15982">
                  <c:v>318.40899999999999</c:v>
                </c:pt>
                <c:pt idx="15983">
                  <c:v>318.42</c:v>
                </c:pt>
                <c:pt idx="15984">
                  <c:v>318.43400000000003</c:v>
                </c:pt>
                <c:pt idx="15985">
                  <c:v>318.44900000000001</c:v>
                </c:pt>
                <c:pt idx="15986">
                  <c:v>318.46199999999999</c:v>
                </c:pt>
                <c:pt idx="15987">
                  <c:v>318.47199999999998</c:v>
                </c:pt>
                <c:pt idx="15988">
                  <c:v>318.48399999999998</c:v>
                </c:pt>
                <c:pt idx="15989">
                  <c:v>318.49599999999998</c:v>
                </c:pt>
                <c:pt idx="15990">
                  <c:v>318.51400000000001</c:v>
                </c:pt>
                <c:pt idx="15991">
                  <c:v>318.56</c:v>
                </c:pt>
                <c:pt idx="15992">
                  <c:v>318.63900000000001</c:v>
                </c:pt>
                <c:pt idx="15993">
                  <c:v>318.64400000000001</c:v>
                </c:pt>
                <c:pt idx="15994">
                  <c:v>318.649</c:v>
                </c:pt>
                <c:pt idx="15995">
                  <c:v>318.65600000000001</c:v>
                </c:pt>
                <c:pt idx="15996">
                  <c:v>318.666</c:v>
                </c:pt>
                <c:pt idx="15997">
                  <c:v>318.68299999999999</c:v>
                </c:pt>
                <c:pt idx="15998">
                  <c:v>318.72199999999998</c:v>
                </c:pt>
                <c:pt idx="15999">
                  <c:v>318.78899999999999</c:v>
                </c:pt>
                <c:pt idx="16000">
                  <c:v>318.87599999999998</c:v>
                </c:pt>
                <c:pt idx="16001">
                  <c:v>318.96600000000001</c:v>
                </c:pt>
                <c:pt idx="16002">
                  <c:v>319.05599999999998</c:v>
                </c:pt>
                <c:pt idx="16003">
                  <c:v>319.14400000000001</c:v>
                </c:pt>
                <c:pt idx="16004">
                  <c:v>319.22899999999998</c:v>
                </c:pt>
                <c:pt idx="16005">
                  <c:v>319.31099999999998</c:v>
                </c:pt>
                <c:pt idx="16006">
                  <c:v>319.322</c:v>
                </c:pt>
                <c:pt idx="16007">
                  <c:v>319.322</c:v>
                </c:pt>
                <c:pt idx="16008">
                  <c:v>319.322</c:v>
                </c:pt>
                <c:pt idx="16009">
                  <c:v>319.33999999999997</c:v>
                </c:pt>
                <c:pt idx="16010">
                  <c:v>319.38</c:v>
                </c:pt>
                <c:pt idx="16011">
                  <c:v>319.43099999999998</c:v>
                </c:pt>
                <c:pt idx="16012">
                  <c:v>319.483</c:v>
                </c:pt>
                <c:pt idx="16013">
                  <c:v>319.52300000000002</c:v>
                </c:pt>
                <c:pt idx="16014">
                  <c:v>319.548</c:v>
                </c:pt>
                <c:pt idx="16015">
                  <c:v>319.548</c:v>
                </c:pt>
                <c:pt idx="16016">
                  <c:v>319.548</c:v>
                </c:pt>
                <c:pt idx="16017">
                  <c:v>319.55399999999997</c:v>
                </c:pt>
                <c:pt idx="16018">
                  <c:v>319.56299999999999</c:v>
                </c:pt>
                <c:pt idx="16019">
                  <c:v>319.57400000000001</c:v>
                </c:pt>
                <c:pt idx="16020">
                  <c:v>319.58600000000001</c:v>
                </c:pt>
                <c:pt idx="16021">
                  <c:v>319.59800000000001</c:v>
                </c:pt>
                <c:pt idx="16022">
                  <c:v>319.608</c:v>
                </c:pt>
                <c:pt idx="16023">
                  <c:v>319.61799999999999</c:v>
                </c:pt>
                <c:pt idx="16024">
                  <c:v>319.62900000000002</c:v>
                </c:pt>
                <c:pt idx="16025">
                  <c:v>319.64400000000001</c:v>
                </c:pt>
                <c:pt idx="16026">
                  <c:v>319.68599999999998</c:v>
                </c:pt>
                <c:pt idx="16027">
                  <c:v>319.76600000000002</c:v>
                </c:pt>
                <c:pt idx="16028">
                  <c:v>319.78899999999999</c:v>
                </c:pt>
                <c:pt idx="16029">
                  <c:v>319.79399999999998</c:v>
                </c:pt>
                <c:pt idx="16030">
                  <c:v>319.8</c:v>
                </c:pt>
                <c:pt idx="16031">
                  <c:v>319.81</c:v>
                </c:pt>
                <c:pt idx="16032">
                  <c:v>319.822</c:v>
                </c:pt>
                <c:pt idx="16033">
                  <c:v>319.83600000000001</c:v>
                </c:pt>
                <c:pt idx="16034">
                  <c:v>319.85000000000002</c:v>
                </c:pt>
                <c:pt idx="16035">
                  <c:v>319.863</c:v>
                </c:pt>
                <c:pt idx="16036">
                  <c:v>319.87400000000002</c:v>
                </c:pt>
                <c:pt idx="16037">
                  <c:v>319.88499999999999</c:v>
                </c:pt>
                <c:pt idx="16038">
                  <c:v>319.899</c:v>
                </c:pt>
                <c:pt idx="16039">
                  <c:v>319.94</c:v>
                </c:pt>
                <c:pt idx="16040">
                  <c:v>320</c:v>
                </c:pt>
                <c:pt idx="16041">
                  <c:v>320.00299999999999</c:v>
                </c:pt>
                <c:pt idx="16042">
                  <c:v>320.01</c:v>
                </c:pt>
                <c:pt idx="16043">
                  <c:v>320.01900000000001</c:v>
                </c:pt>
                <c:pt idx="16044">
                  <c:v>320.02999999999997</c:v>
                </c:pt>
                <c:pt idx="16045">
                  <c:v>320.04399999999998</c:v>
                </c:pt>
                <c:pt idx="16046">
                  <c:v>320.05900000000003</c:v>
                </c:pt>
                <c:pt idx="16047">
                  <c:v>320.07100000000003</c:v>
                </c:pt>
                <c:pt idx="16048">
                  <c:v>320.08199999999999</c:v>
                </c:pt>
                <c:pt idx="16049">
                  <c:v>320.09300000000002</c:v>
                </c:pt>
                <c:pt idx="16050">
                  <c:v>320.10399999999998</c:v>
                </c:pt>
                <c:pt idx="16051">
                  <c:v>320.11599999999999</c:v>
                </c:pt>
                <c:pt idx="16052">
                  <c:v>320.13200000000001</c:v>
                </c:pt>
                <c:pt idx="16053">
                  <c:v>320.166</c:v>
                </c:pt>
                <c:pt idx="16054">
                  <c:v>320.23399999999998</c:v>
                </c:pt>
                <c:pt idx="16055">
                  <c:v>320.31099999999998</c:v>
                </c:pt>
                <c:pt idx="16056">
                  <c:v>320.33600000000001</c:v>
                </c:pt>
                <c:pt idx="16057">
                  <c:v>320.33600000000001</c:v>
                </c:pt>
                <c:pt idx="16058">
                  <c:v>320.34300000000002</c:v>
                </c:pt>
                <c:pt idx="16059">
                  <c:v>320.35000000000002</c:v>
                </c:pt>
                <c:pt idx="16060">
                  <c:v>320.36200000000002</c:v>
                </c:pt>
                <c:pt idx="16061">
                  <c:v>320.375</c:v>
                </c:pt>
                <c:pt idx="16062">
                  <c:v>320.39</c:v>
                </c:pt>
                <c:pt idx="16063">
                  <c:v>320.40199999999999</c:v>
                </c:pt>
                <c:pt idx="16064">
                  <c:v>320.41399999999999</c:v>
                </c:pt>
                <c:pt idx="16065">
                  <c:v>320.42500000000001</c:v>
                </c:pt>
                <c:pt idx="16066">
                  <c:v>320.435</c:v>
                </c:pt>
                <c:pt idx="16067">
                  <c:v>320.44600000000003</c:v>
                </c:pt>
                <c:pt idx="16068">
                  <c:v>320.46499999999997</c:v>
                </c:pt>
                <c:pt idx="16069">
                  <c:v>320.51499999999999</c:v>
                </c:pt>
                <c:pt idx="16070">
                  <c:v>320.59899999999999</c:v>
                </c:pt>
                <c:pt idx="16071">
                  <c:v>320.68400000000003</c:v>
                </c:pt>
                <c:pt idx="16072">
                  <c:v>320.77</c:v>
                </c:pt>
                <c:pt idx="16073">
                  <c:v>320.77</c:v>
                </c:pt>
                <c:pt idx="16074">
                  <c:v>320.77</c:v>
                </c:pt>
                <c:pt idx="16075">
                  <c:v>320.77300000000002</c:v>
                </c:pt>
                <c:pt idx="16076">
                  <c:v>320.779</c:v>
                </c:pt>
                <c:pt idx="16077">
                  <c:v>320.78800000000001</c:v>
                </c:pt>
                <c:pt idx="16078">
                  <c:v>320.80200000000002</c:v>
                </c:pt>
                <c:pt idx="16079">
                  <c:v>320.81599999999997</c:v>
                </c:pt>
                <c:pt idx="16080">
                  <c:v>320.82900000000001</c:v>
                </c:pt>
                <c:pt idx="16081">
                  <c:v>320.84100000000001</c:v>
                </c:pt>
                <c:pt idx="16082">
                  <c:v>320.85199999999998</c:v>
                </c:pt>
                <c:pt idx="16083">
                  <c:v>320.863</c:v>
                </c:pt>
                <c:pt idx="16084">
                  <c:v>320.88</c:v>
                </c:pt>
                <c:pt idx="16085">
                  <c:v>320.90100000000001</c:v>
                </c:pt>
                <c:pt idx="16086">
                  <c:v>320.916</c:v>
                </c:pt>
                <c:pt idx="16087">
                  <c:v>320.92500000000001</c:v>
                </c:pt>
                <c:pt idx="16088">
                  <c:v>320.93299999999999</c:v>
                </c:pt>
                <c:pt idx="16089">
                  <c:v>320.94200000000001</c:v>
                </c:pt>
                <c:pt idx="16090">
                  <c:v>320.95100000000002</c:v>
                </c:pt>
                <c:pt idx="16091">
                  <c:v>320.96100000000001</c:v>
                </c:pt>
                <c:pt idx="16092">
                  <c:v>320.97000000000003</c:v>
                </c:pt>
                <c:pt idx="16093">
                  <c:v>320.97899999999998</c:v>
                </c:pt>
                <c:pt idx="16094">
                  <c:v>320.988</c:v>
                </c:pt>
                <c:pt idx="16095">
                  <c:v>320.99700000000001</c:v>
                </c:pt>
                <c:pt idx="16096">
                  <c:v>321.00599999999997</c:v>
                </c:pt>
                <c:pt idx="16097">
                  <c:v>321.01499999999999</c:v>
                </c:pt>
                <c:pt idx="16098">
                  <c:v>321.024</c:v>
                </c:pt>
                <c:pt idx="16099">
                  <c:v>321.03399999999999</c:v>
                </c:pt>
                <c:pt idx="16100">
                  <c:v>321.04300000000001</c:v>
                </c:pt>
                <c:pt idx="16101">
                  <c:v>321.07400000000001</c:v>
                </c:pt>
                <c:pt idx="16102">
                  <c:v>321.08499999999998</c:v>
                </c:pt>
                <c:pt idx="16103">
                  <c:v>321.09100000000001</c:v>
                </c:pt>
                <c:pt idx="16104">
                  <c:v>321.10000000000002</c:v>
                </c:pt>
                <c:pt idx="16105">
                  <c:v>321.11</c:v>
                </c:pt>
                <c:pt idx="16106">
                  <c:v>321.12200000000001</c:v>
                </c:pt>
                <c:pt idx="16107">
                  <c:v>321.13499999999999</c:v>
                </c:pt>
                <c:pt idx="16108">
                  <c:v>321.149</c:v>
                </c:pt>
                <c:pt idx="16109">
                  <c:v>321.16199999999998</c:v>
                </c:pt>
                <c:pt idx="16110">
                  <c:v>321.173</c:v>
                </c:pt>
                <c:pt idx="16111">
                  <c:v>321.185</c:v>
                </c:pt>
                <c:pt idx="16112">
                  <c:v>321.19600000000003</c:v>
                </c:pt>
                <c:pt idx="16113">
                  <c:v>321.22000000000003</c:v>
                </c:pt>
                <c:pt idx="16114">
                  <c:v>321.27300000000002</c:v>
                </c:pt>
                <c:pt idx="16115">
                  <c:v>321.35300000000001</c:v>
                </c:pt>
                <c:pt idx="16116">
                  <c:v>321.44099999999997</c:v>
                </c:pt>
                <c:pt idx="16117">
                  <c:v>321.505</c:v>
                </c:pt>
                <c:pt idx="16118">
                  <c:v>321.54599999999999</c:v>
                </c:pt>
                <c:pt idx="16119">
                  <c:v>321.58199999999999</c:v>
                </c:pt>
                <c:pt idx="16120">
                  <c:v>321.58199999999999</c:v>
                </c:pt>
                <c:pt idx="16121">
                  <c:v>321.58199999999999</c:v>
                </c:pt>
                <c:pt idx="16122">
                  <c:v>321.58600000000001</c:v>
                </c:pt>
                <c:pt idx="16123">
                  <c:v>321.59199999999998</c:v>
                </c:pt>
                <c:pt idx="16124">
                  <c:v>321.601</c:v>
                </c:pt>
                <c:pt idx="16125">
                  <c:v>321.61</c:v>
                </c:pt>
                <c:pt idx="16126">
                  <c:v>321.62</c:v>
                </c:pt>
                <c:pt idx="16127">
                  <c:v>321.63099999999997</c:v>
                </c:pt>
                <c:pt idx="16128">
                  <c:v>321.642</c:v>
                </c:pt>
                <c:pt idx="16129">
                  <c:v>321.654</c:v>
                </c:pt>
                <c:pt idx="16130">
                  <c:v>321.66500000000002</c:v>
                </c:pt>
                <c:pt idx="16131">
                  <c:v>321.67500000000001</c:v>
                </c:pt>
                <c:pt idx="16132">
                  <c:v>321.685</c:v>
                </c:pt>
                <c:pt idx="16133">
                  <c:v>321.69600000000003</c:v>
                </c:pt>
                <c:pt idx="16134">
                  <c:v>321.70600000000002</c:v>
                </c:pt>
                <c:pt idx="16135">
                  <c:v>321.71600000000001</c:v>
                </c:pt>
                <c:pt idx="16136">
                  <c:v>321.73099999999999</c:v>
                </c:pt>
                <c:pt idx="16137">
                  <c:v>321.77499999999998</c:v>
                </c:pt>
                <c:pt idx="16138">
                  <c:v>321.85399999999998</c:v>
                </c:pt>
                <c:pt idx="16139">
                  <c:v>321.94299999999998</c:v>
                </c:pt>
                <c:pt idx="16140">
                  <c:v>322.03100000000001</c:v>
                </c:pt>
                <c:pt idx="16141">
                  <c:v>322.11700000000002</c:v>
                </c:pt>
                <c:pt idx="16142">
                  <c:v>322.11799999999999</c:v>
                </c:pt>
                <c:pt idx="16143">
                  <c:v>322.11799999999999</c:v>
                </c:pt>
                <c:pt idx="16144">
                  <c:v>322.11799999999999</c:v>
                </c:pt>
                <c:pt idx="16145">
                  <c:v>322.12400000000002</c:v>
                </c:pt>
                <c:pt idx="16146">
                  <c:v>322.13299999999998</c:v>
                </c:pt>
                <c:pt idx="16147">
                  <c:v>322.14400000000001</c:v>
                </c:pt>
                <c:pt idx="16148">
                  <c:v>322.15699999999998</c:v>
                </c:pt>
                <c:pt idx="16149">
                  <c:v>322.17200000000003</c:v>
                </c:pt>
                <c:pt idx="16150">
                  <c:v>322.18700000000001</c:v>
                </c:pt>
                <c:pt idx="16151">
                  <c:v>322.2</c:v>
                </c:pt>
                <c:pt idx="16152">
                  <c:v>322.21100000000001</c:v>
                </c:pt>
                <c:pt idx="16153">
                  <c:v>322.22300000000001</c:v>
                </c:pt>
                <c:pt idx="16154">
                  <c:v>322.23500000000001</c:v>
                </c:pt>
                <c:pt idx="16155">
                  <c:v>322.24599999999998</c:v>
                </c:pt>
                <c:pt idx="16156">
                  <c:v>322.27100000000002</c:v>
                </c:pt>
                <c:pt idx="16157">
                  <c:v>322.32799999999997</c:v>
                </c:pt>
                <c:pt idx="16158">
                  <c:v>322.411</c:v>
                </c:pt>
                <c:pt idx="16159">
                  <c:v>322.50099999999998</c:v>
                </c:pt>
                <c:pt idx="16160">
                  <c:v>322.59300000000002</c:v>
                </c:pt>
                <c:pt idx="16161">
                  <c:v>322.673</c:v>
                </c:pt>
                <c:pt idx="16162">
                  <c:v>322.68400000000003</c:v>
                </c:pt>
                <c:pt idx="16163">
                  <c:v>322.68400000000003</c:v>
                </c:pt>
                <c:pt idx="16164">
                  <c:v>322.68700000000001</c:v>
                </c:pt>
                <c:pt idx="16165">
                  <c:v>322.69400000000002</c:v>
                </c:pt>
                <c:pt idx="16166">
                  <c:v>322.70299999999997</c:v>
                </c:pt>
                <c:pt idx="16167">
                  <c:v>322.71300000000002</c:v>
                </c:pt>
                <c:pt idx="16168">
                  <c:v>322.72300000000001</c:v>
                </c:pt>
                <c:pt idx="16169">
                  <c:v>322.73399999999998</c:v>
                </c:pt>
                <c:pt idx="16170">
                  <c:v>322.74599999999998</c:v>
                </c:pt>
                <c:pt idx="16171">
                  <c:v>322.75799999999998</c:v>
                </c:pt>
                <c:pt idx="16172">
                  <c:v>322.76799999999997</c:v>
                </c:pt>
                <c:pt idx="16173">
                  <c:v>322.77800000000002</c:v>
                </c:pt>
                <c:pt idx="16174">
                  <c:v>322.78899999999999</c:v>
                </c:pt>
                <c:pt idx="16175">
                  <c:v>322.8</c:v>
                </c:pt>
                <c:pt idx="16176">
                  <c:v>322.81099999999998</c:v>
                </c:pt>
                <c:pt idx="16177">
                  <c:v>322.82100000000003</c:v>
                </c:pt>
                <c:pt idx="16178">
                  <c:v>322.85300000000001</c:v>
                </c:pt>
                <c:pt idx="16179">
                  <c:v>322.92399999999998</c:v>
                </c:pt>
                <c:pt idx="16180">
                  <c:v>323.01400000000001</c:v>
                </c:pt>
                <c:pt idx="16181">
                  <c:v>323.101</c:v>
                </c:pt>
                <c:pt idx="16182">
                  <c:v>323.15499999999997</c:v>
                </c:pt>
                <c:pt idx="16183">
                  <c:v>323.15499999999997</c:v>
                </c:pt>
                <c:pt idx="16184">
                  <c:v>323.15499999999997</c:v>
                </c:pt>
                <c:pt idx="16185">
                  <c:v>323.17200000000003</c:v>
                </c:pt>
                <c:pt idx="16186">
                  <c:v>323.21800000000002</c:v>
                </c:pt>
                <c:pt idx="16187">
                  <c:v>323.27999999999997</c:v>
                </c:pt>
                <c:pt idx="16188">
                  <c:v>323.31299999999999</c:v>
                </c:pt>
                <c:pt idx="16189">
                  <c:v>323.32499999999999</c:v>
                </c:pt>
                <c:pt idx="16190">
                  <c:v>323.33199999999999</c:v>
                </c:pt>
                <c:pt idx="16191">
                  <c:v>323.339</c:v>
                </c:pt>
                <c:pt idx="16192">
                  <c:v>323.346</c:v>
                </c:pt>
                <c:pt idx="16193">
                  <c:v>323.36</c:v>
                </c:pt>
                <c:pt idx="16194">
                  <c:v>323.38900000000001</c:v>
                </c:pt>
                <c:pt idx="16195">
                  <c:v>323.42599999999999</c:v>
                </c:pt>
                <c:pt idx="16196">
                  <c:v>323.45100000000002</c:v>
                </c:pt>
                <c:pt idx="16197">
                  <c:v>323.46199999999999</c:v>
                </c:pt>
                <c:pt idx="16198">
                  <c:v>323.46199999999999</c:v>
                </c:pt>
                <c:pt idx="16199">
                  <c:v>323.46199999999999</c:v>
                </c:pt>
                <c:pt idx="16200">
                  <c:v>323.46600000000001</c:v>
                </c:pt>
                <c:pt idx="16201">
                  <c:v>323.47899999999998</c:v>
                </c:pt>
                <c:pt idx="16202">
                  <c:v>323.52300000000002</c:v>
                </c:pt>
                <c:pt idx="16203">
                  <c:v>323.57</c:v>
                </c:pt>
                <c:pt idx="16204">
                  <c:v>323.60300000000001</c:v>
                </c:pt>
                <c:pt idx="16205">
                  <c:v>323.63</c:v>
                </c:pt>
                <c:pt idx="16206">
                  <c:v>323.661</c:v>
                </c:pt>
                <c:pt idx="16207">
                  <c:v>323.68700000000001</c:v>
                </c:pt>
                <c:pt idx="16208">
                  <c:v>323.69499999999999</c:v>
                </c:pt>
                <c:pt idx="16209">
                  <c:v>323.69499999999999</c:v>
                </c:pt>
                <c:pt idx="16210">
                  <c:v>323.69799999999998</c:v>
                </c:pt>
                <c:pt idx="16211">
                  <c:v>323.70800000000003</c:v>
                </c:pt>
                <c:pt idx="16212">
                  <c:v>323.71499999999997</c:v>
                </c:pt>
                <c:pt idx="16213">
                  <c:v>323.71499999999997</c:v>
                </c:pt>
                <c:pt idx="16214">
                  <c:v>323.71499999999997</c:v>
                </c:pt>
                <c:pt idx="16215">
                  <c:v>323.71499999999997</c:v>
                </c:pt>
                <c:pt idx="16216">
                  <c:v>323.71499999999997</c:v>
                </c:pt>
                <c:pt idx="16217">
                  <c:v>323.71499999999997</c:v>
                </c:pt>
                <c:pt idx="16218">
                  <c:v>323.71600000000001</c:v>
                </c:pt>
                <c:pt idx="16219">
                  <c:v>323.72000000000003</c:v>
                </c:pt>
                <c:pt idx="16220">
                  <c:v>323.72300000000001</c:v>
                </c:pt>
                <c:pt idx="16221">
                  <c:v>323.72899999999998</c:v>
                </c:pt>
                <c:pt idx="16222">
                  <c:v>323.73599999999999</c:v>
                </c:pt>
                <c:pt idx="16223">
                  <c:v>323.745</c:v>
                </c:pt>
                <c:pt idx="16224">
                  <c:v>323.75400000000002</c:v>
                </c:pt>
                <c:pt idx="16225">
                  <c:v>323.76499999999999</c:v>
                </c:pt>
                <c:pt idx="16226">
                  <c:v>323.77800000000002</c:v>
                </c:pt>
                <c:pt idx="16227">
                  <c:v>323.79000000000002</c:v>
                </c:pt>
                <c:pt idx="16228">
                  <c:v>323.8</c:v>
                </c:pt>
                <c:pt idx="16229">
                  <c:v>323.81</c:v>
                </c:pt>
                <c:pt idx="16230">
                  <c:v>323.82100000000003</c:v>
                </c:pt>
                <c:pt idx="16231">
                  <c:v>323.83199999999999</c:v>
                </c:pt>
                <c:pt idx="16232">
                  <c:v>323.84300000000002</c:v>
                </c:pt>
                <c:pt idx="16233">
                  <c:v>323.86200000000002</c:v>
                </c:pt>
                <c:pt idx="16234">
                  <c:v>323.91300000000001</c:v>
                </c:pt>
                <c:pt idx="16235">
                  <c:v>324.00299999999999</c:v>
                </c:pt>
                <c:pt idx="16236">
                  <c:v>324.09399999999999</c:v>
                </c:pt>
                <c:pt idx="16237">
                  <c:v>324.16000000000003</c:v>
                </c:pt>
                <c:pt idx="16238">
                  <c:v>324.16800000000001</c:v>
                </c:pt>
                <c:pt idx="16239">
                  <c:v>324.16800000000001</c:v>
                </c:pt>
                <c:pt idx="16240">
                  <c:v>324.17200000000003</c:v>
                </c:pt>
                <c:pt idx="16241">
                  <c:v>324.18</c:v>
                </c:pt>
                <c:pt idx="16242">
                  <c:v>324.18900000000002</c:v>
                </c:pt>
                <c:pt idx="16243">
                  <c:v>324.2</c:v>
                </c:pt>
                <c:pt idx="16244">
                  <c:v>324.214</c:v>
                </c:pt>
                <c:pt idx="16245">
                  <c:v>324.22699999999998</c:v>
                </c:pt>
                <c:pt idx="16246">
                  <c:v>324.24099999999999</c:v>
                </c:pt>
                <c:pt idx="16247">
                  <c:v>324.25400000000002</c:v>
                </c:pt>
                <c:pt idx="16248">
                  <c:v>324.26600000000002</c:v>
                </c:pt>
                <c:pt idx="16249">
                  <c:v>324.27699999999999</c:v>
                </c:pt>
                <c:pt idx="16250">
                  <c:v>324.28800000000001</c:v>
                </c:pt>
                <c:pt idx="16251">
                  <c:v>324.31</c:v>
                </c:pt>
                <c:pt idx="16252">
                  <c:v>324.363</c:v>
                </c:pt>
                <c:pt idx="16253">
                  <c:v>324.44499999999999</c:v>
                </c:pt>
                <c:pt idx="16254">
                  <c:v>324.529</c:v>
                </c:pt>
                <c:pt idx="16255">
                  <c:v>324.57900000000001</c:v>
                </c:pt>
                <c:pt idx="16256">
                  <c:v>324.57900000000001</c:v>
                </c:pt>
                <c:pt idx="16257">
                  <c:v>324.57900000000001</c:v>
                </c:pt>
                <c:pt idx="16258">
                  <c:v>324.58499999999998</c:v>
                </c:pt>
                <c:pt idx="16259">
                  <c:v>324.59399999999999</c:v>
                </c:pt>
                <c:pt idx="16260">
                  <c:v>324.60500000000002</c:v>
                </c:pt>
                <c:pt idx="16261">
                  <c:v>324.61799999999999</c:v>
                </c:pt>
                <c:pt idx="16262">
                  <c:v>324.63200000000001</c:v>
                </c:pt>
                <c:pt idx="16263">
                  <c:v>324.64400000000001</c:v>
                </c:pt>
                <c:pt idx="16264">
                  <c:v>324.65499999999997</c:v>
                </c:pt>
                <c:pt idx="16265">
                  <c:v>324.666</c:v>
                </c:pt>
                <c:pt idx="16266">
                  <c:v>324.678</c:v>
                </c:pt>
                <c:pt idx="16267">
                  <c:v>324.69400000000002</c:v>
                </c:pt>
                <c:pt idx="16268">
                  <c:v>324.74299999999999</c:v>
                </c:pt>
                <c:pt idx="16269">
                  <c:v>324.82900000000001</c:v>
                </c:pt>
                <c:pt idx="16270">
                  <c:v>324.91000000000003</c:v>
                </c:pt>
                <c:pt idx="16271">
                  <c:v>324.93700000000001</c:v>
                </c:pt>
                <c:pt idx="16272">
                  <c:v>324.93700000000001</c:v>
                </c:pt>
                <c:pt idx="16273">
                  <c:v>324.94299999999998</c:v>
                </c:pt>
                <c:pt idx="16274">
                  <c:v>324.95100000000002</c:v>
                </c:pt>
                <c:pt idx="16275">
                  <c:v>324.96100000000001</c:v>
                </c:pt>
                <c:pt idx="16276">
                  <c:v>324.97300000000001</c:v>
                </c:pt>
                <c:pt idx="16277">
                  <c:v>324.98599999999999</c:v>
                </c:pt>
                <c:pt idx="16278">
                  <c:v>325</c:v>
                </c:pt>
                <c:pt idx="16279">
                  <c:v>325.012</c:v>
                </c:pt>
                <c:pt idx="16280">
                  <c:v>325.02300000000002</c:v>
                </c:pt>
                <c:pt idx="16281">
                  <c:v>325.03399999999999</c:v>
                </c:pt>
                <c:pt idx="16282">
                  <c:v>325.05099999999999</c:v>
                </c:pt>
                <c:pt idx="16283">
                  <c:v>325.089</c:v>
                </c:pt>
                <c:pt idx="16284">
                  <c:v>325.14800000000002</c:v>
                </c:pt>
                <c:pt idx="16285">
                  <c:v>325.17500000000001</c:v>
                </c:pt>
                <c:pt idx="16286">
                  <c:v>325.17500000000001</c:v>
                </c:pt>
                <c:pt idx="16287">
                  <c:v>325.18099999999998</c:v>
                </c:pt>
                <c:pt idx="16288">
                  <c:v>325.19</c:v>
                </c:pt>
                <c:pt idx="16289">
                  <c:v>325.19900000000001</c:v>
                </c:pt>
                <c:pt idx="16290">
                  <c:v>325.21199999999999</c:v>
                </c:pt>
                <c:pt idx="16291">
                  <c:v>325.22500000000002</c:v>
                </c:pt>
                <c:pt idx="16292">
                  <c:v>325.23899999999998</c:v>
                </c:pt>
                <c:pt idx="16293">
                  <c:v>325.25099999999998</c:v>
                </c:pt>
                <c:pt idx="16294">
                  <c:v>325.262</c:v>
                </c:pt>
                <c:pt idx="16295">
                  <c:v>325.27300000000002</c:v>
                </c:pt>
                <c:pt idx="16296">
                  <c:v>325.286</c:v>
                </c:pt>
                <c:pt idx="16297">
                  <c:v>325.30900000000003</c:v>
                </c:pt>
                <c:pt idx="16298">
                  <c:v>325.35899999999998</c:v>
                </c:pt>
                <c:pt idx="16299">
                  <c:v>325.39</c:v>
                </c:pt>
                <c:pt idx="16300">
                  <c:v>325.40300000000002</c:v>
                </c:pt>
                <c:pt idx="16301">
                  <c:v>325.404</c:v>
                </c:pt>
                <c:pt idx="16302">
                  <c:v>325.404</c:v>
                </c:pt>
                <c:pt idx="16303">
                  <c:v>325.404</c:v>
                </c:pt>
                <c:pt idx="16304">
                  <c:v>325.404</c:v>
                </c:pt>
                <c:pt idx="16305">
                  <c:v>325.404</c:v>
                </c:pt>
                <c:pt idx="16306">
                  <c:v>325.404</c:v>
                </c:pt>
                <c:pt idx="16307">
                  <c:v>325.404</c:v>
                </c:pt>
                <c:pt idx="16308">
                  <c:v>325.40800000000002</c:v>
                </c:pt>
                <c:pt idx="16309">
                  <c:v>325.41399999999999</c:v>
                </c:pt>
                <c:pt idx="16310">
                  <c:v>325.42</c:v>
                </c:pt>
                <c:pt idx="16311">
                  <c:v>325.42599999999999</c:v>
                </c:pt>
                <c:pt idx="16312">
                  <c:v>325.43200000000002</c:v>
                </c:pt>
                <c:pt idx="16313">
                  <c:v>325.43799999999999</c:v>
                </c:pt>
                <c:pt idx="16314">
                  <c:v>325.45100000000002</c:v>
                </c:pt>
                <c:pt idx="16315">
                  <c:v>325.47800000000001</c:v>
                </c:pt>
                <c:pt idx="16316">
                  <c:v>325.49799999999999</c:v>
                </c:pt>
                <c:pt idx="16317">
                  <c:v>325.49799999999999</c:v>
                </c:pt>
                <c:pt idx="16318">
                  <c:v>325.50599999999997</c:v>
                </c:pt>
                <c:pt idx="16319">
                  <c:v>325.51499999999999</c:v>
                </c:pt>
                <c:pt idx="16320">
                  <c:v>325.52499999999998</c:v>
                </c:pt>
                <c:pt idx="16321">
                  <c:v>325.53699999999998</c:v>
                </c:pt>
                <c:pt idx="16322">
                  <c:v>325.55</c:v>
                </c:pt>
                <c:pt idx="16323">
                  <c:v>325.56200000000001</c:v>
                </c:pt>
                <c:pt idx="16324">
                  <c:v>325.572</c:v>
                </c:pt>
                <c:pt idx="16325">
                  <c:v>325.58199999999999</c:v>
                </c:pt>
                <c:pt idx="16326">
                  <c:v>325.59300000000002</c:v>
                </c:pt>
                <c:pt idx="16327">
                  <c:v>325.60399999999998</c:v>
                </c:pt>
                <c:pt idx="16328">
                  <c:v>325.61900000000003</c:v>
                </c:pt>
                <c:pt idx="16329">
                  <c:v>325.65199999999999</c:v>
                </c:pt>
                <c:pt idx="16330">
                  <c:v>325.70299999999997</c:v>
                </c:pt>
                <c:pt idx="16331">
                  <c:v>325.74700000000001</c:v>
                </c:pt>
                <c:pt idx="16332">
                  <c:v>325.74700000000001</c:v>
                </c:pt>
                <c:pt idx="16333">
                  <c:v>325.75099999999998</c:v>
                </c:pt>
                <c:pt idx="16334">
                  <c:v>325.76</c:v>
                </c:pt>
                <c:pt idx="16335">
                  <c:v>325.77</c:v>
                </c:pt>
                <c:pt idx="16336">
                  <c:v>325.78100000000001</c:v>
                </c:pt>
                <c:pt idx="16337">
                  <c:v>325.79399999999998</c:v>
                </c:pt>
                <c:pt idx="16338">
                  <c:v>325.80799999999999</c:v>
                </c:pt>
                <c:pt idx="16339">
                  <c:v>325.82100000000003</c:v>
                </c:pt>
                <c:pt idx="16340">
                  <c:v>325.83100000000002</c:v>
                </c:pt>
                <c:pt idx="16341">
                  <c:v>325.84199999999998</c:v>
                </c:pt>
                <c:pt idx="16342">
                  <c:v>325.85399999999998</c:v>
                </c:pt>
                <c:pt idx="16343">
                  <c:v>325.86500000000001</c:v>
                </c:pt>
                <c:pt idx="16344">
                  <c:v>325.87599999999998</c:v>
                </c:pt>
                <c:pt idx="16345">
                  <c:v>325.89100000000002</c:v>
                </c:pt>
                <c:pt idx="16346">
                  <c:v>325.92500000000001</c:v>
                </c:pt>
                <c:pt idx="16347">
                  <c:v>325.99</c:v>
                </c:pt>
                <c:pt idx="16348">
                  <c:v>326.05799999999999</c:v>
                </c:pt>
                <c:pt idx="16349">
                  <c:v>326.08699999999999</c:v>
                </c:pt>
                <c:pt idx="16350">
                  <c:v>326.142</c:v>
                </c:pt>
                <c:pt idx="16351">
                  <c:v>326.14400000000001</c:v>
                </c:pt>
                <c:pt idx="16352">
                  <c:v>326.14400000000001</c:v>
                </c:pt>
                <c:pt idx="16353">
                  <c:v>326.14699999999999</c:v>
                </c:pt>
                <c:pt idx="16354">
                  <c:v>326.15499999999997</c:v>
                </c:pt>
                <c:pt idx="16355">
                  <c:v>326.16500000000002</c:v>
                </c:pt>
                <c:pt idx="16356">
                  <c:v>326.17599999999999</c:v>
                </c:pt>
                <c:pt idx="16357">
                  <c:v>326.18900000000002</c:v>
                </c:pt>
                <c:pt idx="16358">
                  <c:v>326.20100000000002</c:v>
                </c:pt>
                <c:pt idx="16359">
                  <c:v>326.21100000000001</c:v>
                </c:pt>
                <c:pt idx="16360">
                  <c:v>326.22000000000003</c:v>
                </c:pt>
                <c:pt idx="16361">
                  <c:v>326.23099999999999</c:v>
                </c:pt>
                <c:pt idx="16362">
                  <c:v>326.24200000000002</c:v>
                </c:pt>
                <c:pt idx="16363">
                  <c:v>326.25200000000001</c:v>
                </c:pt>
                <c:pt idx="16364">
                  <c:v>326.26600000000002</c:v>
                </c:pt>
                <c:pt idx="16365">
                  <c:v>326.30099999999999</c:v>
                </c:pt>
                <c:pt idx="16366">
                  <c:v>326.35599999999999</c:v>
                </c:pt>
                <c:pt idx="16367">
                  <c:v>326.411</c:v>
                </c:pt>
                <c:pt idx="16368">
                  <c:v>326.44200000000001</c:v>
                </c:pt>
                <c:pt idx="16369">
                  <c:v>326.447</c:v>
                </c:pt>
                <c:pt idx="16370">
                  <c:v>326.44799999999998</c:v>
                </c:pt>
                <c:pt idx="16371">
                  <c:v>326.45499999999998</c:v>
                </c:pt>
                <c:pt idx="16372">
                  <c:v>326.464</c:v>
                </c:pt>
                <c:pt idx="16373">
                  <c:v>326.47399999999999</c:v>
                </c:pt>
                <c:pt idx="16374">
                  <c:v>326.48500000000001</c:v>
                </c:pt>
                <c:pt idx="16375">
                  <c:v>326.49700000000001</c:v>
                </c:pt>
                <c:pt idx="16376">
                  <c:v>326.51100000000002</c:v>
                </c:pt>
                <c:pt idx="16377">
                  <c:v>326.52300000000002</c:v>
                </c:pt>
                <c:pt idx="16378">
                  <c:v>326.53399999999999</c:v>
                </c:pt>
                <c:pt idx="16379">
                  <c:v>326.54500000000002</c:v>
                </c:pt>
                <c:pt idx="16380">
                  <c:v>326.55599999999998</c:v>
                </c:pt>
                <c:pt idx="16381">
                  <c:v>326.56700000000001</c:v>
                </c:pt>
                <c:pt idx="16382">
                  <c:v>326.577</c:v>
                </c:pt>
                <c:pt idx="16383">
                  <c:v>326.58800000000002</c:v>
                </c:pt>
                <c:pt idx="16384">
                  <c:v>326.60300000000001</c:v>
                </c:pt>
                <c:pt idx="16385">
                  <c:v>326.64800000000002</c:v>
                </c:pt>
                <c:pt idx="16386">
                  <c:v>326.72000000000003</c:v>
                </c:pt>
                <c:pt idx="16387">
                  <c:v>326.74299999999999</c:v>
                </c:pt>
                <c:pt idx="16388">
                  <c:v>326.74599999999998</c:v>
                </c:pt>
                <c:pt idx="16389">
                  <c:v>326.75099999999998</c:v>
                </c:pt>
                <c:pt idx="16390">
                  <c:v>326.75599999999997</c:v>
                </c:pt>
                <c:pt idx="16391">
                  <c:v>326.76400000000001</c:v>
                </c:pt>
                <c:pt idx="16392">
                  <c:v>326.774</c:v>
                </c:pt>
                <c:pt idx="16393">
                  <c:v>326.78399999999999</c:v>
                </c:pt>
                <c:pt idx="16394">
                  <c:v>326.79300000000001</c:v>
                </c:pt>
                <c:pt idx="16395">
                  <c:v>326.80200000000002</c:v>
                </c:pt>
                <c:pt idx="16396">
                  <c:v>326.81099999999998</c:v>
                </c:pt>
                <c:pt idx="16397">
                  <c:v>326.82</c:v>
                </c:pt>
                <c:pt idx="16398">
                  <c:v>326.82900000000001</c:v>
                </c:pt>
                <c:pt idx="16399">
                  <c:v>326.83800000000002</c:v>
                </c:pt>
                <c:pt idx="16400">
                  <c:v>326.84699999999998</c:v>
                </c:pt>
                <c:pt idx="16401">
                  <c:v>326.85599999999999</c:v>
                </c:pt>
                <c:pt idx="16402">
                  <c:v>326.86500000000001</c:v>
                </c:pt>
                <c:pt idx="16403">
                  <c:v>326.87400000000002</c:v>
                </c:pt>
                <c:pt idx="16404">
                  <c:v>326.88200000000001</c:v>
                </c:pt>
                <c:pt idx="16405">
                  <c:v>326.89100000000002</c:v>
                </c:pt>
                <c:pt idx="16406">
                  <c:v>326.89999999999998</c:v>
                </c:pt>
                <c:pt idx="16407">
                  <c:v>326.90899999999999</c:v>
                </c:pt>
                <c:pt idx="16408">
                  <c:v>326.91800000000001</c:v>
                </c:pt>
                <c:pt idx="16409">
                  <c:v>326.92700000000002</c:v>
                </c:pt>
                <c:pt idx="16410">
                  <c:v>326.93599999999998</c:v>
                </c:pt>
                <c:pt idx="16411">
                  <c:v>326.94799999999998</c:v>
                </c:pt>
                <c:pt idx="16412">
                  <c:v>326.95699999999999</c:v>
                </c:pt>
                <c:pt idx="16413">
                  <c:v>326.96499999999997</c:v>
                </c:pt>
                <c:pt idx="16414">
                  <c:v>326.97399999999999</c:v>
                </c:pt>
                <c:pt idx="16415">
                  <c:v>326.983</c:v>
                </c:pt>
                <c:pt idx="16416">
                  <c:v>326.99200000000002</c:v>
                </c:pt>
                <c:pt idx="16417">
                  <c:v>327.00099999999998</c:v>
                </c:pt>
                <c:pt idx="16418">
                  <c:v>327.01</c:v>
                </c:pt>
                <c:pt idx="16419">
                  <c:v>327.01900000000001</c:v>
                </c:pt>
                <c:pt idx="16420">
                  <c:v>327.029</c:v>
                </c:pt>
                <c:pt idx="16421">
                  <c:v>327.048</c:v>
                </c:pt>
                <c:pt idx="16422">
                  <c:v>327.09199999999998</c:v>
                </c:pt>
                <c:pt idx="16423">
                  <c:v>327.16500000000002</c:v>
                </c:pt>
                <c:pt idx="16424">
                  <c:v>327.25299999999999</c:v>
                </c:pt>
                <c:pt idx="16425">
                  <c:v>327.34199999999998</c:v>
                </c:pt>
                <c:pt idx="16426">
                  <c:v>327.43099999999998</c:v>
                </c:pt>
                <c:pt idx="16427">
                  <c:v>327.52100000000002</c:v>
                </c:pt>
                <c:pt idx="16428">
                  <c:v>327.59699999999998</c:v>
                </c:pt>
                <c:pt idx="16429">
                  <c:v>327.62299999999999</c:v>
                </c:pt>
                <c:pt idx="16430">
                  <c:v>327.62299999999999</c:v>
                </c:pt>
                <c:pt idx="16431">
                  <c:v>327.62299999999999</c:v>
                </c:pt>
                <c:pt idx="16432">
                  <c:v>327.62299999999999</c:v>
                </c:pt>
                <c:pt idx="16433">
                  <c:v>327.62400000000002</c:v>
                </c:pt>
                <c:pt idx="16434">
                  <c:v>327.64299999999997</c:v>
                </c:pt>
                <c:pt idx="16435">
                  <c:v>327.666</c:v>
                </c:pt>
                <c:pt idx="16436">
                  <c:v>327.666</c:v>
                </c:pt>
                <c:pt idx="16437">
                  <c:v>327.666</c:v>
                </c:pt>
                <c:pt idx="16438">
                  <c:v>327.67</c:v>
                </c:pt>
                <c:pt idx="16439">
                  <c:v>327.678</c:v>
                </c:pt>
                <c:pt idx="16440">
                  <c:v>327.68700000000001</c:v>
                </c:pt>
                <c:pt idx="16441">
                  <c:v>327.69799999999998</c:v>
                </c:pt>
                <c:pt idx="16442">
                  <c:v>327.71</c:v>
                </c:pt>
                <c:pt idx="16443">
                  <c:v>327.72399999999999</c:v>
                </c:pt>
                <c:pt idx="16444">
                  <c:v>327.73399999999998</c:v>
                </c:pt>
                <c:pt idx="16445">
                  <c:v>327.74400000000003</c:v>
                </c:pt>
                <c:pt idx="16446">
                  <c:v>327.75400000000002</c:v>
                </c:pt>
                <c:pt idx="16447">
                  <c:v>327.76499999999999</c:v>
                </c:pt>
                <c:pt idx="16448">
                  <c:v>327.77600000000001</c:v>
                </c:pt>
                <c:pt idx="16449">
                  <c:v>327.78800000000001</c:v>
                </c:pt>
                <c:pt idx="16450">
                  <c:v>327.81400000000002</c:v>
                </c:pt>
                <c:pt idx="16451">
                  <c:v>327.86799999999999</c:v>
                </c:pt>
                <c:pt idx="16452">
                  <c:v>327.93</c:v>
                </c:pt>
                <c:pt idx="16453">
                  <c:v>327.93099999999998</c:v>
                </c:pt>
                <c:pt idx="16454">
                  <c:v>327.93099999999998</c:v>
                </c:pt>
                <c:pt idx="16455">
                  <c:v>327.935</c:v>
                </c:pt>
                <c:pt idx="16456">
                  <c:v>327.94200000000001</c:v>
                </c:pt>
                <c:pt idx="16457">
                  <c:v>327.95100000000002</c:v>
                </c:pt>
                <c:pt idx="16458">
                  <c:v>327.96100000000001</c:v>
                </c:pt>
                <c:pt idx="16459">
                  <c:v>327.97199999999998</c:v>
                </c:pt>
                <c:pt idx="16460">
                  <c:v>327.983</c:v>
                </c:pt>
                <c:pt idx="16461">
                  <c:v>327.99400000000003</c:v>
                </c:pt>
                <c:pt idx="16462">
                  <c:v>328.00799999999998</c:v>
                </c:pt>
                <c:pt idx="16463">
                  <c:v>328.02199999999999</c:v>
                </c:pt>
                <c:pt idx="16464">
                  <c:v>328.03500000000003</c:v>
                </c:pt>
                <c:pt idx="16465">
                  <c:v>328.04399999999998</c:v>
                </c:pt>
                <c:pt idx="16466">
                  <c:v>328.05500000000001</c:v>
                </c:pt>
                <c:pt idx="16467">
                  <c:v>328.06599999999997</c:v>
                </c:pt>
                <c:pt idx="16468">
                  <c:v>328.07799999999997</c:v>
                </c:pt>
                <c:pt idx="16469">
                  <c:v>328.089</c:v>
                </c:pt>
                <c:pt idx="16470">
                  <c:v>328.10199999999998</c:v>
                </c:pt>
                <c:pt idx="16471">
                  <c:v>328.12900000000002</c:v>
                </c:pt>
                <c:pt idx="16472">
                  <c:v>328.185</c:v>
                </c:pt>
                <c:pt idx="16473">
                  <c:v>328.23399999999998</c:v>
                </c:pt>
                <c:pt idx="16474">
                  <c:v>328.23399999999998</c:v>
                </c:pt>
                <c:pt idx="16475">
                  <c:v>328.23700000000002</c:v>
                </c:pt>
                <c:pt idx="16476">
                  <c:v>328.245</c:v>
                </c:pt>
                <c:pt idx="16477">
                  <c:v>328.25400000000002</c:v>
                </c:pt>
                <c:pt idx="16478">
                  <c:v>328.26400000000001</c:v>
                </c:pt>
                <c:pt idx="16479">
                  <c:v>328.27600000000001</c:v>
                </c:pt>
                <c:pt idx="16480">
                  <c:v>328.28899999999999</c:v>
                </c:pt>
                <c:pt idx="16481">
                  <c:v>328.303</c:v>
                </c:pt>
                <c:pt idx="16482">
                  <c:v>328.31599999999997</c:v>
                </c:pt>
                <c:pt idx="16483">
                  <c:v>328.32499999999999</c:v>
                </c:pt>
                <c:pt idx="16484">
                  <c:v>328.33699999999999</c:v>
                </c:pt>
                <c:pt idx="16485">
                  <c:v>328.34899999999999</c:v>
                </c:pt>
                <c:pt idx="16486">
                  <c:v>328.36</c:v>
                </c:pt>
                <c:pt idx="16487">
                  <c:v>328.36900000000003</c:v>
                </c:pt>
                <c:pt idx="16488">
                  <c:v>328.387</c:v>
                </c:pt>
                <c:pt idx="16489">
                  <c:v>328.43099999999998</c:v>
                </c:pt>
                <c:pt idx="16490">
                  <c:v>328.49900000000002</c:v>
                </c:pt>
                <c:pt idx="16491">
                  <c:v>328.57600000000002</c:v>
                </c:pt>
                <c:pt idx="16492">
                  <c:v>328.6</c:v>
                </c:pt>
                <c:pt idx="16493">
                  <c:v>328.6</c:v>
                </c:pt>
                <c:pt idx="16494">
                  <c:v>328.60300000000001</c:v>
                </c:pt>
                <c:pt idx="16495">
                  <c:v>328.61</c:v>
                </c:pt>
                <c:pt idx="16496">
                  <c:v>328.62099999999998</c:v>
                </c:pt>
                <c:pt idx="16497">
                  <c:v>328.63499999999999</c:v>
                </c:pt>
                <c:pt idx="16498">
                  <c:v>328.649</c:v>
                </c:pt>
                <c:pt idx="16499">
                  <c:v>328.661</c:v>
                </c:pt>
                <c:pt idx="16500">
                  <c:v>328.67200000000003</c:v>
                </c:pt>
                <c:pt idx="16501">
                  <c:v>328.68400000000003</c:v>
                </c:pt>
                <c:pt idx="16502">
                  <c:v>328.69499999999999</c:v>
                </c:pt>
                <c:pt idx="16503">
                  <c:v>328.709</c:v>
                </c:pt>
                <c:pt idx="16504">
                  <c:v>328.73399999999998</c:v>
                </c:pt>
                <c:pt idx="16505">
                  <c:v>328.77</c:v>
                </c:pt>
                <c:pt idx="16506">
                  <c:v>328.78699999999998</c:v>
                </c:pt>
                <c:pt idx="16507">
                  <c:v>328.78800000000001</c:v>
                </c:pt>
                <c:pt idx="16508">
                  <c:v>328.79500000000002</c:v>
                </c:pt>
                <c:pt idx="16509">
                  <c:v>328.80399999999997</c:v>
                </c:pt>
                <c:pt idx="16510">
                  <c:v>328.81599999999997</c:v>
                </c:pt>
                <c:pt idx="16511">
                  <c:v>328.83100000000002</c:v>
                </c:pt>
                <c:pt idx="16512">
                  <c:v>328.84500000000003</c:v>
                </c:pt>
                <c:pt idx="16513">
                  <c:v>328.85599999999999</c:v>
                </c:pt>
                <c:pt idx="16514">
                  <c:v>328.86599999999999</c:v>
                </c:pt>
                <c:pt idx="16515">
                  <c:v>328.87700000000001</c:v>
                </c:pt>
                <c:pt idx="16516">
                  <c:v>328.892</c:v>
                </c:pt>
                <c:pt idx="16517">
                  <c:v>328.928</c:v>
                </c:pt>
                <c:pt idx="16518">
                  <c:v>328.995</c:v>
                </c:pt>
                <c:pt idx="16519">
                  <c:v>329.04899999999998</c:v>
                </c:pt>
                <c:pt idx="16520">
                  <c:v>329.05900000000003</c:v>
                </c:pt>
                <c:pt idx="16521">
                  <c:v>329.065</c:v>
                </c:pt>
                <c:pt idx="16522">
                  <c:v>329.07400000000001</c:v>
                </c:pt>
                <c:pt idx="16523">
                  <c:v>329.08499999999998</c:v>
                </c:pt>
                <c:pt idx="16524">
                  <c:v>329.09800000000001</c:v>
                </c:pt>
                <c:pt idx="16525">
                  <c:v>329.11200000000002</c:v>
                </c:pt>
                <c:pt idx="16526">
                  <c:v>329.12400000000002</c:v>
                </c:pt>
                <c:pt idx="16527">
                  <c:v>329.13400000000001</c:v>
                </c:pt>
                <c:pt idx="16528">
                  <c:v>329.14600000000002</c:v>
                </c:pt>
                <c:pt idx="16529">
                  <c:v>329.15699999999998</c:v>
                </c:pt>
                <c:pt idx="16530">
                  <c:v>329.18700000000001</c:v>
                </c:pt>
                <c:pt idx="16531">
                  <c:v>329.24599999999998</c:v>
                </c:pt>
                <c:pt idx="16532">
                  <c:v>329.32400000000001</c:v>
                </c:pt>
                <c:pt idx="16533">
                  <c:v>329.38200000000001</c:v>
                </c:pt>
                <c:pt idx="16534">
                  <c:v>329.404</c:v>
                </c:pt>
                <c:pt idx="16535">
                  <c:v>329.404</c:v>
                </c:pt>
                <c:pt idx="16536">
                  <c:v>329.404</c:v>
                </c:pt>
                <c:pt idx="16537">
                  <c:v>329.404</c:v>
                </c:pt>
                <c:pt idx="16538">
                  <c:v>329.40699999999998</c:v>
                </c:pt>
                <c:pt idx="16539">
                  <c:v>329.416</c:v>
                </c:pt>
                <c:pt idx="16540">
                  <c:v>329.42399999999998</c:v>
                </c:pt>
                <c:pt idx="16541">
                  <c:v>329.43299999999999</c:v>
                </c:pt>
                <c:pt idx="16542">
                  <c:v>329.44299999999998</c:v>
                </c:pt>
                <c:pt idx="16543">
                  <c:v>329.45400000000001</c:v>
                </c:pt>
                <c:pt idx="16544">
                  <c:v>329.46699999999998</c:v>
                </c:pt>
                <c:pt idx="16545">
                  <c:v>329.48099999999999</c:v>
                </c:pt>
                <c:pt idx="16546">
                  <c:v>329.49299999999999</c:v>
                </c:pt>
                <c:pt idx="16547">
                  <c:v>329.50299999999999</c:v>
                </c:pt>
                <c:pt idx="16548">
                  <c:v>329.51299999999998</c:v>
                </c:pt>
                <c:pt idx="16549">
                  <c:v>329.524</c:v>
                </c:pt>
                <c:pt idx="16550">
                  <c:v>329.53399999999999</c:v>
                </c:pt>
                <c:pt idx="16551">
                  <c:v>329.56099999999998</c:v>
                </c:pt>
                <c:pt idx="16552">
                  <c:v>329.63</c:v>
                </c:pt>
                <c:pt idx="16553">
                  <c:v>329.69</c:v>
                </c:pt>
                <c:pt idx="16554">
                  <c:v>329.738</c:v>
                </c:pt>
                <c:pt idx="16555">
                  <c:v>329.75200000000001</c:v>
                </c:pt>
                <c:pt idx="16556">
                  <c:v>329.75200000000001</c:v>
                </c:pt>
                <c:pt idx="16557">
                  <c:v>329.75200000000001</c:v>
                </c:pt>
                <c:pt idx="16558">
                  <c:v>329.75700000000001</c:v>
                </c:pt>
                <c:pt idx="16559">
                  <c:v>329.76499999999999</c:v>
                </c:pt>
                <c:pt idx="16560">
                  <c:v>329.77499999999998</c:v>
                </c:pt>
                <c:pt idx="16561">
                  <c:v>329.78899999999999</c:v>
                </c:pt>
                <c:pt idx="16562">
                  <c:v>329.803</c:v>
                </c:pt>
                <c:pt idx="16563">
                  <c:v>329.81599999999997</c:v>
                </c:pt>
                <c:pt idx="16564">
                  <c:v>329.82799999999997</c:v>
                </c:pt>
                <c:pt idx="16565">
                  <c:v>329.84</c:v>
                </c:pt>
                <c:pt idx="16566">
                  <c:v>329.851</c:v>
                </c:pt>
                <c:pt idx="16567">
                  <c:v>329.86200000000002</c:v>
                </c:pt>
                <c:pt idx="16568">
                  <c:v>329.88299999999998</c:v>
                </c:pt>
                <c:pt idx="16569">
                  <c:v>329.923</c:v>
                </c:pt>
                <c:pt idx="16570">
                  <c:v>329.93400000000003</c:v>
                </c:pt>
                <c:pt idx="16571">
                  <c:v>329.93400000000003</c:v>
                </c:pt>
                <c:pt idx="16572">
                  <c:v>329.94</c:v>
                </c:pt>
                <c:pt idx="16573">
                  <c:v>329.94900000000001</c:v>
                </c:pt>
                <c:pt idx="16574">
                  <c:v>329.96</c:v>
                </c:pt>
                <c:pt idx="16575">
                  <c:v>329.97199999999998</c:v>
                </c:pt>
                <c:pt idx="16576">
                  <c:v>329.98500000000001</c:v>
                </c:pt>
                <c:pt idx="16577">
                  <c:v>329.99900000000002</c:v>
                </c:pt>
                <c:pt idx="16578">
                  <c:v>330.01</c:v>
                </c:pt>
                <c:pt idx="16579">
                  <c:v>330.02</c:v>
                </c:pt>
                <c:pt idx="16580">
                  <c:v>330.03100000000001</c:v>
                </c:pt>
                <c:pt idx="16581">
                  <c:v>330.04300000000001</c:v>
                </c:pt>
                <c:pt idx="16582">
                  <c:v>330.05399999999997</c:v>
                </c:pt>
                <c:pt idx="16583">
                  <c:v>330.07299999999998</c:v>
                </c:pt>
                <c:pt idx="16584">
                  <c:v>330.11500000000001</c:v>
                </c:pt>
                <c:pt idx="16585">
                  <c:v>330.149</c:v>
                </c:pt>
                <c:pt idx="16586">
                  <c:v>330.15499999999997</c:v>
                </c:pt>
                <c:pt idx="16587">
                  <c:v>330.15499999999997</c:v>
                </c:pt>
                <c:pt idx="16588">
                  <c:v>330.161</c:v>
                </c:pt>
                <c:pt idx="16589">
                  <c:v>330.16800000000001</c:v>
                </c:pt>
                <c:pt idx="16590">
                  <c:v>330.17099999999999</c:v>
                </c:pt>
                <c:pt idx="16591">
                  <c:v>330.17200000000003</c:v>
                </c:pt>
                <c:pt idx="16592">
                  <c:v>330.17399999999998</c:v>
                </c:pt>
                <c:pt idx="16593">
                  <c:v>330.17599999999999</c:v>
                </c:pt>
                <c:pt idx="16594">
                  <c:v>330.178</c:v>
                </c:pt>
                <c:pt idx="16595">
                  <c:v>330.17899999999997</c:v>
                </c:pt>
                <c:pt idx="16596">
                  <c:v>330.18099999999998</c:v>
                </c:pt>
                <c:pt idx="16597">
                  <c:v>330.18299999999999</c:v>
                </c:pt>
                <c:pt idx="16598">
                  <c:v>330.185</c:v>
                </c:pt>
                <c:pt idx="16599">
                  <c:v>330.18700000000001</c:v>
                </c:pt>
                <c:pt idx="16600">
                  <c:v>330.19</c:v>
                </c:pt>
                <c:pt idx="16601">
                  <c:v>330.19299999999998</c:v>
                </c:pt>
                <c:pt idx="16602">
                  <c:v>330.19499999999999</c:v>
                </c:pt>
                <c:pt idx="16603">
                  <c:v>330.19600000000003</c:v>
                </c:pt>
                <c:pt idx="16604">
                  <c:v>330.19799999999998</c:v>
                </c:pt>
                <c:pt idx="16605">
                  <c:v>330.2</c:v>
                </c:pt>
                <c:pt idx="16606">
                  <c:v>330.202</c:v>
                </c:pt>
                <c:pt idx="16607">
                  <c:v>330.20299999999997</c:v>
                </c:pt>
                <c:pt idx="16608">
                  <c:v>330.20499999999998</c:v>
                </c:pt>
                <c:pt idx="16609">
                  <c:v>330.20699999999999</c:v>
                </c:pt>
                <c:pt idx="16610">
                  <c:v>330.209</c:v>
                </c:pt>
                <c:pt idx="16611">
                  <c:v>330.21</c:v>
                </c:pt>
                <c:pt idx="16612">
                  <c:v>330.21100000000001</c:v>
                </c:pt>
                <c:pt idx="16613">
                  <c:v>330.21100000000001</c:v>
                </c:pt>
                <c:pt idx="16614">
                  <c:v>330.21199999999999</c:v>
                </c:pt>
                <c:pt idx="16615">
                  <c:v>330.21300000000002</c:v>
                </c:pt>
                <c:pt idx="16616">
                  <c:v>330.21300000000002</c:v>
                </c:pt>
                <c:pt idx="16617">
                  <c:v>330.21300000000002</c:v>
                </c:pt>
                <c:pt idx="16618">
                  <c:v>330.21300000000002</c:v>
                </c:pt>
                <c:pt idx="16619">
                  <c:v>330.21300000000002</c:v>
                </c:pt>
                <c:pt idx="16620">
                  <c:v>330.21300000000002</c:v>
                </c:pt>
                <c:pt idx="16621">
                  <c:v>330.21300000000002</c:v>
                </c:pt>
                <c:pt idx="16622">
                  <c:v>330.21300000000002</c:v>
                </c:pt>
                <c:pt idx="16623">
                  <c:v>330.21300000000002</c:v>
                </c:pt>
                <c:pt idx="16624">
                  <c:v>330.21300000000002</c:v>
                </c:pt>
                <c:pt idx="16625">
                  <c:v>330.21300000000002</c:v>
                </c:pt>
                <c:pt idx="16626">
                  <c:v>330.21300000000002</c:v>
                </c:pt>
                <c:pt idx="16627">
                  <c:v>330.21300000000002</c:v>
                </c:pt>
                <c:pt idx="16628">
                  <c:v>330.21300000000002</c:v>
                </c:pt>
                <c:pt idx="16629">
                  <c:v>330.21300000000002</c:v>
                </c:pt>
                <c:pt idx="16630">
                  <c:v>330.21300000000002</c:v>
                </c:pt>
                <c:pt idx="16631">
                  <c:v>330.21300000000002</c:v>
                </c:pt>
                <c:pt idx="16632">
                  <c:v>330.21300000000002</c:v>
                </c:pt>
                <c:pt idx="16633">
                  <c:v>330.21300000000002</c:v>
                </c:pt>
                <c:pt idx="16634">
                  <c:v>330.21300000000002</c:v>
                </c:pt>
                <c:pt idx="16635">
                  <c:v>330.21300000000002</c:v>
                </c:pt>
                <c:pt idx="16636">
                  <c:v>330.21699999999998</c:v>
                </c:pt>
                <c:pt idx="16637">
                  <c:v>330.22</c:v>
                </c:pt>
                <c:pt idx="16638">
                  <c:v>330.22800000000001</c:v>
                </c:pt>
                <c:pt idx="16639">
                  <c:v>330.23700000000002</c:v>
                </c:pt>
                <c:pt idx="16640">
                  <c:v>330.24799999999999</c:v>
                </c:pt>
                <c:pt idx="16641">
                  <c:v>330.255</c:v>
                </c:pt>
                <c:pt idx="16642">
                  <c:v>330.26299999999998</c:v>
                </c:pt>
                <c:pt idx="16643">
                  <c:v>330.27</c:v>
                </c:pt>
                <c:pt idx="16644">
                  <c:v>330.27499999999998</c:v>
                </c:pt>
                <c:pt idx="16645">
                  <c:v>330.28100000000001</c:v>
                </c:pt>
                <c:pt idx="16646">
                  <c:v>330.28500000000003</c:v>
                </c:pt>
                <c:pt idx="16647">
                  <c:v>330.28699999999998</c:v>
                </c:pt>
                <c:pt idx="16648">
                  <c:v>330.28899999999999</c:v>
                </c:pt>
                <c:pt idx="16649">
                  <c:v>330.29</c:v>
                </c:pt>
                <c:pt idx="16650">
                  <c:v>330.291</c:v>
                </c:pt>
                <c:pt idx="16651">
                  <c:v>330.29199999999997</c:v>
                </c:pt>
                <c:pt idx="16652">
                  <c:v>330.29300000000001</c:v>
                </c:pt>
                <c:pt idx="16653">
                  <c:v>330.29399999999998</c:v>
                </c:pt>
                <c:pt idx="16654">
                  <c:v>330.29500000000002</c:v>
                </c:pt>
                <c:pt idx="16655">
                  <c:v>330.29599999999999</c:v>
                </c:pt>
                <c:pt idx="16656">
                  <c:v>330.29700000000003</c:v>
                </c:pt>
                <c:pt idx="16657">
                  <c:v>330.298</c:v>
                </c:pt>
                <c:pt idx="16658">
                  <c:v>330.29899999999998</c:v>
                </c:pt>
                <c:pt idx="16659">
                  <c:v>330.3</c:v>
                </c:pt>
                <c:pt idx="16660">
                  <c:v>330.30099999999999</c:v>
                </c:pt>
                <c:pt idx="16661">
                  <c:v>330.303</c:v>
                </c:pt>
                <c:pt idx="16662">
                  <c:v>330.30399999999997</c:v>
                </c:pt>
                <c:pt idx="16663">
                  <c:v>330.30599999999998</c:v>
                </c:pt>
                <c:pt idx="16664">
                  <c:v>330.30799999999999</c:v>
                </c:pt>
                <c:pt idx="16665">
                  <c:v>330.31</c:v>
                </c:pt>
                <c:pt idx="16666">
                  <c:v>330.31</c:v>
                </c:pt>
                <c:pt idx="16667">
                  <c:v>330.31200000000001</c:v>
                </c:pt>
                <c:pt idx="16668">
                  <c:v>330.31299999999999</c:v>
                </c:pt>
                <c:pt idx="16669">
                  <c:v>330.31400000000002</c:v>
                </c:pt>
                <c:pt idx="16670">
                  <c:v>330.315</c:v>
                </c:pt>
                <c:pt idx="16671">
                  <c:v>330.31599999999997</c:v>
                </c:pt>
                <c:pt idx="16672">
                  <c:v>330.31799999999998</c:v>
                </c:pt>
                <c:pt idx="16673">
                  <c:v>330.31900000000002</c:v>
                </c:pt>
                <c:pt idx="16674">
                  <c:v>330.32</c:v>
                </c:pt>
                <c:pt idx="16675">
                  <c:v>330.32</c:v>
                </c:pt>
                <c:pt idx="16676">
                  <c:v>330.32</c:v>
                </c:pt>
                <c:pt idx="16677">
                  <c:v>330.32</c:v>
                </c:pt>
                <c:pt idx="16678">
                  <c:v>330.32</c:v>
                </c:pt>
                <c:pt idx="16679">
                  <c:v>330.32</c:v>
                </c:pt>
                <c:pt idx="16680">
                  <c:v>330.32</c:v>
                </c:pt>
                <c:pt idx="16681">
                  <c:v>330.32</c:v>
                </c:pt>
                <c:pt idx="16682">
                  <c:v>330.32</c:v>
                </c:pt>
                <c:pt idx="16683">
                  <c:v>330.32</c:v>
                </c:pt>
                <c:pt idx="16684">
                  <c:v>330.32</c:v>
                </c:pt>
                <c:pt idx="16685">
                  <c:v>330.32</c:v>
                </c:pt>
                <c:pt idx="16686">
                  <c:v>330.327</c:v>
                </c:pt>
                <c:pt idx="16687">
                  <c:v>330.346</c:v>
                </c:pt>
                <c:pt idx="16688">
                  <c:v>330.387</c:v>
                </c:pt>
                <c:pt idx="16689">
                  <c:v>330.43200000000002</c:v>
                </c:pt>
                <c:pt idx="16690">
                  <c:v>330.44900000000001</c:v>
                </c:pt>
                <c:pt idx="16691">
                  <c:v>330.44900000000001</c:v>
                </c:pt>
                <c:pt idx="16692">
                  <c:v>330.45</c:v>
                </c:pt>
                <c:pt idx="16693">
                  <c:v>330.45699999999999</c:v>
                </c:pt>
                <c:pt idx="16694">
                  <c:v>330.46600000000001</c:v>
                </c:pt>
                <c:pt idx="16695">
                  <c:v>330.476</c:v>
                </c:pt>
                <c:pt idx="16696">
                  <c:v>330.488</c:v>
                </c:pt>
                <c:pt idx="16697">
                  <c:v>330.5</c:v>
                </c:pt>
                <c:pt idx="16698">
                  <c:v>330.50900000000001</c:v>
                </c:pt>
                <c:pt idx="16699">
                  <c:v>330.517</c:v>
                </c:pt>
                <c:pt idx="16700">
                  <c:v>330.52800000000002</c:v>
                </c:pt>
                <c:pt idx="16701">
                  <c:v>330.53899999999999</c:v>
                </c:pt>
                <c:pt idx="16702">
                  <c:v>330.55900000000003</c:v>
                </c:pt>
                <c:pt idx="16703">
                  <c:v>330.6</c:v>
                </c:pt>
                <c:pt idx="16704">
                  <c:v>330.66800000000001</c:v>
                </c:pt>
                <c:pt idx="16705">
                  <c:v>330.75799999999998</c:v>
                </c:pt>
                <c:pt idx="16706">
                  <c:v>330.83600000000001</c:v>
                </c:pt>
                <c:pt idx="16707">
                  <c:v>330.86500000000001</c:v>
                </c:pt>
                <c:pt idx="16708">
                  <c:v>330.87200000000001</c:v>
                </c:pt>
                <c:pt idx="16709">
                  <c:v>330.87200000000001</c:v>
                </c:pt>
                <c:pt idx="16710">
                  <c:v>330.87700000000001</c:v>
                </c:pt>
                <c:pt idx="16711">
                  <c:v>330.88499999999999</c:v>
                </c:pt>
                <c:pt idx="16712">
                  <c:v>330.89499999999998</c:v>
                </c:pt>
                <c:pt idx="16713">
                  <c:v>330.90600000000001</c:v>
                </c:pt>
                <c:pt idx="16714">
                  <c:v>330.92</c:v>
                </c:pt>
                <c:pt idx="16715">
                  <c:v>330.93400000000003</c:v>
                </c:pt>
                <c:pt idx="16716">
                  <c:v>330.94799999999998</c:v>
                </c:pt>
                <c:pt idx="16717">
                  <c:v>330.96</c:v>
                </c:pt>
                <c:pt idx="16718">
                  <c:v>330.97300000000001</c:v>
                </c:pt>
                <c:pt idx="16719">
                  <c:v>330.98700000000002</c:v>
                </c:pt>
                <c:pt idx="16720">
                  <c:v>331.02300000000002</c:v>
                </c:pt>
                <c:pt idx="16721">
                  <c:v>331.08499999999998</c:v>
                </c:pt>
                <c:pt idx="16722">
                  <c:v>331.14400000000001</c:v>
                </c:pt>
                <c:pt idx="16723">
                  <c:v>331.15600000000001</c:v>
                </c:pt>
                <c:pt idx="16724">
                  <c:v>331.16</c:v>
                </c:pt>
                <c:pt idx="16725">
                  <c:v>331.16899999999998</c:v>
                </c:pt>
                <c:pt idx="16726">
                  <c:v>331.17700000000002</c:v>
                </c:pt>
                <c:pt idx="16727">
                  <c:v>331.18700000000001</c:v>
                </c:pt>
                <c:pt idx="16728">
                  <c:v>331.20100000000002</c:v>
                </c:pt>
                <c:pt idx="16729">
                  <c:v>331.21499999999997</c:v>
                </c:pt>
                <c:pt idx="16730">
                  <c:v>331.22899999999998</c:v>
                </c:pt>
                <c:pt idx="16731">
                  <c:v>331.23899999999998</c:v>
                </c:pt>
                <c:pt idx="16732">
                  <c:v>331.25</c:v>
                </c:pt>
                <c:pt idx="16733">
                  <c:v>331.262</c:v>
                </c:pt>
                <c:pt idx="16734">
                  <c:v>331.27300000000002</c:v>
                </c:pt>
                <c:pt idx="16735">
                  <c:v>331.28300000000002</c:v>
                </c:pt>
                <c:pt idx="16736">
                  <c:v>331.31400000000002</c:v>
                </c:pt>
                <c:pt idx="16737">
                  <c:v>331.37299999999999</c:v>
                </c:pt>
                <c:pt idx="16738">
                  <c:v>331.459</c:v>
                </c:pt>
                <c:pt idx="16739">
                  <c:v>331.55099999999999</c:v>
                </c:pt>
                <c:pt idx="16740">
                  <c:v>331.58199999999999</c:v>
                </c:pt>
                <c:pt idx="16741">
                  <c:v>331.58199999999999</c:v>
                </c:pt>
                <c:pt idx="16742">
                  <c:v>331.58199999999999</c:v>
                </c:pt>
                <c:pt idx="16743">
                  <c:v>331.58600000000001</c:v>
                </c:pt>
                <c:pt idx="16744">
                  <c:v>331.59500000000003</c:v>
                </c:pt>
                <c:pt idx="16745">
                  <c:v>331.60700000000003</c:v>
                </c:pt>
                <c:pt idx="16746">
                  <c:v>331.62099999999998</c:v>
                </c:pt>
                <c:pt idx="16747">
                  <c:v>331.63499999999999</c:v>
                </c:pt>
                <c:pt idx="16748">
                  <c:v>331.64699999999999</c:v>
                </c:pt>
                <c:pt idx="16749">
                  <c:v>331.65800000000002</c:v>
                </c:pt>
                <c:pt idx="16750">
                  <c:v>331.66899999999998</c:v>
                </c:pt>
                <c:pt idx="16751">
                  <c:v>331.68599999999998</c:v>
                </c:pt>
                <c:pt idx="16752">
                  <c:v>331.72699999999998</c:v>
                </c:pt>
                <c:pt idx="16753">
                  <c:v>331.76900000000001</c:v>
                </c:pt>
                <c:pt idx="16754">
                  <c:v>331.78500000000003</c:v>
                </c:pt>
                <c:pt idx="16755">
                  <c:v>331.80900000000003</c:v>
                </c:pt>
                <c:pt idx="16756">
                  <c:v>331.86200000000002</c:v>
                </c:pt>
                <c:pt idx="16757">
                  <c:v>331.892</c:v>
                </c:pt>
                <c:pt idx="16758">
                  <c:v>331.91</c:v>
                </c:pt>
                <c:pt idx="16759">
                  <c:v>331.91</c:v>
                </c:pt>
                <c:pt idx="16760">
                  <c:v>331.91300000000001</c:v>
                </c:pt>
                <c:pt idx="16761">
                  <c:v>331.928</c:v>
                </c:pt>
                <c:pt idx="16762">
                  <c:v>331.95499999999998</c:v>
                </c:pt>
                <c:pt idx="16763">
                  <c:v>331.97899999999998</c:v>
                </c:pt>
                <c:pt idx="16764">
                  <c:v>331.99700000000001</c:v>
                </c:pt>
                <c:pt idx="16765">
                  <c:v>332.012</c:v>
                </c:pt>
                <c:pt idx="16766">
                  <c:v>332.01400000000001</c:v>
                </c:pt>
                <c:pt idx="16767">
                  <c:v>332.01400000000001</c:v>
                </c:pt>
                <c:pt idx="16768">
                  <c:v>332.01400000000001</c:v>
                </c:pt>
                <c:pt idx="16769">
                  <c:v>332.02100000000002</c:v>
                </c:pt>
                <c:pt idx="16770">
                  <c:v>332.04599999999999</c:v>
                </c:pt>
                <c:pt idx="16771">
                  <c:v>332.08800000000002</c:v>
                </c:pt>
                <c:pt idx="16772">
                  <c:v>332.12599999999998</c:v>
                </c:pt>
                <c:pt idx="16773">
                  <c:v>332.15699999999998</c:v>
                </c:pt>
                <c:pt idx="16774">
                  <c:v>332.18700000000001</c:v>
                </c:pt>
                <c:pt idx="16775">
                  <c:v>332.197</c:v>
                </c:pt>
                <c:pt idx="16776">
                  <c:v>332.2</c:v>
                </c:pt>
                <c:pt idx="16777">
                  <c:v>332.20499999999998</c:v>
                </c:pt>
                <c:pt idx="16778">
                  <c:v>332.21300000000002</c:v>
                </c:pt>
                <c:pt idx="16779">
                  <c:v>332.22300000000001</c:v>
                </c:pt>
                <c:pt idx="16780">
                  <c:v>332.23399999999998</c:v>
                </c:pt>
                <c:pt idx="16781">
                  <c:v>332.24799999999999</c:v>
                </c:pt>
                <c:pt idx="16782">
                  <c:v>332.262</c:v>
                </c:pt>
                <c:pt idx="16783">
                  <c:v>332.27100000000002</c:v>
                </c:pt>
                <c:pt idx="16784">
                  <c:v>332.28100000000001</c:v>
                </c:pt>
                <c:pt idx="16785">
                  <c:v>332.29199999999997</c:v>
                </c:pt>
                <c:pt idx="16786">
                  <c:v>332.30399999999997</c:v>
                </c:pt>
                <c:pt idx="16787">
                  <c:v>332.32100000000003</c:v>
                </c:pt>
                <c:pt idx="16788">
                  <c:v>332.35399999999998</c:v>
                </c:pt>
                <c:pt idx="16789">
                  <c:v>332.416</c:v>
                </c:pt>
                <c:pt idx="16790">
                  <c:v>332.49799999999999</c:v>
                </c:pt>
                <c:pt idx="16791">
                  <c:v>332.58800000000002</c:v>
                </c:pt>
                <c:pt idx="16792">
                  <c:v>332.66199999999998</c:v>
                </c:pt>
                <c:pt idx="16793">
                  <c:v>332.7</c:v>
                </c:pt>
                <c:pt idx="16794">
                  <c:v>332.70699999999999</c:v>
                </c:pt>
                <c:pt idx="16795">
                  <c:v>332.70699999999999</c:v>
                </c:pt>
                <c:pt idx="16796">
                  <c:v>332.70699999999999</c:v>
                </c:pt>
                <c:pt idx="16797">
                  <c:v>332.70699999999999</c:v>
                </c:pt>
                <c:pt idx="16798">
                  <c:v>332.71300000000002</c:v>
                </c:pt>
                <c:pt idx="16799">
                  <c:v>332.72199999999998</c:v>
                </c:pt>
                <c:pt idx="16800">
                  <c:v>332.733</c:v>
                </c:pt>
                <c:pt idx="16801">
                  <c:v>332.74599999999998</c:v>
                </c:pt>
                <c:pt idx="16802">
                  <c:v>332.75900000000001</c:v>
                </c:pt>
                <c:pt idx="16803">
                  <c:v>332.76900000000001</c:v>
                </c:pt>
                <c:pt idx="16804">
                  <c:v>332.77699999999999</c:v>
                </c:pt>
                <c:pt idx="16805">
                  <c:v>332.78699999999998</c:v>
                </c:pt>
                <c:pt idx="16806">
                  <c:v>332.79700000000003</c:v>
                </c:pt>
                <c:pt idx="16807">
                  <c:v>332.81099999999998</c:v>
                </c:pt>
                <c:pt idx="16808">
                  <c:v>332.846</c:v>
                </c:pt>
                <c:pt idx="16809">
                  <c:v>332.904</c:v>
                </c:pt>
                <c:pt idx="16810">
                  <c:v>332.99299999999999</c:v>
                </c:pt>
                <c:pt idx="16811">
                  <c:v>333.01</c:v>
                </c:pt>
                <c:pt idx="16812">
                  <c:v>333.012</c:v>
                </c:pt>
                <c:pt idx="16813">
                  <c:v>333.017</c:v>
                </c:pt>
                <c:pt idx="16814">
                  <c:v>333.02600000000001</c:v>
                </c:pt>
                <c:pt idx="16815">
                  <c:v>333.03800000000001</c:v>
                </c:pt>
                <c:pt idx="16816">
                  <c:v>333.053</c:v>
                </c:pt>
                <c:pt idx="16817">
                  <c:v>333.06799999999998</c:v>
                </c:pt>
                <c:pt idx="16818">
                  <c:v>333.08</c:v>
                </c:pt>
                <c:pt idx="16819">
                  <c:v>333.09100000000001</c:v>
                </c:pt>
                <c:pt idx="16820">
                  <c:v>333.10199999999998</c:v>
                </c:pt>
                <c:pt idx="16821">
                  <c:v>333.113</c:v>
                </c:pt>
                <c:pt idx="16822">
                  <c:v>333.13</c:v>
                </c:pt>
                <c:pt idx="16823">
                  <c:v>333.17200000000003</c:v>
                </c:pt>
                <c:pt idx="16824">
                  <c:v>333.209</c:v>
                </c:pt>
                <c:pt idx="16825">
                  <c:v>333.214</c:v>
                </c:pt>
                <c:pt idx="16826">
                  <c:v>333.21499999999997</c:v>
                </c:pt>
                <c:pt idx="16827">
                  <c:v>333.221</c:v>
                </c:pt>
                <c:pt idx="16828">
                  <c:v>333.22899999999998</c:v>
                </c:pt>
                <c:pt idx="16829">
                  <c:v>333.24</c:v>
                </c:pt>
                <c:pt idx="16830">
                  <c:v>333.25299999999999</c:v>
                </c:pt>
                <c:pt idx="16831">
                  <c:v>333.26600000000002</c:v>
                </c:pt>
                <c:pt idx="16832">
                  <c:v>333.28100000000001</c:v>
                </c:pt>
                <c:pt idx="16833">
                  <c:v>333.29199999999997</c:v>
                </c:pt>
                <c:pt idx="16834">
                  <c:v>333.30399999999997</c:v>
                </c:pt>
                <c:pt idx="16835">
                  <c:v>333.315</c:v>
                </c:pt>
                <c:pt idx="16836">
                  <c:v>333.34</c:v>
                </c:pt>
                <c:pt idx="16837">
                  <c:v>333.387</c:v>
                </c:pt>
                <c:pt idx="16838">
                  <c:v>333.44600000000003</c:v>
                </c:pt>
                <c:pt idx="16839">
                  <c:v>333.48399999999998</c:v>
                </c:pt>
                <c:pt idx="16840">
                  <c:v>333.48899999999998</c:v>
                </c:pt>
                <c:pt idx="16841">
                  <c:v>333.49</c:v>
                </c:pt>
                <c:pt idx="16842">
                  <c:v>333.49700000000001</c:v>
                </c:pt>
                <c:pt idx="16843">
                  <c:v>333.50599999999997</c:v>
                </c:pt>
                <c:pt idx="16844">
                  <c:v>333.51900000000001</c:v>
                </c:pt>
                <c:pt idx="16845">
                  <c:v>333.53399999999999</c:v>
                </c:pt>
                <c:pt idx="16846">
                  <c:v>333.54700000000003</c:v>
                </c:pt>
                <c:pt idx="16847">
                  <c:v>333.55799999999999</c:v>
                </c:pt>
                <c:pt idx="16848">
                  <c:v>333.56900000000002</c:v>
                </c:pt>
                <c:pt idx="16849">
                  <c:v>333.58</c:v>
                </c:pt>
                <c:pt idx="16850">
                  <c:v>333.596</c:v>
                </c:pt>
                <c:pt idx="16851">
                  <c:v>333.63099999999997</c:v>
                </c:pt>
                <c:pt idx="16852">
                  <c:v>333.68400000000003</c:v>
                </c:pt>
                <c:pt idx="16853">
                  <c:v>333.68900000000002</c:v>
                </c:pt>
                <c:pt idx="16854">
                  <c:v>333.68900000000002</c:v>
                </c:pt>
                <c:pt idx="16855">
                  <c:v>333.69299999999998</c:v>
                </c:pt>
                <c:pt idx="16856">
                  <c:v>333.70100000000002</c:v>
                </c:pt>
                <c:pt idx="16857">
                  <c:v>333.71</c:v>
                </c:pt>
                <c:pt idx="16858">
                  <c:v>333.72199999999998</c:v>
                </c:pt>
                <c:pt idx="16859">
                  <c:v>333.73500000000001</c:v>
                </c:pt>
                <c:pt idx="16860">
                  <c:v>333.74799999999999</c:v>
                </c:pt>
                <c:pt idx="16861">
                  <c:v>333.75900000000001</c:v>
                </c:pt>
                <c:pt idx="16862">
                  <c:v>333.76900000000001</c:v>
                </c:pt>
                <c:pt idx="16863">
                  <c:v>333.779</c:v>
                </c:pt>
                <c:pt idx="16864">
                  <c:v>333.79</c:v>
                </c:pt>
                <c:pt idx="16865">
                  <c:v>333.8</c:v>
                </c:pt>
                <c:pt idx="16866">
                  <c:v>333.81099999999998</c:v>
                </c:pt>
                <c:pt idx="16867">
                  <c:v>333.83300000000003</c:v>
                </c:pt>
                <c:pt idx="16868">
                  <c:v>333.887</c:v>
                </c:pt>
                <c:pt idx="16869">
                  <c:v>333.887</c:v>
                </c:pt>
                <c:pt idx="16870">
                  <c:v>333.89100000000002</c:v>
                </c:pt>
                <c:pt idx="16871">
                  <c:v>333.899</c:v>
                </c:pt>
                <c:pt idx="16872">
                  <c:v>333.90800000000002</c:v>
                </c:pt>
                <c:pt idx="16873">
                  <c:v>333.92099999999999</c:v>
                </c:pt>
                <c:pt idx="16874">
                  <c:v>333.935</c:v>
                </c:pt>
                <c:pt idx="16875">
                  <c:v>333.94799999999998</c:v>
                </c:pt>
                <c:pt idx="16876">
                  <c:v>333.95800000000003</c:v>
                </c:pt>
                <c:pt idx="16877">
                  <c:v>333.96899999999999</c:v>
                </c:pt>
                <c:pt idx="16878">
                  <c:v>333.98</c:v>
                </c:pt>
                <c:pt idx="16879">
                  <c:v>333.99099999999999</c:v>
                </c:pt>
                <c:pt idx="16880">
                  <c:v>334.012</c:v>
                </c:pt>
                <c:pt idx="16881">
                  <c:v>334.06599999999997</c:v>
                </c:pt>
                <c:pt idx="16882">
                  <c:v>334.15300000000002</c:v>
                </c:pt>
                <c:pt idx="16883">
                  <c:v>334.22</c:v>
                </c:pt>
                <c:pt idx="16884">
                  <c:v>334.22</c:v>
                </c:pt>
                <c:pt idx="16885">
                  <c:v>334.22</c:v>
                </c:pt>
                <c:pt idx="16886">
                  <c:v>334.22500000000002</c:v>
                </c:pt>
                <c:pt idx="16887">
                  <c:v>334.23399999999998</c:v>
                </c:pt>
                <c:pt idx="16888">
                  <c:v>334.245</c:v>
                </c:pt>
                <c:pt idx="16889">
                  <c:v>334.25700000000001</c:v>
                </c:pt>
                <c:pt idx="16890">
                  <c:v>334.27100000000002</c:v>
                </c:pt>
                <c:pt idx="16891">
                  <c:v>334.28500000000003</c:v>
                </c:pt>
                <c:pt idx="16892">
                  <c:v>334.29899999999998</c:v>
                </c:pt>
                <c:pt idx="16893">
                  <c:v>334.30900000000003</c:v>
                </c:pt>
                <c:pt idx="16894">
                  <c:v>334.32</c:v>
                </c:pt>
                <c:pt idx="16895">
                  <c:v>334.33100000000002</c:v>
                </c:pt>
                <c:pt idx="16896">
                  <c:v>334.34300000000002</c:v>
                </c:pt>
                <c:pt idx="16897">
                  <c:v>334.35899999999998</c:v>
                </c:pt>
                <c:pt idx="16898">
                  <c:v>334.40499999999997</c:v>
                </c:pt>
                <c:pt idx="16899">
                  <c:v>334.483</c:v>
                </c:pt>
                <c:pt idx="16900">
                  <c:v>334.548</c:v>
                </c:pt>
                <c:pt idx="16901">
                  <c:v>334.56799999999998</c:v>
                </c:pt>
                <c:pt idx="16902">
                  <c:v>334.56799999999998</c:v>
                </c:pt>
                <c:pt idx="16903">
                  <c:v>334.56900000000002</c:v>
                </c:pt>
                <c:pt idx="16904">
                  <c:v>334.57499999999999</c:v>
                </c:pt>
                <c:pt idx="16905">
                  <c:v>334.584</c:v>
                </c:pt>
                <c:pt idx="16906">
                  <c:v>334.596</c:v>
                </c:pt>
                <c:pt idx="16907">
                  <c:v>334.60899999999998</c:v>
                </c:pt>
                <c:pt idx="16908">
                  <c:v>334.62299999999999</c:v>
                </c:pt>
                <c:pt idx="16909">
                  <c:v>334.63499999999999</c:v>
                </c:pt>
                <c:pt idx="16910">
                  <c:v>334.64600000000002</c:v>
                </c:pt>
                <c:pt idx="16911">
                  <c:v>334.65699999999998</c:v>
                </c:pt>
                <c:pt idx="16912">
                  <c:v>334.66800000000001</c:v>
                </c:pt>
                <c:pt idx="16913">
                  <c:v>334.68900000000002</c:v>
                </c:pt>
                <c:pt idx="16914">
                  <c:v>334.73700000000002</c:v>
                </c:pt>
                <c:pt idx="16915">
                  <c:v>334.779</c:v>
                </c:pt>
                <c:pt idx="16916">
                  <c:v>334.779</c:v>
                </c:pt>
                <c:pt idx="16917">
                  <c:v>334.78</c:v>
                </c:pt>
                <c:pt idx="16918">
                  <c:v>334.78699999999998</c:v>
                </c:pt>
                <c:pt idx="16919">
                  <c:v>334.79700000000003</c:v>
                </c:pt>
                <c:pt idx="16920">
                  <c:v>334.80799999999999</c:v>
                </c:pt>
                <c:pt idx="16921">
                  <c:v>334.82</c:v>
                </c:pt>
                <c:pt idx="16922">
                  <c:v>334.83300000000003</c:v>
                </c:pt>
                <c:pt idx="16923">
                  <c:v>334.84500000000003</c:v>
                </c:pt>
                <c:pt idx="16924">
                  <c:v>334.85500000000002</c:v>
                </c:pt>
                <c:pt idx="16925">
                  <c:v>334.86399999999998</c:v>
                </c:pt>
                <c:pt idx="16926">
                  <c:v>334.87400000000002</c:v>
                </c:pt>
                <c:pt idx="16927">
                  <c:v>334.88600000000002</c:v>
                </c:pt>
                <c:pt idx="16928">
                  <c:v>334.90600000000001</c:v>
                </c:pt>
                <c:pt idx="16929">
                  <c:v>334.947</c:v>
                </c:pt>
                <c:pt idx="16930">
                  <c:v>335.01</c:v>
                </c:pt>
                <c:pt idx="16931">
                  <c:v>335.04700000000003</c:v>
                </c:pt>
                <c:pt idx="16932">
                  <c:v>335.04700000000003</c:v>
                </c:pt>
                <c:pt idx="16933">
                  <c:v>335.053</c:v>
                </c:pt>
                <c:pt idx="16934">
                  <c:v>335.06299999999999</c:v>
                </c:pt>
                <c:pt idx="16935">
                  <c:v>335.07299999999998</c:v>
                </c:pt>
                <c:pt idx="16936">
                  <c:v>335.08300000000003</c:v>
                </c:pt>
                <c:pt idx="16937">
                  <c:v>335.096</c:v>
                </c:pt>
                <c:pt idx="16938">
                  <c:v>335.11</c:v>
                </c:pt>
                <c:pt idx="16939">
                  <c:v>335.12200000000001</c:v>
                </c:pt>
                <c:pt idx="16940">
                  <c:v>335.13299999999998</c:v>
                </c:pt>
                <c:pt idx="16941">
                  <c:v>335.14299999999997</c:v>
                </c:pt>
                <c:pt idx="16942">
                  <c:v>335.154</c:v>
                </c:pt>
                <c:pt idx="16943">
                  <c:v>335.16500000000002</c:v>
                </c:pt>
                <c:pt idx="16944">
                  <c:v>335.17500000000001</c:v>
                </c:pt>
                <c:pt idx="16945">
                  <c:v>335.19099999999997</c:v>
                </c:pt>
                <c:pt idx="16946">
                  <c:v>335.24200000000002</c:v>
                </c:pt>
                <c:pt idx="16947">
                  <c:v>335.33300000000003</c:v>
                </c:pt>
                <c:pt idx="16948">
                  <c:v>335.41800000000001</c:v>
                </c:pt>
                <c:pt idx="16949">
                  <c:v>335.5</c:v>
                </c:pt>
                <c:pt idx="16950">
                  <c:v>335.53800000000001</c:v>
                </c:pt>
                <c:pt idx="16951">
                  <c:v>335.53899999999999</c:v>
                </c:pt>
                <c:pt idx="16952">
                  <c:v>335.53899999999999</c:v>
                </c:pt>
                <c:pt idx="16953">
                  <c:v>335.54300000000001</c:v>
                </c:pt>
                <c:pt idx="16954">
                  <c:v>335.55099999999999</c:v>
                </c:pt>
                <c:pt idx="16955">
                  <c:v>335.56200000000001</c:v>
                </c:pt>
                <c:pt idx="16956">
                  <c:v>335.57299999999998</c:v>
                </c:pt>
                <c:pt idx="16957">
                  <c:v>335.58499999999998</c:v>
                </c:pt>
                <c:pt idx="16958">
                  <c:v>335.59800000000001</c:v>
                </c:pt>
                <c:pt idx="16959">
                  <c:v>335.608</c:v>
                </c:pt>
                <c:pt idx="16960">
                  <c:v>335.61799999999999</c:v>
                </c:pt>
                <c:pt idx="16961">
                  <c:v>335.62700000000001</c:v>
                </c:pt>
                <c:pt idx="16962">
                  <c:v>335.63799999999998</c:v>
                </c:pt>
                <c:pt idx="16963">
                  <c:v>335.649</c:v>
                </c:pt>
                <c:pt idx="16964">
                  <c:v>335.66</c:v>
                </c:pt>
                <c:pt idx="16965">
                  <c:v>335.673</c:v>
                </c:pt>
                <c:pt idx="16966">
                  <c:v>335.69900000000001</c:v>
                </c:pt>
                <c:pt idx="16967">
                  <c:v>335.75599999999997</c:v>
                </c:pt>
                <c:pt idx="16968">
                  <c:v>335.84500000000003</c:v>
                </c:pt>
                <c:pt idx="16969">
                  <c:v>335.91699999999997</c:v>
                </c:pt>
                <c:pt idx="16970">
                  <c:v>335.98099999999999</c:v>
                </c:pt>
                <c:pt idx="16971">
                  <c:v>336.00599999999997</c:v>
                </c:pt>
                <c:pt idx="16972">
                  <c:v>336.00799999999998</c:v>
                </c:pt>
                <c:pt idx="16973">
                  <c:v>336.01</c:v>
                </c:pt>
                <c:pt idx="16974">
                  <c:v>336.01499999999999</c:v>
                </c:pt>
                <c:pt idx="16975">
                  <c:v>336.02300000000002</c:v>
                </c:pt>
                <c:pt idx="16976">
                  <c:v>336.03100000000001</c:v>
                </c:pt>
                <c:pt idx="16977">
                  <c:v>336.04</c:v>
                </c:pt>
                <c:pt idx="16978">
                  <c:v>336.05</c:v>
                </c:pt>
                <c:pt idx="16979">
                  <c:v>336.05900000000003</c:v>
                </c:pt>
                <c:pt idx="16980">
                  <c:v>336.06900000000002</c:v>
                </c:pt>
                <c:pt idx="16981">
                  <c:v>336.07799999999997</c:v>
                </c:pt>
                <c:pt idx="16982">
                  <c:v>336.08699999999999</c:v>
                </c:pt>
                <c:pt idx="16983">
                  <c:v>336.096</c:v>
                </c:pt>
                <c:pt idx="16984">
                  <c:v>336.10500000000002</c:v>
                </c:pt>
                <c:pt idx="16985">
                  <c:v>336.11500000000001</c:v>
                </c:pt>
                <c:pt idx="16986">
                  <c:v>336.13299999999998</c:v>
                </c:pt>
                <c:pt idx="16987">
                  <c:v>336.178</c:v>
                </c:pt>
                <c:pt idx="16988">
                  <c:v>336.26100000000002</c:v>
                </c:pt>
                <c:pt idx="16989">
                  <c:v>336.346</c:v>
                </c:pt>
                <c:pt idx="16990">
                  <c:v>336.43200000000002</c:v>
                </c:pt>
                <c:pt idx="16991">
                  <c:v>336.52199999999999</c:v>
                </c:pt>
                <c:pt idx="16992">
                  <c:v>336.608</c:v>
                </c:pt>
                <c:pt idx="16993">
                  <c:v>336.67</c:v>
                </c:pt>
                <c:pt idx="16994">
                  <c:v>336.69400000000002</c:v>
                </c:pt>
                <c:pt idx="16995">
                  <c:v>336.69400000000002</c:v>
                </c:pt>
                <c:pt idx="16996">
                  <c:v>336.69400000000002</c:v>
                </c:pt>
                <c:pt idx="16997">
                  <c:v>336.69400000000002</c:v>
                </c:pt>
                <c:pt idx="16998">
                  <c:v>336.69499999999999</c:v>
                </c:pt>
                <c:pt idx="16999">
                  <c:v>336.726</c:v>
                </c:pt>
                <c:pt idx="17000">
                  <c:v>336.77499999999998</c:v>
                </c:pt>
                <c:pt idx="17001">
                  <c:v>336.82900000000001</c:v>
                </c:pt>
                <c:pt idx="17002">
                  <c:v>336.86900000000003</c:v>
                </c:pt>
                <c:pt idx="17003">
                  <c:v>336.87099999999998</c:v>
                </c:pt>
                <c:pt idx="17004">
                  <c:v>336.87099999999998</c:v>
                </c:pt>
                <c:pt idx="17005">
                  <c:v>336.87299999999999</c:v>
                </c:pt>
                <c:pt idx="17006">
                  <c:v>336.87900000000002</c:v>
                </c:pt>
                <c:pt idx="17007">
                  <c:v>336.887</c:v>
                </c:pt>
                <c:pt idx="17008">
                  <c:v>336.89699999999999</c:v>
                </c:pt>
                <c:pt idx="17009">
                  <c:v>336.90899999999999</c:v>
                </c:pt>
                <c:pt idx="17010">
                  <c:v>336.92200000000003</c:v>
                </c:pt>
                <c:pt idx="17011">
                  <c:v>336.935</c:v>
                </c:pt>
                <c:pt idx="17012">
                  <c:v>336.94499999999999</c:v>
                </c:pt>
                <c:pt idx="17013">
                  <c:v>336.95600000000002</c:v>
                </c:pt>
                <c:pt idx="17014">
                  <c:v>336.96800000000002</c:v>
                </c:pt>
                <c:pt idx="17015">
                  <c:v>336.97800000000001</c:v>
                </c:pt>
                <c:pt idx="17016">
                  <c:v>336.99200000000002</c:v>
                </c:pt>
                <c:pt idx="17017">
                  <c:v>337.02300000000002</c:v>
                </c:pt>
                <c:pt idx="17018">
                  <c:v>337.08800000000002</c:v>
                </c:pt>
                <c:pt idx="17019">
                  <c:v>337.17200000000003</c:v>
                </c:pt>
                <c:pt idx="17020">
                  <c:v>337.23700000000002</c:v>
                </c:pt>
                <c:pt idx="17021">
                  <c:v>337.26299999999998</c:v>
                </c:pt>
                <c:pt idx="17022">
                  <c:v>337.26299999999998</c:v>
                </c:pt>
                <c:pt idx="17023">
                  <c:v>337.26299999999998</c:v>
                </c:pt>
                <c:pt idx="17024">
                  <c:v>337.26499999999999</c:v>
                </c:pt>
                <c:pt idx="17025">
                  <c:v>337.27100000000002</c:v>
                </c:pt>
                <c:pt idx="17026">
                  <c:v>337.279</c:v>
                </c:pt>
                <c:pt idx="17027">
                  <c:v>337.28800000000001</c:v>
                </c:pt>
                <c:pt idx="17028">
                  <c:v>337.29899999999998</c:v>
                </c:pt>
                <c:pt idx="17029">
                  <c:v>337.30900000000003</c:v>
                </c:pt>
                <c:pt idx="17030">
                  <c:v>337.32</c:v>
                </c:pt>
                <c:pt idx="17031">
                  <c:v>337.33300000000003</c:v>
                </c:pt>
                <c:pt idx="17032">
                  <c:v>337.34800000000001</c:v>
                </c:pt>
                <c:pt idx="17033">
                  <c:v>337.36099999999999</c:v>
                </c:pt>
                <c:pt idx="17034">
                  <c:v>337.37099999999998</c:v>
                </c:pt>
                <c:pt idx="17035">
                  <c:v>337.38200000000001</c:v>
                </c:pt>
                <c:pt idx="17036">
                  <c:v>337.39299999999997</c:v>
                </c:pt>
                <c:pt idx="17037">
                  <c:v>337.404</c:v>
                </c:pt>
                <c:pt idx="17038">
                  <c:v>337.41500000000002</c:v>
                </c:pt>
                <c:pt idx="17039">
                  <c:v>337.42399999999998</c:v>
                </c:pt>
                <c:pt idx="17040">
                  <c:v>337.43400000000003</c:v>
                </c:pt>
                <c:pt idx="17041">
                  <c:v>337.44499999999999</c:v>
                </c:pt>
                <c:pt idx="17042">
                  <c:v>337.45299999999997</c:v>
                </c:pt>
                <c:pt idx="17043">
                  <c:v>337.47899999999998</c:v>
                </c:pt>
                <c:pt idx="17044">
                  <c:v>337.541</c:v>
                </c:pt>
                <c:pt idx="17045">
                  <c:v>337.61700000000002</c:v>
                </c:pt>
                <c:pt idx="17046">
                  <c:v>337.68400000000003</c:v>
                </c:pt>
                <c:pt idx="17047">
                  <c:v>337.745</c:v>
                </c:pt>
                <c:pt idx="17048">
                  <c:v>337.80399999999997</c:v>
                </c:pt>
                <c:pt idx="17049">
                  <c:v>337.851</c:v>
                </c:pt>
                <c:pt idx="17050">
                  <c:v>337.85199999999998</c:v>
                </c:pt>
                <c:pt idx="17051">
                  <c:v>337.85199999999998</c:v>
                </c:pt>
                <c:pt idx="17052">
                  <c:v>337.85199999999998</c:v>
                </c:pt>
                <c:pt idx="17053">
                  <c:v>337.85300000000001</c:v>
                </c:pt>
                <c:pt idx="17054">
                  <c:v>337.858</c:v>
                </c:pt>
                <c:pt idx="17055">
                  <c:v>337.86500000000001</c:v>
                </c:pt>
                <c:pt idx="17056">
                  <c:v>337.875</c:v>
                </c:pt>
                <c:pt idx="17057">
                  <c:v>337.88600000000002</c:v>
                </c:pt>
                <c:pt idx="17058">
                  <c:v>337.899</c:v>
                </c:pt>
                <c:pt idx="17059">
                  <c:v>337.91199999999998</c:v>
                </c:pt>
                <c:pt idx="17060">
                  <c:v>337.92399999999998</c:v>
                </c:pt>
                <c:pt idx="17061">
                  <c:v>337.93299999999999</c:v>
                </c:pt>
                <c:pt idx="17062">
                  <c:v>337.94299999999998</c:v>
                </c:pt>
                <c:pt idx="17063">
                  <c:v>337.95499999999998</c:v>
                </c:pt>
                <c:pt idx="17064">
                  <c:v>337.96600000000001</c:v>
                </c:pt>
                <c:pt idx="17065">
                  <c:v>337.97699999999998</c:v>
                </c:pt>
                <c:pt idx="17066">
                  <c:v>337.988</c:v>
                </c:pt>
                <c:pt idx="17067">
                  <c:v>337.99900000000002</c:v>
                </c:pt>
                <c:pt idx="17068">
                  <c:v>338.00799999999998</c:v>
                </c:pt>
                <c:pt idx="17069">
                  <c:v>338.017</c:v>
                </c:pt>
                <c:pt idx="17070">
                  <c:v>338.02600000000001</c:v>
                </c:pt>
                <c:pt idx="17071">
                  <c:v>338.036</c:v>
                </c:pt>
                <c:pt idx="17072">
                  <c:v>338.04899999999998</c:v>
                </c:pt>
                <c:pt idx="17073">
                  <c:v>338.08600000000001</c:v>
                </c:pt>
                <c:pt idx="17074">
                  <c:v>338.149</c:v>
                </c:pt>
                <c:pt idx="17075">
                  <c:v>338.21199999999999</c:v>
                </c:pt>
                <c:pt idx="17076">
                  <c:v>338.22500000000002</c:v>
                </c:pt>
                <c:pt idx="17077">
                  <c:v>338.22699999999998</c:v>
                </c:pt>
                <c:pt idx="17078">
                  <c:v>338.23200000000003</c:v>
                </c:pt>
                <c:pt idx="17079">
                  <c:v>338.24</c:v>
                </c:pt>
                <c:pt idx="17080">
                  <c:v>338.25099999999998</c:v>
                </c:pt>
                <c:pt idx="17081">
                  <c:v>338.26499999999999</c:v>
                </c:pt>
                <c:pt idx="17082">
                  <c:v>338.279</c:v>
                </c:pt>
                <c:pt idx="17083">
                  <c:v>338.29399999999998</c:v>
                </c:pt>
                <c:pt idx="17084">
                  <c:v>338.30399999999997</c:v>
                </c:pt>
                <c:pt idx="17085">
                  <c:v>338.315</c:v>
                </c:pt>
                <c:pt idx="17086">
                  <c:v>338.327</c:v>
                </c:pt>
                <c:pt idx="17087">
                  <c:v>338.33800000000002</c:v>
                </c:pt>
                <c:pt idx="17088">
                  <c:v>338.34899999999999</c:v>
                </c:pt>
                <c:pt idx="17089">
                  <c:v>338.36099999999999</c:v>
                </c:pt>
                <c:pt idx="17090">
                  <c:v>338.38200000000001</c:v>
                </c:pt>
                <c:pt idx="17091">
                  <c:v>338.42599999999999</c:v>
                </c:pt>
                <c:pt idx="17092">
                  <c:v>338.47699999999998</c:v>
                </c:pt>
                <c:pt idx="17093">
                  <c:v>338.54199999999997</c:v>
                </c:pt>
                <c:pt idx="17094">
                  <c:v>338.63099999999997</c:v>
                </c:pt>
                <c:pt idx="17095">
                  <c:v>338.71499999999997</c:v>
                </c:pt>
                <c:pt idx="17096">
                  <c:v>338.762</c:v>
                </c:pt>
                <c:pt idx="17097">
                  <c:v>338.80799999999999</c:v>
                </c:pt>
                <c:pt idx="17098">
                  <c:v>338.85300000000001</c:v>
                </c:pt>
                <c:pt idx="17099">
                  <c:v>338.89600000000002</c:v>
                </c:pt>
                <c:pt idx="17100">
                  <c:v>338.91199999999998</c:v>
                </c:pt>
                <c:pt idx="17101">
                  <c:v>338.91199999999998</c:v>
                </c:pt>
                <c:pt idx="17102">
                  <c:v>338.91199999999998</c:v>
                </c:pt>
                <c:pt idx="17103">
                  <c:v>338.91500000000002</c:v>
                </c:pt>
                <c:pt idx="17104">
                  <c:v>338.92</c:v>
                </c:pt>
                <c:pt idx="17105">
                  <c:v>338.92700000000002</c:v>
                </c:pt>
                <c:pt idx="17106">
                  <c:v>338.93799999999999</c:v>
                </c:pt>
                <c:pt idx="17107">
                  <c:v>338.95</c:v>
                </c:pt>
                <c:pt idx="17108">
                  <c:v>338.96199999999999</c:v>
                </c:pt>
                <c:pt idx="17109">
                  <c:v>338.97300000000001</c:v>
                </c:pt>
                <c:pt idx="17110">
                  <c:v>338.98099999999999</c:v>
                </c:pt>
                <c:pt idx="17111">
                  <c:v>338.99099999999999</c:v>
                </c:pt>
                <c:pt idx="17112">
                  <c:v>339.00200000000001</c:v>
                </c:pt>
                <c:pt idx="17113">
                  <c:v>339.01299999999998</c:v>
                </c:pt>
                <c:pt idx="17114">
                  <c:v>339.03300000000002</c:v>
                </c:pt>
                <c:pt idx="17115">
                  <c:v>339.08699999999999</c:v>
                </c:pt>
                <c:pt idx="17116">
                  <c:v>339.17200000000003</c:v>
                </c:pt>
                <c:pt idx="17117">
                  <c:v>339.25900000000001</c:v>
                </c:pt>
                <c:pt idx="17118">
                  <c:v>339.28699999999998</c:v>
                </c:pt>
                <c:pt idx="17119">
                  <c:v>339.28699999999998</c:v>
                </c:pt>
                <c:pt idx="17120">
                  <c:v>339.28899999999999</c:v>
                </c:pt>
                <c:pt idx="17121">
                  <c:v>339.29599999999999</c:v>
                </c:pt>
                <c:pt idx="17122">
                  <c:v>339.30500000000001</c:v>
                </c:pt>
                <c:pt idx="17123">
                  <c:v>339.31400000000002</c:v>
                </c:pt>
                <c:pt idx="17124">
                  <c:v>339.32600000000002</c:v>
                </c:pt>
                <c:pt idx="17125">
                  <c:v>339.339</c:v>
                </c:pt>
                <c:pt idx="17126">
                  <c:v>339.35300000000001</c:v>
                </c:pt>
                <c:pt idx="17127">
                  <c:v>339.36399999999998</c:v>
                </c:pt>
                <c:pt idx="17128">
                  <c:v>339.375</c:v>
                </c:pt>
                <c:pt idx="17129">
                  <c:v>339.38600000000002</c:v>
                </c:pt>
                <c:pt idx="17130">
                  <c:v>339.39800000000002</c:v>
                </c:pt>
                <c:pt idx="17131">
                  <c:v>339.40899999999999</c:v>
                </c:pt>
                <c:pt idx="17132">
                  <c:v>339.42</c:v>
                </c:pt>
                <c:pt idx="17133">
                  <c:v>339.43700000000001</c:v>
                </c:pt>
                <c:pt idx="17134">
                  <c:v>339.48599999999999</c:v>
                </c:pt>
                <c:pt idx="17135">
                  <c:v>339.56700000000001</c:v>
                </c:pt>
                <c:pt idx="17136">
                  <c:v>339.654</c:v>
                </c:pt>
                <c:pt idx="17137">
                  <c:v>339.69099999999997</c:v>
                </c:pt>
                <c:pt idx="17138">
                  <c:v>339.69099999999997</c:v>
                </c:pt>
                <c:pt idx="17139">
                  <c:v>339.69099999999997</c:v>
                </c:pt>
                <c:pt idx="17140">
                  <c:v>339.69499999999999</c:v>
                </c:pt>
                <c:pt idx="17141">
                  <c:v>339.714</c:v>
                </c:pt>
                <c:pt idx="17142">
                  <c:v>339.75900000000001</c:v>
                </c:pt>
                <c:pt idx="17143">
                  <c:v>339.81099999999998</c:v>
                </c:pt>
                <c:pt idx="17144">
                  <c:v>339.82499999999999</c:v>
                </c:pt>
                <c:pt idx="17145">
                  <c:v>339.82499999999999</c:v>
                </c:pt>
                <c:pt idx="17146">
                  <c:v>339.82499999999999</c:v>
                </c:pt>
                <c:pt idx="17147">
                  <c:v>339.83499999999998</c:v>
                </c:pt>
                <c:pt idx="17148">
                  <c:v>339.84800000000001</c:v>
                </c:pt>
                <c:pt idx="17149">
                  <c:v>339.86900000000003</c:v>
                </c:pt>
                <c:pt idx="17150">
                  <c:v>339.89100000000002</c:v>
                </c:pt>
                <c:pt idx="17151">
                  <c:v>339.9</c:v>
                </c:pt>
                <c:pt idx="17152">
                  <c:v>339.9</c:v>
                </c:pt>
                <c:pt idx="17153">
                  <c:v>339.9</c:v>
                </c:pt>
                <c:pt idx="17154">
                  <c:v>339.9</c:v>
                </c:pt>
                <c:pt idx="17155">
                  <c:v>339.90300000000002</c:v>
                </c:pt>
                <c:pt idx="17156">
                  <c:v>339.91500000000002</c:v>
                </c:pt>
                <c:pt idx="17157">
                  <c:v>339.935</c:v>
                </c:pt>
                <c:pt idx="17158">
                  <c:v>339.983</c:v>
                </c:pt>
                <c:pt idx="17159">
                  <c:v>340.00599999999997</c:v>
                </c:pt>
                <c:pt idx="17160">
                  <c:v>340.00900000000001</c:v>
                </c:pt>
                <c:pt idx="17161">
                  <c:v>340.00900000000001</c:v>
                </c:pt>
                <c:pt idx="17162">
                  <c:v>340.01299999999998</c:v>
                </c:pt>
                <c:pt idx="17163">
                  <c:v>340.01900000000001</c:v>
                </c:pt>
                <c:pt idx="17164">
                  <c:v>340.02800000000002</c:v>
                </c:pt>
                <c:pt idx="17165">
                  <c:v>340.03899999999999</c:v>
                </c:pt>
                <c:pt idx="17166">
                  <c:v>340.05</c:v>
                </c:pt>
                <c:pt idx="17167">
                  <c:v>340.06</c:v>
                </c:pt>
                <c:pt idx="17168">
                  <c:v>340.072</c:v>
                </c:pt>
                <c:pt idx="17169">
                  <c:v>340.084</c:v>
                </c:pt>
                <c:pt idx="17170">
                  <c:v>340.09399999999999</c:v>
                </c:pt>
                <c:pt idx="17171">
                  <c:v>340.10300000000001</c:v>
                </c:pt>
                <c:pt idx="17172">
                  <c:v>340.113</c:v>
                </c:pt>
                <c:pt idx="17173">
                  <c:v>340.12400000000002</c:v>
                </c:pt>
                <c:pt idx="17174">
                  <c:v>340.13499999999999</c:v>
                </c:pt>
                <c:pt idx="17175">
                  <c:v>340.14699999999999</c:v>
                </c:pt>
                <c:pt idx="17176">
                  <c:v>340.17099999999999</c:v>
                </c:pt>
                <c:pt idx="17177">
                  <c:v>340.22199999999998</c:v>
                </c:pt>
                <c:pt idx="17178">
                  <c:v>340.29700000000003</c:v>
                </c:pt>
                <c:pt idx="17179">
                  <c:v>340.34399999999999</c:v>
                </c:pt>
                <c:pt idx="17180">
                  <c:v>340.34399999999999</c:v>
                </c:pt>
                <c:pt idx="17181">
                  <c:v>340.34500000000003</c:v>
                </c:pt>
                <c:pt idx="17182">
                  <c:v>340.351</c:v>
                </c:pt>
                <c:pt idx="17183">
                  <c:v>340.35899999999998</c:v>
                </c:pt>
                <c:pt idx="17184">
                  <c:v>340.37</c:v>
                </c:pt>
                <c:pt idx="17185">
                  <c:v>340.38299999999998</c:v>
                </c:pt>
                <c:pt idx="17186">
                  <c:v>340.39699999999999</c:v>
                </c:pt>
                <c:pt idx="17187">
                  <c:v>340.41199999999998</c:v>
                </c:pt>
                <c:pt idx="17188">
                  <c:v>340.423</c:v>
                </c:pt>
                <c:pt idx="17189">
                  <c:v>340.43200000000002</c:v>
                </c:pt>
                <c:pt idx="17190">
                  <c:v>340.44400000000002</c:v>
                </c:pt>
                <c:pt idx="17191">
                  <c:v>340.45499999999998</c:v>
                </c:pt>
                <c:pt idx="17192">
                  <c:v>340.46699999999998</c:v>
                </c:pt>
                <c:pt idx="17193">
                  <c:v>340.49799999999999</c:v>
                </c:pt>
                <c:pt idx="17194">
                  <c:v>340.51299999999998</c:v>
                </c:pt>
                <c:pt idx="17195">
                  <c:v>340.51799999999997</c:v>
                </c:pt>
                <c:pt idx="17196">
                  <c:v>340.52499999999998</c:v>
                </c:pt>
                <c:pt idx="17197">
                  <c:v>340.53399999999999</c:v>
                </c:pt>
                <c:pt idx="17198">
                  <c:v>340.54399999999998</c:v>
                </c:pt>
                <c:pt idx="17199">
                  <c:v>340.55599999999998</c:v>
                </c:pt>
                <c:pt idx="17200">
                  <c:v>340.57</c:v>
                </c:pt>
                <c:pt idx="17201">
                  <c:v>340.584</c:v>
                </c:pt>
                <c:pt idx="17202">
                  <c:v>340.59699999999998</c:v>
                </c:pt>
                <c:pt idx="17203">
                  <c:v>340.60599999999999</c:v>
                </c:pt>
                <c:pt idx="17204">
                  <c:v>340.61700000000002</c:v>
                </c:pt>
                <c:pt idx="17205">
                  <c:v>340.62900000000002</c:v>
                </c:pt>
                <c:pt idx="17206">
                  <c:v>340.64100000000002</c:v>
                </c:pt>
                <c:pt idx="17207">
                  <c:v>340.65199999999999</c:v>
                </c:pt>
                <c:pt idx="17208">
                  <c:v>340.66199999999998</c:v>
                </c:pt>
                <c:pt idx="17209">
                  <c:v>340.68</c:v>
                </c:pt>
                <c:pt idx="17210">
                  <c:v>340.71899999999999</c:v>
                </c:pt>
                <c:pt idx="17211">
                  <c:v>340.79199999999997</c:v>
                </c:pt>
                <c:pt idx="17212">
                  <c:v>340.85399999999998</c:v>
                </c:pt>
                <c:pt idx="17213">
                  <c:v>340.87</c:v>
                </c:pt>
                <c:pt idx="17214">
                  <c:v>340.87</c:v>
                </c:pt>
                <c:pt idx="17215">
                  <c:v>340.87099999999998</c:v>
                </c:pt>
                <c:pt idx="17216">
                  <c:v>340.87700000000001</c:v>
                </c:pt>
                <c:pt idx="17217">
                  <c:v>340.88600000000002</c:v>
                </c:pt>
                <c:pt idx="17218">
                  <c:v>340.89800000000002</c:v>
                </c:pt>
                <c:pt idx="17219">
                  <c:v>340.91199999999998</c:v>
                </c:pt>
                <c:pt idx="17220">
                  <c:v>340.92700000000002</c:v>
                </c:pt>
                <c:pt idx="17221">
                  <c:v>340.93599999999998</c:v>
                </c:pt>
                <c:pt idx="17222">
                  <c:v>340.947</c:v>
                </c:pt>
                <c:pt idx="17223">
                  <c:v>340.95800000000003</c:v>
                </c:pt>
                <c:pt idx="17224">
                  <c:v>340.96899999999999</c:v>
                </c:pt>
                <c:pt idx="17225">
                  <c:v>340.98700000000002</c:v>
                </c:pt>
                <c:pt idx="17226">
                  <c:v>341.02800000000002</c:v>
                </c:pt>
                <c:pt idx="17227">
                  <c:v>341.10199999999998</c:v>
                </c:pt>
                <c:pt idx="17228">
                  <c:v>341.18299999999999</c:v>
                </c:pt>
                <c:pt idx="17229">
                  <c:v>341.238</c:v>
                </c:pt>
                <c:pt idx="17230">
                  <c:v>341.27800000000002</c:v>
                </c:pt>
                <c:pt idx="17231">
                  <c:v>341.31900000000002</c:v>
                </c:pt>
                <c:pt idx="17232">
                  <c:v>341.34</c:v>
                </c:pt>
                <c:pt idx="17233">
                  <c:v>341.35399999999998</c:v>
                </c:pt>
                <c:pt idx="17234">
                  <c:v>341.36799999999999</c:v>
                </c:pt>
                <c:pt idx="17235">
                  <c:v>341.37</c:v>
                </c:pt>
                <c:pt idx="17236">
                  <c:v>341.37</c:v>
                </c:pt>
                <c:pt idx="17237">
                  <c:v>341.375</c:v>
                </c:pt>
                <c:pt idx="17238">
                  <c:v>341.38299999999998</c:v>
                </c:pt>
                <c:pt idx="17239">
                  <c:v>341.392</c:v>
                </c:pt>
                <c:pt idx="17240">
                  <c:v>341.40199999999999</c:v>
                </c:pt>
                <c:pt idx="17241">
                  <c:v>341.41300000000001</c:v>
                </c:pt>
                <c:pt idx="17242">
                  <c:v>341.42399999999998</c:v>
                </c:pt>
                <c:pt idx="17243">
                  <c:v>341.43400000000003</c:v>
                </c:pt>
                <c:pt idx="17244">
                  <c:v>341.44600000000003</c:v>
                </c:pt>
                <c:pt idx="17245">
                  <c:v>341.459</c:v>
                </c:pt>
                <c:pt idx="17246">
                  <c:v>341.47</c:v>
                </c:pt>
                <c:pt idx="17247">
                  <c:v>341.48</c:v>
                </c:pt>
                <c:pt idx="17248">
                  <c:v>341.49</c:v>
                </c:pt>
                <c:pt idx="17249">
                  <c:v>341.50099999999998</c:v>
                </c:pt>
                <c:pt idx="17250">
                  <c:v>341.51299999999998</c:v>
                </c:pt>
                <c:pt idx="17251">
                  <c:v>341.53399999999999</c:v>
                </c:pt>
                <c:pt idx="17252">
                  <c:v>341.58600000000001</c:v>
                </c:pt>
                <c:pt idx="17253">
                  <c:v>341.649</c:v>
                </c:pt>
                <c:pt idx="17254">
                  <c:v>341.65699999999998</c:v>
                </c:pt>
                <c:pt idx="17255">
                  <c:v>341.65699999999998</c:v>
                </c:pt>
                <c:pt idx="17256">
                  <c:v>341.66300000000001</c:v>
                </c:pt>
                <c:pt idx="17257">
                  <c:v>341.66899999999998</c:v>
                </c:pt>
                <c:pt idx="17258">
                  <c:v>341.678</c:v>
                </c:pt>
                <c:pt idx="17259">
                  <c:v>341.69</c:v>
                </c:pt>
                <c:pt idx="17260">
                  <c:v>341.70299999999997</c:v>
                </c:pt>
                <c:pt idx="17261">
                  <c:v>341.71699999999998</c:v>
                </c:pt>
                <c:pt idx="17262">
                  <c:v>341.73099999999999</c:v>
                </c:pt>
                <c:pt idx="17263">
                  <c:v>341.74200000000002</c:v>
                </c:pt>
                <c:pt idx="17264">
                  <c:v>341.75200000000001</c:v>
                </c:pt>
                <c:pt idx="17265">
                  <c:v>341.76299999999998</c:v>
                </c:pt>
                <c:pt idx="17266">
                  <c:v>341.774</c:v>
                </c:pt>
                <c:pt idx="17267">
                  <c:v>341.786</c:v>
                </c:pt>
                <c:pt idx="17268">
                  <c:v>341.80799999999999</c:v>
                </c:pt>
                <c:pt idx="17269">
                  <c:v>341.86</c:v>
                </c:pt>
                <c:pt idx="17270">
                  <c:v>341.86900000000003</c:v>
                </c:pt>
                <c:pt idx="17271">
                  <c:v>341.88</c:v>
                </c:pt>
                <c:pt idx="17272">
                  <c:v>341.92599999999999</c:v>
                </c:pt>
                <c:pt idx="17273">
                  <c:v>341.98700000000002</c:v>
                </c:pt>
                <c:pt idx="17274">
                  <c:v>342.04500000000002</c:v>
                </c:pt>
                <c:pt idx="17275">
                  <c:v>342.06200000000001</c:v>
                </c:pt>
                <c:pt idx="17276">
                  <c:v>342.06200000000001</c:v>
                </c:pt>
                <c:pt idx="17277">
                  <c:v>342.06200000000001</c:v>
                </c:pt>
                <c:pt idx="17278">
                  <c:v>342.06799999999998</c:v>
                </c:pt>
                <c:pt idx="17279">
                  <c:v>342.07600000000002</c:v>
                </c:pt>
                <c:pt idx="17280">
                  <c:v>342.08600000000001</c:v>
                </c:pt>
                <c:pt idx="17281">
                  <c:v>342.09800000000001</c:v>
                </c:pt>
                <c:pt idx="17282">
                  <c:v>342.11200000000002</c:v>
                </c:pt>
                <c:pt idx="17283">
                  <c:v>342.125</c:v>
                </c:pt>
                <c:pt idx="17284">
                  <c:v>342.13799999999998</c:v>
                </c:pt>
                <c:pt idx="17285">
                  <c:v>342.15</c:v>
                </c:pt>
                <c:pt idx="17286">
                  <c:v>342.161</c:v>
                </c:pt>
                <c:pt idx="17287">
                  <c:v>342.17200000000003</c:v>
                </c:pt>
                <c:pt idx="17288">
                  <c:v>342.18200000000002</c:v>
                </c:pt>
                <c:pt idx="17289">
                  <c:v>342.19499999999999</c:v>
                </c:pt>
                <c:pt idx="17290">
                  <c:v>342.23</c:v>
                </c:pt>
                <c:pt idx="17291">
                  <c:v>342.29399999999998</c:v>
                </c:pt>
                <c:pt idx="17292">
                  <c:v>342.36599999999999</c:v>
                </c:pt>
                <c:pt idx="17293">
                  <c:v>342.37900000000002</c:v>
                </c:pt>
                <c:pt idx="17294">
                  <c:v>342.38200000000001</c:v>
                </c:pt>
                <c:pt idx="17295">
                  <c:v>342.38799999999998</c:v>
                </c:pt>
                <c:pt idx="17296">
                  <c:v>342.39800000000002</c:v>
                </c:pt>
                <c:pt idx="17297">
                  <c:v>342.411</c:v>
                </c:pt>
                <c:pt idx="17298">
                  <c:v>342.42599999999999</c:v>
                </c:pt>
                <c:pt idx="17299">
                  <c:v>342.44</c:v>
                </c:pt>
                <c:pt idx="17300">
                  <c:v>342.452</c:v>
                </c:pt>
                <c:pt idx="17301">
                  <c:v>342.46199999999999</c:v>
                </c:pt>
                <c:pt idx="17302">
                  <c:v>342.47399999999999</c:v>
                </c:pt>
                <c:pt idx="17303">
                  <c:v>342.48599999999999</c:v>
                </c:pt>
                <c:pt idx="17304">
                  <c:v>342.51</c:v>
                </c:pt>
                <c:pt idx="17305">
                  <c:v>342.55900000000003</c:v>
                </c:pt>
                <c:pt idx="17306">
                  <c:v>342.60500000000002</c:v>
                </c:pt>
                <c:pt idx="17307">
                  <c:v>342.61200000000002</c:v>
                </c:pt>
                <c:pt idx="17308">
                  <c:v>342.613</c:v>
                </c:pt>
                <c:pt idx="17309">
                  <c:v>342.62</c:v>
                </c:pt>
                <c:pt idx="17310">
                  <c:v>342.63099999999997</c:v>
                </c:pt>
                <c:pt idx="17311">
                  <c:v>342.64499999999998</c:v>
                </c:pt>
                <c:pt idx="17312">
                  <c:v>342.65899999999999</c:v>
                </c:pt>
                <c:pt idx="17313">
                  <c:v>342.673</c:v>
                </c:pt>
                <c:pt idx="17314">
                  <c:v>342.68200000000002</c:v>
                </c:pt>
                <c:pt idx="17315">
                  <c:v>342.69200000000001</c:v>
                </c:pt>
                <c:pt idx="17316">
                  <c:v>342.70400000000001</c:v>
                </c:pt>
                <c:pt idx="17317">
                  <c:v>342.71499999999997</c:v>
                </c:pt>
                <c:pt idx="17318">
                  <c:v>342.72500000000002</c:v>
                </c:pt>
                <c:pt idx="17319">
                  <c:v>342.73500000000001</c:v>
                </c:pt>
                <c:pt idx="17320">
                  <c:v>342.75400000000002</c:v>
                </c:pt>
                <c:pt idx="17321">
                  <c:v>342.798</c:v>
                </c:pt>
                <c:pt idx="17322">
                  <c:v>342.85399999999998</c:v>
                </c:pt>
                <c:pt idx="17323">
                  <c:v>342.904</c:v>
                </c:pt>
                <c:pt idx="17324">
                  <c:v>342.976</c:v>
                </c:pt>
                <c:pt idx="17325">
                  <c:v>343.029</c:v>
                </c:pt>
                <c:pt idx="17326">
                  <c:v>343.07299999999998</c:v>
                </c:pt>
                <c:pt idx="17327">
                  <c:v>343.11799999999999</c:v>
                </c:pt>
                <c:pt idx="17328">
                  <c:v>343.137</c:v>
                </c:pt>
                <c:pt idx="17329">
                  <c:v>343.137</c:v>
                </c:pt>
                <c:pt idx="17330">
                  <c:v>343.137</c:v>
                </c:pt>
                <c:pt idx="17331">
                  <c:v>343.137</c:v>
                </c:pt>
                <c:pt idx="17332">
                  <c:v>343.137</c:v>
                </c:pt>
                <c:pt idx="17333">
                  <c:v>343.137</c:v>
                </c:pt>
                <c:pt idx="17334">
                  <c:v>343.14400000000001</c:v>
                </c:pt>
                <c:pt idx="17335">
                  <c:v>343.173</c:v>
                </c:pt>
                <c:pt idx="17336">
                  <c:v>343.21</c:v>
                </c:pt>
                <c:pt idx="17337">
                  <c:v>343.23399999999998</c:v>
                </c:pt>
                <c:pt idx="17338">
                  <c:v>343.28399999999999</c:v>
                </c:pt>
                <c:pt idx="17339">
                  <c:v>343.35899999999998</c:v>
                </c:pt>
                <c:pt idx="17340">
                  <c:v>343.44799999999998</c:v>
                </c:pt>
                <c:pt idx="17341">
                  <c:v>343.53500000000003</c:v>
                </c:pt>
                <c:pt idx="17342">
                  <c:v>343.61599999999999</c:v>
                </c:pt>
                <c:pt idx="17343">
                  <c:v>343.68799999999999</c:v>
                </c:pt>
                <c:pt idx="17344">
                  <c:v>343.74200000000002</c:v>
                </c:pt>
                <c:pt idx="17345">
                  <c:v>343.78199999999998</c:v>
                </c:pt>
                <c:pt idx="17346">
                  <c:v>343.80500000000001</c:v>
                </c:pt>
                <c:pt idx="17347">
                  <c:v>343.84500000000003</c:v>
                </c:pt>
                <c:pt idx="17348">
                  <c:v>343.88900000000001</c:v>
                </c:pt>
                <c:pt idx="17349">
                  <c:v>343.93299999999999</c:v>
                </c:pt>
                <c:pt idx="17350">
                  <c:v>343.97300000000001</c:v>
                </c:pt>
                <c:pt idx="17351">
                  <c:v>344.005</c:v>
                </c:pt>
                <c:pt idx="17352">
                  <c:v>344.03100000000001</c:v>
                </c:pt>
                <c:pt idx="17353">
                  <c:v>344.05799999999999</c:v>
                </c:pt>
                <c:pt idx="17354">
                  <c:v>344.084</c:v>
                </c:pt>
                <c:pt idx="17355">
                  <c:v>344.09800000000001</c:v>
                </c:pt>
                <c:pt idx="17356">
                  <c:v>344.09800000000001</c:v>
                </c:pt>
                <c:pt idx="17357">
                  <c:v>344.09800000000001</c:v>
                </c:pt>
                <c:pt idx="17358">
                  <c:v>344.09800000000001</c:v>
                </c:pt>
                <c:pt idx="17359">
                  <c:v>344.09800000000001</c:v>
                </c:pt>
                <c:pt idx="17360">
                  <c:v>344.09800000000001</c:v>
                </c:pt>
                <c:pt idx="17361">
                  <c:v>344.09800000000001</c:v>
                </c:pt>
                <c:pt idx="17362">
                  <c:v>344.11599999999999</c:v>
                </c:pt>
                <c:pt idx="17363">
                  <c:v>344.17</c:v>
                </c:pt>
                <c:pt idx="17364">
                  <c:v>344.23</c:v>
                </c:pt>
                <c:pt idx="17365">
                  <c:v>344.27199999999999</c:v>
                </c:pt>
                <c:pt idx="17366">
                  <c:v>344.298</c:v>
                </c:pt>
                <c:pt idx="17367">
                  <c:v>344.298</c:v>
                </c:pt>
                <c:pt idx="17368">
                  <c:v>344.298</c:v>
                </c:pt>
                <c:pt idx="17369">
                  <c:v>344.298</c:v>
                </c:pt>
                <c:pt idx="17370">
                  <c:v>344.3</c:v>
                </c:pt>
                <c:pt idx="17371">
                  <c:v>344.30399999999997</c:v>
                </c:pt>
                <c:pt idx="17372">
                  <c:v>344.31099999999998</c:v>
                </c:pt>
                <c:pt idx="17373">
                  <c:v>344.32</c:v>
                </c:pt>
                <c:pt idx="17374">
                  <c:v>344.33</c:v>
                </c:pt>
                <c:pt idx="17375">
                  <c:v>344.34199999999998</c:v>
                </c:pt>
                <c:pt idx="17376">
                  <c:v>344.35500000000002</c:v>
                </c:pt>
                <c:pt idx="17377">
                  <c:v>344.36700000000002</c:v>
                </c:pt>
                <c:pt idx="17378">
                  <c:v>344.37799999999999</c:v>
                </c:pt>
                <c:pt idx="17379">
                  <c:v>344.38799999999998</c:v>
                </c:pt>
                <c:pt idx="17380">
                  <c:v>344.399</c:v>
                </c:pt>
                <c:pt idx="17381">
                  <c:v>344.40899999999999</c:v>
                </c:pt>
                <c:pt idx="17382">
                  <c:v>344.41899999999998</c:v>
                </c:pt>
                <c:pt idx="17383">
                  <c:v>344.428</c:v>
                </c:pt>
                <c:pt idx="17384">
                  <c:v>344.43900000000002</c:v>
                </c:pt>
                <c:pt idx="17385">
                  <c:v>344.452</c:v>
                </c:pt>
                <c:pt idx="17386">
                  <c:v>344.48500000000001</c:v>
                </c:pt>
                <c:pt idx="17387">
                  <c:v>344.55500000000001</c:v>
                </c:pt>
                <c:pt idx="17388">
                  <c:v>344.64100000000002</c:v>
                </c:pt>
                <c:pt idx="17389">
                  <c:v>344.73</c:v>
                </c:pt>
                <c:pt idx="17390">
                  <c:v>344.82100000000003</c:v>
                </c:pt>
                <c:pt idx="17391">
                  <c:v>344.89299999999997</c:v>
                </c:pt>
                <c:pt idx="17392">
                  <c:v>344.935</c:v>
                </c:pt>
                <c:pt idx="17393">
                  <c:v>344.952</c:v>
                </c:pt>
                <c:pt idx="17394">
                  <c:v>344.952</c:v>
                </c:pt>
                <c:pt idx="17395">
                  <c:v>344.952</c:v>
                </c:pt>
                <c:pt idx="17396">
                  <c:v>344.95400000000001</c:v>
                </c:pt>
                <c:pt idx="17397">
                  <c:v>344.96100000000001</c:v>
                </c:pt>
                <c:pt idx="17398">
                  <c:v>344.97</c:v>
                </c:pt>
                <c:pt idx="17399">
                  <c:v>344.98200000000003</c:v>
                </c:pt>
                <c:pt idx="17400">
                  <c:v>344.995</c:v>
                </c:pt>
                <c:pt idx="17401">
                  <c:v>345.00700000000001</c:v>
                </c:pt>
                <c:pt idx="17402">
                  <c:v>345.017</c:v>
                </c:pt>
                <c:pt idx="17403">
                  <c:v>345.02699999999999</c:v>
                </c:pt>
                <c:pt idx="17404">
                  <c:v>345.03800000000001</c:v>
                </c:pt>
                <c:pt idx="17405">
                  <c:v>345.05200000000002</c:v>
                </c:pt>
                <c:pt idx="17406">
                  <c:v>345.09199999999998</c:v>
                </c:pt>
                <c:pt idx="17407">
                  <c:v>345.17500000000001</c:v>
                </c:pt>
                <c:pt idx="17408">
                  <c:v>345.262</c:v>
                </c:pt>
                <c:pt idx="17409">
                  <c:v>345.35300000000001</c:v>
                </c:pt>
                <c:pt idx="17410">
                  <c:v>345.44099999999997</c:v>
                </c:pt>
                <c:pt idx="17411">
                  <c:v>345.52800000000002</c:v>
                </c:pt>
                <c:pt idx="17412">
                  <c:v>345.60199999999998</c:v>
                </c:pt>
                <c:pt idx="17413">
                  <c:v>345.661</c:v>
                </c:pt>
                <c:pt idx="17414">
                  <c:v>345.72199999999998</c:v>
                </c:pt>
                <c:pt idx="17415">
                  <c:v>345.79300000000001</c:v>
                </c:pt>
                <c:pt idx="17416">
                  <c:v>345.863</c:v>
                </c:pt>
                <c:pt idx="17417">
                  <c:v>345.92099999999999</c:v>
                </c:pt>
                <c:pt idx="17418">
                  <c:v>345.964</c:v>
                </c:pt>
                <c:pt idx="17419">
                  <c:v>345.99700000000001</c:v>
                </c:pt>
                <c:pt idx="17420">
                  <c:v>346.03500000000003</c:v>
                </c:pt>
                <c:pt idx="17421">
                  <c:v>346.072</c:v>
                </c:pt>
                <c:pt idx="17422">
                  <c:v>346.1</c:v>
                </c:pt>
                <c:pt idx="17423">
                  <c:v>346.12</c:v>
                </c:pt>
                <c:pt idx="17424">
                  <c:v>346.125</c:v>
                </c:pt>
                <c:pt idx="17425">
                  <c:v>346.125</c:v>
                </c:pt>
                <c:pt idx="17426">
                  <c:v>346.125</c:v>
                </c:pt>
                <c:pt idx="17427">
                  <c:v>346.125</c:v>
                </c:pt>
                <c:pt idx="17428">
                  <c:v>346.125</c:v>
                </c:pt>
                <c:pt idx="17429">
                  <c:v>346.125</c:v>
                </c:pt>
                <c:pt idx="17430">
                  <c:v>346.125</c:v>
                </c:pt>
                <c:pt idx="17431">
                  <c:v>346.125</c:v>
                </c:pt>
                <c:pt idx="17432">
                  <c:v>346.125</c:v>
                </c:pt>
                <c:pt idx="17433">
                  <c:v>346.125</c:v>
                </c:pt>
                <c:pt idx="17434">
                  <c:v>346.125</c:v>
                </c:pt>
                <c:pt idx="17435">
                  <c:v>346.125</c:v>
                </c:pt>
                <c:pt idx="17436">
                  <c:v>346.125</c:v>
                </c:pt>
                <c:pt idx="17437">
                  <c:v>346.12799999999999</c:v>
                </c:pt>
                <c:pt idx="17438">
                  <c:v>346.13299999999998</c:v>
                </c:pt>
                <c:pt idx="17439">
                  <c:v>346.14</c:v>
                </c:pt>
                <c:pt idx="17440">
                  <c:v>346.14800000000002</c:v>
                </c:pt>
                <c:pt idx="17441">
                  <c:v>346.15600000000001</c:v>
                </c:pt>
                <c:pt idx="17442">
                  <c:v>346.16399999999999</c:v>
                </c:pt>
                <c:pt idx="17443">
                  <c:v>346.17200000000003</c:v>
                </c:pt>
                <c:pt idx="17444">
                  <c:v>346.18099999999998</c:v>
                </c:pt>
                <c:pt idx="17445">
                  <c:v>346.18900000000002</c:v>
                </c:pt>
                <c:pt idx="17446">
                  <c:v>346.197</c:v>
                </c:pt>
                <c:pt idx="17447">
                  <c:v>346.20600000000002</c:v>
                </c:pt>
                <c:pt idx="17448">
                  <c:v>346.214</c:v>
                </c:pt>
                <c:pt idx="17449">
                  <c:v>346.22300000000001</c:v>
                </c:pt>
                <c:pt idx="17450">
                  <c:v>346.23099999999999</c:v>
                </c:pt>
                <c:pt idx="17451">
                  <c:v>346.23899999999998</c:v>
                </c:pt>
                <c:pt idx="17452">
                  <c:v>346.24900000000002</c:v>
                </c:pt>
                <c:pt idx="17453">
                  <c:v>346.26600000000002</c:v>
                </c:pt>
                <c:pt idx="17454">
                  <c:v>346.28800000000001</c:v>
                </c:pt>
                <c:pt idx="17455">
                  <c:v>346.32400000000001</c:v>
                </c:pt>
                <c:pt idx="17456">
                  <c:v>346.37400000000002</c:v>
                </c:pt>
                <c:pt idx="17457">
                  <c:v>346.40499999999997</c:v>
                </c:pt>
                <c:pt idx="17458">
                  <c:v>346.43099999999998</c:v>
                </c:pt>
                <c:pt idx="17459">
                  <c:v>346.46699999999998</c:v>
                </c:pt>
                <c:pt idx="17460">
                  <c:v>346.53</c:v>
                </c:pt>
                <c:pt idx="17461">
                  <c:v>346.61500000000001</c:v>
                </c:pt>
                <c:pt idx="17462">
                  <c:v>346.69900000000001</c:v>
                </c:pt>
                <c:pt idx="17463">
                  <c:v>346.779</c:v>
                </c:pt>
                <c:pt idx="17464">
                  <c:v>346.858</c:v>
                </c:pt>
                <c:pt idx="17465">
                  <c:v>346.928</c:v>
                </c:pt>
                <c:pt idx="17466">
                  <c:v>346.99099999999999</c:v>
                </c:pt>
                <c:pt idx="17467">
                  <c:v>347.04899999999998</c:v>
                </c:pt>
                <c:pt idx="17468">
                  <c:v>347.101</c:v>
                </c:pt>
                <c:pt idx="17469">
                  <c:v>347.15100000000001</c:v>
                </c:pt>
                <c:pt idx="17470">
                  <c:v>347.19799999999998</c:v>
                </c:pt>
                <c:pt idx="17471">
                  <c:v>347.23899999999998</c:v>
                </c:pt>
                <c:pt idx="17472">
                  <c:v>347.27100000000002</c:v>
                </c:pt>
                <c:pt idx="17473">
                  <c:v>347.30500000000001</c:v>
                </c:pt>
                <c:pt idx="17474">
                  <c:v>347.33100000000002</c:v>
                </c:pt>
                <c:pt idx="17475">
                  <c:v>347.339</c:v>
                </c:pt>
                <c:pt idx="17476">
                  <c:v>347.339</c:v>
                </c:pt>
                <c:pt idx="17477">
                  <c:v>347.339</c:v>
                </c:pt>
                <c:pt idx="17478">
                  <c:v>347.339</c:v>
                </c:pt>
                <c:pt idx="17479">
                  <c:v>347.339</c:v>
                </c:pt>
                <c:pt idx="17480">
                  <c:v>347.339</c:v>
                </c:pt>
                <c:pt idx="17481">
                  <c:v>347.339</c:v>
                </c:pt>
                <c:pt idx="17482">
                  <c:v>347.339</c:v>
                </c:pt>
                <c:pt idx="17483">
                  <c:v>347.339</c:v>
                </c:pt>
                <c:pt idx="17484">
                  <c:v>347.34</c:v>
                </c:pt>
                <c:pt idx="17485">
                  <c:v>347.34100000000001</c:v>
                </c:pt>
                <c:pt idx="17486">
                  <c:v>347.34500000000003</c:v>
                </c:pt>
                <c:pt idx="17487">
                  <c:v>347.35199999999998</c:v>
                </c:pt>
                <c:pt idx="17488">
                  <c:v>347.37400000000002</c:v>
                </c:pt>
                <c:pt idx="17489">
                  <c:v>347.42599999999999</c:v>
                </c:pt>
                <c:pt idx="17490">
                  <c:v>347.50299999999999</c:v>
                </c:pt>
                <c:pt idx="17491">
                  <c:v>347.59300000000002</c:v>
                </c:pt>
                <c:pt idx="17492">
                  <c:v>347.678</c:v>
                </c:pt>
                <c:pt idx="17493">
                  <c:v>347.74700000000001</c:v>
                </c:pt>
                <c:pt idx="17494">
                  <c:v>347.80500000000001</c:v>
                </c:pt>
                <c:pt idx="17495">
                  <c:v>347.87200000000001</c:v>
                </c:pt>
                <c:pt idx="17496">
                  <c:v>347.93299999999999</c:v>
                </c:pt>
                <c:pt idx="17497">
                  <c:v>347.99299999999999</c:v>
                </c:pt>
                <c:pt idx="17498">
                  <c:v>348.04500000000002</c:v>
                </c:pt>
                <c:pt idx="17499">
                  <c:v>348.09199999999998</c:v>
                </c:pt>
                <c:pt idx="17500">
                  <c:v>348.14400000000001</c:v>
                </c:pt>
                <c:pt idx="17501">
                  <c:v>348.19600000000003</c:v>
                </c:pt>
                <c:pt idx="17502">
                  <c:v>348.24599999999998</c:v>
                </c:pt>
                <c:pt idx="17503">
                  <c:v>348.29</c:v>
                </c:pt>
                <c:pt idx="17504">
                  <c:v>348.32799999999997</c:v>
                </c:pt>
                <c:pt idx="17505">
                  <c:v>348.36399999999998</c:v>
                </c:pt>
                <c:pt idx="17506">
                  <c:v>348.399</c:v>
                </c:pt>
                <c:pt idx="17507">
                  <c:v>348.43299999999999</c:v>
                </c:pt>
                <c:pt idx="17508">
                  <c:v>348.46800000000002</c:v>
                </c:pt>
                <c:pt idx="17509">
                  <c:v>348.50200000000001</c:v>
                </c:pt>
                <c:pt idx="17510">
                  <c:v>348.536</c:v>
                </c:pt>
                <c:pt idx="17511">
                  <c:v>348.56900000000002</c:v>
                </c:pt>
                <c:pt idx="17512">
                  <c:v>348.60300000000001</c:v>
                </c:pt>
                <c:pt idx="17513">
                  <c:v>348.637</c:v>
                </c:pt>
                <c:pt idx="17514">
                  <c:v>348.67</c:v>
                </c:pt>
                <c:pt idx="17515">
                  <c:v>348.697</c:v>
                </c:pt>
                <c:pt idx="17516">
                  <c:v>348.72399999999999</c:v>
                </c:pt>
                <c:pt idx="17517">
                  <c:v>348.75</c:v>
                </c:pt>
                <c:pt idx="17518">
                  <c:v>348.774</c:v>
                </c:pt>
                <c:pt idx="17519">
                  <c:v>348.79700000000003</c:v>
                </c:pt>
                <c:pt idx="17520">
                  <c:v>348.82299999999998</c:v>
                </c:pt>
                <c:pt idx="17521">
                  <c:v>348.846</c:v>
                </c:pt>
                <c:pt idx="17522">
                  <c:v>348.87</c:v>
                </c:pt>
                <c:pt idx="17523">
                  <c:v>348.88200000000001</c:v>
                </c:pt>
                <c:pt idx="17524">
                  <c:v>348.887</c:v>
                </c:pt>
                <c:pt idx="17525">
                  <c:v>348.89400000000001</c:v>
                </c:pt>
                <c:pt idx="17526">
                  <c:v>348.89400000000001</c:v>
                </c:pt>
                <c:pt idx="17527">
                  <c:v>348.89400000000001</c:v>
                </c:pt>
                <c:pt idx="17528">
                  <c:v>348.89400000000001</c:v>
                </c:pt>
                <c:pt idx="17529">
                  <c:v>348.89400000000001</c:v>
                </c:pt>
                <c:pt idx="17530">
                  <c:v>348.89400000000001</c:v>
                </c:pt>
                <c:pt idx="17531">
                  <c:v>348.89400000000001</c:v>
                </c:pt>
                <c:pt idx="17532">
                  <c:v>348.89400000000001</c:v>
                </c:pt>
                <c:pt idx="17533">
                  <c:v>348.89400000000001</c:v>
                </c:pt>
                <c:pt idx="17534">
                  <c:v>348.89400000000001</c:v>
                </c:pt>
                <c:pt idx="17535">
                  <c:v>348.89400000000001</c:v>
                </c:pt>
                <c:pt idx="17536">
                  <c:v>348.89400000000001</c:v>
                </c:pt>
                <c:pt idx="17537">
                  <c:v>348.89400000000001</c:v>
                </c:pt>
                <c:pt idx="17538">
                  <c:v>348.89400000000001</c:v>
                </c:pt>
                <c:pt idx="17539">
                  <c:v>348.89400000000001</c:v>
                </c:pt>
                <c:pt idx="17540">
                  <c:v>348.89400000000001</c:v>
                </c:pt>
                <c:pt idx="17541">
                  <c:v>348.89400000000001</c:v>
                </c:pt>
                <c:pt idx="17542">
                  <c:v>348.89400000000001</c:v>
                </c:pt>
                <c:pt idx="17543">
                  <c:v>348.89400000000001</c:v>
                </c:pt>
                <c:pt idx="17544">
                  <c:v>348.89699999999999</c:v>
                </c:pt>
                <c:pt idx="17545">
                  <c:v>348.90199999999999</c:v>
                </c:pt>
                <c:pt idx="17546">
                  <c:v>348.90800000000002</c:v>
                </c:pt>
                <c:pt idx="17547">
                  <c:v>348.91500000000002</c:v>
                </c:pt>
                <c:pt idx="17548">
                  <c:v>348.923</c:v>
                </c:pt>
                <c:pt idx="17549">
                  <c:v>348.93099999999998</c:v>
                </c:pt>
                <c:pt idx="17550">
                  <c:v>348.93900000000002</c:v>
                </c:pt>
                <c:pt idx="17551">
                  <c:v>348.947</c:v>
                </c:pt>
                <c:pt idx="17552">
                  <c:v>348.95400000000001</c:v>
                </c:pt>
                <c:pt idx="17553">
                  <c:v>348.96199999999999</c:v>
                </c:pt>
                <c:pt idx="17554">
                  <c:v>348.96800000000002</c:v>
                </c:pt>
                <c:pt idx="17555">
                  <c:v>348.97300000000001</c:v>
                </c:pt>
                <c:pt idx="17556">
                  <c:v>348.97699999999998</c:v>
                </c:pt>
                <c:pt idx="17557">
                  <c:v>348.98200000000003</c:v>
                </c:pt>
                <c:pt idx="17558">
                  <c:v>348.988</c:v>
                </c:pt>
                <c:pt idx="17559">
                  <c:v>348.99400000000003</c:v>
                </c:pt>
                <c:pt idx="17560">
                  <c:v>349.00099999999998</c:v>
                </c:pt>
                <c:pt idx="17561">
                  <c:v>349.00799999999998</c:v>
                </c:pt>
                <c:pt idx="17562">
                  <c:v>349.01499999999999</c:v>
                </c:pt>
                <c:pt idx="17563">
                  <c:v>349.02199999999999</c:v>
                </c:pt>
                <c:pt idx="17564">
                  <c:v>349.03</c:v>
                </c:pt>
                <c:pt idx="17565">
                  <c:v>349.03699999999998</c:v>
                </c:pt>
                <c:pt idx="17566">
                  <c:v>349.04500000000002</c:v>
                </c:pt>
                <c:pt idx="17567">
                  <c:v>349.05200000000002</c:v>
                </c:pt>
                <c:pt idx="17568">
                  <c:v>349.06</c:v>
                </c:pt>
                <c:pt idx="17569">
                  <c:v>349.06799999999998</c:v>
                </c:pt>
                <c:pt idx="17570">
                  <c:v>349.07600000000002</c:v>
                </c:pt>
                <c:pt idx="17571">
                  <c:v>349.084</c:v>
                </c:pt>
                <c:pt idx="17572">
                  <c:v>349.09199999999998</c:v>
                </c:pt>
                <c:pt idx="17573">
                  <c:v>349.1</c:v>
                </c:pt>
                <c:pt idx="17574">
                  <c:v>349.108</c:v>
                </c:pt>
                <c:pt idx="17575">
                  <c:v>349.11599999999999</c:v>
                </c:pt>
                <c:pt idx="17576">
                  <c:v>349.125</c:v>
                </c:pt>
                <c:pt idx="17577">
                  <c:v>349.13400000000001</c:v>
                </c:pt>
                <c:pt idx="17578">
                  <c:v>349.14299999999997</c:v>
                </c:pt>
                <c:pt idx="17579">
                  <c:v>349.15199999999999</c:v>
                </c:pt>
                <c:pt idx="17580">
                  <c:v>349.161</c:v>
                </c:pt>
                <c:pt idx="17581">
                  <c:v>349.173</c:v>
                </c:pt>
                <c:pt idx="17582">
                  <c:v>349.20100000000002</c:v>
                </c:pt>
                <c:pt idx="17583">
                  <c:v>349.25900000000001</c:v>
                </c:pt>
                <c:pt idx="17584">
                  <c:v>349.33499999999998</c:v>
                </c:pt>
                <c:pt idx="17585">
                  <c:v>349.38400000000001</c:v>
                </c:pt>
                <c:pt idx="17586">
                  <c:v>349.40699999999998</c:v>
                </c:pt>
                <c:pt idx="17587">
                  <c:v>349.45400000000001</c:v>
                </c:pt>
                <c:pt idx="17588">
                  <c:v>349.52699999999999</c:v>
                </c:pt>
                <c:pt idx="17589">
                  <c:v>349.59699999999998</c:v>
                </c:pt>
                <c:pt idx="17590">
                  <c:v>349.64299999999997</c:v>
                </c:pt>
                <c:pt idx="17591">
                  <c:v>349.69299999999998</c:v>
                </c:pt>
                <c:pt idx="17592">
                  <c:v>349.75400000000002</c:v>
                </c:pt>
                <c:pt idx="17593">
                  <c:v>349.81400000000002</c:v>
                </c:pt>
                <c:pt idx="17594">
                  <c:v>349.86700000000002</c:v>
                </c:pt>
                <c:pt idx="17595">
                  <c:v>349.92500000000001</c:v>
                </c:pt>
                <c:pt idx="17596">
                  <c:v>349.99400000000003</c:v>
                </c:pt>
                <c:pt idx="17597">
                  <c:v>350.07600000000002</c:v>
                </c:pt>
                <c:pt idx="17598">
                  <c:v>350.15499999999997</c:v>
                </c:pt>
                <c:pt idx="17599">
                  <c:v>350.22399999999999</c:v>
                </c:pt>
                <c:pt idx="17600">
                  <c:v>350.29700000000003</c:v>
                </c:pt>
                <c:pt idx="17601">
                  <c:v>350.37</c:v>
                </c:pt>
                <c:pt idx="17602">
                  <c:v>350.44299999999998</c:v>
                </c:pt>
                <c:pt idx="17603">
                  <c:v>350.517</c:v>
                </c:pt>
                <c:pt idx="17604">
                  <c:v>350.59</c:v>
                </c:pt>
                <c:pt idx="17605">
                  <c:v>350.66399999999999</c:v>
                </c:pt>
                <c:pt idx="17606">
                  <c:v>350.74200000000002</c:v>
                </c:pt>
                <c:pt idx="17607">
                  <c:v>350.82100000000003</c:v>
                </c:pt>
                <c:pt idx="17608">
                  <c:v>350.90300000000002</c:v>
                </c:pt>
                <c:pt idx="17609">
                  <c:v>350.983</c:v>
                </c:pt>
                <c:pt idx="17610">
                  <c:v>351.06299999999999</c:v>
                </c:pt>
                <c:pt idx="17611">
                  <c:v>351.14299999999997</c:v>
                </c:pt>
                <c:pt idx="17612">
                  <c:v>351.21300000000002</c:v>
                </c:pt>
                <c:pt idx="17613">
                  <c:v>351.28199999999998</c:v>
                </c:pt>
                <c:pt idx="17614">
                  <c:v>351.35199999999998</c:v>
                </c:pt>
                <c:pt idx="17615">
                  <c:v>351.41699999999997</c:v>
                </c:pt>
                <c:pt idx="17616">
                  <c:v>351.47399999999999</c:v>
                </c:pt>
                <c:pt idx="17617">
                  <c:v>351.48099999999999</c:v>
                </c:pt>
                <c:pt idx="17618">
                  <c:v>351.48099999999999</c:v>
                </c:pt>
                <c:pt idx="17619">
                  <c:v>351.48099999999999</c:v>
                </c:pt>
                <c:pt idx="17620">
                  <c:v>351.48099999999999</c:v>
                </c:pt>
                <c:pt idx="17621">
                  <c:v>351.48099999999999</c:v>
                </c:pt>
                <c:pt idx="17622">
                  <c:v>351.48099999999999</c:v>
                </c:pt>
                <c:pt idx="17623">
                  <c:v>351.48099999999999</c:v>
                </c:pt>
                <c:pt idx="17624">
                  <c:v>351.48099999999999</c:v>
                </c:pt>
                <c:pt idx="17625">
                  <c:v>351.48099999999999</c:v>
                </c:pt>
                <c:pt idx="17626">
                  <c:v>351.48099999999999</c:v>
                </c:pt>
                <c:pt idx="17627">
                  <c:v>351.48099999999999</c:v>
                </c:pt>
                <c:pt idx="17628">
                  <c:v>351.48099999999999</c:v>
                </c:pt>
                <c:pt idx="17629">
                  <c:v>351.48099999999999</c:v>
                </c:pt>
                <c:pt idx="17630">
                  <c:v>351.48099999999999</c:v>
                </c:pt>
                <c:pt idx="17631">
                  <c:v>351.48099999999999</c:v>
                </c:pt>
                <c:pt idx="17632">
                  <c:v>351.48200000000003</c:v>
                </c:pt>
                <c:pt idx="17633">
                  <c:v>351.48399999999998</c:v>
                </c:pt>
                <c:pt idx="17634">
                  <c:v>351.48899999999998</c:v>
                </c:pt>
                <c:pt idx="17635">
                  <c:v>351.495</c:v>
                </c:pt>
                <c:pt idx="17636">
                  <c:v>351.50099999999998</c:v>
                </c:pt>
                <c:pt idx="17637">
                  <c:v>351.50900000000001</c:v>
                </c:pt>
                <c:pt idx="17638">
                  <c:v>351.517</c:v>
                </c:pt>
                <c:pt idx="17639">
                  <c:v>351.52499999999998</c:v>
                </c:pt>
                <c:pt idx="17640">
                  <c:v>351.53399999999999</c:v>
                </c:pt>
                <c:pt idx="17641">
                  <c:v>351.54199999999997</c:v>
                </c:pt>
                <c:pt idx="17642">
                  <c:v>351.55</c:v>
                </c:pt>
                <c:pt idx="17643">
                  <c:v>351.55799999999999</c:v>
                </c:pt>
                <c:pt idx="17644">
                  <c:v>351.56599999999997</c:v>
                </c:pt>
                <c:pt idx="17645">
                  <c:v>351.57499999999999</c:v>
                </c:pt>
                <c:pt idx="17646">
                  <c:v>351.58300000000003</c:v>
                </c:pt>
                <c:pt idx="17647">
                  <c:v>351.59100000000001</c:v>
                </c:pt>
                <c:pt idx="17648">
                  <c:v>351.6</c:v>
                </c:pt>
                <c:pt idx="17649">
                  <c:v>351.608</c:v>
                </c:pt>
                <c:pt idx="17650">
                  <c:v>351.61599999999999</c:v>
                </c:pt>
                <c:pt idx="17651">
                  <c:v>351.625</c:v>
                </c:pt>
                <c:pt idx="17652">
                  <c:v>351.63299999999998</c:v>
                </c:pt>
                <c:pt idx="17653">
                  <c:v>351.64100000000002</c:v>
                </c:pt>
                <c:pt idx="17654">
                  <c:v>351.65</c:v>
                </c:pt>
                <c:pt idx="17655">
                  <c:v>351.65800000000002</c:v>
                </c:pt>
                <c:pt idx="17656">
                  <c:v>351.666</c:v>
                </c:pt>
                <c:pt idx="17657">
                  <c:v>351.67399999999998</c:v>
                </c:pt>
                <c:pt idx="17658">
                  <c:v>351.68299999999999</c:v>
                </c:pt>
                <c:pt idx="17659">
                  <c:v>351.69099999999997</c:v>
                </c:pt>
                <c:pt idx="17660">
                  <c:v>351.69900000000001</c:v>
                </c:pt>
                <c:pt idx="17661">
                  <c:v>351.70699999999999</c:v>
                </c:pt>
                <c:pt idx="17662">
                  <c:v>351.71499999999997</c:v>
                </c:pt>
                <c:pt idx="17663">
                  <c:v>351.72300000000001</c:v>
                </c:pt>
                <c:pt idx="17664">
                  <c:v>351.73099999999999</c:v>
                </c:pt>
                <c:pt idx="17665">
                  <c:v>351.73899999999998</c:v>
                </c:pt>
                <c:pt idx="17666">
                  <c:v>351.74799999999999</c:v>
                </c:pt>
                <c:pt idx="17667">
                  <c:v>351.75599999999997</c:v>
                </c:pt>
                <c:pt idx="17668">
                  <c:v>351.76299999999998</c:v>
                </c:pt>
                <c:pt idx="17669">
                  <c:v>351.77100000000002</c:v>
                </c:pt>
                <c:pt idx="17670">
                  <c:v>351.779</c:v>
                </c:pt>
                <c:pt idx="17671">
                  <c:v>351.786</c:v>
                </c:pt>
                <c:pt idx="17672">
                  <c:v>351.79399999999998</c:v>
                </c:pt>
                <c:pt idx="17673">
                  <c:v>351.80200000000002</c:v>
                </c:pt>
                <c:pt idx="17674">
                  <c:v>351.80900000000003</c:v>
                </c:pt>
                <c:pt idx="17675">
                  <c:v>351.81599999999997</c:v>
                </c:pt>
                <c:pt idx="17676">
                  <c:v>351.82400000000001</c:v>
                </c:pt>
                <c:pt idx="17677">
                  <c:v>351.83100000000002</c:v>
                </c:pt>
                <c:pt idx="17678">
                  <c:v>351.839</c:v>
                </c:pt>
                <c:pt idx="17679">
                  <c:v>351.846</c:v>
                </c:pt>
                <c:pt idx="17680">
                  <c:v>351.85199999999998</c:v>
                </c:pt>
                <c:pt idx="17681">
                  <c:v>351.85899999999998</c:v>
                </c:pt>
                <c:pt idx="17682">
                  <c:v>351.86799999999999</c:v>
                </c:pt>
                <c:pt idx="17683">
                  <c:v>351.89699999999999</c:v>
                </c:pt>
                <c:pt idx="17684">
                  <c:v>351.95299999999997</c:v>
                </c:pt>
                <c:pt idx="17685">
                  <c:v>352.04</c:v>
                </c:pt>
                <c:pt idx="17686">
                  <c:v>352.13</c:v>
                </c:pt>
                <c:pt idx="17687">
                  <c:v>352.21</c:v>
                </c:pt>
                <c:pt idx="17688">
                  <c:v>352.27</c:v>
                </c:pt>
                <c:pt idx="17689">
                  <c:v>352.34699999999998</c:v>
                </c:pt>
                <c:pt idx="17690">
                  <c:v>352.38600000000002</c:v>
                </c:pt>
                <c:pt idx="17691">
                  <c:v>352.44400000000002</c:v>
                </c:pt>
                <c:pt idx="17692">
                  <c:v>352.51</c:v>
                </c:pt>
                <c:pt idx="17693">
                  <c:v>352.56400000000002</c:v>
                </c:pt>
                <c:pt idx="17694">
                  <c:v>352.61399999999998</c:v>
                </c:pt>
                <c:pt idx="17695">
                  <c:v>352.66199999999998</c:v>
                </c:pt>
                <c:pt idx="17696">
                  <c:v>352.70699999999999</c:v>
                </c:pt>
                <c:pt idx="17697">
                  <c:v>352.75400000000002</c:v>
                </c:pt>
                <c:pt idx="17698">
                  <c:v>352.80099999999999</c:v>
                </c:pt>
                <c:pt idx="17699">
                  <c:v>352.851</c:v>
                </c:pt>
                <c:pt idx="17700">
                  <c:v>352.89400000000001</c:v>
                </c:pt>
                <c:pt idx="17701">
                  <c:v>352.92200000000003</c:v>
                </c:pt>
                <c:pt idx="17702">
                  <c:v>352.94900000000001</c:v>
                </c:pt>
                <c:pt idx="17703">
                  <c:v>352.96699999999998</c:v>
                </c:pt>
                <c:pt idx="17704">
                  <c:v>352.98899999999998</c:v>
                </c:pt>
                <c:pt idx="17705">
                  <c:v>353.01499999999999</c:v>
                </c:pt>
                <c:pt idx="17706">
                  <c:v>353.04</c:v>
                </c:pt>
                <c:pt idx="17707">
                  <c:v>353.06799999999998</c:v>
                </c:pt>
                <c:pt idx="17708">
                  <c:v>353.09699999999998</c:v>
                </c:pt>
                <c:pt idx="17709">
                  <c:v>353.13</c:v>
                </c:pt>
                <c:pt idx="17710">
                  <c:v>353.16500000000002</c:v>
                </c:pt>
                <c:pt idx="17711">
                  <c:v>353.20400000000001</c:v>
                </c:pt>
                <c:pt idx="17712">
                  <c:v>353.24400000000003</c:v>
                </c:pt>
                <c:pt idx="17713">
                  <c:v>353.28500000000003</c:v>
                </c:pt>
                <c:pt idx="17714">
                  <c:v>353.32299999999998</c:v>
                </c:pt>
                <c:pt idx="17715">
                  <c:v>353.35700000000003</c:v>
                </c:pt>
                <c:pt idx="17716">
                  <c:v>353.38499999999999</c:v>
                </c:pt>
                <c:pt idx="17717">
                  <c:v>353.411</c:v>
                </c:pt>
                <c:pt idx="17718">
                  <c:v>353.43700000000001</c:v>
                </c:pt>
                <c:pt idx="17719">
                  <c:v>353.46300000000002</c:v>
                </c:pt>
                <c:pt idx="17720">
                  <c:v>353.48899999999998</c:v>
                </c:pt>
                <c:pt idx="17721">
                  <c:v>353.51</c:v>
                </c:pt>
                <c:pt idx="17722">
                  <c:v>353.52100000000002</c:v>
                </c:pt>
                <c:pt idx="17723">
                  <c:v>353.52100000000002</c:v>
                </c:pt>
                <c:pt idx="17724">
                  <c:v>353.52100000000002</c:v>
                </c:pt>
                <c:pt idx="17725">
                  <c:v>353.52100000000002</c:v>
                </c:pt>
                <c:pt idx="17726">
                  <c:v>353.53699999999998</c:v>
                </c:pt>
                <c:pt idx="17727">
                  <c:v>353.55</c:v>
                </c:pt>
                <c:pt idx="17728">
                  <c:v>353.55399999999997</c:v>
                </c:pt>
                <c:pt idx="17729">
                  <c:v>353.55399999999997</c:v>
                </c:pt>
                <c:pt idx="17730">
                  <c:v>353.55399999999997</c:v>
                </c:pt>
                <c:pt idx="17731">
                  <c:v>353.55399999999997</c:v>
                </c:pt>
                <c:pt idx="17732">
                  <c:v>353.55399999999997</c:v>
                </c:pt>
                <c:pt idx="17733">
                  <c:v>353.55399999999997</c:v>
                </c:pt>
                <c:pt idx="17734">
                  <c:v>353.55399999999997</c:v>
                </c:pt>
                <c:pt idx="17735">
                  <c:v>353.55399999999997</c:v>
                </c:pt>
                <c:pt idx="17736">
                  <c:v>353.55399999999997</c:v>
                </c:pt>
                <c:pt idx="17737">
                  <c:v>353.56200000000001</c:v>
                </c:pt>
                <c:pt idx="17738">
                  <c:v>353.56799999999998</c:v>
                </c:pt>
                <c:pt idx="17739">
                  <c:v>353.56799999999998</c:v>
                </c:pt>
                <c:pt idx="17740">
                  <c:v>353.56799999999998</c:v>
                </c:pt>
                <c:pt idx="17741">
                  <c:v>353.56799999999998</c:v>
                </c:pt>
                <c:pt idx="17742">
                  <c:v>353.56799999999998</c:v>
                </c:pt>
                <c:pt idx="17743">
                  <c:v>353.56799999999998</c:v>
                </c:pt>
                <c:pt idx="17744">
                  <c:v>353.57299999999998</c:v>
                </c:pt>
                <c:pt idx="17745">
                  <c:v>353.59500000000003</c:v>
                </c:pt>
                <c:pt idx="17746">
                  <c:v>353.60399999999998</c:v>
                </c:pt>
                <c:pt idx="17747">
                  <c:v>353.60399999999998</c:v>
                </c:pt>
                <c:pt idx="17748">
                  <c:v>353.60399999999998</c:v>
                </c:pt>
                <c:pt idx="17749">
                  <c:v>353.61099999999999</c:v>
                </c:pt>
                <c:pt idx="17750">
                  <c:v>353.65199999999999</c:v>
                </c:pt>
                <c:pt idx="17751">
                  <c:v>353.73</c:v>
                </c:pt>
                <c:pt idx="17752">
                  <c:v>353.82</c:v>
                </c:pt>
                <c:pt idx="17753">
                  <c:v>353.90199999999999</c:v>
                </c:pt>
                <c:pt idx="17754">
                  <c:v>353.97899999999998</c:v>
                </c:pt>
                <c:pt idx="17755">
                  <c:v>354.04899999999998</c:v>
                </c:pt>
                <c:pt idx="17756">
                  <c:v>354.101</c:v>
                </c:pt>
                <c:pt idx="17757">
                  <c:v>354.149</c:v>
                </c:pt>
                <c:pt idx="17758">
                  <c:v>354.19600000000003</c:v>
                </c:pt>
                <c:pt idx="17759">
                  <c:v>354.23899999999998</c:v>
                </c:pt>
                <c:pt idx="17760">
                  <c:v>354.27699999999999</c:v>
                </c:pt>
                <c:pt idx="17761">
                  <c:v>354.30900000000003</c:v>
                </c:pt>
                <c:pt idx="17762">
                  <c:v>354.339</c:v>
                </c:pt>
                <c:pt idx="17763">
                  <c:v>354.37400000000002</c:v>
                </c:pt>
                <c:pt idx="17764">
                  <c:v>354.41</c:v>
                </c:pt>
                <c:pt idx="17765">
                  <c:v>354.447</c:v>
                </c:pt>
                <c:pt idx="17766">
                  <c:v>354.48099999999999</c:v>
                </c:pt>
                <c:pt idx="17767">
                  <c:v>354.517</c:v>
                </c:pt>
                <c:pt idx="17768">
                  <c:v>354.55399999999997</c:v>
                </c:pt>
                <c:pt idx="17769">
                  <c:v>354.589</c:v>
                </c:pt>
                <c:pt idx="17770">
                  <c:v>354.62200000000001</c:v>
                </c:pt>
                <c:pt idx="17771">
                  <c:v>354.654</c:v>
                </c:pt>
                <c:pt idx="17772">
                  <c:v>354.67599999999999</c:v>
                </c:pt>
                <c:pt idx="17773">
                  <c:v>354.70499999999998</c:v>
                </c:pt>
                <c:pt idx="17774">
                  <c:v>354.73500000000001</c:v>
                </c:pt>
                <c:pt idx="17775">
                  <c:v>354.75900000000001</c:v>
                </c:pt>
                <c:pt idx="17776">
                  <c:v>354.78800000000001</c:v>
                </c:pt>
                <c:pt idx="17777">
                  <c:v>354.81700000000001</c:v>
                </c:pt>
                <c:pt idx="17778">
                  <c:v>354.84899999999999</c:v>
                </c:pt>
                <c:pt idx="17779">
                  <c:v>354.88</c:v>
                </c:pt>
                <c:pt idx="17780">
                  <c:v>354.91</c:v>
                </c:pt>
                <c:pt idx="17781">
                  <c:v>354.94</c:v>
                </c:pt>
                <c:pt idx="17782">
                  <c:v>354.971</c:v>
                </c:pt>
                <c:pt idx="17783">
                  <c:v>355</c:v>
                </c:pt>
                <c:pt idx="17784">
                  <c:v>355.029</c:v>
                </c:pt>
                <c:pt idx="17785">
                  <c:v>355.05900000000003</c:v>
                </c:pt>
                <c:pt idx="17786">
                  <c:v>355.09100000000001</c:v>
                </c:pt>
                <c:pt idx="17787">
                  <c:v>355.12</c:v>
                </c:pt>
                <c:pt idx="17788">
                  <c:v>355.14100000000002</c:v>
                </c:pt>
                <c:pt idx="17789">
                  <c:v>355.15600000000001</c:v>
                </c:pt>
                <c:pt idx="17790">
                  <c:v>355.173</c:v>
                </c:pt>
                <c:pt idx="17791">
                  <c:v>355.19499999999999</c:v>
                </c:pt>
                <c:pt idx="17792">
                  <c:v>355.21300000000002</c:v>
                </c:pt>
                <c:pt idx="17793">
                  <c:v>355.21800000000002</c:v>
                </c:pt>
                <c:pt idx="17794">
                  <c:v>355.21899999999999</c:v>
                </c:pt>
                <c:pt idx="17795">
                  <c:v>355.23099999999999</c:v>
                </c:pt>
                <c:pt idx="17796">
                  <c:v>355.25</c:v>
                </c:pt>
                <c:pt idx="17797">
                  <c:v>355.27699999999999</c:v>
                </c:pt>
                <c:pt idx="17798">
                  <c:v>355.30700000000002</c:v>
                </c:pt>
                <c:pt idx="17799">
                  <c:v>355.32900000000001</c:v>
                </c:pt>
                <c:pt idx="17800">
                  <c:v>355.35</c:v>
                </c:pt>
                <c:pt idx="17801">
                  <c:v>355.37099999999998</c:v>
                </c:pt>
                <c:pt idx="17802">
                  <c:v>355.392</c:v>
                </c:pt>
                <c:pt idx="17803">
                  <c:v>355.40600000000001</c:v>
                </c:pt>
                <c:pt idx="17804">
                  <c:v>355.41699999999997</c:v>
                </c:pt>
                <c:pt idx="17805">
                  <c:v>355.428</c:v>
                </c:pt>
                <c:pt idx="17806">
                  <c:v>355.428</c:v>
                </c:pt>
                <c:pt idx="17807">
                  <c:v>355.428</c:v>
                </c:pt>
                <c:pt idx="17808">
                  <c:v>355.428</c:v>
                </c:pt>
                <c:pt idx="17809">
                  <c:v>355.428</c:v>
                </c:pt>
                <c:pt idx="17810">
                  <c:v>355.428</c:v>
                </c:pt>
                <c:pt idx="17811">
                  <c:v>355.428</c:v>
                </c:pt>
                <c:pt idx="17812">
                  <c:v>355.428</c:v>
                </c:pt>
                <c:pt idx="17813">
                  <c:v>355.428</c:v>
                </c:pt>
                <c:pt idx="17814">
                  <c:v>355.428</c:v>
                </c:pt>
                <c:pt idx="17815">
                  <c:v>355.428</c:v>
                </c:pt>
                <c:pt idx="17816">
                  <c:v>355.428</c:v>
                </c:pt>
                <c:pt idx="17817">
                  <c:v>355.428</c:v>
                </c:pt>
                <c:pt idx="17818">
                  <c:v>355.428</c:v>
                </c:pt>
                <c:pt idx="17819">
                  <c:v>355.428</c:v>
                </c:pt>
                <c:pt idx="17820">
                  <c:v>355.428</c:v>
                </c:pt>
                <c:pt idx="17821">
                  <c:v>355.43099999999998</c:v>
                </c:pt>
                <c:pt idx="17822">
                  <c:v>355.44</c:v>
                </c:pt>
                <c:pt idx="17823">
                  <c:v>355.464</c:v>
                </c:pt>
                <c:pt idx="17824">
                  <c:v>355.51799999999997</c:v>
                </c:pt>
                <c:pt idx="17825">
                  <c:v>355.596</c:v>
                </c:pt>
                <c:pt idx="17826">
                  <c:v>355.67700000000002</c:v>
                </c:pt>
                <c:pt idx="17827">
                  <c:v>355.74799999999999</c:v>
                </c:pt>
                <c:pt idx="17828">
                  <c:v>355.82400000000001</c:v>
                </c:pt>
                <c:pt idx="17829">
                  <c:v>355.9</c:v>
                </c:pt>
                <c:pt idx="17830">
                  <c:v>355.96300000000002</c:v>
                </c:pt>
                <c:pt idx="17831">
                  <c:v>356.00599999999997</c:v>
                </c:pt>
                <c:pt idx="17832">
                  <c:v>356.05700000000002</c:v>
                </c:pt>
                <c:pt idx="17833">
                  <c:v>356.08699999999999</c:v>
                </c:pt>
                <c:pt idx="17834">
                  <c:v>356.12299999999999</c:v>
                </c:pt>
                <c:pt idx="17835">
                  <c:v>356.17500000000001</c:v>
                </c:pt>
                <c:pt idx="17836">
                  <c:v>356.23700000000002</c:v>
                </c:pt>
                <c:pt idx="17837">
                  <c:v>356.298</c:v>
                </c:pt>
                <c:pt idx="17838">
                  <c:v>356.34800000000001</c:v>
                </c:pt>
                <c:pt idx="17839">
                  <c:v>356.39100000000002</c:v>
                </c:pt>
                <c:pt idx="17840">
                  <c:v>356.42200000000003</c:v>
                </c:pt>
                <c:pt idx="17841">
                  <c:v>356.43700000000001</c:v>
                </c:pt>
                <c:pt idx="17842">
                  <c:v>356.44400000000002</c:v>
                </c:pt>
                <c:pt idx="17843">
                  <c:v>356.44499999999999</c:v>
                </c:pt>
                <c:pt idx="17844">
                  <c:v>356.45</c:v>
                </c:pt>
                <c:pt idx="17845">
                  <c:v>356.46699999999998</c:v>
                </c:pt>
                <c:pt idx="17846">
                  <c:v>356.49099999999999</c:v>
                </c:pt>
                <c:pt idx="17847">
                  <c:v>356.517</c:v>
                </c:pt>
                <c:pt idx="17848">
                  <c:v>356.54899999999998</c:v>
                </c:pt>
                <c:pt idx="17849">
                  <c:v>356.59500000000003</c:v>
                </c:pt>
                <c:pt idx="17850">
                  <c:v>356.637</c:v>
                </c:pt>
                <c:pt idx="17851">
                  <c:v>356.67200000000003</c:v>
                </c:pt>
                <c:pt idx="17852">
                  <c:v>356.68700000000001</c:v>
                </c:pt>
                <c:pt idx="17853">
                  <c:v>356.69200000000001</c:v>
                </c:pt>
                <c:pt idx="17854">
                  <c:v>356.7</c:v>
                </c:pt>
                <c:pt idx="17855">
                  <c:v>356.71600000000001</c:v>
                </c:pt>
                <c:pt idx="17856">
                  <c:v>356.73599999999999</c:v>
                </c:pt>
                <c:pt idx="17857">
                  <c:v>356.75599999999997</c:v>
                </c:pt>
                <c:pt idx="17858">
                  <c:v>356.76799999999997</c:v>
                </c:pt>
                <c:pt idx="17859">
                  <c:v>356.77499999999998</c:v>
                </c:pt>
                <c:pt idx="17860">
                  <c:v>356.78100000000001</c:v>
                </c:pt>
                <c:pt idx="17861">
                  <c:v>356.78100000000001</c:v>
                </c:pt>
                <c:pt idx="17862">
                  <c:v>356.78100000000001</c:v>
                </c:pt>
                <c:pt idx="17863">
                  <c:v>356.78300000000002</c:v>
                </c:pt>
                <c:pt idx="17864">
                  <c:v>356.80799999999999</c:v>
                </c:pt>
                <c:pt idx="17865">
                  <c:v>356.82900000000001</c:v>
                </c:pt>
                <c:pt idx="17866">
                  <c:v>356.82900000000001</c:v>
                </c:pt>
                <c:pt idx="17867">
                  <c:v>356.84</c:v>
                </c:pt>
                <c:pt idx="17868">
                  <c:v>356.86599999999999</c:v>
                </c:pt>
                <c:pt idx="17869">
                  <c:v>356.88799999999998</c:v>
                </c:pt>
                <c:pt idx="17870">
                  <c:v>356.90899999999999</c:v>
                </c:pt>
                <c:pt idx="17871">
                  <c:v>356.93900000000002</c:v>
                </c:pt>
                <c:pt idx="17872">
                  <c:v>356.97199999999998</c:v>
                </c:pt>
                <c:pt idx="17873">
                  <c:v>357.00400000000002</c:v>
                </c:pt>
                <c:pt idx="17874">
                  <c:v>357.01499999999999</c:v>
                </c:pt>
                <c:pt idx="17875">
                  <c:v>357.01499999999999</c:v>
                </c:pt>
                <c:pt idx="17876">
                  <c:v>357.029</c:v>
                </c:pt>
                <c:pt idx="17877">
                  <c:v>357.07</c:v>
                </c:pt>
                <c:pt idx="17878">
                  <c:v>357.11200000000002</c:v>
                </c:pt>
                <c:pt idx="17879">
                  <c:v>357.15199999999999</c:v>
                </c:pt>
                <c:pt idx="17880">
                  <c:v>357.19200000000001</c:v>
                </c:pt>
                <c:pt idx="17881">
                  <c:v>357.214</c:v>
                </c:pt>
                <c:pt idx="17882">
                  <c:v>357.23599999999999</c:v>
                </c:pt>
                <c:pt idx="17883">
                  <c:v>357.26900000000001</c:v>
                </c:pt>
                <c:pt idx="17884">
                  <c:v>357.30500000000001</c:v>
                </c:pt>
                <c:pt idx="17885">
                  <c:v>357.339</c:v>
                </c:pt>
                <c:pt idx="17886">
                  <c:v>357.36599999999999</c:v>
                </c:pt>
                <c:pt idx="17887">
                  <c:v>357.38900000000001</c:v>
                </c:pt>
                <c:pt idx="17888">
                  <c:v>357.41500000000002</c:v>
                </c:pt>
                <c:pt idx="17889">
                  <c:v>357.447</c:v>
                </c:pt>
                <c:pt idx="17890">
                  <c:v>357.46800000000002</c:v>
                </c:pt>
                <c:pt idx="17891">
                  <c:v>357.47899999999998</c:v>
                </c:pt>
                <c:pt idx="17892">
                  <c:v>357.48500000000001</c:v>
                </c:pt>
                <c:pt idx="17893">
                  <c:v>357.48700000000002</c:v>
                </c:pt>
                <c:pt idx="17894">
                  <c:v>357.495</c:v>
                </c:pt>
                <c:pt idx="17895">
                  <c:v>357.52199999999999</c:v>
                </c:pt>
                <c:pt idx="17896">
                  <c:v>357.548</c:v>
                </c:pt>
                <c:pt idx="17897">
                  <c:v>357.56</c:v>
                </c:pt>
                <c:pt idx="17898">
                  <c:v>357.58</c:v>
                </c:pt>
                <c:pt idx="17899">
                  <c:v>357.60599999999999</c:v>
                </c:pt>
                <c:pt idx="17900">
                  <c:v>357.62900000000002</c:v>
                </c:pt>
                <c:pt idx="17901">
                  <c:v>357.64400000000001</c:v>
                </c:pt>
                <c:pt idx="17902">
                  <c:v>357.649</c:v>
                </c:pt>
                <c:pt idx="17903">
                  <c:v>357.649</c:v>
                </c:pt>
                <c:pt idx="17904">
                  <c:v>357.649</c:v>
                </c:pt>
                <c:pt idx="17905">
                  <c:v>357.649</c:v>
                </c:pt>
                <c:pt idx="17906">
                  <c:v>357.649</c:v>
                </c:pt>
                <c:pt idx="17907">
                  <c:v>357.649</c:v>
                </c:pt>
                <c:pt idx="17908">
                  <c:v>357.649</c:v>
                </c:pt>
                <c:pt idx="17909">
                  <c:v>357.649</c:v>
                </c:pt>
                <c:pt idx="17910">
                  <c:v>357.649</c:v>
                </c:pt>
                <c:pt idx="17911">
                  <c:v>357.649</c:v>
                </c:pt>
                <c:pt idx="17912">
                  <c:v>357.649</c:v>
                </c:pt>
                <c:pt idx="17913">
                  <c:v>357.649</c:v>
                </c:pt>
                <c:pt idx="17914">
                  <c:v>357.649</c:v>
                </c:pt>
                <c:pt idx="17915">
                  <c:v>357.649</c:v>
                </c:pt>
                <c:pt idx="17916">
                  <c:v>357.649</c:v>
                </c:pt>
                <c:pt idx="17917">
                  <c:v>357.649</c:v>
                </c:pt>
                <c:pt idx="17918">
                  <c:v>357.65</c:v>
                </c:pt>
                <c:pt idx="17919">
                  <c:v>357.65100000000001</c:v>
                </c:pt>
                <c:pt idx="17920">
                  <c:v>357.654</c:v>
                </c:pt>
                <c:pt idx="17921">
                  <c:v>357.65899999999999</c:v>
                </c:pt>
                <c:pt idx="17922">
                  <c:v>357.66500000000002</c:v>
                </c:pt>
                <c:pt idx="17923">
                  <c:v>357.67099999999999</c:v>
                </c:pt>
                <c:pt idx="17924">
                  <c:v>357.678</c:v>
                </c:pt>
                <c:pt idx="17925">
                  <c:v>357.685</c:v>
                </c:pt>
                <c:pt idx="17926">
                  <c:v>357.69299999999998</c:v>
                </c:pt>
                <c:pt idx="17927">
                  <c:v>357.7</c:v>
                </c:pt>
                <c:pt idx="17928">
                  <c:v>357.70800000000003</c:v>
                </c:pt>
                <c:pt idx="17929">
                  <c:v>357.71499999999997</c:v>
                </c:pt>
                <c:pt idx="17930">
                  <c:v>357.72300000000001</c:v>
                </c:pt>
                <c:pt idx="17931">
                  <c:v>357.73</c:v>
                </c:pt>
                <c:pt idx="17932">
                  <c:v>357.73700000000002</c:v>
                </c:pt>
                <c:pt idx="17933">
                  <c:v>357.74400000000003</c:v>
                </c:pt>
                <c:pt idx="17934">
                  <c:v>357.75200000000001</c:v>
                </c:pt>
                <c:pt idx="17935">
                  <c:v>357.76</c:v>
                </c:pt>
                <c:pt idx="17936">
                  <c:v>357.767</c:v>
                </c:pt>
                <c:pt idx="17937">
                  <c:v>357.774</c:v>
                </c:pt>
                <c:pt idx="17938">
                  <c:v>357.78199999999998</c:v>
                </c:pt>
                <c:pt idx="17939">
                  <c:v>357.78899999999999</c:v>
                </c:pt>
                <c:pt idx="17940">
                  <c:v>357.79700000000003</c:v>
                </c:pt>
                <c:pt idx="17941">
                  <c:v>357.80500000000001</c:v>
                </c:pt>
                <c:pt idx="17942">
                  <c:v>357.81299999999999</c:v>
                </c:pt>
                <c:pt idx="17943">
                  <c:v>357.82</c:v>
                </c:pt>
                <c:pt idx="17944">
                  <c:v>357.82799999999997</c:v>
                </c:pt>
                <c:pt idx="17945">
                  <c:v>357.83600000000001</c:v>
                </c:pt>
                <c:pt idx="17946">
                  <c:v>357.84399999999999</c:v>
                </c:pt>
                <c:pt idx="17947">
                  <c:v>357.85199999999998</c:v>
                </c:pt>
                <c:pt idx="17948">
                  <c:v>357.85899999999998</c:v>
                </c:pt>
                <c:pt idx="17949">
                  <c:v>357.86700000000002</c:v>
                </c:pt>
                <c:pt idx="17950">
                  <c:v>357.875</c:v>
                </c:pt>
                <c:pt idx="17951">
                  <c:v>357.88200000000001</c:v>
                </c:pt>
                <c:pt idx="17952">
                  <c:v>357.88799999999998</c:v>
                </c:pt>
                <c:pt idx="17953">
                  <c:v>357.899</c:v>
                </c:pt>
                <c:pt idx="17954">
                  <c:v>357.93</c:v>
                </c:pt>
                <c:pt idx="17955">
                  <c:v>357.988</c:v>
                </c:pt>
                <c:pt idx="17956">
                  <c:v>358.06299999999999</c:v>
                </c:pt>
                <c:pt idx="17957">
                  <c:v>358.15</c:v>
                </c:pt>
                <c:pt idx="17958">
                  <c:v>358.23200000000003</c:v>
                </c:pt>
                <c:pt idx="17959">
                  <c:v>358.29599999999999</c:v>
                </c:pt>
                <c:pt idx="17960">
                  <c:v>358.32299999999998</c:v>
                </c:pt>
                <c:pt idx="17961">
                  <c:v>358.358</c:v>
                </c:pt>
                <c:pt idx="17962">
                  <c:v>358.39600000000002</c:v>
                </c:pt>
                <c:pt idx="17963">
                  <c:v>358.41699999999997</c:v>
                </c:pt>
                <c:pt idx="17964">
                  <c:v>358.423</c:v>
                </c:pt>
                <c:pt idx="17965">
                  <c:v>358.46100000000001</c:v>
                </c:pt>
                <c:pt idx="17966">
                  <c:v>358.53100000000001</c:v>
                </c:pt>
                <c:pt idx="17967">
                  <c:v>358.60700000000003</c:v>
                </c:pt>
                <c:pt idx="17968">
                  <c:v>358.685</c:v>
                </c:pt>
                <c:pt idx="17969">
                  <c:v>358.76299999999998</c:v>
                </c:pt>
                <c:pt idx="17970">
                  <c:v>358.83600000000001</c:v>
                </c:pt>
                <c:pt idx="17971">
                  <c:v>358.90499999999997</c:v>
                </c:pt>
                <c:pt idx="17972">
                  <c:v>358.95600000000002</c:v>
                </c:pt>
                <c:pt idx="17973">
                  <c:v>359.00299999999999</c:v>
                </c:pt>
                <c:pt idx="17974">
                  <c:v>359.04399999999998</c:v>
                </c:pt>
                <c:pt idx="17975">
                  <c:v>359.089</c:v>
                </c:pt>
                <c:pt idx="17976">
                  <c:v>359.13600000000002</c:v>
                </c:pt>
                <c:pt idx="17977">
                  <c:v>359.18200000000002</c:v>
                </c:pt>
                <c:pt idx="17978">
                  <c:v>359.22899999999998</c:v>
                </c:pt>
                <c:pt idx="17979">
                  <c:v>359.27300000000002</c:v>
                </c:pt>
                <c:pt idx="17980">
                  <c:v>359.3</c:v>
                </c:pt>
                <c:pt idx="17981">
                  <c:v>359.30200000000002</c:v>
                </c:pt>
                <c:pt idx="17982">
                  <c:v>359.31200000000001</c:v>
                </c:pt>
                <c:pt idx="17983">
                  <c:v>359.32299999999998</c:v>
                </c:pt>
                <c:pt idx="17984">
                  <c:v>359.33300000000003</c:v>
                </c:pt>
                <c:pt idx="17985">
                  <c:v>359.33699999999999</c:v>
                </c:pt>
                <c:pt idx="17986">
                  <c:v>359.33699999999999</c:v>
                </c:pt>
                <c:pt idx="17987">
                  <c:v>359.33699999999999</c:v>
                </c:pt>
                <c:pt idx="17988">
                  <c:v>359.33699999999999</c:v>
                </c:pt>
                <c:pt idx="17989">
                  <c:v>359.33699999999999</c:v>
                </c:pt>
                <c:pt idx="17990">
                  <c:v>359.33699999999999</c:v>
                </c:pt>
                <c:pt idx="17991">
                  <c:v>359.33699999999999</c:v>
                </c:pt>
                <c:pt idx="17992">
                  <c:v>359.33699999999999</c:v>
                </c:pt>
                <c:pt idx="17993">
                  <c:v>359.33699999999999</c:v>
                </c:pt>
                <c:pt idx="17994">
                  <c:v>359.33699999999999</c:v>
                </c:pt>
                <c:pt idx="17995">
                  <c:v>359.33699999999999</c:v>
                </c:pt>
                <c:pt idx="17996">
                  <c:v>359.33699999999999</c:v>
                </c:pt>
                <c:pt idx="17997">
                  <c:v>359.33699999999999</c:v>
                </c:pt>
                <c:pt idx="17998">
                  <c:v>359.33699999999999</c:v>
                </c:pt>
                <c:pt idx="17999">
                  <c:v>359.33699999999999</c:v>
                </c:pt>
                <c:pt idx="18000">
                  <c:v>359.33699999999999</c:v>
                </c:pt>
                <c:pt idx="18001">
                  <c:v>359.33699999999999</c:v>
                </c:pt>
                <c:pt idx="18002">
                  <c:v>359.33699999999999</c:v>
                </c:pt>
                <c:pt idx="18003">
                  <c:v>359.339</c:v>
                </c:pt>
                <c:pt idx="18004">
                  <c:v>359.34699999999998</c:v>
                </c:pt>
                <c:pt idx="18005">
                  <c:v>359.351</c:v>
                </c:pt>
                <c:pt idx="18006">
                  <c:v>359.363</c:v>
                </c:pt>
                <c:pt idx="18007">
                  <c:v>359.41300000000001</c:v>
                </c:pt>
                <c:pt idx="18008">
                  <c:v>359.49</c:v>
                </c:pt>
                <c:pt idx="18009">
                  <c:v>359.54300000000001</c:v>
                </c:pt>
                <c:pt idx="18010">
                  <c:v>359.58</c:v>
                </c:pt>
                <c:pt idx="18011">
                  <c:v>359.62299999999999</c:v>
                </c:pt>
                <c:pt idx="18012">
                  <c:v>359.685</c:v>
                </c:pt>
                <c:pt idx="18013">
                  <c:v>359.767</c:v>
                </c:pt>
                <c:pt idx="18014">
                  <c:v>359.851</c:v>
                </c:pt>
                <c:pt idx="18015">
                  <c:v>359.923</c:v>
                </c:pt>
                <c:pt idx="18016">
                  <c:v>359.99900000000002</c:v>
                </c:pt>
                <c:pt idx="18017">
                  <c:v>360.06599999999997</c:v>
                </c:pt>
                <c:pt idx="18018">
                  <c:v>360.12299999999999</c:v>
                </c:pt>
                <c:pt idx="18019">
                  <c:v>360.17899999999997</c:v>
                </c:pt>
                <c:pt idx="18020">
                  <c:v>360.23399999999998</c:v>
                </c:pt>
                <c:pt idx="18021">
                  <c:v>360.28399999999999</c:v>
                </c:pt>
                <c:pt idx="18022">
                  <c:v>360.327</c:v>
                </c:pt>
                <c:pt idx="18023">
                  <c:v>360.36599999999999</c:v>
                </c:pt>
                <c:pt idx="18024">
                  <c:v>360.40600000000001</c:v>
                </c:pt>
                <c:pt idx="18025">
                  <c:v>360.44600000000003</c:v>
                </c:pt>
                <c:pt idx="18026">
                  <c:v>360.48899999999998</c:v>
                </c:pt>
                <c:pt idx="18027">
                  <c:v>360.53</c:v>
                </c:pt>
                <c:pt idx="18028">
                  <c:v>360.57100000000003</c:v>
                </c:pt>
                <c:pt idx="18029">
                  <c:v>360.613</c:v>
                </c:pt>
                <c:pt idx="18030">
                  <c:v>360.65699999999998</c:v>
                </c:pt>
                <c:pt idx="18031">
                  <c:v>360.7</c:v>
                </c:pt>
                <c:pt idx="18032">
                  <c:v>360.738</c:v>
                </c:pt>
                <c:pt idx="18033">
                  <c:v>360.76799999999997</c:v>
                </c:pt>
                <c:pt idx="18034">
                  <c:v>360.79</c:v>
                </c:pt>
                <c:pt idx="18035">
                  <c:v>360.82299999999998</c:v>
                </c:pt>
                <c:pt idx="18036">
                  <c:v>360.85700000000003</c:v>
                </c:pt>
                <c:pt idx="18037">
                  <c:v>360.892</c:v>
                </c:pt>
                <c:pt idx="18038">
                  <c:v>360.92899999999997</c:v>
                </c:pt>
                <c:pt idx="18039">
                  <c:v>360.96699999999998</c:v>
                </c:pt>
                <c:pt idx="18040">
                  <c:v>360.98700000000002</c:v>
                </c:pt>
                <c:pt idx="18041">
                  <c:v>360.988</c:v>
                </c:pt>
                <c:pt idx="18042">
                  <c:v>360.99</c:v>
                </c:pt>
                <c:pt idx="18043">
                  <c:v>360.99799999999999</c:v>
                </c:pt>
                <c:pt idx="18044">
                  <c:v>361.01600000000002</c:v>
                </c:pt>
                <c:pt idx="18045">
                  <c:v>361.03699999999998</c:v>
                </c:pt>
                <c:pt idx="18046">
                  <c:v>361.06799999999998</c:v>
                </c:pt>
                <c:pt idx="18047">
                  <c:v>361.07299999999998</c:v>
                </c:pt>
                <c:pt idx="18048">
                  <c:v>361.07299999999998</c:v>
                </c:pt>
                <c:pt idx="18049">
                  <c:v>361.07299999999998</c:v>
                </c:pt>
                <c:pt idx="18050">
                  <c:v>361.07299999999998</c:v>
                </c:pt>
                <c:pt idx="18051">
                  <c:v>361.101</c:v>
                </c:pt>
                <c:pt idx="18052">
                  <c:v>361.15800000000002</c:v>
                </c:pt>
                <c:pt idx="18053">
                  <c:v>361.23700000000002</c:v>
                </c:pt>
                <c:pt idx="18054">
                  <c:v>361.32400000000001</c:v>
                </c:pt>
                <c:pt idx="18055">
                  <c:v>361.40899999999999</c:v>
                </c:pt>
                <c:pt idx="18056">
                  <c:v>361.49099999999999</c:v>
                </c:pt>
                <c:pt idx="18057">
                  <c:v>361.56099999999998</c:v>
                </c:pt>
                <c:pt idx="18058">
                  <c:v>361.62599999999998</c:v>
                </c:pt>
                <c:pt idx="18059">
                  <c:v>361.68900000000002</c:v>
                </c:pt>
                <c:pt idx="18060">
                  <c:v>361.74400000000003</c:v>
                </c:pt>
                <c:pt idx="18061">
                  <c:v>361.80200000000002</c:v>
                </c:pt>
                <c:pt idx="18062">
                  <c:v>361.85899999999998</c:v>
                </c:pt>
                <c:pt idx="18063">
                  <c:v>361.90899999999999</c:v>
                </c:pt>
                <c:pt idx="18064">
                  <c:v>361.93799999999999</c:v>
                </c:pt>
                <c:pt idx="18065">
                  <c:v>361.95499999999998</c:v>
                </c:pt>
                <c:pt idx="18066">
                  <c:v>361.97199999999998</c:v>
                </c:pt>
                <c:pt idx="18067">
                  <c:v>361.98399999999998</c:v>
                </c:pt>
                <c:pt idx="18068">
                  <c:v>361.99200000000002</c:v>
                </c:pt>
                <c:pt idx="18069">
                  <c:v>361.99400000000003</c:v>
                </c:pt>
                <c:pt idx="18070">
                  <c:v>362.00200000000001</c:v>
                </c:pt>
                <c:pt idx="18071">
                  <c:v>362.00799999999998</c:v>
                </c:pt>
                <c:pt idx="18072">
                  <c:v>362.01299999999998</c:v>
                </c:pt>
                <c:pt idx="18073">
                  <c:v>362.01499999999999</c:v>
                </c:pt>
                <c:pt idx="18074">
                  <c:v>362.01499999999999</c:v>
                </c:pt>
                <c:pt idx="18075">
                  <c:v>362.01499999999999</c:v>
                </c:pt>
                <c:pt idx="18076">
                  <c:v>362.01499999999999</c:v>
                </c:pt>
                <c:pt idx="18077">
                  <c:v>362.01499999999999</c:v>
                </c:pt>
                <c:pt idx="18078">
                  <c:v>362.01499999999999</c:v>
                </c:pt>
                <c:pt idx="18079">
                  <c:v>362.01499999999999</c:v>
                </c:pt>
                <c:pt idx="18080">
                  <c:v>362.01499999999999</c:v>
                </c:pt>
                <c:pt idx="18081">
                  <c:v>362.01499999999999</c:v>
                </c:pt>
                <c:pt idx="18082">
                  <c:v>362.01499999999999</c:v>
                </c:pt>
                <c:pt idx="18083">
                  <c:v>362.01600000000002</c:v>
                </c:pt>
                <c:pt idx="18084">
                  <c:v>362.02</c:v>
                </c:pt>
                <c:pt idx="18085">
                  <c:v>362.02600000000001</c:v>
                </c:pt>
                <c:pt idx="18086">
                  <c:v>362.03300000000002</c:v>
                </c:pt>
                <c:pt idx="18087">
                  <c:v>362.04</c:v>
                </c:pt>
                <c:pt idx="18088">
                  <c:v>362.048</c:v>
                </c:pt>
                <c:pt idx="18089">
                  <c:v>362.05599999999998</c:v>
                </c:pt>
                <c:pt idx="18090">
                  <c:v>362.065</c:v>
                </c:pt>
                <c:pt idx="18091">
                  <c:v>362.07299999999998</c:v>
                </c:pt>
                <c:pt idx="18092">
                  <c:v>362.08100000000002</c:v>
                </c:pt>
                <c:pt idx="18093">
                  <c:v>362.08800000000002</c:v>
                </c:pt>
                <c:pt idx="18094">
                  <c:v>362.096</c:v>
                </c:pt>
                <c:pt idx="18095">
                  <c:v>362.10500000000002</c:v>
                </c:pt>
                <c:pt idx="18096">
                  <c:v>362.113</c:v>
                </c:pt>
                <c:pt idx="18097">
                  <c:v>362.12099999999998</c:v>
                </c:pt>
                <c:pt idx="18098">
                  <c:v>362.12900000000002</c:v>
                </c:pt>
                <c:pt idx="18099">
                  <c:v>362.137</c:v>
                </c:pt>
                <c:pt idx="18100">
                  <c:v>362.14499999999998</c:v>
                </c:pt>
                <c:pt idx="18101">
                  <c:v>362.154</c:v>
                </c:pt>
                <c:pt idx="18102">
                  <c:v>362.16199999999998</c:v>
                </c:pt>
                <c:pt idx="18103">
                  <c:v>362.16899999999998</c:v>
                </c:pt>
                <c:pt idx="18104">
                  <c:v>362.17700000000002</c:v>
                </c:pt>
                <c:pt idx="18105">
                  <c:v>362.185</c:v>
                </c:pt>
                <c:pt idx="18106">
                  <c:v>362.19299999999998</c:v>
                </c:pt>
                <c:pt idx="18107">
                  <c:v>362.20100000000002</c:v>
                </c:pt>
                <c:pt idx="18108">
                  <c:v>362.20800000000003</c:v>
                </c:pt>
                <c:pt idx="18109">
                  <c:v>362.21600000000001</c:v>
                </c:pt>
                <c:pt idx="18110">
                  <c:v>362.22399999999999</c:v>
                </c:pt>
                <c:pt idx="18111">
                  <c:v>362.23200000000003</c:v>
                </c:pt>
                <c:pt idx="18112">
                  <c:v>362.24</c:v>
                </c:pt>
                <c:pt idx="18113">
                  <c:v>362.24799999999999</c:v>
                </c:pt>
                <c:pt idx="18114">
                  <c:v>362.25599999999997</c:v>
                </c:pt>
                <c:pt idx="18115">
                  <c:v>362.26400000000001</c:v>
                </c:pt>
                <c:pt idx="18116">
                  <c:v>362.27300000000002</c:v>
                </c:pt>
                <c:pt idx="18117">
                  <c:v>362.28</c:v>
                </c:pt>
                <c:pt idx="18118">
                  <c:v>362.28800000000001</c:v>
                </c:pt>
                <c:pt idx="18119">
                  <c:v>362.29599999999999</c:v>
                </c:pt>
                <c:pt idx="18120">
                  <c:v>362.30399999999997</c:v>
                </c:pt>
                <c:pt idx="18121">
                  <c:v>362.31200000000001</c:v>
                </c:pt>
                <c:pt idx="18122">
                  <c:v>362.32</c:v>
                </c:pt>
                <c:pt idx="18123">
                  <c:v>362.32799999999997</c:v>
                </c:pt>
                <c:pt idx="18124">
                  <c:v>362.33499999999998</c:v>
                </c:pt>
                <c:pt idx="18125">
                  <c:v>362.34300000000002</c:v>
                </c:pt>
                <c:pt idx="18126">
                  <c:v>362.351</c:v>
                </c:pt>
                <c:pt idx="18127">
                  <c:v>362.36</c:v>
                </c:pt>
                <c:pt idx="18128">
                  <c:v>362.36799999999999</c:v>
                </c:pt>
                <c:pt idx="18129">
                  <c:v>362.37599999999998</c:v>
                </c:pt>
                <c:pt idx="18130">
                  <c:v>362.38499999999999</c:v>
                </c:pt>
                <c:pt idx="18131">
                  <c:v>362.39400000000001</c:v>
                </c:pt>
                <c:pt idx="18132">
                  <c:v>362.40300000000002</c:v>
                </c:pt>
                <c:pt idx="18133">
                  <c:v>362.41</c:v>
                </c:pt>
                <c:pt idx="18134">
                  <c:v>362.42399999999998</c:v>
                </c:pt>
                <c:pt idx="18135">
                  <c:v>362.44499999999999</c:v>
                </c:pt>
                <c:pt idx="18136">
                  <c:v>362.48099999999999</c:v>
                </c:pt>
                <c:pt idx="18137">
                  <c:v>362.54399999999998</c:v>
                </c:pt>
                <c:pt idx="18138">
                  <c:v>362.63099999999997</c:v>
                </c:pt>
                <c:pt idx="18139">
                  <c:v>362.72</c:v>
                </c:pt>
                <c:pt idx="18140">
                  <c:v>362.80700000000002</c:v>
                </c:pt>
                <c:pt idx="18141">
                  <c:v>362.89</c:v>
                </c:pt>
                <c:pt idx="18142">
                  <c:v>362.96300000000002</c:v>
                </c:pt>
                <c:pt idx="18143">
                  <c:v>363.04300000000001</c:v>
                </c:pt>
                <c:pt idx="18144">
                  <c:v>363.11900000000003</c:v>
                </c:pt>
                <c:pt idx="18145">
                  <c:v>363.19499999999999</c:v>
                </c:pt>
                <c:pt idx="18146">
                  <c:v>363.25900000000001</c:v>
                </c:pt>
                <c:pt idx="18147">
                  <c:v>363.31700000000001</c:v>
                </c:pt>
                <c:pt idx="18148">
                  <c:v>363.37599999999998</c:v>
                </c:pt>
                <c:pt idx="18149">
                  <c:v>363.43299999999999</c:v>
                </c:pt>
                <c:pt idx="18150">
                  <c:v>363.48599999999999</c:v>
                </c:pt>
                <c:pt idx="18151">
                  <c:v>363.51</c:v>
                </c:pt>
                <c:pt idx="18152">
                  <c:v>363.51</c:v>
                </c:pt>
                <c:pt idx="18153">
                  <c:v>363.51299999999998</c:v>
                </c:pt>
                <c:pt idx="18154">
                  <c:v>363.54300000000001</c:v>
                </c:pt>
                <c:pt idx="18155">
                  <c:v>363.589</c:v>
                </c:pt>
                <c:pt idx="18156">
                  <c:v>363.65899999999999</c:v>
                </c:pt>
                <c:pt idx="18157">
                  <c:v>363.73099999999999</c:v>
                </c:pt>
                <c:pt idx="18158">
                  <c:v>363.80399999999997</c:v>
                </c:pt>
                <c:pt idx="18159">
                  <c:v>363.88</c:v>
                </c:pt>
                <c:pt idx="18160">
                  <c:v>363.95400000000001</c:v>
                </c:pt>
                <c:pt idx="18161">
                  <c:v>364.02600000000001</c:v>
                </c:pt>
                <c:pt idx="18162">
                  <c:v>364.09399999999999</c:v>
                </c:pt>
                <c:pt idx="18163">
                  <c:v>364.142</c:v>
                </c:pt>
                <c:pt idx="18164">
                  <c:v>364.18700000000001</c:v>
                </c:pt>
                <c:pt idx="18165">
                  <c:v>364.23399999999998</c:v>
                </c:pt>
                <c:pt idx="18166">
                  <c:v>364.28500000000003</c:v>
                </c:pt>
                <c:pt idx="18167">
                  <c:v>364.339</c:v>
                </c:pt>
                <c:pt idx="18168">
                  <c:v>364.39400000000001</c:v>
                </c:pt>
                <c:pt idx="18169">
                  <c:v>364.44900000000001</c:v>
                </c:pt>
                <c:pt idx="18170">
                  <c:v>364.5</c:v>
                </c:pt>
                <c:pt idx="18171">
                  <c:v>364.55</c:v>
                </c:pt>
                <c:pt idx="18172">
                  <c:v>364.6</c:v>
                </c:pt>
                <c:pt idx="18173">
                  <c:v>364.65100000000001</c:v>
                </c:pt>
                <c:pt idx="18174">
                  <c:v>364.70100000000002</c:v>
                </c:pt>
                <c:pt idx="18175">
                  <c:v>364.75</c:v>
                </c:pt>
                <c:pt idx="18176">
                  <c:v>364.79899999999998</c:v>
                </c:pt>
                <c:pt idx="18177">
                  <c:v>364.84699999999998</c:v>
                </c:pt>
                <c:pt idx="18178">
                  <c:v>364.89600000000002</c:v>
                </c:pt>
                <c:pt idx="18179">
                  <c:v>364.94400000000002</c:v>
                </c:pt>
                <c:pt idx="18180">
                  <c:v>364.99099999999999</c:v>
                </c:pt>
                <c:pt idx="18181">
                  <c:v>365.03899999999999</c:v>
                </c:pt>
                <c:pt idx="18182">
                  <c:v>365.08699999999999</c:v>
                </c:pt>
                <c:pt idx="18183">
                  <c:v>365.12700000000001</c:v>
                </c:pt>
                <c:pt idx="18184">
                  <c:v>365.166</c:v>
                </c:pt>
                <c:pt idx="18185">
                  <c:v>365.209</c:v>
                </c:pt>
                <c:pt idx="18186">
                  <c:v>365.24900000000002</c:v>
                </c:pt>
                <c:pt idx="18187">
                  <c:v>365.28199999999998</c:v>
                </c:pt>
                <c:pt idx="18188">
                  <c:v>365.31299999999999</c:v>
                </c:pt>
                <c:pt idx="18189">
                  <c:v>365.34399999999999</c:v>
                </c:pt>
                <c:pt idx="18190">
                  <c:v>365.37400000000002</c:v>
                </c:pt>
                <c:pt idx="18191">
                  <c:v>365.40300000000002</c:v>
                </c:pt>
                <c:pt idx="18192">
                  <c:v>365.43099999999998</c:v>
                </c:pt>
                <c:pt idx="18193">
                  <c:v>365.46800000000002</c:v>
                </c:pt>
                <c:pt idx="18194">
                  <c:v>365.5</c:v>
                </c:pt>
                <c:pt idx="18195">
                  <c:v>365.53500000000003</c:v>
                </c:pt>
                <c:pt idx="18196">
                  <c:v>365.57100000000003</c:v>
                </c:pt>
                <c:pt idx="18197">
                  <c:v>365.60700000000003</c:v>
                </c:pt>
                <c:pt idx="18198">
                  <c:v>365.62099999999998</c:v>
                </c:pt>
                <c:pt idx="18199">
                  <c:v>365.62099999999998</c:v>
                </c:pt>
                <c:pt idx="18200">
                  <c:v>365.62099999999998</c:v>
                </c:pt>
                <c:pt idx="18201">
                  <c:v>365.62099999999998</c:v>
                </c:pt>
                <c:pt idx="18202">
                  <c:v>365.62099999999998</c:v>
                </c:pt>
                <c:pt idx="18203">
                  <c:v>365.62099999999998</c:v>
                </c:pt>
                <c:pt idx="18204">
                  <c:v>365.62099999999998</c:v>
                </c:pt>
                <c:pt idx="18205">
                  <c:v>365.62099999999998</c:v>
                </c:pt>
                <c:pt idx="18206">
                  <c:v>365.62099999999998</c:v>
                </c:pt>
                <c:pt idx="18207">
                  <c:v>365.62099999999998</c:v>
                </c:pt>
                <c:pt idx="18208">
                  <c:v>365.62099999999998</c:v>
                </c:pt>
                <c:pt idx="18209">
                  <c:v>365.62099999999998</c:v>
                </c:pt>
                <c:pt idx="18210">
                  <c:v>365.62099999999998</c:v>
                </c:pt>
                <c:pt idx="18211">
                  <c:v>365.62200000000001</c:v>
                </c:pt>
                <c:pt idx="18212">
                  <c:v>365.62700000000001</c:v>
                </c:pt>
                <c:pt idx="18213">
                  <c:v>365.63299999999998</c:v>
                </c:pt>
                <c:pt idx="18214">
                  <c:v>365.64</c:v>
                </c:pt>
                <c:pt idx="18215">
                  <c:v>365.64800000000002</c:v>
                </c:pt>
                <c:pt idx="18216">
                  <c:v>365.65499999999997</c:v>
                </c:pt>
                <c:pt idx="18217">
                  <c:v>365.66300000000001</c:v>
                </c:pt>
                <c:pt idx="18218">
                  <c:v>365.67599999999999</c:v>
                </c:pt>
                <c:pt idx="18219">
                  <c:v>365.70600000000002</c:v>
                </c:pt>
                <c:pt idx="18220">
                  <c:v>365.77</c:v>
                </c:pt>
                <c:pt idx="18221">
                  <c:v>365.85300000000001</c:v>
                </c:pt>
                <c:pt idx="18222">
                  <c:v>365.92099999999999</c:v>
                </c:pt>
                <c:pt idx="18223">
                  <c:v>365.96699999999998</c:v>
                </c:pt>
                <c:pt idx="18224">
                  <c:v>366.00299999999999</c:v>
                </c:pt>
                <c:pt idx="18225">
                  <c:v>366.053</c:v>
                </c:pt>
                <c:pt idx="18226">
                  <c:v>366.11900000000003</c:v>
                </c:pt>
                <c:pt idx="18227">
                  <c:v>366.18099999999998</c:v>
                </c:pt>
                <c:pt idx="18228">
                  <c:v>366.23099999999999</c:v>
                </c:pt>
                <c:pt idx="18229">
                  <c:v>366.28800000000001</c:v>
                </c:pt>
                <c:pt idx="18230">
                  <c:v>366.34500000000003</c:v>
                </c:pt>
                <c:pt idx="18231">
                  <c:v>366.39800000000002</c:v>
                </c:pt>
                <c:pt idx="18232">
                  <c:v>366.435</c:v>
                </c:pt>
                <c:pt idx="18233">
                  <c:v>366.47899999999998</c:v>
                </c:pt>
                <c:pt idx="18234">
                  <c:v>366.52499999999998</c:v>
                </c:pt>
                <c:pt idx="18235">
                  <c:v>366.57600000000002</c:v>
                </c:pt>
                <c:pt idx="18236">
                  <c:v>366.63200000000001</c:v>
                </c:pt>
                <c:pt idx="18237">
                  <c:v>366.68299999999999</c:v>
                </c:pt>
                <c:pt idx="18238">
                  <c:v>366.726</c:v>
                </c:pt>
                <c:pt idx="18239">
                  <c:v>366.762</c:v>
                </c:pt>
                <c:pt idx="18240">
                  <c:v>366.79300000000001</c:v>
                </c:pt>
                <c:pt idx="18241">
                  <c:v>366.80700000000002</c:v>
                </c:pt>
                <c:pt idx="18242">
                  <c:v>366.80700000000002</c:v>
                </c:pt>
                <c:pt idx="18243">
                  <c:v>366.80700000000002</c:v>
                </c:pt>
                <c:pt idx="18244">
                  <c:v>366.80700000000002</c:v>
                </c:pt>
                <c:pt idx="18245">
                  <c:v>366.80700000000002</c:v>
                </c:pt>
                <c:pt idx="18246">
                  <c:v>366.80700000000002</c:v>
                </c:pt>
                <c:pt idx="18247">
                  <c:v>366.80700000000002</c:v>
                </c:pt>
                <c:pt idx="18248">
                  <c:v>366.80700000000002</c:v>
                </c:pt>
                <c:pt idx="18249">
                  <c:v>366.80700000000002</c:v>
                </c:pt>
                <c:pt idx="18250">
                  <c:v>366.80700000000002</c:v>
                </c:pt>
                <c:pt idx="18251">
                  <c:v>366.81200000000001</c:v>
                </c:pt>
                <c:pt idx="18252">
                  <c:v>366.84</c:v>
                </c:pt>
                <c:pt idx="18253">
                  <c:v>366.89400000000001</c:v>
                </c:pt>
                <c:pt idx="18254">
                  <c:v>366.947</c:v>
                </c:pt>
                <c:pt idx="18255">
                  <c:v>366.97899999999998</c:v>
                </c:pt>
                <c:pt idx="18256">
                  <c:v>367</c:v>
                </c:pt>
                <c:pt idx="18257">
                  <c:v>367.02199999999999</c:v>
                </c:pt>
                <c:pt idx="18258">
                  <c:v>367.03</c:v>
                </c:pt>
                <c:pt idx="18259">
                  <c:v>367.03</c:v>
                </c:pt>
                <c:pt idx="18260">
                  <c:v>367.03</c:v>
                </c:pt>
                <c:pt idx="18261">
                  <c:v>367.03</c:v>
                </c:pt>
                <c:pt idx="18262">
                  <c:v>367.03</c:v>
                </c:pt>
                <c:pt idx="18263">
                  <c:v>367.03</c:v>
                </c:pt>
                <c:pt idx="18264">
                  <c:v>367.03</c:v>
                </c:pt>
                <c:pt idx="18265">
                  <c:v>367.03199999999998</c:v>
                </c:pt>
                <c:pt idx="18266">
                  <c:v>367.03800000000001</c:v>
                </c:pt>
                <c:pt idx="18267">
                  <c:v>367.04399999999998</c:v>
                </c:pt>
                <c:pt idx="18268">
                  <c:v>367.05099999999999</c:v>
                </c:pt>
                <c:pt idx="18269">
                  <c:v>367.05799999999999</c:v>
                </c:pt>
                <c:pt idx="18270">
                  <c:v>367.06700000000001</c:v>
                </c:pt>
                <c:pt idx="18271">
                  <c:v>367.07600000000002</c:v>
                </c:pt>
                <c:pt idx="18272">
                  <c:v>367.08499999999998</c:v>
                </c:pt>
                <c:pt idx="18273">
                  <c:v>367.09300000000002</c:v>
                </c:pt>
                <c:pt idx="18274">
                  <c:v>367.10199999999998</c:v>
                </c:pt>
                <c:pt idx="18275">
                  <c:v>367.108</c:v>
                </c:pt>
                <c:pt idx="18276">
                  <c:v>367.10899999999998</c:v>
                </c:pt>
                <c:pt idx="18277">
                  <c:v>367.11</c:v>
                </c:pt>
                <c:pt idx="18278">
                  <c:v>367.11</c:v>
                </c:pt>
                <c:pt idx="18279">
                  <c:v>367.11099999999999</c:v>
                </c:pt>
                <c:pt idx="18280">
                  <c:v>367.11099999999999</c:v>
                </c:pt>
                <c:pt idx="18281">
                  <c:v>367.11099999999999</c:v>
                </c:pt>
                <c:pt idx="18282">
                  <c:v>367.11099999999999</c:v>
                </c:pt>
                <c:pt idx="18283">
                  <c:v>367.11200000000002</c:v>
                </c:pt>
                <c:pt idx="18284">
                  <c:v>367.11200000000002</c:v>
                </c:pt>
                <c:pt idx="18285">
                  <c:v>367.113</c:v>
                </c:pt>
                <c:pt idx="18286">
                  <c:v>367.113</c:v>
                </c:pt>
                <c:pt idx="18287">
                  <c:v>367.11399999999998</c:v>
                </c:pt>
                <c:pt idx="18288">
                  <c:v>367.11399999999998</c:v>
                </c:pt>
                <c:pt idx="18289">
                  <c:v>367.11500000000001</c:v>
                </c:pt>
                <c:pt idx="18290">
                  <c:v>367.11599999999999</c:v>
                </c:pt>
                <c:pt idx="18291">
                  <c:v>367.11599999999999</c:v>
                </c:pt>
                <c:pt idx="18292">
                  <c:v>367.11700000000002</c:v>
                </c:pt>
                <c:pt idx="18293">
                  <c:v>367.11700000000002</c:v>
                </c:pt>
                <c:pt idx="18294">
                  <c:v>367.11799999999999</c:v>
                </c:pt>
                <c:pt idx="18295">
                  <c:v>367.11799999999999</c:v>
                </c:pt>
                <c:pt idx="18296">
                  <c:v>367.11900000000003</c:v>
                </c:pt>
                <c:pt idx="18297">
                  <c:v>367.11900000000003</c:v>
                </c:pt>
                <c:pt idx="18298">
                  <c:v>367.12</c:v>
                </c:pt>
                <c:pt idx="18299">
                  <c:v>367.12099999999998</c:v>
                </c:pt>
                <c:pt idx="18300">
                  <c:v>367.12099999999998</c:v>
                </c:pt>
                <c:pt idx="18301">
                  <c:v>367.12200000000001</c:v>
                </c:pt>
                <c:pt idx="18302">
                  <c:v>367.12200000000001</c:v>
                </c:pt>
                <c:pt idx="18303">
                  <c:v>367.12299999999999</c:v>
                </c:pt>
                <c:pt idx="18304">
                  <c:v>367.12299999999999</c:v>
                </c:pt>
                <c:pt idx="18305">
                  <c:v>367.12400000000002</c:v>
                </c:pt>
                <c:pt idx="18306">
                  <c:v>367.12400000000002</c:v>
                </c:pt>
                <c:pt idx="18307">
                  <c:v>367.125</c:v>
                </c:pt>
                <c:pt idx="18308">
                  <c:v>367.12599999999998</c:v>
                </c:pt>
                <c:pt idx="18309">
                  <c:v>367.12599999999998</c:v>
                </c:pt>
                <c:pt idx="18310">
                  <c:v>367.12700000000001</c:v>
                </c:pt>
                <c:pt idx="18311">
                  <c:v>367.12700000000001</c:v>
                </c:pt>
                <c:pt idx="18312">
                  <c:v>367.12799999999999</c:v>
                </c:pt>
                <c:pt idx="18313">
                  <c:v>367.12799999999999</c:v>
                </c:pt>
                <c:pt idx="18314">
                  <c:v>367.12900000000002</c:v>
                </c:pt>
                <c:pt idx="18315">
                  <c:v>367.12900000000002</c:v>
                </c:pt>
                <c:pt idx="18316">
                  <c:v>367.13</c:v>
                </c:pt>
                <c:pt idx="18317">
                  <c:v>367.13099999999997</c:v>
                </c:pt>
                <c:pt idx="18318">
                  <c:v>367.13099999999997</c:v>
                </c:pt>
                <c:pt idx="18319">
                  <c:v>367.13200000000001</c:v>
                </c:pt>
                <c:pt idx="18320">
                  <c:v>367.13200000000001</c:v>
                </c:pt>
                <c:pt idx="18321">
                  <c:v>367.13299999999998</c:v>
                </c:pt>
                <c:pt idx="18322">
                  <c:v>367.13299999999998</c:v>
                </c:pt>
                <c:pt idx="18323">
                  <c:v>367.13400000000001</c:v>
                </c:pt>
                <c:pt idx="18324">
                  <c:v>367.13400000000001</c:v>
                </c:pt>
                <c:pt idx="18325">
                  <c:v>367.13499999999999</c:v>
                </c:pt>
                <c:pt idx="18326">
                  <c:v>367.13600000000002</c:v>
                </c:pt>
                <c:pt idx="18327">
                  <c:v>367.13600000000002</c:v>
                </c:pt>
                <c:pt idx="18328">
                  <c:v>367.137</c:v>
                </c:pt>
                <c:pt idx="18329">
                  <c:v>367.137</c:v>
                </c:pt>
                <c:pt idx="18330">
                  <c:v>367.13799999999998</c:v>
                </c:pt>
                <c:pt idx="18331">
                  <c:v>367.13799999999998</c:v>
                </c:pt>
                <c:pt idx="18332">
                  <c:v>367.13900000000001</c:v>
                </c:pt>
                <c:pt idx="18333">
                  <c:v>367.13900000000001</c:v>
                </c:pt>
                <c:pt idx="18334">
                  <c:v>367.14</c:v>
                </c:pt>
                <c:pt idx="18335">
                  <c:v>367.14100000000002</c:v>
                </c:pt>
                <c:pt idx="18336">
                  <c:v>367.14100000000002</c:v>
                </c:pt>
                <c:pt idx="18337">
                  <c:v>367.142</c:v>
                </c:pt>
                <c:pt idx="18338">
                  <c:v>367.142</c:v>
                </c:pt>
                <c:pt idx="18339">
                  <c:v>367.14299999999997</c:v>
                </c:pt>
                <c:pt idx="18340">
                  <c:v>367.14299999999997</c:v>
                </c:pt>
                <c:pt idx="18341">
                  <c:v>367.14400000000001</c:v>
                </c:pt>
                <c:pt idx="18342">
                  <c:v>367.14400000000001</c:v>
                </c:pt>
                <c:pt idx="18343">
                  <c:v>367.14499999999998</c:v>
                </c:pt>
                <c:pt idx="18344">
                  <c:v>367.14600000000002</c:v>
                </c:pt>
                <c:pt idx="18345">
                  <c:v>367.14600000000002</c:v>
                </c:pt>
                <c:pt idx="18346">
                  <c:v>367.14699999999999</c:v>
                </c:pt>
                <c:pt idx="18347">
                  <c:v>367.14699999999999</c:v>
                </c:pt>
                <c:pt idx="18348">
                  <c:v>367.14800000000002</c:v>
                </c:pt>
                <c:pt idx="18349">
                  <c:v>367.14800000000002</c:v>
                </c:pt>
                <c:pt idx="18350">
                  <c:v>367.149</c:v>
                </c:pt>
                <c:pt idx="18351">
                  <c:v>367.149</c:v>
                </c:pt>
                <c:pt idx="18352">
                  <c:v>367.15</c:v>
                </c:pt>
                <c:pt idx="18353">
                  <c:v>367.15100000000001</c:v>
                </c:pt>
                <c:pt idx="18354">
                  <c:v>367.15100000000001</c:v>
                </c:pt>
                <c:pt idx="18355">
                  <c:v>367.15199999999999</c:v>
                </c:pt>
                <c:pt idx="18356">
                  <c:v>367.15199999999999</c:v>
                </c:pt>
                <c:pt idx="18357">
                  <c:v>367.15300000000002</c:v>
                </c:pt>
                <c:pt idx="18358">
                  <c:v>367.15300000000002</c:v>
                </c:pt>
                <c:pt idx="18359">
                  <c:v>367.154</c:v>
                </c:pt>
                <c:pt idx="18360">
                  <c:v>367.15499999999997</c:v>
                </c:pt>
                <c:pt idx="18361">
                  <c:v>367.15499999999997</c:v>
                </c:pt>
                <c:pt idx="18362">
                  <c:v>367.15600000000001</c:v>
                </c:pt>
                <c:pt idx="18363">
                  <c:v>367.15600000000001</c:v>
                </c:pt>
                <c:pt idx="18364">
                  <c:v>367.15699999999998</c:v>
                </c:pt>
                <c:pt idx="18365">
                  <c:v>367.15699999999998</c:v>
                </c:pt>
                <c:pt idx="18366">
                  <c:v>367.15800000000002</c:v>
                </c:pt>
                <c:pt idx="18367">
                  <c:v>367.15800000000002</c:v>
                </c:pt>
                <c:pt idx="18368">
                  <c:v>367.15899999999999</c:v>
                </c:pt>
                <c:pt idx="18369">
                  <c:v>367.16</c:v>
                </c:pt>
                <c:pt idx="18370">
                  <c:v>367.16</c:v>
                </c:pt>
                <c:pt idx="18371">
                  <c:v>367.161</c:v>
                </c:pt>
                <c:pt idx="18372">
                  <c:v>367.161</c:v>
                </c:pt>
                <c:pt idx="18373">
                  <c:v>367.16199999999998</c:v>
                </c:pt>
                <c:pt idx="18374">
                  <c:v>367.16199999999998</c:v>
                </c:pt>
                <c:pt idx="18375">
                  <c:v>367.16300000000001</c:v>
                </c:pt>
                <c:pt idx="18376">
                  <c:v>367.16300000000001</c:v>
                </c:pt>
                <c:pt idx="18377">
                  <c:v>367.16399999999999</c:v>
                </c:pt>
                <c:pt idx="18378">
                  <c:v>367.16500000000002</c:v>
                </c:pt>
                <c:pt idx="18379">
                  <c:v>367.16500000000002</c:v>
                </c:pt>
                <c:pt idx="18380">
                  <c:v>367.166</c:v>
                </c:pt>
                <c:pt idx="18381">
                  <c:v>367.166</c:v>
                </c:pt>
                <c:pt idx="18382">
                  <c:v>367.16699999999997</c:v>
                </c:pt>
                <c:pt idx="18383">
                  <c:v>367.16699999999997</c:v>
                </c:pt>
                <c:pt idx="18384">
                  <c:v>367.16800000000001</c:v>
                </c:pt>
                <c:pt idx="18385">
                  <c:v>367.16800000000001</c:v>
                </c:pt>
                <c:pt idx="18386">
                  <c:v>367.16899999999998</c:v>
                </c:pt>
                <c:pt idx="18387">
                  <c:v>367.17</c:v>
                </c:pt>
                <c:pt idx="18388">
                  <c:v>367.17</c:v>
                </c:pt>
                <c:pt idx="18389">
                  <c:v>367.17099999999999</c:v>
                </c:pt>
                <c:pt idx="18390">
                  <c:v>367.17099999999999</c:v>
                </c:pt>
                <c:pt idx="18391">
                  <c:v>367.17200000000003</c:v>
                </c:pt>
                <c:pt idx="18392">
                  <c:v>367.17200000000003</c:v>
                </c:pt>
                <c:pt idx="18393">
                  <c:v>367.173</c:v>
                </c:pt>
                <c:pt idx="18394">
                  <c:v>367.173</c:v>
                </c:pt>
                <c:pt idx="18395">
                  <c:v>367.17399999999998</c:v>
                </c:pt>
                <c:pt idx="18396">
                  <c:v>367.17500000000001</c:v>
                </c:pt>
                <c:pt idx="18397">
                  <c:v>367.17500000000001</c:v>
                </c:pt>
                <c:pt idx="18398">
                  <c:v>367.17599999999999</c:v>
                </c:pt>
                <c:pt idx="18399">
                  <c:v>367.17599999999999</c:v>
                </c:pt>
                <c:pt idx="18400">
                  <c:v>367.17700000000002</c:v>
                </c:pt>
                <c:pt idx="18401">
                  <c:v>367.17700000000002</c:v>
                </c:pt>
                <c:pt idx="18402">
                  <c:v>367.178</c:v>
                </c:pt>
                <c:pt idx="18403">
                  <c:v>367.17899999999997</c:v>
                </c:pt>
                <c:pt idx="18404">
                  <c:v>367.185</c:v>
                </c:pt>
                <c:pt idx="18405">
                  <c:v>367.20499999999998</c:v>
                </c:pt>
                <c:pt idx="18406">
                  <c:v>367.22500000000002</c:v>
                </c:pt>
                <c:pt idx="18407">
                  <c:v>367.23700000000002</c:v>
                </c:pt>
                <c:pt idx="18408">
                  <c:v>367.24700000000001</c:v>
                </c:pt>
                <c:pt idx="18409">
                  <c:v>367.255</c:v>
                </c:pt>
                <c:pt idx="18410">
                  <c:v>367.26100000000002</c:v>
                </c:pt>
                <c:pt idx="18411">
                  <c:v>367.26299999999998</c:v>
                </c:pt>
                <c:pt idx="18412">
                  <c:v>367.26499999999999</c:v>
                </c:pt>
                <c:pt idx="18413">
                  <c:v>367.26900000000001</c:v>
                </c:pt>
                <c:pt idx="18414">
                  <c:v>367.274</c:v>
                </c:pt>
                <c:pt idx="18415">
                  <c:v>367.28100000000001</c:v>
                </c:pt>
                <c:pt idx="18416">
                  <c:v>367.28800000000001</c:v>
                </c:pt>
                <c:pt idx="18417">
                  <c:v>367.29599999999999</c:v>
                </c:pt>
                <c:pt idx="18418">
                  <c:v>367.30399999999997</c:v>
                </c:pt>
                <c:pt idx="18419">
                  <c:v>367.31299999999999</c:v>
                </c:pt>
                <c:pt idx="18420">
                  <c:v>367.322</c:v>
                </c:pt>
                <c:pt idx="18421">
                  <c:v>367.33100000000002</c:v>
                </c:pt>
                <c:pt idx="18422">
                  <c:v>367.34</c:v>
                </c:pt>
                <c:pt idx="18423">
                  <c:v>367.34899999999999</c:v>
                </c:pt>
                <c:pt idx="18424">
                  <c:v>367.358</c:v>
                </c:pt>
                <c:pt idx="18425">
                  <c:v>367.36700000000002</c:v>
                </c:pt>
                <c:pt idx="18426">
                  <c:v>367.37599999999998</c:v>
                </c:pt>
                <c:pt idx="18427">
                  <c:v>367.38600000000002</c:v>
                </c:pt>
                <c:pt idx="18428">
                  <c:v>367.39499999999998</c:v>
                </c:pt>
                <c:pt idx="18429">
                  <c:v>367.404</c:v>
                </c:pt>
                <c:pt idx="18430">
                  <c:v>367.41300000000001</c:v>
                </c:pt>
                <c:pt idx="18431">
                  <c:v>367.42200000000003</c:v>
                </c:pt>
                <c:pt idx="18432">
                  <c:v>367.43200000000002</c:v>
                </c:pt>
                <c:pt idx="18433">
                  <c:v>367.44099999999997</c:v>
                </c:pt>
                <c:pt idx="18434">
                  <c:v>367.45</c:v>
                </c:pt>
                <c:pt idx="18435">
                  <c:v>367.46</c:v>
                </c:pt>
                <c:pt idx="18436">
                  <c:v>367.46899999999999</c:v>
                </c:pt>
                <c:pt idx="18437">
                  <c:v>367.476</c:v>
                </c:pt>
                <c:pt idx="18438">
                  <c:v>367.47899999999998</c:v>
                </c:pt>
                <c:pt idx="18439">
                  <c:v>367.48</c:v>
                </c:pt>
                <c:pt idx="18440">
                  <c:v>367.48099999999999</c:v>
                </c:pt>
                <c:pt idx="18441">
                  <c:v>367.48200000000003</c:v>
                </c:pt>
                <c:pt idx="18442">
                  <c:v>367.483</c:v>
                </c:pt>
                <c:pt idx="18443">
                  <c:v>367.48399999999998</c:v>
                </c:pt>
                <c:pt idx="18444">
                  <c:v>367.48500000000001</c:v>
                </c:pt>
                <c:pt idx="18445">
                  <c:v>367.48599999999999</c:v>
                </c:pt>
                <c:pt idx="18446">
                  <c:v>367.488</c:v>
                </c:pt>
                <c:pt idx="18447">
                  <c:v>367.48899999999998</c:v>
                </c:pt>
                <c:pt idx="18448">
                  <c:v>367.49</c:v>
                </c:pt>
                <c:pt idx="18449">
                  <c:v>367.49099999999999</c:v>
                </c:pt>
                <c:pt idx="18450">
                  <c:v>367.49200000000002</c:v>
                </c:pt>
                <c:pt idx="18451">
                  <c:v>367.49299999999999</c:v>
                </c:pt>
                <c:pt idx="18452">
                  <c:v>367.49400000000003</c:v>
                </c:pt>
                <c:pt idx="18453">
                  <c:v>367.495</c:v>
                </c:pt>
                <c:pt idx="18454">
                  <c:v>367.49700000000001</c:v>
                </c:pt>
                <c:pt idx="18455">
                  <c:v>367.49799999999999</c:v>
                </c:pt>
                <c:pt idx="18456">
                  <c:v>367.49900000000002</c:v>
                </c:pt>
                <c:pt idx="18457">
                  <c:v>367.5</c:v>
                </c:pt>
                <c:pt idx="18458">
                  <c:v>367.50200000000001</c:v>
                </c:pt>
                <c:pt idx="18459">
                  <c:v>367.50299999999999</c:v>
                </c:pt>
                <c:pt idx="18460">
                  <c:v>367.50400000000002</c:v>
                </c:pt>
                <c:pt idx="18461">
                  <c:v>367.505</c:v>
                </c:pt>
                <c:pt idx="18462">
                  <c:v>367.50700000000001</c:v>
                </c:pt>
                <c:pt idx="18463">
                  <c:v>367.50799999999998</c:v>
                </c:pt>
                <c:pt idx="18464">
                  <c:v>367.50900000000001</c:v>
                </c:pt>
                <c:pt idx="18465">
                  <c:v>367.51100000000002</c:v>
                </c:pt>
                <c:pt idx="18466">
                  <c:v>367.512</c:v>
                </c:pt>
                <c:pt idx="18467">
                  <c:v>367.51299999999998</c:v>
                </c:pt>
                <c:pt idx="18468">
                  <c:v>367.51400000000001</c:v>
                </c:pt>
                <c:pt idx="18469">
                  <c:v>367.51499999999999</c:v>
                </c:pt>
                <c:pt idx="18470">
                  <c:v>367.51600000000002</c:v>
                </c:pt>
                <c:pt idx="18471">
                  <c:v>367.51600000000002</c:v>
                </c:pt>
                <c:pt idx="18472">
                  <c:v>367.517</c:v>
                </c:pt>
                <c:pt idx="18473">
                  <c:v>367.51799999999997</c:v>
                </c:pt>
                <c:pt idx="18474">
                  <c:v>367.51799999999997</c:v>
                </c:pt>
                <c:pt idx="18475">
                  <c:v>367.51900000000001</c:v>
                </c:pt>
                <c:pt idx="18476">
                  <c:v>367.51900000000001</c:v>
                </c:pt>
                <c:pt idx="18477">
                  <c:v>367.52</c:v>
                </c:pt>
                <c:pt idx="18478">
                  <c:v>367.52</c:v>
                </c:pt>
                <c:pt idx="18479">
                  <c:v>367.52100000000002</c:v>
                </c:pt>
                <c:pt idx="18480">
                  <c:v>367.52100000000002</c:v>
                </c:pt>
                <c:pt idx="18481">
                  <c:v>367.52199999999999</c:v>
                </c:pt>
                <c:pt idx="18482">
                  <c:v>367.52300000000002</c:v>
                </c:pt>
                <c:pt idx="18483">
                  <c:v>367.52300000000002</c:v>
                </c:pt>
                <c:pt idx="18484">
                  <c:v>367.524</c:v>
                </c:pt>
                <c:pt idx="18485">
                  <c:v>367.524</c:v>
                </c:pt>
                <c:pt idx="18486">
                  <c:v>367.52499999999998</c:v>
                </c:pt>
                <c:pt idx="18487">
                  <c:v>367.52499999999998</c:v>
                </c:pt>
                <c:pt idx="18488">
                  <c:v>367.52600000000001</c:v>
                </c:pt>
                <c:pt idx="18489">
                  <c:v>367.52600000000001</c:v>
                </c:pt>
                <c:pt idx="18490">
                  <c:v>367.52699999999999</c:v>
                </c:pt>
                <c:pt idx="18491">
                  <c:v>367.52800000000002</c:v>
                </c:pt>
                <c:pt idx="18492">
                  <c:v>367.52800000000002</c:v>
                </c:pt>
                <c:pt idx="18493">
                  <c:v>367.529</c:v>
                </c:pt>
                <c:pt idx="18494">
                  <c:v>367.529</c:v>
                </c:pt>
                <c:pt idx="18495">
                  <c:v>367.53</c:v>
                </c:pt>
                <c:pt idx="18496">
                  <c:v>367.53</c:v>
                </c:pt>
                <c:pt idx="18497">
                  <c:v>367.53100000000001</c:v>
                </c:pt>
                <c:pt idx="18498">
                  <c:v>367.53100000000001</c:v>
                </c:pt>
                <c:pt idx="18499">
                  <c:v>367.53199999999998</c:v>
                </c:pt>
                <c:pt idx="18500">
                  <c:v>367.53300000000002</c:v>
                </c:pt>
                <c:pt idx="18501">
                  <c:v>367.53300000000002</c:v>
                </c:pt>
                <c:pt idx="18502">
                  <c:v>367.53399999999999</c:v>
                </c:pt>
                <c:pt idx="18503">
                  <c:v>367.53399999999999</c:v>
                </c:pt>
                <c:pt idx="18504">
                  <c:v>367.53500000000003</c:v>
                </c:pt>
                <c:pt idx="18505">
                  <c:v>367.53500000000003</c:v>
                </c:pt>
                <c:pt idx="18506">
                  <c:v>367.536</c:v>
                </c:pt>
                <c:pt idx="18507">
                  <c:v>367.536</c:v>
                </c:pt>
                <c:pt idx="18508">
                  <c:v>367.53699999999998</c:v>
                </c:pt>
                <c:pt idx="18509">
                  <c:v>367.53800000000001</c:v>
                </c:pt>
                <c:pt idx="18510">
                  <c:v>367.54199999999997</c:v>
                </c:pt>
                <c:pt idx="18511">
                  <c:v>367.55</c:v>
                </c:pt>
                <c:pt idx="18512">
                  <c:v>367.55700000000002</c:v>
                </c:pt>
                <c:pt idx="18513">
                  <c:v>367.56299999999999</c:v>
                </c:pt>
                <c:pt idx="18514">
                  <c:v>367.56900000000002</c:v>
                </c:pt>
                <c:pt idx="18515">
                  <c:v>367.57400000000001</c:v>
                </c:pt>
                <c:pt idx="18516">
                  <c:v>367.58100000000002</c:v>
                </c:pt>
                <c:pt idx="18517">
                  <c:v>367.58800000000002</c:v>
                </c:pt>
                <c:pt idx="18518">
                  <c:v>367.596</c:v>
                </c:pt>
                <c:pt idx="18519">
                  <c:v>367.60399999999998</c:v>
                </c:pt>
                <c:pt idx="18520">
                  <c:v>367.61200000000002</c:v>
                </c:pt>
                <c:pt idx="18521">
                  <c:v>367.62099999999998</c:v>
                </c:pt>
                <c:pt idx="18522">
                  <c:v>367.62900000000002</c:v>
                </c:pt>
                <c:pt idx="18523">
                  <c:v>367.637</c:v>
                </c:pt>
                <c:pt idx="18524">
                  <c:v>367.64400000000001</c:v>
                </c:pt>
                <c:pt idx="18525">
                  <c:v>367.65199999999999</c:v>
                </c:pt>
                <c:pt idx="18526">
                  <c:v>367.65899999999999</c:v>
                </c:pt>
                <c:pt idx="18527">
                  <c:v>367.66699999999997</c:v>
                </c:pt>
                <c:pt idx="18528">
                  <c:v>367.67599999999999</c:v>
                </c:pt>
                <c:pt idx="18529">
                  <c:v>367.685</c:v>
                </c:pt>
                <c:pt idx="18530">
                  <c:v>367.69400000000002</c:v>
                </c:pt>
                <c:pt idx="18531">
                  <c:v>367.70299999999997</c:v>
                </c:pt>
                <c:pt idx="18532">
                  <c:v>367.71100000000001</c:v>
                </c:pt>
                <c:pt idx="18533">
                  <c:v>367.71800000000002</c:v>
                </c:pt>
                <c:pt idx="18534">
                  <c:v>367.71800000000002</c:v>
                </c:pt>
                <c:pt idx="18535">
                  <c:v>367.71899999999999</c:v>
                </c:pt>
                <c:pt idx="18536">
                  <c:v>367.71899999999999</c:v>
                </c:pt>
                <c:pt idx="18537">
                  <c:v>367.72</c:v>
                </c:pt>
                <c:pt idx="18538">
                  <c:v>367.721</c:v>
                </c:pt>
                <c:pt idx="18539">
                  <c:v>367.721</c:v>
                </c:pt>
                <c:pt idx="18540">
                  <c:v>367.72199999999998</c:v>
                </c:pt>
                <c:pt idx="18541">
                  <c:v>367.72199999999998</c:v>
                </c:pt>
                <c:pt idx="18542">
                  <c:v>367.72300000000001</c:v>
                </c:pt>
                <c:pt idx="18543">
                  <c:v>367.72300000000001</c:v>
                </c:pt>
                <c:pt idx="18544">
                  <c:v>367.72399999999999</c:v>
                </c:pt>
                <c:pt idx="18545">
                  <c:v>367.72399999999999</c:v>
                </c:pt>
                <c:pt idx="18546">
                  <c:v>367.72500000000002</c:v>
                </c:pt>
                <c:pt idx="18547">
                  <c:v>367.726</c:v>
                </c:pt>
                <c:pt idx="18548">
                  <c:v>367.726</c:v>
                </c:pt>
                <c:pt idx="18549">
                  <c:v>367.72699999999998</c:v>
                </c:pt>
                <c:pt idx="18550">
                  <c:v>367.72800000000001</c:v>
                </c:pt>
                <c:pt idx="18551">
                  <c:v>367.72800000000001</c:v>
                </c:pt>
                <c:pt idx="18552">
                  <c:v>367.72899999999998</c:v>
                </c:pt>
                <c:pt idx="18553">
                  <c:v>367.73</c:v>
                </c:pt>
                <c:pt idx="18554">
                  <c:v>367.73</c:v>
                </c:pt>
                <c:pt idx="18555">
                  <c:v>367.73099999999999</c:v>
                </c:pt>
                <c:pt idx="18556">
                  <c:v>367.73099999999999</c:v>
                </c:pt>
                <c:pt idx="18557">
                  <c:v>367.73200000000003</c:v>
                </c:pt>
                <c:pt idx="18558">
                  <c:v>367.73200000000003</c:v>
                </c:pt>
                <c:pt idx="18559">
                  <c:v>367.733</c:v>
                </c:pt>
                <c:pt idx="18560">
                  <c:v>367.733</c:v>
                </c:pt>
                <c:pt idx="18561">
                  <c:v>367.73399999999998</c:v>
                </c:pt>
                <c:pt idx="18562">
                  <c:v>367.73500000000001</c:v>
                </c:pt>
                <c:pt idx="18563">
                  <c:v>367.73500000000001</c:v>
                </c:pt>
                <c:pt idx="18564">
                  <c:v>367.73599999999999</c:v>
                </c:pt>
                <c:pt idx="18565">
                  <c:v>367.73700000000002</c:v>
                </c:pt>
                <c:pt idx="18566">
                  <c:v>367.73700000000002</c:v>
                </c:pt>
                <c:pt idx="18567">
                  <c:v>367.738</c:v>
                </c:pt>
                <c:pt idx="18568">
                  <c:v>367.73899999999998</c:v>
                </c:pt>
                <c:pt idx="18569">
                  <c:v>367.74</c:v>
                </c:pt>
                <c:pt idx="18570">
                  <c:v>367.74099999999999</c:v>
                </c:pt>
                <c:pt idx="18571">
                  <c:v>367.74099999999999</c:v>
                </c:pt>
                <c:pt idx="18572">
                  <c:v>367.74200000000002</c:v>
                </c:pt>
                <c:pt idx="18573">
                  <c:v>367.74299999999999</c:v>
                </c:pt>
                <c:pt idx="18574">
                  <c:v>367.74400000000003</c:v>
                </c:pt>
                <c:pt idx="18575">
                  <c:v>367.745</c:v>
                </c:pt>
                <c:pt idx="18576">
                  <c:v>367.74599999999998</c:v>
                </c:pt>
                <c:pt idx="18577">
                  <c:v>367.74700000000001</c:v>
                </c:pt>
                <c:pt idx="18578">
                  <c:v>367.74900000000002</c:v>
                </c:pt>
                <c:pt idx="18579">
                  <c:v>367.75</c:v>
                </c:pt>
                <c:pt idx="18580">
                  <c:v>367.755</c:v>
                </c:pt>
                <c:pt idx="18581">
                  <c:v>367.76600000000002</c:v>
                </c:pt>
                <c:pt idx="18582">
                  <c:v>367.76600000000002</c:v>
                </c:pt>
                <c:pt idx="18583">
                  <c:v>367.76900000000001</c:v>
                </c:pt>
                <c:pt idx="18584">
                  <c:v>367.77699999999999</c:v>
                </c:pt>
                <c:pt idx="18585">
                  <c:v>367.786</c:v>
                </c:pt>
                <c:pt idx="18586">
                  <c:v>367.79500000000002</c:v>
                </c:pt>
                <c:pt idx="18587">
                  <c:v>367.80500000000001</c:v>
                </c:pt>
                <c:pt idx="18588">
                  <c:v>367.81400000000002</c:v>
                </c:pt>
                <c:pt idx="18589">
                  <c:v>367.82299999999998</c:v>
                </c:pt>
                <c:pt idx="18590">
                  <c:v>367.83199999999999</c:v>
                </c:pt>
                <c:pt idx="18591">
                  <c:v>367.84100000000001</c:v>
                </c:pt>
                <c:pt idx="18592">
                  <c:v>367.851</c:v>
                </c:pt>
                <c:pt idx="18593">
                  <c:v>367.86</c:v>
                </c:pt>
                <c:pt idx="18594">
                  <c:v>367.87</c:v>
                </c:pt>
                <c:pt idx="18595">
                  <c:v>367.87900000000002</c:v>
                </c:pt>
                <c:pt idx="18596">
                  <c:v>367.88900000000001</c:v>
                </c:pt>
                <c:pt idx="18597">
                  <c:v>367.89800000000002</c:v>
                </c:pt>
                <c:pt idx="18598">
                  <c:v>367.90699999999998</c:v>
                </c:pt>
                <c:pt idx="18599">
                  <c:v>367.91699999999997</c:v>
                </c:pt>
                <c:pt idx="18600">
                  <c:v>367.92599999999999</c:v>
                </c:pt>
                <c:pt idx="18601">
                  <c:v>367.93599999999998</c:v>
                </c:pt>
                <c:pt idx="18602">
                  <c:v>367.94499999999999</c:v>
                </c:pt>
                <c:pt idx="18603">
                  <c:v>367.95499999999998</c:v>
                </c:pt>
                <c:pt idx="18604">
                  <c:v>367.96499999999997</c:v>
                </c:pt>
                <c:pt idx="18605">
                  <c:v>367.98</c:v>
                </c:pt>
                <c:pt idx="18606">
                  <c:v>368.00200000000001</c:v>
                </c:pt>
                <c:pt idx="18607">
                  <c:v>368.02499999999998</c:v>
                </c:pt>
                <c:pt idx="18608">
                  <c:v>368.04899999999998</c:v>
                </c:pt>
                <c:pt idx="18609">
                  <c:v>368.07600000000002</c:v>
                </c:pt>
                <c:pt idx="18610">
                  <c:v>368.09500000000003</c:v>
                </c:pt>
                <c:pt idx="18611">
                  <c:v>368.09699999999998</c:v>
                </c:pt>
                <c:pt idx="18612">
                  <c:v>368.09699999999998</c:v>
                </c:pt>
                <c:pt idx="18613">
                  <c:v>368.09699999999998</c:v>
                </c:pt>
                <c:pt idx="18614">
                  <c:v>368.10199999999998</c:v>
                </c:pt>
                <c:pt idx="18615">
                  <c:v>368.10899999999998</c:v>
                </c:pt>
                <c:pt idx="18616">
                  <c:v>368.11700000000002</c:v>
                </c:pt>
                <c:pt idx="18617">
                  <c:v>368.12599999999998</c:v>
                </c:pt>
                <c:pt idx="18618">
                  <c:v>368.13299999999998</c:v>
                </c:pt>
                <c:pt idx="18619">
                  <c:v>368.13499999999999</c:v>
                </c:pt>
                <c:pt idx="18620">
                  <c:v>368.13499999999999</c:v>
                </c:pt>
                <c:pt idx="18621">
                  <c:v>368.137</c:v>
                </c:pt>
                <c:pt idx="18622">
                  <c:v>368.13799999999998</c:v>
                </c:pt>
                <c:pt idx="18623">
                  <c:v>368.14</c:v>
                </c:pt>
                <c:pt idx="18624">
                  <c:v>368.14100000000002</c:v>
                </c:pt>
                <c:pt idx="18625">
                  <c:v>368.14299999999997</c:v>
                </c:pt>
                <c:pt idx="18626">
                  <c:v>368.14499999999998</c:v>
                </c:pt>
                <c:pt idx="18627">
                  <c:v>368.14600000000002</c:v>
                </c:pt>
                <c:pt idx="18628">
                  <c:v>368.14699999999999</c:v>
                </c:pt>
                <c:pt idx="18629">
                  <c:v>368.149</c:v>
                </c:pt>
                <c:pt idx="18630">
                  <c:v>368.15</c:v>
                </c:pt>
                <c:pt idx="18631">
                  <c:v>368.15199999999999</c:v>
                </c:pt>
                <c:pt idx="18632">
                  <c:v>368.15300000000002</c:v>
                </c:pt>
                <c:pt idx="18633">
                  <c:v>368.15499999999997</c:v>
                </c:pt>
                <c:pt idx="18634">
                  <c:v>368.15600000000001</c:v>
                </c:pt>
                <c:pt idx="18635">
                  <c:v>368.15699999999998</c:v>
                </c:pt>
                <c:pt idx="18636">
                  <c:v>368.15800000000002</c:v>
                </c:pt>
                <c:pt idx="18637">
                  <c:v>368.16</c:v>
                </c:pt>
                <c:pt idx="18638">
                  <c:v>368.16199999999998</c:v>
                </c:pt>
                <c:pt idx="18639">
                  <c:v>368.16300000000001</c:v>
                </c:pt>
                <c:pt idx="18640">
                  <c:v>368.16500000000002</c:v>
                </c:pt>
                <c:pt idx="18641">
                  <c:v>368.16699999999997</c:v>
                </c:pt>
                <c:pt idx="18642">
                  <c:v>368.16699999999997</c:v>
                </c:pt>
                <c:pt idx="18643">
                  <c:v>368.16800000000001</c:v>
                </c:pt>
                <c:pt idx="18644">
                  <c:v>368.16899999999998</c:v>
                </c:pt>
                <c:pt idx="18645">
                  <c:v>368.16899999999998</c:v>
                </c:pt>
                <c:pt idx="18646">
                  <c:v>368.17</c:v>
                </c:pt>
                <c:pt idx="18647">
                  <c:v>368.17</c:v>
                </c:pt>
                <c:pt idx="18648">
                  <c:v>368.17099999999999</c:v>
                </c:pt>
                <c:pt idx="18649">
                  <c:v>368.17099999999999</c:v>
                </c:pt>
                <c:pt idx="18650">
                  <c:v>368.17200000000003</c:v>
                </c:pt>
                <c:pt idx="18651">
                  <c:v>368.17200000000003</c:v>
                </c:pt>
                <c:pt idx="18652">
                  <c:v>368.173</c:v>
                </c:pt>
                <c:pt idx="18653">
                  <c:v>368.17399999999998</c:v>
                </c:pt>
                <c:pt idx="18654">
                  <c:v>368.17399999999998</c:v>
                </c:pt>
                <c:pt idx="18655">
                  <c:v>368.17500000000001</c:v>
                </c:pt>
                <c:pt idx="18656">
                  <c:v>368.17500000000001</c:v>
                </c:pt>
                <c:pt idx="18657">
                  <c:v>368.17599999999999</c:v>
                </c:pt>
                <c:pt idx="18658">
                  <c:v>368.17599999999999</c:v>
                </c:pt>
                <c:pt idx="18659">
                  <c:v>368.17700000000002</c:v>
                </c:pt>
                <c:pt idx="18660">
                  <c:v>368.17700000000002</c:v>
                </c:pt>
                <c:pt idx="18661">
                  <c:v>368.178</c:v>
                </c:pt>
                <c:pt idx="18662">
                  <c:v>368.17899999999997</c:v>
                </c:pt>
                <c:pt idx="18663">
                  <c:v>368.17899999999997</c:v>
                </c:pt>
                <c:pt idx="18664">
                  <c:v>368.18</c:v>
                </c:pt>
                <c:pt idx="18665">
                  <c:v>368.18</c:v>
                </c:pt>
                <c:pt idx="18666">
                  <c:v>368.18099999999998</c:v>
                </c:pt>
                <c:pt idx="18667">
                  <c:v>368.18099999999998</c:v>
                </c:pt>
                <c:pt idx="18668">
                  <c:v>368.18200000000002</c:v>
                </c:pt>
                <c:pt idx="18669">
                  <c:v>368.18200000000002</c:v>
                </c:pt>
                <c:pt idx="18670">
                  <c:v>368.18299999999999</c:v>
                </c:pt>
                <c:pt idx="18671">
                  <c:v>368.18400000000003</c:v>
                </c:pt>
                <c:pt idx="18672">
                  <c:v>368.18400000000003</c:v>
                </c:pt>
                <c:pt idx="18673">
                  <c:v>368.185</c:v>
                </c:pt>
                <c:pt idx="18674">
                  <c:v>368.185</c:v>
                </c:pt>
                <c:pt idx="18675">
                  <c:v>368.18599999999998</c:v>
                </c:pt>
                <c:pt idx="18676">
                  <c:v>368.18599999999998</c:v>
                </c:pt>
                <c:pt idx="18677">
                  <c:v>368.19400000000002</c:v>
                </c:pt>
                <c:pt idx="18678">
                  <c:v>368.21100000000001</c:v>
                </c:pt>
                <c:pt idx="18679">
                  <c:v>368.23399999999998</c:v>
                </c:pt>
                <c:pt idx="18680">
                  <c:v>368.25299999999999</c:v>
                </c:pt>
                <c:pt idx="18681">
                  <c:v>368.26799999999997</c:v>
                </c:pt>
                <c:pt idx="18682">
                  <c:v>368.28300000000002</c:v>
                </c:pt>
                <c:pt idx="18683">
                  <c:v>368.30200000000002</c:v>
                </c:pt>
                <c:pt idx="18684">
                  <c:v>368.322</c:v>
                </c:pt>
                <c:pt idx="18685">
                  <c:v>368.34</c:v>
                </c:pt>
                <c:pt idx="18686">
                  <c:v>368.346</c:v>
                </c:pt>
                <c:pt idx="18687">
                  <c:v>368.35399999999998</c:v>
                </c:pt>
                <c:pt idx="18688">
                  <c:v>368.37200000000001</c:v>
                </c:pt>
                <c:pt idx="18689">
                  <c:v>368.38799999999998</c:v>
                </c:pt>
                <c:pt idx="18690">
                  <c:v>368.39100000000002</c:v>
                </c:pt>
                <c:pt idx="18691">
                  <c:v>368.399</c:v>
                </c:pt>
                <c:pt idx="18692">
                  <c:v>368.42599999999999</c:v>
                </c:pt>
                <c:pt idx="18693">
                  <c:v>368.46699999999998</c:v>
                </c:pt>
                <c:pt idx="18694">
                  <c:v>368.495</c:v>
                </c:pt>
                <c:pt idx="18695">
                  <c:v>368.52</c:v>
                </c:pt>
                <c:pt idx="18696">
                  <c:v>368.54700000000003</c:v>
                </c:pt>
                <c:pt idx="18697">
                  <c:v>368.55200000000002</c:v>
                </c:pt>
                <c:pt idx="18698">
                  <c:v>368.55900000000003</c:v>
                </c:pt>
                <c:pt idx="18699">
                  <c:v>368.55900000000003</c:v>
                </c:pt>
                <c:pt idx="18700">
                  <c:v>368.55900000000003</c:v>
                </c:pt>
                <c:pt idx="18701">
                  <c:v>368.55900000000003</c:v>
                </c:pt>
                <c:pt idx="18702">
                  <c:v>368.55900000000003</c:v>
                </c:pt>
                <c:pt idx="18703">
                  <c:v>368.55900000000003</c:v>
                </c:pt>
                <c:pt idx="18704">
                  <c:v>368.55900000000003</c:v>
                </c:pt>
                <c:pt idx="18705">
                  <c:v>368.55900000000003</c:v>
                </c:pt>
                <c:pt idx="18706">
                  <c:v>368.55900000000003</c:v>
                </c:pt>
                <c:pt idx="18707">
                  <c:v>368.57299999999998</c:v>
                </c:pt>
                <c:pt idx="18708">
                  <c:v>368.60300000000001</c:v>
                </c:pt>
                <c:pt idx="18709">
                  <c:v>368.61599999999999</c:v>
                </c:pt>
                <c:pt idx="18710">
                  <c:v>368.61599999999999</c:v>
                </c:pt>
                <c:pt idx="18711">
                  <c:v>368.61599999999999</c:v>
                </c:pt>
                <c:pt idx="18712">
                  <c:v>368.61900000000003</c:v>
                </c:pt>
                <c:pt idx="18713">
                  <c:v>368.62200000000001</c:v>
                </c:pt>
                <c:pt idx="18714">
                  <c:v>368.62400000000002</c:v>
                </c:pt>
                <c:pt idx="18715">
                  <c:v>368.62700000000001</c:v>
                </c:pt>
                <c:pt idx="18716">
                  <c:v>368.63400000000001</c:v>
                </c:pt>
                <c:pt idx="18717">
                  <c:v>368.64100000000002</c:v>
                </c:pt>
                <c:pt idx="18718">
                  <c:v>368.65</c:v>
                </c:pt>
                <c:pt idx="18719">
                  <c:v>368.66</c:v>
                </c:pt>
                <c:pt idx="18720">
                  <c:v>368.661</c:v>
                </c:pt>
                <c:pt idx="18721">
                  <c:v>368.661</c:v>
                </c:pt>
                <c:pt idx="18722">
                  <c:v>368.66399999999999</c:v>
                </c:pt>
                <c:pt idx="18723">
                  <c:v>368.67</c:v>
                </c:pt>
                <c:pt idx="18724">
                  <c:v>368.67599999999999</c:v>
                </c:pt>
                <c:pt idx="18725">
                  <c:v>368.68299999999999</c:v>
                </c:pt>
                <c:pt idx="18726">
                  <c:v>368.69</c:v>
                </c:pt>
                <c:pt idx="18727">
                  <c:v>368.69799999999998</c:v>
                </c:pt>
                <c:pt idx="18728">
                  <c:v>368.70100000000002</c:v>
                </c:pt>
                <c:pt idx="18729">
                  <c:v>368.71</c:v>
                </c:pt>
                <c:pt idx="18730">
                  <c:v>368.71600000000001</c:v>
                </c:pt>
                <c:pt idx="18731">
                  <c:v>368.72300000000001</c:v>
                </c:pt>
                <c:pt idx="18732">
                  <c:v>368.72899999999998</c:v>
                </c:pt>
                <c:pt idx="18733">
                  <c:v>368.73399999999998</c:v>
                </c:pt>
                <c:pt idx="18734">
                  <c:v>368.738</c:v>
                </c:pt>
                <c:pt idx="18735">
                  <c:v>368.74400000000003</c:v>
                </c:pt>
                <c:pt idx="18736">
                  <c:v>368.74900000000002</c:v>
                </c:pt>
                <c:pt idx="18737">
                  <c:v>368.75400000000002</c:v>
                </c:pt>
                <c:pt idx="18738">
                  <c:v>368.76</c:v>
                </c:pt>
                <c:pt idx="18739">
                  <c:v>368.76600000000002</c:v>
                </c:pt>
                <c:pt idx="18740">
                  <c:v>368.77</c:v>
                </c:pt>
                <c:pt idx="18741">
                  <c:v>368.77600000000001</c:v>
                </c:pt>
                <c:pt idx="18742">
                  <c:v>368.77800000000002</c:v>
                </c:pt>
                <c:pt idx="18743">
                  <c:v>368.779</c:v>
                </c:pt>
                <c:pt idx="18744">
                  <c:v>368.78</c:v>
                </c:pt>
                <c:pt idx="18745">
                  <c:v>368.78399999999999</c:v>
                </c:pt>
                <c:pt idx="18746">
                  <c:v>368.78899999999999</c:v>
                </c:pt>
                <c:pt idx="18747">
                  <c:v>368.79599999999999</c:v>
                </c:pt>
                <c:pt idx="18748">
                  <c:v>368.80399999999997</c:v>
                </c:pt>
                <c:pt idx="18749">
                  <c:v>368.81099999999998</c:v>
                </c:pt>
                <c:pt idx="18750">
                  <c:v>368.81700000000001</c:v>
                </c:pt>
                <c:pt idx="18751">
                  <c:v>368.82499999999999</c:v>
                </c:pt>
                <c:pt idx="18752">
                  <c:v>368.83300000000003</c:v>
                </c:pt>
                <c:pt idx="18753">
                  <c:v>368.84199999999998</c:v>
                </c:pt>
                <c:pt idx="18754">
                  <c:v>368.851</c:v>
                </c:pt>
                <c:pt idx="18755">
                  <c:v>368.86</c:v>
                </c:pt>
                <c:pt idx="18756">
                  <c:v>368.86900000000003</c:v>
                </c:pt>
                <c:pt idx="18757">
                  <c:v>368.87799999999999</c:v>
                </c:pt>
                <c:pt idx="18758">
                  <c:v>368.887</c:v>
                </c:pt>
                <c:pt idx="18759">
                  <c:v>368.89600000000002</c:v>
                </c:pt>
                <c:pt idx="18760">
                  <c:v>368.90499999999997</c:v>
                </c:pt>
                <c:pt idx="18761">
                  <c:v>368.91500000000002</c:v>
                </c:pt>
                <c:pt idx="18762">
                  <c:v>368.92399999999998</c:v>
                </c:pt>
                <c:pt idx="18763">
                  <c:v>368.93400000000003</c:v>
                </c:pt>
                <c:pt idx="18764">
                  <c:v>368.94299999999998</c:v>
                </c:pt>
                <c:pt idx="18765">
                  <c:v>368.952</c:v>
                </c:pt>
                <c:pt idx="18766">
                  <c:v>368.96100000000001</c:v>
                </c:pt>
                <c:pt idx="18767">
                  <c:v>368.971</c:v>
                </c:pt>
                <c:pt idx="18768">
                  <c:v>368.98</c:v>
                </c:pt>
                <c:pt idx="18769">
                  <c:v>368.98899999999998</c:v>
                </c:pt>
                <c:pt idx="18770">
                  <c:v>369.00200000000001</c:v>
                </c:pt>
                <c:pt idx="18771">
                  <c:v>369.017</c:v>
                </c:pt>
                <c:pt idx="18772">
                  <c:v>369.03100000000001</c:v>
                </c:pt>
                <c:pt idx="18773">
                  <c:v>369.04599999999999</c:v>
                </c:pt>
                <c:pt idx="18774">
                  <c:v>369.06200000000001</c:v>
                </c:pt>
                <c:pt idx="18775">
                  <c:v>369.07600000000002</c:v>
                </c:pt>
                <c:pt idx="18776">
                  <c:v>369.09100000000001</c:v>
                </c:pt>
                <c:pt idx="18777">
                  <c:v>369.10500000000002</c:v>
                </c:pt>
                <c:pt idx="18778">
                  <c:v>369.11900000000003</c:v>
                </c:pt>
                <c:pt idx="18779">
                  <c:v>369.13299999999998</c:v>
                </c:pt>
                <c:pt idx="18780">
                  <c:v>369.14699999999999</c:v>
                </c:pt>
                <c:pt idx="18781">
                  <c:v>369.16199999999998</c:v>
                </c:pt>
                <c:pt idx="18782">
                  <c:v>369.17599999999999</c:v>
                </c:pt>
                <c:pt idx="18783">
                  <c:v>369.19099999999997</c:v>
                </c:pt>
                <c:pt idx="18784">
                  <c:v>369.20499999999998</c:v>
                </c:pt>
                <c:pt idx="18785">
                  <c:v>369.22</c:v>
                </c:pt>
                <c:pt idx="18786">
                  <c:v>369.23399999999998</c:v>
                </c:pt>
                <c:pt idx="18787">
                  <c:v>369.24799999999999</c:v>
                </c:pt>
                <c:pt idx="18788">
                  <c:v>369.26299999999998</c:v>
                </c:pt>
                <c:pt idx="18789">
                  <c:v>369.27699999999999</c:v>
                </c:pt>
                <c:pt idx="18790">
                  <c:v>369.29199999999997</c:v>
                </c:pt>
                <c:pt idx="18791">
                  <c:v>369.30799999999999</c:v>
                </c:pt>
                <c:pt idx="18792">
                  <c:v>369.32299999999998</c:v>
                </c:pt>
                <c:pt idx="18793">
                  <c:v>369.339</c:v>
                </c:pt>
                <c:pt idx="18794">
                  <c:v>369.35500000000002</c:v>
                </c:pt>
                <c:pt idx="18795">
                  <c:v>369.36799999999999</c:v>
                </c:pt>
                <c:pt idx="18796">
                  <c:v>369.37799999999999</c:v>
                </c:pt>
                <c:pt idx="18797">
                  <c:v>369.38799999999998</c:v>
                </c:pt>
                <c:pt idx="18798">
                  <c:v>369.39800000000002</c:v>
                </c:pt>
                <c:pt idx="18799">
                  <c:v>369.40800000000002</c:v>
                </c:pt>
                <c:pt idx="18800">
                  <c:v>369.41800000000001</c:v>
                </c:pt>
                <c:pt idx="18801">
                  <c:v>369.42700000000002</c:v>
                </c:pt>
                <c:pt idx="18802">
                  <c:v>369.43700000000001</c:v>
                </c:pt>
                <c:pt idx="18803">
                  <c:v>369.44600000000003</c:v>
                </c:pt>
                <c:pt idx="18804">
                  <c:v>369.45600000000002</c:v>
                </c:pt>
                <c:pt idx="18805">
                  <c:v>369.46499999999997</c:v>
                </c:pt>
                <c:pt idx="18806">
                  <c:v>369.47500000000002</c:v>
                </c:pt>
                <c:pt idx="18807">
                  <c:v>369.48399999999998</c:v>
                </c:pt>
                <c:pt idx="18808">
                  <c:v>369.49299999999999</c:v>
                </c:pt>
                <c:pt idx="18809">
                  <c:v>369.50299999999999</c:v>
                </c:pt>
                <c:pt idx="18810">
                  <c:v>369.51299999999998</c:v>
                </c:pt>
                <c:pt idx="18811">
                  <c:v>369.52300000000002</c:v>
                </c:pt>
                <c:pt idx="18812">
                  <c:v>369.53300000000002</c:v>
                </c:pt>
                <c:pt idx="18813">
                  <c:v>369.54300000000001</c:v>
                </c:pt>
                <c:pt idx="18814">
                  <c:v>369.553</c:v>
                </c:pt>
                <c:pt idx="18815">
                  <c:v>369.56299999999999</c:v>
                </c:pt>
                <c:pt idx="18816">
                  <c:v>369.57299999999998</c:v>
                </c:pt>
                <c:pt idx="18817">
                  <c:v>369.58300000000003</c:v>
                </c:pt>
                <c:pt idx="18818">
                  <c:v>369.59199999999998</c:v>
                </c:pt>
                <c:pt idx="18819">
                  <c:v>369.60300000000001</c:v>
                </c:pt>
                <c:pt idx="18820">
                  <c:v>369.61399999999998</c:v>
                </c:pt>
                <c:pt idx="18821">
                  <c:v>369.62400000000002</c:v>
                </c:pt>
                <c:pt idx="18822">
                  <c:v>369.63400000000001</c:v>
                </c:pt>
                <c:pt idx="18823">
                  <c:v>369.642</c:v>
                </c:pt>
                <c:pt idx="18824">
                  <c:v>369.66199999999998</c:v>
                </c:pt>
                <c:pt idx="18825">
                  <c:v>369.697</c:v>
                </c:pt>
                <c:pt idx="18826">
                  <c:v>369.714</c:v>
                </c:pt>
                <c:pt idx="18827">
                  <c:v>369.714</c:v>
                </c:pt>
                <c:pt idx="18828">
                  <c:v>369.71699999999998</c:v>
                </c:pt>
                <c:pt idx="18829">
                  <c:v>369.721</c:v>
                </c:pt>
                <c:pt idx="18830">
                  <c:v>369.72800000000001</c:v>
                </c:pt>
                <c:pt idx="18831">
                  <c:v>369.73599999999999</c:v>
                </c:pt>
                <c:pt idx="18832">
                  <c:v>369.745</c:v>
                </c:pt>
                <c:pt idx="18833">
                  <c:v>369.75400000000002</c:v>
                </c:pt>
                <c:pt idx="18834">
                  <c:v>369.76400000000001</c:v>
                </c:pt>
                <c:pt idx="18835">
                  <c:v>369.77300000000002</c:v>
                </c:pt>
                <c:pt idx="18836">
                  <c:v>369.78300000000002</c:v>
                </c:pt>
                <c:pt idx="18837">
                  <c:v>369.79199999999997</c:v>
                </c:pt>
                <c:pt idx="18838">
                  <c:v>369.80200000000002</c:v>
                </c:pt>
                <c:pt idx="18839">
                  <c:v>369.81099999999998</c:v>
                </c:pt>
                <c:pt idx="18840">
                  <c:v>369.82100000000003</c:v>
                </c:pt>
                <c:pt idx="18841">
                  <c:v>369.83</c:v>
                </c:pt>
                <c:pt idx="18842">
                  <c:v>369.84</c:v>
                </c:pt>
                <c:pt idx="18843">
                  <c:v>369.84899999999999</c:v>
                </c:pt>
                <c:pt idx="18844">
                  <c:v>369.858</c:v>
                </c:pt>
                <c:pt idx="18845">
                  <c:v>369.86799999999999</c:v>
                </c:pt>
                <c:pt idx="18846">
                  <c:v>369.87700000000001</c:v>
                </c:pt>
                <c:pt idx="18847">
                  <c:v>369.887</c:v>
                </c:pt>
                <c:pt idx="18848">
                  <c:v>369.89600000000002</c:v>
                </c:pt>
                <c:pt idx="18849">
                  <c:v>369.90600000000001</c:v>
                </c:pt>
                <c:pt idx="18850">
                  <c:v>369.91500000000002</c:v>
                </c:pt>
                <c:pt idx="18851">
                  <c:v>369.92500000000001</c:v>
                </c:pt>
                <c:pt idx="18852">
                  <c:v>369.93400000000003</c:v>
                </c:pt>
                <c:pt idx="18853">
                  <c:v>369.94400000000002</c:v>
                </c:pt>
                <c:pt idx="18854">
                  <c:v>369.95299999999997</c:v>
                </c:pt>
                <c:pt idx="18855">
                  <c:v>369.96199999999999</c:v>
                </c:pt>
                <c:pt idx="18856">
                  <c:v>369.97199999999998</c:v>
                </c:pt>
                <c:pt idx="18857">
                  <c:v>369.98099999999999</c:v>
                </c:pt>
                <c:pt idx="18858">
                  <c:v>369.99099999999999</c:v>
                </c:pt>
                <c:pt idx="18859">
                  <c:v>370</c:v>
                </c:pt>
                <c:pt idx="18860">
                  <c:v>370.01</c:v>
                </c:pt>
                <c:pt idx="18861">
                  <c:v>370.01900000000001</c:v>
                </c:pt>
                <c:pt idx="18862">
                  <c:v>370.02800000000002</c:v>
                </c:pt>
                <c:pt idx="18863">
                  <c:v>370.03699999999998</c:v>
                </c:pt>
                <c:pt idx="18864">
                  <c:v>370.04500000000002</c:v>
                </c:pt>
                <c:pt idx="18865">
                  <c:v>370.05200000000002</c:v>
                </c:pt>
                <c:pt idx="18866">
                  <c:v>370.06099999999998</c:v>
                </c:pt>
                <c:pt idx="18867">
                  <c:v>370.06900000000002</c:v>
                </c:pt>
                <c:pt idx="18868">
                  <c:v>370.077</c:v>
                </c:pt>
                <c:pt idx="18869">
                  <c:v>370.084</c:v>
                </c:pt>
                <c:pt idx="18870">
                  <c:v>370.09199999999998</c:v>
                </c:pt>
                <c:pt idx="18871">
                  <c:v>370.1</c:v>
                </c:pt>
                <c:pt idx="18872">
                  <c:v>370.108</c:v>
                </c:pt>
                <c:pt idx="18873">
                  <c:v>370.11500000000001</c:v>
                </c:pt>
                <c:pt idx="18874">
                  <c:v>370.12400000000002</c:v>
                </c:pt>
                <c:pt idx="18875">
                  <c:v>370.13600000000002</c:v>
                </c:pt>
                <c:pt idx="18876">
                  <c:v>370.15199999999999</c:v>
                </c:pt>
                <c:pt idx="18877">
                  <c:v>370.16800000000001</c:v>
                </c:pt>
                <c:pt idx="18878">
                  <c:v>370.18400000000003</c:v>
                </c:pt>
                <c:pt idx="18879">
                  <c:v>370.19900000000001</c:v>
                </c:pt>
                <c:pt idx="18880">
                  <c:v>370.214</c:v>
                </c:pt>
                <c:pt idx="18881">
                  <c:v>370.23</c:v>
                </c:pt>
                <c:pt idx="18882">
                  <c:v>370.245</c:v>
                </c:pt>
                <c:pt idx="18883">
                  <c:v>370.26</c:v>
                </c:pt>
                <c:pt idx="18884">
                  <c:v>370.27600000000001</c:v>
                </c:pt>
                <c:pt idx="18885">
                  <c:v>370.291</c:v>
                </c:pt>
                <c:pt idx="18886">
                  <c:v>370.30599999999998</c:v>
                </c:pt>
                <c:pt idx="18887">
                  <c:v>370.32100000000003</c:v>
                </c:pt>
                <c:pt idx="18888">
                  <c:v>370.33600000000001</c:v>
                </c:pt>
                <c:pt idx="18889">
                  <c:v>370.35199999999998</c:v>
                </c:pt>
                <c:pt idx="18890">
                  <c:v>370.36700000000002</c:v>
                </c:pt>
                <c:pt idx="18891">
                  <c:v>370.38200000000001</c:v>
                </c:pt>
                <c:pt idx="18892">
                  <c:v>370.39699999999999</c:v>
                </c:pt>
                <c:pt idx="18893">
                  <c:v>370.41300000000001</c:v>
                </c:pt>
                <c:pt idx="18894">
                  <c:v>370.42</c:v>
                </c:pt>
                <c:pt idx="18895">
                  <c:v>370.42700000000002</c:v>
                </c:pt>
                <c:pt idx="18896">
                  <c:v>370.43299999999999</c:v>
                </c:pt>
                <c:pt idx="18897">
                  <c:v>370.44</c:v>
                </c:pt>
                <c:pt idx="18898">
                  <c:v>370.44799999999998</c:v>
                </c:pt>
                <c:pt idx="18899">
                  <c:v>370.45600000000002</c:v>
                </c:pt>
                <c:pt idx="18900">
                  <c:v>370.46300000000002</c:v>
                </c:pt>
                <c:pt idx="18901">
                  <c:v>370.471</c:v>
                </c:pt>
                <c:pt idx="18902">
                  <c:v>370.47899999999998</c:v>
                </c:pt>
                <c:pt idx="18903">
                  <c:v>370.48599999999999</c:v>
                </c:pt>
                <c:pt idx="18904">
                  <c:v>370.495</c:v>
                </c:pt>
                <c:pt idx="18905">
                  <c:v>370.50400000000002</c:v>
                </c:pt>
                <c:pt idx="18906">
                  <c:v>370.51100000000002</c:v>
                </c:pt>
                <c:pt idx="18907">
                  <c:v>370.51900000000001</c:v>
                </c:pt>
                <c:pt idx="18908">
                  <c:v>370.52699999999999</c:v>
                </c:pt>
                <c:pt idx="18909">
                  <c:v>370.53500000000003</c:v>
                </c:pt>
                <c:pt idx="18910">
                  <c:v>370.54300000000001</c:v>
                </c:pt>
                <c:pt idx="18911">
                  <c:v>370.55099999999999</c:v>
                </c:pt>
                <c:pt idx="18912">
                  <c:v>370.55900000000003</c:v>
                </c:pt>
                <c:pt idx="18913">
                  <c:v>370.57</c:v>
                </c:pt>
                <c:pt idx="18914">
                  <c:v>370.58300000000003</c:v>
                </c:pt>
                <c:pt idx="18915">
                  <c:v>370.59100000000001</c:v>
                </c:pt>
                <c:pt idx="18916">
                  <c:v>370.59899999999999</c:v>
                </c:pt>
                <c:pt idx="18917">
                  <c:v>370.608</c:v>
                </c:pt>
                <c:pt idx="18918">
                  <c:v>370.61799999999999</c:v>
                </c:pt>
                <c:pt idx="18919">
                  <c:v>370.625</c:v>
                </c:pt>
                <c:pt idx="18920">
                  <c:v>370.63099999999997</c:v>
                </c:pt>
                <c:pt idx="18921">
                  <c:v>370.63600000000002</c:v>
                </c:pt>
                <c:pt idx="18922">
                  <c:v>370.64</c:v>
                </c:pt>
                <c:pt idx="18923">
                  <c:v>370.64299999999997</c:v>
                </c:pt>
                <c:pt idx="18924">
                  <c:v>370.64699999999999</c:v>
                </c:pt>
                <c:pt idx="18925">
                  <c:v>370.65100000000001</c:v>
                </c:pt>
                <c:pt idx="18926">
                  <c:v>370.65499999999997</c:v>
                </c:pt>
                <c:pt idx="18927">
                  <c:v>370.65899999999999</c:v>
                </c:pt>
                <c:pt idx="18928">
                  <c:v>370.66300000000001</c:v>
                </c:pt>
                <c:pt idx="18929">
                  <c:v>370.666</c:v>
                </c:pt>
                <c:pt idx="18930">
                  <c:v>370.67</c:v>
                </c:pt>
                <c:pt idx="18931">
                  <c:v>370.673</c:v>
                </c:pt>
                <c:pt idx="18932">
                  <c:v>370.67700000000002</c:v>
                </c:pt>
                <c:pt idx="18933">
                  <c:v>370.68</c:v>
                </c:pt>
                <c:pt idx="18934">
                  <c:v>370.68400000000003</c:v>
                </c:pt>
                <c:pt idx="18935">
                  <c:v>370.68700000000001</c:v>
                </c:pt>
                <c:pt idx="18936">
                  <c:v>370.69200000000001</c:v>
                </c:pt>
                <c:pt idx="18937">
                  <c:v>370.69600000000003</c:v>
                </c:pt>
                <c:pt idx="18938">
                  <c:v>370.7</c:v>
                </c:pt>
                <c:pt idx="18939">
                  <c:v>370.70400000000001</c:v>
                </c:pt>
                <c:pt idx="18940">
                  <c:v>370.70800000000003</c:v>
                </c:pt>
                <c:pt idx="18941">
                  <c:v>370.71300000000002</c:v>
                </c:pt>
                <c:pt idx="18942">
                  <c:v>370.71699999999998</c:v>
                </c:pt>
                <c:pt idx="18943">
                  <c:v>370.72199999999998</c:v>
                </c:pt>
                <c:pt idx="18944">
                  <c:v>370.726</c:v>
                </c:pt>
                <c:pt idx="18945">
                  <c:v>370.73</c:v>
                </c:pt>
                <c:pt idx="18946">
                  <c:v>370.733</c:v>
                </c:pt>
                <c:pt idx="18947">
                  <c:v>370.738</c:v>
                </c:pt>
                <c:pt idx="18948">
                  <c:v>370.74200000000002</c:v>
                </c:pt>
                <c:pt idx="18949">
                  <c:v>370.74599999999998</c:v>
                </c:pt>
                <c:pt idx="18950">
                  <c:v>370.75</c:v>
                </c:pt>
                <c:pt idx="18951">
                  <c:v>370.75400000000002</c:v>
                </c:pt>
                <c:pt idx="18952">
                  <c:v>370.75700000000001</c:v>
                </c:pt>
                <c:pt idx="18953">
                  <c:v>370.76</c:v>
                </c:pt>
                <c:pt idx="18954">
                  <c:v>370.76400000000001</c:v>
                </c:pt>
                <c:pt idx="18955">
                  <c:v>370.76799999999997</c:v>
                </c:pt>
                <c:pt idx="18956">
                  <c:v>370.77199999999999</c:v>
                </c:pt>
                <c:pt idx="18957">
                  <c:v>370.77600000000001</c:v>
                </c:pt>
                <c:pt idx="18958">
                  <c:v>370.779</c:v>
                </c:pt>
                <c:pt idx="18959">
                  <c:v>370.78300000000002</c:v>
                </c:pt>
                <c:pt idx="18960">
                  <c:v>370.78699999999998</c:v>
                </c:pt>
                <c:pt idx="18961">
                  <c:v>370.791</c:v>
                </c:pt>
                <c:pt idx="18962">
                  <c:v>370.79500000000002</c:v>
                </c:pt>
                <c:pt idx="18963">
                  <c:v>370.79899999999998</c:v>
                </c:pt>
                <c:pt idx="18964">
                  <c:v>370.803</c:v>
                </c:pt>
                <c:pt idx="18965">
                  <c:v>370.80700000000002</c:v>
                </c:pt>
                <c:pt idx="18966">
                  <c:v>370.81099999999998</c:v>
                </c:pt>
                <c:pt idx="18967">
                  <c:v>370.815</c:v>
                </c:pt>
                <c:pt idx="18968">
                  <c:v>370.82</c:v>
                </c:pt>
                <c:pt idx="18969">
                  <c:v>370.82400000000001</c:v>
                </c:pt>
                <c:pt idx="18970">
                  <c:v>370.82799999999997</c:v>
                </c:pt>
                <c:pt idx="18971">
                  <c:v>370.83199999999999</c:v>
                </c:pt>
                <c:pt idx="18972">
                  <c:v>370.83600000000001</c:v>
                </c:pt>
                <c:pt idx="18973">
                  <c:v>370.839</c:v>
                </c:pt>
                <c:pt idx="18974">
                  <c:v>370.84300000000002</c:v>
                </c:pt>
                <c:pt idx="18975">
                  <c:v>370.84699999999998</c:v>
                </c:pt>
                <c:pt idx="18976">
                  <c:v>370.851</c:v>
                </c:pt>
                <c:pt idx="18977">
                  <c:v>370.85399999999998</c:v>
                </c:pt>
                <c:pt idx="18978">
                  <c:v>370.85700000000003</c:v>
                </c:pt>
                <c:pt idx="18979">
                  <c:v>370.86099999999999</c:v>
                </c:pt>
                <c:pt idx="18980">
                  <c:v>370.86399999999998</c:v>
                </c:pt>
                <c:pt idx="18981">
                  <c:v>370.86700000000002</c:v>
                </c:pt>
                <c:pt idx="18982">
                  <c:v>370.87099999999998</c:v>
                </c:pt>
                <c:pt idx="18983">
                  <c:v>370.87400000000002</c:v>
                </c:pt>
                <c:pt idx="18984">
                  <c:v>370.87700000000001</c:v>
                </c:pt>
                <c:pt idx="18985">
                  <c:v>370.88099999999997</c:v>
                </c:pt>
                <c:pt idx="18986">
                  <c:v>370.88400000000001</c:v>
                </c:pt>
                <c:pt idx="18987">
                  <c:v>370.887</c:v>
                </c:pt>
                <c:pt idx="18988">
                  <c:v>370.89100000000002</c:v>
                </c:pt>
                <c:pt idx="18989">
                  <c:v>370.89400000000001</c:v>
                </c:pt>
                <c:pt idx="18990">
                  <c:v>370.89699999999999</c:v>
                </c:pt>
                <c:pt idx="18991">
                  <c:v>370.90100000000001</c:v>
                </c:pt>
                <c:pt idx="18992">
                  <c:v>370.90499999999997</c:v>
                </c:pt>
                <c:pt idx="18993">
                  <c:v>370.90800000000002</c:v>
                </c:pt>
                <c:pt idx="18994">
                  <c:v>370.911</c:v>
                </c:pt>
                <c:pt idx="18995">
                  <c:v>370.91500000000002</c:v>
                </c:pt>
                <c:pt idx="18996">
                  <c:v>370.91800000000001</c:v>
                </c:pt>
                <c:pt idx="18997">
                  <c:v>370.92099999999999</c:v>
                </c:pt>
                <c:pt idx="18998">
                  <c:v>370.92500000000001</c:v>
                </c:pt>
                <c:pt idx="18999">
                  <c:v>370.92899999999997</c:v>
                </c:pt>
                <c:pt idx="19000">
                  <c:v>370.93200000000002</c:v>
                </c:pt>
                <c:pt idx="19001">
                  <c:v>370.935</c:v>
                </c:pt>
                <c:pt idx="19002">
                  <c:v>370.93900000000002</c:v>
                </c:pt>
                <c:pt idx="19003">
                  <c:v>370.94200000000001</c:v>
                </c:pt>
                <c:pt idx="19004">
                  <c:v>370.94600000000003</c:v>
                </c:pt>
                <c:pt idx="19005">
                  <c:v>370.94900000000001</c:v>
                </c:pt>
                <c:pt idx="19006">
                  <c:v>370.95299999999997</c:v>
                </c:pt>
                <c:pt idx="19007">
                  <c:v>370.95600000000002</c:v>
                </c:pt>
                <c:pt idx="19008">
                  <c:v>370.959</c:v>
                </c:pt>
                <c:pt idx="19009">
                  <c:v>370.96300000000002</c:v>
                </c:pt>
                <c:pt idx="19010">
                  <c:v>370.96600000000001</c:v>
                </c:pt>
                <c:pt idx="19011">
                  <c:v>370.97</c:v>
                </c:pt>
                <c:pt idx="19012">
                  <c:v>370.97300000000001</c:v>
                </c:pt>
                <c:pt idx="19013">
                  <c:v>370.97699999999998</c:v>
                </c:pt>
                <c:pt idx="19014">
                  <c:v>370.98</c:v>
                </c:pt>
                <c:pt idx="19015">
                  <c:v>370.983</c:v>
                </c:pt>
                <c:pt idx="19016">
                  <c:v>370.98700000000002</c:v>
                </c:pt>
                <c:pt idx="19017">
                  <c:v>370.99</c:v>
                </c:pt>
                <c:pt idx="19018">
                  <c:v>370.99299999999999</c:v>
                </c:pt>
                <c:pt idx="19019">
                  <c:v>370.99700000000001</c:v>
                </c:pt>
                <c:pt idx="19020">
                  <c:v>371</c:v>
                </c:pt>
                <c:pt idx="19021">
                  <c:v>371.00299999999999</c:v>
                </c:pt>
                <c:pt idx="19022">
                  <c:v>371.00700000000001</c:v>
                </c:pt>
                <c:pt idx="19023">
                  <c:v>371.01</c:v>
                </c:pt>
                <c:pt idx="19024">
                  <c:v>371.01299999999998</c:v>
                </c:pt>
                <c:pt idx="19025">
                  <c:v>371.017</c:v>
                </c:pt>
                <c:pt idx="19026">
                  <c:v>371.02</c:v>
                </c:pt>
                <c:pt idx="19027">
                  <c:v>371.02300000000002</c:v>
                </c:pt>
                <c:pt idx="19028">
                  <c:v>371.02699999999999</c:v>
                </c:pt>
                <c:pt idx="19029">
                  <c:v>371.03</c:v>
                </c:pt>
                <c:pt idx="19030">
                  <c:v>371.03300000000002</c:v>
                </c:pt>
                <c:pt idx="19031">
                  <c:v>371.03699999999998</c:v>
                </c:pt>
                <c:pt idx="19032">
                  <c:v>371.04</c:v>
                </c:pt>
                <c:pt idx="19033">
                  <c:v>371.04399999999998</c:v>
                </c:pt>
                <c:pt idx="19034">
                  <c:v>371.048</c:v>
                </c:pt>
                <c:pt idx="19035">
                  <c:v>371.05099999999999</c:v>
                </c:pt>
                <c:pt idx="19036">
                  <c:v>371.05500000000001</c:v>
                </c:pt>
                <c:pt idx="19037">
                  <c:v>371.05799999999999</c:v>
                </c:pt>
                <c:pt idx="19038">
                  <c:v>371.06099999999998</c:v>
                </c:pt>
                <c:pt idx="19039">
                  <c:v>371.065</c:v>
                </c:pt>
                <c:pt idx="19040">
                  <c:v>371.06799999999998</c:v>
                </c:pt>
                <c:pt idx="19041">
                  <c:v>371.07100000000003</c:v>
                </c:pt>
                <c:pt idx="19042">
                  <c:v>371.07499999999999</c:v>
                </c:pt>
                <c:pt idx="19043">
                  <c:v>371.07799999999997</c:v>
                </c:pt>
                <c:pt idx="19044">
                  <c:v>371.08100000000002</c:v>
                </c:pt>
                <c:pt idx="19045">
                  <c:v>371.08499999999998</c:v>
                </c:pt>
                <c:pt idx="19046">
                  <c:v>371.08800000000002</c:v>
                </c:pt>
                <c:pt idx="19047">
                  <c:v>371.09100000000001</c:v>
                </c:pt>
                <c:pt idx="19048">
                  <c:v>371.09500000000003</c:v>
                </c:pt>
                <c:pt idx="19049">
                  <c:v>371.09800000000001</c:v>
                </c:pt>
                <c:pt idx="19050">
                  <c:v>371.10199999999998</c:v>
                </c:pt>
                <c:pt idx="19051">
                  <c:v>371.10500000000002</c:v>
                </c:pt>
                <c:pt idx="19052">
                  <c:v>371.10899999999998</c:v>
                </c:pt>
                <c:pt idx="19053">
                  <c:v>371.11200000000002</c:v>
                </c:pt>
                <c:pt idx="19054">
                  <c:v>371.11500000000001</c:v>
                </c:pt>
                <c:pt idx="19055">
                  <c:v>371.11900000000003</c:v>
                </c:pt>
                <c:pt idx="19056">
                  <c:v>371.12200000000001</c:v>
                </c:pt>
                <c:pt idx="19057">
                  <c:v>371.125</c:v>
                </c:pt>
                <c:pt idx="19058">
                  <c:v>371.12900000000002</c:v>
                </c:pt>
                <c:pt idx="19059">
                  <c:v>371.13200000000001</c:v>
                </c:pt>
                <c:pt idx="19060">
                  <c:v>371.13600000000002</c:v>
                </c:pt>
                <c:pt idx="19061">
                  <c:v>371.13900000000001</c:v>
                </c:pt>
                <c:pt idx="19062">
                  <c:v>371.142</c:v>
                </c:pt>
                <c:pt idx="19063">
                  <c:v>371.14600000000002</c:v>
                </c:pt>
                <c:pt idx="19064">
                  <c:v>371.149</c:v>
                </c:pt>
                <c:pt idx="19065">
                  <c:v>371.15199999999999</c:v>
                </c:pt>
                <c:pt idx="19066">
                  <c:v>371.15600000000001</c:v>
                </c:pt>
                <c:pt idx="19067">
                  <c:v>371.16</c:v>
                </c:pt>
                <c:pt idx="19068">
                  <c:v>371.16300000000001</c:v>
                </c:pt>
                <c:pt idx="19069">
                  <c:v>371.166</c:v>
                </c:pt>
                <c:pt idx="19070">
                  <c:v>371.17</c:v>
                </c:pt>
                <c:pt idx="19071">
                  <c:v>371.173</c:v>
                </c:pt>
                <c:pt idx="19072">
                  <c:v>371.17700000000002</c:v>
                </c:pt>
                <c:pt idx="19073">
                  <c:v>371.18</c:v>
                </c:pt>
                <c:pt idx="19074">
                  <c:v>371.18400000000003</c:v>
                </c:pt>
                <c:pt idx="19075">
                  <c:v>371.18700000000001</c:v>
                </c:pt>
                <c:pt idx="19076">
                  <c:v>371.19</c:v>
                </c:pt>
                <c:pt idx="19077">
                  <c:v>371.19400000000002</c:v>
                </c:pt>
                <c:pt idx="19078">
                  <c:v>371.197</c:v>
                </c:pt>
                <c:pt idx="19079">
                  <c:v>371.20100000000002</c:v>
                </c:pt>
                <c:pt idx="19080">
                  <c:v>371.20400000000001</c:v>
                </c:pt>
                <c:pt idx="19081">
                  <c:v>371.20699999999999</c:v>
                </c:pt>
                <c:pt idx="19082">
                  <c:v>371.21</c:v>
                </c:pt>
                <c:pt idx="19083">
                  <c:v>371.214</c:v>
                </c:pt>
                <c:pt idx="19084">
                  <c:v>371.21699999999998</c:v>
                </c:pt>
                <c:pt idx="19085">
                  <c:v>371.221</c:v>
                </c:pt>
                <c:pt idx="19086">
                  <c:v>371.22399999999999</c:v>
                </c:pt>
                <c:pt idx="19087">
                  <c:v>371.22699999999998</c:v>
                </c:pt>
                <c:pt idx="19088">
                  <c:v>371.23099999999999</c:v>
                </c:pt>
                <c:pt idx="19089">
                  <c:v>371.23500000000001</c:v>
                </c:pt>
                <c:pt idx="19090">
                  <c:v>371.238</c:v>
                </c:pt>
                <c:pt idx="19091">
                  <c:v>371.24099999999999</c:v>
                </c:pt>
                <c:pt idx="19092">
                  <c:v>371.24400000000003</c:v>
                </c:pt>
                <c:pt idx="19093">
                  <c:v>371.24799999999999</c:v>
                </c:pt>
                <c:pt idx="19094">
                  <c:v>371.25099999999998</c:v>
                </c:pt>
                <c:pt idx="19095">
                  <c:v>371.255</c:v>
                </c:pt>
                <c:pt idx="19096">
                  <c:v>371.25799999999998</c:v>
                </c:pt>
                <c:pt idx="19097">
                  <c:v>371.26100000000002</c:v>
                </c:pt>
                <c:pt idx="19098">
                  <c:v>371.26499999999999</c:v>
                </c:pt>
                <c:pt idx="19099">
                  <c:v>371.26799999999997</c:v>
                </c:pt>
                <c:pt idx="19100">
                  <c:v>371.27100000000002</c:v>
                </c:pt>
                <c:pt idx="19101">
                  <c:v>371.27499999999998</c:v>
                </c:pt>
                <c:pt idx="19102">
                  <c:v>371.27800000000002</c:v>
                </c:pt>
                <c:pt idx="19103">
                  <c:v>371.28100000000001</c:v>
                </c:pt>
                <c:pt idx="19104">
                  <c:v>371.28500000000003</c:v>
                </c:pt>
                <c:pt idx="19105">
                  <c:v>371.28899999999999</c:v>
                </c:pt>
                <c:pt idx="19106">
                  <c:v>371.29199999999997</c:v>
                </c:pt>
                <c:pt idx="19107">
                  <c:v>371.29500000000002</c:v>
                </c:pt>
                <c:pt idx="19108">
                  <c:v>371.29899999999998</c:v>
                </c:pt>
                <c:pt idx="19109">
                  <c:v>371.30200000000002</c:v>
                </c:pt>
                <c:pt idx="19110">
                  <c:v>371.30599999999998</c:v>
                </c:pt>
                <c:pt idx="19111">
                  <c:v>371.30900000000003</c:v>
                </c:pt>
                <c:pt idx="19112">
                  <c:v>371.31299999999999</c:v>
                </c:pt>
                <c:pt idx="19113">
                  <c:v>371.31599999999997</c:v>
                </c:pt>
                <c:pt idx="19114">
                  <c:v>371.31900000000002</c:v>
                </c:pt>
                <c:pt idx="19115">
                  <c:v>371.32299999999998</c:v>
                </c:pt>
                <c:pt idx="19116">
                  <c:v>371.32600000000002</c:v>
                </c:pt>
                <c:pt idx="19117">
                  <c:v>371.32900000000001</c:v>
                </c:pt>
                <c:pt idx="19118">
                  <c:v>371.33300000000003</c:v>
                </c:pt>
                <c:pt idx="19119">
                  <c:v>371.33600000000001</c:v>
                </c:pt>
                <c:pt idx="19120">
                  <c:v>371.339</c:v>
                </c:pt>
                <c:pt idx="19121">
                  <c:v>371.34300000000002</c:v>
                </c:pt>
                <c:pt idx="19122">
                  <c:v>371.346</c:v>
                </c:pt>
                <c:pt idx="19123">
                  <c:v>371.35</c:v>
                </c:pt>
                <c:pt idx="19124">
                  <c:v>371.35399999999998</c:v>
                </c:pt>
                <c:pt idx="19125">
                  <c:v>371.35700000000003</c:v>
                </c:pt>
                <c:pt idx="19126">
                  <c:v>371.36</c:v>
                </c:pt>
                <c:pt idx="19127">
                  <c:v>371.36399999999998</c:v>
                </c:pt>
                <c:pt idx="19128">
                  <c:v>371.36700000000002</c:v>
                </c:pt>
                <c:pt idx="19129">
                  <c:v>371.37099999999998</c:v>
                </c:pt>
                <c:pt idx="19130">
                  <c:v>371.375</c:v>
                </c:pt>
                <c:pt idx="19131">
                  <c:v>371.37799999999999</c:v>
                </c:pt>
                <c:pt idx="19132">
                  <c:v>371.38200000000001</c:v>
                </c:pt>
                <c:pt idx="19133">
                  <c:v>371.38499999999999</c:v>
                </c:pt>
                <c:pt idx="19134">
                  <c:v>371.38799999999998</c:v>
                </c:pt>
                <c:pt idx="19135">
                  <c:v>371.392</c:v>
                </c:pt>
                <c:pt idx="19136">
                  <c:v>371.39499999999998</c:v>
                </c:pt>
                <c:pt idx="19137">
                  <c:v>371.39800000000002</c:v>
                </c:pt>
                <c:pt idx="19138">
                  <c:v>371.40199999999999</c:v>
                </c:pt>
                <c:pt idx="19139">
                  <c:v>371.40499999999997</c:v>
                </c:pt>
                <c:pt idx="19140">
                  <c:v>371.40800000000002</c:v>
                </c:pt>
                <c:pt idx="19141">
                  <c:v>371.41199999999998</c:v>
                </c:pt>
                <c:pt idx="19142">
                  <c:v>371.41500000000002</c:v>
                </c:pt>
                <c:pt idx="19143">
                  <c:v>371.41800000000001</c:v>
                </c:pt>
                <c:pt idx="19144">
                  <c:v>371.42200000000003</c:v>
                </c:pt>
                <c:pt idx="19145">
                  <c:v>371.42500000000001</c:v>
                </c:pt>
                <c:pt idx="19146">
                  <c:v>371.42899999999997</c:v>
                </c:pt>
                <c:pt idx="19147">
                  <c:v>371.43299999999999</c:v>
                </c:pt>
                <c:pt idx="19148">
                  <c:v>371.43599999999998</c:v>
                </c:pt>
                <c:pt idx="19149">
                  <c:v>371.44</c:v>
                </c:pt>
                <c:pt idx="19150">
                  <c:v>371.44299999999998</c:v>
                </c:pt>
                <c:pt idx="19151">
                  <c:v>371.44600000000003</c:v>
                </c:pt>
                <c:pt idx="19152">
                  <c:v>371.45</c:v>
                </c:pt>
                <c:pt idx="19153">
                  <c:v>371.45400000000001</c:v>
                </c:pt>
                <c:pt idx="19154">
                  <c:v>371.45800000000003</c:v>
                </c:pt>
                <c:pt idx="19155">
                  <c:v>371.46100000000001</c:v>
                </c:pt>
                <c:pt idx="19156">
                  <c:v>371.464</c:v>
                </c:pt>
                <c:pt idx="19157">
                  <c:v>371.46800000000002</c:v>
                </c:pt>
                <c:pt idx="19158">
                  <c:v>371.471</c:v>
                </c:pt>
                <c:pt idx="19159">
                  <c:v>371.47500000000002</c:v>
                </c:pt>
                <c:pt idx="19160">
                  <c:v>371.47899999999998</c:v>
                </c:pt>
                <c:pt idx="19161">
                  <c:v>371.48200000000003</c:v>
                </c:pt>
                <c:pt idx="19162">
                  <c:v>371.48599999999999</c:v>
                </c:pt>
                <c:pt idx="19163">
                  <c:v>371.48899999999998</c:v>
                </c:pt>
                <c:pt idx="19164">
                  <c:v>371.49200000000002</c:v>
                </c:pt>
                <c:pt idx="19165">
                  <c:v>371.49599999999998</c:v>
                </c:pt>
                <c:pt idx="19166">
                  <c:v>371.49900000000002</c:v>
                </c:pt>
                <c:pt idx="19167">
                  <c:v>371.50200000000001</c:v>
                </c:pt>
                <c:pt idx="19168">
                  <c:v>371.50599999999997</c:v>
                </c:pt>
                <c:pt idx="19169">
                  <c:v>371.50900000000001</c:v>
                </c:pt>
                <c:pt idx="19170">
                  <c:v>371.51299999999998</c:v>
                </c:pt>
                <c:pt idx="19171">
                  <c:v>371.51600000000002</c:v>
                </c:pt>
                <c:pt idx="19172">
                  <c:v>371.52</c:v>
                </c:pt>
                <c:pt idx="19173">
                  <c:v>371.52300000000002</c:v>
                </c:pt>
                <c:pt idx="19174">
                  <c:v>371.52600000000001</c:v>
                </c:pt>
                <c:pt idx="19175">
                  <c:v>371.53</c:v>
                </c:pt>
                <c:pt idx="19176">
                  <c:v>371.53300000000002</c:v>
                </c:pt>
                <c:pt idx="19177">
                  <c:v>371.53699999999998</c:v>
                </c:pt>
                <c:pt idx="19178">
                  <c:v>371.54</c:v>
                </c:pt>
                <c:pt idx="19179">
                  <c:v>371.54300000000001</c:v>
                </c:pt>
                <c:pt idx="19180">
                  <c:v>371.54700000000003</c:v>
                </c:pt>
                <c:pt idx="19181">
                  <c:v>371.55</c:v>
                </c:pt>
                <c:pt idx="19182">
                  <c:v>371.55399999999997</c:v>
                </c:pt>
                <c:pt idx="19183">
                  <c:v>371.55700000000002</c:v>
                </c:pt>
                <c:pt idx="19184">
                  <c:v>371.56</c:v>
                </c:pt>
                <c:pt idx="19185">
                  <c:v>371.56400000000002</c:v>
                </c:pt>
                <c:pt idx="19186">
                  <c:v>371.56700000000001</c:v>
                </c:pt>
                <c:pt idx="19187">
                  <c:v>371.57</c:v>
                </c:pt>
                <c:pt idx="19188">
                  <c:v>371.57400000000001</c:v>
                </c:pt>
                <c:pt idx="19189">
                  <c:v>371.577</c:v>
                </c:pt>
                <c:pt idx="19190">
                  <c:v>371.58100000000002</c:v>
                </c:pt>
                <c:pt idx="19191">
                  <c:v>371.58499999999998</c:v>
                </c:pt>
                <c:pt idx="19192">
                  <c:v>371.58800000000002</c:v>
                </c:pt>
                <c:pt idx="19193">
                  <c:v>371.59100000000001</c:v>
                </c:pt>
                <c:pt idx="19194">
                  <c:v>371.59500000000003</c:v>
                </c:pt>
                <c:pt idx="19195">
                  <c:v>371.59800000000001</c:v>
                </c:pt>
                <c:pt idx="19196">
                  <c:v>371.601</c:v>
                </c:pt>
                <c:pt idx="19197">
                  <c:v>371.60500000000002</c:v>
                </c:pt>
                <c:pt idx="19198">
                  <c:v>371.608</c:v>
                </c:pt>
                <c:pt idx="19199">
                  <c:v>371.61099999999999</c:v>
                </c:pt>
                <c:pt idx="19200">
                  <c:v>371.61500000000001</c:v>
                </c:pt>
                <c:pt idx="19201">
                  <c:v>371.61799999999999</c:v>
                </c:pt>
                <c:pt idx="19202">
                  <c:v>371.62099999999998</c:v>
                </c:pt>
                <c:pt idx="19203">
                  <c:v>371.625</c:v>
                </c:pt>
                <c:pt idx="19204">
                  <c:v>371.62799999999999</c:v>
                </c:pt>
                <c:pt idx="19205">
                  <c:v>371.63099999999997</c:v>
                </c:pt>
                <c:pt idx="19206">
                  <c:v>371.63499999999999</c:v>
                </c:pt>
                <c:pt idx="19207">
                  <c:v>371.63799999999998</c:v>
                </c:pt>
                <c:pt idx="19208">
                  <c:v>371.64100000000002</c:v>
                </c:pt>
                <c:pt idx="19209">
                  <c:v>371.64499999999998</c:v>
                </c:pt>
                <c:pt idx="19210">
                  <c:v>371.64800000000002</c:v>
                </c:pt>
                <c:pt idx="19211">
                  <c:v>371.65199999999999</c:v>
                </c:pt>
                <c:pt idx="19212">
                  <c:v>371.65499999999997</c:v>
                </c:pt>
                <c:pt idx="19213">
                  <c:v>371.65800000000002</c:v>
                </c:pt>
                <c:pt idx="19214">
                  <c:v>371.66199999999998</c:v>
                </c:pt>
                <c:pt idx="19215">
                  <c:v>371.66500000000002</c:v>
                </c:pt>
                <c:pt idx="19216">
                  <c:v>371.66899999999998</c:v>
                </c:pt>
                <c:pt idx="19217">
                  <c:v>371.67200000000003</c:v>
                </c:pt>
                <c:pt idx="19218">
                  <c:v>371.67599999999999</c:v>
                </c:pt>
                <c:pt idx="19219">
                  <c:v>371.67899999999997</c:v>
                </c:pt>
                <c:pt idx="19220">
                  <c:v>371.68</c:v>
                </c:pt>
                <c:pt idx="19221">
                  <c:v>371.68</c:v>
                </c:pt>
                <c:pt idx="19222">
                  <c:v>371.68</c:v>
                </c:pt>
                <c:pt idx="19223">
                  <c:v>371.68</c:v>
                </c:pt>
                <c:pt idx="19224">
                  <c:v>371.68</c:v>
                </c:pt>
                <c:pt idx="19225">
                  <c:v>371.68</c:v>
                </c:pt>
                <c:pt idx="19226">
                  <c:v>371.68</c:v>
                </c:pt>
                <c:pt idx="19227">
                  <c:v>371.68</c:v>
                </c:pt>
                <c:pt idx="19228">
                  <c:v>371.68</c:v>
                </c:pt>
                <c:pt idx="19229">
                  <c:v>371.68</c:v>
                </c:pt>
                <c:pt idx="19230">
                  <c:v>371.68</c:v>
                </c:pt>
                <c:pt idx="19231">
                  <c:v>371.68</c:v>
                </c:pt>
                <c:pt idx="19232">
                  <c:v>371.68</c:v>
                </c:pt>
                <c:pt idx="19233">
                  <c:v>371.68</c:v>
                </c:pt>
                <c:pt idx="19234">
                  <c:v>371.68</c:v>
                </c:pt>
                <c:pt idx="19235">
                  <c:v>371.68</c:v>
                </c:pt>
                <c:pt idx="19236">
                  <c:v>371.68</c:v>
                </c:pt>
                <c:pt idx="19237">
                  <c:v>371.68</c:v>
                </c:pt>
                <c:pt idx="19238">
                  <c:v>371.68</c:v>
                </c:pt>
                <c:pt idx="19239">
                  <c:v>371.68</c:v>
                </c:pt>
                <c:pt idx="19240">
                  <c:v>371.68</c:v>
                </c:pt>
                <c:pt idx="19241">
                  <c:v>371.68</c:v>
                </c:pt>
                <c:pt idx="19242">
                  <c:v>371.68</c:v>
                </c:pt>
                <c:pt idx="19243">
                  <c:v>371.68</c:v>
                </c:pt>
                <c:pt idx="19244">
                  <c:v>371.68</c:v>
                </c:pt>
                <c:pt idx="19245">
                  <c:v>371.68</c:v>
                </c:pt>
                <c:pt idx="19246">
                  <c:v>371.68</c:v>
                </c:pt>
                <c:pt idx="19247">
                  <c:v>371.68</c:v>
                </c:pt>
                <c:pt idx="19248">
                  <c:v>371.68</c:v>
                </c:pt>
                <c:pt idx="19249">
                  <c:v>371.68299999999999</c:v>
                </c:pt>
                <c:pt idx="19250">
                  <c:v>371.68299999999999</c:v>
                </c:pt>
                <c:pt idx="19251">
                  <c:v>371.68299999999999</c:v>
                </c:pt>
                <c:pt idx="19252">
                  <c:v>371.68299999999999</c:v>
                </c:pt>
                <c:pt idx="19253">
                  <c:v>371.68299999999999</c:v>
                </c:pt>
                <c:pt idx="19254">
                  <c:v>371.68299999999999</c:v>
                </c:pt>
                <c:pt idx="19255">
                  <c:v>371.68299999999999</c:v>
                </c:pt>
                <c:pt idx="19256">
                  <c:v>371.68299999999999</c:v>
                </c:pt>
                <c:pt idx="19257">
                  <c:v>371.68599999999998</c:v>
                </c:pt>
                <c:pt idx="19258">
                  <c:v>371.69299999999998</c:v>
                </c:pt>
                <c:pt idx="19259">
                  <c:v>371.7</c:v>
                </c:pt>
                <c:pt idx="19260">
                  <c:v>371.709</c:v>
                </c:pt>
                <c:pt idx="19261">
                  <c:v>371.721</c:v>
                </c:pt>
                <c:pt idx="19262">
                  <c:v>371.73099999999999</c:v>
                </c:pt>
                <c:pt idx="19263">
                  <c:v>371.74200000000002</c:v>
                </c:pt>
                <c:pt idx="19264">
                  <c:v>371.75</c:v>
                </c:pt>
                <c:pt idx="19265">
                  <c:v>371.75599999999997</c:v>
                </c:pt>
                <c:pt idx="19266">
                  <c:v>371.76400000000001</c:v>
                </c:pt>
                <c:pt idx="19267">
                  <c:v>371.77100000000002</c:v>
                </c:pt>
                <c:pt idx="19268">
                  <c:v>371.779</c:v>
                </c:pt>
                <c:pt idx="19269">
                  <c:v>371.78699999999998</c:v>
                </c:pt>
                <c:pt idx="19270">
                  <c:v>371.79599999999999</c:v>
                </c:pt>
                <c:pt idx="19271">
                  <c:v>371.80399999999997</c:v>
                </c:pt>
                <c:pt idx="19272">
                  <c:v>371.81099999999998</c:v>
                </c:pt>
                <c:pt idx="19273">
                  <c:v>371.81700000000001</c:v>
                </c:pt>
                <c:pt idx="19274">
                  <c:v>371.82299999999998</c:v>
                </c:pt>
                <c:pt idx="19275">
                  <c:v>371.82499999999999</c:v>
                </c:pt>
                <c:pt idx="19276">
                  <c:v>371.82799999999997</c:v>
                </c:pt>
                <c:pt idx="19277">
                  <c:v>371.834</c:v>
                </c:pt>
                <c:pt idx="19278">
                  <c:v>371.84100000000001</c:v>
                </c:pt>
                <c:pt idx="19279">
                  <c:v>371.85</c:v>
                </c:pt>
                <c:pt idx="19280">
                  <c:v>371.85599999999999</c:v>
                </c:pt>
                <c:pt idx="19281">
                  <c:v>371.85599999999999</c:v>
                </c:pt>
                <c:pt idx="19282">
                  <c:v>371.86</c:v>
                </c:pt>
                <c:pt idx="19283">
                  <c:v>371.86599999999999</c:v>
                </c:pt>
                <c:pt idx="19284">
                  <c:v>371.87299999999999</c:v>
                </c:pt>
                <c:pt idx="19285">
                  <c:v>371.88</c:v>
                </c:pt>
                <c:pt idx="19286">
                  <c:v>371.88400000000001</c:v>
                </c:pt>
                <c:pt idx="19287">
                  <c:v>371.88400000000001</c:v>
                </c:pt>
                <c:pt idx="19288">
                  <c:v>371.88400000000001</c:v>
                </c:pt>
                <c:pt idx="19289">
                  <c:v>371.88400000000001</c:v>
                </c:pt>
                <c:pt idx="19290">
                  <c:v>371.88400000000001</c:v>
                </c:pt>
                <c:pt idx="19291">
                  <c:v>371.88400000000001</c:v>
                </c:pt>
                <c:pt idx="19292">
                  <c:v>371.88400000000001</c:v>
                </c:pt>
                <c:pt idx="19293">
                  <c:v>371.88400000000001</c:v>
                </c:pt>
                <c:pt idx="19294">
                  <c:v>371.88400000000001</c:v>
                </c:pt>
                <c:pt idx="19295">
                  <c:v>371.88400000000001</c:v>
                </c:pt>
                <c:pt idx="19296">
                  <c:v>371.88400000000001</c:v>
                </c:pt>
                <c:pt idx="19297">
                  <c:v>371.88400000000001</c:v>
                </c:pt>
                <c:pt idx="19298">
                  <c:v>371.88400000000001</c:v>
                </c:pt>
                <c:pt idx="19299">
                  <c:v>371.88400000000001</c:v>
                </c:pt>
                <c:pt idx="19300">
                  <c:v>371.88400000000001</c:v>
                </c:pt>
                <c:pt idx="19301">
                  <c:v>371.88400000000001</c:v>
                </c:pt>
                <c:pt idx="19302">
                  <c:v>371.88400000000001</c:v>
                </c:pt>
                <c:pt idx="19303">
                  <c:v>371.88400000000001</c:v>
                </c:pt>
                <c:pt idx="19304">
                  <c:v>371.88400000000001</c:v>
                </c:pt>
                <c:pt idx="19305">
                  <c:v>371.88400000000001</c:v>
                </c:pt>
                <c:pt idx="19306">
                  <c:v>371.88400000000001</c:v>
                </c:pt>
                <c:pt idx="19307">
                  <c:v>371.88400000000001</c:v>
                </c:pt>
                <c:pt idx="19308">
                  <c:v>371.88400000000001</c:v>
                </c:pt>
                <c:pt idx="19309">
                  <c:v>371.88400000000001</c:v>
                </c:pt>
                <c:pt idx="19310">
                  <c:v>371.88400000000001</c:v>
                </c:pt>
                <c:pt idx="19311">
                  <c:v>371.88400000000001</c:v>
                </c:pt>
                <c:pt idx="19312">
                  <c:v>371.88400000000001</c:v>
                </c:pt>
                <c:pt idx="19313">
                  <c:v>371.88400000000001</c:v>
                </c:pt>
                <c:pt idx="19314">
                  <c:v>371.88400000000001</c:v>
                </c:pt>
                <c:pt idx="19315">
                  <c:v>371.88400000000001</c:v>
                </c:pt>
                <c:pt idx="19316">
                  <c:v>371.88400000000001</c:v>
                </c:pt>
                <c:pt idx="19317">
                  <c:v>371.88400000000001</c:v>
                </c:pt>
                <c:pt idx="19318">
                  <c:v>371.88400000000001</c:v>
                </c:pt>
                <c:pt idx="19319">
                  <c:v>371.88400000000001</c:v>
                </c:pt>
                <c:pt idx="19320">
                  <c:v>371.88400000000001</c:v>
                </c:pt>
                <c:pt idx="19321">
                  <c:v>371.88400000000001</c:v>
                </c:pt>
                <c:pt idx="19322">
                  <c:v>371.88400000000001</c:v>
                </c:pt>
                <c:pt idx="19323">
                  <c:v>371.88400000000001</c:v>
                </c:pt>
                <c:pt idx="19324">
                  <c:v>371.88400000000001</c:v>
                </c:pt>
                <c:pt idx="19325">
                  <c:v>371.88400000000001</c:v>
                </c:pt>
                <c:pt idx="19326">
                  <c:v>371.88400000000001</c:v>
                </c:pt>
                <c:pt idx="19327">
                  <c:v>371.88400000000001</c:v>
                </c:pt>
                <c:pt idx="19328">
                  <c:v>371.88400000000001</c:v>
                </c:pt>
                <c:pt idx="19329">
                  <c:v>371.88400000000001</c:v>
                </c:pt>
                <c:pt idx="19330">
                  <c:v>371.88400000000001</c:v>
                </c:pt>
                <c:pt idx="19331">
                  <c:v>371.88400000000001</c:v>
                </c:pt>
                <c:pt idx="19332">
                  <c:v>371.88400000000001</c:v>
                </c:pt>
                <c:pt idx="19333">
                  <c:v>371.88400000000001</c:v>
                </c:pt>
                <c:pt idx="19334">
                  <c:v>371.88400000000001</c:v>
                </c:pt>
                <c:pt idx="19335">
                  <c:v>371.88400000000001</c:v>
                </c:pt>
                <c:pt idx="19336">
                  <c:v>371.88400000000001</c:v>
                </c:pt>
                <c:pt idx="19337">
                  <c:v>371.88400000000001</c:v>
                </c:pt>
                <c:pt idx="19338">
                  <c:v>371.88400000000001</c:v>
                </c:pt>
                <c:pt idx="19339">
                  <c:v>371.88400000000001</c:v>
                </c:pt>
                <c:pt idx="19340">
                  <c:v>371.88400000000001</c:v>
                </c:pt>
                <c:pt idx="19341">
                  <c:v>371.88400000000001</c:v>
                </c:pt>
                <c:pt idx="19342">
                  <c:v>371.88400000000001</c:v>
                </c:pt>
                <c:pt idx="19343">
                  <c:v>371.88400000000001</c:v>
                </c:pt>
                <c:pt idx="19344">
                  <c:v>371.88400000000001</c:v>
                </c:pt>
                <c:pt idx="19345">
                  <c:v>371.88400000000001</c:v>
                </c:pt>
                <c:pt idx="19346">
                  <c:v>371.88400000000001</c:v>
                </c:pt>
                <c:pt idx="19347">
                  <c:v>371.88400000000001</c:v>
                </c:pt>
                <c:pt idx="19348">
                  <c:v>371.88400000000001</c:v>
                </c:pt>
                <c:pt idx="19349">
                  <c:v>371.88400000000001</c:v>
                </c:pt>
                <c:pt idx="19350">
                  <c:v>371.88400000000001</c:v>
                </c:pt>
                <c:pt idx="19351">
                  <c:v>371.88400000000001</c:v>
                </c:pt>
                <c:pt idx="19352">
                  <c:v>371.88400000000001</c:v>
                </c:pt>
                <c:pt idx="19353">
                  <c:v>371.88400000000001</c:v>
                </c:pt>
                <c:pt idx="19354">
                  <c:v>371.88400000000001</c:v>
                </c:pt>
                <c:pt idx="19355">
                  <c:v>371.88400000000001</c:v>
                </c:pt>
                <c:pt idx="19356">
                  <c:v>371.88400000000001</c:v>
                </c:pt>
                <c:pt idx="19357">
                  <c:v>371.88400000000001</c:v>
                </c:pt>
                <c:pt idx="19358">
                  <c:v>371.88400000000001</c:v>
                </c:pt>
                <c:pt idx="19359">
                  <c:v>371.88400000000001</c:v>
                </c:pt>
                <c:pt idx="19360">
                  <c:v>371.88400000000001</c:v>
                </c:pt>
                <c:pt idx="19361">
                  <c:v>371.88400000000001</c:v>
                </c:pt>
                <c:pt idx="19362">
                  <c:v>371.88400000000001</c:v>
                </c:pt>
                <c:pt idx="19363">
                  <c:v>371.88400000000001</c:v>
                </c:pt>
                <c:pt idx="19364">
                  <c:v>371.88400000000001</c:v>
                </c:pt>
                <c:pt idx="19365">
                  <c:v>371.88400000000001</c:v>
                </c:pt>
                <c:pt idx="19366">
                  <c:v>371.88400000000001</c:v>
                </c:pt>
                <c:pt idx="19367">
                  <c:v>371.88400000000001</c:v>
                </c:pt>
                <c:pt idx="19368">
                  <c:v>371.88400000000001</c:v>
                </c:pt>
                <c:pt idx="19369">
                  <c:v>371.88400000000001</c:v>
                </c:pt>
                <c:pt idx="19370">
                  <c:v>371.88400000000001</c:v>
                </c:pt>
                <c:pt idx="19371">
                  <c:v>371.88400000000001</c:v>
                </c:pt>
                <c:pt idx="19372">
                  <c:v>371.88400000000001</c:v>
                </c:pt>
                <c:pt idx="19373">
                  <c:v>371.88400000000001</c:v>
                </c:pt>
                <c:pt idx="19374">
                  <c:v>371.88400000000001</c:v>
                </c:pt>
                <c:pt idx="19375">
                  <c:v>371.88400000000001</c:v>
                </c:pt>
                <c:pt idx="19376">
                  <c:v>371.88400000000001</c:v>
                </c:pt>
                <c:pt idx="19377">
                  <c:v>371.88400000000001</c:v>
                </c:pt>
                <c:pt idx="19378">
                  <c:v>371.88400000000001</c:v>
                </c:pt>
                <c:pt idx="19379">
                  <c:v>371.88400000000001</c:v>
                </c:pt>
                <c:pt idx="19380">
                  <c:v>371.88400000000001</c:v>
                </c:pt>
                <c:pt idx="19381">
                  <c:v>371.88400000000001</c:v>
                </c:pt>
                <c:pt idx="19382">
                  <c:v>371.88400000000001</c:v>
                </c:pt>
                <c:pt idx="19383">
                  <c:v>371.88400000000001</c:v>
                </c:pt>
                <c:pt idx="19384">
                  <c:v>371.88400000000001</c:v>
                </c:pt>
                <c:pt idx="19385">
                  <c:v>371.88400000000001</c:v>
                </c:pt>
                <c:pt idx="19386">
                  <c:v>371.88400000000001</c:v>
                </c:pt>
                <c:pt idx="19387">
                  <c:v>371.88400000000001</c:v>
                </c:pt>
                <c:pt idx="19388">
                  <c:v>371.88400000000001</c:v>
                </c:pt>
                <c:pt idx="19389">
                  <c:v>371.88400000000001</c:v>
                </c:pt>
                <c:pt idx="19390">
                  <c:v>371.88400000000001</c:v>
                </c:pt>
                <c:pt idx="19391">
                  <c:v>371.88400000000001</c:v>
                </c:pt>
                <c:pt idx="19392">
                  <c:v>371.88400000000001</c:v>
                </c:pt>
                <c:pt idx="19393">
                  <c:v>371.88400000000001</c:v>
                </c:pt>
                <c:pt idx="19394">
                  <c:v>371.88400000000001</c:v>
                </c:pt>
                <c:pt idx="19395">
                  <c:v>371.88400000000001</c:v>
                </c:pt>
                <c:pt idx="19396">
                  <c:v>371.88400000000001</c:v>
                </c:pt>
                <c:pt idx="19397">
                  <c:v>371.88400000000001</c:v>
                </c:pt>
                <c:pt idx="19398">
                  <c:v>371.88400000000001</c:v>
                </c:pt>
                <c:pt idx="19399">
                  <c:v>371.88400000000001</c:v>
                </c:pt>
                <c:pt idx="19400">
                  <c:v>371.88400000000001</c:v>
                </c:pt>
                <c:pt idx="19401">
                  <c:v>371.88400000000001</c:v>
                </c:pt>
                <c:pt idx="19402">
                  <c:v>371.88400000000001</c:v>
                </c:pt>
                <c:pt idx="19403">
                  <c:v>371.88400000000001</c:v>
                </c:pt>
                <c:pt idx="19404">
                  <c:v>371.88400000000001</c:v>
                </c:pt>
                <c:pt idx="19405">
                  <c:v>371.88400000000001</c:v>
                </c:pt>
                <c:pt idx="19406">
                  <c:v>371.88400000000001</c:v>
                </c:pt>
                <c:pt idx="19407">
                  <c:v>371.88400000000001</c:v>
                </c:pt>
                <c:pt idx="19408">
                  <c:v>371.88400000000001</c:v>
                </c:pt>
                <c:pt idx="19409">
                  <c:v>371.88400000000001</c:v>
                </c:pt>
                <c:pt idx="19410">
                  <c:v>371.887</c:v>
                </c:pt>
                <c:pt idx="19411">
                  <c:v>371.89800000000002</c:v>
                </c:pt>
                <c:pt idx="19412">
                  <c:v>371.92200000000003</c:v>
                </c:pt>
                <c:pt idx="19413">
                  <c:v>371.952</c:v>
                </c:pt>
                <c:pt idx="19414">
                  <c:v>371.97899999999998</c:v>
                </c:pt>
                <c:pt idx="19415">
                  <c:v>372.00099999999998</c:v>
                </c:pt>
                <c:pt idx="19416">
                  <c:v>372.02800000000002</c:v>
                </c:pt>
                <c:pt idx="19417">
                  <c:v>372.05599999999998</c:v>
                </c:pt>
                <c:pt idx="19418">
                  <c:v>372.06700000000001</c:v>
                </c:pt>
                <c:pt idx="19419">
                  <c:v>372.06700000000001</c:v>
                </c:pt>
                <c:pt idx="19420">
                  <c:v>372.07</c:v>
                </c:pt>
                <c:pt idx="19421">
                  <c:v>372.077</c:v>
                </c:pt>
                <c:pt idx="19422">
                  <c:v>372.084</c:v>
                </c:pt>
                <c:pt idx="19423">
                  <c:v>372.09</c:v>
                </c:pt>
                <c:pt idx="19424">
                  <c:v>372.09699999999998</c:v>
                </c:pt>
                <c:pt idx="19425">
                  <c:v>372.10399999999998</c:v>
                </c:pt>
                <c:pt idx="19426">
                  <c:v>372.11200000000002</c:v>
                </c:pt>
                <c:pt idx="19427">
                  <c:v>372.11900000000003</c:v>
                </c:pt>
                <c:pt idx="19428">
                  <c:v>372.12599999999998</c:v>
                </c:pt>
                <c:pt idx="19429">
                  <c:v>372.13299999999998</c:v>
                </c:pt>
                <c:pt idx="19430">
                  <c:v>372.14</c:v>
                </c:pt>
                <c:pt idx="19431">
                  <c:v>372.14699999999999</c:v>
                </c:pt>
                <c:pt idx="19432">
                  <c:v>372.154</c:v>
                </c:pt>
                <c:pt idx="19433">
                  <c:v>372.161</c:v>
                </c:pt>
                <c:pt idx="19434">
                  <c:v>372.16699999999997</c:v>
                </c:pt>
                <c:pt idx="19435">
                  <c:v>372.17399999999998</c:v>
                </c:pt>
                <c:pt idx="19436">
                  <c:v>372.18200000000002</c:v>
                </c:pt>
                <c:pt idx="19437">
                  <c:v>372.18799999999999</c:v>
                </c:pt>
                <c:pt idx="19438">
                  <c:v>372.19600000000003</c:v>
                </c:pt>
                <c:pt idx="19439">
                  <c:v>372.202</c:v>
                </c:pt>
                <c:pt idx="19440">
                  <c:v>372.209</c:v>
                </c:pt>
                <c:pt idx="19441">
                  <c:v>372.21600000000001</c:v>
                </c:pt>
                <c:pt idx="19442">
                  <c:v>372.22300000000001</c:v>
                </c:pt>
                <c:pt idx="19443">
                  <c:v>372.23099999999999</c:v>
                </c:pt>
                <c:pt idx="19444">
                  <c:v>372.23700000000002</c:v>
                </c:pt>
                <c:pt idx="19445">
                  <c:v>372.24400000000003</c:v>
                </c:pt>
                <c:pt idx="19446">
                  <c:v>372.25099999999998</c:v>
                </c:pt>
                <c:pt idx="19447">
                  <c:v>372.25799999999998</c:v>
                </c:pt>
                <c:pt idx="19448">
                  <c:v>372.26499999999999</c:v>
                </c:pt>
                <c:pt idx="19449">
                  <c:v>372.27199999999999</c:v>
                </c:pt>
                <c:pt idx="19450">
                  <c:v>372.279</c:v>
                </c:pt>
                <c:pt idx="19451">
                  <c:v>372.286</c:v>
                </c:pt>
                <c:pt idx="19452">
                  <c:v>372.29300000000001</c:v>
                </c:pt>
                <c:pt idx="19453">
                  <c:v>372.30099999999999</c:v>
                </c:pt>
                <c:pt idx="19454">
                  <c:v>372.30700000000002</c:v>
                </c:pt>
                <c:pt idx="19455">
                  <c:v>372.31400000000002</c:v>
                </c:pt>
                <c:pt idx="19456">
                  <c:v>372.32100000000003</c:v>
                </c:pt>
                <c:pt idx="19457">
                  <c:v>372.32799999999997</c:v>
                </c:pt>
                <c:pt idx="19458">
                  <c:v>372.33499999999998</c:v>
                </c:pt>
                <c:pt idx="19459">
                  <c:v>372.34300000000002</c:v>
                </c:pt>
                <c:pt idx="19460">
                  <c:v>372.35</c:v>
                </c:pt>
                <c:pt idx="19461">
                  <c:v>372.35700000000003</c:v>
                </c:pt>
                <c:pt idx="19462">
                  <c:v>372.36399999999998</c:v>
                </c:pt>
                <c:pt idx="19463">
                  <c:v>372.37200000000001</c:v>
                </c:pt>
                <c:pt idx="19464">
                  <c:v>372.37900000000002</c:v>
                </c:pt>
                <c:pt idx="19465">
                  <c:v>372.38600000000002</c:v>
                </c:pt>
                <c:pt idx="19466">
                  <c:v>372.39299999999997</c:v>
                </c:pt>
                <c:pt idx="19467">
                  <c:v>372.4</c:v>
                </c:pt>
                <c:pt idx="19468">
                  <c:v>372.40699999999998</c:v>
                </c:pt>
                <c:pt idx="19469">
                  <c:v>372.41500000000002</c:v>
                </c:pt>
                <c:pt idx="19470">
                  <c:v>372.42200000000003</c:v>
                </c:pt>
                <c:pt idx="19471">
                  <c:v>372.428</c:v>
                </c:pt>
                <c:pt idx="19472">
                  <c:v>372.43599999999998</c:v>
                </c:pt>
                <c:pt idx="19473">
                  <c:v>372.44200000000001</c:v>
                </c:pt>
                <c:pt idx="19474">
                  <c:v>372.44900000000001</c:v>
                </c:pt>
                <c:pt idx="19475">
                  <c:v>372.45699999999999</c:v>
                </c:pt>
                <c:pt idx="19476">
                  <c:v>372.464</c:v>
                </c:pt>
                <c:pt idx="19477">
                  <c:v>372.471</c:v>
                </c:pt>
                <c:pt idx="19478">
                  <c:v>372.47800000000001</c:v>
                </c:pt>
                <c:pt idx="19479">
                  <c:v>372.48399999999998</c:v>
                </c:pt>
                <c:pt idx="19480">
                  <c:v>372.49200000000002</c:v>
                </c:pt>
                <c:pt idx="19481">
                  <c:v>372.49900000000002</c:v>
                </c:pt>
                <c:pt idx="19482">
                  <c:v>372.50599999999997</c:v>
                </c:pt>
                <c:pt idx="19483">
                  <c:v>372.51299999999998</c:v>
                </c:pt>
                <c:pt idx="19484">
                  <c:v>372.52</c:v>
                </c:pt>
                <c:pt idx="19485">
                  <c:v>372.52699999999999</c:v>
                </c:pt>
                <c:pt idx="19486">
                  <c:v>372.53399999999999</c:v>
                </c:pt>
                <c:pt idx="19487">
                  <c:v>372.541</c:v>
                </c:pt>
                <c:pt idx="19488">
                  <c:v>372.548</c:v>
                </c:pt>
                <c:pt idx="19489">
                  <c:v>372.55599999999998</c:v>
                </c:pt>
                <c:pt idx="19490">
                  <c:v>372.56200000000001</c:v>
                </c:pt>
                <c:pt idx="19491">
                  <c:v>372.56900000000002</c:v>
                </c:pt>
                <c:pt idx="19492">
                  <c:v>372.57600000000002</c:v>
                </c:pt>
                <c:pt idx="19493">
                  <c:v>372.58300000000003</c:v>
                </c:pt>
                <c:pt idx="19494">
                  <c:v>372.59</c:v>
                </c:pt>
                <c:pt idx="19495">
                  <c:v>372.59699999999998</c:v>
                </c:pt>
                <c:pt idx="19496">
                  <c:v>372.60399999999998</c:v>
                </c:pt>
                <c:pt idx="19497">
                  <c:v>372.61099999999999</c:v>
                </c:pt>
                <c:pt idx="19498">
                  <c:v>372.61799999999999</c:v>
                </c:pt>
                <c:pt idx="19499">
                  <c:v>372.625</c:v>
                </c:pt>
                <c:pt idx="19500">
                  <c:v>372.63200000000001</c:v>
                </c:pt>
                <c:pt idx="19501">
                  <c:v>372.63900000000001</c:v>
                </c:pt>
                <c:pt idx="19502">
                  <c:v>372.64600000000002</c:v>
                </c:pt>
                <c:pt idx="19503">
                  <c:v>372.65300000000002</c:v>
                </c:pt>
                <c:pt idx="19504">
                  <c:v>372.66</c:v>
                </c:pt>
                <c:pt idx="19505">
                  <c:v>372.66800000000001</c:v>
                </c:pt>
                <c:pt idx="19506">
                  <c:v>372.678</c:v>
                </c:pt>
                <c:pt idx="19507">
                  <c:v>372.70499999999998</c:v>
                </c:pt>
                <c:pt idx="19508">
                  <c:v>372.75099999999998</c:v>
                </c:pt>
                <c:pt idx="19509">
                  <c:v>372.79300000000001</c:v>
                </c:pt>
                <c:pt idx="19510">
                  <c:v>372.83100000000002</c:v>
                </c:pt>
                <c:pt idx="19511">
                  <c:v>372.87200000000001</c:v>
                </c:pt>
                <c:pt idx="19512">
                  <c:v>372.92099999999999</c:v>
                </c:pt>
                <c:pt idx="19513">
                  <c:v>372.96899999999999</c:v>
                </c:pt>
                <c:pt idx="19514">
                  <c:v>373.01499999999999</c:v>
                </c:pt>
                <c:pt idx="19515">
                  <c:v>373.05799999999999</c:v>
                </c:pt>
                <c:pt idx="19516">
                  <c:v>373.1</c:v>
                </c:pt>
                <c:pt idx="19517">
                  <c:v>373.14800000000002</c:v>
                </c:pt>
                <c:pt idx="19518">
                  <c:v>373.18799999999999</c:v>
                </c:pt>
                <c:pt idx="19519">
                  <c:v>373.21300000000002</c:v>
                </c:pt>
                <c:pt idx="19520">
                  <c:v>373.22800000000001</c:v>
                </c:pt>
                <c:pt idx="19521">
                  <c:v>373.23099999999999</c:v>
                </c:pt>
                <c:pt idx="19522">
                  <c:v>373.26499999999999</c:v>
                </c:pt>
                <c:pt idx="19523">
                  <c:v>373.303</c:v>
                </c:pt>
                <c:pt idx="19524">
                  <c:v>373.33600000000001</c:v>
                </c:pt>
                <c:pt idx="19525">
                  <c:v>373.37</c:v>
                </c:pt>
                <c:pt idx="19526">
                  <c:v>373.40300000000002</c:v>
                </c:pt>
                <c:pt idx="19527">
                  <c:v>373.42700000000002</c:v>
                </c:pt>
                <c:pt idx="19528">
                  <c:v>373.44</c:v>
                </c:pt>
                <c:pt idx="19529">
                  <c:v>373.44799999999998</c:v>
                </c:pt>
                <c:pt idx="19530">
                  <c:v>373.452</c:v>
                </c:pt>
                <c:pt idx="19531">
                  <c:v>373.452</c:v>
                </c:pt>
                <c:pt idx="19532">
                  <c:v>373.452</c:v>
                </c:pt>
                <c:pt idx="19533">
                  <c:v>373.452</c:v>
                </c:pt>
                <c:pt idx="19534">
                  <c:v>373.452</c:v>
                </c:pt>
                <c:pt idx="19535">
                  <c:v>373.45299999999997</c:v>
                </c:pt>
                <c:pt idx="19536">
                  <c:v>373.46</c:v>
                </c:pt>
                <c:pt idx="19537">
                  <c:v>373.49799999999999</c:v>
                </c:pt>
                <c:pt idx="19538">
                  <c:v>373.56799999999998</c:v>
                </c:pt>
                <c:pt idx="19539">
                  <c:v>373.64100000000002</c:v>
                </c:pt>
                <c:pt idx="19540">
                  <c:v>373.71199999999999</c:v>
                </c:pt>
                <c:pt idx="19541">
                  <c:v>373.786</c:v>
                </c:pt>
                <c:pt idx="19542">
                  <c:v>373.85899999999998</c:v>
                </c:pt>
                <c:pt idx="19543">
                  <c:v>373.93200000000002</c:v>
                </c:pt>
                <c:pt idx="19544">
                  <c:v>374.01600000000002</c:v>
                </c:pt>
                <c:pt idx="19545">
                  <c:v>374.09899999999999</c:v>
                </c:pt>
                <c:pt idx="19546">
                  <c:v>374.17099999999999</c:v>
                </c:pt>
                <c:pt idx="19547">
                  <c:v>374.24700000000001</c:v>
                </c:pt>
                <c:pt idx="19548">
                  <c:v>374.32400000000001</c:v>
                </c:pt>
                <c:pt idx="19549">
                  <c:v>374.39299999999997</c:v>
                </c:pt>
                <c:pt idx="19550">
                  <c:v>374.45499999999998</c:v>
                </c:pt>
                <c:pt idx="19551">
                  <c:v>374.51100000000002</c:v>
                </c:pt>
                <c:pt idx="19552">
                  <c:v>374.55900000000003</c:v>
                </c:pt>
                <c:pt idx="19553">
                  <c:v>374.6</c:v>
                </c:pt>
                <c:pt idx="19554">
                  <c:v>374.64</c:v>
                </c:pt>
                <c:pt idx="19555">
                  <c:v>374.67599999999999</c:v>
                </c:pt>
                <c:pt idx="19556">
                  <c:v>374.702</c:v>
                </c:pt>
                <c:pt idx="19557">
                  <c:v>374.71800000000002</c:v>
                </c:pt>
                <c:pt idx="19558">
                  <c:v>374.71899999999999</c:v>
                </c:pt>
                <c:pt idx="19559">
                  <c:v>374.71899999999999</c:v>
                </c:pt>
                <c:pt idx="19560">
                  <c:v>374.71899999999999</c:v>
                </c:pt>
                <c:pt idx="19561">
                  <c:v>374.71899999999999</c:v>
                </c:pt>
                <c:pt idx="19562">
                  <c:v>374.71899999999999</c:v>
                </c:pt>
                <c:pt idx="19563">
                  <c:v>374.71899999999999</c:v>
                </c:pt>
                <c:pt idx="19564">
                  <c:v>374.71899999999999</c:v>
                </c:pt>
                <c:pt idx="19565">
                  <c:v>374.71899999999999</c:v>
                </c:pt>
                <c:pt idx="19566">
                  <c:v>374.72500000000002</c:v>
                </c:pt>
                <c:pt idx="19567">
                  <c:v>374.76900000000001</c:v>
                </c:pt>
                <c:pt idx="19568">
                  <c:v>374.84699999999998</c:v>
                </c:pt>
                <c:pt idx="19569">
                  <c:v>374.935</c:v>
                </c:pt>
                <c:pt idx="19570">
                  <c:v>374.98700000000002</c:v>
                </c:pt>
                <c:pt idx="19571">
                  <c:v>375.05799999999999</c:v>
                </c:pt>
                <c:pt idx="19572">
                  <c:v>375.11799999999999</c:v>
                </c:pt>
                <c:pt idx="19573">
                  <c:v>375.19400000000002</c:v>
                </c:pt>
                <c:pt idx="19574">
                  <c:v>375.28300000000002</c:v>
                </c:pt>
                <c:pt idx="19575">
                  <c:v>375.36799999999999</c:v>
                </c:pt>
                <c:pt idx="19576">
                  <c:v>375.45100000000002</c:v>
                </c:pt>
                <c:pt idx="19577">
                  <c:v>375.53699999999998</c:v>
                </c:pt>
                <c:pt idx="19578">
                  <c:v>375.625</c:v>
                </c:pt>
                <c:pt idx="19579">
                  <c:v>375.71</c:v>
                </c:pt>
                <c:pt idx="19580">
                  <c:v>375.79199999999997</c:v>
                </c:pt>
                <c:pt idx="19581">
                  <c:v>375.87200000000001</c:v>
                </c:pt>
                <c:pt idx="19582">
                  <c:v>375.95299999999997</c:v>
                </c:pt>
                <c:pt idx="19583">
                  <c:v>376.03199999999998</c:v>
                </c:pt>
                <c:pt idx="19584">
                  <c:v>376.11200000000002</c:v>
                </c:pt>
                <c:pt idx="19585">
                  <c:v>376.18900000000002</c:v>
                </c:pt>
                <c:pt idx="19586">
                  <c:v>376.26400000000001</c:v>
                </c:pt>
                <c:pt idx="19587">
                  <c:v>376.33300000000003</c:v>
                </c:pt>
                <c:pt idx="19588">
                  <c:v>376.39100000000002</c:v>
                </c:pt>
                <c:pt idx="19589">
                  <c:v>376.44900000000001</c:v>
                </c:pt>
                <c:pt idx="19590">
                  <c:v>376.50799999999998</c:v>
                </c:pt>
                <c:pt idx="19591">
                  <c:v>376.56700000000001</c:v>
                </c:pt>
                <c:pt idx="19592">
                  <c:v>376.62599999999998</c:v>
                </c:pt>
                <c:pt idx="19593">
                  <c:v>376.68299999999999</c:v>
                </c:pt>
                <c:pt idx="19594">
                  <c:v>376.738</c:v>
                </c:pt>
                <c:pt idx="19595">
                  <c:v>376.79</c:v>
                </c:pt>
                <c:pt idx="19596">
                  <c:v>376.83199999999999</c:v>
                </c:pt>
                <c:pt idx="19597">
                  <c:v>376.87</c:v>
                </c:pt>
                <c:pt idx="19598">
                  <c:v>376.90600000000001</c:v>
                </c:pt>
                <c:pt idx="19599">
                  <c:v>376.94</c:v>
                </c:pt>
                <c:pt idx="19600">
                  <c:v>376.976</c:v>
                </c:pt>
                <c:pt idx="19601">
                  <c:v>377.01400000000001</c:v>
                </c:pt>
                <c:pt idx="19602">
                  <c:v>377.05599999999998</c:v>
                </c:pt>
                <c:pt idx="19603">
                  <c:v>377.09899999999999</c:v>
                </c:pt>
                <c:pt idx="19604">
                  <c:v>377.14100000000002</c:v>
                </c:pt>
                <c:pt idx="19605">
                  <c:v>377.18200000000002</c:v>
                </c:pt>
                <c:pt idx="19606">
                  <c:v>377.22199999999998</c:v>
                </c:pt>
                <c:pt idx="19607">
                  <c:v>377.262</c:v>
                </c:pt>
                <c:pt idx="19608">
                  <c:v>377.3</c:v>
                </c:pt>
                <c:pt idx="19609">
                  <c:v>377.33699999999999</c:v>
                </c:pt>
                <c:pt idx="19610">
                  <c:v>377.375</c:v>
                </c:pt>
                <c:pt idx="19611">
                  <c:v>377.41199999999998</c:v>
                </c:pt>
                <c:pt idx="19612">
                  <c:v>377.452</c:v>
                </c:pt>
                <c:pt idx="19613">
                  <c:v>377.49200000000002</c:v>
                </c:pt>
                <c:pt idx="19614">
                  <c:v>377.529</c:v>
                </c:pt>
                <c:pt idx="19615">
                  <c:v>377.55900000000003</c:v>
                </c:pt>
                <c:pt idx="19616">
                  <c:v>377.58300000000003</c:v>
                </c:pt>
                <c:pt idx="19617">
                  <c:v>377.60300000000001</c:v>
                </c:pt>
                <c:pt idx="19618">
                  <c:v>377.61</c:v>
                </c:pt>
                <c:pt idx="19619">
                  <c:v>377.61</c:v>
                </c:pt>
                <c:pt idx="19620">
                  <c:v>377.61</c:v>
                </c:pt>
                <c:pt idx="19621">
                  <c:v>377.61</c:v>
                </c:pt>
                <c:pt idx="19622">
                  <c:v>377.61</c:v>
                </c:pt>
                <c:pt idx="19623">
                  <c:v>377.61</c:v>
                </c:pt>
                <c:pt idx="19624">
                  <c:v>377.61</c:v>
                </c:pt>
                <c:pt idx="19625">
                  <c:v>377.61</c:v>
                </c:pt>
                <c:pt idx="19626">
                  <c:v>377.61</c:v>
                </c:pt>
                <c:pt idx="19627">
                  <c:v>377.61</c:v>
                </c:pt>
                <c:pt idx="19628">
                  <c:v>377.61</c:v>
                </c:pt>
                <c:pt idx="19629">
                  <c:v>377.61</c:v>
                </c:pt>
                <c:pt idx="19630">
                  <c:v>377.61099999999999</c:v>
                </c:pt>
                <c:pt idx="19631">
                  <c:v>377.61500000000001</c:v>
                </c:pt>
                <c:pt idx="19632">
                  <c:v>377.61500000000001</c:v>
                </c:pt>
                <c:pt idx="19633">
                  <c:v>377.61500000000001</c:v>
                </c:pt>
                <c:pt idx="19634">
                  <c:v>377.61500000000001</c:v>
                </c:pt>
                <c:pt idx="19635">
                  <c:v>377.61500000000001</c:v>
                </c:pt>
                <c:pt idx="19636">
                  <c:v>377.61500000000001</c:v>
                </c:pt>
                <c:pt idx="19637">
                  <c:v>377.61500000000001</c:v>
                </c:pt>
                <c:pt idx="19638">
                  <c:v>377.61500000000001</c:v>
                </c:pt>
                <c:pt idx="19639">
                  <c:v>377.61500000000001</c:v>
                </c:pt>
                <c:pt idx="19640">
                  <c:v>377.61599999999999</c:v>
                </c:pt>
                <c:pt idx="19641">
                  <c:v>377.61700000000002</c:v>
                </c:pt>
                <c:pt idx="19642">
                  <c:v>377.61900000000003</c:v>
                </c:pt>
                <c:pt idx="19643">
                  <c:v>377.62200000000001</c:v>
                </c:pt>
                <c:pt idx="19644">
                  <c:v>377.62799999999999</c:v>
                </c:pt>
                <c:pt idx="19645">
                  <c:v>377.63400000000001</c:v>
                </c:pt>
                <c:pt idx="19646">
                  <c:v>377.642</c:v>
                </c:pt>
                <c:pt idx="19647">
                  <c:v>377.649</c:v>
                </c:pt>
                <c:pt idx="19648">
                  <c:v>377.65699999999998</c:v>
                </c:pt>
                <c:pt idx="19649">
                  <c:v>377.66500000000002</c:v>
                </c:pt>
                <c:pt idx="19650">
                  <c:v>377.673</c:v>
                </c:pt>
                <c:pt idx="19651">
                  <c:v>377.68099999999998</c:v>
                </c:pt>
                <c:pt idx="19652">
                  <c:v>377.68900000000002</c:v>
                </c:pt>
                <c:pt idx="19653">
                  <c:v>377.697</c:v>
                </c:pt>
                <c:pt idx="19654">
                  <c:v>377.70499999999998</c:v>
                </c:pt>
                <c:pt idx="19655">
                  <c:v>377.71199999999999</c:v>
                </c:pt>
                <c:pt idx="19656">
                  <c:v>377.72</c:v>
                </c:pt>
                <c:pt idx="19657">
                  <c:v>377.72699999999998</c:v>
                </c:pt>
                <c:pt idx="19658">
                  <c:v>377.73500000000001</c:v>
                </c:pt>
                <c:pt idx="19659">
                  <c:v>377.74299999999999</c:v>
                </c:pt>
                <c:pt idx="19660">
                  <c:v>377.75099999999998</c:v>
                </c:pt>
                <c:pt idx="19661">
                  <c:v>377.75900000000001</c:v>
                </c:pt>
                <c:pt idx="19662">
                  <c:v>377.76600000000002</c:v>
                </c:pt>
                <c:pt idx="19663">
                  <c:v>377.77499999999998</c:v>
                </c:pt>
                <c:pt idx="19664">
                  <c:v>377.78300000000002</c:v>
                </c:pt>
                <c:pt idx="19665">
                  <c:v>377.791</c:v>
                </c:pt>
                <c:pt idx="19666">
                  <c:v>377.79899999999998</c:v>
                </c:pt>
                <c:pt idx="19667">
                  <c:v>377.80700000000002</c:v>
                </c:pt>
                <c:pt idx="19668">
                  <c:v>377.815</c:v>
                </c:pt>
                <c:pt idx="19669">
                  <c:v>377.82299999999998</c:v>
                </c:pt>
                <c:pt idx="19670">
                  <c:v>377.83100000000002</c:v>
                </c:pt>
                <c:pt idx="19671">
                  <c:v>377.839</c:v>
                </c:pt>
                <c:pt idx="19672">
                  <c:v>377.84699999999998</c:v>
                </c:pt>
                <c:pt idx="19673">
                  <c:v>377.85399999999998</c:v>
                </c:pt>
                <c:pt idx="19674">
                  <c:v>377.86200000000002</c:v>
                </c:pt>
                <c:pt idx="19675">
                  <c:v>377.87</c:v>
                </c:pt>
                <c:pt idx="19676">
                  <c:v>377.87799999999999</c:v>
                </c:pt>
                <c:pt idx="19677">
                  <c:v>377.88600000000002</c:v>
                </c:pt>
                <c:pt idx="19678">
                  <c:v>377.89499999999998</c:v>
                </c:pt>
                <c:pt idx="19679">
                  <c:v>377.90300000000002</c:v>
                </c:pt>
                <c:pt idx="19680">
                  <c:v>377.911</c:v>
                </c:pt>
                <c:pt idx="19681">
                  <c:v>377.91899999999998</c:v>
                </c:pt>
                <c:pt idx="19682">
                  <c:v>377.92599999999999</c:v>
                </c:pt>
                <c:pt idx="19683">
                  <c:v>377.935</c:v>
                </c:pt>
                <c:pt idx="19684">
                  <c:v>377.94299999999998</c:v>
                </c:pt>
                <c:pt idx="19685">
                  <c:v>377.95100000000002</c:v>
                </c:pt>
                <c:pt idx="19686">
                  <c:v>377.96100000000001</c:v>
                </c:pt>
                <c:pt idx="19687">
                  <c:v>377.98399999999998</c:v>
                </c:pt>
                <c:pt idx="19688">
                  <c:v>378.029</c:v>
                </c:pt>
                <c:pt idx="19689">
                  <c:v>378.09899999999999</c:v>
                </c:pt>
                <c:pt idx="19690">
                  <c:v>378.18799999999999</c:v>
                </c:pt>
                <c:pt idx="19691">
                  <c:v>378.274</c:v>
                </c:pt>
                <c:pt idx="19692">
                  <c:v>378.35</c:v>
                </c:pt>
                <c:pt idx="19693">
                  <c:v>378.42099999999999</c:v>
                </c:pt>
                <c:pt idx="19694">
                  <c:v>378.48599999999999</c:v>
                </c:pt>
                <c:pt idx="19695">
                  <c:v>378.53699999999998</c:v>
                </c:pt>
                <c:pt idx="19696">
                  <c:v>378.61099999999999</c:v>
                </c:pt>
                <c:pt idx="19697">
                  <c:v>378.67599999999999</c:v>
                </c:pt>
                <c:pt idx="19698">
                  <c:v>378.73</c:v>
                </c:pt>
                <c:pt idx="19699">
                  <c:v>378.78399999999999</c:v>
                </c:pt>
                <c:pt idx="19700">
                  <c:v>378.83699999999999</c:v>
                </c:pt>
                <c:pt idx="19701">
                  <c:v>378.89100000000002</c:v>
                </c:pt>
                <c:pt idx="19702">
                  <c:v>378.92200000000003</c:v>
                </c:pt>
                <c:pt idx="19703">
                  <c:v>378.95400000000001</c:v>
                </c:pt>
                <c:pt idx="19704">
                  <c:v>378.98899999999998</c:v>
                </c:pt>
                <c:pt idx="19705">
                  <c:v>379.02</c:v>
                </c:pt>
                <c:pt idx="19706">
                  <c:v>379.04399999999998</c:v>
                </c:pt>
                <c:pt idx="19707">
                  <c:v>379.07100000000003</c:v>
                </c:pt>
                <c:pt idx="19708">
                  <c:v>379.10300000000001</c:v>
                </c:pt>
                <c:pt idx="19709">
                  <c:v>379.13799999999998</c:v>
                </c:pt>
                <c:pt idx="19710">
                  <c:v>379.17200000000003</c:v>
                </c:pt>
                <c:pt idx="19711">
                  <c:v>379.20499999999998</c:v>
                </c:pt>
                <c:pt idx="19712">
                  <c:v>379.23399999999998</c:v>
                </c:pt>
                <c:pt idx="19713">
                  <c:v>379.25599999999997</c:v>
                </c:pt>
                <c:pt idx="19714">
                  <c:v>379.27</c:v>
                </c:pt>
                <c:pt idx="19715">
                  <c:v>379.27600000000001</c:v>
                </c:pt>
                <c:pt idx="19716">
                  <c:v>379.28300000000002</c:v>
                </c:pt>
                <c:pt idx="19717">
                  <c:v>379.29199999999997</c:v>
                </c:pt>
                <c:pt idx="19718">
                  <c:v>379.31099999999998</c:v>
                </c:pt>
                <c:pt idx="19719">
                  <c:v>379.346</c:v>
                </c:pt>
                <c:pt idx="19720">
                  <c:v>379.387</c:v>
                </c:pt>
                <c:pt idx="19721">
                  <c:v>379.428</c:v>
                </c:pt>
                <c:pt idx="19722">
                  <c:v>379.46499999999997</c:v>
                </c:pt>
                <c:pt idx="19723">
                  <c:v>379.49299999999999</c:v>
                </c:pt>
                <c:pt idx="19724">
                  <c:v>379.51499999999999</c:v>
                </c:pt>
                <c:pt idx="19725">
                  <c:v>379.54500000000002</c:v>
                </c:pt>
                <c:pt idx="19726">
                  <c:v>379.57600000000002</c:v>
                </c:pt>
                <c:pt idx="19727">
                  <c:v>379.60500000000002</c:v>
                </c:pt>
                <c:pt idx="19728">
                  <c:v>379.63200000000001</c:v>
                </c:pt>
                <c:pt idx="19729">
                  <c:v>379.65800000000002</c:v>
                </c:pt>
                <c:pt idx="19730">
                  <c:v>379.68400000000003</c:v>
                </c:pt>
                <c:pt idx="19731">
                  <c:v>379.71300000000002</c:v>
                </c:pt>
                <c:pt idx="19732">
                  <c:v>379.74799999999999</c:v>
                </c:pt>
                <c:pt idx="19733">
                  <c:v>379.78399999999999</c:v>
                </c:pt>
                <c:pt idx="19734">
                  <c:v>379.81299999999999</c:v>
                </c:pt>
                <c:pt idx="19735">
                  <c:v>379.84199999999998</c:v>
                </c:pt>
                <c:pt idx="19736">
                  <c:v>379.87799999999999</c:v>
                </c:pt>
                <c:pt idx="19737">
                  <c:v>379.91300000000001</c:v>
                </c:pt>
                <c:pt idx="19738">
                  <c:v>379.94600000000003</c:v>
                </c:pt>
                <c:pt idx="19739">
                  <c:v>379.97899999999998</c:v>
                </c:pt>
                <c:pt idx="19740">
                  <c:v>380.012</c:v>
                </c:pt>
                <c:pt idx="19741">
                  <c:v>380.04500000000002</c:v>
                </c:pt>
                <c:pt idx="19742">
                  <c:v>380.07799999999997</c:v>
                </c:pt>
                <c:pt idx="19743">
                  <c:v>380.11</c:v>
                </c:pt>
                <c:pt idx="19744">
                  <c:v>380.14100000000002</c:v>
                </c:pt>
                <c:pt idx="19745">
                  <c:v>380.17200000000003</c:v>
                </c:pt>
                <c:pt idx="19746">
                  <c:v>380.20299999999997</c:v>
                </c:pt>
                <c:pt idx="19747">
                  <c:v>380.233</c:v>
                </c:pt>
                <c:pt idx="19748">
                  <c:v>380.26400000000001</c:v>
                </c:pt>
                <c:pt idx="19749">
                  <c:v>380.29700000000003</c:v>
                </c:pt>
                <c:pt idx="19750">
                  <c:v>380.33100000000002</c:v>
                </c:pt>
                <c:pt idx="19751">
                  <c:v>380.363</c:v>
                </c:pt>
                <c:pt idx="19752">
                  <c:v>380.39600000000002</c:v>
                </c:pt>
                <c:pt idx="19753">
                  <c:v>380.43099999999998</c:v>
                </c:pt>
                <c:pt idx="19754">
                  <c:v>380.46600000000001</c:v>
                </c:pt>
                <c:pt idx="19755">
                  <c:v>380.49799999999999</c:v>
                </c:pt>
                <c:pt idx="19756">
                  <c:v>380.52699999999999</c:v>
                </c:pt>
                <c:pt idx="19757">
                  <c:v>380.55599999999998</c:v>
                </c:pt>
                <c:pt idx="19758">
                  <c:v>380.58699999999999</c:v>
                </c:pt>
                <c:pt idx="19759">
                  <c:v>380.61599999999999</c:v>
                </c:pt>
                <c:pt idx="19760">
                  <c:v>380.64499999999998</c:v>
                </c:pt>
                <c:pt idx="19761">
                  <c:v>380.67399999999998</c:v>
                </c:pt>
                <c:pt idx="19762">
                  <c:v>380.69600000000003</c:v>
                </c:pt>
                <c:pt idx="19763">
                  <c:v>380.72800000000001</c:v>
                </c:pt>
                <c:pt idx="19764">
                  <c:v>380.75700000000001</c:v>
                </c:pt>
                <c:pt idx="19765">
                  <c:v>380.77800000000002</c:v>
                </c:pt>
                <c:pt idx="19766">
                  <c:v>380.798</c:v>
                </c:pt>
                <c:pt idx="19767">
                  <c:v>380.81900000000002</c:v>
                </c:pt>
                <c:pt idx="19768">
                  <c:v>380.84199999999998</c:v>
                </c:pt>
                <c:pt idx="19769">
                  <c:v>380.86799999999999</c:v>
                </c:pt>
                <c:pt idx="19770">
                  <c:v>380.899</c:v>
                </c:pt>
                <c:pt idx="19771">
                  <c:v>380.93299999999999</c:v>
                </c:pt>
                <c:pt idx="19772">
                  <c:v>380.96800000000002</c:v>
                </c:pt>
                <c:pt idx="19773">
                  <c:v>381.00299999999999</c:v>
                </c:pt>
                <c:pt idx="19774">
                  <c:v>381.03300000000002</c:v>
                </c:pt>
                <c:pt idx="19775">
                  <c:v>381.06700000000001</c:v>
                </c:pt>
                <c:pt idx="19776">
                  <c:v>381.09899999999999</c:v>
                </c:pt>
                <c:pt idx="19777">
                  <c:v>381.12900000000002</c:v>
                </c:pt>
                <c:pt idx="19778">
                  <c:v>381.15800000000002</c:v>
                </c:pt>
                <c:pt idx="19779">
                  <c:v>381.18700000000001</c:v>
                </c:pt>
                <c:pt idx="19780">
                  <c:v>381.214</c:v>
                </c:pt>
                <c:pt idx="19781">
                  <c:v>381.238</c:v>
                </c:pt>
                <c:pt idx="19782">
                  <c:v>381.25599999999997</c:v>
                </c:pt>
                <c:pt idx="19783">
                  <c:v>381.25799999999998</c:v>
                </c:pt>
                <c:pt idx="19784">
                  <c:v>381.25799999999998</c:v>
                </c:pt>
                <c:pt idx="19785">
                  <c:v>381.25799999999998</c:v>
                </c:pt>
                <c:pt idx="19786">
                  <c:v>381.25799999999998</c:v>
                </c:pt>
                <c:pt idx="19787">
                  <c:v>381.25799999999998</c:v>
                </c:pt>
                <c:pt idx="19788">
                  <c:v>381.25799999999998</c:v>
                </c:pt>
                <c:pt idx="19789">
                  <c:v>381.25799999999998</c:v>
                </c:pt>
                <c:pt idx="19790">
                  <c:v>381.25900000000001</c:v>
                </c:pt>
                <c:pt idx="19791">
                  <c:v>381.26299999999998</c:v>
                </c:pt>
                <c:pt idx="19792">
                  <c:v>381.26799999999997</c:v>
                </c:pt>
                <c:pt idx="19793">
                  <c:v>381.274</c:v>
                </c:pt>
                <c:pt idx="19794">
                  <c:v>381.28100000000001</c:v>
                </c:pt>
                <c:pt idx="19795">
                  <c:v>381.28899999999999</c:v>
                </c:pt>
                <c:pt idx="19796">
                  <c:v>381.29700000000003</c:v>
                </c:pt>
                <c:pt idx="19797">
                  <c:v>381.30399999999997</c:v>
                </c:pt>
                <c:pt idx="19798">
                  <c:v>381.31200000000001</c:v>
                </c:pt>
                <c:pt idx="19799">
                  <c:v>381.31900000000002</c:v>
                </c:pt>
                <c:pt idx="19800">
                  <c:v>381.327</c:v>
                </c:pt>
                <c:pt idx="19801">
                  <c:v>381.334</c:v>
                </c:pt>
                <c:pt idx="19802">
                  <c:v>381.34100000000001</c:v>
                </c:pt>
                <c:pt idx="19803">
                  <c:v>381.34899999999999</c:v>
                </c:pt>
                <c:pt idx="19804">
                  <c:v>381.35700000000003</c:v>
                </c:pt>
                <c:pt idx="19805">
                  <c:v>381.36500000000001</c:v>
                </c:pt>
                <c:pt idx="19806">
                  <c:v>381.37299999999999</c:v>
                </c:pt>
                <c:pt idx="19807">
                  <c:v>381.38</c:v>
                </c:pt>
                <c:pt idx="19808">
                  <c:v>381.387</c:v>
                </c:pt>
                <c:pt idx="19809">
                  <c:v>381.39400000000001</c:v>
                </c:pt>
                <c:pt idx="19810">
                  <c:v>381.40199999999999</c:v>
                </c:pt>
                <c:pt idx="19811">
                  <c:v>381.40899999999999</c:v>
                </c:pt>
                <c:pt idx="19812">
                  <c:v>381.41699999999997</c:v>
                </c:pt>
                <c:pt idx="19813">
                  <c:v>381.42500000000001</c:v>
                </c:pt>
                <c:pt idx="19814">
                  <c:v>381.43299999999999</c:v>
                </c:pt>
                <c:pt idx="19815">
                  <c:v>381.44</c:v>
                </c:pt>
                <c:pt idx="19816">
                  <c:v>381.44799999999998</c:v>
                </c:pt>
                <c:pt idx="19817">
                  <c:v>381.45600000000002</c:v>
                </c:pt>
                <c:pt idx="19818">
                  <c:v>381.46300000000002</c:v>
                </c:pt>
                <c:pt idx="19819">
                  <c:v>381.471</c:v>
                </c:pt>
                <c:pt idx="19820">
                  <c:v>381.47899999999998</c:v>
                </c:pt>
                <c:pt idx="19821">
                  <c:v>381.48700000000002</c:v>
                </c:pt>
                <c:pt idx="19822">
                  <c:v>381.49400000000003</c:v>
                </c:pt>
                <c:pt idx="19823">
                  <c:v>381.50200000000001</c:v>
                </c:pt>
                <c:pt idx="19824">
                  <c:v>381.50900000000001</c:v>
                </c:pt>
                <c:pt idx="19825">
                  <c:v>381.517</c:v>
                </c:pt>
                <c:pt idx="19826">
                  <c:v>381.524</c:v>
                </c:pt>
                <c:pt idx="19827">
                  <c:v>381.53199999999998</c:v>
                </c:pt>
                <c:pt idx="19828">
                  <c:v>381.54</c:v>
                </c:pt>
                <c:pt idx="19829">
                  <c:v>381.54700000000003</c:v>
                </c:pt>
                <c:pt idx="19830">
                  <c:v>381.55399999999997</c:v>
                </c:pt>
                <c:pt idx="19831">
                  <c:v>381.56200000000001</c:v>
                </c:pt>
                <c:pt idx="19832">
                  <c:v>381.56900000000002</c:v>
                </c:pt>
                <c:pt idx="19833">
                  <c:v>381.577</c:v>
                </c:pt>
                <c:pt idx="19834">
                  <c:v>381.584</c:v>
                </c:pt>
                <c:pt idx="19835">
                  <c:v>381.59199999999998</c:v>
                </c:pt>
                <c:pt idx="19836">
                  <c:v>381.59899999999999</c:v>
                </c:pt>
                <c:pt idx="19837">
                  <c:v>381.60700000000003</c:v>
                </c:pt>
                <c:pt idx="19838">
                  <c:v>381.61500000000001</c:v>
                </c:pt>
                <c:pt idx="19839">
                  <c:v>381.62299999999999</c:v>
                </c:pt>
                <c:pt idx="19840">
                  <c:v>381.63</c:v>
                </c:pt>
                <c:pt idx="19841">
                  <c:v>381.63799999999998</c:v>
                </c:pt>
                <c:pt idx="19842">
                  <c:v>381.64600000000002</c:v>
                </c:pt>
                <c:pt idx="19843">
                  <c:v>381.65300000000002</c:v>
                </c:pt>
                <c:pt idx="19844">
                  <c:v>381.661</c:v>
                </c:pt>
                <c:pt idx="19845">
                  <c:v>381.66800000000001</c:v>
                </c:pt>
                <c:pt idx="19846">
                  <c:v>381.67599999999999</c:v>
                </c:pt>
                <c:pt idx="19847">
                  <c:v>381.68400000000003</c:v>
                </c:pt>
                <c:pt idx="19848">
                  <c:v>381.69099999999997</c:v>
                </c:pt>
                <c:pt idx="19849">
                  <c:v>381.69900000000001</c:v>
                </c:pt>
                <c:pt idx="19850">
                  <c:v>381.70600000000002</c:v>
                </c:pt>
                <c:pt idx="19851">
                  <c:v>381.714</c:v>
                </c:pt>
                <c:pt idx="19852">
                  <c:v>381.721</c:v>
                </c:pt>
                <c:pt idx="19853">
                  <c:v>381.72899999999998</c:v>
                </c:pt>
                <c:pt idx="19854">
                  <c:v>381.73700000000002</c:v>
                </c:pt>
                <c:pt idx="19855">
                  <c:v>381.745</c:v>
                </c:pt>
                <c:pt idx="19856">
                  <c:v>381.75200000000001</c:v>
                </c:pt>
                <c:pt idx="19857">
                  <c:v>381.76</c:v>
                </c:pt>
                <c:pt idx="19858">
                  <c:v>381.767</c:v>
                </c:pt>
                <c:pt idx="19859">
                  <c:v>381.77499999999998</c:v>
                </c:pt>
                <c:pt idx="19860">
                  <c:v>381.78199999999998</c:v>
                </c:pt>
                <c:pt idx="19861">
                  <c:v>381.79</c:v>
                </c:pt>
                <c:pt idx="19862">
                  <c:v>381.798</c:v>
                </c:pt>
                <c:pt idx="19863">
                  <c:v>381.80500000000001</c:v>
                </c:pt>
                <c:pt idx="19864">
                  <c:v>381.81299999999999</c:v>
                </c:pt>
                <c:pt idx="19865">
                  <c:v>381.82100000000003</c:v>
                </c:pt>
                <c:pt idx="19866">
                  <c:v>381.84</c:v>
                </c:pt>
                <c:pt idx="19867">
                  <c:v>381.88799999999998</c:v>
                </c:pt>
                <c:pt idx="19868">
                  <c:v>381.96699999999998</c:v>
                </c:pt>
                <c:pt idx="19869">
                  <c:v>382.05700000000002</c:v>
                </c:pt>
                <c:pt idx="19870">
                  <c:v>382.14600000000002</c:v>
                </c:pt>
                <c:pt idx="19871">
                  <c:v>382.23399999999998</c:v>
                </c:pt>
                <c:pt idx="19872">
                  <c:v>382.32</c:v>
                </c:pt>
                <c:pt idx="19873">
                  <c:v>382.41</c:v>
                </c:pt>
                <c:pt idx="19874">
                  <c:v>382.49200000000002</c:v>
                </c:pt>
                <c:pt idx="19875">
                  <c:v>382.57799999999997</c:v>
                </c:pt>
                <c:pt idx="19876">
                  <c:v>382.66899999999998</c:v>
                </c:pt>
                <c:pt idx="19877">
                  <c:v>382.75799999999998</c:v>
                </c:pt>
                <c:pt idx="19878">
                  <c:v>382.83</c:v>
                </c:pt>
                <c:pt idx="19879">
                  <c:v>382.89600000000002</c:v>
                </c:pt>
                <c:pt idx="19880">
                  <c:v>382.95800000000003</c:v>
                </c:pt>
                <c:pt idx="19881">
                  <c:v>383.00400000000002</c:v>
                </c:pt>
                <c:pt idx="19882">
                  <c:v>383.04399999999998</c:v>
                </c:pt>
                <c:pt idx="19883">
                  <c:v>383.08699999999999</c:v>
                </c:pt>
                <c:pt idx="19884">
                  <c:v>383.13299999999998</c:v>
                </c:pt>
                <c:pt idx="19885">
                  <c:v>383.18200000000002</c:v>
                </c:pt>
                <c:pt idx="19886">
                  <c:v>383.23599999999999</c:v>
                </c:pt>
                <c:pt idx="19887">
                  <c:v>383.29199999999997</c:v>
                </c:pt>
                <c:pt idx="19888">
                  <c:v>383.32499999999999</c:v>
                </c:pt>
                <c:pt idx="19889">
                  <c:v>383.36099999999999</c:v>
                </c:pt>
                <c:pt idx="19890">
                  <c:v>383.38900000000001</c:v>
                </c:pt>
                <c:pt idx="19891">
                  <c:v>383.41800000000001</c:v>
                </c:pt>
                <c:pt idx="19892">
                  <c:v>383.44900000000001</c:v>
                </c:pt>
                <c:pt idx="19893">
                  <c:v>383.48200000000003</c:v>
                </c:pt>
                <c:pt idx="19894">
                  <c:v>383.52100000000002</c:v>
                </c:pt>
                <c:pt idx="19895">
                  <c:v>383.55900000000003</c:v>
                </c:pt>
                <c:pt idx="19896">
                  <c:v>383.59</c:v>
                </c:pt>
                <c:pt idx="19897">
                  <c:v>383.61900000000003</c:v>
                </c:pt>
                <c:pt idx="19898">
                  <c:v>383.64699999999999</c:v>
                </c:pt>
                <c:pt idx="19899">
                  <c:v>383.69299999999998</c:v>
                </c:pt>
                <c:pt idx="19900">
                  <c:v>383.74</c:v>
                </c:pt>
                <c:pt idx="19901">
                  <c:v>383.78500000000003</c:v>
                </c:pt>
                <c:pt idx="19902">
                  <c:v>383.82900000000001</c:v>
                </c:pt>
                <c:pt idx="19903">
                  <c:v>383.87200000000001</c:v>
                </c:pt>
                <c:pt idx="19904">
                  <c:v>383.90800000000002</c:v>
                </c:pt>
                <c:pt idx="19905">
                  <c:v>383.93900000000002</c:v>
                </c:pt>
                <c:pt idx="19906">
                  <c:v>383.97300000000001</c:v>
                </c:pt>
                <c:pt idx="19907">
                  <c:v>384.00900000000001</c:v>
                </c:pt>
                <c:pt idx="19908">
                  <c:v>384.04399999999998</c:v>
                </c:pt>
                <c:pt idx="19909">
                  <c:v>384.08100000000002</c:v>
                </c:pt>
                <c:pt idx="19910">
                  <c:v>384.12</c:v>
                </c:pt>
                <c:pt idx="19911">
                  <c:v>384.15499999999997</c:v>
                </c:pt>
                <c:pt idx="19912">
                  <c:v>384.19099999999997</c:v>
                </c:pt>
                <c:pt idx="19913">
                  <c:v>384.22899999999998</c:v>
                </c:pt>
                <c:pt idx="19914">
                  <c:v>384.262</c:v>
                </c:pt>
                <c:pt idx="19915">
                  <c:v>384.29199999999997</c:v>
                </c:pt>
                <c:pt idx="19916">
                  <c:v>384.32499999999999</c:v>
                </c:pt>
                <c:pt idx="19917">
                  <c:v>384.363</c:v>
                </c:pt>
                <c:pt idx="19918">
                  <c:v>384.40100000000001</c:v>
                </c:pt>
                <c:pt idx="19919">
                  <c:v>384.44</c:v>
                </c:pt>
                <c:pt idx="19920">
                  <c:v>384.47</c:v>
                </c:pt>
                <c:pt idx="19921">
                  <c:v>384.50700000000001</c:v>
                </c:pt>
                <c:pt idx="19922">
                  <c:v>384.53800000000001</c:v>
                </c:pt>
                <c:pt idx="19923">
                  <c:v>384.56700000000001</c:v>
                </c:pt>
                <c:pt idx="19924">
                  <c:v>384.59300000000002</c:v>
                </c:pt>
                <c:pt idx="19925">
                  <c:v>384.61799999999999</c:v>
                </c:pt>
                <c:pt idx="19926">
                  <c:v>384.642</c:v>
                </c:pt>
                <c:pt idx="19927">
                  <c:v>384.66199999999998</c:v>
                </c:pt>
                <c:pt idx="19928">
                  <c:v>384.67899999999997</c:v>
                </c:pt>
                <c:pt idx="19929">
                  <c:v>384.69499999999999</c:v>
                </c:pt>
                <c:pt idx="19930">
                  <c:v>384.71</c:v>
                </c:pt>
                <c:pt idx="19931">
                  <c:v>384.71699999999998</c:v>
                </c:pt>
                <c:pt idx="19932">
                  <c:v>384.71699999999998</c:v>
                </c:pt>
                <c:pt idx="19933">
                  <c:v>384.71699999999998</c:v>
                </c:pt>
                <c:pt idx="19934">
                  <c:v>384.71699999999998</c:v>
                </c:pt>
                <c:pt idx="19935">
                  <c:v>384.71699999999998</c:v>
                </c:pt>
                <c:pt idx="19936">
                  <c:v>384.71699999999998</c:v>
                </c:pt>
                <c:pt idx="19937">
                  <c:v>384.71699999999998</c:v>
                </c:pt>
                <c:pt idx="19938">
                  <c:v>384.71699999999998</c:v>
                </c:pt>
                <c:pt idx="19939">
                  <c:v>384.71699999999998</c:v>
                </c:pt>
                <c:pt idx="19940">
                  <c:v>384.71699999999998</c:v>
                </c:pt>
                <c:pt idx="19941">
                  <c:v>384.71699999999998</c:v>
                </c:pt>
                <c:pt idx="19942">
                  <c:v>384.71699999999998</c:v>
                </c:pt>
                <c:pt idx="19943">
                  <c:v>384.71699999999998</c:v>
                </c:pt>
                <c:pt idx="19944">
                  <c:v>384.71699999999998</c:v>
                </c:pt>
                <c:pt idx="19945">
                  <c:v>384.71699999999998</c:v>
                </c:pt>
                <c:pt idx="19946">
                  <c:v>384.71699999999998</c:v>
                </c:pt>
                <c:pt idx="19947">
                  <c:v>384.71800000000002</c:v>
                </c:pt>
                <c:pt idx="19948">
                  <c:v>384.721</c:v>
                </c:pt>
                <c:pt idx="19949">
                  <c:v>384.72699999999998</c:v>
                </c:pt>
                <c:pt idx="19950">
                  <c:v>384.73399999999998</c:v>
                </c:pt>
                <c:pt idx="19951">
                  <c:v>384.74200000000002</c:v>
                </c:pt>
                <c:pt idx="19952">
                  <c:v>384.74900000000002</c:v>
                </c:pt>
                <c:pt idx="19953">
                  <c:v>384.75700000000001</c:v>
                </c:pt>
                <c:pt idx="19954">
                  <c:v>384.76499999999999</c:v>
                </c:pt>
                <c:pt idx="19955">
                  <c:v>384.77199999999999</c:v>
                </c:pt>
                <c:pt idx="19956">
                  <c:v>384.779</c:v>
                </c:pt>
                <c:pt idx="19957">
                  <c:v>384.78500000000003</c:v>
                </c:pt>
                <c:pt idx="19958">
                  <c:v>384.79199999999997</c:v>
                </c:pt>
                <c:pt idx="19959">
                  <c:v>384.79899999999998</c:v>
                </c:pt>
                <c:pt idx="19960">
                  <c:v>384.80700000000002</c:v>
                </c:pt>
                <c:pt idx="19961">
                  <c:v>384.815</c:v>
                </c:pt>
                <c:pt idx="19962">
                  <c:v>384.822</c:v>
                </c:pt>
                <c:pt idx="19963">
                  <c:v>384.83</c:v>
                </c:pt>
                <c:pt idx="19964">
                  <c:v>384.83699999999999</c:v>
                </c:pt>
                <c:pt idx="19965">
                  <c:v>384.84500000000003</c:v>
                </c:pt>
                <c:pt idx="19966">
                  <c:v>384.85300000000001</c:v>
                </c:pt>
                <c:pt idx="19967">
                  <c:v>384.86099999999999</c:v>
                </c:pt>
                <c:pt idx="19968">
                  <c:v>384.86799999999999</c:v>
                </c:pt>
                <c:pt idx="19969">
                  <c:v>384.87599999999998</c:v>
                </c:pt>
                <c:pt idx="19970">
                  <c:v>384.88299999999998</c:v>
                </c:pt>
                <c:pt idx="19971">
                  <c:v>384.9</c:v>
                </c:pt>
                <c:pt idx="19972">
                  <c:v>384.94600000000003</c:v>
                </c:pt>
                <c:pt idx="19973">
                  <c:v>385.02100000000002</c:v>
                </c:pt>
                <c:pt idx="19974">
                  <c:v>385.108</c:v>
                </c:pt>
                <c:pt idx="19975">
                  <c:v>385.17700000000002</c:v>
                </c:pt>
                <c:pt idx="19976">
                  <c:v>385.226</c:v>
                </c:pt>
                <c:pt idx="19977">
                  <c:v>385.27100000000002</c:v>
                </c:pt>
                <c:pt idx="19978">
                  <c:v>385.31799999999998</c:v>
                </c:pt>
                <c:pt idx="19979">
                  <c:v>385.37900000000002</c:v>
                </c:pt>
                <c:pt idx="19980">
                  <c:v>385.45299999999997</c:v>
                </c:pt>
                <c:pt idx="19981">
                  <c:v>385.53399999999999</c:v>
                </c:pt>
                <c:pt idx="19982">
                  <c:v>385.61</c:v>
                </c:pt>
                <c:pt idx="19983">
                  <c:v>385.673</c:v>
                </c:pt>
                <c:pt idx="19984">
                  <c:v>385.75099999999998</c:v>
                </c:pt>
                <c:pt idx="19985">
                  <c:v>385.81799999999998</c:v>
                </c:pt>
                <c:pt idx="19986">
                  <c:v>385.87900000000002</c:v>
                </c:pt>
                <c:pt idx="19987">
                  <c:v>385.952</c:v>
                </c:pt>
                <c:pt idx="19988">
                  <c:v>386.02699999999999</c:v>
                </c:pt>
                <c:pt idx="19989">
                  <c:v>386.09199999999998</c:v>
                </c:pt>
                <c:pt idx="19990">
                  <c:v>386.137</c:v>
                </c:pt>
                <c:pt idx="19991">
                  <c:v>386.17899999999997</c:v>
                </c:pt>
                <c:pt idx="19992">
                  <c:v>386.22</c:v>
                </c:pt>
                <c:pt idx="19993">
                  <c:v>386.24099999999999</c:v>
                </c:pt>
                <c:pt idx="19994">
                  <c:v>386.27199999999999</c:v>
                </c:pt>
                <c:pt idx="19995">
                  <c:v>386.30900000000003</c:v>
                </c:pt>
                <c:pt idx="19996">
                  <c:v>386.34</c:v>
                </c:pt>
                <c:pt idx="19997">
                  <c:v>386.37299999999999</c:v>
                </c:pt>
                <c:pt idx="19998">
                  <c:v>386.40600000000001</c:v>
                </c:pt>
                <c:pt idx="19999">
                  <c:v>386.43299999999999</c:v>
                </c:pt>
                <c:pt idx="20000">
                  <c:v>386.45600000000002</c:v>
                </c:pt>
                <c:pt idx="20001">
                  <c:v>386.48</c:v>
                </c:pt>
                <c:pt idx="20002">
                  <c:v>386.51799999999997</c:v>
                </c:pt>
                <c:pt idx="20003">
                  <c:v>386.56099999999998</c:v>
                </c:pt>
                <c:pt idx="20004">
                  <c:v>386.60700000000003</c:v>
                </c:pt>
                <c:pt idx="20005">
                  <c:v>386.642</c:v>
                </c:pt>
                <c:pt idx="20006">
                  <c:v>386.685</c:v>
                </c:pt>
                <c:pt idx="20007">
                  <c:v>386.72300000000001</c:v>
                </c:pt>
                <c:pt idx="20008">
                  <c:v>386.75400000000002</c:v>
                </c:pt>
                <c:pt idx="20009">
                  <c:v>386.779</c:v>
                </c:pt>
                <c:pt idx="20010">
                  <c:v>386.79899999999998</c:v>
                </c:pt>
                <c:pt idx="20011">
                  <c:v>386.81799999999998</c:v>
                </c:pt>
                <c:pt idx="20012">
                  <c:v>386.827</c:v>
                </c:pt>
                <c:pt idx="20013">
                  <c:v>386.834</c:v>
                </c:pt>
                <c:pt idx="20014">
                  <c:v>386.834</c:v>
                </c:pt>
                <c:pt idx="20015">
                  <c:v>386.834</c:v>
                </c:pt>
                <c:pt idx="20016">
                  <c:v>386.834</c:v>
                </c:pt>
                <c:pt idx="20017">
                  <c:v>386.834</c:v>
                </c:pt>
                <c:pt idx="20018">
                  <c:v>386.834</c:v>
                </c:pt>
                <c:pt idx="20019">
                  <c:v>386.834</c:v>
                </c:pt>
                <c:pt idx="20020">
                  <c:v>386.834</c:v>
                </c:pt>
                <c:pt idx="20021">
                  <c:v>386.83600000000001</c:v>
                </c:pt>
                <c:pt idx="20022">
                  <c:v>386.84</c:v>
                </c:pt>
                <c:pt idx="20023">
                  <c:v>386.846</c:v>
                </c:pt>
                <c:pt idx="20024">
                  <c:v>386.85399999999998</c:v>
                </c:pt>
                <c:pt idx="20025">
                  <c:v>386.86099999999999</c:v>
                </c:pt>
                <c:pt idx="20026">
                  <c:v>386.86900000000003</c:v>
                </c:pt>
                <c:pt idx="20027">
                  <c:v>386.87700000000001</c:v>
                </c:pt>
                <c:pt idx="20028">
                  <c:v>386.88499999999999</c:v>
                </c:pt>
                <c:pt idx="20029">
                  <c:v>386.89299999999997</c:v>
                </c:pt>
                <c:pt idx="20030">
                  <c:v>386.9</c:v>
                </c:pt>
                <c:pt idx="20031">
                  <c:v>386.90800000000002</c:v>
                </c:pt>
                <c:pt idx="20032">
                  <c:v>386.916</c:v>
                </c:pt>
                <c:pt idx="20033">
                  <c:v>386.92399999999998</c:v>
                </c:pt>
                <c:pt idx="20034">
                  <c:v>386.93200000000002</c:v>
                </c:pt>
                <c:pt idx="20035">
                  <c:v>386.94</c:v>
                </c:pt>
                <c:pt idx="20036">
                  <c:v>386.94799999999998</c:v>
                </c:pt>
                <c:pt idx="20037">
                  <c:v>386.95499999999998</c:v>
                </c:pt>
                <c:pt idx="20038">
                  <c:v>386.96300000000002</c:v>
                </c:pt>
                <c:pt idx="20039">
                  <c:v>386.971</c:v>
                </c:pt>
                <c:pt idx="20040">
                  <c:v>386.97899999999998</c:v>
                </c:pt>
                <c:pt idx="20041">
                  <c:v>386.99700000000001</c:v>
                </c:pt>
                <c:pt idx="20042">
                  <c:v>387.03699999999998</c:v>
                </c:pt>
                <c:pt idx="20043">
                  <c:v>387.10599999999999</c:v>
                </c:pt>
                <c:pt idx="20044">
                  <c:v>387.19600000000003</c:v>
                </c:pt>
                <c:pt idx="20045">
                  <c:v>387.286</c:v>
                </c:pt>
                <c:pt idx="20046">
                  <c:v>387.375</c:v>
                </c:pt>
                <c:pt idx="20047">
                  <c:v>387.46199999999999</c:v>
                </c:pt>
                <c:pt idx="20048">
                  <c:v>387.548</c:v>
                </c:pt>
                <c:pt idx="20049">
                  <c:v>387.63299999999998</c:v>
                </c:pt>
                <c:pt idx="20050">
                  <c:v>387.721</c:v>
                </c:pt>
                <c:pt idx="20051">
                  <c:v>387.81200000000001</c:v>
                </c:pt>
                <c:pt idx="20052">
                  <c:v>387.9</c:v>
                </c:pt>
                <c:pt idx="20053">
                  <c:v>387.983</c:v>
                </c:pt>
                <c:pt idx="20054">
                  <c:v>388.065</c:v>
                </c:pt>
                <c:pt idx="20055">
                  <c:v>388.14800000000002</c:v>
                </c:pt>
                <c:pt idx="20056">
                  <c:v>388.23399999999998</c:v>
                </c:pt>
                <c:pt idx="20057">
                  <c:v>388.32100000000003</c:v>
                </c:pt>
                <c:pt idx="20058">
                  <c:v>388.40199999999999</c:v>
                </c:pt>
                <c:pt idx="20059">
                  <c:v>388.46699999999998</c:v>
                </c:pt>
                <c:pt idx="20060">
                  <c:v>388.52699999999999</c:v>
                </c:pt>
                <c:pt idx="20061">
                  <c:v>388.584</c:v>
                </c:pt>
                <c:pt idx="20062">
                  <c:v>388.64</c:v>
                </c:pt>
                <c:pt idx="20063">
                  <c:v>388.69499999999999</c:v>
                </c:pt>
                <c:pt idx="20064">
                  <c:v>388.74099999999999</c:v>
                </c:pt>
                <c:pt idx="20065">
                  <c:v>388.77499999999998</c:v>
                </c:pt>
                <c:pt idx="20066">
                  <c:v>388.803</c:v>
                </c:pt>
                <c:pt idx="20067">
                  <c:v>388.82299999999998</c:v>
                </c:pt>
                <c:pt idx="20068">
                  <c:v>388.85399999999998</c:v>
                </c:pt>
                <c:pt idx="20069">
                  <c:v>388.88200000000001</c:v>
                </c:pt>
                <c:pt idx="20070">
                  <c:v>388.91</c:v>
                </c:pt>
                <c:pt idx="20071">
                  <c:v>388.94400000000002</c:v>
                </c:pt>
                <c:pt idx="20072">
                  <c:v>388.976</c:v>
                </c:pt>
                <c:pt idx="20073">
                  <c:v>389.00700000000001</c:v>
                </c:pt>
                <c:pt idx="20074">
                  <c:v>389.02600000000001</c:v>
                </c:pt>
                <c:pt idx="20075">
                  <c:v>389.05700000000002</c:v>
                </c:pt>
                <c:pt idx="20076">
                  <c:v>389.10500000000002</c:v>
                </c:pt>
                <c:pt idx="20077">
                  <c:v>389.14600000000002</c:v>
                </c:pt>
                <c:pt idx="20078">
                  <c:v>389.19499999999999</c:v>
                </c:pt>
                <c:pt idx="20079">
                  <c:v>389.23700000000002</c:v>
                </c:pt>
                <c:pt idx="20080">
                  <c:v>389.27499999999998</c:v>
                </c:pt>
                <c:pt idx="20081">
                  <c:v>389.31200000000001</c:v>
                </c:pt>
                <c:pt idx="20082">
                  <c:v>389.34300000000002</c:v>
                </c:pt>
                <c:pt idx="20083">
                  <c:v>389.36700000000002</c:v>
                </c:pt>
                <c:pt idx="20084">
                  <c:v>389.38900000000001</c:v>
                </c:pt>
                <c:pt idx="20085">
                  <c:v>389.41500000000002</c:v>
                </c:pt>
                <c:pt idx="20086">
                  <c:v>389.44900000000001</c:v>
                </c:pt>
                <c:pt idx="20087">
                  <c:v>389.48399999999998</c:v>
                </c:pt>
                <c:pt idx="20088">
                  <c:v>389.52199999999999</c:v>
                </c:pt>
                <c:pt idx="20089">
                  <c:v>389.55900000000003</c:v>
                </c:pt>
                <c:pt idx="20090">
                  <c:v>389.59699999999998</c:v>
                </c:pt>
                <c:pt idx="20091">
                  <c:v>389.63600000000002</c:v>
                </c:pt>
                <c:pt idx="20092">
                  <c:v>389.673</c:v>
                </c:pt>
                <c:pt idx="20093">
                  <c:v>389.709</c:v>
                </c:pt>
                <c:pt idx="20094">
                  <c:v>389.74599999999998</c:v>
                </c:pt>
                <c:pt idx="20095">
                  <c:v>389.78500000000003</c:v>
                </c:pt>
                <c:pt idx="20096">
                  <c:v>389.82499999999999</c:v>
                </c:pt>
                <c:pt idx="20097">
                  <c:v>389.86599999999999</c:v>
                </c:pt>
                <c:pt idx="20098">
                  <c:v>389.904</c:v>
                </c:pt>
                <c:pt idx="20099">
                  <c:v>389.93</c:v>
                </c:pt>
                <c:pt idx="20100">
                  <c:v>389.93900000000002</c:v>
                </c:pt>
                <c:pt idx="20101">
                  <c:v>389.97</c:v>
                </c:pt>
                <c:pt idx="20102">
                  <c:v>390.00099999999998</c:v>
                </c:pt>
                <c:pt idx="20103">
                  <c:v>390.024</c:v>
                </c:pt>
                <c:pt idx="20104">
                  <c:v>390.03800000000001</c:v>
                </c:pt>
                <c:pt idx="20105">
                  <c:v>390.05099999999999</c:v>
                </c:pt>
                <c:pt idx="20106">
                  <c:v>390.06900000000002</c:v>
                </c:pt>
                <c:pt idx="20107">
                  <c:v>390.08600000000001</c:v>
                </c:pt>
                <c:pt idx="20108">
                  <c:v>390.09199999999998</c:v>
                </c:pt>
                <c:pt idx="20109">
                  <c:v>390.09199999999998</c:v>
                </c:pt>
                <c:pt idx="20110">
                  <c:v>390.09199999999998</c:v>
                </c:pt>
                <c:pt idx="20111">
                  <c:v>390.09199999999998</c:v>
                </c:pt>
                <c:pt idx="20112">
                  <c:v>390.09199999999998</c:v>
                </c:pt>
                <c:pt idx="20113">
                  <c:v>390.09199999999998</c:v>
                </c:pt>
                <c:pt idx="20114">
                  <c:v>390.09199999999998</c:v>
                </c:pt>
                <c:pt idx="20115">
                  <c:v>390.09399999999999</c:v>
                </c:pt>
                <c:pt idx="20116">
                  <c:v>390.09899999999999</c:v>
                </c:pt>
                <c:pt idx="20117">
                  <c:v>390.10399999999998</c:v>
                </c:pt>
                <c:pt idx="20118">
                  <c:v>390.11200000000002</c:v>
                </c:pt>
                <c:pt idx="20119">
                  <c:v>390.11900000000003</c:v>
                </c:pt>
                <c:pt idx="20120">
                  <c:v>390.12700000000001</c:v>
                </c:pt>
                <c:pt idx="20121">
                  <c:v>390.13499999999999</c:v>
                </c:pt>
                <c:pt idx="20122">
                  <c:v>390.14299999999997</c:v>
                </c:pt>
                <c:pt idx="20123">
                  <c:v>390.15</c:v>
                </c:pt>
                <c:pt idx="20124">
                  <c:v>390.15800000000002</c:v>
                </c:pt>
                <c:pt idx="20125">
                  <c:v>390.166</c:v>
                </c:pt>
                <c:pt idx="20126">
                  <c:v>390.17399999999998</c:v>
                </c:pt>
                <c:pt idx="20127">
                  <c:v>390.18099999999998</c:v>
                </c:pt>
                <c:pt idx="20128">
                  <c:v>390.18900000000002</c:v>
                </c:pt>
                <c:pt idx="20129">
                  <c:v>390.19600000000003</c:v>
                </c:pt>
                <c:pt idx="20130">
                  <c:v>390.20400000000001</c:v>
                </c:pt>
                <c:pt idx="20131">
                  <c:v>390.21100000000001</c:v>
                </c:pt>
                <c:pt idx="20132">
                  <c:v>390.21899999999999</c:v>
                </c:pt>
                <c:pt idx="20133">
                  <c:v>390.226</c:v>
                </c:pt>
                <c:pt idx="20134">
                  <c:v>390.233</c:v>
                </c:pt>
                <c:pt idx="20135">
                  <c:v>390.24099999999999</c:v>
                </c:pt>
                <c:pt idx="20136">
                  <c:v>390.24799999999999</c:v>
                </c:pt>
                <c:pt idx="20137">
                  <c:v>390.25599999999997</c:v>
                </c:pt>
                <c:pt idx="20138">
                  <c:v>390.26400000000001</c:v>
                </c:pt>
                <c:pt idx="20139">
                  <c:v>390.27100000000002</c:v>
                </c:pt>
                <c:pt idx="20140">
                  <c:v>390.279</c:v>
                </c:pt>
                <c:pt idx="20141">
                  <c:v>390.28699999999998</c:v>
                </c:pt>
                <c:pt idx="20142">
                  <c:v>390.29399999999998</c:v>
                </c:pt>
                <c:pt idx="20143">
                  <c:v>390.30200000000002</c:v>
                </c:pt>
                <c:pt idx="20144">
                  <c:v>390.31</c:v>
                </c:pt>
                <c:pt idx="20145">
                  <c:v>390.31700000000001</c:v>
                </c:pt>
                <c:pt idx="20146">
                  <c:v>390.32499999999999</c:v>
                </c:pt>
                <c:pt idx="20147">
                  <c:v>390.33300000000003</c:v>
                </c:pt>
                <c:pt idx="20148">
                  <c:v>390.34</c:v>
                </c:pt>
                <c:pt idx="20149">
                  <c:v>390.34699999999998</c:v>
                </c:pt>
                <c:pt idx="20150">
                  <c:v>390.35399999999998</c:v>
                </c:pt>
                <c:pt idx="20151">
                  <c:v>390.36200000000002</c:v>
                </c:pt>
                <c:pt idx="20152">
                  <c:v>390.36900000000003</c:v>
                </c:pt>
                <c:pt idx="20153">
                  <c:v>390.37700000000001</c:v>
                </c:pt>
                <c:pt idx="20154">
                  <c:v>390.38499999999999</c:v>
                </c:pt>
                <c:pt idx="20155">
                  <c:v>390.39299999999997</c:v>
                </c:pt>
                <c:pt idx="20156">
                  <c:v>390.4</c:v>
                </c:pt>
                <c:pt idx="20157">
                  <c:v>390.40800000000002</c:v>
                </c:pt>
                <c:pt idx="20158">
                  <c:v>390.416</c:v>
                </c:pt>
                <c:pt idx="20159">
                  <c:v>390.423</c:v>
                </c:pt>
                <c:pt idx="20160">
                  <c:v>390.43099999999998</c:v>
                </c:pt>
                <c:pt idx="20161">
                  <c:v>390.43900000000002</c:v>
                </c:pt>
                <c:pt idx="20162">
                  <c:v>390.44600000000003</c:v>
                </c:pt>
                <c:pt idx="20163">
                  <c:v>390.45299999999997</c:v>
                </c:pt>
                <c:pt idx="20164">
                  <c:v>390.46100000000001</c:v>
                </c:pt>
                <c:pt idx="20165">
                  <c:v>390.46899999999999</c:v>
                </c:pt>
                <c:pt idx="20166">
                  <c:v>390.47699999999998</c:v>
                </c:pt>
                <c:pt idx="20167">
                  <c:v>390.48500000000001</c:v>
                </c:pt>
                <c:pt idx="20168">
                  <c:v>390.49200000000002</c:v>
                </c:pt>
                <c:pt idx="20169">
                  <c:v>390.5</c:v>
                </c:pt>
                <c:pt idx="20170">
                  <c:v>390.50700000000001</c:v>
                </c:pt>
                <c:pt idx="20171">
                  <c:v>390.51400000000001</c:v>
                </c:pt>
                <c:pt idx="20172">
                  <c:v>390.52100000000002</c:v>
                </c:pt>
                <c:pt idx="20173">
                  <c:v>390.529</c:v>
                </c:pt>
                <c:pt idx="20174">
                  <c:v>390.53699999999998</c:v>
                </c:pt>
                <c:pt idx="20175">
                  <c:v>390.54500000000002</c:v>
                </c:pt>
                <c:pt idx="20176">
                  <c:v>390.55200000000002</c:v>
                </c:pt>
                <c:pt idx="20177">
                  <c:v>390.55900000000003</c:v>
                </c:pt>
                <c:pt idx="20178">
                  <c:v>390.56599999999997</c:v>
                </c:pt>
                <c:pt idx="20179">
                  <c:v>390.57400000000001</c:v>
                </c:pt>
                <c:pt idx="20180">
                  <c:v>390.59100000000001</c:v>
                </c:pt>
                <c:pt idx="20181">
                  <c:v>390.637</c:v>
                </c:pt>
                <c:pt idx="20182">
                  <c:v>390.71899999999999</c:v>
                </c:pt>
                <c:pt idx="20183">
                  <c:v>390.80700000000002</c:v>
                </c:pt>
                <c:pt idx="20184">
                  <c:v>390.89600000000002</c:v>
                </c:pt>
                <c:pt idx="20185">
                  <c:v>390.983</c:v>
                </c:pt>
                <c:pt idx="20186">
                  <c:v>391.072</c:v>
                </c:pt>
                <c:pt idx="20187">
                  <c:v>391.15800000000002</c:v>
                </c:pt>
                <c:pt idx="20188">
                  <c:v>391.24200000000002</c:v>
                </c:pt>
                <c:pt idx="20189">
                  <c:v>391.32900000000001</c:v>
                </c:pt>
                <c:pt idx="20190">
                  <c:v>391.41899999999998</c:v>
                </c:pt>
                <c:pt idx="20191">
                  <c:v>391.50900000000001</c:v>
                </c:pt>
                <c:pt idx="20192">
                  <c:v>391.59300000000002</c:v>
                </c:pt>
                <c:pt idx="20193">
                  <c:v>391.673</c:v>
                </c:pt>
                <c:pt idx="20194">
                  <c:v>391.755</c:v>
                </c:pt>
                <c:pt idx="20195">
                  <c:v>391.83699999999999</c:v>
                </c:pt>
                <c:pt idx="20196">
                  <c:v>391.92099999999999</c:v>
                </c:pt>
                <c:pt idx="20197">
                  <c:v>392.00400000000002</c:v>
                </c:pt>
                <c:pt idx="20198">
                  <c:v>392.08800000000002</c:v>
                </c:pt>
                <c:pt idx="20199">
                  <c:v>392.17200000000003</c:v>
                </c:pt>
                <c:pt idx="20200">
                  <c:v>392.25700000000001</c:v>
                </c:pt>
                <c:pt idx="20201">
                  <c:v>392.34199999999998</c:v>
                </c:pt>
                <c:pt idx="20202">
                  <c:v>392.42700000000002</c:v>
                </c:pt>
                <c:pt idx="20203">
                  <c:v>392.505</c:v>
                </c:pt>
                <c:pt idx="20204">
                  <c:v>392.55399999999997</c:v>
                </c:pt>
                <c:pt idx="20205">
                  <c:v>392.60300000000001</c:v>
                </c:pt>
                <c:pt idx="20206">
                  <c:v>392.62900000000002</c:v>
                </c:pt>
                <c:pt idx="20207">
                  <c:v>392.661</c:v>
                </c:pt>
                <c:pt idx="20208">
                  <c:v>392.67700000000002</c:v>
                </c:pt>
                <c:pt idx="20209">
                  <c:v>392.67700000000002</c:v>
                </c:pt>
                <c:pt idx="20210">
                  <c:v>392.67700000000002</c:v>
                </c:pt>
                <c:pt idx="20211">
                  <c:v>392.67700000000002</c:v>
                </c:pt>
                <c:pt idx="20212">
                  <c:v>392.67700000000002</c:v>
                </c:pt>
                <c:pt idx="20213">
                  <c:v>392.67700000000002</c:v>
                </c:pt>
                <c:pt idx="20214">
                  <c:v>392.67700000000002</c:v>
                </c:pt>
                <c:pt idx="20215">
                  <c:v>392.67700000000002</c:v>
                </c:pt>
                <c:pt idx="20216">
                  <c:v>392.69400000000002</c:v>
                </c:pt>
                <c:pt idx="20217">
                  <c:v>392.71</c:v>
                </c:pt>
                <c:pt idx="20218">
                  <c:v>392.72300000000001</c:v>
                </c:pt>
                <c:pt idx="20219">
                  <c:v>392.73399999999998</c:v>
                </c:pt>
                <c:pt idx="20220">
                  <c:v>392.75299999999999</c:v>
                </c:pt>
                <c:pt idx="20221">
                  <c:v>392.77600000000001</c:v>
                </c:pt>
                <c:pt idx="20222">
                  <c:v>392.80399999999997</c:v>
                </c:pt>
                <c:pt idx="20223">
                  <c:v>392.839</c:v>
                </c:pt>
                <c:pt idx="20224">
                  <c:v>392.88400000000001</c:v>
                </c:pt>
                <c:pt idx="20225">
                  <c:v>392.94</c:v>
                </c:pt>
                <c:pt idx="20226">
                  <c:v>392.988</c:v>
                </c:pt>
                <c:pt idx="20227">
                  <c:v>393.02800000000002</c:v>
                </c:pt>
                <c:pt idx="20228">
                  <c:v>393.06900000000002</c:v>
                </c:pt>
                <c:pt idx="20229">
                  <c:v>393.10599999999999</c:v>
                </c:pt>
                <c:pt idx="20230">
                  <c:v>393.14299999999997</c:v>
                </c:pt>
                <c:pt idx="20231">
                  <c:v>393.18400000000003</c:v>
                </c:pt>
                <c:pt idx="20232">
                  <c:v>393.226</c:v>
                </c:pt>
                <c:pt idx="20233">
                  <c:v>393.26600000000002</c:v>
                </c:pt>
                <c:pt idx="20234">
                  <c:v>393.30599999999998</c:v>
                </c:pt>
                <c:pt idx="20235">
                  <c:v>393.34399999999999</c:v>
                </c:pt>
                <c:pt idx="20236">
                  <c:v>393.37900000000002</c:v>
                </c:pt>
                <c:pt idx="20237">
                  <c:v>393.411</c:v>
                </c:pt>
                <c:pt idx="20238">
                  <c:v>393.447</c:v>
                </c:pt>
                <c:pt idx="20239">
                  <c:v>393.48700000000002</c:v>
                </c:pt>
                <c:pt idx="20240">
                  <c:v>393.52499999999998</c:v>
                </c:pt>
                <c:pt idx="20241">
                  <c:v>393.56099999999998</c:v>
                </c:pt>
                <c:pt idx="20242">
                  <c:v>393.59899999999999</c:v>
                </c:pt>
                <c:pt idx="20243">
                  <c:v>393.63600000000002</c:v>
                </c:pt>
                <c:pt idx="20244">
                  <c:v>393.67099999999999</c:v>
                </c:pt>
                <c:pt idx="20245">
                  <c:v>393.69900000000001</c:v>
                </c:pt>
                <c:pt idx="20246">
                  <c:v>393.72300000000001</c:v>
                </c:pt>
                <c:pt idx="20247">
                  <c:v>393.75</c:v>
                </c:pt>
                <c:pt idx="20248">
                  <c:v>393.78300000000002</c:v>
                </c:pt>
                <c:pt idx="20249">
                  <c:v>393.81599999999997</c:v>
                </c:pt>
                <c:pt idx="20250">
                  <c:v>393.84</c:v>
                </c:pt>
                <c:pt idx="20251">
                  <c:v>393.85700000000003</c:v>
                </c:pt>
                <c:pt idx="20252">
                  <c:v>393.88</c:v>
                </c:pt>
                <c:pt idx="20253">
                  <c:v>393.90899999999999</c:v>
                </c:pt>
                <c:pt idx="20254">
                  <c:v>393.94099999999997</c:v>
                </c:pt>
                <c:pt idx="20255">
                  <c:v>393.96800000000002</c:v>
                </c:pt>
                <c:pt idx="20256">
                  <c:v>393.97</c:v>
                </c:pt>
                <c:pt idx="20257">
                  <c:v>393.97</c:v>
                </c:pt>
                <c:pt idx="20258">
                  <c:v>393.97</c:v>
                </c:pt>
                <c:pt idx="20259">
                  <c:v>393.97</c:v>
                </c:pt>
                <c:pt idx="20260">
                  <c:v>393.97</c:v>
                </c:pt>
                <c:pt idx="20261">
                  <c:v>393.97</c:v>
                </c:pt>
                <c:pt idx="20262">
                  <c:v>393.97</c:v>
                </c:pt>
                <c:pt idx="20263">
                  <c:v>393.97699999999998</c:v>
                </c:pt>
                <c:pt idx="20264">
                  <c:v>394.01799999999997</c:v>
                </c:pt>
                <c:pt idx="20265">
                  <c:v>394.06</c:v>
                </c:pt>
                <c:pt idx="20266">
                  <c:v>394.06</c:v>
                </c:pt>
                <c:pt idx="20267">
                  <c:v>394.06</c:v>
                </c:pt>
                <c:pt idx="20268">
                  <c:v>394.06</c:v>
                </c:pt>
                <c:pt idx="20269">
                  <c:v>394.06</c:v>
                </c:pt>
                <c:pt idx="20270">
                  <c:v>394.06</c:v>
                </c:pt>
                <c:pt idx="20271">
                  <c:v>394.06</c:v>
                </c:pt>
                <c:pt idx="20272">
                  <c:v>394.06</c:v>
                </c:pt>
                <c:pt idx="20273">
                  <c:v>394.06</c:v>
                </c:pt>
                <c:pt idx="20274">
                  <c:v>394.06</c:v>
                </c:pt>
                <c:pt idx="20275">
                  <c:v>394.06</c:v>
                </c:pt>
                <c:pt idx="20276">
                  <c:v>394.06</c:v>
                </c:pt>
                <c:pt idx="20277">
                  <c:v>394.06</c:v>
                </c:pt>
                <c:pt idx="20278">
                  <c:v>394.06</c:v>
                </c:pt>
                <c:pt idx="20279">
                  <c:v>394.06</c:v>
                </c:pt>
                <c:pt idx="20280">
                  <c:v>394.06299999999999</c:v>
                </c:pt>
                <c:pt idx="20281">
                  <c:v>394.06900000000002</c:v>
                </c:pt>
                <c:pt idx="20282">
                  <c:v>394.07600000000002</c:v>
                </c:pt>
                <c:pt idx="20283">
                  <c:v>394.08300000000003</c:v>
                </c:pt>
                <c:pt idx="20284">
                  <c:v>394.09100000000001</c:v>
                </c:pt>
                <c:pt idx="20285">
                  <c:v>394.09899999999999</c:v>
                </c:pt>
                <c:pt idx="20286">
                  <c:v>394.10599999999999</c:v>
                </c:pt>
                <c:pt idx="20287">
                  <c:v>394.11399999999998</c:v>
                </c:pt>
                <c:pt idx="20288">
                  <c:v>394.12200000000001</c:v>
                </c:pt>
                <c:pt idx="20289">
                  <c:v>394.13</c:v>
                </c:pt>
                <c:pt idx="20290">
                  <c:v>394.13799999999998</c:v>
                </c:pt>
                <c:pt idx="20291">
                  <c:v>394.14499999999998</c:v>
                </c:pt>
                <c:pt idx="20292">
                  <c:v>394.15300000000002</c:v>
                </c:pt>
                <c:pt idx="20293">
                  <c:v>394.161</c:v>
                </c:pt>
                <c:pt idx="20294">
                  <c:v>394.16899999999998</c:v>
                </c:pt>
                <c:pt idx="20295">
                  <c:v>394.17599999999999</c:v>
                </c:pt>
                <c:pt idx="20296">
                  <c:v>394.18400000000003</c:v>
                </c:pt>
                <c:pt idx="20297">
                  <c:v>394.19200000000001</c:v>
                </c:pt>
                <c:pt idx="20298">
                  <c:v>394.2</c:v>
                </c:pt>
                <c:pt idx="20299">
                  <c:v>394.20800000000003</c:v>
                </c:pt>
                <c:pt idx="20300">
                  <c:v>394.21499999999997</c:v>
                </c:pt>
                <c:pt idx="20301">
                  <c:v>394.22300000000001</c:v>
                </c:pt>
                <c:pt idx="20302">
                  <c:v>394.23099999999999</c:v>
                </c:pt>
                <c:pt idx="20303">
                  <c:v>394.23899999999998</c:v>
                </c:pt>
                <c:pt idx="20304">
                  <c:v>394.24700000000001</c:v>
                </c:pt>
                <c:pt idx="20305">
                  <c:v>394.25400000000002</c:v>
                </c:pt>
                <c:pt idx="20306">
                  <c:v>394.262</c:v>
                </c:pt>
                <c:pt idx="20307">
                  <c:v>394.27</c:v>
                </c:pt>
                <c:pt idx="20308">
                  <c:v>394.27800000000002</c:v>
                </c:pt>
                <c:pt idx="20309">
                  <c:v>394.286</c:v>
                </c:pt>
                <c:pt idx="20310">
                  <c:v>394.29300000000001</c:v>
                </c:pt>
                <c:pt idx="20311">
                  <c:v>394.30099999999999</c:v>
                </c:pt>
                <c:pt idx="20312">
                  <c:v>394.30900000000003</c:v>
                </c:pt>
                <c:pt idx="20313">
                  <c:v>394.31700000000001</c:v>
                </c:pt>
                <c:pt idx="20314">
                  <c:v>394.32400000000001</c:v>
                </c:pt>
                <c:pt idx="20315">
                  <c:v>394.33199999999999</c:v>
                </c:pt>
                <c:pt idx="20316">
                  <c:v>394.34</c:v>
                </c:pt>
                <c:pt idx="20317">
                  <c:v>394.34699999999998</c:v>
                </c:pt>
                <c:pt idx="20318">
                  <c:v>394.35500000000002</c:v>
                </c:pt>
                <c:pt idx="20319">
                  <c:v>394.36200000000002</c:v>
                </c:pt>
                <c:pt idx="20320">
                  <c:v>394.36900000000003</c:v>
                </c:pt>
                <c:pt idx="20321">
                  <c:v>394.37700000000001</c:v>
                </c:pt>
                <c:pt idx="20322">
                  <c:v>394.38499999999999</c:v>
                </c:pt>
                <c:pt idx="20323">
                  <c:v>394.392</c:v>
                </c:pt>
                <c:pt idx="20324">
                  <c:v>394.4</c:v>
                </c:pt>
                <c:pt idx="20325">
                  <c:v>394.40800000000002</c:v>
                </c:pt>
                <c:pt idx="20326">
                  <c:v>394.416</c:v>
                </c:pt>
                <c:pt idx="20327">
                  <c:v>394.423</c:v>
                </c:pt>
                <c:pt idx="20328">
                  <c:v>394.43099999999998</c:v>
                </c:pt>
                <c:pt idx="20329">
                  <c:v>394.43799999999999</c:v>
                </c:pt>
                <c:pt idx="20330">
                  <c:v>394.44600000000003</c:v>
                </c:pt>
                <c:pt idx="20331">
                  <c:v>394.45400000000001</c:v>
                </c:pt>
                <c:pt idx="20332">
                  <c:v>394.46100000000001</c:v>
                </c:pt>
                <c:pt idx="20333">
                  <c:v>394.46800000000002</c:v>
                </c:pt>
                <c:pt idx="20334">
                  <c:v>394.476</c:v>
                </c:pt>
                <c:pt idx="20335">
                  <c:v>394.483</c:v>
                </c:pt>
                <c:pt idx="20336">
                  <c:v>394.49099999999999</c:v>
                </c:pt>
                <c:pt idx="20337">
                  <c:v>394.49799999999999</c:v>
                </c:pt>
                <c:pt idx="20338">
                  <c:v>394.50599999999997</c:v>
                </c:pt>
                <c:pt idx="20339">
                  <c:v>394.51299999999998</c:v>
                </c:pt>
                <c:pt idx="20340">
                  <c:v>394.52100000000002</c:v>
                </c:pt>
                <c:pt idx="20341">
                  <c:v>394.529</c:v>
                </c:pt>
                <c:pt idx="20342">
                  <c:v>394.536</c:v>
                </c:pt>
                <c:pt idx="20343">
                  <c:v>394.54399999999998</c:v>
                </c:pt>
                <c:pt idx="20344">
                  <c:v>394.55200000000002</c:v>
                </c:pt>
                <c:pt idx="20345">
                  <c:v>394.56</c:v>
                </c:pt>
                <c:pt idx="20346">
                  <c:v>394.56700000000001</c:v>
                </c:pt>
                <c:pt idx="20347">
                  <c:v>394.57499999999999</c:v>
                </c:pt>
                <c:pt idx="20348">
                  <c:v>394.58300000000003</c:v>
                </c:pt>
                <c:pt idx="20349">
                  <c:v>394.59</c:v>
                </c:pt>
                <c:pt idx="20350">
                  <c:v>394.59699999999998</c:v>
                </c:pt>
                <c:pt idx="20351">
                  <c:v>394.60500000000002</c:v>
                </c:pt>
                <c:pt idx="20352">
                  <c:v>394.613</c:v>
                </c:pt>
                <c:pt idx="20353">
                  <c:v>394.62099999999998</c:v>
                </c:pt>
                <c:pt idx="20354">
                  <c:v>394.62799999999999</c:v>
                </c:pt>
                <c:pt idx="20355">
                  <c:v>394.63499999999999</c:v>
                </c:pt>
                <c:pt idx="20356">
                  <c:v>394.64299999999997</c:v>
                </c:pt>
                <c:pt idx="20357">
                  <c:v>394.65</c:v>
                </c:pt>
                <c:pt idx="20358">
                  <c:v>394.65800000000002</c:v>
                </c:pt>
                <c:pt idx="20359">
                  <c:v>394.666</c:v>
                </c:pt>
                <c:pt idx="20360">
                  <c:v>394.673</c:v>
                </c:pt>
                <c:pt idx="20361">
                  <c:v>394.68099999999998</c:v>
                </c:pt>
                <c:pt idx="20362">
                  <c:v>394.68799999999999</c:v>
                </c:pt>
                <c:pt idx="20363">
                  <c:v>394.702</c:v>
                </c:pt>
                <c:pt idx="20364">
                  <c:v>394.73599999999999</c:v>
                </c:pt>
                <c:pt idx="20365">
                  <c:v>394.79700000000003</c:v>
                </c:pt>
                <c:pt idx="20366">
                  <c:v>394.86700000000002</c:v>
                </c:pt>
                <c:pt idx="20367">
                  <c:v>394.91899999999998</c:v>
                </c:pt>
                <c:pt idx="20368">
                  <c:v>394.94</c:v>
                </c:pt>
                <c:pt idx="20369">
                  <c:v>394.94</c:v>
                </c:pt>
                <c:pt idx="20370">
                  <c:v>394.952</c:v>
                </c:pt>
                <c:pt idx="20371">
                  <c:v>395.005</c:v>
                </c:pt>
                <c:pt idx="20372">
                  <c:v>395.08699999999999</c:v>
                </c:pt>
                <c:pt idx="20373">
                  <c:v>395.17599999999999</c:v>
                </c:pt>
                <c:pt idx="20374">
                  <c:v>395.26</c:v>
                </c:pt>
                <c:pt idx="20375">
                  <c:v>395.34500000000003</c:v>
                </c:pt>
                <c:pt idx="20376">
                  <c:v>395.43299999999999</c:v>
                </c:pt>
                <c:pt idx="20377">
                  <c:v>395.52199999999999</c:v>
                </c:pt>
                <c:pt idx="20378">
                  <c:v>395.61200000000002</c:v>
                </c:pt>
                <c:pt idx="20379">
                  <c:v>395.69799999999998</c:v>
                </c:pt>
                <c:pt idx="20380">
                  <c:v>395.77499999999998</c:v>
                </c:pt>
                <c:pt idx="20381">
                  <c:v>395.84800000000001</c:v>
                </c:pt>
                <c:pt idx="20382">
                  <c:v>395.91699999999997</c:v>
                </c:pt>
                <c:pt idx="20383">
                  <c:v>395.97899999999998</c:v>
                </c:pt>
                <c:pt idx="20384">
                  <c:v>396.03500000000003</c:v>
                </c:pt>
                <c:pt idx="20385">
                  <c:v>396.08499999999998</c:v>
                </c:pt>
                <c:pt idx="20386">
                  <c:v>396.13299999999998</c:v>
                </c:pt>
                <c:pt idx="20387">
                  <c:v>396.17899999999997</c:v>
                </c:pt>
                <c:pt idx="20388">
                  <c:v>396.22399999999999</c:v>
                </c:pt>
                <c:pt idx="20389">
                  <c:v>396.26799999999997</c:v>
                </c:pt>
                <c:pt idx="20390">
                  <c:v>396.298</c:v>
                </c:pt>
                <c:pt idx="20391">
                  <c:v>396.298</c:v>
                </c:pt>
                <c:pt idx="20392">
                  <c:v>396.298</c:v>
                </c:pt>
                <c:pt idx="20393">
                  <c:v>396.298</c:v>
                </c:pt>
                <c:pt idx="20394">
                  <c:v>396.298</c:v>
                </c:pt>
                <c:pt idx="20395">
                  <c:v>396.298</c:v>
                </c:pt>
                <c:pt idx="20396">
                  <c:v>396.298</c:v>
                </c:pt>
                <c:pt idx="20397">
                  <c:v>396.298</c:v>
                </c:pt>
                <c:pt idx="20398">
                  <c:v>396.298</c:v>
                </c:pt>
                <c:pt idx="20399">
                  <c:v>396.298</c:v>
                </c:pt>
                <c:pt idx="20400">
                  <c:v>396.298</c:v>
                </c:pt>
                <c:pt idx="20401">
                  <c:v>396.30099999999999</c:v>
                </c:pt>
                <c:pt idx="20402">
                  <c:v>396.30700000000002</c:v>
                </c:pt>
                <c:pt idx="20403">
                  <c:v>396.31400000000002</c:v>
                </c:pt>
                <c:pt idx="20404">
                  <c:v>396.32100000000003</c:v>
                </c:pt>
                <c:pt idx="20405">
                  <c:v>396.32900000000001</c:v>
                </c:pt>
                <c:pt idx="20406">
                  <c:v>396.351</c:v>
                </c:pt>
                <c:pt idx="20407">
                  <c:v>396.40300000000002</c:v>
                </c:pt>
                <c:pt idx="20408">
                  <c:v>396.48200000000003</c:v>
                </c:pt>
                <c:pt idx="20409">
                  <c:v>396.57100000000003</c:v>
                </c:pt>
                <c:pt idx="20410">
                  <c:v>396.65899999999999</c:v>
                </c:pt>
                <c:pt idx="20411">
                  <c:v>396.74700000000001</c:v>
                </c:pt>
                <c:pt idx="20412">
                  <c:v>396.83600000000001</c:v>
                </c:pt>
                <c:pt idx="20413">
                  <c:v>396.91899999999998</c:v>
                </c:pt>
                <c:pt idx="20414">
                  <c:v>397.00400000000002</c:v>
                </c:pt>
                <c:pt idx="20415">
                  <c:v>397.08</c:v>
                </c:pt>
                <c:pt idx="20416">
                  <c:v>397.137</c:v>
                </c:pt>
                <c:pt idx="20417">
                  <c:v>397.16699999999997</c:v>
                </c:pt>
                <c:pt idx="20418">
                  <c:v>397.17200000000003</c:v>
                </c:pt>
                <c:pt idx="20419">
                  <c:v>397.17200000000003</c:v>
                </c:pt>
                <c:pt idx="20420">
                  <c:v>397.17200000000003</c:v>
                </c:pt>
                <c:pt idx="20421">
                  <c:v>397.17200000000003</c:v>
                </c:pt>
                <c:pt idx="20422">
                  <c:v>397.17200000000003</c:v>
                </c:pt>
                <c:pt idx="20423">
                  <c:v>397.17200000000003</c:v>
                </c:pt>
                <c:pt idx="20424">
                  <c:v>397.18900000000002</c:v>
                </c:pt>
                <c:pt idx="20425">
                  <c:v>397.221</c:v>
                </c:pt>
                <c:pt idx="20426">
                  <c:v>397.25700000000001</c:v>
                </c:pt>
                <c:pt idx="20427">
                  <c:v>397.29</c:v>
                </c:pt>
                <c:pt idx="20428">
                  <c:v>397.322</c:v>
                </c:pt>
                <c:pt idx="20429">
                  <c:v>397.35199999999998</c:v>
                </c:pt>
                <c:pt idx="20430">
                  <c:v>397.38400000000001</c:v>
                </c:pt>
                <c:pt idx="20431">
                  <c:v>397.42200000000003</c:v>
                </c:pt>
                <c:pt idx="20432">
                  <c:v>397.459</c:v>
                </c:pt>
                <c:pt idx="20433">
                  <c:v>397.48899999999998</c:v>
                </c:pt>
                <c:pt idx="20434">
                  <c:v>397.51900000000001</c:v>
                </c:pt>
                <c:pt idx="20435">
                  <c:v>397.55</c:v>
                </c:pt>
                <c:pt idx="20436">
                  <c:v>397.58199999999999</c:v>
                </c:pt>
                <c:pt idx="20437">
                  <c:v>397.613</c:v>
                </c:pt>
                <c:pt idx="20438">
                  <c:v>397.64499999999998</c:v>
                </c:pt>
                <c:pt idx="20439">
                  <c:v>397.67399999999998</c:v>
                </c:pt>
                <c:pt idx="20440">
                  <c:v>397.697</c:v>
                </c:pt>
                <c:pt idx="20441">
                  <c:v>397.71600000000001</c:v>
                </c:pt>
                <c:pt idx="20442">
                  <c:v>397.73399999999998</c:v>
                </c:pt>
                <c:pt idx="20443">
                  <c:v>397.74900000000002</c:v>
                </c:pt>
                <c:pt idx="20444">
                  <c:v>397.755</c:v>
                </c:pt>
                <c:pt idx="20445">
                  <c:v>397.75599999999997</c:v>
                </c:pt>
                <c:pt idx="20446">
                  <c:v>397.75599999999997</c:v>
                </c:pt>
                <c:pt idx="20447">
                  <c:v>397.75599999999997</c:v>
                </c:pt>
                <c:pt idx="20448">
                  <c:v>397.75599999999997</c:v>
                </c:pt>
                <c:pt idx="20449">
                  <c:v>397.75599999999997</c:v>
                </c:pt>
                <c:pt idx="20450">
                  <c:v>397.75599999999997</c:v>
                </c:pt>
                <c:pt idx="20451">
                  <c:v>397.75599999999997</c:v>
                </c:pt>
                <c:pt idx="20452">
                  <c:v>397.75700000000001</c:v>
                </c:pt>
                <c:pt idx="20453">
                  <c:v>397.77600000000001</c:v>
                </c:pt>
                <c:pt idx="20454">
                  <c:v>397.82</c:v>
                </c:pt>
                <c:pt idx="20455">
                  <c:v>397.88600000000002</c:v>
                </c:pt>
                <c:pt idx="20456">
                  <c:v>397.95400000000001</c:v>
                </c:pt>
                <c:pt idx="20457">
                  <c:v>398.01299999999998</c:v>
                </c:pt>
                <c:pt idx="20458">
                  <c:v>398.06400000000002</c:v>
                </c:pt>
                <c:pt idx="20459">
                  <c:v>398.10899999999998</c:v>
                </c:pt>
                <c:pt idx="20460">
                  <c:v>398.142</c:v>
                </c:pt>
                <c:pt idx="20461">
                  <c:v>398.16</c:v>
                </c:pt>
                <c:pt idx="20462">
                  <c:v>398.17500000000001</c:v>
                </c:pt>
                <c:pt idx="20463">
                  <c:v>398.19600000000003</c:v>
                </c:pt>
                <c:pt idx="20464">
                  <c:v>398.226</c:v>
                </c:pt>
                <c:pt idx="20465">
                  <c:v>398.25</c:v>
                </c:pt>
                <c:pt idx="20466">
                  <c:v>398.26600000000002</c:v>
                </c:pt>
                <c:pt idx="20467">
                  <c:v>398.29199999999997</c:v>
                </c:pt>
                <c:pt idx="20468">
                  <c:v>398.32100000000003</c:v>
                </c:pt>
                <c:pt idx="20469">
                  <c:v>398.34800000000001</c:v>
                </c:pt>
                <c:pt idx="20470">
                  <c:v>398.36900000000003</c:v>
                </c:pt>
                <c:pt idx="20471">
                  <c:v>398.38499999999999</c:v>
                </c:pt>
                <c:pt idx="20472">
                  <c:v>398.40199999999999</c:v>
                </c:pt>
                <c:pt idx="20473">
                  <c:v>398.42</c:v>
                </c:pt>
                <c:pt idx="20474">
                  <c:v>398.44</c:v>
                </c:pt>
                <c:pt idx="20475">
                  <c:v>398.46199999999999</c:v>
                </c:pt>
                <c:pt idx="20476">
                  <c:v>398.483</c:v>
                </c:pt>
                <c:pt idx="20477">
                  <c:v>398.50099999999998</c:v>
                </c:pt>
                <c:pt idx="20478">
                  <c:v>398.51100000000002</c:v>
                </c:pt>
                <c:pt idx="20479">
                  <c:v>398.51400000000001</c:v>
                </c:pt>
                <c:pt idx="20480">
                  <c:v>398.51400000000001</c:v>
                </c:pt>
                <c:pt idx="20481">
                  <c:v>398.51400000000001</c:v>
                </c:pt>
                <c:pt idx="20482">
                  <c:v>398.51400000000001</c:v>
                </c:pt>
                <c:pt idx="20483">
                  <c:v>398.51400000000001</c:v>
                </c:pt>
                <c:pt idx="20484">
                  <c:v>398.51400000000001</c:v>
                </c:pt>
                <c:pt idx="20485">
                  <c:v>398.51400000000001</c:v>
                </c:pt>
                <c:pt idx="20486">
                  <c:v>398.51900000000001</c:v>
                </c:pt>
                <c:pt idx="20487">
                  <c:v>398.524</c:v>
                </c:pt>
                <c:pt idx="20488">
                  <c:v>398.53</c:v>
                </c:pt>
                <c:pt idx="20489">
                  <c:v>398.53899999999999</c:v>
                </c:pt>
                <c:pt idx="20490">
                  <c:v>398.56900000000002</c:v>
                </c:pt>
                <c:pt idx="20491">
                  <c:v>398.59399999999999</c:v>
                </c:pt>
                <c:pt idx="20492">
                  <c:v>398.62099999999998</c:v>
                </c:pt>
                <c:pt idx="20493">
                  <c:v>398.67099999999999</c:v>
                </c:pt>
                <c:pt idx="20494">
                  <c:v>398.74900000000002</c:v>
                </c:pt>
                <c:pt idx="20495">
                  <c:v>398.83800000000002</c:v>
                </c:pt>
                <c:pt idx="20496">
                  <c:v>398.92700000000002</c:v>
                </c:pt>
                <c:pt idx="20497">
                  <c:v>399.01499999999999</c:v>
                </c:pt>
                <c:pt idx="20498">
                  <c:v>399.10399999999998</c:v>
                </c:pt>
                <c:pt idx="20499">
                  <c:v>399.185</c:v>
                </c:pt>
                <c:pt idx="20500">
                  <c:v>399.27</c:v>
                </c:pt>
                <c:pt idx="20501">
                  <c:v>399.35199999999998</c:v>
                </c:pt>
                <c:pt idx="20502">
                  <c:v>399.38799999999998</c:v>
                </c:pt>
                <c:pt idx="20503">
                  <c:v>399.38799999999998</c:v>
                </c:pt>
                <c:pt idx="20504">
                  <c:v>399.38799999999998</c:v>
                </c:pt>
                <c:pt idx="20505">
                  <c:v>399.38799999999998</c:v>
                </c:pt>
                <c:pt idx="20506">
                  <c:v>399.38799999999998</c:v>
                </c:pt>
                <c:pt idx="20507">
                  <c:v>399.38799999999998</c:v>
                </c:pt>
                <c:pt idx="20508">
                  <c:v>399.38799999999998</c:v>
                </c:pt>
                <c:pt idx="20509">
                  <c:v>399.39100000000002</c:v>
                </c:pt>
                <c:pt idx="20510">
                  <c:v>399.42599999999999</c:v>
                </c:pt>
                <c:pt idx="20511">
                  <c:v>399.483</c:v>
                </c:pt>
                <c:pt idx="20512">
                  <c:v>399.53300000000002</c:v>
                </c:pt>
                <c:pt idx="20513">
                  <c:v>399.59100000000001</c:v>
                </c:pt>
                <c:pt idx="20514">
                  <c:v>399.64699999999999</c:v>
                </c:pt>
                <c:pt idx="20515">
                  <c:v>399.673</c:v>
                </c:pt>
                <c:pt idx="20516">
                  <c:v>399.673</c:v>
                </c:pt>
                <c:pt idx="20517">
                  <c:v>399.673</c:v>
                </c:pt>
                <c:pt idx="20518">
                  <c:v>399.673</c:v>
                </c:pt>
                <c:pt idx="20519">
                  <c:v>399.673</c:v>
                </c:pt>
                <c:pt idx="20520">
                  <c:v>399.71300000000002</c:v>
                </c:pt>
                <c:pt idx="20521">
                  <c:v>399.71499999999997</c:v>
                </c:pt>
                <c:pt idx="20522">
                  <c:v>399.73200000000003</c:v>
                </c:pt>
                <c:pt idx="20523">
                  <c:v>399.774</c:v>
                </c:pt>
                <c:pt idx="20524">
                  <c:v>399.80599999999998</c:v>
                </c:pt>
                <c:pt idx="20525">
                  <c:v>399.82400000000001</c:v>
                </c:pt>
                <c:pt idx="20526">
                  <c:v>399.82499999999999</c:v>
                </c:pt>
                <c:pt idx="20527">
                  <c:v>399.82499999999999</c:v>
                </c:pt>
                <c:pt idx="20528">
                  <c:v>399.82499999999999</c:v>
                </c:pt>
                <c:pt idx="20529">
                  <c:v>399.82499999999999</c:v>
                </c:pt>
                <c:pt idx="20530">
                  <c:v>399.82799999999997</c:v>
                </c:pt>
                <c:pt idx="20531">
                  <c:v>399.84500000000003</c:v>
                </c:pt>
                <c:pt idx="20532">
                  <c:v>399.86200000000002</c:v>
                </c:pt>
                <c:pt idx="20533">
                  <c:v>399.86200000000002</c:v>
                </c:pt>
                <c:pt idx="20534">
                  <c:v>399.86200000000002</c:v>
                </c:pt>
                <c:pt idx="20535">
                  <c:v>399.86200000000002</c:v>
                </c:pt>
                <c:pt idx="20536">
                  <c:v>399.86500000000001</c:v>
                </c:pt>
                <c:pt idx="20537">
                  <c:v>399.87</c:v>
                </c:pt>
                <c:pt idx="20538">
                  <c:v>399.87700000000001</c:v>
                </c:pt>
                <c:pt idx="20539">
                  <c:v>399.88499999999999</c:v>
                </c:pt>
                <c:pt idx="20540">
                  <c:v>399.892</c:v>
                </c:pt>
                <c:pt idx="20541">
                  <c:v>399.899</c:v>
                </c:pt>
                <c:pt idx="20542">
                  <c:v>399.90699999999998</c:v>
                </c:pt>
                <c:pt idx="20543">
                  <c:v>399.91399999999999</c:v>
                </c:pt>
                <c:pt idx="20544">
                  <c:v>399.92099999999999</c:v>
                </c:pt>
                <c:pt idx="20545">
                  <c:v>399.92899999999997</c:v>
                </c:pt>
                <c:pt idx="20546">
                  <c:v>399.93700000000001</c:v>
                </c:pt>
                <c:pt idx="20547">
                  <c:v>399.94600000000003</c:v>
                </c:pt>
                <c:pt idx="20548">
                  <c:v>399.95499999999998</c:v>
                </c:pt>
                <c:pt idx="20549">
                  <c:v>399.964</c:v>
                </c:pt>
                <c:pt idx="20550">
                  <c:v>399.97500000000002</c:v>
                </c:pt>
                <c:pt idx="20551">
                  <c:v>399.99</c:v>
                </c:pt>
                <c:pt idx="20552">
                  <c:v>400.00099999999998</c:v>
                </c:pt>
                <c:pt idx="20553">
                  <c:v>400.01</c:v>
                </c:pt>
                <c:pt idx="20554">
                  <c:v>400.01900000000001</c:v>
                </c:pt>
                <c:pt idx="20555">
                  <c:v>400.029</c:v>
                </c:pt>
                <c:pt idx="20556">
                  <c:v>400.04</c:v>
                </c:pt>
                <c:pt idx="20557">
                  <c:v>400.05</c:v>
                </c:pt>
                <c:pt idx="20558">
                  <c:v>400.06</c:v>
                </c:pt>
                <c:pt idx="20559">
                  <c:v>400.07100000000003</c:v>
                </c:pt>
                <c:pt idx="20560">
                  <c:v>400.08</c:v>
                </c:pt>
                <c:pt idx="20561">
                  <c:v>400.089</c:v>
                </c:pt>
                <c:pt idx="20562">
                  <c:v>400.101</c:v>
                </c:pt>
                <c:pt idx="20563">
                  <c:v>400.113</c:v>
                </c:pt>
                <c:pt idx="20564">
                  <c:v>400.12599999999998</c:v>
                </c:pt>
                <c:pt idx="20565">
                  <c:v>400.137</c:v>
                </c:pt>
                <c:pt idx="20566">
                  <c:v>400.14699999999999</c:v>
                </c:pt>
                <c:pt idx="20567">
                  <c:v>400.15600000000001</c:v>
                </c:pt>
                <c:pt idx="20568">
                  <c:v>400.16699999999997</c:v>
                </c:pt>
                <c:pt idx="20569">
                  <c:v>400.178</c:v>
                </c:pt>
                <c:pt idx="20570">
                  <c:v>400.18900000000002</c:v>
                </c:pt>
                <c:pt idx="20571">
                  <c:v>400.21699999999998</c:v>
                </c:pt>
                <c:pt idx="20572">
                  <c:v>400.26400000000001</c:v>
                </c:pt>
                <c:pt idx="20573">
                  <c:v>400.32100000000003</c:v>
                </c:pt>
                <c:pt idx="20574">
                  <c:v>400.39</c:v>
                </c:pt>
                <c:pt idx="20575">
                  <c:v>400.46699999999998</c:v>
                </c:pt>
                <c:pt idx="20576">
                  <c:v>400.54300000000001</c:v>
                </c:pt>
                <c:pt idx="20577">
                  <c:v>400.60399999999998</c:v>
                </c:pt>
                <c:pt idx="20578">
                  <c:v>400.65</c:v>
                </c:pt>
                <c:pt idx="20579">
                  <c:v>400.69200000000001</c:v>
                </c:pt>
                <c:pt idx="20580">
                  <c:v>400.73099999999999</c:v>
                </c:pt>
                <c:pt idx="20581">
                  <c:v>400.77100000000002</c:v>
                </c:pt>
                <c:pt idx="20582">
                  <c:v>400.81299999999999</c:v>
                </c:pt>
                <c:pt idx="20583">
                  <c:v>400.85599999999999</c:v>
                </c:pt>
                <c:pt idx="20584">
                  <c:v>400.88799999999998</c:v>
                </c:pt>
                <c:pt idx="20585">
                  <c:v>400.904</c:v>
                </c:pt>
                <c:pt idx="20586">
                  <c:v>400.93700000000001</c:v>
                </c:pt>
                <c:pt idx="20587">
                  <c:v>400.96699999999998</c:v>
                </c:pt>
                <c:pt idx="20588">
                  <c:v>400.99700000000001</c:v>
                </c:pt>
                <c:pt idx="20589">
                  <c:v>401.029</c:v>
                </c:pt>
                <c:pt idx="20590">
                  <c:v>401.05500000000001</c:v>
                </c:pt>
                <c:pt idx="20591">
                  <c:v>401.065</c:v>
                </c:pt>
                <c:pt idx="20592">
                  <c:v>401.06900000000002</c:v>
                </c:pt>
                <c:pt idx="20593">
                  <c:v>401.06900000000002</c:v>
                </c:pt>
                <c:pt idx="20594">
                  <c:v>401.06900000000002</c:v>
                </c:pt>
                <c:pt idx="20595">
                  <c:v>401.06900000000002</c:v>
                </c:pt>
                <c:pt idx="20596">
                  <c:v>401.07</c:v>
                </c:pt>
                <c:pt idx="20597">
                  <c:v>401.089</c:v>
                </c:pt>
                <c:pt idx="20598">
                  <c:v>401.14800000000002</c:v>
                </c:pt>
                <c:pt idx="20599">
                  <c:v>401.23</c:v>
                </c:pt>
                <c:pt idx="20600">
                  <c:v>401.29700000000003</c:v>
                </c:pt>
                <c:pt idx="20601">
                  <c:v>401.358</c:v>
                </c:pt>
                <c:pt idx="20602">
                  <c:v>401.39600000000002</c:v>
                </c:pt>
                <c:pt idx="20603">
                  <c:v>401.41199999999998</c:v>
                </c:pt>
                <c:pt idx="20604">
                  <c:v>401.41199999999998</c:v>
                </c:pt>
                <c:pt idx="20605">
                  <c:v>401.41199999999998</c:v>
                </c:pt>
                <c:pt idx="20606">
                  <c:v>401.42700000000002</c:v>
                </c:pt>
                <c:pt idx="20607">
                  <c:v>401.464</c:v>
                </c:pt>
                <c:pt idx="20608">
                  <c:v>401.51600000000002</c:v>
                </c:pt>
                <c:pt idx="20609">
                  <c:v>401.57</c:v>
                </c:pt>
                <c:pt idx="20610">
                  <c:v>401.61799999999999</c:v>
                </c:pt>
                <c:pt idx="20611">
                  <c:v>401.66800000000001</c:v>
                </c:pt>
                <c:pt idx="20612">
                  <c:v>401.71600000000001</c:v>
                </c:pt>
                <c:pt idx="20613">
                  <c:v>401.75099999999998</c:v>
                </c:pt>
                <c:pt idx="20614">
                  <c:v>401.78300000000002</c:v>
                </c:pt>
                <c:pt idx="20615">
                  <c:v>401.81599999999997</c:v>
                </c:pt>
                <c:pt idx="20616">
                  <c:v>401.851</c:v>
                </c:pt>
                <c:pt idx="20617">
                  <c:v>401.887</c:v>
                </c:pt>
                <c:pt idx="20618">
                  <c:v>401.92200000000003</c:v>
                </c:pt>
                <c:pt idx="20619">
                  <c:v>401.95800000000003</c:v>
                </c:pt>
                <c:pt idx="20620">
                  <c:v>401.99400000000003</c:v>
                </c:pt>
                <c:pt idx="20621">
                  <c:v>402.03</c:v>
                </c:pt>
                <c:pt idx="20622">
                  <c:v>402.06299999999999</c:v>
                </c:pt>
                <c:pt idx="20623">
                  <c:v>402.08800000000002</c:v>
                </c:pt>
                <c:pt idx="20624">
                  <c:v>402.10599999999999</c:v>
                </c:pt>
                <c:pt idx="20625">
                  <c:v>402.12</c:v>
                </c:pt>
                <c:pt idx="20626">
                  <c:v>402.12</c:v>
                </c:pt>
                <c:pt idx="20627">
                  <c:v>402.12</c:v>
                </c:pt>
                <c:pt idx="20628">
                  <c:v>402.12</c:v>
                </c:pt>
                <c:pt idx="20629">
                  <c:v>402.12</c:v>
                </c:pt>
                <c:pt idx="20630">
                  <c:v>402.12</c:v>
                </c:pt>
                <c:pt idx="20631">
                  <c:v>402.12099999999998</c:v>
                </c:pt>
                <c:pt idx="20632">
                  <c:v>402.13600000000002</c:v>
                </c:pt>
                <c:pt idx="20633">
                  <c:v>402.16699999999997</c:v>
                </c:pt>
                <c:pt idx="20634">
                  <c:v>402.23</c:v>
                </c:pt>
                <c:pt idx="20635">
                  <c:v>402.31599999999997</c:v>
                </c:pt>
                <c:pt idx="20636">
                  <c:v>402.399</c:v>
                </c:pt>
                <c:pt idx="20637">
                  <c:v>402.48200000000003</c:v>
                </c:pt>
                <c:pt idx="20638">
                  <c:v>402.54399999999998</c:v>
                </c:pt>
                <c:pt idx="20639">
                  <c:v>402.58699999999999</c:v>
                </c:pt>
                <c:pt idx="20640">
                  <c:v>402.60500000000002</c:v>
                </c:pt>
                <c:pt idx="20641">
                  <c:v>402.60500000000002</c:v>
                </c:pt>
                <c:pt idx="20642">
                  <c:v>402.60500000000002</c:v>
                </c:pt>
                <c:pt idx="20643">
                  <c:v>402.60500000000002</c:v>
                </c:pt>
                <c:pt idx="20644">
                  <c:v>402.60500000000002</c:v>
                </c:pt>
                <c:pt idx="20645">
                  <c:v>402.608</c:v>
                </c:pt>
                <c:pt idx="20646">
                  <c:v>402.61399999999998</c:v>
                </c:pt>
                <c:pt idx="20647">
                  <c:v>402.62099999999998</c:v>
                </c:pt>
                <c:pt idx="20648">
                  <c:v>402.63</c:v>
                </c:pt>
                <c:pt idx="20649">
                  <c:v>402.63900000000001</c:v>
                </c:pt>
                <c:pt idx="20650">
                  <c:v>402.64800000000002</c:v>
                </c:pt>
                <c:pt idx="20651">
                  <c:v>402.65699999999998</c:v>
                </c:pt>
                <c:pt idx="20652">
                  <c:v>402.66699999999997</c:v>
                </c:pt>
                <c:pt idx="20653">
                  <c:v>402.67599999999999</c:v>
                </c:pt>
                <c:pt idx="20654">
                  <c:v>402.71</c:v>
                </c:pt>
                <c:pt idx="20655">
                  <c:v>402.78300000000002</c:v>
                </c:pt>
                <c:pt idx="20656">
                  <c:v>402.86900000000003</c:v>
                </c:pt>
                <c:pt idx="20657">
                  <c:v>402.959</c:v>
                </c:pt>
                <c:pt idx="20658">
                  <c:v>403.05</c:v>
                </c:pt>
                <c:pt idx="20659">
                  <c:v>403.13900000000001</c:v>
                </c:pt>
                <c:pt idx="20660">
                  <c:v>403.226</c:v>
                </c:pt>
                <c:pt idx="20661">
                  <c:v>403.31200000000001</c:v>
                </c:pt>
                <c:pt idx="20662">
                  <c:v>403.39400000000001</c:v>
                </c:pt>
                <c:pt idx="20663">
                  <c:v>403.47899999999998</c:v>
                </c:pt>
                <c:pt idx="20664">
                  <c:v>403.56900000000002</c:v>
                </c:pt>
                <c:pt idx="20665">
                  <c:v>403.65899999999999</c:v>
                </c:pt>
                <c:pt idx="20666">
                  <c:v>403.74200000000002</c:v>
                </c:pt>
                <c:pt idx="20667">
                  <c:v>403.82299999999998</c:v>
                </c:pt>
                <c:pt idx="20668">
                  <c:v>403.90600000000001</c:v>
                </c:pt>
                <c:pt idx="20669">
                  <c:v>403.99</c:v>
                </c:pt>
                <c:pt idx="20670">
                  <c:v>404.07600000000002</c:v>
                </c:pt>
                <c:pt idx="20671">
                  <c:v>404.16300000000001</c:v>
                </c:pt>
                <c:pt idx="20672">
                  <c:v>404.24400000000003</c:v>
                </c:pt>
                <c:pt idx="20673">
                  <c:v>404.31299999999999</c:v>
                </c:pt>
                <c:pt idx="20674">
                  <c:v>404.38200000000001</c:v>
                </c:pt>
                <c:pt idx="20675">
                  <c:v>404.44400000000002</c:v>
                </c:pt>
                <c:pt idx="20676">
                  <c:v>404.5</c:v>
                </c:pt>
                <c:pt idx="20677">
                  <c:v>404.55900000000003</c:v>
                </c:pt>
                <c:pt idx="20678">
                  <c:v>404.61799999999999</c:v>
                </c:pt>
                <c:pt idx="20679">
                  <c:v>404.67599999999999</c:v>
                </c:pt>
                <c:pt idx="20680">
                  <c:v>404.72699999999998</c:v>
                </c:pt>
                <c:pt idx="20681">
                  <c:v>404.77300000000002</c:v>
                </c:pt>
                <c:pt idx="20682">
                  <c:v>404.815</c:v>
                </c:pt>
                <c:pt idx="20683">
                  <c:v>404.85500000000002</c:v>
                </c:pt>
                <c:pt idx="20684">
                  <c:v>404.88900000000001</c:v>
                </c:pt>
                <c:pt idx="20685">
                  <c:v>404.91500000000002</c:v>
                </c:pt>
                <c:pt idx="20686">
                  <c:v>404.94600000000003</c:v>
                </c:pt>
                <c:pt idx="20687">
                  <c:v>404.97300000000001</c:v>
                </c:pt>
                <c:pt idx="20688">
                  <c:v>405</c:v>
                </c:pt>
                <c:pt idx="20689">
                  <c:v>405.029</c:v>
                </c:pt>
                <c:pt idx="20690">
                  <c:v>405.05500000000001</c:v>
                </c:pt>
                <c:pt idx="20691">
                  <c:v>405.06400000000002</c:v>
                </c:pt>
                <c:pt idx="20692">
                  <c:v>405.06400000000002</c:v>
                </c:pt>
                <c:pt idx="20693">
                  <c:v>405.06400000000002</c:v>
                </c:pt>
                <c:pt idx="20694">
                  <c:v>405.06400000000002</c:v>
                </c:pt>
                <c:pt idx="20695">
                  <c:v>405.06400000000002</c:v>
                </c:pt>
                <c:pt idx="20696">
                  <c:v>405.06400000000002</c:v>
                </c:pt>
                <c:pt idx="20697">
                  <c:v>405.06400000000002</c:v>
                </c:pt>
                <c:pt idx="20698">
                  <c:v>405.06400000000002</c:v>
                </c:pt>
                <c:pt idx="20699">
                  <c:v>405.06400000000002</c:v>
                </c:pt>
                <c:pt idx="20700">
                  <c:v>405.06400000000002</c:v>
                </c:pt>
                <c:pt idx="20701">
                  <c:v>405.06400000000002</c:v>
                </c:pt>
                <c:pt idx="20702">
                  <c:v>405.06400000000002</c:v>
                </c:pt>
                <c:pt idx="20703">
                  <c:v>405.06400000000002</c:v>
                </c:pt>
                <c:pt idx="20704">
                  <c:v>405.08199999999999</c:v>
                </c:pt>
                <c:pt idx="20705">
                  <c:v>405.13600000000002</c:v>
                </c:pt>
                <c:pt idx="20706">
                  <c:v>405.21300000000002</c:v>
                </c:pt>
                <c:pt idx="20707">
                  <c:v>405.29700000000003</c:v>
                </c:pt>
                <c:pt idx="20708">
                  <c:v>405.38400000000001</c:v>
                </c:pt>
                <c:pt idx="20709">
                  <c:v>405.47500000000002</c:v>
                </c:pt>
                <c:pt idx="20710">
                  <c:v>405.56200000000001</c:v>
                </c:pt>
                <c:pt idx="20711">
                  <c:v>405.642</c:v>
                </c:pt>
                <c:pt idx="20712">
                  <c:v>405.72199999999998</c:v>
                </c:pt>
                <c:pt idx="20713">
                  <c:v>405.80099999999999</c:v>
                </c:pt>
                <c:pt idx="20714">
                  <c:v>405.87599999999998</c:v>
                </c:pt>
                <c:pt idx="20715">
                  <c:v>405.93700000000001</c:v>
                </c:pt>
                <c:pt idx="20716">
                  <c:v>405.99200000000002</c:v>
                </c:pt>
                <c:pt idx="20717">
                  <c:v>406.04700000000003</c:v>
                </c:pt>
                <c:pt idx="20718">
                  <c:v>406.1</c:v>
                </c:pt>
                <c:pt idx="20719">
                  <c:v>406.15300000000002</c:v>
                </c:pt>
                <c:pt idx="20720">
                  <c:v>406.20600000000002</c:v>
                </c:pt>
                <c:pt idx="20721">
                  <c:v>406.26100000000002</c:v>
                </c:pt>
                <c:pt idx="20722">
                  <c:v>406.315</c:v>
                </c:pt>
                <c:pt idx="20723">
                  <c:v>406.36599999999999</c:v>
                </c:pt>
                <c:pt idx="20724">
                  <c:v>406.41300000000001</c:v>
                </c:pt>
                <c:pt idx="20725">
                  <c:v>406.45600000000002</c:v>
                </c:pt>
                <c:pt idx="20726">
                  <c:v>406.50200000000001</c:v>
                </c:pt>
                <c:pt idx="20727">
                  <c:v>406.548</c:v>
                </c:pt>
                <c:pt idx="20728">
                  <c:v>406.59399999999999</c:v>
                </c:pt>
                <c:pt idx="20729">
                  <c:v>406.63099999999997</c:v>
                </c:pt>
                <c:pt idx="20730">
                  <c:v>406.66300000000001</c:v>
                </c:pt>
                <c:pt idx="20731">
                  <c:v>406.70299999999997</c:v>
                </c:pt>
                <c:pt idx="20732">
                  <c:v>406.75</c:v>
                </c:pt>
                <c:pt idx="20733">
                  <c:v>406.798</c:v>
                </c:pt>
                <c:pt idx="20734">
                  <c:v>406.846</c:v>
                </c:pt>
                <c:pt idx="20735">
                  <c:v>406.89499999999998</c:v>
                </c:pt>
                <c:pt idx="20736">
                  <c:v>406.947</c:v>
                </c:pt>
                <c:pt idx="20737">
                  <c:v>406.99799999999999</c:v>
                </c:pt>
                <c:pt idx="20738">
                  <c:v>407.04500000000002</c:v>
                </c:pt>
                <c:pt idx="20739">
                  <c:v>407.09</c:v>
                </c:pt>
                <c:pt idx="20740">
                  <c:v>407.13499999999999</c:v>
                </c:pt>
                <c:pt idx="20741">
                  <c:v>407.17700000000002</c:v>
                </c:pt>
                <c:pt idx="20742">
                  <c:v>407.22</c:v>
                </c:pt>
                <c:pt idx="20743">
                  <c:v>407.25299999999999</c:v>
                </c:pt>
                <c:pt idx="20744">
                  <c:v>407.26900000000001</c:v>
                </c:pt>
                <c:pt idx="20745">
                  <c:v>407.28899999999999</c:v>
                </c:pt>
                <c:pt idx="20746">
                  <c:v>407.33100000000002</c:v>
                </c:pt>
                <c:pt idx="20747">
                  <c:v>407.37599999999998</c:v>
                </c:pt>
                <c:pt idx="20748">
                  <c:v>407.42399999999998</c:v>
                </c:pt>
                <c:pt idx="20749">
                  <c:v>407.46899999999999</c:v>
                </c:pt>
                <c:pt idx="20750">
                  <c:v>407.51100000000002</c:v>
                </c:pt>
                <c:pt idx="20751">
                  <c:v>407.55099999999999</c:v>
                </c:pt>
                <c:pt idx="20752">
                  <c:v>407.584</c:v>
                </c:pt>
                <c:pt idx="20753">
                  <c:v>407.61399999999998</c:v>
                </c:pt>
                <c:pt idx="20754">
                  <c:v>407.65300000000002</c:v>
                </c:pt>
                <c:pt idx="20755">
                  <c:v>407.69900000000001</c:v>
                </c:pt>
                <c:pt idx="20756">
                  <c:v>407.74200000000002</c:v>
                </c:pt>
                <c:pt idx="20757">
                  <c:v>407.786</c:v>
                </c:pt>
                <c:pt idx="20758">
                  <c:v>407.827</c:v>
                </c:pt>
                <c:pt idx="20759">
                  <c:v>407.86900000000003</c:v>
                </c:pt>
                <c:pt idx="20760">
                  <c:v>407.91</c:v>
                </c:pt>
                <c:pt idx="20761">
                  <c:v>407.952</c:v>
                </c:pt>
                <c:pt idx="20762">
                  <c:v>407.99400000000003</c:v>
                </c:pt>
                <c:pt idx="20763">
                  <c:v>408.03699999999998</c:v>
                </c:pt>
                <c:pt idx="20764">
                  <c:v>408.08</c:v>
                </c:pt>
                <c:pt idx="20765">
                  <c:v>408.12400000000002</c:v>
                </c:pt>
                <c:pt idx="20766">
                  <c:v>408.166</c:v>
                </c:pt>
                <c:pt idx="20767">
                  <c:v>408.19900000000001</c:v>
                </c:pt>
                <c:pt idx="20768">
                  <c:v>408.20699999999999</c:v>
                </c:pt>
                <c:pt idx="20769">
                  <c:v>408.20699999999999</c:v>
                </c:pt>
                <c:pt idx="20770">
                  <c:v>408.20699999999999</c:v>
                </c:pt>
                <c:pt idx="20771">
                  <c:v>408.20699999999999</c:v>
                </c:pt>
                <c:pt idx="20772">
                  <c:v>408.20699999999999</c:v>
                </c:pt>
                <c:pt idx="20773">
                  <c:v>408.21</c:v>
                </c:pt>
                <c:pt idx="20774">
                  <c:v>408.214</c:v>
                </c:pt>
                <c:pt idx="20775">
                  <c:v>408.221</c:v>
                </c:pt>
                <c:pt idx="20776">
                  <c:v>408.22899999999998</c:v>
                </c:pt>
                <c:pt idx="20777">
                  <c:v>408.23899999999998</c:v>
                </c:pt>
                <c:pt idx="20778">
                  <c:v>408.24799999999999</c:v>
                </c:pt>
                <c:pt idx="20779">
                  <c:v>408.25799999999998</c:v>
                </c:pt>
                <c:pt idx="20780">
                  <c:v>408.267</c:v>
                </c:pt>
                <c:pt idx="20781">
                  <c:v>408.27600000000001</c:v>
                </c:pt>
                <c:pt idx="20782">
                  <c:v>408.286</c:v>
                </c:pt>
                <c:pt idx="20783">
                  <c:v>408.29500000000002</c:v>
                </c:pt>
                <c:pt idx="20784">
                  <c:v>408.30399999999997</c:v>
                </c:pt>
                <c:pt idx="20785">
                  <c:v>408.31299999999999</c:v>
                </c:pt>
                <c:pt idx="20786">
                  <c:v>408.32299999999998</c:v>
                </c:pt>
                <c:pt idx="20787">
                  <c:v>408.33199999999999</c:v>
                </c:pt>
                <c:pt idx="20788">
                  <c:v>408.34100000000001</c:v>
                </c:pt>
                <c:pt idx="20789">
                  <c:v>408.351</c:v>
                </c:pt>
                <c:pt idx="20790">
                  <c:v>408.36</c:v>
                </c:pt>
                <c:pt idx="20791">
                  <c:v>408.36900000000003</c:v>
                </c:pt>
                <c:pt idx="20792">
                  <c:v>408.37799999999999</c:v>
                </c:pt>
                <c:pt idx="20793">
                  <c:v>408.387</c:v>
                </c:pt>
                <c:pt idx="20794">
                  <c:v>408.39699999999999</c:v>
                </c:pt>
                <c:pt idx="20795">
                  <c:v>408.40600000000001</c:v>
                </c:pt>
                <c:pt idx="20796">
                  <c:v>408.41500000000002</c:v>
                </c:pt>
                <c:pt idx="20797">
                  <c:v>408.42500000000001</c:v>
                </c:pt>
                <c:pt idx="20798">
                  <c:v>408.44200000000001</c:v>
                </c:pt>
                <c:pt idx="20799">
                  <c:v>408.483</c:v>
                </c:pt>
                <c:pt idx="20800">
                  <c:v>408.56200000000001</c:v>
                </c:pt>
                <c:pt idx="20801">
                  <c:v>408.65</c:v>
                </c:pt>
                <c:pt idx="20802">
                  <c:v>408.73899999999998</c:v>
                </c:pt>
                <c:pt idx="20803">
                  <c:v>408.827</c:v>
                </c:pt>
                <c:pt idx="20804">
                  <c:v>408.91399999999999</c:v>
                </c:pt>
                <c:pt idx="20805">
                  <c:v>409.00099999999998</c:v>
                </c:pt>
                <c:pt idx="20806">
                  <c:v>409.08699999999999</c:v>
                </c:pt>
                <c:pt idx="20807">
                  <c:v>409.173</c:v>
                </c:pt>
                <c:pt idx="20808">
                  <c:v>409.26100000000002</c:v>
                </c:pt>
                <c:pt idx="20809">
                  <c:v>409.35199999999998</c:v>
                </c:pt>
                <c:pt idx="20810">
                  <c:v>409.44099999999997</c:v>
                </c:pt>
                <c:pt idx="20811">
                  <c:v>409.517</c:v>
                </c:pt>
                <c:pt idx="20812">
                  <c:v>409.59100000000001</c:v>
                </c:pt>
                <c:pt idx="20813">
                  <c:v>409.65499999999997</c:v>
                </c:pt>
                <c:pt idx="20814">
                  <c:v>409.70600000000002</c:v>
                </c:pt>
                <c:pt idx="20815">
                  <c:v>409.75200000000001</c:v>
                </c:pt>
                <c:pt idx="20816">
                  <c:v>409.79700000000003</c:v>
                </c:pt>
                <c:pt idx="20817">
                  <c:v>409.84100000000001</c:v>
                </c:pt>
                <c:pt idx="20818">
                  <c:v>409.88400000000001</c:v>
                </c:pt>
                <c:pt idx="20819">
                  <c:v>409.92500000000001</c:v>
                </c:pt>
                <c:pt idx="20820">
                  <c:v>409.96499999999997</c:v>
                </c:pt>
                <c:pt idx="20821">
                  <c:v>410.00099999999998</c:v>
                </c:pt>
                <c:pt idx="20822">
                  <c:v>410.03300000000002</c:v>
                </c:pt>
                <c:pt idx="20823">
                  <c:v>410.05500000000001</c:v>
                </c:pt>
                <c:pt idx="20824">
                  <c:v>410.06799999999998</c:v>
                </c:pt>
                <c:pt idx="20825">
                  <c:v>410.06799999999998</c:v>
                </c:pt>
                <c:pt idx="20826">
                  <c:v>410.06799999999998</c:v>
                </c:pt>
                <c:pt idx="20827">
                  <c:v>410.06799999999998</c:v>
                </c:pt>
                <c:pt idx="20828">
                  <c:v>410.06799999999998</c:v>
                </c:pt>
                <c:pt idx="20829">
                  <c:v>410.09199999999998</c:v>
                </c:pt>
                <c:pt idx="20830">
                  <c:v>410.12</c:v>
                </c:pt>
                <c:pt idx="20831">
                  <c:v>410.17</c:v>
                </c:pt>
                <c:pt idx="20832">
                  <c:v>410.22300000000001</c:v>
                </c:pt>
                <c:pt idx="20833">
                  <c:v>410.27199999999999</c:v>
                </c:pt>
                <c:pt idx="20834">
                  <c:v>410.31799999999998</c:v>
                </c:pt>
                <c:pt idx="20835">
                  <c:v>410.36399999999998</c:v>
                </c:pt>
                <c:pt idx="20836">
                  <c:v>410.40800000000002</c:v>
                </c:pt>
                <c:pt idx="20837">
                  <c:v>410.44799999999998</c:v>
                </c:pt>
                <c:pt idx="20838">
                  <c:v>410.48099999999999</c:v>
                </c:pt>
                <c:pt idx="20839">
                  <c:v>410.51100000000002</c:v>
                </c:pt>
                <c:pt idx="20840">
                  <c:v>410.55399999999997</c:v>
                </c:pt>
                <c:pt idx="20841">
                  <c:v>410.59300000000002</c:v>
                </c:pt>
                <c:pt idx="20842">
                  <c:v>410.62200000000001</c:v>
                </c:pt>
                <c:pt idx="20843">
                  <c:v>410.65800000000002</c:v>
                </c:pt>
                <c:pt idx="20844">
                  <c:v>410.68599999999998</c:v>
                </c:pt>
                <c:pt idx="20845">
                  <c:v>410.72500000000002</c:v>
                </c:pt>
                <c:pt idx="20846">
                  <c:v>410.77499999999998</c:v>
                </c:pt>
                <c:pt idx="20847">
                  <c:v>410.827</c:v>
                </c:pt>
                <c:pt idx="20848">
                  <c:v>410.87299999999999</c:v>
                </c:pt>
                <c:pt idx="20849">
                  <c:v>410.90899999999999</c:v>
                </c:pt>
                <c:pt idx="20850">
                  <c:v>410.93900000000002</c:v>
                </c:pt>
                <c:pt idx="20851">
                  <c:v>410.94799999999998</c:v>
                </c:pt>
                <c:pt idx="20852">
                  <c:v>410.94799999999998</c:v>
                </c:pt>
                <c:pt idx="20853">
                  <c:v>410.959</c:v>
                </c:pt>
                <c:pt idx="20854">
                  <c:v>410.97899999999998</c:v>
                </c:pt>
                <c:pt idx="20855">
                  <c:v>411.01499999999999</c:v>
                </c:pt>
                <c:pt idx="20856">
                  <c:v>411.05599999999998</c:v>
                </c:pt>
                <c:pt idx="20857">
                  <c:v>411.09500000000003</c:v>
                </c:pt>
                <c:pt idx="20858">
                  <c:v>411.13400000000001</c:v>
                </c:pt>
                <c:pt idx="20859">
                  <c:v>411.17200000000003</c:v>
                </c:pt>
                <c:pt idx="20860">
                  <c:v>411.20699999999999</c:v>
                </c:pt>
                <c:pt idx="20861">
                  <c:v>411.23899999999998</c:v>
                </c:pt>
                <c:pt idx="20862">
                  <c:v>411.27699999999999</c:v>
                </c:pt>
                <c:pt idx="20863">
                  <c:v>411.327</c:v>
                </c:pt>
                <c:pt idx="20864">
                  <c:v>411.38</c:v>
                </c:pt>
                <c:pt idx="20865">
                  <c:v>411.43200000000002</c:v>
                </c:pt>
                <c:pt idx="20866">
                  <c:v>411.48399999999998</c:v>
                </c:pt>
                <c:pt idx="20867">
                  <c:v>411.53500000000003</c:v>
                </c:pt>
                <c:pt idx="20868">
                  <c:v>411.58499999999998</c:v>
                </c:pt>
                <c:pt idx="20869">
                  <c:v>411.63499999999999</c:v>
                </c:pt>
                <c:pt idx="20870">
                  <c:v>411.68599999999998</c:v>
                </c:pt>
                <c:pt idx="20871">
                  <c:v>411.738</c:v>
                </c:pt>
                <c:pt idx="20872">
                  <c:v>411.79</c:v>
                </c:pt>
                <c:pt idx="20873">
                  <c:v>411.84</c:v>
                </c:pt>
                <c:pt idx="20874">
                  <c:v>411.89</c:v>
                </c:pt>
                <c:pt idx="20875">
                  <c:v>411.93900000000002</c:v>
                </c:pt>
                <c:pt idx="20876">
                  <c:v>411.98700000000002</c:v>
                </c:pt>
                <c:pt idx="20877">
                  <c:v>412.03399999999999</c:v>
                </c:pt>
                <c:pt idx="20878">
                  <c:v>412.08</c:v>
                </c:pt>
                <c:pt idx="20879">
                  <c:v>412.125</c:v>
                </c:pt>
                <c:pt idx="20880">
                  <c:v>412.166</c:v>
                </c:pt>
                <c:pt idx="20881">
                  <c:v>412.20100000000002</c:v>
                </c:pt>
                <c:pt idx="20882">
                  <c:v>412.23200000000003</c:v>
                </c:pt>
                <c:pt idx="20883">
                  <c:v>412.267</c:v>
                </c:pt>
                <c:pt idx="20884">
                  <c:v>412.31099999999998</c:v>
                </c:pt>
                <c:pt idx="20885">
                  <c:v>412.35399999999998</c:v>
                </c:pt>
                <c:pt idx="20886">
                  <c:v>412.39499999999998</c:v>
                </c:pt>
                <c:pt idx="20887">
                  <c:v>412.43799999999999</c:v>
                </c:pt>
                <c:pt idx="20888">
                  <c:v>412.47699999999998</c:v>
                </c:pt>
                <c:pt idx="20889">
                  <c:v>412.51400000000001</c:v>
                </c:pt>
                <c:pt idx="20890">
                  <c:v>412.55099999999999</c:v>
                </c:pt>
                <c:pt idx="20891">
                  <c:v>412.59100000000001</c:v>
                </c:pt>
                <c:pt idx="20892">
                  <c:v>412.63</c:v>
                </c:pt>
                <c:pt idx="20893">
                  <c:v>412.67</c:v>
                </c:pt>
                <c:pt idx="20894">
                  <c:v>412.70699999999999</c:v>
                </c:pt>
                <c:pt idx="20895">
                  <c:v>412.74400000000003</c:v>
                </c:pt>
                <c:pt idx="20896">
                  <c:v>412.77800000000002</c:v>
                </c:pt>
                <c:pt idx="20897">
                  <c:v>412.81</c:v>
                </c:pt>
                <c:pt idx="20898">
                  <c:v>412.81700000000001</c:v>
                </c:pt>
                <c:pt idx="20899">
                  <c:v>412.81700000000001</c:v>
                </c:pt>
                <c:pt idx="20900">
                  <c:v>412.81700000000001</c:v>
                </c:pt>
                <c:pt idx="20901">
                  <c:v>412.81700000000001</c:v>
                </c:pt>
                <c:pt idx="20902">
                  <c:v>412.81700000000001</c:v>
                </c:pt>
                <c:pt idx="20903">
                  <c:v>412.81700000000001</c:v>
                </c:pt>
                <c:pt idx="20904">
                  <c:v>412.81700000000001</c:v>
                </c:pt>
                <c:pt idx="20905">
                  <c:v>412.81700000000001</c:v>
                </c:pt>
                <c:pt idx="20906">
                  <c:v>412.81700000000001</c:v>
                </c:pt>
                <c:pt idx="20907">
                  <c:v>412.81700000000001</c:v>
                </c:pt>
                <c:pt idx="20908">
                  <c:v>412.81700000000001</c:v>
                </c:pt>
                <c:pt idx="20909">
                  <c:v>412.81700000000001</c:v>
                </c:pt>
                <c:pt idx="20910">
                  <c:v>412.81700000000001</c:v>
                </c:pt>
                <c:pt idx="20911">
                  <c:v>412.81700000000001</c:v>
                </c:pt>
                <c:pt idx="20912">
                  <c:v>412.81700000000001</c:v>
                </c:pt>
                <c:pt idx="20913">
                  <c:v>412.81700000000001</c:v>
                </c:pt>
                <c:pt idx="20914">
                  <c:v>412.81700000000001</c:v>
                </c:pt>
                <c:pt idx="20915">
                  <c:v>412.81700000000001</c:v>
                </c:pt>
                <c:pt idx="20916">
                  <c:v>412.81700000000001</c:v>
                </c:pt>
                <c:pt idx="20917">
                  <c:v>412.83199999999999</c:v>
                </c:pt>
                <c:pt idx="20918">
                  <c:v>412.84800000000001</c:v>
                </c:pt>
                <c:pt idx="20919">
                  <c:v>412.858</c:v>
                </c:pt>
                <c:pt idx="20920">
                  <c:v>412.87299999999999</c:v>
                </c:pt>
                <c:pt idx="20921">
                  <c:v>412.89800000000002</c:v>
                </c:pt>
                <c:pt idx="20922">
                  <c:v>412.92899999999997</c:v>
                </c:pt>
                <c:pt idx="20923">
                  <c:v>412.96699999999998</c:v>
                </c:pt>
                <c:pt idx="20924">
                  <c:v>413.012</c:v>
                </c:pt>
                <c:pt idx="20925">
                  <c:v>413.06799999999998</c:v>
                </c:pt>
                <c:pt idx="20926">
                  <c:v>413.14</c:v>
                </c:pt>
                <c:pt idx="20927">
                  <c:v>413.21699999999998</c:v>
                </c:pt>
                <c:pt idx="20928">
                  <c:v>413.29199999999997</c:v>
                </c:pt>
                <c:pt idx="20929">
                  <c:v>413.36799999999999</c:v>
                </c:pt>
                <c:pt idx="20930">
                  <c:v>413.447</c:v>
                </c:pt>
                <c:pt idx="20931">
                  <c:v>413.52499999999998</c:v>
                </c:pt>
                <c:pt idx="20932">
                  <c:v>413.59699999999998</c:v>
                </c:pt>
                <c:pt idx="20933">
                  <c:v>413.66399999999999</c:v>
                </c:pt>
                <c:pt idx="20934">
                  <c:v>413.72800000000001</c:v>
                </c:pt>
                <c:pt idx="20935">
                  <c:v>413.79500000000002</c:v>
                </c:pt>
                <c:pt idx="20936">
                  <c:v>413.85300000000001</c:v>
                </c:pt>
                <c:pt idx="20937">
                  <c:v>413.90300000000002</c:v>
                </c:pt>
                <c:pt idx="20938">
                  <c:v>413.95699999999999</c:v>
                </c:pt>
                <c:pt idx="20939">
                  <c:v>414.01100000000002</c:v>
                </c:pt>
                <c:pt idx="20940">
                  <c:v>414.065</c:v>
                </c:pt>
                <c:pt idx="20941">
                  <c:v>414.11599999999999</c:v>
                </c:pt>
                <c:pt idx="20942">
                  <c:v>414.166</c:v>
                </c:pt>
                <c:pt idx="20943">
                  <c:v>414.21600000000001</c:v>
                </c:pt>
                <c:pt idx="20944">
                  <c:v>414.26</c:v>
                </c:pt>
                <c:pt idx="20945">
                  <c:v>414.29399999999998</c:v>
                </c:pt>
                <c:pt idx="20946">
                  <c:v>414.327</c:v>
                </c:pt>
                <c:pt idx="20947">
                  <c:v>414.35899999999998</c:v>
                </c:pt>
                <c:pt idx="20948">
                  <c:v>414.38900000000001</c:v>
                </c:pt>
                <c:pt idx="20949">
                  <c:v>414.41899999999998</c:v>
                </c:pt>
                <c:pt idx="20950">
                  <c:v>414.44200000000001</c:v>
                </c:pt>
                <c:pt idx="20951">
                  <c:v>414.47399999999999</c:v>
                </c:pt>
                <c:pt idx="20952">
                  <c:v>414.51499999999999</c:v>
                </c:pt>
                <c:pt idx="20953">
                  <c:v>414.55099999999999</c:v>
                </c:pt>
                <c:pt idx="20954">
                  <c:v>414.56900000000002</c:v>
                </c:pt>
                <c:pt idx="20955">
                  <c:v>414.56900000000002</c:v>
                </c:pt>
                <c:pt idx="20956">
                  <c:v>414.56900000000002</c:v>
                </c:pt>
                <c:pt idx="20957">
                  <c:v>414.56900000000002</c:v>
                </c:pt>
                <c:pt idx="20958">
                  <c:v>414.56900000000002</c:v>
                </c:pt>
                <c:pt idx="20959">
                  <c:v>414.56900000000002</c:v>
                </c:pt>
                <c:pt idx="20960">
                  <c:v>414.56900000000002</c:v>
                </c:pt>
                <c:pt idx="20961">
                  <c:v>414.56900000000002</c:v>
                </c:pt>
                <c:pt idx="20962">
                  <c:v>414.56900000000002</c:v>
                </c:pt>
                <c:pt idx="20963">
                  <c:v>414.56900000000002</c:v>
                </c:pt>
                <c:pt idx="20964">
                  <c:v>414.56900000000002</c:v>
                </c:pt>
                <c:pt idx="20965">
                  <c:v>414.56900000000002</c:v>
                </c:pt>
                <c:pt idx="20966">
                  <c:v>414.56900000000002</c:v>
                </c:pt>
                <c:pt idx="20967">
                  <c:v>414.57299999999998</c:v>
                </c:pt>
                <c:pt idx="20968">
                  <c:v>414.57799999999997</c:v>
                </c:pt>
                <c:pt idx="20969">
                  <c:v>414.58499999999998</c:v>
                </c:pt>
                <c:pt idx="20970">
                  <c:v>414.59199999999998</c:v>
                </c:pt>
                <c:pt idx="20971">
                  <c:v>414.601</c:v>
                </c:pt>
                <c:pt idx="20972">
                  <c:v>414.61</c:v>
                </c:pt>
                <c:pt idx="20973">
                  <c:v>414.61900000000003</c:v>
                </c:pt>
                <c:pt idx="20974">
                  <c:v>414.62799999999999</c:v>
                </c:pt>
                <c:pt idx="20975">
                  <c:v>414.63600000000002</c:v>
                </c:pt>
                <c:pt idx="20976">
                  <c:v>414.64499999999998</c:v>
                </c:pt>
                <c:pt idx="20977">
                  <c:v>414.65300000000002</c:v>
                </c:pt>
                <c:pt idx="20978">
                  <c:v>414.661</c:v>
                </c:pt>
                <c:pt idx="20979">
                  <c:v>414.67</c:v>
                </c:pt>
                <c:pt idx="20980">
                  <c:v>414.67899999999997</c:v>
                </c:pt>
                <c:pt idx="20981">
                  <c:v>414.69400000000002</c:v>
                </c:pt>
                <c:pt idx="20982">
                  <c:v>414.72899999999998</c:v>
                </c:pt>
                <c:pt idx="20983">
                  <c:v>414.79399999999998</c:v>
                </c:pt>
                <c:pt idx="20984">
                  <c:v>414.87299999999999</c:v>
                </c:pt>
                <c:pt idx="20985">
                  <c:v>414.94799999999998</c:v>
                </c:pt>
                <c:pt idx="20986">
                  <c:v>415.02699999999999</c:v>
                </c:pt>
                <c:pt idx="20987">
                  <c:v>415.10199999999998</c:v>
                </c:pt>
                <c:pt idx="20988">
                  <c:v>415.18</c:v>
                </c:pt>
                <c:pt idx="20989">
                  <c:v>415.25799999999998</c:v>
                </c:pt>
                <c:pt idx="20990">
                  <c:v>415.33600000000001</c:v>
                </c:pt>
                <c:pt idx="20991">
                  <c:v>415.4</c:v>
                </c:pt>
                <c:pt idx="20992">
                  <c:v>415.464</c:v>
                </c:pt>
                <c:pt idx="20993">
                  <c:v>415.53699999999998</c:v>
                </c:pt>
                <c:pt idx="20994">
                  <c:v>415.61500000000001</c:v>
                </c:pt>
                <c:pt idx="20995">
                  <c:v>415.67399999999998</c:v>
                </c:pt>
                <c:pt idx="20996">
                  <c:v>415.70800000000003</c:v>
                </c:pt>
                <c:pt idx="20997">
                  <c:v>415.74400000000003</c:v>
                </c:pt>
                <c:pt idx="20998">
                  <c:v>415.78399999999999</c:v>
                </c:pt>
                <c:pt idx="20999">
                  <c:v>415.83</c:v>
                </c:pt>
                <c:pt idx="21000">
                  <c:v>415.87900000000002</c:v>
                </c:pt>
                <c:pt idx="21001">
                  <c:v>415.92599999999999</c:v>
                </c:pt>
                <c:pt idx="21002">
                  <c:v>415.96300000000002</c:v>
                </c:pt>
                <c:pt idx="21003">
                  <c:v>415.995</c:v>
                </c:pt>
                <c:pt idx="21004">
                  <c:v>416.03500000000003</c:v>
                </c:pt>
                <c:pt idx="21005">
                  <c:v>416.07100000000003</c:v>
                </c:pt>
                <c:pt idx="21006">
                  <c:v>416.09899999999999</c:v>
                </c:pt>
                <c:pt idx="21007">
                  <c:v>416.12700000000001</c:v>
                </c:pt>
                <c:pt idx="21008">
                  <c:v>416.15199999999999</c:v>
                </c:pt>
                <c:pt idx="21009">
                  <c:v>416.18200000000002</c:v>
                </c:pt>
                <c:pt idx="21010">
                  <c:v>416.22</c:v>
                </c:pt>
                <c:pt idx="21011">
                  <c:v>416.25599999999997</c:v>
                </c:pt>
                <c:pt idx="21012">
                  <c:v>416.28300000000002</c:v>
                </c:pt>
                <c:pt idx="21013">
                  <c:v>416.31799999999998</c:v>
                </c:pt>
                <c:pt idx="21014">
                  <c:v>416.35899999999998</c:v>
                </c:pt>
                <c:pt idx="21015">
                  <c:v>416.40499999999997</c:v>
                </c:pt>
                <c:pt idx="21016">
                  <c:v>416.45400000000001</c:v>
                </c:pt>
                <c:pt idx="21017">
                  <c:v>416.50299999999999</c:v>
                </c:pt>
                <c:pt idx="21018">
                  <c:v>416.54700000000003</c:v>
                </c:pt>
                <c:pt idx="21019">
                  <c:v>416.58499999999998</c:v>
                </c:pt>
                <c:pt idx="21020">
                  <c:v>416.625</c:v>
                </c:pt>
                <c:pt idx="21021">
                  <c:v>416.66399999999999</c:v>
                </c:pt>
                <c:pt idx="21022">
                  <c:v>416.69499999999999</c:v>
                </c:pt>
                <c:pt idx="21023">
                  <c:v>416.71</c:v>
                </c:pt>
                <c:pt idx="21024">
                  <c:v>416.74</c:v>
                </c:pt>
                <c:pt idx="21025">
                  <c:v>416.786</c:v>
                </c:pt>
                <c:pt idx="21026">
                  <c:v>416.82900000000001</c:v>
                </c:pt>
                <c:pt idx="21027">
                  <c:v>416.86200000000002</c:v>
                </c:pt>
                <c:pt idx="21028">
                  <c:v>416.88299999999998</c:v>
                </c:pt>
                <c:pt idx="21029">
                  <c:v>416.90300000000002</c:v>
                </c:pt>
                <c:pt idx="21030">
                  <c:v>416.923</c:v>
                </c:pt>
                <c:pt idx="21031">
                  <c:v>416.93700000000001</c:v>
                </c:pt>
                <c:pt idx="21032">
                  <c:v>416.959</c:v>
                </c:pt>
                <c:pt idx="21033">
                  <c:v>416.99299999999999</c:v>
                </c:pt>
                <c:pt idx="21034">
                  <c:v>417.03699999999998</c:v>
                </c:pt>
                <c:pt idx="21035">
                  <c:v>417.08800000000002</c:v>
                </c:pt>
                <c:pt idx="21036">
                  <c:v>417.14100000000002</c:v>
                </c:pt>
                <c:pt idx="21037">
                  <c:v>417.19299999999998</c:v>
                </c:pt>
                <c:pt idx="21038">
                  <c:v>417.24400000000003</c:v>
                </c:pt>
                <c:pt idx="21039">
                  <c:v>417.29399999999998</c:v>
                </c:pt>
                <c:pt idx="21040">
                  <c:v>417.34199999999998</c:v>
                </c:pt>
                <c:pt idx="21041">
                  <c:v>417.39</c:v>
                </c:pt>
                <c:pt idx="21042">
                  <c:v>417.43900000000002</c:v>
                </c:pt>
                <c:pt idx="21043">
                  <c:v>417.48700000000002</c:v>
                </c:pt>
                <c:pt idx="21044">
                  <c:v>417.53500000000003</c:v>
                </c:pt>
                <c:pt idx="21045">
                  <c:v>417.584</c:v>
                </c:pt>
                <c:pt idx="21046">
                  <c:v>417.63200000000001</c:v>
                </c:pt>
                <c:pt idx="21047">
                  <c:v>417.67099999999999</c:v>
                </c:pt>
                <c:pt idx="21048">
                  <c:v>417.69200000000001</c:v>
                </c:pt>
                <c:pt idx="21049">
                  <c:v>417.702</c:v>
                </c:pt>
                <c:pt idx="21050">
                  <c:v>417.733</c:v>
                </c:pt>
                <c:pt idx="21051">
                  <c:v>417.77</c:v>
                </c:pt>
                <c:pt idx="21052">
                  <c:v>417.80900000000003</c:v>
                </c:pt>
                <c:pt idx="21053">
                  <c:v>417.84699999999998</c:v>
                </c:pt>
                <c:pt idx="21054">
                  <c:v>417.89100000000002</c:v>
                </c:pt>
                <c:pt idx="21055">
                  <c:v>417.94099999999997</c:v>
                </c:pt>
                <c:pt idx="21056">
                  <c:v>417.99</c:v>
                </c:pt>
                <c:pt idx="21057">
                  <c:v>418.03100000000001</c:v>
                </c:pt>
                <c:pt idx="21058">
                  <c:v>418.06599999999997</c:v>
                </c:pt>
                <c:pt idx="21059">
                  <c:v>418.10199999999998</c:v>
                </c:pt>
                <c:pt idx="21060">
                  <c:v>418.13600000000002</c:v>
                </c:pt>
                <c:pt idx="21061">
                  <c:v>418.15699999999998</c:v>
                </c:pt>
                <c:pt idx="21062">
                  <c:v>418.166</c:v>
                </c:pt>
                <c:pt idx="21063">
                  <c:v>418.166</c:v>
                </c:pt>
                <c:pt idx="21064">
                  <c:v>418.166</c:v>
                </c:pt>
                <c:pt idx="21065">
                  <c:v>418.166</c:v>
                </c:pt>
                <c:pt idx="21066">
                  <c:v>418.166</c:v>
                </c:pt>
                <c:pt idx="21067">
                  <c:v>418.166</c:v>
                </c:pt>
                <c:pt idx="21068">
                  <c:v>418.166</c:v>
                </c:pt>
                <c:pt idx="21069">
                  <c:v>418.166</c:v>
                </c:pt>
                <c:pt idx="21070">
                  <c:v>418.166</c:v>
                </c:pt>
                <c:pt idx="21071">
                  <c:v>418.166</c:v>
                </c:pt>
                <c:pt idx="21072">
                  <c:v>418.166</c:v>
                </c:pt>
                <c:pt idx="21073">
                  <c:v>418.18599999999998</c:v>
                </c:pt>
                <c:pt idx="21074">
                  <c:v>418.20600000000002</c:v>
                </c:pt>
                <c:pt idx="21075">
                  <c:v>418.22</c:v>
                </c:pt>
                <c:pt idx="21076">
                  <c:v>418.24200000000002</c:v>
                </c:pt>
                <c:pt idx="21077">
                  <c:v>418.267</c:v>
                </c:pt>
                <c:pt idx="21078">
                  <c:v>418.298</c:v>
                </c:pt>
                <c:pt idx="21079">
                  <c:v>418.33800000000002</c:v>
                </c:pt>
                <c:pt idx="21080">
                  <c:v>418.38099999999997</c:v>
                </c:pt>
                <c:pt idx="21081">
                  <c:v>418.41899999999998</c:v>
                </c:pt>
                <c:pt idx="21082">
                  <c:v>418.41899999999998</c:v>
                </c:pt>
                <c:pt idx="21083">
                  <c:v>418.423</c:v>
                </c:pt>
                <c:pt idx="21084">
                  <c:v>418.43299999999999</c:v>
                </c:pt>
                <c:pt idx="21085">
                  <c:v>418.44299999999998</c:v>
                </c:pt>
                <c:pt idx="21086">
                  <c:v>418.44299999999998</c:v>
                </c:pt>
                <c:pt idx="21087">
                  <c:v>418.45299999999997</c:v>
                </c:pt>
                <c:pt idx="21088">
                  <c:v>418.483</c:v>
                </c:pt>
                <c:pt idx="21089">
                  <c:v>418.52300000000002</c:v>
                </c:pt>
                <c:pt idx="21090">
                  <c:v>418.56799999999998</c:v>
                </c:pt>
                <c:pt idx="21091">
                  <c:v>418.61200000000002</c:v>
                </c:pt>
                <c:pt idx="21092">
                  <c:v>418.65899999999999</c:v>
                </c:pt>
                <c:pt idx="21093">
                  <c:v>418.71</c:v>
                </c:pt>
                <c:pt idx="21094">
                  <c:v>418.75900000000001</c:v>
                </c:pt>
                <c:pt idx="21095">
                  <c:v>418.78500000000003</c:v>
                </c:pt>
                <c:pt idx="21096">
                  <c:v>418.78500000000003</c:v>
                </c:pt>
                <c:pt idx="21097">
                  <c:v>418.78800000000001</c:v>
                </c:pt>
                <c:pt idx="21098">
                  <c:v>418.81</c:v>
                </c:pt>
                <c:pt idx="21099">
                  <c:v>418.83199999999999</c:v>
                </c:pt>
                <c:pt idx="21100">
                  <c:v>418.84699999999998</c:v>
                </c:pt>
                <c:pt idx="21101">
                  <c:v>418.87099999999998</c:v>
                </c:pt>
                <c:pt idx="21102">
                  <c:v>418.9</c:v>
                </c:pt>
                <c:pt idx="21103">
                  <c:v>418.92599999999999</c:v>
                </c:pt>
                <c:pt idx="21104">
                  <c:v>418.93099999999998</c:v>
                </c:pt>
                <c:pt idx="21105">
                  <c:v>418.93700000000001</c:v>
                </c:pt>
                <c:pt idx="21106">
                  <c:v>418.94299999999998</c:v>
                </c:pt>
                <c:pt idx="21107">
                  <c:v>418.94600000000003</c:v>
                </c:pt>
                <c:pt idx="21108">
                  <c:v>418.94600000000003</c:v>
                </c:pt>
                <c:pt idx="21109">
                  <c:v>418.94600000000003</c:v>
                </c:pt>
                <c:pt idx="21110">
                  <c:v>418.94600000000003</c:v>
                </c:pt>
                <c:pt idx="21111">
                  <c:v>418.94600000000003</c:v>
                </c:pt>
                <c:pt idx="21112">
                  <c:v>418.94600000000003</c:v>
                </c:pt>
                <c:pt idx="21113">
                  <c:v>418.94600000000003</c:v>
                </c:pt>
                <c:pt idx="21114">
                  <c:v>418.94600000000003</c:v>
                </c:pt>
                <c:pt idx="21115">
                  <c:v>418.94600000000003</c:v>
                </c:pt>
                <c:pt idx="21116">
                  <c:v>418.94600000000003</c:v>
                </c:pt>
                <c:pt idx="21117">
                  <c:v>418.94600000000003</c:v>
                </c:pt>
                <c:pt idx="21118">
                  <c:v>418.96699999999998</c:v>
                </c:pt>
                <c:pt idx="21119">
                  <c:v>419.00700000000001</c:v>
                </c:pt>
                <c:pt idx="21120">
                  <c:v>419.05</c:v>
                </c:pt>
                <c:pt idx="21121">
                  <c:v>419.08800000000002</c:v>
                </c:pt>
                <c:pt idx="21122">
                  <c:v>419.12799999999999</c:v>
                </c:pt>
                <c:pt idx="21123">
                  <c:v>419.178</c:v>
                </c:pt>
                <c:pt idx="21124">
                  <c:v>419.21899999999999</c:v>
                </c:pt>
                <c:pt idx="21125">
                  <c:v>419.255</c:v>
                </c:pt>
                <c:pt idx="21126">
                  <c:v>419.3</c:v>
                </c:pt>
                <c:pt idx="21127">
                  <c:v>419.35199999999998</c:v>
                </c:pt>
                <c:pt idx="21128">
                  <c:v>419.40800000000002</c:v>
                </c:pt>
                <c:pt idx="21129">
                  <c:v>419.42899999999997</c:v>
                </c:pt>
                <c:pt idx="21130">
                  <c:v>419.44299999999998</c:v>
                </c:pt>
                <c:pt idx="21131">
                  <c:v>419.46199999999999</c:v>
                </c:pt>
                <c:pt idx="21132">
                  <c:v>419.49099999999999</c:v>
                </c:pt>
                <c:pt idx="21133">
                  <c:v>419.53199999999998</c:v>
                </c:pt>
                <c:pt idx="21134">
                  <c:v>419.57400000000001</c:v>
                </c:pt>
                <c:pt idx="21135">
                  <c:v>419.61</c:v>
                </c:pt>
                <c:pt idx="21136">
                  <c:v>419.64699999999999</c:v>
                </c:pt>
                <c:pt idx="21137">
                  <c:v>419.68599999999998</c:v>
                </c:pt>
                <c:pt idx="21138">
                  <c:v>419.71800000000002</c:v>
                </c:pt>
                <c:pt idx="21139">
                  <c:v>419.74700000000001</c:v>
                </c:pt>
                <c:pt idx="21140">
                  <c:v>419.767</c:v>
                </c:pt>
                <c:pt idx="21141">
                  <c:v>419.76799999999997</c:v>
                </c:pt>
                <c:pt idx="21142">
                  <c:v>419.76799999999997</c:v>
                </c:pt>
                <c:pt idx="21143">
                  <c:v>419.76799999999997</c:v>
                </c:pt>
                <c:pt idx="21144">
                  <c:v>419.76799999999997</c:v>
                </c:pt>
                <c:pt idx="21145">
                  <c:v>419.76799999999997</c:v>
                </c:pt>
                <c:pt idx="21146">
                  <c:v>419.76799999999997</c:v>
                </c:pt>
                <c:pt idx="21147">
                  <c:v>419.76799999999997</c:v>
                </c:pt>
                <c:pt idx="21148">
                  <c:v>419.76799999999997</c:v>
                </c:pt>
                <c:pt idx="21149">
                  <c:v>419.76799999999997</c:v>
                </c:pt>
                <c:pt idx="21150">
                  <c:v>419.76799999999997</c:v>
                </c:pt>
                <c:pt idx="21151">
                  <c:v>419.76799999999997</c:v>
                </c:pt>
                <c:pt idx="21152">
                  <c:v>419.76900000000001</c:v>
                </c:pt>
                <c:pt idx="21153">
                  <c:v>419.76900000000001</c:v>
                </c:pt>
                <c:pt idx="21154">
                  <c:v>419.774</c:v>
                </c:pt>
                <c:pt idx="21155">
                  <c:v>419.78</c:v>
                </c:pt>
                <c:pt idx="21156">
                  <c:v>419.78800000000001</c:v>
                </c:pt>
                <c:pt idx="21157">
                  <c:v>419.79599999999999</c:v>
                </c:pt>
                <c:pt idx="21158">
                  <c:v>419.80500000000001</c:v>
                </c:pt>
                <c:pt idx="21159">
                  <c:v>419.81400000000002</c:v>
                </c:pt>
                <c:pt idx="21160">
                  <c:v>419.82299999999998</c:v>
                </c:pt>
                <c:pt idx="21161">
                  <c:v>419.83100000000002</c:v>
                </c:pt>
                <c:pt idx="21162">
                  <c:v>419.84</c:v>
                </c:pt>
                <c:pt idx="21163">
                  <c:v>419.84899999999999</c:v>
                </c:pt>
                <c:pt idx="21164">
                  <c:v>419.858</c:v>
                </c:pt>
                <c:pt idx="21165">
                  <c:v>419.86599999999999</c:v>
                </c:pt>
                <c:pt idx="21166">
                  <c:v>419.875</c:v>
                </c:pt>
                <c:pt idx="21167">
                  <c:v>419.90100000000001</c:v>
                </c:pt>
                <c:pt idx="21168">
                  <c:v>419.95299999999997</c:v>
                </c:pt>
                <c:pt idx="21169">
                  <c:v>420.03699999999998</c:v>
                </c:pt>
                <c:pt idx="21170">
                  <c:v>420.12599999999998</c:v>
                </c:pt>
                <c:pt idx="21171">
                  <c:v>420.19799999999998</c:v>
                </c:pt>
                <c:pt idx="21172">
                  <c:v>420.262</c:v>
                </c:pt>
                <c:pt idx="21173">
                  <c:v>420.33600000000001</c:v>
                </c:pt>
                <c:pt idx="21174">
                  <c:v>420.416</c:v>
                </c:pt>
                <c:pt idx="21175">
                  <c:v>420.488</c:v>
                </c:pt>
                <c:pt idx="21176">
                  <c:v>420.56099999999998</c:v>
                </c:pt>
                <c:pt idx="21177">
                  <c:v>420.64100000000002</c:v>
                </c:pt>
                <c:pt idx="21178">
                  <c:v>420.72300000000001</c:v>
                </c:pt>
                <c:pt idx="21179">
                  <c:v>420.779</c:v>
                </c:pt>
                <c:pt idx="21180">
                  <c:v>420.80799999999999</c:v>
                </c:pt>
                <c:pt idx="21181">
                  <c:v>420.82299999999998</c:v>
                </c:pt>
                <c:pt idx="21182">
                  <c:v>420.84399999999999</c:v>
                </c:pt>
                <c:pt idx="21183">
                  <c:v>420.87599999999998</c:v>
                </c:pt>
                <c:pt idx="21184">
                  <c:v>420.91199999999998</c:v>
                </c:pt>
                <c:pt idx="21185">
                  <c:v>420.95400000000001</c:v>
                </c:pt>
                <c:pt idx="21186">
                  <c:v>420.995</c:v>
                </c:pt>
                <c:pt idx="21187">
                  <c:v>421.03300000000002</c:v>
                </c:pt>
                <c:pt idx="21188">
                  <c:v>421.065</c:v>
                </c:pt>
                <c:pt idx="21189">
                  <c:v>421.10500000000002</c:v>
                </c:pt>
                <c:pt idx="21190">
                  <c:v>421.13600000000002</c:v>
                </c:pt>
                <c:pt idx="21191">
                  <c:v>421.17099999999999</c:v>
                </c:pt>
                <c:pt idx="21192">
                  <c:v>421.20400000000001</c:v>
                </c:pt>
                <c:pt idx="21193">
                  <c:v>421.23500000000001</c:v>
                </c:pt>
                <c:pt idx="21194">
                  <c:v>421.27100000000002</c:v>
                </c:pt>
                <c:pt idx="21195">
                  <c:v>421.30599999999998</c:v>
                </c:pt>
                <c:pt idx="21196">
                  <c:v>421.33600000000001</c:v>
                </c:pt>
                <c:pt idx="21197">
                  <c:v>421.36900000000003</c:v>
                </c:pt>
                <c:pt idx="21198">
                  <c:v>421.404</c:v>
                </c:pt>
                <c:pt idx="21199">
                  <c:v>421.43900000000002</c:v>
                </c:pt>
                <c:pt idx="21200">
                  <c:v>421.47399999999999</c:v>
                </c:pt>
                <c:pt idx="21201">
                  <c:v>421.512</c:v>
                </c:pt>
                <c:pt idx="21202">
                  <c:v>421.54899999999998</c:v>
                </c:pt>
                <c:pt idx="21203">
                  <c:v>421.58100000000002</c:v>
                </c:pt>
                <c:pt idx="21204">
                  <c:v>421.608</c:v>
                </c:pt>
                <c:pt idx="21205">
                  <c:v>421.62299999999999</c:v>
                </c:pt>
                <c:pt idx="21206">
                  <c:v>421.637</c:v>
                </c:pt>
                <c:pt idx="21207">
                  <c:v>421.65600000000001</c:v>
                </c:pt>
                <c:pt idx="21208">
                  <c:v>421.67500000000001</c:v>
                </c:pt>
                <c:pt idx="21209">
                  <c:v>421.68900000000002</c:v>
                </c:pt>
                <c:pt idx="21210">
                  <c:v>421.69499999999999</c:v>
                </c:pt>
                <c:pt idx="21211">
                  <c:v>421.70100000000002</c:v>
                </c:pt>
                <c:pt idx="21212">
                  <c:v>421.70800000000003</c:v>
                </c:pt>
                <c:pt idx="21213">
                  <c:v>421.71199999999999</c:v>
                </c:pt>
                <c:pt idx="21214">
                  <c:v>421.71199999999999</c:v>
                </c:pt>
                <c:pt idx="21215">
                  <c:v>421.71199999999999</c:v>
                </c:pt>
                <c:pt idx="21216">
                  <c:v>421.71199999999999</c:v>
                </c:pt>
                <c:pt idx="21217">
                  <c:v>421.71199999999999</c:v>
                </c:pt>
                <c:pt idx="21218">
                  <c:v>421.71199999999999</c:v>
                </c:pt>
                <c:pt idx="21219">
                  <c:v>421.71199999999999</c:v>
                </c:pt>
                <c:pt idx="21220">
                  <c:v>421.71199999999999</c:v>
                </c:pt>
                <c:pt idx="21221">
                  <c:v>421.71199999999999</c:v>
                </c:pt>
                <c:pt idx="21222">
                  <c:v>421.71199999999999</c:v>
                </c:pt>
                <c:pt idx="21223">
                  <c:v>421.71199999999999</c:v>
                </c:pt>
                <c:pt idx="21224">
                  <c:v>421.71199999999999</c:v>
                </c:pt>
                <c:pt idx="21225">
                  <c:v>421.71199999999999</c:v>
                </c:pt>
                <c:pt idx="21226">
                  <c:v>421.71199999999999</c:v>
                </c:pt>
                <c:pt idx="21227">
                  <c:v>421.71199999999999</c:v>
                </c:pt>
                <c:pt idx="21228">
                  <c:v>421.71199999999999</c:v>
                </c:pt>
                <c:pt idx="21229">
                  <c:v>421.71300000000002</c:v>
                </c:pt>
                <c:pt idx="21230">
                  <c:v>421.714</c:v>
                </c:pt>
                <c:pt idx="21231">
                  <c:v>421.71600000000001</c:v>
                </c:pt>
                <c:pt idx="21232">
                  <c:v>421.721</c:v>
                </c:pt>
                <c:pt idx="21233">
                  <c:v>421.72699999999998</c:v>
                </c:pt>
                <c:pt idx="21234">
                  <c:v>421.73399999999998</c:v>
                </c:pt>
                <c:pt idx="21235">
                  <c:v>421.74200000000002</c:v>
                </c:pt>
                <c:pt idx="21236">
                  <c:v>421.74900000000002</c:v>
                </c:pt>
                <c:pt idx="21237">
                  <c:v>421.75700000000001</c:v>
                </c:pt>
                <c:pt idx="21238">
                  <c:v>421.76400000000001</c:v>
                </c:pt>
                <c:pt idx="21239">
                  <c:v>421.77100000000002</c:v>
                </c:pt>
                <c:pt idx="21240">
                  <c:v>421.77800000000002</c:v>
                </c:pt>
                <c:pt idx="21241">
                  <c:v>421.786</c:v>
                </c:pt>
                <c:pt idx="21242">
                  <c:v>421.79300000000001</c:v>
                </c:pt>
                <c:pt idx="21243">
                  <c:v>421.80099999999999</c:v>
                </c:pt>
                <c:pt idx="21244">
                  <c:v>421.80799999999999</c:v>
                </c:pt>
                <c:pt idx="21245">
                  <c:v>421.81599999999997</c:v>
                </c:pt>
                <c:pt idx="21246">
                  <c:v>421.82299999999998</c:v>
                </c:pt>
                <c:pt idx="21247">
                  <c:v>421.83100000000002</c:v>
                </c:pt>
                <c:pt idx="21248">
                  <c:v>421.839</c:v>
                </c:pt>
                <c:pt idx="21249">
                  <c:v>421.84699999999998</c:v>
                </c:pt>
                <c:pt idx="21250">
                  <c:v>421.85399999999998</c:v>
                </c:pt>
                <c:pt idx="21251">
                  <c:v>421.86200000000002</c:v>
                </c:pt>
                <c:pt idx="21252">
                  <c:v>421.86900000000003</c:v>
                </c:pt>
                <c:pt idx="21253">
                  <c:v>421.87700000000001</c:v>
                </c:pt>
                <c:pt idx="21254">
                  <c:v>421.88400000000001</c:v>
                </c:pt>
                <c:pt idx="21255">
                  <c:v>421.892</c:v>
                </c:pt>
                <c:pt idx="21256">
                  <c:v>421.9</c:v>
                </c:pt>
                <c:pt idx="21257">
                  <c:v>421.90699999999998</c:v>
                </c:pt>
                <c:pt idx="21258">
                  <c:v>421.91500000000002</c:v>
                </c:pt>
                <c:pt idx="21259">
                  <c:v>421.923</c:v>
                </c:pt>
                <c:pt idx="21260">
                  <c:v>421.93200000000002</c:v>
                </c:pt>
                <c:pt idx="21261">
                  <c:v>421.94099999999997</c:v>
                </c:pt>
                <c:pt idx="21262">
                  <c:v>421.94900000000001</c:v>
                </c:pt>
                <c:pt idx="21263">
                  <c:v>421.95699999999999</c:v>
                </c:pt>
                <c:pt idx="21264">
                  <c:v>421.96499999999997</c:v>
                </c:pt>
                <c:pt idx="21265">
                  <c:v>421.97199999999998</c:v>
                </c:pt>
                <c:pt idx="21266">
                  <c:v>421.98</c:v>
                </c:pt>
                <c:pt idx="21267">
                  <c:v>421.98500000000001</c:v>
                </c:pt>
                <c:pt idx="21268">
                  <c:v>421.99</c:v>
                </c:pt>
                <c:pt idx="21269">
                  <c:v>421.99599999999998</c:v>
                </c:pt>
                <c:pt idx="21270">
                  <c:v>422.00700000000001</c:v>
                </c:pt>
                <c:pt idx="21271">
                  <c:v>422.05799999999999</c:v>
                </c:pt>
                <c:pt idx="21272">
                  <c:v>422.14499999999998</c:v>
                </c:pt>
                <c:pt idx="21273">
                  <c:v>422.23200000000003</c:v>
                </c:pt>
                <c:pt idx="21274">
                  <c:v>422.30500000000001</c:v>
                </c:pt>
                <c:pt idx="21275">
                  <c:v>422.35500000000002</c:v>
                </c:pt>
                <c:pt idx="21276">
                  <c:v>422.38499999999999</c:v>
                </c:pt>
                <c:pt idx="21277">
                  <c:v>422.40199999999999</c:v>
                </c:pt>
                <c:pt idx="21278">
                  <c:v>422.42099999999999</c:v>
                </c:pt>
                <c:pt idx="21279">
                  <c:v>422.45499999999998</c:v>
                </c:pt>
                <c:pt idx="21280">
                  <c:v>422.51400000000001</c:v>
                </c:pt>
                <c:pt idx="21281">
                  <c:v>422.601</c:v>
                </c:pt>
                <c:pt idx="21282">
                  <c:v>422.69</c:v>
                </c:pt>
                <c:pt idx="21283">
                  <c:v>422.77</c:v>
                </c:pt>
                <c:pt idx="21284">
                  <c:v>422.85599999999999</c:v>
                </c:pt>
                <c:pt idx="21285">
                  <c:v>422.947</c:v>
                </c:pt>
                <c:pt idx="21286">
                  <c:v>423.029</c:v>
                </c:pt>
                <c:pt idx="21287">
                  <c:v>423.07900000000001</c:v>
                </c:pt>
                <c:pt idx="21288">
                  <c:v>423.13</c:v>
                </c:pt>
                <c:pt idx="21289">
                  <c:v>423.17500000000001</c:v>
                </c:pt>
                <c:pt idx="21290">
                  <c:v>423.20400000000001</c:v>
                </c:pt>
                <c:pt idx="21291">
                  <c:v>423.22800000000001</c:v>
                </c:pt>
                <c:pt idx="21292">
                  <c:v>423.26</c:v>
                </c:pt>
                <c:pt idx="21293">
                  <c:v>423.29399999999998</c:v>
                </c:pt>
                <c:pt idx="21294">
                  <c:v>423.32100000000003</c:v>
                </c:pt>
                <c:pt idx="21295">
                  <c:v>423.33</c:v>
                </c:pt>
                <c:pt idx="21296">
                  <c:v>423.33</c:v>
                </c:pt>
                <c:pt idx="21297">
                  <c:v>423.33</c:v>
                </c:pt>
                <c:pt idx="21298">
                  <c:v>423.33</c:v>
                </c:pt>
                <c:pt idx="21299">
                  <c:v>423.33</c:v>
                </c:pt>
                <c:pt idx="21300">
                  <c:v>423.33</c:v>
                </c:pt>
                <c:pt idx="21301">
                  <c:v>423.33</c:v>
                </c:pt>
                <c:pt idx="21302">
                  <c:v>423.33</c:v>
                </c:pt>
                <c:pt idx="21303">
                  <c:v>423.33300000000003</c:v>
                </c:pt>
                <c:pt idx="21304">
                  <c:v>423.34</c:v>
                </c:pt>
                <c:pt idx="21305">
                  <c:v>423.363</c:v>
                </c:pt>
                <c:pt idx="21306">
                  <c:v>423.41399999999999</c:v>
                </c:pt>
                <c:pt idx="21307">
                  <c:v>423.49200000000002</c:v>
                </c:pt>
                <c:pt idx="21308">
                  <c:v>423.58300000000003</c:v>
                </c:pt>
                <c:pt idx="21309">
                  <c:v>423.673</c:v>
                </c:pt>
                <c:pt idx="21310">
                  <c:v>423.76100000000002</c:v>
                </c:pt>
                <c:pt idx="21311">
                  <c:v>423.84899999999999</c:v>
                </c:pt>
                <c:pt idx="21312">
                  <c:v>423.93799999999999</c:v>
                </c:pt>
                <c:pt idx="21313">
                  <c:v>424.01900000000001</c:v>
                </c:pt>
                <c:pt idx="21314">
                  <c:v>424.10599999999999</c:v>
                </c:pt>
                <c:pt idx="21315">
                  <c:v>424.19099999999997</c:v>
                </c:pt>
                <c:pt idx="21316">
                  <c:v>424.26</c:v>
                </c:pt>
                <c:pt idx="21317">
                  <c:v>424.32499999999999</c:v>
                </c:pt>
                <c:pt idx="21318">
                  <c:v>424.392</c:v>
                </c:pt>
                <c:pt idx="21319">
                  <c:v>424.46199999999999</c:v>
                </c:pt>
                <c:pt idx="21320">
                  <c:v>424.53199999999998</c:v>
                </c:pt>
                <c:pt idx="21321">
                  <c:v>424.60199999999998</c:v>
                </c:pt>
                <c:pt idx="21322">
                  <c:v>424.66899999999998</c:v>
                </c:pt>
                <c:pt idx="21323">
                  <c:v>424.73099999999999</c:v>
                </c:pt>
                <c:pt idx="21324">
                  <c:v>424.791</c:v>
                </c:pt>
                <c:pt idx="21325">
                  <c:v>424.85</c:v>
                </c:pt>
                <c:pt idx="21326">
                  <c:v>424.90800000000002</c:v>
                </c:pt>
                <c:pt idx="21327">
                  <c:v>424.95499999999998</c:v>
                </c:pt>
                <c:pt idx="21328">
                  <c:v>424.99400000000003</c:v>
                </c:pt>
                <c:pt idx="21329">
                  <c:v>425.029</c:v>
                </c:pt>
                <c:pt idx="21330">
                  <c:v>425.06700000000001</c:v>
                </c:pt>
                <c:pt idx="21331">
                  <c:v>425.101</c:v>
                </c:pt>
                <c:pt idx="21332">
                  <c:v>425.125</c:v>
                </c:pt>
                <c:pt idx="21333">
                  <c:v>425.14299999999997</c:v>
                </c:pt>
                <c:pt idx="21334">
                  <c:v>425.15</c:v>
                </c:pt>
                <c:pt idx="21335">
                  <c:v>425.15</c:v>
                </c:pt>
                <c:pt idx="21336">
                  <c:v>425.15</c:v>
                </c:pt>
                <c:pt idx="21337">
                  <c:v>425.15</c:v>
                </c:pt>
                <c:pt idx="21338">
                  <c:v>425.15</c:v>
                </c:pt>
                <c:pt idx="21339">
                  <c:v>425.15</c:v>
                </c:pt>
                <c:pt idx="21340">
                  <c:v>425.15</c:v>
                </c:pt>
                <c:pt idx="21341">
                  <c:v>425.15</c:v>
                </c:pt>
                <c:pt idx="21342">
                  <c:v>425.15199999999999</c:v>
                </c:pt>
                <c:pt idx="21343">
                  <c:v>425.17</c:v>
                </c:pt>
                <c:pt idx="21344">
                  <c:v>425.22399999999999</c:v>
                </c:pt>
                <c:pt idx="21345">
                  <c:v>425.30599999999998</c:v>
                </c:pt>
                <c:pt idx="21346">
                  <c:v>425.39</c:v>
                </c:pt>
                <c:pt idx="21347">
                  <c:v>425.48</c:v>
                </c:pt>
                <c:pt idx="21348">
                  <c:v>425.56799999999998</c:v>
                </c:pt>
                <c:pt idx="21349">
                  <c:v>425.65899999999999</c:v>
                </c:pt>
                <c:pt idx="21350">
                  <c:v>425.74299999999999</c:v>
                </c:pt>
                <c:pt idx="21351">
                  <c:v>425.82900000000001</c:v>
                </c:pt>
                <c:pt idx="21352">
                  <c:v>425.91800000000001</c:v>
                </c:pt>
                <c:pt idx="21353">
                  <c:v>426.00900000000001</c:v>
                </c:pt>
                <c:pt idx="21354">
                  <c:v>426.09399999999999</c:v>
                </c:pt>
                <c:pt idx="21355">
                  <c:v>426.17700000000002</c:v>
                </c:pt>
                <c:pt idx="21356">
                  <c:v>426.26</c:v>
                </c:pt>
                <c:pt idx="21357">
                  <c:v>426.34199999999998</c:v>
                </c:pt>
                <c:pt idx="21358">
                  <c:v>426.40800000000002</c:v>
                </c:pt>
                <c:pt idx="21359">
                  <c:v>426.46899999999999</c:v>
                </c:pt>
                <c:pt idx="21360">
                  <c:v>426.52600000000001</c:v>
                </c:pt>
                <c:pt idx="21361">
                  <c:v>426.56700000000001</c:v>
                </c:pt>
                <c:pt idx="21362">
                  <c:v>426.596</c:v>
                </c:pt>
                <c:pt idx="21363">
                  <c:v>426.61900000000003</c:v>
                </c:pt>
                <c:pt idx="21364">
                  <c:v>426.63600000000002</c:v>
                </c:pt>
                <c:pt idx="21365">
                  <c:v>426.63600000000002</c:v>
                </c:pt>
                <c:pt idx="21366">
                  <c:v>426.63600000000002</c:v>
                </c:pt>
                <c:pt idx="21367">
                  <c:v>426.63600000000002</c:v>
                </c:pt>
                <c:pt idx="21368">
                  <c:v>426.63600000000002</c:v>
                </c:pt>
                <c:pt idx="21369">
                  <c:v>426.63600000000002</c:v>
                </c:pt>
                <c:pt idx="21370">
                  <c:v>426.63600000000002</c:v>
                </c:pt>
                <c:pt idx="21371">
                  <c:v>426.63600000000002</c:v>
                </c:pt>
                <c:pt idx="21372">
                  <c:v>426.63600000000002</c:v>
                </c:pt>
                <c:pt idx="21373">
                  <c:v>426.63600000000002</c:v>
                </c:pt>
                <c:pt idx="21374">
                  <c:v>426.63600000000002</c:v>
                </c:pt>
                <c:pt idx="21375">
                  <c:v>426.63600000000002</c:v>
                </c:pt>
                <c:pt idx="21376">
                  <c:v>426.63600000000002</c:v>
                </c:pt>
                <c:pt idx="21377">
                  <c:v>426.63900000000001</c:v>
                </c:pt>
                <c:pt idx="21378">
                  <c:v>426.64400000000001</c:v>
                </c:pt>
                <c:pt idx="21379">
                  <c:v>426.66800000000001</c:v>
                </c:pt>
                <c:pt idx="21380">
                  <c:v>426.72899999999998</c:v>
                </c:pt>
                <c:pt idx="21381">
                  <c:v>426.81099999999998</c:v>
                </c:pt>
                <c:pt idx="21382">
                  <c:v>426.899</c:v>
                </c:pt>
                <c:pt idx="21383">
                  <c:v>426.988</c:v>
                </c:pt>
                <c:pt idx="21384">
                  <c:v>427.07600000000002</c:v>
                </c:pt>
                <c:pt idx="21385">
                  <c:v>427.16500000000002</c:v>
                </c:pt>
                <c:pt idx="21386">
                  <c:v>427.24799999999999</c:v>
                </c:pt>
                <c:pt idx="21387">
                  <c:v>427.33499999999998</c:v>
                </c:pt>
                <c:pt idx="21388">
                  <c:v>427.42500000000001</c:v>
                </c:pt>
                <c:pt idx="21389">
                  <c:v>427.51600000000002</c:v>
                </c:pt>
                <c:pt idx="21390">
                  <c:v>427.58100000000002</c:v>
                </c:pt>
                <c:pt idx="21391">
                  <c:v>427.64600000000002</c:v>
                </c:pt>
                <c:pt idx="21392">
                  <c:v>427.71499999999997</c:v>
                </c:pt>
                <c:pt idx="21393">
                  <c:v>427.779</c:v>
                </c:pt>
                <c:pt idx="21394">
                  <c:v>427.839</c:v>
                </c:pt>
                <c:pt idx="21395">
                  <c:v>427.89699999999999</c:v>
                </c:pt>
                <c:pt idx="21396">
                  <c:v>427.95600000000002</c:v>
                </c:pt>
                <c:pt idx="21397">
                  <c:v>428.01499999999999</c:v>
                </c:pt>
                <c:pt idx="21398">
                  <c:v>428.06799999999998</c:v>
                </c:pt>
                <c:pt idx="21399">
                  <c:v>428.11200000000002</c:v>
                </c:pt>
                <c:pt idx="21400">
                  <c:v>428.149</c:v>
                </c:pt>
                <c:pt idx="21401">
                  <c:v>428.18400000000003</c:v>
                </c:pt>
                <c:pt idx="21402">
                  <c:v>428.21699999999998</c:v>
                </c:pt>
                <c:pt idx="21403">
                  <c:v>428.25</c:v>
                </c:pt>
                <c:pt idx="21404">
                  <c:v>428.279</c:v>
                </c:pt>
                <c:pt idx="21405">
                  <c:v>428.30200000000002</c:v>
                </c:pt>
                <c:pt idx="21406">
                  <c:v>428.31900000000002</c:v>
                </c:pt>
                <c:pt idx="21407">
                  <c:v>428.32299999999998</c:v>
                </c:pt>
                <c:pt idx="21408">
                  <c:v>428.334</c:v>
                </c:pt>
                <c:pt idx="21409">
                  <c:v>428.35399999999998</c:v>
                </c:pt>
                <c:pt idx="21410">
                  <c:v>428.38299999999998</c:v>
                </c:pt>
                <c:pt idx="21411">
                  <c:v>428.41199999999998</c:v>
                </c:pt>
                <c:pt idx="21412">
                  <c:v>428.44099999999997</c:v>
                </c:pt>
                <c:pt idx="21413">
                  <c:v>428.47</c:v>
                </c:pt>
                <c:pt idx="21414">
                  <c:v>428.48899999999998</c:v>
                </c:pt>
                <c:pt idx="21415">
                  <c:v>428.50299999999999</c:v>
                </c:pt>
                <c:pt idx="21416">
                  <c:v>428.50400000000002</c:v>
                </c:pt>
                <c:pt idx="21417">
                  <c:v>428.50400000000002</c:v>
                </c:pt>
                <c:pt idx="21418">
                  <c:v>428.50400000000002</c:v>
                </c:pt>
                <c:pt idx="21419">
                  <c:v>428.50400000000002</c:v>
                </c:pt>
                <c:pt idx="21420">
                  <c:v>428.50400000000002</c:v>
                </c:pt>
                <c:pt idx="21421">
                  <c:v>428.50400000000002</c:v>
                </c:pt>
                <c:pt idx="21422">
                  <c:v>428.50400000000002</c:v>
                </c:pt>
                <c:pt idx="21423">
                  <c:v>428.50400000000002</c:v>
                </c:pt>
                <c:pt idx="21424">
                  <c:v>428.51299999999998</c:v>
                </c:pt>
                <c:pt idx="21425">
                  <c:v>428.53699999999998</c:v>
                </c:pt>
                <c:pt idx="21426">
                  <c:v>428.553</c:v>
                </c:pt>
                <c:pt idx="21427">
                  <c:v>428.57600000000002</c:v>
                </c:pt>
                <c:pt idx="21428">
                  <c:v>428.61200000000002</c:v>
                </c:pt>
                <c:pt idx="21429">
                  <c:v>428.661</c:v>
                </c:pt>
                <c:pt idx="21430">
                  <c:v>428.72399999999999</c:v>
                </c:pt>
                <c:pt idx="21431">
                  <c:v>428.791</c:v>
                </c:pt>
                <c:pt idx="21432">
                  <c:v>428.85599999999999</c:v>
                </c:pt>
                <c:pt idx="21433">
                  <c:v>428.92399999999998</c:v>
                </c:pt>
                <c:pt idx="21434">
                  <c:v>428.99200000000002</c:v>
                </c:pt>
                <c:pt idx="21435">
                  <c:v>429.06</c:v>
                </c:pt>
                <c:pt idx="21436">
                  <c:v>429.12099999999998</c:v>
                </c:pt>
                <c:pt idx="21437">
                  <c:v>429.17099999999999</c:v>
                </c:pt>
                <c:pt idx="21438">
                  <c:v>429.22199999999998</c:v>
                </c:pt>
                <c:pt idx="21439">
                  <c:v>429.27199999999999</c:v>
                </c:pt>
                <c:pt idx="21440">
                  <c:v>429.315</c:v>
                </c:pt>
                <c:pt idx="21441">
                  <c:v>429.35399999999998</c:v>
                </c:pt>
                <c:pt idx="21442">
                  <c:v>429.37700000000001</c:v>
                </c:pt>
                <c:pt idx="21443">
                  <c:v>429.37700000000001</c:v>
                </c:pt>
                <c:pt idx="21444">
                  <c:v>429.37700000000001</c:v>
                </c:pt>
                <c:pt idx="21445">
                  <c:v>429.37700000000001</c:v>
                </c:pt>
                <c:pt idx="21446">
                  <c:v>429.37700000000001</c:v>
                </c:pt>
                <c:pt idx="21447">
                  <c:v>429.37700000000001</c:v>
                </c:pt>
                <c:pt idx="21448">
                  <c:v>429.37700000000001</c:v>
                </c:pt>
                <c:pt idx="21449">
                  <c:v>429.37700000000001</c:v>
                </c:pt>
                <c:pt idx="21450">
                  <c:v>429.37700000000001</c:v>
                </c:pt>
                <c:pt idx="21451">
                  <c:v>429.37700000000001</c:v>
                </c:pt>
                <c:pt idx="21452">
                  <c:v>429.39499999999998</c:v>
                </c:pt>
                <c:pt idx="21453">
                  <c:v>429.411</c:v>
                </c:pt>
                <c:pt idx="21454">
                  <c:v>429.41500000000002</c:v>
                </c:pt>
                <c:pt idx="21455">
                  <c:v>429.41500000000002</c:v>
                </c:pt>
                <c:pt idx="21456">
                  <c:v>429.41500000000002</c:v>
                </c:pt>
                <c:pt idx="21457">
                  <c:v>429.416</c:v>
                </c:pt>
                <c:pt idx="21458">
                  <c:v>429.42</c:v>
                </c:pt>
                <c:pt idx="21459">
                  <c:v>429.42599999999999</c:v>
                </c:pt>
                <c:pt idx="21460">
                  <c:v>429.43700000000001</c:v>
                </c:pt>
                <c:pt idx="21461">
                  <c:v>429.48200000000003</c:v>
                </c:pt>
                <c:pt idx="21462">
                  <c:v>429.55099999999999</c:v>
                </c:pt>
                <c:pt idx="21463">
                  <c:v>429.62900000000002</c:v>
                </c:pt>
                <c:pt idx="21464">
                  <c:v>429.71100000000001</c:v>
                </c:pt>
                <c:pt idx="21465">
                  <c:v>429.79500000000002</c:v>
                </c:pt>
                <c:pt idx="21466">
                  <c:v>429.88</c:v>
                </c:pt>
                <c:pt idx="21467">
                  <c:v>429.96199999999999</c:v>
                </c:pt>
                <c:pt idx="21468">
                  <c:v>430.03500000000003</c:v>
                </c:pt>
                <c:pt idx="21469">
                  <c:v>430.1</c:v>
                </c:pt>
                <c:pt idx="21470">
                  <c:v>430.14699999999999</c:v>
                </c:pt>
                <c:pt idx="21471">
                  <c:v>430.161</c:v>
                </c:pt>
                <c:pt idx="21472">
                  <c:v>430.161</c:v>
                </c:pt>
                <c:pt idx="21473">
                  <c:v>430.161</c:v>
                </c:pt>
                <c:pt idx="21474">
                  <c:v>430.161</c:v>
                </c:pt>
                <c:pt idx="21475">
                  <c:v>430.161</c:v>
                </c:pt>
                <c:pt idx="21476">
                  <c:v>430.17399999999998</c:v>
                </c:pt>
                <c:pt idx="21477">
                  <c:v>430.22300000000001</c:v>
                </c:pt>
                <c:pt idx="21478">
                  <c:v>430.29500000000002</c:v>
                </c:pt>
                <c:pt idx="21479">
                  <c:v>430.37400000000002</c:v>
                </c:pt>
                <c:pt idx="21480">
                  <c:v>430.44799999999998</c:v>
                </c:pt>
                <c:pt idx="21481">
                  <c:v>430.50299999999999</c:v>
                </c:pt>
                <c:pt idx="21482">
                  <c:v>430.54399999999998</c:v>
                </c:pt>
                <c:pt idx="21483">
                  <c:v>430.57100000000003</c:v>
                </c:pt>
                <c:pt idx="21484">
                  <c:v>430.572</c:v>
                </c:pt>
                <c:pt idx="21485">
                  <c:v>430.572</c:v>
                </c:pt>
                <c:pt idx="21486">
                  <c:v>430.572</c:v>
                </c:pt>
                <c:pt idx="21487">
                  <c:v>430.57400000000001</c:v>
                </c:pt>
                <c:pt idx="21488">
                  <c:v>430.59899999999999</c:v>
                </c:pt>
                <c:pt idx="21489">
                  <c:v>430.66800000000001</c:v>
                </c:pt>
                <c:pt idx="21490">
                  <c:v>430.75700000000001</c:v>
                </c:pt>
                <c:pt idx="21491">
                  <c:v>430.84100000000001</c:v>
                </c:pt>
                <c:pt idx="21492">
                  <c:v>430.91300000000001</c:v>
                </c:pt>
                <c:pt idx="21493">
                  <c:v>430.95</c:v>
                </c:pt>
                <c:pt idx="21494">
                  <c:v>430.95</c:v>
                </c:pt>
                <c:pt idx="21495">
                  <c:v>430.95</c:v>
                </c:pt>
                <c:pt idx="21496">
                  <c:v>430.96</c:v>
                </c:pt>
                <c:pt idx="21497">
                  <c:v>430.99299999999999</c:v>
                </c:pt>
                <c:pt idx="21498">
                  <c:v>431.05599999999998</c:v>
                </c:pt>
                <c:pt idx="21499">
                  <c:v>431.14</c:v>
                </c:pt>
                <c:pt idx="21500">
                  <c:v>431.22899999999998</c:v>
                </c:pt>
                <c:pt idx="21501">
                  <c:v>431.31599999999997</c:v>
                </c:pt>
                <c:pt idx="21502">
                  <c:v>431.39100000000002</c:v>
                </c:pt>
                <c:pt idx="21503">
                  <c:v>431.46600000000001</c:v>
                </c:pt>
                <c:pt idx="21504">
                  <c:v>431.52600000000001</c:v>
                </c:pt>
                <c:pt idx="21505">
                  <c:v>431.565</c:v>
                </c:pt>
                <c:pt idx="21506">
                  <c:v>431.56700000000001</c:v>
                </c:pt>
                <c:pt idx="21507">
                  <c:v>431.56700000000001</c:v>
                </c:pt>
                <c:pt idx="21508">
                  <c:v>431.56700000000001</c:v>
                </c:pt>
                <c:pt idx="21509">
                  <c:v>431.56700000000001</c:v>
                </c:pt>
                <c:pt idx="21510">
                  <c:v>431.572</c:v>
                </c:pt>
                <c:pt idx="21511">
                  <c:v>431.60500000000002</c:v>
                </c:pt>
                <c:pt idx="21512">
                  <c:v>431.65899999999999</c:v>
                </c:pt>
                <c:pt idx="21513">
                  <c:v>431.74400000000003</c:v>
                </c:pt>
                <c:pt idx="21514">
                  <c:v>431.834</c:v>
                </c:pt>
                <c:pt idx="21515">
                  <c:v>431.911</c:v>
                </c:pt>
                <c:pt idx="21516">
                  <c:v>431.98</c:v>
                </c:pt>
                <c:pt idx="21517">
                  <c:v>431.995</c:v>
                </c:pt>
                <c:pt idx="21518">
                  <c:v>431.995</c:v>
                </c:pt>
                <c:pt idx="21519">
                  <c:v>431.995</c:v>
                </c:pt>
                <c:pt idx="21520">
                  <c:v>432.01</c:v>
                </c:pt>
                <c:pt idx="21521">
                  <c:v>432.06099999999998</c:v>
                </c:pt>
                <c:pt idx="21522">
                  <c:v>432.13499999999999</c:v>
                </c:pt>
                <c:pt idx="21523">
                  <c:v>432.22199999999998</c:v>
                </c:pt>
                <c:pt idx="21524">
                  <c:v>432.30099999999999</c:v>
                </c:pt>
                <c:pt idx="21525">
                  <c:v>432.334</c:v>
                </c:pt>
                <c:pt idx="21526">
                  <c:v>432.334</c:v>
                </c:pt>
                <c:pt idx="21527">
                  <c:v>432.334</c:v>
                </c:pt>
                <c:pt idx="21528">
                  <c:v>432.334</c:v>
                </c:pt>
                <c:pt idx="21529">
                  <c:v>432.34699999999998</c:v>
                </c:pt>
                <c:pt idx="21530">
                  <c:v>432.39400000000001</c:v>
                </c:pt>
                <c:pt idx="21531">
                  <c:v>432.46600000000001</c:v>
                </c:pt>
                <c:pt idx="21532">
                  <c:v>432.52800000000002</c:v>
                </c:pt>
                <c:pt idx="21533">
                  <c:v>432.59</c:v>
                </c:pt>
                <c:pt idx="21534">
                  <c:v>432.66500000000002</c:v>
                </c:pt>
                <c:pt idx="21535">
                  <c:v>432.75099999999998</c:v>
                </c:pt>
                <c:pt idx="21536">
                  <c:v>432.83199999999999</c:v>
                </c:pt>
                <c:pt idx="21537">
                  <c:v>432.91199999999998</c:v>
                </c:pt>
                <c:pt idx="21538">
                  <c:v>432.98500000000001</c:v>
                </c:pt>
                <c:pt idx="21539">
                  <c:v>433.04</c:v>
                </c:pt>
                <c:pt idx="21540">
                  <c:v>433.08600000000001</c:v>
                </c:pt>
                <c:pt idx="21541">
                  <c:v>433.13499999999999</c:v>
                </c:pt>
                <c:pt idx="21542">
                  <c:v>433.18599999999998</c:v>
                </c:pt>
                <c:pt idx="21543">
                  <c:v>433.23500000000001</c:v>
                </c:pt>
                <c:pt idx="21544">
                  <c:v>433.27699999999999</c:v>
                </c:pt>
                <c:pt idx="21545">
                  <c:v>433.29599999999999</c:v>
                </c:pt>
                <c:pt idx="21546">
                  <c:v>433.31299999999999</c:v>
                </c:pt>
                <c:pt idx="21547">
                  <c:v>433.322</c:v>
                </c:pt>
                <c:pt idx="21548">
                  <c:v>433.322</c:v>
                </c:pt>
                <c:pt idx="21549">
                  <c:v>433.322</c:v>
                </c:pt>
                <c:pt idx="21550">
                  <c:v>433.322</c:v>
                </c:pt>
                <c:pt idx="21551">
                  <c:v>433.322</c:v>
                </c:pt>
                <c:pt idx="21552">
                  <c:v>433.322</c:v>
                </c:pt>
                <c:pt idx="21553">
                  <c:v>433.33199999999999</c:v>
                </c:pt>
                <c:pt idx="21554">
                  <c:v>433.36099999999999</c:v>
                </c:pt>
                <c:pt idx="21555">
                  <c:v>433.42</c:v>
                </c:pt>
                <c:pt idx="21556">
                  <c:v>433.50599999999997</c:v>
                </c:pt>
                <c:pt idx="21557">
                  <c:v>433.58</c:v>
                </c:pt>
                <c:pt idx="21558">
                  <c:v>433.62599999999998</c:v>
                </c:pt>
                <c:pt idx="21559">
                  <c:v>433.63499999999999</c:v>
                </c:pt>
                <c:pt idx="21560">
                  <c:v>433.63499999999999</c:v>
                </c:pt>
                <c:pt idx="21561">
                  <c:v>433.63499999999999</c:v>
                </c:pt>
                <c:pt idx="21562">
                  <c:v>433.64800000000002</c:v>
                </c:pt>
                <c:pt idx="21563">
                  <c:v>433.69299999999998</c:v>
                </c:pt>
                <c:pt idx="21564">
                  <c:v>433.75099999999998</c:v>
                </c:pt>
                <c:pt idx="21565">
                  <c:v>433.81599999999997</c:v>
                </c:pt>
                <c:pt idx="21566">
                  <c:v>433.87900000000002</c:v>
                </c:pt>
                <c:pt idx="21567">
                  <c:v>433.93599999999998</c:v>
                </c:pt>
                <c:pt idx="21568">
                  <c:v>433.98099999999999</c:v>
                </c:pt>
                <c:pt idx="21569">
                  <c:v>434.01600000000002</c:v>
                </c:pt>
                <c:pt idx="21570">
                  <c:v>434.03800000000001</c:v>
                </c:pt>
                <c:pt idx="21571">
                  <c:v>434.04399999999998</c:v>
                </c:pt>
                <c:pt idx="21572">
                  <c:v>434.04399999999998</c:v>
                </c:pt>
                <c:pt idx="21573">
                  <c:v>434.04399999999998</c:v>
                </c:pt>
                <c:pt idx="21574">
                  <c:v>434.04399999999998</c:v>
                </c:pt>
                <c:pt idx="21575">
                  <c:v>434.04399999999998</c:v>
                </c:pt>
                <c:pt idx="21576">
                  <c:v>434.04399999999998</c:v>
                </c:pt>
                <c:pt idx="21577">
                  <c:v>434.05700000000002</c:v>
                </c:pt>
                <c:pt idx="21578">
                  <c:v>434.09899999999999</c:v>
                </c:pt>
                <c:pt idx="21579">
                  <c:v>434.17200000000003</c:v>
                </c:pt>
                <c:pt idx="21580">
                  <c:v>434.255</c:v>
                </c:pt>
                <c:pt idx="21581">
                  <c:v>434.33800000000002</c:v>
                </c:pt>
                <c:pt idx="21582">
                  <c:v>434.42</c:v>
                </c:pt>
                <c:pt idx="21583">
                  <c:v>434.49</c:v>
                </c:pt>
                <c:pt idx="21584">
                  <c:v>434.53699999999998</c:v>
                </c:pt>
                <c:pt idx="21585">
                  <c:v>434.56799999999998</c:v>
                </c:pt>
                <c:pt idx="21586">
                  <c:v>434.62200000000001</c:v>
                </c:pt>
                <c:pt idx="21587">
                  <c:v>434.65899999999999</c:v>
                </c:pt>
                <c:pt idx="21588">
                  <c:v>434.65899999999999</c:v>
                </c:pt>
                <c:pt idx="21589">
                  <c:v>434.65899999999999</c:v>
                </c:pt>
                <c:pt idx="21590">
                  <c:v>434.65899999999999</c:v>
                </c:pt>
                <c:pt idx="21591">
                  <c:v>434.65899999999999</c:v>
                </c:pt>
                <c:pt idx="21592">
                  <c:v>434.65899999999999</c:v>
                </c:pt>
                <c:pt idx="21593">
                  <c:v>434.65899999999999</c:v>
                </c:pt>
                <c:pt idx="21594">
                  <c:v>434.66300000000001</c:v>
                </c:pt>
                <c:pt idx="21595">
                  <c:v>434.66300000000001</c:v>
                </c:pt>
                <c:pt idx="21596">
                  <c:v>434.66300000000001</c:v>
                </c:pt>
                <c:pt idx="21597">
                  <c:v>434.66500000000002</c:v>
                </c:pt>
                <c:pt idx="21598">
                  <c:v>434.67099999999999</c:v>
                </c:pt>
                <c:pt idx="21599">
                  <c:v>434.685</c:v>
                </c:pt>
                <c:pt idx="21600">
                  <c:v>434.7</c:v>
                </c:pt>
                <c:pt idx="21601">
                  <c:v>434.71699999999998</c:v>
                </c:pt>
                <c:pt idx="21602">
                  <c:v>434.72899999999998</c:v>
                </c:pt>
                <c:pt idx="21603">
                  <c:v>434.72899999999998</c:v>
                </c:pt>
                <c:pt idx="21604">
                  <c:v>434.72899999999998</c:v>
                </c:pt>
                <c:pt idx="21605">
                  <c:v>434.74099999999999</c:v>
                </c:pt>
                <c:pt idx="21606">
                  <c:v>434.76799999999997</c:v>
                </c:pt>
                <c:pt idx="21607">
                  <c:v>434.822</c:v>
                </c:pt>
                <c:pt idx="21608">
                  <c:v>434.875</c:v>
                </c:pt>
                <c:pt idx="21609">
                  <c:v>434.95400000000001</c:v>
                </c:pt>
                <c:pt idx="21610">
                  <c:v>435.04199999999997</c:v>
                </c:pt>
                <c:pt idx="21611">
                  <c:v>435.09800000000001</c:v>
                </c:pt>
                <c:pt idx="21612">
                  <c:v>435.12</c:v>
                </c:pt>
                <c:pt idx="21613">
                  <c:v>435.12</c:v>
                </c:pt>
                <c:pt idx="21614">
                  <c:v>435.12099999999998</c:v>
                </c:pt>
                <c:pt idx="21615">
                  <c:v>435.142</c:v>
                </c:pt>
                <c:pt idx="21616">
                  <c:v>435.17700000000002</c:v>
                </c:pt>
                <c:pt idx="21617">
                  <c:v>435.23200000000003</c:v>
                </c:pt>
                <c:pt idx="21618">
                  <c:v>435.3</c:v>
                </c:pt>
                <c:pt idx="21619">
                  <c:v>435.36799999999999</c:v>
                </c:pt>
                <c:pt idx="21620">
                  <c:v>435.42700000000002</c:v>
                </c:pt>
                <c:pt idx="21621">
                  <c:v>435.47800000000001</c:v>
                </c:pt>
                <c:pt idx="21622">
                  <c:v>435.51799999999997</c:v>
                </c:pt>
                <c:pt idx="21623">
                  <c:v>435.553</c:v>
                </c:pt>
                <c:pt idx="21624">
                  <c:v>435.58300000000003</c:v>
                </c:pt>
                <c:pt idx="21625">
                  <c:v>435.60399999999998</c:v>
                </c:pt>
                <c:pt idx="21626">
                  <c:v>435.62</c:v>
                </c:pt>
                <c:pt idx="21627">
                  <c:v>435.625</c:v>
                </c:pt>
                <c:pt idx="21628">
                  <c:v>435.62799999999999</c:v>
                </c:pt>
                <c:pt idx="21629">
                  <c:v>435.62799999999999</c:v>
                </c:pt>
                <c:pt idx="21630">
                  <c:v>435.62799999999999</c:v>
                </c:pt>
                <c:pt idx="21631">
                  <c:v>435.62799999999999</c:v>
                </c:pt>
                <c:pt idx="21632">
                  <c:v>435.62799999999999</c:v>
                </c:pt>
                <c:pt idx="21633">
                  <c:v>435.62799999999999</c:v>
                </c:pt>
                <c:pt idx="21634">
                  <c:v>435.63299999999998</c:v>
                </c:pt>
                <c:pt idx="21635">
                  <c:v>435.65100000000001</c:v>
                </c:pt>
                <c:pt idx="21636">
                  <c:v>435.69499999999999</c:v>
                </c:pt>
                <c:pt idx="21637">
                  <c:v>435.77</c:v>
                </c:pt>
                <c:pt idx="21638">
                  <c:v>435.86</c:v>
                </c:pt>
                <c:pt idx="21639">
                  <c:v>435.94900000000001</c:v>
                </c:pt>
                <c:pt idx="21640">
                  <c:v>436.03399999999999</c:v>
                </c:pt>
                <c:pt idx="21641">
                  <c:v>436.04199999999997</c:v>
                </c:pt>
                <c:pt idx="21642">
                  <c:v>436.04199999999997</c:v>
                </c:pt>
                <c:pt idx="21643">
                  <c:v>436.04199999999997</c:v>
                </c:pt>
                <c:pt idx="21644">
                  <c:v>436.05</c:v>
                </c:pt>
                <c:pt idx="21645">
                  <c:v>436.077</c:v>
                </c:pt>
                <c:pt idx="21646">
                  <c:v>436.12</c:v>
                </c:pt>
                <c:pt idx="21647">
                  <c:v>436.15600000000001</c:v>
                </c:pt>
                <c:pt idx="21648">
                  <c:v>436.18400000000003</c:v>
                </c:pt>
                <c:pt idx="21649">
                  <c:v>436.22399999999999</c:v>
                </c:pt>
                <c:pt idx="21650">
                  <c:v>436.27499999999998</c:v>
                </c:pt>
                <c:pt idx="21651">
                  <c:v>436.32799999999997</c:v>
                </c:pt>
                <c:pt idx="21652">
                  <c:v>436.38799999999998</c:v>
                </c:pt>
                <c:pt idx="21653">
                  <c:v>436.43</c:v>
                </c:pt>
                <c:pt idx="21654">
                  <c:v>436.43</c:v>
                </c:pt>
                <c:pt idx="21655">
                  <c:v>436.43</c:v>
                </c:pt>
                <c:pt idx="21656">
                  <c:v>436.43200000000002</c:v>
                </c:pt>
                <c:pt idx="21657">
                  <c:v>436.45</c:v>
                </c:pt>
                <c:pt idx="21658">
                  <c:v>436.46</c:v>
                </c:pt>
                <c:pt idx="21659">
                  <c:v>436.48</c:v>
                </c:pt>
                <c:pt idx="21660">
                  <c:v>436.54399999999998</c:v>
                </c:pt>
                <c:pt idx="21661">
                  <c:v>436.61599999999999</c:v>
                </c:pt>
                <c:pt idx="21662">
                  <c:v>436.68400000000003</c:v>
                </c:pt>
                <c:pt idx="21663">
                  <c:v>436.73899999999998</c:v>
                </c:pt>
                <c:pt idx="21664">
                  <c:v>436.75599999999997</c:v>
                </c:pt>
                <c:pt idx="21665">
                  <c:v>436.75599999999997</c:v>
                </c:pt>
                <c:pt idx="21666">
                  <c:v>436.75599999999997</c:v>
                </c:pt>
                <c:pt idx="21667">
                  <c:v>436.76100000000002</c:v>
                </c:pt>
                <c:pt idx="21668">
                  <c:v>436.791</c:v>
                </c:pt>
                <c:pt idx="21669">
                  <c:v>436.86399999999998</c:v>
                </c:pt>
                <c:pt idx="21670">
                  <c:v>436.95400000000001</c:v>
                </c:pt>
                <c:pt idx="21671">
                  <c:v>437.03899999999999</c:v>
                </c:pt>
                <c:pt idx="21672">
                  <c:v>437.11700000000002</c:v>
                </c:pt>
                <c:pt idx="21673">
                  <c:v>437.16399999999999</c:v>
                </c:pt>
                <c:pt idx="21674">
                  <c:v>437.17399999999998</c:v>
                </c:pt>
                <c:pt idx="21675">
                  <c:v>437.17399999999998</c:v>
                </c:pt>
                <c:pt idx="21676">
                  <c:v>437.17399999999998</c:v>
                </c:pt>
                <c:pt idx="21677">
                  <c:v>437.17700000000002</c:v>
                </c:pt>
                <c:pt idx="21678">
                  <c:v>437.21</c:v>
                </c:pt>
                <c:pt idx="21679">
                  <c:v>437.27600000000001</c:v>
                </c:pt>
                <c:pt idx="21680">
                  <c:v>437.33</c:v>
                </c:pt>
                <c:pt idx="21681">
                  <c:v>437.35700000000003</c:v>
                </c:pt>
                <c:pt idx="21682">
                  <c:v>437.35700000000003</c:v>
                </c:pt>
                <c:pt idx="21683">
                  <c:v>437.35700000000003</c:v>
                </c:pt>
                <c:pt idx="21684">
                  <c:v>437.35700000000003</c:v>
                </c:pt>
                <c:pt idx="21685">
                  <c:v>437.36399999999998</c:v>
                </c:pt>
                <c:pt idx="21686">
                  <c:v>437.37900000000002</c:v>
                </c:pt>
                <c:pt idx="21687">
                  <c:v>437.38799999999998</c:v>
                </c:pt>
                <c:pt idx="21688">
                  <c:v>437.39</c:v>
                </c:pt>
                <c:pt idx="21689">
                  <c:v>437.39299999999997</c:v>
                </c:pt>
                <c:pt idx="21690">
                  <c:v>437.39800000000002</c:v>
                </c:pt>
                <c:pt idx="21691">
                  <c:v>437.399</c:v>
                </c:pt>
                <c:pt idx="21692">
                  <c:v>437.40800000000002</c:v>
                </c:pt>
                <c:pt idx="21693">
                  <c:v>437.43400000000003</c:v>
                </c:pt>
                <c:pt idx="21694">
                  <c:v>437.45100000000002</c:v>
                </c:pt>
                <c:pt idx="21695">
                  <c:v>437.471</c:v>
                </c:pt>
                <c:pt idx="21696">
                  <c:v>437.483</c:v>
                </c:pt>
                <c:pt idx="21697">
                  <c:v>437.483</c:v>
                </c:pt>
                <c:pt idx="21698">
                  <c:v>437.48500000000001</c:v>
                </c:pt>
                <c:pt idx="21699">
                  <c:v>437.49400000000003</c:v>
                </c:pt>
                <c:pt idx="21700">
                  <c:v>437.51400000000001</c:v>
                </c:pt>
                <c:pt idx="21701">
                  <c:v>437.56299999999999</c:v>
                </c:pt>
                <c:pt idx="21702">
                  <c:v>437.62700000000001</c:v>
                </c:pt>
                <c:pt idx="21703">
                  <c:v>437.661</c:v>
                </c:pt>
                <c:pt idx="21704">
                  <c:v>437.69400000000002</c:v>
                </c:pt>
                <c:pt idx="21705">
                  <c:v>437.74200000000002</c:v>
                </c:pt>
                <c:pt idx="21706">
                  <c:v>437.81599999999997</c:v>
                </c:pt>
                <c:pt idx="21707">
                  <c:v>437.90100000000001</c:v>
                </c:pt>
                <c:pt idx="21708">
                  <c:v>437.95100000000002</c:v>
                </c:pt>
                <c:pt idx="21709">
                  <c:v>437.95800000000003</c:v>
                </c:pt>
                <c:pt idx="21710">
                  <c:v>437.95800000000003</c:v>
                </c:pt>
                <c:pt idx="21711">
                  <c:v>437.96300000000002</c:v>
                </c:pt>
                <c:pt idx="21712">
                  <c:v>437.99700000000001</c:v>
                </c:pt>
                <c:pt idx="21713">
                  <c:v>438.065</c:v>
                </c:pt>
                <c:pt idx="21714">
                  <c:v>438.13600000000002</c:v>
                </c:pt>
                <c:pt idx="21715">
                  <c:v>438.19400000000002</c:v>
                </c:pt>
                <c:pt idx="21716">
                  <c:v>438.23899999999998</c:v>
                </c:pt>
                <c:pt idx="21717">
                  <c:v>438.26100000000002</c:v>
                </c:pt>
                <c:pt idx="21718">
                  <c:v>438.26100000000002</c:v>
                </c:pt>
                <c:pt idx="21719">
                  <c:v>438.26100000000002</c:v>
                </c:pt>
                <c:pt idx="21720">
                  <c:v>438.26400000000001</c:v>
                </c:pt>
                <c:pt idx="21721">
                  <c:v>438.27199999999999</c:v>
                </c:pt>
                <c:pt idx="21722">
                  <c:v>438.28100000000001</c:v>
                </c:pt>
                <c:pt idx="21723">
                  <c:v>438.291</c:v>
                </c:pt>
                <c:pt idx="21724">
                  <c:v>438.3</c:v>
                </c:pt>
                <c:pt idx="21725">
                  <c:v>438.31099999999998</c:v>
                </c:pt>
                <c:pt idx="21726">
                  <c:v>438.32299999999998</c:v>
                </c:pt>
                <c:pt idx="21727">
                  <c:v>438.33600000000001</c:v>
                </c:pt>
                <c:pt idx="21728">
                  <c:v>438.34699999999998</c:v>
                </c:pt>
                <c:pt idx="21729">
                  <c:v>438.35599999999999</c:v>
                </c:pt>
                <c:pt idx="21730">
                  <c:v>438.36599999999999</c:v>
                </c:pt>
                <c:pt idx="21731">
                  <c:v>438.37700000000001</c:v>
                </c:pt>
                <c:pt idx="21732">
                  <c:v>438.387</c:v>
                </c:pt>
                <c:pt idx="21733">
                  <c:v>438.39800000000002</c:v>
                </c:pt>
                <c:pt idx="21734">
                  <c:v>438.40699999999998</c:v>
                </c:pt>
                <c:pt idx="21735">
                  <c:v>438.42099999999999</c:v>
                </c:pt>
                <c:pt idx="21736">
                  <c:v>438.43099999999998</c:v>
                </c:pt>
                <c:pt idx="21737">
                  <c:v>438.43700000000001</c:v>
                </c:pt>
                <c:pt idx="21738">
                  <c:v>438.44499999999999</c:v>
                </c:pt>
                <c:pt idx="21739">
                  <c:v>438.464</c:v>
                </c:pt>
                <c:pt idx="21740">
                  <c:v>438.50299999999999</c:v>
                </c:pt>
                <c:pt idx="21741">
                  <c:v>438.548</c:v>
                </c:pt>
                <c:pt idx="21742">
                  <c:v>438.55700000000002</c:v>
                </c:pt>
                <c:pt idx="21743">
                  <c:v>438.59500000000003</c:v>
                </c:pt>
                <c:pt idx="21744">
                  <c:v>438.63799999999998</c:v>
                </c:pt>
                <c:pt idx="21745">
                  <c:v>438.67700000000002</c:v>
                </c:pt>
                <c:pt idx="21746">
                  <c:v>438.72</c:v>
                </c:pt>
                <c:pt idx="21747">
                  <c:v>438.75900000000001</c:v>
                </c:pt>
                <c:pt idx="21748">
                  <c:v>438.786</c:v>
                </c:pt>
                <c:pt idx="21749">
                  <c:v>438.79199999999997</c:v>
                </c:pt>
                <c:pt idx="21750">
                  <c:v>438.79199999999997</c:v>
                </c:pt>
                <c:pt idx="21751">
                  <c:v>438.79199999999997</c:v>
                </c:pt>
                <c:pt idx="21752">
                  <c:v>438.79199999999997</c:v>
                </c:pt>
                <c:pt idx="21753">
                  <c:v>438.79199999999997</c:v>
                </c:pt>
                <c:pt idx="21754">
                  <c:v>438.79199999999997</c:v>
                </c:pt>
                <c:pt idx="21755">
                  <c:v>438.79199999999997</c:v>
                </c:pt>
                <c:pt idx="21756">
                  <c:v>438.79199999999997</c:v>
                </c:pt>
                <c:pt idx="21757">
                  <c:v>438.79300000000001</c:v>
                </c:pt>
                <c:pt idx="21758">
                  <c:v>438.79899999999998</c:v>
                </c:pt>
                <c:pt idx="21759">
                  <c:v>438.81099999999998</c:v>
                </c:pt>
                <c:pt idx="21760">
                  <c:v>438.81700000000001</c:v>
                </c:pt>
                <c:pt idx="21761">
                  <c:v>438.81700000000001</c:v>
                </c:pt>
                <c:pt idx="21762">
                  <c:v>438.81700000000001</c:v>
                </c:pt>
                <c:pt idx="21763">
                  <c:v>438.81700000000001</c:v>
                </c:pt>
                <c:pt idx="21764">
                  <c:v>438.81700000000001</c:v>
                </c:pt>
                <c:pt idx="21765">
                  <c:v>438.81700000000001</c:v>
                </c:pt>
                <c:pt idx="21766">
                  <c:v>438.81700000000001</c:v>
                </c:pt>
                <c:pt idx="21767">
                  <c:v>438.81700000000001</c:v>
                </c:pt>
                <c:pt idx="21768">
                  <c:v>438.82100000000003</c:v>
                </c:pt>
                <c:pt idx="21769">
                  <c:v>438.82799999999997</c:v>
                </c:pt>
                <c:pt idx="21770">
                  <c:v>438.84199999999998</c:v>
                </c:pt>
                <c:pt idx="21771">
                  <c:v>438.851</c:v>
                </c:pt>
                <c:pt idx="21772">
                  <c:v>438.85500000000002</c:v>
                </c:pt>
                <c:pt idx="21773">
                  <c:v>438.86099999999999</c:v>
                </c:pt>
                <c:pt idx="21774">
                  <c:v>438.863</c:v>
                </c:pt>
                <c:pt idx="21775">
                  <c:v>438.863</c:v>
                </c:pt>
                <c:pt idx="21776">
                  <c:v>438.863</c:v>
                </c:pt>
                <c:pt idx="21777">
                  <c:v>438.86900000000003</c:v>
                </c:pt>
                <c:pt idx="21778">
                  <c:v>438.899</c:v>
                </c:pt>
                <c:pt idx="21779">
                  <c:v>438.95499999999998</c:v>
                </c:pt>
                <c:pt idx="21780">
                  <c:v>439.00799999999998</c:v>
                </c:pt>
                <c:pt idx="21781">
                  <c:v>439.04599999999999</c:v>
                </c:pt>
                <c:pt idx="21782">
                  <c:v>439.06400000000002</c:v>
                </c:pt>
                <c:pt idx="21783">
                  <c:v>439.06400000000002</c:v>
                </c:pt>
                <c:pt idx="21784">
                  <c:v>439.06400000000002</c:v>
                </c:pt>
                <c:pt idx="21785">
                  <c:v>439.06700000000001</c:v>
                </c:pt>
                <c:pt idx="21786">
                  <c:v>439.072</c:v>
                </c:pt>
                <c:pt idx="21787">
                  <c:v>439.10399999999998</c:v>
                </c:pt>
                <c:pt idx="21788">
                  <c:v>439.149</c:v>
                </c:pt>
                <c:pt idx="21789">
                  <c:v>439.18200000000002</c:v>
                </c:pt>
                <c:pt idx="21790">
                  <c:v>439.197</c:v>
                </c:pt>
                <c:pt idx="21791">
                  <c:v>439.19799999999998</c:v>
                </c:pt>
                <c:pt idx="21792">
                  <c:v>439.19799999999998</c:v>
                </c:pt>
                <c:pt idx="21793">
                  <c:v>439.202</c:v>
                </c:pt>
                <c:pt idx="21794">
                  <c:v>439.22</c:v>
                </c:pt>
                <c:pt idx="21795">
                  <c:v>439.24099999999999</c:v>
                </c:pt>
                <c:pt idx="21796">
                  <c:v>439.27</c:v>
                </c:pt>
                <c:pt idx="21797">
                  <c:v>439.298</c:v>
                </c:pt>
                <c:pt idx="21798">
                  <c:v>439.32100000000003</c:v>
                </c:pt>
                <c:pt idx="21799">
                  <c:v>439.33600000000001</c:v>
                </c:pt>
                <c:pt idx="21800">
                  <c:v>439.34899999999999</c:v>
                </c:pt>
                <c:pt idx="21801">
                  <c:v>439.36399999999998</c:v>
                </c:pt>
                <c:pt idx="21802">
                  <c:v>439.38900000000001</c:v>
                </c:pt>
                <c:pt idx="21803">
                  <c:v>439.41899999999998</c:v>
                </c:pt>
                <c:pt idx="21804">
                  <c:v>439.44099999999997</c:v>
                </c:pt>
                <c:pt idx="21805">
                  <c:v>439.46499999999997</c:v>
                </c:pt>
                <c:pt idx="21806">
                  <c:v>439.488</c:v>
                </c:pt>
                <c:pt idx="21807">
                  <c:v>439.51</c:v>
                </c:pt>
                <c:pt idx="21808">
                  <c:v>439.53300000000002</c:v>
                </c:pt>
                <c:pt idx="21809">
                  <c:v>439.55500000000001</c:v>
                </c:pt>
                <c:pt idx="21810">
                  <c:v>439.57299999999998</c:v>
                </c:pt>
                <c:pt idx="21811">
                  <c:v>439.589</c:v>
                </c:pt>
                <c:pt idx="21812">
                  <c:v>439.60300000000001</c:v>
                </c:pt>
                <c:pt idx="21813">
                  <c:v>439.61</c:v>
                </c:pt>
                <c:pt idx="21814">
                  <c:v>439.61</c:v>
                </c:pt>
                <c:pt idx="21815">
                  <c:v>439.61</c:v>
                </c:pt>
                <c:pt idx="21816">
                  <c:v>439.61</c:v>
                </c:pt>
                <c:pt idx="21817">
                  <c:v>439.61</c:v>
                </c:pt>
                <c:pt idx="21818">
                  <c:v>439.61399999999998</c:v>
                </c:pt>
                <c:pt idx="21819">
                  <c:v>439.63799999999998</c:v>
                </c:pt>
                <c:pt idx="21820">
                  <c:v>439.68299999999999</c:v>
                </c:pt>
                <c:pt idx="21821">
                  <c:v>439.74400000000003</c:v>
                </c:pt>
                <c:pt idx="21822">
                  <c:v>439.80799999999999</c:v>
                </c:pt>
                <c:pt idx="21823">
                  <c:v>439.87299999999999</c:v>
                </c:pt>
                <c:pt idx="21824">
                  <c:v>439.92399999999998</c:v>
                </c:pt>
                <c:pt idx="21825">
                  <c:v>439.94099999999997</c:v>
                </c:pt>
                <c:pt idx="21826">
                  <c:v>439.94099999999997</c:v>
                </c:pt>
                <c:pt idx="21827">
                  <c:v>439.94099999999997</c:v>
                </c:pt>
                <c:pt idx="21828">
                  <c:v>439.94099999999997</c:v>
                </c:pt>
                <c:pt idx="21829">
                  <c:v>439.95699999999999</c:v>
                </c:pt>
                <c:pt idx="21830">
                  <c:v>439.99299999999999</c:v>
                </c:pt>
                <c:pt idx="21831">
                  <c:v>440.03399999999999</c:v>
                </c:pt>
                <c:pt idx="21832">
                  <c:v>440.07799999999997</c:v>
                </c:pt>
                <c:pt idx="21833">
                  <c:v>440.11500000000001</c:v>
                </c:pt>
                <c:pt idx="21834">
                  <c:v>440.154</c:v>
                </c:pt>
                <c:pt idx="21835">
                  <c:v>440.18400000000003</c:v>
                </c:pt>
                <c:pt idx="21836">
                  <c:v>440.20400000000001</c:v>
                </c:pt>
                <c:pt idx="21837">
                  <c:v>440.22699999999998</c:v>
                </c:pt>
                <c:pt idx="21838">
                  <c:v>440.24900000000002</c:v>
                </c:pt>
                <c:pt idx="21839">
                  <c:v>440.26299999999998</c:v>
                </c:pt>
                <c:pt idx="21840">
                  <c:v>440.26299999999998</c:v>
                </c:pt>
                <c:pt idx="21841">
                  <c:v>440.26299999999998</c:v>
                </c:pt>
                <c:pt idx="21842">
                  <c:v>440.26299999999998</c:v>
                </c:pt>
                <c:pt idx="21843">
                  <c:v>440.26299999999998</c:v>
                </c:pt>
                <c:pt idx="21844">
                  <c:v>440.26299999999998</c:v>
                </c:pt>
                <c:pt idx="21845">
                  <c:v>440.26299999999998</c:v>
                </c:pt>
                <c:pt idx="21846">
                  <c:v>440.26299999999998</c:v>
                </c:pt>
                <c:pt idx="21847">
                  <c:v>440.26799999999997</c:v>
                </c:pt>
                <c:pt idx="21848">
                  <c:v>440.27300000000002</c:v>
                </c:pt>
                <c:pt idx="21849">
                  <c:v>440.29500000000002</c:v>
                </c:pt>
                <c:pt idx="21850">
                  <c:v>440.34199999999998</c:v>
                </c:pt>
                <c:pt idx="21851">
                  <c:v>440.39499999999998</c:v>
                </c:pt>
                <c:pt idx="21852">
                  <c:v>440.44600000000003</c:v>
                </c:pt>
                <c:pt idx="21853">
                  <c:v>440.49799999999999</c:v>
                </c:pt>
                <c:pt idx="21854">
                  <c:v>440.55200000000002</c:v>
                </c:pt>
                <c:pt idx="21855">
                  <c:v>440.60500000000002</c:v>
                </c:pt>
                <c:pt idx="21856">
                  <c:v>440.642</c:v>
                </c:pt>
                <c:pt idx="21857">
                  <c:v>440.66</c:v>
                </c:pt>
                <c:pt idx="21858">
                  <c:v>440.67399999999998</c:v>
                </c:pt>
                <c:pt idx="21859">
                  <c:v>440.67399999999998</c:v>
                </c:pt>
                <c:pt idx="21860">
                  <c:v>440.67399999999998</c:v>
                </c:pt>
                <c:pt idx="21861">
                  <c:v>440.67399999999998</c:v>
                </c:pt>
                <c:pt idx="21862">
                  <c:v>440.67399999999998</c:v>
                </c:pt>
                <c:pt idx="21863">
                  <c:v>440.67399999999998</c:v>
                </c:pt>
                <c:pt idx="21864">
                  <c:v>440.68400000000003</c:v>
                </c:pt>
                <c:pt idx="21865">
                  <c:v>440.72399999999999</c:v>
                </c:pt>
                <c:pt idx="21866">
                  <c:v>440.78500000000003</c:v>
                </c:pt>
                <c:pt idx="21867">
                  <c:v>440.84199999999998</c:v>
                </c:pt>
                <c:pt idx="21868">
                  <c:v>440.892</c:v>
                </c:pt>
                <c:pt idx="21869">
                  <c:v>440.935</c:v>
                </c:pt>
                <c:pt idx="21870">
                  <c:v>440.96499999999997</c:v>
                </c:pt>
                <c:pt idx="21871">
                  <c:v>440.988</c:v>
                </c:pt>
                <c:pt idx="21872">
                  <c:v>441.01299999999998</c:v>
                </c:pt>
                <c:pt idx="21873">
                  <c:v>441.04500000000002</c:v>
                </c:pt>
                <c:pt idx="21874">
                  <c:v>441.072</c:v>
                </c:pt>
                <c:pt idx="21875">
                  <c:v>441.084</c:v>
                </c:pt>
                <c:pt idx="21876">
                  <c:v>441.08499999999998</c:v>
                </c:pt>
                <c:pt idx="21877">
                  <c:v>441.08499999999998</c:v>
                </c:pt>
                <c:pt idx="21878">
                  <c:v>441.08499999999998</c:v>
                </c:pt>
                <c:pt idx="21879">
                  <c:v>441.09100000000001</c:v>
                </c:pt>
                <c:pt idx="21880">
                  <c:v>441.09699999999998</c:v>
                </c:pt>
                <c:pt idx="21881">
                  <c:v>441.09899999999999</c:v>
                </c:pt>
                <c:pt idx="21882">
                  <c:v>441.10899999999998</c:v>
                </c:pt>
                <c:pt idx="21883">
                  <c:v>441.12200000000001</c:v>
                </c:pt>
                <c:pt idx="21884">
                  <c:v>441.12700000000001</c:v>
                </c:pt>
                <c:pt idx="21885">
                  <c:v>441.12700000000001</c:v>
                </c:pt>
                <c:pt idx="21886">
                  <c:v>441.12700000000001</c:v>
                </c:pt>
                <c:pt idx="21887">
                  <c:v>441.12700000000001</c:v>
                </c:pt>
                <c:pt idx="21888">
                  <c:v>441.12700000000001</c:v>
                </c:pt>
                <c:pt idx="21889">
                  <c:v>441.12700000000001</c:v>
                </c:pt>
                <c:pt idx="21890">
                  <c:v>441.12700000000001</c:v>
                </c:pt>
                <c:pt idx="21891">
                  <c:v>441.12799999999999</c:v>
                </c:pt>
                <c:pt idx="21892">
                  <c:v>441.13900000000001</c:v>
                </c:pt>
                <c:pt idx="21893">
                  <c:v>441.18099999999998</c:v>
                </c:pt>
                <c:pt idx="21894">
                  <c:v>441.24900000000002</c:v>
                </c:pt>
                <c:pt idx="21895">
                  <c:v>441.32</c:v>
                </c:pt>
                <c:pt idx="21896">
                  <c:v>441.387</c:v>
                </c:pt>
                <c:pt idx="21897">
                  <c:v>441.46100000000001</c:v>
                </c:pt>
                <c:pt idx="21898">
                  <c:v>441.53199999999998</c:v>
                </c:pt>
                <c:pt idx="21899">
                  <c:v>441.59800000000001</c:v>
                </c:pt>
                <c:pt idx="21900">
                  <c:v>441.65699999999998</c:v>
                </c:pt>
                <c:pt idx="21901">
                  <c:v>441.70299999999997</c:v>
                </c:pt>
                <c:pt idx="21902">
                  <c:v>441.74700000000001</c:v>
                </c:pt>
                <c:pt idx="21903">
                  <c:v>441.78399999999999</c:v>
                </c:pt>
                <c:pt idx="21904">
                  <c:v>441.81</c:v>
                </c:pt>
                <c:pt idx="21905">
                  <c:v>441.81700000000001</c:v>
                </c:pt>
                <c:pt idx="21906">
                  <c:v>441.81700000000001</c:v>
                </c:pt>
                <c:pt idx="21907">
                  <c:v>441.81700000000001</c:v>
                </c:pt>
                <c:pt idx="21908">
                  <c:v>441.81700000000001</c:v>
                </c:pt>
                <c:pt idx="21909">
                  <c:v>441.81900000000002</c:v>
                </c:pt>
                <c:pt idx="21910">
                  <c:v>441.84699999999998</c:v>
                </c:pt>
                <c:pt idx="21911">
                  <c:v>441.90199999999999</c:v>
                </c:pt>
                <c:pt idx="21912">
                  <c:v>441.96899999999999</c:v>
                </c:pt>
                <c:pt idx="21913">
                  <c:v>442.03500000000003</c:v>
                </c:pt>
                <c:pt idx="21914">
                  <c:v>442.10500000000002</c:v>
                </c:pt>
                <c:pt idx="21915">
                  <c:v>442.173</c:v>
                </c:pt>
                <c:pt idx="21916">
                  <c:v>442.24</c:v>
                </c:pt>
                <c:pt idx="21917">
                  <c:v>442.286</c:v>
                </c:pt>
                <c:pt idx="21918">
                  <c:v>442.29</c:v>
                </c:pt>
                <c:pt idx="21919">
                  <c:v>442.29</c:v>
                </c:pt>
                <c:pt idx="21920">
                  <c:v>442.29</c:v>
                </c:pt>
                <c:pt idx="21921">
                  <c:v>442.30900000000003</c:v>
                </c:pt>
                <c:pt idx="21922">
                  <c:v>442.36500000000001</c:v>
                </c:pt>
                <c:pt idx="21923">
                  <c:v>442.45</c:v>
                </c:pt>
                <c:pt idx="21924">
                  <c:v>442.53899999999999</c:v>
                </c:pt>
                <c:pt idx="21925">
                  <c:v>442.62599999999998</c:v>
                </c:pt>
                <c:pt idx="21926">
                  <c:v>442.70100000000002</c:v>
                </c:pt>
                <c:pt idx="21927">
                  <c:v>442.74200000000002</c:v>
                </c:pt>
                <c:pt idx="21928">
                  <c:v>442.75900000000001</c:v>
                </c:pt>
                <c:pt idx="21929">
                  <c:v>442.77100000000002</c:v>
                </c:pt>
                <c:pt idx="21930">
                  <c:v>442.77199999999999</c:v>
                </c:pt>
                <c:pt idx="21931">
                  <c:v>442.77199999999999</c:v>
                </c:pt>
                <c:pt idx="21932">
                  <c:v>442.77600000000001</c:v>
                </c:pt>
                <c:pt idx="21933">
                  <c:v>442.80799999999999</c:v>
                </c:pt>
                <c:pt idx="21934">
                  <c:v>442.87900000000002</c:v>
                </c:pt>
                <c:pt idx="21935">
                  <c:v>442.96699999999998</c:v>
                </c:pt>
                <c:pt idx="21936">
                  <c:v>443.04599999999999</c:v>
                </c:pt>
                <c:pt idx="21937">
                  <c:v>443.11900000000003</c:v>
                </c:pt>
                <c:pt idx="21938">
                  <c:v>443.18299999999999</c:v>
                </c:pt>
                <c:pt idx="21939">
                  <c:v>443.25200000000001</c:v>
                </c:pt>
                <c:pt idx="21940">
                  <c:v>443.31400000000002</c:v>
                </c:pt>
                <c:pt idx="21941">
                  <c:v>443.36099999999999</c:v>
                </c:pt>
                <c:pt idx="21942">
                  <c:v>443.39400000000001</c:v>
                </c:pt>
                <c:pt idx="21943">
                  <c:v>443.40300000000002</c:v>
                </c:pt>
                <c:pt idx="21944">
                  <c:v>443.40300000000002</c:v>
                </c:pt>
                <c:pt idx="21945">
                  <c:v>443.40300000000002</c:v>
                </c:pt>
                <c:pt idx="21946">
                  <c:v>443.40300000000002</c:v>
                </c:pt>
                <c:pt idx="21947">
                  <c:v>443.41300000000001</c:v>
                </c:pt>
                <c:pt idx="21948">
                  <c:v>443.45400000000001</c:v>
                </c:pt>
                <c:pt idx="21949">
                  <c:v>443.53500000000003</c:v>
                </c:pt>
                <c:pt idx="21950">
                  <c:v>443.625</c:v>
                </c:pt>
                <c:pt idx="21951">
                  <c:v>443.70400000000001</c:v>
                </c:pt>
                <c:pt idx="21952">
                  <c:v>443.75299999999999</c:v>
                </c:pt>
                <c:pt idx="21953">
                  <c:v>443.78699999999998</c:v>
                </c:pt>
                <c:pt idx="21954">
                  <c:v>443.79500000000002</c:v>
                </c:pt>
                <c:pt idx="21955">
                  <c:v>443.79500000000002</c:v>
                </c:pt>
                <c:pt idx="21956">
                  <c:v>443.79500000000002</c:v>
                </c:pt>
                <c:pt idx="21957">
                  <c:v>443.79500000000002</c:v>
                </c:pt>
                <c:pt idx="21958">
                  <c:v>443.80399999999997</c:v>
                </c:pt>
                <c:pt idx="21959">
                  <c:v>443.84399999999999</c:v>
                </c:pt>
                <c:pt idx="21960">
                  <c:v>443.923</c:v>
                </c:pt>
                <c:pt idx="21961">
                  <c:v>444.00700000000001</c:v>
                </c:pt>
                <c:pt idx="21962">
                  <c:v>444.09500000000003</c:v>
                </c:pt>
                <c:pt idx="21963">
                  <c:v>444.17399999999998</c:v>
                </c:pt>
                <c:pt idx="21964">
                  <c:v>444.24200000000002</c:v>
                </c:pt>
                <c:pt idx="21965">
                  <c:v>444.30799999999999</c:v>
                </c:pt>
                <c:pt idx="21966">
                  <c:v>444.37099999999998</c:v>
                </c:pt>
                <c:pt idx="21967">
                  <c:v>444.42399999999998</c:v>
                </c:pt>
                <c:pt idx="21968">
                  <c:v>444.471</c:v>
                </c:pt>
                <c:pt idx="21969">
                  <c:v>444.51499999999999</c:v>
                </c:pt>
                <c:pt idx="21970">
                  <c:v>444.55799999999999</c:v>
                </c:pt>
                <c:pt idx="21971">
                  <c:v>444.601</c:v>
                </c:pt>
                <c:pt idx="21972">
                  <c:v>444.64400000000001</c:v>
                </c:pt>
                <c:pt idx="21973">
                  <c:v>444.68599999999998</c:v>
                </c:pt>
                <c:pt idx="21974">
                  <c:v>444.726</c:v>
                </c:pt>
                <c:pt idx="21975">
                  <c:v>444.76299999999998</c:v>
                </c:pt>
                <c:pt idx="21976">
                  <c:v>444.79399999999998</c:v>
                </c:pt>
                <c:pt idx="21977">
                  <c:v>444.81299999999999</c:v>
                </c:pt>
                <c:pt idx="21978">
                  <c:v>444.83100000000002</c:v>
                </c:pt>
                <c:pt idx="21979">
                  <c:v>444.85500000000002</c:v>
                </c:pt>
                <c:pt idx="21980">
                  <c:v>444.87700000000001</c:v>
                </c:pt>
                <c:pt idx="21981">
                  <c:v>444.88600000000002</c:v>
                </c:pt>
                <c:pt idx="21982">
                  <c:v>444.88600000000002</c:v>
                </c:pt>
                <c:pt idx="21983">
                  <c:v>444.88600000000002</c:v>
                </c:pt>
                <c:pt idx="21984">
                  <c:v>444.88600000000002</c:v>
                </c:pt>
                <c:pt idx="21985">
                  <c:v>444.88600000000002</c:v>
                </c:pt>
                <c:pt idx="21986">
                  <c:v>444.88600000000002</c:v>
                </c:pt>
                <c:pt idx="21987">
                  <c:v>444.88600000000002</c:v>
                </c:pt>
                <c:pt idx="21988">
                  <c:v>444.88600000000002</c:v>
                </c:pt>
                <c:pt idx="21989">
                  <c:v>444.88600000000002</c:v>
                </c:pt>
                <c:pt idx="21990">
                  <c:v>444.88600000000002</c:v>
                </c:pt>
                <c:pt idx="21991">
                  <c:v>444.88600000000002</c:v>
                </c:pt>
                <c:pt idx="21992">
                  <c:v>444.887</c:v>
                </c:pt>
                <c:pt idx="21993">
                  <c:v>444.911</c:v>
                </c:pt>
                <c:pt idx="21994">
                  <c:v>444.96800000000002</c:v>
                </c:pt>
                <c:pt idx="21995">
                  <c:v>445.03899999999999</c:v>
                </c:pt>
                <c:pt idx="21996">
                  <c:v>445.10899999999998</c:v>
                </c:pt>
                <c:pt idx="21997">
                  <c:v>445.17500000000001</c:v>
                </c:pt>
                <c:pt idx="21998">
                  <c:v>445.23899999999998</c:v>
                </c:pt>
                <c:pt idx="21999">
                  <c:v>445.29599999999999</c:v>
                </c:pt>
                <c:pt idx="22000">
                  <c:v>445.34100000000001</c:v>
                </c:pt>
                <c:pt idx="22001">
                  <c:v>445.37599999999998</c:v>
                </c:pt>
                <c:pt idx="22002">
                  <c:v>445.40899999999999</c:v>
                </c:pt>
                <c:pt idx="22003">
                  <c:v>445.44200000000001</c:v>
                </c:pt>
                <c:pt idx="22004">
                  <c:v>445.464</c:v>
                </c:pt>
                <c:pt idx="22005">
                  <c:v>445.464</c:v>
                </c:pt>
                <c:pt idx="22006">
                  <c:v>445.464</c:v>
                </c:pt>
                <c:pt idx="22007">
                  <c:v>445.464</c:v>
                </c:pt>
                <c:pt idx="22008">
                  <c:v>445.464</c:v>
                </c:pt>
                <c:pt idx="22009">
                  <c:v>445.464</c:v>
                </c:pt>
                <c:pt idx="22010">
                  <c:v>445.464</c:v>
                </c:pt>
                <c:pt idx="22011">
                  <c:v>445.464</c:v>
                </c:pt>
                <c:pt idx="22012">
                  <c:v>445.464</c:v>
                </c:pt>
                <c:pt idx="22013">
                  <c:v>445.49</c:v>
                </c:pt>
                <c:pt idx="22014">
                  <c:v>445.55599999999998</c:v>
                </c:pt>
                <c:pt idx="22015">
                  <c:v>445.642</c:v>
                </c:pt>
                <c:pt idx="22016">
                  <c:v>445.73099999999999</c:v>
                </c:pt>
                <c:pt idx="22017">
                  <c:v>445.81599999999997</c:v>
                </c:pt>
                <c:pt idx="22018">
                  <c:v>445.90300000000002</c:v>
                </c:pt>
                <c:pt idx="22019">
                  <c:v>445.98700000000002</c:v>
                </c:pt>
                <c:pt idx="22020">
                  <c:v>446.05599999999998</c:v>
                </c:pt>
                <c:pt idx="22021">
                  <c:v>446.089</c:v>
                </c:pt>
                <c:pt idx="22022">
                  <c:v>446.089</c:v>
                </c:pt>
                <c:pt idx="22023">
                  <c:v>446.089</c:v>
                </c:pt>
                <c:pt idx="22024">
                  <c:v>446.089</c:v>
                </c:pt>
                <c:pt idx="22025">
                  <c:v>446.089</c:v>
                </c:pt>
                <c:pt idx="22026">
                  <c:v>446.089</c:v>
                </c:pt>
                <c:pt idx="22027">
                  <c:v>446.09199999999998</c:v>
                </c:pt>
                <c:pt idx="22028">
                  <c:v>446.09699999999998</c:v>
                </c:pt>
                <c:pt idx="22029">
                  <c:v>446.10300000000001</c:v>
                </c:pt>
                <c:pt idx="22030">
                  <c:v>446.11</c:v>
                </c:pt>
                <c:pt idx="22031">
                  <c:v>446.11799999999999</c:v>
                </c:pt>
                <c:pt idx="22032">
                  <c:v>446.12599999999998</c:v>
                </c:pt>
                <c:pt idx="22033">
                  <c:v>446.13400000000001</c:v>
                </c:pt>
                <c:pt idx="22034">
                  <c:v>446.14299999999997</c:v>
                </c:pt>
                <c:pt idx="22035">
                  <c:v>446.15199999999999</c:v>
                </c:pt>
                <c:pt idx="22036">
                  <c:v>446.166</c:v>
                </c:pt>
                <c:pt idx="22037">
                  <c:v>446.20499999999998</c:v>
                </c:pt>
                <c:pt idx="22038">
                  <c:v>446.28500000000003</c:v>
                </c:pt>
                <c:pt idx="22039">
                  <c:v>446.37400000000002</c:v>
                </c:pt>
                <c:pt idx="22040">
                  <c:v>446.46300000000002</c:v>
                </c:pt>
                <c:pt idx="22041">
                  <c:v>446.55200000000002</c:v>
                </c:pt>
                <c:pt idx="22042">
                  <c:v>446.64100000000002</c:v>
                </c:pt>
                <c:pt idx="22043">
                  <c:v>446.72800000000001</c:v>
                </c:pt>
                <c:pt idx="22044">
                  <c:v>446.80900000000003</c:v>
                </c:pt>
                <c:pt idx="22045">
                  <c:v>446.89499999999998</c:v>
                </c:pt>
                <c:pt idx="22046">
                  <c:v>446.983</c:v>
                </c:pt>
                <c:pt idx="22047">
                  <c:v>447.07400000000001</c:v>
                </c:pt>
                <c:pt idx="22048">
                  <c:v>447.16</c:v>
                </c:pt>
                <c:pt idx="22049">
                  <c:v>447.238</c:v>
                </c:pt>
                <c:pt idx="22050">
                  <c:v>447.31200000000001</c:v>
                </c:pt>
                <c:pt idx="22051">
                  <c:v>447.38600000000002</c:v>
                </c:pt>
                <c:pt idx="22052">
                  <c:v>447.45400000000001</c:v>
                </c:pt>
                <c:pt idx="22053">
                  <c:v>447.51100000000002</c:v>
                </c:pt>
                <c:pt idx="22054">
                  <c:v>447.565</c:v>
                </c:pt>
                <c:pt idx="22055">
                  <c:v>447.61599999999999</c:v>
                </c:pt>
                <c:pt idx="22056">
                  <c:v>447.666</c:v>
                </c:pt>
                <c:pt idx="22057">
                  <c:v>447.71</c:v>
                </c:pt>
                <c:pt idx="22058">
                  <c:v>447.75299999999999</c:v>
                </c:pt>
                <c:pt idx="22059">
                  <c:v>447.791</c:v>
                </c:pt>
                <c:pt idx="22060">
                  <c:v>447.834</c:v>
                </c:pt>
                <c:pt idx="22061">
                  <c:v>447.875</c:v>
                </c:pt>
                <c:pt idx="22062">
                  <c:v>447.91699999999997</c:v>
                </c:pt>
                <c:pt idx="22063">
                  <c:v>447.96300000000002</c:v>
                </c:pt>
                <c:pt idx="22064">
                  <c:v>448.01</c:v>
                </c:pt>
                <c:pt idx="22065">
                  <c:v>448.05700000000002</c:v>
                </c:pt>
                <c:pt idx="22066">
                  <c:v>448.10199999999998</c:v>
                </c:pt>
                <c:pt idx="22067">
                  <c:v>448.14100000000002</c:v>
                </c:pt>
                <c:pt idx="22068">
                  <c:v>448.173</c:v>
                </c:pt>
                <c:pt idx="22069">
                  <c:v>448.20600000000002</c:v>
                </c:pt>
                <c:pt idx="22070">
                  <c:v>448.24299999999999</c:v>
                </c:pt>
                <c:pt idx="22071">
                  <c:v>448.28399999999999</c:v>
                </c:pt>
                <c:pt idx="22072">
                  <c:v>448.32600000000002</c:v>
                </c:pt>
                <c:pt idx="22073">
                  <c:v>448.36700000000002</c:v>
                </c:pt>
                <c:pt idx="22074">
                  <c:v>448.40499999999997</c:v>
                </c:pt>
                <c:pt idx="22075">
                  <c:v>448.44</c:v>
                </c:pt>
                <c:pt idx="22076">
                  <c:v>448.505</c:v>
                </c:pt>
                <c:pt idx="22077">
                  <c:v>448.56799999999998</c:v>
                </c:pt>
                <c:pt idx="22078">
                  <c:v>448.61900000000003</c:v>
                </c:pt>
                <c:pt idx="22079">
                  <c:v>448.65600000000001</c:v>
                </c:pt>
                <c:pt idx="22080">
                  <c:v>448.685</c:v>
                </c:pt>
                <c:pt idx="22081">
                  <c:v>448.71199999999999</c:v>
                </c:pt>
                <c:pt idx="22082">
                  <c:v>448.73</c:v>
                </c:pt>
                <c:pt idx="22083">
                  <c:v>448.738</c:v>
                </c:pt>
                <c:pt idx="22084">
                  <c:v>448.745</c:v>
                </c:pt>
                <c:pt idx="22085">
                  <c:v>448.75200000000001</c:v>
                </c:pt>
                <c:pt idx="22086">
                  <c:v>448.75200000000001</c:v>
                </c:pt>
                <c:pt idx="22087">
                  <c:v>448.75200000000001</c:v>
                </c:pt>
                <c:pt idx="22088">
                  <c:v>448.75200000000001</c:v>
                </c:pt>
                <c:pt idx="22089">
                  <c:v>448.75200000000001</c:v>
                </c:pt>
                <c:pt idx="22090">
                  <c:v>448.78699999999998</c:v>
                </c:pt>
                <c:pt idx="22091">
                  <c:v>448.822</c:v>
                </c:pt>
                <c:pt idx="22092">
                  <c:v>448.85199999999998</c:v>
                </c:pt>
                <c:pt idx="22093">
                  <c:v>448.88400000000001</c:v>
                </c:pt>
                <c:pt idx="22094">
                  <c:v>448.91500000000002</c:v>
                </c:pt>
                <c:pt idx="22095">
                  <c:v>448.93799999999999</c:v>
                </c:pt>
                <c:pt idx="22096">
                  <c:v>448.95499999999998</c:v>
                </c:pt>
                <c:pt idx="22097">
                  <c:v>448.976</c:v>
                </c:pt>
                <c:pt idx="22098">
                  <c:v>448.98700000000002</c:v>
                </c:pt>
                <c:pt idx="22099">
                  <c:v>449.01400000000001</c:v>
                </c:pt>
                <c:pt idx="22100">
                  <c:v>449.01900000000001</c:v>
                </c:pt>
                <c:pt idx="22101">
                  <c:v>449.01900000000001</c:v>
                </c:pt>
                <c:pt idx="22102">
                  <c:v>449.01900000000001</c:v>
                </c:pt>
                <c:pt idx="22103">
                  <c:v>449.01900000000001</c:v>
                </c:pt>
                <c:pt idx="22104">
                  <c:v>449.01900000000001</c:v>
                </c:pt>
                <c:pt idx="22105">
                  <c:v>449.01900000000001</c:v>
                </c:pt>
                <c:pt idx="22106">
                  <c:v>449.01900000000001</c:v>
                </c:pt>
                <c:pt idx="22107">
                  <c:v>449.01900000000001</c:v>
                </c:pt>
                <c:pt idx="22108">
                  <c:v>449.01900000000001</c:v>
                </c:pt>
                <c:pt idx="22109">
                  <c:v>449.01900000000001</c:v>
                </c:pt>
                <c:pt idx="22110">
                  <c:v>449.01900000000001</c:v>
                </c:pt>
                <c:pt idx="22111">
                  <c:v>449.01900000000001</c:v>
                </c:pt>
                <c:pt idx="22112">
                  <c:v>449.01900000000001</c:v>
                </c:pt>
                <c:pt idx="22113">
                  <c:v>449.01900000000001</c:v>
                </c:pt>
                <c:pt idx="22114">
                  <c:v>449.01900000000001</c:v>
                </c:pt>
                <c:pt idx="22115">
                  <c:v>449.01900000000001</c:v>
                </c:pt>
                <c:pt idx="22116">
                  <c:v>449.036</c:v>
                </c:pt>
                <c:pt idx="22117">
                  <c:v>449.08499999999998</c:v>
                </c:pt>
                <c:pt idx="22118">
                  <c:v>449.15</c:v>
                </c:pt>
                <c:pt idx="22119">
                  <c:v>449.20299999999997</c:v>
                </c:pt>
                <c:pt idx="22120">
                  <c:v>449.26</c:v>
                </c:pt>
                <c:pt idx="22121">
                  <c:v>449.30900000000003</c:v>
                </c:pt>
                <c:pt idx="22122">
                  <c:v>449.36</c:v>
                </c:pt>
                <c:pt idx="22123">
                  <c:v>449.40100000000001</c:v>
                </c:pt>
                <c:pt idx="22124">
                  <c:v>449.43400000000003</c:v>
                </c:pt>
                <c:pt idx="22125">
                  <c:v>449.44200000000001</c:v>
                </c:pt>
                <c:pt idx="22126">
                  <c:v>449.44200000000001</c:v>
                </c:pt>
                <c:pt idx="22127">
                  <c:v>449.44200000000001</c:v>
                </c:pt>
                <c:pt idx="22128">
                  <c:v>449.44200000000001</c:v>
                </c:pt>
                <c:pt idx="22129">
                  <c:v>449.44499999999999</c:v>
                </c:pt>
                <c:pt idx="22130">
                  <c:v>449.47899999999998</c:v>
                </c:pt>
                <c:pt idx="22131">
                  <c:v>449.529</c:v>
                </c:pt>
                <c:pt idx="22132">
                  <c:v>449.60700000000003</c:v>
                </c:pt>
                <c:pt idx="22133">
                  <c:v>449.68799999999999</c:v>
                </c:pt>
                <c:pt idx="22134">
                  <c:v>449.76900000000001</c:v>
                </c:pt>
                <c:pt idx="22135">
                  <c:v>449.85300000000001</c:v>
                </c:pt>
                <c:pt idx="22136">
                  <c:v>449.92099999999999</c:v>
                </c:pt>
                <c:pt idx="22137">
                  <c:v>449.98899999999998</c:v>
                </c:pt>
                <c:pt idx="22138">
                  <c:v>450.04700000000003</c:v>
                </c:pt>
                <c:pt idx="22139">
                  <c:v>450.09300000000002</c:v>
                </c:pt>
                <c:pt idx="22140">
                  <c:v>450.14400000000001</c:v>
                </c:pt>
                <c:pt idx="22141">
                  <c:v>450.19200000000001</c:v>
                </c:pt>
                <c:pt idx="22142">
                  <c:v>450.23700000000002</c:v>
                </c:pt>
                <c:pt idx="22143">
                  <c:v>450.28</c:v>
                </c:pt>
                <c:pt idx="22144">
                  <c:v>450.322</c:v>
                </c:pt>
                <c:pt idx="22145">
                  <c:v>450.36599999999999</c:v>
                </c:pt>
                <c:pt idx="22146">
                  <c:v>450.41300000000001</c:v>
                </c:pt>
                <c:pt idx="22147">
                  <c:v>450.459</c:v>
                </c:pt>
                <c:pt idx="22148">
                  <c:v>450.50099999999998</c:v>
                </c:pt>
                <c:pt idx="22149">
                  <c:v>450.541</c:v>
                </c:pt>
                <c:pt idx="22150">
                  <c:v>450.577</c:v>
                </c:pt>
                <c:pt idx="22151">
                  <c:v>450.60700000000003</c:v>
                </c:pt>
                <c:pt idx="22152">
                  <c:v>450.63900000000001</c:v>
                </c:pt>
                <c:pt idx="22153">
                  <c:v>450.68400000000003</c:v>
                </c:pt>
                <c:pt idx="22154">
                  <c:v>450.733</c:v>
                </c:pt>
                <c:pt idx="22155">
                  <c:v>450.77800000000002</c:v>
                </c:pt>
                <c:pt idx="22156">
                  <c:v>450.815</c:v>
                </c:pt>
                <c:pt idx="22157">
                  <c:v>450.83300000000003</c:v>
                </c:pt>
                <c:pt idx="22158">
                  <c:v>450.85199999999998</c:v>
                </c:pt>
                <c:pt idx="22159">
                  <c:v>450.88200000000001</c:v>
                </c:pt>
                <c:pt idx="22160">
                  <c:v>450.92</c:v>
                </c:pt>
                <c:pt idx="22161">
                  <c:v>450.96499999999997</c:v>
                </c:pt>
                <c:pt idx="22162">
                  <c:v>451.012</c:v>
                </c:pt>
                <c:pt idx="22163">
                  <c:v>451.05</c:v>
                </c:pt>
                <c:pt idx="22164">
                  <c:v>451.08</c:v>
                </c:pt>
                <c:pt idx="22165">
                  <c:v>451.108</c:v>
                </c:pt>
                <c:pt idx="22166">
                  <c:v>451.13400000000001</c:v>
                </c:pt>
                <c:pt idx="22167">
                  <c:v>451.16</c:v>
                </c:pt>
                <c:pt idx="22168">
                  <c:v>451.19099999999997</c:v>
                </c:pt>
                <c:pt idx="22169">
                  <c:v>451.22500000000002</c:v>
                </c:pt>
                <c:pt idx="22170">
                  <c:v>451.26100000000002</c:v>
                </c:pt>
                <c:pt idx="22171">
                  <c:v>451.29599999999999</c:v>
                </c:pt>
                <c:pt idx="22172">
                  <c:v>451.33199999999999</c:v>
                </c:pt>
                <c:pt idx="22173">
                  <c:v>451.36799999999999</c:v>
                </c:pt>
                <c:pt idx="22174">
                  <c:v>451.40699999999998</c:v>
                </c:pt>
                <c:pt idx="22175">
                  <c:v>451.44799999999998</c:v>
                </c:pt>
                <c:pt idx="22176">
                  <c:v>451.49099999999999</c:v>
                </c:pt>
                <c:pt idx="22177">
                  <c:v>451.53300000000002</c:v>
                </c:pt>
                <c:pt idx="22178">
                  <c:v>451.57</c:v>
                </c:pt>
                <c:pt idx="22179">
                  <c:v>451.596</c:v>
                </c:pt>
                <c:pt idx="22180">
                  <c:v>451.61500000000001</c:v>
                </c:pt>
                <c:pt idx="22181">
                  <c:v>451.64699999999999</c:v>
                </c:pt>
                <c:pt idx="22182">
                  <c:v>451.67700000000002</c:v>
                </c:pt>
                <c:pt idx="22183">
                  <c:v>451.71100000000001</c:v>
                </c:pt>
                <c:pt idx="22184">
                  <c:v>451.75299999999999</c:v>
                </c:pt>
                <c:pt idx="22185">
                  <c:v>451.78800000000001</c:v>
                </c:pt>
                <c:pt idx="22186">
                  <c:v>451.80200000000002</c:v>
                </c:pt>
                <c:pt idx="22187">
                  <c:v>451.80399999999997</c:v>
                </c:pt>
                <c:pt idx="22188">
                  <c:v>451.80399999999997</c:v>
                </c:pt>
                <c:pt idx="22189">
                  <c:v>451.80399999999997</c:v>
                </c:pt>
                <c:pt idx="22190">
                  <c:v>451.80399999999997</c:v>
                </c:pt>
                <c:pt idx="22191">
                  <c:v>451.80399999999997</c:v>
                </c:pt>
                <c:pt idx="22192">
                  <c:v>451.80399999999997</c:v>
                </c:pt>
                <c:pt idx="22193">
                  <c:v>451.80700000000002</c:v>
                </c:pt>
                <c:pt idx="22194">
                  <c:v>451.80700000000002</c:v>
                </c:pt>
                <c:pt idx="22195">
                  <c:v>451.80700000000002</c:v>
                </c:pt>
                <c:pt idx="22196">
                  <c:v>451.80700000000002</c:v>
                </c:pt>
                <c:pt idx="22197">
                  <c:v>451.80700000000002</c:v>
                </c:pt>
                <c:pt idx="22198">
                  <c:v>451.80700000000002</c:v>
                </c:pt>
                <c:pt idx="22199">
                  <c:v>451.80700000000002</c:v>
                </c:pt>
                <c:pt idx="22200">
                  <c:v>451.80700000000002</c:v>
                </c:pt>
                <c:pt idx="22201">
                  <c:v>451.80700000000002</c:v>
                </c:pt>
                <c:pt idx="22202">
                  <c:v>451.80700000000002</c:v>
                </c:pt>
                <c:pt idx="22203">
                  <c:v>451.80700000000002</c:v>
                </c:pt>
                <c:pt idx="22204">
                  <c:v>451.80700000000002</c:v>
                </c:pt>
                <c:pt idx="22205">
                  <c:v>451.80700000000002</c:v>
                </c:pt>
                <c:pt idx="22206">
                  <c:v>451.80700000000002</c:v>
                </c:pt>
                <c:pt idx="22207">
                  <c:v>451.81299999999999</c:v>
                </c:pt>
                <c:pt idx="22208">
                  <c:v>451.83</c:v>
                </c:pt>
                <c:pt idx="22209">
                  <c:v>451.851</c:v>
                </c:pt>
                <c:pt idx="22210">
                  <c:v>451.87799999999999</c:v>
                </c:pt>
                <c:pt idx="22211">
                  <c:v>451.90699999999998</c:v>
                </c:pt>
                <c:pt idx="22212">
                  <c:v>451.923</c:v>
                </c:pt>
                <c:pt idx="22213">
                  <c:v>451.923</c:v>
                </c:pt>
                <c:pt idx="22214">
                  <c:v>451.923</c:v>
                </c:pt>
                <c:pt idx="22215">
                  <c:v>451.92399999999998</c:v>
                </c:pt>
                <c:pt idx="22216">
                  <c:v>451.93299999999999</c:v>
                </c:pt>
                <c:pt idx="22217">
                  <c:v>451.94200000000001</c:v>
                </c:pt>
                <c:pt idx="22218">
                  <c:v>451.96800000000002</c:v>
                </c:pt>
                <c:pt idx="22219">
                  <c:v>452.00700000000001</c:v>
                </c:pt>
                <c:pt idx="22220">
                  <c:v>452.03699999999998</c:v>
                </c:pt>
                <c:pt idx="22221">
                  <c:v>452.06700000000001</c:v>
                </c:pt>
                <c:pt idx="22222">
                  <c:v>452.096</c:v>
                </c:pt>
                <c:pt idx="22223">
                  <c:v>452.11799999999999</c:v>
                </c:pt>
                <c:pt idx="22224">
                  <c:v>452.142</c:v>
                </c:pt>
                <c:pt idx="22225">
                  <c:v>452.16399999999999</c:v>
                </c:pt>
                <c:pt idx="22226">
                  <c:v>452.18599999999998</c:v>
                </c:pt>
                <c:pt idx="22227">
                  <c:v>452.20699999999999</c:v>
                </c:pt>
                <c:pt idx="22228">
                  <c:v>452.23200000000003</c:v>
                </c:pt>
                <c:pt idx="22229">
                  <c:v>452.26</c:v>
                </c:pt>
                <c:pt idx="22230">
                  <c:v>452.28699999999998</c:v>
                </c:pt>
                <c:pt idx="22231">
                  <c:v>452.31</c:v>
                </c:pt>
                <c:pt idx="22232">
                  <c:v>452.33199999999999</c:v>
                </c:pt>
                <c:pt idx="22233">
                  <c:v>452.35300000000001</c:v>
                </c:pt>
                <c:pt idx="22234">
                  <c:v>452.36099999999999</c:v>
                </c:pt>
                <c:pt idx="22235">
                  <c:v>452.37299999999999</c:v>
                </c:pt>
                <c:pt idx="22236">
                  <c:v>452.399</c:v>
                </c:pt>
                <c:pt idx="22237">
                  <c:v>452.41399999999999</c:v>
                </c:pt>
                <c:pt idx="22238">
                  <c:v>452.41800000000001</c:v>
                </c:pt>
                <c:pt idx="22239">
                  <c:v>452.41800000000001</c:v>
                </c:pt>
                <c:pt idx="22240">
                  <c:v>452.43400000000003</c:v>
                </c:pt>
                <c:pt idx="22241">
                  <c:v>452.47199999999998</c:v>
                </c:pt>
                <c:pt idx="22242">
                  <c:v>452.50400000000002</c:v>
                </c:pt>
                <c:pt idx="22243">
                  <c:v>452.51400000000001</c:v>
                </c:pt>
                <c:pt idx="22244">
                  <c:v>452.52800000000002</c:v>
                </c:pt>
                <c:pt idx="22245">
                  <c:v>452.55500000000001</c:v>
                </c:pt>
                <c:pt idx="22246">
                  <c:v>452.59100000000001</c:v>
                </c:pt>
                <c:pt idx="22247">
                  <c:v>452.608</c:v>
                </c:pt>
                <c:pt idx="22248">
                  <c:v>452.62700000000001</c:v>
                </c:pt>
                <c:pt idx="22249">
                  <c:v>452.65499999999997</c:v>
                </c:pt>
                <c:pt idx="22250">
                  <c:v>452.68400000000003</c:v>
                </c:pt>
                <c:pt idx="22251">
                  <c:v>452.70699999999999</c:v>
                </c:pt>
                <c:pt idx="22252">
                  <c:v>452.72800000000001</c:v>
                </c:pt>
                <c:pt idx="22253">
                  <c:v>452.76</c:v>
                </c:pt>
                <c:pt idx="22254">
                  <c:v>452.79399999999998</c:v>
                </c:pt>
                <c:pt idx="22255">
                  <c:v>452.81599999999997</c:v>
                </c:pt>
                <c:pt idx="22256">
                  <c:v>452.846</c:v>
                </c:pt>
                <c:pt idx="22257">
                  <c:v>452.863</c:v>
                </c:pt>
                <c:pt idx="22258">
                  <c:v>452.863</c:v>
                </c:pt>
                <c:pt idx="22259">
                  <c:v>452.86900000000003</c:v>
                </c:pt>
                <c:pt idx="22260">
                  <c:v>452.89600000000002</c:v>
                </c:pt>
                <c:pt idx="22261">
                  <c:v>452.928</c:v>
                </c:pt>
                <c:pt idx="22262">
                  <c:v>452.95600000000002</c:v>
                </c:pt>
                <c:pt idx="22263">
                  <c:v>452.98399999999998</c:v>
                </c:pt>
                <c:pt idx="22264">
                  <c:v>453.00900000000001</c:v>
                </c:pt>
                <c:pt idx="22265">
                  <c:v>453.03199999999998</c:v>
                </c:pt>
                <c:pt idx="22266">
                  <c:v>453.04599999999999</c:v>
                </c:pt>
                <c:pt idx="22267">
                  <c:v>453.04599999999999</c:v>
                </c:pt>
                <c:pt idx="22268">
                  <c:v>453.06200000000001</c:v>
                </c:pt>
                <c:pt idx="22269">
                  <c:v>453.07799999999997</c:v>
                </c:pt>
                <c:pt idx="22270">
                  <c:v>453.10700000000003</c:v>
                </c:pt>
                <c:pt idx="22271">
                  <c:v>453.13499999999999</c:v>
                </c:pt>
                <c:pt idx="22272">
                  <c:v>453.16500000000002</c:v>
                </c:pt>
                <c:pt idx="22273">
                  <c:v>453.19600000000003</c:v>
                </c:pt>
                <c:pt idx="22274">
                  <c:v>453.22300000000001</c:v>
                </c:pt>
                <c:pt idx="22275">
                  <c:v>453.25099999999998</c:v>
                </c:pt>
                <c:pt idx="22276">
                  <c:v>453.279</c:v>
                </c:pt>
                <c:pt idx="22277">
                  <c:v>453.30399999999997</c:v>
                </c:pt>
                <c:pt idx="22278">
                  <c:v>453.33199999999999</c:v>
                </c:pt>
                <c:pt idx="22279">
                  <c:v>453.363</c:v>
                </c:pt>
                <c:pt idx="22280">
                  <c:v>453.39600000000002</c:v>
                </c:pt>
                <c:pt idx="22281">
                  <c:v>453.42099999999999</c:v>
                </c:pt>
                <c:pt idx="22282">
                  <c:v>453.42399999999998</c:v>
                </c:pt>
                <c:pt idx="22283">
                  <c:v>453.42399999999998</c:v>
                </c:pt>
                <c:pt idx="22284">
                  <c:v>453.42399999999998</c:v>
                </c:pt>
                <c:pt idx="22285">
                  <c:v>453.42399999999998</c:v>
                </c:pt>
                <c:pt idx="22286">
                  <c:v>453.42399999999998</c:v>
                </c:pt>
                <c:pt idx="22287">
                  <c:v>453.42399999999998</c:v>
                </c:pt>
                <c:pt idx="22288">
                  <c:v>453.42399999999998</c:v>
                </c:pt>
                <c:pt idx="22289">
                  <c:v>453.42399999999998</c:v>
                </c:pt>
                <c:pt idx="22290">
                  <c:v>453.42399999999998</c:v>
                </c:pt>
                <c:pt idx="22291">
                  <c:v>453.42700000000002</c:v>
                </c:pt>
                <c:pt idx="22292">
                  <c:v>453.43099999999998</c:v>
                </c:pt>
                <c:pt idx="22293">
                  <c:v>453.43599999999998</c:v>
                </c:pt>
                <c:pt idx="22294">
                  <c:v>453.44499999999999</c:v>
                </c:pt>
                <c:pt idx="22295">
                  <c:v>453.45299999999997</c:v>
                </c:pt>
                <c:pt idx="22296">
                  <c:v>453.46199999999999</c:v>
                </c:pt>
                <c:pt idx="22297">
                  <c:v>453.471</c:v>
                </c:pt>
                <c:pt idx="22298">
                  <c:v>453.49599999999998</c:v>
                </c:pt>
                <c:pt idx="22299">
                  <c:v>453.55200000000002</c:v>
                </c:pt>
                <c:pt idx="22300">
                  <c:v>453.61200000000002</c:v>
                </c:pt>
                <c:pt idx="22301">
                  <c:v>453.67200000000003</c:v>
                </c:pt>
                <c:pt idx="22302">
                  <c:v>453.73200000000003</c:v>
                </c:pt>
                <c:pt idx="22303">
                  <c:v>453.78899999999999</c:v>
                </c:pt>
                <c:pt idx="22304">
                  <c:v>453.84100000000001</c:v>
                </c:pt>
                <c:pt idx="22305">
                  <c:v>453.89100000000002</c:v>
                </c:pt>
                <c:pt idx="22306">
                  <c:v>453.93200000000002</c:v>
                </c:pt>
                <c:pt idx="22307">
                  <c:v>453.96800000000002</c:v>
                </c:pt>
                <c:pt idx="22308">
                  <c:v>453.96800000000002</c:v>
                </c:pt>
                <c:pt idx="22309">
                  <c:v>453.96800000000002</c:v>
                </c:pt>
                <c:pt idx="22310">
                  <c:v>453.96800000000002</c:v>
                </c:pt>
                <c:pt idx="22311">
                  <c:v>453.96800000000002</c:v>
                </c:pt>
                <c:pt idx="22312">
                  <c:v>453.96800000000002</c:v>
                </c:pt>
                <c:pt idx="22313">
                  <c:v>453.96800000000002</c:v>
                </c:pt>
                <c:pt idx="22314">
                  <c:v>453.96800000000002</c:v>
                </c:pt>
                <c:pt idx="22315">
                  <c:v>453.96800000000002</c:v>
                </c:pt>
                <c:pt idx="22316">
                  <c:v>453.96800000000002</c:v>
                </c:pt>
                <c:pt idx="22317">
                  <c:v>453.96800000000002</c:v>
                </c:pt>
                <c:pt idx="22318">
                  <c:v>453.96800000000002</c:v>
                </c:pt>
                <c:pt idx="22319">
                  <c:v>453.96800000000002</c:v>
                </c:pt>
                <c:pt idx="22320">
                  <c:v>453.97</c:v>
                </c:pt>
                <c:pt idx="22321">
                  <c:v>453.97399999999999</c:v>
                </c:pt>
                <c:pt idx="22322">
                  <c:v>453.98</c:v>
                </c:pt>
                <c:pt idx="22323">
                  <c:v>453.988</c:v>
                </c:pt>
                <c:pt idx="22324">
                  <c:v>453.99099999999999</c:v>
                </c:pt>
                <c:pt idx="22325">
                  <c:v>453.99099999999999</c:v>
                </c:pt>
                <c:pt idx="22326">
                  <c:v>453.99099999999999</c:v>
                </c:pt>
                <c:pt idx="22327">
                  <c:v>453.99099999999999</c:v>
                </c:pt>
                <c:pt idx="22328">
                  <c:v>453.99099999999999</c:v>
                </c:pt>
                <c:pt idx="22329">
                  <c:v>453.99099999999999</c:v>
                </c:pt>
                <c:pt idx="22330">
                  <c:v>453.99099999999999</c:v>
                </c:pt>
                <c:pt idx="22331">
                  <c:v>453.99099999999999</c:v>
                </c:pt>
                <c:pt idx="22332">
                  <c:v>453.99099999999999</c:v>
                </c:pt>
                <c:pt idx="22333">
                  <c:v>453.99099999999999</c:v>
                </c:pt>
                <c:pt idx="22334">
                  <c:v>453.99099999999999</c:v>
                </c:pt>
                <c:pt idx="22335">
                  <c:v>453.99099999999999</c:v>
                </c:pt>
                <c:pt idx="22336">
                  <c:v>453.99099999999999</c:v>
                </c:pt>
                <c:pt idx="22337">
                  <c:v>453.99099999999999</c:v>
                </c:pt>
                <c:pt idx="22338">
                  <c:v>453.99099999999999</c:v>
                </c:pt>
                <c:pt idx="22339">
                  <c:v>453.99099999999999</c:v>
                </c:pt>
                <c:pt idx="22340">
                  <c:v>453.99099999999999</c:v>
                </c:pt>
                <c:pt idx="22341">
                  <c:v>453.99099999999999</c:v>
                </c:pt>
                <c:pt idx="22342">
                  <c:v>453.99099999999999</c:v>
                </c:pt>
                <c:pt idx="22343">
                  <c:v>453.99099999999999</c:v>
                </c:pt>
                <c:pt idx="22344">
                  <c:v>453.99099999999999</c:v>
                </c:pt>
                <c:pt idx="22345">
                  <c:v>453.99099999999999</c:v>
                </c:pt>
                <c:pt idx="22346">
                  <c:v>453.99099999999999</c:v>
                </c:pt>
                <c:pt idx="22347">
                  <c:v>453.99099999999999</c:v>
                </c:pt>
                <c:pt idx="22348">
                  <c:v>453.99099999999999</c:v>
                </c:pt>
                <c:pt idx="22349">
                  <c:v>453.99099999999999</c:v>
                </c:pt>
                <c:pt idx="22350">
                  <c:v>453.99099999999999</c:v>
                </c:pt>
                <c:pt idx="22351">
                  <c:v>453.99099999999999</c:v>
                </c:pt>
                <c:pt idx="22352">
                  <c:v>453.99099999999999</c:v>
                </c:pt>
                <c:pt idx="22353">
                  <c:v>453.99099999999999</c:v>
                </c:pt>
                <c:pt idx="22354">
                  <c:v>453.99099999999999</c:v>
                </c:pt>
                <c:pt idx="22355">
                  <c:v>453.99099999999999</c:v>
                </c:pt>
                <c:pt idx="22356">
                  <c:v>453.99099999999999</c:v>
                </c:pt>
                <c:pt idx="22357">
                  <c:v>453.99099999999999</c:v>
                </c:pt>
                <c:pt idx="22358">
                  <c:v>453.99099999999999</c:v>
                </c:pt>
                <c:pt idx="22359">
                  <c:v>453.99099999999999</c:v>
                </c:pt>
                <c:pt idx="22360">
                  <c:v>453.99099999999999</c:v>
                </c:pt>
                <c:pt idx="22361">
                  <c:v>453.99099999999999</c:v>
                </c:pt>
                <c:pt idx="22362">
                  <c:v>453.99099999999999</c:v>
                </c:pt>
                <c:pt idx="22363">
                  <c:v>453.99099999999999</c:v>
                </c:pt>
                <c:pt idx="22364">
                  <c:v>453.99099999999999</c:v>
                </c:pt>
                <c:pt idx="22365">
                  <c:v>453.99099999999999</c:v>
                </c:pt>
                <c:pt idx="22366">
                  <c:v>453.99099999999999</c:v>
                </c:pt>
                <c:pt idx="22367">
                  <c:v>453.99099999999999</c:v>
                </c:pt>
                <c:pt idx="22368">
                  <c:v>453.99099999999999</c:v>
                </c:pt>
                <c:pt idx="22369">
                  <c:v>453.99099999999999</c:v>
                </c:pt>
                <c:pt idx="22370">
                  <c:v>453.99099999999999</c:v>
                </c:pt>
                <c:pt idx="22371">
                  <c:v>453.99099999999999</c:v>
                </c:pt>
                <c:pt idx="22372">
                  <c:v>453.99099999999999</c:v>
                </c:pt>
                <c:pt idx="22373">
                  <c:v>453.99099999999999</c:v>
                </c:pt>
                <c:pt idx="22374">
                  <c:v>453.99099999999999</c:v>
                </c:pt>
                <c:pt idx="22375">
                  <c:v>453.99099999999999</c:v>
                </c:pt>
                <c:pt idx="22376">
                  <c:v>453.99099999999999</c:v>
                </c:pt>
                <c:pt idx="22377">
                  <c:v>453.99099999999999</c:v>
                </c:pt>
                <c:pt idx="22378">
                  <c:v>453.99099999999999</c:v>
                </c:pt>
                <c:pt idx="22379">
                  <c:v>453.99099999999999</c:v>
                </c:pt>
                <c:pt idx="22380">
                  <c:v>453.99099999999999</c:v>
                </c:pt>
                <c:pt idx="22381">
                  <c:v>453.99099999999999</c:v>
                </c:pt>
                <c:pt idx="22382">
                  <c:v>453.99099999999999</c:v>
                </c:pt>
                <c:pt idx="22383">
                  <c:v>453.99099999999999</c:v>
                </c:pt>
                <c:pt idx="22384">
                  <c:v>453.99099999999999</c:v>
                </c:pt>
                <c:pt idx="22385">
                  <c:v>453.99099999999999</c:v>
                </c:pt>
                <c:pt idx="22386">
                  <c:v>453.99099999999999</c:v>
                </c:pt>
                <c:pt idx="22387">
                  <c:v>453.99099999999999</c:v>
                </c:pt>
                <c:pt idx="22388">
                  <c:v>453.99099999999999</c:v>
                </c:pt>
                <c:pt idx="22389">
                  <c:v>453.99099999999999</c:v>
                </c:pt>
                <c:pt idx="22390">
                  <c:v>453.99099999999999</c:v>
                </c:pt>
                <c:pt idx="22391">
                  <c:v>453.99099999999999</c:v>
                </c:pt>
                <c:pt idx="22392">
                  <c:v>453.99099999999999</c:v>
                </c:pt>
                <c:pt idx="22393">
                  <c:v>453.99099999999999</c:v>
                </c:pt>
                <c:pt idx="22394">
                  <c:v>453.99099999999999</c:v>
                </c:pt>
                <c:pt idx="22395">
                  <c:v>453.99099999999999</c:v>
                </c:pt>
                <c:pt idx="22396">
                  <c:v>453.99099999999999</c:v>
                </c:pt>
                <c:pt idx="22397">
                  <c:v>453.99099999999999</c:v>
                </c:pt>
                <c:pt idx="22398">
                  <c:v>453.99099999999999</c:v>
                </c:pt>
                <c:pt idx="22399">
                  <c:v>453.99099999999999</c:v>
                </c:pt>
                <c:pt idx="22400">
                  <c:v>453.99099999999999</c:v>
                </c:pt>
                <c:pt idx="22401">
                  <c:v>453.99099999999999</c:v>
                </c:pt>
                <c:pt idx="22402">
                  <c:v>453.99099999999999</c:v>
                </c:pt>
                <c:pt idx="22403">
                  <c:v>453.99099999999999</c:v>
                </c:pt>
                <c:pt idx="22404">
                  <c:v>453.99099999999999</c:v>
                </c:pt>
                <c:pt idx="22405">
                  <c:v>453.99099999999999</c:v>
                </c:pt>
                <c:pt idx="22406">
                  <c:v>453.99099999999999</c:v>
                </c:pt>
                <c:pt idx="22407">
                  <c:v>453.99099999999999</c:v>
                </c:pt>
                <c:pt idx="22408">
                  <c:v>453.99099999999999</c:v>
                </c:pt>
                <c:pt idx="22409">
                  <c:v>453.99099999999999</c:v>
                </c:pt>
                <c:pt idx="22410">
                  <c:v>453.99099999999999</c:v>
                </c:pt>
                <c:pt idx="22411">
                  <c:v>453.99099999999999</c:v>
                </c:pt>
                <c:pt idx="22412">
                  <c:v>453.99099999999999</c:v>
                </c:pt>
                <c:pt idx="22413">
                  <c:v>453.99099999999999</c:v>
                </c:pt>
                <c:pt idx="22414">
                  <c:v>453.99099999999999</c:v>
                </c:pt>
                <c:pt idx="22415">
                  <c:v>453.99099999999999</c:v>
                </c:pt>
                <c:pt idx="22416">
                  <c:v>453.99099999999999</c:v>
                </c:pt>
                <c:pt idx="22417">
                  <c:v>453.99099999999999</c:v>
                </c:pt>
                <c:pt idx="22418">
                  <c:v>453.99099999999999</c:v>
                </c:pt>
                <c:pt idx="22419">
                  <c:v>453.99099999999999</c:v>
                </c:pt>
                <c:pt idx="22420">
                  <c:v>453.99099999999999</c:v>
                </c:pt>
                <c:pt idx="22421">
                  <c:v>453.99099999999999</c:v>
                </c:pt>
                <c:pt idx="22422">
                  <c:v>453.99099999999999</c:v>
                </c:pt>
                <c:pt idx="22423">
                  <c:v>453.99099999999999</c:v>
                </c:pt>
                <c:pt idx="22424">
                  <c:v>453.99099999999999</c:v>
                </c:pt>
                <c:pt idx="22425">
                  <c:v>453.99099999999999</c:v>
                </c:pt>
                <c:pt idx="22426">
                  <c:v>453.99099999999999</c:v>
                </c:pt>
                <c:pt idx="22427">
                  <c:v>453.99099999999999</c:v>
                </c:pt>
                <c:pt idx="22428">
                  <c:v>453.99099999999999</c:v>
                </c:pt>
                <c:pt idx="22429">
                  <c:v>453.99099999999999</c:v>
                </c:pt>
                <c:pt idx="22430">
                  <c:v>453.99099999999999</c:v>
                </c:pt>
                <c:pt idx="22431">
                  <c:v>453.99099999999999</c:v>
                </c:pt>
                <c:pt idx="22432">
                  <c:v>453.99099999999999</c:v>
                </c:pt>
                <c:pt idx="22433">
                  <c:v>453.99099999999999</c:v>
                </c:pt>
                <c:pt idx="22434">
                  <c:v>453.99099999999999</c:v>
                </c:pt>
                <c:pt idx="22435">
                  <c:v>453.99099999999999</c:v>
                </c:pt>
                <c:pt idx="22436">
                  <c:v>453.99099999999999</c:v>
                </c:pt>
                <c:pt idx="22437">
                  <c:v>453.99099999999999</c:v>
                </c:pt>
                <c:pt idx="22438">
                  <c:v>453.99099999999999</c:v>
                </c:pt>
                <c:pt idx="22439">
                  <c:v>453.99099999999999</c:v>
                </c:pt>
                <c:pt idx="22440">
                  <c:v>453.99099999999999</c:v>
                </c:pt>
                <c:pt idx="22441">
                  <c:v>453.99099999999999</c:v>
                </c:pt>
                <c:pt idx="22442">
                  <c:v>453.99099999999999</c:v>
                </c:pt>
                <c:pt idx="22443">
                  <c:v>453.99099999999999</c:v>
                </c:pt>
                <c:pt idx="22444">
                  <c:v>453.99099999999999</c:v>
                </c:pt>
                <c:pt idx="22445">
                  <c:v>453.99099999999999</c:v>
                </c:pt>
                <c:pt idx="22446">
                  <c:v>453.99099999999999</c:v>
                </c:pt>
                <c:pt idx="22447">
                  <c:v>453.99099999999999</c:v>
                </c:pt>
                <c:pt idx="22448">
                  <c:v>453.99099999999999</c:v>
                </c:pt>
                <c:pt idx="22449">
                  <c:v>453.99099999999999</c:v>
                </c:pt>
                <c:pt idx="22450">
                  <c:v>453.99099999999999</c:v>
                </c:pt>
                <c:pt idx="22451">
                  <c:v>453.99099999999999</c:v>
                </c:pt>
                <c:pt idx="22452">
                  <c:v>453.99099999999999</c:v>
                </c:pt>
                <c:pt idx="22453">
                  <c:v>453.99099999999999</c:v>
                </c:pt>
                <c:pt idx="22454">
                  <c:v>453.99099999999999</c:v>
                </c:pt>
                <c:pt idx="22455">
                  <c:v>453.99099999999999</c:v>
                </c:pt>
                <c:pt idx="22456">
                  <c:v>453.99099999999999</c:v>
                </c:pt>
                <c:pt idx="22457">
                  <c:v>453.99099999999999</c:v>
                </c:pt>
                <c:pt idx="22458">
                  <c:v>453.99099999999999</c:v>
                </c:pt>
                <c:pt idx="22459">
                  <c:v>453.99099999999999</c:v>
                </c:pt>
                <c:pt idx="22460">
                  <c:v>453.99099999999999</c:v>
                </c:pt>
                <c:pt idx="22461">
                  <c:v>453.99099999999999</c:v>
                </c:pt>
                <c:pt idx="22462">
                  <c:v>453.99099999999999</c:v>
                </c:pt>
                <c:pt idx="22463">
                  <c:v>453.99099999999999</c:v>
                </c:pt>
                <c:pt idx="22464">
                  <c:v>453.99099999999999</c:v>
                </c:pt>
                <c:pt idx="22465">
                  <c:v>453.99099999999999</c:v>
                </c:pt>
                <c:pt idx="22466">
                  <c:v>453.99099999999999</c:v>
                </c:pt>
                <c:pt idx="22467">
                  <c:v>453.99099999999999</c:v>
                </c:pt>
                <c:pt idx="22468">
                  <c:v>453.99099999999999</c:v>
                </c:pt>
                <c:pt idx="22469">
                  <c:v>453.99099999999999</c:v>
                </c:pt>
                <c:pt idx="22470">
                  <c:v>453.99099999999999</c:v>
                </c:pt>
                <c:pt idx="22471">
                  <c:v>453.99099999999999</c:v>
                </c:pt>
                <c:pt idx="22472">
                  <c:v>453.99099999999999</c:v>
                </c:pt>
                <c:pt idx="22473">
                  <c:v>453.99099999999999</c:v>
                </c:pt>
                <c:pt idx="22474">
                  <c:v>453.99099999999999</c:v>
                </c:pt>
                <c:pt idx="22475">
                  <c:v>453.99099999999999</c:v>
                </c:pt>
                <c:pt idx="22476">
                  <c:v>453.99099999999999</c:v>
                </c:pt>
                <c:pt idx="22477">
                  <c:v>453.99099999999999</c:v>
                </c:pt>
                <c:pt idx="22478">
                  <c:v>453.99099999999999</c:v>
                </c:pt>
                <c:pt idx="22479">
                  <c:v>453.99099999999999</c:v>
                </c:pt>
                <c:pt idx="22480">
                  <c:v>453.99099999999999</c:v>
                </c:pt>
                <c:pt idx="22481">
                  <c:v>453.99099999999999</c:v>
                </c:pt>
                <c:pt idx="22482">
                  <c:v>453.99099999999999</c:v>
                </c:pt>
                <c:pt idx="22483">
                  <c:v>453.99099999999999</c:v>
                </c:pt>
                <c:pt idx="22484">
                  <c:v>453.99099999999999</c:v>
                </c:pt>
                <c:pt idx="22485">
                  <c:v>453.99099999999999</c:v>
                </c:pt>
                <c:pt idx="22486">
                  <c:v>453.99099999999999</c:v>
                </c:pt>
                <c:pt idx="22487">
                  <c:v>453.99099999999999</c:v>
                </c:pt>
                <c:pt idx="22488">
                  <c:v>453.99099999999999</c:v>
                </c:pt>
                <c:pt idx="22489">
                  <c:v>453.99099999999999</c:v>
                </c:pt>
                <c:pt idx="22490">
                  <c:v>453.99099999999999</c:v>
                </c:pt>
                <c:pt idx="22491">
                  <c:v>453.99099999999999</c:v>
                </c:pt>
                <c:pt idx="22492">
                  <c:v>453.99099999999999</c:v>
                </c:pt>
                <c:pt idx="22493">
                  <c:v>453.99099999999999</c:v>
                </c:pt>
                <c:pt idx="22494">
                  <c:v>453.99099999999999</c:v>
                </c:pt>
                <c:pt idx="22495">
                  <c:v>453.99099999999999</c:v>
                </c:pt>
                <c:pt idx="22496">
                  <c:v>453.99099999999999</c:v>
                </c:pt>
                <c:pt idx="22497">
                  <c:v>453.99099999999999</c:v>
                </c:pt>
                <c:pt idx="22498">
                  <c:v>453.99099999999999</c:v>
                </c:pt>
                <c:pt idx="22499">
                  <c:v>453.99099999999999</c:v>
                </c:pt>
                <c:pt idx="22500">
                  <c:v>453.99099999999999</c:v>
                </c:pt>
                <c:pt idx="22501">
                  <c:v>453.99099999999999</c:v>
                </c:pt>
                <c:pt idx="22502">
                  <c:v>453.99099999999999</c:v>
                </c:pt>
                <c:pt idx="22503">
                  <c:v>453.99099999999999</c:v>
                </c:pt>
                <c:pt idx="22504">
                  <c:v>453.99099999999999</c:v>
                </c:pt>
                <c:pt idx="22505">
                  <c:v>453.99099999999999</c:v>
                </c:pt>
                <c:pt idx="22506">
                  <c:v>453.99099999999999</c:v>
                </c:pt>
                <c:pt idx="22507">
                  <c:v>453.99099999999999</c:v>
                </c:pt>
                <c:pt idx="22508">
                  <c:v>453.99099999999999</c:v>
                </c:pt>
                <c:pt idx="22509">
                  <c:v>453.99099999999999</c:v>
                </c:pt>
                <c:pt idx="22510">
                  <c:v>453.99099999999999</c:v>
                </c:pt>
                <c:pt idx="22511">
                  <c:v>453.99099999999999</c:v>
                </c:pt>
                <c:pt idx="22512">
                  <c:v>453.99099999999999</c:v>
                </c:pt>
                <c:pt idx="22513">
                  <c:v>453.99099999999999</c:v>
                </c:pt>
                <c:pt idx="22514">
                  <c:v>453.99099999999999</c:v>
                </c:pt>
                <c:pt idx="22515">
                  <c:v>453.99099999999999</c:v>
                </c:pt>
                <c:pt idx="22516">
                  <c:v>453.99099999999999</c:v>
                </c:pt>
                <c:pt idx="22517">
                  <c:v>453.99099999999999</c:v>
                </c:pt>
                <c:pt idx="22518">
                  <c:v>453.99099999999999</c:v>
                </c:pt>
                <c:pt idx="22519">
                  <c:v>453.99099999999999</c:v>
                </c:pt>
                <c:pt idx="22520">
                  <c:v>453.99099999999999</c:v>
                </c:pt>
                <c:pt idx="22521">
                  <c:v>453.99099999999999</c:v>
                </c:pt>
                <c:pt idx="22522">
                  <c:v>453.99099999999999</c:v>
                </c:pt>
                <c:pt idx="22523">
                  <c:v>453.99099999999999</c:v>
                </c:pt>
                <c:pt idx="22524">
                  <c:v>453.99099999999999</c:v>
                </c:pt>
                <c:pt idx="22525">
                  <c:v>453.99099999999999</c:v>
                </c:pt>
                <c:pt idx="22526">
                  <c:v>453.99099999999999</c:v>
                </c:pt>
                <c:pt idx="22527">
                  <c:v>453.99200000000002</c:v>
                </c:pt>
                <c:pt idx="22528">
                  <c:v>453.995</c:v>
                </c:pt>
                <c:pt idx="22529">
                  <c:v>453.99599999999998</c:v>
                </c:pt>
                <c:pt idx="22530">
                  <c:v>453.99799999999999</c:v>
                </c:pt>
                <c:pt idx="22531">
                  <c:v>454.00299999999999</c:v>
                </c:pt>
                <c:pt idx="22532">
                  <c:v>454.00799999999998</c:v>
                </c:pt>
                <c:pt idx="22533">
                  <c:v>454.012</c:v>
                </c:pt>
                <c:pt idx="22534">
                  <c:v>454.01299999999998</c:v>
                </c:pt>
                <c:pt idx="22535">
                  <c:v>454.01400000000001</c:v>
                </c:pt>
                <c:pt idx="22536">
                  <c:v>454.01400000000001</c:v>
                </c:pt>
                <c:pt idx="22537">
                  <c:v>454.01499999999999</c:v>
                </c:pt>
                <c:pt idx="22538">
                  <c:v>454.01499999999999</c:v>
                </c:pt>
                <c:pt idx="22539">
                  <c:v>454.01600000000002</c:v>
                </c:pt>
                <c:pt idx="22540">
                  <c:v>454.01600000000002</c:v>
                </c:pt>
                <c:pt idx="22541">
                  <c:v>454.017</c:v>
                </c:pt>
                <c:pt idx="22542">
                  <c:v>454.017</c:v>
                </c:pt>
                <c:pt idx="22543">
                  <c:v>454.017</c:v>
                </c:pt>
                <c:pt idx="22544">
                  <c:v>454.017</c:v>
                </c:pt>
                <c:pt idx="22545">
                  <c:v>454.017</c:v>
                </c:pt>
                <c:pt idx="22546">
                  <c:v>454.02</c:v>
                </c:pt>
                <c:pt idx="22547">
                  <c:v>454.03199999999998</c:v>
                </c:pt>
                <c:pt idx="22548">
                  <c:v>454.06400000000002</c:v>
                </c:pt>
                <c:pt idx="22549">
                  <c:v>454.11399999999998</c:v>
                </c:pt>
                <c:pt idx="22550">
                  <c:v>454.13099999999997</c:v>
                </c:pt>
                <c:pt idx="22551">
                  <c:v>454.14800000000002</c:v>
                </c:pt>
                <c:pt idx="22552">
                  <c:v>454.17399999999998</c:v>
                </c:pt>
                <c:pt idx="22553">
                  <c:v>454.19299999999998</c:v>
                </c:pt>
                <c:pt idx="22554">
                  <c:v>454.19600000000003</c:v>
                </c:pt>
                <c:pt idx="22555">
                  <c:v>454.19600000000003</c:v>
                </c:pt>
                <c:pt idx="22556">
                  <c:v>454.19600000000003</c:v>
                </c:pt>
                <c:pt idx="22557">
                  <c:v>454.19799999999998</c:v>
                </c:pt>
                <c:pt idx="22558">
                  <c:v>454.20499999999998</c:v>
                </c:pt>
                <c:pt idx="22559">
                  <c:v>454.21199999999999</c:v>
                </c:pt>
                <c:pt idx="22560">
                  <c:v>454.21600000000001</c:v>
                </c:pt>
                <c:pt idx="22561">
                  <c:v>454.21600000000001</c:v>
                </c:pt>
                <c:pt idx="22562">
                  <c:v>454.21600000000001</c:v>
                </c:pt>
                <c:pt idx="22563">
                  <c:v>454.21600000000001</c:v>
                </c:pt>
                <c:pt idx="22564">
                  <c:v>454.21600000000001</c:v>
                </c:pt>
                <c:pt idx="22565">
                  <c:v>454.21600000000001</c:v>
                </c:pt>
                <c:pt idx="22566">
                  <c:v>454.21600000000001</c:v>
                </c:pt>
                <c:pt idx="22567">
                  <c:v>454.21600000000001</c:v>
                </c:pt>
                <c:pt idx="22568">
                  <c:v>454.21600000000001</c:v>
                </c:pt>
                <c:pt idx="22569">
                  <c:v>454.21600000000001</c:v>
                </c:pt>
                <c:pt idx="22570">
                  <c:v>454.21600000000001</c:v>
                </c:pt>
                <c:pt idx="22571">
                  <c:v>454.21600000000001</c:v>
                </c:pt>
                <c:pt idx="22572">
                  <c:v>454.21600000000001</c:v>
                </c:pt>
                <c:pt idx="22573">
                  <c:v>454.21600000000001</c:v>
                </c:pt>
                <c:pt idx="22574">
                  <c:v>454.21600000000001</c:v>
                </c:pt>
                <c:pt idx="22575">
                  <c:v>454.21600000000001</c:v>
                </c:pt>
                <c:pt idx="22576">
                  <c:v>454.21600000000001</c:v>
                </c:pt>
                <c:pt idx="22577">
                  <c:v>454.21600000000001</c:v>
                </c:pt>
                <c:pt idx="22578">
                  <c:v>454.21600000000001</c:v>
                </c:pt>
                <c:pt idx="22579">
                  <c:v>454.21600000000001</c:v>
                </c:pt>
                <c:pt idx="22580">
                  <c:v>454.21600000000001</c:v>
                </c:pt>
                <c:pt idx="22581">
                  <c:v>454.21600000000001</c:v>
                </c:pt>
                <c:pt idx="22582">
                  <c:v>454.21600000000001</c:v>
                </c:pt>
                <c:pt idx="22583">
                  <c:v>454.21600000000001</c:v>
                </c:pt>
                <c:pt idx="22584">
                  <c:v>454.21600000000001</c:v>
                </c:pt>
                <c:pt idx="22585">
                  <c:v>454.21600000000001</c:v>
                </c:pt>
                <c:pt idx="22586">
                  <c:v>454.21600000000001</c:v>
                </c:pt>
                <c:pt idx="22587">
                  <c:v>454.21600000000001</c:v>
                </c:pt>
                <c:pt idx="22588">
                  <c:v>454.21600000000001</c:v>
                </c:pt>
                <c:pt idx="22589">
                  <c:v>454.21600000000001</c:v>
                </c:pt>
                <c:pt idx="22590">
                  <c:v>454.21600000000001</c:v>
                </c:pt>
                <c:pt idx="22591">
                  <c:v>454.21600000000001</c:v>
                </c:pt>
                <c:pt idx="22592">
                  <c:v>454.21600000000001</c:v>
                </c:pt>
                <c:pt idx="22593">
                  <c:v>454.21600000000001</c:v>
                </c:pt>
                <c:pt idx="22594">
                  <c:v>454.21600000000001</c:v>
                </c:pt>
                <c:pt idx="22595">
                  <c:v>454.21600000000001</c:v>
                </c:pt>
                <c:pt idx="22596">
                  <c:v>454.21600000000001</c:v>
                </c:pt>
                <c:pt idx="22597">
                  <c:v>454.21600000000001</c:v>
                </c:pt>
                <c:pt idx="22598">
                  <c:v>454.21600000000001</c:v>
                </c:pt>
                <c:pt idx="22599">
                  <c:v>454.21600000000001</c:v>
                </c:pt>
                <c:pt idx="22600">
                  <c:v>454.21600000000001</c:v>
                </c:pt>
                <c:pt idx="22601">
                  <c:v>454.21600000000001</c:v>
                </c:pt>
                <c:pt idx="22602">
                  <c:v>454.21600000000001</c:v>
                </c:pt>
                <c:pt idx="22603">
                  <c:v>454.21600000000001</c:v>
                </c:pt>
                <c:pt idx="22604">
                  <c:v>454.21600000000001</c:v>
                </c:pt>
                <c:pt idx="22605">
                  <c:v>454.21600000000001</c:v>
                </c:pt>
                <c:pt idx="22606">
                  <c:v>454.21600000000001</c:v>
                </c:pt>
                <c:pt idx="22607">
                  <c:v>454.21600000000001</c:v>
                </c:pt>
                <c:pt idx="22608">
                  <c:v>454.21600000000001</c:v>
                </c:pt>
                <c:pt idx="22609">
                  <c:v>454.21600000000001</c:v>
                </c:pt>
                <c:pt idx="22610">
                  <c:v>454.21600000000001</c:v>
                </c:pt>
                <c:pt idx="22611">
                  <c:v>454.21600000000001</c:v>
                </c:pt>
                <c:pt idx="22612">
                  <c:v>454.21600000000001</c:v>
                </c:pt>
                <c:pt idx="22613">
                  <c:v>454.21600000000001</c:v>
                </c:pt>
                <c:pt idx="22614">
                  <c:v>454.21600000000001</c:v>
                </c:pt>
                <c:pt idx="22615">
                  <c:v>454.21600000000001</c:v>
                </c:pt>
                <c:pt idx="22616">
                  <c:v>454.21600000000001</c:v>
                </c:pt>
                <c:pt idx="22617">
                  <c:v>454.21600000000001</c:v>
                </c:pt>
                <c:pt idx="22618">
                  <c:v>454.21600000000001</c:v>
                </c:pt>
                <c:pt idx="22619">
                  <c:v>454.21600000000001</c:v>
                </c:pt>
                <c:pt idx="22620">
                  <c:v>454.21600000000001</c:v>
                </c:pt>
                <c:pt idx="22621">
                  <c:v>454.21600000000001</c:v>
                </c:pt>
                <c:pt idx="22622">
                  <c:v>454.21600000000001</c:v>
                </c:pt>
                <c:pt idx="22623">
                  <c:v>454.21600000000001</c:v>
                </c:pt>
                <c:pt idx="22624">
                  <c:v>454.21600000000001</c:v>
                </c:pt>
                <c:pt idx="22625">
                  <c:v>454.21600000000001</c:v>
                </c:pt>
                <c:pt idx="22626">
                  <c:v>454.21600000000001</c:v>
                </c:pt>
                <c:pt idx="22627">
                  <c:v>454.21600000000001</c:v>
                </c:pt>
                <c:pt idx="22628">
                  <c:v>454.21600000000001</c:v>
                </c:pt>
                <c:pt idx="22629">
                  <c:v>454.21600000000001</c:v>
                </c:pt>
                <c:pt idx="22630">
                  <c:v>454.21600000000001</c:v>
                </c:pt>
                <c:pt idx="22631">
                  <c:v>454.21600000000001</c:v>
                </c:pt>
                <c:pt idx="22632">
                  <c:v>454.21600000000001</c:v>
                </c:pt>
                <c:pt idx="22633">
                  <c:v>454.21600000000001</c:v>
                </c:pt>
                <c:pt idx="22634">
                  <c:v>454.21600000000001</c:v>
                </c:pt>
                <c:pt idx="22635">
                  <c:v>454.21600000000001</c:v>
                </c:pt>
                <c:pt idx="22636">
                  <c:v>454.21600000000001</c:v>
                </c:pt>
                <c:pt idx="22637">
                  <c:v>454.21600000000001</c:v>
                </c:pt>
                <c:pt idx="22638">
                  <c:v>454.21600000000001</c:v>
                </c:pt>
                <c:pt idx="22639">
                  <c:v>454.21600000000001</c:v>
                </c:pt>
                <c:pt idx="22640">
                  <c:v>454.21600000000001</c:v>
                </c:pt>
                <c:pt idx="22641">
                  <c:v>454.21600000000001</c:v>
                </c:pt>
                <c:pt idx="22642">
                  <c:v>454.21600000000001</c:v>
                </c:pt>
                <c:pt idx="22643">
                  <c:v>454.21600000000001</c:v>
                </c:pt>
                <c:pt idx="22644">
                  <c:v>454.21600000000001</c:v>
                </c:pt>
                <c:pt idx="22645">
                  <c:v>454.21600000000001</c:v>
                </c:pt>
                <c:pt idx="22646">
                  <c:v>454.21600000000001</c:v>
                </c:pt>
                <c:pt idx="22647">
                  <c:v>454.21600000000001</c:v>
                </c:pt>
                <c:pt idx="22648">
                  <c:v>454.21600000000001</c:v>
                </c:pt>
                <c:pt idx="22649">
                  <c:v>454.21600000000001</c:v>
                </c:pt>
                <c:pt idx="22650">
                  <c:v>454.21600000000001</c:v>
                </c:pt>
                <c:pt idx="22651">
                  <c:v>454.21600000000001</c:v>
                </c:pt>
                <c:pt idx="22652">
                  <c:v>454.21600000000001</c:v>
                </c:pt>
                <c:pt idx="22653">
                  <c:v>454.21600000000001</c:v>
                </c:pt>
                <c:pt idx="22654">
                  <c:v>454.21600000000001</c:v>
                </c:pt>
                <c:pt idx="22655">
                  <c:v>454.21600000000001</c:v>
                </c:pt>
                <c:pt idx="22656">
                  <c:v>454.21600000000001</c:v>
                </c:pt>
                <c:pt idx="22657">
                  <c:v>454.21600000000001</c:v>
                </c:pt>
                <c:pt idx="22658">
                  <c:v>454.21600000000001</c:v>
                </c:pt>
                <c:pt idx="22659">
                  <c:v>454.21600000000001</c:v>
                </c:pt>
                <c:pt idx="22660">
                  <c:v>454.21600000000001</c:v>
                </c:pt>
                <c:pt idx="22661">
                  <c:v>454.21600000000001</c:v>
                </c:pt>
                <c:pt idx="22662">
                  <c:v>454.21600000000001</c:v>
                </c:pt>
                <c:pt idx="22663">
                  <c:v>454.21600000000001</c:v>
                </c:pt>
                <c:pt idx="22664">
                  <c:v>454.21600000000001</c:v>
                </c:pt>
                <c:pt idx="22665">
                  <c:v>454.21600000000001</c:v>
                </c:pt>
                <c:pt idx="22666">
                  <c:v>454.21600000000001</c:v>
                </c:pt>
                <c:pt idx="22667">
                  <c:v>454.21600000000001</c:v>
                </c:pt>
                <c:pt idx="22668">
                  <c:v>454.21600000000001</c:v>
                </c:pt>
                <c:pt idx="22669">
                  <c:v>454.21600000000001</c:v>
                </c:pt>
                <c:pt idx="22670">
                  <c:v>454.21600000000001</c:v>
                </c:pt>
                <c:pt idx="22671">
                  <c:v>454.21600000000001</c:v>
                </c:pt>
                <c:pt idx="22672">
                  <c:v>454.21600000000001</c:v>
                </c:pt>
                <c:pt idx="22673">
                  <c:v>454.21600000000001</c:v>
                </c:pt>
                <c:pt idx="22674">
                  <c:v>454.21600000000001</c:v>
                </c:pt>
                <c:pt idx="22675">
                  <c:v>454.21600000000001</c:v>
                </c:pt>
                <c:pt idx="22676">
                  <c:v>454.21600000000001</c:v>
                </c:pt>
                <c:pt idx="22677">
                  <c:v>454.21600000000001</c:v>
                </c:pt>
                <c:pt idx="22678">
                  <c:v>454.21600000000001</c:v>
                </c:pt>
                <c:pt idx="22679">
                  <c:v>454.21600000000001</c:v>
                </c:pt>
                <c:pt idx="22680">
                  <c:v>454.21600000000001</c:v>
                </c:pt>
                <c:pt idx="22681">
                  <c:v>454.21600000000001</c:v>
                </c:pt>
                <c:pt idx="22682">
                  <c:v>454.21600000000001</c:v>
                </c:pt>
                <c:pt idx="22683">
                  <c:v>454.21600000000001</c:v>
                </c:pt>
                <c:pt idx="22684">
                  <c:v>454.21600000000001</c:v>
                </c:pt>
                <c:pt idx="22685">
                  <c:v>454.21600000000001</c:v>
                </c:pt>
                <c:pt idx="22686">
                  <c:v>454.21600000000001</c:v>
                </c:pt>
                <c:pt idx="22687">
                  <c:v>454.21600000000001</c:v>
                </c:pt>
                <c:pt idx="22688">
                  <c:v>454.21600000000001</c:v>
                </c:pt>
                <c:pt idx="22689">
                  <c:v>454.21600000000001</c:v>
                </c:pt>
                <c:pt idx="22690">
                  <c:v>454.21600000000001</c:v>
                </c:pt>
                <c:pt idx="22691">
                  <c:v>454.21600000000001</c:v>
                </c:pt>
                <c:pt idx="22692">
                  <c:v>454.21600000000001</c:v>
                </c:pt>
                <c:pt idx="22693">
                  <c:v>454.21600000000001</c:v>
                </c:pt>
                <c:pt idx="22694">
                  <c:v>454.21600000000001</c:v>
                </c:pt>
                <c:pt idx="22695">
                  <c:v>454.21600000000001</c:v>
                </c:pt>
                <c:pt idx="22696">
                  <c:v>454.21600000000001</c:v>
                </c:pt>
                <c:pt idx="22697">
                  <c:v>454.21600000000001</c:v>
                </c:pt>
                <c:pt idx="22698">
                  <c:v>454.21600000000001</c:v>
                </c:pt>
                <c:pt idx="22699">
                  <c:v>454.21600000000001</c:v>
                </c:pt>
                <c:pt idx="22700">
                  <c:v>454.21600000000001</c:v>
                </c:pt>
                <c:pt idx="22701">
                  <c:v>454.21600000000001</c:v>
                </c:pt>
                <c:pt idx="22702">
                  <c:v>454.21600000000001</c:v>
                </c:pt>
                <c:pt idx="22703">
                  <c:v>454.21600000000001</c:v>
                </c:pt>
                <c:pt idx="22704">
                  <c:v>454.21600000000001</c:v>
                </c:pt>
                <c:pt idx="22705">
                  <c:v>454.21600000000001</c:v>
                </c:pt>
                <c:pt idx="22706">
                  <c:v>454.21600000000001</c:v>
                </c:pt>
                <c:pt idx="22707">
                  <c:v>454.21600000000001</c:v>
                </c:pt>
                <c:pt idx="22708">
                  <c:v>454.21600000000001</c:v>
                </c:pt>
                <c:pt idx="22709">
                  <c:v>454.21600000000001</c:v>
                </c:pt>
                <c:pt idx="22710">
                  <c:v>454.21600000000001</c:v>
                </c:pt>
                <c:pt idx="22711">
                  <c:v>454.21600000000001</c:v>
                </c:pt>
                <c:pt idx="22712">
                  <c:v>454.21600000000001</c:v>
                </c:pt>
                <c:pt idx="22713">
                  <c:v>454.21600000000001</c:v>
                </c:pt>
                <c:pt idx="22714">
                  <c:v>454.21600000000001</c:v>
                </c:pt>
                <c:pt idx="22715">
                  <c:v>454.21600000000001</c:v>
                </c:pt>
                <c:pt idx="22716">
                  <c:v>454.21600000000001</c:v>
                </c:pt>
                <c:pt idx="22717">
                  <c:v>454.21600000000001</c:v>
                </c:pt>
                <c:pt idx="22718">
                  <c:v>454.21600000000001</c:v>
                </c:pt>
                <c:pt idx="22719">
                  <c:v>454.21600000000001</c:v>
                </c:pt>
                <c:pt idx="22720">
                  <c:v>454.21600000000001</c:v>
                </c:pt>
                <c:pt idx="22721">
                  <c:v>454.21600000000001</c:v>
                </c:pt>
                <c:pt idx="22722">
                  <c:v>454.21600000000001</c:v>
                </c:pt>
                <c:pt idx="22723">
                  <c:v>454.21600000000001</c:v>
                </c:pt>
                <c:pt idx="22724">
                  <c:v>454.21600000000001</c:v>
                </c:pt>
                <c:pt idx="22725">
                  <c:v>454.21600000000001</c:v>
                </c:pt>
                <c:pt idx="22726">
                  <c:v>454.21600000000001</c:v>
                </c:pt>
                <c:pt idx="22727">
                  <c:v>454.21600000000001</c:v>
                </c:pt>
                <c:pt idx="22728">
                  <c:v>454.21600000000001</c:v>
                </c:pt>
                <c:pt idx="22729">
                  <c:v>454.21600000000001</c:v>
                </c:pt>
                <c:pt idx="22730">
                  <c:v>454.21600000000001</c:v>
                </c:pt>
                <c:pt idx="22731">
                  <c:v>454.21600000000001</c:v>
                </c:pt>
                <c:pt idx="22732">
                  <c:v>454.21600000000001</c:v>
                </c:pt>
                <c:pt idx="22733">
                  <c:v>454.21600000000001</c:v>
                </c:pt>
                <c:pt idx="22734">
                  <c:v>454.21600000000001</c:v>
                </c:pt>
                <c:pt idx="22735">
                  <c:v>454.21600000000001</c:v>
                </c:pt>
                <c:pt idx="22736">
                  <c:v>454.21600000000001</c:v>
                </c:pt>
                <c:pt idx="22737">
                  <c:v>454.21600000000001</c:v>
                </c:pt>
                <c:pt idx="22738">
                  <c:v>454.21600000000001</c:v>
                </c:pt>
                <c:pt idx="22739">
                  <c:v>454.21600000000001</c:v>
                </c:pt>
                <c:pt idx="22740">
                  <c:v>454.21600000000001</c:v>
                </c:pt>
                <c:pt idx="22741">
                  <c:v>454.21600000000001</c:v>
                </c:pt>
                <c:pt idx="22742">
                  <c:v>454.21600000000001</c:v>
                </c:pt>
                <c:pt idx="22743">
                  <c:v>454.21600000000001</c:v>
                </c:pt>
                <c:pt idx="22744">
                  <c:v>454.21600000000001</c:v>
                </c:pt>
                <c:pt idx="22745">
                  <c:v>454.21600000000001</c:v>
                </c:pt>
                <c:pt idx="22746">
                  <c:v>454.21600000000001</c:v>
                </c:pt>
                <c:pt idx="22747">
                  <c:v>454.21600000000001</c:v>
                </c:pt>
                <c:pt idx="22748">
                  <c:v>454.21600000000001</c:v>
                </c:pt>
                <c:pt idx="22749">
                  <c:v>454.21600000000001</c:v>
                </c:pt>
                <c:pt idx="22750">
                  <c:v>454.21600000000001</c:v>
                </c:pt>
                <c:pt idx="22751">
                  <c:v>454.21600000000001</c:v>
                </c:pt>
                <c:pt idx="22752">
                  <c:v>454.21600000000001</c:v>
                </c:pt>
                <c:pt idx="22753">
                  <c:v>454.21600000000001</c:v>
                </c:pt>
                <c:pt idx="22754">
                  <c:v>454.21600000000001</c:v>
                </c:pt>
                <c:pt idx="22755">
                  <c:v>454.21600000000001</c:v>
                </c:pt>
                <c:pt idx="22756">
                  <c:v>454.21600000000001</c:v>
                </c:pt>
                <c:pt idx="22757">
                  <c:v>454.21600000000001</c:v>
                </c:pt>
                <c:pt idx="22758">
                  <c:v>454.21600000000001</c:v>
                </c:pt>
                <c:pt idx="22759">
                  <c:v>454.21600000000001</c:v>
                </c:pt>
                <c:pt idx="22760">
                  <c:v>454.21600000000001</c:v>
                </c:pt>
                <c:pt idx="22761">
                  <c:v>454.21600000000001</c:v>
                </c:pt>
                <c:pt idx="22762">
                  <c:v>454.21600000000001</c:v>
                </c:pt>
                <c:pt idx="22763">
                  <c:v>454.21600000000001</c:v>
                </c:pt>
                <c:pt idx="22764">
                  <c:v>454.21600000000001</c:v>
                </c:pt>
                <c:pt idx="22765">
                  <c:v>454.21600000000001</c:v>
                </c:pt>
                <c:pt idx="22766">
                  <c:v>454.21600000000001</c:v>
                </c:pt>
                <c:pt idx="22767">
                  <c:v>454.21600000000001</c:v>
                </c:pt>
                <c:pt idx="22768">
                  <c:v>454.21600000000001</c:v>
                </c:pt>
                <c:pt idx="22769">
                  <c:v>454.21600000000001</c:v>
                </c:pt>
                <c:pt idx="22770">
                  <c:v>454.21600000000001</c:v>
                </c:pt>
                <c:pt idx="22771">
                  <c:v>454.21600000000001</c:v>
                </c:pt>
                <c:pt idx="22772">
                  <c:v>454.21600000000001</c:v>
                </c:pt>
                <c:pt idx="22773">
                  <c:v>454.21600000000001</c:v>
                </c:pt>
                <c:pt idx="22774">
                  <c:v>454.21600000000001</c:v>
                </c:pt>
                <c:pt idx="22775">
                  <c:v>454.21600000000001</c:v>
                </c:pt>
                <c:pt idx="22776">
                  <c:v>454.21600000000001</c:v>
                </c:pt>
                <c:pt idx="22777">
                  <c:v>454.21600000000001</c:v>
                </c:pt>
                <c:pt idx="22778">
                  <c:v>454.21600000000001</c:v>
                </c:pt>
                <c:pt idx="22779">
                  <c:v>454.21699999999998</c:v>
                </c:pt>
                <c:pt idx="22780">
                  <c:v>454.221</c:v>
                </c:pt>
                <c:pt idx="22781">
                  <c:v>454.22199999999998</c:v>
                </c:pt>
                <c:pt idx="22782">
                  <c:v>454.22199999999998</c:v>
                </c:pt>
                <c:pt idx="22783">
                  <c:v>454.22199999999998</c:v>
                </c:pt>
                <c:pt idx="22784">
                  <c:v>454.22199999999998</c:v>
                </c:pt>
                <c:pt idx="22785">
                  <c:v>454.22199999999998</c:v>
                </c:pt>
                <c:pt idx="22786">
                  <c:v>454.22199999999998</c:v>
                </c:pt>
                <c:pt idx="22787">
                  <c:v>454.22199999999998</c:v>
                </c:pt>
                <c:pt idx="22788">
                  <c:v>454.22199999999998</c:v>
                </c:pt>
                <c:pt idx="22789">
                  <c:v>454.22199999999998</c:v>
                </c:pt>
                <c:pt idx="22790">
                  <c:v>454.22199999999998</c:v>
                </c:pt>
                <c:pt idx="22791">
                  <c:v>454.22199999999998</c:v>
                </c:pt>
                <c:pt idx="22792">
                  <c:v>454.22199999999998</c:v>
                </c:pt>
                <c:pt idx="22793">
                  <c:v>454.22199999999998</c:v>
                </c:pt>
                <c:pt idx="22794">
                  <c:v>454.22199999999998</c:v>
                </c:pt>
                <c:pt idx="22795">
                  <c:v>454.22199999999998</c:v>
                </c:pt>
                <c:pt idx="22796">
                  <c:v>454.22199999999998</c:v>
                </c:pt>
                <c:pt idx="22797">
                  <c:v>454.22199999999998</c:v>
                </c:pt>
                <c:pt idx="22798">
                  <c:v>454.22199999999998</c:v>
                </c:pt>
                <c:pt idx="22799">
                  <c:v>454.22199999999998</c:v>
                </c:pt>
                <c:pt idx="22800">
                  <c:v>454.22199999999998</c:v>
                </c:pt>
                <c:pt idx="22801">
                  <c:v>454.22199999999998</c:v>
                </c:pt>
                <c:pt idx="22802">
                  <c:v>454.22199999999998</c:v>
                </c:pt>
                <c:pt idx="22803">
                  <c:v>454.22199999999998</c:v>
                </c:pt>
                <c:pt idx="22804">
                  <c:v>454.23399999999998</c:v>
                </c:pt>
                <c:pt idx="22805">
                  <c:v>454.26600000000002</c:v>
                </c:pt>
                <c:pt idx="22806">
                  <c:v>454.291</c:v>
                </c:pt>
                <c:pt idx="22807">
                  <c:v>454.31200000000001</c:v>
                </c:pt>
                <c:pt idx="22808">
                  <c:v>454.33499999999998</c:v>
                </c:pt>
                <c:pt idx="22809">
                  <c:v>454.35399999999998</c:v>
                </c:pt>
                <c:pt idx="22810">
                  <c:v>454.36799999999999</c:v>
                </c:pt>
                <c:pt idx="22811">
                  <c:v>454.37799999999999</c:v>
                </c:pt>
                <c:pt idx="22812">
                  <c:v>454.38200000000001</c:v>
                </c:pt>
                <c:pt idx="22813">
                  <c:v>454.38600000000002</c:v>
                </c:pt>
                <c:pt idx="22814">
                  <c:v>454.39600000000002</c:v>
                </c:pt>
                <c:pt idx="22815">
                  <c:v>454.41399999999999</c:v>
                </c:pt>
                <c:pt idx="22816">
                  <c:v>454.43099999999998</c:v>
                </c:pt>
                <c:pt idx="22817">
                  <c:v>454.43299999999999</c:v>
                </c:pt>
                <c:pt idx="22818">
                  <c:v>454.43299999999999</c:v>
                </c:pt>
                <c:pt idx="22819">
                  <c:v>454.43299999999999</c:v>
                </c:pt>
                <c:pt idx="22820">
                  <c:v>454.435</c:v>
                </c:pt>
                <c:pt idx="22821">
                  <c:v>454.44099999999997</c:v>
                </c:pt>
                <c:pt idx="22822">
                  <c:v>454.447</c:v>
                </c:pt>
                <c:pt idx="22823">
                  <c:v>454.45499999999998</c:v>
                </c:pt>
                <c:pt idx="22824">
                  <c:v>454.46300000000002</c:v>
                </c:pt>
                <c:pt idx="22825">
                  <c:v>454.471</c:v>
                </c:pt>
                <c:pt idx="22826">
                  <c:v>454.47800000000001</c:v>
                </c:pt>
                <c:pt idx="22827">
                  <c:v>454.48599999999999</c:v>
                </c:pt>
                <c:pt idx="22828">
                  <c:v>454.49400000000003</c:v>
                </c:pt>
                <c:pt idx="22829">
                  <c:v>454.50200000000001</c:v>
                </c:pt>
                <c:pt idx="22830">
                  <c:v>454.51</c:v>
                </c:pt>
                <c:pt idx="22831">
                  <c:v>454.517</c:v>
                </c:pt>
                <c:pt idx="22832">
                  <c:v>454.52499999999998</c:v>
                </c:pt>
                <c:pt idx="22833">
                  <c:v>454.53300000000002</c:v>
                </c:pt>
                <c:pt idx="22834">
                  <c:v>454.54</c:v>
                </c:pt>
                <c:pt idx="22835">
                  <c:v>454.54700000000003</c:v>
                </c:pt>
                <c:pt idx="22836">
                  <c:v>454.55500000000001</c:v>
                </c:pt>
                <c:pt idx="22837">
                  <c:v>454.56299999999999</c:v>
                </c:pt>
                <c:pt idx="22838">
                  <c:v>454.57100000000003</c:v>
                </c:pt>
                <c:pt idx="22839">
                  <c:v>454.57799999999997</c:v>
                </c:pt>
                <c:pt idx="22840">
                  <c:v>454.584</c:v>
                </c:pt>
                <c:pt idx="22841">
                  <c:v>454.59100000000001</c:v>
                </c:pt>
                <c:pt idx="22842">
                  <c:v>454.60199999999998</c:v>
                </c:pt>
                <c:pt idx="22843">
                  <c:v>454.63299999999998</c:v>
                </c:pt>
                <c:pt idx="22844">
                  <c:v>454.66500000000002</c:v>
                </c:pt>
                <c:pt idx="22845">
                  <c:v>454.69900000000001</c:v>
                </c:pt>
                <c:pt idx="22846">
                  <c:v>454.74200000000002</c:v>
                </c:pt>
                <c:pt idx="22847">
                  <c:v>454.78199999999998</c:v>
                </c:pt>
                <c:pt idx="22848">
                  <c:v>454.81700000000001</c:v>
                </c:pt>
                <c:pt idx="22849">
                  <c:v>454.851</c:v>
                </c:pt>
                <c:pt idx="22850">
                  <c:v>454.87</c:v>
                </c:pt>
                <c:pt idx="22851">
                  <c:v>454.87</c:v>
                </c:pt>
                <c:pt idx="22852">
                  <c:v>454.87</c:v>
                </c:pt>
                <c:pt idx="22853">
                  <c:v>454.87099999999998</c:v>
                </c:pt>
                <c:pt idx="22854">
                  <c:v>454.87099999999998</c:v>
                </c:pt>
                <c:pt idx="22855">
                  <c:v>454.87099999999998</c:v>
                </c:pt>
                <c:pt idx="22856">
                  <c:v>454.87099999999998</c:v>
                </c:pt>
                <c:pt idx="22857">
                  <c:v>454.87400000000002</c:v>
                </c:pt>
                <c:pt idx="22858">
                  <c:v>454.89499999999998</c:v>
                </c:pt>
                <c:pt idx="22859">
                  <c:v>454.94799999999998</c:v>
                </c:pt>
                <c:pt idx="22860">
                  <c:v>455.00599999999997</c:v>
                </c:pt>
                <c:pt idx="22861">
                  <c:v>455.04300000000001</c:v>
                </c:pt>
                <c:pt idx="22862">
                  <c:v>455.07400000000001</c:v>
                </c:pt>
                <c:pt idx="22863">
                  <c:v>455.09899999999999</c:v>
                </c:pt>
                <c:pt idx="22864">
                  <c:v>455.12099999999998</c:v>
                </c:pt>
                <c:pt idx="22865">
                  <c:v>455.14100000000002</c:v>
                </c:pt>
                <c:pt idx="22866">
                  <c:v>455.15699999999998</c:v>
                </c:pt>
                <c:pt idx="22867">
                  <c:v>455.173</c:v>
                </c:pt>
                <c:pt idx="22868">
                  <c:v>455.18799999999999</c:v>
                </c:pt>
                <c:pt idx="22869">
                  <c:v>455.19600000000003</c:v>
                </c:pt>
                <c:pt idx="22870">
                  <c:v>455.19799999999998</c:v>
                </c:pt>
                <c:pt idx="22871">
                  <c:v>455.19900000000001</c:v>
                </c:pt>
                <c:pt idx="22872">
                  <c:v>455.202</c:v>
                </c:pt>
                <c:pt idx="22873">
                  <c:v>455.21</c:v>
                </c:pt>
                <c:pt idx="22874">
                  <c:v>455.21899999999999</c:v>
                </c:pt>
                <c:pt idx="22875">
                  <c:v>455.22300000000001</c:v>
                </c:pt>
                <c:pt idx="22876">
                  <c:v>455.22500000000002</c:v>
                </c:pt>
                <c:pt idx="22877">
                  <c:v>455.22800000000001</c:v>
                </c:pt>
                <c:pt idx="22878">
                  <c:v>455.23599999999999</c:v>
                </c:pt>
                <c:pt idx="22879">
                  <c:v>455.25</c:v>
                </c:pt>
                <c:pt idx="22880">
                  <c:v>455.26299999999998</c:v>
                </c:pt>
                <c:pt idx="22881">
                  <c:v>455.274</c:v>
                </c:pt>
                <c:pt idx="22882">
                  <c:v>455.279</c:v>
                </c:pt>
                <c:pt idx="22883">
                  <c:v>455.279</c:v>
                </c:pt>
                <c:pt idx="22884">
                  <c:v>455.279</c:v>
                </c:pt>
                <c:pt idx="22885">
                  <c:v>455.279</c:v>
                </c:pt>
                <c:pt idx="22886">
                  <c:v>455.28100000000001</c:v>
                </c:pt>
                <c:pt idx="22887">
                  <c:v>455.28800000000001</c:v>
                </c:pt>
                <c:pt idx="22888">
                  <c:v>455.29899999999998</c:v>
                </c:pt>
                <c:pt idx="22889">
                  <c:v>455.30700000000002</c:v>
                </c:pt>
                <c:pt idx="22890">
                  <c:v>455.30700000000002</c:v>
                </c:pt>
                <c:pt idx="22891">
                  <c:v>455.30700000000002</c:v>
                </c:pt>
                <c:pt idx="22892">
                  <c:v>455.31299999999999</c:v>
                </c:pt>
                <c:pt idx="22893">
                  <c:v>455.32900000000001</c:v>
                </c:pt>
                <c:pt idx="22894">
                  <c:v>455.34699999999998</c:v>
                </c:pt>
                <c:pt idx="22895">
                  <c:v>455.36500000000001</c:v>
                </c:pt>
                <c:pt idx="22896">
                  <c:v>455.38200000000001</c:v>
                </c:pt>
                <c:pt idx="22897">
                  <c:v>455.39600000000002</c:v>
                </c:pt>
                <c:pt idx="22898">
                  <c:v>455.399</c:v>
                </c:pt>
                <c:pt idx="22899">
                  <c:v>455.399</c:v>
                </c:pt>
                <c:pt idx="22900">
                  <c:v>455.4</c:v>
                </c:pt>
                <c:pt idx="22901">
                  <c:v>455.40600000000001</c:v>
                </c:pt>
                <c:pt idx="22902">
                  <c:v>455.411</c:v>
                </c:pt>
                <c:pt idx="22903">
                  <c:v>455.41699999999997</c:v>
                </c:pt>
                <c:pt idx="22904">
                  <c:v>455.43099999999998</c:v>
                </c:pt>
                <c:pt idx="22905">
                  <c:v>455.44200000000001</c:v>
                </c:pt>
                <c:pt idx="22906">
                  <c:v>455.452</c:v>
                </c:pt>
                <c:pt idx="22907">
                  <c:v>455.45600000000002</c:v>
                </c:pt>
                <c:pt idx="22908">
                  <c:v>455.45600000000002</c:v>
                </c:pt>
                <c:pt idx="22909">
                  <c:v>455.45600000000002</c:v>
                </c:pt>
                <c:pt idx="22910">
                  <c:v>455.464</c:v>
                </c:pt>
                <c:pt idx="22911">
                  <c:v>455.46699999999998</c:v>
                </c:pt>
                <c:pt idx="22912">
                  <c:v>455.46699999999998</c:v>
                </c:pt>
                <c:pt idx="22913">
                  <c:v>455.46699999999998</c:v>
                </c:pt>
                <c:pt idx="22914">
                  <c:v>455.46800000000002</c:v>
                </c:pt>
                <c:pt idx="22915">
                  <c:v>455.47300000000001</c:v>
                </c:pt>
                <c:pt idx="22916">
                  <c:v>455.47800000000001</c:v>
                </c:pt>
                <c:pt idx="22917">
                  <c:v>455.48399999999998</c:v>
                </c:pt>
                <c:pt idx="22918">
                  <c:v>455.49099999999999</c:v>
                </c:pt>
                <c:pt idx="22919">
                  <c:v>455.49799999999999</c:v>
                </c:pt>
                <c:pt idx="22920">
                  <c:v>455.49799999999999</c:v>
                </c:pt>
                <c:pt idx="22921">
                  <c:v>455.49799999999999</c:v>
                </c:pt>
                <c:pt idx="22922">
                  <c:v>455.49799999999999</c:v>
                </c:pt>
                <c:pt idx="22923">
                  <c:v>455.49799999999999</c:v>
                </c:pt>
                <c:pt idx="22924">
                  <c:v>455.49799999999999</c:v>
                </c:pt>
                <c:pt idx="22925">
                  <c:v>455.49799999999999</c:v>
                </c:pt>
                <c:pt idx="22926">
                  <c:v>455.49799999999999</c:v>
                </c:pt>
                <c:pt idx="22927">
                  <c:v>455.49799999999999</c:v>
                </c:pt>
                <c:pt idx="22928">
                  <c:v>455.49799999999999</c:v>
                </c:pt>
                <c:pt idx="22929">
                  <c:v>455.49799999999999</c:v>
                </c:pt>
                <c:pt idx="22930">
                  <c:v>455.49799999999999</c:v>
                </c:pt>
                <c:pt idx="22931">
                  <c:v>455.49799999999999</c:v>
                </c:pt>
                <c:pt idx="22932">
                  <c:v>455.49799999999999</c:v>
                </c:pt>
                <c:pt idx="22933">
                  <c:v>455.49799999999999</c:v>
                </c:pt>
                <c:pt idx="22934">
                  <c:v>455.49799999999999</c:v>
                </c:pt>
                <c:pt idx="22935">
                  <c:v>455.49799999999999</c:v>
                </c:pt>
                <c:pt idx="22936">
                  <c:v>455.49799999999999</c:v>
                </c:pt>
                <c:pt idx="22937">
                  <c:v>455.49799999999999</c:v>
                </c:pt>
                <c:pt idx="22938">
                  <c:v>455.49799999999999</c:v>
                </c:pt>
                <c:pt idx="22939">
                  <c:v>455.49799999999999</c:v>
                </c:pt>
                <c:pt idx="22940">
                  <c:v>455.49799999999999</c:v>
                </c:pt>
                <c:pt idx="22941">
                  <c:v>455.49799999999999</c:v>
                </c:pt>
                <c:pt idx="22942">
                  <c:v>455.49799999999999</c:v>
                </c:pt>
                <c:pt idx="22943">
                  <c:v>455.49799999999999</c:v>
                </c:pt>
                <c:pt idx="22944">
                  <c:v>455.49799999999999</c:v>
                </c:pt>
                <c:pt idx="22945">
                  <c:v>455.49799999999999</c:v>
                </c:pt>
                <c:pt idx="22946">
                  <c:v>455.49799999999999</c:v>
                </c:pt>
                <c:pt idx="22947">
                  <c:v>455.49799999999999</c:v>
                </c:pt>
                <c:pt idx="22948">
                  <c:v>455.49799999999999</c:v>
                </c:pt>
                <c:pt idx="22949">
                  <c:v>455.49799999999999</c:v>
                </c:pt>
                <c:pt idx="22950">
                  <c:v>455.49799999999999</c:v>
                </c:pt>
                <c:pt idx="22951">
                  <c:v>455.49799999999999</c:v>
                </c:pt>
                <c:pt idx="22952">
                  <c:v>455.49799999999999</c:v>
                </c:pt>
                <c:pt idx="22953">
                  <c:v>455.49799999999999</c:v>
                </c:pt>
                <c:pt idx="22954">
                  <c:v>455.49799999999999</c:v>
                </c:pt>
                <c:pt idx="22955">
                  <c:v>455.49799999999999</c:v>
                </c:pt>
                <c:pt idx="22956">
                  <c:v>455.49799999999999</c:v>
                </c:pt>
                <c:pt idx="22957">
                  <c:v>455.49799999999999</c:v>
                </c:pt>
                <c:pt idx="22958">
                  <c:v>455.49799999999999</c:v>
                </c:pt>
                <c:pt idx="22959">
                  <c:v>455.49799999999999</c:v>
                </c:pt>
                <c:pt idx="22960">
                  <c:v>455.49799999999999</c:v>
                </c:pt>
                <c:pt idx="22961">
                  <c:v>455.49799999999999</c:v>
                </c:pt>
                <c:pt idx="22962">
                  <c:v>455.49799999999999</c:v>
                </c:pt>
                <c:pt idx="22963">
                  <c:v>455.49799999999999</c:v>
                </c:pt>
                <c:pt idx="22964">
                  <c:v>455.49799999999999</c:v>
                </c:pt>
                <c:pt idx="22965">
                  <c:v>455.49799999999999</c:v>
                </c:pt>
                <c:pt idx="22966">
                  <c:v>455.49799999999999</c:v>
                </c:pt>
                <c:pt idx="22967">
                  <c:v>455.49799999999999</c:v>
                </c:pt>
                <c:pt idx="22968">
                  <c:v>455.49799999999999</c:v>
                </c:pt>
                <c:pt idx="22969">
                  <c:v>455.49799999999999</c:v>
                </c:pt>
                <c:pt idx="22970">
                  <c:v>455.49799999999999</c:v>
                </c:pt>
                <c:pt idx="22971">
                  <c:v>455.49799999999999</c:v>
                </c:pt>
                <c:pt idx="22972">
                  <c:v>455.49799999999999</c:v>
                </c:pt>
                <c:pt idx="22973">
                  <c:v>455.49799999999999</c:v>
                </c:pt>
                <c:pt idx="22974">
                  <c:v>455.49799999999999</c:v>
                </c:pt>
                <c:pt idx="22975">
                  <c:v>455.49799999999999</c:v>
                </c:pt>
                <c:pt idx="22976">
                  <c:v>455.49799999999999</c:v>
                </c:pt>
                <c:pt idx="22977">
                  <c:v>455.49799999999999</c:v>
                </c:pt>
                <c:pt idx="22978">
                  <c:v>455.49799999999999</c:v>
                </c:pt>
                <c:pt idx="22979">
                  <c:v>455.49799999999999</c:v>
                </c:pt>
                <c:pt idx="22980">
                  <c:v>455.49799999999999</c:v>
                </c:pt>
                <c:pt idx="22981">
                  <c:v>455.49799999999999</c:v>
                </c:pt>
                <c:pt idx="22982">
                  <c:v>455.49799999999999</c:v>
                </c:pt>
                <c:pt idx="22983">
                  <c:v>455.49799999999999</c:v>
                </c:pt>
                <c:pt idx="22984">
                  <c:v>455.49799999999999</c:v>
                </c:pt>
                <c:pt idx="22985">
                  <c:v>455.49799999999999</c:v>
                </c:pt>
                <c:pt idx="22986">
                  <c:v>455.49799999999999</c:v>
                </c:pt>
                <c:pt idx="22987">
                  <c:v>455.49799999999999</c:v>
                </c:pt>
                <c:pt idx="22988">
                  <c:v>455.49799999999999</c:v>
                </c:pt>
                <c:pt idx="22989">
                  <c:v>455.49799999999999</c:v>
                </c:pt>
                <c:pt idx="22990">
                  <c:v>455.49799999999999</c:v>
                </c:pt>
                <c:pt idx="22991">
                  <c:v>455.49799999999999</c:v>
                </c:pt>
                <c:pt idx="22992">
                  <c:v>455.49799999999999</c:v>
                </c:pt>
                <c:pt idx="22993">
                  <c:v>455.49799999999999</c:v>
                </c:pt>
                <c:pt idx="22994">
                  <c:v>455.49799999999999</c:v>
                </c:pt>
                <c:pt idx="22995">
                  <c:v>455.49799999999999</c:v>
                </c:pt>
                <c:pt idx="22996">
                  <c:v>455.49799999999999</c:v>
                </c:pt>
                <c:pt idx="22997">
                  <c:v>455.49799999999999</c:v>
                </c:pt>
                <c:pt idx="22998">
                  <c:v>455.49799999999999</c:v>
                </c:pt>
                <c:pt idx="22999">
                  <c:v>455.49799999999999</c:v>
                </c:pt>
                <c:pt idx="23000">
                  <c:v>455.49799999999999</c:v>
                </c:pt>
                <c:pt idx="23001">
                  <c:v>455.49799999999999</c:v>
                </c:pt>
                <c:pt idx="23002">
                  <c:v>455.49799999999999</c:v>
                </c:pt>
                <c:pt idx="23003">
                  <c:v>455.49799999999999</c:v>
                </c:pt>
                <c:pt idx="23004">
                  <c:v>455.49799999999999</c:v>
                </c:pt>
                <c:pt idx="23005">
                  <c:v>455.49799999999999</c:v>
                </c:pt>
                <c:pt idx="23006">
                  <c:v>455.49799999999999</c:v>
                </c:pt>
                <c:pt idx="23007">
                  <c:v>455.49799999999999</c:v>
                </c:pt>
                <c:pt idx="23008">
                  <c:v>455.49799999999999</c:v>
                </c:pt>
                <c:pt idx="23009">
                  <c:v>455.49799999999999</c:v>
                </c:pt>
                <c:pt idx="23010">
                  <c:v>455.49799999999999</c:v>
                </c:pt>
                <c:pt idx="23011">
                  <c:v>455.49799999999999</c:v>
                </c:pt>
                <c:pt idx="23012">
                  <c:v>455.49799999999999</c:v>
                </c:pt>
                <c:pt idx="23013">
                  <c:v>455.49799999999999</c:v>
                </c:pt>
                <c:pt idx="23014">
                  <c:v>455.49799999999999</c:v>
                </c:pt>
                <c:pt idx="23015">
                  <c:v>455.49799999999999</c:v>
                </c:pt>
                <c:pt idx="23016">
                  <c:v>455.49799999999999</c:v>
                </c:pt>
                <c:pt idx="23017">
                  <c:v>455.49799999999999</c:v>
                </c:pt>
                <c:pt idx="23018">
                  <c:v>455.49799999999999</c:v>
                </c:pt>
                <c:pt idx="23019">
                  <c:v>455.49799999999999</c:v>
                </c:pt>
                <c:pt idx="23020">
                  <c:v>455.49799999999999</c:v>
                </c:pt>
                <c:pt idx="23021">
                  <c:v>455.49799999999999</c:v>
                </c:pt>
                <c:pt idx="23022">
                  <c:v>455.49799999999999</c:v>
                </c:pt>
                <c:pt idx="23023">
                  <c:v>455.49799999999999</c:v>
                </c:pt>
                <c:pt idx="23024">
                  <c:v>455.49799999999999</c:v>
                </c:pt>
                <c:pt idx="23025">
                  <c:v>455.49799999999999</c:v>
                </c:pt>
                <c:pt idx="23026">
                  <c:v>455.49799999999999</c:v>
                </c:pt>
                <c:pt idx="23027">
                  <c:v>455.49799999999999</c:v>
                </c:pt>
                <c:pt idx="23028">
                  <c:v>455.49799999999999</c:v>
                </c:pt>
                <c:pt idx="23029">
                  <c:v>455.49799999999999</c:v>
                </c:pt>
                <c:pt idx="23030">
                  <c:v>455.49799999999999</c:v>
                </c:pt>
                <c:pt idx="23031">
                  <c:v>455.49799999999999</c:v>
                </c:pt>
                <c:pt idx="23032">
                  <c:v>455.49799999999999</c:v>
                </c:pt>
                <c:pt idx="23033">
                  <c:v>455.49799999999999</c:v>
                </c:pt>
                <c:pt idx="23034">
                  <c:v>455.49799999999999</c:v>
                </c:pt>
                <c:pt idx="23035">
                  <c:v>455.49799999999999</c:v>
                </c:pt>
                <c:pt idx="23036">
                  <c:v>455.49799999999999</c:v>
                </c:pt>
                <c:pt idx="23037">
                  <c:v>455.49799999999999</c:v>
                </c:pt>
                <c:pt idx="23038">
                  <c:v>455.49799999999999</c:v>
                </c:pt>
                <c:pt idx="23039">
                  <c:v>455.49799999999999</c:v>
                </c:pt>
                <c:pt idx="23040">
                  <c:v>455.49799999999999</c:v>
                </c:pt>
                <c:pt idx="23041">
                  <c:v>455.49799999999999</c:v>
                </c:pt>
                <c:pt idx="23042">
                  <c:v>455.49799999999999</c:v>
                </c:pt>
                <c:pt idx="23043">
                  <c:v>455.49799999999999</c:v>
                </c:pt>
                <c:pt idx="23044">
                  <c:v>455.49799999999999</c:v>
                </c:pt>
                <c:pt idx="23045">
                  <c:v>455.49799999999999</c:v>
                </c:pt>
                <c:pt idx="23046">
                  <c:v>455.49799999999999</c:v>
                </c:pt>
                <c:pt idx="23047">
                  <c:v>455.49799999999999</c:v>
                </c:pt>
                <c:pt idx="23048">
                  <c:v>455.49799999999999</c:v>
                </c:pt>
                <c:pt idx="23049">
                  <c:v>455.49799999999999</c:v>
                </c:pt>
                <c:pt idx="23050">
                  <c:v>455.49799999999999</c:v>
                </c:pt>
                <c:pt idx="23051">
                  <c:v>455.49799999999999</c:v>
                </c:pt>
                <c:pt idx="23052">
                  <c:v>455.49799999999999</c:v>
                </c:pt>
                <c:pt idx="23053">
                  <c:v>455.49799999999999</c:v>
                </c:pt>
                <c:pt idx="23054">
                  <c:v>455.49799999999999</c:v>
                </c:pt>
                <c:pt idx="23055">
                  <c:v>455.49799999999999</c:v>
                </c:pt>
                <c:pt idx="23056">
                  <c:v>455.49799999999999</c:v>
                </c:pt>
                <c:pt idx="23057">
                  <c:v>455.49799999999999</c:v>
                </c:pt>
                <c:pt idx="23058">
                  <c:v>455.49799999999999</c:v>
                </c:pt>
                <c:pt idx="23059">
                  <c:v>455.49799999999999</c:v>
                </c:pt>
                <c:pt idx="23060">
                  <c:v>455.49799999999999</c:v>
                </c:pt>
                <c:pt idx="23061">
                  <c:v>455.49799999999999</c:v>
                </c:pt>
                <c:pt idx="23062">
                  <c:v>455.49799999999999</c:v>
                </c:pt>
                <c:pt idx="23063">
                  <c:v>455.49799999999999</c:v>
                </c:pt>
                <c:pt idx="23064">
                  <c:v>455.49799999999999</c:v>
                </c:pt>
                <c:pt idx="23065">
                  <c:v>455.49799999999999</c:v>
                </c:pt>
                <c:pt idx="23066">
                  <c:v>455.49799999999999</c:v>
                </c:pt>
                <c:pt idx="23067">
                  <c:v>455.49799999999999</c:v>
                </c:pt>
                <c:pt idx="23068">
                  <c:v>455.49799999999999</c:v>
                </c:pt>
                <c:pt idx="23069">
                  <c:v>455.49799999999999</c:v>
                </c:pt>
                <c:pt idx="23070">
                  <c:v>455.49799999999999</c:v>
                </c:pt>
                <c:pt idx="23071">
                  <c:v>455.49799999999999</c:v>
                </c:pt>
                <c:pt idx="23072">
                  <c:v>455.49799999999999</c:v>
                </c:pt>
                <c:pt idx="23073">
                  <c:v>455.49799999999999</c:v>
                </c:pt>
                <c:pt idx="23074">
                  <c:v>455.49799999999999</c:v>
                </c:pt>
                <c:pt idx="23075">
                  <c:v>455.49799999999999</c:v>
                </c:pt>
                <c:pt idx="23076">
                  <c:v>455.49799999999999</c:v>
                </c:pt>
                <c:pt idx="23077">
                  <c:v>455.49799999999999</c:v>
                </c:pt>
                <c:pt idx="23078">
                  <c:v>455.49799999999999</c:v>
                </c:pt>
                <c:pt idx="23079">
                  <c:v>455.49799999999999</c:v>
                </c:pt>
                <c:pt idx="23080">
                  <c:v>455.49799999999999</c:v>
                </c:pt>
                <c:pt idx="23081">
                  <c:v>455.49799999999999</c:v>
                </c:pt>
                <c:pt idx="23082">
                  <c:v>455.49799999999999</c:v>
                </c:pt>
                <c:pt idx="23083">
                  <c:v>455.49799999999999</c:v>
                </c:pt>
                <c:pt idx="23084">
                  <c:v>455.49799999999999</c:v>
                </c:pt>
                <c:pt idx="23085">
                  <c:v>455.49799999999999</c:v>
                </c:pt>
                <c:pt idx="23086">
                  <c:v>455.49799999999999</c:v>
                </c:pt>
                <c:pt idx="23087">
                  <c:v>455.49799999999999</c:v>
                </c:pt>
                <c:pt idx="23088">
                  <c:v>455.49799999999999</c:v>
                </c:pt>
                <c:pt idx="23089">
                  <c:v>455.49799999999999</c:v>
                </c:pt>
                <c:pt idx="23090">
                  <c:v>455.49799999999999</c:v>
                </c:pt>
                <c:pt idx="23091">
                  <c:v>455.49799999999999</c:v>
                </c:pt>
                <c:pt idx="23092">
                  <c:v>455.49799999999999</c:v>
                </c:pt>
                <c:pt idx="23093">
                  <c:v>455.49799999999999</c:v>
                </c:pt>
                <c:pt idx="23094">
                  <c:v>455.49799999999999</c:v>
                </c:pt>
                <c:pt idx="23095">
                  <c:v>455.49799999999999</c:v>
                </c:pt>
                <c:pt idx="23096">
                  <c:v>455.49799999999999</c:v>
                </c:pt>
                <c:pt idx="23097">
                  <c:v>455.49799999999999</c:v>
                </c:pt>
                <c:pt idx="23098">
                  <c:v>455.49799999999999</c:v>
                </c:pt>
                <c:pt idx="23099">
                  <c:v>455.49799999999999</c:v>
                </c:pt>
                <c:pt idx="23100">
                  <c:v>455.49799999999999</c:v>
                </c:pt>
                <c:pt idx="23101">
                  <c:v>455.49799999999999</c:v>
                </c:pt>
                <c:pt idx="23102">
                  <c:v>455.49799999999999</c:v>
                </c:pt>
                <c:pt idx="23103">
                  <c:v>455.49799999999999</c:v>
                </c:pt>
                <c:pt idx="23104">
                  <c:v>455.49799999999999</c:v>
                </c:pt>
                <c:pt idx="23105">
                  <c:v>455.49799999999999</c:v>
                </c:pt>
                <c:pt idx="23106">
                  <c:v>455.49799999999999</c:v>
                </c:pt>
                <c:pt idx="23107">
                  <c:v>455.49799999999999</c:v>
                </c:pt>
                <c:pt idx="23108">
                  <c:v>455.49799999999999</c:v>
                </c:pt>
                <c:pt idx="23109">
                  <c:v>455.49799999999999</c:v>
                </c:pt>
                <c:pt idx="23110">
                  <c:v>455.49799999999999</c:v>
                </c:pt>
                <c:pt idx="23111">
                  <c:v>455.49799999999999</c:v>
                </c:pt>
                <c:pt idx="23112">
                  <c:v>455.49799999999999</c:v>
                </c:pt>
                <c:pt idx="23113">
                  <c:v>455.49799999999999</c:v>
                </c:pt>
                <c:pt idx="23114">
                  <c:v>455.49799999999999</c:v>
                </c:pt>
                <c:pt idx="23115">
                  <c:v>455.49799999999999</c:v>
                </c:pt>
                <c:pt idx="23116">
                  <c:v>455.49799999999999</c:v>
                </c:pt>
                <c:pt idx="23117">
                  <c:v>455.49799999999999</c:v>
                </c:pt>
                <c:pt idx="23118">
                  <c:v>455.49799999999999</c:v>
                </c:pt>
                <c:pt idx="23119">
                  <c:v>455.49799999999999</c:v>
                </c:pt>
                <c:pt idx="23120">
                  <c:v>455.49799999999999</c:v>
                </c:pt>
                <c:pt idx="23121">
                  <c:v>455.49799999999999</c:v>
                </c:pt>
                <c:pt idx="23122">
                  <c:v>455.49799999999999</c:v>
                </c:pt>
                <c:pt idx="23123">
                  <c:v>455.49799999999999</c:v>
                </c:pt>
                <c:pt idx="23124">
                  <c:v>455.49799999999999</c:v>
                </c:pt>
                <c:pt idx="23125">
                  <c:v>455.49799999999999</c:v>
                </c:pt>
                <c:pt idx="23126">
                  <c:v>455.49799999999999</c:v>
                </c:pt>
                <c:pt idx="23127">
                  <c:v>455.49799999999999</c:v>
                </c:pt>
                <c:pt idx="23128">
                  <c:v>455.49799999999999</c:v>
                </c:pt>
                <c:pt idx="23129">
                  <c:v>455.49799999999999</c:v>
                </c:pt>
                <c:pt idx="23130">
                  <c:v>455.49799999999999</c:v>
                </c:pt>
                <c:pt idx="23131">
                  <c:v>455.49799999999999</c:v>
                </c:pt>
                <c:pt idx="23132">
                  <c:v>455.49799999999999</c:v>
                </c:pt>
                <c:pt idx="23133">
                  <c:v>455.49799999999999</c:v>
                </c:pt>
                <c:pt idx="23134">
                  <c:v>455.49799999999999</c:v>
                </c:pt>
                <c:pt idx="23135">
                  <c:v>455.49799999999999</c:v>
                </c:pt>
                <c:pt idx="23136">
                  <c:v>455.49799999999999</c:v>
                </c:pt>
                <c:pt idx="23137">
                  <c:v>455.49799999999999</c:v>
                </c:pt>
                <c:pt idx="23138">
                  <c:v>455.49799999999999</c:v>
                </c:pt>
                <c:pt idx="23139">
                  <c:v>455.49799999999999</c:v>
                </c:pt>
                <c:pt idx="23140">
                  <c:v>455.49799999999999</c:v>
                </c:pt>
                <c:pt idx="23141">
                  <c:v>455.49799999999999</c:v>
                </c:pt>
                <c:pt idx="23142">
                  <c:v>455.49799999999999</c:v>
                </c:pt>
                <c:pt idx="23143">
                  <c:v>455.49799999999999</c:v>
                </c:pt>
                <c:pt idx="23144">
                  <c:v>455.49799999999999</c:v>
                </c:pt>
                <c:pt idx="23145">
                  <c:v>455.49799999999999</c:v>
                </c:pt>
                <c:pt idx="23146">
                  <c:v>455.49799999999999</c:v>
                </c:pt>
                <c:pt idx="23147">
                  <c:v>455.49799999999999</c:v>
                </c:pt>
                <c:pt idx="23148">
                  <c:v>455.49799999999999</c:v>
                </c:pt>
                <c:pt idx="23149">
                  <c:v>455.49799999999999</c:v>
                </c:pt>
              </c:numCache>
            </c:numRef>
          </c:xVal>
          <c:yVal>
            <c:numRef>
              <c:f>Data!$AT$4:$AT$27000</c:f>
              <c:numCache>
                <c:formatCode>General</c:formatCode>
                <c:ptCount val="26997"/>
                <c:pt idx="0">
                  <c:v>58.4</c:v>
                </c:pt>
                <c:pt idx="1">
                  <c:v>57.5</c:v>
                </c:pt>
                <c:pt idx="2">
                  <c:v>58.3</c:v>
                </c:pt>
                <c:pt idx="3">
                  <c:v>58.4</c:v>
                </c:pt>
                <c:pt idx="4">
                  <c:v>57</c:v>
                </c:pt>
                <c:pt idx="5">
                  <c:v>58.1</c:v>
                </c:pt>
                <c:pt idx="6">
                  <c:v>58.5</c:v>
                </c:pt>
                <c:pt idx="7">
                  <c:v>58.5</c:v>
                </c:pt>
                <c:pt idx="8">
                  <c:v>58.5</c:v>
                </c:pt>
                <c:pt idx="9">
                  <c:v>58.5</c:v>
                </c:pt>
                <c:pt idx="10">
                  <c:v>58.5</c:v>
                </c:pt>
                <c:pt idx="11">
                  <c:v>56.9</c:v>
                </c:pt>
                <c:pt idx="12">
                  <c:v>57.4</c:v>
                </c:pt>
                <c:pt idx="13">
                  <c:v>57</c:v>
                </c:pt>
                <c:pt idx="14">
                  <c:v>57.5</c:v>
                </c:pt>
                <c:pt idx="15">
                  <c:v>57.4</c:v>
                </c:pt>
                <c:pt idx="16">
                  <c:v>57</c:v>
                </c:pt>
                <c:pt idx="17">
                  <c:v>56.7</c:v>
                </c:pt>
                <c:pt idx="18">
                  <c:v>57.4</c:v>
                </c:pt>
                <c:pt idx="19">
                  <c:v>56</c:v>
                </c:pt>
                <c:pt idx="20">
                  <c:v>55.5</c:v>
                </c:pt>
                <c:pt idx="21">
                  <c:v>57.6</c:v>
                </c:pt>
                <c:pt idx="22">
                  <c:v>58.5</c:v>
                </c:pt>
                <c:pt idx="23">
                  <c:v>56.1</c:v>
                </c:pt>
                <c:pt idx="24">
                  <c:v>57.5</c:v>
                </c:pt>
                <c:pt idx="25">
                  <c:v>56.6</c:v>
                </c:pt>
                <c:pt idx="26">
                  <c:v>57.1</c:v>
                </c:pt>
                <c:pt idx="27">
                  <c:v>57.5</c:v>
                </c:pt>
                <c:pt idx="28">
                  <c:v>56.6</c:v>
                </c:pt>
                <c:pt idx="29">
                  <c:v>56.3</c:v>
                </c:pt>
                <c:pt idx="30">
                  <c:v>56.6</c:v>
                </c:pt>
                <c:pt idx="31">
                  <c:v>57.2</c:v>
                </c:pt>
                <c:pt idx="32">
                  <c:v>56.7</c:v>
                </c:pt>
                <c:pt idx="33">
                  <c:v>57.5</c:v>
                </c:pt>
                <c:pt idx="34">
                  <c:v>57</c:v>
                </c:pt>
                <c:pt idx="35">
                  <c:v>56.5</c:v>
                </c:pt>
                <c:pt idx="36">
                  <c:v>56.5</c:v>
                </c:pt>
                <c:pt idx="37">
                  <c:v>56.5</c:v>
                </c:pt>
                <c:pt idx="38">
                  <c:v>56.5</c:v>
                </c:pt>
                <c:pt idx="39">
                  <c:v>55.6</c:v>
                </c:pt>
                <c:pt idx="40">
                  <c:v>56.5</c:v>
                </c:pt>
                <c:pt idx="41">
                  <c:v>56.5</c:v>
                </c:pt>
                <c:pt idx="42">
                  <c:v>55.6</c:v>
                </c:pt>
                <c:pt idx="43">
                  <c:v>56.5</c:v>
                </c:pt>
                <c:pt idx="44">
                  <c:v>56.5</c:v>
                </c:pt>
                <c:pt idx="45">
                  <c:v>55.6</c:v>
                </c:pt>
                <c:pt idx="46">
                  <c:v>57</c:v>
                </c:pt>
                <c:pt idx="47">
                  <c:v>55.1</c:v>
                </c:pt>
                <c:pt idx="48">
                  <c:v>56.4</c:v>
                </c:pt>
                <c:pt idx="49">
                  <c:v>55.5</c:v>
                </c:pt>
                <c:pt idx="50">
                  <c:v>56.3</c:v>
                </c:pt>
                <c:pt idx="51">
                  <c:v>56.5</c:v>
                </c:pt>
                <c:pt idx="52">
                  <c:v>57</c:v>
                </c:pt>
                <c:pt idx="53">
                  <c:v>56.7</c:v>
                </c:pt>
                <c:pt idx="54">
                  <c:v>55.5</c:v>
                </c:pt>
                <c:pt idx="55">
                  <c:v>56</c:v>
                </c:pt>
                <c:pt idx="56">
                  <c:v>56.5</c:v>
                </c:pt>
                <c:pt idx="57">
                  <c:v>54.6</c:v>
                </c:pt>
                <c:pt idx="58">
                  <c:v>56</c:v>
                </c:pt>
                <c:pt idx="59">
                  <c:v>56.5</c:v>
                </c:pt>
                <c:pt idx="60">
                  <c:v>56.4</c:v>
                </c:pt>
                <c:pt idx="61">
                  <c:v>56</c:v>
                </c:pt>
                <c:pt idx="62">
                  <c:v>56.5</c:v>
                </c:pt>
                <c:pt idx="63">
                  <c:v>55.6</c:v>
                </c:pt>
                <c:pt idx="64">
                  <c:v>56.5</c:v>
                </c:pt>
                <c:pt idx="65">
                  <c:v>57.3</c:v>
                </c:pt>
                <c:pt idx="66">
                  <c:v>56.4</c:v>
                </c:pt>
                <c:pt idx="67">
                  <c:v>56</c:v>
                </c:pt>
                <c:pt idx="68">
                  <c:v>56.5</c:v>
                </c:pt>
                <c:pt idx="69">
                  <c:v>54.5</c:v>
                </c:pt>
                <c:pt idx="70">
                  <c:v>55</c:v>
                </c:pt>
                <c:pt idx="71">
                  <c:v>57.1</c:v>
                </c:pt>
                <c:pt idx="72">
                  <c:v>56.5</c:v>
                </c:pt>
                <c:pt idx="73">
                  <c:v>56.5</c:v>
                </c:pt>
                <c:pt idx="74">
                  <c:v>55.7</c:v>
                </c:pt>
                <c:pt idx="75">
                  <c:v>56.5</c:v>
                </c:pt>
                <c:pt idx="76">
                  <c:v>56.5</c:v>
                </c:pt>
                <c:pt idx="77">
                  <c:v>56.5</c:v>
                </c:pt>
                <c:pt idx="78">
                  <c:v>56.5</c:v>
                </c:pt>
                <c:pt idx="79">
                  <c:v>55.6</c:v>
                </c:pt>
                <c:pt idx="80">
                  <c:v>55.3</c:v>
                </c:pt>
                <c:pt idx="81">
                  <c:v>56.5</c:v>
                </c:pt>
                <c:pt idx="82">
                  <c:v>56.5</c:v>
                </c:pt>
                <c:pt idx="83">
                  <c:v>57.3</c:v>
                </c:pt>
                <c:pt idx="84">
                  <c:v>55.5</c:v>
                </c:pt>
                <c:pt idx="85">
                  <c:v>55.5</c:v>
                </c:pt>
                <c:pt idx="86">
                  <c:v>55.5</c:v>
                </c:pt>
                <c:pt idx="87">
                  <c:v>55.6</c:v>
                </c:pt>
                <c:pt idx="88">
                  <c:v>56</c:v>
                </c:pt>
                <c:pt idx="89">
                  <c:v>56.3</c:v>
                </c:pt>
                <c:pt idx="90">
                  <c:v>56.4</c:v>
                </c:pt>
                <c:pt idx="91">
                  <c:v>55.1</c:v>
                </c:pt>
                <c:pt idx="92">
                  <c:v>55.3</c:v>
                </c:pt>
                <c:pt idx="93">
                  <c:v>56.5</c:v>
                </c:pt>
                <c:pt idx="94">
                  <c:v>56.5</c:v>
                </c:pt>
                <c:pt idx="95">
                  <c:v>55.7</c:v>
                </c:pt>
                <c:pt idx="96">
                  <c:v>56.3</c:v>
                </c:pt>
                <c:pt idx="97">
                  <c:v>55.4</c:v>
                </c:pt>
                <c:pt idx="98">
                  <c:v>56.5</c:v>
                </c:pt>
                <c:pt idx="99">
                  <c:v>53.6</c:v>
                </c:pt>
                <c:pt idx="100">
                  <c:v>55</c:v>
                </c:pt>
                <c:pt idx="101">
                  <c:v>56.3</c:v>
                </c:pt>
                <c:pt idx="102">
                  <c:v>56.5</c:v>
                </c:pt>
                <c:pt idx="103">
                  <c:v>56</c:v>
                </c:pt>
                <c:pt idx="104">
                  <c:v>56.3</c:v>
                </c:pt>
                <c:pt idx="105">
                  <c:v>56.5</c:v>
                </c:pt>
                <c:pt idx="106">
                  <c:v>56</c:v>
                </c:pt>
                <c:pt idx="107">
                  <c:v>56.3</c:v>
                </c:pt>
                <c:pt idx="108">
                  <c:v>56.3</c:v>
                </c:pt>
                <c:pt idx="109">
                  <c:v>54.5</c:v>
                </c:pt>
                <c:pt idx="110">
                  <c:v>56.1</c:v>
                </c:pt>
                <c:pt idx="111">
                  <c:v>56.4</c:v>
                </c:pt>
                <c:pt idx="112">
                  <c:v>56</c:v>
                </c:pt>
                <c:pt idx="113">
                  <c:v>56.5</c:v>
                </c:pt>
                <c:pt idx="114">
                  <c:v>56.1</c:v>
                </c:pt>
                <c:pt idx="115">
                  <c:v>54.4</c:v>
                </c:pt>
                <c:pt idx="116">
                  <c:v>56.3</c:v>
                </c:pt>
                <c:pt idx="117">
                  <c:v>54.8</c:v>
                </c:pt>
                <c:pt idx="118">
                  <c:v>56.5</c:v>
                </c:pt>
                <c:pt idx="119">
                  <c:v>56.5</c:v>
                </c:pt>
                <c:pt idx="120">
                  <c:v>56.5</c:v>
                </c:pt>
                <c:pt idx="121">
                  <c:v>56.5</c:v>
                </c:pt>
                <c:pt idx="122">
                  <c:v>55.7</c:v>
                </c:pt>
                <c:pt idx="123">
                  <c:v>54.8</c:v>
                </c:pt>
                <c:pt idx="124">
                  <c:v>57</c:v>
                </c:pt>
                <c:pt idx="125">
                  <c:v>56.7</c:v>
                </c:pt>
                <c:pt idx="126">
                  <c:v>56.5</c:v>
                </c:pt>
                <c:pt idx="127">
                  <c:v>56.5</c:v>
                </c:pt>
                <c:pt idx="128">
                  <c:v>56.5</c:v>
                </c:pt>
                <c:pt idx="129">
                  <c:v>56.5</c:v>
                </c:pt>
                <c:pt idx="130">
                  <c:v>56.5</c:v>
                </c:pt>
                <c:pt idx="131">
                  <c:v>57.3</c:v>
                </c:pt>
                <c:pt idx="132">
                  <c:v>56.6</c:v>
                </c:pt>
                <c:pt idx="133">
                  <c:v>57</c:v>
                </c:pt>
                <c:pt idx="134">
                  <c:v>56.5</c:v>
                </c:pt>
                <c:pt idx="135">
                  <c:v>55.6</c:v>
                </c:pt>
                <c:pt idx="136">
                  <c:v>56.5</c:v>
                </c:pt>
                <c:pt idx="137">
                  <c:v>57.3</c:v>
                </c:pt>
                <c:pt idx="138">
                  <c:v>57.5</c:v>
                </c:pt>
                <c:pt idx="139">
                  <c:v>55.7</c:v>
                </c:pt>
                <c:pt idx="140">
                  <c:v>55.9</c:v>
                </c:pt>
                <c:pt idx="141">
                  <c:v>56.5</c:v>
                </c:pt>
                <c:pt idx="142">
                  <c:v>56.5</c:v>
                </c:pt>
                <c:pt idx="143">
                  <c:v>57.3</c:v>
                </c:pt>
                <c:pt idx="144">
                  <c:v>57.4</c:v>
                </c:pt>
                <c:pt idx="145">
                  <c:v>56.5</c:v>
                </c:pt>
                <c:pt idx="146">
                  <c:v>56.5</c:v>
                </c:pt>
                <c:pt idx="147">
                  <c:v>56.4</c:v>
                </c:pt>
                <c:pt idx="148">
                  <c:v>56</c:v>
                </c:pt>
                <c:pt idx="149">
                  <c:v>57.3</c:v>
                </c:pt>
                <c:pt idx="150">
                  <c:v>56.6</c:v>
                </c:pt>
                <c:pt idx="151">
                  <c:v>57</c:v>
                </c:pt>
                <c:pt idx="152">
                  <c:v>56.5</c:v>
                </c:pt>
                <c:pt idx="153">
                  <c:v>56.2</c:v>
                </c:pt>
                <c:pt idx="154">
                  <c:v>55.4</c:v>
                </c:pt>
                <c:pt idx="155">
                  <c:v>57.3</c:v>
                </c:pt>
                <c:pt idx="156">
                  <c:v>57.4</c:v>
                </c:pt>
                <c:pt idx="157">
                  <c:v>56.5</c:v>
                </c:pt>
                <c:pt idx="158">
                  <c:v>56.5</c:v>
                </c:pt>
                <c:pt idx="159">
                  <c:v>56.5</c:v>
                </c:pt>
                <c:pt idx="160">
                  <c:v>55.6</c:v>
                </c:pt>
                <c:pt idx="161">
                  <c:v>56.9</c:v>
                </c:pt>
                <c:pt idx="162">
                  <c:v>56.4</c:v>
                </c:pt>
                <c:pt idx="163">
                  <c:v>56</c:v>
                </c:pt>
                <c:pt idx="164">
                  <c:v>56.5</c:v>
                </c:pt>
                <c:pt idx="165">
                  <c:v>57.3</c:v>
                </c:pt>
                <c:pt idx="166">
                  <c:v>56</c:v>
                </c:pt>
                <c:pt idx="167">
                  <c:v>56.5</c:v>
                </c:pt>
                <c:pt idx="168">
                  <c:v>56.6</c:v>
                </c:pt>
                <c:pt idx="169">
                  <c:v>56.6</c:v>
                </c:pt>
                <c:pt idx="170">
                  <c:v>54.7</c:v>
                </c:pt>
                <c:pt idx="171">
                  <c:v>56.4</c:v>
                </c:pt>
                <c:pt idx="172">
                  <c:v>56</c:v>
                </c:pt>
                <c:pt idx="173">
                  <c:v>56.5</c:v>
                </c:pt>
                <c:pt idx="174">
                  <c:v>56.5</c:v>
                </c:pt>
                <c:pt idx="175">
                  <c:v>57</c:v>
                </c:pt>
                <c:pt idx="176">
                  <c:v>55.9</c:v>
                </c:pt>
                <c:pt idx="177">
                  <c:v>56.3</c:v>
                </c:pt>
                <c:pt idx="178">
                  <c:v>55.9</c:v>
                </c:pt>
                <c:pt idx="179">
                  <c:v>55.1</c:v>
                </c:pt>
                <c:pt idx="180">
                  <c:v>57.4</c:v>
                </c:pt>
                <c:pt idx="181">
                  <c:v>56.5</c:v>
                </c:pt>
                <c:pt idx="182">
                  <c:v>55.7</c:v>
                </c:pt>
                <c:pt idx="183">
                  <c:v>57.4</c:v>
                </c:pt>
                <c:pt idx="184">
                  <c:v>56.5</c:v>
                </c:pt>
                <c:pt idx="185">
                  <c:v>54.9</c:v>
                </c:pt>
                <c:pt idx="186">
                  <c:v>56.5</c:v>
                </c:pt>
                <c:pt idx="187">
                  <c:v>57</c:v>
                </c:pt>
                <c:pt idx="188">
                  <c:v>56.7</c:v>
                </c:pt>
                <c:pt idx="189">
                  <c:v>57.5</c:v>
                </c:pt>
                <c:pt idx="190">
                  <c:v>56.6</c:v>
                </c:pt>
                <c:pt idx="191">
                  <c:v>56.3</c:v>
                </c:pt>
                <c:pt idx="192">
                  <c:v>57.5</c:v>
                </c:pt>
                <c:pt idx="193">
                  <c:v>58</c:v>
                </c:pt>
                <c:pt idx="194">
                  <c:v>57.7</c:v>
                </c:pt>
                <c:pt idx="195">
                  <c:v>55.8</c:v>
                </c:pt>
                <c:pt idx="196">
                  <c:v>56.1</c:v>
                </c:pt>
                <c:pt idx="197">
                  <c:v>56.9</c:v>
                </c:pt>
                <c:pt idx="198">
                  <c:v>57.5</c:v>
                </c:pt>
                <c:pt idx="199">
                  <c:v>57</c:v>
                </c:pt>
                <c:pt idx="200">
                  <c:v>58.1</c:v>
                </c:pt>
                <c:pt idx="201">
                  <c:v>54.9</c:v>
                </c:pt>
                <c:pt idx="202">
                  <c:v>57.5</c:v>
                </c:pt>
                <c:pt idx="203">
                  <c:v>55.9</c:v>
                </c:pt>
                <c:pt idx="204">
                  <c:v>58.5</c:v>
                </c:pt>
                <c:pt idx="205">
                  <c:v>58.5</c:v>
                </c:pt>
                <c:pt idx="206">
                  <c:v>58.5</c:v>
                </c:pt>
                <c:pt idx="207">
                  <c:v>57.5</c:v>
                </c:pt>
                <c:pt idx="208">
                  <c:v>57.5</c:v>
                </c:pt>
                <c:pt idx="209">
                  <c:v>56.7</c:v>
                </c:pt>
                <c:pt idx="210">
                  <c:v>57.4</c:v>
                </c:pt>
                <c:pt idx="211">
                  <c:v>57</c:v>
                </c:pt>
                <c:pt idx="212">
                  <c:v>58.3</c:v>
                </c:pt>
                <c:pt idx="213">
                  <c:v>57.5</c:v>
                </c:pt>
                <c:pt idx="214">
                  <c:v>57.5</c:v>
                </c:pt>
                <c:pt idx="215">
                  <c:v>57.5</c:v>
                </c:pt>
                <c:pt idx="216">
                  <c:v>58.5</c:v>
                </c:pt>
                <c:pt idx="217">
                  <c:v>58</c:v>
                </c:pt>
                <c:pt idx="218">
                  <c:v>58.3</c:v>
                </c:pt>
                <c:pt idx="219">
                  <c:v>58.5</c:v>
                </c:pt>
                <c:pt idx="220">
                  <c:v>58</c:v>
                </c:pt>
                <c:pt idx="221">
                  <c:v>55.9</c:v>
                </c:pt>
                <c:pt idx="222">
                  <c:v>56.7</c:v>
                </c:pt>
                <c:pt idx="223">
                  <c:v>58.5</c:v>
                </c:pt>
                <c:pt idx="224">
                  <c:v>58.5</c:v>
                </c:pt>
                <c:pt idx="225">
                  <c:v>58.1</c:v>
                </c:pt>
                <c:pt idx="226">
                  <c:v>56.4</c:v>
                </c:pt>
                <c:pt idx="227">
                  <c:v>56.7</c:v>
                </c:pt>
                <c:pt idx="228">
                  <c:v>57.6</c:v>
                </c:pt>
                <c:pt idx="229">
                  <c:v>58.5</c:v>
                </c:pt>
                <c:pt idx="230">
                  <c:v>58.5</c:v>
                </c:pt>
                <c:pt idx="231">
                  <c:v>58.4</c:v>
                </c:pt>
                <c:pt idx="232">
                  <c:v>56.6</c:v>
                </c:pt>
                <c:pt idx="233">
                  <c:v>57.1</c:v>
                </c:pt>
                <c:pt idx="234">
                  <c:v>57.6</c:v>
                </c:pt>
                <c:pt idx="235">
                  <c:v>58.5</c:v>
                </c:pt>
                <c:pt idx="236">
                  <c:v>58.5</c:v>
                </c:pt>
                <c:pt idx="237">
                  <c:v>58.5</c:v>
                </c:pt>
                <c:pt idx="238">
                  <c:v>57.6</c:v>
                </c:pt>
                <c:pt idx="239">
                  <c:v>57.3</c:v>
                </c:pt>
                <c:pt idx="240">
                  <c:v>58.1</c:v>
                </c:pt>
                <c:pt idx="241">
                  <c:v>57.3</c:v>
                </c:pt>
                <c:pt idx="242">
                  <c:v>58.7</c:v>
                </c:pt>
                <c:pt idx="243">
                  <c:v>57.6</c:v>
                </c:pt>
                <c:pt idx="244">
                  <c:v>58.5</c:v>
                </c:pt>
                <c:pt idx="245">
                  <c:v>57.7</c:v>
                </c:pt>
                <c:pt idx="246">
                  <c:v>58.5</c:v>
                </c:pt>
                <c:pt idx="247">
                  <c:v>58.5</c:v>
                </c:pt>
                <c:pt idx="248">
                  <c:v>56.9</c:v>
                </c:pt>
                <c:pt idx="249">
                  <c:v>58.5</c:v>
                </c:pt>
                <c:pt idx="250">
                  <c:v>58</c:v>
                </c:pt>
                <c:pt idx="251">
                  <c:v>58.3</c:v>
                </c:pt>
                <c:pt idx="252">
                  <c:v>58.5</c:v>
                </c:pt>
                <c:pt idx="253">
                  <c:v>58.9</c:v>
                </c:pt>
                <c:pt idx="254">
                  <c:v>57.9</c:v>
                </c:pt>
                <c:pt idx="255">
                  <c:v>58.5</c:v>
                </c:pt>
                <c:pt idx="256">
                  <c:v>58.5</c:v>
                </c:pt>
                <c:pt idx="257">
                  <c:v>58.5</c:v>
                </c:pt>
                <c:pt idx="258">
                  <c:v>56.4</c:v>
                </c:pt>
                <c:pt idx="259">
                  <c:v>56.9</c:v>
                </c:pt>
                <c:pt idx="260">
                  <c:v>58.5</c:v>
                </c:pt>
                <c:pt idx="261">
                  <c:v>59.4</c:v>
                </c:pt>
                <c:pt idx="262">
                  <c:v>58.9</c:v>
                </c:pt>
                <c:pt idx="263">
                  <c:v>58.7</c:v>
                </c:pt>
                <c:pt idx="264">
                  <c:v>57.6</c:v>
                </c:pt>
                <c:pt idx="265">
                  <c:v>58.5</c:v>
                </c:pt>
                <c:pt idx="266">
                  <c:v>59.3</c:v>
                </c:pt>
                <c:pt idx="267">
                  <c:v>59.4</c:v>
                </c:pt>
                <c:pt idx="268">
                  <c:v>58.5</c:v>
                </c:pt>
                <c:pt idx="269">
                  <c:v>56.9</c:v>
                </c:pt>
                <c:pt idx="270">
                  <c:v>58.3</c:v>
                </c:pt>
                <c:pt idx="271">
                  <c:v>57.8</c:v>
                </c:pt>
                <c:pt idx="272">
                  <c:v>57.1</c:v>
                </c:pt>
                <c:pt idx="273">
                  <c:v>58.5</c:v>
                </c:pt>
                <c:pt idx="274">
                  <c:v>58</c:v>
                </c:pt>
                <c:pt idx="275">
                  <c:v>59.1</c:v>
                </c:pt>
                <c:pt idx="276">
                  <c:v>58.5</c:v>
                </c:pt>
                <c:pt idx="277">
                  <c:v>58.9</c:v>
                </c:pt>
                <c:pt idx="278">
                  <c:v>60.3</c:v>
                </c:pt>
                <c:pt idx="279">
                  <c:v>59.5</c:v>
                </c:pt>
                <c:pt idx="280">
                  <c:v>59.5</c:v>
                </c:pt>
                <c:pt idx="281">
                  <c:v>57.1</c:v>
                </c:pt>
                <c:pt idx="282">
                  <c:v>58.6</c:v>
                </c:pt>
                <c:pt idx="283">
                  <c:v>59</c:v>
                </c:pt>
                <c:pt idx="284">
                  <c:v>58.5</c:v>
                </c:pt>
                <c:pt idx="285">
                  <c:v>59.5</c:v>
                </c:pt>
                <c:pt idx="286">
                  <c:v>59.5</c:v>
                </c:pt>
                <c:pt idx="287">
                  <c:v>57.1</c:v>
                </c:pt>
                <c:pt idx="288">
                  <c:v>59.5</c:v>
                </c:pt>
                <c:pt idx="289">
                  <c:v>59</c:v>
                </c:pt>
                <c:pt idx="290">
                  <c:v>58.5</c:v>
                </c:pt>
                <c:pt idx="291">
                  <c:v>59.6</c:v>
                </c:pt>
                <c:pt idx="292">
                  <c:v>59.6</c:v>
                </c:pt>
                <c:pt idx="293">
                  <c:v>60</c:v>
                </c:pt>
                <c:pt idx="294">
                  <c:v>59.5</c:v>
                </c:pt>
                <c:pt idx="295">
                  <c:v>59.5</c:v>
                </c:pt>
                <c:pt idx="296">
                  <c:v>57.9</c:v>
                </c:pt>
                <c:pt idx="297">
                  <c:v>60.5</c:v>
                </c:pt>
                <c:pt idx="298">
                  <c:v>60</c:v>
                </c:pt>
                <c:pt idx="299">
                  <c:v>59.5</c:v>
                </c:pt>
                <c:pt idx="300">
                  <c:v>59.1</c:v>
                </c:pt>
                <c:pt idx="301">
                  <c:v>58.3</c:v>
                </c:pt>
                <c:pt idx="302">
                  <c:v>59.7</c:v>
                </c:pt>
                <c:pt idx="303">
                  <c:v>58.7</c:v>
                </c:pt>
                <c:pt idx="304">
                  <c:v>60.5</c:v>
                </c:pt>
                <c:pt idx="305">
                  <c:v>59.7</c:v>
                </c:pt>
                <c:pt idx="306">
                  <c:v>59.5</c:v>
                </c:pt>
                <c:pt idx="307">
                  <c:v>59.9</c:v>
                </c:pt>
                <c:pt idx="308">
                  <c:v>60.5</c:v>
                </c:pt>
                <c:pt idx="309">
                  <c:v>58.7</c:v>
                </c:pt>
                <c:pt idx="310">
                  <c:v>60.5</c:v>
                </c:pt>
                <c:pt idx="311">
                  <c:v>59.7</c:v>
                </c:pt>
                <c:pt idx="312">
                  <c:v>58.5</c:v>
                </c:pt>
                <c:pt idx="313">
                  <c:v>59.4</c:v>
                </c:pt>
                <c:pt idx="314">
                  <c:v>59.7</c:v>
                </c:pt>
                <c:pt idx="315">
                  <c:v>58.5</c:v>
                </c:pt>
                <c:pt idx="316">
                  <c:v>59.4</c:v>
                </c:pt>
                <c:pt idx="317">
                  <c:v>60.5</c:v>
                </c:pt>
                <c:pt idx="318">
                  <c:v>57.9</c:v>
                </c:pt>
                <c:pt idx="319">
                  <c:v>60</c:v>
                </c:pt>
                <c:pt idx="320">
                  <c:v>59.5</c:v>
                </c:pt>
                <c:pt idx="321">
                  <c:v>60.5</c:v>
                </c:pt>
                <c:pt idx="322">
                  <c:v>60</c:v>
                </c:pt>
                <c:pt idx="323">
                  <c:v>59.5</c:v>
                </c:pt>
                <c:pt idx="324">
                  <c:v>59.6</c:v>
                </c:pt>
                <c:pt idx="325">
                  <c:v>60</c:v>
                </c:pt>
                <c:pt idx="326">
                  <c:v>59.5</c:v>
                </c:pt>
                <c:pt idx="327">
                  <c:v>60.5</c:v>
                </c:pt>
                <c:pt idx="328">
                  <c:v>60.5</c:v>
                </c:pt>
                <c:pt idx="329">
                  <c:v>60.5</c:v>
                </c:pt>
                <c:pt idx="330">
                  <c:v>60.5</c:v>
                </c:pt>
                <c:pt idx="331">
                  <c:v>60.5</c:v>
                </c:pt>
                <c:pt idx="332">
                  <c:v>60.5</c:v>
                </c:pt>
                <c:pt idx="333">
                  <c:v>60.5</c:v>
                </c:pt>
                <c:pt idx="334">
                  <c:v>60.5</c:v>
                </c:pt>
                <c:pt idx="335">
                  <c:v>60.5</c:v>
                </c:pt>
                <c:pt idx="336">
                  <c:v>60.4</c:v>
                </c:pt>
                <c:pt idx="337">
                  <c:v>59.9</c:v>
                </c:pt>
                <c:pt idx="338">
                  <c:v>60.5</c:v>
                </c:pt>
                <c:pt idx="339">
                  <c:v>60.6</c:v>
                </c:pt>
                <c:pt idx="340">
                  <c:v>60.6</c:v>
                </c:pt>
                <c:pt idx="341">
                  <c:v>59.5</c:v>
                </c:pt>
                <c:pt idx="342">
                  <c:v>60.5</c:v>
                </c:pt>
                <c:pt idx="343">
                  <c:v>60.5</c:v>
                </c:pt>
                <c:pt idx="344">
                  <c:v>58.9</c:v>
                </c:pt>
                <c:pt idx="345">
                  <c:v>60.3</c:v>
                </c:pt>
                <c:pt idx="346">
                  <c:v>59.9</c:v>
                </c:pt>
                <c:pt idx="347">
                  <c:v>60.5</c:v>
                </c:pt>
                <c:pt idx="348">
                  <c:v>57.9</c:v>
                </c:pt>
                <c:pt idx="349">
                  <c:v>60</c:v>
                </c:pt>
                <c:pt idx="350">
                  <c:v>60.3</c:v>
                </c:pt>
                <c:pt idx="351">
                  <c:v>60.5</c:v>
                </c:pt>
                <c:pt idx="352">
                  <c:v>60</c:v>
                </c:pt>
                <c:pt idx="353">
                  <c:v>61</c:v>
                </c:pt>
                <c:pt idx="354">
                  <c:v>58.2</c:v>
                </c:pt>
                <c:pt idx="355">
                  <c:v>58.3</c:v>
                </c:pt>
                <c:pt idx="356">
                  <c:v>60.5</c:v>
                </c:pt>
                <c:pt idx="357">
                  <c:v>60.6</c:v>
                </c:pt>
                <c:pt idx="358">
                  <c:v>61.5</c:v>
                </c:pt>
                <c:pt idx="359">
                  <c:v>60.7</c:v>
                </c:pt>
                <c:pt idx="360">
                  <c:v>60.4</c:v>
                </c:pt>
                <c:pt idx="361">
                  <c:v>59.9</c:v>
                </c:pt>
                <c:pt idx="362">
                  <c:v>60.5</c:v>
                </c:pt>
                <c:pt idx="363">
                  <c:v>60.6</c:v>
                </c:pt>
                <c:pt idx="364">
                  <c:v>61.5</c:v>
                </c:pt>
                <c:pt idx="365">
                  <c:v>59.9</c:v>
                </c:pt>
                <c:pt idx="366">
                  <c:v>60.2</c:v>
                </c:pt>
                <c:pt idx="367">
                  <c:v>59.4</c:v>
                </c:pt>
                <c:pt idx="368">
                  <c:v>60.5</c:v>
                </c:pt>
                <c:pt idx="369">
                  <c:v>58.7</c:v>
                </c:pt>
                <c:pt idx="370">
                  <c:v>60.5</c:v>
                </c:pt>
                <c:pt idx="371">
                  <c:v>61.3</c:v>
                </c:pt>
                <c:pt idx="372">
                  <c:v>61.3</c:v>
                </c:pt>
                <c:pt idx="373">
                  <c:v>60.5</c:v>
                </c:pt>
                <c:pt idx="374">
                  <c:v>58.9</c:v>
                </c:pt>
                <c:pt idx="375">
                  <c:v>60.6</c:v>
                </c:pt>
                <c:pt idx="376">
                  <c:v>61</c:v>
                </c:pt>
                <c:pt idx="377">
                  <c:v>61.3</c:v>
                </c:pt>
                <c:pt idx="378">
                  <c:v>58.7</c:v>
                </c:pt>
                <c:pt idx="379">
                  <c:v>60.5</c:v>
                </c:pt>
                <c:pt idx="380">
                  <c:v>61.3</c:v>
                </c:pt>
                <c:pt idx="381">
                  <c:v>60.6</c:v>
                </c:pt>
                <c:pt idx="382">
                  <c:v>60.6</c:v>
                </c:pt>
                <c:pt idx="383">
                  <c:v>61</c:v>
                </c:pt>
                <c:pt idx="384">
                  <c:v>59.5</c:v>
                </c:pt>
                <c:pt idx="385">
                  <c:v>59.9</c:v>
                </c:pt>
                <c:pt idx="386">
                  <c:v>59.7</c:v>
                </c:pt>
                <c:pt idx="387">
                  <c:v>61.2</c:v>
                </c:pt>
                <c:pt idx="388">
                  <c:v>60.4</c:v>
                </c:pt>
                <c:pt idx="389">
                  <c:v>60.7</c:v>
                </c:pt>
                <c:pt idx="390">
                  <c:v>59.6</c:v>
                </c:pt>
                <c:pt idx="391">
                  <c:v>60.9</c:v>
                </c:pt>
                <c:pt idx="392">
                  <c:v>61.5</c:v>
                </c:pt>
                <c:pt idx="393">
                  <c:v>61.3</c:v>
                </c:pt>
                <c:pt idx="394">
                  <c:v>60.9</c:v>
                </c:pt>
                <c:pt idx="395">
                  <c:v>61.5</c:v>
                </c:pt>
                <c:pt idx="396">
                  <c:v>60.5</c:v>
                </c:pt>
                <c:pt idx="397">
                  <c:v>60.5</c:v>
                </c:pt>
                <c:pt idx="398">
                  <c:v>58.9</c:v>
                </c:pt>
                <c:pt idx="399">
                  <c:v>58.7</c:v>
                </c:pt>
                <c:pt idx="400">
                  <c:v>60.9</c:v>
                </c:pt>
                <c:pt idx="401">
                  <c:v>61.5</c:v>
                </c:pt>
                <c:pt idx="402">
                  <c:v>59.7</c:v>
                </c:pt>
                <c:pt idx="403">
                  <c:v>61.5</c:v>
                </c:pt>
                <c:pt idx="404">
                  <c:v>59.1</c:v>
                </c:pt>
                <c:pt idx="405">
                  <c:v>59.7</c:v>
                </c:pt>
                <c:pt idx="406">
                  <c:v>61</c:v>
                </c:pt>
                <c:pt idx="407">
                  <c:v>61.3</c:v>
                </c:pt>
                <c:pt idx="408">
                  <c:v>61.3</c:v>
                </c:pt>
                <c:pt idx="409">
                  <c:v>60.5</c:v>
                </c:pt>
                <c:pt idx="410">
                  <c:v>61.3</c:v>
                </c:pt>
                <c:pt idx="411">
                  <c:v>60.5</c:v>
                </c:pt>
                <c:pt idx="412">
                  <c:v>60.9</c:v>
                </c:pt>
                <c:pt idx="413">
                  <c:v>62.2</c:v>
                </c:pt>
                <c:pt idx="414">
                  <c:v>61.1</c:v>
                </c:pt>
                <c:pt idx="415">
                  <c:v>59.8</c:v>
                </c:pt>
                <c:pt idx="416">
                  <c:v>60.7</c:v>
                </c:pt>
                <c:pt idx="417">
                  <c:v>60.5</c:v>
                </c:pt>
                <c:pt idx="418">
                  <c:v>60.9</c:v>
                </c:pt>
                <c:pt idx="419">
                  <c:v>60.7</c:v>
                </c:pt>
                <c:pt idx="420">
                  <c:v>60.5</c:v>
                </c:pt>
                <c:pt idx="421">
                  <c:v>60.9</c:v>
                </c:pt>
                <c:pt idx="422">
                  <c:v>60.7</c:v>
                </c:pt>
                <c:pt idx="423">
                  <c:v>60.6</c:v>
                </c:pt>
                <c:pt idx="424">
                  <c:v>61.5</c:v>
                </c:pt>
                <c:pt idx="425">
                  <c:v>62.2</c:v>
                </c:pt>
                <c:pt idx="426">
                  <c:v>60.7</c:v>
                </c:pt>
                <c:pt idx="427">
                  <c:v>62</c:v>
                </c:pt>
                <c:pt idx="428">
                  <c:v>61.5</c:v>
                </c:pt>
                <c:pt idx="429">
                  <c:v>62.3</c:v>
                </c:pt>
                <c:pt idx="430">
                  <c:v>61</c:v>
                </c:pt>
                <c:pt idx="431">
                  <c:v>60.5</c:v>
                </c:pt>
                <c:pt idx="432">
                  <c:v>62.3</c:v>
                </c:pt>
                <c:pt idx="433">
                  <c:v>61.5</c:v>
                </c:pt>
                <c:pt idx="434">
                  <c:v>61.5</c:v>
                </c:pt>
                <c:pt idx="435">
                  <c:v>61.5</c:v>
                </c:pt>
                <c:pt idx="436">
                  <c:v>61</c:v>
                </c:pt>
                <c:pt idx="437">
                  <c:v>61.2</c:v>
                </c:pt>
                <c:pt idx="438">
                  <c:v>61.6</c:v>
                </c:pt>
                <c:pt idx="439">
                  <c:v>62.5</c:v>
                </c:pt>
                <c:pt idx="440">
                  <c:v>62.5</c:v>
                </c:pt>
                <c:pt idx="441">
                  <c:v>61.5</c:v>
                </c:pt>
                <c:pt idx="442">
                  <c:v>61.5</c:v>
                </c:pt>
                <c:pt idx="443">
                  <c:v>62.2</c:v>
                </c:pt>
                <c:pt idx="444">
                  <c:v>62.5</c:v>
                </c:pt>
                <c:pt idx="445">
                  <c:v>61.5</c:v>
                </c:pt>
                <c:pt idx="446">
                  <c:v>62</c:v>
                </c:pt>
                <c:pt idx="447">
                  <c:v>61.5</c:v>
                </c:pt>
                <c:pt idx="448">
                  <c:v>61.5</c:v>
                </c:pt>
                <c:pt idx="449">
                  <c:v>62.2</c:v>
                </c:pt>
                <c:pt idx="450">
                  <c:v>62.3</c:v>
                </c:pt>
                <c:pt idx="451">
                  <c:v>61</c:v>
                </c:pt>
                <c:pt idx="452">
                  <c:v>61.3</c:v>
                </c:pt>
                <c:pt idx="453">
                  <c:v>58.8</c:v>
                </c:pt>
                <c:pt idx="454">
                  <c:v>61.5</c:v>
                </c:pt>
                <c:pt idx="455">
                  <c:v>59.1</c:v>
                </c:pt>
                <c:pt idx="456">
                  <c:v>62.3</c:v>
                </c:pt>
                <c:pt idx="457">
                  <c:v>61.9</c:v>
                </c:pt>
                <c:pt idx="458">
                  <c:v>62.5</c:v>
                </c:pt>
                <c:pt idx="459">
                  <c:v>62.5</c:v>
                </c:pt>
                <c:pt idx="460">
                  <c:v>62.5</c:v>
                </c:pt>
                <c:pt idx="461">
                  <c:v>62.5</c:v>
                </c:pt>
                <c:pt idx="462">
                  <c:v>60.7</c:v>
                </c:pt>
                <c:pt idx="463">
                  <c:v>62.5</c:v>
                </c:pt>
                <c:pt idx="464">
                  <c:v>62.5</c:v>
                </c:pt>
                <c:pt idx="465">
                  <c:v>62.5</c:v>
                </c:pt>
                <c:pt idx="466">
                  <c:v>62.5</c:v>
                </c:pt>
                <c:pt idx="467">
                  <c:v>61.7</c:v>
                </c:pt>
                <c:pt idx="468">
                  <c:v>62.5</c:v>
                </c:pt>
                <c:pt idx="469">
                  <c:v>62.5</c:v>
                </c:pt>
                <c:pt idx="470">
                  <c:v>62.5</c:v>
                </c:pt>
                <c:pt idx="471">
                  <c:v>60.7</c:v>
                </c:pt>
                <c:pt idx="472">
                  <c:v>62.5</c:v>
                </c:pt>
                <c:pt idx="473">
                  <c:v>62.5</c:v>
                </c:pt>
                <c:pt idx="474">
                  <c:v>60.7</c:v>
                </c:pt>
                <c:pt idx="475">
                  <c:v>62.5</c:v>
                </c:pt>
                <c:pt idx="476">
                  <c:v>62.5</c:v>
                </c:pt>
                <c:pt idx="477">
                  <c:v>59.6</c:v>
                </c:pt>
                <c:pt idx="478">
                  <c:v>60.5</c:v>
                </c:pt>
                <c:pt idx="479">
                  <c:v>62</c:v>
                </c:pt>
                <c:pt idx="480">
                  <c:v>62.1</c:v>
                </c:pt>
                <c:pt idx="481">
                  <c:v>60.8</c:v>
                </c:pt>
                <c:pt idx="482">
                  <c:v>62.5</c:v>
                </c:pt>
                <c:pt idx="483">
                  <c:v>62.5</c:v>
                </c:pt>
                <c:pt idx="484">
                  <c:v>61.5</c:v>
                </c:pt>
                <c:pt idx="485">
                  <c:v>62</c:v>
                </c:pt>
                <c:pt idx="486">
                  <c:v>62.5</c:v>
                </c:pt>
                <c:pt idx="487">
                  <c:v>62.5</c:v>
                </c:pt>
                <c:pt idx="488">
                  <c:v>60.9</c:v>
                </c:pt>
                <c:pt idx="489">
                  <c:v>62.5</c:v>
                </c:pt>
                <c:pt idx="490">
                  <c:v>62.5</c:v>
                </c:pt>
                <c:pt idx="491">
                  <c:v>60.9</c:v>
                </c:pt>
                <c:pt idx="492">
                  <c:v>62.5</c:v>
                </c:pt>
                <c:pt idx="493">
                  <c:v>62.5</c:v>
                </c:pt>
                <c:pt idx="494">
                  <c:v>61.7</c:v>
                </c:pt>
                <c:pt idx="495">
                  <c:v>62.5</c:v>
                </c:pt>
                <c:pt idx="496">
                  <c:v>61.5</c:v>
                </c:pt>
                <c:pt idx="497">
                  <c:v>62</c:v>
                </c:pt>
                <c:pt idx="498">
                  <c:v>59.9</c:v>
                </c:pt>
                <c:pt idx="499">
                  <c:v>62.9</c:v>
                </c:pt>
                <c:pt idx="500">
                  <c:v>61.9</c:v>
                </c:pt>
                <c:pt idx="501">
                  <c:v>59.8</c:v>
                </c:pt>
                <c:pt idx="502">
                  <c:v>62.9</c:v>
                </c:pt>
                <c:pt idx="503">
                  <c:v>62.7</c:v>
                </c:pt>
                <c:pt idx="504">
                  <c:v>62.6</c:v>
                </c:pt>
                <c:pt idx="505">
                  <c:v>62.5</c:v>
                </c:pt>
                <c:pt idx="506">
                  <c:v>60.7</c:v>
                </c:pt>
                <c:pt idx="507">
                  <c:v>62.3</c:v>
                </c:pt>
                <c:pt idx="508">
                  <c:v>61</c:v>
                </c:pt>
                <c:pt idx="509">
                  <c:v>61.3</c:v>
                </c:pt>
                <c:pt idx="510">
                  <c:v>62.5</c:v>
                </c:pt>
                <c:pt idx="511">
                  <c:v>62.5</c:v>
                </c:pt>
                <c:pt idx="512">
                  <c:v>63.2</c:v>
                </c:pt>
                <c:pt idx="513">
                  <c:v>62.5</c:v>
                </c:pt>
                <c:pt idx="514">
                  <c:v>62.9</c:v>
                </c:pt>
                <c:pt idx="515">
                  <c:v>62.7</c:v>
                </c:pt>
                <c:pt idx="516">
                  <c:v>62.5</c:v>
                </c:pt>
                <c:pt idx="517">
                  <c:v>62.9</c:v>
                </c:pt>
                <c:pt idx="518">
                  <c:v>62.7</c:v>
                </c:pt>
                <c:pt idx="519">
                  <c:v>62.6</c:v>
                </c:pt>
                <c:pt idx="520">
                  <c:v>63</c:v>
                </c:pt>
                <c:pt idx="521">
                  <c:v>62.5</c:v>
                </c:pt>
                <c:pt idx="522">
                  <c:v>60.7</c:v>
                </c:pt>
                <c:pt idx="523">
                  <c:v>62.5</c:v>
                </c:pt>
                <c:pt idx="524">
                  <c:v>63.2</c:v>
                </c:pt>
                <c:pt idx="525">
                  <c:v>62.5</c:v>
                </c:pt>
                <c:pt idx="526">
                  <c:v>62.5</c:v>
                </c:pt>
                <c:pt idx="527">
                  <c:v>62.5</c:v>
                </c:pt>
                <c:pt idx="528">
                  <c:v>62.6</c:v>
                </c:pt>
                <c:pt idx="529">
                  <c:v>63</c:v>
                </c:pt>
                <c:pt idx="530">
                  <c:v>61.7</c:v>
                </c:pt>
                <c:pt idx="531">
                  <c:v>62.5</c:v>
                </c:pt>
                <c:pt idx="532">
                  <c:v>62.5</c:v>
                </c:pt>
                <c:pt idx="533">
                  <c:v>63.2</c:v>
                </c:pt>
                <c:pt idx="534">
                  <c:v>62.5</c:v>
                </c:pt>
                <c:pt idx="535">
                  <c:v>62</c:v>
                </c:pt>
                <c:pt idx="536">
                  <c:v>62.2</c:v>
                </c:pt>
                <c:pt idx="537">
                  <c:v>63.3</c:v>
                </c:pt>
                <c:pt idx="538">
                  <c:v>62.5</c:v>
                </c:pt>
                <c:pt idx="539">
                  <c:v>62.5</c:v>
                </c:pt>
                <c:pt idx="540">
                  <c:v>62.5</c:v>
                </c:pt>
                <c:pt idx="541">
                  <c:v>62.9</c:v>
                </c:pt>
                <c:pt idx="542">
                  <c:v>62.7</c:v>
                </c:pt>
                <c:pt idx="543">
                  <c:v>63.3</c:v>
                </c:pt>
                <c:pt idx="544">
                  <c:v>62.5</c:v>
                </c:pt>
                <c:pt idx="545">
                  <c:v>62.5</c:v>
                </c:pt>
                <c:pt idx="546">
                  <c:v>62.3</c:v>
                </c:pt>
                <c:pt idx="547">
                  <c:v>62.4</c:v>
                </c:pt>
                <c:pt idx="548">
                  <c:v>63.4</c:v>
                </c:pt>
                <c:pt idx="549">
                  <c:v>63.3</c:v>
                </c:pt>
                <c:pt idx="550">
                  <c:v>62.5</c:v>
                </c:pt>
                <c:pt idx="551">
                  <c:v>62.5</c:v>
                </c:pt>
                <c:pt idx="552">
                  <c:v>62.5</c:v>
                </c:pt>
                <c:pt idx="553">
                  <c:v>62.9</c:v>
                </c:pt>
                <c:pt idx="554">
                  <c:v>63.4</c:v>
                </c:pt>
                <c:pt idx="555">
                  <c:v>63.4</c:v>
                </c:pt>
                <c:pt idx="556">
                  <c:v>63.4</c:v>
                </c:pt>
                <c:pt idx="557">
                  <c:v>63.4</c:v>
                </c:pt>
                <c:pt idx="558">
                  <c:v>63.2</c:v>
                </c:pt>
                <c:pt idx="559">
                  <c:v>62.4</c:v>
                </c:pt>
                <c:pt idx="560">
                  <c:v>62.7</c:v>
                </c:pt>
                <c:pt idx="561">
                  <c:v>63.4</c:v>
                </c:pt>
                <c:pt idx="562">
                  <c:v>62.1</c:v>
                </c:pt>
                <c:pt idx="563">
                  <c:v>62</c:v>
                </c:pt>
                <c:pt idx="564">
                  <c:v>63.3</c:v>
                </c:pt>
                <c:pt idx="565">
                  <c:v>62.9</c:v>
                </c:pt>
                <c:pt idx="566">
                  <c:v>63.4</c:v>
                </c:pt>
                <c:pt idx="567">
                  <c:v>63.4</c:v>
                </c:pt>
                <c:pt idx="568">
                  <c:v>62.5</c:v>
                </c:pt>
                <c:pt idx="569">
                  <c:v>61.5</c:v>
                </c:pt>
                <c:pt idx="570">
                  <c:v>63.3</c:v>
                </c:pt>
                <c:pt idx="571">
                  <c:v>62.9</c:v>
                </c:pt>
                <c:pt idx="572">
                  <c:v>61.9</c:v>
                </c:pt>
                <c:pt idx="573">
                  <c:v>62.6</c:v>
                </c:pt>
                <c:pt idx="574">
                  <c:v>63</c:v>
                </c:pt>
                <c:pt idx="575">
                  <c:v>62.5</c:v>
                </c:pt>
                <c:pt idx="576">
                  <c:v>63.4</c:v>
                </c:pt>
                <c:pt idx="577">
                  <c:v>62.5</c:v>
                </c:pt>
                <c:pt idx="578">
                  <c:v>63</c:v>
                </c:pt>
                <c:pt idx="579">
                  <c:v>62.6</c:v>
                </c:pt>
                <c:pt idx="580">
                  <c:v>63.4</c:v>
                </c:pt>
                <c:pt idx="581">
                  <c:v>63.4</c:v>
                </c:pt>
                <c:pt idx="582">
                  <c:v>62.5</c:v>
                </c:pt>
                <c:pt idx="583">
                  <c:v>62.5</c:v>
                </c:pt>
                <c:pt idx="584">
                  <c:v>64</c:v>
                </c:pt>
                <c:pt idx="585">
                  <c:v>63.4</c:v>
                </c:pt>
                <c:pt idx="586">
                  <c:v>63</c:v>
                </c:pt>
                <c:pt idx="587">
                  <c:v>62.8</c:v>
                </c:pt>
                <c:pt idx="588">
                  <c:v>63.4</c:v>
                </c:pt>
                <c:pt idx="589">
                  <c:v>63</c:v>
                </c:pt>
                <c:pt idx="590">
                  <c:v>61.7</c:v>
                </c:pt>
                <c:pt idx="591">
                  <c:v>64.400000000000006</c:v>
                </c:pt>
                <c:pt idx="592">
                  <c:v>64</c:v>
                </c:pt>
                <c:pt idx="593">
                  <c:v>64.2</c:v>
                </c:pt>
                <c:pt idx="594">
                  <c:v>63.4</c:v>
                </c:pt>
                <c:pt idx="595">
                  <c:v>63.4</c:v>
                </c:pt>
                <c:pt idx="596">
                  <c:v>64.2</c:v>
                </c:pt>
                <c:pt idx="597">
                  <c:v>64.2</c:v>
                </c:pt>
                <c:pt idx="598">
                  <c:v>63.4</c:v>
                </c:pt>
                <c:pt idx="599">
                  <c:v>62.1</c:v>
                </c:pt>
                <c:pt idx="600">
                  <c:v>64.400000000000006</c:v>
                </c:pt>
                <c:pt idx="601">
                  <c:v>64.400000000000006</c:v>
                </c:pt>
                <c:pt idx="602">
                  <c:v>64.400000000000006</c:v>
                </c:pt>
                <c:pt idx="603">
                  <c:v>64.400000000000006</c:v>
                </c:pt>
                <c:pt idx="604">
                  <c:v>64</c:v>
                </c:pt>
                <c:pt idx="605">
                  <c:v>63.4</c:v>
                </c:pt>
                <c:pt idx="606">
                  <c:v>63.6</c:v>
                </c:pt>
                <c:pt idx="607">
                  <c:v>62.6</c:v>
                </c:pt>
                <c:pt idx="608">
                  <c:v>63.6</c:v>
                </c:pt>
                <c:pt idx="609">
                  <c:v>64.5</c:v>
                </c:pt>
                <c:pt idx="610">
                  <c:v>65</c:v>
                </c:pt>
                <c:pt idx="611">
                  <c:v>63.6</c:v>
                </c:pt>
                <c:pt idx="612">
                  <c:v>64.2</c:v>
                </c:pt>
                <c:pt idx="613">
                  <c:v>63.4</c:v>
                </c:pt>
                <c:pt idx="614">
                  <c:v>62.9</c:v>
                </c:pt>
                <c:pt idx="615">
                  <c:v>64.400000000000006</c:v>
                </c:pt>
                <c:pt idx="616">
                  <c:v>64.900000000000006</c:v>
                </c:pt>
                <c:pt idx="617">
                  <c:v>64.599999999999994</c:v>
                </c:pt>
                <c:pt idx="618">
                  <c:v>64.400000000000006</c:v>
                </c:pt>
                <c:pt idx="619">
                  <c:v>64.400000000000006</c:v>
                </c:pt>
                <c:pt idx="620">
                  <c:v>62.9</c:v>
                </c:pt>
                <c:pt idx="621">
                  <c:v>64.400000000000006</c:v>
                </c:pt>
                <c:pt idx="622">
                  <c:v>64.400000000000006</c:v>
                </c:pt>
                <c:pt idx="623">
                  <c:v>62.1</c:v>
                </c:pt>
                <c:pt idx="624">
                  <c:v>64.099999999999994</c:v>
                </c:pt>
                <c:pt idx="625">
                  <c:v>62.8</c:v>
                </c:pt>
                <c:pt idx="626">
                  <c:v>64.400000000000006</c:v>
                </c:pt>
                <c:pt idx="627">
                  <c:v>65.400000000000006</c:v>
                </c:pt>
                <c:pt idx="628">
                  <c:v>65</c:v>
                </c:pt>
                <c:pt idx="629">
                  <c:v>64.400000000000006</c:v>
                </c:pt>
                <c:pt idx="630">
                  <c:v>64.5</c:v>
                </c:pt>
                <c:pt idx="631">
                  <c:v>65</c:v>
                </c:pt>
                <c:pt idx="632">
                  <c:v>62.1</c:v>
                </c:pt>
                <c:pt idx="633">
                  <c:v>64.3</c:v>
                </c:pt>
                <c:pt idx="634">
                  <c:v>63.9</c:v>
                </c:pt>
                <c:pt idx="635">
                  <c:v>65.2</c:v>
                </c:pt>
                <c:pt idx="636">
                  <c:v>64.2</c:v>
                </c:pt>
                <c:pt idx="637">
                  <c:v>63.4</c:v>
                </c:pt>
                <c:pt idx="638">
                  <c:v>64.400000000000006</c:v>
                </c:pt>
                <c:pt idx="639">
                  <c:v>64.3</c:v>
                </c:pt>
                <c:pt idx="640">
                  <c:v>64.400000000000006</c:v>
                </c:pt>
                <c:pt idx="641">
                  <c:v>64.599999999999994</c:v>
                </c:pt>
                <c:pt idx="642">
                  <c:v>64.400000000000006</c:v>
                </c:pt>
                <c:pt idx="643">
                  <c:v>64.900000000000006</c:v>
                </c:pt>
                <c:pt idx="644">
                  <c:v>65.400000000000006</c:v>
                </c:pt>
                <c:pt idx="645">
                  <c:v>62.8</c:v>
                </c:pt>
                <c:pt idx="646">
                  <c:v>65.400000000000006</c:v>
                </c:pt>
                <c:pt idx="647">
                  <c:v>63.9</c:v>
                </c:pt>
                <c:pt idx="648">
                  <c:v>65.2</c:v>
                </c:pt>
                <c:pt idx="649">
                  <c:v>64.3</c:v>
                </c:pt>
                <c:pt idx="650">
                  <c:v>64.599999999999994</c:v>
                </c:pt>
                <c:pt idx="651">
                  <c:v>65.400000000000006</c:v>
                </c:pt>
                <c:pt idx="652">
                  <c:v>65.400000000000006</c:v>
                </c:pt>
                <c:pt idx="653">
                  <c:v>65.400000000000006</c:v>
                </c:pt>
                <c:pt idx="654">
                  <c:v>65.2</c:v>
                </c:pt>
                <c:pt idx="655">
                  <c:v>63.9</c:v>
                </c:pt>
                <c:pt idx="656">
                  <c:v>65.2</c:v>
                </c:pt>
                <c:pt idx="657">
                  <c:v>64.599999999999994</c:v>
                </c:pt>
                <c:pt idx="658">
                  <c:v>65.400000000000006</c:v>
                </c:pt>
                <c:pt idx="659">
                  <c:v>65.400000000000006</c:v>
                </c:pt>
                <c:pt idx="660">
                  <c:v>63.6</c:v>
                </c:pt>
                <c:pt idx="661">
                  <c:v>64.400000000000006</c:v>
                </c:pt>
                <c:pt idx="662">
                  <c:v>62.1</c:v>
                </c:pt>
                <c:pt idx="663">
                  <c:v>64.7</c:v>
                </c:pt>
                <c:pt idx="664">
                  <c:v>66</c:v>
                </c:pt>
                <c:pt idx="665">
                  <c:v>65.400000000000006</c:v>
                </c:pt>
                <c:pt idx="666">
                  <c:v>65.3</c:v>
                </c:pt>
                <c:pt idx="667">
                  <c:v>64.900000000000006</c:v>
                </c:pt>
                <c:pt idx="668">
                  <c:v>64.599999999999994</c:v>
                </c:pt>
                <c:pt idx="669">
                  <c:v>64.599999999999994</c:v>
                </c:pt>
                <c:pt idx="670">
                  <c:v>65</c:v>
                </c:pt>
                <c:pt idx="671">
                  <c:v>65.2</c:v>
                </c:pt>
                <c:pt idx="672">
                  <c:v>63.7</c:v>
                </c:pt>
                <c:pt idx="673">
                  <c:v>65</c:v>
                </c:pt>
                <c:pt idx="674">
                  <c:v>65.2</c:v>
                </c:pt>
                <c:pt idx="675">
                  <c:v>63.7</c:v>
                </c:pt>
                <c:pt idx="676">
                  <c:v>65</c:v>
                </c:pt>
                <c:pt idx="677">
                  <c:v>66</c:v>
                </c:pt>
                <c:pt idx="678">
                  <c:v>63.7</c:v>
                </c:pt>
                <c:pt idx="679">
                  <c:v>65.400000000000006</c:v>
                </c:pt>
                <c:pt idx="680">
                  <c:v>65.400000000000006</c:v>
                </c:pt>
                <c:pt idx="681">
                  <c:v>66.3</c:v>
                </c:pt>
                <c:pt idx="682">
                  <c:v>65.400000000000006</c:v>
                </c:pt>
                <c:pt idx="683">
                  <c:v>66.2</c:v>
                </c:pt>
                <c:pt idx="684">
                  <c:v>65.2</c:v>
                </c:pt>
                <c:pt idx="685">
                  <c:v>63.9</c:v>
                </c:pt>
                <c:pt idx="686">
                  <c:v>64.400000000000006</c:v>
                </c:pt>
                <c:pt idx="687">
                  <c:v>65.5</c:v>
                </c:pt>
                <c:pt idx="688">
                  <c:v>66.400000000000006</c:v>
                </c:pt>
                <c:pt idx="689">
                  <c:v>66.400000000000006</c:v>
                </c:pt>
                <c:pt idx="690">
                  <c:v>64.599999999999994</c:v>
                </c:pt>
                <c:pt idx="691">
                  <c:v>65.400000000000006</c:v>
                </c:pt>
                <c:pt idx="692">
                  <c:v>63.9</c:v>
                </c:pt>
                <c:pt idx="693">
                  <c:v>65.400000000000006</c:v>
                </c:pt>
                <c:pt idx="694">
                  <c:v>65.900000000000006</c:v>
                </c:pt>
                <c:pt idx="695">
                  <c:v>64.8</c:v>
                </c:pt>
                <c:pt idx="696">
                  <c:v>63.3</c:v>
                </c:pt>
                <c:pt idx="697">
                  <c:v>64.3</c:v>
                </c:pt>
                <c:pt idx="698">
                  <c:v>66.400000000000006</c:v>
                </c:pt>
                <c:pt idx="699">
                  <c:v>66.3</c:v>
                </c:pt>
                <c:pt idx="700">
                  <c:v>65.900000000000006</c:v>
                </c:pt>
                <c:pt idx="701">
                  <c:v>66.400000000000006</c:v>
                </c:pt>
                <c:pt idx="702">
                  <c:v>66.400000000000006</c:v>
                </c:pt>
                <c:pt idx="703">
                  <c:v>65.5</c:v>
                </c:pt>
                <c:pt idx="704">
                  <c:v>65.2</c:v>
                </c:pt>
                <c:pt idx="705">
                  <c:v>66.3</c:v>
                </c:pt>
                <c:pt idx="706">
                  <c:v>65</c:v>
                </c:pt>
                <c:pt idx="707">
                  <c:v>65.2</c:v>
                </c:pt>
                <c:pt idx="708">
                  <c:v>65.400000000000006</c:v>
                </c:pt>
                <c:pt idx="709">
                  <c:v>65.900000000000006</c:v>
                </c:pt>
                <c:pt idx="710">
                  <c:v>65.599999999999994</c:v>
                </c:pt>
                <c:pt idx="711">
                  <c:v>65.900000000000006</c:v>
                </c:pt>
                <c:pt idx="712">
                  <c:v>63.4</c:v>
                </c:pt>
                <c:pt idx="713">
                  <c:v>66</c:v>
                </c:pt>
                <c:pt idx="714">
                  <c:v>65.5</c:v>
                </c:pt>
                <c:pt idx="715">
                  <c:v>66.400000000000006</c:v>
                </c:pt>
                <c:pt idx="716">
                  <c:v>66.400000000000006</c:v>
                </c:pt>
                <c:pt idx="717">
                  <c:v>64.7</c:v>
                </c:pt>
                <c:pt idx="718">
                  <c:v>66.400000000000006</c:v>
                </c:pt>
                <c:pt idx="719">
                  <c:v>66.400000000000006</c:v>
                </c:pt>
                <c:pt idx="720">
                  <c:v>67.3</c:v>
                </c:pt>
                <c:pt idx="721">
                  <c:v>66.400000000000006</c:v>
                </c:pt>
                <c:pt idx="722">
                  <c:v>63.3</c:v>
                </c:pt>
                <c:pt idx="723">
                  <c:v>65.5</c:v>
                </c:pt>
                <c:pt idx="724">
                  <c:v>65.5</c:v>
                </c:pt>
                <c:pt idx="725">
                  <c:v>66</c:v>
                </c:pt>
                <c:pt idx="726">
                  <c:v>67.099999999999994</c:v>
                </c:pt>
                <c:pt idx="727">
                  <c:v>64.900000000000006</c:v>
                </c:pt>
                <c:pt idx="728">
                  <c:v>64.599999999999994</c:v>
                </c:pt>
                <c:pt idx="729">
                  <c:v>63.8</c:v>
                </c:pt>
                <c:pt idx="730">
                  <c:v>65.099999999999994</c:v>
                </c:pt>
                <c:pt idx="731">
                  <c:v>66.599999999999994</c:v>
                </c:pt>
                <c:pt idx="732">
                  <c:v>64.7</c:v>
                </c:pt>
                <c:pt idx="733">
                  <c:v>65.5</c:v>
                </c:pt>
                <c:pt idx="734">
                  <c:v>66</c:v>
                </c:pt>
                <c:pt idx="735">
                  <c:v>62.9</c:v>
                </c:pt>
                <c:pt idx="736">
                  <c:v>66.400000000000006</c:v>
                </c:pt>
                <c:pt idx="737">
                  <c:v>67.2</c:v>
                </c:pt>
                <c:pt idx="738">
                  <c:v>64.5</c:v>
                </c:pt>
                <c:pt idx="739">
                  <c:v>65.900000000000006</c:v>
                </c:pt>
                <c:pt idx="740">
                  <c:v>65.599999999999994</c:v>
                </c:pt>
                <c:pt idx="741">
                  <c:v>66.400000000000006</c:v>
                </c:pt>
                <c:pt idx="742">
                  <c:v>65.5</c:v>
                </c:pt>
                <c:pt idx="743">
                  <c:v>66.8</c:v>
                </c:pt>
                <c:pt idx="744">
                  <c:v>66.3</c:v>
                </c:pt>
                <c:pt idx="745">
                  <c:v>65.900000000000006</c:v>
                </c:pt>
                <c:pt idx="746">
                  <c:v>67.2</c:v>
                </c:pt>
                <c:pt idx="747">
                  <c:v>66.400000000000006</c:v>
                </c:pt>
                <c:pt idx="748">
                  <c:v>66</c:v>
                </c:pt>
                <c:pt idx="749">
                  <c:v>66.2</c:v>
                </c:pt>
                <c:pt idx="750">
                  <c:v>64.7</c:v>
                </c:pt>
                <c:pt idx="751">
                  <c:v>66.900000000000006</c:v>
                </c:pt>
                <c:pt idx="752">
                  <c:v>65.8</c:v>
                </c:pt>
                <c:pt idx="753">
                  <c:v>66.3</c:v>
                </c:pt>
                <c:pt idx="754">
                  <c:v>65.400000000000006</c:v>
                </c:pt>
                <c:pt idx="755">
                  <c:v>67</c:v>
                </c:pt>
                <c:pt idx="756">
                  <c:v>66.400000000000006</c:v>
                </c:pt>
                <c:pt idx="757">
                  <c:v>66.900000000000006</c:v>
                </c:pt>
                <c:pt idx="758">
                  <c:v>66.599999999999994</c:v>
                </c:pt>
                <c:pt idx="759">
                  <c:v>66.400000000000006</c:v>
                </c:pt>
                <c:pt idx="760">
                  <c:v>66.400000000000006</c:v>
                </c:pt>
                <c:pt idx="761">
                  <c:v>65.599999999999994</c:v>
                </c:pt>
                <c:pt idx="762">
                  <c:v>66.5</c:v>
                </c:pt>
                <c:pt idx="763">
                  <c:v>67.400000000000006</c:v>
                </c:pt>
                <c:pt idx="764">
                  <c:v>66.599999999999994</c:v>
                </c:pt>
                <c:pt idx="765">
                  <c:v>66.2</c:v>
                </c:pt>
                <c:pt idx="766">
                  <c:v>65.3</c:v>
                </c:pt>
                <c:pt idx="767">
                  <c:v>64.8</c:v>
                </c:pt>
                <c:pt idx="768">
                  <c:v>66.3</c:v>
                </c:pt>
                <c:pt idx="769">
                  <c:v>66.3</c:v>
                </c:pt>
                <c:pt idx="770">
                  <c:v>67.400000000000006</c:v>
                </c:pt>
                <c:pt idx="771">
                  <c:v>66.2</c:v>
                </c:pt>
                <c:pt idx="772">
                  <c:v>65.3</c:v>
                </c:pt>
                <c:pt idx="773">
                  <c:v>66.400000000000006</c:v>
                </c:pt>
                <c:pt idx="774">
                  <c:v>67.400000000000006</c:v>
                </c:pt>
                <c:pt idx="775">
                  <c:v>67.400000000000006</c:v>
                </c:pt>
                <c:pt idx="776">
                  <c:v>66.599999999999994</c:v>
                </c:pt>
                <c:pt idx="777">
                  <c:v>64.7</c:v>
                </c:pt>
                <c:pt idx="778">
                  <c:v>66.900000000000006</c:v>
                </c:pt>
                <c:pt idx="779">
                  <c:v>66.599999999999994</c:v>
                </c:pt>
                <c:pt idx="780">
                  <c:v>65.7</c:v>
                </c:pt>
                <c:pt idx="781">
                  <c:v>67.400000000000006</c:v>
                </c:pt>
                <c:pt idx="782">
                  <c:v>65.099999999999994</c:v>
                </c:pt>
                <c:pt idx="783">
                  <c:v>67.3</c:v>
                </c:pt>
                <c:pt idx="784">
                  <c:v>66.900000000000006</c:v>
                </c:pt>
                <c:pt idx="785">
                  <c:v>67.400000000000006</c:v>
                </c:pt>
                <c:pt idx="786">
                  <c:v>66.5</c:v>
                </c:pt>
                <c:pt idx="787">
                  <c:v>66.5</c:v>
                </c:pt>
                <c:pt idx="788">
                  <c:v>66.2</c:v>
                </c:pt>
                <c:pt idx="789">
                  <c:v>64.7</c:v>
                </c:pt>
                <c:pt idx="790">
                  <c:v>66.400000000000006</c:v>
                </c:pt>
                <c:pt idx="791">
                  <c:v>66.400000000000006</c:v>
                </c:pt>
                <c:pt idx="792">
                  <c:v>67.3</c:v>
                </c:pt>
                <c:pt idx="793">
                  <c:v>66.900000000000006</c:v>
                </c:pt>
                <c:pt idx="794">
                  <c:v>65.8</c:v>
                </c:pt>
                <c:pt idx="795">
                  <c:v>66.5</c:v>
                </c:pt>
                <c:pt idx="796">
                  <c:v>66</c:v>
                </c:pt>
                <c:pt idx="797">
                  <c:v>66</c:v>
                </c:pt>
                <c:pt idx="798">
                  <c:v>66.400000000000006</c:v>
                </c:pt>
                <c:pt idx="799">
                  <c:v>66.900000000000006</c:v>
                </c:pt>
                <c:pt idx="800">
                  <c:v>67.400000000000006</c:v>
                </c:pt>
                <c:pt idx="801">
                  <c:v>67.2</c:v>
                </c:pt>
                <c:pt idx="802">
                  <c:v>65.900000000000006</c:v>
                </c:pt>
                <c:pt idx="803">
                  <c:v>66.400000000000006</c:v>
                </c:pt>
                <c:pt idx="804">
                  <c:v>67.3</c:v>
                </c:pt>
                <c:pt idx="805">
                  <c:v>66.900000000000006</c:v>
                </c:pt>
                <c:pt idx="806">
                  <c:v>67.400000000000006</c:v>
                </c:pt>
                <c:pt idx="807">
                  <c:v>67.3</c:v>
                </c:pt>
                <c:pt idx="808">
                  <c:v>66.900000000000006</c:v>
                </c:pt>
                <c:pt idx="809">
                  <c:v>66.599999999999994</c:v>
                </c:pt>
                <c:pt idx="810">
                  <c:v>67.5</c:v>
                </c:pt>
                <c:pt idx="811">
                  <c:v>67.900000000000006</c:v>
                </c:pt>
                <c:pt idx="812">
                  <c:v>67.400000000000006</c:v>
                </c:pt>
                <c:pt idx="813">
                  <c:v>68.3</c:v>
                </c:pt>
                <c:pt idx="814">
                  <c:v>67.400000000000006</c:v>
                </c:pt>
                <c:pt idx="815">
                  <c:v>66.599999999999994</c:v>
                </c:pt>
                <c:pt idx="816">
                  <c:v>66.7</c:v>
                </c:pt>
                <c:pt idx="817">
                  <c:v>68.400000000000006</c:v>
                </c:pt>
                <c:pt idx="818">
                  <c:v>66.8</c:v>
                </c:pt>
                <c:pt idx="819">
                  <c:v>67.400000000000006</c:v>
                </c:pt>
                <c:pt idx="820">
                  <c:v>67</c:v>
                </c:pt>
                <c:pt idx="821">
                  <c:v>67.2</c:v>
                </c:pt>
                <c:pt idx="822">
                  <c:v>67.400000000000006</c:v>
                </c:pt>
                <c:pt idx="823">
                  <c:v>67</c:v>
                </c:pt>
                <c:pt idx="824">
                  <c:v>67.2</c:v>
                </c:pt>
                <c:pt idx="825">
                  <c:v>68.2</c:v>
                </c:pt>
                <c:pt idx="826">
                  <c:v>67.3</c:v>
                </c:pt>
                <c:pt idx="827">
                  <c:v>67.599999999999994</c:v>
                </c:pt>
                <c:pt idx="828">
                  <c:v>66.400000000000006</c:v>
                </c:pt>
                <c:pt idx="829">
                  <c:v>67.3</c:v>
                </c:pt>
                <c:pt idx="830">
                  <c:v>68.400000000000006</c:v>
                </c:pt>
                <c:pt idx="831">
                  <c:v>67.3</c:v>
                </c:pt>
                <c:pt idx="832">
                  <c:v>66.900000000000006</c:v>
                </c:pt>
                <c:pt idx="833">
                  <c:v>68.2</c:v>
                </c:pt>
                <c:pt idx="834">
                  <c:v>67.400000000000006</c:v>
                </c:pt>
                <c:pt idx="835">
                  <c:v>67.400000000000006</c:v>
                </c:pt>
                <c:pt idx="836">
                  <c:v>68.2</c:v>
                </c:pt>
                <c:pt idx="837">
                  <c:v>67.900000000000006</c:v>
                </c:pt>
                <c:pt idx="838">
                  <c:v>65.8</c:v>
                </c:pt>
                <c:pt idx="839">
                  <c:v>67.400000000000006</c:v>
                </c:pt>
                <c:pt idx="840">
                  <c:v>64.400000000000006</c:v>
                </c:pt>
                <c:pt idx="841">
                  <c:v>65.8</c:v>
                </c:pt>
                <c:pt idx="842">
                  <c:v>68.2</c:v>
                </c:pt>
                <c:pt idx="843">
                  <c:v>68.3</c:v>
                </c:pt>
                <c:pt idx="844">
                  <c:v>67.900000000000006</c:v>
                </c:pt>
                <c:pt idx="845">
                  <c:v>67.599999999999994</c:v>
                </c:pt>
                <c:pt idx="846">
                  <c:v>66.5</c:v>
                </c:pt>
                <c:pt idx="847">
                  <c:v>67.900000000000006</c:v>
                </c:pt>
                <c:pt idx="848">
                  <c:v>68.400000000000006</c:v>
                </c:pt>
                <c:pt idx="849">
                  <c:v>68.400000000000006</c:v>
                </c:pt>
                <c:pt idx="850">
                  <c:v>67.900000000000006</c:v>
                </c:pt>
                <c:pt idx="851">
                  <c:v>67.400000000000006</c:v>
                </c:pt>
                <c:pt idx="852">
                  <c:v>68</c:v>
                </c:pt>
                <c:pt idx="853">
                  <c:v>66.8</c:v>
                </c:pt>
                <c:pt idx="854">
                  <c:v>68.400000000000006</c:v>
                </c:pt>
                <c:pt idx="855">
                  <c:v>66.5</c:v>
                </c:pt>
                <c:pt idx="856">
                  <c:v>67.900000000000006</c:v>
                </c:pt>
                <c:pt idx="857">
                  <c:v>65.3</c:v>
                </c:pt>
                <c:pt idx="858">
                  <c:v>68.3</c:v>
                </c:pt>
                <c:pt idx="859">
                  <c:v>68.3</c:v>
                </c:pt>
                <c:pt idx="860">
                  <c:v>69.400000000000006</c:v>
                </c:pt>
                <c:pt idx="861">
                  <c:v>69.3</c:v>
                </c:pt>
                <c:pt idx="862">
                  <c:v>68.400000000000006</c:v>
                </c:pt>
                <c:pt idx="863">
                  <c:v>69.2</c:v>
                </c:pt>
                <c:pt idx="864">
                  <c:v>67.5</c:v>
                </c:pt>
                <c:pt idx="865">
                  <c:v>67.5</c:v>
                </c:pt>
                <c:pt idx="866">
                  <c:v>67.2</c:v>
                </c:pt>
                <c:pt idx="867">
                  <c:v>69.3</c:v>
                </c:pt>
                <c:pt idx="868">
                  <c:v>68.400000000000006</c:v>
                </c:pt>
                <c:pt idx="869">
                  <c:v>69.2</c:v>
                </c:pt>
                <c:pt idx="870">
                  <c:v>69.3</c:v>
                </c:pt>
                <c:pt idx="871">
                  <c:v>68.400000000000006</c:v>
                </c:pt>
                <c:pt idx="872">
                  <c:v>68.400000000000006</c:v>
                </c:pt>
                <c:pt idx="873">
                  <c:v>67.599999999999994</c:v>
                </c:pt>
                <c:pt idx="874">
                  <c:v>68.900000000000006</c:v>
                </c:pt>
                <c:pt idx="875">
                  <c:v>69.2</c:v>
                </c:pt>
                <c:pt idx="876">
                  <c:v>68.400000000000006</c:v>
                </c:pt>
                <c:pt idx="877">
                  <c:v>68.900000000000006</c:v>
                </c:pt>
                <c:pt idx="878">
                  <c:v>70.2</c:v>
                </c:pt>
                <c:pt idx="879">
                  <c:v>68.8</c:v>
                </c:pt>
                <c:pt idx="880">
                  <c:v>70</c:v>
                </c:pt>
                <c:pt idx="881">
                  <c:v>68.400000000000006</c:v>
                </c:pt>
                <c:pt idx="882">
                  <c:v>71.400000000000006</c:v>
                </c:pt>
                <c:pt idx="883">
                  <c:v>70</c:v>
                </c:pt>
                <c:pt idx="884">
                  <c:v>70.8</c:v>
                </c:pt>
                <c:pt idx="885">
                  <c:v>72.099999999999994</c:v>
                </c:pt>
                <c:pt idx="886">
                  <c:v>70.400000000000006</c:v>
                </c:pt>
                <c:pt idx="887">
                  <c:v>71.2</c:v>
                </c:pt>
                <c:pt idx="888">
                  <c:v>71.400000000000006</c:v>
                </c:pt>
                <c:pt idx="889">
                  <c:v>71.400000000000006</c:v>
                </c:pt>
                <c:pt idx="890">
                  <c:v>69.8</c:v>
                </c:pt>
                <c:pt idx="891">
                  <c:v>72.400000000000006</c:v>
                </c:pt>
                <c:pt idx="892">
                  <c:v>71.900000000000006</c:v>
                </c:pt>
                <c:pt idx="893">
                  <c:v>71.400000000000006</c:v>
                </c:pt>
                <c:pt idx="894">
                  <c:v>73.400000000000006</c:v>
                </c:pt>
                <c:pt idx="895">
                  <c:v>73.400000000000006</c:v>
                </c:pt>
                <c:pt idx="896">
                  <c:v>74.099999999999994</c:v>
                </c:pt>
                <c:pt idx="897">
                  <c:v>73.400000000000006</c:v>
                </c:pt>
                <c:pt idx="898">
                  <c:v>73.400000000000006</c:v>
                </c:pt>
                <c:pt idx="899">
                  <c:v>74.099999999999994</c:v>
                </c:pt>
                <c:pt idx="900">
                  <c:v>72.5</c:v>
                </c:pt>
                <c:pt idx="901">
                  <c:v>73.8</c:v>
                </c:pt>
                <c:pt idx="902">
                  <c:v>74.3</c:v>
                </c:pt>
                <c:pt idx="903">
                  <c:v>74.3</c:v>
                </c:pt>
                <c:pt idx="904">
                  <c:v>74.3</c:v>
                </c:pt>
                <c:pt idx="905">
                  <c:v>74.3</c:v>
                </c:pt>
                <c:pt idx="906">
                  <c:v>75.3</c:v>
                </c:pt>
                <c:pt idx="907">
                  <c:v>75.3</c:v>
                </c:pt>
                <c:pt idx="908">
                  <c:v>74.599999999999994</c:v>
                </c:pt>
                <c:pt idx="909">
                  <c:v>75.5</c:v>
                </c:pt>
                <c:pt idx="910">
                  <c:v>75.400000000000006</c:v>
                </c:pt>
                <c:pt idx="911">
                  <c:v>72</c:v>
                </c:pt>
                <c:pt idx="912">
                  <c:v>74.3</c:v>
                </c:pt>
                <c:pt idx="913">
                  <c:v>73.400000000000006</c:v>
                </c:pt>
                <c:pt idx="914">
                  <c:v>72.400000000000006</c:v>
                </c:pt>
                <c:pt idx="915">
                  <c:v>74.3</c:v>
                </c:pt>
                <c:pt idx="916">
                  <c:v>74.8</c:v>
                </c:pt>
                <c:pt idx="917">
                  <c:v>74.599999999999994</c:v>
                </c:pt>
                <c:pt idx="918">
                  <c:v>75.3</c:v>
                </c:pt>
                <c:pt idx="919">
                  <c:v>74.900000000000006</c:v>
                </c:pt>
                <c:pt idx="920">
                  <c:v>75.900000000000006</c:v>
                </c:pt>
                <c:pt idx="921">
                  <c:v>76.099999999999994</c:v>
                </c:pt>
                <c:pt idx="922">
                  <c:v>75.3</c:v>
                </c:pt>
                <c:pt idx="923">
                  <c:v>74</c:v>
                </c:pt>
                <c:pt idx="924">
                  <c:v>74.3</c:v>
                </c:pt>
                <c:pt idx="925">
                  <c:v>74.8</c:v>
                </c:pt>
                <c:pt idx="926">
                  <c:v>72.2</c:v>
                </c:pt>
                <c:pt idx="927">
                  <c:v>78.3</c:v>
                </c:pt>
                <c:pt idx="928">
                  <c:v>78.3</c:v>
                </c:pt>
                <c:pt idx="929">
                  <c:v>78.3</c:v>
                </c:pt>
                <c:pt idx="930">
                  <c:v>78.2</c:v>
                </c:pt>
                <c:pt idx="931">
                  <c:v>77.8</c:v>
                </c:pt>
                <c:pt idx="932">
                  <c:v>78.3</c:v>
                </c:pt>
                <c:pt idx="933">
                  <c:v>74.900000000000006</c:v>
                </c:pt>
                <c:pt idx="934">
                  <c:v>79.3</c:v>
                </c:pt>
                <c:pt idx="935">
                  <c:v>80.099999999999994</c:v>
                </c:pt>
                <c:pt idx="936">
                  <c:v>78.3</c:v>
                </c:pt>
                <c:pt idx="937">
                  <c:v>78.3</c:v>
                </c:pt>
                <c:pt idx="938">
                  <c:v>75.2</c:v>
                </c:pt>
                <c:pt idx="939">
                  <c:v>78.400000000000006</c:v>
                </c:pt>
                <c:pt idx="940">
                  <c:v>79.8</c:v>
                </c:pt>
                <c:pt idx="941">
                  <c:v>81.099999999999994</c:v>
                </c:pt>
                <c:pt idx="942">
                  <c:v>80.5</c:v>
                </c:pt>
                <c:pt idx="943">
                  <c:v>82.3</c:v>
                </c:pt>
                <c:pt idx="944">
                  <c:v>82.3</c:v>
                </c:pt>
                <c:pt idx="945">
                  <c:v>81.599999999999994</c:v>
                </c:pt>
                <c:pt idx="946">
                  <c:v>83.4</c:v>
                </c:pt>
                <c:pt idx="947">
                  <c:v>84.6</c:v>
                </c:pt>
                <c:pt idx="948">
                  <c:v>80.8</c:v>
                </c:pt>
                <c:pt idx="949">
                  <c:v>84.3</c:v>
                </c:pt>
                <c:pt idx="950">
                  <c:v>85</c:v>
                </c:pt>
                <c:pt idx="951">
                  <c:v>81.7</c:v>
                </c:pt>
                <c:pt idx="952">
                  <c:v>83.8</c:v>
                </c:pt>
                <c:pt idx="953">
                  <c:v>84.1</c:v>
                </c:pt>
                <c:pt idx="954">
                  <c:v>82.8</c:v>
                </c:pt>
                <c:pt idx="955">
                  <c:v>81.099999999999994</c:v>
                </c:pt>
                <c:pt idx="956">
                  <c:v>81.7</c:v>
                </c:pt>
                <c:pt idx="957">
                  <c:v>82.4</c:v>
                </c:pt>
                <c:pt idx="958">
                  <c:v>83.3</c:v>
                </c:pt>
                <c:pt idx="959">
                  <c:v>84.1</c:v>
                </c:pt>
                <c:pt idx="960">
                  <c:v>83.4</c:v>
                </c:pt>
                <c:pt idx="961">
                  <c:v>84.3</c:v>
                </c:pt>
                <c:pt idx="962">
                  <c:v>85</c:v>
                </c:pt>
                <c:pt idx="963">
                  <c:v>82.5</c:v>
                </c:pt>
                <c:pt idx="964">
                  <c:v>83.8</c:v>
                </c:pt>
                <c:pt idx="965">
                  <c:v>84.1</c:v>
                </c:pt>
                <c:pt idx="966">
                  <c:v>85.3</c:v>
                </c:pt>
                <c:pt idx="967">
                  <c:v>84.8</c:v>
                </c:pt>
                <c:pt idx="968">
                  <c:v>82.7</c:v>
                </c:pt>
                <c:pt idx="969">
                  <c:v>85.1</c:v>
                </c:pt>
                <c:pt idx="970">
                  <c:v>84.3</c:v>
                </c:pt>
                <c:pt idx="971">
                  <c:v>85</c:v>
                </c:pt>
                <c:pt idx="972">
                  <c:v>84.3</c:v>
                </c:pt>
                <c:pt idx="973">
                  <c:v>85.2</c:v>
                </c:pt>
                <c:pt idx="974">
                  <c:v>86.2</c:v>
                </c:pt>
                <c:pt idx="975">
                  <c:v>86.2</c:v>
                </c:pt>
                <c:pt idx="976">
                  <c:v>84.9</c:v>
                </c:pt>
                <c:pt idx="977">
                  <c:v>85.6</c:v>
                </c:pt>
                <c:pt idx="978">
                  <c:v>85.4</c:v>
                </c:pt>
                <c:pt idx="979">
                  <c:v>86.2</c:v>
                </c:pt>
                <c:pt idx="980">
                  <c:v>83.1</c:v>
                </c:pt>
                <c:pt idx="981">
                  <c:v>83.6</c:v>
                </c:pt>
                <c:pt idx="982">
                  <c:v>86.7</c:v>
                </c:pt>
                <c:pt idx="983">
                  <c:v>87.2</c:v>
                </c:pt>
                <c:pt idx="984">
                  <c:v>87.2</c:v>
                </c:pt>
                <c:pt idx="985">
                  <c:v>86.8</c:v>
                </c:pt>
                <c:pt idx="986">
                  <c:v>87</c:v>
                </c:pt>
                <c:pt idx="987">
                  <c:v>87.1</c:v>
                </c:pt>
                <c:pt idx="988">
                  <c:v>86.2</c:v>
                </c:pt>
                <c:pt idx="989">
                  <c:v>88.6</c:v>
                </c:pt>
                <c:pt idx="990">
                  <c:v>91.3</c:v>
                </c:pt>
                <c:pt idx="991">
                  <c:v>93.1</c:v>
                </c:pt>
                <c:pt idx="992">
                  <c:v>94.2</c:v>
                </c:pt>
                <c:pt idx="993">
                  <c:v>95.3</c:v>
                </c:pt>
                <c:pt idx="994">
                  <c:v>96.6</c:v>
                </c:pt>
                <c:pt idx="995">
                  <c:v>97.9</c:v>
                </c:pt>
                <c:pt idx="996">
                  <c:v>100.1</c:v>
                </c:pt>
                <c:pt idx="997">
                  <c:v>101</c:v>
                </c:pt>
                <c:pt idx="998">
                  <c:v>102.1</c:v>
                </c:pt>
                <c:pt idx="999">
                  <c:v>104.2</c:v>
                </c:pt>
                <c:pt idx="1000">
                  <c:v>104.2</c:v>
                </c:pt>
                <c:pt idx="1001">
                  <c:v>103.9</c:v>
                </c:pt>
                <c:pt idx="1002">
                  <c:v>106</c:v>
                </c:pt>
                <c:pt idx="1003">
                  <c:v>105.1</c:v>
                </c:pt>
                <c:pt idx="1004">
                  <c:v>105.1</c:v>
                </c:pt>
                <c:pt idx="1005">
                  <c:v>101.7</c:v>
                </c:pt>
                <c:pt idx="1006">
                  <c:v>101.4</c:v>
                </c:pt>
                <c:pt idx="1007">
                  <c:v>103.3</c:v>
                </c:pt>
                <c:pt idx="1008">
                  <c:v>103.5</c:v>
                </c:pt>
                <c:pt idx="1009">
                  <c:v>100.5</c:v>
                </c:pt>
                <c:pt idx="1010">
                  <c:v>102.9</c:v>
                </c:pt>
                <c:pt idx="1011">
                  <c:v>101.9</c:v>
                </c:pt>
                <c:pt idx="1012">
                  <c:v>107.5</c:v>
                </c:pt>
                <c:pt idx="1013">
                  <c:v>113.5</c:v>
                </c:pt>
                <c:pt idx="1014">
                  <c:v>116.4</c:v>
                </c:pt>
                <c:pt idx="1015">
                  <c:v>119.4</c:v>
                </c:pt>
                <c:pt idx="1016">
                  <c:v>120.7</c:v>
                </c:pt>
                <c:pt idx="1017">
                  <c:v>118.7</c:v>
                </c:pt>
                <c:pt idx="1018">
                  <c:v>124.4</c:v>
                </c:pt>
                <c:pt idx="1019">
                  <c:v>125.7</c:v>
                </c:pt>
                <c:pt idx="1020">
                  <c:v>128.1</c:v>
                </c:pt>
                <c:pt idx="1021">
                  <c:v>129.4</c:v>
                </c:pt>
                <c:pt idx="1022">
                  <c:v>131.19999999999999</c:v>
                </c:pt>
                <c:pt idx="1023">
                  <c:v>131.80000000000001</c:v>
                </c:pt>
                <c:pt idx="1024">
                  <c:v>133.69999999999999</c:v>
                </c:pt>
                <c:pt idx="1025">
                  <c:v>136.6</c:v>
                </c:pt>
                <c:pt idx="1026">
                  <c:v>140</c:v>
                </c:pt>
                <c:pt idx="1027">
                  <c:v>142.19999999999999</c:v>
                </c:pt>
                <c:pt idx="1028">
                  <c:v>138</c:v>
                </c:pt>
                <c:pt idx="1029">
                  <c:v>142.9</c:v>
                </c:pt>
                <c:pt idx="1030">
                  <c:v>142.4</c:v>
                </c:pt>
                <c:pt idx="1031">
                  <c:v>142.30000000000001</c:v>
                </c:pt>
                <c:pt idx="1032">
                  <c:v>147.6</c:v>
                </c:pt>
                <c:pt idx="1033">
                  <c:v>147.19999999999999</c:v>
                </c:pt>
                <c:pt idx="1034">
                  <c:v>148.5</c:v>
                </c:pt>
                <c:pt idx="1035">
                  <c:v>147.9</c:v>
                </c:pt>
                <c:pt idx="1036">
                  <c:v>150.6</c:v>
                </c:pt>
                <c:pt idx="1037">
                  <c:v>148.5</c:v>
                </c:pt>
                <c:pt idx="1038">
                  <c:v>153.1</c:v>
                </c:pt>
                <c:pt idx="1039">
                  <c:v>151</c:v>
                </c:pt>
                <c:pt idx="1040">
                  <c:v>153.69999999999999</c:v>
                </c:pt>
                <c:pt idx="1041">
                  <c:v>147.5</c:v>
                </c:pt>
                <c:pt idx="1042">
                  <c:v>151.80000000000001</c:v>
                </c:pt>
                <c:pt idx="1043">
                  <c:v>152</c:v>
                </c:pt>
                <c:pt idx="1044">
                  <c:v>151.80000000000001</c:v>
                </c:pt>
                <c:pt idx="1045">
                  <c:v>152.19999999999999</c:v>
                </c:pt>
                <c:pt idx="1046">
                  <c:v>150.1</c:v>
                </c:pt>
                <c:pt idx="1047">
                  <c:v>149.9</c:v>
                </c:pt>
                <c:pt idx="1048">
                  <c:v>151.19999999999999</c:v>
                </c:pt>
                <c:pt idx="1049">
                  <c:v>150.69999999999999</c:v>
                </c:pt>
                <c:pt idx="1050">
                  <c:v>154</c:v>
                </c:pt>
                <c:pt idx="1051">
                  <c:v>158</c:v>
                </c:pt>
                <c:pt idx="1052">
                  <c:v>159.6</c:v>
                </c:pt>
                <c:pt idx="1053">
                  <c:v>161.5</c:v>
                </c:pt>
                <c:pt idx="1054">
                  <c:v>163.30000000000001</c:v>
                </c:pt>
                <c:pt idx="1055">
                  <c:v>167.3</c:v>
                </c:pt>
                <c:pt idx="1056">
                  <c:v>164.3</c:v>
                </c:pt>
                <c:pt idx="1057">
                  <c:v>169.5</c:v>
                </c:pt>
                <c:pt idx="1058">
                  <c:v>167.9</c:v>
                </c:pt>
                <c:pt idx="1059">
                  <c:v>174.5</c:v>
                </c:pt>
                <c:pt idx="1060">
                  <c:v>176.3</c:v>
                </c:pt>
                <c:pt idx="1061">
                  <c:v>179.2</c:v>
                </c:pt>
                <c:pt idx="1062">
                  <c:v>180.3</c:v>
                </c:pt>
                <c:pt idx="1063">
                  <c:v>180.3</c:v>
                </c:pt>
                <c:pt idx="1064">
                  <c:v>183</c:v>
                </c:pt>
                <c:pt idx="1065">
                  <c:v>184.4</c:v>
                </c:pt>
                <c:pt idx="1066">
                  <c:v>185.3</c:v>
                </c:pt>
                <c:pt idx="1067">
                  <c:v>187.2</c:v>
                </c:pt>
                <c:pt idx="1068">
                  <c:v>186.9</c:v>
                </c:pt>
                <c:pt idx="1069">
                  <c:v>182.9</c:v>
                </c:pt>
                <c:pt idx="1070">
                  <c:v>187.1</c:v>
                </c:pt>
                <c:pt idx="1071">
                  <c:v>187.6</c:v>
                </c:pt>
                <c:pt idx="1072">
                  <c:v>188.9</c:v>
                </c:pt>
                <c:pt idx="1073">
                  <c:v>182.1</c:v>
                </c:pt>
                <c:pt idx="1074">
                  <c:v>191.2</c:v>
                </c:pt>
                <c:pt idx="1075">
                  <c:v>191.2</c:v>
                </c:pt>
                <c:pt idx="1076">
                  <c:v>192.3</c:v>
                </c:pt>
                <c:pt idx="1077">
                  <c:v>192.4</c:v>
                </c:pt>
                <c:pt idx="1078">
                  <c:v>194.2</c:v>
                </c:pt>
                <c:pt idx="1079">
                  <c:v>192.9</c:v>
                </c:pt>
                <c:pt idx="1080">
                  <c:v>197.2</c:v>
                </c:pt>
                <c:pt idx="1081">
                  <c:v>196.7</c:v>
                </c:pt>
                <c:pt idx="1082">
                  <c:v>198.8</c:v>
                </c:pt>
                <c:pt idx="1083">
                  <c:v>197.4</c:v>
                </c:pt>
                <c:pt idx="1084">
                  <c:v>197.8</c:v>
                </c:pt>
                <c:pt idx="1085">
                  <c:v>199.6</c:v>
                </c:pt>
                <c:pt idx="1086">
                  <c:v>201.4</c:v>
                </c:pt>
                <c:pt idx="1087">
                  <c:v>201.8</c:v>
                </c:pt>
                <c:pt idx="1088">
                  <c:v>201.2</c:v>
                </c:pt>
                <c:pt idx="1089">
                  <c:v>198.7</c:v>
                </c:pt>
                <c:pt idx="1090">
                  <c:v>197.7</c:v>
                </c:pt>
                <c:pt idx="1091">
                  <c:v>197</c:v>
                </c:pt>
                <c:pt idx="1092">
                  <c:v>201.5</c:v>
                </c:pt>
                <c:pt idx="1093">
                  <c:v>203.2</c:v>
                </c:pt>
                <c:pt idx="1094">
                  <c:v>201.3</c:v>
                </c:pt>
                <c:pt idx="1095">
                  <c:v>198.7</c:v>
                </c:pt>
                <c:pt idx="1096">
                  <c:v>204.5</c:v>
                </c:pt>
                <c:pt idx="1097">
                  <c:v>207.2</c:v>
                </c:pt>
                <c:pt idx="1098">
                  <c:v>205.6</c:v>
                </c:pt>
                <c:pt idx="1099">
                  <c:v>208.2</c:v>
                </c:pt>
                <c:pt idx="1100">
                  <c:v>209</c:v>
                </c:pt>
                <c:pt idx="1101">
                  <c:v>208.3</c:v>
                </c:pt>
                <c:pt idx="1102">
                  <c:v>207.3</c:v>
                </c:pt>
                <c:pt idx="1103">
                  <c:v>209.1</c:v>
                </c:pt>
                <c:pt idx="1104">
                  <c:v>204.7</c:v>
                </c:pt>
                <c:pt idx="1105">
                  <c:v>210</c:v>
                </c:pt>
                <c:pt idx="1106">
                  <c:v>212.1</c:v>
                </c:pt>
                <c:pt idx="1107">
                  <c:v>209.8</c:v>
                </c:pt>
                <c:pt idx="1108">
                  <c:v>213.2</c:v>
                </c:pt>
                <c:pt idx="1109">
                  <c:v>212.9</c:v>
                </c:pt>
                <c:pt idx="1110">
                  <c:v>214.9</c:v>
                </c:pt>
                <c:pt idx="1111">
                  <c:v>214.5</c:v>
                </c:pt>
                <c:pt idx="1112">
                  <c:v>216.9</c:v>
                </c:pt>
                <c:pt idx="1113">
                  <c:v>214.1</c:v>
                </c:pt>
                <c:pt idx="1114">
                  <c:v>215</c:v>
                </c:pt>
                <c:pt idx="1115">
                  <c:v>215.3</c:v>
                </c:pt>
                <c:pt idx="1116">
                  <c:v>215.1</c:v>
                </c:pt>
                <c:pt idx="1117">
                  <c:v>215.6</c:v>
                </c:pt>
                <c:pt idx="1118">
                  <c:v>218.5</c:v>
                </c:pt>
                <c:pt idx="1119">
                  <c:v>217.5</c:v>
                </c:pt>
                <c:pt idx="1120">
                  <c:v>219.2</c:v>
                </c:pt>
                <c:pt idx="1121">
                  <c:v>219.7</c:v>
                </c:pt>
                <c:pt idx="1122">
                  <c:v>220.9</c:v>
                </c:pt>
                <c:pt idx="1123">
                  <c:v>218.3</c:v>
                </c:pt>
                <c:pt idx="1124">
                  <c:v>216.9</c:v>
                </c:pt>
                <c:pt idx="1125">
                  <c:v>218.8</c:v>
                </c:pt>
                <c:pt idx="1126">
                  <c:v>218.9</c:v>
                </c:pt>
                <c:pt idx="1127">
                  <c:v>214.8</c:v>
                </c:pt>
                <c:pt idx="1128">
                  <c:v>213.3</c:v>
                </c:pt>
                <c:pt idx="1129">
                  <c:v>222.4</c:v>
                </c:pt>
                <c:pt idx="1130">
                  <c:v>224.8</c:v>
                </c:pt>
                <c:pt idx="1131">
                  <c:v>223.3</c:v>
                </c:pt>
                <c:pt idx="1132">
                  <c:v>221.3</c:v>
                </c:pt>
                <c:pt idx="1133">
                  <c:v>221.1</c:v>
                </c:pt>
                <c:pt idx="1134">
                  <c:v>225.7</c:v>
                </c:pt>
                <c:pt idx="1135">
                  <c:v>224.9</c:v>
                </c:pt>
                <c:pt idx="1136">
                  <c:v>225.4</c:v>
                </c:pt>
                <c:pt idx="1137">
                  <c:v>222.1</c:v>
                </c:pt>
                <c:pt idx="1138">
                  <c:v>225.2</c:v>
                </c:pt>
                <c:pt idx="1139">
                  <c:v>226.6</c:v>
                </c:pt>
                <c:pt idx="1140">
                  <c:v>228.7</c:v>
                </c:pt>
                <c:pt idx="1141">
                  <c:v>227.9</c:v>
                </c:pt>
                <c:pt idx="1142">
                  <c:v>228.2</c:v>
                </c:pt>
                <c:pt idx="1143">
                  <c:v>228</c:v>
                </c:pt>
                <c:pt idx="1144">
                  <c:v>228.5</c:v>
                </c:pt>
                <c:pt idx="1145">
                  <c:v>225.9</c:v>
                </c:pt>
                <c:pt idx="1146">
                  <c:v>227.9</c:v>
                </c:pt>
                <c:pt idx="1147">
                  <c:v>226.6</c:v>
                </c:pt>
                <c:pt idx="1148">
                  <c:v>224.4</c:v>
                </c:pt>
                <c:pt idx="1149">
                  <c:v>227.4</c:v>
                </c:pt>
                <c:pt idx="1150">
                  <c:v>223.9</c:v>
                </c:pt>
                <c:pt idx="1151">
                  <c:v>226.6</c:v>
                </c:pt>
                <c:pt idx="1152">
                  <c:v>230.1</c:v>
                </c:pt>
                <c:pt idx="1153">
                  <c:v>231</c:v>
                </c:pt>
                <c:pt idx="1154">
                  <c:v>227</c:v>
                </c:pt>
                <c:pt idx="1155">
                  <c:v>232.4</c:v>
                </c:pt>
                <c:pt idx="1156">
                  <c:v>228.9</c:v>
                </c:pt>
                <c:pt idx="1157">
                  <c:v>230.8</c:v>
                </c:pt>
                <c:pt idx="1158">
                  <c:v>231.7</c:v>
                </c:pt>
                <c:pt idx="1159">
                  <c:v>226.2</c:v>
                </c:pt>
                <c:pt idx="1160">
                  <c:v>232.3</c:v>
                </c:pt>
                <c:pt idx="1161">
                  <c:v>228</c:v>
                </c:pt>
                <c:pt idx="1162">
                  <c:v>234.5</c:v>
                </c:pt>
                <c:pt idx="1163">
                  <c:v>234.7</c:v>
                </c:pt>
                <c:pt idx="1164">
                  <c:v>235.2</c:v>
                </c:pt>
                <c:pt idx="1165">
                  <c:v>233.9</c:v>
                </c:pt>
                <c:pt idx="1166">
                  <c:v>232.9</c:v>
                </c:pt>
                <c:pt idx="1167">
                  <c:v>236.3</c:v>
                </c:pt>
                <c:pt idx="1168">
                  <c:v>238.4</c:v>
                </c:pt>
                <c:pt idx="1169">
                  <c:v>237.9</c:v>
                </c:pt>
                <c:pt idx="1170">
                  <c:v>237.8</c:v>
                </c:pt>
                <c:pt idx="1171">
                  <c:v>236.5</c:v>
                </c:pt>
                <c:pt idx="1172">
                  <c:v>232</c:v>
                </c:pt>
                <c:pt idx="1173">
                  <c:v>237.9</c:v>
                </c:pt>
                <c:pt idx="1174">
                  <c:v>238.4</c:v>
                </c:pt>
                <c:pt idx="1175">
                  <c:v>240.5</c:v>
                </c:pt>
                <c:pt idx="1176">
                  <c:v>236.3</c:v>
                </c:pt>
                <c:pt idx="1177">
                  <c:v>239.4</c:v>
                </c:pt>
                <c:pt idx="1178">
                  <c:v>239.9</c:v>
                </c:pt>
                <c:pt idx="1179">
                  <c:v>240.1</c:v>
                </c:pt>
                <c:pt idx="1180">
                  <c:v>241.9</c:v>
                </c:pt>
                <c:pt idx="1181">
                  <c:v>234.8</c:v>
                </c:pt>
                <c:pt idx="1182">
                  <c:v>243</c:v>
                </c:pt>
                <c:pt idx="1183">
                  <c:v>243.9</c:v>
                </c:pt>
                <c:pt idx="1184">
                  <c:v>244.6</c:v>
                </c:pt>
                <c:pt idx="1185">
                  <c:v>239.7</c:v>
                </c:pt>
                <c:pt idx="1186">
                  <c:v>245.4</c:v>
                </c:pt>
                <c:pt idx="1187">
                  <c:v>244.8</c:v>
                </c:pt>
                <c:pt idx="1188">
                  <c:v>245</c:v>
                </c:pt>
                <c:pt idx="1189">
                  <c:v>241.8</c:v>
                </c:pt>
                <c:pt idx="1190">
                  <c:v>243.2</c:v>
                </c:pt>
                <c:pt idx="1191">
                  <c:v>246</c:v>
                </c:pt>
                <c:pt idx="1192">
                  <c:v>247.3</c:v>
                </c:pt>
                <c:pt idx="1193">
                  <c:v>242.3</c:v>
                </c:pt>
                <c:pt idx="1194">
                  <c:v>245</c:v>
                </c:pt>
                <c:pt idx="1195">
                  <c:v>245.4</c:v>
                </c:pt>
                <c:pt idx="1196">
                  <c:v>238.6</c:v>
                </c:pt>
                <c:pt idx="1197">
                  <c:v>241.5</c:v>
                </c:pt>
                <c:pt idx="1198">
                  <c:v>246.3</c:v>
                </c:pt>
                <c:pt idx="1199">
                  <c:v>245.3</c:v>
                </c:pt>
                <c:pt idx="1200">
                  <c:v>238.9</c:v>
                </c:pt>
                <c:pt idx="1201">
                  <c:v>246.3</c:v>
                </c:pt>
                <c:pt idx="1202">
                  <c:v>248.4</c:v>
                </c:pt>
                <c:pt idx="1203">
                  <c:v>249.6</c:v>
                </c:pt>
                <c:pt idx="1204">
                  <c:v>247.8</c:v>
                </c:pt>
                <c:pt idx="1205">
                  <c:v>241.6</c:v>
                </c:pt>
                <c:pt idx="1206">
                  <c:v>246.2</c:v>
                </c:pt>
                <c:pt idx="1207">
                  <c:v>249.3</c:v>
                </c:pt>
                <c:pt idx="1208">
                  <c:v>246.7</c:v>
                </c:pt>
                <c:pt idx="1209">
                  <c:v>249.9</c:v>
                </c:pt>
                <c:pt idx="1210">
                  <c:v>249.9</c:v>
                </c:pt>
                <c:pt idx="1211">
                  <c:v>248</c:v>
                </c:pt>
                <c:pt idx="1212">
                  <c:v>249.9</c:v>
                </c:pt>
                <c:pt idx="1213">
                  <c:v>249</c:v>
                </c:pt>
                <c:pt idx="1214">
                  <c:v>238.2</c:v>
                </c:pt>
                <c:pt idx="1215">
                  <c:v>245.3</c:v>
                </c:pt>
                <c:pt idx="1216">
                  <c:v>249.7</c:v>
                </c:pt>
                <c:pt idx="1217">
                  <c:v>246.9</c:v>
                </c:pt>
                <c:pt idx="1218">
                  <c:v>241.2</c:v>
                </c:pt>
                <c:pt idx="1219">
                  <c:v>248.1</c:v>
                </c:pt>
                <c:pt idx="1220">
                  <c:v>247.2</c:v>
                </c:pt>
                <c:pt idx="1221">
                  <c:v>249.3</c:v>
                </c:pt>
                <c:pt idx="1222">
                  <c:v>251.9</c:v>
                </c:pt>
                <c:pt idx="1223">
                  <c:v>250.8</c:v>
                </c:pt>
                <c:pt idx="1224">
                  <c:v>251.2</c:v>
                </c:pt>
                <c:pt idx="1225">
                  <c:v>245.8</c:v>
                </c:pt>
                <c:pt idx="1226">
                  <c:v>252.8</c:v>
                </c:pt>
                <c:pt idx="1227">
                  <c:v>252.8</c:v>
                </c:pt>
                <c:pt idx="1228">
                  <c:v>252.8</c:v>
                </c:pt>
                <c:pt idx="1229">
                  <c:v>251.2</c:v>
                </c:pt>
                <c:pt idx="1230">
                  <c:v>253.7</c:v>
                </c:pt>
                <c:pt idx="1231">
                  <c:v>250.1</c:v>
                </c:pt>
                <c:pt idx="1232">
                  <c:v>250.8</c:v>
                </c:pt>
                <c:pt idx="1233">
                  <c:v>253.8</c:v>
                </c:pt>
                <c:pt idx="1234">
                  <c:v>251.5</c:v>
                </c:pt>
                <c:pt idx="1235">
                  <c:v>253.5</c:v>
                </c:pt>
                <c:pt idx="1236">
                  <c:v>251.4</c:v>
                </c:pt>
                <c:pt idx="1237">
                  <c:v>250.6</c:v>
                </c:pt>
                <c:pt idx="1238">
                  <c:v>252.8</c:v>
                </c:pt>
                <c:pt idx="1239">
                  <c:v>250.1</c:v>
                </c:pt>
                <c:pt idx="1240">
                  <c:v>247.1</c:v>
                </c:pt>
                <c:pt idx="1241">
                  <c:v>252.9</c:v>
                </c:pt>
                <c:pt idx="1242">
                  <c:v>253.8</c:v>
                </c:pt>
                <c:pt idx="1243">
                  <c:v>251.1</c:v>
                </c:pt>
                <c:pt idx="1244">
                  <c:v>242.3</c:v>
                </c:pt>
                <c:pt idx="1245">
                  <c:v>245.8</c:v>
                </c:pt>
                <c:pt idx="1246">
                  <c:v>250.4</c:v>
                </c:pt>
                <c:pt idx="1247">
                  <c:v>255</c:v>
                </c:pt>
                <c:pt idx="1248">
                  <c:v>254</c:v>
                </c:pt>
                <c:pt idx="1249">
                  <c:v>256.2</c:v>
                </c:pt>
                <c:pt idx="1250">
                  <c:v>256</c:v>
                </c:pt>
                <c:pt idx="1251">
                  <c:v>253.5</c:v>
                </c:pt>
                <c:pt idx="1252">
                  <c:v>250.9</c:v>
                </c:pt>
                <c:pt idx="1253">
                  <c:v>252.9</c:v>
                </c:pt>
                <c:pt idx="1254">
                  <c:v>252.7</c:v>
                </c:pt>
                <c:pt idx="1255">
                  <c:v>246.7</c:v>
                </c:pt>
                <c:pt idx="1256">
                  <c:v>250.4</c:v>
                </c:pt>
                <c:pt idx="1257">
                  <c:v>252.3</c:v>
                </c:pt>
                <c:pt idx="1258">
                  <c:v>251.2</c:v>
                </c:pt>
                <c:pt idx="1259">
                  <c:v>254.5</c:v>
                </c:pt>
                <c:pt idx="1260">
                  <c:v>248</c:v>
                </c:pt>
                <c:pt idx="1261">
                  <c:v>256.8</c:v>
                </c:pt>
                <c:pt idx="1262">
                  <c:v>251.3</c:v>
                </c:pt>
                <c:pt idx="1263">
                  <c:v>256.89999999999998</c:v>
                </c:pt>
                <c:pt idx="1264">
                  <c:v>258.2</c:v>
                </c:pt>
                <c:pt idx="1265">
                  <c:v>256.39999999999998</c:v>
                </c:pt>
                <c:pt idx="1266">
                  <c:v>258</c:v>
                </c:pt>
                <c:pt idx="1267">
                  <c:v>254.6</c:v>
                </c:pt>
                <c:pt idx="1268">
                  <c:v>258.3</c:v>
                </c:pt>
                <c:pt idx="1269">
                  <c:v>253.4</c:v>
                </c:pt>
                <c:pt idx="1270">
                  <c:v>255.5</c:v>
                </c:pt>
                <c:pt idx="1271">
                  <c:v>255.9</c:v>
                </c:pt>
                <c:pt idx="1272">
                  <c:v>253.3</c:v>
                </c:pt>
                <c:pt idx="1273">
                  <c:v>257.2</c:v>
                </c:pt>
                <c:pt idx="1274">
                  <c:v>250.8</c:v>
                </c:pt>
                <c:pt idx="1275">
                  <c:v>257.89999999999998</c:v>
                </c:pt>
                <c:pt idx="1276">
                  <c:v>257.8</c:v>
                </c:pt>
                <c:pt idx="1277">
                  <c:v>256.8</c:v>
                </c:pt>
                <c:pt idx="1278">
                  <c:v>258.89999999999998</c:v>
                </c:pt>
                <c:pt idx="1279">
                  <c:v>259.3</c:v>
                </c:pt>
                <c:pt idx="1280">
                  <c:v>260.3</c:v>
                </c:pt>
                <c:pt idx="1281">
                  <c:v>253.6</c:v>
                </c:pt>
                <c:pt idx="1282">
                  <c:v>258.8</c:v>
                </c:pt>
                <c:pt idx="1283">
                  <c:v>260.10000000000002</c:v>
                </c:pt>
                <c:pt idx="1284">
                  <c:v>259.8</c:v>
                </c:pt>
                <c:pt idx="1285">
                  <c:v>260.3</c:v>
                </c:pt>
                <c:pt idx="1286">
                  <c:v>258.2</c:v>
                </c:pt>
                <c:pt idx="1287">
                  <c:v>258</c:v>
                </c:pt>
                <c:pt idx="1288">
                  <c:v>255.9</c:v>
                </c:pt>
                <c:pt idx="1289">
                  <c:v>257.39999999999998</c:v>
                </c:pt>
                <c:pt idx="1290">
                  <c:v>258.5</c:v>
                </c:pt>
                <c:pt idx="1291">
                  <c:v>253.9</c:v>
                </c:pt>
                <c:pt idx="1292">
                  <c:v>258.7</c:v>
                </c:pt>
                <c:pt idx="1293">
                  <c:v>258.7</c:v>
                </c:pt>
                <c:pt idx="1294">
                  <c:v>256.89999999999998</c:v>
                </c:pt>
                <c:pt idx="1295">
                  <c:v>257.89999999999998</c:v>
                </c:pt>
                <c:pt idx="1296">
                  <c:v>258.2</c:v>
                </c:pt>
                <c:pt idx="1297">
                  <c:v>253.4</c:v>
                </c:pt>
                <c:pt idx="1298">
                  <c:v>254.1</c:v>
                </c:pt>
                <c:pt idx="1299">
                  <c:v>247.8</c:v>
                </c:pt>
                <c:pt idx="1300">
                  <c:v>253.4</c:v>
                </c:pt>
                <c:pt idx="1301">
                  <c:v>251</c:v>
                </c:pt>
                <c:pt idx="1302">
                  <c:v>253</c:v>
                </c:pt>
                <c:pt idx="1303">
                  <c:v>254.8</c:v>
                </c:pt>
                <c:pt idx="1304">
                  <c:v>250.8</c:v>
                </c:pt>
                <c:pt idx="1305">
                  <c:v>254.6</c:v>
                </c:pt>
                <c:pt idx="1306">
                  <c:v>254.2</c:v>
                </c:pt>
                <c:pt idx="1307">
                  <c:v>254</c:v>
                </c:pt>
                <c:pt idx="1308">
                  <c:v>256</c:v>
                </c:pt>
                <c:pt idx="1309">
                  <c:v>254.6</c:v>
                </c:pt>
                <c:pt idx="1310">
                  <c:v>253.9</c:v>
                </c:pt>
                <c:pt idx="1311">
                  <c:v>254.4</c:v>
                </c:pt>
                <c:pt idx="1312">
                  <c:v>251.8</c:v>
                </c:pt>
                <c:pt idx="1313">
                  <c:v>254.1</c:v>
                </c:pt>
                <c:pt idx="1314">
                  <c:v>255.8</c:v>
                </c:pt>
                <c:pt idx="1315">
                  <c:v>251.7</c:v>
                </c:pt>
                <c:pt idx="1316">
                  <c:v>251.5</c:v>
                </c:pt>
                <c:pt idx="1317">
                  <c:v>249.3</c:v>
                </c:pt>
                <c:pt idx="1318">
                  <c:v>257.89999999999998</c:v>
                </c:pt>
                <c:pt idx="1319">
                  <c:v>261.2</c:v>
                </c:pt>
                <c:pt idx="1320">
                  <c:v>262.7</c:v>
                </c:pt>
                <c:pt idx="1321">
                  <c:v>262.7</c:v>
                </c:pt>
                <c:pt idx="1322">
                  <c:v>262.7</c:v>
                </c:pt>
                <c:pt idx="1323">
                  <c:v>262.7</c:v>
                </c:pt>
                <c:pt idx="1324">
                  <c:v>258.60000000000002</c:v>
                </c:pt>
                <c:pt idx="1325">
                  <c:v>257.7</c:v>
                </c:pt>
                <c:pt idx="1326">
                  <c:v>256.5</c:v>
                </c:pt>
                <c:pt idx="1327">
                  <c:v>256.10000000000002</c:v>
                </c:pt>
                <c:pt idx="1328">
                  <c:v>257.7</c:v>
                </c:pt>
                <c:pt idx="1329">
                  <c:v>257.7</c:v>
                </c:pt>
                <c:pt idx="1330">
                  <c:v>256.39999999999998</c:v>
                </c:pt>
                <c:pt idx="1331">
                  <c:v>253.2</c:v>
                </c:pt>
                <c:pt idx="1332">
                  <c:v>250.8</c:v>
                </c:pt>
                <c:pt idx="1333">
                  <c:v>258.2</c:v>
                </c:pt>
                <c:pt idx="1334">
                  <c:v>247.7</c:v>
                </c:pt>
                <c:pt idx="1335">
                  <c:v>256.89999999999998</c:v>
                </c:pt>
                <c:pt idx="1336">
                  <c:v>257.3</c:v>
                </c:pt>
                <c:pt idx="1337">
                  <c:v>248.1</c:v>
                </c:pt>
                <c:pt idx="1338">
                  <c:v>259.60000000000002</c:v>
                </c:pt>
                <c:pt idx="1339">
                  <c:v>260.10000000000002</c:v>
                </c:pt>
                <c:pt idx="1340">
                  <c:v>262.5</c:v>
                </c:pt>
                <c:pt idx="1341">
                  <c:v>258.3</c:v>
                </c:pt>
                <c:pt idx="1342">
                  <c:v>262.7</c:v>
                </c:pt>
                <c:pt idx="1343">
                  <c:v>258.8</c:v>
                </c:pt>
                <c:pt idx="1344">
                  <c:v>259.89999999999998</c:v>
                </c:pt>
                <c:pt idx="1345">
                  <c:v>256</c:v>
                </c:pt>
                <c:pt idx="1346">
                  <c:v>259.5</c:v>
                </c:pt>
                <c:pt idx="1347">
                  <c:v>258.7</c:v>
                </c:pt>
                <c:pt idx="1348">
                  <c:v>256</c:v>
                </c:pt>
                <c:pt idx="1349">
                  <c:v>255.9</c:v>
                </c:pt>
                <c:pt idx="1350">
                  <c:v>256.10000000000002</c:v>
                </c:pt>
                <c:pt idx="1351">
                  <c:v>258.7</c:v>
                </c:pt>
                <c:pt idx="1352">
                  <c:v>252.5</c:v>
                </c:pt>
                <c:pt idx="1353">
                  <c:v>257.60000000000002</c:v>
                </c:pt>
                <c:pt idx="1354">
                  <c:v>258.60000000000002</c:v>
                </c:pt>
                <c:pt idx="1355">
                  <c:v>252.9</c:v>
                </c:pt>
                <c:pt idx="1356">
                  <c:v>264.39999999999998</c:v>
                </c:pt>
                <c:pt idx="1357">
                  <c:v>262.2</c:v>
                </c:pt>
                <c:pt idx="1358">
                  <c:v>260.89999999999998</c:v>
                </c:pt>
                <c:pt idx="1359">
                  <c:v>258.89999999999998</c:v>
                </c:pt>
                <c:pt idx="1360">
                  <c:v>251.4</c:v>
                </c:pt>
                <c:pt idx="1361">
                  <c:v>257.7</c:v>
                </c:pt>
                <c:pt idx="1362">
                  <c:v>252.9</c:v>
                </c:pt>
                <c:pt idx="1363">
                  <c:v>260.7</c:v>
                </c:pt>
                <c:pt idx="1364">
                  <c:v>260.7</c:v>
                </c:pt>
                <c:pt idx="1365">
                  <c:v>255.2</c:v>
                </c:pt>
                <c:pt idx="1366">
                  <c:v>254</c:v>
                </c:pt>
                <c:pt idx="1367">
                  <c:v>252.2</c:v>
                </c:pt>
                <c:pt idx="1368">
                  <c:v>253.8</c:v>
                </c:pt>
                <c:pt idx="1369">
                  <c:v>258.7</c:v>
                </c:pt>
                <c:pt idx="1370">
                  <c:v>265.5</c:v>
                </c:pt>
                <c:pt idx="1371">
                  <c:v>263.3</c:v>
                </c:pt>
                <c:pt idx="1372">
                  <c:v>257</c:v>
                </c:pt>
                <c:pt idx="1373">
                  <c:v>260.7</c:v>
                </c:pt>
                <c:pt idx="1374">
                  <c:v>264.7</c:v>
                </c:pt>
                <c:pt idx="1375">
                  <c:v>257.3</c:v>
                </c:pt>
                <c:pt idx="1376">
                  <c:v>263.8</c:v>
                </c:pt>
                <c:pt idx="1377">
                  <c:v>257.7</c:v>
                </c:pt>
                <c:pt idx="1378">
                  <c:v>262.39999999999998</c:v>
                </c:pt>
                <c:pt idx="1379">
                  <c:v>262.10000000000002</c:v>
                </c:pt>
                <c:pt idx="1380">
                  <c:v>262.60000000000002</c:v>
                </c:pt>
                <c:pt idx="1381">
                  <c:v>261.7</c:v>
                </c:pt>
                <c:pt idx="1382">
                  <c:v>260.89999999999998</c:v>
                </c:pt>
                <c:pt idx="1383">
                  <c:v>261.3</c:v>
                </c:pt>
                <c:pt idx="1384">
                  <c:v>259.60000000000002</c:v>
                </c:pt>
                <c:pt idx="1385">
                  <c:v>249.7</c:v>
                </c:pt>
                <c:pt idx="1386">
                  <c:v>261.5</c:v>
                </c:pt>
                <c:pt idx="1387">
                  <c:v>257.5</c:v>
                </c:pt>
                <c:pt idx="1388">
                  <c:v>258.7</c:v>
                </c:pt>
                <c:pt idx="1389">
                  <c:v>261.7</c:v>
                </c:pt>
                <c:pt idx="1390">
                  <c:v>261.7</c:v>
                </c:pt>
                <c:pt idx="1391">
                  <c:v>260.89999999999998</c:v>
                </c:pt>
                <c:pt idx="1392">
                  <c:v>260.89999999999998</c:v>
                </c:pt>
                <c:pt idx="1393">
                  <c:v>263.60000000000002</c:v>
                </c:pt>
                <c:pt idx="1394">
                  <c:v>262.3</c:v>
                </c:pt>
                <c:pt idx="1395">
                  <c:v>265.10000000000002</c:v>
                </c:pt>
                <c:pt idx="1396">
                  <c:v>263.89999999999998</c:v>
                </c:pt>
                <c:pt idx="1397">
                  <c:v>260.60000000000002</c:v>
                </c:pt>
                <c:pt idx="1398">
                  <c:v>253.6</c:v>
                </c:pt>
                <c:pt idx="1399">
                  <c:v>261.5</c:v>
                </c:pt>
                <c:pt idx="1400">
                  <c:v>263.7</c:v>
                </c:pt>
                <c:pt idx="1401">
                  <c:v>263.60000000000002</c:v>
                </c:pt>
                <c:pt idx="1402">
                  <c:v>263.10000000000002</c:v>
                </c:pt>
                <c:pt idx="1403">
                  <c:v>249.6</c:v>
                </c:pt>
                <c:pt idx="1404">
                  <c:v>251.2</c:v>
                </c:pt>
                <c:pt idx="1405">
                  <c:v>256</c:v>
                </c:pt>
                <c:pt idx="1406">
                  <c:v>261.89999999999998</c:v>
                </c:pt>
                <c:pt idx="1407">
                  <c:v>259.8</c:v>
                </c:pt>
                <c:pt idx="1408">
                  <c:v>260.3</c:v>
                </c:pt>
                <c:pt idx="1409">
                  <c:v>262.10000000000002</c:v>
                </c:pt>
                <c:pt idx="1410">
                  <c:v>262.7</c:v>
                </c:pt>
                <c:pt idx="1411">
                  <c:v>260.5</c:v>
                </c:pt>
                <c:pt idx="1412">
                  <c:v>261.7</c:v>
                </c:pt>
                <c:pt idx="1413">
                  <c:v>265.5</c:v>
                </c:pt>
                <c:pt idx="1414">
                  <c:v>262.89999999999998</c:v>
                </c:pt>
                <c:pt idx="1415">
                  <c:v>254.4</c:v>
                </c:pt>
                <c:pt idx="1416">
                  <c:v>261.8</c:v>
                </c:pt>
                <c:pt idx="1417">
                  <c:v>261.8</c:v>
                </c:pt>
                <c:pt idx="1418">
                  <c:v>255.2</c:v>
                </c:pt>
                <c:pt idx="1419">
                  <c:v>260</c:v>
                </c:pt>
                <c:pt idx="1420">
                  <c:v>261.7</c:v>
                </c:pt>
                <c:pt idx="1421">
                  <c:v>255.4</c:v>
                </c:pt>
                <c:pt idx="1422">
                  <c:v>259.5</c:v>
                </c:pt>
                <c:pt idx="1423">
                  <c:v>259.10000000000002</c:v>
                </c:pt>
                <c:pt idx="1424">
                  <c:v>261.5</c:v>
                </c:pt>
                <c:pt idx="1425">
                  <c:v>259.89999999999998</c:v>
                </c:pt>
                <c:pt idx="1426">
                  <c:v>260.89999999999998</c:v>
                </c:pt>
                <c:pt idx="1427">
                  <c:v>259</c:v>
                </c:pt>
                <c:pt idx="1428">
                  <c:v>260.8</c:v>
                </c:pt>
                <c:pt idx="1429">
                  <c:v>261.7</c:v>
                </c:pt>
                <c:pt idx="1430">
                  <c:v>258</c:v>
                </c:pt>
                <c:pt idx="1431">
                  <c:v>258</c:v>
                </c:pt>
                <c:pt idx="1432">
                  <c:v>259.89999999999998</c:v>
                </c:pt>
                <c:pt idx="1433">
                  <c:v>258.7</c:v>
                </c:pt>
                <c:pt idx="1434">
                  <c:v>258</c:v>
                </c:pt>
                <c:pt idx="1435">
                  <c:v>259.10000000000002</c:v>
                </c:pt>
                <c:pt idx="1436">
                  <c:v>259.7</c:v>
                </c:pt>
                <c:pt idx="1437">
                  <c:v>259.7</c:v>
                </c:pt>
                <c:pt idx="1438">
                  <c:v>259.3</c:v>
                </c:pt>
                <c:pt idx="1439">
                  <c:v>261.7</c:v>
                </c:pt>
                <c:pt idx="1440">
                  <c:v>252.7</c:v>
                </c:pt>
                <c:pt idx="1441">
                  <c:v>260.5</c:v>
                </c:pt>
                <c:pt idx="1442">
                  <c:v>261</c:v>
                </c:pt>
                <c:pt idx="1443">
                  <c:v>260.7</c:v>
                </c:pt>
                <c:pt idx="1444">
                  <c:v>261.10000000000002</c:v>
                </c:pt>
                <c:pt idx="1445">
                  <c:v>261</c:v>
                </c:pt>
                <c:pt idx="1446">
                  <c:v>260.2</c:v>
                </c:pt>
                <c:pt idx="1447">
                  <c:v>254.3</c:v>
                </c:pt>
                <c:pt idx="1448">
                  <c:v>259</c:v>
                </c:pt>
                <c:pt idx="1449">
                  <c:v>254.3</c:v>
                </c:pt>
                <c:pt idx="1450">
                  <c:v>255.6</c:v>
                </c:pt>
                <c:pt idx="1451">
                  <c:v>258.7</c:v>
                </c:pt>
                <c:pt idx="1452">
                  <c:v>260.8</c:v>
                </c:pt>
                <c:pt idx="1453">
                  <c:v>261.3</c:v>
                </c:pt>
                <c:pt idx="1454">
                  <c:v>255.5</c:v>
                </c:pt>
                <c:pt idx="1455">
                  <c:v>254.4</c:v>
                </c:pt>
                <c:pt idx="1456">
                  <c:v>259.89999999999998</c:v>
                </c:pt>
                <c:pt idx="1457">
                  <c:v>249.8</c:v>
                </c:pt>
                <c:pt idx="1458">
                  <c:v>257</c:v>
                </c:pt>
                <c:pt idx="1459">
                  <c:v>255.2</c:v>
                </c:pt>
                <c:pt idx="1460">
                  <c:v>262.7</c:v>
                </c:pt>
                <c:pt idx="1461">
                  <c:v>264.3</c:v>
                </c:pt>
                <c:pt idx="1462">
                  <c:v>261.39999999999998</c:v>
                </c:pt>
                <c:pt idx="1463">
                  <c:v>260</c:v>
                </c:pt>
                <c:pt idx="1464">
                  <c:v>262.60000000000002</c:v>
                </c:pt>
                <c:pt idx="1465">
                  <c:v>260</c:v>
                </c:pt>
                <c:pt idx="1466">
                  <c:v>257.7</c:v>
                </c:pt>
                <c:pt idx="1467">
                  <c:v>258.60000000000002</c:v>
                </c:pt>
                <c:pt idx="1468">
                  <c:v>258.39999999999998</c:v>
                </c:pt>
                <c:pt idx="1469">
                  <c:v>260.7</c:v>
                </c:pt>
                <c:pt idx="1470">
                  <c:v>260.7</c:v>
                </c:pt>
                <c:pt idx="1471">
                  <c:v>260.3</c:v>
                </c:pt>
                <c:pt idx="1472">
                  <c:v>259</c:v>
                </c:pt>
                <c:pt idx="1473">
                  <c:v>260.7</c:v>
                </c:pt>
                <c:pt idx="1474">
                  <c:v>259.89999999999998</c:v>
                </c:pt>
                <c:pt idx="1475">
                  <c:v>259.5</c:v>
                </c:pt>
                <c:pt idx="1476">
                  <c:v>252.3</c:v>
                </c:pt>
                <c:pt idx="1477">
                  <c:v>252.4</c:v>
                </c:pt>
                <c:pt idx="1478">
                  <c:v>256.5</c:v>
                </c:pt>
                <c:pt idx="1479">
                  <c:v>254.7</c:v>
                </c:pt>
                <c:pt idx="1480">
                  <c:v>257.5</c:v>
                </c:pt>
                <c:pt idx="1481">
                  <c:v>263.39999999999998</c:v>
                </c:pt>
                <c:pt idx="1482">
                  <c:v>249.7</c:v>
                </c:pt>
                <c:pt idx="1483">
                  <c:v>260</c:v>
                </c:pt>
                <c:pt idx="1484">
                  <c:v>251.3</c:v>
                </c:pt>
                <c:pt idx="1485">
                  <c:v>261.8</c:v>
                </c:pt>
                <c:pt idx="1486">
                  <c:v>252.8</c:v>
                </c:pt>
                <c:pt idx="1487">
                  <c:v>254.3</c:v>
                </c:pt>
                <c:pt idx="1488">
                  <c:v>256.8</c:v>
                </c:pt>
                <c:pt idx="1489">
                  <c:v>252.8</c:v>
                </c:pt>
                <c:pt idx="1490">
                  <c:v>256.3</c:v>
                </c:pt>
                <c:pt idx="1491">
                  <c:v>260.39999999999998</c:v>
                </c:pt>
                <c:pt idx="1492">
                  <c:v>258.8</c:v>
                </c:pt>
                <c:pt idx="1493">
                  <c:v>261</c:v>
                </c:pt>
                <c:pt idx="1494">
                  <c:v>247.6</c:v>
                </c:pt>
                <c:pt idx="1495">
                  <c:v>256.60000000000002</c:v>
                </c:pt>
                <c:pt idx="1496">
                  <c:v>255.5</c:v>
                </c:pt>
                <c:pt idx="1497">
                  <c:v>253.2</c:v>
                </c:pt>
                <c:pt idx="1498">
                  <c:v>257.3</c:v>
                </c:pt>
                <c:pt idx="1499">
                  <c:v>261.2</c:v>
                </c:pt>
                <c:pt idx="1500">
                  <c:v>264.7</c:v>
                </c:pt>
                <c:pt idx="1501">
                  <c:v>260.10000000000002</c:v>
                </c:pt>
                <c:pt idx="1502">
                  <c:v>261.2</c:v>
                </c:pt>
                <c:pt idx="1503">
                  <c:v>259.10000000000002</c:v>
                </c:pt>
                <c:pt idx="1504">
                  <c:v>256.5</c:v>
                </c:pt>
                <c:pt idx="1505">
                  <c:v>259.5</c:v>
                </c:pt>
                <c:pt idx="1506">
                  <c:v>253.3</c:v>
                </c:pt>
                <c:pt idx="1507">
                  <c:v>256.7</c:v>
                </c:pt>
                <c:pt idx="1508">
                  <c:v>248.6</c:v>
                </c:pt>
                <c:pt idx="1509">
                  <c:v>261.5</c:v>
                </c:pt>
                <c:pt idx="1510">
                  <c:v>260.5</c:v>
                </c:pt>
                <c:pt idx="1511">
                  <c:v>261.7</c:v>
                </c:pt>
                <c:pt idx="1512">
                  <c:v>258.3</c:v>
                </c:pt>
                <c:pt idx="1513">
                  <c:v>255.4</c:v>
                </c:pt>
                <c:pt idx="1514">
                  <c:v>260</c:v>
                </c:pt>
                <c:pt idx="1515">
                  <c:v>260.7</c:v>
                </c:pt>
                <c:pt idx="1516">
                  <c:v>261.10000000000002</c:v>
                </c:pt>
                <c:pt idx="1517">
                  <c:v>261</c:v>
                </c:pt>
                <c:pt idx="1518">
                  <c:v>261.8</c:v>
                </c:pt>
                <c:pt idx="1519">
                  <c:v>260.60000000000002</c:v>
                </c:pt>
                <c:pt idx="1520">
                  <c:v>254.8</c:v>
                </c:pt>
                <c:pt idx="1521">
                  <c:v>263.8</c:v>
                </c:pt>
                <c:pt idx="1522">
                  <c:v>264.7</c:v>
                </c:pt>
                <c:pt idx="1523">
                  <c:v>263.2</c:v>
                </c:pt>
                <c:pt idx="1524">
                  <c:v>261.8</c:v>
                </c:pt>
                <c:pt idx="1525">
                  <c:v>261.89999999999998</c:v>
                </c:pt>
                <c:pt idx="1526">
                  <c:v>259.2</c:v>
                </c:pt>
                <c:pt idx="1527">
                  <c:v>259.60000000000002</c:v>
                </c:pt>
                <c:pt idx="1528">
                  <c:v>259.60000000000002</c:v>
                </c:pt>
                <c:pt idx="1529">
                  <c:v>255.5</c:v>
                </c:pt>
                <c:pt idx="1530">
                  <c:v>256.2</c:v>
                </c:pt>
                <c:pt idx="1531">
                  <c:v>259.89999999999998</c:v>
                </c:pt>
                <c:pt idx="1532">
                  <c:v>256.5</c:v>
                </c:pt>
                <c:pt idx="1533">
                  <c:v>250.9</c:v>
                </c:pt>
                <c:pt idx="1534">
                  <c:v>260.5</c:v>
                </c:pt>
                <c:pt idx="1535">
                  <c:v>261.7</c:v>
                </c:pt>
                <c:pt idx="1536">
                  <c:v>259.5</c:v>
                </c:pt>
                <c:pt idx="1537">
                  <c:v>257.60000000000002</c:v>
                </c:pt>
                <c:pt idx="1538">
                  <c:v>260.2</c:v>
                </c:pt>
                <c:pt idx="1539">
                  <c:v>264.60000000000002</c:v>
                </c:pt>
                <c:pt idx="1540">
                  <c:v>264.5</c:v>
                </c:pt>
                <c:pt idx="1541">
                  <c:v>263.39999999999998</c:v>
                </c:pt>
                <c:pt idx="1542">
                  <c:v>263.60000000000002</c:v>
                </c:pt>
                <c:pt idx="1543">
                  <c:v>258.10000000000002</c:v>
                </c:pt>
                <c:pt idx="1544">
                  <c:v>256.3</c:v>
                </c:pt>
                <c:pt idx="1545">
                  <c:v>259.2</c:v>
                </c:pt>
                <c:pt idx="1546">
                  <c:v>263.3</c:v>
                </c:pt>
                <c:pt idx="1547">
                  <c:v>261.89999999999998</c:v>
                </c:pt>
                <c:pt idx="1548">
                  <c:v>257.7</c:v>
                </c:pt>
                <c:pt idx="1549">
                  <c:v>259.2</c:v>
                </c:pt>
                <c:pt idx="1550">
                  <c:v>263.39999999999998</c:v>
                </c:pt>
                <c:pt idx="1551">
                  <c:v>261.60000000000002</c:v>
                </c:pt>
                <c:pt idx="1552">
                  <c:v>261.10000000000002</c:v>
                </c:pt>
                <c:pt idx="1553">
                  <c:v>262.39999999999998</c:v>
                </c:pt>
                <c:pt idx="1554">
                  <c:v>257.10000000000002</c:v>
                </c:pt>
                <c:pt idx="1555">
                  <c:v>261.5</c:v>
                </c:pt>
                <c:pt idx="1556">
                  <c:v>263.39999999999998</c:v>
                </c:pt>
                <c:pt idx="1557">
                  <c:v>260.89999999999998</c:v>
                </c:pt>
                <c:pt idx="1558">
                  <c:v>261.89999999999998</c:v>
                </c:pt>
                <c:pt idx="1559">
                  <c:v>262.89999999999998</c:v>
                </c:pt>
                <c:pt idx="1560">
                  <c:v>261.60000000000002</c:v>
                </c:pt>
                <c:pt idx="1561">
                  <c:v>254</c:v>
                </c:pt>
                <c:pt idx="1562">
                  <c:v>261.89999999999998</c:v>
                </c:pt>
                <c:pt idx="1563">
                  <c:v>263.5</c:v>
                </c:pt>
                <c:pt idx="1564">
                  <c:v>262.10000000000002</c:v>
                </c:pt>
                <c:pt idx="1565">
                  <c:v>261.89999999999998</c:v>
                </c:pt>
                <c:pt idx="1566">
                  <c:v>260.39999999999998</c:v>
                </c:pt>
                <c:pt idx="1567">
                  <c:v>257.60000000000002</c:v>
                </c:pt>
                <c:pt idx="1568">
                  <c:v>258</c:v>
                </c:pt>
                <c:pt idx="1569">
                  <c:v>261.2</c:v>
                </c:pt>
                <c:pt idx="1570">
                  <c:v>264.60000000000002</c:v>
                </c:pt>
                <c:pt idx="1571">
                  <c:v>259.5</c:v>
                </c:pt>
                <c:pt idx="1572">
                  <c:v>266.60000000000002</c:v>
                </c:pt>
                <c:pt idx="1573">
                  <c:v>265.7</c:v>
                </c:pt>
                <c:pt idx="1574">
                  <c:v>261.2</c:v>
                </c:pt>
                <c:pt idx="1575">
                  <c:v>261.2</c:v>
                </c:pt>
                <c:pt idx="1576">
                  <c:v>266.7</c:v>
                </c:pt>
                <c:pt idx="1577">
                  <c:v>266.7</c:v>
                </c:pt>
                <c:pt idx="1578">
                  <c:v>266.39999999999998</c:v>
                </c:pt>
                <c:pt idx="1579">
                  <c:v>264.89999999999998</c:v>
                </c:pt>
                <c:pt idx="1580">
                  <c:v>266.7</c:v>
                </c:pt>
                <c:pt idx="1581">
                  <c:v>263.39999999999998</c:v>
                </c:pt>
                <c:pt idx="1582">
                  <c:v>261.10000000000002</c:v>
                </c:pt>
                <c:pt idx="1583">
                  <c:v>262.39999999999998</c:v>
                </c:pt>
                <c:pt idx="1584">
                  <c:v>260.8</c:v>
                </c:pt>
                <c:pt idx="1585">
                  <c:v>262.5</c:v>
                </c:pt>
                <c:pt idx="1586">
                  <c:v>261.5</c:v>
                </c:pt>
                <c:pt idx="1587">
                  <c:v>260.2</c:v>
                </c:pt>
                <c:pt idx="1588">
                  <c:v>264.7</c:v>
                </c:pt>
                <c:pt idx="1589">
                  <c:v>264.7</c:v>
                </c:pt>
                <c:pt idx="1590">
                  <c:v>263.8</c:v>
                </c:pt>
                <c:pt idx="1591">
                  <c:v>264.3</c:v>
                </c:pt>
                <c:pt idx="1592">
                  <c:v>257</c:v>
                </c:pt>
                <c:pt idx="1593">
                  <c:v>262.39999999999998</c:v>
                </c:pt>
                <c:pt idx="1594">
                  <c:v>261.39999999999998</c:v>
                </c:pt>
                <c:pt idx="1595">
                  <c:v>266.7</c:v>
                </c:pt>
                <c:pt idx="1596">
                  <c:v>263.89999999999998</c:v>
                </c:pt>
                <c:pt idx="1597">
                  <c:v>265</c:v>
                </c:pt>
                <c:pt idx="1598">
                  <c:v>257.5</c:v>
                </c:pt>
                <c:pt idx="1599">
                  <c:v>264.7</c:v>
                </c:pt>
                <c:pt idx="1600">
                  <c:v>263.8</c:v>
                </c:pt>
                <c:pt idx="1601">
                  <c:v>263.39999999999998</c:v>
                </c:pt>
                <c:pt idx="1602">
                  <c:v>262.60000000000002</c:v>
                </c:pt>
                <c:pt idx="1603">
                  <c:v>262.5</c:v>
                </c:pt>
                <c:pt idx="1604">
                  <c:v>261.5</c:v>
                </c:pt>
                <c:pt idx="1605">
                  <c:v>263.5</c:v>
                </c:pt>
                <c:pt idx="1606">
                  <c:v>255.8</c:v>
                </c:pt>
                <c:pt idx="1607">
                  <c:v>260.5</c:v>
                </c:pt>
                <c:pt idx="1608">
                  <c:v>262.60000000000002</c:v>
                </c:pt>
                <c:pt idx="1609">
                  <c:v>262.10000000000002</c:v>
                </c:pt>
                <c:pt idx="1610">
                  <c:v>252.3</c:v>
                </c:pt>
                <c:pt idx="1611">
                  <c:v>259.5</c:v>
                </c:pt>
                <c:pt idx="1612">
                  <c:v>260.60000000000002</c:v>
                </c:pt>
                <c:pt idx="1613">
                  <c:v>263.89999999999998</c:v>
                </c:pt>
                <c:pt idx="1614">
                  <c:v>264.3</c:v>
                </c:pt>
                <c:pt idx="1615">
                  <c:v>258.60000000000002</c:v>
                </c:pt>
                <c:pt idx="1616">
                  <c:v>261.7</c:v>
                </c:pt>
                <c:pt idx="1617">
                  <c:v>262.8</c:v>
                </c:pt>
                <c:pt idx="1618">
                  <c:v>262.5</c:v>
                </c:pt>
                <c:pt idx="1619">
                  <c:v>262.2</c:v>
                </c:pt>
                <c:pt idx="1620">
                  <c:v>263.7</c:v>
                </c:pt>
                <c:pt idx="1621">
                  <c:v>262.89999999999998</c:v>
                </c:pt>
                <c:pt idx="1622">
                  <c:v>261.7</c:v>
                </c:pt>
                <c:pt idx="1623">
                  <c:v>258.7</c:v>
                </c:pt>
                <c:pt idx="1624">
                  <c:v>260</c:v>
                </c:pt>
                <c:pt idx="1625">
                  <c:v>258.7</c:v>
                </c:pt>
                <c:pt idx="1626">
                  <c:v>262.10000000000002</c:v>
                </c:pt>
                <c:pt idx="1627">
                  <c:v>258.7</c:v>
                </c:pt>
                <c:pt idx="1628">
                  <c:v>261.89999999999998</c:v>
                </c:pt>
                <c:pt idx="1629">
                  <c:v>265.89999999999998</c:v>
                </c:pt>
                <c:pt idx="1630">
                  <c:v>260.60000000000002</c:v>
                </c:pt>
                <c:pt idx="1631">
                  <c:v>260.2</c:v>
                </c:pt>
                <c:pt idx="1632">
                  <c:v>261.10000000000002</c:v>
                </c:pt>
                <c:pt idx="1633">
                  <c:v>263.8</c:v>
                </c:pt>
                <c:pt idx="1634">
                  <c:v>259</c:v>
                </c:pt>
                <c:pt idx="1635">
                  <c:v>261.5</c:v>
                </c:pt>
                <c:pt idx="1636">
                  <c:v>257.60000000000002</c:v>
                </c:pt>
                <c:pt idx="1637">
                  <c:v>260</c:v>
                </c:pt>
                <c:pt idx="1638">
                  <c:v>255.5</c:v>
                </c:pt>
                <c:pt idx="1639">
                  <c:v>261.89999999999998</c:v>
                </c:pt>
                <c:pt idx="1640">
                  <c:v>259.2</c:v>
                </c:pt>
                <c:pt idx="1641">
                  <c:v>259.60000000000002</c:v>
                </c:pt>
                <c:pt idx="1642">
                  <c:v>257.10000000000002</c:v>
                </c:pt>
                <c:pt idx="1643">
                  <c:v>255.5</c:v>
                </c:pt>
                <c:pt idx="1644">
                  <c:v>259.3</c:v>
                </c:pt>
                <c:pt idx="1645">
                  <c:v>257.2</c:v>
                </c:pt>
                <c:pt idx="1646">
                  <c:v>260.7</c:v>
                </c:pt>
                <c:pt idx="1647">
                  <c:v>258.89999999999998</c:v>
                </c:pt>
                <c:pt idx="1648">
                  <c:v>259.89999999999998</c:v>
                </c:pt>
                <c:pt idx="1649">
                  <c:v>254.3</c:v>
                </c:pt>
                <c:pt idx="1650">
                  <c:v>257.8</c:v>
                </c:pt>
                <c:pt idx="1651">
                  <c:v>258.7</c:v>
                </c:pt>
                <c:pt idx="1652">
                  <c:v>261</c:v>
                </c:pt>
                <c:pt idx="1653">
                  <c:v>260.60000000000002</c:v>
                </c:pt>
                <c:pt idx="1654">
                  <c:v>260.10000000000002</c:v>
                </c:pt>
                <c:pt idx="1655">
                  <c:v>261.5</c:v>
                </c:pt>
                <c:pt idx="1656">
                  <c:v>259.8</c:v>
                </c:pt>
                <c:pt idx="1657">
                  <c:v>259.89999999999998</c:v>
                </c:pt>
                <c:pt idx="1658">
                  <c:v>260.2</c:v>
                </c:pt>
                <c:pt idx="1659">
                  <c:v>260</c:v>
                </c:pt>
                <c:pt idx="1660">
                  <c:v>261.89999999999998</c:v>
                </c:pt>
                <c:pt idx="1661">
                  <c:v>259.2</c:v>
                </c:pt>
                <c:pt idx="1662">
                  <c:v>262.7</c:v>
                </c:pt>
                <c:pt idx="1663">
                  <c:v>261.5</c:v>
                </c:pt>
                <c:pt idx="1664">
                  <c:v>259</c:v>
                </c:pt>
                <c:pt idx="1665">
                  <c:v>263.8</c:v>
                </c:pt>
                <c:pt idx="1666">
                  <c:v>264.3</c:v>
                </c:pt>
                <c:pt idx="1667">
                  <c:v>262.89999999999998</c:v>
                </c:pt>
                <c:pt idx="1668">
                  <c:v>263</c:v>
                </c:pt>
                <c:pt idx="1669">
                  <c:v>266.10000000000002</c:v>
                </c:pt>
                <c:pt idx="1670">
                  <c:v>264.39999999999998</c:v>
                </c:pt>
                <c:pt idx="1671">
                  <c:v>261.2</c:v>
                </c:pt>
                <c:pt idx="1672">
                  <c:v>267.89999999999998</c:v>
                </c:pt>
                <c:pt idx="1673">
                  <c:v>268.89999999999998</c:v>
                </c:pt>
                <c:pt idx="1674">
                  <c:v>266.8</c:v>
                </c:pt>
                <c:pt idx="1675">
                  <c:v>268.60000000000002</c:v>
                </c:pt>
                <c:pt idx="1676">
                  <c:v>266.39999999999998</c:v>
                </c:pt>
                <c:pt idx="1677">
                  <c:v>266.7</c:v>
                </c:pt>
                <c:pt idx="1678">
                  <c:v>263.8</c:v>
                </c:pt>
                <c:pt idx="1679">
                  <c:v>263.39999999999998</c:v>
                </c:pt>
                <c:pt idx="1680">
                  <c:v>264.5</c:v>
                </c:pt>
                <c:pt idx="1681">
                  <c:v>263.89999999999998</c:v>
                </c:pt>
                <c:pt idx="1682">
                  <c:v>266.39999999999998</c:v>
                </c:pt>
                <c:pt idx="1683">
                  <c:v>253.4</c:v>
                </c:pt>
                <c:pt idx="1684">
                  <c:v>256</c:v>
                </c:pt>
                <c:pt idx="1685">
                  <c:v>261.2</c:v>
                </c:pt>
                <c:pt idx="1686">
                  <c:v>262.89999999999998</c:v>
                </c:pt>
                <c:pt idx="1687">
                  <c:v>262.2</c:v>
                </c:pt>
                <c:pt idx="1688">
                  <c:v>257.2</c:v>
                </c:pt>
                <c:pt idx="1689">
                  <c:v>263.3</c:v>
                </c:pt>
                <c:pt idx="1690">
                  <c:v>261.8</c:v>
                </c:pt>
                <c:pt idx="1691">
                  <c:v>265.39999999999998</c:v>
                </c:pt>
                <c:pt idx="1692">
                  <c:v>255.6</c:v>
                </c:pt>
                <c:pt idx="1693">
                  <c:v>263.8</c:v>
                </c:pt>
                <c:pt idx="1694">
                  <c:v>264.2</c:v>
                </c:pt>
                <c:pt idx="1695">
                  <c:v>262.7</c:v>
                </c:pt>
                <c:pt idx="1696">
                  <c:v>263.5</c:v>
                </c:pt>
                <c:pt idx="1697">
                  <c:v>253.5</c:v>
                </c:pt>
                <c:pt idx="1698">
                  <c:v>256.60000000000002</c:v>
                </c:pt>
                <c:pt idx="1699">
                  <c:v>262.8</c:v>
                </c:pt>
                <c:pt idx="1700">
                  <c:v>260.2</c:v>
                </c:pt>
                <c:pt idx="1701">
                  <c:v>266.7</c:v>
                </c:pt>
                <c:pt idx="1702">
                  <c:v>264.60000000000002</c:v>
                </c:pt>
                <c:pt idx="1703">
                  <c:v>256.5</c:v>
                </c:pt>
                <c:pt idx="1704">
                  <c:v>263</c:v>
                </c:pt>
                <c:pt idx="1705">
                  <c:v>264.8</c:v>
                </c:pt>
                <c:pt idx="1706">
                  <c:v>264.39999999999998</c:v>
                </c:pt>
                <c:pt idx="1707">
                  <c:v>262.7</c:v>
                </c:pt>
                <c:pt idx="1708">
                  <c:v>257.60000000000002</c:v>
                </c:pt>
                <c:pt idx="1709">
                  <c:v>264.2</c:v>
                </c:pt>
                <c:pt idx="1710">
                  <c:v>264.8</c:v>
                </c:pt>
                <c:pt idx="1711">
                  <c:v>265.7</c:v>
                </c:pt>
                <c:pt idx="1712">
                  <c:v>265.7</c:v>
                </c:pt>
                <c:pt idx="1713">
                  <c:v>266.60000000000002</c:v>
                </c:pt>
                <c:pt idx="1714">
                  <c:v>265.7</c:v>
                </c:pt>
                <c:pt idx="1715">
                  <c:v>254.5</c:v>
                </c:pt>
                <c:pt idx="1716">
                  <c:v>262.89999999999998</c:v>
                </c:pt>
                <c:pt idx="1717">
                  <c:v>265.5</c:v>
                </c:pt>
                <c:pt idx="1718">
                  <c:v>267.39999999999998</c:v>
                </c:pt>
                <c:pt idx="1719">
                  <c:v>266.2</c:v>
                </c:pt>
                <c:pt idx="1720">
                  <c:v>262.89999999999998</c:v>
                </c:pt>
                <c:pt idx="1721">
                  <c:v>265.39999999999998</c:v>
                </c:pt>
                <c:pt idx="1722">
                  <c:v>263.5</c:v>
                </c:pt>
                <c:pt idx="1723">
                  <c:v>257</c:v>
                </c:pt>
                <c:pt idx="1724">
                  <c:v>262</c:v>
                </c:pt>
                <c:pt idx="1725">
                  <c:v>265.7</c:v>
                </c:pt>
                <c:pt idx="1726">
                  <c:v>264</c:v>
                </c:pt>
                <c:pt idx="1727">
                  <c:v>263.89999999999998</c:v>
                </c:pt>
                <c:pt idx="1728">
                  <c:v>265.39999999999998</c:v>
                </c:pt>
                <c:pt idx="1729">
                  <c:v>263.5</c:v>
                </c:pt>
                <c:pt idx="1730">
                  <c:v>261.7</c:v>
                </c:pt>
                <c:pt idx="1731">
                  <c:v>266.39999999999998</c:v>
                </c:pt>
                <c:pt idx="1732">
                  <c:v>261.2</c:v>
                </c:pt>
                <c:pt idx="1733">
                  <c:v>263.7</c:v>
                </c:pt>
                <c:pt idx="1734">
                  <c:v>268.39999999999998</c:v>
                </c:pt>
                <c:pt idx="1735">
                  <c:v>264.39999999999998</c:v>
                </c:pt>
                <c:pt idx="1736">
                  <c:v>263.39999999999998</c:v>
                </c:pt>
                <c:pt idx="1737">
                  <c:v>265.39999999999998</c:v>
                </c:pt>
                <c:pt idx="1738">
                  <c:v>263.89999999999998</c:v>
                </c:pt>
                <c:pt idx="1739">
                  <c:v>264.89999999999998</c:v>
                </c:pt>
                <c:pt idx="1740">
                  <c:v>263.60000000000002</c:v>
                </c:pt>
                <c:pt idx="1741">
                  <c:v>263.5</c:v>
                </c:pt>
                <c:pt idx="1742">
                  <c:v>264.7</c:v>
                </c:pt>
                <c:pt idx="1743">
                  <c:v>265.60000000000002</c:v>
                </c:pt>
                <c:pt idx="1744">
                  <c:v>263.39999999999998</c:v>
                </c:pt>
                <c:pt idx="1745">
                  <c:v>265.39999999999998</c:v>
                </c:pt>
                <c:pt idx="1746">
                  <c:v>263.10000000000002</c:v>
                </c:pt>
                <c:pt idx="1747">
                  <c:v>260.10000000000002</c:v>
                </c:pt>
                <c:pt idx="1748">
                  <c:v>264.7</c:v>
                </c:pt>
                <c:pt idx="1749">
                  <c:v>266.60000000000002</c:v>
                </c:pt>
                <c:pt idx="1750">
                  <c:v>261.60000000000002</c:v>
                </c:pt>
                <c:pt idx="1751">
                  <c:v>268.89999999999998</c:v>
                </c:pt>
                <c:pt idx="1752">
                  <c:v>266.60000000000002</c:v>
                </c:pt>
                <c:pt idx="1753">
                  <c:v>265.7</c:v>
                </c:pt>
                <c:pt idx="1754">
                  <c:v>269.39999999999998</c:v>
                </c:pt>
                <c:pt idx="1755">
                  <c:v>261.39999999999998</c:v>
                </c:pt>
                <c:pt idx="1756">
                  <c:v>268.2</c:v>
                </c:pt>
                <c:pt idx="1757">
                  <c:v>267.60000000000002</c:v>
                </c:pt>
                <c:pt idx="1758">
                  <c:v>256.3</c:v>
                </c:pt>
                <c:pt idx="1759">
                  <c:v>256.8</c:v>
                </c:pt>
                <c:pt idx="1760">
                  <c:v>264.39999999999998</c:v>
                </c:pt>
                <c:pt idx="1761">
                  <c:v>261.10000000000002</c:v>
                </c:pt>
                <c:pt idx="1762">
                  <c:v>266.10000000000002</c:v>
                </c:pt>
                <c:pt idx="1763">
                  <c:v>266.7</c:v>
                </c:pt>
                <c:pt idx="1764">
                  <c:v>264.8</c:v>
                </c:pt>
                <c:pt idx="1765">
                  <c:v>265.3</c:v>
                </c:pt>
                <c:pt idx="1766">
                  <c:v>266.2</c:v>
                </c:pt>
                <c:pt idx="1767">
                  <c:v>265.89999999999998</c:v>
                </c:pt>
                <c:pt idx="1768">
                  <c:v>261.10000000000002</c:v>
                </c:pt>
                <c:pt idx="1769">
                  <c:v>264.2</c:v>
                </c:pt>
                <c:pt idx="1770">
                  <c:v>256.5</c:v>
                </c:pt>
                <c:pt idx="1771">
                  <c:v>265.3</c:v>
                </c:pt>
                <c:pt idx="1772">
                  <c:v>266.2</c:v>
                </c:pt>
                <c:pt idx="1773">
                  <c:v>266.7</c:v>
                </c:pt>
                <c:pt idx="1774">
                  <c:v>263.8</c:v>
                </c:pt>
                <c:pt idx="1775">
                  <c:v>264.89999999999998</c:v>
                </c:pt>
                <c:pt idx="1776">
                  <c:v>266.60000000000002</c:v>
                </c:pt>
                <c:pt idx="1777">
                  <c:v>261.10000000000002</c:v>
                </c:pt>
                <c:pt idx="1778">
                  <c:v>264.39999999999998</c:v>
                </c:pt>
                <c:pt idx="1779">
                  <c:v>264</c:v>
                </c:pt>
                <c:pt idx="1780">
                  <c:v>265</c:v>
                </c:pt>
                <c:pt idx="1781">
                  <c:v>260.5</c:v>
                </c:pt>
                <c:pt idx="1782">
                  <c:v>256.8</c:v>
                </c:pt>
                <c:pt idx="1783">
                  <c:v>264.3</c:v>
                </c:pt>
                <c:pt idx="1784">
                  <c:v>263.39999999999998</c:v>
                </c:pt>
                <c:pt idx="1785">
                  <c:v>265.8</c:v>
                </c:pt>
                <c:pt idx="1786">
                  <c:v>266.2</c:v>
                </c:pt>
                <c:pt idx="1787">
                  <c:v>266.39999999999998</c:v>
                </c:pt>
                <c:pt idx="1788">
                  <c:v>269</c:v>
                </c:pt>
                <c:pt idx="1789">
                  <c:v>265.60000000000002</c:v>
                </c:pt>
                <c:pt idx="1790">
                  <c:v>267.39999999999998</c:v>
                </c:pt>
                <c:pt idx="1791">
                  <c:v>267</c:v>
                </c:pt>
                <c:pt idx="1792">
                  <c:v>262.60000000000002</c:v>
                </c:pt>
                <c:pt idx="1793">
                  <c:v>266.7</c:v>
                </c:pt>
                <c:pt idx="1794">
                  <c:v>266.7</c:v>
                </c:pt>
                <c:pt idx="1795">
                  <c:v>266.7</c:v>
                </c:pt>
                <c:pt idx="1796">
                  <c:v>266.7</c:v>
                </c:pt>
                <c:pt idx="1797">
                  <c:v>264.8</c:v>
                </c:pt>
                <c:pt idx="1798">
                  <c:v>264.39999999999998</c:v>
                </c:pt>
                <c:pt idx="1799">
                  <c:v>266.39999999999998</c:v>
                </c:pt>
                <c:pt idx="1800">
                  <c:v>266</c:v>
                </c:pt>
                <c:pt idx="1801">
                  <c:v>261.39999999999998</c:v>
                </c:pt>
                <c:pt idx="1802">
                  <c:v>265.2</c:v>
                </c:pt>
                <c:pt idx="1803">
                  <c:v>263.60000000000002</c:v>
                </c:pt>
                <c:pt idx="1804">
                  <c:v>263.89999999999998</c:v>
                </c:pt>
                <c:pt idx="1805">
                  <c:v>266.39999999999998</c:v>
                </c:pt>
                <c:pt idx="1806">
                  <c:v>259.3</c:v>
                </c:pt>
                <c:pt idx="1807">
                  <c:v>263</c:v>
                </c:pt>
                <c:pt idx="1808">
                  <c:v>262.89999999999998</c:v>
                </c:pt>
                <c:pt idx="1809">
                  <c:v>263</c:v>
                </c:pt>
                <c:pt idx="1810">
                  <c:v>262.8</c:v>
                </c:pt>
                <c:pt idx="1811">
                  <c:v>263.89999999999998</c:v>
                </c:pt>
                <c:pt idx="1812">
                  <c:v>263</c:v>
                </c:pt>
                <c:pt idx="1813">
                  <c:v>266.2</c:v>
                </c:pt>
                <c:pt idx="1814">
                  <c:v>258.2</c:v>
                </c:pt>
                <c:pt idx="1815">
                  <c:v>261.89999999999998</c:v>
                </c:pt>
                <c:pt idx="1816">
                  <c:v>264.5</c:v>
                </c:pt>
                <c:pt idx="1817">
                  <c:v>264.2</c:v>
                </c:pt>
                <c:pt idx="1818">
                  <c:v>250.8</c:v>
                </c:pt>
                <c:pt idx="1819">
                  <c:v>255.8</c:v>
                </c:pt>
                <c:pt idx="1820">
                  <c:v>264.89999999999998</c:v>
                </c:pt>
                <c:pt idx="1821">
                  <c:v>264.8</c:v>
                </c:pt>
                <c:pt idx="1822">
                  <c:v>265.3</c:v>
                </c:pt>
                <c:pt idx="1823">
                  <c:v>265.39999999999998</c:v>
                </c:pt>
                <c:pt idx="1824">
                  <c:v>265.60000000000002</c:v>
                </c:pt>
                <c:pt idx="1825">
                  <c:v>264.7</c:v>
                </c:pt>
                <c:pt idx="1826">
                  <c:v>264.7</c:v>
                </c:pt>
                <c:pt idx="1827">
                  <c:v>264.89999999999998</c:v>
                </c:pt>
                <c:pt idx="1828">
                  <c:v>259.60000000000002</c:v>
                </c:pt>
                <c:pt idx="1829">
                  <c:v>258.5</c:v>
                </c:pt>
                <c:pt idx="1830">
                  <c:v>261.89999999999998</c:v>
                </c:pt>
                <c:pt idx="1831">
                  <c:v>264.10000000000002</c:v>
                </c:pt>
                <c:pt idx="1832">
                  <c:v>263.2</c:v>
                </c:pt>
                <c:pt idx="1833">
                  <c:v>262.5</c:v>
                </c:pt>
                <c:pt idx="1834">
                  <c:v>262</c:v>
                </c:pt>
                <c:pt idx="1835">
                  <c:v>257.7</c:v>
                </c:pt>
                <c:pt idx="1836">
                  <c:v>254.4</c:v>
                </c:pt>
                <c:pt idx="1837">
                  <c:v>256.60000000000002</c:v>
                </c:pt>
                <c:pt idx="1838">
                  <c:v>257.5</c:v>
                </c:pt>
                <c:pt idx="1839">
                  <c:v>251</c:v>
                </c:pt>
                <c:pt idx="1840">
                  <c:v>262</c:v>
                </c:pt>
                <c:pt idx="1841">
                  <c:v>261.2</c:v>
                </c:pt>
                <c:pt idx="1842">
                  <c:v>263.8</c:v>
                </c:pt>
                <c:pt idx="1843">
                  <c:v>264.10000000000002</c:v>
                </c:pt>
                <c:pt idx="1844">
                  <c:v>262.10000000000002</c:v>
                </c:pt>
                <c:pt idx="1845">
                  <c:v>263.3</c:v>
                </c:pt>
                <c:pt idx="1846">
                  <c:v>260</c:v>
                </c:pt>
                <c:pt idx="1847">
                  <c:v>259.5</c:v>
                </c:pt>
                <c:pt idx="1848">
                  <c:v>250.1</c:v>
                </c:pt>
                <c:pt idx="1849">
                  <c:v>262.39999999999998</c:v>
                </c:pt>
                <c:pt idx="1850">
                  <c:v>258.5</c:v>
                </c:pt>
                <c:pt idx="1851">
                  <c:v>263.60000000000002</c:v>
                </c:pt>
                <c:pt idx="1852">
                  <c:v>263.10000000000002</c:v>
                </c:pt>
                <c:pt idx="1853">
                  <c:v>262.2</c:v>
                </c:pt>
                <c:pt idx="1854">
                  <c:v>262.60000000000002</c:v>
                </c:pt>
                <c:pt idx="1855">
                  <c:v>261.7</c:v>
                </c:pt>
                <c:pt idx="1856">
                  <c:v>258</c:v>
                </c:pt>
                <c:pt idx="1857">
                  <c:v>259.5</c:v>
                </c:pt>
                <c:pt idx="1858">
                  <c:v>266.8</c:v>
                </c:pt>
                <c:pt idx="1859">
                  <c:v>265.7</c:v>
                </c:pt>
                <c:pt idx="1860">
                  <c:v>263.39999999999998</c:v>
                </c:pt>
                <c:pt idx="1861">
                  <c:v>261.5</c:v>
                </c:pt>
                <c:pt idx="1862">
                  <c:v>261.89999999999998</c:v>
                </c:pt>
                <c:pt idx="1863">
                  <c:v>262.8</c:v>
                </c:pt>
                <c:pt idx="1864">
                  <c:v>263.3</c:v>
                </c:pt>
                <c:pt idx="1865">
                  <c:v>263.39999999999998</c:v>
                </c:pt>
                <c:pt idx="1866">
                  <c:v>260.89999999999998</c:v>
                </c:pt>
                <c:pt idx="1867">
                  <c:v>261.89999999999998</c:v>
                </c:pt>
                <c:pt idx="1868">
                  <c:v>260</c:v>
                </c:pt>
                <c:pt idx="1869">
                  <c:v>262</c:v>
                </c:pt>
                <c:pt idx="1870">
                  <c:v>264.3</c:v>
                </c:pt>
                <c:pt idx="1871">
                  <c:v>257</c:v>
                </c:pt>
                <c:pt idx="1872">
                  <c:v>264.8</c:v>
                </c:pt>
                <c:pt idx="1873">
                  <c:v>266.10000000000002</c:v>
                </c:pt>
                <c:pt idx="1874">
                  <c:v>266.7</c:v>
                </c:pt>
                <c:pt idx="1875">
                  <c:v>263</c:v>
                </c:pt>
                <c:pt idx="1876">
                  <c:v>265.39999999999998</c:v>
                </c:pt>
                <c:pt idx="1877">
                  <c:v>260</c:v>
                </c:pt>
                <c:pt idx="1878">
                  <c:v>262</c:v>
                </c:pt>
                <c:pt idx="1879">
                  <c:v>261.5</c:v>
                </c:pt>
                <c:pt idx="1880">
                  <c:v>262.39999999999998</c:v>
                </c:pt>
                <c:pt idx="1881">
                  <c:v>259.8</c:v>
                </c:pt>
                <c:pt idx="1882">
                  <c:v>260.7</c:v>
                </c:pt>
                <c:pt idx="1883">
                  <c:v>263.7</c:v>
                </c:pt>
                <c:pt idx="1884">
                  <c:v>265.5</c:v>
                </c:pt>
                <c:pt idx="1885">
                  <c:v>262.89999999999998</c:v>
                </c:pt>
                <c:pt idx="1886">
                  <c:v>263.89999999999998</c:v>
                </c:pt>
                <c:pt idx="1887">
                  <c:v>264.7</c:v>
                </c:pt>
                <c:pt idx="1888">
                  <c:v>264.3</c:v>
                </c:pt>
                <c:pt idx="1889">
                  <c:v>261.5</c:v>
                </c:pt>
                <c:pt idx="1890">
                  <c:v>263.8</c:v>
                </c:pt>
                <c:pt idx="1891">
                  <c:v>260.5</c:v>
                </c:pt>
                <c:pt idx="1892">
                  <c:v>262.89999999999998</c:v>
                </c:pt>
                <c:pt idx="1893">
                  <c:v>263</c:v>
                </c:pt>
                <c:pt idx="1894">
                  <c:v>265.8</c:v>
                </c:pt>
                <c:pt idx="1895">
                  <c:v>266.89999999999998</c:v>
                </c:pt>
                <c:pt idx="1896">
                  <c:v>266.7</c:v>
                </c:pt>
                <c:pt idx="1897">
                  <c:v>266.7</c:v>
                </c:pt>
                <c:pt idx="1898">
                  <c:v>263.7</c:v>
                </c:pt>
                <c:pt idx="1899">
                  <c:v>254.5</c:v>
                </c:pt>
                <c:pt idx="1900">
                  <c:v>261.3</c:v>
                </c:pt>
                <c:pt idx="1901">
                  <c:v>263.7</c:v>
                </c:pt>
                <c:pt idx="1902">
                  <c:v>263.39999999999998</c:v>
                </c:pt>
                <c:pt idx="1903">
                  <c:v>261.10000000000002</c:v>
                </c:pt>
                <c:pt idx="1904">
                  <c:v>261</c:v>
                </c:pt>
                <c:pt idx="1905">
                  <c:v>259.10000000000002</c:v>
                </c:pt>
                <c:pt idx="1906">
                  <c:v>256.89999999999998</c:v>
                </c:pt>
                <c:pt idx="1907">
                  <c:v>264.2</c:v>
                </c:pt>
                <c:pt idx="1908">
                  <c:v>262.3</c:v>
                </c:pt>
                <c:pt idx="1909">
                  <c:v>260.39999999999998</c:v>
                </c:pt>
                <c:pt idx="1910">
                  <c:v>263.39999999999998</c:v>
                </c:pt>
                <c:pt idx="1911">
                  <c:v>260.2</c:v>
                </c:pt>
                <c:pt idx="1912">
                  <c:v>257.2</c:v>
                </c:pt>
                <c:pt idx="1913">
                  <c:v>257.7</c:v>
                </c:pt>
                <c:pt idx="1914">
                  <c:v>258.3</c:v>
                </c:pt>
                <c:pt idx="1915">
                  <c:v>264.10000000000002</c:v>
                </c:pt>
                <c:pt idx="1916">
                  <c:v>253.5</c:v>
                </c:pt>
                <c:pt idx="1917">
                  <c:v>259.3</c:v>
                </c:pt>
                <c:pt idx="1918">
                  <c:v>264</c:v>
                </c:pt>
                <c:pt idx="1919">
                  <c:v>263.2</c:v>
                </c:pt>
                <c:pt idx="1920">
                  <c:v>257.10000000000002</c:v>
                </c:pt>
                <c:pt idx="1921">
                  <c:v>256.2</c:v>
                </c:pt>
                <c:pt idx="1922">
                  <c:v>257.2</c:v>
                </c:pt>
                <c:pt idx="1923">
                  <c:v>261.8</c:v>
                </c:pt>
                <c:pt idx="1924">
                  <c:v>262.3</c:v>
                </c:pt>
                <c:pt idx="1925">
                  <c:v>263.2</c:v>
                </c:pt>
                <c:pt idx="1926">
                  <c:v>262.60000000000002</c:v>
                </c:pt>
                <c:pt idx="1927">
                  <c:v>259.60000000000002</c:v>
                </c:pt>
                <c:pt idx="1928">
                  <c:v>261.2</c:v>
                </c:pt>
                <c:pt idx="1929">
                  <c:v>261</c:v>
                </c:pt>
                <c:pt idx="1930">
                  <c:v>258.3</c:v>
                </c:pt>
                <c:pt idx="1931">
                  <c:v>256.8</c:v>
                </c:pt>
                <c:pt idx="1932">
                  <c:v>261</c:v>
                </c:pt>
                <c:pt idx="1933">
                  <c:v>262.39999999999998</c:v>
                </c:pt>
                <c:pt idx="1934">
                  <c:v>259.2</c:v>
                </c:pt>
                <c:pt idx="1935">
                  <c:v>260.39999999999998</c:v>
                </c:pt>
                <c:pt idx="1936">
                  <c:v>259.8</c:v>
                </c:pt>
                <c:pt idx="1937">
                  <c:v>253.8</c:v>
                </c:pt>
                <c:pt idx="1938">
                  <c:v>256.89999999999998</c:v>
                </c:pt>
                <c:pt idx="1939">
                  <c:v>259.10000000000002</c:v>
                </c:pt>
                <c:pt idx="1940">
                  <c:v>259</c:v>
                </c:pt>
                <c:pt idx="1941">
                  <c:v>253</c:v>
                </c:pt>
                <c:pt idx="1942">
                  <c:v>258.89999999999998</c:v>
                </c:pt>
                <c:pt idx="1943">
                  <c:v>263.89999999999998</c:v>
                </c:pt>
                <c:pt idx="1944">
                  <c:v>262.89999999999998</c:v>
                </c:pt>
                <c:pt idx="1945">
                  <c:v>264.3</c:v>
                </c:pt>
                <c:pt idx="1946">
                  <c:v>260</c:v>
                </c:pt>
                <c:pt idx="1947">
                  <c:v>259.7</c:v>
                </c:pt>
                <c:pt idx="1948">
                  <c:v>260.5</c:v>
                </c:pt>
                <c:pt idx="1949">
                  <c:v>255.8</c:v>
                </c:pt>
                <c:pt idx="1950">
                  <c:v>259.60000000000002</c:v>
                </c:pt>
                <c:pt idx="1951">
                  <c:v>258.7</c:v>
                </c:pt>
                <c:pt idx="1952">
                  <c:v>261</c:v>
                </c:pt>
                <c:pt idx="1953">
                  <c:v>257.89999999999998</c:v>
                </c:pt>
                <c:pt idx="1954">
                  <c:v>253.9</c:v>
                </c:pt>
                <c:pt idx="1955">
                  <c:v>258.2</c:v>
                </c:pt>
                <c:pt idx="1956">
                  <c:v>251.8</c:v>
                </c:pt>
                <c:pt idx="1957">
                  <c:v>261.39999999999998</c:v>
                </c:pt>
                <c:pt idx="1958">
                  <c:v>259</c:v>
                </c:pt>
                <c:pt idx="1959">
                  <c:v>257.2</c:v>
                </c:pt>
                <c:pt idx="1960">
                  <c:v>257.10000000000002</c:v>
                </c:pt>
                <c:pt idx="1961">
                  <c:v>259</c:v>
                </c:pt>
                <c:pt idx="1962">
                  <c:v>260.89999999999998</c:v>
                </c:pt>
                <c:pt idx="1963">
                  <c:v>253.6</c:v>
                </c:pt>
                <c:pt idx="1964">
                  <c:v>251</c:v>
                </c:pt>
                <c:pt idx="1965">
                  <c:v>257.89999999999998</c:v>
                </c:pt>
                <c:pt idx="1966">
                  <c:v>258.5</c:v>
                </c:pt>
                <c:pt idx="1967">
                  <c:v>259.7</c:v>
                </c:pt>
                <c:pt idx="1968">
                  <c:v>259.10000000000002</c:v>
                </c:pt>
                <c:pt idx="1969">
                  <c:v>261</c:v>
                </c:pt>
                <c:pt idx="1970">
                  <c:v>262.39999999999998</c:v>
                </c:pt>
                <c:pt idx="1971">
                  <c:v>263.7</c:v>
                </c:pt>
                <c:pt idx="1972">
                  <c:v>264.10000000000002</c:v>
                </c:pt>
                <c:pt idx="1973">
                  <c:v>264.7</c:v>
                </c:pt>
                <c:pt idx="1974">
                  <c:v>264</c:v>
                </c:pt>
                <c:pt idx="1975">
                  <c:v>260.10000000000002</c:v>
                </c:pt>
                <c:pt idx="1976">
                  <c:v>261</c:v>
                </c:pt>
                <c:pt idx="1977">
                  <c:v>249.4</c:v>
                </c:pt>
                <c:pt idx="1978">
                  <c:v>254.5</c:v>
                </c:pt>
                <c:pt idx="1979">
                  <c:v>259.5</c:v>
                </c:pt>
                <c:pt idx="1980">
                  <c:v>261.10000000000002</c:v>
                </c:pt>
                <c:pt idx="1981">
                  <c:v>261.89999999999998</c:v>
                </c:pt>
                <c:pt idx="1982">
                  <c:v>262.7</c:v>
                </c:pt>
                <c:pt idx="1983">
                  <c:v>263.60000000000002</c:v>
                </c:pt>
                <c:pt idx="1984">
                  <c:v>261.5</c:v>
                </c:pt>
                <c:pt idx="1985">
                  <c:v>257.5</c:v>
                </c:pt>
                <c:pt idx="1986">
                  <c:v>257.39999999999998</c:v>
                </c:pt>
                <c:pt idx="1987">
                  <c:v>263.7</c:v>
                </c:pt>
                <c:pt idx="1988">
                  <c:v>264.39999999999998</c:v>
                </c:pt>
                <c:pt idx="1989">
                  <c:v>262.60000000000002</c:v>
                </c:pt>
                <c:pt idx="1990">
                  <c:v>262.89999999999998</c:v>
                </c:pt>
                <c:pt idx="1991">
                  <c:v>263.89999999999998</c:v>
                </c:pt>
                <c:pt idx="1992">
                  <c:v>254.3</c:v>
                </c:pt>
                <c:pt idx="1993">
                  <c:v>258.89999999999998</c:v>
                </c:pt>
                <c:pt idx="1994">
                  <c:v>260.7</c:v>
                </c:pt>
                <c:pt idx="1995">
                  <c:v>256.10000000000002</c:v>
                </c:pt>
                <c:pt idx="1996">
                  <c:v>261</c:v>
                </c:pt>
                <c:pt idx="1997">
                  <c:v>264.2</c:v>
                </c:pt>
                <c:pt idx="1998">
                  <c:v>262.5</c:v>
                </c:pt>
                <c:pt idx="1999">
                  <c:v>262.39999999999998</c:v>
                </c:pt>
                <c:pt idx="2000">
                  <c:v>262.39999999999998</c:v>
                </c:pt>
                <c:pt idx="2001">
                  <c:v>252.3</c:v>
                </c:pt>
                <c:pt idx="2002">
                  <c:v>259</c:v>
                </c:pt>
                <c:pt idx="2003">
                  <c:v>260.7</c:v>
                </c:pt>
                <c:pt idx="2004">
                  <c:v>258.3</c:v>
                </c:pt>
                <c:pt idx="2005">
                  <c:v>256.7</c:v>
                </c:pt>
                <c:pt idx="2006">
                  <c:v>256.3</c:v>
                </c:pt>
                <c:pt idx="2007">
                  <c:v>253.4</c:v>
                </c:pt>
                <c:pt idx="2008">
                  <c:v>259.7</c:v>
                </c:pt>
                <c:pt idx="2009">
                  <c:v>259.7</c:v>
                </c:pt>
                <c:pt idx="2010">
                  <c:v>260.39999999999998</c:v>
                </c:pt>
                <c:pt idx="2011">
                  <c:v>258</c:v>
                </c:pt>
                <c:pt idx="2012">
                  <c:v>260.5</c:v>
                </c:pt>
                <c:pt idx="2013">
                  <c:v>260.5</c:v>
                </c:pt>
                <c:pt idx="2014">
                  <c:v>257.3</c:v>
                </c:pt>
                <c:pt idx="2015">
                  <c:v>249.3</c:v>
                </c:pt>
                <c:pt idx="2016">
                  <c:v>258.2</c:v>
                </c:pt>
                <c:pt idx="2017">
                  <c:v>252.8</c:v>
                </c:pt>
                <c:pt idx="2018">
                  <c:v>254.3</c:v>
                </c:pt>
                <c:pt idx="2019">
                  <c:v>257.10000000000002</c:v>
                </c:pt>
                <c:pt idx="2020">
                  <c:v>254.1</c:v>
                </c:pt>
                <c:pt idx="2021">
                  <c:v>254.3</c:v>
                </c:pt>
                <c:pt idx="2022">
                  <c:v>258.60000000000002</c:v>
                </c:pt>
                <c:pt idx="2023">
                  <c:v>259</c:v>
                </c:pt>
                <c:pt idx="2024">
                  <c:v>260.7</c:v>
                </c:pt>
                <c:pt idx="2025">
                  <c:v>261.60000000000002</c:v>
                </c:pt>
                <c:pt idx="2026">
                  <c:v>260.3</c:v>
                </c:pt>
                <c:pt idx="2027">
                  <c:v>259.7</c:v>
                </c:pt>
                <c:pt idx="2028">
                  <c:v>258.60000000000002</c:v>
                </c:pt>
                <c:pt idx="2029">
                  <c:v>256.89999999999998</c:v>
                </c:pt>
                <c:pt idx="2030">
                  <c:v>253.5</c:v>
                </c:pt>
                <c:pt idx="2031">
                  <c:v>252.9</c:v>
                </c:pt>
                <c:pt idx="2032">
                  <c:v>253.4</c:v>
                </c:pt>
                <c:pt idx="2033">
                  <c:v>255.8</c:v>
                </c:pt>
                <c:pt idx="2034">
                  <c:v>253.9</c:v>
                </c:pt>
                <c:pt idx="2035">
                  <c:v>254.5</c:v>
                </c:pt>
                <c:pt idx="2036">
                  <c:v>253.5</c:v>
                </c:pt>
                <c:pt idx="2037">
                  <c:v>254.9</c:v>
                </c:pt>
                <c:pt idx="2038">
                  <c:v>256.8</c:v>
                </c:pt>
                <c:pt idx="2039">
                  <c:v>248.6</c:v>
                </c:pt>
                <c:pt idx="2040">
                  <c:v>252.1</c:v>
                </c:pt>
                <c:pt idx="2041">
                  <c:v>254.8</c:v>
                </c:pt>
                <c:pt idx="2042">
                  <c:v>257</c:v>
                </c:pt>
                <c:pt idx="2043">
                  <c:v>253.1</c:v>
                </c:pt>
                <c:pt idx="2044">
                  <c:v>257.60000000000002</c:v>
                </c:pt>
                <c:pt idx="2045">
                  <c:v>258.7</c:v>
                </c:pt>
                <c:pt idx="2046">
                  <c:v>257.8</c:v>
                </c:pt>
                <c:pt idx="2047">
                  <c:v>258.3</c:v>
                </c:pt>
                <c:pt idx="2048">
                  <c:v>259.2</c:v>
                </c:pt>
                <c:pt idx="2049">
                  <c:v>258.39999999999998</c:v>
                </c:pt>
                <c:pt idx="2050">
                  <c:v>255.6</c:v>
                </c:pt>
                <c:pt idx="2051">
                  <c:v>256.8</c:v>
                </c:pt>
                <c:pt idx="2052">
                  <c:v>252</c:v>
                </c:pt>
                <c:pt idx="2053">
                  <c:v>255.6</c:v>
                </c:pt>
                <c:pt idx="2054">
                  <c:v>256</c:v>
                </c:pt>
                <c:pt idx="2055">
                  <c:v>254.9</c:v>
                </c:pt>
                <c:pt idx="2056">
                  <c:v>255.9</c:v>
                </c:pt>
                <c:pt idx="2057">
                  <c:v>256.3</c:v>
                </c:pt>
                <c:pt idx="2058">
                  <c:v>256.7</c:v>
                </c:pt>
                <c:pt idx="2059">
                  <c:v>255.8</c:v>
                </c:pt>
                <c:pt idx="2060">
                  <c:v>252</c:v>
                </c:pt>
                <c:pt idx="2061">
                  <c:v>254.8</c:v>
                </c:pt>
                <c:pt idx="2062">
                  <c:v>252.5</c:v>
                </c:pt>
                <c:pt idx="2063">
                  <c:v>254.5</c:v>
                </c:pt>
                <c:pt idx="2064">
                  <c:v>255.6</c:v>
                </c:pt>
                <c:pt idx="2065">
                  <c:v>251.7</c:v>
                </c:pt>
                <c:pt idx="2066">
                  <c:v>250.3</c:v>
                </c:pt>
                <c:pt idx="2067">
                  <c:v>257.8</c:v>
                </c:pt>
                <c:pt idx="2068">
                  <c:v>258.7</c:v>
                </c:pt>
                <c:pt idx="2069">
                  <c:v>258.7</c:v>
                </c:pt>
                <c:pt idx="2070">
                  <c:v>255.9</c:v>
                </c:pt>
                <c:pt idx="2071">
                  <c:v>257.3</c:v>
                </c:pt>
                <c:pt idx="2072">
                  <c:v>256</c:v>
                </c:pt>
                <c:pt idx="2073">
                  <c:v>255.7</c:v>
                </c:pt>
                <c:pt idx="2074">
                  <c:v>255.2</c:v>
                </c:pt>
                <c:pt idx="2075">
                  <c:v>256.5</c:v>
                </c:pt>
                <c:pt idx="2076">
                  <c:v>254.8</c:v>
                </c:pt>
                <c:pt idx="2077">
                  <c:v>255.8</c:v>
                </c:pt>
                <c:pt idx="2078">
                  <c:v>252</c:v>
                </c:pt>
                <c:pt idx="2079">
                  <c:v>255.8</c:v>
                </c:pt>
                <c:pt idx="2080">
                  <c:v>255.3</c:v>
                </c:pt>
                <c:pt idx="2081">
                  <c:v>254</c:v>
                </c:pt>
                <c:pt idx="2082">
                  <c:v>254.8</c:v>
                </c:pt>
                <c:pt idx="2083">
                  <c:v>255.8</c:v>
                </c:pt>
                <c:pt idx="2084">
                  <c:v>255.8</c:v>
                </c:pt>
                <c:pt idx="2085">
                  <c:v>249.7</c:v>
                </c:pt>
                <c:pt idx="2086">
                  <c:v>257.89999999999998</c:v>
                </c:pt>
                <c:pt idx="2087">
                  <c:v>252.3</c:v>
                </c:pt>
                <c:pt idx="2088">
                  <c:v>259.60000000000002</c:v>
                </c:pt>
                <c:pt idx="2089">
                  <c:v>259.10000000000002</c:v>
                </c:pt>
                <c:pt idx="2090">
                  <c:v>259</c:v>
                </c:pt>
                <c:pt idx="2091">
                  <c:v>257.2</c:v>
                </c:pt>
                <c:pt idx="2092">
                  <c:v>252.9</c:v>
                </c:pt>
                <c:pt idx="2093">
                  <c:v>256.5</c:v>
                </c:pt>
                <c:pt idx="2094">
                  <c:v>255.8</c:v>
                </c:pt>
                <c:pt idx="2095">
                  <c:v>255.1</c:v>
                </c:pt>
                <c:pt idx="2096">
                  <c:v>255</c:v>
                </c:pt>
                <c:pt idx="2097">
                  <c:v>257.5</c:v>
                </c:pt>
                <c:pt idx="2098">
                  <c:v>256.39999999999998</c:v>
                </c:pt>
                <c:pt idx="2099">
                  <c:v>249.8</c:v>
                </c:pt>
                <c:pt idx="2100">
                  <c:v>254</c:v>
                </c:pt>
                <c:pt idx="2101">
                  <c:v>256.8</c:v>
                </c:pt>
                <c:pt idx="2102">
                  <c:v>256.8</c:v>
                </c:pt>
                <c:pt idx="2103">
                  <c:v>257.7</c:v>
                </c:pt>
                <c:pt idx="2104">
                  <c:v>256.8</c:v>
                </c:pt>
                <c:pt idx="2105">
                  <c:v>257.5</c:v>
                </c:pt>
                <c:pt idx="2106">
                  <c:v>257.39999999999998</c:v>
                </c:pt>
                <c:pt idx="2107">
                  <c:v>252.9</c:v>
                </c:pt>
                <c:pt idx="2108">
                  <c:v>255.5</c:v>
                </c:pt>
                <c:pt idx="2109">
                  <c:v>256.8</c:v>
                </c:pt>
                <c:pt idx="2110">
                  <c:v>258</c:v>
                </c:pt>
                <c:pt idx="2111">
                  <c:v>257.5</c:v>
                </c:pt>
                <c:pt idx="2112">
                  <c:v>260.39999999999998</c:v>
                </c:pt>
                <c:pt idx="2113">
                  <c:v>258.39999999999998</c:v>
                </c:pt>
                <c:pt idx="2114">
                  <c:v>254.8</c:v>
                </c:pt>
                <c:pt idx="2115">
                  <c:v>249.5</c:v>
                </c:pt>
                <c:pt idx="2116">
                  <c:v>257.2</c:v>
                </c:pt>
                <c:pt idx="2117">
                  <c:v>257</c:v>
                </c:pt>
                <c:pt idx="2118">
                  <c:v>254.9</c:v>
                </c:pt>
                <c:pt idx="2119">
                  <c:v>256.8</c:v>
                </c:pt>
                <c:pt idx="2120">
                  <c:v>256.8</c:v>
                </c:pt>
                <c:pt idx="2121">
                  <c:v>254.6</c:v>
                </c:pt>
                <c:pt idx="2122">
                  <c:v>254.4</c:v>
                </c:pt>
                <c:pt idx="2123">
                  <c:v>256.8</c:v>
                </c:pt>
                <c:pt idx="2124">
                  <c:v>254.7</c:v>
                </c:pt>
                <c:pt idx="2125">
                  <c:v>253.8</c:v>
                </c:pt>
                <c:pt idx="2126">
                  <c:v>256</c:v>
                </c:pt>
                <c:pt idx="2127">
                  <c:v>256.8</c:v>
                </c:pt>
                <c:pt idx="2128">
                  <c:v>257.2</c:v>
                </c:pt>
                <c:pt idx="2129">
                  <c:v>257.7</c:v>
                </c:pt>
                <c:pt idx="2130">
                  <c:v>255.7</c:v>
                </c:pt>
                <c:pt idx="2131">
                  <c:v>255.6</c:v>
                </c:pt>
                <c:pt idx="2132">
                  <c:v>253.8</c:v>
                </c:pt>
                <c:pt idx="2133">
                  <c:v>257.7</c:v>
                </c:pt>
                <c:pt idx="2134">
                  <c:v>255.1</c:v>
                </c:pt>
                <c:pt idx="2135">
                  <c:v>256.5</c:v>
                </c:pt>
                <c:pt idx="2136">
                  <c:v>256.8</c:v>
                </c:pt>
                <c:pt idx="2137">
                  <c:v>252.2</c:v>
                </c:pt>
                <c:pt idx="2138">
                  <c:v>254.8</c:v>
                </c:pt>
                <c:pt idx="2139">
                  <c:v>250.4</c:v>
                </c:pt>
                <c:pt idx="2140">
                  <c:v>256.3</c:v>
                </c:pt>
                <c:pt idx="2141">
                  <c:v>256.5</c:v>
                </c:pt>
                <c:pt idx="2142">
                  <c:v>255.6</c:v>
                </c:pt>
                <c:pt idx="2143">
                  <c:v>251.7</c:v>
                </c:pt>
                <c:pt idx="2144">
                  <c:v>252.5</c:v>
                </c:pt>
                <c:pt idx="2145">
                  <c:v>248.6</c:v>
                </c:pt>
                <c:pt idx="2146">
                  <c:v>248.3</c:v>
                </c:pt>
                <c:pt idx="2147">
                  <c:v>253.3</c:v>
                </c:pt>
                <c:pt idx="2148">
                  <c:v>251.1</c:v>
                </c:pt>
                <c:pt idx="2149">
                  <c:v>254.8</c:v>
                </c:pt>
                <c:pt idx="2150">
                  <c:v>251</c:v>
                </c:pt>
                <c:pt idx="2151">
                  <c:v>253.3</c:v>
                </c:pt>
                <c:pt idx="2152">
                  <c:v>250.7</c:v>
                </c:pt>
                <c:pt idx="2153">
                  <c:v>254.8</c:v>
                </c:pt>
                <c:pt idx="2154">
                  <c:v>252.8</c:v>
                </c:pt>
                <c:pt idx="2155">
                  <c:v>252.8</c:v>
                </c:pt>
                <c:pt idx="2156">
                  <c:v>252</c:v>
                </c:pt>
                <c:pt idx="2157">
                  <c:v>255.7</c:v>
                </c:pt>
                <c:pt idx="2158">
                  <c:v>252.7</c:v>
                </c:pt>
                <c:pt idx="2159">
                  <c:v>252.8</c:v>
                </c:pt>
                <c:pt idx="2160">
                  <c:v>254.8</c:v>
                </c:pt>
                <c:pt idx="2161">
                  <c:v>253.7</c:v>
                </c:pt>
                <c:pt idx="2162">
                  <c:v>253.8</c:v>
                </c:pt>
                <c:pt idx="2163">
                  <c:v>254.1</c:v>
                </c:pt>
                <c:pt idx="2164">
                  <c:v>249.3</c:v>
                </c:pt>
                <c:pt idx="2165">
                  <c:v>252.8</c:v>
                </c:pt>
                <c:pt idx="2166">
                  <c:v>253.5</c:v>
                </c:pt>
                <c:pt idx="2167">
                  <c:v>245</c:v>
                </c:pt>
                <c:pt idx="2168">
                  <c:v>253.8</c:v>
                </c:pt>
                <c:pt idx="2169">
                  <c:v>250.9</c:v>
                </c:pt>
                <c:pt idx="2170">
                  <c:v>252.9</c:v>
                </c:pt>
                <c:pt idx="2171">
                  <c:v>253.8</c:v>
                </c:pt>
                <c:pt idx="2172">
                  <c:v>254.8</c:v>
                </c:pt>
                <c:pt idx="2173">
                  <c:v>251.5</c:v>
                </c:pt>
                <c:pt idx="2174">
                  <c:v>252.8</c:v>
                </c:pt>
                <c:pt idx="2175">
                  <c:v>243.5</c:v>
                </c:pt>
                <c:pt idx="2176">
                  <c:v>246.9</c:v>
                </c:pt>
                <c:pt idx="2177">
                  <c:v>250.3</c:v>
                </c:pt>
                <c:pt idx="2178">
                  <c:v>252.4</c:v>
                </c:pt>
                <c:pt idx="2179">
                  <c:v>249.2</c:v>
                </c:pt>
                <c:pt idx="2180">
                  <c:v>250.6</c:v>
                </c:pt>
                <c:pt idx="2181">
                  <c:v>247.4</c:v>
                </c:pt>
                <c:pt idx="2182">
                  <c:v>253.6</c:v>
                </c:pt>
                <c:pt idx="2183">
                  <c:v>253.3</c:v>
                </c:pt>
                <c:pt idx="2184">
                  <c:v>252.8</c:v>
                </c:pt>
                <c:pt idx="2185">
                  <c:v>252.4</c:v>
                </c:pt>
                <c:pt idx="2186">
                  <c:v>252.5</c:v>
                </c:pt>
                <c:pt idx="2187">
                  <c:v>240.9</c:v>
                </c:pt>
                <c:pt idx="2188">
                  <c:v>250.8</c:v>
                </c:pt>
                <c:pt idx="2189">
                  <c:v>253.8</c:v>
                </c:pt>
                <c:pt idx="2190">
                  <c:v>246.6</c:v>
                </c:pt>
                <c:pt idx="2191">
                  <c:v>243.4</c:v>
                </c:pt>
                <c:pt idx="2192">
                  <c:v>249.6</c:v>
                </c:pt>
                <c:pt idx="2193">
                  <c:v>251</c:v>
                </c:pt>
                <c:pt idx="2194">
                  <c:v>251.1</c:v>
                </c:pt>
                <c:pt idx="2195">
                  <c:v>253.3</c:v>
                </c:pt>
                <c:pt idx="2196">
                  <c:v>252.7</c:v>
                </c:pt>
                <c:pt idx="2197">
                  <c:v>253</c:v>
                </c:pt>
                <c:pt idx="2198">
                  <c:v>247.3</c:v>
                </c:pt>
                <c:pt idx="2199">
                  <c:v>251.1</c:v>
                </c:pt>
                <c:pt idx="2200">
                  <c:v>253.1</c:v>
                </c:pt>
                <c:pt idx="2201">
                  <c:v>252.3</c:v>
                </c:pt>
                <c:pt idx="2202">
                  <c:v>254.4</c:v>
                </c:pt>
                <c:pt idx="2203">
                  <c:v>252.5</c:v>
                </c:pt>
                <c:pt idx="2204">
                  <c:v>251.8</c:v>
                </c:pt>
                <c:pt idx="2205">
                  <c:v>255.3</c:v>
                </c:pt>
                <c:pt idx="2206">
                  <c:v>252</c:v>
                </c:pt>
                <c:pt idx="2207">
                  <c:v>253</c:v>
                </c:pt>
                <c:pt idx="2208">
                  <c:v>253.8</c:v>
                </c:pt>
                <c:pt idx="2209">
                  <c:v>253.4</c:v>
                </c:pt>
                <c:pt idx="2210">
                  <c:v>246.8</c:v>
                </c:pt>
                <c:pt idx="2211">
                  <c:v>253.2</c:v>
                </c:pt>
                <c:pt idx="2212">
                  <c:v>249.9</c:v>
                </c:pt>
                <c:pt idx="2213">
                  <c:v>249.1</c:v>
                </c:pt>
                <c:pt idx="2214">
                  <c:v>246.3</c:v>
                </c:pt>
                <c:pt idx="2215">
                  <c:v>250.8</c:v>
                </c:pt>
                <c:pt idx="2216">
                  <c:v>253</c:v>
                </c:pt>
                <c:pt idx="2217">
                  <c:v>252.8</c:v>
                </c:pt>
                <c:pt idx="2218">
                  <c:v>246.6</c:v>
                </c:pt>
                <c:pt idx="2219">
                  <c:v>253.3</c:v>
                </c:pt>
                <c:pt idx="2220">
                  <c:v>254.8</c:v>
                </c:pt>
                <c:pt idx="2221">
                  <c:v>253.9</c:v>
                </c:pt>
                <c:pt idx="2222">
                  <c:v>255.8</c:v>
                </c:pt>
                <c:pt idx="2223">
                  <c:v>255.6</c:v>
                </c:pt>
                <c:pt idx="2224">
                  <c:v>255</c:v>
                </c:pt>
                <c:pt idx="2225">
                  <c:v>254.5</c:v>
                </c:pt>
                <c:pt idx="2226">
                  <c:v>256.60000000000002</c:v>
                </c:pt>
                <c:pt idx="2227">
                  <c:v>254.8</c:v>
                </c:pt>
                <c:pt idx="2228">
                  <c:v>254</c:v>
                </c:pt>
                <c:pt idx="2229">
                  <c:v>254.8</c:v>
                </c:pt>
                <c:pt idx="2230">
                  <c:v>251.9</c:v>
                </c:pt>
                <c:pt idx="2231">
                  <c:v>254.5</c:v>
                </c:pt>
                <c:pt idx="2232">
                  <c:v>257.7</c:v>
                </c:pt>
                <c:pt idx="2233">
                  <c:v>255.9</c:v>
                </c:pt>
                <c:pt idx="2234">
                  <c:v>248.1</c:v>
                </c:pt>
                <c:pt idx="2235">
                  <c:v>254.9</c:v>
                </c:pt>
                <c:pt idx="2236">
                  <c:v>256.3</c:v>
                </c:pt>
                <c:pt idx="2237">
                  <c:v>246.1</c:v>
                </c:pt>
                <c:pt idx="2238">
                  <c:v>254.8</c:v>
                </c:pt>
                <c:pt idx="2239">
                  <c:v>254.8</c:v>
                </c:pt>
                <c:pt idx="2240">
                  <c:v>243.6</c:v>
                </c:pt>
                <c:pt idx="2241">
                  <c:v>250.8</c:v>
                </c:pt>
                <c:pt idx="2242">
                  <c:v>252.9</c:v>
                </c:pt>
                <c:pt idx="2243">
                  <c:v>255.8</c:v>
                </c:pt>
                <c:pt idx="2244">
                  <c:v>256.10000000000002</c:v>
                </c:pt>
                <c:pt idx="2245">
                  <c:v>251.3</c:v>
                </c:pt>
                <c:pt idx="2246">
                  <c:v>256.3</c:v>
                </c:pt>
                <c:pt idx="2247">
                  <c:v>253.7</c:v>
                </c:pt>
                <c:pt idx="2248">
                  <c:v>253.2</c:v>
                </c:pt>
                <c:pt idx="2249">
                  <c:v>254.5</c:v>
                </c:pt>
                <c:pt idx="2250">
                  <c:v>254.6</c:v>
                </c:pt>
                <c:pt idx="2251">
                  <c:v>252.8</c:v>
                </c:pt>
                <c:pt idx="2252">
                  <c:v>252.8</c:v>
                </c:pt>
                <c:pt idx="2253">
                  <c:v>251</c:v>
                </c:pt>
                <c:pt idx="2254">
                  <c:v>252</c:v>
                </c:pt>
                <c:pt idx="2255">
                  <c:v>250.8</c:v>
                </c:pt>
                <c:pt idx="2256">
                  <c:v>254.8</c:v>
                </c:pt>
                <c:pt idx="2257">
                  <c:v>254.3</c:v>
                </c:pt>
                <c:pt idx="2258">
                  <c:v>253.8</c:v>
                </c:pt>
                <c:pt idx="2259">
                  <c:v>247.3</c:v>
                </c:pt>
                <c:pt idx="2260">
                  <c:v>249.9</c:v>
                </c:pt>
                <c:pt idx="2261">
                  <c:v>254</c:v>
                </c:pt>
                <c:pt idx="2262">
                  <c:v>255</c:v>
                </c:pt>
                <c:pt idx="2263">
                  <c:v>256.5</c:v>
                </c:pt>
                <c:pt idx="2264">
                  <c:v>255.5</c:v>
                </c:pt>
                <c:pt idx="2265">
                  <c:v>256.5</c:v>
                </c:pt>
                <c:pt idx="2266">
                  <c:v>254.2</c:v>
                </c:pt>
                <c:pt idx="2267">
                  <c:v>254.8</c:v>
                </c:pt>
                <c:pt idx="2268">
                  <c:v>252.9</c:v>
                </c:pt>
                <c:pt idx="2269">
                  <c:v>252.5</c:v>
                </c:pt>
                <c:pt idx="2270">
                  <c:v>250.1</c:v>
                </c:pt>
                <c:pt idx="2271">
                  <c:v>252.8</c:v>
                </c:pt>
                <c:pt idx="2272">
                  <c:v>253.2</c:v>
                </c:pt>
                <c:pt idx="2273">
                  <c:v>253</c:v>
                </c:pt>
                <c:pt idx="2274">
                  <c:v>253.5</c:v>
                </c:pt>
                <c:pt idx="2275">
                  <c:v>252</c:v>
                </c:pt>
                <c:pt idx="2276">
                  <c:v>253.8</c:v>
                </c:pt>
                <c:pt idx="2277">
                  <c:v>241.1</c:v>
                </c:pt>
                <c:pt idx="2278">
                  <c:v>252.5</c:v>
                </c:pt>
                <c:pt idx="2279">
                  <c:v>251.5</c:v>
                </c:pt>
                <c:pt idx="2280">
                  <c:v>253.2</c:v>
                </c:pt>
                <c:pt idx="2281">
                  <c:v>256.89999999999998</c:v>
                </c:pt>
                <c:pt idx="2282">
                  <c:v>256.5</c:v>
                </c:pt>
                <c:pt idx="2283">
                  <c:v>256.8</c:v>
                </c:pt>
                <c:pt idx="2284">
                  <c:v>256.3</c:v>
                </c:pt>
                <c:pt idx="2285">
                  <c:v>245.3</c:v>
                </c:pt>
                <c:pt idx="2286">
                  <c:v>256.8</c:v>
                </c:pt>
                <c:pt idx="2287">
                  <c:v>256.3</c:v>
                </c:pt>
                <c:pt idx="2288">
                  <c:v>256.5</c:v>
                </c:pt>
                <c:pt idx="2289">
                  <c:v>246</c:v>
                </c:pt>
                <c:pt idx="2290">
                  <c:v>257.3</c:v>
                </c:pt>
                <c:pt idx="2291">
                  <c:v>255.3</c:v>
                </c:pt>
                <c:pt idx="2292">
                  <c:v>244</c:v>
                </c:pt>
                <c:pt idx="2293">
                  <c:v>255.8</c:v>
                </c:pt>
                <c:pt idx="2294">
                  <c:v>249.1</c:v>
                </c:pt>
                <c:pt idx="2295">
                  <c:v>252.6</c:v>
                </c:pt>
                <c:pt idx="2296">
                  <c:v>250.8</c:v>
                </c:pt>
                <c:pt idx="2297">
                  <c:v>253</c:v>
                </c:pt>
                <c:pt idx="2298">
                  <c:v>253.2</c:v>
                </c:pt>
                <c:pt idx="2299">
                  <c:v>250.7</c:v>
                </c:pt>
                <c:pt idx="2300">
                  <c:v>253.3</c:v>
                </c:pt>
                <c:pt idx="2301">
                  <c:v>250.8</c:v>
                </c:pt>
                <c:pt idx="2302">
                  <c:v>246.7</c:v>
                </c:pt>
                <c:pt idx="2303">
                  <c:v>254</c:v>
                </c:pt>
                <c:pt idx="2304">
                  <c:v>253.9</c:v>
                </c:pt>
                <c:pt idx="2305">
                  <c:v>254.3</c:v>
                </c:pt>
                <c:pt idx="2306">
                  <c:v>250.8</c:v>
                </c:pt>
                <c:pt idx="2307">
                  <c:v>252.8</c:v>
                </c:pt>
                <c:pt idx="2308">
                  <c:v>250.7</c:v>
                </c:pt>
                <c:pt idx="2309">
                  <c:v>251.5</c:v>
                </c:pt>
                <c:pt idx="2310">
                  <c:v>253.7</c:v>
                </c:pt>
                <c:pt idx="2311">
                  <c:v>253.6</c:v>
                </c:pt>
                <c:pt idx="2312">
                  <c:v>253.3</c:v>
                </c:pt>
                <c:pt idx="2313">
                  <c:v>255.1</c:v>
                </c:pt>
                <c:pt idx="2314">
                  <c:v>252</c:v>
                </c:pt>
                <c:pt idx="2315">
                  <c:v>248.8</c:v>
                </c:pt>
                <c:pt idx="2316">
                  <c:v>257.5</c:v>
                </c:pt>
                <c:pt idx="2317">
                  <c:v>254.8</c:v>
                </c:pt>
                <c:pt idx="2318">
                  <c:v>254</c:v>
                </c:pt>
                <c:pt idx="2319">
                  <c:v>256.8</c:v>
                </c:pt>
                <c:pt idx="2320">
                  <c:v>255.5</c:v>
                </c:pt>
                <c:pt idx="2321">
                  <c:v>247.1</c:v>
                </c:pt>
                <c:pt idx="2322">
                  <c:v>247.4</c:v>
                </c:pt>
                <c:pt idx="2323">
                  <c:v>254.2</c:v>
                </c:pt>
                <c:pt idx="2324">
                  <c:v>252.5</c:v>
                </c:pt>
                <c:pt idx="2325">
                  <c:v>249.7</c:v>
                </c:pt>
                <c:pt idx="2326">
                  <c:v>247.2</c:v>
                </c:pt>
                <c:pt idx="2327">
                  <c:v>252.3</c:v>
                </c:pt>
                <c:pt idx="2328">
                  <c:v>248.3</c:v>
                </c:pt>
                <c:pt idx="2329">
                  <c:v>254.2</c:v>
                </c:pt>
                <c:pt idx="2330">
                  <c:v>248.8</c:v>
                </c:pt>
                <c:pt idx="2331">
                  <c:v>252.6</c:v>
                </c:pt>
                <c:pt idx="2332">
                  <c:v>252</c:v>
                </c:pt>
                <c:pt idx="2333">
                  <c:v>254.5</c:v>
                </c:pt>
                <c:pt idx="2334">
                  <c:v>253</c:v>
                </c:pt>
                <c:pt idx="2335">
                  <c:v>245.3</c:v>
                </c:pt>
                <c:pt idx="2336">
                  <c:v>252.5</c:v>
                </c:pt>
                <c:pt idx="2337">
                  <c:v>256.7</c:v>
                </c:pt>
                <c:pt idx="2338">
                  <c:v>255.3</c:v>
                </c:pt>
                <c:pt idx="2339">
                  <c:v>245.8</c:v>
                </c:pt>
                <c:pt idx="2340">
                  <c:v>253.6</c:v>
                </c:pt>
                <c:pt idx="2341">
                  <c:v>251.8</c:v>
                </c:pt>
                <c:pt idx="2342">
                  <c:v>253.3</c:v>
                </c:pt>
                <c:pt idx="2343">
                  <c:v>254.8</c:v>
                </c:pt>
                <c:pt idx="2344">
                  <c:v>253.9</c:v>
                </c:pt>
                <c:pt idx="2345">
                  <c:v>254.3</c:v>
                </c:pt>
                <c:pt idx="2346">
                  <c:v>254.2</c:v>
                </c:pt>
                <c:pt idx="2347">
                  <c:v>253.4</c:v>
                </c:pt>
                <c:pt idx="2348">
                  <c:v>254.3</c:v>
                </c:pt>
                <c:pt idx="2349">
                  <c:v>255.7</c:v>
                </c:pt>
                <c:pt idx="2350">
                  <c:v>256.39999999999998</c:v>
                </c:pt>
                <c:pt idx="2351">
                  <c:v>258</c:v>
                </c:pt>
                <c:pt idx="2352">
                  <c:v>254.1</c:v>
                </c:pt>
                <c:pt idx="2353">
                  <c:v>258.2</c:v>
                </c:pt>
                <c:pt idx="2354">
                  <c:v>255.8</c:v>
                </c:pt>
                <c:pt idx="2355">
                  <c:v>250.8</c:v>
                </c:pt>
                <c:pt idx="2356">
                  <c:v>253.7</c:v>
                </c:pt>
                <c:pt idx="2357">
                  <c:v>257</c:v>
                </c:pt>
                <c:pt idx="2358">
                  <c:v>246.5</c:v>
                </c:pt>
                <c:pt idx="2359">
                  <c:v>253.8</c:v>
                </c:pt>
                <c:pt idx="2360">
                  <c:v>254.5</c:v>
                </c:pt>
                <c:pt idx="2361">
                  <c:v>247.3</c:v>
                </c:pt>
                <c:pt idx="2362">
                  <c:v>252.2</c:v>
                </c:pt>
                <c:pt idx="2363">
                  <c:v>252</c:v>
                </c:pt>
                <c:pt idx="2364">
                  <c:v>252.5</c:v>
                </c:pt>
                <c:pt idx="2365">
                  <c:v>250.6</c:v>
                </c:pt>
                <c:pt idx="2366">
                  <c:v>244.4</c:v>
                </c:pt>
                <c:pt idx="2367">
                  <c:v>255.6</c:v>
                </c:pt>
                <c:pt idx="2368">
                  <c:v>254.6</c:v>
                </c:pt>
                <c:pt idx="2369">
                  <c:v>254.3</c:v>
                </c:pt>
                <c:pt idx="2370">
                  <c:v>255.8</c:v>
                </c:pt>
                <c:pt idx="2371">
                  <c:v>256.3</c:v>
                </c:pt>
                <c:pt idx="2372">
                  <c:v>246.1</c:v>
                </c:pt>
                <c:pt idx="2373">
                  <c:v>251.9</c:v>
                </c:pt>
                <c:pt idx="2374">
                  <c:v>252.8</c:v>
                </c:pt>
                <c:pt idx="2375">
                  <c:v>255</c:v>
                </c:pt>
                <c:pt idx="2376">
                  <c:v>254.7</c:v>
                </c:pt>
                <c:pt idx="2377">
                  <c:v>254.2</c:v>
                </c:pt>
                <c:pt idx="2378">
                  <c:v>251.8</c:v>
                </c:pt>
                <c:pt idx="2379">
                  <c:v>259.7</c:v>
                </c:pt>
                <c:pt idx="2380">
                  <c:v>259.7</c:v>
                </c:pt>
                <c:pt idx="2381">
                  <c:v>259</c:v>
                </c:pt>
                <c:pt idx="2382">
                  <c:v>259.60000000000002</c:v>
                </c:pt>
                <c:pt idx="2383">
                  <c:v>259.10000000000002</c:v>
                </c:pt>
                <c:pt idx="2384">
                  <c:v>249.3</c:v>
                </c:pt>
                <c:pt idx="2385">
                  <c:v>258.8</c:v>
                </c:pt>
                <c:pt idx="2386">
                  <c:v>257.60000000000002</c:v>
                </c:pt>
                <c:pt idx="2387">
                  <c:v>253.3</c:v>
                </c:pt>
                <c:pt idx="2388">
                  <c:v>254.7</c:v>
                </c:pt>
                <c:pt idx="2389">
                  <c:v>254.2</c:v>
                </c:pt>
                <c:pt idx="2390">
                  <c:v>256.3</c:v>
                </c:pt>
                <c:pt idx="2391">
                  <c:v>256</c:v>
                </c:pt>
                <c:pt idx="2392">
                  <c:v>256.2</c:v>
                </c:pt>
                <c:pt idx="2393">
                  <c:v>255</c:v>
                </c:pt>
                <c:pt idx="2394">
                  <c:v>256.5</c:v>
                </c:pt>
                <c:pt idx="2395">
                  <c:v>255.8</c:v>
                </c:pt>
                <c:pt idx="2396">
                  <c:v>256.5</c:v>
                </c:pt>
                <c:pt idx="2397">
                  <c:v>254.2</c:v>
                </c:pt>
                <c:pt idx="2398">
                  <c:v>259.60000000000002</c:v>
                </c:pt>
                <c:pt idx="2399">
                  <c:v>260.7</c:v>
                </c:pt>
                <c:pt idx="2400">
                  <c:v>258.89999999999998</c:v>
                </c:pt>
                <c:pt idx="2401">
                  <c:v>260.3</c:v>
                </c:pt>
                <c:pt idx="2402">
                  <c:v>262</c:v>
                </c:pt>
                <c:pt idx="2403">
                  <c:v>260.39999999999998</c:v>
                </c:pt>
                <c:pt idx="2404">
                  <c:v>255.5</c:v>
                </c:pt>
                <c:pt idx="2405">
                  <c:v>255.3</c:v>
                </c:pt>
                <c:pt idx="2406">
                  <c:v>257</c:v>
                </c:pt>
                <c:pt idx="2407">
                  <c:v>259.3</c:v>
                </c:pt>
                <c:pt idx="2408">
                  <c:v>258.7</c:v>
                </c:pt>
                <c:pt idx="2409">
                  <c:v>256</c:v>
                </c:pt>
                <c:pt idx="2410">
                  <c:v>255.4</c:v>
                </c:pt>
                <c:pt idx="2411">
                  <c:v>256.8</c:v>
                </c:pt>
                <c:pt idx="2412">
                  <c:v>255.1</c:v>
                </c:pt>
                <c:pt idx="2413">
                  <c:v>257.89999999999998</c:v>
                </c:pt>
                <c:pt idx="2414">
                  <c:v>259</c:v>
                </c:pt>
                <c:pt idx="2415">
                  <c:v>250.5</c:v>
                </c:pt>
                <c:pt idx="2416">
                  <c:v>258.2</c:v>
                </c:pt>
                <c:pt idx="2417">
                  <c:v>256.5</c:v>
                </c:pt>
                <c:pt idx="2418">
                  <c:v>260.8</c:v>
                </c:pt>
                <c:pt idx="2419">
                  <c:v>260</c:v>
                </c:pt>
                <c:pt idx="2420">
                  <c:v>257.7</c:v>
                </c:pt>
                <c:pt idx="2421">
                  <c:v>256.8</c:v>
                </c:pt>
                <c:pt idx="2422">
                  <c:v>258.60000000000002</c:v>
                </c:pt>
                <c:pt idx="2423">
                  <c:v>260.5</c:v>
                </c:pt>
                <c:pt idx="2424">
                  <c:v>256.2</c:v>
                </c:pt>
                <c:pt idx="2425">
                  <c:v>251.6</c:v>
                </c:pt>
                <c:pt idx="2426">
                  <c:v>256.5</c:v>
                </c:pt>
                <c:pt idx="2427">
                  <c:v>258.8</c:v>
                </c:pt>
                <c:pt idx="2428">
                  <c:v>260.10000000000002</c:v>
                </c:pt>
                <c:pt idx="2429">
                  <c:v>256.2</c:v>
                </c:pt>
                <c:pt idx="2430">
                  <c:v>257</c:v>
                </c:pt>
                <c:pt idx="2431">
                  <c:v>258.5</c:v>
                </c:pt>
                <c:pt idx="2432">
                  <c:v>257.5</c:v>
                </c:pt>
                <c:pt idx="2433">
                  <c:v>251</c:v>
                </c:pt>
                <c:pt idx="2434">
                  <c:v>260.39999999999998</c:v>
                </c:pt>
                <c:pt idx="2435">
                  <c:v>258</c:v>
                </c:pt>
                <c:pt idx="2436">
                  <c:v>259.2</c:v>
                </c:pt>
                <c:pt idx="2437">
                  <c:v>255.8</c:v>
                </c:pt>
                <c:pt idx="2438">
                  <c:v>256.5</c:v>
                </c:pt>
                <c:pt idx="2439">
                  <c:v>258.2</c:v>
                </c:pt>
                <c:pt idx="2440">
                  <c:v>255.7</c:v>
                </c:pt>
                <c:pt idx="2441">
                  <c:v>253.8</c:v>
                </c:pt>
                <c:pt idx="2442">
                  <c:v>259.60000000000002</c:v>
                </c:pt>
                <c:pt idx="2443">
                  <c:v>259.10000000000002</c:v>
                </c:pt>
                <c:pt idx="2444">
                  <c:v>250</c:v>
                </c:pt>
                <c:pt idx="2445">
                  <c:v>258</c:v>
                </c:pt>
                <c:pt idx="2446">
                  <c:v>254.5</c:v>
                </c:pt>
                <c:pt idx="2447">
                  <c:v>256</c:v>
                </c:pt>
                <c:pt idx="2448">
                  <c:v>256.5</c:v>
                </c:pt>
                <c:pt idx="2449">
                  <c:v>252.1</c:v>
                </c:pt>
                <c:pt idx="2450">
                  <c:v>257.2</c:v>
                </c:pt>
                <c:pt idx="2451">
                  <c:v>258.60000000000002</c:v>
                </c:pt>
                <c:pt idx="2452">
                  <c:v>258</c:v>
                </c:pt>
                <c:pt idx="2453">
                  <c:v>260.5</c:v>
                </c:pt>
                <c:pt idx="2454">
                  <c:v>256.89999999999998</c:v>
                </c:pt>
                <c:pt idx="2455">
                  <c:v>259.10000000000002</c:v>
                </c:pt>
                <c:pt idx="2456">
                  <c:v>256</c:v>
                </c:pt>
                <c:pt idx="2457">
                  <c:v>257.89999999999998</c:v>
                </c:pt>
                <c:pt idx="2458">
                  <c:v>260.10000000000002</c:v>
                </c:pt>
                <c:pt idx="2459">
                  <c:v>259.2</c:v>
                </c:pt>
                <c:pt idx="2460">
                  <c:v>260.60000000000002</c:v>
                </c:pt>
                <c:pt idx="2461">
                  <c:v>258.10000000000002</c:v>
                </c:pt>
                <c:pt idx="2462">
                  <c:v>255.8</c:v>
                </c:pt>
                <c:pt idx="2463">
                  <c:v>259.7</c:v>
                </c:pt>
                <c:pt idx="2464">
                  <c:v>260.10000000000002</c:v>
                </c:pt>
                <c:pt idx="2465">
                  <c:v>260</c:v>
                </c:pt>
                <c:pt idx="2466">
                  <c:v>259.39999999999998</c:v>
                </c:pt>
                <c:pt idx="2467">
                  <c:v>252.9</c:v>
                </c:pt>
                <c:pt idx="2468">
                  <c:v>248.8</c:v>
                </c:pt>
                <c:pt idx="2469">
                  <c:v>257.2</c:v>
                </c:pt>
                <c:pt idx="2470">
                  <c:v>260</c:v>
                </c:pt>
                <c:pt idx="2471">
                  <c:v>260.7</c:v>
                </c:pt>
                <c:pt idx="2472">
                  <c:v>263.60000000000002</c:v>
                </c:pt>
                <c:pt idx="2473">
                  <c:v>263.10000000000002</c:v>
                </c:pt>
                <c:pt idx="2474">
                  <c:v>260.7</c:v>
                </c:pt>
                <c:pt idx="2475">
                  <c:v>260</c:v>
                </c:pt>
                <c:pt idx="2476">
                  <c:v>261.39999999999998</c:v>
                </c:pt>
                <c:pt idx="2477">
                  <c:v>256</c:v>
                </c:pt>
                <c:pt idx="2478">
                  <c:v>259.39999999999998</c:v>
                </c:pt>
                <c:pt idx="2479">
                  <c:v>256.60000000000002</c:v>
                </c:pt>
                <c:pt idx="2480">
                  <c:v>257</c:v>
                </c:pt>
                <c:pt idx="2481">
                  <c:v>250.9</c:v>
                </c:pt>
                <c:pt idx="2482">
                  <c:v>255.1</c:v>
                </c:pt>
                <c:pt idx="2483">
                  <c:v>259</c:v>
                </c:pt>
                <c:pt idx="2484">
                  <c:v>257.89999999999998</c:v>
                </c:pt>
                <c:pt idx="2485">
                  <c:v>258.89999999999998</c:v>
                </c:pt>
                <c:pt idx="2486">
                  <c:v>260</c:v>
                </c:pt>
                <c:pt idx="2487">
                  <c:v>258.60000000000002</c:v>
                </c:pt>
                <c:pt idx="2488">
                  <c:v>252.2</c:v>
                </c:pt>
                <c:pt idx="2489">
                  <c:v>260.5</c:v>
                </c:pt>
                <c:pt idx="2490">
                  <c:v>253.8</c:v>
                </c:pt>
                <c:pt idx="2491">
                  <c:v>257.5</c:v>
                </c:pt>
                <c:pt idx="2492">
                  <c:v>262.7</c:v>
                </c:pt>
                <c:pt idx="2493">
                  <c:v>261.8</c:v>
                </c:pt>
                <c:pt idx="2494">
                  <c:v>262.3</c:v>
                </c:pt>
                <c:pt idx="2495">
                  <c:v>261.7</c:v>
                </c:pt>
                <c:pt idx="2496">
                  <c:v>258.7</c:v>
                </c:pt>
                <c:pt idx="2497">
                  <c:v>258.7</c:v>
                </c:pt>
                <c:pt idx="2498">
                  <c:v>258.7</c:v>
                </c:pt>
                <c:pt idx="2499">
                  <c:v>258.89999999999998</c:v>
                </c:pt>
                <c:pt idx="2500">
                  <c:v>257.8</c:v>
                </c:pt>
                <c:pt idx="2501">
                  <c:v>255.3</c:v>
                </c:pt>
                <c:pt idx="2502">
                  <c:v>260.3</c:v>
                </c:pt>
                <c:pt idx="2503">
                  <c:v>257.8</c:v>
                </c:pt>
                <c:pt idx="2504">
                  <c:v>260.7</c:v>
                </c:pt>
                <c:pt idx="2505">
                  <c:v>261.7</c:v>
                </c:pt>
                <c:pt idx="2506">
                  <c:v>262.10000000000002</c:v>
                </c:pt>
                <c:pt idx="2507">
                  <c:v>261.2</c:v>
                </c:pt>
                <c:pt idx="2508">
                  <c:v>261.7</c:v>
                </c:pt>
                <c:pt idx="2509">
                  <c:v>255.5</c:v>
                </c:pt>
                <c:pt idx="2510">
                  <c:v>250.5</c:v>
                </c:pt>
                <c:pt idx="2511">
                  <c:v>257.89999999999998</c:v>
                </c:pt>
                <c:pt idx="2512">
                  <c:v>256.39999999999998</c:v>
                </c:pt>
                <c:pt idx="2513">
                  <c:v>258.5</c:v>
                </c:pt>
                <c:pt idx="2514">
                  <c:v>255.2</c:v>
                </c:pt>
                <c:pt idx="2515">
                  <c:v>259.10000000000002</c:v>
                </c:pt>
                <c:pt idx="2516">
                  <c:v>258.2</c:v>
                </c:pt>
                <c:pt idx="2517">
                  <c:v>258</c:v>
                </c:pt>
                <c:pt idx="2518">
                  <c:v>258.7</c:v>
                </c:pt>
                <c:pt idx="2519">
                  <c:v>256.5</c:v>
                </c:pt>
                <c:pt idx="2520">
                  <c:v>260.7</c:v>
                </c:pt>
                <c:pt idx="2521">
                  <c:v>259.89999999999998</c:v>
                </c:pt>
                <c:pt idx="2522">
                  <c:v>253.5</c:v>
                </c:pt>
                <c:pt idx="2523">
                  <c:v>261.39999999999998</c:v>
                </c:pt>
                <c:pt idx="2524">
                  <c:v>259.8</c:v>
                </c:pt>
                <c:pt idx="2525">
                  <c:v>259.7</c:v>
                </c:pt>
                <c:pt idx="2526">
                  <c:v>261.39999999999998</c:v>
                </c:pt>
                <c:pt idx="2527">
                  <c:v>258.7</c:v>
                </c:pt>
                <c:pt idx="2528">
                  <c:v>260.2</c:v>
                </c:pt>
                <c:pt idx="2529">
                  <c:v>256.60000000000002</c:v>
                </c:pt>
                <c:pt idx="2530">
                  <c:v>255.2</c:v>
                </c:pt>
                <c:pt idx="2531">
                  <c:v>258.7</c:v>
                </c:pt>
                <c:pt idx="2532">
                  <c:v>258</c:v>
                </c:pt>
                <c:pt idx="2533">
                  <c:v>259.89999999999998</c:v>
                </c:pt>
                <c:pt idx="2534">
                  <c:v>259.5</c:v>
                </c:pt>
                <c:pt idx="2535">
                  <c:v>258</c:v>
                </c:pt>
                <c:pt idx="2536">
                  <c:v>253.7</c:v>
                </c:pt>
                <c:pt idx="2537">
                  <c:v>256.3</c:v>
                </c:pt>
                <c:pt idx="2538">
                  <c:v>246.7</c:v>
                </c:pt>
                <c:pt idx="2539">
                  <c:v>255.3</c:v>
                </c:pt>
                <c:pt idx="2540">
                  <c:v>248.8</c:v>
                </c:pt>
                <c:pt idx="2541">
                  <c:v>258.7</c:v>
                </c:pt>
                <c:pt idx="2542">
                  <c:v>251.1</c:v>
                </c:pt>
                <c:pt idx="2543">
                  <c:v>258.7</c:v>
                </c:pt>
                <c:pt idx="2544">
                  <c:v>261.60000000000002</c:v>
                </c:pt>
                <c:pt idx="2545">
                  <c:v>257.8</c:v>
                </c:pt>
                <c:pt idx="2546">
                  <c:v>260.5</c:v>
                </c:pt>
                <c:pt idx="2547">
                  <c:v>260</c:v>
                </c:pt>
                <c:pt idx="2548">
                  <c:v>255.7</c:v>
                </c:pt>
                <c:pt idx="2549">
                  <c:v>259.7</c:v>
                </c:pt>
                <c:pt idx="2550">
                  <c:v>253.4</c:v>
                </c:pt>
                <c:pt idx="2551">
                  <c:v>257.2</c:v>
                </c:pt>
                <c:pt idx="2552">
                  <c:v>254.5</c:v>
                </c:pt>
                <c:pt idx="2553">
                  <c:v>258.2</c:v>
                </c:pt>
                <c:pt idx="2554">
                  <c:v>255.3</c:v>
                </c:pt>
                <c:pt idx="2555">
                  <c:v>258</c:v>
                </c:pt>
                <c:pt idx="2556">
                  <c:v>259.8</c:v>
                </c:pt>
                <c:pt idx="2557">
                  <c:v>260.7</c:v>
                </c:pt>
                <c:pt idx="2558">
                  <c:v>260.7</c:v>
                </c:pt>
                <c:pt idx="2559">
                  <c:v>257.10000000000002</c:v>
                </c:pt>
                <c:pt idx="2560">
                  <c:v>254.5</c:v>
                </c:pt>
                <c:pt idx="2561">
                  <c:v>256.8</c:v>
                </c:pt>
                <c:pt idx="2562">
                  <c:v>247.2</c:v>
                </c:pt>
                <c:pt idx="2563">
                  <c:v>261.5</c:v>
                </c:pt>
                <c:pt idx="2564">
                  <c:v>261.2</c:v>
                </c:pt>
                <c:pt idx="2565">
                  <c:v>258.89999999999998</c:v>
                </c:pt>
                <c:pt idx="2566">
                  <c:v>259.89999999999998</c:v>
                </c:pt>
                <c:pt idx="2567">
                  <c:v>255.8</c:v>
                </c:pt>
                <c:pt idx="2568">
                  <c:v>252.6</c:v>
                </c:pt>
                <c:pt idx="2569">
                  <c:v>260.3</c:v>
                </c:pt>
                <c:pt idx="2570">
                  <c:v>259.7</c:v>
                </c:pt>
                <c:pt idx="2571">
                  <c:v>252.5</c:v>
                </c:pt>
                <c:pt idx="2572">
                  <c:v>252.3</c:v>
                </c:pt>
                <c:pt idx="2573">
                  <c:v>258</c:v>
                </c:pt>
                <c:pt idx="2574">
                  <c:v>252.5</c:v>
                </c:pt>
                <c:pt idx="2575">
                  <c:v>259.7</c:v>
                </c:pt>
                <c:pt idx="2576">
                  <c:v>260.5</c:v>
                </c:pt>
                <c:pt idx="2577">
                  <c:v>257.8</c:v>
                </c:pt>
                <c:pt idx="2578">
                  <c:v>252.8</c:v>
                </c:pt>
                <c:pt idx="2579">
                  <c:v>258.2</c:v>
                </c:pt>
                <c:pt idx="2580">
                  <c:v>260.8</c:v>
                </c:pt>
                <c:pt idx="2581">
                  <c:v>260.89999999999998</c:v>
                </c:pt>
                <c:pt idx="2582">
                  <c:v>261.2</c:v>
                </c:pt>
                <c:pt idx="2583">
                  <c:v>257</c:v>
                </c:pt>
                <c:pt idx="2584">
                  <c:v>255.6</c:v>
                </c:pt>
                <c:pt idx="2585">
                  <c:v>257.2</c:v>
                </c:pt>
                <c:pt idx="2586">
                  <c:v>254.8</c:v>
                </c:pt>
                <c:pt idx="2587">
                  <c:v>256.8</c:v>
                </c:pt>
                <c:pt idx="2588">
                  <c:v>255.3</c:v>
                </c:pt>
                <c:pt idx="2589">
                  <c:v>254.3</c:v>
                </c:pt>
                <c:pt idx="2590">
                  <c:v>258.89999999999998</c:v>
                </c:pt>
                <c:pt idx="2591">
                  <c:v>260</c:v>
                </c:pt>
                <c:pt idx="2592">
                  <c:v>259.7</c:v>
                </c:pt>
                <c:pt idx="2593">
                  <c:v>259.7</c:v>
                </c:pt>
                <c:pt idx="2594">
                  <c:v>259.7</c:v>
                </c:pt>
                <c:pt idx="2595">
                  <c:v>258</c:v>
                </c:pt>
                <c:pt idx="2596">
                  <c:v>261.5</c:v>
                </c:pt>
                <c:pt idx="2597">
                  <c:v>261.89999999999998</c:v>
                </c:pt>
                <c:pt idx="2598">
                  <c:v>259.89999999999998</c:v>
                </c:pt>
                <c:pt idx="2599">
                  <c:v>262.10000000000002</c:v>
                </c:pt>
                <c:pt idx="2600">
                  <c:v>258.2</c:v>
                </c:pt>
                <c:pt idx="2601">
                  <c:v>253.5</c:v>
                </c:pt>
                <c:pt idx="2602">
                  <c:v>258.60000000000002</c:v>
                </c:pt>
                <c:pt idx="2603">
                  <c:v>255.8</c:v>
                </c:pt>
                <c:pt idx="2604">
                  <c:v>256</c:v>
                </c:pt>
                <c:pt idx="2605">
                  <c:v>257.10000000000002</c:v>
                </c:pt>
                <c:pt idx="2606">
                  <c:v>259.2</c:v>
                </c:pt>
                <c:pt idx="2607">
                  <c:v>252.3</c:v>
                </c:pt>
                <c:pt idx="2608">
                  <c:v>258.60000000000002</c:v>
                </c:pt>
                <c:pt idx="2609">
                  <c:v>259.7</c:v>
                </c:pt>
                <c:pt idx="2610">
                  <c:v>259.8</c:v>
                </c:pt>
                <c:pt idx="2611">
                  <c:v>259.10000000000002</c:v>
                </c:pt>
                <c:pt idx="2612">
                  <c:v>258.2</c:v>
                </c:pt>
                <c:pt idx="2613">
                  <c:v>259.10000000000002</c:v>
                </c:pt>
                <c:pt idx="2614">
                  <c:v>263.10000000000002</c:v>
                </c:pt>
                <c:pt idx="2615">
                  <c:v>259.2</c:v>
                </c:pt>
                <c:pt idx="2616">
                  <c:v>260.60000000000002</c:v>
                </c:pt>
                <c:pt idx="2617">
                  <c:v>261</c:v>
                </c:pt>
                <c:pt idx="2618">
                  <c:v>257.5</c:v>
                </c:pt>
                <c:pt idx="2619">
                  <c:v>261.5</c:v>
                </c:pt>
                <c:pt idx="2620">
                  <c:v>259.3</c:v>
                </c:pt>
                <c:pt idx="2621">
                  <c:v>257.2</c:v>
                </c:pt>
                <c:pt idx="2622">
                  <c:v>260.5</c:v>
                </c:pt>
                <c:pt idx="2623">
                  <c:v>260</c:v>
                </c:pt>
                <c:pt idx="2624">
                  <c:v>261.7</c:v>
                </c:pt>
                <c:pt idx="2625">
                  <c:v>259.8</c:v>
                </c:pt>
                <c:pt idx="2626">
                  <c:v>254.9</c:v>
                </c:pt>
                <c:pt idx="2627">
                  <c:v>260.7</c:v>
                </c:pt>
                <c:pt idx="2628">
                  <c:v>260</c:v>
                </c:pt>
                <c:pt idx="2629">
                  <c:v>255.7</c:v>
                </c:pt>
                <c:pt idx="2630">
                  <c:v>261.89999999999998</c:v>
                </c:pt>
                <c:pt idx="2631">
                  <c:v>258.2</c:v>
                </c:pt>
                <c:pt idx="2632">
                  <c:v>262.3</c:v>
                </c:pt>
                <c:pt idx="2633">
                  <c:v>261.7</c:v>
                </c:pt>
                <c:pt idx="2634">
                  <c:v>264.2</c:v>
                </c:pt>
                <c:pt idx="2635">
                  <c:v>261.8</c:v>
                </c:pt>
                <c:pt idx="2636">
                  <c:v>262.39999999999998</c:v>
                </c:pt>
                <c:pt idx="2637">
                  <c:v>262.39999999999998</c:v>
                </c:pt>
                <c:pt idx="2638">
                  <c:v>256.2</c:v>
                </c:pt>
                <c:pt idx="2639">
                  <c:v>258.7</c:v>
                </c:pt>
                <c:pt idx="2640">
                  <c:v>260.7</c:v>
                </c:pt>
                <c:pt idx="2641">
                  <c:v>261.10000000000002</c:v>
                </c:pt>
                <c:pt idx="2642">
                  <c:v>258</c:v>
                </c:pt>
                <c:pt idx="2643">
                  <c:v>259.89999999999998</c:v>
                </c:pt>
                <c:pt idx="2644">
                  <c:v>260.89999999999998</c:v>
                </c:pt>
                <c:pt idx="2645">
                  <c:v>255.3</c:v>
                </c:pt>
                <c:pt idx="2646">
                  <c:v>259.7</c:v>
                </c:pt>
                <c:pt idx="2647">
                  <c:v>260.10000000000002</c:v>
                </c:pt>
                <c:pt idx="2648">
                  <c:v>260.7</c:v>
                </c:pt>
                <c:pt idx="2649">
                  <c:v>260.89999999999998</c:v>
                </c:pt>
                <c:pt idx="2650">
                  <c:v>262.7</c:v>
                </c:pt>
                <c:pt idx="2651">
                  <c:v>259.7</c:v>
                </c:pt>
                <c:pt idx="2652">
                  <c:v>263.5</c:v>
                </c:pt>
                <c:pt idx="2653">
                  <c:v>260</c:v>
                </c:pt>
                <c:pt idx="2654">
                  <c:v>260.7</c:v>
                </c:pt>
                <c:pt idx="2655">
                  <c:v>260</c:v>
                </c:pt>
                <c:pt idx="2656">
                  <c:v>261.89999999999998</c:v>
                </c:pt>
                <c:pt idx="2657">
                  <c:v>262.89999999999998</c:v>
                </c:pt>
                <c:pt idx="2658">
                  <c:v>260.8</c:v>
                </c:pt>
                <c:pt idx="2659">
                  <c:v>261.3</c:v>
                </c:pt>
                <c:pt idx="2660">
                  <c:v>253.3</c:v>
                </c:pt>
                <c:pt idx="2661">
                  <c:v>254.7</c:v>
                </c:pt>
                <c:pt idx="2662">
                  <c:v>257.10000000000002</c:v>
                </c:pt>
                <c:pt idx="2663">
                  <c:v>260.2</c:v>
                </c:pt>
                <c:pt idx="2664">
                  <c:v>249.9</c:v>
                </c:pt>
                <c:pt idx="2665">
                  <c:v>261.10000000000002</c:v>
                </c:pt>
                <c:pt idx="2666">
                  <c:v>258.7</c:v>
                </c:pt>
                <c:pt idx="2667">
                  <c:v>258.89999999999998</c:v>
                </c:pt>
                <c:pt idx="2668">
                  <c:v>260.7</c:v>
                </c:pt>
                <c:pt idx="2669">
                  <c:v>259.2</c:v>
                </c:pt>
                <c:pt idx="2670">
                  <c:v>260.5</c:v>
                </c:pt>
                <c:pt idx="2671">
                  <c:v>257.10000000000002</c:v>
                </c:pt>
                <c:pt idx="2672">
                  <c:v>259.2</c:v>
                </c:pt>
                <c:pt idx="2673">
                  <c:v>258</c:v>
                </c:pt>
                <c:pt idx="2674">
                  <c:v>261.10000000000002</c:v>
                </c:pt>
                <c:pt idx="2675">
                  <c:v>252.8</c:v>
                </c:pt>
                <c:pt idx="2676">
                  <c:v>259.89999999999998</c:v>
                </c:pt>
                <c:pt idx="2677">
                  <c:v>261.3</c:v>
                </c:pt>
                <c:pt idx="2678">
                  <c:v>254.8</c:v>
                </c:pt>
                <c:pt idx="2679">
                  <c:v>260.39999999999998</c:v>
                </c:pt>
                <c:pt idx="2680">
                  <c:v>259.8</c:v>
                </c:pt>
                <c:pt idx="2681">
                  <c:v>260.5</c:v>
                </c:pt>
                <c:pt idx="2682">
                  <c:v>260.60000000000002</c:v>
                </c:pt>
                <c:pt idx="2683">
                  <c:v>259.7</c:v>
                </c:pt>
                <c:pt idx="2684">
                  <c:v>253.8</c:v>
                </c:pt>
                <c:pt idx="2685">
                  <c:v>254.9</c:v>
                </c:pt>
                <c:pt idx="2686">
                  <c:v>258.39999999999998</c:v>
                </c:pt>
                <c:pt idx="2687">
                  <c:v>259.2</c:v>
                </c:pt>
                <c:pt idx="2688">
                  <c:v>257.8</c:v>
                </c:pt>
                <c:pt idx="2689">
                  <c:v>259.60000000000002</c:v>
                </c:pt>
                <c:pt idx="2690">
                  <c:v>260</c:v>
                </c:pt>
                <c:pt idx="2691">
                  <c:v>259.10000000000002</c:v>
                </c:pt>
                <c:pt idx="2692">
                  <c:v>253.6</c:v>
                </c:pt>
                <c:pt idx="2693">
                  <c:v>248.1</c:v>
                </c:pt>
                <c:pt idx="2694">
                  <c:v>259.7</c:v>
                </c:pt>
                <c:pt idx="2695">
                  <c:v>259.7</c:v>
                </c:pt>
                <c:pt idx="2696">
                  <c:v>260.5</c:v>
                </c:pt>
                <c:pt idx="2697">
                  <c:v>261.8</c:v>
                </c:pt>
                <c:pt idx="2698">
                  <c:v>261</c:v>
                </c:pt>
                <c:pt idx="2699">
                  <c:v>261.7</c:v>
                </c:pt>
                <c:pt idx="2700">
                  <c:v>257.8</c:v>
                </c:pt>
                <c:pt idx="2701">
                  <c:v>257.5</c:v>
                </c:pt>
                <c:pt idx="2702">
                  <c:v>255.8</c:v>
                </c:pt>
                <c:pt idx="2703">
                  <c:v>260.60000000000002</c:v>
                </c:pt>
                <c:pt idx="2704">
                  <c:v>260.10000000000002</c:v>
                </c:pt>
                <c:pt idx="2705">
                  <c:v>260.7</c:v>
                </c:pt>
                <c:pt idx="2706">
                  <c:v>254.6</c:v>
                </c:pt>
                <c:pt idx="2707">
                  <c:v>255.3</c:v>
                </c:pt>
                <c:pt idx="2708">
                  <c:v>258.7</c:v>
                </c:pt>
                <c:pt idx="2709">
                  <c:v>258.8</c:v>
                </c:pt>
                <c:pt idx="2710">
                  <c:v>259.7</c:v>
                </c:pt>
                <c:pt idx="2711">
                  <c:v>253.8</c:v>
                </c:pt>
                <c:pt idx="2712">
                  <c:v>257</c:v>
                </c:pt>
                <c:pt idx="2713">
                  <c:v>258.10000000000002</c:v>
                </c:pt>
                <c:pt idx="2714">
                  <c:v>252.8</c:v>
                </c:pt>
                <c:pt idx="2715">
                  <c:v>255.7</c:v>
                </c:pt>
                <c:pt idx="2716">
                  <c:v>256.39999999999998</c:v>
                </c:pt>
                <c:pt idx="2717">
                  <c:v>257.2</c:v>
                </c:pt>
                <c:pt idx="2718">
                  <c:v>258.7</c:v>
                </c:pt>
                <c:pt idx="2719">
                  <c:v>252</c:v>
                </c:pt>
                <c:pt idx="2720">
                  <c:v>257</c:v>
                </c:pt>
                <c:pt idx="2721">
                  <c:v>259.7</c:v>
                </c:pt>
                <c:pt idx="2722">
                  <c:v>260.10000000000002</c:v>
                </c:pt>
                <c:pt idx="2723">
                  <c:v>260.7</c:v>
                </c:pt>
                <c:pt idx="2724">
                  <c:v>259.8</c:v>
                </c:pt>
                <c:pt idx="2725">
                  <c:v>259.89999999999998</c:v>
                </c:pt>
                <c:pt idx="2726">
                  <c:v>260.2</c:v>
                </c:pt>
                <c:pt idx="2727">
                  <c:v>260</c:v>
                </c:pt>
                <c:pt idx="2728">
                  <c:v>255.7</c:v>
                </c:pt>
                <c:pt idx="2729">
                  <c:v>259</c:v>
                </c:pt>
                <c:pt idx="2730">
                  <c:v>257.10000000000002</c:v>
                </c:pt>
                <c:pt idx="2731">
                  <c:v>262</c:v>
                </c:pt>
                <c:pt idx="2732">
                  <c:v>263.7</c:v>
                </c:pt>
                <c:pt idx="2733">
                  <c:v>259.10000000000002</c:v>
                </c:pt>
                <c:pt idx="2734">
                  <c:v>262.3</c:v>
                </c:pt>
                <c:pt idx="2735">
                  <c:v>261</c:v>
                </c:pt>
                <c:pt idx="2736">
                  <c:v>254.4</c:v>
                </c:pt>
                <c:pt idx="2737">
                  <c:v>260.7</c:v>
                </c:pt>
                <c:pt idx="2738">
                  <c:v>260.7</c:v>
                </c:pt>
                <c:pt idx="2739">
                  <c:v>253.9</c:v>
                </c:pt>
                <c:pt idx="2740">
                  <c:v>257.39999999999998</c:v>
                </c:pt>
                <c:pt idx="2741">
                  <c:v>260.5</c:v>
                </c:pt>
                <c:pt idx="2742">
                  <c:v>261.7</c:v>
                </c:pt>
                <c:pt idx="2743">
                  <c:v>259.60000000000002</c:v>
                </c:pt>
                <c:pt idx="2744">
                  <c:v>260.5</c:v>
                </c:pt>
                <c:pt idx="2745">
                  <c:v>260.5</c:v>
                </c:pt>
                <c:pt idx="2746">
                  <c:v>260.39999999999998</c:v>
                </c:pt>
                <c:pt idx="2747">
                  <c:v>261.2</c:v>
                </c:pt>
                <c:pt idx="2748">
                  <c:v>258.89999999999998</c:v>
                </c:pt>
                <c:pt idx="2749">
                  <c:v>260.7</c:v>
                </c:pt>
                <c:pt idx="2750">
                  <c:v>261.5</c:v>
                </c:pt>
                <c:pt idx="2751">
                  <c:v>262.8</c:v>
                </c:pt>
                <c:pt idx="2752">
                  <c:v>264.5</c:v>
                </c:pt>
                <c:pt idx="2753">
                  <c:v>265.7</c:v>
                </c:pt>
                <c:pt idx="2754">
                  <c:v>258.3</c:v>
                </c:pt>
                <c:pt idx="2755">
                  <c:v>262.60000000000002</c:v>
                </c:pt>
                <c:pt idx="2756">
                  <c:v>264.2</c:v>
                </c:pt>
                <c:pt idx="2757">
                  <c:v>261.89999999999998</c:v>
                </c:pt>
                <c:pt idx="2758">
                  <c:v>265.3</c:v>
                </c:pt>
                <c:pt idx="2759">
                  <c:v>266.89999999999998</c:v>
                </c:pt>
                <c:pt idx="2760">
                  <c:v>266.5</c:v>
                </c:pt>
                <c:pt idx="2761">
                  <c:v>265.10000000000002</c:v>
                </c:pt>
                <c:pt idx="2762">
                  <c:v>265.7</c:v>
                </c:pt>
                <c:pt idx="2763">
                  <c:v>265.7</c:v>
                </c:pt>
                <c:pt idx="2764">
                  <c:v>264.39999999999998</c:v>
                </c:pt>
                <c:pt idx="2765">
                  <c:v>259.7</c:v>
                </c:pt>
                <c:pt idx="2766">
                  <c:v>261.10000000000002</c:v>
                </c:pt>
                <c:pt idx="2767">
                  <c:v>253.1</c:v>
                </c:pt>
                <c:pt idx="2768">
                  <c:v>259.7</c:v>
                </c:pt>
                <c:pt idx="2769">
                  <c:v>262.10000000000002</c:v>
                </c:pt>
                <c:pt idx="2770">
                  <c:v>257</c:v>
                </c:pt>
                <c:pt idx="2771">
                  <c:v>257.2</c:v>
                </c:pt>
                <c:pt idx="2772">
                  <c:v>258.8</c:v>
                </c:pt>
                <c:pt idx="2773">
                  <c:v>261.8</c:v>
                </c:pt>
                <c:pt idx="2774">
                  <c:v>255.8</c:v>
                </c:pt>
                <c:pt idx="2775">
                  <c:v>258</c:v>
                </c:pt>
                <c:pt idx="2776">
                  <c:v>256.2</c:v>
                </c:pt>
                <c:pt idx="2777">
                  <c:v>255.8</c:v>
                </c:pt>
                <c:pt idx="2778">
                  <c:v>262.2</c:v>
                </c:pt>
                <c:pt idx="2779">
                  <c:v>256.3</c:v>
                </c:pt>
                <c:pt idx="2780">
                  <c:v>262.39999999999998</c:v>
                </c:pt>
                <c:pt idx="2781">
                  <c:v>267.39999999999998</c:v>
                </c:pt>
                <c:pt idx="2782">
                  <c:v>264.7</c:v>
                </c:pt>
                <c:pt idx="2783">
                  <c:v>262.5</c:v>
                </c:pt>
                <c:pt idx="2784">
                  <c:v>263.7</c:v>
                </c:pt>
                <c:pt idx="2785">
                  <c:v>263.3</c:v>
                </c:pt>
                <c:pt idx="2786">
                  <c:v>263.39999999999998</c:v>
                </c:pt>
                <c:pt idx="2787">
                  <c:v>258.60000000000002</c:v>
                </c:pt>
                <c:pt idx="2788">
                  <c:v>260.2</c:v>
                </c:pt>
                <c:pt idx="2789">
                  <c:v>263.7</c:v>
                </c:pt>
                <c:pt idx="2790">
                  <c:v>262.5</c:v>
                </c:pt>
                <c:pt idx="2791">
                  <c:v>262.39999999999998</c:v>
                </c:pt>
                <c:pt idx="2792">
                  <c:v>263.89999999999998</c:v>
                </c:pt>
                <c:pt idx="2793">
                  <c:v>262.3</c:v>
                </c:pt>
                <c:pt idx="2794">
                  <c:v>260.8</c:v>
                </c:pt>
                <c:pt idx="2795">
                  <c:v>263.7</c:v>
                </c:pt>
                <c:pt idx="2796">
                  <c:v>262.89999999999998</c:v>
                </c:pt>
                <c:pt idx="2797">
                  <c:v>265.10000000000002</c:v>
                </c:pt>
                <c:pt idx="2798">
                  <c:v>265.7</c:v>
                </c:pt>
                <c:pt idx="2799">
                  <c:v>266.7</c:v>
                </c:pt>
                <c:pt idx="2800">
                  <c:v>266</c:v>
                </c:pt>
                <c:pt idx="2801">
                  <c:v>265.89999999999998</c:v>
                </c:pt>
                <c:pt idx="2802">
                  <c:v>263.39999999999998</c:v>
                </c:pt>
                <c:pt idx="2803">
                  <c:v>260.7</c:v>
                </c:pt>
                <c:pt idx="2804">
                  <c:v>259.2</c:v>
                </c:pt>
                <c:pt idx="2805">
                  <c:v>262.7</c:v>
                </c:pt>
                <c:pt idx="2806">
                  <c:v>263.10000000000002</c:v>
                </c:pt>
                <c:pt idx="2807">
                  <c:v>254</c:v>
                </c:pt>
                <c:pt idx="2808">
                  <c:v>263.3</c:v>
                </c:pt>
                <c:pt idx="2809">
                  <c:v>261.2</c:v>
                </c:pt>
                <c:pt idx="2810">
                  <c:v>263.2</c:v>
                </c:pt>
                <c:pt idx="2811">
                  <c:v>262.89999999999998</c:v>
                </c:pt>
                <c:pt idx="2812">
                  <c:v>262.2</c:v>
                </c:pt>
                <c:pt idx="2813">
                  <c:v>262.39999999999998</c:v>
                </c:pt>
                <c:pt idx="2814">
                  <c:v>266.60000000000002</c:v>
                </c:pt>
                <c:pt idx="2815">
                  <c:v>265.7</c:v>
                </c:pt>
                <c:pt idx="2816">
                  <c:v>266.39999999999998</c:v>
                </c:pt>
                <c:pt idx="2817">
                  <c:v>258.3</c:v>
                </c:pt>
                <c:pt idx="2818">
                  <c:v>264.7</c:v>
                </c:pt>
                <c:pt idx="2819">
                  <c:v>263.2</c:v>
                </c:pt>
                <c:pt idx="2820">
                  <c:v>266.39999999999998</c:v>
                </c:pt>
                <c:pt idx="2821">
                  <c:v>264.5</c:v>
                </c:pt>
                <c:pt idx="2822">
                  <c:v>263.39999999999998</c:v>
                </c:pt>
                <c:pt idx="2823">
                  <c:v>254.6</c:v>
                </c:pt>
                <c:pt idx="2824">
                  <c:v>263.5</c:v>
                </c:pt>
                <c:pt idx="2825">
                  <c:v>263.2</c:v>
                </c:pt>
                <c:pt idx="2826">
                  <c:v>262</c:v>
                </c:pt>
                <c:pt idx="2827">
                  <c:v>264.3</c:v>
                </c:pt>
                <c:pt idx="2828">
                  <c:v>256.3</c:v>
                </c:pt>
                <c:pt idx="2829">
                  <c:v>264.7</c:v>
                </c:pt>
                <c:pt idx="2830">
                  <c:v>264.7</c:v>
                </c:pt>
                <c:pt idx="2831">
                  <c:v>264.7</c:v>
                </c:pt>
                <c:pt idx="2832">
                  <c:v>255.9</c:v>
                </c:pt>
                <c:pt idx="2833">
                  <c:v>261.5</c:v>
                </c:pt>
                <c:pt idx="2834">
                  <c:v>264.39999999999998</c:v>
                </c:pt>
                <c:pt idx="2835">
                  <c:v>254.5</c:v>
                </c:pt>
                <c:pt idx="2836">
                  <c:v>260.89999999999998</c:v>
                </c:pt>
                <c:pt idx="2837">
                  <c:v>262.7</c:v>
                </c:pt>
                <c:pt idx="2838">
                  <c:v>259.5</c:v>
                </c:pt>
                <c:pt idx="2839">
                  <c:v>260.10000000000002</c:v>
                </c:pt>
                <c:pt idx="2840">
                  <c:v>260.89999999999998</c:v>
                </c:pt>
                <c:pt idx="2841">
                  <c:v>263.60000000000002</c:v>
                </c:pt>
                <c:pt idx="2842">
                  <c:v>262.7</c:v>
                </c:pt>
                <c:pt idx="2843">
                  <c:v>264.2</c:v>
                </c:pt>
                <c:pt idx="2844">
                  <c:v>261.10000000000002</c:v>
                </c:pt>
                <c:pt idx="2845">
                  <c:v>264.3</c:v>
                </c:pt>
                <c:pt idx="2846">
                  <c:v>260.7</c:v>
                </c:pt>
                <c:pt idx="2847">
                  <c:v>261.8</c:v>
                </c:pt>
                <c:pt idx="2848">
                  <c:v>256.89999999999998</c:v>
                </c:pt>
                <c:pt idx="2849">
                  <c:v>257.7</c:v>
                </c:pt>
                <c:pt idx="2850">
                  <c:v>265.60000000000002</c:v>
                </c:pt>
                <c:pt idx="2851">
                  <c:v>265.10000000000002</c:v>
                </c:pt>
                <c:pt idx="2852">
                  <c:v>266.39999999999998</c:v>
                </c:pt>
                <c:pt idx="2853">
                  <c:v>265.10000000000002</c:v>
                </c:pt>
                <c:pt idx="2854">
                  <c:v>260.8</c:v>
                </c:pt>
                <c:pt idx="2855">
                  <c:v>263.7</c:v>
                </c:pt>
                <c:pt idx="2856">
                  <c:v>262.7</c:v>
                </c:pt>
                <c:pt idx="2857">
                  <c:v>261.89999999999998</c:v>
                </c:pt>
                <c:pt idx="2858">
                  <c:v>262.2</c:v>
                </c:pt>
                <c:pt idx="2859">
                  <c:v>261</c:v>
                </c:pt>
                <c:pt idx="2860">
                  <c:v>253.4</c:v>
                </c:pt>
                <c:pt idx="2861">
                  <c:v>260.2</c:v>
                </c:pt>
                <c:pt idx="2862">
                  <c:v>251.8</c:v>
                </c:pt>
                <c:pt idx="2863">
                  <c:v>261.5</c:v>
                </c:pt>
                <c:pt idx="2864">
                  <c:v>261.89999999999998</c:v>
                </c:pt>
                <c:pt idx="2865">
                  <c:v>262.8</c:v>
                </c:pt>
                <c:pt idx="2866">
                  <c:v>261.60000000000002</c:v>
                </c:pt>
                <c:pt idx="2867">
                  <c:v>251.3</c:v>
                </c:pt>
                <c:pt idx="2868">
                  <c:v>253.5</c:v>
                </c:pt>
                <c:pt idx="2869">
                  <c:v>257.39999999999998</c:v>
                </c:pt>
                <c:pt idx="2870">
                  <c:v>265.89999999999998</c:v>
                </c:pt>
                <c:pt idx="2871">
                  <c:v>264.89999999999998</c:v>
                </c:pt>
                <c:pt idx="2872">
                  <c:v>265.8</c:v>
                </c:pt>
                <c:pt idx="2873">
                  <c:v>265.39999999999998</c:v>
                </c:pt>
                <c:pt idx="2874">
                  <c:v>261.10000000000002</c:v>
                </c:pt>
                <c:pt idx="2875">
                  <c:v>264.7</c:v>
                </c:pt>
                <c:pt idx="2876">
                  <c:v>263.89999999999998</c:v>
                </c:pt>
                <c:pt idx="2877">
                  <c:v>261.8</c:v>
                </c:pt>
                <c:pt idx="2878">
                  <c:v>262.7</c:v>
                </c:pt>
                <c:pt idx="2879">
                  <c:v>261.89999999999998</c:v>
                </c:pt>
                <c:pt idx="2880">
                  <c:v>257.7</c:v>
                </c:pt>
                <c:pt idx="2881">
                  <c:v>256.10000000000002</c:v>
                </c:pt>
                <c:pt idx="2882">
                  <c:v>260.5</c:v>
                </c:pt>
                <c:pt idx="2883">
                  <c:v>262.5</c:v>
                </c:pt>
                <c:pt idx="2884">
                  <c:v>255.2</c:v>
                </c:pt>
                <c:pt idx="2885">
                  <c:v>261.89999999999998</c:v>
                </c:pt>
                <c:pt idx="2886">
                  <c:v>263.3</c:v>
                </c:pt>
                <c:pt idx="2887">
                  <c:v>258.89999999999998</c:v>
                </c:pt>
                <c:pt idx="2888">
                  <c:v>261.5</c:v>
                </c:pt>
                <c:pt idx="2889">
                  <c:v>258.8</c:v>
                </c:pt>
                <c:pt idx="2890">
                  <c:v>258.89999999999998</c:v>
                </c:pt>
                <c:pt idx="2891">
                  <c:v>262.2</c:v>
                </c:pt>
                <c:pt idx="2892">
                  <c:v>264.5</c:v>
                </c:pt>
                <c:pt idx="2893">
                  <c:v>263.89999999999998</c:v>
                </c:pt>
                <c:pt idx="2894">
                  <c:v>258.2</c:v>
                </c:pt>
                <c:pt idx="2895">
                  <c:v>266.3</c:v>
                </c:pt>
                <c:pt idx="2896">
                  <c:v>260.2</c:v>
                </c:pt>
                <c:pt idx="2897">
                  <c:v>261.89999999999998</c:v>
                </c:pt>
                <c:pt idx="2898">
                  <c:v>259.7</c:v>
                </c:pt>
                <c:pt idx="2899">
                  <c:v>254.8</c:v>
                </c:pt>
                <c:pt idx="2900">
                  <c:v>259.5</c:v>
                </c:pt>
                <c:pt idx="2901">
                  <c:v>259.89999999999998</c:v>
                </c:pt>
                <c:pt idx="2902">
                  <c:v>261.3</c:v>
                </c:pt>
                <c:pt idx="2903">
                  <c:v>257</c:v>
                </c:pt>
                <c:pt idx="2904">
                  <c:v>259</c:v>
                </c:pt>
                <c:pt idx="2905">
                  <c:v>255.1</c:v>
                </c:pt>
                <c:pt idx="2906">
                  <c:v>259</c:v>
                </c:pt>
                <c:pt idx="2907">
                  <c:v>259.8</c:v>
                </c:pt>
                <c:pt idx="2908">
                  <c:v>255.3</c:v>
                </c:pt>
                <c:pt idx="2909">
                  <c:v>258.2</c:v>
                </c:pt>
                <c:pt idx="2910">
                  <c:v>261.89999999999998</c:v>
                </c:pt>
                <c:pt idx="2911">
                  <c:v>255.4</c:v>
                </c:pt>
                <c:pt idx="2912">
                  <c:v>262.2</c:v>
                </c:pt>
                <c:pt idx="2913">
                  <c:v>264.39999999999998</c:v>
                </c:pt>
                <c:pt idx="2914">
                  <c:v>262.10000000000002</c:v>
                </c:pt>
                <c:pt idx="2915">
                  <c:v>261.2</c:v>
                </c:pt>
                <c:pt idx="2916">
                  <c:v>261.60000000000002</c:v>
                </c:pt>
                <c:pt idx="2917">
                  <c:v>256.2</c:v>
                </c:pt>
                <c:pt idx="2918">
                  <c:v>258.7</c:v>
                </c:pt>
                <c:pt idx="2919">
                  <c:v>259</c:v>
                </c:pt>
                <c:pt idx="2920">
                  <c:v>258.39999999999998</c:v>
                </c:pt>
                <c:pt idx="2921">
                  <c:v>255.3</c:v>
                </c:pt>
                <c:pt idx="2922">
                  <c:v>260.5</c:v>
                </c:pt>
                <c:pt idx="2923">
                  <c:v>258.2</c:v>
                </c:pt>
                <c:pt idx="2924">
                  <c:v>261.7</c:v>
                </c:pt>
                <c:pt idx="2925">
                  <c:v>260.7</c:v>
                </c:pt>
                <c:pt idx="2926">
                  <c:v>261.10000000000002</c:v>
                </c:pt>
                <c:pt idx="2927">
                  <c:v>258.7</c:v>
                </c:pt>
                <c:pt idx="2928">
                  <c:v>258.60000000000002</c:v>
                </c:pt>
                <c:pt idx="2929">
                  <c:v>258.39999999999998</c:v>
                </c:pt>
                <c:pt idx="2930">
                  <c:v>257.7</c:v>
                </c:pt>
                <c:pt idx="2931">
                  <c:v>263.39999999999998</c:v>
                </c:pt>
                <c:pt idx="2932">
                  <c:v>259.10000000000002</c:v>
                </c:pt>
                <c:pt idx="2933">
                  <c:v>256.8</c:v>
                </c:pt>
                <c:pt idx="2934">
                  <c:v>262.39999999999998</c:v>
                </c:pt>
                <c:pt idx="2935">
                  <c:v>260.10000000000002</c:v>
                </c:pt>
                <c:pt idx="2936">
                  <c:v>261.5</c:v>
                </c:pt>
                <c:pt idx="2937">
                  <c:v>259.60000000000002</c:v>
                </c:pt>
                <c:pt idx="2938">
                  <c:v>257.10000000000002</c:v>
                </c:pt>
                <c:pt idx="2939">
                  <c:v>257</c:v>
                </c:pt>
                <c:pt idx="2940">
                  <c:v>258.2</c:v>
                </c:pt>
                <c:pt idx="2941">
                  <c:v>253.2</c:v>
                </c:pt>
                <c:pt idx="2942">
                  <c:v>259</c:v>
                </c:pt>
                <c:pt idx="2943">
                  <c:v>258.7</c:v>
                </c:pt>
                <c:pt idx="2944">
                  <c:v>258.7</c:v>
                </c:pt>
                <c:pt idx="2945">
                  <c:v>259.5</c:v>
                </c:pt>
                <c:pt idx="2946">
                  <c:v>259.10000000000002</c:v>
                </c:pt>
                <c:pt idx="2947">
                  <c:v>262.3</c:v>
                </c:pt>
                <c:pt idx="2948">
                  <c:v>257.2</c:v>
                </c:pt>
                <c:pt idx="2949">
                  <c:v>262.10000000000002</c:v>
                </c:pt>
                <c:pt idx="2950">
                  <c:v>258.60000000000002</c:v>
                </c:pt>
                <c:pt idx="2951">
                  <c:v>261.2</c:v>
                </c:pt>
                <c:pt idx="2952">
                  <c:v>249.9</c:v>
                </c:pt>
                <c:pt idx="2953">
                  <c:v>259.60000000000002</c:v>
                </c:pt>
                <c:pt idx="2954">
                  <c:v>260.5</c:v>
                </c:pt>
                <c:pt idx="2955">
                  <c:v>260.89999999999998</c:v>
                </c:pt>
                <c:pt idx="2956">
                  <c:v>259.39999999999998</c:v>
                </c:pt>
                <c:pt idx="2957">
                  <c:v>259.2</c:v>
                </c:pt>
                <c:pt idx="2958">
                  <c:v>261.60000000000002</c:v>
                </c:pt>
                <c:pt idx="2959">
                  <c:v>259.89999999999998</c:v>
                </c:pt>
                <c:pt idx="2960">
                  <c:v>260.2</c:v>
                </c:pt>
                <c:pt idx="2961">
                  <c:v>257.2</c:v>
                </c:pt>
                <c:pt idx="2962">
                  <c:v>260.5</c:v>
                </c:pt>
                <c:pt idx="2963">
                  <c:v>261</c:v>
                </c:pt>
                <c:pt idx="2964">
                  <c:v>262.7</c:v>
                </c:pt>
                <c:pt idx="2965">
                  <c:v>263.89999999999998</c:v>
                </c:pt>
                <c:pt idx="2966">
                  <c:v>260.39999999999998</c:v>
                </c:pt>
                <c:pt idx="2967">
                  <c:v>264.60000000000002</c:v>
                </c:pt>
                <c:pt idx="2968">
                  <c:v>262</c:v>
                </c:pt>
                <c:pt idx="2969">
                  <c:v>260.5</c:v>
                </c:pt>
                <c:pt idx="2970">
                  <c:v>261.7</c:v>
                </c:pt>
                <c:pt idx="2971">
                  <c:v>254.7</c:v>
                </c:pt>
                <c:pt idx="2972">
                  <c:v>259.5</c:v>
                </c:pt>
                <c:pt idx="2973">
                  <c:v>260.39999999999998</c:v>
                </c:pt>
                <c:pt idx="2974">
                  <c:v>258</c:v>
                </c:pt>
                <c:pt idx="2975">
                  <c:v>259.7</c:v>
                </c:pt>
                <c:pt idx="2976">
                  <c:v>258.8</c:v>
                </c:pt>
                <c:pt idx="2977">
                  <c:v>253.8</c:v>
                </c:pt>
                <c:pt idx="2978">
                  <c:v>260</c:v>
                </c:pt>
                <c:pt idx="2979">
                  <c:v>260.2</c:v>
                </c:pt>
                <c:pt idx="2980">
                  <c:v>254.8</c:v>
                </c:pt>
                <c:pt idx="2981">
                  <c:v>260.7</c:v>
                </c:pt>
                <c:pt idx="2982">
                  <c:v>264.39999999999998</c:v>
                </c:pt>
                <c:pt idx="2983">
                  <c:v>262.89999999999998</c:v>
                </c:pt>
                <c:pt idx="2984">
                  <c:v>262.39999999999998</c:v>
                </c:pt>
                <c:pt idx="2985">
                  <c:v>263.60000000000002</c:v>
                </c:pt>
                <c:pt idx="2986">
                  <c:v>261.5</c:v>
                </c:pt>
                <c:pt idx="2987">
                  <c:v>262</c:v>
                </c:pt>
                <c:pt idx="2988">
                  <c:v>260.89999999999998</c:v>
                </c:pt>
                <c:pt idx="2989">
                  <c:v>262.3</c:v>
                </c:pt>
                <c:pt idx="2990">
                  <c:v>256.5</c:v>
                </c:pt>
                <c:pt idx="2991">
                  <c:v>256.39999999999998</c:v>
                </c:pt>
                <c:pt idx="2992">
                  <c:v>259</c:v>
                </c:pt>
                <c:pt idx="2993">
                  <c:v>259.7</c:v>
                </c:pt>
                <c:pt idx="2994">
                  <c:v>261.3</c:v>
                </c:pt>
                <c:pt idx="2995">
                  <c:v>259.2</c:v>
                </c:pt>
                <c:pt idx="2996">
                  <c:v>261.89999999999998</c:v>
                </c:pt>
                <c:pt idx="2997">
                  <c:v>262.7</c:v>
                </c:pt>
                <c:pt idx="2998">
                  <c:v>261.89999999999998</c:v>
                </c:pt>
                <c:pt idx="2999">
                  <c:v>262.2</c:v>
                </c:pt>
                <c:pt idx="3000">
                  <c:v>264.3</c:v>
                </c:pt>
                <c:pt idx="3001">
                  <c:v>263.2</c:v>
                </c:pt>
                <c:pt idx="3002">
                  <c:v>266.7</c:v>
                </c:pt>
                <c:pt idx="3003">
                  <c:v>262.2</c:v>
                </c:pt>
                <c:pt idx="3004">
                  <c:v>267.60000000000002</c:v>
                </c:pt>
                <c:pt idx="3005">
                  <c:v>268.39999999999998</c:v>
                </c:pt>
                <c:pt idx="3006">
                  <c:v>263.89999999999998</c:v>
                </c:pt>
                <c:pt idx="3007">
                  <c:v>266.7</c:v>
                </c:pt>
                <c:pt idx="3008">
                  <c:v>267.39999999999998</c:v>
                </c:pt>
                <c:pt idx="3009">
                  <c:v>264.89999999999998</c:v>
                </c:pt>
                <c:pt idx="3010">
                  <c:v>266.7</c:v>
                </c:pt>
                <c:pt idx="3011">
                  <c:v>265.89999999999998</c:v>
                </c:pt>
                <c:pt idx="3012">
                  <c:v>265.39999999999998</c:v>
                </c:pt>
                <c:pt idx="3013">
                  <c:v>257.7</c:v>
                </c:pt>
                <c:pt idx="3014">
                  <c:v>265.39999999999998</c:v>
                </c:pt>
                <c:pt idx="3015">
                  <c:v>264.8</c:v>
                </c:pt>
                <c:pt idx="3016">
                  <c:v>262.8</c:v>
                </c:pt>
                <c:pt idx="3017">
                  <c:v>261.7</c:v>
                </c:pt>
                <c:pt idx="3018">
                  <c:v>262.5</c:v>
                </c:pt>
                <c:pt idx="3019">
                  <c:v>260.7</c:v>
                </c:pt>
                <c:pt idx="3020">
                  <c:v>261.5</c:v>
                </c:pt>
                <c:pt idx="3021">
                  <c:v>262.7</c:v>
                </c:pt>
                <c:pt idx="3022">
                  <c:v>262.7</c:v>
                </c:pt>
                <c:pt idx="3023">
                  <c:v>263.39999999999998</c:v>
                </c:pt>
                <c:pt idx="3024">
                  <c:v>251.8</c:v>
                </c:pt>
                <c:pt idx="3025">
                  <c:v>256.7</c:v>
                </c:pt>
                <c:pt idx="3026">
                  <c:v>259.5</c:v>
                </c:pt>
                <c:pt idx="3027">
                  <c:v>261.60000000000002</c:v>
                </c:pt>
                <c:pt idx="3028">
                  <c:v>261.10000000000002</c:v>
                </c:pt>
                <c:pt idx="3029">
                  <c:v>262.39999999999998</c:v>
                </c:pt>
                <c:pt idx="3030">
                  <c:v>261.39999999999998</c:v>
                </c:pt>
                <c:pt idx="3031">
                  <c:v>259.60000000000002</c:v>
                </c:pt>
                <c:pt idx="3032">
                  <c:v>262.2</c:v>
                </c:pt>
                <c:pt idx="3033">
                  <c:v>260.7</c:v>
                </c:pt>
                <c:pt idx="3034">
                  <c:v>261.5</c:v>
                </c:pt>
                <c:pt idx="3035">
                  <c:v>259</c:v>
                </c:pt>
                <c:pt idx="3036">
                  <c:v>260.8</c:v>
                </c:pt>
                <c:pt idx="3037">
                  <c:v>261.3</c:v>
                </c:pt>
                <c:pt idx="3038">
                  <c:v>259.2</c:v>
                </c:pt>
                <c:pt idx="3039">
                  <c:v>250.9</c:v>
                </c:pt>
                <c:pt idx="3040">
                  <c:v>262.3</c:v>
                </c:pt>
                <c:pt idx="3041">
                  <c:v>256.5</c:v>
                </c:pt>
                <c:pt idx="3042">
                  <c:v>258.10000000000002</c:v>
                </c:pt>
                <c:pt idx="3043">
                  <c:v>261.3</c:v>
                </c:pt>
                <c:pt idx="3044">
                  <c:v>258.5</c:v>
                </c:pt>
                <c:pt idx="3045">
                  <c:v>259</c:v>
                </c:pt>
                <c:pt idx="3046">
                  <c:v>254.3</c:v>
                </c:pt>
                <c:pt idx="3047">
                  <c:v>255.5</c:v>
                </c:pt>
                <c:pt idx="3048">
                  <c:v>252.6</c:v>
                </c:pt>
                <c:pt idx="3049">
                  <c:v>259.89999999999998</c:v>
                </c:pt>
                <c:pt idx="3050">
                  <c:v>259.5</c:v>
                </c:pt>
                <c:pt idx="3051">
                  <c:v>258.8</c:v>
                </c:pt>
                <c:pt idx="3052">
                  <c:v>258.89999999999998</c:v>
                </c:pt>
                <c:pt idx="3053">
                  <c:v>259.2</c:v>
                </c:pt>
                <c:pt idx="3054">
                  <c:v>257.7</c:v>
                </c:pt>
                <c:pt idx="3055">
                  <c:v>257.60000000000002</c:v>
                </c:pt>
                <c:pt idx="3056">
                  <c:v>258.7</c:v>
                </c:pt>
                <c:pt idx="3057">
                  <c:v>253</c:v>
                </c:pt>
                <c:pt idx="3058">
                  <c:v>254.3</c:v>
                </c:pt>
                <c:pt idx="3059">
                  <c:v>258.2</c:v>
                </c:pt>
                <c:pt idx="3060">
                  <c:v>254.2</c:v>
                </c:pt>
                <c:pt idx="3061">
                  <c:v>258.7</c:v>
                </c:pt>
                <c:pt idx="3062">
                  <c:v>257.2</c:v>
                </c:pt>
                <c:pt idx="3063">
                  <c:v>258.89999999999998</c:v>
                </c:pt>
                <c:pt idx="3064">
                  <c:v>253.7</c:v>
                </c:pt>
                <c:pt idx="3065">
                  <c:v>254</c:v>
                </c:pt>
                <c:pt idx="3066">
                  <c:v>257.8</c:v>
                </c:pt>
                <c:pt idx="3067">
                  <c:v>258.7</c:v>
                </c:pt>
                <c:pt idx="3068">
                  <c:v>258.7</c:v>
                </c:pt>
                <c:pt idx="3069">
                  <c:v>249.7</c:v>
                </c:pt>
                <c:pt idx="3070">
                  <c:v>258.3</c:v>
                </c:pt>
                <c:pt idx="3071">
                  <c:v>258.5</c:v>
                </c:pt>
                <c:pt idx="3072">
                  <c:v>253</c:v>
                </c:pt>
                <c:pt idx="3073">
                  <c:v>252.3</c:v>
                </c:pt>
                <c:pt idx="3074">
                  <c:v>254.8</c:v>
                </c:pt>
                <c:pt idx="3075">
                  <c:v>256.8</c:v>
                </c:pt>
                <c:pt idx="3076">
                  <c:v>254</c:v>
                </c:pt>
                <c:pt idx="3077">
                  <c:v>256.3</c:v>
                </c:pt>
                <c:pt idx="3078">
                  <c:v>256.8</c:v>
                </c:pt>
                <c:pt idx="3079">
                  <c:v>257.60000000000002</c:v>
                </c:pt>
                <c:pt idx="3080">
                  <c:v>250.5</c:v>
                </c:pt>
                <c:pt idx="3081">
                  <c:v>253.9</c:v>
                </c:pt>
                <c:pt idx="3082">
                  <c:v>256.39999999999998</c:v>
                </c:pt>
                <c:pt idx="3083">
                  <c:v>254.3</c:v>
                </c:pt>
                <c:pt idx="3084">
                  <c:v>258.5</c:v>
                </c:pt>
                <c:pt idx="3085">
                  <c:v>255.3</c:v>
                </c:pt>
                <c:pt idx="3086">
                  <c:v>254.8</c:v>
                </c:pt>
                <c:pt idx="3087">
                  <c:v>258.60000000000002</c:v>
                </c:pt>
                <c:pt idx="3088">
                  <c:v>257.7</c:v>
                </c:pt>
                <c:pt idx="3089">
                  <c:v>254</c:v>
                </c:pt>
                <c:pt idx="3090">
                  <c:v>256.8</c:v>
                </c:pt>
                <c:pt idx="3091">
                  <c:v>253.6</c:v>
                </c:pt>
                <c:pt idx="3092">
                  <c:v>253.8</c:v>
                </c:pt>
                <c:pt idx="3093">
                  <c:v>245.6</c:v>
                </c:pt>
                <c:pt idx="3094">
                  <c:v>251.3</c:v>
                </c:pt>
                <c:pt idx="3095">
                  <c:v>254.5</c:v>
                </c:pt>
                <c:pt idx="3096">
                  <c:v>256.60000000000002</c:v>
                </c:pt>
                <c:pt idx="3097">
                  <c:v>255.2</c:v>
                </c:pt>
                <c:pt idx="3098">
                  <c:v>254.3</c:v>
                </c:pt>
                <c:pt idx="3099">
                  <c:v>254.1</c:v>
                </c:pt>
                <c:pt idx="3100">
                  <c:v>251.1</c:v>
                </c:pt>
                <c:pt idx="3101">
                  <c:v>244.1</c:v>
                </c:pt>
                <c:pt idx="3102">
                  <c:v>255.3</c:v>
                </c:pt>
                <c:pt idx="3103">
                  <c:v>247.5</c:v>
                </c:pt>
                <c:pt idx="3104">
                  <c:v>253.3</c:v>
                </c:pt>
                <c:pt idx="3105">
                  <c:v>253</c:v>
                </c:pt>
                <c:pt idx="3106">
                  <c:v>255.2</c:v>
                </c:pt>
                <c:pt idx="3107">
                  <c:v>253.5</c:v>
                </c:pt>
                <c:pt idx="3108">
                  <c:v>251.5</c:v>
                </c:pt>
                <c:pt idx="3109">
                  <c:v>252.1</c:v>
                </c:pt>
                <c:pt idx="3110">
                  <c:v>250.8</c:v>
                </c:pt>
                <c:pt idx="3111">
                  <c:v>248.5</c:v>
                </c:pt>
                <c:pt idx="3112">
                  <c:v>255.3</c:v>
                </c:pt>
                <c:pt idx="3113">
                  <c:v>252.5</c:v>
                </c:pt>
                <c:pt idx="3114">
                  <c:v>253.9</c:v>
                </c:pt>
                <c:pt idx="3115">
                  <c:v>254.3</c:v>
                </c:pt>
                <c:pt idx="3116">
                  <c:v>250.1</c:v>
                </c:pt>
                <c:pt idx="3117">
                  <c:v>255.5</c:v>
                </c:pt>
                <c:pt idx="3118">
                  <c:v>253.6</c:v>
                </c:pt>
                <c:pt idx="3119">
                  <c:v>255.5</c:v>
                </c:pt>
                <c:pt idx="3120">
                  <c:v>256.2</c:v>
                </c:pt>
                <c:pt idx="3121">
                  <c:v>254.9</c:v>
                </c:pt>
                <c:pt idx="3122">
                  <c:v>257.2</c:v>
                </c:pt>
                <c:pt idx="3123">
                  <c:v>251.1</c:v>
                </c:pt>
                <c:pt idx="3124">
                  <c:v>255.2</c:v>
                </c:pt>
                <c:pt idx="3125">
                  <c:v>258</c:v>
                </c:pt>
                <c:pt idx="3126">
                  <c:v>257.7</c:v>
                </c:pt>
                <c:pt idx="3127">
                  <c:v>257.7</c:v>
                </c:pt>
                <c:pt idx="3128">
                  <c:v>257</c:v>
                </c:pt>
                <c:pt idx="3129">
                  <c:v>250.3</c:v>
                </c:pt>
                <c:pt idx="3130">
                  <c:v>254.9</c:v>
                </c:pt>
                <c:pt idx="3131">
                  <c:v>257.5</c:v>
                </c:pt>
                <c:pt idx="3132">
                  <c:v>254.2</c:v>
                </c:pt>
                <c:pt idx="3133">
                  <c:v>258.7</c:v>
                </c:pt>
                <c:pt idx="3134">
                  <c:v>256.5</c:v>
                </c:pt>
                <c:pt idx="3135">
                  <c:v>258.60000000000002</c:v>
                </c:pt>
                <c:pt idx="3136">
                  <c:v>256.8</c:v>
                </c:pt>
                <c:pt idx="3137">
                  <c:v>256</c:v>
                </c:pt>
                <c:pt idx="3138">
                  <c:v>257.39999999999998</c:v>
                </c:pt>
                <c:pt idx="3139">
                  <c:v>255.9</c:v>
                </c:pt>
                <c:pt idx="3140">
                  <c:v>255</c:v>
                </c:pt>
                <c:pt idx="3141">
                  <c:v>258.60000000000002</c:v>
                </c:pt>
                <c:pt idx="3142">
                  <c:v>257.2</c:v>
                </c:pt>
                <c:pt idx="3143">
                  <c:v>255.5</c:v>
                </c:pt>
                <c:pt idx="3144">
                  <c:v>256.39999999999998</c:v>
                </c:pt>
                <c:pt idx="3145">
                  <c:v>255.3</c:v>
                </c:pt>
                <c:pt idx="3146">
                  <c:v>249.8</c:v>
                </c:pt>
                <c:pt idx="3147">
                  <c:v>257.7</c:v>
                </c:pt>
                <c:pt idx="3148">
                  <c:v>258.60000000000002</c:v>
                </c:pt>
                <c:pt idx="3149">
                  <c:v>255.3</c:v>
                </c:pt>
                <c:pt idx="3150">
                  <c:v>247.9</c:v>
                </c:pt>
                <c:pt idx="3151">
                  <c:v>259.10000000000002</c:v>
                </c:pt>
                <c:pt idx="3152">
                  <c:v>259</c:v>
                </c:pt>
                <c:pt idx="3153">
                  <c:v>259.2</c:v>
                </c:pt>
                <c:pt idx="3154">
                  <c:v>257.10000000000002</c:v>
                </c:pt>
                <c:pt idx="3155">
                  <c:v>261</c:v>
                </c:pt>
                <c:pt idx="3156">
                  <c:v>260.8</c:v>
                </c:pt>
                <c:pt idx="3157">
                  <c:v>261.3</c:v>
                </c:pt>
                <c:pt idx="3158">
                  <c:v>259.2</c:v>
                </c:pt>
                <c:pt idx="3159">
                  <c:v>246.5</c:v>
                </c:pt>
                <c:pt idx="3160">
                  <c:v>252.5</c:v>
                </c:pt>
                <c:pt idx="3161">
                  <c:v>256.7</c:v>
                </c:pt>
                <c:pt idx="3162">
                  <c:v>258.60000000000002</c:v>
                </c:pt>
                <c:pt idx="3163">
                  <c:v>258</c:v>
                </c:pt>
                <c:pt idx="3164">
                  <c:v>253.8</c:v>
                </c:pt>
                <c:pt idx="3165">
                  <c:v>246.8</c:v>
                </c:pt>
                <c:pt idx="3166">
                  <c:v>258</c:v>
                </c:pt>
                <c:pt idx="3167">
                  <c:v>260.5</c:v>
                </c:pt>
                <c:pt idx="3168">
                  <c:v>252.5</c:v>
                </c:pt>
                <c:pt idx="3169">
                  <c:v>258.5</c:v>
                </c:pt>
                <c:pt idx="3170">
                  <c:v>254.5</c:v>
                </c:pt>
                <c:pt idx="3171">
                  <c:v>257.7</c:v>
                </c:pt>
                <c:pt idx="3172">
                  <c:v>257.7</c:v>
                </c:pt>
                <c:pt idx="3173">
                  <c:v>257.7</c:v>
                </c:pt>
                <c:pt idx="3174">
                  <c:v>252.1</c:v>
                </c:pt>
                <c:pt idx="3175">
                  <c:v>251.5</c:v>
                </c:pt>
                <c:pt idx="3176">
                  <c:v>257</c:v>
                </c:pt>
                <c:pt idx="3177">
                  <c:v>260</c:v>
                </c:pt>
                <c:pt idx="3178">
                  <c:v>256.5</c:v>
                </c:pt>
                <c:pt idx="3179">
                  <c:v>258</c:v>
                </c:pt>
                <c:pt idx="3180">
                  <c:v>260.7</c:v>
                </c:pt>
                <c:pt idx="3181">
                  <c:v>256.5</c:v>
                </c:pt>
                <c:pt idx="3182">
                  <c:v>257.5</c:v>
                </c:pt>
                <c:pt idx="3183">
                  <c:v>259.60000000000002</c:v>
                </c:pt>
                <c:pt idx="3184">
                  <c:v>254.6</c:v>
                </c:pt>
                <c:pt idx="3185">
                  <c:v>256.3</c:v>
                </c:pt>
                <c:pt idx="3186">
                  <c:v>257.89999999999998</c:v>
                </c:pt>
                <c:pt idx="3187">
                  <c:v>253</c:v>
                </c:pt>
                <c:pt idx="3188">
                  <c:v>252.8</c:v>
                </c:pt>
                <c:pt idx="3189">
                  <c:v>254.9</c:v>
                </c:pt>
                <c:pt idx="3190">
                  <c:v>253</c:v>
                </c:pt>
                <c:pt idx="3191">
                  <c:v>255.3</c:v>
                </c:pt>
                <c:pt idx="3192">
                  <c:v>255.6</c:v>
                </c:pt>
                <c:pt idx="3193">
                  <c:v>255</c:v>
                </c:pt>
                <c:pt idx="3194">
                  <c:v>254.5</c:v>
                </c:pt>
                <c:pt idx="3195">
                  <c:v>257.7</c:v>
                </c:pt>
                <c:pt idx="3196">
                  <c:v>252.4</c:v>
                </c:pt>
                <c:pt idx="3197">
                  <c:v>249.3</c:v>
                </c:pt>
                <c:pt idx="3198">
                  <c:v>258.60000000000002</c:v>
                </c:pt>
                <c:pt idx="3199">
                  <c:v>258.2</c:v>
                </c:pt>
                <c:pt idx="3200">
                  <c:v>261</c:v>
                </c:pt>
                <c:pt idx="3201">
                  <c:v>260.60000000000002</c:v>
                </c:pt>
                <c:pt idx="3202">
                  <c:v>258.5</c:v>
                </c:pt>
                <c:pt idx="3203">
                  <c:v>257.5</c:v>
                </c:pt>
                <c:pt idx="3204">
                  <c:v>258.60000000000002</c:v>
                </c:pt>
                <c:pt idx="3205">
                  <c:v>251.8</c:v>
                </c:pt>
                <c:pt idx="3206">
                  <c:v>259.5</c:v>
                </c:pt>
                <c:pt idx="3207">
                  <c:v>258.39999999999998</c:v>
                </c:pt>
                <c:pt idx="3208">
                  <c:v>255.6</c:v>
                </c:pt>
                <c:pt idx="3209">
                  <c:v>258.2</c:v>
                </c:pt>
                <c:pt idx="3210">
                  <c:v>254.1</c:v>
                </c:pt>
                <c:pt idx="3211">
                  <c:v>257.3</c:v>
                </c:pt>
                <c:pt idx="3212">
                  <c:v>255.3</c:v>
                </c:pt>
                <c:pt idx="3213">
                  <c:v>258.60000000000002</c:v>
                </c:pt>
                <c:pt idx="3214">
                  <c:v>257.7</c:v>
                </c:pt>
                <c:pt idx="3215">
                  <c:v>257</c:v>
                </c:pt>
                <c:pt idx="3216">
                  <c:v>259.7</c:v>
                </c:pt>
                <c:pt idx="3217">
                  <c:v>258.10000000000002</c:v>
                </c:pt>
                <c:pt idx="3218">
                  <c:v>258.7</c:v>
                </c:pt>
                <c:pt idx="3219">
                  <c:v>254.4</c:v>
                </c:pt>
                <c:pt idx="3220">
                  <c:v>258.60000000000002</c:v>
                </c:pt>
                <c:pt idx="3221">
                  <c:v>258</c:v>
                </c:pt>
                <c:pt idx="3222">
                  <c:v>256.39999999999998</c:v>
                </c:pt>
                <c:pt idx="3223">
                  <c:v>250.7</c:v>
                </c:pt>
                <c:pt idx="3224">
                  <c:v>253.8</c:v>
                </c:pt>
                <c:pt idx="3225">
                  <c:v>250.1</c:v>
                </c:pt>
                <c:pt idx="3226">
                  <c:v>255.7</c:v>
                </c:pt>
                <c:pt idx="3227">
                  <c:v>258.7</c:v>
                </c:pt>
                <c:pt idx="3228">
                  <c:v>253.8</c:v>
                </c:pt>
                <c:pt idx="3229">
                  <c:v>255.2</c:v>
                </c:pt>
                <c:pt idx="3230">
                  <c:v>257.89999999999998</c:v>
                </c:pt>
                <c:pt idx="3231">
                  <c:v>258.7</c:v>
                </c:pt>
                <c:pt idx="3232">
                  <c:v>253.3</c:v>
                </c:pt>
                <c:pt idx="3233">
                  <c:v>252.7</c:v>
                </c:pt>
                <c:pt idx="3234">
                  <c:v>257.8</c:v>
                </c:pt>
                <c:pt idx="3235">
                  <c:v>258</c:v>
                </c:pt>
                <c:pt idx="3236">
                  <c:v>256.8</c:v>
                </c:pt>
                <c:pt idx="3237">
                  <c:v>260.39999999999998</c:v>
                </c:pt>
                <c:pt idx="3238">
                  <c:v>256.3</c:v>
                </c:pt>
                <c:pt idx="3239">
                  <c:v>258.7</c:v>
                </c:pt>
                <c:pt idx="3240">
                  <c:v>257.7</c:v>
                </c:pt>
                <c:pt idx="3241">
                  <c:v>255.8</c:v>
                </c:pt>
                <c:pt idx="3242">
                  <c:v>253.5</c:v>
                </c:pt>
                <c:pt idx="3243">
                  <c:v>249.2</c:v>
                </c:pt>
                <c:pt idx="3244">
                  <c:v>255.2</c:v>
                </c:pt>
                <c:pt idx="3245">
                  <c:v>250.7</c:v>
                </c:pt>
                <c:pt idx="3246">
                  <c:v>248.6</c:v>
                </c:pt>
                <c:pt idx="3247">
                  <c:v>244.5</c:v>
                </c:pt>
                <c:pt idx="3248">
                  <c:v>249.6</c:v>
                </c:pt>
                <c:pt idx="3249">
                  <c:v>254.8</c:v>
                </c:pt>
                <c:pt idx="3250">
                  <c:v>255.4</c:v>
                </c:pt>
                <c:pt idx="3251">
                  <c:v>247.6</c:v>
                </c:pt>
                <c:pt idx="3252">
                  <c:v>252.9</c:v>
                </c:pt>
                <c:pt idx="3253">
                  <c:v>243.2</c:v>
                </c:pt>
                <c:pt idx="3254">
                  <c:v>253.4</c:v>
                </c:pt>
                <c:pt idx="3255">
                  <c:v>254.8</c:v>
                </c:pt>
                <c:pt idx="3256">
                  <c:v>255.1</c:v>
                </c:pt>
                <c:pt idx="3257">
                  <c:v>252.2</c:v>
                </c:pt>
                <c:pt idx="3258">
                  <c:v>253.7</c:v>
                </c:pt>
                <c:pt idx="3259">
                  <c:v>248.3</c:v>
                </c:pt>
                <c:pt idx="3260">
                  <c:v>250</c:v>
                </c:pt>
                <c:pt idx="3261">
                  <c:v>251.6</c:v>
                </c:pt>
                <c:pt idx="3262">
                  <c:v>249.6</c:v>
                </c:pt>
                <c:pt idx="3263">
                  <c:v>250.8</c:v>
                </c:pt>
                <c:pt idx="3264">
                  <c:v>251.8</c:v>
                </c:pt>
                <c:pt idx="3265">
                  <c:v>252.8</c:v>
                </c:pt>
                <c:pt idx="3266">
                  <c:v>252.1</c:v>
                </c:pt>
                <c:pt idx="3267">
                  <c:v>252.8</c:v>
                </c:pt>
                <c:pt idx="3268">
                  <c:v>251.6</c:v>
                </c:pt>
                <c:pt idx="3269">
                  <c:v>249.1</c:v>
                </c:pt>
                <c:pt idx="3270">
                  <c:v>250.9</c:v>
                </c:pt>
                <c:pt idx="3271">
                  <c:v>252.2</c:v>
                </c:pt>
                <c:pt idx="3272">
                  <c:v>251.4</c:v>
                </c:pt>
                <c:pt idx="3273">
                  <c:v>244</c:v>
                </c:pt>
                <c:pt idx="3274">
                  <c:v>249.2</c:v>
                </c:pt>
                <c:pt idx="3275">
                  <c:v>252.1</c:v>
                </c:pt>
                <c:pt idx="3276">
                  <c:v>251.3</c:v>
                </c:pt>
                <c:pt idx="3277">
                  <c:v>242.9</c:v>
                </c:pt>
                <c:pt idx="3278">
                  <c:v>247.9</c:v>
                </c:pt>
                <c:pt idx="3279">
                  <c:v>238.4</c:v>
                </c:pt>
                <c:pt idx="3280">
                  <c:v>248.4</c:v>
                </c:pt>
                <c:pt idx="3281">
                  <c:v>244.4</c:v>
                </c:pt>
                <c:pt idx="3282">
                  <c:v>248.9</c:v>
                </c:pt>
                <c:pt idx="3283">
                  <c:v>246.9</c:v>
                </c:pt>
                <c:pt idx="3284">
                  <c:v>248</c:v>
                </c:pt>
                <c:pt idx="3285">
                  <c:v>242.2</c:v>
                </c:pt>
                <c:pt idx="3286">
                  <c:v>249</c:v>
                </c:pt>
                <c:pt idx="3287">
                  <c:v>247.2</c:v>
                </c:pt>
                <c:pt idx="3288">
                  <c:v>247.9</c:v>
                </c:pt>
                <c:pt idx="3289">
                  <c:v>250.6</c:v>
                </c:pt>
                <c:pt idx="3290">
                  <c:v>248.2</c:v>
                </c:pt>
                <c:pt idx="3291">
                  <c:v>250.6</c:v>
                </c:pt>
                <c:pt idx="3292">
                  <c:v>247.2</c:v>
                </c:pt>
                <c:pt idx="3293">
                  <c:v>241.4</c:v>
                </c:pt>
                <c:pt idx="3294">
                  <c:v>243.2</c:v>
                </c:pt>
                <c:pt idx="3295">
                  <c:v>248.8</c:v>
                </c:pt>
                <c:pt idx="3296">
                  <c:v>248.8</c:v>
                </c:pt>
                <c:pt idx="3297">
                  <c:v>248.9</c:v>
                </c:pt>
                <c:pt idx="3298">
                  <c:v>249.4</c:v>
                </c:pt>
                <c:pt idx="3299">
                  <c:v>249.5</c:v>
                </c:pt>
                <c:pt idx="3300">
                  <c:v>248.6</c:v>
                </c:pt>
                <c:pt idx="3301">
                  <c:v>246.6</c:v>
                </c:pt>
                <c:pt idx="3302">
                  <c:v>248.5</c:v>
                </c:pt>
                <c:pt idx="3303">
                  <c:v>248.8</c:v>
                </c:pt>
                <c:pt idx="3304">
                  <c:v>246.9</c:v>
                </c:pt>
                <c:pt idx="3305">
                  <c:v>246.7</c:v>
                </c:pt>
                <c:pt idx="3306">
                  <c:v>249.8</c:v>
                </c:pt>
                <c:pt idx="3307">
                  <c:v>248</c:v>
                </c:pt>
                <c:pt idx="3308">
                  <c:v>245.4</c:v>
                </c:pt>
                <c:pt idx="3309">
                  <c:v>247.1</c:v>
                </c:pt>
                <c:pt idx="3310">
                  <c:v>251.8</c:v>
                </c:pt>
                <c:pt idx="3311">
                  <c:v>251.1</c:v>
                </c:pt>
                <c:pt idx="3312">
                  <c:v>250.8</c:v>
                </c:pt>
                <c:pt idx="3313">
                  <c:v>249.6</c:v>
                </c:pt>
                <c:pt idx="3314">
                  <c:v>249.3</c:v>
                </c:pt>
                <c:pt idx="3315">
                  <c:v>243.3</c:v>
                </c:pt>
                <c:pt idx="3316">
                  <c:v>249.8</c:v>
                </c:pt>
                <c:pt idx="3317">
                  <c:v>249.8</c:v>
                </c:pt>
                <c:pt idx="3318">
                  <c:v>248.8</c:v>
                </c:pt>
                <c:pt idx="3319">
                  <c:v>249.2</c:v>
                </c:pt>
                <c:pt idx="3320">
                  <c:v>248.4</c:v>
                </c:pt>
                <c:pt idx="3321">
                  <c:v>247.1</c:v>
                </c:pt>
                <c:pt idx="3322">
                  <c:v>241.7</c:v>
                </c:pt>
                <c:pt idx="3323">
                  <c:v>250.1</c:v>
                </c:pt>
                <c:pt idx="3324">
                  <c:v>246.8</c:v>
                </c:pt>
                <c:pt idx="3325">
                  <c:v>247</c:v>
                </c:pt>
                <c:pt idx="3326">
                  <c:v>247.4</c:v>
                </c:pt>
                <c:pt idx="3327">
                  <c:v>244.1</c:v>
                </c:pt>
                <c:pt idx="3328">
                  <c:v>248.8</c:v>
                </c:pt>
                <c:pt idx="3329">
                  <c:v>251</c:v>
                </c:pt>
                <c:pt idx="3330">
                  <c:v>245.2</c:v>
                </c:pt>
                <c:pt idx="3331">
                  <c:v>245.8</c:v>
                </c:pt>
                <c:pt idx="3332">
                  <c:v>247.2</c:v>
                </c:pt>
                <c:pt idx="3333">
                  <c:v>249.8</c:v>
                </c:pt>
                <c:pt idx="3334">
                  <c:v>249.6</c:v>
                </c:pt>
                <c:pt idx="3335">
                  <c:v>250.1</c:v>
                </c:pt>
                <c:pt idx="3336">
                  <c:v>242.4</c:v>
                </c:pt>
                <c:pt idx="3337">
                  <c:v>249.4</c:v>
                </c:pt>
                <c:pt idx="3338">
                  <c:v>249.5</c:v>
                </c:pt>
                <c:pt idx="3339">
                  <c:v>250.7</c:v>
                </c:pt>
                <c:pt idx="3340">
                  <c:v>249.2</c:v>
                </c:pt>
                <c:pt idx="3341">
                  <c:v>249.1</c:v>
                </c:pt>
                <c:pt idx="3342">
                  <c:v>248.9</c:v>
                </c:pt>
                <c:pt idx="3343">
                  <c:v>249</c:v>
                </c:pt>
                <c:pt idx="3344">
                  <c:v>246.4</c:v>
                </c:pt>
                <c:pt idx="3345">
                  <c:v>251.9</c:v>
                </c:pt>
                <c:pt idx="3346">
                  <c:v>253.8</c:v>
                </c:pt>
                <c:pt idx="3347">
                  <c:v>250.9</c:v>
                </c:pt>
                <c:pt idx="3348">
                  <c:v>249</c:v>
                </c:pt>
                <c:pt idx="3349">
                  <c:v>249.9</c:v>
                </c:pt>
                <c:pt idx="3350">
                  <c:v>249</c:v>
                </c:pt>
                <c:pt idx="3351">
                  <c:v>249.5</c:v>
                </c:pt>
                <c:pt idx="3352">
                  <c:v>245.8</c:v>
                </c:pt>
                <c:pt idx="3353">
                  <c:v>250.3</c:v>
                </c:pt>
                <c:pt idx="3354">
                  <c:v>251.3</c:v>
                </c:pt>
                <c:pt idx="3355">
                  <c:v>246.3</c:v>
                </c:pt>
                <c:pt idx="3356">
                  <c:v>251.8</c:v>
                </c:pt>
                <c:pt idx="3357">
                  <c:v>250.4</c:v>
                </c:pt>
                <c:pt idx="3358">
                  <c:v>242.9</c:v>
                </c:pt>
                <c:pt idx="3359">
                  <c:v>249.3</c:v>
                </c:pt>
                <c:pt idx="3360">
                  <c:v>250.8</c:v>
                </c:pt>
                <c:pt idx="3361">
                  <c:v>250.8</c:v>
                </c:pt>
                <c:pt idx="3362">
                  <c:v>248.6</c:v>
                </c:pt>
                <c:pt idx="3363">
                  <c:v>251.1</c:v>
                </c:pt>
                <c:pt idx="3364">
                  <c:v>244</c:v>
                </c:pt>
                <c:pt idx="3365">
                  <c:v>249.5</c:v>
                </c:pt>
                <c:pt idx="3366">
                  <c:v>252.8</c:v>
                </c:pt>
                <c:pt idx="3367">
                  <c:v>250.8</c:v>
                </c:pt>
                <c:pt idx="3368">
                  <c:v>250</c:v>
                </c:pt>
                <c:pt idx="3369">
                  <c:v>249.9</c:v>
                </c:pt>
                <c:pt idx="3370">
                  <c:v>249.9</c:v>
                </c:pt>
                <c:pt idx="3371">
                  <c:v>249.7</c:v>
                </c:pt>
                <c:pt idx="3372">
                  <c:v>251.6</c:v>
                </c:pt>
                <c:pt idx="3373">
                  <c:v>248.2</c:v>
                </c:pt>
                <c:pt idx="3374">
                  <c:v>249.5</c:v>
                </c:pt>
                <c:pt idx="3375">
                  <c:v>247.9</c:v>
                </c:pt>
                <c:pt idx="3376">
                  <c:v>251</c:v>
                </c:pt>
                <c:pt idx="3377">
                  <c:v>254.2</c:v>
                </c:pt>
                <c:pt idx="3378">
                  <c:v>253.8</c:v>
                </c:pt>
                <c:pt idx="3379">
                  <c:v>254.8</c:v>
                </c:pt>
                <c:pt idx="3380">
                  <c:v>254.8</c:v>
                </c:pt>
                <c:pt idx="3381">
                  <c:v>252.7</c:v>
                </c:pt>
                <c:pt idx="3382">
                  <c:v>250.4</c:v>
                </c:pt>
                <c:pt idx="3383">
                  <c:v>252</c:v>
                </c:pt>
                <c:pt idx="3384">
                  <c:v>251.7</c:v>
                </c:pt>
                <c:pt idx="3385">
                  <c:v>251.6</c:v>
                </c:pt>
                <c:pt idx="3386">
                  <c:v>252.8</c:v>
                </c:pt>
                <c:pt idx="3387">
                  <c:v>250.2</c:v>
                </c:pt>
                <c:pt idx="3388">
                  <c:v>244.4</c:v>
                </c:pt>
                <c:pt idx="3389">
                  <c:v>252.7</c:v>
                </c:pt>
                <c:pt idx="3390">
                  <c:v>253.7</c:v>
                </c:pt>
                <c:pt idx="3391">
                  <c:v>252</c:v>
                </c:pt>
                <c:pt idx="3392">
                  <c:v>249.4</c:v>
                </c:pt>
                <c:pt idx="3393">
                  <c:v>246</c:v>
                </c:pt>
                <c:pt idx="3394">
                  <c:v>250.5</c:v>
                </c:pt>
                <c:pt idx="3395">
                  <c:v>254.8</c:v>
                </c:pt>
                <c:pt idx="3396">
                  <c:v>255.9</c:v>
                </c:pt>
                <c:pt idx="3397">
                  <c:v>256.60000000000002</c:v>
                </c:pt>
                <c:pt idx="3398">
                  <c:v>249.1</c:v>
                </c:pt>
                <c:pt idx="3399">
                  <c:v>249.2</c:v>
                </c:pt>
                <c:pt idx="3400">
                  <c:v>255.5</c:v>
                </c:pt>
                <c:pt idx="3401">
                  <c:v>251</c:v>
                </c:pt>
                <c:pt idx="3402">
                  <c:v>257.5</c:v>
                </c:pt>
                <c:pt idx="3403">
                  <c:v>254.2</c:v>
                </c:pt>
                <c:pt idx="3404">
                  <c:v>251.9</c:v>
                </c:pt>
                <c:pt idx="3405">
                  <c:v>251</c:v>
                </c:pt>
                <c:pt idx="3406">
                  <c:v>254.4</c:v>
                </c:pt>
                <c:pt idx="3407">
                  <c:v>254.5</c:v>
                </c:pt>
                <c:pt idx="3408">
                  <c:v>251.2</c:v>
                </c:pt>
                <c:pt idx="3409">
                  <c:v>256.60000000000002</c:v>
                </c:pt>
                <c:pt idx="3410">
                  <c:v>251.9</c:v>
                </c:pt>
                <c:pt idx="3411">
                  <c:v>257.60000000000002</c:v>
                </c:pt>
                <c:pt idx="3412">
                  <c:v>251.9</c:v>
                </c:pt>
                <c:pt idx="3413">
                  <c:v>251.6</c:v>
                </c:pt>
                <c:pt idx="3414">
                  <c:v>251</c:v>
                </c:pt>
                <c:pt idx="3415">
                  <c:v>255.7</c:v>
                </c:pt>
                <c:pt idx="3416">
                  <c:v>258.7</c:v>
                </c:pt>
                <c:pt idx="3417">
                  <c:v>259.7</c:v>
                </c:pt>
                <c:pt idx="3418">
                  <c:v>258.89999999999998</c:v>
                </c:pt>
                <c:pt idx="3419">
                  <c:v>256.3</c:v>
                </c:pt>
                <c:pt idx="3420">
                  <c:v>257.8</c:v>
                </c:pt>
                <c:pt idx="3421">
                  <c:v>258.7</c:v>
                </c:pt>
                <c:pt idx="3422">
                  <c:v>253</c:v>
                </c:pt>
                <c:pt idx="3423">
                  <c:v>254.9</c:v>
                </c:pt>
                <c:pt idx="3424">
                  <c:v>257</c:v>
                </c:pt>
                <c:pt idx="3425">
                  <c:v>256.5</c:v>
                </c:pt>
                <c:pt idx="3426">
                  <c:v>253.6</c:v>
                </c:pt>
                <c:pt idx="3427">
                  <c:v>253.1</c:v>
                </c:pt>
                <c:pt idx="3428">
                  <c:v>256</c:v>
                </c:pt>
                <c:pt idx="3429">
                  <c:v>255.9</c:v>
                </c:pt>
                <c:pt idx="3430">
                  <c:v>246.2</c:v>
                </c:pt>
                <c:pt idx="3431">
                  <c:v>255.6</c:v>
                </c:pt>
                <c:pt idx="3432">
                  <c:v>251.1</c:v>
                </c:pt>
                <c:pt idx="3433">
                  <c:v>255.6</c:v>
                </c:pt>
                <c:pt idx="3434">
                  <c:v>255.9</c:v>
                </c:pt>
                <c:pt idx="3435">
                  <c:v>257.60000000000002</c:v>
                </c:pt>
                <c:pt idx="3436">
                  <c:v>256.3</c:v>
                </c:pt>
                <c:pt idx="3437">
                  <c:v>256.60000000000002</c:v>
                </c:pt>
                <c:pt idx="3438">
                  <c:v>254.2</c:v>
                </c:pt>
                <c:pt idx="3439">
                  <c:v>259.89999999999998</c:v>
                </c:pt>
                <c:pt idx="3440">
                  <c:v>251.6</c:v>
                </c:pt>
                <c:pt idx="3441">
                  <c:v>258.60000000000002</c:v>
                </c:pt>
                <c:pt idx="3442">
                  <c:v>257.10000000000002</c:v>
                </c:pt>
                <c:pt idx="3443">
                  <c:v>259.89999999999998</c:v>
                </c:pt>
                <c:pt idx="3444">
                  <c:v>259.7</c:v>
                </c:pt>
                <c:pt idx="3445">
                  <c:v>259.3</c:v>
                </c:pt>
                <c:pt idx="3446">
                  <c:v>257.3</c:v>
                </c:pt>
                <c:pt idx="3447">
                  <c:v>255.6</c:v>
                </c:pt>
                <c:pt idx="3448">
                  <c:v>254.5</c:v>
                </c:pt>
                <c:pt idx="3449">
                  <c:v>253.6</c:v>
                </c:pt>
                <c:pt idx="3450">
                  <c:v>256.7</c:v>
                </c:pt>
                <c:pt idx="3451">
                  <c:v>253.4</c:v>
                </c:pt>
                <c:pt idx="3452">
                  <c:v>252.7</c:v>
                </c:pt>
                <c:pt idx="3453">
                  <c:v>254.7</c:v>
                </c:pt>
                <c:pt idx="3454">
                  <c:v>254.9</c:v>
                </c:pt>
                <c:pt idx="3455">
                  <c:v>256.8</c:v>
                </c:pt>
                <c:pt idx="3456">
                  <c:v>254.9</c:v>
                </c:pt>
                <c:pt idx="3457">
                  <c:v>256.8</c:v>
                </c:pt>
                <c:pt idx="3458">
                  <c:v>256.8</c:v>
                </c:pt>
                <c:pt idx="3459">
                  <c:v>253</c:v>
                </c:pt>
                <c:pt idx="3460">
                  <c:v>256.10000000000002</c:v>
                </c:pt>
                <c:pt idx="3461">
                  <c:v>255.3</c:v>
                </c:pt>
                <c:pt idx="3462">
                  <c:v>254.9</c:v>
                </c:pt>
                <c:pt idx="3463">
                  <c:v>257.10000000000002</c:v>
                </c:pt>
                <c:pt idx="3464">
                  <c:v>259.89999999999998</c:v>
                </c:pt>
                <c:pt idx="3465">
                  <c:v>256</c:v>
                </c:pt>
                <c:pt idx="3466">
                  <c:v>259.3</c:v>
                </c:pt>
                <c:pt idx="3467">
                  <c:v>259.39999999999998</c:v>
                </c:pt>
                <c:pt idx="3468">
                  <c:v>260.8</c:v>
                </c:pt>
                <c:pt idx="3469">
                  <c:v>260.89999999999998</c:v>
                </c:pt>
                <c:pt idx="3470">
                  <c:v>260.39999999999998</c:v>
                </c:pt>
                <c:pt idx="3471">
                  <c:v>259.2</c:v>
                </c:pt>
                <c:pt idx="3472">
                  <c:v>252.7</c:v>
                </c:pt>
                <c:pt idx="3473">
                  <c:v>257.89999999999998</c:v>
                </c:pt>
                <c:pt idx="3474">
                  <c:v>246.6</c:v>
                </c:pt>
                <c:pt idx="3475">
                  <c:v>257.39999999999998</c:v>
                </c:pt>
                <c:pt idx="3476">
                  <c:v>253.1</c:v>
                </c:pt>
                <c:pt idx="3477">
                  <c:v>255.8</c:v>
                </c:pt>
                <c:pt idx="3478">
                  <c:v>256.39999999999998</c:v>
                </c:pt>
                <c:pt idx="3479">
                  <c:v>257.89999999999998</c:v>
                </c:pt>
                <c:pt idx="3480">
                  <c:v>258.10000000000002</c:v>
                </c:pt>
                <c:pt idx="3481">
                  <c:v>252.1</c:v>
                </c:pt>
                <c:pt idx="3482">
                  <c:v>259.39999999999998</c:v>
                </c:pt>
                <c:pt idx="3483">
                  <c:v>258.8</c:v>
                </c:pt>
                <c:pt idx="3484">
                  <c:v>260.10000000000002</c:v>
                </c:pt>
                <c:pt idx="3485">
                  <c:v>260</c:v>
                </c:pt>
                <c:pt idx="3486">
                  <c:v>252.4</c:v>
                </c:pt>
                <c:pt idx="3487">
                  <c:v>262.10000000000002</c:v>
                </c:pt>
                <c:pt idx="3488">
                  <c:v>256.2</c:v>
                </c:pt>
                <c:pt idx="3489">
                  <c:v>259.8</c:v>
                </c:pt>
                <c:pt idx="3490">
                  <c:v>259.89999999999998</c:v>
                </c:pt>
                <c:pt idx="3491">
                  <c:v>255.9</c:v>
                </c:pt>
                <c:pt idx="3492">
                  <c:v>257.60000000000002</c:v>
                </c:pt>
                <c:pt idx="3493">
                  <c:v>254.3</c:v>
                </c:pt>
                <c:pt idx="3494">
                  <c:v>256.39999999999998</c:v>
                </c:pt>
                <c:pt idx="3495">
                  <c:v>258.7</c:v>
                </c:pt>
                <c:pt idx="3496">
                  <c:v>258</c:v>
                </c:pt>
                <c:pt idx="3497">
                  <c:v>258.89999999999998</c:v>
                </c:pt>
                <c:pt idx="3498">
                  <c:v>258.60000000000002</c:v>
                </c:pt>
                <c:pt idx="3499">
                  <c:v>257.3</c:v>
                </c:pt>
                <c:pt idx="3500">
                  <c:v>258.3</c:v>
                </c:pt>
                <c:pt idx="3501">
                  <c:v>257.7</c:v>
                </c:pt>
                <c:pt idx="3502">
                  <c:v>257.7</c:v>
                </c:pt>
                <c:pt idx="3503">
                  <c:v>260.60000000000002</c:v>
                </c:pt>
                <c:pt idx="3504">
                  <c:v>263</c:v>
                </c:pt>
                <c:pt idx="3505">
                  <c:v>257</c:v>
                </c:pt>
                <c:pt idx="3506">
                  <c:v>263</c:v>
                </c:pt>
                <c:pt idx="3507">
                  <c:v>264.5</c:v>
                </c:pt>
                <c:pt idx="3508">
                  <c:v>262.10000000000002</c:v>
                </c:pt>
                <c:pt idx="3509">
                  <c:v>262.7</c:v>
                </c:pt>
                <c:pt idx="3510">
                  <c:v>256</c:v>
                </c:pt>
                <c:pt idx="3511">
                  <c:v>258.89999999999998</c:v>
                </c:pt>
                <c:pt idx="3512">
                  <c:v>259.89999999999998</c:v>
                </c:pt>
                <c:pt idx="3513">
                  <c:v>258.7</c:v>
                </c:pt>
                <c:pt idx="3514">
                  <c:v>256.39999999999998</c:v>
                </c:pt>
                <c:pt idx="3515">
                  <c:v>252.8</c:v>
                </c:pt>
                <c:pt idx="3516">
                  <c:v>259.8</c:v>
                </c:pt>
                <c:pt idx="3517">
                  <c:v>257.5</c:v>
                </c:pt>
                <c:pt idx="3518">
                  <c:v>257.3</c:v>
                </c:pt>
                <c:pt idx="3519">
                  <c:v>260.60000000000002</c:v>
                </c:pt>
                <c:pt idx="3520">
                  <c:v>259.10000000000002</c:v>
                </c:pt>
                <c:pt idx="3521">
                  <c:v>260.39999999999998</c:v>
                </c:pt>
                <c:pt idx="3522">
                  <c:v>256.60000000000002</c:v>
                </c:pt>
                <c:pt idx="3523">
                  <c:v>255.7</c:v>
                </c:pt>
                <c:pt idx="3524">
                  <c:v>258.7</c:v>
                </c:pt>
                <c:pt idx="3525">
                  <c:v>261.89999999999998</c:v>
                </c:pt>
                <c:pt idx="3526">
                  <c:v>263.89999999999998</c:v>
                </c:pt>
                <c:pt idx="3527">
                  <c:v>262</c:v>
                </c:pt>
                <c:pt idx="3528">
                  <c:v>259.8</c:v>
                </c:pt>
                <c:pt idx="3529">
                  <c:v>260.7</c:v>
                </c:pt>
                <c:pt idx="3530">
                  <c:v>260.7</c:v>
                </c:pt>
                <c:pt idx="3531">
                  <c:v>260.8</c:v>
                </c:pt>
                <c:pt idx="3532">
                  <c:v>262.3</c:v>
                </c:pt>
                <c:pt idx="3533">
                  <c:v>261</c:v>
                </c:pt>
                <c:pt idx="3534">
                  <c:v>261.7</c:v>
                </c:pt>
                <c:pt idx="3535">
                  <c:v>259.8</c:v>
                </c:pt>
                <c:pt idx="3536">
                  <c:v>260.3</c:v>
                </c:pt>
                <c:pt idx="3537">
                  <c:v>258.60000000000002</c:v>
                </c:pt>
                <c:pt idx="3538">
                  <c:v>258.5</c:v>
                </c:pt>
                <c:pt idx="3539">
                  <c:v>262.7</c:v>
                </c:pt>
                <c:pt idx="3540">
                  <c:v>256.3</c:v>
                </c:pt>
                <c:pt idx="3541">
                  <c:v>263.5</c:v>
                </c:pt>
                <c:pt idx="3542">
                  <c:v>262.39999999999998</c:v>
                </c:pt>
                <c:pt idx="3543">
                  <c:v>257.10000000000002</c:v>
                </c:pt>
                <c:pt idx="3544">
                  <c:v>261.89999999999998</c:v>
                </c:pt>
                <c:pt idx="3545">
                  <c:v>258.60000000000002</c:v>
                </c:pt>
                <c:pt idx="3546">
                  <c:v>261.60000000000002</c:v>
                </c:pt>
                <c:pt idx="3547">
                  <c:v>259.7</c:v>
                </c:pt>
                <c:pt idx="3548">
                  <c:v>261.2</c:v>
                </c:pt>
                <c:pt idx="3549">
                  <c:v>261.8</c:v>
                </c:pt>
                <c:pt idx="3550">
                  <c:v>263.3</c:v>
                </c:pt>
                <c:pt idx="3551">
                  <c:v>262.7</c:v>
                </c:pt>
                <c:pt idx="3552">
                  <c:v>261.60000000000002</c:v>
                </c:pt>
                <c:pt idx="3553">
                  <c:v>260.7</c:v>
                </c:pt>
                <c:pt idx="3554">
                  <c:v>259.3</c:v>
                </c:pt>
                <c:pt idx="3555">
                  <c:v>260.8</c:v>
                </c:pt>
                <c:pt idx="3556">
                  <c:v>259.39999999999998</c:v>
                </c:pt>
                <c:pt idx="3557">
                  <c:v>255.8</c:v>
                </c:pt>
                <c:pt idx="3558">
                  <c:v>265.2</c:v>
                </c:pt>
                <c:pt idx="3559">
                  <c:v>260.10000000000002</c:v>
                </c:pt>
                <c:pt idx="3560">
                  <c:v>261.5</c:v>
                </c:pt>
                <c:pt idx="3561">
                  <c:v>259.8</c:v>
                </c:pt>
                <c:pt idx="3562">
                  <c:v>262.89999999999998</c:v>
                </c:pt>
                <c:pt idx="3563">
                  <c:v>260.39999999999998</c:v>
                </c:pt>
                <c:pt idx="3564">
                  <c:v>263.5</c:v>
                </c:pt>
                <c:pt idx="3565">
                  <c:v>261.5</c:v>
                </c:pt>
                <c:pt idx="3566">
                  <c:v>261.3</c:v>
                </c:pt>
                <c:pt idx="3567">
                  <c:v>263.7</c:v>
                </c:pt>
                <c:pt idx="3568">
                  <c:v>263.89999999999998</c:v>
                </c:pt>
                <c:pt idx="3569">
                  <c:v>262</c:v>
                </c:pt>
                <c:pt idx="3570">
                  <c:v>259</c:v>
                </c:pt>
                <c:pt idx="3571">
                  <c:v>261.2</c:v>
                </c:pt>
                <c:pt idx="3572">
                  <c:v>262.3</c:v>
                </c:pt>
                <c:pt idx="3573">
                  <c:v>258.10000000000002</c:v>
                </c:pt>
                <c:pt idx="3574">
                  <c:v>264.10000000000002</c:v>
                </c:pt>
                <c:pt idx="3575">
                  <c:v>261.8</c:v>
                </c:pt>
                <c:pt idx="3576">
                  <c:v>263.3</c:v>
                </c:pt>
                <c:pt idx="3577">
                  <c:v>258.5</c:v>
                </c:pt>
                <c:pt idx="3578">
                  <c:v>261.89999999999998</c:v>
                </c:pt>
                <c:pt idx="3579">
                  <c:v>254.4</c:v>
                </c:pt>
                <c:pt idx="3580">
                  <c:v>262.5</c:v>
                </c:pt>
                <c:pt idx="3581">
                  <c:v>262.10000000000002</c:v>
                </c:pt>
                <c:pt idx="3582">
                  <c:v>264</c:v>
                </c:pt>
                <c:pt idx="3583">
                  <c:v>255.8</c:v>
                </c:pt>
                <c:pt idx="3584">
                  <c:v>260</c:v>
                </c:pt>
                <c:pt idx="3585">
                  <c:v>263.7</c:v>
                </c:pt>
                <c:pt idx="3586">
                  <c:v>264.7</c:v>
                </c:pt>
                <c:pt idx="3587">
                  <c:v>263.2</c:v>
                </c:pt>
                <c:pt idx="3588">
                  <c:v>254.2</c:v>
                </c:pt>
                <c:pt idx="3589">
                  <c:v>262.3</c:v>
                </c:pt>
                <c:pt idx="3590">
                  <c:v>264</c:v>
                </c:pt>
                <c:pt idx="3591">
                  <c:v>260.60000000000002</c:v>
                </c:pt>
                <c:pt idx="3592">
                  <c:v>259.89999999999998</c:v>
                </c:pt>
                <c:pt idx="3593">
                  <c:v>263.10000000000002</c:v>
                </c:pt>
                <c:pt idx="3594">
                  <c:v>266.5</c:v>
                </c:pt>
                <c:pt idx="3595">
                  <c:v>263.89999999999998</c:v>
                </c:pt>
                <c:pt idx="3596">
                  <c:v>256.3</c:v>
                </c:pt>
                <c:pt idx="3597">
                  <c:v>260.89999999999998</c:v>
                </c:pt>
                <c:pt idx="3598">
                  <c:v>263.7</c:v>
                </c:pt>
                <c:pt idx="3599">
                  <c:v>262.3</c:v>
                </c:pt>
                <c:pt idx="3600">
                  <c:v>262.7</c:v>
                </c:pt>
                <c:pt idx="3601">
                  <c:v>264.10000000000002</c:v>
                </c:pt>
                <c:pt idx="3602">
                  <c:v>256.8</c:v>
                </c:pt>
                <c:pt idx="3603">
                  <c:v>263.5</c:v>
                </c:pt>
                <c:pt idx="3604">
                  <c:v>262</c:v>
                </c:pt>
                <c:pt idx="3605">
                  <c:v>265</c:v>
                </c:pt>
                <c:pt idx="3606">
                  <c:v>263.2</c:v>
                </c:pt>
                <c:pt idx="3607">
                  <c:v>257.89999999999998</c:v>
                </c:pt>
                <c:pt idx="3608">
                  <c:v>263.39999999999998</c:v>
                </c:pt>
                <c:pt idx="3609">
                  <c:v>262.7</c:v>
                </c:pt>
                <c:pt idx="3610">
                  <c:v>263.5</c:v>
                </c:pt>
                <c:pt idx="3611">
                  <c:v>259.60000000000002</c:v>
                </c:pt>
                <c:pt idx="3612">
                  <c:v>262.60000000000002</c:v>
                </c:pt>
                <c:pt idx="3613">
                  <c:v>262.60000000000002</c:v>
                </c:pt>
                <c:pt idx="3614">
                  <c:v>267.10000000000002</c:v>
                </c:pt>
                <c:pt idx="3615">
                  <c:v>264.3</c:v>
                </c:pt>
                <c:pt idx="3616">
                  <c:v>262.60000000000002</c:v>
                </c:pt>
                <c:pt idx="3617">
                  <c:v>267.89999999999998</c:v>
                </c:pt>
                <c:pt idx="3618">
                  <c:v>254.5</c:v>
                </c:pt>
                <c:pt idx="3619">
                  <c:v>265.10000000000002</c:v>
                </c:pt>
                <c:pt idx="3620">
                  <c:v>264.10000000000002</c:v>
                </c:pt>
                <c:pt idx="3621">
                  <c:v>263.5</c:v>
                </c:pt>
                <c:pt idx="3622">
                  <c:v>262.3</c:v>
                </c:pt>
                <c:pt idx="3623">
                  <c:v>264</c:v>
                </c:pt>
                <c:pt idx="3624">
                  <c:v>265.10000000000002</c:v>
                </c:pt>
                <c:pt idx="3625">
                  <c:v>260.2</c:v>
                </c:pt>
                <c:pt idx="3626">
                  <c:v>263.5</c:v>
                </c:pt>
                <c:pt idx="3627">
                  <c:v>265.39999999999998</c:v>
                </c:pt>
                <c:pt idx="3628">
                  <c:v>262.89999999999998</c:v>
                </c:pt>
                <c:pt idx="3629">
                  <c:v>265.39999999999998</c:v>
                </c:pt>
                <c:pt idx="3630">
                  <c:v>259.10000000000002</c:v>
                </c:pt>
                <c:pt idx="3631">
                  <c:v>264.7</c:v>
                </c:pt>
                <c:pt idx="3632">
                  <c:v>264.7</c:v>
                </c:pt>
                <c:pt idx="3633">
                  <c:v>263.8</c:v>
                </c:pt>
                <c:pt idx="3634">
                  <c:v>266.39999999999998</c:v>
                </c:pt>
                <c:pt idx="3635">
                  <c:v>269.10000000000002</c:v>
                </c:pt>
                <c:pt idx="3636">
                  <c:v>268.60000000000002</c:v>
                </c:pt>
                <c:pt idx="3637">
                  <c:v>267.3</c:v>
                </c:pt>
                <c:pt idx="3638">
                  <c:v>266.7</c:v>
                </c:pt>
                <c:pt idx="3639">
                  <c:v>263.7</c:v>
                </c:pt>
                <c:pt idx="3640">
                  <c:v>261</c:v>
                </c:pt>
                <c:pt idx="3641">
                  <c:v>265.3</c:v>
                </c:pt>
                <c:pt idx="3642">
                  <c:v>268.3</c:v>
                </c:pt>
                <c:pt idx="3643">
                  <c:v>264.60000000000002</c:v>
                </c:pt>
                <c:pt idx="3644">
                  <c:v>267.60000000000002</c:v>
                </c:pt>
                <c:pt idx="3645">
                  <c:v>269.60000000000002</c:v>
                </c:pt>
                <c:pt idx="3646">
                  <c:v>266.3</c:v>
                </c:pt>
                <c:pt idx="3647">
                  <c:v>264.8</c:v>
                </c:pt>
                <c:pt idx="3648">
                  <c:v>270.5</c:v>
                </c:pt>
                <c:pt idx="3649">
                  <c:v>266.3</c:v>
                </c:pt>
                <c:pt idx="3650">
                  <c:v>264.8</c:v>
                </c:pt>
                <c:pt idx="3651">
                  <c:v>265.3</c:v>
                </c:pt>
                <c:pt idx="3652">
                  <c:v>257.2</c:v>
                </c:pt>
                <c:pt idx="3653">
                  <c:v>263.3</c:v>
                </c:pt>
                <c:pt idx="3654">
                  <c:v>262</c:v>
                </c:pt>
                <c:pt idx="3655">
                  <c:v>266.5</c:v>
                </c:pt>
                <c:pt idx="3656">
                  <c:v>264</c:v>
                </c:pt>
                <c:pt idx="3657">
                  <c:v>268.5</c:v>
                </c:pt>
                <c:pt idx="3658">
                  <c:v>266.10000000000002</c:v>
                </c:pt>
                <c:pt idx="3659">
                  <c:v>268.8</c:v>
                </c:pt>
                <c:pt idx="3660">
                  <c:v>265.7</c:v>
                </c:pt>
                <c:pt idx="3661">
                  <c:v>266.10000000000002</c:v>
                </c:pt>
                <c:pt idx="3662">
                  <c:v>264.5</c:v>
                </c:pt>
                <c:pt idx="3663">
                  <c:v>258.2</c:v>
                </c:pt>
                <c:pt idx="3664">
                  <c:v>264.5</c:v>
                </c:pt>
                <c:pt idx="3665">
                  <c:v>262.7</c:v>
                </c:pt>
                <c:pt idx="3666">
                  <c:v>256.3</c:v>
                </c:pt>
                <c:pt idx="3667">
                  <c:v>263.5</c:v>
                </c:pt>
                <c:pt idx="3668">
                  <c:v>263.10000000000002</c:v>
                </c:pt>
                <c:pt idx="3669">
                  <c:v>257.3</c:v>
                </c:pt>
                <c:pt idx="3670">
                  <c:v>266.3</c:v>
                </c:pt>
                <c:pt idx="3671">
                  <c:v>260.7</c:v>
                </c:pt>
                <c:pt idx="3672">
                  <c:v>260.89999999999998</c:v>
                </c:pt>
                <c:pt idx="3673">
                  <c:v>261</c:v>
                </c:pt>
                <c:pt idx="3674">
                  <c:v>254.6</c:v>
                </c:pt>
                <c:pt idx="3675">
                  <c:v>262.2</c:v>
                </c:pt>
                <c:pt idx="3676">
                  <c:v>258.60000000000002</c:v>
                </c:pt>
                <c:pt idx="3677">
                  <c:v>263.2</c:v>
                </c:pt>
                <c:pt idx="3678">
                  <c:v>257.10000000000002</c:v>
                </c:pt>
                <c:pt idx="3679">
                  <c:v>265</c:v>
                </c:pt>
                <c:pt idx="3680">
                  <c:v>267.2</c:v>
                </c:pt>
                <c:pt idx="3681">
                  <c:v>258.39999999999998</c:v>
                </c:pt>
                <c:pt idx="3682">
                  <c:v>265.10000000000002</c:v>
                </c:pt>
                <c:pt idx="3683">
                  <c:v>266.2</c:v>
                </c:pt>
                <c:pt idx="3684">
                  <c:v>267.7</c:v>
                </c:pt>
                <c:pt idx="3685">
                  <c:v>262.89999999999998</c:v>
                </c:pt>
                <c:pt idx="3686">
                  <c:v>260.2</c:v>
                </c:pt>
                <c:pt idx="3687">
                  <c:v>263.89999999999998</c:v>
                </c:pt>
                <c:pt idx="3688">
                  <c:v>256.60000000000002</c:v>
                </c:pt>
                <c:pt idx="3689">
                  <c:v>264.2</c:v>
                </c:pt>
                <c:pt idx="3690">
                  <c:v>264.60000000000002</c:v>
                </c:pt>
                <c:pt idx="3691">
                  <c:v>263.5</c:v>
                </c:pt>
                <c:pt idx="3692">
                  <c:v>265.39999999999998</c:v>
                </c:pt>
                <c:pt idx="3693">
                  <c:v>260.89999999999998</c:v>
                </c:pt>
                <c:pt idx="3694">
                  <c:v>264.7</c:v>
                </c:pt>
                <c:pt idx="3695">
                  <c:v>262.5</c:v>
                </c:pt>
                <c:pt idx="3696">
                  <c:v>262.8</c:v>
                </c:pt>
                <c:pt idx="3697">
                  <c:v>262.39999999999998</c:v>
                </c:pt>
                <c:pt idx="3698">
                  <c:v>263</c:v>
                </c:pt>
                <c:pt idx="3699">
                  <c:v>265.2</c:v>
                </c:pt>
                <c:pt idx="3700">
                  <c:v>259.8</c:v>
                </c:pt>
                <c:pt idx="3701">
                  <c:v>266.8</c:v>
                </c:pt>
                <c:pt idx="3702">
                  <c:v>265.7</c:v>
                </c:pt>
                <c:pt idx="3703">
                  <c:v>265.89999999999998</c:v>
                </c:pt>
                <c:pt idx="3704">
                  <c:v>258.2</c:v>
                </c:pt>
                <c:pt idx="3705">
                  <c:v>265.60000000000002</c:v>
                </c:pt>
                <c:pt idx="3706">
                  <c:v>263.89999999999998</c:v>
                </c:pt>
                <c:pt idx="3707">
                  <c:v>264.89999999999998</c:v>
                </c:pt>
                <c:pt idx="3708">
                  <c:v>266.5</c:v>
                </c:pt>
                <c:pt idx="3709">
                  <c:v>264.7</c:v>
                </c:pt>
                <c:pt idx="3710">
                  <c:v>264.7</c:v>
                </c:pt>
                <c:pt idx="3711">
                  <c:v>264.10000000000002</c:v>
                </c:pt>
                <c:pt idx="3712">
                  <c:v>258.89999999999998</c:v>
                </c:pt>
                <c:pt idx="3713">
                  <c:v>254.4</c:v>
                </c:pt>
                <c:pt idx="3714">
                  <c:v>266.7</c:v>
                </c:pt>
                <c:pt idx="3715">
                  <c:v>267</c:v>
                </c:pt>
                <c:pt idx="3716">
                  <c:v>267.60000000000002</c:v>
                </c:pt>
                <c:pt idx="3717">
                  <c:v>263</c:v>
                </c:pt>
                <c:pt idx="3718">
                  <c:v>268.60000000000002</c:v>
                </c:pt>
                <c:pt idx="3719">
                  <c:v>268.60000000000002</c:v>
                </c:pt>
                <c:pt idx="3720">
                  <c:v>267.5</c:v>
                </c:pt>
                <c:pt idx="3721">
                  <c:v>264.5</c:v>
                </c:pt>
                <c:pt idx="3722">
                  <c:v>255.5</c:v>
                </c:pt>
                <c:pt idx="3723">
                  <c:v>261.89999999999998</c:v>
                </c:pt>
                <c:pt idx="3724">
                  <c:v>264.7</c:v>
                </c:pt>
                <c:pt idx="3725">
                  <c:v>257.5</c:v>
                </c:pt>
                <c:pt idx="3726">
                  <c:v>262.7</c:v>
                </c:pt>
                <c:pt idx="3727">
                  <c:v>263.7</c:v>
                </c:pt>
                <c:pt idx="3728">
                  <c:v>265.8</c:v>
                </c:pt>
                <c:pt idx="3729">
                  <c:v>257.10000000000002</c:v>
                </c:pt>
                <c:pt idx="3730">
                  <c:v>262.3</c:v>
                </c:pt>
                <c:pt idx="3731">
                  <c:v>263.10000000000002</c:v>
                </c:pt>
                <c:pt idx="3732">
                  <c:v>262.89999999999998</c:v>
                </c:pt>
                <c:pt idx="3733">
                  <c:v>265.7</c:v>
                </c:pt>
                <c:pt idx="3734">
                  <c:v>267.10000000000002</c:v>
                </c:pt>
                <c:pt idx="3735">
                  <c:v>268.39999999999998</c:v>
                </c:pt>
                <c:pt idx="3736">
                  <c:v>262</c:v>
                </c:pt>
                <c:pt idx="3737">
                  <c:v>261.3</c:v>
                </c:pt>
                <c:pt idx="3738">
                  <c:v>265.7</c:v>
                </c:pt>
                <c:pt idx="3739">
                  <c:v>266.7</c:v>
                </c:pt>
                <c:pt idx="3740">
                  <c:v>267.39999999999998</c:v>
                </c:pt>
                <c:pt idx="3741">
                  <c:v>263.60000000000002</c:v>
                </c:pt>
                <c:pt idx="3742">
                  <c:v>261.89999999999998</c:v>
                </c:pt>
                <c:pt idx="3743">
                  <c:v>264.3</c:v>
                </c:pt>
                <c:pt idx="3744">
                  <c:v>258.3</c:v>
                </c:pt>
                <c:pt idx="3745">
                  <c:v>264.7</c:v>
                </c:pt>
                <c:pt idx="3746">
                  <c:v>265.3</c:v>
                </c:pt>
                <c:pt idx="3747">
                  <c:v>258.2</c:v>
                </c:pt>
                <c:pt idx="3748">
                  <c:v>264.7</c:v>
                </c:pt>
                <c:pt idx="3749">
                  <c:v>265.3</c:v>
                </c:pt>
                <c:pt idx="3750">
                  <c:v>266.7</c:v>
                </c:pt>
                <c:pt idx="3751">
                  <c:v>266.3</c:v>
                </c:pt>
                <c:pt idx="3752">
                  <c:v>264.2</c:v>
                </c:pt>
                <c:pt idx="3753">
                  <c:v>263.8</c:v>
                </c:pt>
                <c:pt idx="3754">
                  <c:v>264.10000000000002</c:v>
                </c:pt>
                <c:pt idx="3755">
                  <c:v>261</c:v>
                </c:pt>
                <c:pt idx="3756">
                  <c:v>266.7</c:v>
                </c:pt>
                <c:pt idx="3757">
                  <c:v>268.2</c:v>
                </c:pt>
                <c:pt idx="3758">
                  <c:v>264.89999999999998</c:v>
                </c:pt>
                <c:pt idx="3759">
                  <c:v>261.10000000000002</c:v>
                </c:pt>
                <c:pt idx="3760">
                  <c:v>267</c:v>
                </c:pt>
                <c:pt idx="3761">
                  <c:v>267.60000000000002</c:v>
                </c:pt>
                <c:pt idx="3762">
                  <c:v>267.10000000000002</c:v>
                </c:pt>
                <c:pt idx="3763">
                  <c:v>260.3</c:v>
                </c:pt>
                <c:pt idx="3764">
                  <c:v>265.60000000000002</c:v>
                </c:pt>
                <c:pt idx="3765">
                  <c:v>255.3</c:v>
                </c:pt>
                <c:pt idx="3766">
                  <c:v>264.5</c:v>
                </c:pt>
                <c:pt idx="3767">
                  <c:v>265.7</c:v>
                </c:pt>
                <c:pt idx="3768">
                  <c:v>265.60000000000002</c:v>
                </c:pt>
                <c:pt idx="3769">
                  <c:v>264.7</c:v>
                </c:pt>
                <c:pt idx="3770">
                  <c:v>264.7</c:v>
                </c:pt>
                <c:pt idx="3771">
                  <c:v>261.10000000000002</c:v>
                </c:pt>
                <c:pt idx="3772">
                  <c:v>266.3</c:v>
                </c:pt>
                <c:pt idx="3773">
                  <c:v>266.39999999999998</c:v>
                </c:pt>
                <c:pt idx="3774">
                  <c:v>265.7</c:v>
                </c:pt>
                <c:pt idx="3775">
                  <c:v>266.10000000000002</c:v>
                </c:pt>
                <c:pt idx="3776">
                  <c:v>265.2</c:v>
                </c:pt>
                <c:pt idx="3777">
                  <c:v>266.5</c:v>
                </c:pt>
                <c:pt idx="3778">
                  <c:v>265.5</c:v>
                </c:pt>
                <c:pt idx="3779">
                  <c:v>258.7</c:v>
                </c:pt>
                <c:pt idx="3780">
                  <c:v>253.5</c:v>
                </c:pt>
                <c:pt idx="3781">
                  <c:v>263.39999999999998</c:v>
                </c:pt>
                <c:pt idx="3782">
                  <c:v>266.2</c:v>
                </c:pt>
                <c:pt idx="3783">
                  <c:v>264.89999999999998</c:v>
                </c:pt>
                <c:pt idx="3784">
                  <c:v>264.5</c:v>
                </c:pt>
                <c:pt idx="3785">
                  <c:v>257.60000000000002</c:v>
                </c:pt>
                <c:pt idx="3786">
                  <c:v>267.10000000000002</c:v>
                </c:pt>
                <c:pt idx="3787">
                  <c:v>261.2</c:v>
                </c:pt>
                <c:pt idx="3788">
                  <c:v>268.10000000000002</c:v>
                </c:pt>
                <c:pt idx="3789">
                  <c:v>268.5</c:v>
                </c:pt>
                <c:pt idx="3790">
                  <c:v>265.3</c:v>
                </c:pt>
                <c:pt idx="3791">
                  <c:v>265.39999999999998</c:v>
                </c:pt>
                <c:pt idx="3792">
                  <c:v>263.8</c:v>
                </c:pt>
                <c:pt idx="3793">
                  <c:v>265.7</c:v>
                </c:pt>
                <c:pt idx="3794">
                  <c:v>265</c:v>
                </c:pt>
                <c:pt idx="3795">
                  <c:v>264.60000000000002</c:v>
                </c:pt>
                <c:pt idx="3796">
                  <c:v>264.5</c:v>
                </c:pt>
                <c:pt idx="3797">
                  <c:v>266.39999999999998</c:v>
                </c:pt>
                <c:pt idx="3798">
                  <c:v>258.60000000000002</c:v>
                </c:pt>
                <c:pt idx="3799">
                  <c:v>259.10000000000002</c:v>
                </c:pt>
                <c:pt idx="3800">
                  <c:v>266.3</c:v>
                </c:pt>
                <c:pt idx="3801">
                  <c:v>266.7</c:v>
                </c:pt>
                <c:pt idx="3802">
                  <c:v>268</c:v>
                </c:pt>
                <c:pt idx="3803">
                  <c:v>266.5</c:v>
                </c:pt>
                <c:pt idx="3804">
                  <c:v>266.5</c:v>
                </c:pt>
                <c:pt idx="3805">
                  <c:v>264.7</c:v>
                </c:pt>
                <c:pt idx="3806">
                  <c:v>265.39999999999998</c:v>
                </c:pt>
                <c:pt idx="3807">
                  <c:v>265.7</c:v>
                </c:pt>
                <c:pt idx="3808">
                  <c:v>265.5</c:v>
                </c:pt>
                <c:pt idx="3809">
                  <c:v>260.10000000000002</c:v>
                </c:pt>
                <c:pt idx="3810">
                  <c:v>265.39999999999998</c:v>
                </c:pt>
                <c:pt idx="3811">
                  <c:v>262.89999999999998</c:v>
                </c:pt>
                <c:pt idx="3812">
                  <c:v>264.7</c:v>
                </c:pt>
                <c:pt idx="3813">
                  <c:v>266.7</c:v>
                </c:pt>
                <c:pt idx="3814">
                  <c:v>265.10000000000002</c:v>
                </c:pt>
                <c:pt idx="3815">
                  <c:v>263.39999999999998</c:v>
                </c:pt>
                <c:pt idx="3816">
                  <c:v>251.2</c:v>
                </c:pt>
                <c:pt idx="3817">
                  <c:v>260.3</c:v>
                </c:pt>
                <c:pt idx="3818">
                  <c:v>265.7</c:v>
                </c:pt>
                <c:pt idx="3819">
                  <c:v>265.7</c:v>
                </c:pt>
                <c:pt idx="3820">
                  <c:v>266.7</c:v>
                </c:pt>
                <c:pt idx="3821">
                  <c:v>268.10000000000002</c:v>
                </c:pt>
                <c:pt idx="3822">
                  <c:v>265.10000000000002</c:v>
                </c:pt>
                <c:pt idx="3823">
                  <c:v>261.7</c:v>
                </c:pt>
                <c:pt idx="3824">
                  <c:v>266.8</c:v>
                </c:pt>
                <c:pt idx="3825">
                  <c:v>264.8</c:v>
                </c:pt>
                <c:pt idx="3826">
                  <c:v>266.7</c:v>
                </c:pt>
                <c:pt idx="3827">
                  <c:v>266.7</c:v>
                </c:pt>
                <c:pt idx="3828">
                  <c:v>266.5</c:v>
                </c:pt>
                <c:pt idx="3829">
                  <c:v>264.10000000000002</c:v>
                </c:pt>
                <c:pt idx="3830">
                  <c:v>264.7</c:v>
                </c:pt>
                <c:pt idx="3831">
                  <c:v>265.60000000000002</c:v>
                </c:pt>
                <c:pt idx="3832">
                  <c:v>263.7</c:v>
                </c:pt>
                <c:pt idx="3833">
                  <c:v>261.5</c:v>
                </c:pt>
                <c:pt idx="3834">
                  <c:v>260.10000000000002</c:v>
                </c:pt>
                <c:pt idx="3835">
                  <c:v>264.89999999999998</c:v>
                </c:pt>
                <c:pt idx="3836">
                  <c:v>263.7</c:v>
                </c:pt>
                <c:pt idx="3837">
                  <c:v>265.7</c:v>
                </c:pt>
                <c:pt idx="3838">
                  <c:v>266.3</c:v>
                </c:pt>
                <c:pt idx="3839">
                  <c:v>262.8</c:v>
                </c:pt>
                <c:pt idx="3840">
                  <c:v>264.7</c:v>
                </c:pt>
                <c:pt idx="3841">
                  <c:v>264.3</c:v>
                </c:pt>
                <c:pt idx="3842">
                  <c:v>263.7</c:v>
                </c:pt>
                <c:pt idx="3843">
                  <c:v>266.7</c:v>
                </c:pt>
                <c:pt idx="3844">
                  <c:v>265.89999999999998</c:v>
                </c:pt>
                <c:pt idx="3845">
                  <c:v>266.8</c:v>
                </c:pt>
                <c:pt idx="3846">
                  <c:v>263.2</c:v>
                </c:pt>
                <c:pt idx="3847">
                  <c:v>260.8</c:v>
                </c:pt>
                <c:pt idx="3848">
                  <c:v>267.89999999999998</c:v>
                </c:pt>
                <c:pt idx="3849">
                  <c:v>268.5</c:v>
                </c:pt>
                <c:pt idx="3850">
                  <c:v>265.5</c:v>
                </c:pt>
                <c:pt idx="3851">
                  <c:v>265.10000000000002</c:v>
                </c:pt>
                <c:pt idx="3852">
                  <c:v>264.10000000000002</c:v>
                </c:pt>
                <c:pt idx="3853">
                  <c:v>263.10000000000002</c:v>
                </c:pt>
                <c:pt idx="3854">
                  <c:v>264.39999999999998</c:v>
                </c:pt>
                <c:pt idx="3855">
                  <c:v>260.10000000000002</c:v>
                </c:pt>
                <c:pt idx="3856">
                  <c:v>266.10000000000002</c:v>
                </c:pt>
                <c:pt idx="3857">
                  <c:v>265.2</c:v>
                </c:pt>
                <c:pt idx="3858">
                  <c:v>264.7</c:v>
                </c:pt>
                <c:pt idx="3859">
                  <c:v>265.3</c:v>
                </c:pt>
                <c:pt idx="3860">
                  <c:v>264.7</c:v>
                </c:pt>
                <c:pt idx="3861">
                  <c:v>262</c:v>
                </c:pt>
                <c:pt idx="3862">
                  <c:v>266.7</c:v>
                </c:pt>
                <c:pt idx="3863">
                  <c:v>266.7</c:v>
                </c:pt>
                <c:pt idx="3864">
                  <c:v>260.10000000000002</c:v>
                </c:pt>
                <c:pt idx="3865">
                  <c:v>265.89999999999998</c:v>
                </c:pt>
                <c:pt idx="3866">
                  <c:v>264</c:v>
                </c:pt>
                <c:pt idx="3867">
                  <c:v>262.8</c:v>
                </c:pt>
                <c:pt idx="3868">
                  <c:v>265.5</c:v>
                </c:pt>
                <c:pt idx="3869">
                  <c:v>267.39999999999998</c:v>
                </c:pt>
                <c:pt idx="3870">
                  <c:v>257.60000000000002</c:v>
                </c:pt>
                <c:pt idx="3871">
                  <c:v>258.60000000000002</c:v>
                </c:pt>
                <c:pt idx="3872">
                  <c:v>263.2</c:v>
                </c:pt>
                <c:pt idx="3873">
                  <c:v>264.2</c:v>
                </c:pt>
                <c:pt idx="3874">
                  <c:v>259.60000000000002</c:v>
                </c:pt>
                <c:pt idx="3875">
                  <c:v>262.10000000000002</c:v>
                </c:pt>
                <c:pt idx="3876">
                  <c:v>264.7</c:v>
                </c:pt>
                <c:pt idx="3877">
                  <c:v>264.3</c:v>
                </c:pt>
                <c:pt idx="3878">
                  <c:v>265.10000000000002</c:v>
                </c:pt>
                <c:pt idx="3879">
                  <c:v>265.5</c:v>
                </c:pt>
                <c:pt idx="3880">
                  <c:v>262.3</c:v>
                </c:pt>
                <c:pt idx="3881">
                  <c:v>264.60000000000002</c:v>
                </c:pt>
                <c:pt idx="3882">
                  <c:v>263.89999999999998</c:v>
                </c:pt>
                <c:pt idx="3883">
                  <c:v>265.10000000000002</c:v>
                </c:pt>
                <c:pt idx="3884">
                  <c:v>256.2</c:v>
                </c:pt>
                <c:pt idx="3885">
                  <c:v>262.89999999999998</c:v>
                </c:pt>
                <c:pt idx="3886">
                  <c:v>266.3</c:v>
                </c:pt>
                <c:pt idx="3887">
                  <c:v>260.60000000000002</c:v>
                </c:pt>
                <c:pt idx="3888">
                  <c:v>258</c:v>
                </c:pt>
                <c:pt idx="3889">
                  <c:v>263.3</c:v>
                </c:pt>
                <c:pt idx="3890">
                  <c:v>257.8</c:v>
                </c:pt>
                <c:pt idx="3891">
                  <c:v>265.8</c:v>
                </c:pt>
                <c:pt idx="3892">
                  <c:v>264.5</c:v>
                </c:pt>
                <c:pt idx="3893">
                  <c:v>265.39999999999998</c:v>
                </c:pt>
                <c:pt idx="3894">
                  <c:v>264.60000000000002</c:v>
                </c:pt>
                <c:pt idx="3895">
                  <c:v>259.60000000000002</c:v>
                </c:pt>
                <c:pt idx="3896">
                  <c:v>259.8</c:v>
                </c:pt>
                <c:pt idx="3897">
                  <c:v>264.7</c:v>
                </c:pt>
                <c:pt idx="3898">
                  <c:v>263.89999999999998</c:v>
                </c:pt>
                <c:pt idx="3899">
                  <c:v>263.39999999999998</c:v>
                </c:pt>
                <c:pt idx="3900">
                  <c:v>263.7</c:v>
                </c:pt>
                <c:pt idx="3901">
                  <c:v>261.2</c:v>
                </c:pt>
                <c:pt idx="3902">
                  <c:v>262.2</c:v>
                </c:pt>
                <c:pt idx="3903">
                  <c:v>264.60000000000002</c:v>
                </c:pt>
                <c:pt idx="3904">
                  <c:v>263.3</c:v>
                </c:pt>
                <c:pt idx="3905">
                  <c:v>262.7</c:v>
                </c:pt>
                <c:pt idx="3906">
                  <c:v>263.60000000000002</c:v>
                </c:pt>
                <c:pt idx="3907">
                  <c:v>263.5</c:v>
                </c:pt>
                <c:pt idx="3908">
                  <c:v>258.2</c:v>
                </c:pt>
                <c:pt idx="3909">
                  <c:v>260.89999999999998</c:v>
                </c:pt>
                <c:pt idx="3910">
                  <c:v>264.89999999999998</c:v>
                </c:pt>
                <c:pt idx="3911">
                  <c:v>267.39999999999998</c:v>
                </c:pt>
                <c:pt idx="3912">
                  <c:v>262.3</c:v>
                </c:pt>
                <c:pt idx="3913">
                  <c:v>258.5</c:v>
                </c:pt>
                <c:pt idx="3914">
                  <c:v>262.7</c:v>
                </c:pt>
                <c:pt idx="3915">
                  <c:v>254.4</c:v>
                </c:pt>
                <c:pt idx="3916">
                  <c:v>264.5</c:v>
                </c:pt>
                <c:pt idx="3917">
                  <c:v>262.10000000000002</c:v>
                </c:pt>
                <c:pt idx="3918">
                  <c:v>265</c:v>
                </c:pt>
                <c:pt idx="3919">
                  <c:v>252.2</c:v>
                </c:pt>
                <c:pt idx="3920">
                  <c:v>259.10000000000002</c:v>
                </c:pt>
                <c:pt idx="3921">
                  <c:v>257.2</c:v>
                </c:pt>
                <c:pt idx="3922">
                  <c:v>262</c:v>
                </c:pt>
                <c:pt idx="3923">
                  <c:v>259.2</c:v>
                </c:pt>
                <c:pt idx="3924">
                  <c:v>260.89999999999998</c:v>
                </c:pt>
                <c:pt idx="3925">
                  <c:v>260.8</c:v>
                </c:pt>
                <c:pt idx="3926">
                  <c:v>257.60000000000002</c:v>
                </c:pt>
                <c:pt idx="3927">
                  <c:v>255.9</c:v>
                </c:pt>
                <c:pt idx="3928">
                  <c:v>261.39999999999998</c:v>
                </c:pt>
                <c:pt idx="3929">
                  <c:v>266.39999999999998</c:v>
                </c:pt>
                <c:pt idx="3930">
                  <c:v>263.8</c:v>
                </c:pt>
                <c:pt idx="3931">
                  <c:v>265.7</c:v>
                </c:pt>
                <c:pt idx="3932">
                  <c:v>264.2</c:v>
                </c:pt>
                <c:pt idx="3933">
                  <c:v>262.8</c:v>
                </c:pt>
                <c:pt idx="3934">
                  <c:v>264.3</c:v>
                </c:pt>
                <c:pt idx="3935">
                  <c:v>263.7</c:v>
                </c:pt>
                <c:pt idx="3936">
                  <c:v>261</c:v>
                </c:pt>
                <c:pt idx="3937">
                  <c:v>253.3</c:v>
                </c:pt>
                <c:pt idx="3938">
                  <c:v>259.39999999999998</c:v>
                </c:pt>
                <c:pt idx="3939">
                  <c:v>264.5</c:v>
                </c:pt>
                <c:pt idx="3940">
                  <c:v>262.10000000000002</c:v>
                </c:pt>
                <c:pt idx="3941">
                  <c:v>263.39999999999998</c:v>
                </c:pt>
                <c:pt idx="3942">
                  <c:v>263.7</c:v>
                </c:pt>
                <c:pt idx="3943">
                  <c:v>263.5</c:v>
                </c:pt>
                <c:pt idx="3944">
                  <c:v>262.39999999999998</c:v>
                </c:pt>
                <c:pt idx="3945">
                  <c:v>264.39999999999998</c:v>
                </c:pt>
                <c:pt idx="3946">
                  <c:v>259.2</c:v>
                </c:pt>
                <c:pt idx="3947">
                  <c:v>261.10000000000002</c:v>
                </c:pt>
                <c:pt idx="3948">
                  <c:v>255.7</c:v>
                </c:pt>
                <c:pt idx="3949">
                  <c:v>258.2</c:v>
                </c:pt>
                <c:pt idx="3950">
                  <c:v>263</c:v>
                </c:pt>
                <c:pt idx="3951">
                  <c:v>262.7</c:v>
                </c:pt>
                <c:pt idx="3952">
                  <c:v>263.7</c:v>
                </c:pt>
                <c:pt idx="3953">
                  <c:v>264.39999999999998</c:v>
                </c:pt>
                <c:pt idx="3954">
                  <c:v>264.60000000000002</c:v>
                </c:pt>
                <c:pt idx="3955">
                  <c:v>260.39999999999998</c:v>
                </c:pt>
                <c:pt idx="3956">
                  <c:v>261.8</c:v>
                </c:pt>
                <c:pt idx="3957">
                  <c:v>256.3</c:v>
                </c:pt>
                <c:pt idx="3958">
                  <c:v>263.89999999999998</c:v>
                </c:pt>
                <c:pt idx="3959">
                  <c:v>262.7</c:v>
                </c:pt>
                <c:pt idx="3960">
                  <c:v>265.5</c:v>
                </c:pt>
                <c:pt idx="3961">
                  <c:v>261.89999999999998</c:v>
                </c:pt>
                <c:pt idx="3962">
                  <c:v>260.7</c:v>
                </c:pt>
                <c:pt idx="3963">
                  <c:v>262.60000000000002</c:v>
                </c:pt>
                <c:pt idx="3964">
                  <c:v>262.5</c:v>
                </c:pt>
                <c:pt idx="3965">
                  <c:v>264.39999999999998</c:v>
                </c:pt>
                <c:pt idx="3966">
                  <c:v>264.60000000000002</c:v>
                </c:pt>
                <c:pt idx="3967">
                  <c:v>263.3</c:v>
                </c:pt>
                <c:pt idx="3968">
                  <c:v>263.39999999999998</c:v>
                </c:pt>
                <c:pt idx="3969">
                  <c:v>254.4</c:v>
                </c:pt>
                <c:pt idx="3970">
                  <c:v>263.7</c:v>
                </c:pt>
                <c:pt idx="3971">
                  <c:v>254.4</c:v>
                </c:pt>
                <c:pt idx="3972">
                  <c:v>256.89999999999998</c:v>
                </c:pt>
                <c:pt idx="3973">
                  <c:v>258.2</c:v>
                </c:pt>
                <c:pt idx="3974">
                  <c:v>259</c:v>
                </c:pt>
                <c:pt idx="3975">
                  <c:v>264.7</c:v>
                </c:pt>
                <c:pt idx="3976">
                  <c:v>265.8</c:v>
                </c:pt>
                <c:pt idx="3977">
                  <c:v>267.60000000000002</c:v>
                </c:pt>
                <c:pt idx="3978">
                  <c:v>259.7</c:v>
                </c:pt>
                <c:pt idx="3979">
                  <c:v>259.89999999999998</c:v>
                </c:pt>
                <c:pt idx="3980">
                  <c:v>262.39999999999998</c:v>
                </c:pt>
                <c:pt idx="3981">
                  <c:v>264.39999999999998</c:v>
                </c:pt>
                <c:pt idx="3982">
                  <c:v>261.60000000000002</c:v>
                </c:pt>
                <c:pt idx="3983">
                  <c:v>261.8</c:v>
                </c:pt>
                <c:pt idx="3984">
                  <c:v>262.8</c:v>
                </c:pt>
                <c:pt idx="3985">
                  <c:v>264.7</c:v>
                </c:pt>
                <c:pt idx="3986">
                  <c:v>261.10000000000002</c:v>
                </c:pt>
                <c:pt idx="3987">
                  <c:v>262.2</c:v>
                </c:pt>
                <c:pt idx="3988">
                  <c:v>255.3</c:v>
                </c:pt>
                <c:pt idx="3989">
                  <c:v>256.3</c:v>
                </c:pt>
                <c:pt idx="3990">
                  <c:v>263.7</c:v>
                </c:pt>
                <c:pt idx="3991">
                  <c:v>259.89999999999998</c:v>
                </c:pt>
                <c:pt idx="3992">
                  <c:v>259.5</c:v>
                </c:pt>
                <c:pt idx="3993">
                  <c:v>259.2</c:v>
                </c:pt>
                <c:pt idx="3994">
                  <c:v>255.8</c:v>
                </c:pt>
                <c:pt idx="3995">
                  <c:v>265.8</c:v>
                </c:pt>
                <c:pt idx="3996">
                  <c:v>261</c:v>
                </c:pt>
                <c:pt idx="3997">
                  <c:v>264.10000000000002</c:v>
                </c:pt>
                <c:pt idx="3998">
                  <c:v>263.8</c:v>
                </c:pt>
                <c:pt idx="3999">
                  <c:v>263.60000000000002</c:v>
                </c:pt>
                <c:pt idx="4000">
                  <c:v>261.89999999999998</c:v>
                </c:pt>
                <c:pt idx="4001">
                  <c:v>263.60000000000002</c:v>
                </c:pt>
                <c:pt idx="4002">
                  <c:v>261.89999999999998</c:v>
                </c:pt>
                <c:pt idx="4003">
                  <c:v>261.60000000000002</c:v>
                </c:pt>
                <c:pt idx="4004">
                  <c:v>261</c:v>
                </c:pt>
                <c:pt idx="4005">
                  <c:v>263.2</c:v>
                </c:pt>
                <c:pt idx="4006">
                  <c:v>256.7</c:v>
                </c:pt>
                <c:pt idx="4007">
                  <c:v>256.10000000000002</c:v>
                </c:pt>
                <c:pt idx="4008">
                  <c:v>263.39999999999998</c:v>
                </c:pt>
                <c:pt idx="4009">
                  <c:v>261.39999999999998</c:v>
                </c:pt>
                <c:pt idx="4010">
                  <c:v>265</c:v>
                </c:pt>
                <c:pt idx="4011">
                  <c:v>262.89999999999998</c:v>
                </c:pt>
                <c:pt idx="4012">
                  <c:v>266.3</c:v>
                </c:pt>
                <c:pt idx="4013">
                  <c:v>267.10000000000002</c:v>
                </c:pt>
                <c:pt idx="4014">
                  <c:v>266.2</c:v>
                </c:pt>
                <c:pt idx="4015">
                  <c:v>260.7</c:v>
                </c:pt>
                <c:pt idx="4016">
                  <c:v>261.5</c:v>
                </c:pt>
                <c:pt idx="4017">
                  <c:v>260</c:v>
                </c:pt>
                <c:pt idx="4018">
                  <c:v>259.39999999999998</c:v>
                </c:pt>
                <c:pt idx="4019">
                  <c:v>258.60000000000002</c:v>
                </c:pt>
                <c:pt idx="4020">
                  <c:v>259.5</c:v>
                </c:pt>
                <c:pt idx="4021">
                  <c:v>259.10000000000002</c:v>
                </c:pt>
                <c:pt idx="4022">
                  <c:v>262.7</c:v>
                </c:pt>
                <c:pt idx="4023">
                  <c:v>263.5</c:v>
                </c:pt>
                <c:pt idx="4024">
                  <c:v>262.2</c:v>
                </c:pt>
                <c:pt idx="4025">
                  <c:v>263.2</c:v>
                </c:pt>
                <c:pt idx="4026">
                  <c:v>262.60000000000002</c:v>
                </c:pt>
                <c:pt idx="4027">
                  <c:v>258.39999999999998</c:v>
                </c:pt>
                <c:pt idx="4028">
                  <c:v>259.8</c:v>
                </c:pt>
                <c:pt idx="4029">
                  <c:v>263.60000000000002</c:v>
                </c:pt>
                <c:pt idx="4030">
                  <c:v>258.8</c:v>
                </c:pt>
                <c:pt idx="4031">
                  <c:v>260</c:v>
                </c:pt>
                <c:pt idx="4032">
                  <c:v>263.60000000000002</c:v>
                </c:pt>
                <c:pt idx="4033">
                  <c:v>262.89999999999998</c:v>
                </c:pt>
                <c:pt idx="4034">
                  <c:v>261.8</c:v>
                </c:pt>
                <c:pt idx="4035">
                  <c:v>264.60000000000002</c:v>
                </c:pt>
                <c:pt idx="4036">
                  <c:v>264.89999999999998</c:v>
                </c:pt>
                <c:pt idx="4037">
                  <c:v>260.89999999999998</c:v>
                </c:pt>
                <c:pt idx="4038">
                  <c:v>251.5</c:v>
                </c:pt>
                <c:pt idx="4039">
                  <c:v>263.5</c:v>
                </c:pt>
                <c:pt idx="4040">
                  <c:v>264</c:v>
                </c:pt>
                <c:pt idx="4041">
                  <c:v>263.5</c:v>
                </c:pt>
                <c:pt idx="4042">
                  <c:v>259.60000000000002</c:v>
                </c:pt>
                <c:pt idx="4043">
                  <c:v>261.3</c:v>
                </c:pt>
                <c:pt idx="4044">
                  <c:v>260.8</c:v>
                </c:pt>
                <c:pt idx="4045">
                  <c:v>262.7</c:v>
                </c:pt>
                <c:pt idx="4046">
                  <c:v>257.7</c:v>
                </c:pt>
                <c:pt idx="4047">
                  <c:v>260.8</c:v>
                </c:pt>
                <c:pt idx="4048">
                  <c:v>259.39999999999998</c:v>
                </c:pt>
                <c:pt idx="4049">
                  <c:v>260.8</c:v>
                </c:pt>
                <c:pt idx="4050">
                  <c:v>259.7</c:v>
                </c:pt>
                <c:pt idx="4051">
                  <c:v>261</c:v>
                </c:pt>
                <c:pt idx="4052">
                  <c:v>264.7</c:v>
                </c:pt>
                <c:pt idx="4053">
                  <c:v>261.8</c:v>
                </c:pt>
                <c:pt idx="4054">
                  <c:v>259.2</c:v>
                </c:pt>
                <c:pt idx="4055">
                  <c:v>255.9</c:v>
                </c:pt>
                <c:pt idx="4056">
                  <c:v>260.5</c:v>
                </c:pt>
                <c:pt idx="4057">
                  <c:v>259.3</c:v>
                </c:pt>
                <c:pt idx="4058">
                  <c:v>259.60000000000002</c:v>
                </c:pt>
                <c:pt idx="4059">
                  <c:v>261.60000000000002</c:v>
                </c:pt>
                <c:pt idx="4060">
                  <c:v>259.5</c:v>
                </c:pt>
                <c:pt idx="4061">
                  <c:v>260.60000000000002</c:v>
                </c:pt>
                <c:pt idx="4062">
                  <c:v>261.7</c:v>
                </c:pt>
                <c:pt idx="4063">
                  <c:v>261.3</c:v>
                </c:pt>
                <c:pt idx="4064">
                  <c:v>258.60000000000002</c:v>
                </c:pt>
                <c:pt idx="4065">
                  <c:v>262.10000000000002</c:v>
                </c:pt>
                <c:pt idx="4066">
                  <c:v>256.7</c:v>
                </c:pt>
                <c:pt idx="4067">
                  <c:v>260.5</c:v>
                </c:pt>
                <c:pt idx="4068">
                  <c:v>263.60000000000002</c:v>
                </c:pt>
                <c:pt idx="4069">
                  <c:v>262.7</c:v>
                </c:pt>
                <c:pt idx="4070">
                  <c:v>258.39999999999998</c:v>
                </c:pt>
                <c:pt idx="4071">
                  <c:v>262.7</c:v>
                </c:pt>
                <c:pt idx="4072">
                  <c:v>256.89999999999998</c:v>
                </c:pt>
                <c:pt idx="4073">
                  <c:v>255.7</c:v>
                </c:pt>
                <c:pt idx="4074">
                  <c:v>260.60000000000002</c:v>
                </c:pt>
                <c:pt idx="4075">
                  <c:v>259.10000000000002</c:v>
                </c:pt>
                <c:pt idx="4076">
                  <c:v>259</c:v>
                </c:pt>
                <c:pt idx="4077">
                  <c:v>259.7</c:v>
                </c:pt>
                <c:pt idx="4078">
                  <c:v>259.5</c:v>
                </c:pt>
                <c:pt idx="4079">
                  <c:v>260.7</c:v>
                </c:pt>
                <c:pt idx="4080">
                  <c:v>260.5</c:v>
                </c:pt>
                <c:pt idx="4081">
                  <c:v>258.89999999999998</c:v>
                </c:pt>
                <c:pt idx="4082">
                  <c:v>260.7</c:v>
                </c:pt>
                <c:pt idx="4083">
                  <c:v>256.10000000000002</c:v>
                </c:pt>
                <c:pt idx="4084">
                  <c:v>261.10000000000002</c:v>
                </c:pt>
                <c:pt idx="4085">
                  <c:v>261.7</c:v>
                </c:pt>
                <c:pt idx="4086">
                  <c:v>258.60000000000002</c:v>
                </c:pt>
                <c:pt idx="4087">
                  <c:v>257.89999999999998</c:v>
                </c:pt>
                <c:pt idx="4088">
                  <c:v>257.60000000000002</c:v>
                </c:pt>
                <c:pt idx="4089">
                  <c:v>257.2</c:v>
                </c:pt>
                <c:pt idx="4090">
                  <c:v>252.3</c:v>
                </c:pt>
                <c:pt idx="4091">
                  <c:v>258.5</c:v>
                </c:pt>
                <c:pt idx="4092">
                  <c:v>256.89999999999998</c:v>
                </c:pt>
                <c:pt idx="4093">
                  <c:v>259.10000000000002</c:v>
                </c:pt>
                <c:pt idx="4094">
                  <c:v>259.7</c:v>
                </c:pt>
                <c:pt idx="4095">
                  <c:v>258.7</c:v>
                </c:pt>
                <c:pt idx="4096">
                  <c:v>258.5</c:v>
                </c:pt>
                <c:pt idx="4097">
                  <c:v>259.7</c:v>
                </c:pt>
                <c:pt idx="4098">
                  <c:v>255</c:v>
                </c:pt>
                <c:pt idx="4099">
                  <c:v>258.7</c:v>
                </c:pt>
                <c:pt idx="4100">
                  <c:v>260.2</c:v>
                </c:pt>
                <c:pt idx="4101">
                  <c:v>260.8</c:v>
                </c:pt>
                <c:pt idx="4102">
                  <c:v>261.3</c:v>
                </c:pt>
                <c:pt idx="4103">
                  <c:v>258.5</c:v>
                </c:pt>
                <c:pt idx="4104">
                  <c:v>258.60000000000002</c:v>
                </c:pt>
                <c:pt idx="4105">
                  <c:v>257.5</c:v>
                </c:pt>
                <c:pt idx="4106">
                  <c:v>260.89999999999998</c:v>
                </c:pt>
                <c:pt idx="4107">
                  <c:v>253.3</c:v>
                </c:pt>
                <c:pt idx="4108">
                  <c:v>259.7</c:v>
                </c:pt>
                <c:pt idx="4109">
                  <c:v>255.3</c:v>
                </c:pt>
                <c:pt idx="4110">
                  <c:v>252.1</c:v>
                </c:pt>
                <c:pt idx="4111">
                  <c:v>257.39999999999998</c:v>
                </c:pt>
                <c:pt idx="4112">
                  <c:v>256.8</c:v>
                </c:pt>
                <c:pt idx="4113">
                  <c:v>252.7</c:v>
                </c:pt>
                <c:pt idx="4114">
                  <c:v>253.1</c:v>
                </c:pt>
                <c:pt idx="4115">
                  <c:v>258.89999999999998</c:v>
                </c:pt>
                <c:pt idx="4116">
                  <c:v>256.2</c:v>
                </c:pt>
                <c:pt idx="4117">
                  <c:v>252</c:v>
                </c:pt>
                <c:pt idx="4118">
                  <c:v>257.3</c:v>
                </c:pt>
                <c:pt idx="4119">
                  <c:v>257.5</c:v>
                </c:pt>
                <c:pt idx="4120">
                  <c:v>253.8</c:v>
                </c:pt>
                <c:pt idx="4121">
                  <c:v>257.3</c:v>
                </c:pt>
                <c:pt idx="4122">
                  <c:v>252.9</c:v>
                </c:pt>
                <c:pt idx="4123">
                  <c:v>254.4</c:v>
                </c:pt>
                <c:pt idx="4124">
                  <c:v>255.2</c:v>
                </c:pt>
                <c:pt idx="4125">
                  <c:v>255.8</c:v>
                </c:pt>
                <c:pt idx="4126">
                  <c:v>257.89999999999998</c:v>
                </c:pt>
                <c:pt idx="4127">
                  <c:v>259</c:v>
                </c:pt>
                <c:pt idx="4128">
                  <c:v>255.6</c:v>
                </c:pt>
                <c:pt idx="4129">
                  <c:v>255.3</c:v>
                </c:pt>
                <c:pt idx="4130">
                  <c:v>255.6</c:v>
                </c:pt>
                <c:pt idx="4131">
                  <c:v>255.8</c:v>
                </c:pt>
                <c:pt idx="4132">
                  <c:v>252.9</c:v>
                </c:pt>
                <c:pt idx="4133">
                  <c:v>251.8</c:v>
                </c:pt>
                <c:pt idx="4134">
                  <c:v>253.8</c:v>
                </c:pt>
                <c:pt idx="4135">
                  <c:v>251.7</c:v>
                </c:pt>
                <c:pt idx="4136">
                  <c:v>249</c:v>
                </c:pt>
                <c:pt idx="4137">
                  <c:v>251.7</c:v>
                </c:pt>
                <c:pt idx="4138">
                  <c:v>251.7</c:v>
                </c:pt>
                <c:pt idx="4139">
                  <c:v>254</c:v>
                </c:pt>
                <c:pt idx="4140">
                  <c:v>245.3</c:v>
                </c:pt>
                <c:pt idx="4141">
                  <c:v>253.2</c:v>
                </c:pt>
                <c:pt idx="4142">
                  <c:v>253.8</c:v>
                </c:pt>
                <c:pt idx="4143">
                  <c:v>252.9</c:v>
                </c:pt>
                <c:pt idx="4144">
                  <c:v>254.8</c:v>
                </c:pt>
                <c:pt idx="4145">
                  <c:v>253.3</c:v>
                </c:pt>
                <c:pt idx="4146">
                  <c:v>248.3</c:v>
                </c:pt>
                <c:pt idx="4147">
                  <c:v>255.8</c:v>
                </c:pt>
                <c:pt idx="4148">
                  <c:v>255.8</c:v>
                </c:pt>
                <c:pt idx="4149">
                  <c:v>251</c:v>
                </c:pt>
                <c:pt idx="4150">
                  <c:v>254.5</c:v>
                </c:pt>
                <c:pt idx="4151">
                  <c:v>255.8</c:v>
                </c:pt>
                <c:pt idx="4152">
                  <c:v>246.7</c:v>
                </c:pt>
                <c:pt idx="4153">
                  <c:v>243.5</c:v>
                </c:pt>
                <c:pt idx="4154">
                  <c:v>251.4</c:v>
                </c:pt>
                <c:pt idx="4155">
                  <c:v>256.89999999999998</c:v>
                </c:pt>
                <c:pt idx="4156">
                  <c:v>257.60000000000002</c:v>
                </c:pt>
                <c:pt idx="4157">
                  <c:v>255</c:v>
                </c:pt>
                <c:pt idx="4158">
                  <c:v>257.8</c:v>
                </c:pt>
                <c:pt idx="4159">
                  <c:v>259.5</c:v>
                </c:pt>
                <c:pt idx="4160">
                  <c:v>260.7</c:v>
                </c:pt>
                <c:pt idx="4161">
                  <c:v>247.3</c:v>
                </c:pt>
                <c:pt idx="4162">
                  <c:v>257.10000000000002</c:v>
                </c:pt>
                <c:pt idx="4163">
                  <c:v>259.3</c:v>
                </c:pt>
                <c:pt idx="4164">
                  <c:v>257.8</c:v>
                </c:pt>
                <c:pt idx="4165">
                  <c:v>258.7</c:v>
                </c:pt>
                <c:pt idx="4166">
                  <c:v>249.4</c:v>
                </c:pt>
                <c:pt idx="4167">
                  <c:v>258.3</c:v>
                </c:pt>
                <c:pt idx="4168">
                  <c:v>254.6</c:v>
                </c:pt>
                <c:pt idx="4169">
                  <c:v>257.8</c:v>
                </c:pt>
                <c:pt idx="4170">
                  <c:v>257.8</c:v>
                </c:pt>
                <c:pt idx="4171">
                  <c:v>259.10000000000002</c:v>
                </c:pt>
                <c:pt idx="4172">
                  <c:v>259</c:v>
                </c:pt>
                <c:pt idx="4173">
                  <c:v>258.8</c:v>
                </c:pt>
                <c:pt idx="4174">
                  <c:v>257</c:v>
                </c:pt>
                <c:pt idx="4175">
                  <c:v>256.3</c:v>
                </c:pt>
                <c:pt idx="4176">
                  <c:v>259.7</c:v>
                </c:pt>
                <c:pt idx="4177">
                  <c:v>257.60000000000002</c:v>
                </c:pt>
                <c:pt idx="4178">
                  <c:v>257.2</c:v>
                </c:pt>
                <c:pt idx="4179">
                  <c:v>256.8</c:v>
                </c:pt>
                <c:pt idx="4180">
                  <c:v>257.10000000000002</c:v>
                </c:pt>
                <c:pt idx="4181">
                  <c:v>257</c:v>
                </c:pt>
                <c:pt idx="4182">
                  <c:v>256.5</c:v>
                </c:pt>
                <c:pt idx="4183">
                  <c:v>253</c:v>
                </c:pt>
                <c:pt idx="4184">
                  <c:v>252.6</c:v>
                </c:pt>
                <c:pt idx="4185">
                  <c:v>254.9</c:v>
                </c:pt>
                <c:pt idx="4186">
                  <c:v>256.8</c:v>
                </c:pt>
                <c:pt idx="4187">
                  <c:v>255.3</c:v>
                </c:pt>
                <c:pt idx="4188">
                  <c:v>249.3</c:v>
                </c:pt>
                <c:pt idx="4189">
                  <c:v>256</c:v>
                </c:pt>
                <c:pt idx="4190">
                  <c:v>255.5</c:v>
                </c:pt>
                <c:pt idx="4191">
                  <c:v>257.60000000000002</c:v>
                </c:pt>
                <c:pt idx="4192">
                  <c:v>255.2</c:v>
                </c:pt>
                <c:pt idx="4193">
                  <c:v>256.5</c:v>
                </c:pt>
                <c:pt idx="4194">
                  <c:v>247.4</c:v>
                </c:pt>
                <c:pt idx="4195">
                  <c:v>256.39999999999998</c:v>
                </c:pt>
                <c:pt idx="4196">
                  <c:v>257.89999999999998</c:v>
                </c:pt>
                <c:pt idx="4197">
                  <c:v>258.60000000000002</c:v>
                </c:pt>
                <c:pt idx="4198">
                  <c:v>255</c:v>
                </c:pt>
                <c:pt idx="4199">
                  <c:v>256.60000000000002</c:v>
                </c:pt>
                <c:pt idx="4200">
                  <c:v>254.1</c:v>
                </c:pt>
                <c:pt idx="4201">
                  <c:v>257.2</c:v>
                </c:pt>
                <c:pt idx="4202">
                  <c:v>257.60000000000002</c:v>
                </c:pt>
                <c:pt idx="4203">
                  <c:v>258.39999999999998</c:v>
                </c:pt>
                <c:pt idx="4204">
                  <c:v>254.3</c:v>
                </c:pt>
                <c:pt idx="4205">
                  <c:v>257.5</c:v>
                </c:pt>
                <c:pt idx="4206">
                  <c:v>254.2</c:v>
                </c:pt>
                <c:pt idx="4207">
                  <c:v>250.1</c:v>
                </c:pt>
                <c:pt idx="4208">
                  <c:v>252.4</c:v>
                </c:pt>
                <c:pt idx="4209">
                  <c:v>254.9</c:v>
                </c:pt>
                <c:pt idx="4210">
                  <c:v>256.8</c:v>
                </c:pt>
                <c:pt idx="4211">
                  <c:v>253.9</c:v>
                </c:pt>
                <c:pt idx="4212">
                  <c:v>253.8</c:v>
                </c:pt>
                <c:pt idx="4213">
                  <c:v>253.8</c:v>
                </c:pt>
                <c:pt idx="4214">
                  <c:v>250.2</c:v>
                </c:pt>
                <c:pt idx="4215">
                  <c:v>255.6</c:v>
                </c:pt>
                <c:pt idx="4216">
                  <c:v>253.4</c:v>
                </c:pt>
                <c:pt idx="4217">
                  <c:v>253.5</c:v>
                </c:pt>
                <c:pt idx="4218">
                  <c:v>258.60000000000002</c:v>
                </c:pt>
                <c:pt idx="4219">
                  <c:v>256.89999999999998</c:v>
                </c:pt>
                <c:pt idx="4220">
                  <c:v>256.60000000000002</c:v>
                </c:pt>
                <c:pt idx="4221">
                  <c:v>256.8</c:v>
                </c:pt>
                <c:pt idx="4222">
                  <c:v>256</c:v>
                </c:pt>
                <c:pt idx="4223">
                  <c:v>254</c:v>
                </c:pt>
                <c:pt idx="4224">
                  <c:v>252.9</c:v>
                </c:pt>
                <c:pt idx="4225">
                  <c:v>253.2</c:v>
                </c:pt>
                <c:pt idx="4226">
                  <c:v>246.5</c:v>
                </c:pt>
                <c:pt idx="4227">
                  <c:v>254.7</c:v>
                </c:pt>
                <c:pt idx="4228">
                  <c:v>253.8</c:v>
                </c:pt>
                <c:pt idx="4229">
                  <c:v>253.8</c:v>
                </c:pt>
                <c:pt idx="4230">
                  <c:v>251.8</c:v>
                </c:pt>
                <c:pt idx="4231">
                  <c:v>253.2</c:v>
                </c:pt>
                <c:pt idx="4232">
                  <c:v>255.2</c:v>
                </c:pt>
                <c:pt idx="4233">
                  <c:v>251.2</c:v>
                </c:pt>
                <c:pt idx="4234">
                  <c:v>254.4</c:v>
                </c:pt>
                <c:pt idx="4235">
                  <c:v>256.5</c:v>
                </c:pt>
                <c:pt idx="4236">
                  <c:v>257.5</c:v>
                </c:pt>
                <c:pt idx="4237">
                  <c:v>254.9</c:v>
                </c:pt>
                <c:pt idx="4238">
                  <c:v>256.8</c:v>
                </c:pt>
                <c:pt idx="4239">
                  <c:v>255.7</c:v>
                </c:pt>
                <c:pt idx="4240">
                  <c:v>256.3</c:v>
                </c:pt>
                <c:pt idx="4241">
                  <c:v>253</c:v>
                </c:pt>
                <c:pt idx="4242">
                  <c:v>257.60000000000002</c:v>
                </c:pt>
                <c:pt idx="4243">
                  <c:v>255.1</c:v>
                </c:pt>
                <c:pt idx="4244">
                  <c:v>255</c:v>
                </c:pt>
                <c:pt idx="4245">
                  <c:v>252.2</c:v>
                </c:pt>
                <c:pt idx="4246">
                  <c:v>246.9</c:v>
                </c:pt>
                <c:pt idx="4247">
                  <c:v>253.3</c:v>
                </c:pt>
                <c:pt idx="4248">
                  <c:v>256.8</c:v>
                </c:pt>
                <c:pt idx="4249">
                  <c:v>255.6</c:v>
                </c:pt>
                <c:pt idx="4250">
                  <c:v>253.1</c:v>
                </c:pt>
                <c:pt idx="4251">
                  <c:v>255.6</c:v>
                </c:pt>
                <c:pt idx="4252">
                  <c:v>254.5</c:v>
                </c:pt>
                <c:pt idx="4253">
                  <c:v>251.5</c:v>
                </c:pt>
                <c:pt idx="4254">
                  <c:v>250.9</c:v>
                </c:pt>
                <c:pt idx="4255">
                  <c:v>252</c:v>
                </c:pt>
                <c:pt idx="4256">
                  <c:v>252.9</c:v>
                </c:pt>
                <c:pt idx="4257">
                  <c:v>257.7</c:v>
                </c:pt>
                <c:pt idx="4258">
                  <c:v>255.8</c:v>
                </c:pt>
                <c:pt idx="4259">
                  <c:v>256.39999999999998</c:v>
                </c:pt>
                <c:pt idx="4260">
                  <c:v>256.8</c:v>
                </c:pt>
                <c:pt idx="4261">
                  <c:v>258.10000000000002</c:v>
                </c:pt>
                <c:pt idx="4262">
                  <c:v>256.60000000000002</c:v>
                </c:pt>
                <c:pt idx="4263">
                  <c:v>256.7</c:v>
                </c:pt>
                <c:pt idx="4264">
                  <c:v>255.8</c:v>
                </c:pt>
                <c:pt idx="4265">
                  <c:v>253.6</c:v>
                </c:pt>
                <c:pt idx="4266">
                  <c:v>255.6</c:v>
                </c:pt>
                <c:pt idx="4267">
                  <c:v>250.4</c:v>
                </c:pt>
                <c:pt idx="4268">
                  <c:v>244</c:v>
                </c:pt>
                <c:pt idx="4269">
                  <c:v>254.5</c:v>
                </c:pt>
                <c:pt idx="4270">
                  <c:v>251.7</c:v>
                </c:pt>
                <c:pt idx="4271">
                  <c:v>255.5</c:v>
                </c:pt>
                <c:pt idx="4272">
                  <c:v>256.7</c:v>
                </c:pt>
                <c:pt idx="4273">
                  <c:v>255.4</c:v>
                </c:pt>
                <c:pt idx="4274">
                  <c:v>254.8</c:v>
                </c:pt>
                <c:pt idx="4275">
                  <c:v>253.9</c:v>
                </c:pt>
                <c:pt idx="4276">
                  <c:v>254.6</c:v>
                </c:pt>
                <c:pt idx="4277">
                  <c:v>253.5</c:v>
                </c:pt>
                <c:pt idx="4278">
                  <c:v>253.9</c:v>
                </c:pt>
                <c:pt idx="4279">
                  <c:v>251.3</c:v>
                </c:pt>
                <c:pt idx="4280">
                  <c:v>244.3</c:v>
                </c:pt>
                <c:pt idx="4281">
                  <c:v>252.9</c:v>
                </c:pt>
                <c:pt idx="4282">
                  <c:v>250.1</c:v>
                </c:pt>
                <c:pt idx="4283">
                  <c:v>252.2</c:v>
                </c:pt>
                <c:pt idx="4284">
                  <c:v>254.7</c:v>
                </c:pt>
                <c:pt idx="4285">
                  <c:v>254.2</c:v>
                </c:pt>
                <c:pt idx="4286">
                  <c:v>254.8</c:v>
                </c:pt>
                <c:pt idx="4287">
                  <c:v>254.5</c:v>
                </c:pt>
                <c:pt idx="4288">
                  <c:v>252.1</c:v>
                </c:pt>
                <c:pt idx="4289">
                  <c:v>254.3</c:v>
                </c:pt>
                <c:pt idx="4290">
                  <c:v>254.7</c:v>
                </c:pt>
                <c:pt idx="4291">
                  <c:v>254.9</c:v>
                </c:pt>
                <c:pt idx="4292">
                  <c:v>254.6</c:v>
                </c:pt>
                <c:pt idx="4293">
                  <c:v>247</c:v>
                </c:pt>
                <c:pt idx="4294">
                  <c:v>251.6</c:v>
                </c:pt>
                <c:pt idx="4295">
                  <c:v>255.9</c:v>
                </c:pt>
                <c:pt idx="4296">
                  <c:v>255.8</c:v>
                </c:pt>
                <c:pt idx="4297">
                  <c:v>257.5</c:v>
                </c:pt>
                <c:pt idx="4298">
                  <c:v>256.60000000000002</c:v>
                </c:pt>
                <c:pt idx="4299">
                  <c:v>256.60000000000002</c:v>
                </c:pt>
                <c:pt idx="4300">
                  <c:v>255.9</c:v>
                </c:pt>
                <c:pt idx="4301">
                  <c:v>250.6</c:v>
                </c:pt>
                <c:pt idx="4302">
                  <c:v>254.5</c:v>
                </c:pt>
                <c:pt idx="4303">
                  <c:v>248.7</c:v>
                </c:pt>
                <c:pt idx="4304">
                  <c:v>251.1</c:v>
                </c:pt>
                <c:pt idx="4305">
                  <c:v>252.9</c:v>
                </c:pt>
                <c:pt idx="4306">
                  <c:v>254</c:v>
                </c:pt>
                <c:pt idx="4307">
                  <c:v>252.8</c:v>
                </c:pt>
                <c:pt idx="4308">
                  <c:v>242.6</c:v>
                </c:pt>
                <c:pt idx="4309">
                  <c:v>254.6</c:v>
                </c:pt>
                <c:pt idx="4310">
                  <c:v>253.6</c:v>
                </c:pt>
                <c:pt idx="4311">
                  <c:v>252.9</c:v>
                </c:pt>
                <c:pt idx="4312">
                  <c:v>254.8</c:v>
                </c:pt>
                <c:pt idx="4313">
                  <c:v>254</c:v>
                </c:pt>
                <c:pt idx="4314">
                  <c:v>251.1</c:v>
                </c:pt>
                <c:pt idx="4315">
                  <c:v>253.8</c:v>
                </c:pt>
                <c:pt idx="4316">
                  <c:v>253.7</c:v>
                </c:pt>
                <c:pt idx="4317">
                  <c:v>253.7</c:v>
                </c:pt>
                <c:pt idx="4318">
                  <c:v>252.6</c:v>
                </c:pt>
                <c:pt idx="4319">
                  <c:v>256.60000000000002</c:v>
                </c:pt>
                <c:pt idx="4320">
                  <c:v>253.7</c:v>
                </c:pt>
                <c:pt idx="4321">
                  <c:v>253.7</c:v>
                </c:pt>
                <c:pt idx="4322">
                  <c:v>253.2</c:v>
                </c:pt>
                <c:pt idx="4323">
                  <c:v>255.9</c:v>
                </c:pt>
                <c:pt idx="4324">
                  <c:v>257.39999999999998</c:v>
                </c:pt>
                <c:pt idx="4325">
                  <c:v>256.8</c:v>
                </c:pt>
                <c:pt idx="4326">
                  <c:v>252.1</c:v>
                </c:pt>
                <c:pt idx="4327">
                  <c:v>256</c:v>
                </c:pt>
                <c:pt idx="4328">
                  <c:v>255.5</c:v>
                </c:pt>
                <c:pt idx="4329">
                  <c:v>254.8</c:v>
                </c:pt>
                <c:pt idx="4330">
                  <c:v>252.4</c:v>
                </c:pt>
                <c:pt idx="4331">
                  <c:v>244.5</c:v>
                </c:pt>
                <c:pt idx="4332">
                  <c:v>252.8</c:v>
                </c:pt>
                <c:pt idx="4333">
                  <c:v>252.4</c:v>
                </c:pt>
                <c:pt idx="4334">
                  <c:v>253.9</c:v>
                </c:pt>
                <c:pt idx="4335">
                  <c:v>251.2</c:v>
                </c:pt>
                <c:pt idx="4336">
                  <c:v>246.5</c:v>
                </c:pt>
                <c:pt idx="4337">
                  <c:v>250.2</c:v>
                </c:pt>
                <c:pt idx="4338">
                  <c:v>242.6</c:v>
                </c:pt>
                <c:pt idx="4339">
                  <c:v>252.6</c:v>
                </c:pt>
                <c:pt idx="4340">
                  <c:v>253.7</c:v>
                </c:pt>
                <c:pt idx="4341">
                  <c:v>250.9</c:v>
                </c:pt>
                <c:pt idx="4342">
                  <c:v>251.6</c:v>
                </c:pt>
                <c:pt idx="4343">
                  <c:v>249.8</c:v>
                </c:pt>
                <c:pt idx="4344">
                  <c:v>255.8</c:v>
                </c:pt>
                <c:pt idx="4345">
                  <c:v>256.39999999999998</c:v>
                </c:pt>
                <c:pt idx="4346">
                  <c:v>254.3</c:v>
                </c:pt>
                <c:pt idx="4347">
                  <c:v>253.7</c:v>
                </c:pt>
                <c:pt idx="4348">
                  <c:v>252</c:v>
                </c:pt>
                <c:pt idx="4349">
                  <c:v>252.9</c:v>
                </c:pt>
                <c:pt idx="4350">
                  <c:v>253.8</c:v>
                </c:pt>
                <c:pt idx="4351">
                  <c:v>252.6</c:v>
                </c:pt>
                <c:pt idx="4352">
                  <c:v>252.2</c:v>
                </c:pt>
                <c:pt idx="4353">
                  <c:v>254.1</c:v>
                </c:pt>
                <c:pt idx="4354">
                  <c:v>247.3</c:v>
                </c:pt>
                <c:pt idx="4355">
                  <c:v>253.5</c:v>
                </c:pt>
                <c:pt idx="4356">
                  <c:v>252.7</c:v>
                </c:pt>
                <c:pt idx="4357">
                  <c:v>251</c:v>
                </c:pt>
                <c:pt idx="4358">
                  <c:v>248.4</c:v>
                </c:pt>
                <c:pt idx="4359">
                  <c:v>253.9</c:v>
                </c:pt>
                <c:pt idx="4360">
                  <c:v>255.4</c:v>
                </c:pt>
                <c:pt idx="4361">
                  <c:v>248.3</c:v>
                </c:pt>
                <c:pt idx="4362">
                  <c:v>255.6</c:v>
                </c:pt>
                <c:pt idx="4363">
                  <c:v>251.2</c:v>
                </c:pt>
                <c:pt idx="4364">
                  <c:v>251.7</c:v>
                </c:pt>
                <c:pt idx="4365">
                  <c:v>249.9</c:v>
                </c:pt>
                <c:pt idx="4366">
                  <c:v>250.8</c:v>
                </c:pt>
                <c:pt idx="4367">
                  <c:v>249.4</c:v>
                </c:pt>
                <c:pt idx="4368">
                  <c:v>253.8</c:v>
                </c:pt>
                <c:pt idx="4369">
                  <c:v>253.4</c:v>
                </c:pt>
                <c:pt idx="4370">
                  <c:v>249.9</c:v>
                </c:pt>
                <c:pt idx="4371">
                  <c:v>254.6</c:v>
                </c:pt>
                <c:pt idx="4372">
                  <c:v>253.2</c:v>
                </c:pt>
                <c:pt idx="4373">
                  <c:v>253.8</c:v>
                </c:pt>
                <c:pt idx="4374">
                  <c:v>252.7</c:v>
                </c:pt>
                <c:pt idx="4375">
                  <c:v>252.9</c:v>
                </c:pt>
                <c:pt idx="4376">
                  <c:v>255.5</c:v>
                </c:pt>
                <c:pt idx="4377">
                  <c:v>251</c:v>
                </c:pt>
                <c:pt idx="4378">
                  <c:v>251.3</c:v>
                </c:pt>
                <c:pt idx="4379">
                  <c:v>253.7</c:v>
                </c:pt>
                <c:pt idx="4380">
                  <c:v>254.8</c:v>
                </c:pt>
                <c:pt idx="4381">
                  <c:v>253.2</c:v>
                </c:pt>
                <c:pt idx="4382">
                  <c:v>253.7</c:v>
                </c:pt>
                <c:pt idx="4383">
                  <c:v>251.4</c:v>
                </c:pt>
                <c:pt idx="4384">
                  <c:v>248.7</c:v>
                </c:pt>
                <c:pt idx="4385">
                  <c:v>250.5</c:v>
                </c:pt>
                <c:pt idx="4386">
                  <c:v>251.9</c:v>
                </c:pt>
                <c:pt idx="4387">
                  <c:v>254.2</c:v>
                </c:pt>
                <c:pt idx="4388">
                  <c:v>254.8</c:v>
                </c:pt>
                <c:pt idx="4389">
                  <c:v>254.8</c:v>
                </c:pt>
                <c:pt idx="4390">
                  <c:v>254.8</c:v>
                </c:pt>
                <c:pt idx="4391">
                  <c:v>253.3</c:v>
                </c:pt>
                <c:pt idx="4392">
                  <c:v>254.8</c:v>
                </c:pt>
                <c:pt idx="4393">
                  <c:v>254.8</c:v>
                </c:pt>
                <c:pt idx="4394">
                  <c:v>252.6</c:v>
                </c:pt>
                <c:pt idx="4395">
                  <c:v>258.7</c:v>
                </c:pt>
                <c:pt idx="4396">
                  <c:v>255.6</c:v>
                </c:pt>
                <c:pt idx="4397">
                  <c:v>256.60000000000002</c:v>
                </c:pt>
                <c:pt idx="4398">
                  <c:v>258.3</c:v>
                </c:pt>
                <c:pt idx="4399">
                  <c:v>253.3</c:v>
                </c:pt>
                <c:pt idx="4400">
                  <c:v>255.8</c:v>
                </c:pt>
                <c:pt idx="4401">
                  <c:v>254.9</c:v>
                </c:pt>
                <c:pt idx="4402">
                  <c:v>256.39999999999998</c:v>
                </c:pt>
                <c:pt idx="4403">
                  <c:v>250.8</c:v>
                </c:pt>
                <c:pt idx="4404">
                  <c:v>243.6</c:v>
                </c:pt>
                <c:pt idx="4405">
                  <c:v>255.4</c:v>
                </c:pt>
                <c:pt idx="4406">
                  <c:v>254.8</c:v>
                </c:pt>
                <c:pt idx="4407">
                  <c:v>256.8</c:v>
                </c:pt>
                <c:pt idx="4408">
                  <c:v>256</c:v>
                </c:pt>
                <c:pt idx="4409">
                  <c:v>254.8</c:v>
                </c:pt>
                <c:pt idx="4410">
                  <c:v>255.7</c:v>
                </c:pt>
                <c:pt idx="4411">
                  <c:v>255.5</c:v>
                </c:pt>
                <c:pt idx="4412">
                  <c:v>258.89999999999998</c:v>
                </c:pt>
                <c:pt idx="4413">
                  <c:v>254.2</c:v>
                </c:pt>
                <c:pt idx="4414">
                  <c:v>260.3</c:v>
                </c:pt>
                <c:pt idx="4415">
                  <c:v>256.89999999999998</c:v>
                </c:pt>
                <c:pt idx="4416">
                  <c:v>257.39999999999998</c:v>
                </c:pt>
                <c:pt idx="4417">
                  <c:v>251</c:v>
                </c:pt>
                <c:pt idx="4418">
                  <c:v>256.3</c:v>
                </c:pt>
                <c:pt idx="4419">
                  <c:v>255.9</c:v>
                </c:pt>
                <c:pt idx="4420">
                  <c:v>258.7</c:v>
                </c:pt>
                <c:pt idx="4421">
                  <c:v>257.3</c:v>
                </c:pt>
                <c:pt idx="4422">
                  <c:v>256.89999999999998</c:v>
                </c:pt>
                <c:pt idx="4423">
                  <c:v>259.3</c:v>
                </c:pt>
                <c:pt idx="4424">
                  <c:v>259.39999999999998</c:v>
                </c:pt>
                <c:pt idx="4425">
                  <c:v>258.7</c:v>
                </c:pt>
                <c:pt idx="4426">
                  <c:v>257.39999999999998</c:v>
                </c:pt>
                <c:pt idx="4427">
                  <c:v>259.60000000000002</c:v>
                </c:pt>
                <c:pt idx="4428">
                  <c:v>260.60000000000002</c:v>
                </c:pt>
                <c:pt idx="4429">
                  <c:v>259.89999999999998</c:v>
                </c:pt>
                <c:pt idx="4430">
                  <c:v>262.39999999999998</c:v>
                </c:pt>
                <c:pt idx="4431">
                  <c:v>259.60000000000002</c:v>
                </c:pt>
                <c:pt idx="4432">
                  <c:v>259.7</c:v>
                </c:pt>
                <c:pt idx="4433">
                  <c:v>258.39999999999998</c:v>
                </c:pt>
                <c:pt idx="4434">
                  <c:v>260</c:v>
                </c:pt>
                <c:pt idx="4435">
                  <c:v>250.8</c:v>
                </c:pt>
                <c:pt idx="4436">
                  <c:v>255.2</c:v>
                </c:pt>
                <c:pt idx="4437">
                  <c:v>260.7</c:v>
                </c:pt>
                <c:pt idx="4438">
                  <c:v>260.10000000000002</c:v>
                </c:pt>
                <c:pt idx="4439">
                  <c:v>252.1</c:v>
                </c:pt>
                <c:pt idx="4440">
                  <c:v>254.2</c:v>
                </c:pt>
                <c:pt idx="4441">
                  <c:v>250</c:v>
                </c:pt>
                <c:pt idx="4442">
                  <c:v>256.8</c:v>
                </c:pt>
                <c:pt idx="4443">
                  <c:v>252.1</c:v>
                </c:pt>
                <c:pt idx="4444">
                  <c:v>255.2</c:v>
                </c:pt>
                <c:pt idx="4445">
                  <c:v>249.9</c:v>
                </c:pt>
                <c:pt idx="4446">
                  <c:v>257.7</c:v>
                </c:pt>
                <c:pt idx="4447">
                  <c:v>256.39999999999998</c:v>
                </c:pt>
                <c:pt idx="4448">
                  <c:v>252.2</c:v>
                </c:pt>
                <c:pt idx="4449">
                  <c:v>257.7</c:v>
                </c:pt>
                <c:pt idx="4450">
                  <c:v>257.39999999999998</c:v>
                </c:pt>
                <c:pt idx="4451">
                  <c:v>257.5</c:v>
                </c:pt>
                <c:pt idx="4452">
                  <c:v>255</c:v>
                </c:pt>
                <c:pt idx="4453">
                  <c:v>258.7</c:v>
                </c:pt>
                <c:pt idx="4454">
                  <c:v>250.9</c:v>
                </c:pt>
                <c:pt idx="4455">
                  <c:v>255.7</c:v>
                </c:pt>
                <c:pt idx="4456">
                  <c:v>257.5</c:v>
                </c:pt>
                <c:pt idx="4457">
                  <c:v>257.39999999999998</c:v>
                </c:pt>
                <c:pt idx="4458">
                  <c:v>261.8</c:v>
                </c:pt>
                <c:pt idx="4459">
                  <c:v>261.5</c:v>
                </c:pt>
                <c:pt idx="4460">
                  <c:v>261.89999999999998</c:v>
                </c:pt>
                <c:pt idx="4461">
                  <c:v>260.8</c:v>
                </c:pt>
                <c:pt idx="4462">
                  <c:v>261.3</c:v>
                </c:pt>
                <c:pt idx="4463">
                  <c:v>257.10000000000002</c:v>
                </c:pt>
                <c:pt idx="4464">
                  <c:v>258.89999999999998</c:v>
                </c:pt>
                <c:pt idx="4465">
                  <c:v>250.7</c:v>
                </c:pt>
                <c:pt idx="4466">
                  <c:v>253.9</c:v>
                </c:pt>
                <c:pt idx="4467">
                  <c:v>257.8</c:v>
                </c:pt>
                <c:pt idx="4468">
                  <c:v>258.7</c:v>
                </c:pt>
                <c:pt idx="4469">
                  <c:v>260.2</c:v>
                </c:pt>
                <c:pt idx="4470">
                  <c:v>256.89999999999998</c:v>
                </c:pt>
                <c:pt idx="4471">
                  <c:v>259.10000000000002</c:v>
                </c:pt>
                <c:pt idx="4472">
                  <c:v>259</c:v>
                </c:pt>
                <c:pt idx="4473">
                  <c:v>259.7</c:v>
                </c:pt>
                <c:pt idx="4474">
                  <c:v>260.10000000000002</c:v>
                </c:pt>
                <c:pt idx="4475">
                  <c:v>259.3</c:v>
                </c:pt>
                <c:pt idx="4476">
                  <c:v>254.2</c:v>
                </c:pt>
                <c:pt idx="4477">
                  <c:v>261.7</c:v>
                </c:pt>
                <c:pt idx="4478">
                  <c:v>257.39999999999998</c:v>
                </c:pt>
                <c:pt idx="4479">
                  <c:v>263.60000000000002</c:v>
                </c:pt>
                <c:pt idx="4480">
                  <c:v>262.3</c:v>
                </c:pt>
                <c:pt idx="4481">
                  <c:v>259.5</c:v>
                </c:pt>
                <c:pt idx="4482">
                  <c:v>260.7</c:v>
                </c:pt>
                <c:pt idx="4483">
                  <c:v>259.3</c:v>
                </c:pt>
                <c:pt idx="4484">
                  <c:v>256.60000000000002</c:v>
                </c:pt>
                <c:pt idx="4485">
                  <c:v>253.2</c:v>
                </c:pt>
                <c:pt idx="4486">
                  <c:v>257</c:v>
                </c:pt>
                <c:pt idx="4487">
                  <c:v>259.2</c:v>
                </c:pt>
                <c:pt idx="4488">
                  <c:v>254.3</c:v>
                </c:pt>
                <c:pt idx="4489">
                  <c:v>252.3</c:v>
                </c:pt>
                <c:pt idx="4490">
                  <c:v>255.7</c:v>
                </c:pt>
                <c:pt idx="4491">
                  <c:v>259.8</c:v>
                </c:pt>
                <c:pt idx="4492">
                  <c:v>263.2</c:v>
                </c:pt>
                <c:pt idx="4493">
                  <c:v>265.7</c:v>
                </c:pt>
                <c:pt idx="4494">
                  <c:v>251.6</c:v>
                </c:pt>
                <c:pt idx="4495">
                  <c:v>262.2</c:v>
                </c:pt>
                <c:pt idx="4496">
                  <c:v>254.7</c:v>
                </c:pt>
                <c:pt idx="4497">
                  <c:v>260.8</c:v>
                </c:pt>
                <c:pt idx="4498">
                  <c:v>259.60000000000002</c:v>
                </c:pt>
                <c:pt idx="4499">
                  <c:v>254.8</c:v>
                </c:pt>
                <c:pt idx="4500">
                  <c:v>260.7</c:v>
                </c:pt>
                <c:pt idx="4501">
                  <c:v>257.60000000000002</c:v>
                </c:pt>
                <c:pt idx="4502">
                  <c:v>260</c:v>
                </c:pt>
                <c:pt idx="4503">
                  <c:v>259.3</c:v>
                </c:pt>
                <c:pt idx="4504">
                  <c:v>256</c:v>
                </c:pt>
                <c:pt idx="4505">
                  <c:v>263.39999999999998</c:v>
                </c:pt>
                <c:pt idx="4506">
                  <c:v>266.10000000000002</c:v>
                </c:pt>
                <c:pt idx="4507">
                  <c:v>261.2</c:v>
                </c:pt>
                <c:pt idx="4508">
                  <c:v>260.89999999999998</c:v>
                </c:pt>
                <c:pt idx="4509">
                  <c:v>265.7</c:v>
                </c:pt>
                <c:pt idx="4510">
                  <c:v>266.7</c:v>
                </c:pt>
                <c:pt idx="4511">
                  <c:v>263.8</c:v>
                </c:pt>
                <c:pt idx="4512">
                  <c:v>264.60000000000002</c:v>
                </c:pt>
                <c:pt idx="4513">
                  <c:v>261</c:v>
                </c:pt>
                <c:pt idx="4514">
                  <c:v>262.5</c:v>
                </c:pt>
                <c:pt idx="4515">
                  <c:v>265.5</c:v>
                </c:pt>
                <c:pt idx="4516">
                  <c:v>263.8</c:v>
                </c:pt>
                <c:pt idx="4517">
                  <c:v>262.10000000000002</c:v>
                </c:pt>
                <c:pt idx="4518">
                  <c:v>265.39999999999998</c:v>
                </c:pt>
                <c:pt idx="4519">
                  <c:v>259.89999999999998</c:v>
                </c:pt>
                <c:pt idx="4520">
                  <c:v>263</c:v>
                </c:pt>
                <c:pt idx="4521">
                  <c:v>254.4</c:v>
                </c:pt>
                <c:pt idx="4522">
                  <c:v>265.8</c:v>
                </c:pt>
                <c:pt idx="4523">
                  <c:v>268.39999999999998</c:v>
                </c:pt>
                <c:pt idx="4524">
                  <c:v>266.7</c:v>
                </c:pt>
                <c:pt idx="4525">
                  <c:v>266.10000000000002</c:v>
                </c:pt>
                <c:pt idx="4526">
                  <c:v>263.7</c:v>
                </c:pt>
                <c:pt idx="4527">
                  <c:v>266.60000000000002</c:v>
                </c:pt>
                <c:pt idx="4528">
                  <c:v>265.3</c:v>
                </c:pt>
                <c:pt idx="4529">
                  <c:v>264.7</c:v>
                </c:pt>
                <c:pt idx="4530">
                  <c:v>267.10000000000002</c:v>
                </c:pt>
                <c:pt idx="4531">
                  <c:v>261.2</c:v>
                </c:pt>
                <c:pt idx="4532">
                  <c:v>266.7</c:v>
                </c:pt>
                <c:pt idx="4533">
                  <c:v>266.7</c:v>
                </c:pt>
                <c:pt idx="4534">
                  <c:v>266.3</c:v>
                </c:pt>
                <c:pt idx="4535">
                  <c:v>267.10000000000002</c:v>
                </c:pt>
                <c:pt idx="4536">
                  <c:v>266.8</c:v>
                </c:pt>
                <c:pt idx="4537">
                  <c:v>269.60000000000002</c:v>
                </c:pt>
                <c:pt idx="4538">
                  <c:v>270.3</c:v>
                </c:pt>
                <c:pt idx="4539">
                  <c:v>268.7</c:v>
                </c:pt>
                <c:pt idx="4540">
                  <c:v>268.89999999999998</c:v>
                </c:pt>
                <c:pt idx="4541">
                  <c:v>267.60000000000002</c:v>
                </c:pt>
                <c:pt idx="4542">
                  <c:v>262.5</c:v>
                </c:pt>
                <c:pt idx="4543">
                  <c:v>261</c:v>
                </c:pt>
                <c:pt idx="4544">
                  <c:v>266.8</c:v>
                </c:pt>
                <c:pt idx="4545">
                  <c:v>262.7</c:v>
                </c:pt>
                <c:pt idx="4546">
                  <c:v>261.5</c:v>
                </c:pt>
                <c:pt idx="4547">
                  <c:v>265.39999999999998</c:v>
                </c:pt>
                <c:pt idx="4548">
                  <c:v>264.60000000000002</c:v>
                </c:pt>
                <c:pt idx="4549">
                  <c:v>264.89999999999998</c:v>
                </c:pt>
                <c:pt idx="4550">
                  <c:v>267.39999999999998</c:v>
                </c:pt>
                <c:pt idx="4551">
                  <c:v>269.60000000000002</c:v>
                </c:pt>
                <c:pt idx="4552">
                  <c:v>268.3</c:v>
                </c:pt>
                <c:pt idx="4553">
                  <c:v>269.8</c:v>
                </c:pt>
                <c:pt idx="4554">
                  <c:v>266</c:v>
                </c:pt>
                <c:pt idx="4555">
                  <c:v>269.3</c:v>
                </c:pt>
                <c:pt idx="4556">
                  <c:v>267.10000000000002</c:v>
                </c:pt>
                <c:pt idx="4557">
                  <c:v>267.60000000000002</c:v>
                </c:pt>
                <c:pt idx="4558">
                  <c:v>266.3</c:v>
                </c:pt>
                <c:pt idx="4559">
                  <c:v>260</c:v>
                </c:pt>
                <c:pt idx="4560">
                  <c:v>268.2</c:v>
                </c:pt>
                <c:pt idx="4561">
                  <c:v>261.89999999999998</c:v>
                </c:pt>
                <c:pt idx="4562">
                  <c:v>265.8</c:v>
                </c:pt>
                <c:pt idx="4563">
                  <c:v>268.3</c:v>
                </c:pt>
                <c:pt idx="4564">
                  <c:v>264.60000000000002</c:v>
                </c:pt>
                <c:pt idx="4565">
                  <c:v>264.8</c:v>
                </c:pt>
                <c:pt idx="4566">
                  <c:v>267.60000000000002</c:v>
                </c:pt>
                <c:pt idx="4567">
                  <c:v>267.39999999999998</c:v>
                </c:pt>
                <c:pt idx="4568">
                  <c:v>270.8</c:v>
                </c:pt>
                <c:pt idx="4569">
                  <c:v>271.60000000000002</c:v>
                </c:pt>
                <c:pt idx="4570">
                  <c:v>270.8</c:v>
                </c:pt>
                <c:pt idx="4571">
                  <c:v>270.3</c:v>
                </c:pt>
                <c:pt idx="4572">
                  <c:v>266</c:v>
                </c:pt>
                <c:pt idx="4573">
                  <c:v>268.3</c:v>
                </c:pt>
                <c:pt idx="4574">
                  <c:v>267.60000000000002</c:v>
                </c:pt>
                <c:pt idx="4575">
                  <c:v>268.7</c:v>
                </c:pt>
                <c:pt idx="4576">
                  <c:v>268.89999999999998</c:v>
                </c:pt>
                <c:pt idx="4577">
                  <c:v>267.60000000000002</c:v>
                </c:pt>
                <c:pt idx="4578">
                  <c:v>268.60000000000002</c:v>
                </c:pt>
                <c:pt idx="4579">
                  <c:v>267.60000000000002</c:v>
                </c:pt>
                <c:pt idx="4580">
                  <c:v>268.39999999999998</c:v>
                </c:pt>
                <c:pt idx="4581">
                  <c:v>266.5</c:v>
                </c:pt>
                <c:pt idx="4582">
                  <c:v>265.5</c:v>
                </c:pt>
                <c:pt idx="4583">
                  <c:v>266.7</c:v>
                </c:pt>
                <c:pt idx="4584">
                  <c:v>267.5</c:v>
                </c:pt>
                <c:pt idx="4585">
                  <c:v>263.89999999999998</c:v>
                </c:pt>
                <c:pt idx="4586">
                  <c:v>265.60000000000002</c:v>
                </c:pt>
                <c:pt idx="4587">
                  <c:v>264.89999999999998</c:v>
                </c:pt>
                <c:pt idx="4588">
                  <c:v>265.60000000000002</c:v>
                </c:pt>
                <c:pt idx="4589">
                  <c:v>257.89999999999998</c:v>
                </c:pt>
                <c:pt idx="4590">
                  <c:v>268.60000000000002</c:v>
                </c:pt>
                <c:pt idx="4591">
                  <c:v>266.89999999999998</c:v>
                </c:pt>
                <c:pt idx="4592">
                  <c:v>264.2</c:v>
                </c:pt>
                <c:pt idx="4593">
                  <c:v>266</c:v>
                </c:pt>
                <c:pt idx="4594">
                  <c:v>260.39999999999998</c:v>
                </c:pt>
                <c:pt idx="4595">
                  <c:v>268.39999999999998</c:v>
                </c:pt>
                <c:pt idx="4596">
                  <c:v>264</c:v>
                </c:pt>
                <c:pt idx="4597">
                  <c:v>266.3</c:v>
                </c:pt>
                <c:pt idx="4598">
                  <c:v>265.60000000000002</c:v>
                </c:pt>
                <c:pt idx="4599">
                  <c:v>260.10000000000002</c:v>
                </c:pt>
                <c:pt idx="4600">
                  <c:v>265.7</c:v>
                </c:pt>
                <c:pt idx="4601">
                  <c:v>267.10000000000002</c:v>
                </c:pt>
                <c:pt idx="4602">
                  <c:v>267.5</c:v>
                </c:pt>
                <c:pt idx="4603">
                  <c:v>264.10000000000002</c:v>
                </c:pt>
                <c:pt idx="4604">
                  <c:v>263.8</c:v>
                </c:pt>
                <c:pt idx="4605">
                  <c:v>267.5</c:v>
                </c:pt>
                <c:pt idx="4606">
                  <c:v>264.5</c:v>
                </c:pt>
                <c:pt idx="4607">
                  <c:v>261.3</c:v>
                </c:pt>
                <c:pt idx="4608">
                  <c:v>264.89999999999998</c:v>
                </c:pt>
                <c:pt idx="4609">
                  <c:v>268.3</c:v>
                </c:pt>
                <c:pt idx="4610">
                  <c:v>267.60000000000002</c:v>
                </c:pt>
                <c:pt idx="4611">
                  <c:v>259.3</c:v>
                </c:pt>
                <c:pt idx="4612">
                  <c:v>267.10000000000002</c:v>
                </c:pt>
                <c:pt idx="4613">
                  <c:v>266.8</c:v>
                </c:pt>
                <c:pt idx="4614">
                  <c:v>266.5</c:v>
                </c:pt>
                <c:pt idx="4615">
                  <c:v>265.2</c:v>
                </c:pt>
                <c:pt idx="4616">
                  <c:v>267.60000000000002</c:v>
                </c:pt>
                <c:pt idx="4617">
                  <c:v>267.3</c:v>
                </c:pt>
                <c:pt idx="4618">
                  <c:v>259.8</c:v>
                </c:pt>
                <c:pt idx="4619">
                  <c:v>256.8</c:v>
                </c:pt>
                <c:pt idx="4620">
                  <c:v>264.8</c:v>
                </c:pt>
                <c:pt idx="4621">
                  <c:v>266.3</c:v>
                </c:pt>
                <c:pt idx="4622">
                  <c:v>265.7</c:v>
                </c:pt>
                <c:pt idx="4623">
                  <c:v>265.5</c:v>
                </c:pt>
                <c:pt idx="4624">
                  <c:v>259.60000000000002</c:v>
                </c:pt>
                <c:pt idx="4625">
                  <c:v>263.3</c:v>
                </c:pt>
                <c:pt idx="4626">
                  <c:v>269.39999999999998</c:v>
                </c:pt>
                <c:pt idx="4627">
                  <c:v>263.7</c:v>
                </c:pt>
                <c:pt idx="4628">
                  <c:v>265</c:v>
                </c:pt>
                <c:pt idx="4629">
                  <c:v>267.60000000000002</c:v>
                </c:pt>
                <c:pt idx="4630">
                  <c:v>264.7</c:v>
                </c:pt>
                <c:pt idx="4631">
                  <c:v>265.3</c:v>
                </c:pt>
                <c:pt idx="4632">
                  <c:v>257.3</c:v>
                </c:pt>
                <c:pt idx="4633">
                  <c:v>266.7</c:v>
                </c:pt>
                <c:pt idx="4634">
                  <c:v>265.2</c:v>
                </c:pt>
                <c:pt idx="4635">
                  <c:v>262.5</c:v>
                </c:pt>
                <c:pt idx="4636">
                  <c:v>261.7</c:v>
                </c:pt>
                <c:pt idx="4637">
                  <c:v>265.39999999999998</c:v>
                </c:pt>
                <c:pt idx="4638">
                  <c:v>264.7</c:v>
                </c:pt>
                <c:pt idx="4639">
                  <c:v>264.89999999999998</c:v>
                </c:pt>
                <c:pt idx="4640">
                  <c:v>264.39999999999998</c:v>
                </c:pt>
                <c:pt idx="4641">
                  <c:v>265.2</c:v>
                </c:pt>
                <c:pt idx="4642">
                  <c:v>262</c:v>
                </c:pt>
                <c:pt idx="4643">
                  <c:v>268.60000000000002</c:v>
                </c:pt>
                <c:pt idx="4644">
                  <c:v>258.39999999999998</c:v>
                </c:pt>
                <c:pt idx="4645">
                  <c:v>266.89999999999998</c:v>
                </c:pt>
                <c:pt idx="4646">
                  <c:v>264.10000000000002</c:v>
                </c:pt>
                <c:pt idx="4647">
                  <c:v>265.39999999999998</c:v>
                </c:pt>
                <c:pt idx="4648">
                  <c:v>263.2</c:v>
                </c:pt>
                <c:pt idx="4649">
                  <c:v>256.3</c:v>
                </c:pt>
                <c:pt idx="4650">
                  <c:v>263.60000000000002</c:v>
                </c:pt>
                <c:pt idx="4651">
                  <c:v>260.8</c:v>
                </c:pt>
                <c:pt idx="4652">
                  <c:v>261.3</c:v>
                </c:pt>
                <c:pt idx="4653">
                  <c:v>266.7</c:v>
                </c:pt>
                <c:pt idx="4654">
                  <c:v>266.3</c:v>
                </c:pt>
                <c:pt idx="4655">
                  <c:v>265</c:v>
                </c:pt>
                <c:pt idx="4656">
                  <c:v>267</c:v>
                </c:pt>
                <c:pt idx="4657">
                  <c:v>260.60000000000002</c:v>
                </c:pt>
                <c:pt idx="4658">
                  <c:v>265.89999999999998</c:v>
                </c:pt>
                <c:pt idx="4659">
                  <c:v>266.39999999999998</c:v>
                </c:pt>
                <c:pt idx="4660">
                  <c:v>263.60000000000002</c:v>
                </c:pt>
                <c:pt idx="4661">
                  <c:v>264.5</c:v>
                </c:pt>
                <c:pt idx="4662">
                  <c:v>262.2</c:v>
                </c:pt>
                <c:pt idx="4663">
                  <c:v>258.5</c:v>
                </c:pt>
                <c:pt idx="4664">
                  <c:v>266.39999999999998</c:v>
                </c:pt>
                <c:pt idx="4665">
                  <c:v>268.60000000000002</c:v>
                </c:pt>
                <c:pt idx="4666">
                  <c:v>269.39999999999998</c:v>
                </c:pt>
                <c:pt idx="4667">
                  <c:v>270.60000000000002</c:v>
                </c:pt>
                <c:pt idx="4668">
                  <c:v>261.2</c:v>
                </c:pt>
                <c:pt idx="4669">
                  <c:v>268.89999999999998</c:v>
                </c:pt>
                <c:pt idx="4670">
                  <c:v>264.8</c:v>
                </c:pt>
                <c:pt idx="4671">
                  <c:v>265.7</c:v>
                </c:pt>
                <c:pt idx="4672">
                  <c:v>257</c:v>
                </c:pt>
                <c:pt idx="4673">
                  <c:v>266.7</c:v>
                </c:pt>
                <c:pt idx="4674">
                  <c:v>266.7</c:v>
                </c:pt>
                <c:pt idx="4675">
                  <c:v>266.89999999999998</c:v>
                </c:pt>
                <c:pt idx="4676">
                  <c:v>265</c:v>
                </c:pt>
                <c:pt idx="4677">
                  <c:v>268.5</c:v>
                </c:pt>
                <c:pt idx="4678">
                  <c:v>265.7</c:v>
                </c:pt>
                <c:pt idx="4679">
                  <c:v>261.3</c:v>
                </c:pt>
                <c:pt idx="4680">
                  <c:v>266.5</c:v>
                </c:pt>
                <c:pt idx="4681">
                  <c:v>265.8</c:v>
                </c:pt>
                <c:pt idx="4682">
                  <c:v>267.60000000000002</c:v>
                </c:pt>
                <c:pt idx="4683">
                  <c:v>262.89999999999998</c:v>
                </c:pt>
                <c:pt idx="4684">
                  <c:v>266.39999999999998</c:v>
                </c:pt>
                <c:pt idx="4685">
                  <c:v>261.89999999999998</c:v>
                </c:pt>
                <c:pt idx="4686">
                  <c:v>270.3</c:v>
                </c:pt>
                <c:pt idx="4687">
                  <c:v>264.5</c:v>
                </c:pt>
                <c:pt idx="4688">
                  <c:v>263.39999999999998</c:v>
                </c:pt>
                <c:pt idx="4689">
                  <c:v>268.60000000000002</c:v>
                </c:pt>
                <c:pt idx="4690">
                  <c:v>268.3</c:v>
                </c:pt>
                <c:pt idx="4691">
                  <c:v>265.5</c:v>
                </c:pt>
                <c:pt idx="4692">
                  <c:v>267</c:v>
                </c:pt>
                <c:pt idx="4693">
                  <c:v>259</c:v>
                </c:pt>
                <c:pt idx="4694">
                  <c:v>262.7</c:v>
                </c:pt>
                <c:pt idx="4695">
                  <c:v>263.7</c:v>
                </c:pt>
                <c:pt idx="4696">
                  <c:v>264.5</c:v>
                </c:pt>
                <c:pt idx="4697">
                  <c:v>263.5</c:v>
                </c:pt>
                <c:pt idx="4698">
                  <c:v>267.10000000000002</c:v>
                </c:pt>
                <c:pt idx="4699">
                  <c:v>262.60000000000002</c:v>
                </c:pt>
                <c:pt idx="4700">
                  <c:v>270.10000000000002</c:v>
                </c:pt>
                <c:pt idx="4701">
                  <c:v>265.89999999999998</c:v>
                </c:pt>
                <c:pt idx="4702">
                  <c:v>269.2</c:v>
                </c:pt>
                <c:pt idx="4703">
                  <c:v>267.89999999999998</c:v>
                </c:pt>
                <c:pt idx="4704">
                  <c:v>256.89999999999998</c:v>
                </c:pt>
                <c:pt idx="4705">
                  <c:v>259.89999999999998</c:v>
                </c:pt>
                <c:pt idx="4706">
                  <c:v>261</c:v>
                </c:pt>
                <c:pt idx="4707">
                  <c:v>265.7</c:v>
                </c:pt>
                <c:pt idx="4708">
                  <c:v>266.8</c:v>
                </c:pt>
                <c:pt idx="4709">
                  <c:v>266.5</c:v>
                </c:pt>
                <c:pt idx="4710">
                  <c:v>268.5</c:v>
                </c:pt>
                <c:pt idx="4711">
                  <c:v>261.39999999999998</c:v>
                </c:pt>
                <c:pt idx="4712">
                  <c:v>254.8</c:v>
                </c:pt>
                <c:pt idx="4713">
                  <c:v>269.3</c:v>
                </c:pt>
                <c:pt idx="4714">
                  <c:v>265.8</c:v>
                </c:pt>
                <c:pt idx="4715">
                  <c:v>264.10000000000002</c:v>
                </c:pt>
                <c:pt idx="4716">
                  <c:v>268.89999999999998</c:v>
                </c:pt>
                <c:pt idx="4717">
                  <c:v>270.7</c:v>
                </c:pt>
                <c:pt idx="4718">
                  <c:v>269.8</c:v>
                </c:pt>
                <c:pt idx="4719">
                  <c:v>261.2</c:v>
                </c:pt>
                <c:pt idx="4720">
                  <c:v>268.3</c:v>
                </c:pt>
                <c:pt idx="4721">
                  <c:v>264.8</c:v>
                </c:pt>
                <c:pt idx="4722">
                  <c:v>268.60000000000002</c:v>
                </c:pt>
                <c:pt idx="4723">
                  <c:v>267.60000000000002</c:v>
                </c:pt>
                <c:pt idx="4724">
                  <c:v>267.60000000000002</c:v>
                </c:pt>
                <c:pt idx="4725">
                  <c:v>269.39999999999998</c:v>
                </c:pt>
                <c:pt idx="4726">
                  <c:v>266.8</c:v>
                </c:pt>
                <c:pt idx="4727">
                  <c:v>268.60000000000002</c:v>
                </c:pt>
                <c:pt idx="4728">
                  <c:v>261.8</c:v>
                </c:pt>
                <c:pt idx="4729">
                  <c:v>264.2</c:v>
                </c:pt>
                <c:pt idx="4730">
                  <c:v>265.89999999999998</c:v>
                </c:pt>
                <c:pt idx="4731">
                  <c:v>268.8</c:v>
                </c:pt>
                <c:pt idx="4732">
                  <c:v>267.89999999999998</c:v>
                </c:pt>
                <c:pt idx="4733">
                  <c:v>267.3</c:v>
                </c:pt>
                <c:pt idx="4734">
                  <c:v>271.60000000000002</c:v>
                </c:pt>
                <c:pt idx="4735">
                  <c:v>270.5</c:v>
                </c:pt>
                <c:pt idx="4736">
                  <c:v>267.2</c:v>
                </c:pt>
                <c:pt idx="4737">
                  <c:v>265.60000000000002</c:v>
                </c:pt>
                <c:pt idx="4738">
                  <c:v>264.10000000000002</c:v>
                </c:pt>
                <c:pt idx="4739">
                  <c:v>258.2</c:v>
                </c:pt>
                <c:pt idx="4740">
                  <c:v>269.60000000000002</c:v>
                </c:pt>
                <c:pt idx="4741">
                  <c:v>264.2</c:v>
                </c:pt>
                <c:pt idx="4742">
                  <c:v>260.10000000000002</c:v>
                </c:pt>
                <c:pt idx="4743">
                  <c:v>268.60000000000002</c:v>
                </c:pt>
                <c:pt idx="4744">
                  <c:v>269</c:v>
                </c:pt>
                <c:pt idx="4745">
                  <c:v>267.5</c:v>
                </c:pt>
                <c:pt idx="4746">
                  <c:v>268.5</c:v>
                </c:pt>
                <c:pt idx="4747">
                  <c:v>267</c:v>
                </c:pt>
                <c:pt idx="4748">
                  <c:v>267.60000000000002</c:v>
                </c:pt>
                <c:pt idx="4749">
                  <c:v>267.89999999999998</c:v>
                </c:pt>
                <c:pt idx="4750">
                  <c:v>270.3</c:v>
                </c:pt>
                <c:pt idx="4751">
                  <c:v>268.10000000000002</c:v>
                </c:pt>
                <c:pt idx="4752">
                  <c:v>269.3</c:v>
                </c:pt>
                <c:pt idx="4753">
                  <c:v>264.3</c:v>
                </c:pt>
                <c:pt idx="4754">
                  <c:v>267.3</c:v>
                </c:pt>
                <c:pt idx="4755">
                  <c:v>266.60000000000002</c:v>
                </c:pt>
                <c:pt idx="4756">
                  <c:v>264.5</c:v>
                </c:pt>
                <c:pt idx="4757">
                  <c:v>266.3</c:v>
                </c:pt>
                <c:pt idx="4758">
                  <c:v>268</c:v>
                </c:pt>
                <c:pt idx="4759">
                  <c:v>261.5</c:v>
                </c:pt>
                <c:pt idx="4760">
                  <c:v>262.10000000000002</c:v>
                </c:pt>
                <c:pt idx="4761">
                  <c:v>267.89999999999998</c:v>
                </c:pt>
                <c:pt idx="4762">
                  <c:v>272.60000000000002</c:v>
                </c:pt>
                <c:pt idx="4763">
                  <c:v>268.3</c:v>
                </c:pt>
                <c:pt idx="4764">
                  <c:v>270.7</c:v>
                </c:pt>
                <c:pt idx="4765">
                  <c:v>271.8</c:v>
                </c:pt>
                <c:pt idx="4766">
                  <c:v>270.60000000000002</c:v>
                </c:pt>
                <c:pt idx="4767">
                  <c:v>268.7</c:v>
                </c:pt>
                <c:pt idx="4768">
                  <c:v>269.2</c:v>
                </c:pt>
                <c:pt idx="4769">
                  <c:v>267.89999999999998</c:v>
                </c:pt>
                <c:pt idx="4770">
                  <c:v>261.89999999999998</c:v>
                </c:pt>
                <c:pt idx="4771">
                  <c:v>266.10000000000002</c:v>
                </c:pt>
                <c:pt idx="4772">
                  <c:v>264.5</c:v>
                </c:pt>
                <c:pt idx="4773">
                  <c:v>266.5</c:v>
                </c:pt>
                <c:pt idx="4774">
                  <c:v>266.2</c:v>
                </c:pt>
                <c:pt idx="4775">
                  <c:v>267.2</c:v>
                </c:pt>
                <c:pt idx="4776">
                  <c:v>267.60000000000002</c:v>
                </c:pt>
                <c:pt idx="4777">
                  <c:v>267</c:v>
                </c:pt>
                <c:pt idx="4778">
                  <c:v>266.89999999999998</c:v>
                </c:pt>
                <c:pt idx="4779">
                  <c:v>267.2</c:v>
                </c:pt>
                <c:pt idx="4780">
                  <c:v>263.60000000000002</c:v>
                </c:pt>
                <c:pt idx="4781">
                  <c:v>268.89999999999998</c:v>
                </c:pt>
                <c:pt idx="4782">
                  <c:v>265.8</c:v>
                </c:pt>
                <c:pt idx="4783">
                  <c:v>266.89999999999998</c:v>
                </c:pt>
                <c:pt idx="4784">
                  <c:v>267.10000000000002</c:v>
                </c:pt>
                <c:pt idx="4785">
                  <c:v>263.89999999999998</c:v>
                </c:pt>
                <c:pt idx="4786">
                  <c:v>265.10000000000002</c:v>
                </c:pt>
                <c:pt idx="4787">
                  <c:v>267.7</c:v>
                </c:pt>
                <c:pt idx="4788">
                  <c:v>268.60000000000002</c:v>
                </c:pt>
                <c:pt idx="4789">
                  <c:v>263.3</c:v>
                </c:pt>
                <c:pt idx="4790">
                  <c:v>263.2</c:v>
                </c:pt>
                <c:pt idx="4791">
                  <c:v>267.60000000000002</c:v>
                </c:pt>
                <c:pt idx="4792">
                  <c:v>266.7</c:v>
                </c:pt>
                <c:pt idx="4793">
                  <c:v>267.39999999999998</c:v>
                </c:pt>
                <c:pt idx="4794">
                  <c:v>267.60000000000002</c:v>
                </c:pt>
                <c:pt idx="4795">
                  <c:v>264.7</c:v>
                </c:pt>
                <c:pt idx="4796">
                  <c:v>265.3</c:v>
                </c:pt>
                <c:pt idx="4797">
                  <c:v>265.7</c:v>
                </c:pt>
                <c:pt idx="4798">
                  <c:v>266.3</c:v>
                </c:pt>
                <c:pt idx="4799">
                  <c:v>267.10000000000002</c:v>
                </c:pt>
                <c:pt idx="4800">
                  <c:v>261.10000000000002</c:v>
                </c:pt>
                <c:pt idx="4801">
                  <c:v>266.7</c:v>
                </c:pt>
                <c:pt idx="4802">
                  <c:v>268.8</c:v>
                </c:pt>
                <c:pt idx="4803">
                  <c:v>266.60000000000002</c:v>
                </c:pt>
                <c:pt idx="4804">
                  <c:v>262.60000000000002</c:v>
                </c:pt>
                <c:pt idx="4805">
                  <c:v>265.7</c:v>
                </c:pt>
                <c:pt idx="4806">
                  <c:v>269.5</c:v>
                </c:pt>
                <c:pt idx="4807">
                  <c:v>266.10000000000002</c:v>
                </c:pt>
                <c:pt idx="4808">
                  <c:v>258</c:v>
                </c:pt>
                <c:pt idx="4809">
                  <c:v>262.89999999999998</c:v>
                </c:pt>
                <c:pt idx="4810">
                  <c:v>265.3</c:v>
                </c:pt>
                <c:pt idx="4811">
                  <c:v>259</c:v>
                </c:pt>
                <c:pt idx="4812">
                  <c:v>263.7</c:v>
                </c:pt>
                <c:pt idx="4813">
                  <c:v>264.10000000000002</c:v>
                </c:pt>
                <c:pt idx="4814">
                  <c:v>264.7</c:v>
                </c:pt>
                <c:pt idx="4815">
                  <c:v>264.60000000000002</c:v>
                </c:pt>
                <c:pt idx="4816">
                  <c:v>262.7</c:v>
                </c:pt>
                <c:pt idx="4817">
                  <c:v>262.7</c:v>
                </c:pt>
                <c:pt idx="4818">
                  <c:v>264.7</c:v>
                </c:pt>
                <c:pt idx="4819">
                  <c:v>261.2</c:v>
                </c:pt>
                <c:pt idx="4820">
                  <c:v>254.3</c:v>
                </c:pt>
                <c:pt idx="4821">
                  <c:v>260.5</c:v>
                </c:pt>
                <c:pt idx="4822">
                  <c:v>258.7</c:v>
                </c:pt>
                <c:pt idx="4823">
                  <c:v>263.8</c:v>
                </c:pt>
                <c:pt idx="4824">
                  <c:v>264.60000000000002</c:v>
                </c:pt>
                <c:pt idx="4825">
                  <c:v>263.10000000000002</c:v>
                </c:pt>
                <c:pt idx="4826">
                  <c:v>260.8</c:v>
                </c:pt>
                <c:pt idx="4827">
                  <c:v>257.60000000000002</c:v>
                </c:pt>
                <c:pt idx="4828">
                  <c:v>259.60000000000002</c:v>
                </c:pt>
                <c:pt idx="4829">
                  <c:v>264.2</c:v>
                </c:pt>
                <c:pt idx="4830">
                  <c:v>262.8</c:v>
                </c:pt>
                <c:pt idx="4831">
                  <c:v>264.7</c:v>
                </c:pt>
                <c:pt idx="4832">
                  <c:v>258.2</c:v>
                </c:pt>
                <c:pt idx="4833">
                  <c:v>264.89999999999998</c:v>
                </c:pt>
                <c:pt idx="4834">
                  <c:v>257.8</c:v>
                </c:pt>
                <c:pt idx="4835">
                  <c:v>260</c:v>
                </c:pt>
                <c:pt idx="4836">
                  <c:v>265.5</c:v>
                </c:pt>
                <c:pt idx="4837">
                  <c:v>262.7</c:v>
                </c:pt>
                <c:pt idx="4838">
                  <c:v>259.10000000000002</c:v>
                </c:pt>
                <c:pt idx="4839">
                  <c:v>263.7</c:v>
                </c:pt>
                <c:pt idx="4840">
                  <c:v>264.7</c:v>
                </c:pt>
                <c:pt idx="4841">
                  <c:v>266.10000000000002</c:v>
                </c:pt>
                <c:pt idx="4842">
                  <c:v>268.39999999999998</c:v>
                </c:pt>
                <c:pt idx="4843">
                  <c:v>265.10000000000002</c:v>
                </c:pt>
                <c:pt idx="4844">
                  <c:v>262.10000000000002</c:v>
                </c:pt>
                <c:pt idx="4845">
                  <c:v>266.5</c:v>
                </c:pt>
                <c:pt idx="4846">
                  <c:v>263.3</c:v>
                </c:pt>
                <c:pt idx="4847">
                  <c:v>262.7</c:v>
                </c:pt>
                <c:pt idx="4848">
                  <c:v>264.39999999999998</c:v>
                </c:pt>
                <c:pt idx="4849">
                  <c:v>259.2</c:v>
                </c:pt>
                <c:pt idx="4850">
                  <c:v>259.60000000000002</c:v>
                </c:pt>
                <c:pt idx="4851">
                  <c:v>263.5</c:v>
                </c:pt>
                <c:pt idx="4852">
                  <c:v>259.7</c:v>
                </c:pt>
                <c:pt idx="4853">
                  <c:v>259</c:v>
                </c:pt>
                <c:pt idx="4854">
                  <c:v>264.7</c:v>
                </c:pt>
                <c:pt idx="4855">
                  <c:v>260</c:v>
                </c:pt>
                <c:pt idx="4856">
                  <c:v>262.2</c:v>
                </c:pt>
                <c:pt idx="4857">
                  <c:v>262.60000000000002</c:v>
                </c:pt>
                <c:pt idx="4858">
                  <c:v>261.7</c:v>
                </c:pt>
                <c:pt idx="4859">
                  <c:v>264.60000000000002</c:v>
                </c:pt>
                <c:pt idx="4860">
                  <c:v>259.10000000000002</c:v>
                </c:pt>
                <c:pt idx="4861">
                  <c:v>265.3</c:v>
                </c:pt>
                <c:pt idx="4862">
                  <c:v>254.7</c:v>
                </c:pt>
                <c:pt idx="4863">
                  <c:v>253.6</c:v>
                </c:pt>
                <c:pt idx="4864">
                  <c:v>265.7</c:v>
                </c:pt>
                <c:pt idx="4865">
                  <c:v>259.2</c:v>
                </c:pt>
                <c:pt idx="4866">
                  <c:v>268.5</c:v>
                </c:pt>
                <c:pt idx="4867">
                  <c:v>261.39999999999998</c:v>
                </c:pt>
                <c:pt idx="4868">
                  <c:v>263.39999999999998</c:v>
                </c:pt>
                <c:pt idx="4869">
                  <c:v>265.2</c:v>
                </c:pt>
                <c:pt idx="4870">
                  <c:v>256.2</c:v>
                </c:pt>
                <c:pt idx="4871">
                  <c:v>260.89999999999998</c:v>
                </c:pt>
                <c:pt idx="4872">
                  <c:v>265.60000000000002</c:v>
                </c:pt>
                <c:pt idx="4873">
                  <c:v>265.10000000000002</c:v>
                </c:pt>
                <c:pt idx="4874">
                  <c:v>266.39999999999998</c:v>
                </c:pt>
                <c:pt idx="4875">
                  <c:v>264.8</c:v>
                </c:pt>
                <c:pt idx="4876">
                  <c:v>263.60000000000002</c:v>
                </c:pt>
                <c:pt idx="4877">
                  <c:v>263</c:v>
                </c:pt>
                <c:pt idx="4878">
                  <c:v>264.8</c:v>
                </c:pt>
                <c:pt idx="4879">
                  <c:v>266.7</c:v>
                </c:pt>
                <c:pt idx="4880">
                  <c:v>265.2</c:v>
                </c:pt>
                <c:pt idx="4881">
                  <c:v>254.4</c:v>
                </c:pt>
                <c:pt idx="4882">
                  <c:v>263.10000000000002</c:v>
                </c:pt>
                <c:pt idx="4883">
                  <c:v>265</c:v>
                </c:pt>
                <c:pt idx="4884">
                  <c:v>269.3</c:v>
                </c:pt>
                <c:pt idx="4885">
                  <c:v>266.60000000000002</c:v>
                </c:pt>
                <c:pt idx="4886">
                  <c:v>268.89999999999998</c:v>
                </c:pt>
                <c:pt idx="4887">
                  <c:v>267.39999999999998</c:v>
                </c:pt>
                <c:pt idx="4888">
                  <c:v>264.2</c:v>
                </c:pt>
                <c:pt idx="4889">
                  <c:v>262.3</c:v>
                </c:pt>
                <c:pt idx="4890">
                  <c:v>264.7</c:v>
                </c:pt>
                <c:pt idx="4891">
                  <c:v>263.89999999999998</c:v>
                </c:pt>
                <c:pt idx="4892">
                  <c:v>257.7</c:v>
                </c:pt>
                <c:pt idx="4893">
                  <c:v>265.5</c:v>
                </c:pt>
                <c:pt idx="4894">
                  <c:v>261.2</c:v>
                </c:pt>
                <c:pt idx="4895">
                  <c:v>265.2</c:v>
                </c:pt>
                <c:pt idx="4896">
                  <c:v>263.89999999999998</c:v>
                </c:pt>
                <c:pt idx="4897">
                  <c:v>267.3</c:v>
                </c:pt>
                <c:pt idx="4898">
                  <c:v>267.39999999999998</c:v>
                </c:pt>
                <c:pt idx="4899">
                  <c:v>257.3</c:v>
                </c:pt>
                <c:pt idx="4900">
                  <c:v>265.5</c:v>
                </c:pt>
                <c:pt idx="4901">
                  <c:v>267.3</c:v>
                </c:pt>
                <c:pt idx="4902">
                  <c:v>268.7</c:v>
                </c:pt>
                <c:pt idx="4903">
                  <c:v>270.39999999999998</c:v>
                </c:pt>
                <c:pt idx="4904">
                  <c:v>269.5</c:v>
                </c:pt>
                <c:pt idx="4905">
                  <c:v>271.60000000000002</c:v>
                </c:pt>
                <c:pt idx="4906">
                  <c:v>269.8</c:v>
                </c:pt>
                <c:pt idx="4907">
                  <c:v>270.10000000000002</c:v>
                </c:pt>
                <c:pt idx="4908">
                  <c:v>263</c:v>
                </c:pt>
                <c:pt idx="4909">
                  <c:v>269</c:v>
                </c:pt>
                <c:pt idx="4910">
                  <c:v>268.2</c:v>
                </c:pt>
                <c:pt idx="4911">
                  <c:v>266.89999999999998</c:v>
                </c:pt>
                <c:pt idx="4912">
                  <c:v>257.10000000000002</c:v>
                </c:pt>
                <c:pt idx="4913">
                  <c:v>264.3</c:v>
                </c:pt>
                <c:pt idx="4914">
                  <c:v>264.39999999999998</c:v>
                </c:pt>
                <c:pt idx="4915">
                  <c:v>262.10000000000002</c:v>
                </c:pt>
                <c:pt idx="4916">
                  <c:v>267.10000000000002</c:v>
                </c:pt>
                <c:pt idx="4917">
                  <c:v>265.8</c:v>
                </c:pt>
                <c:pt idx="4918">
                  <c:v>267.10000000000002</c:v>
                </c:pt>
                <c:pt idx="4919">
                  <c:v>264.7</c:v>
                </c:pt>
                <c:pt idx="4920">
                  <c:v>267.7</c:v>
                </c:pt>
                <c:pt idx="4921">
                  <c:v>268.60000000000002</c:v>
                </c:pt>
                <c:pt idx="4922">
                  <c:v>268.60000000000002</c:v>
                </c:pt>
                <c:pt idx="4923">
                  <c:v>264.8</c:v>
                </c:pt>
                <c:pt idx="4924">
                  <c:v>268.60000000000002</c:v>
                </c:pt>
                <c:pt idx="4925">
                  <c:v>272.3</c:v>
                </c:pt>
                <c:pt idx="4926">
                  <c:v>271.5</c:v>
                </c:pt>
                <c:pt idx="4927">
                  <c:v>271.2</c:v>
                </c:pt>
                <c:pt idx="4928">
                  <c:v>273.60000000000002</c:v>
                </c:pt>
                <c:pt idx="4929">
                  <c:v>270.60000000000002</c:v>
                </c:pt>
                <c:pt idx="4930">
                  <c:v>269.10000000000002</c:v>
                </c:pt>
                <c:pt idx="4931">
                  <c:v>266.7</c:v>
                </c:pt>
                <c:pt idx="4932">
                  <c:v>265.60000000000002</c:v>
                </c:pt>
                <c:pt idx="4933">
                  <c:v>265.8</c:v>
                </c:pt>
                <c:pt idx="4934">
                  <c:v>268.39999999999998</c:v>
                </c:pt>
                <c:pt idx="4935">
                  <c:v>269.60000000000002</c:v>
                </c:pt>
                <c:pt idx="4936">
                  <c:v>264.2</c:v>
                </c:pt>
                <c:pt idx="4937">
                  <c:v>262.89999999999998</c:v>
                </c:pt>
                <c:pt idx="4938">
                  <c:v>265.89999999999998</c:v>
                </c:pt>
                <c:pt idx="4939">
                  <c:v>269.60000000000002</c:v>
                </c:pt>
                <c:pt idx="4940">
                  <c:v>270.3</c:v>
                </c:pt>
                <c:pt idx="4941">
                  <c:v>261.3</c:v>
                </c:pt>
                <c:pt idx="4942">
                  <c:v>261.5</c:v>
                </c:pt>
                <c:pt idx="4943">
                  <c:v>262.7</c:v>
                </c:pt>
                <c:pt idx="4944">
                  <c:v>271.10000000000002</c:v>
                </c:pt>
                <c:pt idx="4945">
                  <c:v>262.3</c:v>
                </c:pt>
                <c:pt idx="4946">
                  <c:v>268.10000000000002</c:v>
                </c:pt>
                <c:pt idx="4947">
                  <c:v>270.60000000000002</c:v>
                </c:pt>
                <c:pt idx="4948">
                  <c:v>270.2</c:v>
                </c:pt>
                <c:pt idx="4949">
                  <c:v>270.3</c:v>
                </c:pt>
                <c:pt idx="4950">
                  <c:v>266.7</c:v>
                </c:pt>
                <c:pt idx="4951">
                  <c:v>266.3</c:v>
                </c:pt>
                <c:pt idx="4952">
                  <c:v>264.2</c:v>
                </c:pt>
                <c:pt idx="4953">
                  <c:v>269.2</c:v>
                </c:pt>
                <c:pt idx="4954">
                  <c:v>265.8</c:v>
                </c:pt>
                <c:pt idx="4955">
                  <c:v>269.89999999999998</c:v>
                </c:pt>
                <c:pt idx="4956">
                  <c:v>270.8</c:v>
                </c:pt>
                <c:pt idx="4957">
                  <c:v>263.8</c:v>
                </c:pt>
                <c:pt idx="4958">
                  <c:v>273</c:v>
                </c:pt>
                <c:pt idx="4959">
                  <c:v>270.39999999999998</c:v>
                </c:pt>
                <c:pt idx="4960">
                  <c:v>267</c:v>
                </c:pt>
                <c:pt idx="4961">
                  <c:v>267.60000000000002</c:v>
                </c:pt>
                <c:pt idx="4962">
                  <c:v>269.7</c:v>
                </c:pt>
                <c:pt idx="4963">
                  <c:v>270.60000000000002</c:v>
                </c:pt>
                <c:pt idx="4964">
                  <c:v>269.89999999999998</c:v>
                </c:pt>
                <c:pt idx="4965">
                  <c:v>270.39999999999998</c:v>
                </c:pt>
                <c:pt idx="4966">
                  <c:v>268.2</c:v>
                </c:pt>
                <c:pt idx="4967">
                  <c:v>269.2</c:v>
                </c:pt>
                <c:pt idx="4968">
                  <c:v>265.7</c:v>
                </c:pt>
                <c:pt idx="4969">
                  <c:v>266.8</c:v>
                </c:pt>
                <c:pt idx="4970">
                  <c:v>267.89999999999998</c:v>
                </c:pt>
                <c:pt idx="4971">
                  <c:v>272</c:v>
                </c:pt>
                <c:pt idx="4972">
                  <c:v>265</c:v>
                </c:pt>
                <c:pt idx="4973">
                  <c:v>266.5</c:v>
                </c:pt>
                <c:pt idx="4974">
                  <c:v>268.8</c:v>
                </c:pt>
                <c:pt idx="4975">
                  <c:v>270.10000000000002</c:v>
                </c:pt>
                <c:pt idx="4976">
                  <c:v>266.2</c:v>
                </c:pt>
                <c:pt idx="4977">
                  <c:v>268.7</c:v>
                </c:pt>
                <c:pt idx="4978">
                  <c:v>269.60000000000002</c:v>
                </c:pt>
                <c:pt idx="4979">
                  <c:v>270.3</c:v>
                </c:pt>
                <c:pt idx="4980">
                  <c:v>266.7</c:v>
                </c:pt>
                <c:pt idx="4981">
                  <c:v>267</c:v>
                </c:pt>
                <c:pt idx="4982">
                  <c:v>268.39999999999998</c:v>
                </c:pt>
                <c:pt idx="4983">
                  <c:v>269.5</c:v>
                </c:pt>
                <c:pt idx="4984">
                  <c:v>268</c:v>
                </c:pt>
                <c:pt idx="4985">
                  <c:v>267.2</c:v>
                </c:pt>
                <c:pt idx="4986">
                  <c:v>259</c:v>
                </c:pt>
                <c:pt idx="4987">
                  <c:v>265.2</c:v>
                </c:pt>
                <c:pt idx="4988">
                  <c:v>271.2</c:v>
                </c:pt>
                <c:pt idx="4989">
                  <c:v>272.3</c:v>
                </c:pt>
                <c:pt idx="4990">
                  <c:v>269</c:v>
                </c:pt>
                <c:pt idx="4991">
                  <c:v>269</c:v>
                </c:pt>
                <c:pt idx="4992">
                  <c:v>266.60000000000002</c:v>
                </c:pt>
                <c:pt idx="4993">
                  <c:v>265.7</c:v>
                </c:pt>
                <c:pt idx="4994">
                  <c:v>267.8</c:v>
                </c:pt>
                <c:pt idx="4995">
                  <c:v>265</c:v>
                </c:pt>
                <c:pt idx="4996">
                  <c:v>268.5</c:v>
                </c:pt>
                <c:pt idx="4997">
                  <c:v>263.10000000000002</c:v>
                </c:pt>
                <c:pt idx="4998">
                  <c:v>267.10000000000002</c:v>
                </c:pt>
                <c:pt idx="4999">
                  <c:v>260.89999999999998</c:v>
                </c:pt>
                <c:pt idx="5000">
                  <c:v>266.39999999999998</c:v>
                </c:pt>
                <c:pt idx="5001">
                  <c:v>267.7</c:v>
                </c:pt>
                <c:pt idx="5002">
                  <c:v>268.60000000000002</c:v>
                </c:pt>
                <c:pt idx="5003">
                  <c:v>258.5</c:v>
                </c:pt>
                <c:pt idx="5004">
                  <c:v>266.8</c:v>
                </c:pt>
                <c:pt idx="5005">
                  <c:v>268.10000000000002</c:v>
                </c:pt>
                <c:pt idx="5006">
                  <c:v>267.10000000000002</c:v>
                </c:pt>
                <c:pt idx="5007">
                  <c:v>267.5</c:v>
                </c:pt>
                <c:pt idx="5008">
                  <c:v>265.10000000000002</c:v>
                </c:pt>
                <c:pt idx="5009">
                  <c:v>265</c:v>
                </c:pt>
                <c:pt idx="5010">
                  <c:v>267.60000000000002</c:v>
                </c:pt>
                <c:pt idx="5011">
                  <c:v>266.5</c:v>
                </c:pt>
                <c:pt idx="5012">
                  <c:v>262.5</c:v>
                </c:pt>
                <c:pt idx="5013">
                  <c:v>263.89999999999998</c:v>
                </c:pt>
                <c:pt idx="5014">
                  <c:v>268</c:v>
                </c:pt>
                <c:pt idx="5015">
                  <c:v>268.60000000000002</c:v>
                </c:pt>
                <c:pt idx="5016">
                  <c:v>266.7</c:v>
                </c:pt>
                <c:pt idx="5017">
                  <c:v>267</c:v>
                </c:pt>
                <c:pt idx="5018">
                  <c:v>261.89999999999998</c:v>
                </c:pt>
                <c:pt idx="5019">
                  <c:v>267.60000000000002</c:v>
                </c:pt>
                <c:pt idx="5020">
                  <c:v>266.7</c:v>
                </c:pt>
                <c:pt idx="5021">
                  <c:v>263.8</c:v>
                </c:pt>
                <c:pt idx="5022">
                  <c:v>264.7</c:v>
                </c:pt>
                <c:pt idx="5023">
                  <c:v>260.39999999999998</c:v>
                </c:pt>
                <c:pt idx="5024">
                  <c:v>253</c:v>
                </c:pt>
                <c:pt idx="5025">
                  <c:v>258.8</c:v>
                </c:pt>
                <c:pt idx="5026">
                  <c:v>266</c:v>
                </c:pt>
                <c:pt idx="5027">
                  <c:v>264.7</c:v>
                </c:pt>
                <c:pt idx="5028">
                  <c:v>262.8</c:v>
                </c:pt>
                <c:pt idx="5029">
                  <c:v>262.5</c:v>
                </c:pt>
                <c:pt idx="5030">
                  <c:v>262.89999999999998</c:v>
                </c:pt>
                <c:pt idx="5031">
                  <c:v>265.60000000000002</c:v>
                </c:pt>
                <c:pt idx="5032">
                  <c:v>262.8</c:v>
                </c:pt>
                <c:pt idx="5033">
                  <c:v>265.60000000000002</c:v>
                </c:pt>
                <c:pt idx="5034">
                  <c:v>263.5</c:v>
                </c:pt>
                <c:pt idx="5035">
                  <c:v>257.3</c:v>
                </c:pt>
                <c:pt idx="5036">
                  <c:v>265.7</c:v>
                </c:pt>
                <c:pt idx="5037">
                  <c:v>265.7</c:v>
                </c:pt>
                <c:pt idx="5038">
                  <c:v>265.7</c:v>
                </c:pt>
                <c:pt idx="5039">
                  <c:v>264.3</c:v>
                </c:pt>
                <c:pt idx="5040">
                  <c:v>264.7</c:v>
                </c:pt>
                <c:pt idx="5041">
                  <c:v>263.39999999999998</c:v>
                </c:pt>
                <c:pt idx="5042">
                  <c:v>264.7</c:v>
                </c:pt>
                <c:pt idx="5043">
                  <c:v>264.7</c:v>
                </c:pt>
                <c:pt idx="5044">
                  <c:v>263.7</c:v>
                </c:pt>
                <c:pt idx="5045">
                  <c:v>261.60000000000002</c:v>
                </c:pt>
                <c:pt idx="5046">
                  <c:v>257.8</c:v>
                </c:pt>
                <c:pt idx="5047">
                  <c:v>260</c:v>
                </c:pt>
                <c:pt idx="5048">
                  <c:v>259.5</c:v>
                </c:pt>
                <c:pt idx="5049">
                  <c:v>256.89999999999998</c:v>
                </c:pt>
                <c:pt idx="5050">
                  <c:v>264.7</c:v>
                </c:pt>
                <c:pt idx="5051">
                  <c:v>264.7</c:v>
                </c:pt>
                <c:pt idx="5052">
                  <c:v>262.7</c:v>
                </c:pt>
                <c:pt idx="5053">
                  <c:v>257.89999999999998</c:v>
                </c:pt>
                <c:pt idx="5054">
                  <c:v>259</c:v>
                </c:pt>
                <c:pt idx="5055">
                  <c:v>262.7</c:v>
                </c:pt>
                <c:pt idx="5056">
                  <c:v>258.60000000000002</c:v>
                </c:pt>
                <c:pt idx="5057">
                  <c:v>261.60000000000002</c:v>
                </c:pt>
                <c:pt idx="5058">
                  <c:v>262.60000000000002</c:v>
                </c:pt>
                <c:pt idx="5059">
                  <c:v>258.8</c:v>
                </c:pt>
                <c:pt idx="5060">
                  <c:v>253.9</c:v>
                </c:pt>
                <c:pt idx="5061">
                  <c:v>262.7</c:v>
                </c:pt>
                <c:pt idx="5062">
                  <c:v>262.60000000000002</c:v>
                </c:pt>
                <c:pt idx="5063">
                  <c:v>262.10000000000002</c:v>
                </c:pt>
                <c:pt idx="5064">
                  <c:v>263.60000000000002</c:v>
                </c:pt>
                <c:pt idx="5065">
                  <c:v>257.3</c:v>
                </c:pt>
                <c:pt idx="5066">
                  <c:v>251.4</c:v>
                </c:pt>
                <c:pt idx="5067">
                  <c:v>258.8</c:v>
                </c:pt>
                <c:pt idx="5068">
                  <c:v>261.8</c:v>
                </c:pt>
                <c:pt idx="5069">
                  <c:v>263</c:v>
                </c:pt>
                <c:pt idx="5070">
                  <c:v>262.5</c:v>
                </c:pt>
                <c:pt idx="5071">
                  <c:v>252.8</c:v>
                </c:pt>
                <c:pt idx="5072">
                  <c:v>254.2</c:v>
                </c:pt>
                <c:pt idx="5073">
                  <c:v>259.7</c:v>
                </c:pt>
                <c:pt idx="5074">
                  <c:v>259.3</c:v>
                </c:pt>
                <c:pt idx="5075">
                  <c:v>261.5</c:v>
                </c:pt>
                <c:pt idx="5076">
                  <c:v>251</c:v>
                </c:pt>
                <c:pt idx="5077">
                  <c:v>263</c:v>
                </c:pt>
                <c:pt idx="5078">
                  <c:v>263</c:v>
                </c:pt>
                <c:pt idx="5079">
                  <c:v>260.7</c:v>
                </c:pt>
                <c:pt idx="5080">
                  <c:v>258</c:v>
                </c:pt>
                <c:pt idx="5081">
                  <c:v>260.8</c:v>
                </c:pt>
                <c:pt idx="5082">
                  <c:v>261.60000000000002</c:v>
                </c:pt>
                <c:pt idx="5083">
                  <c:v>259.10000000000002</c:v>
                </c:pt>
                <c:pt idx="5084">
                  <c:v>261</c:v>
                </c:pt>
                <c:pt idx="5085">
                  <c:v>262.60000000000002</c:v>
                </c:pt>
                <c:pt idx="5086">
                  <c:v>255.8</c:v>
                </c:pt>
                <c:pt idx="5087">
                  <c:v>256.39999999999998</c:v>
                </c:pt>
                <c:pt idx="5088">
                  <c:v>262.7</c:v>
                </c:pt>
                <c:pt idx="5089">
                  <c:v>266</c:v>
                </c:pt>
                <c:pt idx="5090">
                  <c:v>266.7</c:v>
                </c:pt>
                <c:pt idx="5091">
                  <c:v>263.7</c:v>
                </c:pt>
                <c:pt idx="5092">
                  <c:v>263.89999999999998</c:v>
                </c:pt>
                <c:pt idx="5093">
                  <c:v>262.10000000000002</c:v>
                </c:pt>
                <c:pt idx="5094">
                  <c:v>262.7</c:v>
                </c:pt>
                <c:pt idx="5095">
                  <c:v>262</c:v>
                </c:pt>
                <c:pt idx="5096">
                  <c:v>256.60000000000002</c:v>
                </c:pt>
                <c:pt idx="5097">
                  <c:v>263.7</c:v>
                </c:pt>
                <c:pt idx="5098">
                  <c:v>260.89999999999998</c:v>
                </c:pt>
                <c:pt idx="5099">
                  <c:v>255.7</c:v>
                </c:pt>
                <c:pt idx="5100">
                  <c:v>263.7</c:v>
                </c:pt>
                <c:pt idx="5101">
                  <c:v>263.60000000000002</c:v>
                </c:pt>
                <c:pt idx="5102">
                  <c:v>261</c:v>
                </c:pt>
                <c:pt idx="5103">
                  <c:v>257.7</c:v>
                </c:pt>
                <c:pt idx="5104">
                  <c:v>256.3</c:v>
                </c:pt>
                <c:pt idx="5105">
                  <c:v>260.7</c:v>
                </c:pt>
                <c:pt idx="5106">
                  <c:v>260.7</c:v>
                </c:pt>
                <c:pt idx="5107">
                  <c:v>260</c:v>
                </c:pt>
                <c:pt idx="5108">
                  <c:v>261.5</c:v>
                </c:pt>
                <c:pt idx="5109">
                  <c:v>260.8</c:v>
                </c:pt>
                <c:pt idx="5110">
                  <c:v>266</c:v>
                </c:pt>
                <c:pt idx="5111">
                  <c:v>265.39999999999998</c:v>
                </c:pt>
                <c:pt idx="5112">
                  <c:v>265.7</c:v>
                </c:pt>
                <c:pt idx="5113">
                  <c:v>263.60000000000002</c:v>
                </c:pt>
                <c:pt idx="5114">
                  <c:v>263.10000000000002</c:v>
                </c:pt>
                <c:pt idx="5115">
                  <c:v>262.7</c:v>
                </c:pt>
                <c:pt idx="5116">
                  <c:v>264.3</c:v>
                </c:pt>
                <c:pt idx="5117">
                  <c:v>261.60000000000002</c:v>
                </c:pt>
                <c:pt idx="5118">
                  <c:v>262.7</c:v>
                </c:pt>
                <c:pt idx="5119">
                  <c:v>264</c:v>
                </c:pt>
                <c:pt idx="5120">
                  <c:v>264.7</c:v>
                </c:pt>
                <c:pt idx="5121">
                  <c:v>263.7</c:v>
                </c:pt>
                <c:pt idx="5122">
                  <c:v>264</c:v>
                </c:pt>
                <c:pt idx="5123">
                  <c:v>259.3</c:v>
                </c:pt>
                <c:pt idx="5124">
                  <c:v>264.7</c:v>
                </c:pt>
                <c:pt idx="5125">
                  <c:v>263.7</c:v>
                </c:pt>
                <c:pt idx="5126">
                  <c:v>258.89999999999998</c:v>
                </c:pt>
                <c:pt idx="5127">
                  <c:v>265.60000000000002</c:v>
                </c:pt>
                <c:pt idx="5128">
                  <c:v>258.3</c:v>
                </c:pt>
                <c:pt idx="5129">
                  <c:v>260.60000000000002</c:v>
                </c:pt>
                <c:pt idx="5130">
                  <c:v>259.7</c:v>
                </c:pt>
                <c:pt idx="5131">
                  <c:v>260</c:v>
                </c:pt>
                <c:pt idx="5132">
                  <c:v>261.39999999999998</c:v>
                </c:pt>
                <c:pt idx="5133">
                  <c:v>263.7</c:v>
                </c:pt>
                <c:pt idx="5134">
                  <c:v>260.2</c:v>
                </c:pt>
                <c:pt idx="5135">
                  <c:v>259.2</c:v>
                </c:pt>
                <c:pt idx="5136">
                  <c:v>262.7</c:v>
                </c:pt>
                <c:pt idx="5137">
                  <c:v>263.3</c:v>
                </c:pt>
                <c:pt idx="5138">
                  <c:v>253.2</c:v>
                </c:pt>
                <c:pt idx="5139">
                  <c:v>260.7</c:v>
                </c:pt>
                <c:pt idx="5140">
                  <c:v>262.7</c:v>
                </c:pt>
                <c:pt idx="5141">
                  <c:v>264.7</c:v>
                </c:pt>
                <c:pt idx="5142">
                  <c:v>264.60000000000002</c:v>
                </c:pt>
                <c:pt idx="5143">
                  <c:v>262.7</c:v>
                </c:pt>
                <c:pt idx="5144">
                  <c:v>264.7</c:v>
                </c:pt>
                <c:pt idx="5145">
                  <c:v>263.7</c:v>
                </c:pt>
                <c:pt idx="5146">
                  <c:v>264</c:v>
                </c:pt>
                <c:pt idx="5147">
                  <c:v>257.89999999999998</c:v>
                </c:pt>
                <c:pt idx="5148">
                  <c:v>262.7</c:v>
                </c:pt>
                <c:pt idx="5149">
                  <c:v>260.39999999999998</c:v>
                </c:pt>
                <c:pt idx="5150">
                  <c:v>259.7</c:v>
                </c:pt>
                <c:pt idx="5151">
                  <c:v>256.8</c:v>
                </c:pt>
                <c:pt idx="5152">
                  <c:v>260.2</c:v>
                </c:pt>
                <c:pt idx="5153">
                  <c:v>253.7</c:v>
                </c:pt>
                <c:pt idx="5154">
                  <c:v>260.7</c:v>
                </c:pt>
                <c:pt idx="5155">
                  <c:v>262.3</c:v>
                </c:pt>
                <c:pt idx="5156">
                  <c:v>259.7</c:v>
                </c:pt>
                <c:pt idx="5157">
                  <c:v>247.9</c:v>
                </c:pt>
                <c:pt idx="5158">
                  <c:v>256.3</c:v>
                </c:pt>
                <c:pt idx="5159">
                  <c:v>259.3</c:v>
                </c:pt>
                <c:pt idx="5160">
                  <c:v>259.7</c:v>
                </c:pt>
                <c:pt idx="5161">
                  <c:v>257.60000000000002</c:v>
                </c:pt>
                <c:pt idx="5162">
                  <c:v>262</c:v>
                </c:pt>
                <c:pt idx="5163">
                  <c:v>253.8</c:v>
                </c:pt>
                <c:pt idx="5164">
                  <c:v>258.10000000000002</c:v>
                </c:pt>
                <c:pt idx="5165">
                  <c:v>259.39999999999998</c:v>
                </c:pt>
                <c:pt idx="5166">
                  <c:v>262.60000000000002</c:v>
                </c:pt>
                <c:pt idx="5167">
                  <c:v>257.89999999999998</c:v>
                </c:pt>
                <c:pt idx="5168">
                  <c:v>263.7</c:v>
                </c:pt>
                <c:pt idx="5169">
                  <c:v>263.60000000000002</c:v>
                </c:pt>
                <c:pt idx="5170">
                  <c:v>259.10000000000002</c:v>
                </c:pt>
                <c:pt idx="5171">
                  <c:v>261</c:v>
                </c:pt>
                <c:pt idx="5172">
                  <c:v>262.7</c:v>
                </c:pt>
                <c:pt idx="5173">
                  <c:v>262.7</c:v>
                </c:pt>
                <c:pt idx="5174">
                  <c:v>262</c:v>
                </c:pt>
                <c:pt idx="5175">
                  <c:v>260.7</c:v>
                </c:pt>
                <c:pt idx="5176">
                  <c:v>261.7</c:v>
                </c:pt>
                <c:pt idx="5177">
                  <c:v>256.3</c:v>
                </c:pt>
                <c:pt idx="5178">
                  <c:v>257.7</c:v>
                </c:pt>
                <c:pt idx="5179">
                  <c:v>258.5</c:v>
                </c:pt>
                <c:pt idx="5180">
                  <c:v>261.7</c:v>
                </c:pt>
                <c:pt idx="5181">
                  <c:v>258.8</c:v>
                </c:pt>
                <c:pt idx="5182">
                  <c:v>260.60000000000002</c:v>
                </c:pt>
                <c:pt idx="5183">
                  <c:v>262.2</c:v>
                </c:pt>
                <c:pt idx="5184">
                  <c:v>262.60000000000002</c:v>
                </c:pt>
                <c:pt idx="5185">
                  <c:v>261.10000000000002</c:v>
                </c:pt>
                <c:pt idx="5186">
                  <c:v>264.39999999999998</c:v>
                </c:pt>
                <c:pt idx="5187">
                  <c:v>253.9</c:v>
                </c:pt>
                <c:pt idx="5188">
                  <c:v>263.39999999999998</c:v>
                </c:pt>
                <c:pt idx="5189">
                  <c:v>263.3</c:v>
                </c:pt>
                <c:pt idx="5190">
                  <c:v>263.7</c:v>
                </c:pt>
                <c:pt idx="5191">
                  <c:v>263.7</c:v>
                </c:pt>
                <c:pt idx="5192">
                  <c:v>262.3</c:v>
                </c:pt>
                <c:pt idx="5193">
                  <c:v>262.7</c:v>
                </c:pt>
                <c:pt idx="5194">
                  <c:v>260.10000000000002</c:v>
                </c:pt>
                <c:pt idx="5195">
                  <c:v>258</c:v>
                </c:pt>
                <c:pt idx="5196">
                  <c:v>256.8</c:v>
                </c:pt>
                <c:pt idx="5197">
                  <c:v>263</c:v>
                </c:pt>
                <c:pt idx="5198">
                  <c:v>261</c:v>
                </c:pt>
                <c:pt idx="5199">
                  <c:v>258.8</c:v>
                </c:pt>
                <c:pt idx="5200">
                  <c:v>264</c:v>
                </c:pt>
                <c:pt idx="5201">
                  <c:v>263.39999999999998</c:v>
                </c:pt>
                <c:pt idx="5202">
                  <c:v>255.9</c:v>
                </c:pt>
                <c:pt idx="5203">
                  <c:v>264.7</c:v>
                </c:pt>
                <c:pt idx="5204">
                  <c:v>263.3</c:v>
                </c:pt>
                <c:pt idx="5205">
                  <c:v>260.7</c:v>
                </c:pt>
                <c:pt idx="5206">
                  <c:v>258.7</c:v>
                </c:pt>
                <c:pt idx="5207">
                  <c:v>261.5</c:v>
                </c:pt>
                <c:pt idx="5208">
                  <c:v>260.7</c:v>
                </c:pt>
                <c:pt idx="5209">
                  <c:v>261.3</c:v>
                </c:pt>
                <c:pt idx="5210">
                  <c:v>258.10000000000002</c:v>
                </c:pt>
                <c:pt idx="5211">
                  <c:v>259.7</c:v>
                </c:pt>
                <c:pt idx="5212">
                  <c:v>259.3</c:v>
                </c:pt>
                <c:pt idx="5213">
                  <c:v>258.8</c:v>
                </c:pt>
                <c:pt idx="5214">
                  <c:v>261.60000000000002</c:v>
                </c:pt>
                <c:pt idx="5215">
                  <c:v>259.10000000000002</c:v>
                </c:pt>
                <c:pt idx="5216">
                  <c:v>261.7</c:v>
                </c:pt>
                <c:pt idx="5217">
                  <c:v>261.5</c:v>
                </c:pt>
                <c:pt idx="5218">
                  <c:v>253</c:v>
                </c:pt>
                <c:pt idx="5219">
                  <c:v>262.10000000000002</c:v>
                </c:pt>
                <c:pt idx="5220">
                  <c:v>259.7</c:v>
                </c:pt>
                <c:pt idx="5221">
                  <c:v>259.3</c:v>
                </c:pt>
                <c:pt idx="5222">
                  <c:v>255.4</c:v>
                </c:pt>
                <c:pt idx="5223">
                  <c:v>249</c:v>
                </c:pt>
                <c:pt idx="5224">
                  <c:v>259.10000000000002</c:v>
                </c:pt>
                <c:pt idx="5225">
                  <c:v>261.8</c:v>
                </c:pt>
                <c:pt idx="5226">
                  <c:v>257.8</c:v>
                </c:pt>
                <c:pt idx="5227">
                  <c:v>259.60000000000002</c:v>
                </c:pt>
                <c:pt idx="5228">
                  <c:v>255.8</c:v>
                </c:pt>
                <c:pt idx="5229">
                  <c:v>250.9</c:v>
                </c:pt>
                <c:pt idx="5230">
                  <c:v>258.39999999999998</c:v>
                </c:pt>
                <c:pt idx="5231">
                  <c:v>257.10000000000002</c:v>
                </c:pt>
                <c:pt idx="5232">
                  <c:v>251.8</c:v>
                </c:pt>
                <c:pt idx="5233">
                  <c:v>255.9</c:v>
                </c:pt>
                <c:pt idx="5234">
                  <c:v>252.9</c:v>
                </c:pt>
                <c:pt idx="5235">
                  <c:v>256.7</c:v>
                </c:pt>
                <c:pt idx="5236">
                  <c:v>254.5</c:v>
                </c:pt>
                <c:pt idx="5237">
                  <c:v>255.8</c:v>
                </c:pt>
                <c:pt idx="5238">
                  <c:v>257.60000000000002</c:v>
                </c:pt>
                <c:pt idx="5239">
                  <c:v>250.6</c:v>
                </c:pt>
                <c:pt idx="5240">
                  <c:v>257.10000000000002</c:v>
                </c:pt>
                <c:pt idx="5241">
                  <c:v>254.8</c:v>
                </c:pt>
                <c:pt idx="5242">
                  <c:v>256</c:v>
                </c:pt>
                <c:pt idx="5243">
                  <c:v>256.8</c:v>
                </c:pt>
                <c:pt idx="5244">
                  <c:v>253.6</c:v>
                </c:pt>
                <c:pt idx="5245">
                  <c:v>249.7</c:v>
                </c:pt>
                <c:pt idx="5246">
                  <c:v>256.7</c:v>
                </c:pt>
                <c:pt idx="5247">
                  <c:v>256.60000000000002</c:v>
                </c:pt>
                <c:pt idx="5248">
                  <c:v>251.6</c:v>
                </c:pt>
                <c:pt idx="5249">
                  <c:v>256.8</c:v>
                </c:pt>
                <c:pt idx="5250">
                  <c:v>248.9</c:v>
                </c:pt>
                <c:pt idx="5251">
                  <c:v>253.9</c:v>
                </c:pt>
                <c:pt idx="5252">
                  <c:v>250.9</c:v>
                </c:pt>
                <c:pt idx="5253">
                  <c:v>256.7</c:v>
                </c:pt>
                <c:pt idx="5254">
                  <c:v>252.7</c:v>
                </c:pt>
                <c:pt idx="5255">
                  <c:v>244.7</c:v>
                </c:pt>
                <c:pt idx="5256">
                  <c:v>250.8</c:v>
                </c:pt>
                <c:pt idx="5257">
                  <c:v>253.1</c:v>
                </c:pt>
                <c:pt idx="5258">
                  <c:v>250.4</c:v>
                </c:pt>
                <c:pt idx="5259">
                  <c:v>254.6</c:v>
                </c:pt>
                <c:pt idx="5260">
                  <c:v>245.1</c:v>
                </c:pt>
                <c:pt idx="5261">
                  <c:v>249.4</c:v>
                </c:pt>
                <c:pt idx="5262">
                  <c:v>252.6</c:v>
                </c:pt>
                <c:pt idx="5263">
                  <c:v>244.4</c:v>
                </c:pt>
                <c:pt idx="5264">
                  <c:v>253.5</c:v>
                </c:pt>
                <c:pt idx="5265">
                  <c:v>252.7</c:v>
                </c:pt>
                <c:pt idx="5266">
                  <c:v>249.3</c:v>
                </c:pt>
                <c:pt idx="5267">
                  <c:v>255.8</c:v>
                </c:pt>
                <c:pt idx="5268">
                  <c:v>247.9</c:v>
                </c:pt>
                <c:pt idx="5269">
                  <c:v>254.1</c:v>
                </c:pt>
                <c:pt idx="5270">
                  <c:v>251.4</c:v>
                </c:pt>
                <c:pt idx="5271">
                  <c:v>250.9</c:v>
                </c:pt>
                <c:pt idx="5272">
                  <c:v>252</c:v>
                </c:pt>
                <c:pt idx="5273">
                  <c:v>245.5</c:v>
                </c:pt>
                <c:pt idx="5274">
                  <c:v>254.7</c:v>
                </c:pt>
                <c:pt idx="5275">
                  <c:v>251.3</c:v>
                </c:pt>
                <c:pt idx="5276">
                  <c:v>252.3</c:v>
                </c:pt>
                <c:pt idx="5277">
                  <c:v>254.8</c:v>
                </c:pt>
                <c:pt idx="5278">
                  <c:v>254.1</c:v>
                </c:pt>
                <c:pt idx="5279">
                  <c:v>253.5</c:v>
                </c:pt>
                <c:pt idx="5280">
                  <c:v>251.8</c:v>
                </c:pt>
                <c:pt idx="5281">
                  <c:v>252.1</c:v>
                </c:pt>
                <c:pt idx="5282">
                  <c:v>249.4</c:v>
                </c:pt>
                <c:pt idx="5283">
                  <c:v>249.8</c:v>
                </c:pt>
                <c:pt idx="5284">
                  <c:v>249.6</c:v>
                </c:pt>
                <c:pt idx="5285">
                  <c:v>252</c:v>
                </c:pt>
                <c:pt idx="5286">
                  <c:v>253.7</c:v>
                </c:pt>
                <c:pt idx="5287">
                  <c:v>250.9</c:v>
                </c:pt>
                <c:pt idx="5288">
                  <c:v>254.8</c:v>
                </c:pt>
                <c:pt idx="5289">
                  <c:v>253.7</c:v>
                </c:pt>
                <c:pt idx="5290">
                  <c:v>249.5</c:v>
                </c:pt>
                <c:pt idx="5291">
                  <c:v>250.1</c:v>
                </c:pt>
                <c:pt idx="5292">
                  <c:v>248.9</c:v>
                </c:pt>
                <c:pt idx="5293">
                  <c:v>254.1</c:v>
                </c:pt>
                <c:pt idx="5294">
                  <c:v>253.4</c:v>
                </c:pt>
                <c:pt idx="5295">
                  <c:v>254.7</c:v>
                </c:pt>
                <c:pt idx="5296">
                  <c:v>250.8</c:v>
                </c:pt>
                <c:pt idx="5297">
                  <c:v>251.5</c:v>
                </c:pt>
                <c:pt idx="5298">
                  <c:v>252.7</c:v>
                </c:pt>
                <c:pt idx="5299">
                  <c:v>251.2</c:v>
                </c:pt>
                <c:pt idx="5300">
                  <c:v>253.1</c:v>
                </c:pt>
                <c:pt idx="5301">
                  <c:v>250.9</c:v>
                </c:pt>
                <c:pt idx="5302">
                  <c:v>253.4</c:v>
                </c:pt>
                <c:pt idx="5303">
                  <c:v>247.4</c:v>
                </c:pt>
                <c:pt idx="5304">
                  <c:v>254.8</c:v>
                </c:pt>
                <c:pt idx="5305">
                  <c:v>253.4</c:v>
                </c:pt>
                <c:pt idx="5306">
                  <c:v>246</c:v>
                </c:pt>
                <c:pt idx="5307">
                  <c:v>247.9</c:v>
                </c:pt>
                <c:pt idx="5308">
                  <c:v>253</c:v>
                </c:pt>
                <c:pt idx="5309">
                  <c:v>251.8</c:v>
                </c:pt>
                <c:pt idx="5310">
                  <c:v>254.8</c:v>
                </c:pt>
                <c:pt idx="5311">
                  <c:v>254.4</c:v>
                </c:pt>
                <c:pt idx="5312">
                  <c:v>251.7</c:v>
                </c:pt>
                <c:pt idx="5313">
                  <c:v>254.7</c:v>
                </c:pt>
                <c:pt idx="5314">
                  <c:v>251.6</c:v>
                </c:pt>
                <c:pt idx="5315">
                  <c:v>254.1</c:v>
                </c:pt>
                <c:pt idx="5316">
                  <c:v>252.8</c:v>
                </c:pt>
                <c:pt idx="5317">
                  <c:v>252.2</c:v>
                </c:pt>
                <c:pt idx="5318">
                  <c:v>248.6</c:v>
                </c:pt>
                <c:pt idx="5319">
                  <c:v>256.7</c:v>
                </c:pt>
                <c:pt idx="5320">
                  <c:v>253.5</c:v>
                </c:pt>
                <c:pt idx="5321">
                  <c:v>254.8</c:v>
                </c:pt>
                <c:pt idx="5322">
                  <c:v>254.6</c:v>
                </c:pt>
                <c:pt idx="5323">
                  <c:v>244.5</c:v>
                </c:pt>
                <c:pt idx="5324">
                  <c:v>250</c:v>
                </c:pt>
                <c:pt idx="5325">
                  <c:v>250.8</c:v>
                </c:pt>
                <c:pt idx="5326">
                  <c:v>250.6</c:v>
                </c:pt>
                <c:pt idx="5327">
                  <c:v>254.5</c:v>
                </c:pt>
                <c:pt idx="5328">
                  <c:v>254.6</c:v>
                </c:pt>
                <c:pt idx="5329">
                  <c:v>246.3</c:v>
                </c:pt>
                <c:pt idx="5330">
                  <c:v>249.4</c:v>
                </c:pt>
                <c:pt idx="5331">
                  <c:v>253.8</c:v>
                </c:pt>
                <c:pt idx="5332">
                  <c:v>253.4</c:v>
                </c:pt>
                <c:pt idx="5333">
                  <c:v>254.8</c:v>
                </c:pt>
                <c:pt idx="5334">
                  <c:v>244.1</c:v>
                </c:pt>
                <c:pt idx="5335">
                  <c:v>256.7</c:v>
                </c:pt>
                <c:pt idx="5336">
                  <c:v>248</c:v>
                </c:pt>
                <c:pt idx="5337">
                  <c:v>253.8</c:v>
                </c:pt>
                <c:pt idx="5338">
                  <c:v>255.4</c:v>
                </c:pt>
                <c:pt idx="5339">
                  <c:v>255.4</c:v>
                </c:pt>
                <c:pt idx="5340">
                  <c:v>252.7</c:v>
                </c:pt>
                <c:pt idx="5341">
                  <c:v>250.9</c:v>
                </c:pt>
                <c:pt idx="5342">
                  <c:v>252.1</c:v>
                </c:pt>
                <c:pt idx="5343">
                  <c:v>253.8</c:v>
                </c:pt>
                <c:pt idx="5344">
                  <c:v>255.4</c:v>
                </c:pt>
                <c:pt idx="5345">
                  <c:v>252.7</c:v>
                </c:pt>
                <c:pt idx="5346">
                  <c:v>254.7</c:v>
                </c:pt>
                <c:pt idx="5347">
                  <c:v>252.1</c:v>
                </c:pt>
                <c:pt idx="5348">
                  <c:v>253.5</c:v>
                </c:pt>
                <c:pt idx="5349">
                  <c:v>246.9</c:v>
                </c:pt>
                <c:pt idx="5350">
                  <c:v>252.5</c:v>
                </c:pt>
                <c:pt idx="5351">
                  <c:v>253.1</c:v>
                </c:pt>
                <c:pt idx="5352">
                  <c:v>256.7</c:v>
                </c:pt>
                <c:pt idx="5353">
                  <c:v>254.8</c:v>
                </c:pt>
                <c:pt idx="5354">
                  <c:v>254.7</c:v>
                </c:pt>
                <c:pt idx="5355">
                  <c:v>255.7</c:v>
                </c:pt>
                <c:pt idx="5356">
                  <c:v>254.8</c:v>
                </c:pt>
                <c:pt idx="5357">
                  <c:v>254.8</c:v>
                </c:pt>
                <c:pt idx="5358">
                  <c:v>251.8</c:v>
                </c:pt>
                <c:pt idx="5359">
                  <c:v>255.8</c:v>
                </c:pt>
                <c:pt idx="5360">
                  <c:v>253.7</c:v>
                </c:pt>
                <c:pt idx="5361">
                  <c:v>254.7</c:v>
                </c:pt>
                <c:pt idx="5362">
                  <c:v>252.1</c:v>
                </c:pt>
                <c:pt idx="5363">
                  <c:v>249.4</c:v>
                </c:pt>
                <c:pt idx="5364">
                  <c:v>254.8</c:v>
                </c:pt>
                <c:pt idx="5365">
                  <c:v>254.4</c:v>
                </c:pt>
                <c:pt idx="5366">
                  <c:v>253.1</c:v>
                </c:pt>
                <c:pt idx="5367">
                  <c:v>254.7</c:v>
                </c:pt>
                <c:pt idx="5368">
                  <c:v>250.2</c:v>
                </c:pt>
                <c:pt idx="5369">
                  <c:v>252.8</c:v>
                </c:pt>
                <c:pt idx="5370">
                  <c:v>243.1</c:v>
                </c:pt>
                <c:pt idx="5371">
                  <c:v>253</c:v>
                </c:pt>
                <c:pt idx="5372">
                  <c:v>254.6</c:v>
                </c:pt>
                <c:pt idx="5373">
                  <c:v>257.7</c:v>
                </c:pt>
                <c:pt idx="5374">
                  <c:v>254</c:v>
                </c:pt>
                <c:pt idx="5375">
                  <c:v>250.2</c:v>
                </c:pt>
                <c:pt idx="5376">
                  <c:v>244.9</c:v>
                </c:pt>
                <c:pt idx="5377">
                  <c:v>250.3</c:v>
                </c:pt>
                <c:pt idx="5378">
                  <c:v>254.8</c:v>
                </c:pt>
                <c:pt idx="5379">
                  <c:v>251.8</c:v>
                </c:pt>
                <c:pt idx="5380">
                  <c:v>253.8</c:v>
                </c:pt>
                <c:pt idx="5381">
                  <c:v>255.1</c:v>
                </c:pt>
                <c:pt idx="5382">
                  <c:v>250.9</c:v>
                </c:pt>
                <c:pt idx="5383">
                  <c:v>254.8</c:v>
                </c:pt>
                <c:pt idx="5384">
                  <c:v>254.8</c:v>
                </c:pt>
                <c:pt idx="5385">
                  <c:v>245</c:v>
                </c:pt>
                <c:pt idx="5386">
                  <c:v>255.8</c:v>
                </c:pt>
                <c:pt idx="5387">
                  <c:v>255.8</c:v>
                </c:pt>
                <c:pt idx="5388">
                  <c:v>248.9</c:v>
                </c:pt>
                <c:pt idx="5389">
                  <c:v>256.8</c:v>
                </c:pt>
                <c:pt idx="5390">
                  <c:v>255.4</c:v>
                </c:pt>
                <c:pt idx="5391">
                  <c:v>254.8</c:v>
                </c:pt>
                <c:pt idx="5392">
                  <c:v>254</c:v>
                </c:pt>
                <c:pt idx="5393">
                  <c:v>248.8</c:v>
                </c:pt>
                <c:pt idx="5394">
                  <c:v>254.8</c:v>
                </c:pt>
                <c:pt idx="5395">
                  <c:v>253.7</c:v>
                </c:pt>
                <c:pt idx="5396">
                  <c:v>253.1</c:v>
                </c:pt>
                <c:pt idx="5397">
                  <c:v>254.8</c:v>
                </c:pt>
                <c:pt idx="5398">
                  <c:v>251.3</c:v>
                </c:pt>
                <c:pt idx="5399">
                  <c:v>248.9</c:v>
                </c:pt>
                <c:pt idx="5400">
                  <c:v>255.8</c:v>
                </c:pt>
                <c:pt idx="5401">
                  <c:v>255.4</c:v>
                </c:pt>
                <c:pt idx="5402">
                  <c:v>254.8</c:v>
                </c:pt>
                <c:pt idx="5403">
                  <c:v>252.8</c:v>
                </c:pt>
                <c:pt idx="5404">
                  <c:v>253.5</c:v>
                </c:pt>
                <c:pt idx="5405">
                  <c:v>252</c:v>
                </c:pt>
                <c:pt idx="5406">
                  <c:v>258.7</c:v>
                </c:pt>
                <c:pt idx="5407">
                  <c:v>255.2</c:v>
                </c:pt>
                <c:pt idx="5408">
                  <c:v>247.5</c:v>
                </c:pt>
                <c:pt idx="5409">
                  <c:v>255.7</c:v>
                </c:pt>
                <c:pt idx="5410">
                  <c:v>249</c:v>
                </c:pt>
                <c:pt idx="5411">
                  <c:v>250.7</c:v>
                </c:pt>
                <c:pt idx="5412">
                  <c:v>255.7</c:v>
                </c:pt>
                <c:pt idx="5413">
                  <c:v>254.8</c:v>
                </c:pt>
                <c:pt idx="5414">
                  <c:v>254.8</c:v>
                </c:pt>
                <c:pt idx="5415">
                  <c:v>252.8</c:v>
                </c:pt>
                <c:pt idx="5416">
                  <c:v>254.1</c:v>
                </c:pt>
                <c:pt idx="5417">
                  <c:v>254.1</c:v>
                </c:pt>
                <c:pt idx="5418">
                  <c:v>251.8</c:v>
                </c:pt>
                <c:pt idx="5419">
                  <c:v>252.8</c:v>
                </c:pt>
                <c:pt idx="5420">
                  <c:v>254.8</c:v>
                </c:pt>
                <c:pt idx="5421">
                  <c:v>248.9</c:v>
                </c:pt>
                <c:pt idx="5422">
                  <c:v>250.6</c:v>
                </c:pt>
                <c:pt idx="5423">
                  <c:v>253.7</c:v>
                </c:pt>
                <c:pt idx="5424">
                  <c:v>258.60000000000002</c:v>
                </c:pt>
                <c:pt idx="5425">
                  <c:v>248.1</c:v>
                </c:pt>
                <c:pt idx="5426">
                  <c:v>256.39999999999998</c:v>
                </c:pt>
                <c:pt idx="5427">
                  <c:v>256.7</c:v>
                </c:pt>
                <c:pt idx="5428">
                  <c:v>251.2</c:v>
                </c:pt>
                <c:pt idx="5429">
                  <c:v>249</c:v>
                </c:pt>
                <c:pt idx="5430">
                  <c:v>251.8</c:v>
                </c:pt>
                <c:pt idx="5431">
                  <c:v>252.8</c:v>
                </c:pt>
                <c:pt idx="5432">
                  <c:v>255.5</c:v>
                </c:pt>
                <c:pt idx="5433">
                  <c:v>253.8</c:v>
                </c:pt>
                <c:pt idx="5434">
                  <c:v>254.1</c:v>
                </c:pt>
                <c:pt idx="5435">
                  <c:v>255.5</c:v>
                </c:pt>
                <c:pt idx="5436">
                  <c:v>255.7</c:v>
                </c:pt>
                <c:pt idx="5437">
                  <c:v>252.2</c:v>
                </c:pt>
                <c:pt idx="5438">
                  <c:v>254.8</c:v>
                </c:pt>
                <c:pt idx="5439">
                  <c:v>251.9</c:v>
                </c:pt>
                <c:pt idx="5440">
                  <c:v>253.9</c:v>
                </c:pt>
                <c:pt idx="5441">
                  <c:v>251.5</c:v>
                </c:pt>
                <c:pt idx="5442">
                  <c:v>255.8</c:v>
                </c:pt>
                <c:pt idx="5443">
                  <c:v>256.7</c:v>
                </c:pt>
                <c:pt idx="5444">
                  <c:v>255.4</c:v>
                </c:pt>
                <c:pt idx="5445">
                  <c:v>255.8</c:v>
                </c:pt>
                <c:pt idx="5446">
                  <c:v>256.10000000000002</c:v>
                </c:pt>
                <c:pt idx="5447">
                  <c:v>253.3</c:v>
                </c:pt>
                <c:pt idx="5448">
                  <c:v>256.7</c:v>
                </c:pt>
                <c:pt idx="5449">
                  <c:v>256.10000000000002</c:v>
                </c:pt>
                <c:pt idx="5450">
                  <c:v>256.10000000000002</c:v>
                </c:pt>
                <c:pt idx="5451">
                  <c:v>252.8</c:v>
                </c:pt>
                <c:pt idx="5452">
                  <c:v>254.4</c:v>
                </c:pt>
                <c:pt idx="5453">
                  <c:v>252.4</c:v>
                </c:pt>
                <c:pt idx="5454">
                  <c:v>250.8</c:v>
                </c:pt>
                <c:pt idx="5455">
                  <c:v>251.9</c:v>
                </c:pt>
                <c:pt idx="5456">
                  <c:v>255.1</c:v>
                </c:pt>
                <c:pt idx="5457">
                  <c:v>250.9</c:v>
                </c:pt>
                <c:pt idx="5458">
                  <c:v>256.39999999999998</c:v>
                </c:pt>
                <c:pt idx="5459">
                  <c:v>251</c:v>
                </c:pt>
                <c:pt idx="5460">
                  <c:v>256.8</c:v>
                </c:pt>
                <c:pt idx="5461">
                  <c:v>257</c:v>
                </c:pt>
                <c:pt idx="5462">
                  <c:v>257.10000000000002</c:v>
                </c:pt>
                <c:pt idx="5463">
                  <c:v>256.7</c:v>
                </c:pt>
                <c:pt idx="5464">
                  <c:v>254.2</c:v>
                </c:pt>
                <c:pt idx="5465">
                  <c:v>257.39999999999998</c:v>
                </c:pt>
                <c:pt idx="5466">
                  <c:v>257.7</c:v>
                </c:pt>
                <c:pt idx="5467">
                  <c:v>255.5</c:v>
                </c:pt>
                <c:pt idx="5468">
                  <c:v>257.39999999999998</c:v>
                </c:pt>
                <c:pt idx="5469">
                  <c:v>256.7</c:v>
                </c:pt>
                <c:pt idx="5470">
                  <c:v>255.1</c:v>
                </c:pt>
                <c:pt idx="5471">
                  <c:v>257.10000000000002</c:v>
                </c:pt>
                <c:pt idx="5472">
                  <c:v>253.8</c:v>
                </c:pt>
                <c:pt idx="5473">
                  <c:v>256.8</c:v>
                </c:pt>
                <c:pt idx="5474">
                  <c:v>257.39999999999998</c:v>
                </c:pt>
                <c:pt idx="5475">
                  <c:v>248</c:v>
                </c:pt>
                <c:pt idx="5476">
                  <c:v>258.39999999999998</c:v>
                </c:pt>
                <c:pt idx="5477">
                  <c:v>257.7</c:v>
                </c:pt>
                <c:pt idx="5478">
                  <c:v>254.8</c:v>
                </c:pt>
                <c:pt idx="5479">
                  <c:v>255.7</c:v>
                </c:pt>
                <c:pt idx="5480">
                  <c:v>253.8</c:v>
                </c:pt>
                <c:pt idx="5481">
                  <c:v>248.9</c:v>
                </c:pt>
                <c:pt idx="5482">
                  <c:v>255.3</c:v>
                </c:pt>
                <c:pt idx="5483">
                  <c:v>249.4</c:v>
                </c:pt>
                <c:pt idx="5484">
                  <c:v>257.7</c:v>
                </c:pt>
                <c:pt idx="5485">
                  <c:v>257.39999999999998</c:v>
                </c:pt>
                <c:pt idx="5486">
                  <c:v>257.39999999999998</c:v>
                </c:pt>
                <c:pt idx="5487">
                  <c:v>256.8</c:v>
                </c:pt>
                <c:pt idx="5488">
                  <c:v>258.39999999999998</c:v>
                </c:pt>
                <c:pt idx="5489">
                  <c:v>255.7</c:v>
                </c:pt>
                <c:pt idx="5490">
                  <c:v>252.9</c:v>
                </c:pt>
                <c:pt idx="5491">
                  <c:v>258</c:v>
                </c:pt>
                <c:pt idx="5492">
                  <c:v>258.10000000000002</c:v>
                </c:pt>
                <c:pt idx="5493">
                  <c:v>257.8</c:v>
                </c:pt>
                <c:pt idx="5494">
                  <c:v>259</c:v>
                </c:pt>
                <c:pt idx="5495">
                  <c:v>253</c:v>
                </c:pt>
                <c:pt idx="5496">
                  <c:v>252.9</c:v>
                </c:pt>
                <c:pt idx="5497">
                  <c:v>259</c:v>
                </c:pt>
                <c:pt idx="5498">
                  <c:v>257.8</c:v>
                </c:pt>
                <c:pt idx="5499">
                  <c:v>249</c:v>
                </c:pt>
                <c:pt idx="5500">
                  <c:v>259.39999999999998</c:v>
                </c:pt>
                <c:pt idx="5501">
                  <c:v>253.3</c:v>
                </c:pt>
                <c:pt idx="5502">
                  <c:v>244.1</c:v>
                </c:pt>
                <c:pt idx="5503">
                  <c:v>258.39999999999998</c:v>
                </c:pt>
                <c:pt idx="5504">
                  <c:v>258.39999999999998</c:v>
                </c:pt>
                <c:pt idx="5505">
                  <c:v>259.60000000000002</c:v>
                </c:pt>
                <c:pt idx="5506">
                  <c:v>253.4</c:v>
                </c:pt>
                <c:pt idx="5507">
                  <c:v>253.5</c:v>
                </c:pt>
                <c:pt idx="5508">
                  <c:v>248</c:v>
                </c:pt>
                <c:pt idx="5509">
                  <c:v>258.39999999999998</c:v>
                </c:pt>
                <c:pt idx="5510">
                  <c:v>259</c:v>
                </c:pt>
                <c:pt idx="5511">
                  <c:v>260.7</c:v>
                </c:pt>
                <c:pt idx="5512">
                  <c:v>257</c:v>
                </c:pt>
                <c:pt idx="5513">
                  <c:v>257.8</c:v>
                </c:pt>
                <c:pt idx="5514">
                  <c:v>260.7</c:v>
                </c:pt>
                <c:pt idx="5515">
                  <c:v>257.10000000000002</c:v>
                </c:pt>
                <c:pt idx="5516">
                  <c:v>253.7</c:v>
                </c:pt>
                <c:pt idx="5517">
                  <c:v>256.7</c:v>
                </c:pt>
                <c:pt idx="5518">
                  <c:v>252.9</c:v>
                </c:pt>
                <c:pt idx="5519">
                  <c:v>256.10000000000002</c:v>
                </c:pt>
                <c:pt idx="5520">
                  <c:v>249</c:v>
                </c:pt>
                <c:pt idx="5521">
                  <c:v>259.7</c:v>
                </c:pt>
                <c:pt idx="5522">
                  <c:v>258.39999999999998</c:v>
                </c:pt>
                <c:pt idx="5523">
                  <c:v>246</c:v>
                </c:pt>
                <c:pt idx="5524">
                  <c:v>258.3</c:v>
                </c:pt>
                <c:pt idx="5525">
                  <c:v>257.10000000000002</c:v>
                </c:pt>
                <c:pt idx="5526">
                  <c:v>251.8</c:v>
                </c:pt>
                <c:pt idx="5527">
                  <c:v>256.10000000000002</c:v>
                </c:pt>
                <c:pt idx="5528">
                  <c:v>260.8</c:v>
                </c:pt>
                <c:pt idx="5529">
                  <c:v>260.60000000000002</c:v>
                </c:pt>
                <c:pt idx="5530">
                  <c:v>254.3</c:v>
                </c:pt>
                <c:pt idx="5531">
                  <c:v>260.7</c:v>
                </c:pt>
                <c:pt idx="5532">
                  <c:v>264.5</c:v>
                </c:pt>
                <c:pt idx="5533">
                  <c:v>256.60000000000002</c:v>
                </c:pt>
                <c:pt idx="5534">
                  <c:v>262.3</c:v>
                </c:pt>
                <c:pt idx="5535">
                  <c:v>263.7</c:v>
                </c:pt>
                <c:pt idx="5536">
                  <c:v>261.3</c:v>
                </c:pt>
                <c:pt idx="5537">
                  <c:v>255.3</c:v>
                </c:pt>
                <c:pt idx="5538">
                  <c:v>263.60000000000002</c:v>
                </c:pt>
                <c:pt idx="5539">
                  <c:v>261.39999999999998</c:v>
                </c:pt>
                <c:pt idx="5540">
                  <c:v>264.7</c:v>
                </c:pt>
                <c:pt idx="5541">
                  <c:v>260.7</c:v>
                </c:pt>
                <c:pt idx="5542">
                  <c:v>260.2</c:v>
                </c:pt>
                <c:pt idx="5543">
                  <c:v>262</c:v>
                </c:pt>
                <c:pt idx="5544">
                  <c:v>260.7</c:v>
                </c:pt>
                <c:pt idx="5545">
                  <c:v>257.60000000000002</c:v>
                </c:pt>
                <c:pt idx="5546">
                  <c:v>255.8</c:v>
                </c:pt>
                <c:pt idx="5547">
                  <c:v>257.8</c:v>
                </c:pt>
                <c:pt idx="5548">
                  <c:v>260.5</c:v>
                </c:pt>
                <c:pt idx="5549">
                  <c:v>263</c:v>
                </c:pt>
                <c:pt idx="5550">
                  <c:v>262.7</c:v>
                </c:pt>
                <c:pt idx="5551">
                  <c:v>263</c:v>
                </c:pt>
                <c:pt idx="5552">
                  <c:v>259.7</c:v>
                </c:pt>
                <c:pt idx="5553">
                  <c:v>256.89999999999998</c:v>
                </c:pt>
                <c:pt idx="5554">
                  <c:v>259.8</c:v>
                </c:pt>
                <c:pt idx="5555">
                  <c:v>260.3</c:v>
                </c:pt>
                <c:pt idx="5556">
                  <c:v>264.7</c:v>
                </c:pt>
                <c:pt idx="5557">
                  <c:v>264</c:v>
                </c:pt>
                <c:pt idx="5558">
                  <c:v>259.89999999999998</c:v>
                </c:pt>
                <c:pt idx="5559">
                  <c:v>262.5</c:v>
                </c:pt>
                <c:pt idx="5560">
                  <c:v>255.2</c:v>
                </c:pt>
                <c:pt idx="5561">
                  <c:v>258.39999999999998</c:v>
                </c:pt>
                <c:pt idx="5562">
                  <c:v>260.7</c:v>
                </c:pt>
                <c:pt idx="5563">
                  <c:v>260.39999999999998</c:v>
                </c:pt>
                <c:pt idx="5564">
                  <c:v>262.39999999999998</c:v>
                </c:pt>
                <c:pt idx="5565">
                  <c:v>252.9</c:v>
                </c:pt>
                <c:pt idx="5566">
                  <c:v>260</c:v>
                </c:pt>
                <c:pt idx="5567">
                  <c:v>250.6</c:v>
                </c:pt>
                <c:pt idx="5568">
                  <c:v>260.7</c:v>
                </c:pt>
                <c:pt idx="5569">
                  <c:v>260.7</c:v>
                </c:pt>
                <c:pt idx="5570">
                  <c:v>257.39999999999998</c:v>
                </c:pt>
                <c:pt idx="5571">
                  <c:v>262.7</c:v>
                </c:pt>
                <c:pt idx="5572">
                  <c:v>262</c:v>
                </c:pt>
                <c:pt idx="5573">
                  <c:v>260.7</c:v>
                </c:pt>
                <c:pt idx="5574">
                  <c:v>264.60000000000002</c:v>
                </c:pt>
                <c:pt idx="5575">
                  <c:v>260.8</c:v>
                </c:pt>
                <c:pt idx="5576">
                  <c:v>265.39999999999998</c:v>
                </c:pt>
                <c:pt idx="5577">
                  <c:v>264.7</c:v>
                </c:pt>
                <c:pt idx="5578">
                  <c:v>265.7</c:v>
                </c:pt>
                <c:pt idx="5579">
                  <c:v>266.39999999999998</c:v>
                </c:pt>
                <c:pt idx="5580">
                  <c:v>264.7</c:v>
                </c:pt>
                <c:pt idx="5581">
                  <c:v>264.7</c:v>
                </c:pt>
                <c:pt idx="5582">
                  <c:v>259.2</c:v>
                </c:pt>
                <c:pt idx="5583">
                  <c:v>263.60000000000002</c:v>
                </c:pt>
                <c:pt idx="5584">
                  <c:v>258.10000000000002</c:v>
                </c:pt>
                <c:pt idx="5585">
                  <c:v>260.7</c:v>
                </c:pt>
                <c:pt idx="5586">
                  <c:v>261.7</c:v>
                </c:pt>
                <c:pt idx="5587">
                  <c:v>257.3</c:v>
                </c:pt>
                <c:pt idx="5588">
                  <c:v>256.89999999999998</c:v>
                </c:pt>
                <c:pt idx="5589">
                  <c:v>264.7</c:v>
                </c:pt>
                <c:pt idx="5590">
                  <c:v>262.89999999999998</c:v>
                </c:pt>
                <c:pt idx="5591">
                  <c:v>255</c:v>
                </c:pt>
                <c:pt idx="5592">
                  <c:v>259.7</c:v>
                </c:pt>
                <c:pt idx="5593">
                  <c:v>259.8</c:v>
                </c:pt>
                <c:pt idx="5594">
                  <c:v>261.60000000000002</c:v>
                </c:pt>
                <c:pt idx="5595">
                  <c:v>263.7</c:v>
                </c:pt>
                <c:pt idx="5596">
                  <c:v>265</c:v>
                </c:pt>
                <c:pt idx="5597">
                  <c:v>265.7</c:v>
                </c:pt>
                <c:pt idx="5598">
                  <c:v>260.8</c:v>
                </c:pt>
                <c:pt idx="5599">
                  <c:v>267.60000000000002</c:v>
                </c:pt>
                <c:pt idx="5600">
                  <c:v>258.10000000000002</c:v>
                </c:pt>
                <c:pt idx="5601">
                  <c:v>261.8</c:v>
                </c:pt>
                <c:pt idx="5602">
                  <c:v>267.2</c:v>
                </c:pt>
                <c:pt idx="5603">
                  <c:v>262.60000000000002</c:v>
                </c:pt>
                <c:pt idx="5604">
                  <c:v>262.5</c:v>
                </c:pt>
                <c:pt idx="5605">
                  <c:v>254.5</c:v>
                </c:pt>
                <c:pt idx="5606">
                  <c:v>262.60000000000002</c:v>
                </c:pt>
                <c:pt idx="5607">
                  <c:v>265.7</c:v>
                </c:pt>
                <c:pt idx="5608">
                  <c:v>265.7</c:v>
                </c:pt>
                <c:pt idx="5609">
                  <c:v>265.7</c:v>
                </c:pt>
                <c:pt idx="5610">
                  <c:v>265.60000000000002</c:v>
                </c:pt>
                <c:pt idx="5611">
                  <c:v>263.7</c:v>
                </c:pt>
                <c:pt idx="5612">
                  <c:v>264.3</c:v>
                </c:pt>
                <c:pt idx="5613">
                  <c:v>266.60000000000002</c:v>
                </c:pt>
                <c:pt idx="5614">
                  <c:v>265</c:v>
                </c:pt>
                <c:pt idx="5615">
                  <c:v>258.3</c:v>
                </c:pt>
                <c:pt idx="5616">
                  <c:v>253.7</c:v>
                </c:pt>
                <c:pt idx="5617">
                  <c:v>252.8</c:v>
                </c:pt>
                <c:pt idx="5618">
                  <c:v>258.8</c:v>
                </c:pt>
                <c:pt idx="5619">
                  <c:v>265.60000000000002</c:v>
                </c:pt>
                <c:pt idx="5620">
                  <c:v>263.39999999999998</c:v>
                </c:pt>
                <c:pt idx="5621">
                  <c:v>266</c:v>
                </c:pt>
                <c:pt idx="5622">
                  <c:v>265.60000000000002</c:v>
                </c:pt>
                <c:pt idx="5623">
                  <c:v>263.3</c:v>
                </c:pt>
                <c:pt idx="5624">
                  <c:v>264.7</c:v>
                </c:pt>
                <c:pt idx="5625">
                  <c:v>264.7</c:v>
                </c:pt>
                <c:pt idx="5626">
                  <c:v>265.39999999999998</c:v>
                </c:pt>
                <c:pt idx="5627">
                  <c:v>261.89999999999998</c:v>
                </c:pt>
                <c:pt idx="5628">
                  <c:v>259.8</c:v>
                </c:pt>
                <c:pt idx="5629">
                  <c:v>263.39999999999998</c:v>
                </c:pt>
                <c:pt idx="5630">
                  <c:v>265.39999999999998</c:v>
                </c:pt>
                <c:pt idx="5631">
                  <c:v>262.7</c:v>
                </c:pt>
                <c:pt idx="5632">
                  <c:v>264.89999999999998</c:v>
                </c:pt>
                <c:pt idx="5633">
                  <c:v>263.10000000000002</c:v>
                </c:pt>
                <c:pt idx="5634">
                  <c:v>262.7</c:v>
                </c:pt>
                <c:pt idx="5635">
                  <c:v>263.5</c:v>
                </c:pt>
                <c:pt idx="5636">
                  <c:v>268.60000000000002</c:v>
                </c:pt>
                <c:pt idx="5637">
                  <c:v>270.60000000000002</c:v>
                </c:pt>
                <c:pt idx="5638">
                  <c:v>266.7</c:v>
                </c:pt>
                <c:pt idx="5639">
                  <c:v>266</c:v>
                </c:pt>
                <c:pt idx="5640">
                  <c:v>264.7</c:v>
                </c:pt>
                <c:pt idx="5641">
                  <c:v>260.2</c:v>
                </c:pt>
                <c:pt idx="5642">
                  <c:v>262.60000000000002</c:v>
                </c:pt>
                <c:pt idx="5643">
                  <c:v>260.8</c:v>
                </c:pt>
                <c:pt idx="5644">
                  <c:v>264.60000000000002</c:v>
                </c:pt>
                <c:pt idx="5645">
                  <c:v>262</c:v>
                </c:pt>
                <c:pt idx="5646">
                  <c:v>265.60000000000002</c:v>
                </c:pt>
                <c:pt idx="5647">
                  <c:v>264.7</c:v>
                </c:pt>
                <c:pt idx="5648">
                  <c:v>264.60000000000002</c:v>
                </c:pt>
                <c:pt idx="5649">
                  <c:v>266.7</c:v>
                </c:pt>
                <c:pt idx="5650">
                  <c:v>265.60000000000002</c:v>
                </c:pt>
                <c:pt idx="5651">
                  <c:v>265.7</c:v>
                </c:pt>
                <c:pt idx="5652">
                  <c:v>267.60000000000002</c:v>
                </c:pt>
                <c:pt idx="5653">
                  <c:v>264</c:v>
                </c:pt>
                <c:pt idx="5654">
                  <c:v>268.8</c:v>
                </c:pt>
                <c:pt idx="5655">
                  <c:v>266.7</c:v>
                </c:pt>
                <c:pt idx="5656">
                  <c:v>267.60000000000002</c:v>
                </c:pt>
                <c:pt idx="5657">
                  <c:v>269</c:v>
                </c:pt>
                <c:pt idx="5658">
                  <c:v>264.5</c:v>
                </c:pt>
                <c:pt idx="5659">
                  <c:v>258.89999999999998</c:v>
                </c:pt>
                <c:pt idx="5660">
                  <c:v>261.89999999999998</c:v>
                </c:pt>
                <c:pt idx="5661">
                  <c:v>267.60000000000002</c:v>
                </c:pt>
                <c:pt idx="5662">
                  <c:v>263.3</c:v>
                </c:pt>
                <c:pt idx="5663">
                  <c:v>260.7</c:v>
                </c:pt>
                <c:pt idx="5664">
                  <c:v>264.7</c:v>
                </c:pt>
                <c:pt idx="5665">
                  <c:v>266.3</c:v>
                </c:pt>
                <c:pt idx="5666">
                  <c:v>265</c:v>
                </c:pt>
                <c:pt idx="5667">
                  <c:v>259.8</c:v>
                </c:pt>
                <c:pt idx="5668">
                  <c:v>264.60000000000002</c:v>
                </c:pt>
                <c:pt idx="5669">
                  <c:v>266.8</c:v>
                </c:pt>
                <c:pt idx="5670">
                  <c:v>259.89999999999998</c:v>
                </c:pt>
                <c:pt idx="5671">
                  <c:v>265.7</c:v>
                </c:pt>
                <c:pt idx="5672">
                  <c:v>266.89999999999998</c:v>
                </c:pt>
                <c:pt idx="5673">
                  <c:v>272.60000000000002</c:v>
                </c:pt>
                <c:pt idx="5674">
                  <c:v>269.5</c:v>
                </c:pt>
                <c:pt idx="5675">
                  <c:v>268.39999999999998</c:v>
                </c:pt>
                <c:pt idx="5676">
                  <c:v>272.60000000000002</c:v>
                </c:pt>
                <c:pt idx="5677">
                  <c:v>271.3</c:v>
                </c:pt>
                <c:pt idx="5678">
                  <c:v>271.89999999999998</c:v>
                </c:pt>
                <c:pt idx="5679">
                  <c:v>268.60000000000002</c:v>
                </c:pt>
                <c:pt idx="5680">
                  <c:v>266.89999999999998</c:v>
                </c:pt>
                <c:pt idx="5681">
                  <c:v>269.10000000000002</c:v>
                </c:pt>
                <c:pt idx="5682">
                  <c:v>262.8</c:v>
                </c:pt>
                <c:pt idx="5683">
                  <c:v>270.60000000000002</c:v>
                </c:pt>
                <c:pt idx="5684">
                  <c:v>270</c:v>
                </c:pt>
                <c:pt idx="5685">
                  <c:v>268.60000000000002</c:v>
                </c:pt>
                <c:pt idx="5686">
                  <c:v>269</c:v>
                </c:pt>
                <c:pt idx="5687">
                  <c:v>265.60000000000002</c:v>
                </c:pt>
                <c:pt idx="5688">
                  <c:v>263.7</c:v>
                </c:pt>
                <c:pt idx="5689">
                  <c:v>264.39999999999998</c:v>
                </c:pt>
                <c:pt idx="5690">
                  <c:v>269.10000000000002</c:v>
                </c:pt>
                <c:pt idx="5691">
                  <c:v>261.7</c:v>
                </c:pt>
                <c:pt idx="5692">
                  <c:v>260.10000000000002</c:v>
                </c:pt>
                <c:pt idx="5693">
                  <c:v>270.2</c:v>
                </c:pt>
                <c:pt idx="5694">
                  <c:v>273.60000000000002</c:v>
                </c:pt>
                <c:pt idx="5695">
                  <c:v>271.89999999999998</c:v>
                </c:pt>
                <c:pt idx="5696">
                  <c:v>270.60000000000002</c:v>
                </c:pt>
                <c:pt idx="5697">
                  <c:v>269.60000000000002</c:v>
                </c:pt>
                <c:pt idx="5698">
                  <c:v>268.3</c:v>
                </c:pt>
                <c:pt idx="5699">
                  <c:v>270.3</c:v>
                </c:pt>
                <c:pt idx="5700">
                  <c:v>264.8</c:v>
                </c:pt>
                <c:pt idx="5701">
                  <c:v>269.60000000000002</c:v>
                </c:pt>
                <c:pt idx="5702">
                  <c:v>270.3</c:v>
                </c:pt>
                <c:pt idx="5703">
                  <c:v>272.5</c:v>
                </c:pt>
                <c:pt idx="5704">
                  <c:v>267.39999999999998</c:v>
                </c:pt>
                <c:pt idx="5705">
                  <c:v>266.60000000000002</c:v>
                </c:pt>
                <c:pt idx="5706">
                  <c:v>270.60000000000002</c:v>
                </c:pt>
                <c:pt idx="5707">
                  <c:v>271</c:v>
                </c:pt>
                <c:pt idx="5708">
                  <c:v>271.60000000000002</c:v>
                </c:pt>
                <c:pt idx="5709">
                  <c:v>269.7</c:v>
                </c:pt>
                <c:pt idx="5710">
                  <c:v>271.60000000000002</c:v>
                </c:pt>
                <c:pt idx="5711">
                  <c:v>269.60000000000002</c:v>
                </c:pt>
                <c:pt idx="5712">
                  <c:v>265.8</c:v>
                </c:pt>
                <c:pt idx="5713">
                  <c:v>274.2</c:v>
                </c:pt>
                <c:pt idx="5714">
                  <c:v>273.60000000000002</c:v>
                </c:pt>
                <c:pt idx="5715">
                  <c:v>271.60000000000002</c:v>
                </c:pt>
                <c:pt idx="5716">
                  <c:v>271.89999999999998</c:v>
                </c:pt>
                <c:pt idx="5717">
                  <c:v>268.60000000000002</c:v>
                </c:pt>
                <c:pt idx="5718">
                  <c:v>269.7</c:v>
                </c:pt>
                <c:pt idx="5719">
                  <c:v>270.60000000000002</c:v>
                </c:pt>
                <c:pt idx="5720">
                  <c:v>270</c:v>
                </c:pt>
                <c:pt idx="5721">
                  <c:v>273.60000000000002</c:v>
                </c:pt>
                <c:pt idx="5722">
                  <c:v>269.8</c:v>
                </c:pt>
                <c:pt idx="5723">
                  <c:v>268.8</c:v>
                </c:pt>
                <c:pt idx="5724">
                  <c:v>267.7</c:v>
                </c:pt>
                <c:pt idx="5725">
                  <c:v>270.60000000000002</c:v>
                </c:pt>
                <c:pt idx="5726">
                  <c:v>269.3</c:v>
                </c:pt>
                <c:pt idx="5727">
                  <c:v>270.60000000000002</c:v>
                </c:pt>
                <c:pt idx="5728">
                  <c:v>270.7</c:v>
                </c:pt>
                <c:pt idx="5729">
                  <c:v>273.3</c:v>
                </c:pt>
                <c:pt idx="5730">
                  <c:v>275.60000000000002</c:v>
                </c:pt>
                <c:pt idx="5731">
                  <c:v>276.60000000000002</c:v>
                </c:pt>
                <c:pt idx="5732">
                  <c:v>270.5</c:v>
                </c:pt>
                <c:pt idx="5733">
                  <c:v>274.60000000000002</c:v>
                </c:pt>
                <c:pt idx="5734">
                  <c:v>273.60000000000002</c:v>
                </c:pt>
                <c:pt idx="5735">
                  <c:v>272.89999999999998</c:v>
                </c:pt>
                <c:pt idx="5736">
                  <c:v>272.60000000000002</c:v>
                </c:pt>
                <c:pt idx="5737">
                  <c:v>272.3</c:v>
                </c:pt>
                <c:pt idx="5738">
                  <c:v>262.8</c:v>
                </c:pt>
                <c:pt idx="5739">
                  <c:v>270.5</c:v>
                </c:pt>
                <c:pt idx="5740">
                  <c:v>266.7</c:v>
                </c:pt>
                <c:pt idx="5741">
                  <c:v>271.39999999999998</c:v>
                </c:pt>
                <c:pt idx="5742">
                  <c:v>271.60000000000002</c:v>
                </c:pt>
                <c:pt idx="5743">
                  <c:v>271.60000000000002</c:v>
                </c:pt>
                <c:pt idx="5744">
                  <c:v>270.3</c:v>
                </c:pt>
                <c:pt idx="5745">
                  <c:v>263.7</c:v>
                </c:pt>
                <c:pt idx="5746">
                  <c:v>262.7</c:v>
                </c:pt>
                <c:pt idx="5747">
                  <c:v>268.10000000000002</c:v>
                </c:pt>
                <c:pt idx="5748">
                  <c:v>270.60000000000002</c:v>
                </c:pt>
                <c:pt idx="5749">
                  <c:v>272.3</c:v>
                </c:pt>
                <c:pt idx="5750">
                  <c:v>262.10000000000002</c:v>
                </c:pt>
                <c:pt idx="5751">
                  <c:v>270.60000000000002</c:v>
                </c:pt>
                <c:pt idx="5752">
                  <c:v>269</c:v>
                </c:pt>
                <c:pt idx="5753">
                  <c:v>269</c:v>
                </c:pt>
                <c:pt idx="5754">
                  <c:v>271.5</c:v>
                </c:pt>
                <c:pt idx="5755">
                  <c:v>266.8</c:v>
                </c:pt>
                <c:pt idx="5756">
                  <c:v>267.89999999999998</c:v>
                </c:pt>
                <c:pt idx="5757">
                  <c:v>267.7</c:v>
                </c:pt>
                <c:pt idx="5758">
                  <c:v>268.89999999999998</c:v>
                </c:pt>
                <c:pt idx="5759">
                  <c:v>269.7</c:v>
                </c:pt>
                <c:pt idx="5760">
                  <c:v>267.7</c:v>
                </c:pt>
                <c:pt idx="5761">
                  <c:v>269.2</c:v>
                </c:pt>
                <c:pt idx="5762">
                  <c:v>270.10000000000002</c:v>
                </c:pt>
                <c:pt idx="5763">
                  <c:v>270.7</c:v>
                </c:pt>
                <c:pt idx="5764">
                  <c:v>270.8</c:v>
                </c:pt>
                <c:pt idx="5765">
                  <c:v>267.7</c:v>
                </c:pt>
                <c:pt idx="5766">
                  <c:v>271.5</c:v>
                </c:pt>
                <c:pt idx="5767">
                  <c:v>265.7</c:v>
                </c:pt>
                <c:pt idx="5768">
                  <c:v>269.7</c:v>
                </c:pt>
                <c:pt idx="5769">
                  <c:v>264.7</c:v>
                </c:pt>
                <c:pt idx="5770">
                  <c:v>267.89999999999998</c:v>
                </c:pt>
                <c:pt idx="5771">
                  <c:v>260.5</c:v>
                </c:pt>
                <c:pt idx="5772">
                  <c:v>264.7</c:v>
                </c:pt>
                <c:pt idx="5773">
                  <c:v>267.39999999999998</c:v>
                </c:pt>
                <c:pt idx="5774">
                  <c:v>265.89999999999998</c:v>
                </c:pt>
                <c:pt idx="5775">
                  <c:v>264.7</c:v>
                </c:pt>
                <c:pt idx="5776">
                  <c:v>266</c:v>
                </c:pt>
                <c:pt idx="5777">
                  <c:v>266.7</c:v>
                </c:pt>
                <c:pt idx="5778">
                  <c:v>266.7</c:v>
                </c:pt>
                <c:pt idx="5779">
                  <c:v>267.7</c:v>
                </c:pt>
                <c:pt idx="5780">
                  <c:v>269</c:v>
                </c:pt>
                <c:pt idx="5781">
                  <c:v>269.60000000000002</c:v>
                </c:pt>
                <c:pt idx="5782">
                  <c:v>269</c:v>
                </c:pt>
                <c:pt idx="5783">
                  <c:v>262.8</c:v>
                </c:pt>
                <c:pt idx="5784">
                  <c:v>267.7</c:v>
                </c:pt>
                <c:pt idx="5785">
                  <c:v>267.10000000000002</c:v>
                </c:pt>
                <c:pt idx="5786">
                  <c:v>266.10000000000002</c:v>
                </c:pt>
                <c:pt idx="5787">
                  <c:v>266.60000000000002</c:v>
                </c:pt>
                <c:pt idx="5788">
                  <c:v>265.39999999999998</c:v>
                </c:pt>
                <c:pt idx="5789">
                  <c:v>269.3</c:v>
                </c:pt>
                <c:pt idx="5790">
                  <c:v>269.60000000000002</c:v>
                </c:pt>
                <c:pt idx="5791">
                  <c:v>269</c:v>
                </c:pt>
                <c:pt idx="5792">
                  <c:v>266.2</c:v>
                </c:pt>
                <c:pt idx="5793">
                  <c:v>268.5</c:v>
                </c:pt>
                <c:pt idx="5794">
                  <c:v>260.60000000000002</c:v>
                </c:pt>
                <c:pt idx="5795">
                  <c:v>256.8</c:v>
                </c:pt>
                <c:pt idx="5796">
                  <c:v>264.7</c:v>
                </c:pt>
                <c:pt idx="5797">
                  <c:v>265.3</c:v>
                </c:pt>
                <c:pt idx="5798">
                  <c:v>264</c:v>
                </c:pt>
                <c:pt idx="5799">
                  <c:v>264.7</c:v>
                </c:pt>
                <c:pt idx="5800">
                  <c:v>265</c:v>
                </c:pt>
                <c:pt idx="5801">
                  <c:v>258.89999999999998</c:v>
                </c:pt>
                <c:pt idx="5802">
                  <c:v>265.60000000000002</c:v>
                </c:pt>
                <c:pt idx="5803">
                  <c:v>263.39999999999998</c:v>
                </c:pt>
                <c:pt idx="5804">
                  <c:v>264.60000000000002</c:v>
                </c:pt>
                <c:pt idx="5805">
                  <c:v>262.7</c:v>
                </c:pt>
                <c:pt idx="5806">
                  <c:v>266.7</c:v>
                </c:pt>
                <c:pt idx="5807">
                  <c:v>264.60000000000002</c:v>
                </c:pt>
                <c:pt idx="5808">
                  <c:v>262.8</c:v>
                </c:pt>
                <c:pt idx="5809">
                  <c:v>267.3</c:v>
                </c:pt>
                <c:pt idx="5810">
                  <c:v>260.5</c:v>
                </c:pt>
                <c:pt idx="5811">
                  <c:v>261.7</c:v>
                </c:pt>
                <c:pt idx="5812">
                  <c:v>262.2</c:v>
                </c:pt>
                <c:pt idx="5813">
                  <c:v>261.89999999999998</c:v>
                </c:pt>
                <c:pt idx="5814">
                  <c:v>266.60000000000002</c:v>
                </c:pt>
                <c:pt idx="5815">
                  <c:v>263.5</c:v>
                </c:pt>
                <c:pt idx="5816">
                  <c:v>265.3</c:v>
                </c:pt>
                <c:pt idx="5817">
                  <c:v>266.5</c:v>
                </c:pt>
                <c:pt idx="5818">
                  <c:v>261.3</c:v>
                </c:pt>
                <c:pt idx="5819">
                  <c:v>260.10000000000002</c:v>
                </c:pt>
                <c:pt idx="5820">
                  <c:v>266.60000000000002</c:v>
                </c:pt>
                <c:pt idx="5821">
                  <c:v>265.7</c:v>
                </c:pt>
                <c:pt idx="5822">
                  <c:v>265.60000000000002</c:v>
                </c:pt>
                <c:pt idx="5823">
                  <c:v>259.8</c:v>
                </c:pt>
                <c:pt idx="5824">
                  <c:v>263.60000000000002</c:v>
                </c:pt>
                <c:pt idx="5825">
                  <c:v>263.10000000000002</c:v>
                </c:pt>
                <c:pt idx="5826">
                  <c:v>260.8</c:v>
                </c:pt>
                <c:pt idx="5827">
                  <c:v>266</c:v>
                </c:pt>
                <c:pt idx="5828">
                  <c:v>263.89999999999998</c:v>
                </c:pt>
                <c:pt idx="5829">
                  <c:v>266.60000000000002</c:v>
                </c:pt>
                <c:pt idx="5830">
                  <c:v>262.7</c:v>
                </c:pt>
                <c:pt idx="5831">
                  <c:v>257.89999999999998</c:v>
                </c:pt>
                <c:pt idx="5832">
                  <c:v>263.7</c:v>
                </c:pt>
                <c:pt idx="5833">
                  <c:v>267.7</c:v>
                </c:pt>
                <c:pt idx="5834">
                  <c:v>265.60000000000002</c:v>
                </c:pt>
                <c:pt idx="5835">
                  <c:v>269.60000000000002</c:v>
                </c:pt>
                <c:pt idx="5836">
                  <c:v>269.3</c:v>
                </c:pt>
                <c:pt idx="5837">
                  <c:v>269.89999999999998</c:v>
                </c:pt>
                <c:pt idx="5838">
                  <c:v>269.60000000000002</c:v>
                </c:pt>
                <c:pt idx="5839">
                  <c:v>269.3</c:v>
                </c:pt>
                <c:pt idx="5840">
                  <c:v>269.89999999999998</c:v>
                </c:pt>
                <c:pt idx="5841">
                  <c:v>267.60000000000002</c:v>
                </c:pt>
                <c:pt idx="5842">
                  <c:v>263.2</c:v>
                </c:pt>
                <c:pt idx="5843">
                  <c:v>258.8</c:v>
                </c:pt>
                <c:pt idx="5844">
                  <c:v>259.8</c:v>
                </c:pt>
                <c:pt idx="5845">
                  <c:v>264.7</c:v>
                </c:pt>
                <c:pt idx="5846">
                  <c:v>261.89999999999998</c:v>
                </c:pt>
                <c:pt idx="5847">
                  <c:v>264.7</c:v>
                </c:pt>
                <c:pt idx="5848">
                  <c:v>265.39999999999998</c:v>
                </c:pt>
                <c:pt idx="5849">
                  <c:v>265.3</c:v>
                </c:pt>
                <c:pt idx="5850">
                  <c:v>262.7</c:v>
                </c:pt>
                <c:pt idx="5851">
                  <c:v>264</c:v>
                </c:pt>
                <c:pt idx="5852">
                  <c:v>261.3</c:v>
                </c:pt>
                <c:pt idx="5853">
                  <c:v>261.60000000000002</c:v>
                </c:pt>
                <c:pt idx="5854">
                  <c:v>260.2</c:v>
                </c:pt>
                <c:pt idx="5855">
                  <c:v>257.89999999999998</c:v>
                </c:pt>
                <c:pt idx="5856">
                  <c:v>262.7</c:v>
                </c:pt>
                <c:pt idx="5857">
                  <c:v>265</c:v>
                </c:pt>
                <c:pt idx="5858">
                  <c:v>266.3</c:v>
                </c:pt>
                <c:pt idx="5859">
                  <c:v>266.7</c:v>
                </c:pt>
                <c:pt idx="5860">
                  <c:v>268</c:v>
                </c:pt>
                <c:pt idx="5861">
                  <c:v>269.3</c:v>
                </c:pt>
                <c:pt idx="5862">
                  <c:v>269.60000000000002</c:v>
                </c:pt>
                <c:pt idx="5863">
                  <c:v>270.60000000000002</c:v>
                </c:pt>
                <c:pt idx="5864">
                  <c:v>270.60000000000002</c:v>
                </c:pt>
                <c:pt idx="5865">
                  <c:v>270.60000000000002</c:v>
                </c:pt>
                <c:pt idx="5866">
                  <c:v>270</c:v>
                </c:pt>
                <c:pt idx="5867">
                  <c:v>268.60000000000002</c:v>
                </c:pt>
                <c:pt idx="5868">
                  <c:v>262.7</c:v>
                </c:pt>
                <c:pt idx="5869">
                  <c:v>263.5</c:v>
                </c:pt>
                <c:pt idx="5870">
                  <c:v>268</c:v>
                </c:pt>
                <c:pt idx="5871">
                  <c:v>261.8</c:v>
                </c:pt>
                <c:pt idx="5872">
                  <c:v>267.60000000000002</c:v>
                </c:pt>
                <c:pt idx="5873">
                  <c:v>264.89999999999998</c:v>
                </c:pt>
                <c:pt idx="5874">
                  <c:v>265.60000000000002</c:v>
                </c:pt>
                <c:pt idx="5875">
                  <c:v>263.10000000000002</c:v>
                </c:pt>
                <c:pt idx="5876">
                  <c:v>260.2</c:v>
                </c:pt>
                <c:pt idx="5877">
                  <c:v>264.60000000000002</c:v>
                </c:pt>
                <c:pt idx="5878">
                  <c:v>263.39999999999998</c:v>
                </c:pt>
                <c:pt idx="5879">
                  <c:v>263.3</c:v>
                </c:pt>
                <c:pt idx="5880">
                  <c:v>264.7</c:v>
                </c:pt>
                <c:pt idx="5881">
                  <c:v>265.60000000000002</c:v>
                </c:pt>
                <c:pt idx="5882">
                  <c:v>267.10000000000002</c:v>
                </c:pt>
                <c:pt idx="5883">
                  <c:v>262.8</c:v>
                </c:pt>
                <c:pt idx="5884">
                  <c:v>268.60000000000002</c:v>
                </c:pt>
                <c:pt idx="5885">
                  <c:v>270.7</c:v>
                </c:pt>
                <c:pt idx="5886">
                  <c:v>258.8</c:v>
                </c:pt>
                <c:pt idx="5887">
                  <c:v>264.5</c:v>
                </c:pt>
                <c:pt idx="5888">
                  <c:v>270.3</c:v>
                </c:pt>
                <c:pt idx="5889">
                  <c:v>265.7</c:v>
                </c:pt>
                <c:pt idx="5890">
                  <c:v>265.89999999999998</c:v>
                </c:pt>
                <c:pt idx="5891">
                  <c:v>257.3</c:v>
                </c:pt>
                <c:pt idx="5892">
                  <c:v>265.60000000000002</c:v>
                </c:pt>
                <c:pt idx="5893">
                  <c:v>265.39999999999998</c:v>
                </c:pt>
                <c:pt idx="5894">
                  <c:v>267.3</c:v>
                </c:pt>
                <c:pt idx="5895">
                  <c:v>268.60000000000002</c:v>
                </c:pt>
                <c:pt idx="5896">
                  <c:v>262.60000000000002</c:v>
                </c:pt>
                <c:pt idx="5897">
                  <c:v>265.8</c:v>
                </c:pt>
                <c:pt idx="5898">
                  <c:v>266.60000000000002</c:v>
                </c:pt>
                <c:pt idx="5899">
                  <c:v>265.39999999999998</c:v>
                </c:pt>
                <c:pt idx="5900">
                  <c:v>263.89999999999998</c:v>
                </c:pt>
                <c:pt idx="5901">
                  <c:v>268.60000000000002</c:v>
                </c:pt>
                <c:pt idx="5902">
                  <c:v>269.10000000000002</c:v>
                </c:pt>
                <c:pt idx="5903">
                  <c:v>269.60000000000002</c:v>
                </c:pt>
                <c:pt idx="5904">
                  <c:v>270.5</c:v>
                </c:pt>
                <c:pt idx="5905">
                  <c:v>263.60000000000002</c:v>
                </c:pt>
                <c:pt idx="5906">
                  <c:v>269.89999999999998</c:v>
                </c:pt>
                <c:pt idx="5907">
                  <c:v>268.60000000000002</c:v>
                </c:pt>
                <c:pt idx="5908">
                  <c:v>266.39999999999998</c:v>
                </c:pt>
                <c:pt idx="5909">
                  <c:v>269</c:v>
                </c:pt>
                <c:pt idx="5910">
                  <c:v>255</c:v>
                </c:pt>
                <c:pt idx="5911">
                  <c:v>268.60000000000002</c:v>
                </c:pt>
                <c:pt idx="5912">
                  <c:v>268</c:v>
                </c:pt>
                <c:pt idx="5913">
                  <c:v>268.60000000000002</c:v>
                </c:pt>
                <c:pt idx="5914">
                  <c:v>264.39999999999998</c:v>
                </c:pt>
                <c:pt idx="5915">
                  <c:v>268.3</c:v>
                </c:pt>
                <c:pt idx="5916">
                  <c:v>268.7</c:v>
                </c:pt>
                <c:pt idx="5917">
                  <c:v>267.2</c:v>
                </c:pt>
                <c:pt idx="5918">
                  <c:v>260.7</c:v>
                </c:pt>
                <c:pt idx="5919">
                  <c:v>267.60000000000002</c:v>
                </c:pt>
                <c:pt idx="5920">
                  <c:v>269.10000000000002</c:v>
                </c:pt>
                <c:pt idx="5921">
                  <c:v>271.60000000000002</c:v>
                </c:pt>
                <c:pt idx="5922">
                  <c:v>261.8</c:v>
                </c:pt>
                <c:pt idx="5923">
                  <c:v>267.60000000000002</c:v>
                </c:pt>
                <c:pt idx="5924">
                  <c:v>267.7</c:v>
                </c:pt>
                <c:pt idx="5925">
                  <c:v>268.60000000000002</c:v>
                </c:pt>
                <c:pt idx="5926">
                  <c:v>264.8</c:v>
                </c:pt>
                <c:pt idx="5927">
                  <c:v>268</c:v>
                </c:pt>
                <c:pt idx="5928">
                  <c:v>266.7</c:v>
                </c:pt>
                <c:pt idx="5929">
                  <c:v>264.2</c:v>
                </c:pt>
                <c:pt idx="5930">
                  <c:v>261.10000000000002</c:v>
                </c:pt>
                <c:pt idx="5931">
                  <c:v>270.60000000000002</c:v>
                </c:pt>
                <c:pt idx="5932">
                  <c:v>267.2</c:v>
                </c:pt>
                <c:pt idx="5933">
                  <c:v>267.39999999999998</c:v>
                </c:pt>
                <c:pt idx="5934">
                  <c:v>268.60000000000002</c:v>
                </c:pt>
                <c:pt idx="5935">
                  <c:v>267.2</c:v>
                </c:pt>
                <c:pt idx="5936">
                  <c:v>270.89999999999998</c:v>
                </c:pt>
                <c:pt idx="5937">
                  <c:v>273.5</c:v>
                </c:pt>
                <c:pt idx="5938">
                  <c:v>271.39999999999998</c:v>
                </c:pt>
                <c:pt idx="5939">
                  <c:v>274.60000000000002</c:v>
                </c:pt>
                <c:pt idx="5940">
                  <c:v>272.39999999999998</c:v>
                </c:pt>
                <c:pt idx="5941">
                  <c:v>261.60000000000002</c:v>
                </c:pt>
                <c:pt idx="5942">
                  <c:v>270.7</c:v>
                </c:pt>
                <c:pt idx="5943">
                  <c:v>269.60000000000002</c:v>
                </c:pt>
                <c:pt idx="5944">
                  <c:v>267</c:v>
                </c:pt>
                <c:pt idx="5945">
                  <c:v>263.60000000000002</c:v>
                </c:pt>
                <c:pt idx="5946">
                  <c:v>270.60000000000002</c:v>
                </c:pt>
                <c:pt idx="5947">
                  <c:v>267.10000000000002</c:v>
                </c:pt>
                <c:pt idx="5948">
                  <c:v>266.89999999999998</c:v>
                </c:pt>
                <c:pt idx="5949">
                  <c:v>270.39999999999998</c:v>
                </c:pt>
                <c:pt idx="5950">
                  <c:v>264.60000000000002</c:v>
                </c:pt>
                <c:pt idx="5951">
                  <c:v>270.89999999999998</c:v>
                </c:pt>
                <c:pt idx="5952">
                  <c:v>273.5</c:v>
                </c:pt>
                <c:pt idx="5953">
                  <c:v>271.39999999999998</c:v>
                </c:pt>
                <c:pt idx="5954">
                  <c:v>269.8</c:v>
                </c:pt>
                <c:pt idx="5955">
                  <c:v>272.60000000000002</c:v>
                </c:pt>
                <c:pt idx="5956">
                  <c:v>272.60000000000002</c:v>
                </c:pt>
                <c:pt idx="5957">
                  <c:v>273.3</c:v>
                </c:pt>
                <c:pt idx="5958">
                  <c:v>272.60000000000002</c:v>
                </c:pt>
                <c:pt idx="5959">
                  <c:v>270.3</c:v>
                </c:pt>
                <c:pt idx="5960">
                  <c:v>271.60000000000002</c:v>
                </c:pt>
                <c:pt idx="5961">
                  <c:v>268.7</c:v>
                </c:pt>
                <c:pt idx="5962">
                  <c:v>270.3</c:v>
                </c:pt>
                <c:pt idx="5963">
                  <c:v>271.60000000000002</c:v>
                </c:pt>
                <c:pt idx="5964">
                  <c:v>269.60000000000002</c:v>
                </c:pt>
                <c:pt idx="5965">
                  <c:v>270.60000000000002</c:v>
                </c:pt>
                <c:pt idx="5966">
                  <c:v>271.3</c:v>
                </c:pt>
                <c:pt idx="5967">
                  <c:v>271.60000000000002</c:v>
                </c:pt>
                <c:pt idx="5968">
                  <c:v>270.3</c:v>
                </c:pt>
                <c:pt idx="5969">
                  <c:v>269.60000000000002</c:v>
                </c:pt>
                <c:pt idx="5970">
                  <c:v>264.7</c:v>
                </c:pt>
                <c:pt idx="5971">
                  <c:v>267.8</c:v>
                </c:pt>
                <c:pt idx="5972">
                  <c:v>270.3</c:v>
                </c:pt>
                <c:pt idx="5973">
                  <c:v>267.7</c:v>
                </c:pt>
                <c:pt idx="5974">
                  <c:v>270</c:v>
                </c:pt>
                <c:pt idx="5975">
                  <c:v>267.2</c:v>
                </c:pt>
                <c:pt idx="5976">
                  <c:v>264.7</c:v>
                </c:pt>
                <c:pt idx="5977">
                  <c:v>269</c:v>
                </c:pt>
                <c:pt idx="5978">
                  <c:v>271</c:v>
                </c:pt>
                <c:pt idx="5979">
                  <c:v>257.89999999999998</c:v>
                </c:pt>
                <c:pt idx="5980">
                  <c:v>268.39999999999998</c:v>
                </c:pt>
                <c:pt idx="5981">
                  <c:v>270.89999999999998</c:v>
                </c:pt>
                <c:pt idx="5982">
                  <c:v>270.60000000000002</c:v>
                </c:pt>
                <c:pt idx="5983">
                  <c:v>268.60000000000002</c:v>
                </c:pt>
                <c:pt idx="5984">
                  <c:v>270</c:v>
                </c:pt>
                <c:pt idx="5985">
                  <c:v>260.8</c:v>
                </c:pt>
                <c:pt idx="5986">
                  <c:v>266.5</c:v>
                </c:pt>
                <c:pt idx="5987">
                  <c:v>269.60000000000002</c:v>
                </c:pt>
                <c:pt idx="5988">
                  <c:v>270.60000000000002</c:v>
                </c:pt>
                <c:pt idx="5989">
                  <c:v>269.89999999999998</c:v>
                </c:pt>
                <c:pt idx="5990">
                  <c:v>267</c:v>
                </c:pt>
                <c:pt idx="5991">
                  <c:v>263.8</c:v>
                </c:pt>
                <c:pt idx="5992">
                  <c:v>266.2</c:v>
                </c:pt>
                <c:pt idx="5993">
                  <c:v>261</c:v>
                </c:pt>
                <c:pt idx="5994">
                  <c:v>267.7</c:v>
                </c:pt>
                <c:pt idx="5995">
                  <c:v>268.60000000000002</c:v>
                </c:pt>
                <c:pt idx="5996">
                  <c:v>261.8</c:v>
                </c:pt>
                <c:pt idx="5997">
                  <c:v>262.8</c:v>
                </c:pt>
                <c:pt idx="5998">
                  <c:v>269.5</c:v>
                </c:pt>
                <c:pt idx="5999">
                  <c:v>268.39999999999998</c:v>
                </c:pt>
                <c:pt idx="6000">
                  <c:v>266.8</c:v>
                </c:pt>
                <c:pt idx="6001">
                  <c:v>268.7</c:v>
                </c:pt>
                <c:pt idx="6002">
                  <c:v>268.60000000000002</c:v>
                </c:pt>
                <c:pt idx="6003">
                  <c:v>270.39999999999998</c:v>
                </c:pt>
                <c:pt idx="6004">
                  <c:v>260.10000000000002</c:v>
                </c:pt>
                <c:pt idx="6005">
                  <c:v>266.8</c:v>
                </c:pt>
                <c:pt idx="6006">
                  <c:v>270.60000000000002</c:v>
                </c:pt>
                <c:pt idx="6007">
                  <c:v>268.89999999999998</c:v>
                </c:pt>
                <c:pt idx="6008">
                  <c:v>265.60000000000002</c:v>
                </c:pt>
                <c:pt idx="6009">
                  <c:v>266.60000000000002</c:v>
                </c:pt>
                <c:pt idx="6010">
                  <c:v>265.10000000000002</c:v>
                </c:pt>
                <c:pt idx="6011">
                  <c:v>269</c:v>
                </c:pt>
                <c:pt idx="6012">
                  <c:v>269.60000000000002</c:v>
                </c:pt>
                <c:pt idx="6013">
                  <c:v>269.3</c:v>
                </c:pt>
                <c:pt idx="6014">
                  <c:v>268</c:v>
                </c:pt>
                <c:pt idx="6015">
                  <c:v>267.7</c:v>
                </c:pt>
                <c:pt idx="6016">
                  <c:v>269.60000000000002</c:v>
                </c:pt>
                <c:pt idx="6017">
                  <c:v>266.2</c:v>
                </c:pt>
                <c:pt idx="6018">
                  <c:v>264.8</c:v>
                </c:pt>
                <c:pt idx="6019">
                  <c:v>270.3</c:v>
                </c:pt>
                <c:pt idx="6020">
                  <c:v>269.60000000000002</c:v>
                </c:pt>
                <c:pt idx="6021">
                  <c:v>267.60000000000002</c:v>
                </c:pt>
                <c:pt idx="6022">
                  <c:v>265.39999999999998</c:v>
                </c:pt>
                <c:pt idx="6023">
                  <c:v>269.3</c:v>
                </c:pt>
                <c:pt idx="6024">
                  <c:v>266.60000000000002</c:v>
                </c:pt>
                <c:pt idx="6025">
                  <c:v>264</c:v>
                </c:pt>
                <c:pt idx="6026">
                  <c:v>266.7</c:v>
                </c:pt>
                <c:pt idx="6027">
                  <c:v>264.7</c:v>
                </c:pt>
                <c:pt idx="6028">
                  <c:v>262.10000000000002</c:v>
                </c:pt>
                <c:pt idx="6029">
                  <c:v>254.5</c:v>
                </c:pt>
                <c:pt idx="6030">
                  <c:v>267.60000000000002</c:v>
                </c:pt>
                <c:pt idx="6031">
                  <c:v>264.60000000000002</c:v>
                </c:pt>
                <c:pt idx="6032">
                  <c:v>258.7</c:v>
                </c:pt>
                <c:pt idx="6033">
                  <c:v>268.5</c:v>
                </c:pt>
                <c:pt idx="6034">
                  <c:v>261.5</c:v>
                </c:pt>
                <c:pt idx="6035">
                  <c:v>267.3</c:v>
                </c:pt>
                <c:pt idx="6036">
                  <c:v>263.8</c:v>
                </c:pt>
                <c:pt idx="6037">
                  <c:v>270.60000000000002</c:v>
                </c:pt>
                <c:pt idx="6038">
                  <c:v>272</c:v>
                </c:pt>
                <c:pt idx="6039">
                  <c:v>269.7</c:v>
                </c:pt>
                <c:pt idx="6040">
                  <c:v>272.3</c:v>
                </c:pt>
                <c:pt idx="6041">
                  <c:v>268.2</c:v>
                </c:pt>
                <c:pt idx="6042">
                  <c:v>269.60000000000002</c:v>
                </c:pt>
                <c:pt idx="6043">
                  <c:v>267.7</c:v>
                </c:pt>
                <c:pt idx="6044">
                  <c:v>268.3</c:v>
                </c:pt>
                <c:pt idx="6045">
                  <c:v>259.8</c:v>
                </c:pt>
                <c:pt idx="6046">
                  <c:v>268.60000000000002</c:v>
                </c:pt>
                <c:pt idx="6047">
                  <c:v>268.60000000000002</c:v>
                </c:pt>
                <c:pt idx="6048">
                  <c:v>268.60000000000002</c:v>
                </c:pt>
                <c:pt idx="6049">
                  <c:v>265.2</c:v>
                </c:pt>
                <c:pt idx="6050">
                  <c:v>266.2</c:v>
                </c:pt>
                <c:pt idx="6051">
                  <c:v>268.60000000000002</c:v>
                </c:pt>
                <c:pt idx="6052">
                  <c:v>267.7</c:v>
                </c:pt>
                <c:pt idx="6053">
                  <c:v>267.60000000000002</c:v>
                </c:pt>
                <c:pt idx="6054">
                  <c:v>267.60000000000002</c:v>
                </c:pt>
                <c:pt idx="6055">
                  <c:v>265.2</c:v>
                </c:pt>
                <c:pt idx="6056">
                  <c:v>265.5</c:v>
                </c:pt>
                <c:pt idx="6057">
                  <c:v>266.5</c:v>
                </c:pt>
                <c:pt idx="6058">
                  <c:v>261.89999999999998</c:v>
                </c:pt>
                <c:pt idx="6059">
                  <c:v>267</c:v>
                </c:pt>
                <c:pt idx="6060">
                  <c:v>262.8</c:v>
                </c:pt>
                <c:pt idx="6061">
                  <c:v>265.5</c:v>
                </c:pt>
                <c:pt idx="6062">
                  <c:v>265.8</c:v>
                </c:pt>
                <c:pt idx="6063">
                  <c:v>268.5</c:v>
                </c:pt>
                <c:pt idx="6064">
                  <c:v>264.10000000000002</c:v>
                </c:pt>
                <c:pt idx="6065">
                  <c:v>269.3</c:v>
                </c:pt>
                <c:pt idx="6066">
                  <c:v>265.7</c:v>
                </c:pt>
                <c:pt idx="6067">
                  <c:v>270</c:v>
                </c:pt>
                <c:pt idx="6068">
                  <c:v>270.60000000000002</c:v>
                </c:pt>
                <c:pt idx="6069">
                  <c:v>258.89999999999998</c:v>
                </c:pt>
                <c:pt idx="6070">
                  <c:v>270.3</c:v>
                </c:pt>
                <c:pt idx="6071">
                  <c:v>270.3</c:v>
                </c:pt>
                <c:pt idx="6072">
                  <c:v>266.60000000000002</c:v>
                </c:pt>
                <c:pt idx="6073">
                  <c:v>263.10000000000002</c:v>
                </c:pt>
                <c:pt idx="6074">
                  <c:v>267.60000000000002</c:v>
                </c:pt>
                <c:pt idx="6075">
                  <c:v>259.8</c:v>
                </c:pt>
                <c:pt idx="6076">
                  <c:v>262.5</c:v>
                </c:pt>
                <c:pt idx="6077">
                  <c:v>257.5</c:v>
                </c:pt>
                <c:pt idx="6078">
                  <c:v>268.60000000000002</c:v>
                </c:pt>
                <c:pt idx="6079">
                  <c:v>268.3</c:v>
                </c:pt>
                <c:pt idx="6080">
                  <c:v>264.89999999999998</c:v>
                </c:pt>
                <c:pt idx="6081">
                  <c:v>267.5</c:v>
                </c:pt>
                <c:pt idx="6082">
                  <c:v>258.3</c:v>
                </c:pt>
                <c:pt idx="6083">
                  <c:v>263.3</c:v>
                </c:pt>
                <c:pt idx="6084">
                  <c:v>258.89999999999998</c:v>
                </c:pt>
                <c:pt idx="6085">
                  <c:v>268.60000000000002</c:v>
                </c:pt>
                <c:pt idx="6086">
                  <c:v>267.3</c:v>
                </c:pt>
                <c:pt idx="6087">
                  <c:v>256.89999999999998</c:v>
                </c:pt>
                <c:pt idx="6088">
                  <c:v>267.60000000000002</c:v>
                </c:pt>
                <c:pt idx="6089">
                  <c:v>266.3</c:v>
                </c:pt>
                <c:pt idx="6090">
                  <c:v>267.60000000000002</c:v>
                </c:pt>
                <c:pt idx="6091">
                  <c:v>265.39999999999998</c:v>
                </c:pt>
                <c:pt idx="6092">
                  <c:v>266.7</c:v>
                </c:pt>
                <c:pt idx="6093">
                  <c:v>261.7</c:v>
                </c:pt>
                <c:pt idx="6094">
                  <c:v>261.8</c:v>
                </c:pt>
                <c:pt idx="6095">
                  <c:v>257.60000000000002</c:v>
                </c:pt>
                <c:pt idx="6096">
                  <c:v>259.8</c:v>
                </c:pt>
                <c:pt idx="6097">
                  <c:v>266.7</c:v>
                </c:pt>
                <c:pt idx="6098">
                  <c:v>266.7</c:v>
                </c:pt>
                <c:pt idx="6099">
                  <c:v>263.5</c:v>
                </c:pt>
                <c:pt idx="6100">
                  <c:v>256.3</c:v>
                </c:pt>
                <c:pt idx="6101">
                  <c:v>264.10000000000002</c:v>
                </c:pt>
                <c:pt idx="6102">
                  <c:v>253.8</c:v>
                </c:pt>
                <c:pt idx="6103">
                  <c:v>257.2</c:v>
                </c:pt>
                <c:pt idx="6104">
                  <c:v>260.89999999999998</c:v>
                </c:pt>
                <c:pt idx="6105">
                  <c:v>264.7</c:v>
                </c:pt>
                <c:pt idx="6106">
                  <c:v>265.7</c:v>
                </c:pt>
                <c:pt idx="6107">
                  <c:v>258.89999999999998</c:v>
                </c:pt>
                <c:pt idx="6108">
                  <c:v>263.7</c:v>
                </c:pt>
                <c:pt idx="6109">
                  <c:v>264.3</c:v>
                </c:pt>
                <c:pt idx="6110">
                  <c:v>265</c:v>
                </c:pt>
                <c:pt idx="6111">
                  <c:v>260.8</c:v>
                </c:pt>
                <c:pt idx="6112">
                  <c:v>259.8</c:v>
                </c:pt>
                <c:pt idx="6113">
                  <c:v>261</c:v>
                </c:pt>
                <c:pt idx="6114">
                  <c:v>264.7</c:v>
                </c:pt>
                <c:pt idx="6115">
                  <c:v>262.60000000000002</c:v>
                </c:pt>
                <c:pt idx="6116">
                  <c:v>258.10000000000002</c:v>
                </c:pt>
                <c:pt idx="6117">
                  <c:v>263.7</c:v>
                </c:pt>
                <c:pt idx="6118">
                  <c:v>262.7</c:v>
                </c:pt>
                <c:pt idx="6119">
                  <c:v>264.10000000000002</c:v>
                </c:pt>
                <c:pt idx="6120">
                  <c:v>264.5</c:v>
                </c:pt>
                <c:pt idx="6121">
                  <c:v>254.6</c:v>
                </c:pt>
                <c:pt idx="6122">
                  <c:v>259.7</c:v>
                </c:pt>
                <c:pt idx="6123">
                  <c:v>259.8</c:v>
                </c:pt>
                <c:pt idx="6124">
                  <c:v>261.2</c:v>
                </c:pt>
                <c:pt idx="6125">
                  <c:v>260.10000000000002</c:v>
                </c:pt>
                <c:pt idx="6126">
                  <c:v>250.9</c:v>
                </c:pt>
                <c:pt idx="6127">
                  <c:v>260.2</c:v>
                </c:pt>
                <c:pt idx="6128">
                  <c:v>259.2</c:v>
                </c:pt>
                <c:pt idx="6129">
                  <c:v>258.8</c:v>
                </c:pt>
                <c:pt idx="6130">
                  <c:v>262.3</c:v>
                </c:pt>
                <c:pt idx="6131">
                  <c:v>261.7</c:v>
                </c:pt>
                <c:pt idx="6132">
                  <c:v>257.89999999999998</c:v>
                </c:pt>
                <c:pt idx="6133">
                  <c:v>266</c:v>
                </c:pt>
                <c:pt idx="6134">
                  <c:v>263.89999999999998</c:v>
                </c:pt>
                <c:pt idx="6135">
                  <c:v>269.39999999999998</c:v>
                </c:pt>
                <c:pt idx="6136">
                  <c:v>257.60000000000002</c:v>
                </c:pt>
                <c:pt idx="6137">
                  <c:v>268.10000000000002</c:v>
                </c:pt>
                <c:pt idx="6138">
                  <c:v>268.60000000000002</c:v>
                </c:pt>
                <c:pt idx="6139">
                  <c:v>264.10000000000002</c:v>
                </c:pt>
                <c:pt idx="6140">
                  <c:v>264.60000000000002</c:v>
                </c:pt>
                <c:pt idx="6141">
                  <c:v>265.60000000000002</c:v>
                </c:pt>
                <c:pt idx="6142">
                  <c:v>263.5</c:v>
                </c:pt>
                <c:pt idx="6143">
                  <c:v>266.7</c:v>
                </c:pt>
                <c:pt idx="6144">
                  <c:v>262.7</c:v>
                </c:pt>
                <c:pt idx="6145">
                  <c:v>265.7</c:v>
                </c:pt>
                <c:pt idx="6146">
                  <c:v>266.3</c:v>
                </c:pt>
                <c:pt idx="6147">
                  <c:v>259.8</c:v>
                </c:pt>
                <c:pt idx="6148">
                  <c:v>266.7</c:v>
                </c:pt>
                <c:pt idx="6149">
                  <c:v>266</c:v>
                </c:pt>
                <c:pt idx="6150">
                  <c:v>265.60000000000002</c:v>
                </c:pt>
                <c:pt idx="6151">
                  <c:v>263</c:v>
                </c:pt>
                <c:pt idx="6152">
                  <c:v>265.7</c:v>
                </c:pt>
                <c:pt idx="6153">
                  <c:v>267.60000000000002</c:v>
                </c:pt>
                <c:pt idx="6154">
                  <c:v>268.39999999999998</c:v>
                </c:pt>
                <c:pt idx="6155">
                  <c:v>268.89999999999998</c:v>
                </c:pt>
                <c:pt idx="6156">
                  <c:v>269.60000000000002</c:v>
                </c:pt>
                <c:pt idx="6157">
                  <c:v>261.8</c:v>
                </c:pt>
                <c:pt idx="6158">
                  <c:v>263</c:v>
                </c:pt>
                <c:pt idx="6159">
                  <c:v>263.5</c:v>
                </c:pt>
                <c:pt idx="6160">
                  <c:v>258.2</c:v>
                </c:pt>
                <c:pt idx="6161">
                  <c:v>261.3</c:v>
                </c:pt>
                <c:pt idx="6162">
                  <c:v>263.7</c:v>
                </c:pt>
                <c:pt idx="6163">
                  <c:v>265.7</c:v>
                </c:pt>
                <c:pt idx="6164">
                  <c:v>266.3</c:v>
                </c:pt>
                <c:pt idx="6165">
                  <c:v>264.7</c:v>
                </c:pt>
                <c:pt idx="6166">
                  <c:v>264.60000000000002</c:v>
                </c:pt>
                <c:pt idx="6167">
                  <c:v>265.39999999999998</c:v>
                </c:pt>
                <c:pt idx="6168">
                  <c:v>262.7</c:v>
                </c:pt>
                <c:pt idx="6169">
                  <c:v>266.7</c:v>
                </c:pt>
                <c:pt idx="6170">
                  <c:v>267.3</c:v>
                </c:pt>
                <c:pt idx="6171">
                  <c:v>267.7</c:v>
                </c:pt>
                <c:pt idx="6172">
                  <c:v>265.2</c:v>
                </c:pt>
                <c:pt idx="6173">
                  <c:v>265.5</c:v>
                </c:pt>
                <c:pt idx="6174">
                  <c:v>261.8</c:v>
                </c:pt>
                <c:pt idx="6175">
                  <c:v>266.60000000000002</c:v>
                </c:pt>
                <c:pt idx="6176">
                  <c:v>266</c:v>
                </c:pt>
                <c:pt idx="6177">
                  <c:v>266.7</c:v>
                </c:pt>
                <c:pt idx="6178">
                  <c:v>262.8</c:v>
                </c:pt>
                <c:pt idx="6179">
                  <c:v>261.3</c:v>
                </c:pt>
                <c:pt idx="6180">
                  <c:v>263.5</c:v>
                </c:pt>
                <c:pt idx="6181">
                  <c:v>256.3</c:v>
                </c:pt>
                <c:pt idx="6182">
                  <c:v>264.10000000000002</c:v>
                </c:pt>
                <c:pt idx="6183">
                  <c:v>266.60000000000002</c:v>
                </c:pt>
                <c:pt idx="6184">
                  <c:v>266</c:v>
                </c:pt>
                <c:pt idx="6185">
                  <c:v>266</c:v>
                </c:pt>
                <c:pt idx="6186">
                  <c:v>264.60000000000002</c:v>
                </c:pt>
                <c:pt idx="6187">
                  <c:v>260.8</c:v>
                </c:pt>
                <c:pt idx="6188">
                  <c:v>260.60000000000002</c:v>
                </c:pt>
                <c:pt idx="6189">
                  <c:v>266.60000000000002</c:v>
                </c:pt>
                <c:pt idx="6190">
                  <c:v>266.7</c:v>
                </c:pt>
                <c:pt idx="6191">
                  <c:v>264.60000000000002</c:v>
                </c:pt>
                <c:pt idx="6192">
                  <c:v>266.7</c:v>
                </c:pt>
                <c:pt idx="6193">
                  <c:v>267</c:v>
                </c:pt>
                <c:pt idx="6194">
                  <c:v>265</c:v>
                </c:pt>
                <c:pt idx="6195">
                  <c:v>260.7</c:v>
                </c:pt>
                <c:pt idx="6196">
                  <c:v>259.5</c:v>
                </c:pt>
                <c:pt idx="6197">
                  <c:v>265.39999999999998</c:v>
                </c:pt>
                <c:pt idx="6198">
                  <c:v>261.7</c:v>
                </c:pt>
                <c:pt idx="6199">
                  <c:v>260.5</c:v>
                </c:pt>
                <c:pt idx="6200">
                  <c:v>258.89999999999998</c:v>
                </c:pt>
                <c:pt idx="6201">
                  <c:v>261.7</c:v>
                </c:pt>
                <c:pt idx="6202">
                  <c:v>261.8</c:v>
                </c:pt>
                <c:pt idx="6203">
                  <c:v>257.60000000000002</c:v>
                </c:pt>
                <c:pt idx="6204">
                  <c:v>264.7</c:v>
                </c:pt>
                <c:pt idx="6205">
                  <c:v>260.60000000000002</c:v>
                </c:pt>
                <c:pt idx="6206">
                  <c:v>252.8</c:v>
                </c:pt>
                <c:pt idx="6207">
                  <c:v>261.60000000000002</c:v>
                </c:pt>
                <c:pt idx="6208">
                  <c:v>264.39999999999998</c:v>
                </c:pt>
                <c:pt idx="6209">
                  <c:v>264.3</c:v>
                </c:pt>
                <c:pt idx="6210">
                  <c:v>265.7</c:v>
                </c:pt>
                <c:pt idx="6211">
                  <c:v>255.7</c:v>
                </c:pt>
                <c:pt idx="6212">
                  <c:v>259</c:v>
                </c:pt>
                <c:pt idx="6213">
                  <c:v>260.7</c:v>
                </c:pt>
                <c:pt idx="6214">
                  <c:v>264.7</c:v>
                </c:pt>
                <c:pt idx="6215">
                  <c:v>257.5</c:v>
                </c:pt>
                <c:pt idx="6216">
                  <c:v>260.7</c:v>
                </c:pt>
                <c:pt idx="6217">
                  <c:v>261</c:v>
                </c:pt>
                <c:pt idx="6218">
                  <c:v>263</c:v>
                </c:pt>
                <c:pt idx="6219">
                  <c:v>261.7</c:v>
                </c:pt>
                <c:pt idx="6220">
                  <c:v>263.7</c:v>
                </c:pt>
                <c:pt idx="6221">
                  <c:v>262.39999999999998</c:v>
                </c:pt>
                <c:pt idx="6222">
                  <c:v>263.7</c:v>
                </c:pt>
                <c:pt idx="6223">
                  <c:v>253.4</c:v>
                </c:pt>
                <c:pt idx="6224">
                  <c:v>255.5</c:v>
                </c:pt>
                <c:pt idx="6225">
                  <c:v>259.60000000000002</c:v>
                </c:pt>
                <c:pt idx="6226">
                  <c:v>261.7</c:v>
                </c:pt>
                <c:pt idx="6227">
                  <c:v>262.39999999999998</c:v>
                </c:pt>
                <c:pt idx="6228">
                  <c:v>258.8</c:v>
                </c:pt>
                <c:pt idx="6229">
                  <c:v>252.2</c:v>
                </c:pt>
                <c:pt idx="6230">
                  <c:v>257.89999999999998</c:v>
                </c:pt>
                <c:pt idx="6231">
                  <c:v>260.7</c:v>
                </c:pt>
                <c:pt idx="6232">
                  <c:v>260.39999999999998</c:v>
                </c:pt>
                <c:pt idx="6233">
                  <c:v>261.60000000000002</c:v>
                </c:pt>
                <c:pt idx="6234">
                  <c:v>262.7</c:v>
                </c:pt>
                <c:pt idx="6235">
                  <c:v>250.1</c:v>
                </c:pt>
                <c:pt idx="6236">
                  <c:v>260</c:v>
                </c:pt>
                <c:pt idx="6237">
                  <c:v>255.8</c:v>
                </c:pt>
                <c:pt idx="6238">
                  <c:v>262.3</c:v>
                </c:pt>
                <c:pt idx="6239">
                  <c:v>260.39999999999998</c:v>
                </c:pt>
                <c:pt idx="6240">
                  <c:v>254.8</c:v>
                </c:pt>
                <c:pt idx="6241">
                  <c:v>261.39999999999998</c:v>
                </c:pt>
                <c:pt idx="6242">
                  <c:v>260</c:v>
                </c:pt>
                <c:pt idx="6243">
                  <c:v>260.7</c:v>
                </c:pt>
                <c:pt idx="6244">
                  <c:v>260</c:v>
                </c:pt>
                <c:pt idx="6245">
                  <c:v>260.10000000000002</c:v>
                </c:pt>
                <c:pt idx="6246">
                  <c:v>255.8</c:v>
                </c:pt>
                <c:pt idx="6247">
                  <c:v>257.10000000000002</c:v>
                </c:pt>
                <c:pt idx="6248">
                  <c:v>260.3</c:v>
                </c:pt>
                <c:pt idx="6249">
                  <c:v>260.7</c:v>
                </c:pt>
                <c:pt idx="6250">
                  <c:v>253.7</c:v>
                </c:pt>
                <c:pt idx="6251">
                  <c:v>262.39999999999998</c:v>
                </c:pt>
                <c:pt idx="6252">
                  <c:v>262.7</c:v>
                </c:pt>
                <c:pt idx="6253">
                  <c:v>257.10000000000002</c:v>
                </c:pt>
                <c:pt idx="6254">
                  <c:v>258.39999999999998</c:v>
                </c:pt>
                <c:pt idx="6255">
                  <c:v>259.7</c:v>
                </c:pt>
                <c:pt idx="6256">
                  <c:v>260.39999999999998</c:v>
                </c:pt>
                <c:pt idx="6257">
                  <c:v>260.39999999999998</c:v>
                </c:pt>
                <c:pt idx="6258">
                  <c:v>258.7</c:v>
                </c:pt>
                <c:pt idx="6259">
                  <c:v>254.2</c:v>
                </c:pt>
                <c:pt idx="6260">
                  <c:v>252.7</c:v>
                </c:pt>
                <c:pt idx="6261">
                  <c:v>255.7</c:v>
                </c:pt>
                <c:pt idx="6262">
                  <c:v>257</c:v>
                </c:pt>
                <c:pt idx="6263">
                  <c:v>257.10000000000002</c:v>
                </c:pt>
                <c:pt idx="6264">
                  <c:v>256.7</c:v>
                </c:pt>
                <c:pt idx="6265">
                  <c:v>252.1</c:v>
                </c:pt>
                <c:pt idx="6266">
                  <c:v>256.8</c:v>
                </c:pt>
                <c:pt idx="6267">
                  <c:v>256.8</c:v>
                </c:pt>
                <c:pt idx="6268">
                  <c:v>258.10000000000002</c:v>
                </c:pt>
                <c:pt idx="6269">
                  <c:v>256.10000000000002</c:v>
                </c:pt>
                <c:pt idx="6270">
                  <c:v>258.7</c:v>
                </c:pt>
                <c:pt idx="6271">
                  <c:v>256.8</c:v>
                </c:pt>
                <c:pt idx="6272">
                  <c:v>256</c:v>
                </c:pt>
                <c:pt idx="6273">
                  <c:v>253.8</c:v>
                </c:pt>
                <c:pt idx="6274">
                  <c:v>257.10000000000002</c:v>
                </c:pt>
                <c:pt idx="6275">
                  <c:v>258.39999999999998</c:v>
                </c:pt>
                <c:pt idx="6276">
                  <c:v>256.8</c:v>
                </c:pt>
                <c:pt idx="6277">
                  <c:v>256.10000000000002</c:v>
                </c:pt>
                <c:pt idx="6278">
                  <c:v>256.10000000000002</c:v>
                </c:pt>
                <c:pt idx="6279">
                  <c:v>256.8</c:v>
                </c:pt>
                <c:pt idx="6280">
                  <c:v>258.10000000000002</c:v>
                </c:pt>
                <c:pt idx="6281">
                  <c:v>257.39999999999998</c:v>
                </c:pt>
                <c:pt idx="6282">
                  <c:v>255.8</c:v>
                </c:pt>
                <c:pt idx="6283">
                  <c:v>254.2</c:v>
                </c:pt>
                <c:pt idx="6284">
                  <c:v>255.4</c:v>
                </c:pt>
                <c:pt idx="6285">
                  <c:v>256.8</c:v>
                </c:pt>
                <c:pt idx="6286">
                  <c:v>254.8</c:v>
                </c:pt>
                <c:pt idx="6287">
                  <c:v>253.5</c:v>
                </c:pt>
                <c:pt idx="6288">
                  <c:v>259.60000000000002</c:v>
                </c:pt>
                <c:pt idx="6289">
                  <c:v>259.39999999999998</c:v>
                </c:pt>
                <c:pt idx="6290">
                  <c:v>259.39999999999998</c:v>
                </c:pt>
                <c:pt idx="6291">
                  <c:v>255.8</c:v>
                </c:pt>
                <c:pt idx="6292">
                  <c:v>258.10000000000002</c:v>
                </c:pt>
                <c:pt idx="6293">
                  <c:v>258.7</c:v>
                </c:pt>
                <c:pt idx="6294">
                  <c:v>255.8</c:v>
                </c:pt>
                <c:pt idx="6295">
                  <c:v>250.8</c:v>
                </c:pt>
                <c:pt idx="6296">
                  <c:v>257.39999999999998</c:v>
                </c:pt>
                <c:pt idx="6297">
                  <c:v>258.7</c:v>
                </c:pt>
                <c:pt idx="6298">
                  <c:v>258.39999999999998</c:v>
                </c:pt>
                <c:pt idx="6299">
                  <c:v>255.8</c:v>
                </c:pt>
                <c:pt idx="6300">
                  <c:v>257.7</c:v>
                </c:pt>
                <c:pt idx="6301">
                  <c:v>253.1</c:v>
                </c:pt>
                <c:pt idx="6302">
                  <c:v>248</c:v>
                </c:pt>
                <c:pt idx="6303">
                  <c:v>257.60000000000002</c:v>
                </c:pt>
                <c:pt idx="6304">
                  <c:v>255.1</c:v>
                </c:pt>
                <c:pt idx="6305">
                  <c:v>253.1</c:v>
                </c:pt>
                <c:pt idx="6306">
                  <c:v>258.7</c:v>
                </c:pt>
                <c:pt idx="6307">
                  <c:v>259.10000000000002</c:v>
                </c:pt>
                <c:pt idx="6308">
                  <c:v>258.39999999999998</c:v>
                </c:pt>
                <c:pt idx="6309">
                  <c:v>258.7</c:v>
                </c:pt>
                <c:pt idx="6310">
                  <c:v>260.39999999999998</c:v>
                </c:pt>
                <c:pt idx="6311">
                  <c:v>261.7</c:v>
                </c:pt>
                <c:pt idx="6312">
                  <c:v>259.7</c:v>
                </c:pt>
                <c:pt idx="6313">
                  <c:v>260</c:v>
                </c:pt>
                <c:pt idx="6314">
                  <c:v>261.39999999999998</c:v>
                </c:pt>
                <c:pt idx="6315">
                  <c:v>260.7</c:v>
                </c:pt>
                <c:pt idx="6316">
                  <c:v>255.4</c:v>
                </c:pt>
                <c:pt idx="6317">
                  <c:v>258.7</c:v>
                </c:pt>
                <c:pt idx="6318">
                  <c:v>261.7</c:v>
                </c:pt>
                <c:pt idx="6319">
                  <c:v>261.7</c:v>
                </c:pt>
                <c:pt idx="6320">
                  <c:v>263</c:v>
                </c:pt>
                <c:pt idx="6321">
                  <c:v>263.7</c:v>
                </c:pt>
                <c:pt idx="6322">
                  <c:v>260.7</c:v>
                </c:pt>
                <c:pt idx="6323">
                  <c:v>259.39999999999998</c:v>
                </c:pt>
                <c:pt idx="6324">
                  <c:v>260.7</c:v>
                </c:pt>
                <c:pt idx="6325">
                  <c:v>260</c:v>
                </c:pt>
                <c:pt idx="6326">
                  <c:v>258.7</c:v>
                </c:pt>
                <c:pt idx="6327">
                  <c:v>259.7</c:v>
                </c:pt>
                <c:pt idx="6328">
                  <c:v>254.7</c:v>
                </c:pt>
                <c:pt idx="6329">
                  <c:v>260</c:v>
                </c:pt>
                <c:pt idx="6330">
                  <c:v>260.7</c:v>
                </c:pt>
                <c:pt idx="6331">
                  <c:v>259.7</c:v>
                </c:pt>
                <c:pt idx="6332">
                  <c:v>255.2</c:v>
                </c:pt>
                <c:pt idx="6333">
                  <c:v>256.7</c:v>
                </c:pt>
                <c:pt idx="6334">
                  <c:v>261.39999999999998</c:v>
                </c:pt>
                <c:pt idx="6335">
                  <c:v>262</c:v>
                </c:pt>
                <c:pt idx="6336">
                  <c:v>262.7</c:v>
                </c:pt>
                <c:pt idx="6337">
                  <c:v>262.39999999999998</c:v>
                </c:pt>
                <c:pt idx="6338">
                  <c:v>257.8</c:v>
                </c:pt>
                <c:pt idx="6339">
                  <c:v>260.60000000000002</c:v>
                </c:pt>
                <c:pt idx="6340">
                  <c:v>263.3</c:v>
                </c:pt>
                <c:pt idx="6341">
                  <c:v>264.7</c:v>
                </c:pt>
                <c:pt idx="6342">
                  <c:v>262.7</c:v>
                </c:pt>
                <c:pt idx="6343">
                  <c:v>258.7</c:v>
                </c:pt>
                <c:pt idx="6344">
                  <c:v>260.10000000000002</c:v>
                </c:pt>
                <c:pt idx="6345">
                  <c:v>261.7</c:v>
                </c:pt>
                <c:pt idx="6346">
                  <c:v>261.10000000000002</c:v>
                </c:pt>
                <c:pt idx="6347">
                  <c:v>257.7</c:v>
                </c:pt>
                <c:pt idx="6348">
                  <c:v>261.60000000000002</c:v>
                </c:pt>
                <c:pt idx="6349">
                  <c:v>258.39999999999998</c:v>
                </c:pt>
                <c:pt idx="6350">
                  <c:v>259</c:v>
                </c:pt>
                <c:pt idx="6351">
                  <c:v>261.7</c:v>
                </c:pt>
                <c:pt idx="6352">
                  <c:v>256.2</c:v>
                </c:pt>
                <c:pt idx="6353">
                  <c:v>258</c:v>
                </c:pt>
                <c:pt idx="6354">
                  <c:v>262.7</c:v>
                </c:pt>
                <c:pt idx="6355">
                  <c:v>256.7</c:v>
                </c:pt>
                <c:pt idx="6356">
                  <c:v>260.7</c:v>
                </c:pt>
                <c:pt idx="6357">
                  <c:v>259.7</c:v>
                </c:pt>
                <c:pt idx="6358">
                  <c:v>259.39999999999998</c:v>
                </c:pt>
                <c:pt idx="6359">
                  <c:v>261.39999999999998</c:v>
                </c:pt>
                <c:pt idx="6360">
                  <c:v>258.8</c:v>
                </c:pt>
                <c:pt idx="6361">
                  <c:v>262</c:v>
                </c:pt>
                <c:pt idx="6362">
                  <c:v>259.39999999999998</c:v>
                </c:pt>
                <c:pt idx="6363">
                  <c:v>262.60000000000002</c:v>
                </c:pt>
                <c:pt idx="6364">
                  <c:v>264</c:v>
                </c:pt>
                <c:pt idx="6365">
                  <c:v>255.5</c:v>
                </c:pt>
                <c:pt idx="6366">
                  <c:v>263.60000000000002</c:v>
                </c:pt>
                <c:pt idx="6367">
                  <c:v>262.39999999999998</c:v>
                </c:pt>
                <c:pt idx="6368">
                  <c:v>259.10000000000002</c:v>
                </c:pt>
                <c:pt idx="6369">
                  <c:v>260.7</c:v>
                </c:pt>
                <c:pt idx="6370">
                  <c:v>256.8</c:v>
                </c:pt>
                <c:pt idx="6371">
                  <c:v>259.3</c:v>
                </c:pt>
                <c:pt idx="6372">
                  <c:v>259.8</c:v>
                </c:pt>
                <c:pt idx="6373">
                  <c:v>260.39999999999998</c:v>
                </c:pt>
                <c:pt idx="6374">
                  <c:v>259</c:v>
                </c:pt>
                <c:pt idx="6375">
                  <c:v>252.8</c:v>
                </c:pt>
                <c:pt idx="6376">
                  <c:v>256.5</c:v>
                </c:pt>
                <c:pt idx="6377">
                  <c:v>258.3</c:v>
                </c:pt>
                <c:pt idx="6378">
                  <c:v>262.7</c:v>
                </c:pt>
                <c:pt idx="6379">
                  <c:v>260.10000000000002</c:v>
                </c:pt>
                <c:pt idx="6380">
                  <c:v>262.60000000000002</c:v>
                </c:pt>
                <c:pt idx="6381">
                  <c:v>262.7</c:v>
                </c:pt>
                <c:pt idx="6382">
                  <c:v>264</c:v>
                </c:pt>
                <c:pt idx="6383">
                  <c:v>265.3</c:v>
                </c:pt>
                <c:pt idx="6384">
                  <c:v>255.8</c:v>
                </c:pt>
                <c:pt idx="6385">
                  <c:v>264</c:v>
                </c:pt>
                <c:pt idx="6386">
                  <c:v>266</c:v>
                </c:pt>
                <c:pt idx="6387">
                  <c:v>262.7</c:v>
                </c:pt>
                <c:pt idx="6388">
                  <c:v>263.39999999999998</c:v>
                </c:pt>
                <c:pt idx="6389">
                  <c:v>262.60000000000002</c:v>
                </c:pt>
                <c:pt idx="6390">
                  <c:v>265.7</c:v>
                </c:pt>
                <c:pt idx="6391">
                  <c:v>265.3</c:v>
                </c:pt>
                <c:pt idx="6392">
                  <c:v>264.7</c:v>
                </c:pt>
                <c:pt idx="6393">
                  <c:v>262.7</c:v>
                </c:pt>
                <c:pt idx="6394">
                  <c:v>260.10000000000002</c:v>
                </c:pt>
                <c:pt idx="6395">
                  <c:v>259.3</c:v>
                </c:pt>
                <c:pt idx="6396">
                  <c:v>252.9</c:v>
                </c:pt>
                <c:pt idx="6397">
                  <c:v>261.7</c:v>
                </c:pt>
                <c:pt idx="6398">
                  <c:v>265</c:v>
                </c:pt>
                <c:pt idx="6399">
                  <c:v>261.8</c:v>
                </c:pt>
                <c:pt idx="6400">
                  <c:v>257.39999999999998</c:v>
                </c:pt>
                <c:pt idx="6401">
                  <c:v>260.7</c:v>
                </c:pt>
                <c:pt idx="6402">
                  <c:v>264.60000000000002</c:v>
                </c:pt>
                <c:pt idx="6403">
                  <c:v>257</c:v>
                </c:pt>
                <c:pt idx="6404">
                  <c:v>263</c:v>
                </c:pt>
                <c:pt idx="6405">
                  <c:v>264.7</c:v>
                </c:pt>
                <c:pt idx="6406">
                  <c:v>262.3</c:v>
                </c:pt>
                <c:pt idx="6407">
                  <c:v>263</c:v>
                </c:pt>
                <c:pt idx="6408">
                  <c:v>264.7</c:v>
                </c:pt>
                <c:pt idx="6409">
                  <c:v>256</c:v>
                </c:pt>
                <c:pt idx="6410">
                  <c:v>263.3</c:v>
                </c:pt>
                <c:pt idx="6411">
                  <c:v>264.7</c:v>
                </c:pt>
                <c:pt idx="6412">
                  <c:v>262.10000000000002</c:v>
                </c:pt>
                <c:pt idx="6413">
                  <c:v>259.39999999999998</c:v>
                </c:pt>
                <c:pt idx="6414">
                  <c:v>261.7</c:v>
                </c:pt>
                <c:pt idx="6415">
                  <c:v>262.39999999999998</c:v>
                </c:pt>
                <c:pt idx="6416">
                  <c:v>264.3</c:v>
                </c:pt>
                <c:pt idx="6417">
                  <c:v>266.7</c:v>
                </c:pt>
                <c:pt idx="6418">
                  <c:v>267.3</c:v>
                </c:pt>
                <c:pt idx="6419">
                  <c:v>266.7</c:v>
                </c:pt>
                <c:pt idx="6420">
                  <c:v>264.7</c:v>
                </c:pt>
                <c:pt idx="6421">
                  <c:v>269</c:v>
                </c:pt>
                <c:pt idx="6422">
                  <c:v>269</c:v>
                </c:pt>
                <c:pt idx="6423">
                  <c:v>270.60000000000002</c:v>
                </c:pt>
                <c:pt idx="6424">
                  <c:v>268.3</c:v>
                </c:pt>
                <c:pt idx="6425">
                  <c:v>261.8</c:v>
                </c:pt>
                <c:pt idx="6426">
                  <c:v>267.60000000000002</c:v>
                </c:pt>
                <c:pt idx="6427">
                  <c:v>264.10000000000002</c:v>
                </c:pt>
                <c:pt idx="6428">
                  <c:v>262</c:v>
                </c:pt>
                <c:pt idx="6429">
                  <c:v>264.7</c:v>
                </c:pt>
                <c:pt idx="6430">
                  <c:v>259.3</c:v>
                </c:pt>
                <c:pt idx="6431">
                  <c:v>265.3</c:v>
                </c:pt>
                <c:pt idx="6432">
                  <c:v>265.7</c:v>
                </c:pt>
                <c:pt idx="6433">
                  <c:v>262.8</c:v>
                </c:pt>
                <c:pt idx="6434">
                  <c:v>263.3</c:v>
                </c:pt>
                <c:pt idx="6435">
                  <c:v>265.7</c:v>
                </c:pt>
                <c:pt idx="6436">
                  <c:v>267.3</c:v>
                </c:pt>
                <c:pt idx="6437">
                  <c:v>258.2</c:v>
                </c:pt>
                <c:pt idx="6438">
                  <c:v>265.60000000000002</c:v>
                </c:pt>
                <c:pt idx="6439">
                  <c:v>268</c:v>
                </c:pt>
                <c:pt idx="6440">
                  <c:v>268</c:v>
                </c:pt>
                <c:pt idx="6441">
                  <c:v>264.7</c:v>
                </c:pt>
                <c:pt idx="6442">
                  <c:v>266.3</c:v>
                </c:pt>
                <c:pt idx="6443">
                  <c:v>265.7</c:v>
                </c:pt>
                <c:pt idx="6444">
                  <c:v>253</c:v>
                </c:pt>
                <c:pt idx="6445">
                  <c:v>257.60000000000002</c:v>
                </c:pt>
                <c:pt idx="6446">
                  <c:v>267.60000000000002</c:v>
                </c:pt>
                <c:pt idx="6447">
                  <c:v>266.7</c:v>
                </c:pt>
                <c:pt idx="6448">
                  <c:v>266</c:v>
                </c:pt>
                <c:pt idx="6449">
                  <c:v>262.10000000000002</c:v>
                </c:pt>
                <c:pt idx="6450">
                  <c:v>268.5</c:v>
                </c:pt>
                <c:pt idx="6451">
                  <c:v>266.10000000000002</c:v>
                </c:pt>
                <c:pt idx="6452">
                  <c:v>267.2</c:v>
                </c:pt>
                <c:pt idx="6453">
                  <c:v>270.60000000000002</c:v>
                </c:pt>
                <c:pt idx="6454">
                  <c:v>267.3</c:v>
                </c:pt>
                <c:pt idx="6455">
                  <c:v>268.7</c:v>
                </c:pt>
                <c:pt idx="6456">
                  <c:v>270.60000000000002</c:v>
                </c:pt>
                <c:pt idx="6457">
                  <c:v>267.60000000000002</c:v>
                </c:pt>
                <c:pt idx="6458">
                  <c:v>270.3</c:v>
                </c:pt>
                <c:pt idx="6459">
                  <c:v>272.60000000000002</c:v>
                </c:pt>
                <c:pt idx="6460">
                  <c:v>270.60000000000002</c:v>
                </c:pt>
                <c:pt idx="6461">
                  <c:v>270</c:v>
                </c:pt>
                <c:pt idx="6462">
                  <c:v>265.7</c:v>
                </c:pt>
                <c:pt idx="6463">
                  <c:v>268.60000000000002</c:v>
                </c:pt>
                <c:pt idx="6464">
                  <c:v>268.60000000000002</c:v>
                </c:pt>
                <c:pt idx="6465">
                  <c:v>264.7</c:v>
                </c:pt>
                <c:pt idx="6466">
                  <c:v>267.7</c:v>
                </c:pt>
                <c:pt idx="6467">
                  <c:v>259.8</c:v>
                </c:pt>
                <c:pt idx="6468">
                  <c:v>261.60000000000002</c:v>
                </c:pt>
                <c:pt idx="6469">
                  <c:v>267.3</c:v>
                </c:pt>
                <c:pt idx="6470">
                  <c:v>266</c:v>
                </c:pt>
                <c:pt idx="6471">
                  <c:v>268.60000000000002</c:v>
                </c:pt>
                <c:pt idx="6472">
                  <c:v>264</c:v>
                </c:pt>
                <c:pt idx="6473">
                  <c:v>268</c:v>
                </c:pt>
                <c:pt idx="6474">
                  <c:v>260.8</c:v>
                </c:pt>
                <c:pt idx="6475">
                  <c:v>268.3</c:v>
                </c:pt>
                <c:pt idx="6476">
                  <c:v>260.5</c:v>
                </c:pt>
                <c:pt idx="6477">
                  <c:v>270.39999999999998</c:v>
                </c:pt>
                <c:pt idx="6478">
                  <c:v>269.89999999999998</c:v>
                </c:pt>
                <c:pt idx="6479">
                  <c:v>272.60000000000002</c:v>
                </c:pt>
                <c:pt idx="6480">
                  <c:v>267.7</c:v>
                </c:pt>
                <c:pt idx="6481">
                  <c:v>271.3</c:v>
                </c:pt>
                <c:pt idx="6482">
                  <c:v>268</c:v>
                </c:pt>
                <c:pt idx="6483">
                  <c:v>269.10000000000002</c:v>
                </c:pt>
                <c:pt idx="6484">
                  <c:v>270.60000000000002</c:v>
                </c:pt>
                <c:pt idx="6485">
                  <c:v>266.7</c:v>
                </c:pt>
                <c:pt idx="6486">
                  <c:v>264.7</c:v>
                </c:pt>
                <c:pt idx="6487">
                  <c:v>265.39999999999998</c:v>
                </c:pt>
                <c:pt idx="6488">
                  <c:v>256.8</c:v>
                </c:pt>
                <c:pt idx="6489">
                  <c:v>270.5</c:v>
                </c:pt>
                <c:pt idx="6490">
                  <c:v>268</c:v>
                </c:pt>
                <c:pt idx="6491">
                  <c:v>267.89999999999998</c:v>
                </c:pt>
                <c:pt idx="6492">
                  <c:v>270.60000000000002</c:v>
                </c:pt>
                <c:pt idx="6493">
                  <c:v>262.89999999999998</c:v>
                </c:pt>
                <c:pt idx="6494">
                  <c:v>271</c:v>
                </c:pt>
                <c:pt idx="6495">
                  <c:v>274.5</c:v>
                </c:pt>
                <c:pt idx="6496">
                  <c:v>269.3</c:v>
                </c:pt>
                <c:pt idx="6497">
                  <c:v>272</c:v>
                </c:pt>
                <c:pt idx="6498">
                  <c:v>264.8</c:v>
                </c:pt>
                <c:pt idx="6499">
                  <c:v>268.60000000000002</c:v>
                </c:pt>
                <c:pt idx="6500">
                  <c:v>269.3</c:v>
                </c:pt>
                <c:pt idx="6501">
                  <c:v>268.60000000000002</c:v>
                </c:pt>
                <c:pt idx="6502">
                  <c:v>271.60000000000002</c:v>
                </c:pt>
                <c:pt idx="6503">
                  <c:v>269.7</c:v>
                </c:pt>
                <c:pt idx="6504">
                  <c:v>270.60000000000002</c:v>
                </c:pt>
                <c:pt idx="6505">
                  <c:v>269.3</c:v>
                </c:pt>
                <c:pt idx="6506">
                  <c:v>262.8</c:v>
                </c:pt>
                <c:pt idx="6507">
                  <c:v>270.39999999999998</c:v>
                </c:pt>
                <c:pt idx="6508">
                  <c:v>273.3</c:v>
                </c:pt>
                <c:pt idx="6509">
                  <c:v>272</c:v>
                </c:pt>
                <c:pt idx="6510">
                  <c:v>272.60000000000002</c:v>
                </c:pt>
                <c:pt idx="6511">
                  <c:v>273.60000000000002</c:v>
                </c:pt>
                <c:pt idx="6512">
                  <c:v>272.3</c:v>
                </c:pt>
                <c:pt idx="6513">
                  <c:v>265.7</c:v>
                </c:pt>
                <c:pt idx="6514">
                  <c:v>271</c:v>
                </c:pt>
                <c:pt idx="6515">
                  <c:v>270.3</c:v>
                </c:pt>
                <c:pt idx="6516">
                  <c:v>259.89999999999998</c:v>
                </c:pt>
                <c:pt idx="6517">
                  <c:v>273</c:v>
                </c:pt>
                <c:pt idx="6518">
                  <c:v>271</c:v>
                </c:pt>
                <c:pt idx="6519">
                  <c:v>270.60000000000002</c:v>
                </c:pt>
                <c:pt idx="6520">
                  <c:v>270.89999999999998</c:v>
                </c:pt>
                <c:pt idx="6521">
                  <c:v>267.10000000000002</c:v>
                </c:pt>
                <c:pt idx="6522">
                  <c:v>272.5</c:v>
                </c:pt>
                <c:pt idx="6523">
                  <c:v>269.7</c:v>
                </c:pt>
                <c:pt idx="6524">
                  <c:v>269.60000000000002</c:v>
                </c:pt>
                <c:pt idx="6525">
                  <c:v>256.89999999999998</c:v>
                </c:pt>
                <c:pt idx="6526">
                  <c:v>266.60000000000002</c:v>
                </c:pt>
                <c:pt idx="6527">
                  <c:v>271.89999999999998</c:v>
                </c:pt>
                <c:pt idx="6528">
                  <c:v>268.7</c:v>
                </c:pt>
                <c:pt idx="6529">
                  <c:v>271</c:v>
                </c:pt>
                <c:pt idx="6530">
                  <c:v>266.39999999999998</c:v>
                </c:pt>
                <c:pt idx="6531">
                  <c:v>270.60000000000002</c:v>
                </c:pt>
                <c:pt idx="6532">
                  <c:v>270.3</c:v>
                </c:pt>
                <c:pt idx="6533">
                  <c:v>271</c:v>
                </c:pt>
                <c:pt idx="6534">
                  <c:v>271.60000000000002</c:v>
                </c:pt>
                <c:pt idx="6535">
                  <c:v>268</c:v>
                </c:pt>
                <c:pt idx="6536">
                  <c:v>268.60000000000002</c:v>
                </c:pt>
                <c:pt idx="6537">
                  <c:v>270.60000000000002</c:v>
                </c:pt>
                <c:pt idx="6538">
                  <c:v>264.7</c:v>
                </c:pt>
                <c:pt idx="6539">
                  <c:v>262.10000000000002</c:v>
                </c:pt>
                <c:pt idx="6540">
                  <c:v>261.7</c:v>
                </c:pt>
                <c:pt idx="6541">
                  <c:v>272.60000000000002</c:v>
                </c:pt>
                <c:pt idx="6542">
                  <c:v>266.10000000000002</c:v>
                </c:pt>
                <c:pt idx="6543">
                  <c:v>274.5</c:v>
                </c:pt>
                <c:pt idx="6544">
                  <c:v>275.3</c:v>
                </c:pt>
                <c:pt idx="6545">
                  <c:v>273.3</c:v>
                </c:pt>
                <c:pt idx="6546">
                  <c:v>274.60000000000002</c:v>
                </c:pt>
                <c:pt idx="6547">
                  <c:v>272.89999999999998</c:v>
                </c:pt>
                <c:pt idx="6548">
                  <c:v>271</c:v>
                </c:pt>
                <c:pt idx="6549">
                  <c:v>260.8</c:v>
                </c:pt>
                <c:pt idx="6550">
                  <c:v>267.60000000000002</c:v>
                </c:pt>
                <c:pt idx="6551">
                  <c:v>269.7</c:v>
                </c:pt>
                <c:pt idx="6552">
                  <c:v>272.60000000000002</c:v>
                </c:pt>
                <c:pt idx="6553">
                  <c:v>267.60000000000002</c:v>
                </c:pt>
                <c:pt idx="6554">
                  <c:v>270.2</c:v>
                </c:pt>
                <c:pt idx="6555">
                  <c:v>266.7</c:v>
                </c:pt>
                <c:pt idx="6556">
                  <c:v>271.3</c:v>
                </c:pt>
                <c:pt idx="6557">
                  <c:v>271.89999999999998</c:v>
                </c:pt>
                <c:pt idx="6558">
                  <c:v>272.60000000000002</c:v>
                </c:pt>
                <c:pt idx="6559">
                  <c:v>271.3</c:v>
                </c:pt>
                <c:pt idx="6560">
                  <c:v>266.10000000000002</c:v>
                </c:pt>
                <c:pt idx="6561">
                  <c:v>269.5</c:v>
                </c:pt>
                <c:pt idx="6562">
                  <c:v>272.3</c:v>
                </c:pt>
                <c:pt idx="6563">
                  <c:v>269</c:v>
                </c:pt>
                <c:pt idx="6564">
                  <c:v>272.60000000000002</c:v>
                </c:pt>
                <c:pt idx="6565">
                  <c:v>275.3</c:v>
                </c:pt>
                <c:pt idx="6566">
                  <c:v>273.89999999999998</c:v>
                </c:pt>
                <c:pt idx="6567">
                  <c:v>266.8</c:v>
                </c:pt>
                <c:pt idx="6568">
                  <c:v>273.89999999999998</c:v>
                </c:pt>
                <c:pt idx="6569">
                  <c:v>273.3</c:v>
                </c:pt>
                <c:pt idx="6570">
                  <c:v>272.60000000000002</c:v>
                </c:pt>
                <c:pt idx="6571">
                  <c:v>269.10000000000002</c:v>
                </c:pt>
                <c:pt idx="6572">
                  <c:v>269.5</c:v>
                </c:pt>
                <c:pt idx="6573">
                  <c:v>272.60000000000002</c:v>
                </c:pt>
                <c:pt idx="6574">
                  <c:v>274.3</c:v>
                </c:pt>
                <c:pt idx="6575">
                  <c:v>274.3</c:v>
                </c:pt>
                <c:pt idx="6576">
                  <c:v>268.7</c:v>
                </c:pt>
                <c:pt idx="6577">
                  <c:v>267.39999999999998</c:v>
                </c:pt>
                <c:pt idx="6578">
                  <c:v>266.60000000000002</c:v>
                </c:pt>
                <c:pt idx="6579">
                  <c:v>269.60000000000002</c:v>
                </c:pt>
                <c:pt idx="6580">
                  <c:v>273.3</c:v>
                </c:pt>
                <c:pt idx="6581">
                  <c:v>272.60000000000002</c:v>
                </c:pt>
                <c:pt idx="6582">
                  <c:v>271.60000000000002</c:v>
                </c:pt>
                <c:pt idx="6583">
                  <c:v>271.60000000000002</c:v>
                </c:pt>
                <c:pt idx="6584">
                  <c:v>272.3</c:v>
                </c:pt>
                <c:pt idx="6585">
                  <c:v>277.5</c:v>
                </c:pt>
                <c:pt idx="6586">
                  <c:v>267.8</c:v>
                </c:pt>
                <c:pt idx="6587">
                  <c:v>278.60000000000002</c:v>
                </c:pt>
                <c:pt idx="6588">
                  <c:v>269.7</c:v>
                </c:pt>
                <c:pt idx="6589">
                  <c:v>273.89999999999998</c:v>
                </c:pt>
                <c:pt idx="6590">
                  <c:v>269.39999999999998</c:v>
                </c:pt>
                <c:pt idx="6591">
                  <c:v>278.39999999999998</c:v>
                </c:pt>
                <c:pt idx="6592">
                  <c:v>274.60000000000002</c:v>
                </c:pt>
                <c:pt idx="6593">
                  <c:v>276.60000000000002</c:v>
                </c:pt>
                <c:pt idx="6594">
                  <c:v>264.8</c:v>
                </c:pt>
                <c:pt idx="6595">
                  <c:v>270.89999999999998</c:v>
                </c:pt>
                <c:pt idx="6596">
                  <c:v>267.7</c:v>
                </c:pt>
                <c:pt idx="6597">
                  <c:v>274.5</c:v>
                </c:pt>
                <c:pt idx="6598">
                  <c:v>273.60000000000002</c:v>
                </c:pt>
                <c:pt idx="6599">
                  <c:v>273.60000000000002</c:v>
                </c:pt>
                <c:pt idx="6600">
                  <c:v>276.5</c:v>
                </c:pt>
                <c:pt idx="6601">
                  <c:v>278.2</c:v>
                </c:pt>
                <c:pt idx="6602">
                  <c:v>276.89999999999998</c:v>
                </c:pt>
                <c:pt idx="6603">
                  <c:v>271.60000000000002</c:v>
                </c:pt>
                <c:pt idx="6604">
                  <c:v>280.5</c:v>
                </c:pt>
                <c:pt idx="6605">
                  <c:v>274</c:v>
                </c:pt>
                <c:pt idx="6606">
                  <c:v>273.60000000000002</c:v>
                </c:pt>
                <c:pt idx="6607">
                  <c:v>275</c:v>
                </c:pt>
                <c:pt idx="6608">
                  <c:v>274.2</c:v>
                </c:pt>
                <c:pt idx="6609">
                  <c:v>276.60000000000002</c:v>
                </c:pt>
                <c:pt idx="6610">
                  <c:v>271.60000000000002</c:v>
                </c:pt>
                <c:pt idx="6611">
                  <c:v>270.3</c:v>
                </c:pt>
                <c:pt idx="6612">
                  <c:v>274.5</c:v>
                </c:pt>
                <c:pt idx="6613">
                  <c:v>273.89999999999998</c:v>
                </c:pt>
                <c:pt idx="6614">
                  <c:v>274.60000000000002</c:v>
                </c:pt>
                <c:pt idx="6615">
                  <c:v>274.60000000000002</c:v>
                </c:pt>
                <c:pt idx="6616">
                  <c:v>268.7</c:v>
                </c:pt>
                <c:pt idx="6617">
                  <c:v>265.3</c:v>
                </c:pt>
                <c:pt idx="6618">
                  <c:v>272.5</c:v>
                </c:pt>
                <c:pt idx="6619">
                  <c:v>269.60000000000002</c:v>
                </c:pt>
                <c:pt idx="6620">
                  <c:v>275.60000000000002</c:v>
                </c:pt>
                <c:pt idx="6621">
                  <c:v>273.60000000000002</c:v>
                </c:pt>
                <c:pt idx="6622">
                  <c:v>272.7</c:v>
                </c:pt>
                <c:pt idx="6623">
                  <c:v>273.89999999999998</c:v>
                </c:pt>
                <c:pt idx="6624">
                  <c:v>276.60000000000002</c:v>
                </c:pt>
                <c:pt idx="6625">
                  <c:v>276.2</c:v>
                </c:pt>
                <c:pt idx="6626">
                  <c:v>274.3</c:v>
                </c:pt>
                <c:pt idx="6627">
                  <c:v>274.60000000000002</c:v>
                </c:pt>
                <c:pt idx="6628">
                  <c:v>264.5</c:v>
                </c:pt>
                <c:pt idx="6629">
                  <c:v>273.3</c:v>
                </c:pt>
                <c:pt idx="6630">
                  <c:v>264.8</c:v>
                </c:pt>
                <c:pt idx="6631">
                  <c:v>273.89999999999998</c:v>
                </c:pt>
                <c:pt idx="6632">
                  <c:v>273.89999999999998</c:v>
                </c:pt>
                <c:pt idx="6633">
                  <c:v>276.5</c:v>
                </c:pt>
                <c:pt idx="6634">
                  <c:v>271.60000000000002</c:v>
                </c:pt>
                <c:pt idx="6635">
                  <c:v>276.89999999999998</c:v>
                </c:pt>
                <c:pt idx="6636">
                  <c:v>274.60000000000002</c:v>
                </c:pt>
                <c:pt idx="6637">
                  <c:v>277.2</c:v>
                </c:pt>
                <c:pt idx="6638">
                  <c:v>279.2</c:v>
                </c:pt>
                <c:pt idx="6639">
                  <c:v>266.8</c:v>
                </c:pt>
                <c:pt idx="6640">
                  <c:v>276.5</c:v>
                </c:pt>
                <c:pt idx="6641">
                  <c:v>274.7</c:v>
                </c:pt>
                <c:pt idx="6642">
                  <c:v>276.5</c:v>
                </c:pt>
                <c:pt idx="6643">
                  <c:v>276</c:v>
                </c:pt>
                <c:pt idx="6644">
                  <c:v>268</c:v>
                </c:pt>
                <c:pt idx="6645">
                  <c:v>270.60000000000002</c:v>
                </c:pt>
                <c:pt idx="6646">
                  <c:v>266.60000000000002</c:v>
                </c:pt>
                <c:pt idx="6647">
                  <c:v>266.7</c:v>
                </c:pt>
                <c:pt idx="6648">
                  <c:v>275.5</c:v>
                </c:pt>
                <c:pt idx="6649">
                  <c:v>273</c:v>
                </c:pt>
                <c:pt idx="6650">
                  <c:v>272.89999999999998</c:v>
                </c:pt>
                <c:pt idx="6651">
                  <c:v>274.60000000000002</c:v>
                </c:pt>
                <c:pt idx="6652">
                  <c:v>273.3</c:v>
                </c:pt>
                <c:pt idx="6653">
                  <c:v>273.89999999999998</c:v>
                </c:pt>
                <c:pt idx="6654">
                  <c:v>264.8</c:v>
                </c:pt>
                <c:pt idx="6655">
                  <c:v>271.2</c:v>
                </c:pt>
                <c:pt idx="6656">
                  <c:v>272.7</c:v>
                </c:pt>
                <c:pt idx="6657">
                  <c:v>275.5</c:v>
                </c:pt>
                <c:pt idx="6658">
                  <c:v>270.39999999999998</c:v>
                </c:pt>
                <c:pt idx="6659">
                  <c:v>270.8</c:v>
                </c:pt>
                <c:pt idx="6660">
                  <c:v>266.7</c:v>
                </c:pt>
                <c:pt idx="6661">
                  <c:v>269.89999999999998</c:v>
                </c:pt>
                <c:pt idx="6662">
                  <c:v>273.89999999999998</c:v>
                </c:pt>
                <c:pt idx="6663">
                  <c:v>274.60000000000002</c:v>
                </c:pt>
                <c:pt idx="6664">
                  <c:v>271</c:v>
                </c:pt>
                <c:pt idx="6665">
                  <c:v>261.7</c:v>
                </c:pt>
                <c:pt idx="6666">
                  <c:v>270.60000000000002</c:v>
                </c:pt>
                <c:pt idx="6667">
                  <c:v>271.89999999999998</c:v>
                </c:pt>
                <c:pt idx="6668">
                  <c:v>274.60000000000002</c:v>
                </c:pt>
                <c:pt idx="6669">
                  <c:v>272.60000000000002</c:v>
                </c:pt>
                <c:pt idx="6670">
                  <c:v>268.2</c:v>
                </c:pt>
                <c:pt idx="6671">
                  <c:v>273.60000000000002</c:v>
                </c:pt>
                <c:pt idx="6672">
                  <c:v>268.7</c:v>
                </c:pt>
                <c:pt idx="6673">
                  <c:v>274.2</c:v>
                </c:pt>
                <c:pt idx="6674">
                  <c:v>275.60000000000002</c:v>
                </c:pt>
                <c:pt idx="6675">
                  <c:v>275.60000000000002</c:v>
                </c:pt>
                <c:pt idx="6676">
                  <c:v>273.89999999999998</c:v>
                </c:pt>
                <c:pt idx="6677">
                  <c:v>275.89999999999998</c:v>
                </c:pt>
                <c:pt idx="6678">
                  <c:v>263.8</c:v>
                </c:pt>
                <c:pt idx="6679">
                  <c:v>275.60000000000002</c:v>
                </c:pt>
                <c:pt idx="6680">
                  <c:v>276.2</c:v>
                </c:pt>
                <c:pt idx="6681">
                  <c:v>273.60000000000002</c:v>
                </c:pt>
                <c:pt idx="6682">
                  <c:v>277.3</c:v>
                </c:pt>
                <c:pt idx="6683">
                  <c:v>276.5</c:v>
                </c:pt>
                <c:pt idx="6684">
                  <c:v>274.60000000000002</c:v>
                </c:pt>
                <c:pt idx="6685">
                  <c:v>276.60000000000002</c:v>
                </c:pt>
                <c:pt idx="6686">
                  <c:v>274</c:v>
                </c:pt>
                <c:pt idx="6687">
                  <c:v>272.60000000000002</c:v>
                </c:pt>
                <c:pt idx="6688">
                  <c:v>268.2</c:v>
                </c:pt>
                <c:pt idx="6689">
                  <c:v>274.3</c:v>
                </c:pt>
                <c:pt idx="6690">
                  <c:v>274.60000000000002</c:v>
                </c:pt>
                <c:pt idx="6691">
                  <c:v>275.60000000000002</c:v>
                </c:pt>
                <c:pt idx="6692">
                  <c:v>274.89999999999998</c:v>
                </c:pt>
                <c:pt idx="6693">
                  <c:v>274.60000000000002</c:v>
                </c:pt>
                <c:pt idx="6694">
                  <c:v>271.89999999999998</c:v>
                </c:pt>
                <c:pt idx="6695">
                  <c:v>274</c:v>
                </c:pt>
                <c:pt idx="6696">
                  <c:v>268.7</c:v>
                </c:pt>
                <c:pt idx="6697">
                  <c:v>273.3</c:v>
                </c:pt>
                <c:pt idx="6698">
                  <c:v>275.2</c:v>
                </c:pt>
                <c:pt idx="6699">
                  <c:v>275.60000000000002</c:v>
                </c:pt>
                <c:pt idx="6700">
                  <c:v>271.2</c:v>
                </c:pt>
                <c:pt idx="6701">
                  <c:v>276.60000000000002</c:v>
                </c:pt>
                <c:pt idx="6702">
                  <c:v>279.5</c:v>
                </c:pt>
                <c:pt idx="6703">
                  <c:v>280.5</c:v>
                </c:pt>
                <c:pt idx="6704">
                  <c:v>280.5</c:v>
                </c:pt>
                <c:pt idx="6705">
                  <c:v>280.5</c:v>
                </c:pt>
                <c:pt idx="6706">
                  <c:v>275.89999999999998</c:v>
                </c:pt>
                <c:pt idx="6707">
                  <c:v>276.60000000000002</c:v>
                </c:pt>
                <c:pt idx="6708">
                  <c:v>278.5</c:v>
                </c:pt>
                <c:pt idx="6709">
                  <c:v>275.60000000000002</c:v>
                </c:pt>
                <c:pt idx="6710">
                  <c:v>274.89999999999998</c:v>
                </c:pt>
                <c:pt idx="6711">
                  <c:v>276.60000000000002</c:v>
                </c:pt>
                <c:pt idx="6712">
                  <c:v>277.60000000000002</c:v>
                </c:pt>
                <c:pt idx="6713">
                  <c:v>278.2</c:v>
                </c:pt>
                <c:pt idx="6714">
                  <c:v>275.60000000000002</c:v>
                </c:pt>
                <c:pt idx="6715">
                  <c:v>275.89999999999998</c:v>
                </c:pt>
                <c:pt idx="6716">
                  <c:v>273.3</c:v>
                </c:pt>
                <c:pt idx="6717">
                  <c:v>274.60000000000002</c:v>
                </c:pt>
                <c:pt idx="6718">
                  <c:v>269.2</c:v>
                </c:pt>
                <c:pt idx="6719">
                  <c:v>277.2</c:v>
                </c:pt>
                <c:pt idx="6720">
                  <c:v>274.60000000000002</c:v>
                </c:pt>
                <c:pt idx="6721">
                  <c:v>273.3</c:v>
                </c:pt>
                <c:pt idx="6722">
                  <c:v>275.89999999999998</c:v>
                </c:pt>
                <c:pt idx="6723">
                  <c:v>276.60000000000002</c:v>
                </c:pt>
                <c:pt idx="6724">
                  <c:v>275.2</c:v>
                </c:pt>
                <c:pt idx="6725">
                  <c:v>270</c:v>
                </c:pt>
                <c:pt idx="6726">
                  <c:v>275.39999999999998</c:v>
                </c:pt>
                <c:pt idx="6727">
                  <c:v>275</c:v>
                </c:pt>
                <c:pt idx="6728">
                  <c:v>273.60000000000002</c:v>
                </c:pt>
                <c:pt idx="6729">
                  <c:v>279.5</c:v>
                </c:pt>
                <c:pt idx="6730">
                  <c:v>272</c:v>
                </c:pt>
                <c:pt idx="6731">
                  <c:v>275.8</c:v>
                </c:pt>
                <c:pt idx="6732">
                  <c:v>280.5</c:v>
                </c:pt>
                <c:pt idx="6733">
                  <c:v>275.89999999999998</c:v>
                </c:pt>
                <c:pt idx="6734">
                  <c:v>272.7</c:v>
                </c:pt>
                <c:pt idx="6735">
                  <c:v>277.5</c:v>
                </c:pt>
                <c:pt idx="6736">
                  <c:v>272.2</c:v>
                </c:pt>
                <c:pt idx="6737">
                  <c:v>268.39999999999998</c:v>
                </c:pt>
                <c:pt idx="6738">
                  <c:v>274.60000000000002</c:v>
                </c:pt>
                <c:pt idx="6739">
                  <c:v>271.60000000000002</c:v>
                </c:pt>
                <c:pt idx="6740">
                  <c:v>276.2</c:v>
                </c:pt>
                <c:pt idx="6741">
                  <c:v>276.60000000000002</c:v>
                </c:pt>
                <c:pt idx="6742">
                  <c:v>274.60000000000002</c:v>
                </c:pt>
                <c:pt idx="6743">
                  <c:v>273.89999999999998</c:v>
                </c:pt>
                <c:pt idx="6744">
                  <c:v>270.7</c:v>
                </c:pt>
                <c:pt idx="6745">
                  <c:v>270.3</c:v>
                </c:pt>
                <c:pt idx="6746">
                  <c:v>269.60000000000002</c:v>
                </c:pt>
                <c:pt idx="6747">
                  <c:v>273.60000000000002</c:v>
                </c:pt>
                <c:pt idx="6748">
                  <c:v>271.89999999999998</c:v>
                </c:pt>
                <c:pt idx="6749">
                  <c:v>273.89999999999998</c:v>
                </c:pt>
                <c:pt idx="6750">
                  <c:v>264.7</c:v>
                </c:pt>
                <c:pt idx="6751">
                  <c:v>267.2</c:v>
                </c:pt>
                <c:pt idx="6752">
                  <c:v>278.60000000000002</c:v>
                </c:pt>
                <c:pt idx="6753">
                  <c:v>278.60000000000002</c:v>
                </c:pt>
                <c:pt idx="6754">
                  <c:v>275.2</c:v>
                </c:pt>
                <c:pt idx="6755">
                  <c:v>278.60000000000002</c:v>
                </c:pt>
                <c:pt idx="6756">
                  <c:v>278.60000000000002</c:v>
                </c:pt>
                <c:pt idx="6757">
                  <c:v>275.3</c:v>
                </c:pt>
                <c:pt idx="6758">
                  <c:v>271.3</c:v>
                </c:pt>
                <c:pt idx="6759">
                  <c:v>275.5</c:v>
                </c:pt>
                <c:pt idx="6760">
                  <c:v>274.89999999999998</c:v>
                </c:pt>
                <c:pt idx="6761">
                  <c:v>274.3</c:v>
                </c:pt>
                <c:pt idx="6762">
                  <c:v>273.60000000000002</c:v>
                </c:pt>
                <c:pt idx="6763">
                  <c:v>270.7</c:v>
                </c:pt>
                <c:pt idx="6764">
                  <c:v>265.89999999999998</c:v>
                </c:pt>
                <c:pt idx="6765">
                  <c:v>275.5</c:v>
                </c:pt>
                <c:pt idx="6766">
                  <c:v>269.89999999999998</c:v>
                </c:pt>
                <c:pt idx="6767">
                  <c:v>274.60000000000002</c:v>
                </c:pt>
                <c:pt idx="6768">
                  <c:v>272.7</c:v>
                </c:pt>
                <c:pt idx="6769">
                  <c:v>264.89999999999998</c:v>
                </c:pt>
                <c:pt idx="6770">
                  <c:v>272.89999999999998</c:v>
                </c:pt>
                <c:pt idx="6771">
                  <c:v>274.60000000000002</c:v>
                </c:pt>
                <c:pt idx="6772">
                  <c:v>273.60000000000002</c:v>
                </c:pt>
                <c:pt idx="6773">
                  <c:v>276.2</c:v>
                </c:pt>
                <c:pt idx="6774">
                  <c:v>277.60000000000002</c:v>
                </c:pt>
                <c:pt idx="6775">
                  <c:v>275.3</c:v>
                </c:pt>
                <c:pt idx="6776">
                  <c:v>273.89999999999998</c:v>
                </c:pt>
                <c:pt idx="6777">
                  <c:v>272.60000000000002</c:v>
                </c:pt>
                <c:pt idx="6778">
                  <c:v>274.89999999999998</c:v>
                </c:pt>
                <c:pt idx="6779">
                  <c:v>274.89999999999998</c:v>
                </c:pt>
                <c:pt idx="6780">
                  <c:v>264.8</c:v>
                </c:pt>
                <c:pt idx="6781">
                  <c:v>270.89999999999998</c:v>
                </c:pt>
                <c:pt idx="6782">
                  <c:v>274.3</c:v>
                </c:pt>
                <c:pt idx="6783">
                  <c:v>272.60000000000002</c:v>
                </c:pt>
                <c:pt idx="6784">
                  <c:v>268</c:v>
                </c:pt>
                <c:pt idx="6785">
                  <c:v>271.89999999999998</c:v>
                </c:pt>
                <c:pt idx="6786">
                  <c:v>274.60000000000002</c:v>
                </c:pt>
                <c:pt idx="6787">
                  <c:v>272.3</c:v>
                </c:pt>
                <c:pt idx="6788">
                  <c:v>271</c:v>
                </c:pt>
                <c:pt idx="6789">
                  <c:v>271.60000000000002</c:v>
                </c:pt>
                <c:pt idx="6790">
                  <c:v>272</c:v>
                </c:pt>
                <c:pt idx="6791">
                  <c:v>273.2</c:v>
                </c:pt>
                <c:pt idx="6792">
                  <c:v>273.60000000000002</c:v>
                </c:pt>
                <c:pt idx="6793">
                  <c:v>275.60000000000002</c:v>
                </c:pt>
                <c:pt idx="6794">
                  <c:v>274.3</c:v>
                </c:pt>
                <c:pt idx="6795">
                  <c:v>275.60000000000002</c:v>
                </c:pt>
                <c:pt idx="6796">
                  <c:v>274.60000000000002</c:v>
                </c:pt>
                <c:pt idx="6797">
                  <c:v>273.89999999999998</c:v>
                </c:pt>
                <c:pt idx="6798">
                  <c:v>264.8</c:v>
                </c:pt>
                <c:pt idx="6799">
                  <c:v>266</c:v>
                </c:pt>
                <c:pt idx="6800">
                  <c:v>269.3</c:v>
                </c:pt>
                <c:pt idx="6801">
                  <c:v>270.60000000000002</c:v>
                </c:pt>
                <c:pt idx="6802">
                  <c:v>272.89999999999998</c:v>
                </c:pt>
                <c:pt idx="6803">
                  <c:v>272.3</c:v>
                </c:pt>
                <c:pt idx="6804">
                  <c:v>270.60000000000002</c:v>
                </c:pt>
                <c:pt idx="6805">
                  <c:v>271.3</c:v>
                </c:pt>
                <c:pt idx="6806">
                  <c:v>273.3</c:v>
                </c:pt>
                <c:pt idx="6807">
                  <c:v>273.60000000000002</c:v>
                </c:pt>
                <c:pt idx="6808">
                  <c:v>266.3</c:v>
                </c:pt>
                <c:pt idx="6809">
                  <c:v>272.3</c:v>
                </c:pt>
                <c:pt idx="6810">
                  <c:v>269.7</c:v>
                </c:pt>
                <c:pt idx="6811">
                  <c:v>272.3</c:v>
                </c:pt>
                <c:pt idx="6812">
                  <c:v>274.89999999999998</c:v>
                </c:pt>
                <c:pt idx="6813">
                  <c:v>272.60000000000002</c:v>
                </c:pt>
                <c:pt idx="6814">
                  <c:v>275.89999999999998</c:v>
                </c:pt>
                <c:pt idx="6815">
                  <c:v>274.60000000000002</c:v>
                </c:pt>
                <c:pt idx="6816">
                  <c:v>260.89999999999998</c:v>
                </c:pt>
                <c:pt idx="6817">
                  <c:v>267.3</c:v>
                </c:pt>
                <c:pt idx="6818">
                  <c:v>266.10000000000002</c:v>
                </c:pt>
                <c:pt idx="6819">
                  <c:v>272.5</c:v>
                </c:pt>
                <c:pt idx="6820">
                  <c:v>272.60000000000002</c:v>
                </c:pt>
                <c:pt idx="6821">
                  <c:v>272.60000000000002</c:v>
                </c:pt>
                <c:pt idx="6822">
                  <c:v>267.7</c:v>
                </c:pt>
                <c:pt idx="6823">
                  <c:v>265.60000000000002</c:v>
                </c:pt>
                <c:pt idx="6824">
                  <c:v>272.3</c:v>
                </c:pt>
                <c:pt idx="6825">
                  <c:v>267.7</c:v>
                </c:pt>
                <c:pt idx="6826">
                  <c:v>272.10000000000002</c:v>
                </c:pt>
                <c:pt idx="6827">
                  <c:v>267.3</c:v>
                </c:pt>
                <c:pt idx="6828">
                  <c:v>262.7</c:v>
                </c:pt>
                <c:pt idx="6829">
                  <c:v>271.3</c:v>
                </c:pt>
                <c:pt idx="6830">
                  <c:v>272.60000000000002</c:v>
                </c:pt>
                <c:pt idx="6831">
                  <c:v>270.60000000000002</c:v>
                </c:pt>
                <c:pt idx="6832">
                  <c:v>272.60000000000002</c:v>
                </c:pt>
                <c:pt idx="6833">
                  <c:v>271.89999999999998</c:v>
                </c:pt>
                <c:pt idx="6834">
                  <c:v>273.60000000000002</c:v>
                </c:pt>
                <c:pt idx="6835">
                  <c:v>272.60000000000002</c:v>
                </c:pt>
                <c:pt idx="6836">
                  <c:v>271.89999999999998</c:v>
                </c:pt>
                <c:pt idx="6837">
                  <c:v>273.60000000000002</c:v>
                </c:pt>
                <c:pt idx="6838">
                  <c:v>271.3</c:v>
                </c:pt>
                <c:pt idx="6839">
                  <c:v>268.60000000000002</c:v>
                </c:pt>
                <c:pt idx="6840">
                  <c:v>270.60000000000002</c:v>
                </c:pt>
                <c:pt idx="6841">
                  <c:v>268</c:v>
                </c:pt>
                <c:pt idx="6842">
                  <c:v>268</c:v>
                </c:pt>
                <c:pt idx="6843">
                  <c:v>259.8</c:v>
                </c:pt>
                <c:pt idx="6844">
                  <c:v>268.3</c:v>
                </c:pt>
                <c:pt idx="6845">
                  <c:v>263.10000000000002</c:v>
                </c:pt>
                <c:pt idx="6846">
                  <c:v>265.60000000000002</c:v>
                </c:pt>
                <c:pt idx="6847">
                  <c:v>261.10000000000002</c:v>
                </c:pt>
                <c:pt idx="6848">
                  <c:v>260.3</c:v>
                </c:pt>
                <c:pt idx="6849">
                  <c:v>268.60000000000002</c:v>
                </c:pt>
                <c:pt idx="6850">
                  <c:v>266</c:v>
                </c:pt>
                <c:pt idx="6851">
                  <c:v>268.60000000000002</c:v>
                </c:pt>
                <c:pt idx="6852">
                  <c:v>266.7</c:v>
                </c:pt>
                <c:pt idx="6853">
                  <c:v>268</c:v>
                </c:pt>
                <c:pt idx="6854">
                  <c:v>269.3</c:v>
                </c:pt>
                <c:pt idx="6855">
                  <c:v>269.60000000000002</c:v>
                </c:pt>
                <c:pt idx="6856">
                  <c:v>267.3</c:v>
                </c:pt>
                <c:pt idx="6857">
                  <c:v>270.60000000000002</c:v>
                </c:pt>
                <c:pt idx="6858">
                  <c:v>264.7</c:v>
                </c:pt>
                <c:pt idx="6859">
                  <c:v>261.60000000000002</c:v>
                </c:pt>
                <c:pt idx="6860">
                  <c:v>267.60000000000002</c:v>
                </c:pt>
                <c:pt idx="6861">
                  <c:v>268.60000000000002</c:v>
                </c:pt>
                <c:pt idx="6862">
                  <c:v>268</c:v>
                </c:pt>
                <c:pt idx="6863">
                  <c:v>264.7</c:v>
                </c:pt>
                <c:pt idx="6864">
                  <c:v>268.60000000000002</c:v>
                </c:pt>
                <c:pt idx="6865">
                  <c:v>257.60000000000002</c:v>
                </c:pt>
                <c:pt idx="6866">
                  <c:v>267</c:v>
                </c:pt>
                <c:pt idx="6867">
                  <c:v>262.7</c:v>
                </c:pt>
                <c:pt idx="6868">
                  <c:v>265.60000000000002</c:v>
                </c:pt>
                <c:pt idx="6869">
                  <c:v>266.39999999999998</c:v>
                </c:pt>
                <c:pt idx="6870">
                  <c:v>262.7</c:v>
                </c:pt>
                <c:pt idx="6871">
                  <c:v>260.3</c:v>
                </c:pt>
                <c:pt idx="6872">
                  <c:v>263.10000000000002</c:v>
                </c:pt>
                <c:pt idx="6873">
                  <c:v>263.60000000000002</c:v>
                </c:pt>
                <c:pt idx="6874">
                  <c:v>266.3</c:v>
                </c:pt>
                <c:pt idx="6875">
                  <c:v>262.39999999999998</c:v>
                </c:pt>
                <c:pt idx="6876">
                  <c:v>267.60000000000002</c:v>
                </c:pt>
                <c:pt idx="6877">
                  <c:v>267</c:v>
                </c:pt>
                <c:pt idx="6878">
                  <c:v>263.10000000000002</c:v>
                </c:pt>
                <c:pt idx="6879">
                  <c:v>255.8</c:v>
                </c:pt>
                <c:pt idx="6880">
                  <c:v>260</c:v>
                </c:pt>
                <c:pt idx="6881">
                  <c:v>266</c:v>
                </c:pt>
                <c:pt idx="6882">
                  <c:v>265.7</c:v>
                </c:pt>
                <c:pt idx="6883">
                  <c:v>263</c:v>
                </c:pt>
                <c:pt idx="6884">
                  <c:v>263.7</c:v>
                </c:pt>
                <c:pt idx="6885">
                  <c:v>253.9</c:v>
                </c:pt>
                <c:pt idx="6886">
                  <c:v>264.3</c:v>
                </c:pt>
                <c:pt idx="6887">
                  <c:v>267.60000000000002</c:v>
                </c:pt>
                <c:pt idx="6888">
                  <c:v>268.60000000000002</c:v>
                </c:pt>
                <c:pt idx="6889">
                  <c:v>266.7</c:v>
                </c:pt>
                <c:pt idx="6890">
                  <c:v>265.39999999999998</c:v>
                </c:pt>
                <c:pt idx="6891">
                  <c:v>264.7</c:v>
                </c:pt>
                <c:pt idx="6892">
                  <c:v>267</c:v>
                </c:pt>
                <c:pt idx="6893">
                  <c:v>266.3</c:v>
                </c:pt>
                <c:pt idx="6894">
                  <c:v>266.7</c:v>
                </c:pt>
                <c:pt idx="6895">
                  <c:v>265.7</c:v>
                </c:pt>
                <c:pt idx="6896">
                  <c:v>265</c:v>
                </c:pt>
                <c:pt idx="6897">
                  <c:v>254.8</c:v>
                </c:pt>
                <c:pt idx="6898">
                  <c:v>264.3</c:v>
                </c:pt>
                <c:pt idx="6899">
                  <c:v>267.60000000000002</c:v>
                </c:pt>
                <c:pt idx="6900">
                  <c:v>263.7</c:v>
                </c:pt>
                <c:pt idx="6901">
                  <c:v>266</c:v>
                </c:pt>
                <c:pt idx="6902">
                  <c:v>266</c:v>
                </c:pt>
                <c:pt idx="6903">
                  <c:v>261.8</c:v>
                </c:pt>
                <c:pt idx="6904">
                  <c:v>264.10000000000002</c:v>
                </c:pt>
                <c:pt idx="6905">
                  <c:v>264.60000000000002</c:v>
                </c:pt>
                <c:pt idx="6906">
                  <c:v>267.60000000000002</c:v>
                </c:pt>
                <c:pt idx="6907">
                  <c:v>265.8</c:v>
                </c:pt>
                <c:pt idx="6908">
                  <c:v>262.89999999999998</c:v>
                </c:pt>
                <c:pt idx="6909">
                  <c:v>267.60000000000002</c:v>
                </c:pt>
                <c:pt idx="6910">
                  <c:v>266.7</c:v>
                </c:pt>
                <c:pt idx="6911">
                  <c:v>265.89999999999998</c:v>
                </c:pt>
                <c:pt idx="6912">
                  <c:v>269.60000000000002</c:v>
                </c:pt>
                <c:pt idx="6913">
                  <c:v>257.8</c:v>
                </c:pt>
                <c:pt idx="6914">
                  <c:v>261.60000000000002</c:v>
                </c:pt>
                <c:pt idx="6915">
                  <c:v>266.60000000000002</c:v>
                </c:pt>
                <c:pt idx="6916">
                  <c:v>266</c:v>
                </c:pt>
                <c:pt idx="6917">
                  <c:v>264</c:v>
                </c:pt>
                <c:pt idx="6918">
                  <c:v>267.60000000000002</c:v>
                </c:pt>
                <c:pt idx="6919">
                  <c:v>264.10000000000002</c:v>
                </c:pt>
                <c:pt idx="6920">
                  <c:v>263.3</c:v>
                </c:pt>
                <c:pt idx="6921">
                  <c:v>263.7</c:v>
                </c:pt>
                <c:pt idx="6922">
                  <c:v>266</c:v>
                </c:pt>
                <c:pt idx="6923">
                  <c:v>266</c:v>
                </c:pt>
                <c:pt idx="6924">
                  <c:v>266.7</c:v>
                </c:pt>
                <c:pt idx="6925">
                  <c:v>266.7</c:v>
                </c:pt>
                <c:pt idx="6926">
                  <c:v>259.5</c:v>
                </c:pt>
                <c:pt idx="6927">
                  <c:v>264.60000000000002</c:v>
                </c:pt>
                <c:pt idx="6928">
                  <c:v>258.10000000000002</c:v>
                </c:pt>
                <c:pt idx="6929">
                  <c:v>262.60000000000002</c:v>
                </c:pt>
                <c:pt idx="6930">
                  <c:v>261.7</c:v>
                </c:pt>
                <c:pt idx="6931">
                  <c:v>264.3</c:v>
                </c:pt>
                <c:pt idx="6932">
                  <c:v>257.89999999999998</c:v>
                </c:pt>
                <c:pt idx="6933">
                  <c:v>266.5</c:v>
                </c:pt>
                <c:pt idx="6934">
                  <c:v>264.3</c:v>
                </c:pt>
                <c:pt idx="6935">
                  <c:v>267</c:v>
                </c:pt>
                <c:pt idx="6936">
                  <c:v>257.89999999999998</c:v>
                </c:pt>
                <c:pt idx="6937">
                  <c:v>267.3</c:v>
                </c:pt>
                <c:pt idx="6938">
                  <c:v>265.39999999999998</c:v>
                </c:pt>
                <c:pt idx="6939">
                  <c:v>267.60000000000002</c:v>
                </c:pt>
                <c:pt idx="6940">
                  <c:v>262.3</c:v>
                </c:pt>
                <c:pt idx="6941">
                  <c:v>265</c:v>
                </c:pt>
                <c:pt idx="6942">
                  <c:v>263.7</c:v>
                </c:pt>
                <c:pt idx="6943">
                  <c:v>267.60000000000002</c:v>
                </c:pt>
                <c:pt idx="6944">
                  <c:v>269.60000000000002</c:v>
                </c:pt>
                <c:pt idx="6945">
                  <c:v>266.7</c:v>
                </c:pt>
                <c:pt idx="6946">
                  <c:v>267.10000000000002</c:v>
                </c:pt>
                <c:pt idx="6947">
                  <c:v>265</c:v>
                </c:pt>
                <c:pt idx="6948">
                  <c:v>268.60000000000002</c:v>
                </c:pt>
                <c:pt idx="6949">
                  <c:v>266.3</c:v>
                </c:pt>
                <c:pt idx="6950">
                  <c:v>265.7</c:v>
                </c:pt>
                <c:pt idx="6951">
                  <c:v>265.7</c:v>
                </c:pt>
                <c:pt idx="6952">
                  <c:v>266.39999999999998</c:v>
                </c:pt>
                <c:pt idx="6953">
                  <c:v>265</c:v>
                </c:pt>
                <c:pt idx="6954">
                  <c:v>256.89999999999998</c:v>
                </c:pt>
                <c:pt idx="6955">
                  <c:v>266</c:v>
                </c:pt>
                <c:pt idx="6956">
                  <c:v>264.7</c:v>
                </c:pt>
                <c:pt idx="6957">
                  <c:v>264.7</c:v>
                </c:pt>
                <c:pt idx="6958">
                  <c:v>262.10000000000002</c:v>
                </c:pt>
                <c:pt idx="6959">
                  <c:v>261.89999999999998</c:v>
                </c:pt>
                <c:pt idx="6960">
                  <c:v>267.60000000000002</c:v>
                </c:pt>
                <c:pt idx="6961">
                  <c:v>267.60000000000002</c:v>
                </c:pt>
                <c:pt idx="6962">
                  <c:v>266.3</c:v>
                </c:pt>
                <c:pt idx="6963">
                  <c:v>265.7</c:v>
                </c:pt>
                <c:pt idx="6964">
                  <c:v>261.60000000000002</c:v>
                </c:pt>
                <c:pt idx="6965">
                  <c:v>268.3</c:v>
                </c:pt>
                <c:pt idx="6966">
                  <c:v>269.60000000000002</c:v>
                </c:pt>
                <c:pt idx="6967">
                  <c:v>270</c:v>
                </c:pt>
                <c:pt idx="6968">
                  <c:v>264.10000000000002</c:v>
                </c:pt>
                <c:pt idx="6969">
                  <c:v>265.60000000000002</c:v>
                </c:pt>
                <c:pt idx="6970">
                  <c:v>267.3</c:v>
                </c:pt>
                <c:pt idx="6971">
                  <c:v>266</c:v>
                </c:pt>
                <c:pt idx="6972">
                  <c:v>267.60000000000002</c:v>
                </c:pt>
                <c:pt idx="6973">
                  <c:v>266</c:v>
                </c:pt>
                <c:pt idx="6974">
                  <c:v>268.60000000000002</c:v>
                </c:pt>
                <c:pt idx="6975">
                  <c:v>266.7</c:v>
                </c:pt>
                <c:pt idx="6976">
                  <c:v>265</c:v>
                </c:pt>
                <c:pt idx="6977">
                  <c:v>266.3</c:v>
                </c:pt>
                <c:pt idx="6978">
                  <c:v>268.60000000000002</c:v>
                </c:pt>
                <c:pt idx="6979">
                  <c:v>261</c:v>
                </c:pt>
                <c:pt idx="6980">
                  <c:v>263.7</c:v>
                </c:pt>
                <c:pt idx="6981">
                  <c:v>260.7</c:v>
                </c:pt>
                <c:pt idx="6982">
                  <c:v>267</c:v>
                </c:pt>
                <c:pt idx="6983">
                  <c:v>268.3</c:v>
                </c:pt>
                <c:pt idx="6984">
                  <c:v>270.60000000000002</c:v>
                </c:pt>
                <c:pt idx="6985">
                  <c:v>266.39999999999998</c:v>
                </c:pt>
                <c:pt idx="6986">
                  <c:v>265.60000000000002</c:v>
                </c:pt>
                <c:pt idx="6987">
                  <c:v>267.7</c:v>
                </c:pt>
                <c:pt idx="6988">
                  <c:v>264.7</c:v>
                </c:pt>
                <c:pt idx="6989">
                  <c:v>267.3</c:v>
                </c:pt>
                <c:pt idx="6990">
                  <c:v>267.60000000000002</c:v>
                </c:pt>
                <c:pt idx="6991">
                  <c:v>264.3</c:v>
                </c:pt>
                <c:pt idx="6992">
                  <c:v>264.39999999999998</c:v>
                </c:pt>
                <c:pt idx="6993">
                  <c:v>264.7</c:v>
                </c:pt>
                <c:pt idx="6994">
                  <c:v>265.3</c:v>
                </c:pt>
                <c:pt idx="6995">
                  <c:v>266</c:v>
                </c:pt>
                <c:pt idx="6996">
                  <c:v>256.89999999999998</c:v>
                </c:pt>
                <c:pt idx="6997">
                  <c:v>265</c:v>
                </c:pt>
                <c:pt idx="6998">
                  <c:v>267.60000000000002</c:v>
                </c:pt>
                <c:pt idx="6999">
                  <c:v>267.60000000000002</c:v>
                </c:pt>
                <c:pt idx="7000">
                  <c:v>264.7</c:v>
                </c:pt>
                <c:pt idx="7001">
                  <c:v>256.8</c:v>
                </c:pt>
                <c:pt idx="7002">
                  <c:v>263.60000000000002</c:v>
                </c:pt>
                <c:pt idx="7003">
                  <c:v>267</c:v>
                </c:pt>
                <c:pt idx="7004">
                  <c:v>267.60000000000002</c:v>
                </c:pt>
                <c:pt idx="7005">
                  <c:v>261.8</c:v>
                </c:pt>
                <c:pt idx="7006">
                  <c:v>262.7</c:v>
                </c:pt>
                <c:pt idx="7007">
                  <c:v>264</c:v>
                </c:pt>
                <c:pt idx="7008">
                  <c:v>264.7</c:v>
                </c:pt>
                <c:pt idx="7009">
                  <c:v>259.3</c:v>
                </c:pt>
                <c:pt idx="7010">
                  <c:v>265.39999999999998</c:v>
                </c:pt>
                <c:pt idx="7011">
                  <c:v>262.7</c:v>
                </c:pt>
                <c:pt idx="7012">
                  <c:v>265.7</c:v>
                </c:pt>
                <c:pt idx="7013">
                  <c:v>265.7</c:v>
                </c:pt>
                <c:pt idx="7014">
                  <c:v>263.7</c:v>
                </c:pt>
                <c:pt idx="7015">
                  <c:v>263.3</c:v>
                </c:pt>
                <c:pt idx="7016">
                  <c:v>260.8</c:v>
                </c:pt>
                <c:pt idx="7017">
                  <c:v>265.60000000000002</c:v>
                </c:pt>
                <c:pt idx="7018">
                  <c:v>264</c:v>
                </c:pt>
                <c:pt idx="7019">
                  <c:v>264.7</c:v>
                </c:pt>
                <c:pt idx="7020">
                  <c:v>264.7</c:v>
                </c:pt>
                <c:pt idx="7021">
                  <c:v>262</c:v>
                </c:pt>
                <c:pt idx="7022">
                  <c:v>263.39999999999998</c:v>
                </c:pt>
                <c:pt idx="7023">
                  <c:v>265.7</c:v>
                </c:pt>
                <c:pt idx="7024">
                  <c:v>257</c:v>
                </c:pt>
                <c:pt idx="7025">
                  <c:v>261.7</c:v>
                </c:pt>
                <c:pt idx="7026">
                  <c:v>263.7</c:v>
                </c:pt>
                <c:pt idx="7027">
                  <c:v>267.3</c:v>
                </c:pt>
                <c:pt idx="7028">
                  <c:v>269.3</c:v>
                </c:pt>
                <c:pt idx="7029">
                  <c:v>265.7</c:v>
                </c:pt>
                <c:pt idx="7030">
                  <c:v>269.3</c:v>
                </c:pt>
                <c:pt idx="7031">
                  <c:v>259.5</c:v>
                </c:pt>
                <c:pt idx="7032">
                  <c:v>261.60000000000002</c:v>
                </c:pt>
                <c:pt idx="7033">
                  <c:v>262</c:v>
                </c:pt>
                <c:pt idx="7034">
                  <c:v>263.3</c:v>
                </c:pt>
                <c:pt idx="7035">
                  <c:v>265.7</c:v>
                </c:pt>
                <c:pt idx="7036">
                  <c:v>265.39999999999998</c:v>
                </c:pt>
                <c:pt idx="7037">
                  <c:v>256.2</c:v>
                </c:pt>
                <c:pt idx="7038">
                  <c:v>264.5</c:v>
                </c:pt>
                <c:pt idx="7039">
                  <c:v>263.7</c:v>
                </c:pt>
                <c:pt idx="7040">
                  <c:v>259.10000000000002</c:v>
                </c:pt>
                <c:pt idx="7041">
                  <c:v>265.60000000000002</c:v>
                </c:pt>
                <c:pt idx="7042">
                  <c:v>262.3</c:v>
                </c:pt>
                <c:pt idx="7043">
                  <c:v>264.39999999999998</c:v>
                </c:pt>
                <c:pt idx="7044">
                  <c:v>264.7</c:v>
                </c:pt>
                <c:pt idx="7045">
                  <c:v>259.7</c:v>
                </c:pt>
                <c:pt idx="7046">
                  <c:v>266.89999999999998</c:v>
                </c:pt>
                <c:pt idx="7047">
                  <c:v>268.7</c:v>
                </c:pt>
                <c:pt idx="7048">
                  <c:v>268</c:v>
                </c:pt>
                <c:pt idx="7049">
                  <c:v>266.7</c:v>
                </c:pt>
                <c:pt idx="7050">
                  <c:v>266.7</c:v>
                </c:pt>
                <c:pt idx="7051">
                  <c:v>260.60000000000002</c:v>
                </c:pt>
                <c:pt idx="7052">
                  <c:v>267.3</c:v>
                </c:pt>
                <c:pt idx="7053">
                  <c:v>263.7</c:v>
                </c:pt>
                <c:pt idx="7054">
                  <c:v>267.3</c:v>
                </c:pt>
                <c:pt idx="7055">
                  <c:v>264.7</c:v>
                </c:pt>
                <c:pt idx="7056">
                  <c:v>263.7</c:v>
                </c:pt>
                <c:pt idx="7057">
                  <c:v>265.7</c:v>
                </c:pt>
                <c:pt idx="7058">
                  <c:v>260.39999999999998</c:v>
                </c:pt>
                <c:pt idx="7059">
                  <c:v>269.5</c:v>
                </c:pt>
                <c:pt idx="7060">
                  <c:v>267.10000000000002</c:v>
                </c:pt>
                <c:pt idx="7061">
                  <c:v>267.60000000000002</c:v>
                </c:pt>
                <c:pt idx="7062">
                  <c:v>269.60000000000002</c:v>
                </c:pt>
                <c:pt idx="7063">
                  <c:v>271</c:v>
                </c:pt>
                <c:pt idx="7064">
                  <c:v>271.60000000000002</c:v>
                </c:pt>
                <c:pt idx="7065">
                  <c:v>266.7</c:v>
                </c:pt>
                <c:pt idx="7066">
                  <c:v>272.89999999999998</c:v>
                </c:pt>
                <c:pt idx="7067">
                  <c:v>263.89999999999998</c:v>
                </c:pt>
                <c:pt idx="7068">
                  <c:v>270.5</c:v>
                </c:pt>
                <c:pt idx="7069">
                  <c:v>271</c:v>
                </c:pt>
                <c:pt idx="7070">
                  <c:v>269.60000000000002</c:v>
                </c:pt>
                <c:pt idx="7071">
                  <c:v>271.60000000000002</c:v>
                </c:pt>
                <c:pt idx="7072">
                  <c:v>270.89999999999998</c:v>
                </c:pt>
                <c:pt idx="7073">
                  <c:v>272.3</c:v>
                </c:pt>
                <c:pt idx="7074">
                  <c:v>271.60000000000002</c:v>
                </c:pt>
                <c:pt idx="7075">
                  <c:v>271.3</c:v>
                </c:pt>
                <c:pt idx="7076">
                  <c:v>264.7</c:v>
                </c:pt>
                <c:pt idx="7077">
                  <c:v>262.7</c:v>
                </c:pt>
                <c:pt idx="7078">
                  <c:v>266</c:v>
                </c:pt>
                <c:pt idx="7079">
                  <c:v>268</c:v>
                </c:pt>
                <c:pt idx="7080">
                  <c:v>267.60000000000002</c:v>
                </c:pt>
                <c:pt idx="7081">
                  <c:v>265.10000000000002</c:v>
                </c:pt>
                <c:pt idx="7082">
                  <c:v>263.60000000000002</c:v>
                </c:pt>
                <c:pt idx="7083">
                  <c:v>268.60000000000002</c:v>
                </c:pt>
                <c:pt idx="7084">
                  <c:v>268</c:v>
                </c:pt>
                <c:pt idx="7085">
                  <c:v>259.5</c:v>
                </c:pt>
                <c:pt idx="7086">
                  <c:v>266.60000000000002</c:v>
                </c:pt>
                <c:pt idx="7087">
                  <c:v>266.60000000000002</c:v>
                </c:pt>
                <c:pt idx="7088">
                  <c:v>270.60000000000002</c:v>
                </c:pt>
                <c:pt idx="7089">
                  <c:v>270.60000000000002</c:v>
                </c:pt>
                <c:pt idx="7090">
                  <c:v>264</c:v>
                </c:pt>
                <c:pt idx="7091">
                  <c:v>262.10000000000002</c:v>
                </c:pt>
                <c:pt idx="7092">
                  <c:v>270.5</c:v>
                </c:pt>
                <c:pt idx="7093">
                  <c:v>272</c:v>
                </c:pt>
                <c:pt idx="7094">
                  <c:v>270.60000000000002</c:v>
                </c:pt>
                <c:pt idx="7095">
                  <c:v>266.7</c:v>
                </c:pt>
                <c:pt idx="7096">
                  <c:v>270.60000000000002</c:v>
                </c:pt>
                <c:pt idx="7097">
                  <c:v>268.7</c:v>
                </c:pt>
                <c:pt idx="7098">
                  <c:v>266.7</c:v>
                </c:pt>
                <c:pt idx="7099">
                  <c:v>267.3</c:v>
                </c:pt>
                <c:pt idx="7100">
                  <c:v>261.5</c:v>
                </c:pt>
                <c:pt idx="7101">
                  <c:v>268.5</c:v>
                </c:pt>
                <c:pt idx="7102">
                  <c:v>268</c:v>
                </c:pt>
                <c:pt idx="7103">
                  <c:v>269.3</c:v>
                </c:pt>
                <c:pt idx="7104">
                  <c:v>272.60000000000002</c:v>
                </c:pt>
                <c:pt idx="7105">
                  <c:v>271.3</c:v>
                </c:pt>
                <c:pt idx="7106">
                  <c:v>273.3</c:v>
                </c:pt>
                <c:pt idx="7107">
                  <c:v>262.8</c:v>
                </c:pt>
                <c:pt idx="7108">
                  <c:v>272.89999999999998</c:v>
                </c:pt>
                <c:pt idx="7109">
                  <c:v>271</c:v>
                </c:pt>
                <c:pt idx="7110">
                  <c:v>270.60000000000002</c:v>
                </c:pt>
                <c:pt idx="7111">
                  <c:v>267</c:v>
                </c:pt>
                <c:pt idx="7112">
                  <c:v>267.60000000000002</c:v>
                </c:pt>
                <c:pt idx="7113">
                  <c:v>262.8</c:v>
                </c:pt>
                <c:pt idx="7114">
                  <c:v>263.3</c:v>
                </c:pt>
                <c:pt idx="7115">
                  <c:v>269.3</c:v>
                </c:pt>
                <c:pt idx="7116">
                  <c:v>258.8</c:v>
                </c:pt>
                <c:pt idx="7117">
                  <c:v>260.3</c:v>
                </c:pt>
                <c:pt idx="7118">
                  <c:v>268.89999999999998</c:v>
                </c:pt>
                <c:pt idx="7119">
                  <c:v>269.60000000000002</c:v>
                </c:pt>
                <c:pt idx="7120">
                  <c:v>269.3</c:v>
                </c:pt>
                <c:pt idx="7121">
                  <c:v>267.3</c:v>
                </c:pt>
                <c:pt idx="7122">
                  <c:v>270.60000000000002</c:v>
                </c:pt>
                <c:pt idx="7123">
                  <c:v>272.60000000000002</c:v>
                </c:pt>
                <c:pt idx="7124">
                  <c:v>271.3</c:v>
                </c:pt>
                <c:pt idx="7125">
                  <c:v>260.89999999999998</c:v>
                </c:pt>
                <c:pt idx="7126">
                  <c:v>272.60000000000002</c:v>
                </c:pt>
                <c:pt idx="7127">
                  <c:v>272</c:v>
                </c:pt>
                <c:pt idx="7128">
                  <c:v>271.60000000000002</c:v>
                </c:pt>
                <c:pt idx="7129">
                  <c:v>266.60000000000002</c:v>
                </c:pt>
                <c:pt idx="7130">
                  <c:v>271.3</c:v>
                </c:pt>
                <c:pt idx="7131">
                  <c:v>271.60000000000002</c:v>
                </c:pt>
                <c:pt idx="7132">
                  <c:v>269.89999999999998</c:v>
                </c:pt>
                <c:pt idx="7133">
                  <c:v>272.60000000000002</c:v>
                </c:pt>
                <c:pt idx="7134">
                  <c:v>264.8</c:v>
                </c:pt>
                <c:pt idx="7135">
                  <c:v>260.8</c:v>
                </c:pt>
                <c:pt idx="7136">
                  <c:v>265.2</c:v>
                </c:pt>
                <c:pt idx="7137">
                  <c:v>270.60000000000002</c:v>
                </c:pt>
                <c:pt idx="7138">
                  <c:v>271</c:v>
                </c:pt>
                <c:pt idx="7139">
                  <c:v>269.60000000000002</c:v>
                </c:pt>
                <c:pt idx="7140">
                  <c:v>266.7</c:v>
                </c:pt>
                <c:pt idx="7141">
                  <c:v>268.60000000000002</c:v>
                </c:pt>
                <c:pt idx="7142">
                  <c:v>271.3</c:v>
                </c:pt>
                <c:pt idx="7143">
                  <c:v>270.60000000000002</c:v>
                </c:pt>
                <c:pt idx="7144">
                  <c:v>270.60000000000002</c:v>
                </c:pt>
                <c:pt idx="7145">
                  <c:v>272</c:v>
                </c:pt>
                <c:pt idx="7146">
                  <c:v>270.60000000000002</c:v>
                </c:pt>
                <c:pt idx="7147">
                  <c:v>269.3</c:v>
                </c:pt>
                <c:pt idx="7148">
                  <c:v>266.7</c:v>
                </c:pt>
                <c:pt idx="7149">
                  <c:v>268.60000000000002</c:v>
                </c:pt>
                <c:pt idx="7150">
                  <c:v>270</c:v>
                </c:pt>
                <c:pt idx="7151">
                  <c:v>270</c:v>
                </c:pt>
                <c:pt idx="7152">
                  <c:v>263.8</c:v>
                </c:pt>
                <c:pt idx="7153">
                  <c:v>261.3</c:v>
                </c:pt>
                <c:pt idx="7154">
                  <c:v>260.8</c:v>
                </c:pt>
                <c:pt idx="7155">
                  <c:v>269.39999999999998</c:v>
                </c:pt>
                <c:pt idx="7156">
                  <c:v>264.7</c:v>
                </c:pt>
                <c:pt idx="7157">
                  <c:v>270.60000000000002</c:v>
                </c:pt>
                <c:pt idx="7158">
                  <c:v>273.60000000000002</c:v>
                </c:pt>
                <c:pt idx="7159">
                  <c:v>273.2</c:v>
                </c:pt>
                <c:pt idx="7160">
                  <c:v>275.2</c:v>
                </c:pt>
                <c:pt idx="7161">
                  <c:v>275.60000000000002</c:v>
                </c:pt>
                <c:pt idx="7162">
                  <c:v>269.7</c:v>
                </c:pt>
                <c:pt idx="7163">
                  <c:v>267.60000000000002</c:v>
                </c:pt>
                <c:pt idx="7164">
                  <c:v>265.7</c:v>
                </c:pt>
                <c:pt idx="7165">
                  <c:v>266.2</c:v>
                </c:pt>
                <c:pt idx="7166">
                  <c:v>272.3</c:v>
                </c:pt>
                <c:pt idx="7167">
                  <c:v>269.7</c:v>
                </c:pt>
                <c:pt idx="7168">
                  <c:v>270</c:v>
                </c:pt>
                <c:pt idx="7169">
                  <c:v>271.89999999999998</c:v>
                </c:pt>
                <c:pt idx="7170">
                  <c:v>270.60000000000002</c:v>
                </c:pt>
                <c:pt idx="7171">
                  <c:v>268.60000000000002</c:v>
                </c:pt>
                <c:pt idx="7172">
                  <c:v>271.3</c:v>
                </c:pt>
                <c:pt idx="7173">
                  <c:v>269.60000000000002</c:v>
                </c:pt>
                <c:pt idx="7174">
                  <c:v>267.10000000000002</c:v>
                </c:pt>
                <c:pt idx="7175">
                  <c:v>266.89999999999998</c:v>
                </c:pt>
                <c:pt idx="7176">
                  <c:v>274.5</c:v>
                </c:pt>
                <c:pt idx="7177">
                  <c:v>272</c:v>
                </c:pt>
                <c:pt idx="7178">
                  <c:v>273.89999999999998</c:v>
                </c:pt>
                <c:pt idx="7179">
                  <c:v>273.60000000000002</c:v>
                </c:pt>
                <c:pt idx="7180">
                  <c:v>275</c:v>
                </c:pt>
                <c:pt idx="7181">
                  <c:v>274.2</c:v>
                </c:pt>
                <c:pt idx="7182">
                  <c:v>272.60000000000002</c:v>
                </c:pt>
                <c:pt idx="7183">
                  <c:v>275.89999999999998</c:v>
                </c:pt>
                <c:pt idx="7184">
                  <c:v>267.39999999999998</c:v>
                </c:pt>
                <c:pt idx="7185">
                  <c:v>272.5</c:v>
                </c:pt>
                <c:pt idx="7186">
                  <c:v>274.89999999999998</c:v>
                </c:pt>
                <c:pt idx="7187">
                  <c:v>274.3</c:v>
                </c:pt>
                <c:pt idx="7188">
                  <c:v>274.60000000000002</c:v>
                </c:pt>
                <c:pt idx="7189">
                  <c:v>272.89999999999998</c:v>
                </c:pt>
                <c:pt idx="7190">
                  <c:v>273.60000000000002</c:v>
                </c:pt>
                <c:pt idx="7191">
                  <c:v>272.60000000000002</c:v>
                </c:pt>
                <c:pt idx="7192">
                  <c:v>267.2</c:v>
                </c:pt>
                <c:pt idx="7193">
                  <c:v>264.8</c:v>
                </c:pt>
                <c:pt idx="7194">
                  <c:v>268.5</c:v>
                </c:pt>
                <c:pt idx="7195">
                  <c:v>271</c:v>
                </c:pt>
                <c:pt idx="7196">
                  <c:v>268.3</c:v>
                </c:pt>
                <c:pt idx="7197">
                  <c:v>266.7</c:v>
                </c:pt>
                <c:pt idx="7198">
                  <c:v>271.60000000000002</c:v>
                </c:pt>
                <c:pt idx="7199">
                  <c:v>275.60000000000002</c:v>
                </c:pt>
                <c:pt idx="7200">
                  <c:v>275.60000000000002</c:v>
                </c:pt>
                <c:pt idx="7201">
                  <c:v>275.60000000000002</c:v>
                </c:pt>
                <c:pt idx="7202">
                  <c:v>273.60000000000002</c:v>
                </c:pt>
                <c:pt idx="7203">
                  <c:v>262.8</c:v>
                </c:pt>
                <c:pt idx="7204">
                  <c:v>269.60000000000002</c:v>
                </c:pt>
                <c:pt idx="7205">
                  <c:v>271</c:v>
                </c:pt>
                <c:pt idx="7206">
                  <c:v>269.60000000000002</c:v>
                </c:pt>
                <c:pt idx="7207">
                  <c:v>272.3</c:v>
                </c:pt>
                <c:pt idx="7208">
                  <c:v>272.89999999999998</c:v>
                </c:pt>
                <c:pt idx="7209">
                  <c:v>274.60000000000002</c:v>
                </c:pt>
                <c:pt idx="7210">
                  <c:v>272.3</c:v>
                </c:pt>
                <c:pt idx="7211">
                  <c:v>272.89999999999998</c:v>
                </c:pt>
                <c:pt idx="7212">
                  <c:v>269.7</c:v>
                </c:pt>
                <c:pt idx="7213">
                  <c:v>276.2</c:v>
                </c:pt>
                <c:pt idx="7214">
                  <c:v>274.3</c:v>
                </c:pt>
                <c:pt idx="7215">
                  <c:v>274.60000000000002</c:v>
                </c:pt>
                <c:pt idx="7216">
                  <c:v>268</c:v>
                </c:pt>
                <c:pt idx="7217">
                  <c:v>270.60000000000002</c:v>
                </c:pt>
                <c:pt idx="7218">
                  <c:v>275.5</c:v>
                </c:pt>
                <c:pt idx="7219">
                  <c:v>268.3</c:v>
                </c:pt>
                <c:pt idx="7220">
                  <c:v>265</c:v>
                </c:pt>
                <c:pt idx="7221">
                  <c:v>268.60000000000002</c:v>
                </c:pt>
                <c:pt idx="7222">
                  <c:v>269.39999999999998</c:v>
                </c:pt>
                <c:pt idx="7223">
                  <c:v>270.5</c:v>
                </c:pt>
                <c:pt idx="7224">
                  <c:v>269.7</c:v>
                </c:pt>
                <c:pt idx="7225">
                  <c:v>269.89999999999998</c:v>
                </c:pt>
                <c:pt idx="7226">
                  <c:v>270</c:v>
                </c:pt>
                <c:pt idx="7227">
                  <c:v>272.60000000000002</c:v>
                </c:pt>
                <c:pt idx="7228">
                  <c:v>264.3</c:v>
                </c:pt>
                <c:pt idx="7229">
                  <c:v>271.60000000000002</c:v>
                </c:pt>
                <c:pt idx="7230">
                  <c:v>275.60000000000002</c:v>
                </c:pt>
                <c:pt idx="7231">
                  <c:v>276.89999999999998</c:v>
                </c:pt>
                <c:pt idx="7232">
                  <c:v>275</c:v>
                </c:pt>
                <c:pt idx="7233">
                  <c:v>273.60000000000002</c:v>
                </c:pt>
                <c:pt idx="7234">
                  <c:v>266.89999999999998</c:v>
                </c:pt>
                <c:pt idx="7235">
                  <c:v>274.89999999999998</c:v>
                </c:pt>
                <c:pt idx="7236">
                  <c:v>273.60000000000002</c:v>
                </c:pt>
                <c:pt idx="7237">
                  <c:v>272.2</c:v>
                </c:pt>
                <c:pt idx="7238">
                  <c:v>268.39999999999998</c:v>
                </c:pt>
                <c:pt idx="7239">
                  <c:v>272.5</c:v>
                </c:pt>
                <c:pt idx="7240">
                  <c:v>272.60000000000002</c:v>
                </c:pt>
                <c:pt idx="7241">
                  <c:v>266.10000000000002</c:v>
                </c:pt>
                <c:pt idx="7242">
                  <c:v>262.7</c:v>
                </c:pt>
                <c:pt idx="7243">
                  <c:v>273.89999999999998</c:v>
                </c:pt>
                <c:pt idx="7244">
                  <c:v>273.3</c:v>
                </c:pt>
                <c:pt idx="7245">
                  <c:v>276.5</c:v>
                </c:pt>
                <c:pt idx="7246">
                  <c:v>271.89999999999998</c:v>
                </c:pt>
                <c:pt idx="7247">
                  <c:v>275.3</c:v>
                </c:pt>
                <c:pt idx="7248">
                  <c:v>262.89999999999998</c:v>
                </c:pt>
                <c:pt idx="7249">
                  <c:v>277.2</c:v>
                </c:pt>
                <c:pt idx="7250">
                  <c:v>275.3</c:v>
                </c:pt>
                <c:pt idx="7251">
                  <c:v>272.60000000000002</c:v>
                </c:pt>
                <c:pt idx="7252">
                  <c:v>270.39999999999998</c:v>
                </c:pt>
                <c:pt idx="7253">
                  <c:v>268.2</c:v>
                </c:pt>
                <c:pt idx="7254">
                  <c:v>271.60000000000002</c:v>
                </c:pt>
                <c:pt idx="7255">
                  <c:v>271.3</c:v>
                </c:pt>
                <c:pt idx="7256">
                  <c:v>272.5</c:v>
                </c:pt>
                <c:pt idx="7257">
                  <c:v>272.60000000000002</c:v>
                </c:pt>
                <c:pt idx="7258">
                  <c:v>272.60000000000002</c:v>
                </c:pt>
                <c:pt idx="7259">
                  <c:v>272.60000000000002</c:v>
                </c:pt>
                <c:pt idx="7260">
                  <c:v>273.60000000000002</c:v>
                </c:pt>
                <c:pt idx="7261">
                  <c:v>268.60000000000002</c:v>
                </c:pt>
                <c:pt idx="7262">
                  <c:v>273.89999999999998</c:v>
                </c:pt>
                <c:pt idx="7263">
                  <c:v>274.60000000000002</c:v>
                </c:pt>
                <c:pt idx="7264">
                  <c:v>270.89999999999998</c:v>
                </c:pt>
                <c:pt idx="7265">
                  <c:v>275.5</c:v>
                </c:pt>
                <c:pt idx="7266">
                  <c:v>273.60000000000002</c:v>
                </c:pt>
                <c:pt idx="7267">
                  <c:v>274.60000000000002</c:v>
                </c:pt>
                <c:pt idx="7268">
                  <c:v>267.39999999999998</c:v>
                </c:pt>
                <c:pt idx="7269">
                  <c:v>264.7</c:v>
                </c:pt>
                <c:pt idx="7270">
                  <c:v>274.3</c:v>
                </c:pt>
                <c:pt idx="7271">
                  <c:v>272.89999999999998</c:v>
                </c:pt>
                <c:pt idx="7272">
                  <c:v>267.7</c:v>
                </c:pt>
                <c:pt idx="7273">
                  <c:v>274.2</c:v>
                </c:pt>
                <c:pt idx="7274">
                  <c:v>275.60000000000002</c:v>
                </c:pt>
                <c:pt idx="7275">
                  <c:v>263.8</c:v>
                </c:pt>
                <c:pt idx="7276">
                  <c:v>273.3</c:v>
                </c:pt>
                <c:pt idx="7277">
                  <c:v>273.3</c:v>
                </c:pt>
                <c:pt idx="7278">
                  <c:v>270.7</c:v>
                </c:pt>
                <c:pt idx="7279">
                  <c:v>270.60000000000002</c:v>
                </c:pt>
                <c:pt idx="7280">
                  <c:v>270</c:v>
                </c:pt>
                <c:pt idx="7281">
                  <c:v>273.5</c:v>
                </c:pt>
                <c:pt idx="7282">
                  <c:v>270.89999999999998</c:v>
                </c:pt>
                <c:pt idx="7283">
                  <c:v>270.39999999999998</c:v>
                </c:pt>
                <c:pt idx="7284">
                  <c:v>266.7</c:v>
                </c:pt>
                <c:pt idx="7285">
                  <c:v>275.3</c:v>
                </c:pt>
                <c:pt idx="7286">
                  <c:v>277.7</c:v>
                </c:pt>
                <c:pt idx="7287">
                  <c:v>277.7</c:v>
                </c:pt>
                <c:pt idx="7288">
                  <c:v>270.5</c:v>
                </c:pt>
                <c:pt idx="7289">
                  <c:v>272</c:v>
                </c:pt>
                <c:pt idx="7290">
                  <c:v>273.5</c:v>
                </c:pt>
                <c:pt idx="7291">
                  <c:v>266.10000000000002</c:v>
                </c:pt>
                <c:pt idx="7292">
                  <c:v>274.60000000000002</c:v>
                </c:pt>
                <c:pt idx="7293">
                  <c:v>267</c:v>
                </c:pt>
                <c:pt idx="7294">
                  <c:v>271.3</c:v>
                </c:pt>
                <c:pt idx="7295">
                  <c:v>273.7</c:v>
                </c:pt>
                <c:pt idx="7296">
                  <c:v>263.3</c:v>
                </c:pt>
                <c:pt idx="7297">
                  <c:v>272.89999999999998</c:v>
                </c:pt>
                <c:pt idx="7298">
                  <c:v>273</c:v>
                </c:pt>
                <c:pt idx="7299">
                  <c:v>275.39999999999998</c:v>
                </c:pt>
                <c:pt idx="7300">
                  <c:v>263.39999999999998</c:v>
                </c:pt>
                <c:pt idx="7301">
                  <c:v>271.89999999999998</c:v>
                </c:pt>
                <c:pt idx="7302">
                  <c:v>273.60000000000002</c:v>
                </c:pt>
                <c:pt idx="7303">
                  <c:v>271.5</c:v>
                </c:pt>
                <c:pt idx="7304">
                  <c:v>268</c:v>
                </c:pt>
                <c:pt idx="7305">
                  <c:v>276.3</c:v>
                </c:pt>
                <c:pt idx="7306">
                  <c:v>270.89999999999998</c:v>
                </c:pt>
                <c:pt idx="7307">
                  <c:v>277.8</c:v>
                </c:pt>
                <c:pt idx="7308">
                  <c:v>278.60000000000002</c:v>
                </c:pt>
                <c:pt idx="7309">
                  <c:v>271.8</c:v>
                </c:pt>
                <c:pt idx="7310">
                  <c:v>273.2</c:v>
                </c:pt>
                <c:pt idx="7311">
                  <c:v>278.60000000000002</c:v>
                </c:pt>
                <c:pt idx="7312">
                  <c:v>276.60000000000002</c:v>
                </c:pt>
                <c:pt idx="7313">
                  <c:v>274.10000000000002</c:v>
                </c:pt>
                <c:pt idx="7314">
                  <c:v>263.10000000000002</c:v>
                </c:pt>
                <c:pt idx="7315">
                  <c:v>273.5</c:v>
                </c:pt>
                <c:pt idx="7316">
                  <c:v>273.10000000000002</c:v>
                </c:pt>
                <c:pt idx="7317">
                  <c:v>274.60000000000002</c:v>
                </c:pt>
                <c:pt idx="7318">
                  <c:v>273.3</c:v>
                </c:pt>
                <c:pt idx="7319">
                  <c:v>273.8</c:v>
                </c:pt>
                <c:pt idx="7320">
                  <c:v>271.8</c:v>
                </c:pt>
                <c:pt idx="7321">
                  <c:v>269.7</c:v>
                </c:pt>
                <c:pt idx="7322">
                  <c:v>269.60000000000002</c:v>
                </c:pt>
                <c:pt idx="7323">
                  <c:v>271.7</c:v>
                </c:pt>
                <c:pt idx="7324">
                  <c:v>267.10000000000002</c:v>
                </c:pt>
                <c:pt idx="7325">
                  <c:v>274.3</c:v>
                </c:pt>
                <c:pt idx="7326">
                  <c:v>272.8</c:v>
                </c:pt>
                <c:pt idx="7327">
                  <c:v>275.2</c:v>
                </c:pt>
                <c:pt idx="7328">
                  <c:v>274</c:v>
                </c:pt>
                <c:pt idx="7329">
                  <c:v>278.39999999999998</c:v>
                </c:pt>
                <c:pt idx="7330">
                  <c:v>276.89999999999998</c:v>
                </c:pt>
                <c:pt idx="7331">
                  <c:v>276.89999999999998</c:v>
                </c:pt>
                <c:pt idx="7332">
                  <c:v>276.60000000000002</c:v>
                </c:pt>
                <c:pt idx="7333">
                  <c:v>271.2</c:v>
                </c:pt>
                <c:pt idx="7334">
                  <c:v>276.3</c:v>
                </c:pt>
                <c:pt idx="7335">
                  <c:v>274.60000000000002</c:v>
                </c:pt>
                <c:pt idx="7336">
                  <c:v>269.10000000000002</c:v>
                </c:pt>
                <c:pt idx="7337">
                  <c:v>268.3</c:v>
                </c:pt>
                <c:pt idx="7338">
                  <c:v>261.89999999999998</c:v>
                </c:pt>
                <c:pt idx="7339">
                  <c:v>270.5</c:v>
                </c:pt>
                <c:pt idx="7340">
                  <c:v>273.2</c:v>
                </c:pt>
                <c:pt idx="7341">
                  <c:v>274.5</c:v>
                </c:pt>
                <c:pt idx="7342">
                  <c:v>271.5</c:v>
                </c:pt>
                <c:pt idx="7343">
                  <c:v>270.5</c:v>
                </c:pt>
                <c:pt idx="7344">
                  <c:v>274.5</c:v>
                </c:pt>
                <c:pt idx="7345">
                  <c:v>271.5</c:v>
                </c:pt>
                <c:pt idx="7346">
                  <c:v>271.7</c:v>
                </c:pt>
                <c:pt idx="7347">
                  <c:v>265.10000000000002</c:v>
                </c:pt>
                <c:pt idx="7348">
                  <c:v>270.2</c:v>
                </c:pt>
                <c:pt idx="7349">
                  <c:v>276</c:v>
                </c:pt>
                <c:pt idx="7350">
                  <c:v>271.8</c:v>
                </c:pt>
                <c:pt idx="7351">
                  <c:v>262</c:v>
                </c:pt>
                <c:pt idx="7352">
                  <c:v>265.7</c:v>
                </c:pt>
                <c:pt idx="7353">
                  <c:v>268.60000000000002</c:v>
                </c:pt>
                <c:pt idx="7354">
                  <c:v>267.89999999999998</c:v>
                </c:pt>
                <c:pt idx="7355">
                  <c:v>271.7</c:v>
                </c:pt>
                <c:pt idx="7356">
                  <c:v>269.8</c:v>
                </c:pt>
                <c:pt idx="7357">
                  <c:v>267.5</c:v>
                </c:pt>
                <c:pt idx="7358">
                  <c:v>268.3</c:v>
                </c:pt>
                <c:pt idx="7359">
                  <c:v>272.7</c:v>
                </c:pt>
                <c:pt idx="7360">
                  <c:v>268.8</c:v>
                </c:pt>
                <c:pt idx="7361">
                  <c:v>268.60000000000002</c:v>
                </c:pt>
                <c:pt idx="7362">
                  <c:v>257.2</c:v>
                </c:pt>
                <c:pt idx="7363">
                  <c:v>270.5</c:v>
                </c:pt>
                <c:pt idx="7364">
                  <c:v>268.3</c:v>
                </c:pt>
                <c:pt idx="7365">
                  <c:v>271.3</c:v>
                </c:pt>
                <c:pt idx="7366">
                  <c:v>274.60000000000002</c:v>
                </c:pt>
                <c:pt idx="7367">
                  <c:v>267.2</c:v>
                </c:pt>
                <c:pt idx="7368">
                  <c:v>272.2</c:v>
                </c:pt>
                <c:pt idx="7369">
                  <c:v>268</c:v>
                </c:pt>
                <c:pt idx="7370">
                  <c:v>262.39999999999998</c:v>
                </c:pt>
                <c:pt idx="7371">
                  <c:v>270.39999999999998</c:v>
                </c:pt>
                <c:pt idx="7372">
                  <c:v>272.3</c:v>
                </c:pt>
                <c:pt idx="7373">
                  <c:v>271</c:v>
                </c:pt>
                <c:pt idx="7374">
                  <c:v>262.10000000000002</c:v>
                </c:pt>
                <c:pt idx="7375">
                  <c:v>264.2</c:v>
                </c:pt>
                <c:pt idx="7376">
                  <c:v>268.2</c:v>
                </c:pt>
                <c:pt idx="7377">
                  <c:v>270.39999999999998</c:v>
                </c:pt>
                <c:pt idx="7378">
                  <c:v>265.7</c:v>
                </c:pt>
                <c:pt idx="7379">
                  <c:v>268.8</c:v>
                </c:pt>
                <c:pt idx="7380">
                  <c:v>270.5</c:v>
                </c:pt>
                <c:pt idx="7381">
                  <c:v>268.5</c:v>
                </c:pt>
                <c:pt idx="7382">
                  <c:v>271.2</c:v>
                </c:pt>
                <c:pt idx="7383">
                  <c:v>266.89999999999998</c:v>
                </c:pt>
                <c:pt idx="7384">
                  <c:v>274</c:v>
                </c:pt>
                <c:pt idx="7385">
                  <c:v>264.7</c:v>
                </c:pt>
                <c:pt idx="7386">
                  <c:v>273.89999999999998</c:v>
                </c:pt>
                <c:pt idx="7387">
                  <c:v>272.5</c:v>
                </c:pt>
                <c:pt idx="7388">
                  <c:v>267.7</c:v>
                </c:pt>
                <c:pt idx="7389">
                  <c:v>274.39999999999998</c:v>
                </c:pt>
                <c:pt idx="7390">
                  <c:v>274.2</c:v>
                </c:pt>
                <c:pt idx="7391">
                  <c:v>273.10000000000002</c:v>
                </c:pt>
                <c:pt idx="7392">
                  <c:v>275.5</c:v>
                </c:pt>
                <c:pt idx="7393">
                  <c:v>265.7</c:v>
                </c:pt>
                <c:pt idx="7394">
                  <c:v>276.2</c:v>
                </c:pt>
                <c:pt idx="7395">
                  <c:v>270.89999999999998</c:v>
                </c:pt>
                <c:pt idx="7396">
                  <c:v>274.3</c:v>
                </c:pt>
                <c:pt idx="7397">
                  <c:v>274.8</c:v>
                </c:pt>
                <c:pt idx="7398">
                  <c:v>275.60000000000002</c:v>
                </c:pt>
                <c:pt idx="7399">
                  <c:v>269.8</c:v>
                </c:pt>
                <c:pt idx="7400">
                  <c:v>273.8</c:v>
                </c:pt>
                <c:pt idx="7401">
                  <c:v>272.7</c:v>
                </c:pt>
                <c:pt idx="7402">
                  <c:v>270.8</c:v>
                </c:pt>
                <c:pt idx="7403">
                  <c:v>269.2</c:v>
                </c:pt>
                <c:pt idx="7404">
                  <c:v>273.60000000000002</c:v>
                </c:pt>
                <c:pt idx="7405">
                  <c:v>269.2</c:v>
                </c:pt>
                <c:pt idx="7406">
                  <c:v>262.7</c:v>
                </c:pt>
                <c:pt idx="7407">
                  <c:v>267.2</c:v>
                </c:pt>
                <c:pt idx="7408">
                  <c:v>266.60000000000002</c:v>
                </c:pt>
                <c:pt idx="7409">
                  <c:v>270.39999999999998</c:v>
                </c:pt>
                <c:pt idx="7410">
                  <c:v>270.60000000000002</c:v>
                </c:pt>
                <c:pt idx="7411">
                  <c:v>270.60000000000002</c:v>
                </c:pt>
                <c:pt idx="7412">
                  <c:v>270.60000000000002</c:v>
                </c:pt>
                <c:pt idx="7413">
                  <c:v>270.60000000000002</c:v>
                </c:pt>
                <c:pt idx="7414">
                  <c:v>271.60000000000002</c:v>
                </c:pt>
                <c:pt idx="7415">
                  <c:v>270.39999999999998</c:v>
                </c:pt>
                <c:pt idx="7416">
                  <c:v>267.7</c:v>
                </c:pt>
                <c:pt idx="7417">
                  <c:v>264</c:v>
                </c:pt>
                <c:pt idx="7418">
                  <c:v>259.7</c:v>
                </c:pt>
                <c:pt idx="7419">
                  <c:v>269.3</c:v>
                </c:pt>
                <c:pt idx="7420">
                  <c:v>269.89999999999998</c:v>
                </c:pt>
                <c:pt idx="7421">
                  <c:v>265.7</c:v>
                </c:pt>
                <c:pt idx="7422">
                  <c:v>270.3</c:v>
                </c:pt>
                <c:pt idx="7423">
                  <c:v>270.10000000000002</c:v>
                </c:pt>
                <c:pt idx="7424">
                  <c:v>266.2</c:v>
                </c:pt>
                <c:pt idx="7425">
                  <c:v>265.60000000000002</c:v>
                </c:pt>
                <c:pt idx="7426">
                  <c:v>268.5</c:v>
                </c:pt>
                <c:pt idx="7427">
                  <c:v>270</c:v>
                </c:pt>
                <c:pt idx="7428">
                  <c:v>267.7</c:v>
                </c:pt>
                <c:pt idx="7429">
                  <c:v>268.5</c:v>
                </c:pt>
                <c:pt idx="7430">
                  <c:v>261.39999999999998</c:v>
                </c:pt>
                <c:pt idx="7431">
                  <c:v>267.10000000000002</c:v>
                </c:pt>
                <c:pt idx="7432">
                  <c:v>268.2</c:v>
                </c:pt>
                <c:pt idx="7433">
                  <c:v>268.3</c:v>
                </c:pt>
                <c:pt idx="7434">
                  <c:v>273.5</c:v>
                </c:pt>
                <c:pt idx="7435">
                  <c:v>270.8</c:v>
                </c:pt>
                <c:pt idx="7436">
                  <c:v>271.8</c:v>
                </c:pt>
                <c:pt idx="7437">
                  <c:v>272.5</c:v>
                </c:pt>
                <c:pt idx="7438">
                  <c:v>272.60000000000002</c:v>
                </c:pt>
                <c:pt idx="7439">
                  <c:v>275.10000000000002</c:v>
                </c:pt>
                <c:pt idx="7440">
                  <c:v>275.60000000000002</c:v>
                </c:pt>
                <c:pt idx="7441">
                  <c:v>269.10000000000002</c:v>
                </c:pt>
                <c:pt idx="7442">
                  <c:v>272.60000000000002</c:v>
                </c:pt>
                <c:pt idx="7443">
                  <c:v>263.10000000000002</c:v>
                </c:pt>
                <c:pt idx="7444">
                  <c:v>276.89999999999998</c:v>
                </c:pt>
                <c:pt idx="7445">
                  <c:v>277.60000000000002</c:v>
                </c:pt>
                <c:pt idx="7446">
                  <c:v>272.89999999999998</c:v>
                </c:pt>
                <c:pt idx="7447">
                  <c:v>274.8</c:v>
                </c:pt>
                <c:pt idx="7448">
                  <c:v>270.10000000000002</c:v>
                </c:pt>
                <c:pt idx="7449">
                  <c:v>265</c:v>
                </c:pt>
                <c:pt idx="7450">
                  <c:v>272.7</c:v>
                </c:pt>
                <c:pt idx="7451">
                  <c:v>273.7</c:v>
                </c:pt>
                <c:pt idx="7452">
                  <c:v>273.60000000000002</c:v>
                </c:pt>
                <c:pt idx="7453">
                  <c:v>271.8</c:v>
                </c:pt>
                <c:pt idx="7454">
                  <c:v>269.60000000000002</c:v>
                </c:pt>
                <c:pt idx="7455">
                  <c:v>273.60000000000002</c:v>
                </c:pt>
                <c:pt idx="7456">
                  <c:v>274</c:v>
                </c:pt>
                <c:pt idx="7457">
                  <c:v>271.39999999999998</c:v>
                </c:pt>
                <c:pt idx="7458">
                  <c:v>276.3</c:v>
                </c:pt>
                <c:pt idx="7459">
                  <c:v>275.89999999999998</c:v>
                </c:pt>
                <c:pt idx="7460">
                  <c:v>276.60000000000002</c:v>
                </c:pt>
                <c:pt idx="7461">
                  <c:v>275.60000000000002</c:v>
                </c:pt>
                <c:pt idx="7462">
                  <c:v>274.2</c:v>
                </c:pt>
                <c:pt idx="7463">
                  <c:v>275</c:v>
                </c:pt>
                <c:pt idx="7464">
                  <c:v>273.60000000000002</c:v>
                </c:pt>
                <c:pt idx="7465">
                  <c:v>269</c:v>
                </c:pt>
                <c:pt idx="7466">
                  <c:v>267.7</c:v>
                </c:pt>
                <c:pt idx="7467">
                  <c:v>272.60000000000002</c:v>
                </c:pt>
                <c:pt idx="7468">
                  <c:v>268.8</c:v>
                </c:pt>
                <c:pt idx="7469">
                  <c:v>271</c:v>
                </c:pt>
                <c:pt idx="7470">
                  <c:v>273.5</c:v>
                </c:pt>
                <c:pt idx="7471">
                  <c:v>268.39999999999998</c:v>
                </c:pt>
                <c:pt idx="7472">
                  <c:v>263.2</c:v>
                </c:pt>
                <c:pt idx="7473">
                  <c:v>272.3</c:v>
                </c:pt>
                <c:pt idx="7474">
                  <c:v>271.60000000000002</c:v>
                </c:pt>
                <c:pt idx="7475">
                  <c:v>272.2</c:v>
                </c:pt>
                <c:pt idx="7476">
                  <c:v>268.8</c:v>
                </c:pt>
                <c:pt idx="7477">
                  <c:v>275.60000000000002</c:v>
                </c:pt>
                <c:pt idx="7478">
                  <c:v>275</c:v>
                </c:pt>
                <c:pt idx="7479">
                  <c:v>271.8</c:v>
                </c:pt>
                <c:pt idx="7480">
                  <c:v>274</c:v>
                </c:pt>
                <c:pt idx="7481">
                  <c:v>268.89999999999998</c:v>
                </c:pt>
                <c:pt idx="7482">
                  <c:v>274.2</c:v>
                </c:pt>
                <c:pt idx="7483">
                  <c:v>269.5</c:v>
                </c:pt>
                <c:pt idx="7484">
                  <c:v>264.8</c:v>
                </c:pt>
                <c:pt idx="7485">
                  <c:v>267.60000000000002</c:v>
                </c:pt>
                <c:pt idx="7486">
                  <c:v>271.8</c:v>
                </c:pt>
                <c:pt idx="7487">
                  <c:v>268.3</c:v>
                </c:pt>
                <c:pt idx="7488">
                  <c:v>273.5</c:v>
                </c:pt>
                <c:pt idx="7489">
                  <c:v>273.2</c:v>
                </c:pt>
                <c:pt idx="7490">
                  <c:v>273.39999999999998</c:v>
                </c:pt>
                <c:pt idx="7491">
                  <c:v>274.5</c:v>
                </c:pt>
                <c:pt idx="7492">
                  <c:v>277</c:v>
                </c:pt>
                <c:pt idx="7493">
                  <c:v>273.7</c:v>
                </c:pt>
                <c:pt idx="7494">
                  <c:v>278.3</c:v>
                </c:pt>
                <c:pt idx="7495">
                  <c:v>276.60000000000002</c:v>
                </c:pt>
                <c:pt idx="7496">
                  <c:v>274.10000000000002</c:v>
                </c:pt>
                <c:pt idx="7497">
                  <c:v>265</c:v>
                </c:pt>
                <c:pt idx="7498">
                  <c:v>274.5</c:v>
                </c:pt>
                <c:pt idx="7499">
                  <c:v>273.5</c:v>
                </c:pt>
                <c:pt idx="7500">
                  <c:v>274.60000000000002</c:v>
                </c:pt>
                <c:pt idx="7501">
                  <c:v>272.89999999999998</c:v>
                </c:pt>
                <c:pt idx="7502">
                  <c:v>272.39999999999998</c:v>
                </c:pt>
                <c:pt idx="7503">
                  <c:v>274.5</c:v>
                </c:pt>
                <c:pt idx="7504">
                  <c:v>269</c:v>
                </c:pt>
                <c:pt idx="7505">
                  <c:v>267.10000000000002</c:v>
                </c:pt>
                <c:pt idx="7506">
                  <c:v>275.39999999999998</c:v>
                </c:pt>
                <c:pt idx="7507">
                  <c:v>271</c:v>
                </c:pt>
                <c:pt idx="7508">
                  <c:v>274</c:v>
                </c:pt>
                <c:pt idx="7509">
                  <c:v>260.39999999999998</c:v>
                </c:pt>
                <c:pt idx="7510">
                  <c:v>274.60000000000002</c:v>
                </c:pt>
                <c:pt idx="7511">
                  <c:v>275.2</c:v>
                </c:pt>
                <c:pt idx="7512">
                  <c:v>272.7</c:v>
                </c:pt>
                <c:pt idx="7513">
                  <c:v>271.2</c:v>
                </c:pt>
                <c:pt idx="7514">
                  <c:v>274.39999999999998</c:v>
                </c:pt>
                <c:pt idx="7515">
                  <c:v>277.5</c:v>
                </c:pt>
                <c:pt idx="7516">
                  <c:v>268.3</c:v>
                </c:pt>
                <c:pt idx="7517">
                  <c:v>268.89999999999998</c:v>
                </c:pt>
                <c:pt idx="7518">
                  <c:v>279.89999999999998</c:v>
                </c:pt>
                <c:pt idx="7519">
                  <c:v>280</c:v>
                </c:pt>
                <c:pt idx="7520">
                  <c:v>279.2</c:v>
                </c:pt>
                <c:pt idx="7521">
                  <c:v>270.10000000000002</c:v>
                </c:pt>
                <c:pt idx="7522">
                  <c:v>277.5</c:v>
                </c:pt>
                <c:pt idx="7523">
                  <c:v>267.8</c:v>
                </c:pt>
                <c:pt idx="7524">
                  <c:v>276.10000000000002</c:v>
                </c:pt>
                <c:pt idx="7525">
                  <c:v>269.10000000000002</c:v>
                </c:pt>
                <c:pt idx="7526">
                  <c:v>273.8</c:v>
                </c:pt>
                <c:pt idx="7527">
                  <c:v>274.7</c:v>
                </c:pt>
                <c:pt idx="7528">
                  <c:v>275.2</c:v>
                </c:pt>
                <c:pt idx="7529">
                  <c:v>276</c:v>
                </c:pt>
                <c:pt idx="7530">
                  <c:v>266.10000000000002</c:v>
                </c:pt>
                <c:pt idx="7531">
                  <c:v>275</c:v>
                </c:pt>
                <c:pt idx="7532">
                  <c:v>266.8</c:v>
                </c:pt>
                <c:pt idx="7533">
                  <c:v>276.10000000000002</c:v>
                </c:pt>
                <c:pt idx="7534">
                  <c:v>274.3</c:v>
                </c:pt>
                <c:pt idx="7535">
                  <c:v>265.7</c:v>
                </c:pt>
                <c:pt idx="7536">
                  <c:v>274.89999999999998</c:v>
                </c:pt>
                <c:pt idx="7537">
                  <c:v>275.2</c:v>
                </c:pt>
                <c:pt idx="7538">
                  <c:v>275.89999999999998</c:v>
                </c:pt>
                <c:pt idx="7539">
                  <c:v>278.60000000000002</c:v>
                </c:pt>
                <c:pt idx="7540">
                  <c:v>280.8</c:v>
                </c:pt>
                <c:pt idx="7541">
                  <c:v>278.5</c:v>
                </c:pt>
                <c:pt idx="7542">
                  <c:v>279.39999999999998</c:v>
                </c:pt>
                <c:pt idx="7543">
                  <c:v>276.89999999999998</c:v>
                </c:pt>
                <c:pt idx="7544">
                  <c:v>272.60000000000002</c:v>
                </c:pt>
                <c:pt idx="7545">
                  <c:v>276.39999999999998</c:v>
                </c:pt>
                <c:pt idx="7546">
                  <c:v>277.60000000000002</c:v>
                </c:pt>
                <c:pt idx="7547">
                  <c:v>267.8</c:v>
                </c:pt>
                <c:pt idx="7548">
                  <c:v>276.89999999999998</c:v>
                </c:pt>
                <c:pt idx="7549">
                  <c:v>277.60000000000002</c:v>
                </c:pt>
                <c:pt idx="7550">
                  <c:v>275.7</c:v>
                </c:pt>
                <c:pt idx="7551">
                  <c:v>263.2</c:v>
                </c:pt>
                <c:pt idx="7552">
                  <c:v>277</c:v>
                </c:pt>
                <c:pt idx="7553">
                  <c:v>276.8</c:v>
                </c:pt>
                <c:pt idx="7554">
                  <c:v>277.60000000000002</c:v>
                </c:pt>
                <c:pt idx="7555">
                  <c:v>272.89999999999998</c:v>
                </c:pt>
                <c:pt idx="7556">
                  <c:v>278.60000000000002</c:v>
                </c:pt>
                <c:pt idx="7557">
                  <c:v>277.60000000000002</c:v>
                </c:pt>
                <c:pt idx="7558">
                  <c:v>277</c:v>
                </c:pt>
                <c:pt idx="7559">
                  <c:v>274.89999999999998</c:v>
                </c:pt>
                <c:pt idx="7560">
                  <c:v>278.5</c:v>
                </c:pt>
                <c:pt idx="7561">
                  <c:v>270.5</c:v>
                </c:pt>
                <c:pt idx="7562">
                  <c:v>277.60000000000002</c:v>
                </c:pt>
                <c:pt idx="7563">
                  <c:v>270</c:v>
                </c:pt>
                <c:pt idx="7564">
                  <c:v>272.60000000000002</c:v>
                </c:pt>
                <c:pt idx="7565">
                  <c:v>273.8</c:v>
                </c:pt>
                <c:pt idx="7566">
                  <c:v>274.7</c:v>
                </c:pt>
                <c:pt idx="7567">
                  <c:v>275.7</c:v>
                </c:pt>
                <c:pt idx="7568">
                  <c:v>274.89999999999998</c:v>
                </c:pt>
                <c:pt idx="7569">
                  <c:v>277.3</c:v>
                </c:pt>
                <c:pt idx="7570">
                  <c:v>271.2</c:v>
                </c:pt>
                <c:pt idx="7571">
                  <c:v>276.89999999999998</c:v>
                </c:pt>
                <c:pt idx="7572">
                  <c:v>269</c:v>
                </c:pt>
                <c:pt idx="7573">
                  <c:v>279.60000000000002</c:v>
                </c:pt>
                <c:pt idx="7574">
                  <c:v>277.10000000000002</c:v>
                </c:pt>
                <c:pt idx="7575">
                  <c:v>274.60000000000002</c:v>
                </c:pt>
                <c:pt idx="7576">
                  <c:v>278.39999999999998</c:v>
                </c:pt>
                <c:pt idx="7577">
                  <c:v>279.89999999999998</c:v>
                </c:pt>
                <c:pt idx="7578">
                  <c:v>280.5</c:v>
                </c:pt>
                <c:pt idx="7579">
                  <c:v>279.8</c:v>
                </c:pt>
                <c:pt idx="7580">
                  <c:v>276.89999999999998</c:v>
                </c:pt>
                <c:pt idx="7581">
                  <c:v>279.3</c:v>
                </c:pt>
                <c:pt idx="7582">
                  <c:v>274.3</c:v>
                </c:pt>
                <c:pt idx="7583">
                  <c:v>276.10000000000002</c:v>
                </c:pt>
                <c:pt idx="7584">
                  <c:v>276.5</c:v>
                </c:pt>
                <c:pt idx="7585">
                  <c:v>275.2</c:v>
                </c:pt>
                <c:pt idx="7586">
                  <c:v>276.60000000000002</c:v>
                </c:pt>
                <c:pt idx="7587">
                  <c:v>277.5</c:v>
                </c:pt>
                <c:pt idx="7588">
                  <c:v>274</c:v>
                </c:pt>
                <c:pt idx="7589">
                  <c:v>273.2</c:v>
                </c:pt>
                <c:pt idx="7590">
                  <c:v>275.5</c:v>
                </c:pt>
                <c:pt idx="7591">
                  <c:v>276</c:v>
                </c:pt>
                <c:pt idx="7592">
                  <c:v>277</c:v>
                </c:pt>
                <c:pt idx="7593">
                  <c:v>277.60000000000002</c:v>
                </c:pt>
                <c:pt idx="7594">
                  <c:v>276.7</c:v>
                </c:pt>
                <c:pt idx="7595">
                  <c:v>280.2</c:v>
                </c:pt>
                <c:pt idx="7596">
                  <c:v>265.39999999999998</c:v>
                </c:pt>
                <c:pt idx="7597">
                  <c:v>273.5</c:v>
                </c:pt>
                <c:pt idx="7598">
                  <c:v>273.10000000000002</c:v>
                </c:pt>
                <c:pt idx="7599">
                  <c:v>277.39999999999998</c:v>
                </c:pt>
                <c:pt idx="7600">
                  <c:v>276</c:v>
                </c:pt>
                <c:pt idx="7601">
                  <c:v>270.89999999999998</c:v>
                </c:pt>
                <c:pt idx="7602">
                  <c:v>271.5</c:v>
                </c:pt>
                <c:pt idx="7603">
                  <c:v>271.60000000000002</c:v>
                </c:pt>
                <c:pt idx="7604">
                  <c:v>269.8</c:v>
                </c:pt>
                <c:pt idx="7605">
                  <c:v>270.5</c:v>
                </c:pt>
                <c:pt idx="7606">
                  <c:v>271.89999999999998</c:v>
                </c:pt>
                <c:pt idx="7607">
                  <c:v>273.2</c:v>
                </c:pt>
                <c:pt idx="7608">
                  <c:v>273.7</c:v>
                </c:pt>
                <c:pt idx="7609">
                  <c:v>273.60000000000002</c:v>
                </c:pt>
                <c:pt idx="7610">
                  <c:v>274.2</c:v>
                </c:pt>
                <c:pt idx="7611">
                  <c:v>271.8</c:v>
                </c:pt>
                <c:pt idx="7612">
                  <c:v>276.89999999999998</c:v>
                </c:pt>
                <c:pt idx="7613">
                  <c:v>276.89999999999998</c:v>
                </c:pt>
                <c:pt idx="7614">
                  <c:v>276.60000000000002</c:v>
                </c:pt>
                <c:pt idx="7615">
                  <c:v>272</c:v>
                </c:pt>
                <c:pt idx="7616">
                  <c:v>271.8</c:v>
                </c:pt>
                <c:pt idx="7617">
                  <c:v>272.60000000000002</c:v>
                </c:pt>
                <c:pt idx="7618">
                  <c:v>270.89999999999998</c:v>
                </c:pt>
                <c:pt idx="7619">
                  <c:v>272.2</c:v>
                </c:pt>
                <c:pt idx="7620">
                  <c:v>275.60000000000002</c:v>
                </c:pt>
                <c:pt idx="7621">
                  <c:v>267.39999999999998</c:v>
                </c:pt>
                <c:pt idx="7622">
                  <c:v>270.3</c:v>
                </c:pt>
                <c:pt idx="7623">
                  <c:v>268.8</c:v>
                </c:pt>
                <c:pt idx="7624">
                  <c:v>270.89999999999998</c:v>
                </c:pt>
                <c:pt idx="7625">
                  <c:v>269.60000000000002</c:v>
                </c:pt>
                <c:pt idx="7626">
                  <c:v>270.8</c:v>
                </c:pt>
                <c:pt idx="7627">
                  <c:v>268.89999999999998</c:v>
                </c:pt>
                <c:pt idx="7628">
                  <c:v>271.5</c:v>
                </c:pt>
                <c:pt idx="7629">
                  <c:v>274.39999999999998</c:v>
                </c:pt>
                <c:pt idx="7630">
                  <c:v>270.3</c:v>
                </c:pt>
                <c:pt idx="7631">
                  <c:v>274</c:v>
                </c:pt>
                <c:pt idx="7632">
                  <c:v>276.39999999999998</c:v>
                </c:pt>
                <c:pt idx="7633">
                  <c:v>274.89999999999998</c:v>
                </c:pt>
                <c:pt idx="7634">
                  <c:v>275</c:v>
                </c:pt>
                <c:pt idx="7635">
                  <c:v>277.39999999999998</c:v>
                </c:pt>
                <c:pt idx="7636">
                  <c:v>276.39999999999998</c:v>
                </c:pt>
                <c:pt idx="7637">
                  <c:v>277.89999999999998</c:v>
                </c:pt>
                <c:pt idx="7638">
                  <c:v>275.7</c:v>
                </c:pt>
                <c:pt idx="7639">
                  <c:v>269.60000000000002</c:v>
                </c:pt>
                <c:pt idx="7640">
                  <c:v>267.2</c:v>
                </c:pt>
                <c:pt idx="7641">
                  <c:v>276</c:v>
                </c:pt>
                <c:pt idx="7642">
                  <c:v>271.60000000000002</c:v>
                </c:pt>
                <c:pt idx="7643">
                  <c:v>267.89999999999998</c:v>
                </c:pt>
                <c:pt idx="7644">
                  <c:v>272.39999999999998</c:v>
                </c:pt>
                <c:pt idx="7645">
                  <c:v>269.2</c:v>
                </c:pt>
                <c:pt idx="7646">
                  <c:v>271.8</c:v>
                </c:pt>
                <c:pt idx="7647">
                  <c:v>266</c:v>
                </c:pt>
                <c:pt idx="7648">
                  <c:v>271.7</c:v>
                </c:pt>
                <c:pt idx="7649">
                  <c:v>272.8</c:v>
                </c:pt>
                <c:pt idx="7650">
                  <c:v>259.3</c:v>
                </c:pt>
                <c:pt idx="7651">
                  <c:v>272.89999999999998</c:v>
                </c:pt>
                <c:pt idx="7652">
                  <c:v>269.89999999999998</c:v>
                </c:pt>
                <c:pt idx="7653">
                  <c:v>268.60000000000002</c:v>
                </c:pt>
                <c:pt idx="7654">
                  <c:v>272.89999999999998</c:v>
                </c:pt>
                <c:pt idx="7655">
                  <c:v>274.2</c:v>
                </c:pt>
                <c:pt idx="7656">
                  <c:v>275.5</c:v>
                </c:pt>
                <c:pt idx="7657">
                  <c:v>276.3</c:v>
                </c:pt>
                <c:pt idx="7658">
                  <c:v>271.3</c:v>
                </c:pt>
                <c:pt idx="7659">
                  <c:v>272.39999999999998</c:v>
                </c:pt>
                <c:pt idx="7660">
                  <c:v>268.10000000000002</c:v>
                </c:pt>
                <c:pt idx="7661">
                  <c:v>268.5</c:v>
                </c:pt>
                <c:pt idx="7662">
                  <c:v>274.39999999999998</c:v>
                </c:pt>
                <c:pt idx="7663">
                  <c:v>272.2</c:v>
                </c:pt>
                <c:pt idx="7664">
                  <c:v>273</c:v>
                </c:pt>
                <c:pt idx="7665">
                  <c:v>264.10000000000002</c:v>
                </c:pt>
                <c:pt idx="7666">
                  <c:v>273.89999999999998</c:v>
                </c:pt>
                <c:pt idx="7667">
                  <c:v>266</c:v>
                </c:pt>
                <c:pt idx="7668">
                  <c:v>270.2</c:v>
                </c:pt>
                <c:pt idx="7669">
                  <c:v>274.60000000000002</c:v>
                </c:pt>
                <c:pt idx="7670">
                  <c:v>270.89999999999998</c:v>
                </c:pt>
                <c:pt idx="7671">
                  <c:v>273.39999999999998</c:v>
                </c:pt>
                <c:pt idx="7672">
                  <c:v>273.3</c:v>
                </c:pt>
                <c:pt idx="7673">
                  <c:v>271.89999999999998</c:v>
                </c:pt>
                <c:pt idx="7674">
                  <c:v>274.60000000000002</c:v>
                </c:pt>
                <c:pt idx="7675">
                  <c:v>271.3</c:v>
                </c:pt>
                <c:pt idx="7676">
                  <c:v>265.7</c:v>
                </c:pt>
                <c:pt idx="7677">
                  <c:v>271.2</c:v>
                </c:pt>
                <c:pt idx="7678">
                  <c:v>274</c:v>
                </c:pt>
                <c:pt idx="7679">
                  <c:v>273.8</c:v>
                </c:pt>
                <c:pt idx="7680">
                  <c:v>274.60000000000002</c:v>
                </c:pt>
                <c:pt idx="7681">
                  <c:v>269.89999999999998</c:v>
                </c:pt>
                <c:pt idx="7682">
                  <c:v>275</c:v>
                </c:pt>
                <c:pt idx="7683">
                  <c:v>271.8</c:v>
                </c:pt>
                <c:pt idx="7684">
                  <c:v>271.5</c:v>
                </c:pt>
                <c:pt idx="7685">
                  <c:v>269.3</c:v>
                </c:pt>
                <c:pt idx="7686">
                  <c:v>269.5</c:v>
                </c:pt>
                <c:pt idx="7687">
                  <c:v>262.2</c:v>
                </c:pt>
                <c:pt idx="7688">
                  <c:v>268.60000000000002</c:v>
                </c:pt>
                <c:pt idx="7689">
                  <c:v>270.5</c:v>
                </c:pt>
                <c:pt idx="7690">
                  <c:v>270.2</c:v>
                </c:pt>
                <c:pt idx="7691">
                  <c:v>272.2</c:v>
                </c:pt>
                <c:pt idx="7692">
                  <c:v>272.60000000000002</c:v>
                </c:pt>
                <c:pt idx="7693">
                  <c:v>266.39999999999998</c:v>
                </c:pt>
                <c:pt idx="7694">
                  <c:v>261.89999999999998</c:v>
                </c:pt>
                <c:pt idx="7695">
                  <c:v>275</c:v>
                </c:pt>
                <c:pt idx="7696">
                  <c:v>275</c:v>
                </c:pt>
                <c:pt idx="7697">
                  <c:v>274.8</c:v>
                </c:pt>
                <c:pt idx="7698">
                  <c:v>265.2</c:v>
                </c:pt>
                <c:pt idx="7699">
                  <c:v>271.3</c:v>
                </c:pt>
                <c:pt idx="7700">
                  <c:v>265.10000000000002</c:v>
                </c:pt>
                <c:pt idx="7701">
                  <c:v>270.2</c:v>
                </c:pt>
                <c:pt idx="7702">
                  <c:v>272.60000000000002</c:v>
                </c:pt>
                <c:pt idx="7703">
                  <c:v>272.60000000000002</c:v>
                </c:pt>
                <c:pt idx="7704">
                  <c:v>271.7</c:v>
                </c:pt>
                <c:pt idx="7705">
                  <c:v>268.2</c:v>
                </c:pt>
                <c:pt idx="7706">
                  <c:v>267.2</c:v>
                </c:pt>
                <c:pt idx="7707">
                  <c:v>270.39999999999998</c:v>
                </c:pt>
                <c:pt idx="7708">
                  <c:v>272.60000000000002</c:v>
                </c:pt>
                <c:pt idx="7709">
                  <c:v>270.2</c:v>
                </c:pt>
                <c:pt idx="7710">
                  <c:v>268.60000000000002</c:v>
                </c:pt>
                <c:pt idx="7711">
                  <c:v>270.10000000000002</c:v>
                </c:pt>
                <c:pt idx="7712">
                  <c:v>263.10000000000002</c:v>
                </c:pt>
                <c:pt idx="7713">
                  <c:v>270.3</c:v>
                </c:pt>
                <c:pt idx="7714">
                  <c:v>269.89999999999998</c:v>
                </c:pt>
                <c:pt idx="7715">
                  <c:v>267</c:v>
                </c:pt>
                <c:pt idx="7716">
                  <c:v>270.3</c:v>
                </c:pt>
                <c:pt idx="7717">
                  <c:v>273.60000000000002</c:v>
                </c:pt>
                <c:pt idx="7718">
                  <c:v>273</c:v>
                </c:pt>
                <c:pt idx="7719">
                  <c:v>260.3</c:v>
                </c:pt>
                <c:pt idx="7720">
                  <c:v>272.89999999999998</c:v>
                </c:pt>
                <c:pt idx="7721">
                  <c:v>271.10000000000002</c:v>
                </c:pt>
                <c:pt idx="7722">
                  <c:v>274.39999999999998</c:v>
                </c:pt>
                <c:pt idx="7723">
                  <c:v>274.7</c:v>
                </c:pt>
                <c:pt idx="7724">
                  <c:v>273.8</c:v>
                </c:pt>
                <c:pt idx="7725">
                  <c:v>275.5</c:v>
                </c:pt>
                <c:pt idx="7726">
                  <c:v>272.2</c:v>
                </c:pt>
                <c:pt idx="7727">
                  <c:v>271.8</c:v>
                </c:pt>
                <c:pt idx="7728">
                  <c:v>268.7</c:v>
                </c:pt>
                <c:pt idx="7729">
                  <c:v>263.5</c:v>
                </c:pt>
                <c:pt idx="7730">
                  <c:v>270</c:v>
                </c:pt>
                <c:pt idx="7731">
                  <c:v>273.39999999999998</c:v>
                </c:pt>
                <c:pt idx="7732">
                  <c:v>269.8</c:v>
                </c:pt>
                <c:pt idx="7733">
                  <c:v>267.7</c:v>
                </c:pt>
                <c:pt idx="7734">
                  <c:v>273.2</c:v>
                </c:pt>
                <c:pt idx="7735">
                  <c:v>272.89999999999998</c:v>
                </c:pt>
                <c:pt idx="7736">
                  <c:v>273.60000000000002</c:v>
                </c:pt>
                <c:pt idx="7737">
                  <c:v>275.5</c:v>
                </c:pt>
                <c:pt idx="7738">
                  <c:v>272.5</c:v>
                </c:pt>
                <c:pt idx="7739">
                  <c:v>274.60000000000002</c:v>
                </c:pt>
                <c:pt idx="7740">
                  <c:v>273.60000000000002</c:v>
                </c:pt>
                <c:pt idx="7741">
                  <c:v>263.8</c:v>
                </c:pt>
                <c:pt idx="7742">
                  <c:v>272.8</c:v>
                </c:pt>
                <c:pt idx="7743">
                  <c:v>272.7</c:v>
                </c:pt>
                <c:pt idx="7744">
                  <c:v>268.2</c:v>
                </c:pt>
                <c:pt idx="7745">
                  <c:v>268.3</c:v>
                </c:pt>
                <c:pt idx="7746">
                  <c:v>268.89999999999998</c:v>
                </c:pt>
                <c:pt idx="7747">
                  <c:v>270.10000000000002</c:v>
                </c:pt>
                <c:pt idx="7748">
                  <c:v>271.10000000000002</c:v>
                </c:pt>
                <c:pt idx="7749">
                  <c:v>272.60000000000002</c:v>
                </c:pt>
                <c:pt idx="7750">
                  <c:v>270.2</c:v>
                </c:pt>
                <c:pt idx="7751">
                  <c:v>269.10000000000002</c:v>
                </c:pt>
                <c:pt idx="7752">
                  <c:v>271.60000000000002</c:v>
                </c:pt>
                <c:pt idx="7753">
                  <c:v>275.10000000000002</c:v>
                </c:pt>
                <c:pt idx="7754">
                  <c:v>275.3</c:v>
                </c:pt>
                <c:pt idx="7755">
                  <c:v>275.5</c:v>
                </c:pt>
                <c:pt idx="7756">
                  <c:v>272.60000000000002</c:v>
                </c:pt>
                <c:pt idx="7757">
                  <c:v>273.8</c:v>
                </c:pt>
                <c:pt idx="7758">
                  <c:v>273.60000000000002</c:v>
                </c:pt>
                <c:pt idx="7759">
                  <c:v>269.10000000000002</c:v>
                </c:pt>
                <c:pt idx="7760">
                  <c:v>270.2</c:v>
                </c:pt>
                <c:pt idx="7761">
                  <c:v>268.60000000000002</c:v>
                </c:pt>
                <c:pt idx="7762">
                  <c:v>270.39999999999998</c:v>
                </c:pt>
                <c:pt idx="7763">
                  <c:v>269</c:v>
                </c:pt>
                <c:pt idx="7764">
                  <c:v>272.60000000000002</c:v>
                </c:pt>
                <c:pt idx="7765">
                  <c:v>269.5</c:v>
                </c:pt>
                <c:pt idx="7766">
                  <c:v>271</c:v>
                </c:pt>
                <c:pt idx="7767">
                  <c:v>268.7</c:v>
                </c:pt>
                <c:pt idx="7768">
                  <c:v>269.2</c:v>
                </c:pt>
                <c:pt idx="7769">
                  <c:v>271.8</c:v>
                </c:pt>
                <c:pt idx="7770">
                  <c:v>271.7</c:v>
                </c:pt>
                <c:pt idx="7771">
                  <c:v>270.10000000000002</c:v>
                </c:pt>
                <c:pt idx="7772">
                  <c:v>269.89999999999998</c:v>
                </c:pt>
                <c:pt idx="7773">
                  <c:v>270.60000000000002</c:v>
                </c:pt>
                <c:pt idx="7774">
                  <c:v>271.60000000000002</c:v>
                </c:pt>
                <c:pt idx="7775">
                  <c:v>272.2</c:v>
                </c:pt>
                <c:pt idx="7776">
                  <c:v>269.8</c:v>
                </c:pt>
                <c:pt idx="7777">
                  <c:v>272.3</c:v>
                </c:pt>
                <c:pt idx="7778">
                  <c:v>271</c:v>
                </c:pt>
                <c:pt idx="7779">
                  <c:v>263.10000000000002</c:v>
                </c:pt>
                <c:pt idx="7780">
                  <c:v>270.8</c:v>
                </c:pt>
                <c:pt idx="7781">
                  <c:v>270.5</c:v>
                </c:pt>
                <c:pt idx="7782">
                  <c:v>265.89999999999998</c:v>
                </c:pt>
                <c:pt idx="7783">
                  <c:v>270.2</c:v>
                </c:pt>
                <c:pt idx="7784">
                  <c:v>263</c:v>
                </c:pt>
                <c:pt idx="7785">
                  <c:v>267.3</c:v>
                </c:pt>
                <c:pt idx="7786">
                  <c:v>267.8</c:v>
                </c:pt>
                <c:pt idx="7787">
                  <c:v>265</c:v>
                </c:pt>
                <c:pt idx="7788">
                  <c:v>270.5</c:v>
                </c:pt>
                <c:pt idx="7789">
                  <c:v>268.39999999999998</c:v>
                </c:pt>
                <c:pt idx="7790">
                  <c:v>266.39999999999998</c:v>
                </c:pt>
                <c:pt idx="7791">
                  <c:v>268.60000000000002</c:v>
                </c:pt>
                <c:pt idx="7792">
                  <c:v>271.3</c:v>
                </c:pt>
                <c:pt idx="7793">
                  <c:v>260.8</c:v>
                </c:pt>
                <c:pt idx="7794">
                  <c:v>264.2</c:v>
                </c:pt>
                <c:pt idx="7795">
                  <c:v>270.10000000000002</c:v>
                </c:pt>
                <c:pt idx="7796">
                  <c:v>269.89999999999998</c:v>
                </c:pt>
                <c:pt idx="7797">
                  <c:v>273.5</c:v>
                </c:pt>
                <c:pt idx="7798">
                  <c:v>270.5</c:v>
                </c:pt>
                <c:pt idx="7799">
                  <c:v>273.2</c:v>
                </c:pt>
                <c:pt idx="7800">
                  <c:v>272.7</c:v>
                </c:pt>
                <c:pt idx="7801">
                  <c:v>270.89999999999998</c:v>
                </c:pt>
                <c:pt idx="7802">
                  <c:v>269.8</c:v>
                </c:pt>
                <c:pt idx="7803">
                  <c:v>267.7</c:v>
                </c:pt>
                <c:pt idx="7804">
                  <c:v>263.2</c:v>
                </c:pt>
                <c:pt idx="7805">
                  <c:v>269</c:v>
                </c:pt>
                <c:pt idx="7806">
                  <c:v>270.5</c:v>
                </c:pt>
                <c:pt idx="7807">
                  <c:v>266.8</c:v>
                </c:pt>
                <c:pt idx="7808">
                  <c:v>270.2</c:v>
                </c:pt>
                <c:pt idx="7809">
                  <c:v>269.7</c:v>
                </c:pt>
                <c:pt idx="7810">
                  <c:v>267.8</c:v>
                </c:pt>
                <c:pt idx="7811">
                  <c:v>266.8</c:v>
                </c:pt>
                <c:pt idx="7812">
                  <c:v>271.60000000000002</c:v>
                </c:pt>
                <c:pt idx="7813">
                  <c:v>269.2</c:v>
                </c:pt>
                <c:pt idx="7814">
                  <c:v>269.39999999999998</c:v>
                </c:pt>
                <c:pt idx="7815">
                  <c:v>270.5</c:v>
                </c:pt>
                <c:pt idx="7816">
                  <c:v>268.8</c:v>
                </c:pt>
                <c:pt idx="7817">
                  <c:v>268.39999999999998</c:v>
                </c:pt>
                <c:pt idx="7818">
                  <c:v>273.60000000000002</c:v>
                </c:pt>
                <c:pt idx="7819">
                  <c:v>267.5</c:v>
                </c:pt>
                <c:pt idx="7820">
                  <c:v>267.7</c:v>
                </c:pt>
                <c:pt idx="7821">
                  <c:v>268.7</c:v>
                </c:pt>
                <c:pt idx="7822">
                  <c:v>270.60000000000002</c:v>
                </c:pt>
                <c:pt idx="7823">
                  <c:v>270</c:v>
                </c:pt>
                <c:pt idx="7824">
                  <c:v>269.60000000000002</c:v>
                </c:pt>
                <c:pt idx="7825">
                  <c:v>262.7</c:v>
                </c:pt>
                <c:pt idx="7826">
                  <c:v>268.2</c:v>
                </c:pt>
                <c:pt idx="7827">
                  <c:v>270.7</c:v>
                </c:pt>
                <c:pt idx="7828">
                  <c:v>263.39999999999998</c:v>
                </c:pt>
                <c:pt idx="7829">
                  <c:v>262.7</c:v>
                </c:pt>
                <c:pt idx="7830">
                  <c:v>265.5</c:v>
                </c:pt>
                <c:pt idx="7831">
                  <c:v>266.39999999999998</c:v>
                </c:pt>
                <c:pt idx="7832">
                  <c:v>271.2</c:v>
                </c:pt>
                <c:pt idx="7833">
                  <c:v>269.7</c:v>
                </c:pt>
                <c:pt idx="7834">
                  <c:v>270.5</c:v>
                </c:pt>
                <c:pt idx="7835">
                  <c:v>272.60000000000002</c:v>
                </c:pt>
                <c:pt idx="7836">
                  <c:v>268.8</c:v>
                </c:pt>
                <c:pt idx="7837">
                  <c:v>273.2</c:v>
                </c:pt>
                <c:pt idx="7838">
                  <c:v>274</c:v>
                </c:pt>
                <c:pt idx="7839">
                  <c:v>270.8</c:v>
                </c:pt>
                <c:pt idx="7840">
                  <c:v>272</c:v>
                </c:pt>
                <c:pt idx="7841">
                  <c:v>269.39999999999998</c:v>
                </c:pt>
                <c:pt idx="7842">
                  <c:v>268.60000000000002</c:v>
                </c:pt>
                <c:pt idx="7843">
                  <c:v>269.60000000000002</c:v>
                </c:pt>
                <c:pt idx="7844">
                  <c:v>268.3</c:v>
                </c:pt>
                <c:pt idx="7845">
                  <c:v>269.7</c:v>
                </c:pt>
                <c:pt idx="7846">
                  <c:v>265.5</c:v>
                </c:pt>
                <c:pt idx="7847">
                  <c:v>266.39999999999998</c:v>
                </c:pt>
                <c:pt idx="7848">
                  <c:v>254.4</c:v>
                </c:pt>
                <c:pt idx="7849">
                  <c:v>266.10000000000002</c:v>
                </c:pt>
                <c:pt idx="7850">
                  <c:v>264.10000000000002</c:v>
                </c:pt>
                <c:pt idx="7851">
                  <c:v>256.89999999999998</c:v>
                </c:pt>
                <c:pt idx="7852">
                  <c:v>267.89999999999998</c:v>
                </c:pt>
                <c:pt idx="7853">
                  <c:v>266.8</c:v>
                </c:pt>
                <c:pt idx="7854">
                  <c:v>267.60000000000002</c:v>
                </c:pt>
                <c:pt idx="7855">
                  <c:v>265.8</c:v>
                </c:pt>
                <c:pt idx="7856">
                  <c:v>267.39999999999998</c:v>
                </c:pt>
                <c:pt idx="7857">
                  <c:v>267.60000000000002</c:v>
                </c:pt>
                <c:pt idx="7858">
                  <c:v>267.60000000000002</c:v>
                </c:pt>
                <c:pt idx="7859">
                  <c:v>267</c:v>
                </c:pt>
                <c:pt idx="7860">
                  <c:v>261.89999999999998</c:v>
                </c:pt>
                <c:pt idx="7861">
                  <c:v>262.2</c:v>
                </c:pt>
                <c:pt idx="7862">
                  <c:v>267.39999999999998</c:v>
                </c:pt>
                <c:pt idx="7863">
                  <c:v>266.7</c:v>
                </c:pt>
                <c:pt idx="7864">
                  <c:v>267.8</c:v>
                </c:pt>
                <c:pt idx="7865">
                  <c:v>259.60000000000002</c:v>
                </c:pt>
                <c:pt idx="7866">
                  <c:v>267.10000000000002</c:v>
                </c:pt>
                <c:pt idx="7867">
                  <c:v>265.7</c:v>
                </c:pt>
                <c:pt idx="7868">
                  <c:v>260.10000000000002</c:v>
                </c:pt>
                <c:pt idx="7869">
                  <c:v>261.60000000000002</c:v>
                </c:pt>
                <c:pt idx="7870">
                  <c:v>266.2</c:v>
                </c:pt>
                <c:pt idx="7871">
                  <c:v>265.8</c:v>
                </c:pt>
                <c:pt idx="7872">
                  <c:v>254.4</c:v>
                </c:pt>
                <c:pt idx="7873">
                  <c:v>262</c:v>
                </c:pt>
                <c:pt idx="7874">
                  <c:v>267</c:v>
                </c:pt>
                <c:pt idx="7875">
                  <c:v>255.3</c:v>
                </c:pt>
                <c:pt idx="7876">
                  <c:v>265.3</c:v>
                </c:pt>
                <c:pt idx="7877">
                  <c:v>264.2</c:v>
                </c:pt>
                <c:pt idx="7878">
                  <c:v>256.2</c:v>
                </c:pt>
                <c:pt idx="7879">
                  <c:v>261.3</c:v>
                </c:pt>
                <c:pt idx="7880">
                  <c:v>268.2</c:v>
                </c:pt>
                <c:pt idx="7881">
                  <c:v>271.60000000000002</c:v>
                </c:pt>
                <c:pt idx="7882">
                  <c:v>272</c:v>
                </c:pt>
                <c:pt idx="7883">
                  <c:v>271.2</c:v>
                </c:pt>
                <c:pt idx="7884">
                  <c:v>269.7</c:v>
                </c:pt>
                <c:pt idx="7885">
                  <c:v>272.60000000000002</c:v>
                </c:pt>
                <c:pt idx="7886">
                  <c:v>272.60000000000002</c:v>
                </c:pt>
                <c:pt idx="7887">
                  <c:v>272.60000000000002</c:v>
                </c:pt>
                <c:pt idx="7888">
                  <c:v>267.3</c:v>
                </c:pt>
                <c:pt idx="7889">
                  <c:v>266.10000000000002</c:v>
                </c:pt>
                <c:pt idx="7890">
                  <c:v>270.60000000000002</c:v>
                </c:pt>
                <c:pt idx="7891">
                  <c:v>267.89999999999998</c:v>
                </c:pt>
                <c:pt idx="7892">
                  <c:v>268</c:v>
                </c:pt>
                <c:pt idx="7893">
                  <c:v>262.89999999999998</c:v>
                </c:pt>
                <c:pt idx="7894">
                  <c:v>267.2</c:v>
                </c:pt>
                <c:pt idx="7895">
                  <c:v>268</c:v>
                </c:pt>
                <c:pt idx="7896">
                  <c:v>266.7</c:v>
                </c:pt>
                <c:pt idx="7897">
                  <c:v>267.39999999999998</c:v>
                </c:pt>
                <c:pt idx="7898">
                  <c:v>268.5</c:v>
                </c:pt>
                <c:pt idx="7899">
                  <c:v>267.7</c:v>
                </c:pt>
                <c:pt idx="7900">
                  <c:v>263.39999999999998</c:v>
                </c:pt>
                <c:pt idx="7901">
                  <c:v>257.7</c:v>
                </c:pt>
                <c:pt idx="7902">
                  <c:v>257.7</c:v>
                </c:pt>
                <c:pt idx="7903">
                  <c:v>270.60000000000002</c:v>
                </c:pt>
                <c:pt idx="7904">
                  <c:v>271.2</c:v>
                </c:pt>
                <c:pt idx="7905">
                  <c:v>271.60000000000002</c:v>
                </c:pt>
                <c:pt idx="7906">
                  <c:v>266.89999999999998</c:v>
                </c:pt>
                <c:pt idx="7907">
                  <c:v>265.2</c:v>
                </c:pt>
                <c:pt idx="7908">
                  <c:v>267.5</c:v>
                </c:pt>
                <c:pt idx="7909">
                  <c:v>267.10000000000002</c:v>
                </c:pt>
                <c:pt idx="7910">
                  <c:v>270</c:v>
                </c:pt>
                <c:pt idx="7911">
                  <c:v>268.7</c:v>
                </c:pt>
                <c:pt idx="7912">
                  <c:v>259.10000000000002</c:v>
                </c:pt>
                <c:pt idx="7913">
                  <c:v>269.5</c:v>
                </c:pt>
                <c:pt idx="7914">
                  <c:v>269.7</c:v>
                </c:pt>
                <c:pt idx="7915">
                  <c:v>268.10000000000002</c:v>
                </c:pt>
                <c:pt idx="7916">
                  <c:v>269.10000000000002</c:v>
                </c:pt>
                <c:pt idx="7917">
                  <c:v>270.60000000000002</c:v>
                </c:pt>
                <c:pt idx="7918">
                  <c:v>269.60000000000002</c:v>
                </c:pt>
                <c:pt idx="7919">
                  <c:v>268.39999999999998</c:v>
                </c:pt>
                <c:pt idx="7920">
                  <c:v>266.7</c:v>
                </c:pt>
                <c:pt idx="7921">
                  <c:v>262.3</c:v>
                </c:pt>
                <c:pt idx="7922">
                  <c:v>264.8</c:v>
                </c:pt>
                <c:pt idx="7923">
                  <c:v>262</c:v>
                </c:pt>
                <c:pt idx="7924">
                  <c:v>266.7</c:v>
                </c:pt>
                <c:pt idx="7925">
                  <c:v>261.2</c:v>
                </c:pt>
                <c:pt idx="7926">
                  <c:v>265.3</c:v>
                </c:pt>
                <c:pt idx="7927">
                  <c:v>265.10000000000002</c:v>
                </c:pt>
                <c:pt idx="7928">
                  <c:v>263.10000000000002</c:v>
                </c:pt>
                <c:pt idx="7929">
                  <c:v>261.60000000000002</c:v>
                </c:pt>
                <c:pt idx="7930">
                  <c:v>267.8</c:v>
                </c:pt>
                <c:pt idx="7931">
                  <c:v>270.60000000000002</c:v>
                </c:pt>
                <c:pt idx="7932">
                  <c:v>269.7</c:v>
                </c:pt>
                <c:pt idx="7933">
                  <c:v>265.5</c:v>
                </c:pt>
                <c:pt idx="7934">
                  <c:v>261.5</c:v>
                </c:pt>
                <c:pt idx="7935">
                  <c:v>266.3</c:v>
                </c:pt>
                <c:pt idx="7936">
                  <c:v>266.39999999999998</c:v>
                </c:pt>
                <c:pt idx="7937">
                  <c:v>257</c:v>
                </c:pt>
                <c:pt idx="7938">
                  <c:v>261.39999999999998</c:v>
                </c:pt>
                <c:pt idx="7939">
                  <c:v>259.3</c:v>
                </c:pt>
                <c:pt idx="7940">
                  <c:v>261.89999999999998</c:v>
                </c:pt>
                <c:pt idx="7941">
                  <c:v>268.39999999999998</c:v>
                </c:pt>
                <c:pt idx="7942">
                  <c:v>268.5</c:v>
                </c:pt>
                <c:pt idx="7943">
                  <c:v>268.10000000000002</c:v>
                </c:pt>
                <c:pt idx="7944">
                  <c:v>256.39999999999998</c:v>
                </c:pt>
                <c:pt idx="7945">
                  <c:v>265.2</c:v>
                </c:pt>
                <c:pt idx="7946">
                  <c:v>267.3</c:v>
                </c:pt>
                <c:pt idx="7947">
                  <c:v>270.5</c:v>
                </c:pt>
                <c:pt idx="7948">
                  <c:v>271.10000000000002</c:v>
                </c:pt>
                <c:pt idx="7949">
                  <c:v>269</c:v>
                </c:pt>
                <c:pt idx="7950">
                  <c:v>269.60000000000002</c:v>
                </c:pt>
                <c:pt idx="7951">
                  <c:v>260.7</c:v>
                </c:pt>
                <c:pt idx="7952">
                  <c:v>266.89999999999998</c:v>
                </c:pt>
                <c:pt idx="7953">
                  <c:v>260.10000000000002</c:v>
                </c:pt>
                <c:pt idx="7954">
                  <c:v>268.60000000000002</c:v>
                </c:pt>
                <c:pt idx="7955">
                  <c:v>261.3</c:v>
                </c:pt>
                <c:pt idx="7956">
                  <c:v>262.39999999999998</c:v>
                </c:pt>
                <c:pt idx="7957">
                  <c:v>263.8</c:v>
                </c:pt>
                <c:pt idx="7958">
                  <c:v>260.5</c:v>
                </c:pt>
                <c:pt idx="7959">
                  <c:v>266.2</c:v>
                </c:pt>
                <c:pt idx="7960">
                  <c:v>265.39999999999998</c:v>
                </c:pt>
                <c:pt idx="7961">
                  <c:v>264.60000000000002</c:v>
                </c:pt>
                <c:pt idx="7962">
                  <c:v>268.60000000000002</c:v>
                </c:pt>
                <c:pt idx="7963">
                  <c:v>263.8</c:v>
                </c:pt>
                <c:pt idx="7964">
                  <c:v>267.89999999999998</c:v>
                </c:pt>
                <c:pt idx="7965">
                  <c:v>264.89999999999998</c:v>
                </c:pt>
                <c:pt idx="7966">
                  <c:v>268.8</c:v>
                </c:pt>
                <c:pt idx="7967">
                  <c:v>269.8</c:v>
                </c:pt>
                <c:pt idx="7968">
                  <c:v>269.60000000000002</c:v>
                </c:pt>
                <c:pt idx="7969">
                  <c:v>267.89999999999998</c:v>
                </c:pt>
                <c:pt idx="7970">
                  <c:v>270.5</c:v>
                </c:pt>
                <c:pt idx="7971">
                  <c:v>267.8</c:v>
                </c:pt>
                <c:pt idx="7972">
                  <c:v>269.3</c:v>
                </c:pt>
                <c:pt idx="7973">
                  <c:v>261.3</c:v>
                </c:pt>
                <c:pt idx="7974">
                  <c:v>255.8</c:v>
                </c:pt>
                <c:pt idx="7975">
                  <c:v>265.8</c:v>
                </c:pt>
                <c:pt idx="7976">
                  <c:v>268.60000000000002</c:v>
                </c:pt>
                <c:pt idx="7977">
                  <c:v>263.89999999999998</c:v>
                </c:pt>
                <c:pt idx="7978">
                  <c:v>267</c:v>
                </c:pt>
                <c:pt idx="7979">
                  <c:v>265.10000000000002</c:v>
                </c:pt>
                <c:pt idx="7980">
                  <c:v>261.89999999999998</c:v>
                </c:pt>
                <c:pt idx="7981">
                  <c:v>267.2</c:v>
                </c:pt>
                <c:pt idx="7982">
                  <c:v>262.5</c:v>
                </c:pt>
                <c:pt idx="7983">
                  <c:v>260.60000000000002</c:v>
                </c:pt>
                <c:pt idx="7984">
                  <c:v>267.7</c:v>
                </c:pt>
                <c:pt idx="7985">
                  <c:v>267.60000000000002</c:v>
                </c:pt>
                <c:pt idx="7986">
                  <c:v>267.8</c:v>
                </c:pt>
                <c:pt idx="7987">
                  <c:v>266.10000000000002</c:v>
                </c:pt>
                <c:pt idx="7988">
                  <c:v>265.2</c:v>
                </c:pt>
                <c:pt idx="7989">
                  <c:v>267.7</c:v>
                </c:pt>
                <c:pt idx="7990">
                  <c:v>266.8</c:v>
                </c:pt>
                <c:pt idx="7991">
                  <c:v>268.39999999999998</c:v>
                </c:pt>
                <c:pt idx="7992">
                  <c:v>266.7</c:v>
                </c:pt>
                <c:pt idx="7993">
                  <c:v>268.39999999999998</c:v>
                </c:pt>
                <c:pt idx="7994">
                  <c:v>267</c:v>
                </c:pt>
                <c:pt idx="7995">
                  <c:v>265.7</c:v>
                </c:pt>
                <c:pt idx="7996">
                  <c:v>266.10000000000002</c:v>
                </c:pt>
                <c:pt idx="7997">
                  <c:v>266.5</c:v>
                </c:pt>
                <c:pt idx="7998">
                  <c:v>267.60000000000002</c:v>
                </c:pt>
                <c:pt idx="7999">
                  <c:v>269.5</c:v>
                </c:pt>
                <c:pt idx="8000">
                  <c:v>266</c:v>
                </c:pt>
                <c:pt idx="8001">
                  <c:v>268.5</c:v>
                </c:pt>
                <c:pt idx="8002">
                  <c:v>271.3</c:v>
                </c:pt>
                <c:pt idx="8003">
                  <c:v>269.39999999999998</c:v>
                </c:pt>
                <c:pt idx="8004">
                  <c:v>268.60000000000002</c:v>
                </c:pt>
                <c:pt idx="8005">
                  <c:v>268.89999999999998</c:v>
                </c:pt>
                <c:pt idx="8006">
                  <c:v>261.7</c:v>
                </c:pt>
                <c:pt idx="8007">
                  <c:v>264.3</c:v>
                </c:pt>
                <c:pt idx="8008">
                  <c:v>268.39999999999998</c:v>
                </c:pt>
                <c:pt idx="8009">
                  <c:v>267.60000000000002</c:v>
                </c:pt>
                <c:pt idx="8010">
                  <c:v>257.2</c:v>
                </c:pt>
                <c:pt idx="8011">
                  <c:v>266.10000000000002</c:v>
                </c:pt>
                <c:pt idx="8012">
                  <c:v>264.7</c:v>
                </c:pt>
                <c:pt idx="8013">
                  <c:v>266.60000000000002</c:v>
                </c:pt>
                <c:pt idx="8014">
                  <c:v>266.7</c:v>
                </c:pt>
                <c:pt idx="8015">
                  <c:v>266.7</c:v>
                </c:pt>
                <c:pt idx="8016">
                  <c:v>265.7</c:v>
                </c:pt>
                <c:pt idx="8017">
                  <c:v>263.8</c:v>
                </c:pt>
                <c:pt idx="8018">
                  <c:v>259.89999999999998</c:v>
                </c:pt>
                <c:pt idx="8019">
                  <c:v>261.39999999999998</c:v>
                </c:pt>
                <c:pt idx="8020">
                  <c:v>264.5</c:v>
                </c:pt>
                <c:pt idx="8021">
                  <c:v>265.39999999999998</c:v>
                </c:pt>
                <c:pt idx="8022">
                  <c:v>262</c:v>
                </c:pt>
                <c:pt idx="8023">
                  <c:v>265.2</c:v>
                </c:pt>
                <c:pt idx="8024">
                  <c:v>266</c:v>
                </c:pt>
                <c:pt idx="8025">
                  <c:v>265.7</c:v>
                </c:pt>
                <c:pt idx="8026">
                  <c:v>263.5</c:v>
                </c:pt>
                <c:pt idx="8027">
                  <c:v>266.3</c:v>
                </c:pt>
                <c:pt idx="8028">
                  <c:v>266.7</c:v>
                </c:pt>
                <c:pt idx="8029">
                  <c:v>265.7</c:v>
                </c:pt>
                <c:pt idx="8030">
                  <c:v>265.7</c:v>
                </c:pt>
                <c:pt idx="8031">
                  <c:v>266.60000000000002</c:v>
                </c:pt>
                <c:pt idx="8032">
                  <c:v>259.60000000000002</c:v>
                </c:pt>
                <c:pt idx="8033">
                  <c:v>263.60000000000002</c:v>
                </c:pt>
                <c:pt idx="8034">
                  <c:v>266.39999999999998</c:v>
                </c:pt>
                <c:pt idx="8035">
                  <c:v>265.7</c:v>
                </c:pt>
                <c:pt idx="8036">
                  <c:v>264.39999999999998</c:v>
                </c:pt>
                <c:pt idx="8037">
                  <c:v>253.3</c:v>
                </c:pt>
                <c:pt idx="8038">
                  <c:v>264.7</c:v>
                </c:pt>
                <c:pt idx="8039">
                  <c:v>264.7</c:v>
                </c:pt>
                <c:pt idx="8040">
                  <c:v>262.8</c:v>
                </c:pt>
                <c:pt idx="8041">
                  <c:v>260.60000000000002</c:v>
                </c:pt>
                <c:pt idx="8042">
                  <c:v>264.5</c:v>
                </c:pt>
                <c:pt idx="8043">
                  <c:v>261.89999999999998</c:v>
                </c:pt>
                <c:pt idx="8044">
                  <c:v>264.5</c:v>
                </c:pt>
                <c:pt idx="8045">
                  <c:v>263</c:v>
                </c:pt>
                <c:pt idx="8046">
                  <c:v>266.39999999999998</c:v>
                </c:pt>
                <c:pt idx="8047">
                  <c:v>264</c:v>
                </c:pt>
                <c:pt idx="8048">
                  <c:v>265.3</c:v>
                </c:pt>
                <c:pt idx="8049">
                  <c:v>262.8</c:v>
                </c:pt>
                <c:pt idx="8050">
                  <c:v>259.60000000000002</c:v>
                </c:pt>
                <c:pt idx="8051">
                  <c:v>257.39999999999998</c:v>
                </c:pt>
                <c:pt idx="8052">
                  <c:v>264.39999999999998</c:v>
                </c:pt>
                <c:pt idx="8053">
                  <c:v>263.60000000000002</c:v>
                </c:pt>
                <c:pt idx="8054">
                  <c:v>261.89999999999998</c:v>
                </c:pt>
                <c:pt idx="8055">
                  <c:v>264.60000000000002</c:v>
                </c:pt>
                <c:pt idx="8056">
                  <c:v>257.60000000000002</c:v>
                </c:pt>
                <c:pt idx="8057">
                  <c:v>265.89999999999998</c:v>
                </c:pt>
                <c:pt idx="8058">
                  <c:v>261</c:v>
                </c:pt>
                <c:pt idx="8059">
                  <c:v>264.7</c:v>
                </c:pt>
                <c:pt idx="8060">
                  <c:v>259.8</c:v>
                </c:pt>
                <c:pt idx="8061">
                  <c:v>260.5</c:v>
                </c:pt>
                <c:pt idx="8062">
                  <c:v>259.3</c:v>
                </c:pt>
                <c:pt idx="8063">
                  <c:v>260.7</c:v>
                </c:pt>
                <c:pt idx="8064">
                  <c:v>258</c:v>
                </c:pt>
                <c:pt idx="8065">
                  <c:v>264</c:v>
                </c:pt>
                <c:pt idx="8066">
                  <c:v>262.8</c:v>
                </c:pt>
                <c:pt idx="8067">
                  <c:v>266.60000000000002</c:v>
                </c:pt>
                <c:pt idx="8068">
                  <c:v>259.2</c:v>
                </c:pt>
                <c:pt idx="8069">
                  <c:v>260.10000000000002</c:v>
                </c:pt>
                <c:pt idx="8070">
                  <c:v>263.7</c:v>
                </c:pt>
                <c:pt idx="8071">
                  <c:v>262.7</c:v>
                </c:pt>
                <c:pt idx="8072">
                  <c:v>262.7</c:v>
                </c:pt>
                <c:pt idx="8073">
                  <c:v>259.89999999999998</c:v>
                </c:pt>
                <c:pt idx="8074">
                  <c:v>256</c:v>
                </c:pt>
                <c:pt idx="8075">
                  <c:v>257.89999999999998</c:v>
                </c:pt>
                <c:pt idx="8076">
                  <c:v>262.60000000000002</c:v>
                </c:pt>
                <c:pt idx="8077">
                  <c:v>262</c:v>
                </c:pt>
                <c:pt idx="8078">
                  <c:v>263.3</c:v>
                </c:pt>
                <c:pt idx="8079">
                  <c:v>262.7</c:v>
                </c:pt>
                <c:pt idx="8080">
                  <c:v>258.7</c:v>
                </c:pt>
                <c:pt idx="8081">
                  <c:v>259.3</c:v>
                </c:pt>
                <c:pt idx="8082">
                  <c:v>260.8</c:v>
                </c:pt>
                <c:pt idx="8083">
                  <c:v>261.89999999999998</c:v>
                </c:pt>
                <c:pt idx="8084">
                  <c:v>261.60000000000002</c:v>
                </c:pt>
                <c:pt idx="8085">
                  <c:v>260.8</c:v>
                </c:pt>
                <c:pt idx="8086">
                  <c:v>255.9</c:v>
                </c:pt>
                <c:pt idx="8087">
                  <c:v>257.60000000000002</c:v>
                </c:pt>
                <c:pt idx="8088">
                  <c:v>264.2</c:v>
                </c:pt>
                <c:pt idx="8089">
                  <c:v>259.7</c:v>
                </c:pt>
                <c:pt idx="8090">
                  <c:v>261.60000000000002</c:v>
                </c:pt>
                <c:pt idx="8091">
                  <c:v>259.89999999999998</c:v>
                </c:pt>
                <c:pt idx="8092">
                  <c:v>256.7</c:v>
                </c:pt>
                <c:pt idx="8093">
                  <c:v>262.89999999999998</c:v>
                </c:pt>
                <c:pt idx="8094">
                  <c:v>263.7</c:v>
                </c:pt>
                <c:pt idx="8095">
                  <c:v>263</c:v>
                </c:pt>
                <c:pt idx="8096">
                  <c:v>261.2</c:v>
                </c:pt>
                <c:pt idx="8097">
                  <c:v>248.4</c:v>
                </c:pt>
                <c:pt idx="8098">
                  <c:v>252.6</c:v>
                </c:pt>
                <c:pt idx="8099">
                  <c:v>259.8</c:v>
                </c:pt>
                <c:pt idx="8100">
                  <c:v>262.39999999999998</c:v>
                </c:pt>
                <c:pt idx="8101">
                  <c:v>262.39999999999998</c:v>
                </c:pt>
                <c:pt idx="8102">
                  <c:v>262.89999999999998</c:v>
                </c:pt>
                <c:pt idx="8103">
                  <c:v>264.60000000000002</c:v>
                </c:pt>
                <c:pt idx="8104">
                  <c:v>257.3</c:v>
                </c:pt>
                <c:pt idx="8105">
                  <c:v>262.39999999999998</c:v>
                </c:pt>
                <c:pt idx="8106">
                  <c:v>265.60000000000002</c:v>
                </c:pt>
                <c:pt idx="8107">
                  <c:v>263.10000000000002</c:v>
                </c:pt>
                <c:pt idx="8108">
                  <c:v>261</c:v>
                </c:pt>
                <c:pt idx="8109">
                  <c:v>253.3</c:v>
                </c:pt>
                <c:pt idx="8110">
                  <c:v>260.8</c:v>
                </c:pt>
                <c:pt idx="8111">
                  <c:v>257.5</c:v>
                </c:pt>
                <c:pt idx="8112">
                  <c:v>261.7</c:v>
                </c:pt>
                <c:pt idx="8113">
                  <c:v>263.5</c:v>
                </c:pt>
                <c:pt idx="8114">
                  <c:v>265.7</c:v>
                </c:pt>
                <c:pt idx="8115">
                  <c:v>254.3</c:v>
                </c:pt>
                <c:pt idx="8116">
                  <c:v>262.60000000000002</c:v>
                </c:pt>
                <c:pt idx="8117">
                  <c:v>260.89999999999998</c:v>
                </c:pt>
                <c:pt idx="8118">
                  <c:v>253.2</c:v>
                </c:pt>
                <c:pt idx="8119">
                  <c:v>264.7</c:v>
                </c:pt>
                <c:pt idx="8120">
                  <c:v>264.10000000000002</c:v>
                </c:pt>
                <c:pt idx="8121">
                  <c:v>265.60000000000002</c:v>
                </c:pt>
                <c:pt idx="8122">
                  <c:v>254.2</c:v>
                </c:pt>
                <c:pt idx="8123">
                  <c:v>261.3</c:v>
                </c:pt>
                <c:pt idx="8124">
                  <c:v>262.89999999999998</c:v>
                </c:pt>
                <c:pt idx="8125">
                  <c:v>262.7</c:v>
                </c:pt>
                <c:pt idx="8126">
                  <c:v>262.7</c:v>
                </c:pt>
                <c:pt idx="8127">
                  <c:v>262.7</c:v>
                </c:pt>
                <c:pt idx="8128">
                  <c:v>258.89999999999998</c:v>
                </c:pt>
                <c:pt idx="8129">
                  <c:v>258.60000000000002</c:v>
                </c:pt>
                <c:pt idx="8130">
                  <c:v>260.7</c:v>
                </c:pt>
                <c:pt idx="8131">
                  <c:v>263</c:v>
                </c:pt>
                <c:pt idx="8132">
                  <c:v>263.7</c:v>
                </c:pt>
                <c:pt idx="8133">
                  <c:v>261.8</c:v>
                </c:pt>
                <c:pt idx="8134">
                  <c:v>262.3</c:v>
                </c:pt>
                <c:pt idx="8135">
                  <c:v>263.7</c:v>
                </c:pt>
                <c:pt idx="8136">
                  <c:v>261.8</c:v>
                </c:pt>
                <c:pt idx="8137">
                  <c:v>263.39999999999998</c:v>
                </c:pt>
                <c:pt idx="8138">
                  <c:v>263.89999999999998</c:v>
                </c:pt>
                <c:pt idx="8139">
                  <c:v>264.7</c:v>
                </c:pt>
                <c:pt idx="8140">
                  <c:v>265.8</c:v>
                </c:pt>
                <c:pt idx="8141">
                  <c:v>259.39999999999998</c:v>
                </c:pt>
                <c:pt idx="8142">
                  <c:v>259.60000000000002</c:v>
                </c:pt>
                <c:pt idx="8143">
                  <c:v>262.8</c:v>
                </c:pt>
                <c:pt idx="8144">
                  <c:v>261.3</c:v>
                </c:pt>
                <c:pt idx="8145">
                  <c:v>257</c:v>
                </c:pt>
                <c:pt idx="8146">
                  <c:v>263.3</c:v>
                </c:pt>
                <c:pt idx="8147">
                  <c:v>264.7</c:v>
                </c:pt>
                <c:pt idx="8148">
                  <c:v>262.8</c:v>
                </c:pt>
                <c:pt idx="8149">
                  <c:v>263.3</c:v>
                </c:pt>
                <c:pt idx="8150">
                  <c:v>263.5</c:v>
                </c:pt>
                <c:pt idx="8151">
                  <c:v>253.2</c:v>
                </c:pt>
                <c:pt idx="8152">
                  <c:v>262.39999999999998</c:v>
                </c:pt>
                <c:pt idx="8153">
                  <c:v>261.10000000000002</c:v>
                </c:pt>
                <c:pt idx="8154">
                  <c:v>258.8</c:v>
                </c:pt>
                <c:pt idx="8155">
                  <c:v>264.5</c:v>
                </c:pt>
                <c:pt idx="8156">
                  <c:v>267.3</c:v>
                </c:pt>
                <c:pt idx="8157">
                  <c:v>264.8</c:v>
                </c:pt>
                <c:pt idx="8158">
                  <c:v>263.60000000000002</c:v>
                </c:pt>
                <c:pt idx="8159">
                  <c:v>260.10000000000002</c:v>
                </c:pt>
                <c:pt idx="8160">
                  <c:v>262.5</c:v>
                </c:pt>
                <c:pt idx="8161">
                  <c:v>263.8</c:v>
                </c:pt>
                <c:pt idx="8162">
                  <c:v>264.2</c:v>
                </c:pt>
                <c:pt idx="8163">
                  <c:v>262.8</c:v>
                </c:pt>
                <c:pt idx="8164">
                  <c:v>257.89999999999998</c:v>
                </c:pt>
                <c:pt idx="8165">
                  <c:v>261.89999999999998</c:v>
                </c:pt>
                <c:pt idx="8166">
                  <c:v>263.60000000000002</c:v>
                </c:pt>
                <c:pt idx="8167">
                  <c:v>264</c:v>
                </c:pt>
                <c:pt idx="8168">
                  <c:v>264.7</c:v>
                </c:pt>
                <c:pt idx="8169">
                  <c:v>264.7</c:v>
                </c:pt>
                <c:pt idx="8170">
                  <c:v>263.5</c:v>
                </c:pt>
                <c:pt idx="8171">
                  <c:v>258.89999999999998</c:v>
                </c:pt>
                <c:pt idx="8172">
                  <c:v>265.2</c:v>
                </c:pt>
                <c:pt idx="8173">
                  <c:v>262.39999999999998</c:v>
                </c:pt>
                <c:pt idx="8174">
                  <c:v>259.2</c:v>
                </c:pt>
                <c:pt idx="8175">
                  <c:v>265.39999999999998</c:v>
                </c:pt>
                <c:pt idx="8176">
                  <c:v>263.39999999999998</c:v>
                </c:pt>
                <c:pt idx="8177">
                  <c:v>263.89999999999998</c:v>
                </c:pt>
                <c:pt idx="8178">
                  <c:v>259</c:v>
                </c:pt>
                <c:pt idx="8179">
                  <c:v>265.39999999999998</c:v>
                </c:pt>
                <c:pt idx="8180">
                  <c:v>265.3</c:v>
                </c:pt>
                <c:pt idx="8181">
                  <c:v>264.7</c:v>
                </c:pt>
                <c:pt idx="8182">
                  <c:v>259.10000000000002</c:v>
                </c:pt>
                <c:pt idx="8183">
                  <c:v>263.89999999999998</c:v>
                </c:pt>
                <c:pt idx="8184">
                  <c:v>257.10000000000002</c:v>
                </c:pt>
                <c:pt idx="8185">
                  <c:v>261.8</c:v>
                </c:pt>
                <c:pt idx="8186">
                  <c:v>263.5</c:v>
                </c:pt>
                <c:pt idx="8187">
                  <c:v>264.60000000000002</c:v>
                </c:pt>
                <c:pt idx="8188">
                  <c:v>259.89999999999998</c:v>
                </c:pt>
                <c:pt idx="8189">
                  <c:v>262.7</c:v>
                </c:pt>
                <c:pt idx="8190">
                  <c:v>260.8</c:v>
                </c:pt>
                <c:pt idx="8191">
                  <c:v>258.89999999999998</c:v>
                </c:pt>
                <c:pt idx="8192">
                  <c:v>261.60000000000002</c:v>
                </c:pt>
                <c:pt idx="8193">
                  <c:v>262</c:v>
                </c:pt>
                <c:pt idx="8194">
                  <c:v>264.5</c:v>
                </c:pt>
                <c:pt idx="8195">
                  <c:v>262.3</c:v>
                </c:pt>
                <c:pt idx="8196">
                  <c:v>254.2</c:v>
                </c:pt>
                <c:pt idx="8197">
                  <c:v>262.3</c:v>
                </c:pt>
                <c:pt idx="8198">
                  <c:v>264.3</c:v>
                </c:pt>
                <c:pt idx="8199">
                  <c:v>265.60000000000002</c:v>
                </c:pt>
                <c:pt idx="8200">
                  <c:v>264.7</c:v>
                </c:pt>
                <c:pt idx="8201">
                  <c:v>265.3</c:v>
                </c:pt>
                <c:pt idx="8202">
                  <c:v>260.89999999999998</c:v>
                </c:pt>
                <c:pt idx="8203">
                  <c:v>264.7</c:v>
                </c:pt>
                <c:pt idx="8204">
                  <c:v>262.8</c:v>
                </c:pt>
                <c:pt idx="8205">
                  <c:v>264.5</c:v>
                </c:pt>
                <c:pt idx="8206">
                  <c:v>264.10000000000002</c:v>
                </c:pt>
                <c:pt idx="8207">
                  <c:v>264.5</c:v>
                </c:pt>
                <c:pt idx="8208">
                  <c:v>260.89999999999998</c:v>
                </c:pt>
                <c:pt idx="8209">
                  <c:v>259.89999999999998</c:v>
                </c:pt>
                <c:pt idx="8210">
                  <c:v>267.60000000000002</c:v>
                </c:pt>
                <c:pt idx="8211">
                  <c:v>265.8</c:v>
                </c:pt>
                <c:pt idx="8212">
                  <c:v>266.7</c:v>
                </c:pt>
                <c:pt idx="8213">
                  <c:v>265.39999999999998</c:v>
                </c:pt>
                <c:pt idx="8214">
                  <c:v>262.8</c:v>
                </c:pt>
                <c:pt idx="8215">
                  <c:v>260.7</c:v>
                </c:pt>
                <c:pt idx="8216">
                  <c:v>264.39999999999998</c:v>
                </c:pt>
                <c:pt idx="8217">
                  <c:v>266.7</c:v>
                </c:pt>
                <c:pt idx="8218">
                  <c:v>262</c:v>
                </c:pt>
                <c:pt idx="8219">
                  <c:v>267</c:v>
                </c:pt>
                <c:pt idx="8220">
                  <c:v>266.7</c:v>
                </c:pt>
                <c:pt idx="8221">
                  <c:v>266.10000000000002</c:v>
                </c:pt>
                <c:pt idx="8222">
                  <c:v>264.7</c:v>
                </c:pt>
                <c:pt idx="8223">
                  <c:v>258.10000000000002</c:v>
                </c:pt>
                <c:pt idx="8224">
                  <c:v>265</c:v>
                </c:pt>
                <c:pt idx="8225">
                  <c:v>265.7</c:v>
                </c:pt>
                <c:pt idx="8226">
                  <c:v>264.7</c:v>
                </c:pt>
                <c:pt idx="8227">
                  <c:v>266.7</c:v>
                </c:pt>
                <c:pt idx="8228">
                  <c:v>267.3</c:v>
                </c:pt>
                <c:pt idx="8229">
                  <c:v>264.8</c:v>
                </c:pt>
                <c:pt idx="8230">
                  <c:v>266.7</c:v>
                </c:pt>
                <c:pt idx="8231">
                  <c:v>264.2</c:v>
                </c:pt>
                <c:pt idx="8232">
                  <c:v>266.5</c:v>
                </c:pt>
                <c:pt idx="8233">
                  <c:v>267.60000000000002</c:v>
                </c:pt>
                <c:pt idx="8234">
                  <c:v>264.60000000000002</c:v>
                </c:pt>
                <c:pt idx="8235">
                  <c:v>270.3</c:v>
                </c:pt>
                <c:pt idx="8236">
                  <c:v>268.60000000000002</c:v>
                </c:pt>
                <c:pt idx="8237">
                  <c:v>264.39999999999998</c:v>
                </c:pt>
                <c:pt idx="8238">
                  <c:v>266.39999999999998</c:v>
                </c:pt>
                <c:pt idx="8239">
                  <c:v>261.2</c:v>
                </c:pt>
                <c:pt idx="8240">
                  <c:v>266.39999999999998</c:v>
                </c:pt>
                <c:pt idx="8241">
                  <c:v>267.60000000000002</c:v>
                </c:pt>
                <c:pt idx="8242">
                  <c:v>262.2</c:v>
                </c:pt>
                <c:pt idx="8243">
                  <c:v>263.10000000000002</c:v>
                </c:pt>
                <c:pt idx="8244">
                  <c:v>266.7</c:v>
                </c:pt>
                <c:pt idx="8245">
                  <c:v>261.10000000000002</c:v>
                </c:pt>
                <c:pt idx="8246">
                  <c:v>264.7</c:v>
                </c:pt>
                <c:pt idx="8247">
                  <c:v>265.60000000000002</c:v>
                </c:pt>
                <c:pt idx="8248">
                  <c:v>269.5</c:v>
                </c:pt>
                <c:pt idx="8249">
                  <c:v>265.39999999999998</c:v>
                </c:pt>
                <c:pt idx="8250">
                  <c:v>257.10000000000002</c:v>
                </c:pt>
                <c:pt idx="8251">
                  <c:v>265.7</c:v>
                </c:pt>
                <c:pt idx="8252">
                  <c:v>258.8</c:v>
                </c:pt>
                <c:pt idx="8253">
                  <c:v>267.3</c:v>
                </c:pt>
                <c:pt idx="8254">
                  <c:v>267.8</c:v>
                </c:pt>
                <c:pt idx="8255">
                  <c:v>268.39999999999998</c:v>
                </c:pt>
                <c:pt idx="8256">
                  <c:v>266.8</c:v>
                </c:pt>
                <c:pt idx="8257">
                  <c:v>261.2</c:v>
                </c:pt>
                <c:pt idx="8258">
                  <c:v>267.60000000000002</c:v>
                </c:pt>
                <c:pt idx="8259">
                  <c:v>264.8</c:v>
                </c:pt>
                <c:pt idx="8260">
                  <c:v>267.8</c:v>
                </c:pt>
                <c:pt idx="8261">
                  <c:v>268.10000000000002</c:v>
                </c:pt>
                <c:pt idx="8262">
                  <c:v>265.8</c:v>
                </c:pt>
                <c:pt idx="8263">
                  <c:v>269.10000000000002</c:v>
                </c:pt>
                <c:pt idx="8264">
                  <c:v>265.89999999999998</c:v>
                </c:pt>
                <c:pt idx="8265">
                  <c:v>267.39999999999998</c:v>
                </c:pt>
                <c:pt idx="8266">
                  <c:v>268.89999999999998</c:v>
                </c:pt>
                <c:pt idx="8267">
                  <c:v>259.8</c:v>
                </c:pt>
                <c:pt idx="8268">
                  <c:v>266.2</c:v>
                </c:pt>
                <c:pt idx="8269">
                  <c:v>268.60000000000002</c:v>
                </c:pt>
                <c:pt idx="8270">
                  <c:v>268.60000000000002</c:v>
                </c:pt>
                <c:pt idx="8271">
                  <c:v>259.2</c:v>
                </c:pt>
                <c:pt idx="8272">
                  <c:v>265.5</c:v>
                </c:pt>
                <c:pt idx="8273">
                  <c:v>265.8</c:v>
                </c:pt>
                <c:pt idx="8274">
                  <c:v>255.3</c:v>
                </c:pt>
                <c:pt idx="8275">
                  <c:v>266.5</c:v>
                </c:pt>
                <c:pt idx="8276">
                  <c:v>265.60000000000002</c:v>
                </c:pt>
                <c:pt idx="8277">
                  <c:v>266.5</c:v>
                </c:pt>
                <c:pt idx="8278">
                  <c:v>263.10000000000002</c:v>
                </c:pt>
                <c:pt idx="8279">
                  <c:v>269.10000000000002</c:v>
                </c:pt>
                <c:pt idx="8280">
                  <c:v>270.60000000000002</c:v>
                </c:pt>
                <c:pt idx="8281">
                  <c:v>272.3</c:v>
                </c:pt>
                <c:pt idx="8282">
                  <c:v>270.39999999999998</c:v>
                </c:pt>
                <c:pt idx="8283">
                  <c:v>268.7</c:v>
                </c:pt>
                <c:pt idx="8284">
                  <c:v>268.10000000000002</c:v>
                </c:pt>
                <c:pt idx="8285">
                  <c:v>267.89999999999998</c:v>
                </c:pt>
                <c:pt idx="8286">
                  <c:v>268.60000000000002</c:v>
                </c:pt>
                <c:pt idx="8287">
                  <c:v>267.5</c:v>
                </c:pt>
                <c:pt idx="8288">
                  <c:v>267.8</c:v>
                </c:pt>
                <c:pt idx="8289">
                  <c:v>258.10000000000002</c:v>
                </c:pt>
                <c:pt idx="8290">
                  <c:v>268.8</c:v>
                </c:pt>
                <c:pt idx="8291">
                  <c:v>265.39999999999998</c:v>
                </c:pt>
                <c:pt idx="8292">
                  <c:v>268.5</c:v>
                </c:pt>
                <c:pt idx="8293">
                  <c:v>265.8</c:v>
                </c:pt>
                <c:pt idx="8294">
                  <c:v>266.2</c:v>
                </c:pt>
                <c:pt idx="8295">
                  <c:v>270.3</c:v>
                </c:pt>
                <c:pt idx="8296">
                  <c:v>266.7</c:v>
                </c:pt>
                <c:pt idx="8297">
                  <c:v>265.39999999999998</c:v>
                </c:pt>
                <c:pt idx="8298">
                  <c:v>270.39999999999998</c:v>
                </c:pt>
                <c:pt idx="8299">
                  <c:v>271.89999999999998</c:v>
                </c:pt>
                <c:pt idx="8300">
                  <c:v>270.2</c:v>
                </c:pt>
                <c:pt idx="8301">
                  <c:v>268.60000000000002</c:v>
                </c:pt>
                <c:pt idx="8302">
                  <c:v>270.3</c:v>
                </c:pt>
                <c:pt idx="8303">
                  <c:v>266.60000000000002</c:v>
                </c:pt>
                <c:pt idx="8304">
                  <c:v>266.60000000000002</c:v>
                </c:pt>
                <c:pt idx="8305">
                  <c:v>269.60000000000002</c:v>
                </c:pt>
                <c:pt idx="8306">
                  <c:v>264.7</c:v>
                </c:pt>
                <c:pt idx="8307">
                  <c:v>264.5</c:v>
                </c:pt>
                <c:pt idx="8308">
                  <c:v>265.7</c:v>
                </c:pt>
                <c:pt idx="8309">
                  <c:v>265.7</c:v>
                </c:pt>
                <c:pt idx="8310">
                  <c:v>268.5</c:v>
                </c:pt>
                <c:pt idx="8311">
                  <c:v>268.60000000000002</c:v>
                </c:pt>
                <c:pt idx="8312">
                  <c:v>265.60000000000002</c:v>
                </c:pt>
                <c:pt idx="8313">
                  <c:v>271.3</c:v>
                </c:pt>
                <c:pt idx="8314">
                  <c:v>271.60000000000002</c:v>
                </c:pt>
                <c:pt idx="8315">
                  <c:v>271.60000000000002</c:v>
                </c:pt>
                <c:pt idx="8316">
                  <c:v>269.7</c:v>
                </c:pt>
                <c:pt idx="8317">
                  <c:v>260.39999999999998</c:v>
                </c:pt>
                <c:pt idx="8318">
                  <c:v>267.7</c:v>
                </c:pt>
                <c:pt idx="8319">
                  <c:v>268.7</c:v>
                </c:pt>
                <c:pt idx="8320">
                  <c:v>269.3</c:v>
                </c:pt>
                <c:pt idx="8321">
                  <c:v>265.60000000000002</c:v>
                </c:pt>
                <c:pt idx="8322">
                  <c:v>268.39999999999998</c:v>
                </c:pt>
                <c:pt idx="8323">
                  <c:v>266.2</c:v>
                </c:pt>
                <c:pt idx="8324">
                  <c:v>268.3</c:v>
                </c:pt>
                <c:pt idx="8325">
                  <c:v>268.60000000000002</c:v>
                </c:pt>
                <c:pt idx="8326">
                  <c:v>265.2</c:v>
                </c:pt>
                <c:pt idx="8327">
                  <c:v>267.89999999999998</c:v>
                </c:pt>
                <c:pt idx="8328">
                  <c:v>269.60000000000002</c:v>
                </c:pt>
                <c:pt idx="8329">
                  <c:v>269.5</c:v>
                </c:pt>
                <c:pt idx="8330">
                  <c:v>269.7</c:v>
                </c:pt>
                <c:pt idx="8331">
                  <c:v>272.60000000000002</c:v>
                </c:pt>
                <c:pt idx="8332">
                  <c:v>268.2</c:v>
                </c:pt>
                <c:pt idx="8333">
                  <c:v>267.7</c:v>
                </c:pt>
                <c:pt idx="8334">
                  <c:v>264</c:v>
                </c:pt>
                <c:pt idx="8335">
                  <c:v>267.5</c:v>
                </c:pt>
                <c:pt idx="8336">
                  <c:v>264.7</c:v>
                </c:pt>
                <c:pt idx="8337">
                  <c:v>268.3</c:v>
                </c:pt>
                <c:pt idx="8338">
                  <c:v>261.3</c:v>
                </c:pt>
                <c:pt idx="8339">
                  <c:v>266.39999999999998</c:v>
                </c:pt>
                <c:pt idx="8340">
                  <c:v>269.5</c:v>
                </c:pt>
                <c:pt idx="8341">
                  <c:v>267.89999999999998</c:v>
                </c:pt>
                <c:pt idx="8342">
                  <c:v>268</c:v>
                </c:pt>
                <c:pt idx="8343">
                  <c:v>268.60000000000002</c:v>
                </c:pt>
                <c:pt idx="8344">
                  <c:v>269.2</c:v>
                </c:pt>
                <c:pt idx="8345">
                  <c:v>270.60000000000002</c:v>
                </c:pt>
                <c:pt idx="8346">
                  <c:v>272.5</c:v>
                </c:pt>
                <c:pt idx="8347">
                  <c:v>265.7</c:v>
                </c:pt>
                <c:pt idx="8348">
                  <c:v>266.3</c:v>
                </c:pt>
                <c:pt idx="8349">
                  <c:v>266.7</c:v>
                </c:pt>
                <c:pt idx="8350">
                  <c:v>264</c:v>
                </c:pt>
                <c:pt idx="8351">
                  <c:v>265.2</c:v>
                </c:pt>
                <c:pt idx="8352">
                  <c:v>261.10000000000002</c:v>
                </c:pt>
                <c:pt idx="8353">
                  <c:v>264.10000000000002</c:v>
                </c:pt>
                <c:pt idx="8354">
                  <c:v>256.5</c:v>
                </c:pt>
                <c:pt idx="8355">
                  <c:v>264.3</c:v>
                </c:pt>
                <c:pt idx="8356">
                  <c:v>268.8</c:v>
                </c:pt>
                <c:pt idx="8357">
                  <c:v>267.3</c:v>
                </c:pt>
                <c:pt idx="8358">
                  <c:v>268.60000000000002</c:v>
                </c:pt>
                <c:pt idx="8359">
                  <c:v>270.10000000000002</c:v>
                </c:pt>
                <c:pt idx="8360">
                  <c:v>269.89999999999998</c:v>
                </c:pt>
                <c:pt idx="8361">
                  <c:v>269.7</c:v>
                </c:pt>
                <c:pt idx="8362">
                  <c:v>266.39999999999998</c:v>
                </c:pt>
                <c:pt idx="8363">
                  <c:v>267.5</c:v>
                </c:pt>
                <c:pt idx="8364">
                  <c:v>269.60000000000002</c:v>
                </c:pt>
                <c:pt idx="8365">
                  <c:v>264.10000000000002</c:v>
                </c:pt>
                <c:pt idx="8366">
                  <c:v>263.2</c:v>
                </c:pt>
                <c:pt idx="8367">
                  <c:v>267.60000000000002</c:v>
                </c:pt>
                <c:pt idx="8368">
                  <c:v>266.8</c:v>
                </c:pt>
                <c:pt idx="8369">
                  <c:v>264.7</c:v>
                </c:pt>
                <c:pt idx="8370">
                  <c:v>267.5</c:v>
                </c:pt>
                <c:pt idx="8371">
                  <c:v>267.2</c:v>
                </c:pt>
                <c:pt idx="8372">
                  <c:v>266.10000000000002</c:v>
                </c:pt>
                <c:pt idx="8373">
                  <c:v>264.8</c:v>
                </c:pt>
                <c:pt idx="8374">
                  <c:v>264.89999999999998</c:v>
                </c:pt>
                <c:pt idx="8375">
                  <c:v>269.39999999999998</c:v>
                </c:pt>
                <c:pt idx="8376">
                  <c:v>269.60000000000002</c:v>
                </c:pt>
                <c:pt idx="8377">
                  <c:v>270.3</c:v>
                </c:pt>
                <c:pt idx="8378">
                  <c:v>270.2</c:v>
                </c:pt>
                <c:pt idx="8379">
                  <c:v>266.8</c:v>
                </c:pt>
                <c:pt idx="8380">
                  <c:v>271.3</c:v>
                </c:pt>
                <c:pt idx="8381">
                  <c:v>267</c:v>
                </c:pt>
                <c:pt idx="8382">
                  <c:v>270.3</c:v>
                </c:pt>
                <c:pt idx="8383">
                  <c:v>269.60000000000002</c:v>
                </c:pt>
                <c:pt idx="8384">
                  <c:v>268.39999999999998</c:v>
                </c:pt>
                <c:pt idx="8385">
                  <c:v>270.5</c:v>
                </c:pt>
                <c:pt idx="8386">
                  <c:v>268.10000000000002</c:v>
                </c:pt>
                <c:pt idx="8387">
                  <c:v>266.10000000000002</c:v>
                </c:pt>
                <c:pt idx="8388">
                  <c:v>268.5</c:v>
                </c:pt>
                <c:pt idx="8389">
                  <c:v>269.5</c:v>
                </c:pt>
                <c:pt idx="8390">
                  <c:v>269.10000000000002</c:v>
                </c:pt>
                <c:pt idx="8391">
                  <c:v>270.60000000000002</c:v>
                </c:pt>
                <c:pt idx="8392">
                  <c:v>267.8</c:v>
                </c:pt>
                <c:pt idx="8393">
                  <c:v>268.8</c:v>
                </c:pt>
                <c:pt idx="8394">
                  <c:v>268.60000000000002</c:v>
                </c:pt>
                <c:pt idx="8395">
                  <c:v>270.60000000000002</c:v>
                </c:pt>
                <c:pt idx="8396">
                  <c:v>269.39999999999998</c:v>
                </c:pt>
                <c:pt idx="8397">
                  <c:v>267.7</c:v>
                </c:pt>
                <c:pt idx="8398">
                  <c:v>259.8</c:v>
                </c:pt>
                <c:pt idx="8399">
                  <c:v>267</c:v>
                </c:pt>
                <c:pt idx="8400">
                  <c:v>264.8</c:v>
                </c:pt>
                <c:pt idx="8401">
                  <c:v>268.8</c:v>
                </c:pt>
                <c:pt idx="8402">
                  <c:v>266.7</c:v>
                </c:pt>
                <c:pt idx="8403">
                  <c:v>256.2</c:v>
                </c:pt>
                <c:pt idx="8404">
                  <c:v>267.5</c:v>
                </c:pt>
                <c:pt idx="8405">
                  <c:v>267.8</c:v>
                </c:pt>
                <c:pt idx="8406">
                  <c:v>271.39999999999998</c:v>
                </c:pt>
                <c:pt idx="8407">
                  <c:v>271</c:v>
                </c:pt>
                <c:pt idx="8408">
                  <c:v>263.3</c:v>
                </c:pt>
                <c:pt idx="8409">
                  <c:v>265.3</c:v>
                </c:pt>
                <c:pt idx="8410">
                  <c:v>267.10000000000002</c:v>
                </c:pt>
                <c:pt idx="8411">
                  <c:v>270.60000000000002</c:v>
                </c:pt>
                <c:pt idx="8412">
                  <c:v>268.7</c:v>
                </c:pt>
                <c:pt idx="8413">
                  <c:v>269.10000000000002</c:v>
                </c:pt>
                <c:pt idx="8414">
                  <c:v>264.60000000000002</c:v>
                </c:pt>
                <c:pt idx="8415">
                  <c:v>258.89999999999998</c:v>
                </c:pt>
                <c:pt idx="8416">
                  <c:v>261.39999999999998</c:v>
                </c:pt>
                <c:pt idx="8417">
                  <c:v>267.5</c:v>
                </c:pt>
                <c:pt idx="8418">
                  <c:v>268.60000000000002</c:v>
                </c:pt>
                <c:pt idx="8419">
                  <c:v>270.3</c:v>
                </c:pt>
                <c:pt idx="8420">
                  <c:v>261.7</c:v>
                </c:pt>
                <c:pt idx="8421">
                  <c:v>270</c:v>
                </c:pt>
                <c:pt idx="8422">
                  <c:v>268.89999999999998</c:v>
                </c:pt>
                <c:pt idx="8423">
                  <c:v>268.39999999999998</c:v>
                </c:pt>
                <c:pt idx="8424">
                  <c:v>266.7</c:v>
                </c:pt>
                <c:pt idx="8425">
                  <c:v>269.10000000000002</c:v>
                </c:pt>
                <c:pt idx="8426">
                  <c:v>272.60000000000002</c:v>
                </c:pt>
                <c:pt idx="8427">
                  <c:v>267.89999999999998</c:v>
                </c:pt>
                <c:pt idx="8428">
                  <c:v>267.5</c:v>
                </c:pt>
                <c:pt idx="8429">
                  <c:v>269.60000000000002</c:v>
                </c:pt>
                <c:pt idx="8430">
                  <c:v>271.7</c:v>
                </c:pt>
                <c:pt idx="8431">
                  <c:v>273</c:v>
                </c:pt>
                <c:pt idx="8432">
                  <c:v>267.89999999999998</c:v>
                </c:pt>
                <c:pt idx="8433">
                  <c:v>272.3</c:v>
                </c:pt>
                <c:pt idx="8434">
                  <c:v>273.3</c:v>
                </c:pt>
                <c:pt idx="8435">
                  <c:v>266.5</c:v>
                </c:pt>
                <c:pt idx="8436">
                  <c:v>263.60000000000002</c:v>
                </c:pt>
                <c:pt idx="8437">
                  <c:v>270.2</c:v>
                </c:pt>
                <c:pt idx="8438">
                  <c:v>270.89999999999998</c:v>
                </c:pt>
                <c:pt idx="8439">
                  <c:v>274.5</c:v>
                </c:pt>
                <c:pt idx="8440">
                  <c:v>272.2</c:v>
                </c:pt>
                <c:pt idx="8441">
                  <c:v>271.8</c:v>
                </c:pt>
                <c:pt idx="8442">
                  <c:v>268.7</c:v>
                </c:pt>
                <c:pt idx="8443">
                  <c:v>270.3</c:v>
                </c:pt>
                <c:pt idx="8444">
                  <c:v>267.2</c:v>
                </c:pt>
                <c:pt idx="8445">
                  <c:v>269.5</c:v>
                </c:pt>
                <c:pt idx="8446">
                  <c:v>269.60000000000002</c:v>
                </c:pt>
                <c:pt idx="8447">
                  <c:v>270.89999999999998</c:v>
                </c:pt>
                <c:pt idx="8448">
                  <c:v>270.7</c:v>
                </c:pt>
                <c:pt idx="8449">
                  <c:v>271.60000000000002</c:v>
                </c:pt>
                <c:pt idx="8450">
                  <c:v>271.60000000000002</c:v>
                </c:pt>
                <c:pt idx="8451">
                  <c:v>270.7</c:v>
                </c:pt>
                <c:pt idx="8452">
                  <c:v>268.8</c:v>
                </c:pt>
                <c:pt idx="8453">
                  <c:v>264.8</c:v>
                </c:pt>
                <c:pt idx="8454">
                  <c:v>272.3</c:v>
                </c:pt>
                <c:pt idx="8455">
                  <c:v>274.60000000000002</c:v>
                </c:pt>
                <c:pt idx="8456">
                  <c:v>271.5</c:v>
                </c:pt>
                <c:pt idx="8457">
                  <c:v>273.39999999999998</c:v>
                </c:pt>
                <c:pt idx="8458">
                  <c:v>272.60000000000002</c:v>
                </c:pt>
                <c:pt idx="8459">
                  <c:v>272.60000000000002</c:v>
                </c:pt>
                <c:pt idx="8460">
                  <c:v>272.60000000000002</c:v>
                </c:pt>
                <c:pt idx="8461">
                  <c:v>271.89999999999998</c:v>
                </c:pt>
                <c:pt idx="8462">
                  <c:v>270.2</c:v>
                </c:pt>
                <c:pt idx="8463">
                  <c:v>272.39999999999998</c:v>
                </c:pt>
                <c:pt idx="8464">
                  <c:v>268.39999999999998</c:v>
                </c:pt>
                <c:pt idx="8465">
                  <c:v>268.2</c:v>
                </c:pt>
                <c:pt idx="8466">
                  <c:v>271.60000000000002</c:v>
                </c:pt>
                <c:pt idx="8467">
                  <c:v>266.39999999999998</c:v>
                </c:pt>
                <c:pt idx="8468">
                  <c:v>273.7</c:v>
                </c:pt>
                <c:pt idx="8469">
                  <c:v>275.60000000000002</c:v>
                </c:pt>
                <c:pt idx="8470">
                  <c:v>275.60000000000002</c:v>
                </c:pt>
                <c:pt idx="8471">
                  <c:v>272.5</c:v>
                </c:pt>
                <c:pt idx="8472">
                  <c:v>272.5</c:v>
                </c:pt>
                <c:pt idx="8473">
                  <c:v>270.5</c:v>
                </c:pt>
                <c:pt idx="8474">
                  <c:v>273.2</c:v>
                </c:pt>
                <c:pt idx="8475">
                  <c:v>271.7</c:v>
                </c:pt>
                <c:pt idx="8476">
                  <c:v>268.89999999999998</c:v>
                </c:pt>
                <c:pt idx="8477">
                  <c:v>265.89999999999998</c:v>
                </c:pt>
                <c:pt idx="8478">
                  <c:v>259.10000000000002</c:v>
                </c:pt>
                <c:pt idx="8479">
                  <c:v>272.3</c:v>
                </c:pt>
                <c:pt idx="8480">
                  <c:v>270.39999999999998</c:v>
                </c:pt>
                <c:pt idx="8481">
                  <c:v>272.5</c:v>
                </c:pt>
                <c:pt idx="8482">
                  <c:v>269.60000000000002</c:v>
                </c:pt>
                <c:pt idx="8483">
                  <c:v>269.10000000000002</c:v>
                </c:pt>
                <c:pt idx="8484">
                  <c:v>275.10000000000002</c:v>
                </c:pt>
                <c:pt idx="8485">
                  <c:v>263.8</c:v>
                </c:pt>
                <c:pt idx="8486">
                  <c:v>271.60000000000002</c:v>
                </c:pt>
                <c:pt idx="8487">
                  <c:v>273.60000000000002</c:v>
                </c:pt>
                <c:pt idx="8488">
                  <c:v>271.8</c:v>
                </c:pt>
                <c:pt idx="8489">
                  <c:v>270.2</c:v>
                </c:pt>
                <c:pt idx="8490">
                  <c:v>272.5</c:v>
                </c:pt>
                <c:pt idx="8491">
                  <c:v>269.60000000000002</c:v>
                </c:pt>
                <c:pt idx="8492">
                  <c:v>269.60000000000002</c:v>
                </c:pt>
                <c:pt idx="8493">
                  <c:v>272.5</c:v>
                </c:pt>
                <c:pt idx="8494">
                  <c:v>270.10000000000002</c:v>
                </c:pt>
                <c:pt idx="8495">
                  <c:v>267.39999999999998</c:v>
                </c:pt>
                <c:pt idx="8496">
                  <c:v>264.89999999999998</c:v>
                </c:pt>
                <c:pt idx="8497">
                  <c:v>272.89999999999998</c:v>
                </c:pt>
                <c:pt idx="8498">
                  <c:v>274.2</c:v>
                </c:pt>
                <c:pt idx="8499">
                  <c:v>268.89999999999998</c:v>
                </c:pt>
                <c:pt idx="8500">
                  <c:v>274.3</c:v>
                </c:pt>
                <c:pt idx="8501">
                  <c:v>268.7</c:v>
                </c:pt>
                <c:pt idx="8502">
                  <c:v>272.3</c:v>
                </c:pt>
                <c:pt idx="8503">
                  <c:v>267.39999999999998</c:v>
                </c:pt>
                <c:pt idx="8504">
                  <c:v>267.2</c:v>
                </c:pt>
                <c:pt idx="8505">
                  <c:v>264.89999999999998</c:v>
                </c:pt>
                <c:pt idx="8506">
                  <c:v>268.5</c:v>
                </c:pt>
                <c:pt idx="8507">
                  <c:v>265.7</c:v>
                </c:pt>
                <c:pt idx="8508">
                  <c:v>271.39999999999998</c:v>
                </c:pt>
                <c:pt idx="8509">
                  <c:v>272.2</c:v>
                </c:pt>
                <c:pt idx="8510">
                  <c:v>270.2</c:v>
                </c:pt>
                <c:pt idx="8511">
                  <c:v>272.5</c:v>
                </c:pt>
                <c:pt idx="8512">
                  <c:v>271.3</c:v>
                </c:pt>
                <c:pt idx="8513">
                  <c:v>269.39999999999998</c:v>
                </c:pt>
                <c:pt idx="8514">
                  <c:v>272.39999999999998</c:v>
                </c:pt>
                <c:pt idx="8515">
                  <c:v>271.7</c:v>
                </c:pt>
                <c:pt idx="8516">
                  <c:v>271.5</c:v>
                </c:pt>
                <c:pt idx="8517">
                  <c:v>267.7</c:v>
                </c:pt>
                <c:pt idx="8518">
                  <c:v>273.89999999999998</c:v>
                </c:pt>
                <c:pt idx="8519">
                  <c:v>270.3</c:v>
                </c:pt>
                <c:pt idx="8520">
                  <c:v>275.2</c:v>
                </c:pt>
                <c:pt idx="8521">
                  <c:v>273.2</c:v>
                </c:pt>
                <c:pt idx="8522">
                  <c:v>274</c:v>
                </c:pt>
                <c:pt idx="8523">
                  <c:v>273.60000000000002</c:v>
                </c:pt>
                <c:pt idx="8524">
                  <c:v>271.3</c:v>
                </c:pt>
                <c:pt idx="8525">
                  <c:v>273.10000000000002</c:v>
                </c:pt>
                <c:pt idx="8526">
                  <c:v>275.5</c:v>
                </c:pt>
                <c:pt idx="8527">
                  <c:v>272.5</c:v>
                </c:pt>
                <c:pt idx="8528">
                  <c:v>273.3</c:v>
                </c:pt>
                <c:pt idx="8529">
                  <c:v>268.89999999999998</c:v>
                </c:pt>
                <c:pt idx="8530">
                  <c:v>269.8</c:v>
                </c:pt>
                <c:pt idx="8531">
                  <c:v>266.39999999999998</c:v>
                </c:pt>
                <c:pt idx="8532">
                  <c:v>263.89999999999998</c:v>
                </c:pt>
                <c:pt idx="8533">
                  <c:v>269.39999999999998</c:v>
                </c:pt>
                <c:pt idx="8534">
                  <c:v>265.60000000000002</c:v>
                </c:pt>
                <c:pt idx="8535">
                  <c:v>272.2</c:v>
                </c:pt>
                <c:pt idx="8536">
                  <c:v>267.8</c:v>
                </c:pt>
                <c:pt idx="8537">
                  <c:v>269.3</c:v>
                </c:pt>
                <c:pt idx="8538">
                  <c:v>271.60000000000002</c:v>
                </c:pt>
                <c:pt idx="8539">
                  <c:v>271.3</c:v>
                </c:pt>
                <c:pt idx="8540">
                  <c:v>270.60000000000002</c:v>
                </c:pt>
                <c:pt idx="8541">
                  <c:v>269.7</c:v>
                </c:pt>
                <c:pt idx="8542">
                  <c:v>266.7</c:v>
                </c:pt>
                <c:pt idx="8543">
                  <c:v>269.7</c:v>
                </c:pt>
                <c:pt idx="8544">
                  <c:v>264.10000000000002</c:v>
                </c:pt>
                <c:pt idx="8545">
                  <c:v>266.10000000000002</c:v>
                </c:pt>
                <c:pt idx="8546">
                  <c:v>267.8</c:v>
                </c:pt>
                <c:pt idx="8547">
                  <c:v>270.39999999999998</c:v>
                </c:pt>
                <c:pt idx="8548">
                  <c:v>270.89999999999998</c:v>
                </c:pt>
                <c:pt idx="8549">
                  <c:v>269.8</c:v>
                </c:pt>
                <c:pt idx="8550">
                  <c:v>262</c:v>
                </c:pt>
                <c:pt idx="8551">
                  <c:v>262.5</c:v>
                </c:pt>
                <c:pt idx="8552">
                  <c:v>263.5</c:v>
                </c:pt>
                <c:pt idx="8553">
                  <c:v>272</c:v>
                </c:pt>
                <c:pt idx="8554">
                  <c:v>272.3</c:v>
                </c:pt>
                <c:pt idx="8555">
                  <c:v>269.8</c:v>
                </c:pt>
                <c:pt idx="8556">
                  <c:v>270.5</c:v>
                </c:pt>
                <c:pt idx="8557">
                  <c:v>267.10000000000002</c:v>
                </c:pt>
                <c:pt idx="8558">
                  <c:v>260.8</c:v>
                </c:pt>
                <c:pt idx="8559">
                  <c:v>260.39999999999998</c:v>
                </c:pt>
                <c:pt idx="8560">
                  <c:v>269.8</c:v>
                </c:pt>
                <c:pt idx="8561">
                  <c:v>269.5</c:v>
                </c:pt>
                <c:pt idx="8562">
                  <c:v>269.7</c:v>
                </c:pt>
                <c:pt idx="8563">
                  <c:v>268.5</c:v>
                </c:pt>
                <c:pt idx="8564">
                  <c:v>270</c:v>
                </c:pt>
                <c:pt idx="8565">
                  <c:v>270.60000000000002</c:v>
                </c:pt>
                <c:pt idx="8566">
                  <c:v>265.2</c:v>
                </c:pt>
                <c:pt idx="8567">
                  <c:v>266.7</c:v>
                </c:pt>
                <c:pt idx="8568">
                  <c:v>267.39999999999998</c:v>
                </c:pt>
                <c:pt idx="8569">
                  <c:v>266.10000000000002</c:v>
                </c:pt>
                <c:pt idx="8570">
                  <c:v>267.8</c:v>
                </c:pt>
                <c:pt idx="8571">
                  <c:v>267.60000000000002</c:v>
                </c:pt>
                <c:pt idx="8572">
                  <c:v>266.7</c:v>
                </c:pt>
                <c:pt idx="8573">
                  <c:v>267.89999999999998</c:v>
                </c:pt>
                <c:pt idx="8574">
                  <c:v>257.3</c:v>
                </c:pt>
                <c:pt idx="8575">
                  <c:v>265.39999999999998</c:v>
                </c:pt>
                <c:pt idx="8576">
                  <c:v>263.89999999999998</c:v>
                </c:pt>
                <c:pt idx="8577">
                  <c:v>268.7</c:v>
                </c:pt>
                <c:pt idx="8578">
                  <c:v>268.10000000000002</c:v>
                </c:pt>
                <c:pt idx="8579">
                  <c:v>265.39999999999998</c:v>
                </c:pt>
                <c:pt idx="8580">
                  <c:v>267.5</c:v>
                </c:pt>
                <c:pt idx="8581">
                  <c:v>266.10000000000002</c:v>
                </c:pt>
                <c:pt idx="8582">
                  <c:v>268.39999999999998</c:v>
                </c:pt>
                <c:pt idx="8583">
                  <c:v>269.5</c:v>
                </c:pt>
                <c:pt idx="8584">
                  <c:v>268.60000000000002</c:v>
                </c:pt>
                <c:pt idx="8585">
                  <c:v>269.3</c:v>
                </c:pt>
                <c:pt idx="8586">
                  <c:v>266.8</c:v>
                </c:pt>
                <c:pt idx="8587">
                  <c:v>260.10000000000002</c:v>
                </c:pt>
                <c:pt idx="8588">
                  <c:v>269.3</c:v>
                </c:pt>
                <c:pt idx="8589">
                  <c:v>263</c:v>
                </c:pt>
                <c:pt idx="8590">
                  <c:v>264.10000000000002</c:v>
                </c:pt>
                <c:pt idx="8591">
                  <c:v>267</c:v>
                </c:pt>
                <c:pt idx="8592">
                  <c:v>268.5</c:v>
                </c:pt>
                <c:pt idx="8593">
                  <c:v>265</c:v>
                </c:pt>
                <c:pt idx="8594">
                  <c:v>268.10000000000002</c:v>
                </c:pt>
                <c:pt idx="8595">
                  <c:v>268.7</c:v>
                </c:pt>
                <c:pt idx="8596">
                  <c:v>270.89999999999998</c:v>
                </c:pt>
                <c:pt idx="8597">
                  <c:v>271</c:v>
                </c:pt>
                <c:pt idx="8598">
                  <c:v>263.10000000000002</c:v>
                </c:pt>
                <c:pt idx="8599">
                  <c:v>271.60000000000002</c:v>
                </c:pt>
                <c:pt idx="8600">
                  <c:v>266.7</c:v>
                </c:pt>
                <c:pt idx="8601">
                  <c:v>270.3</c:v>
                </c:pt>
                <c:pt idx="8602">
                  <c:v>262</c:v>
                </c:pt>
                <c:pt idx="8603">
                  <c:v>269.5</c:v>
                </c:pt>
                <c:pt idx="8604">
                  <c:v>271.60000000000002</c:v>
                </c:pt>
                <c:pt idx="8605">
                  <c:v>274.3</c:v>
                </c:pt>
                <c:pt idx="8606">
                  <c:v>274.2</c:v>
                </c:pt>
                <c:pt idx="8607">
                  <c:v>273.60000000000002</c:v>
                </c:pt>
                <c:pt idx="8608">
                  <c:v>261.10000000000002</c:v>
                </c:pt>
                <c:pt idx="8609">
                  <c:v>269</c:v>
                </c:pt>
                <c:pt idx="8610">
                  <c:v>269.7</c:v>
                </c:pt>
                <c:pt idx="8611">
                  <c:v>272.8</c:v>
                </c:pt>
                <c:pt idx="8612">
                  <c:v>275.2</c:v>
                </c:pt>
                <c:pt idx="8613">
                  <c:v>276.5</c:v>
                </c:pt>
                <c:pt idx="8614">
                  <c:v>276.60000000000002</c:v>
                </c:pt>
                <c:pt idx="8615">
                  <c:v>276</c:v>
                </c:pt>
                <c:pt idx="8616">
                  <c:v>276.5</c:v>
                </c:pt>
                <c:pt idx="8617">
                  <c:v>274.89999999999998</c:v>
                </c:pt>
                <c:pt idx="8618">
                  <c:v>274.3</c:v>
                </c:pt>
                <c:pt idx="8619">
                  <c:v>269.89999999999998</c:v>
                </c:pt>
                <c:pt idx="8620">
                  <c:v>271.89999999999998</c:v>
                </c:pt>
                <c:pt idx="8621">
                  <c:v>272</c:v>
                </c:pt>
                <c:pt idx="8622">
                  <c:v>273.5</c:v>
                </c:pt>
                <c:pt idx="8623">
                  <c:v>273</c:v>
                </c:pt>
                <c:pt idx="8624">
                  <c:v>268.60000000000002</c:v>
                </c:pt>
                <c:pt idx="8625">
                  <c:v>262.8</c:v>
                </c:pt>
                <c:pt idx="8626">
                  <c:v>274.89999999999998</c:v>
                </c:pt>
                <c:pt idx="8627">
                  <c:v>274.89999999999998</c:v>
                </c:pt>
                <c:pt idx="8628">
                  <c:v>276.60000000000002</c:v>
                </c:pt>
                <c:pt idx="8629">
                  <c:v>275</c:v>
                </c:pt>
                <c:pt idx="8630">
                  <c:v>274.2</c:v>
                </c:pt>
                <c:pt idx="8631">
                  <c:v>270.8</c:v>
                </c:pt>
                <c:pt idx="8632">
                  <c:v>273.2</c:v>
                </c:pt>
                <c:pt idx="8633">
                  <c:v>274.60000000000002</c:v>
                </c:pt>
                <c:pt idx="8634">
                  <c:v>276.5</c:v>
                </c:pt>
                <c:pt idx="8635">
                  <c:v>277.60000000000002</c:v>
                </c:pt>
                <c:pt idx="8636">
                  <c:v>276.3</c:v>
                </c:pt>
                <c:pt idx="8637">
                  <c:v>276.5</c:v>
                </c:pt>
                <c:pt idx="8638">
                  <c:v>274</c:v>
                </c:pt>
                <c:pt idx="8639">
                  <c:v>276.89999999999998</c:v>
                </c:pt>
                <c:pt idx="8640">
                  <c:v>277.5</c:v>
                </c:pt>
                <c:pt idx="8641">
                  <c:v>274.5</c:v>
                </c:pt>
                <c:pt idx="8642">
                  <c:v>270.89999999999998</c:v>
                </c:pt>
                <c:pt idx="8643">
                  <c:v>277.39999999999998</c:v>
                </c:pt>
                <c:pt idx="8644">
                  <c:v>269.2</c:v>
                </c:pt>
                <c:pt idx="8645">
                  <c:v>276.2</c:v>
                </c:pt>
                <c:pt idx="8646">
                  <c:v>274.7</c:v>
                </c:pt>
                <c:pt idx="8647">
                  <c:v>269.60000000000002</c:v>
                </c:pt>
                <c:pt idx="8648">
                  <c:v>274.60000000000002</c:v>
                </c:pt>
                <c:pt idx="8649">
                  <c:v>276.5</c:v>
                </c:pt>
                <c:pt idx="8650">
                  <c:v>277.3</c:v>
                </c:pt>
                <c:pt idx="8651">
                  <c:v>276</c:v>
                </c:pt>
                <c:pt idx="8652">
                  <c:v>275.60000000000002</c:v>
                </c:pt>
                <c:pt idx="8653">
                  <c:v>276.3</c:v>
                </c:pt>
                <c:pt idx="8654">
                  <c:v>275.60000000000002</c:v>
                </c:pt>
                <c:pt idx="8655">
                  <c:v>268.89999999999998</c:v>
                </c:pt>
                <c:pt idx="8656">
                  <c:v>274.89999999999998</c:v>
                </c:pt>
                <c:pt idx="8657">
                  <c:v>273.8</c:v>
                </c:pt>
                <c:pt idx="8658">
                  <c:v>273.60000000000002</c:v>
                </c:pt>
                <c:pt idx="8659">
                  <c:v>275</c:v>
                </c:pt>
                <c:pt idx="8660">
                  <c:v>273</c:v>
                </c:pt>
                <c:pt idx="8661">
                  <c:v>266</c:v>
                </c:pt>
                <c:pt idx="8662">
                  <c:v>266.7</c:v>
                </c:pt>
                <c:pt idx="8663">
                  <c:v>267.3</c:v>
                </c:pt>
                <c:pt idx="8664">
                  <c:v>273.3</c:v>
                </c:pt>
                <c:pt idx="8665">
                  <c:v>273.5</c:v>
                </c:pt>
                <c:pt idx="8666">
                  <c:v>271.89999999999998</c:v>
                </c:pt>
                <c:pt idx="8667">
                  <c:v>277.2</c:v>
                </c:pt>
                <c:pt idx="8668">
                  <c:v>276.3</c:v>
                </c:pt>
                <c:pt idx="8669">
                  <c:v>278</c:v>
                </c:pt>
                <c:pt idx="8670">
                  <c:v>274.8</c:v>
                </c:pt>
                <c:pt idx="8671">
                  <c:v>274.3</c:v>
                </c:pt>
                <c:pt idx="8672">
                  <c:v>272.89999999999998</c:v>
                </c:pt>
                <c:pt idx="8673">
                  <c:v>262.39999999999998</c:v>
                </c:pt>
                <c:pt idx="8674">
                  <c:v>270.2</c:v>
                </c:pt>
                <c:pt idx="8675">
                  <c:v>269.10000000000002</c:v>
                </c:pt>
                <c:pt idx="8676">
                  <c:v>276.3</c:v>
                </c:pt>
                <c:pt idx="8677">
                  <c:v>267.89999999999998</c:v>
                </c:pt>
                <c:pt idx="8678">
                  <c:v>271.10000000000002</c:v>
                </c:pt>
                <c:pt idx="8679">
                  <c:v>276.39999999999998</c:v>
                </c:pt>
                <c:pt idx="8680">
                  <c:v>270.8</c:v>
                </c:pt>
                <c:pt idx="8681">
                  <c:v>266.2</c:v>
                </c:pt>
                <c:pt idx="8682">
                  <c:v>278.89999999999998</c:v>
                </c:pt>
                <c:pt idx="8683">
                  <c:v>278.39999999999998</c:v>
                </c:pt>
                <c:pt idx="8684">
                  <c:v>272.5</c:v>
                </c:pt>
                <c:pt idx="8685">
                  <c:v>263.10000000000002</c:v>
                </c:pt>
                <c:pt idx="8686">
                  <c:v>272.89999999999998</c:v>
                </c:pt>
                <c:pt idx="8687">
                  <c:v>274.89999999999998</c:v>
                </c:pt>
                <c:pt idx="8688">
                  <c:v>277.3</c:v>
                </c:pt>
                <c:pt idx="8689">
                  <c:v>271.2</c:v>
                </c:pt>
                <c:pt idx="8690">
                  <c:v>276.89999999999998</c:v>
                </c:pt>
                <c:pt idx="8691">
                  <c:v>272.8</c:v>
                </c:pt>
                <c:pt idx="8692">
                  <c:v>275.7</c:v>
                </c:pt>
                <c:pt idx="8693">
                  <c:v>273</c:v>
                </c:pt>
                <c:pt idx="8694">
                  <c:v>277.3</c:v>
                </c:pt>
                <c:pt idx="8695">
                  <c:v>279.3</c:v>
                </c:pt>
                <c:pt idx="8696">
                  <c:v>274.3</c:v>
                </c:pt>
                <c:pt idx="8697">
                  <c:v>279.2</c:v>
                </c:pt>
                <c:pt idx="8698">
                  <c:v>277.7</c:v>
                </c:pt>
                <c:pt idx="8699">
                  <c:v>276.2</c:v>
                </c:pt>
                <c:pt idx="8700">
                  <c:v>273.3</c:v>
                </c:pt>
                <c:pt idx="8701">
                  <c:v>269.89999999999998</c:v>
                </c:pt>
                <c:pt idx="8702">
                  <c:v>273.7</c:v>
                </c:pt>
                <c:pt idx="8703">
                  <c:v>269.89999999999998</c:v>
                </c:pt>
                <c:pt idx="8704">
                  <c:v>276.60000000000002</c:v>
                </c:pt>
                <c:pt idx="8705">
                  <c:v>273.5</c:v>
                </c:pt>
                <c:pt idx="8706">
                  <c:v>273.5</c:v>
                </c:pt>
                <c:pt idx="8707">
                  <c:v>275.7</c:v>
                </c:pt>
                <c:pt idx="8708">
                  <c:v>266.8</c:v>
                </c:pt>
                <c:pt idx="8709">
                  <c:v>277</c:v>
                </c:pt>
                <c:pt idx="8710">
                  <c:v>272.2</c:v>
                </c:pt>
                <c:pt idx="8711">
                  <c:v>278.60000000000002</c:v>
                </c:pt>
                <c:pt idx="8712">
                  <c:v>276.7</c:v>
                </c:pt>
                <c:pt idx="8713">
                  <c:v>276.39999999999998</c:v>
                </c:pt>
                <c:pt idx="8714">
                  <c:v>278.60000000000002</c:v>
                </c:pt>
                <c:pt idx="8715">
                  <c:v>277.5</c:v>
                </c:pt>
                <c:pt idx="8716">
                  <c:v>272.3</c:v>
                </c:pt>
                <c:pt idx="8717">
                  <c:v>280.3</c:v>
                </c:pt>
                <c:pt idx="8718">
                  <c:v>280.5</c:v>
                </c:pt>
                <c:pt idx="8719">
                  <c:v>277.7</c:v>
                </c:pt>
                <c:pt idx="8720">
                  <c:v>276.7</c:v>
                </c:pt>
                <c:pt idx="8721">
                  <c:v>275.8</c:v>
                </c:pt>
                <c:pt idx="8722">
                  <c:v>276.7</c:v>
                </c:pt>
                <c:pt idx="8723">
                  <c:v>276.39999999999998</c:v>
                </c:pt>
                <c:pt idx="8724">
                  <c:v>277.60000000000002</c:v>
                </c:pt>
                <c:pt idx="8725">
                  <c:v>276.3</c:v>
                </c:pt>
                <c:pt idx="8726">
                  <c:v>279.89999999999998</c:v>
                </c:pt>
                <c:pt idx="8727">
                  <c:v>275.8</c:v>
                </c:pt>
                <c:pt idx="8728">
                  <c:v>278.8</c:v>
                </c:pt>
                <c:pt idx="8729">
                  <c:v>270.39999999999998</c:v>
                </c:pt>
                <c:pt idx="8730">
                  <c:v>279.8</c:v>
                </c:pt>
                <c:pt idx="8731">
                  <c:v>280.5</c:v>
                </c:pt>
                <c:pt idx="8732">
                  <c:v>282.39999999999998</c:v>
                </c:pt>
                <c:pt idx="8733">
                  <c:v>284.5</c:v>
                </c:pt>
                <c:pt idx="8734">
                  <c:v>282.7</c:v>
                </c:pt>
                <c:pt idx="8735">
                  <c:v>284.89999999999998</c:v>
                </c:pt>
                <c:pt idx="8736">
                  <c:v>284.5</c:v>
                </c:pt>
                <c:pt idx="8737">
                  <c:v>283.89999999999998</c:v>
                </c:pt>
                <c:pt idx="8738">
                  <c:v>277.60000000000002</c:v>
                </c:pt>
                <c:pt idx="8739">
                  <c:v>282.2</c:v>
                </c:pt>
                <c:pt idx="8740">
                  <c:v>276.5</c:v>
                </c:pt>
                <c:pt idx="8741">
                  <c:v>275.39999999999998</c:v>
                </c:pt>
                <c:pt idx="8742">
                  <c:v>283.3</c:v>
                </c:pt>
                <c:pt idx="8743">
                  <c:v>279.3</c:v>
                </c:pt>
                <c:pt idx="8744">
                  <c:v>282.89999999999998</c:v>
                </c:pt>
                <c:pt idx="8745">
                  <c:v>277.8</c:v>
                </c:pt>
                <c:pt idx="8746">
                  <c:v>282.10000000000002</c:v>
                </c:pt>
                <c:pt idx="8747">
                  <c:v>284.10000000000002</c:v>
                </c:pt>
                <c:pt idx="8748">
                  <c:v>275</c:v>
                </c:pt>
                <c:pt idx="8749">
                  <c:v>281.10000000000002</c:v>
                </c:pt>
                <c:pt idx="8750">
                  <c:v>283.10000000000002</c:v>
                </c:pt>
                <c:pt idx="8751">
                  <c:v>281.8</c:v>
                </c:pt>
                <c:pt idx="8752">
                  <c:v>282.7</c:v>
                </c:pt>
                <c:pt idx="8753">
                  <c:v>281.8</c:v>
                </c:pt>
                <c:pt idx="8754">
                  <c:v>279.7</c:v>
                </c:pt>
                <c:pt idx="8755">
                  <c:v>280.10000000000002</c:v>
                </c:pt>
                <c:pt idx="8756">
                  <c:v>280.3</c:v>
                </c:pt>
                <c:pt idx="8757">
                  <c:v>276.7</c:v>
                </c:pt>
                <c:pt idx="8758">
                  <c:v>279</c:v>
                </c:pt>
                <c:pt idx="8759">
                  <c:v>279.39999999999998</c:v>
                </c:pt>
                <c:pt idx="8760">
                  <c:v>281.60000000000002</c:v>
                </c:pt>
                <c:pt idx="8761">
                  <c:v>283.10000000000002</c:v>
                </c:pt>
                <c:pt idx="8762">
                  <c:v>280.2</c:v>
                </c:pt>
                <c:pt idx="8763">
                  <c:v>276.7</c:v>
                </c:pt>
                <c:pt idx="8764">
                  <c:v>286.5</c:v>
                </c:pt>
                <c:pt idx="8765">
                  <c:v>282.2</c:v>
                </c:pt>
                <c:pt idx="8766">
                  <c:v>280.5</c:v>
                </c:pt>
                <c:pt idx="8767">
                  <c:v>283.7</c:v>
                </c:pt>
                <c:pt idx="8768">
                  <c:v>282.10000000000002</c:v>
                </c:pt>
                <c:pt idx="8769">
                  <c:v>281.60000000000002</c:v>
                </c:pt>
                <c:pt idx="8770">
                  <c:v>273.8</c:v>
                </c:pt>
                <c:pt idx="8771">
                  <c:v>283.89999999999998</c:v>
                </c:pt>
                <c:pt idx="8772">
                  <c:v>283.5</c:v>
                </c:pt>
                <c:pt idx="8773">
                  <c:v>281.10000000000002</c:v>
                </c:pt>
                <c:pt idx="8774">
                  <c:v>281.2</c:v>
                </c:pt>
                <c:pt idx="8775">
                  <c:v>282.60000000000002</c:v>
                </c:pt>
                <c:pt idx="8776">
                  <c:v>278.7</c:v>
                </c:pt>
                <c:pt idx="8777">
                  <c:v>276</c:v>
                </c:pt>
                <c:pt idx="8778">
                  <c:v>281.3</c:v>
                </c:pt>
                <c:pt idx="8779">
                  <c:v>280.39999999999998</c:v>
                </c:pt>
                <c:pt idx="8780">
                  <c:v>285</c:v>
                </c:pt>
                <c:pt idx="8781">
                  <c:v>285.5</c:v>
                </c:pt>
                <c:pt idx="8782">
                  <c:v>284.5</c:v>
                </c:pt>
                <c:pt idx="8783">
                  <c:v>282.10000000000002</c:v>
                </c:pt>
                <c:pt idx="8784">
                  <c:v>282.39999999999998</c:v>
                </c:pt>
                <c:pt idx="8785">
                  <c:v>283.5</c:v>
                </c:pt>
                <c:pt idx="8786">
                  <c:v>278</c:v>
                </c:pt>
                <c:pt idx="8787">
                  <c:v>280.2</c:v>
                </c:pt>
                <c:pt idx="8788">
                  <c:v>281.8</c:v>
                </c:pt>
                <c:pt idx="8789">
                  <c:v>281.3</c:v>
                </c:pt>
                <c:pt idx="8790">
                  <c:v>267.3</c:v>
                </c:pt>
                <c:pt idx="8791">
                  <c:v>278.89999999999998</c:v>
                </c:pt>
                <c:pt idx="8792">
                  <c:v>275.8</c:v>
                </c:pt>
                <c:pt idx="8793">
                  <c:v>279.60000000000002</c:v>
                </c:pt>
                <c:pt idx="8794">
                  <c:v>283.5</c:v>
                </c:pt>
                <c:pt idx="8795">
                  <c:v>284.7</c:v>
                </c:pt>
                <c:pt idx="8796">
                  <c:v>269.39999999999998</c:v>
                </c:pt>
                <c:pt idx="8797">
                  <c:v>284.89999999999998</c:v>
                </c:pt>
                <c:pt idx="8798">
                  <c:v>284.7</c:v>
                </c:pt>
                <c:pt idx="8799">
                  <c:v>284.5</c:v>
                </c:pt>
                <c:pt idx="8800">
                  <c:v>279.39999999999998</c:v>
                </c:pt>
                <c:pt idx="8801">
                  <c:v>277.7</c:v>
                </c:pt>
                <c:pt idx="8802">
                  <c:v>274.89999999999998</c:v>
                </c:pt>
                <c:pt idx="8803">
                  <c:v>278</c:v>
                </c:pt>
                <c:pt idx="8804">
                  <c:v>280.89999999999998</c:v>
                </c:pt>
                <c:pt idx="8805">
                  <c:v>277.7</c:v>
                </c:pt>
                <c:pt idx="8806">
                  <c:v>281.2</c:v>
                </c:pt>
                <c:pt idx="8807">
                  <c:v>273.2</c:v>
                </c:pt>
                <c:pt idx="8808">
                  <c:v>280.89999999999998</c:v>
                </c:pt>
                <c:pt idx="8809">
                  <c:v>276.2</c:v>
                </c:pt>
                <c:pt idx="8810">
                  <c:v>275.60000000000002</c:v>
                </c:pt>
                <c:pt idx="8811">
                  <c:v>285.3</c:v>
                </c:pt>
                <c:pt idx="8812">
                  <c:v>284.10000000000002</c:v>
                </c:pt>
                <c:pt idx="8813">
                  <c:v>277.5</c:v>
                </c:pt>
                <c:pt idx="8814">
                  <c:v>284.10000000000002</c:v>
                </c:pt>
                <c:pt idx="8815">
                  <c:v>282.8</c:v>
                </c:pt>
                <c:pt idx="8816">
                  <c:v>284.10000000000002</c:v>
                </c:pt>
                <c:pt idx="8817">
                  <c:v>280.7</c:v>
                </c:pt>
                <c:pt idx="8818">
                  <c:v>284.8</c:v>
                </c:pt>
                <c:pt idx="8819">
                  <c:v>275.60000000000002</c:v>
                </c:pt>
                <c:pt idx="8820">
                  <c:v>274.5</c:v>
                </c:pt>
                <c:pt idx="8821">
                  <c:v>280.3</c:v>
                </c:pt>
                <c:pt idx="8822">
                  <c:v>280.2</c:v>
                </c:pt>
                <c:pt idx="8823">
                  <c:v>283.39999999999998</c:v>
                </c:pt>
                <c:pt idx="8824">
                  <c:v>281.10000000000002</c:v>
                </c:pt>
                <c:pt idx="8825">
                  <c:v>283.10000000000002</c:v>
                </c:pt>
                <c:pt idx="8826">
                  <c:v>282.60000000000002</c:v>
                </c:pt>
                <c:pt idx="8827">
                  <c:v>281.10000000000002</c:v>
                </c:pt>
                <c:pt idx="8828">
                  <c:v>282.5</c:v>
                </c:pt>
                <c:pt idx="8829">
                  <c:v>283.5</c:v>
                </c:pt>
                <c:pt idx="8830">
                  <c:v>278.89999999999998</c:v>
                </c:pt>
                <c:pt idx="8831">
                  <c:v>278.2</c:v>
                </c:pt>
                <c:pt idx="8832">
                  <c:v>282.39999999999998</c:v>
                </c:pt>
                <c:pt idx="8833">
                  <c:v>282.5</c:v>
                </c:pt>
                <c:pt idx="8834">
                  <c:v>278.2</c:v>
                </c:pt>
                <c:pt idx="8835">
                  <c:v>283.10000000000002</c:v>
                </c:pt>
                <c:pt idx="8836">
                  <c:v>279.89999999999998</c:v>
                </c:pt>
                <c:pt idx="8837">
                  <c:v>277.39999999999998</c:v>
                </c:pt>
                <c:pt idx="8838">
                  <c:v>274.8</c:v>
                </c:pt>
                <c:pt idx="8839">
                  <c:v>279.39999999999998</c:v>
                </c:pt>
                <c:pt idx="8840">
                  <c:v>282.10000000000002</c:v>
                </c:pt>
                <c:pt idx="8841">
                  <c:v>275.89999999999998</c:v>
                </c:pt>
                <c:pt idx="8842">
                  <c:v>282</c:v>
                </c:pt>
                <c:pt idx="8843">
                  <c:v>282.39999999999998</c:v>
                </c:pt>
                <c:pt idx="8844">
                  <c:v>282.60000000000002</c:v>
                </c:pt>
                <c:pt idx="8845">
                  <c:v>280.10000000000002</c:v>
                </c:pt>
                <c:pt idx="8846">
                  <c:v>279</c:v>
                </c:pt>
                <c:pt idx="8847">
                  <c:v>282.39999999999998</c:v>
                </c:pt>
                <c:pt idx="8848">
                  <c:v>281.10000000000002</c:v>
                </c:pt>
                <c:pt idx="8849">
                  <c:v>279.39999999999998</c:v>
                </c:pt>
                <c:pt idx="8850">
                  <c:v>274.89999999999998</c:v>
                </c:pt>
                <c:pt idx="8851">
                  <c:v>283.8</c:v>
                </c:pt>
                <c:pt idx="8852">
                  <c:v>282.7</c:v>
                </c:pt>
                <c:pt idx="8853">
                  <c:v>280.60000000000002</c:v>
                </c:pt>
                <c:pt idx="8854">
                  <c:v>282.89999999999998</c:v>
                </c:pt>
                <c:pt idx="8855">
                  <c:v>281.5</c:v>
                </c:pt>
                <c:pt idx="8856">
                  <c:v>276.8</c:v>
                </c:pt>
                <c:pt idx="8857">
                  <c:v>279.10000000000002</c:v>
                </c:pt>
                <c:pt idx="8858">
                  <c:v>280.5</c:v>
                </c:pt>
                <c:pt idx="8859">
                  <c:v>275.8</c:v>
                </c:pt>
                <c:pt idx="8860">
                  <c:v>280.60000000000002</c:v>
                </c:pt>
                <c:pt idx="8861">
                  <c:v>279.8</c:v>
                </c:pt>
                <c:pt idx="8862">
                  <c:v>280.60000000000002</c:v>
                </c:pt>
                <c:pt idx="8863">
                  <c:v>273.7</c:v>
                </c:pt>
                <c:pt idx="8864">
                  <c:v>282.10000000000002</c:v>
                </c:pt>
                <c:pt idx="8865">
                  <c:v>278.7</c:v>
                </c:pt>
                <c:pt idx="8866">
                  <c:v>278</c:v>
                </c:pt>
                <c:pt idx="8867">
                  <c:v>276.60000000000002</c:v>
                </c:pt>
                <c:pt idx="8868">
                  <c:v>283.2</c:v>
                </c:pt>
                <c:pt idx="8869">
                  <c:v>282.7</c:v>
                </c:pt>
                <c:pt idx="8870">
                  <c:v>276.89999999999998</c:v>
                </c:pt>
                <c:pt idx="8871">
                  <c:v>282</c:v>
                </c:pt>
                <c:pt idx="8872">
                  <c:v>281.39999999999998</c:v>
                </c:pt>
                <c:pt idx="8873">
                  <c:v>281.10000000000002</c:v>
                </c:pt>
                <c:pt idx="8874">
                  <c:v>280.5</c:v>
                </c:pt>
                <c:pt idx="8875">
                  <c:v>279.10000000000002</c:v>
                </c:pt>
                <c:pt idx="8876">
                  <c:v>278.10000000000002</c:v>
                </c:pt>
                <c:pt idx="8877">
                  <c:v>269</c:v>
                </c:pt>
                <c:pt idx="8878">
                  <c:v>278.7</c:v>
                </c:pt>
                <c:pt idx="8879">
                  <c:v>281.5</c:v>
                </c:pt>
                <c:pt idx="8880">
                  <c:v>278.7</c:v>
                </c:pt>
                <c:pt idx="8881">
                  <c:v>277.3</c:v>
                </c:pt>
                <c:pt idx="8882">
                  <c:v>271.7</c:v>
                </c:pt>
                <c:pt idx="8883">
                  <c:v>275.3</c:v>
                </c:pt>
                <c:pt idx="8884">
                  <c:v>280.5</c:v>
                </c:pt>
                <c:pt idx="8885">
                  <c:v>280.5</c:v>
                </c:pt>
                <c:pt idx="8886">
                  <c:v>275.8</c:v>
                </c:pt>
                <c:pt idx="8887">
                  <c:v>267.60000000000002</c:v>
                </c:pt>
                <c:pt idx="8888">
                  <c:v>273.3</c:v>
                </c:pt>
                <c:pt idx="8889">
                  <c:v>277.3</c:v>
                </c:pt>
                <c:pt idx="8890">
                  <c:v>278.8</c:v>
                </c:pt>
                <c:pt idx="8891">
                  <c:v>278.89999999999998</c:v>
                </c:pt>
                <c:pt idx="8892">
                  <c:v>272.89999999999998</c:v>
                </c:pt>
                <c:pt idx="8893">
                  <c:v>278.60000000000002</c:v>
                </c:pt>
                <c:pt idx="8894">
                  <c:v>271.2</c:v>
                </c:pt>
                <c:pt idx="8895">
                  <c:v>278</c:v>
                </c:pt>
                <c:pt idx="8896">
                  <c:v>276.7</c:v>
                </c:pt>
                <c:pt idx="8897">
                  <c:v>278.3</c:v>
                </c:pt>
                <c:pt idx="8898">
                  <c:v>279.5</c:v>
                </c:pt>
                <c:pt idx="8899">
                  <c:v>268.89999999999998</c:v>
                </c:pt>
                <c:pt idx="8900">
                  <c:v>280.2</c:v>
                </c:pt>
                <c:pt idx="8901">
                  <c:v>279.60000000000002</c:v>
                </c:pt>
                <c:pt idx="8902">
                  <c:v>280.3</c:v>
                </c:pt>
                <c:pt idx="8903">
                  <c:v>280.2</c:v>
                </c:pt>
                <c:pt idx="8904">
                  <c:v>274.89999999999998</c:v>
                </c:pt>
                <c:pt idx="8905">
                  <c:v>278</c:v>
                </c:pt>
                <c:pt idx="8906">
                  <c:v>277.8</c:v>
                </c:pt>
                <c:pt idx="8907">
                  <c:v>280.5</c:v>
                </c:pt>
                <c:pt idx="8908">
                  <c:v>280.5</c:v>
                </c:pt>
                <c:pt idx="8909">
                  <c:v>281.2</c:v>
                </c:pt>
                <c:pt idx="8910">
                  <c:v>280.60000000000002</c:v>
                </c:pt>
                <c:pt idx="8911">
                  <c:v>280</c:v>
                </c:pt>
                <c:pt idx="8912">
                  <c:v>277.89999999999998</c:v>
                </c:pt>
                <c:pt idx="8913">
                  <c:v>280.39999999999998</c:v>
                </c:pt>
                <c:pt idx="8914">
                  <c:v>269.5</c:v>
                </c:pt>
                <c:pt idx="8915">
                  <c:v>275.89999999999998</c:v>
                </c:pt>
                <c:pt idx="8916">
                  <c:v>280.39999999999998</c:v>
                </c:pt>
                <c:pt idx="8917">
                  <c:v>280</c:v>
                </c:pt>
                <c:pt idx="8918">
                  <c:v>279.2</c:v>
                </c:pt>
                <c:pt idx="8919">
                  <c:v>274.8</c:v>
                </c:pt>
                <c:pt idx="8920">
                  <c:v>272.60000000000002</c:v>
                </c:pt>
                <c:pt idx="8921">
                  <c:v>274.39999999999998</c:v>
                </c:pt>
                <c:pt idx="8922">
                  <c:v>278.60000000000002</c:v>
                </c:pt>
                <c:pt idx="8923">
                  <c:v>277.7</c:v>
                </c:pt>
                <c:pt idx="8924">
                  <c:v>273.7</c:v>
                </c:pt>
                <c:pt idx="8925">
                  <c:v>277.3</c:v>
                </c:pt>
                <c:pt idx="8926">
                  <c:v>277.89999999999998</c:v>
                </c:pt>
                <c:pt idx="8927">
                  <c:v>275.10000000000002</c:v>
                </c:pt>
                <c:pt idx="8928">
                  <c:v>278.5</c:v>
                </c:pt>
                <c:pt idx="8929">
                  <c:v>279.3</c:v>
                </c:pt>
                <c:pt idx="8930">
                  <c:v>279.2</c:v>
                </c:pt>
                <c:pt idx="8931">
                  <c:v>271</c:v>
                </c:pt>
                <c:pt idx="8932">
                  <c:v>275.7</c:v>
                </c:pt>
                <c:pt idx="8933">
                  <c:v>281</c:v>
                </c:pt>
                <c:pt idx="8934">
                  <c:v>284.39999999999998</c:v>
                </c:pt>
                <c:pt idx="8935">
                  <c:v>285.39999999999998</c:v>
                </c:pt>
                <c:pt idx="8936">
                  <c:v>284.39999999999998</c:v>
                </c:pt>
                <c:pt idx="8937">
                  <c:v>286.39999999999998</c:v>
                </c:pt>
                <c:pt idx="8938">
                  <c:v>284.39999999999998</c:v>
                </c:pt>
                <c:pt idx="8939">
                  <c:v>285.89999999999998</c:v>
                </c:pt>
                <c:pt idx="8940">
                  <c:v>284.5</c:v>
                </c:pt>
                <c:pt idx="8941">
                  <c:v>276.8</c:v>
                </c:pt>
                <c:pt idx="8942">
                  <c:v>279.39999999999998</c:v>
                </c:pt>
                <c:pt idx="8943">
                  <c:v>273.89999999999998</c:v>
                </c:pt>
                <c:pt idx="8944">
                  <c:v>279.10000000000002</c:v>
                </c:pt>
                <c:pt idx="8945">
                  <c:v>281.10000000000002</c:v>
                </c:pt>
                <c:pt idx="8946">
                  <c:v>284.5</c:v>
                </c:pt>
                <c:pt idx="8947">
                  <c:v>282.89999999999998</c:v>
                </c:pt>
                <c:pt idx="8948">
                  <c:v>282.10000000000002</c:v>
                </c:pt>
                <c:pt idx="8949">
                  <c:v>282.5</c:v>
                </c:pt>
                <c:pt idx="8950">
                  <c:v>280.7</c:v>
                </c:pt>
                <c:pt idx="8951">
                  <c:v>282.3</c:v>
                </c:pt>
                <c:pt idx="8952">
                  <c:v>280.60000000000002</c:v>
                </c:pt>
                <c:pt idx="8953">
                  <c:v>283.5</c:v>
                </c:pt>
                <c:pt idx="8954">
                  <c:v>279.8</c:v>
                </c:pt>
                <c:pt idx="8955">
                  <c:v>281.3</c:v>
                </c:pt>
                <c:pt idx="8956">
                  <c:v>279.39999999999998</c:v>
                </c:pt>
                <c:pt idx="8957">
                  <c:v>283.39999999999998</c:v>
                </c:pt>
                <c:pt idx="8958">
                  <c:v>284.5</c:v>
                </c:pt>
                <c:pt idx="8959">
                  <c:v>282.89999999999998</c:v>
                </c:pt>
                <c:pt idx="8960">
                  <c:v>282.8</c:v>
                </c:pt>
                <c:pt idx="8961">
                  <c:v>278.8</c:v>
                </c:pt>
                <c:pt idx="8962">
                  <c:v>282.39999999999998</c:v>
                </c:pt>
                <c:pt idx="8963">
                  <c:v>275.89999999999998</c:v>
                </c:pt>
                <c:pt idx="8964">
                  <c:v>281</c:v>
                </c:pt>
                <c:pt idx="8965">
                  <c:v>284.5</c:v>
                </c:pt>
                <c:pt idx="8966">
                  <c:v>282</c:v>
                </c:pt>
                <c:pt idx="8967">
                  <c:v>275.89999999999998</c:v>
                </c:pt>
                <c:pt idx="8968">
                  <c:v>283.5</c:v>
                </c:pt>
                <c:pt idx="8969">
                  <c:v>281.60000000000002</c:v>
                </c:pt>
                <c:pt idx="8970">
                  <c:v>284.5</c:v>
                </c:pt>
                <c:pt idx="8971">
                  <c:v>282.5</c:v>
                </c:pt>
                <c:pt idx="8972">
                  <c:v>281.89999999999998</c:v>
                </c:pt>
                <c:pt idx="8973">
                  <c:v>284.39999999999998</c:v>
                </c:pt>
                <c:pt idx="8974">
                  <c:v>283.89999999999998</c:v>
                </c:pt>
                <c:pt idx="8975">
                  <c:v>282.5</c:v>
                </c:pt>
                <c:pt idx="8976">
                  <c:v>282.5</c:v>
                </c:pt>
                <c:pt idx="8977">
                  <c:v>283.10000000000002</c:v>
                </c:pt>
                <c:pt idx="8978">
                  <c:v>284.5</c:v>
                </c:pt>
                <c:pt idx="8979">
                  <c:v>273.10000000000002</c:v>
                </c:pt>
                <c:pt idx="8980">
                  <c:v>283.2</c:v>
                </c:pt>
                <c:pt idx="8981">
                  <c:v>281.3</c:v>
                </c:pt>
                <c:pt idx="8982">
                  <c:v>286.39999999999998</c:v>
                </c:pt>
                <c:pt idx="8983">
                  <c:v>283.5</c:v>
                </c:pt>
                <c:pt idx="8984">
                  <c:v>282.89999999999998</c:v>
                </c:pt>
                <c:pt idx="8985">
                  <c:v>284.39999999999998</c:v>
                </c:pt>
                <c:pt idx="8986">
                  <c:v>283.8</c:v>
                </c:pt>
                <c:pt idx="8987">
                  <c:v>284.5</c:v>
                </c:pt>
                <c:pt idx="8988">
                  <c:v>286.39999999999998</c:v>
                </c:pt>
                <c:pt idx="8989">
                  <c:v>285.39999999999998</c:v>
                </c:pt>
                <c:pt idx="8990">
                  <c:v>285.60000000000002</c:v>
                </c:pt>
                <c:pt idx="8991">
                  <c:v>287.5</c:v>
                </c:pt>
                <c:pt idx="8992">
                  <c:v>281.7</c:v>
                </c:pt>
                <c:pt idx="8993">
                  <c:v>284.5</c:v>
                </c:pt>
                <c:pt idx="8994">
                  <c:v>282.60000000000002</c:v>
                </c:pt>
                <c:pt idx="8995">
                  <c:v>283.89999999999998</c:v>
                </c:pt>
                <c:pt idx="8996">
                  <c:v>276.39999999999998</c:v>
                </c:pt>
                <c:pt idx="8997">
                  <c:v>283</c:v>
                </c:pt>
                <c:pt idx="8998">
                  <c:v>282.10000000000002</c:v>
                </c:pt>
                <c:pt idx="8999">
                  <c:v>281.7</c:v>
                </c:pt>
                <c:pt idx="9000">
                  <c:v>274.89999999999998</c:v>
                </c:pt>
                <c:pt idx="9001">
                  <c:v>282.39999999999998</c:v>
                </c:pt>
                <c:pt idx="9002">
                  <c:v>276.5</c:v>
                </c:pt>
                <c:pt idx="9003">
                  <c:v>282.2</c:v>
                </c:pt>
                <c:pt idx="9004">
                  <c:v>281.2</c:v>
                </c:pt>
                <c:pt idx="9005">
                  <c:v>286.10000000000002</c:v>
                </c:pt>
                <c:pt idx="9006">
                  <c:v>282.7</c:v>
                </c:pt>
                <c:pt idx="9007">
                  <c:v>286.10000000000002</c:v>
                </c:pt>
                <c:pt idx="9008">
                  <c:v>285.60000000000002</c:v>
                </c:pt>
                <c:pt idx="9009">
                  <c:v>285.60000000000002</c:v>
                </c:pt>
                <c:pt idx="9010">
                  <c:v>282.2</c:v>
                </c:pt>
                <c:pt idx="9011">
                  <c:v>284</c:v>
                </c:pt>
                <c:pt idx="9012">
                  <c:v>283.5</c:v>
                </c:pt>
                <c:pt idx="9013">
                  <c:v>285.10000000000002</c:v>
                </c:pt>
                <c:pt idx="9014">
                  <c:v>286.5</c:v>
                </c:pt>
                <c:pt idx="9015">
                  <c:v>285.5</c:v>
                </c:pt>
                <c:pt idx="9016">
                  <c:v>282</c:v>
                </c:pt>
                <c:pt idx="9017">
                  <c:v>275.60000000000002</c:v>
                </c:pt>
                <c:pt idx="9018">
                  <c:v>282.2</c:v>
                </c:pt>
                <c:pt idx="9019">
                  <c:v>279.7</c:v>
                </c:pt>
                <c:pt idx="9020">
                  <c:v>281.3</c:v>
                </c:pt>
                <c:pt idx="9021">
                  <c:v>281.5</c:v>
                </c:pt>
                <c:pt idx="9022">
                  <c:v>282.2</c:v>
                </c:pt>
                <c:pt idx="9023">
                  <c:v>282.10000000000002</c:v>
                </c:pt>
                <c:pt idx="9024">
                  <c:v>278.7</c:v>
                </c:pt>
                <c:pt idx="9025">
                  <c:v>281.8</c:v>
                </c:pt>
                <c:pt idx="9026">
                  <c:v>281.3</c:v>
                </c:pt>
                <c:pt idx="9027">
                  <c:v>274.89999999999998</c:v>
                </c:pt>
                <c:pt idx="9028">
                  <c:v>280.39999999999998</c:v>
                </c:pt>
                <c:pt idx="9029">
                  <c:v>281.3</c:v>
                </c:pt>
                <c:pt idx="9030">
                  <c:v>281.5</c:v>
                </c:pt>
                <c:pt idx="9031">
                  <c:v>280.7</c:v>
                </c:pt>
                <c:pt idx="9032">
                  <c:v>281.7</c:v>
                </c:pt>
                <c:pt idx="9033">
                  <c:v>284.3</c:v>
                </c:pt>
                <c:pt idx="9034">
                  <c:v>282</c:v>
                </c:pt>
                <c:pt idx="9035">
                  <c:v>282.39999999999998</c:v>
                </c:pt>
                <c:pt idx="9036">
                  <c:v>278.8</c:v>
                </c:pt>
                <c:pt idx="9037">
                  <c:v>284.2</c:v>
                </c:pt>
                <c:pt idx="9038">
                  <c:v>279.8</c:v>
                </c:pt>
                <c:pt idx="9039">
                  <c:v>272.89999999999998</c:v>
                </c:pt>
                <c:pt idx="9040">
                  <c:v>280.39999999999998</c:v>
                </c:pt>
                <c:pt idx="9041">
                  <c:v>273.3</c:v>
                </c:pt>
                <c:pt idx="9042">
                  <c:v>280.10000000000002</c:v>
                </c:pt>
                <c:pt idx="9043">
                  <c:v>279.3</c:v>
                </c:pt>
                <c:pt idx="9044">
                  <c:v>276.7</c:v>
                </c:pt>
                <c:pt idx="9045">
                  <c:v>279.39999999999998</c:v>
                </c:pt>
                <c:pt idx="9046">
                  <c:v>276.7</c:v>
                </c:pt>
                <c:pt idx="9047">
                  <c:v>272.7</c:v>
                </c:pt>
                <c:pt idx="9048">
                  <c:v>280.3</c:v>
                </c:pt>
                <c:pt idx="9049">
                  <c:v>279.3</c:v>
                </c:pt>
                <c:pt idx="9050">
                  <c:v>277.3</c:v>
                </c:pt>
                <c:pt idx="9051">
                  <c:v>280.39999999999998</c:v>
                </c:pt>
                <c:pt idx="9052">
                  <c:v>279.10000000000002</c:v>
                </c:pt>
                <c:pt idx="9053">
                  <c:v>278.10000000000002</c:v>
                </c:pt>
                <c:pt idx="9054">
                  <c:v>278.5</c:v>
                </c:pt>
                <c:pt idx="9055">
                  <c:v>278.7</c:v>
                </c:pt>
                <c:pt idx="9056">
                  <c:v>279.60000000000002</c:v>
                </c:pt>
                <c:pt idx="9057">
                  <c:v>276.8</c:v>
                </c:pt>
                <c:pt idx="9058">
                  <c:v>277.7</c:v>
                </c:pt>
                <c:pt idx="9059">
                  <c:v>275</c:v>
                </c:pt>
                <c:pt idx="9060">
                  <c:v>276.3</c:v>
                </c:pt>
                <c:pt idx="9061">
                  <c:v>277.60000000000002</c:v>
                </c:pt>
                <c:pt idx="9062">
                  <c:v>276.89999999999998</c:v>
                </c:pt>
                <c:pt idx="9063">
                  <c:v>279.39999999999998</c:v>
                </c:pt>
                <c:pt idx="9064">
                  <c:v>276</c:v>
                </c:pt>
                <c:pt idx="9065">
                  <c:v>275.8</c:v>
                </c:pt>
                <c:pt idx="9066">
                  <c:v>278.5</c:v>
                </c:pt>
                <c:pt idx="9067">
                  <c:v>272</c:v>
                </c:pt>
                <c:pt idx="9068">
                  <c:v>275.60000000000002</c:v>
                </c:pt>
                <c:pt idx="9069">
                  <c:v>276.5</c:v>
                </c:pt>
                <c:pt idx="9070">
                  <c:v>274.39999999999998</c:v>
                </c:pt>
                <c:pt idx="9071">
                  <c:v>276.60000000000002</c:v>
                </c:pt>
                <c:pt idx="9072">
                  <c:v>276.60000000000002</c:v>
                </c:pt>
                <c:pt idx="9073">
                  <c:v>280</c:v>
                </c:pt>
                <c:pt idx="9074">
                  <c:v>273.7</c:v>
                </c:pt>
                <c:pt idx="9075">
                  <c:v>280.10000000000002</c:v>
                </c:pt>
                <c:pt idx="9076">
                  <c:v>276.3</c:v>
                </c:pt>
                <c:pt idx="9077">
                  <c:v>279.3</c:v>
                </c:pt>
                <c:pt idx="9078">
                  <c:v>279.5</c:v>
                </c:pt>
                <c:pt idx="9079">
                  <c:v>279.3</c:v>
                </c:pt>
                <c:pt idx="9080">
                  <c:v>278.60000000000002</c:v>
                </c:pt>
                <c:pt idx="9081">
                  <c:v>273.8</c:v>
                </c:pt>
                <c:pt idx="9082">
                  <c:v>275.89999999999998</c:v>
                </c:pt>
                <c:pt idx="9083">
                  <c:v>276.60000000000002</c:v>
                </c:pt>
                <c:pt idx="9084">
                  <c:v>273.7</c:v>
                </c:pt>
                <c:pt idx="9085">
                  <c:v>273</c:v>
                </c:pt>
                <c:pt idx="9086">
                  <c:v>276.60000000000002</c:v>
                </c:pt>
                <c:pt idx="9087">
                  <c:v>277.5</c:v>
                </c:pt>
                <c:pt idx="9088">
                  <c:v>276</c:v>
                </c:pt>
                <c:pt idx="9089">
                  <c:v>274</c:v>
                </c:pt>
                <c:pt idx="9090">
                  <c:v>276.39999999999998</c:v>
                </c:pt>
                <c:pt idx="9091">
                  <c:v>276.60000000000002</c:v>
                </c:pt>
                <c:pt idx="9092">
                  <c:v>277.2</c:v>
                </c:pt>
                <c:pt idx="9093">
                  <c:v>279.5</c:v>
                </c:pt>
                <c:pt idx="9094">
                  <c:v>274.60000000000002</c:v>
                </c:pt>
                <c:pt idx="9095">
                  <c:v>275.8</c:v>
                </c:pt>
                <c:pt idx="9096">
                  <c:v>279.39999999999998</c:v>
                </c:pt>
                <c:pt idx="9097">
                  <c:v>276.60000000000002</c:v>
                </c:pt>
                <c:pt idx="9098">
                  <c:v>277.8</c:v>
                </c:pt>
                <c:pt idx="9099">
                  <c:v>279.5</c:v>
                </c:pt>
                <c:pt idx="9100">
                  <c:v>278</c:v>
                </c:pt>
                <c:pt idx="9101">
                  <c:v>278.39999999999998</c:v>
                </c:pt>
                <c:pt idx="9102">
                  <c:v>274.8</c:v>
                </c:pt>
                <c:pt idx="9103">
                  <c:v>280.5</c:v>
                </c:pt>
                <c:pt idx="9104">
                  <c:v>276.89999999999998</c:v>
                </c:pt>
                <c:pt idx="9105">
                  <c:v>277.39999999999998</c:v>
                </c:pt>
                <c:pt idx="9106">
                  <c:v>278.60000000000002</c:v>
                </c:pt>
                <c:pt idx="9107">
                  <c:v>276.10000000000002</c:v>
                </c:pt>
                <c:pt idx="9108">
                  <c:v>276.5</c:v>
                </c:pt>
                <c:pt idx="9109">
                  <c:v>276.7</c:v>
                </c:pt>
                <c:pt idx="9110">
                  <c:v>271.5</c:v>
                </c:pt>
                <c:pt idx="9111">
                  <c:v>272.5</c:v>
                </c:pt>
                <c:pt idx="9112">
                  <c:v>274</c:v>
                </c:pt>
                <c:pt idx="9113">
                  <c:v>270.8</c:v>
                </c:pt>
                <c:pt idx="9114">
                  <c:v>277.10000000000002</c:v>
                </c:pt>
                <c:pt idx="9115">
                  <c:v>278.7</c:v>
                </c:pt>
                <c:pt idx="9116">
                  <c:v>279.60000000000002</c:v>
                </c:pt>
                <c:pt idx="9117">
                  <c:v>281.5</c:v>
                </c:pt>
                <c:pt idx="9118">
                  <c:v>276</c:v>
                </c:pt>
                <c:pt idx="9119">
                  <c:v>278.89999999999998</c:v>
                </c:pt>
                <c:pt idx="9120">
                  <c:v>279.5</c:v>
                </c:pt>
                <c:pt idx="9121">
                  <c:v>278.8</c:v>
                </c:pt>
                <c:pt idx="9122">
                  <c:v>277.10000000000002</c:v>
                </c:pt>
                <c:pt idx="9123">
                  <c:v>277.5</c:v>
                </c:pt>
                <c:pt idx="9124">
                  <c:v>277.10000000000002</c:v>
                </c:pt>
                <c:pt idx="9125">
                  <c:v>277.3</c:v>
                </c:pt>
                <c:pt idx="9126">
                  <c:v>279.39999999999998</c:v>
                </c:pt>
                <c:pt idx="9127">
                  <c:v>276.3</c:v>
                </c:pt>
                <c:pt idx="9128">
                  <c:v>277.39999999999998</c:v>
                </c:pt>
                <c:pt idx="9129">
                  <c:v>276.7</c:v>
                </c:pt>
                <c:pt idx="9130">
                  <c:v>272.89999999999998</c:v>
                </c:pt>
                <c:pt idx="9131">
                  <c:v>275.5</c:v>
                </c:pt>
                <c:pt idx="9132">
                  <c:v>268.89999999999998</c:v>
                </c:pt>
                <c:pt idx="9133">
                  <c:v>280</c:v>
                </c:pt>
                <c:pt idx="9134">
                  <c:v>279.8</c:v>
                </c:pt>
                <c:pt idx="9135">
                  <c:v>278.7</c:v>
                </c:pt>
                <c:pt idx="9136">
                  <c:v>282.8</c:v>
                </c:pt>
                <c:pt idx="9137">
                  <c:v>282.3</c:v>
                </c:pt>
                <c:pt idx="9138">
                  <c:v>277.7</c:v>
                </c:pt>
                <c:pt idx="9139">
                  <c:v>270.5</c:v>
                </c:pt>
                <c:pt idx="9140">
                  <c:v>278.8</c:v>
                </c:pt>
                <c:pt idx="9141">
                  <c:v>279.60000000000002</c:v>
                </c:pt>
                <c:pt idx="9142">
                  <c:v>271.2</c:v>
                </c:pt>
                <c:pt idx="9143">
                  <c:v>273.8</c:v>
                </c:pt>
                <c:pt idx="9144">
                  <c:v>279.3</c:v>
                </c:pt>
                <c:pt idx="9145">
                  <c:v>273.39999999999998</c:v>
                </c:pt>
                <c:pt idx="9146">
                  <c:v>280.5</c:v>
                </c:pt>
                <c:pt idx="9147">
                  <c:v>276.7</c:v>
                </c:pt>
                <c:pt idx="9148">
                  <c:v>278.7</c:v>
                </c:pt>
                <c:pt idx="9149">
                  <c:v>277.2</c:v>
                </c:pt>
                <c:pt idx="9150">
                  <c:v>281.39999999999998</c:v>
                </c:pt>
                <c:pt idx="9151">
                  <c:v>277.7</c:v>
                </c:pt>
                <c:pt idx="9152">
                  <c:v>281.8</c:v>
                </c:pt>
                <c:pt idx="9153">
                  <c:v>273.10000000000002</c:v>
                </c:pt>
                <c:pt idx="9154">
                  <c:v>278</c:v>
                </c:pt>
                <c:pt idx="9155">
                  <c:v>280.3</c:v>
                </c:pt>
                <c:pt idx="9156">
                  <c:v>279.60000000000002</c:v>
                </c:pt>
                <c:pt idx="9157">
                  <c:v>279.8</c:v>
                </c:pt>
                <c:pt idx="9158">
                  <c:v>281.2</c:v>
                </c:pt>
                <c:pt idx="9159">
                  <c:v>280.60000000000002</c:v>
                </c:pt>
                <c:pt idx="9160">
                  <c:v>275.2</c:v>
                </c:pt>
                <c:pt idx="9161">
                  <c:v>277.2</c:v>
                </c:pt>
                <c:pt idx="9162">
                  <c:v>276.60000000000002</c:v>
                </c:pt>
                <c:pt idx="9163">
                  <c:v>283.10000000000002</c:v>
                </c:pt>
                <c:pt idx="9164">
                  <c:v>279.60000000000002</c:v>
                </c:pt>
                <c:pt idx="9165">
                  <c:v>281.3</c:v>
                </c:pt>
                <c:pt idx="9166">
                  <c:v>277.3</c:v>
                </c:pt>
                <c:pt idx="9167">
                  <c:v>279</c:v>
                </c:pt>
                <c:pt idx="9168">
                  <c:v>278.7</c:v>
                </c:pt>
                <c:pt idx="9169">
                  <c:v>272</c:v>
                </c:pt>
                <c:pt idx="9170">
                  <c:v>281.10000000000002</c:v>
                </c:pt>
                <c:pt idx="9171">
                  <c:v>280.60000000000002</c:v>
                </c:pt>
                <c:pt idx="9172">
                  <c:v>279.7</c:v>
                </c:pt>
                <c:pt idx="9173">
                  <c:v>278.10000000000002</c:v>
                </c:pt>
                <c:pt idx="9174">
                  <c:v>276.8</c:v>
                </c:pt>
                <c:pt idx="9175">
                  <c:v>279.60000000000002</c:v>
                </c:pt>
                <c:pt idx="9176">
                  <c:v>271</c:v>
                </c:pt>
                <c:pt idx="9177">
                  <c:v>279.89999999999998</c:v>
                </c:pt>
                <c:pt idx="9178">
                  <c:v>276.39999999999998</c:v>
                </c:pt>
                <c:pt idx="9179">
                  <c:v>284.10000000000002</c:v>
                </c:pt>
                <c:pt idx="9180">
                  <c:v>277.89999999999998</c:v>
                </c:pt>
                <c:pt idx="9181">
                  <c:v>281.39999999999998</c:v>
                </c:pt>
                <c:pt idx="9182">
                  <c:v>280.39999999999998</c:v>
                </c:pt>
                <c:pt idx="9183">
                  <c:v>278.7</c:v>
                </c:pt>
                <c:pt idx="9184">
                  <c:v>271.3</c:v>
                </c:pt>
                <c:pt idx="9185">
                  <c:v>279.89999999999998</c:v>
                </c:pt>
                <c:pt idx="9186">
                  <c:v>279.7</c:v>
                </c:pt>
                <c:pt idx="9187">
                  <c:v>281.2</c:v>
                </c:pt>
                <c:pt idx="9188">
                  <c:v>279.89999999999998</c:v>
                </c:pt>
                <c:pt idx="9189">
                  <c:v>281.39999999999998</c:v>
                </c:pt>
                <c:pt idx="9190">
                  <c:v>279.10000000000002</c:v>
                </c:pt>
                <c:pt idx="9191">
                  <c:v>280.5</c:v>
                </c:pt>
                <c:pt idx="9192">
                  <c:v>281.5</c:v>
                </c:pt>
                <c:pt idx="9193">
                  <c:v>271.8</c:v>
                </c:pt>
                <c:pt idx="9194">
                  <c:v>273.89999999999998</c:v>
                </c:pt>
                <c:pt idx="9195">
                  <c:v>280.3</c:v>
                </c:pt>
                <c:pt idx="9196">
                  <c:v>280.7</c:v>
                </c:pt>
                <c:pt idx="9197">
                  <c:v>280.89999999999998</c:v>
                </c:pt>
                <c:pt idx="9198">
                  <c:v>278.89999999999998</c:v>
                </c:pt>
                <c:pt idx="9199">
                  <c:v>283.2</c:v>
                </c:pt>
                <c:pt idx="9200">
                  <c:v>280.7</c:v>
                </c:pt>
                <c:pt idx="9201">
                  <c:v>272</c:v>
                </c:pt>
                <c:pt idx="9202">
                  <c:v>280.10000000000002</c:v>
                </c:pt>
                <c:pt idx="9203">
                  <c:v>279.7</c:v>
                </c:pt>
                <c:pt idx="9204">
                  <c:v>276.7</c:v>
                </c:pt>
                <c:pt idx="9205">
                  <c:v>281.10000000000002</c:v>
                </c:pt>
                <c:pt idx="9206">
                  <c:v>275.2</c:v>
                </c:pt>
                <c:pt idx="9207">
                  <c:v>281.89999999999998</c:v>
                </c:pt>
                <c:pt idx="9208">
                  <c:v>279.39999999999998</c:v>
                </c:pt>
                <c:pt idx="9209">
                  <c:v>277.2</c:v>
                </c:pt>
                <c:pt idx="9210">
                  <c:v>283.10000000000002</c:v>
                </c:pt>
                <c:pt idx="9211">
                  <c:v>280.5</c:v>
                </c:pt>
                <c:pt idx="9212">
                  <c:v>283</c:v>
                </c:pt>
                <c:pt idx="9213">
                  <c:v>274.10000000000002</c:v>
                </c:pt>
                <c:pt idx="9214">
                  <c:v>285.10000000000002</c:v>
                </c:pt>
                <c:pt idx="9215">
                  <c:v>285.89999999999998</c:v>
                </c:pt>
                <c:pt idx="9216">
                  <c:v>284.5</c:v>
                </c:pt>
                <c:pt idx="9217">
                  <c:v>284.8</c:v>
                </c:pt>
                <c:pt idx="9218">
                  <c:v>284.3</c:v>
                </c:pt>
                <c:pt idx="9219">
                  <c:v>274.10000000000002</c:v>
                </c:pt>
                <c:pt idx="9220">
                  <c:v>277.10000000000002</c:v>
                </c:pt>
                <c:pt idx="9221">
                  <c:v>284.10000000000002</c:v>
                </c:pt>
                <c:pt idx="9222">
                  <c:v>279.8</c:v>
                </c:pt>
                <c:pt idx="9223">
                  <c:v>284.2</c:v>
                </c:pt>
                <c:pt idx="9224">
                  <c:v>282.89999999999998</c:v>
                </c:pt>
                <c:pt idx="9225">
                  <c:v>273.10000000000002</c:v>
                </c:pt>
                <c:pt idx="9226">
                  <c:v>283.8</c:v>
                </c:pt>
                <c:pt idx="9227">
                  <c:v>282.7</c:v>
                </c:pt>
                <c:pt idx="9228">
                  <c:v>275.8</c:v>
                </c:pt>
                <c:pt idx="9229">
                  <c:v>279.60000000000002</c:v>
                </c:pt>
                <c:pt idx="9230">
                  <c:v>279.60000000000002</c:v>
                </c:pt>
                <c:pt idx="9231">
                  <c:v>281.39999999999998</c:v>
                </c:pt>
                <c:pt idx="9232">
                  <c:v>285.39999999999998</c:v>
                </c:pt>
                <c:pt idx="9233">
                  <c:v>283.7</c:v>
                </c:pt>
                <c:pt idx="9234">
                  <c:v>283.60000000000002</c:v>
                </c:pt>
                <c:pt idx="9235">
                  <c:v>288.2</c:v>
                </c:pt>
                <c:pt idx="9236">
                  <c:v>287.5</c:v>
                </c:pt>
                <c:pt idx="9237">
                  <c:v>282.8</c:v>
                </c:pt>
                <c:pt idx="9238">
                  <c:v>284.5</c:v>
                </c:pt>
                <c:pt idx="9239">
                  <c:v>284.5</c:v>
                </c:pt>
                <c:pt idx="9240">
                  <c:v>277.89999999999998</c:v>
                </c:pt>
                <c:pt idx="9241">
                  <c:v>283.2</c:v>
                </c:pt>
                <c:pt idx="9242">
                  <c:v>282.5</c:v>
                </c:pt>
                <c:pt idx="9243">
                  <c:v>284.5</c:v>
                </c:pt>
                <c:pt idx="9244">
                  <c:v>284.10000000000002</c:v>
                </c:pt>
                <c:pt idx="9245">
                  <c:v>276.3</c:v>
                </c:pt>
                <c:pt idx="9246">
                  <c:v>283.89999999999998</c:v>
                </c:pt>
                <c:pt idx="9247">
                  <c:v>282.7</c:v>
                </c:pt>
                <c:pt idx="9248">
                  <c:v>283.7</c:v>
                </c:pt>
                <c:pt idx="9249">
                  <c:v>283.5</c:v>
                </c:pt>
                <c:pt idx="9250">
                  <c:v>275.39999999999998</c:v>
                </c:pt>
                <c:pt idx="9251">
                  <c:v>282.39999999999998</c:v>
                </c:pt>
                <c:pt idx="9252">
                  <c:v>281.89999999999998</c:v>
                </c:pt>
                <c:pt idx="9253">
                  <c:v>289.2</c:v>
                </c:pt>
                <c:pt idx="9254">
                  <c:v>287.2</c:v>
                </c:pt>
                <c:pt idx="9255">
                  <c:v>285.5</c:v>
                </c:pt>
                <c:pt idx="9256">
                  <c:v>287.5</c:v>
                </c:pt>
                <c:pt idx="9257">
                  <c:v>285.60000000000002</c:v>
                </c:pt>
                <c:pt idx="9258">
                  <c:v>288.3</c:v>
                </c:pt>
                <c:pt idx="9259">
                  <c:v>279.8</c:v>
                </c:pt>
                <c:pt idx="9260">
                  <c:v>282.89999999999998</c:v>
                </c:pt>
                <c:pt idx="9261">
                  <c:v>284.60000000000002</c:v>
                </c:pt>
                <c:pt idx="9262">
                  <c:v>284.39999999999998</c:v>
                </c:pt>
                <c:pt idx="9263">
                  <c:v>280.89999999999998</c:v>
                </c:pt>
                <c:pt idx="9264">
                  <c:v>286.2</c:v>
                </c:pt>
                <c:pt idx="9265">
                  <c:v>286.2</c:v>
                </c:pt>
                <c:pt idx="9266">
                  <c:v>284.8</c:v>
                </c:pt>
                <c:pt idx="9267">
                  <c:v>288.39999999999998</c:v>
                </c:pt>
                <c:pt idx="9268">
                  <c:v>287.39999999999998</c:v>
                </c:pt>
                <c:pt idx="9269">
                  <c:v>285.10000000000002</c:v>
                </c:pt>
                <c:pt idx="9270">
                  <c:v>286.39999999999998</c:v>
                </c:pt>
                <c:pt idx="9271">
                  <c:v>285.10000000000002</c:v>
                </c:pt>
                <c:pt idx="9272">
                  <c:v>285.89999999999998</c:v>
                </c:pt>
                <c:pt idx="9273">
                  <c:v>287.39999999999998</c:v>
                </c:pt>
                <c:pt idx="9274">
                  <c:v>286.5</c:v>
                </c:pt>
                <c:pt idx="9275">
                  <c:v>288.89999999999998</c:v>
                </c:pt>
                <c:pt idx="9276">
                  <c:v>290.39999999999998</c:v>
                </c:pt>
                <c:pt idx="9277">
                  <c:v>289.5</c:v>
                </c:pt>
                <c:pt idx="9278">
                  <c:v>290.10000000000002</c:v>
                </c:pt>
                <c:pt idx="9279">
                  <c:v>286.7</c:v>
                </c:pt>
                <c:pt idx="9280">
                  <c:v>287.5</c:v>
                </c:pt>
                <c:pt idx="9281">
                  <c:v>286.89999999999998</c:v>
                </c:pt>
                <c:pt idx="9282">
                  <c:v>286.5</c:v>
                </c:pt>
                <c:pt idx="9283">
                  <c:v>285.10000000000002</c:v>
                </c:pt>
                <c:pt idx="9284">
                  <c:v>284</c:v>
                </c:pt>
                <c:pt idx="9285">
                  <c:v>278.7</c:v>
                </c:pt>
                <c:pt idx="9286">
                  <c:v>284.5</c:v>
                </c:pt>
                <c:pt idx="9287">
                  <c:v>284.5</c:v>
                </c:pt>
                <c:pt idx="9288">
                  <c:v>278.8</c:v>
                </c:pt>
                <c:pt idx="9289">
                  <c:v>284.2</c:v>
                </c:pt>
                <c:pt idx="9290">
                  <c:v>276.7</c:v>
                </c:pt>
                <c:pt idx="9291">
                  <c:v>276.5</c:v>
                </c:pt>
                <c:pt idx="9292">
                  <c:v>284</c:v>
                </c:pt>
                <c:pt idx="9293">
                  <c:v>279.39999999999998</c:v>
                </c:pt>
                <c:pt idx="9294">
                  <c:v>282.39999999999998</c:v>
                </c:pt>
                <c:pt idx="9295">
                  <c:v>286.2</c:v>
                </c:pt>
                <c:pt idx="9296">
                  <c:v>283.7</c:v>
                </c:pt>
                <c:pt idx="9297">
                  <c:v>280.60000000000002</c:v>
                </c:pt>
                <c:pt idx="9298">
                  <c:v>280.89999999999998</c:v>
                </c:pt>
                <c:pt idx="9299">
                  <c:v>285.7</c:v>
                </c:pt>
                <c:pt idx="9300">
                  <c:v>282.7</c:v>
                </c:pt>
                <c:pt idx="9301">
                  <c:v>285.8</c:v>
                </c:pt>
                <c:pt idx="9302">
                  <c:v>282.2</c:v>
                </c:pt>
                <c:pt idx="9303">
                  <c:v>277.7</c:v>
                </c:pt>
                <c:pt idx="9304">
                  <c:v>287.60000000000002</c:v>
                </c:pt>
                <c:pt idx="9305">
                  <c:v>289.2</c:v>
                </c:pt>
                <c:pt idx="9306">
                  <c:v>289.39999999999998</c:v>
                </c:pt>
                <c:pt idx="9307">
                  <c:v>289.2</c:v>
                </c:pt>
                <c:pt idx="9308">
                  <c:v>289.7</c:v>
                </c:pt>
                <c:pt idx="9309">
                  <c:v>289.5</c:v>
                </c:pt>
                <c:pt idx="9310">
                  <c:v>287.89999999999998</c:v>
                </c:pt>
                <c:pt idx="9311">
                  <c:v>287.10000000000002</c:v>
                </c:pt>
                <c:pt idx="9312">
                  <c:v>282.7</c:v>
                </c:pt>
                <c:pt idx="9313">
                  <c:v>285.8</c:v>
                </c:pt>
                <c:pt idx="9314">
                  <c:v>284</c:v>
                </c:pt>
                <c:pt idx="9315">
                  <c:v>278.7</c:v>
                </c:pt>
                <c:pt idx="9316">
                  <c:v>285.39999999999998</c:v>
                </c:pt>
                <c:pt idx="9317">
                  <c:v>285</c:v>
                </c:pt>
                <c:pt idx="9318">
                  <c:v>278</c:v>
                </c:pt>
                <c:pt idx="9319">
                  <c:v>286.5</c:v>
                </c:pt>
                <c:pt idx="9320">
                  <c:v>286.5</c:v>
                </c:pt>
                <c:pt idx="9321">
                  <c:v>285.5</c:v>
                </c:pt>
                <c:pt idx="9322">
                  <c:v>285.10000000000002</c:v>
                </c:pt>
                <c:pt idx="9323">
                  <c:v>284</c:v>
                </c:pt>
                <c:pt idx="9324">
                  <c:v>281.60000000000002</c:v>
                </c:pt>
                <c:pt idx="9325">
                  <c:v>285.8</c:v>
                </c:pt>
                <c:pt idx="9326">
                  <c:v>285.2</c:v>
                </c:pt>
                <c:pt idx="9327">
                  <c:v>286.5</c:v>
                </c:pt>
                <c:pt idx="9328">
                  <c:v>283.39999999999998</c:v>
                </c:pt>
                <c:pt idx="9329">
                  <c:v>284.89999999999998</c:v>
                </c:pt>
                <c:pt idx="9330">
                  <c:v>286.39999999999998</c:v>
                </c:pt>
                <c:pt idx="9331">
                  <c:v>284.10000000000002</c:v>
                </c:pt>
                <c:pt idx="9332">
                  <c:v>284.89999999999998</c:v>
                </c:pt>
                <c:pt idx="9333">
                  <c:v>281.7</c:v>
                </c:pt>
                <c:pt idx="9334">
                  <c:v>276</c:v>
                </c:pt>
                <c:pt idx="9335">
                  <c:v>286.3</c:v>
                </c:pt>
                <c:pt idx="9336">
                  <c:v>286.5</c:v>
                </c:pt>
                <c:pt idx="9337">
                  <c:v>283.8</c:v>
                </c:pt>
                <c:pt idx="9338">
                  <c:v>289.5</c:v>
                </c:pt>
                <c:pt idx="9339">
                  <c:v>288.5</c:v>
                </c:pt>
                <c:pt idx="9340">
                  <c:v>289.2</c:v>
                </c:pt>
                <c:pt idx="9341">
                  <c:v>283.60000000000002</c:v>
                </c:pt>
                <c:pt idx="9342">
                  <c:v>286.2</c:v>
                </c:pt>
                <c:pt idx="9343">
                  <c:v>285.10000000000002</c:v>
                </c:pt>
                <c:pt idx="9344">
                  <c:v>281.5</c:v>
                </c:pt>
                <c:pt idx="9345">
                  <c:v>277.7</c:v>
                </c:pt>
                <c:pt idx="9346">
                  <c:v>282.7</c:v>
                </c:pt>
                <c:pt idx="9347">
                  <c:v>284.3</c:v>
                </c:pt>
                <c:pt idx="9348">
                  <c:v>284.5</c:v>
                </c:pt>
                <c:pt idx="9349">
                  <c:v>285.10000000000002</c:v>
                </c:pt>
                <c:pt idx="9350">
                  <c:v>284.7</c:v>
                </c:pt>
                <c:pt idx="9351">
                  <c:v>284.5</c:v>
                </c:pt>
                <c:pt idx="9352">
                  <c:v>279.7</c:v>
                </c:pt>
                <c:pt idx="9353">
                  <c:v>288.7</c:v>
                </c:pt>
                <c:pt idx="9354">
                  <c:v>282.8</c:v>
                </c:pt>
                <c:pt idx="9355">
                  <c:v>284.5</c:v>
                </c:pt>
                <c:pt idx="9356">
                  <c:v>288.8</c:v>
                </c:pt>
                <c:pt idx="9357">
                  <c:v>290.5</c:v>
                </c:pt>
                <c:pt idx="9358">
                  <c:v>290.89999999999998</c:v>
                </c:pt>
                <c:pt idx="9359">
                  <c:v>290.7</c:v>
                </c:pt>
                <c:pt idx="9360">
                  <c:v>285.8</c:v>
                </c:pt>
                <c:pt idx="9361">
                  <c:v>289</c:v>
                </c:pt>
                <c:pt idx="9362">
                  <c:v>284.3</c:v>
                </c:pt>
                <c:pt idx="9363">
                  <c:v>289.2</c:v>
                </c:pt>
                <c:pt idx="9364">
                  <c:v>278.89999999999998</c:v>
                </c:pt>
                <c:pt idx="9365">
                  <c:v>285.60000000000002</c:v>
                </c:pt>
                <c:pt idx="9366">
                  <c:v>282.60000000000002</c:v>
                </c:pt>
                <c:pt idx="9367">
                  <c:v>281.5</c:v>
                </c:pt>
                <c:pt idx="9368">
                  <c:v>284</c:v>
                </c:pt>
                <c:pt idx="9369">
                  <c:v>278.7</c:v>
                </c:pt>
                <c:pt idx="9370">
                  <c:v>284.7</c:v>
                </c:pt>
                <c:pt idx="9371">
                  <c:v>285</c:v>
                </c:pt>
                <c:pt idx="9372">
                  <c:v>273.2</c:v>
                </c:pt>
                <c:pt idx="9373">
                  <c:v>286.8</c:v>
                </c:pt>
                <c:pt idx="9374">
                  <c:v>287.5</c:v>
                </c:pt>
                <c:pt idx="9375">
                  <c:v>286.5</c:v>
                </c:pt>
                <c:pt idx="9376">
                  <c:v>282.5</c:v>
                </c:pt>
                <c:pt idx="9377">
                  <c:v>282.5</c:v>
                </c:pt>
                <c:pt idx="9378">
                  <c:v>282.7</c:v>
                </c:pt>
                <c:pt idx="9379">
                  <c:v>287.10000000000002</c:v>
                </c:pt>
                <c:pt idx="9380">
                  <c:v>287.2</c:v>
                </c:pt>
                <c:pt idx="9381">
                  <c:v>291.2</c:v>
                </c:pt>
                <c:pt idx="9382">
                  <c:v>281.10000000000002</c:v>
                </c:pt>
                <c:pt idx="9383">
                  <c:v>284.3</c:v>
                </c:pt>
                <c:pt idx="9384">
                  <c:v>282.8</c:v>
                </c:pt>
                <c:pt idx="9385">
                  <c:v>280.10000000000002</c:v>
                </c:pt>
                <c:pt idx="9386">
                  <c:v>279.10000000000002</c:v>
                </c:pt>
                <c:pt idx="9387">
                  <c:v>285</c:v>
                </c:pt>
                <c:pt idx="9388">
                  <c:v>284.5</c:v>
                </c:pt>
                <c:pt idx="9389">
                  <c:v>282.10000000000002</c:v>
                </c:pt>
                <c:pt idx="9390">
                  <c:v>286.2</c:v>
                </c:pt>
                <c:pt idx="9391">
                  <c:v>285.8</c:v>
                </c:pt>
                <c:pt idx="9392">
                  <c:v>284</c:v>
                </c:pt>
                <c:pt idx="9393">
                  <c:v>285.3</c:v>
                </c:pt>
                <c:pt idx="9394">
                  <c:v>283.7</c:v>
                </c:pt>
                <c:pt idx="9395">
                  <c:v>278.5</c:v>
                </c:pt>
                <c:pt idx="9396">
                  <c:v>286</c:v>
                </c:pt>
                <c:pt idx="9397">
                  <c:v>275</c:v>
                </c:pt>
                <c:pt idx="9398">
                  <c:v>281.10000000000002</c:v>
                </c:pt>
                <c:pt idx="9399">
                  <c:v>281.39999999999998</c:v>
                </c:pt>
                <c:pt idx="9400">
                  <c:v>280.10000000000002</c:v>
                </c:pt>
                <c:pt idx="9401">
                  <c:v>280.8</c:v>
                </c:pt>
                <c:pt idx="9402">
                  <c:v>285.5</c:v>
                </c:pt>
                <c:pt idx="9403">
                  <c:v>287.2</c:v>
                </c:pt>
                <c:pt idx="9404">
                  <c:v>282.8</c:v>
                </c:pt>
                <c:pt idx="9405">
                  <c:v>289.10000000000002</c:v>
                </c:pt>
                <c:pt idx="9406">
                  <c:v>287.89999999999998</c:v>
                </c:pt>
                <c:pt idx="9407">
                  <c:v>286.5</c:v>
                </c:pt>
                <c:pt idx="9408">
                  <c:v>285.5</c:v>
                </c:pt>
                <c:pt idx="9409">
                  <c:v>285.89999999999998</c:v>
                </c:pt>
                <c:pt idx="9410">
                  <c:v>284.5</c:v>
                </c:pt>
                <c:pt idx="9411">
                  <c:v>286.39999999999998</c:v>
                </c:pt>
                <c:pt idx="9412">
                  <c:v>286.2</c:v>
                </c:pt>
                <c:pt idx="9413">
                  <c:v>284.3</c:v>
                </c:pt>
                <c:pt idx="9414">
                  <c:v>285.39999999999998</c:v>
                </c:pt>
                <c:pt idx="9415">
                  <c:v>277.7</c:v>
                </c:pt>
                <c:pt idx="9416">
                  <c:v>286.10000000000002</c:v>
                </c:pt>
                <c:pt idx="9417">
                  <c:v>286.5</c:v>
                </c:pt>
                <c:pt idx="9418">
                  <c:v>286.5</c:v>
                </c:pt>
                <c:pt idx="9419">
                  <c:v>284.7</c:v>
                </c:pt>
                <c:pt idx="9420">
                  <c:v>288.3</c:v>
                </c:pt>
                <c:pt idx="9421">
                  <c:v>287.10000000000002</c:v>
                </c:pt>
                <c:pt idx="9422">
                  <c:v>282.39999999999998</c:v>
                </c:pt>
                <c:pt idx="9423">
                  <c:v>288</c:v>
                </c:pt>
                <c:pt idx="9424">
                  <c:v>283.5</c:v>
                </c:pt>
                <c:pt idx="9425">
                  <c:v>287.2</c:v>
                </c:pt>
                <c:pt idx="9426">
                  <c:v>283.7</c:v>
                </c:pt>
                <c:pt idx="9427">
                  <c:v>284.8</c:v>
                </c:pt>
                <c:pt idx="9428">
                  <c:v>278.8</c:v>
                </c:pt>
                <c:pt idx="9429">
                  <c:v>280.3</c:v>
                </c:pt>
                <c:pt idx="9430">
                  <c:v>282.5</c:v>
                </c:pt>
                <c:pt idx="9431">
                  <c:v>285.60000000000002</c:v>
                </c:pt>
                <c:pt idx="9432">
                  <c:v>275</c:v>
                </c:pt>
                <c:pt idx="9433">
                  <c:v>282.89999999999998</c:v>
                </c:pt>
                <c:pt idx="9434">
                  <c:v>285.89999999999998</c:v>
                </c:pt>
                <c:pt idx="9435">
                  <c:v>285.5</c:v>
                </c:pt>
                <c:pt idx="9436">
                  <c:v>284.39999999999998</c:v>
                </c:pt>
                <c:pt idx="9437">
                  <c:v>281.60000000000002</c:v>
                </c:pt>
                <c:pt idx="9438">
                  <c:v>289</c:v>
                </c:pt>
                <c:pt idx="9439">
                  <c:v>288.5</c:v>
                </c:pt>
                <c:pt idx="9440">
                  <c:v>286.60000000000002</c:v>
                </c:pt>
                <c:pt idx="9441">
                  <c:v>290.39999999999998</c:v>
                </c:pt>
                <c:pt idx="9442">
                  <c:v>289.7</c:v>
                </c:pt>
                <c:pt idx="9443">
                  <c:v>284.89999999999998</c:v>
                </c:pt>
                <c:pt idx="9444">
                  <c:v>279.60000000000002</c:v>
                </c:pt>
                <c:pt idx="9445">
                  <c:v>276</c:v>
                </c:pt>
                <c:pt idx="9446">
                  <c:v>284.5</c:v>
                </c:pt>
                <c:pt idx="9447">
                  <c:v>285.39999999999998</c:v>
                </c:pt>
                <c:pt idx="9448">
                  <c:v>284.2</c:v>
                </c:pt>
                <c:pt idx="9449">
                  <c:v>287.89999999999998</c:v>
                </c:pt>
                <c:pt idx="9450">
                  <c:v>285.60000000000002</c:v>
                </c:pt>
                <c:pt idx="9451">
                  <c:v>283.89999999999998</c:v>
                </c:pt>
                <c:pt idx="9452">
                  <c:v>287.5</c:v>
                </c:pt>
                <c:pt idx="9453">
                  <c:v>288.39999999999998</c:v>
                </c:pt>
                <c:pt idx="9454">
                  <c:v>288.60000000000002</c:v>
                </c:pt>
                <c:pt idx="9455">
                  <c:v>284</c:v>
                </c:pt>
                <c:pt idx="9456">
                  <c:v>276.89999999999998</c:v>
                </c:pt>
                <c:pt idx="9457">
                  <c:v>286.60000000000002</c:v>
                </c:pt>
                <c:pt idx="9458">
                  <c:v>283.3</c:v>
                </c:pt>
                <c:pt idx="9459">
                  <c:v>283.5</c:v>
                </c:pt>
                <c:pt idx="9460">
                  <c:v>282.5</c:v>
                </c:pt>
                <c:pt idx="9461">
                  <c:v>281.8</c:v>
                </c:pt>
                <c:pt idx="9462">
                  <c:v>285.39999999999998</c:v>
                </c:pt>
                <c:pt idx="9463">
                  <c:v>281.10000000000002</c:v>
                </c:pt>
                <c:pt idx="9464">
                  <c:v>279.89999999999998</c:v>
                </c:pt>
                <c:pt idx="9465">
                  <c:v>285.39999999999998</c:v>
                </c:pt>
                <c:pt idx="9466">
                  <c:v>282.39999999999998</c:v>
                </c:pt>
                <c:pt idx="9467">
                  <c:v>278.3</c:v>
                </c:pt>
                <c:pt idx="9468">
                  <c:v>285.10000000000002</c:v>
                </c:pt>
                <c:pt idx="9469">
                  <c:v>284.10000000000002</c:v>
                </c:pt>
                <c:pt idx="9470">
                  <c:v>283.60000000000002</c:v>
                </c:pt>
                <c:pt idx="9471">
                  <c:v>284.5</c:v>
                </c:pt>
                <c:pt idx="9472">
                  <c:v>284.39999999999998</c:v>
                </c:pt>
                <c:pt idx="9473">
                  <c:v>286.5</c:v>
                </c:pt>
                <c:pt idx="9474">
                  <c:v>287.39999999999998</c:v>
                </c:pt>
                <c:pt idx="9475">
                  <c:v>287.10000000000002</c:v>
                </c:pt>
                <c:pt idx="9476">
                  <c:v>289.7</c:v>
                </c:pt>
                <c:pt idx="9477">
                  <c:v>287.60000000000002</c:v>
                </c:pt>
                <c:pt idx="9478">
                  <c:v>289.2</c:v>
                </c:pt>
                <c:pt idx="9479">
                  <c:v>287.89999999999998</c:v>
                </c:pt>
                <c:pt idx="9480">
                  <c:v>279</c:v>
                </c:pt>
                <c:pt idx="9481">
                  <c:v>284.5</c:v>
                </c:pt>
                <c:pt idx="9482">
                  <c:v>285.10000000000002</c:v>
                </c:pt>
                <c:pt idx="9483">
                  <c:v>284.5</c:v>
                </c:pt>
                <c:pt idx="9484">
                  <c:v>278</c:v>
                </c:pt>
                <c:pt idx="9485">
                  <c:v>286.5</c:v>
                </c:pt>
                <c:pt idx="9486">
                  <c:v>286.5</c:v>
                </c:pt>
                <c:pt idx="9487">
                  <c:v>286.2</c:v>
                </c:pt>
                <c:pt idx="9488">
                  <c:v>284.3</c:v>
                </c:pt>
                <c:pt idx="9489">
                  <c:v>283.5</c:v>
                </c:pt>
                <c:pt idx="9490">
                  <c:v>286.5</c:v>
                </c:pt>
                <c:pt idx="9491">
                  <c:v>287.10000000000002</c:v>
                </c:pt>
                <c:pt idx="9492">
                  <c:v>287.5</c:v>
                </c:pt>
                <c:pt idx="9493">
                  <c:v>288.5</c:v>
                </c:pt>
                <c:pt idx="9494">
                  <c:v>284.8</c:v>
                </c:pt>
                <c:pt idx="9495">
                  <c:v>287.3</c:v>
                </c:pt>
                <c:pt idx="9496">
                  <c:v>282.89999999999998</c:v>
                </c:pt>
                <c:pt idx="9497">
                  <c:v>286.5</c:v>
                </c:pt>
                <c:pt idx="9498">
                  <c:v>285.5</c:v>
                </c:pt>
                <c:pt idx="9499">
                  <c:v>280.10000000000002</c:v>
                </c:pt>
                <c:pt idx="9500">
                  <c:v>277.10000000000002</c:v>
                </c:pt>
                <c:pt idx="9501">
                  <c:v>280.5</c:v>
                </c:pt>
                <c:pt idx="9502">
                  <c:v>284.5</c:v>
                </c:pt>
                <c:pt idx="9503">
                  <c:v>286.3</c:v>
                </c:pt>
                <c:pt idx="9504">
                  <c:v>287.5</c:v>
                </c:pt>
                <c:pt idx="9505">
                  <c:v>275.10000000000002</c:v>
                </c:pt>
                <c:pt idx="9506">
                  <c:v>286.39999999999998</c:v>
                </c:pt>
                <c:pt idx="9507">
                  <c:v>285.7</c:v>
                </c:pt>
                <c:pt idx="9508">
                  <c:v>283.2</c:v>
                </c:pt>
                <c:pt idx="9509">
                  <c:v>286.89999999999998</c:v>
                </c:pt>
                <c:pt idx="9510">
                  <c:v>286.5</c:v>
                </c:pt>
                <c:pt idx="9511">
                  <c:v>282.3</c:v>
                </c:pt>
                <c:pt idx="9512">
                  <c:v>282.7</c:v>
                </c:pt>
                <c:pt idx="9513">
                  <c:v>289.89999999999998</c:v>
                </c:pt>
                <c:pt idx="9514">
                  <c:v>289.7</c:v>
                </c:pt>
                <c:pt idx="9515">
                  <c:v>290.39999999999998</c:v>
                </c:pt>
                <c:pt idx="9516">
                  <c:v>292.3</c:v>
                </c:pt>
                <c:pt idx="9517">
                  <c:v>288.2</c:v>
                </c:pt>
                <c:pt idx="9518">
                  <c:v>286.89999999999998</c:v>
                </c:pt>
                <c:pt idx="9519">
                  <c:v>282.7</c:v>
                </c:pt>
                <c:pt idx="9520">
                  <c:v>287.10000000000002</c:v>
                </c:pt>
                <c:pt idx="9521">
                  <c:v>286.60000000000002</c:v>
                </c:pt>
                <c:pt idx="9522">
                  <c:v>285.5</c:v>
                </c:pt>
                <c:pt idx="9523">
                  <c:v>291.2</c:v>
                </c:pt>
                <c:pt idx="9524">
                  <c:v>285.60000000000002</c:v>
                </c:pt>
                <c:pt idx="9525">
                  <c:v>286.3</c:v>
                </c:pt>
                <c:pt idx="9526">
                  <c:v>284.3</c:v>
                </c:pt>
                <c:pt idx="9527">
                  <c:v>282.8</c:v>
                </c:pt>
                <c:pt idx="9528">
                  <c:v>286.60000000000002</c:v>
                </c:pt>
                <c:pt idx="9529">
                  <c:v>286.2</c:v>
                </c:pt>
                <c:pt idx="9530">
                  <c:v>281.2</c:v>
                </c:pt>
                <c:pt idx="9531">
                  <c:v>284.2</c:v>
                </c:pt>
                <c:pt idx="9532">
                  <c:v>283.39999999999998</c:v>
                </c:pt>
                <c:pt idx="9533">
                  <c:v>284.8</c:v>
                </c:pt>
                <c:pt idx="9534">
                  <c:v>285.60000000000002</c:v>
                </c:pt>
                <c:pt idx="9535">
                  <c:v>285.8</c:v>
                </c:pt>
                <c:pt idx="9536">
                  <c:v>282.2</c:v>
                </c:pt>
                <c:pt idx="9537">
                  <c:v>274.8</c:v>
                </c:pt>
                <c:pt idx="9538">
                  <c:v>283.39999999999998</c:v>
                </c:pt>
                <c:pt idx="9539">
                  <c:v>284.8</c:v>
                </c:pt>
                <c:pt idx="9540">
                  <c:v>288.39999999999998</c:v>
                </c:pt>
                <c:pt idx="9541">
                  <c:v>286.8</c:v>
                </c:pt>
                <c:pt idx="9542">
                  <c:v>284.39999999999998</c:v>
                </c:pt>
                <c:pt idx="9543">
                  <c:v>285.5</c:v>
                </c:pt>
                <c:pt idx="9544">
                  <c:v>283.7</c:v>
                </c:pt>
                <c:pt idx="9545">
                  <c:v>277.89999999999998</c:v>
                </c:pt>
                <c:pt idx="9546">
                  <c:v>284.10000000000002</c:v>
                </c:pt>
                <c:pt idx="9547">
                  <c:v>285.2</c:v>
                </c:pt>
                <c:pt idx="9548">
                  <c:v>284.5</c:v>
                </c:pt>
                <c:pt idx="9549">
                  <c:v>278.8</c:v>
                </c:pt>
                <c:pt idx="9550">
                  <c:v>280.5</c:v>
                </c:pt>
                <c:pt idx="9551">
                  <c:v>285.5</c:v>
                </c:pt>
                <c:pt idx="9552">
                  <c:v>284.5</c:v>
                </c:pt>
                <c:pt idx="9553">
                  <c:v>285.2</c:v>
                </c:pt>
                <c:pt idx="9554">
                  <c:v>285.10000000000002</c:v>
                </c:pt>
                <c:pt idx="9555">
                  <c:v>282.7</c:v>
                </c:pt>
                <c:pt idx="9556">
                  <c:v>282.8</c:v>
                </c:pt>
                <c:pt idx="9557">
                  <c:v>276.7</c:v>
                </c:pt>
                <c:pt idx="9558">
                  <c:v>279.5</c:v>
                </c:pt>
                <c:pt idx="9559">
                  <c:v>288</c:v>
                </c:pt>
                <c:pt idx="9560">
                  <c:v>288.2</c:v>
                </c:pt>
                <c:pt idx="9561">
                  <c:v>279.89999999999998</c:v>
                </c:pt>
                <c:pt idx="9562">
                  <c:v>280.2</c:v>
                </c:pt>
                <c:pt idx="9563">
                  <c:v>282.10000000000002</c:v>
                </c:pt>
                <c:pt idx="9564">
                  <c:v>286.2</c:v>
                </c:pt>
                <c:pt idx="9565">
                  <c:v>285.10000000000002</c:v>
                </c:pt>
                <c:pt idx="9566">
                  <c:v>284.7</c:v>
                </c:pt>
                <c:pt idx="9567">
                  <c:v>286.39999999999998</c:v>
                </c:pt>
                <c:pt idx="9568">
                  <c:v>284.8</c:v>
                </c:pt>
                <c:pt idx="9569">
                  <c:v>284.3</c:v>
                </c:pt>
                <c:pt idx="9570">
                  <c:v>282.60000000000002</c:v>
                </c:pt>
                <c:pt idx="9571">
                  <c:v>283.39999999999998</c:v>
                </c:pt>
                <c:pt idx="9572">
                  <c:v>284.3</c:v>
                </c:pt>
                <c:pt idx="9573">
                  <c:v>284.5</c:v>
                </c:pt>
                <c:pt idx="9574">
                  <c:v>287.5</c:v>
                </c:pt>
                <c:pt idx="9575">
                  <c:v>286.3</c:v>
                </c:pt>
                <c:pt idx="9576">
                  <c:v>288.3</c:v>
                </c:pt>
                <c:pt idx="9577">
                  <c:v>281.10000000000002</c:v>
                </c:pt>
                <c:pt idx="9578">
                  <c:v>280.10000000000002</c:v>
                </c:pt>
                <c:pt idx="9579">
                  <c:v>277.5</c:v>
                </c:pt>
                <c:pt idx="9580">
                  <c:v>286.3</c:v>
                </c:pt>
                <c:pt idx="9581">
                  <c:v>285.39999999999998</c:v>
                </c:pt>
                <c:pt idx="9582">
                  <c:v>286.3</c:v>
                </c:pt>
                <c:pt idx="9583">
                  <c:v>284.39999999999998</c:v>
                </c:pt>
                <c:pt idx="9584">
                  <c:v>284</c:v>
                </c:pt>
                <c:pt idx="9585">
                  <c:v>277</c:v>
                </c:pt>
                <c:pt idx="9586">
                  <c:v>281.7</c:v>
                </c:pt>
                <c:pt idx="9587">
                  <c:v>280.10000000000002</c:v>
                </c:pt>
                <c:pt idx="9588">
                  <c:v>285.39999999999998</c:v>
                </c:pt>
                <c:pt idx="9589">
                  <c:v>284.3</c:v>
                </c:pt>
                <c:pt idx="9590">
                  <c:v>283.5</c:v>
                </c:pt>
                <c:pt idx="9591">
                  <c:v>278</c:v>
                </c:pt>
                <c:pt idx="9592">
                  <c:v>285.2</c:v>
                </c:pt>
                <c:pt idx="9593">
                  <c:v>282.7</c:v>
                </c:pt>
                <c:pt idx="9594">
                  <c:v>286.3</c:v>
                </c:pt>
                <c:pt idx="9595">
                  <c:v>280.8</c:v>
                </c:pt>
                <c:pt idx="9596">
                  <c:v>281</c:v>
                </c:pt>
                <c:pt idx="9597">
                  <c:v>285.10000000000002</c:v>
                </c:pt>
                <c:pt idx="9598">
                  <c:v>285.8</c:v>
                </c:pt>
                <c:pt idx="9599">
                  <c:v>284.60000000000002</c:v>
                </c:pt>
                <c:pt idx="9600">
                  <c:v>288.39999999999998</c:v>
                </c:pt>
                <c:pt idx="9601">
                  <c:v>288.5</c:v>
                </c:pt>
                <c:pt idx="9602">
                  <c:v>287.89999999999998</c:v>
                </c:pt>
                <c:pt idx="9603">
                  <c:v>288.39999999999998</c:v>
                </c:pt>
                <c:pt idx="9604">
                  <c:v>280.8</c:v>
                </c:pt>
                <c:pt idx="9605">
                  <c:v>284.60000000000002</c:v>
                </c:pt>
                <c:pt idx="9606">
                  <c:v>286.5</c:v>
                </c:pt>
                <c:pt idx="9607">
                  <c:v>280.8</c:v>
                </c:pt>
                <c:pt idx="9608">
                  <c:v>284</c:v>
                </c:pt>
                <c:pt idx="9609">
                  <c:v>282.5</c:v>
                </c:pt>
                <c:pt idx="9610">
                  <c:v>283.8</c:v>
                </c:pt>
                <c:pt idx="9611">
                  <c:v>282.10000000000002</c:v>
                </c:pt>
                <c:pt idx="9612">
                  <c:v>270.10000000000002</c:v>
                </c:pt>
                <c:pt idx="9613">
                  <c:v>278.39999999999998</c:v>
                </c:pt>
                <c:pt idx="9614">
                  <c:v>284.3</c:v>
                </c:pt>
                <c:pt idx="9615">
                  <c:v>276</c:v>
                </c:pt>
                <c:pt idx="9616">
                  <c:v>280.60000000000002</c:v>
                </c:pt>
                <c:pt idx="9617">
                  <c:v>275.5</c:v>
                </c:pt>
                <c:pt idx="9618">
                  <c:v>282.3</c:v>
                </c:pt>
                <c:pt idx="9619">
                  <c:v>280</c:v>
                </c:pt>
                <c:pt idx="9620">
                  <c:v>282.2</c:v>
                </c:pt>
                <c:pt idx="9621">
                  <c:v>281.7</c:v>
                </c:pt>
                <c:pt idx="9622">
                  <c:v>281.39999999999998</c:v>
                </c:pt>
                <c:pt idx="9623">
                  <c:v>281.10000000000002</c:v>
                </c:pt>
                <c:pt idx="9624">
                  <c:v>279.60000000000002</c:v>
                </c:pt>
                <c:pt idx="9625">
                  <c:v>282.8</c:v>
                </c:pt>
                <c:pt idx="9626">
                  <c:v>283.5</c:v>
                </c:pt>
                <c:pt idx="9627">
                  <c:v>281.60000000000002</c:v>
                </c:pt>
                <c:pt idx="9628">
                  <c:v>282.5</c:v>
                </c:pt>
                <c:pt idx="9629">
                  <c:v>277</c:v>
                </c:pt>
                <c:pt idx="9630">
                  <c:v>279.3</c:v>
                </c:pt>
                <c:pt idx="9631">
                  <c:v>280.7</c:v>
                </c:pt>
                <c:pt idx="9632">
                  <c:v>284.10000000000002</c:v>
                </c:pt>
                <c:pt idx="9633">
                  <c:v>276.89999999999998</c:v>
                </c:pt>
                <c:pt idx="9634">
                  <c:v>272.8</c:v>
                </c:pt>
                <c:pt idx="9635">
                  <c:v>276.10000000000002</c:v>
                </c:pt>
                <c:pt idx="9636">
                  <c:v>278.7</c:v>
                </c:pt>
                <c:pt idx="9637">
                  <c:v>269.5</c:v>
                </c:pt>
                <c:pt idx="9638">
                  <c:v>279</c:v>
                </c:pt>
                <c:pt idx="9639">
                  <c:v>281.5</c:v>
                </c:pt>
                <c:pt idx="9640">
                  <c:v>280</c:v>
                </c:pt>
                <c:pt idx="9641">
                  <c:v>279.8</c:v>
                </c:pt>
                <c:pt idx="9642">
                  <c:v>275.8</c:v>
                </c:pt>
                <c:pt idx="9643">
                  <c:v>275.7</c:v>
                </c:pt>
                <c:pt idx="9644">
                  <c:v>278.39999999999998</c:v>
                </c:pt>
                <c:pt idx="9645">
                  <c:v>284.5</c:v>
                </c:pt>
                <c:pt idx="9646">
                  <c:v>281.10000000000002</c:v>
                </c:pt>
                <c:pt idx="9647">
                  <c:v>279.5</c:v>
                </c:pt>
                <c:pt idx="9648">
                  <c:v>278.5</c:v>
                </c:pt>
                <c:pt idx="9649">
                  <c:v>281.5</c:v>
                </c:pt>
                <c:pt idx="9650">
                  <c:v>282.8</c:v>
                </c:pt>
                <c:pt idx="9651">
                  <c:v>282.60000000000002</c:v>
                </c:pt>
                <c:pt idx="9652">
                  <c:v>282.2</c:v>
                </c:pt>
                <c:pt idx="9653">
                  <c:v>282.8</c:v>
                </c:pt>
                <c:pt idx="9654">
                  <c:v>281.60000000000002</c:v>
                </c:pt>
                <c:pt idx="9655">
                  <c:v>277.10000000000002</c:v>
                </c:pt>
                <c:pt idx="9656">
                  <c:v>277.89999999999998</c:v>
                </c:pt>
                <c:pt idx="9657">
                  <c:v>281.3</c:v>
                </c:pt>
                <c:pt idx="9658">
                  <c:v>281.39999999999998</c:v>
                </c:pt>
                <c:pt idx="9659">
                  <c:v>273</c:v>
                </c:pt>
                <c:pt idx="9660">
                  <c:v>281</c:v>
                </c:pt>
                <c:pt idx="9661">
                  <c:v>279.60000000000002</c:v>
                </c:pt>
                <c:pt idx="9662">
                  <c:v>281.39999999999998</c:v>
                </c:pt>
                <c:pt idx="9663">
                  <c:v>280.60000000000002</c:v>
                </c:pt>
                <c:pt idx="9664">
                  <c:v>280.8</c:v>
                </c:pt>
                <c:pt idx="9665">
                  <c:v>280.3</c:v>
                </c:pt>
                <c:pt idx="9666">
                  <c:v>280.5</c:v>
                </c:pt>
                <c:pt idx="9667">
                  <c:v>278.8</c:v>
                </c:pt>
                <c:pt idx="9668">
                  <c:v>280.8</c:v>
                </c:pt>
                <c:pt idx="9669">
                  <c:v>282.5</c:v>
                </c:pt>
                <c:pt idx="9670">
                  <c:v>281.10000000000002</c:v>
                </c:pt>
                <c:pt idx="9671">
                  <c:v>281.3</c:v>
                </c:pt>
                <c:pt idx="9672">
                  <c:v>267.3</c:v>
                </c:pt>
                <c:pt idx="9673">
                  <c:v>279.8</c:v>
                </c:pt>
                <c:pt idx="9674">
                  <c:v>278</c:v>
                </c:pt>
                <c:pt idx="9675">
                  <c:v>280.5</c:v>
                </c:pt>
                <c:pt idx="9676">
                  <c:v>274.3</c:v>
                </c:pt>
                <c:pt idx="9677">
                  <c:v>274.8</c:v>
                </c:pt>
                <c:pt idx="9678">
                  <c:v>278.60000000000002</c:v>
                </c:pt>
                <c:pt idx="9679">
                  <c:v>281.5</c:v>
                </c:pt>
                <c:pt idx="9680">
                  <c:v>280.89999999999998</c:v>
                </c:pt>
                <c:pt idx="9681">
                  <c:v>280.5</c:v>
                </c:pt>
                <c:pt idx="9682">
                  <c:v>281.5</c:v>
                </c:pt>
                <c:pt idx="9683">
                  <c:v>281.5</c:v>
                </c:pt>
                <c:pt idx="9684">
                  <c:v>283.39999999999998</c:v>
                </c:pt>
                <c:pt idx="9685">
                  <c:v>282.8</c:v>
                </c:pt>
                <c:pt idx="9686">
                  <c:v>282.3</c:v>
                </c:pt>
                <c:pt idx="9687">
                  <c:v>282.5</c:v>
                </c:pt>
                <c:pt idx="9688">
                  <c:v>282.89999999999998</c:v>
                </c:pt>
                <c:pt idx="9689">
                  <c:v>284</c:v>
                </c:pt>
                <c:pt idx="9690">
                  <c:v>283.5</c:v>
                </c:pt>
                <c:pt idx="9691">
                  <c:v>284.2</c:v>
                </c:pt>
                <c:pt idx="9692">
                  <c:v>283.5</c:v>
                </c:pt>
                <c:pt idx="9693">
                  <c:v>282.60000000000002</c:v>
                </c:pt>
                <c:pt idx="9694">
                  <c:v>282.39999999999998</c:v>
                </c:pt>
                <c:pt idx="9695">
                  <c:v>282</c:v>
                </c:pt>
                <c:pt idx="9696">
                  <c:v>270.2</c:v>
                </c:pt>
                <c:pt idx="9697">
                  <c:v>281.39999999999998</c:v>
                </c:pt>
                <c:pt idx="9698">
                  <c:v>281</c:v>
                </c:pt>
                <c:pt idx="9699">
                  <c:v>282.5</c:v>
                </c:pt>
                <c:pt idx="9700">
                  <c:v>278.5</c:v>
                </c:pt>
                <c:pt idx="9701">
                  <c:v>282.89999999999998</c:v>
                </c:pt>
                <c:pt idx="9702">
                  <c:v>284.39999999999998</c:v>
                </c:pt>
                <c:pt idx="9703">
                  <c:v>285.39999999999998</c:v>
                </c:pt>
                <c:pt idx="9704">
                  <c:v>279.5</c:v>
                </c:pt>
                <c:pt idx="9705">
                  <c:v>286.10000000000002</c:v>
                </c:pt>
                <c:pt idx="9706">
                  <c:v>284.2</c:v>
                </c:pt>
                <c:pt idx="9707">
                  <c:v>282.3</c:v>
                </c:pt>
                <c:pt idx="9708">
                  <c:v>283.39999999999998</c:v>
                </c:pt>
                <c:pt idx="9709">
                  <c:v>271.7</c:v>
                </c:pt>
                <c:pt idx="9710">
                  <c:v>278.89999999999998</c:v>
                </c:pt>
                <c:pt idx="9711">
                  <c:v>275.89999999999998</c:v>
                </c:pt>
                <c:pt idx="9712">
                  <c:v>279.10000000000002</c:v>
                </c:pt>
                <c:pt idx="9713">
                  <c:v>273.8</c:v>
                </c:pt>
                <c:pt idx="9714">
                  <c:v>282.89999999999998</c:v>
                </c:pt>
                <c:pt idx="9715">
                  <c:v>280</c:v>
                </c:pt>
                <c:pt idx="9716">
                  <c:v>283.5</c:v>
                </c:pt>
                <c:pt idx="9717">
                  <c:v>283.5</c:v>
                </c:pt>
                <c:pt idx="9718">
                  <c:v>284.2</c:v>
                </c:pt>
                <c:pt idx="9719">
                  <c:v>277.39999999999998</c:v>
                </c:pt>
                <c:pt idx="9720">
                  <c:v>286.8</c:v>
                </c:pt>
                <c:pt idx="9721">
                  <c:v>281.5</c:v>
                </c:pt>
                <c:pt idx="9722">
                  <c:v>282.2</c:v>
                </c:pt>
                <c:pt idx="9723">
                  <c:v>286.2</c:v>
                </c:pt>
                <c:pt idx="9724">
                  <c:v>286.2</c:v>
                </c:pt>
                <c:pt idx="9725">
                  <c:v>284.89999999999998</c:v>
                </c:pt>
                <c:pt idx="9726">
                  <c:v>285.39999999999998</c:v>
                </c:pt>
                <c:pt idx="9727">
                  <c:v>280.39999999999998</c:v>
                </c:pt>
                <c:pt idx="9728">
                  <c:v>281.2</c:v>
                </c:pt>
                <c:pt idx="9729">
                  <c:v>284.5</c:v>
                </c:pt>
                <c:pt idx="9730">
                  <c:v>281.5</c:v>
                </c:pt>
                <c:pt idx="9731">
                  <c:v>283.39999999999998</c:v>
                </c:pt>
                <c:pt idx="9732">
                  <c:v>279.8</c:v>
                </c:pt>
                <c:pt idx="9733">
                  <c:v>282.39999999999998</c:v>
                </c:pt>
                <c:pt idx="9734">
                  <c:v>283.3</c:v>
                </c:pt>
                <c:pt idx="9735">
                  <c:v>274.89999999999998</c:v>
                </c:pt>
                <c:pt idx="9736">
                  <c:v>280.8</c:v>
                </c:pt>
                <c:pt idx="9737">
                  <c:v>283.39999999999998</c:v>
                </c:pt>
                <c:pt idx="9738">
                  <c:v>285.39999999999998</c:v>
                </c:pt>
                <c:pt idx="9739">
                  <c:v>284.10000000000002</c:v>
                </c:pt>
                <c:pt idx="9740">
                  <c:v>286.10000000000002</c:v>
                </c:pt>
                <c:pt idx="9741">
                  <c:v>284.60000000000002</c:v>
                </c:pt>
                <c:pt idx="9742">
                  <c:v>285.39999999999998</c:v>
                </c:pt>
                <c:pt idx="9743">
                  <c:v>283.7</c:v>
                </c:pt>
                <c:pt idx="9744">
                  <c:v>282.60000000000002</c:v>
                </c:pt>
                <c:pt idx="9745">
                  <c:v>281</c:v>
                </c:pt>
                <c:pt idx="9746">
                  <c:v>272.10000000000002</c:v>
                </c:pt>
                <c:pt idx="9747">
                  <c:v>275.39999999999998</c:v>
                </c:pt>
                <c:pt idx="9748">
                  <c:v>282.2</c:v>
                </c:pt>
                <c:pt idx="9749">
                  <c:v>282.10000000000002</c:v>
                </c:pt>
                <c:pt idx="9750">
                  <c:v>282.5</c:v>
                </c:pt>
                <c:pt idx="9751">
                  <c:v>282.2</c:v>
                </c:pt>
                <c:pt idx="9752">
                  <c:v>279.7</c:v>
                </c:pt>
                <c:pt idx="9753">
                  <c:v>279.5</c:v>
                </c:pt>
                <c:pt idx="9754">
                  <c:v>279.8</c:v>
                </c:pt>
                <c:pt idx="9755">
                  <c:v>281.8</c:v>
                </c:pt>
                <c:pt idx="9756">
                  <c:v>282.5</c:v>
                </c:pt>
                <c:pt idx="9757">
                  <c:v>279.39999999999998</c:v>
                </c:pt>
                <c:pt idx="9758">
                  <c:v>282.10000000000002</c:v>
                </c:pt>
                <c:pt idx="9759">
                  <c:v>279.7</c:v>
                </c:pt>
                <c:pt idx="9760">
                  <c:v>278.5</c:v>
                </c:pt>
                <c:pt idx="9761">
                  <c:v>284.10000000000002</c:v>
                </c:pt>
                <c:pt idx="9762">
                  <c:v>276.89999999999998</c:v>
                </c:pt>
                <c:pt idx="9763">
                  <c:v>275.3</c:v>
                </c:pt>
                <c:pt idx="9764">
                  <c:v>281.39999999999998</c:v>
                </c:pt>
                <c:pt idx="9765">
                  <c:v>280.60000000000002</c:v>
                </c:pt>
                <c:pt idx="9766">
                  <c:v>283.89999999999998</c:v>
                </c:pt>
                <c:pt idx="9767">
                  <c:v>282.5</c:v>
                </c:pt>
                <c:pt idx="9768">
                  <c:v>276.8</c:v>
                </c:pt>
                <c:pt idx="9769">
                  <c:v>280.10000000000002</c:v>
                </c:pt>
                <c:pt idx="9770">
                  <c:v>281.5</c:v>
                </c:pt>
                <c:pt idx="9771">
                  <c:v>284.5</c:v>
                </c:pt>
                <c:pt idx="9772">
                  <c:v>281.3</c:v>
                </c:pt>
                <c:pt idx="9773">
                  <c:v>277.5</c:v>
                </c:pt>
                <c:pt idx="9774">
                  <c:v>282.2</c:v>
                </c:pt>
                <c:pt idx="9775">
                  <c:v>281.5</c:v>
                </c:pt>
                <c:pt idx="9776">
                  <c:v>279.7</c:v>
                </c:pt>
                <c:pt idx="9777">
                  <c:v>275.7</c:v>
                </c:pt>
                <c:pt idx="9778">
                  <c:v>282</c:v>
                </c:pt>
                <c:pt idx="9779">
                  <c:v>281.8</c:v>
                </c:pt>
                <c:pt idx="9780">
                  <c:v>273.10000000000002</c:v>
                </c:pt>
                <c:pt idx="9781">
                  <c:v>277</c:v>
                </c:pt>
                <c:pt idx="9782">
                  <c:v>279.89999999999998</c:v>
                </c:pt>
                <c:pt idx="9783">
                  <c:v>277.8</c:v>
                </c:pt>
                <c:pt idx="9784">
                  <c:v>279.7</c:v>
                </c:pt>
                <c:pt idx="9785">
                  <c:v>280.60000000000002</c:v>
                </c:pt>
                <c:pt idx="9786">
                  <c:v>282.5</c:v>
                </c:pt>
                <c:pt idx="9787">
                  <c:v>282</c:v>
                </c:pt>
                <c:pt idx="9788">
                  <c:v>280.5</c:v>
                </c:pt>
                <c:pt idx="9789">
                  <c:v>279.60000000000002</c:v>
                </c:pt>
                <c:pt idx="9790">
                  <c:v>276.89999999999998</c:v>
                </c:pt>
                <c:pt idx="9791">
                  <c:v>274.5</c:v>
                </c:pt>
                <c:pt idx="9792">
                  <c:v>270.7</c:v>
                </c:pt>
                <c:pt idx="9793">
                  <c:v>270.7</c:v>
                </c:pt>
                <c:pt idx="9794">
                  <c:v>271.8</c:v>
                </c:pt>
                <c:pt idx="9795">
                  <c:v>264.2</c:v>
                </c:pt>
                <c:pt idx="9796">
                  <c:v>277.3</c:v>
                </c:pt>
                <c:pt idx="9797">
                  <c:v>272.3</c:v>
                </c:pt>
                <c:pt idx="9798">
                  <c:v>270.60000000000002</c:v>
                </c:pt>
                <c:pt idx="9799">
                  <c:v>277.60000000000002</c:v>
                </c:pt>
                <c:pt idx="9800">
                  <c:v>274.5</c:v>
                </c:pt>
                <c:pt idx="9801">
                  <c:v>275.39999999999998</c:v>
                </c:pt>
                <c:pt idx="9802">
                  <c:v>274.89999999999998</c:v>
                </c:pt>
                <c:pt idx="9803">
                  <c:v>270.7</c:v>
                </c:pt>
                <c:pt idx="9804">
                  <c:v>277.10000000000002</c:v>
                </c:pt>
                <c:pt idx="9805">
                  <c:v>275.89999999999998</c:v>
                </c:pt>
                <c:pt idx="9806">
                  <c:v>275.3</c:v>
                </c:pt>
                <c:pt idx="9807">
                  <c:v>276.60000000000002</c:v>
                </c:pt>
                <c:pt idx="9808">
                  <c:v>274.89999999999998</c:v>
                </c:pt>
                <c:pt idx="9809">
                  <c:v>275</c:v>
                </c:pt>
                <c:pt idx="9810">
                  <c:v>274.60000000000002</c:v>
                </c:pt>
                <c:pt idx="9811">
                  <c:v>275.60000000000002</c:v>
                </c:pt>
                <c:pt idx="9812">
                  <c:v>268.89999999999998</c:v>
                </c:pt>
                <c:pt idx="9813">
                  <c:v>263.7</c:v>
                </c:pt>
                <c:pt idx="9814">
                  <c:v>267.60000000000002</c:v>
                </c:pt>
                <c:pt idx="9815">
                  <c:v>273.8</c:v>
                </c:pt>
                <c:pt idx="9816">
                  <c:v>275.5</c:v>
                </c:pt>
                <c:pt idx="9817">
                  <c:v>275</c:v>
                </c:pt>
                <c:pt idx="9818">
                  <c:v>273.60000000000002</c:v>
                </c:pt>
                <c:pt idx="9819">
                  <c:v>270.8</c:v>
                </c:pt>
                <c:pt idx="9820">
                  <c:v>276</c:v>
                </c:pt>
                <c:pt idx="9821">
                  <c:v>275.8</c:v>
                </c:pt>
                <c:pt idx="9822">
                  <c:v>275.60000000000002</c:v>
                </c:pt>
                <c:pt idx="9823">
                  <c:v>275.89999999999998</c:v>
                </c:pt>
                <c:pt idx="9824">
                  <c:v>276.60000000000002</c:v>
                </c:pt>
                <c:pt idx="9825">
                  <c:v>272.8</c:v>
                </c:pt>
                <c:pt idx="9826">
                  <c:v>275.3</c:v>
                </c:pt>
                <c:pt idx="9827">
                  <c:v>271.5</c:v>
                </c:pt>
                <c:pt idx="9828">
                  <c:v>274.39999999999998</c:v>
                </c:pt>
                <c:pt idx="9829">
                  <c:v>274</c:v>
                </c:pt>
                <c:pt idx="9830">
                  <c:v>271.39999999999998</c:v>
                </c:pt>
                <c:pt idx="9831">
                  <c:v>268.7</c:v>
                </c:pt>
                <c:pt idx="9832">
                  <c:v>273</c:v>
                </c:pt>
                <c:pt idx="9833">
                  <c:v>272.8</c:v>
                </c:pt>
                <c:pt idx="9834">
                  <c:v>272.7</c:v>
                </c:pt>
                <c:pt idx="9835">
                  <c:v>271.5</c:v>
                </c:pt>
                <c:pt idx="9836">
                  <c:v>270.5</c:v>
                </c:pt>
                <c:pt idx="9837">
                  <c:v>262</c:v>
                </c:pt>
                <c:pt idx="9838">
                  <c:v>258</c:v>
                </c:pt>
                <c:pt idx="9839">
                  <c:v>260.60000000000002</c:v>
                </c:pt>
                <c:pt idx="9840">
                  <c:v>270.2</c:v>
                </c:pt>
                <c:pt idx="9841">
                  <c:v>268.89999999999998</c:v>
                </c:pt>
                <c:pt idx="9842">
                  <c:v>272.10000000000002</c:v>
                </c:pt>
                <c:pt idx="9843">
                  <c:v>273.60000000000002</c:v>
                </c:pt>
                <c:pt idx="9844">
                  <c:v>269.5</c:v>
                </c:pt>
                <c:pt idx="9845">
                  <c:v>273.5</c:v>
                </c:pt>
                <c:pt idx="9846">
                  <c:v>270.8</c:v>
                </c:pt>
                <c:pt idx="9847">
                  <c:v>273.2</c:v>
                </c:pt>
                <c:pt idx="9848">
                  <c:v>275.2</c:v>
                </c:pt>
                <c:pt idx="9849">
                  <c:v>274.60000000000002</c:v>
                </c:pt>
                <c:pt idx="9850">
                  <c:v>271.2</c:v>
                </c:pt>
                <c:pt idx="9851">
                  <c:v>268.2</c:v>
                </c:pt>
                <c:pt idx="9852">
                  <c:v>266.89999999999998</c:v>
                </c:pt>
                <c:pt idx="9853">
                  <c:v>273.2</c:v>
                </c:pt>
                <c:pt idx="9854">
                  <c:v>274</c:v>
                </c:pt>
                <c:pt idx="9855">
                  <c:v>265.10000000000002</c:v>
                </c:pt>
                <c:pt idx="9856">
                  <c:v>274.3</c:v>
                </c:pt>
                <c:pt idx="9857">
                  <c:v>273</c:v>
                </c:pt>
                <c:pt idx="9858">
                  <c:v>267.89999999999998</c:v>
                </c:pt>
                <c:pt idx="9859">
                  <c:v>272.60000000000002</c:v>
                </c:pt>
                <c:pt idx="9860">
                  <c:v>268.3</c:v>
                </c:pt>
                <c:pt idx="9861">
                  <c:v>270.39999999999998</c:v>
                </c:pt>
                <c:pt idx="9862">
                  <c:v>269.8</c:v>
                </c:pt>
                <c:pt idx="9863">
                  <c:v>272.60000000000002</c:v>
                </c:pt>
                <c:pt idx="9864">
                  <c:v>273.5</c:v>
                </c:pt>
                <c:pt idx="9865">
                  <c:v>273.7</c:v>
                </c:pt>
                <c:pt idx="9866">
                  <c:v>275.3</c:v>
                </c:pt>
                <c:pt idx="9867">
                  <c:v>264.2</c:v>
                </c:pt>
                <c:pt idx="9868">
                  <c:v>275.7</c:v>
                </c:pt>
                <c:pt idx="9869">
                  <c:v>268.7</c:v>
                </c:pt>
                <c:pt idx="9870">
                  <c:v>266.60000000000002</c:v>
                </c:pt>
                <c:pt idx="9871">
                  <c:v>275.2</c:v>
                </c:pt>
                <c:pt idx="9872">
                  <c:v>276</c:v>
                </c:pt>
                <c:pt idx="9873">
                  <c:v>275.60000000000002</c:v>
                </c:pt>
                <c:pt idx="9874">
                  <c:v>271.60000000000002</c:v>
                </c:pt>
                <c:pt idx="9875">
                  <c:v>270.89999999999998</c:v>
                </c:pt>
                <c:pt idx="9876">
                  <c:v>272.7</c:v>
                </c:pt>
                <c:pt idx="9877">
                  <c:v>269.8</c:v>
                </c:pt>
                <c:pt idx="9878">
                  <c:v>271.39999999999998</c:v>
                </c:pt>
                <c:pt idx="9879">
                  <c:v>272.5</c:v>
                </c:pt>
                <c:pt idx="9880">
                  <c:v>275.10000000000002</c:v>
                </c:pt>
                <c:pt idx="9881">
                  <c:v>277.8</c:v>
                </c:pt>
                <c:pt idx="9882">
                  <c:v>278.60000000000002</c:v>
                </c:pt>
                <c:pt idx="9883">
                  <c:v>276.7</c:v>
                </c:pt>
                <c:pt idx="9884">
                  <c:v>271.5</c:v>
                </c:pt>
                <c:pt idx="9885">
                  <c:v>275.3</c:v>
                </c:pt>
                <c:pt idx="9886">
                  <c:v>274.2</c:v>
                </c:pt>
                <c:pt idx="9887">
                  <c:v>273.10000000000002</c:v>
                </c:pt>
                <c:pt idx="9888">
                  <c:v>275.5</c:v>
                </c:pt>
                <c:pt idx="9889">
                  <c:v>274.60000000000002</c:v>
                </c:pt>
                <c:pt idx="9890">
                  <c:v>276.39999999999998</c:v>
                </c:pt>
                <c:pt idx="9891">
                  <c:v>273.8</c:v>
                </c:pt>
                <c:pt idx="9892">
                  <c:v>276.60000000000002</c:v>
                </c:pt>
                <c:pt idx="9893">
                  <c:v>269.8</c:v>
                </c:pt>
                <c:pt idx="9894">
                  <c:v>274.2</c:v>
                </c:pt>
                <c:pt idx="9895">
                  <c:v>265.39999999999998</c:v>
                </c:pt>
                <c:pt idx="9896">
                  <c:v>276.39999999999998</c:v>
                </c:pt>
                <c:pt idx="9897">
                  <c:v>279.5</c:v>
                </c:pt>
                <c:pt idx="9898">
                  <c:v>279.8</c:v>
                </c:pt>
                <c:pt idx="9899">
                  <c:v>278.7</c:v>
                </c:pt>
                <c:pt idx="9900">
                  <c:v>273.8</c:v>
                </c:pt>
                <c:pt idx="9901">
                  <c:v>278.8</c:v>
                </c:pt>
                <c:pt idx="9902">
                  <c:v>274</c:v>
                </c:pt>
                <c:pt idx="9903">
                  <c:v>276.3</c:v>
                </c:pt>
                <c:pt idx="9904">
                  <c:v>273.5</c:v>
                </c:pt>
                <c:pt idx="9905">
                  <c:v>274.89999999999998</c:v>
                </c:pt>
                <c:pt idx="9906">
                  <c:v>274.7</c:v>
                </c:pt>
                <c:pt idx="9907">
                  <c:v>275.60000000000002</c:v>
                </c:pt>
                <c:pt idx="9908">
                  <c:v>277.39999999999998</c:v>
                </c:pt>
                <c:pt idx="9909">
                  <c:v>278.60000000000002</c:v>
                </c:pt>
                <c:pt idx="9910">
                  <c:v>272.8</c:v>
                </c:pt>
                <c:pt idx="9911">
                  <c:v>272.39999999999998</c:v>
                </c:pt>
                <c:pt idx="9912">
                  <c:v>275.60000000000002</c:v>
                </c:pt>
                <c:pt idx="9913">
                  <c:v>277.7</c:v>
                </c:pt>
                <c:pt idx="9914">
                  <c:v>279.3</c:v>
                </c:pt>
                <c:pt idx="9915">
                  <c:v>276.7</c:v>
                </c:pt>
                <c:pt idx="9916">
                  <c:v>278.3</c:v>
                </c:pt>
                <c:pt idx="9917">
                  <c:v>277.5</c:v>
                </c:pt>
                <c:pt idx="9918">
                  <c:v>277.7</c:v>
                </c:pt>
                <c:pt idx="9919">
                  <c:v>266.8</c:v>
                </c:pt>
                <c:pt idx="9920">
                  <c:v>273.3</c:v>
                </c:pt>
                <c:pt idx="9921">
                  <c:v>275.60000000000002</c:v>
                </c:pt>
                <c:pt idx="9922">
                  <c:v>276.8</c:v>
                </c:pt>
                <c:pt idx="9923">
                  <c:v>270.2</c:v>
                </c:pt>
                <c:pt idx="9924">
                  <c:v>275.10000000000002</c:v>
                </c:pt>
                <c:pt idx="9925">
                  <c:v>276.10000000000002</c:v>
                </c:pt>
                <c:pt idx="9926">
                  <c:v>277.60000000000002</c:v>
                </c:pt>
                <c:pt idx="9927">
                  <c:v>272.8</c:v>
                </c:pt>
                <c:pt idx="9928">
                  <c:v>274.60000000000002</c:v>
                </c:pt>
                <c:pt idx="9929">
                  <c:v>277.60000000000002</c:v>
                </c:pt>
                <c:pt idx="9930">
                  <c:v>279.60000000000002</c:v>
                </c:pt>
                <c:pt idx="9931">
                  <c:v>278.60000000000002</c:v>
                </c:pt>
                <c:pt idx="9932">
                  <c:v>280.39999999999998</c:v>
                </c:pt>
                <c:pt idx="9933">
                  <c:v>283.39999999999998</c:v>
                </c:pt>
                <c:pt idx="9934">
                  <c:v>277.2</c:v>
                </c:pt>
                <c:pt idx="9935">
                  <c:v>273.5</c:v>
                </c:pt>
                <c:pt idx="9936">
                  <c:v>274.7</c:v>
                </c:pt>
                <c:pt idx="9937">
                  <c:v>277.39999999999998</c:v>
                </c:pt>
                <c:pt idx="9938">
                  <c:v>280.2</c:v>
                </c:pt>
                <c:pt idx="9939">
                  <c:v>278.60000000000002</c:v>
                </c:pt>
                <c:pt idx="9940">
                  <c:v>275</c:v>
                </c:pt>
                <c:pt idx="9941">
                  <c:v>273</c:v>
                </c:pt>
                <c:pt idx="9942">
                  <c:v>274.39999999999998</c:v>
                </c:pt>
                <c:pt idx="9943">
                  <c:v>275.60000000000002</c:v>
                </c:pt>
                <c:pt idx="9944">
                  <c:v>277.39999999999998</c:v>
                </c:pt>
                <c:pt idx="9945">
                  <c:v>274</c:v>
                </c:pt>
                <c:pt idx="9946">
                  <c:v>277.3</c:v>
                </c:pt>
                <c:pt idx="9947">
                  <c:v>280.2</c:v>
                </c:pt>
                <c:pt idx="9948">
                  <c:v>271.2</c:v>
                </c:pt>
                <c:pt idx="9949">
                  <c:v>281.7</c:v>
                </c:pt>
                <c:pt idx="9950">
                  <c:v>281.39999999999998</c:v>
                </c:pt>
                <c:pt idx="9951">
                  <c:v>283.5</c:v>
                </c:pt>
                <c:pt idx="9952">
                  <c:v>280.8</c:v>
                </c:pt>
                <c:pt idx="9953">
                  <c:v>280.89999999999998</c:v>
                </c:pt>
                <c:pt idx="9954">
                  <c:v>282.39999999999998</c:v>
                </c:pt>
                <c:pt idx="9955">
                  <c:v>280</c:v>
                </c:pt>
                <c:pt idx="9956">
                  <c:v>281</c:v>
                </c:pt>
                <c:pt idx="9957">
                  <c:v>278.7</c:v>
                </c:pt>
                <c:pt idx="9958">
                  <c:v>270.60000000000002</c:v>
                </c:pt>
                <c:pt idx="9959">
                  <c:v>277.5</c:v>
                </c:pt>
                <c:pt idx="9960">
                  <c:v>276.5</c:v>
                </c:pt>
                <c:pt idx="9961">
                  <c:v>276.89999999999998</c:v>
                </c:pt>
                <c:pt idx="9962">
                  <c:v>276.3</c:v>
                </c:pt>
                <c:pt idx="9963">
                  <c:v>274.60000000000002</c:v>
                </c:pt>
                <c:pt idx="9964">
                  <c:v>277.7</c:v>
                </c:pt>
                <c:pt idx="9965">
                  <c:v>276.2</c:v>
                </c:pt>
                <c:pt idx="9966">
                  <c:v>273.7</c:v>
                </c:pt>
                <c:pt idx="9967">
                  <c:v>279.7</c:v>
                </c:pt>
                <c:pt idx="9968">
                  <c:v>282.5</c:v>
                </c:pt>
                <c:pt idx="9969">
                  <c:v>280.60000000000002</c:v>
                </c:pt>
                <c:pt idx="9970">
                  <c:v>280.8</c:v>
                </c:pt>
                <c:pt idx="9971">
                  <c:v>278.5</c:v>
                </c:pt>
                <c:pt idx="9972">
                  <c:v>270.89999999999998</c:v>
                </c:pt>
                <c:pt idx="9973">
                  <c:v>278.39999999999998</c:v>
                </c:pt>
                <c:pt idx="9974">
                  <c:v>275.5</c:v>
                </c:pt>
                <c:pt idx="9975">
                  <c:v>274.8</c:v>
                </c:pt>
                <c:pt idx="9976">
                  <c:v>280.3</c:v>
                </c:pt>
                <c:pt idx="9977">
                  <c:v>275.89999999999998</c:v>
                </c:pt>
                <c:pt idx="9978">
                  <c:v>277.39999999999998</c:v>
                </c:pt>
                <c:pt idx="9979">
                  <c:v>274.3</c:v>
                </c:pt>
                <c:pt idx="9980">
                  <c:v>281</c:v>
                </c:pt>
                <c:pt idx="9981">
                  <c:v>280.60000000000002</c:v>
                </c:pt>
                <c:pt idx="9982">
                  <c:v>282</c:v>
                </c:pt>
                <c:pt idx="9983">
                  <c:v>283</c:v>
                </c:pt>
                <c:pt idx="9984">
                  <c:v>282.60000000000002</c:v>
                </c:pt>
                <c:pt idx="9985">
                  <c:v>283.8</c:v>
                </c:pt>
                <c:pt idx="9986">
                  <c:v>283.3</c:v>
                </c:pt>
                <c:pt idx="9987">
                  <c:v>274</c:v>
                </c:pt>
                <c:pt idx="9988">
                  <c:v>276.8</c:v>
                </c:pt>
                <c:pt idx="9989">
                  <c:v>282.5</c:v>
                </c:pt>
                <c:pt idx="9990">
                  <c:v>281.60000000000002</c:v>
                </c:pt>
                <c:pt idx="9991">
                  <c:v>278.7</c:v>
                </c:pt>
                <c:pt idx="9992">
                  <c:v>280.2</c:v>
                </c:pt>
                <c:pt idx="9993">
                  <c:v>282.5</c:v>
                </c:pt>
                <c:pt idx="9994">
                  <c:v>282.39999999999998</c:v>
                </c:pt>
                <c:pt idx="9995">
                  <c:v>277.7</c:v>
                </c:pt>
                <c:pt idx="9996">
                  <c:v>285.10000000000002</c:v>
                </c:pt>
                <c:pt idx="9997">
                  <c:v>284.39999999999998</c:v>
                </c:pt>
                <c:pt idx="9998">
                  <c:v>280.39999999999998</c:v>
                </c:pt>
                <c:pt idx="9999">
                  <c:v>285.10000000000002</c:v>
                </c:pt>
                <c:pt idx="10000">
                  <c:v>284.89999999999998</c:v>
                </c:pt>
                <c:pt idx="10001">
                  <c:v>276.8</c:v>
                </c:pt>
                <c:pt idx="10002">
                  <c:v>276.39999999999998</c:v>
                </c:pt>
                <c:pt idx="10003">
                  <c:v>287.8</c:v>
                </c:pt>
                <c:pt idx="10004">
                  <c:v>287.2</c:v>
                </c:pt>
                <c:pt idx="10005">
                  <c:v>282.7</c:v>
                </c:pt>
                <c:pt idx="10006">
                  <c:v>287.5</c:v>
                </c:pt>
                <c:pt idx="10007">
                  <c:v>283.8</c:v>
                </c:pt>
                <c:pt idx="10008">
                  <c:v>285.3</c:v>
                </c:pt>
                <c:pt idx="10009">
                  <c:v>279.39999999999998</c:v>
                </c:pt>
                <c:pt idx="10010">
                  <c:v>285.89999999999998</c:v>
                </c:pt>
                <c:pt idx="10011">
                  <c:v>283.60000000000002</c:v>
                </c:pt>
                <c:pt idx="10012">
                  <c:v>285.2</c:v>
                </c:pt>
                <c:pt idx="10013">
                  <c:v>283.89999999999998</c:v>
                </c:pt>
                <c:pt idx="10014">
                  <c:v>281.60000000000002</c:v>
                </c:pt>
                <c:pt idx="10015">
                  <c:v>276.3</c:v>
                </c:pt>
                <c:pt idx="10016">
                  <c:v>281.8</c:v>
                </c:pt>
                <c:pt idx="10017">
                  <c:v>282.5</c:v>
                </c:pt>
                <c:pt idx="10018">
                  <c:v>281.8</c:v>
                </c:pt>
                <c:pt idx="10019">
                  <c:v>280</c:v>
                </c:pt>
                <c:pt idx="10020">
                  <c:v>284.39999999999998</c:v>
                </c:pt>
                <c:pt idx="10021">
                  <c:v>284.5</c:v>
                </c:pt>
                <c:pt idx="10022">
                  <c:v>285.10000000000002</c:v>
                </c:pt>
                <c:pt idx="10023">
                  <c:v>286.39999999999998</c:v>
                </c:pt>
                <c:pt idx="10024">
                  <c:v>286.8</c:v>
                </c:pt>
                <c:pt idx="10025">
                  <c:v>287.5</c:v>
                </c:pt>
                <c:pt idx="10026">
                  <c:v>287.5</c:v>
                </c:pt>
                <c:pt idx="10027">
                  <c:v>286.8</c:v>
                </c:pt>
                <c:pt idx="10028">
                  <c:v>286.2</c:v>
                </c:pt>
                <c:pt idx="10029">
                  <c:v>289.39999999999998</c:v>
                </c:pt>
                <c:pt idx="10030">
                  <c:v>287.89999999999998</c:v>
                </c:pt>
                <c:pt idx="10031">
                  <c:v>286.5</c:v>
                </c:pt>
                <c:pt idx="10032">
                  <c:v>283.7</c:v>
                </c:pt>
                <c:pt idx="10033">
                  <c:v>281.7</c:v>
                </c:pt>
                <c:pt idx="10034">
                  <c:v>274.60000000000002</c:v>
                </c:pt>
                <c:pt idx="10035">
                  <c:v>285</c:v>
                </c:pt>
                <c:pt idx="10036">
                  <c:v>286.5</c:v>
                </c:pt>
                <c:pt idx="10037">
                  <c:v>285.89999999999998</c:v>
                </c:pt>
                <c:pt idx="10038">
                  <c:v>274.10000000000002</c:v>
                </c:pt>
                <c:pt idx="10039">
                  <c:v>277</c:v>
                </c:pt>
                <c:pt idx="10040">
                  <c:v>285.5</c:v>
                </c:pt>
                <c:pt idx="10041">
                  <c:v>287.39999999999998</c:v>
                </c:pt>
                <c:pt idx="10042">
                  <c:v>286.8</c:v>
                </c:pt>
                <c:pt idx="10043">
                  <c:v>285.60000000000002</c:v>
                </c:pt>
                <c:pt idx="10044">
                  <c:v>274.10000000000002</c:v>
                </c:pt>
                <c:pt idx="10045">
                  <c:v>284</c:v>
                </c:pt>
                <c:pt idx="10046">
                  <c:v>279.3</c:v>
                </c:pt>
                <c:pt idx="10047">
                  <c:v>282.60000000000002</c:v>
                </c:pt>
                <c:pt idx="10048">
                  <c:v>283.2</c:v>
                </c:pt>
                <c:pt idx="10049">
                  <c:v>286.3</c:v>
                </c:pt>
                <c:pt idx="10050">
                  <c:v>286.39999999999998</c:v>
                </c:pt>
                <c:pt idx="10051">
                  <c:v>284.10000000000002</c:v>
                </c:pt>
                <c:pt idx="10052">
                  <c:v>286.10000000000002</c:v>
                </c:pt>
                <c:pt idx="10053">
                  <c:v>272.3</c:v>
                </c:pt>
                <c:pt idx="10054">
                  <c:v>280.8</c:v>
                </c:pt>
                <c:pt idx="10055">
                  <c:v>286.5</c:v>
                </c:pt>
                <c:pt idx="10056">
                  <c:v>272.3</c:v>
                </c:pt>
                <c:pt idx="10057">
                  <c:v>284.89999999999998</c:v>
                </c:pt>
                <c:pt idx="10058">
                  <c:v>289.7</c:v>
                </c:pt>
                <c:pt idx="10059">
                  <c:v>291.39999999999998</c:v>
                </c:pt>
                <c:pt idx="10060">
                  <c:v>289.2</c:v>
                </c:pt>
                <c:pt idx="10061">
                  <c:v>287.2</c:v>
                </c:pt>
                <c:pt idx="10062">
                  <c:v>288.5</c:v>
                </c:pt>
                <c:pt idx="10063">
                  <c:v>286.3</c:v>
                </c:pt>
                <c:pt idx="10064">
                  <c:v>289.10000000000002</c:v>
                </c:pt>
                <c:pt idx="10065">
                  <c:v>288.5</c:v>
                </c:pt>
                <c:pt idx="10066">
                  <c:v>285.60000000000002</c:v>
                </c:pt>
                <c:pt idx="10067">
                  <c:v>289.10000000000002</c:v>
                </c:pt>
                <c:pt idx="10068">
                  <c:v>286.60000000000002</c:v>
                </c:pt>
                <c:pt idx="10069">
                  <c:v>287.10000000000002</c:v>
                </c:pt>
                <c:pt idx="10070">
                  <c:v>286.60000000000002</c:v>
                </c:pt>
                <c:pt idx="10071">
                  <c:v>281.8</c:v>
                </c:pt>
                <c:pt idx="10072">
                  <c:v>286.3</c:v>
                </c:pt>
                <c:pt idx="10073">
                  <c:v>289.10000000000002</c:v>
                </c:pt>
                <c:pt idx="10074">
                  <c:v>288.5</c:v>
                </c:pt>
                <c:pt idx="10075">
                  <c:v>287.89999999999998</c:v>
                </c:pt>
                <c:pt idx="10076">
                  <c:v>288.89999999999998</c:v>
                </c:pt>
                <c:pt idx="10077">
                  <c:v>292.5</c:v>
                </c:pt>
                <c:pt idx="10078">
                  <c:v>291.60000000000002</c:v>
                </c:pt>
                <c:pt idx="10079">
                  <c:v>289.5</c:v>
                </c:pt>
                <c:pt idx="10080">
                  <c:v>282.8</c:v>
                </c:pt>
                <c:pt idx="10081">
                  <c:v>289.2</c:v>
                </c:pt>
                <c:pt idx="10082">
                  <c:v>289.10000000000002</c:v>
                </c:pt>
                <c:pt idx="10083">
                  <c:v>287.60000000000002</c:v>
                </c:pt>
                <c:pt idx="10084">
                  <c:v>288.8</c:v>
                </c:pt>
                <c:pt idx="10085">
                  <c:v>287.60000000000002</c:v>
                </c:pt>
                <c:pt idx="10086">
                  <c:v>285.5</c:v>
                </c:pt>
                <c:pt idx="10087">
                  <c:v>287.5</c:v>
                </c:pt>
                <c:pt idx="10088">
                  <c:v>288.7</c:v>
                </c:pt>
                <c:pt idx="10089">
                  <c:v>290.39999999999998</c:v>
                </c:pt>
                <c:pt idx="10090">
                  <c:v>290.39999999999998</c:v>
                </c:pt>
                <c:pt idx="10091">
                  <c:v>288.60000000000002</c:v>
                </c:pt>
                <c:pt idx="10092">
                  <c:v>284.60000000000002</c:v>
                </c:pt>
                <c:pt idx="10093">
                  <c:v>291.60000000000002</c:v>
                </c:pt>
                <c:pt idx="10094">
                  <c:v>293.8</c:v>
                </c:pt>
                <c:pt idx="10095">
                  <c:v>290.60000000000002</c:v>
                </c:pt>
                <c:pt idx="10096">
                  <c:v>293.89999999999998</c:v>
                </c:pt>
                <c:pt idx="10097">
                  <c:v>290</c:v>
                </c:pt>
                <c:pt idx="10098">
                  <c:v>288.5</c:v>
                </c:pt>
                <c:pt idx="10099">
                  <c:v>288.3</c:v>
                </c:pt>
                <c:pt idx="10100">
                  <c:v>284.89999999999998</c:v>
                </c:pt>
                <c:pt idx="10101">
                  <c:v>289.10000000000002</c:v>
                </c:pt>
                <c:pt idx="10102">
                  <c:v>285</c:v>
                </c:pt>
                <c:pt idx="10103">
                  <c:v>286.5</c:v>
                </c:pt>
                <c:pt idx="10104">
                  <c:v>287.7</c:v>
                </c:pt>
                <c:pt idx="10105">
                  <c:v>288.60000000000002</c:v>
                </c:pt>
                <c:pt idx="10106">
                  <c:v>286.39999999999998</c:v>
                </c:pt>
                <c:pt idx="10107">
                  <c:v>289.5</c:v>
                </c:pt>
                <c:pt idx="10108">
                  <c:v>285.7</c:v>
                </c:pt>
                <c:pt idx="10109">
                  <c:v>288.39999999999998</c:v>
                </c:pt>
                <c:pt idx="10110">
                  <c:v>286.5</c:v>
                </c:pt>
                <c:pt idx="10111">
                  <c:v>290.60000000000002</c:v>
                </c:pt>
                <c:pt idx="10112">
                  <c:v>290.3</c:v>
                </c:pt>
                <c:pt idx="10113">
                  <c:v>284.8</c:v>
                </c:pt>
                <c:pt idx="10114">
                  <c:v>288.3</c:v>
                </c:pt>
                <c:pt idx="10115">
                  <c:v>289.2</c:v>
                </c:pt>
                <c:pt idx="10116">
                  <c:v>294.10000000000002</c:v>
                </c:pt>
                <c:pt idx="10117">
                  <c:v>296.39999999999998</c:v>
                </c:pt>
                <c:pt idx="10118">
                  <c:v>296.39999999999998</c:v>
                </c:pt>
                <c:pt idx="10119">
                  <c:v>296.39999999999998</c:v>
                </c:pt>
                <c:pt idx="10120">
                  <c:v>293</c:v>
                </c:pt>
                <c:pt idx="10121">
                  <c:v>293.2</c:v>
                </c:pt>
                <c:pt idx="10122">
                  <c:v>295.3</c:v>
                </c:pt>
                <c:pt idx="10123">
                  <c:v>293.39999999999998</c:v>
                </c:pt>
                <c:pt idx="10124">
                  <c:v>291</c:v>
                </c:pt>
                <c:pt idx="10125">
                  <c:v>294.2</c:v>
                </c:pt>
                <c:pt idx="10126">
                  <c:v>289.2</c:v>
                </c:pt>
                <c:pt idx="10127">
                  <c:v>293.39999999999998</c:v>
                </c:pt>
                <c:pt idx="10128">
                  <c:v>290.60000000000002</c:v>
                </c:pt>
                <c:pt idx="10129">
                  <c:v>295.3</c:v>
                </c:pt>
                <c:pt idx="10130">
                  <c:v>293</c:v>
                </c:pt>
                <c:pt idx="10131">
                  <c:v>291.5</c:v>
                </c:pt>
                <c:pt idx="10132">
                  <c:v>292.2</c:v>
                </c:pt>
                <c:pt idx="10133">
                  <c:v>289</c:v>
                </c:pt>
                <c:pt idx="10134">
                  <c:v>290.3</c:v>
                </c:pt>
                <c:pt idx="10135">
                  <c:v>287.3</c:v>
                </c:pt>
                <c:pt idx="10136">
                  <c:v>288.8</c:v>
                </c:pt>
                <c:pt idx="10137">
                  <c:v>292.2</c:v>
                </c:pt>
                <c:pt idx="10138">
                  <c:v>285</c:v>
                </c:pt>
                <c:pt idx="10139">
                  <c:v>287.2</c:v>
                </c:pt>
                <c:pt idx="10140">
                  <c:v>292.10000000000002</c:v>
                </c:pt>
                <c:pt idx="10141">
                  <c:v>290.2</c:v>
                </c:pt>
                <c:pt idx="10142">
                  <c:v>291.3</c:v>
                </c:pt>
                <c:pt idx="10143">
                  <c:v>288.60000000000002</c:v>
                </c:pt>
                <c:pt idx="10144">
                  <c:v>278.39999999999998</c:v>
                </c:pt>
                <c:pt idx="10145">
                  <c:v>287.3</c:v>
                </c:pt>
                <c:pt idx="10146">
                  <c:v>292.39999999999998</c:v>
                </c:pt>
                <c:pt idx="10147">
                  <c:v>288.89999999999998</c:v>
                </c:pt>
                <c:pt idx="10148">
                  <c:v>293</c:v>
                </c:pt>
                <c:pt idx="10149">
                  <c:v>286.8</c:v>
                </c:pt>
                <c:pt idx="10150">
                  <c:v>287.7</c:v>
                </c:pt>
                <c:pt idx="10151">
                  <c:v>294</c:v>
                </c:pt>
                <c:pt idx="10152">
                  <c:v>292.5</c:v>
                </c:pt>
                <c:pt idx="10153">
                  <c:v>294.8</c:v>
                </c:pt>
                <c:pt idx="10154">
                  <c:v>285.5</c:v>
                </c:pt>
                <c:pt idx="10155">
                  <c:v>294.7</c:v>
                </c:pt>
                <c:pt idx="10156">
                  <c:v>291.8</c:v>
                </c:pt>
                <c:pt idx="10157">
                  <c:v>284.39999999999998</c:v>
                </c:pt>
                <c:pt idx="10158">
                  <c:v>283.60000000000002</c:v>
                </c:pt>
                <c:pt idx="10159">
                  <c:v>292.7</c:v>
                </c:pt>
                <c:pt idx="10160">
                  <c:v>292.2</c:v>
                </c:pt>
                <c:pt idx="10161">
                  <c:v>278.2</c:v>
                </c:pt>
                <c:pt idx="10162">
                  <c:v>289.89999999999998</c:v>
                </c:pt>
                <c:pt idx="10163">
                  <c:v>290.3</c:v>
                </c:pt>
                <c:pt idx="10164">
                  <c:v>293.3</c:v>
                </c:pt>
                <c:pt idx="10165">
                  <c:v>293.10000000000002</c:v>
                </c:pt>
                <c:pt idx="10166">
                  <c:v>291.2</c:v>
                </c:pt>
                <c:pt idx="10167">
                  <c:v>279.10000000000002</c:v>
                </c:pt>
                <c:pt idx="10168">
                  <c:v>286.89999999999998</c:v>
                </c:pt>
                <c:pt idx="10169">
                  <c:v>285.39999999999998</c:v>
                </c:pt>
                <c:pt idx="10170">
                  <c:v>290.39999999999998</c:v>
                </c:pt>
                <c:pt idx="10171">
                  <c:v>291.60000000000002</c:v>
                </c:pt>
                <c:pt idx="10172">
                  <c:v>295</c:v>
                </c:pt>
                <c:pt idx="10173">
                  <c:v>290.7</c:v>
                </c:pt>
                <c:pt idx="10174">
                  <c:v>292.7</c:v>
                </c:pt>
                <c:pt idx="10175">
                  <c:v>292.2</c:v>
                </c:pt>
                <c:pt idx="10176">
                  <c:v>282</c:v>
                </c:pt>
                <c:pt idx="10177">
                  <c:v>291.60000000000002</c:v>
                </c:pt>
                <c:pt idx="10178">
                  <c:v>295</c:v>
                </c:pt>
                <c:pt idx="10179">
                  <c:v>294.5</c:v>
                </c:pt>
                <c:pt idx="10180">
                  <c:v>296.10000000000002</c:v>
                </c:pt>
                <c:pt idx="10181">
                  <c:v>294.8</c:v>
                </c:pt>
                <c:pt idx="10182">
                  <c:v>293.5</c:v>
                </c:pt>
                <c:pt idx="10183">
                  <c:v>292</c:v>
                </c:pt>
                <c:pt idx="10184">
                  <c:v>289.10000000000002</c:v>
                </c:pt>
                <c:pt idx="10185">
                  <c:v>279</c:v>
                </c:pt>
                <c:pt idx="10186">
                  <c:v>292.39999999999998</c:v>
                </c:pt>
                <c:pt idx="10187">
                  <c:v>292.39999999999998</c:v>
                </c:pt>
                <c:pt idx="10188">
                  <c:v>287.7</c:v>
                </c:pt>
                <c:pt idx="10189">
                  <c:v>292.10000000000002</c:v>
                </c:pt>
                <c:pt idx="10190">
                  <c:v>288.39999999999998</c:v>
                </c:pt>
                <c:pt idx="10191">
                  <c:v>292.2</c:v>
                </c:pt>
                <c:pt idx="10192">
                  <c:v>283.89999999999998</c:v>
                </c:pt>
                <c:pt idx="10193">
                  <c:v>288.8</c:v>
                </c:pt>
                <c:pt idx="10194">
                  <c:v>290.3</c:v>
                </c:pt>
                <c:pt idx="10195">
                  <c:v>286.5</c:v>
                </c:pt>
                <c:pt idx="10196">
                  <c:v>289.5</c:v>
                </c:pt>
                <c:pt idx="10197">
                  <c:v>287.7</c:v>
                </c:pt>
                <c:pt idx="10198">
                  <c:v>291</c:v>
                </c:pt>
                <c:pt idx="10199">
                  <c:v>282</c:v>
                </c:pt>
                <c:pt idx="10200">
                  <c:v>288.89999999999998</c:v>
                </c:pt>
                <c:pt idx="10201">
                  <c:v>289</c:v>
                </c:pt>
                <c:pt idx="10202">
                  <c:v>289.2</c:v>
                </c:pt>
                <c:pt idx="10203">
                  <c:v>287.5</c:v>
                </c:pt>
                <c:pt idx="10204">
                  <c:v>293.10000000000002</c:v>
                </c:pt>
                <c:pt idx="10205">
                  <c:v>289.39999999999998</c:v>
                </c:pt>
                <c:pt idx="10206">
                  <c:v>279.89999999999998</c:v>
                </c:pt>
                <c:pt idx="10207">
                  <c:v>290.7</c:v>
                </c:pt>
                <c:pt idx="10208">
                  <c:v>291.39999999999998</c:v>
                </c:pt>
                <c:pt idx="10209">
                  <c:v>288.60000000000002</c:v>
                </c:pt>
                <c:pt idx="10210">
                  <c:v>283.89999999999998</c:v>
                </c:pt>
                <c:pt idx="10211">
                  <c:v>291.8</c:v>
                </c:pt>
                <c:pt idx="10212">
                  <c:v>291.39999999999998</c:v>
                </c:pt>
                <c:pt idx="10213">
                  <c:v>292.39999999999998</c:v>
                </c:pt>
                <c:pt idx="10214">
                  <c:v>292.39999999999998</c:v>
                </c:pt>
                <c:pt idx="10215">
                  <c:v>290.5</c:v>
                </c:pt>
                <c:pt idx="10216">
                  <c:v>281.2</c:v>
                </c:pt>
                <c:pt idx="10217">
                  <c:v>290.39999999999998</c:v>
                </c:pt>
                <c:pt idx="10218">
                  <c:v>292.3</c:v>
                </c:pt>
                <c:pt idx="10219">
                  <c:v>293</c:v>
                </c:pt>
                <c:pt idx="10220">
                  <c:v>295</c:v>
                </c:pt>
                <c:pt idx="10221">
                  <c:v>291.60000000000002</c:v>
                </c:pt>
                <c:pt idx="10222">
                  <c:v>289.3</c:v>
                </c:pt>
                <c:pt idx="10223">
                  <c:v>289.5</c:v>
                </c:pt>
                <c:pt idx="10224">
                  <c:v>279.10000000000002</c:v>
                </c:pt>
                <c:pt idx="10225">
                  <c:v>286.3</c:v>
                </c:pt>
                <c:pt idx="10226">
                  <c:v>290.39999999999998</c:v>
                </c:pt>
                <c:pt idx="10227">
                  <c:v>293.2</c:v>
                </c:pt>
                <c:pt idx="10228">
                  <c:v>290.3</c:v>
                </c:pt>
                <c:pt idx="10229">
                  <c:v>289.3</c:v>
                </c:pt>
                <c:pt idx="10230">
                  <c:v>281.89999999999998</c:v>
                </c:pt>
                <c:pt idx="10231">
                  <c:v>287.3</c:v>
                </c:pt>
                <c:pt idx="10232">
                  <c:v>290.7</c:v>
                </c:pt>
                <c:pt idx="10233">
                  <c:v>290.5</c:v>
                </c:pt>
                <c:pt idx="10234">
                  <c:v>288</c:v>
                </c:pt>
                <c:pt idx="10235">
                  <c:v>280.3</c:v>
                </c:pt>
                <c:pt idx="10236">
                  <c:v>285</c:v>
                </c:pt>
                <c:pt idx="10237">
                  <c:v>283.3</c:v>
                </c:pt>
                <c:pt idx="10238">
                  <c:v>288</c:v>
                </c:pt>
                <c:pt idx="10239">
                  <c:v>293.10000000000002</c:v>
                </c:pt>
                <c:pt idx="10240">
                  <c:v>286.8</c:v>
                </c:pt>
                <c:pt idx="10241">
                  <c:v>289.89999999999998</c:v>
                </c:pt>
                <c:pt idx="10242">
                  <c:v>292.5</c:v>
                </c:pt>
                <c:pt idx="10243">
                  <c:v>287.8</c:v>
                </c:pt>
                <c:pt idx="10244">
                  <c:v>290.3</c:v>
                </c:pt>
                <c:pt idx="10245">
                  <c:v>288.60000000000002</c:v>
                </c:pt>
                <c:pt idx="10246">
                  <c:v>288.8</c:v>
                </c:pt>
                <c:pt idx="10247">
                  <c:v>283.89999999999998</c:v>
                </c:pt>
                <c:pt idx="10248">
                  <c:v>291</c:v>
                </c:pt>
                <c:pt idx="10249">
                  <c:v>285.2</c:v>
                </c:pt>
                <c:pt idx="10250">
                  <c:v>291.3</c:v>
                </c:pt>
                <c:pt idx="10251">
                  <c:v>291.5</c:v>
                </c:pt>
                <c:pt idx="10252">
                  <c:v>294.10000000000002</c:v>
                </c:pt>
                <c:pt idx="10253">
                  <c:v>294</c:v>
                </c:pt>
                <c:pt idx="10254">
                  <c:v>293.5</c:v>
                </c:pt>
                <c:pt idx="10255">
                  <c:v>289.89999999999998</c:v>
                </c:pt>
                <c:pt idx="10256">
                  <c:v>288.5</c:v>
                </c:pt>
                <c:pt idx="10257">
                  <c:v>290.39999999999998</c:v>
                </c:pt>
                <c:pt idx="10258">
                  <c:v>287.5</c:v>
                </c:pt>
                <c:pt idx="10259">
                  <c:v>284.3</c:v>
                </c:pt>
                <c:pt idx="10260">
                  <c:v>290.39999999999998</c:v>
                </c:pt>
                <c:pt idx="10261">
                  <c:v>287.8</c:v>
                </c:pt>
                <c:pt idx="10262">
                  <c:v>287.2</c:v>
                </c:pt>
                <c:pt idx="10263">
                  <c:v>291.2</c:v>
                </c:pt>
                <c:pt idx="10264">
                  <c:v>287.10000000000002</c:v>
                </c:pt>
                <c:pt idx="10265">
                  <c:v>285.89999999999998</c:v>
                </c:pt>
                <c:pt idx="10266">
                  <c:v>286.7</c:v>
                </c:pt>
                <c:pt idx="10267">
                  <c:v>286.5</c:v>
                </c:pt>
                <c:pt idx="10268">
                  <c:v>284.7</c:v>
                </c:pt>
                <c:pt idx="10269">
                  <c:v>286.39999999999998</c:v>
                </c:pt>
                <c:pt idx="10270">
                  <c:v>289</c:v>
                </c:pt>
                <c:pt idx="10271">
                  <c:v>281.8</c:v>
                </c:pt>
                <c:pt idx="10272">
                  <c:v>290</c:v>
                </c:pt>
                <c:pt idx="10273">
                  <c:v>288.5</c:v>
                </c:pt>
                <c:pt idx="10274">
                  <c:v>289.7</c:v>
                </c:pt>
                <c:pt idx="10275">
                  <c:v>286.7</c:v>
                </c:pt>
                <c:pt idx="10276">
                  <c:v>289.2</c:v>
                </c:pt>
                <c:pt idx="10277">
                  <c:v>279.89999999999998</c:v>
                </c:pt>
                <c:pt idx="10278">
                  <c:v>287.89999999999998</c:v>
                </c:pt>
                <c:pt idx="10279">
                  <c:v>287.3</c:v>
                </c:pt>
                <c:pt idx="10280">
                  <c:v>286.89999999999998</c:v>
                </c:pt>
                <c:pt idx="10281">
                  <c:v>283.7</c:v>
                </c:pt>
                <c:pt idx="10282">
                  <c:v>289.89999999999998</c:v>
                </c:pt>
                <c:pt idx="10283">
                  <c:v>287.89999999999998</c:v>
                </c:pt>
                <c:pt idx="10284">
                  <c:v>279</c:v>
                </c:pt>
                <c:pt idx="10285">
                  <c:v>288.89999999999998</c:v>
                </c:pt>
                <c:pt idx="10286">
                  <c:v>286.89999999999998</c:v>
                </c:pt>
                <c:pt idx="10287">
                  <c:v>283.60000000000002</c:v>
                </c:pt>
                <c:pt idx="10288">
                  <c:v>282.2</c:v>
                </c:pt>
                <c:pt idx="10289">
                  <c:v>276</c:v>
                </c:pt>
                <c:pt idx="10290">
                  <c:v>284</c:v>
                </c:pt>
                <c:pt idx="10291">
                  <c:v>273.5</c:v>
                </c:pt>
                <c:pt idx="10292">
                  <c:v>278</c:v>
                </c:pt>
                <c:pt idx="10293">
                  <c:v>287.10000000000002</c:v>
                </c:pt>
                <c:pt idx="10294">
                  <c:v>285.8</c:v>
                </c:pt>
                <c:pt idx="10295">
                  <c:v>287.10000000000002</c:v>
                </c:pt>
                <c:pt idx="10296">
                  <c:v>284.60000000000002</c:v>
                </c:pt>
                <c:pt idx="10297">
                  <c:v>285.3</c:v>
                </c:pt>
                <c:pt idx="10298">
                  <c:v>281.3</c:v>
                </c:pt>
                <c:pt idx="10299">
                  <c:v>275.7</c:v>
                </c:pt>
                <c:pt idx="10300">
                  <c:v>281</c:v>
                </c:pt>
                <c:pt idx="10301">
                  <c:v>275.3</c:v>
                </c:pt>
                <c:pt idx="10302">
                  <c:v>285.89999999999998</c:v>
                </c:pt>
                <c:pt idx="10303">
                  <c:v>276.3</c:v>
                </c:pt>
                <c:pt idx="10304">
                  <c:v>285.5</c:v>
                </c:pt>
                <c:pt idx="10305">
                  <c:v>284.5</c:v>
                </c:pt>
                <c:pt idx="10306">
                  <c:v>285.89999999999998</c:v>
                </c:pt>
                <c:pt idx="10307">
                  <c:v>285.10000000000002</c:v>
                </c:pt>
                <c:pt idx="10308">
                  <c:v>279.8</c:v>
                </c:pt>
                <c:pt idx="10309">
                  <c:v>283.8</c:v>
                </c:pt>
                <c:pt idx="10310">
                  <c:v>279.60000000000002</c:v>
                </c:pt>
                <c:pt idx="10311">
                  <c:v>282.2</c:v>
                </c:pt>
                <c:pt idx="10312">
                  <c:v>285.2</c:v>
                </c:pt>
                <c:pt idx="10313">
                  <c:v>283.89999999999998</c:v>
                </c:pt>
                <c:pt idx="10314">
                  <c:v>281.60000000000002</c:v>
                </c:pt>
                <c:pt idx="10315">
                  <c:v>282.89999999999998</c:v>
                </c:pt>
                <c:pt idx="10316">
                  <c:v>283.39999999999998</c:v>
                </c:pt>
                <c:pt idx="10317">
                  <c:v>276.89999999999998</c:v>
                </c:pt>
                <c:pt idx="10318">
                  <c:v>284.10000000000002</c:v>
                </c:pt>
                <c:pt idx="10319">
                  <c:v>279.3</c:v>
                </c:pt>
                <c:pt idx="10320">
                  <c:v>275.7</c:v>
                </c:pt>
                <c:pt idx="10321">
                  <c:v>282.5</c:v>
                </c:pt>
                <c:pt idx="10322">
                  <c:v>284.39999999999998</c:v>
                </c:pt>
                <c:pt idx="10323">
                  <c:v>272.2</c:v>
                </c:pt>
                <c:pt idx="10324">
                  <c:v>282.39999999999998</c:v>
                </c:pt>
                <c:pt idx="10325">
                  <c:v>281.39999999999998</c:v>
                </c:pt>
                <c:pt idx="10326">
                  <c:v>281.60000000000002</c:v>
                </c:pt>
                <c:pt idx="10327">
                  <c:v>283.8</c:v>
                </c:pt>
                <c:pt idx="10328">
                  <c:v>277.2</c:v>
                </c:pt>
                <c:pt idx="10329">
                  <c:v>282.10000000000002</c:v>
                </c:pt>
                <c:pt idx="10330">
                  <c:v>281.8</c:v>
                </c:pt>
                <c:pt idx="10331">
                  <c:v>278.8</c:v>
                </c:pt>
                <c:pt idx="10332">
                  <c:v>283.3</c:v>
                </c:pt>
                <c:pt idx="10333">
                  <c:v>278.89999999999998</c:v>
                </c:pt>
                <c:pt idx="10334">
                  <c:v>275.8</c:v>
                </c:pt>
                <c:pt idx="10335">
                  <c:v>276.7</c:v>
                </c:pt>
                <c:pt idx="10336">
                  <c:v>282.39999999999998</c:v>
                </c:pt>
                <c:pt idx="10337">
                  <c:v>275.89999999999998</c:v>
                </c:pt>
                <c:pt idx="10338">
                  <c:v>278.3</c:v>
                </c:pt>
                <c:pt idx="10339">
                  <c:v>280.3</c:v>
                </c:pt>
                <c:pt idx="10340">
                  <c:v>282</c:v>
                </c:pt>
                <c:pt idx="10341">
                  <c:v>270.2</c:v>
                </c:pt>
                <c:pt idx="10342">
                  <c:v>281.8</c:v>
                </c:pt>
                <c:pt idx="10343">
                  <c:v>282.5</c:v>
                </c:pt>
                <c:pt idx="10344">
                  <c:v>281.60000000000002</c:v>
                </c:pt>
                <c:pt idx="10345">
                  <c:v>279.39999999999998</c:v>
                </c:pt>
                <c:pt idx="10346">
                  <c:v>280.89999999999998</c:v>
                </c:pt>
                <c:pt idx="10347">
                  <c:v>280.5</c:v>
                </c:pt>
                <c:pt idx="10348">
                  <c:v>279.3</c:v>
                </c:pt>
                <c:pt idx="10349">
                  <c:v>275.5</c:v>
                </c:pt>
                <c:pt idx="10350">
                  <c:v>279.3</c:v>
                </c:pt>
                <c:pt idx="10351">
                  <c:v>282.10000000000002</c:v>
                </c:pt>
                <c:pt idx="10352">
                  <c:v>282.89999999999998</c:v>
                </c:pt>
                <c:pt idx="10353">
                  <c:v>278.7</c:v>
                </c:pt>
                <c:pt idx="10354">
                  <c:v>279.7</c:v>
                </c:pt>
                <c:pt idx="10355">
                  <c:v>278.2</c:v>
                </c:pt>
                <c:pt idx="10356">
                  <c:v>268.89999999999998</c:v>
                </c:pt>
                <c:pt idx="10357">
                  <c:v>272.2</c:v>
                </c:pt>
                <c:pt idx="10358">
                  <c:v>283.39999999999998</c:v>
                </c:pt>
                <c:pt idx="10359">
                  <c:v>281.8</c:v>
                </c:pt>
                <c:pt idx="10360">
                  <c:v>285.5</c:v>
                </c:pt>
                <c:pt idx="10361">
                  <c:v>284.89999999999998</c:v>
                </c:pt>
                <c:pt idx="10362">
                  <c:v>282.60000000000002</c:v>
                </c:pt>
                <c:pt idx="10363">
                  <c:v>285.60000000000002</c:v>
                </c:pt>
                <c:pt idx="10364">
                  <c:v>276.8</c:v>
                </c:pt>
                <c:pt idx="10365">
                  <c:v>284.89999999999998</c:v>
                </c:pt>
                <c:pt idx="10366">
                  <c:v>284.8</c:v>
                </c:pt>
                <c:pt idx="10367">
                  <c:v>284.89999999999998</c:v>
                </c:pt>
                <c:pt idx="10368">
                  <c:v>269.39999999999998</c:v>
                </c:pt>
                <c:pt idx="10369">
                  <c:v>282.10000000000002</c:v>
                </c:pt>
                <c:pt idx="10370">
                  <c:v>282.3</c:v>
                </c:pt>
                <c:pt idx="10371">
                  <c:v>283.39999999999998</c:v>
                </c:pt>
                <c:pt idx="10372">
                  <c:v>273.2</c:v>
                </c:pt>
                <c:pt idx="10373">
                  <c:v>276.39999999999998</c:v>
                </c:pt>
                <c:pt idx="10374">
                  <c:v>275.7</c:v>
                </c:pt>
                <c:pt idx="10375">
                  <c:v>283.2</c:v>
                </c:pt>
                <c:pt idx="10376">
                  <c:v>276.39999999999998</c:v>
                </c:pt>
                <c:pt idx="10377">
                  <c:v>283</c:v>
                </c:pt>
                <c:pt idx="10378">
                  <c:v>277.3</c:v>
                </c:pt>
                <c:pt idx="10379">
                  <c:v>276</c:v>
                </c:pt>
                <c:pt idx="10380">
                  <c:v>282.2</c:v>
                </c:pt>
                <c:pt idx="10381">
                  <c:v>280.5</c:v>
                </c:pt>
                <c:pt idx="10382">
                  <c:v>283.60000000000002</c:v>
                </c:pt>
                <c:pt idx="10383">
                  <c:v>276</c:v>
                </c:pt>
                <c:pt idx="10384">
                  <c:v>285.5</c:v>
                </c:pt>
                <c:pt idx="10385">
                  <c:v>284.3</c:v>
                </c:pt>
                <c:pt idx="10386">
                  <c:v>276.89999999999998</c:v>
                </c:pt>
                <c:pt idx="10387">
                  <c:v>285.60000000000002</c:v>
                </c:pt>
                <c:pt idx="10388">
                  <c:v>285.39999999999998</c:v>
                </c:pt>
                <c:pt idx="10389">
                  <c:v>283.60000000000002</c:v>
                </c:pt>
                <c:pt idx="10390">
                  <c:v>282.5</c:v>
                </c:pt>
                <c:pt idx="10391">
                  <c:v>282.5</c:v>
                </c:pt>
                <c:pt idx="10392">
                  <c:v>281.60000000000002</c:v>
                </c:pt>
                <c:pt idx="10393">
                  <c:v>278.60000000000002</c:v>
                </c:pt>
                <c:pt idx="10394">
                  <c:v>269.89999999999998</c:v>
                </c:pt>
                <c:pt idx="10395">
                  <c:v>282.8</c:v>
                </c:pt>
                <c:pt idx="10396">
                  <c:v>279.7</c:v>
                </c:pt>
                <c:pt idx="10397">
                  <c:v>278.7</c:v>
                </c:pt>
                <c:pt idx="10398">
                  <c:v>282.5</c:v>
                </c:pt>
                <c:pt idx="10399">
                  <c:v>269.8</c:v>
                </c:pt>
                <c:pt idx="10400">
                  <c:v>276.8</c:v>
                </c:pt>
                <c:pt idx="10401">
                  <c:v>280.60000000000002</c:v>
                </c:pt>
                <c:pt idx="10402">
                  <c:v>282.5</c:v>
                </c:pt>
                <c:pt idx="10403">
                  <c:v>280.7</c:v>
                </c:pt>
                <c:pt idx="10404">
                  <c:v>274.8</c:v>
                </c:pt>
                <c:pt idx="10405">
                  <c:v>278.7</c:v>
                </c:pt>
                <c:pt idx="10406">
                  <c:v>276.5</c:v>
                </c:pt>
                <c:pt idx="10407">
                  <c:v>278.60000000000002</c:v>
                </c:pt>
                <c:pt idx="10408">
                  <c:v>279.10000000000002</c:v>
                </c:pt>
                <c:pt idx="10409">
                  <c:v>274.39999999999998</c:v>
                </c:pt>
                <c:pt idx="10410">
                  <c:v>275.3</c:v>
                </c:pt>
                <c:pt idx="10411">
                  <c:v>278</c:v>
                </c:pt>
                <c:pt idx="10412">
                  <c:v>276.5</c:v>
                </c:pt>
                <c:pt idx="10413">
                  <c:v>280.5</c:v>
                </c:pt>
                <c:pt idx="10414">
                  <c:v>277.7</c:v>
                </c:pt>
                <c:pt idx="10415">
                  <c:v>277.5</c:v>
                </c:pt>
                <c:pt idx="10416">
                  <c:v>280.3</c:v>
                </c:pt>
                <c:pt idx="10417">
                  <c:v>274.10000000000002</c:v>
                </c:pt>
                <c:pt idx="10418">
                  <c:v>279.89999999999998</c:v>
                </c:pt>
                <c:pt idx="10419">
                  <c:v>278.60000000000002</c:v>
                </c:pt>
                <c:pt idx="10420">
                  <c:v>273.3</c:v>
                </c:pt>
                <c:pt idx="10421">
                  <c:v>266.5</c:v>
                </c:pt>
                <c:pt idx="10422">
                  <c:v>277.8</c:v>
                </c:pt>
                <c:pt idx="10423">
                  <c:v>273.89999999999998</c:v>
                </c:pt>
                <c:pt idx="10424">
                  <c:v>270.8</c:v>
                </c:pt>
                <c:pt idx="10425">
                  <c:v>279.2</c:v>
                </c:pt>
                <c:pt idx="10426">
                  <c:v>278</c:v>
                </c:pt>
                <c:pt idx="10427">
                  <c:v>276.60000000000002</c:v>
                </c:pt>
                <c:pt idx="10428">
                  <c:v>272</c:v>
                </c:pt>
                <c:pt idx="10429">
                  <c:v>278.10000000000002</c:v>
                </c:pt>
                <c:pt idx="10430">
                  <c:v>277.2</c:v>
                </c:pt>
                <c:pt idx="10431">
                  <c:v>275.7</c:v>
                </c:pt>
                <c:pt idx="10432">
                  <c:v>281.5</c:v>
                </c:pt>
                <c:pt idx="10433">
                  <c:v>275.10000000000002</c:v>
                </c:pt>
                <c:pt idx="10434">
                  <c:v>274.3</c:v>
                </c:pt>
                <c:pt idx="10435">
                  <c:v>278</c:v>
                </c:pt>
                <c:pt idx="10436">
                  <c:v>277.7</c:v>
                </c:pt>
                <c:pt idx="10437">
                  <c:v>274.89999999999998</c:v>
                </c:pt>
                <c:pt idx="10438">
                  <c:v>273.89999999999998</c:v>
                </c:pt>
                <c:pt idx="10439">
                  <c:v>276.89999999999998</c:v>
                </c:pt>
                <c:pt idx="10440">
                  <c:v>276.7</c:v>
                </c:pt>
                <c:pt idx="10441">
                  <c:v>278.8</c:v>
                </c:pt>
                <c:pt idx="10442">
                  <c:v>274.2</c:v>
                </c:pt>
                <c:pt idx="10443">
                  <c:v>275.39999999999998</c:v>
                </c:pt>
                <c:pt idx="10444">
                  <c:v>275.8</c:v>
                </c:pt>
                <c:pt idx="10445">
                  <c:v>274.2</c:v>
                </c:pt>
                <c:pt idx="10446">
                  <c:v>278.3</c:v>
                </c:pt>
                <c:pt idx="10447">
                  <c:v>275.10000000000002</c:v>
                </c:pt>
                <c:pt idx="10448">
                  <c:v>276</c:v>
                </c:pt>
                <c:pt idx="10449">
                  <c:v>265.39999999999998</c:v>
                </c:pt>
                <c:pt idx="10450">
                  <c:v>270.2</c:v>
                </c:pt>
                <c:pt idx="10451">
                  <c:v>276.89999999999998</c:v>
                </c:pt>
                <c:pt idx="10452">
                  <c:v>275.8</c:v>
                </c:pt>
                <c:pt idx="10453">
                  <c:v>275.3</c:v>
                </c:pt>
                <c:pt idx="10454">
                  <c:v>273.89999999999998</c:v>
                </c:pt>
                <c:pt idx="10455">
                  <c:v>267.5</c:v>
                </c:pt>
                <c:pt idx="10456">
                  <c:v>268.8</c:v>
                </c:pt>
                <c:pt idx="10457">
                  <c:v>273</c:v>
                </c:pt>
                <c:pt idx="10458">
                  <c:v>269.39999999999998</c:v>
                </c:pt>
                <c:pt idx="10459">
                  <c:v>276.5</c:v>
                </c:pt>
                <c:pt idx="10460">
                  <c:v>267.7</c:v>
                </c:pt>
                <c:pt idx="10461">
                  <c:v>279.3</c:v>
                </c:pt>
                <c:pt idx="10462">
                  <c:v>277.8</c:v>
                </c:pt>
                <c:pt idx="10463">
                  <c:v>276.7</c:v>
                </c:pt>
                <c:pt idx="10464">
                  <c:v>278.5</c:v>
                </c:pt>
                <c:pt idx="10465">
                  <c:v>270</c:v>
                </c:pt>
                <c:pt idx="10466">
                  <c:v>276.60000000000002</c:v>
                </c:pt>
                <c:pt idx="10467">
                  <c:v>268.3</c:v>
                </c:pt>
                <c:pt idx="10468">
                  <c:v>269.89999999999998</c:v>
                </c:pt>
                <c:pt idx="10469">
                  <c:v>273.5</c:v>
                </c:pt>
                <c:pt idx="10470">
                  <c:v>273.7</c:v>
                </c:pt>
                <c:pt idx="10471">
                  <c:v>276.3</c:v>
                </c:pt>
                <c:pt idx="10472">
                  <c:v>272.10000000000002</c:v>
                </c:pt>
                <c:pt idx="10473">
                  <c:v>273.3</c:v>
                </c:pt>
                <c:pt idx="10474">
                  <c:v>271.39999999999998</c:v>
                </c:pt>
                <c:pt idx="10475">
                  <c:v>275.39999999999998</c:v>
                </c:pt>
                <c:pt idx="10476">
                  <c:v>273.8</c:v>
                </c:pt>
                <c:pt idx="10477">
                  <c:v>272.10000000000002</c:v>
                </c:pt>
                <c:pt idx="10478">
                  <c:v>272.89999999999998</c:v>
                </c:pt>
                <c:pt idx="10479">
                  <c:v>275.7</c:v>
                </c:pt>
                <c:pt idx="10480">
                  <c:v>268.7</c:v>
                </c:pt>
                <c:pt idx="10481">
                  <c:v>277</c:v>
                </c:pt>
                <c:pt idx="10482">
                  <c:v>276.60000000000002</c:v>
                </c:pt>
                <c:pt idx="10483">
                  <c:v>274.10000000000002</c:v>
                </c:pt>
                <c:pt idx="10484">
                  <c:v>271.39999999999998</c:v>
                </c:pt>
                <c:pt idx="10485">
                  <c:v>272.5</c:v>
                </c:pt>
                <c:pt idx="10486">
                  <c:v>273.8</c:v>
                </c:pt>
                <c:pt idx="10487">
                  <c:v>268.7</c:v>
                </c:pt>
                <c:pt idx="10488">
                  <c:v>272.2</c:v>
                </c:pt>
                <c:pt idx="10489">
                  <c:v>268.89999999999998</c:v>
                </c:pt>
                <c:pt idx="10490">
                  <c:v>272</c:v>
                </c:pt>
                <c:pt idx="10491">
                  <c:v>269</c:v>
                </c:pt>
                <c:pt idx="10492">
                  <c:v>269.3</c:v>
                </c:pt>
                <c:pt idx="10493">
                  <c:v>260.89999999999998</c:v>
                </c:pt>
                <c:pt idx="10494">
                  <c:v>274.60000000000002</c:v>
                </c:pt>
                <c:pt idx="10495">
                  <c:v>274.60000000000002</c:v>
                </c:pt>
                <c:pt idx="10496">
                  <c:v>273.39999999999998</c:v>
                </c:pt>
                <c:pt idx="10497">
                  <c:v>261.60000000000002</c:v>
                </c:pt>
                <c:pt idx="10498">
                  <c:v>273.89999999999998</c:v>
                </c:pt>
                <c:pt idx="10499">
                  <c:v>272.3</c:v>
                </c:pt>
                <c:pt idx="10500">
                  <c:v>262.39999999999998</c:v>
                </c:pt>
                <c:pt idx="10501">
                  <c:v>273.3</c:v>
                </c:pt>
                <c:pt idx="10502">
                  <c:v>270.8</c:v>
                </c:pt>
                <c:pt idx="10503">
                  <c:v>265</c:v>
                </c:pt>
                <c:pt idx="10504">
                  <c:v>274.10000000000002</c:v>
                </c:pt>
                <c:pt idx="10505">
                  <c:v>271.39999999999998</c:v>
                </c:pt>
                <c:pt idx="10506">
                  <c:v>272.5</c:v>
                </c:pt>
                <c:pt idx="10507">
                  <c:v>272.10000000000002</c:v>
                </c:pt>
                <c:pt idx="10508">
                  <c:v>273</c:v>
                </c:pt>
                <c:pt idx="10509">
                  <c:v>270</c:v>
                </c:pt>
                <c:pt idx="10510">
                  <c:v>274.10000000000002</c:v>
                </c:pt>
                <c:pt idx="10511">
                  <c:v>269.10000000000002</c:v>
                </c:pt>
                <c:pt idx="10512">
                  <c:v>270.3</c:v>
                </c:pt>
                <c:pt idx="10513">
                  <c:v>265.2</c:v>
                </c:pt>
                <c:pt idx="10514">
                  <c:v>273.8</c:v>
                </c:pt>
                <c:pt idx="10515">
                  <c:v>270.89999999999998</c:v>
                </c:pt>
                <c:pt idx="10516">
                  <c:v>266.5</c:v>
                </c:pt>
                <c:pt idx="10517">
                  <c:v>274</c:v>
                </c:pt>
                <c:pt idx="10518">
                  <c:v>269.89999999999998</c:v>
                </c:pt>
                <c:pt idx="10519">
                  <c:v>273.3</c:v>
                </c:pt>
                <c:pt idx="10520">
                  <c:v>272.60000000000002</c:v>
                </c:pt>
                <c:pt idx="10521">
                  <c:v>268.89999999999998</c:v>
                </c:pt>
                <c:pt idx="10522">
                  <c:v>271.39999999999998</c:v>
                </c:pt>
                <c:pt idx="10523">
                  <c:v>270</c:v>
                </c:pt>
                <c:pt idx="10524">
                  <c:v>269.60000000000002</c:v>
                </c:pt>
                <c:pt idx="10525">
                  <c:v>271.89999999999998</c:v>
                </c:pt>
                <c:pt idx="10526">
                  <c:v>272.60000000000002</c:v>
                </c:pt>
                <c:pt idx="10527">
                  <c:v>272.60000000000002</c:v>
                </c:pt>
                <c:pt idx="10528">
                  <c:v>269.8</c:v>
                </c:pt>
                <c:pt idx="10529">
                  <c:v>269.39999999999998</c:v>
                </c:pt>
                <c:pt idx="10530">
                  <c:v>268.89999999999998</c:v>
                </c:pt>
                <c:pt idx="10531">
                  <c:v>270.89999999999998</c:v>
                </c:pt>
                <c:pt idx="10532">
                  <c:v>273.39999999999998</c:v>
                </c:pt>
                <c:pt idx="10533">
                  <c:v>266.2</c:v>
                </c:pt>
                <c:pt idx="10534">
                  <c:v>271.60000000000002</c:v>
                </c:pt>
                <c:pt idx="10535">
                  <c:v>269.8</c:v>
                </c:pt>
                <c:pt idx="10536">
                  <c:v>268.60000000000002</c:v>
                </c:pt>
                <c:pt idx="10537">
                  <c:v>271.2</c:v>
                </c:pt>
                <c:pt idx="10538">
                  <c:v>272.60000000000002</c:v>
                </c:pt>
                <c:pt idx="10539">
                  <c:v>271.7</c:v>
                </c:pt>
                <c:pt idx="10540">
                  <c:v>270.2</c:v>
                </c:pt>
                <c:pt idx="10541">
                  <c:v>268.5</c:v>
                </c:pt>
                <c:pt idx="10542">
                  <c:v>267.7</c:v>
                </c:pt>
                <c:pt idx="10543">
                  <c:v>271.10000000000002</c:v>
                </c:pt>
                <c:pt idx="10544">
                  <c:v>265.89999999999998</c:v>
                </c:pt>
                <c:pt idx="10545">
                  <c:v>274.2</c:v>
                </c:pt>
                <c:pt idx="10546">
                  <c:v>275.7</c:v>
                </c:pt>
                <c:pt idx="10547">
                  <c:v>274.2</c:v>
                </c:pt>
                <c:pt idx="10548">
                  <c:v>274.60000000000002</c:v>
                </c:pt>
                <c:pt idx="10549">
                  <c:v>270.60000000000002</c:v>
                </c:pt>
                <c:pt idx="10550">
                  <c:v>270.60000000000002</c:v>
                </c:pt>
                <c:pt idx="10551">
                  <c:v>274.39999999999998</c:v>
                </c:pt>
                <c:pt idx="10552">
                  <c:v>270.7</c:v>
                </c:pt>
                <c:pt idx="10553">
                  <c:v>266.2</c:v>
                </c:pt>
                <c:pt idx="10554">
                  <c:v>262.10000000000002</c:v>
                </c:pt>
                <c:pt idx="10555">
                  <c:v>272.5</c:v>
                </c:pt>
                <c:pt idx="10556">
                  <c:v>274.60000000000002</c:v>
                </c:pt>
                <c:pt idx="10557">
                  <c:v>273.60000000000002</c:v>
                </c:pt>
                <c:pt idx="10558">
                  <c:v>275.3</c:v>
                </c:pt>
                <c:pt idx="10559">
                  <c:v>266.60000000000002</c:v>
                </c:pt>
                <c:pt idx="10560">
                  <c:v>273.2</c:v>
                </c:pt>
                <c:pt idx="10561">
                  <c:v>273.2</c:v>
                </c:pt>
                <c:pt idx="10562">
                  <c:v>274.60000000000002</c:v>
                </c:pt>
                <c:pt idx="10563">
                  <c:v>271.8</c:v>
                </c:pt>
                <c:pt idx="10564">
                  <c:v>274.60000000000002</c:v>
                </c:pt>
                <c:pt idx="10565">
                  <c:v>267.3</c:v>
                </c:pt>
                <c:pt idx="10566">
                  <c:v>270.3</c:v>
                </c:pt>
                <c:pt idx="10567">
                  <c:v>274</c:v>
                </c:pt>
                <c:pt idx="10568">
                  <c:v>269.5</c:v>
                </c:pt>
                <c:pt idx="10569">
                  <c:v>274.3</c:v>
                </c:pt>
                <c:pt idx="10570">
                  <c:v>273.5</c:v>
                </c:pt>
                <c:pt idx="10571">
                  <c:v>271.8</c:v>
                </c:pt>
                <c:pt idx="10572">
                  <c:v>275.39999999999998</c:v>
                </c:pt>
                <c:pt idx="10573">
                  <c:v>274.60000000000002</c:v>
                </c:pt>
                <c:pt idx="10574">
                  <c:v>275.2</c:v>
                </c:pt>
                <c:pt idx="10575">
                  <c:v>279.39999999999998</c:v>
                </c:pt>
                <c:pt idx="10576">
                  <c:v>277.3</c:v>
                </c:pt>
                <c:pt idx="10577">
                  <c:v>271.10000000000002</c:v>
                </c:pt>
                <c:pt idx="10578">
                  <c:v>273.3</c:v>
                </c:pt>
                <c:pt idx="10579">
                  <c:v>279</c:v>
                </c:pt>
                <c:pt idx="10580">
                  <c:v>276.89999999999998</c:v>
                </c:pt>
                <c:pt idx="10581">
                  <c:v>277.5</c:v>
                </c:pt>
                <c:pt idx="10582">
                  <c:v>277.2</c:v>
                </c:pt>
                <c:pt idx="10583">
                  <c:v>276.60000000000002</c:v>
                </c:pt>
                <c:pt idx="10584">
                  <c:v>277.60000000000002</c:v>
                </c:pt>
                <c:pt idx="10585">
                  <c:v>276.2</c:v>
                </c:pt>
                <c:pt idx="10586">
                  <c:v>272</c:v>
                </c:pt>
                <c:pt idx="10587">
                  <c:v>274.5</c:v>
                </c:pt>
                <c:pt idx="10588">
                  <c:v>278</c:v>
                </c:pt>
                <c:pt idx="10589">
                  <c:v>277.2</c:v>
                </c:pt>
                <c:pt idx="10590">
                  <c:v>263.39999999999998</c:v>
                </c:pt>
                <c:pt idx="10591">
                  <c:v>277.39999999999998</c:v>
                </c:pt>
                <c:pt idx="10592">
                  <c:v>275.8</c:v>
                </c:pt>
                <c:pt idx="10593">
                  <c:v>278.5</c:v>
                </c:pt>
                <c:pt idx="10594">
                  <c:v>276.39999999999998</c:v>
                </c:pt>
                <c:pt idx="10595">
                  <c:v>281</c:v>
                </c:pt>
                <c:pt idx="10596">
                  <c:v>280.60000000000002</c:v>
                </c:pt>
                <c:pt idx="10597">
                  <c:v>279.8</c:v>
                </c:pt>
                <c:pt idx="10598">
                  <c:v>273.2</c:v>
                </c:pt>
                <c:pt idx="10599">
                  <c:v>276.2</c:v>
                </c:pt>
                <c:pt idx="10600">
                  <c:v>277.3</c:v>
                </c:pt>
                <c:pt idx="10601">
                  <c:v>272.2</c:v>
                </c:pt>
                <c:pt idx="10602">
                  <c:v>276.39999999999998</c:v>
                </c:pt>
                <c:pt idx="10603">
                  <c:v>274.2</c:v>
                </c:pt>
                <c:pt idx="10604">
                  <c:v>273.60000000000002</c:v>
                </c:pt>
                <c:pt idx="10605">
                  <c:v>273.8</c:v>
                </c:pt>
                <c:pt idx="10606">
                  <c:v>280.3</c:v>
                </c:pt>
                <c:pt idx="10607">
                  <c:v>277.10000000000002</c:v>
                </c:pt>
                <c:pt idx="10608">
                  <c:v>276.5</c:v>
                </c:pt>
                <c:pt idx="10609">
                  <c:v>272.3</c:v>
                </c:pt>
                <c:pt idx="10610">
                  <c:v>273.60000000000002</c:v>
                </c:pt>
                <c:pt idx="10611">
                  <c:v>282.8</c:v>
                </c:pt>
                <c:pt idx="10612">
                  <c:v>281.39999999999998</c:v>
                </c:pt>
                <c:pt idx="10613">
                  <c:v>281</c:v>
                </c:pt>
                <c:pt idx="10614">
                  <c:v>271.2</c:v>
                </c:pt>
                <c:pt idx="10615">
                  <c:v>280.8</c:v>
                </c:pt>
                <c:pt idx="10616">
                  <c:v>281.5</c:v>
                </c:pt>
                <c:pt idx="10617">
                  <c:v>280.60000000000002</c:v>
                </c:pt>
                <c:pt idx="10618">
                  <c:v>281.8</c:v>
                </c:pt>
                <c:pt idx="10619">
                  <c:v>281.3</c:v>
                </c:pt>
                <c:pt idx="10620">
                  <c:v>277.7</c:v>
                </c:pt>
                <c:pt idx="10621">
                  <c:v>276.10000000000002</c:v>
                </c:pt>
                <c:pt idx="10622">
                  <c:v>278.2</c:v>
                </c:pt>
                <c:pt idx="10623">
                  <c:v>280.5</c:v>
                </c:pt>
                <c:pt idx="10624">
                  <c:v>280.39999999999998</c:v>
                </c:pt>
                <c:pt idx="10625">
                  <c:v>283.7</c:v>
                </c:pt>
                <c:pt idx="10626">
                  <c:v>285.39999999999998</c:v>
                </c:pt>
                <c:pt idx="10627">
                  <c:v>283</c:v>
                </c:pt>
                <c:pt idx="10628">
                  <c:v>279</c:v>
                </c:pt>
                <c:pt idx="10629">
                  <c:v>281.5</c:v>
                </c:pt>
                <c:pt idx="10630">
                  <c:v>282.10000000000002</c:v>
                </c:pt>
                <c:pt idx="10631">
                  <c:v>282.3</c:v>
                </c:pt>
                <c:pt idx="10632">
                  <c:v>281.5</c:v>
                </c:pt>
                <c:pt idx="10633">
                  <c:v>279.39999999999998</c:v>
                </c:pt>
                <c:pt idx="10634">
                  <c:v>279.7</c:v>
                </c:pt>
                <c:pt idx="10635">
                  <c:v>282.3</c:v>
                </c:pt>
                <c:pt idx="10636">
                  <c:v>280</c:v>
                </c:pt>
                <c:pt idx="10637">
                  <c:v>277.39999999999998</c:v>
                </c:pt>
                <c:pt idx="10638">
                  <c:v>283.89999999999998</c:v>
                </c:pt>
                <c:pt idx="10639">
                  <c:v>277.2</c:v>
                </c:pt>
                <c:pt idx="10640">
                  <c:v>285.89999999999998</c:v>
                </c:pt>
                <c:pt idx="10641">
                  <c:v>274.10000000000002</c:v>
                </c:pt>
                <c:pt idx="10642">
                  <c:v>273.5</c:v>
                </c:pt>
                <c:pt idx="10643">
                  <c:v>279.3</c:v>
                </c:pt>
                <c:pt idx="10644">
                  <c:v>271.10000000000002</c:v>
                </c:pt>
                <c:pt idx="10645">
                  <c:v>280.5</c:v>
                </c:pt>
                <c:pt idx="10646">
                  <c:v>282.39999999999998</c:v>
                </c:pt>
                <c:pt idx="10647">
                  <c:v>283.5</c:v>
                </c:pt>
                <c:pt idx="10648">
                  <c:v>278.8</c:v>
                </c:pt>
                <c:pt idx="10649">
                  <c:v>281.39999999999998</c:v>
                </c:pt>
                <c:pt idx="10650">
                  <c:v>274</c:v>
                </c:pt>
                <c:pt idx="10651">
                  <c:v>279</c:v>
                </c:pt>
                <c:pt idx="10652">
                  <c:v>282.5</c:v>
                </c:pt>
                <c:pt idx="10653">
                  <c:v>285.39999999999998</c:v>
                </c:pt>
                <c:pt idx="10654">
                  <c:v>283.10000000000002</c:v>
                </c:pt>
                <c:pt idx="10655">
                  <c:v>285.10000000000002</c:v>
                </c:pt>
                <c:pt idx="10656">
                  <c:v>286.39999999999998</c:v>
                </c:pt>
                <c:pt idx="10657">
                  <c:v>275.10000000000002</c:v>
                </c:pt>
                <c:pt idx="10658">
                  <c:v>282.8</c:v>
                </c:pt>
                <c:pt idx="10659">
                  <c:v>282.60000000000002</c:v>
                </c:pt>
                <c:pt idx="10660">
                  <c:v>282.10000000000002</c:v>
                </c:pt>
                <c:pt idx="10661">
                  <c:v>278</c:v>
                </c:pt>
                <c:pt idx="10662">
                  <c:v>280.3</c:v>
                </c:pt>
                <c:pt idx="10663">
                  <c:v>277.2</c:v>
                </c:pt>
                <c:pt idx="10664">
                  <c:v>279.7</c:v>
                </c:pt>
                <c:pt idx="10665">
                  <c:v>280.7</c:v>
                </c:pt>
                <c:pt idx="10666">
                  <c:v>281.39999999999998</c:v>
                </c:pt>
                <c:pt idx="10667">
                  <c:v>280.39999999999998</c:v>
                </c:pt>
                <c:pt idx="10668">
                  <c:v>282.5</c:v>
                </c:pt>
                <c:pt idx="10669">
                  <c:v>278</c:v>
                </c:pt>
                <c:pt idx="10670">
                  <c:v>278.3</c:v>
                </c:pt>
                <c:pt idx="10671">
                  <c:v>268.3</c:v>
                </c:pt>
                <c:pt idx="10672">
                  <c:v>282</c:v>
                </c:pt>
                <c:pt idx="10673">
                  <c:v>284.2</c:v>
                </c:pt>
                <c:pt idx="10674">
                  <c:v>283.60000000000002</c:v>
                </c:pt>
                <c:pt idx="10675">
                  <c:v>281.3</c:v>
                </c:pt>
                <c:pt idx="10676">
                  <c:v>284.2</c:v>
                </c:pt>
                <c:pt idx="10677">
                  <c:v>284.60000000000002</c:v>
                </c:pt>
                <c:pt idx="10678">
                  <c:v>285.89999999999998</c:v>
                </c:pt>
                <c:pt idx="10679">
                  <c:v>285.10000000000002</c:v>
                </c:pt>
                <c:pt idx="10680">
                  <c:v>283.60000000000002</c:v>
                </c:pt>
                <c:pt idx="10681">
                  <c:v>273.3</c:v>
                </c:pt>
                <c:pt idx="10682">
                  <c:v>283.10000000000002</c:v>
                </c:pt>
                <c:pt idx="10683">
                  <c:v>282.60000000000002</c:v>
                </c:pt>
                <c:pt idx="10684">
                  <c:v>279.7</c:v>
                </c:pt>
                <c:pt idx="10685">
                  <c:v>278.8</c:v>
                </c:pt>
                <c:pt idx="10686">
                  <c:v>277.5</c:v>
                </c:pt>
                <c:pt idx="10687">
                  <c:v>281.10000000000002</c:v>
                </c:pt>
                <c:pt idx="10688">
                  <c:v>283.10000000000002</c:v>
                </c:pt>
                <c:pt idx="10689">
                  <c:v>281.60000000000002</c:v>
                </c:pt>
                <c:pt idx="10690">
                  <c:v>275.39999999999998</c:v>
                </c:pt>
                <c:pt idx="10691">
                  <c:v>281.3</c:v>
                </c:pt>
                <c:pt idx="10692">
                  <c:v>280.5</c:v>
                </c:pt>
                <c:pt idx="10693">
                  <c:v>281.5</c:v>
                </c:pt>
                <c:pt idx="10694">
                  <c:v>281.5</c:v>
                </c:pt>
                <c:pt idx="10695">
                  <c:v>283.60000000000002</c:v>
                </c:pt>
                <c:pt idx="10696">
                  <c:v>284.39999999999998</c:v>
                </c:pt>
                <c:pt idx="10697">
                  <c:v>284.60000000000002</c:v>
                </c:pt>
                <c:pt idx="10698">
                  <c:v>284.60000000000002</c:v>
                </c:pt>
                <c:pt idx="10699">
                  <c:v>283.2</c:v>
                </c:pt>
                <c:pt idx="10700">
                  <c:v>282.5</c:v>
                </c:pt>
                <c:pt idx="10701">
                  <c:v>282.5</c:v>
                </c:pt>
                <c:pt idx="10702">
                  <c:v>281.5</c:v>
                </c:pt>
                <c:pt idx="10703">
                  <c:v>279.7</c:v>
                </c:pt>
                <c:pt idx="10704">
                  <c:v>278.60000000000002</c:v>
                </c:pt>
                <c:pt idx="10705">
                  <c:v>279.10000000000002</c:v>
                </c:pt>
                <c:pt idx="10706">
                  <c:v>278.10000000000002</c:v>
                </c:pt>
                <c:pt idx="10707">
                  <c:v>276.60000000000002</c:v>
                </c:pt>
                <c:pt idx="10708">
                  <c:v>280.5</c:v>
                </c:pt>
                <c:pt idx="10709">
                  <c:v>279.3</c:v>
                </c:pt>
                <c:pt idx="10710">
                  <c:v>280.39999999999998</c:v>
                </c:pt>
                <c:pt idx="10711">
                  <c:v>280</c:v>
                </c:pt>
                <c:pt idx="10712">
                  <c:v>278.60000000000002</c:v>
                </c:pt>
                <c:pt idx="10713">
                  <c:v>279.5</c:v>
                </c:pt>
                <c:pt idx="10714">
                  <c:v>276.60000000000002</c:v>
                </c:pt>
                <c:pt idx="10715">
                  <c:v>281.5</c:v>
                </c:pt>
                <c:pt idx="10716">
                  <c:v>283.39999999999998</c:v>
                </c:pt>
                <c:pt idx="10717">
                  <c:v>283.39999999999998</c:v>
                </c:pt>
                <c:pt idx="10718">
                  <c:v>282.39999999999998</c:v>
                </c:pt>
                <c:pt idx="10719">
                  <c:v>282.60000000000002</c:v>
                </c:pt>
                <c:pt idx="10720">
                  <c:v>280.39999999999998</c:v>
                </c:pt>
                <c:pt idx="10721">
                  <c:v>278.8</c:v>
                </c:pt>
                <c:pt idx="10722">
                  <c:v>274.8</c:v>
                </c:pt>
                <c:pt idx="10723">
                  <c:v>282</c:v>
                </c:pt>
                <c:pt idx="10724">
                  <c:v>275.7</c:v>
                </c:pt>
                <c:pt idx="10725">
                  <c:v>280.2</c:v>
                </c:pt>
                <c:pt idx="10726">
                  <c:v>280.7</c:v>
                </c:pt>
                <c:pt idx="10727">
                  <c:v>281</c:v>
                </c:pt>
                <c:pt idx="10728">
                  <c:v>278.7</c:v>
                </c:pt>
                <c:pt idx="10729">
                  <c:v>282.5</c:v>
                </c:pt>
                <c:pt idx="10730">
                  <c:v>280.7</c:v>
                </c:pt>
                <c:pt idx="10731">
                  <c:v>280.5</c:v>
                </c:pt>
                <c:pt idx="10732">
                  <c:v>272.2</c:v>
                </c:pt>
                <c:pt idx="10733">
                  <c:v>273.7</c:v>
                </c:pt>
                <c:pt idx="10734">
                  <c:v>279.2</c:v>
                </c:pt>
                <c:pt idx="10735">
                  <c:v>282.7</c:v>
                </c:pt>
                <c:pt idx="10736">
                  <c:v>278.10000000000002</c:v>
                </c:pt>
                <c:pt idx="10737">
                  <c:v>284.10000000000002</c:v>
                </c:pt>
                <c:pt idx="10738">
                  <c:v>283.10000000000002</c:v>
                </c:pt>
                <c:pt idx="10739">
                  <c:v>280.8</c:v>
                </c:pt>
                <c:pt idx="10740">
                  <c:v>284.39999999999998</c:v>
                </c:pt>
                <c:pt idx="10741">
                  <c:v>282.10000000000002</c:v>
                </c:pt>
                <c:pt idx="10742">
                  <c:v>282.89999999999998</c:v>
                </c:pt>
                <c:pt idx="10743">
                  <c:v>278.8</c:v>
                </c:pt>
                <c:pt idx="10744">
                  <c:v>282</c:v>
                </c:pt>
                <c:pt idx="10745">
                  <c:v>275</c:v>
                </c:pt>
                <c:pt idx="10746">
                  <c:v>282</c:v>
                </c:pt>
                <c:pt idx="10747">
                  <c:v>283.2</c:v>
                </c:pt>
                <c:pt idx="10748">
                  <c:v>283.10000000000002</c:v>
                </c:pt>
                <c:pt idx="10749">
                  <c:v>280.7</c:v>
                </c:pt>
                <c:pt idx="10750">
                  <c:v>283.2</c:v>
                </c:pt>
                <c:pt idx="10751">
                  <c:v>281.89999999999998</c:v>
                </c:pt>
                <c:pt idx="10752">
                  <c:v>270.2</c:v>
                </c:pt>
                <c:pt idx="10753">
                  <c:v>281.2</c:v>
                </c:pt>
                <c:pt idx="10754">
                  <c:v>281.8</c:v>
                </c:pt>
                <c:pt idx="10755">
                  <c:v>273.10000000000002</c:v>
                </c:pt>
                <c:pt idx="10756">
                  <c:v>282.89999999999998</c:v>
                </c:pt>
                <c:pt idx="10757">
                  <c:v>280.3</c:v>
                </c:pt>
                <c:pt idx="10758">
                  <c:v>284.3</c:v>
                </c:pt>
                <c:pt idx="10759">
                  <c:v>279.7</c:v>
                </c:pt>
                <c:pt idx="10760">
                  <c:v>281.3</c:v>
                </c:pt>
                <c:pt idx="10761">
                  <c:v>280.5</c:v>
                </c:pt>
                <c:pt idx="10762">
                  <c:v>282</c:v>
                </c:pt>
                <c:pt idx="10763">
                  <c:v>279.89999999999998</c:v>
                </c:pt>
                <c:pt idx="10764">
                  <c:v>275.89999999999998</c:v>
                </c:pt>
                <c:pt idx="10765">
                  <c:v>277</c:v>
                </c:pt>
                <c:pt idx="10766">
                  <c:v>279.89999999999998</c:v>
                </c:pt>
                <c:pt idx="10767">
                  <c:v>282.5</c:v>
                </c:pt>
                <c:pt idx="10768">
                  <c:v>287.2</c:v>
                </c:pt>
                <c:pt idx="10769">
                  <c:v>282.8</c:v>
                </c:pt>
                <c:pt idx="10770">
                  <c:v>285.3</c:v>
                </c:pt>
                <c:pt idx="10771">
                  <c:v>285.89999999999998</c:v>
                </c:pt>
                <c:pt idx="10772">
                  <c:v>287.60000000000002</c:v>
                </c:pt>
                <c:pt idx="10773">
                  <c:v>284.60000000000002</c:v>
                </c:pt>
                <c:pt idx="10774">
                  <c:v>279.39999999999998</c:v>
                </c:pt>
                <c:pt idx="10775">
                  <c:v>281</c:v>
                </c:pt>
                <c:pt idx="10776">
                  <c:v>286.10000000000002</c:v>
                </c:pt>
                <c:pt idx="10777">
                  <c:v>284.39999999999998</c:v>
                </c:pt>
                <c:pt idx="10778">
                  <c:v>287.7</c:v>
                </c:pt>
                <c:pt idx="10779">
                  <c:v>286.60000000000002</c:v>
                </c:pt>
                <c:pt idx="10780">
                  <c:v>285.2</c:v>
                </c:pt>
                <c:pt idx="10781">
                  <c:v>282.7</c:v>
                </c:pt>
                <c:pt idx="10782">
                  <c:v>284.39999999999998</c:v>
                </c:pt>
                <c:pt idx="10783">
                  <c:v>284.5</c:v>
                </c:pt>
                <c:pt idx="10784">
                  <c:v>285.10000000000002</c:v>
                </c:pt>
                <c:pt idx="10785">
                  <c:v>282.7</c:v>
                </c:pt>
                <c:pt idx="10786">
                  <c:v>285.8</c:v>
                </c:pt>
                <c:pt idx="10787">
                  <c:v>284.60000000000002</c:v>
                </c:pt>
                <c:pt idx="10788">
                  <c:v>284.39999999999998</c:v>
                </c:pt>
                <c:pt idx="10789">
                  <c:v>276.10000000000002</c:v>
                </c:pt>
                <c:pt idx="10790">
                  <c:v>280.10000000000002</c:v>
                </c:pt>
                <c:pt idx="10791">
                  <c:v>285.2</c:v>
                </c:pt>
                <c:pt idx="10792">
                  <c:v>277.39999999999998</c:v>
                </c:pt>
                <c:pt idx="10793">
                  <c:v>286.3</c:v>
                </c:pt>
                <c:pt idx="10794">
                  <c:v>287.5</c:v>
                </c:pt>
                <c:pt idx="10795">
                  <c:v>286.5</c:v>
                </c:pt>
                <c:pt idx="10796">
                  <c:v>288.3</c:v>
                </c:pt>
                <c:pt idx="10797">
                  <c:v>280</c:v>
                </c:pt>
                <c:pt idx="10798">
                  <c:v>287.3</c:v>
                </c:pt>
                <c:pt idx="10799">
                  <c:v>284.60000000000002</c:v>
                </c:pt>
                <c:pt idx="10800">
                  <c:v>282.5</c:v>
                </c:pt>
                <c:pt idx="10801">
                  <c:v>283.89999999999998</c:v>
                </c:pt>
                <c:pt idx="10802">
                  <c:v>284.39999999999998</c:v>
                </c:pt>
                <c:pt idx="10803">
                  <c:v>276.8</c:v>
                </c:pt>
                <c:pt idx="10804">
                  <c:v>286.8</c:v>
                </c:pt>
                <c:pt idx="10805">
                  <c:v>286.89999999999998</c:v>
                </c:pt>
                <c:pt idx="10806">
                  <c:v>286.5</c:v>
                </c:pt>
                <c:pt idx="10807">
                  <c:v>287.89999999999998</c:v>
                </c:pt>
                <c:pt idx="10808">
                  <c:v>285.3</c:v>
                </c:pt>
                <c:pt idx="10809">
                  <c:v>286.39999999999998</c:v>
                </c:pt>
                <c:pt idx="10810">
                  <c:v>282.7</c:v>
                </c:pt>
                <c:pt idx="10811">
                  <c:v>283</c:v>
                </c:pt>
                <c:pt idx="10812">
                  <c:v>285.39999999999998</c:v>
                </c:pt>
                <c:pt idx="10813">
                  <c:v>280</c:v>
                </c:pt>
                <c:pt idx="10814">
                  <c:v>281.7</c:v>
                </c:pt>
                <c:pt idx="10815">
                  <c:v>286.2</c:v>
                </c:pt>
                <c:pt idx="10816">
                  <c:v>278.8</c:v>
                </c:pt>
                <c:pt idx="10817">
                  <c:v>279.5</c:v>
                </c:pt>
                <c:pt idx="10818">
                  <c:v>282.5</c:v>
                </c:pt>
                <c:pt idx="10819">
                  <c:v>286.3</c:v>
                </c:pt>
                <c:pt idx="10820">
                  <c:v>283</c:v>
                </c:pt>
                <c:pt idx="10821">
                  <c:v>286.2</c:v>
                </c:pt>
                <c:pt idx="10822">
                  <c:v>283.89999999999998</c:v>
                </c:pt>
                <c:pt idx="10823">
                  <c:v>285</c:v>
                </c:pt>
                <c:pt idx="10824">
                  <c:v>286.5</c:v>
                </c:pt>
                <c:pt idx="10825">
                  <c:v>284.39999999999998</c:v>
                </c:pt>
                <c:pt idx="10826">
                  <c:v>281.5</c:v>
                </c:pt>
                <c:pt idx="10827">
                  <c:v>285.3</c:v>
                </c:pt>
                <c:pt idx="10828">
                  <c:v>284.2</c:v>
                </c:pt>
                <c:pt idx="10829">
                  <c:v>283.5</c:v>
                </c:pt>
                <c:pt idx="10830">
                  <c:v>281.60000000000002</c:v>
                </c:pt>
                <c:pt idx="10831">
                  <c:v>284.89999999999998</c:v>
                </c:pt>
                <c:pt idx="10832">
                  <c:v>279.2</c:v>
                </c:pt>
                <c:pt idx="10833">
                  <c:v>279.39999999999998</c:v>
                </c:pt>
                <c:pt idx="10834">
                  <c:v>283.7</c:v>
                </c:pt>
                <c:pt idx="10835">
                  <c:v>282.7</c:v>
                </c:pt>
                <c:pt idx="10836">
                  <c:v>284.5</c:v>
                </c:pt>
                <c:pt idx="10837">
                  <c:v>283.2</c:v>
                </c:pt>
                <c:pt idx="10838">
                  <c:v>283.10000000000002</c:v>
                </c:pt>
                <c:pt idx="10839">
                  <c:v>278.8</c:v>
                </c:pt>
                <c:pt idx="10840">
                  <c:v>282.39999999999998</c:v>
                </c:pt>
                <c:pt idx="10841">
                  <c:v>281.39999999999998</c:v>
                </c:pt>
                <c:pt idx="10842">
                  <c:v>285.39999999999998</c:v>
                </c:pt>
                <c:pt idx="10843">
                  <c:v>286.5</c:v>
                </c:pt>
                <c:pt idx="10844">
                  <c:v>288.3</c:v>
                </c:pt>
                <c:pt idx="10845">
                  <c:v>288.5</c:v>
                </c:pt>
                <c:pt idx="10846">
                  <c:v>286.8</c:v>
                </c:pt>
                <c:pt idx="10847">
                  <c:v>285.60000000000002</c:v>
                </c:pt>
                <c:pt idx="10848">
                  <c:v>284.5</c:v>
                </c:pt>
                <c:pt idx="10849">
                  <c:v>283.8</c:v>
                </c:pt>
                <c:pt idx="10850">
                  <c:v>280.2</c:v>
                </c:pt>
                <c:pt idx="10851">
                  <c:v>284.2</c:v>
                </c:pt>
                <c:pt idx="10852">
                  <c:v>283.7</c:v>
                </c:pt>
                <c:pt idx="10853">
                  <c:v>280.2</c:v>
                </c:pt>
                <c:pt idx="10854">
                  <c:v>280.60000000000002</c:v>
                </c:pt>
                <c:pt idx="10855">
                  <c:v>274.60000000000002</c:v>
                </c:pt>
                <c:pt idx="10856">
                  <c:v>278.3</c:v>
                </c:pt>
                <c:pt idx="10857">
                  <c:v>282.3</c:v>
                </c:pt>
                <c:pt idx="10858">
                  <c:v>278.5</c:v>
                </c:pt>
                <c:pt idx="10859">
                  <c:v>284.10000000000002</c:v>
                </c:pt>
                <c:pt idx="10860">
                  <c:v>284.5</c:v>
                </c:pt>
                <c:pt idx="10861">
                  <c:v>284.5</c:v>
                </c:pt>
                <c:pt idx="10862">
                  <c:v>282.10000000000002</c:v>
                </c:pt>
                <c:pt idx="10863">
                  <c:v>283.39999999999998</c:v>
                </c:pt>
                <c:pt idx="10864">
                  <c:v>275.89999999999998</c:v>
                </c:pt>
                <c:pt idx="10865">
                  <c:v>274.7</c:v>
                </c:pt>
                <c:pt idx="10866">
                  <c:v>286.10000000000002</c:v>
                </c:pt>
                <c:pt idx="10867">
                  <c:v>276.3</c:v>
                </c:pt>
                <c:pt idx="10868">
                  <c:v>275.60000000000002</c:v>
                </c:pt>
                <c:pt idx="10869">
                  <c:v>283</c:v>
                </c:pt>
                <c:pt idx="10870">
                  <c:v>283.39999999999998</c:v>
                </c:pt>
                <c:pt idx="10871">
                  <c:v>282.39999999999998</c:v>
                </c:pt>
                <c:pt idx="10872">
                  <c:v>283.5</c:v>
                </c:pt>
                <c:pt idx="10873">
                  <c:v>282.10000000000002</c:v>
                </c:pt>
                <c:pt idx="10874">
                  <c:v>279.7</c:v>
                </c:pt>
                <c:pt idx="10875">
                  <c:v>281.60000000000002</c:v>
                </c:pt>
                <c:pt idx="10876">
                  <c:v>283.8</c:v>
                </c:pt>
                <c:pt idx="10877">
                  <c:v>282.7</c:v>
                </c:pt>
                <c:pt idx="10878">
                  <c:v>284.39999999999998</c:v>
                </c:pt>
                <c:pt idx="10879">
                  <c:v>284.2</c:v>
                </c:pt>
                <c:pt idx="10880">
                  <c:v>283.5</c:v>
                </c:pt>
                <c:pt idx="10881">
                  <c:v>287.3</c:v>
                </c:pt>
                <c:pt idx="10882">
                  <c:v>282.7</c:v>
                </c:pt>
                <c:pt idx="10883">
                  <c:v>285.5</c:v>
                </c:pt>
                <c:pt idx="10884">
                  <c:v>286.39999999999998</c:v>
                </c:pt>
                <c:pt idx="10885">
                  <c:v>280.8</c:v>
                </c:pt>
                <c:pt idx="10886">
                  <c:v>279.60000000000002</c:v>
                </c:pt>
                <c:pt idx="10887">
                  <c:v>284.5</c:v>
                </c:pt>
                <c:pt idx="10888">
                  <c:v>280.39999999999998</c:v>
                </c:pt>
                <c:pt idx="10889">
                  <c:v>281.3</c:v>
                </c:pt>
                <c:pt idx="10890">
                  <c:v>281.5</c:v>
                </c:pt>
                <c:pt idx="10891">
                  <c:v>283.89999999999998</c:v>
                </c:pt>
                <c:pt idx="10892">
                  <c:v>283.10000000000002</c:v>
                </c:pt>
                <c:pt idx="10893">
                  <c:v>280.7</c:v>
                </c:pt>
                <c:pt idx="10894">
                  <c:v>282.5</c:v>
                </c:pt>
                <c:pt idx="10895">
                  <c:v>276.39999999999998</c:v>
                </c:pt>
                <c:pt idx="10896">
                  <c:v>284</c:v>
                </c:pt>
                <c:pt idx="10897">
                  <c:v>282.3</c:v>
                </c:pt>
                <c:pt idx="10898">
                  <c:v>281.39999999999998</c:v>
                </c:pt>
                <c:pt idx="10899">
                  <c:v>286.39999999999998</c:v>
                </c:pt>
                <c:pt idx="10900">
                  <c:v>286.2</c:v>
                </c:pt>
                <c:pt idx="10901">
                  <c:v>286.10000000000002</c:v>
                </c:pt>
                <c:pt idx="10902">
                  <c:v>287.39999999999998</c:v>
                </c:pt>
                <c:pt idx="10903">
                  <c:v>284.60000000000002</c:v>
                </c:pt>
                <c:pt idx="10904">
                  <c:v>285</c:v>
                </c:pt>
                <c:pt idx="10905">
                  <c:v>286.5</c:v>
                </c:pt>
                <c:pt idx="10906">
                  <c:v>281.2</c:v>
                </c:pt>
                <c:pt idx="10907">
                  <c:v>285.5</c:v>
                </c:pt>
                <c:pt idx="10908">
                  <c:v>280.8</c:v>
                </c:pt>
                <c:pt idx="10909">
                  <c:v>276.10000000000002</c:v>
                </c:pt>
                <c:pt idx="10910">
                  <c:v>282.5</c:v>
                </c:pt>
                <c:pt idx="10911">
                  <c:v>282.5</c:v>
                </c:pt>
                <c:pt idx="10912">
                  <c:v>283.89999999999998</c:v>
                </c:pt>
                <c:pt idx="10913">
                  <c:v>283.10000000000002</c:v>
                </c:pt>
                <c:pt idx="10914">
                  <c:v>280.7</c:v>
                </c:pt>
                <c:pt idx="10915">
                  <c:v>282.89999999999998</c:v>
                </c:pt>
                <c:pt idx="10916">
                  <c:v>282.10000000000002</c:v>
                </c:pt>
                <c:pt idx="10917">
                  <c:v>283.5</c:v>
                </c:pt>
                <c:pt idx="10918">
                  <c:v>285.2</c:v>
                </c:pt>
                <c:pt idx="10919">
                  <c:v>280.8</c:v>
                </c:pt>
                <c:pt idx="10920">
                  <c:v>283.3</c:v>
                </c:pt>
                <c:pt idx="10921">
                  <c:v>282.7</c:v>
                </c:pt>
                <c:pt idx="10922">
                  <c:v>276.89999999999998</c:v>
                </c:pt>
                <c:pt idx="10923">
                  <c:v>279.3</c:v>
                </c:pt>
                <c:pt idx="10924">
                  <c:v>277.5</c:v>
                </c:pt>
                <c:pt idx="10925">
                  <c:v>282.5</c:v>
                </c:pt>
                <c:pt idx="10926">
                  <c:v>274.89999999999998</c:v>
                </c:pt>
                <c:pt idx="10927">
                  <c:v>270.3</c:v>
                </c:pt>
                <c:pt idx="10928">
                  <c:v>280.8</c:v>
                </c:pt>
                <c:pt idx="10929">
                  <c:v>281.5</c:v>
                </c:pt>
                <c:pt idx="10930">
                  <c:v>283.5</c:v>
                </c:pt>
                <c:pt idx="10931">
                  <c:v>281.7</c:v>
                </c:pt>
                <c:pt idx="10932">
                  <c:v>283.39999999999998</c:v>
                </c:pt>
                <c:pt idx="10933">
                  <c:v>277.10000000000002</c:v>
                </c:pt>
                <c:pt idx="10934">
                  <c:v>278.60000000000002</c:v>
                </c:pt>
                <c:pt idx="10935">
                  <c:v>280.39999999999998</c:v>
                </c:pt>
                <c:pt idx="10936">
                  <c:v>280</c:v>
                </c:pt>
                <c:pt idx="10937">
                  <c:v>280.39999999999998</c:v>
                </c:pt>
                <c:pt idx="10938">
                  <c:v>280.60000000000002</c:v>
                </c:pt>
                <c:pt idx="10939">
                  <c:v>277.3</c:v>
                </c:pt>
                <c:pt idx="10940">
                  <c:v>277.2</c:v>
                </c:pt>
                <c:pt idx="10941">
                  <c:v>271.89999999999998</c:v>
                </c:pt>
                <c:pt idx="10942">
                  <c:v>277.7</c:v>
                </c:pt>
                <c:pt idx="10943">
                  <c:v>279.3</c:v>
                </c:pt>
                <c:pt idx="10944">
                  <c:v>272.89999999999998</c:v>
                </c:pt>
                <c:pt idx="10945">
                  <c:v>268.2</c:v>
                </c:pt>
                <c:pt idx="10946">
                  <c:v>277</c:v>
                </c:pt>
                <c:pt idx="10947">
                  <c:v>277.60000000000002</c:v>
                </c:pt>
                <c:pt idx="10948">
                  <c:v>281.10000000000002</c:v>
                </c:pt>
                <c:pt idx="10949">
                  <c:v>282.5</c:v>
                </c:pt>
                <c:pt idx="10950">
                  <c:v>280.60000000000002</c:v>
                </c:pt>
                <c:pt idx="10951">
                  <c:v>276.60000000000002</c:v>
                </c:pt>
                <c:pt idx="10952">
                  <c:v>275.89999999999998</c:v>
                </c:pt>
                <c:pt idx="10953">
                  <c:v>278.60000000000002</c:v>
                </c:pt>
                <c:pt idx="10954">
                  <c:v>276.39999999999998</c:v>
                </c:pt>
                <c:pt idx="10955">
                  <c:v>274.3</c:v>
                </c:pt>
                <c:pt idx="10956">
                  <c:v>275.39999999999998</c:v>
                </c:pt>
                <c:pt idx="10957">
                  <c:v>274.7</c:v>
                </c:pt>
                <c:pt idx="10958">
                  <c:v>278.8</c:v>
                </c:pt>
                <c:pt idx="10959">
                  <c:v>276.7</c:v>
                </c:pt>
                <c:pt idx="10960">
                  <c:v>281.5</c:v>
                </c:pt>
                <c:pt idx="10961">
                  <c:v>279.10000000000002</c:v>
                </c:pt>
                <c:pt idx="10962">
                  <c:v>279.5</c:v>
                </c:pt>
                <c:pt idx="10963">
                  <c:v>271.2</c:v>
                </c:pt>
                <c:pt idx="10964">
                  <c:v>280.7</c:v>
                </c:pt>
                <c:pt idx="10965">
                  <c:v>275.8</c:v>
                </c:pt>
                <c:pt idx="10966">
                  <c:v>276.10000000000002</c:v>
                </c:pt>
                <c:pt idx="10967">
                  <c:v>273.89999999999998</c:v>
                </c:pt>
                <c:pt idx="10968">
                  <c:v>279.2</c:v>
                </c:pt>
                <c:pt idx="10969">
                  <c:v>277.3</c:v>
                </c:pt>
                <c:pt idx="10970">
                  <c:v>277.2</c:v>
                </c:pt>
                <c:pt idx="10971">
                  <c:v>280.39999999999998</c:v>
                </c:pt>
                <c:pt idx="10972">
                  <c:v>279.3</c:v>
                </c:pt>
                <c:pt idx="10973">
                  <c:v>277.89999999999998</c:v>
                </c:pt>
                <c:pt idx="10974">
                  <c:v>278.5</c:v>
                </c:pt>
                <c:pt idx="10975">
                  <c:v>271.2</c:v>
                </c:pt>
                <c:pt idx="10976">
                  <c:v>269.60000000000002</c:v>
                </c:pt>
                <c:pt idx="10977">
                  <c:v>279.8</c:v>
                </c:pt>
                <c:pt idx="10978">
                  <c:v>281.10000000000002</c:v>
                </c:pt>
                <c:pt idx="10979">
                  <c:v>280.60000000000002</c:v>
                </c:pt>
                <c:pt idx="10980">
                  <c:v>279.7</c:v>
                </c:pt>
                <c:pt idx="10981">
                  <c:v>275.2</c:v>
                </c:pt>
                <c:pt idx="10982">
                  <c:v>274</c:v>
                </c:pt>
                <c:pt idx="10983">
                  <c:v>278.60000000000002</c:v>
                </c:pt>
                <c:pt idx="10984">
                  <c:v>278.60000000000002</c:v>
                </c:pt>
                <c:pt idx="10985">
                  <c:v>277.3</c:v>
                </c:pt>
                <c:pt idx="10986">
                  <c:v>276.60000000000002</c:v>
                </c:pt>
                <c:pt idx="10987">
                  <c:v>276</c:v>
                </c:pt>
                <c:pt idx="10988">
                  <c:v>272.8</c:v>
                </c:pt>
                <c:pt idx="10989">
                  <c:v>272.60000000000002</c:v>
                </c:pt>
                <c:pt idx="10990">
                  <c:v>280.10000000000002</c:v>
                </c:pt>
                <c:pt idx="10991">
                  <c:v>272.3</c:v>
                </c:pt>
                <c:pt idx="10992">
                  <c:v>278</c:v>
                </c:pt>
                <c:pt idx="10993">
                  <c:v>272</c:v>
                </c:pt>
                <c:pt idx="10994">
                  <c:v>279.3</c:v>
                </c:pt>
                <c:pt idx="10995">
                  <c:v>280.39999999999998</c:v>
                </c:pt>
                <c:pt idx="10996">
                  <c:v>283.8</c:v>
                </c:pt>
                <c:pt idx="10997">
                  <c:v>275.3</c:v>
                </c:pt>
                <c:pt idx="10998">
                  <c:v>280</c:v>
                </c:pt>
                <c:pt idx="10999">
                  <c:v>281.89999999999998</c:v>
                </c:pt>
                <c:pt idx="11000">
                  <c:v>280.60000000000002</c:v>
                </c:pt>
                <c:pt idx="11001">
                  <c:v>285.10000000000002</c:v>
                </c:pt>
                <c:pt idx="11002">
                  <c:v>282.7</c:v>
                </c:pt>
                <c:pt idx="11003">
                  <c:v>279.3</c:v>
                </c:pt>
                <c:pt idx="11004">
                  <c:v>281.39999999999998</c:v>
                </c:pt>
                <c:pt idx="11005">
                  <c:v>277.8</c:v>
                </c:pt>
                <c:pt idx="11006">
                  <c:v>282.3</c:v>
                </c:pt>
                <c:pt idx="11007">
                  <c:v>279.60000000000002</c:v>
                </c:pt>
                <c:pt idx="11008">
                  <c:v>280.8</c:v>
                </c:pt>
                <c:pt idx="11009">
                  <c:v>280.2</c:v>
                </c:pt>
                <c:pt idx="11010">
                  <c:v>282.5</c:v>
                </c:pt>
                <c:pt idx="11011">
                  <c:v>280.8</c:v>
                </c:pt>
                <c:pt idx="11012">
                  <c:v>278.5</c:v>
                </c:pt>
                <c:pt idx="11013">
                  <c:v>281.3</c:v>
                </c:pt>
                <c:pt idx="11014">
                  <c:v>275.39999999999998</c:v>
                </c:pt>
                <c:pt idx="11015">
                  <c:v>281.89999999999998</c:v>
                </c:pt>
                <c:pt idx="11016">
                  <c:v>274</c:v>
                </c:pt>
                <c:pt idx="11017">
                  <c:v>275.8</c:v>
                </c:pt>
                <c:pt idx="11018">
                  <c:v>282.10000000000002</c:v>
                </c:pt>
                <c:pt idx="11019">
                  <c:v>285.39999999999998</c:v>
                </c:pt>
                <c:pt idx="11020">
                  <c:v>279.89999999999998</c:v>
                </c:pt>
                <c:pt idx="11021">
                  <c:v>279.8</c:v>
                </c:pt>
                <c:pt idx="11022">
                  <c:v>279.8</c:v>
                </c:pt>
                <c:pt idx="11023">
                  <c:v>287.2</c:v>
                </c:pt>
                <c:pt idx="11024">
                  <c:v>285.89999999999998</c:v>
                </c:pt>
                <c:pt idx="11025">
                  <c:v>284.5</c:v>
                </c:pt>
                <c:pt idx="11026">
                  <c:v>272.7</c:v>
                </c:pt>
                <c:pt idx="11027">
                  <c:v>281.8</c:v>
                </c:pt>
                <c:pt idx="11028">
                  <c:v>283.5</c:v>
                </c:pt>
                <c:pt idx="11029">
                  <c:v>284.2</c:v>
                </c:pt>
                <c:pt idx="11030">
                  <c:v>283.5</c:v>
                </c:pt>
                <c:pt idx="11031">
                  <c:v>271.2</c:v>
                </c:pt>
                <c:pt idx="11032">
                  <c:v>281</c:v>
                </c:pt>
                <c:pt idx="11033">
                  <c:v>276.5</c:v>
                </c:pt>
                <c:pt idx="11034">
                  <c:v>283.10000000000002</c:v>
                </c:pt>
                <c:pt idx="11035">
                  <c:v>276.3</c:v>
                </c:pt>
                <c:pt idx="11036">
                  <c:v>281.8</c:v>
                </c:pt>
                <c:pt idx="11037">
                  <c:v>279.7</c:v>
                </c:pt>
                <c:pt idx="11038">
                  <c:v>281.5</c:v>
                </c:pt>
                <c:pt idx="11039">
                  <c:v>274.8</c:v>
                </c:pt>
                <c:pt idx="11040">
                  <c:v>280.10000000000002</c:v>
                </c:pt>
                <c:pt idx="11041">
                  <c:v>283.60000000000002</c:v>
                </c:pt>
                <c:pt idx="11042">
                  <c:v>286.5</c:v>
                </c:pt>
                <c:pt idx="11043">
                  <c:v>284.60000000000002</c:v>
                </c:pt>
                <c:pt idx="11044">
                  <c:v>280.89999999999998</c:v>
                </c:pt>
                <c:pt idx="11045">
                  <c:v>279</c:v>
                </c:pt>
                <c:pt idx="11046">
                  <c:v>280.7</c:v>
                </c:pt>
                <c:pt idx="11047">
                  <c:v>277.39999999999998</c:v>
                </c:pt>
                <c:pt idx="11048">
                  <c:v>282.7</c:v>
                </c:pt>
                <c:pt idx="11049">
                  <c:v>283.39999999999998</c:v>
                </c:pt>
                <c:pt idx="11050">
                  <c:v>282.7</c:v>
                </c:pt>
                <c:pt idx="11051">
                  <c:v>281.8</c:v>
                </c:pt>
                <c:pt idx="11052">
                  <c:v>280.60000000000002</c:v>
                </c:pt>
                <c:pt idx="11053">
                  <c:v>281.10000000000002</c:v>
                </c:pt>
                <c:pt idx="11054">
                  <c:v>283.7</c:v>
                </c:pt>
                <c:pt idx="11055">
                  <c:v>285.39999999999998</c:v>
                </c:pt>
                <c:pt idx="11056">
                  <c:v>286.5</c:v>
                </c:pt>
                <c:pt idx="11057">
                  <c:v>281.60000000000002</c:v>
                </c:pt>
                <c:pt idx="11058">
                  <c:v>288.89999999999998</c:v>
                </c:pt>
                <c:pt idx="11059">
                  <c:v>289.2</c:v>
                </c:pt>
                <c:pt idx="11060">
                  <c:v>281.7</c:v>
                </c:pt>
                <c:pt idx="11061">
                  <c:v>270</c:v>
                </c:pt>
                <c:pt idx="11062">
                  <c:v>284.89999999999998</c:v>
                </c:pt>
                <c:pt idx="11063">
                  <c:v>281.7</c:v>
                </c:pt>
                <c:pt idx="11064">
                  <c:v>282.39999999999998</c:v>
                </c:pt>
                <c:pt idx="11065">
                  <c:v>283.10000000000002</c:v>
                </c:pt>
                <c:pt idx="11066">
                  <c:v>283.89999999999998</c:v>
                </c:pt>
                <c:pt idx="11067">
                  <c:v>284.5</c:v>
                </c:pt>
                <c:pt idx="11068">
                  <c:v>278.8</c:v>
                </c:pt>
                <c:pt idx="11069">
                  <c:v>279.5</c:v>
                </c:pt>
                <c:pt idx="11070">
                  <c:v>285.39999999999998</c:v>
                </c:pt>
                <c:pt idx="11071">
                  <c:v>279.5</c:v>
                </c:pt>
                <c:pt idx="11072">
                  <c:v>283.89999999999998</c:v>
                </c:pt>
                <c:pt idx="11073">
                  <c:v>283.5</c:v>
                </c:pt>
                <c:pt idx="11074">
                  <c:v>283</c:v>
                </c:pt>
                <c:pt idx="11075">
                  <c:v>279.7</c:v>
                </c:pt>
                <c:pt idx="11076">
                  <c:v>282.3</c:v>
                </c:pt>
                <c:pt idx="11077">
                  <c:v>283.39999999999998</c:v>
                </c:pt>
                <c:pt idx="11078">
                  <c:v>286.10000000000002</c:v>
                </c:pt>
                <c:pt idx="11079">
                  <c:v>285.5</c:v>
                </c:pt>
                <c:pt idx="11080">
                  <c:v>280.8</c:v>
                </c:pt>
                <c:pt idx="11081">
                  <c:v>285.89999999999998</c:v>
                </c:pt>
                <c:pt idx="11082">
                  <c:v>278.89999999999998</c:v>
                </c:pt>
                <c:pt idx="11083">
                  <c:v>276.3</c:v>
                </c:pt>
                <c:pt idx="11084">
                  <c:v>286.10000000000002</c:v>
                </c:pt>
                <c:pt idx="11085">
                  <c:v>281.7</c:v>
                </c:pt>
                <c:pt idx="11086">
                  <c:v>277.89999999999998</c:v>
                </c:pt>
                <c:pt idx="11087">
                  <c:v>279.10000000000002</c:v>
                </c:pt>
                <c:pt idx="11088">
                  <c:v>285.39999999999998</c:v>
                </c:pt>
                <c:pt idx="11089">
                  <c:v>285.8</c:v>
                </c:pt>
                <c:pt idx="11090">
                  <c:v>286.5</c:v>
                </c:pt>
                <c:pt idx="11091">
                  <c:v>289.3</c:v>
                </c:pt>
                <c:pt idx="11092">
                  <c:v>290</c:v>
                </c:pt>
                <c:pt idx="11093">
                  <c:v>290.8</c:v>
                </c:pt>
                <c:pt idx="11094">
                  <c:v>287.60000000000002</c:v>
                </c:pt>
                <c:pt idx="11095">
                  <c:v>291.39999999999998</c:v>
                </c:pt>
                <c:pt idx="11096">
                  <c:v>288.39999999999998</c:v>
                </c:pt>
                <c:pt idx="11097">
                  <c:v>289.3</c:v>
                </c:pt>
                <c:pt idx="11098">
                  <c:v>276.5</c:v>
                </c:pt>
                <c:pt idx="11099">
                  <c:v>285.89999999999998</c:v>
                </c:pt>
                <c:pt idx="11100">
                  <c:v>281.7</c:v>
                </c:pt>
                <c:pt idx="11101">
                  <c:v>283.89999999999998</c:v>
                </c:pt>
                <c:pt idx="11102">
                  <c:v>286.3</c:v>
                </c:pt>
                <c:pt idx="11103">
                  <c:v>286.39999999999998</c:v>
                </c:pt>
                <c:pt idx="11104">
                  <c:v>285.60000000000002</c:v>
                </c:pt>
                <c:pt idx="11105">
                  <c:v>278.60000000000002</c:v>
                </c:pt>
                <c:pt idx="11106">
                  <c:v>284.10000000000002</c:v>
                </c:pt>
                <c:pt idx="11107">
                  <c:v>281.7</c:v>
                </c:pt>
                <c:pt idx="11108">
                  <c:v>282.60000000000002</c:v>
                </c:pt>
                <c:pt idx="11109">
                  <c:v>290.2</c:v>
                </c:pt>
                <c:pt idx="11110">
                  <c:v>289.5</c:v>
                </c:pt>
                <c:pt idx="11111">
                  <c:v>283.89999999999998</c:v>
                </c:pt>
                <c:pt idx="11112">
                  <c:v>286.2</c:v>
                </c:pt>
                <c:pt idx="11113">
                  <c:v>287.8</c:v>
                </c:pt>
                <c:pt idx="11114">
                  <c:v>288.5</c:v>
                </c:pt>
                <c:pt idx="11115">
                  <c:v>289.39999999999998</c:v>
                </c:pt>
                <c:pt idx="11116">
                  <c:v>288.8</c:v>
                </c:pt>
                <c:pt idx="11117">
                  <c:v>288.2</c:v>
                </c:pt>
                <c:pt idx="11118">
                  <c:v>275.2</c:v>
                </c:pt>
                <c:pt idx="11119">
                  <c:v>287.89999999999998</c:v>
                </c:pt>
                <c:pt idx="11120">
                  <c:v>287.10000000000002</c:v>
                </c:pt>
                <c:pt idx="11121">
                  <c:v>281.8</c:v>
                </c:pt>
                <c:pt idx="11122">
                  <c:v>280.2</c:v>
                </c:pt>
                <c:pt idx="11123">
                  <c:v>291.89999999999998</c:v>
                </c:pt>
                <c:pt idx="11124">
                  <c:v>290.60000000000002</c:v>
                </c:pt>
                <c:pt idx="11125">
                  <c:v>288.7</c:v>
                </c:pt>
                <c:pt idx="11126">
                  <c:v>286.39999999999998</c:v>
                </c:pt>
                <c:pt idx="11127">
                  <c:v>289.2</c:v>
                </c:pt>
                <c:pt idx="11128">
                  <c:v>278.5</c:v>
                </c:pt>
                <c:pt idx="11129">
                  <c:v>286.60000000000002</c:v>
                </c:pt>
                <c:pt idx="11130">
                  <c:v>274.3</c:v>
                </c:pt>
                <c:pt idx="11131">
                  <c:v>287.89999999999998</c:v>
                </c:pt>
                <c:pt idx="11132">
                  <c:v>285.3</c:v>
                </c:pt>
                <c:pt idx="11133">
                  <c:v>288.3</c:v>
                </c:pt>
                <c:pt idx="11134">
                  <c:v>287.2</c:v>
                </c:pt>
                <c:pt idx="11135">
                  <c:v>285.3</c:v>
                </c:pt>
                <c:pt idx="11136">
                  <c:v>286.39999999999998</c:v>
                </c:pt>
                <c:pt idx="11137">
                  <c:v>278.5</c:v>
                </c:pt>
                <c:pt idx="11138">
                  <c:v>287.2</c:v>
                </c:pt>
                <c:pt idx="11139">
                  <c:v>287.39999999999998</c:v>
                </c:pt>
                <c:pt idx="11140">
                  <c:v>287.89999999999998</c:v>
                </c:pt>
                <c:pt idx="11141">
                  <c:v>282.89999999999998</c:v>
                </c:pt>
                <c:pt idx="11142">
                  <c:v>289.89999999999998</c:v>
                </c:pt>
                <c:pt idx="11143">
                  <c:v>290.3</c:v>
                </c:pt>
                <c:pt idx="11144">
                  <c:v>288.10000000000002</c:v>
                </c:pt>
                <c:pt idx="11145">
                  <c:v>289.39999999999998</c:v>
                </c:pt>
                <c:pt idx="11146">
                  <c:v>283.5</c:v>
                </c:pt>
                <c:pt idx="11147">
                  <c:v>288.5</c:v>
                </c:pt>
                <c:pt idx="11148">
                  <c:v>281.8</c:v>
                </c:pt>
                <c:pt idx="11149">
                  <c:v>289.2</c:v>
                </c:pt>
                <c:pt idx="11150">
                  <c:v>285.39999999999998</c:v>
                </c:pt>
                <c:pt idx="11151">
                  <c:v>280.7</c:v>
                </c:pt>
                <c:pt idx="11152">
                  <c:v>288.89999999999998</c:v>
                </c:pt>
                <c:pt idx="11153">
                  <c:v>286.3</c:v>
                </c:pt>
                <c:pt idx="11154">
                  <c:v>288.3</c:v>
                </c:pt>
                <c:pt idx="11155">
                  <c:v>285.5</c:v>
                </c:pt>
                <c:pt idx="11156">
                  <c:v>289.2</c:v>
                </c:pt>
                <c:pt idx="11157">
                  <c:v>292.2</c:v>
                </c:pt>
                <c:pt idx="11158">
                  <c:v>291.2</c:v>
                </c:pt>
                <c:pt idx="11159">
                  <c:v>291.10000000000002</c:v>
                </c:pt>
                <c:pt idx="11160">
                  <c:v>291.39999999999998</c:v>
                </c:pt>
                <c:pt idx="11161">
                  <c:v>288.60000000000002</c:v>
                </c:pt>
                <c:pt idx="11162">
                  <c:v>286.5</c:v>
                </c:pt>
                <c:pt idx="11163">
                  <c:v>285.5</c:v>
                </c:pt>
                <c:pt idx="11164">
                  <c:v>289.3</c:v>
                </c:pt>
                <c:pt idx="11165">
                  <c:v>287.10000000000002</c:v>
                </c:pt>
                <c:pt idx="11166">
                  <c:v>276.10000000000002</c:v>
                </c:pt>
                <c:pt idx="11167">
                  <c:v>279.39999999999998</c:v>
                </c:pt>
                <c:pt idx="11168">
                  <c:v>283.89999999999998</c:v>
                </c:pt>
                <c:pt idx="11169">
                  <c:v>289.39999999999998</c:v>
                </c:pt>
                <c:pt idx="11170">
                  <c:v>288.60000000000002</c:v>
                </c:pt>
                <c:pt idx="11171">
                  <c:v>282.8</c:v>
                </c:pt>
                <c:pt idx="11172">
                  <c:v>287.2</c:v>
                </c:pt>
                <c:pt idx="11173">
                  <c:v>280.5</c:v>
                </c:pt>
                <c:pt idx="11174">
                  <c:v>290.39999999999998</c:v>
                </c:pt>
                <c:pt idx="11175">
                  <c:v>281</c:v>
                </c:pt>
                <c:pt idx="11176">
                  <c:v>290.10000000000002</c:v>
                </c:pt>
                <c:pt idx="11177">
                  <c:v>282.8</c:v>
                </c:pt>
                <c:pt idx="11178">
                  <c:v>289.2</c:v>
                </c:pt>
                <c:pt idx="11179">
                  <c:v>288.7</c:v>
                </c:pt>
                <c:pt idx="11180">
                  <c:v>288.8</c:v>
                </c:pt>
                <c:pt idx="11181">
                  <c:v>283.7</c:v>
                </c:pt>
                <c:pt idx="11182">
                  <c:v>289.60000000000002</c:v>
                </c:pt>
                <c:pt idx="11183">
                  <c:v>286.89999999999998</c:v>
                </c:pt>
                <c:pt idx="11184">
                  <c:v>288.39999999999998</c:v>
                </c:pt>
                <c:pt idx="11185">
                  <c:v>289.3</c:v>
                </c:pt>
                <c:pt idx="11186">
                  <c:v>279.10000000000002</c:v>
                </c:pt>
                <c:pt idx="11187">
                  <c:v>287.8</c:v>
                </c:pt>
                <c:pt idx="11188">
                  <c:v>289.89999999999998</c:v>
                </c:pt>
                <c:pt idx="11189">
                  <c:v>292.8</c:v>
                </c:pt>
                <c:pt idx="11190">
                  <c:v>279.2</c:v>
                </c:pt>
                <c:pt idx="11191">
                  <c:v>284.3</c:v>
                </c:pt>
                <c:pt idx="11192">
                  <c:v>291.39999999999998</c:v>
                </c:pt>
                <c:pt idx="11193">
                  <c:v>280.10000000000002</c:v>
                </c:pt>
                <c:pt idx="11194">
                  <c:v>288.3</c:v>
                </c:pt>
                <c:pt idx="11195">
                  <c:v>287.3</c:v>
                </c:pt>
                <c:pt idx="11196">
                  <c:v>281.8</c:v>
                </c:pt>
                <c:pt idx="11197">
                  <c:v>285.89999999999998</c:v>
                </c:pt>
                <c:pt idx="11198">
                  <c:v>283.8</c:v>
                </c:pt>
                <c:pt idx="11199">
                  <c:v>289.3</c:v>
                </c:pt>
                <c:pt idx="11200">
                  <c:v>286.89999999999998</c:v>
                </c:pt>
                <c:pt idx="11201">
                  <c:v>283</c:v>
                </c:pt>
                <c:pt idx="11202">
                  <c:v>288.3</c:v>
                </c:pt>
                <c:pt idx="11203">
                  <c:v>291.7</c:v>
                </c:pt>
                <c:pt idx="11204">
                  <c:v>285.7</c:v>
                </c:pt>
                <c:pt idx="11205">
                  <c:v>279.60000000000002</c:v>
                </c:pt>
                <c:pt idx="11206">
                  <c:v>283.60000000000002</c:v>
                </c:pt>
                <c:pt idx="11207">
                  <c:v>281</c:v>
                </c:pt>
                <c:pt idx="11208">
                  <c:v>281.3</c:v>
                </c:pt>
                <c:pt idx="11209">
                  <c:v>286.2</c:v>
                </c:pt>
                <c:pt idx="11210">
                  <c:v>290.39999999999998</c:v>
                </c:pt>
                <c:pt idx="11211">
                  <c:v>290.39999999999998</c:v>
                </c:pt>
                <c:pt idx="11212">
                  <c:v>289.60000000000002</c:v>
                </c:pt>
                <c:pt idx="11213">
                  <c:v>285.60000000000002</c:v>
                </c:pt>
                <c:pt idx="11214">
                  <c:v>285.39999999999998</c:v>
                </c:pt>
                <c:pt idx="11215">
                  <c:v>285.2</c:v>
                </c:pt>
                <c:pt idx="11216">
                  <c:v>283.8</c:v>
                </c:pt>
                <c:pt idx="11217">
                  <c:v>276.3</c:v>
                </c:pt>
                <c:pt idx="11218">
                  <c:v>287.89999999999998</c:v>
                </c:pt>
                <c:pt idx="11219">
                  <c:v>287.10000000000002</c:v>
                </c:pt>
                <c:pt idx="11220">
                  <c:v>290.2</c:v>
                </c:pt>
                <c:pt idx="11221">
                  <c:v>287.2</c:v>
                </c:pt>
                <c:pt idx="11222">
                  <c:v>289.5</c:v>
                </c:pt>
                <c:pt idx="11223">
                  <c:v>289.60000000000002</c:v>
                </c:pt>
                <c:pt idx="11224">
                  <c:v>289.89999999999998</c:v>
                </c:pt>
                <c:pt idx="11225">
                  <c:v>293.39999999999998</c:v>
                </c:pt>
                <c:pt idx="11226">
                  <c:v>287.7</c:v>
                </c:pt>
                <c:pt idx="11227">
                  <c:v>290</c:v>
                </c:pt>
                <c:pt idx="11228">
                  <c:v>290.8</c:v>
                </c:pt>
                <c:pt idx="11229">
                  <c:v>291.5</c:v>
                </c:pt>
                <c:pt idx="11230">
                  <c:v>291</c:v>
                </c:pt>
                <c:pt idx="11231">
                  <c:v>292.39999999999998</c:v>
                </c:pt>
                <c:pt idx="11232">
                  <c:v>285.8</c:v>
                </c:pt>
                <c:pt idx="11233">
                  <c:v>292.2</c:v>
                </c:pt>
                <c:pt idx="11234">
                  <c:v>290.8</c:v>
                </c:pt>
                <c:pt idx="11235">
                  <c:v>278.10000000000002</c:v>
                </c:pt>
                <c:pt idx="11236">
                  <c:v>288.8</c:v>
                </c:pt>
                <c:pt idx="11237">
                  <c:v>285.8</c:v>
                </c:pt>
                <c:pt idx="11238">
                  <c:v>292</c:v>
                </c:pt>
                <c:pt idx="11239">
                  <c:v>288.5</c:v>
                </c:pt>
                <c:pt idx="11240">
                  <c:v>285.39999999999998</c:v>
                </c:pt>
                <c:pt idx="11241">
                  <c:v>280.7</c:v>
                </c:pt>
                <c:pt idx="11242">
                  <c:v>288.5</c:v>
                </c:pt>
                <c:pt idx="11243">
                  <c:v>290.89999999999998</c:v>
                </c:pt>
                <c:pt idx="11244">
                  <c:v>291.5</c:v>
                </c:pt>
                <c:pt idx="11245">
                  <c:v>291</c:v>
                </c:pt>
                <c:pt idx="11246">
                  <c:v>292.39999999999998</c:v>
                </c:pt>
                <c:pt idx="11247">
                  <c:v>292.39999999999998</c:v>
                </c:pt>
                <c:pt idx="11248">
                  <c:v>290.3</c:v>
                </c:pt>
                <c:pt idx="11249">
                  <c:v>289.39999999999998</c:v>
                </c:pt>
                <c:pt idx="11250">
                  <c:v>290.3</c:v>
                </c:pt>
                <c:pt idx="11251">
                  <c:v>285.89999999999998</c:v>
                </c:pt>
                <c:pt idx="11252">
                  <c:v>286.39999999999998</c:v>
                </c:pt>
                <c:pt idx="11253">
                  <c:v>288.3</c:v>
                </c:pt>
                <c:pt idx="11254">
                  <c:v>278.7</c:v>
                </c:pt>
                <c:pt idx="11255">
                  <c:v>284</c:v>
                </c:pt>
                <c:pt idx="11256">
                  <c:v>288.10000000000002</c:v>
                </c:pt>
                <c:pt idx="11257">
                  <c:v>283.5</c:v>
                </c:pt>
                <c:pt idx="11258">
                  <c:v>283.39999999999998</c:v>
                </c:pt>
                <c:pt idx="11259">
                  <c:v>290.39999999999998</c:v>
                </c:pt>
                <c:pt idx="11260">
                  <c:v>289.2</c:v>
                </c:pt>
                <c:pt idx="11261">
                  <c:v>289</c:v>
                </c:pt>
                <c:pt idx="11262">
                  <c:v>288.60000000000002</c:v>
                </c:pt>
                <c:pt idx="11263">
                  <c:v>283.3</c:v>
                </c:pt>
                <c:pt idx="11264">
                  <c:v>287.39999999999998</c:v>
                </c:pt>
                <c:pt idx="11265">
                  <c:v>288.3</c:v>
                </c:pt>
                <c:pt idx="11266">
                  <c:v>288.2</c:v>
                </c:pt>
                <c:pt idx="11267">
                  <c:v>289.3</c:v>
                </c:pt>
                <c:pt idx="11268">
                  <c:v>290.39999999999998</c:v>
                </c:pt>
                <c:pt idx="11269">
                  <c:v>288.8</c:v>
                </c:pt>
                <c:pt idx="11270">
                  <c:v>288.2</c:v>
                </c:pt>
                <c:pt idx="11271">
                  <c:v>288.60000000000002</c:v>
                </c:pt>
                <c:pt idx="11272">
                  <c:v>287.3</c:v>
                </c:pt>
                <c:pt idx="11273">
                  <c:v>289.5</c:v>
                </c:pt>
                <c:pt idx="11274">
                  <c:v>287.60000000000002</c:v>
                </c:pt>
                <c:pt idx="11275">
                  <c:v>287.8</c:v>
                </c:pt>
                <c:pt idx="11276">
                  <c:v>289</c:v>
                </c:pt>
                <c:pt idx="11277">
                  <c:v>292.39999999999998</c:v>
                </c:pt>
                <c:pt idx="11278">
                  <c:v>292.10000000000002</c:v>
                </c:pt>
                <c:pt idx="11279">
                  <c:v>292.7</c:v>
                </c:pt>
                <c:pt idx="11280">
                  <c:v>294.39999999999998</c:v>
                </c:pt>
                <c:pt idx="11281">
                  <c:v>291.7</c:v>
                </c:pt>
                <c:pt idx="11282">
                  <c:v>289.3</c:v>
                </c:pt>
                <c:pt idx="11283">
                  <c:v>282.89999999999998</c:v>
                </c:pt>
                <c:pt idx="11284">
                  <c:v>286.2</c:v>
                </c:pt>
                <c:pt idx="11285">
                  <c:v>284.7</c:v>
                </c:pt>
                <c:pt idx="11286">
                  <c:v>289.5</c:v>
                </c:pt>
                <c:pt idx="11287">
                  <c:v>289.7</c:v>
                </c:pt>
                <c:pt idx="11288">
                  <c:v>284.89999999999998</c:v>
                </c:pt>
                <c:pt idx="11289">
                  <c:v>275.89999999999998</c:v>
                </c:pt>
                <c:pt idx="11290">
                  <c:v>285.2</c:v>
                </c:pt>
                <c:pt idx="11291">
                  <c:v>287</c:v>
                </c:pt>
                <c:pt idx="11292">
                  <c:v>286.60000000000002</c:v>
                </c:pt>
                <c:pt idx="11293">
                  <c:v>290.2</c:v>
                </c:pt>
                <c:pt idx="11294">
                  <c:v>290.10000000000002</c:v>
                </c:pt>
                <c:pt idx="11295">
                  <c:v>287.60000000000002</c:v>
                </c:pt>
                <c:pt idx="11296">
                  <c:v>288.8</c:v>
                </c:pt>
                <c:pt idx="11297">
                  <c:v>284.5</c:v>
                </c:pt>
                <c:pt idx="11298">
                  <c:v>285.39999999999998</c:v>
                </c:pt>
                <c:pt idx="11299">
                  <c:v>295.8</c:v>
                </c:pt>
                <c:pt idx="11300">
                  <c:v>293.2</c:v>
                </c:pt>
                <c:pt idx="11301">
                  <c:v>294.3</c:v>
                </c:pt>
                <c:pt idx="11302">
                  <c:v>287.8</c:v>
                </c:pt>
                <c:pt idx="11303">
                  <c:v>291.5</c:v>
                </c:pt>
                <c:pt idx="11304">
                  <c:v>291.5</c:v>
                </c:pt>
                <c:pt idx="11305">
                  <c:v>290.89999999999998</c:v>
                </c:pt>
                <c:pt idx="11306">
                  <c:v>286.39999999999998</c:v>
                </c:pt>
                <c:pt idx="11307">
                  <c:v>293</c:v>
                </c:pt>
                <c:pt idx="11308">
                  <c:v>283.39999999999998</c:v>
                </c:pt>
                <c:pt idx="11309">
                  <c:v>287.3</c:v>
                </c:pt>
                <c:pt idx="11310">
                  <c:v>290.5</c:v>
                </c:pt>
                <c:pt idx="11311">
                  <c:v>287.8</c:v>
                </c:pt>
                <c:pt idx="11312">
                  <c:v>286.5</c:v>
                </c:pt>
                <c:pt idx="11313">
                  <c:v>292.39999999999998</c:v>
                </c:pt>
                <c:pt idx="11314">
                  <c:v>292.7</c:v>
                </c:pt>
                <c:pt idx="11315">
                  <c:v>290.89999999999998</c:v>
                </c:pt>
                <c:pt idx="11316">
                  <c:v>295.3</c:v>
                </c:pt>
                <c:pt idx="11317">
                  <c:v>289.39999999999998</c:v>
                </c:pt>
                <c:pt idx="11318">
                  <c:v>292.60000000000002</c:v>
                </c:pt>
                <c:pt idx="11319">
                  <c:v>295.2</c:v>
                </c:pt>
                <c:pt idx="11320">
                  <c:v>293.3</c:v>
                </c:pt>
                <c:pt idx="11321">
                  <c:v>294.8</c:v>
                </c:pt>
                <c:pt idx="11322">
                  <c:v>290.60000000000002</c:v>
                </c:pt>
                <c:pt idx="11323">
                  <c:v>287.7</c:v>
                </c:pt>
                <c:pt idx="11324">
                  <c:v>291</c:v>
                </c:pt>
                <c:pt idx="11325">
                  <c:v>292.3</c:v>
                </c:pt>
                <c:pt idx="11326">
                  <c:v>292.39999999999998</c:v>
                </c:pt>
                <c:pt idx="11327">
                  <c:v>283.89999999999998</c:v>
                </c:pt>
                <c:pt idx="11328">
                  <c:v>282.3</c:v>
                </c:pt>
                <c:pt idx="11329">
                  <c:v>293.60000000000002</c:v>
                </c:pt>
                <c:pt idx="11330">
                  <c:v>290.8</c:v>
                </c:pt>
                <c:pt idx="11331">
                  <c:v>292.3</c:v>
                </c:pt>
                <c:pt idx="11332">
                  <c:v>284.60000000000002</c:v>
                </c:pt>
                <c:pt idx="11333">
                  <c:v>291.2</c:v>
                </c:pt>
                <c:pt idx="11334">
                  <c:v>289.5</c:v>
                </c:pt>
                <c:pt idx="11335">
                  <c:v>298.39999999999998</c:v>
                </c:pt>
                <c:pt idx="11336">
                  <c:v>299</c:v>
                </c:pt>
                <c:pt idx="11337">
                  <c:v>297.5</c:v>
                </c:pt>
                <c:pt idx="11338">
                  <c:v>298.39999999999998</c:v>
                </c:pt>
                <c:pt idx="11339">
                  <c:v>296.5</c:v>
                </c:pt>
                <c:pt idx="11340">
                  <c:v>295.39999999999998</c:v>
                </c:pt>
                <c:pt idx="11341">
                  <c:v>297.10000000000002</c:v>
                </c:pt>
                <c:pt idx="11342">
                  <c:v>292.10000000000002</c:v>
                </c:pt>
                <c:pt idx="11343">
                  <c:v>290.39999999999998</c:v>
                </c:pt>
                <c:pt idx="11344">
                  <c:v>294.39999999999998</c:v>
                </c:pt>
                <c:pt idx="11345">
                  <c:v>292.5</c:v>
                </c:pt>
                <c:pt idx="11346">
                  <c:v>292.5</c:v>
                </c:pt>
                <c:pt idx="11347">
                  <c:v>295.3</c:v>
                </c:pt>
                <c:pt idx="11348">
                  <c:v>293</c:v>
                </c:pt>
                <c:pt idx="11349">
                  <c:v>298.10000000000002</c:v>
                </c:pt>
                <c:pt idx="11350">
                  <c:v>298.8</c:v>
                </c:pt>
                <c:pt idx="11351">
                  <c:v>298.60000000000002</c:v>
                </c:pt>
                <c:pt idx="11352">
                  <c:v>299.39999999999998</c:v>
                </c:pt>
                <c:pt idx="11353">
                  <c:v>295</c:v>
                </c:pt>
                <c:pt idx="11354">
                  <c:v>296.39999999999998</c:v>
                </c:pt>
                <c:pt idx="11355">
                  <c:v>295.5</c:v>
                </c:pt>
                <c:pt idx="11356">
                  <c:v>293</c:v>
                </c:pt>
                <c:pt idx="11357">
                  <c:v>293.10000000000002</c:v>
                </c:pt>
                <c:pt idx="11358">
                  <c:v>296.39999999999998</c:v>
                </c:pt>
                <c:pt idx="11359">
                  <c:v>296</c:v>
                </c:pt>
                <c:pt idx="11360">
                  <c:v>294.89999999999998</c:v>
                </c:pt>
                <c:pt idx="11361">
                  <c:v>296.3</c:v>
                </c:pt>
                <c:pt idx="11362">
                  <c:v>293.39999999999998</c:v>
                </c:pt>
                <c:pt idx="11363">
                  <c:v>293.39999999999998</c:v>
                </c:pt>
                <c:pt idx="11364">
                  <c:v>297.3</c:v>
                </c:pt>
                <c:pt idx="11365">
                  <c:v>294.7</c:v>
                </c:pt>
                <c:pt idx="11366">
                  <c:v>297.89999999999998</c:v>
                </c:pt>
                <c:pt idx="11367">
                  <c:v>294.5</c:v>
                </c:pt>
                <c:pt idx="11368">
                  <c:v>296.7</c:v>
                </c:pt>
                <c:pt idx="11369">
                  <c:v>296.10000000000002</c:v>
                </c:pt>
                <c:pt idx="11370">
                  <c:v>299.3</c:v>
                </c:pt>
                <c:pt idx="11371">
                  <c:v>299.2</c:v>
                </c:pt>
                <c:pt idx="11372">
                  <c:v>298.2</c:v>
                </c:pt>
                <c:pt idx="11373">
                  <c:v>294.7</c:v>
                </c:pt>
                <c:pt idx="11374">
                  <c:v>296.10000000000002</c:v>
                </c:pt>
                <c:pt idx="11375">
                  <c:v>290.5</c:v>
                </c:pt>
                <c:pt idx="11376">
                  <c:v>294.10000000000002</c:v>
                </c:pt>
                <c:pt idx="11377">
                  <c:v>295</c:v>
                </c:pt>
                <c:pt idx="11378">
                  <c:v>297</c:v>
                </c:pt>
                <c:pt idx="11379">
                  <c:v>291.7</c:v>
                </c:pt>
                <c:pt idx="11380">
                  <c:v>292.8</c:v>
                </c:pt>
                <c:pt idx="11381">
                  <c:v>295.8</c:v>
                </c:pt>
                <c:pt idx="11382">
                  <c:v>296.39999999999998</c:v>
                </c:pt>
                <c:pt idx="11383">
                  <c:v>294.10000000000002</c:v>
                </c:pt>
                <c:pt idx="11384">
                  <c:v>298.39999999999998</c:v>
                </c:pt>
                <c:pt idx="11385">
                  <c:v>287</c:v>
                </c:pt>
                <c:pt idx="11386">
                  <c:v>298.8</c:v>
                </c:pt>
                <c:pt idx="11387">
                  <c:v>298.60000000000002</c:v>
                </c:pt>
                <c:pt idx="11388">
                  <c:v>296.5</c:v>
                </c:pt>
                <c:pt idx="11389">
                  <c:v>297.39999999999998</c:v>
                </c:pt>
                <c:pt idx="11390">
                  <c:v>296.8</c:v>
                </c:pt>
                <c:pt idx="11391">
                  <c:v>295.5</c:v>
                </c:pt>
                <c:pt idx="11392">
                  <c:v>295.39999999999998</c:v>
                </c:pt>
                <c:pt idx="11393">
                  <c:v>294.2</c:v>
                </c:pt>
                <c:pt idx="11394">
                  <c:v>288.7</c:v>
                </c:pt>
                <c:pt idx="11395">
                  <c:v>293.60000000000002</c:v>
                </c:pt>
                <c:pt idx="11396">
                  <c:v>297</c:v>
                </c:pt>
                <c:pt idx="11397">
                  <c:v>295.5</c:v>
                </c:pt>
                <c:pt idx="11398">
                  <c:v>294.10000000000002</c:v>
                </c:pt>
                <c:pt idx="11399">
                  <c:v>292.2</c:v>
                </c:pt>
                <c:pt idx="11400">
                  <c:v>295.2</c:v>
                </c:pt>
                <c:pt idx="11401">
                  <c:v>293.89999999999998</c:v>
                </c:pt>
                <c:pt idx="11402">
                  <c:v>294.3</c:v>
                </c:pt>
                <c:pt idx="11403">
                  <c:v>292.60000000000002</c:v>
                </c:pt>
                <c:pt idx="11404">
                  <c:v>286.2</c:v>
                </c:pt>
                <c:pt idx="11405">
                  <c:v>295.39999999999998</c:v>
                </c:pt>
                <c:pt idx="11406">
                  <c:v>292.60000000000002</c:v>
                </c:pt>
                <c:pt idx="11407">
                  <c:v>291.3</c:v>
                </c:pt>
                <c:pt idx="11408">
                  <c:v>294.7</c:v>
                </c:pt>
                <c:pt idx="11409">
                  <c:v>291.60000000000002</c:v>
                </c:pt>
                <c:pt idx="11410">
                  <c:v>293.7</c:v>
                </c:pt>
                <c:pt idx="11411">
                  <c:v>291.39999999999998</c:v>
                </c:pt>
                <c:pt idx="11412">
                  <c:v>290.39999999999998</c:v>
                </c:pt>
                <c:pt idx="11413">
                  <c:v>289.7</c:v>
                </c:pt>
                <c:pt idx="11414">
                  <c:v>288.60000000000002</c:v>
                </c:pt>
                <c:pt idx="11415">
                  <c:v>293.3</c:v>
                </c:pt>
                <c:pt idx="11416">
                  <c:v>292.10000000000002</c:v>
                </c:pt>
                <c:pt idx="11417">
                  <c:v>292</c:v>
                </c:pt>
                <c:pt idx="11418">
                  <c:v>283</c:v>
                </c:pt>
                <c:pt idx="11419">
                  <c:v>283.8</c:v>
                </c:pt>
                <c:pt idx="11420">
                  <c:v>291.3</c:v>
                </c:pt>
                <c:pt idx="11421">
                  <c:v>292.39999999999998</c:v>
                </c:pt>
                <c:pt idx="11422">
                  <c:v>288.5</c:v>
                </c:pt>
                <c:pt idx="11423">
                  <c:v>279.8</c:v>
                </c:pt>
                <c:pt idx="11424">
                  <c:v>279.60000000000002</c:v>
                </c:pt>
                <c:pt idx="11425">
                  <c:v>292.89999999999998</c:v>
                </c:pt>
                <c:pt idx="11426">
                  <c:v>292.7</c:v>
                </c:pt>
                <c:pt idx="11427">
                  <c:v>283</c:v>
                </c:pt>
                <c:pt idx="11428">
                  <c:v>288.89999999999998</c:v>
                </c:pt>
                <c:pt idx="11429">
                  <c:v>289.39999999999998</c:v>
                </c:pt>
                <c:pt idx="11430">
                  <c:v>288.39999999999998</c:v>
                </c:pt>
                <c:pt idx="11431">
                  <c:v>290.3</c:v>
                </c:pt>
                <c:pt idx="11432">
                  <c:v>289.2</c:v>
                </c:pt>
                <c:pt idx="11433">
                  <c:v>296.3</c:v>
                </c:pt>
                <c:pt idx="11434">
                  <c:v>295.60000000000002</c:v>
                </c:pt>
                <c:pt idx="11435">
                  <c:v>297.8</c:v>
                </c:pt>
                <c:pt idx="11436">
                  <c:v>283.3</c:v>
                </c:pt>
                <c:pt idx="11437">
                  <c:v>289.89999999999998</c:v>
                </c:pt>
                <c:pt idx="11438">
                  <c:v>296.5</c:v>
                </c:pt>
                <c:pt idx="11439">
                  <c:v>299.3</c:v>
                </c:pt>
                <c:pt idx="11440">
                  <c:v>297.3</c:v>
                </c:pt>
                <c:pt idx="11441">
                  <c:v>295.60000000000002</c:v>
                </c:pt>
                <c:pt idx="11442">
                  <c:v>295.5</c:v>
                </c:pt>
                <c:pt idx="11443">
                  <c:v>295.7</c:v>
                </c:pt>
                <c:pt idx="11444">
                  <c:v>295.2</c:v>
                </c:pt>
                <c:pt idx="11445">
                  <c:v>285.89999999999998</c:v>
                </c:pt>
                <c:pt idx="11446">
                  <c:v>291.89999999999998</c:v>
                </c:pt>
                <c:pt idx="11447">
                  <c:v>292.89999999999998</c:v>
                </c:pt>
                <c:pt idx="11448">
                  <c:v>294.39999999999998</c:v>
                </c:pt>
                <c:pt idx="11449">
                  <c:v>291.10000000000002</c:v>
                </c:pt>
                <c:pt idx="11450">
                  <c:v>293.60000000000002</c:v>
                </c:pt>
                <c:pt idx="11451">
                  <c:v>294.3</c:v>
                </c:pt>
                <c:pt idx="11452">
                  <c:v>285.89999999999998</c:v>
                </c:pt>
                <c:pt idx="11453">
                  <c:v>293.7</c:v>
                </c:pt>
                <c:pt idx="11454">
                  <c:v>294.5</c:v>
                </c:pt>
                <c:pt idx="11455">
                  <c:v>300.10000000000002</c:v>
                </c:pt>
                <c:pt idx="11456">
                  <c:v>296.3</c:v>
                </c:pt>
                <c:pt idx="11457">
                  <c:v>298.2</c:v>
                </c:pt>
                <c:pt idx="11458">
                  <c:v>293.60000000000002</c:v>
                </c:pt>
                <c:pt idx="11459">
                  <c:v>295.8</c:v>
                </c:pt>
                <c:pt idx="11460">
                  <c:v>296.39999999999998</c:v>
                </c:pt>
                <c:pt idx="11461">
                  <c:v>298</c:v>
                </c:pt>
                <c:pt idx="11462">
                  <c:v>295.60000000000002</c:v>
                </c:pt>
                <c:pt idx="11463">
                  <c:v>301.10000000000002</c:v>
                </c:pt>
                <c:pt idx="11464">
                  <c:v>300.89999999999998</c:v>
                </c:pt>
                <c:pt idx="11465">
                  <c:v>301.10000000000002</c:v>
                </c:pt>
                <c:pt idx="11466">
                  <c:v>300.39999999999998</c:v>
                </c:pt>
                <c:pt idx="11467">
                  <c:v>300.89999999999998</c:v>
                </c:pt>
                <c:pt idx="11468">
                  <c:v>299.8</c:v>
                </c:pt>
                <c:pt idx="11469">
                  <c:v>301.39999999999998</c:v>
                </c:pt>
                <c:pt idx="11470">
                  <c:v>299.8</c:v>
                </c:pt>
                <c:pt idx="11471">
                  <c:v>298.39999999999998</c:v>
                </c:pt>
                <c:pt idx="11472">
                  <c:v>298.39999999999998</c:v>
                </c:pt>
                <c:pt idx="11473">
                  <c:v>294.10000000000002</c:v>
                </c:pt>
                <c:pt idx="11474">
                  <c:v>299.60000000000002</c:v>
                </c:pt>
                <c:pt idx="11475">
                  <c:v>301.3</c:v>
                </c:pt>
                <c:pt idx="11476">
                  <c:v>293.60000000000002</c:v>
                </c:pt>
                <c:pt idx="11477">
                  <c:v>300.10000000000002</c:v>
                </c:pt>
                <c:pt idx="11478">
                  <c:v>302.39999999999998</c:v>
                </c:pt>
                <c:pt idx="11479">
                  <c:v>298</c:v>
                </c:pt>
                <c:pt idx="11480">
                  <c:v>295</c:v>
                </c:pt>
                <c:pt idx="11481">
                  <c:v>298.39999999999998</c:v>
                </c:pt>
                <c:pt idx="11482">
                  <c:v>299.5</c:v>
                </c:pt>
                <c:pt idx="11483">
                  <c:v>296.2</c:v>
                </c:pt>
                <c:pt idx="11484">
                  <c:v>296.39999999999998</c:v>
                </c:pt>
                <c:pt idx="11485">
                  <c:v>294.7</c:v>
                </c:pt>
                <c:pt idx="11486">
                  <c:v>293.5</c:v>
                </c:pt>
                <c:pt idx="11487">
                  <c:v>297.3</c:v>
                </c:pt>
                <c:pt idx="11488">
                  <c:v>292.60000000000002</c:v>
                </c:pt>
                <c:pt idx="11489">
                  <c:v>294.10000000000002</c:v>
                </c:pt>
                <c:pt idx="11490">
                  <c:v>294.5</c:v>
                </c:pt>
                <c:pt idx="11491">
                  <c:v>297.7</c:v>
                </c:pt>
                <c:pt idx="11492">
                  <c:v>300.2</c:v>
                </c:pt>
                <c:pt idx="11493">
                  <c:v>300.39999999999998</c:v>
                </c:pt>
                <c:pt idx="11494">
                  <c:v>300.7</c:v>
                </c:pt>
                <c:pt idx="11495">
                  <c:v>298.2</c:v>
                </c:pt>
                <c:pt idx="11496">
                  <c:v>295.60000000000002</c:v>
                </c:pt>
                <c:pt idx="11497">
                  <c:v>295.7</c:v>
                </c:pt>
                <c:pt idx="11498">
                  <c:v>294.60000000000002</c:v>
                </c:pt>
                <c:pt idx="11499">
                  <c:v>286.8</c:v>
                </c:pt>
                <c:pt idx="11500">
                  <c:v>291.89999999999998</c:v>
                </c:pt>
                <c:pt idx="11501">
                  <c:v>294.7</c:v>
                </c:pt>
                <c:pt idx="11502">
                  <c:v>293.60000000000002</c:v>
                </c:pt>
                <c:pt idx="11503">
                  <c:v>291.7</c:v>
                </c:pt>
                <c:pt idx="11504">
                  <c:v>293</c:v>
                </c:pt>
                <c:pt idx="11505">
                  <c:v>298.3</c:v>
                </c:pt>
                <c:pt idx="11506">
                  <c:v>299.8</c:v>
                </c:pt>
                <c:pt idx="11507">
                  <c:v>294.10000000000002</c:v>
                </c:pt>
                <c:pt idx="11508">
                  <c:v>300</c:v>
                </c:pt>
                <c:pt idx="11509">
                  <c:v>301.8</c:v>
                </c:pt>
                <c:pt idx="11510">
                  <c:v>297.89999999999998</c:v>
                </c:pt>
                <c:pt idx="11511">
                  <c:v>301.10000000000002</c:v>
                </c:pt>
                <c:pt idx="11512">
                  <c:v>298.89999999999998</c:v>
                </c:pt>
                <c:pt idx="11513">
                  <c:v>297.89999999999998</c:v>
                </c:pt>
                <c:pt idx="11514">
                  <c:v>287.89999999999998</c:v>
                </c:pt>
                <c:pt idx="11515">
                  <c:v>295.10000000000002</c:v>
                </c:pt>
                <c:pt idx="11516">
                  <c:v>294.39999999999998</c:v>
                </c:pt>
                <c:pt idx="11517">
                  <c:v>297.3</c:v>
                </c:pt>
                <c:pt idx="11518">
                  <c:v>297.8</c:v>
                </c:pt>
                <c:pt idx="11519">
                  <c:v>296.39999999999998</c:v>
                </c:pt>
                <c:pt idx="11520">
                  <c:v>289.8</c:v>
                </c:pt>
                <c:pt idx="11521">
                  <c:v>292.10000000000002</c:v>
                </c:pt>
                <c:pt idx="11522">
                  <c:v>295.8</c:v>
                </c:pt>
                <c:pt idx="11523">
                  <c:v>294.5</c:v>
                </c:pt>
                <c:pt idx="11524">
                  <c:v>295.10000000000002</c:v>
                </c:pt>
                <c:pt idx="11525">
                  <c:v>293.2</c:v>
                </c:pt>
                <c:pt idx="11526">
                  <c:v>299.10000000000002</c:v>
                </c:pt>
                <c:pt idx="11527">
                  <c:v>297.10000000000002</c:v>
                </c:pt>
                <c:pt idx="11528">
                  <c:v>292.7</c:v>
                </c:pt>
                <c:pt idx="11529">
                  <c:v>298</c:v>
                </c:pt>
                <c:pt idx="11530">
                  <c:v>297.39999999999998</c:v>
                </c:pt>
                <c:pt idx="11531">
                  <c:v>298</c:v>
                </c:pt>
                <c:pt idx="11532">
                  <c:v>297.39999999999998</c:v>
                </c:pt>
                <c:pt idx="11533">
                  <c:v>294.60000000000002</c:v>
                </c:pt>
                <c:pt idx="11534">
                  <c:v>294.89999999999998</c:v>
                </c:pt>
                <c:pt idx="11535">
                  <c:v>288.8</c:v>
                </c:pt>
                <c:pt idx="11536">
                  <c:v>292.60000000000002</c:v>
                </c:pt>
                <c:pt idx="11537">
                  <c:v>294.10000000000002</c:v>
                </c:pt>
                <c:pt idx="11538">
                  <c:v>290.7</c:v>
                </c:pt>
                <c:pt idx="11539">
                  <c:v>295.10000000000002</c:v>
                </c:pt>
                <c:pt idx="11540">
                  <c:v>292</c:v>
                </c:pt>
                <c:pt idx="11541">
                  <c:v>296</c:v>
                </c:pt>
                <c:pt idx="11542">
                  <c:v>300.60000000000002</c:v>
                </c:pt>
                <c:pt idx="11543">
                  <c:v>297.10000000000002</c:v>
                </c:pt>
                <c:pt idx="11544">
                  <c:v>299.2</c:v>
                </c:pt>
                <c:pt idx="11545">
                  <c:v>294.8</c:v>
                </c:pt>
                <c:pt idx="11546">
                  <c:v>297.2</c:v>
                </c:pt>
                <c:pt idx="11547">
                  <c:v>298.3</c:v>
                </c:pt>
                <c:pt idx="11548">
                  <c:v>288.60000000000002</c:v>
                </c:pt>
                <c:pt idx="11549">
                  <c:v>295.10000000000002</c:v>
                </c:pt>
                <c:pt idx="11550">
                  <c:v>297.39999999999998</c:v>
                </c:pt>
                <c:pt idx="11551">
                  <c:v>291.39999999999998</c:v>
                </c:pt>
                <c:pt idx="11552">
                  <c:v>295.8</c:v>
                </c:pt>
                <c:pt idx="11553">
                  <c:v>296.39999999999998</c:v>
                </c:pt>
                <c:pt idx="11554">
                  <c:v>287.60000000000002</c:v>
                </c:pt>
                <c:pt idx="11555">
                  <c:v>294.7</c:v>
                </c:pt>
                <c:pt idx="11556">
                  <c:v>292.7</c:v>
                </c:pt>
                <c:pt idx="11557">
                  <c:v>296.7</c:v>
                </c:pt>
                <c:pt idx="11558">
                  <c:v>296.8</c:v>
                </c:pt>
                <c:pt idx="11559">
                  <c:v>296.39999999999998</c:v>
                </c:pt>
                <c:pt idx="11560">
                  <c:v>295.3</c:v>
                </c:pt>
                <c:pt idx="11561">
                  <c:v>295.60000000000002</c:v>
                </c:pt>
                <c:pt idx="11562">
                  <c:v>295.39999999999998</c:v>
                </c:pt>
                <c:pt idx="11563">
                  <c:v>296.10000000000002</c:v>
                </c:pt>
                <c:pt idx="11564">
                  <c:v>300.39999999999998</c:v>
                </c:pt>
                <c:pt idx="11565">
                  <c:v>300.39999999999998</c:v>
                </c:pt>
                <c:pt idx="11566">
                  <c:v>298.2</c:v>
                </c:pt>
                <c:pt idx="11567">
                  <c:v>294.8</c:v>
                </c:pt>
                <c:pt idx="11568">
                  <c:v>298.2</c:v>
                </c:pt>
                <c:pt idx="11569">
                  <c:v>292.3</c:v>
                </c:pt>
                <c:pt idx="11570">
                  <c:v>292</c:v>
                </c:pt>
                <c:pt idx="11571">
                  <c:v>296.10000000000002</c:v>
                </c:pt>
                <c:pt idx="11572">
                  <c:v>291.60000000000002</c:v>
                </c:pt>
                <c:pt idx="11573">
                  <c:v>296.3</c:v>
                </c:pt>
                <c:pt idx="11574">
                  <c:v>295.5</c:v>
                </c:pt>
                <c:pt idx="11575">
                  <c:v>293.60000000000002</c:v>
                </c:pt>
                <c:pt idx="11576">
                  <c:v>294.5</c:v>
                </c:pt>
                <c:pt idx="11577">
                  <c:v>286.89999999999998</c:v>
                </c:pt>
                <c:pt idx="11578">
                  <c:v>285.3</c:v>
                </c:pt>
                <c:pt idx="11579">
                  <c:v>296.8</c:v>
                </c:pt>
                <c:pt idx="11580">
                  <c:v>298.3</c:v>
                </c:pt>
                <c:pt idx="11581">
                  <c:v>291.7</c:v>
                </c:pt>
                <c:pt idx="11582">
                  <c:v>290.7</c:v>
                </c:pt>
                <c:pt idx="11583">
                  <c:v>295</c:v>
                </c:pt>
                <c:pt idx="11584">
                  <c:v>299.2</c:v>
                </c:pt>
                <c:pt idx="11585">
                  <c:v>296.39999999999998</c:v>
                </c:pt>
                <c:pt idx="11586">
                  <c:v>290.7</c:v>
                </c:pt>
                <c:pt idx="11587">
                  <c:v>296.39999999999998</c:v>
                </c:pt>
                <c:pt idx="11588">
                  <c:v>295.8</c:v>
                </c:pt>
                <c:pt idx="11589">
                  <c:v>294.5</c:v>
                </c:pt>
                <c:pt idx="11590">
                  <c:v>296.10000000000002</c:v>
                </c:pt>
                <c:pt idx="11591">
                  <c:v>293.60000000000002</c:v>
                </c:pt>
                <c:pt idx="11592">
                  <c:v>297.10000000000002</c:v>
                </c:pt>
                <c:pt idx="11593">
                  <c:v>295.10000000000002</c:v>
                </c:pt>
                <c:pt idx="11594">
                  <c:v>287.10000000000002</c:v>
                </c:pt>
                <c:pt idx="11595">
                  <c:v>296.7</c:v>
                </c:pt>
                <c:pt idx="11596">
                  <c:v>298</c:v>
                </c:pt>
                <c:pt idx="11597">
                  <c:v>298.10000000000002</c:v>
                </c:pt>
                <c:pt idx="11598">
                  <c:v>293.60000000000002</c:v>
                </c:pt>
                <c:pt idx="11599">
                  <c:v>297.39999999999998</c:v>
                </c:pt>
                <c:pt idx="11600">
                  <c:v>293.7</c:v>
                </c:pt>
                <c:pt idx="11601">
                  <c:v>297.10000000000002</c:v>
                </c:pt>
                <c:pt idx="11602">
                  <c:v>292.39999999999998</c:v>
                </c:pt>
                <c:pt idx="11603">
                  <c:v>292.5</c:v>
                </c:pt>
                <c:pt idx="11604">
                  <c:v>295.10000000000002</c:v>
                </c:pt>
                <c:pt idx="11605">
                  <c:v>292.10000000000002</c:v>
                </c:pt>
                <c:pt idx="11606">
                  <c:v>293.3</c:v>
                </c:pt>
                <c:pt idx="11607">
                  <c:v>288.7</c:v>
                </c:pt>
                <c:pt idx="11608">
                  <c:v>294.7</c:v>
                </c:pt>
                <c:pt idx="11609">
                  <c:v>294.7</c:v>
                </c:pt>
                <c:pt idx="11610">
                  <c:v>291.7</c:v>
                </c:pt>
                <c:pt idx="11611">
                  <c:v>298.39999999999998</c:v>
                </c:pt>
                <c:pt idx="11612">
                  <c:v>298.39999999999998</c:v>
                </c:pt>
                <c:pt idx="11613">
                  <c:v>293.60000000000002</c:v>
                </c:pt>
                <c:pt idx="11614">
                  <c:v>294</c:v>
                </c:pt>
                <c:pt idx="11615">
                  <c:v>293.5</c:v>
                </c:pt>
                <c:pt idx="11616">
                  <c:v>294.5</c:v>
                </c:pt>
                <c:pt idx="11617">
                  <c:v>295.39999999999998</c:v>
                </c:pt>
                <c:pt idx="11618">
                  <c:v>293.60000000000002</c:v>
                </c:pt>
                <c:pt idx="11619">
                  <c:v>296.2</c:v>
                </c:pt>
                <c:pt idx="11620">
                  <c:v>293.3</c:v>
                </c:pt>
                <c:pt idx="11621">
                  <c:v>293.60000000000002</c:v>
                </c:pt>
                <c:pt idx="11622">
                  <c:v>296.2</c:v>
                </c:pt>
                <c:pt idx="11623">
                  <c:v>296.39999999999998</c:v>
                </c:pt>
                <c:pt idx="11624">
                  <c:v>297</c:v>
                </c:pt>
                <c:pt idx="11625">
                  <c:v>297.39999999999998</c:v>
                </c:pt>
                <c:pt idx="11626">
                  <c:v>299.60000000000002</c:v>
                </c:pt>
                <c:pt idx="11627">
                  <c:v>300.39999999999998</c:v>
                </c:pt>
                <c:pt idx="11628">
                  <c:v>299.39999999999998</c:v>
                </c:pt>
                <c:pt idx="11629">
                  <c:v>300.2</c:v>
                </c:pt>
                <c:pt idx="11630">
                  <c:v>298.60000000000002</c:v>
                </c:pt>
                <c:pt idx="11631">
                  <c:v>298.39999999999998</c:v>
                </c:pt>
                <c:pt idx="11632">
                  <c:v>298.39999999999998</c:v>
                </c:pt>
                <c:pt idx="11633">
                  <c:v>295.89999999999998</c:v>
                </c:pt>
                <c:pt idx="11634">
                  <c:v>297.3</c:v>
                </c:pt>
                <c:pt idx="11635">
                  <c:v>294.3</c:v>
                </c:pt>
                <c:pt idx="11636">
                  <c:v>296.39999999999998</c:v>
                </c:pt>
                <c:pt idx="11637">
                  <c:v>296.39999999999998</c:v>
                </c:pt>
                <c:pt idx="11638">
                  <c:v>292.39999999999998</c:v>
                </c:pt>
                <c:pt idx="11639">
                  <c:v>296.10000000000002</c:v>
                </c:pt>
                <c:pt idx="11640">
                  <c:v>295.5</c:v>
                </c:pt>
                <c:pt idx="11641">
                  <c:v>298.2</c:v>
                </c:pt>
                <c:pt idx="11642">
                  <c:v>294.89999999999998</c:v>
                </c:pt>
                <c:pt idx="11643">
                  <c:v>282.89999999999998</c:v>
                </c:pt>
                <c:pt idx="11644">
                  <c:v>293.2</c:v>
                </c:pt>
                <c:pt idx="11645">
                  <c:v>285</c:v>
                </c:pt>
                <c:pt idx="11646">
                  <c:v>287.39999999999998</c:v>
                </c:pt>
                <c:pt idx="11647">
                  <c:v>291.89999999999998</c:v>
                </c:pt>
                <c:pt idx="11648">
                  <c:v>290.39999999999998</c:v>
                </c:pt>
                <c:pt idx="11649">
                  <c:v>294.2</c:v>
                </c:pt>
                <c:pt idx="11650">
                  <c:v>289.3</c:v>
                </c:pt>
                <c:pt idx="11651">
                  <c:v>295.2</c:v>
                </c:pt>
                <c:pt idx="11652">
                  <c:v>297.3</c:v>
                </c:pt>
                <c:pt idx="11653">
                  <c:v>289</c:v>
                </c:pt>
                <c:pt idx="11654">
                  <c:v>288</c:v>
                </c:pt>
                <c:pt idx="11655">
                  <c:v>295.89999999999998</c:v>
                </c:pt>
                <c:pt idx="11656">
                  <c:v>289.3</c:v>
                </c:pt>
                <c:pt idx="11657">
                  <c:v>292</c:v>
                </c:pt>
                <c:pt idx="11658">
                  <c:v>297.3</c:v>
                </c:pt>
                <c:pt idx="11659">
                  <c:v>297.7</c:v>
                </c:pt>
                <c:pt idx="11660">
                  <c:v>298.39999999999998</c:v>
                </c:pt>
                <c:pt idx="11661">
                  <c:v>288.89999999999998</c:v>
                </c:pt>
                <c:pt idx="11662">
                  <c:v>300.10000000000002</c:v>
                </c:pt>
                <c:pt idx="11663">
                  <c:v>292</c:v>
                </c:pt>
                <c:pt idx="11664">
                  <c:v>299.8</c:v>
                </c:pt>
                <c:pt idx="11665">
                  <c:v>300.10000000000002</c:v>
                </c:pt>
                <c:pt idx="11666">
                  <c:v>294.5</c:v>
                </c:pt>
                <c:pt idx="11667">
                  <c:v>296.2</c:v>
                </c:pt>
                <c:pt idx="11668">
                  <c:v>296.3</c:v>
                </c:pt>
                <c:pt idx="11669">
                  <c:v>293.39999999999998</c:v>
                </c:pt>
                <c:pt idx="11670">
                  <c:v>297.2</c:v>
                </c:pt>
                <c:pt idx="11671">
                  <c:v>294.2</c:v>
                </c:pt>
                <c:pt idx="11672">
                  <c:v>294.60000000000002</c:v>
                </c:pt>
                <c:pt idx="11673">
                  <c:v>288.89999999999998</c:v>
                </c:pt>
                <c:pt idx="11674">
                  <c:v>292.39999999999998</c:v>
                </c:pt>
                <c:pt idx="11675">
                  <c:v>293.7</c:v>
                </c:pt>
                <c:pt idx="11676">
                  <c:v>294.39999999999998</c:v>
                </c:pt>
                <c:pt idx="11677">
                  <c:v>293.60000000000002</c:v>
                </c:pt>
                <c:pt idx="11678">
                  <c:v>297</c:v>
                </c:pt>
                <c:pt idx="11679">
                  <c:v>298.3</c:v>
                </c:pt>
                <c:pt idx="11680">
                  <c:v>300.39999999999998</c:v>
                </c:pt>
                <c:pt idx="11681">
                  <c:v>299.7</c:v>
                </c:pt>
                <c:pt idx="11682">
                  <c:v>295.60000000000002</c:v>
                </c:pt>
                <c:pt idx="11683">
                  <c:v>296.10000000000002</c:v>
                </c:pt>
                <c:pt idx="11684">
                  <c:v>294.7</c:v>
                </c:pt>
                <c:pt idx="11685">
                  <c:v>285.10000000000002</c:v>
                </c:pt>
                <c:pt idx="11686">
                  <c:v>294.8</c:v>
                </c:pt>
                <c:pt idx="11687">
                  <c:v>289.10000000000002</c:v>
                </c:pt>
                <c:pt idx="11688">
                  <c:v>290.3</c:v>
                </c:pt>
                <c:pt idx="11689">
                  <c:v>288.60000000000002</c:v>
                </c:pt>
                <c:pt idx="11690">
                  <c:v>297</c:v>
                </c:pt>
                <c:pt idx="11691">
                  <c:v>295.5</c:v>
                </c:pt>
                <c:pt idx="11692">
                  <c:v>296.10000000000002</c:v>
                </c:pt>
                <c:pt idx="11693">
                  <c:v>294.8</c:v>
                </c:pt>
                <c:pt idx="11694">
                  <c:v>290.60000000000002</c:v>
                </c:pt>
                <c:pt idx="11695">
                  <c:v>292.60000000000002</c:v>
                </c:pt>
                <c:pt idx="11696">
                  <c:v>294.10000000000002</c:v>
                </c:pt>
                <c:pt idx="11697">
                  <c:v>286</c:v>
                </c:pt>
                <c:pt idx="11698">
                  <c:v>294.8</c:v>
                </c:pt>
                <c:pt idx="11699">
                  <c:v>297.10000000000002</c:v>
                </c:pt>
                <c:pt idx="11700">
                  <c:v>297.5</c:v>
                </c:pt>
                <c:pt idx="11701">
                  <c:v>298.2</c:v>
                </c:pt>
                <c:pt idx="11702">
                  <c:v>300.39999999999998</c:v>
                </c:pt>
                <c:pt idx="11703">
                  <c:v>299.39999999999998</c:v>
                </c:pt>
                <c:pt idx="11704">
                  <c:v>288.8</c:v>
                </c:pt>
                <c:pt idx="11705">
                  <c:v>293.7</c:v>
                </c:pt>
                <c:pt idx="11706">
                  <c:v>296.39999999999998</c:v>
                </c:pt>
                <c:pt idx="11707">
                  <c:v>296.7</c:v>
                </c:pt>
                <c:pt idx="11708">
                  <c:v>294.89999999999998</c:v>
                </c:pt>
                <c:pt idx="11709">
                  <c:v>295.3</c:v>
                </c:pt>
                <c:pt idx="11710">
                  <c:v>293.39999999999998</c:v>
                </c:pt>
                <c:pt idx="11711">
                  <c:v>292.8</c:v>
                </c:pt>
                <c:pt idx="11712">
                  <c:v>288.60000000000002</c:v>
                </c:pt>
                <c:pt idx="11713">
                  <c:v>294.8</c:v>
                </c:pt>
                <c:pt idx="11714">
                  <c:v>293.39999999999998</c:v>
                </c:pt>
                <c:pt idx="11715">
                  <c:v>286.8</c:v>
                </c:pt>
                <c:pt idx="11716">
                  <c:v>291.89999999999998</c:v>
                </c:pt>
                <c:pt idx="11717">
                  <c:v>294.2</c:v>
                </c:pt>
                <c:pt idx="11718">
                  <c:v>292.5</c:v>
                </c:pt>
                <c:pt idx="11719">
                  <c:v>295</c:v>
                </c:pt>
                <c:pt idx="11720">
                  <c:v>290.2</c:v>
                </c:pt>
                <c:pt idx="11721">
                  <c:v>296.10000000000002</c:v>
                </c:pt>
                <c:pt idx="11722">
                  <c:v>298.39999999999998</c:v>
                </c:pt>
                <c:pt idx="11723">
                  <c:v>299</c:v>
                </c:pt>
                <c:pt idx="11724">
                  <c:v>290.8</c:v>
                </c:pt>
                <c:pt idx="11725">
                  <c:v>295.10000000000002</c:v>
                </c:pt>
                <c:pt idx="11726">
                  <c:v>296.3</c:v>
                </c:pt>
                <c:pt idx="11727">
                  <c:v>295.5</c:v>
                </c:pt>
                <c:pt idx="11728">
                  <c:v>294.39999999999998</c:v>
                </c:pt>
                <c:pt idx="11729">
                  <c:v>296.89999999999998</c:v>
                </c:pt>
                <c:pt idx="11730">
                  <c:v>296.5</c:v>
                </c:pt>
                <c:pt idx="11731">
                  <c:v>295</c:v>
                </c:pt>
                <c:pt idx="11732">
                  <c:v>297</c:v>
                </c:pt>
                <c:pt idx="11733">
                  <c:v>296.39999999999998</c:v>
                </c:pt>
                <c:pt idx="11734">
                  <c:v>295.3</c:v>
                </c:pt>
                <c:pt idx="11735">
                  <c:v>295.60000000000002</c:v>
                </c:pt>
                <c:pt idx="11736">
                  <c:v>282.10000000000002</c:v>
                </c:pt>
                <c:pt idx="11737">
                  <c:v>289.60000000000002</c:v>
                </c:pt>
                <c:pt idx="11738">
                  <c:v>296.8</c:v>
                </c:pt>
                <c:pt idx="11739">
                  <c:v>292.60000000000002</c:v>
                </c:pt>
                <c:pt idx="11740">
                  <c:v>289.3</c:v>
                </c:pt>
                <c:pt idx="11741">
                  <c:v>295.8</c:v>
                </c:pt>
                <c:pt idx="11742">
                  <c:v>295.39999999999998</c:v>
                </c:pt>
                <c:pt idx="11743">
                  <c:v>290.39999999999998</c:v>
                </c:pt>
                <c:pt idx="11744">
                  <c:v>288</c:v>
                </c:pt>
                <c:pt idx="11745">
                  <c:v>296.89999999999998</c:v>
                </c:pt>
                <c:pt idx="11746">
                  <c:v>297.7</c:v>
                </c:pt>
                <c:pt idx="11747">
                  <c:v>298.39999999999998</c:v>
                </c:pt>
                <c:pt idx="11748">
                  <c:v>297.39999999999998</c:v>
                </c:pt>
                <c:pt idx="11749">
                  <c:v>286.89999999999998</c:v>
                </c:pt>
                <c:pt idx="11750">
                  <c:v>288</c:v>
                </c:pt>
                <c:pt idx="11751">
                  <c:v>287.39999999999998</c:v>
                </c:pt>
                <c:pt idx="11752">
                  <c:v>289.60000000000002</c:v>
                </c:pt>
                <c:pt idx="11753">
                  <c:v>293</c:v>
                </c:pt>
                <c:pt idx="11754">
                  <c:v>278.3</c:v>
                </c:pt>
                <c:pt idx="11755">
                  <c:v>291.60000000000002</c:v>
                </c:pt>
                <c:pt idx="11756">
                  <c:v>290.8</c:v>
                </c:pt>
                <c:pt idx="11757">
                  <c:v>293.2</c:v>
                </c:pt>
                <c:pt idx="11758">
                  <c:v>295.3</c:v>
                </c:pt>
                <c:pt idx="11759">
                  <c:v>294.89999999999998</c:v>
                </c:pt>
                <c:pt idx="11760">
                  <c:v>289.8</c:v>
                </c:pt>
                <c:pt idx="11761">
                  <c:v>283.10000000000002</c:v>
                </c:pt>
                <c:pt idx="11762">
                  <c:v>291.2</c:v>
                </c:pt>
                <c:pt idx="11763">
                  <c:v>289.7</c:v>
                </c:pt>
                <c:pt idx="11764">
                  <c:v>292.60000000000002</c:v>
                </c:pt>
                <c:pt idx="11765">
                  <c:v>289.8</c:v>
                </c:pt>
                <c:pt idx="11766">
                  <c:v>293.39999999999998</c:v>
                </c:pt>
                <c:pt idx="11767">
                  <c:v>291.60000000000002</c:v>
                </c:pt>
                <c:pt idx="11768">
                  <c:v>288.2</c:v>
                </c:pt>
                <c:pt idx="11769">
                  <c:v>294.10000000000002</c:v>
                </c:pt>
                <c:pt idx="11770">
                  <c:v>294</c:v>
                </c:pt>
                <c:pt idx="11771">
                  <c:v>289.2</c:v>
                </c:pt>
                <c:pt idx="11772">
                  <c:v>291.3</c:v>
                </c:pt>
                <c:pt idx="11773">
                  <c:v>291.60000000000002</c:v>
                </c:pt>
                <c:pt idx="11774">
                  <c:v>292.5</c:v>
                </c:pt>
                <c:pt idx="11775">
                  <c:v>288.7</c:v>
                </c:pt>
                <c:pt idx="11776">
                  <c:v>293.60000000000002</c:v>
                </c:pt>
                <c:pt idx="11777">
                  <c:v>292.7</c:v>
                </c:pt>
                <c:pt idx="11778">
                  <c:v>292.3</c:v>
                </c:pt>
                <c:pt idx="11779">
                  <c:v>293.89999999999998</c:v>
                </c:pt>
                <c:pt idx="11780">
                  <c:v>293.7</c:v>
                </c:pt>
                <c:pt idx="11781">
                  <c:v>284</c:v>
                </c:pt>
                <c:pt idx="11782">
                  <c:v>292.89999999999998</c:v>
                </c:pt>
                <c:pt idx="11783">
                  <c:v>282.2</c:v>
                </c:pt>
                <c:pt idx="11784">
                  <c:v>284.3</c:v>
                </c:pt>
                <c:pt idx="11785">
                  <c:v>290</c:v>
                </c:pt>
                <c:pt idx="11786">
                  <c:v>291.39999999999998</c:v>
                </c:pt>
                <c:pt idx="11787">
                  <c:v>295.39999999999998</c:v>
                </c:pt>
                <c:pt idx="11788">
                  <c:v>289.2</c:v>
                </c:pt>
                <c:pt idx="11789">
                  <c:v>292.8</c:v>
                </c:pt>
                <c:pt idx="11790">
                  <c:v>293.39999999999998</c:v>
                </c:pt>
                <c:pt idx="11791">
                  <c:v>292.7</c:v>
                </c:pt>
                <c:pt idx="11792">
                  <c:v>290.89999999999998</c:v>
                </c:pt>
                <c:pt idx="11793">
                  <c:v>293.39999999999998</c:v>
                </c:pt>
                <c:pt idx="11794">
                  <c:v>295.7</c:v>
                </c:pt>
                <c:pt idx="11795">
                  <c:v>295.2</c:v>
                </c:pt>
                <c:pt idx="11796">
                  <c:v>294.39999999999998</c:v>
                </c:pt>
                <c:pt idx="11797">
                  <c:v>296.39999999999998</c:v>
                </c:pt>
                <c:pt idx="11798">
                  <c:v>293.3</c:v>
                </c:pt>
                <c:pt idx="11799">
                  <c:v>293.3</c:v>
                </c:pt>
                <c:pt idx="11800">
                  <c:v>291.3</c:v>
                </c:pt>
                <c:pt idx="11801">
                  <c:v>288.5</c:v>
                </c:pt>
                <c:pt idx="11802">
                  <c:v>289.39999999999998</c:v>
                </c:pt>
                <c:pt idx="11803">
                  <c:v>291.89999999999998</c:v>
                </c:pt>
                <c:pt idx="11804">
                  <c:v>289.2</c:v>
                </c:pt>
                <c:pt idx="11805">
                  <c:v>286.60000000000002</c:v>
                </c:pt>
                <c:pt idx="11806">
                  <c:v>294.39999999999998</c:v>
                </c:pt>
                <c:pt idx="11807">
                  <c:v>288.89999999999998</c:v>
                </c:pt>
                <c:pt idx="11808">
                  <c:v>284.5</c:v>
                </c:pt>
                <c:pt idx="11809">
                  <c:v>287.3</c:v>
                </c:pt>
                <c:pt idx="11810">
                  <c:v>290</c:v>
                </c:pt>
                <c:pt idx="11811">
                  <c:v>294.39999999999998</c:v>
                </c:pt>
                <c:pt idx="11812">
                  <c:v>294.5</c:v>
                </c:pt>
                <c:pt idx="11813">
                  <c:v>293.10000000000002</c:v>
                </c:pt>
                <c:pt idx="11814">
                  <c:v>294.2</c:v>
                </c:pt>
                <c:pt idx="11815">
                  <c:v>297.10000000000002</c:v>
                </c:pt>
                <c:pt idx="11816">
                  <c:v>292.7</c:v>
                </c:pt>
                <c:pt idx="11817">
                  <c:v>281</c:v>
                </c:pt>
                <c:pt idx="11818">
                  <c:v>291.3</c:v>
                </c:pt>
                <c:pt idx="11819">
                  <c:v>294</c:v>
                </c:pt>
                <c:pt idx="11820">
                  <c:v>292.5</c:v>
                </c:pt>
                <c:pt idx="11821">
                  <c:v>293.60000000000002</c:v>
                </c:pt>
                <c:pt idx="11822">
                  <c:v>293.3</c:v>
                </c:pt>
                <c:pt idx="11823">
                  <c:v>290.60000000000002</c:v>
                </c:pt>
                <c:pt idx="11824">
                  <c:v>292.60000000000002</c:v>
                </c:pt>
                <c:pt idx="11825">
                  <c:v>286.7</c:v>
                </c:pt>
                <c:pt idx="11826">
                  <c:v>295</c:v>
                </c:pt>
                <c:pt idx="11827">
                  <c:v>289.5</c:v>
                </c:pt>
                <c:pt idx="11828">
                  <c:v>288.8</c:v>
                </c:pt>
                <c:pt idx="11829">
                  <c:v>293.2</c:v>
                </c:pt>
                <c:pt idx="11830">
                  <c:v>288.3</c:v>
                </c:pt>
                <c:pt idx="11831">
                  <c:v>295.39999999999998</c:v>
                </c:pt>
                <c:pt idx="11832">
                  <c:v>295.39999999999998</c:v>
                </c:pt>
                <c:pt idx="11833">
                  <c:v>294</c:v>
                </c:pt>
                <c:pt idx="11834">
                  <c:v>292.2</c:v>
                </c:pt>
                <c:pt idx="11835">
                  <c:v>299.2</c:v>
                </c:pt>
                <c:pt idx="11836">
                  <c:v>298.7</c:v>
                </c:pt>
                <c:pt idx="11837">
                  <c:v>292.60000000000002</c:v>
                </c:pt>
                <c:pt idx="11838">
                  <c:v>300</c:v>
                </c:pt>
                <c:pt idx="11839">
                  <c:v>297.5</c:v>
                </c:pt>
                <c:pt idx="11840">
                  <c:v>297.2</c:v>
                </c:pt>
                <c:pt idx="11841">
                  <c:v>294.60000000000002</c:v>
                </c:pt>
                <c:pt idx="11842">
                  <c:v>294.60000000000002</c:v>
                </c:pt>
                <c:pt idx="11843">
                  <c:v>295.5</c:v>
                </c:pt>
                <c:pt idx="11844">
                  <c:v>294.60000000000002</c:v>
                </c:pt>
                <c:pt idx="11845">
                  <c:v>293.3</c:v>
                </c:pt>
                <c:pt idx="11846">
                  <c:v>294.8</c:v>
                </c:pt>
                <c:pt idx="11847">
                  <c:v>296.3</c:v>
                </c:pt>
                <c:pt idx="11848">
                  <c:v>289.2</c:v>
                </c:pt>
                <c:pt idx="11849">
                  <c:v>294</c:v>
                </c:pt>
                <c:pt idx="11850">
                  <c:v>292.5</c:v>
                </c:pt>
                <c:pt idx="11851">
                  <c:v>290.89999999999998</c:v>
                </c:pt>
                <c:pt idx="11852">
                  <c:v>288.2</c:v>
                </c:pt>
                <c:pt idx="11853">
                  <c:v>294.10000000000002</c:v>
                </c:pt>
                <c:pt idx="11854">
                  <c:v>287.5</c:v>
                </c:pt>
                <c:pt idx="11855">
                  <c:v>293.7</c:v>
                </c:pt>
                <c:pt idx="11856">
                  <c:v>290.60000000000002</c:v>
                </c:pt>
                <c:pt idx="11857">
                  <c:v>290.7</c:v>
                </c:pt>
                <c:pt idx="11858">
                  <c:v>292.7</c:v>
                </c:pt>
                <c:pt idx="11859">
                  <c:v>281.10000000000002</c:v>
                </c:pt>
                <c:pt idx="11860">
                  <c:v>295.10000000000002</c:v>
                </c:pt>
                <c:pt idx="11861">
                  <c:v>293.2</c:v>
                </c:pt>
                <c:pt idx="11862">
                  <c:v>289.60000000000002</c:v>
                </c:pt>
                <c:pt idx="11863">
                  <c:v>289.89999999999998</c:v>
                </c:pt>
                <c:pt idx="11864">
                  <c:v>287.3</c:v>
                </c:pt>
                <c:pt idx="11865">
                  <c:v>292</c:v>
                </c:pt>
                <c:pt idx="11866">
                  <c:v>288.2</c:v>
                </c:pt>
                <c:pt idx="11867">
                  <c:v>294.89999999999998</c:v>
                </c:pt>
                <c:pt idx="11868">
                  <c:v>299.2</c:v>
                </c:pt>
                <c:pt idx="11869">
                  <c:v>294.89999999999998</c:v>
                </c:pt>
                <c:pt idx="11870">
                  <c:v>290.3</c:v>
                </c:pt>
                <c:pt idx="11871">
                  <c:v>298.10000000000002</c:v>
                </c:pt>
                <c:pt idx="11872">
                  <c:v>289.60000000000002</c:v>
                </c:pt>
                <c:pt idx="11873">
                  <c:v>291.7</c:v>
                </c:pt>
                <c:pt idx="11874">
                  <c:v>296.39999999999998</c:v>
                </c:pt>
                <c:pt idx="11875">
                  <c:v>294.10000000000002</c:v>
                </c:pt>
                <c:pt idx="11876">
                  <c:v>293.39999999999998</c:v>
                </c:pt>
                <c:pt idx="11877">
                  <c:v>296.3</c:v>
                </c:pt>
                <c:pt idx="11878">
                  <c:v>291.2</c:v>
                </c:pt>
                <c:pt idx="11879">
                  <c:v>290.39999999999998</c:v>
                </c:pt>
                <c:pt idx="11880">
                  <c:v>287.60000000000002</c:v>
                </c:pt>
                <c:pt idx="11881">
                  <c:v>291.89999999999998</c:v>
                </c:pt>
                <c:pt idx="11882">
                  <c:v>291.7</c:v>
                </c:pt>
                <c:pt idx="11883">
                  <c:v>284.89999999999998</c:v>
                </c:pt>
                <c:pt idx="11884">
                  <c:v>291.10000000000002</c:v>
                </c:pt>
                <c:pt idx="11885">
                  <c:v>295.39999999999998</c:v>
                </c:pt>
                <c:pt idx="11886">
                  <c:v>294.5</c:v>
                </c:pt>
                <c:pt idx="11887">
                  <c:v>293.3</c:v>
                </c:pt>
                <c:pt idx="11888">
                  <c:v>291.7</c:v>
                </c:pt>
                <c:pt idx="11889">
                  <c:v>293.39999999999998</c:v>
                </c:pt>
                <c:pt idx="11890">
                  <c:v>291</c:v>
                </c:pt>
                <c:pt idx="11891">
                  <c:v>290.60000000000002</c:v>
                </c:pt>
                <c:pt idx="11892">
                  <c:v>293.2</c:v>
                </c:pt>
                <c:pt idx="11893">
                  <c:v>289.60000000000002</c:v>
                </c:pt>
                <c:pt idx="11894">
                  <c:v>292.39999999999998</c:v>
                </c:pt>
                <c:pt idx="11895">
                  <c:v>283.89999999999998</c:v>
                </c:pt>
                <c:pt idx="11896">
                  <c:v>291.89999999999998</c:v>
                </c:pt>
                <c:pt idx="11897">
                  <c:v>289.2</c:v>
                </c:pt>
                <c:pt idx="11898">
                  <c:v>291.3</c:v>
                </c:pt>
                <c:pt idx="11899">
                  <c:v>288.5</c:v>
                </c:pt>
                <c:pt idx="11900">
                  <c:v>283.39999999999998</c:v>
                </c:pt>
                <c:pt idx="11901">
                  <c:v>289.3</c:v>
                </c:pt>
                <c:pt idx="11902">
                  <c:v>289.2</c:v>
                </c:pt>
                <c:pt idx="11903">
                  <c:v>288.5</c:v>
                </c:pt>
                <c:pt idx="11904">
                  <c:v>287.5</c:v>
                </c:pt>
                <c:pt idx="11905">
                  <c:v>287.3</c:v>
                </c:pt>
                <c:pt idx="11906">
                  <c:v>290.10000000000002</c:v>
                </c:pt>
                <c:pt idx="11907">
                  <c:v>292.3</c:v>
                </c:pt>
                <c:pt idx="11908">
                  <c:v>290.60000000000002</c:v>
                </c:pt>
                <c:pt idx="11909">
                  <c:v>289.10000000000002</c:v>
                </c:pt>
                <c:pt idx="11910">
                  <c:v>291.3</c:v>
                </c:pt>
                <c:pt idx="11911">
                  <c:v>280.39999999999998</c:v>
                </c:pt>
                <c:pt idx="11912">
                  <c:v>286.7</c:v>
                </c:pt>
                <c:pt idx="11913">
                  <c:v>278.2</c:v>
                </c:pt>
                <c:pt idx="11914">
                  <c:v>287.60000000000002</c:v>
                </c:pt>
                <c:pt idx="11915">
                  <c:v>291.7</c:v>
                </c:pt>
                <c:pt idx="11916">
                  <c:v>295.3</c:v>
                </c:pt>
                <c:pt idx="11917">
                  <c:v>293.60000000000002</c:v>
                </c:pt>
                <c:pt idx="11918">
                  <c:v>291.39999999999998</c:v>
                </c:pt>
                <c:pt idx="11919">
                  <c:v>289.7</c:v>
                </c:pt>
                <c:pt idx="11920">
                  <c:v>291.5</c:v>
                </c:pt>
                <c:pt idx="11921">
                  <c:v>283.39999999999998</c:v>
                </c:pt>
                <c:pt idx="11922">
                  <c:v>292.10000000000002</c:v>
                </c:pt>
                <c:pt idx="11923">
                  <c:v>294.10000000000002</c:v>
                </c:pt>
                <c:pt idx="11924">
                  <c:v>285.5</c:v>
                </c:pt>
                <c:pt idx="11925">
                  <c:v>295.7</c:v>
                </c:pt>
                <c:pt idx="11926">
                  <c:v>295</c:v>
                </c:pt>
                <c:pt idx="11927">
                  <c:v>293.89999999999998</c:v>
                </c:pt>
                <c:pt idx="11928">
                  <c:v>293.39999999999998</c:v>
                </c:pt>
                <c:pt idx="11929">
                  <c:v>286.2</c:v>
                </c:pt>
                <c:pt idx="11930">
                  <c:v>290.39999999999998</c:v>
                </c:pt>
                <c:pt idx="11931">
                  <c:v>293.39999999999998</c:v>
                </c:pt>
                <c:pt idx="11932">
                  <c:v>286.60000000000002</c:v>
                </c:pt>
                <c:pt idx="11933">
                  <c:v>290.7</c:v>
                </c:pt>
                <c:pt idx="11934">
                  <c:v>293.3</c:v>
                </c:pt>
                <c:pt idx="11935">
                  <c:v>285.8</c:v>
                </c:pt>
                <c:pt idx="11936">
                  <c:v>285.3</c:v>
                </c:pt>
                <c:pt idx="11937">
                  <c:v>282.5</c:v>
                </c:pt>
                <c:pt idx="11938">
                  <c:v>293.60000000000002</c:v>
                </c:pt>
                <c:pt idx="11939">
                  <c:v>287.8</c:v>
                </c:pt>
                <c:pt idx="11940">
                  <c:v>293</c:v>
                </c:pt>
                <c:pt idx="11941">
                  <c:v>295.8</c:v>
                </c:pt>
                <c:pt idx="11942">
                  <c:v>289.5</c:v>
                </c:pt>
                <c:pt idx="11943">
                  <c:v>291.2</c:v>
                </c:pt>
                <c:pt idx="11944">
                  <c:v>291.3</c:v>
                </c:pt>
                <c:pt idx="11945">
                  <c:v>288.2</c:v>
                </c:pt>
                <c:pt idx="11946">
                  <c:v>287.5</c:v>
                </c:pt>
                <c:pt idx="11947">
                  <c:v>286.60000000000002</c:v>
                </c:pt>
                <c:pt idx="11948">
                  <c:v>287.10000000000002</c:v>
                </c:pt>
                <c:pt idx="11949">
                  <c:v>282.5</c:v>
                </c:pt>
                <c:pt idx="11950">
                  <c:v>289.60000000000002</c:v>
                </c:pt>
                <c:pt idx="11951">
                  <c:v>284.39999999999998</c:v>
                </c:pt>
                <c:pt idx="11952">
                  <c:v>294.8</c:v>
                </c:pt>
                <c:pt idx="11953">
                  <c:v>297.10000000000002</c:v>
                </c:pt>
                <c:pt idx="11954">
                  <c:v>290.89999999999998</c:v>
                </c:pt>
                <c:pt idx="11955">
                  <c:v>288.39999999999998</c:v>
                </c:pt>
                <c:pt idx="11956">
                  <c:v>292.60000000000002</c:v>
                </c:pt>
                <c:pt idx="11957">
                  <c:v>292.3</c:v>
                </c:pt>
                <c:pt idx="11958">
                  <c:v>286.8</c:v>
                </c:pt>
                <c:pt idx="11959">
                  <c:v>293.7</c:v>
                </c:pt>
                <c:pt idx="11960">
                  <c:v>293.8</c:v>
                </c:pt>
                <c:pt idx="11961">
                  <c:v>290.60000000000002</c:v>
                </c:pt>
                <c:pt idx="11962">
                  <c:v>292.39999999999998</c:v>
                </c:pt>
                <c:pt idx="11963">
                  <c:v>291.2</c:v>
                </c:pt>
                <c:pt idx="11964">
                  <c:v>293.3</c:v>
                </c:pt>
                <c:pt idx="11965">
                  <c:v>291.60000000000002</c:v>
                </c:pt>
                <c:pt idx="11966">
                  <c:v>291.3</c:v>
                </c:pt>
                <c:pt idx="11967">
                  <c:v>293.39999999999998</c:v>
                </c:pt>
                <c:pt idx="11968">
                  <c:v>292.60000000000002</c:v>
                </c:pt>
                <c:pt idx="11969">
                  <c:v>292.3</c:v>
                </c:pt>
                <c:pt idx="11970">
                  <c:v>286.8</c:v>
                </c:pt>
                <c:pt idx="11971">
                  <c:v>293.39999999999998</c:v>
                </c:pt>
                <c:pt idx="11972">
                  <c:v>293.39999999999998</c:v>
                </c:pt>
                <c:pt idx="11973">
                  <c:v>288.7</c:v>
                </c:pt>
                <c:pt idx="11974">
                  <c:v>293.7</c:v>
                </c:pt>
                <c:pt idx="11975">
                  <c:v>295</c:v>
                </c:pt>
                <c:pt idx="11976">
                  <c:v>286.89999999999998</c:v>
                </c:pt>
                <c:pt idx="11977">
                  <c:v>294.3</c:v>
                </c:pt>
                <c:pt idx="11978">
                  <c:v>288.39999999999998</c:v>
                </c:pt>
                <c:pt idx="11979">
                  <c:v>295.89999999999998</c:v>
                </c:pt>
                <c:pt idx="11980">
                  <c:v>289.2</c:v>
                </c:pt>
                <c:pt idx="11981">
                  <c:v>287.10000000000002</c:v>
                </c:pt>
                <c:pt idx="11982">
                  <c:v>291.5</c:v>
                </c:pt>
                <c:pt idx="11983">
                  <c:v>289</c:v>
                </c:pt>
                <c:pt idx="11984">
                  <c:v>289.8</c:v>
                </c:pt>
                <c:pt idx="11985">
                  <c:v>283.8</c:v>
                </c:pt>
                <c:pt idx="11986">
                  <c:v>283.60000000000002</c:v>
                </c:pt>
                <c:pt idx="11987">
                  <c:v>289.60000000000002</c:v>
                </c:pt>
                <c:pt idx="11988">
                  <c:v>292.3</c:v>
                </c:pt>
                <c:pt idx="11989">
                  <c:v>282.8</c:v>
                </c:pt>
                <c:pt idx="11990">
                  <c:v>289</c:v>
                </c:pt>
                <c:pt idx="11991">
                  <c:v>291.5</c:v>
                </c:pt>
                <c:pt idx="11992">
                  <c:v>291</c:v>
                </c:pt>
                <c:pt idx="11993">
                  <c:v>289.39999999999998</c:v>
                </c:pt>
                <c:pt idx="11994">
                  <c:v>291.3</c:v>
                </c:pt>
                <c:pt idx="11995">
                  <c:v>291.39999999999998</c:v>
                </c:pt>
                <c:pt idx="11996">
                  <c:v>288.39999999999998</c:v>
                </c:pt>
                <c:pt idx="11997">
                  <c:v>292.2</c:v>
                </c:pt>
                <c:pt idx="11998">
                  <c:v>289.39999999999998</c:v>
                </c:pt>
                <c:pt idx="11999">
                  <c:v>293.2</c:v>
                </c:pt>
                <c:pt idx="12000">
                  <c:v>294.3</c:v>
                </c:pt>
                <c:pt idx="12001">
                  <c:v>294.39999999999998</c:v>
                </c:pt>
                <c:pt idx="12002">
                  <c:v>293.8</c:v>
                </c:pt>
                <c:pt idx="12003">
                  <c:v>292.5</c:v>
                </c:pt>
                <c:pt idx="12004">
                  <c:v>292.3</c:v>
                </c:pt>
                <c:pt idx="12005">
                  <c:v>290.7</c:v>
                </c:pt>
                <c:pt idx="12006">
                  <c:v>286.7</c:v>
                </c:pt>
                <c:pt idx="12007">
                  <c:v>280.8</c:v>
                </c:pt>
                <c:pt idx="12008">
                  <c:v>292.10000000000002</c:v>
                </c:pt>
                <c:pt idx="12009">
                  <c:v>292.39999999999998</c:v>
                </c:pt>
                <c:pt idx="12010">
                  <c:v>288.5</c:v>
                </c:pt>
                <c:pt idx="12011">
                  <c:v>286.60000000000002</c:v>
                </c:pt>
                <c:pt idx="12012">
                  <c:v>290.39999999999998</c:v>
                </c:pt>
                <c:pt idx="12013">
                  <c:v>288.5</c:v>
                </c:pt>
                <c:pt idx="12014">
                  <c:v>291.60000000000002</c:v>
                </c:pt>
                <c:pt idx="12015">
                  <c:v>291.39999999999998</c:v>
                </c:pt>
                <c:pt idx="12016">
                  <c:v>293</c:v>
                </c:pt>
                <c:pt idx="12017">
                  <c:v>292.60000000000002</c:v>
                </c:pt>
                <c:pt idx="12018">
                  <c:v>293.3</c:v>
                </c:pt>
                <c:pt idx="12019">
                  <c:v>291.2</c:v>
                </c:pt>
                <c:pt idx="12020">
                  <c:v>281.8</c:v>
                </c:pt>
                <c:pt idx="12021">
                  <c:v>291.89999999999998</c:v>
                </c:pt>
                <c:pt idx="12022">
                  <c:v>291</c:v>
                </c:pt>
                <c:pt idx="12023">
                  <c:v>293</c:v>
                </c:pt>
                <c:pt idx="12024">
                  <c:v>288.7</c:v>
                </c:pt>
                <c:pt idx="12025">
                  <c:v>291.89999999999998</c:v>
                </c:pt>
                <c:pt idx="12026">
                  <c:v>291.7</c:v>
                </c:pt>
                <c:pt idx="12027">
                  <c:v>291.5</c:v>
                </c:pt>
                <c:pt idx="12028">
                  <c:v>289.89999999999998</c:v>
                </c:pt>
                <c:pt idx="12029">
                  <c:v>289.10000000000002</c:v>
                </c:pt>
                <c:pt idx="12030">
                  <c:v>292.3</c:v>
                </c:pt>
                <c:pt idx="12031">
                  <c:v>294.10000000000002</c:v>
                </c:pt>
                <c:pt idx="12032">
                  <c:v>294.60000000000002</c:v>
                </c:pt>
                <c:pt idx="12033">
                  <c:v>294.5</c:v>
                </c:pt>
                <c:pt idx="12034">
                  <c:v>292.7</c:v>
                </c:pt>
                <c:pt idx="12035">
                  <c:v>288.5</c:v>
                </c:pt>
                <c:pt idx="12036">
                  <c:v>291.3</c:v>
                </c:pt>
                <c:pt idx="12037">
                  <c:v>288</c:v>
                </c:pt>
                <c:pt idx="12038">
                  <c:v>288.89999999999998</c:v>
                </c:pt>
                <c:pt idx="12039">
                  <c:v>288.5</c:v>
                </c:pt>
                <c:pt idx="12040">
                  <c:v>290.39999999999998</c:v>
                </c:pt>
                <c:pt idx="12041">
                  <c:v>290.39999999999998</c:v>
                </c:pt>
                <c:pt idx="12042">
                  <c:v>292.3</c:v>
                </c:pt>
                <c:pt idx="12043">
                  <c:v>290.60000000000002</c:v>
                </c:pt>
                <c:pt idx="12044">
                  <c:v>290.89999999999998</c:v>
                </c:pt>
                <c:pt idx="12045">
                  <c:v>289.60000000000002</c:v>
                </c:pt>
                <c:pt idx="12046">
                  <c:v>289.89999999999998</c:v>
                </c:pt>
                <c:pt idx="12047">
                  <c:v>289.7</c:v>
                </c:pt>
                <c:pt idx="12048">
                  <c:v>288.60000000000002</c:v>
                </c:pt>
                <c:pt idx="12049">
                  <c:v>291.89999999999998</c:v>
                </c:pt>
                <c:pt idx="12050">
                  <c:v>289.8</c:v>
                </c:pt>
                <c:pt idx="12051">
                  <c:v>291.3</c:v>
                </c:pt>
                <c:pt idx="12052">
                  <c:v>290.2</c:v>
                </c:pt>
                <c:pt idx="12053">
                  <c:v>288.2</c:v>
                </c:pt>
                <c:pt idx="12054">
                  <c:v>285.60000000000002</c:v>
                </c:pt>
                <c:pt idx="12055">
                  <c:v>291.2</c:v>
                </c:pt>
                <c:pt idx="12056">
                  <c:v>290.10000000000002</c:v>
                </c:pt>
                <c:pt idx="12057">
                  <c:v>289.5</c:v>
                </c:pt>
                <c:pt idx="12058">
                  <c:v>282.2</c:v>
                </c:pt>
                <c:pt idx="12059">
                  <c:v>288.89999999999998</c:v>
                </c:pt>
                <c:pt idx="12060">
                  <c:v>286.7</c:v>
                </c:pt>
                <c:pt idx="12061">
                  <c:v>286.2</c:v>
                </c:pt>
                <c:pt idx="12062">
                  <c:v>286.10000000000002</c:v>
                </c:pt>
                <c:pt idx="12063">
                  <c:v>285.5</c:v>
                </c:pt>
                <c:pt idx="12064">
                  <c:v>285.39999999999998</c:v>
                </c:pt>
                <c:pt idx="12065">
                  <c:v>283.7</c:v>
                </c:pt>
                <c:pt idx="12066">
                  <c:v>274.2</c:v>
                </c:pt>
                <c:pt idx="12067">
                  <c:v>287.2</c:v>
                </c:pt>
                <c:pt idx="12068">
                  <c:v>284</c:v>
                </c:pt>
                <c:pt idx="12069">
                  <c:v>281.60000000000002</c:v>
                </c:pt>
                <c:pt idx="12070">
                  <c:v>287.2</c:v>
                </c:pt>
                <c:pt idx="12071">
                  <c:v>284.60000000000002</c:v>
                </c:pt>
                <c:pt idx="12072">
                  <c:v>289.2</c:v>
                </c:pt>
                <c:pt idx="12073">
                  <c:v>280.8</c:v>
                </c:pt>
                <c:pt idx="12074">
                  <c:v>283.89999999999998</c:v>
                </c:pt>
                <c:pt idx="12075">
                  <c:v>281.89999999999998</c:v>
                </c:pt>
                <c:pt idx="12076">
                  <c:v>284.89999999999998</c:v>
                </c:pt>
                <c:pt idx="12077">
                  <c:v>287.2</c:v>
                </c:pt>
                <c:pt idx="12078">
                  <c:v>273.2</c:v>
                </c:pt>
                <c:pt idx="12079">
                  <c:v>278</c:v>
                </c:pt>
                <c:pt idx="12080">
                  <c:v>282.8</c:v>
                </c:pt>
                <c:pt idx="12081">
                  <c:v>287.2</c:v>
                </c:pt>
                <c:pt idx="12082">
                  <c:v>282.8</c:v>
                </c:pt>
                <c:pt idx="12083">
                  <c:v>282.8</c:v>
                </c:pt>
                <c:pt idx="12084">
                  <c:v>286.39999999999998</c:v>
                </c:pt>
                <c:pt idx="12085">
                  <c:v>287.5</c:v>
                </c:pt>
                <c:pt idx="12086">
                  <c:v>285.60000000000002</c:v>
                </c:pt>
                <c:pt idx="12087">
                  <c:v>283.60000000000002</c:v>
                </c:pt>
                <c:pt idx="12088">
                  <c:v>286</c:v>
                </c:pt>
                <c:pt idx="12089">
                  <c:v>285.10000000000002</c:v>
                </c:pt>
                <c:pt idx="12090">
                  <c:v>282.8</c:v>
                </c:pt>
                <c:pt idx="12091">
                  <c:v>281.10000000000002</c:v>
                </c:pt>
                <c:pt idx="12092">
                  <c:v>285.60000000000002</c:v>
                </c:pt>
                <c:pt idx="12093">
                  <c:v>288.3</c:v>
                </c:pt>
                <c:pt idx="12094">
                  <c:v>286.10000000000002</c:v>
                </c:pt>
                <c:pt idx="12095">
                  <c:v>286.3</c:v>
                </c:pt>
                <c:pt idx="12096">
                  <c:v>284.5</c:v>
                </c:pt>
                <c:pt idx="12097">
                  <c:v>285.5</c:v>
                </c:pt>
                <c:pt idx="12098">
                  <c:v>284.89999999999998</c:v>
                </c:pt>
                <c:pt idx="12099">
                  <c:v>282.60000000000002</c:v>
                </c:pt>
                <c:pt idx="12100">
                  <c:v>283.7</c:v>
                </c:pt>
                <c:pt idx="12101">
                  <c:v>279.7</c:v>
                </c:pt>
                <c:pt idx="12102">
                  <c:v>277.60000000000002</c:v>
                </c:pt>
                <c:pt idx="12103">
                  <c:v>283.89999999999998</c:v>
                </c:pt>
                <c:pt idx="12104">
                  <c:v>276.39999999999998</c:v>
                </c:pt>
                <c:pt idx="12105">
                  <c:v>284</c:v>
                </c:pt>
                <c:pt idx="12106">
                  <c:v>282.5</c:v>
                </c:pt>
                <c:pt idx="12107">
                  <c:v>281.2</c:v>
                </c:pt>
                <c:pt idx="12108">
                  <c:v>277.8</c:v>
                </c:pt>
                <c:pt idx="12109">
                  <c:v>281.10000000000002</c:v>
                </c:pt>
                <c:pt idx="12110">
                  <c:v>281.2</c:v>
                </c:pt>
                <c:pt idx="12111">
                  <c:v>282.7</c:v>
                </c:pt>
                <c:pt idx="12112">
                  <c:v>284.8</c:v>
                </c:pt>
                <c:pt idx="12113">
                  <c:v>286.10000000000002</c:v>
                </c:pt>
                <c:pt idx="12114">
                  <c:v>284.60000000000002</c:v>
                </c:pt>
                <c:pt idx="12115">
                  <c:v>283.3</c:v>
                </c:pt>
                <c:pt idx="12116">
                  <c:v>283</c:v>
                </c:pt>
                <c:pt idx="12117">
                  <c:v>285.3</c:v>
                </c:pt>
                <c:pt idx="12118">
                  <c:v>279.2</c:v>
                </c:pt>
                <c:pt idx="12119">
                  <c:v>285.3</c:v>
                </c:pt>
                <c:pt idx="12120">
                  <c:v>284.60000000000002</c:v>
                </c:pt>
                <c:pt idx="12121">
                  <c:v>284.8</c:v>
                </c:pt>
                <c:pt idx="12122">
                  <c:v>281.8</c:v>
                </c:pt>
                <c:pt idx="12123">
                  <c:v>286.2</c:v>
                </c:pt>
                <c:pt idx="12124">
                  <c:v>280.8</c:v>
                </c:pt>
                <c:pt idx="12125">
                  <c:v>283.39999999999998</c:v>
                </c:pt>
                <c:pt idx="12126">
                  <c:v>286.2</c:v>
                </c:pt>
                <c:pt idx="12127">
                  <c:v>285.5</c:v>
                </c:pt>
                <c:pt idx="12128">
                  <c:v>286.10000000000002</c:v>
                </c:pt>
                <c:pt idx="12129">
                  <c:v>284.60000000000002</c:v>
                </c:pt>
                <c:pt idx="12130">
                  <c:v>287</c:v>
                </c:pt>
                <c:pt idx="12131">
                  <c:v>282.39999999999998</c:v>
                </c:pt>
                <c:pt idx="12132">
                  <c:v>285.2</c:v>
                </c:pt>
                <c:pt idx="12133">
                  <c:v>282.5</c:v>
                </c:pt>
                <c:pt idx="12134">
                  <c:v>281.3</c:v>
                </c:pt>
                <c:pt idx="12135">
                  <c:v>280.5</c:v>
                </c:pt>
                <c:pt idx="12136">
                  <c:v>284.89999999999998</c:v>
                </c:pt>
                <c:pt idx="12137">
                  <c:v>284.10000000000002</c:v>
                </c:pt>
                <c:pt idx="12138">
                  <c:v>285.39999999999998</c:v>
                </c:pt>
                <c:pt idx="12139">
                  <c:v>285.5</c:v>
                </c:pt>
                <c:pt idx="12140">
                  <c:v>283.7</c:v>
                </c:pt>
                <c:pt idx="12141">
                  <c:v>283.5</c:v>
                </c:pt>
                <c:pt idx="12142">
                  <c:v>280.10000000000002</c:v>
                </c:pt>
                <c:pt idx="12143">
                  <c:v>282.8</c:v>
                </c:pt>
                <c:pt idx="12144">
                  <c:v>282.60000000000002</c:v>
                </c:pt>
                <c:pt idx="12145">
                  <c:v>284.2</c:v>
                </c:pt>
                <c:pt idx="12146">
                  <c:v>282.89999999999998</c:v>
                </c:pt>
                <c:pt idx="12147">
                  <c:v>283.5</c:v>
                </c:pt>
                <c:pt idx="12148">
                  <c:v>282.2</c:v>
                </c:pt>
                <c:pt idx="12149">
                  <c:v>280.89999999999998</c:v>
                </c:pt>
                <c:pt idx="12150">
                  <c:v>280.5</c:v>
                </c:pt>
                <c:pt idx="12151">
                  <c:v>275.7</c:v>
                </c:pt>
                <c:pt idx="12152">
                  <c:v>284.10000000000002</c:v>
                </c:pt>
                <c:pt idx="12153">
                  <c:v>283.60000000000002</c:v>
                </c:pt>
                <c:pt idx="12154">
                  <c:v>284.39999999999998</c:v>
                </c:pt>
                <c:pt idx="12155">
                  <c:v>286.5</c:v>
                </c:pt>
                <c:pt idx="12156">
                  <c:v>286.5</c:v>
                </c:pt>
                <c:pt idx="12157">
                  <c:v>285.89999999999998</c:v>
                </c:pt>
                <c:pt idx="12158">
                  <c:v>283.89999999999998</c:v>
                </c:pt>
                <c:pt idx="12159">
                  <c:v>276</c:v>
                </c:pt>
                <c:pt idx="12160">
                  <c:v>282</c:v>
                </c:pt>
                <c:pt idx="12161">
                  <c:v>275</c:v>
                </c:pt>
                <c:pt idx="12162">
                  <c:v>283.89999999999998</c:v>
                </c:pt>
                <c:pt idx="12163">
                  <c:v>279.5</c:v>
                </c:pt>
                <c:pt idx="12164">
                  <c:v>284.5</c:v>
                </c:pt>
                <c:pt idx="12165">
                  <c:v>284.5</c:v>
                </c:pt>
                <c:pt idx="12166">
                  <c:v>286.8</c:v>
                </c:pt>
                <c:pt idx="12167">
                  <c:v>286.89999999999998</c:v>
                </c:pt>
                <c:pt idx="12168">
                  <c:v>292.2</c:v>
                </c:pt>
                <c:pt idx="12169">
                  <c:v>289.3</c:v>
                </c:pt>
                <c:pt idx="12170">
                  <c:v>283.39999999999998</c:v>
                </c:pt>
                <c:pt idx="12171">
                  <c:v>288.2</c:v>
                </c:pt>
                <c:pt idx="12172">
                  <c:v>288.60000000000002</c:v>
                </c:pt>
                <c:pt idx="12173">
                  <c:v>288.3</c:v>
                </c:pt>
                <c:pt idx="12174">
                  <c:v>289.5</c:v>
                </c:pt>
                <c:pt idx="12175">
                  <c:v>284.5</c:v>
                </c:pt>
                <c:pt idx="12176">
                  <c:v>283.8</c:v>
                </c:pt>
                <c:pt idx="12177">
                  <c:v>285.7</c:v>
                </c:pt>
                <c:pt idx="12178">
                  <c:v>285.3</c:v>
                </c:pt>
                <c:pt idx="12179">
                  <c:v>286.89999999999998</c:v>
                </c:pt>
                <c:pt idx="12180">
                  <c:v>282.7</c:v>
                </c:pt>
                <c:pt idx="12181">
                  <c:v>283.39999999999998</c:v>
                </c:pt>
                <c:pt idx="12182">
                  <c:v>287.89999999999998</c:v>
                </c:pt>
                <c:pt idx="12183">
                  <c:v>288.5</c:v>
                </c:pt>
                <c:pt idx="12184">
                  <c:v>289.10000000000002</c:v>
                </c:pt>
                <c:pt idx="12185">
                  <c:v>288.5</c:v>
                </c:pt>
                <c:pt idx="12186">
                  <c:v>294.39999999999998</c:v>
                </c:pt>
                <c:pt idx="12187">
                  <c:v>294.10000000000002</c:v>
                </c:pt>
                <c:pt idx="12188">
                  <c:v>292.8</c:v>
                </c:pt>
                <c:pt idx="12189">
                  <c:v>278.3</c:v>
                </c:pt>
                <c:pt idx="12190">
                  <c:v>289.3</c:v>
                </c:pt>
                <c:pt idx="12191">
                  <c:v>289</c:v>
                </c:pt>
                <c:pt idx="12192">
                  <c:v>285.60000000000002</c:v>
                </c:pt>
                <c:pt idx="12193">
                  <c:v>288.10000000000002</c:v>
                </c:pt>
                <c:pt idx="12194">
                  <c:v>288.8</c:v>
                </c:pt>
                <c:pt idx="12195">
                  <c:v>286.7</c:v>
                </c:pt>
                <c:pt idx="12196">
                  <c:v>288.5</c:v>
                </c:pt>
                <c:pt idx="12197">
                  <c:v>290.3</c:v>
                </c:pt>
                <c:pt idx="12198">
                  <c:v>275.3</c:v>
                </c:pt>
                <c:pt idx="12199">
                  <c:v>291.3</c:v>
                </c:pt>
                <c:pt idx="12200">
                  <c:v>290.3</c:v>
                </c:pt>
                <c:pt idx="12201">
                  <c:v>291.39999999999998</c:v>
                </c:pt>
                <c:pt idx="12202">
                  <c:v>282.89999999999998</c:v>
                </c:pt>
                <c:pt idx="12203">
                  <c:v>292.7</c:v>
                </c:pt>
                <c:pt idx="12204">
                  <c:v>294.39999999999998</c:v>
                </c:pt>
                <c:pt idx="12205">
                  <c:v>285.7</c:v>
                </c:pt>
                <c:pt idx="12206">
                  <c:v>287.10000000000002</c:v>
                </c:pt>
                <c:pt idx="12207">
                  <c:v>287.7</c:v>
                </c:pt>
                <c:pt idx="12208">
                  <c:v>289.60000000000002</c:v>
                </c:pt>
                <c:pt idx="12209">
                  <c:v>290</c:v>
                </c:pt>
                <c:pt idx="12210">
                  <c:v>286.60000000000002</c:v>
                </c:pt>
                <c:pt idx="12211">
                  <c:v>289.7</c:v>
                </c:pt>
                <c:pt idx="12212">
                  <c:v>284.89999999999998</c:v>
                </c:pt>
                <c:pt idx="12213">
                  <c:v>291</c:v>
                </c:pt>
                <c:pt idx="12214">
                  <c:v>289.7</c:v>
                </c:pt>
                <c:pt idx="12215">
                  <c:v>293.5</c:v>
                </c:pt>
                <c:pt idx="12216">
                  <c:v>296.39999999999998</c:v>
                </c:pt>
                <c:pt idx="12217">
                  <c:v>290.89999999999998</c:v>
                </c:pt>
                <c:pt idx="12218">
                  <c:v>295</c:v>
                </c:pt>
                <c:pt idx="12219">
                  <c:v>292.60000000000002</c:v>
                </c:pt>
                <c:pt idx="12220">
                  <c:v>291.3</c:v>
                </c:pt>
                <c:pt idx="12221">
                  <c:v>283.60000000000002</c:v>
                </c:pt>
                <c:pt idx="12222">
                  <c:v>291</c:v>
                </c:pt>
                <c:pt idx="12223">
                  <c:v>293.10000000000002</c:v>
                </c:pt>
                <c:pt idx="12224">
                  <c:v>290.60000000000002</c:v>
                </c:pt>
                <c:pt idx="12225">
                  <c:v>291.3</c:v>
                </c:pt>
                <c:pt idx="12226">
                  <c:v>287.3</c:v>
                </c:pt>
                <c:pt idx="12227">
                  <c:v>290.10000000000002</c:v>
                </c:pt>
                <c:pt idx="12228">
                  <c:v>288.60000000000002</c:v>
                </c:pt>
                <c:pt idx="12229">
                  <c:v>284.2</c:v>
                </c:pt>
                <c:pt idx="12230">
                  <c:v>291.5</c:v>
                </c:pt>
                <c:pt idx="12231">
                  <c:v>289.60000000000002</c:v>
                </c:pt>
                <c:pt idx="12232">
                  <c:v>288.89999999999998</c:v>
                </c:pt>
                <c:pt idx="12233">
                  <c:v>289.3</c:v>
                </c:pt>
                <c:pt idx="12234">
                  <c:v>288.60000000000002</c:v>
                </c:pt>
                <c:pt idx="12235">
                  <c:v>290.7</c:v>
                </c:pt>
                <c:pt idx="12236">
                  <c:v>290.8</c:v>
                </c:pt>
                <c:pt idx="12237">
                  <c:v>284.8</c:v>
                </c:pt>
                <c:pt idx="12238">
                  <c:v>289.7</c:v>
                </c:pt>
                <c:pt idx="12239">
                  <c:v>290.39999999999998</c:v>
                </c:pt>
                <c:pt idx="12240">
                  <c:v>278.10000000000002</c:v>
                </c:pt>
                <c:pt idx="12241">
                  <c:v>289</c:v>
                </c:pt>
                <c:pt idx="12242">
                  <c:v>289.8</c:v>
                </c:pt>
                <c:pt idx="12243">
                  <c:v>290.39999999999998</c:v>
                </c:pt>
                <c:pt idx="12244">
                  <c:v>288.8</c:v>
                </c:pt>
                <c:pt idx="12245">
                  <c:v>281.39999999999998</c:v>
                </c:pt>
                <c:pt idx="12246">
                  <c:v>287.10000000000002</c:v>
                </c:pt>
                <c:pt idx="12247">
                  <c:v>289.7</c:v>
                </c:pt>
                <c:pt idx="12248">
                  <c:v>281.3</c:v>
                </c:pt>
                <c:pt idx="12249">
                  <c:v>290.7</c:v>
                </c:pt>
                <c:pt idx="12250">
                  <c:v>293.39999999999998</c:v>
                </c:pt>
                <c:pt idx="12251">
                  <c:v>293.39999999999998</c:v>
                </c:pt>
                <c:pt idx="12252">
                  <c:v>292.5</c:v>
                </c:pt>
                <c:pt idx="12253">
                  <c:v>289.5</c:v>
                </c:pt>
                <c:pt idx="12254">
                  <c:v>290.7</c:v>
                </c:pt>
                <c:pt idx="12255">
                  <c:v>290.5</c:v>
                </c:pt>
                <c:pt idx="12256">
                  <c:v>289.7</c:v>
                </c:pt>
                <c:pt idx="12257">
                  <c:v>280.7</c:v>
                </c:pt>
                <c:pt idx="12258">
                  <c:v>288.8</c:v>
                </c:pt>
                <c:pt idx="12259">
                  <c:v>282.60000000000002</c:v>
                </c:pt>
                <c:pt idx="12260">
                  <c:v>291.10000000000002</c:v>
                </c:pt>
                <c:pt idx="12261">
                  <c:v>284.8</c:v>
                </c:pt>
                <c:pt idx="12262">
                  <c:v>285.10000000000002</c:v>
                </c:pt>
                <c:pt idx="12263">
                  <c:v>287.10000000000002</c:v>
                </c:pt>
                <c:pt idx="12264">
                  <c:v>281.8</c:v>
                </c:pt>
                <c:pt idx="12265">
                  <c:v>290.39999999999998</c:v>
                </c:pt>
                <c:pt idx="12266">
                  <c:v>290.39999999999998</c:v>
                </c:pt>
                <c:pt idx="12267">
                  <c:v>290.39999999999998</c:v>
                </c:pt>
                <c:pt idx="12268">
                  <c:v>286.89999999999998</c:v>
                </c:pt>
                <c:pt idx="12269">
                  <c:v>280.7</c:v>
                </c:pt>
                <c:pt idx="12270">
                  <c:v>284</c:v>
                </c:pt>
                <c:pt idx="12271">
                  <c:v>290.7</c:v>
                </c:pt>
                <c:pt idx="12272">
                  <c:v>288.3</c:v>
                </c:pt>
                <c:pt idx="12273">
                  <c:v>282.8</c:v>
                </c:pt>
                <c:pt idx="12274">
                  <c:v>287.10000000000002</c:v>
                </c:pt>
                <c:pt idx="12275">
                  <c:v>289.7</c:v>
                </c:pt>
                <c:pt idx="12276">
                  <c:v>288.60000000000002</c:v>
                </c:pt>
                <c:pt idx="12277">
                  <c:v>288.5</c:v>
                </c:pt>
                <c:pt idx="12278">
                  <c:v>289.7</c:v>
                </c:pt>
                <c:pt idx="12279">
                  <c:v>284.8</c:v>
                </c:pt>
                <c:pt idx="12280">
                  <c:v>276</c:v>
                </c:pt>
                <c:pt idx="12281">
                  <c:v>285.10000000000002</c:v>
                </c:pt>
                <c:pt idx="12282">
                  <c:v>275.2</c:v>
                </c:pt>
                <c:pt idx="12283">
                  <c:v>288.5</c:v>
                </c:pt>
                <c:pt idx="12284">
                  <c:v>289.7</c:v>
                </c:pt>
                <c:pt idx="12285">
                  <c:v>289.5</c:v>
                </c:pt>
                <c:pt idx="12286">
                  <c:v>278.8</c:v>
                </c:pt>
                <c:pt idx="12287">
                  <c:v>288.2</c:v>
                </c:pt>
                <c:pt idx="12288">
                  <c:v>290.39999999999998</c:v>
                </c:pt>
                <c:pt idx="12289">
                  <c:v>287.89999999999998</c:v>
                </c:pt>
                <c:pt idx="12290">
                  <c:v>288.89999999999998</c:v>
                </c:pt>
                <c:pt idx="12291">
                  <c:v>292.5</c:v>
                </c:pt>
                <c:pt idx="12292">
                  <c:v>286.5</c:v>
                </c:pt>
                <c:pt idx="12293">
                  <c:v>287.7</c:v>
                </c:pt>
                <c:pt idx="12294">
                  <c:v>283.8</c:v>
                </c:pt>
                <c:pt idx="12295">
                  <c:v>285.3</c:v>
                </c:pt>
                <c:pt idx="12296">
                  <c:v>287.5</c:v>
                </c:pt>
                <c:pt idx="12297">
                  <c:v>289.39999999999998</c:v>
                </c:pt>
                <c:pt idx="12298">
                  <c:v>288.5</c:v>
                </c:pt>
                <c:pt idx="12299">
                  <c:v>286.60000000000002</c:v>
                </c:pt>
                <c:pt idx="12300">
                  <c:v>288.3</c:v>
                </c:pt>
                <c:pt idx="12301">
                  <c:v>289.5</c:v>
                </c:pt>
                <c:pt idx="12302">
                  <c:v>290.7</c:v>
                </c:pt>
                <c:pt idx="12303">
                  <c:v>285.8</c:v>
                </c:pt>
                <c:pt idx="12304">
                  <c:v>290.39999999999998</c:v>
                </c:pt>
                <c:pt idx="12305">
                  <c:v>280.7</c:v>
                </c:pt>
                <c:pt idx="12306">
                  <c:v>288.8</c:v>
                </c:pt>
                <c:pt idx="12307">
                  <c:v>282.8</c:v>
                </c:pt>
                <c:pt idx="12308">
                  <c:v>282.89999999999998</c:v>
                </c:pt>
                <c:pt idx="12309">
                  <c:v>284.5</c:v>
                </c:pt>
                <c:pt idx="12310">
                  <c:v>285.39999999999998</c:v>
                </c:pt>
                <c:pt idx="12311">
                  <c:v>280.60000000000002</c:v>
                </c:pt>
                <c:pt idx="12312">
                  <c:v>288.2</c:v>
                </c:pt>
                <c:pt idx="12313">
                  <c:v>289.2</c:v>
                </c:pt>
                <c:pt idx="12314">
                  <c:v>284.2</c:v>
                </c:pt>
                <c:pt idx="12315">
                  <c:v>285.3</c:v>
                </c:pt>
                <c:pt idx="12316">
                  <c:v>282.8</c:v>
                </c:pt>
                <c:pt idx="12317">
                  <c:v>282.8</c:v>
                </c:pt>
                <c:pt idx="12318">
                  <c:v>286.39999999999998</c:v>
                </c:pt>
                <c:pt idx="12319">
                  <c:v>286.89999999999998</c:v>
                </c:pt>
                <c:pt idx="12320">
                  <c:v>278.8</c:v>
                </c:pt>
                <c:pt idx="12321">
                  <c:v>288.8</c:v>
                </c:pt>
                <c:pt idx="12322">
                  <c:v>285.10000000000002</c:v>
                </c:pt>
                <c:pt idx="12323">
                  <c:v>285.10000000000002</c:v>
                </c:pt>
                <c:pt idx="12324">
                  <c:v>290.39999999999998</c:v>
                </c:pt>
                <c:pt idx="12325">
                  <c:v>288</c:v>
                </c:pt>
                <c:pt idx="12326">
                  <c:v>287</c:v>
                </c:pt>
                <c:pt idx="12327">
                  <c:v>287.5</c:v>
                </c:pt>
                <c:pt idx="12328">
                  <c:v>286.89999999999998</c:v>
                </c:pt>
                <c:pt idx="12329">
                  <c:v>284.2</c:v>
                </c:pt>
                <c:pt idx="12330">
                  <c:v>282.7</c:v>
                </c:pt>
                <c:pt idx="12331">
                  <c:v>288.5</c:v>
                </c:pt>
                <c:pt idx="12332">
                  <c:v>285.39999999999998</c:v>
                </c:pt>
                <c:pt idx="12333">
                  <c:v>286.39999999999998</c:v>
                </c:pt>
                <c:pt idx="12334">
                  <c:v>288</c:v>
                </c:pt>
                <c:pt idx="12335">
                  <c:v>289.5</c:v>
                </c:pt>
                <c:pt idx="12336">
                  <c:v>288.5</c:v>
                </c:pt>
                <c:pt idx="12337">
                  <c:v>284.8</c:v>
                </c:pt>
                <c:pt idx="12338">
                  <c:v>282.3</c:v>
                </c:pt>
                <c:pt idx="12339">
                  <c:v>287.39999999999998</c:v>
                </c:pt>
                <c:pt idx="12340">
                  <c:v>287.2</c:v>
                </c:pt>
                <c:pt idx="12341">
                  <c:v>282.8</c:v>
                </c:pt>
                <c:pt idx="12342">
                  <c:v>286.3</c:v>
                </c:pt>
                <c:pt idx="12343">
                  <c:v>284.5</c:v>
                </c:pt>
                <c:pt idx="12344">
                  <c:v>285.7</c:v>
                </c:pt>
                <c:pt idx="12345">
                  <c:v>271.3</c:v>
                </c:pt>
                <c:pt idx="12346">
                  <c:v>286.39999999999998</c:v>
                </c:pt>
                <c:pt idx="12347">
                  <c:v>276.7</c:v>
                </c:pt>
                <c:pt idx="12348">
                  <c:v>288.8</c:v>
                </c:pt>
                <c:pt idx="12349">
                  <c:v>285.3</c:v>
                </c:pt>
                <c:pt idx="12350">
                  <c:v>283.10000000000002</c:v>
                </c:pt>
                <c:pt idx="12351">
                  <c:v>277.10000000000002</c:v>
                </c:pt>
                <c:pt idx="12352">
                  <c:v>288.60000000000002</c:v>
                </c:pt>
                <c:pt idx="12353">
                  <c:v>287.7</c:v>
                </c:pt>
                <c:pt idx="12354">
                  <c:v>286.60000000000002</c:v>
                </c:pt>
                <c:pt idx="12355">
                  <c:v>281.39999999999998</c:v>
                </c:pt>
                <c:pt idx="12356">
                  <c:v>279.89999999999998</c:v>
                </c:pt>
                <c:pt idx="12357">
                  <c:v>284</c:v>
                </c:pt>
                <c:pt idx="12358">
                  <c:v>286.2</c:v>
                </c:pt>
                <c:pt idx="12359">
                  <c:v>275.10000000000002</c:v>
                </c:pt>
                <c:pt idx="12360">
                  <c:v>284.7</c:v>
                </c:pt>
                <c:pt idx="12361">
                  <c:v>279.39999999999998</c:v>
                </c:pt>
                <c:pt idx="12362">
                  <c:v>280.2</c:v>
                </c:pt>
                <c:pt idx="12363">
                  <c:v>281.60000000000002</c:v>
                </c:pt>
                <c:pt idx="12364">
                  <c:v>283.10000000000002</c:v>
                </c:pt>
                <c:pt idx="12365">
                  <c:v>284.5</c:v>
                </c:pt>
                <c:pt idx="12366">
                  <c:v>270.3</c:v>
                </c:pt>
                <c:pt idx="12367">
                  <c:v>280.10000000000002</c:v>
                </c:pt>
                <c:pt idx="12368">
                  <c:v>279.7</c:v>
                </c:pt>
                <c:pt idx="12369">
                  <c:v>271</c:v>
                </c:pt>
                <c:pt idx="12370">
                  <c:v>282.7</c:v>
                </c:pt>
                <c:pt idx="12371">
                  <c:v>282.39999999999998</c:v>
                </c:pt>
                <c:pt idx="12372">
                  <c:v>281.60000000000002</c:v>
                </c:pt>
                <c:pt idx="12373">
                  <c:v>278.39999999999998</c:v>
                </c:pt>
                <c:pt idx="12374">
                  <c:v>281.2</c:v>
                </c:pt>
                <c:pt idx="12375">
                  <c:v>282.5</c:v>
                </c:pt>
                <c:pt idx="12376">
                  <c:v>282.8</c:v>
                </c:pt>
                <c:pt idx="12377">
                  <c:v>282.3</c:v>
                </c:pt>
                <c:pt idx="12378">
                  <c:v>285.3</c:v>
                </c:pt>
                <c:pt idx="12379">
                  <c:v>284.89999999999998</c:v>
                </c:pt>
                <c:pt idx="12380">
                  <c:v>285.39999999999998</c:v>
                </c:pt>
                <c:pt idx="12381">
                  <c:v>286.5</c:v>
                </c:pt>
                <c:pt idx="12382">
                  <c:v>285.10000000000002</c:v>
                </c:pt>
                <c:pt idx="12383">
                  <c:v>283.39999999999998</c:v>
                </c:pt>
                <c:pt idx="12384">
                  <c:v>285.39999999999998</c:v>
                </c:pt>
                <c:pt idx="12385">
                  <c:v>284.60000000000002</c:v>
                </c:pt>
                <c:pt idx="12386">
                  <c:v>281.89999999999998</c:v>
                </c:pt>
                <c:pt idx="12387">
                  <c:v>285.3</c:v>
                </c:pt>
                <c:pt idx="12388">
                  <c:v>278</c:v>
                </c:pt>
                <c:pt idx="12389">
                  <c:v>286.5</c:v>
                </c:pt>
                <c:pt idx="12390">
                  <c:v>286.5</c:v>
                </c:pt>
                <c:pt idx="12391">
                  <c:v>281.60000000000002</c:v>
                </c:pt>
                <c:pt idx="12392">
                  <c:v>274.10000000000002</c:v>
                </c:pt>
                <c:pt idx="12393">
                  <c:v>284.10000000000002</c:v>
                </c:pt>
                <c:pt idx="12394">
                  <c:v>281.60000000000002</c:v>
                </c:pt>
                <c:pt idx="12395">
                  <c:v>283.89999999999998</c:v>
                </c:pt>
                <c:pt idx="12396">
                  <c:v>282.60000000000002</c:v>
                </c:pt>
                <c:pt idx="12397">
                  <c:v>278.3</c:v>
                </c:pt>
                <c:pt idx="12398">
                  <c:v>283.10000000000002</c:v>
                </c:pt>
                <c:pt idx="12399">
                  <c:v>276.89999999999998</c:v>
                </c:pt>
                <c:pt idx="12400">
                  <c:v>285.8</c:v>
                </c:pt>
                <c:pt idx="12401">
                  <c:v>280.39999999999998</c:v>
                </c:pt>
                <c:pt idx="12402">
                  <c:v>284.10000000000002</c:v>
                </c:pt>
                <c:pt idx="12403">
                  <c:v>276.60000000000002</c:v>
                </c:pt>
                <c:pt idx="12404">
                  <c:v>284</c:v>
                </c:pt>
                <c:pt idx="12405">
                  <c:v>284.5</c:v>
                </c:pt>
                <c:pt idx="12406">
                  <c:v>276.8</c:v>
                </c:pt>
                <c:pt idx="12407">
                  <c:v>283.7</c:v>
                </c:pt>
                <c:pt idx="12408">
                  <c:v>280.7</c:v>
                </c:pt>
                <c:pt idx="12409">
                  <c:v>275.7</c:v>
                </c:pt>
                <c:pt idx="12410">
                  <c:v>284.7</c:v>
                </c:pt>
                <c:pt idx="12411">
                  <c:v>285.5</c:v>
                </c:pt>
                <c:pt idx="12412">
                  <c:v>284.10000000000002</c:v>
                </c:pt>
                <c:pt idx="12413">
                  <c:v>281.8</c:v>
                </c:pt>
                <c:pt idx="12414">
                  <c:v>280.5</c:v>
                </c:pt>
                <c:pt idx="12415">
                  <c:v>283.2</c:v>
                </c:pt>
                <c:pt idx="12416">
                  <c:v>284.39999999999998</c:v>
                </c:pt>
                <c:pt idx="12417">
                  <c:v>285.5</c:v>
                </c:pt>
                <c:pt idx="12418">
                  <c:v>282.7</c:v>
                </c:pt>
                <c:pt idx="12419">
                  <c:v>283</c:v>
                </c:pt>
                <c:pt idx="12420">
                  <c:v>283.60000000000002</c:v>
                </c:pt>
                <c:pt idx="12421">
                  <c:v>281.8</c:v>
                </c:pt>
                <c:pt idx="12422">
                  <c:v>277.60000000000002</c:v>
                </c:pt>
                <c:pt idx="12423">
                  <c:v>267</c:v>
                </c:pt>
                <c:pt idx="12424">
                  <c:v>276.39999999999998</c:v>
                </c:pt>
                <c:pt idx="12425">
                  <c:v>281</c:v>
                </c:pt>
                <c:pt idx="12426">
                  <c:v>282.5</c:v>
                </c:pt>
                <c:pt idx="12427">
                  <c:v>278</c:v>
                </c:pt>
                <c:pt idx="12428">
                  <c:v>277.2</c:v>
                </c:pt>
                <c:pt idx="12429">
                  <c:v>278.5</c:v>
                </c:pt>
                <c:pt idx="12430">
                  <c:v>272.3</c:v>
                </c:pt>
                <c:pt idx="12431">
                  <c:v>274.10000000000002</c:v>
                </c:pt>
                <c:pt idx="12432">
                  <c:v>279.39999999999998</c:v>
                </c:pt>
                <c:pt idx="12433">
                  <c:v>276.7</c:v>
                </c:pt>
                <c:pt idx="12434">
                  <c:v>282.10000000000002</c:v>
                </c:pt>
                <c:pt idx="12435">
                  <c:v>278.7</c:v>
                </c:pt>
                <c:pt idx="12436">
                  <c:v>277.39999999999998</c:v>
                </c:pt>
                <c:pt idx="12437">
                  <c:v>280.2</c:v>
                </c:pt>
                <c:pt idx="12438">
                  <c:v>281.3</c:v>
                </c:pt>
                <c:pt idx="12439">
                  <c:v>284.39999999999998</c:v>
                </c:pt>
                <c:pt idx="12440">
                  <c:v>283.39999999999998</c:v>
                </c:pt>
                <c:pt idx="12441">
                  <c:v>284.5</c:v>
                </c:pt>
                <c:pt idx="12442">
                  <c:v>284.39999999999998</c:v>
                </c:pt>
                <c:pt idx="12443">
                  <c:v>286.5</c:v>
                </c:pt>
                <c:pt idx="12444">
                  <c:v>283.60000000000002</c:v>
                </c:pt>
                <c:pt idx="12445">
                  <c:v>285.10000000000002</c:v>
                </c:pt>
                <c:pt idx="12446">
                  <c:v>285.89999999999998</c:v>
                </c:pt>
                <c:pt idx="12447">
                  <c:v>285.5</c:v>
                </c:pt>
                <c:pt idx="12448">
                  <c:v>276.10000000000002</c:v>
                </c:pt>
                <c:pt idx="12449">
                  <c:v>283.7</c:v>
                </c:pt>
                <c:pt idx="12450">
                  <c:v>285.39999999999998</c:v>
                </c:pt>
                <c:pt idx="12451">
                  <c:v>283.89999999999998</c:v>
                </c:pt>
                <c:pt idx="12452">
                  <c:v>281.89999999999998</c:v>
                </c:pt>
                <c:pt idx="12453">
                  <c:v>278.7</c:v>
                </c:pt>
                <c:pt idx="12454">
                  <c:v>282.5</c:v>
                </c:pt>
                <c:pt idx="12455">
                  <c:v>281.3</c:v>
                </c:pt>
                <c:pt idx="12456">
                  <c:v>274.89999999999998</c:v>
                </c:pt>
                <c:pt idx="12457">
                  <c:v>281.10000000000002</c:v>
                </c:pt>
                <c:pt idx="12458">
                  <c:v>282.5</c:v>
                </c:pt>
                <c:pt idx="12459">
                  <c:v>279.7</c:v>
                </c:pt>
                <c:pt idx="12460">
                  <c:v>282</c:v>
                </c:pt>
                <c:pt idx="12461">
                  <c:v>278.10000000000002</c:v>
                </c:pt>
                <c:pt idx="12462">
                  <c:v>281.3</c:v>
                </c:pt>
                <c:pt idx="12463">
                  <c:v>274.2</c:v>
                </c:pt>
                <c:pt idx="12464">
                  <c:v>275.5</c:v>
                </c:pt>
                <c:pt idx="12465">
                  <c:v>279.5</c:v>
                </c:pt>
                <c:pt idx="12466">
                  <c:v>279.60000000000002</c:v>
                </c:pt>
                <c:pt idx="12467">
                  <c:v>279.60000000000002</c:v>
                </c:pt>
                <c:pt idx="12468">
                  <c:v>276.7</c:v>
                </c:pt>
                <c:pt idx="12469">
                  <c:v>276.89999999999998</c:v>
                </c:pt>
                <c:pt idx="12470">
                  <c:v>278.8</c:v>
                </c:pt>
                <c:pt idx="12471">
                  <c:v>275.8</c:v>
                </c:pt>
                <c:pt idx="12472">
                  <c:v>274.60000000000002</c:v>
                </c:pt>
                <c:pt idx="12473">
                  <c:v>271.5</c:v>
                </c:pt>
                <c:pt idx="12474">
                  <c:v>276.39999999999998</c:v>
                </c:pt>
                <c:pt idx="12475">
                  <c:v>278.3</c:v>
                </c:pt>
                <c:pt idx="12476">
                  <c:v>278.2</c:v>
                </c:pt>
                <c:pt idx="12477">
                  <c:v>277.60000000000002</c:v>
                </c:pt>
                <c:pt idx="12478">
                  <c:v>275.7</c:v>
                </c:pt>
                <c:pt idx="12479">
                  <c:v>278.60000000000002</c:v>
                </c:pt>
                <c:pt idx="12480">
                  <c:v>277.60000000000002</c:v>
                </c:pt>
                <c:pt idx="12481">
                  <c:v>278.60000000000002</c:v>
                </c:pt>
                <c:pt idx="12482">
                  <c:v>277.89999999999998</c:v>
                </c:pt>
                <c:pt idx="12483">
                  <c:v>272.89999999999998</c:v>
                </c:pt>
                <c:pt idx="12484">
                  <c:v>268.7</c:v>
                </c:pt>
                <c:pt idx="12485">
                  <c:v>278.39999999999998</c:v>
                </c:pt>
                <c:pt idx="12486">
                  <c:v>279.60000000000002</c:v>
                </c:pt>
                <c:pt idx="12487">
                  <c:v>280.60000000000002</c:v>
                </c:pt>
                <c:pt idx="12488">
                  <c:v>278.60000000000002</c:v>
                </c:pt>
                <c:pt idx="12489">
                  <c:v>279.60000000000002</c:v>
                </c:pt>
                <c:pt idx="12490">
                  <c:v>273.7</c:v>
                </c:pt>
                <c:pt idx="12491">
                  <c:v>282.8</c:v>
                </c:pt>
                <c:pt idx="12492">
                  <c:v>284.5</c:v>
                </c:pt>
                <c:pt idx="12493">
                  <c:v>281.8</c:v>
                </c:pt>
                <c:pt idx="12494">
                  <c:v>281.8</c:v>
                </c:pt>
                <c:pt idx="12495">
                  <c:v>285.39999999999998</c:v>
                </c:pt>
                <c:pt idx="12496">
                  <c:v>272</c:v>
                </c:pt>
                <c:pt idx="12497">
                  <c:v>278.60000000000002</c:v>
                </c:pt>
                <c:pt idx="12498">
                  <c:v>286.39999999999998</c:v>
                </c:pt>
                <c:pt idx="12499">
                  <c:v>285.60000000000002</c:v>
                </c:pt>
                <c:pt idx="12500">
                  <c:v>284.7</c:v>
                </c:pt>
                <c:pt idx="12501">
                  <c:v>284.5</c:v>
                </c:pt>
                <c:pt idx="12502">
                  <c:v>284.10000000000002</c:v>
                </c:pt>
                <c:pt idx="12503">
                  <c:v>284.3</c:v>
                </c:pt>
                <c:pt idx="12504">
                  <c:v>280.7</c:v>
                </c:pt>
                <c:pt idx="12505">
                  <c:v>279.8</c:v>
                </c:pt>
                <c:pt idx="12506">
                  <c:v>286.7</c:v>
                </c:pt>
                <c:pt idx="12507">
                  <c:v>287.5</c:v>
                </c:pt>
                <c:pt idx="12508">
                  <c:v>287.8</c:v>
                </c:pt>
                <c:pt idx="12509">
                  <c:v>289.10000000000002</c:v>
                </c:pt>
                <c:pt idx="12510">
                  <c:v>278.10000000000002</c:v>
                </c:pt>
                <c:pt idx="12511">
                  <c:v>283.10000000000002</c:v>
                </c:pt>
                <c:pt idx="12512">
                  <c:v>286.39999999999998</c:v>
                </c:pt>
                <c:pt idx="12513">
                  <c:v>282.60000000000002</c:v>
                </c:pt>
                <c:pt idx="12514">
                  <c:v>288.5</c:v>
                </c:pt>
                <c:pt idx="12515">
                  <c:v>281.7</c:v>
                </c:pt>
                <c:pt idx="12516">
                  <c:v>287</c:v>
                </c:pt>
                <c:pt idx="12517">
                  <c:v>284.8</c:v>
                </c:pt>
                <c:pt idx="12518">
                  <c:v>286.10000000000002</c:v>
                </c:pt>
                <c:pt idx="12519">
                  <c:v>284.60000000000002</c:v>
                </c:pt>
                <c:pt idx="12520">
                  <c:v>290.39999999999998</c:v>
                </c:pt>
                <c:pt idx="12521">
                  <c:v>289.8</c:v>
                </c:pt>
                <c:pt idx="12522">
                  <c:v>286.60000000000002</c:v>
                </c:pt>
                <c:pt idx="12523">
                  <c:v>289.89999999999998</c:v>
                </c:pt>
                <c:pt idx="12524">
                  <c:v>294</c:v>
                </c:pt>
                <c:pt idx="12525">
                  <c:v>283.10000000000002</c:v>
                </c:pt>
                <c:pt idx="12526">
                  <c:v>293.39999999999998</c:v>
                </c:pt>
                <c:pt idx="12527">
                  <c:v>292.8</c:v>
                </c:pt>
                <c:pt idx="12528">
                  <c:v>289.60000000000002</c:v>
                </c:pt>
                <c:pt idx="12529">
                  <c:v>295.10000000000002</c:v>
                </c:pt>
                <c:pt idx="12530">
                  <c:v>290.7</c:v>
                </c:pt>
                <c:pt idx="12531">
                  <c:v>287.5</c:v>
                </c:pt>
                <c:pt idx="12532">
                  <c:v>289.3</c:v>
                </c:pt>
                <c:pt idx="12533">
                  <c:v>290.7</c:v>
                </c:pt>
                <c:pt idx="12534">
                  <c:v>287.89999999999998</c:v>
                </c:pt>
                <c:pt idx="12535">
                  <c:v>293.3</c:v>
                </c:pt>
                <c:pt idx="12536">
                  <c:v>296</c:v>
                </c:pt>
                <c:pt idx="12537">
                  <c:v>292.60000000000002</c:v>
                </c:pt>
                <c:pt idx="12538">
                  <c:v>292.7</c:v>
                </c:pt>
                <c:pt idx="12539">
                  <c:v>294.7</c:v>
                </c:pt>
                <c:pt idx="12540">
                  <c:v>284</c:v>
                </c:pt>
                <c:pt idx="12541">
                  <c:v>289.89999999999998</c:v>
                </c:pt>
                <c:pt idx="12542">
                  <c:v>292.10000000000002</c:v>
                </c:pt>
                <c:pt idx="12543">
                  <c:v>287.8</c:v>
                </c:pt>
                <c:pt idx="12544">
                  <c:v>292.60000000000002</c:v>
                </c:pt>
                <c:pt idx="12545">
                  <c:v>291.60000000000002</c:v>
                </c:pt>
                <c:pt idx="12546">
                  <c:v>290.7</c:v>
                </c:pt>
                <c:pt idx="12547">
                  <c:v>291</c:v>
                </c:pt>
                <c:pt idx="12548">
                  <c:v>291.2</c:v>
                </c:pt>
                <c:pt idx="12549">
                  <c:v>296.10000000000002</c:v>
                </c:pt>
                <c:pt idx="12550">
                  <c:v>288.60000000000002</c:v>
                </c:pt>
                <c:pt idx="12551">
                  <c:v>287.60000000000002</c:v>
                </c:pt>
                <c:pt idx="12552">
                  <c:v>280.10000000000002</c:v>
                </c:pt>
                <c:pt idx="12553">
                  <c:v>292.7</c:v>
                </c:pt>
                <c:pt idx="12554">
                  <c:v>294.60000000000002</c:v>
                </c:pt>
                <c:pt idx="12555">
                  <c:v>295.39999999999998</c:v>
                </c:pt>
                <c:pt idx="12556">
                  <c:v>289.3</c:v>
                </c:pt>
                <c:pt idx="12557">
                  <c:v>288.3</c:v>
                </c:pt>
                <c:pt idx="12558">
                  <c:v>291.5</c:v>
                </c:pt>
                <c:pt idx="12559">
                  <c:v>282.5</c:v>
                </c:pt>
                <c:pt idx="12560">
                  <c:v>289.39999999999998</c:v>
                </c:pt>
                <c:pt idx="12561">
                  <c:v>290.3</c:v>
                </c:pt>
                <c:pt idx="12562">
                  <c:v>290.2</c:v>
                </c:pt>
                <c:pt idx="12563">
                  <c:v>288.2</c:v>
                </c:pt>
                <c:pt idx="12564">
                  <c:v>285.60000000000002</c:v>
                </c:pt>
                <c:pt idx="12565">
                  <c:v>287.5</c:v>
                </c:pt>
                <c:pt idx="12566">
                  <c:v>289.3</c:v>
                </c:pt>
                <c:pt idx="12567">
                  <c:v>289.5</c:v>
                </c:pt>
                <c:pt idx="12568">
                  <c:v>283.89999999999998</c:v>
                </c:pt>
                <c:pt idx="12569">
                  <c:v>285</c:v>
                </c:pt>
                <c:pt idx="12570">
                  <c:v>285.39999999999998</c:v>
                </c:pt>
                <c:pt idx="12571">
                  <c:v>286.10000000000002</c:v>
                </c:pt>
                <c:pt idx="12572">
                  <c:v>288.10000000000002</c:v>
                </c:pt>
                <c:pt idx="12573">
                  <c:v>284.7</c:v>
                </c:pt>
                <c:pt idx="12574">
                  <c:v>287.10000000000002</c:v>
                </c:pt>
                <c:pt idx="12575">
                  <c:v>287.89999999999998</c:v>
                </c:pt>
                <c:pt idx="12576">
                  <c:v>287.5</c:v>
                </c:pt>
                <c:pt idx="12577">
                  <c:v>289.5</c:v>
                </c:pt>
                <c:pt idx="12578">
                  <c:v>289.5</c:v>
                </c:pt>
                <c:pt idx="12579">
                  <c:v>281.89999999999998</c:v>
                </c:pt>
                <c:pt idx="12580">
                  <c:v>282.5</c:v>
                </c:pt>
                <c:pt idx="12581">
                  <c:v>288.7</c:v>
                </c:pt>
                <c:pt idx="12582">
                  <c:v>286.60000000000002</c:v>
                </c:pt>
                <c:pt idx="12583">
                  <c:v>288.5</c:v>
                </c:pt>
                <c:pt idx="12584">
                  <c:v>288.5</c:v>
                </c:pt>
                <c:pt idx="12585">
                  <c:v>280.89999999999998</c:v>
                </c:pt>
                <c:pt idx="12586">
                  <c:v>278.8</c:v>
                </c:pt>
                <c:pt idx="12587">
                  <c:v>289.5</c:v>
                </c:pt>
                <c:pt idx="12588">
                  <c:v>278.10000000000002</c:v>
                </c:pt>
                <c:pt idx="12589">
                  <c:v>288.5</c:v>
                </c:pt>
                <c:pt idx="12590">
                  <c:v>288.5</c:v>
                </c:pt>
                <c:pt idx="12591">
                  <c:v>288.5</c:v>
                </c:pt>
                <c:pt idx="12592">
                  <c:v>285.8</c:v>
                </c:pt>
                <c:pt idx="12593">
                  <c:v>280.89999999999998</c:v>
                </c:pt>
                <c:pt idx="12594">
                  <c:v>288.10000000000002</c:v>
                </c:pt>
                <c:pt idx="12595">
                  <c:v>284.2</c:v>
                </c:pt>
                <c:pt idx="12596">
                  <c:v>286.60000000000002</c:v>
                </c:pt>
                <c:pt idx="12597">
                  <c:v>285.60000000000002</c:v>
                </c:pt>
                <c:pt idx="12598">
                  <c:v>286.8</c:v>
                </c:pt>
                <c:pt idx="12599">
                  <c:v>283.7</c:v>
                </c:pt>
                <c:pt idx="12600">
                  <c:v>283.60000000000002</c:v>
                </c:pt>
                <c:pt idx="12601">
                  <c:v>282.10000000000002</c:v>
                </c:pt>
                <c:pt idx="12602">
                  <c:v>287.89999999999998</c:v>
                </c:pt>
                <c:pt idx="12603">
                  <c:v>286.5</c:v>
                </c:pt>
                <c:pt idx="12604">
                  <c:v>282.5</c:v>
                </c:pt>
                <c:pt idx="12605">
                  <c:v>282</c:v>
                </c:pt>
                <c:pt idx="12606">
                  <c:v>283.3</c:v>
                </c:pt>
                <c:pt idx="12607">
                  <c:v>284.60000000000002</c:v>
                </c:pt>
                <c:pt idx="12608">
                  <c:v>283.7</c:v>
                </c:pt>
                <c:pt idx="12609">
                  <c:v>288.3</c:v>
                </c:pt>
                <c:pt idx="12610">
                  <c:v>285</c:v>
                </c:pt>
                <c:pt idx="12611">
                  <c:v>283.39999999999998</c:v>
                </c:pt>
                <c:pt idx="12612">
                  <c:v>278.89999999999998</c:v>
                </c:pt>
                <c:pt idx="12613">
                  <c:v>287.2</c:v>
                </c:pt>
                <c:pt idx="12614">
                  <c:v>285.89999999999998</c:v>
                </c:pt>
                <c:pt idx="12615">
                  <c:v>286.39999999999998</c:v>
                </c:pt>
                <c:pt idx="12616">
                  <c:v>286.8</c:v>
                </c:pt>
                <c:pt idx="12617">
                  <c:v>288.10000000000002</c:v>
                </c:pt>
                <c:pt idx="12618">
                  <c:v>285.60000000000002</c:v>
                </c:pt>
                <c:pt idx="12619">
                  <c:v>291.10000000000002</c:v>
                </c:pt>
                <c:pt idx="12620">
                  <c:v>293.60000000000002</c:v>
                </c:pt>
                <c:pt idx="12621">
                  <c:v>289.60000000000002</c:v>
                </c:pt>
                <c:pt idx="12622">
                  <c:v>292.60000000000002</c:v>
                </c:pt>
                <c:pt idx="12623">
                  <c:v>291.7</c:v>
                </c:pt>
                <c:pt idx="12624">
                  <c:v>291.5</c:v>
                </c:pt>
                <c:pt idx="12625">
                  <c:v>286.39999999999998</c:v>
                </c:pt>
                <c:pt idx="12626">
                  <c:v>292.7</c:v>
                </c:pt>
                <c:pt idx="12627">
                  <c:v>291.39999999999998</c:v>
                </c:pt>
                <c:pt idx="12628">
                  <c:v>293.3</c:v>
                </c:pt>
                <c:pt idx="12629">
                  <c:v>295.39999999999998</c:v>
                </c:pt>
                <c:pt idx="12630">
                  <c:v>288.8</c:v>
                </c:pt>
                <c:pt idx="12631">
                  <c:v>293.3</c:v>
                </c:pt>
                <c:pt idx="12632">
                  <c:v>292.8</c:v>
                </c:pt>
                <c:pt idx="12633">
                  <c:v>298.3</c:v>
                </c:pt>
                <c:pt idx="12634">
                  <c:v>296.5</c:v>
                </c:pt>
                <c:pt idx="12635">
                  <c:v>290.10000000000002</c:v>
                </c:pt>
                <c:pt idx="12636">
                  <c:v>296.89999999999998</c:v>
                </c:pt>
                <c:pt idx="12637">
                  <c:v>296</c:v>
                </c:pt>
                <c:pt idx="12638">
                  <c:v>296.8</c:v>
                </c:pt>
                <c:pt idx="12639">
                  <c:v>298.3</c:v>
                </c:pt>
                <c:pt idx="12640">
                  <c:v>296.5</c:v>
                </c:pt>
                <c:pt idx="12641">
                  <c:v>296.3</c:v>
                </c:pt>
                <c:pt idx="12642">
                  <c:v>296.39999999999998</c:v>
                </c:pt>
                <c:pt idx="12643">
                  <c:v>297.8</c:v>
                </c:pt>
                <c:pt idx="12644">
                  <c:v>297.60000000000002</c:v>
                </c:pt>
                <c:pt idx="12645">
                  <c:v>295.5</c:v>
                </c:pt>
                <c:pt idx="12646">
                  <c:v>293.3</c:v>
                </c:pt>
                <c:pt idx="12647">
                  <c:v>299.10000000000002</c:v>
                </c:pt>
                <c:pt idx="12648">
                  <c:v>296.5</c:v>
                </c:pt>
                <c:pt idx="12649">
                  <c:v>298.39999999999998</c:v>
                </c:pt>
                <c:pt idx="12650">
                  <c:v>298.39999999999998</c:v>
                </c:pt>
                <c:pt idx="12651">
                  <c:v>297.39999999999998</c:v>
                </c:pt>
                <c:pt idx="12652">
                  <c:v>289.7</c:v>
                </c:pt>
                <c:pt idx="12653">
                  <c:v>293.60000000000002</c:v>
                </c:pt>
                <c:pt idx="12654">
                  <c:v>293.39999999999998</c:v>
                </c:pt>
                <c:pt idx="12655">
                  <c:v>286.7</c:v>
                </c:pt>
                <c:pt idx="12656">
                  <c:v>293.10000000000002</c:v>
                </c:pt>
                <c:pt idx="12657">
                  <c:v>293.3</c:v>
                </c:pt>
                <c:pt idx="12658">
                  <c:v>293.10000000000002</c:v>
                </c:pt>
                <c:pt idx="12659">
                  <c:v>294.89999999999998</c:v>
                </c:pt>
                <c:pt idx="12660">
                  <c:v>295.5</c:v>
                </c:pt>
                <c:pt idx="12661">
                  <c:v>293.60000000000002</c:v>
                </c:pt>
                <c:pt idx="12662">
                  <c:v>292.7</c:v>
                </c:pt>
                <c:pt idx="12663">
                  <c:v>292.5</c:v>
                </c:pt>
                <c:pt idx="12664">
                  <c:v>293.39999999999998</c:v>
                </c:pt>
                <c:pt idx="12665">
                  <c:v>292.2</c:v>
                </c:pt>
                <c:pt idx="12666">
                  <c:v>286.7</c:v>
                </c:pt>
                <c:pt idx="12667">
                  <c:v>289.7</c:v>
                </c:pt>
                <c:pt idx="12668">
                  <c:v>289.2</c:v>
                </c:pt>
                <c:pt idx="12669">
                  <c:v>289.39999999999998</c:v>
                </c:pt>
                <c:pt idx="12670">
                  <c:v>290.7</c:v>
                </c:pt>
                <c:pt idx="12671">
                  <c:v>288.3</c:v>
                </c:pt>
                <c:pt idx="12672">
                  <c:v>281.89999999999998</c:v>
                </c:pt>
                <c:pt idx="12673">
                  <c:v>287.89999999999998</c:v>
                </c:pt>
                <c:pt idx="12674">
                  <c:v>284.7</c:v>
                </c:pt>
                <c:pt idx="12675">
                  <c:v>288.10000000000002</c:v>
                </c:pt>
                <c:pt idx="12676">
                  <c:v>289.7</c:v>
                </c:pt>
                <c:pt idx="12677">
                  <c:v>289.8</c:v>
                </c:pt>
                <c:pt idx="12678">
                  <c:v>280.89999999999998</c:v>
                </c:pt>
                <c:pt idx="12679">
                  <c:v>285.60000000000002</c:v>
                </c:pt>
                <c:pt idx="12680">
                  <c:v>282.89999999999998</c:v>
                </c:pt>
                <c:pt idx="12681">
                  <c:v>276.8</c:v>
                </c:pt>
                <c:pt idx="12682">
                  <c:v>284.89999999999998</c:v>
                </c:pt>
                <c:pt idx="12683">
                  <c:v>284.8</c:v>
                </c:pt>
                <c:pt idx="12684">
                  <c:v>288.2</c:v>
                </c:pt>
                <c:pt idx="12685">
                  <c:v>285</c:v>
                </c:pt>
                <c:pt idx="12686">
                  <c:v>285.3</c:v>
                </c:pt>
                <c:pt idx="12687">
                  <c:v>289.5</c:v>
                </c:pt>
                <c:pt idx="12688">
                  <c:v>285.3</c:v>
                </c:pt>
                <c:pt idx="12689">
                  <c:v>285</c:v>
                </c:pt>
                <c:pt idx="12690">
                  <c:v>291.10000000000002</c:v>
                </c:pt>
                <c:pt idx="12691">
                  <c:v>290.2</c:v>
                </c:pt>
                <c:pt idx="12692">
                  <c:v>288.2</c:v>
                </c:pt>
                <c:pt idx="12693">
                  <c:v>288.39999999999998</c:v>
                </c:pt>
                <c:pt idx="12694">
                  <c:v>286.5</c:v>
                </c:pt>
                <c:pt idx="12695">
                  <c:v>287.10000000000002</c:v>
                </c:pt>
                <c:pt idx="12696">
                  <c:v>282.89999999999998</c:v>
                </c:pt>
                <c:pt idx="12697">
                  <c:v>290.39999999999998</c:v>
                </c:pt>
                <c:pt idx="12698">
                  <c:v>292.3</c:v>
                </c:pt>
                <c:pt idx="12699">
                  <c:v>295.3</c:v>
                </c:pt>
                <c:pt idx="12700">
                  <c:v>294.8</c:v>
                </c:pt>
                <c:pt idx="12701">
                  <c:v>294.60000000000002</c:v>
                </c:pt>
                <c:pt idx="12702">
                  <c:v>296.39999999999998</c:v>
                </c:pt>
                <c:pt idx="12703">
                  <c:v>289.3</c:v>
                </c:pt>
                <c:pt idx="12704">
                  <c:v>282.10000000000002</c:v>
                </c:pt>
                <c:pt idx="12705">
                  <c:v>287.3</c:v>
                </c:pt>
                <c:pt idx="12706">
                  <c:v>292.3</c:v>
                </c:pt>
                <c:pt idx="12707">
                  <c:v>293.7</c:v>
                </c:pt>
                <c:pt idx="12708">
                  <c:v>295.5</c:v>
                </c:pt>
                <c:pt idx="12709">
                  <c:v>292.39999999999998</c:v>
                </c:pt>
                <c:pt idx="12710">
                  <c:v>297.39999999999998</c:v>
                </c:pt>
                <c:pt idx="12711">
                  <c:v>293.60000000000002</c:v>
                </c:pt>
                <c:pt idx="12712">
                  <c:v>297.3</c:v>
                </c:pt>
                <c:pt idx="12713">
                  <c:v>290.8</c:v>
                </c:pt>
                <c:pt idx="12714">
                  <c:v>290.39999999999998</c:v>
                </c:pt>
                <c:pt idx="12715">
                  <c:v>295.3</c:v>
                </c:pt>
                <c:pt idx="12716">
                  <c:v>290.60000000000002</c:v>
                </c:pt>
                <c:pt idx="12717">
                  <c:v>297</c:v>
                </c:pt>
                <c:pt idx="12718">
                  <c:v>289.3</c:v>
                </c:pt>
                <c:pt idx="12719">
                  <c:v>297</c:v>
                </c:pt>
                <c:pt idx="12720">
                  <c:v>294.60000000000002</c:v>
                </c:pt>
                <c:pt idx="12721">
                  <c:v>285.89999999999998</c:v>
                </c:pt>
                <c:pt idx="12722">
                  <c:v>295</c:v>
                </c:pt>
                <c:pt idx="12723">
                  <c:v>282.10000000000002</c:v>
                </c:pt>
                <c:pt idx="12724">
                  <c:v>290.2</c:v>
                </c:pt>
                <c:pt idx="12725">
                  <c:v>295.60000000000002</c:v>
                </c:pt>
                <c:pt idx="12726">
                  <c:v>296.39999999999998</c:v>
                </c:pt>
                <c:pt idx="12727">
                  <c:v>294.39999999999998</c:v>
                </c:pt>
                <c:pt idx="12728">
                  <c:v>294.39999999999998</c:v>
                </c:pt>
                <c:pt idx="12729">
                  <c:v>296.39999999999998</c:v>
                </c:pt>
                <c:pt idx="12730">
                  <c:v>296.7</c:v>
                </c:pt>
                <c:pt idx="12731">
                  <c:v>294.89999999999998</c:v>
                </c:pt>
                <c:pt idx="12732">
                  <c:v>292.5</c:v>
                </c:pt>
                <c:pt idx="12733">
                  <c:v>291.39999999999998</c:v>
                </c:pt>
                <c:pt idx="12734">
                  <c:v>293.3</c:v>
                </c:pt>
                <c:pt idx="12735">
                  <c:v>294.39999999999998</c:v>
                </c:pt>
                <c:pt idx="12736">
                  <c:v>291.5</c:v>
                </c:pt>
                <c:pt idx="12737">
                  <c:v>290.10000000000002</c:v>
                </c:pt>
                <c:pt idx="12738">
                  <c:v>293.5</c:v>
                </c:pt>
                <c:pt idx="12739">
                  <c:v>293.10000000000002</c:v>
                </c:pt>
                <c:pt idx="12740">
                  <c:v>293.7</c:v>
                </c:pt>
                <c:pt idx="12741">
                  <c:v>295.39999999999998</c:v>
                </c:pt>
                <c:pt idx="12742">
                  <c:v>291</c:v>
                </c:pt>
                <c:pt idx="12743">
                  <c:v>293</c:v>
                </c:pt>
                <c:pt idx="12744">
                  <c:v>293.39999999999998</c:v>
                </c:pt>
                <c:pt idx="12745">
                  <c:v>287.5</c:v>
                </c:pt>
                <c:pt idx="12746">
                  <c:v>290.60000000000002</c:v>
                </c:pt>
                <c:pt idx="12747">
                  <c:v>290.39999999999998</c:v>
                </c:pt>
                <c:pt idx="12748">
                  <c:v>286.89999999999998</c:v>
                </c:pt>
                <c:pt idx="12749">
                  <c:v>290.39999999999998</c:v>
                </c:pt>
                <c:pt idx="12750">
                  <c:v>289.5</c:v>
                </c:pt>
                <c:pt idx="12751">
                  <c:v>292.2</c:v>
                </c:pt>
                <c:pt idx="12752">
                  <c:v>289.60000000000002</c:v>
                </c:pt>
                <c:pt idx="12753">
                  <c:v>288.5</c:v>
                </c:pt>
                <c:pt idx="12754">
                  <c:v>290.2</c:v>
                </c:pt>
                <c:pt idx="12755">
                  <c:v>289.5</c:v>
                </c:pt>
                <c:pt idx="12756">
                  <c:v>291.3</c:v>
                </c:pt>
                <c:pt idx="12757">
                  <c:v>291.2</c:v>
                </c:pt>
                <c:pt idx="12758">
                  <c:v>291.7</c:v>
                </c:pt>
                <c:pt idx="12759">
                  <c:v>296.2</c:v>
                </c:pt>
                <c:pt idx="12760">
                  <c:v>290.7</c:v>
                </c:pt>
                <c:pt idx="12761">
                  <c:v>295.8</c:v>
                </c:pt>
                <c:pt idx="12762">
                  <c:v>294.5</c:v>
                </c:pt>
                <c:pt idx="12763">
                  <c:v>298.39999999999998</c:v>
                </c:pt>
                <c:pt idx="12764">
                  <c:v>297.2</c:v>
                </c:pt>
                <c:pt idx="12765">
                  <c:v>298.3</c:v>
                </c:pt>
                <c:pt idx="12766">
                  <c:v>297.2</c:v>
                </c:pt>
                <c:pt idx="12767">
                  <c:v>297.5</c:v>
                </c:pt>
                <c:pt idx="12768">
                  <c:v>300.2</c:v>
                </c:pt>
                <c:pt idx="12769">
                  <c:v>300.2</c:v>
                </c:pt>
                <c:pt idx="12770">
                  <c:v>297.39999999999998</c:v>
                </c:pt>
                <c:pt idx="12771">
                  <c:v>295.5</c:v>
                </c:pt>
                <c:pt idx="12772">
                  <c:v>296.3</c:v>
                </c:pt>
                <c:pt idx="12773">
                  <c:v>293.39999999999998</c:v>
                </c:pt>
                <c:pt idx="12774">
                  <c:v>300.2</c:v>
                </c:pt>
                <c:pt idx="12775">
                  <c:v>300.5</c:v>
                </c:pt>
                <c:pt idx="12776">
                  <c:v>298.39999999999998</c:v>
                </c:pt>
                <c:pt idx="12777">
                  <c:v>288.89999999999998</c:v>
                </c:pt>
                <c:pt idx="12778">
                  <c:v>294.39999999999998</c:v>
                </c:pt>
                <c:pt idx="12779">
                  <c:v>297.5</c:v>
                </c:pt>
                <c:pt idx="12780">
                  <c:v>300.2</c:v>
                </c:pt>
                <c:pt idx="12781">
                  <c:v>291.60000000000002</c:v>
                </c:pt>
                <c:pt idx="12782">
                  <c:v>296.89999999999998</c:v>
                </c:pt>
                <c:pt idx="12783">
                  <c:v>297.39999999999998</c:v>
                </c:pt>
                <c:pt idx="12784">
                  <c:v>296.39999999999998</c:v>
                </c:pt>
                <c:pt idx="12785">
                  <c:v>290.8</c:v>
                </c:pt>
                <c:pt idx="12786">
                  <c:v>298</c:v>
                </c:pt>
                <c:pt idx="12787">
                  <c:v>296.7</c:v>
                </c:pt>
                <c:pt idx="12788">
                  <c:v>294.89999999999998</c:v>
                </c:pt>
                <c:pt idx="12789">
                  <c:v>293.60000000000002</c:v>
                </c:pt>
                <c:pt idx="12790">
                  <c:v>295</c:v>
                </c:pt>
                <c:pt idx="12791">
                  <c:v>297</c:v>
                </c:pt>
                <c:pt idx="12792">
                  <c:v>286</c:v>
                </c:pt>
                <c:pt idx="12793">
                  <c:v>296</c:v>
                </c:pt>
                <c:pt idx="12794">
                  <c:v>294.89999999999998</c:v>
                </c:pt>
                <c:pt idx="12795">
                  <c:v>298.2</c:v>
                </c:pt>
                <c:pt idx="12796">
                  <c:v>297.10000000000002</c:v>
                </c:pt>
                <c:pt idx="12797">
                  <c:v>296.39999999999998</c:v>
                </c:pt>
                <c:pt idx="12798">
                  <c:v>298.3</c:v>
                </c:pt>
                <c:pt idx="12799">
                  <c:v>293.8</c:v>
                </c:pt>
                <c:pt idx="12800">
                  <c:v>297.39999999999998</c:v>
                </c:pt>
                <c:pt idx="12801">
                  <c:v>293.60000000000002</c:v>
                </c:pt>
                <c:pt idx="12802">
                  <c:v>295.8</c:v>
                </c:pt>
                <c:pt idx="12803">
                  <c:v>296.2</c:v>
                </c:pt>
                <c:pt idx="12804">
                  <c:v>295.5</c:v>
                </c:pt>
                <c:pt idx="12805">
                  <c:v>297.39999999999998</c:v>
                </c:pt>
                <c:pt idx="12806">
                  <c:v>297.39999999999998</c:v>
                </c:pt>
                <c:pt idx="12807">
                  <c:v>281.3</c:v>
                </c:pt>
                <c:pt idx="12808">
                  <c:v>296.8</c:v>
                </c:pt>
                <c:pt idx="12809">
                  <c:v>296</c:v>
                </c:pt>
                <c:pt idx="12810">
                  <c:v>294.5</c:v>
                </c:pt>
                <c:pt idx="12811">
                  <c:v>293.60000000000002</c:v>
                </c:pt>
                <c:pt idx="12812">
                  <c:v>292.60000000000002</c:v>
                </c:pt>
                <c:pt idx="12813">
                  <c:v>286</c:v>
                </c:pt>
                <c:pt idx="12814">
                  <c:v>285.89999999999998</c:v>
                </c:pt>
                <c:pt idx="12815">
                  <c:v>291.8</c:v>
                </c:pt>
                <c:pt idx="12816">
                  <c:v>294.5</c:v>
                </c:pt>
                <c:pt idx="12817">
                  <c:v>296.39999999999998</c:v>
                </c:pt>
                <c:pt idx="12818">
                  <c:v>295.2</c:v>
                </c:pt>
                <c:pt idx="12819">
                  <c:v>296.3</c:v>
                </c:pt>
                <c:pt idx="12820">
                  <c:v>289.39999999999998</c:v>
                </c:pt>
                <c:pt idx="12821">
                  <c:v>289.5</c:v>
                </c:pt>
                <c:pt idx="12822">
                  <c:v>288.7</c:v>
                </c:pt>
                <c:pt idx="12823">
                  <c:v>294.3</c:v>
                </c:pt>
                <c:pt idx="12824">
                  <c:v>293.89999999999998</c:v>
                </c:pt>
                <c:pt idx="12825">
                  <c:v>295.3</c:v>
                </c:pt>
                <c:pt idx="12826">
                  <c:v>295.10000000000002</c:v>
                </c:pt>
                <c:pt idx="12827">
                  <c:v>295.60000000000002</c:v>
                </c:pt>
                <c:pt idx="12828">
                  <c:v>296.39999999999998</c:v>
                </c:pt>
                <c:pt idx="12829">
                  <c:v>292.60000000000002</c:v>
                </c:pt>
                <c:pt idx="12830">
                  <c:v>293.5</c:v>
                </c:pt>
                <c:pt idx="12831">
                  <c:v>293.5</c:v>
                </c:pt>
                <c:pt idx="12832">
                  <c:v>291.89999999999998</c:v>
                </c:pt>
                <c:pt idx="12833">
                  <c:v>286.8</c:v>
                </c:pt>
                <c:pt idx="12834">
                  <c:v>291.10000000000002</c:v>
                </c:pt>
                <c:pt idx="12835">
                  <c:v>290.39999999999998</c:v>
                </c:pt>
                <c:pt idx="12836">
                  <c:v>296</c:v>
                </c:pt>
                <c:pt idx="12837">
                  <c:v>294.5</c:v>
                </c:pt>
                <c:pt idx="12838">
                  <c:v>294.7</c:v>
                </c:pt>
                <c:pt idx="12839">
                  <c:v>294.10000000000002</c:v>
                </c:pt>
                <c:pt idx="12840">
                  <c:v>293.60000000000002</c:v>
                </c:pt>
                <c:pt idx="12841">
                  <c:v>292.7</c:v>
                </c:pt>
                <c:pt idx="12842">
                  <c:v>292.2</c:v>
                </c:pt>
                <c:pt idx="12843">
                  <c:v>294.3</c:v>
                </c:pt>
                <c:pt idx="12844">
                  <c:v>294.60000000000002</c:v>
                </c:pt>
                <c:pt idx="12845">
                  <c:v>293.7</c:v>
                </c:pt>
                <c:pt idx="12846">
                  <c:v>293.5</c:v>
                </c:pt>
                <c:pt idx="12847">
                  <c:v>293.7</c:v>
                </c:pt>
                <c:pt idx="12848">
                  <c:v>293.2</c:v>
                </c:pt>
                <c:pt idx="12849">
                  <c:v>283.89999999999998</c:v>
                </c:pt>
                <c:pt idx="12850">
                  <c:v>291.60000000000002</c:v>
                </c:pt>
                <c:pt idx="12851">
                  <c:v>287.60000000000002</c:v>
                </c:pt>
                <c:pt idx="12852">
                  <c:v>289.5</c:v>
                </c:pt>
                <c:pt idx="12853">
                  <c:v>290.39999999999998</c:v>
                </c:pt>
                <c:pt idx="12854">
                  <c:v>292.3</c:v>
                </c:pt>
                <c:pt idx="12855">
                  <c:v>295.3</c:v>
                </c:pt>
                <c:pt idx="12856">
                  <c:v>286.89999999999998</c:v>
                </c:pt>
                <c:pt idx="12857">
                  <c:v>294.2</c:v>
                </c:pt>
                <c:pt idx="12858">
                  <c:v>283.10000000000002</c:v>
                </c:pt>
                <c:pt idx="12859">
                  <c:v>293.8</c:v>
                </c:pt>
                <c:pt idx="12860">
                  <c:v>298.60000000000002</c:v>
                </c:pt>
                <c:pt idx="12861">
                  <c:v>292.7</c:v>
                </c:pt>
                <c:pt idx="12862">
                  <c:v>293</c:v>
                </c:pt>
                <c:pt idx="12863">
                  <c:v>292.60000000000002</c:v>
                </c:pt>
                <c:pt idx="12864">
                  <c:v>294.3</c:v>
                </c:pt>
                <c:pt idx="12865">
                  <c:v>293.2</c:v>
                </c:pt>
                <c:pt idx="12866">
                  <c:v>301</c:v>
                </c:pt>
                <c:pt idx="12867">
                  <c:v>300.39999999999998</c:v>
                </c:pt>
                <c:pt idx="12868">
                  <c:v>293.3</c:v>
                </c:pt>
                <c:pt idx="12869">
                  <c:v>292.89999999999998</c:v>
                </c:pt>
                <c:pt idx="12870">
                  <c:v>292.5</c:v>
                </c:pt>
                <c:pt idx="12871">
                  <c:v>290.60000000000002</c:v>
                </c:pt>
                <c:pt idx="12872">
                  <c:v>299</c:v>
                </c:pt>
                <c:pt idx="12873">
                  <c:v>301.3</c:v>
                </c:pt>
                <c:pt idx="12874">
                  <c:v>289.3</c:v>
                </c:pt>
                <c:pt idx="12875">
                  <c:v>295.7</c:v>
                </c:pt>
                <c:pt idx="12876">
                  <c:v>300.39999999999998</c:v>
                </c:pt>
                <c:pt idx="12877">
                  <c:v>297.60000000000002</c:v>
                </c:pt>
                <c:pt idx="12878">
                  <c:v>297.2</c:v>
                </c:pt>
                <c:pt idx="12879">
                  <c:v>296.60000000000002</c:v>
                </c:pt>
                <c:pt idx="12880">
                  <c:v>296.8</c:v>
                </c:pt>
                <c:pt idx="12881">
                  <c:v>300.39999999999998</c:v>
                </c:pt>
                <c:pt idx="12882">
                  <c:v>290</c:v>
                </c:pt>
                <c:pt idx="12883">
                  <c:v>298.8</c:v>
                </c:pt>
                <c:pt idx="12884">
                  <c:v>298</c:v>
                </c:pt>
                <c:pt idx="12885">
                  <c:v>300.3</c:v>
                </c:pt>
                <c:pt idx="12886">
                  <c:v>296.8</c:v>
                </c:pt>
                <c:pt idx="12887">
                  <c:v>294.3</c:v>
                </c:pt>
                <c:pt idx="12888">
                  <c:v>290.39999999999998</c:v>
                </c:pt>
                <c:pt idx="12889">
                  <c:v>294.39999999999998</c:v>
                </c:pt>
                <c:pt idx="12890">
                  <c:v>295.60000000000002</c:v>
                </c:pt>
                <c:pt idx="12891">
                  <c:v>300.3</c:v>
                </c:pt>
                <c:pt idx="12892">
                  <c:v>299.7</c:v>
                </c:pt>
                <c:pt idx="12893">
                  <c:v>297.89999999999998</c:v>
                </c:pt>
                <c:pt idx="12894">
                  <c:v>299.2</c:v>
                </c:pt>
                <c:pt idx="12895">
                  <c:v>298.89999999999998</c:v>
                </c:pt>
                <c:pt idx="12896">
                  <c:v>300.39999999999998</c:v>
                </c:pt>
                <c:pt idx="12897">
                  <c:v>292.8</c:v>
                </c:pt>
                <c:pt idx="12898">
                  <c:v>297.5</c:v>
                </c:pt>
                <c:pt idx="12899">
                  <c:v>298.5</c:v>
                </c:pt>
                <c:pt idx="12900">
                  <c:v>296.39999999999998</c:v>
                </c:pt>
                <c:pt idx="12901">
                  <c:v>299.2</c:v>
                </c:pt>
                <c:pt idx="12902">
                  <c:v>290.89999999999998</c:v>
                </c:pt>
                <c:pt idx="12903">
                  <c:v>288.39999999999998</c:v>
                </c:pt>
                <c:pt idx="12904">
                  <c:v>297.2</c:v>
                </c:pt>
                <c:pt idx="12905">
                  <c:v>295.7</c:v>
                </c:pt>
                <c:pt idx="12906">
                  <c:v>297.2</c:v>
                </c:pt>
                <c:pt idx="12907">
                  <c:v>293.3</c:v>
                </c:pt>
                <c:pt idx="12908">
                  <c:v>293.39999999999998</c:v>
                </c:pt>
                <c:pt idx="12909">
                  <c:v>300.3</c:v>
                </c:pt>
                <c:pt idx="12910">
                  <c:v>297.10000000000002</c:v>
                </c:pt>
                <c:pt idx="12911">
                  <c:v>298.8</c:v>
                </c:pt>
                <c:pt idx="12912">
                  <c:v>295.60000000000002</c:v>
                </c:pt>
                <c:pt idx="12913">
                  <c:v>299.10000000000002</c:v>
                </c:pt>
                <c:pt idx="12914">
                  <c:v>299</c:v>
                </c:pt>
                <c:pt idx="12915">
                  <c:v>299.39999999999998</c:v>
                </c:pt>
                <c:pt idx="12916">
                  <c:v>298.10000000000002</c:v>
                </c:pt>
                <c:pt idx="12917">
                  <c:v>298</c:v>
                </c:pt>
                <c:pt idx="12918">
                  <c:v>282.3</c:v>
                </c:pt>
                <c:pt idx="12919">
                  <c:v>289.3</c:v>
                </c:pt>
                <c:pt idx="12920">
                  <c:v>297</c:v>
                </c:pt>
                <c:pt idx="12921">
                  <c:v>298.3</c:v>
                </c:pt>
                <c:pt idx="12922">
                  <c:v>292.39999999999998</c:v>
                </c:pt>
                <c:pt idx="12923">
                  <c:v>296.8</c:v>
                </c:pt>
                <c:pt idx="12924">
                  <c:v>286.89999999999998</c:v>
                </c:pt>
                <c:pt idx="12925">
                  <c:v>295.7</c:v>
                </c:pt>
                <c:pt idx="12926">
                  <c:v>296.39999999999998</c:v>
                </c:pt>
                <c:pt idx="12927">
                  <c:v>297.3</c:v>
                </c:pt>
                <c:pt idx="12928">
                  <c:v>295.7</c:v>
                </c:pt>
                <c:pt idx="12929">
                  <c:v>295.2</c:v>
                </c:pt>
                <c:pt idx="12930">
                  <c:v>295.39999999999998</c:v>
                </c:pt>
                <c:pt idx="12931">
                  <c:v>293.89999999999998</c:v>
                </c:pt>
                <c:pt idx="12932">
                  <c:v>291.7</c:v>
                </c:pt>
                <c:pt idx="12933">
                  <c:v>295.39999999999998</c:v>
                </c:pt>
                <c:pt idx="12934">
                  <c:v>293.7</c:v>
                </c:pt>
                <c:pt idx="12935">
                  <c:v>292</c:v>
                </c:pt>
                <c:pt idx="12936">
                  <c:v>295.2</c:v>
                </c:pt>
                <c:pt idx="12937">
                  <c:v>293.10000000000002</c:v>
                </c:pt>
                <c:pt idx="12938">
                  <c:v>293.7</c:v>
                </c:pt>
                <c:pt idx="12939">
                  <c:v>283</c:v>
                </c:pt>
                <c:pt idx="12940">
                  <c:v>288.8</c:v>
                </c:pt>
                <c:pt idx="12941">
                  <c:v>282.10000000000002</c:v>
                </c:pt>
                <c:pt idx="12942">
                  <c:v>281.5</c:v>
                </c:pt>
                <c:pt idx="12943">
                  <c:v>289.7</c:v>
                </c:pt>
                <c:pt idx="12944">
                  <c:v>287.89999999999998</c:v>
                </c:pt>
                <c:pt idx="12945">
                  <c:v>290.39999999999998</c:v>
                </c:pt>
                <c:pt idx="12946">
                  <c:v>286.5</c:v>
                </c:pt>
                <c:pt idx="12947">
                  <c:v>286.39999999999998</c:v>
                </c:pt>
                <c:pt idx="12948">
                  <c:v>280</c:v>
                </c:pt>
                <c:pt idx="12949">
                  <c:v>287.39999999999998</c:v>
                </c:pt>
                <c:pt idx="12950">
                  <c:v>282.7</c:v>
                </c:pt>
                <c:pt idx="12951">
                  <c:v>287.2</c:v>
                </c:pt>
                <c:pt idx="12952">
                  <c:v>288.3</c:v>
                </c:pt>
                <c:pt idx="12953">
                  <c:v>288.60000000000002</c:v>
                </c:pt>
                <c:pt idx="12954">
                  <c:v>286.5</c:v>
                </c:pt>
                <c:pt idx="12955">
                  <c:v>285</c:v>
                </c:pt>
                <c:pt idx="12956">
                  <c:v>278.60000000000002</c:v>
                </c:pt>
                <c:pt idx="12957">
                  <c:v>289</c:v>
                </c:pt>
                <c:pt idx="12958">
                  <c:v>286.7</c:v>
                </c:pt>
                <c:pt idx="12959">
                  <c:v>282</c:v>
                </c:pt>
                <c:pt idx="12960">
                  <c:v>286.39999999999998</c:v>
                </c:pt>
                <c:pt idx="12961">
                  <c:v>283.2</c:v>
                </c:pt>
                <c:pt idx="12962">
                  <c:v>288.10000000000002</c:v>
                </c:pt>
                <c:pt idx="12963">
                  <c:v>281.8</c:v>
                </c:pt>
                <c:pt idx="12964">
                  <c:v>282</c:v>
                </c:pt>
                <c:pt idx="12965">
                  <c:v>285.39999999999998</c:v>
                </c:pt>
                <c:pt idx="12966">
                  <c:v>281.89999999999998</c:v>
                </c:pt>
                <c:pt idx="12967">
                  <c:v>286.5</c:v>
                </c:pt>
                <c:pt idx="12968">
                  <c:v>281</c:v>
                </c:pt>
                <c:pt idx="12969">
                  <c:v>284.2</c:v>
                </c:pt>
                <c:pt idx="12970">
                  <c:v>286.8</c:v>
                </c:pt>
                <c:pt idx="12971">
                  <c:v>285.60000000000002</c:v>
                </c:pt>
                <c:pt idx="12972">
                  <c:v>279</c:v>
                </c:pt>
                <c:pt idx="12973">
                  <c:v>282.8</c:v>
                </c:pt>
                <c:pt idx="12974">
                  <c:v>278</c:v>
                </c:pt>
                <c:pt idx="12975">
                  <c:v>279.7</c:v>
                </c:pt>
                <c:pt idx="12976">
                  <c:v>286.3</c:v>
                </c:pt>
                <c:pt idx="12977">
                  <c:v>286</c:v>
                </c:pt>
                <c:pt idx="12978">
                  <c:v>285.39999999999998</c:v>
                </c:pt>
                <c:pt idx="12979">
                  <c:v>283.60000000000002</c:v>
                </c:pt>
                <c:pt idx="12980">
                  <c:v>281.60000000000002</c:v>
                </c:pt>
                <c:pt idx="12981">
                  <c:v>286.10000000000002</c:v>
                </c:pt>
                <c:pt idx="12982">
                  <c:v>285.7</c:v>
                </c:pt>
                <c:pt idx="12983">
                  <c:v>282.8</c:v>
                </c:pt>
                <c:pt idx="12984">
                  <c:v>285.5</c:v>
                </c:pt>
                <c:pt idx="12985">
                  <c:v>282.89999999999998</c:v>
                </c:pt>
                <c:pt idx="12986">
                  <c:v>285.2</c:v>
                </c:pt>
                <c:pt idx="12987">
                  <c:v>274.2</c:v>
                </c:pt>
                <c:pt idx="12988">
                  <c:v>285.39999999999998</c:v>
                </c:pt>
                <c:pt idx="12989">
                  <c:v>280.10000000000002</c:v>
                </c:pt>
                <c:pt idx="12990">
                  <c:v>284.2</c:v>
                </c:pt>
                <c:pt idx="12991">
                  <c:v>280.8</c:v>
                </c:pt>
                <c:pt idx="12992">
                  <c:v>285.89999999999998</c:v>
                </c:pt>
                <c:pt idx="12993">
                  <c:v>286.39999999999998</c:v>
                </c:pt>
                <c:pt idx="12994">
                  <c:v>283.7</c:v>
                </c:pt>
                <c:pt idx="12995">
                  <c:v>286.5</c:v>
                </c:pt>
                <c:pt idx="12996">
                  <c:v>284.60000000000002</c:v>
                </c:pt>
                <c:pt idx="12997">
                  <c:v>287.2</c:v>
                </c:pt>
                <c:pt idx="12998">
                  <c:v>291.39999999999998</c:v>
                </c:pt>
                <c:pt idx="12999">
                  <c:v>292.39999999999998</c:v>
                </c:pt>
                <c:pt idx="13000">
                  <c:v>294.3</c:v>
                </c:pt>
                <c:pt idx="13001">
                  <c:v>291.5</c:v>
                </c:pt>
                <c:pt idx="13002">
                  <c:v>296</c:v>
                </c:pt>
                <c:pt idx="13003">
                  <c:v>285.60000000000002</c:v>
                </c:pt>
                <c:pt idx="13004">
                  <c:v>292.2</c:v>
                </c:pt>
                <c:pt idx="13005">
                  <c:v>294.3</c:v>
                </c:pt>
                <c:pt idx="13006">
                  <c:v>297</c:v>
                </c:pt>
                <c:pt idx="13007">
                  <c:v>294.10000000000002</c:v>
                </c:pt>
                <c:pt idx="13008">
                  <c:v>298.10000000000002</c:v>
                </c:pt>
                <c:pt idx="13009">
                  <c:v>289.7</c:v>
                </c:pt>
                <c:pt idx="13010">
                  <c:v>295.39999999999998</c:v>
                </c:pt>
                <c:pt idx="13011">
                  <c:v>294.60000000000002</c:v>
                </c:pt>
                <c:pt idx="13012">
                  <c:v>295.7</c:v>
                </c:pt>
                <c:pt idx="13013">
                  <c:v>298.2</c:v>
                </c:pt>
                <c:pt idx="13014">
                  <c:v>289</c:v>
                </c:pt>
                <c:pt idx="13015">
                  <c:v>295.60000000000002</c:v>
                </c:pt>
                <c:pt idx="13016">
                  <c:v>295.89999999999998</c:v>
                </c:pt>
                <c:pt idx="13017">
                  <c:v>295.5</c:v>
                </c:pt>
                <c:pt idx="13018">
                  <c:v>297.3</c:v>
                </c:pt>
                <c:pt idx="13019">
                  <c:v>293.2</c:v>
                </c:pt>
                <c:pt idx="13020">
                  <c:v>292.39999999999998</c:v>
                </c:pt>
                <c:pt idx="13021">
                  <c:v>291</c:v>
                </c:pt>
                <c:pt idx="13022">
                  <c:v>295.2</c:v>
                </c:pt>
                <c:pt idx="13023">
                  <c:v>290.60000000000002</c:v>
                </c:pt>
                <c:pt idx="13024">
                  <c:v>293.8</c:v>
                </c:pt>
                <c:pt idx="13025">
                  <c:v>295.60000000000002</c:v>
                </c:pt>
                <c:pt idx="13026">
                  <c:v>297.2</c:v>
                </c:pt>
                <c:pt idx="13027">
                  <c:v>295.60000000000002</c:v>
                </c:pt>
                <c:pt idx="13028">
                  <c:v>295.3</c:v>
                </c:pt>
                <c:pt idx="13029">
                  <c:v>283.2</c:v>
                </c:pt>
                <c:pt idx="13030">
                  <c:v>293.3</c:v>
                </c:pt>
                <c:pt idx="13031">
                  <c:v>294.8</c:v>
                </c:pt>
                <c:pt idx="13032">
                  <c:v>288.7</c:v>
                </c:pt>
                <c:pt idx="13033">
                  <c:v>295.39999999999998</c:v>
                </c:pt>
                <c:pt idx="13034">
                  <c:v>293.60000000000002</c:v>
                </c:pt>
                <c:pt idx="13035">
                  <c:v>295.3</c:v>
                </c:pt>
                <c:pt idx="13036">
                  <c:v>288.5</c:v>
                </c:pt>
                <c:pt idx="13037">
                  <c:v>286.10000000000002</c:v>
                </c:pt>
                <c:pt idx="13038">
                  <c:v>291.89999999999998</c:v>
                </c:pt>
                <c:pt idx="13039">
                  <c:v>289.2</c:v>
                </c:pt>
                <c:pt idx="13040">
                  <c:v>292.8</c:v>
                </c:pt>
                <c:pt idx="13041">
                  <c:v>287.7</c:v>
                </c:pt>
                <c:pt idx="13042">
                  <c:v>290.10000000000002</c:v>
                </c:pt>
                <c:pt idx="13043">
                  <c:v>291.39999999999998</c:v>
                </c:pt>
                <c:pt idx="13044">
                  <c:v>293.2</c:v>
                </c:pt>
                <c:pt idx="13045">
                  <c:v>291.5</c:v>
                </c:pt>
                <c:pt idx="13046">
                  <c:v>289.5</c:v>
                </c:pt>
                <c:pt idx="13047">
                  <c:v>292.39999999999998</c:v>
                </c:pt>
                <c:pt idx="13048">
                  <c:v>291.7</c:v>
                </c:pt>
                <c:pt idx="13049">
                  <c:v>291.8</c:v>
                </c:pt>
                <c:pt idx="13050">
                  <c:v>293.3</c:v>
                </c:pt>
                <c:pt idx="13051">
                  <c:v>290.7</c:v>
                </c:pt>
                <c:pt idx="13052">
                  <c:v>292.10000000000002</c:v>
                </c:pt>
                <c:pt idx="13053">
                  <c:v>281.10000000000002</c:v>
                </c:pt>
                <c:pt idx="13054">
                  <c:v>291.2</c:v>
                </c:pt>
                <c:pt idx="13055">
                  <c:v>289.2</c:v>
                </c:pt>
                <c:pt idx="13056">
                  <c:v>288.5</c:v>
                </c:pt>
                <c:pt idx="13057">
                  <c:v>288.60000000000002</c:v>
                </c:pt>
                <c:pt idx="13058">
                  <c:v>287.8</c:v>
                </c:pt>
                <c:pt idx="13059">
                  <c:v>286.39999999999998</c:v>
                </c:pt>
                <c:pt idx="13060">
                  <c:v>289.2</c:v>
                </c:pt>
                <c:pt idx="13061">
                  <c:v>289.10000000000002</c:v>
                </c:pt>
                <c:pt idx="13062">
                  <c:v>290.39999999999998</c:v>
                </c:pt>
                <c:pt idx="13063">
                  <c:v>286.2</c:v>
                </c:pt>
                <c:pt idx="13064">
                  <c:v>289.2</c:v>
                </c:pt>
                <c:pt idx="13065">
                  <c:v>280</c:v>
                </c:pt>
                <c:pt idx="13066">
                  <c:v>285.60000000000002</c:v>
                </c:pt>
                <c:pt idx="13067">
                  <c:v>281.7</c:v>
                </c:pt>
                <c:pt idx="13068">
                  <c:v>280.5</c:v>
                </c:pt>
                <c:pt idx="13069">
                  <c:v>285.89999999999998</c:v>
                </c:pt>
                <c:pt idx="13070">
                  <c:v>285.10000000000002</c:v>
                </c:pt>
                <c:pt idx="13071">
                  <c:v>279.8</c:v>
                </c:pt>
                <c:pt idx="13072">
                  <c:v>286.60000000000002</c:v>
                </c:pt>
                <c:pt idx="13073">
                  <c:v>285.10000000000002</c:v>
                </c:pt>
                <c:pt idx="13074">
                  <c:v>272.2</c:v>
                </c:pt>
                <c:pt idx="13075">
                  <c:v>285</c:v>
                </c:pt>
                <c:pt idx="13076">
                  <c:v>284.7</c:v>
                </c:pt>
                <c:pt idx="13077">
                  <c:v>273.3</c:v>
                </c:pt>
                <c:pt idx="13078">
                  <c:v>280.10000000000002</c:v>
                </c:pt>
                <c:pt idx="13079">
                  <c:v>285.3</c:v>
                </c:pt>
                <c:pt idx="13080">
                  <c:v>271.3</c:v>
                </c:pt>
                <c:pt idx="13081">
                  <c:v>285.89999999999998</c:v>
                </c:pt>
                <c:pt idx="13082">
                  <c:v>284.5</c:v>
                </c:pt>
                <c:pt idx="13083">
                  <c:v>281.7</c:v>
                </c:pt>
                <c:pt idx="13084">
                  <c:v>283.39999999999998</c:v>
                </c:pt>
                <c:pt idx="13085">
                  <c:v>278.2</c:v>
                </c:pt>
                <c:pt idx="13086">
                  <c:v>275.5</c:v>
                </c:pt>
                <c:pt idx="13087">
                  <c:v>285.2</c:v>
                </c:pt>
                <c:pt idx="13088">
                  <c:v>282.10000000000002</c:v>
                </c:pt>
                <c:pt idx="13089">
                  <c:v>277.7</c:v>
                </c:pt>
                <c:pt idx="13090">
                  <c:v>283.2</c:v>
                </c:pt>
                <c:pt idx="13091">
                  <c:v>283.10000000000002</c:v>
                </c:pt>
                <c:pt idx="13092">
                  <c:v>282.60000000000002</c:v>
                </c:pt>
                <c:pt idx="13093">
                  <c:v>277</c:v>
                </c:pt>
                <c:pt idx="13094">
                  <c:v>281.8</c:v>
                </c:pt>
                <c:pt idx="13095">
                  <c:v>279.7</c:v>
                </c:pt>
                <c:pt idx="13096">
                  <c:v>278.60000000000002</c:v>
                </c:pt>
                <c:pt idx="13097">
                  <c:v>280.39999999999998</c:v>
                </c:pt>
                <c:pt idx="13098">
                  <c:v>282.5</c:v>
                </c:pt>
                <c:pt idx="13099">
                  <c:v>274.60000000000002</c:v>
                </c:pt>
                <c:pt idx="13100">
                  <c:v>280.8</c:v>
                </c:pt>
                <c:pt idx="13101">
                  <c:v>282.5</c:v>
                </c:pt>
                <c:pt idx="13102">
                  <c:v>279.10000000000002</c:v>
                </c:pt>
                <c:pt idx="13103">
                  <c:v>279.89999999999998</c:v>
                </c:pt>
                <c:pt idx="13104">
                  <c:v>285.39999999999998</c:v>
                </c:pt>
                <c:pt idx="13105">
                  <c:v>286.5</c:v>
                </c:pt>
                <c:pt idx="13106">
                  <c:v>281.60000000000002</c:v>
                </c:pt>
                <c:pt idx="13107">
                  <c:v>282.3</c:v>
                </c:pt>
                <c:pt idx="13108">
                  <c:v>282.5</c:v>
                </c:pt>
                <c:pt idx="13109">
                  <c:v>286.3</c:v>
                </c:pt>
                <c:pt idx="13110">
                  <c:v>285.5</c:v>
                </c:pt>
                <c:pt idx="13111">
                  <c:v>286.2</c:v>
                </c:pt>
                <c:pt idx="13112">
                  <c:v>285</c:v>
                </c:pt>
                <c:pt idx="13113">
                  <c:v>290</c:v>
                </c:pt>
                <c:pt idx="13114">
                  <c:v>287.8</c:v>
                </c:pt>
                <c:pt idx="13115">
                  <c:v>284.7</c:v>
                </c:pt>
                <c:pt idx="13116">
                  <c:v>290.39999999999998</c:v>
                </c:pt>
                <c:pt idx="13117">
                  <c:v>287.10000000000002</c:v>
                </c:pt>
                <c:pt idx="13118">
                  <c:v>283.60000000000002</c:v>
                </c:pt>
                <c:pt idx="13119">
                  <c:v>291.89999999999998</c:v>
                </c:pt>
                <c:pt idx="13120">
                  <c:v>290</c:v>
                </c:pt>
                <c:pt idx="13121">
                  <c:v>286.5</c:v>
                </c:pt>
                <c:pt idx="13122">
                  <c:v>292.10000000000002</c:v>
                </c:pt>
                <c:pt idx="13123">
                  <c:v>293.39999999999998</c:v>
                </c:pt>
                <c:pt idx="13124">
                  <c:v>292.2</c:v>
                </c:pt>
                <c:pt idx="13125">
                  <c:v>293.3</c:v>
                </c:pt>
                <c:pt idx="13126">
                  <c:v>288</c:v>
                </c:pt>
                <c:pt idx="13127">
                  <c:v>292</c:v>
                </c:pt>
                <c:pt idx="13128">
                  <c:v>293.3</c:v>
                </c:pt>
                <c:pt idx="13129">
                  <c:v>294.39999999999998</c:v>
                </c:pt>
                <c:pt idx="13130">
                  <c:v>293.8</c:v>
                </c:pt>
                <c:pt idx="13131">
                  <c:v>292.5</c:v>
                </c:pt>
                <c:pt idx="13132">
                  <c:v>289.5</c:v>
                </c:pt>
                <c:pt idx="13133">
                  <c:v>290.10000000000002</c:v>
                </c:pt>
                <c:pt idx="13134">
                  <c:v>290.39999999999998</c:v>
                </c:pt>
                <c:pt idx="13135">
                  <c:v>287.3</c:v>
                </c:pt>
                <c:pt idx="13136">
                  <c:v>288.8</c:v>
                </c:pt>
                <c:pt idx="13137">
                  <c:v>286.7</c:v>
                </c:pt>
                <c:pt idx="13138">
                  <c:v>285.89999999999998</c:v>
                </c:pt>
                <c:pt idx="13139">
                  <c:v>288.8</c:v>
                </c:pt>
                <c:pt idx="13140">
                  <c:v>288.5</c:v>
                </c:pt>
                <c:pt idx="13141">
                  <c:v>282.8</c:v>
                </c:pt>
                <c:pt idx="13142">
                  <c:v>284.2</c:v>
                </c:pt>
                <c:pt idx="13143">
                  <c:v>289.10000000000002</c:v>
                </c:pt>
                <c:pt idx="13144">
                  <c:v>285</c:v>
                </c:pt>
                <c:pt idx="13145">
                  <c:v>283.5</c:v>
                </c:pt>
                <c:pt idx="13146">
                  <c:v>276.10000000000002</c:v>
                </c:pt>
                <c:pt idx="13147">
                  <c:v>287.5</c:v>
                </c:pt>
                <c:pt idx="13148">
                  <c:v>285.60000000000002</c:v>
                </c:pt>
                <c:pt idx="13149">
                  <c:v>286.39999999999998</c:v>
                </c:pt>
                <c:pt idx="13150">
                  <c:v>288.7</c:v>
                </c:pt>
                <c:pt idx="13151">
                  <c:v>288.8</c:v>
                </c:pt>
                <c:pt idx="13152">
                  <c:v>292.2</c:v>
                </c:pt>
                <c:pt idx="13153">
                  <c:v>291.7</c:v>
                </c:pt>
                <c:pt idx="13154">
                  <c:v>290.60000000000002</c:v>
                </c:pt>
                <c:pt idx="13155">
                  <c:v>292.3</c:v>
                </c:pt>
                <c:pt idx="13156">
                  <c:v>289.39999999999998</c:v>
                </c:pt>
                <c:pt idx="13157">
                  <c:v>285.2</c:v>
                </c:pt>
                <c:pt idx="13158">
                  <c:v>283.7</c:v>
                </c:pt>
                <c:pt idx="13159">
                  <c:v>289.60000000000002</c:v>
                </c:pt>
                <c:pt idx="13160">
                  <c:v>288.2</c:v>
                </c:pt>
                <c:pt idx="13161">
                  <c:v>286.39999999999998</c:v>
                </c:pt>
                <c:pt idx="13162">
                  <c:v>292.39999999999998</c:v>
                </c:pt>
                <c:pt idx="13163">
                  <c:v>290.60000000000002</c:v>
                </c:pt>
                <c:pt idx="13164">
                  <c:v>291.3</c:v>
                </c:pt>
                <c:pt idx="13165">
                  <c:v>283.89999999999998</c:v>
                </c:pt>
                <c:pt idx="13166">
                  <c:v>292.39999999999998</c:v>
                </c:pt>
                <c:pt idx="13167">
                  <c:v>292.39999999999998</c:v>
                </c:pt>
                <c:pt idx="13168">
                  <c:v>288.2</c:v>
                </c:pt>
                <c:pt idx="13169">
                  <c:v>291.2</c:v>
                </c:pt>
                <c:pt idx="13170">
                  <c:v>278.10000000000002</c:v>
                </c:pt>
                <c:pt idx="13171">
                  <c:v>287.10000000000002</c:v>
                </c:pt>
                <c:pt idx="13172">
                  <c:v>286.5</c:v>
                </c:pt>
                <c:pt idx="13173">
                  <c:v>293.3</c:v>
                </c:pt>
                <c:pt idx="13174">
                  <c:v>291.89999999999998</c:v>
                </c:pt>
                <c:pt idx="13175">
                  <c:v>289.8</c:v>
                </c:pt>
                <c:pt idx="13176">
                  <c:v>289.5</c:v>
                </c:pt>
                <c:pt idx="13177">
                  <c:v>288.8</c:v>
                </c:pt>
                <c:pt idx="13178">
                  <c:v>286.3</c:v>
                </c:pt>
                <c:pt idx="13179">
                  <c:v>285.7</c:v>
                </c:pt>
                <c:pt idx="13180">
                  <c:v>283.60000000000002</c:v>
                </c:pt>
                <c:pt idx="13181">
                  <c:v>287.10000000000002</c:v>
                </c:pt>
                <c:pt idx="13182">
                  <c:v>291.3</c:v>
                </c:pt>
                <c:pt idx="13183">
                  <c:v>285.60000000000002</c:v>
                </c:pt>
                <c:pt idx="13184">
                  <c:v>283.5</c:v>
                </c:pt>
                <c:pt idx="13185">
                  <c:v>290.2</c:v>
                </c:pt>
                <c:pt idx="13186">
                  <c:v>291.7</c:v>
                </c:pt>
                <c:pt idx="13187">
                  <c:v>291.2</c:v>
                </c:pt>
                <c:pt idx="13188">
                  <c:v>290.39999999999998</c:v>
                </c:pt>
                <c:pt idx="13189">
                  <c:v>280.5</c:v>
                </c:pt>
                <c:pt idx="13190">
                  <c:v>287.89999999999998</c:v>
                </c:pt>
                <c:pt idx="13191">
                  <c:v>288.5</c:v>
                </c:pt>
                <c:pt idx="13192">
                  <c:v>287.8</c:v>
                </c:pt>
                <c:pt idx="13193">
                  <c:v>286.60000000000002</c:v>
                </c:pt>
                <c:pt idx="13194">
                  <c:v>283.60000000000002</c:v>
                </c:pt>
                <c:pt idx="13195">
                  <c:v>283.2</c:v>
                </c:pt>
                <c:pt idx="13196">
                  <c:v>284.39999999999998</c:v>
                </c:pt>
                <c:pt idx="13197">
                  <c:v>286.39999999999998</c:v>
                </c:pt>
                <c:pt idx="13198">
                  <c:v>285.8</c:v>
                </c:pt>
                <c:pt idx="13199">
                  <c:v>287.10000000000002</c:v>
                </c:pt>
                <c:pt idx="13200">
                  <c:v>286.5</c:v>
                </c:pt>
                <c:pt idx="13201">
                  <c:v>274</c:v>
                </c:pt>
                <c:pt idx="13202">
                  <c:v>285</c:v>
                </c:pt>
                <c:pt idx="13203">
                  <c:v>278</c:v>
                </c:pt>
                <c:pt idx="13204">
                  <c:v>283.39999999999998</c:v>
                </c:pt>
                <c:pt idx="13205">
                  <c:v>282.3</c:v>
                </c:pt>
                <c:pt idx="13206">
                  <c:v>284.60000000000002</c:v>
                </c:pt>
                <c:pt idx="13207">
                  <c:v>285.60000000000002</c:v>
                </c:pt>
                <c:pt idx="13208">
                  <c:v>285.39999999999998</c:v>
                </c:pt>
                <c:pt idx="13209">
                  <c:v>286.5</c:v>
                </c:pt>
                <c:pt idx="13210">
                  <c:v>283.39999999999998</c:v>
                </c:pt>
                <c:pt idx="13211">
                  <c:v>279.89999999999998</c:v>
                </c:pt>
                <c:pt idx="13212">
                  <c:v>284.3</c:v>
                </c:pt>
                <c:pt idx="13213">
                  <c:v>279.3</c:v>
                </c:pt>
                <c:pt idx="13214">
                  <c:v>281.60000000000002</c:v>
                </c:pt>
                <c:pt idx="13215">
                  <c:v>285.39999999999998</c:v>
                </c:pt>
                <c:pt idx="13216">
                  <c:v>284</c:v>
                </c:pt>
                <c:pt idx="13217">
                  <c:v>283.10000000000002</c:v>
                </c:pt>
                <c:pt idx="13218">
                  <c:v>285.5</c:v>
                </c:pt>
                <c:pt idx="13219">
                  <c:v>281.7</c:v>
                </c:pt>
                <c:pt idx="13220">
                  <c:v>281.39999999999998</c:v>
                </c:pt>
                <c:pt idx="13221">
                  <c:v>282.39999999999998</c:v>
                </c:pt>
                <c:pt idx="13222">
                  <c:v>284.39999999999998</c:v>
                </c:pt>
                <c:pt idx="13223">
                  <c:v>284</c:v>
                </c:pt>
                <c:pt idx="13224">
                  <c:v>273.2</c:v>
                </c:pt>
                <c:pt idx="13225">
                  <c:v>278.60000000000002</c:v>
                </c:pt>
                <c:pt idx="13226">
                  <c:v>277.2</c:v>
                </c:pt>
                <c:pt idx="13227">
                  <c:v>281.60000000000002</c:v>
                </c:pt>
                <c:pt idx="13228">
                  <c:v>288.5</c:v>
                </c:pt>
                <c:pt idx="13229">
                  <c:v>287.89999999999998</c:v>
                </c:pt>
                <c:pt idx="13230">
                  <c:v>291.3</c:v>
                </c:pt>
                <c:pt idx="13231">
                  <c:v>292.39999999999998</c:v>
                </c:pt>
                <c:pt idx="13232">
                  <c:v>289.39999999999998</c:v>
                </c:pt>
                <c:pt idx="13233">
                  <c:v>291.3</c:v>
                </c:pt>
                <c:pt idx="13234">
                  <c:v>293.10000000000002</c:v>
                </c:pt>
                <c:pt idx="13235">
                  <c:v>289.39999999999998</c:v>
                </c:pt>
                <c:pt idx="13236">
                  <c:v>293.10000000000002</c:v>
                </c:pt>
                <c:pt idx="13237">
                  <c:v>294.10000000000002</c:v>
                </c:pt>
                <c:pt idx="13238">
                  <c:v>292.8</c:v>
                </c:pt>
                <c:pt idx="13239">
                  <c:v>290.5</c:v>
                </c:pt>
                <c:pt idx="13240">
                  <c:v>295.39999999999998</c:v>
                </c:pt>
                <c:pt idx="13241">
                  <c:v>294.8</c:v>
                </c:pt>
                <c:pt idx="13242">
                  <c:v>285.89999999999998</c:v>
                </c:pt>
                <c:pt idx="13243">
                  <c:v>293.3</c:v>
                </c:pt>
                <c:pt idx="13244">
                  <c:v>289.3</c:v>
                </c:pt>
                <c:pt idx="13245">
                  <c:v>294.89999999999998</c:v>
                </c:pt>
                <c:pt idx="13246">
                  <c:v>295</c:v>
                </c:pt>
                <c:pt idx="13247">
                  <c:v>295.8</c:v>
                </c:pt>
                <c:pt idx="13248">
                  <c:v>295.39999999999998</c:v>
                </c:pt>
                <c:pt idx="13249">
                  <c:v>287.7</c:v>
                </c:pt>
                <c:pt idx="13250">
                  <c:v>292.8</c:v>
                </c:pt>
                <c:pt idx="13251">
                  <c:v>291.5</c:v>
                </c:pt>
                <c:pt idx="13252">
                  <c:v>291.3</c:v>
                </c:pt>
                <c:pt idx="13253">
                  <c:v>292.2</c:v>
                </c:pt>
                <c:pt idx="13254">
                  <c:v>287.7</c:v>
                </c:pt>
                <c:pt idx="13255">
                  <c:v>283.2</c:v>
                </c:pt>
                <c:pt idx="13256">
                  <c:v>284.89999999999998</c:v>
                </c:pt>
                <c:pt idx="13257">
                  <c:v>287.60000000000002</c:v>
                </c:pt>
                <c:pt idx="13258">
                  <c:v>290</c:v>
                </c:pt>
                <c:pt idx="13259">
                  <c:v>291.39999999999998</c:v>
                </c:pt>
                <c:pt idx="13260">
                  <c:v>296.2</c:v>
                </c:pt>
                <c:pt idx="13261">
                  <c:v>294.7</c:v>
                </c:pt>
                <c:pt idx="13262">
                  <c:v>296.60000000000002</c:v>
                </c:pt>
                <c:pt idx="13263">
                  <c:v>287</c:v>
                </c:pt>
                <c:pt idx="13264">
                  <c:v>290.3</c:v>
                </c:pt>
                <c:pt idx="13265">
                  <c:v>294.3</c:v>
                </c:pt>
                <c:pt idx="13266">
                  <c:v>297.2</c:v>
                </c:pt>
                <c:pt idx="13267">
                  <c:v>296</c:v>
                </c:pt>
                <c:pt idx="13268">
                  <c:v>293.7</c:v>
                </c:pt>
                <c:pt idx="13269">
                  <c:v>294.3</c:v>
                </c:pt>
                <c:pt idx="13270">
                  <c:v>296.7</c:v>
                </c:pt>
                <c:pt idx="13271">
                  <c:v>295.60000000000002</c:v>
                </c:pt>
                <c:pt idx="13272">
                  <c:v>296.3</c:v>
                </c:pt>
                <c:pt idx="13273">
                  <c:v>296.10000000000002</c:v>
                </c:pt>
                <c:pt idx="13274">
                  <c:v>287.5</c:v>
                </c:pt>
                <c:pt idx="13275">
                  <c:v>288.2</c:v>
                </c:pt>
                <c:pt idx="13276">
                  <c:v>291</c:v>
                </c:pt>
                <c:pt idx="13277">
                  <c:v>293</c:v>
                </c:pt>
                <c:pt idx="13278">
                  <c:v>292.5</c:v>
                </c:pt>
                <c:pt idx="13279">
                  <c:v>286.7</c:v>
                </c:pt>
                <c:pt idx="13280">
                  <c:v>291.2</c:v>
                </c:pt>
                <c:pt idx="13281">
                  <c:v>287.60000000000002</c:v>
                </c:pt>
                <c:pt idx="13282">
                  <c:v>288.7</c:v>
                </c:pt>
                <c:pt idx="13283">
                  <c:v>290.10000000000002</c:v>
                </c:pt>
                <c:pt idx="13284">
                  <c:v>290.39999999999998</c:v>
                </c:pt>
                <c:pt idx="13285">
                  <c:v>289.3</c:v>
                </c:pt>
                <c:pt idx="13286">
                  <c:v>291.39999999999998</c:v>
                </c:pt>
                <c:pt idx="13287">
                  <c:v>291.39999999999998</c:v>
                </c:pt>
                <c:pt idx="13288">
                  <c:v>281.2</c:v>
                </c:pt>
                <c:pt idx="13289">
                  <c:v>287.3</c:v>
                </c:pt>
                <c:pt idx="13290">
                  <c:v>281.8</c:v>
                </c:pt>
                <c:pt idx="13291">
                  <c:v>289.2</c:v>
                </c:pt>
                <c:pt idx="13292">
                  <c:v>287.2</c:v>
                </c:pt>
                <c:pt idx="13293">
                  <c:v>289.3</c:v>
                </c:pt>
                <c:pt idx="13294">
                  <c:v>286.5</c:v>
                </c:pt>
                <c:pt idx="13295">
                  <c:v>282.8</c:v>
                </c:pt>
                <c:pt idx="13296">
                  <c:v>293</c:v>
                </c:pt>
                <c:pt idx="13297">
                  <c:v>292.3</c:v>
                </c:pt>
                <c:pt idx="13298">
                  <c:v>289.5</c:v>
                </c:pt>
                <c:pt idx="13299">
                  <c:v>292.3</c:v>
                </c:pt>
                <c:pt idx="13300">
                  <c:v>290.7</c:v>
                </c:pt>
                <c:pt idx="13301">
                  <c:v>293.3</c:v>
                </c:pt>
                <c:pt idx="13302">
                  <c:v>295.39999999999998</c:v>
                </c:pt>
                <c:pt idx="13303">
                  <c:v>295.39999999999998</c:v>
                </c:pt>
                <c:pt idx="13304">
                  <c:v>294.8</c:v>
                </c:pt>
                <c:pt idx="13305">
                  <c:v>287.8</c:v>
                </c:pt>
                <c:pt idx="13306">
                  <c:v>291.89999999999998</c:v>
                </c:pt>
                <c:pt idx="13307">
                  <c:v>286.8</c:v>
                </c:pt>
                <c:pt idx="13308">
                  <c:v>292.10000000000002</c:v>
                </c:pt>
                <c:pt idx="13309">
                  <c:v>289.89999999999998</c:v>
                </c:pt>
                <c:pt idx="13310">
                  <c:v>287.89999999999998</c:v>
                </c:pt>
                <c:pt idx="13311">
                  <c:v>279.89999999999998</c:v>
                </c:pt>
                <c:pt idx="13312">
                  <c:v>285.3</c:v>
                </c:pt>
                <c:pt idx="13313">
                  <c:v>285.60000000000002</c:v>
                </c:pt>
                <c:pt idx="13314">
                  <c:v>290.2</c:v>
                </c:pt>
                <c:pt idx="13315">
                  <c:v>288.8</c:v>
                </c:pt>
                <c:pt idx="13316">
                  <c:v>289.5</c:v>
                </c:pt>
                <c:pt idx="13317">
                  <c:v>290.39999999999998</c:v>
                </c:pt>
                <c:pt idx="13318">
                  <c:v>287.60000000000002</c:v>
                </c:pt>
                <c:pt idx="13319">
                  <c:v>288</c:v>
                </c:pt>
                <c:pt idx="13320">
                  <c:v>290.3</c:v>
                </c:pt>
                <c:pt idx="13321">
                  <c:v>289</c:v>
                </c:pt>
                <c:pt idx="13322">
                  <c:v>289.2</c:v>
                </c:pt>
                <c:pt idx="13323">
                  <c:v>289.39999999999998</c:v>
                </c:pt>
                <c:pt idx="13324">
                  <c:v>288.3</c:v>
                </c:pt>
                <c:pt idx="13325">
                  <c:v>289.8</c:v>
                </c:pt>
                <c:pt idx="13326">
                  <c:v>288.5</c:v>
                </c:pt>
                <c:pt idx="13327">
                  <c:v>289</c:v>
                </c:pt>
                <c:pt idx="13328">
                  <c:v>286.10000000000002</c:v>
                </c:pt>
                <c:pt idx="13329">
                  <c:v>288.39999999999998</c:v>
                </c:pt>
                <c:pt idx="13330">
                  <c:v>284.10000000000002</c:v>
                </c:pt>
                <c:pt idx="13331">
                  <c:v>287.3</c:v>
                </c:pt>
                <c:pt idx="13332">
                  <c:v>289.39999999999998</c:v>
                </c:pt>
                <c:pt idx="13333">
                  <c:v>286.2</c:v>
                </c:pt>
                <c:pt idx="13334">
                  <c:v>278.7</c:v>
                </c:pt>
                <c:pt idx="13335">
                  <c:v>288.89999999999998</c:v>
                </c:pt>
                <c:pt idx="13336">
                  <c:v>285.89999999999998</c:v>
                </c:pt>
                <c:pt idx="13337">
                  <c:v>283.3</c:v>
                </c:pt>
                <c:pt idx="13338">
                  <c:v>288.10000000000002</c:v>
                </c:pt>
                <c:pt idx="13339">
                  <c:v>285.7</c:v>
                </c:pt>
                <c:pt idx="13340">
                  <c:v>285.3</c:v>
                </c:pt>
                <c:pt idx="13341">
                  <c:v>285.7</c:v>
                </c:pt>
                <c:pt idx="13342">
                  <c:v>287</c:v>
                </c:pt>
                <c:pt idx="13343">
                  <c:v>288.5</c:v>
                </c:pt>
                <c:pt idx="13344">
                  <c:v>280.89999999999998</c:v>
                </c:pt>
                <c:pt idx="13345">
                  <c:v>280.39999999999998</c:v>
                </c:pt>
                <c:pt idx="13346">
                  <c:v>285</c:v>
                </c:pt>
                <c:pt idx="13347">
                  <c:v>282.7</c:v>
                </c:pt>
                <c:pt idx="13348">
                  <c:v>287.10000000000002</c:v>
                </c:pt>
                <c:pt idx="13349">
                  <c:v>287.89999999999998</c:v>
                </c:pt>
                <c:pt idx="13350">
                  <c:v>286.5</c:v>
                </c:pt>
                <c:pt idx="13351">
                  <c:v>283.5</c:v>
                </c:pt>
                <c:pt idx="13352">
                  <c:v>286.60000000000002</c:v>
                </c:pt>
                <c:pt idx="13353">
                  <c:v>289.3</c:v>
                </c:pt>
                <c:pt idx="13354">
                  <c:v>279.7</c:v>
                </c:pt>
                <c:pt idx="13355">
                  <c:v>278.2</c:v>
                </c:pt>
                <c:pt idx="13356">
                  <c:v>284.2</c:v>
                </c:pt>
                <c:pt idx="13357">
                  <c:v>288.5</c:v>
                </c:pt>
                <c:pt idx="13358">
                  <c:v>278.7</c:v>
                </c:pt>
                <c:pt idx="13359">
                  <c:v>278.3</c:v>
                </c:pt>
                <c:pt idx="13360">
                  <c:v>279.5</c:v>
                </c:pt>
                <c:pt idx="13361">
                  <c:v>280.8</c:v>
                </c:pt>
                <c:pt idx="13362">
                  <c:v>285.2</c:v>
                </c:pt>
                <c:pt idx="13363">
                  <c:v>289</c:v>
                </c:pt>
                <c:pt idx="13364">
                  <c:v>290.39999999999998</c:v>
                </c:pt>
                <c:pt idx="13365">
                  <c:v>289.5</c:v>
                </c:pt>
                <c:pt idx="13366">
                  <c:v>289.60000000000002</c:v>
                </c:pt>
                <c:pt idx="13367">
                  <c:v>282</c:v>
                </c:pt>
                <c:pt idx="13368">
                  <c:v>290.89999999999998</c:v>
                </c:pt>
                <c:pt idx="13369">
                  <c:v>293.10000000000002</c:v>
                </c:pt>
                <c:pt idx="13370">
                  <c:v>292.39999999999998</c:v>
                </c:pt>
                <c:pt idx="13371">
                  <c:v>294.3</c:v>
                </c:pt>
                <c:pt idx="13372">
                  <c:v>286</c:v>
                </c:pt>
                <c:pt idx="13373">
                  <c:v>286.3</c:v>
                </c:pt>
                <c:pt idx="13374">
                  <c:v>290.10000000000002</c:v>
                </c:pt>
                <c:pt idx="13375">
                  <c:v>290.3</c:v>
                </c:pt>
                <c:pt idx="13376">
                  <c:v>284.5</c:v>
                </c:pt>
                <c:pt idx="13377">
                  <c:v>290.89999999999998</c:v>
                </c:pt>
                <c:pt idx="13378">
                  <c:v>292.2</c:v>
                </c:pt>
                <c:pt idx="13379">
                  <c:v>292.10000000000002</c:v>
                </c:pt>
                <c:pt idx="13380">
                  <c:v>290.5</c:v>
                </c:pt>
                <c:pt idx="13381">
                  <c:v>288.5</c:v>
                </c:pt>
                <c:pt idx="13382">
                  <c:v>289.10000000000002</c:v>
                </c:pt>
                <c:pt idx="13383">
                  <c:v>289.5</c:v>
                </c:pt>
                <c:pt idx="13384">
                  <c:v>288.3</c:v>
                </c:pt>
                <c:pt idx="13385">
                  <c:v>285.5</c:v>
                </c:pt>
                <c:pt idx="13386">
                  <c:v>290.2</c:v>
                </c:pt>
                <c:pt idx="13387">
                  <c:v>292.2</c:v>
                </c:pt>
                <c:pt idx="13388">
                  <c:v>290.8</c:v>
                </c:pt>
                <c:pt idx="13389">
                  <c:v>286.7</c:v>
                </c:pt>
                <c:pt idx="13390">
                  <c:v>281.39999999999998</c:v>
                </c:pt>
                <c:pt idx="13391">
                  <c:v>290.3</c:v>
                </c:pt>
                <c:pt idx="13392">
                  <c:v>292.39999999999998</c:v>
                </c:pt>
                <c:pt idx="13393">
                  <c:v>291</c:v>
                </c:pt>
                <c:pt idx="13394">
                  <c:v>286.89999999999998</c:v>
                </c:pt>
                <c:pt idx="13395">
                  <c:v>279.7</c:v>
                </c:pt>
                <c:pt idx="13396">
                  <c:v>291.2</c:v>
                </c:pt>
                <c:pt idx="13397">
                  <c:v>289.2</c:v>
                </c:pt>
                <c:pt idx="13398">
                  <c:v>288.5</c:v>
                </c:pt>
                <c:pt idx="13399">
                  <c:v>290.2</c:v>
                </c:pt>
                <c:pt idx="13400">
                  <c:v>290.10000000000002</c:v>
                </c:pt>
                <c:pt idx="13401">
                  <c:v>287.60000000000002</c:v>
                </c:pt>
                <c:pt idx="13402">
                  <c:v>288.2</c:v>
                </c:pt>
                <c:pt idx="13403">
                  <c:v>287.5</c:v>
                </c:pt>
                <c:pt idx="13404">
                  <c:v>276.2</c:v>
                </c:pt>
                <c:pt idx="13405">
                  <c:v>285.10000000000002</c:v>
                </c:pt>
                <c:pt idx="13406">
                  <c:v>287.7</c:v>
                </c:pt>
                <c:pt idx="13407">
                  <c:v>272.39999999999998</c:v>
                </c:pt>
                <c:pt idx="13408">
                  <c:v>281.10000000000002</c:v>
                </c:pt>
                <c:pt idx="13409">
                  <c:v>284.39999999999998</c:v>
                </c:pt>
                <c:pt idx="13410">
                  <c:v>282.7</c:v>
                </c:pt>
                <c:pt idx="13411">
                  <c:v>286.5</c:v>
                </c:pt>
                <c:pt idx="13412">
                  <c:v>283.39999999999998</c:v>
                </c:pt>
                <c:pt idx="13413">
                  <c:v>285.3</c:v>
                </c:pt>
                <c:pt idx="13414">
                  <c:v>282.5</c:v>
                </c:pt>
                <c:pt idx="13415">
                  <c:v>282.5</c:v>
                </c:pt>
                <c:pt idx="13416">
                  <c:v>272.10000000000002</c:v>
                </c:pt>
                <c:pt idx="13417">
                  <c:v>283.7</c:v>
                </c:pt>
                <c:pt idx="13418">
                  <c:v>282.8</c:v>
                </c:pt>
                <c:pt idx="13419">
                  <c:v>282.60000000000002</c:v>
                </c:pt>
                <c:pt idx="13420">
                  <c:v>277.8</c:v>
                </c:pt>
                <c:pt idx="13421">
                  <c:v>279.2</c:v>
                </c:pt>
                <c:pt idx="13422">
                  <c:v>279.39999999999998</c:v>
                </c:pt>
                <c:pt idx="13423">
                  <c:v>283.8</c:v>
                </c:pt>
                <c:pt idx="13424">
                  <c:v>282.10000000000002</c:v>
                </c:pt>
                <c:pt idx="13425">
                  <c:v>283.39999999999998</c:v>
                </c:pt>
                <c:pt idx="13426">
                  <c:v>281.10000000000002</c:v>
                </c:pt>
                <c:pt idx="13427">
                  <c:v>277.60000000000002</c:v>
                </c:pt>
                <c:pt idx="13428">
                  <c:v>282.2</c:v>
                </c:pt>
                <c:pt idx="13429">
                  <c:v>281</c:v>
                </c:pt>
                <c:pt idx="13430">
                  <c:v>274.60000000000002</c:v>
                </c:pt>
                <c:pt idx="13431">
                  <c:v>282.2</c:v>
                </c:pt>
                <c:pt idx="13432">
                  <c:v>279.8</c:v>
                </c:pt>
                <c:pt idx="13433">
                  <c:v>281.8</c:v>
                </c:pt>
                <c:pt idx="13434">
                  <c:v>281.60000000000002</c:v>
                </c:pt>
                <c:pt idx="13435">
                  <c:v>274.2</c:v>
                </c:pt>
                <c:pt idx="13436">
                  <c:v>277.7</c:v>
                </c:pt>
                <c:pt idx="13437">
                  <c:v>282.39999999999998</c:v>
                </c:pt>
                <c:pt idx="13438">
                  <c:v>274.60000000000002</c:v>
                </c:pt>
                <c:pt idx="13439">
                  <c:v>280.2</c:v>
                </c:pt>
                <c:pt idx="13440">
                  <c:v>283.39999999999998</c:v>
                </c:pt>
                <c:pt idx="13441">
                  <c:v>282.5</c:v>
                </c:pt>
                <c:pt idx="13442">
                  <c:v>283.7</c:v>
                </c:pt>
                <c:pt idx="13443">
                  <c:v>282.60000000000002</c:v>
                </c:pt>
                <c:pt idx="13444">
                  <c:v>283.10000000000002</c:v>
                </c:pt>
                <c:pt idx="13445">
                  <c:v>282.7</c:v>
                </c:pt>
                <c:pt idx="13446">
                  <c:v>268.39999999999998</c:v>
                </c:pt>
                <c:pt idx="13447">
                  <c:v>284.5</c:v>
                </c:pt>
                <c:pt idx="13448">
                  <c:v>284.5</c:v>
                </c:pt>
                <c:pt idx="13449">
                  <c:v>282.60000000000002</c:v>
                </c:pt>
                <c:pt idx="13450">
                  <c:v>281.8</c:v>
                </c:pt>
                <c:pt idx="13451">
                  <c:v>281.8</c:v>
                </c:pt>
                <c:pt idx="13452">
                  <c:v>273.10000000000002</c:v>
                </c:pt>
                <c:pt idx="13453">
                  <c:v>279.2</c:v>
                </c:pt>
                <c:pt idx="13454">
                  <c:v>275.5</c:v>
                </c:pt>
                <c:pt idx="13455">
                  <c:v>282.3</c:v>
                </c:pt>
                <c:pt idx="13456">
                  <c:v>282.89999999999998</c:v>
                </c:pt>
                <c:pt idx="13457">
                  <c:v>282.10000000000002</c:v>
                </c:pt>
                <c:pt idx="13458">
                  <c:v>280.60000000000002</c:v>
                </c:pt>
                <c:pt idx="13459">
                  <c:v>277.39999999999998</c:v>
                </c:pt>
                <c:pt idx="13460">
                  <c:v>278.89999999999998</c:v>
                </c:pt>
                <c:pt idx="13461">
                  <c:v>278.60000000000002</c:v>
                </c:pt>
                <c:pt idx="13462">
                  <c:v>280</c:v>
                </c:pt>
                <c:pt idx="13463">
                  <c:v>279.8</c:v>
                </c:pt>
                <c:pt idx="13464">
                  <c:v>280.5</c:v>
                </c:pt>
                <c:pt idx="13465">
                  <c:v>272.3</c:v>
                </c:pt>
                <c:pt idx="13466">
                  <c:v>279</c:v>
                </c:pt>
                <c:pt idx="13467">
                  <c:v>281.5</c:v>
                </c:pt>
                <c:pt idx="13468">
                  <c:v>278.39999999999998</c:v>
                </c:pt>
                <c:pt idx="13469">
                  <c:v>275.5</c:v>
                </c:pt>
                <c:pt idx="13470">
                  <c:v>265.3</c:v>
                </c:pt>
                <c:pt idx="13471">
                  <c:v>277.7</c:v>
                </c:pt>
                <c:pt idx="13472">
                  <c:v>274.8</c:v>
                </c:pt>
                <c:pt idx="13473">
                  <c:v>282.39999999999998</c:v>
                </c:pt>
                <c:pt idx="13474">
                  <c:v>278.89999999999998</c:v>
                </c:pt>
                <c:pt idx="13475">
                  <c:v>275.8</c:v>
                </c:pt>
                <c:pt idx="13476">
                  <c:v>281.3</c:v>
                </c:pt>
                <c:pt idx="13477">
                  <c:v>274.60000000000002</c:v>
                </c:pt>
                <c:pt idx="13478">
                  <c:v>276.5</c:v>
                </c:pt>
                <c:pt idx="13479">
                  <c:v>280.3</c:v>
                </c:pt>
                <c:pt idx="13480">
                  <c:v>279.3</c:v>
                </c:pt>
                <c:pt idx="13481">
                  <c:v>278.60000000000002</c:v>
                </c:pt>
                <c:pt idx="13482">
                  <c:v>280.5</c:v>
                </c:pt>
                <c:pt idx="13483">
                  <c:v>270.7</c:v>
                </c:pt>
                <c:pt idx="13484">
                  <c:v>277.3</c:v>
                </c:pt>
                <c:pt idx="13485">
                  <c:v>280.39999999999998</c:v>
                </c:pt>
                <c:pt idx="13486">
                  <c:v>272.89999999999998</c:v>
                </c:pt>
                <c:pt idx="13487">
                  <c:v>276.7</c:v>
                </c:pt>
                <c:pt idx="13488">
                  <c:v>279.39999999999998</c:v>
                </c:pt>
                <c:pt idx="13489">
                  <c:v>279.7</c:v>
                </c:pt>
                <c:pt idx="13490">
                  <c:v>278.2</c:v>
                </c:pt>
                <c:pt idx="13491">
                  <c:v>274.8</c:v>
                </c:pt>
                <c:pt idx="13492">
                  <c:v>270.8</c:v>
                </c:pt>
                <c:pt idx="13493">
                  <c:v>270.5</c:v>
                </c:pt>
                <c:pt idx="13494">
                  <c:v>276.3</c:v>
                </c:pt>
                <c:pt idx="13495">
                  <c:v>277</c:v>
                </c:pt>
                <c:pt idx="13496">
                  <c:v>277.5</c:v>
                </c:pt>
                <c:pt idx="13497">
                  <c:v>279.39999999999998</c:v>
                </c:pt>
                <c:pt idx="13498">
                  <c:v>278.8</c:v>
                </c:pt>
                <c:pt idx="13499">
                  <c:v>278.89999999999998</c:v>
                </c:pt>
                <c:pt idx="13500">
                  <c:v>279.5</c:v>
                </c:pt>
                <c:pt idx="13501">
                  <c:v>271.39999999999998</c:v>
                </c:pt>
                <c:pt idx="13502">
                  <c:v>279.2</c:v>
                </c:pt>
                <c:pt idx="13503">
                  <c:v>276.7</c:v>
                </c:pt>
                <c:pt idx="13504">
                  <c:v>274.7</c:v>
                </c:pt>
                <c:pt idx="13505">
                  <c:v>268.39999999999998</c:v>
                </c:pt>
                <c:pt idx="13506">
                  <c:v>265.5</c:v>
                </c:pt>
                <c:pt idx="13507">
                  <c:v>278</c:v>
                </c:pt>
                <c:pt idx="13508">
                  <c:v>277.2</c:v>
                </c:pt>
                <c:pt idx="13509">
                  <c:v>278.5</c:v>
                </c:pt>
                <c:pt idx="13510">
                  <c:v>276</c:v>
                </c:pt>
                <c:pt idx="13511">
                  <c:v>272.8</c:v>
                </c:pt>
                <c:pt idx="13512">
                  <c:v>277.3</c:v>
                </c:pt>
                <c:pt idx="13513">
                  <c:v>277.3</c:v>
                </c:pt>
                <c:pt idx="13514">
                  <c:v>277.8</c:v>
                </c:pt>
                <c:pt idx="13515">
                  <c:v>271</c:v>
                </c:pt>
                <c:pt idx="13516">
                  <c:v>273.89999999999998</c:v>
                </c:pt>
                <c:pt idx="13517">
                  <c:v>274.60000000000002</c:v>
                </c:pt>
                <c:pt idx="13518">
                  <c:v>275.5</c:v>
                </c:pt>
                <c:pt idx="13519">
                  <c:v>275.39999999999998</c:v>
                </c:pt>
                <c:pt idx="13520">
                  <c:v>275.7</c:v>
                </c:pt>
                <c:pt idx="13521">
                  <c:v>276.60000000000002</c:v>
                </c:pt>
                <c:pt idx="13522">
                  <c:v>276.39999999999998</c:v>
                </c:pt>
                <c:pt idx="13523">
                  <c:v>276.10000000000002</c:v>
                </c:pt>
                <c:pt idx="13524">
                  <c:v>267</c:v>
                </c:pt>
                <c:pt idx="13525">
                  <c:v>277.8</c:v>
                </c:pt>
                <c:pt idx="13526">
                  <c:v>277.3</c:v>
                </c:pt>
                <c:pt idx="13527">
                  <c:v>276.60000000000002</c:v>
                </c:pt>
                <c:pt idx="13528">
                  <c:v>275.39999999999998</c:v>
                </c:pt>
                <c:pt idx="13529">
                  <c:v>271.5</c:v>
                </c:pt>
                <c:pt idx="13530">
                  <c:v>273.3</c:v>
                </c:pt>
                <c:pt idx="13531">
                  <c:v>275.2</c:v>
                </c:pt>
                <c:pt idx="13532">
                  <c:v>272.8</c:v>
                </c:pt>
                <c:pt idx="13533">
                  <c:v>274.5</c:v>
                </c:pt>
                <c:pt idx="13534">
                  <c:v>275.60000000000002</c:v>
                </c:pt>
                <c:pt idx="13535">
                  <c:v>273.10000000000002</c:v>
                </c:pt>
                <c:pt idx="13536">
                  <c:v>273.5</c:v>
                </c:pt>
                <c:pt idx="13537">
                  <c:v>272.89999999999998</c:v>
                </c:pt>
                <c:pt idx="13538">
                  <c:v>272.89999999999998</c:v>
                </c:pt>
                <c:pt idx="13539">
                  <c:v>276.5</c:v>
                </c:pt>
                <c:pt idx="13540">
                  <c:v>274.39999999999998</c:v>
                </c:pt>
                <c:pt idx="13541">
                  <c:v>276</c:v>
                </c:pt>
                <c:pt idx="13542">
                  <c:v>269</c:v>
                </c:pt>
                <c:pt idx="13543">
                  <c:v>271</c:v>
                </c:pt>
                <c:pt idx="13544">
                  <c:v>274.60000000000002</c:v>
                </c:pt>
                <c:pt idx="13545">
                  <c:v>267</c:v>
                </c:pt>
                <c:pt idx="13546">
                  <c:v>273.89999999999998</c:v>
                </c:pt>
                <c:pt idx="13547">
                  <c:v>275.2</c:v>
                </c:pt>
                <c:pt idx="13548">
                  <c:v>275.60000000000002</c:v>
                </c:pt>
                <c:pt idx="13549">
                  <c:v>274.39999999999998</c:v>
                </c:pt>
                <c:pt idx="13550">
                  <c:v>274.10000000000002</c:v>
                </c:pt>
                <c:pt idx="13551">
                  <c:v>270.7</c:v>
                </c:pt>
                <c:pt idx="13552">
                  <c:v>276.8</c:v>
                </c:pt>
                <c:pt idx="13553">
                  <c:v>270.8</c:v>
                </c:pt>
                <c:pt idx="13554">
                  <c:v>273.3</c:v>
                </c:pt>
                <c:pt idx="13555">
                  <c:v>275.60000000000002</c:v>
                </c:pt>
                <c:pt idx="13556">
                  <c:v>273.10000000000002</c:v>
                </c:pt>
                <c:pt idx="13557">
                  <c:v>272.60000000000002</c:v>
                </c:pt>
                <c:pt idx="13558">
                  <c:v>269.60000000000002</c:v>
                </c:pt>
                <c:pt idx="13559">
                  <c:v>273.89999999999998</c:v>
                </c:pt>
                <c:pt idx="13560">
                  <c:v>275.60000000000002</c:v>
                </c:pt>
                <c:pt idx="13561">
                  <c:v>274.89999999999998</c:v>
                </c:pt>
                <c:pt idx="13562">
                  <c:v>276.2</c:v>
                </c:pt>
                <c:pt idx="13563">
                  <c:v>275.60000000000002</c:v>
                </c:pt>
                <c:pt idx="13564">
                  <c:v>274.60000000000002</c:v>
                </c:pt>
                <c:pt idx="13565">
                  <c:v>274</c:v>
                </c:pt>
                <c:pt idx="13566">
                  <c:v>270.8</c:v>
                </c:pt>
                <c:pt idx="13567">
                  <c:v>275.3</c:v>
                </c:pt>
                <c:pt idx="13568">
                  <c:v>275.2</c:v>
                </c:pt>
                <c:pt idx="13569">
                  <c:v>274.60000000000002</c:v>
                </c:pt>
                <c:pt idx="13570">
                  <c:v>275.60000000000002</c:v>
                </c:pt>
                <c:pt idx="13571">
                  <c:v>275.60000000000002</c:v>
                </c:pt>
                <c:pt idx="13572">
                  <c:v>275.60000000000002</c:v>
                </c:pt>
                <c:pt idx="13573">
                  <c:v>267.2</c:v>
                </c:pt>
                <c:pt idx="13574">
                  <c:v>271.10000000000002</c:v>
                </c:pt>
                <c:pt idx="13575">
                  <c:v>264</c:v>
                </c:pt>
                <c:pt idx="13576">
                  <c:v>274.89999999999998</c:v>
                </c:pt>
                <c:pt idx="13577">
                  <c:v>275</c:v>
                </c:pt>
                <c:pt idx="13578">
                  <c:v>272.7</c:v>
                </c:pt>
                <c:pt idx="13579">
                  <c:v>266.7</c:v>
                </c:pt>
                <c:pt idx="13580">
                  <c:v>268.39999999999998</c:v>
                </c:pt>
                <c:pt idx="13581">
                  <c:v>272.60000000000002</c:v>
                </c:pt>
                <c:pt idx="13582">
                  <c:v>271.2</c:v>
                </c:pt>
                <c:pt idx="13583">
                  <c:v>268.3</c:v>
                </c:pt>
                <c:pt idx="13584">
                  <c:v>270.39999999999998</c:v>
                </c:pt>
                <c:pt idx="13585">
                  <c:v>271.8</c:v>
                </c:pt>
                <c:pt idx="13586">
                  <c:v>269</c:v>
                </c:pt>
                <c:pt idx="13587">
                  <c:v>264.89999999999998</c:v>
                </c:pt>
                <c:pt idx="13588">
                  <c:v>271.3</c:v>
                </c:pt>
                <c:pt idx="13589">
                  <c:v>268.2</c:v>
                </c:pt>
                <c:pt idx="13590">
                  <c:v>269.5</c:v>
                </c:pt>
                <c:pt idx="13591">
                  <c:v>266.10000000000002</c:v>
                </c:pt>
                <c:pt idx="13592">
                  <c:v>260.3</c:v>
                </c:pt>
                <c:pt idx="13593">
                  <c:v>269.2</c:v>
                </c:pt>
                <c:pt idx="13594">
                  <c:v>270.3</c:v>
                </c:pt>
                <c:pt idx="13595">
                  <c:v>270.89999999999998</c:v>
                </c:pt>
                <c:pt idx="13596">
                  <c:v>270.7</c:v>
                </c:pt>
                <c:pt idx="13597">
                  <c:v>268.2</c:v>
                </c:pt>
                <c:pt idx="13598">
                  <c:v>269.60000000000002</c:v>
                </c:pt>
                <c:pt idx="13599">
                  <c:v>259.2</c:v>
                </c:pt>
                <c:pt idx="13600">
                  <c:v>268.60000000000002</c:v>
                </c:pt>
                <c:pt idx="13601">
                  <c:v>263.7</c:v>
                </c:pt>
                <c:pt idx="13602">
                  <c:v>266.39999999999998</c:v>
                </c:pt>
                <c:pt idx="13603">
                  <c:v>264.8</c:v>
                </c:pt>
                <c:pt idx="13604">
                  <c:v>262.60000000000002</c:v>
                </c:pt>
                <c:pt idx="13605">
                  <c:v>265.7</c:v>
                </c:pt>
                <c:pt idx="13606">
                  <c:v>259.7</c:v>
                </c:pt>
                <c:pt idx="13607">
                  <c:v>260.89999999999998</c:v>
                </c:pt>
                <c:pt idx="13608">
                  <c:v>264.7</c:v>
                </c:pt>
                <c:pt idx="13609">
                  <c:v>262.8</c:v>
                </c:pt>
                <c:pt idx="13610">
                  <c:v>262.5</c:v>
                </c:pt>
                <c:pt idx="13611">
                  <c:v>262.7</c:v>
                </c:pt>
                <c:pt idx="13612">
                  <c:v>262.60000000000002</c:v>
                </c:pt>
                <c:pt idx="13613">
                  <c:v>260.89999999999998</c:v>
                </c:pt>
                <c:pt idx="13614">
                  <c:v>261.7</c:v>
                </c:pt>
                <c:pt idx="13615">
                  <c:v>256.3</c:v>
                </c:pt>
                <c:pt idx="13616">
                  <c:v>260.8</c:v>
                </c:pt>
                <c:pt idx="13617">
                  <c:v>260.8</c:v>
                </c:pt>
                <c:pt idx="13618">
                  <c:v>255.2</c:v>
                </c:pt>
                <c:pt idx="13619">
                  <c:v>255.7</c:v>
                </c:pt>
                <c:pt idx="13620">
                  <c:v>260.39999999999998</c:v>
                </c:pt>
                <c:pt idx="13621">
                  <c:v>254.2</c:v>
                </c:pt>
                <c:pt idx="13622">
                  <c:v>257.10000000000002</c:v>
                </c:pt>
                <c:pt idx="13623">
                  <c:v>253</c:v>
                </c:pt>
                <c:pt idx="13624">
                  <c:v>255.5</c:v>
                </c:pt>
                <c:pt idx="13625">
                  <c:v>256</c:v>
                </c:pt>
                <c:pt idx="13626">
                  <c:v>256.8</c:v>
                </c:pt>
                <c:pt idx="13627">
                  <c:v>254.2</c:v>
                </c:pt>
                <c:pt idx="13628">
                  <c:v>250.3</c:v>
                </c:pt>
                <c:pt idx="13629">
                  <c:v>250.7</c:v>
                </c:pt>
                <c:pt idx="13630">
                  <c:v>253.9</c:v>
                </c:pt>
                <c:pt idx="13631">
                  <c:v>253.6</c:v>
                </c:pt>
                <c:pt idx="13632">
                  <c:v>247.2</c:v>
                </c:pt>
                <c:pt idx="13633">
                  <c:v>251.5</c:v>
                </c:pt>
                <c:pt idx="13634">
                  <c:v>250.8</c:v>
                </c:pt>
                <c:pt idx="13635">
                  <c:v>249.9</c:v>
                </c:pt>
                <c:pt idx="13636">
                  <c:v>250.4</c:v>
                </c:pt>
                <c:pt idx="13637">
                  <c:v>251.2</c:v>
                </c:pt>
                <c:pt idx="13638">
                  <c:v>248</c:v>
                </c:pt>
                <c:pt idx="13639">
                  <c:v>250.1</c:v>
                </c:pt>
                <c:pt idx="13640">
                  <c:v>248.4</c:v>
                </c:pt>
                <c:pt idx="13641">
                  <c:v>249.7</c:v>
                </c:pt>
                <c:pt idx="13642">
                  <c:v>244.7</c:v>
                </c:pt>
                <c:pt idx="13643">
                  <c:v>248.7</c:v>
                </c:pt>
                <c:pt idx="13644">
                  <c:v>247</c:v>
                </c:pt>
                <c:pt idx="13645">
                  <c:v>249.7</c:v>
                </c:pt>
                <c:pt idx="13646">
                  <c:v>246.8</c:v>
                </c:pt>
                <c:pt idx="13647">
                  <c:v>244.9</c:v>
                </c:pt>
                <c:pt idx="13648">
                  <c:v>246.2</c:v>
                </c:pt>
                <c:pt idx="13649">
                  <c:v>249.2</c:v>
                </c:pt>
                <c:pt idx="13650">
                  <c:v>247.9</c:v>
                </c:pt>
                <c:pt idx="13651">
                  <c:v>249.8</c:v>
                </c:pt>
                <c:pt idx="13652">
                  <c:v>250.4</c:v>
                </c:pt>
                <c:pt idx="13653">
                  <c:v>248</c:v>
                </c:pt>
                <c:pt idx="13654">
                  <c:v>244.4</c:v>
                </c:pt>
                <c:pt idx="13655">
                  <c:v>237.2</c:v>
                </c:pt>
                <c:pt idx="13656">
                  <c:v>249.1</c:v>
                </c:pt>
                <c:pt idx="13657">
                  <c:v>247.8</c:v>
                </c:pt>
                <c:pt idx="13658">
                  <c:v>246.5</c:v>
                </c:pt>
                <c:pt idx="13659">
                  <c:v>241.3</c:v>
                </c:pt>
                <c:pt idx="13660">
                  <c:v>237.3</c:v>
                </c:pt>
                <c:pt idx="13661">
                  <c:v>238.4</c:v>
                </c:pt>
                <c:pt idx="13662">
                  <c:v>249.2</c:v>
                </c:pt>
                <c:pt idx="13663">
                  <c:v>245</c:v>
                </c:pt>
                <c:pt idx="13664">
                  <c:v>248.4</c:v>
                </c:pt>
                <c:pt idx="13665">
                  <c:v>248.8</c:v>
                </c:pt>
                <c:pt idx="13666">
                  <c:v>244.3</c:v>
                </c:pt>
                <c:pt idx="13667">
                  <c:v>244</c:v>
                </c:pt>
                <c:pt idx="13668">
                  <c:v>244</c:v>
                </c:pt>
                <c:pt idx="13669">
                  <c:v>248.1</c:v>
                </c:pt>
                <c:pt idx="13670">
                  <c:v>242.7</c:v>
                </c:pt>
                <c:pt idx="13671">
                  <c:v>248.4</c:v>
                </c:pt>
                <c:pt idx="13672">
                  <c:v>247.1</c:v>
                </c:pt>
                <c:pt idx="13673">
                  <c:v>244.8</c:v>
                </c:pt>
                <c:pt idx="13674">
                  <c:v>248.5</c:v>
                </c:pt>
                <c:pt idx="13675">
                  <c:v>248</c:v>
                </c:pt>
                <c:pt idx="13676">
                  <c:v>249.6</c:v>
                </c:pt>
                <c:pt idx="13677">
                  <c:v>246.9</c:v>
                </c:pt>
                <c:pt idx="13678">
                  <c:v>248.4</c:v>
                </c:pt>
                <c:pt idx="13679">
                  <c:v>248.6</c:v>
                </c:pt>
                <c:pt idx="13680">
                  <c:v>249.7</c:v>
                </c:pt>
                <c:pt idx="13681">
                  <c:v>248.1</c:v>
                </c:pt>
                <c:pt idx="13682">
                  <c:v>248.8</c:v>
                </c:pt>
                <c:pt idx="13683">
                  <c:v>248.8</c:v>
                </c:pt>
                <c:pt idx="13684">
                  <c:v>245.1</c:v>
                </c:pt>
                <c:pt idx="13685">
                  <c:v>244</c:v>
                </c:pt>
                <c:pt idx="13686">
                  <c:v>246.6</c:v>
                </c:pt>
                <c:pt idx="13687">
                  <c:v>246.4</c:v>
                </c:pt>
                <c:pt idx="13688">
                  <c:v>246</c:v>
                </c:pt>
                <c:pt idx="13689">
                  <c:v>245.8</c:v>
                </c:pt>
                <c:pt idx="13690">
                  <c:v>245.6</c:v>
                </c:pt>
                <c:pt idx="13691">
                  <c:v>241.2</c:v>
                </c:pt>
                <c:pt idx="13692">
                  <c:v>244.6</c:v>
                </c:pt>
                <c:pt idx="13693">
                  <c:v>245.7</c:v>
                </c:pt>
                <c:pt idx="13694">
                  <c:v>241.6</c:v>
                </c:pt>
                <c:pt idx="13695">
                  <c:v>245.6</c:v>
                </c:pt>
                <c:pt idx="13696">
                  <c:v>242</c:v>
                </c:pt>
                <c:pt idx="13697">
                  <c:v>244.8</c:v>
                </c:pt>
                <c:pt idx="13698">
                  <c:v>246.7</c:v>
                </c:pt>
                <c:pt idx="13699">
                  <c:v>245.3</c:v>
                </c:pt>
                <c:pt idx="13700">
                  <c:v>248.1</c:v>
                </c:pt>
                <c:pt idx="13701">
                  <c:v>250.8</c:v>
                </c:pt>
                <c:pt idx="13702">
                  <c:v>250.1</c:v>
                </c:pt>
                <c:pt idx="13703">
                  <c:v>243.5</c:v>
                </c:pt>
                <c:pt idx="13704">
                  <c:v>252.1</c:v>
                </c:pt>
                <c:pt idx="13705">
                  <c:v>249.8</c:v>
                </c:pt>
                <c:pt idx="13706">
                  <c:v>251.6</c:v>
                </c:pt>
                <c:pt idx="13707">
                  <c:v>252.8</c:v>
                </c:pt>
                <c:pt idx="13708">
                  <c:v>249.8</c:v>
                </c:pt>
                <c:pt idx="13709">
                  <c:v>244.3</c:v>
                </c:pt>
                <c:pt idx="13710">
                  <c:v>252.2</c:v>
                </c:pt>
                <c:pt idx="13711">
                  <c:v>248.7</c:v>
                </c:pt>
                <c:pt idx="13712">
                  <c:v>252</c:v>
                </c:pt>
                <c:pt idx="13713">
                  <c:v>254.7</c:v>
                </c:pt>
                <c:pt idx="13714">
                  <c:v>255</c:v>
                </c:pt>
                <c:pt idx="13715">
                  <c:v>252.1</c:v>
                </c:pt>
                <c:pt idx="13716">
                  <c:v>252.6</c:v>
                </c:pt>
                <c:pt idx="13717">
                  <c:v>253.3</c:v>
                </c:pt>
                <c:pt idx="13718">
                  <c:v>251.1</c:v>
                </c:pt>
                <c:pt idx="13719">
                  <c:v>256.39999999999998</c:v>
                </c:pt>
                <c:pt idx="13720">
                  <c:v>254.2</c:v>
                </c:pt>
                <c:pt idx="13721">
                  <c:v>253.4</c:v>
                </c:pt>
                <c:pt idx="13722">
                  <c:v>249</c:v>
                </c:pt>
                <c:pt idx="13723">
                  <c:v>256.3</c:v>
                </c:pt>
                <c:pt idx="13724">
                  <c:v>257.10000000000002</c:v>
                </c:pt>
                <c:pt idx="13725">
                  <c:v>252</c:v>
                </c:pt>
                <c:pt idx="13726">
                  <c:v>254.6</c:v>
                </c:pt>
                <c:pt idx="13727">
                  <c:v>254.3</c:v>
                </c:pt>
                <c:pt idx="13728">
                  <c:v>252.8</c:v>
                </c:pt>
                <c:pt idx="13729">
                  <c:v>246</c:v>
                </c:pt>
                <c:pt idx="13730">
                  <c:v>251.8</c:v>
                </c:pt>
                <c:pt idx="13731">
                  <c:v>256.8</c:v>
                </c:pt>
                <c:pt idx="13732">
                  <c:v>252.8</c:v>
                </c:pt>
                <c:pt idx="13733">
                  <c:v>249.6</c:v>
                </c:pt>
                <c:pt idx="13734">
                  <c:v>256.60000000000002</c:v>
                </c:pt>
                <c:pt idx="13735">
                  <c:v>256.2</c:v>
                </c:pt>
                <c:pt idx="13736">
                  <c:v>256</c:v>
                </c:pt>
                <c:pt idx="13737">
                  <c:v>253.9</c:v>
                </c:pt>
                <c:pt idx="13738">
                  <c:v>258.2</c:v>
                </c:pt>
                <c:pt idx="13739">
                  <c:v>249.4</c:v>
                </c:pt>
                <c:pt idx="13740">
                  <c:v>258</c:v>
                </c:pt>
                <c:pt idx="13741">
                  <c:v>255.6</c:v>
                </c:pt>
                <c:pt idx="13742">
                  <c:v>256.5</c:v>
                </c:pt>
                <c:pt idx="13743">
                  <c:v>256.7</c:v>
                </c:pt>
                <c:pt idx="13744">
                  <c:v>254.5</c:v>
                </c:pt>
                <c:pt idx="13745">
                  <c:v>253.8</c:v>
                </c:pt>
                <c:pt idx="13746">
                  <c:v>251.9</c:v>
                </c:pt>
                <c:pt idx="13747">
                  <c:v>255.9</c:v>
                </c:pt>
                <c:pt idx="13748">
                  <c:v>254.4</c:v>
                </c:pt>
                <c:pt idx="13749">
                  <c:v>256.7</c:v>
                </c:pt>
                <c:pt idx="13750">
                  <c:v>256.5</c:v>
                </c:pt>
                <c:pt idx="13751">
                  <c:v>255.1</c:v>
                </c:pt>
                <c:pt idx="13752">
                  <c:v>256.7</c:v>
                </c:pt>
                <c:pt idx="13753">
                  <c:v>254.6</c:v>
                </c:pt>
                <c:pt idx="13754">
                  <c:v>256.8</c:v>
                </c:pt>
                <c:pt idx="13755">
                  <c:v>253.9</c:v>
                </c:pt>
                <c:pt idx="13756">
                  <c:v>253.9</c:v>
                </c:pt>
                <c:pt idx="13757">
                  <c:v>256.10000000000002</c:v>
                </c:pt>
                <c:pt idx="13758">
                  <c:v>254.8</c:v>
                </c:pt>
                <c:pt idx="13759">
                  <c:v>256</c:v>
                </c:pt>
                <c:pt idx="13760">
                  <c:v>254.9</c:v>
                </c:pt>
                <c:pt idx="13761">
                  <c:v>254.7</c:v>
                </c:pt>
                <c:pt idx="13762">
                  <c:v>252.2</c:v>
                </c:pt>
                <c:pt idx="13763">
                  <c:v>256.39999999999998</c:v>
                </c:pt>
                <c:pt idx="13764">
                  <c:v>255.8</c:v>
                </c:pt>
                <c:pt idx="13765">
                  <c:v>256.8</c:v>
                </c:pt>
                <c:pt idx="13766">
                  <c:v>256.8</c:v>
                </c:pt>
                <c:pt idx="13767">
                  <c:v>256.8</c:v>
                </c:pt>
                <c:pt idx="13768">
                  <c:v>257.2</c:v>
                </c:pt>
                <c:pt idx="13769">
                  <c:v>248.4</c:v>
                </c:pt>
                <c:pt idx="13770">
                  <c:v>256.10000000000002</c:v>
                </c:pt>
                <c:pt idx="13771">
                  <c:v>254.5</c:v>
                </c:pt>
                <c:pt idx="13772">
                  <c:v>252.5</c:v>
                </c:pt>
                <c:pt idx="13773">
                  <c:v>257.60000000000002</c:v>
                </c:pt>
                <c:pt idx="13774">
                  <c:v>255.6</c:v>
                </c:pt>
                <c:pt idx="13775">
                  <c:v>257.10000000000002</c:v>
                </c:pt>
                <c:pt idx="13776">
                  <c:v>249.2</c:v>
                </c:pt>
                <c:pt idx="13777">
                  <c:v>256.8</c:v>
                </c:pt>
                <c:pt idx="13778">
                  <c:v>253.7</c:v>
                </c:pt>
                <c:pt idx="13779">
                  <c:v>256.5</c:v>
                </c:pt>
                <c:pt idx="13780">
                  <c:v>256.8</c:v>
                </c:pt>
                <c:pt idx="13781">
                  <c:v>257.39999999999998</c:v>
                </c:pt>
                <c:pt idx="13782">
                  <c:v>253</c:v>
                </c:pt>
                <c:pt idx="13783">
                  <c:v>257.5</c:v>
                </c:pt>
                <c:pt idx="13784">
                  <c:v>256.8</c:v>
                </c:pt>
                <c:pt idx="13785">
                  <c:v>257.7</c:v>
                </c:pt>
                <c:pt idx="13786">
                  <c:v>257.5</c:v>
                </c:pt>
                <c:pt idx="13787">
                  <c:v>248.2</c:v>
                </c:pt>
                <c:pt idx="13788">
                  <c:v>257.10000000000002</c:v>
                </c:pt>
                <c:pt idx="13789">
                  <c:v>248.2</c:v>
                </c:pt>
                <c:pt idx="13790">
                  <c:v>251.2</c:v>
                </c:pt>
                <c:pt idx="13791">
                  <c:v>258.39999999999998</c:v>
                </c:pt>
                <c:pt idx="13792">
                  <c:v>255.2</c:v>
                </c:pt>
                <c:pt idx="13793">
                  <c:v>256.3</c:v>
                </c:pt>
                <c:pt idx="13794">
                  <c:v>255.7</c:v>
                </c:pt>
                <c:pt idx="13795">
                  <c:v>255.6</c:v>
                </c:pt>
                <c:pt idx="13796">
                  <c:v>256.5</c:v>
                </c:pt>
                <c:pt idx="13797">
                  <c:v>252.9</c:v>
                </c:pt>
                <c:pt idx="13798">
                  <c:v>259.39999999999998</c:v>
                </c:pt>
                <c:pt idx="13799">
                  <c:v>255.1</c:v>
                </c:pt>
                <c:pt idx="13800">
                  <c:v>256.60000000000002</c:v>
                </c:pt>
                <c:pt idx="13801">
                  <c:v>258.2</c:v>
                </c:pt>
                <c:pt idx="13802">
                  <c:v>258</c:v>
                </c:pt>
                <c:pt idx="13803">
                  <c:v>258.7</c:v>
                </c:pt>
                <c:pt idx="13804">
                  <c:v>258.89999999999998</c:v>
                </c:pt>
                <c:pt idx="13805">
                  <c:v>258.60000000000002</c:v>
                </c:pt>
                <c:pt idx="13806">
                  <c:v>251.2</c:v>
                </c:pt>
                <c:pt idx="13807">
                  <c:v>259.7</c:v>
                </c:pt>
                <c:pt idx="13808">
                  <c:v>259.10000000000002</c:v>
                </c:pt>
                <c:pt idx="13809">
                  <c:v>258.7</c:v>
                </c:pt>
                <c:pt idx="13810">
                  <c:v>259</c:v>
                </c:pt>
                <c:pt idx="13811">
                  <c:v>259.10000000000002</c:v>
                </c:pt>
                <c:pt idx="13812">
                  <c:v>258.7</c:v>
                </c:pt>
                <c:pt idx="13813">
                  <c:v>259.89999999999998</c:v>
                </c:pt>
                <c:pt idx="13814">
                  <c:v>262</c:v>
                </c:pt>
                <c:pt idx="13815">
                  <c:v>254.3</c:v>
                </c:pt>
                <c:pt idx="13816">
                  <c:v>260.3</c:v>
                </c:pt>
                <c:pt idx="13817">
                  <c:v>267.3</c:v>
                </c:pt>
                <c:pt idx="13818">
                  <c:v>262</c:v>
                </c:pt>
                <c:pt idx="13819">
                  <c:v>268.2</c:v>
                </c:pt>
                <c:pt idx="13820">
                  <c:v>266.60000000000002</c:v>
                </c:pt>
                <c:pt idx="13821">
                  <c:v>269.39999999999998</c:v>
                </c:pt>
                <c:pt idx="13822">
                  <c:v>269.89999999999998</c:v>
                </c:pt>
                <c:pt idx="13823">
                  <c:v>268.2</c:v>
                </c:pt>
                <c:pt idx="13824">
                  <c:v>269.5</c:v>
                </c:pt>
                <c:pt idx="13825">
                  <c:v>269.10000000000002</c:v>
                </c:pt>
                <c:pt idx="13826">
                  <c:v>272</c:v>
                </c:pt>
                <c:pt idx="13827">
                  <c:v>262.2</c:v>
                </c:pt>
                <c:pt idx="13828">
                  <c:v>272</c:v>
                </c:pt>
                <c:pt idx="13829">
                  <c:v>266.3</c:v>
                </c:pt>
                <c:pt idx="13830">
                  <c:v>262.7</c:v>
                </c:pt>
                <c:pt idx="13831">
                  <c:v>270.60000000000002</c:v>
                </c:pt>
                <c:pt idx="13832">
                  <c:v>270.60000000000002</c:v>
                </c:pt>
                <c:pt idx="13833">
                  <c:v>257.39999999999998</c:v>
                </c:pt>
                <c:pt idx="13834">
                  <c:v>269.5</c:v>
                </c:pt>
                <c:pt idx="13835">
                  <c:v>272.2</c:v>
                </c:pt>
                <c:pt idx="13836">
                  <c:v>269.8</c:v>
                </c:pt>
                <c:pt idx="13837">
                  <c:v>271.10000000000002</c:v>
                </c:pt>
                <c:pt idx="13838">
                  <c:v>264.7</c:v>
                </c:pt>
                <c:pt idx="13839">
                  <c:v>264.5</c:v>
                </c:pt>
                <c:pt idx="13840">
                  <c:v>271.3</c:v>
                </c:pt>
                <c:pt idx="13841">
                  <c:v>269.39999999999998</c:v>
                </c:pt>
                <c:pt idx="13842">
                  <c:v>271.5</c:v>
                </c:pt>
                <c:pt idx="13843">
                  <c:v>271.60000000000002</c:v>
                </c:pt>
                <c:pt idx="13844">
                  <c:v>270.39999999999998</c:v>
                </c:pt>
                <c:pt idx="13845">
                  <c:v>268.7</c:v>
                </c:pt>
                <c:pt idx="13846">
                  <c:v>271.60000000000002</c:v>
                </c:pt>
                <c:pt idx="13847">
                  <c:v>271.60000000000002</c:v>
                </c:pt>
                <c:pt idx="13848">
                  <c:v>268.8</c:v>
                </c:pt>
                <c:pt idx="13849">
                  <c:v>268.89999999999998</c:v>
                </c:pt>
                <c:pt idx="13850">
                  <c:v>265.89999999999998</c:v>
                </c:pt>
                <c:pt idx="13851">
                  <c:v>268.60000000000002</c:v>
                </c:pt>
                <c:pt idx="13852">
                  <c:v>269.39999999999998</c:v>
                </c:pt>
                <c:pt idx="13853">
                  <c:v>265.60000000000002</c:v>
                </c:pt>
                <c:pt idx="13854">
                  <c:v>270.3</c:v>
                </c:pt>
                <c:pt idx="13855">
                  <c:v>267.5</c:v>
                </c:pt>
                <c:pt idx="13856">
                  <c:v>266</c:v>
                </c:pt>
                <c:pt idx="13857">
                  <c:v>266.5</c:v>
                </c:pt>
                <c:pt idx="13858">
                  <c:v>267.8</c:v>
                </c:pt>
                <c:pt idx="13859">
                  <c:v>271.2</c:v>
                </c:pt>
                <c:pt idx="13860">
                  <c:v>263.10000000000002</c:v>
                </c:pt>
                <c:pt idx="13861">
                  <c:v>270.3</c:v>
                </c:pt>
                <c:pt idx="13862">
                  <c:v>270.89999999999998</c:v>
                </c:pt>
                <c:pt idx="13863">
                  <c:v>271.60000000000002</c:v>
                </c:pt>
                <c:pt idx="13864">
                  <c:v>265.89999999999998</c:v>
                </c:pt>
                <c:pt idx="13865">
                  <c:v>267.3</c:v>
                </c:pt>
                <c:pt idx="13866">
                  <c:v>270.5</c:v>
                </c:pt>
                <c:pt idx="13867">
                  <c:v>270.3</c:v>
                </c:pt>
                <c:pt idx="13868">
                  <c:v>270.2</c:v>
                </c:pt>
                <c:pt idx="13869">
                  <c:v>270.60000000000002</c:v>
                </c:pt>
                <c:pt idx="13870">
                  <c:v>266.7</c:v>
                </c:pt>
                <c:pt idx="13871">
                  <c:v>269.10000000000002</c:v>
                </c:pt>
                <c:pt idx="13872">
                  <c:v>268.7</c:v>
                </c:pt>
                <c:pt idx="13873">
                  <c:v>264.5</c:v>
                </c:pt>
                <c:pt idx="13874">
                  <c:v>269.10000000000002</c:v>
                </c:pt>
                <c:pt idx="13875">
                  <c:v>267.8</c:v>
                </c:pt>
                <c:pt idx="13876">
                  <c:v>268.10000000000002</c:v>
                </c:pt>
                <c:pt idx="13877">
                  <c:v>267.89999999999998</c:v>
                </c:pt>
                <c:pt idx="13878">
                  <c:v>269.60000000000002</c:v>
                </c:pt>
                <c:pt idx="13879">
                  <c:v>263</c:v>
                </c:pt>
                <c:pt idx="13880">
                  <c:v>260.5</c:v>
                </c:pt>
                <c:pt idx="13881">
                  <c:v>261.8</c:v>
                </c:pt>
                <c:pt idx="13882">
                  <c:v>259.8</c:v>
                </c:pt>
                <c:pt idx="13883">
                  <c:v>266.39999999999998</c:v>
                </c:pt>
                <c:pt idx="13884">
                  <c:v>266.60000000000002</c:v>
                </c:pt>
                <c:pt idx="13885">
                  <c:v>264.7</c:v>
                </c:pt>
                <c:pt idx="13886">
                  <c:v>265.3</c:v>
                </c:pt>
                <c:pt idx="13887">
                  <c:v>267.60000000000002</c:v>
                </c:pt>
                <c:pt idx="13888">
                  <c:v>262.8</c:v>
                </c:pt>
                <c:pt idx="13889">
                  <c:v>266.89999999999998</c:v>
                </c:pt>
                <c:pt idx="13890">
                  <c:v>264.8</c:v>
                </c:pt>
                <c:pt idx="13891">
                  <c:v>264.8</c:v>
                </c:pt>
                <c:pt idx="13892">
                  <c:v>262</c:v>
                </c:pt>
                <c:pt idx="13893">
                  <c:v>263.7</c:v>
                </c:pt>
                <c:pt idx="13894">
                  <c:v>258</c:v>
                </c:pt>
                <c:pt idx="13895">
                  <c:v>263.7</c:v>
                </c:pt>
                <c:pt idx="13896">
                  <c:v>259</c:v>
                </c:pt>
                <c:pt idx="13897">
                  <c:v>264.3</c:v>
                </c:pt>
                <c:pt idx="13898">
                  <c:v>264.39999999999998</c:v>
                </c:pt>
                <c:pt idx="13899">
                  <c:v>266.7</c:v>
                </c:pt>
                <c:pt idx="13900">
                  <c:v>262.7</c:v>
                </c:pt>
                <c:pt idx="13901">
                  <c:v>262.10000000000002</c:v>
                </c:pt>
                <c:pt idx="13902">
                  <c:v>258.89999999999998</c:v>
                </c:pt>
                <c:pt idx="13903">
                  <c:v>260.8</c:v>
                </c:pt>
                <c:pt idx="13904">
                  <c:v>261.2</c:v>
                </c:pt>
                <c:pt idx="13905">
                  <c:v>262.60000000000002</c:v>
                </c:pt>
                <c:pt idx="13906">
                  <c:v>262.7</c:v>
                </c:pt>
                <c:pt idx="13907">
                  <c:v>263.89999999999998</c:v>
                </c:pt>
                <c:pt idx="13908">
                  <c:v>263.7</c:v>
                </c:pt>
                <c:pt idx="13909">
                  <c:v>261.7</c:v>
                </c:pt>
                <c:pt idx="13910">
                  <c:v>257.39999999999998</c:v>
                </c:pt>
                <c:pt idx="13911">
                  <c:v>260.39999999999998</c:v>
                </c:pt>
                <c:pt idx="13912">
                  <c:v>258.89999999999998</c:v>
                </c:pt>
                <c:pt idx="13913">
                  <c:v>260.5</c:v>
                </c:pt>
                <c:pt idx="13914">
                  <c:v>261.60000000000002</c:v>
                </c:pt>
                <c:pt idx="13915">
                  <c:v>259.89999999999998</c:v>
                </c:pt>
                <c:pt idx="13916">
                  <c:v>257.10000000000002</c:v>
                </c:pt>
                <c:pt idx="13917">
                  <c:v>257.7</c:v>
                </c:pt>
                <c:pt idx="13918">
                  <c:v>257.3</c:v>
                </c:pt>
                <c:pt idx="13919">
                  <c:v>258.7</c:v>
                </c:pt>
                <c:pt idx="13920">
                  <c:v>258.7</c:v>
                </c:pt>
                <c:pt idx="13921">
                  <c:v>256.2</c:v>
                </c:pt>
                <c:pt idx="13922">
                  <c:v>257.89999999999998</c:v>
                </c:pt>
                <c:pt idx="13923">
                  <c:v>254.9</c:v>
                </c:pt>
                <c:pt idx="13924">
                  <c:v>259.7</c:v>
                </c:pt>
                <c:pt idx="13925">
                  <c:v>259.7</c:v>
                </c:pt>
                <c:pt idx="13926">
                  <c:v>257.8</c:v>
                </c:pt>
                <c:pt idx="13927">
                  <c:v>252.3</c:v>
                </c:pt>
                <c:pt idx="13928">
                  <c:v>256.3</c:v>
                </c:pt>
                <c:pt idx="13929">
                  <c:v>254.8</c:v>
                </c:pt>
                <c:pt idx="13930">
                  <c:v>256.8</c:v>
                </c:pt>
                <c:pt idx="13931">
                  <c:v>251.8</c:v>
                </c:pt>
                <c:pt idx="13932">
                  <c:v>259.2</c:v>
                </c:pt>
                <c:pt idx="13933">
                  <c:v>255.2</c:v>
                </c:pt>
                <c:pt idx="13934">
                  <c:v>258.7</c:v>
                </c:pt>
                <c:pt idx="13935">
                  <c:v>255.9</c:v>
                </c:pt>
                <c:pt idx="13936">
                  <c:v>249.2</c:v>
                </c:pt>
                <c:pt idx="13937">
                  <c:v>257.10000000000002</c:v>
                </c:pt>
                <c:pt idx="13938">
                  <c:v>255.8</c:v>
                </c:pt>
                <c:pt idx="13939">
                  <c:v>258.2</c:v>
                </c:pt>
                <c:pt idx="13940">
                  <c:v>257.39999999999998</c:v>
                </c:pt>
                <c:pt idx="13941">
                  <c:v>258.7</c:v>
                </c:pt>
                <c:pt idx="13942">
                  <c:v>258.5</c:v>
                </c:pt>
                <c:pt idx="13943">
                  <c:v>259</c:v>
                </c:pt>
                <c:pt idx="13944">
                  <c:v>257.8</c:v>
                </c:pt>
                <c:pt idx="13945">
                  <c:v>259.2</c:v>
                </c:pt>
                <c:pt idx="13946">
                  <c:v>255.3</c:v>
                </c:pt>
                <c:pt idx="13947">
                  <c:v>254.7</c:v>
                </c:pt>
                <c:pt idx="13948">
                  <c:v>257.2</c:v>
                </c:pt>
                <c:pt idx="13949">
                  <c:v>249</c:v>
                </c:pt>
                <c:pt idx="13950">
                  <c:v>256.2</c:v>
                </c:pt>
                <c:pt idx="13951">
                  <c:v>254.2</c:v>
                </c:pt>
                <c:pt idx="13952">
                  <c:v>252.2</c:v>
                </c:pt>
                <c:pt idx="13953">
                  <c:v>255.4</c:v>
                </c:pt>
                <c:pt idx="13954">
                  <c:v>256.2</c:v>
                </c:pt>
                <c:pt idx="13955">
                  <c:v>250.5</c:v>
                </c:pt>
                <c:pt idx="13956">
                  <c:v>258.2</c:v>
                </c:pt>
                <c:pt idx="13957">
                  <c:v>258.5</c:v>
                </c:pt>
                <c:pt idx="13958">
                  <c:v>258.39999999999998</c:v>
                </c:pt>
                <c:pt idx="13959">
                  <c:v>255.9</c:v>
                </c:pt>
                <c:pt idx="13960">
                  <c:v>255.3</c:v>
                </c:pt>
                <c:pt idx="13961">
                  <c:v>256.8</c:v>
                </c:pt>
                <c:pt idx="13962">
                  <c:v>257.7</c:v>
                </c:pt>
                <c:pt idx="13963">
                  <c:v>253.5</c:v>
                </c:pt>
                <c:pt idx="13964">
                  <c:v>255.8</c:v>
                </c:pt>
                <c:pt idx="13965">
                  <c:v>254.9</c:v>
                </c:pt>
                <c:pt idx="13966">
                  <c:v>252.8</c:v>
                </c:pt>
                <c:pt idx="13967">
                  <c:v>256.39999999999998</c:v>
                </c:pt>
                <c:pt idx="13968">
                  <c:v>253.1</c:v>
                </c:pt>
                <c:pt idx="13969">
                  <c:v>257.7</c:v>
                </c:pt>
                <c:pt idx="13970">
                  <c:v>258.39999999999998</c:v>
                </c:pt>
                <c:pt idx="13971">
                  <c:v>258.7</c:v>
                </c:pt>
                <c:pt idx="13972">
                  <c:v>254.8</c:v>
                </c:pt>
                <c:pt idx="13973">
                  <c:v>248.6</c:v>
                </c:pt>
                <c:pt idx="13974">
                  <c:v>255.3</c:v>
                </c:pt>
                <c:pt idx="13975">
                  <c:v>258.2</c:v>
                </c:pt>
                <c:pt idx="13976">
                  <c:v>258</c:v>
                </c:pt>
                <c:pt idx="13977">
                  <c:v>254</c:v>
                </c:pt>
                <c:pt idx="13978">
                  <c:v>256</c:v>
                </c:pt>
                <c:pt idx="13979">
                  <c:v>255.5</c:v>
                </c:pt>
                <c:pt idx="13980">
                  <c:v>256.7</c:v>
                </c:pt>
                <c:pt idx="13981">
                  <c:v>253</c:v>
                </c:pt>
                <c:pt idx="13982">
                  <c:v>256.89999999999998</c:v>
                </c:pt>
                <c:pt idx="13983">
                  <c:v>256.7</c:v>
                </c:pt>
                <c:pt idx="13984">
                  <c:v>257.3</c:v>
                </c:pt>
                <c:pt idx="13985">
                  <c:v>256.8</c:v>
                </c:pt>
                <c:pt idx="13986">
                  <c:v>258.7</c:v>
                </c:pt>
                <c:pt idx="13987">
                  <c:v>255.8</c:v>
                </c:pt>
                <c:pt idx="13988">
                  <c:v>257.60000000000002</c:v>
                </c:pt>
                <c:pt idx="13989">
                  <c:v>256.89999999999998</c:v>
                </c:pt>
                <c:pt idx="13990">
                  <c:v>259.10000000000002</c:v>
                </c:pt>
                <c:pt idx="13991">
                  <c:v>263.3</c:v>
                </c:pt>
                <c:pt idx="13992">
                  <c:v>259</c:v>
                </c:pt>
                <c:pt idx="13993">
                  <c:v>264.5</c:v>
                </c:pt>
                <c:pt idx="13994">
                  <c:v>267.89999999999998</c:v>
                </c:pt>
                <c:pt idx="13995">
                  <c:v>259.2</c:v>
                </c:pt>
                <c:pt idx="13996">
                  <c:v>266.39999999999998</c:v>
                </c:pt>
                <c:pt idx="13997">
                  <c:v>268.10000000000002</c:v>
                </c:pt>
                <c:pt idx="13998">
                  <c:v>269.60000000000002</c:v>
                </c:pt>
                <c:pt idx="13999">
                  <c:v>266.89999999999998</c:v>
                </c:pt>
                <c:pt idx="14000">
                  <c:v>269.5</c:v>
                </c:pt>
                <c:pt idx="14001">
                  <c:v>261.2</c:v>
                </c:pt>
                <c:pt idx="14002">
                  <c:v>268.10000000000002</c:v>
                </c:pt>
                <c:pt idx="14003">
                  <c:v>261.7</c:v>
                </c:pt>
                <c:pt idx="14004">
                  <c:v>270.2</c:v>
                </c:pt>
                <c:pt idx="14005">
                  <c:v>269.5</c:v>
                </c:pt>
                <c:pt idx="14006">
                  <c:v>269.7</c:v>
                </c:pt>
                <c:pt idx="14007">
                  <c:v>267.8</c:v>
                </c:pt>
                <c:pt idx="14008">
                  <c:v>265.39999999999998</c:v>
                </c:pt>
                <c:pt idx="14009">
                  <c:v>264.60000000000002</c:v>
                </c:pt>
                <c:pt idx="14010">
                  <c:v>269.5</c:v>
                </c:pt>
                <c:pt idx="14011">
                  <c:v>269.60000000000002</c:v>
                </c:pt>
                <c:pt idx="14012">
                  <c:v>270.89999999999998</c:v>
                </c:pt>
                <c:pt idx="14013">
                  <c:v>264.10000000000002</c:v>
                </c:pt>
                <c:pt idx="14014">
                  <c:v>266.2</c:v>
                </c:pt>
                <c:pt idx="14015">
                  <c:v>262.8</c:v>
                </c:pt>
                <c:pt idx="14016">
                  <c:v>258.8</c:v>
                </c:pt>
                <c:pt idx="14017">
                  <c:v>266.7</c:v>
                </c:pt>
                <c:pt idx="14018">
                  <c:v>268.5</c:v>
                </c:pt>
                <c:pt idx="14019">
                  <c:v>268.7</c:v>
                </c:pt>
                <c:pt idx="14020">
                  <c:v>268.39999999999998</c:v>
                </c:pt>
                <c:pt idx="14021">
                  <c:v>267.60000000000002</c:v>
                </c:pt>
                <c:pt idx="14022">
                  <c:v>269.5</c:v>
                </c:pt>
                <c:pt idx="14023">
                  <c:v>268.2</c:v>
                </c:pt>
                <c:pt idx="14024">
                  <c:v>270.2</c:v>
                </c:pt>
                <c:pt idx="14025">
                  <c:v>267.10000000000002</c:v>
                </c:pt>
                <c:pt idx="14026">
                  <c:v>259.7</c:v>
                </c:pt>
                <c:pt idx="14027">
                  <c:v>268.3</c:v>
                </c:pt>
                <c:pt idx="14028">
                  <c:v>269.60000000000002</c:v>
                </c:pt>
                <c:pt idx="14029">
                  <c:v>268.39999999999998</c:v>
                </c:pt>
                <c:pt idx="14030">
                  <c:v>262.39999999999998</c:v>
                </c:pt>
                <c:pt idx="14031">
                  <c:v>268.89999999999998</c:v>
                </c:pt>
                <c:pt idx="14032">
                  <c:v>269.5</c:v>
                </c:pt>
                <c:pt idx="14033">
                  <c:v>263.5</c:v>
                </c:pt>
                <c:pt idx="14034">
                  <c:v>267.8</c:v>
                </c:pt>
                <c:pt idx="14035">
                  <c:v>265</c:v>
                </c:pt>
                <c:pt idx="14036">
                  <c:v>266</c:v>
                </c:pt>
                <c:pt idx="14037">
                  <c:v>263.39999999999998</c:v>
                </c:pt>
                <c:pt idx="14038">
                  <c:v>266.39999999999998</c:v>
                </c:pt>
                <c:pt idx="14039">
                  <c:v>266.2</c:v>
                </c:pt>
                <c:pt idx="14040">
                  <c:v>259.7</c:v>
                </c:pt>
                <c:pt idx="14041">
                  <c:v>269.39999999999998</c:v>
                </c:pt>
                <c:pt idx="14042">
                  <c:v>265.89999999999998</c:v>
                </c:pt>
                <c:pt idx="14043">
                  <c:v>268.89999999999998</c:v>
                </c:pt>
                <c:pt idx="14044">
                  <c:v>265.60000000000002</c:v>
                </c:pt>
                <c:pt idx="14045">
                  <c:v>269.2</c:v>
                </c:pt>
                <c:pt idx="14046">
                  <c:v>265.3</c:v>
                </c:pt>
                <c:pt idx="14047">
                  <c:v>259.2</c:v>
                </c:pt>
                <c:pt idx="14048">
                  <c:v>269.3</c:v>
                </c:pt>
                <c:pt idx="14049">
                  <c:v>269.7</c:v>
                </c:pt>
                <c:pt idx="14050">
                  <c:v>268.39999999999998</c:v>
                </c:pt>
                <c:pt idx="14051">
                  <c:v>263.8</c:v>
                </c:pt>
                <c:pt idx="14052">
                  <c:v>266.8</c:v>
                </c:pt>
                <c:pt idx="14053">
                  <c:v>268.60000000000002</c:v>
                </c:pt>
                <c:pt idx="14054">
                  <c:v>267.5</c:v>
                </c:pt>
                <c:pt idx="14055">
                  <c:v>266.7</c:v>
                </c:pt>
                <c:pt idx="14056">
                  <c:v>268.39999999999998</c:v>
                </c:pt>
                <c:pt idx="14057">
                  <c:v>268.2</c:v>
                </c:pt>
                <c:pt idx="14058">
                  <c:v>266</c:v>
                </c:pt>
                <c:pt idx="14059">
                  <c:v>258.3</c:v>
                </c:pt>
                <c:pt idx="14060">
                  <c:v>266.39999999999998</c:v>
                </c:pt>
                <c:pt idx="14061">
                  <c:v>266.89999999999998</c:v>
                </c:pt>
                <c:pt idx="14062">
                  <c:v>266.39999999999998</c:v>
                </c:pt>
                <c:pt idx="14063">
                  <c:v>263.89999999999998</c:v>
                </c:pt>
                <c:pt idx="14064">
                  <c:v>267.39999999999998</c:v>
                </c:pt>
                <c:pt idx="14065">
                  <c:v>266.2</c:v>
                </c:pt>
                <c:pt idx="14066">
                  <c:v>265</c:v>
                </c:pt>
                <c:pt idx="14067">
                  <c:v>265.60000000000002</c:v>
                </c:pt>
                <c:pt idx="14068">
                  <c:v>265.5</c:v>
                </c:pt>
                <c:pt idx="14069">
                  <c:v>263.60000000000002</c:v>
                </c:pt>
                <c:pt idx="14070">
                  <c:v>257.5</c:v>
                </c:pt>
                <c:pt idx="14071">
                  <c:v>264.60000000000002</c:v>
                </c:pt>
                <c:pt idx="14072">
                  <c:v>263.5</c:v>
                </c:pt>
                <c:pt idx="14073">
                  <c:v>264.8</c:v>
                </c:pt>
                <c:pt idx="14074">
                  <c:v>263.60000000000002</c:v>
                </c:pt>
                <c:pt idx="14075">
                  <c:v>262.39999999999998</c:v>
                </c:pt>
                <c:pt idx="14076">
                  <c:v>263.8</c:v>
                </c:pt>
                <c:pt idx="14077">
                  <c:v>264</c:v>
                </c:pt>
                <c:pt idx="14078">
                  <c:v>262.8</c:v>
                </c:pt>
                <c:pt idx="14079">
                  <c:v>264.60000000000002</c:v>
                </c:pt>
                <c:pt idx="14080">
                  <c:v>264.7</c:v>
                </c:pt>
                <c:pt idx="14081">
                  <c:v>263.60000000000002</c:v>
                </c:pt>
                <c:pt idx="14082">
                  <c:v>265.3</c:v>
                </c:pt>
                <c:pt idx="14083">
                  <c:v>263.60000000000002</c:v>
                </c:pt>
                <c:pt idx="14084">
                  <c:v>262.5</c:v>
                </c:pt>
                <c:pt idx="14085">
                  <c:v>265.60000000000002</c:v>
                </c:pt>
                <c:pt idx="14086">
                  <c:v>266.10000000000002</c:v>
                </c:pt>
                <c:pt idx="14087">
                  <c:v>260</c:v>
                </c:pt>
                <c:pt idx="14088">
                  <c:v>265.10000000000002</c:v>
                </c:pt>
                <c:pt idx="14089">
                  <c:v>266.7</c:v>
                </c:pt>
                <c:pt idx="14090">
                  <c:v>267.2</c:v>
                </c:pt>
                <c:pt idx="14091">
                  <c:v>266.8</c:v>
                </c:pt>
                <c:pt idx="14092">
                  <c:v>263.8</c:v>
                </c:pt>
                <c:pt idx="14093">
                  <c:v>267.10000000000002</c:v>
                </c:pt>
                <c:pt idx="14094">
                  <c:v>264</c:v>
                </c:pt>
                <c:pt idx="14095">
                  <c:v>267.2</c:v>
                </c:pt>
                <c:pt idx="14096">
                  <c:v>262.89999999999998</c:v>
                </c:pt>
                <c:pt idx="14097">
                  <c:v>266.8</c:v>
                </c:pt>
                <c:pt idx="14098">
                  <c:v>267.10000000000002</c:v>
                </c:pt>
                <c:pt idx="14099">
                  <c:v>267.5</c:v>
                </c:pt>
                <c:pt idx="14100">
                  <c:v>265.8</c:v>
                </c:pt>
                <c:pt idx="14101">
                  <c:v>260.89999999999998</c:v>
                </c:pt>
                <c:pt idx="14102">
                  <c:v>265.5</c:v>
                </c:pt>
                <c:pt idx="14103">
                  <c:v>266</c:v>
                </c:pt>
                <c:pt idx="14104">
                  <c:v>262.2</c:v>
                </c:pt>
                <c:pt idx="14105">
                  <c:v>266</c:v>
                </c:pt>
                <c:pt idx="14106">
                  <c:v>269</c:v>
                </c:pt>
                <c:pt idx="14107">
                  <c:v>266</c:v>
                </c:pt>
                <c:pt idx="14108">
                  <c:v>262.2</c:v>
                </c:pt>
                <c:pt idx="14109">
                  <c:v>267.5</c:v>
                </c:pt>
                <c:pt idx="14110">
                  <c:v>267.2</c:v>
                </c:pt>
                <c:pt idx="14111">
                  <c:v>266.2</c:v>
                </c:pt>
                <c:pt idx="14112">
                  <c:v>269.3</c:v>
                </c:pt>
                <c:pt idx="14113">
                  <c:v>260.89999999999998</c:v>
                </c:pt>
                <c:pt idx="14114">
                  <c:v>262.60000000000002</c:v>
                </c:pt>
                <c:pt idx="14115">
                  <c:v>268.2</c:v>
                </c:pt>
                <c:pt idx="14116">
                  <c:v>269.39999999999998</c:v>
                </c:pt>
                <c:pt idx="14117">
                  <c:v>267.5</c:v>
                </c:pt>
                <c:pt idx="14118">
                  <c:v>268.39999999999998</c:v>
                </c:pt>
                <c:pt idx="14119">
                  <c:v>267.10000000000002</c:v>
                </c:pt>
                <c:pt idx="14120">
                  <c:v>269.7</c:v>
                </c:pt>
                <c:pt idx="14121">
                  <c:v>270.60000000000002</c:v>
                </c:pt>
                <c:pt idx="14122">
                  <c:v>270.2</c:v>
                </c:pt>
                <c:pt idx="14123">
                  <c:v>269.7</c:v>
                </c:pt>
                <c:pt idx="14124">
                  <c:v>267.10000000000002</c:v>
                </c:pt>
                <c:pt idx="14125">
                  <c:v>261.10000000000002</c:v>
                </c:pt>
                <c:pt idx="14126">
                  <c:v>261.3</c:v>
                </c:pt>
                <c:pt idx="14127">
                  <c:v>268.8</c:v>
                </c:pt>
                <c:pt idx="14128">
                  <c:v>269.39999999999998</c:v>
                </c:pt>
                <c:pt idx="14129">
                  <c:v>268.60000000000002</c:v>
                </c:pt>
                <c:pt idx="14130">
                  <c:v>271.2</c:v>
                </c:pt>
                <c:pt idx="14131">
                  <c:v>256</c:v>
                </c:pt>
                <c:pt idx="14132">
                  <c:v>263</c:v>
                </c:pt>
                <c:pt idx="14133">
                  <c:v>268.60000000000002</c:v>
                </c:pt>
                <c:pt idx="14134">
                  <c:v>270.60000000000002</c:v>
                </c:pt>
                <c:pt idx="14135">
                  <c:v>270.10000000000002</c:v>
                </c:pt>
                <c:pt idx="14136">
                  <c:v>269.60000000000002</c:v>
                </c:pt>
                <c:pt idx="14137">
                  <c:v>268</c:v>
                </c:pt>
                <c:pt idx="14138">
                  <c:v>269.10000000000002</c:v>
                </c:pt>
                <c:pt idx="14139">
                  <c:v>267.8</c:v>
                </c:pt>
                <c:pt idx="14140">
                  <c:v>267.60000000000002</c:v>
                </c:pt>
                <c:pt idx="14141">
                  <c:v>270.10000000000002</c:v>
                </c:pt>
                <c:pt idx="14142">
                  <c:v>266.10000000000002</c:v>
                </c:pt>
                <c:pt idx="14143">
                  <c:v>262.39999999999998</c:v>
                </c:pt>
                <c:pt idx="14144">
                  <c:v>264</c:v>
                </c:pt>
                <c:pt idx="14145">
                  <c:v>262.10000000000002</c:v>
                </c:pt>
                <c:pt idx="14146">
                  <c:v>267.39999999999998</c:v>
                </c:pt>
                <c:pt idx="14147">
                  <c:v>268</c:v>
                </c:pt>
                <c:pt idx="14148">
                  <c:v>269.10000000000002</c:v>
                </c:pt>
                <c:pt idx="14149">
                  <c:v>268.10000000000002</c:v>
                </c:pt>
                <c:pt idx="14150">
                  <c:v>263.5</c:v>
                </c:pt>
                <c:pt idx="14151">
                  <c:v>265.3</c:v>
                </c:pt>
                <c:pt idx="14152">
                  <c:v>268.2</c:v>
                </c:pt>
                <c:pt idx="14153">
                  <c:v>269.60000000000002</c:v>
                </c:pt>
                <c:pt idx="14154">
                  <c:v>267.8</c:v>
                </c:pt>
                <c:pt idx="14155">
                  <c:v>269.39999999999998</c:v>
                </c:pt>
                <c:pt idx="14156">
                  <c:v>267.60000000000002</c:v>
                </c:pt>
                <c:pt idx="14157">
                  <c:v>265.8</c:v>
                </c:pt>
                <c:pt idx="14158">
                  <c:v>256.89999999999998</c:v>
                </c:pt>
                <c:pt idx="14159">
                  <c:v>263.3</c:v>
                </c:pt>
                <c:pt idx="14160">
                  <c:v>268.10000000000002</c:v>
                </c:pt>
                <c:pt idx="14161">
                  <c:v>255</c:v>
                </c:pt>
                <c:pt idx="14162">
                  <c:v>262</c:v>
                </c:pt>
                <c:pt idx="14163">
                  <c:v>260.89999999999998</c:v>
                </c:pt>
                <c:pt idx="14164">
                  <c:v>265.60000000000002</c:v>
                </c:pt>
                <c:pt idx="14165">
                  <c:v>268.60000000000002</c:v>
                </c:pt>
                <c:pt idx="14166">
                  <c:v>269.39999999999998</c:v>
                </c:pt>
                <c:pt idx="14167">
                  <c:v>267.60000000000002</c:v>
                </c:pt>
                <c:pt idx="14168">
                  <c:v>266.10000000000002</c:v>
                </c:pt>
                <c:pt idx="14169">
                  <c:v>264.7</c:v>
                </c:pt>
                <c:pt idx="14170">
                  <c:v>267.8</c:v>
                </c:pt>
                <c:pt idx="14171">
                  <c:v>267.60000000000002</c:v>
                </c:pt>
                <c:pt idx="14172">
                  <c:v>263.3</c:v>
                </c:pt>
                <c:pt idx="14173">
                  <c:v>265.7</c:v>
                </c:pt>
                <c:pt idx="14174">
                  <c:v>265.2</c:v>
                </c:pt>
                <c:pt idx="14175">
                  <c:v>266.39999999999998</c:v>
                </c:pt>
                <c:pt idx="14176">
                  <c:v>252.8</c:v>
                </c:pt>
                <c:pt idx="14177">
                  <c:v>255.9</c:v>
                </c:pt>
                <c:pt idx="14178">
                  <c:v>259.60000000000002</c:v>
                </c:pt>
                <c:pt idx="14179">
                  <c:v>259.7</c:v>
                </c:pt>
                <c:pt idx="14180">
                  <c:v>264.2</c:v>
                </c:pt>
                <c:pt idx="14181">
                  <c:v>263</c:v>
                </c:pt>
                <c:pt idx="14182">
                  <c:v>262.39999999999998</c:v>
                </c:pt>
                <c:pt idx="14183">
                  <c:v>258</c:v>
                </c:pt>
                <c:pt idx="14184">
                  <c:v>263.5</c:v>
                </c:pt>
                <c:pt idx="14185">
                  <c:v>260.2</c:v>
                </c:pt>
                <c:pt idx="14186">
                  <c:v>259.5</c:v>
                </c:pt>
                <c:pt idx="14187">
                  <c:v>263.8</c:v>
                </c:pt>
                <c:pt idx="14188">
                  <c:v>263.7</c:v>
                </c:pt>
                <c:pt idx="14189">
                  <c:v>262.10000000000002</c:v>
                </c:pt>
                <c:pt idx="14190">
                  <c:v>259.89999999999998</c:v>
                </c:pt>
                <c:pt idx="14191">
                  <c:v>257.7</c:v>
                </c:pt>
                <c:pt idx="14192">
                  <c:v>260.10000000000002</c:v>
                </c:pt>
                <c:pt idx="14193">
                  <c:v>257.89999999999998</c:v>
                </c:pt>
                <c:pt idx="14194">
                  <c:v>260.3</c:v>
                </c:pt>
                <c:pt idx="14195">
                  <c:v>261.7</c:v>
                </c:pt>
                <c:pt idx="14196">
                  <c:v>258.2</c:v>
                </c:pt>
                <c:pt idx="14197">
                  <c:v>259.5</c:v>
                </c:pt>
                <c:pt idx="14198">
                  <c:v>257.7</c:v>
                </c:pt>
                <c:pt idx="14199">
                  <c:v>258.39999999999998</c:v>
                </c:pt>
                <c:pt idx="14200">
                  <c:v>257.60000000000002</c:v>
                </c:pt>
                <c:pt idx="14201">
                  <c:v>257.8</c:v>
                </c:pt>
                <c:pt idx="14202">
                  <c:v>257</c:v>
                </c:pt>
                <c:pt idx="14203">
                  <c:v>257.8</c:v>
                </c:pt>
                <c:pt idx="14204">
                  <c:v>255.9</c:v>
                </c:pt>
                <c:pt idx="14205">
                  <c:v>255.2</c:v>
                </c:pt>
                <c:pt idx="14206">
                  <c:v>256.10000000000002</c:v>
                </c:pt>
                <c:pt idx="14207">
                  <c:v>257.2</c:v>
                </c:pt>
                <c:pt idx="14208">
                  <c:v>257.60000000000002</c:v>
                </c:pt>
                <c:pt idx="14209">
                  <c:v>260.7</c:v>
                </c:pt>
                <c:pt idx="14210">
                  <c:v>262.3</c:v>
                </c:pt>
                <c:pt idx="14211">
                  <c:v>262.8</c:v>
                </c:pt>
                <c:pt idx="14212">
                  <c:v>262.5</c:v>
                </c:pt>
                <c:pt idx="14213">
                  <c:v>258</c:v>
                </c:pt>
                <c:pt idx="14214">
                  <c:v>262.39999999999998</c:v>
                </c:pt>
                <c:pt idx="14215">
                  <c:v>263.89999999999998</c:v>
                </c:pt>
                <c:pt idx="14216">
                  <c:v>262.60000000000002</c:v>
                </c:pt>
                <c:pt idx="14217">
                  <c:v>259</c:v>
                </c:pt>
                <c:pt idx="14218">
                  <c:v>264.7</c:v>
                </c:pt>
                <c:pt idx="14219">
                  <c:v>262.60000000000002</c:v>
                </c:pt>
                <c:pt idx="14220">
                  <c:v>264.10000000000002</c:v>
                </c:pt>
                <c:pt idx="14221">
                  <c:v>258.5</c:v>
                </c:pt>
                <c:pt idx="14222">
                  <c:v>260.7</c:v>
                </c:pt>
                <c:pt idx="14223">
                  <c:v>258.89999999999998</c:v>
                </c:pt>
                <c:pt idx="14224">
                  <c:v>260.89999999999998</c:v>
                </c:pt>
                <c:pt idx="14225">
                  <c:v>260.3</c:v>
                </c:pt>
                <c:pt idx="14226">
                  <c:v>262.7</c:v>
                </c:pt>
                <c:pt idx="14227">
                  <c:v>260.89999999999998</c:v>
                </c:pt>
                <c:pt idx="14228">
                  <c:v>260.3</c:v>
                </c:pt>
                <c:pt idx="14229">
                  <c:v>263.5</c:v>
                </c:pt>
                <c:pt idx="14230">
                  <c:v>251.5</c:v>
                </c:pt>
                <c:pt idx="14231">
                  <c:v>253</c:v>
                </c:pt>
                <c:pt idx="14232">
                  <c:v>260.5</c:v>
                </c:pt>
                <c:pt idx="14233">
                  <c:v>260.2</c:v>
                </c:pt>
                <c:pt idx="14234">
                  <c:v>257.39999999999998</c:v>
                </c:pt>
                <c:pt idx="14235">
                  <c:v>253.1</c:v>
                </c:pt>
                <c:pt idx="14236">
                  <c:v>257.89999999999998</c:v>
                </c:pt>
                <c:pt idx="14237">
                  <c:v>258.7</c:v>
                </c:pt>
                <c:pt idx="14238">
                  <c:v>259.60000000000002</c:v>
                </c:pt>
                <c:pt idx="14239">
                  <c:v>260.3</c:v>
                </c:pt>
                <c:pt idx="14240">
                  <c:v>258.7</c:v>
                </c:pt>
                <c:pt idx="14241">
                  <c:v>258.7</c:v>
                </c:pt>
                <c:pt idx="14242">
                  <c:v>258</c:v>
                </c:pt>
                <c:pt idx="14243">
                  <c:v>255.8</c:v>
                </c:pt>
                <c:pt idx="14244">
                  <c:v>258.39999999999998</c:v>
                </c:pt>
                <c:pt idx="14245">
                  <c:v>256.39999999999998</c:v>
                </c:pt>
                <c:pt idx="14246">
                  <c:v>254.2</c:v>
                </c:pt>
                <c:pt idx="14247">
                  <c:v>256.3</c:v>
                </c:pt>
                <c:pt idx="14248">
                  <c:v>256.2</c:v>
                </c:pt>
                <c:pt idx="14249">
                  <c:v>252.2</c:v>
                </c:pt>
                <c:pt idx="14250">
                  <c:v>255.1</c:v>
                </c:pt>
                <c:pt idx="14251">
                  <c:v>252.4</c:v>
                </c:pt>
                <c:pt idx="14252">
                  <c:v>251.7</c:v>
                </c:pt>
                <c:pt idx="14253">
                  <c:v>255.6</c:v>
                </c:pt>
                <c:pt idx="14254">
                  <c:v>246.4</c:v>
                </c:pt>
                <c:pt idx="14255">
                  <c:v>250.2</c:v>
                </c:pt>
                <c:pt idx="14256">
                  <c:v>248.7</c:v>
                </c:pt>
                <c:pt idx="14257">
                  <c:v>252.7</c:v>
                </c:pt>
                <c:pt idx="14258">
                  <c:v>249.1</c:v>
                </c:pt>
                <c:pt idx="14259">
                  <c:v>252.9</c:v>
                </c:pt>
                <c:pt idx="14260">
                  <c:v>251.8</c:v>
                </c:pt>
                <c:pt idx="14261">
                  <c:v>249.2</c:v>
                </c:pt>
                <c:pt idx="14262">
                  <c:v>251.9</c:v>
                </c:pt>
                <c:pt idx="14263">
                  <c:v>249.6</c:v>
                </c:pt>
                <c:pt idx="14264">
                  <c:v>252.8</c:v>
                </c:pt>
                <c:pt idx="14265">
                  <c:v>247.7</c:v>
                </c:pt>
                <c:pt idx="14266">
                  <c:v>251.4</c:v>
                </c:pt>
                <c:pt idx="14267">
                  <c:v>249.3</c:v>
                </c:pt>
                <c:pt idx="14268">
                  <c:v>245.4</c:v>
                </c:pt>
                <c:pt idx="14269">
                  <c:v>245.2</c:v>
                </c:pt>
                <c:pt idx="14270">
                  <c:v>247.7</c:v>
                </c:pt>
                <c:pt idx="14271">
                  <c:v>251.7</c:v>
                </c:pt>
                <c:pt idx="14272">
                  <c:v>251.2</c:v>
                </c:pt>
                <c:pt idx="14273">
                  <c:v>250.4</c:v>
                </c:pt>
                <c:pt idx="14274">
                  <c:v>244.2</c:v>
                </c:pt>
                <c:pt idx="14275">
                  <c:v>251.4</c:v>
                </c:pt>
                <c:pt idx="14276">
                  <c:v>251.4</c:v>
                </c:pt>
                <c:pt idx="14277">
                  <c:v>248.5</c:v>
                </c:pt>
                <c:pt idx="14278">
                  <c:v>250</c:v>
                </c:pt>
                <c:pt idx="14279">
                  <c:v>248.4</c:v>
                </c:pt>
                <c:pt idx="14280">
                  <c:v>249.8</c:v>
                </c:pt>
                <c:pt idx="14281">
                  <c:v>247.8</c:v>
                </c:pt>
                <c:pt idx="14282">
                  <c:v>249.9</c:v>
                </c:pt>
                <c:pt idx="14283">
                  <c:v>249.2</c:v>
                </c:pt>
                <c:pt idx="14284">
                  <c:v>246.8</c:v>
                </c:pt>
                <c:pt idx="14285">
                  <c:v>250.8</c:v>
                </c:pt>
                <c:pt idx="14286">
                  <c:v>250.8</c:v>
                </c:pt>
                <c:pt idx="14287">
                  <c:v>245.8</c:v>
                </c:pt>
                <c:pt idx="14288">
                  <c:v>248.8</c:v>
                </c:pt>
                <c:pt idx="14289">
                  <c:v>248.7</c:v>
                </c:pt>
                <c:pt idx="14290">
                  <c:v>250</c:v>
                </c:pt>
                <c:pt idx="14291">
                  <c:v>250.8</c:v>
                </c:pt>
                <c:pt idx="14292">
                  <c:v>250.8</c:v>
                </c:pt>
                <c:pt idx="14293">
                  <c:v>250.8</c:v>
                </c:pt>
                <c:pt idx="14294">
                  <c:v>250.8</c:v>
                </c:pt>
                <c:pt idx="14295">
                  <c:v>249.1</c:v>
                </c:pt>
                <c:pt idx="14296">
                  <c:v>246.5</c:v>
                </c:pt>
                <c:pt idx="14297">
                  <c:v>244.2</c:v>
                </c:pt>
                <c:pt idx="14298">
                  <c:v>248.3</c:v>
                </c:pt>
                <c:pt idx="14299">
                  <c:v>250</c:v>
                </c:pt>
                <c:pt idx="14300">
                  <c:v>250.3</c:v>
                </c:pt>
                <c:pt idx="14301">
                  <c:v>249</c:v>
                </c:pt>
                <c:pt idx="14302">
                  <c:v>248.2</c:v>
                </c:pt>
                <c:pt idx="14303">
                  <c:v>246.4</c:v>
                </c:pt>
                <c:pt idx="14304">
                  <c:v>250.2</c:v>
                </c:pt>
                <c:pt idx="14305">
                  <c:v>246</c:v>
                </c:pt>
                <c:pt idx="14306">
                  <c:v>250.8</c:v>
                </c:pt>
                <c:pt idx="14307">
                  <c:v>250.8</c:v>
                </c:pt>
                <c:pt idx="14308">
                  <c:v>247.4</c:v>
                </c:pt>
                <c:pt idx="14309">
                  <c:v>248.8</c:v>
                </c:pt>
                <c:pt idx="14310">
                  <c:v>248.7</c:v>
                </c:pt>
                <c:pt idx="14311">
                  <c:v>241.4</c:v>
                </c:pt>
                <c:pt idx="14312">
                  <c:v>249.4</c:v>
                </c:pt>
                <c:pt idx="14313">
                  <c:v>250.8</c:v>
                </c:pt>
                <c:pt idx="14314">
                  <c:v>248.5</c:v>
                </c:pt>
                <c:pt idx="14315">
                  <c:v>245.1</c:v>
                </c:pt>
                <c:pt idx="14316">
                  <c:v>253.3</c:v>
                </c:pt>
                <c:pt idx="14317">
                  <c:v>254.2</c:v>
                </c:pt>
                <c:pt idx="14318">
                  <c:v>254.2</c:v>
                </c:pt>
                <c:pt idx="14319">
                  <c:v>255.3</c:v>
                </c:pt>
                <c:pt idx="14320">
                  <c:v>254.4</c:v>
                </c:pt>
                <c:pt idx="14321">
                  <c:v>248.1</c:v>
                </c:pt>
                <c:pt idx="14322">
                  <c:v>253.2</c:v>
                </c:pt>
                <c:pt idx="14323">
                  <c:v>255.6</c:v>
                </c:pt>
                <c:pt idx="14324">
                  <c:v>256.8</c:v>
                </c:pt>
                <c:pt idx="14325">
                  <c:v>251.1</c:v>
                </c:pt>
                <c:pt idx="14326">
                  <c:v>258.89999999999998</c:v>
                </c:pt>
                <c:pt idx="14327">
                  <c:v>257.10000000000002</c:v>
                </c:pt>
                <c:pt idx="14328">
                  <c:v>259</c:v>
                </c:pt>
                <c:pt idx="14329">
                  <c:v>258.7</c:v>
                </c:pt>
                <c:pt idx="14330">
                  <c:v>258.2</c:v>
                </c:pt>
                <c:pt idx="14331">
                  <c:v>259.39999999999998</c:v>
                </c:pt>
                <c:pt idx="14332">
                  <c:v>259.89999999999998</c:v>
                </c:pt>
                <c:pt idx="14333">
                  <c:v>260.2</c:v>
                </c:pt>
                <c:pt idx="14334">
                  <c:v>256.3</c:v>
                </c:pt>
                <c:pt idx="14335">
                  <c:v>258.10000000000002</c:v>
                </c:pt>
                <c:pt idx="14336">
                  <c:v>250.5</c:v>
                </c:pt>
                <c:pt idx="14337">
                  <c:v>258.89999999999998</c:v>
                </c:pt>
                <c:pt idx="14338">
                  <c:v>257.5</c:v>
                </c:pt>
                <c:pt idx="14339">
                  <c:v>258.8</c:v>
                </c:pt>
                <c:pt idx="14340">
                  <c:v>260.7</c:v>
                </c:pt>
                <c:pt idx="14341">
                  <c:v>261.5</c:v>
                </c:pt>
                <c:pt idx="14342">
                  <c:v>259.2</c:v>
                </c:pt>
                <c:pt idx="14343">
                  <c:v>261.10000000000002</c:v>
                </c:pt>
                <c:pt idx="14344">
                  <c:v>255.1</c:v>
                </c:pt>
                <c:pt idx="14345">
                  <c:v>259.2</c:v>
                </c:pt>
                <c:pt idx="14346">
                  <c:v>258.60000000000002</c:v>
                </c:pt>
                <c:pt idx="14347">
                  <c:v>257.60000000000002</c:v>
                </c:pt>
                <c:pt idx="14348">
                  <c:v>255.1</c:v>
                </c:pt>
                <c:pt idx="14349">
                  <c:v>259.89999999999998</c:v>
                </c:pt>
                <c:pt idx="14350">
                  <c:v>259.7</c:v>
                </c:pt>
                <c:pt idx="14351">
                  <c:v>258.7</c:v>
                </c:pt>
                <c:pt idx="14352">
                  <c:v>248.3</c:v>
                </c:pt>
                <c:pt idx="14353">
                  <c:v>257.5</c:v>
                </c:pt>
                <c:pt idx="14354">
                  <c:v>258.10000000000002</c:v>
                </c:pt>
                <c:pt idx="14355">
                  <c:v>259.2</c:v>
                </c:pt>
                <c:pt idx="14356">
                  <c:v>260.89999999999998</c:v>
                </c:pt>
                <c:pt idx="14357">
                  <c:v>260.7</c:v>
                </c:pt>
                <c:pt idx="14358">
                  <c:v>261.39999999999998</c:v>
                </c:pt>
                <c:pt idx="14359">
                  <c:v>260.10000000000002</c:v>
                </c:pt>
                <c:pt idx="14360">
                  <c:v>259.60000000000002</c:v>
                </c:pt>
                <c:pt idx="14361">
                  <c:v>258.60000000000002</c:v>
                </c:pt>
                <c:pt idx="14362">
                  <c:v>259.8</c:v>
                </c:pt>
                <c:pt idx="14363">
                  <c:v>254.7</c:v>
                </c:pt>
                <c:pt idx="14364">
                  <c:v>259.7</c:v>
                </c:pt>
                <c:pt idx="14365">
                  <c:v>254.9</c:v>
                </c:pt>
                <c:pt idx="14366">
                  <c:v>253</c:v>
                </c:pt>
                <c:pt idx="14367">
                  <c:v>261.3</c:v>
                </c:pt>
                <c:pt idx="14368">
                  <c:v>255.9</c:v>
                </c:pt>
                <c:pt idx="14369">
                  <c:v>260.7</c:v>
                </c:pt>
                <c:pt idx="14370">
                  <c:v>258.2</c:v>
                </c:pt>
                <c:pt idx="14371">
                  <c:v>258.3</c:v>
                </c:pt>
                <c:pt idx="14372">
                  <c:v>256.10000000000002</c:v>
                </c:pt>
                <c:pt idx="14373">
                  <c:v>257.7</c:v>
                </c:pt>
                <c:pt idx="14374">
                  <c:v>257.7</c:v>
                </c:pt>
                <c:pt idx="14375">
                  <c:v>259.8</c:v>
                </c:pt>
                <c:pt idx="14376">
                  <c:v>260</c:v>
                </c:pt>
                <c:pt idx="14377">
                  <c:v>258.7</c:v>
                </c:pt>
                <c:pt idx="14378">
                  <c:v>256.2</c:v>
                </c:pt>
                <c:pt idx="14379">
                  <c:v>254.6</c:v>
                </c:pt>
                <c:pt idx="14380">
                  <c:v>254.7</c:v>
                </c:pt>
                <c:pt idx="14381">
                  <c:v>259.3</c:v>
                </c:pt>
                <c:pt idx="14382">
                  <c:v>259.7</c:v>
                </c:pt>
                <c:pt idx="14383">
                  <c:v>257.8</c:v>
                </c:pt>
                <c:pt idx="14384">
                  <c:v>251.4</c:v>
                </c:pt>
                <c:pt idx="14385">
                  <c:v>255.3</c:v>
                </c:pt>
                <c:pt idx="14386">
                  <c:v>257.7</c:v>
                </c:pt>
                <c:pt idx="14387">
                  <c:v>260.7</c:v>
                </c:pt>
                <c:pt idx="14388">
                  <c:v>261.39999999999998</c:v>
                </c:pt>
                <c:pt idx="14389">
                  <c:v>260.89999999999998</c:v>
                </c:pt>
                <c:pt idx="14390">
                  <c:v>259.8</c:v>
                </c:pt>
                <c:pt idx="14391">
                  <c:v>260.89999999999998</c:v>
                </c:pt>
                <c:pt idx="14392">
                  <c:v>260.7</c:v>
                </c:pt>
                <c:pt idx="14393">
                  <c:v>258.60000000000002</c:v>
                </c:pt>
                <c:pt idx="14394">
                  <c:v>258.5</c:v>
                </c:pt>
                <c:pt idx="14395">
                  <c:v>259.39999999999998</c:v>
                </c:pt>
                <c:pt idx="14396">
                  <c:v>257.39999999999998</c:v>
                </c:pt>
                <c:pt idx="14397">
                  <c:v>261.60000000000002</c:v>
                </c:pt>
                <c:pt idx="14398">
                  <c:v>261.10000000000002</c:v>
                </c:pt>
                <c:pt idx="14399">
                  <c:v>257.7</c:v>
                </c:pt>
                <c:pt idx="14400">
                  <c:v>256.8</c:v>
                </c:pt>
                <c:pt idx="14401">
                  <c:v>252</c:v>
                </c:pt>
                <c:pt idx="14402">
                  <c:v>254</c:v>
                </c:pt>
                <c:pt idx="14403">
                  <c:v>257.89999999999998</c:v>
                </c:pt>
                <c:pt idx="14404">
                  <c:v>259.7</c:v>
                </c:pt>
                <c:pt idx="14405">
                  <c:v>259.7</c:v>
                </c:pt>
                <c:pt idx="14406">
                  <c:v>258.89999999999998</c:v>
                </c:pt>
                <c:pt idx="14407">
                  <c:v>257.60000000000002</c:v>
                </c:pt>
                <c:pt idx="14408">
                  <c:v>258.8</c:v>
                </c:pt>
                <c:pt idx="14409">
                  <c:v>259.89999999999998</c:v>
                </c:pt>
                <c:pt idx="14410">
                  <c:v>260.89999999999998</c:v>
                </c:pt>
                <c:pt idx="14411">
                  <c:v>261.7</c:v>
                </c:pt>
                <c:pt idx="14412">
                  <c:v>251.6</c:v>
                </c:pt>
                <c:pt idx="14413">
                  <c:v>260.89999999999998</c:v>
                </c:pt>
                <c:pt idx="14414">
                  <c:v>259.60000000000002</c:v>
                </c:pt>
                <c:pt idx="14415">
                  <c:v>257.7</c:v>
                </c:pt>
                <c:pt idx="14416">
                  <c:v>259.10000000000002</c:v>
                </c:pt>
                <c:pt idx="14417">
                  <c:v>260.2</c:v>
                </c:pt>
                <c:pt idx="14418">
                  <c:v>254.6</c:v>
                </c:pt>
                <c:pt idx="14419">
                  <c:v>257.5</c:v>
                </c:pt>
                <c:pt idx="14420">
                  <c:v>260.2</c:v>
                </c:pt>
                <c:pt idx="14421">
                  <c:v>262.3</c:v>
                </c:pt>
                <c:pt idx="14422">
                  <c:v>257.89999999999998</c:v>
                </c:pt>
                <c:pt idx="14423">
                  <c:v>260.3</c:v>
                </c:pt>
                <c:pt idx="14424">
                  <c:v>260.89999999999998</c:v>
                </c:pt>
                <c:pt idx="14425">
                  <c:v>260.39999999999998</c:v>
                </c:pt>
                <c:pt idx="14426">
                  <c:v>258.39999999999998</c:v>
                </c:pt>
                <c:pt idx="14427">
                  <c:v>253.2</c:v>
                </c:pt>
                <c:pt idx="14428">
                  <c:v>256.8</c:v>
                </c:pt>
                <c:pt idx="14429">
                  <c:v>260.39999999999998</c:v>
                </c:pt>
                <c:pt idx="14430">
                  <c:v>263.7</c:v>
                </c:pt>
                <c:pt idx="14431">
                  <c:v>261.5</c:v>
                </c:pt>
                <c:pt idx="14432">
                  <c:v>262.3</c:v>
                </c:pt>
                <c:pt idx="14433">
                  <c:v>263.7</c:v>
                </c:pt>
                <c:pt idx="14434">
                  <c:v>259.10000000000002</c:v>
                </c:pt>
                <c:pt idx="14435">
                  <c:v>262.10000000000002</c:v>
                </c:pt>
                <c:pt idx="14436">
                  <c:v>262.3</c:v>
                </c:pt>
                <c:pt idx="14437">
                  <c:v>259.10000000000002</c:v>
                </c:pt>
                <c:pt idx="14438">
                  <c:v>256.10000000000002</c:v>
                </c:pt>
                <c:pt idx="14439">
                  <c:v>256</c:v>
                </c:pt>
                <c:pt idx="14440">
                  <c:v>261.7</c:v>
                </c:pt>
                <c:pt idx="14441">
                  <c:v>262.2</c:v>
                </c:pt>
                <c:pt idx="14442">
                  <c:v>261.8</c:v>
                </c:pt>
                <c:pt idx="14443">
                  <c:v>259.5</c:v>
                </c:pt>
                <c:pt idx="14444">
                  <c:v>259.3</c:v>
                </c:pt>
                <c:pt idx="14445">
                  <c:v>260.60000000000002</c:v>
                </c:pt>
                <c:pt idx="14446">
                  <c:v>256.7</c:v>
                </c:pt>
                <c:pt idx="14447">
                  <c:v>257.10000000000002</c:v>
                </c:pt>
                <c:pt idx="14448">
                  <c:v>256.3</c:v>
                </c:pt>
                <c:pt idx="14449">
                  <c:v>260.60000000000002</c:v>
                </c:pt>
                <c:pt idx="14450">
                  <c:v>256.8</c:v>
                </c:pt>
                <c:pt idx="14451">
                  <c:v>256.89999999999998</c:v>
                </c:pt>
                <c:pt idx="14452">
                  <c:v>259.5</c:v>
                </c:pt>
                <c:pt idx="14453">
                  <c:v>262.2</c:v>
                </c:pt>
                <c:pt idx="14454">
                  <c:v>262.5</c:v>
                </c:pt>
                <c:pt idx="14455">
                  <c:v>258.10000000000002</c:v>
                </c:pt>
                <c:pt idx="14456">
                  <c:v>259.2</c:v>
                </c:pt>
                <c:pt idx="14457">
                  <c:v>259.60000000000002</c:v>
                </c:pt>
                <c:pt idx="14458">
                  <c:v>259.10000000000002</c:v>
                </c:pt>
                <c:pt idx="14459">
                  <c:v>260.2</c:v>
                </c:pt>
                <c:pt idx="14460">
                  <c:v>261.39999999999998</c:v>
                </c:pt>
                <c:pt idx="14461">
                  <c:v>259.8</c:v>
                </c:pt>
                <c:pt idx="14462">
                  <c:v>256.3</c:v>
                </c:pt>
                <c:pt idx="14463">
                  <c:v>260.10000000000002</c:v>
                </c:pt>
                <c:pt idx="14464">
                  <c:v>247.3</c:v>
                </c:pt>
                <c:pt idx="14465">
                  <c:v>254.6</c:v>
                </c:pt>
                <c:pt idx="14466">
                  <c:v>258.60000000000002</c:v>
                </c:pt>
                <c:pt idx="14467">
                  <c:v>258.7</c:v>
                </c:pt>
                <c:pt idx="14468">
                  <c:v>257.2</c:v>
                </c:pt>
                <c:pt idx="14469">
                  <c:v>256.60000000000002</c:v>
                </c:pt>
                <c:pt idx="14470">
                  <c:v>255.7</c:v>
                </c:pt>
                <c:pt idx="14471">
                  <c:v>257.60000000000002</c:v>
                </c:pt>
                <c:pt idx="14472">
                  <c:v>259.10000000000002</c:v>
                </c:pt>
                <c:pt idx="14473">
                  <c:v>257.3</c:v>
                </c:pt>
                <c:pt idx="14474">
                  <c:v>254.5</c:v>
                </c:pt>
                <c:pt idx="14475">
                  <c:v>256.60000000000002</c:v>
                </c:pt>
                <c:pt idx="14476">
                  <c:v>259.7</c:v>
                </c:pt>
                <c:pt idx="14477">
                  <c:v>257.60000000000002</c:v>
                </c:pt>
                <c:pt idx="14478">
                  <c:v>258.3</c:v>
                </c:pt>
                <c:pt idx="14479">
                  <c:v>251.6</c:v>
                </c:pt>
                <c:pt idx="14480">
                  <c:v>254.1</c:v>
                </c:pt>
                <c:pt idx="14481">
                  <c:v>258.2</c:v>
                </c:pt>
                <c:pt idx="14482">
                  <c:v>261.3</c:v>
                </c:pt>
                <c:pt idx="14483">
                  <c:v>260.10000000000002</c:v>
                </c:pt>
                <c:pt idx="14484">
                  <c:v>261.8</c:v>
                </c:pt>
                <c:pt idx="14485">
                  <c:v>257.3</c:v>
                </c:pt>
                <c:pt idx="14486">
                  <c:v>254.9</c:v>
                </c:pt>
                <c:pt idx="14487">
                  <c:v>257.89999999999998</c:v>
                </c:pt>
                <c:pt idx="14488">
                  <c:v>257.10000000000002</c:v>
                </c:pt>
                <c:pt idx="14489">
                  <c:v>259.2</c:v>
                </c:pt>
                <c:pt idx="14490">
                  <c:v>253.8</c:v>
                </c:pt>
                <c:pt idx="14491">
                  <c:v>258.39999999999998</c:v>
                </c:pt>
                <c:pt idx="14492">
                  <c:v>257.3</c:v>
                </c:pt>
                <c:pt idx="14493">
                  <c:v>251.8</c:v>
                </c:pt>
                <c:pt idx="14494">
                  <c:v>254.3</c:v>
                </c:pt>
                <c:pt idx="14495">
                  <c:v>257.8</c:v>
                </c:pt>
                <c:pt idx="14496">
                  <c:v>258.7</c:v>
                </c:pt>
                <c:pt idx="14497">
                  <c:v>259.2</c:v>
                </c:pt>
                <c:pt idx="14498">
                  <c:v>255.7</c:v>
                </c:pt>
                <c:pt idx="14499">
                  <c:v>256.5</c:v>
                </c:pt>
                <c:pt idx="14500">
                  <c:v>258.2</c:v>
                </c:pt>
                <c:pt idx="14501">
                  <c:v>255.8</c:v>
                </c:pt>
                <c:pt idx="14502">
                  <c:v>260</c:v>
                </c:pt>
                <c:pt idx="14503">
                  <c:v>262.89999999999998</c:v>
                </c:pt>
                <c:pt idx="14504">
                  <c:v>260.60000000000002</c:v>
                </c:pt>
                <c:pt idx="14505">
                  <c:v>262</c:v>
                </c:pt>
                <c:pt idx="14506">
                  <c:v>263.5</c:v>
                </c:pt>
                <c:pt idx="14507">
                  <c:v>261.60000000000002</c:v>
                </c:pt>
                <c:pt idx="14508">
                  <c:v>254.8</c:v>
                </c:pt>
                <c:pt idx="14509">
                  <c:v>262.7</c:v>
                </c:pt>
                <c:pt idx="14510">
                  <c:v>261.10000000000002</c:v>
                </c:pt>
                <c:pt idx="14511">
                  <c:v>258</c:v>
                </c:pt>
                <c:pt idx="14512">
                  <c:v>257</c:v>
                </c:pt>
                <c:pt idx="14513">
                  <c:v>255.5</c:v>
                </c:pt>
                <c:pt idx="14514">
                  <c:v>259</c:v>
                </c:pt>
                <c:pt idx="14515">
                  <c:v>258.39999999999998</c:v>
                </c:pt>
                <c:pt idx="14516">
                  <c:v>255.9</c:v>
                </c:pt>
                <c:pt idx="14517">
                  <c:v>260.39999999999998</c:v>
                </c:pt>
                <c:pt idx="14518">
                  <c:v>258.10000000000002</c:v>
                </c:pt>
                <c:pt idx="14519">
                  <c:v>259.7</c:v>
                </c:pt>
                <c:pt idx="14520">
                  <c:v>259.7</c:v>
                </c:pt>
                <c:pt idx="14521">
                  <c:v>258.60000000000002</c:v>
                </c:pt>
                <c:pt idx="14522">
                  <c:v>256.89999999999998</c:v>
                </c:pt>
                <c:pt idx="14523">
                  <c:v>260.60000000000002</c:v>
                </c:pt>
                <c:pt idx="14524">
                  <c:v>258.7</c:v>
                </c:pt>
                <c:pt idx="14525">
                  <c:v>262.7</c:v>
                </c:pt>
                <c:pt idx="14526">
                  <c:v>265.2</c:v>
                </c:pt>
                <c:pt idx="14527">
                  <c:v>264.10000000000002</c:v>
                </c:pt>
                <c:pt idx="14528">
                  <c:v>258.60000000000002</c:v>
                </c:pt>
                <c:pt idx="14529">
                  <c:v>262.5</c:v>
                </c:pt>
                <c:pt idx="14530">
                  <c:v>266.10000000000002</c:v>
                </c:pt>
                <c:pt idx="14531">
                  <c:v>262.3</c:v>
                </c:pt>
                <c:pt idx="14532">
                  <c:v>263</c:v>
                </c:pt>
                <c:pt idx="14533">
                  <c:v>261.8</c:v>
                </c:pt>
                <c:pt idx="14534">
                  <c:v>258.39999999999998</c:v>
                </c:pt>
                <c:pt idx="14535">
                  <c:v>263.5</c:v>
                </c:pt>
                <c:pt idx="14536">
                  <c:v>258.3</c:v>
                </c:pt>
                <c:pt idx="14537">
                  <c:v>260.2</c:v>
                </c:pt>
                <c:pt idx="14538">
                  <c:v>263.10000000000002</c:v>
                </c:pt>
                <c:pt idx="14539">
                  <c:v>260.60000000000002</c:v>
                </c:pt>
                <c:pt idx="14540">
                  <c:v>254.7</c:v>
                </c:pt>
                <c:pt idx="14541">
                  <c:v>261.5</c:v>
                </c:pt>
                <c:pt idx="14542">
                  <c:v>264.89999999999998</c:v>
                </c:pt>
                <c:pt idx="14543">
                  <c:v>264.60000000000002</c:v>
                </c:pt>
                <c:pt idx="14544">
                  <c:v>262.8</c:v>
                </c:pt>
                <c:pt idx="14545">
                  <c:v>264.5</c:v>
                </c:pt>
                <c:pt idx="14546">
                  <c:v>260.5</c:v>
                </c:pt>
                <c:pt idx="14547">
                  <c:v>263.8</c:v>
                </c:pt>
                <c:pt idx="14548">
                  <c:v>259</c:v>
                </c:pt>
                <c:pt idx="14549">
                  <c:v>255.4</c:v>
                </c:pt>
                <c:pt idx="14550">
                  <c:v>262.10000000000002</c:v>
                </c:pt>
                <c:pt idx="14551">
                  <c:v>264.7</c:v>
                </c:pt>
                <c:pt idx="14552">
                  <c:v>264.7</c:v>
                </c:pt>
                <c:pt idx="14553">
                  <c:v>261.3</c:v>
                </c:pt>
                <c:pt idx="14554">
                  <c:v>259.89999999999998</c:v>
                </c:pt>
                <c:pt idx="14555">
                  <c:v>261.2</c:v>
                </c:pt>
                <c:pt idx="14556">
                  <c:v>264.2</c:v>
                </c:pt>
                <c:pt idx="14557">
                  <c:v>264.5</c:v>
                </c:pt>
                <c:pt idx="14558">
                  <c:v>264.2</c:v>
                </c:pt>
                <c:pt idx="14559">
                  <c:v>263</c:v>
                </c:pt>
                <c:pt idx="14560">
                  <c:v>262.7</c:v>
                </c:pt>
                <c:pt idx="14561">
                  <c:v>264.3</c:v>
                </c:pt>
                <c:pt idx="14562">
                  <c:v>262.3</c:v>
                </c:pt>
                <c:pt idx="14563">
                  <c:v>264.10000000000002</c:v>
                </c:pt>
                <c:pt idx="14564">
                  <c:v>264.10000000000002</c:v>
                </c:pt>
                <c:pt idx="14565">
                  <c:v>259.3</c:v>
                </c:pt>
                <c:pt idx="14566">
                  <c:v>266.8</c:v>
                </c:pt>
                <c:pt idx="14567">
                  <c:v>264</c:v>
                </c:pt>
                <c:pt idx="14568">
                  <c:v>264.10000000000002</c:v>
                </c:pt>
                <c:pt idx="14569">
                  <c:v>262.8</c:v>
                </c:pt>
                <c:pt idx="14570">
                  <c:v>268.2</c:v>
                </c:pt>
                <c:pt idx="14571">
                  <c:v>267</c:v>
                </c:pt>
                <c:pt idx="14572">
                  <c:v>265.3</c:v>
                </c:pt>
                <c:pt idx="14573">
                  <c:v>263.2</c:v>
                </c:pt>
                <c:pt idx="14574">
                  <c:v>255.9</c:v>
                </c:pt>
                <c:pt idx="14575">
                  <c:v>261.89999999999998</c:v>
                </c:pt>
                <c:pt idx="14576">
                  <c:v>260.60000000000002</c:v>
                </c:pt>
                <c:pt idx="14577">
                  <c:v>263.8</c:v>
                </c:pt>
                <c:pt idx="14578">
                  <c:v>258.39999999999998</c:v>
                </c:pt>
                <c:pt idx="14579">
                  <c:v>251.4</c:v>
                </c:pt>
                <c:pt idx="14580">
                  <c:v>262.2</c:v>
                </c:pt>
                <c:pt idx="14581">
                  <c:v>263.89999999999998</c:v>
                </c:pt>
                <c:pt idx="14582">
                  <c:v>264.2</c:v>
                </c:pt>
                <c:pt idx="14583">
                  <c:v>265.39999999999998</c:v>
                </c:pt>
                <c:pt idx="14584">
                  <c:v>260.3</c:v>
                </c:pt>
                <c:pt idx="14585">
                  <c:v>263</c:v>
                </c:pt>
                <c:pt idx="14586">
                  <c:v>264</c:v>
                </c:pt>
                <c:pt idx="14587">
                  <c:v>263.10000000000002</c:v>
                </c:pt>
                <c:pt idx="14588">
                  <c:v>262.3</c:v>
                </c:pt>
                <c:pt idx="14589">
                  <c:v>257.8</c:v>
                </c:pt>
                <c:pt idx="14590">
                  <c:v>254.7</c:v>
                </c:pt>
                <c:pt idx="14591">
                  <c:v>259.60000000000002</c:v>
                </c:pt>
                <c:pt idx="14592">
                  <c:v>261.8</c:v>
                </c:pt>
                <c:pt idx="14593">
                  <c:v>261.3</c:v>
                </c:pt>
                <c:pt idx="14594">
                  <c:v>260.2</c:v>
                </c:pt>
                <c:pt idx="14595">
                  <c:v>259</c:v>
                </c:pt>
                <c:pt idx="14596">
                  <c:v>255.3</c:v>
                </c:pt>
                <c:pt idx="14597">
                  <c:v>262.60000000000002</c:v>
                </c:pt>
                <c:pt idx="14598">
                  <c:v>261.39999999999998</c:v>
                </c:pt>
                <c:pt idx="14599">
                  <c:v>260.5</c:v>
                </c:pt>
                <c:pt idx="14600">
                  <c:v>261.60000000000002</c:v>
                </c:pt>
                <c:pt idx="14601">
                  <c:v>262.3</c:v>
                </c:pt>
                <c:pt idx="14602">
                  <c:v>250.9</c:v>
                </c:pt>
                <c:pt idx="14603">
                  <c:v>260.2</c:v>
                </c:pt>
                <c:pt idx="14604">
                  <c:v>259.89999999999998</c:v>
                </c:pt>
                <c:pt idx="14605">
                  <c:v>250.8</c:v>
                </c:pt>
                <c:pt idx="14606">
                  <c:v>257.3</c:v>
                </c:pt>
                <c:pt idx="14607">
                  <c:v>255.5</c:v>
                </c:pt>
                <c:pt idx="14608">
                  <c:v>257.7</c:v>
                </c:pt>
                <c:pt idx="14609">
                  <c:v>258.3</c:v>
                </c:pt>
                <c:pt idx="14610">
                  <c:v>257.89999999999998</c:v>
                </c:pt>
                <c:pt idx="14611">
                  <c:v>261.89999999999998</c:v>
                </c:pt>
                <c:pt idx="14612">
                  <c:v>260.60000000000002</c:v>
                </c:pt>
                <c:pt idx="14613">
                  <c:v>260.39999999999998</c:v>
                </c:pt>
                <c:pt idx="14614">
                  <c:v>262.3</c:v>
                </c:pt>
                <c:pt idx="14615">
                  <c:v>260.7</c:v>
                </c:pt>
                <c:pt idx="14616">
                  <c:v>259.89999999999998</c:v>
                </c:pt>
                <c:pt idx="14617">
                  <c:v>257.7</c:v>
                </c:pt>
                <c:pt idx="14618">
                  <c:v>256.2</c:v>
                </c:pt>
                <c:pt idx="14619">
                  <c:v>253.1</c:v>
                </c:pt>
                <c:pt idx="14620">
                  <c:v>258.7</c:v>
                </c:pt>
                <c:pt idx="14621">
                  <c:v>258.7</c:v>
                </c:pt>
                <c:pt idx="14622">
                  <c:v>258.7</c:v>
                </c:pt>
                <c:pt idx="14623">
                  <c:v>253.5</c:v>
                </c:pt>
                <c:pt idx="14624">
                  <c:v>257.8</c:v>
                </c:pt>
                <c:pt idx="14625">
                  <c:v>256.2</c:v>
                </c:pt>
                <c:pt idx="14626">
                  <c:v>257.10000000000002</c:v>
                </c:pt>
                <c:pt idx="14627">
                  <c:v>254.6</c:v>
                </c:pt>
                <c:pt idx="14628">
                  <c:v>255.9</c:v>
                </c:pt>
                <c:pt idx="14629">
                  <c:v>253.1</c:v>
                </c:pt>
                <c:pt idx="14630">
                  <c:v>252.6</c:v>
                </c:pt>
                <c:pt idx="14631">
                  <c:v>258.7</c:v>
                </c:pt>
                <c:pt idx="14632">
                  <c:v>252.4</c:v>
                </c:pt>
                <c:pt idx="14633">
                  <c:v>251.5</c:v>
                </c:pt>
                <c:pt idx="14634">
                  <c:v>257.39999999999998</c:v>
                </c:pt>
                <c:pt idx="14635">
                  <c:v>256</c:v>
                </c:pt>
                <c:pt idx="14636">
                  <c:v>255.7</c:v>
                </c:pt>
                <c:pt idx="14637">
                  <c:v>256.5</c:v>
                </c:pt>
                <c:pt idx="14638">
                  <c:v>251.1</c:v>
                </c:pt>
                <c:pt idx="14639">
                  <c:v>255.7</c:v>
                </c:pt>
                <c:pt idx="14640">
                  <c:v>256.5</c:v>
                </c:pt>
                <c:pt idx="14641">
                  <c:v>255.2</c:v>
                </c:pt>
                <c:pt idx="14642">
                  <c:v>252.5</c:v>
                </c:pt>
                <c:pt idx="14643">
                  <c:v>257.39999999999998</c:v>
                </c:pt>
                <c:pt idx="14644">
                  <c:v>256.8</c:v>
                </c:pt>
                <c:pt idx="14645">
                  <c:v>254.3</c:v>
                </c:pt>
                <c:pt idx="14646">
                  <c:v>253.2</c:v>
                </c:pt>
                <c:pt idx="14647">
                  <c:v>255.1</c:v>
                </c:pt>
                <c:pt idx="14648">
                  <c:v>254.7</c:v>
                </c:pt>
                <c:pt idx="14649">
                  <c:v>251.1</c:v>
                </c:pt>
                <c:pt idx="14650">
                  <c:v>252</c:v>
                </c:pt>
                <c:pt idx="14651">
                  <c:v>253.3</c:v>
                </c:pt>
                <c:pt idx="14652">
                  <c:v>258</c:v>
                </c:pt>
                <c:pt idx="14653">
                  <c:v>257.5</c:v>
                </c:pt>
                <c:pt idx="14654">
                  <c:v>256.8</c:v>
                </c:pt>
                <c:pt idx="14655">
                  <c:v>256.8</c:v>
                </c:pt>
                <c:pt idx="14656">
                  <c:v>256.39999999999998</c:v>
                </c:pt>
                <c:pt idx="14657">
                  <c:v>254.2</c:v>
                </c:pt>
                <c:pt idx="14658">
                  <c:v>252.9</c:v>
                </c:pt>
                <c:pt idx="14659">
                  <c:v>254.6</c:v>
                </c:pt>
                <c:pt idx="14660">
                  <c:v>254.3</c:v>
                </c:pt>
                <c:pt idx="14661">
                  <c:v>251.4</c:v>
                </c:pt>
                <c:pt idx="14662">
                  <c:v>253.4</c:v>
                </c:pt>
                <c:pt idx="14663">
                  <c:v>252.8</c:v>
                </c:pt>
                <c:pt idx="14664">
                  <c:v>251.2</c:v>
                </c:pt>
                <c:pt idx="14665">
                  <c:v>249</c:v>
                </c:pt>
                <c:pt idx="14666">
                  <c:v>250.9</c:v>
                </c:pt>
                <c:pt idx="14667">
                  <c:v>250.4</c:v>
                </c:pt>
                <c:pt idx="14668">
                  <c:v>252.4</c:v>
                </c:pt>
                <c:pt idx="14669">
                  <c:v>252.4</c:v>
                </c:pt>
                <c:pt idx="14670">
                  <c:v>249.5</c:v>
                </c:pt>
                <c:pt idx="14671">
                  <c:v>250.6</c:v>
                </c:pt>
                <c:pt idx="14672">
                  <c:v>249</c:v>
                </c:pt>
                <c:pt idx="14673">
                  <c:v>250.9</c:v>
                </c:pt>
                <c:pt idx="14674">
                  <c:v>249.7</c:v>
                </c:pt>
                <c:pt idx="14675">
                  <c:v>245.4</c:v>
                </c:pt>
                <c:pt idx="14676">
                  <c:v>250.9</c:v>
                </c:pt>
                <c:pt idx="14677">
                  <c:v>250.2</c:v>
                </c:pt>
                <c:pt idx="14678">
                  <c:v>249.4</c:v>
                </c:pt>
                <c:pt idx="14679">
                  <c:v>253.4</c:v>
                </c:pt>
                <c:pt idx="14680">
                  <c:v>247.4</c:v>
                </c:pt>
                <c:pt idx="14681">
                  <c:v>249.8</c:v>
                </c:pt>
                <c:pt idx="14682">
                  <c:v>248.1</c:v>
                </c:pt>
                <c:pt idx="14683">
                  <c:v>248.5</c:v>
                </c:pt>
                <c:pt idx="14684">
                  <c:v>238.4</c:v>
                </c:pt>
                <c:pt idx="14685">
                  <c:v>248.9</c:v>
                </c:pt>
                <c:pt idx="14686">
                  <c:v>249.6</c:v>
                </c:pt>
                <c:pt idx="14687">
                  <c:v>251.2</c:v>
                </c:pt>
                <c:pt idx="14688">
                  <c:v>250.7</c:v>
                </c:pt>
                <c:pt idx="14689">
                  <c:v>249.8</c:v>
                </c:pt>
                <c:pt idx="14690">
                  <c:v>250.8</c:v>
                </c:pt>
                <c:pt idx="14691">
                  <c:v>250.9</c:v>
                </c:pt>
                <c:pt idx="14692">
                  <c:v>252.6</c:v>
                </c:pt>
                <c:pt idx="14693">
                  <c:v>251.8</c:v>
                </c:pt>
                <c:pt idx="14694">
                  <c:v>251.8</c:v>
                </c:pt>
                <c:pt idx="14695">
                  <c:v>253.8</c:v>
                </c:pt>
                <c:pt idx="14696">
                  <c:v>253.3</c:v>
                </c:pt>
                <c:pt idx="14697">
                  <c:v>254.5</c:v>
                </c:pt>
                <c:pt idx="14698">
                  <c:v>256.39999999999998</c:v>
                </c:pt>
                <c:pt idx="14699">
                  <c:v>254.8</c:v>
                </c:pt>
                <c:pt idx="14700">
                  <c:v>250.5</c:v>
                </c:pt>
                <c:pt idx="14701">
                  <c:v>251.2</c:v>
                </c:pt>
                <c:pt idx="14702">
                  <c:v>246.7</c:v>
                </c:pt>
                <c:pt idx="14703">
                  <c:v>248.2</c:v>
                </c:pt>
                <c:pt idx="14704">
                  <c:v>254.2</c:v>
                </c:pt>
                <c:pt idx="14705">
                  <c:v>251.8</c:v>
                </c:pt>
                <c:pt idx="14706">
                  <c:v>245.9</c:v>
                </c:pt>
                <c:pt idx="14707">
                  <c:v>252.8</c:v>
                </c:pt>
                <c:pt idx="14708">
                  <c:v>253.8</c:v>
                </c:pt>
                <c:pt idx="14709">
                  <c:v>253.9</c:v>
                </c:pt>
                <c:pt idx="14710">
                  <c:v>254</c:v>
                </c:pt>
                <c:pt idx="14711">
                  <c:v>254.8</c:v>
                </c:pt>
                <c:pt idx="14712">
                  <c:v>245.4</c:v>
                </c:pt>
                <c:pt idx="14713">
                  <c:v>257.2</c:v>
                </c:pt>
                <c:pt idx="14714">
                  <c:v>255.8</c:v>
                </c:pt>
                <c:pt idx="14715">
                  <c:v>254.2</c:v>
                </c:pt>
                <c:pt idx="14716">
                  <c:v>254.2</c:v>
                </c:pt>
                <c:pt idx="14717">
                  <c:v>255.8</c:v>
                </c:pt>
                <c:pt idx="14718">
                  <c:v>251.5</c:v>
                </c:pt>
                <c:pt idx="14719">
                  <c:v>250.8</c:v>
                </c:pt>
                <c:pt idx="14720">
                  <c:v>249.9</c:v>
                </c:pt>
                <c:pt idx="14721">
                  <c:v>255.3</c:v>
                </c:pt>
                <c:pt idx="14722">
                  <c:v>254.8</c:v>
                </c:pt>
                <c:pt idx="14723">
                  <c:v>252.7</c:v>
                </c:pt>
                <c:pt idx="14724">
                  <c:v>251.6</c:v>
                </c:pt>
                <c:pt idx="14725">
                  <c:v>253.6</c:v>
                </c:pt>
                <c:pt idx="14726">
                  <c:v>253.8</c:v>
                </c:pt>
                <c:pt idx="14727">
                  <c:v>254.8</c:v>
                </c:pt>
                <c:pt idx="14728">
                  <c:v>246.2</c:v>
                </c:pt>
                <c:pt idx="14729">
                  <c:v>251.3</c:v>
                </c:pt>
                <c:pt idx="14730">
                  <c:v>247.4</c:v>
                </c:pt>
                <c:pt idx="14731">
                  <c:v>254.2</c:v>
                </c:pt>
                <c:pt idx="14732">
                  <c:v>252</c:v>
                </c:pt>
                <c:pt idx="14733">
                  <c:v>248.1</c:v>
                </c:pt>
                <c:pt idx="14734">
                  <c:v>254.8</c:v>
                </c:pt>
                <c:pt idx="14735">
                  <c:v>253.2</c:v>
                </c:pt>
                <c:pt idx="14736">
                  <c:v>254.3</c:v>
                </c:pt>
                <c:pt idx="14737">
                  <c:v>252</c:v>
                </c:pt>
                <c:pt idx="14738">
                  <c:v>252.8</c:v>
                </c:pt>
                <c:pt idx="14739">
                  <c:v>252.8</c:v>
                </c:pt>
                <c:pt idx="14740">
                  <c:v>253</c:v>
                </c:pt>
                <c:pt idx="14741">
                  <c:v>253.8</c:v>
                </c:pt>
                <c:pt idx="14742">
                  <c:v>254.6</c:v>
                </c:pt>
                <c:pt idx="14743">
                  <c:v>258.5</c:v>
                </c:pt>
                <c:pt idx="14744">
                  <c:v>257.2</c:v>
                </c:pt>
                <c:pt idx="14745">
                  <c:v>250</c:v>
                </c:pt>
                <c:pt idx="14746">
                  <c:v>253.4</c:v>
                </c:pt>
                <c:pt idx="14747">
                  <c:v>253.7</c:v>
                </c:pt>
                <c:pt idx="14748">
                  <c:v>254.3</c:v>
                </c:pt>
                <c:pt idx="14749">
                  <c:v>254</c:v>
                </c:pt>
                <c:pt idx="14750">
                  <c:v>254.8</c:v>
                </c:pt>
                <c:pt idx="14751">
                  <c:v>253.9</c:v>
                </c:pt>
                <c:pt idx="14752">
                  <c:v>254.3</c:v>
                </c:pt>
                <c:pt idx="14753">
                  <c:v>256.2</c:v>
                </c:pt>
                <c:pt idx="14754">
                  <c:v>249</c:v>
                </c:pt>
                <c:pt idx="14755">
                  <c:v>254.2</c:v>
                </c:pt>
                <c:pt idx="14756">
                  <c:v>249</c:v>
                </c:pt>
                <c:pt idx="14757">
                  <c:v>249.6</c:v>
                </c:pt>
                <c:pt idx="14758">
                  <c:v>255.8</c:v>
                </c:pt>
                <c:pt idx="14759">
                  <c:v>256.8</c:v>
                </c:pt>
                <c:pt idx="14760">
                  <c:v>258.60000000000002</c:v>
                </c:pt>
                <c:pt idx="14761">
                  <c:v>254.5</c:v>
                </c:pt>
                <c:pt idx="14762">
                  <c:v>245.9</c:v>
                </c:pt>
                <c:pt idx="14763">
                  <c:v>243.4</c:v>
                </c:pt>
                <c:pt idx="14764">
                  <c:v>254.4</c:v>
                </c:pt>
                <c:pt idx="14765">
                  <c:v>254.3</c:v>
                </c:pt>
                <c:pt idx="14766">
                  <c:v>254.9</c:v>
                </c:pt>
                <c:pt idx="14767">
                  <c:v>255.2</c:v>
                </c:pt>
                <c:pt idx="14768">
                  <c:v>252.3</c:v>
                </c:pt>
                <c:pt idx="14769">
                  <c:v>253.5</c:v>
                </c:pt>
                <c:pt idx="14770">
                  <c:v>255.6</c:v>
                </c:pt>
                <c:pt idx="14771">
                  <c:v>254.8</c:v>
                </c:pt>
                <c:pt idx="14772">
                  <c:v>255.6</c:v>
                </c:pt>
                <c:pt idx="14773">
                  <c:v>254.2</c:v>
                </c:pt>
                <c:pt idx="14774">
                  <c:v>252.1</c:v>
                </c:pt>
                <c:pt idx="14775">
                  <c:v>253.9</c:v>
                </c:pt>
                <c:pt idx="14776">
                  <c:v>253.5</c:v>
                </c:pt>
                <c:pt idx="14777">
                  <c:v>256.2</c:v>
                </c:pt>
                <c:pt idx="14778">
                  <c:v>254.1</c:v>
                </c:pt>
                <c:pt idx="14779">
                  <c:v>250</c:v>
                </c:pt>
                <c:pt idx="14780">
                  <c:v>256.8</c:v>
                </c:pt>
                <c:pt idx="14781">
                  <c:v>252</c:v>
                </c:pt>
                <c:pt idx="14782">
                  <c:v>256.60000000000002</c:v>
                </c:pt>
                <c:pt idx="14783">
                  <c:v>255.8</c:v>
                </c:pt>
                <c:pt idx="14784">
                  <c:v>259.2</c:v>
                </c:pt>
                <c:pt idx="14785">
                  <c:v>257.10000000000002</c:v>
                </c:pt>
                <c:pt idx="14786">
                  <c:v>255.6</c:v>
                </c:pt>
                <c:pt idx="14787">
                  <c:v>256.2</c:v>
                </c:pt>
                <c:pt idx="14788">
                  <c:v>255.8</c:v>
                </c:pt>
                <c:pt idx="14789">
                  <c:v>251.5</c:v>
                </c:pt>
                <c:pt idx="14790">
                  <c:v>256.5</c:v>
                </c:pt>
                <c:pt idx="14791">
                  <c:v>251.6</c:v>
                </c:pt>
                <c:pt idx="14792">
                  <c:v>253.9</c:v>
                </c:pt>
                <c:pt idx="14793">
                  <c:v>255</c:v>
                </c:pt>
                <c:pt idx="14794">
                  <c:v>253.4</c:v>
                </c:pt>
                <c:pt idx="14795">
                  <c:v>255.2</c:v>
                </c:pt>
                <c:pt idx="14796">
                  <c:v>254.8</c:v>
                </c:pt>
                <c:pt idx="14797">
                  <c:v>256.8</c:v>
                </c:pt>
                <c:pt idx="14798">
                  <c:v>255.4</c:v>
                </c:pt>
                <c:pt idx="14799">
                  <c:v>256.89999999999998</c:v>
                </c:pt>
                <c:pt idx="14800">
                  <c:v>255.3</c:v>
                </c:pt>
                <c:pt idx="14801">
                  <c:v>257.2</c:v>
                </c:pt>
                <c:pt idx="14802">
                  <c:v>251.7</c:v>
                </c:pt>
                <c:pt idx="14803">
                  <c:v>250.8</c:v>
                </c:pt>
                <c:pt idx="14804">
                  <c:v>248.9</c:v>
                </c:pt>
                <c:pt idx="14805">
                  <c:v>255.9</c:v>
                </c:pt>
                <c:pt idx="14806">
                  <c:v>244.5</c:v>
                </c:pt>
                <c:pt idx="14807">
                  <c:v>246.5</c:v>
                </c:pt>
                <c:pt idx="14808">
                  <c:v>255.7</c:v>
                </c:pt>
                <c:pt idx="14809">
                  <c:v>256.39999999999998</c:v>
                </c:pt>
                <c:pt idx="14810">
                  <c:v>253.9</c:v>
                </c:pt>
                <c:pt idx="14811">
                  <c:v>253.4</c:v>
                </c:pt>
                <c:pt idx="14812">
                  <c:v>256.2</c:v>
                </c:pt>
                <c:pt idx="14813">
                  <c:v>255.8</c:v>
                </c:pt>
                <c:pt idx="14814">
                  <c:v>257.7</c:v>
                </c:pt>
                <c:pt idx="14815">
                  <c:v>256.89999999999998</c:v>
                </c:pt>
                <c:pt idx="14816">
                  <c:v>254.6</c:v>
                </c:pt>
                <c:pt idx="14817">
                  <c:v>256</c:v>
                </c:pt>
                <c:pt idx="14818">
                  <c:v>253.2</c:v>
                </c:pt>
                <c:pt idx="14819">
                  <c:v>254.8</c:v>
                </c:pt>
                <c:pt idx="14820">
                  <c:v>255.6</c:v>
                </c:pt>
                <c:pt idx="14821">
                  <c:v>255.6</c:v>
                </c:pt>
                <c:pt idx="14822">
                  <c:v>251.5</c:v>
                </c:pt>
                <c:pt idx="14823">
                  <c:v>253.2</c:v>
                </c:pt>
                <c:pt idx="14824">
                  <c:v>255.6</c:v>
                </c:pt>
                <c:pt idx="14825">
                  <c:v>248.5</c:v>
                </c:pt>
                <c:pt idx="14826">
                  <c:v>252.2</c:v>
                </c:pt>
                <c:pt idx="14827">
                  <c:v>250.6</c:v>
                </c:pt>
                <c:pt idx="14828">
                  <c:v>248.3</c:v>
                </c:pt>
                <c:pt idx="14829">
                  <c:v>250.2</c:v>
                </c:pt>
                <c:pt idx="14830">
                  <c:v>255</c:v>
                </c:pt>
                <c:pt idx="14831">
                  <c:v>254.2</c:v>
                </c:pt>
                <c:pt idx="14832">
                  <c:v>254.5</c:v>
                </c:pt>
                <c:pt idx="14833">
                  <c:v>254.8</c:v>
                </c:pt>
                <c:pt idx="14834">
                  <c:v>251.8</c:v>
                </c:pt>
                <c:pt idx="14835">
                  <c:v>255.3</c:v>
                </c:pt>
                <c:pt idx="14836">
                  <c:v>252.2</c:v>
                </c:pt>
                <c:pt idx="14837">
                  <c:v>247.2</c:v>
                </c:pt>
                <c:pt idx="14838">
                  <c:v>255.9</c:v>
                </c:pt>
                <c:pt idx="14839">
                  <c:v>257.5</c:v>
                </c:pt>
                <c:pt idx="14840">
                  <c:v>255.2</c:v>
                </c:pt>
                <c:pt idx="14841">
                  <c:v>254.6</c:v>
                </c:pt>
                <c:pt idx="14842">
                  <c:v>250.6</c:v>
                </c:pt>
                <c:pt idx="14843">
                  <c:v>249.6</c:v>
                </c:pt>
                <c:pt idx="14844">
                  <c:v>253.5</c:v>
                </c:pt>
                <c:pt idx="14845">
                  <c:v>255.4</c:v>
                </c:pt>
                <c:pt idx="14846">
                  <c:v>254.3</c:v>
                </c:pt>
                <c:pt idx="14847">
                  <c:v>252.2</c:v>
                </c:pt>
                <c:pt idx="14848">
                  <c:v>253.2</c:v>
                </c:pt>
                <c:pt idx="14849">
                  <c:v>252.9</c:v>
                </c:pt>
                <c:pt idx="14850">
                  <c:v>248</c:v>
                </c:pt>
                <c:pt idx="14851">
                  <c:v>253.8</c:v>
                </c:pt>
                <c:pt idx="14852">
                  <c:v>249.3</c:v>
                </c:pt>
                <c:pt idx="14853">
                  <c:v>253</c:v>
                </c:pt>
                <c:pt idx="14854">
                  <c:v>247.2</c:v>
                </c:pt>
                <c:pt idx="14855">
                  <c:v>252.8</c:v>
                </c:pt>
                <c:pt idx="14856">
                  <c:v>251.1</c:v>
                </c:pt>
                <c:pt idx="14857">
                  <c:v>255.4</c:v>
                </c:pt>
                <c:pt idx="14858">
                  <c:v>252.9</c:v>
                </c:pt>
                <c:pt idx="14859">
                  <c:v>254.9</c:v>
                </c:pt>
                <c:pt idx="14860">
                  <c:v>252.8</c:v>
                </c:pt>
                <c:pt idx="14861">
                  <c:v>253.3</c:v>
                </c:pt>
                <c:pt idx="14862">
                  <c:v>252.9</c:v>
                </c:pt>
                <c:pt idx="14863">
                  <c:v>254.4</c:v>
                </c:pt>
                <c:pt idx="14864">
                  <c:v>247.6</c:v>
                </c:pt>
                <c:pt idx="14865">
                  <c:v>246.2</c:v>
                </c:pt>
                <c:pt idx="14866">
                  <c:v>255.9</c:v>
                </c:pt>
                <c:pt idx="14867">
                  <c:v>253.6</c:v>
                </c:pt>
                <c:pt idx="14868">
                  <c:v>252.5</c:v>
                </c:pt>
                <c:pt idx="14869">
                  <c:v>257.10000000000002</c:v>
                </c:pt>
                <c:pt idx="14870">
                  <c:v>258.2</c:v>
                </c:pt>
                <c:pt idx="14871">
                  <c:v>257.7</c:v>
                </c:pt>
                <c:pt idx="14872">
                  <c:v>251.2</c:v>
                </c:pt>
                <c:pt idx="14873">
                  <c:v>249</c:v>
                </c:pt>
                <c:pt idx="14874">
                  <c:v>248.5</c:v>
                </c:pt>
                <c:pt idx="14875">
                  <c:v>254</c:v>
                </c:pt>
                <c:pt idx="14876">
                  <c:v>253.7</c:v>
                </c:pt>
                <c:pt idx="14877">
                  <c:v>254.5</c:v>
                </c:pt>
                <c:pt idx="14878">
                  <c:v>254</c:v>
                </c:pt>
                <c:pt idx="14879">
                  <c:v>248.7</c:v>
                </c:pt>
                <c:pt idx="14880">
                  <c:v>253.6</c:v>
                </c:pt>
                <c:pt idx="14881">
                  <c:v>254.8</c:v>
                </c:pt>
                <c:pt idx="14882">
                  <c:v>251.6</c:v>
                </c:pt>
                <c:pt idx="14883">
                  <c:v>254.7</c:v>
                </c:pt>
                <c:pt idx="14884">
                  <c:v>253.2</c:v>
                </c:pt>
                <c:pt idx="14885">
                  <c:v>252.7</c:v>
                </c:pt>
                <c:pt idx="14886">
                  <c:v>256.8</c:v>
                </c:pt>
                <c:pt idx="14887">
                  <c:v>255.8</c:v>
                </c:pt>
                <c:pt idx="14888">
                  <c:v>253.2</c:v>
                </c:pt>
                <c:pt idx="14889">
                  <c:v>255.9</c:v>
                </c:pt>
                <c:pt idx="14890">
                  <c:v>255.8</c:v>
                </c:pt>
                <c:pt idx="14891">
                  <c:v>256.3</c:v>
                </c:pt>
                <c:pt idx="14892">
                  <c:v>252.5</c:v>
                </c:pt>
                <c:pt idx="14893">
                  <c:v>254.6</c:v>
                </c:pt>
                <c:pt idx="14894">
                  <c:v>252.4</c:v>
                </c:pt>
                <c:pt idx="14895">
                  <c:v>254.8</c:v>
                </c:pt>
                <c:pt idx="14896">
                  <c:v>251.5</c:v>
                </c:pt>
                <c:pt idx="14897">
                  <c:v>249.1</c:v>
                </c:pt>
                <c:pt idx="14898">
                  <c:v>255.8</c:v>
                </c:pt>
                <c:pt idx="14899">
                  <c:v>255.2</c:v>
                </c:pt>
                <c:pt idx="14900">
                  <c:v>252.4</c:v>
                </c:pt>
                <c:pt idx="14901">
                  <c:v>251.5</c:v>
                </c:pt>
                <c:pt idx="14902">
                  <c:v>252.2</c:v>
                </c:pt>
                <c:pt idx="14903">
                  <c:v>253.2</c:v>
                </c:pt>
                <c:pt idx="14904">
                  <c:v>256.2</c:v>
                </c:pt>
                <c:pt idx="14905">
                  <c:v>254.5</c:v>
                </c:pt>
                <c:pt idx="14906">
                  <c:v>257.2</c:v>
                </c:pt>
                <c:pt idx="14907">
                  <c:v>254.2</c:v>
                </c:pt>
                <c:pt idx="14908">
                  <c:v>254.4</c:v>
                </c:pt>
                <c:pt idx="14909">
                  <c:v>253.8</c:v>
                </c:pt>
                <c:pt idx="14910">
                  <c:v>254.8</c:v>
                </c:pt>
                <c:pt idx="14911">
                  <c:v>254.8</c:v>
                </c:pt>
                <c:pt idx="14912">
                  <c:v>254.8</c:v>
                </c:pt>
                <c:pt idx="14913">
                  <c:v>252.2</c:v>
                </c:pt>
                <c:pt idx="14914">
                  <c:v>255.2</c:v>
                </c:pt>
                <c:pt idx="14915">
                  <c:v>253.3</c:v>
                </c:pt>
                <c:pt idx="14916">
                  <c:v>255.5</c:v>
                </c:pt>
                <c:pt idx="14917">
                  <c:v>251.8</c:v>
                </c:pt>
                <c:pt idx="14918">
                  <c:v>255.2</c:v>
                </c:pt>
                <c:pt idx="14919">
                  <c:v>249.7</c:v>
                </c:pt>
                <c:pt idx="14920">
                  <c:v>252</c:v>
                </c:pt>
                <c:pt idx="14921">
                  <c:v>251.4</c:v>
                </c:pt>
                <c:pt idx="14922">
                  <c:v>257.2</c:v>
                </c:pt>
                <c:pt idx="14923">
                  <c:v>256</c:v>
                </c:pt>
                <c:pt idx="14924">
                  <c:v>251.4</c:v>
                </c:pt>
                <c:pt idx="14925">
                  <c:v>256.5</c:v>
                </c:pt>
                <c:pt idx="14926">
                  <c:v>255.6</c:v>
                </c:pt>
                <c:pt idx="14927">
                  <c:v>254.8</c:v>
                </c:pt>
                <c:pt idx="14928">
                  <c:v>254.8</c:v>
                </c:pt>
                <c:pt idx="14929">
                  <c:v>253.4</c:v>
                </c:pt>
                <c:pt idx="14930">
                  <c:v>255.8</c:v>
                </c:pt>
                <c:pt idx="14931">
                  <c:v>248.9</c:v>
                </c:pt>
                <c:pt idx="14932">
                  <c:v>254.6</c:v>
                </c:pt>
                <c:pt idx="14933">
                  <c:v>254.3</c:v>
                </c:pt>
                <c:pt idx="14934">
                  <c:v>253.9</c:v>
                </c:pt>
                <c:pt idx="14935">
                  <c:v>250.2</c:v>
                </c:pt>
                <c:pt idx="14936">
                  <c:v>255.8</c:v>
                </c:pt>
                <c:pt idx="14937">
                  <c:v>257.39999999999998</c:v>
                </c:pt>
                <c:pt idx="14938">
                  <c:v>258.3</c:v>
                </c:pt>
                <c:pt idx="14939">
                  <c:v>255.7</c:v>
                </c:pt>
                <c:pt idx="14940">
                  <c:v>253.1</c:v>
                </c:pt>
                <c:pt idx="14941">
                  <c:v>253.6</c:v>
                </c:pt>
                <c:pt idx="14942">
                  <c:v>255.4</c:v>
                </c:pt>
                <c:pt idx="14943">
                  <c:v>251.8</c:v>
                </c:pt>
                <c:pt idx="14944">
                  <c:v>251.8</c:v>
                </c:pt>
                <c:pt idx="14945">
                  <c:v>254.7</c:v>
                </c:pt>
                <c:pt idx="14946">
                  <c:v>252.9</c:v>
                </c:pt>
                <c:pt idx="14947">
                  <c:v>252.5</c:v>
                </c:pt>
                <c:pt idx="14948">
                  <c:v>250.5</c:v>
                </c:pt>
                <c:pt idx="14949">
                  <c:v>254</c:v>
                </c:pt>
                <c:pt idx="14950">
                  <c:v>253.7</c:v>
                </c:pt>
                <c:pt idx="14951">
                  <c:v>243.8</c:v>
                </c:pt>
                <c:pt idx="14952">
                  <c:v>248</c:v>
                </c:pt>
                <c:pt idx="14953">
                  <c:v>255</c:v>
                </c:pt>
                <c:pt idx="14954">
                  <c:v>252.1</c:v>
                </c:pt>
                <c:pt idx="14955">
                  <c:v>250.5</c:v>
                </c:pt>
                <c:pt idx="14956">
                  <c:v>254.8</c:v>
                </c:pt>
                <c:pt idx="14957">
                  <c:v>256.3</c:v>
                </c:pt>
                <c:pt idx="14958">
                  <c:v>243.4</c:v>
                </c:pt>
                <c:pt idx="14959">
                  <c:v>253.8</c:v>
                </c:pt>
                <c:pt idx="14960">
                  <c:v>252.9</c:v>
                </c:pt>
                <c:pt idx="14961">
                  <c:v>254.9</c:v>
                </c:pt>
                <c:pt idx="14962">
                  <c:v>253.7</c:v>
                </c:pt>
                <c:pt idx="14963">
                  <c:v>250.5</c:v>
                </c:pt>
                <c:pt idx="14964">
                  <c:v>243.9</c:v>
                </c:pt>
                <c:pt idx="14965">
                  <c:v>250.4</c:v>
                </c:pt>
                <c:pt idx="14966">
                  <c:v>254.3</c:v>
                </c:pt>
                <c:pt idx="14967">
                  <c:v>256.60000000000002</c:v>
                </c:pt>
                <c:pt idx="14968">
                  <c:v>257.39999999999998</c:v>
                </c:pt>
                <c:pt idx="14969">
                  <c:v>250</c:v>
                </c:pt>
                <c:pt idx="14970">
                  <c:v>256</c:v>
                </c:pt>
                <c:pt idx="14971">
                  <c:v>250.4</c:v>
                </c:pt>
                <c:pt idx="14972">
                  <c:v>252.5</c:v>
                </c:pt>
                <c:pt idx="14973">
                  <c:v>254.1</c:v>
                </c:pt>
                <c:pt idx="14974">
                  <c:v>257.7</c:v>
                </c:pt>
                <c:pt idx="14975">
                  <c:v>257.2</c:v>
                </c:pt>
                <c:pt idx="14976">
                  <c:v>253.4</c:v>
                </c:pt>
                <c:pt idx="14977">
                  <c:v>257.7</c:v>
                </c:pt>
                <c:pt idx="14978">
                  <c:v>255.7</c:v>
                </c:pt>
                <c:pt idx="14979">
                  <c:v>255.5</c:v>
                </c:pt>
                <c:pt idx="14980">
                  <c:v>253.6</c:v>
                </c:pt>
                <c:pt idx="14981">
                  <c:v>253.5</c:v>
                </c:pt>
                <c:pt idx="14982">
                  <c:v>256.89999999999998</c:v>
                </c:pt>
                <c:pt idx="14983">
                  <c:v>245.1</c:v>
                </c:pt>
                <c:pt idx="14984">
                  <c:v>252.2</c:v>
                </c:pt>
                <c:pt idx="14985">
                  <c:v>254.9</c:v>
                </c:pt>
                <c:pt idx="14986">
                  <c:v>255.8</c:v>
                </c:pt>
                <c:pt idx="14987">
                  <c:v>254.2</c:v>
                </c:pt>
                <c:pt idx="14988">
                  <c:v>255.3</c:v>
                </c:pt>
                <c:pt idx="14989">
                  <c:v>254.4</c:v>
                </c:pt>
                <c:pt idx="14990">
                  <c:v>254.9</c:v>
                </c:pt>
                <c:pt idx="14991">
                  <c:v>255</c:v>
                </c:pt>
                <c:pt idx="14992">
                  <c:v>250</c:v>
                </c:pt>
                <c:pt idx="14993">
                  <c:v>251.8</c:v>
                </c:pt>
                <c:pt idx="14994">
                  <c:v>257</c:v>
                </c:pt>
                <c:pt idx="14995">
                  <c:v>255.8</c:v>
                </c:pt>
                <c:pt idx="14996">
                  <c:v>252.8</c:v>
                </c:pt>
                <c:pt idx="14997">
                  <c:v>250.4</c:v>
                </c:pt>
                <c:pt idx="14998">
                  <c:v>248.5</c:v>
                </c:pt>
                <c:pt idx="14999">
                  <c:v>251.1</c:v>
                </c:pt>
                <c:pt idx="15000">
                  <c:v>241.8</c:v>
                </c:pt>
                <c:pt idx="15001">
                  <c:v>255</c:v>
                </c:pt>
                <c:pt idx="15002">
                  <c:v>255.2</c:v>
                </c:pt>
                <c:pt idx="15003">
                  <c:v>253.9</c:v>
                </c:pt>
                <c:pt idx="15004">
                  <c:v>255.6</c:v>
                </c:pt>
                <c:pt idx="15005">
                  <c:v>255.3</c:v>
                </c:pt>
                <c:pt idx="15006">
                  <c:v>254.9</c:v>
                </c:pt>
                <c:pt idx="15007">
                  <c:v>246.2</c:v>
                </c:pt>
                <c:pt idx="15008">
                  <c:v>255.2</c:v>
                </c:pt>
                <c:pt idx="15009">
                  <c:v>253.9</c:v>
                </c:pt>
                <c:pt idx="15010">
                  <c:v>254</c:v>
                </c:pt>
                <c:pt idx="15011">
                  <c:v>253.2</c:v>
                </c:pt>
                <c:pt idx="15012">
                  <c:v>253.5</c:v>
                </c:pt>
                <c:pt idx="15013">
                  <c:v>254</c:v>
                </c:pt>
                <c:pt idx="15014">
                  <c:v>253.2</c:v>
                </c:pt>
                <c:pt idx="15015">
                  <c:v>243.3</c:v>
                </c:pt>
                <c:pt idx="15016">
                  <c:v>253.2</c:v>
                </c:pt>
                <c:pt idx="15017">
                  <c:v>253.4</c:v>
                </c:pt>
                <c:pt idx="15018">
                  <c:v>253.2</c:v>
                </c:pt>
                <c:pt idx="15019">
                  <c:v>250</c:v>
                </c:pt>
                <c:pt idx="15020">
                  <c:v>254.2</c:v>
                </c:pt>
                <c:pt idx="15021">
                  <c:v>253.8</c:v>
                </c:pt>
                <c:pt idx="15022">
                  <c:v>245.2</c:v>
                </c:pt>
                <c:pt idx="15023">
                  <c:v>252.8</c:v>
                </c:pt>
                <c:pt idx="15024">
                  <c:v>254.8</c:v>
                </c:pt>
                <c:pt idx="15025">
                  <c:v>257.10000000000002</c:v>
                </c:pt>
                <c:pt idx="15026">
                  <c:v>256.2</c:v>
                </c:pt>
                <c:pt idx="15027">
                  <c:v>256.3</c:v>
                </c:pt>
                <c:pt idx="15028">
                  <c:v>255.1</c:v>
                </c:pt>
                <c:pt idx="15029">
                  <c:v>256.8</c:v>
                </c:pt>
                <c:pt idx="15030">
                  <c:v>255.9</c:v>
                </c:pt>
                <c:pt idx="15031">
                  <c:v>255.8</c:v>
                </c:pt>
                <c:pt idx="15032">
                  <c:v>256.3</c:v>
                </c:pt>
                <c:pt idx="15033">
                  <c:v>254.2</c:v>
                </c:pt>
                <c:pt idx="15034">
                  <c:v>249.4</c:v>
                </c:pt>
                <c:pt idx="15035">
                  <c:v>252.1</c:v>
                </c:pt>
                <c:pt idx="15036">
                  <c:v>252.2</c:v>
                </c:pt>
                <c:pt idx="15037">
                  <c:v>255.3</c:v>
                </c:pt>
                <c:pt idx="15038">
                  <c:v>253.6</c:v>
                </c:pt>
                <c:pt idx="15039">
                  <c:v>256.60000000000002</c:v>
                </c:pt>
                <c:pt idx="15040">
                  <c:v>256.89999999999998</c:v>
                </c:pt>
                <c:pt idx="15041">
                  <c:v>257.2</c:v>
                </c:pt>
                <c:pt idx="15042">
                  <c:v>253.4</c:v>
                </c:pt>
                <c:pt idx="15043">
                  <c:v>255.4</c:v>
                </c:pt>
                <c:pt idx="15044">
                  <c:v>252.2</c:v>
                </c:pt>
                <c:pt idx="15045">
                  <c:v>254.2</c:v>
                </c:pt>
                <c:pt idx="15046">
                  <c:v>248.7</c:v>
                </c:pt>
                <c:pt idx="15047">
                  <c:v>256.8</c:v>
                </c:pt>
                <c:pt idx="15048">
                  <c:v>255</c:v>
                </c:pt>
                <c:pt idx="15049">
                  <c:v>256.2</c:v>
                </c:pt>
                <c:pt idx="15050">
                  <c:v>254.3</c:v>
                </c:pt>
                <c:pt idx="15051">
                  <c:v>253.9</c:v>
                </c:pt>
                <c:pt idx="15052">
                  <c:v>255.3</c:v>
                </c:pt>
                <c:pt idx="15053">
                  <c:v>257.7</c:v>
                </c:pt>
                <c:pt idx="15054">
                  <c:v>256</c:v>
                </c:pt>
                <c:pt idx="15055">
                  <c:v>252.2</c:v>
                </c:pt>
                <c:pt idx="15056">
                  <c:v>253.8</c:v>
                </c:pt>
                <c:pt idx="15057">
                  <c:v>257.2</c:v>
                </c:pt>
                <c:pt idx="15058">
                  <c:v>253.8</c:v>
                </c:pt>
                <c:pt idx="15059">
                  <c:v>253.9</c:v>
                </c:pt>
                <c:pt idx="15060">
                  <c:v>256.10000000000002</c:v>
                </c:pt>
                <c:pt idx="15061">
                  <c:v>256</c:v>
                </c:pt>
                <c:pt idx="15062">
                  <c:v>255.4</c:v>
                </c:pt>
                <c:pt idx="15063">
                  <c:v>256.10000000000002</c:v>
                </c:pt>
                <c:pt idx="15064">
                  <c:v>248.7</c:v>
                </c:pt>
                <c:pt idx="15065">
                  <c:v>248</c:v>
                </c:pt>
                <c:pt idx="15066">
                  <c:v>248.4</c:v>
                </c:pt>
                <c:pt idx="15067">
                  <c:v>256.10000000000002</c:v>
                </c:pt>
                <c:pt idx="15068">
                  <c:v>257.2</c:v>
                </c:pt>
                <c:pt idx="15069">
                  <c:v>256.8</c:v>
                </c:pt>
                <c:pt idx="15070">
                  <c:v>259.60000000000002</c:v>
                </c:pt>
                <c:pt idx="15071">
                  <c:v>253.7</c:v>
                </c:pt>
                <c:pt idx="15072">
                  <c:v>251.9</c:v>
                </c:pt>
                <c:pt idx="15073">
                  <c:v>245.2</c:v>
                </c:pt>
                <c:pt idx="15074">
                  <c:v>249.4</c:v>
                </c:pt>
                <c:pt idx="15075">
                  <c:v>257.8</c:v>
                </c:pt>
                <c:pt idx="15076">
                  <c:v>258.3</c:v>
                </c:pt>
                <c:pt idx="15077">
                  <c:v>255.2</c:v>
                </c:pt>
                <c:pt idx="15078">
                  <c:v>257.2</c:v>
                </c:pt>
                <c:pt idx="15079">
                  <c:v>258.5</c:v>
                </c:pt>
                <c:pt idx="15080">
                  <c:v>257.7</c:v>
                </c:pt>
                <c:pt idx="15081">
                  <c:v>257.7</c:v>
                </c:pt>
                <c:pt idx="15082">
                  <c:v>257.7</c:v>
                </c:pt>
                <c:pt idx="15083">
                  <c:v>257.5</c:v>
                </c:pt>
                <c:pt idx="15084">
                  <c:v>262.2</c:v>
                </c:pt>
                <c:pt idx="15085">
                  <c:v>260.2</c:v>
                </c:pt>
                <c:pt idx="15086">
                  <c:v>258.89999999999998</c:v>
                </c:pt>
                <c:pt idx="15087">
                  <c:v>262.8</c:v>
                </c:pt>
                <c:pt idx="15088">
                  <c:v>260.5</c:v>
                </c:pt>
                <c:pt idx="15089">
                  <c:v>264.2</c:v>
                </c:pt>
                <c:pt idx="15090">
                  <c:v>256.2</c:v>
                </c:pt>
                <c:pt idx="15091">
                  <c:v>257.10000000000002</c:v>
                </c:pt>
                <c:pt idx="15092">
                  <c:v>260.10000000000002</c:v>
                </c:pt>
                <c:pt idx="15093">
                  <c:v>261.10000000000002</c:v>
                </c:pt>
                <c:pt idx="15094">
                  <c:v>250.3</c:v>
                </c:pt>
                <c:pt idx="15095">
                  <c:v>260.2</c:v>
                </c:pt>
                <c:pt idx="15096">
                  <c:v>261.39999999999998</c:v>
                </c:pt>
                <c:pt idx="15097">
                  <c:v>261.7</c:v>
                </c:pt>
                <c:pt idx="15098">
                  <c:v>260.7</c:v>
                </c:pt>
                <c:pt idx="15099">
                  <c:v>260.60000000000002</c:v>
                </c:pt>
                <c:pt idx="15100">
                  <c:v>248.7</c:v>
                </c:pt>
                <c:pt idx="15101">
                  <c:v>260.7</c:v>
                </c:pt>
                <c:pt idx="15102">
                  <c:v>256.5</c:v>
                </c:pt>
                <c:pt idx="15103">
                  <c:v>260.89999999999998</c:v>
                </c:pt>
                <c:pt idx="15104">
                  <c:v>261.2</c:v>
                </c:pt>
                <c:pt idx="15105">
                  <c:v>255.6</c:v>
                </c:pt>
                <c:pt idx="15106">
                  <c:v>265.3</c:v>
                </c:pt>
                <c:pt idx="15107">
                  <c:v>264.2</c:v>
                </c:pt>
                <c:pt idx="15108">
                  <c:v>263</c:v>
                </c:pt>
                <c:pt idx="15109">
                  <c:v>264.5</c:v>
                </c:pt>
                <c:pt idx="15110">
                  <c:v>263.7</c:v>
                </c:pt>
                <c:pt idx="15111">
                  <c:v>257.8</c:v>
                </c:pt>
                <c:pt idx="15112">
                  <c:v>260.3</c:v>
                </c:pt>
                <c:pt idx="15113">
                  <c:v>261.10000000000002</c:v>
                </c:pt>
                <c:pt idx="15114">
                  <c:v>257.2</c:v>
                </c:pt>
                <c:pt idx="15115">
                  <c:v>262.7</c:v>
                </c:pt>
                <c:pt idx="15116">
                  <c:v>262.7</c:v>
                </c:pt>
                <c:pt idx="15117">
                  <c:v>261</c:v>
                </c:pt>
                <c:pt idx="15118">
                  <c:v>254.9</c:v>
                </c:pt>
                <c:pt idx="15119">
                  <c:v>262.10000000000002</c:v>
                </c:pt>
                <c:pt idx="15120">
                  <c:v>261.60000000000002</c:v>
                </c:pt>
                <c:pt idx="15121">
                  <c:v>263.89999999999998</c:v>
                </c:pt>
                <c:pt idx="15122">
                  <c:v>262.10000000000002</c:v>
                </c:pt>
                <c:pt idx="15123">
                  <c:v>261.39999999999998</c:v>
                </c:pt>
                <c:pt idx="15124">
                  <c:v>257</c:v>
                </c:pt>
                <c:pt idx="15125">
                  <c:v>258.39999999999998</c:v>
                </c:pt>
                <c:pt idx="15126">
                  <c:v>262.7</c:v>
                </c:pt>
                <c:pt idx="15127">
                  <c:v>259.10000000000002</c:v>
                </c:pt>
                <c:pt idx="15128">
                  <c:v>258.3</c:v>
                </c:pt>
                <c:pt idx="15129">
                  <c:v>257.2</c:v>
                </c:pt>
                <c:pt idx="15130">
                  <c:v>262.10000000000002</c:v>
                </c:pt>
                <c:pt idx="15131">
                  <c:v>260.2</c:v>
                </c:pt>
                <c:pt idx="15132">
                  <c:v>262.39999999999998</c:v>
                </c:pt>
                <c:pt idx="15133">
                  <c:v>261.7</c:v>
                </c:pt>
                <c:pt idx="15134">
                  <c:v>260.39999999999998</c:v>
                </c:pt>
                <c:pt idx="15135">
                  <c:v>258.5</c:v>
                </c:pt>
                <c:pt idx="15136">
                  <c:v>266.10000000000002</c:v>
                </c:pt>
                <c:pt idx="15137">
                  <c:v>259.5</c:v>
                </c:pt>
                <c:pt idx="15138">
                  <c:v>262.60000000000002</c:v>
                </c:pt>
                <c:pt idx="15139">
                  <c:v>263.10000000000002</c:v>
                </c:pt>
                <c:pt idx="15140">
                  <c:v>263.10000000000002</c:v>
                </c:pt>
                <c:pt idx="15141">
                  <c:v>250.7</c:v>
                </c:pt>
                <c:pt idx="15142">
                  <c:v>263.10000000000002</c:v>
                </c:pt>
                <c:pt idx="15143">
                  <c:v>261.8</c:v>
                </c:pt>
                <c:pt idx="15144">
                  <c:v>256.8</c:v>
                </c:pt>
                <c:pt idx="15145">
                  <c:v>265.5</c:v>
                </c:pt>
                <c:pt idx="15146">
                  <c:v>261.60000000000002</c:v>
                </c:pt>
                <c:pt idx="15147">
                  <c:v>262.10000000000002</c:v>
                </c:pt>
                <c:pt idx="15148">
                  <c:v>260.2</c:v>
                </c:pt>
                <c:pt idx="15149">
                  <c:v>259.8</c:v>
                </c:pt>
                <c:pt idx="15150">
                  <c:v>263.39999999999998</c:v>
                </c:pt>
                <c:pt idx="15151">
                  <c:v>265.89999999999998</c:v>
                </c:pt>
                <c:pt idx="15152">
                  <c:v>265.89999999999998</c:v>
                </c:pt>
                <c:pt idx="15153">
                  <c:v>263.89999999999998</c:v>
                </c:pt>
                <c:pt idx="15154">
                  <c:v>266.7</c:v>
                </c:pt>
                <c:pt idx="15155">
                  <c:v>266.7</c:v>
                </c:pt>
                <c:pt idx="15156">
                  <c:v>258.2</c:v>
                </c:pt>
                <c:pt idx="15157">
                  <c:v>263.89999999999998</c:v>
                </c:pt>
                <c:pt idx="15158">
                  <c:v>259.5</c:v>
                </c:pt>
                <c:pt idx="15159">
                  <c:v>262.39999999999998</c:v>
                </c:pt>
                <c:pt idx="15160">
                  <c:v>266.7</c:v>
                </c:pt>
                <c:pt idx="15161">
                  <c:v>260.10000000000002</c:v>
                </c:pt>
                <c:pt idx="15162">
                  <c:v>265.39999999999998</c:v>
                </c:pt>
                <c:pt idx="15163">
                  <c:v>263.5</c:v>
                </c:pt>
                <c:pt idx="15164">
                  <c:v>264.2</c:v>
                </c:pt>
                <c:pt idx="15165">
                  <c:v>261.39999999999998</c:v>
                </c:pt>
                <c:pt idx="15166">
                  <c:v>261.39999999999998</c:v>
                </c:pt>
                <c:pt idx="15167">
                  <c:v>256.8</c:v>
                </c:pt>
                <c:pt idx="15168">
                  <c:v>254.4</c:v>
                </c:pt>
                <c:pt idx="15169">
                  <c:v>255.1</c:v>
                </c:pt>
                <c:pt idx="15170">
                  <c:v>263.10000000000002</c:v>
                </c:pt>
                <c:pt idx="15171">
                  <c:v>261.7</c:v>
                </c:pt>
                <c:pt idx="15172">
                  <c:v>259.5</c:v>
                </c:pt>
                <c:pt idx="15173">
                  <c:v>263.2</c:v>
                </c:pt>
                <c:pt idx="15174">
                  <c:v>255.2</c:v>
                </c:pt>
                <c:pt idx="15175">
                  <c:v>263.5</c:v>
                </c:pt>
                <c:pt idx="15176">
                  <c:v>263.7</c:v>
                </c:pt>
                <c:pt idx="15177">
                  <c:v>263.8</c:v>
                </c:pt>
                <c:pt idx="15178">
                  <c:v>264.3</c:v>
                </c:pt>
                <c:pt idx="15179">
                  <c:v>263.7</c:v>
                </c:pt>
                <c:pt idx="15180">
                  <c:v>259.60000000000002</c:v>
                </c:pt>
                <c:pt idx="15181">
                  <c:v>259.5</c:v>
                </c:pt>
                <c:pt idx="15182">
                  <c:v>261.8</c:v>
                </c:pt>
                <c:pt idx="15183">
                  <c:v>259.60000000000002</c:v>
                </c:pt>
                <c:pt idx="15184">
                  <c:v>262.5</c:v>
                </c:pt>
                <c:pt idx="15185">
                  <c:v>253.6</c:v>
                </c:pt>
                <c:pt idx="15186">
                  <c:v>260.8</c:v>
                </c:pt>
                <c:pt idx="15187">
                  <c:v>262.7</c:v>
                </c:pt>
                <c:pt idx="15188">
                  <c:v>259</c:v>
                </c:pt>
                <c:pt idx="15189">
                  <c:v>260</c:v>
                </c:pt>
                <c:pt idx="15190">
                  <c:v>261.89999999999998</c:v>
                </c:pt>
                <c:pt idx="15191">
                  <c:v>256.7</c:v>
                </c:pt>
                <c:pt idx="15192">
                  <c:v>259</c:v>
                </c:pt>
                <c:pt idx="15193">
                  <c:v>255.3</c:v>
                </c:pt>
                <c:pt idx="15194">
                  <c:v>258.10000000000002</c:v>
                </c:pt>
                <c:pt idx="15195">
                  <c:v>250.5</c:v>
                </c:pt>
                <c:pt idx="15196">
                  <c:v>256</c:v>
                </c:pt>
                <c:pt idx="15197">
                  <c:v>250.7</c:v>
                </c:pt>
                <c:pt idx="15198">
                  <c:v>255.6</c:v>
                </c:pt>
                <c:pt idx="15199">
                  <c:v>262.10000000000002</c:v>
                </c:pt>
                <c:pt idx="15200">
                  <c:v>261.3</c:v>
                </c:pt>
                <c:pt idx="15201">
                  <c:v>259.3</c:v>
                </c:pt>
                <c:pt idx="15202">
                  <c:v>259.3</c:v>
                </c:pt>
                <c:pt idx="15203">
                  <c:v>260.3</c:v>
                </c:pt>
                <c:pt idx="15204">
                  <c:v>265.2</c:v>
                </c:pt>
                <c:pt idx="15205">
                  <c:v>266.7</c:v>
                </c:pt>
                <c:pt idx="15206">
                  <c:v>264</c:v>
                </c:pt>
                <c:pt idx="15207">
                  <c:v>265.10000000000002</c:v>
                </c:pt>
                <c:pt idx="15208">
                  <c:v>264.7</c:v>
                </c:pt>
                <c:pt idx="15209">
                  <c:v>264.2</c:v>
                </c:pt>
                <c:pt idx="15210">
                  <c:v>261.10000000000002</c:v>
                </c:pt>
                <c:pt idx="15211">
                  <c:v>261.89999999999998</c:v>
                </c:pt>
                <c:pt idx="15212">
                  <c:v>263.2</c:v>
                </c:pt>
                <c:pt idx="15213">
                  <c:v>262.8</c:v>
                </c:pt>
                <c:pt idx="15214">
                  <c:v>262.39999999999998</c:v>
                </c:pt>
                <c:pt idx="15215">
                  <c:v>258</c:v>
                </c:pt>
                <c:pt idx="15216">
                  <c:v>261.8</c:v>
                </c:pt>
                <c:pt idx="15217">
                  <c:v>261.2</c:v>
                </c:pt>
                <c:pt idx="15218">
                  <c:v>257.60000000000002</c:v>
                </c:pt>
                <c:pt idx="15219">
                  <c:v>262.8</c:v>
                </c:pt>
                <c:pt idx="15220">
                  <c:v>263.10000000000002</c:v>
                </c:pt>
                <c:pt idx="15221">
                  <c:v>256.60000000000002</c:v>
                </c:pt>
                <c:pt idx="15222">
                  <c:v>263</c:v>
                </c:pt>
                <c:pt idx="15223">
                  <c:v>262.5</c:v>
                </c:pt>
                <c:pt idx="15224">
                  <c:v>261.39999999999998</c:v>
                </c:pt>
                <c:pt idx="15225">
                  <c:v>265.5</c:v>
                </c:pt>
                <c:pt idx="15226">
                  <c:v>259.10000000000002</c:v>
                </c:pt>
                <c:pt idx="15227">
                  <c:v>261.2</c:v>
                </c:pt>
                <c:pt idx="15228">
                  <c:v>260</c:v>
                </c:pt>
                <c:pt idx="15229">
                  <c:v>259.10000000000002</c:v>
                </c:pt>
                <c:pt idx="15230">
                  <c:v>261</c:v>
                </c:pt>
                <c:pt idx="15231">
                  <c:v>256.10000000000002</c:v>
                </c:pt>
                <c:pt idx="15232">
                  <c:v>256</c:v>
                </c:pt>
                <c:pt idx="15233">
                  <c:v>260.89999999999998</c:v>
                </c:pt>
                <c:pt idx="15234">
                  <c:v>262.10000000000002</c:v>
                </c:pt>
                <c:pt idx="15235">
                  <c:v>263.7</c:v>
                </c:pt>
                <c:pt idx="15236">
                  <c:v>264.7</c:v>
                </c:pt>
                <c:pt idx="15237">
                  <c:v>264.8</c:v>
                </c:pt>
                <c:pt idx="15238">
                  <c:v>268.60000000000002</c:v>
                </c:pt>
                <c:pt idx="15239">
                  <c:v>267.60000000000002</c:v>
                </c:pt>
                <c:pt idx="15240">
                  <c:v>257.39999999999998</c:v>
                </c:pt>
                <c:pt idx="15241">
                  <c:v>266.7</c:v>
                </c:pt>
                <c:pt idx="15242">
                  <c:v>265.60000000000002</c:v>
                </c:pt>
                <c:pt idx="15243">
                  <c:v>267.2</c:v>
                </c:pt>
                <c:pt idx="15244">
                  <c:v>268.10000000000002</c:v>
                </c:pt>
                <c:pt idx="15245">
                  <c:v>266.7</c:v>
                </c:pt>
                <c:pt idx="15246">
                  <c:v>265.10000000000002</c:v>
                </c:pt>
                <c:pt idx="15247">
                  <c:v>261.7</c:v>
                </c:pt>
                <c:pt idx="15248">
                  <c:v>260.3</c:v>
                </c:pt>
                <c:pt idx="15249">
                  <c:v>260.2</c:v>
                </c:pt>
                <c:pt idx="15250">
                  <c:v>257.10000000000002</c:v>
                </c:pt>
                <c:pt idx="15251">
                  <c:v>260.10000000000002</c:v>
                </c:pt>
                <c:pt idx="15252">
                  <c:v>265.39999999999998</c:v>
                </c:pt>
                <c:pt idx="15253">
                  <c:v>265.89999999999998</c:v>
                </c:pt>
                <c:pt idx="15254">
                  <c:v>266.7</c:v>
                </c:pt>
                <c:pt idx="15255">
                  <c:v>261.5</c:v>
                </c:pt>
                <c:pt idx="15256">
                  <c:v>265.5</c:v>
                </c:pt>
                <c:pt idx="15257">
                  <c:v>262.10000000000002</c:v>
                </c:pt>
                <c:pt idx="15258">
                  <c:v>257.2</c:v>
                </c:pt>
                <c:pt idx="15259">
                  <c:v>261.5</c:v>
                </c:pt>
                <c:pt idx="15260">
                  <c:v>264.7</c:v>
                </c:pt>
                <c:pt idx="15261">
                  <c:v>267.2</c:v>
                </c:pt>
                <c:pt idx="15262">
                  <c:v>263.39999999999998</c:v>
                </c:pt>
                <c:pt idx="15263">
                  <c:v>268.5</c:v>
                </c:pt>
                <c:pt idx="15264">
                  <c:v>270.10000000000002</c:v>
                </c:pt>
                <c:pt idx="15265">
                  <c:v>267</c:v>
                </c:pt>
                <c:pt idx="15266">
                  <c:v>264.5</c:v>
                </c:pt>
                <c:pt idx="15267">
                  <c:v>265</c:v>
                </c:pt>
                <c:pt idx="15268">
                  <c:v>265.89999999999998</c:v>
                </c:pt>
                <c:pt idx="15269">
                  <c:v>267.2</c:v>
                </c:pt>
                <c:pt idx="15270">
                  <c:v>256.7</c:v>
                </c:pt>
                <c:pt idx="15271">
                  <c:v>262.3</c:v>
                </c:pt>
                <c:pt idx="15272">
                  <c:v>263.60000000000002</c:v>
                </c:pt>
                <c:pt idx="15273">
                  <c:v>264.39999999999998</c:v>
                </c:pt>
                <c:pt idx="15274">
                  <c:v>266.8</c:v>
                </c:pt>
                <c:pt idx="15275">
                  <c:v>266.60000000000002</c:v>
                </c:pt>
                <c:pt idx="15276">
                  <c:v>260.60000000000002</c:v>
                </c:pt>
                <c:pt idx="15277">
                  <c:v>267.10000000000002</c:v>
                </c:pt>
                <c:pt idx="15278">
                  <c:v>267.3</c:v>
                </c:pt>
                <c:pt idx="15279">
                  <c:v>270.5</c:v>
                </c:pt>
                <c:pt idx="15280">
                  <c:v>265.89999999999998</c:v>
                </c:pt>
                <c:pt idx="15281">
                  <c:v>267.39999999999998</c:v>
                </c:pt>
                <c:pt idx="15282">
                  <c:v>269.10000000000002</c:v>
                </c:pt>
                <c:pt idx="15283">
                  <c:v>269.60000000000002</c:v>
                </c:pt>
                <c:pt idx="15284">
                  <c:v>269.10000000000002</c:v>
                </c:pt>
                <c:pt idx="15285">
                  <c:v>258.39999999999998</c:v>
                </c:pt>
                <c:pt idx="15286">
                  <c:v>268.60000000000002</c:v>
                </c:pt>
                <c:pt idx="15287">
                  <c:v>265.5</c:v>
                </c:pt>
                <c:pt idx="15288">
                  <c:v>263.5</c:v>
                </c:pt>
                <c:pt idx="15289">
                  <c:v>267.60000000000002</c:v>
                </c:pt>
                <c:pt idx="15290">
                  <c:v>267.5</c:v>
                </c:pt>
                <c:pt idx="15291">
                  <c:v>267</c:v>
                </c:pt>
                <c:pt idx="15292">
                  <c:v>267.2</c:v>
                </c:pt>
                <c:pt idx="15293">
                  <c:v>269.10000000000002</c:v>
                </c:pt>
                <c:pt idx="15294">
                  <c:v>267.8</c:v>
                </c:pt>
                <c:pt idx="15295">
                  <c:v>269.60000000000002</c:v>
                </c:pt>
                <c:pt idx="15296">
                  <c:v>268.60000000000002</c:v>
                </c:pt>
                <c:pt idx="15297">
                  <c:v>267.60000000000002</c:v>
                </c:pt>
                <c:pt idx="15298">
                  <c:v>269.39999999999998</c:v>
                </c:pt>
                <c:pt idx="15299">
                  <c:v>267.60000000000002</c:v>
                </c:pt>
                <c:pt idx="15300">
                  <c:v>266.7</c:v>
                </c:pt>
                <c:pt idx="15301">
                  <c:v>267.5</c:v>
                </c:pt>
                <c:pt idx="15302">
                  <c:v>262</c:v>
                </c:pt>
                <c:pt idx="15303">
                  <c:v>262.8</c:v>
                </c:pt>
                <c:pt idx="15304">
                  <c:v>267.3</c:v>
                </c:pt>
                <c:pt idx="15305">
                  <c:v>264.60000000000002</c:v>
                </c:pt>
                <c:pt idx="15306">
                  <c:v>256</c:v>
                </c:pt>
                <c:pt idx="15307">
                  <c:v>258.3</c:v>
                </c:pt>
                <c:pt idx="15308">
                  <c:v>260.5</c:v>
                </c:pt>
                <c:pt idx="15309">
                  <c:v>263.5</c:v>
                </c:pt>
                <c:pt idx="15310">
                  <c:v>266.7</c:v>
                </c:pt>
                <c:pt idx="15311">
                  <c:v>263.10000000000002</c:v>
                </c:pt>
                <c:pt idx="15312">
                  <c:v>262.3</c:v>
                </c:pt>
                <c:pt idx="15313">
                  <c:v>265.89999999999998</c:v>
                </c:pt>
                <c:pt idx="15314">
                  <c:v>265.10000000000002</c:v>
                </c:pt>
                <c:pt idx="15315">
                  <c:v>266.2</c:v>
                </c:pt>
                <c:pt idx="15316">
                  <c:v>268</c:v>
                </c:pt>
                <c:pt idx="15317">
                  <c:v>266.5</c:v>
                </c:pt>
                <c:pt idx="15318">
                  <c:v>258.60000000000002</c:v>
                </c:pt>
                <c:pt idx="15319">
                  <c:v>262.89999999999998</c:v>
                </c:pt>
                <c:pt idx="15320">
                  <c:v>260.60000000000002</c:v>
                </c:pt>
                <c:pt idx="15321">
                  <c:v>256.89999999999998</c:v>
                </c:pt>
                <c:pt idx="15322">
                  <c:v>265.7</c:v>
                </c:pt>
                <c:pt idx="15323">
                  <c:v>266.2</c:v>
                </c:pt>
                <c:pt idx="15324">
                  <c:v>265</c:v>
                </c:pt>
                <c:pt idx="15325">
                  <c:v>263.5</c:v>
                </c:pt>
                <c:pt idx="15326">
                  <c:v>265.60000000000002</c:v>
                </c:pt>
                <c:pt idx="15327">
                  <c:v>254.4</c:v>
                </c:pt>
                <c:pt idx="15328">
                  <c:v>266.5</c:v>
                </c:pt>
                <c:pt idx="15329">
                  <c:v>265.2</c:v>
                </c:pt>
                <c:pt idx="15330">
                  <c:v>254.5</c:v>
                </c:pt>
                <c:pt idx="15331">
                  <c:v>265.10000000000002</c:v>
                </c:pt>
                <c:pt idx="15332">
                  <c:v>261.60000000000002</c:v>
                </c:pt>
                <c:pt idx="15333">
                  <c:v>264.10000000000002</c:v>
                </c:pt>
                <c:pt idx="15334">
                  <c:v>264.3</c:v>
                </c:pt>
                <c:pt idx="15335">
                  <c:v>266.10000000000002</c:v>
                </c:pt>
                <c:pt idx="15336">
                  <c:v>265.7</c:v>
                </c:pt>
                <c:pt idx="15337">
                  <c:v>266.5</c:v>
                </c:pt>
                <c:pt idx="15338">
                  <c:v>267.2</c:v>
                </c:pt>
                <c:pt idx="15339">
                  <c:v>268.60000000000002</c:v>
                </c:pt>
                <c:pt idx="15340">
                  <c:v>258.5</c:v>
                </c:pt>
                <c:pt idx="15341">
                  <c:v>266.7</c:v>
                </c:pt>
                <c:pt idx="15342">
                  <c:v>262.60000000000002</c:v>
                </c:pt>
                <c:pt idx="15343">
                  <c:v>265.7</c:v>
                </c:pt>
                <c:pt idx="15344">
                  <c:v>261.5</c:v>
                </c:pt>
                <c:pt idx="15345">
                  <c:v>262</c:v>
                </c:pt>
                <c:pt idx="15346">
                  <c:v>262.60000000000002</c:v>
                </c:pt>
                <c:pt idx="15347">
                  <c:v>266.10000000000002</c:v>
                </c:pt>
                <c:pt idx="15348">
                  <c:v>260.60000000000002</c:v>
                </c:pt>
                <c:pt idx="15349">
                  <c:v>258.3</c:v>
                </c:pt>
                <c:pt idx="15350">
                  <c:v>262.60000000000002</c:v>
                </c:pt>
                <c:pt idx="15351">
                  <c:v>257.3</c:v>
                </c:pt>
                <c:pt idx="15352">
                  <c:v>263.3</c:v>
                </c:pt>
                <c:pt idx="15353">
                  <c:v>262</c:v>
                </c:pt>
                <c:pt idx="15354">
                  <c:v>262.10000000000002</c:v>
                </c:pt>
                <c:pt idx="15355">
                  <c:v>261.2</c:v>
                </c:pt>
                <c:pt idx="15356">
                  <c:v>261</c:v>
                </c:pt>
                <c:pt idx="15357">
                  <c:v>265</c:v>
                </c:pt>
                <c:pt idx="15358">
                  <c:v>265.5</c:v>
                </c:pt>
                <c:pt idx="15359">
                  <c:v>265.2</c:v>
                </c:pt>
                <c:pt idx="15360">
                  <c:v>266.5</c:v>
                </c:pt>
                <c:pt idx="15361">
                  <c:v>265.89999999999998</c:v>
                </c:pt>
                <c:pt idx="15362">
                  <c:v>265.10000000000002</c:v>
                </c:pt>
                <c:pt idx="15363">
                  <c:v>255.2</c:v>
                </c:pt>
                <c:pt idx="15364">
                  <c:v>262.60000000000002</c:v>
                </c:pt>
                <c:pt idx="15365">
                  <c:v>259</c:v>
                </c:pt>
                <c:pt idx="15366">
                  <c:v>261.10000000000002</c:v>
                </c:pt>
                <c:pt idx="15367">
                  <c:v>263.10000000000002</c:v>
                </c:pt>
                <c:pt idx="15368">
                  <c:v>265.7</c:v>
                </c:pt>
                <c:pt idx="15369">
                  <c:v>264.10000000000002</c:v>
                </c:pt>
                <c:pt idx="15370">
                  <c:v>256.2</c:v>
                </c:pt>
                <c:pt idx="15371">
                  <c:v>266.7</c:v>
                </c:pt>
                <c:pt idx="15372">
                  <c:v>259.89999999999998</c:v>
                </c:pt>
                <c:pt idx="15373">
                  <c:v>261.7</c:v>
                </c:pt>
                <c:pt idx="15374">
                  <c:v>261.5</c:v>
                </c:pt>
                <c:pt idx="15375">
                  <c:v>262</c:v>
                </c:pt>
                <c:pt idx="15376">
                  <c:v>262.39999999999998</c:v>
                </c:pt>
                <c:pt idx="15377">
                  <c:v>260.10000000000002</c:v>
                </c:pt>
                <c:pt idx="15378">
                  <c:v>261.60000000000002</c:v>
                </c:pt>
                <c:pt idx="15379">
                  <c:v>261.89999999999998</c:v>
                </c:pt>
                <c:pt idx="15380">
                  <c:v>263.2</c:v>
                </c:pt>
                <c:pt idx="15381">
                  <c:v>265.39999999999998</c:v>
                </c:pt>
                <c:pt idx="15382">
                  <c:v>256.89999999999998</c:v>
                </c:pt>
                <c:pt idx="15383">
                  <c:v>263.3</c:v>
                </c:pt>
                <c:pt idx="15384">
                  <c:v>266.39999999999998</c:v>
                </c:pt>
                <c:pt idx="15385">
                  <c:v>267.60000000000002</c:v>
                </c:pt>
                <c:pt idx="15386">
                  <c:v>267.60000000000002</c:v>
                </c:pt>
                <c:pt idx="15387">
                  <c:v>265.10000000000002</c:v>
                </c:pt>
                <c:pt idx="15388">
                  <c:v>266.2</c:v>
                </c:pt>
                <c:pt idx="15389">
                  <c:v>269.7</c:v>
                </c:pt>
                <c:pt idx="15390">
                  <c:v>269.8</c:v>
                </c:pt>
                <c:pt idx="15391">
                  <c:v>270.60000000000002</c:v>
                </c:pt>
                <c:pt idx="15392">
                  <c:v>270.10000000000002</c:v>
                </c:pt>
                <c:pt idx="15393">
                  <c:v>269.60000000000002</c:v>
                </c:pt>
                <c:pt idx="15394">
                  <c:v>267.5</c:v>
                </c:pt>
                <c:pt idx="15395">
                  <c:v>265.60000000000002</c:v>
                </c:pt>
                <c:pt idx="15396">
                  <c:v>268.10000000000002</c:v>
                </c:pt>
                <c:pt idx="15397">
                  <c:v>267.10000000000002</c:v>
                </c:pt>
                <c:pt idx="15398">
                  <c:v>266.2</c:v>
                </c:pt>
                <c:pt idx="15399">
                  <c:v>268.5</c:v>
                </c:pt>
                <c:pt idx="15400">
                  <c:v>267</c:v>
                </c:pt>
                <c:pt idx="15401">
                  <c:v>262</c:v>
                </c:pt>
                <c:pt idx="15402">
                  <c:v>266</c:v>
                </c:pt>
                <c:pt idx="15403">
                  <c:v>268.10000000000002</c:v>
                </c:pt>
                <c:pt idx="15404">
                  <c:v>266.7</c:v>
                </c:pt>
                <c:pt idx="15405">
                  <c:v>266.8</c:v>
                </c:pt>
                <c:pt idx="15406">
                  <c:v>265.89999999999998</c:v>
                </c:pt>
                <c:pt idx="15407">
                  <c:v>263.7</c:v>
                </c:pt>
                <c:pt idx="15408">
                  <c:v>264.7</c:v>
                </c:pt>
                <c:pt idx="15409">
                  <c:v>264.5</c:v>
                </c:pt>
                <c:pt idx="15410">
                  <c:v>259.5</c:v>
                </c:pt>
                <c:pt idx="15411">
                  <c:v>249.8</c:v>
                </c:pt>
                <c:pt idx="15412">
                  <c:v>260.60000000000002</c:v>
                </c:pt>
                <c:pt idx="15413">
                  <c:v>259.89999999999998</c:v>
                </c:pt>
                <c:pt idx="15414">
                  <c:v>265.39999999999998</c:v>
                </c:pt>
                <c:pt idx="15415">
                  <c:v>264.3</c:v>
                </c:pt>
                <c:pt idx="15416">
                  <c:v>265.60000000000002</c:v>
                </c:pt>
                <c:pt idx="15417">
                  <c:v>260.39999999999998</c:v>
                </c:pt>
                <c:pt idx="15418">
                  <c:v>265.5</c:v>
                </c:pt>
                <c:pt idx="15419">
                  <c:v>265.2</c:v>
                </c:pt>
                <c:pt idx="15420">
                  <c:v>266.5</c:v>
                </c:pt>
                <c:pt idx="15421">
                  <c:v>261.10000000000002</c:v>
                </c:pt>
                <c:pt idx="15422">
                  <c:v>265.10000000000002</c:v>
                </c:pt>
                <c:pt idx="15423">
                  <c:v>265.39999999999998</c:v>
                </c:pt>
                <c:pt idx="15424">
                  <c:v>264.3</c:v>
                </c:pt>
                <c:pt idx="15425">
                  <c:v>259.60000000000002</c:v>
                </c:pt>
                <c:pt idx="15426">
                  <c:v>266.10000000000002</c:v>
                </c:pt>
                <c:pt idx="15427">
                  <c:v>267.60000000000002</c:v>
                </c:pt>
                <c:pt idx="15428">
                  <c:v>266.60000000000002</c:v>
                </c:pt>
                <c:pt idx="15429">
                  <c:v>266.5</c:v>
                </c:pt>
                <c:pt idx="15430">
                  <c:v>267.10000000000002</c:v>
                </c:pt>
                <c:pt idx="15431">
                  <c:v>264.7</c:v>
                </c:pt>
                <c:pt idx="15432">
                  <c:v>265.5</c:v>
                </c:pt>
                <c:pt idx="15433">
                  <c:v>264.5</c:v>
                </c:pt>
                <c:pt idx="15434">
                  <c:v>260.2</c:v>
                </c:pt>
                <c:pt idx="15435">
                  <c:v>261.60000000000002</c:v>
                </c:pt>
                <c:pt idx="15436">
                  <c:v>260.3</c:v>
                </c:pt>
                <c:pt idx="15437">
                  <c:v>254.5</c:v>
                </c:pt>
                <c:pt idx="15438">
                  <c:v>262.60000000000002</c:v>
                </c:pt>
                <c:pt idx="15439">
                  <c:v>263.39999999999998</c:v>
                </c:pt>
                <c:pt idx="15440">
                  <c:v>259.8</c:v>
                </c:pt>
                <c:pt idx="15441">
                  <c:v>261.7</c:v>
                </c:pt>
                <c:pt idx="15442">
                  <c:v>264.3</c:v>
                </c:pt>
                <c:pt idx="15443">
                  <c:v>262.7</c:v>
                </c:pt>
                <c:pt idx="15444">
                  <c:v>261.8</c:v>
                </c:pt>
                <c:pt idx="15445">
                  <c:v>263.5</c:v>
                </c:pt>
                <c:pt idx="15446">
                  <c:v>259.10000000000002</c:v>
                </c:pt>
                <c:pt idx="15447">
                  <c:v>259.10000000000002</c:v>
                </c:pt>
                <c:pt idx="15448">
                  <c:v>257.60000000000002</c:v>
                </c:pt>
                <c:pt idx="15449">
                  <c:v>258</c:v>
                </c:pt>
                <c:pt idx="15450">
                  <c:v>261</c:v>
                </c:pt>
                <c:pt idx="15451">
                  <c:v>262.7</c:v>
                </c:pt>
                <c:pt idx="15452">
                  <c:v>255.4</c:v>
                </c:pt>
                <c:pt idx="15453">
                  <c:v>260.7</c:v>
                </c:pt>
                <c:pt idx="15454">
                  <c:v>262.5</c:v>
                </c:pt>
                <c:pt idx="15455">
                  <c:v>259.3</c:v>
                </c:pt>
                <c:pt idx="15456">
                  <c:v>263.3</c:v>
                </c:pt>
                <c:pt idx="15457">
                  <c:v>262.7</c:v>
                </c:pt>
                <c:pt idx="15458">
                  <c:v>261.3</c:v>
                </c:pt>
                <c:pt idx="15459">
                  <c:v>259.5</c:v>
                </c:pt>
                <c:pt idx="15460">
                  <c:v>256.3</c:v>
                </c:pt>
                <c:pt idx="15461">
                  <c:v>260.60000000000002</c:v>
                </c:pt>
                <c:pt idx="15462">
                  <c:v>259.60000000000002</c:v>
                </c:pt>
                <c:pt idx="15463">
                  <c:v>261.10000000000002</c:v>
                </c:pt>
                <c:pt idx="15464">
                  <c:v>262.7</c:v>
                </c:pt>
                <c:pt idx="15465">
                  <c:v>262.7</c:v>
                </c:pt>
                <c:pt idx="15466">
                  <c:v>261.60000000000002</c:v>
                </c:pt>
                <c:pt idx="15467">
                  <c:v>257.3</c:v>
                </c:pt>
                <c:pt idx="15468">
                  <c:v>254.4</c:v>
                </c:pt>
                <c:pt idx="15469">
                  <c:v>262.7</c:v>
                </c:pt>
                <c:pt idx="15470">
                  <c:v>262.2</c:v>
                </c:pt>
                <c:pt idx="15471">
                  <c:v>260.89999999999998</c:v>
                </c:pt>
                <c:pt idx="15472">
                  <c:v>261.5</c:v>
                </c:pt>
                <c:pt idx="15473">
                  <c:v>256.8</c:v>
                </c:pt>
                <c:pt idx="15474">
                  <c:v>260.2</c:v>
                </c:pt>
                <c:pt idx="15475">
                  <c:v>261.5</c:v>
                </c:pt>
                <c:pt idx="15476">
                  <c:v>260.7</c:v>
                </c:pt>
                <c:pt idx="15477">
                  <c:v>257.3</c:v>
                </c:pt>
                <c:pt idx="15478">
                  <c:v>260.3</c:v>
                </c:pt>
                <c:pt idx="15479">
                  <c:v>258.7</c:v>
                </c:pt>
                <c:pt idx="15480">
                  <c:v>257.89999999999998</c:v>
                </c:pt>
                <c:pt idx="15481">
                  <c:v>258.89999999999998</c:v>
                </c:pt>
                <c:pt idx="15482">
                  <c:v>260.2</c:v>
                </c:pt>
                <c:pt idx="15483">
                  <c:v>251.4</c:v>
                </c:pt>
                <c:pt idx="15484">
                  <c:v>250.4</c:v>
                </c:pt>
                <c:pt idx="15485">
                  <c:v>256.39999999999998</c:v>
                </c:pt>
                <c:pt idx="15486">
                  <c:v>261.39999999999998</c:v>
                </c:pt>
                <c:pt idx="15487">
                  <c:v>259.8</c:v>
                </c:pt>
                <c:pt idx="15488">
                  <c:v>258.3</c:v>
                </c:pt>
                <c:pt idx="15489">
                  <c:v>259.89999999999998</c:v>
                </c:pt>
                <c:pt idx="15490">
                  <c:v>260.2</c:v>
                </c:pt>
                <c:pt idx="15491">
                  <c:v>257.89999999999998</c:v>
                </c:pt>
                <c:pt idx="15492">
                  <c:v>260</c:v>
                </c:pt>
                <c:pt idx="15493">
                  <c:v>254.4</c:v>
                </c:pt>
                <c:pt idx="15494">
                  <c:v>257.5</c:v>
                </c:pt>
                <c:pt idx="15495">
                  <c:v>261.7</c:v>
                </c:pt>
                <c:pt idx="15496">
                  <c:v>254.3</c:v>
                </c:pt>
                <c:pt idx="15497">
                  <c:v>259.2</c:v>
                </c:pt>
                <c:pt idx="15498">
                  <c:v>260.3</c:v>
                </c:pt>
                <c:pt idx="15499">
                  <c:v>260.89999999999998</c:v>
                </c:pt>
                <c:pt idx="15500">
                  <c:v>261.2</c:v>
                </c:pt>
                <c:pt idx="15501">
                  <c:v>259</c:v>
                </c:pt>
                <c:pt idx="15502">
                  <c:v>261.3</c:v>
                </c:pt>
                <c:pt idx="15503">
                  <c:v>256.10000000000002</c:v>
                </c:pt>
                <c:pt idx="15504">
                  <c:v>260.5</c:v>
                </c:pt>
                <c:pt idx="15505">
                  <c:v>253.2</c:v>
                </c:pt>
                <c:pt idx="15506">
                  <c:v>256.8</c:v>
                </c:pt>
                <c:pt idx="15507">
                  <c:v>261.3</c:v>
                </c:pt>
                <c:pt idx="15508">
                  <c:v>255.1</c:v>
                </c:pt>
                <c:pt idx="15509">
                  <c:v>260.7</c:v>
                </c:pt>
                <c:pt idx="15510">
                  <c:v>261.60000000000002</c:v>
                </c:pt>
                <c:pt idx="15511">
                  <c:v>258.3</c:v>
                </c:pt>
                <c:pt idx="15512">
                  <c:v>259.39999999999998</c:v>
                </c:pt>
                <c:pt idx="15513">
                  <c:v>261.7</c:v>
                </c:pt>
                <c:pt idx="15514">
                  <c:v>256.39999999999998</c:v>
                </c:pt>
                <c:pt idx="15515">
                  <c:v>254.1</c:v>
                </c:pt>
                <c:pt idx="15516">
                  <c:v>260.7</c:v>
                </c:pt>
                <c:pt idx="15517">
                  <c:v>257</c:v>
                </c:pt>
                <c:pt idx="15518">
                  <c:v>254</c:v>
                </c:pt>
                <c:pt idx="15519">
                  <c:v>259.39999999999998</c:v>
                </c:pt>
                <c:pt idx="15520">
                  <c:v>252.4</c:v>
                </c:pt>
                <c:pt idx="15521">
                  <c:v>256</c:v>
                </c:pt>
                <c:pt idx="15522">
                  <c:v>258.2</c:v>
                </c:pt>
                <c:pt idx="15523">
                  <c:v>260.7</c:v>
                </c:pt>
                <c:pt idx="15524">
                  <c:v>257.60000000000002</c:v>
                </c:pt>
                <c:pt idx="15525">
                  <c:v>259.89999999999998</c:v>
                </c:pt>
                <c:pt idx="15526">
                  <c:v>255.5</c:v>
                </c:pt>
                <c:pt idx="15527">
                  <c:v>258.2</c:v>
                </c:pt>
                <c:pt idx="15528">
                  <c:v>258.60000000000002</c:v>
                </c:pt>
                <c:pt idx="15529">
                  <c:v>260.3</c:v>
                </c:pt>
                <c:pt idx="15530">
                  <c:v>257.2</c:v>
                </c:pt>
                <c:pt idx="15531">
                  <c:v>254.9</c:v>
                </c:pt>
                <c:pt idx="15532">
                  <c:v>249.7</c:v>
                </c:pt>
                <c:pt idx="15533">
                  <c:v>257.2</c:v>
                </c:pt>
                <c:pt idx="15534">
                  <c:v>248.3</c:v>
                </c:pt>
                <c:pt idx="15535">
                  <c:v>259.3</c:v>
                </c:pt>
                <c:pt idx="15536">
                  <c:v>256.7</c:v>
                </c:pt>
                <c:pt idx="15537">
                  <c:v>258.3</c:v>
                </c:pt>
                <c:pt idx="15538">
                  <c:v>257.7</c:v>
                </c:pt>
                <c:pt idx="15539">
                  <c:v>258.8</c:v>
                </c:pt>
                <c:pt idx="15540">
                  <c:v>257.2</c:v>
                </c:pt>
                <c:pt idx="15541">
                  <c:v>259.10000000000002</c:v>
                </c:pt>
                <c:pt idx="15542">
                  <c:v>256</c:v>
                </c:pt>
                <c:pt idx="15543">
                  <c:v>256</c:v>
                </c:pt>
                <c:pt idx="15544">
                  <c:v>259.7</c:v>
                </c:pt>
                <c:pt idx="15545">
                  <c:v>259.2</c:v>
                </c:pt>
                <c:pt idx="15546">
                  <c:v>259.60000000000002</c:v>
                </c:pt>
                <c:pt idx="15547">
                  <c:v>258.10000000000002</c:v>
                </c:pt>
                <c:pt idx="15548">
                  <c:v>259.7</c:v>
                </c:pt>
                <c:pt idx="15549">
                  <c:v>258.89999999999998</c:v>
                </c:pt>
                <c:pt idx="15550">
                  <c:v>255.5</c:v>
                </c:pt>
                <c:pt idx="15551">
                  <c:v>258.7</c:v>
                </c:pt>
                <c:pt idx="15552">
                  <c:v>254.5</c:v>
                </c:pt>
                <c:pt idx="15553">
                  <c:v>252.8</c:v>
                </c:pt>
                <c:pt idx="15554">
                  <c:v>255.9</c:v>
                </c:pt>
                <c:pt idx="15555">
                  <c:v>252.8</c:v>
                </c:pt>
                <c:pt idx="15556">
                  <c:v>256</c:v>
                </c:pt>
                <c:pt idx="15557">
                  <c:v>257.8</c:v>
                </c:pt>
                <c:pt idx="15558">
                  <c:v>256.2</c:v>
                </c:pt>
                <c:pt idx="15559">
                  <c:v>257.89999999999998</c:v>
                </c:pt>
                <c:pt idx="15560">
                  <c:v>257.7</c:v>
                </c:pt>
                <c:pt idx="15561">
                  <c:v>255.9</c:v>
                </c:pt>
                <c:pt idx="15562">
                  <c:v>255.4</c:v>
                </c:pt>
                <c:pt idx="15563">
                  <c:v>256.89999999999998</c:v>
                </c:pt>
                <c:pt idx="15564">
                  <c:v>252.1</c:v>
                </c:pt>
                <c:pt idx="15565">
                  <c:v>259.7</c:v>
                </c:pt>
                <c:pt idx="15566">
                  <c:v>258.7</c:v>
                </c:pt>
                <c:pt idx="15567">
                  <c:v>259.39999999999998</c:v>
                </c:pt>
                <c:pt idx="15568">
                  <c:v>259</c:v>
                </c:pt>
                <c:pt idx="15569">
                  <c:v>255.2</c:v>
                </c:pt>
                <c:pt idx="15570">
                  <c:v>257.3</c:v>
                </c:pt>
                <c:pt idx="15571">
                  <c:v>257.10000000000002</c:v>
                </c:pt>
                <c:pt idx="15572">
                  <c:v>258.2</c:v>
                </c:pt>
                <c:pt idx="15573">
                  <c:v>256.89999999999998</c:v>
                </c:pt>
                <c:pt idx="15574">
                  <c:v>252.7</c:v>
                </c:pt>
                <c:pt idx="15575">
                  <c:v>256.8</c:v>
                </c:pt>
                <c:pt idx="15576">
                  <c:v>255.1</c:v>
                </c:pt>
                <c:pt idx="15577">
                  <c:v>258.3</c:v>
                </c:pt>
                <c:pt idx="15578">
                  <c:v>257.8</c:v>
                </c:pt>
                <c:pt idx="15579">
                  <c:v>255.3</c:v>
                </c:pt>
                <c:pt idx="15580">
                  <c:v>256.2</c:v>
                </c:pt>
                <c:pt idx="15581">
                  <c:v>249.6</c:v>
                </c:pt>
                <c:pt idx="15582">
                  <c:v>256.89999999999998</c:v>
                </c:pt>
                <c:pt idx="15583">
                  <c:v>251.5</c:v>
                </c:pt>
                <c:pt idx="15584">
                  <c:v>258.7</c:v>
                </c:pt>
                <c:pt idx="15585">
                  <c:v>258.7</c:v>
                </c:pt>
                <c:pt idx="15586">
                  <c:v>251.9</c:v>
                </c:pt>
                <c:pt idx="15587">
                  <c:v>256.2</c:v>
                </c:pt>
                <c:pt idx="15588">
                  <c:v>255.8</c:v>
                </c:pt>
                <c:pt idx="15589">
                  <c:v>258.2</c:v>
                </c:pt>
                <c:pt idx="15590">
                  <c:v>250.6</c:v>
                </c:pt>
                <c:pt idx="15591">
                  <c:v>255.2</c:v>
                </c:pt>
                <c:pt idx="15592">
                  <c:v>256.60000000000002</c:v>
                </c:pt>
                <c:pt idx="15593">
                  <c:v>256.8</c:v>
                </c:pt>
                <c:pt idx="15594">
                  <c:v>256.10000000000002</c:v>
                </c:pt>
                <c:pt idx="15595">
                  <c:v>255.3</c:v>
                </c:pt>
                <c:pt idx="15596">
                  <c:v>258.3</c:v>
                </c:pt>
                <c:pt idx="15597">
                  <c:v>258.7</c:v>
                </c:pt>
                <c:pt idx="15598">
                  <c:v>258.7</c:v>
                </c:pt>
                <c:pt idx="15599">
                  <c:v>257.2</c:v>
                </c:pt>
                <c:pt idx="15600">
                  <c:v>254.1</c:v>
                </c:pt>
                <c:pt idx="15601">
                  <c:v>256.8</c:v>
                </c:pt>
                <c:pt idx="15602">
                  <c:v>257.3</c:v>
                </c:pt>
                <c:pt idx="15603">
                  <c:v>259.39999999999998</c:v>
                </c:pt>
                <c:pt idx="15604">
                  <c:v>261.89999999999998</c:v>
                </c:pt>
                <c:pt idx="15605">
                  <c:v>262.39999999999998</c:v>
                </c:pt>
                <c:pt idx="15606">
                  <c:v>263.10000000000002</c:v>
                </c:pt>
                <c:pt idx="15607">
                  <c:v>264.89999999999998</c:v>
                </c:pt>
                <c:pt idx="15608">
                  <c:v>261.5</c:v>
                </c:pt>
                <c:pt idx="15609">
                  <c:v>263.7</c:v>
                </c:pt>
                <c:pt idx="15610">
                  <c:v>264.7</c:v>
                </c:pt>
                <c:pt idx="15611">
                  <c:v>264.2</c:v>
                </c:pt>
                <c:pt idx="15612">
                  <c:v>250.9</c:v>
                </c:pt>
                <c:pt idx="15613">
                  <c:v>259.8</c:v>
                </c:pt>
                <c:pt idx="15614">
                  <c:v>254.4</c:v>
                </c:pt>
                <c:pt idx="15615">
                  <c:v>248.3</c:v>
                </c:pt>
                <c:pt idx="15616">
                  <c:v>260.7</c:v>
                </c:pt>
                <c:pt idx="15617">
                  <c:v>253.4</c:v>
                </c:pt>
                <c:pt idx="15618">
                  <c:v>259.5</c:v>
                </c:pt>
                <c:pt idx="15619">
                  <c:v>252.6</c:v>
                </c:pt>
                <c:pt idx="15620">
                  <c:v>254</c:v>
                </c:pt>
                <c:pt idx="15621">
                  <c:v>252.1</c:v>
                </c:pt>
                <c:pt idx="15622">
                  <c:v>261.10000000000002</c:v>
                </c:pt>
                <c:pt idx="15623">
                  <c:v>260.3</c:v>
                </c:pt>
                <c:pt idx="15624">
                  <c:v>260.89999999999998</c:v>
                </c:pt>
                <c:pt idx="15625">
                  <c:v>258.39999999999998</c:v>
                </c:pt>
                <c:pt idx="15626">
                  <c:v>248.8</c:v>
                </c:pt>
                <c:pt idx="15627">
                  <c:v>259.8</c:v>
                </c:pt>
                <c:pt idx="15628">
                  <c:v>259.7</c:v>
                </c:pt>
                <c:pt idx="15629">
                  <c:v>260.8</c:v>
                </c:pt>
                <c:pt idx="15630">
                  <c:v>259.10000000000002</c:v>
                </c:pt>
                <c:pt idx="15631">
                  <c:v>257</c:v>
                </c:pt>
                <c:pt idx="15632">
                  <c:v>255</c:v>
                </c:pt>
                <c:pt idx="15633">
                  <c:v>260.60000000000002</c:v>
                </c:pt>
                <c:pt idx="15634">
                  <c:v>259.3</c:v>
                </c:pt>
                <c:pt idx="15635">
                  <c:v>259.60000000000002</c:v>
                </c:pt>
                <c:pt idx="15636">
                  <c:v>260.3</c:v>
                </c:pt>
                <c:pt idx="15637">
                  <c:v>254.8</c:v>
                </c:pt>
                <c:pt idx="15638">
                  <c:v>256.8</c:v>
                </c:pt>
                <c:pt idx="15639">
                  <c:v>258.7</c:v>
                </c:pt>
                <c:pt idx="15640">
                  <c:v>259.5</c:v>
                </c:pt>
                <c:pt idx="15641">
                  <c:v>259.60000000000002</c:v>
                </c:pt>
                <c:pt idx="15642">
                  <c:v>260.2</c:v>
                </c:pt>
                <c:pt idx="15643">
                  <c:v>255.5</c:v>
                </c:pt>
                <c:pt idx="15644">
                  <c:v>256.5</c:v>
                </c:pt>
                <c:pt idx="15645">
                  <c:v>250</c:v>
                </c:pt>
                <c:pt idx="15646">
                  <c:v>261.5</c:v>
                </c:pt>
                <c:pt idx="15647">
                  <c:v>258.10000000000002</c:v>
                </c:pt>
                <c:pt idx="15648">
                  <c:v>259.10000000000002</c:v>
                </c:pt>
                <c:pt idx="15649">
                  <c:v>248.6</c:v>
                </c:pt>
                <c:pt idx="15650">
                  <c:v>255.4</c:v>
                </c:pt>
                <c:pt idx="15651">
                  <c:v>257.89999999999998</c:v>
                </c:pt>
                <c:pt idx="15652">
                  <c:v>259.60000000000002</c:v>
                </c:pt>
                <c:pt idx="15653">
                  <c:v>257.3</c:v>
                </c:pt>
                <c:pt idx="15654">
                  <c:v>258.89999999999998</c:v>
                </c:pt>
                <c:pt idx="15655">
                  <c:v>258.2</c:v>
                </c:pt>
                <c:pt idx="15656">
                  <c:v>254.1</c:v>
                </c:pt>
                <c:pt idx="15657">
                  <c:v>258</c:v>
                </c:pt>
                <c:pt idx="15658">
                  <c:v>259.60000000000002</c:v>
                </c:pt>
                <c:pt idx="15659">
                  <c:v>254.8</c:v>
                </c:pt>
                <c:pt idx="15660">
                  <c:v>259.8</c:v>
                </c:pt>
                <c:pt idx="15661">
                  <c:v>262.5</c:v>
                </c:pt>
                <c:pt idx="15662">
                  <c:v>258.60000000000002</c:v>
                </c:pt>
                <c:pt idx="15663">
                  <c:v>261.7</c:v>
                </c:pt>
                <c:pt idx="15664">
                  <c:v>251.5</c:v>
                </c:pt>
                <c:pt idx="15665">
                  <c:v>259.10000000000002</c:v>
                </c:pt>
                <c:pt idx="15666">
                  <c:v>259.10000000000002</c:v>
                </c:pt>
                <c:pt idx="15667">
                  <c:v>260.7</c:v>
                </c:pt>
                <c:pt idx="15668">
                  <c:v>260.2</c:v>
                </c:pt>
                <c:pt idx="15669">
                  <c:v>259.7</c:v>
                </c:pt>
                <c:pt idx="15670">
                  <c:v>256.8</c:v>
                </c:pt>
                <c:pt idx="15671">
                  <c:v>258.8</c:v>
                </c:pt>
                <c:pt idx="15672">
                  <c:v>259.89999999999998</c:v>
                </c:pt>
                <c:pt idx="15673">
                  <c:v>256.89999999999998</c:v>
                </c:pt>
                <c:pt idx="15674">
                  <c:v>257.7</c:v>
                </c:pt>
                <c:pt idx="15675">
                  <c:v>260.3</c:v>
                </c:pt>
                <c:pt idx="15676">
                  <c:v>257.7</c:v>
                </c:pt>
                <c:pt idx="15677">
                  <c:v>260.10000000000002</c:v>
                </c:pt>
                <c:pt idx="15678">
                  <c:v>260.39999999999998</c:v>
                </c:pt>
                <c:pt idx="15679">
                  <c:v>253.2</c:v>
                </c:pt>
                <c:pt idx="15680">
                  <c:v>247.4</c:v>
                </c:pt>
                <c:pt idx="15681">
                  <c:v>251.2</c:v>
                </c:pt>
                <c:pt idx="15682">
                  <c:v>255.4</c:v>
                </c:pt>
                <c:pt idx="15683">
                  <c:v>252.2</c:v>
                </c:pt>
                <c:pt idx="15684">
                  <c:v>257.60000000000002</c:v>
                </c:pt>
                <c:pt idx="15685">
                  <c:v>258.89999999999998</c:v>
                </c:pt>
                <c:pt idx="15686">
                  <c:v>253.5</c:v>
                </c:pt>
                <c:pt idx="15687">
                  <c:v>254.6</c:v>
                </c:pt>
                <c:pt idx="15688">
                  <c:v>257.39999999999998</c:v>
                </c:pt>
                <c:pt idx="15689">
                  <c:v>247.3</c:v>
                </c:pt>
                <c:pt idx="15690">
                  <c:v>257.8</c:v>
                </c:pt>
                <c:pt idx="15691">
                  <c:v>254.2</c:v>
                </c:pt>
                <c:pt idx="15692">
                  <c:v>251.5</c:v>
                </c:pt>
                <c:pt idx="15693">
                  <c:v>249.6</c:v>
                </c:pt>
                <c:pt idx="15694">
                  <c:v>257.2</c:v>
                </c:pt>
                <c:pt idx="15695">
                  <c:v>257.39999999999998</c:v>
                </c:pt>
                <c:pt idx="15696">
                  <c:v>254.6</c:v>
                </c:pt>
                <c:pt idx="15697">
                  <c:v>258.3</c:v>
                </c:pt>
                <c:pt idx="15698">
                  <c:v>257.8</c:v>
                </c:pt>
                <c:pt idx="15699">
                  <c:v>257.89999999999998</c:v>
                </c:pt>
                <c:pt idx="15700">
                  <c:v>255.1</c:v>
                </c:pt>
                <c:pt idx="15701">
                  <c:v>250.5</c:v>
                </c:pt>
                <c:pt idx="15702">
                  <c:v>255.8</c:v>
                </c:pt>
                <c:pt idx="15703">
                  <c:v>253.5</c:v>
                </c:pt>
                <c:pt idx="15704">
                  <c:v>256.8</c:v>
                </c:pt>
                <c:pt idx="15705">
                  <c:v>256.8</c:v>
                </c:pt>
                <c:pt idx="15706">
                  <c:v>254.3</c:v>
                </c:pt>
                <c:pt idx="15707">
                  <c:v>253.1</c:v>
                </c:pt>
                <c:pt idx="15708">
                  <c:v>251.5</c:v>
                </c:pt>
                <c:pt idx="15709">
                  <c:v>258.2</c:v>
                </c:pt>
                <c:pt idx="15710">
                  <c:v>255.2</c:v>
                </c:pt>
                <c:pt idx="15711">
                  <c:v>254.8</c:v>
                </c:pt>
                <c:pt idx="15712">
                  <c:v>255.8</c:v>
                </c:pt>
                <c:pt idx="15713">
                  <c:v>254.2</c:v>
                </c:pt>
                <c:pt idx="15714">
                  <c:v>254.5</c:v>
                </c:pt>
                <c:pt idx="15715">
                  <c:v>254</c:v>
                </c:pt>
                <c:pt idx="15716">
                  <c:v>251.3</c:v>
                </c:pt>
                <c:pt idx="15717">
                  <c:v>250.1</c:v>
                </c:pt>
                <c:pt idx="15718">
                  <c:v>248.8</c:v>
                </c:pt>
                <c:pt idx="15719">
                  <c:v>250.9</c:v>
                </c:pt>
                <c:pt idx="15720">
                  <c:v>252.8</c:v>
                </c:pt>
                <c:pt idx="15721">
                  <c:v>250.7</c:v>
                </c:pt>
                <c:pt idx="15722">
                  <c:v>247.6</c:v>
                </c:pt>
                <c:pt idx="15723">
                  <c:v>249.4</c:v>
                </c:pt>
                <c:pt idx="15724">
                  <c:v>251</c:v>
                </c:pt>
                <c:pt idx="15725">
                  <c:v>250.8</c:v>
                </c:pt>
                <c:pt idx="15726">
                  <c:v>247.3</c:v>
                </c:pt>
                <c:pt idx="15727">
                  <c:v>249.1</c:v>
                </c:pt>
                <c:pt idx="15728">
                  <c:v>244.1</c:v>
                </c:pt>
                <c:pt idx="15729">
                  <c:v>250.7</c:v>
                </c:pt>
                <c:pt idx="15730">
                  <c:v>248.3</c:v>
                </c:pt>
                <c:pt idx="15731">
                  <c:v>244.2</c:v>
                </c:pt>
                <c:pt idx="15732">
                  <c:v>246.4</c:v>
                </c:pt>
                <c:pt idx="15733">
                  <c:v>246.3</c:v>
                </c:pt>
                <c:pt idx="15734">
                  <c:v>240.2</c:v>
                </c:pt>
                <c:pt idx="15735">
                  <c:v>244.6</c:v>
                </c:pt>
                <c:pt idx="15736">
                  <c:v>239.9</c:v>
                </c:pt>
                <c:pt idx="15737">
                  <c:v>245.4</c:v>
                </c:pt>
                <c:pt idx="15738">
                  <c:v>238.3</c:v>
                </c:pt>
                <c:pt idx="15739">
                  <c:v>247.8</c:v>
                </c:pt>
                <c:pt idx="15740">
                  <c:v>246.3</c:v>
                </c:pt>
                <c:pt idx="15741">
                  <c:v>245.7</c:v>
                </c:pt>
                <c:pt idx="15742">
                  <c:v>247.4</c:v>
                </c:pt>
                <c:pt idx="15743">
                  <c:v>246.9</c:v>
                </c:pt>
                <c:pt idx="15744">
                  <c:v>240.2</c:v>
                </c:pt>
                <c:pt idx="15745">
                  <c:v>240.1</c:v>
                </c:pt>
                <c:pt idx="15746">
                  <c:v>243</c:v>
                </c:pt>
                <c:pt idx="15747">
                  <c:v>244</c:v>
                </c:pt>
                <c:pt idx="15748">
                  <c:v>242.3</c:v>
                </c:pt>
                <c:pt idx="15749">
                  <c:v>243.3</c:v>
                </c:pt>
                <c:pt idx="15750">
                  <c:v>240.3</c:v>
                </c:pt>
                <c:pt idx="15751">
                  <c:v>245.7</c:v>
                </c:pt>
                <c:pt idx="15752">
                  <c:v>240.9</c:v>
                </c:pt>
                <c:pt idx="15753">
                  <c:v>242.6</c:v>
                </c:pt>
                <c:pt idx="15754">
                  <c:v>243.2</c:v>
                </c:pt>
                <c:pt idx="15755">
                  <c:v>245.4</c:v>
                </c:pt>
                <c:pt idx="15756">
                  <c:v>243.3</c:v>
                </c:pt>
                <c:pt idx="15757">
                  <c:v>245</c:v>
                </c:pt>
                <c:pt idx="15758">
                  <c:v>245.3</c:v>
                </c:pt>
                <c:pt idx="15759">
                  <c:v>244</c:v>
                </c:pt>
                <c:pt idx="15760">
                  <c:v>246</c:v>
                </c:pt>
                <c:pt idx="15761">
                  <c:v>244.3</c:v>
                </c:pt>
                <c:pt idx="15762">
                  <c:v>241</c:v>
                </c:pt>
                <c:pt idx="15763">
                  <c:v>240.7</c:v>
                </c:pt>
                <c:pt idx="15764">
                  <c:v>240.7</c:v>
                </c:pt>
                <c:pt idx="15765">
                  <c:v>243.8</c:v>
                </c:pt>
                <c:pt idx="15766">
                  <c:v>240.8</c:v>
                </c:pt>
                <c:pt idx="15767">
                  <c:v>240.2</c:v>
                </c:pt>
                <c:pt idx="15768">
                  <c:v>235.9</c:v>
                </c:pt>
                <c:pt idx="15769">
                  <c:v>241.9</c:v>
                </c:pt>
                <c:pt idx="15770">
                  <c:v>240.5</c:v>
                </c:pt>
                <c:pt idx="15771">
                  <c:v>244.6</c:v>
                </c:pt>
                <c:pt idx="15772">
                  <c:v>236.5</c:v>
                </c:pt>
                <c:pt idx="15773">
                  <c:v>239.2</c:v>
                </c:pt>
                <c:pt idx="15774">
                  <c:v>236.8</c:v>
                </c:pt>
                <c:pt idx="15775">
                  <c:v>241.9</c:v>
                </c:pt>
                <c:pt idx="15776">
                  <c:v>241</c:v>
                </c:pt>
                <c:pt idx="15777">
                  <c:v>242.2</c:v>
                </c:pt>
                <c:pt idx="15778">
                  <c:v>242.5</c:v>
                </c:pt>
                <c:pt idx="15779">
                  <c:v>241.9</c:v>
                </c:pt>
                <c:pt idx="15780">
                  <c:v>243.7</c:v>
                </c:pt>
                <c:pt idx="15781">
                  <c:v>243.7</c:v>
                </c:pt>
                <c:pt idx="15782">
                  <c:v>245</c:v>
                </c:pt>
                <c:pt idx="15783">
                  <c:v>244.3</c:v>
                </c:pt>
                <c:pt idx="15784">
                  <c:v>236.1</c:v>
                </c:pt>
                <c:pt idx="15785">
                  <c:v>243.5</c:v>
                </c:pt>
                <c:pt idx="15786">
                  <c:v>245</c:v>
                </c:pt>
                <c:pt idx="15787">
                  <c:v>241.1</c:v>
                </c:pt>
                <c:pt idx="15788">
                  <c:v>243.4</c:v>
                </c:pt>
                <c:pt idx="15789">
                  <c:v>244.8</c:v>
                </c:pt>
                <c:pt idx="15790">
                  <c:v>234.9</c:v>
                </c:pt>
                <c:pt idx="15791">
                  <c:v>241</c:v>
                </c:pt>
                <c:pt idx="15792">
                  <c:v>244.6</c:v>
                </c:pt>
                <c:pt idx="15793">
                  <c:v>239.9</c:v>
                </c:pt>
                <c:pt idx="15794">
                  <c:v>244.4</c:v>
                </c:pt>
                <c:pt idx="15795">
                  <c:v>244.8</c:v>
                </c:pt>
                <c:pt idx="15796">
                  <c:v>243.1</c:v>
                </c:pt>
                <c:pt idx="15797">
                  <c:v>243.3</c:v>
                </c:pt>
                <c:pt idx="15798">
                  <c:v>239.5</c:v>
                </c:pt>
                <c:pt idx="15799">
                  <c:v>244.3</c:v>
                </c:pt>
                <c:pt idx="15800">
                  <c:v>243.4</c:v>
                </c:pt>
                <c:pt idx="15801">
                  <c:v>238.1</c:v>
                </c:pt>
                <c:pt idx="15802">
                  <c:v>243.5</c:v>
                </c:pt>
                <c:pt idx="15803">
                  <c:v>241.9</c:v>
                </c:pt>
                <c:pt idx="15804">
                  <c:v>244.4</c:v>
                </c:pt>
                <c:pt idx="15805">
                  <c:v>244.9</c:v>
                </c:pt>
                <c:pt idx="15806">
                  <c:v>238.8</c:v>
                </c:pt>
                <c:pt idx="15807">
                  <c:v>243.7</c:v>
                </c:pt>
                <c:pt idx="15808">
                  <c:v>243.5</c:v>
                </c:pt>
                <c:pt idx="15809">
                  <c:v>237.1</c:v>
                </c:pt>
                <c:pt idx="15810">
                  <c:v>235.2</c:v>
                </c:pt>
                <c:pt idx="15811">
                  <c:v>246.1</c:v>
                </c:pt>
                <c:pt idx="15812">
                  <c:v>246</c:v>
                </c:pt>
                <c:pt idx="15813">
                  <c:v>236.1</c:v>
                </c:pt>
                <c:pt idx="15814">
                  <c:v>242.1</c:v>
                </c:pt>
                <c:pt idx="15815">
                  <c:v>243.4</c:v>
                </c:pt>
                <c:pt idx="15816">
                  <c:v>242.2</c:v>
                </c:pt>
                <c:pt idx="15817">
                  <c:v>243.4</c:v>
                </c:pt>
                <c:pt idx="15818">
                  <c:v>244.8</c:v>
                </c:pt>
                <c:pt idx="15819">
                  <c:v>243.9</c:v>
                </c:pt>
                <c:pt idx="15820">
                  <c:v>241.6</c:v>
                </c:pt>
                <c:pt idx="15821">
                  <c:v>244.3</c:v>
                </c:pt>
                <c:pt idx="15822">
                  <c:v>233.7</c:v>
                </c:pt>
                <c:pt idx="15823">
                  <c:v>243.3</c:v>
                </c:pt>
                <c:pt idx="15824">
                  <c:v>244</c:v>
                </c:pt>
                <c:pt idx="15825">
                  <c:v>245.2</c:v>
                </c:pt>
                <c:pt idx="15826">
                  <c:v>242.6</c:v>
                </c:pt>
                <c:pt idx="15827">
                  <c:v>242.1</c:v>
                </c:pt>
                <c:pt idx="15828">
                  <c:v>245.1</c:v>
                </c:pt>
                <c:pt idx="15829">
                  <c:v>239.9</c:v>
                </c:pt>
                <c:pt idx="15830">
                  <c:v>240.1</c:v>
                </c:pt>
                <c:pt idx="15831">
                  <c:v>245.6</c:v>
                </c:pt>
                <c:pt idx="15832">
                  <c:v>245.2</c:v>
                </c:pt>
                <c:pt idx="15833">
                  <c:v>245.8</c:v>
                </c:pt>
                <c:pt idx="15834">
                  <c:v>235.5</c:v>
                </c:pt>
                <c:pt idx="15835">
                  <c:v>246.8</c:v>
                </c:pt>
                <c:pt idx="15836">
                  <c:v>246.3</c:v>
                </c:pt>
                <c:pt idx="15837">
                  <c:v>246.7</c:v>
                </c:pt>
                <c:pt idx="15838">
                  <c:v>244.7</c:v>
                </c:pt>
                <c:pt idx="15839">
                  <c:v>245.4</c:v>
                </c:pt>
                <c:pt idx="15840">
                  <c:v>245.1</c:v>
                </c:pt>
                <c:pt idx="15841">
                  <c:v>244.5</c:v>
                </c:pt>
                <c:pt idx="15842">
                  <c:v>245.5</c:v>
                </c:pt>
                <c:pt idx="15843">
                  <c:v>248.7</c:v>
                </c:pt>
                <c:pt idx="15844">
                  <c:v>249.4</c:v>
                </c:pt>
                <c:pt idx="15845">
                  <c:v>248.9</c:v>
                </c:pt>
                <c:pt idx="15846">
                  <c:v>249</c:v>
                </c:pt>
                <c:pt idx="15847">
                  <c:v>248.4</c:v>
                </c:pt>
                <c:pt idx="15848">
                  <c:v>244.7</c:v>
                </c:pt>
                <c:pt idx="15849">
                  <c:v>247.9</c:v>
                </c:pt>
                <c:pt idx="15850">
                  <c:v>246</c:v>
                </c:pt>
                <c:pt idx="15851">
                  <c:v>247.9</c:v>
                </c:pt>
                <c:pt idx="15852">
                  <c:v>248</c:v>
                </c:pt>
                <c:pt idx="15853">
                  <c:v>244.3</c:v>
                </c:pt>
                <c:pt idx="15854">
                  <c:v>245</c:v>
                </c:pt>
                <c:pt idx="15855">
                  <c:v>245.3</c:v>
                </c:pt>
                <c:pt idx="15856">
                  <c:v>246.4</c:v>
                </c:pt>
                <c:pt idx="15857">
                  <c:v>247.3</c:v>
                </c:pt>
                <c:pt idx="15858">
                  <c:v>250.1</c:v>
                </c:pt>
                <c:pt idx="15859">
                  <c:v>248.9</c:v>
                </c:pt>
                <c:pt idx="15860">
                  <c:v>248.5</c:v>
                </c:pt>
                <c:pt idx="15861">
                  <c:v>251.8</c:v>
                </c:pt>
                <c:pt idx="15862">
                  <c:v>249.8</c:v>
                </c:pt>
                <c:pt idx="15863">
                  <c:v>249.3</c:v>
                </c:pt>
                <c:pt idx="15864">
                  <c:v>248.8</c:v>
                </c:pt>
                <c:pt idx="15865">
                  <c:v>248.4</c:v>
                </c:pt>
                <c:pt idx="15866">
                  <c:v>246.3</c:v>
                </c:pt>
                <c:pt idx="15867">
                  <c:v>249.2</c:v>
                </c:pt>
                <c:pt idx="15868">
                  <c:v>250.4</c:v>
                </c:pt>
                <c:pt idx="15869">
                  <c:v>247.8</c:v>
                </c:pt>
                <c:pt idx="15870">
                  <c:v>250.2</c:v>
                </c:pt>
                <c:pt idx="15871">
                  <c:v>248.4</c:v>
                </c:pt>
                <c:pt idx="15872">
                  <c:v>246.8</c:v>
                </c:pt>
                <c:pt idx="15873">
                  <c:v>248.5</c:v>
                </c:pt>
                <c:pt idx="15874">
                  <c:v>250.6</c:v>
                </c:pt>
                <c:pt idx="15875">
                  <c:v>250.3</c:v>
                </c:pt>
                <c:pt idx="15876">
                  <c:v>249.1</c:v>
                </c:pt>
                <c:pt idx="15877">
                  <c:v>252.8</c:v>
                </c:pt>
                <c:pt idx="15878">
                  <c:v>249.1</c:v>
                </c:pt>
                <c:pt idx="15879">
                  <c:v>247.5</c:v>
                </c:pt>
                <c:pt idx="15880">
                  <c:v>250.3</c:v>
                </c:pt>
                <c:pt idx="15881">
                  <c:v>244.4</c:v>
                </c:pt>
                <c:pt idx="15882">
                  <c:v>249.1</c:v>
                </c:pt>
                <c:pt idx="15883">
                  <c:v>245.6</c:v>
                </c:pt>
                <c:pt idx="15884">
                  <c:v>247.8</c:v>
                </c:pt>
                <c:pt idx="15885">
                  <c:v>248.5</c:v>
                </c:pt>
                <c:pt idx="15886">
                  <c:v>251.6</c:v>
                </c:pt>
                <c:pt idx="15887">
                  <c:v>246.1</c:v>
                </c:pt>
                <c:pt idx="15888">
                  <c:v>244.4</c:v>
                </c:pt>
                <c:pt idx="15889">
                  <c:v>250.6</c:v>
                </c:pt>
                <c:pt idx="15890">
                  <c:v>246.2</c:v>
                </c:pt>
                <c:pt idx="15891">
                  <c:v>249.7</c:v>
                </c:pt>
                <c:pt idx="15892">
                  <c:v>249.4</c:v>
                </c:pt>
                <c:pt idx="15893">
                  <c:v>252.3</c:v>
                </c:pt>
                <c:pt idx="15894">
                  <c:v>252.8</c:v>
                </c:pt>
                <c:pt idx="15895">
                  <c:v>254.6</c:v>
                </c:pt>
                <c:pt idx="15896">
                  <c:v>253.3</c:v>
                </c:pt>
                <c:pt idx="15897">
                  <c:v>249.4</c:v>
                </c:pt>
                <c:pt idx="15898">
                  <c:v>252</c:v>
                </c:pt>
                <c:pt idx="15899">
                  <c:v>247.3</c:v>
                </c:pt>
                <c:pt idx="15900">
                  <c:v>251.8</c:v>
                </c:pt>
                <c:pt idx="15901">
                  <c:v>252.6</c:v>
                </c:pt>
                <c:pt idx="15902">
                  <c:v>251.8</c:v>
                </c:pt>
                <c:pt idx="15903">
                  <c:v>250.9</c:v>
                </c:pt>
                <c:pt idx="15904">
                  <c:v>251.4</c:v>
                </c:pt>
                <c:pt idx="15905">
                  <c:v>248.4</c:v>
                </c:pt>
                <c:pt idx="15906">
                  <c:v>252.5</c:v>
                </c:pt>
                <c:pt idx="15907">
                  <c:v>250.4</c:v>
                </c:pt>
                <c:pt idx="15908">
                  <c:v>249.3</c:v>
                </c:pt>
                <c:pt idx="15909">
                  <c:v>250.7</c:v>
                </c:pt>
                <c:pt idx="15910">
                  <c:v>254</c:v>
                </c:pt>
                <c:pt idx="15911">
                  <c:v>255.3</c:v>
                </c:pt>
                <c:pt idx="15912">
                  <c:v>255.8</c:v>
                </c:pt>
                <c:pt idx="15913">
                  <c:v>242.9</c:v>
                </c:pt>
                <c:pt idx="15914">
                  <c:v>248.1</c:v>
                </c:pt>
                <c:pt idx="15915">
                  <c:v>251.9</c:v>
                </c:pt>
                <c:pt idx="15916">
                  <c:v>253.8</c:v>
                </c:pt>
                <c:pt idx="15917">
                  <c:v>251.7</c:v>
                </c:pt>
                <c:pt idx="15918">
                  <c:v>252.3</c:v>
                </c:pt>
                <c:pt idx="15919">
                  <c:v>253.4</c:v>
                </c:pt>
                <c:pt idx="15920">
                  <c:v>252.3</c:v>
                </c:pt>
                <c:pt idx="15921">
                  <c:v>246</c:v>
                </c:pt>
                <c:pt idx="15922">
                  <c:v>251.8</c:v>
                </c:pt>
                <c:pt idx="15923">
                  <c:v>250.4</c:v>
                </c:pt>
                <c:pt idx="15924">
                  <c:v>252.8</c:v>
                </c:pt>
                <c:pt idx="15925">
                  <c:v>245.1</c:v>
                </c:pt>
                <c:pt idx="15926">
                  <c:v>249.6</c:v>
                </c:pt>
                <c:pt idx="15927">
                  <c:v>255</c:v>
                </c:pt>
                <c:pt idx="15928">
                  <c:v>256</c:v>
                </c:pt>
                <c:pt idx="15929">
                  <c:v>252.8</c:v>
                </c:pt>
                <c:pt idx="15930">
                  <c:v>250.2</c:v>
                </c:pt>
                <c:pt idx="15931">
                  <c:v>251.6</c:v>
                </c:pt>
                <c:pt idx="15932">
                  <c:v>255.8</c:v>
                </c:pt>
                <c:pt idx="15933">
                  <c:v>255</c:v>
                </c:pt>
                <c:pt idx="15934">
                  <c:v>251.6</c:v>
                </c:pt>
                <c:pt idx="15935">
                  <c:v>255.3</c:v>
                </c:pt>
                <c:pt idx="15936">
                  <c:v>255.8</c:v>
                </c:pt>
                <c:pt idx="15937">
                  <c:v>252</c:v>
                </c:pt>
                <c:pt idx="15938">
                  <c:v>252.8</c:v>
                </c:pt>
                <c:pt idx="15939">
                  <c:v>249.4</c:v>
                </c:pt>
                <c:pt idx="15940">
                  <c:v>254.2</c:v>
                </c:pt>
                <c:pt idx="15941">
                  <c:v>255.2</c:v>
                </c:pt>
                <c:pt idx="15942">
                  <c:v>248.8</c:v>
                </c:pt>
                <c:pt idx="15943">
                  <c:v>252.3</c:v>
                </c:pt>
                <c:pt idx="15944">
                  <c:v>246.6</c:v>
                </c:pt>
                <c:pt idx="15945">
                  <c:v>247.4</c:v>
                </c:pt>
                <c:pt idx="15946">
                  <c:v>253.8</c:v>
                </c:pt>
                <c:pt idx="15947">
                  <c:v>253.3</c:v>
                </c:pt>
                <c:pt idx="15948">
                  <c:v>250.2</c:v>
                </c:pt>
                <c:pt idx="15949">
                  <c:v>259.10000000000002</c:v>
                </c:pt>
                <c:pt idx="15950">
                  <c:v>254.7</c:v>
                </c:pt>
                <c:pt idx="15951">
                  <c:v>256.2</c:v>
                </c:pt>
                <c:pt idx="15952">
                  <c:v>250.8</c:v>
                </c:pt>
                <c:pt idx="15953">
                  <c:v>255.8</c:v>
                </c:pt>
                <c:pt idx="15954">
                  <c:v>255</c:v>
                </c:pt>
                <c:pt idx="15955">
                  <c:v>256.8</c:v>
                </c:pt>
                <c:pt idx="15956">
                  <c:v>256.2</c:v>
                </c:pt>
                <c:pt idx="15957">
                  <c:v>253.2</c:v>
                </c:pt>
                <c:pt idx="15958">
                  <c:v>254.1</c:v>
                </c:pt>
                <c:pt idx="15959">
                  <c:v>256.3</c:v>
                </c:pt>
                <c:pt idx="15960">
                  <c:v>256.8</c:v>
                </c:pt>
                <c:pt idx="15961">
                  <c:v>255.1</c:v>
                </c:pt>
                <c:pt idx="15962">
                  <c:v>256.8</c:v>
                </c:pt>
                <c:pt idx="15963">
                  <c:v>254.2</c:v>
                </c:pt>
                <c:pt idx="15964">
                  <c:v>257.60000000000002</c:v>
                </c:pt>
                <c:pt idx="15965">
                  <c:v>256.8</c:v>
                </c:pt>
                <c:pt idx="15966">
                  <c:v>257.60000000000002</c:v>
                </c:pt>
                <c:pt idx="15967">
                  <c:v>256.10000000000002</c:v>
                </c:pt>
                <c:pt idx="15968">
                  <c:v>255.1</c:v>
                </c:pt>
                <c:pt idx="15969">
                  <c:v>255.3</c:v>
                </c:pt>
                <c:pt idx="15970">
                  <c:v>255.8</c:v>
                </c:pt>
                <c:pt idx="15971">
                  <c:v>254.2</c:v>
                </c:pt>
                <c:pt idx="15972">
                  <c:v>252.8</c:v>
                </c:pt>
                <c:pt idx="15973">
                  <c:v>256.8</c:v>
                </c:pt>
                <c:pt idx="15974">
                  <c:v>255.7</c:v>
                </c:pt>
                <c:pt idx="15975">
                  <c:v>249.6</c:v>
                </c:pt>
                <c:pt idx="15976">
                  <c:v>259.89999999999998</c:v>
                </c:pt>
                <c:pt idx="15977">
                  <c:v>256.60000000000002</c:v>
                </c:pt>
                <c:pt idx="15978">
                  <c:v>257.89999999999998</c:v>
                </c:pt>
                <c:pt idx="15979">
                  <c:v>255.4</c:v>
                </c:pt>
                <c:pt idx="15980">
                  <c:v>253.3</c:v>
                </c:pt>
                <c:pt idx="15981">
                  <c:v>258.39999999999998</c:v>
                </c:pt>
                <c:pt idx="15982">
                  <c:v>256.89999999999998</c:v>
                </c:pt>
                <c:pt idx="15983">
                  <c:v>257.7</c:v>
                </c:pt>
                <c:pt idx="15984">
                  <c:v>258.60000000000002</c:v>
                </c:pt>
                <c:pt idx="15985">
                  <c:v>256.8</c:v>
                </c:pt>
                <c:pt idx="15986">
                  <c:v>257.3</c:v>
                </c:pt>
                <c:pt idx="15987">
                  <c:v>256</c:v>
                </c:pt>
                <c:pt idx="15988">
                  <c:v>255.5</c:v>
                </c:pt>
                <c:pt idx="15989">
                  <c:v>257.7</c:v>
                </c:pt>
                <c:pt idx="15990">
                  <c:v>256.8</c:v>
                </c:pt>
                <c:pt idx="15991">
                  <c:v>248</c:v>
                </c:pt>
                <c:pt idx="15992">
                  <c:v>252.8</c:v>
                </c:pt>
                <c:pt idx="15993">
                  <c:v>258.7</c:v>
                </c:pt>
                <c:pt idx="15994">
                  <c:v>257.3</c:v>
                </c:pt>
                <c:pt idx="15995">
                  <c:v>259.2</c:v>
                </c:pt>
                <c:pt idx="15996">
                  <c:v>260.39999999999998</c:v>
                </c:pt>
                <c:pt idx="15997">
                  <c:v>257.5</c:v>
                </c:pt>
                <c:pt idx="15998">
                  <c:v>255.7</c:v>
                </c:pt>
                <c:pt idx="15999">
                  <c:v>259.89999999999998</c:v>
                </c:pt>
                <c:pt idx="16000">
                  <c:v>259.10000000000002</c:v>
                </c:pt>
                <c:pt idx="16001">
                  <c:v>263.60000000000002</c:v>
                </c:pt>
                <c:pt idx="16002">
                  <c:v>261.8</c:v>
                </c:pt>
                <c:pt idx="16003">
                  <c:v>258.5</c:v>
                </c:pt>
                <c:pt idx="16004">
                  <c:v>261.39999999999998</c:v>
                </c:pt>
                <c:pt idx="16005">
                  <c:v>262.10000000000002</c:v>
                </c:pt>
                <c:pt idx="16006">
                  <c:v>266.5</c:v>
                </c:pt>
                <c:pt idx="16007">
                  <c:v>265.7</c:v>
                </c:pt>
                <c:pt idx="16008">
                  <c:v>264.8</c:v>
                </c:pt>
                <c:pt idx="16009">
                  <c:v>263.10000000000002</c:v>
                </c:pt>
                <c:pt idx="16010">
                  <c:v>264.7</c:v>
                </c:pt>
                <c:pt idx="16011">
                  <c:v>263</c:v>
                </c:pt>
                <c:pt idx="16012">
                  <c:v>259.3</c:v>
                </c:pt>
                <c:pt idx="16013">
                  <c:v>264.10000000000002</c:v>
                </c:pt>
                <c:pt idx="16014">
                  <c:v>266.10000000000002</c:v>
                </c:pt>
                <c:pt idx="16015">
                  <c:v>264.39999999999998</c:v>
                </c:pt>
                <c:pt idx="16016">
                  <c:v>258.89999999999998</c:v>
                </c:pt>
                <c:pt idx="16017">
                  <c:v>262.7</c:v>
                </c:pt>
                <c:pt idx="16018">
                  <c:v>255.5</c:v>
                </c:pt>
                <c:pt idx="16019">
                  <c:v>263.2</c:v>
                </c:pt>
                <c:pt idx="16020">
                  <c:v>262.8</c:v>
                </c:pt>
                <c:pt idx="16021">
                  <c:v>263.5</c:v>
                </c:pt>
                <c:pt idx="16022">
                  <c:v>256.5</c:v>
                </c:pt>
                <c:pt idx="16023">
                  <c:v>259.3</c:v>
                </c:pt>
                <c:pt idx="16024">
                  <c:v>255.5</c:v>
                </c:pt>
                <c:pt idx="16025">
                  <c:v>263.7</c:v>
                </c:pt>
                <c:pt idx="16026">
                  <c:v>266.39999999999998</c:v>
                </c:pt>
                <c:pt idx="16027">
                  <c:v>262.7</c:v>
                </c:pt>
                <c:pt idx="16028">
                  <c:v>265.10000000000002</c:v>
                </c:pt>
                <c:pt idx="16029">
                  <c:v>265.39999999999998</c:v>
                </c:pt>
                <c:pt idx="16030">
                  <c:v>261.60000000000002</c:v>
                </c:pt>
                <c:pt idx="16031">
                  <c:v>258.8</c:v>
                </c:pt>
                <c:pt idx="16032">
                  <c:v>264.10000000000002</c:v>
                </c:pt>
                <c:pt idx="16033">
                  <c:v>264.10000000000002</c:v>
                </c:pt>
                <c:pt idx="16034">
                  <c:v>256</c:v>
                </c:pt>
                <c:pt idx="16035">
                  <c:v>262.60000000000002</c:v>
                </c:pt>
                <c:pt idx="16036">
                  <c:v>262.89999999999998</c:v>
                </c:pt>
                <c:pt idx="16037">
                  <c:v>261.8</c:v>
                </c:pt>
                <c:pt idx="16038">
                  <c:v>265.39999999999998</c:v>
                </c:pt>
                <c:pt idx="16039">
                  <c:v>261.10000000000002</c:v>
                </c:pt>
                <c:pt idx="16040">
                  <c:v>265.10000000000002</c:v>
                </c:pt>
                <c:pt idx="16041">
                  <c:v>266.2</c:v>
                </c:pt>
                <c:pt idx="16042">
                  <c:v>257.2</c:v>
                </c:pt>
                <c:pt idx="16043">
                  <c:v>258.10000000000002</c:v>
                </c:pt>
                <c:pt idx="16044">
                  <c:v>266.39999999999998</c:v>
                </c:pt>
                <c:pt idx="16045">
                  <c:v>263.5</c:v>
                </c:pt>
                <c:pt idx="16046">
                  <c:v>264.10000000000002</c:v>
                </c:pt>
                <c:pt idx="16047">
                  <c:v>265.89999999999998</c:v>
                </c:pt>
                <c:pt idx="16048">
                  <c:v>259.7</c:v>
                </c:pt>
                <c:pt idx="16049">
                  <c:v>262.60000000000002</c:v>
                </c:pt>
                <c:pt idx="16050">
                  <c:v>261.7</c:v>
                </c:pt>
                <c:pt idx="16051">
                  <c:v>254.9</c:v>
                </c:pt>
                <c:pt idx="16052">
                  <c:v>262.3</c:v>
                </c:pt>
                <c:pt idx="16053">
                  <c:v>267.2</c:v>
                </c:pt>
                <c:pt idx="16054">
                  <c:v>268.39999999999998</c:v>
                </c:pt>
                <c:pt idx="16055">
                  <c:v>265.60000000000002</c:v>
                </c:pt>
                <c:pt idx="16056">
                  <c:v>265.39999999999998</c:v>
                </c:pt>
                <c:pt idx="16057">
                  <c:v>263</c:v>
                </c:pt>
                <c:pt idx="16058">
                  <c:v>267.60000000000002</c:v>
                </c:pt>
                <c:pt idx="16059">
                  <c:v>255.7</c:v>
                </c:pt>
                <c:pt idx="16060">
                  <c:v>256.39999999999998</c:v>
                </c:pt>
                <c:pt idx="16061">
                  <c:v>264</c:v>
                </c:pt>
                <c:pt idx="16062">
                  <c:v>265.8</c:v>
                </c:pt>
                <c:pt idx="16063">
                  <c:v>266.5</c:v>
                </c:pt>
                <c:pt idx="16064">
                  <c:v>262.2</c:v>
                </c:pt>
                <c:pt idx="16065">
                  <c:v>253.4</c:v>
                </c:pt>
                <c:pt idx="16066">
                  <c:v>265.89999999999998</c:v>
                </c:pt>
                <c:pt idx="16067">
                  <c:v>263.39999999999998</c:v>
                </c:pt>
                <c:pt idx="16068">
                  <c:v>266</c:v>
                </c:pt>
                <c:pt idx="16069">
                  <c:v>260.2</c:v>
                </c:pt>
                <c:pt idx="16070">
                  <c:v>270.60000000000002</c:v>
                </c:pt>
                <c:pt idx="16071">
                  <c:v>263</c:v>
                </c:pt>
                <c:pt idx="16072">
                  <c:v>271.7</c:v>
                </c:pt>
                <c:pt idx="16073">
                  <c:v>270.2</c:v>
                </c:pt>
                <c:pt idx="16074">
                  <c:v>272.60000000000002</c:v>
                </c:pt>
                <c:pt idx="16075">
                  <c:v>267</c:v>
                </c:pt>
                <c:pt idx="16076">
                  <c:v>267.10000000000002</c:v>
                </c:pt>
                <c:pt idx="16077">
                  <c:v>259.7</c:v>
                </c:pt>
                <c:pt idx="16078">
                  <c:v>263.89999999999998</c:v>
                </c:pt>
                <c:pt idx="16079">
                  <c:v>264.89999999999998</c:v>
                </c:pt>
                <c:pt idx="16080">
                  <c:v>261.8</c:v>
                </c:pt>
                <c:pt idx="16081">
                  <c:v>268.3</c:v>
                </c:pt>
                <c:pt idx="16082">
                  <c:v>267.2</c:v>
                </c:pt>
                <c:pt idx="16083">
                  <c:v>266.8</c:v>
                </c:pt>
                <c:pt idx="16084">
                  <c:v>266.2</c:v>
                </c:pt>
                <c:pt idx="16085">
                  <c:v>267.10000000000002</c:v>
                </c:pt>
                <c:pt idx="16086">
                  <c:v>264.8</c:v>
                </c:pt>
                <c:pt idx="16087">
                  <c:v>265.2</c:v>
                </c:pt>
                <c:pt idx="16088">
                  <c:v>268.2</c:v>
                </c:pt>
                <c:pt idx="16089">
                  <c:v>261.89999999999998</c:v>
                </c:pt>
                <c:pt idx="16090">
                  <c:v>268.8</c:v>
                </c:pt>
                <c:pt idx="16091">
                  <c:v>267.60000000000002</c:v>
                </c:pt>
                <c:pt idx="16092">
                  <c:v>268.2</c:v>
                </c:pt>
                <c:pt idx="16093">
                  <c:v>264</c:v>
                </c:pt>
                <c:pt idx="16094">
                  <c:v>260.39999999999998</c:v>
                </c:pt>
                <c:pt idx="16095">
                  <c:v>261.10000000000002</c:v>
                </c:pt>
                <c:pt idx="16096">
                  <c:v>266.89999999999998</c:v>
                </c:pt>
                <c:pt idx="16097">
                  <c:v>268.2</c:v>
                </c:pt>
                <c:pt idx="16098">
                  <c:v>268.60000000000002</c:v>
                </c:pt>
                <c:pt idx="16099">
                  <c:v>267.10000000000002</c:v>
                </c:pt>
                <c:pt idx="16100">
                  <c:v>265.7</c:v>
                </c:pt>
                <c:pt idx="16101">
                  <c:v>270.89999999999998</c:v>
                </c:pt>
                <c:pt idx="16102">
                  <c:v>271.39999999999998</c:v>
                </c:pt>
                <c:pt idx="16103">
                  <c:v>270.10000000000002</c:v>
                </c:pt>
                <c:pt idx="16104">
                  <c:v>268.8</c:v>
                </c:pt>
                <c:pt idx="16105">
                  <c:v>270.2</c:v>
                </c:pt>
                <c:pt idx="16106">
                  <c:v>269.7</c:v>
                </c:pt>
                <c:pt idx="16107">
                  <c:v>267.2</c:v>
                </c:pt>
                <c:pt idx="16108">
                  <c:v>270.39999999999998</c:v>
                </c:pt>
                <c:pt idx="16109">
                  <c:v>270.7</c:v>
                </c:pt>
                <c:pt idx="16110">
                  <c:v>258.89999999999998</c:v>
                </c:pt>
                <c:pt idx="16111">
                  <c:v>268</c:v>
                </c:pt>
                <c:pt idx="16112">
                  <c:v>270.10000000000002</c:v>
                </c:pt>
                <c:pt idx="16113">
                  <c:v>267.2</c:v>
                </c:pt>
                <c:pt idx="16114">
                  <c:v>271.5</c:v>
                </c:pt>
                <c:pt idx="16115">
                  <c:v>270.8</c:v>
                </c:pt>
                <c:pt idx="16116">
                  <c:v>274.60000000000002</c:v>
                </c:pt>
                <c:pt idx="16117">
                  <c:v>270.3</c:v>
                </c:pt>
                <c:pt idx="16118">
                  <c:v>268.5</c:v>
                </c:pt>
                <c:pt idx="16119">
                  <c:v>275.60000000000002</c:v>
                </c:pt>
                <c:pt idx="16120">
                  <c:v>274.60000000000002</c:v>
                </c:pt>
                <c:pt idx="16121">
                  <c:v>273.60000000000002</c:v>
                </c:pt>
                <c:pt idx="16122">
                  <c:v>270.89999999999998</c:v>
                </c:pt>
                <c:pt idx="16123">
                  <c:v>271.8</c:v>
                </c:pt>
                <c:pt idx="16124">
                  <c:v>272.10000000000002</c:v>
                </c:pt>
                <c:pt idx="16125">
                  <c:v>272.5</c:v>
                </c:pt>
                <c:pt idx="16126">
                  <c:v>262.8</c:v>
                </c:pt>
                <c:pt idx="16127">
                  <c:v>263</c:v>
                </c:pt>
                <c:pt idx="16128">
                  <c:v>270.60000000000002</c:v>
                </c:pt>
                <c:pt idx="16129">
                  <c:v>269</c:v>
                </c:pt>
                <c:pt idx="16130">
                  <c:v>265.89999999999998</c:v>
                </c:pt>
                <c:pt idx="16131">
                  <c:v>271.89999999999998</c:v>
                </c:pt>
                <c:pt idx="16132">
                  <c:v>268.10000000000002</c:v>
                </c:pt>
                <c:pt idx="16133">
                  <c:v>271.39999999999998</c:v>
                </c:pt>
                <c:pt idx="16134">
                  <c:v>271.8</c:v>
                </c:pt>
                <c:pt idx="16135">
                  <c:v>271.60000000000002</c:v>
                </c:pt>
                <c:pt idx="16136">
                  <c:v>272.10000000000002</c:v>
                </c:pt>
                <c:pt idx="16137">
                  <c:v>272.60000000000002</c:v>
                </c:pt>
                <c:pt idx="16138">
                  <c:v>270.60000000000002</c:v>
                </c:pt>
                <c:pt idx="16139">
                  <c:v>270.39999999999998</c:v>
                </c:pt>
                <c:pt idx="16140">
                  <c:v>276.8</c:v>
                </c:pt>
                <c:pt idx="16141">
                  <c:v>275</c:v>
                </c:pt>
                <c:pt idx="16142">
                  <c:v>270.7</c:v>
                </c:pt>
                <c:pt idx="16143">
                  <c:v>276</c:v>
                </c:pt>
                <c:pt idx="16144">
                  <c:v>276.39999999999998</c:v>
                </c:pt>
                <c:pt idx="16145">
                  <c:v>272.10000000000002</c:v>
                </c:pt>
                <c:pt idx="16146">
                  <c:v>270.89999999999998</c:v>
                </c:pt>
                <c:pt idx="16147">
                  <c:v>271.39999999999998</c:v>
                </c:pt>
                <c:pt idx="16148">
                  <c:v>272.5</c:v>
                </c:pt>
                <c:pt idx="16149">
                  <c:v>269.8</c:v>
                </c:pt>
                <c:pt idx="16150">
                  <c:v>273.10000000000002</c:v>
                </c:pt>
                <c:pt idx="16151">
                  <c:v>268.39999999999998</c:v>
                </c:pt>
                <c:pt idx="16152">
                  <c:v>273.60000000000002</c:v>
                </c:pt>
                <c:pt idx="16153">
                  <c:v>265.5</c:v>
                </c:pt>
                <c:pt idx="16154">
                  <c:v>266.8</c:v>
                </c:pt>
                <c:pt idx="16155">
                  <c:v>269.5</c:v>
                </c:pt>
                <c:pt idx="16156">
                  <c:v>270.2</c:v>
                </c:pt>
                <c:pt idx="16157">
                  <c:v>271.60000000000002</c:v>
                </c:pt>
                <c:pt idx="16158">
                  <c:v>266.39999999999998</c:v>
                </c:pt>
                <c:pt idx="16159">
                  <c:v>280.2</c:v>
                </c:pt>
                <c:pt idx="16160">
                  <c:v>279.60000000000002</c:v>
                </c:pt>
                <c:pt idx="16161">
                  <c:v>280.5</c:v>
                </c:pt>
                <c:pt idx="16162">
                  <c:v>278.2</c:v>
                </c:pt>
                <c:pt idx="16163">
                  <c:v>276.60000000000002</c:v>
                </c:pt>
                <c:pt idx="16164">
                  <c:v>275.7</c:v>
                </c:pt>
                <c:pt idx="16165">
                  <c:v>273.10000000000002</c:v>
                </c:pt>
                <c:pt idx="16166">
                  <c:v>265.8</c:v>
                </c:pt>
                <c:pt idx="16167">
                  <c:v>274.60000000000002</c:v>
                </c:pt>
                <c:pt idx="16168">
                  <c:v>273</c:v>
                </c:pt>
                <c:pt idx="16169">
                  <c:v>271</c:v>
                </c:pt>
                <c:pt idx="16170">
                  <c:v>271</c:v>
                </c:pt>
                <c:pt idx="16171">
                  <c:v>271.60000000000002</c:v>
                </c:pt>
                <c:pt idx="16172">
                  <c:v>273.2</c:v>
                </c:pt>
                <c:pt idx="16173">
                  <c:v>276.3</c:v>
                </c:pt>
                <c:pt idx="16174">
                  <c:v>269</c:v>
                </c:pt>
                <c:pt idx="16175">
                  <c:v>272.5</c:v>
                </c:pt>
                <c:pt idx="16176">
                  <c:v>272.3</c:v>
                </c:pt>
                <c:pt idx="16177">
                  <c:v>275.60000000000002</c:v>
                </c:pt>
                <c:pt idx="16178">
                  <c:v>276.60000000000002</c:v>
                </c:pt>
                <c:pt idx="16179">
                  <c:v>270.8</c:v>
                </c:pt>
                <c:pt idx="16180">
                  <c:v>278.10000000000002</c:v>
                </c:pt>
                <c:pt idx="16181">
                  <c:v>275.3</c:v>
                </c:pt>
                <c:pt idx="16182">
                  <c:v>275.7</c:v>
                </c:pt>
                <c:pt idx="16183">
                  <c:v>278.8</c:v>
                </c:pt>
                <c:pt idx="16184">
                  <c:v>276.10000000000002</c:v>
                </c:pt>
                <c:pt idx="16185">
                  <c:v>274.89999999999998</c:v>
                </c:pt>
                <c:pt idx="16186">
                  <c:v>275.39999999999998</c:v>
                </c:pt>
                <c:pt idx="16187">
                  <c:v>279.10000000000002</c:v>
                </c:pt>
                <c:pt idx="16188">
                  <c:v>278.7</c:v>
                </c:pt>
                <c:pt idx="16189">
                  <c:v>276.39999999999998</c:v>
                </c:pt>
                <c:pt idx="16190">
                  <c:v>274.2</c:v>
                </c:pt>
                <c:pt idx="16191">
                  <c:v>275.7</c:v>
                </c:pt>
                <c:pt idx="16192">
                  <c:v>274.2</c:v>
                </c:pt>
                <c:pt idx="16193">
                  <c:v>275</c:v>
                </c:pt>
                <c:pt idx="16194">
                  <c:v>277.8</c:v>
                </c:pt>
                <c:pt idx="16195">
                  <c:v>274.39999999999998</c:v>
                </c:pt>
                <c:pt idx="16196">
                  <c:v>276.5</c:v>
                </c:pt>
                <c:pt idx="16197">
                  <c:v>279</c:v>
                </c:pt>
                <c:pt idx="16198">
                  <c:v>278.2</c:v>
                </c:pt>
                <c:pt idx="16199">
                  <c:v>277.10000000000002</c:v>
                </c:pt>
                <c:pt idx="16200">
                  <c:v>277.60000000000002</c:v>
                </c:pt>
                <c:pt idx="16201">
                  <c:v>275.5</c:v>
                </c:pt>
                <c:pt idx="16202">
                  <c:v>279</c:v>
                </c:pt>
                <c:pt idx="16203">
                  <c:v>280.2</c:v>
                </c:pt>
                <c:pt idx="16204">
                  <c:v>274.10000000000002</c:v>
                </c:pt>
                <c:pt idx="16205">
                  <c:v>280</c:v>
                </c:pt>
                <c:pt idx="16206">
                  <c:v>269.3</c:v>
                </c:pt>
                <c:pt idx="16207">
                  <c:v>276.8</c:v>
                </c:pt>
                <c:pt idx="16208">
                  <c:v>271.89999999999998</c:v>
                </c:pt>
                <c:pt idx="16209">
                  <c:v>274.3</c:v>
                </c:pt>
                <c:pt idx="16210">
                  <c:v>275.8</c:v>
                </c:pt>
                <c:pt idx="16211">
                  <c:v>272.60000000000002</c:v>
                </c:pt>
                <c:pt idx="16212">
                  <c:v>276.8</c:v>
                </c:pt>
                <c:pt idx="16213">
                  <c:v>273.60000000000002</c:v>
                </c:pt>
                <c:pt idx="16214">
                  <c:v>270</c:v>
                </c:pt>
                <c:pt idx="16215">
                  <c:v>268.3</c:v>
                </c:pt>
                <c:pt idx="16216">
                  <c:v>276.39999999999998</c:v>
                </c:pt>
                <c:pt idx="16217">
                  <c:v>273.5</c:v>
                </c:pt>
                <c:pt idx="16218">
                  <c:v>264</c:v>
                </c:pt>
                <c:pt idx="16219">
                  <c:v>268.39999999999998</c:v>
                </c:pt>
                <c:pt idx="16220">
                  <c:v>269.5</c:v>
                </c:pt>
                <c:pt idx="16221">
                  <c:v>273.60000000000002</c:v>
                </c:pt>
                <c:pt idx="16222">
                  <c:v>264.60000000000002</c:v>
                </c:pt>
                <c:pt idx="16223">
                  <c:v>272.60000000000002</c:v>
                </c:pt>
                <c:pt idx="16224">
                  <c:v>272.60000000000002</c:v>
                </c:pt>
                <c:pt idx="16225">
                  <c:v>273.39999999999998</c:v>
                </c:pt>
                <c:pt idx="16226">
                  <c:v>276.10000000000002</c:v>
                </c:pt>
                <c:pt idx="16227">
                  <c:v>274.7</c:v>
                </c:pt>
                <c:pt idx="16228">
                  <c:v>273.39999999999998</c:v>
                </c:pt>
                <c:pt idx="16229">
                  <c:v>276.10000000000002</c:v>
                </c:pt>
                <c:pt idx="16230">
                  <c:v>275.60000000000002</c:v>
                </c:pt>
                <c:pt idx="16231">
                  <c:v>274.8</c:v>
                </c:pt>
                <c:pt idx="16232">
                  <c:v>274.2</c:v>
                </c:pt>
                <c:pt idx="16233">
                  <c:v>273.2</c:v>
                </c:pt>
                <c:pt idx="16234">
                  <c:v>274.7</c:v>
                </c:pt>
                <c:pt idx="16235">
                  <c:v>274</c:v>
                </c:pt>
                <c:pt idx="16236">
                  <c:v>272.89999999999998</c:v>
                </c:pt>
                <c:pt idx="16237">
                  <c:v>279.8</c:v>
                </c:pt>
                <c:pt idx="16238">
                  <c:v>278.60000000000002</c:v>
                </c:pt>
                <c:pt idx="16239">
                  <c:v>270.3</c:v>
                </c:pt>
                <c:pt idx="16240">
                  <c:v>277.8</c:v>
                </c:pt>
                <c:pt idx="16241">
                  <c:v>278</c:v>
                </c:pt>
                <c:pt idx="16242">
                  <c:v>273.3</c:v>
                </c:pt>
                <c:pt idx="16243">
                  <c:v>268.8</c:v>
                </c:pt>
                <c:pt idx="16244">
                  <c:v>277.60000000000002</c:v>
                </c:pt>
                <c:pt idx="16245">
                  <c:v>277.60000000000002</c:v>
                </c:pt>
                <c:pt idx="16246">
                  <c:v>265.3</c:v>
                </c:pt>
                <c:pt idx="16247">
                  <c:v>277.10000000000002</c:v>
                </c:pt>
                <c:pt idx="16248">
                  <c:v>273.3</c:v>
                </c:pt>
                <c:pt idx="16249">
                  <c:v>277.60000000000002</c:v>
                </c:pt>
                <c:pt idx="16250">
                  <c:v>276</c:v>
                </c:pt>
                <c:pt idx="16251">
                  <c:v>277.10000000000002</c:v>
                </c:pt>
                <c:pt idx="16252">
                  <c:v>277.3</c:v>
                </c:pt>
                <c:pt idx="16253">
                  <c:v>281.10000000000002</c:v>
                </c:pt>
                <c:pt idx="16254">
                  <c:v>279.8</c:v>
                </c:pt>
                <c:pt idx="16255">
                  <c:v>273.3</c:v>
                </c:pt>
                <c:pt idx="16256">
                  <c:v>279.5</c:v>
                </c:pt>
                <c:pt idx="16257">
                  <c:v>267.60000000000002</c:v>
                </c:pt>
                <c:pt idx="16258">
                  <c:v>277</c:v>
                </c:pt>
                <c:pt idx="16259">
                  <c:v>278</c:v>
                </c:pt>
                <c:pt idx="16260">
                  <c:v>275</c:v>
                </c:pt>
                <c:pt idx="16261">
                  <c:v>269.2</c:v>
                </c:pt>
                <c:pt idx="16262">
                  <c:v>276.10000000000002</c:v>
                </c:pt>
                <c:pt idx="16263">
                  <c:v>268.10000000000002</c:v>
                </c:pt>
                <c:pt idx="16264">
                  <c:v>275.8</c:v>
                </c:pt>
                <c:pt idx="16265">
                  <c:v>269.8</c:v>
                </c:pt>
                <c:pt idx="16266">
                  <c:v>273.8</c:v>
                </c:pt>
                <c:pt idx="16267">
                  <c:v>278.60000000000002</c:v>
                </c:pt>
                <c:pt idx="16268">
                  <c:v>279.10000000000002</c:v>
                </c:pt>
                <c:pt idx="16269">
                  <c:v>278.7</c:v>
                </c:pt>
                <c:pt idx="16270">
                  <c:v>272.10000000000002</c:v>
                </c:pt>
                <c:pt idx="16271">
                  <c:v>281</c:v>
                </c:pt>
                <c:pt idx="16272">
                  <c:v>272.8</c:v>
                </c:pt>
                <c:pt idx="16273">
                  <c:v>277</c:v>
                </c:pt>
                <c:pt idx="16274">
                  <c:v>278.60000000000002</c:v>
                </c:pt>
                <c:pt idx="16275">
                  <c:v>278.60000000000002</c:v>
                </c:pt>
                <c:pt idx="16276">
                  <c:v>276.10000000000002</c:v>
                </c:pt>
                <c:pt idx="16277">
                  <c:v>268.3</c:v>
                </c:pt>
                <c:pt idx="16278">
                  <c:v>274.89999999999998</c:v>
                </c:pt>
                <c:pt idx="16279">
                  <c:v>275.39999999999998</c:v>
                </c:pt>
                <c:pt idx="16280">
                  <c:v>273.89999999999998</c:v>
                </c:pt>
                <c:pt idx="16281">
                  <c:v>271.3</c:v>
                </c:pt>
                <c:pt idx="16282">
                  <c:v>278.8</c:v>
                </c:pt>
                <c:pt idx="16283">
                  <c:v>277.7</c:v>
                </c:pt>
                <c:pt idx="16284">
                  <c:v>282.10000000000002</c:v>
                </c:pt>
                <c:pt idx="16285">
                  <c:v>276.10000000000002</c:v>
                </c:pt>
                <c:pt idx="16286">
                  <c:v>272.39999999999998</c:v>
                </c:pt>
                <c:pt idx="16287">
                  <c:v>276</c:v>
                </c:pt>
                <c:pt idx="16288">
                  <c:v>278</c:v>
                </c:pt>
                <c:pt idx="16289">
                  <c:v>277.10000000000002</c:v>
                </c:pt>
                <c:pt idx="16290">
                  <c:v>279.39999999999998</c:v>
                </c:pt>
                <c:pt idx="16291">
                  <c:v>273.8</c:v>
                </c:pt>
                <c:pt idx="16292">
                  <c:v>278</c:v>
                </c:pt>
                <c:pt idx="16293">
                  <c:v>277.60000000000002</c:v>
                </c:pt>
                <c:pt idx="16294">
                  <c:v>272.2</c:v>
                </c:pt>
                <c:pt idx="16295">
                  <c:v>273.2</c:v>
                </c:pt>
                <c:pt idx="16296">
                  <c:v>276.39999999999998</c:v>
                </c:pt>
                <c:pt idx="16297">
                  <c:v>276.2</c:v>
                </c:pt>
                <c:pt idx="16298">
                  <c:v>273.3</c:v>
                </c:pt>
                <c:pt idx="16299">
                  <c:v>277.10000000000002</c:v>
                </c:pt>
                <c:pt idx="16300">
                  <c:v>280.10000000000002</c:v>
                </c:pt>
                <c:pt idx="16301">
                  <c:v>281.5</c:v>
                </c:pt>
                <c:pt idx="16302">
                  <c:v>278</c:v>
                </c:pt>
                <c:pt idx="16303">
                  <c:v>280.2</c:v>
                </c:pt>
                <c:pt idx="16304">
                  <c:v>277</c:v>
                </c:pt>
                <c:pt idx="16305">
                  <c:v>273.89999999999998</c:v>
                </c:pt>
                <c:pt idx="16306">
                  <c:v>270.5</c:v>
                </c:pt>
                <c:pt idx="16307">
                  <c:v>271.39999999999998</c:v>
                </c:pt>
                <c:pt idx="16308">
                  <c:v>277.39999999999998</c:v>
                </c:pt>
                <c:pt idx="16309">
                  <c:v>278.2</c:v>
                </c:pt>
                <c:pt idx="16310">
                  <c:v>271.89999999999998</c:v>
                </c:pt>
                <c:pt idx="16311">
                  <c:v>275.3</c:v>
                </c:pt>
                <c:pt idx="16312">
                  <c:v>277</c:v>
                </c:pt>
                <c:pt idx="16313">
                  <c:v>268.89999999999998</c:v>
                </c:pt>
                <c:pt idx="16314">
                  <c:v>275.60000000000002</c:v>
                </c:pt>
                <c:pt idx="16315">
                  <c:v>278.8</c:v>
                </c:pt>
                <c:pt idx="16316">
                  <c:v>277.7</c:v>
                </c:pt>
                <c:pt idx="16317">
                  <c:v>278.7</c:v>
                </c:pt>
                <c:pt idx="16318">
                  <c:v>269.8</c:v>
                </c:pt>
                <c:pt idx="16319">
                  <c:v>276.5</c:v>
                </c:pt>
                <c:pt idx="16320">
                  <c:v>278.8</c:v>
                </c:pt>
                <c:pt idx="16321">
                  <c:v>279.2</c:v>
                </c:pt>
                <c:pt idx="16322">
                  <c:v>277</c:v>
                </c:pt>
                <c:pt idx="16323">
                  <c:v>272.3</c:v>
                </c:pt>
                <c:pt idx="16324">
                  <c:v>279</c:v>
                </c:pt>
                <c:pt idx="16325">
                  <c:v>277.10000000000002</c:v>
                </c:pt>
                <c:pt idx="16326">
                  <c:v>278.39999999999998</c:v>
                </c:pt>
                <c:pt idx="16327">
                  <c:v>278.2</c:v>
                </c:pt>
                <c:pt idx="16328">
                  <c:v>278.7</c:v>
                </c:pt>
                <c:pt idx="16329">
                  <c:v>269.5</c:v>
                </c:pt>
                <c:pt idx="16330">
                  <c:v>281.7</c:v>
                </c:pt>
                <c:pt idx="16331">
                  <c:v>282.5</c:v>
                </c:pt>
                <c:pt idx="16332">
                  <c:v>281.7</c:v>
                </c:pt>
                <c:pt idx="16333">
                  <c:v>278.8</c:v>
                </c:pt>
                <c:pt idx="16334">
                  <c:v>279</c:v>
                </c:pt>
                <c:pt idx="16335">
                  <c:v>277.7</c:v>
                </c:pt>
                <c:pt idx="16336">
                  <c:v>278.60000000000002</c:v>
                </c:pt>
                <c:pt idx="16337">
                  <c:v>279.10000000000002</c:v>
                </c:pt>
                <c:pt idx="16338">
                  <c:v>280.39999999999998</c:v>
                </c:pt>
                <c:pt idx="16339">
                  <c:v>278.60000000000002</c:v>
                </c:pt>
                <c:pt idx="16340">
                  <c:v>279.10000000000002</c:v>
                </c:pt>
                <c:pt idx="16341">
                  <c:v>277</c:v>
                </c:pt>
                <c:pt idx="16342">
                  <c:v>274.7</c:v>
                </c:pt>
                <c:pt idx="16343">
                  <c:v>277</c:v>
                </c:pt>
                <c:pt idx="16344">
                  <c:v>275.39999999999998</c:v>
                </c:pt>
                <c:pt idx="16345">
                  <c:v>274.10000000000002</c:v>
                </c:pt>
                <c:pt idx="16346">
                  <c:v>281.60000000000002</c:v>
                </c:pt>
                <c:pt idx="16347">
                  <c:v>281.7</c:v>
                </c:pt>
                <c:pt idx="16348">
                  <c:v>279.10000000000002</c:v>
                </c:pt>
                <c:pt idx="16349">
                  <c:v>278.39999999999998</c:v>
                </c:pt>
                <c:pt idx="16350">
                  <c:v>281.5</c:v>
                </c:pt>
                <c:pt idx="16351">
                  <c:v>280.7</c:v>
                </c:pt>
                <c:pt idx="16352">
                  <c:v>278.39999999999998</c:v>
                </c:pt>
                <c:pt idx="16353">
                  <c:v>279.8</c:v>
                </c:pt>
                <c:pt idx="16354">
                  <c:v>270.10000000000002</c:v>
                </c:pt>
                <c:pt idx="16355">
                  <c:v>273.3</c:v>
                </c:pt>
                <c:pt idx="16356">
                  <c:v>279.39999999999998</c:v>
                </c:pt>
                <c:pt idx="16357">
                  <c:v>272.8</c:v>
                </c:pt>
                <c:pt idx="16358">
                  <c:v>273.39999999999998</c:v>
                </c:pt>
                <c:pt idx="16359">
                  <c:v>276.39999999999998</c:v>
                </c:pt>
                <c:pt idx="16360">
                  <c:v>278.60000000000002</c:v>
                </c:pt>
                <c:pt idx="16361">
                  <c:v>277.5</c:v>
                </c:pt>
                <c:pt idx="16362">
                  <c:v>270.60000000000002</c:v>
                </c:pt>
                <c:pt idx="16363">
                  <c:v>275.2</c:v>
                </c:pt>
                <c:pt idx="16364">
                  <c:v>279.10000000000002</c:v>
                </c:pt>
                <c:pt idx="16365">
                  <c:v>280.5</c:v>
                </c:pt>
                <c:pt idx="16366">
                  <c:v>273.60000000000002</c:v>
                </c:pt>
                <c:pt idx="16367">
                  <c:v>276.39999999999998</c:v>
                </c:pt>
                <c:pt idx="16368">
                  <c:v>277.39999999999998</c:v>
                </c:pt>
                <c:pt idx="16369">
                  <c:v>278.10000000000002</c:v>
                </c:pt>
                <c:pt idx="16370">
                  <c:v>277.39999999999998</c:v>
                </c:pt>
                <c:pt idx="16371">
                  <c:v>277.10000000000002</c:v>
                </c:pt>
                <c:pt idx="16372">
                  <c:v>276.8</c:v>
                </c:pt>
                <c:pt idx="16373">
                  <c:v>272.89999999999998</c:v>
                </c:pt>
                <c:pt idx="16374">
                  <c:v>266.89999999999998</c:v>
                </c:pt>
                <c:pt idx="16375">
                  <c:v>277</c:v>
                </c:pt>
                <c:pt idx="16376">
                  <c:v>279.10000000000002</c:v>
                </c:pt>
                <c:pt idx="16377">
                  <c:v>272.8</c:v>
                </c:pt>
                <c:pt idx="16378">
                  <c:v>278.2</c:v>
                </c:pt>
                <c:pt idx="16379">
                  <c:v>277.10000000000002</c:v>
                </c:pt>
                <c:pt idx="16380">
                  <c:v>275.89999999999998</c:v>
                </c:pt>
                <c:pt idx="16381">
                  <c:v>276.2</c:v>
                </c:pt>
                <c:pt idx="16382">
                  <c:v>276.7</c:v>
                </c:pt>
                <c:pt idx="16383">
                  <c:v>273.39999999999998</c:v>
                </c:pt>
                <c:pt idx="16384">
                  <c:v>274.7</c:v>
                </c:pt>
                <c:pt idx="16385">
                  <c:v>275.39999999999998</c:v>
                </c:pt>
                <c:pt idx="16386">
                  <c:v>269.89999999999998</c:v>
                </c:pt>
                <c:pt idx="16387">
                  <c:v>277.2</c:v>
                </c:pt>
                <c:pt idx="16388">
                  <c:v>275.60000000000002</c:v>
                </c:pt>
                <c:pt idx="16389">
                  <c:v>270.5</c:v>
                </c:pt>
                <c:pt idx="16390">
                  <c:v>277</c:v>
                </c:pt>
                <c:pt idx="16391">
                  <c:v>273.89999999999998</c:v>
                </c:pt>
                <c:pt idx="16392">
                  <c:v>276.39999999999998</c:v>
                </c:pt>
                <c:pt idx="16393">
                  <c:v>274.39999999999998</c:v>
                </c:pt>
                <c:pt idx="16394">
                  <c:v>275.7</c:v>
                </c:pt>
                <c:pt idx="16395">
                  <c:v>276.7</c:v>
                </c:pt>
                <c:pt idx="16396">
                  <c:v>273.60000000000002</c:v>
                </c:pt>
                <c:pt idx="16397">
                  <c:v>272.60000000000002</c:v>
                </c:pt>
                <c:pt idx="16398">
                  <c:v>275.89999999999998</c:v>
                </c:pt>
                <c:pt idx="16399">
                  <c:v>272.8</c:v>
                </c:pt>
                <c:pt idx="16400">
                  <c:v>275.2</c:v>
                </c:pt>
                <c:pt idx="16401">
                  <c:v>273.2</c:v>
                </c:pt>
                <c:pt idx="16402">
                  <c:v>272.2</c:v>
                </c:pt>
                <c:pt idx="16403">
                  <c:v>275.10000000000002</c:v>
                </c:pt>
                <c:pt idx="16404">
                  <c:v>273.89999999999998</c:v>
                </c:pt>
                <c:pt idx="16405">
                  <c:v>272.39999999999998</c:v>
                </c:pt>
                <c:pt idx="16406">
                  <c:v>260.3</c:v>
                </c:pt>
                <c:pt idx="16407">
                  <c:v>268.5</c:v>
                </c:pt>
                <c:pt idx="16408">
                  <c:v>274.39999999999998</c:v>
                </c:pt>
                <c:pt idx="16409">
                  <c:v>274.10000000000002</c:v>
                </c:pt>
                <c:pt idx="16410">
                  <c:v>272</c:v>
                </c:pt>
                <c:pt idx="16411">
                  <c:v>270.39999999999998</c:v>
                </c:pt>
                <c:pt idx="16412">
                  <c:v>270.2</c:v>
                </c:pt>
                <c:pt idx="16413">
                  <c:v>273.2</c:v>
                </c:pt>
                <c:pt idx="16414">
                  <c:v>266.2</c:v>
                </c:pt>
                <c:pt idx="16415">
                  <c:v>271.60000000000002</c:v>
                </c:pt>
                <c:pt idx="16416">
                  <c:v>274</c:v>
                </c:pt>
                <c:pt idx="16417">
                  <c:v>263.2</c:v>
                </c:pt>
                <c:pt idx="16418">
                  <c:v>274.10000000000002</c:v>
                </c:pt>
                <c:pt idx="16419">
                  <c:v>274.60000000000002</c:v>
                </c:pt>
                <c:pt idx="16420">
                  <c:v>272</c:v>
                </c:pt>
                <c:pt idx="16421">
                  <c:v>271.7</c:v>
                </c:pt>
                <c:pt idx="16422">
                  <c:v>276.10000000000002</c:v>
                </c:pt>
                <c:pt idx="16423">
                  <c:v>273.8</c:v>
                </c:pt>
                <c:pt idx="16424">
                  <c:v>278.60000000000002</c:v>
                </c:pt>
                <c:pt idx="16425">
                  <c:v>272.60000000000002</c:v>
                </c:pt>
                <c:pt idx="16426">
                  <c:v>277</c:v>
                </c:pt>
                <c:pt idx="16427">
                  <c:v>277.7</c:v>
                </c:pt>
                <c:pt idx="16428">
                  <c:v>278.8</c:v>
                </c:pt>
                <c:pt idx="16429">
                  <c:v>277</c:v>
                </c:pt>
                <c:pt idx="16430">
                  <c:v>276.7</c:v>
                </c:pt>
                <c:pt idx="16431">
                  <c:v>276.89999999999998</c:v>
                </c:pt>
                <c:pt idx="16432">
                  <c:v>276.39999999999998</c:v>
                </c:pt>
                <c:pt idx="16433">
                  <c:v>268.5</c:v>
                </c:pt>
                <c:pt idx="16434">
                  <c:v>273.3</c:v>
                </c:pt>
                <c:pt idx="16435">
                  <c:v>277.39999999999998</c:v>
                </c:pt>
                <c:pt idx="16436">
                  <c:v>277.10000000000002</c:v>
                </c:pt>
                <c:pt idx="16437">
                  <c:v>272.5</c:v>
                </c:pt>
                <c:pt idx="16438">
                  <c:v>276.2</c:v>
                </c:pt>
                <c:pt idx="16439">
                  <c:v>274.60000000000002</c:v>
                </c:pt>
                <c:pt idx="16440">
                  <c:v>275.39999999999998</c:v>
                </c:pt>
                <c:pt idx="16441">
                  <c:v>274.8</c:v>
                </c:pt>
                <c:pt idx="16442">
                  <c:v>271.89999999999998</c:v>
                </c:pt>
                <c:pt idx="16443">
                  <c:v>272.89999999999998</c:v>
                </c:pt>
                <c:pt idx="16444">
                  <c:v>275.2</c:v>
                </c:pt>
                <c:pt idx="16445">
                  <c:v>272.60000000000002</c:v>
                </c:pt>
                <c:pt idx="16446">
                  <c:v>275</c:v>
                </c:pt>
                <c:pt idx="16447">
                  <c:v>271</c:v>
                </c:pt>
                <c:pt idx="16448">
                  <c:v>271.60000000000002</c:v>
                </c:pt>
                <c:pt idx="16449">
                  <c:v>275.7</c:v>
                </c:pt>
                <c:pt idx="16450">
                  <c:v>271.8</c:v>
                </c:pt>
                <c:pt idx="16451">
                  <c:v>277.10000000000002</c:v>
                </c:pt>
                <c:pt idx="16452">
                  <c:v>275</c:v>
                </c:pt>
                <c:pt idx="16453">
                  <c:v>274.7</c:v>
                </c:pt>
                <c:pt idx="16454">
                  <c:v>265.60000000000002</c:v>
                </c:pt>
                <c:pt idx="16455">
                  <c:v>263</c:v>
                </c:pt>
                <c:pt idx="16456">
                  <c:v>270.60000000000002</c:v>
                </c:pt>
                <c:pt idx="16457">
                  <c:v>272.2</c:v>
                </c:pt>
                <c:pt idx="16458">
                  <c:v>275.3</c:v>
                </c:pt>
                <c:pt idx="16459">
                  <c:v>271.89999999999998</c:v>
                </c:pt>
                <c:pt idx="16460">
                  <c:v>263.3</c:v>
                </c:pt>
                <c:pt idx="16461">
                  <c:v>268.2</c:v>
                </c:pt>
                <c:pt idx="16462">
                  <c:v>274.60000000000002</c:v>
                </c:pt>
                <c:pt idx="16463">
                  <c:v>273</c:v>
                </c:pt>
                <c:pt idx="16464">
                  <c:v>273.3</c:v>
                </c:pt>
                <c:pt idx="16465">
                  <c:v>273.60000000000002</c:v>
                </c:pt>
                <c:pt idx="16466">
                  <c:v>271.7</c:v>
                </c:pt>
                <c:pt idx="16467">
                  <c:v>273.60000000000002</c:v>
                </c:pt>
                <c:pt idx="16468">
                  <c:v>273.39999999999998</c:v>
                </c:pt>
                <c:pt idx="16469">
                  <c:v>270.7</c:v>
                </c:pt>
                <c:pt idx="16470">
                  <c:v>267.5</c:v>
                </c:pt>
                <c:pt idx="16471">
                  <c:v>274.8</c:v>
                </c:pt>
                <c:pt idx="16472">
                  <c:v>274.5</c:v>
                </c:pt>
                <c:pt idx="16473">
                  <c:v>277</c:v>
                </c:pt>
                <c:pt idx="16474">
                  <c:v>276.2</c:v>
                </c:pt>
                <c:pt idx="16475">
                  <c:v>271.5</c:v>
                </c:pt>
                <c:pt idx="16476">
                  <c:v>271.2</c:v>
                </c:pt>
                <c:pt idx="16477">
                  <c:v>269.60000000000002</c:v>
                </c:pt>
                <c:pt idx="16478">
                  <c:v>272</c:v>
                </c:pt>
                <c:pt idx="16479">
                  <c:v>271.5</c:v>
                </c:pt>
                <c:pt idx="16480">
                  <c:v>271.8</c:v>
                </c:pt>
                <c:pt idx="16481">
                  <c:v>272.60000000000002</c:v>
                </c:pt>
                <c:pt idx="16482">
                  <c:v>273.5</c:v>
                </c:pt>
                <c:pt idx="16483">
                  <c:v>270.5</c:v>
                </c:pt>
                <c:pt idx="16484">
                  <c:v>269.89999999999998</c:v>
                </c:pt>
                <c:pt idx="16485">
                  <c:v>272.8</c:v>
                </c:pt>
                <c:pt idx="16486">
                  <c:v>272.60000000000002</c:v>
                </c:pt>
                <c:pt idx="16487">
                  <c:v>272.60000000000002</c:v>
                </c:pt>
                <c:pt idx="16488">
                  <c:v>264.10000000000002</c:v>
                </c:pt>
                <c:pt idx="16489">
                  <c:v>275</c:v>
                </c:pt>
                <c:pt idx="16490">
                  <c:v>276.10000000000002</c:v>
                </c:pt>
                <c:pt idx="16491">
                  <c:v>269.60000000000002</c:v>
                </c:pt>
                <c:pt idx="16492">
                  <c:v>272.7</c:v>
                </c:pt>
                <c:pt idx="16493">
                  <c:v>269.3</c:v>
                </c:pt>
                <c:pt idx="16494">
                  <c:v>271.10000000000002</c:v>
                </c:pt>
                <c:pt idx="16495">
                  <c:v>270.39999999999998</c:v>
                </c:pt>
                <c:pt idx="16496">
                  <c:v>268.89999999999998</c:v>
                </c:pt>
                <c:pt idx="16497">
                  <c:v>271.39999999999998</c:v>
                </c:pt>
                <c:pt idx="16498">
                  <c:v>271</c:v>
                </c:pt>
                <c:pt idx="16499">
                  <c:v>272.60000000000002</c:v>
                </c:pt>
                <c:pt idx="16500">
                  <c:v>270</c:v>
                </c:pt>
                <c:pt idx="16501">
                  <c:v>269.60000000000002</c:v>
                </c:pt>
                <c:pt idx="16502">
                  <c:v>272</c:v>
                </c:pt>
                <c:pt idx="16503">
                  <c:v>272.3</c:v>
                </c:pt>
                <c:pt idx="16504">
                  <c:v>273</c:v>
                </c:pt>
                <c:pt idx="16505">
                  <c:v>274.10000000000002</c:v>
                </c:pt>
                <c:pt idx="16506">
                  <c:v>265.10000000000002</c:v>
                </c:pt>
                <c:pt idx="16507">
                  <c:v>268</c:v>
                </c:pt>
                <c:pt idx="16508">
                  <c:v>272.60000000000002</c:v>
                </c:pt>
                <c:pt idx="16509">
                  <c:v>272.5</c:v>
                </c:pt>
                <c:pt idx="16510">
                  <c:v>264.60000000000002</c:v>
                </c:pt>
                <c:pt idx="16511">
                  <c:v>268.10000000000002</c:v>
                </c:pt>
                <c:pt idx="16512">
                  <c:v>260.8</c:v>
                </c:pt>
                <c:pt idx="16513">
                  <c:v>269.5</c:v>
                </c:pt>
                <c:pt idx="16514">
                  <c:v>267.3</c:v>
                </c:pt>
                <c:pt idx="16515">
                  <c:v>271.3</c:v>
                </c:pt>
                <c:pt idx="16516">
                  <c:v>269.39999999999998</c:v>
                </c:pt>
                <c:pt idx="16517">
                  <c:v>273.10000000000002</c:v>
                </c:pt>
                <c:pt idx="16518">
                  <c:v>274.39999999999998</c:v>
                </c:pt>
                <c:pt idx="16519">
                  <c:v>272.5</c:v>
                </c:pt>
                <c:pt idx="16520">
                  <c:v>269.39999999999998</c:v>
                </c:pt>
                <c:pt idx="16521">
                  <c:v>273.7</c:v>
                </c:pt>
                <c:pt idx="16522">
                  <c:v>271.39999999999998</c:v>
                </c:pt>
                <c:pt idx="16523">
                  <c:v>269.60000000000002</c:v>
                </c:pt>
                <c:pt idx="16524">
                  <c:v>271.2</c:v>
                </c:pt>
                <c:pt idx="16525">
                  <c:v>272.10000000000002</c:v>
                </c:pt>
                <c:pt idx="16526">
                  <c:v>267.2</c:v>
                </c:pt>
                <c:pt idx="16527">
                  <c:v>272</c:v>
                </c:pt>
                <c:pt idx="16528">
                  <c:v>269.8</c:v>
                </c:pt>
                <c:pt idx="16529">
                  <c:v>270.60000000000002</c:v>
                </c:pt>
                <c:pt idx="16530">
                  <c:v>273.2</c:v>
                </c:pt>
                <c:pt idx="16531">
                  <c:v>274</c:v>
                </c:pt>
                <c:pt idx="16532">
                  <c:v>273.2</c:v>
                </c:pt>
                <c:pt idx="16533">
                  <c:v>276.3</c:v>
                </c:pt>
                <c:pt idx="16534">
                  <c:v>275</c:v>
                </c:pt>
                <c:pt idx="16535">
                  <c:v>272.60000000000002</c:v>
                </c:pt>
                <c:pt idx="16536">
                  <c:v>274.3</c:v>
                </c:pt>
                <c:pt idx="16537">
                  <c:v>274.39999999999998</c:v>
                </c:pt>
                <c:pt idx="16538">
                  <c:v>267.3</c:v>
                </c:pt>
                <c:pt idx="16539">
                  <c:v>266.8</c:v>
                </c:pt>
                <c:pt idx="16540">
                  <c:v>269.2</c:v>
                </c:pt>
                <c:pt idx="16541">
                  <c:v>270.2</c:v>
                </c:pt>
                <c:pt idx="16542">
                  <c:v>267.5</c:v>
                </c:pt>
                <c:pt idx="16543">
                  <c:v>258.7</c:v>
                </c:pt>
                <c:pt idx="16544">
                  <c:v>264.39999999999998</c:v>
                </c:pt>
                <c:pt idx="16545">
                  <c:v>264.5</c:v>
                </c:pt>
                <c:pt idx="16546">
                  <c:v>270.39999999999998</c:v>
                </c:pt>
                <c:pt idx="16547">
                  <c:v>270.2</c:v>
                </c:pt>
                <c:pt idx="16548">
                  <c:v>271.5</c:v>
                </c:pt>
                <c:pt idx="16549">
                  <c:v>271.10000000000002</c:v>
                </c:pt>
                <c:pt idx="16550">
                  <c:v>270.2</c:v>
                </c:pt>
                <c:pt idx="16551">
                  <c:v>274.2</c:v>
                </c:pt>
                <c:pt idx="16552">
                  <c:v>270.8</c:v>
                </c:pt>
                <c:pt idx="16553">
                  <c:v>276.10000000000002</c:v>
                </c:pt>
                <c:pt idx="16554">
                  <c:v>276.60000000000002</c:v>
                </c:pt>
                <c:pt idx="16555">
                  <c:v>272.2</c:v>
                </c:pt>
                <c:pt idx="16556">
                  <c:v>271.10000000000002</c:v>
                </c:pt>
                <c:pt idx="16557">
                  <c:v>264.8</c:v>
                </c:pt>
                <c:pt idx="16558">
                  <c:v>271.8</c:v>
                </c:pt>
                <c:pt idx="16559">
                  <c:v>269.5</c:v>
                </c:pt>
                <c:pt idx="16560">
                  <c:v>265</c:v>
                </c:pt>
                <c:pt idx="16561">
                  <c:v>266.89999999999998</c:v>
                </c:pt>
                <c:pt idx="16562">
                  <c:v>266.5</c:v>
                </c:pt>
                <c:pt idx="16563">
                  <c:v>271.8</c:v>
                </c:pt>
                <c:pt idx="16564">
                  <c:v>270.8</c:v>
                </c:pt>
                <c:pt idx="16565">
                  <c:v>272.10000000000002</c:v>
                </c:pt>
                <c:pt idx="16566">
                  <c:v>270.89999999999998</c:v>
                </c:pt>
                <c:pt idx="16567">
                  <c:v>268.39999999999998</c:v>
                </c:pt>
                <c:pt idx="16568">
                  <c:v>272.7</c:v>
                </c:pt>
                <c:pt idx="16569">
                  <c:v>272.8</c:v>
                </c:pt>
                <c:pt idx="16570">
                  <c:v>272.10000000000002</c:v>
                </c:pt>
                <c:pt idx="16571">
                  <c:v>268.3</c:v>
                </c:pt>
                <c:pt idx="16572">
                  <c:v>273.2</c:v>
                </c:pt>
                <c:pt idx="16573">
                  <c:v>272.60000000000002</c:v>
                </c:pt>
                <c:pt idx="16574">
                  <c:v>272.60000000000002</c:v>
                </c:pt>
                <c:pt idx="16575">
                  <c:v>272.60000000000002</c:v>
                </c:pt>
                <c:pt idx="16576">
                  <c:v>272.2</c:v>
                </c:pt>
                <c:pt idx="16577">
                  <c:v>270.10000000000002</c:v>
                </c:pt>
                <c:pt idx="16578">
                  <c:v>272.2</c:v>
                </c:pt>
                <c:pt idx="16579">
                  <c:v>272.2</c:v>
                </c:pt>
                <c:pt idx="16580">
                  <c:v>270.10000000000002</c:v>
                </c:pt>
                <c:pt idx="16581">
                  <c:v>270.5</c:v>
                </c:pt>
                <c:pt idx="16582">
                  <c:v>271.60000000000002</c:v>
                </c:pt>
                <c:pt idx="16583">
                  <c:v>271.10000000000002</c:v>
                </c:pt>
                <c:pt idx="16584">
                  <c:v>271.5</c:v>
                </c:pt>
                <c:pt idx="16585">
                  <c:v>267.60000000000002</c:v>
                </c:pt>
                <c:pt idx="16586">
                  <c:v>271.10000000000002</c:v>
                </c:pt>
                <c:pt idx="16587">
                  <c:v>268.89999999999998</c:v>
                </c:pt>
                <c:pt idx="16588">
                  <c:v>262</c:v>
                </c:pt>
                <c:pt idx="16589">
                  <c:v>271.10000000000002</c:v>
                </c:pt>
                <c:pt idx="16590">
                  <c:v>265.60000000000002</c:v>
                </c:pt>
                <c:pt idx="16591">
                  <c:v>267.8</c:v>
                </c:pt>
                <c:pt idx="16592">
                  <c:v>267.60000000000002</c:v>
                </c:pt>
                <c:pt idx="16593">
                  <c:v>263.2</c:v>
                </c:pt>
                <c:pt idx="16594">
                  <c:v>266.3</c:v>
                </c:pt>
                <c:pt idx="16595">
                  <c:v>265.2</c:v>
                </c:pt>
                <c:pt idx="16596">
                  <c:v>260.60000000000002</c:v>
                </c:pt>
                <c:pt idx="16597">
                  <c:v>265.89999999999998</c:v>
                </c:pt>
                <c:pt idx="16598">
                  <c:v>258</c:v>
                </c:pt>
                <c:pt idx="16599">
                  <c:v>262.2</c:v>
                </c:pt>
                <c:pt idx="16600">
                  <c:v>267.7</c:v>
                </c:pt>
                <c:pt idx="16601">
                  <c:v>262.8</c:v>
                </c:pt>
                <c:pt idx="16602">
                  <c:v>266.5</c:v>
                </c:pt>
                <c:pt idx="16603">
                  <c:v>266.60000000000002</c:v>
                </c:pt>
                <c:pt idx="16604">
                  <c:v>259.5</c:v>
                </c:pt>
                <c:pt idx="16605">
                  <c:v>266.39999999999998</c:v>
                </c:pt>
                <c:pt idx="16606">
                  <c:v>268.3</c:v>
                </c:pt>
                <c:pt idx="16607">
                  <c:v>267.2</c:v>
                </c:pt>
                <c:pt idx="16608">
                  <c:v>268.5</c:v>
                </c:pt>
                <c:pt idx="16609">
                  <c:v>267.60000000000002</c:v>
                </c:pt>
                <c:pt idx="16610">
                  <c:v>265.60000000000002</c:v>
                </c:pt>
                <c:pt idx="16611">
                  <c:v>266.2</c:v>
                </c:pt>
                <c:pt idx="16612">
                  <c:v>265.10000000000002</c:v>
                </c:pt>
                <c:pt idx="16613">
                  <c:v>267.2</c:v>
                </c:pt>
                <c:pt idx="16614">
                  <c:v>263.39999999999998</c:v>
                </c:pt>
                <c:pt idx="16615">
                  <c:v>265.7</c:v>
                </c:pt>
                <c:pt idx="16616">
                  <c:v>261.39999999999998</c:v>
                </c:pt>
                <c:pt idx="16617">
                  <c:v>266.39999999999998</c:v>
                </c:pt>
                <c:pt idx="16618">
                  <c:v>261.89999999999998</c:v>
                </c:pt>
                <c:pt idx="16619">
                  <c:v>259.89999999999998</c:v>
                </c:pt>
                <c:pt idx="16620">
                  <c:v>264.8</c:v>
                </c:pt>
                <c:pt idx="16621">
                  <c:v>261.89999999999998</c:v>
                </c:pt>
                <c:pt idx="16622">
                  <c:v>260.39999999999998</c:v>
                </c:pt>
                <c:pt idx="16623">
                  <c:v>257.3</c:v>
                </c:pt>
                <c:pt idx="16624">
                  <c:v>261.7</c:v>
                </c:pt>
                <c:pt idx="16625">
                  <c:v>262.89999999999998</c:v>
                </c:pt>
                <c:pt idx="16626">
                  <c:v>267.60000000000002</c:v>
                </c:pt>
                <c:pt idx="16627">
                  <c:v>265.89999999999998</c:v>
                </c:pt>
                <c:pt idx="16628">
                  <c:v>263.2</c:v>
                </c:pt>
                <c:pt idx="16629">
                  <c:v>261.10000000000002</c:v>
                </c:pt>
                <c:pt idx="16630">
                  <c:v>266.7</c:v>
                </c:pt>
                <c:pt idx="16631">
                  <c:v>266.10000000000002</c:v>
                </c:pt>
                <c:pt idx="16632">
                  <c:v>265.7</c:v>
                </c:pt>
                <c:pt idx="16633">
                  <c:v>264.5</c:v>
                </c:pt>
                <c:pt idx="16634">
                  <c:v>260.2</c:v>
                </c:pt>
                <c:pt idx="16635">
                  <c:v>262.39999999999998</c:v>
                </c:pt>
                <c:pt idx="16636">
                  <c:v>256.5</c:v>
                </c:pt>
                <c:pt idx="16637">
                  <c:v>263.2</c:v>
                </c:pt>
                <c:pt idx="16638">
                  <c:v>263.5</c:v>
                </c:pt>
                <c:pt idx="16639">
                  <c:v>258.60000000000002</c:v>
                </c:pt>
                <c:pt idx="16640">
                  <c:v>267.2</c:v>
                </c:pt>
                <c:pt idx="16641">
                  <c:v>264.3</c:v>
                </c:pt>
                <c:pt idx="16642">
                  <c:v>264.60000000000002</c:v>
                </c:pt>
                <c:pt idx="16643">
                  <c:v>258.89999999999998</c:v>
                </c:pt>
                <c:pt idx="16644">
                  <c:v>261.7</c:v>
                </c:pt>
                <c:pt idx="16645">
                  <c:v>265.3</c:v>
                </c:pt>
                <c:pt idx="16646">
                  <c:v>261.10000000000002</c:v>
                </c:pt>
                <c:pt idx="16647">
                  <c:v>263.8</c:v>
                </c:pt>
                <c:pt idx="16648">
                  <c:v>261.5</c:v>
                </c:pt>
                <c:pt idx="16649">
                  <c:v>263.10000000000002</c:v>
                </c:pt>
                <c:pt idx="16650">
                  <c:v>265.10000000000002</c:v>
                </c:pt>
                <c:pt idx="16651">
                  <c:v>260.7</c:v>
                </c:pt>
                <c:pt idx="16652">
                  <c:v>264.7</c:v>
                </c:pt>
                <c:pt idx="16653">
                  <c:v>262.10000000000002</c:v>
                </c:pt>
                <c:pt idx="16654">
                  <c:v>264.89999999999998</c:v>
                </c:pt>
                <c:pt idx="16655">
                  <c:v>265.2</c:v>
                </c:pt>
                <c:pt idx="16656">
                  <c:v>262.10000000000002</c:v>
                </c:pt>
                <c:pt idx="16657">
                  <c:v>263.89999999999998</c:v>
                </c:pt>
                <c:pt idx="16658">
                  <c:v>264.2</c:v>
                </c:pt>
                <c:pt idx="16659">
                  <c:v>261.10000000000002</c:v>
                </c:pt>
                <c:pt idx="16660">
                  <c:v>263.2</c:v>
                </c:pt>
                <c:pt idx="16661">
                  <c:v>260.39999999999998</c:v>
                </c:pt>
                <c:pt idx="16662">
                  <c:v>264.5</c:v>
                </c:pt>
                <c:pt idx="16663">
                  <c:v>262.7</c:v>
                </c:pt>
                <c:pt idx="16664">
                  <c:v>263.7</c:v>
                </c:pt>
                <c:pt idx="16665">
                  <c:v>264.7</c:v>
                </c:pt>
                <c:pt idx="16666">
                  <c:v>263.3</c:v>
                </c:pt>
                <c:pt idx="16667">
                  <c:v>256.7</c:v>
                </c:pt>
                <c:pt idx="16668">
                  <c:v>261.7</c:v>
                </c:pt>
                <c:pt idx="16669">
                  <c:v>257.5</c:v>
                </c:pt>
                <c:pt idx="16670">
                  <c:v>261.60000000000002</c:v>
                </c:pt>
                <c:pt idx="16671">
                  <c:v>263</c:v>
                </c:pt>
                <c:pt idx="16672">
                  <c:v>264.7</c:v>
                </c:pt>
                <c:pt idx="16673">
                  <c:v>262.10000000000002</c:v>
                </c:pt>
                <c:pt idx="16674">
                  <c:v>262.3</c:v>
                </c:pt>
                <c:pt idx="16675">
                  <c:v>263.10000000000002</c:v>
                </c:pt>
                <c:pt idx="16676">
                  <c:v>263.60000000000002</c:v>
                </c:pt>
                <c:pt idx="16677">
                  <c:v>263.5</c:v>
                </c:pt>
                <c:pt idx="16678">
                  <c:v>260.7</c:v>
                </c:pt>
                <c:pt idx="16679">
                  <c:v>263.60000000000002</c:v>
                </c:pt>
                <c:pt idx="16680">
                  <c:v>261.8</c:v>
                </c:pt>
                <c:pt idx="16681">
                  <c:v>255.5</c:v>
                </c:pt>
                <c:pt idx="16682">
                  <c:v>259.8</c:v>
                </c:pt>
                <c:pt idx="16683">
                  <c:v>262.39999999999998</c:v>
                </c:pt>
                <c:pt idx="16684">
                  <c:v>261.89999999999998</c:v>
                </c:pt>
                <c:pt idx="16685">
                  <c:v>261.60000000000002</c:v>
                </c:pt>
                <c:pt idx="16686">
                  <c:v>260.7</c:v>
                </c:pt>
                <c:pt idx="16687">
                  <c:v>254.5</c:v>
                </c:pt>
                <c:pt idx="16688">
                  <c:v>262</c:v>
                </c:pt>
                <c:pt idx="16689">
                  <c:v>265.5</c:v>
                </c:pt>
                <c:pt idx="16690">
                  <c:v>263.89999999999998</c:v>
                </c:pt>
                <c:pt idx="16691">
                  <c:v>262.3</c:v>
                </c:pt>
                <c:pt idx="16692">
                  <c:v>266.2</c:v>
                </c:pt>
                <c:pt idx="16693">
                  <c:v>262.3</c:v>
                </c:pt>
                <c:pt idx="16694">
                  <c:v>262.8</c:v>
                </c:pt>
                <c:pt idx="16695">
                  <c:v>263</c:v>
                </c:pt>
                <c:pt idx="16696">
                  <c:v>261.7</c:v>
                </c:pt>
                <c:pt idx="16697">
                  <c:v>261.2</c:v>
                </c:pt>
                <c:pt idx="16698">
                  <c:v>261.60000000000002</c:v>
                </c:pt>
                <c:pt idx="16699">
                  <c:v>263.10000000000002</c:v>
                </c:pt>
                <c:pt idx="16700">
                  <c:v>264.7</c:v>
                </c:pt>
                <c:pt idx="16701">
                  <c:v>260.39999999999998</c:v>
                </c:pt>
                <c:pt idx="16702">
                  <c:v>260.3</c:v>
                </c:pt>
                <c:pt idx="16703">
                  <c:v>266.10000000000002</c:v>
                </c:pt>
                <c:pt idx="16704">
                  <c:v>264.8</c:v>
                </c:pt>
                <c:pt idx="16705">
                  <c:v>263.3</c:v>
                </c:pt>
                <c:pt idx="16706">
                  <c:v>262.89999999999998</c:v>
                </c:pt>
                <c:pt idx="16707">
                  <c:v>264.3</c:v>
                </c:pt>
                <c:pt idx="16708">
                  <c:v>266.2</c:v>
                </c:pt>
                <c:pt idx="16709">
                  <c:v>264.5</c:v>
                </c:pt>
                <c:pt idx="16710">
                  <c:v>265.8</c:v>
                </c:pt>
                <c:pt idx="16711">
                  <c:v>263.3</c:v>
                </c:pt>
                <c:pt idx="16712">
                  <c:v>263.8</c:v>
                </c:pt>
                <c:pt idx="16713">
                  <c:v>264.8</c:v>
                </c:pt>
                <c:pt idx="16714">
                  <c:v>262.3</c:v>
                </c:pt>
                <c:pt idx="16715">
                  <c:v>262.3</c:v>
                </c:pt>
                <c:pt idx="16716">
                  <c:v>263.7</c:v>
                </c:pt>
                <c:pt idx="16717">
                  <c:v>264.3</c:v>
                </c:pt>
                <c:pt idx="16718">
                  <c:v>266.10000000000002</c:v>
                </c:pt>
                <c:pt idx="16719">
                  <c:v>260.5</c:v>
                </c:pt>
                <c:pt idx="16720">
                  <c:v>266.7</c:v>
                </c:pt>
                <c:pt idx="16721">
                  <c:v>267.2</c:v>
                </c:pt>
                <c:pt idx="16722">
                  <c:v>268.5</c:v>
                </c:pt>
                <c:pt idx="16723">
                  <c:v>265.2</c:v>
                </c:pt>
                <c:pt idx="16724">
                  <c:v>266.10000000000002</c:v>
                </c:pt>
                <c:pt idx="16725">
                  <c:v>260.39999999999998</c:v>
                </c:pt>
                <c:pt idx="16726">
                  <c:v>262.3</c:v>
                </c:pt>
                <c:pt idx="16727">
                  <c:v>261.8</c:v>
                </c:pt>
                <c:pt idx="16728">
                  <c:v>264.39999999999998</c:v>
                </c:pt>
                <c:pt idx="16729">
                  <c:v>260.39999999999998</c:v>
                </c:pt>
                <c:pt idx="16730">
                  <c:v>259.39999999999998</c:v>
                </c:pt>
                <c:pt idx="16731">
                  <c:v>265.39999999999998</c:v>
                </c:pt>
                <c:pt idx="16732">
                  <c:v>262.10000000000002</c:v>
                </c:pt>
                <c:pt idx="16733">
                  <c:v>263.2</c:v>
                </c:pt>
                <c:pt idx="16734">
                  <c:v>257.60000000000002</c:v>
                </c:pt>
                <c:pt idx="16735">
                  <c:v>263.3</c:v>
                </c:pt>
                <c:pt idx="16736">
                  <c:v>260.3</c:v>
                </c:pt>
                <c:pt idx="16737">
                  <c:v>259.3</c:v>
                </c:pt>
                <c:pt idx="16738">
                  <c:v>266.7</c:v>
                </c:pt>
                <c:pt idx="16739">
                  <c:v>266.7</c:v>
                </c:pt>
                <c:pt idx="16740">
                  <c:v>256.39999999999998</c:v>
                </c:pt>
                <c:pt idx="16741">
                  <c:v>264.10000000000002</c:v>
                </c:pt>
                <c:pt idx="16742">
                  <c:v>263.10000000000002</c:v>
                </c:pt>
                <c:pt idx="16743">
                  <c:v>264.10000000000002</c:v>
                </c:pt>
                <c:pt idx="16744">
                  <c:v>264.3</c:v>
                </c:pt>
                <c:pt idx="16745">
                  <c:v>263.2</c:v>
                </c:pt>
                <c:pt idx="16746">
                  <c:v>262.8</c:v>
                </c:pt>
                <c:pt idx="16747">
                  <c:v>263.89999999999998</c:v>
                </c:pt>
                <c:pt idx="16748">
                  <c:v>263.10000000000002</c:v>
                </c:pt>
                <c:pt idx="16749">
                  <c:v>251.6</c:v>
                </c:pt>
                <c:pt idx="16750">
                  <c:v>260.39999999999998</c:v>
                </c:pt>
                <c:pt idx="16751">
                  <c:v>257.39999999999998</c:v>
                </c:pt>
                <c:pt idx="16752">
                  <c:v>252.1</c:v>
                </c:pt>
                <c:pt idx="16753">
                  <c:v>258.7</c:v>
                </c:pt>
                <c:pt idx="16754">
                  <c:v>260.8</c:v>
                </c:pt>
                <c:pt idx="16755">
                  <c:v>261</c:v>
                </c:pt>
                <c:pt idx="16756">
                  <c:v>265.5</c:v>
                </c:pt>
                <c:pt idx="16757">
                  <c:v>258.89999999999998</c:v>
                </c:pt>
                <c:pt idx="16758">
                  <c:v>258</c:v>
                </c:pt>
                <c:pt idx="16759">
                  <c:v>261.3</c:v>
                </c:pt>
                <c:pt idx="16760">
                  <c:v>255.6</c:v>
                </c:pt>
                <c:pt idx="16761">
                  <c:v>259.5</c:v>
                </c:pt>
                <c:pt idx="16762">
                  <c:v>262.39999999999998</c:v>
                </c:pt>
                <c:pt idx="16763">
                  <c:v>259.89999999999998</c:v>
                </c:pt>
                <c:pt idx="16764">
                  <c:v>262.7</c:v>
                </c:pt>
                <c:pt idx="16765">
                  <c:v>260.3</c:v>
                </c:pt>
                <c:pt idx="16766">
                  <c:v>263.7</c:v>
                </c:pt>
                <c:pt idx="16767">
                  <c:v>264.7</c:v>
                </c:pt>
                <c:pt idx="16768">
                  <c:v>257.5</c:v>
                </c:pt>
                <c:pt idx="16769">
                  <c:v>263.60000000000002</c:v>
                </c:pt>
                <c:pt idx="16770">
                  <c:v>262.7</c:v>
                </c:pt>
                <c:pt idx="16771">
                  <c:v>263.5</c:v>
                </c:pt>
                <c:pt idx="16772">
                  <c:v>259.8</c:v>
                </c:pt>
                <c:pt idx="16773">
                  <c:v>262.39999999999998</c:v>
                </c:pt>
                <c:pt idx="16774">
                  <c:v>265.3</c:v>
                </c:pt>
                <c:pt idx="16775">
                  <c:v>264.2</c:v>
                </c:pt>
                <c:pt idx="16776">
                  <c:v>262.10000000000002</c:v>
                </c:pt>
                <c:pt idx="16777">
                  <c:v>259.39999999999998</c:v>
                </c:pt>
                <c:pt idx="16778">
                  <c:v>254.3</c:v>
                </c:pt>
                <c:pt idx="16779">
                  <c:v>260.7</c:v>
                </c:pt>
                <c:pt idx="16780">
                  <c:v>258.3</c:v>
                </c:pt>
                <c:pt idx="16781">
                  <c:v>259.3</c:v>
                </c:pt>
                <c:pt idx="16782">
                  <c:v>252.3</c:v>
                </c:pt>
                <c:pt idx="16783">
                  <c:v>254.7</c:v>
                </c:pt>
                <c:pt idx="16784">
                  <c:v>255.4</c:v>
                </c:pt>
                <c:pt idx="16785">
                  <c:v>257.3</c:v>
                </c:pt>
                <c:pt idx="16786">
                  <c:v>259.60000000000002</c:v>
                </c:pt>
                <c:pt idx="16787">
                  <c:v>256.8</c:v>
                </c:pt>
                <c:pt idx="16788">
                  <c:v>262.10000000000002</c:v>
                </c:pt>
                <c:pt idx="16789">
                  <c:v>263.89999999999998</c:v>
                </c:pt>
                <c:pt idx="16790">
                  <c:v>259.7</c:v>
                </c:pt>
                <c:pt idx="16791">
                  <c:v>263</c:v>
                </c:pt>
                <c:pt idx="16792">
                  <c:v>262.3</c:v>
                </c:pt>
                <c:pt idx="16793">
                  <c:v>262.60000000000002</c:v>
                </c:pt>
                <c:pt idx="16794">
                  <c:v>262.39999999999998</c:v>
                </c:pt>
                <c:pt idx="16795">
                  <c:v>256.7</c:v>
                </c:pt>
                <c:pt idx="16796">
                  <c:v>261.2</c:v>
                </c:pt>
                <c:pt idx="16797">
                  <c:v>258.3</c:v>
                </c:pt>
                <c:pt idx="16798">
                  <c:v>259.39999999999998</c:v>
                </c:pt>
                <c:pt idx="16799">
                  <c:v>256.39999999999998</c:v>
                </c:pt>
                <c:pt idx="16800">
                  <c:v>253.7</c:v>
                </c:pt>
                <c:pt idx="16801">
                  <c:v>259.5</c:v>
                </c:pt>
                <c:pt idx="16802">
                  <c:v>259.8</c:v>
                </c:pt>
                <c:pt idx="16803">
                  <c:v>250.5</c:v>
                </c:pt>
                <c:pt idx="16804">
                  <c:v>256.5</c:v>
                </c:pt>
                <c:pt idx="16805">
                  <c:v>259.2</c:v>
                </c:pt>
                <c:pt idx="16806">
                  <c:v>257.89999999999998</c:v>
                </c:pt>
                <c:pt idx="16807">
                  <c:v>258.7</c:v>
                </c:pt>
                <c:pt idx="16808">
                  <c:v>259.3</c:v>
                </c:pt>
                <c:pt idx="16809">
                  <c:v>251.3</c:v>
                </c:pt>
                <c:pt idx="16810">
                  <c:v>255</c:v>
                </c:pt>
                <c:pt idx="16811">
                  <c:v>255.2</c:v>
                </c:pt>
                <c:pt idx="16812">
                  <c:v>253.1</c:v>
                </c:pt>
                <c:pt idx="16813">
                  <c:v>253.5</c:v>
                </c:pt>
                <c:pt idx="16814">
                  <c:v>257.3</c:v>
                </c:pt>
                <c:pt idx="16815">
                  <c:v>255.2</c:v>
                </c:pt>
                <c:pt idx="16816">
                  <c:v>248.2</c:v>
                </c:pt>
                <c:pt idx="16817">
                  <c:v>254</c:v>
                </c:pt>
                <c:pt idx="16818">
                  <c:v>255.2</c:v>
                </c:pt>
                <c:pt idx="16819">
                  <c:v>256.89999999999998</c:v>
                </c:pt>
                <c:pt idx="16820">
                  <c:v>255.7</c:v>
                </c:pt>
                <c:pt idx="16821">
                  <c:v>257.2</c:v>
                </c:pt>
                <c:pt idx="16822">
                  <c:v>254.2</c:v>
                </c:pt>
                <c:pt idx="16823">
                  <c:v>256.3</c:v>
                </c:pt>
                <c:pt idx="16824">
                  <c:v>258.5</c:v>
                </c:pt>
                <c:pt idx="16825">
                  <c:v>257.5</c:v>
                </c:pt>
                <c:pt idx="16826">
                  <c:v>250.5</c:v>
                </c:pt>
                <c:pt idx="16827">
                  <c:v>253.3</c:v>
                </c:pt>
                <c:pt idx="16828">
                  <c:v>255.2</c:v>
                </c:pt>
                <c:pt idx="16829">
                  <c:v>252.3</c:v>
                </c:pt>
                <c:pt idx="16830">
                  <c:v>255.2</c:v>
                </c:pt>
                <c:pt idx="16831">
                  <c:v>256.39999999999998</c:v>
                </c:pt>
                <c:pt idx="16832">
                  <c:v>254.8</c:v>
                </c:pt>
                <c:pt idx="16833">
                  <c:v>255.6</c:v>
                </c:pt>
                <c:pt idx="16834">
                  <c:v>254.2</c:v>
                </c:pt>
                <c:pt idx="16835">
                  <c:v>253.9</c:v>
                </c:pt>
                <c:pt idx="16836">
                  <c:v>255.8</c:v>
                </c:pt>
                <c:pt idx="16837">
                  <c:v>256.10000000000002</c:v>
                </c:pt>
                <c:pt idx="16838">
                  <c:v>257.7</c:v>
                </c:pt>
                <c:pt idx="16839">
                  <c:v>256.89999999999998</c:v>
                </c:pt>
                <c:pt idx="16840">
                  <c:v>248</c:v>
                </c:pt>
                <c:pt idx="16841">
                  <c:v>254.3</c:v>
                </c:pt>
                <c:pt idx="16842">
                  <c:v>253.2</c:v>
                </c:pt>
                <c:pt idx="16843">
                  <c:v>246.6</c:v>
                </c:pt>
                <c:pt idx="16844">
                  <c:v>254.3</c:v>
                </c:pt>
                <c:pt idx="16845">
                  <c:v>249.7</c:v>
                </c:pt>
                <c:pt idx="16846">
                  <c:v>253.9</c:v>
                </c:pt>
                <c:pt idx="16847">
                  <c:v>247.4</c:v>
                </c:pt>
                <c:pt idx="16848">
                  <c:v>249.7</c:v>
                </c:pt>
                <c:pt idx="16849">
                  <c:v>253.8</c:v>
                </c:pt>
                <c:pt idx="16850">
                  <c:v>254.3</c:v>
                </c:pt>
                <c:pt idx="16851">
                  <c:v>253.1</c:v>
                </c:pt>
                <c:pt idx="16852">
                  <c:v>255.1</c:v>
                </c:pt>
                <c:pt idx="16853">
                  <c:v>256.8</c:v>
                </c:pt>
                <c:pt idx="16854">
                  <c:v>256.8</c:v>
                </c:pt>
                <c:pt idx="16855">
                  <c:v>255</c:v>
                </c:pt>
                <c:pt idx="16856">
                  <c:v>248.5</c:v>
                </c:pt>
                <c:pt idx="16857">
                  <c:v>252.1</c:v>
                </c:pt>
                <c:pt idx="16858">
                  <c:v>244.2</c:v>
                </c:pt>
                <c:pt idx="16859">
                  <c:v>254.8</c:v>
                </c:pt>
                <c:pt idx="16860">
                  <c:v>255.8</c:v>
                </c:pt>
                <c:pt idx="16861">
                  <c:v>254</c:v>
                </c:pt>
                <c:pt idx="16862">
                  <c:v>246.1</c:v>
                </c:pt>
                <c:pt idx="16863">
                  <c:v>252</c:v>
                </c:pt>
                <c:pt idx="16864">
                  <c:v>252.4</c:v>
                </c:pt>
                <c:pt idx="16865">
                  <c:v>250.6</c:v>
                </c:pt>
                <c:pt idx="16866">
                  <c:v>251.9</c:v>
                </c:pt>
                <c:pt idx="16867">
                  <c:v>248.7</c:v>
                </c:pt>
                <c:pt idx="16868">
                  <c:v>254.7</c:v>
                </c:pt>
                <c:pt idx="16869">
                  <c:v>244.3</c:v>
                </c:pt>
                <c:pt idx="16870">
                  <c:v>248.8</c:v>
                </c:pt>
                <c:pt idx="16871">
                  <c:v>253.8</c:v>
                </c:pt>
                <c:pt idx="16872">
                  <c:v>250.5</c:v>
                </c:pt>
                <c:pt idx="16873">
                  <c:v>255.2</c:v>
                </c:pt>
                <c:pt idx="16874">
                  <c:v>250.7</c:v>
                </c:pt>
                <c:pt idx="16875">
                  <c:v>253.9</c:v>
                </c:pt>
                <c:pt idx="16876">
                  <c:v>245.9</c:v>
                </c:pt>
                <c:pt idx="16877">
                  <c:v>251.7</c:v>
                </c:pt>
                <c:pt idx="16878">
                  <c:v>255.6</c:v>
                </c:pt>
                <c:pt idx="16879">
                  <c:v>250.2</c:v>
                </c:pt>
                <c:pt idx="16880">
                  <c:v>255.2</c:v>
                </c:pt>
                <c:pt idx="16881">
                  <c:v>257.3</c:v>
                </c:pt>
                <c:pt idx="16882">
                  <c:v>257.7</c:v>
                </c:pt>
                <c:pt idx="16883">
                  <c:v>258.3</c:v>
                </c:pt>
                <c:pt idx="16884">
                  <c:v>258.7</c:v>
                </c:pt>
                <c:pt idx="16885">
                  <c:v>255.9</c:v>
                </c:pt>
                <c:pt idx="16886">
                  <c:v>256.2</c:v>
                </c:pt>
                <c:pt idx="16887">
                  <c:v>254.9</c:v>
                </c:pt>
                <c:pt idx="16888">
                  <c:v>244.8</c:v>
                </c:pt>
                <c:pt idx="16889">
                  <c:v>254.9</c:v>
                </c:pt>
                <c:pt idx="16890">
                  <c:v>256.8</c:v>
                </c:pt>
                <c:pt idx="16891">
                  <c:v>257.2</c:v>
                </c:pt>
                <c:pt idx="16892">
                  <c:v>255.8</c:v>
                </c:pt>
                <c:pt idx="16893">
                  <c:v>250</c:v>
                </c:pt>
                <c:pt idx="16894">
                  <c:v>256.60000000000002</c:v>
                </c:pt>
                <c:pt idx="16895">
                  <c:v>255.8</c:v>
                </c:pt>
                <c:pt idx="16896">
                  <c:v>256.60000000000002</c:v>
                </c:pt>
                <c:pt idx="16897">
                  <c:v>256.60000000000002</c:v>
                </c:pt>
                <c:pt idx="16898">
                  <c:v>257.3</c:v>
                </c:pt>
                <c:pt idx="16899">
                  <c:v>258.7</c:v>
                </c:pt>
                <c:pt idx="16900">
                  <c:v>254.6</c:v>
                </c:pt>
                <c:pt idx="16901">
                  <c:v>248.3</c:v>
                </c:pt>
                <c:pt idx="16902">
                  <c:v>257</c:v>
                </c:pt>
                <c:pt idx="16903">
                  <c:v>257.39999999999998</c:v>
                </c:pt>
                <c:pt idx="16904">
                  <c:v>250.4</c:v>
                </c:pt>
                <c:pt idx="16905">
                  <c:v>256.2</c:v>
                </c:pt>
                <c:pt idx="16906">
                  <c:v>255.1</c:v>
                </c:pt>
                <c:pt idx="16907">
                  <c:v>256.2</c:v>
                </c:pt>
                <c:pt idx="16908">
                  <c:v>254</c:v>
                </c:pt>
                <c:pt idx="16909">
                  <c:v>255</c:v>
                </c:pt>
                <c:pt idx="16910">
                  <c:v>254.9</c:v>
                </c:pt>
                <c:pt idx="16911">
                  <c:v>254.3</c:v>
                </c:pt>
                <c:pt idx="16912">
                  <c:v>253.9</c:v>
                </c:pt>
                <c:pt idx="16913">
                  <c:v>257.7</c:v>
                </c:pt>
                <c:pt idx="16914">
                  <c:v>260.10000000000002</c:v>
                </c:pt>
                <c:pt idx="16915">
                  <c:v>254.1</c:v>
                </c:pt>
                <c:pt idx="16916">
                  <c:v>259.7</c:v>
                </c:pt>
                <c:pt idx="16917">
                  <c:v>253</c:v>
                </c:pt>
                <c:pt idx="16918">
                  <c:v>256.8</c:v>
                </c:pt>
                <c:pt idx="16919">
                  <c:v>253.6</c:v>
                </c:pt>
                <c:pt idx="16920">
                  <c:v>257.60000000000002</c:v>
                </c:pt>
                <c:pt idx="16921">
                  <c:v>257.89999999999998</c:v>
                </c:pt>
                <c:pt idx="16922">
                  <c:v>257.7</c:v>
                </c:pt>
                <c:pt idx="16923">
                  <c:v>256.8</c:v>
                </c:pt>
                <c:pt idx="16924">
                  <c:v>251.2</c:v>
                </c:pt>
                <c:pt idx="16925">
                  <c:v>253.5</c:v>
                </c:pt>
                <c:pt idx="16926">
                  <c:v>257.7</c:v>
                </c:pt>
                <c:pt idx="16927">
                  <c:v>254.1</c:v>
                </c:pt>
                <c:pt idx="16928">
                  <c:v>254.7</c:v>
                </c:pt>
                <c:pt idx="16929">
                  <c:v>257.2</c:v>
                </c:pt>
                <c:pt idx="16930">
                  <c:v>259.10000000000002</c:v>
                </c:pt>
                <c:pt idx="16931">
                  <c:v>259.2</c:v>
                </c:pt>
                <c:pt idx="16932">
                  <c:v>258.60000000000002</c:v>
                </c:pt>
                <c:pt idx="16933">
                  <c:v>255.1</c:v>
                </c:pt>
                <c:pt idx="16934">
                  <c:v>253.6</c:v>
                </c:pt>
                <c:pt idx="16935">
                  <c:v>250</c:v>
                </c:pt>
                <c:pt idx="16936">
                  <c:v>257.39999999999998</c:v>
                </c:pt>
                <c:pt idx="16937">
                  <c:v>253.9</c:v>
                </c:pt>
                <c:pt idx="16938">
                  <c:v>254.9</c:v>
                </c:pt>
                <c:pt idx="16939">
                  <c:v>255.5</c:v>
                </c:pt>
                <c:pt idx="16940">
                  <c:v>258.2</c:v>
                </c:pt>
                <c:pt idx="16941">
                  <c:v>250.1</c:v>
                </c:pt>
                <c:pt idx="16942">
                  <c:v>255</c:v>
                </c:pt>
                <c:pt idx="16943">
                  <c:v>253.3</c:v>
                </c:pt>
                <c:pt idx="16944">
                  <c:v>257.3</c:v>
                </c:pt>
                <c:pt idx="16945">
                  <c:v>256.8</c:v>
                </c:pt>
                <c:pt idx="16946">
                  <c:v>256.39999999999998</c:v>
                </c:pt>
                <c:pt idx="16947">
                  <c:v>257.2</c:v>
                </c:pt>
                <c:pt idx="16948">
                  <c:v>260.7</c:v>
                </c:pt>
                <c:pt idx="16949">
                  <c:v>253.4</c:v>
                </c:pt>
                <c:pt idx="16950">
                  <c:v>258.8</c:v>
                </c:pt>
                <c:pt idx="16951">
                  <c:v>259.60000000000002</c:v>
                </c:pt>
                <c:pt idx="16952">
                  <c:v>256.8</c:v>
                </c:pt>
                <c:pt idx="16953">
                  <c:v>251.1</c:v>
                </c:pt>
                <c:pt idx="16954">
                  <c:v>257.7</c:v>
                </c:pt>
                <c:pt idx="16955">
                  <c:v>256.2</c:v>
                </c:pt>
                <c:pt idx="16956">
                  <c:v>253.1</c:v>
                </c:pt>
                <c:pt idx="16957">
                  <c:v>258.2</c:v>
                </c:pt>
                <c:pt idx="16958">
                  <c:v>256.8</c:v>
                </c:pt>
                <c:pt idx="16959">
                  <c:v>256.10000000000002</c:v>
                </c:pt>
                <c:pt idx="16960">
                  <c:v>251.9</c:v>
                </c:pt>
                <c:pt idx="16961">
                  <c:v>255.7</c:v>
                </c:pt>
                <c:pt idx="16962">
                  <c:v>257.3</c:v>
                </c:pt>
                <c:pt idx="16963">
                  <c:v>256</c:v>
                </c:pt>
                <c:pt idx="16964">
                  <c:v>257.8</c:v>
                </c:pt>
                <c:pt idx="16965">
                  <c:v>258.7</c:v>
                </c:pt>
                <c:pt idx="16966">
                  <c:v>258.89999999999998</c:v>
                </c:pt>
                <c:pt idx="16967">
                  <c:v>259.7</c:v>
                </c:pt>
                <c:pt idx="16968">
                  <c:v>258.5</c:v>
                </c:pt>
                <c:pt idx="16969">
                  <c:v>256</c:v>
                </c:pt>
                <c:pt idx="16970">
                  <c:v>256.60000000000002</c:v>
                </c:pt>
                <c:pt idx="16971">
                  <c:v>260.89999999999998</c:v>
                </c:pt>
                <c:pt idx="16972">
                  <c:v>247.4</c:v>
                </c:pt>
                <c:pt idx="16973">
                  <c:v>254.2</c:v>
                </c:pt>
                <c:pt idx="16974">
                  <c:v>256.89999999999998</c:v>
                </c:pt>
                <c:pt idx="16975">
                  <c:v>259.60000000000002</c:v>
                </c:pt>
                <c:pt idx="16976">
                  <c:v>258.3</c:v>
                </c:pt>
                <c:pt idx="16977">
                  <c:v>256.10000000000002</c:v>
                </c:pt>
                <c:pt idx="16978">
                  <c:v>256.89999999999998</c:v>
                </c:pt>
                <c:pt idx="16979">
                  <c:v>257.3</c:v>
                </c:pt>
                <c:pt idx="16980">
                  <c:v>258.39999999999998</c:v>
                </c:pt>
                <c:pt idx="16981">
                  <c:v>255.3</c:v>
                </c:pt>
                <c:pt idx="16982">
                  <c:v>255.7</c:v>
                </c:pt>
                <c:pt idx="16983">
                  <c:v>255.5</c:v>
                </c:pt>
                <c:pt idx="16984">
                  <c:v>256.5</c:v>
                </c:pt>
                <c:pt idx="16985">
                  <c:v>251.1</c:v>
                </c:pt>
                <c:pt idx="16986">
                  <c:v>257.89999999999998</c:v>
                </c:pt>
                <c:pt idx="16987">
                  <c:v>258.2</c:v>
                </c:pt>
                <c:pt idx="16988">
                  <c:v>260.2</c:v>
                </c:pt>
                <c:pt idx="16989">
                  <c:v>262.2</c:v>
                </c:pt>
                <c:pt idx="16990">
                  <c:v>254.6</c:v>
                </c:pt>
                <c:pt idx="16991">
                  <c:v>260.7</c:v>
                </c:pt>
                <c:pt idx="16992">
                  <c:v>262.5</c:v>
                </c:pt>
                <c:pt idx="16993">
                  <c:v>255.5</c:v>
                </c:pt>
                <c:pt idx="16994">
                  <c:v>260.2</c:v>
                </c:pt>
                <c:pt idx="16995">
                  <c:v>255.8</c:v>
                </c:pt>
                <c:pt idx="16996">
                  <c:v>252.3</c:v>
                </c:pt>
                <c:pt idx="16997">
                  <c:v>260.2</c:v>
                </c:pt>
                <c:pt idx="16998">
                  <c:v>250.8</c:v>
                </c:pt>
                <c:pt idx="16999">
                  <c:v>262.5</c:v>
                </c:pt>
                <c:pt idx="17000">
                  <c:v>260.5</c:v>
                </c:pt>
                <c:pt idx="17001">
                  <c:v>263.8</c:v>
                </c:pt>
                <c:pt idx="17002">
                  <c:v>261.2</c:v>
                </c:pt>
                <c:pt idx="17003">
                  <c:v>260.3</c:v>
                </c:pt>
                <c:pt idx="17004">
                  <c:v>257.60000000000002</c:v>
                </c:pt>
                <c:pt idx="17005">
                  <c:v>257.3</c:v>
                </c:pt>
                <c:pt idx="17006">
                  <c:v>260.2</c:v>
                </c:pt>
                <c:pt idx="17007">
                  <c:v>260.5</c:v>
                </c:pt>
                <c:pt idx="17008">
                  <c:v>256.8</c:v>
                </c:pt>
                <c:pt idx="17009">
                  <c:v>258.2</c:v>
                </c:pt>
                <c:pt idx="17010">
                  <c:v>260.5</c:v>
                </c:pt>
                <c:pt idx="17011">
                  <c:v>258.2</c:v>
                </c:pt>
                <c:pt idx="17012">
                  <c:v>254.6</c:v>
                </c:pt>
                <c:pt idx="17013">
                  <c:v>253.2</c:v>
                </c:pt>
                <c:pt idx="17014">
                  <c:v>258.60000000000002</c:v>
                </c:pt>
                <c:pt idx="17015">
                  <c:v>258.7</c:v>
                </c:pt>
                <c:pt idx="17016">
                  <c:v>260.5</c:v>
                </c:pt>
                <c:pt idx="17017">
                  <c:v>259.7</c:v>
                </c:pt>
                <c:pt idx="17018">
                  <c:v>260.2</c:v>
                </c:pt>
                <c:pt idx="17019">
                  <c:v>255.8</c:v>
                </c:pt>
                <c:pt idx="17020">
                  <c:v>264.7</c:v>
                </c:pt>
                <c:pt idx="17021">
                  <c:v>260.3</c:v>
                </c:pt>
                <c:pt idx="17022">
                  <c:v>254.9</c:v>
                </c:pt>
                <c:pt idx="17023">
                  <c:v>261</c:v>
                </c:pt>
                <c:pt idx="17024">
                  <c:v>262.2</c:v>
                </c:pt>
                <c:pt idx="17025">
                  <c:v>260.89999999999998</c:v>
                </c:pt>
                <c:pt idx="17026">
                  <c:v>262.39999999999998</c:v>
                </c:pt>
                <c:pt idx="17027">
                  <c:v>260.7</c:v>
                </c:pt>
                <c:pt idx="17028">
                  <c:v>253.4</c:v>
                </c:pt>
                <c:pt idx="17029">
                  <c:v>249.2</c:v>
                </c:pt>
                <c:pt idx="17030">
                  <c:v>259.2</c:v>
                </c:pt>
                <c:pt idx="17031">
                  <c:v>256</c:v>
                </c:pt>
                <c:pt idx="17032">
                  <c:v>258</c:v>
                </c:pt>
                <c:pt idx="17033">
                  <c:v>257.60000000000002</c:v>
                </c:pt>
                <c:pt idx="17034">
                  <c:v>260.10000000000002</c:v>
                </c:pt>
                <c:pt idx="17035">
                  <c:v>253.1</c:v>
                </c:pt>
                <c:pt idx="17036">
                  <c:v>256.7</c:v>
                </c:pt>
                <c:pt idx="17037">
                  <c:v>256.3</c:v>
                </c:pt>
                <c:pt idx="17038">
                  <c:v>261.10000000000002</c:v>
                </c:pt>
                <c:pt idx="17039">
                  <c:v>259.7</c:v>
                </c:pt>
                <c:pt idx="17040">
                  <c:v>260.89999999999998</c:v>
                </c:pt>
                <c:pt idx="17041">
                  <c:v>259.89999999999998</c:v>
                </c:pt>
                <c:pt idx="17042">
                  <c:v>259.3</c:v>
                </c:pt>
                <c:pt idx="17043">
                  <c:v>261.8</c:v>
                </c:pt>
                <c:pt idx="17044">
                  <c:v>260.60000000000002</c:v>
                </c:pt>
                <c:pt idx="17045">
                  <c:v>264.2</c:v>
                </c:pt>
                <c:pt idx="17046">
                  <c:v>264.3</c:v>
                </c:pt>
                <c:pt idx="17047">
                  <c:v>260.89999999999998</c:v>
                </c:pt>
                <c:pt idx="17048">
                  <c:v>264.10000000000002</c:v>
                </c:pt>
                <c:pt idx="17049">
                  <c:v>264.2</c:v>
                </c:pt>
                <c:pt idx="17050">
                  <c:v>265.8</c:v>
                </c:pt>
                <c:pt idx="17051">
                  <c:v>261.7</c:v>
                </c:pt>
                <c:pt idx="17052">
                  <c:v>265.10000000000002</c:v>
                </c:pt>
                <c:pt idx="17053">
                  <c:v>265.2</c:v>
                </c:pt>
                <c:pt idx="17054">
                  <c:v>263.2</c:v>
                </c:pt>
                <c:pt idx="17055">
                  <c:v>259.60000000000002</c:v>
                </c:pt>
                <c:pt idx="17056">
                  <c:v>262.2</c:v>
                </c:pt>
                <c:pt idx="17057">
                  <c:v>258.60000000000002</c:v>
                </c:pt>
                <c:pt idx="17058">
                  <c:v>259.60000000000002</c:v>
                </c:pt>
                <c:pt idx="17059">
                  <c:v>260.5</c:v>
                </c:pt>
                <c:pt idx="17060">
                  <c:v>257.60000000000002</c:v>
                </c:pt>
                <c:pt idx="17061">
                  <c:v>263.3</c:v>
                </c:pt>
                <c:pt idx="17062">
                  <c:v>262.5</c:v>
                </c:pt>
                <c:pt idx="17063">
                  <c:v>262.7</c:v>
                </c:pt>
                <c:pt idx="17064">
                  <c:v>263.7</c:v>
                </c:pt>
                <c:pt idx="17065">
                  <c:v>259.8</c:v>
                </c:pt>
                <c:pt idx="17066">
                  <c:v>258.10000000000002</c:v>
                </c:pt>
                <c:pt idx="17067">
                  <c:v>263.3</c:v>
                </c:pt>
                <c:pt idx="17068">
                  <c:v>261.7</c:v>
                </c:pt>
                <c:pt idx="17069">
                  <c:v>262.2</c:v>
                </c:pt>
                <c:pt idx="17070">
                  <c:v>253</c:v>
                </c:pt>
                <c:pt idx="17071">
                  <c:v>260.60000000000002</c:v>
                </c:pt>
                <c:pt idx="17072">
                  <c:v>261.7</c:v>
                </c:pt>
                <c:pt idx="17073">
                  <c:v>264.5</c:v>
                </c:pt>
                <c:pt idx="17074">
                  <c:v>265.2</c:v>
                </c:pt>
                <c:pt idx="17075">
                  <c:v>263.7</c:v>
                </c:pt>
                <c:pt idx="17076">
                  <c:v>264.7</c:v>
                </c:pt>
                <c:pt idx="17077">
                  <c:v>257.2</c:v>
                </c:pt>
                <c:pt idx="17078">
                  <c:v>259.89999999999998</c:v>
                </c:pt>
                <c:pt idx="17079">
                  <c:v>256.2</c:v>
                </c:pt>
                <c:pt idx="17080">
                  <c:v>262.8</c:v>
                </c:pt>
                <c:pt idx="17081">
                  <c:v>264.7</c:v>
                </c:pt>
                <c:pt idx="17082">
                  <c:v>262.39999999999998</c:v>
                </c:pt>
                <c:pt idx="17083">
                  <c:v>263.8</c:v>
                </c:pt>
                <c:pt idx="17084">
                  <c:v>265.60000000000002</c:v>
                </c:pt>
                <c:pt idx="17085">
                  <c:v>255.3</c:v>
                </c:pt>
                <c:pt idx="17086">
                  <c:v>253</c:v>
                </c:pt>
                <c:pt idx="17087">
                  <c:v>265.2</c:v>
                </c:pt>
                <c:pt idx="17088">
                  <c:v>265.5</c:v>
                </c:pt>
                <c:pt idx="17089">
                  <c:v>264.7</c:v>
                </c:pt>
                <c:pt idx="17090">
                  <c:v>265.60000000000002</c:v>
                </c:pt>
                <c:pt idx="17091">
                  <c:v>267.5</c:v>
                </c:pt>
                <c:pt idx="17092">
                  <c:v>266.89999999999998</c:v>
                </c:pt>
                <c:pt idx="17093">
                  <c:v>266.5</c:v>
                </c:pt>
                <c:pt idx="17094">
                  <c:v>270.60000000000002</c:v>
                </c:pt>
                <c:pt idx="17095">
                  <c:v>267.8</c:v>
                </c:pt>
                <c:pt idx="17096">
                  <c:v>268.60000000000002</c:v>
                </c:pt>
                <c:pt idx="17097">
                  <c:v>271.10000000000002</c:v>
                </c:pt>
                <c:pt idx="17098">
                  <c:v>269.60000000000002</c:v>
                </c:pt>
                <c:pt idx="17099">
                  <c:v>265.8</c:v>
                </c:pt>
                <c:pt idx="17100">
                  <c:v>268.2</c:v>
                </c:pt>
                <c:pt idx="17101">
                  <c:v>263.7</c:v>
                </c:pt>
                <c:pt idx="17102">
                  <c:v>269.10000000000002</c:v>
                </c:pt>
                <c:pt idx="17103">
                  <c:v>268.60000000000002</c:v>
                </c:pt>
                <c:pt idx="17104">
                  <c:v>267.3</c:v>
                </c:pt>
                <c:pt idx="17105">
                  <c:v>263.10000000000002</c:v>
                </c:pt>
                <c:pt idx="17106">
                  <c:v>263.39999999999998</c:v>
                </c:pt>
                <c:pt idx="17107">
                  <c:v>266</c:v>
                </c:pt>
                <c:pt idx="17108">
                  <c:v>262</c:v>
                </c:pt>
                <c:pt idx="17109">
                  <c:v>266</c:v>
                </c:pt>
                <c:pt idx="17110">
                  <c:v>267.5</c:v>
                </c:pt>
                <c:pt idx="17111">
                  <c:v>266.2</c:v>
                </c:pt>
                <c:pt idx="17112">
                  <c:v>267.3</c:v>
                </c:pt>
                <c:pt idx="17113">
                  <c:v>261.10000000000002</c:v>
                </c:pt>
                <c:pt idx="17114">
                  <c:v>256.3</c:v>
                </c:pt>
                <c:pt idx="17115">
                  <c:v>268.60000000000002</c:v>
                </c:pt>
                <c:pt idx="17116">
                  <c:v>269.5</c:v>
                </c:pt>
                <c:pt idx="17117">
                  <c:v>269.60000000000002</c:v>
                </c:pt>
                <c:pt idx="17118">
                  <c:v>270.60000000000002</c:v>
                </c:pt>
                <c:pt idx="17119">
                  <c:v>270</c:v>
                </c:pt>
                <c:pt idx="17120">
                  <c:v>264.60000000000002</c:v>
                </c:pt>
                <c:pt idx="17121">
                  <c:v>262.89999999999998</c:v>
                </c:pt>
                <c:pt idx="17122">
                  <c:v>267.89999999999998</c:v>
                </c:pt>
                <c:pt idx="17123">
                  <c:v>265.10000000000002</c:v>
                </c:pt>
                <c:pt idx="17124">
                  <c:v>266.7</c:v>
                </c:pt>
                <c:pt idx="17125">
                  <c:v>268.3</c:v>
                </c:pt>
                <c:pt idx="17126">
                  <c:v>266.7</c:v>
                </c:pt>
                <c:pt idx="17127">
                  <c:v>267.5</c:v>
                </c:pt>
                <c:pt idx="17128">
                  <c:v>269.3</c:v>
                </c:pt>
                <c:pt idx="17129">
                  <c:v>268.10000000000002</c:v>
                </c:pt>
                <c:pt idx="17130">
                  <c:v>269.5</c:v>
                </c:pt>
                <c:pt idx="17131">
                  <c:v>267.10000000000002</c:v>
                </c:pt>
                <c:pt idx="17132">
                  <c:v>263.10000000000002</c:v>
                </c:pt>
                <c:pt idx="17133">
                  <c:v>270.10000000000002</c:v>
                </c:pt>
                <c:pt idx="17134">
                  <c:v>270.39999999999998</c:v>
                </c:pt>
                <c:pt idx="17135">
                  <c:v>268</c:v>
                </c:pt>
                <c:pt idx="17136">
                  <c:v>273.39999999999998</c:v>
                </c:pt>
                <c:pt idx="17137">
                  <c:v>261.7</c:v>
                </c:pt>
                <c:pt idx="17138">
                  <c:v>267</c:v>
                </c:pt>
                <c:pt idx="17139">
                  <c:v>268.5</c:v>
                </c:pt>
                <c:pt idx="17140">
                  <c:v>267.10000000000002</c:v>
                </c:pt>
                <c:pt idx="17141">
                  <c:v>268.2</c:v>
                </c:pt>
                <c:pt idx="17142">
                  <c:v>269.89999999999998</c:v>
                </c:pt>
                <c:pt idx="17143">
                  <c:v>268.8</c:v>
                </c:pt>
                <c:pt idx="17144">
                  <c:v>271.10000000000002</c:v>
                </c:pt>
                <c:pt idx="17145">
                  <c:v>266.89999999999998</c:v>
                </c:pt>
                <c:pt idx="17146">
                  <c:v>259.7</c:v>
                </c:pt>
                <c:pt idx="17147">
                  <c:v>269.7</c:v>
                </c:pt>
                <c:pt idx="17148">
                  <c:v>270.3</c:v>
                </c:pt>
                <c:pt idx="17149">
                  <c:v>268.8</c:v>
                </c:pt>
                <c:pt idx="17150">
                  <c:v>268.7</c:v>
                </c:pt>
                <c:pt idx="17151">
                  <c:v>270.10000000000002</c:v>
                </c:pt>
                <c:pt idx="17152">
                  <c:v>269.89999999999998</c:v>
                </c:pt>
                <c:pt idx="17153">
                  <c:v>265.7</c:v>
                </c:pt>
                <c:pt idx="17154">
                  <c:v>264</c:v>
                </c:pt>
                <c:pt idx="17155">
                  <c:v>267.89999999999998</c:v>
                </c:pt>
                <c:pt idx="17156">
                  <c:v>267.7</c:v>
                </c:pt>
                <c:pt idx="17157">
                  <c:v>260</c:v>
                </c:pt>
                <c:pt idx="17158">
                  <c:v>271.2</c:v>
                </c:pt>
                <c:pt idx="17159">
                  <c:v>270.10000000000002</c:v>
                </c:pt>
                <c:pt idx="17160">
                  <c:v>271.60000000000002</c:v>
                </c:pt>
                <c:pt idx="17161">
                  <c:v>263.39999999999998</c:v>
                </c:pt>
                <c:pt idx="17162">
                  <c:v>265.10000000000002</c:v>
                </c:pt>
                <c:pt idx="17163">
                  <c:v>262.10000000000002</c:v>
                </c:pt>
                <c:pt idx="17164">
                  <c:v>265.8</c:v>
                </c:pt>
                <c:pt idx="17165">
                  <c:v>266.2</c:v>
                </c:pt>
                <c:pt idx="17166">
                  <c:v>266.5</c:v>
                </c:pt>
                <c:pt idx="17167">
                  <c:v>267.60000000000002</c:v>
                </c:pt>
                <c:pt idx="17168">
                  <c:v>266.89999999999998</c:v>
                </c:pt>
                <c:pt idx="17169">
                  <c:v>267.5</c:v>
                </c:pt>
                <c:pt idx="17170">
                  <c:v>266.7</c:v>
                </c:pt>
                <c:pt idx="17171">
                  <c:v>262.5</c:v>
                </c:pt>
                <c:pt idx="17172">
                  <c:v>262.39999999999998</c:v>
                </c:pt>
                <c:pt idx="17173">
                  <c:v>267.8</c:v>
                </c:pt>
                <c:pt idx="17174">
                  <c:v>268.60000000000002</c:v>
                </c:pt>
                <c:pt idx="17175">
                  <c:v>257.3</c:v>
                </c:pt>
                <c:pt idx="17176">
                  <c:v>269.2</c:v>
                </c:pt>
                <c:pt idx="17177">
                  <c:v>267.60000000000002</c:v>
                </c:pt>
                <c:pt idx="17178">
                  <c:v>268.60000000000002</c:v>
                </c:pt>
                <c:pt idx="17179">
                  <c:v>270.2</c:v>
                </c:pt>
                <c:pt idx="17180">
                  <c:v>268.60000000000002</c:v>
                </c:pt>
                <c:pt idx="17181">
                  <c:v>263.89999999999998</c:v>
                </c:pt>
                <c:pt idx="17182">
                  <c:v>259</c:v>
                </c:pt>
                <c:pt idx="17183">
                  <c:v>266.2</c:v>
                </c:pt>
                <c:pt idx="17184">
                  <c:v>268.3</c:v>
                </c:pt>
                <c:pt idx="17185">
                  <c:v>267.60000000000002</c:v>
                </c:pt>
                <c:pt idx="17186">
                  <c:v>262.8</c:v>
                </c:pt>
                <c:pt idx="17187">
                  <c:v>259.39999999999998</c:v>
                </c:pt>
                <c:pt idx="17188">
                  <c:v>261.3</c:v>
                </c:pt>
                <c:pt idx="17189">
                  <c:v>266.60000000000002</c:v>
                </c:pt>
                <c:pt idx="17190">
                  <c:v>267</c:v>
                </c:pt>
                <c:pt idx="17191">
                  <c:v>262.10000000000002</c:v>
                </c:pt>
                <c:pt idx="17192">
                  <c:v>266.10000000000002</c:v>
                </c:pt>
                <c:pt idx="17193">
                  <c:v>262</c:v>
                </c:pt>
                <c:pt idx="17194">
                  <c:v>266.3</c:v>
                </c:pt>
                <c:pt idx="17195">
                  <c:v>268.7</c:v>
                </c:pt>
                <c:pt idx="17196">
                  <c:v>268.5</c:v>
                </c:pt>
                <c:pt idx="17197">
                  <c:v>266.39999999999998</c:v>
                </c:pt>
                <c:pt idx="17198">
                  <c:v>266.10000000000002</c:v>
                </c:pt>
                <c:pt idx="17199">
                  <c:v>262.8</c:v>
                </c:pt>
                <c:pt idx="17200">
                  <c:v>262.7</c:v>
                </c:pt>
                <c:pt idx="17201">
                  <c:v>268.60000000000002</c:v>
                </c:pt>
                <c:pt idx="17202">
                  <c:v>267</c:v>
                </c:pt>
                <c:pt idx="17203">
                  <c:v>268.3</c:v>
                </c:pt>
                <c:pt idx="17204">
                  <c:v>266.2</c:v>
                </c:pt>
                <c:pt idx="17205">
                  <c:v>267.3</c:v>
                </c:pt>
                <c:pt idx="17206">
                  <c:v>266.7</c:v>
                </c:pt>
                <c:pt idx="17207">
                  <c:v>266.2</c:v>
                </c:pt>
                <c:pt idx="17208">
                  <c:v>266.5</c:v>
                </c:pt>
                <c:pt idx="17209">
                  <c:v>265.39999999999998</c:v>
                </c:pt>
                <c:pt idx="17210">
                  <c:v>266.3</c:v>
                </c:pt>
                <c:pt idx="17211">
                  <c:v>269.2</c:v>
                </c:pt>
                <c:pt idx="17212">
                  <c:v>260.5</c:v>
                </c:pt>
                <c:pt idx="17213">
                  <c:v>262.3</c:v>
                </c:pt>
                <c:pt idx="17214">
                  <c:v>267.89999999999998</c:v>
                </c:pt>
                <c:pt idx="17215">
                  <c:v>269.3</c:v>
                </c:pt>
                <c:pt idx="17216">
                  <c:v>268.10000000000002</c:v>
                </c:pt>
                <c:pt idx="17217">
                  <c:v>265.39999999999998</c:v>
                </c:pt>
                <c:pt idx="17218">
                  <c:v>264.39999999999998</c:v>
                </c:pt>
                <c:pt idx="17219">
                  <c:v>265.7</c:v>
                </c:pt>
                <c:pt idx="17220">
                  <c:v>266.8</c:v>
                </c:pt>
                <c:pt idx="17221">
                  <c:v>266.7</c:v>
                </c:pt>
                <c:pt idx="17222">
                  <c:v>261.89999999999998</c:v>
                </c:pt>
                <c:pt idx="17223">
                  <c:v>262.39999999999998</c:v>
                </c:pt>
                <c:pt idx="17224">
                  <c:v>255.4</c:v>
                </c:pt>
                <c:pt idx="17225">
                  <c:v>267.10000000000002</c:v>
                </c:pt>
                <c:pt idx="17226">
                  <c:v>260.7</c:v>
                </c:pt>
                <c:pt idx="17227">
                  <c:v>269.2</c:v>
                </c:pt>
                <c:pt idx="17228">
                  <c:v>272.60000000000002</c:v>
                </c:pt>
                <c:pt idx="17229">
                  <c:v>269.39999999999998</c:v>
                </c:pt>
                <c:pt idx="17230">
                  <c:v>270.89999999999998</c:v>
                </c:pt>
                <c:pt idx="17231">
                  <c:v>268.60000000000002</c:v>
                </c:pt>
                <c:pt idx="17232">
                  <c:v>270.60000000000002</c:v>
                </c:pt>
                <c:pt idx="17233">
                  <c:v>271.8</c:v>
                </c:pt>
                <c:pt idx="17234">
                  <c:v>268.8</c:v>
                </c:pt>
                <c:pt idx="17235">
                  <c:v>266.3</c:v>
                </c:pt>
                <c:pt idx="17236">
                  <c:v>270.3</c:v>
                </c:pt>
                <c:pt idx="17237">
                  <c:v>267.7</c:v>
                </c:pt>
                <c:pt idx="17238">
                  <c:v>259.3</c:v>
                </c:pt>
                <c:pt idx="17239">
                  <c:v>266.10000000000002</c:v>
                </c:pt>
                <c:pt idx="17240">
                  <c:v>264.8</c:v>
                </c:pt>
                <c:pt idx="17241">
                  <c:v>267.2</c:v>
                </c:pt>
                <c:pt idx="17242">
                  <c:v>265.8</c:v>
                </c:pt>
                <c:pt idx="17243">
                  <c:v>268.10000000000002</c:v>
                </c:pt>
                <c:pt idx="17244">
                  <c:v>269.60000000000002</c:v>
                </c:pt>
                <c:pt idx="17245">
                  <c:v>268.60000000000002</c:v>
                </c:pt>
                <c:pt idx="17246">
                  <c:v>267.2</c:v>
                </c:pt>
                <c:pt idx="17247">
                  <c:v>260</c:v>
                </c:pt>
                <c:pt idx="17248">
                  <c:v>268</c:v>
                </c:pt>
                <c:pt idx="17249">
                  <c:v>265.2</c:v>
                </c:pt>
                <c:pt idx="17250">
                  <c:v>267.3</c:v>
                </c:pt>
                <c:pt idx="17251">
                  <c:v>260.60000000000002</c:v>
                </c:pt>
                <c:pt idx="17252">
                  <c:v>272.10000000000002</c:v>
                </c:pt>
                <c:pt idx="17253">
                  <c:v>271</c:v>
                </c:pt>
                <c:pt idx="17254">
                  <c:v>266.5</c:v>
                </c:pt>
                <c:pt idx="17255">
                  <c:v>271.10000000000002</c:v>
                </c:pt>
                <c:pt idx="17256">
                  <c:v>269.8</c:v>
                </c:pt>
                <c:pt idx="17257">
                  <c:v>270.5</c:v>
                </c:pt>
                <c:pt idx="17258">
                  <c:v>269.60000000000002</c:v>
                </c:pt>
                <c:pt idx="17259">
                  <c:v>268.8</c:v>
                </c:pt>
                <c:pt idx="17260">
                  <c:v>261.10000000000002</c:v>
                </c:pt>
                <c:pt idx="17261">
                  <c:v>269.60000000000002</c:v>
                </c:pt>
                <c:pt idx="17262">
                  <c:v>268.2</c:v>
                </c:pt>
                <c:pt idx="17263">
                  <c:v>269.5</c:v>
                </c:pt>
                <c:pt idx="17264">
                  <c:v>266.2</c:v>
                </c:pt>
                <c:pt idx="17265">
                  <c:v>263.7</c:v>
                </c:pt>
                <c:pt idx="17266">
                  <c:v>268.60000000000002</c:v>
                </c:pt>
                <c:pt idx="17267">
                  <c:v>268.60000000000002</c:v>
                </c:pt>
                <c:pt idx="17268">
                  <c:v>269.5</c:v>
                </c:pt>
                <c:pt idx="17269">
                  <c:v>270.89999999999998</c:v>
                </c:pt>
                <c:pt idx="17270">
                  <c:v>271.60000000000002</c:v>
                </c:pt>
                <c:pt idx="17271">
                  <c:v>272.3</c:v>
                </c:pt>
                <c:pt idx="17272">
                  <c:v>270.7</c:v>
                </c:pt>
                <c:pt idx="17273">
                  <c:v>265</c:v>
                </c:pt>
                <c:pt idx="17274">
                  <c:v>273.10000000000002</c:v>
                </c:pt>
                <c:pt idx="17275">
                  <c:v>265.60000000000002</c:v>
                </c:pt>
                <c:pt idx="17276">
                  <c:v>268.2</c:v>
                </c:pt>
                <c:pt idx="17277">
                  <c:v>266.5</c:v>
                </c:pt>
                <c:pt idx="17278">
                  <c:v>265.8</c:v>
                </c:pt>
                <c:pt idx="17279">
                  <c:v>267.60000000000002</c:v>
                </c:pt>
                <c:pt idx="17280">
                  <c:v>270.3</c:v>
                </c:pt>
                <c:pt idx="17281">
                  <c:v>268.2</c:v>
                </c:pt>
                <c:pt idx="17282">
                  <c:v>262.10000000000002</c:v>
                </c:pt>
                <c:pt idx="17283">
                  <c:v>269.60000000000002</c:v>
                </c:pt>
                <c:pt idx="17284">
                  <c:v>268.60000000000002</c:v>
                </c:pt>
                <c:pt idx="17285">
                  <c:v>262.39999999999998</c:v>
                </c:pt>
                <c:pt idx="17286">
                  <c:v>267.2</c:v>
                </c:pt>
                <c:pt idx="17287">
                  <c:v>269.39999999999998</c:v>
                </c:pt>
                <c:pt idx="17288">
                  <c:v>266.10000000000002</c:v>
                </c:pt>
                <c:pt idx="17289">
                  <c:v>268.8</c:v>
                </c:pt>
                <c:pt idx="17290">
                  <c:v>268.8</c:v>
                </c:pt>
                <c:pt idx="17291">
                  <c:v>270.60000000000002</c:v>
                </c:pt>
                <c:pt idx="17292">
                  <c:v>268.39999999999998</c:v>
                </c:pt>
                <c:pt idx="17293">
                  <c:v>272.3</c:v>
                </c:pt>
                <c:pt idx="17294">
                  <c:v>270.60000000000002</c:v>
                </c:pt>
                <c:pt idx="17295">
                  <c:v>264.10000000000002</c:v>
                </c:pt>
                <c:pt idx="17296">
                  <c:v>267.39999999999998</c:v>
                </c:pt>
                <c:pt idx="17297">
                  <c:v>266.10000000000002</c:v>
                </c:pt>
                <c:pt idx="17298">
                  <c:v>269.10000000000002</c:v>
                </c:pt>
                <c:pt idx="17299">
                  <c:v>268.89999999999998</c:v>
                </c:pt>
                <c:pt idx="17300">
                  <c:v>269.7</c:v>
                </c:pt>
                <c:pt idx="17301">
                  <c:v>270.3</c:v>
                </c:pt>
                <c:pt idx="17302">
                  <c:v>264.10000000000002</c:v>
                </c:pt>
                <c:pt idx="17303">
                  <c:v>263.60000000000002</c:v>
                </c:pt>
                <c:pt idx="17304">
                  <c:v>267.5</c:v>
                </c:pt>
                <c:pt idx="17305">
                  <c:v>270.60000000000002</c:v>
                </c:pt>
                <c:pt idx="17306">
                  <c:v>268.5</c:v>
                </c:pt>
                <c:pt idx="17307">
                  <c:v>267.7</c:v>
                </c:pt>
                <c:pt idx="17308">
                  <c:v>270</c:v>
                </c:pt>
                <c:pt idx="17309">
                  <c:v>266.7</c:v>
                </c:pt>
                <c:pt idx="17310">
                  <c:v>261.8</c:v>
                </c:pt>
                <c:pt idx="17311">
                  <c:v>267</c:v>
                </c:pt>
                <c:pt idx="17312">
                  <c:v>268.60000000000002</c:v>
                </c:pt>
                <c:pt idx="17313">
                  <c:v>267.8</c:v>
                </c:pt>
                <c:pt idx="17314">
                  <c:v>270.3</c:v>
                </c:pt>
                <c:pt idx="17315">
                  <c:v>269.10000000000002</c:v>
                </c:pt>
                <c:pt idx="17316">
                  <c:v>268.8</c:v>
                </c:pt>
                <c:pt idx="17317">
                  <c:v>267.89999999999998</c:v>
                </c:pt>
                <c:pt idx="17318">
                  <c:v>266.10000000000002</c:v>
                </c:pt>
                <c:pt idx="17319">
                  <c:v>269.5</c:v>
                </c:pt>
                <c:pt idx="17320">
                  <c:v>269.8</c:v>
                </c:pt>
                <c:pt idx="17321">
                  <c:v>270.10000000000002</c:v>
                </c:pt>
                <c:pt idx="17322">
                  <c:v>272.10000000000002</c:v>
                </c:pt>
                <c:pt idx="17323">
                  <c:v>272</c:v>
                </c:pt>
                <c:pt idx="17324">
                  <c:v>271.10000000000002</c:v>
                </c:pt>
                <c:pt idx="17325">
                  <c:v>272</c:v>
                </c:pt>
                <c:pt idx="17326">
                  <c:v>268.10000000000002</c:v>
                </c:pt>
                <c:pt idx="17327">
                  <c:v>262.8</c:v>
                </c:pt>
                <c:pt idx="17328">
                  <c:v>270.5</c:v>
                </c:pt>
                <c:pt idx="17329">
                  <c:v>272.60000000000002</c:v>
                </c:pt>
                <c:pt idx="17330">
                  <c:v>270.2</c:v>
                </c:pt>
                <c:pt idx="17331">
                  <c:v>269.3</c:v>
                </c:pt>
                <c:pt idx="17332">
                  <c:v>272.2</c:v>
                </c:pt>
                <c:pt idx="17333">
                  <c:v>268.2</c:v>
                </c:pt>
                <c:pt idx="17334">
                  <c:v>261</c:v>
                </c:pt>
                <c:pt idx="17335">
                  <c:v>268.2</c:v>
                </c:pt>
                <c:pt idx="17336">
                  <c:v>268.3</c:v>
                </c:pt>
                <c:pt idx="17337">
                  <c:v>271.2</c:v>
                </c:pt>
                <c:pt idx="17338">
                  <c:v>269.2</c:v>
                </c:pt>
                <c:pt idx="17339">
                  <c:v>270.7</c:v>
                </c:pt>
                <c:pt idx="17340">
                  <c:v>270.3</c:v>
                </c:pt>
                <c:pt idx="17341">
                  <c:v>273.5</c:v>
                </c:pt>
                <c:pt idx="17342">
                  <c:v>271.60000000000002</c:v>
                </c:pt>
                <c:pt idx="17343">
                  <c:v>269.8</c:v>
                </c:pt>
                <c:pt idx="17344">
                  <c:v>272.8</c:v>
                </c:pt>
                <c:pt idx="17345">
                  <c:v>272.60000000000002</c:v>
                </c:pt>
                <c:pt idx="17346">
                  <c:v>270.8</c:v>
                </c:pt>
                <c:pt idx="17347">
                  <c:v>269.8</c:v>
                </c:pt>
                <c:pt idx="17348">
                  <c:v>269.7</c:v>
                </c:pt>
                <c:pt idx="17349">
                  <c:v>267</c:v>
                </c:pt>
                <c:pt idx="17350">
                  <c:v>272.89999999999998</c:v>
                </c:pt>
                <c:pt idx="17351">
                  <c:v>273.60000000000002</c:v>
                </c:pt>
                <c:pt idx="17352">
                  <c:v>267.7</c:v>
                </c:pt>
                <c:pt idx="17353">
                  <c:v>271</c:v>
                </c:pt>
                <c:pt idx="17354">
                  <c:v>270.10000000000002</c:v>
                </c:pt>
                <c:pt idx="17355">
                  <c:v>271</c:v>
                </c:pt>
                <c:pt idx="17356">
                  <c:v>267.60000000000002</c:v>
                </c:pt>
                <c:pt idx="17357">
                  <c:v>268.60000000000002</c:v>
                </c:pt>
                <c:pt idx="17358">
                  <c:v>269.60000000000002</c:v>
                </c:pt>
                <c:pt idx="17359">
                  <c:v>271.60000000000002</c:v>
                </c:pt>
                <c:pt idx="17360">
                  <c:v>271.60000000000002</c:v>
                </c:pt>
                <c:pt idx="17361">
                  <c:v>265.89999999999998</c:v>
                </c:pt>
                <c:pt idx="17362">
                  <c:v>265</c:v>
                </c:pt>
                <c:pt idx="17363">
                  <c:v>271.60000000000002</c:v>
                </c:pt>
                <c:pt idx="17364">
                  <c:v>269.8</c:v>
                </c:pt>
                <c:pt idx="17365">
                  <c:v>269.89999999999998</c:v>
                </c:pt>
                <c:pt idx="17366">
                  <c:v>271.60000000000002</c:v>
                </c:pt>
                <c:pt idx="17367">
                  <c:v>270.8</c:v>
                </c:pt>
                <c:pt idx="17368">
                  <c:v>263.89999999999998</c:v>
                </c:pt>
                <c:pt idx="17369">
                  <c:v>267.3</c:v>
                </c:pt>
                <c:pt idx="17370">
                  <c:v>266.10000000000002</c:v>
                </c:pt>
                <c:pt idx="17371">
                  <c:v>265.3</c:v>
                </c:pt>
                <c:pt idx="17372">
                  <c:v>268.60000000000002</c:v>
                </c:pt>
                <c:pt idx="17373">
                  <c:v>263.8</c:v>
                </c:pt>
                <c:pt idx="17374">
                  <c:v>267.2</c:v>
                </c:pt>
                <c:pt idx="17375">
                  <c:v>263.2</c:v>
                </c:pt>
                <c:pt idx="17376">
                  <c:v>260.89999999999998</c:v>
                </c:pt>
                <c:pt idx="17377">
                  <c:v>268</c:v>
                </c:pt>
                <c:pt idx="17378">
                  <c:v>266.60000000000002</c:v>
                </c:pt>
                <c:pt idx="17379">
                  <c:v>268.60000000000002</c:v>
                </c:pt>
                <c:pt idx="17380">
                  <c:v>264.60000000000002</c:v>
                </c:pt>
                <c:pt idx="17381">
                  <c:v>268.89999999999998</c:v>
                </c:pt>
                <c:pt idx="17382">
                  <c:v>266.89999999999998</c:v>
                </c:pt>
                <c:pt idx="17383">
                  <c:v>268.60000000000002</c:v>
                </c:pt>
                <c:pt idx="17384">
                  <c:v>262.39999999999998</c:v>
                </c:pt>
                <c:pt idx="17385">
                  <c:v>263.89999999999998</c:v>
                </c:pt>
                <c:pt idx="17386">
                  <c:v>269.2</c:v>
                </c:pt>
                <c:pt idx="17387">
                  <c:v>270.2</c:v>
                </c:pt>
                <c:pt idx="17388">
                  <c:v>266.8</c:v>
                </c:pt>
                <c:pt idx="17389">
                  <c:v>270.2</c:v>
                </c:pt>
                <c:pt idx="17390">
                  <c:v>273.60000000000002</c:v>
                </c:pt>
                <c:pt idx="17391">
                  <c:v>271.2</c:v>
                </c:pt>
                <c:pt idx="17392">
                  <c:v>273.5</c:v>
                </c:pt>
                <c:pt idx="17393">
                  <c:v>271.60000000000002</c:v>
                </c:pt>
                <c:pt idx="17394">
                  <c:v>269</c:v>
                </c:pt>
                <c:pt idx="17395">
                  <c:v>263.3</c:v>
                </c:pt>
                <c:pt idx="17396">
                  <c:v>268.10000000000002</c:v>
                </c:pt>
                <c:pt idx="17397">
                  <c:v>267.2</c:v>
                </c:pt>
                <c:pt idx="17398">
                  <c:v>265.60000000000002</c:v>
                </c:pt>
                <c:pt idx="17399">
                  <c:v>270.10000000000002</c:v>
                </c:pt>
                <c:pt idx="17400">
                  <c:v>268.8</c:v>
                </c:pt>
                <c:pt idx="17401">
                  <c:v>270.5</c:v>
                </c:pt>
                <c:pt idx="17402">
                  <c:v>270.10000000000002</c:v>
                </c:pt>
                <c:pt idx="17403">
                  <c:v>269</c:v>
                </c:pt>
                <c:pt idx="17404">
                  <c:v>261.2</c:v>
                </c:pt>
                <c:pt idx="17405">
                  <c:v>268.7</c:v>
                </c:pt>
                <c:pt idx="17406">
                  <c:v>262</c:v>
                </c:pt>
                <c:pt idx="17407">
                  <c:v>270.89999999999998</c:v>
                </c:pt>
                <c:pt idx="17408">
                  <c:v>271.60000000000002</c:v>
                </c:pt>
                <c:pt idx="17409">
                  <c:v>270.60000000000002</c:v>
                </c:pt>
                <c:pt idx="17410">
                  <c:v>272.2</c:v>
                </c:pt>
                <c:pt idx="17411">
                  <c:v>274.10000000000002</c:v>
                </c:pt>
                <c:pt idx="17412">
                  <c:v>274.2</c:v>
                </c:pt>
                <c:pt idx="17413">
                  <c:v>261.60000000000002</c:v>
                </c:pt>
                <c:pt idx="17414">
                  <c:v>267.60000000000002</c:v>
                </c:pt>
                <c:pt idx="17415">
                  <c:v>272.7</c:v>
                </c:pt>
                <c:pt idx="17416">
                  <c:v>274.7</c:v>
                </c:pt>
                <c:pt idx="17417">
                  <c:v>276.10000000000002</c:v>
                </c:pt>
                <c:pt idx="17418">
                  <c:v>275.8</c:v>
                </c:pt>
                <c:pt idx="17419">
                  <c:v>274.7</c:v>
                </c:pt>
                <c:pt idx="17420">
                  <c:v>274.60000000000002</c:v>
                </c:pt>
                <c:pt idx="17421">
                  <c:v>274.39999999999998</c:v>
                </c:pt>
                <c:pt idx="17422">
                  <c:v>272.8</c:v>
                </c:pt>
                <c:pt idx="17423">
                  <c:v>273.10000000000002</c:v>
                </c:pt>
                <c:pt idx="17424">
                  <c:v>273.39999999999998</c:v>
                </c:pt>
                <c:pt idx="17425">
                  <c:v>262.5</c:v>
                </c:pt>
                <c:pt idx="17426">
                  <c:v>271.60000000000002</c:v>
                </c:pt>
                <c:pt idx="17427">
                  <c:v>272.3</c:v>
                </c:pt>
                <c:pt idx="17428">
                  <c:v>271.89999999999998</c:v>
                </c:pt>
                <c:pt idx="17429">
                  <c:v>274.10000000000002</c:v>
                </c:pt>
                <c:pt idx="17430">
                  <c:v>266.39999999999998</c:v>
                </c:pt>
                <c:pt idx="17431">
                  <c:v>262</c:v>
                </c:pt>
                <c:pt idx="17432">
                  <c:v>271.5</c:v>
                </c:pt>
                <c:pt idx="17433">
                  <c:v>272.8</c:v>
                </c:pt>
                <c:pt idx="17434">
                  <c:v>272.3</c:v>
                </c:pt>
                <c:pt idx="17435">
                  <c:v>270.60000000000002</c:v>
                </c:pt>
                <c:pt idx="17436">
                  <c:v>269.8</c:v>
                </c:pt>
                <c:pt idx="17437">
                  <c:v>268.10000000000002</c:v>
                </c:pt>
                <c:pt idx="17438">
                  <c:v>269.7</c:v>
                </c:pt>
                <c:pt idx="17439">
                  <c:v>269.5</c:v>
                </c:pt>
                <c:pt idx="17440">
                  <c:v>264.60000000000002</c:v>
                </c:pt>
                <c:pt idx="17441">
                  <c:v>269.60000000000002</c:v>
                </c:pt>
                <c:pt idx="17442">
                  <c:v>268.8</c:v>
                </c:pt>
                <c:pt idx="17443">
                  <c:v>270.5</c:v>
                </c:pt>
                <c:pt idx="17444">
                  <c:v>269.2</c:v>
                </c:pt>
                <c:pt idx="17445">
                  <c:v>270.3</c:v>
                </c:pt>
                <c:pt idx="17446">
                  <c:v>266.89999999999998</c:v>
                </c:pt>
                <c:pt idx="17447">
                  <c:v>258.8</c:v>
                </c:pt>
                <c:pt idx="17448">
                  <c:v>265.3</c:v>
                </c:pt>
                <c:pt idx="17449">
                  <c:v>268</c:v>
                </c:pt>
                <c:pt idx="17450">
                  <c:v>267.10000000000002</c:v>
                </c:pt>
                <c:pt idx="17451">
                  <c:v>260.7</c:v>
                </c:pt>
                <c:pt idx="17452">
                  <c:v>260.89999999999998</c:v>
                </c:pt>
                <c:pt idx="17453">
                  <c:v>269.60000000000002</c:v>
                </c:pt>
                <c:pt idx="17454">
                  <c:v>272.39999999999998</c:v>
                </c:pt>
                <c:pt idx="17455">
                  <c:v>272.60000000000002</c:v>
                </c:pt>
                <c:pt idx="17456">
                  <c:v>273.60000000000002</c:v>
                </c:pt>
                <c:pt idx="17457">
                  <c:v>268.10000000000002</c:v>
                </c:pt>
                <c:pt idx="17458">
                  <c:v>274.60000000000002</c:v>
                </c:pt>
                <c:pt idx="17459">
                  <c:v>274.60000000000002</c:v>
                </c:pt>
                <c:pt idx="17460">
                  <c:v>271.3</c:v>
                </c:pt>
                <c:pt idx="17461">
                  <c:v>276.10000000000002</c:v>
                </c:pt>
                <c:pt idx="17462">
                  <c:v>273.60000000000002</c:v>
                </c:pt>
                <c:pt idx="17463">
                  <c:v>270.3</c:v>
                </c:pt>
                <c:pt idx="17464">
                  <c:v>274.3</c:v>
                </c:pt>
                <c:pt idx="17465">
                  <c:v>274</c:v>
                </c:pt>
                <c:pt idx="17466">
                  <c:v>276.39999999999998</c:v>
                </c:pt>
                <c:pt idx="17467">
                  <c:v>275.39999999999998</c:v>
                </c:pt>
                <c:pt idx="17468">
                  <c:v>270.3</c:v>
                </c:pt>
                <c:pt idx="17469">
                  <c:v>269.7</c:v>
                </c:pt>
                <c:pt idx="17470">
                  <c:v>271.2</c:v>
                </c:pt>
                <c:pt idx="17471">
                  <c:v>270.3</c:v>
                </c:pt>
                <c:pt idx="17472">
                  <c:v>264.89999999999998</c:v>
                </c:pt>
                <c:pt idx="17473">
                  <c:v>273.10000000000002</c:v>
                </c:pt>
                <c:pt idx="17474">
                  <c:v>276.10000000000002</c:v>
                </c:pt>
                <c:pt idx="17475">
                  <c:v>275.8</c:v>
                </c:pt>
                <c:pt idx="17476">
                  <c:v>271.5</c:v>
                </c:pt>
                <c:pt idx="17477">
                  <c:v>270.10000000000002</c:v>
                </c:pt>
                <c:pt idx="17478">
                  <c:v>273.7</c:v>
                </c:pt>
                <c:pt idx="17479">
                  <c:v>273.2</c:v>
                </c:pt>
                <c:pt idx="17480">
                  <c:v>269.7</c:v>
                </c:pt>
                <c:pt idx="17481">
                  <c:v>268.60000000000002</c:v>
                </c:pt>
                <c:pt idx="17482">
                  <c:v>269.2</c:v>
                </c:pt>
                <c:pt idx="17483">
                  <c:v>270.7</c:v>
                </c:pt>
                <c:pt idx="17484">
                  <c:v>262.89999999999998</c:v>
                </c:pt>
                <c:pt idx="17485">
                  <c:v>271.8</c:v>
                </c:pt>
                <c:pt idx="17486">
                  <c:v>271.60000000000002</c:v>
                </c:pt>
                <c:pt idx="17487">
                  <c:v>269.8</c:v>
                </c:pt>
                <c:pt idx="17488">
                  <c:v>272.5</c:v>
                </c:pt>
                <c:pt idx="17489">
                  <c:v>272.60000000000002</c:v>
                </c:pt>
                <c:pt idx="17490">
                  <c:v>272</c:v>
                </c:pt>
                <c:pt idx="17491">
                  <c:v>277.60000000000002</c:v>
                </c:pt>
                <c:pt idx="17492">
                  <c:v>277.10000000000002</c:v>
                </c:pt>
                <c:pt idx="17493">
                  <c:v>278.2</c:v>
                </c:pt>
                <c:pt idx="17494">
                  <c:v>273.10000000000002</c:v>
                </c:pt>
                <c:pt idx="17495">
                  <c:v>277</c:v>
                </c:pt>
                <c:pt idx="17496">
                  <c:v>278.60000000000002</c:v>
                </c:pt>
                <c:pt idx="17497">
                  <c:v>274.39999999999998</c:v>
                </c:pt>
                <c:pt idx="17498">
                  <c:v>278.60000000000002</c:v>
                </c:pt>
                <c:pt idx="17499">
                  <c:v>278.60000000000002</c:v>
                </c:pt>
                <c:pt idx="17500">
                  <c:v>275.8</c:v>
                </c:pt>
                <c:pt idx="17501">
                  <c:v>271.39999999999998</c:v>
                </c:pt>
                <c:pt idx="17502">
                  <c:v>274.3</c:v>
                </c:pt>
                <c:pt idx="17503">
                  <c:v>274.60000000000002</c:v>
                </c:pt>
                <c:pt idx="17504">
                  <c:v>276</c:v>
                </c:pt>
                <c:pt idx="17505">
                  <c:v>278.39999999999998</c:v>
                </c:pt>
                <c:pt idx="17506">
                  <c:v>275.39999999999998</c:v>
                </c:pt>
                <c:pt idx="17507">
                  <c:v>273.89999999999998</c:v>
                </c:pt>
                <c:pt idx="17508">
                  <c:v>276.3</c:v>
                </c:pt>
                <c:pt idx="17509">
                  <c:v>277</c:v>
                </c:pt>
                <c:pt idx="17510">
                  <c:v>279.60000000000002</c:v>
                </c:pt>
                <c:pt idx="17511">
                  <c:v>275.5</c:v>
                </c:pt>
                <c:pt idx="17512">
                  <c:v>277.60000000000002</c:v>
                </c:pt>
                <c:pt idx="17513">
                  <c:v>275.2</c:v>
                </c:pt>
                <c:pt idx="17514">
                  <c:v>271.8</c:v>
                </c:pt>
                <c:pt idx="17515">
                  <c:v>277.60000000000002</c:v>
                </c:pt>
                <c:pt idx="17516">
                  <c:v>279</c:v>
                </c:pt>
                <c:pt idx="17517">
                  <c:v>278.10000000000002</c:v>
                </c:pt>
                <c:pt idx="17518">
                  <c:v>274.89999999999998</c:v>
                </c:pt>
                <c:pt idx="17519">
                  <c:v>271.8</c:v>
                </c:pt>
                <c:pt idx="17520">
                  <c:v>265.8</c:v>
                </c:pt>
                <c:pt idx="17521">
                  <c:v>274.7</c:v>
                </c:pt>
                <c:pt idx="17522">
                  <c:v>275.60000000000002</c:v>
                </c:pt>
                <c:pt idx="17523">
                  <c:v>274.8</c:v>
                </c:pt>
                <c:pt idx="17524">
                  <c:v>276</c:v>
                </c:pt>
                <c:pt idx="17525">
                  <c:v>277.60000000000002</c:v>
                </c:pt>
                <c:pt idx="17526">
                  <c:v>277.39999999999998</c:v>
                </c:pt>
                <c:pt idx="17527">
                  <c:v>276</c:v>
                </c:pt>
                <c:pt idx="17528">
                  <c:v>271.2</c:v>
                </c:pt>
                <c:pt idx="17529">
                  <c:v>263.89999999999998</c:v>
                </c:pt>
                <c:pt idx="17530">
                  <c:v>277.39999999999998</c:v>
                </c:pt>
                <c:pt idx="17531">
                  <c:v>274.60000000000002</c:v>
                </c:pt>
                <c:pt idx="17532">
                  <c:v>270.2</c:v>
                </c:pt>
                <c:pt idx="17533">
                  <c:v>275.2</c:v>
                </c:pt>
                <c:pt idx="17534">
                  <c:v>277.10000000000002</c:v>
                </c:pt>
                <c:pt idx="17535">
                  <c:v>275.60000000000002</c:v>
                </c:pt>
                <c:pt idx="17536">
                  <c:v>272.8</c:v>
                </c:pt>
                <c:pt idx="17537">
                  <c:v>275.5</c:v>
                </c:pt>
                <c:pt idx="17538">
                  <c:v>267.8</c:v>
                </c:pt>
                <c:pt idx="17539">
                  <c:v>274.3</c:v>
                </c:pt>
                <c:pt idx="17540">
                  <c:v>274.5</c:v>
                </c:pt>
                <c:pt idx="17541">
                  <c:v>274.89999999999998</c:v>
                </c:pt>
                <c:pt idx="17542">
                  <c:v>273.7</c:v>
                </c:pt>
                <c:pt idx="17543">
                  <c:v>273.60000000000002</c:v>
                </c:pt>
                <c:pt idx="17544">
                  <c:v>273.39999999999998</c:v>
                </c:pt>
                <c:pt idx="17545">
                  <c:v>269.2</c:v>
                </c:pt>
                <c:pt idx="17546">
                  <c:v>271.60000000000002</c:v>
                </c:pt>
                <c:pt idx="17547">
                  <c:v>269</c:v>
                </c:pt>
                <c:pt idx="17548">
                  <c:v>273.2</c:v>
                </c:pt>
                <c:pt idx="17549">
                  <c:v>270.60000000000002</c:v>
                </c:pt>
                <c:pt idx="17550">
                  <c:v>269</c:v>
                </c:pt>
                <c:pt idx="17551">
                  <c:v>270.2</c:v>
                </c:pt>
                <c:pt idx="17552">
                  <c:v>266.2</c:v>
                </c:pt>
                <c:pt idx="17553">
                  <c:v>268.7</c:v>
                </c:pt>
                <c:pt idx="17554">
                  <c:v>269.2</c:v>
                </c:pt>
                <c:pt idx="17555">
                  <c:v>269.5</c:v>
                </c:pt>
                <c:pt idx="17556">
                  <c:v>271.8</c:v>
                </c:pt>
                <c:pt idx="17557">
                  <c:v>266.89999999999998</c:v>
                </c:pt>
                <c:pt idx="17558">
                  <c:v>273.10000000000002</c:v>
                </c:pt>
                <c:pt idx="17559">
                  <c:v>271.8</c:v>
                </c:pt>
                <c:pt idx="17560">
                  <c:v>269.2</c:v>
                </c:pt>
                <c:pt idx="17561">
                  <c:v>269.10000000000002</c:v>
                </c:pt>
                <c:pt idx="17562">
                  <c:v>271.60000000000002</c:v>
                </c:pt>
                <c:pt idx="17563">
                  <c:v>269.2</c:v>
                </c:pt>
                <c:pt idx="17564">
                  <c:v>271.60000000000002</c:v>
                </c:pt>
                <c:pt idx="17565">
                  <c:v>273.10000000000002</c:v>
                </c:pt>
                <c:pt idx="17566">
                  <c:v>272.3</c:v>
                </c:pt>
                <c:pt idx="17567">
                  <c:v>271.10000000000002</c:v>
                </c:pt>
                <c:pt idx="17568">
                  <c:v>262.7</c:v>
                </c:pt>
                <c:pt idx="17569">
                  <c:v>268.10000000000002</c:v>
                </c:pt>
                <c:pt idx="17570">
                  <c:v>268.7</c:v>
                </c:pt>
                <c:pt idx="17571">
                  <c:v>271.5</c:v>
                </c:pt>
                <c:pt idx="17572">
                  <c:v>270.3</c:v>
                </c:pt>
                <c:pt idx="17573">
                  <c:v>269.60000000000002</c:v>
                </c:pt>
                <c:pt idx="17574">
                  <c:v>263.3</c:v>
                </c:pt>
                <c:pt idx="17575">
                  <c:v>269.3</c:v>
                </c:pt>
                <c:pt idx="17576">
                  <c:v>270.10000000000002</c:v>
                </c:pt>
                <c:pt idx="17577">
                  <c:v>272.60000000000002</c:v>
                </c:pt>
                <c:pt idx="17578">
                  <c:v>270.89999999999998</c:v>
                </c:pt>
                <c:pt idx="17579">
                  <c:v>271.60000000000002</c:v>
                </c:pt>
                <c:pt idx="17580">
                  <c:v>269</c:v>
                </c:pt>
                <c:pt idx="17581">
                  <c:v>272.89999999999998</c:v>
                </c:pt>
                <c:pt idx="17582">
                  <c:v>274.60000000000002</c:v>
                </c:pt>
                <c:pt idx="17583">
                  <c:v>276.2</c:v>
                </c:pt>
                <c:pt idx="17584">
                  <c:v>272.60000000000002</c:v>
                </c:pt>
                <c:pt idx="17585">
                  <c:v>276.60000000000002</c:v>
                </c:pt>
                <c:pt idx="17586">
                  <c:v>273.8</c:v>
                </c:pt>
                <c:pt idx="17587">
                  <c:v>266.89999999999998</c:v>
                </c:pt>
                <c:pt idx="17588">
                  <c:v>272.39999999999998</c:v>
                </c:pt>
                <c:pt idx="17589">
                  <c:v>274.39999999999998</c:v>
                </c:pt>
                <c:pt idx="17590">
                  <c:v>272.5</c:v>
                </c:pt>
                <c:pt idx="17591">
                  <c:v>271.8</c:v>
                </c:pt>
                <c:pt idx="17592">
                  <c:v>273.8</c:v>
                </c:pt>
                <c:pt idx="17593">
                  <c:v>275</c:v>
                </c:pt>
                <c:pt idx="17594">
                  <c:v>278.5</c:v>
                </c:pt>
                <c:pt idx="17595">
                  <c:v>280.39999999999998</c:v>
                </c:pt>
                <c:pt idx="17596">
                  <c:v>276.60000000000002</c:v>
                </c:pt>
                <c:pt idx="17597">
                  <c:v>276.60000000000002</c:v>
                </c:pt>
                <c:pt idx="17598">
                  <c:v>269.2</c:v>
                </c:pt>
                <c:pt idx="17599">
                  <c:v>279.39999999999998</c:v>
                </c:pt>
                <c:pt idx="17600">
                  <c:v>278.60000000000002</c:v>
                </c:pt>
                <c:pt idx="17601">
                  <c:v>279.39999999999998</c:v>
                </c:pt>
                <c:pt idx="17602">
                  <c:v>279.10000000000002</c:v>
                </c:pt>
                <c:pt idx="17603">
                  <c:v>278.5</c:v>
                </c:pt>
                <c:pt idx="17604">
                  <c:v>277.3</c:v>
                </c:pt>
                <c:pt idx="17605">
                  <c:v>277.60000000000002</c:v>
                </c:pt>
                <c:pt idx="17606">
                  <c:v>274.7</c:v>
                </c:pt>
                <c:pt idx="17607">
                  <c:v>277.3</c:v>
                </c:pt>
                <c:pt idx="17608">
                  <c:v>278.8</c:v>
                </c:pt>
                <c:pt idx="17609">
                  <c:v>271.5</c:v>
                </c:pt>
                <c:pt idx="17610">
                  <c:v>277</c:v>
                </c:pt>
                <c:pt idx="17611">
                  <c:v>277.7</c:v>
                </c:pt>
                <c:pt idx="17612">
                  <c:v>278.10000000000002</c:v>
                </c:pt>
                <c:pt idx="17613">
                  <c:v>278.39999999999998</c:v>
                </c:pt>
                <c:pt idx="17614">
                  <c:v>280.5</c:v>
                </c:pt>
                <c:pt idx="17615">
                  <c:v>279.10000000000002</c:v>
                </c:pt>
                <c:pt idx="17616">
                  <c:v>280</c:v>
                </c:pt>
                <c:pt idx="17617">
                  <c:v>275.2</c:v>
                </c:pt>
                <c:pt idx="17618">
                  <c:v>277.60000000000002</c:v>
                </c:pt>
                <c:pt idx="17619">
                  <c:v>278.2</c:v>
                </c:pt>
                <c:pt idx="17620">
                  <c:v>271.8</c:v>
                </c:pt>
                <c:pt idx="17621">
                  <c:v>278.60000000000002</c:v>
                </c:pt>
                <c:pt idx="17622">
                  <c:v>272.89999999999998</c:v>
                </c:pt>
                <c:pt idx="17623">
                  <c:v>277.7</c:v>
                </c:pt>
                <c:pt idx="17624">
                  <c:v>278.10000000000002</c:v>
                </c:pt>
                <c:pt idx="17625">
                  <c:v>278.39999999999998</c:v>
                </c:pt>
                <c:pt idx="17626">
                  <c:v>276.7</c:v>
                </c:pt>
                <c:pt idx="17627">
                  <c:v>274.5</c:v>
                </c:pt>
                <c:pt idx="17628">
                  <c:v>277.60000000000002</c:v>
                </c:pt>
                <c:pt idx="17629">
                  <c:v>265.60000000000002</c:v>
                </c:pt>
                <c:pt idx="17630">
                  <c:v>276.60000000000002</c:v>
                </c:pt>
                <c:pt idx="17631">
                  <c:v>275.8</c:v>
                </c:pt>
                <c:pt idx="17632">
                  <c:v>273.7</c:v>
                </c:pt>
                <c:pt idx="17633">
                  <c:v>274.60000000000002</c:v>
                </c:pt>
                <c:pt idx="17634">
                  <c:v>274.60000000000002</c:v>
                </c:pt>
                <c:pt idx="17635">
                  <c:v>274.10000000000002</c:v>
                </c:pt>
                <c:pt idx="17636">
                  <c:v>271.60000000000002</c:v>
                </c:pt>
                <c:pt idx="17637">
                  <c:v>273.2</c:v>
                </c:pt>
                <c:pt idx="17638">
                  <c:v>268.5</c:v>
                </c:pt>
                <c:pt idx="17639">
                  <c:v>270.2</c:v>
                </c:pt>
                <c:pt idx="17640">
                  <c:v>268.3</c:v>
                </c:pt>
                <c:pt idx="17641">
                  <c:v>273.5</c:v>
                </c:pt>
                <c:pt idx="17642">
                  <c:v>272.60000000000002</c:v>
                </c:pt>
                <c:pt idx="17643">
                  <c:v>271</c:v>
                </c:pt>
                <c:pt idx="17644">
                  <c:v>270.7</c:v>
                </c:pt>
                <c:pt idx="17645">
                  <c:v>265.2</c:v>
                </c:pt>
                <c:pt idx="17646">
                  <c:v>266.3</c:v>
                </c:pt>
                <c:pt idx="17647">
                  <c:v>270.7</c:v>
                </c:pt>
                <c:pt idx="17648">
                  <c:v>266.60000000000002</c:v>
                </c:pt>
                <c:pt idx="17649">
                  <c:v>270.89999999999998</c:v>
                </c:pt>
                <c:pt idx="17650">
                  <c:v>271.39999999999998</c:v>
                </c:pt>
                <c:pt idx="17651">
                  <c:v>268</c:v>
                </c:pt>
                <c:pt idx="17652">
                  <c:v>273.2</c:v>
                </c:pt>
                <c:pt idx="17653">
                  <c:v>263.2</c:v>
                </c:pt>
                <c:pt idx="17654">
                  <c:v>264.10000000000002</c:v>
                </c:pt>
                <c:pt idx="17655">
                  <c:v>264.39999999999998</c:v>
                </c:pt>
                <c:pt idx="17656">
                  <c:v>272.5</c:v>
                </c:pt>
                <c:pt idx="17657">
                  <c:v>271.89999999999998</c:v>
                </c:pt>
                <c:pt idx="17658">
                  <c:v>268.39999999999998</c:v>
                </c:pt>
                <c:pt idx="17659">
                  <c:v>270.60000000000002</c:v>
                </c:pt>
                <c:pt idx="17660">
                  <c:v>271.10000000000002</c:v>
                </c:pt>
                <c:pt idx="17661">
                  <c:v>271.60000000000002</c:v>
                </c:pt>
                <c:pt idx="17662">
                  <c:v>269.8</c:v>
                </c:pt>
                <c:pt idx="17663">
                  <c:v>270.60000000000002</c:v>
                </c:pt>
                <c:pt idx="17664">
                  <c:v>272.3</c:v>
                </c:pt>
                <c:pt idx="17665">
                  <c:v>260.39999999999998</c:v>
                </c:pt>
                <c:pt idx="17666">
                  <c:v>269.10000000000002</c:v>
                </c:pt>
                <c:pt idx="17667">
                  <c:v>267</c:v>
                </c:pt>
                <c:pt idx="17668">
                  <c:v>269.8</c:v>
                </c:pt>
                <c:pt idx="17669">
                  <c:v>267.3</c:v>
                </c:pt>
                <c:pt idx="17670">
                  <c:v>268.60000000000002</c:v>
                </c:pt>
                <c:pt idx="17671">
                  <c:v>270.8</c:v>
                </c:pt>
                <c:pt idx="17672">
                  <c:v>272.10000000000002</c:v>
                </c:pt>
                <c:pt idx="17673">
                  <c:v>268.5</c:v>
                </c:pt>
                <c:pt idx="17674">
                  <c:v>267.10000000000002</c:v>
                </c:pt>
                <c:pt idx="17675">
                  <c:v>265.60000000000002</c:v>
                </c:pt>
                <c:pt idx="17676">
                  <c:v>268.5</c:v>
                </c:pt>
                <c:pt idx="17677">
                  <c:v>262</c:v>
                </c:pt>
                <c:pt idx="17678">
                  <c:v>270.10000000000002</c:v>
                </c:pt>
                <c:pt idx="17679">
                  <c:v>267.39999999999998</c:v>
                </c:pt>
                <c:pt idx="17680">
                  <c:v>256.5</c:v>
                </c:pt>
                <c:pt idx="17681">
                  <c:v>265.7</c:v>
                </c:pt>
                <c:pt idx="17682">
                  <c:v>268.7</c:v>
                </c:pt>
                <c:pt idx="17683">
                  <c:v>260.5</c:v>
                </c:pt>
                <c:pt idx="17684">
                  <c:v>273</c:v>
                </c:pt>
                <c:pt idx="17685">
                  <c:v>273.10000000000002</c:v>
                </c:pt>
                <c:pt idx="17686">
                  <c:v>274.7</c:v>
                </c:pt>
                <c:pt idx="17687">
                  <c:v>274.10000000000002</c:v>
                </c:pt>
                <c:pt idx="17688">
                  <c:v>275.89999999999998</c:v>
                </c:pt>
                <c:pt idx="17689">
                  <c:v>275</c:v>
                </c:pt>
                <c:pt idx="17690">
                  <c:v>270.3</c:v>
                </c:pt>
                <c:pt idx="17691">
                  <c:v>273.3</c:v>
                </c:pt>
                <c:pt idx="17692">
                  <c:v>273.89999999999998</c:v>
                </c:pt>
                <c:pt idx="17693">
                  <c:v>275.10000000000002</c:v>
                </c:pt>
                <c:pt idx="17694">
                  <c:v>275.39999999999998</c:v>
                </c:pt>
                <c:pt idx="17695">
                  <c:v>276.39999999999998</c:v>
                </c:pt>
                <c:pt idx="17696">
                  <c:v>271.3</c:v>
                </c:pt>
                <c:pt idx="17697">
                  <c:v>263.39999999999998</c:v>
                </c:pt>
                <c:pt idx="17698">
                  <c:v>274.89999999999998</c:v>
                </c:pt>
                <c:pt idx="17699">
                  <c:v>275.60000000000002</c:v>
                </c:pt>
                <c:pt idx="17700">
                  <c:v>271.3</c:v>
                </c:pt>
                <c:pt idx="17701">
                  <c:v>272.60000000000002</c:v>
                </c:pt>
                <c:pt idx="17702">
                  <c:v>270</c:v>
                </c:pt>
                <c:pt idx="17703">
                  <c:v>271.2</c:v>
                </c:pt>
                <c:pt idx="17704">
                  <c:v>272.60000000000002</c:v>
                </c:pt>
                <c:pt idx="17705">
                  <c:v>269.5</c:v>
                </c:pt>
                <c:pt idx="17706">
                  <c:v>269.3</c:v>
                </c:pt>
                <c:pt idx="17707">
                  <c:v>274.10000000000002</c:v>
                </c:pt>
                <c:pt idx="17708">
                  <c:v>273.5</c:v>
                </c:pt>
                <c:pt idx="17709">
                  <c:v>274</c:v>
                </c:pt>
                <c:pt idx="17710">
                  <c:v>274.3</c:v>
                </c:pt>
                <c:pt idx="17711">
                  <c:v>271.2</c:v>
                </c:pt>
                <c:pt idx="17712">
                  <c:v>275.3</c:v>
                </c:pt>
                <c:pt idx="17713">
                  <c:v>269.8</c:v>
                </c:pt>
                <c:pt idx="17714">
                  <c:v>272.3</c:v>
                </c:pt>
                <c:pt idx="17715">
                  <c:v>274.2</c:v>
                </c:pt>
                <c:pt idx="17716">
                  <c:v>274.60000000000002</c:v>
                </c:pt>
                <c:pt idx="17717">
                  <c:v>274.60000000000002</c:v>
                </c:pt>
                <c:pt idx="17718">
                  <c:v>268.10000000000002</c:v>
                </c:pt>
                <c:pt idx="17719">
                  <c:v>275.60000000000002</c:v>
                </c:pt>
                <c:pt idx="17720">
                  <c:v>274.60000000000002</c:v>
                </c:pt>
                <c:pt idx="17721">
                  <c:v>273.60000000000002</c:v>
                </c:pt>
                <c:pt idx="17722">
                  <c:v>272.60000000000002</c:v>
                </c:pt>
                <c:pt idx="17723">
                  <c:v>272.10000000000002</c:v>
                </c:pt>
                <c:pt idx="17724">
                  <c:v>270.8</c:v>
                </c:pt>
                <c:pt idx="17725">
                  <c:v>270.89999999999998</c:v>
                </c:pt>
                <c:pt idx="17726">
                  <c:v>273.60000000000002</c:v>
                </c:pt>
                <c:pt idx="17727">
                  <c:v>263.2</c:v>
                </c:pt>
                <c:pt idx="17728">
                  <c:v>266.89999999999998</c:v>
                </c:pt>
                <c:pt idx="17729">
                  <c:v>272.60000000000002</c:v>
                </c:pt>
                <c:pt idx="17730">
                  <c:v>274</c:v>
                </c:pt>
                <c:pt idx="17731">
                  <c:v>271.60000000000002</c:v>
                </c:pt>
                <c:pt idx="17732">
                  <c:v>268.60000000000002</c:v>
                </c:pt>
                <c:pt idx="17733">
                  <c:v>271.60000000000002</c:v>
                </c:pt>
                <c:pt idx="17734">
                  <c:v>272.5</c:v>
                </c:pt>
                <c:pt idx="17735">
                  <c:v>267.8</c:v>
                </c:pt>
                <c:pt idx="17736">
                  <c:v>271</c:v>
                </c:pt>
                <c:pt idx="17737">
                  <c:v>268.60000000000002</c:v>
                </c:pt>
                <c:pt idx="17738">
                  <c:v>273.10000000000002</c:v>
                </c:pt>
                <c:pt idx="17739">
                  <c:v>272.60000000000002</c:v>
                </c:pt>
                <c:pt idx="17740">
                  <c:v>272</c:v>
                </c:pt>
                <c:pt idx="17741">
                  <c:v>271.5</c:v>
                </c:pt>
                <c:pt idx="17742">
                  <c:v>274.60000000000002</c:v>
                </c:pt>
                <c:pt idx="17743">
                  <c:v>272.8</c:v>
                </c:pt>
                <c:pt idx="17744">
                  <c:v>274.10000000000002</c:v>
                </c:pt>
                <c:pt idx="17745">
                  <c:v>272.2</c:v>
                </c:pt>
                <c:pt idx="17746">
                  <c:v>274.10000000000002</c:v>
                </c:pt>
                <c:pt idx="17747">
                  <c:v>269</c:v>
                </c:pt>
                <c:pt idx="17748">
                  <c:v>274.2</c:v>
                </c:pt>
                <c:pt idx="17749">
                  <c:v>274</c:v>
                </c:pt>
                <c:pt idx="17750">
                  <c:v>266.8</c:v>
                </c:pt>
                <c:pt idx="17751">
                  <c:v>271.60000000000002</c:v>
                </c:pt>
                <c:pt idx="17752">
                  <c:v>265.7</c:v>
                </c:pt>
                <c:pt idx="17753">
                  <c:v>275</c:v>
                </c:pt>
                <c:pt idx="17754">
                  <c:v>275.3</c:v>
                </c:pt>
                <c:pt idx="17755">
                  <c:v>278.3</c:v>
                </c:pt>
                <c:pt idx="17756">
                  <c:v>276.10000000000002</c:v>
                </c:pt>
                <c:pt idx="17757">
                  <c:v>274.8</c:v>
                </c:pt>
                <c:pt idx="17758">
                  <c:v>275.7</c:v>
                </c:pt>
                <c:pt idx="17759">
                  <c:v>274</c:v>
                </c:pt>
                <c:pt idx="17760">
                  <c:v>276.7</c:v>
                </c:pt>
                <c:pt idx="17761">
                  <c:v>275.89999999999998</c:v>
                </c:pt>
                <c:pt idx="17762">
                  <c:v>276.60000000000002</c:v>
                </c:pt>
                <c:pt idx="17763">
                  <c:v>266.60000000000002</c:v>
                </c:pt>
                <c:pt idx="17764">
                  <c:v>275.7</c:v>
                </c:pt>
                <c:pt idx="17765">
                  <c:v>272.10000000000002</c:v>
                </c:pt>
                <c:pt idx="17766">
                  <c:v>269.5</c:v>
                </c:pt>
                <c:pt idx="17767">
                  <c:v>271.89999999999998</c:v>
                </c:pt>
                <c:pt idx="17768">
                  <c:v>274.60000000000002</c:v>
                </c:pt>
                <c:pt idx="17769">
                  <c:v>275.60000000000002</c:v>
                </c:pt>
                <c:pt idx="17770">
                  <c:v>276.3</c:v>
                </c:pt>
                <c:pt idx="17771">
                  <c:v>275.5</c:v>
                </c:pt>
                <c:pt idx="17772">
                  <c:v>266.8</c:v>
                </c:pt>
                <c:pt idx="17773">
                  <c:v>272.39999999999998</c:v>
                </c:pt>
                <c:pt idx="17774">
                  <c:v>276.10000000000002</c:v>
                </c:pt>
                <c:pt idx="17775">
                  <c:v>274</c:v>
                </c:pt>
                <c:pt idx="17776">
                  <c:v>271.7</c:v>
                </c:pt>
                <c:pt idx="17777">
                  <c:v>268.10000000000002</c:v>
                </c:pt>
                <c:pt idx="17778">
                  <c:v>263.10000000000002</c:v>
                </c:pt>
                <c:pt idx="17779">
                  <c:v>267.5</c:v>
                </c:pt>
                <c:pt idx="17780">
                  <c:v>273.60000000000002</c:v>
                </c:pt>
                <c:pt idx="17781">
                  <c:v>267.3</c:v>
                </c:pt>
                <c:pt idx="17782">
                  <c:v>274.60000000000002</c:v>
                </c:pt>
                <c:pt idx="17783">
                  <c:v>272.7</c:v>
                </c:pt>
                <c:pt idx="17784">
                  <c:v>272.3</c:v>
                </c:pt>
                <c:pt idx="17785">
                  <c:v>272.89999999999998</c:v>
                </c:pt>
                <c:pt idx="17786">
                  <c:v>272.7</c:v>
                </c:pt>
                <c:pt idx="17787">
                  <c:v>270.2</c:v>
                </c:pt>
                <c:pt idx="17788">
                  <c:v>269.89999999999998</c:v>
                </c:pt>
                <c:pt idx="17789">
                  <c:v>270.7</c:v>
                </c:pt>
                <c:pt idx="17790">
                  <c:v>271.3</c:v>
                </c:pt>
                <c:pt idx="17791">
                  <c:v>270.8</c:v>
                </c:pt>
                <c:pt idx="17792">
                  <c:v>270.7</c:v>
                </c:pt>
                <c:pt idx="17793">
                  <c:v>272.10000000000002</c:v>
                </c:pt>
                <c:pt idx="17794">
                  <c:v>269.2</c:v>
                </c:pt>
                <c:pt idx="17795">
                  <c:v>271.60000000000002</c:v>
                </c:pt>
                <c:pt idx="17796">
                  <c:v>269</c:v>
                </c:pt>
                <c:pt idx="17797">
                  <c:v>269.2</c:v>
                </c:pt>
                <c:pt idx="17798">
                  <c:v>272.60000000000002</c:v>
                </c:pt>
                <c:pt idx="17799">
                  <c:v>272.60000000000002</c:v>
                </c:pt>
                <c:pt idx="17800">
                  <c:v>267.10000000000002</c:v>
                </c:pt>
                <c:pt idx="17801">
                  <c:v>264.8</c:v>
                </c:pt>
                <c:pt idx="17802">
                  <c:v>268.7</c:v>
                </c:pt>
                <c:pt idx="17803">
                  <c:v>259.8</c:v>
                </c:pt>
                <c:pt idx="17804">
                  <c:v>269</c:v>
                </c:pt>
                <c:pt idx="17805">
                  <c:v>271.8</c:v>
                </c:pt>
                <c:pt idx="17806">
                  <c:v>272.5</c:v>
                </c:pt>
                <c:pt idx="17807">
                  <c:v>269.2</c:v>
                </c:pt>
                <c:pt idx="17808">
                  <c:v>266.7</c:v>
                </c:pt>
                <c:pt idx="17809">
                  <c:v>269.60000000000002</c:v>
                </c:pt>
                <c:pt idx="17810">
                  <c:v>267.5</c:v>
                </c:pt>
                <c:pt idx="17811">
                  <c:v>269.2</c:v>
                </c:pt>
                <c:pt idx="17812">
                  <c:v>269.3</c:v>
                </c:pt>
                <c:pt idx="17813">
                  <c:v>265.10000000000002</c:v>
                </c:pt>
                <c:pt idx="17814">
                  <c:v>267</c:v>
                </c:pt>
                <c:pt idx="17815">
                  <c:v>271.5</c:v>
                </c:pt>
                <c:pt idx="17816">
                  <c:v>269.2</c:v>
                </c:pt>
                <c:pt idx="17817">
                  <c:v>268.5</c:v>
                </c:pt>
                <c:pt idx="17818">
                  <c:v>268.60000000000002</c:v>
                </c:pt>
                <c:pt idx="17819">
                  <c:v>266.5</c:v>
                </c:pt>
                <c:pt idx="17820">
                  <c:v>268.2</c:v>
                </c:pt>
                <c:pt idx="17821">
                  <c:v>268.10000000000002</c:v>
                </c:pt>
                <c:pt idx="17822">
                  <c:v>271.10000000000002</c:v>
                </c:pt>
                <c:pt idx="17823">
                  <c:v>267.60000000000002</c:v>
                </c:pt>
                <c:pt idx="17824">
                  <c:v>272.89999999999998</c:v>
                </c:pt>
                <c:pt idx="17825">
                  <c:v>274.10000000000002</c:v>
                </c:pt>
                <c:pt idx="17826">
                  <c:v>272</c:v>
                </c:pt>
                <c:pt idx="17827">
                  <c:v>270.89999999999998</c:v>
                </c:pt>
                <c:pt idx="17828">
                  <c:v>271</c:v>
                </c:pt>
                <c:pt idx="17829">
                  <c:v>275.60000000000002</c:v>
                </c:pt>
                <c:pt idx="17830">
                  <c:v>272.60000000000002</c:v>
                </c:pt>
                <c:pt idx="17831">
                  <c:v>273.60000000000002</c:v>
                </c:pt>
                <c:pt idx="17832">
                  <c:v>274.60000000000002</c:v>
                </c:pt>
                <c:pt idx="17833">
                  <c:v>269.39999999999998</c:v>
                </c:pt>
                <c:pt idx="17834">
                  <c:v>272.60000000000002</c:v>
                </c:pt>
                <c:pt idx="17835">
                  <c:v>273.2</c:v>
                </c:pt>
                <c:pt idx="17836">
                  <c:v>274.3</c:v>
                </c:pt>
                <c:pt idx="17837">
                  <c:v>273.60000000000002</c:v>
                </c:pt>
                <c:pt idx="17838">
                  <c:v>274.60000000000002</c:v>
                </c:pt>
                <c:pt idx="17839">
                  <c:v>274.60000000000002</c:v>
                </c:pt>
                <c:pt idx="17840">
                  <c:v>273.60000000000002</c:v>
                </c:pt>
                <c:pt idx="17841">
                  <c:v>267.7</c:v>
                </c:pt>
                <c:pt idx="17842">
                  <c:v>271.8</c:v>
                </c:pt>
                <c:pt idx="17843">
                  <c:v>272.10000000000002</c:v>
                </c:pt>
                <c:pt idx="17844">
                  <c:v>270.8</c:v>
                </c:pt>
                <c:pt idx="17845">
                  <c:v>261.3</c:v>
                </c:pt>
                <c:pt idx="17846">
                  <c:v>271.10000000000002</c:v>
                </c:pt>
                <c:pt idx="17847">
                  <c:v>269.2</c:v>
                </c:pt>
                <c:pt idx="17848">
                  <c:v>271.5</c:v>
                </c:pt>
                <c:pt idx="17849">
                  <c:v>265.39999999999998</c:v>
                </c:pt>
                <c:pt idx="17850">
                  <c:v>263.8</c:v>
                </c:pt>
                <c:pt idx="17851">
                  <c:v>261.5</c:v>
                </c:pt>
                <c:pt idx="17852">
                  <c:v>271.60000000000002</c:v>
                </c:pt>
                <c:pt idx="17853">
                  <c:v>270.8</c:v>
                </c:pt>
                <c:pt idx="17854">
                  <c:v>268.10000000000002</c:v>
                </c:pt>
                <c:pt idx="17855">
                  <c:v>269.2</c:v>
                </c:pt>
                <c:pt idx="17856">
                  <c:v>270.10000000000002</c:v>
                </c:pt>
                <c:pt idx="17857">
                  <c:v>267.60000000000002</c:v>
                </c:pt>
                <c:pt idx="17858">
                  <c:v>269.10000000000002</c:v>
                </c:pt>
                <c:pt idx="17859">
                  <c:v>270.60000000000002</c:v>
                </c:pt>
                <c:pt idx="17860">
                  <c:v>261.2</c:v>
                </c:pt>
                <c:pt idx="17861">
                  <c:v>269.2</c:v>
                </c:pt>
                <c:pt idx="17862">
                  <c:v>262.89999999999998</c:v>
                </c:pt>
                <c:pt idx="17863">
                  <c:v>269.5</c:v>
                </c:pt>
                <c:pt idx="17864">
                  <c:v>266.7</c:v>
                </c:pt>
                <c:pt idx="17865">
                  <c:v>265.5</c:v>
                </c:pt>
                <c:pt idx="17866">
                  <c:v>268.60000000000002</c:v>
                </c:pt>
                <c:pt idx="17867">
                  <c:v>269.10000000000002</c:v>
                </c:pt>
                <c:pt idx="17868">
                  <c:v>261.5</c:v>
                </c:pt>
                <c:pt idx="17869">
                  <c:v>269.5</c:v>
                </c:pt>
                <c:pt idx="17870">
                  <c:v>269.10000000000002</c:v>
                </c:pt>
                <c:pt idx="17871">
                  <c:v>268.8</c:v>
                </c:pt>
                <c:pt idx="17872">
                  <c:v>270.5</c:v>
                </c:pt>
                <c:pt idx="17873">
                  <c:v>266.3</c:v>
                </c:pt>
                <c:pt idx="17874">
                  <c:v>268.39999999999998</c:v>
                </c:pt>
                <c:pt idx="17875">
                  <c:v>267.2</c:v>
                </c:pt>
                <c:pt idx="17876">
                  <c:v>262.8</c:v>
                </c:pt>
                <c:pt idx="17877">
                  <c:v>268.8</c:v>
                </c:pt>
                <c:pt idx="17878">
                  <c:v>269.60000000000002</c:v>
                </c:pt>
                <c:pt idx="17879">
                  <c:v>266.7</c:v>
                </c:pt>
                <c:pt idx="17880">
                  <c:v>269.39999999999998</c:v>
                </c:pt>
                <c:pt idx="17881">
                  <c:v>270.5</c:v>
                </c:pt>
                <c:pt idx="17882">
                  <c:v>269.60000000000002</c:v>
                </c:pt>
                <c:pt idx="17883">
                  <c:v>267.2</c:v>
                </c:pt>
                <c:pt idx="17884">
                  <c:v>270.89999999999998</c:v>
                </c:pt>
                <c:pt idx="17885">
                  <c:v>267.60000000000002</c:v>
                </c:pt>
                <c:pt idx="17886">
                  <c:v>268.60000000000002</c:v>
                </c:pt>
                <c:pt idx="17887">
                  <c:v>270.3</c:v>
                </c:pt>
                <c:pt idx="17888">
                  <c:v>267.7</c:v>
                </c:pt>
                <c:pt idx="17889">
                  <c:v>269.89999999999998</c:v>
                </c:pt>
                <c:pt idx="17890">
                  <c:v>269.8</c:v>
                </c:pt>
                <c:pt idx="17891">
                  <c:v>270.10000000000002</c:v>
                </c:pt>
                <c:pt idx="17892">
                  <c:v>269.60000000000002</c:v>
                </c:pt>
                <c:pt idx="17893">
                  <c:v>266.5</c:v>
                </c:pt>
                <c:pt idx="17894">
                  <c:v>258.3</c:v>
                </c:pt>
                <c:pt idx="17895">
                  <c:v>268.10000000000002</c:v>
                </c:pt>
                <c:pt idx="17896">
                  <c:v>263</c:v>
                </c:pt>
                <c:pt idx="17897">
                  <c:v>270.10000000000002</c:v>
                </c:pt>
                <c:pt idx="17898">
                  <c:v>270.39999999999998</c:v>
                </c:pt>
                <c:pt idx="17899">
                  <c:v>264.89999999999998</c:v>
                </c:pt>
                <c:pt idx="17900">
                  <c:v>270.2</c:v>
                </c:pt>
                <c:pt idx="17901">
                  <c:v>263.8</c:v>
                </c:pt>
                <c:pt idx="17902">
                  <c:v>270</c:v>
                </c:pt>
                <c:pt idx="17903">
                  <c:v>268.10000000000002</c:v>
                </c:pt>
                <c:pt idx="17904">
                  <c:v>268</c:v>
                </c:pt>
                <c:pt idx="17905">
                  <c:v>268.60000000000002</c:v>
                </c:pt>
                <c:pt idx="17906">
                  <c:v>269.60000000000002</c:v>
                </c:pt>
                <c:pt idx="17907">
                  <c:v>269.8</c:v>
                </c:pt>
                <c:pt idx="17908">
                  <c:v>268.8</c:v>
                </c:pt>
                <c:pt idx="17909">
                  <c:v>266.3</c:v>
                </c:pt>
                <c:pt idx="17910">
                  <c:v>266.8</c:v>
                </c:pt>
                <c:pt idx="17911">
                  <c:v>269.5</c:v>
                </c:pt>
                <c:pt idx="17912">
                  <c:v>261.89999999999998</c:v>
                </c:pt>
                <c:pt idx="17913">
                  <c:v>263.7</c:v>
                </c:pt>
                <c:pt idx="17914">
                  <c:v>263.60000000000002</c:v>
                </c:pt>
                <c:pt idx="17915">
                  <c:v>268.60000000000002</c:v>
                </c:pt>
                <c:pt idx="17916">
                  <c:v>267</c:v>
                </c:pt>
                <c:pt idx="17917">
                  <c:v>263.3</c:v>
                </c:pt>
                <c:pt idx="17918">
                  <c:v>263.3</c:v>
                </c:pt>
                <c:pt idx="17919">
                  <c:v>255.7</c:v>
                </c:pt>
                <c:pt idx="17920">
                  <c:v>264.7</c:v>
                </c:pt>
                <c:pt idx="17921">
                  <c:v>264.7</c:v>
                </c:pt>
                <c:pt idx="17922">
                  <c:v>263</c:v>
                </c:pt>
                <c:pt idx="17923">
                  <c:v>263.8</c:v>
                </c:pt>
                <c:pt idx="17924">
                  <c:v>260</c:v>
                </c:pt>
                <c:pt idx="17925">
                  <c:v>262.89999999999998</c:v>
                </c:pt>
                <c:pt idx="17926">
                  <c:v>261.8</c:v>
                </c:pt>
                <c:pt idx="17927">
                  <c:v>256.8</c:v>
                </c:pt>
                <c:pt idx="17928">
                  <c:v>262.39999999999998</c:v>
                </c:pt>
                <c:pt idx="17929">
                  <c:v>264.7</c:v>
                </c:pt>
                <c:pt idx="17930">
                  <c:v>262.3</c:v>
                </c:pt>
                <c:pt idx="17931">
                  <c:v>259.7</c:v>
                </c:pt>
                <c:pt idx="17932">
                  <c:v>259.5</c:v>
                </c:pt>
                <c:pt idx="17933">
                  <c:v>263.2</c:v>
                </c:pt>
                <c:pt idx="17934">
                  <c:v>261.89999999999998</c:v>
                </c:pt>
                <c:pt idx="17935">
                  <c:v>260.5</c:v>
                </c:pt>
                <c:pt idx="17936">
                  <c:v>258.60000000000002</c:v>
                </c:pt>
                <c:pt idx="17937">
                  <c:v>255.5</c:v>
                </c:pt>
                <c:pt idx="17938">
                  <c:v>256.5</c:v>
                </c:pt>
                <c:pt idx="17939">
                  <c:v>258.60000000000002</c:v>
                </c:pt>
                <c:pt idx="17940">
                  <c:v>263.5</c:v>
                </c:pt>
                <c:pt idx="17941">
                  <c:v>262</c:v>
                </c:pt>
                <c:pt idx="17942">
                  <c:v>259.7</c:v>
                </c:pt>
                <c:pt idx="17943">
                  <c:v>263.3</c:v>
                </c:pt>
                <c:pt idx="17944">
                  <c:v>256.89999999999998</c:v>
                </c:pt>
                <c:pt idx="17945">
                  <c:v>263.2</c:v>
                </c:pt>
                <c:pt idx="17946">
                  <c:v>254.6</c:v>
                </c:pt>
                <c:pt idx="17947">
                  <c:v>262.7</c:v>
                </c:pt>
                <c:pt idx="17948">
                  <c:v>262.7</c:v>
                </c:pt>
                <c:pt idx="17949">
                  <c:v>261.10000000000002</c:v>
                </c:pt>
                <c:pt idx="17950">
                  <c:v>262.7</c:v>
                </c:pt>
                <c:pt idx="17951">
                  <c:v>259.8</c:v>
                </c:pt>
                <c:pt idx="17952">
                  <c:v>261.60000000000002</c:v>
                </c:pt>
                <c:pt idx="17953">
                  <c:v>262.2</c:v>
                </c:pt>
                <c:pt idx="17954">
                  <c:v>261.2</c:v>
                </c:pt>
                <c:pt idx="17955">
                  <c:v>263.5</c:v>
                </c:pt>
                <c:pt idx="17956">
                  <c:v>265.10000000000002</c:v>
                </c:pt>
                <c:pt idx="17957">
                  <c:v>267.60000000000002</c:v>
                </c:pt>
                <c:pt idx="17958">
                  <c:v>267.60000000000002</c:v>
                </c:pt>
                <c:pt idx="17959">
                  <c:v>266.7</c:v>
                </c:pt>
                <c:pt idx="17960">
                  <c:v>266.7</c:v>
                </c:pt>
                <c:pt idx="17961">
                  <c:v>259.3</c:v>
                </c:pt>
                <c:pt idx="17962">
                  <c:v>261.60000000000002</c:v>
                </c:pt>
                <c:pt idx="17963">
                  <c:v>262.3</c:v>
                </c:pt>
                <c:pt idx="17964">
                  <c:v>262.60000000000002</c:v>
                </c:pt>
                <c:pt idx="17965">
                  <c:v>264.5</c:v>
                </c:pt>
                <c:pt idx="17966">
                  <c:v>264.60000000000002</c:v>
                </c:pt>
                <c:pt idx="17967">
                  <c:v>264.10000000000002</c:v>
                </c:pt>
                <c:pt idx="17968">
                  <c:v>264.8</c:v>
                </c:pt>
                <c:pt idx="17969">
                  <c:v>265.7</c:v>
                </c:pt>
                <c:pt idx="17970">
                  <c:v>264.89999999999998</c:v>
                </c:pt>
                <c:pt idx="17971">
                  <c:v>259.2</c:v>
                </c:pt>
                <c:pt idx="17972">
                  <c:v>260.3</c:v>
                </c:pt>
                <c:pt idx="17973">
                  <c:v>262.8</c:v>
                </c:pt>
                <c:pt idx="17974">
                  <c:v>255.2</c:v>
                </c:pt>
                <c:pt idx="17975">
                  <c:v>263.2</c:v>
                </c:pt>
                <c:pt idx="17976">
                  <c:v>257.8</c:v>
                </c:pt>
                <c:pt idx="17977">
                  <c:v>259.60000000000002</c:v>
                </c:pt>
                <c:pt idx="17978">
                  <c:v>256.3</c:v>
                </c:pt>
                <c:pt idx="17979">
                  <c:v>261.10000000000002</c:v>
                </c:pt>
                <c:pt idx="17980">
                  <c:v>259.10000000000002</c:v>
                </c:pt>
                <c:pt idx="17981">
                  <c:v>255.6</c:v>
                </c:pt>
                <c:pt idx="17982">
                  <c:v>261.7</c:v>
                </c:pt>
                <c:pt idx="17983">
                  <c:v>261.39999999999998</c:v>
                </c:pt>
                <c:pt idx="17984">
                  <c:v>259.7</c:v>
                </c:pt>
                <c:pt idx="17985">
                  <c:v>258.10000000000002</c:v>
                </c:pt>
                <c:pt idx="17986">
                  <c:v>260.60000000000002</c:v>
                </c:pt>
                <c:pt idx="17987">
                  <c:v>260.2</c:v>
                </c:pt>
                <c:pt idx="17988">
                  <c:v>251.8</c:v>
                </c:pt>
                <c:pt idx="17989">
                  <c:v>260.10000000000002</c:v>
                </c:pt>
                <c:pt idx="17990">
                  <c:v>256.8</c:v>
                </c:pt>
                <c:pt idx="17991">
                  <c:v>254.3</c:v>
                </c:pt>
                <c:pt idx="17992">
                  <c:v>256.60000000000002</c:v>
                </c:pt>
                <c:pt idx="17993">
                  <c:v>257.2</c:v>
                </c:pt>
                <c:pt idx="17994">
                  <c:v>258.7</c:v>
                </c:pt>
                <c:pt idx="17995">
                  <c:v>258.7</c:v>
                </c:pt>
                <c:pt idx="17996">
                  <c:v>258.7</c:v>
                </c:pt>
                <c:pt idx="17997">
                  <c:v>246.5</c:v>
                </c:pt>
                <c:pt idx="17998">
                  <c:v>256.7</c:v>
                </c:pt>
                <c:pt idx="17999">
                  <c:v>253.2</c:v>
                </c:pt>
                <c:pt idx="18000">
                  <c:v>256.60000000000002</c:v>
                </c:pt>
                <c:pt idx="18001">
                  <c:v>251.8</c:v>
                </c:pt>
                <c:pt idx="18002">
                  <c:v>251.5</c:v>
                </c:pt>
                <c:pt idx="18003">
                  <c:v>253.8</c:v>
                </c:pt>
                <c:pt idx="18004">
                  <c:v>257.3</c:v>
                </c:pt>
                <c:pt idx="18005">
                  <c:v>255.7</c:v>
                </c:pt>
                <c:pt idx="18006">
                  <c:v>258.39999999999998</c:v>
                </c:pt>
                <c:pt idx="18007">
                  <c:v>257.2</c:v>
                </c:pt>
                <c:pt idx="18008">
                  <c:v>258.3</c:v>
                </c:pt>
                <c:pt idx="18009">
                  <c:v>254.3</c:v>
                </c:pt>
                <c:pt idx="18010">
                  <c:v>245.8</c:v>
                </c:pt>
                <c:pt idx="18011">
                  <c:v>258.2</c:v>
                </c:pt>
                <c:pt idx="18012">
                  <c:v>258.89999999999998</c:v>
                </c:pt>
                <c:pt idx="18013">
                  <c:v>259.7</c:v>
                </c:pt>
                <c:pt idx="18014">
                  <c:v>258.3</c:v>
                </c:pt>
                <c:pt idx="18015">
                  <c:v>256.8</c:v>
                </c:pt>
                <c:pt idx="18016">
                  <c:v>257</c:v>
                </c:pt>
                <c:pt idx="18017">
                  <c:v>251</c:v>
                </c:pt>
                <c:pt idx="18018">
                  <c:v>255.1</c:v>
                </c:pt>
                <c:pt idx="18019">
                  <c:v>252</c:v>
                </c:pt>
                <c:pt idx="18020">
                  <c:v>253.4</c:v>
                </c:pt>
                <c:pt idx="18021">
                  <c:v>245.4</c:v>
                </c:pt>
                <c:pt idx="18022">
                  <c:v>255.9</c:v>
                </c:pt>
                <c:pt idx="18023">
                  <c:v>252.9</c:v>
                </c:pt>
                <c:pt idx="18024">
                  <c:v>256.89999999999998</c:v>
                </c:pt>
                <c:pt idx="18025">
                  <c:v>258.39999999999998</c:v>
                </c:pt>
                <c:pt idx="18026">
                  <c:v>254.8</c:v>
                </c:pt>
                <c:pt idx="18027">
                  <c:v>247.9</c:v>
                </c:pt>
                <c:pt idx="18028">
                  <c:v>257.7</c:v>
                </c:pt>
                <c:pt idx="18029">
                  <c:v>250.1</c:v>
                </c:pt>
                <c:pt idx="18030">
                  <c:v>253.2</c:v>
                </c:pt>
                <c:pt idx="18031">
                  <c:v>255.9</c:v>
                </c:pt>
                <c:pt idx="18032">
                  <c:v>256.8</c:v>
                </c:pt>
                <c:pt idx="18033">
                  <c:v>255.1</c:v>
                </c:pt>
                <c:pt idx="18034">
                  <c:v>251.9</c:v>
                </c:pt>
                <c:pt idx="18035">
                  <c:v>250.7</c:v>
                </c:pt>
                <c:pt idx="18036">
                  <c:v>253.1</c:v>
                </c:pt>
                <c:pt idx="18037">
                  <c:v>255.5</c:v>
                </c:pt>
                <c:pt idx="18038">
                  <c:v>253.8</c:v>
                </c:pt>
                <c:pt idx="18039">
                  <c:v>254.6</c:v>
                </c:pt>
                <c:pt idx="18040">
                  <c:v>255.1</c:v>
                </c:pt>
                <c:pt idx="18041">
                  <c:v>255.3</c:v>
                </c:pt>
                <c:pt idx="18042">
                  <c:v>254.6</c:v>
                </c:pt>
                <c:pt idx="18043">
                  <c:v>249.1</c:v>
                </c:pt>
                <c:pt idx="18044">
                  <c:v>251.8</c:v>
                </c:pt>
                <c:pt idx="18045">
                  <c:v>252</c:v>
                </c:pt>
                <c:pt idx="18046">
                  <c:v>254.5</c:v>
                </c:pt>
                <c:pt idx="18047">
                  <c:v>248.9</c:v>
                </c:pt>
                <c:pt idx="18048">
                  <c:v>253</c:v>
                </c:pt>
                <c:pt idx="18049">
                  <c:v>254.5</c:v>
                </c:pt>
                <c:pt idx="18050">
                  <c:v>252.8</c:v>
                </c:pt>
                <c:pt idx="18051">
                  <c:v>248.7</c:v>
                </c:pt>
                <c:pt idx="18052">
                  <c:v>246.5</c:v>
                </c:pt>
                <c:pt idx="18053">
                  <c:v>254.3</c:v>
                </c:pt>
                <c:pt idx="18054">
                  <c:v>252</c:v>
                </c:pt>
                <c:pt idx="18055">
                  <c:v>252.6</c:v>
                </c:pt>
                <c:pt idx="18056">
                  <c:v>252.8</c:v>
                </c:pt>
                <c:pt idx="18057">
                  <c:v>249.7</c:v>
                </c:pt>
                <c:pt idx="18058">
                  <c:v>243.8</c:v>
                </c:pt>
                <c:pt idx="18059">
                  <c:v>254.8</c:v>
                </c:pt>
                <c:pt idx="18060">
                  <c:v>256.39999999999998</c:v>
                </c:pt>
                <c:pt idx="18061">
                  <c:v>256.39999999999998</c:v>
                </c:pt>
                <c:pt idx="18062">
                  <c:v>252.7</c:v>
                </c:pt>
                <c:pt idx="18063">
                  <c:v>256.8</c:v>
                </c:pt>
                <c:pt idx="18064">
                  <c:v>246.9</c:v>
                </c:pt>
                <c:pt idx="18065">
                  <c:v>250.4</c:v>
                </c:pt>
                <c:pt idx="18066">
                  <c:v>253.5</c:v>
                </c:pt>
                <c:pt idx="18067">
                  <c:v>255.9</c:v>
                </c:pt>
                <c:pt idx="18068">
                  <c:v>254.8</c:v>
                </c:pt>
                <c:pt idx="18069">
                  <c:v>255.2</c:v>
                </c:pt>
                <c:pt idx="18070">
                  <c:v>254.1</c:v>
                </c:pt>
                <c:pt idx="18071">
                  <c:v>255.3</c:v>
                </c:pt>
                <c:pt idx="18072">
                  <c:v>249.1</c:v>
                </c:pt>
                <c:pt idx="18073">
                  <c:v>254.3</c:v>
                </c:pt>
                <c:pt idx="18074">
                  <c:v>253.2</c:v>
                </c:pt>
                <c:pt idx="18075">
                  <c:v>253.1</c:v>
                </c:pt>
                <c:pt idx="18076">
                  <c:v>252.9</c:v>
                </c:pt>
                <c:pt idx="18077">
                  <c:v>253.8</c:v>
                </c:pt>
                <c:pt idx="18078">
                  <c:v>252.1</c:v>
                </c:pt>
                <c:pt idx="18079">
                  <c:v>250.7</c:v>
                </c:pt>
                <c:pt idx="18080">
                  <c:v>247.4</c:v>
                </c:pt>
                <c:pt idx="18081">
                  <c:v>248.9</c:v>
                </c:pt>
                <c:pt idx="18082">
                  <c:v>250.9</c:v>
                </c:pt>
                <c:pt idx="18083">
                  <c:v>251.3</c:v>
                </c:pt>
                <c:pt idx="18084">
                  <c:v>250</c:v>
                </c:pt>
                <c:pt idx="18085">
                  <c:v>251.1</c:v>
                </c:pt>
                <c:pt idx="18086">
                  <c:v>247.5</c:v>
                </c:pt>
                <c:pt idx="18087">
                  <c:v>247.6</c:v>
                </c:pt>
                <c:pt idx="18088">
                  <c:v>247.3</c:v>
                </c:pt>
                <c:pt idx="18089">
                  <c:v>249.3</c:v>
                </c:pt>
                <c:pt idx="18090">
                  <c:v>241.5</c:v>
                </c:pt>
                <c:pt idx="18091">
                  <c:v>246.3</c:v>
                </c:pt>
                <c:pt idx="18092">
                  <c:v>250.3</c:v>
                </c:pt>
                <c:pt idx="18093">
                  <c:v>247.7</c:v>
                </c:pt>
                <c:pt idx="18094">
                  <c:v>249</c:v>
                </c:pt>
                <c:pt idx="18095">
                  <c:v>250.3</c:v>
                </c:pt>
                <c:pt idx="18096">
                  <c:v>241</c:v>
                </c:pt>
                <c:pt idx="18097">
                  <c:v>250.8</c:v>
                </c:pt>
                <c:pt idx="18098">
                  <c:v>248.4</c:v>
                </c:pt>
                <c:pt idx="18099">
                  <c:v>249.1</c:v>
                </c:pt>
                <c:pt idx="18100">
                  <c:v>238.4</c:v>
                </c:pt>
                <c:pt idx="18101">
                  <c:v>247.8</c:v>
                </c:pt>
                <c:pt idx="18102">
                  <c:v>247.2</c:v>
                </c:pt>
                <c:pt idx="18103">
                  <c:v>246.1</c:v>
                </c:pt>
                <c:pt idx="18104">
                  <c:v>247.8</c:v>
                </c:pt>
                <c:pt idx="18105">
                  <c:v>246.2</c:v>
                </c:pt>
                <c:pt idx="18106">
                  <c:v>249.8</c:v>
                </c:pt>
                <c:pt idx="18107">
                  <c:v>249.8</c:v>
                </c:pt>
                <c:pt idx="18108">
                  <c:v>250.6</c:v>
                </c:pt>
                <c:pt idx="18109">
                  <c:v>249.1</c:v>
                </c:pt>
                <c:pt idx="18110">
                  <c:v>249.8</c:v>
                </c:pt>
                <c:pt idx="18111">
                  <c:v>243.9</c:v>
                </c:pt>
                <c:pt idx="18112">
                  <c:v>250.2</c:v>
                </c:pt>
                <c:pt idx="18113">
                  <c:v>248.3</c:v>
                </c:pt>
                <c:pt idx="18114">
                  <c:v>248.2</c:v>
                </c:pt>
                <c:pt idx="18115">
                  <c:v>248.8</c:v>
                </c:pt>
                <c:pt idx="18116">
                  <c:v>247.9</c:v>
                </c:pt>
                <c:pt idx="18117">
                  <c:v>249.3</c:v>
                </c:pt>
                <c:pt idx="18118">
                  <c:v>246.3</c:v>
                </c:pt>
                <c:pt idx="18119">
                  <c:v>247.9</c:v>
                </c:pt>
                <c:pt idx="18120">
                  <c:v>244.4</c:v>
                </c:pt>
                <c:pt idx="18121">
                  <c:v>250</c:v>
                </c:pt>
                <c:pt idx="18122">
                  <c:v>250.3</c:v>
                </c:pt>
                <c:pt idx="18123">
                  <c:v>249</c:v>
                </c:pt>
                <c:pt idx="18124">
                  <c:v>245.6</c:v>
                </c:pt>
                <c:pt idx="18125">
                  <c:v>249.8</c:v>
                </c:pt>
                <c:pt idx="18126">
                  <c:v>249</c:v>
                </c:pt>
                <c:pt idx="18127">
                  <c:v>244.3</c:v>
                </c:pt>
                <c:pt idx="18128">
                  <c:v>241.9</c:v>
                </c:pt>
                <c:pt idx="18129">
                  <c:v>243.7</c:v>
                </c:pt>
                <c:pt idx="18130">
                  <c:v>249.8</c:v>
                </c:pt>
                <c:pt idx="18131">
                  <c:v>249.8</c:v>
                </c:pt>
                <c:pt idx="18132">
                  <c:v>244.9</c:v>
                </c:pt>
                <c:pt idx="18133">
                  <c:v>245</c:v>
                </c:pt>
                <c:pt idx="18134">
                  <c:v>248.6</c:v>
                </c:pt>
                <c:pt idx="18135">
                  <c:v>246.3</c:v>
                </c:pt>
                <c:pt idx="18136">
                  <c:v>248.7</c:v>
                </c:pt>
                <c:pt idx="18137">
                  <c:v>250.6</c:v>
                </c:pt>
                <c:pt idx="18138">
                  <c:v>245.1</c:v>
                </c:pt>
                <c:pt idx="18139">
                  <c:v>251</c:v>
                </c:pt>
                <c:pt idx="18140">
                  <c:v>251.9</c:v>
                </c:pt>
                <c:pt idx="18141">
                  <c:v>255.5</c:v>
                </c:pt>
                <c:pt idx="18142">
                  <c:v>254.3</c:v>
                </c:pt>
                <c:pt idx="18143">
                  <c:v>251.3</c:v>
                </c:pt>
                <c:pt idx="18144">
                  <c:v>255.7</c:v>
                </c:pt>
                <c:pt idx="18145">
                  <c:v>257.39999999999998</c:v>
                </c:pt>
                <c:pt idx="18146">
                  <c:v>255.2</c:v>
                </c:pt>
                <c:pt idx="18147">
                  <c:v>258.10000000000002</c:v>
                </c:pt>
                <c:pt idx="18148">
                  <c:v>251.6</c:v>
                </c:pt>
                <c:pt idx="18149">
                  <c:v>253</c:v>
                </c:pt>
                <c:pt idx="18150">
                  <c:v>248.9</c:v>
                </c:pt>
                <c:pt idx="18151">
                  <c:v>255.5</c:v>
                </c:pt>
                <c:pt idx="18152">
                  <c:v>249.5</c:v>
                </c:pt>
                <c:pt idx="18153">
                  <c:v>256.10000000000002</c:v>
                </c:pt>
                <c:pt idx="18154">
                  <c:v>252.5</c:v>
                </c:pt>
                <c:pt idx="18155">
                  <c:v>250.2</c:v>
                </c:pt>
                <c:pt idx="18156">
                  <c:v>253.8</c:v>
                </c:pt>
                <c:pt idx="18157">
                  <c:v>258.5</c:v>
                </c:pt>
                <c:pt idx="18158">
                  <c:v>258.60000000000002</c:v>
                </c:pt>
                <c:pt idx="18159">
                  <c:v>257.60000000000002</c:v>
                </c:pt>
                <c:pt idx="18160">
                  <c:v>260.7</c:v>
                </c:pt>
                <c:pt idx="18161">
                  <c:v>259.8</c:v>
                </c:pt>
                <c:pt idx="18162">
                  <c:v>260.3</c:v>
                </c:pt>
                <c:pt idx="18163">
                  <c:v>261.7</c:v>
                </c:pt>
                <c:pt idx="18164">
                  <c:v>260.8</c:v>
                </c:pt>
                <c:pt idx="18165">
                  <c:v>260.5</c:v>
                </c:pt>
                <c:pt idx="18166">
                  <c:v>261.5</c:v>
                </c:pt>
                <c:pt idx="18167">
                  <c:v>260.60000000000002</c:v>
                </c:pt>
                <c:pt idx="18168">
                  <c:v>261.7</c:v>
                </c:pt>
                <c:pt idx="18169">
                  <c:v>257.7</c:v>
                </c:pt>
                <c:pt idx="18170">
                  <c:v>260</c:v>
                </c:pt>
                <c:pt idx="18171">
                  <c:v>254.8</c:v>
                </c:pt>
                <c:pt idx="18172">
                  <c:v>262.7</c:v>
                </c:pt>
                <c:pt idx="18173">
                  <c:v>260.89999999999998</c:v>
                </c:pt>
                <c:pt idx="18174">
                  <c:v>261.89999999999998</c:v>
                </c:pt>
                <c:pt idx="18175">
                  <c:v>255.7</c:v>
                </c:pt>
                <c:pt idx="18176">
                  <c:v>259.10000000000002</c:v>
                </c:pt>
                <c:pt idx="18177">
                  <c:v>261.8</c:v>
                </c:pt>
                <c:pt idx="18178">
                  <c:v>261.2</c:v>
                </c:pt>
                <c:pt idx="18179">
                  <c:v>263.3</c:v>
                </c:pt>
                <c:pt idx="18180">
                  <c:v>262.5</c:v>
                </c:pt>
                <c:pt idx="18181">
                  <c:v>263.8</c:v>
                </c:pt>
                <c:pt idx="18182">
                  <c:v>263.3</c:v>
                </c:pt>
                <c:pt idx="18183">
                  <c:v>257.8</c:v>
                </c:pt>
                <c:pt idx="18184">
                  <c:v>264.39999999999998</c:v>
                </c:pt>
                <c:pt idx="18185">
                  <c:v>263.60000000000002</c:v>
                </c:pt>
                <c:pt idx="18186">
                  <c:v>264.7</c:v>
                </c:pt>
                <c:pt idx="18187">
                  <c:v>260.2</c:v>
                </c:pt>
                <c:pt idx="18188">
                  <c:v>263.2</c:v>
                </c:pt>
                <c:pt idx="18189">
                  <c:v>262.7</c:v>
                </c:pt>
                <c:pt idx="18190">
                  <c:v>255.7</c:v>
                </c:pt>
                <c:pt idx="18191">
                  <c:v>263.10000000000002</c:v>
                </c:pt>
                <c:pt idx="18192">
                  <c:v>262.89999999999998</c:v>
                </c:pt>
                <c:pt idx="18193">
                  <c:v>261</c:v>
                </c:pt>
                <c:pt idx="18194">
                  <c:v>262.7</c:v>
                </c:pt>
                <c:pt idx="18195">
                  <c:v>264.3</c:v>
                </c:pt>
                <c:pt idx="18196">
                  <c:v>257.7</c:v>
                </c:pt>
                <c:pt idx="18197">
                  <c:v>263.3</c:v>
                </c:pt>
                <c:pt idx="18198">
                  <c:v>257.8</c:v>
                </c:pt>
                <c:pt idx="18199">
                  <c:v>261.5</c:v>
                </c:pt>
                <c:pt idx="18200">
                  <c:v>260.60000000000002</c:v>
                </c:pt>
                <c:pt idx="18201">
                  <c:v>261.7</c:v>
                </c:pt>
                <c:pt idx="18202">
                  <c:v>255.7</c:v>
                </c:pt>
                <c:pt idx="18203">
                  <c:v>260</c:v>
                </c:pt>
                <c:pt idx="18204">
                  <c:v>253.6</c:v>
                </c:pt>
                <c:pt idx="18205">
                  <c:v>258.39999999999998</c:v>
                </c:pt>
                <c:pt idx="18206">
                  <c:v>260.39999999999998</c:v>
                </c:pt>
                <c:pt idx="18207">
                  <c:v>257</c:v>
                </c:pt>
                <c:pt idx="18208">
                  <c:v>259.5</c:v>
                </c:pt>
                <c:pt idx="18209">
                  <c:v>257.3</c:v>
                </c:pt>
                <c:pt idx="18210">
                  <c:v>257.5</c:v>
                </c:pt>
                <c:pt idx="18211">
                  <c:v>253.3</c:v>
                </c:pt>
                <c:pt idx="18212">
                  <c:v>257.2</c:v>
                </c:pt>
                <c:pt idx="18213">
                  <c:v>247.5</c:v>
                </c:pt>
                <c:pt idx="18214">
                  <c:v>255</c:v>
                </c:pt>
                <c:pt idx="18215">
                  <c:v>251.8</c:v>
                </c:pt>
                <c:pt idx="18216">
                  <c:v>251.3</c:v>
                </c:pt>
                <c:pt idx="18217">
                  <c:v>250.5</c:v>
                </c:pt>
                <c:pt idx="18218">
                  <c:v>253.9</c:v>
                </c:pt>
                <c:pt idx="18219">
                  <c:v>258.10000000000002</c:v>
                </c:pt>
                <c:pt idx="18220">
                  <c:v>262.60000000000002</c:v>
                </c:pt>
                <c:pt idx="18221">
                  <c:v>261.7</c:v>
                </c:pt>
                <c:pt idx="18222">
                  <c:v>252.3</c:v>
                </c:pt>
                <c:pt idx="18223">
                  <c:v>261.60000000000002</c:v>
                </c:pt>
                <c:pt idx="18224">
                  <c:v>261.60000000000002</c:v>
                </c:pt>
                <c:pt idx="18225">
                  <c:v>262.7</c:v>
                </c:pt>
                <c:pt idx="18226">
                  <c:v>262.2</c:v>
                </c:pt>
                <c:pt idx="18227">
                  <c:v>263.89999999999998</c:v>
                </c:pt>
                <c:pt idx="18228">
                  <c:v>264.10000000000002</c:v>
                </c:pt>
                <c:pt idx="18229">
                  <c:v>254.4</c:v>
                </c:pt>
                <c:pt idx="18230">
                  <c:v>256.89999999999998</c:v>
                </c:pt>
                <c:pt idx="18231">
                  <c:v>254.8</c:v>
                </c:pt>
                <c:pt idx="18232">
                  <c:v>263.8</c:v>
                </c:pt>
                <c:pt idx="18233">
                  <c:v>265.10000000000002</c:v>
                </c:pt>
                <c:pt idx="18234">
                  <c:v>257.8</c:v>
                </c:pt>
                <c:pt idx="18235">
                  <c:v>258.8</c:v>
                </c:pt>
                <c:pt idx="18236">
                  <c:v>264.3</c:v>
                </c:pt>
                <c:pt idx="18237">
                  <c:v>258</c:v>
                </c:pt>
                <c:pt idx="18238">
                  <c:v>265.60000000000002</c:v>
                </c:pt>
                <c:pt idx="18239">
                  <c:v>258.2</c:v>
                </c:pt>
                <c:pt idx="18240">
                  <c:v>265</c:v>
                </c:pt>
                <c:pt idx="18241">
                  <c:v>257.5</c:v>
                </c:pt>
                <c:pt idx="18242">
                  <c:v>264.10000000000002</c:v>
                </c:pt>
                <c:pt idx="18243">
                  <c:v>261</c:v>
                </c:pt>
                <c:pt idx="18244">
                  <c:v>262.10000000000002</c:v>
                </c:pt>
                <c:pt idx="18245">
                  <c:v>262.89999999999998</c:v>
                </c:pt>
                <c:pt idx="18246">
                  <c:v>264.60000000000002</c:v>
                </c:pt>
                <c:pt idx="18247">
                  <c:v>252.4</c:v>
                </c:pt>
                <c:pt idx="18248">
                  <c:v>257.8</c:v>
                </c:pt>
                <c:pt idx="18249">
                  <c:v>252.4</c:v>
                </c:pt>
                <c:pt idx="18250">
                  <c:v>262.89999999999998</c:v>
                </c:pt>
                <c:pt idx="18251">
                  <c:v>264.2</c:v>
                </c:pt>
                <c:pt idx="18252">
                  <c:v>262.89999999999998</c:v>
                </c:pt>
                <c:pt idx="18253">
                  <c:v>267.10000000000002</c:v>
                </c:pt>
                <c:pt idx="18254">
                  <c:v>264.5</c:v>
                </c:pt>
                <c:pt idx="18255">
                  <c:v>268.2</c:v>
                </c:pt>
                <c:pt idx="18256">
                  <c:v>267.8</c:v>
                </c:pt>
                <c:pt idx="18257">
                  <c:v>268.2</c:v>
                </c:pt>
                <c:pt idx="18258">
                  <c:v>266.89999999999998</c:v>
                </c:pt>
                <c:pt idx="18259">
                  <c:v>267.39999999999998</c:v>
                </c:pt>
                <c:pt idx="18260">
                  <c:v>263.39999999999998</c:v>
                </c:pt>
                <c:pt idx="18261">
                  <c:v>267</c:v>
                </c:pt>
                <c:pt idx="18262">
                  <c:v>263.89999999999998</c:v>
                </c:pt>
                <c:pt idx="18263">
                  <c:v>266.10000000000002</c:v>
                </c:pt>
                <c:pt idx="18264">
                  <c:v>265.10000000000002</c:v>
                </c:pt>
                <c:pt idx="18265">
                  <c:v>260</c:v>
                </c:pt>
                <c:pt idx="18266">
                  <c:v>262.2</c:v>
                </c:pt>
                <c:pt idx="18267">
                  <c:v>259.60000000000002</c:v>
                </c:pt>
                <c:pt idx="18268">
                  <c:v>261.2</c:v>
                </c:pt>
                <c:pt idx="18269">
                  <c:v>262.89999999999998</c:v>
                </c:pt>
                <c:pt idx="18270">
                  <c:v>261.5</c:v>
                </c:pt>
                <c:pt idx="18271">
                  <c:v>261.89999999999998</c:v>
                </c:pt>
                <c:pt idx="18272">
                  <c:v>263.7</c:v>
                </c:pt>
                <c:pt idx="18273">
                  <c:v>262.10000000000002</c:v>
                </c:pt>
                <c:pt idx="18274">
                  <c:v>255.9</c:v>
                </c:pt>
                <c:pt idx="18275">
                  <c:v>263.8</c:v>
                </c:pt>
                <c:pt idx="18276">
                  <c:v>256.39999999999998</c:v>
                </c:pt>
                <c:pt idx="18277">
                  <c:v>256.5</c:v>
                </c:pt>
                <c:pt idx="18278">
                  <c:v>259.89999999999998</c:v>
                </c:pt>
                <c:pt idx="18279">
                  <c:v>258.5</c:v>
                </c:pt>
                <c:pt idx="18280">
                  <c:v>251.3</c:v>
                </c:pt>
                <c:pt idx="18281">
                  <c:v>262.7</c:v>
                </c:pt>
                <c:pt idx="18282">
                  <c:v>263.5</c:v>
                </c:pt>
                <c:pt idx="18283">
                  <c:v>259</c:v>
                </c:pt>
                <c:pt idx="18284">
                  <c:v>257.89999999999998</c:v>
                </c:pt>
                <c:pt idx="18285">
                  <c:v>261.89999999999998</c:v>
                </c:pt>
                <c:pt idx="18286">
                  <c:v>262.5</c:v>
                </c:pt>
                <c:pt idx="18287">
                  <c:v>260.7</c:v>
                </c:pt>
                <c:pt idx="18288">
                  <c:v>263.10000000000002</c:v>
                </c:pt>
                <c:pt idx="18289">
                  <c:v>261.39999999999998</c:v>
                </c:pt>
                <c:pt idx="18290">
                  <c:v>253.7</c:v>
                </c:pt>
                <c:pt idx="18291">
                  <c:v>252.4</c:v>
                </c:pt>
                <c:pt idx="18292">
                  <c:v>262.39999999999998</c:v>
                </c:pt>
                <c:pt idx="18293">
                  <c:v>261.60000000000002</c:v>
                </c:pt>
                <c:pt idx="18294">
                  <c:v>258</c:v>
                </c:pt>
                <c:pt idx="18295">
                  <c:v>260.2</c:v>
                </c:pt>
                <c:pt idx="18296">
                  <c:v>259.5</c:v>
                </c:pt>
                <c:pt idx="18297">
                  <c:v>262.7</c:v>
                </c:pt>
                <c:pt idx="18298">
                  <c:v>262.7</c:v>
                </c:pt>
                <c:pt idx="18299">
                  <c:v>263.10000000000002</c:v>
                </c:pt>
                <c:pt idx="18300">
                  <c:v>256.60000000000002</c:v>
                </c:pt>
                <c:pt idx="18301">
                  <c:v>258.39999999999998</c:v>
                </c:pt>
                <c:pt idx="18302">
                  <c:v>262.7</c:v>
                </c:pt>
                <c:pt idx="18303">
                  <c:v>253.3</c:v>
                </c:pt>
                <c:pt idx="18304">
                  <c:v>250.5</c:v>
                </c:pt>
                <c:pt idx="18305">
                  <c:v>261.8</c:v>
                </c:pt>
                <c:pt idx="18306">
                  <c:v>256</c:v>
                </c:pt>
                <c:pt idx="18307">
                  <c:v>257.2</c:v>
                </c:pt>
                <c:pt idx="18308">
                  <c:v>260.7</c:v>
                </c:pt>
                <c:pt idx="18309">
                  <c:v>260.7</c:v>
                </c:pt>
                <c:pt idx="18310">
                  <c:v>261.8</c:v>
                </c:pt>
                <c:pt idx="18311">
                  <c:v>262.7</c:v>
                </c:pt>
                <c:pt idx="18312">
                  <c:v>262.7</c:v>
                </c:pt>
                <c:pt idx="18313">
                  <c:v>258.10000000000002</c:v>
                </c:pt>
                <c:pt idx="18314">
                  <c:v>257.10000000000002</c:v>
                </c:pt>
                <c:pt idx="18315">
                  <c:v>257.5</c:v>
                </c:pt>
                <c:pt idx="18316">
                  <c:v>255.5</c:v>
                </c:pt>
                <c:pt idx="18317">
                  <c:v>260.7</c:v>
                </c:pt>
                <c:pt idx="18318">
                  <c:v>259.10000000000002</c:v>
                </c:pt>
                <c:pt idx="18319">
                  <c:v>262.5</c:v>
                </c:pt>
                <c:pt idx="18320">
                  <c:v>261.2</c:v>
                </c:pt>
                <c:pt idx="18321">
                  <c:v>256.2</c:v>
                </c:pt>
                <c:pt idx="18322">
                  <c:v>257.3</c:v>
                </c:pt>
                <c:pt idx="18323">
                  <c:v>256</c:v>
                </c:pt>
                <c:pt idx="18324">
                  <c:v>260.3</c:v>
                </c:pt>
                <c:pt idx="18325">
                  <c:v>262.5</c:v>
                </c:pt>
                <c:pt idx="18326">
                  <c:v>259.8</c:v>
                </c:pt>
                <c:pt idx="18327">
                  <c:v>261.89999999999998</c:v>
                </c:pt>
                <c:pt idx="18328">
                  <c:v>257.5</c:v>
                </c:pt>
                <c:pt idx="18329">
                  <c:v>257.3</c:v>
                </c:pt>
                <c:pt idx="18330">
                  <c:v>260.2</c:v>
                </c:pt>
                <c:pt idx="18331">
                  <c:v>263.60000000000002</c:v>
                </c:pt>
                <c:pt idx="18332">
                  <c:v>262.2</c:v>
                </c:pt>
                <c:pt idx="18333">
                  <c:v>260.89999999999998</c:v>
                </c:pt>
                <c:pt idx="18334">
                  <c:v>261</c:v>
                </c:pt>
                <c:pt idx="18335">
                  <c:v>261.8</c:v>
                </c:pt>
                <c:pt idx="18336">
                  <c:v>262.3</c:v>
                </c:pt>
                <c:pt idx="18337">
                  <c:v>258.7</c:v>
                </c:pt>
                <c:pt idx="18338">
                  <c:v>258.7</c:v>
                </c:pt>
                <c:pt idx="18339">
                  <c:v>261.89999999999998</c:v>
                </c:pt>
                <c:pt idx="18340">
                  <c:v>258.10000000000002</c:v>
                </c:pt>
                <c:pt idx="18341">
                  <c:v>256.5</c:v>
                </c:pt>
                <c:pt idx="18342">
                  <c:v>260.5</c:v>
                </c:pt>
                <c:pt idx="18343">
                  <c:v>261.60000000000002</c:v>
                </c:pt>
                <c:pt idx="18344">
                  <c:v>259.8</c:v>
                </c:pt>
                <c:pt idx="18345">
                  <c:v>260.3</c:v>
                </c:pt>
                <c:pt idx="18346">
                  <c:v>257.89999999999998</c:v>
                </c:pt>
                <c:pt idx="18347">
                  <c:v>259.60000000000002</c:v>
                </c:pt>
                <c:pt idx="18348">
                  <c:v>260.7</c:v>
                </c:pt>
                <c:pt idx="18349">
                  <c:v>262.7</c:v>
                </c:pt>
                <c:pt idx="18350">
                  <c:v>260.89999999999998</c:v>
                </c:pt>
                <c:pt idx="18351">
                  <c:v>259.5</c:v>
                </c:pt>
                <c:pt idx="18352">
                  <c:v>260.7</c:v>
                </c:pt>
                <c:pt idx="18353">
                  <c:v>260.3</c:v>
                </c:pt>
                <c:pt idx="18354">
                  <c:v>261.3</c:v>
                </c:pt>
                <c:pt idx="18355">
                  <c:v>258.89999999999998</c:v>
                </c:pt>
                <c:pt idx="18356">
                  <c:v>260.60000000000002</c:v>
                </c:pt>
                <c:pt idx="18357">
                  <c:v>260.89999999999998</c:v>
                </c:pt>
                <c:pt idx="18358">
                  <c:v>258.5</c:v>
                </c:pt>
                <c:pt idx="18359">
                  <c:v>256.8</c:v>
                </c:pt>
                <c:pt idx="18360">
                  <c:v>257.5</c:v>
                </c:pt>
                <c:pt idx="18361">
                  <c:v>261.60000000000002</c:v>
                </c:pt>
                <c:pt idx="18362">
                  <c:v>260.7</c:v>
                </c:pt>
                <c:pt idx="18363">
                  <c:v>260.7</c:v>
                </c:pt>
                <c:pt idx="18364">
                  <c:v>262.3</c:v>
                </c:pt>
                <c:pt idx="18365">
                  <c:v>259.3</c:v>
                </c:pt>
                <c:pt idx="18366">
                  <c:v>259.5</c:v>
                </c:pt>
                <c:pt idx="18367">
                  <c:v>259.8</c:v>
                </c:pt>
                <c:pt idx="18368">
                  <c:v>261.2</c:v>
                </c:pt>
                <c:pt idx="18369">
                  <c:v>261.7</c:v>
                </c:pt>
                <c:pt idx="18370">
                  <c:v>260.7</c:v>
                </c:pt>
                <c:pt idx="18371">
                  <c:v>260.7</c:v>
                </c:pt>
                <c:pt idx="18372">
                  <c:v>257.60000000000002</c:v>
                </c:pt>
                <c:pt idx="18373">
                  <c:v>257.2</c:v>
                </c:pt>
                <c:pt idx="18374">
                  <c:v>257.8</c:v>
                </c:pt>
                <c:pt idx="18375">
                  <c:v>261.89999999999998</c:v>
                </c:pt>
                <c:pt idx="18376">
                  <c:v>253.6</c:v>
                </c:pt>
                <c:pt idx="18377">
                  <c:v>257.3</c:v>
                </c:pt>
                <c:pt idx="18378">
                  <c:v>254.8</c:v>
                </c:pt>
                <c:pt idx="18379">
                  <c:v>255.5</c:v>
                </c:pt>
                <c:pt idx="18380">
                  <c:v>256.8</c:v>
                </c:pt>
                <c:pt idx="18381">
                  <c:v>260.89999999999998</c:v>
                </c:pt>
                <c:pt idx="18382">
                  <c:v>260.8</c:v>
                </c:pt>
                <c:pt idx="18383">
                  <c:v>260.3</c:v>
                </c:pt>
                <c:pt idx="18384">
                  <c:v>258.7</c:v>
                </c:pt>
                <c:pt idx="18385">
                  <c:v>259.8</c:v>
                </c:pt>
                <c:pt idx="18386">
                  <c:v>261.2</c:v>
                </c:pt>
                <c:pt idx="18387">
                  <c:v>259.3</c:v>
                </c:pt>
                <c:pt idx="18388">
                  <c:v>253.6</c:v>
                </c:pt>
                <c:pt idx="18389">
                  <c:v>260.2</c:v>
                </c:pt>
                <c:pt idx="18390">
                  <c:v>254.4</c:v>
                </c:pt>
                <c:pt idx="18391">
                  <c:v>260.8</c:v>
                </c:pt>
                <c:pt idx="18392">
                  <c:v>258.5</c:v>
                </c:pt>
                <c:pt idx="18393">
                  <c:v>259.5</c:v>
                </c:pt>
                <c:pt idx="18394">
                  <c:v>255.4</c:v>
                </c:pt>
                <c:pt idx="18395">
                  <c:v>258.39999999999998</c:v>
                </c:pt>
                <c:pt idx="18396">
                  <c:v>256</c:v>
                </c:pt>
                <c:pt idx="18397">
                  <c:v>259.2</c:v>
                </c:pt>
                <c:pt idx="18398">
                  <c:v>257.60000000000002</c:v>
                </c:pt>
                <c:pt idx="18399">
                  <c:v>260.5</c:v>
                </c:pt>
                <c:pt idx="18400">
                  <c:v>256</c:v>
                </c:pt>
                <c:pt idx="18401">
                  <c:v>249</c:v>
                </c:pt>
                <c:pt idx="18402">
                  <c:v>255.5</c:v>
                </c:pt>
                <c:pt idx="18403">
                  <c:v>260.60000000000002</c:v>
                </c:pt>
                <c:pt idx="18404">
                  <c:v>259.7</c:v>
                </c:pt>
                <c:pt idx="18405">
                  <c:v>262.10000000000002</c:v>
                </c:pt>
                <c:pt idx="18406">
                  <c:v>255.7</c:v>
                </c:pt>
                <c:pt idx="18407">
                  <c:v>263.60000000000002</c:v>
                </c:pt>
                <c:pt idx="18408">
                  <c:v>260.7</c:v>
                </c:pt>
                <c:pt idx="18409">
                  <c:v>260.8</c:v>
                </c:pt>
                <c:pt idx="18410">
                  <c:v>261.39999999999998</c:v>
                </c:pt>
                <c:pt idx="18411">
                  <c:v>259.3</c:v>
                </c:pt>
                <c:pt idx="18412">
                  <c:v>260.7</c:v>
                </c:pt>
                <c:pt idx="18413">
                  <c:v>258</c:v>
                </c:pt>
                <c:pt idx="18414">
                  <c:v>259.5</c:v>
                </c:pt>
                <c:pt idx="18415">
                  <c:v>260.7</c:v>
                </c:pt>
                <c:pt idx="18416">
                  <c:v>256.89999999999998</c:v>
                </c:pt>
                <c:pt idx="18417">
                  <c:v>260.7</c:v>
                </c:pt>
                <c:pt idx="18418">
                  <c:v>257.8</c:v>
                </c:pt>
                <c:pt idx="18419">
                  <c:v>254.4</c:v>
                </c:pt>
                <c:pt idx="18420">
                  <c:v>260.3</c:v>
                </c:pt>
                <c:pt idx="18421">
                  <c:v>260.5</c:v>
                </c:pt>
                <c:pt idx="18422">
                  <c:v>259.60000000000002</c:v>
                </c:pt>
                <c:pt idx="18423">
                  <c:v>258.39999999999998</c:v>
                </c:pt>
                <c:pt idx="18424">
                  <c:v>249.1</c:v>
                </c:pt>
                <c:pt idx="18425">
                  <c:v>254.9</c:v>
                </c:pt>
                <c:pt idx="18426">
                  <c:v>260.5</c:v>
                </c:pt>
                <c:pt idx="18427">
                  <c:v>257.2</c:v>
                </c:pt>
                <c:pt idx="18428">
                  <c:v>260.3</c:v>
                </c:pt>
                <c:pt idx="18429">
                  <c:v>252.6</c:v>
                </c:pt>
                <c:pt idx="18430">
                  <c:v>258.5</c:v>
                </c:pt>
                <c:pt idx="18431">
                  <c:v>257.7</c:v>
                </c:pt>
                <c:pt idx="18432">
                  <c:v>257.89999999999998</c:v>
                </c:pt>
                <c:pt idx="18433">
                  <c:v>258.3</c:v>
                </c:pt>
                <c:pt idx="18434">
                  <c:v>251</c:v>
                </c:pt>
                <c:pt idx="18435">
                  <c:v>258.7</c:v>
                </c:pt>
                <c:pt idx="18436">
                  <c:v>250.7</c:v>
                </c:pt>
                <c:pt idx="18437">
                  <c:v>258.10000000000002</c:v>
                </c:pt>
                <c:pt idx="18438">
                  <c:v>259.7</c:v>
                </c:pt>
                <c:pt idx="18439">
                  <c:v>259.5</c:v>
                </c:pt>
                <c:pt idx="18440">
                  <c:v>258.2</c:v>
                </c:pt>
                <c:pt idx="18441">
                  <c:v>259.5</c:v>
                </c:pt>
                <c:pt idx="18442">
                  <c:v>258.7</c:v>
                </c:pt>
                <c:pt idx="18443">
                  <c:v>258.7</c:v>
                </c:pt>
                <c:pt idx="18444">
                  <c:v>258.7</c:v>
                </c:pt>
                <c:pt idx="18445">
                  <c:v>257.7</c:v>
                </c:pt>
                <c:pt idx="18446">
                  <c:v>252.6</c:v>
                </c:pt>
                <c:pt idx="18447">
                  <c:v>251.6</c:v>
                </c:pt>
                <c:pt idx="18448">
                  <c:v>256.60000000000002</c:v>
                </c:pt>
                <c:pt idx="18449">
                  <c:v>251.1</c:v>
                </c:pt>
                <c:pt idx="18450">
                  <c:v>257.7</c:v>
                </c:pt>
                <c:pt idx="18451">
                  <c:v>255.5</c:v>
                </c:pt>
                <c:pt idx="18452">
                  <c:v>255.6</c:v>
                </c:pt>
                <c:pt idx="18453">
                  <c:v>254.6</c:v>
                </c:pt>
                <c:pt idx="18454">
                  <c:v>255.2</c:v>
                </c:pt>
                <c:pt idx="18455">
                  <c:v>248.8</c:v>
                </c:pt>
                <c:pt idx="18456">
                  <c:v>246.1</c:v>
                </c:pt>
                <c:pt idx="18457">
                  <c:v>256.3</c:v>
                </c:pt>
                <c:pt idx="18458">
                  <c:v>254.6</c:v>
                </c:pt>
                <c:pt idx="18459">
                  <c:v>250.5</c:v>
                </c:pt>
                <c:pt idx="18460">
                  <c:v>249.3</c:v>
                </c:pt>
                <c:pt idx="18461">
                  <c:v>254.1</c:v>
                </c:pt>
                <c:pt idx="18462">
                  <c:v>247.9</c:v>
                </c:pt>
                <c:pt idx="18463">
                  <c:v>254.6</c:v>
                </c:pt>
                <c:pt idx="18464">
                  <c:v>254.2</c:v>
                </c:pt>
                <c:pt idx="18465">
                  <c:v>254.8</c:v>
                </c:pt>
                <c:pt idx="18466">
                  <c:v>257.60000000000002</c:v>
                </c:pt>
                <c:pt idx="18467">
                  <c:v>256.8</c:v>
                </c:pt>
                <c:pt idx="18468">
                  <c:v>256.8</c:v>
                </c:pt>
                <c:pt idx="18469">
                  <c:v>253.3</c:v>
                </c:pt>
                <c:pt idx="18470">
                  <c:v>249.2</c:v>
                </c:pt>
                <c:pt idx="18471">
                  <c:v>256.8</c:v>
                </c:pt>
                <c:pt idx="18472">
                  <c:v>250.5</c:v>
                </c:pt>
                <c:pt idx="18473">
                  <c:v>256.2</c:v>
                </c:pt>
                <c:pt idx="18474">
                  <c:v>254.4</c:v>
                </c:pt>
                <c:pt idx="18475">
                  <c:v>244.5</c:v>
                </c:pt>
                <c:pt idx="18476">
                  <c:v>251.3</c:v>
                </c:pt>
                <c:pt idx="18477">
                  <c:v>253.5</c:v>
                </c:pt>
                <c:pt idx="18478">
                  <c:v>251</c:v>
                </c:pt>
                <c:pt idx="18479">
                  <c:v>252.8</c:v>
                </c:pt>
                <c:pt idx="18480">
                  <c:v>252.8</c:v>
                </c:pt>
                <c:pt idx="18481">
                  <c:v>255</c:v>
                </c:pt>
                <c:pt idx="18482">
                  <c:v>252.5</c:v>
                </c:pt>
                <c:pt idx="18483">
                  <c:v>255</c:v>
                </c:pt>
                <c:pt idx="18484">
                  <c:v>255.5</c:v>
                </c:pt>
                <c:pt idx="18485">
                  <c:v>249.5</c:v>
                </c:pt>
                <c:pt idx="18486">
                  <c:v>253</c:v>
                </c:pt>
                <c:pt idx="18487">
                  <c:v>254.8</c:v>
                </c:pt>
                <c:pt idx="18488">
                  <c:v>254.3</c:v>
                </c:pt>
                <c:pt idx="18489">
                  <c:v>250.6</c:v>
                </c:pt>
                <c:pt idx="18490">
                  <c:v>253.1</c:v>
                </c:pt>
                <c:pt idx="18491">
                  <c:v>251.6</c:v>
                </c:pt>
                <c:pt idx="18492">
                  <c:v>253.1</c:v>
                </c:pt>
                <c:pt idx="18493">
                  <c:v>252.8</c:v>
                </c:pt>
                <c:pt idx="18494">
                  <c:v>250.5</c:v>
                </c:pt>
                <c:pt idx="18495">
                  <c:v>247</c:v>
                </c:pt>
                <c:pt idx="18496">
                  <c:v>253.7</c:v>
                </c:pt>
                <c:pt idx="18497">
                  <c:v>248.7</c:v>
                </c:pt>
                <c:pt idx="18498">
                  <c:v>249.4</c:v>
                </c:pt>
                <c:pt idx="18499">
                  <c:v>252.9</c:v>
                </c:pt>
                <c:pt idx="18500">
                  <c:v>253.3</c:v>
                </c:pt>
                <c:pt idx="18501">
                  <c:v>253.6</c:v>
                </c:pt>
                <c:pt idx="18502">
                  <c:v>252.8</c:v>
                </c:pt>
                <c:pt idx="18503">
                  <c:v>249</c:v>
                </c:pt>
                <c:pt idx="18504">
                  <c:v>252.8</c:v>
                </c:pt>
                <c:pt idx="18505">
                  <c:v>252</c:v>
                </c:pt>
                <c:pt idx="18506">
                  <c:v>253.8</c:v>
                </c:pt>
                <c:pt idx="18507">
                  <c:v>251.4</c:v>
                </c:pt>
                <c:pt idx="18508">
                  <c:v>252.7</c:v>
                </c:pt>
                <c:pt idx="18509">
                  <c:v>252.2</c:v>
                </c:pt>
                <c:pt idx="18510">
                  <c:v>252.8</c:v>
                </c:pt>
                <c:pt idx="18511">
                  <c:v>252.8</c:v>
                </c:pt>
                <c:pt idx="18512">
                  <c:v>251.9</c:v>
                </c:pt>
                <c:pt idx="18513">
                  <c:v>250.8</c:v>
                </c:pt>
                <c:pt idx="18514">
                  <c:v>252.8</c:v>
                </c:pt>
                <c:pt idx="18515">
                  <c:v>251.9</c:v>
                </c:pt>
                <c:pt idx="18516">
                  <c:v>246.9</c:v>
                </c:pt>
                <c:pt idx="18517">
                  <c:v>250.2</c:v>
                </c:pt>
                <c:pt idx="18518">
                  <c:v>252.3</c:v>
                </c:pt>
                <c:pt idx="18519">
                  <c:v>252.6</c:v>
                </c:pt>
                <c:pt idx="18520">
                  <c:v>251.7</c:v>
                </c:pt>
                <c:pt idx="18521">
                  <c:v>248.1</c:v>
                </c:pt>
                <c:pt idx="18522">
                  <c:v>250.3</c:v>
                </c:pt>
                <c:pt idx="18523">
                  <c:v>243.9</c:v>
                </c:pt>
                <c:pt idx="18524">
                  <c:v>251.8</c:v>
                </c:pt>
                <c:pt idx="18525">
                  <c:v>251</c:v>
                </c:pt>
                <c:pt idx="18526">
                  <c:v>252.8</c:v>
                </c:pt>
                <c:pt idx="18527">
                  <c:v>251.9</c:v>
                </c:pt>
                <c:pt idx="18528">
                  <c:v>250</c:v>
                </c:pt>
                <c:pt idx="18529">
                  <c:v>249.2</c:v>
                </c:pt>
                <c:pt idx="18530">
                  <c:v>247.6</c:v>
                </c:pt>
                <c:pt idx="18531">
                  <c:v>250.8</c:v>
                </c:pt>
                <c:pt idx="18532">
                  <c:v>248.7</c:v>
                </c:pt>
                <c:pt idx="18533">
                  <c:v>249.2</c:v>
                </c:pt>
                <c:pt idx="18534">
                  <c:v>251.6</c:v>
                </c:pt>
                <c:pt idx="18535">
                  <c:v>240.1</c:v>
                </c:pt>
                <c:pt idx="18536">
                  <c:v>248.8</c:v>
                </c:pt>
                <c:pt idx="18537">
                  <c:v>248</c:v>
                </c:pt>
                <c:pt idx="18538">
                  <c:v>250.8</c:v>
                </c:pt>
                <c:pt idx="18539">
                  <c:v>250.3</c:v>
                </c:pt>
                <c:pt idx="18540">
                  <c:v>245.9</c:v>
                </c:pt>
                <c:pt idx="18541">
                  <c:v>248.8</c:v>
                </c:pt>
                <c:pt idx="18542">
                  <c:v>245.7</c:v>
                </c:pt>
                <c:pt idx="18543">
                  <c:v>246.6</c:v>
                </c:pt>
                <c:pt idx="18544">
                  <c:v>242.1</c:v>
                </c:pt>
                <c:pt idx="18545">
                  <c:v>249</c:v>
                </c:pt>
                <c:pt idx="18546">
                  <c:v>246.8</c:v>
                </c:pt>
                <c:pt idx="18547">
                  <c:v>248.8</c:v>
                </c:pt>
                <c:pt idx="18548">
                  <c:v>248.8</c:v>
                </c:pt>
                <c:pt idx="18549">
                  <c:v>244.1</c:v>
                </c:pt>
                <c:pt idx="18550">
                  <c:v>247.2</c:v>
                </c:pt>
                <c:pt idx="18551">
                  <c:v>248.9</c:v>
                </c:pt>
                <c:pt idx="18552">
                  <c:v>243.9</c:v>
                </c:pt>
                <c:pt idx="18553">
                  <c:v>244.2</c:v>
                </c:pt>
                <c:pt idx="18554">
                  <c:v>244.1</c:v>
                </c:pt>
                <c:pt idx="18555">
                  <c:v>243.3</c:v>
                </c:pt>
                <c:pt idx="18556">
                  <c:v>246.5</c:v>
                </c:pt>
                <c:pt idx="18557">
                  <c:v>242</c:v>
                </c:pt>
                <c:pt idx="18558">
                  <c:v>245.4</c:v>
                </c:pt>
                <c:pt idx="18559">
                  <c:v>243.6</c:v>
                </c:pt>
                <c:pt idx="18560">
                  <c:v>244.7</c:v>
                </c:pt>
                <c:pt idx="18561">
                  <c:v>240.7</c:v>
                </c:pt>
                <c:pt idx="18562">
                  <c:v>236.6</c:v>
                </c:pt>
                <c:pt idx="18563">
                  <c:v>246.5</c:v>
                </c:pt>
                <c:pt idx="18564">
                  <c:v>248</c:v>
                </c:pt>
                <c:pt idx="18565">
                  <c:v>237.8</c:v>
                </c:pt>
                <c:pt idx="18566">
                  <c:v>243.4</c:v>
                </c:pt>
                <c:pt idx="18567">
                  <c:v>240.5</c:v>
                </c:pt>
                <c:pt idx="18568">
                  <c:v>246.9</c:v>
                </c:pt>
                <c:pt idx="18569">
                  <c:v>247.5</c:v>
                </c:pt>
                <c:pt idx="18570">
                  <c:v>243.1</c:v>
                </c:pt>
                <c:pt idx="18571">
                  <c:v>246.7</c:v>
                </c:pt>
                <c:pt idx="18572">
                  <c:v>246.3</c:v>
                </c:pt>
                <c:pt idx="18573">
                  <c:v>242.9</c:v>
                </c:pt>
                <c:pt idx="18574">
                  <c:v>244.5</c:v>
                </c:pt>
                <c:pt idx="18575">
                  <c:v>244.1</c:v>
                </c:pt>
                <c:pt idx="18576">
                  <c:v>246</c:v>
                </c:pt>
                <c:pt idx="18577">
                  <c:v>244.2</c:v>
                </c:pt>
                <c:pt idx="18578">
                  <c:v>246.8</c:v>
                </c:pt>
                <c:pt idx="18579">
                  <c:v>242.9</c:v>
                </c:pt>
                <c:pt idx="18580">
                  <c:v>246</c:v>
                </c:pt>
                <c:pt idx="18581">
                  <c:v>247.3</c:v>
                </c:pt>
                <c:pt idx="18582">
                  <c:v>248.6</c:v>
                </c:pt>
                <c:pt idx="18583">
                  <c:v>243.9</c:v>
                </c:pt>
                <c:pt idx="18584">
                  <c:v>241.2</c:v>
                </c:pt>
                <c:pt idx="18585">
                  <c:v>242.6</c:v>
                </c:pt>
                <c:pt idx="18586">
                  <c:v>245.6</c:v>
                </c:pt>
                <c:pt idx="18587">
                  <c:v>243.4</c:v>
                </c:pt>
                <c:pt idx="18588">
                  <c:v>246</c:v>
                </c:pt>
                <c:pt idx="18589">
                  <c:v>246.5</c:v>
                </c:pt>
                <c:pt idx="18590">
                  <c:v>244.8</c:v>
                </c:pt>
                <c:pt idx="18591">
                  <c:v>240.3</c:v>
                </c:pt>
                <c:pt idx="18592">
                  <c:v>246.5</c:v>
                </c:pt>
                <c:pt idx="18593">
                  <c:v>242.5</c:v>
                </c:pt>
                <c:pt idx="18594">
                  <c:v>246.4</c:v>
                </c:pt>
                <c:pt idx="18595">
                  <c:v>246.5</c:v>
                </c:pt>
                <c:pt idx="18596">
                  <c:v>238.8</c:v>
                </c:pt>
                <c:pt idx="18597">
                  <c:v>244</c:v>
                </c:pt>
                <c:pt idx="18598">
                  <c:v>242.9</c:v>
                </c:pt>
                <c:pt idx="18599">
                  <c:v>243.8</c:v>
                </c:pt>
                <c:pt idx="18600">
                  <c:v>245.6</c:v>
                </c:pt>
                <c:pt idx="18601">
                  <c:v>238.1</c:v>
                </c:pt>
                <c:pt idx="18602">
                  <c:v>244.9</c:v>
                </c:pt>
                <c:pt idx="18603">
                  <c:v>245.4</c:v>
                </c:pt>
                <c:pt idx="18604">
                  <c:v>245.8</c:v>
                </c:pt>
                <c:pt idx="18605">
                  <c:v>243.1</c:v>
                </c:pt>
                <c:pt idx="18606">
                  <c:v>247</c:v>
                </c:pt>
                <c:pt idx="18607">
                  <c:v>247.1</c:v>
                </c:pt>
                <c:pt idx="18608">
                  <c:v>247</c:v>
                </c:pt>
                <c:pt idx="18609">
                  <c:v>237</c:v>
                </c:pt>
                <c:pt idx="18610">
                  <c:v>245.2</c:v>
                </c:pt>
                <c:pt idx="18611">
                  <c:v>242.4</c:v>
                </c:pt>
                <c:pt idx="18612">
                  <c:v>239.9</c:v>
                </c:pt>
                <c:pt idx="18613">
                  <c:v>245.8</c:v>
                </c:pt>
                <c:pt idx="18614">
                  <c:v>244.5</c:v>
                </c:pt>
                <c:pt idx="18615">
                  <c:v>242.1</c:v>
                </c:pt>
                <c:pt idx="18616">
                  <c:v>243</c:v>
                </c:pt>
                <c:pt idx="18617">
                  <c:v>244.3</c:v>
                </c:pt>
                <c:pt idx="18618">
                  <c:v>244.8</c:v>
                </c:pt>
                <c:pt idx="18619">
                  <c:v>244</c:v>
                </c:pt>
                <c:pt idx="18620">
                  <c:v>244.8</c:v>
                </c:pt>
                <c:pt idx="18621">
                  <c:v>242.5</c:v>
                </c:pt>
                <c:pt idx="18622">
                  <c:v>234.1</c:v>
                </c:pt>
                <c:pt idx="18623">
                  <c:v>238.3</c:v>
                </c:pt>
                <c:pt idx="18624">
                  <c:v>236.1</c:v>
                </c:pt>
                <c:pt idx="18625">
                  <c:v>237.8</c:v>
                </c:pt>
                <c:pt idx="18626">
                  <c:v>241.2</c:v>
                </c:pt>
                <c:pt idx="18627">
                  <c:v>239.5</c:v>
                </c:pt>
                <c:pt idx="18628">
                  <c:v>241.8</c:v>
                </c:pt>
                <c:pt idx="18629">
                  <c:v>238</c:v>
                </c:pt>
                <c:pt idx="18630">
                  <c:v>242.9</c:v>
                </c:pt>
                <c:pt idx="18631">
                  <c:v>243.9</c:v>
                </c:pt>
                <c:pt idx="18632">
                  <c:v>239.8</c:v>
                </c:pt>
                <c:pt idx="18633">
                  <c:v>236.5</c:v>
                </c:pt>
                <c:pt idx="18634">
                  <c:v>242.1</c:v>
                </c:pt>
                <c:pt idx="18635">
                  <c:v>239.6</c:v>
                </c:pt>
                <c:pt idx="18636">
                  <c:v>243.7</c:v>
                </c:pt>
                <c:pt idx="18637">
                  <c:v>241</c:v>
                </c:pt>
                <c:pt idx="18638">
                  <c:v>233.6</c:v>
                </c:pt>
                <c:pt idx="18639">
                  <c:v>240.6</c:v>
                </c:pt>
                <c:pt idx="18640">
                  <c:v>243.7</c:v>
                </c:pt>
                <c:pt idx="18641">
                  <c:v>242.4</c:v>
                </c:pt>
                <c:pt idx="18642">
                  <c:v>241.9</c:v>
                </c:pt>
                <c:pt idx="18643">
                  <c:v>240.8</c:v>
                </c:pt>
                <c:pt idx="18644">
                  <c:v>239</c:v>
                </c:pt>
                <c:pt idx="18645">
                  <c:v>233.2</c:v>
                </c:pt>
                <c:pt idx="18646">
                  <c:v>237</c:v>
                </c:pt>
                <c:pt idx="18647">
                  <c:v>236.4</c:v>
                </c:pt>
                <c:pt idx="18648">
                  <c:v>240.5</c:v>
                </c:pt>
                <c:pt idx="18649">
                  <c:v>234.3</c:v>
                </c:pt>
                <c:pt idx="18650">
                  <c:v>237.8</c:v>
                </c:pt>
                <c:pt idx="18651">
                  <c:v>237.3</c:v>
                </c:pt>
                <c:pt idx="18652">
                  <c:v>241.3</c:v>
                </c:pt>
                <c:pt idx="18653">
                  <c:v>237.8</c:v>
                </c:pt>
                <c:pt idx="18654">
                  <c:v>240.5</c:v>
                </c:pt>
                <c:pt idx="18655">
                  <c:v>242.7</c:v>
                </c:pt>
                <c:pt idx="18656">
                  <c:v>237.8</c:v>
                </c:pt>
                <c:pt idx="18657">
                  <c:v>236.9</c:v>
                </c:pt>
                <c:pt idx="18658">
                  <c:v>231.2</c:v>
                </c:pt>
                <c:pt idx="18659">
                  <c:v>236.6</c:v>
                </c:pt>
                <c:pt idx="18660">
                  <c:v>239.3</c:v>
                </c:pt>
                <c:pt idx="18661">
                  <c:v>239.5</c:v>
                </c:pt>
                <c:pt idx="18662">
                  <c:v>237.4</c:v>
                </c:pt>
                <c:pt idx="18663">
                  <c:v>239.5</c:v>
                </c:pt>
                <c:pt idx="18664">
                  <c:v>233</c:v>
                </c:pt>
                <c:pt idx="18665">
                  <c:v>235.2</c:v>
                </c:pt>
                <c:pt idx="18666">
                  <c:v>240.3</c:v>
                </c:pt>
                <c:pt idx="18667">
                  <c:v>239</c:v>
                </c:pt>
                <c:pt idx="18668">
                  <c:v>239.9</c:v>
                </c:pt>
                <c:pt idx="18669">
                  <c:v>234.4</c:v>
                </c:pt>
                <c:pt idx="18670">
                  <c:v>234.7</c:v>
                </c:pt>
                <c:pt idx="18671">
                  <c:v>239.4</c:v>
                </c:pt>
                <c:pt idx="18672">
                  <c:v>237.3</c:v>
                </c:pt>
                <c:pt idx="18673">
                  <c:v>228.2</c:v>
                </c:pt>
                <c:pt idx="18674">
                  <c:v>237.4</c:v>
                </c:pt>
                <c:pt idx="18675">
                  <c:v>235.6</c:v>
                </c:pt>
                <c:pt idx="18676">
                  <c:v>239</c:v>
                </c:pt>
                <c:pt idx="18677">
                  <c:v>239.9</c:v>
                </c:pt>
                <c:pt idx="18678">
                  <c:v>239.1</c:v>
                </c:pt>
                <c:pt idx="18679">
                  <c:v>230.3</c:v>
                </c:pt>
                <c:pt idx="18680">
                  <c:v>231.6</c:v>
                </c:pt>
                <c:pt idx="18681">
                  <c:v>238.6</c:v>
                </c:pt>
                <c:pt idx="18682">
                  <c:v>239.9</c:v>
                </c:pt>
                <c:pt idx="18683">
                  <c:v>237.2</c:v>
                </c:pt>
                <c:pt idx="18684">
                  <c:v>238.7</c:v>
                </c:pt>
                <c:pt idx="18685">
                  <c:v>236.6</c:v>
                </c:pt>
                <c:pt idx="18686">
                  <c:v>240</c:v>
                </c:pt>
                <c:pt idx="18687">
                  <c:v>238.1</c:v>
                </c:pt>
                <c:pt idx="18688">
                  <c:v>230</c:v>
                </c:pt>
                <c:pt idx="18689">
                  <c:v>233.6</c:v>
                </c:pt>
                <c:pt idx="18690">
                  <c:v>234.8</c:v>
                </c:pt>
                <c:pt idx="18691">
                  <c:v>236.9</c:v>
                </c:pt>
                <c:pt idx="18692">
                  <c:v>234.2</c:v>
                </c:pt>
                <c:pt idx="18693">
                  <c:v>234.9</c:v>
                </c:pt>
                <c:pt idx="18694">
                  <c:v>236</c:v>
                </c:pt>
                <c:pt idx="18695">
                  <c:v>233.3</c:v>
                </c:pt>
                <c:pt idx="18696">
                  <c:v>225.1</c:v>
                </c:pt>
                <c:pt idx="18697">
                  <c:v>232.2</c:v>
                </c:pt>
                <c:pt idx="18698">
                  <c:v>230.2</c:v>
                </c:pt>
                <c:pt idx="18699">
                  <c:v>233.9</c:v>
                </c:pt>
                <c:pt idx="18700">
                  <c:v>230.2</c:v>
                </c:pt>
                <c:pt idx="18701">
                  <c:v>231.1</c:v>
                </c:pt>
                <c:pt idx="18702">
                  <c:v>229.2</c:v>
                </c:pt>
                <c:pt idx="18703">
                  <c:v>223.9</c:v>
                </c:pt>
                <c:pt idx="18704">
                  <c:v>231.3</c:v>
                </c:pt>
                <c:pt idx="18705">
                  <c:v>231.4</c:v>
                </c:pt>
                <c:pt idx="18706">
                  <c:v>226.9</c:v>
                </c:pt>
                <c:pt idx="18707">
                  <c:v>223.3</c:v>
                </c:pt>
                <c:pt idx="18708">
                  <c:v>221.6</c:v>
                </c:pt>
                <c:pt idx="18709">
                  <c:v>230.7</c:v>
                </c:pt>
                <c:pt idx="18710">
                  <c:v>229.9</c:v>
                </c:pt>
                <c:pt idx="18711">
                  <c:v>228.6</c:v>
                </c:pt>
                <c:pt idx="18712">
                  <c:v>224.5</c:v>
                </c:pt>
                <c:pt idx="18713">
                  <c:v>227.5</c:v>
                </c:pt>
                <c:pt idx="18714">
                  <c:v>227</c:v>
                </c:pt>
                <c:pt idx="18715">
                  <c:v>228</c:v>
                </c:pt>
                <c:pt idx="18716">
                  <c:v>228.5</c:v>
                </c:pt>
                <c:pt idx="18717">
                  <c:v>227.4</c:v>
                </c:pt>
                <c:pt idx="18718">
                  <c:v>225.9</c:v>
                </c:pt>
                <c:pt idx="18719">
                  <c:v>226.4</c:v>
                </c:pt>
                <c:pt idx="18720">
                  <c:v>224.9</c:v>
                </c:pt>
                <c:pt idx="18721">
                  <c:v>226.9</c:v>
                </c:pt>
                <c:pt idx="18722">
                  <c:v>226.9</c:v>
                </c:pt>
                <c:pt idx="18723">
                  <c:v>225.6</c:v>
                </c:pt>
                <c:pt idx="18724">
                  <c:v>217.8</c:v>
                </c:pt>
                <c:pt idx="18725">
                  <c:v>223</c:v>
                </c:pt>
                <c:pt idx="18726">
                  <c:v>219.1</c:v>
                </c:pt>
                <c:pt idx="18727">
                  <c:v>225.2</c:v>
                </c:pt>
                <c:pt idx="18728">
                  <c:v>226</c:v>
                </c:pt>
                <c:pt idx="18729">
                  <c:v>226</c:v>
                </c:pt>
                <c:pt idx="18730">
                  <c:v>225.9</c:v>
                </c:pt>
                <c:pt idx="18731">
                  <c:v>221.4</c:v>
                </c:pt>
                <c:pt idx="18732">
                  <c:v>224.2</c:v>
                </c:pt>
                <c:pt idx="18733">
                  <c:v>220.9</c:v>
                </c:pt>
                <c:pt idx="18734">
                  <c:v>221.4</c:v>
                </c:pt>
                <c:pt idx="18735">
                  <c:v>219.9</c:v>
                </c:pt>
                <c:pt idx="18736">
                  <c:v>224.1</c:v>
                </c:pt>
                <c:pt idx="18737">
                  <c:v>225</c:v>
                </c:pt>
                <c:pt idx="18738">
                  <c:v>217.2</c:v>
                </c:pt>
                <c:pt idx="18739">
                  <c:v>223.9</c:v>
                </c:pt>
                <c:pt idx="18740">
                  <c:v>223.9</c:v>
                </c:pt>
                <c:pt idx="18741">
                  <c:v>218.8</c:v>
                </c:pt>
                <c:pt idx="18742">
                  <c:v>223.7</c:v>
                </c:pt>
                <c:pt idx="18743">
                  <c:v>220.6</c:v>
                </c:pt>
                <c:pt idx="18744">
                  <c:v>222.4</c:v>
                </c:pt>
                <c:pt idx="18745">
                  <c:v>219.4</c:v>
                </c:pt>
                <c:pt idx="18746">
                  <c:v>222.5</c:v>
                </c:pt>
                <c:pt idx="18747">
                  <c:v>218.4</c:v>
                </c:pt>
                <c:pt idx="18748">
                  <c:v>212.2</c:v>
                </c:pt>
                <c:pt idx="18749">
                  <c:v>220.1</c:v>
                </c:pt>
                <c:pt idx="18750">
                  <c:v>220.9</c:v>
                </c:pt>
                <c:pt idx="18751">
                  <c:v>218.6</c:v>
                </c:pt>
                <c:pt idx="18752">
                  <c:v>219.8</c:v>
                </c:pt>
                <c:pt idx="18753">
                  <c:v>221</c:v>
                </c:pt>
                <c:pt idx="18754">
                  <c:v>219.3</c:v>
                </c:pt>
                <c:pt idx="18755">
                  <c:v>221.1</c:v>
                </c:pt>
                <c:pt idx="18756">
                  <c:v>219.5</c:v>
                </c:pt>
                <c:pt idx="18757">
                  <c:v>213.1</c:v>
                </c:pt>
                <c:pt idx="18758">
                  <c:v>220.5</c:v>
                </c:pt>
                <c:pt idx="18759">
                  <c:v>221.1</c:v>
                </c:pt>
                <c:pt idx="18760">
                  <c:v>220.9</c:v>
                </c:pt>
                <c:pt idx="18761">
                  <c:v>219.2</c:v>
                </c:pt>
                <c:pt idx="18762">
                  <c:v>218.9</c:v>
                </c:pt>
                <c:pt idx="18763">
                  <c:v>220.9</c:v>
                </c:pt>
                <c:pt idx="18764">
                  <c:v>220.5</c:v>
                </c:pt>
                <c:pt idx="18765">
                  <c:v>218.7</c:v>
                </c:pt>
                <c:pt idx="18766">
                  <c:v>219.8</c:v>
                </c:pt>
                <c:pt idx="18767">
                  <c:v>218.5</c:v>
                </c:pt>
                <c:pt idx="18768">
                  <c:v>212.8</c:v>
                </c:pt>
                <c:pt idx="18769">
                  <c:v>218.1</c:v>
                </c:pt>
                <c:pt idx="18770">
                  <c:v>218.5</c:v>
                </c:pt>
                <c:pt idx="18771">
                  <c:v>218.3</c:v>
                </c:pt>
                <c:pt idx="18772">
                  <c:v>218.7</c:v>
                </c:pt>
                <c:pt idx="18773">
                  <c:v>213.7</c:v>
                </c:pt>
                <c:pt idx="18774">
                  <c:v>219.1</c:v>
                </c:pt>
                <c:pt idx="18775">
                  <c:v>212.1</c:v>
                </c:pt>
                <c:pt idx="18776">
                  <c:v>219.1</c:v>
                </c:pt>
                <c:pt idx="18777">
                  <c:v>219.9</c:v>
                </c:pt>
                <c:pt idx="18778">
                  <c:v>218.2</c:v>
                </c:pt>
                <c:pt idx="18779">
                  <c:v>217.7</c:v>
                </c:pt>
                <c:pt idx="18780">
                  <c:v>217.7</c:v>
                </c:pt>
                <c:pt idx="18781">
                  <c:v>215.5</c:v>
                </c:pt>
                <c:pt idx="18782">
                  <c:v>216.3</c:v>
                </c:pt>
                <c:pt idx="18783">
                  <c:v>217.3</c:v>
                </c:pt>
                <c:pt idx="18784">
                  <c:v>210.9</c:v>
                </c:pt>
                <c:pt idx="18785">
                  <c:v>216.6</c:v>
                </c:pt>
                <c:pt idx="18786">
                  <c:v>217.1</c:v>
                </c:pt>
                <c:pt idx="18787">
                  <c:v>211.6</c:v>
                </c:pt>
                <c:pt idx="18788">
                  <c:v>216</c:v>
                </c:pt>
                <c:pt idx="18789">
                  <c:v>217.9</c:v>
                </c:pt>
                <c:pt idx="18790">
                  <c:v>216.7</c:v>
                </c:pt>
                <c:pt idx="18791">
                  <c:v>215</c:v>
                </c:pt>
                <c:pt idx="18792">
                  <c:v>214.5</c:v>
                </c:pt>
                <c:pt idx="18793">
                  <c:v>215.2</c:v>
                </c:pt>
                <c:pt idx="18794">
                  <c:v>209.2</c:v>
                </c:pt>
                <c:pt idx="18795">
                  <c:v>213.9</c:v>
                </c:pt>
                <c:pt idx="18796">
                  <c:v>212</c:v>
                </c:pt>
                <c:pt idx="18797">
                  <c:v>213</c:v>
                </c:pt>
                <c:pt idx="18798">
                  <c:v>211.2</c:v>
                </c:pt>
                <c:pt idx="18799">
                  <c:v>206.3</c:v>
                </c:pt>
                <c:pt idx="18800">
                  <c:v>214.6</c:v>
                </c:pt>
                <c:pt idx="18801">
                  <c:v>212.8</c:v>
                </c:pt>
                <c:pt idx="18802">
                  <c:v>215.1</c:v>
                </c:pt>
                <c:pt idx="18803">
                  <c:v>215.1</c:v>
                </c:pt>
                <c:pt idx="18804">
                  <c:v>212</c:v>
                </c:pt>
                <c:pt idx="18805">
                  <c:v>211.2</c:v>
                </c:pt>
                <c:pt idx="18806">
                  <c:v>210.7</c:v>
                </c:pt>
                <c:pt idx="18807">
                  <c:v>213.3</c:v>
                </c:pt>
                <c:pt idx="18808">
                  <c:v>211.9</c:v>
                </c:pt>
                <c:pt idx="18809">
                  <c:v>206.4</c:v>
                </c:pt>
                <c:pt idx="18810">
                  <c:v>212.5</c:v>
                </c:pt>
                <c:pt idx="18811">
                  <c:v>213.7</c:v>
                </c:pt>
                <c:pt idx="18812">
                  <c:v>211.2</c:v>
                </c:pt>
                <c:pt idx="18813">
                  <c:v>211.2</c:v>
                </c:pt>
                <c:pt idx="18814">
                  <c:v>214</c:v>
                </c:pt>
                <c:pt idx="18815">
                  <c:v>213.1</c:v>
                </c:pt>
                <c:pt idx="18816">
                  <c:v>210.8</c:v>
                </c:pt>
                <c:pt idx="18817">
                  <c:v>211.8</c:v>
                </c:pt>
                <c:pt idx="18818">
                  <c:v>210.1</c:v>
                </c:pt>
                <c:pt idx="18819">
                  <c:v>211.9</c:v>
                </c:pt>
                <c:pt idx="18820">
                  <c:v>213</c:v>
                </c:pt>
                <c:pt idx="18821">
                  <c:v>212.1</c:v>
                </c:pt>
                <c:pt idx="18822">
                  <c:v>212.1</c:v>
                </c:pt>
                <c:pt idx="18823">
                  <c:v>210.8</c:v>
                </c:pt>
                <c:pt idx="18824">
                  <c:v>205.9</c:v>
                </c:pt>
                <c:pt idx="18825">
                  <c:v>209.5</c:v>
                </c:pt>
                <c:pt idx="18826">
                  <c:v>212</c:v>
                </c:pt>
                <c:pt idx="18827">
                  <c:v>208.9</c:v>
                </c:pt>
                <c:pt idx="18828">
                  <c:v>208.5</c:v>
                </c:pt>
                <c:pt idx="18829">
                  <c:v>206.7</c:v>
                </c:pt>
                <c:pt idx="18830">
                  <c:v>207</c:v>
                </c:pt>
                <c:pt idx="18831">
                  <c:v>208.7</c:v>
                </c:pt>
                <c:pt idx="18832">
                  <c:v>207.4</c:v>
                </c:pt>
                <c:pt idx="18833">
                  <c:v>209.6</c:v>
                </c:pt>
                <c:pt idx="18834">
                  <c:v>209.4</c:v>
                </c:pt>
                <c:pt idx="18835">
                  <c:v>207.4</c:v>
                </c:pt>
                <c:pt idx="18836">
                  <c:v>208.2</c:v>
                </c:pt>
                <c:pt idx="18837">
                  <c:v>207.2</c:v>
                </c:pt>
                <c:pt idx="18838">
                  <c:v>209</c:v>
                </c:pt>
                <c:pt idx="18839">
                  <c:v>208.6</c:v>
                </c:pt>
                <c:pt idx="18840">
                  <c:v>206.8</c:v>
                </c:pt>
                <c:pt idx="18841">
                  <c:v>207.4</c:v>
                </c:pt>
                <c:pt idx="18842">
                  <c:v>208.7</c:v>
                </c:pt>
                <c:pt idx="18843">
                  <c:v>208.2</c:v>
                </c:pt>
                <c:pt idx="18844">
                  <c:v>208.3</c:v>
                </c:pt>
                <c:pt idx="18845">
                  <c:v>209.2</c:v>
                </c:pt>
                <c:pt idx="18846">
                  <c:v>208.4</c:v>
                </c:pt>
                <c:pt idx="18847">
                  <c:v>208</c:v>
                </c:pt>
                <c:pt idx="18848">
                  <c:v>206.3</c:v>
                </c:pt>
                <c:pt idx="18849">
                  <c:v>204.4</c:v>
                </c:pt>
                <c:pt idx="18850">
                  <c:v>208.2</c:v>
                </c:pt>
                <c:pt idx="18851">
                  <c:v>205</c:v>
                </c:pt>
                <c:pt idx="18852">
                  <c:v>206.7</c:v>
                </c:pt>
                <c:pt idx="18853">
                  <c:v>200.2</c:v>
                </c:pt>
                <c:pt idx="18854">
                  <c:v>203.4</c:v>
                </c:pt>
                <c:pt idx="18855">
                  <c:v>207.2</c:v>
                </c:pt>
                <c:pt idx="18856">
                  <c:v>204.6</c:v>
                </c:pt>
                <c:pt idx="18857">
                  <c:v>207.2</c:v>
                </c:pt>
                <c:pt idx="18858">
                  <c:v>204</c:v>
                </c:pt>
                <c:pt idx="18859">
                  <c:v>205.4</c:v>
                </c:pt>
                <c:pt idx="18860">
                  <c:v>207.2</c:v>
                </c:pt>
                <c:pt idx="18861">
                  <c:v>207.2</c:v>
                </c:pt>
                <c:pt idx="18862">
                  <c:v>206</c:v>
                </c:pt>
                <c:pt idx="18863">
                  <c:v>202.8</c:v>
                </c:pt>
                <c:pt idx="18864">
                  <c:v>205.2</c:v>
                </c:pt>
                <c:pt idx="18865">
                  <c:v>206.7</c:v>
                </c:pt>
                <c:pt idx="18866">
                  <c:v>201</c:v>
                </c:pt>
                <c:pt idx="18867">
                  <c:v>204.5</c:v>
                </c:pt>
                <c:pt idx="18868">
                  <c:v>198</c:v>
                </c:pt>
                <c:pt idx="18869">
                  <c:v>200.8</c:v>
                </c:pt>
                <c:pt idx="18870">
                  <c:v>206.2</c:v>
                </c:pt>
                <c:pt idx="18871">
                  <c:v>206.9</c:v>
                </c:pt>
                <c:pt idx="18872">
                  <c:v>204.7</c:v>
                </c:pt>
                <c:pt idx="18873">
                  <c:v>204.2</c:v>
                </c:pt>
                <c:pt idx="18874">
                  <c:v>205.7</c:v>
                </c:pt>
                <c:pt idx="18875">
                  <c:v>204</c:v>
                </c:pt>
                <c:pt idx="18876">
                  <c:v>205.4</c:v>
                </c:pt>
                <c:pt idx="18877">
                  <c:v>205</c:v>
                </c:pt>
                <c:pt idx="18878">
                  <c:v>204.6</c:v>
                </c:pt>
                <c:pt idx="18879">
                  <c:v>206.2</c:v>
                </c:pt>
                <c:pt idx="18880">
                  <c:v>204.1</c:v>
                </c:pt>
                <c:pt idx="18881">
                  <c:v>204.6</c:v>
                </c:pt>
                <c:pt idx="18882">
                  <c:v>203.1</c:v>
                </c:pt>
                <c:pt idx="18883">
                  <c:v>204.1</c:v>
                </c:pt>
                <c:pt idx="18884">
                  <c:v>203.2</c:v>
                </c:pt>
                <c:pt idx="18885">
                  <c:v>204</c:v>
                </c:pt>
                <c:pt idx="18886">
                  <c:v>203</c:v>
                </c:pt>
                <c:pt idx="18887">
                  <c:v>199.9</c:v>
                </c:pt>
                <c:pt idx="18888">
                  <c:v>203</c:v>
                </c:pt>
                <c:pt idx="18889">
                  <c:v>199</c:v>
                </c:pt>
                <c:pt idx="18890">
                  <c:v>200.4</c:v>
                </c:pt>
                <c:pt idx="18891">
                  <c:v>205</c:v>
                </c:pt>
                <c:pt idx="18892">
                  <c:v>203.5</c:v>
                </c:pt>
                <c:pt idx="18893">
                  <c:v>205.2</c:v>
                </c:pt>
                <c:pt idx="18894">
                  <c:v>205.2</c:v>
                </c:pt>
                <c:pt idx="18895">
                  <c:v>200.5</c:v>
                </c:pt>
                <c:pt idx="18896">
                  <c:v>203.1</c:v>
                </c:pt>
                <c:pt idx="18897">
                  <c:v>204.2</c:v>
                </c:pt>
                <c:pt idx="18898">
                  <c:v>200.6</c:v>
                </c:pt>
                <c:pt idx="18899">
                  <c:v>195.8</c:v>
                </c:pt>
                <c:pt idx="18900">
                  <c:v>201.6</c:v>
                </c:pt>
                <c:pt idx="18901">
                  <c:v>199.8</c:v>
                </c:pt>
                <c:pt idx="18902">
                  <c:v>202</c:v>
                </c:pt>
                <c:pt idx="18903">
                  <c:v>200.8</c:v>
                </c:pt>
                <c:pt idx="18904">
                  <c:v>200.5</c:v>
                </c:pt>
                <c:pt idx="18905">
                  <c:v>199.1</c:v>
                </c:pt>
                <c:pt idx="18906">
                  <c:v>199.2</c:v>
                </c:pt>
                <c:pt idx="18907">
                  <c:v>203.2</c:v>
                </c:pt>
                <c:pt idx="18908">
                  <c:v>203.2</c:v>
                </c:pt>
                <c:pt idx="18909">
                  <c:v>204</c:v>
                </c:pt>
                <c:pt idx="18910">
                  <c:v>202.9</c:v>
                </c:pt>
                <c:pt idx="18911">
                  <c:v>198.4</c:v>
                </c:pt>
                <c:pt idx="18912">
                  <c:v>201.8</c:v>
                </c:pt>
                <c:pt idx="18913">
                  <c:v>203</c:v>
                </c:pt>
                <c:pt idx="18914">
                  <c:v>202.1</c:v>
                </c:pt>
                <c:pt idx="18915">
                  <c:v>199.3</c:v>
                </c:pt>
                <c:pt idx="18916">
                  <c:v>203.1</c:v>
                </c:pt>
                <c:pt idx="18917">
                  <c:v>202.7</c:v>
                </c:pt>
                <c:pt idx="18918">
                  <c:v>200.9</c:v>
                </c:pt>
                <c:pt idx="18919">
                  <c:v>198.5</c:v>
                </c:pt>
                <c:pt idx="18920">
                  <c:v>197.4</c:v>
                </c:pt>
                <c:pt idx="18921">
                  <c:v>198.3</c:v>
                </c:pt>
                <c:pt idx="18922">
                  <c:v>200.4</c:v>
                </c:pt>
                <c:pt idx="18923">
                  <c:v>197.9</c:v>
                </c:pt>
                <c:pt idx="18924">
                  <c:v>203</c:v>
                </c:pt>
                <c:pt idx="18925">
                  <c:v>203.1</c:v>
                </c:pt>
                <c:pt idx="18926">
                  <c:v>201.8</c:v>
                </c:pt>
                <c:pt idx="18927">
                  <c:v>202</c:v>
                </c:pt>
                <c:pt idx="18928">
                  <c:v>200.5</c:v>
                </c:pt>
                <c:pt idx="18929">
                  <c:v>201.8</c:v>
                </c:pt>
                <c:pt idx="18930">
                  <c:v>200.4</c:v>
                </c:pt>
                <c:pt idx="18931">
                  <c:v>200.2</c:v>
                </c:pt>
                <c:pt idx="18932">
                  <c:v>200.7</c:v>
                </c:pt>
                <c:pt idx="18933">
                  <c:v>202</c:v>
                </c:pt>
                <c:pt idx="18934">
                  <c:v>193.2</c:v>
                </c:pt>
                <c:pt idx="18935">
                  <c:v>196.4</c:v>
                </c:pt>
                <c:pt idx="18936">
                  <c:v>200.4</c:v>
                </c:pt>
                <c:pt idx="18937">
                  <c:v>199</c:v>
                </c:pt>
                <c:pt idx="18938">
                  <c:v>198.6</c:v>
                </c:pt>
                <c:pt idx="18939">
                  <c:v>194</c:v>
                </c:pt>
                <c:pt idx="18940">
                  <c:v>192.3</c:v>
                </c:pt>
                <c:pt idx="18941">
                  <c:v>198.3</c:v>
                </c:pt>
                <c:pt idx="18942">
                  <c:v>200.4</c:v>
                </c:pt>
                <c:pt idx="18943">
                  <c:v>201.2</c:v>
                </c:pt>
                <c:pt idx="18944">
                  <c:v>200.8</c:v>
                </c:pt>
                <c:pt idx="18945">
                  <c:v>198.7</c:v>
                </c:pt>
                <c:pt idx="18946">
                  <c:v>200.1</c:v>
                </c:pt>
                <c:pt idx="18947">
                  <c:v>198.8</c:v>
                </c:pt>
                <c:pt idx="18948">
                  <c:v>199</c:v>
                </c:pt>
                <c:pt idx="18949">
                  <c:v>200</c:v>
                </c:pt>
                <c:pt idx="18950">
                  <c:v>198.7</c:v>
                </c:pt>
                <c:pt idx="18951">
                  <c:v>196.9</c:v>
                </c:pt>
                <c:pt idx="18952">
                  <c:v>196.9</c:v>
                </c:pt>
                <c:pt idx="18953">
                  <c:v>200.8</c:v>
                </c:pt>
                <c:pt idx="18954">
                  <c:v>199.5</c:v>
                </c:pt>
                <c:pt idx="18955">
                  <c:v>200.2</c:v>
                </c:pt>
                <c:pt idx="18956">
                  <c:v>199.8</c:v>
                </c:pt>
                <c:pt idx="18957">
                  <c:v>198.5</c:v>
                </c:pt>
                <c:pt idx="18958">
                  <c:v>196.6</c:v>
                </c:pt>
                <c:pt idx="18959">
                  <c:v>194.1</c:v>
                </c:pt>
                <c:pt idx="18960">
                  <c:v>198.6</c:v>
                </c:pt>
                <c:pt idx="18961">
                  <c:v>201.1</c:v>
                </c:pt>
                <c:pt idx="18962">
                  <c:v>200.2</c:v>
                </c:pt>
                <c:pt idx="18963">
                  <c:v>194.7</c:v>
                </c:pt>
                <c:pt idx="18964">
                  <c:v>200.2</c:v>
                </c:pt>
                <c:pt idx="18965">
                  <c:v>199.8</c:v>
                </c:pt>
                <c:pt idx="18966">
                  <c:v>190.6</c:v>
                </c:pt>
                <c:pt idx="18967">
                  <c:v>199.4</c:v>
                </c:pt>
                <c:pt idx="18968">
                  <c:v>199.3</c:v>
                </c:pt>
                <c:pt idx="18969">
                  <c:v>197.5</c:v>
                </c:pt>
                <c:pt idx="18970">
                  <c:v>198.1</c:v>
                </c:pt>
                <c:pt idx="18971">
                  <c:v>194.4</c:v>
                </c:pt>
                <c:pt idx="18972">
                  <c:v>198.5</c:v>
                </c:pt>
                <c:pt idx="18973">
                  <c:v>197.5</c:v>
                </c:pt>
                <c:pt idx="18974">
                  <c:v>195.6</c:v>
                </c:pt>
                <c:pt idx="18975">
                  <c:v>197.6</c:v>
                </c:pt>
                <c:pt idx="18976">
                  <c:v>195.6</c:v>
                </c:pt>
                <c:pt idx="18977">
                  <c:v>198.3</c:v>
                </c:pt>
                <c:pt idx="18978">
                  <c:v>199</c:v>
                </c:pt>
                <c:pt idx="18979">
                  <c:v>196.5</c:v>
                </c:pt>
                <c:pt idx="18980">
                  <c:v>198.7</c:v>
                </c:pt>
                <c:pt idx="18981">
                  <c:v>194.5</c:v>
                </c:pt>
                <c:pt idx="18982">
                  <c:v>198.5</c:v>
                </c:pt>
                <c:pt idx="18983">
                  <c:v>195.5</c:v>
                </c:pt>
                <c:pt idx="18984">
                  <c:v>195.9</c:v>
                </c:pt>
                <c:pt idx="18985">
                  <c:v>197.3</c:v>
                </c:pt>
                <c:pt idx="18986">
                  <c:v>198.2</c:v>
                </c:pt>
                <c:pt idx="18987">
                  <c:v>198.5</c:v>
                </c:pt>
                <c:pt idx="18988">
                  <c:v>188.7</c:v>
                </c:pt>
                <c:pt idx="18989">
                  <c:v>197.8</c:v>
                </c:pt>
                <c:pt idx="18990">
                  <c:v>192.6</c:v>
                </c:pt>
                <c:pt idx="18991">
                  <c:v>197.4</c:v>
                </c:pt>
                <c:pt idx="18992">
                  <c:v>196.9</c:v>
                </c:pt>
                <c:pt idx="18993">
                  <c:v>197.6</c:v>
                </c:pt>
                <c:pt idx="18994">
                  <c:v>198.3</c:v>
                </c:pt>
                <c:pt idx="18995">
                  <c:v>196.9</c:v>
                </c:pt>
                <c:pt idx="18996">
                  <c:v>195.3</c:v>
                </c:pt>
                <c:pt idx="18997">
                  <c:v>197.9</c:v>
                </c:pt>
                <c:pt idx="18998">
                  <c:v>195.3</c:v>
                </c:pt>
                <c:pt idx="18999">
                  <c:v>194.5</c:v>
                </c:pt>
                <c:pt idx="19000">
                  <c:v>192.2</c:v>
                </c:pt>
                <c:pt idx="19001">
                  <c:v>197.8</c:v>
                </c:pt>
                <c:pt idx="19002">
                  <c:v>197.3</c:v>
                </c:pt>
                <c:pt idx="19003">
                  <c:v>192.2</c:v>
                </c:pt>
                <c:pt idx="19004">
                  <c:v>197.8</c:v>
                </c:pt>
                <c:pt idx="19005">
                  <c:v>196.5</c:v>
                </c:pt>
                <c:pt idx="19006">
                  <c:v>190.1</c:v>
                </c:pt>
                <c:pt idx="19007">
                  <c:v>192.4</c:v>
                </c:pt>
                <c:pt idx="19008">
                  <c:v>197.3</c:v>
                </c:pt>
                <c:pt idx="19009">
                  <c:v>194.1</c:v>
                </c:pt>
                <c:pt idx="19010">
                  <c:v>194.6</c:v>
                </c:pt>
                <c:pt idx="19011">
                  <c:v>196.5</c:v>
                </c:pt>
                <c:pt idx="19012">
                  <c:v>196.4</c:v>
                </c:pt>
                <c:pt idx="19013">
                  <c:v>195.9</c:v>
                </c:pt>
                <c:pt idx="19014">
                  <c:v>194.3</c:v>
                </c:pt>
                <c:pt idx="19015">
                  <c:v>197</c:v>
                </c:pt>
                <c:pt idx="19016">
                  <c:v>196.2</c:v>
                </c:pt>
                <c:pt idx="19017">
                  <c:v>194.1</c:v>
                </c:pt>
                <c:pt idx="19018">
                  <c:v>195.3</c:v>
                </c:pt>
                <c:pt idx="19019">
                  <c:v>195.3</c:v>
                </c:pt>
                <c:pt idx="19020">
                  <c:v>195.3</c:v>
                </c:pt>
                <c:pt idx="19021">
                  <c:v>195.3</c:v>
                </c:pt>
                <c:pt idx="19022">
                  <c:v>195.7</c:v>
                </c:pt>
                <c:pt idx="19023">
                  <c:v>197.1</c:v>
                </c:pt>
                <c:pt idx="19024">
                  <c:v>196.2</c:v>
                </c:pt>
                <c:pt idx="19025">
                  <c:v>195.7</c:v>
                </c:pt>
                <c:pt idx="19026">
                  <c:v>193.9</c:v>
                </c:pt>
                <c:pt idx="19027">
                  <c:v>186</c:v>
                </c:pt>
                <c:pt idx="19028">
                  <c:v>193.1</c:v>
                </c:pt>
                <c:pt idx="19029">
                  <c:v>194.7</c:v>
                </c:pt>
                <c:pt idx="19030">
                  <c:v>196.2</c:v>
                </c:pt>
                <c:pt idx="19031">
                  <c:v>194.8</c:v>
                </c:pt>
                <c:pt idx="19032">
                  <c:v>195.1</c:v>
                </c:pt>
                <c:pt idx="19033">
                  <c:v>196</c:v>
                </c:pt>
                <c:pt idx="19034">
                  <c:v>194.7</c:v>
                </c:pt>
                <c:pt idx="19035">
                  <c:v>195.3</c:v>
                </c:pt>
                <c:pt idx="19036">
                  <c:v>195.1</c:v>
                </c:pt>
                <c:pt idx="19037">
                  <c:v>190.5</c:v>
                </c:pt>
                <c:pt idx="19038">
                  <c:v>195.3</c:v>
                </c:pt>
                <c:pt idx="19039">
                  <c:v>190.9</c:v>
                </c:pt>
                <c:pt idx="19040">
                  <c:v>191.2</c:v>
                </c:pt>
                <c:pt idx="19041">
                  <c:v>189.5</c:v>
                </c:pt>
                <c:pt idx="19042">
                  <c:v>193.2</c:v>
                </c:pt>
                <c:pt idx="19043">
                  <c:v>187.2</c:v>
                </c:pt>
                <c:pt idx="19044">
                  <c:v>194</c:v>
                </c:pt>
                <c:pt idx="19045">
                  <c:v>194</c:v>
                </c:pt>
                <c:pt idx="19046">
                  <c:v>191.4</c:v>
                </c:pt>
                <c:pt idx="19047">
                  <c:v>193.5</c:v>
                </c:pt>
                <c:pt idx="19048">
                  <c:v>193.6</c:v>
                </c:pt>
                <c:pt idx="19049">
                  <c:v>189.7</c:v>
                </c:pt>
                <c:pt idx="19050">
                  <c:v>193.7</c:v>
                </c:pt>
                <c:pt idx="19051">
                  <c:v>191.5</c:v>
                </c:pt>
                <c:pt idx="19052">
                  <c:v>189</c:v>
                </c:pt>
                <c:pt idx="19053">
                  <c:v>193.3</c:v>
                </c:pt>
                <c:pt idx="19054">
                  <c:v>194.9</c:v>
                </c:pt>
                <c:pt idx="19055">
                  <c:v>191.4</c:v>
                </c:pt>
                <c:pt idx="19056">
                  <c:v>189.5</c:v>
                </c:pt>
                <c:pt idx="19057">
                  <c:v>191.7</c:v>
                </c:pt>
                <c:pt idx="19058">
                  <c:v>193.8</c:v>
                </c:pt>
                <c:pt idx="19059">
                  <c:v>192.5</c:v>
                </c:pt>
                <c:pt idx="19060">
                  <c:v>190.7</c:v>
                </c:pt>
                <c:pt idx="19061">
                  <c:v>193.3</c:v>
                </c:pt>
                <c:pt idx="19062">
                  <c:v>192.5</c:v>
                </c:pt>
                <c:pt idx="19063">
                  <c:v>193</c:v>
                </c:pt>
                <c:pt idx="19064">
                  <c:v>185.7</c:v>
                </c:pt>
                <c:pt idx="19065">
                  <c:v>190.5</c:v>
                </c:pt>
                <c:pt idx="19066">
                  <c:v>191.3</c:v>
                </c:pt>
                <c:pt idx="19067">
                  <c:v>190</c:v>
                </c:pt>
                <c:pt idx="19068">
                  <c:v>192.3</c:v>
                </c:pt>
                <c:pt idx="19069">
                  <c:v>192.5</c:v>
                </c:pt>
                <c:pt idx="19070">
                  <c:v>192.9</c:v>
                </c:pt>
                <c:pt idx="19071">
                  <c:v>193.7</c:v>
                </c:pt>
                <c:pt idx="19072">
                  <c:v>189.5</c:v>
                </c:pt>
                <c:pt idx="19073">
                  <c:v>184.3</c:v>
                </c:pt>
                <c:pt idx="19074">
                  <c:v>186.2</c:v>
                </c:pt>
                <c:pt idx="19075">
                  <c:v>192.4</c:v>
                </c:pt>
                <c:pt idx="19076">
                  <c:v>193.3</c:v>
                </c:pt>
                <c:pt idx="19077">
                  <c:v>193.3</c:v>
                </c:pt>
                <c:pt idx="19078">
                  <c:v>191.5</c:v>
                </c:pt>
                <c:pt idx="19079">
                  <c:v>188.1</c:v>
                </c:pt>
                <c:pt idx="19080">
                  <c:v>187.4</c:v>
                </c:pt>
                <c:pt idx="19081">
                  <c:v>191.6</c:v>
                </c:pt>
                <c:pt idx="19082">
                  <c:v>192.4</c:v>
                </c:pt>
                <c:pt idx="19083">
                  <c:v>191.3</c:v>
                </c:pt>
                <c:pt idx="19084">
                  <c:v>190.6</c:v>
                </c:pt>
                <c:pt idx="19085">
                  <c:v>192.8</c:v>
                </c:pt>
                <c:pt idx="19086">
                  <c:v>187.8</c:v>
                </c:pt>
                <c:pt idx="19087">
                  <c:v>191.7</c:v>
                </c:pt>
                <c:pt idx="19088">
                  <c:v>189.2</c:v>
                </c:pt>
                <c:pt idx="19089">
                  <c:v>190.5</c:v>
                </c:pt>
                <c:pt idx="19090">
                  <c:v>192.3</c:v>
                </c:pt>
                <c:pt idx="19091">
                  <c:v>190</c:v>
                </c:pt>
                <c:pt idx="19092">
                  <c:v>190.5</c:v>
                </c:pt>
                <c:pt idx="19093">
                  <c:v>185.2</c:v>
                </c:pt>
                <c:pt idx="19094">
                  <c:v>192.2</c:v>
                </c:pt>
                <c:pt idx="19095">
                  <c:v>191.7</c:v>
                </c:pt>
                <c:pt idx="19096">
                  <c:v>189.6</c:v>
                </c:pt>
                <c:pt idx="19097">
                  <c:v>188.6</c:v>
                </c:pt>
                <c:pt idx="19098">
                  <c:v>190.9</c:v>
                </c:pt>
                <c:pt idx="19099">
                  <c:v>190.4</c:v>
                </c:pt>
                <c:pt idx="19100">
                  <c:v>190</c:v>
                </c:pt>
                <c:pt idx="19101">
                  <c:v>190.7</c:v>
                </c:pt>
                <c:pt idx="19102">
                  <c:v>187.8</c:v>
                </c:pt>
                <c:pt idx="19103">
                  <c:v>190.4</c:v>
                </c:pt>
                <c:pt idx="19104">
                  <c:v>190.9</c:v>
                </c:pt>
                <c:pt idx="19105">
                  <c:v>190.5</c:v>
                </c:pt>
                <c:pt idx="19106">
                  <c:v>188.6</c:v>
                </c:pt>
                <c:pt idx="19107">
                  <c:v>190.1</c:v>
                </c:pt>
                <c:pt idx="19108">
                  <c:v>192.2</c:v>
                </c:pt>
                <c:pt idx="19109">
                  <c:v>191.3</c:v>
                </c:pt>
                <c:pt idx="19110">
                  <c:v>185.9</c:v>
                </c:pt>
                <c:pt idx="19111">
                  <c:v>187.1</c:v>
                </c:pt>
                <c:pt idx="19112">
                  <c:v>191.9</c:v>
                </c:pt>
                <c:pt idx="19113">
                  <c:v>191.3</c:v>
                </c:pt>
                <c:pt idx="19114">
                  <c:v>191.4</c:v>
                </c:pt>
                <c:pt idx="19115">
                  <c:v>191.9</c:v>
                </c:pt>
                <c:pt idx="19116">
                  <c:v>190.5</c:v>
                </c:pt>
                <c:pt idx="19117">
                  <c:v>190.5</c:v>
                </c:pt>
                <c:pt idx="19118">
                  <c:v>190.9</c:v>
                </c:pt>
                <c:pt idx="19119">
                  <c:v>191.1</c:v>
                </c:pt>
                <c:pt idx="19120">
                  <c:v>189</c:v>
                </c:pt>
                <c:pt idx="19121">
                  <c:v>187.7</c:v>
                </c:pt>
                <c:pt idx="19122">
                  <c:v>188.6</c:v>
                </c:pt>
                <c:pt idx="19123">
                  <c:v>191.2</c:v>
                </c:pt>
                <c:pt idx="19124">
                  <c:v>188.1</c:v>
                </c:pt>
                <c:pt idx="19125">
                  <c:v>186.9</c:v>
                </c:pt>
                <c:pt idx="19126">
                  <c:v>190.5</c:v>
                </c:pt>
                <c:pt idx="19127">
                  <c:v>187.2</c:v>
                </c:pt>
                <c:pt idx="19128">
                  <c:v>187.9</c:v>
                </c:pt>
                <c:pt idx="19129">
                  <c:v>189.2</c:v>
                </c:pt>
                <c:pt idx="19130">
                  <c:v>186.5</c:v>
                </c:pt>
                <c:pt idx="19131">
                  <c:v>189.9</c:v>
                </c:pt>
                <c:pt idx="19132">
                  <c:v>188.6</c:v>
                </c:pt>
                <c:pt idx="19133">
                  <c:v>190.8</c:v>
                </c:pt>
                <c:pt idx="19134">
                  <c:v>189.8</c:v>
                </c:pt>
                <c:pt idx="19135">
                  <c:v>189.6</c:v>
                </c:pt>
                <c:pt idx="19136">
                  <c:v>189.5</c:v>
                </c:pt>
                <c:pt idx="19137">
                  <c:v>189.7</c:v>
                </c:pt>
                <c:pt idx="19138">
                  <c:v>190.6</c:v>
                </c:pt>
                <c:pt idx="19139">
                  <c:v>188.1</c:v>
                </c:pt>
                <c:pt idx="19140">
                  <c:v>190.5</c:v>
                </c:pt>
                <c:pt idx="19141">
                  <c:v>183.2</c:v>
                </c:pt>
                <c:pt idx="19142">
                  <c:v>190.2</c:v>
                </c:pt>
                <c:pt idx="19143">
                  <c:v>190.5</c:v>
                </c:pt>
                <c:pt idx="19144">
                  <c:v>185.2</c:v>
                </c:pt>
                <c:pt idx="19145">
                  <c:v>189.1</c:v>
                </c:pt>
                <c:pt idx="19146">
                  <c:v>187.9</c:v>
                </c:pt>
                <c:pt idx="19147">
                  <c:v>188.3</c:v>
                </c:pt>
                <c:pt idx="19148">
                  <c:v>184.1</c:v>
                </c:pt>
                <c:pt idx="19149">
                  <c:v>188.1</c:v>
                </c:pt>
                <c:pt idx="19150">
                  <c:v>189.5</c:v>
                </c:pt>
                <c:pt idx="19151">
                  <c:v>189</c:v>
                </c:pt>
                <c:pt idx="19152">
                  <c:v>188.1</c:v>
                </c:pt>
                <c:pt idx="19153">
                  <c:v>182.5</c:v>
                </c:pt>
                <c:pt idx="19154">
                  <c:v>189.9</c:v>
                </c:pt>
                <c:pt idx="19155">
                  <c:v>190.1</c:v>
                </c:pt>
                <c:pt idx="19156">
                  <c:v>187.7</c:v>
                </c:pt>
                <c:pt idx="19157">
                  <c:v>189.9</c:v>
                </c:pt>
                <c:pt idx="19158">
                  <c:v>190.1</c:v>
                </c:pt>
                <c:pt idx="19159">
                  <c:v>188.6</c:v>
                </c:pt>
                <c:pt idx="19160">
                  <c:v>189.4</c:v>
                </c:pt>
                <c:pt idx="19161">
                  <c:v>189.9</c:v>
                </c:pt>
                <c:pt idx="19162">
                  <c:v>188.9</c:v>
                </c:pt>
                <c:pt idx="19163">
                  <c:v>187.6</c:v>
                </c:pt>
                <c:pt idx="19164">
                  <c:v>190.3</c:v>
                </c:pt>
                <c:pt idx="19165">
                  <c:v>187.4</c:v>
                </c:pt>
                <c:pt idx="19166">
                  <c:v>188.3</c:v>
                </c:pt>
                <c:pt idx="19167">
                  <c:v>189.3</c:v>
                </c:pt>
                <c:pt idx="19168">
                  <c:v>189.3</c:v>
                </c:pt>
                <c:pt idx="19169">
                  <c:v>189.8</c:v>
                </c:pt>
                <c:pt idx="19170">
                  <c:v>187.2</c:v>
                </c:pt>
                <c:pt idx="19171">
                  <c:v>188.5</c:v>
                </c:pt>
                <c:pt idx="19172">
                  <c:v>189.3</c:v>
                </c:pt>
                <c:pt idx="19173">
                  <c:v>187.8</c:v>
                </c:pt>
                <c:pt idx="19174">
                  <c:v>186.8</c:v>
                </c:pt>
                <c:pt idx="19175">
                  <c:v>186</c:v>
                </c:pt>
                <c:pt idx="19176">
                  <c:v>189.5</c:v>
                </c:pt>
                <c:pt idx="19177">
                  <c:v>187.6</c:v>
                </c:pt>
                <c:pt idx="19178">
                  <c:v>186.6</c:v>
                </c:pt>
                <c:pt idx="19179">
                  <c:v>185.7</c:v>
                </c:pt>
                <c:pt idx="19180">
                  <c:v>184.9</c:v>
                </c:pt>
                <c:pt idx="19181">
                  <c:v>185</c:v>
                </c:pt>
                <c:pt idx="19182">
                  <c:v>190.1</c:v>
                </c:pt>
                <c:pt idx="19183">
                  <c:v>182.2</c:v>
                </c:pt>
                <c:pt idx="19184">
                  <c:v>188.3</c:v>
                </c:pt>
                <c:pt idx="19185">
                  <c:v>184.4</c:v>
                </c:pt>
                <c:pt idx="19186">
                  <c:v>183.2</c:v>
                </c:pt>
                <c:pt idx="19187">
                  <c:v>189.3</c:v>
                </c:pt>
                <c:pt idx="19188">
                  <c:v>190.1</c:v>
                </c:pt>
                <c:pt idx="19189">
                  <c:v>189.2</c:v>
                </c:pt>
                <c:pt idx="19190">
                  <c:v>184.8</c:v>
                </c:pt>
                <c:pt idx="19191">
                  <c:v>181.2</c:v>
                </c:pt>
                <c:pt idx="19192">
                  <c:v>187.5</c:v>
                </c:pt>
                <c:pt idx="19193">
                  <c:v>187.4</c:v>
                </c:pt>
                <c:pt idx="19194">
                  <c:v>189.5</c:v>
                </c:pt>
                <c:pt idx="19195">
                  <c:v>189.1</c:v>
                </c:pt>
                <c:pt idx="19196">
                  <c:v>187.8</c:v>
                </c:pt>
                <c:pt idx="19197">
                  <c:v>185.2</c:v>
                </c:pt>
                <c:pt idx="19198">
                  <c:v>185.4</c:v>
                </c:pt>
                <c:pt idx="19199">
                  <c:v>185.8</c:v>
                </c:pt>
                <c:pt idx="19200">
                  <c:v>184.8</c:v>
                </c:pt>
                <c:pt idx="19201">
                  <c:v>184.6</c:v>
                </c:pt>
                <c:pt idx="19202">
                  <c:v>187.3</c:v>
                </c:pt>
                <c:pt idx="19203">
                  <c:v>187.6</c:v>
                </c:pt>
                <c:pt idx="19204">
                  <c:v>184.1</c:v>
                </c:pt>
                <c:pt idx="19205">
                  <c:v>189.3</c:v>
                </c:pt>
                <c:pt idx="19206">
                  <c:v>185.4</c:v>
                </c:pt>
                <c:pt idx="19207">
                  <c:v>190</c:v>
                </c:pt>
                <c:pt idx="19208">
                  <c:v>185.1</c:v>
                </c:pt>
                <c:pt idx="19209">
                  <c:v>187.9</c:v>
                </c:pt>
                <c:pt idx="19210">
                  <c:v>186.4</c:v>
                </c:pt>
                <c:pt idx="19211">
                  <c:v>187.3</c:v>
                </c:pt>
                <c:pt idx="19212">
                  <c:v>189.1</c:v>
                </c:pt>
                <c:pt idx="19213">
                  <c:v>189.3</c:v>
                </c:pt>
                <c:pt idx="19214">
                  <c:v>189.3</c:v>
                </c:pt>
                <c:pt idx="19215">
                  <c:v>187.8</c:v>
                </c:pt>
                <c:pt idx="19216">
                  <c:v>188.2</c:v>
                </c:pt>
                <c:pt idx="19217">
                  <c:v>186.9</c:v>
                </c:pt>
                <c:pt idx="19218">
                  <c:v>188.7</c:v>
                </c:pt>
                <c:pt idx="19219">
                  <c:v>188.8</c:v>
                </c:pt>
                <c:pt idx="19220">
                  <c:v>183.1</c:v>
                </c:pt>
                <c:pt idx="19221">
                  <c:v>184.3</c:v>
                </c:pt>
                <c:pt idx="19222">
                  <c:v>180.7</c:v>
                </c:pt>
                <c:pt idx="19223">
                  <c:v>174.6</c:v>
                </c:pt>
                <c:pt idx="19224">
                  <c:v>170.3</c:v>
                </c:pt>
                <c:pt idx="19225">
                  <c:v>166.1</c:v>
                </c:pt>
                <c:pt idx="19226">
                  <c:v>160.80000000000001</c:v>
                </c:pt>
                <c:pt idx="19227">
                  <c:v>158.6</c:v>
                </c:pt>
                <c:pt idx="19228">
                  <c:v>154.5</c:v>
                </c:pt>
                <c:pt idx="19229">
                  <c:v>151.80000000000001</c:v>
                </c:pt>
                <c:pt idx="19230">
                  <c:v>149.69999999999999</c:v>
                </c:pt>
                <c:pt idx="19231">
                  <c:v>149.30000000000001</c:v>
                </c:pt>
                <c:pt idx="19232">
                  <c:v>146.69999999999999</c:v>
                </c:pt>
                <c:pt idx="19233">
                  <c:v>143.6</c:v>
                </c:pt>
                <c:pt idx="19234">
                  <c:v>141.80000000000001</c:v>
                </c:pt>
                <c:pt idx="19235">
                  <c:v>141.30000000000001</c:v>
                </c:pt>
                <c:pt idx="19236">
                  <c:v>140</c:v>
                </c:pt>
                <c:pt idx="19237">
                  <c:v>140.4</c:v>
                </c:pt>
                <c:pt idx="19238">
                  <c:v>138.19999999999999</c:v>
                </c:pt>
                <c:pt idx="19239">
                  <c:v>138</c:v>
                </c:pt>
                <c:pt idx="19240">
                  <c:v>136.30000000000001</c:v>
                </c:pt>
                <c:pt idx="19241">
                  <c:v>133.69999999999999</c:v>
                </c:pt>
                <c:pt idx="19242">
                  <c:v>134.80000000000001</c:v>
                </c:pt>
                <c:pt idx="19243">
                  <c:v>134.19999999999999</c:v>
                </c:pt>
                <c:pt idx="19244">
                  <c:v>135.4</c:v>
                </c:pt>
                <c:pt idx="19245">
                  <c:v>133</c:v>
                </c:pt>
                <c:pt idx="19246">
                  <c:v>127.1</c:v>
                </c:pt>
                <c:pt idx="19247">
                  <c:v>130.69999999999999</c:v>
                </c:pt>
                <c:pt idx="19248">
                  <c:v>141.5</c:v>
                </c:pt>
                <c:pt idx="19249">
                  <c:v>156.6</c:v>
                </c:pt>
                <c:pt idx="19250">
                  <c:v>163.1</c:v>
                </c:pt>
                <c:pt idx="19251">
                  <c:v>167.3</c:v>
                </c:pt>
                <c:pt idx="19252">
                  <c:v>171.1</c:v>
                </c:pt>
                <c:pt idx="19253">
                  <c:v>171.2</c:v>
                </c:pt>
                <c:pt idx="19254">
                  <c:v>178.4</c:v>
                </c:pt>
                <c:pt idx="19255">
                  <c:v>182.5</c:v>
                </c:pt>
                <c:pt idx="19256">
                  <c:v>183.4</c:v>
                </c:pt>
                <c:pt idx="19257">
                  <c:v>183.4</c:v>
                </c:pt>
                <c:pt idx="19258">
                  <c:v>185.4</c:v>
                </c:pt>
                <c:pt idx="19259">
                  <c:v>184.9</c:v>
                </c:pt>
                <c:pt idx="19260">
                  <c:v>184.4</c:v>
                </c:pt>
                <c:pt idx="19261">
                  <c:v>183.4</c:v>
                </c:pt>
                <c:pt idx="19262">
                  <c:v>185.2</c:v>
                </c:pt>
                <c:pt idx="19263">
                  <c:v>186.6</c:v>
                </c:pt>
                <c:pt idx="19264">
                  <c:v>188.5</c:v>
                </c:pt>
                <c:pt idx="19265">
                  <c:v>189.3</c:v>
                </c:pt>
                <c:pt idx="19266">
                  <c:v>187</c:v>
                </c:pt>
                <c:pt idx="19267">
                  <c:v>188.5</c:v>
                </c:pt>
                <c:pt idx="19268">
                  <c:v>188.4</c:v>
                </c:pt>
                <c:pt idx="19269">
                  <c:v>188.9</c:v>
                </c:pt>
                <c:pt idx="19270">
                  <c:v>186.2</c:v>
                </c:pt>
                <c:pt idx="19271">
                  <c:v>186</c:v>
                </c:pt>
                <c:pt idx="19272">
                  <c:v>188</c:v>
                </c:pt>
                <c:pt idx="19273">
                  <c:v>185.8</c:v>
                </c:pt>
                <c:pt idx="19274">
                  <c:v>189.3</c:v>
                </c:pt>
                <c:pt idx="19275">
                  <c:v>189.3</c:v>
                </c:pt>
                <c:pt idx="19276">
                  <c:v>188.6</c:v>
                </c:pt>
                <c:pt idx="19277">
                  <c:v>189.4</c:v>
                </c:pt>
                <c:pt idx="19278">
                  <c:v>189.1</c:v>
                </c:pt>
                <c:pt idx="19279">
                  <c:v>188.7</c:v>
                </c:pt>
                <c:pt idx="19280">
                  <c:v>184.8</c:v>
                </c:pt>
                <c:pt idx="19281">
                  <c:v>188.5</c:v>
                </c:pt>
                <c:pt idx="19282">
                  <c:v>187.6</c:v>
                </c:pt>
                <c:pt idx="19283">
                  <c:v>188.4</c:v>
                </c:pt>
                <c:pt idx="19284">
                  <c:v>185.8</c:v>
                </c:pt>
                <c:pt idx="19285">
                  <c:v>182.4</c:v>
                </c:pt>
                <c:pt idx="19286">
                  <c:v>188.4</c:v>
                </c:pt>
                <c:pt idx="19287">
                  <c:v>188.9</c:v>
                </c:pt>
                <c:pt idx="19288">
                  <c:v>186.6</c:v>
                </c:pt>
                <c:pt idx="19289">
                  <c:v>185.1</c:v>
                </c:pt>
                <c:pt idx="19290">
                  <c:v>188.6</c:v>
                </c:pt>
                <c:pt idx="19291">
                  <c:v>187.6</c:v>
                </c:pt>
                <c:pt idx="19292">
                  <c:v>187.1</c:v>
                </c:pt>
                <c:pt idx="19293">
                  <c:v>186.7</c:v>
                </c:pt>
                <c:pt idx="19294">
                  <c:v>183.2</c:v>
                </c:pt>
                <c:pt idx="19295">
                  <c:v>188.3</c:v>
                </c:pt>
                <c:pt idx="19296">
                  <c:v>189.1</c:v>
                </c:pt>
                <c:pt idx="19297">
                  <c:v>187.5</c:v>
                </c:pt>
                <c:pt idx="19298">
                  <c:v>188.3</c:v>
                </c:pt>
                <c:pt idx="19299">
                  <c:v>184.4</c:v>
                </c:pt>
                <c:pt idx="19300">
                  <c:v>188.2</c:v>
                </c:pt>
                <c:pt idx="19301">
                  <c:v>186.9</c:v>
                </c:pt>
                <c:pt idx="19302">
                  <c:v>186.4</c:v>
                </c:pt>
                <c:pt idx="19303">
                  <c:v>187.5</c:v>
                </c:pt>
                <c:pt idx="19304">
                  <c:v>188.8</c:v>
                </c:pt>
                <c:pt idx="19305">
                  <c:v>188.6</c:v>
                </c:pt>
                <c:pt idx="19306">
                  <c:v>188.2</c:v>
                </c:pt>
                <c:pt idx="19307">
                  <c:v>184.2</c:v>
                </c:pt>
                <c:pt idx="19308">
                  <c:v>187.5</c:v>
                </c:pt>
                <c:pt idx="19309">
                  <c:v>187.5</c:v>
                </c:pt>
                <c:pt idx="19310">
                  <c:v>187.9</c:v>
                </c:pt>
                <c:pt idx="19311">
                  <c:v>188.9</c:v>
                </c:pt>
                <c:pt idx="19312">
                  <c:v>188.2</c:v>
                </c:pt>
                <c:pt idx="19313">
                  <c:v>188.3</c:v>
                </c:pt>
                <c:pt idx="19314">
                  <c:v>188.6</c:v>
                </c:pt>
                <c:pt idx="19315">
                  <c:v>183</c:v>
                </c:pt>
                <c:pt idx="19316">
                  <c:v>188.3</c:v>
                </c:pt>
                <c:pt idx="19317">
                  <c:v>186.2</c:v>
                </c:pt>
                <c:pt idx="19318">
                  <c:v>188</c:v>
                </c:pt>
                <c:pt idx="19319">
                  <c:v>184.5</c:v>
                </c:pt>
                <c:pt idx="19320">
                  <c:v>188.1</c:v>
                </c:pt>
                <c:pt idx="19321">
                  <c:v>189.3</c:v>
                </c:pt>
                <c:pt idx="19322">
                  <c:v>189.3</c:v>
                </c:pt>
                <c:pt idx="19323">
                  <c:v>189.3</c:v>
                </c:pt>
                <c:pt idx="19324">
                  <c:v>186.7</c:v>
                </c:pt>
                <c:pt idx="19325">
                  <c:v>188.9</c:v>
                </c:pt>
                <c:pt idx="19326">
                  <c:v>182.9</c:v>
                </c:pt>
                <c:pt idx="19327">
                  <c:v>189.2</c:v>
                </c:pt>
                <c:pt idx="19328">
                  <c:v>188.3</c:v>
                </c:pt>
                <c:pt idx="19329">
                  <c:v>189.1</c:v>
                </c:pt>
                <c:pt idx="19330">
                  <c:v>189.3</c:v>
                </c:pt>
                <c:pt idx="19331">
                  <c:v>188.4</c:v>
                </c:pt>
                <c:pt idx="19332">
                  <c:v>187.4</c:v>
                </c:pt>
                <c:pt idx="19333">
                  <c:v>189</c:v>
                </c:pt>
                <c:pt idx="19334">
                  <c:v>187.7</c:v>
                </c:pt>
                <c:pt idx="19335">
                  <c:v>190.1</c:v>
                </c:pt>
                <c:pt idx="19336">
                  <c:v>183</c:v>
                </c:pt>
                <c:pt idx="19337">
                  <c:v>181.8</c:v>
                </c:pt>
                <c:pt idx="19338">
                  <c:v>188.1</c:v>
                </c:pt>
                <c:pt idx="19339">
                  <c:v>188.5</c:v>
                </c:pt>
                <c:pt idx="19340">
                  <c:v>187.1</c:v>
                </c:pt>
                <c:pt idx="19341">
                  <c:v>187.5</c:v>
                </c:pt>
                <c:pt idx="19342">
                  <c:v>186.9</c:v>
                </c:pt>
                <c:pt idx="19343">
                  <c:v>186.1</c:v>
                </c:pt>
                <c:pt idx="19344">
                  <c:v>188.6</c:v>
                </c:pt>
                <c:pt idx="19345">
                  <c:v>189.3</c:v>
                </c:pt>
                <c:pt idx="19346">
                  <c:v>186</c:v>
                </c:pt>
                <c:pt idx="19347">
                  <c:v>189.5</c:v>
                </c:pt>
                <c:pt idx="19348">
                  <c:v>190</c:v>
                </c:pt>
                <c:pt idx="19349">
                  <c:v>187.4</c:v>
                </c:pt>
                <c:pt idx="19350">
                  <c:v>184.2</c:v>
                </c:pt>
                <c:pt idx="19351">
                  <c:v>187.6</c:v>
                </c:pt>
                <c:pt idx="19352">
                  <c:v>188.9</c:v>
                </c:pt>
                <c:pt idx="19353">
                  <c:v>187.6</c:v>
                </c:pt>
                <c:pt idx="19354">
                  <c:v>190</c:v>
                </c:pt>
                <c:pt idx="19355">
                  <c:v>187.8</c:v>
                </c:pt>
                <c:pt idx="19356">
                  <c:v>187.6</c:v>
                </c:pt>
                <c:pt idx="19357">
                  <c:v>187.7</c:v>
                </c:pt>
                <c:pt idx="19358">
                  <c:v>189.9</c:v>
                </c:pt>
                <c:pt idx="19359">
                  <c:v>189.3</c:v>
                </c:pt>
                <c:pt idx="19360">
                  <c:v>189.1</c:v>
                </c:pt>
                <c:pt idx="19361">
                  <c:v>188.3</c:v>
                </c:pt>
                <c:pt idx="19362">
                  <c:v>190.1</c:v>
                </c:pt>
                <c:pt idx="19363">
                  <c:v>189.5</c:v>
                </c:pt>
                <c:pt idx="19364">
                  <c:v>189.9</c:v>
                </c:pt>
                <c:pt idx="19365">
                  <c:v>189.3</c:v>
                </c:pt>
                <c:pt idx="19366">
                  <c:v>190.2</c:v>
                </c:pt>
                <c:pt idx="19367">
                  <c:v>189.3</c:v>
                </c:pt>
                <c:pt idx="19368">
                  <c:v>189.3</c:v>
                </c:pt>
                <c:pt idx="19369">
                  <c:v>189.1</c:v>
                </c:pt>
                <c:pt idx="19370">
                  <c:v>187.8</c:v>
                </c:pt>
                <c:pt idx="19371">
                  <c:v>189.1</c:v>
                </c:pt>
                <c:pt idx="19372">
                  <c:v>189.2</c:v>
                </c:pt>
                <c:pt idx="19373">
                  <c:v>188.8</c:v>
                </c:pt>
                <c:pt idx="19374">
                  <c:v>182.3</c:v>
                </c:pt>
                <c:pt idx="19375">
                  <c:v>189.4</c:v>
                </c:pt>
                <c:pt idx="19376">
                  <c:v>185.6</c:v>
                </c:pt>
                <c:pt idx="19377">
                  <c:v>187.8</c:v>
                </c:pt>
                <c:pt idx="19378">
                  <c:v>191.1</c:v>
                </c:pt>
                <c:pt idx="19379">
                  <c:v>188.4</c:v>
                </c:pt>
                <c:pt idx="19380">
                  <c:v>187.4</c:v>
                </c:pt>
                <c:pt idx="19381">
                  <c:v>190.3</c:v>
                </c:pt>
                <c:pt idx="19382">
                  <c:v>187.1</c:v>
                </c:pt>
                <c:pt idx="19383">
                  <c:v>186.5</c:v>
                </c:pt>
                <c:pt idx="19384">
                  <c:v>189.5</c:v>
                </c:pt>
                <c:pt idx="19385">
                  <c:v>187</c:v>
                </c:pt>
                <c:pt idx="19386">
                  <c:v>189.8</c:v>
                </c:pt>
                <c:pt idx="19387">
                  <c:v>190.1</c:v>
                </c:pt>
                <c:pt idx="19388">
                  <c:v>188.8</c:v>
                </c:pt>
                <c:pt idx="19389">
                  <c:v>190.9</c:v>
                </c:pt>
                <c:pt idx="19390">
                  <c:v>188.5</c:v>
                </c:pt>
                <c:pt idx="19391">
                  <c:v>189.3</c:v>
                </c:pt>
                <c:pt idx="19392">
                  <c:v>190.1</c:v>
                </c:pt>
                <c:pt idx="19393">
                  <c:v>190.4</c:v>
                </c:pt>
                <c:pt idx="19394">
                  <c:v>190.9</c:v>
                </c:pt>
                <c:pt idx="19395">
                  <c:v>189.5</c:v>
                </c:pt>
                <c:pt idx="19396">
                  <c:v>188.5</c:v>
                </c:pt>
                <c:pt idx="19397">
                  <c:v>189.8</c:v>
                </c:pt>
                <c:pt idx="19398">
                  <c:v>188.8</c:v>
                </c:pt>
                <c:pt idx="19399">
                  <c:v>186</c:v>
                </c:pt>
                <c:pt idx="19400">
                  <c:v>190.8</c:v>
                </c:pt>
                <c:pt idx="19401">
                  <c:v>184.3</c:v>
                </c:pt>
                <c:pt idx="19402">
                  <c:v>186.6</c:v>
                </c:pt>
                <c:pt idx="19403">
                  <c:v>187</c:v>
                </c:pt>
                <c:pt idx="19404">
                  <c:v>188.5</c:v>
                </c:pt>
                <c:pt idx="19405">
                  <c:v>187.8</c:v>
                </c:pt>
                <c:pt idx="19406">
                  <c:v>191.3</c:v>
                </c:pt>
                <c:pt idx="19407">
                  <c:v>191.3</c:v>
                </c:pt>
                <c:pt idx="19408">
                  <c:v>187.2</c:v>
                </c:pt>
                <c:pt idx="19409">
                  <c:v>187.7</c:v>
                </c:pt>
                <c:pt idx="19410">
                  <c:v>183.8</c:v>
                </c:pt>
                <c:pt idx="19411">
                  <c:v>189.8</c:v>
                </c:pt>
                <c:pt idx="19412">
                  <c:v>190.6</c:v>
                </c:pt>
                <c:pt idx="19413">
                  <c:v>187.4</c:v>
                </c:pt>
                <c:pt idx="19414">
                  <c:v>190.1</c:v>
                </c:pt>
                <c:pt idx="19415">
                  <c:v>194.8</c:v>
                </c:pt>
                <c:pt idx="19416">
                  <c:v>192.7</c:v>
                </c:pt>
                <c:pt idx="19417">
                  <c:v>192</c:v>
                </c:pt>
                <c:pt idx="19418">
                  <c:v>196.8</c:v>
                </c:pt>
                <c:pt idx="19419">
                  <c:v>189.2</c:v>
                </c:pt>
                <c:pt idx="19420">
                  <c:v>195.9</c:v>
                </c:pt>
                <c:pt idx="19421">
                  <c:v>193.3</c:v>
                </c:pt>
                <c:pt idx="19422">
                  <c:v>194.1</c:v>
                </c:pt>
                <c:pt idx="19423">
                  <c:v>189.9</c:v>
                </c:pt>
                <c:pt idx="19424">
                  <c:v>194.3</c:v>
                </c:pt>
                <c:pt idx="19425">
                  <c:v>193.5</c:v>
                </c:pt>
                <c:pt idx="19426">
                  <c:v>191.8</c:v>
                </c:pt>
                <c:pt idx="19427">
                  <c:v>190.7</c:v>
                </c:pt>
                <c:pt idx="19428">
                  <c:v>193.2</c:v>
                </c:pt>
                <c:pt idx="19429">
                  <c:v>193.1</c:v>
                </c:pt>
                <c:pt idx="19430">
                  <c:v>193.1</c:v>
                </c:pt>
                <c:pt idx="19431">
                  <c:v>195.3</c:v>
                </c:pt>
                <c:pt idx="19432">
                  <c:v>193.5</c:v>
                </c:pt>
                <c:pt idx="19433">
                  <c:v>195.7</c:v>
                </c:pt>
                <c:pt idx="19434">
                  <c:v>196.3</c:v>
                </c:pt>
                <c:pt idx="19435">
                  <c:v>195.1</c:v>
                </c:pt>
                <c:pt idx="19436">
                  <c:v>189.7</c:v>
                </c:pt>
                <c:pt idx="19437">
                  <c:v>193.2</c:v>
                </c:pt>
                <c:pt idx="19438">
                  <c:v>194.5</c:v>
                </c:pt>
                <c:pt idx="19439">
                  <c:v>194</c:v>
                </c:pt>
                <c:pt idx="19440">
                  <c:v>192.9</c:v>
                </c:pt>
                <c:pt idx="19441">
                  <c:v>193.5</c:v>
                </c:pt>
                <c:pt idx="19442">
                  <c:v>192</c:v>
                </c:pt>
                <c:pt idx="19443">
                  <c:v>193.1</c:v>
                </c:pt>
                <c:pt idx="19444">
                  <c:v>193.7</c:v>
                </c:pt>
                <c:pt idx="19445">
                  <c:v>193.5</c:v>
                </c:pt>
                <c:pt idx="19446">
                  <c:v>193.5</c:v>
                </c:pt>
                <c:pt idx="19447">
                  <c:v>188.9</c:v>
                </c:pt>
                <c:pt idx="19448">
                  <c:v>194.2</c:v>
                </c:pt>
                <c:pt idx="19449">
                  <c:v>196.1</c:v>
                </c:pt>
                <c:pt idx="19450">
                  <c:v>193.5</c:v>
                </c:pt>
                <c:pt idx="19451">
                  <c:v>192.4</c:v>
                </c:pt>
                <c:pt idx="19452">
                  <c:v>197.3</c:v>
                </c:pt>
                <c:pt idx="19453">
                  <c:v>196.3</c:v>
                </c:pt>
                <c:pt idx="19454">
                  <c:v>196.3</c:v>
                </c:pt>
                <c:pt idx="19455">
                  <c:v>192.4</c:v>
                </c:pt>
                <c:pt idx="19456">
                  <c:v>197.2</c:v>
                </c:pt>
                <c:pt idx="19457">
                  <c:v>196.7</c:v>
                </c:pt>
                <c:pt idx="19458">
                  <c:v>197.3</c:v>
                </c:pt>
                <c:pt idx="19459">
                  <c:v>195.8</c:v>
                </c:pt>
                <c:pt idx="19460">
                  <c:v>193.2</c:v>
                </c:pt>
                <c:pt idx="19461">
                  <c:v>195.1</c:v>
                </c:pt>
                <c:pt idx="19462">
                  <c:v>197</c:v>
                </c:pt>
                <c:pt idx="19463">
                  <c:v>195.3</c:v>
                </c:pt>
                <c:pt idx="19464">
                  <c:v>197.6</c:v>
                </c:pt>
                <c:pt idx="19465">
                  <c:v>197.3</c:v>
                </c:pt>
                <c:pt idx="19466">
                  <c:v>197.3</c:v>
                </c:pt>
                <c:pt idx="19467">
                  <c:v>195.7</c:v>
                </c:pt>
                <c:pt idx="19468">
                  <c:v>198.3</c:v>
                </c:pt>
                <c:pt idx="19469">
                  <c:v>196</c:v>
                </c:pt>
                <c:pt idx="19470">
                  <c:v>197.2</c:v>
                </c:pt>
                <c:pt idx="19471">
                  <c:v>191.3</c:v>
                </c:pt>
                <c:pt idx="19472">
                  <c:v>193.7</c:v>
                </c:pt>
                <c:pt idx="19473">
                  <c:v>189.9</c:v>
                </c:pt>
                <c:pt idx="19474">
                  <c:v>196.5</c:v>
                </c:pt>
                <c:pt idx="19475">
                  <c:v>196.9</c:v>
                </c:pt>
                <c:pt idx="19476">
                  <c:v>196.9</c:v>
                </c:pt>
                <c:pt idx="19477">
                  <c:v>197.4</c:v>
                </c:pt>
                <c:pt idx="19478">
                  <c:v>198.3</c:v>
                </c:pt>
                <c:pt idx="19479">
                  <c:v>199</c:v>
                </c:pt>
                <c:pt idx="19480">
                  <c:v>194.6</c:v>
                </c:pt>
                <c:pt idx="19481">
                  <c:v>194.3</c:v>
                </c:pt>
                <c:pt idx="19482">
                  <c:v>196.3</c:v>
                </c:pt>
                <c:pt idx="19483">
                  <c:v>197.9</c:v>
                </c:pt>
                <c:pt idx="19484">
                  <c:v>196.6</c:v>
                </c:pt>
                <c:pt idx="19485">
                  <c:v>197.5</c:v>
                </c:pt>
                <c:pt idx="19486">
                  <c:v>192.3</c:v>
                </c:pt>
                <c:pt idx="19487">
                  <c:v>199.3</c:v>
                </c:pt>
                <c:pt idx="19488">
                  <c:v>194.5</c:v>
                </c:pt>
                <c:pt idx="19489">
                  <c:v>197.4</c:v>
                </c:pt>
                <c:pt idx="19490">
                  <c:v>198.7</c:v>
                </c:pt>
                <c:pt idx="19491">
                  <c:v>193</c:v>
                </c:pt>
                <c:pt idx="19492">
                  <c:v>191.3</c:v>
                </c:pt>
                <c:pt idx="19493">
                  <c:v>196.9</c:v>
                </c:pt>
                <c:pt idx="19494">
                  <c:v>198.4</c:v>
                </c:pt>
                <c:pt idx="19495">
                  <c:v>197.4</c:v>
                </c:pt>
                <c:pt idx="19496">
                  <c:v>195.1</c:v>
                </c:pt>
                <c:pt idx="19497">
                  <c:v>191.3</c:v>
                </c:pt>
                <c:pt idx="19498">
                  <c:v>197.5</c:v>
                </c:pt>
                <c:pt idx="19499">
                  <c:v>199.7</c:v>
                </c:pt>
                <c:pt idx="19500">
                  <c:v>197.1</c:v>
                </c:pt>
                <c:pt idx="19501">
                  <c:v>196.4</c:v>
                </c:pt>
                <c:pt idx="19502">
                  <c:v>197.7</c:v>
                </c:pt>
                <c:pt idx="19503">
                  <c:v>195.1</c:v>
                </c:pt>
                <c:pt idx="19504">
                  <c:v>197.4</c:v>
                </c:pt>
                <c:pt idx="19505">
                  <c:v>192.7</c:v>
                </c:pt>
                <c:pt idx="19506">
                  <c:v>198.2</c:v>
                </c:pt>
                <c:pt idx="19507">
                  <c:v>201</c:v>
                </c:pt>
                <c:pt idx="19508">
                  <c:v>201.5</c:v>
                </c:pt>
                <c:pt idx="19509">
                  <c:v>204.2</c:v>
                </c:pt>
                <c:pt idx="19510">
                  <c:v>205.1</c:v>
                </c:pt>
                <c:pt idx="19511">
                  <c:v>201</c:v>
                </c:pt>
                <c:pt idx="19512">
                  <c:v>202.7</c:v>
                </c:pt>
                <c:pt idx="19513">
                  <c:v>204.1</c:v>
                </c:pt>
                <c:pt idx="19514">
                  <c:v>204.1</c:v>
                </c:pt>
                <c:pt idx="19515">
                  <c:v>206.8</c:v>
                </c:pt>
                <c:pt idx="19516">
                  <c:v>199.2</c:v>
                </c:pt>
                <c:pt idx="19517">
                  <c:v>206.2</c:v>
                </c:pt>
                <c:pt idx="19518">
                  <c:v>206.2</c:v>
                </c:pt>
                <c:pt idx="19519">
                  <c:v>203.7</c:v>
                </c:pt>
                <c:pt idx="19520">
                  <c:v>207.2</c:v>
                </c:pt>
                <c:pt idx="19521">
                  <c:v>204</c:v>
                </c:pt>
                <c:pt idx="19522">
                  <c:v>204.8</c:v>
                </c:pt>
                <c:pt idx="19523">
                  <c:v>204</c:v>
                </c:pt>
                <c:pt idx="19524">
                  <c:v>205.4</c:v>
                </c:pt>
                <c:pt idx="19525">
                  <c:v>204.9</c:v>
                </c:pt>
                <c:pt idx="19526">
                  <c:v>201.7</c:v>
                </c:pt>
                <c:pt idx="19527">
                  <c:v>205.8</c:v>
                </c:pt>
                <c:pt idx="19528">
                  <c:v>207.2</c:v>
                </c:pt>
                <c:pt idx="19529">
                  <c:v>202.6</c:v>
                </c:pt>
                <c:pt idx="19530">
                  <c:v>198.1</c:v>
                </c:pt>
                <c:pt idx="19531">
                  <c:v>206.1</c:v>
                </c:pt>
                <c:pt idx="19532">
                  <c:v>203.8</c:v>
                </c:pt>
                <c:pt idx="19533">
                  <c:v>203.8</c:v>
                </c:pt>
                <c:pt idx="19534">
                  <c:v>205.2</c:v>
                </c:pt>
                <c:pt idx="19535">
                  <c:v>204.7</c:v>
                </c:pt>
                <c:pt idx="19536">
                  <c:v>205.8</c:v>
                </c:pt>
                <c:pt idx="19537">
                  <c:v>201.5</c:v>
                </c:pt>
                <c:pt idx="19538">
                  <c:v>205.5</c:v>
                </c:pt>
                <c:pt idx="19539">
                  <c:v>204.2</c:v>
                </c:pt>
                <c:pt idx="19540">
                  <c:v>208.2</c:v>
                </c:pt>
                <c:pt idx="19541">
                  <c:v>205.9</c:v>
                </c:pt>
                <c:pt idx="19542">
                  <c:v>207.1</c:v>
                </c:pt>
                <c:pt idx="19543">
                  <c:v>208.3</c:v>
                </c:pt>
                <c:pt idx="19544">
                  <c:v>207.8</c:v>
                </c:pt>
                <c:pt idx="19545">
                  <c:v>205.4</c:v>
                </c:pt>
                <c:pt idx="19546">
                  <c:v>205.9</c:v>
                </c:pt>
                <c:pt idx="19547">
                  <c:v>202.4</c:v>
                </c:pt>
                <c:pt idx="19548">
                  <c:v>203.4</c:v>
                </c:pt>
                <c:pt idx="19549">
                  <c:v>197.1</c:v>
                </c:pt>
                <c:pt idx="19550">
                  <c:v>203.7</c:v>
                </c:pt>
                <c:pt idx="19551">
                  <c:v>205</c:v>
                </c:pt>
                <c:pt idx="19552">
                  <c:v>203.2</c:v>
                </c:pt>
                <c:pt idx="19553">
                  <c:v>202.8</c:v>
                </c:pt>
                <c:pt idx="19554">
                  <c:v>203</c:v>
                </c:pt>
                <c:pt idx="19555">
                  <c:v>200.6</c:v>
                </c:pt>
                <c:pt idx="19556">
                  <c:v>203.2</c:v>
                </c:pt>
                <c:pt idx="19557">
                  <c:v>203.2</c:v>
                </c:pt>
                <c:pt idx="19558">
                  <c:v>202.6</c:v>
                </c:pt>
                <c:pt idx="19559">
                  <c:v>199.2</c:v>
                </c:pt>
                <c:pt idx="19560">
                  <c:v>200.2</c:v>
                </c:pt>
                <c:pt idx="19561">
                  <c:v>194.1</c:v>
                </c:pt>
                <c:pt idx="19562">
                  <c:v>200.7</c:v>
                </c:pt>
                <c:pt idx="19563">
                  <c:v>199.7</c:v>
                </c:pt>
                <c:pt idx="19564">
                  <c:v>199.9</c:v>
                </c:pt>
                <c:pt idx="19565">
                  <c:v>196.8</c:v>
                </c:pt>
                <c:pt idx="19566">
                  <c:v>199.4</c:v>
                </c:pt>
                <c:pt idx="19567">
                  <c:v>199.1</c:v>
                </c:pt>
                <c:pt idx="19568">
                  <c:v>200.1</c:v>
                </c:pt>
                <c:pt idx="19569">
                  <c:v>203</c:v>
                </c:pt>
                <c:pt idx="19570">
                  <c:v>199</c:v>
                </c:pt>
                <c:pt idx="19571">
                  <c:v>195.4</c:v>
                </c:pt>
                <c:pt idx="19572">
                  <c:v>198</c:v>
                </c:pt>
                <c:pt idx="19573">
                  <c:v>201.2</c:v>
                </c:pt>
                <c:pt idx="19574">
                  <c:v>202.1</c:v>
                </c:pt>
                <c:pt idx="19575">
                  <c:v>202.4</c:v>
                </c:pt>
                <c:pt idx="19576">
                  <c:v>206.1</c:v>
                </c:pt>
                <c:pt idx="19577">
                  <c:v>204.7</c:v>
                </c:pt>
                <c:pt idx="19578">
                  <c:v>203.4</c:v>
                </c:pt>
                <c:pt idx="19579">
                  <c:v>206.8</c:v>
                </c:pt>
                <c:pt idx="19580">
                  <c:v>206.5</c:v>
                </c:pt>
                <c:pt idx="19581">
                  <c:v>209.2</c:v>
                </c:pt>
                <c:pt idx="19582">
                  <c:v>200.3</c:v>
                </c:pt>
                <c:pt idx="19583">
                  <c:v>209.5</c:v>
                </c:pt>
                <c:pt idx="19584">
                  <c:v>209.6</c:v>
                </c:pt>
                <c:pt idx="19585">
                  <c:v>211.3</c:v>
                </c:pt>
                <c:pt idx="19586">
                  <c:v>209.9</c:v>
                </c:pt>
                <c:pt idx="19587">
                  <c:v>208</c:v>
                </c:pt>
                <c:pt idx="19588">
                  <c:v>214.1</c:v>
                </c:pt>
                <c:pt idx="19589">
                  <c:v>213.7</c:v>
                </c:pt>
                <c:pt idx="19590">
                  <c:v>213.9</c:v>
                </c:pt>
                <c:pt idx="19591">
                  <c:v>216.1</c:v>
                </c:pt>
                <c:pt idx="19592">
                  <c:v>214.3</c:v>
                </c:pt>
                <c:pt idx="19593">
                  <c:v>216.1</c:v>
                </c:pt>
                <c:pt idx="19594">
                  <c:v>218.2</c:v>
                </c:pt>
                <c:pt idx="19595">
                  <c:v>214.1</c:v>
                </c:pt>
                <c:pt idx="19596">
                  <c:v>216</c:v>
                </c:pt>
                <c:pt idx="19597">
                  <c:v>216.1</c:v>
                </c:pt>
                <c:pt idx="19598">
                  <c:v>217.9</c:v>
                </c:pt>
                <c:pt idx="19599">
                  <c:v>219.3</c:v>
                </c:pt>
                <c:pt idx="19600">
                  <c:v>220.6</c:v>
                </c:pt>
                <c:pt idx="19601">
                  <c:v>218.9</c:v>
                </c:pt>
                <c:pt idx="19602">
                  <c:v>221.1</c:v>
                </c:pt>
                <c:pt idx="19603">
                  <c:v>222.2</c:v>
                </c:pt>
                <c:pt idx="19604">
                  <c:v>219.7</c:v>
                </c:pt>
                <c:pt idx="19605">
                  <c:v>224</c:v>
                </c:pt>
                <c:pt idx="19606">
                  <c:v>222.4</c:v>
                </c:pt>
                <c:pt idx="19607">
                  <c:v>221</c:v>
                </c:pt>
                <c:pt idx="19608">
                  <c:v>219.2</c:v>
                </c:pt>
                <c:pt idx="19609">
                  <c:v>225.9</c:v>
                </c:pt>
                <c:pt idx="19610">
                  <c:v>226.4</c:v>
                </c:pt>
                <c:pt idx="19611">
                  <c:v>225.7</c:v>
                </c:pt>
                <c:pt idx="19612">
                  <c:v>226.8</c:v>
                </c:pt>
                <c:pt idx="19613">
                  <c:v>226.4</c:v>
                </c:pt>
                <c:pt idx="19614">
                  <c:v>228.8</c:v>
                </c:pt>
                <c:pt idx="19615">
                  <c:v>228.2</c:v>
                </c:pt>
                <c:pt idx="19616">
                  <c:v>230.4</c:v>
                </c:pt>
                <c:pt idx="19617">
                  <c:v>229.4</c:v>
                </c:pt>
                <c:pt idx="19618">
                  <c:v>227.5</c:v>
                </c:pt>
                <c:pt idx="19619">
                  <c:v>230.5</c:v>
                </c:pt>
                <c:pt idx="19620">
                  <c:v>231.5</c:v>
                </c:pt>
                <c:pt idx="19621">
                  <c:v>229.1</c:v>
                </c:pt>
                <c:pt idx="19622">
                  <c:v>231.4</c:v>
                </c:pt>
                <c:pt idx="19623">
                  <c:v>233</c:v>
                </c:pt>
                <c:pt idx="19624">
                  <c:v>232.5</c:v>
                </c:pt>
                <c:pt idx="19625">
                  <c:v>230.8</c:v>
                </c:pt>
                <c:pt idx="19626">
                  <c:v>230.6</c:v>
                </c:pt>
                <c:pt idx="19627">
                  <c:v>230.7</c:v>
                </c:pt>
                <c:pt idx="19628">
                  <c:v>227.2</c:v>
                </c:pt>
                <c:pt idx="19629">
                  <c:v>226.6</c:v>
                </c:pt>
                <c:pt idx="19630">
                  <c:v>228.1</c:v>
                </c:pt>
                <c:pt idx="19631">
                  <c:v>230.8</c:v>
                </c:pt>
                <c:pt idx="19632">
                  <c:v>233.7</c:v>
                </c:pt>
                <c:pt idx="19633">
                  <c:v>230.5</c:v>
                </c:pt>
                <c:pt idx="19634">
                  <c:v>229.3</c:v>
                </c:pt>
                <c:pt idx="19635">
                  <c:v>232.8</c:v>
                </c:pt>
                <c:pt idx="19636">
                  <c:v>234.8</c:v>
                </c:pt>
                <c:pt idx="19637">
                  <c:v>233</c:v>
                </c:pt>
                <c:pt idx="19638">
                  <c:v>233.5</c:v>
                </c:pt>
                <c:pt idx="19639">
                  <c:v>230.8</c:v>
                </c:pt>
                <c:pt idx="19640">
                  <c:v>227.7</c:v>
                </c:pt>
                <c:pt idx="19641">
                  <c:v>231.3</c:v>
                </c:pt>
                <c:pt idx="19642">
                  <c:v>230.6</c:v>
                </c:pt>
                <c:pt idx="19643">
                  <c:v>229.8</c:v>
                </c:pt>
                <c:pt idx="19644">
                  <c:v>231.2</c:v>
                </c:pt>
                <c:pt idx="19645">
                  <c:v>229.2</c:v>
                </c:pt>
                <c:pt idx="19646">
                  <c:v>231.4</c:v>
                </c:pt>
                <c:pt idx="19647">
                  <c:v>231.2</c:v>
                </c:pt>
                <c:pt idx="19648">
                  <c:v>227</c:v>
                </c:pt>
                <c:pt idx="19649">
                  <c:v>228.8</c:v>
                </c:pt>
                <c:pt idx="19650">
                  <c:v>223.9</c:v>
                </c:pt>
                <c:pt idx="19651">
                  <c:v>229.2</c:v>
                </c:pt>
                <c:pt idx="19652">
                  <c:v>231</c:v>
                </c:pt>
                <c:pt idx="19653">
                  <c:v>227.8</c:v>
                </c:pt>
                <c:pt idx="19654">
                  <c:v>232.6</c:v>
                </c:pt>
                <c:pt idx="19655">
                  <c:v>230</c:v>
                </c:pt>
                <c:pt idx="19656">
                  <c:v>222.1</c:v>
                </c:pt>
                <c:pt idx="19657">
                  <c:v>227.7</c:v>
                </c:pt>
                <c:pt idx="19658">
                  <c:v>233</c:v>
                </c:pt>
                <c:pt idx="19659">
                  <c:v>232.2</c:v>
                </c:pt>
                <c:pt idx="19660">
                  <c:v>229.2</c:v>
                </c:pt>
                <c:pt idx="19661">
                  <c:v>229.2</c:v>
                </c:pt>
                <c:pt idx="19662">
                  <c:v>228.6</c:v>
                </c:pt>
                <c:pt idx="19663">
                  <c:v>230.2</c:v>
                </c:pt>
                <c:pt idx="19664">
                  <c:v>232</c:v>
                </c:pt>
                <c:pt idx="19665">
                  <c:v>233.5</c:v>
                </c:pt>
                <c:pt idx="19666">
                  <c:v>232.8</c:v>
                </c:pt>
                <c:pt idx="19667">
                  <c:v>229.7</c:v>
                </c:pt>
                <c:pt idx="19668">
                  <c:v>231.7</c:v>
                </c:pt>
                <c:pt idx="19669">
                  <c:v>225.7</c:v>
                </c:pt>
                <c:pt idx="19670">
                  <c:v>232.3</c:v>
                </c:pt>
                <c:pt idx="19671">
                  <c:v>231.6</c:v>
                </c:pt>
                <c:pt idx="19672">
                  <c:v>228</c:v>
                </c:pt>
                <c:pt idx="19673">
                  <c:v>234.5</c:v>
                </c:pt>
                <c:pt idx="19674">
                  <c:v>232.4</c:v>
                </c:pt>
                <c:pt idx="19675">
                  <c:v>225.9</c:v>
                </c:pt>
                <c:pt idx="19676">
                  <c:v>233.3</c:v>
                </c:pt>
                <c:pt idx="19677">
                  <c:v>234.2</c:v>
                </c:pt>
                <c:pt idx="19678">
                  <c:v>234.2</c:v>
                </c:pt>
                <c:pt idx="19679">
                  <c:v>230.3</c:v>
                </c:pt>
                <c:pt idx="19680">
                  <c:v>228</c:v>
                </c:pt>
                <c:pt idx="19681">
                  <c:v>233.8</c:v>
                </c:pt>
                <c:pt idx="19682">
                  <c:v>233.9</c:v>
                </c:pt>
                <c:pt idx="19683">
                  <c:v>234.9</c:v>
                </c:pt>
                <c:pt idx="19684">
                  <c:v>232.6</c:v>
                </c:pt>
                <c:pt idx="19685">
                  <c:v>231.3</c:v>
                </c:pt>
                <c:pt idx="19686">
                  <c:v>233.7</c:v>
                </c:pt>
                <c:pt idx="19687">
                  <c:v>236</c:v>
                </c:pt>
                <c:pt idx="19688">
                  <c:v>239.6</c:v>
                </c:pt>
                <c:pt idx="19689">
                  <c:v>239.7</c:v>
                </c:pt>
                <c:pt idx="19690">
                  <c:v>245.7</c:v>
                </c:pt>
                <c:pt idx="19691">
                  <c:v>245.3</c:v>
                </c:pt>
                <c:pt idx="19692">
                  <c:v>247.4</c:v>
                </c:pt>
                <c:pt idx="19693">
                  <c:v>246.8</c:v>
                </c:pt>
                <c:pt idx="19694">
                  <c:v>247.7</c:v>
                </c:pt>
                <c:pt idx="19695">
                  <c:v>249.6</c:v>
                </c:pt>
                <c:pt idx="19696">
                  <c:v>247.3</c:v>
                </c:pt>
                <c:pt idx="19697">
                  <c:v>248.1</c:v>
                </c:pt>
                <c:pt idx="19698">
                  <c:v>250.4</c:v>
                </c:pt>
                <c:pt idx="19699">
                  <c:v>244.5</c:v>
                </c:pt>
                <c:pt idx="19700">
                  <c:v>245.2</c:v>
                </c:pt>
                <c:pt idx="19701">
                  <c:v>248</c:v>
                </c:pt>
                <c:pt idx="19702">
                  <c:v>252.7</c:v>
                </c:pt>
                <c:pt idx="19703">
                  <c:v>251.8</c:v>
                </c:pt>
                <c:pt idx="19704">
                  <c:v>247.9</c:v>
                </c:pt>
                <c:pt idx="19705">
                  <c:v>252.5</c:v>
                </c:pt>
                <c:pt idx="19706">
                  <c:v>250.8</c:v>
                </c:pt>
                <c:pt idx="19707">
                  <c:v>249.2</c:v>
                </c:pt>
                <c:pt idx="19708">
                  <c:v>247.5</c:v>
                </c:pt>
                <c:pt idx="19709">
                  <c:v>252.8</c:v>
                </c:pt>
                <c:pt idx="19710">
                  <c:v>249.6</c:v>
                </c:pt>
                <c:pt idx="19711">
                  <c:v>244.3</c:v>
                </c:pt>
                <c:pt idx="19712">
                  <c:v>253.3</c:v>
                </c:pt>
                <c:pt idx="19713">
                  <c:v>251.2</c:v>
                </c:pt>
                <c:pt idx="19714">
                  <c:v>252</c:v>
                </c:pt>
                <c:pt idx="19715">
                  <c:v>253.3</c:v>
                </c:pt>
                <c:pt idx="19716">
                  <c:v>251.2</c:v>
                </c:pt>
                <c:pt idx="19717">
                  <c:v>252.1</c:v>
                </c:pt>
                <c:pt idx="19718">
                  <c:v>244.6</c:v>
                </c:pt>
                <c:pt idx="19719">
                  <c:v>250.5</c:v>
                </c:pt>
                <c:pt idx="19720">
                  <c:v>249.6</c:v>
                </c:pt>
                <c:pt idx="19721">
                  <c:v>249.2</c:v>
                </c:pt>
                <c:pt idx="19722">
                  <c:v>249.2</c:v>
                </c:pt>
                <c:pt idx="19723">
                  <c:v>254</c:v>
                </c:pt>
                <c:pt idx="19724">
                  <c:v>254.9</c:v>
                </c:pt>
                <c:pt idx="19725">
                  <c:v>252.2</c:v>
                </c:pt>
                <c:pt idx="19726">
                  <c:v>245.2</c:v>
                </c:pt>
                <c:pt idx="19727">
                  <c:v>254.3</c:v>
                </c:pt>
                <c:pt idx="19728">
                  <c:v>254.6</c:v>
                </c:pt>
                <c:pt idx="19729">
                  <c:v>250.4</c:v>
                </c:pt>
                <c:pt idx="19730">
                  <c:v>250.1</c:v>
                </c:pt>
                <c:pt idx="19731">
                  <c:v>251.2</c:v>
                </c:pt>
                <c:pt idx="19732">
                  <c:v>248.2</c:v>
                </c:pt>
                <c:pt idx="19733">
                  <c:v>249.3</c:v>
                </c:pt>
                <c:pt idx="19734">
                  <c:v>255</c:v>
                </c:pt>
                <c:pt idx="19735">
                  <c:v>251.4</c:v>
                </c:pt>
                <c:pt idx="19736">
                  <c:v>255.3</c:v>
                </c:pt>
                <c:pt idx="19737">
                  <c:v>244.6</c:v>
                </c:pt>
                <c:pt idx="19738">
                  <c:v>246.7</c:v>
                </c:pt>
                <c:pt idx="19739">
                  <c:v>252.8</c:v>
                </c:pt>
                <c:pt idx="19740">
                  <c:v>252.8</c:v>
                </c:pt>
                <c:pt idx="19741">
                  <c:v>254.8</c:v>
                </c:pt>
                <c:pt idx="19742">
                  <c:v>254.8</c:v>
                </c:pt>
                <c:pt idx="19743">
                  <c:v>247</c:v>
                </c:pt>
                <c:pt idx="19744">
                  <c:v>251.3</c:v>
                </c:pt>
                <c:pt idx="19745">
                  <c:v>249.2</c:v>
                </c:pt>
                <c:pt idx="19746">
                  <c:v>254.7</c:v>
                </c:pt>
                <c:pt idx="19747">
                  <c:v>252.2</c:v>
                </c:pt>
                <c:pt idx="19748">
                  <c:v>250.1</c:v>
                </c:pt>
                <c:pt idx="19749">
                  <c:v>244.9</c:v>
                </c:pt>
                <c:pt idx="19750">
                  <c:v>245.8</c:v>
                </c:pt>
                <c:pt idx="19751">
                  <c:v>251.9</c:v>
                </c:pt>
                <c:pt idx="19752">
                  <c:v>250</c:v>
                </c:pt>
                <c:pt idx="19753">
                  <c:v>247.6</c:v>
                </c:pt>
                <c:pt idx="19754">
                  <c:v>251</c:v>
                </c:pt>
                <c:pt idx="19755">
                  <c:v>242.5</c:v>
                </c:pt>
                <c:pt idx="19756">
                  <c:v>254.8</c:v>
                </c:pt>
                <c:pt idx="19757">
                  <c:v>252.7</c:v>
                </c:pt>
                <c:pt idx="19758">
                  <c:v>246.8</c:v>
                </c:pt>
                <c:pt idx="19759">
                  <c:v>249.5</c:v>
                </c:pt>
                <c:pt idx="19760">
                  <c:v>245.8</c:v>
                </c:pt>
                <c:pt idx="19761">
                  <c:v>252.8</c:v>
                </c:pt>
                <c:pt idx="19762">
                  <c:v>251.6</c:v>
                </c:pt>
                <c:pt idx="19763">
                  <c:v>248.5</c:v>
                </c:pt>
                <c:pt idx="19764">
                  <c:v>251.5</c:v>
                </c:pt>
                <c:pt idx="19765">
                  <c:v>245.8</c:v>
                </c:pt>
                <c:pt idx="19766">
                  <c:v>244.3</c:v>
                </c:pt>
                <c:pt idx="19767">
                  <c:v>252.4</c:v>
                </c:pt>
                <c:pt idx="19768">
                  <c:v>248.8</c:v>
                </c:pt>
                <c:pt idx="19769">
                  <c:v>249.7</c:v>
                </c:pt>
                <c:pt idx="19770">
                  <c:v>252.4</c:v>
                </c:pt>
                <c:pt idx="19771">
                  <c:v>251.4</c:v>
                </c:pt>
                <c:pt idx="19772">
                  <c:v>250.2</c:v>
                </c:pt>
                <c:pt idx="19773">
                  <c:v>251.8</c:v>
                </c:pt>
                <c:pt idx="19774">
                  <c:v>245.4</c:v>
                </c:pt>
                <c:pt idx="19775">
                  <c:v>246.1</c:v>
                </c:pt>
                <c:pt idx="19776">
                  <c:v>249.1</c:v>
                </c:pt>
                <c:pt idx="19777">
                  <c:v>250.8</c:v>
                </c:pt>
                <c:pt idx="19778">
                  <c:v>244.9</c:v>
                </c:pt>
                <c:pt idx="19779">
                  <c:v>246.5</c:v>
                </c:pt>
                <c:pt idx="19780">
                  <c:v>238.4</c:v>
                </c:pt>
                <c:pt idx="19781">
                  <c:v>247.9</c:v>
                </c:pt>
                <c:pt idx="19782">
                  <c:v>249.2</c:v>
                </c:pt>
                <c:pt idx="19783">
                  <c:v>249.5</c:v>
                </c:pt>
                <c:pt idx="19784">
                  <c:v>247.3</c:v>
                </c:pt>
                <c:pt idx="19785">
                  <c:v>244.7</c:v>
                </c:pt>
                <c:pt idx="19786">
                  <c:v>247.3</c:v>
                </c:pt>
                <c:pt idx="19787">
                  <c:v>245.2</c:v>
                </c:pt>
                <c:pt idx="19788">
                  <c:v>246</c:v>
                </c:pt>
                <c:pt idx="19789">
                  <c:v>244.4</c:v>
                </c:pt>
                <c:pt idx="19790">
                  <c:v>242.3</c:v>
                </c:pt>
                <c:pt idx="19791">
                  <c:v>241.5</c:v>
                </c:pt>
                <c:pt idx="19792">
                  <c:v>238.4</c:v>
                </c:pt>
                <c:pt idx="19793">
                  <c:v>242.3</c:v>
                </c:pt>
                <c:pt idx="19794">
                  <c:v>238.9</c:v>
                </c:pt>
                <c:pt idx="19795">
                  <c:v>240.3</c:v>
                </c:pt>
                <c:pt idx="19796">
                  <c:v>242.9</c:v>
                </c:pt>
                <c:pt idx="19797">
                  <c:v>242.1</c:v>
                </c:pt>
                <c:pt idx="19798">
                  <c:v>240.8</c:v>
                </c:pt>
                <c:pt idx="19799">
                  <c:v>237</c:v>
                </c:pt>
                <c:pt idx="19800">
                  <c:v>238.7</c:v>
                </c:pt>
                <c:pt idx="19801">
                  <c:v>235.8</c:v>
                </c:pt>
                <c:pt idx="19802">
                  <c:v>241</c:v>
                </c:pt>
                <c:pt idx="19803">
                  <c:v>240.7</c:v>
                </c:pt>
                <c:pt idx="19804">
                  <c:v>232</c:v>
                </c:pt>
                <c:pt idx="19805">
                  <c:v>240.3</c:v>
                </c:pt>
                <c:pt idx="19806">
                  <c:v>240.9</c:v>
                </c:pt>
                <c:pt idx="19807">
                  <c:v>240.8</c:v>
                </c:pt>
                <c:pt idx="19808">
                  <c:v>234.5</c:v>
                </c:pt>
                <c:pt idx="19809">
                  <c:v>238.2</c:v>
                </c:pt>
                <c:pt idx="19810">
                  <c:v>238.9</c:v>
                </c:pt>
                <c:pt idx="19811">
                  <c:v>239.4</c:v>
                </c:pt>
                <c:pt idx="19812">
                  <c:v>238.3</c:v>
                </c:pt>
                <c:pt idx="19813">
                  <c:v>233.8</c:v>
                </c:pt>
                <c:pt idx="19814">
                  <c:v>238.5</c:v>
                </c:pt>
                <c:pt idx="19815">
                  <c:v>236.9</c:v>
                </c:pt>
                <c:pt idx="19816">
                  <c:v>239.5</c:v>
                </c:pt>
                <c:pt idx="19817">
                  <c:v>236.9</c:v>
                </c:pt>
                <c:pt idx="19818">
                  <c:v>239.3</c:v>
                </c:pt>
                <c:pt idx="19819">
                  <c:v>239.9</c:v>
                </c:pt>
                <c:pt idx="19820">
                  <c:v>236.3</c:v>
                </c:pt>
                <c:pt idx="19821">
                  <c:v>238.2</c:v>
                </c:pt>
                <c:pt idx="19822">
                  <c:v>239.8</c:v>
                </c:pt>
                <c:pt idx="19823">
                  <c:v>238.9</c:v>
                </c:pt>
                <c:pt idx="19824">
                  <c:v>238.9</c:v>
                </c:pt>
                <c:pt idx="19825">
                  <c:v>238.8</c:v>
                </c:pt>
                <c:pt idx="19826">
                  <c:v>237.5</c:v>
                </c:pt>
                <c:pt idx="19827">
                  <c:v>237.7</c:v>
                </c:pt>
                <c:pt idx="19828">
                  <c:v>231</c:v>
                </c:pt>
                <c:pt idx="19829">
                  <c:v>238.8</c:v>
                </c:pt>
                <c:pt idx="19830">
                  <c:v>239.1</c:v>
                </c:pt>
                <c:pt idx="19831">
                  <c:v>239.9</c:v>
                </c:pt>
                <c:pt idx="19832">
                  <c:v>238.1</c:v>
                </c:pt>
                <c:pt idx="19833">
                  <c:v>235.9</c:v>
                </c:pt>
                <c:pt idx="19834">
                  <c:v>237</c:v>
                </c:pt>
                <c:pt idx="19835">
                  <c:v>238.4</c:v>
                </c:pt>
                <c:pt idx="19836">
                  <c:v>235.8</c:v>
                </c:pt>
                <c:pt idx="19837">
                  <c:v>237.9</c:v>
                </c:pt>
                <c:pt idx="19838">
                  <c:v>237.5</c:v>
                </c:pt>
                <c:pt idx="19839">
                  <c:v>229.1</c:v>
                </c:pt>
                <c:pt idx="19840">
                  <c:v>226.4</c:v>
                </c:pt>
                <c:pt idx="19841">
                  <c:v>235.5</c:v>
                </c:pt>
                <c:pt idx="19842">
                  <c:v>232.6</c:v>
                </c:pt>
                <c:pt idx="19843">
                  <c:v>237.2</c:v>
                </c:pt>
                <c:pt idx="19844">
                  <c:v>238.9</c:v>
                </c:pt>
                <c:pt idx="19845">
                  <c:v>234.2</c:v>
                </c:pt>
                <c:pt idx="19846">
                  <c:v>235.8</c:v>
                </c:pt>
                <c:pt idx="19847">
                  <c:v>234</c:v>
                </c:pt>
                <c:pt idx="19848">
                  <c:v>237.7</c:v>
                </c:pt>
                <c:pt idx="19849">
                  <c:v>238.6</c:v>
                </c:pt>
                <c:pt idx="19850">
                  <c:v>237.4</c:v>
                </c:pt>
                <c:pt idx="19851">
                  <c:v>235.6</c:v>
                </c:pt>
                <c:pt idx="19852">
                  <c:v>237.7</c:v>
                </c:pt>
                <c:pt idx="19853">
                  <c:v>234.6</c:v>
                </c:pt>
                <c:pt idx="19854">
                  <c:v>229</c:v>
                </c:pt>
                <c:pt idx="19855">
                  <c:v>237</c:v>
                </c:pt>
                <c:pt idx="19856">
                  <c:v>237</c:v>
                </c:pt>
                <c:pt idx="19857">
                  <c:v>233.6</c:v>
                </c:pt>
                <c:pt idx="19858">
                  <c:v>237.5</c:v>
                </c:pt>
                <c:pt idx="19859">
                  <c:v>236.3</c:v>
                </c:pt>
                <c:pt idx="19860">
                  <c:v>230.8</c:v>
                </c:pt>
                <c:pt idx="19861">
                  <c:v>235.2</c:v>
                </c:pt>
                <c:pt idx="19862">
                  <c:v>236.9</c:v>
                </c:pt>
                <c:pt idx="19863">
                  <c:v>234.6</c:v>
                </c:pt>
                <c:pt idx="19864">
                  <c:v>236.7</c:v>
                </c:pt>
                <c:pt idx="19865">
                  <c:v>234.9</c:v>
                </c:pt>
                <c:pt idx="19866">
                  <c:v>238.9</c:v>
                </c:pt>
                <c:pt idx="19867">
                  <c:v>241.4</c:v>
                </c:pt>
                <c:pt idx="19868">
                  <c:v>240.6</c:v>
                </c:pt>
                <c:pt idx="19869">
                  <c:v>240.7</c:v>
                </c:pt>
                <c:pt idx="19870">
                  <c:v>238.1</c:v>
                </c:pt>
                <c:pt idx="19871">
                  <c:v>243.2</c:v>
                </c:pt>
                <c:pt idx="19872">
                  <c:v>244.4</c:v>
                </c:pt>
                <c:pt idx="19873">
                  <c:v>246.6</c:v>
                </c:pt>
                <c:pt idx="19874">
                  <c:v>247.1</c:v>
                </c:pt>
                <c:pt idx="19875">
                  <c:v>249</c:v>
                </c:pt>
                <c:pt idx="19876">
                  <c:v>240</c:v>
                </c:pt>
                <c:pt idx="19877">
                  <c:v>244.9</c:v>
                </c:pt>
                <c:pt idx="19878">
                  <c:v>243.5</c:v>
                </c:pt>
                <c:pt idx="19879">
                  <c:v>243.9</c:v>
                </c:pt>
                <c:pt idx="19880">
                  <c:v>250.4</c:v>
                </c:pt>
                <c:pt idx="19881">
                  <c:v>250.4</c:v>
                </c:pt>
                <c:pt idx="19882">
                  <c:v>247.6</c:v>
                </c:pt>
                <c:pt idx="19883">
                  <c:v>244.4</c:v>
                </c:pt>
                <c:pt idx="19884">
                  <c:v>249.2</c:v>
                </c:pt>
                <c:pt idx="19885">
                  <c:v>250.2</c:v>
                </c:pt>
                <c:pt idx="19886">
                  <c:v>252.8</c:v>
                </c:pt>
                <c:pt idx="19887">
                  <c:v>252</c:v>
                </c:pt>
                <c:pt idx="19888">
                  <c:v>251.9</c:v>
                </c:pt>
                <c:pt idx="19889">
                  <c:v>252.3</c:v>
                </c:pt>
                <c:pt idx="19890">
                  <c:v>249.4</c:v>
                </c:pt>
                <c:pt idx="19891">
                  <c:v>250.9</c:v>
                </c:pt>
                <c:pt idx="19892">
                  <c:v>250</c:v>
                </c:pt>
                <c:pt idx="19893">
                  <c:v>247.8</c:v>
                </c:pt>
                <c:pt idx="19894">
                  <c:v>250.8</c:v>
                </c:pt>
                <c:pt idx="19895">
                  <c:v>246.1</c:v>
                </c:pt>
                <c:pt idx="19896">
                  <c:v>247.2</c:v>
                </c:pt>
                <c:pt idx="19897">
                  <c:v>243.9</c:v>
                </c:pt>
                <c:pt idx="19898">
                  <c:v>251.8</c:v>
                </c:pt>
                <c:pt idx="19899">
                  <c:v>253.4</c:v>
                </c:pt>
                <c:pt idx="19900">
                  <c:v>253.8</c:v>
                </c:pt>
                <c:pt idx="19901">
                  <c:v>252</c:v>
                </c:pt>
                <c:pt idx="19902">
                  <c:v>247.5</c:v>
                </c:pt>
                <c:pt idx="19903">
                  <c:v>245.8</c:v>
                </c:pt>
                <c:pt idx="19904">
                  <c:v>252.8</c:v>
                </c:pt>
                <c:pt idx="19905">
                  <c:v>250.4</c:v>
                </c:pt>
                <c:pt idx="19906">
                  <c:v>253.5</c:v>
                </c:pt>
                <c:pt idx="19907">
                  <c:v>250.9</c:v>
                </c:pt>
                <c:pt idx="19908">
                  <c:v>249</c:v>
                </c:pt>
                <c:pt idx="19909">
                  <c:v>253.8</c:v>
                </c:pt>
                <c:pt idx="19910">
                  <c:v>250.9</c:v>
                </c:pt>
                <c:pt idx="19911">
                  <c:v>254.2</c:v>
                </c:pt>
                <c:pt idx="19912">
                  <c:v>253.7</c:v>
                </c:pt>
                <c:pt idx="19913">
                  <c:v>248.7</c:v>
                </c:pt>
                <c:pt idx="19914">
                  <c:v>249.3</c:v>
                </c:pt>
                <c:pt idx="19915">
                  <c:v>249.3</c:v>
                </c:pt>
                <c:pt idx="19916">
                  <c:v>249.1</c:v>
                </c:pt>
                <c:pt idx="19917">
                  <c:v>251.9</c:v>
                </c:pt>
                <c:pt idx="19918">
                  <c:v>250.2</c:v>
                </c:pt>
                <c:pt idx="19919">
                  <c:v>252.8</c:v>
                </c:pt>
                <c:pt idx="19920">
                  <c:v>252.8</c:v>
                </c:pt>
                <c:pt idx="19921">
                  <c:v>254</c:v>
                </c:pt>
                <c:pt idx="19922">
                  <c:v>254.9</c:v>
                </c:pt>
                <c:pt idx="19923">
                  <c:v>254.6</c:v>
                </c:pt>
                <c:pt idx="19924">
                  <c:v>252.5</c:v>
                </c:pt>
                <c:pt idx="19925">
                  <c:v>248.4</c:v>
                </c:pt>
                <c:pt idx="19926">
                  <c:v>251.4</c:v>
                </c:pt>
                <c:pt idx="19927">
                  <c:v>253.7</c:v>
                </c:pt>
                <c:pt idx="19928">
                  <c:v>248.1</c:v>
                </c:pt>
                <c:pt idx="19929">
                  <c:v>246.1</c:v>
                </c:pt>
                <c:pt idx="19930">
                  <c:v>254.8</c:v>
                </c:pt>
                <c:pt idx="19931">
                  <c:v>253.9</c:v>
                </c:pt>
                <c:pt idx="19932">
                  <c:v>253.6</c:v>
                </c:pt>
                <c:pt idx="19933">
                  <c:v>252.8</c:v>
                </c:pt>
                <c:pt idx="19934">
                  <c:v>252.8</c:v>
                </c:pt>
                <c:pt idx="19935">
                  <c:v>253.6</c:v>
                </c:pt>
                <c:pt idx="19936">
                  <c:v>247.6</c:v>
                </c:pt>
                <c:pt idx="19937">
                  <c:v>252.8</c:v>
                </c:pt>
                <c:pt idx="19938">
                  <c:v>252.8</c:v>
                </c:pt>
                <c:pt idx="19939">
                  <c:v>252.5</c:v>
                </c:pt>
                <c:pt idx="19940">
                  <c:v>250.8</c:v>
                </c:pt>
                <c:pt idx="19941">
                  <c:v>250</c:v>
                </c:pt>
                <c:pt idx="19942">
                  <c:v>251.9</c:v>
                </c:pt>
                <c:pt idx="19943">
                  <c:v>251.9</c:v>
                </c:pt>
                <c:pt idx="19944">
                  <c:v>243.7</c:v>
                </c:pt>
                <c:pt idx="19945">
                  <c:v>249.1</c:v>
                </c:pt>
                <c:pt idx="19946">
                  <c:v>250.8</c:v>
                </c:pt>
                <c:pt idx="19947">
                  <c:v>249.2</c:v>
                </c:pt>
                <c:pt idx="19948">
                  <c:v>247.7</c:v>
                </c:pt>
                <c:pt idx="19949">
                  <c:v>246.8</c:v>
                </c:pt>
                <c:pt idx="19950">
                  <c:v>248.4</c:v>
                </c:pt>
                <c:pt idx="19951">
                  <c:v>246.7</c:v>
                </c:pt>
                <c:pt idx="19952">
                  <c:v>246.3</c:v>
                </c:pt>
                <c:pt idx="19953">
                  <c:v>246</c:v>
                </c:pt>
                <c:pt idx="19954">
                  <c:v>247.8</c:v>
                </c:pt>
                <c:pt idx="19955">
                  <c:v>246.9</c:v>
                </c:pt>
                <c:pt idx="19956">
                  <c:v>245.1</c:v>
                </c:pt>
                <c:pt idx="19957">
                  <c:v>246.8</c:v>
                </c:pt>
                <c:pt idx="19958">
                  <c:v>242.3</c:v>
                </c:pt>
                <c:pt idx="19959">
                  <c:v>243.2</c:v>
                </c:pt>
                <c:pt idx="19960">
                  <c:v>246.8</c:v>
                </c:pt>
                <c:pt idx="19961">
                  <c:v>245.9</c:v>
                </c:pt>
                <c:pt idx="19962">
                  <c:v>242.5</c:v>
                </c:pt>
                <c:pt idx="19963">
                  <c:v>234.5</c:v>
                </c:pt>
                <c:pt idx="19964">
                  <c:v>245.8</c:v>
                </c:pt>
                <c:pt idx="19965">
                  <c:v>237.2</c:v>
                </c:pt>
                <c:pt idx="19966">
                  <c:v>245.1</c:v>
                </c:pt>
                <c:pt idx="19967">
                  <c:v>246.8</c:v>
                </c:pt>
                <c:pt idx="19968">
                  <c:v>240.6</c:v>
                </c:pt>
                <c:pt idx="19969">
                  <c:v>245.1</c:v>
                </c:pt>
                <c:pt idx="19970">
                  <c:v>246.4</c:v>
                </c:pt>
                <c:pt idx="19971">
                  <c:v>245.8</c:v>
                </c:pt>
                <c:pt idx="19972">
                  <c:v>249.1</c:v>
                </c:pt>
                <c:pt idx="19973">
                  <c:v>251.3</c:v>
                </c:pt>
                <c:pt idx="19974">
                  <c:v>254.1</c:v>
                </c:pt>
                <c:pt idx="19975">
                  <c:v>244.7</c:v>
                </c:pt>
                <c:pt idx="19976">
                  <c:v>247.9</c:v>
                </c:pt>
                <c:pt idx="19977">
                  <c:v>252.8</c:v>
                </c:pt>
                <c:pt idx="19978">
                  <c:v>252.2</c:v>
                </c:pt>
                <c:pt idx="19979">
                  <c:v>252.5</c:v>
                </c:pt>
                <c:pt idx="19980">
                  <c:v>254.5</c:v>
                </c:pt>
                <c:pt idx="19981">
                  <c:v>255</c:v>
                </c:pt>
                <c:pt idx="19982">
                  <c:v>251.3</c:v>
                </c:pt>
                <c:pt idx="19983">
                  <c:v>254.3</c:v>
                </c:pt>
                <c:pt idx="19984">
                  <c:v>256.60000000000002</c:v>
                </c:pt>
                <c:pt idx="19985">
                  <c:v>251.5</c:v>
                </c:pt>
                <c:pt idx="19986">
                  <c:v>256.3</c:v>
                </c:pt>
                <c:pt idx="19987">
                  <c:v>256.10000000000002</c:v>
                </c:pt>
                <c:pt idx="19988">
                  <c:v>256.5</c:v>
                </c:pt>
                <c:pt idx="19989">
                  <c:v>257.7</c:v>
                </c:pt>
                <c:pt idx="19990">
                  <c:v>259.7</c:v>
                </c:pt>
                <c:pt idx="19991">
                  <c:v>259.7</c:v>
                </c:pt>
                <c:pt idx="19992">
                  <c:v>250.3</c:v>
                </c:pt>
                <c:pt idx="19993">
                  <c:v>255.1</c:v>
                </c:pt>
                <c:pt idx="19994">
                  <c:v>255.5</c:v>
                </c:pt>
                <c:pt idx="19995">
                  <c:v>255.9</c:v>
                </c:pt>
                <c:pt idx="19996">
                  <c:v>255.6</c:v>
                </c:pt>
                <c:pt idx="19997">
                  <c:v>257</c:v>
                </c:pt>
                <c:pt idx="19998">
                  <c:v>252.7</c:v>
                </c:pt>
                <c:pt idx="19999">
                  <c:v>246.9</c:v>
                </c:pt>
                <c:pt idx="20000">
                  <c:v>256.60000000000002</c:v>
                </c:pt>
                <c:pt idx="20001">
                  <c:v>253.2</c:v>
                </c:pt>
                <c:pt idx="20002">
                  <c:v>258.89999999999998</c:v>
                </c:pt>
                <c:pt idx="20003">
                  <c:v>255.5</c:v>
                </c:pt>
                <c:pt idx="20004">
                  <c:v>259.5</c:v>
                </c:pt>
                <c:pt idx="20005">
                  <c:v>259.8</c:v>
                </c:pt>
                <c:pt idx="20006">
                  <c:v>255.3</c:v>
                </c:pt>
                <c:pt idx="20007">
                  <c:v>258.2</c:v>
                </c:pt>
                <c:pt idx="20008">
                  <c:v>257.89999999999998</c:v>
                </c:pt>
                <c:pt idx="20009">
                  <c:v>257.8</c:v>
                </c:pt>
                <c:pt idx="20010">
                  <c:v>257.5</c:v>
                </c:pt>
                <c:pt idx="20011">
                  <c:v>249</c:v>
                </c:pt>
                <c:pt idx="20012">
                  <c:v>253.2</c:v>
                </c:pt>
                <c:pt idx="20013">
                  <c:v>249.4</c:v>
                </c:pt>
                <c:pt idx="20014">
                  <c:v>258.3</c:v>
                </c:pt>
                <c:pt idx="20015">
                  <c:v>254.3</c:v>
                </c:pt>
                <c:pt idx="20016">
                  <c:v>256.89999999999998</c:v>
                </c:pt>
                <c:pt idx="20017">
                  <c:v>256.60000000000002</c:v>
                </c:pt>
                <c:pt idx="20018">
                  <c:v>253.3</c:v>
                </c:pt>
                <c:pt idx="20019">
                  <c:v>256.39999999999998</c:v>
                </c:pt>
                <c:pt idx="20020">
                  <c:v>251</c:v>
                </c:pt>
                <c:pt idx="20021">
                  <c:v>251</c:v>
                </c:pt>
                <c:pt idx="20022">
                  <c:v>254.3</c:v>
                </c:pt>
                <c:pt idx="20023">
                  <c:v>243.4</c:v>
                </c:pt>
                <c:pt idx="20024">
                  <c:v>251.1</c:v>
                </c:pt>
                <c:pt idx="20025">
                  <c:v>250.8</c:v>
                </c:pt>
                <c:pt idx="20026">
                  <c:v>245</c:v>
                </c:pt>
                <c:pt idx="20027">
                  <c:v>253.8</c:v>
                </c:pt>
                <c:pt idx="20028">
                  <c:v>254.6</c:v>
                </c:pt>
                <c:pt idx="20029">
                  <c:v>248.5</c:v>
                </c:pt>
                <c:pt idx="20030">
                  <c:v>244</c:v>
                </c:pt>
                <c:pt idx="20031">
                  <c:v>246.6</c:v>
                </c:pt>
                <c:pt idx="20032">
                  <c:v>251.9</c:v>
                </c:pt>
                <c:pt idx="20033">
                  <c:v>250.1</c:v>
                </c:pt>
                <c:pt idx="20034">
                  <c:v>252.3</c:v>
                </c:pt>
                <c:pt idx="20035">
                  <c:v>243.2</c:v>
                </c:pt>
                <c:pt idx="20036">
                  <c:v>252.8</c:v>
                </c:pt>
                <c:pt idx="20037">
                  <c:v>248.1</c:v>
                </c:pt>
                <c:pt idx="20038">
                  <c:v>252.8</c:v>
                </c:pt>
                <c:pt idx="20039">
                  <c:v>249.6</c:v>
                </c:pt>
                <c:pt idx="20040">
                  <c:v>251.3</c:v>
                </c:pt>
                <c:pt idx="20041">
                  <c:v>254.9</c:v>
                </c:pt>
                <c:pt idx="20042">
                  <c:v>257.10000000000002</c:v>
                </c:pt>
                <c:pt idx="20043">
                  <c:v>254.8</c:v>
                </c:pt>
                <c:pt idx="20044">
                  <c:v>258.8</c:v>
                </c:pt>
                <c:pt idx="20045">
                  <c:v>260.2</c:v>
                </c:pt>
                <c:pt idx="20046">
                  <c:v>260.7</c:v>
                </c:pt>
                <c:pt idx="20047">
                  <c:v>260.5</c:v>
                </c:pt>
                <c:pt idx="20048">
                  <c:v>256.5</c:v>
                </c:pt>
                <c:pt idx="20049">
                  <c:v>257.7</c:v>
                </c:pt>
                <c:pt idx="20050">
                  <c:v>254.3</c:v>
                </c:pt>
                <c:pt idx="20051">
                  <c:v>258.60000000000002</c:v>
                </c:pt>
                <c:pt idx="20052">
                  <c:v>258.89999999999998</c:v>
                </c:pt>
                <c:pt idx="20053">
                  <c:v>257.89999999999998</c:v>
                </c:pt>
                <c:pt idx="20054">
                  <c:v>258.7</c:v>
                </c:pt>
                <c:pt idx="20055">
                  <c:v>247.8</c:v>
                </c:pt>
                <c:pt idx="20056">
                  <c:v>256.8</c:v>
                </c:pt>
                <c:pt idx="20057">
                  <c:v>257.7</c:v>
                </c:pt>
                <c:pt idx="20058">
                  <c:v>257.89999999999998</c:v>
                </c:pt>
                <c:pt idx="20059">
                  <c:v>258.39999999999998</c:v>
                </c:pt>
                <c:pt idx="20060">
                  <c:v>256.2</c:v>
                </c:pt>
                <c:pt idx="20061">
                  <c:v>253.6</c:v>
                </c:pt>
                <c:pt idx="20062">
                  <c:v>254.5</c:v>
                </c:pt>
                <c:pt idx="20063">
                  <c:v>254.1</c:v>
                </c:pt>
                <c:pt idx="20064">
                  <c:v>255</c:v>
                </c:pt>
                <c:pt idx="20065">
                  <c:v>256.3</c:v>
                </c:pt>
                <c:pt idx="20066">
                  <c:v>253.7</c:v>
                </c:pt>
                <c:pt idx="20067">
                  <c:v>253.2</c:v>
                </c:pt>
                <c:pt idx="20068">
                  <c:v>255.8</c:v>
                </c:pt>
                <c:pt idx="20069">
                  <c:v>256.2</c:v>
                </c:pt>
                <c:pt idx="20070">
                  <c:v>252.8</c:v>
                </c:pt>
                <c:pt idx="20071">
                  <c:v>256.60000000000002</c:v>
                </c:pt>
                <c:pt idx="20072">
                  <c:v>250.7</c:v>
                </c:pt>
                <c:pt idx="20073">
                  <c:v>253.5</c:v>
                </c:pt>
                <c:pt idx="20074">
                  <c:v>246</c:v>
                </c:pt>
                <c:pt idx="20075">
                  <c:v>249.6</c:v>
                </c:pt>
                <c:pt idx="20076">
                  <c:v>254.3</c:v>
                </c:pt>
                <c:pt idx="20077">
                  <c:v>256.8</c:v>
                </c:pt>
                <c:pt idx="20078">
                  <c:v>256.8</c:v>
                </c:pt>
                <c:pt idx="20079">
                  <c:v>254.4</c:v>
                </c:pt>
                <c:pt idx="20080">
                  <c:v>245.4</c:v>
                </c:pt>
                <c:pt idx="20081">
                  <c:v>256.2</c:v>
                </c:pt>
                <c:pt idx="20082">
                  <c:v>256.8</c:v>
                </c:pt>
                <c:pt idx="20083">
                  <c:v>257.3</c:v>
                </c:pt>
                <c:pt idx="20084">
                  <c:v>254.7</c:v>
                </c:pt>
                <c:pt idx="20085">
                  <c:v>247.1</c:v>
                </c:pt>
                <c:pt idx="20086">
                  <c:v>245.8</c:v>
                </c:pt>
                <c:pt idx="20087">
                  <c:v>248.7</c:v>
                </c:pt>
                <c:pt idx="20088">
                  <c:v>254.1</c:v>
                </c:pt>
                <c:pt idx="20089">
                  <c:v>257.5</c:v>
                </c:pt>
                <c:pt idx="20090">
                  <c:v>254.9</c:v>
                </c:pt>
                <c:pt idx="20091">
                  <c:v>257.60000000000002</c:v>
                </c:pt>
                <c:pt idx="20092">
                  <c:v>258.60000000000002</c:v>
                </c:pt>
                <c:pt idx="20093">
                  <c:v>257.3</c:v>
                </c:pt>
                <c:pt idx="20094">
                  <c:v>259.10000000000002</c:v>
                </c:pt>
                <c:pt idx="20095">
                  <c:v>258.3</c:v>
                </c:pt>
                <c:pt idx="20096">
                  <c:v>256.60000000000002</c:v>
                </c:pt>
                <c:pt idx="20097">
                  <c:v>260.3</c:v>
                </c:pt>
                <c:pt idx="20098">
                  <c:v>259.8</c:v>
                </c:pt>
                <c:pt idx="20099">
                  <c:v>259.8</c:v>
                </c:pt>
                <c:pt idx="20100">
                  <c:v>258.7</c:v>
                </c:pt>
                <c:pt idx="20101">
                  <c:v>258.10000000000002</c:v>
                </c:pt>
                <c:pt idx="20102">
                  <c:v>257.39999999999998</c:v>
                </c:pt>
                <c:pt idx="20103">
                  <c:v>260.10000000000002</c:v>
                </c:pt>
                <c:pt idx="20104">
                  <c:v>247.7</c:v>
                </c:pt>
                <c:pt idx="20105">
                  <c:v>257.10000000000002</c:v>
                </c:pt>
                <c:pt idx="20106">
                  <c:v>249.6</c:v>
                </c:pt>
                <c:pt idx="20107">
                  <c:v>258.8</c:v>
                </c:pt>
                <c:pt idx="20108">
                  <c:v>259.7</c:v>
                </c:pt>
                <c:pt idx="20109">
                  <c:v>260.5</c:v>
                </c:pt>
                <c:pt idx="20110">
                  <c:v>259.39999999999998</c:v>
                </c:pt>
                <c:pt idx="20111">
                  <c:v>257.2</c:v>
                </c:pt>
                <c:pt idx="20112">
                  <c:v>259.3</c:v>
                </c:pt>
                <c:pt idx="20113">
                  <c:v>259.10000000000002</c:v>
                </c:pt>
                <c:pt idx="20114">
                  <c:v>256.10000000000002</c:v>
                </c:pt>
                <c:pt idx="20115">
                  <c:v>249.1</c:v>
                </c:pt>
                <c:pt idx="20116">
                  <c:v>255</c:v>
                </c:pt>
                <c:pt idx="20117">
                  <c:v>255.8</c:v>
                </c:pt>
                <c:pt idx="20118">
                  <c:v>256.3</c:v>
                </c:pt>
                <c:pt idx="20119">
                  <c:v>256.5</c:v>
                </c:pt>
                <c:pt idx="20120">
                  <c:v>253.9</c:v>
                </c:pt>
                <c:pt idx="20121">
                  <c:v>254.3</c:v>
                </c:pt>
                <c:pt idx="20122">
                  <c:v>253</c:v>
                </c:pt>
                <c:pt idx="20123">
                  <c:v>248.4</c:v>
                </c:pt>
                <c:pt idx="20124">
                  <c:v>248.7</c:v>
                </c:pt>
                <c:pt idx="20125">
                  <c:v>248.8</c:v>
                </c:pt>
                <c:pt idx="20126">
                  <c:v>253.9</c:v>
                </c:pt>
                <c:pt idx="20127">
                  <c:v>251.8</c:v>
                </c:pt>
                <c:pt idx="20128">
                  <c:v>252.8</c:v>
                </c:pt>
                <c:pt idx="20129">
                  <c:v>252.8</c:v>
                </c:pt>
                <c:pt idx="20130">
                  <c:v>253.6</c:v>
                </c:pt>
                <c:pt idx="20131">
                  <c:v>247.9</c:v>
                </c:pt>
                <c:pt idx="20132">
                  <c:v>251.5</c:v>
                </c:pt>
                <c:pt idx="20133">
                  <c:v>248.5</c:v>
                </c:pt>
                <c:pt idx="20134">
                  <c:v>243.3</c:v>
                </c:pt>
                <c:pt idx="20135">
                  <c:v>252.4</c:v>
                </c:pt>
                <c:pt idx="20136">
                  <c:v>249.2</c:v>
                </c:pt>
                <c:pt idx="20137">
                  <c:v>253.7</c:v>
                </c:pt>
                <c:pt idx="20138">
                  <c:v>249.9</c:v>
                </c:pt>
                <c:pt idx="20139">
                  <c:v>254.8</c:v>
                </c:pt>
                <c:pt idx="20140">
                  <c:v>249.6</c:v>
                </c:pt>
                <c:pt idx="20141">
                  <c:v>244.5</c:v>
                </c:pt>
                <c:pt idx="20142">
                  <c:v>253.5</c:v>
                </c:pt>
                <c:pt idx="20143">
                  <c:v>246.1</c:v>
                </c:pt>
                <c:pt idx="20144">
                  <c:v>254.8</c:v>
                </c:pt>
                <c:pt idx="20145">
                  <c:v>255.6</c:v>
                </c:pt>
                <c:pt idx="20146">
                  <c:v>252.2</c:v>
                </c:pt>
                <c:pt idx="20147">
                  <c:v>254.8</c:v>
                </c:pt>
                <c:pt idx="20148">
                  <c:v>251.6</c:v>
                </c:pt>
                <c:pt idx="20149">
                  <c:v>252.7</c:v>
                </c:pt>
                <c:pt idx="20150">
                  <c:v>252.2</c:v>
                </c:pt>
                <c:pt idx="20151">
                  <c:v>251.2</c:v>
                </c:pt>
                <c:pt idx="20152">
                  <c:v>254.3</c:v>
                </c:pt>
                <c:pt idx="20153">
                  <c:v>250.8</c:v>
                </c:pt>
                <c:pt idx="20154">
                  <c:v>253.9</c:v>
                </c:pt>
                <c:pt idx="20155">
                  <c:v>254.9</c:v>
                </c:pt>
                <c:pt idx="20156">
                  <c:v>254.4</c:v>
                </c:pt>
                <c:pt idx="20157">
                  <c:v>246.5</c:v>
                </c:pt>
                <c:pt idx="20158">
                  <c:v>253</c:v>
                </c:pt>
                <c:pt idx="20159">
                  <c:v>253.9</c:v>
                </c:pt>
                <c:pt idx="20160">
                  <c:v>254.3</c:v>
                </c:pt>
                <c:pt idx="20161">
                  <c:v>253.4</c:v>
                </c:pt>
                <c:pt idx="20162">
                  <c:v>251.7</c:v>
                </c:pt>
                <c:pt idx="20163">
                  <c:v>254.3</c:v>
                </c:pt>
                <c:pt idx="20164">
                  <c:v>245.2</c:v>
                </c:pt>
                <c:pt idx="20165">
                  <c:v>253.4</c:v>
                </c:pt>
                <c:pt idx="20166">
                  <c:v>253.4</c:v>
                </c:pt>
                <c:pt idx="20167">
                  <c:v>254.6</c:v>
                </c:pt>
                <c:pt idx="20168">
                  <c:v>253.3</c:v>
                </c:pt>
                <c:pt idx="20169">
                  <c:v>254.4</c:v>
                </c:pt>
                <c:pt idx="20170">
                  <c:v>252.9</c:v>
                </c:pt>
                <c:pt idx="20171">
                  <c:v>253.3</c:v>
                </c:pt>
                <c:pt idx="20172">
                  <c:v>252.8</c:v>
                </c:pt>
                <c:pt idx="20173">
                  <c:v>254</c:v>
                </c:pt>
                <c:pt idx="20174">
                  <c:v>251.5</c:v>
                </c:pt>
                <c:pt idx="20175">
                  <c:v>254.8</c:v>
                </c:pt>
                <c:pt idx="20176">
                  <c:v>244.1</c:v>
                </c:pt>
                <c:pt idx="20177">
                  <c:v>248.7</c:v>
                </c:pt>
                <c:pt idx="20178">
                  <c:v>243.1</c:v>
                </c:pt>
                <c:pt idx="20179">
                  <c:v>249.3</c:v>
                </c:pt>
                <c:pt idx="20180">
                  <c:v>252.8</c:v>
                </c:pt>
                <c:pt idx="20181">
                  <c:v>257.5</c:v>
                </c:pt>
                <c:pt idx="20182">
                  <c:v>260.10000000000002</c:v>
                </c:pt>
                <c:pt idx="20183">
                  <c:v>261.3</c:v>
                </c:pt>
                <c:pt idx="20184">
                  <c:v>261.3</c:v>
                </c:pt>
                <c:pt idx="20185">
                  <c:v>264.2</c:v>
                </c:pt>
                <c:pt idx="20186">
                  <c:v>259.2</c:v>
                </c:pt>
                <c:pt idx="20187">
                  <c:v>267.2</c:v>
                </c:pt>
                <c:pt idx="20188">
                  <c:v>266.2</c:v>
                </c:pt>
                <c:pt idx="20189">
                  <c:v>263.10000000000002</c:v>
                </c:pt>
                <c:pt idx="20190">
                  <c:v>268.39999999999998</c:v>
                </c:pt>
                <c:pt idx="20191">
                  <c:v>268.8</c:v>
                </c:pt>
                <c:pt idx="20192">
                  <c:v>269.2</c:v>
                </c:pt>
                <c:pt idx="20193">
                  <c:v>270.2</c:v>
                </c:pt>
                <c:pt idx="20194">
                  <c:v>270.60000000000002</c:v>
                </c:pt>
                <c:pt idx="20195">
                  <c:v>268.8</c:v>
                </c:pt>
                <c:pt idx="20196">
                  <c:v>258</c:v>
                </c:pt>
                <c:pt idx="20197">
                  <c:v>269.60000000000002</c:v>
                </c:pt>
                <c:pt idx="20198">
                  <c:v>266</c:v>
                </c:pt>
                <c:pt idx="20199">
                  <c:v>267.2</c:v>
                </c:pt>
                <c:pt idx="20200">
                  <c:v>265.39999999999998</c:v>
                </c:pt>
                <c:pt idx="20201">
                  <c:v>262.5</c:v>
                </c:pt>
                <c:pt idx="20202">
                  <c:v>270.60000000000002</c:v>
                </c:pt>
                <c:pt idx="20203">
                  <c:v>271.5</c:v>
                </c:pt>
                <c:pt idx="20204">
                  <c:v>270.2</c:v>
                </c:pt>
                <c:pt idx="20205">
                  <c:v>270.39999999999998</c:v>
                </c:pt>
                <c:pt idx="20206">
                  <c:v>269.89999999999998</c:v>
                </c:pt>
                <c:pt idx="20207">
                  <c:v>266</c:v>
                </c:pt>
                <c:pt idx="20208">
                  <c:v>259</c:v>
                </c:pt>
                <c:pt idx="20209">
                  <c:v>261.7</c:v>
                </c:pt>
                <c:pt idx="20210">
                  <c:v>264.5</c:v>
                </c:pt>
                <c:pt idx="20211">
                  <c:v>266.8</c:v>
                </c:pt>
                <c:pt idx="20212">
                  <c:v>269</c:v>
                </c:pt>
                <c:pt idx="20213">
                  <c:v>264.7</c:v>
                </c:pt>
                <c:pt idx="20214">
                  <c:v>263.89999999999998</c:v>
                </c:pt>
                <c:pt idx="20215">
                  <c:v>263.7</c:v>
                </c:pt>
                <c:pt idx="20216">
                  <c:v>261.3</c:v>
                </c:pt>
                <c:pt idx="20217">
                  <c:v>265.10000000000002</c:v>
                </c:pt>
                <c:pt idx="20218">
                  <c:v>263.3</c:v>
                </c:pt>
                <c:pt idx="20219">
                  <c:v>266.3</c:v>
                </c:pt>
                <c:pt idx="20220">
                  <c:v>264.7</c:v>
                </c:pt>
                <c:pt idx="20221">
                  <c:v>264.8</c:v>
                </c:pt>
                <c:pt idx="20222">
                  <c:v>265.7</c:v>
                </c:pt>
                <c:pt idx="20223">
                  <c:v>264.89999999999998</c:v>
                </c:pt>
                <c:pt idx="20224">
                  <c:v>262.89999999999998</c:v>
                </c:pt>
                <c:pt idx="20225">
                  <c:v>266</c:v>
                </c:pt>
                <c:pt idx="20226">
                  <c:v>265.3</c:v>
                </c:pt>
                <c:pt idx="20227">
                  <c:v>263.3</c:v>
                </c:pt>
                <c:pt idx="20228">
                  <c:v>264</c:v>
                </c:pt>
                <c:pt idx="20229">
                  <c:v>266</c:v>
                </c:pt>
                <c:pt idx="20230">
                  <c:v>266.7</c:v>
                </c:pt>
                <c:pt idx="20231">
                  <c:v>265.8</c:v>
                </c:pt>
                <c:pt idx="20232">
                  <c:v>266.3</c:v>
                </c:pt>
                <c:pt idx="20233">
                  <c:v>265.8</c:v>
                </c:pt>
                <c:pt idx="20234">
                  <c:v>265.3</c:v>
                </c:pt>
                <c:pt idx="20235">
                  <c:v>262.89999999999998</c:v>
                </c:pt>
                <c:pt idx="20236">
                  <c:v>266.3</c:v>
                </c:pt>
                <c:pt idx="20237">
                  <c:v>260.10000000000002</c:v>
                </c:pt>
                <c:pt idx="20238">
                  <c:v>261.2</c:v>
                </c:pt>
                <c:pt idx="20239">
                  <c:v>265.5</c:v>
                </c:pt>
                <c:pt idx="20240">
                  <c:v>264.2</c:v>
                </c:pt>
                <c:pt idx="20241">
                  <c:v>256.60000000000002</c:v>
                </c:pt>
                <c:pt idx="20242">
                  <c:v>258.8</c:v>
                </c:pt>
                <c:pt idx="20243">
                  <c:v>264.8</c:v>
                </c:pt>
                <c:pt idx="20244">
                  <c:v>265.8</c:v>
                </c:pt>
                <c:pt idx="20245">
                  <c:v>263.89999999999998</c:v>
                </c:pt>
                <c:pt idx="20246">
                  <c:v>259.8</c:v>
                </c:pt>
                <c:pt idx="20247">
                  <c:v>260.60000000000002</c:v>
                </c:pt>
                <c:pt idx="20248">
                  <c:v>265.89999999999998</c:v>
                </c:pt>
                <c:pt idx="20249">
                  <c:v>262.5</c:v>
                </c:pt>
                <c:pt idx="20250">
                  <c:v>263.10000000000002</c:v>
                </c:pt>
                <c:pt idx="20251">
                  <c:v>262.5</c:v>
                </c:pt>
                <c:pt idx="20252">
                  <c:v>262.5</c:v>
                </c:pt>
                <c:pt idx="20253">
                  <c:v>263.10000000000002</c:v>
                </c:pt>
                <c:pt idx="20254">
                  <c:v>266.5</c:v>
                </c:pt>
                <c:pt idx="20255">
                  <c:v>265.7</c:v>
                </c:pt>
                <c:pt idx="20256">
                  <c:v>264.10000000000002</c:v>
                </c:pt>
                <c:pt idx="20257">
                  <c:v>260.60000000000002</c:v>
                </c:pt>
                <c:pt idx="20258">
                  <c:v>261.10000000000002</c:v>
                </c:pt>
                <c:pt idx="20259">
                  <c:v>264.3</c:v>
                </c:pt>
                <c:pt idx="20260">
                  <c:v>262.10000000000002</c:v>
                </c:pt>
                <c:pt idx="20261">
                  <c:v>259.60000000000002</c:v>
                </c:pt>
                <c:pt idx="20262">
                  <c:v>264.10000000000002</c:v>
                </c:pt>
                <c:pt idx="20263">
                  <c:v>258.39999999999998</c:v>
                </c:pt>
                <c:pt idx="20264">
                  <c:v>260.3</c:v>
                </c:pt>
                <c:pt idx="20265">
                  <c:v>261</c:v>
                </c:pt>
                <c:pt idx="20266">
                  <c:v>261.2</c:v>
                </c:pt>
                <c:pt idx="20267">
                  <c:v>264.7</c:v>
                </c:pt>
                <c:pt idx="20268">
                  <c:v>266.2</c:v>
                </c:pt>
                <c:pt idx="20269">
                  <c:v>262.3</c:v>
                </c:pt>
                <c:pt idx="20270">
                  <c:v>258.2</c:v>
                </c:pt>
                <c:pt idx="20271">
                  <c:v>264.7</c:v>
                </c:pt>
                <c:pt idx="20272">
                  <c:v>260.60000000000002</c:v>
                </c:pt>
                <c:pt idx="20273">
                  <c:v>259.7</c:v>
                </c:pt>
                <c:pt idx="20274">
                  <c:v>259.7</c:v>
                </c:pt>
                <c:pt idx="20275">
                  <c:v>264.3</c:v>
                </c:pt>
                <c:pt idx="20276">
                  <c:v>261.2</c:v>
                </c:pt>
                <c:pt idx="20277">
                  <c:v>262.3</c:v>
                </c:pt>
                <c:pt idx="20278">
                  <c:v>262.39999999999998</c:v>
                </c:pt>
                <c:pt idx="20279">
                  <c:v>261.60000000000002</c:v>
                </c:pt>
                <c:pt idx="20280">
                  <c:v>262.7</c:v>
                </c:pt>
                <c:pt idx="20281">
                  <c:v>260.5</c:v>
                </c:pt>
                <c:pt idx="20282">
                  <c:v>260.10000000000002</c:v>
                </c:pt>
                <c:pt idx="20283">
                  <c:v>260.89999999999998</c:v>
                </c:pt>
                <c:pt idx="20284">
                  <c:v>255.6</c:v>
                </c:pt>
                <c:pt idx="20285">
                  <c:v>257.5</c:v>
                </c:pt>
                <c:pt idx="20286">
                  <c:v>259.89999999999998</c:v>
                </c:pt>
                <c:pt idx="20287">
                  <c:v>258.5</c:v>
                </c:pt>
                <c:pt idx="20288">
                  <c:v>258.10000000000002</c:v>
                </c:pt>
                <c:pt idx="20289">
                  <c:v>258.2</c:v>
                </c:pt>
                <c:pt idx="20290">
                  <c:v>259.10000000000002</c:v>
                </c:pt>
                <c:pt idx="20291">
                  <c:v>257.5</c:v>
                </c:pt>
                <c:pt idx="20292">
                  <c:v>256.8</c:v>
                </c:pt>
                <c:pt idx="20293">
                  <c:v>258.10000000000002</c:v>
                </c:pt>
                <c:pt idx="20294">
                  <c:v>259.3</c:v>
                </c:pt>
                <c:pt idx="20295">
                  <c:v>257</c:v>
                </c:pt>
                <c:pt idx="20296">
                  <c:v>259.60000000000002</c:v>
                </c:pt>
                <c:pt idx="20297">
                  <c:v>259.60000000000002</c:v>
                </c:pt>
                <c:pt idx="20298">
                  <c:v>259.10000000000002</c:v>
                </c:pt>
                <c:pt idx="20299">
                  <c:v>258.10000000000002</c:v>
                </c:pt>
                <c:pt idx="20300">
                  <c:v>257.5</c:v>
                </c:pt>
                <c:pt idx="20301">
                  <c:v>257.7</c:v>
                </c:pt>
                <c:pt idx="20302">
                  <c:v>260.10000000000002</c:v>
                </c:pt>
                <c:pt idx="20303">
                  <c:v>255.3</c:v>
                </c:pt>
                <c:pt idx="20304">
                  <c:v>257.89999999999998</c:v>
                </c:pt>
                <c:pt idx="20305">
                  <c:v>256.8</c:v>
                </c:pt>
                <c:pt idx="20306">
                  <c:v>255.8</c:v>
                </c:pt>
                <c:pt idx="20307">
                  <c:v>258.7</c:v>
                </c:pt>
                <c:pt idx="20308">
                  <c:v>254.7</c:v>
                </c:pt>
                <c:pt idx="20309">
                  <c:v>260.3</c:v>
                </c:pt>
                <c:pt idx="20310">
                  <c:v>259.7</c:v>
                </c:pt>
                <c:pt idx="20311">
                  <c:v>260.5</c:v>
                </c:pt>
                <c:pt idx="20312">
                  <c:v>259.2</c:v>
                </c:pt>
                <c:pt idx="20313">
                  <c:v>258.2</c:v>
                </c:pt>
                <c:pt idx="20314">
                  <c:v>252.6</c:v>
                </c:pt>
                <c:pt idx="20315">
                  <c:v>257.39999999999998</c:v>
                </c:pt>
                <c:pt idx="20316">
                  <c:v>251.8</c:v>
                </c:pt>
                <c:pt idx="20317">
                  <c:v>258.8</c:v>
                </c:pt>
                <c:pt idx="20318">
                  <c:v>258.10000000000002</c:v>
                </c:pt>
                <c:pt idx="20319">
                  <c:v>258</c:v>
                </c:pt>
                <c:pt idx="20320">
                  <c:v>258.7</c:v>
                </c:pt>
                <c:pt idx="20321">
                  <c:v>258.7</c:v>
                </c:pt>
                <c:pt idx="20322">
                  <c:v>259.5</c:v>
                </c:pt>
                <c:pt idx="20323">
                  <c:v>258.7</c:v>
                </c:pt>
                <c:pt idx="20324">
                  <c:v>259.10000000000002</c:v>
                </c:pt>
                <c:pt idx="20325">
                  <c:v>253.8</c:v>
                </c:pt>
                <c:pt idx="20326">
                  <c:v>258.8</c:v>
                </c:pt>
                <c:pt idx="20327">
                  <c:v>257.2</c:v>
                </c:pt>
                <c:pt idx="20328">
                  <c:v>256.8</c:v>
                </c:pt>
                <c:pt idx="20329">
                  <c:v>257</c:v>
                </c:pt>
                <c:pt idx="20330">
                  <c:v>252.5</c:v>
                </c:pt>
                <c:pt idx="20331">
                  <c:v>258.5</c:v>
                </c:pt>
                <c:pt idx="20332">
                  <c:v>254.2</c:v>
                </c:pt>
                <c:pt idx="20333">
                  <c:v>259.10000000000002</c:v>
                </c:pt>
                <c:pt idx="20334">
                  <c:v>255.3</c:v>
                </c:pt>
                <c:pt idx="20335">
                  <c:v>253.9</c:v>
                </c:pt>
                <c:pt idx="20336">
                  <c:v>257</c:v>
                </c:pt>
                <c:pt idx="20337">
                  <c:v>260.2</c:v>
                </c:pt>
                <c:pt idx="20338">
                  <c:v>253</c:v>
                </c:pt>
                <c:pt idx="20339">
                  <c:v>254.9</c:v>
                </c:pt>
                <c:pt idx="20340">
                  <c:v>256.7</c:v>
                </c:pt>
                <c:pt idx="20341">
                  <c:v>252.1</c:v>
                </c:pt>
                <c:pt idx="20342">
                  <c:v>255.2</c:v>
                </c:pt>
                <c:pt idx="20343">
                  <c:v>253.5</c:v>
                </c:pt>
                <c:pt idx="20344">
                  <c:v>253.1</c:v>
                </c:pt>
                <c:pt idx="20345">
                  <c:v>258</c:v>
                </c:pt>
                <c:pt idx="20346">
                  <c:v>253</c:v>
                </c:pt>
                <c:pt idx="20347">
                  <c:v>257.8</c:v>
                </c:pt>
                <c:pt idx="20348">
                  <c:v>259.10000000000002</c:v>
                </c:pt>
                <c:pt idx="20349">
                  <c:v>258.2</c:v>
                </c:pt>
                <c:pt idx="20350">
                  <c:v>255.8</c:v>
                </c:pt>
                <c:pt idx="20351">
                  <c:v>257.60000000000002</c:v>
                </c:pt>
                <c:pt idx="20352">
                  <c:v>259.5</c:v>
                </c:pt>
                <c:pt idx="20353">
                  <c:v>258.39999999999998</c:v>
                </c:pt>
                <c:pt idx="20354">
                  <c:v>249.4</c:v>
                </c:pt>
                <c:pt idx="20355">
                  <c:v>252</c:v>
                </c:pt>
                <c:pt idx="20356">
                  <c:v>257</c:v>
                </c:pt>
                <c:pt idx="20357">
                  <c:v>258.89999999999998</c:v>
                </c:pt>
                <c:pt idx="20358">
                  <c:v>254</c:v>
                </c:pt>
                <c:pt idx="20359">
                  <c:v>256.7</c:v>
                </c:pt>
                <c:pt idx="20360">
                  <c:v>253.7</c:v>
                </c:pt>
                <c:pt idx="20361">
                  <c:v>247.1</c:v>
                </c:pt>
                <c:pt idx="20362">
                  <c:v>253.5</c:v>
                </c:pt>
                <c:pt idx="20363">
                  <c:v>260.3</c:v>
                </c:pt>
                <c:pt idx="20364">
                  <c:v>262.7</c:v>
                </c:pt>
                <c:pt idx="20365">
                  <c:v>266.3</c:v>
                </c:pt>
                <c:pt idx="20366">
                  <c:v>263.89999999999998</c:v>
                </c:pt>
                <c:pt idx="20367">
                  <c:v>267.89999999999998</c:v>
                </c:pt>
                <c:pt idx="20368">
                  <c:v>265.8</c:v>
                </c:pt>
                <c:pt idx="20369">
                  <c:v>267.10000000000002</c:v>
                </c:pt>
                <c:pt idx="20370">
                  <c:v>266.89999999999998</c:v>
                </c:pt>
                <c:pt idx="20371">
                  <c:v>266.7</c:v>
                </c:pt>
                <c:pt idx="20372">
                  <c:v>261.7</c:v>
                </c:pt>
                <c:pt idx="20373">
                  <c:v>269.39999999999998</c:v>
                </c:pt>
                <c:pt idx="20374">
                  <c:v>267.7</c:v>
                </c:pt>
                <c:pt idx="20375">
                  <c:v>269.5</c:v>
                </c:pt>
                <c:pt idx="20376">
                  <c:v>268.39999999999998</c:v>
                </c:pt>
                <c:pt idx="20377">
                  <c:v>265.10000000000002</c:v>
                </c:pt>
                <c:pt idx="20378">
                  <c:v>269.2</c:v>
                </c:pt>
                <c:pt idx="20379">
                  <c:v>269.39999999999998</c:v>
                </c:pt>
                <c:pt idx="20380">
                  <c:v>268.39999999999998</c:v>
                </c:pt>
                <c:pt idx="20381">
                  <c:v>266.10000000000002</c:v>
                </c:pt>
                <c:pt idx="20382">
                  <c:v>265.89999999999998</c:v>
                </c:pt>
                <c:pt idx="20383">
                  <c:v>268.5</c:v>
                </c:pt>
                <c:pt idx="20384">
                  <c:v>267.5</c:v>
                </c:pt>
                <c:pt idx="20385">
                  <c:v>259.7</c:v>
                </c:pt>
                <c:pt idx="20386">
                  <c:v>267.60000000000002</c:v>
                </c:pt>
                <c:pt idx="20387">
                  <c:v>262.89999999999998</c:v>
                </c:pt>
                <c:pt idx="20388">
                  <c:v>262.89999999999998</c:v>
                </c:pt>
                <c:pt idx="20389">
                  <c:v>263.60000000000002</c:v>
                </c:pt>
                <c:pt idx="20390">
                  <c:v>260.60000000000002</c:v>
                </c:pt>
                <c:pt idx="20391">
                  <c:v>261.39999999999998</c:v>
                </c:pt>
                <c:pt idx="20392">
                  <c:v>261.7</c:v>
                </c:pt>
                <c:pt idx="20393">
                  <c:v>260</c:v>
                </c:pt>
                <c:pt idx="20394">
                  <c:v>255.5</c:v>
                </c:pt>
                <c:pt idx="20395">
                  <c:v>262.7</c:v>
                </c:pt>
                <c:pt idx="20396">
                  <c:v>262.7</c:v>
                </c:pt>
                <c:pt idx="20397">
                  <c:v>251.6</c:v>
                </c:pt>
                <c:pt idx="20398">
                  <c:v>259.8</c:v>
                </c:pt>
                <c:pt idx="20399">
                  <c:v>259.89999999999998</c:v>
                </c:pt>
                <c:pt idx="20400">
                  <c:v>258.7</c:v>
                </c:pt>
                <c:pt idx="20401">
                  <c:v>258.7</c:v>
                </c:pt>
                <c:pt idx="20402">
                  <c:v>257.5</c:v>
                </c:pt>
                <c:pt idx="20403">
                  <c:v>258</c:v>
                </c:pt>
                <c:pt idx="20404">
                  <c:v>257.5</c:v>
                </c:pt>
                <c:pt idx="20405">
                  <c:v>255.2</c:v>
                </c:pt>
                <c:pt idx="20406">
                  <c:v>258</c:v>
                </c:pt>
                <c:pt idx="20407">
                  <c:v>260.5</c:v>
                </c:pt>
                <c:pt idx="20408">
                  <c:v>257.7</c:v>
                </c:pt>
                <c:pt idx="20409">
                  <c:v>255.5</c:v>
                </c:pt>
                <c:pt idx="20410">
                  <c:v>256.60000000000002</c:v>
                </c:pt>
                <c:pt idx="20411">
                  <c:v>253.9</c:v>
                </c:pt>
                <c:pt idx="20412">
                  <c:v>255.8</c:v>
                </c:pt>
                <c:pt idx="20413">
                  <c:v>254</c:v>
                </c:pt>
                <c:pt idx="20414">
                  <c:v>256.3</c:v>
                </c:pt>
                <c:pt idx="20415">
                  <c:v>255</c:v>
                </c:pt>
                <c:pt idx="20416">
                  <c:v>254.5</c:v>
                </c:pt>
                <c:pt idx="20417">
                  <c:v>247.6</c:v>
                </c:pt>
                <c:pt idx="20418">
                  <c:v>244.8</c:v>
                </c:pt>
                <c:pt idx="20419">
                  <c:v>254.5</c:v>
                </c:pt>
                <c:pt idx="20420">
                  <c:v>250.5</c:v>
                </c:pt>
                <c:pt idx="20421">
                  <c:v>250.3</c:v>
                </c:pt>
                <c:pt idx="20422">
                  <c:v>251.8</c:v>
                </c:pt>
                <c:pt idx="20423">
                  <c:v>246.4</c:v>
                </c:pt>
                <c:pt idx="20424">
                  <c:v>247.1</c:v>
                </c:pt>
                <c:pt idx="20425">
                  <c:v>249.7</c:v>
                </c:pt>
                <c:pt idx="20426">
                  <c:v>250.5</c:v>
                </c:pt>
                <c:pt idx="20427">
                  <c:v>252.8</c:v>
                </c:pt>
                <c:pt idx="20428">
                  <c:v>252.3</c:v>
                </c:pt>
                <c:pt idx="20429">
                  <c:v>247.7</c:v>
                </c:pt>
                <c:pt idx="20430">
                  <c:v>251.8</c:v>
                </c:pt>
                <c:pt idx="20431">
                  <c:v>244.8</c:v>
                </c:pt>
                <c:pt idx="20432">
                  <c:v>248.2</c:v>
                </c:pt>
                <c:pt idx="20433">
                  <c:v>252</c:v>
                </c:pt>
                <c:pt idx="20434">
                  <c:v>248.9</c:v>
                </c:pt>
                <c:pt idx="20435">
                  <c:v>245.3</c:v>
                </c:pt>
                <c:pt idx="20436">
                  <c:v>247.8</c:v>
                </c:pt>
                <c:pt idx="20437">
                  <c:v>250.1</c:v>
                </c:pt>
                <c:pt idx="20438">
                  <c:v>246.2</c:v>
                </c:pt>
                <c:pt idx="20439">
                  <c:v>250.8</c:v>
                </c:pt>
                <c:pt idx="20440">
                  <c:v>246.8</c:v>
                </c:pt>
                <c:pt idx="20441">
                  <c:v>243.9</c:v>
                </c:pt>
                <c:pt idx="20442">
                  <c:v>248.1</c:v>
                </c:pt>
                <c:pt idx="20443">
                  <c:v>249.5</c:v>
                </c:pt>
                <c:pt idx="20444">
                  <c:v>248.5</c:v>
                </c:pt>
                <c:pt idx="20445">
                  <c:v>247.1</c:v>
                </c:pt>
                <c:pt idx="20446">
                  <c:v>244.1</c:v>
                </c:pt>
                <c:pt idx="20447">
                  <c:v>247.7</c:v>
                </c:pt>
                <c:pt idx="20448">
                  <c:v>238.4</c:v>
                </c:pt>
                <c:pt idx="20449">
                  <c:v>248.9</c:v>
                </c:pt>
                <c:pt idx="20450">
                  <c:v>248.2</c:v>
                </c:pt>
                <c:pt idx="20451">
                  <c:v>246.6</c:v>
                </c:pt>
                <c:pt idx="20452">
                  <c:v>241.5</c:v>
                </c:pt>
                <c:pt idx="20453">
                  <c:v>247</c:v>
                </c:pt>
                <c:pt idx="20454">
                  <c:v>248.1</c:v>
                </c:pt>
                <c:pt idx="20455">
                  <c:v>247</c:v>
                </c:pt>
                <c:pt idx="20456">
                  <c:v>249.6</c:v>
                </c:pt>
                <c:pt idx="20457">
                  <c:v>249.3</c:v>
                </c:pt>
                <c:pt idx="20458">
                  <c:v>250.7</c:v>
                </c:pt>
                <c:pt idx="20459">
                  <c:v>249.4</c:v>
                </c:pt>
                <c:pt idx="20460">
                  <c:v>248.1</c:v>
                </c:pt>
                <c:pt idx="20461">
                  <c:v>251.7</c:v>
                </c:pt>
                <c:pt idx="20462">
                  <c:v>248.3</c:v>
                </c:pt>
                <c:pt idx="20463">
                  <c:v>248.6</c:v>
                </c:pt>
                <c:pt idx="20464">
                  <c:v>249</c:v>
                </c:pt>
                <c:pt idx="20465">
                  <c:v>250</c:v>
                </c:pt>
                <c:pt idx="20466">
                  <c:v>251</c:v>
                </c:pt>
                <c:pt idx="20467">
                  <c:v>240.6</c:v>
                </c:pt>
                <c:pt idx="20468">
                  <c:v>249.1</c:v>
                </c:pt>
                <c:pt idx="20469">
                  <c:v>244.9</c:v>
                </c:pt>
                <c:pt idx="20470">
                  <c:v>250.9</c:v>
                </c:pt>
                <c:pt idx="20471">
                  <c:v>251</c:v>
                </c:pt>
                <c:pt idx="20472">
                  <c:v>249.1</c:v>
                </c:pt>
                <c:pt idx="20473">
                  <c:v>252.4</c:v>
                </c:pt>
                <c:pt idx="20474">
                  <c:v>250.5</c:v>
                </c:pt>
                <c:pt idx="20475">
                  <c:v>252.8</c:v>
                </c:pt>
                <c:pt idx="20476">
                  <c:v>249.8</c:v>
                </c:pt>
                <c:pt idx="20477">
                  <c:v>240.7</c:v>
                </c:pt>
                <c:pt idx="20478">
                  <c:v>244.9</c:v>
                </c:pt>
                <c:pt idx="20479">
                  <c:v>251</c:v>
                </c:pt>
                <c:pt idx="20480">
                  <c:v>249</c:v>
                </c:pt>
                <c:pt idx="20481">
                  <c:v>246.8</c:v>
                </c:pt>
                <c:pt idx="20482">
                  <c:v>247.9</c:v>
                </c:pt>
                <c:pt idx="20483">
                  <c:v>248.8</c:v>
                </c:pt>
                <c:pt idx="20484">
                  <c:v>247.3</c:v>
                </c:pt>
                <c:pt idx="20485">
                  <c:v>247.3</c:v>
                </c:pt>
                <c:pt idx="20486">
                  <c:v>243.5</c:v>
                </c:pt>
                <c:pt idx="20487">
                  <c:v>246.6</c:v>
                </c:pt>
                <c:pt idx="20488">
                  <c:v>238.7</c:v>
                </c:pt>
                <c:pt idx="20489">
                  <c:v>245.2</c:v>
                </c:pt>
                <c:pt idx="20490">
                  <c:v>249.6</c:v>
                </c:pt>
                <c:pt idx="20491">
                  <c:v>242.3</c:v>
                </c:pt>
                <c:pt idx="20492">
                  <c:v>250.2</c:v>
                </c:pt>
                <c:pt idx="20493">
                  <c:v>255.5</c:v>
                </c:pt>
                <c:pt idx="20494">
                  <c:v>255.6</c:v>
                </c:pt>
                <c:pt idx="20495">
                  <c:v>249.6</c:v>
                </c:pt>
                <c:pt idx="20496">
                  <c:v>253.3</c:v>
                </c:pt>
                <c:pt idx="20497">
                  <c:v>257</c:v>
                </c:pt>
                <c:pt idx="20498">
                  <c:v>252.9</c:v>
                </c:pt>
                <c:pt idx="20499">
                  <c:v>256.5</c:v>
                </c:pt>
                <c:pt idx="20500">
                  <c:v>254.4</c:v>
                </c:pt>
                <c:pt idx="20501">
                  <c:v>259.10000000000002</c:v>
                </c:pt>
                <c:pt idx="20502">
                  <c:v>249.3</c:v>
                </c:pt>
                <c:pt idx="20503">
                  <c:v>258.89999999999998</c:v>
                </c:pt>
                <c:pt idx="20504">
                  <c:v>259.10000000000002</c:v>
                </c:pt>
                <c:pt idx="20505">
                  <c:v>258.2</c:v>
                </c:pt>
                <c:pt idx="20506">
                  <c:v>253.2</c:v>
                </c:pt>
                <c:pt idx="20507">
                  <c:v>256.5</c:v>
                </c:pt>
                <c:pt idx="20508">
                  <c:v>256.3</c:v>
                </c:pt>
                <c:pt idx="20509">
                  <c:v>256.8</c:v>
                </c:pt>
                <c:pt idx="20510">
                  <c:v>258.2</c:v>
                </c:pt>
                <c:pt idx="20511">
                  <c:v>260.2</c:v>
                </c:pt>
                <c:pt idx="20512">
                  <c:v>261.60000000000002</c:v>
                </c:pt>
                <c:pt idx="20513">
                  <c:v>261.10000000000002</c:v>
                </c:pt>
                <c:pt idx="20514">
                  <c:v>262.39999999999998</c:v>
                </c:pt>
                <c:pt idx="20515">
                  <c:v>262.39999999999998</c:v>
                </c:pt>
                <c:pt idx="20516">
                  <c:v>260.5</c:v>
                </c:pt>
                <c:pt idx="20517">
                  <c:v>261</c:v>
                </c:pt>
                <c:pt idx="20518">
                  <c:v>259.89999999999998</c:v>
                </c:pt>
                <c:pt idx="20519">
                  <c:v>258</c:v>
                </c:pt>
                <c:pt idx="20520">
                  <c:v>258.7</c:v>
                </c:pt>
                <c:pt idx="20521">
                  <c:v>261.8</c:v>
                </c:pt>
                <c:pt idx="20522">
                  <c:v>260.60000000000002</c:v>
                </c:pt>
                <c:pt idx="20523">
                  <c:v>255.5</c:v>
                </c:pt>
                <c:pt idx="20524">
                  <c:v>257.10000000000002</c:v>
                </c:pt>
                <c:pt idx="20525">
                  <c:v>260.7</c:v>
                </c:pt>
                <c:pt idx="20526">
                  <c:v>255.5</c:v>
                </c:pt>
                <c:pt idx="20527">
                  <c:v>258</c:v>
                </c:pt>
                <c:pt idx="20528">
                  <c:v>260.3</c:v>
                </c:pt>
                <c:pt idx="20529">
                  <c:v>254.5</c:v>
                </c:pt>
                <c:pt idx="20530">
                  <c:v>259.8</c:v>
                </c:pt>
                <c:pt idx="20531">
                  <c:v>255.3</c:v>
                </c:pt>
                <c:pt idx="20532">
                  <c:v>254.5</c:v>
                </c:pt>
                <c:pt idx="20533">
                  <c:v>252.3</c:v>
                </c:pt>
                <c:pt idx="20534">
                  <c:v>252.4</c:v>
                </c:pt>
                <c:pt idx="20535">
                  <c:v>254.3</c:v>
                </c:pt>
                <c:pt idx="20536">
                  <c:v>258.7</c:v>
                </c:pt>
                <c:pt idx="20537">
                  <c:v>257.89999999999998</c:v>
                </c:pt>
                <c:pt idx="20538">
                  <c:v>253</c:v>
                </c:pt>
                <c:pt idx="20539">
                  <c:v>255.5</c:v>
                </c:pt>
                <c:pt idx="20540">
                  <c:v>253.6</c:v>
                </c:pt>
                <c:pt idx="20541">
                  <c:v>249.6</c:v>
                </c:pt>
                <c:pt idx="20542">
                  <c:v>248.6</c:v>
                </c:pt>
                <c:pt idx="20543">
                  <c:v>255.9</c:v>
                </c:pt>
                <c:pt idx="20544">
                  <c:v>256.3</c:v>
                </c:pt>
                <c:pt idx="20545">
                  <c:v>252.8</c:v>
                </c:pt>
                <c:pt idx="20546">
                  <c:v>249.1</c:v>
                </c:pt>
                <c:pt idx="20547">
                  <c:v>249.8</c:v>
                </c:pt>
                <c:pt idx="20548">
                  <c:v>254.1</c:v>
                </c:pt>
                <c:pt idx="20549">
                  <c:v>249.1</c:v>
                </c:pt>
                <c:pt idx="20550">
                  <c:v>251.5</c:v>
                </c:pt>
                <c:pt idx="20551">
                  <c:v>257.7</c:v>
                </c:pt>
                <c:pt idx="20552">
                  <c:v>253.9</c:v>
                </c:pt>
                <c:pt idx="20553">
                  <c:v>248.3</c:v>
                </c:pt>
                <c:pt idx="20554">
                  <c:v>255.8</c:v>
                </c:pt>
                <c:pt idx="20555">
                  <c:v>254.3</c:v>
                </c:pt>
                <c:pt idx="20556">
                  <c:v>254.5</c:v>
                </c:pt>
                <c:pt idx="20557">
                  <c:v>256.60000000000002</c:v>
                </c:pt>
                <c:pt idx="20558">
                  <c:v>252.7</c:v>
                </c:pt>
                <c:pt idx="20559">
                  <c:v>255.8</c:v>
                </c:pt>
                <c:pt idx="20560">
                  <c:v>257.7</c:v>
                </c:pt>
                <c:pt idx="20561">
                  <c:v>255.9</c:v>
                </c:pt>
                <c:pt idx="20562">
                  <c:v>255.5</c:v>
                </c:pt>
                <c:pt idx="20563">
                  <c:v>254.8</c:v>
                </c:pt>
                <c:pt idx="20564">
                  <c:v>253.5</c:v>
                </c:pt>
                <c:pt idx="20565">
                  <c:v>253.3</c:v>
                </c:pt>
                <c:pt idx="20566">
                  <c:v>255.2</c:v>
                </c:pt>
                <c:pt idx="20567">
                  <c:v>251</c:v>
                </c:pt>
                <c:pt idx="20568">
                  <c:v>254.3</c:v>
                </c:pt>
                <c:pt idx="20569">
                  <c:v>247.5</c:v>
                </c:pt>
                <c:pt idx="20570">
                  <c:v>250.2</c:v>
                </c:pt>
                <c:pt idx="20571">
                  <c:v>253.5</c:v>
                </c:pt>
                <c:pt idx="20572">
                  <c:v>259.8</c:v>
                </c:pt>
                <c:pt idx="20573">
                  <c:v>261.10000000000002</c:v>
                </c:pt>
                <c:pt idx="20574">
                  <c:v>261</c:v>
                </c:pt>
                <c:pt idx="20575">
                  <c:v>259.10000000000002</c:v>
                </c:pt>
                <c:pt idx="20576">
                  <c:v>261</c:v>
                </c:pt>
                <c:pt idx="20577">
                  <c:v>253.5</c:v>
                </c:pt>
                <c:pt idx="20578">
                  <c:v>253.9</c:v>
                </c:pt>
                <c:pt idx="20579">
                  <c:v>256.60000000000002</c:v>
                </c:pt>
                <c:pt idx="20580">
                  <c:v>258.5</c:v>
                </c:pt>
                <c:pt idx="20581">
                  <c:v>261.3</c:v>
                </c:pt>
                <c:pt idx="20582">
                  <c:v>255.1</c:v>
                </c:pt>
                <c:pt idx="20583">
                  <c:v>259.5</c:v>
                </c:pt>
                <c:pt idx="20584">
                  <c:v>261.8</c:v>
                </c:pt>
                <c:pt idx="20585">
                  <c:v>256.10000000000002</c:v>
                </c:pt>
                <c:pt idx="20586">
                  <c:v>261.5</c:v>
                </c:pt>
                <c:pt idx="20587">
                  <c:v>262.39999999999998</c:v>
                </c:pt>
                <c:pt idx="20588">
                  <c:v>260.10000000000002</c:v>
                </c:pt>
                <c:pt idx="20589">
                  <c:v>259.2</c:v>
                </c:pt>
                <c:pt idx="20590">
                  <c:v>256</c:v>
                </c:pt>
                <c:pt idx="20591">
                  <c:v>259.60000000000002</c:v>
                </c:pt>
                <c:pt idx="20592">
                  <c:v>257.7</c:v>
                </c:pt>
                <c:pt idx="20593">
                  <c:v>249.8</c:v>
                </c:pt>
                <c:pt idx="20594">
                  <c:v>259</c:v>
                </c:pt>
                <c:pt idx="20595">
                  <c:v>251.6</c:v>
                </c:pt>
                <c:pt idx="20596">
                  <c:v>258</c:v>
                </c:pt>
                <c:pt idx="20597">
                  <c:v>258.60000000000002</c:v>
                </c:pt>
                <c:pt idx="20598">
                  <c:v>259.5</c:v>
                </c:pt>
                <c:pt idx="20599">
                  <c:v>260.3</c:v>
                </c:pt>
                <c:pt idx="20600">
                  <c:v>258.2</c:v>
                </c:pt>
                <c:pt idx="20601">
                  <c:v>263.2</c:v>
                </c:pt>
                <c:pt idx="20602">
                  <c:v>259.2</c:v>
                </c:pt>
                <c:pt idx="20603">
                  <c:v>262.89999999999998</c:v>
                </c:pt>
                <c:pt idx="20604">
                  <c:v>262.39999999999998</c:v>
                </c:pt>
                <c:pt idx="20605">
                  <c:v>258.8</c:v>
                </c:pt>
                <c:pt idx="20606">
                  <c:v>260.5</c:v>
                </c:pt>
                <c:pt idx="20607">
                  <c:v>261</c:v>
                </c:pt>
                <c:pt idx="20608">
                  <c:v>262.3</c:v>
                </c:pt>
                <c:pt idx="20609">
                  <c:v>260.39999999999998</c:v>
                </c:pt>
                <c:pt idx="20610">
                  <c:v>263.39999999999998</c:v>
                </c:pt>
                <c:pt idx="20611">
                  <c:v>263.7</c:v>
                </c:pt>
                <c:pt idx="20612">
                  <c:v>262.89999999999998</c:v>
                </c:pt>
                <c:pt idx="20613">
                  <c:v>259.5</c:v>
                </c:pt>
                <c:pt idx="20614">
                  <c:v>261.60000000000002</c:v>
                </c:pt>
                <c:pt idx="20615">
                  <c:v>261.5</c:v>
                </c:pt>
                <c:pt idx="20616">
                  <c:v>262.7</c:v>
                </c:pt>
                <c:pt idx="20617">
                  <c:v>256.5</c:v>
                </c:pt>
                <c:pt idx="20618">
                  <c:v>263.3</c:v>
                </c:pt>
                <c:pt idx="20619">
                  <c:v>262.7</c:v>
                </c:pt>
                <c:pt idx="20620">
                  <c:v>260</c:v>
                </c:pt>
                <c:pt idx="20621">
                  <c:v>262.3</c:v>
                </c:pt>
                <c:pt idx="20622">
                  <c:v>263.2</c:v>
                </c:pt>
                <c:pt idx="20623">
                  <c:v>250.2</c:v>
                </c:pt>
                <c:pt idx="20624">
                  <c:v>256.8</c:v>
                </c:pt>
                <c:pt idx="20625">
                  <c:v>261.2</c:v>
                </c:pt>
                <c:pt idx="20626">
                  <c:v>259.39999999999998</c:v>
                </c:pt>
                <c:pt idx="20627">
                  <c:v>257.8</c:v>
                </c:pt>
                <c:pt idx="20628">
                  <c:v>261.5</c:v>
                </c:pt>
                <c:pt idx="20629">
                  <c:v>261.5</c:v>
                </c:pt>
                <c:pt idx="20630">
                  <c:v>260.10000000000002</c:v>
                </c:pt>
                <c:pt idx="20631">
                  <c:v>251.8</c:v>
                </c:pt>
                <c:pt idx="20632">
                  <c:v>258.7</c:v>
                </c:pt>
                <c:pt idx="20633">
                  <c:v>260</c:v>
                </c:pt>
                <c:pt idx="20634">
                  <c:v>257.3</c:v>
                </c:pt>
                <c:pt idx="20635">
                  <c:v>261.7</c:v>
                </c:pt>
                <c:pt idx="20636">
                  <c:v>262.10000000000002</c:v>
                </c:pt>
                <c:pt idx="20637">
                  <c:v>261.2</c:v>
                </c:pt>
                <c:pt idx="20638">
                  <c:v>248.9</c:v>
                </c:pt>
                <c:pt idx="20639">
                  <c:v>258.10000000000002</c:v>
                </c:pt>
                <c:pt idx="20640">
                  <c:v>259.5</c:v>
                </c:pt>
                <c:pt idx="20641">
                  <c:v>252.4</c:v>
                </c:pt>
                <c:pt idx="20642">
                  <c:v>249.2</c:v>
                </c:pt>
                <c:pt idx="20643">
                  <c:v>255</c:v>
                </c:pt>
                <c:pt idx="20644">
                  <c:v>255.7</c:v>
                </c:pt>
                <c:pt idx="20645">
                  <c:v>250.6</c:v>
                </c:pt>
                <c:pt idx="20646">
                  <c:v>252.8</c:v>
                </c:pt>
                <c:pt idx="20647">
                  <c:v>254.2</c:v>
                </c:pt>
                <c:pt idx="20648">
                  <c:v>252.1</c:v>
                </c:pt>
                <c:pt idx="20649">
                  <c:v>256</c:v>
                </c:pt>
                <c:pt idx="20650">
                  <c:v>253.9</c:v>
                </c:pt>
                <c:pt idx="20651">
                  <c:v>253.5</c:v>
                </c:pt>
                <c:pt idx="20652">
                  <c:v>254.8</c:v>
                </c:pt>
                <c:pt idx="20653">
                  <c:v>251.9</c:v>
                </c:pt>
                <c:pt idx="20654">
                  <c:v>250.7</c:v>
                </c:pt>
                <c:pt idx="20655">
                  <c:v>250.8</c:v>
                </c:pt>
                <c:pt idx="20656">
                  <c:v>256.8</c:v>
                </c:pt>
                <c:pt idx="20657">
                  <c:v>258.60000000000002</c:v>
                </c:pt>
                <c:pt idx="20658">
                  <c:v>257.5</c:v>
                </c:pt>
                <c:pt idx="20659">
                  <c:v>257</c:v>
                </c:pt>
                <c:pt idx="20660">
                  <c:v>257.2</c:v>
                </c:pt>
                <c:pt idx="20661">
                  <c:v>256.7</c:v>
                </c:pt>
                <c:pt idx="20662">
                  <c:v>252.3</c:v>
                </c:pt>
                <c:pt idx="20663">
                  <c:v>251</c:v>
                </c:pt>
                <c:pt idx="20664">
                  <c:v>258.2</c:v>
                </c:pt>
                <c:pt idx="20665">
                  <c:v>258.8</c:v>
                </c:pt>
                <c:pt idx="20666">
                  <c:v>259.7</c:v>
                </c:pt>
                <c:pt idx="20667">
                  <c:v>259</c:v>
                </c:pt>
                <c:pt idx="20668">
                  <c:v>260.10000000000002</c:v>
                </c:pt>
                <c:pt idx="20669">
                  <c:v>256.3</c:v>
                </c:pt>
                <c:pt idx="20670">
                  <c:v>259</c:v>
                </c:pt>
                <c:pt idx="20671">
                  <c:v>261.60000000000002</c:v>
                </c:pt>
                <c:pt idx="20672">
                  <c:v>256.2</c:v>
                </c:pt>
                <c:pt idx="20673">
                  <c:v>251.3</c:v>
                </c:pt>
                <c:pt idx="20674">
                  <c:v>259.5</c:v>
                </c:pt>
                <c:pt idx="20675">
                  <c:v>259</c:v>
                </c:pt>
                <c:pt idx="20676">
                  <c:v>260.7</c:v>
                </c:pt>
                <c:pt idx="20677">
                  <c:v>260.60000000000002</c:v>
                </c:pt>
                <c:pt idx="20678">
                  <c:v>261</c:v>
                </c:pt>
                <c:pt idx="20679">
                  <c:v>258.2</c:v>
                </c:pt>
                <c:pt idx="20680">
                  <c:v>260.8</c:v>
                </c:pt>
                <c:pt idx="20681">
                  <c:v>257.10000000000002</c:v>
                </c:pt>
                <c:pt idx="20682">
                  <c:v>256.7</c:v>
                </c:pt>
                <c:pt idx="20683">
                  <c:v>259.8</c:v>
                </c:pt>
                <c:pt idx="20684">
                  <c:v>261.5</c:v>
                </c:pt>
                <c:pt idx="20685">
                  <c:v>261.2</c:v>
                </c:pt>
                <c:pt idx="20686">
                  <c:v>260.8</c:v>
                </c:pt>
                <c:pt idx="20687">
                  <c:v>262.5</c:v>
                </c:pt>
                <c:pt idx="20688">
                  <c:v>263.7</c:v>
                </c:pt>
                <c:pt idx="20689">
                  <c:v>262.2</c:v>
                </c:pt>
                <c:pt idx="20690">
                  <c:v>255.9</c:v>
                </c:pt>
                <c:pt idx="20691">
                  <c:v>260</c:v>
                </c:pt>
                <c:pt idx="20692">
                  <c:v>262.7</c:v>
                </c:pt>
                <c:pt idx="20693">
                  <c:v>263.5</c:v>
                </c:pt>
                <c:pt idx="20694">
                  <c:v>264.7</c:v>
                </c:pt>
                <c:pt idx="20695">
                  <c:v>259.39999999999998</c:v>
                </c:pt>
                <c:pt idx="20696">
                  <c:v>256.60000000000002</c:v>
                </c:pt>
                <c:pt idx="20697">
                  <c:v>260</c:v>
                </c:pt>
                <c:pt idx="20698">
                  <c:v>262.5</c:v>
                </c:pt>
                <c:pt idx="20699">
                  <c:v>261.5</c:v>
                </c:pt>
                <c:pt idx="20700">
                  <c:v>254.5</c:v>
                </c:pt>
                <c:pt idx="20701">
                  <c:v>263.7</c:v>
                </c:pt>
                <c:pt idx="20702">
                  <c:v>263.7</c:v>
                </c:pt>
                <c:pt idx="20703">
                  <c:v>262.2</c:v>
                </c:pt>
                <c:pt idx="20704">
                  <c:v>263.7</c:v>
                </c:pt>
                <c:pt idx="20705">
                  <c:v>263.3</c:v>
                </c:pt>
                <c:pt idx="20706">
                  <c:v>259.7</c:v>
                </c:pt>
                <c:pt idx="20707">
                  <c:v>259.60000000000002</c:v>
                </c:pt>
                <c:pt idx="20708">
                  <c:v>268.60000000000002</c:v>
                </c:pt>
                <c:pt idx="20709">
                  <c:v>264.89999999999998</c:v>
                </c:pt>
                <c:pt idx="20710">
                  <c:v>267</c:v>
                </c:pt>
                <c:pt idx="20711">
                  <c:v>264</c:v>
                </c:pt>
                <c:pt idx="20712">
                  <c:v>262.89999999999998</c:v>
                </c:pt>
                <c:pt idx="20713">
                  <c:v>269.7</c:v>
                </c:pt>
                <c:pt idx="20714">
                  <c:v>269.8</c:v>
                </c:pt>
                <c:pt idx="20715">
                  <c:v>268.60000000000002</c:v>
                </c:pt>
                <c:pt idx="20716">
                  <c:v>270.5</c:v>
                </c:pt>
                <c:pt idx="20717">
                  <c:v>269.2</c:v>
                </c:pt>
                <c:pt idx="20718">
                  <c:v>271.60000000000002</c:v>
                </c:pt>
                <c:pt idx="20719">
                  <c:v>263</c:v>
                </c:pt>
                <c:pt idx="20720">
                  <c:v>269.2</c:v>
                </c:pt>
                <c:pt idx="20721">
                  <c:v>273.39999999999998</c:v>
                </c:pt>
                <c:pt idx="20722">
                  <c:v>265.5</c:v>
                </c:pt>
                <c:pt idx="20723">
                  <c:v>272.8</c:v>
                </c:pt>
                <c:pt idx="20724">
                  <c:v>267.89999999999998</c:v>
                </c:pt>
                <c:pt idx="20725">
                  <c:v>274.60000000000002</c:v>
                </c:pt>
                <c:pt idx="20726">
                  <c:v>274.60000000000002</c:v>
                </c:pt>
                <c:pt idx="20727">
                  <c:v>274.60000000000002</c:v>
                </c:pt>
                <c:pt idx="20728">
                  <c:v>266.89999999999998</c:v>
                </c:pt>
                <c:pt idx="20729">
                  <c:v>267.60000000000002</c:v>
                </c:pt>
                <c:pt idx="20730">
                  <c:v>268.39999999999998</c:v>
                </c:pt>
                <c:pt idx="20731">
                  <c:v>274.8</c:v>
                </c:pt>
                <c:pt idx="20732">
                  <c:v>276.60000000000002</c:v>
                </c:pt>
                <c:pt idx="20733">
                  <c:v>269.89999999999998</c:v>
                </c:pt>
                <c:pt idx="20734">
                  <c:v>265.8</c:v>
                </c:pt>
                <c:pt idx="20735">
                  <c:v>270.39999999999998</c:v>
                </c:pt>
                <c:pt idx="20736">
                  <c:v>275.60000000000002</c:v>
                </c:pt>
                <c:pt idx="20737">
                  <c:v>276.60000000000002</c:v>
                </c:pt>
                <c:pt idx="20738">
                  <c:v>276.2</c:v>
                </c:pt>
                <c:pt idx="20739">
                  <c:v>278.60000000000002</c:v>
                </c:pt>
                <c:pt idx="20740">
                  <c:v>279.5</c:v>
                </c:pt>
                <c:pt idx="20741">
                  <c:v>279</c:v>
                </c:pt>
                <c:pt idx="20742">
                  <c:v>278.8</c:v>
                </c:pt>
                <c:pt idx="20743">
                  <c:v>279.60000000000002</c:v>
                </c:pt>
                <c:pt idx="20744">
                  <c:v>280.10000000000002</c:v>
                </c:pt>
                <c:pt idx="20745">
                  <c:v>279.60000000000002</c:v>
                </c:pt>
                <c:pt idx="20746">
                  <c:v>280.5</c:v>
                </c:pt>
                <c:pt idx="20747">
                  <c:v>280.5</c:v>
                </c:pt>
                <c:pt idx="20748">
                  <c:v>281.3</c:v>
                </c:pt>
                <c:pt idx="20749">
                  <c:v>280.7</c:v>
                </c:pt>
                <c:pt idx="20750">
                  <c:v>282.10000000000002</c:v>
                </c:pt>
                <c:pt idx="20751">
                  <c:v>282.3</c:v>
                </c:pt>
                <c:pt idx="20752">
                  <c:v>269.5</c:v>
                </c:pt>
                <c:pt idx="20753">
                  <c:v>279.39999999999998</c:v>
                </c:pt>
                <c:pt idx="20754">
                  <c:v>280.5</c:v>
                </c:pt>
                <c:pt idx="20755">
                  <c:v>280.2</c:v>
                </c:pt>
                <c:pt idx="20756">
                  <c:v>279.10000000000002</c:v>
                </c:pt>
                <c:pt idx="20757">
                  <c:v>282.5</c:v>
                </c:pt>
                <c:pt idx="20758">
                  <c:v>283.39999999999998</c:v>
                </c:pt>
                <c:pt idx="20759">
                  <c:v>282.10000000000002</c:v>
                </c:pt>
                <c:pt idx="20760">
                  <c:v>282.3</c:v>
                </c:pt>
                <c:pt idx="20761">
                  <c:v>279.7</c:v>
                </c:pt>
                <c:pt idx="20762">
                  <c:v>282.39999999999998</c:v>
                </c:pt>
                <c:pt idx="20763">
                  <c:v>283.5</c:v>
                </c:pt>
                <c:pt idx="20764">
                  <c:v>280.5</c:v>
                </c:pt>
                <c:pt idx="20765">
                  <c:v>281.8</c:v>
                </c:pt>
                <c:pt idx="20766">
                  <c:v>283.5</c:v>
                </c:pt>
                <c:pt idx="20767">
                  <c:v>272.10000000000002</c:v>
                </c:pt>
                <c:pt idx="20768">
                  <c:v>279.10000000000002</c:v>
                </c:pt>
                <c:pt idx="20769">
                  <c:v>281.8</c:v>
                </c:pt>
                <c:pt idx="20770">
                  <c:v>281.39999999999998</c:v>
                </c:pt>
                <c:pt idx="20771">
                  <c:v>279.3</c:v>
                </c:pt>
                <c:pt idx="20772">
                  <c:v>273.8</c:v>
                </c:pt>
                <c:pt idx="20773">
                  <c:v>274.89999999999998</c:v>
                </c:pt>
                <c:pt idx="20774">
                  <c:v>274.8</c:v>
                </c:pt>
                <c:pt idx="20775">
                  <c:v>274.8</c:v>
                </c:pt>
                <c:pt idx="20776">
                  <c:v>274.10000000000002</c:v>
                </c:pt>
                <c:pt idx="20777">
                  <c:v>271.10000000000002</c:v>
                </c:pt>
                <c:pt idx="20778">
                  <c:v>264.89999999999998</c:v>
                </c:pt>
                <c:pt idx="20779">
                  <c:v>270.60000000000002</c:v>
                </c:pt>
                <c:pt idx="20780">
                  <c:v>272.3</c:v>
                </c:pt>
                <c:pt idx="20781">
                  <c:v>268.7</c:v>
                </c:pt>
                <c:pt idx="20782">
                  <c:v>272</c:v>
                </c:pt>
                <c:pt idx="20783">
                  <c:v>273.5</c:v>
                </c:pt>
                <c:pt idx="20784">
                  <c:v>274.3</c:v>
                </c:pt>
                <c:pt idx="20785">
                  <c:v>272</c:v>
                </c:pt>
                <c:pt idx="20786">
                  <c:v>268.60000000000002</c:v>
                </c:pt>
                <c:pt idx="20787">
                  <c:v>272.60000000000002</c:v>
                </c:pt>
                <c:pt idx="20788">
                  <c:v>275.3</c:v>
                </c:pt>
                <c:pt idx="20789">
                  <c:v>273</c:v>
                </c:pt>
                <c:pt idx="20790">
                  <c:v>275.10000000000002</c:v>
                </c:pt>
                <c:pt idx="20791">
                  <c:v>273</c:v>
                </c:pt>
                <c:pt idx="20792">
                  <c:v>268.3</c:v>
                </c:pt>
                <c:pt idx="20793">
                  <c:v>273.60000000000002</c:v>
                </c:pt>
                <c:pt idx="20794">
                  <c:v>269.10000000000002</c:v>
                </c:pt>
                <c:pt idx="20795">
                  <c:v>273.60000000000002</c:v>
                </c:pt>
                <c:pt idx="20796">
                  <c:v>272.10000000000002</c:v>
                </c:pt>
                <c:pt idx="20797">
                  <c:v>270.2</c:v>
                </c:pt>
                <c:pt idx="20798">
                  <c:v>271</c:v>
                </c:pt>
                <c:pt idx="20799">
                  <c:v>275.10000000000002</c:v>
                </c:pt>
                <c:pt idx="20800">
                  <c:v>279.7</c:v>
                </c:pt>
                <c:pt idx="20801">
                  <c:v>281.5</c:v>
                </c:pt>
                <c:pt idx="20802">
                  <c:v>269.60000000000002</c:v>
                </c:pt>
                <c:pt idx="20803">
                  <c:v>279.8</c:v>
                </c:pt>
                <c:pt idx="20804">
                  <c:v>281.7</c:v>
                </c:pt>
                <c:pt idx="20805">
                  <c:v>280.5</c:v>
                </c:pt>
                <c:pt idx="20806">
                  <c:v>281.5</c:v>
                </c:pt>
                <c:pt idx="20807">
                  <c:v>279.89999999999998</c:v>
                </c:pt>
                <c:pt idx="20808">
                  <c:v>277.60000000000002</c:v>
                </c:pt>
                <c:pt idx="20809">
                  <c:v>276.3</c:v>
                </c:pt>
                <c:pt idx="20810">
                  <c:v>275.7</c:v>
                </c:pt>
                <c:pt idx="20811">
                  <c:v>281.5</c:v>
                </c:pt>
                <c:pt idx="20812">
                  <c:v>281.39999999999998</c:v>
                </c:pt>
                <c:pt idx="20813">
                  <c:v>280.39999999999998</c:v>
                </c:pt>
                <c:pt idx="20814">
                  <c:v>280.8</c:v>
                </c:pt>
                <c:pt idx="20815">
                  <c:v>271.7</c:v>
                </c:pt>
                <c:pt idx="20816">
                  <c:v>282.7</c:v>
                </c:pt>
                <c:pt idx="20817">
                  <c:v>280.8</c:v>
                </c:pt>
                <c:pt idx="20818">
                  <c:v>281.60000000000002</c:v>
                </c:pt>
                <c:pt idx="20819">
                  <c:v>277.10000000000002</c:v>
                </c:pt>
                <c:pt idx="20820">
                  <c:v>268.10000000000002</c:v>
                </c:pt>
                <c:pt idx="20821">
                  <c:v>281.8</c:v>
                </c:pt>
                <c:pt idx="20822">
                  <c:v>277.89999999999998</c:v>
                </c:pt>
                <c:pt idx="20823">
                  <c:v>275.10000000000002</c:v>
                </c:pt>
                <c:pt idx="20824">
                  <c:v>281.7</c:v>
                </c:pt>
                <c:pt idx="20825">
                  <c:v>282.7</c:v>
                </c:pt>
                <c:pt idx="20826">
                  <c:v>280</c:v>
                </c:pt>
                <c:pt idx="20827">
                  <c:v>281.10000000000002</c:v>
                </c:pt>
                <c:pt idx="20828">
                  <c:v>278.60000000000002</c:v>
                </c:pt>
                <c:pt idx="20829">
                  <c:v>282.3</c:v>
                </c:pt>
                <c:pt idx="20830">
                  <c:v>282.3</c:v>
                </c:pt>
                <c:pt idx="20831">
                  <c:v>275.39999999999998</c:v>
                </c:pt>
                <c:pt idx="20832">
                  <c:v>277.10000000000002</c:v>
                </c:pt>
                <c:pt idx="20833">
                  <c:v>275.3</c:v>
                </c:pt>
                <c:pt idx="20834">
                  <c:v>282.5</c:v>
                </c:pt>
                <c:pt idx="20835">
                  <c:v>282.5</c:v>
                </c:pt>
                <c:pt idx="20836">
                  <c:v>281.60000000000002</c:v>
                </c:pt>
                <c:pt idx="20837">
                  <c:v>283.3</c:v>
                </c:pt>
                <c:pt idx="20838">
                  <c:v>283.8</c:v>
                </c:pt>
                <c:pt idx="20839">
                  <c:v>280.7</c:v>
                </c:pt>
                <c:pt idx="20840">
                  <c:v>280</c:v>
                </c:pt>
                <c:pt idx="20841">
                  <c:v>278.10000000000002</c:v>
                </c:pt>
                <c:pt idx="20842">
                  <c:v>280.2</c:v>
                </c:pt>
                <c:pt idx="20843">
                  <c:v>279</c:v>
                </c:pt>
                <c:pt idx="20844">
                  <c:v>276.60000000000002</c:v>
                </c:pt>
                <c:pt idx="20845">
                  <c:v>280.7</c:v>
                </c:pt>
                <c:pt idx="20846">
                  <c:v>282.5</c:v>
                </c:pt>
                <c:pt idx="20847">
                  <c:v>278.8</c:v>
                </c:pt>
                <c:pt idx="20848">
                  <c:v>276.2</c:v>
                </c:pt>
                <c:pt idx="20849">
                  <c:v>277.10000000000002</c:v>
                </c:pt>
                <c:pt idx="20850">
                  <c:v>275.60000000000002</c:v>
                </c:pt>
                <c:pt idx="20851">
                  <c:v>279.60000000000002</c:v>
                </c:pt>
                <c:pt idx="20852">
                  <c:v>274.60000000000002</c:v>
                </c:pt>
                <c:pt idx="20853">
                  <c:v>268.39999999999998</c:v>
                </c:pt>
                <c:pt idx="20854">
                  <c:v>277.2</c:v>
                </c:pt>
                <c:pt idx="20855">
                  <c:v>283.5</c:v>
                </c:pt>
                <c:pt idx="20856">
                  <c:v>277.60000000000002</c:v>
                </c:pt>
                <c:pt idx="20857">
                  <c:v>284.39999999999998</c:v>
                </c:pt>
                <c:pt idx="20858">
                  <c:v>280.60000000000002</c:v>
                </c:pt>
                <c:pt idx="20859">
                  <c:v>276.60000000000002</c:v>
                </c:pt>
                <c:pt idx="20860">
                  <c:v>284.5</c:v>
                </c:pt>
                <c:pt idx="20861">
                  <c:v>282</c:v>
                </c:pt>
                <c:pt idx="20862">
                  <c:v>280.8</c:v>
                </c:pt>
                <c:pt idx="20863">
                  <c:v>274.60000000000002</c:v>
                </c:pt>
                <c:pt idx="20864">
                  <c:v>284.10000000000002</c:v>
                </c:pt>
                <c:pt idx="20865">
                  <c:v>283.5</c:v>
                </c:pt>
                <c:pt idx="20866">
                  <c:v>283.60000000000002</c:v>
                </c:pt>
                <c:pt idx="20867">
                  <c:v>284.89999999999998</c:v>
                </c:pt>
                <c:pt idx="20868">
                  <c:v>285.5</c:v>
                </c:pt>
                <c:pt idx="20869">
                  <c:v>282.8</c:v>
                </c:pt>
                <c:pt idx="20870">
                  <c:v>279.3</c:v>
                </c:pt>
                <c:pt idx="20871">
                  <c:v>280.8</c:v>
                </c:pt>
                <c:pt idx="20872">
                  <c:v>275.5</c:v>
                </c:pt>
                <c:pt idx="20873">
                  <c:v>282.39999999999998</c:v>
                </c:pt>
                <c:pt idx="20874">
                  <c:v>274.39999999999998</c:v>
                </c:pt>
                <c:pt idx="20875">
                  <c:v>283.7</c:v>
                </c:pt>
                <c:pt idx="20876">
                  <c:v>285.10000000000002</c:v>
                </c:pt>
                <c:pt idx="20877">
                  <c:v>275.60000000000002</c:v>
                </c:pt>
                <c:pt idx="20878">
                  <c:v>282.7</c:v>
                </c:pt>
                <c:pt idx="20879">
                  <c:v>283.7</c:v>
                </c:pt>
                <c:pt idx="20880">
                  <c:v>278.8</c:v>
                </c:pt>
                <c:pt idx="20881">
                  <c:v>279.5</c:v>
                </c:pt>
                <c:pt idx="20882">
                  <c:v>279.8</c:v>
                </c:pt>
                <c:pt idx="20883">
                  <c:v>281.5</c:v>
                </c:pt>
                <c:pt idx="20884">
                  <c:v>284.3</c:v>
                </c:pt>
                <c:pt idx="20885">
                  <c:v>282.10000000000002</c:v>
                </c:pt>
                <c:pt idx="20886">
                  <c:v>283.8</c:v>
                </c:pt>
                <c:pt idx="20887">
                  <c:v>286.5</c:v>
                </c:pt>
                <c:pt idx="20888">
                  <c:v>285.2</c:v>
                </c:pt>
                <c:pt idx="20889">
                  <c:v>283.5</c:v>
                </c:pt>
                <c:pt idx="20890">
                  <c:v>276.3</c:v>
                </c:pt>
                <c:pt idx="20891">
                  <c:v>285.3</c:v>
                </c:pt>
                <c:pt idx="20892">
                  <c:v>287.2</c:v>
                </c:pt>
                <c:pt idx="20893">
                  <c:v>285</c:v>
                </c:pt>
                <c:pt idx="20894">
                  <c:v>274.60000000000002</c:v>
                </c:pt>
                <c:pt idx="20895">
                  <c:v>285.2</c:v>
                </c:pt>
                <c:pt idx="20896">
                  <c:v>284.3</c:v>
                </c:pt>
                <c:pt idx="20897">
                  <c:v>283.8</c:v>
                </c:pt>
                <c:pt idx="20898">
                  <c:v>286.2</c:v>
                </c:pt>
                <c:pt idx="20899">
                  <c:v>286.2</c:v>
                </c:pt>
                <c:pt idx="20900">
                  <c:v>282.3</c:v>
                </c:pt>
                <c:pt idx="20901">
                  <c:v>285</c:v>
                </c:pt>
                <c:pt idx="20902">
                  <c:v>285.60000000000002</c:v>
                </c:pt>
                <c:pt idx="20903">
                  <c:v>284.8</c:v>
                </c:pt>
                <c:pt idx="20904">
                  <c:v>284.7</c:v>
                </c:pt>
                <c:pt idx="20905">
                  <c:v>286.60000000000002</c:v>
                </c:pt>
                <c:pt idx="20906">
                  <c:v>286.2</c:v>
                </c:pt>
                <c:pt idx="20907">
                  <c:v>284.5</c:v>
                </c:pt>
                <c:pt idx="20908">
                  <c:v>283.60000000000002</c:v>
                </c:pt>
                <c:pt idx="20909">
                  <c:v>284.89999999999998</c:v>
                </c:pt>
                <c:pt idx="20910">
                  <c:v>284.7</c:v>
                </c:pt>
                <c:pt idx="20911">
                  <c:v>283.7</c:v>
                </c:pt>
                <c:pt idx="20912">
                  <c:v>283.8</c:v>
                </c:pt>
                <c:pt idx="20913">
                  <c:v>284.5</c:v>
                </c:pt>
                <c:pt idx="20914">
                  <c:v>279.2</c:v>
                </c:pt>
                <c:pt idx="20915">
                  <c:v>283.8</c:v>
                </c:pt>
                <c:pt idx="20916">
                  <c:v>283</c:v>
                </c:pt>
                <c:pt idx="20917">
                  <c:v>284.60000000000002</c:v>
                </c:pt>
                <c:pt idx="20918">
                  <c:v>283.8</c:v>
                </c:pt>
                <c:pt idx="20919">
                  <c:v>283</c:v>
                </c:pt>
                <c:pt idx="20920">
                  <c:v>286.10000000000002</c:v>
                </c:pt>
                <c:pt idx="20921">
                  <c:v>284.2</c:v>
                </c:pt>
                <c:pt idx="20922">
                  <c:v>286.5</c:v>
                </c:pt>
                <c:pt idx="20923">
                  <c:v>284.7</c:v>
                </c:pt>
                <c:pt idx="20924">
                  <c:v>284.8</c:v>
                </c:pt>
                <c:pt idx="20925">
                  <c:v>286.2</c:v>
                </c:pt>
                <c:pt idx="20926">
                  <c:v>281.10000000000002</c:v>
                </c:pt>
                <c:pt idx="20927">
                  <c:v>287.3</c:v>
                </c:pt>
                <c:pt idx="20928">
                  <c:v>289.2</c:v>
                </c:pt>
                <c:pt idx="20929">
                  <c:v>286.89999999999998</c:v>
                </c:pt>
                <c:pt idx="20930">
                  <c:v>279.7</c:v>
                </c:pt>
                <c:pt idx="20931">
                  <c:v>286</c:v>
                </c:pt>
                <c:pt idx="20932">
                  <c:v>288.5</c:v>
                </c:pt>
                <c:pt idx="20933">
                  <c:v>288.89999999999998</c:v>
                </c:pt>
                <c:pt idx="20934">
                  <c:v>286.5</c:v>
                </c:pt>
                <c:pt idx="20935">
                  <c:v>287.39999999999998</c:v>
                </c:pt>
                <c:pt idx="20936">
                  <c:v>286.5</c:v>
                </c:pt>
                <c:pt idx="20937">
                  <c:v>288</c:v>
                </c:pt>
                <c:pt idx="20938">
                  <c:v>289.2</c:v>
                </c:pt>
                <c:pt idx="20939">
                  <c:v>287.3</c:v>
                </c:pt>
                <c:pt idx="20940">
                  <c:v>288.5</c:v>
                </c:pt>
                <c:pt idx="20941">
                  <c:v>286.60000000000002</c:v>
                </c:pt>
                <c:pt idx="20942">
                  <c:v>287.89999999999998</c:v>
                </c:pt>
                <c:pt idx="20943">
                  <c:v>283.3</c:v>
                </c:pt>
                <c:pt idx="20944">
                  <c:v>284.8</c:v>
                </c:pt>
                <c:pt idx="20945">
                  <c:v>288.5</c:v>
                </c:pt>
                <c:pt idx="20946">
                  <c:v>281</c:v>
                </c:pt>
                <c:pt idx="20947">
                  <c:v>287.39999999999998</c:v>
                </c:pt>
                <c:pt idx="20948">
                  <c:v>280.3</c:v>
                </c:pt>
                <c:pt idx="20949">
                  <c:v>284</c:v>
                </c:pt>
                <c:pt idx="20950">
                  <c:v>282</c:v>
                </c:pt>
                <c:pt idx="20951">
                  <c:v>284.8</c:v>
                </c:pt>
                <c:pt idx="20952">
                  <c:v>282.5</c:v>
                </c:pt>
                <c:pt idx="20953">
                  <c:v>287.5</c:v>
                </c:pt>
                <c:pt idx="20954">
                  <c:v>285.8</c:v>
                </c:pt>
                <c:pt idx="20955">
                  <c:v>281.3</c:v>
                </c:pt>
                <c:pt idx="20956">
                  <c:v>283.8</c:v>
                </c:pt>
                <c:pt idx="20957">
                  <c:v>285.7</c:v>
                </c:pt>
                <c:pt idx="20958">
                  <c:v>284.5</c:v>
                </c:pt>
                <c:pt idx="20959">
                  <c:v>283.3</c:v>
                </c:pt>
                <c:pt idx="20960">
                  <c:v>282.8</c:v>
                </c:pt>
                <c:pt idx="20961">
                  <c:v>274.8</c:v>
                </c:pt>
                <c:pt idx="20962">
                  <c:v>275.89999999999998</c:v>
                </c:pt>
                <c:pt idx="20963">
                  <c:v>280.39999999999998</c:v>
                </c:pt>
                <c:pt idx="20964">
                  <c:v>283</c:v>
                </c:pt>
                <c:pt idx="20965">
                  <c:v>282.5</c:v>
                </c:pt>
                <c:pt idx="20966">
                  <c:v>280.89999999999998</c:v>
                </c:pt>
                <c:pt idx="20967">
                  <c:v>272.60000000000002</c:v>
                </c:pt>
                <c:pt idx="20968">
                  <c:v>274.60000000000002</c:v>
                </c:pt>
                <c:pt idx="20969">
                  <c:v>277.10000000000002</c:v>
                </c:pt>
                <c:pt idx="20970">
                  <c:v>274.60000000000002</c:v>
                </c:pt>
                <c:pt idx="20971">
                  <c:v>278.60000000000002</c:v>
                </c:pt>
                <c:pt idx="20972">
                  <c:v>279</c:v>
                </c:pt>
                <c:pt idx="20973">
                  <c:v>279.60000000000002</c:v>
                </c:pt>
                <c:pt idx="20974">
                  <c:v>274</c:v>
                </c:pt>
                <c:pt idx="20975">
                  <c:v>272.2</c:v>
                </c:pt>
                <c:pt idx="20976">
                  <c:v>271.8</c:v>
                </c:pt>
                <c:pt idx="20977">
                  <c:v>278.60000000000002</c:v>
                </c:pt>
                <c:pt idx="20978">
                  <c:v>277.7</c:v>
                </c:pt>
                <c:pt idx="20979">
                  <c:v>272.89999999999998</c:v>
                </c:pt>
                <c:pt idx="20980">
                  <c:v>275.8</c:v>
                </c:pt>
                <c:pt idx="20981">
                  <c:v>277.3</c:v>
                </c:pt>
                <c:pt idx="20982">
                  <c:v>275.60000000000002</c:v>
                </c:pt>
                <c:pt idx="20983">
                  <c:v>276.3</c:v>
                </c:pt>
                <c:pt idx="20984">
                  <c:v>280.60000000000002</c:v>
                </c:pt>
                <c:pt idx="20985">
                  <c:v>282.5</c:v>
                </c:pt>
                <c:pt idx="20986">
                  <c:v>283.3</c:v>
                </c:pt>
                <c:pt idx="20987">
                  <c:v>281.8</c:v>
                </c:pt>
                <c:pt idx="20988">
                  <c:v>283.5</c:v>
                </c:pt>
                <c:pt idx="20989">
                  <c:v>275.10000000000002</c:v>
                </c:pt>
                <c:pt idx="20990">
                  <c:v>276</c:v>
                </c:pt>
                <c:pt idx="20991">
                  <c:v>272.60000000000002</c:v>
                </c:pt>
                <c:pt idx="20992">
                  <c:v>282.5</c:v>
                </c:pt>
                <c:pt idx="20993">
                  <c:v>280.39999999999998</c:v>
                </c:pt>
                <c:pt idx="20994">
                  <c:v>271.60000000000002</c:v>
                </c:pt>
                <c:pt idx="20995">
                  <c:v>280.8</c:v>
                </c:pt>
                <c:pt idx="20996">
                  <c:v>275.10000000000002</c:v>
                </c:pt>
                <c:pt idx="20997">
                  <c:v>277.8</c:v>
                </c:pt>
                <c:pt idx="20998">
                  <c:v>279.5</c:v>
                </c:pt>
                <c:pt idx="20999">
                  <c:v>279</c:v>
                </c:pt>
                <c:pt idx="21000">
                  <c:v>278.8</c:v>
                </c:pt>
                <c:pt idx="21001">
                  <c:v>276.7</c:v>
                </c:pt>
                <c:pt idx="21002">
                  <c:v>274.7</c:v>
                </c:pt>
                <c:pt idx="21003">
                  <c:v>275.8</c:v>
                </c:pt>
                <c:pt idx="21004">
                  <c:v>272</c:v>
                </c:pt>
                <c:pt idx="21005">
                  <c:v>276.60000000000002</c:v>
                </c:pt>
                <c:pt idx="21006">
                  <c:v>276.60000000000002</c:v>
                </c:pt>
                <c:pt idx="21007">
                  <c:v>274.8</c:v>
                </c:pt>
                <c:pt idx="21008">
                  <c:v>275.3</c:v>
                </c:pt>
                <c:pt idx="21009">
                  <c:v>264.7</c:v>
                </c:pt>
                <c:pt idx="21010">
                  <c:v>276.3</c:v>
                </c:pt>
                <c:pt idx="21011">
                  <c:v>274</c:v>
                </c:pt>
                <c:pt idx="21012">
                  <c:v>274.60000000000002</c:v>
                </c:pt>
                <c:pt idx="21013">
                  <c:v>274.60000000000002</c:v>
                </c:pt>
                <c:pt idx="21014">
                  <c:v>274.60000000000002</c:v>
                </c:pt>
                <c:pt idx="21015">
                  <c:v>274.60000000000002</c:v>
                </c:pt>
                <c:pt idx="21016">
                  <c:v>262.5</c:v>
                </c:pt>
                <c:pt idx="21017">
                  <c:v>266.10000000000002</c:v>
                </c:pt>
                <c:pt idx="21018">
                  <c:v>264.89999999999998</c:v>
                </c:pt>
                <c:pt idx="21019">
                  <c:v>274.60000000000002</c:v>
                </c:pt>
                <c:pt idx="21020">
                  <c:v>274.60000000000002</c:v>
                </c:pt>
                <c:pt idx="21021">
                  <c:v>273.8</c:v>
                </c:pt>
                <c:pt idx="21022">
                  <c:v>270.8</c:v>
                </c:pt>
                <c:pt idx="21023">
                  <c:v>271.39999999999998</c:v>
                </c:pt>
                <c:pt idx="21024">
                  <c:v>271.10000000000002</c:v>
                </c:pt>
                <c:pt idx="21025">
                  <c:v>273.60000000000002</c:v>
                </c:pt>
                <c:pt idx="21026">
                  <c:v>272.39999999999998</c:v>
                </c:pt>
                <c:pt idx="21027">
                  <c:v>271.39999999999998</c:v>
                </c:pt>
                <c:pt idx="21028">
                  <c:v>272.39999999999998</c:v>
                </c:pt>
                <c:pt idx="21029">
                  <c:v>266.89999999999998</c:v>
                </c:pt>
                <c:pt idx="21030">
                  <c:v>261.7</c:v>
                </c:pt>
                <c:pt idx="21031">
                  <c:v>259.89999999999998</c:v>
                </c:pt>
                <c:pt idx="21032">
                  <c:v>269.10000000000002</c:v>
                </c:pt>
                <c:pt idx="21033">
                  <c:v>270.10000000000002</c:v>
                </c:pt>
                <c:pt idx="21034">
                  <c:v>265.3</c:v>
                </c:pt>
                <c:pt idx="21035">
                  <c:v>270.89999999999998</c:v>
                </c:pt>
                <c:pt idx="21036">
                  <c:v>272.39999999999998</c:v>
                </c:pt>
                <c:pt idx="21037">
                  <c:v>271.8</c:v>
                </c:pt>
                <c:pt idx="21038">
                  <c:v>272.39999999999998</c:v>
                </c:pt>
                <c:pt idx="21039">
                  <c:v>272.10000000000002</c:v>
                </c:pt>
                <c:pt idx="21040">
                  <c:v>272.3</c:v>
                </c:pt>
                <c:pt idx="21041">
                  <c:v>270.3</c:v>
                </c:pt>
                <c:pt idx="21042">
                  <c:v>266.7</c:v>
                </c:pt>
                <c:pt idx="21043">
                  <c:v>272.7</c:v>
                </c:pt>
                <c:pt idx="21044">
                  <c:v>273.2</c:v>
                </c:pt>
                <c:pt idx="21045">
                  <c:v>266.7</c:v>
                </c:pt>
                <c:pt idx="21046">
                  <c:v>273.60000000000002</c:v>
                </c:pt>
                <c:pt idx="21047">
                  <c:v>272.8</c:v>
                </c:pt>
                <c:pt idx="21048">
                  <c:v>273.10000000000002</c:v>
                </c:pt>
                <c:pt idx="21049">
                  <c:v>272.7</c:v>
                </c:pt>
                <c:pt idx="21050">
                  <c:v>267.8</c:v>
                </c:pt>
                <c:pt idx="21051">
                  <c:v>272.10000000000002</c:v>
                </c:pt>
                <c:pt idx="21052">
                  <c:v>273.60000000000002</c:v>
                </c:pt>
                <c:pt idx="21053">
                  <c:v>270.3</c:v>
                </c:pt>
                <c:pt idx="21054">
                  <c:v>270.89999999999998</c:v>
                </c:pt>
                <c:pt idx="21055">
                  <c:v>271.8</c:v>
                </c:pt>
                <c:pt idx="21056">
                  <c:v>271.5</c:v>
                </c:pt>
                <c:pt idx="21057">
                  <c:v>265.7</c:v>
                </c:pt>
                <c:pt idx="21058">
                  <c:v>266.39999999999998</c:v>
                </c:pt>
                <c:pt idx="21059">
                  <c:v>271.5</c:v>
                </c:pt>
                <c:pt idx="21060">
                  <c:v>262.7</c:v>
                </c:pt>
                <c:pt idx="21061">
                  <c:v>270</c:v>
                </c:pt>
                <c:pt idx="21062">
                  <c:v>267.8</c:v>
                </c:pt>
                <c:pt idx="21063">
                  <c:v>269.89999999999998</c:v>
                </c:pt>
                <c:pt idx="21064">
                  <c:v>271.60000000000002</c:v>
                </c:pt>
                <c:pt idx="21065">
                  <c:v>272</c:v>
                </c:pt>
                <c:pt idx="21066">
                  <c:v>272.60000000000002</c:v>
                </c:pt>
                <c:pt idx="21067">
                  <c:v>270.60000000000002</c:v>
                </c:pt>
                <c:pt idx="21068">
                  <c:v>267.7</c:v>
                </c:pt>
                <c:pt idx="21069">
                  <c:v>270.39999999999998</c:v>
                </c:pt>
                <c:pt idx="21070">
                  <c:v>272.5</c:v>
                </c:pt>
                <c:pt idx="21071">
                  <c:v>271.60000000000002</c:v>
                </c:pt>
                <c:pt idx="21072">
                  <c:v>265.7</c:v>
                </c:pt>
                <c:pt idx="21073">
                  <c:v>272.3</c:v>
                </c:pt>
                <c:pt idx="21074">
                  <c:v>267.2</c:v>
                </c:pt>
                <c:pt idx="21075">
                  <c:v>265.89999999999998</c:v>
                </c:pt>
                <c:pt idx="21076">
                  <c:v>271.89999999999998</c:v>
                </c:pt>
                <c:pt idx="21077">
                  <c:v>268</c:v>
                </c:pt>
                <c:pt idx="21078">
                  <c:v>265.2</c:v>
                </c:pt>
                <c:pt idx="21079">
                  <c:v>265.39999999999998</c:v>
                </c:pt>
                <c:pt idx="21080">
                  <c:v>273.39999999999998</c:v>
                </c:pt>
                <c:pt idx="21081">
                  <c:v>274.60000000000002</c:v>
                </c:pt>
                <c:pt idx="21082">
                  <c:v>273.7</c:v>
                </c:pt>
                <c:pt idx="21083">
                  <c:v>274.2</c:v>
                </c:pt>
                <c:pt idx="21084">
                  <c:v>271.39999999999998</c:v>
                </c:pt>
                <c:pt idx="21085">
                  <c:v>263.7</c:v>
                </c:pt>
                <c:pt idx="21086">
                  <c:v>269.89999999999998</c:v>
                </c:pt>
                <c:pt idx="21087">
                  <c:v>270.60000000000002</c:v>
                </c:pt>
                <c:pt idx="21088">
                  <c:v>273.5</c:v>
                </c:pt>
                <c:pt idx="21089">
                  <c:v>268.10000000000002</c:v>
                </c:pt>
                <c:pt idx="21090">
                  <c:v>275.60000000000002</c:v>
                </c:pt>
                <c:pt idx="21091">
                  <c:v>271</c:v>
                </c:pt>
                <c:pt idx="21092">
                  <c:v>275.8</c:v>
                </c:pt>
                <c:pt idx="21093">
                  <c:v>276.8</c:v>
                </c:pt>
                <c:pt idx="21094">
                  <c:v>277.3</c:v>
                </c:pt>
                <c:pt idx="21095">
                  <c:v>274.2</c:v>
                </c:pt>
                <c:pt idx="21096">
                  <c:v>275.8</c:v>
                </c:pt>
                <c:pt idx="21097">
                  <c:v>269.2</c:v>
                </c:pt>
                <c:pt idx="21098">
                  <c:v>276</c:v>
                </c:pt>
                <c:pt idx="21099">
                  <c:v>277.3</c:v>
                </c:pt>
                <c:pt idx="21100">
                  <c:v>277.5</c:v>
                </c:pt>
                <c:pt idx="21101">
                  <c:v>275.7</c:v>
                </c:pt>
                <c:pt idx="21102">
                  <c:v>272.39999999999998</c:v>
                </c:pt>
                <c:pt idx="21103">
                  <c:v>274</c:v>
                </c:pt>
                <c:pt idx="21104">
                  <c:v>278</c:v>
                </c:pt>
                <c:pt idx="21105">
                  <c:v>277.8</c:v>
                </c:pt>
                <c:pt idx="21106">
                  <c:v>271.2</c:v>
                </c:pt>
                <c:pt idx="21107">
                  <c:v>277.60000000000002</c:v>
                </c:pt>
                <c:pt idx="21108">
                  <c:v>267.89999999999998</c:v>
                </c:pt>
                <c:pt idx="21109">
                  <c:v>275.7</c:v>
                </c:pt>
                <c:pt idx="21110">
                  <c:v>277</c:v>
                </c:pt>
                <c:pt idx="21111">
                  <c:v>273.8</c:v>
                </c:pt>
                <c:pt idx="21112">
                  <c:v>277.60000000000002</c:v>
                </c:pt>
                <c:pt idx="21113">
                  <c:v>277.3</c:v>
                </c:pt>
                <c:pt idx="21114">
                  <c:v>274.8</c:v>
                </c:pt>
                <c:pt idx="21115">
                  <c:v>276.39999999999998</c:v>
                </c:pt>
                <c:pt idx="21116">
                  <c:v>276.2</c:v>
                </c:pt>
                <c:pt idx="21117">
                  <c:v>274.10000000000002</c:v>
                </c:pt>
                <c:pt idx="21118">
                  <c:v>277.2</c:v>
                </c:pt>
                <c:pt idx="21119">
                  <c:v>276.5</c:v>
                </c:pt>
                <c:pt idx="21120">
                  <c:v>279.10000000000002</c:v>
                </c:pt>
                <c:pt idx="21121">
                  <c:v>274.8</c:v>
                </c:pt>
                <c:pt idx="21122">
                  <c:v>278.60000000000002</c:v>
                </c:pt>
                <c:pt idx="21123">
                  <c:v>280</c:v>
                </c:pt>
                <c:pt idx="21124">
                  <c:v>275.3</c:v>
                </c:pt>
                <c:pt idx="21125">
                  <c:v>281.7</c:v>
                </c:pt>
                <c:pt idx="21126">
                  <c:v>282</c:v>
                </c:pt>
                <c:pt idx="21127">
                  <c:v>281.2</c:v>
                </c:pt>
                <c:pt idx="21128">
                  <c:v>272.2</c:v>
                </c:pt>
                <c:pt idx="21129">
                  <c:v>281.5</c:v>
                </c:pt>
                <c:pt idx="21130">
                  <c:v>280.5</c:v>
                </c:pt>
                <c:pt idx="21131">
                  <c:v>277.2</c:v>
                </c:pt>
                <c:pt idx="21132">
                  <c:v>276.3</c:v>
                </c:pt>
                <c:pt idx="21133">
                  <c:v>282.60000000000002</c:v>
                </c:pt>
                <c:pt idx="21134">
                  <c:v>281.89999999999998</c:v>
                </c:pt>
                <c:pt idx="21135">
                  <c:v>281.8</c:v>
                </c:pt>
                <c:pt idx="21136">
                  <c:v>281.5</c:v>
                </c:pt>
                <c:pt idx="21137">
                  <c:v>277.8</c:v>
                </c:pt>
                <c:pt idx="21138">
                  <c:v>281.5</c:v>
                </c:pt>
                <c:pt idx="21139">
                  <c:v>280.60000000000002</c:v>
                </c:pt>
                <c:pt idx="21140">
                  <c:v>281.89999999999998</c:v>
                </c:pt>
                <c:pt idx="21141">
                  <c:v>279.60000000000002</c:v>
                </c:pt>
                <c:pt idx="21142">
                  <c:v>278.2</c:v>
                </c:pt>
                <c:pt idx="21143">
                  <c:v>277.10000000000002</c:v>
                </c:pt>
                <c:pt idx="21144">
                  <c:v>279.10000000000002</c:v>
                </c:pt>
                <c:pt idx="21145">
                  <c:v>281</c:v>
                </c:pt>
                <c:pt idx="21146">
                  <c:v>276.8</c:v>
                </c:pt>
                <c:pt idx="21147">
                  <c:v>279.3</c:v>
                </c:pt>
                <c:pt idx="21148">
                  <c:v>277.7</c:v>
                </c:pt>
                <c:pt idx="21149">
                  <c:v>277.5</c:v>
                </c:pt>
                <c:pt idx="21150">
                  <c:v>276.10000000000002</c:v>
                </c:pt>
                <c:pt idx="21151">
                  <c:v>279.39999999999998</c:v>
                </c:pt>
                <c:pt idx="21152">
                  <c:v>276.7</c:v>
                </c:pt>
                <c:pt idx="21153">
                  <c:v>273.3</c:v>
                </c:pt>
                <c:pt idx="21154">
                  <c:v>277.60000000000002</c:v>
                </c:pt>
                <c:pt idx="21155">
                  <c:v>274.8</c:v>
                </c:pt>
                <c:pt idx="21156">
                  <c:v>274.8</c:v>
                </c:pt>
                <c:pt idx="21157">
                  <c:v>276.60000000000002</c:v>
                </c:pt>
                <c:pt idx="21158">
                  <c:v>277.3</c:v>
                </c:pt>
                <c:pt idx="21159">
                  <c:v>276.10000000000002</c:v>
                </c:pt>
                <c:pt idx="21160">
                  <c:v>274.7</c:v>
                </c:pt>
                <c:pt idx="21161">
                  <c:v>275.2</c:v>
                </c:pt>
                <c:pt idx="21162">
                  <c:v>275.3</c:v>
                </c:pt>
                <c:pt idx="21163">
                  <c:v>274.7</c:v>
                </c:pt>
                <c:pt idx="21164">
                  <c:v>269</c:v>
                </c:pt>
                <c:pt idx="21165">
                  <c:v>272.39999999999998</c:v>
                </c:pt>
                <c:pt idx="21166">
                  <c:v>274.3</c:v>
                </c:pt>
                <c:pt idx="21167">
                  <c:v>271.2</c:v>
                </c:pt>
                <c:pt idx="21168">
                  <c:v>278.8</c:v>
                </c:pt>
                <c:pt idx="21169">
                  <c:v>269.8</c:v>
                </c:pt>
                <c:pt idx="21170">
                  <c:v>281.5</c:v>
                </c:pt>
                <c:pt idx="21171">
                  <c:v>273.3</c:v>
                </c:pt>
                <c:pt idx="21172">
                  <c:v>276.89999999999998</c:v>
                </c:pt>
                <c:pt idx="21173">
                  <c:v>279.7</c:v>
                </c:pt>
                <c:pt idx="21174">
                  <c:v>277.8</c:v>
                </c:pt>
                <c:pt idx="21175">
                  <c:v>277.5</c:v>
                </c:pt>
                <c:pt idx="21176">
                  <c:v>276.60000000000002</c:v>
                </c:pt>
                <c:pt idx="21177">
                  <c:v>275.8</c:v>
                </c:pt>
                <c:pt idx="21178">
                  <c:v>277.10000000000002</c:v>
                </c:pt>
                <c:pt idx="21179">
                  <c:v>273.8</c:v>
                </c:pt>
                <c:pt idx="21180">
                  <c:v>275.60000000000002</c:v>
                </c:pt>
                <c:pt idx="21181">
                  <c:v>261.8</c:v>
                </c:pt>
                <c:pt idx="21182">
                  <c:v>268.5</c:v>
                </c:pt>
                <c:pt idx="21183">
                  <c:v>269.39999999999998</c:v>
                </c:pt>
                <c:pt idx="21184">
                  <c:v>258.89999999999998</c:v>
                </c:pt>
                <c:pt idx="21185">
                  <c:v>272</c:v>
                </c:pt>
                <c:pt idx="21186">
                  <c:v>269.60000000000002</c:v>
                </c:pt>
                <c:pt idx="21187">
                  <c:v>272.2</c:v>
                </c:pt>
                <c:pt idx="21188">
                  <c:v>268.89999999999998</c:v>
                </c:pt>
                <c:pt idx="21189">
                  <c:v>270.60000000000002</c:v>
                </c:pt>
                <c:pt idx="21190">
                  <c:v>270.60000000000002</c:v>
                </c:pt>
                <c:pt idx="21191">
                  <c:v>267.3</c:v>
                </c:pt>
                <c:pt idx="21192">
                  <c:v>268.60000000000002</c:v>
                </c:pt>
                <c:pt idx="21193">
                  <c:v>263.2</c:v>
                </c:pt>
                <c:pt idx="21194">
                  <c:v>267.8</c:v>
                </c:pt>
                <c:pt idx="21195">
                  <c:v>265.2</c:v>
                </c:pt>
                <c:pt idx="21196">
                  <c:v>257</c:v>
                </c:pt>
                <c:pt idx="21197">
                  <c:v>266.7</c:v>
                </c:pt>
                <c:pt idx="21198">
                  <c:v>266.39999999999998</c:v>
                </c:pt>
                <c:pt idx="21199">
                  <c:v>264.7</c:v>
                </c:pt>
                <c:pt idx="21200">
                  <c:v>264.3</c:v>
                </c:pt>
                <c:pt idx="21201">
                  <c:v>257</c:v>
                </c:pt>
                <c:pt idx="21202">
                  <c:v>260.3</c:v>
                </c:pt>
                <c:pt idx="21203">
                  <c:v>266.7</c:v>
                </c:pt>
                <c:pt idx="21204">
                  <c:v>260.7</c:v>
                </c:pt>
                <c:pt idx="21205">
                  <c:v>253.8</c:v>
                </c:pt>
                <c:pt idx="21206">
                  <c:v>264.7</c:v>
                </c:pt>
                <c:pt idx="21207">
                  <c:v>255</c:v>
                </c:pt>
                <c:pt idx="21208">
                  <c:v>257.10000000000002</c:v>
                </c:pt>
                <c:pt idx="21209">
                  <c:v>253.7</c:v>
                </c:pt>
                <c:pt idx="21210">
                  <c:v>255.5</c:v>
                </c:pt>
                <c:pt idx="21211">
                  <c:v>263.7</c:v>
                </c:pt>
                <c:pt idx="21212">
                  <c:v>262</c:v>
                </c:pt>
                <c:pt idx="21213">
                  <c:v>259</c:v>
                </c:pt>
                <c:pt idx="21214">
                  <c:v>258.89999999999998</c:v>
                </c:pt>
                <c:pt idx="21215">
                  <c:v>257.8</c:v>
                </c:pt>
                <c:pt idx="21216">
                  <c:v>257.5</c:v>
                </c:pt>
                <c:pt idx="21217">
                  <c:v>257.2</c:v>
                </c:pt>
                <c:pt idx="21218">
                  <c:v>260.89999999999998</c:v>
                </c:pt>
                <c:pt idx="21219">
                  <c:v>256</c:v>
                </c:pt>
                <c:pt idx="21220">
                  <c:v>255.3</c:v>
                </c:pt>
                <c:pt idx="21221">
                  <c:v>257.8</c:v>
                </c:pt>
                <c:pt idx="21222">
                  <c:v>253.8</c:v>
                </c:pt>
                <c:pt idx="21223">
                  <c:v>259.39999999999998</c:v>
                </c:pt>
                <c:pt idx="21224">
                  <c:v>256.2</c:v>
                </c:pt>
                <c:pt idx="21225">
                  <c:v>253.8</c:v>
                </c:pt>
                <c:pt idx="21226">
                  <c:v>249.5</c:v>
                </c:pt>
                <c:pt idx="21227">
                  <c:v>258</c:v>
                </c:pt>
                <c:pt idx="21228">
                  <c:v>259</c:v>
                </c:pt>
                <c:pt idx="21229">
                  <c:v>257.7</c:v>
                </c:pt>
                <c:pt idx="21230">
                  <c:v>256.8</c:v>
                </c:pt>
                <c:pt idx="21231">
                  <c:v>251.5</c:v>
                </c:pt>
                <c:pt idx="21232">
                  <c:v>255.1</c:v>
                </c:pt>
                <c:pt idx="21233">
                  <c:v>249.2</c:v>
                </c:pt>
                <c:pt idx="21234">
                  <c:v>249.1</c:v>
                </c:pt>
                <c:pt idx="21235">
                  <c:v>253.4</c:v>
                </c:pt>
                <c:pt idx="21236">
                  <c:v>252.3</c:v>
                </c:pt>
                <c:pt idx="21237">
                  <c:v>253.5</c:v>
                </c:pt>
                <c:pt idx="21238">
                  <c:v>245.6</c:v>
                </c:pt>
                <c:pt idx="21239">
                  <c:v>245.8</c:v>
                </c:pt>
                <c:pt idx="21240">
                  <c:v>252</c:v>
                </c:pt>
                <c:pt idx="21241">
                  <c:v>250.2</c:v>
                </c:pt>
                <c:pt idx="21242">
                  <c:v>253.5</c:v>
                </c:pt>
                <c:pt idx="21243">
                  <c:v>254</c:v>
                </c:pt>
                <c:pt idx="21244">
                  <c:v>252.7</c:v>
                </c:pt>
                <c:pt idx="21245">
                  <c:v>251.8</c:v>
                </c:pt>
                <c:pt idx="21246">
                  <c:v>254</c:v>
                </c:pt>
                <c:pt idx="21247">
                  <c:v>253.7</c:v>
                </c:pt>
                <c:pt idx="21248">
                  <c:v>246.2</c:v>
                </c:pt>
                <c:pt idx="21249">
                  <c:v>252.3</c:v>
                </c:pt>
                <c:pt idx="21250">
                  <c:v>251.1</c:v>
                </c:pt>
                <c:pt idx="21251">
                  <c:v>247.6</c:v>
                </c:pt>
                <c:pt idx="21252">
                  <c:v>253.5</c:v>
                </c:pt>
                <c:pt idx="21253">
                  <c:v>251.5</c:v>
                </c:pt>
                <c:pt idx="21254">
                  <c:v>247.2</c:v>
                </c:pt>
                <c:pt idx="21255">
                  <c:v>251.5</c:v>
                </c:pt>
                <c:pt idx="21256">
                  <c:v>252.9</c:v>
                </c:pt>
                <c:pt idx="21257">
                  <c:v>252.5</c:v>
                </c:pt>
                <c:pt idx="21258">
                  <c:v>252.3</c:v>
                </c:pt>
                <c:pt idx="21259">
                  <c:v>250.9</c:v>
                </c:pt>
                <c:pt idx="21260">
                  <c:v>252.2</c:v>
                </c:pt>
                <c:pt idx="21261">
                  <c:v>243.9</c:v>
                </c:pt>
                <c:pt idx="21262">
                  <c:v>249</c:v>
                </c:pt>
                <c:pt idx="21263">
                  <c:v>252</c:v>
                </c:pt>
                <c:pt idx="21264">
                  <c:v>248.6</c:v>
                </c:pt>
                <c:pt idx="21265">
                  <c:v>252.5</c:v>
                </c:pt>
                <c:pt idx="21266">
                  <c:v>250.6</c:v>
                </c:pt>
                <c:pt idx="21267">
                  <c:v>252.5</c:v>
                </c:pt>
                <c:pt idx="21268">
                  <c:v>248.4</c:v>
                </c:pt>
                <c:pt idx="21269">
                  <c:v>254.8</c:v>
                </c:pt>
                <c:pt idx="21270">
                  <c:v>252.5</c:v>
                </c:pt>
                <c:pt idx="21271">
                  <c:v>256.7</c:v>
                </c:pt>
                <c:pt idx="21272">
                  <c:v>255.3</c:v>
                </c:pt>
                <c:pt idx="21273">
                  <c:v>256.3</c:v>
                </c:pt>
                <c:pt idx="21274">
                  <c:v>256.8</c:v>
                </c:pt>
                <c:pt idx="21275">
                  <c:v>254.7</c:v>
                </c:pt>
                <c:pt idx="21276">
                  <c:v>249.6</c:v>
                </c:pt>
                <c:pt idx="21277">
                  <c:v>255.2</c:v>
                </c:pt>
                <c:pt idx="21278">
                  <c:v>248.8</c:v>
                </c:pt>
                <c:pt idx="21279">
                  <c:v>254</c:v>
                </c:pt>
                <c:pt idx="21280">
                  <c:v>254.9</c:v>
                </c:pt>
                <c:pt idx="21281">
                  <c:v>257.2</c:v>
                </c:pt>
                <c:pt idx="21282">
                  <c:v>256.3</c:v>
                </c:pt>
                <c:pt idx="21283">
                  <c:v>253.3</c:v>
                </c:pt>
                <c:pt idx="21284">
                  <c:v>257.89999999999998</c:v>
                </c:pt>
                <c:pt idx="21285">
                  <c:v>257.5</c:v>
                </c:pt>
                <c:pt idx="21286">
                  <c:v>250.5</c:v>
                </c:pt>
                <c:pt idx="21287">
                  <c:v>257.3</c:v>
                </c:pt>
                <c:pt idx="21288">
                  <c:v>257.5</c:v>
                </c:pt>
                <c:pt idx="21289">
                  <c:v>256.8</c:v>
                </c:pt>
                <c:pt idx="21290">
                  <c:v>256.8</c:v>
                </c:pt>
                <c:pt idx="21291">
                  <c:v>256.8</c:v>
                </c:pt>
                <c:pt idx="21292">
                  <c:v>256.8</c:v>
                </c:pt>
                <c:pt idx="21293">
                  <c:v>256.89999999999998</c:v>
                </c:pt>
                <c:pt idx="21294">
                  <c:v>253.5</c:v>
                </c:pt>
                <c:pt idx="21295">
                  <c:v>258.60000000000002</c:v>
                </c:pt>
                <c:pt idx="21296">
                  <c:v>257.3</c:v>
                </c:pt>
                <c:pt idx="21297">
                  <c:v>256</c:v>
                </c:pt>
                <c:pt idx="21298">
                  <c:v>254.8</c:v>
                </c:pt>
                <c:pt idx="21299">
                  <c:v>254.3</c:v>
                </c:pt>
                <c:pt idx="21300">
                  <c:v>254.5</c:v>
                </c:pt>
                <c:pt idx="21301">
                  <c:v>256.8</c:v>
                </c:pt>
                <c:pt idx="21302">
                  <c:v>257.3</c:v>
                </c:pt>
                <c:pt idx="21303">
                  <c:v>250.8</c:v>
                </c:pt>
                <c:pt idx="21304">
                  <c:v>254.6</c:v>
                </c:pt>
                <c:pt idx="21305">
                  <c:v>254</c:v>
                </c:pt>
                <c:pt idx="21306">
                  <c:v>258.7</c:v>
                </c:pt>
                <c:pt idx="21307">
                  <c:v>256.2</c:v>
                </c:pt>
                <c:pt idx="21308">
                  <c:v>260.7</c:v>
                </c:pt>
                <c:pt idx="21309">
                  <c:v>261.5</c:v>
                </c:pt>
                <c:pt idx="21310">
                  <c:v>258</c:v>
                </c:pt>
                <c:pt idx="21311">
                  <c:v>251.6</c:v>
                </c:pt>
                <c:pt idx="21312">
                  <c:v>260.2</c:v>
                </c:pt>
                <c:pt idx="21313">
                  <c:v>259.3</c:v>
                </c:pt>
                <c:pt idx="21314">
                  <c:v>262.60000000000002</c:v>
                </c:pt>
                <c:pt idx="21315">
                  <c:v>261.89999999999998</c:v>
                </c:pt>
                <c:pt idx="21316">
                  <c:v>262.7</c:v>
                </c:pt>
                <c:pt idx="21317">
                  <c:v>262.7</c:v>
                </c:pt>
                <c:pt idx="21318">
                  <c:v>262.7</c:v>
                </c:pt>
                <c:pt idx="21319">
                  <c:v>254.1</c:v>
                </c:pt>
                <c:pt idx="21320">
                  <c:v>261</c:v>
                </c:pt>
                <c:pt idx="21321">
                  <c:v>265.7</c:v>
                </c:pt>
                <c:pt idx="21322">
                  <c:v>259.60000000000002</c:v>
                </c:pt>
                <c:pt idx="21323">
                  <c:v>256.7</c:v>
                </c:pt>
                <c:pt idx="21324">
                  <c:v>262.7</c:v>
                </c:pt>
                <c:pt idx="21325">
                  <c:v>261.8</c:v>
                </c:pt>
                <c:pt idx="21326">
                  <c:v>262.3</c:v>
                </c:pt>
                <c:pt idx="21327">
                  <c:v>264.7</c:v>
                </c:pt>
                <c:pt idx="21328">
                  <c:v>262.89999999999998</c:v>
                </c:pt>
                <c:pt idx="21329">
                  <c:v>264.7</c:v>
                </c:pt>
                <c:pt idx="21330">
                  <c:v>263.2</c:v>
                </c:pt>
                <c:pt idx="21331">
                  <c:v>264.7</c:v>
                </c:pt>
                <c:pt idx="21332">
                  <c:v>265.10000000000002</c:v>
                </c:pt>
                <c:pt idx="21333">
                  <c:v>261.89999999999998</c:v>
                </c:pt>
                <c:pt idx="21334">
                  <c:v>263.8</c:v>
                </c:pt>
                <c:pt idx="21335">
                  <c:v>264.3</c:v>
                </c:pt>
                <c:pt idx="21336">
                  <c:v>262.89999999999998</c:v>
                </c:pt>
                <c:pt idx="21337">
                  <c:v>261.89999999999998</c:v>
                </c:pt>
                <c:pt idx="21338">
                  <c:v>263.7</c:v>
                </c:pt>
                <c:pt idx="21339">
                  <c:v>258.5</c:v>
                </c:pt>
                <c:pt idx="21340">
                  <c:v>261.60000000000002</c:v>
                </c:pt>
                <c:pt idx="21341">
                  <c:v>261.10000000000002</c:v>
                </c:pt>
                <c:pt idx="21342">
                  <c:v>259.5</c:v>
                </c:pt>
                <c:pt idx="21343">
                  <c:v>258.8</c:v>
                </c:pt>
                <c:pt idx="21344">
                  <c:v>255.4</c:v>
                </c:pt>
                <c:pt idx="21345">
                  <c:v>263.89999999999998</c:v>
                </c:pt>
                <c:pt idx="21346">
                  <c:v>262.89999999999998</c:v>
                </c:pt>
                <c:pt idx="21347">
                  <c:v>265.10000000000002</c:v>
                </c:pt>
                <c:pt idx="21348">
                  <c:v>264.2</c:v>
                </c:pt>
                <c:pt idx="21349">
                  <c:v>264.5</c:v>
                </c:pt>
                <c:pt idx="21350">
                  <c:v>263.89999999999998</c:v>
                </c:pt>
                <c:pt idx="21351">
                  <c:v>264.2</c:v>
                </c:pt>
                <c:pt idx="21352">
                  <c:v>264.60000000000002</c:v>
                </c:pt>
                <c:pt idx="21353">
                  <c:v>259.60000000000002</c:v>
                </c:pt>
                <c:pt idx="21354">
                  <c:v>264.2</c:v>
                </c:pt>
                <c:pt idx="21355">
                  <c:v>259.3</c:v>
                </c:pt>
                <c:pt idx="21356">
                  <c:v>263.8</c:v>
                </c:pt>
                <c:pt idx="21357">
                  <c:v>266.39999999999998</c:v>
                </c:pt>
                <c:pt idx="21358">
                  <c:v>266.60000000000002</c:v>
                </c:pt>
                <c:pt idx="21359">
                  <c:v>266.89999999999998</c:v>
                </c:pt>
                <c:pt idx="21360">
                  <c:v>267.2</c:v>
                </c:pt>
                <c:pt idx="21361">
                  <c:v>266.39999999999998</c:v>
                </c:pt>
                <c:pt idx="21362">
                  <c:v>265.8</c:v>
                </c:pt>
                <c:pt idx="21363">
                  <c:v>263.39999999999998</c:v>
                </c:pt>
                <c:pt idx="21364">
                  <c:v>266.7</c:v>
                </c:pt>
                <c:pt idx="21365">
                  <c:v>260.89999999999998</c:v>
                </c:pt>
                <c:pt idx="21366">
                  <c:v>260.2</c:v>
                </c:pt>
                <c:pt idx="21367">
                  <c:v>256.8</c:v>
                </c:pt>
                <c:pt idx="21368">
                  <c:v>264.8</c:v>
                </c:pt>
                <c:pt idx="21369">
                  <c:v>265.2</c:v>
                </c:pt>
                <c:pt idx="21370">
                  <c:v>267.60000000000002</c:v>
                </c:pt>
                <c:pt idx="21371">
                  <c:v>265.60000000000002</c:v>
                </c:pt>
                <c:pt idx="21372">
                  <c:v>265.7</c:v>
                </c:pt>
                <c:pt idx="21373">
                  <c:v>265.60000000000002</c:v>
                </c:pt>
                <c:pt idx="21374">
                  <c:v>265.5</c:v>
                </c:pt>
                <c:pt idx="21375">
                  <c:v>262.2</c:v>
                </c:pt>
                <c:pt idx="21376">
                  <c:v>265.60000000000002</c:v>
                </c:pt>
                <c:pt idx="21377">
                  <c:v>263.89999999999998</c:v>
                </c:pt>
                <c:pt idx="21378">
                  <c:v>253</c:v>
                </c:pt>
                <c:pt idx="21379">
                  <c:v>263.89999999999998</c:v>
                </c:pt>
                <c:pt idx="21380">
                  <c:v>267.3</c:v>
                </c:pt>
                <c:pt idx="21381">
                  <c:v>269.60000000000002</c:v>
                </c:pt>
                <c:pt idx="21382">
                  <c:v>272.3</c:v>
                </c:pt>
                <c:pt idx="21383">
                  <c:v>270.89999999999998</c:v>
                </c:pt>
                <c:pt idx="21384">
                  <c:v>273.39999999999998</c:v>
                </c:pt>
                <c:pt idx="21385">
                  <c:v>274.39999999999998</c:v>
                </c:pt>
                <c:pt idx="21386">
                  <c:v>273</c:v>
                </c:pt>
                <c:pt idx="21387">
                  <c:v>269.89999999999998</c:v>
                </c:pt>
                <c:pt idx="21388">
                  <c:v>274.2</c:v>
                </c:pt>
                <c:pt idx="21389">
                  <c:v>273.10000000000002</c:v>
                </c:pt>
                <c:pt idx="21390">
                  <c:v>275.10000000000002</c:v>
                </c:pt>
                <c:pt idx="21391">
                  <c:v>274.8</c:v>
                </c:pt>
                <c:pt idx="21392">
                  <c:v>277.60000000000002</c:v>
                </c:pt>
                <c:pt idx="21393">
                  <c:v>273.89999999999998</c:v>
                </c:pt>
                <c:pt idx="21394">
                  <c:v>278.10000000000002</c:v>
                </c:pt>
                <c:pt idx="21395">
                  <c:v>272.39999999999998</c:v>
                </c:pt>
                <c:pt idx="21396">
                  <c:v>271.39999999999998</c:v>
                </c:pt>
                <c:pt idx="21397">
                  <c:v>279</c:v>
                </c:pt>
                <c:pt idx="21398">
                  <c:v>274.39999999999998</c:v>
                </c:pt>
                <c:pt idx="21399">
                  <c:v>276.3</c:v>
                </c:pt>
                <c:pt idx="21400">
                  <c:v>272.7</c:v>
                </c:pt>
                <c:pt idx="21401">
                  <c:v>276.10000000000002</c:v>
                </c:pt>
                <c:pt idx="21402">
                  <c:v>279.60000000000002</c:v>
                </c:pt>
                <c:pt idx="21403">
                  <c:v>274.7</c:v>
                </c:pt>
                <c:pt idx="21404">
                  <c:v>272</c:v>
                </c:pt>
                <c:pt idx="21405">
                  <c:v>274.60000000000002</c:v>
                </c:pt>
                <c:pt idx="21406">
                  <c:v>276</c:v>
                </c:pt>
                <c:pt idx="21407">
                  <c:v>273.8</c:v>
                </c:pt>
                <c:pt idx="21408">
                  <c:v>279.60000000000002</c:v>
                </c:pt>
                <c:pt idx="21409">
                  <c:v>279.60000000000002</c:v>
                </c:pt>
                <c:pt idx="21410">
                  <c:v>275</c:v>
                </c:pt>
                <c:pt idx="21411">
                  <c:v>275.3</c:v>
                </c:pt>
                <c:pt idx="21412">
                  <c:v>279.2</c:v>
                </c:pt>
                <c:pt idx="21413">
                  <c:v>275.2</c:v>
                </c:pt>
                <c:pt idx="21414">
                  <c:v>273.8</c:v>
                </c:pt>
                <c:pt idx="21415">
                  <c:v>279.8</c:v>
                </c:pt>
                <c:pt idx="21416">
                  <c:v>275.5</c:v>
                </c:pt>
                <c:pt idx="21417">
                  <c:v>280.3</c:v>
                </c:pt>
                <c:pt idx="21418">
                  <c:v>280.5</c:v>
                </c:pt>
                <c:pt idx="21419">
                  <c:v>279.7</c:v>
                </c:pt>
                <c:pt idx="21420">
                  <c:v>278.60000000000002</c:v>
                </c:pt>
                <c:pt idx="21421">
                  <c:v>275.60000000000002</c:v>
                </c:pt>
                <c:pt idx="21422">
                  <c:v>277.7</c:v>
                </c:pt>
                <c:pt idx="21423">
                  <c:v>278.3</c:v>
                </c:pt>
                <c:pt idx="21424">
                  <c:v>277.39999999999998</c:v>
                </c:pt>
                <c:pt idx="21425">
                  <c:v>277.2</c:v>
                </c:pt>
                <c:pt idx="21426">
                  <c:v>270.60000000000002</c:v>
                </c:pt>
                <c:pt idx="21427">
                  <c:v>278.60000000000002</c:v>
                </c:pt>
                <c:pt idx="21428">
                  <c:v>276.10000000000002</c:v>
                </c:pt>
                <c:pt idx="21429">
                  <c:v>277.10000000000002</c:v>
                </c:pt>
                <c:pt idx="21430">
                  <c:v>282.60000000000002</c:v>
                </c:pt>
                <c:pt idx="21431">
                  <c:v>278.60000000000002</c:v>
                </c:pt>
                <c:pt idx="21432">
                  <c:v>281.3</c:v>
                </c:pt>
                <c:pt idx="21433">
                  <c:v>281.5</c:v>
                </c:pt>
                <c:pt idx="21434">
                  <c:v>282.8</c:v>
                </c:pt>
                <c:pt idx="21435">
                  <c:v>272.60000000000002</c:v>
                </c:pt>
                <c:pt idx="21436">
                  <c:v>284.7</c:v>
                </c:pt>
                <c:pt idx="21437">
                  <c:v>286.10000000000002</c:v>
                </c:pt>
                <c:pt idx="21438">
                  <c:v>281.8</c:v>
                </c:pt>
                <c:pt idx="21439">
                  <c:v>284.39999999999998</c:v>
                </c:pt>
                <c:pt idx="21440">
                  <c:v>283.10000000000002</c:v>
                </c:pt>
                <c:pt idx="21441">
                  <c:v>278.8</c:v>
                </c:pt>
                <c:pt idx="21442">
                  <c:v>282.89999999999998</c:v>
                </c:pt>
                <c:pt idx="21443">
                  <c:v>285.2</c:v>
                </c:pt>
                <c:pt idx="21444">
                  <c:v>283.5</c:v>
                </c:pt>
                <c:pt idx="21445">
                  <c:v>278.8</c:v>
                </c:pt>
                <c:pt idx="21446">
                  <c:v>278.2</c:v>
                </c:pt>
                <c:pt idx="21447">
                  <c:v>281</c:v>
                </c:pt>
                <c:pt idx="21448">
                  <c:v>282.7</c:v>
                </c:pt>
                <c:pt idx="21449">
                  <c:v>278.3</c:v>
                </c:pt>
                <c:pt idx="21450">
                  <c:v>279.8</c:v>
                </c:pt>
                <c:pt idx="21451">
                  <c:v>281</c:v>
                </c:pt>
                <c:pt idx="21452">
                  <c:v>278.5</c:v>
                </c:pt>
                <c:pt idx="21453">
                  <c:v>279.60000000000002</c:v>
                </c:pt>
                <c:pt idx="21454">
                  <c:v>283.2</c:v>
                </c:pt>
                <c:pt idx="21455">
                  <c:v>280</c:v>
                </c:pt>
                <c:pt idx="21456">
                  <c:v>279.10000000000002</c:v>
                </c:pt>
                <c:pt idx="21457">
                  <c:v>277.89999999999998</c:v>
                </c:pt>
                <c:pt idx="21458">
                  <c:v>280.3</c:v>
                </c:pt>
                <c:pt idx="21459">
                  <c:v>278.60000000000002</c:v>
                </c:pt>
                <c:pt idx="21460">
                  <c:v>282.3</c:v>
                </c:pt>
                <c:pt idx="21461">
                  <c:v>281.39999999999998</c:v>
                </c:pt>
                <c:pt idx="21462">
                  <c:v>285.5</c:v>
                </c:pt>
                <c:pt idx="21463">
                  <c:v>282</c:v>
                </c:pt>
                <c:pt idx="21464">
                  <c:v>274.89999999999998</c:v>
                </c:pt>
                <c:pt idx="21465">
                  <c:v>281.5</c:v>
                </c:pt>
                <c:pt idx="21466">
                  <c:v>287.60000000000002</c:v>
                </c:pt>
                <c:pt idx="21467">
                  <c:v>279.8</c:v>
                </c:pt>
                <c:pt idx="21468">
                  <c:v>286</c:v>
                </c:pt>
                <c:pt idx="21469">
                  <c:v>288.39999999999998</c:v>
                </c:pt>
                <c:pt idx="21470">
                  <c:v>287.10000000000002</c:v>
                </c:pt>
                <c:pt idx="21471">
                  <c:v>285</c:v>
                </c:pt>
                <c:pt idx="21472">
                  <c:v>285.7</c:v>
                </c:pt>
                <c:pt idx="21473">
                  <c:v>279.89999999999998</c:v>
                </c:pt>
                <c:pt idx="21474">
                  <c:v>274.10000000000002</c:v>
                </c:pt>
                <c:pt idx="21475">
                  <c:v>274.39999999999998</c:v>
                </c:pt>
                <c:pt idx="21476">
                  <c:v>284.2</c:v>
                </c:pt>
                <c:pt idx="21477">
                  <c:v>277.60000000000002</c:v>
                </c:pt>
                <c:pt idx="21478">
                  <c:v>279.39999999999998</c:v>
                </c:pt>
                <c:pt idx="21479">
                  <c:v>284.3</c:v>
                </c:pt>
                <c:pt idx="21480">
                  <c:v>283.8</c:v>
                </c:pt>
                <c:pt idx="21481">
                  <c:v>284.7</c:v>
                </c:pt>
                <c:pt idx="21482">
                  <c:v>280.3</c:v>
                </c:pt>
                <c:pt idx="21483">
                  <c:v>275.3</c:v>
                </c:pt>
                <c:pt idx="21484">
                  <c:v>283.8</c:v>
                </c:pt>
                <c:pt idx="21485">
                  <c:v>286.10000000000002</c:v>
                </c:pt>
                <c:pt idx="21486">
                  <c:v>287</c:v>
                </c:pt>
                <c:pt idx="21487">
                  <c:v>276.39999999999998</c:v>
                </c:pt>
                <c:pt idx="21488">
                  <c:v>284.7</c:v>
                </c:pt>
                <c:pt idx="21489">
                  <c:v>285.8</c:v>
                </c:pt>
                <c:pt idx="21490">
                  <c:v>290.2</c:v>
                </c:pt>
                <c:pt idx="21491">
                  <c:v>285.8</c:v>
                </c:pt>
                <c:pt idx="21492">
                  <c:v>288</c:v>
                </c:pt>
                <c:pt idx="21493">
                  <c:v>285.8</c:v>
                </c:pt>
                <c:pt idx="21494">
                  <c:v>289.5</c:v>
                </c:pt>
                <c:pt idx="21495">
                  <c:v>288.7</c:v>
                </c:pt>
                <c:pt idx="21496">
                  <c:v>276.5</c:v>
                </c:pt>
                <c:pt idx="21497">
                  <c:v>281</c:v>
                </c:pt>
                <c:pt idx="21498">
                  <c:v>285.5</c:v>
                </c:pt>
                <c:pt idx="21499">
                  <c:v>288.60000000000002</c:v>
                </c:pt>
                <c:pt idx="21500">
                  <c:v>288.8</c:v>
                </c:pt>
                <c:pt idx="21501">
                  <c:v>288.7</c:v>
                </c:pt>
                <c:pt idx="21502">
                  <c:v>290</c:v>
                </c:pt>
                <c:pt idx="21503">
                  <c:v>284.3</c:v>
                </c:pt>
                <c:pt idx="21504">
                  <c:v>288.5</c:v>
                </c:pt>
                <c:pt idx="21505">
                  <c:v>281.2</c:v>
                </c:pt>
                <c:pt idx="21506">
                  <c:v>287.2</c:v>
                </c:pt>
                <c:pt idx="21507">
                  <c:v>286.2</c:v>
                </c:pt>
                <c:pt idx="21508">
                  <c:v>287.39999999999998</c:v>
                </c:pt>
                <c:pt idx="21509">
                  <c:v>286.5</c:v>
                </c:pt>
                <c:pt idx="21510">
                  <c:v>287.2</c:v>
                </c:pt>
                <c:pt idx="21511">
                  <c:v>287.7</c:v>
                </c:pt>
                <c:pt idx="21512">
                  <c:v>284.5</c:v>
                </c:pt>
                <c:pt idx="21513">
                  <c:v>285.7</c:v>
                </c:pt>
                <c:pt idx="21514">
                  <c:v>277.60000000000002</c:v>
                </c:pt>
                <c:pt idx="21515">
                  <c:v>280.60000000000002</c:v>
                </c:pt>
                <c:pt idx="21516">
                  <c:v>287.2</c:v>
                </c:pt>
                <c:pt idx="21517">
                  <c:v>289.2</c:v>
                </c:pt>
                <c:pt idx="21518">
                  <c:v>286.10000000000002</c:v>
                </c:pt>
                <c:pt idx="21519">
                  <c:v>286.2</c:v>
                </c:pt>
                <c:pt idx="21520">
                  <c:v>277.3</c:v>
                </c:pt>
                <c:pt idx="21521">
                  <c:v>284.5</c:v>
                </c:pt>
                <c:pt idx="21522">
                  <c:v>281.5</c:v>
                </c:pt>
                <c:pt idx="21523">
                  <c:v>288.7</c:v>
                </c:pt>
                <c:pt idx="21524">
                  <c:v>283</c:v>
                </c:pt>
                <c:pt idx="21525">
                  <c:v>288</c:v>
                </c:pt>
                <c:pt idx="21526">
                  <c:v>287.39999999999998</c:v>
                </c:pt>
                <c:pt idx="21527">
                  <c:v>286.89999999999998</c:v>
                </c:pt>
                <c:pt idx="21528">
                  <c:v>286.7</c:v>
                </c:pt>
                <c:pt idx="21529">
                  <c:v>285.60000000000002</c:v>
                </c:pt>
                <c:pt idx="21530">
                  <c:v>274.89999999999998</c:v>
                </c:pt>
                <c:pt idx="21531">
                  <c:v>283</c:v>
                </c:pt>
                <c:pt idx="21532">
                  <c:v>285.10000000000002</c:v>
                </c:pt>
                <c:pt idx="21533">
                  <c:v>283.2</c:v>
                </c:pt>
                <c:pt idx="21534">
                  <c:v>285.5</c:v>
                </c:pt>
                <c:pt idx="21535">
                  <c:v>283.60000000000002</c:v>
                </c:pt>
                <c:pt idx="21536">
                  <c:v>286.2</c:v>
                </c:pt>
                <c:pt idx="21537">
                  <c:v>287</c:v>
                </c:pt>
                <c:pt idx="21538">
                  <c:v>288.5</c:v>
                </c:pt>
                <c:pt idx="21539">
                  <c:v>281</c:v>
                </c:pt>
                <c:pt idx="21540">
                  <c:v>280.3</c:v>
                </c:pt>
                <c:pt idx="21541">
                  <c:v>280.2</c:v>
                </c:pt>
                <c:pt idx="21542">
                  <c:v>286.7</c:v>
                </c:pt>
                <c:pt idx="21543">
                  <c:v>286.2</c:v>
                </c:pt>
                <c:pt idx="21544">
                  <c:v>283.8</c:v>
                </c:pt>
                <c:pt idx="21545">
                  <c:v>286.5</c:v>
                </c:pt>
                <c:pt idx="21546">
                  <c:v>286.5</c:v>
                </c:pt>
                <c:pt idx="21547">
                  <c:v>284.89999999999998</c:v>
                </c:pt>
                <c:pt idx="21548">
                  <c:v>275.2</c:v>
                </c:pt>
                <c:pt idx="21549">
                  <c:v>270.60000000000002</c:v>
                </c:pt>
                <c:pt idx="21550">
                  <c:v>285.8</c:v>
                </c:pt>
                <c:pt idx="21551">
                  <c:v>279.39999999999998</c:v>
                </c:pt>
                <c:pt idx="21552">
                  <c:v>283.5</c:v>
                </c:pt>
                <c:pt idx="21553">
                  <c:v>284.3</c:v>
                </c:pt>
                <c:pt idx="21554">
                  <c:v>281.7</c:v>
                </c:pt>
                <c:pt idx="21555">
                  <c:v>286.5</c:v>
                </c:pt>
                <c:pt idx="21556">
                  <c:v>287.60000000000002</c:v>
                </c:pt>
                <c:pt idx="21557">
                  <c:v>286.39999999999998</c:v>
                </c:pt>
                <c:pt idx="21558">
                  <c:v>281.3</c:v>
                </c:pt>
                <c:pt idx="21559">
                  <c:v>284.8</c:v>
                </c:pt>
                <c:pt idx="21560">
                  <c:v>286.60000000000002</c:v>
                </c:pt>
                <c:pt idx="21561">
                  <c:v>280.3</c:v>
                </c:pt>
                <c:pt idx="21562">
                  <c:v>270.10000000000002</c:v>
                </c:pt>
                <c:pt idx="21563">
                  <c:v>281.39999999999998</c:v>
                </c:pt>
                <c:pt idx="21564">
                  <c:v>277.8</c:v>
                </c:pt>
                <c:pt idx="21565">
                  <c:v>281.8</c:v>
                </c:pt>
                <c:pt idx="21566">
                  <c:v>286.2</c:v>
                </c:pt>
                <c:pt idx="21567">
                  <c:v>287.7</c:v>
                </c:pt>
                <c:pt idx="21568">
                  <c:v>282.2</c:v>
                </c:pt>
                <c:pt idx="21569">
                  <c:v>282.7</c:v>
                </c:pt>
                <c:pt idx="21570">
                  <c:v>288.5</c:v>
                </c:pt>
                <c:pt idx="21571">
                  <c:v>285.7</c:v>
                </c:pt>
                <c:pt idx="21572">
                  <c:v>286.39999999999998</c:v>
                </c:pt>
                <c:pt idx="21573">
                  <c:v>286.5</c:v>
                </c:pt>
                <c:pt idx="21574">
                  <c:v>285.39999999999998</c:v>
                </c:pt>
                <c:pt idx="21575">
                  <c:v>279.10000000000002</c:v>
                </c:pt>
                <c:pt idx="21576">
                  <c:v>281.8</c:v>
                </c:pt>
                <c:pt idx="21577">
                  <c:v>286.2</c:v>
                </c:pt>
                <c:pt idx="21578">
                  <c:v>285.60000000000002</c:v>
                </c:pt>
                <c:pt idx="21579">
                  <c:v>288.5</c:v>
                </c:pt>
                <c:pt idx="21580">
                  <c:v>288.39999999999998</c:v>
                </c:pt>
                <c:pt idx="21581">
                  <c:v>288.7</c:v>
                </c:pt>
                <c:pt idx="21582">
                  <c:v>291.2</c:v>
                </c:pt>
                <c:pt idx="21583">
                  <c:v>290.39999999999998</c:v>
                </c:pt>
                <c:pt idx="21584">
                  <c:v>289.5</c:v>
                </c:pt>
                <c:pt idx="21585">
                  <c:v>288.7</c:v>
                </c:pt>
                <c:pt idx="21586">
                  <c:v>289.5</c:v>
                </c:pt>
                <c:pt idx="21587">
                  <c:v>289.60000000000002</c:v>
                </c:pt>
                <c:pt idx="21588">
                  <c:v>290</c:v>
                </c:pt>
                <c:pt idx="21589">
                  <c:v>288.60000000000002</c:v>
                </c:pt>
                <c:pt idx="21590">
                  <c:v>283.3</c:v>
                </c:pt>
                <c:pt idx="21591">
                  <c:v>282.5</c:v>
                </c:pt>
                <c:pt idx="21592">
                  <c:v>284.7</c:v>
                </c:pt>
                <c:pt idx="21593">
                  <c:v>284.8</c:v>
                </c:pt>
                <c:pt idx="21594">
                  <c:v>285.5</c:v>
                </c:pt>
                <c:pt idx="21595">
                  <c:v>287</c:v>
                </c:pt>
                <c:pt idx="21596">
                  <c:v>283.8</c:v>
                </c:pt>
                <c:pt idx="21597">
                  <c:v>284.7</c:v>
                </c:pt>
                <c:pt idx="21598">
                  <c:v>284.7</c:v>
                </c:pt>
                <c:pt idx="21599">
                  <c:v>285.2</c:v>
                </c:pt>
                <c:pt idx="21600">
                  <c:v>285.7</c:v>
                </c:pt>
                <c:pt idx="21601">
                  <c:v>286.7</c:v>
                </c:pt>
                <c:pt idx="21602">
                  <c:v>288.5</c:v>
                </c:pt>
                <c:pt idx="21603">
                  <c:v>287.7</c:v>
                </c:pt>
                <c:pt idx="21604">
                  <c:v>283.10000000000002</c:v>
                </c:pt>
                <c:pt idx="21605">
                  <c:v>281.89999999999998</c:v>
                </c:pt>
                <c:pt idx="21606">
                  <c:v>288</c:v>
                </c:pt>
                <c:pt idx="21607">
                  <c:v>290.5</c:v>
                </c:pt>
                <c:pt idx="21608">
                  <c:v>290.2</c:v>
                </c:pt>
                <c:pt idx="21609">
                  <c:v>288.5</c:v>
                </c:pt>
                <c:pt idx="21610">
                  <c:v>289.60000000000002</c:v>
                </c:pt>
                <c:pt idx="21611">
                  <c:v>290.2</c:v>
                </c:pt>
                <c:pt idx="21612">
                  <c:v>290</c:v>
                </c:pt>
                <c:pt idx="21613">
                  <c:v>276</c:v>
                </c:pt>
                <c:pt idx="21614">
                  <c:v>283.89999999999998</c:v>
                </c:pt>
                <c:pt idx="21615">
                  <c:v>287.7</c:v>
                </c:pt>
                <c:pt idx="21616">
                  <c:v>288.60000000000002</c:v>
                </c:pt>
                <c:pt idx="21617">
                  <c:v>290</c:v>
                </c:pt>
                <c:pt idx="21618">
                  <c:v>290.89999999999998</c:v>
                </c:pt>
                <c:pt idx="21619">
                  <c:v>285.89999999999998</c:v>
                </c:pt>
                <c:pt idx="21620">
                  <c:v>290</c:v>
                </c:pt>
                <c:pt idx="21621">
                  <c:v>288</c:v>
                </c:pt>
                <c:pt idx="21622">
                  <c:v>292.3</c:v>
                </c:pt>
                <c:pt idx="21623">
                  <c:v>290.89999999999998</c:v>
                </c:pt>
                <c:pt idx="21624">
                  <c:v>287.7</c:v>
                </c:pt>
                <c:pt idx="21625">
                  <c:v>291.39999999999998</c:v>
                </c:pt>
                <c:pt idx="21626">
                  <c:v>289.60000000000002</c:v>
                </c:pt>
                <c:pt idx="21627">
                  <c:v>289.2</c:v>
                </c:pt>
                <c:pt idx="21628">
                  <c:v>290.2</c:v>
                </c:pt>
                <c:pt idx="21629">
                  <c:v>287.89999999999998</c:v>
                </c:pt>
                <c:pt idx="21630">
                  <c:v>288.5</c:v>
                </c:pt>
                <c:pt idx="21631">
                  <c:v>289.5</c:v>
                </c:pt>
                <c:pt idx="21632">
                  <c:v>289.89999999999998</c:v>
                </c:pt>
                <c:pt idx="21633">
                  <c:v>287.5</c:v>
                </c:pt>
                <c:pt idx="21634">
                  <c:v>288.3</c:v>
                </c:pt>
                <c:pt idx="21635">
                  <c:v>284.8</c:v>
                </c:pt>
                <c:pt idx="21636">
                  <c:v>284.8</c:v>
                </c:pt>
                <c:pt idx="21637">
                  <c:v>292.5</c:v>
                </c:pt>
                <c:pt idx="21638">
                  <c:v>292.60000000000002</c:v>
                </c:pt>
                <c:pt idx="21639">
                  <c:v>292.89999999999998</c:v>
                </c:pt>
                <c:pt idx="21640">
                  <c:v>285.89999999999998</c:v>
                </c:pt>
                <c:pt idx="21641">
                  <c:v>291.7</c:v>
                </c:pt>
                <c:pt idx="21642">
                  <c:v>290.39999999999998</c:v>
                </c:pt>
                <c:pt idx="21643">
                  <c:v>288.7</c:v>
                </c:pt>
                <c:pt idx="21644">
                  <c:v>291</c:v>
                </c:pt>
                <c:pt idx="21645">
                  <c:v>291.89999999999998</c:v>
                </c:pt>
                <c:pt idx="21646">
                  <c:v>291.5</c:v>
                </c:pt>
                <c:pt idx="21647">
                  <c:v>291.60000000000002</c:v>
                </c:pt>
                <c:pt idx="21648">
                  <c:v>291.89999999999998</c:v>
                </c:pt>
                <c:pt idx="21649">
                  <c:v>291.39999999999998</c:v>
                </c:pt>
                <c:pt idx="21650">
                  <c:v>292.3</c:v>
                </c:pt>
                <c:pt idx="21651">
                  <c:v>287.5</c:v>
                </c:pt>
                <c:pt idx="21652">
                  <c:v>293</c:v>
                </c:pt>
                <c:pt idx="21653">
                  <c:v>287.2</c:v>
                </c:pt>
                <c:pt idx="21654">
                  <c:v>286.2</c:v>
                </c:pt>
                <c:pt idx="21655">
                  <c:v>290.60000000000002</c:v>
                </c:pt>
                <c:pt idx="21656">
                  <c:v>291.60000000000002</c:v>
                </c:pt>
                <c:pt idx="21657">
                  <c:v>291.89999999999998</c:v>
                </c:pt>
                <c:pt idx="21658">
                  <c:v>289.2</c:v>
                </c:pt>
                <c:pt idx="21659">
                  <c:v>289</c:v>
                </c:pt>
                <c:pt idx="21660">
                  <c:v>293.2</c:v>
                </c:pt>
                <c:pt idx="21661">
                  <c:v>285.89999999999998</c:v>
                </c:pt>
                <c:pt idx="21662">
                  <c:v>291.3</c:v>
                </c:pt>
                <c:pt idx="21663">
                  <c:v>290.89999999999998</c:v>
                </c:pt>
                <c:pt idx="21664">
                  <c:v>289.7</c:v>
                </c:pt>
                <c:pt idx="21665">
                  <c:v>292</c:v>
                </c:pt>
                <c:pt idx="21666">
                  <c:v>291.39999999999998</c:v>
                </c:pt>
                <c:pt idx="21667">
                  <c:v>286.89999999999998</c:v>
                </c:pt>
                <c:pt idx="21668">
                  <c:v>291.89999999999998</c:v>
                </c:pt>
                <c:pt idx="21669">
                  <c:v>293.2</c:v>
                </c:pt>
                <c:pt idx="21670">
                  <c:v>288.39999999999998</c:v>
                </c:pt>
                <c:pt idx="21671">
                  <c:v>288.3</c:v>
                </c:pt>
                <c:pt idx="21672">
                  <c:v>284.3</c:v>
                </c:pt>
                <c:pt idx="21673">
                  <c:v>290.39999999999998</c:v>
                </c:pt>
                <c:pt idx="21674">
                  <c:v>285.10000000000002</c:v>
                </c:pt>
                <c:pt idx="21675">
                  <c:v>287.2</c:v>
                </c:pt>
                <c:pt idx="21676">
                  <c:v>291.10000000000002</c:v>
                </c:pt>
                <c:pt idx="21677">
                  <c:v>287.5</c:v>
                </c:pt>
                <c:pt idx="21678">
                  <c:v>289.7</c:v>
                </c:pt>
                <c:pt idx="21679">
                  <c:v>290.60000000000002</c:v>
                </c:pt>
                <c:pt idx="21680">
                  <c:v>290.8</c:v>
                </c:pt>
                <c:pt idx="21681">
                  <c:v>284.8</c:v>
                </c:pt>
                <c:pt idx="21682">
                  <c:v>292.2</c:v>
                </c:pt>
                <c:pt idx="21683">
                  <c:v>290.3</c:v>
                </c:pt>
                <c:pt idx="21684">
                  <c:v>285.5</c:v>
                </c:pt>
                <c:pt idx="21685">
                  <c:v>287.60000000000002</c:v>
                </c:pt>
                <c:pt idx="21686">
                  <c:v>287.60000000000002</c:v>
                </c:pt>
                <c:pt idx="21687">
                  <c:v>284.3</c:v>
                </c:pt>
                <c:pt idx="21688">
                  <c:v>279.89999999999998</c:v>
                </c:pt>
                <c:pt idx="21689">
                  <c:v>281.89999999999998</c:v>
                </c:pt>
                <c:pt idx="21690">
                  <c:v>284.8</c:v>
                </c:pt>
                <c:pt idx="21691">
                  <c:v>285.60000000000002</c:v>
                </c:pt>
                <c:pt idx="21692">
                  <c:v>286.10000000000002</c:v>
                </c:pt>
                <c:pt idx="21693">
                  <c:v>287</c:v>
                </c:pt>
                <c:pt idx="21694">
                  <c:v>283.8</c:v>
                </c:pt>
                <c:pt idx="21695">
                  <c:v>284.8</c:v>
                </c:pt>
                <c:pt idx="21696">
                  <c:v>287.7</c:v>
                </c:pt>
                <c:pt idx="21697">
                  <c:v>288.10000000000002</c:v>
                </c:pt>
                <c:pt idx="21698">
                  <c:v>284.89999999999998</c:v>
                </c:pt>
                <c:pt idx="21699">
                  <c:v>287.7</c:v>
                </c:pt>
                <c:pt idx="21700">
                  <c:v>287.39999999999998</c:v>
                </c:pt>
                <c:pt idx="21701">
                  <c:v>288.10000000000002</c:v>
                </c:pt>
                <c:pt idx="21702">
                  <c:v>286</c:v>
                </c:pt>
                <c:pt idx="21703">
                  <c:v>285.8</c:v>
                </c:pt>
                <c:pt idx="21704">
                  <c:v>287.8</c:v>
                </c:pt>
                <c:pt idx="21705">
                  <c:v>287.7</c:v>
                </c:pt>
                <c:pt idx="21706">
                  <c:v>287.39999999999998</c:v>
                </c:pt>
                <c:pt idx="21707">
                  <c:v>282.39999999999998</c:v>
                </c:pt>
                <c:pt idx="21708">
                  <c:v>287.5</c:v>
                </c:pt>
                <c:pt idx="21709">
                  <c:v>283.60000000000002</c:v>
                </c:pt>
                <c:pt idx="21710">
                  <c:v>286.2</c:v>
                </c:pt>
                <c:pt idx="21711">
                  <c:v>286.2</c:v>
                </c:pt>
                <c:pt idx="21712">
                  <c:v>279.39999999999998</c:v>
                </c:pt>
                <c:pt idx="21713">
                  <c:v>288.89999999999998</c:v>
                </c:pt>
                <c:pt idx="21714">
                  <c:v>290.2</c:v>
                </c:pt>
                <c:pt idx="21715">
                  <c:v>287</c:v>
                </c:pt>
                <c:pt idx="21716">
                  <c:v>285</c:v>
                </c:pt>
                <c:pt idx="21717">
                  <c:v>285.5</c:v>
                </c:pt>
                <c:pt idx="21718">
                  <c:v>289.3</c:v>
                </c:pt>
                <c:pt idx="21719">
                  <c:v>286.60000000000002</c:v>
                </c:pt>
                <c:pt idx="21720">
                  <c:v>274.3</c:v>
                </c:pt>
                <c:pt idx="21721">
                  <c:v>282.5</c:v>
                </c:pt>
                <c:pt idx="21722">
                  <c:v>282.5</c:v>
                </c:pt>
                <c:pt idx="21723">
                  <c:v>281.8</c:v>
                </c:pt>
                <c:pt idx="21724">
                  <c:v>284.3</c:v>
                </c:pt>
                <c:pt idx="21725">
                  <c:v>281.7</c:v>
                </c:pt>
                <c:pt idx="21726">
                  <c:v>273.89999999999998</c:v>
                </c:pt>
                <c:pt idx="21727">
                  <c:v>283.8</c:v>
                </c:pt>
                <c:pt idx="21728">
                  <c:v>285.2</c:v>
                </c:pt>
                <c:pt idx="21729">
                  <c:v>279</c:v>
                </c:pt>
                <c:pt idx="21730">
                  <c:v>279.8</c:v>
                </c:pt>
                <c:pt idx="21731">
                  <c:v>283.8</c:v>
                </c:pt>
                <c:pt idx="21732">
                  <c:v>283.3</c:v>
                </c:pt>
                <c:pt idx="21733">
                  <c:v>284.5</c:v>
                </c:pt>
                <c:pt idx="21734">
                  <c:v>283.7</c:v>
                </c:pt>
                <c:pt idx="21735">
                  <c:v>285.5</c:v>
                </c:pt>
                <c:pt idx="21736">
                  <c:v>286.2</c:v>
                </c:pt>
                <c:pt idx="21737">
                  <c:v>283.10000000000002</c:v>
                </c:pt>
                <c:pt idx="21738">
                  <c:v>279.60000000000002</c:v>
                </c:pt>
                <c:pt idx="21739">
                  <c:v>284.39999999999998</c:v>
                </c:pt>
                <c:pt idx="21740">
                  <c:v>285.2</c:v>
                </c:pt>
                <c:pt idx="21741">
                  <c:v>286</c:v>
                </c:pt>
                <c:pt idx="21742">
                  <c:v>282.8</c:v>
                </c:pt>
                <c:pt idx="21743">
                  <c:v>283.8</c:v>
                </c:pt>
                <c:pt idx="21744">
                  <c:v>283.8</c:v>
                </c:pt>
                <c:pt idx="21745">
                  <c:v>285.10000000000002</c:v>
                </c:pt>
                <c:pt idx="21746">
                  <c:v>281.39999999999998</c:v>
                </c:pt>
                <c:pt idx="21747">
                  <c:v>279.60000000000002</c:v>
                </c:pt>
                <c:pt idx="21748">
                  <c:v>287.39999999999998</c:v>
                </c:pt>
                <c:pt idx="21749">
                  <c:v>286.89999999999998</c:v>
                </c:pt>
                <c:pt idx="21750">
                  <c:v>285.2</c:v>
                </c:pt>
                <c:pt idx="21751">
                  <c:v>282.8</c:v>
                </c:pt>
                <c:pt idx="21752">
                  <c:v>280.5</c:v>
                </c:pt>
                <c:pt idx="21753">
                  <c:v>280.3</c:v>
                </c:pt>
                <c:pt idx="21754">
                  <c:v>282.7</c:v>
                </c:pt>
                <c:pt idx="21755">
                  <c:v>275.39999999999998</c:v>
                </c:pt>
                <c:pt idx="21756">
                  <c:v>278.10000000000002</c:v>
                </c:pt>
                <c:pt idx="21757">
                  <c:v>280.7</c:v>
                </c:pt>
                <c:pt idx="21758">
                  <c:v>282.89999999999998</c:v>
                </c:pt>
                <c:pt idx="21759">
                  <c:v>282.8</c:v>
                </c:pt>
                <c:pt idx="21760">
                  <c:v>276.10000000000002</c:v>
                </c:pt>
                <c:pt idx="21761">
                  <c:v>282.8</c:v>
                </c:pt>
                <c:pt idx="21762">
                  <c:v>281.5</c:v>
                </c:pt>
                <c:pt idx="21763">
                  <c:v>278.89999999999998</c:v>
                </c:pt>
                <c:pt idx="21764">
                  <c:v>282.10000000000002</c:v>
                </c:pt>
                <c:pt idx="21765">
                  <c:v>277.10000000000002</c:v>
                </c:pt>
                <c:pt idx="21766">
                  <c:v>281.60000000000002</c:v>
                </c:pt>
                <c:pt idx="21767">
                  <c:v>281.3</c:v>
                </c:pt>
                <c:pt idx="21768">
                  <c:v>281</c:v>
                </c:pt>
                <c:pt idx="21769">
                  <c:v>274.39999999999998</c:v>
                </c:pt>
                <c:pt idx="21770">
                  <c:v>276.3</c:v>
                </c:pt>
                <c:pt idx="21771">
                  <c:v>282.3</c:v>
                </c:pt>
                <c:pt idx="21772">
                  <c:v>280.60000000000002</c:v>
                </c:pt>
                <c:pt idx="21773">
                  <c:v>282.39999999999998</c:v>
                </c:pt>
                <c:pt idx="21774">
                  <c:v>274.60000000000002</c:v>
                </c:pt>
                <c:pt idx="21775">
                  <c:v>284.10000000000002</c:v>
                </c:pt>
                <c:pt idx="21776">
                  <c:v>280.8</c:v>
                </c:pt>
                <c:pt idx="21777">
                  <c:v>273.60000000000002</c:v>
                </c:pt>
                <c:pt idx="21778">
                  <c:v>284.10000000000002</c:v>
                </c:pt>
                <c:pt idx="21779">
                  <c:v>282.5</c:v>
                </c:pt>
                <c:pt idx="21780">
                  <c:v>285.7</c:v>
                </c:pt>
                <c:pt idx="21781">
                  <c:v>280.10000000000002</c:v>
                </c:pt>
                <c:pt idx="21782">
                  <c:v>284.7</c:v>
                </c:pt>
                <c:pt idx="21783">
                  <c:v>284.3</c:v>
                </c:pt>
                <c:pt idx="21784">
                  <c:v>279.8</c:v>
                </c:pt>
                <c:pt idx="21785">
                  <c:v>280.39999999999998</c:v>
                </c:pt>
                <c:pt idx="21786">
                  <c:v>282</c:v>
                </c:pt>
                <c:pt idx="21787">
                  <c:v>282.5</c:v>
                </c:pt>
                <c:pt idx="21788">
                  <c:v>283.39999999999998</c:v>
                </c:pt>
                <c:pt idx="21789">
                  <c:v>274.89999999999998</c:v>
                </c:pt>
                <c:pt idx="21790">
                  <c:v>272</c:v>
                </c:pt>
                <c:pt idx="21791">
                  <c:v>284.8</c:v>
                </c:pt>
                <c:pt idx="21792">
                  <c:v>280.3</c:v>
                </c:pt>
                <c:pt idx="21793">
                  <c:v>282.5</c:v>
                </c:pt>
                <c:pt idx="21794">
                  <c:v>283.3</c:v>
                </c:pt>
                <c:pt idx="21795">
                  <c:v>284.5</c:v>
                </c:pt>
                <c:pt idx="21796">
                  <c:v>283.5</c:v>
                </c:pt>
                <c:pt idx="21797">
                  <c:v>283.10000000000002</c:v>
                </c:pt>
                <c:pt idx="21798">
                  <c:v>283.3</c:v>
                </c:pt>
                <c:pt idx="21799">
                  <c:v>280.10000000000002</c:v>
                </c:pt>
                <c:pt idx="21800">
                  <c:v>273.89999999999998</c:v>
                </c:pt>
                <c:pt idx="21801">
                  <c:v>278.3</c:v>
                </c:pt>
                <c:pt idx="21802">
                  <c:v>283.5</c:v>
                </c:pt>
                <c:pt idx="21803">
                  <c:v>284.3</c:v>
                </c:pt>
                <c:pt idx="21804">
                  <c:v>285.5</c:v>
                </c:pt>
                <c:pt idx="21805">
                  <c:v>284.60000000000002</c:v>
                </c:pt>
                <c:pt idx="21806">
                  <c:v>285.10000000000002</c:v>
                </c:pt>
                <c:pt idx="21807">
                  <c:v>283</c:v>
                </c:pt>
                <c:pt idx="21808">
                  <c:v>280.8</c:v>
                </c:pt>
                <c:pt idx="21809">
                  <c:v>283.5</c:v>
                </c:pt>
                <c:pt idx="21810">
                  <c:v>283.5</c:v>
                </c:pt>
                <c:pt idx="21811">
                  <c:v>283.60000000000002</c:v>
                </c:pt>
                <c:pt idx="21812">
                  <c:v>278.7</c:v>
                </c:pt>
                <c:pt idx="21813">
                  <c:v>283</c:v>
                </c:pt>
                <c:pt idx="21814">
                  <c:v>272.7</c:v>
                </c:pt>
                <c:pt idx="21815">
                  <c:v>282.8</c:v>
                </c:pt>
                <c:pt idx="21816">
                  <c:v>280.5</c:v>
                </c:pt>
                <c:pt idx="21817">
                  <c:v>281.8</c:v>
                </c:pt>
                <c:pt idx="21818">
                  <c:v>274.60000000000002</c:v>
                </c:pt>
                <c:pt idx="21819">
                  <c:v>276.8</c:v>
                </c:pt>
                <c:pt idx="21820">
                  <c:v>283.60000000000002</c:v>
                </c:pt>
                <c:pt idx="21821">
                  <c:v>280.39999999999998</c:v>
                </c:pt>
                <c:pt idx="21822">
                  <c:v>281.3</c:v>
                </c:pt>
                <c:pt idx="21823">
                  <c:v>284</c:v>
                </c:pt>
                <c:pt idx="21824">
                  <c:v>279</c:v>
                </c:pt>
                <c:pt idx="21825">
                  <c:v>282.5</c:v>
                </c:pt>
                <c:pt idx="21826">
                  <c:v>283.2</c:v>
                </c:pt>
                <c:pt idx="21827">
                  <c:v>281.8</c:v>
                </c:pt>
                <c:pt idx="21828">
                  <c:v>282.8</c:v>
                </c:pt>
                <c:pt idx="21829">
                  <c:v>277.60000000000002</c:v>
                </c:pt>
                <c:pt idx="21830">
                  <c:v>279.2</c:v>
                </c:pt>
                <c:pt idx="21831">
                  <c:v>274.8</c:v>
                </c:pt>
                <c:pt idx="21832">
                  <c:v>280.60000000000002</c:v>
                </c:pt>
                <c:pt idx="21833">
                  <c:v>281.10000000000002</c:v>
                </c:pt>
                <c:pt idx="21834">
                  <c:v>276.8</c:v>
                </c:pt>
                <c:pt idx="21835">
                  <c:v>281.10000000000002</c:v>
                </c:pt>
                <c:pt idx="21836">
                  <c:v>279.10000000000002</c:v>
                </c:pt>
                <c:pt idx="21837">
                  <c:v>278.8</c:v>
                </c:pt>
                <c:pt idx="21838">
                  <c:v>277</c:v>
                </c:pt>
                <c:pt idx="21839">
                  <c:v>281.10000000000002</c:v>
                </c:pt>
                <c:pt idx="21840">
                  <c:v>282</c:v>
                </c:pt>
                <c:pt idx="21841">
                  <c:v>281.39999999999998</c:v>
                </c:pt>
                <c:pt idx="21842">
                  <c:v>279.10000000000002</c:v>
                </c:pt>
                <c:pt idx="21843">
                  <c:v>277.10000000000002</c:v>
                </c:pt>
                <c:pt idx="21844">
                  <c:v>267</c:v>
                </c:pt>
                <c:pt idx="21845">
                  <c:v>273.5</c:v>
                </c:pt>
                <c:pt idx="21846">
                  <c:v>276.10000000000002</c:v>
                </c:pt>
                <c:pt idx="21847">
                  <c:v>276.7</c:v>
                </c:pt>
                <c:pt idx="21848">
                  <c:v>272.2</c:v>
                </c:pt>
                <c:pt idx="21849">
                  <c:v>275.8</c:v>
                </c:pt>
                <c:pt idx="21850">
                  <c:v>277.60000000000002</c:v>
                </c:pt>
                <c:pt idx="21851">
                  <c:v>278.60000000000002</c:v>
                </c:pt>
                <c:pt idx="21852">
                  <c:v>280.8</c:v>
                </c:pt>
                <c:pt idx="21853">
                  <c:v>274.60000000000002</c:v>
                </c:pt>
                <c:pt idx="21854">
                  <c:v>274.2</c:v>
                </c:pt>
                <c:pt idx="21855">
                  <c:v>271.39999999999998</c:v>
                </c:pt>
                <c:pt idx="21856">
                  <c:v>277.89999999999998</c:v>
                </c:pt>
                <c:pt idx="21857">
                  <c:v>279.10000000000002</c:v>
                </c:pt>
                <c:pt idx="21858">
                  <c:v>277.8</c:v>
                </c:pt>
                <c:pt idx="21859">
                  <c:v>279.3</c:v>
                </c:pt>
                <c:pt idx="21860">
                  <c:v>277.8</c:v>
                </c:pt>
                <c:pt idx="21861">
                  <c:v>278.39999999999998</c:v>
                </c:pt>
                <c:pt idx="21862">
                  <c:v>276.7</c:v>
                </c:pt>
                <c:pt idx="21863">
                  <c:v>278.60000000000002</c:v>
                </c:pt>
                <c:pt idx="21864">
                  <c:v>277.8</c:v>
                </c:pt>
                <c:pt idx="21865">
                  <c:v>275.89999999999998</c:v>
                </c:pt>
                <c:pt idx="21866">
                  <c:v>272.8</c:v>
                </c:pt>
                <c:pt idx="21867">
                  <c:v>277.10000000000002</c:v>
                </c:pt>
                <c:pt idx="21868">
                  <c:v>278.10000000000002</c:v>
                </c:pt>
                <c:pt idx="21869">
                  <c:v>271.5</c:v>
                </c:pt>
                <c:pt idx="21870">
                  <c:v>274.60000000000002</c:v>
                </c:pt>
                <c:pt idx="21871">
                  <c:v>277.7</c:v>
                </c:pt>
                <c:pt idx="21872">
                  <c:v>272</c:v>
                </c:pt>
                <c:pt idx="21873">
                  <c:v>276.60000000000002</c:v>
                </c:pt>
                <c:pt idx="21874">
                  <c:v>271.7</c:v>
                </c:pt>
                <c:pt idx="21875">
                  <c:v>271</c:v>
                </c:pt>
                <c:pt idx="21876">
                  <c:v>277.10000000000002</c:v>
                </c:pt>
                <c:pt idx="21877">
                  <c:v>275.7</c:v>
                </c:pt>
                <c:pt idx="21878">
                  <c:v>270.39999999999998</c:v>
                </c:pt>
                <c:pt idx="21879">
                  <c:v>274.8</c:v>
                </c:pt>
                <c:pt idx="21880">
                  <c:v>274.7</c:v>
                </c:pt>
                <c:pt idx="21881">
                  <c:v>272.3</c:v>
                </c:pt>
                <c:pt idx="21882">
                  <c:v>268.39999999999998</c:v>
                </c:pt>
                <c:pt idx="21883">
                  <c:v>272.89999999999998</c:v>
                </c:pt>
                <c:pt idx="21884">
                  <c:v>273.10000000000002</c:v>
                </c:pt>
                <c:pt idx="21885">
                  <c:v>272.60000000000002</c:v>
                </c:pt>
                <c:pt idx="21886">
                  <c:v>271.60000000000002</c:v>
                </c:pt>
                <c:pt idx="21887">
                  <c:v>269.60000000000002</c:v>
                </c:pt>
                <c:pt idx="21888">
                  <c:v>272.60000000000002</c:v>
                </c:pt>
                <c:pt idx="21889">
                  <c:v>273.60000000000002</c:v>
                </c:pt>
                <c:pt idx="21890">
                  <c:v>273.2</c:v>
                </c:pt>
                <c:pt idx="21891">
                  <c:v>272.60000000000002</c:v>
                </c:pt>
                <c:pt idx="21892">
                  <c:v>270.8</c:v>
                </c:pt>
                <c:pt idx="21893">
                  <c:v>272.60000000000002</c:v>
                </c:pt>
                <c:pt idx="21894">
                  <c:v>271.89999999999998</c:v>
                </c:pt>
                <c:pt idx="21895">
                  <c:v>270.39999999999998</c:v>
                </c:pt>
                <c:pt idx="21896">
                  <c:v>268.10000000000002</c:v>
                </c:pt>
                <c:pt idx="21897">
                  <c:v>267.89999999999998</c:v>
                </c:pt>
                <c:pt idx="21898">
                  <c:v>271.39999999999998</c:v>
                </c:pt>
                <c:pt idx="21899">
                  <c:v>263.7</c:v>
                </c:pt>
                <c:pt idx="21900">
                  <c:v>269.10000000000002</c:v>
                </c:pt>
                <c:pt idx="21901">
                  <c:v>270.8</c:v>
                </c:pt>
                <c:pt idx="21902">
                  <c:v>271.39999999999998</c:v>
                </c:pt>
                <c:pt idx="21903">
                  <c:v>271.10000000000002</c:v>
                </c:pt>
                <c:pt idx="21904">
                  <c:v>266.10000000000002</c:v>
                </c:pt>
                <c:pt idx="21905">
                  <c:v>264.89999999999998</c:v>
                </c:pt>
                <c:pt idx="21906">
                  <c:v>263.2</c:v>
                </c:pt>
                <c:pt idx="21907">
                  <c:v>265.89999999999998</c:v>
                </c:pt>
                <c:pt idx="21908">
                  <c:v>265.7</c:v>
                </c:pt>
                <c:pt idx="21909">
                  <c:v>264.7</c:v>
                </c:pt>
                <c:pt idx="21910">
                  <c:v>268.60000000000002</c:v>
                </c:pt>
                <c:pt idx="21911">
                  <c:v>268.2</c:v>
                </c:pt>
                <c:pt idx="21912">
                  <c:v>268.39999999999998</c:v>
                </c:pt>
                <c:pt idx="21913">
                  <c:v>269.60000000000002</c:v>
                </c:pt>
                <c:pt idx="21914">
                  <c:v>268.39999999999998</c:v>
                </c:pt>
                <c:pt idx="21915">
                  <c:v>264.39999999999998</c:v>
                </c:pt>
                <c:pt idx="21916">
                  <c:v>267.60000000000002</c:v>
                </c:pt>
                <c:pt idx="21917">
                  <c:v>267.2</c:v>
                </c:pt>
                <c:pt idx="21918">
                  <c:v>267.39999999999998</c:v>
                </c:pt>
                <c:pt idx="21919">
                  <c:v>266.60000000000002</c:v>
                </c:pt>
                <c:pt idx="21920">
                  <c:v>262.8</c:v>
                </c:pt>
                <c:pt idx="21921">
                  <c:v>260.2</c:v>
                </c:pt>
                <c:pt idx="21922">
                  <c:v>264.89999999999998</c:v>
                </c:pt>
                <c:pt idx="21923">
                  <c:v>266.39999999999998</c:v>
                </c:pt>
                <c:pt idx="21924">
                  <c:v>262.39999999999998</c:v>
                </c:pt>
                <c:pt idx="21925">
                  <c:v>263.3</c:v>
                </c:pt>
                <c:pt idx="21926">
                  <c:v>261.8</c:v>
                </c:pt>
                <c:pt idx="21927">
                  <c:v>262.89999999999998</c:v>
                </c:pt>
                <c:pt idx="21928">
                  <c:v>258.39999999999998</c:v>
                </c:pt>
                <c:pt idx="21929">
                  <c:v>259.89999999999998</c:v>
                </c:pt>
                <c:pt idx="21930">
                  <c:v>259.2</c:v>
                </c:pt>
                <c:pt idx="21931">
                  <c:v>262.5</c:v>
                </c:pt>
                <c:pt idx="21932">
                  <c:v>260.3</c:v>
                </c:pt>
                <c:pt idx="21933">
                  <c:v>261.89999999999998</c:v>
                </c:pt>
                <c:pt idx="21934">
                  <c:v>265.2</c:v>
                </c:pt>
                <c:pt idx="21935">
                  <c:v>262.39999999999998</c:v>
                </c:pt>
                <c:pt idx="21936">
                  <c:v>262.39999999999998</c:v>
                </c:pt>
                <c:pt idx="21937">
                  <c:v>263.3</c:v>
                </c:pt>
                <c:pt idx="21938">
                  <c:v>261.8</c:v>
                </c:pt>
                <c:pt idx="21939">
                  <c:v>263.2</c:v>
                </c:pt>
                <c:pt idx="21940">
                  <c:v>264.3</c:v>
                </c:pt>
                <c:pt idx="21941">
                  <c:v>262.39999999999998</c:v>
                </c:pt>
                <c:pt idx="21942">
                  <c:v>261.7</c:v>
                </c:pt>
                <c:pt idx="21943">
                  <c:v>260.39999999999998</c:v>
                </c:pt>
                <c:pt idx="21944">
                  <c:v>256.3</c:v>
                </c:pt>
                <c:pt idx="21945">
                  <c:v>258</c:v>
                </c:pt>
                <c:pt idx="21946">
                  <c:v>248.1</c:v>
                </c:pt>
                <c:pt idx="21947">
                  <c:v>258.39999999999998</c:v>
                </c:pt>
                <c:pt idx="21948">
                  <c:v>250.8</c:v>
                </c:pt>
                <c:pt idx="21949">
                  <c:v>261.39999999999998</c:v>
                </c:pt>
                <c:pt idx="21950">
                  <c:v>253.6</c:v>
                </c:pt>
                <c:pt idx="21951">
                  <c:v>258</c:v>
                </c:pt>
                <c:pt idx="21952">
                  <c:v>259.89999999999998</c:v>
                </c:pt>
                <c:pt idx="21953">
                  <c:v>260.5</c:v>
                </c:pt>
                <c:pt idx="21954">
                  <c:v>258</c:v>
                </c:pt>
                <c:pt idx="21955">
                  <c:v>261</c:v>
                </c:pt>
                <c:pt idx="21956">
                  <c:v>257.10000000000002</c:v>
                </c:pt>
                <c:pt idx="21957">
                  <c:v>261</c:v>
                </c:pt>
                <c:pt idx="21958">
                  <c:v>254.4</c:v>
                </c:pt>
                <c:pt idx="21959">
                  <c:v>261.10000000000002</c:v>
                </c:pt>
                <c:pt idx="21960">
                  <c:v>261</c:v>
                </c:pt>
                <c:pt idx="21961">
                  <c:v>258.7</c:v>
                </c:pt>
                <c:pt idx="21962">
                  <c:v>260</c:v>
                </c:pt>
                <c:pt idx="21963">
                  <c:v>262.39999999999998</c:v>
                </c:pt>
                <c:pt idx="21964">
                  <c:v>260</c:v>
                </c:pt>
                <c:pt idx="21965">
                  <c:v>260.2</c:v>
                </c:pt>
                <c:pt idx="21966">
                  <c:v>259.7</c:v>
                </c:pt>
                <c:pt idx="21967">
                  <c:v>262.60000000000002</c:v>
                </c:pt>
                <c:pt idx="21968">
                  <c:v>261.7</c:v>
                </c:pt>
                <c:pt idx="21969">
                  <c:v>261</c:v>
                </c:pt>
                <c:pt idx="21970">
                  <c:v>261.60000000000002</c:v>
                </c:pt>
                <c:pt idx="21971">
                  <c:v>256.60000000000002</c:v>
                </c:pt>
                <c:pt idx="21972">
                  <c:v>257.5</c:v>
                </c:pt>
                <c:pt idx="21973">
                  <c:v>259</c:v>
                </c:pt>
                <c:pt idx="21974">
                  <c:v>262.10000000000002</c:v>
                </c:pt>
                <c:pt idx="21975">
                  <c:v>262.7</c:v>
                </c:pt>
                <c:pt idx="21976">
                  <c:v>263.7</c:v>
                </c:pt>
                <c:pt idx="21977">
                  <c:v>258.7</c:v>
                </c:pt>
                <c:pt idx="21978">
                  <c:v>258.5</c:v>
                </c:pt>
                <c:pt idx="21979">
                  <c:v>261.60000000000002</c:v>
                </c:pt>
                <c:pt idx="21980">
                  <c:v>262</c:v>
                </c:pt>
                <c:pt idx="21981">
                  <c:v>258.5</c:v>
                </c:pt>
                <c:pt idx="21982">
                  <c:v>260</c:v>
                </c:pt>
                <c:pt idx="21983">
                  <c:v>261</c:v>
                </c:pt>
                <c:pt idx="21984">
                  <c:v>260.2</c:v>
                </c:pt>
                <c:pt idx="21985">
                  <c:v>260.5</c:v>
                </c:pt>
                <c:pt idx="21986">
                  <c:v>258.2</c:v>
                </c:pt>
                <c:pt idx="21987">
                  <c:v>261.7</c:v>
                </c:pt>
                <c:pt idx="21988">
                  <c:v>260.5</c:v>
                </c:pt>
                <c:pt idx="21989">
                  <c:v>259.39999999999998</c:v>
                </c:pt>
                <c:pt idx="21990">
                  <c:v>261.7</c:v>
                </c:pt>
                <c:pt idx="21991">
                  <c:v>257.2</c:v>
                </c:pt>
                <c:pt idx="21992">
                  <c:v>260.89999999999998</c:v>
                </c:pt>
                <c:pt idx="21993">
                  <c:v>261.89999999999998</c:v>
                </c:pt>
                <c:pt idx="21994">
                  <c:v>257.10000000000002</c:v>
                </c:pt>
                <c:pt idx="21995">
                  <c:v>262.39999999999998</c:v>
                </c:pt>
                <c:pt idx="21996">
                  <c:v>256.5</c:v>
                </c:pt>
                <c:pt idx="21997">
                  <c:v>259.3</c:v>
                </c:pt>
                <c:pt idx="21998">
                  <c:v>266.10000000000002</c:v>
                </c:pt>
                <c:pt idx="21999">
                  <c:v>256.3</c:v>
                </c:pt>
                <c:pt idx="22000">
                  <c:v>266.2</c:v>
                </c:pt>
                <c:pt idx="22001">
                  <c:v>263.39999999999998</c:v>
                </c:pt>
                <c:pt idx="22002">
                  <c:v>264.89999999999998</c:v>
                </c:pt>
                <c:pt idx="22003">
                  <c:v>258.2</c:v>
                </c:pt>
                <c:pt idx="22004">
                  <c:v>263.5</c:v>
                </c:pt>
                <c:pt idx="22005">
                  <c:v>260.2</c:v>
                </c:pt>
                <c:pt idx="22006">
                  <c:v>258.39999999999998</c:v>
                </c:pt>
                <c:pt idx="22007">
                  <c:v>264.8</c:v>
                </c:pt>
                <c:pt idx="22008">
                  <c:v>263.7</c:v>
                </c:pt>
                <c:pt idx="22009">
                  <c:v>263</c:v>
                </c:pt>
                <c:pt idx="22010">
                  <c:v>264.39999999999998</c:v>
                </c:pt>
                <c:pt idx="22011">
                  <c:v>262.7</c:v>
                </c:pt>
                <c:pt idx="22012">
                  <c:v>261.10000000000002</c:v>
                </c:pt>
                <c:pt idx="22013">
                  <c:v>265.5</c:v>
                </c:pt>
                <c:pt idx="22014">
                  <c:v>267.39999999999998</c:v>
                </c:pt>
                <c:pt idx="22015">
                  <c:v>260.60000000000002</c:v>
                </c:pt>
                <c:pt idx="22016">
                  <c:v>268</c:v>
                </c:pt>
                <c:pt idx="22017">
                  <c:v>269.39999999999998</c:v>
                </c:pt>
                <c:pt idx="22018">
                  <c:v>263.2</c:v>
                </c:pt>
                <c:pt idx="22019">
                  <c:v>264.10000000000002</c:v>
                </c:pt>
                <c:pt idx="22020">
                  <c:v>260.7</c:v>
                </c:pt>
                <c:pt idx="22021">
                  <c:v>257.60000000000002</c:v>
                </c:pt>
                <c:pt idx="22022">
                  <c:v>268.7</c:v>
                </c:pt>
                <c:pt idx="22023">
                  <c:v>271.60000000000002</c:v>
                </c:pt>
                <c:pt idx="22024">
                  <c:v>271.3</c:v>
                </c:pt>
                <c:pt idx="22025">
                  <c:v>268.89999999999998</c:v>
                </c:pt>
                <c:pt idx="22026">
                  <c:v>268.39999999999998</c:v>
                </c:pt>
                <c:pt idx="22027">
                  <c:v>266.60000000000002</c:v>
                </c:pt>
                <c:pt idx="22028">
                  <c:v>259.89999999999998</c:v>
                </c:pt>
                <c:pt idx="22029">
                  <c:v>264.89999999999998</c:v>
                </c:pt>
                <c:pt idx="22030">
                  <c:v>268.3</c:v>
                </c:pt>
                <c:pt idx="22031">
                  <c:v>264.7</c:v>
                </c:pt>
                <c:pt idx="22032">
                  <c:v>266.89999999999998</c:v>
                </c:pt>
                <c:pt idx="22033">
                  <c:v>265.8</c:v>
                </c:pt>
                <c:pt idx="22034">
                  <c:v>265.8</c:v>
                </c:pt>
                <c:pt idx="22035">
                  <c:v>259.5</c:v>
                </c:pt>
                <c:pt idx="22036">
                  <c:v>268.60000000000002</c:v>
                </c:pt>
                <c:pt idx="22037">
                  <c:v>269.5</c:v>
                </c:pt>
                <c:pt idx="22038">
                  <c:v>269.10000000000002</c:v>
                </c:pt>
                <c:pt idx="22039">
                  <c:v>266.39999999999998</c:v>
                </c:pt>
                <c:pt idx="22040">
                  <c:v>274.39999999999998</c:v>
                </c:pt>
                <c:pt idx="22041">
                  <c:v>274.8</c:v>
                </c:pt>
                <c:pt idx="22042">
                  <c:v>274.8</c:v>
                </c:pt>
                <c:pt idx="22043">
                  <c:v>275.3</c:v>
                </c:pt>
                <c:pt idx="22044">
                  <c:v>274.3</c:v>
                </c:pt>
                <c:pt idx="22045">
                  <c:v>277.39999999999998</c:v>
                </c:pt>
                <c:pt idx="22046">
                  <c:v>273.10000000000002</c:v>
                </c:pt>
                <c:pt idx="22047">
                  <c:v>275.60000000000002</c:v>
                </c:pt>
                <c:pt idx="22048">
                  <c:v>275.7</c:v>
                </c:pt>
                <c:pt idx="22049">
                  <c:v>277.8</c:v>
                </c:pt>
                <c:pt idx="22050">
                  <c:v>270.60000000000002</c:v>
                </c:pt>
                <c:pt idx="22051">
                  <c:v>277.2</c:v>
                </c:pt>
                <c:pt idx="22052">
                  <c:v>272.39999999999998</c:v>
                </c:pt>
                <c:pt idx="22053">
                  <c:v>276.60000000000002</c:v>
                </c:pt>
                <c:pt idx="22054">
                  <c:v>274.2</c:v>
                </c:pt>
                <c:pt idx="22055">
                  <c:v>278.10000000000002</c:v>
                </c:pt>
                <c:pt idx="22056">
                  <c:v>276.8</c:v>
                </c:pt>
                <c:pt idx="22057">
                  <c:v>275.7</c:v>
                </c:pt>
                <c:pt idx="22058">
                  <c:v>278.2</c:v>
                </c:pt>
                <c:pt idx="22059">
                  <c:v>277.60000000000002</c:v>
                </c:pt>
                <c:pt idx="22060">
                  <c:v>278.60000000000002</c:v>
                </c:pt>
                <c:pt idx="22061">
                  <c:v>279.8</c:v>
                </c:pt>
                <c:pt idx="22062">
                  <c:v>272.60000000000002</c:v>
                </c:pt>
                <c:pt idx="22063">
                  <c:v>277.5</c:v>
                </c:pt>
                <c:pt idx="22064">
                  <c:v>277.39999999999998</c:v>
                </c:pt>
                <c:pt idx="22065">
                  <c:v>280</c:v>
                </c:pt>
                <c:pt idx="22066">
                  <c:v>280.3</c:v>
                </c:pt>
                <c:pt idx="22067">
                  <c:v>278.8</c:v>
                </c:pt>
                <c:pt idx="22068">
                  <c:v>279.10000000000002</c:v>
                </c:pt>
                <c:pt idx="22069">
                  <c:v>279.60000000000002</c:v>
                </c:pt>
                <c:pt idx="22070">
                  <c:v>280.5</c:v>
                </c:pt>
                <c:pt idx="22071">
                  <c:v>271.60000000000002</c:v>
                </c:pt>
                <c:pt idx="22072">
                  <c:v>277.8</c:v>
                </c:pt>
                <c:pt idx="22073">
                  <c:v>280.5</c:v>
                </c:pt>
                <c:pt idx="22074">
                  <c:v>271.60000000000002</c:v>
                </c:pt>
                <c:pt idx="22075">
                  <c:v>277.8</c:v>
                </c:pt>
                <c:pt idx="22076">
                  <c:v>280.10000000000002</c:v>
                </c:pt>
                <c:pt idx="22077">
                  <c:v>274.3</c:v>
                </c:pt>
                <c:pt idx="22078">
                  <c:v>269.7</c:v>
                </c:pt>
                <c:pt idx="22079">
                  <c:v>278.10000000000002</c:v>
                </c:pt>
                <c:pt idx="22080">
                  <c:v>279.10000000000002</c:v>
                </c:pt>
                <c:pt idx="22081">
                  <c:v>271.3</c:v>
                </c:pt>
                <c:pt idx="22082">
                  <c:v>273</c:v>
                </c:pt>
                <c:pt idx="22083">
                  <c:v>277.60000000000002</c:v>
                </c:pt>
                <c:pt idx="22084">
                  <c:v>279.10000000000002</c:v>
                </c:pt>
                <c:pt idx="22085">
                  <c:v>275.8</c:v>
                </c:pt>
                <c:pt idx="22086">
                  <c:v>279.8</c:v>
                </c:pt>
                <c:pt idx="22087">
                  <c:v>277.8</c:v>
                </c:pt>
                <c:pt idx="22088">
                  <c:v>272.89999999999998</c:v>
                </c:pt>
                <c:pt idx="22089">
                  <c:v>272.39999999999998</c:v>
                </c:pt>
                <c:pt idx="22090">
                  <c:v>273.8</c:v>
                </c:pt>
                <c:pt idx="22091">
                  <c:v>277.7</c:v>
                </c:pt>
                <c:pt idx="22092">
                  <c:v>280.5</c:v>
                </c:pt>
                <c:pt idx="22093">
                  <c:v>266.10000000000002</c:v>
                </c:pt>
                <c:pt idx="22094">
                  <c:v>275.2</c:v>
                </c:pt>
                <c:pt idx="22095">
                  <c:v>273.60000000000002</c:v>
                </c:pt>
                <c:pt idx="22096">
                  <c:v>279.8</c:v>
                </c:pt>
                <c:pt idx="22097">
                  <c:v>273.8</c:v>
                </c:pt>
                <c:pt idx="22098">
                  <c:v>279.3</c:v>
                </c:pt>
                <c:pt idx="22099">
                  <c:v>274.7</c:v>
                </c:pt>
                <c:pt idx="22100">
                  <c:v>273.89999999999998</c:v>
                </c:pt>
                <c:pt idx="22101">
                  <c:v>277.60000000000002</c:v>
                </c:pt>
                <c:pt idx="22102">
                  <c:v>276.8</c:v>
                </c:pt>
                <c:pt idx="22103">
                  <c:v>272.8</c:v>
                </c:pt>
                <c:pt idx="22104">
                  <c:v>277.8</c:v>
                </c:pt>
                <c:pt idx="22105">
                  <c:v>262.3</c:v>
                </c:pt>
                <c:pt idx="22106">
                  <c:v>268.2</c:v>
                </c:pt>
                <c:pt idx="22107">
                  <c:v>275.89999999999998</c:v>
                </c:pt>
                <c:pt idx="22108">
                  <c:v>274.89999999999998</c:v>
                </c:pt>
                <c:pt idx="22109">
                  <c:v>277.60000000000002</c:v>
                </c:pt>
                <c:pt idx="22110">
                  <c:v>278.3</c:v>
                </c:pt>
                <c:pt idx="22111">
                  <c:v>275.60000000000002</c:v>
                </c:pt>
                <c:pt idx="22112">
                  <c:v>275.2</c:v>
                </c:pt>
                <c:pt idx="22113">
                  <c:v>275.3</c:v>
                </c:pt>
                <c:pt idx="22114">
                  <c:v>274.8</c:v>
                </c:pt>
                <c:pt idx="22115">
                  <c:v>275.7</c:v>
                </c:pt>
                <c:pt idx="22116">
                  <c:v>276.8</c:v>
                </c:pt>
                <c:pt idx="22117">
                  <c:v>269.5</c:v>
                </c:pt>
                <c:pt idx="22118">
                  <c:v>277.7</c:v>
                </c:pt>
                <c:pt idx="22119">
                  <c:v>279.60000000000002</c:v>
                </c:pt>
                <c:pt idx="22120">
                  <c:v>279.39999999999998</c:v>
                </c:pt>
                <c:pt idx="22121">
                  <c:v>278</c:v>
                </c:pt>
                <c:pt idx="22122">
                  <c:v>281.5</c:v>
                </c:pt>
                <c:pt idx="22123">
                  <c:v>282.3</c:v>
                </c:pt>
                <c:pt idx="22124">
                  <c:v>279.7</c:v>
                </c:pt>
                <c:pt idx="22125">
                  <c:v>275.60000000000002</c:v>
                </c:pt>
                <c:pt idx="22126">
                  <c:v>279.60000000000002</c:v>
                </c:pt>
                <c:pt idx="22127">
                  <c:v>278.89999999999998</c:v>
                </c:pt>
                <c:pt idx="22128">
                  <c:v>275.10000000000002</c:v>
                </c:pt>
                <c:pt idx="22129">
                  <c:v>278.8</c:v>
                </c:pt>
                <c:pt idx="22130">
                  <c:v>274.5</c:v>
                </c:pt>
                <c:pt idx="22131">
                  <c:v>280</c:v>
                </c:pt>
                <c:pt idx="22132">
                  <c:v>281.5</c:v>
                </c:pt>
                <c:pt idx="22133">
                  <c:v>281.5</c:v>
                </c:pt>
                <c:pt idx="22134">
                  <c:v>285.3</c:v>
                </c:pt>
                <c:pt idx="22135">
                  <c:v>285.39999999999998</c:v>
                </c:pt>
                <c:pt idx="22136">
                  <c:v>284.5</c:v>
                </c:pt>
                <c:pt idx="22137">
                  <c:v>286</c:v>
                </c:pt>
                <c:pt idx="22138">
                  <c:v>277.39999999999998</c:v>
                </c:pt>
                <c:pt idx="22139">
                  <c:v>286.89999999999998</c:v>
                </c:pt>
                <c:pt idx="22140">
                  <c:v>287.5</c:v>
                </c:pt>
                <c:pt idx="22141">
                  <c:v>285.60000000000002</c:v>
                </c:pt>
                <c:pt idx="22142">
                  <c:v>286.5</c:v>
                </c:pt>
                <c:pt idx="22143">
                  <c:v>287.2</c:v>
                </c:pt>
                <c:pt idx="22144">
                  <c:v>282.60000000000002</c:v>
                </c:pt>
                <c:pt idx="22145">
                  <c:v>275.5</c:v>
                </c:pt>
                <c:pt idx="22146">
                  <c:v>286.2</c:v>
                </c:pt>
                <c:pt idx="22147">
                  <c:v>287.60000000000002</c:v>
                </c:pt>
                <c:pt idx="22148">
                  <c:v>288.10000000000002</c:v>
                </c:pt>
                <c:pt idx="22149">
                  <c:v>280</c:v>
                </c:pt>
                <c:pt idx="22150">
                  <c:v>288.2</c:v>
                </c:pt>
                <c:pt idx="22151">
                  <c:v>286.3</c:v>
                </c:pt>
                <c:pt idx="22152">
                  <c:v>285.2</c:v>
                </c:pt>
                <c:pt idx="22153">
                  <c:v>283.7</c:v>
                </c:pt>
                <c:pt idx="22154">
                  <c:v>287.60000000000002</c:v>
                </c:pt>
                <c:pt idx="22155">
                  <c:v>289.7</c:v>
                </c:pt>
                <c:pt idx="22156">
                  <c:v>284.89999999999998</c:v>
                </c:pt>
                <c:pt idx="22157">
                  <c:v>281.89999999999998</c:v>
                </c:pt>
                <c:pt idx="22158">
                  <c:v>286.5</c:v>
                </c:pt>
                <c:pt idx="22159">
                  <c:v>288.3</c:v>
                </c:pt>
                <c:pt idx="22160">
                  <c:v>287.3</c:v>
                </c:pt>
                <c:pt idx="22161">
                  <c:v>290</c:v>
                </c:pt>
                <c:pt idx="22162">
                  <c:v>289.2</c:v>
                </c:pt>
                <c:pt idx="22163">
                  <c:v>279.89999999999998</c:v>
                </c:pt>
                <c:pt idx="22164">
                  <c:v>281.5</c:v>
                </c:pt>
                <c:pt idx="22165">
                  <c:v>289</c:v>
                </c:pt>
                <c:pt idx="22166">
                  <c:v>286.2</c:v>
                </c:pt>
                <c:pt idx="22167">
                  <c:v>288.5</c:v>
                </c:pt>
                <c:pt idx="22168">
                  <c:v>288</c:v>
                </c:pt>
                <c:pt idx="22169">
                  <c:v>281.39999999999998</c:v>
                </c:pt>
                <c:pt idx="22170">
                  <c:v>285.3</c:v>
                </c:pt>
                <c:pt idx="22171">
                  <c:v>288.5</c:v>
                </c:pt>
                <c:pt idx="22172">
                  <c:v>285.2</c:v>
                </c:pt>
                <c:pt idx="22173">
                  <c:v>285.7</c:v>
                </c:pt>
                <c:pt idx="22174">
                  <c:v>286.5</c:v>
                </c:pt>
                <c:pt idx="22175">
                  <c:v>286.10000000000002</c:v>
                </c:pt>
                <c:pt idx="22176">
                  <c:v>285.5</c:v>
                </c:pt>
                <c:pt idx="22177">
                  <c:v>285.8</c:v>
                </c:pt>
                <c:pt idx="22178">
                  <c:v>281.89999999999998</c:v>
                </c:pt>
                <c:pt idx="22179">
                  <c:v>281.3</c:v>
                </c:pt>
                <c:pt idx="22180">
                  <c:v>284.5</c:v>
                </c:pt>
                <c:pt idx="22181">
                  <c:v>282.89999999999998</c:v>
                </c:pt>
                <c:pt idx="22182">
                  <c:v>283.5</c:v>
                </c:pt>
                <c:pt idx="22183">
                  <c:v>271.89999999999998</c:v>
                </c:pt>
                <c:pt idx="22184">
                  <c:v>284.5</c:v>
                </c:pt>
                <c:pt idx="22185">
                  <c:v>283.8</c:v>
                </c:pt>
                <c:pt idx="22186">
                  <c:v>280.3</c:v>
                </c:pt>
                <c:pt idx="22187">
                  <c:v>276.7</c:v>
                </c:pt>
                <c:pt idx="22188">
                  <c:v>279.3</c:v>
                </c:pt>
                <c:pt idx="22189">
                  <c:v>269</c:v>
                </c:pt>
                <c:pt idx="22190">
                  <c:v>272.60000000000002</c:v>
                </c:pt>
                <c:pt idx="22191">
                  <c:v>277.8</c:v>
                </c:pt>
                <c:pt idx="22192">
                  <c:v>280.3</c:v>
                </c:pt>
                <c:pt idx="22193">
                  <c:v>271.39999999999998</c:v>
                </c:pt>
                <c:pt idx="22194">
                  <c:v>273.10000000000002</c:v>
                </c:pt>
                <c:pt idx="22195">
                  <c:v>267.60000000000002</c:v>
                </c:pt>
                <c:pt idx="22196">
                  <c:v>277.60000000000002</c:v>
                </c:pt>
                <c:pt idx="22197">
                  <c:v>276.10000000000002</c:v>
                </c:pt>
                <c:pt idx="22198">
                  <c:v>274.3</c:v>
                </c:pt>
                <c:pt idx="22199">
                  <c:v>272.89999999999998</c:v>
                </c:pt>
                <c:pt idx="22200">
                  <c:v>264.89999999999998</c:v>
                </c:pt>
                <c:pt idx="22201">
                  <c:v>271.5</c:v>
                </c:pt>
                <c:pt idx="22202">
                  <c:v>271</c:v>
                </c:pt>
                <c:pt idx="22203">
                  <c:v>267.2</c:v>
                </c:pt>
                <c:pt idx="22204">
                  <c:v>272.89999999999998</c:v>
                </c:pt>
                <c:pt idx="22205">
                  <c:v>274.8</c:v>
                </c:pt>
                <c:pt idx="22206">
                  <c:v>271.39999999999998</c:v>
                </c:pt>
                <c:pt idx="22207">
                  <c:v>271.10000000000002</c:v>
                </c:pt>
                <c:pt idx="22208">
                  <c:v>275.60000000000002</c:v>
                </c:pt>
                <c:pt idx="22209">
                  <c:v>274.10000000000002</c:v>
                </c:pt>
                <c:pt idx="22210">
                  <c:v>269.89999999999998</c:v>
                </c:pt>
                <c:pt idx="22211">
                  <c:v>273.39999999999998</c:v>
                </c:pt>
                <c:pt idx="22212">
                  <c:v>267.10000000000002</c:v>
                </c:pt>
                <c:pt idx="22213">
                  <c:v>270.89999999999998</c:v>
                </c:pt>
                <c:pt idx="22214">
                  <c:v>272.8</c:v>
                </c:pt>
                <c:pt idx="22215">
                  <c:v>271.60000000000002</c:v>
                </c:pt>
                <c:pt idx="22216">
                  <c:v>271.39999999999998</c:v>
                </c:pt>
                <c:pt idx="22217">
                  <c:v>269.89999999999998</c:v>
                </c:pt>
                <c:pt idx="22218">
                  <c:v>268.60000000000002</c:v>
                </c:pt>
                <c:pt idx="22219">
                  <c:v>262.60000000000002</c:v>
                </c:pt>
                <c:pt idx="22220">
                  <c:v>272</c:v>
                </c:pt>
                <c:pt idx="22221">
                  <c:v>273.39999999999998</c:v>
                </c:pt>
                <c:pt idx="22222">
                  <c:v>272.39999999999998</c:v>
                </c:pt>
                <c:pt idx="22223">
                  <c:v>268.60000000000002</c:v>
                </c:pt>
                <c:pt idx="22224">
                  <c:v>270.89999999999998</c:v>
                </c:pt>
                <c:pt idx="22225">
                  <c:v>268.7</c:v>
                </c:pt>
                <c:pt idx="22226">
                  <c:v>270</c:v>
                </c:pt>
                <c:pt idx="22227">
                  <c:v>270.60000000000002</c:v>
                </c:pt>
                <c:pt idx="22228">
                  <c:v>270.7</c:v>
                </c:pt>
                <c:pt idx="22229">
                  <c:v>270</c:v>
                </c:pt>
                <c:pt idx="22230">
                  <c:v>269.89999999999998</c:v>
                </c:pt>
                <c:pt idx="22231">
                  <c:v>271.3</c:v>
                </c:pt>
                <c:pt idx="22232">
                  <c:v>268.10000000000002</c:v>
                </c:pt>
                <c:pt idx="22233">
                  <c:v>264.89999999999998</c:v>
                </c:pt>
                <c:pt idx="22234">
                  <c:v>255.8</c:v>
                </c:pt>
                <c:pt idx="22235">
                  <c:v>268.3</c:v>
                </c:pt>
                <c:pt idx="22236">
                  <c:v>269.10000000000002</c:v>
                </c:pt>
                <c:pt idx="22237">
                  <c:v>266</c:v>
                </c:pt>
                <c:pt idx="22238">
                  <c:v>262.89999999999998</c:v>
                </c:pt>
                <c:pt idx="22239">
                  <c:v>270.10000000000002</c:v>
                </c:pt>
                <c:pt idx="22240">
                  <c:v>266.10000000000002</c:v>
                </c:pt>
                <c:pt idx="22241">
                  <c:v>263.39999999999998</c:v>
                </c:pt>
                <c:pt idx="22242">
                  <c:v>269.39999999999998</c:v>
                </c:pt>
                <c:pt idx="22243">
                  <c:v>266</c:v>
                </c:pt>
                <c:pt idx="22244">
                  <c:v>265.89999999999998</c:v>
                </c:pt>
                <c:pt idx="22245">
                  <c:v>261.5</c:v>
                </c:pt>
                <c:pt idx="22246">
                  <c:v>264.89999999999998</c:v>
                </c:pt>
                <c:pt idx="22247">
                  <c:v>267.2</c:v>
                </c:pt>
                <c:pt idx="22248">
                  <c:v>262.2</c:v>
                </c:pt>
                <c:pt idx="22249">
                  <c:v>270.60000000000002</c:v>
                </c:pt>
                <c:pt idx="22250">
                  <c:v>270.2</c:v>
                </c:pt>
                <c:pt idx="22251">
                  <c:v>270.39999999999998</c:v>
                </c:pt>
                <c:pt idx="22252">
                  <c:v>269.89999999999998</c:v>
                </c:pt>
                <c:pt idx="22253">
                  <c:v>262.7</c:v>
                </c:pt>
                <c:pt idx="22254">
                  <c:v>267.89999999999998</c:v>
                </c:pt>
                <c:pt idx="22255">
                  <c:v>259.3</c:v>
                </c:pt>
                <c:pt idx="22256">
                  <c:v>268.10000000000002</c:v>
                </c:pt>
                <c:pt idx="22257">
                  <c:v>270.89999999999998</c:v>
                </c:pt>
                <c:pt idx="22258">
                  <c:v>269.5</c:v>
                </c:pt>
                <c:pt idx="22259">
                  <c:v>266.60000000000002</c:v>
                </c:pt>
                <c:pt idx="22260">
                  <c:v>268.89999999999998</c:v>
                </c:pt>
                <c:pt idx="22261">
                  <c:v>257.10000000000002</c:v>
                </c:pt>
                <c:pt idx="22262">
                  <c:v>263.2</c:v>
                </c:pt>
                <c:pt idx="22263">
                  <c:v>268.89999999999998</c:v>
                </c:pt>
                <c:pt idx="22264">
                  <c:v>271.10000000000002</c:v>
                </c:pt>
                <c:pt idx="22265">
                  <c:v>267.7</c:v>
                </c:pt>
                <c:pt idx="22266">
                  <c:v>272.10000000000002</c:v>
                </c:pt>
                <c:pt idx="22267">
                  <c:v>262.60000000000002</c:v>
                </c:pt>
                <c:pt idx="22268">
                  <c:v>271.2</c:v>
                </c:pt>
                <c:pt idx="22269">
                  <c:v>271.39999999999998</c:v>
                </c:pt>
                <c:pt idx="22270">
                  <c:v>268.60000000000002</c:v>
                </c:pt>
                <c:pt idx="22271">
                  <c:v>267.2</c:v>
                </c:pt>
                <c:pt idx="22272">
                  <c:v>267.39999999999998</c:v>
                </c:pt>
                <c:pt idx="22273">
                  <c:v>270.8</c:v>
                </c:pt>
                <c:pt idx="22274">
                  <c:v>269.3</c:v>
                </c:pt>
                <c:pt idx="22275">
                  <c:v>264.7</c:v>
                </c:pt>
                <c:pt idx="22276">
                  <c:v>270.10000000000002</c:v>
                </c:pt>
                <c:pt idx="22277">
                  <c:v>267.60000000000002</c:v>
                </c:pt>
                <c:pt idx="22278">
                  <c:v>273.10000000000002</c:v>
                </c:pt>
                <c:pt idx="22279">
                  <c:v>273.2</c:v>
                </c:pt>
                <c:pt idx="22280">
                  <c:v>269.89999999999998</c:v>
                </c:pt>
                <c:pt idx="22281">
                  <c:v>272.39999999999998</c:v>
                </c:pt>
                <c:pt idx="22282">
                  <c:v>271.8</c:v>
                </c:pt>
                <c:pt idx="22283">
                  <c:v>266.39999999999998</c:v>
                </c:pt>
                <c:pt idx="22284">
                  <c:v>271.60000000000002</c:v>
                </c:pt>
                <c:pt idx="22285">
                  <c:v>272.7</c:v>
                </c:pt>
                <c:pt idx="22286">
                  <c:v>273.2</c:v>
                </c:pt>
                <c:pt idx="22287">
                  <c:v>272.60000000000002</c:v>
                </c:pt>
                <c:pt idx="22288">
                  <c:v>271.39999999999998</c:v>
                </c:pt>
                <c:pt idx="22289">
                  <c:v>262.39999999999998</c:v>
                </c:pt>
                <c:pt idx="22290">
                  <c:v>262.39999999999998</c:v>
                </c:pt>
                <c:pt idx="22291">
                  <c:v>267.8</c:v>
                </c:pt>
                <c:pt idx="22292">
                  <c:v>268.39999999999998</c:v>
                </c:pt>
                <c:pt idx="22293">
                  <c:v>265.2</c:v>
                </c:pt>
                <c:pt idx="22294">
                  <c:v>266.60000000000002</c:v>
                </c:pt>
                <c:pt idx="22295">
                  <c:v>262.39999999999998</c:v>
                </c:pt>
                <c:pt idx="22296">
                  <c:v>265.2</c:v>
                </c:pt>
                <c:pt idx="22297">
                  <c:v>257</c:v>
                </c:pt>
                <c:pt idx="22298">
                  <c:v>265.5</c:v>
                </c:pt>
                <c:pt idx="22299">
                  <c:v>268.60000000000002</c:v>
                </c:pt>
                <c:pt idx="22300">
                  <c:v>272.7</c:v>
                </c:pt>
                <c:pt idx="22301">
                  <c:v>269.10000000000002</c:v>
                </c:pt>
                <c:pt idx="22302">
                  <c:v>267.2</c:v>
                </c:pt>
                <c:pt idx="22303">
                  <c:v>274.60000000000002</c:v>
                </c:pt>
                <c:pt idx="22304">
                  <c:v>273.8</c:v>
                </c:pt>
                <c:pt idx="22305">
                  <c:v>273.39999999999998</c:v>
                </c:pt>
                <c:pt idx="22306">
                  <c:v>268.60000000000002</c:v>
                </c:pt>
                <c:pt idx="22307">
                  <c:v>270.3</c:v>
                </c:pt>
                <c:pt idx="22308">
                  <c:v>264.39999999999998</c:v>
                </c:pt>
                <c:pt idx="22309">
                  <c:v>269.89999999999998</c:v>
                </c:pt>
                <c:pt idx="22310">
                  <c:v>263.5</c:v>
                </c:pt>
                <c:pt idx="22311">
                  <c:v>267.60000000000002</c:v>
                </c:pt>
                <c:pt idx="22312">
                  <c:v>270.5</c:v>
                </c:pt>
                <c:pt idx="22313">
                  <c:v>269.60000000000002</c:v>
                </c:pt>
                <c:pt idx="22314">
                  <c:v>268.10000000000002</c:v>
                </c:pt>
                <c:pt idx="22315">
                  <c:v>262.60000000000002</c:v>
                </c:pt>
                <c:pt idx="22316">
                  <c:v>264.2</c:v>
                </c:pt>
                <c:pt idx="22317">
                  <c:v>260.89999999999998</c:v>
                </c:pt>
                <c:pt idx="22318">
                  <c:v>264.7</c:v>
                </c:pt>
                <c:pt idx="22319">
                  <c:v>264.3</c:v>
                </c:pt>
                <c:pt idx="22320">
                  <c:v>262.89999999999998</c:v>
                </c:pt>
                <c:pt idx="22321">
                  <c:v>263.8</c:v>
                </c:pt>
                <c:pt idx="22322">
                  <c:v>264.7</c:v>
                </c:pt>
                <c:pt idx="22323">
                  <c:v>263.89999999999998</c:v>
                </c:pt>
                <c:pt idx="22324">
                  <c:v>262.3</c:v>
                </c:pt>
                <c:pt idx="22325">
                  <c:v>258.8</c:v>
                </c:pt>
                <c:pt idx="22326">
                  <c:v>261.7</c:v>
                </c:pt>
                <c:pt idx="22327">
                  <c:v>251.9</c:v>
                </c:pt>
                <c:pt idx="22328">
                  <c:v>242.9</c:v>
                </c:pt>
                <c:pt idx="22329">
                  <c:v>239.2</c:v>
                </c:pt>
                <c:pt idx="22330">
                  <c:v>233</c:v>
                </c:pt>
                <c:pt idx="22331">
                  <c:v>230.5</c:v>
                </c:pt>
                <c:pt idx="22332">
                  <c:v>224.8</c:v>
                </c:pt>
                <c:pt idx="22333">
                  <c:v>220.4</c:v>
                </c:pt>
                <c:pt idx="22334">
                  <c:v>213.5</c:v>
                </c:pt>
                <c:pt idx="22335">
                  <c:v>211.2</c:v>
                </c:pt>
                <c:pt idx="22336">
                  <c:v>203.6</c:v>
                </c:pt>
                <c:pt idx="22337">
                  <c:v>205.9</c:v>
                </c:pt>
                <c:pt idx="22338">
                  <c:v>199.7</c:v>
                </c:pt>
                <c:pt idx="22339">
                  <c:v>196.3</c:v>
                </c:pt>
                <c:pt idx="22340">
                  <c:v>187.2</c:v>
                </c:pt>
                <c:pt idx="22341">
                  <c:v>181.7</c:v>
                </c:pt>
                <c:pt idx="22342">
                  <c:v>184.4</c:v>
                </c:pt>
                <c:pt idx="22343">
                  <c:v>183.5</c:v>
                </c:pt>
                <c:pt idx="22344">
                  <c:v>180.9</c:v>
                </c:pt>
                <c:pt idx="22345">
                  <c:v>179.9</c:v>
                </c:pt>
                <c:pt idx="22346">
                  <c:v>172.8</c:v>
                </c:pt>
                <c:pt idx="22347">
                  <c:v>173.5</c:v>
                </c:pt>
                <c:pt idx="22348">
                  <c:v>172.5</c:v>
                </c:pt>
                <c:pt idx="22349">
                  <c:v>170.8</c:v>
                </c:pt>
                <c:pt idx="22350">
                  <c:v>167.8</c:v>
                </c:pt>
                <c:pt idx="22351">
                  <c:v>167.9</c:v>
                </c:pt>
                <c:pt idx="22352">
                  <c:v>163.19999999999999</c:v>
                </c:pt>
                <c:pt idx="22353">
                  <c:v>162.6</c:v>
                </c:pt>
                <c:pt idx="22354">
                  <c:v>159</c:v>
                </c:pt>
                <c:pt idx="22355">
                  <c:v>162.6</c:v>
                </c:pt>
                <c:pt idx="22356">
                  <c:v>155.1</c:v>
                </c:pt>
                <c:pt idx="22357">
                  <c:v>158.30000000000001</c:v>
                </c:pt>
                <c:pt idx="22358">
                  <c:v>155.19999999999999</c:v>
                </c:pt>
                <c:pt idx="22359">
                  <c:v>154.6</c:v>
                </c:pt>
                <c:pt idx="22360">
                  <c:v>153.6</c:v>
                </c:pt>
                <c:pt idx="22361">
                  <c:v>151.80000000000001</c:v>
                </c:pt>
                <c:pt idx="22362">
                  <c:v>150.69999999999999</c:v>
                </c:pt>
                <c:pt idx="22363">
                  <c:v>145.6</c:v>
                </c:pt>
                <c:pt idx="22364">
                  <c:v>145.1</c:v>
                </c:pt>
                <c:pt idx="22365">
                  <c:v>145</c:v>
                </c:pt>
                <c:pt idx="22366">
                  <c:v>143</c:v>
                </c:pt>
                <c:pt idx="22367">
                  <c:v>145.30000000000001</c:v>
                </c:pt>
                <c:pt idx="22368">
                  <c:v>142.5</c:v>
                </c:pt>
                <c:pt idx="22369">
                  <c:v>143.9</c:v>
                </c:pt>
                <c:pt idx="22370">
                  <c:v>144.5</c:v>
                </c:pt>
                <c:pt idx="22371">
                  <c:v>143.5</c:v>
                </c:pt>
                <c:pt idx="22372">
                  <c:v>142.4</c:v>
                </c:pt>
                <c:pt idx="22373">
                  <c:v>140</c:v>
                </c:pt>
                <c:pt idx="22374">
                  <c:v>141</c:v>
                </c:pt>
                <c:pt idx="22375">
                  <c:v>138</c:v>
                </c:pt>
                <c:pt idx="22376">
                  <c:v>139.80000000000001</c:v>
                </c:pt>
                <c:pt idx="22377">
                  <c:v>140.5</c:v>
                </c:pt>
                <c:pt idx="22378">
                  <c:v>139.6</c:v>
                </c:pt>
                <c:pt idx="22379">
                  <c:v>139</c:v>
                </c:pt>
                <c:pt idx="22380">
                  <c:v>139.30000000000001</c:v>
                </c:pt>
                <c:pt idx="22381">
                  <c:v>134.1</c:v>
                </c:pt>
                <c:pt idx="22382">
                  <c:v>136.4</c:v>
                </c:pt>
                <c:pt idx="22383">
                  <c:v>135.80000000000001</c:v>
                </c:pt>
                <c:pt idx="22384">
                  <c:v>135.9</c:v>
                </c:pt>
                <c:pt idx="22385">
                  <c:v>136.80000000000001</c:v>
                </c:pt>
                <c:pt idx="22386">
                  <c:v>136.1</c:v>
                </c:pt>
                <c:pt idx="22387">
                  <c:v>133</c:v>
                </c:pt>
                <c:pt idx="22388">
                  <c:v>134</c:v>
                </c:pt>
                <c:pt idx="22389">
                  <c:v>132.1</c:v>
                </c:pt>
                <c:pt idx="22390">
                  <c:v>129.9</c:v>
                </c:pt>
                <c:pt idx="22391">
                  <c:v>130.80000000000001</c:v>
                </c:pt>
                <c:pt idx="22392">
                  <c:v>129.4</c:v>
                </c:pt>
                <c:pt idx="22393">
                  <c:v>130.80000000000001</c:v>
                </c:pt>
                <c:pt idx="22394">
                  <c:v>129</c:v>
                </c:pt>
                <c:pt idx="22395">
                  <c:v>129.4</c:v>
                </c:pt>
                <c:pt idx="22396">
                  <c:v>128.30000000000001</c:v>
                </c:pt>
                <c:pt idx="22397">
                  <c:v>123.4</c:v>
                </c:pt>
                <c:pt idx="22398">
                  <c:v>124.7</c:v>
                </c:pt>
                <c:pt idx="22399">
                  <c:v>125.4</c:v>
                </c:pt>
                <c:pt idx="22400">
                  <c:v>121.6</c:v>
                </c:pt>
                <c:pt idx="22401">
                  <c:v>121.7</c:v>
                </c:pt>
                <c:pt idx="22402">
                  <c:v>123.5</c:v>
                </c:pt>
                <c:pt idx="22403">
                  <c:v>121.4</c:v>
                </c:pt>
                <c:pt idx="22404">
                  <c:v>124.2</c:v>
                </c:pt>
                <c:pt idx="22405">
                  <c:v>121.8</c:v>
                </c:pt>
                <c:pt idx="22406">
                  <c:v>121.8</c:v>
                </c:pt>
                <c:pt idx="22407">
                  <c:v>122.9</c:v>
                </c:pt>
                <c:pt idx="22408">
                  <c:v>120.3</c:v>
                </c:pt>
                <c:pt idx="22409">
                  <c:v>122.3</c:v>
                </c:pt>
                <c:pt idx="22410">
                  <c:v>122.9</c:v>
                </c:pt>
                <c:pt idx="22411">
                  <c:v>124.8</c:v>
                </c:pt>
                <c:pt idx="22412">
                  <c:v>123.1</c:v>
                </c:pt>
                <c:pt idx="22413">
                  <c:v>118.2</c:v>
                </c:pt>
                <c:pt idx="22414">
                  <c:v>118.6</c:v>
                </c:pt>
                <c:pt idx="22415">
                  <c:v>125.3</c:v>
                </c:pt>
                <c:pt idx="22416">
                  <c:v>122.9</c:v>
                </c:pt>
                <c:pt idx="22417">
                  <c:v>122.8</c:v>
                </c:pt>
                <c:pt idx="22418">
                  <c:v>122.3</c:v>
                </c:pt>
                <c:pt idx="22419">
                  <c:v>122.2</c:v>
                </c:pt>
                <c:pt idx="22420">
                  <c:v>122.7</c:v>
                </c:pt>
                <c:pt idx="22421">
                  <c:v>119.1</c:v>
                </c:pt>
                <c:pt idx="22422">
                  <c:v>121.7</c:v>
                </c:pt>
                <c:pt idx="22423">
                  <c:v>121.8</c:v>
                </c:pt>
                <c:pt idx="22424">
                  <c:v>120.4</c:v>
                </c:pt>
                <c:pt idx="22425">
                  <c:v>122.4</c:v>
                </c:pt>
                <c:pt idx="22426">
                  <c:v>121.9</c:v>
                </c:pt>
                <c:pt idx="22427">
                  <c:v>121.9</c:v>
                </c:pt>
                <c:pt idx="22428">
                  <c:v>122.7</c:v>
                </c:pt>
                <c:pt idx="22429">
                  <c:v>121.4</c:v>
                </c:pt>
                <c:pt idx="22430">
                  <c:v>116.8</c:v>
                </c:pt>
                <c:pt idx="22431">
                  <c:v>119.5</c:v>
                </c:pt>
                <c:pt idx="22432">
                  <c:v>114.2</c:v>
                </c:pt>
                <c:pt idx="22433">
                  <c:v>115.2</c:v>
                </c:pt>
                <c:pt idx="22434">
                  <c:v>118.5</c:v>
                </c:pt>
                <c:pt idx="22435">
                  <c:v>119</c:v>
                </c:pt>
                <c:pt idx="22436">
                  <c:v>118.3</c:v>
                </c:pt>
                <c:pt idx="22437">
                  <c:v>116.7</c:v>
                </c:pt>
                <c:pt idx="22438">
                  <c:v>115.8</c:v>
                </c:pt>
                <c:pt idx="22439">
                  <c:v>114</c:v>
                </c:pt>
                <c:pt idx="22440">
                  <c:v>116.2</c:v>
                </c:pt>
                <c:pt idx="22441">
                  <c:v>117.8</c:v>
                </c:pt>
                <c:pt idx="22442">
                  <c:v>115.6</c:v>
                </c:pt>
                <c:pt idx="22443">
                  <c:v>118</c:v>
                </c:pt>
                <c:pt idx="22444">
                  <c:v>117.1</c:v>
                </c:pt>
                <c:pt idx="22445">
                  <c:v>115.9</c:v>
                </c:pt>
                <c:pt idx="22446">
                  <c:v>116.7</c:v>
                </c:pt>
                <c:pt idx="22447">
                  <c:v>117.8</c:v>
                </c:pt>
                <c:pt idx="22448">
                  <c:v>112.7</c:v>
                </c:pt>
                <c:pt idx="22449">
                  <c:v>111.8</c:v>
                </c:pt>
                <c:pt idx="22450">
                  <c:v>114</c:v>
                </c:pt>
                <c:pt idx="22451">
                  <c:v>114</c:v>
                </c:pt>
                <c:pt idx="22452">
                  <c:v>113.3</c:v>
                </c:pt>
                <c:pt idx="22453">
                  <c:v>113</c:v>
                </c:pt>
                <c:pt idx="22454">
                  <c:v>110.9</c:v>
                </c:pt>
                <c:pt idx="22455">
                  <c:v>112.5</c:v>
                </c:pt>
                <c:pt idx="22456">
                  <c:v>113.7</c:v>
                </c:pt>
                <c:pt idx="22457">
                  <c:v>111.9</c:v>
                </c:pt>
                <c:pt idx="22458">
                  <c:v>112.3</c:v>
                </c:pt>
                <c:pt idx="22459">
                  <c:v>114.1</c:v>
                </c:pt>
                <c:pt idx="22460">
                  <c:v>114.2</c:v>
                </c:pt>
                <c:pt idx="22461">
                  <c:v>112.3</c:v>
                </c:pt>
                <c:pt idx="22462">
                  <c:v>111.3</c:v>
                </c:pt>
                <c:pt idx="22463">
                  <c:v>113.6</c:v>
                </c:pt>
                <c:pt idx="22464">
                  <c:v>112.3</c:v>
                </c:pt>
                <c:pt idx="22465">
                  <c:v>113.7</c:v>
                </c:pt>
                <c:pt idx="22466">
                  <c:v>111.4</c:v>
                </c:pt>
                <c:pt idx="22467">
                  <c:v>112</c:v>
                </c:pt>
                <c:pt idx="22468">
                  <c:v>113.8</c:v>
                </c:pt>
                <c:pt idx="22469">
                  <c:v>112.8</c:v>
                </c:pt>
                <c:pt idx="22470">
                  <c:v>113.3</c:v>
                </c:pt>
                <c:pt idx="22471">
                  <c:v>110.9</c:v>
                </c:pt>
                <c:pt idx="22472">
                  <c:v>110</c:v>
                </c:pt>
                <c:pt idx="22473">
                  <c:v>109.3</c:v>
                </c:pt>
                <c:pt idx="22474">
                  <c:v>109</c:v>
                </c:pt>
                <c:pt idx="22475">
                  <c:v>108.6</c:v>
                </c:pt>
                <c:pt idx="22476">
                  <c:v>107.3</c:v>
                </c:pt>
                <c:pt idx="22477">
                  <c:v>109.7</c:v>
                </c:pt>
                <c:pt idx="22478">
                  <c:v>106.5</c:v>
                </c:pt>
                <c:pt idx="22479">
                  <c:v>107.1</c:v>
                </c:pt>
                <c:pt idx="22480">
                  <c:v>104.4</c:v>
                </c:pt>
                <c:pt idx="22481">
                  <c:v>108.5</c:v>
                </c:pt>
                <c:pt idx="22482">
                  <c:v>108.3</c:v>
                </c:pt>
                <c:pt idx="22483">
                  <c:v>110</c:v>
                </c:pt>
                <c:pt idx="22484">
                  <c:v>109.6</c:v>
                </c:pt>
                <c:pt idx="22485">
                  <c:v>109</c:v>
                </c:pt>
                <c:pt idx="22486">
                  <c:v>108.9</c:v>
                </c:pt>
                <c:pt idx="22487">
                  <c:v>107.5</c:v>
                </c:pt>
                <c:pt idx="22488">
                  <c:v>109.5</c:v>
                </c:pt>
                <c:pt idx="22489">
                  <c:v>109.3</c:v>
                </c:pt>
                <c:pt idx="22490">
                  <c:v>112</c:v>
                </c:pt>
                <c:pt idx="22491">
                  <c:v>109</c:v>
                </c:pt>
                <c:pt idx="22492">
                  <c:v>109</c:v>
                </c:pt>
                <c:pt idx="22493">
                  <c:v>109</c:v>
                </c:pt>
                <c:pt idx="22494">
                  <c:v>108.3</c:v>
                </c:pt>
                <c:pt idx="22495">
                  <c:v>107</c:v>
                </c:pt>
                <c:pt idx="22496">
                  <c:v>106.9</c:v>
                </c:pt>
                <c:pt idx="22497">
                  <c:v>109.5</c:v>
                </c:pt>
                <c:pt idx="22498">
                  <c:v>108.6</c:v>
                </c:pt>
                <c:pt idx="22499">
                  <c:v>105.8</c:v>
                </c:pt>
                <c:pt idx="22500">
                  <c:v>105.8</c:v>
                </c:pt>
                <c:pt idx="22501">
                  <c:v>106.2</c:v>
                </c:pt>
                <c:pt idx="22502">
                  <c:v>107.2</c:v>
                </c:pt>
                <c:pt idx="22503">
                  <c:v>106.1</c:v>
                </c:pt>
                <c:pt idx="22504">
                  <c:v>104.9</c:v>
                </c:pt>
                <c:pt idx="22505">
                  <c:v>104.3</c:v>
                </c:pt>
                <c:pt idx="22506">
                  <c:v>104.6</c:v>
                </c:pt>
                <c:pt idx="22507">
                  <c:v>104.2</c:v>
                </c:pt>
                <c:pt idx="22508">
                  <c:v>104.3</c:v>
                </c:pt>
                <c:pt idx="22509">
                  <c:v>104.6</c:v>
                </c:pt>
                <c:pt idx="22510">
                  <c:v>104</c:v>
                </c:pt>
                <c:pt idx="22511">
                  <c:v>103.5</c:v>
                </c:pt>
                <c:pt idx="22512">
                  <c:v>104.8</c:v>
                </c:pt>
                <c:pt idx="22513">
                  <c:v>104.1</c:v>
                </c:pt>
                <c:pt idx="22514">
                  <c:v>103.3</c:v>
                </c:pt>
                <c:pt idx="22515">
                  <c:v>102.1</c:v>
                </c:pt>
                <c:pt idx="22516">
                  <c:v>100.3</c:v>
                </c:pt>
                <c:pt idx="22517">
                  <c:v>102.9</c:v>
                </c:pt>
                <c:pt idx="22518">
                  <c:v>102.6</c:v>
                </c:pt>
                <c:pt idx="22519">
                  <c:v>103</c:v>
                </c:pt>
                <c:pt idx="22520">
                  <c:v>101.7</c:v>
                </c:pt>
                <c:pt idx="22521">
                  <c:v>102.6</c:v>
                </c:pt>
                <c:pt idx="22522">
                  <c:v>101</c:v>
                </c:pt>
                <c:pt idx="22523">
                  <c:v>99.7</c:v>
                </c:pt>
                <c:pt idx="22524">
                  <c:v>101.4</c:v>
                </c:pt>
                <c:pt idx="22525">
                  <c:v>101.9</c:v>
                </c:pt>
                <c:pt idx="22526">
                  <c:v>101.4</c:v>
                </c:pt>
                <c:pt idx="22527">
                  <c:v>122.5</c:v>
                </c:pt>
                <c:pt idx="22528">
                  <c:v>159.1</c:v>
                </c:pt>
                <c:pt idx="22529">
                  <c:v>180.7</c:v>
                </c:pt>
                <c:pt idx="22530">
                  <c:v>195.3</c:v>
                </c:pt>
                <c:pt idx="22531">
                  <c:v>206.6</c:v>
                </c:pt>
                <c:pt idx="22532">
                  <c:v>214.1</c:v>
                </c:pt>
                <c:pt idx="22533">
                  <c:v>216.6</c:v>
                </c:pt>
                <c:pt idx="22534">
                  <c:v>216.9</c:v>
                </c:pt>
                <c:pt idx="22535">
                  <c:v>227.5</c:v>
                </c:pt>
                <c:pt idx="22536">
                  <c:v>231.7</c:v>
                </c:pt>
                <c:pt idx="22537">
                  <c:v>233.1</c:v>
                </c:pt>
                <c:pt idx="22538">
                  <c:v>233.3</c:v>
                </c:pt>
                <c:pt idx="22539">
                  <c:v>236.2</c:v>
                </c:pt>
                <c:pt idx="22540">
                  <c:v>238.1</c:v>
                </c:pt>
                <c:pt idx="22541">
                  <c:v>237.8</c:v>
                </c:pt>
                <c:pt idx="22542">
                  <c:v>239.4</c:v>
                </c:pt>
                <c:pt idx="22543">
                  <c:v>241.6</c:v>
                </c:pt>
                <c:pt idx="22544">
                  <c:v>241</c:v>
                </c:pt>
                <c:pt idx="22545">
                  <c:v>240.1</c:v>
                </c:pt>
                <c:pt idx="22546">
                  <c:v>243.9</c:v>
                </c:pt>
                <c:pt idx="22547">
                  <c:v>244.8</c:v>
                </c:pt>
                <c:pt idx="22548">
                  <c:v>247.8</c:v>
                </c:pt>
                <c:pt idx="22549">
                  <c:v>241.9</c:v>
                </c:pt>
                <c:pt idx="22550">
                  <c:v>250.1</c:v>
                </c:pt>
                <c:pt idx="22551">
                  <c:v>250.1</c:v>
                </c:pt>
                <c:pt idx="22552">
                  <c:v>247.3</c:v>
                </c:pt>
                <c:pt idx="22553">
                  <c:v>245.6</c:v>
                </c:pt>
                <c:pt idx="22554">
                  <c:v>246.3</c:v>
                </c:pt>
                <c:pt idx="22555">
                  <c:v>245.2</c:v>
                </c:pt>
                <c:pt idx="22556">
                  <c:v>248.4</c:v>
                </c:pt>
                <c:pt idx="22557">
                  <c:v>247.1</c:v>
                </c:pt>
                <c:pt idx="22558">
                  <c:v>244.8</c:v>
                </c:pt>
                <c:pt idx="22559">
                  <c:v>244.8</c:v>
                </c:pt>
                <c:pt idx="22560">
                  <c:v>244.1</c:v>
                </c:pt>
                <c:pt idx="22561">
                  <c:v>242.3</c:v>
                </c:pt>
                <c:pt idx="22562">
                  <c:v>238</c:v>
                </c:pt>
                <c:pt idx="22563">
                  <c:v>240.1</c:v>
                </c:pt>
                <c:pt idx="22564">
                  <c:v>235.2</c:v>
                </c:pt>
                <c:pt idx="22565">
                  <c:v>225.8</c:v>
                </c:pt>
                <c:pt idx="22566">
                  <c:v>214.4</c:v>
                </c:pt>
                <c:pt idx="22567">
                  <c:v>213</c:v>
                </c:pt>
                <c:pt idx="22568">
                  <c:v>205.8</c:v>
                </c:pt>
                <c:pt idx="22569">
                  <c:v>197.5</c:v>
                </c:pt>
                <c:pt idx="22570">
                  <c:v>191.2</c:v>
                </c:pt>
                <c:pt idx="22571">
                  <c:v>188.7</c:v>
                </c:pt>
                <c:pt idx="22572">
                  <c:v>181.9</c:v>
                </c:pt>
                <c:pt idx="22573">
                  <c:v>177.3</c:v>
                </c:pt>
                <c:pt idx="22574">
                  <c:v>173.8</c:v>
                </c:pt>
                <c:pt idx="22575">
                  <c:v>170</c:v>
                </c:pt>
                <c:pt idx="22576">
                  <c:v>165</c:v>
                </c:pt>
                <c:pt idx="22577">
                  <c:v>157</c:v>
                </c:pt>
                <c:pt idx="22578">
                  <c:v>153.9</c:v>
                </c:pt>
                <c:pt idx="22579">
                  <c:v>154.5</c:v>
                </c:pt>
                <c:pt idx="22580">
                  <c:v>151.4</c:v>
                </c:pt>
                <c:pt idx="22581">
                  <c:v>145.19999999999999</c:v>
                </c:pt>
                <c:pt idx="22582">
                  <c:v>141.80000000000001</c:v>
                </c:pt>
                <c:pt idx="22583">
                  <c:v>142.30000000000001</c:v>
                </c:pt>
                <c:pt idx="22584">
                  <c:v>140.30000000000001</c:v>
                </c:pt>
                <c:pt idx="22585">
                  <c:v>137.80000000000001</c:v>
                </c:pt>
                <c:pt idx="22586">
                  <c:v>134.9</c:v>
                </c:pt>
                <c:pt idx="22587">
                  <c:v>135.30000000000001</c:v>
                </c:pt>
                <c:pt idx="22588">
                  <c:v>135.5</c:v>
                </c:pt>
                <c:pt idx="22589">
                  <c:v>131</c:v>
                </c:pt>
                <c:pt idx="22590">
                  <c:v>125.4</c:v>
                </c:pt>
                <c:pt idx="22591">
                  <c:v>126.1</c:v>
                </c:pt>
                <c:pt idx="22592">
                  <c:v>127.5</c:v>
                </c:pt>
                <c:pt idx="22593">
                  <c:v>124.7</c:v>
                </c:pt>
                <c:pt idx="22594">
                  <c:v>126.9</c:v>
                </c:pt>
                <c:pt idx="22595">
                  <c:v>124.8</c:v>
                </c:pt>
                <c:pt idx="22596">
                  <c:v>123.4</c:v>
                </c:pt>
                <c:pt idx="22597">
                  <c:v>123.9</c:v>
                </c:pt>
                <c:pt idx="22598">
                  <c:v>121</c:v>
                </c:pt>
                <c:pt idx="22599">
                  <c:v>120.7</c:v>
                </c:pt>
                <c:pt idx="22600">
                  <c:v>122.8</c:v>
                </c:pt>
                <c:pt idx="22601">
                  <c:v>120.7</c:v>
                </c:pt>
                <c:pt idx="22602">
                  <c:v>119.7</c:v>
                </c:pt>
                <c:pt idx="22603">
                  <c:v>119.8</c:v>
                </c:pt>
                <c:pt idx="22604">
                  <c:v>118.4</c:v>
                </c:pt>
                <c:pt idx="22605">
                  <c:v>119</c:v>
                </c:pt>
                <c:pt idx="22606">
                  <c:v>116.8</c:v>
                </c:pt>
                <c:pt idx="22607">
                  <c:v>114.6</c:v>
                </c:pt>
                <c:pt idx="22608">
                  <c:v>111</c:v>
                </c:pt>
                <c:pt idx="22609">
                  <c:v>109.5</c:v>
                </c:pt>
                <c:pt idx="22610">
                  <c:v>114</c:v>
                </c:pt>
                <c:pt idx="22611">
                  <c:v>111.8</c:v>
                </c:pt>
                <c:pt idx="22612">
                  <c:v>111.1</c:v>
                </c:pt>
                <c:pt idx="22613">
                  <c:v>112</c:v>
                </c:pt>
                <c:pt idx="22614">
                  <c:v>111.3</c:v>
                </c:pt>
                <c:pt idx="22615">
                  <c:v>109.1</c:v>
                </c:pt>
                <c:pt idx="22616">
                  <c:v>110</c:v>
                </c:pt>
                <c:pt idx="22617">
                  <c:v>110</c:v>
                </c:pt>
                <c:pt idx="22618">
                  <c:v>110</c:v>
                </c:pt>
                <c:pt idx="22619">
                  <c:v>109.2</c:v>
                </c:pt>
                <c:pt idx="22620">
                  <c:v>109.5</c:v>
                </c:pt>
                <c:pt idx="22621">
                  <c:v>106.8</c:v>
                </c:pt>
                <c:pt idx="22622">
                  <c:v>106.2</c:v>
                </c:pt>
                <c:pt idx="22623">
                  <c:v>109</c:v>
                </c:pt>
                <c:pt idx="22624">
                  <c:v>107.7</c:v>
                </c:pt>
                <c:pt idx="22625">
                  <c:v>104.9</c:v>
                </c:pt>
                <c:pt idx="22626">
                  <c:v>106.1</c:v>
                </c:pt>
                <c:pt idx="22627">
                  <c:v>106.1</c:v>
                </c:pt>
                <c:pt idx="22628">
                  <c:v>106.1</c:v>
                </c:pt>
                <c:pt idx="22629">
                  <c:v>106.1</c:v>
                </c:pt>
                <c:pt idx="22630">
                  <c:v>108.1</c:v>
                </c:pt>
                <c:pt idx="22631">
                  <c:v>107.2</c:v>
                </c:pt>
                <c:pt idx="22632">
                  <c:v>106.1</c:v>
                </c:pt>
                <c:pt idx="22633">
                  <c:v>106</c:v>
                </c:pt>
                <c:pt idx="22634">
                  <c:v>105.5</c:v>
                </c:pt>
                <c:pt idx="22635">
                  <c:v>103.8</c:v>
                </c:pt>
                <c:pt idx="22636">
                  <c:v>104.3</c:v>
                </c:pt>
                <c:pt idx="22637">
                  <c:v>106.6</c:v>
                </c:pt>
                <c:pt idx="22638">
                  <c:v>103.8</c:v>
                </c:pt>
                <c:pt idx="22639">
                  <c:v>102.3</c:v>
                </c:pt>
                <c:pt idx="22640">
                  <c:v>103.4</c:v>
                </c:pt>
                <c:pt idx="22641">
                  <c:v>104.1</c:v>
                </c:pt>
                <c:pt idx="22642">
                  <c:v>104.2</c:v>
                </c:pt>
                <c:pt idx="22643">
                  <c:v>104.7</c:v>
                </c:pt>
                <c:pt idx="22644">
                  <c:v>104.1</c:v>
                </c:pt>
                <c:pt idx="22645">
                  <c:v>103.1</c:v>
                </c:pt>
                <c:pt idx="22646">
                  <c:v>103.1</c:v>
                </c:pt>
                <c:pt idx="22647">
                  <c:v>103.1</c:v>
                </c:pt>
                <c:pt idx="22648">
                  <c:v>102</c:v>
                </c:pt>
                <c:pt idx="22649">
                  <c:v>101.5</c:v>
                </c:pt>
                <c:pt idx="22650">
                  <c:v>101.4</c:v>
                </c:pt>
                <c:pt idx="22651">
                  <c:v>104</c:v>
                </c:pt>
                <c:pt idx="22652">
                  <c:v>103.9</c:v>
                </c:pt>
                <c:pt idx="22653">
                  <c:v>105.1</c:v>
                </c:pt>
                <c:pt idx="22654">
                  <c:v>102.9</c:v>
                </c:pt>
                <c:pt idx="22655">
                  <c:v>101.5</c:v>
                </c:pt>
                <c:pt idx="22656">
                  <c:v>102.1</c:v>
                </c:pt>
                <c:pt idx="22657">
                  <c:v>98.3</c:v>
                </c:pt>
                <c:pt idx="22658">
                  <c:v>99.3</c:v>
                </c:pt>
                <c:pt idx="22659">
                  <c:v>98.9</c:v>
                </c:pt>
                <c:pt idx="22660">
                  <c:v>99.9</c:v>
                </c:pt>
                <c:pt idx="22661">
                  <c:v>98.6</c:v>
                </c:pt>
                <c:pt idx="22662">
                  <c:v>99.9</c:v>
                </c:pt>
                <c:pt idx="22663">
                  <c:v>100.1</c:v>
                </c:pt>
                <c:pt idx="22664">
                  <c:v>100.1</c:v>
                </c:pt>
                <c:pt idx="22665">
                  <c:v>100.1</c:v>
                </c:pt>
                <c:pt idx="22666">
                  <c:v>100.1</c:v>
                </c:pt>
                <c:pt idx="22667">
                  <c:v>100.1</c:v>
                </c:pt>
                <c:pt idx="22668">
                  <c:v>99.4</c:v>
                </c:pt>
                <c:pt idx="22669">
                  <c:v>98.2</c:v>
                </c:pt>
                <c:pt idx="22670">
                  <c:v>98.7</c:v>
                </c:pt>
                <c:pt idx="22671">
                  <c:v>98.9</c:v>
                </c:pt>
                <c:pt idx="22672">
                  <c:v>98.1</c:v>
                </c:pt>
                <c:pt idx="22673">
                  <c:v>97.6</c:v>
                </c:pt>
                <c:pt idx="22674">
                  <c:v>96.7</c:v>
                </c:pt>
                <c:pt idx="22675">
                  <c:v>92.5</c:v>
                </c:pt>
                <c:pt idx="22676">
                  <c:v>95.3</c:v>
                </c:pt>
                <c:pt idx="22677">
                  <c:v>94.9</c:v>
                </c:pt>
                <c:pt idx="22678">
                  <c:v>94.2</c:v>
                </c:pt>
                <c:pt idx="22679">
                  <c:v>95</c:v>
                </c:pt>
                <c:pt idx="22680">
                  <c:v>93.9</c:v>
                </c:pt>
                <c:pt idx="22681">
                  <c:v>92.4</c:v>
                </c:pt>
                <c:pt idx="22682">
                  <c:v>93.1</c:v>
                </c:pt>
                <c:pt idx="22683">
                  <c:v>91.7</c:v>
                </c:pt>
                <c:pt idx="22684">
                  <c:v>93.2</c:v>
                </c:pt>
                <c:pt idx="22685">
                  <c:v>93.2</c:v>
                </c:pt>
                <c:pt idx="22686">
                  <c:v>93.2</c:v>
                </c:pt>
                <c:pt idx="22687">
                  <c:v>93.2</c:v>
                </c:pt>
                <c:pt idx="22688">
                  <c:v>92.8</c:v>
                </c:pt>
                <c:pt idx="22689">
                  <c:v>92.2</c:v>
                </c:pt>
                <c:pt idx="22690">
                  <c:v>91</c:v>
                </c:pt>
                <c:pt idx="22691">
                  <c:v>90.5</c:v>
                </c:pt>
                <c:pt idx="22692">
                  <c:v>90.7</c:v>
                </c:pt>
                <c:pt idx="22693">
                  <c:v>89.2</c:v>
                </c:pt>
                <c:pt idx="22694">
                  <c:v>89.2</c:v>
                </c:pt>
                <c:pt idx="22695">
                  <c:v>90</c:v>
                </c:pt>
                <c:pt idx="22696">
                  <c:v>90</c:v>
                </c:pt>
                <c:pt idx="22697">
                  <c:v>88.6</c:v>
                </c:pt>
                <c:pt idx="22698">
                  <c:v>90</c:v>
                </c:pt>
                <c:pt idx="22699">
                  <c:v>88</c:v>
                </c:pt>
                <c:pt idx="22700">
                  <c:v>86.5</c:v>
                </c:pt>
                <c:pt idx="22701">
                  <c:v>89</c:v>
                </c:pt>
                <c:pt idx="22702">
                  <c:v>88.3</c:v>
                </c:pt>
                <c:pt idx="22703">
                  <c:v>88.4</c:v>
                </c:pt>
                <c:pt idx="22704">
                  <c:v>88.7</c:v>
                </c:pt>
                <c:pt idx="22705">
                  <c:v>88.1</c:v>
                </c:pt>
                <c:pt idx="22706">
                  <c:v>86.8</c:v>
                </c:pt>
                <c:pt idx="22707">
                  <c:v>88.5</c:v>
                </c:pt>
                <c:pt idx="22708">
                  <c:v>89</c:v>
                </c:pt>
                <c:pt idx="22709">
                  <c:v>86</c:v>
                </c:pt>
                <c:pt idx="22710">
                  <c:v>88</c:v>
                </c:pt>
                <c:pt idx="22711">
                  <c:v>88.4</c:v>
                </c:pt>
                <c:pt idx="22712">
                  <c:v>90.6</c:v>
                </c:pt>
                <c:pt idx="22713">
                  <c:v>90.5</c:v>
                </c:pt>
                <c:pt idx="22714">
                  <c:v>88.6</c:v>
                </c:pt>
                <c:pt idx="22715">
                  <c:v>91.8</c:v>
                </c:pt>
                <c:pt idx="22716">
                  <c:v>89.7</c:v>
                </c:pt>
                <c:pt idx="22717">
                  <c:v>91.2</c:v>
                </c:pt>
                <c:pt idx="22718">
                  <c:v>90.8</c:v>
                </c:pt>
                <c:pt idx="22719">
                  <c:v>90.2</c:v>
                </c:pt>
                <c:pt idx="22720">
                  <c:v>90.2</c:v>
                </c:pt>
                <c:pt idx="22721">
                  <c:v>90.6</c:v>
                </c:pt>
                <c:pt idx="22722">
                  <c:v>90.5</c:v>
                </c:pt>
                <c:pt idx="22723">
                  <c:v>90.1</c:v>
                </c:pt>
                <c:pt idx="22724">
                  <c:v>88.8</c:v>
                </c:pt>
                <c:pt idx="22725">
                  <c:v>89</c:v>
                </c:pt>
                <c:pt idx="22726">
                  <c:v>89.1</c:v>
                </c:pt>
                <c:pt idx="22727">
                  <c:v>88.2</c:v>
                </c:pt>
                <c:pt idx="22728">
                  <c:v>87.5</c:v>
                </c:pt>
                <c:pt idx="22729">
                  <c:v>88.1</c:v>
                </c:pt>
                <c:pt idx="22730">
                  <c:v>86.7</c:v>
                </c:pt>
                <c:pt idx="22731">
                  <c:v>85.7</c:v>
                </c:pt>
                <c:pt idx="22732">
                  <c:v>89.3</c:v>
                </c:pt>
                <c:pt idx="22733">
                  <c:v>90.2</c:v>
                </c:pt>
                <c:pt idx="22734">
                  <c:v>88</c:v>
                </c:pt>
                <c:pt idx="22735">
                  <c:v>87.4</c:v>
                </c:pt>
                <c:pt idx="22736">
                  <c:v>89.6</c:v>
                </c:pt>
                <c:pt idx="22737">
                  <c:v>87.2</c:v>
                </c:pt>
                <c:pt idx="22738">
                  <c:v>87.3</c:v>
                </c:pt>
                <c:pt idx="22739">
                  <c:v>87.8</c:v>
                </c:pt>
                <c:pt idx="22740">
                  <c:v>86.5</c:v>
                </c:pt>
                <c:pt idx="22741">
                  <c:v>87.3</c:v>
                </c:pt>
                <c:pt idx="22742">
                  <c:v>87</c:v>
                </c:pt>
                <c:pt idx="22743">
                  <c:v>86.7</c:v>
                </c:pt>
                <c:pt idx="22744">
                  <c:v>88.2</c:v>
                </c:pt>
                <c:pt idx="22745">
                  <c:v>88.2</c:v>
                </c:pt>
                <c:pt idx="22746">
                  <c:v>85.2</c:v>
                </c:pt>
                <c:pt idx="22747">
                  <c:v>87</c:v>
                </c:pt>
                <c:pt idx="22748">
                  <c:v>84.3</c:v>
                </c:pt>
                <c:pt idx="22749">
                  <c:v>85.7</c:v>
                </c:pt>
                <c:pt idx="22750">
                  <c:v>87.2</c:v>
                </c:pt>
                <c:pt idx="22751">
                  <c:v>87.2</c:v>
                </c:pt>
                <c:pt idx="22752">
                  <c:v>88</c:v>
                </c:pt>
                <c:pt idx="22753">
                  <c:v>87.1</c:v>
                </c:pt>
                <c:pt idx="22754">
                  <c:v>86.1</c:v>
                </c:pt>
                <c:pt idx="22755">
                  <c:v>87.2</c:v>
                </c:pt>
                <c:pt idx="22756">
                  <c:v>88.1</c:v>
                </c:pt>
                <c:pt idx="22757">
                  <c:v>87.6</c:v>
                </c:pt>
                <c:pt idx="22758">
                  <c:v>88.2</c:v>
                </c:pt>
                <c:pt idx="22759">
                  <c:v>85.3</c:v>
                </c:pt>
                <c:pt idx="22760">
                  <c:v>84.4</c:v>
                </c:pt>
                <c:pt idx="22761">
                  <c:v>87</c:v>
                </c:pt>
                <c:pt idx="22762">
                  <c:v>84.3</c:v>
                </c:pt>
                <c:pt idx="22763">
                  <c:v>85.5</c:v>
                </c:pt>
                <c:pt idx="22764">
                  <c:v>87.2</c:v>
                </c:pt>
                <c:pt idx="22765">
                  <c:v>88.1</c:v>
                </c:pt>
                <c:pt idx="22766">
                  <c:v>87.2</c:v>
                </c:pt>
                <c:pt idx="22767">
                  <c:v>86.5</c:v>
                </c:pt>
                <c:pt idx="22768">
                  <c:v>87.9</c:v>
                </c:pt>
                <c:pt idx="22769">
                  <c:v>85.9</c:v>
                </c:pt>
                <c:pt idx="22770">
                  <c:v>87.5</c:v>
                </c:pt>
                <c:pt idx="22771">
                  <c:v>90.2</c:v>
                </c:pt>
                <c:pt idx="22772">
                  <c:v>90.2</c:v>
                </c:pt>
                <c:pt idx="22773">
                  <c:v>90.2</c:v>
                </c:pt>
                <c:pt idx="22774">
                  <c:v>88.1</c:v>
                </c:pt>
                <c:pt idx="22775">
                  <c:v>87.1</c:v>
                </c:pt>
                <c:pt idx="22776">
                  <c:v>89.7</c:v>
                </c:pt>
                <c:pt idx="22777">
                  <c:v>89.2</c:v>
                </c:pt>
                <c:pt idx="22778">
                  <c:v>89.6</c:v>
                </c:pt>
                <c:pt idx="22779">
                  <c:v>113.2</c:v>
                </c:pt>
                <c:pt idx="22780">
                  <c:v>147.5</c:v>
                </c:pt>
                <c:pt idx="22781">
                  <c:v>160.19999999999999</c:v>
                </c:pt>
                <c:pt idx="22782">
                  <c:v>174</c:v>
                </c:pt>
                <c:pt idx="22783">
                  <c:v>189.1</c:v>
                </c:pt>
                <c:pt idx="22784">
                  <c:v>198.9</c:v>
                </c:pt>
                <c:pt idx="22785">
                  <c:v>204.9</c:v>
                </c:pt>
                <c:pt idx="22786">
                  <c:v>209.1</c:v>
                </c:pt>
                <c:pt idx="22787">
                  <c:v>210.7</c:v>
                </c:pt>
                <c:pt idx="22788">
                  <c:v>214.1</c:v>
                </c:pt>
                <c:pt idx="22789">
                  <c:v>209</c:v>
                </c:pt>
                <c:pt idx="22790">
                  <c:v>217.5</c:v>
                </c:pt>
                <c:pt idx="22791">
                  <c:v>221.1</c:v>
                </c:pt>
                <c:pt idx="22792">
                  <c:v>222.9</c:v>
                </c:pt>
                <c:pt idx="22793">
                  <c:v>222.3</c:v>
                </c:pt>
                <c:pt idx="22794">
                  <c:v>222.5</c:v>
                </c:pt>
                <c:pt idx="22795">
                  <c:v>218.5</c:v>
                </c:pt>
                <c:pt idx="22796">
                  <c:v>224.3</c:v>
                </c:pt>
                <c:pt idx="22797">
                  <c:v>222.3</c:v>
                </c:pt>
                <c:pt idx="22798">
                  <c:v>220.5</c:v>
                </c:pt>
                <c:pt idx="22799">
                  <c:v>224.2</c:v>
                </c:pt>
                <c:pt idx="22800">
                  <c:v>223</c:v>
                </c:pt>
                <c:pt idx="22801">
                  <c:v>227.8</c:v>
                </c:pt>
                <c:pt idx="22802">
                  <c:v>226.8</c:v>
                </c:pt>
                <c:pt idx="22803">
                  <c:v>227.3</c:v>
                </c:pt>
                <c:pt idx="22804">
                  <c:v>230.7</c:v>
                </c:pt>
                <c:pt idx="22805">
                  <c:v>230.1</c:v>
                </c:pt>
                <c:pt idx="22806">
                  <c:v>233.7</c:v>
                </c:pt>
                <c:pt idx="22807">
                  <c:v>227.9</c:v>
                </c:pt>
                <c:pt idx="22808">
                  <c:v>234</c:v>
                </c:pt>
                <c:pt idx="22809">
                  <c:v>227</c:v>
                </c:pt>
                <c:pt idx="22810">
                  <c:v>231.5</c:v>
                </c:pt>
                <c:pt idx="22811">
                  <c:v>233.6</c:v>
                </c:pt>
                <c:pt idx="22812">
                  <c:v>226.8</c:v>
                </c:pt>
                <c:pt idx="22813">
                  <c:v>234.9</c:v>
                </c:pt>
                <c:pt idx="22814">
                  <c:v>232.9</c:v>
                </c:pt>
                <c:pt idx="22815">
                  <c:v>234.4</c:v>
                </c:pt>
                <c:pt idx="22816">
                  <c:v>233.2</c:v>
                </c:pt>
                <c:pt idx="22817">
                  <c:v>235.1</c:v>
                </c:pt>
                <c:pt idx="22818">
                  <c:v>236.2</c:v>
                </c:pt>
                <c:pt idx="22819">
                  <c:v>233.8</c:v>
                </c:pt>
                <c:pt idx="22820">
                  <c:v>232.8</c:v>
                </c:pt>
                <c:pt idx="22821">
                  <c:v>231.7</c:v>
                </c:pt>
                <c:pt idx="22822">
                  <c:v>222.9</c:v>
                </c:pt>
                <c:pt idx="22823">
                  <c:v>230.3</c:v>
                </c:pt>
                <c:pt idx="22824">
                  <c:v>229.5</c:v>
                </c:pt>
                <c:pt idx="22825">
                  <c:v>231.9</c:v>
                </c:pt>
                <c:pt idx="22826">
                  <c:v>231</c:v>
                </c:pt>
                <c:pt idx="22827">
                  <c:v>223.5</c:v>
                </c:pt>
                <c:pt idx="22828">
                  <c:v>231</c:v>
                </c:pt>
                <c:pt idx="22829">
                  <c:v>229.3</c:v>
                </c:pt>
                <c:pt idx="22830">
                  <c:v>230</c:v>
                </c:pt>
                <c:pt idx="22831">
                  <c:v>228</c:v>
                </c:pt>
                <c:pt idx="22832">
                  <c:v>227.2</c:v>
                </c:pt>
                <c:pt idx="22833">
                  <c:v>229</c:v>
                </c:pt>
                <c:pt idx="22834">
                  <c:v>229.2</c:v>
                </c:pt>
                <c:pt idx="22835">
                  <c:v>229.7</c:v>
                </c:pt>
                <c:pt idx="22836">
                  <c:v>229.5</c:v>
                </c:pt>
                <c:pt idx="22837">
                  <c:v>225.2</c:v>
                </c:pt>
                <c:pt idx="22838">
                  <c:v>227.8</c:v>
                </c:pt>
                <c:pt idx="22839">
                  <c:v>230.5</c:v>
                </c:pt>
                <c:pt idx="22840">
                  <c:v>229.2</c:v>
                </c:pt>
                <c:pt idx="22841">
                  <c:v>230.1</c:v>
                </c:pt>
                <c:pt idx="22842">
                  <c:v>224.5</c:v>
                </c:pt>
                <c:pt idx="22843">
                  <c:v>228.6</c:v>
                </c:pt>
                <c:pt idx="22844">
                  <c:v>235.8</c:v>
                </c:pt>
                <c:pt idx="22845">
                  <c:v>237.7</c:v>
                </c:pt>
                <c:pt idx="22846">
                  <c:v>237</c:v>
                </c:pt>
                <c:pt idx="22847">
                  <c:v>237.5</c:v>
                </c:pt>
                <c:pt idx="22848">
                  <c:v>234.7</c:v>
                </c:pt>
                <c:pt idx="22849">
                  <c:v>237</c:v>
                </c:pt>
                <c:pt idx="22850">
                  <c:v>237.5</c:v>
                </c:pt>
                <c:pt idx="22851">
                  <c:v>236.9</c:v>
                </c:pt>
                <c:pt idx="22852">
                  <c:v>232.4</c:v>
                </c:pt>
                <c:pt idx="22853">
                  <c:v>234.4</c:v>
                </c:pt>
                <c:pt idx="22854">
                  <c:v>233.2</c:v>
                </c:pt>
                <c:pt idx="22855">
                  <c:v>234.9</c:v>
                </c:pt>
                <c:pt idx="22856">
                  <c:v>235.4</c:v>
                </c:pt>
                <c:pt idx="22857">
                  <c:v>230</c:v>
                </c:pt>
                <c:pt idx="22858">
                  <c:v>235.2</c:v>
                </c:pt>
                <c:pt idx="22859">
                  <c:v>230.9</c:v>
                </c:pt>
                <c:pt idx="22860">
                  <c:v>236.4</c:v>
                </c:pt>
                <c:pt idx="22861">
                  <c:v>228.1</c:v>
                </c:pt>
                <c:pt idx="22862">
                  <c:v>232.3</c:v>
                </c:pt>
                <c:pt idx="22863">
                  <c:v>236.9</c:v>
                </c:pt>
                <c:pt idx="22864">
                  <c:v>234</c:v>
                </c:pt>
                <c:pt idx="22865">
                  <c:v>234.5</c:v>
                </c:pt>
                <c:pt idx="22866">
                  <c:v>234.7</c:v>
                </c:pt>
                <c:pt idx="22867">
                  <c:v>233.9</c:v>
                </c:pt>
                <c:pt idx="22868">
                  <c:v>232.7</c:v>
                </c:pt>
                <c:pt idx="22869">
                  <c:v>232.5</c:v>
                </c:pt>
                <c:pt idx="22870">
                  <c:v>233.1</c:v>
                </c:pt>
                <c:pt idx="22871">
                  <c:v>226.9</c:v>
                </c:pt>
                <c:pt idx="22872">
                  <c:v>231.7</c:v>
                </c:pt>
                <c:pt idx="22873">
                  <c:v>232.3</c:v>
                </c:pt>
                <c:pt idx="22874">
                  <c:v>227.3</c:v>
                </c:pt>
                <c:pt idx="22875">
                  <c:v>231.2</c:v>
                </c:pt>
                <c:pt idx="22876">
                  <c:v>228.2</c:v>
                </c:pt>
                <c:pt idx="22877">
                  <c:v>227.9</c:v>
                </c:pt>
                <c:pt idx="22878">
                  <c:v>229.5</c:v>
                </c:pt>
                <c:pt idx="22879">
                  <c:v>228.9</c:v>
                </c:pt>
                <c:pt idx="22880">
                  <c:v>229.2</c:v>
                </c:pt>
                <c:pt idx="22881">
                  <c:v>227.2</c:v>
                </c:pt>
                <c:pt idx="22882">
                  <c:v>224.6</c:v>
                </c:pt>
                <c:pt idx="22883">
                  <c:v>226.7</c:v>
                </c:pt>
                <c:pt idx="22884">
                  <c:v>227.2</c:v>
                </c:pt>
                <c:pt idx="22885">
                  <c:v>228</c:v>
                </c:pt>
                <c:pt idx="22886">
                  <c:v>227.2</c:v>
                </c:pt>
                <c:pt idx="22887">
                  <c:v>227.5</c:v>
                </c:pt>
                <c:pt idx="22888">
                  <c:v>226</c:v>
                </c:pt>
                <c:pt idx="22889">
                  <c:v>223.9</c:v>
                </c:pt>
                <c:pt idx="22890">
                  <c:v>222.5</c:v>
                </c:pt>
                <c:pt idx="22891">
                  <c:v>223.2</c:v>
                </c:pt>
                <c:pt idx="22892">
                  <c:v>222.6</c:v>
                </c:pt>
                <c:pt idx="22893">
                  <c:v>216.8</c:v>
                </c:pt>
                <c:pt idx="22894">
                  <c:v>223.3</c:v>
                </c:pt>
                <c:pt idx="22895">
                  <c:v>226</c:v>
                </c:pt>
                <c:pt idx="22896">
                  <c:v>224.5</c:v>
                </c:pt>
                <c:pt idx="22897">
                  <c:v>225.9</c:v>
                </c:pt>
                <c:pt idx="22898">
                  <c:v>220.5</c:v>
                </c:pt>
                <c:pt idx="22899">
                  <c:v>216.3</c:v>
                </c:pt>
                <c:pt idx="22900">
                  <c:v>225</c:v>
                </c:pt>
                <c:pt idx="22901">
                  <c:v>220</c:v>
                </c:pt>
                <c:pt idx="22902">
                  <c:v>219.1</c:v>
                </c:pt>
                <c:pt idx="22903">
                  <c:v>223.9</c:v>
                </c:pt>
                <c:pt idx="22904">
                  <c:v>222.5</c:v>
                </c:pt>
                <c:pt idx="22905">
                  <c:v>223.8</c:v>
                </c:pt>
                <c:pt idx="22906">
                  <c:v>223.1</c:v>
                </c:pt>
                <c:pt idx="22907">
                  <c:v>222</c:v>
                </c:pt>
                <c:pt idx="22908">
                  <c:v>222.8</c:v>
                </c:pt>
                <c:pt idx="22909">
                  <c:v>222</c:v>
                </c:pt>
                <c:pt idx="22910">
                  <c:v>221.9</c:v>
                </c:pt>
                <c:pt idx="22911">
                  <c:v>220.1</c:v>
                </c:pt>
                <c:pt idx="22912">
                  <c:v>221.2</c:v>
                </c:pt>
                <c:pt idx="22913">
                  <c:v>218.1</c:v>
                </c:pt>
                <c:pt idx="22914">
                  <c:v>219.3</c:v>
                </c:pt>
                <c:pt idx="22915">
                  <c:v>221</c:v>
                </c:pt>
                <c:pt idx="22916">
                  <c:v>220.5</c:v>
                </c:pt>
                <c:pt idx="22917">
                  <c:v>215.1</c:v>
                </c:pt>
                <c:pt idx="22918">
                  <c:v>216.9</c:v>
                </c:pt>
                <c:pt idx="22919">
                  <c:v>216.4</c:v>
                </c:pt>
                <c:pt idx="22920">
                  <c:v>217.3</c:v>
                </c:pt>
                <c:pt idx="22921">
                  <c:v>213.4</c:v>
                </c:pt>
                <c:pt idx="22922">
                  <c:v>217.8</c:v>
                </c:pt>
                <c:pt idx="22923">
                  <c:v>217.1</c:v>
                </c:pt>
                <c:pt idx="22924">
                  <c:v>218</c:v>
                </c:pt>
                <c:pt idx="22925">
                  <c:v>214.6</c:v>
                </c:pt>
                <c:pt idx="22926">
                  <c:v>208.9</c:v>
                </c:pt>
                <c:pt idx="22927">
                  <c:v>204.7</c:v>
                </c:pt>
                <c:pt idx="22928">
                  <c:v>199.3</c:v>
                </c:pt>
                <c:pt idx="22929">
                  <c:v>193.3</c:v>
                </c:pt>
                <c:pt idx="22930">
                  <c:v>190</c:v>
                </c:pt>
                <c:pt idx="22931">
                  <c:v>185.5</c:v>
                </c:pt>
                <c:pt idx="22932">
                  <c:v>179.2</c:v>
                </c:pt>
                <c:pt idx="22933">
                  <c:v>172</c:v>
                </c:pt>
                <c:pt idx="22934">
                  <c:v>169.4</c:v>
                </c:pt>
                <c:pt idx="22935">
                  <c:v>172</c:v>
                </c:pt>
                <c:pt idx="22936">
                  <c:v>167.4</c:v>
                </c:pt>
                <c:pt idx="22937">
                  <c:v>163.9</c:v>
                </c:pt>
                <c:pt idx="22938">
                  <c:v>157.1</c:v>
                </c:pt>
                <c:pt idx="22939">
                  <c:v>158.4</c:v>
                </c:pt>
                <c:pt idx="22940">
                  <c:v>155.19999999999999</c:v>
                </c:pt>
                <c:pt idx="22941">
                  <c:v>147.9</c:v>
                </c:pt>
                <c:pt idx="22942">
                  <c:v>150.19999999999999</c:v>
                </c:pt>
                <c:pt idx="22943">
                  <c:v>146.5</c:v>
                </c:pt>
                <c:pt idx="22944">
                  <c:v>146.19999999999999</c:v>
                </c:pt>
                <c:pt idx="22945">
                  <c:v>140.1</c:v>
                </c:pt>
                <c:pt idx="22946">
                  <c:v>143.69999999999999</c:v>
                </c:pt>
                <c:pt idx="22947">
                  <c:v>137.80000000000001</c:v>
                </c:pt>
                <c:pt idx="22948">
                  <c:v>139.69999999999999</c:v>
                </c:pt>
                <c:pt idx="22949">
                  <c:v>138.4</c:v>
                </c:pt>
                <c:pt idx="22950">
                  <c:v>131.1</c:v>
                </c:pt>
                <c:pt idx="22951">
                  <c:v>132.19999999999999</c:v>
                </c:pt>
                <c:pt idx="22952">
                  <c:v>134.6</c:v>
                </c:pt>
                <c:pt idx="22953">
                  <c:v>131.69999999999999</c:v>
                </c:pt>
                <c:pt idx="22954">
                  <c:v>129.9</c:v>
                </c:pt>
                <c:pt idx="22955">
                  <c:v>129.5</c:v>
                </c:pt>
                <c:pt idx="22956">
                  <c:v>126.7</c:v>
                </c:pt>
                <c:pt idx="22957">
                  <c:v>125</c:v>
                </c:pt>
                <c:pt idx="22958">
                  <c:v>125.9</c:v>
                </c:pt>
                <c:pt idx="22959">
                  <c:v>125.2</c:v>
                </c:pt>
                <c:pt idx="22960">
                  <c:v>123.6</c:v>
                </c:pt>
                <c:pt idx="22961">
                  <c:v>119</c:v>
                </c:pt>
                <c:pt idx="22962">
                  <c:v>120.4</c:v>
                </c:pt>
                <c:pt idx="22963">
                  <c:v>119</c:v>
                </c:pt>
                <c:pt idx="22964">
                  <c:v>118.8</c:v>
                </c:pt>
                <c:pt idx="22965">
                  <c:v>117</c:v>
                </c:pt>
                <c:pt idx="22966">
                  <c:v>116.2</c:v>
                </c:pt>
                <c:pt idx="22967">
                  <c:v>120</c:v>
                </c:pt>
                <c:pt idx="22968">
                  <c:v>118.5</c:v>
                </c:pt>
                <c:pt idx="22969">
                  <c:v>118</c:v>
                </c:pt>
                <c:pt idx="22970">
                  <c:v>116.6</c:v>
                </c:pt>
                <c:pt idx="22971">
                  <c:v>115.1</c:v>
                </c:pt>
                <c:pt idx="22972">
                  <c:v>116.8</c:v>
                </c:pt>
                <c:pt idx="22973">
                  <c:v>114.8</c:v>
                </c:pt>
                <c:pt idx="22974">
                  <c:v>114.5</c:v>
                </c:pt>
                <c:pt idx="22975">
                  <c:v>110</c:v>
                </c:pt>
                <c:pt idx="22976">
                  <c:v>110</c:v>
                </c:pt>
                <c:pt idx="22977">
                  <c:v>106.5</c:v>
                </c:pt>
                <c:pt idx="22978">
                  <c:v>109</c:v>
                </c:pt>
                <c:pt idx="22979">
                  <c:v>109.4</c:v>
                </c:pt>
                <c:pt idx="22980">
                  <c:v>110.8</c:v>
                </c:pt>
                <c:pt idx="22981">
                  <c:v>105.2</c:v>
                </c:pt>
                <c:pt idx="22982">
                  <c:v>107.1</c:v>
                </c:pt>
                <c:pt idx="22983">
                  <c:v>109.2</c:v>
                </c:pt>
                <c:pt idx="22984">
                  <c:v>108.1</c:v>
                </c:pt>
                <c:pt idx="22985">
                  <c:v>107.9</c:v>
                </c:pt>
                <c:pt idx="22986">
                  <c:v>106.1</c:v>
                </c:pt>
                <c:pt idx="22987">
                  <c:v>109</c:v>
                </c:pt>
                <c:pt idx="22988">
                  <c:v>108.4</c:v>
                </c:pt>
                <c:pt idx="22989">
                  <c:v>109</c:v>
                </c:pt>
                <c:pt idx="22990">
                  <c:v>107.1</c:v>
                </c:pt>
                <c:pt idx="22991">
                  <c:v>107.4</c:v>
                </c:pt>
                <c:pt idx="22992">
                  <c:v>107.3</c:v>
                </c:pt>
                <c:pt idx="22993">
                  <c:v>105.8</c:v>
                </c:pt>
                <c:pt idx="22994">
                  <c:v>102.3</c:v>
                </c:pt>
                <c:pt idx="22995">
                  <c:v>103.4</c:v>
                </c:pt>
                <c:pt idx="22996">
                  <c:v>107</c:v>
                </c:pt>
                <c:pt idx="22997">
                  <c:v>106.5</c:v>
                </c:pt>
                <c:pt idx="22998">
                  <c:v>107.1</c:v>
                </c:pt>
                <c:pt idx="22999">
                  <c:v>105.2</c:v>
                </c:pt>
                <c:pt idx="23000">
                  <c:v>105.1</c:v>
                </c:pt>
                <c:pt idx="23001">
                  <c:v>105</c:v>
                </c:pt>
                <c:pt idx="23002">
                  <c:v>106</c:v>
                </c:pt>
                <c:pt idx="23003">
                  <c:v>104.5</c:v>
                </c:pt>
                <c:pt idx="23004">
                  <c:v>104.4</c:v>
                </c:pt>
                <c:pt idx="23005">
                  <c:v>103</c:v>
                </c:pt>
                <c:pt idx="23006">
                  <c:v>102.1</c:v>
                </c:pt>
                <c:pt idx="23007">
                  <c:v>100</c:v>
                </c:pt>
                <c:pt idx="23008">
                  <c:v>104</c:v>
                </c:pt>
                <c:pt idx="23009">
                  <c:v>103.1</c:v>
                </c:pt>
                <c:pt idx="23010">
                  <c:v>103.1</c:v>
                </c:pt>
                <c:pt idx="23011">
                  <c:v>103.1</c:v>
                </c:pt>
                <c:pt idx="23012">
                  <c:v>101.2</c:v>
                </c:pt>
                <c:pt idx="23013">
                  <c:v>99.6</c:v>
                </c:pt>
                <c:pt idx="23014">
                  <c:v>101.7</c:v>
                </c:pt>
                <c:pt idx="23015">
                  <c:v>98.1</c:v>
                </c:pt>
                <c:pt idx="23016">
                  <c:v>99.7</c:v>
                </c:pt>
                <c:pt idx="23017">
                  <c:v>100.1</c:v>
                </c:pt>
                <c:pt idx="23018">
                  <c:v>100.1</c:v>
                </c:pt>
                <c:pt idx="23019">
                  <c:v>100.1</c:v>
                </c:pt>
                <c:pt idx="23020">
                  <c:v>99.2</c:v>
                </c:pt>
                <c:pt idx="23021">
                  <c:v>99.3</c:v>
                </c:pt>
                <c:pt idx="23022">
                  <c:v>100.3</c:v>
                </c:pt>
                <c:pt idx="23023">
                  <c:v>100.2</c:v>
                </c:pt>
                <c:pt idx="23024">
                  <c:v>100.7</c:v>
                </c:pt>
                <c:pt idx="23025">
                  <c:v>100.1</c:v>
                </c:pt>
                <c:pt idx="23026">
                  <c:v>100.1</c:v>
                </c:pt>
                <c:pt idx="23027">
                  <c:v>99.4</c:v>
                </c:pt>
                <c:pt idx="23028">
                  <c:v>98.9</c:v>
                </c:pt>
                <c:pt idx="23029">
                  <c:v>96.2</c:v>
                </c:pt>
                <c:pt idx="23030">
                  <c:v>97.5</c:v>
                </c:pt>
                <c:pt idx="23031">
                  <c:v>98.1</c:v>
                </c:pt>
                <c:pt idx="23032">
                  <c:v>98.9</c:v>
                </c:pt>
                <c:pt idx="23033">
                  <c:v>96.7</c:v>
                </c:pt>
                <c:pt idx="23034">
                  <c:v>99.8</c:v>
                </c:pt>
                <c:pt idx="23035">
                  <c:v>99.1</c:v>
                </c:pt>
                <c:pt idx="23036">
                  <c:v>98.4</c:v>
                </c:pt>
                <c:pt idx="23037">
                  <c:v>96.4</c:v>
                </c:pt>
                <c:pt idx="23038">
                  <c:v>95.5</c:v>
                </c:pt>
                <c:pt idx="23039">
                  <c:v>98.6</c:v>
                </c:pt>
                <c:pt idx="23040">
                  <c:v>98.3</c:v>
                </c:pt>
                <c:pt idx="23041">
                  <c:v>99.1</c:v>
                </c:pt>
                <c:pt idx="23042">
                  <c:v>99.5</c:v>
                </c:pt>
                <c:pt idx="23043">
                  <c:v>98.7</c:v>
                </c:pt>
                <c:pt idx="23044">
                  <c:v>94.4</c:v>
                </c:pt>
                <c:pt idx="23045">
                  <c:v>98.5</c:v>
                </c:pt>
                <c:pt idx="23046">
                  <c:v>98.4</c:v>
                </c:pt>
                <c:pt idx="23047">
                  <c:v>98.1</c:v>
                </c:pt>
                <c:pt idx="23048">
                  <c:v>97.2</c:v>
                </c:pt>
                <c:pt idx="23049">
                  <c:v>95.6</c:v>
                </c:pt>
                <c:pt idx="23050">
                  <c:v>96.6</c:v>
                </c:pt>
                <c:pt idx="23051">
                  <c:v>97.1</c:v>
                </c:pt>
                <c:pt idx="23052">
                  <c:v>94.4</c:v>
                </c:pt>
                <c:pt idx="23053">
                  <c:v>94.6</c:v>
                </c:pt>
                <c:pt idx="23054">
                  <c:v>94.2</c:v>
                </c:pt>
                <c:pt idx="23055">
                  <c:v>92.7</c:v>
                </c:pt>
                <c:pt idx="23056">
                  <c:v>94.8</c:v>
                </c:pt>
                <c:pt idx="23057">
                  <c:v>94.2</c:v>
                </c:pt>
                <c:pt idx="23058">
                  <c:v>94.2</c:v>
                </c:pt>
                <c:pt idx="23059">
                  <c:v>93.5</c:v>
                </c:pt>
                <c:pt idx="23060">
                  <c:v>95.2</c:v>
                </c:pt>
                <c:pt idx="23061">
                  <c:v>94.7</c:v>
                </c:pt>
                <c:pt idx="23062">
                  <c:v>94.3</c:v>
                </c:pt>
                <c:pt idx="23063">
                  <c:v>96.1</c:v>
                </c:pt>
                <c:pt idx="23064">
                  <c:v>94.9</c:v>
                </c:pt>
                <c:pt idx="23065">
                  <c:v>95.3</c:v>
                </c:pt>
                <c:pt idx="23066">
                  <c:v>95.2</c:v>
                </c:pt>
                <c:pt idx="23067">
                  <c:v>95.4</c:v>
                </c:pt>
                <c:pt idx="23068">
                  <c:v>95.6</c:v>
                </c:pt>
                <c:pt idx="23069">
                  <c:v>92.4</c:v>
                </c:pt>
                <c:pt idx="23070">
                  <c:v>95.7</c:v>
                </c:pt>
                <c:pt idx="23071">
                  <c:v>95.3</c:v>
                </c:pt>
                <c:pt idx="23072">
                  <c:v>96.2</c:v>
                </c:pt>
                <c:pt idx="23073">
                  <c:v>93.9</c:v>
                </c:pt>
                <c:pt idx="23074">
                  <c:v>92.6</c:v>
                </c:pt>
                <c:pt idx="23075">
                  <c:v>91.3</c:v>
                </c:pt>
                <c:pt idx="23076">
                  <c:v>91.2</c:v>
                </c:pt>
                <c:pt idx="23077">
                  <c:v>90</c:v>
                </c:pt>
                <c:pt idx="23078">
                  <c:v>90.1</c:v>
                </c:pt>
                <c:pt idx="23079">
                  <c:v>90</c:v>
                </c:pt>
                <c:pt idx="23080">
                  <c:v>88</c:v>
                </c:pt>
                <c:pt idx="23081">
                  <c:v>90</c:v>
                </c:pt>
                <c:pt idx="23082">
                  <c:v>89.5</c:v>
                </c:pt>
                <c:pt idx="23083">
                  <c:v>89.6</c:v>
                </c:pt>
                <c:pt idx="23084">
                  <c:v>91.1</c:v>
                </c:pt>
                <c:pt idx="23085">
                  <c:v>90.7</c:v>
                </c:pt>
                <c:pt idx="23086">
                  <c:v>91</c:v>
                </c:pt>
                <c:pt idx="23087">
                  <c:v>91.3</c:v>
                </c:pt>
                <c:pt idx="23088">
                  <c:v>91.2</c:v>
                </c:pt>
                <c:pt idx="23089">
                  <c:v>90</c:v>
                </c:pt>
                <c:pt idx="23090">
                  <c:v>90.1</c:v>
                </c:pt>
                <c:pt idx="23091">
                  <c:v>91.7</c:v>
                </c:pt>
                <c:pt idx="23092">
                  <c:v>88.5</c:v>
                </c:pt>
                <c:pt idx="23093">
                  <c:v>90</c:v>
                </c:pt>
                <c:pt idx="23094">
                  <c:v>87</c:v>
                </c:pt>
                <c:pt idx="23095">
                  <c:v>89.2</c:v>
                </c:pt>
                <c:pt idx="23096">
                  <c:v>88.3</c:v>
                </c:pt>
                <c:pt idx="23097">
                  <c:v>87.5</c:v>
                </c:pt>
                <c:pt idx="23098">
                  <c:v>87</c:v>
                </c:pt>
                <c:pt idx="23099">
                  <c:v>88.2</c:v>
                </c:pt>
                <c:pt idx="23100">
                  <c:v>87.5</c:v>
                </c:pt>
                <c:pt idx="23101">
                  <c:v>87</c:v>
                </c:pt>
                <c:pt idx="23102">
                  <c:v>89.1</c:v>
                </c:pt>
                <c:pt idx="23103">
                  <c:v>88.2</c:v>
                </c:pt>
                <c:pt idx="23104">
                  <c:v>88.2</c:v>
                </c:pt>
                <c:pt idx="23105">
                  <c:v>86.4</c:v>
                </c:pt>
                <c:pt idx="23106">
                  <c:v>90.2</c:v>
                </c:pt>
                <c:pt idx="23107">
                  <c:v>89.6</c:v>
                </c:pt>
                <c:pt idx="23108">
                  <c:v>90.1</c:v>
                </c:pt>
                <c:pt idx="23109">
                  <c:v>90</c:v>
                </c:pt>
                <c:pt idx="23110">
                  <c:v>91</c:v>
                </c:pt>
                <c:pt idx="23111">
                  <c:v>91.1</c:v>
                </c:pt>
                <c:pt idx="23112">
                  <c:v>91.5</c:v>
                </c:pt>
                <c:pt idx="23113">
                  <c:v>89.9</c:v>
                </c:pt>
                <c:pt idx="23114">
                  <c:v>91.9</c:v>
                </c:pt>
                <c:pt idx="23115">
                  <c:v>92.2</c:v>
                </c:pt>
                <c:pt idx="23116">
                  <c:v>91.6</c:v>
                </c:pt>
                <c:pt idx="23117">
                  <c:v>92.1</c:v>
                </c:pt>
                <c:pt idx="23118">
                  <c:v>92.2</c:v>
                </c:pt>
                <c:pt idx="23119">
                  <c:v>91.6</c:v>
                </c:pt>
                <c:pt idx="23120">
                  <c:v>91.2</c:v>
                </c:pt>
                <c:pt idx="23121">
                  <c:v>91.9</c:v>
                </c:pt>
                <c:pt idx="23122">
                  <c:v>90.6</c:v>
                </c:pt>
                <c:pt idx="23123">
                  <c:v>90.2</c:v>
                </c:pt>
                <c:pt idx="23124">
                  <c:v>89</c:v>
                </c:pt>
                <c:pt idx="23125">
                  <c:v>90.6</c:v>
                </c:pt>
                <c:pt idx="23126">
                  <c:v>89.4</c:v>
                </c:pt>
                <c:pt idx="23127">
                  <c:v>90.5</c:v>
                </c:pt>
                <c:pt idx="23128">
                  <c:v>90.6</c:v>
                </c:pt>
                <c:pt idx="23129">
                  <c:v>89.3</c:v>
                </c:pt>
                <c:pt idx="23130">
                  <c:v>88.2</c:v>
                </c:pt>
                <c:pt idx="23131">
                  <c:v>87.6</c:v>
                </c:pt>
                <c:pt idx="23132">
                  <c:v>88.2</c:v>
                </c:pt>
                <c:pt idx="23133">
                  <c:v>88.2</c:v>
                </c:pt>
                <c:pt idx="23134">
                  <c:v>88.2</c:v>
                </c:pt>
                <c:pt idx="23135">
                  <c:v>86.4</c:v>
                </c:pt>
                <c:pt idx="23136">
                  <c:v>87.7</c:v>
                </c:pt>
                <c:pt idx="23137">
                  <c:v>86.2</c:v>
                </c:pt>
                <c:pt idx="23138">
                  <c:v>86.2</c:v>
                </c:pt>
                <c:pt idx="23139">
                  <c:v>86.2</c:v>
                </c:pt>
                <c:pt idx="23140">
                  <c:v>86.2</c:v>
                </c:pt>
                <c:pt idx="23141">
                  <c:v>84.4</c:v>
                </c:pt>
                <c:pt idx="23142">
                  <c:v>81.3</c:v>
                </c:pt>
                <c:pt idx="23143">
                  <c:v>81.900000000000006</c:v>
                </c:pt>
                <c:pt idx="23144">
                  <c:v>84</c:v>
                </c:pt>
                <c:pt idx="23145">
                  <c:v>82.5</c:v>
                </c:pt>
                <c:pt idx="23146">
                  <c:v>79.7</c:v>
                </c:pt>
                <c:pt idx="23147">
                  <c:v>83</c:v>
                </c:pt>
                <c:pt idx="23148">
                  <c:v>83.5</c:v>
                </c:pt>
                <c:pt idx="23149">
                  <c:v>81.900000000000006</c:v>
                </c:pt>
              </c:numCache>
            </c:numRef>
          </c:yVal>
          <c:smooth val="0"/>
        </c:ser>
        <c:ser>
          <c:idx val="2"/>
          <c:order val="1"/>
          <c:tx>
            <c:v>Vehicle Speed</c:v>
          </c:tx>
          <c:spPr>
            <a:ln w="22225">
              <a:solidFill>
                <a:schemeClr val="tx2">
                  <a:lumMod val="60000"/>
                  <a:lumOff val="40000"/>
                </a:schemeClr>
              </a:solidFill>
            </a:ln>
          </c:spPr>
          <c:marker>
            <c:symbol val="none"/>
          </c:marker>
          <c:xVal>
            <c:numRef>
              <c:f>Data!$CS$4:$CS$27000</c:f>
              <c:numCache>
                <c:formatCode>General</c:formatCode>
                <c:ptCount val="26997"/>
                <c:pt idx="2">
                  <c:v>7.0000000000000001E-3</c:v>
                </c:pt>
                <c:pt idx="3">
                  <c:v>1.4E-2</c:v>
                </c:pt>
                <c:pt idx="4">
                  <c:v>2.1000000000000001E-2</c:v>
                </c:pt>
                <c:pt idx="5">
                  <c:v>2.8000000000000001E-2</c:v>
                </c:pt>
                <c:pt idx="6">
                  <c:v>3.5000000000000003E-2</c:v>
                </c:pt>
                <c:pt idx="7">
                  <c:v>4.2999999999999997E-2</c:v>
                </c:pt>
                <c:pt idx="8">
                  <c:v>4.9000000000000002E-2</c:v>
                </c:pt>
                <c:pt idx="9">
                  <c:v>5.6000000000000001E-2</c:v>
                </c:pt>
                <c:pt idx="10">
                  <c:v>6.3E-2</c:v>
                </c:pt>
                <c:pt idx="11">
                  <c:v>7.0000000000000007E-2</c:v>
                </c:pt>
                <c:pt idx="12">
                  <c:v>7.6999999999999999E-2</c:v>
                </c:pt>
                <c:pt idx="13">
                  <c:v>8.5000000000000006E-2</c:v>
                </c:pt>
                <c:pt idx="14">
                  <c:v>9.1999999999999998E-2</c:v>
                </c:pt>
                <c:pt idx="15">
                  <c:v>9.8000000000000004E-2</c:v>
                </c:pt>
                <c:pt idx="16">
                  <c:v>0.105</c:v>
                </c:pt>
                <c:pt idx="17">
                  <c:v>0.112</c:v>
                </c:pt>
                <c:pt idx="18">
                  <c:v>0.11799999999999999</c:v>
                </c:pt>
                <c:pt idx="19">
                  <c:v>0.125</c:v>
                </c:pt>
                <c:pt idx="20">
                  <c:v>0.13200000000000001</c:v>
                </c:pt>
                <c:pt idx="21">
                  <c:v>0.13800000000000001</c:v>
                </c:pt>
                <c:pt idx="22">
                  <c:v>0.14499999999999999</c:v>
                </c:pt>
                <c:pt idx="23">
                  <c:v>0.152</c:v>
                </c:pt>
                <c:pt idx="24">
                  <c:v>0.158</c:v>
                </c:pt>
                <c:pt idx="25">
                  <c:v>0.16500000000000001</c:v>
                </c:pt>
                <c:pt idx="26">
                  <c:v>0.17199999999999999</c:v>
                </c:pt>
                <c:pt idx="27">
                  <c:v>0.17799999999999999</c:v>
                </c:pt>
                <c:pt idx="28">
                  <c:v>0.185</c:v>
                </c:pt>
                <c:pt idx="29">
                  <c:v>0.192</c:v>
                </c:pt>
                <c:pt idx="30">
                  <c:v>0.19800000000000001</c:v>
                </c:pt>
                <c:pt idx="31">
                  <c:v>0.20399999999999999</c:v>
                </c:pt>
                <c:pt idx="32">
                  <c:v>0.21</c:v>
                </c:pt>
                <c:pt idx="33">
                  <c:v>0.216</c:v>
                </c:pt>
                <c:pt idx="34">
                  <c:v>0.223</c:v>
                </c:pt>
                <c:pt idx="35">
                  <c:v>0.22900000000000001</c:v>
                </c:pt>
                <c:pt idx="36">
                  <c:v>0.23499999999999999</c:v>
                </c:pt>
                <c:pt idx="37">
                  <c:v>0.24099999999999999</c:v>
                </c:pt>
                <c:pt idx="38">
                  <c:v>0.247</c:v>
                </c:pt>
                <c:pt idx="39">
                  <c:v>0.253</c:v>
                </c:pt>
                <c:pt idx="40">
                  <c:v>0.25900000000000001</c:v>
                </c:pt>
                <c:pt idx="41">
                  <c:v>0.26500000000000001</c:v>
                </c:pt>
                <c:pt idx="42">
                  <c:v>0.27100000000000002</c:v>
                </c:pt>
                <c:pt idx="43">
                  <c:v>0.27700000000000002</c:v>
                </c:pt>
                <c:pt idx="44">
                  <c:v>0.28299999999999997</c:v>
                </c:pt>
                <c:pt idx="45">
                  <c:v>0.28799999999999998</c:v>
                </c:pt>
                <c:pt idx="46">
                  <c:v>0.29399999999999998</c:v>
                </c:pt>
                <c:pt idx="47">
                  <c:v>0.3</c:v>
                </c:pt>
                <c:pt idx="48">
                  <c:v>0.307</c:v>
                </c:pt>
                <c:pt idx="49">
                  <c:v>0.312</c:v>
                </c:pt>
                <c:pt idx="50">
                  <c:v>0.318</c:v>
                </c:pt>
                <c:pt idx="51">
                  <c:v>0.32400000000000001</c:v>
                </c:pt>
                <c:pt idx="52">
                  <c:v>0.33</c:v>
                </c:pt>
                <c:pt idx="53">
                  <c:v>0.33600000000000002</c:v>
                </c:pt>
                <c:pt idx="54">
                  <c:v>0.34200000000000003</c:v>
                </c:pt>
                <c:pt idx="55">
                  <c:v>0.34699999999999998</c:v>
                </c:pt>
                <c:pt idx="56">
                  <c:v>0.35299999999999998</c:v>
                </c:pt>
                <c:pt idx="57">
                  <c:v>0.35899999999999999</c:v>
                </c:pt>
                <c:pt idx="58">
                  <c:v>0.36399999999999999</c:v>
                </c:pt>
                <c:pt idx="59">
                  <c:v>0.37</c:v>
                </c:pt>
                <c:pt idx="60">
                  <c:v>0.376</c:v>
                </c:pt>
                <c:pt idx="61">
                  <c:v>0.38200000000000001</c:v>
                </c:pt>
                <c:pt idx="62">
                  <c:v>0.38800000000000001</c:v>
                </c:pt>
                <c:pt idx="63">
                  <c:v>0.39400000000000002</c:v>
                </c:pt>
                <c:pt idx="64">
                  <c:v>0.4</c:v>
                </c:pt>
                <c:pt idx="65">
                  <c:v>0.40600000000000003</c:v>
                </c:pt>
                <c:pt idx="66">
                  <c:v>0.41199999999999998</c:v>
                </c:pt>
                <c:pt idx="67">
                  <c:v>0.41899999999999998</c:v>
                </c:pt>
                <c:pt idx="68">
                  <c:v>0.42499999999999999</c:v>
                </c:pt>
                <c:pt idx="69">
                  <c:v>0.43099999999999999</c:v>
                </c:pt>
                <c:pt idx="70">
                  <c:v>0.437</c:v>
                </c:pt>
                <c:pt idx="71">
                  <c:v>0.443</c:v>
                </c:pt>
                <c:pt idx="72">
                  <c:v>0.44900000000000001</c:v>
                </c:pt>
                <c:pt idx="73">
                  <c:v>0.45500000000000002</c:v>
                </c:pt>
                <c:pt idx="74">
                  <c:v>0.46100000000000002</c:v>
                </c:pt>
                <c:pt idx="75">
                  <c:v>0.46800000000000003</c:v>
                </c:pt>
                <c:pt idx="76">
                  <c:v>0.47399999999999998</c:v>
                </c:pt>
                <c:pt idx="77">
                  <c:v>0.48</c:v>
                </c:pt>
                <c:pt idx="78">
                  <c:v>0.48599999999999999</c:v>
                </c:pt>
                <c:pt idx="79">
                  <c:v>0.49199999999999999</c:v>
                </c:pt>
                <c:pt idx="80">
                  <c:v>0.498</c:v>
                </c:pt>
                <c:pt idx="81">
                  <c:v>0.504</c:v>
                </c:pt>
                <c:pt idx="82">
                  <c:v>0.51</c:v>
                </c:pt>
                <c:pt idx="83">
                  <c:v>0.51700000000000002</c:v>
                </c:pt>
                <c:pt idx="84">
                  <c:v>0.52300000000000002</c:v>
                </c:pt>
                <c:pt idx="85">
                  <c:v>0.52800000000000002</c:v>
                </c:pt>
                <c:pt idx="86">
                  <c:v>0.53400000000000003</c:v>
                </c:pt>
                <c:pt idx="87">
                  <c:v>0.53900000000000003</c:v>
                </c:pt>
                <c:pt idx="88">
                  <c:v>0.54500000000000004</c:v>
                </c:pt>
                <c:pt idx="89">
                  <c:v>0.55200000000000005</c:v>
                </c:pt>
                <c:pt idx="90">
                  <c:v>0.55800000000000005</c:v>
                </c:pt>
                <c:pt idx="91">
                  <c:v>0.56399999999999995</c:v>
                </c:pt>
                <c:pt idx="92">
                  <c:v>0.56999999999999995</c:v>
                </c:pt>
                <c:pt idx="93">
                  <c:v>0.57499999999999996</c:v>
                </c:pt>
                <c:pt idx="94">
                  <c:v>0.58099999999999996</c:v>
                </c:pt>
                <c:pt idx="95">
                  <c:v>0.58599999999999997</c:v>
                </c:pt>
                <c:pt idx="96">
                  <c:v>0.59199999999999997</c:v>
                </c:pt>
                <c:pt idx="97">
                  <c:v>0.59799999999999998</c:v>
                </c:pt>
                <c:pt idx="98">
                  <c:v>0.60399999999999998</c:v>
                </c:pt>
                <c:pt idx="99">
                  <c:v>0.60899999999999999</c:v>
                </c:pt>
                <c:pt idx="100">
                  <c:v>0.61499999999999999</c:v>
                </c:pt>
                <c:pt idx="101">
                  <c:v>0.62</c:v>
                </c:pt>
                <c:pt idx="102">
                  <c:v>0.626</c:v>
                </c:pt>
                <c:pt idx="103">
                  <c:v>0.63200000000000001</c:v>
                </c:pt>
                <c:pt idx="104">
                  <c:v>0.63800000000000001</c:v>
                </c:pt>
                <c:pt idx="105">
                  <c:v>0.64400000000000002</c:v>
                </c:pt>
                <c:pt idx="106">
                  <c:v>0.65</c:v>
                </c:pt>
                <c:pt idx="107">
                  <c:v>0.65600000000000003</c:v>
                </c:pt>
                <c:pt idx="108">
                  <c:v>0.66300000000000003</c:v>
                </c:pt>
                <c:pt idx="109">
                  <c:v>0.66900000000000004</c:v>
                </c:pt>
                <c:pt idx="110">
                  <c:v>0.67500000000000004</c:v>
                </c:pt>
                <c:pt idx="111">
                  <c:v>0.68100000000000005</c:v>
                </c:pt>
                <c:pt idx="112">
                  <c:v>0.68700000000000006</c:v>
                </c:pt>
                <c:pt idx="113">
                  <c:v>0.69299999999999995</c:v>
                </c:pt>
                <c:pt idx="114">
                  <c:v>0.69899999999999995</c:v>
                </c:pt>
                <c:pt idx="115">
                  <c:v>0.70499999999999996</c:v>
                </c:pt>
                <c:pt idx="116">
                  <c:v>0.71199999999999997</c:v>
                </c:pt>
                <c:pt idx="117">
                  <c:v>0.71799999999999997</c:v>
                </c:pt>
                <c:pt idx="118">
                  <c:v>0.72399999999999998</c:v>
                </c:pt>
                <c:pt idx="119">
                  <c:v>0.73</c:v>
                </c:pt>
                <c:pt idx="120">
                  <c:v>0.73599999999999999</c:v>
                </c:pt>
                <c:pt idx="121">
                  <c:v>0.74199999999999999</c:v>
                </c:pt>
                <c:pt idx="122">
                  <c:v>0.748</c:v>
                </c:pt>
                <c:pt idx="123">
                  <c:v>0.754</c:v>
                </c:pt>
                <c:pt idx="124">
                  <c:v>0.75900000000000001</c:v>
                </c:pt>
                <c:pt idx="125">
                  <c:v>0.76500000000000001</c:v>
                </c:pt>
                <c:pt idx="126">
                  <c:v>0.77</c:v>
                </c:pt>
                <c:pt idx="127">
                  <c:v>0.77600000000000002</c:v>
                </c:pt>
                <c:pt idx="128">
                  <c:v>0.78100000000000003</c:v>
                </c:pt>
                <c:pt idx="129">
                  <c:v>0.78700000000000003</c:v>
                </c:pt>
                <c:pt idx="130">
                  <c:v>0.79200000000000004</c:v>
                </c:pt>
                <c:pt idx="131">
                  <c:v>0.79800000000000004</c:v>
                </c:pt>
                <c:pt idx="132">
                  <c:v>0.80400000000000005</c:v>
                </c:pt>
                <c:pt idx="133">
                  <c:v>0.80900000000000005</c:v>
                </c:pt>
                <c:pt idx="134">
                  <c:v>0.81499999999999995</c:v>
                </c:pt>
                <c:pt idx="135">
                  <c:v>0.82</c:v>
                </c:pt>
                <c:pt idx="136">
                  <c:v>0.82599999999999996</c:v>
                </c:pt>
                <c:pt idx="137">
                  <c:v>0.83099999999999996</c:v>
                </c:pt>
                <c:pt idx="138">
                  <c:v>0.83699999999999997</c:v>
                </c:pt>
                <c:pt idx="139">
                  <c:v>0.84299999999999997</c:v>
                </c:pt>
                <c:pt idx="140">
                  <c:v>0.84799999999999998</c:v>
                </c:pt>
                <c:pt idx="141">
                  <c:v>0.85399999999999998</c:v>
                </c:pt>
                <c:pt idx="142">
                  <c:v>0.85899999999999999</c:v>
                </c:pt>
                <c:pt idx="143">
                  <c:v>0.86399999999999999</c:v>
                </c:pt>
                <c:pt idx="144">
                  <c:v>0.87</c:v>
                </c:pt>
                <c:pt idx="145">
                  <c:v>0.875</c:v>
                </c:pt>
                <c:pt idx="146">
                  <c:v>0.88100000000000001</c:v>
                </c:pt>
                <c:pt idx="147">
                  <c:v>0.88600000000000001</c:v>
                </c:pt>
                <c:pt idx="148">
                  <c:v>0.89200000000000002</c:v>
                </c:pt>
                <c:pt idx="149">
                  <c:v>0.89700000000000002</c:v>
                </c:pt>
                <c:pt idx="150">
                  <c:v>0.90200000000000002</c:v>
                </c:pt>
                <c:pt idx="151">
                  <c:v>0.90700000000000003</c:v>
                </c:pt>
                <c:pt idx="152">
                  <c:v>0.91300000000000003</c:v>
                </c:pt>
                <c:pt idx="153">
                  <c:v>0.91900000000000004</c:v>
                </c:pt>
                <c:pt idx="154">
                  <c:v>0.92400000000000004</c:v>
                </c:pt>
                <c:pt idx="155">
                  <c:v>0.92900000000000005</c:v>
                </c:pt>
                <c:pt idx="156">
                  <c:v>0.93400000000000005</c:v>
                </c:pt>
                <c:pt idx="157">
                  <c:v>0.93899999999999995</c:v>
                </c:pt>
                <c:pt idx="158">
                  <c:v>0.94399999999999995</c:v>
                </c:pt>
                <c:pt idx="159">
                  <c:v>0.94899999999999995</c:v>
                </c:pt>
                <c:pt idx="160">
                  <c:v>0.95499999999999996</c:v>
                </c:pt>
                <c:pt idx="161">
                  <c:v>0.96</c:v>
                </c:pt>
                <c:pt idx="162">
                  <c:v>0.96599999999999997</c:v>
                </c:pt>
                <c:pt idx="163">
                  <c:v>0.97099999999999997</c:v>
                </c:pt>
                <c:pt idx="164">
                  <c:v>0.97599999999999998</c:v>
                </c:pt>
                <c:pt idx="165">
                  <c:v>0.98099999999999998</c:v>
                </c:pt>
                <c:pt idx="166">
                  <c:v>0.98599999999999999</c:v>
                </c:pt>
                <c:pt idx="167">
                  <c:v>0.99099999999999999</c:v>
                </c:pt>
                <c:pt idx="168">
                  <c:v>0.996</c:v>
                </c:pt>
                <c:pt idx="169">
                  <c:v>1.0009999999999999</c:v>
                </c:pt>
                <c:pt idx="170">
                  <c:v>1.006</c:v>
                </c:pt>
                <c:pt idx="171">
                  <c:v>1.0109999999999999</c:v>
                </c:pt>
                <c:pt idx="172">
                  <c:v>1.016</c:v>
                </c:pt>
                <c:pt idx="173">
                  <c:v>1.0209999999999999</c:v>
                </c:pt>
                <c:pt idx="174">
                  <c:v>1.026</c:v>
                </c:pt>
                <c:pt idx="175">
                  <c:v>1.0309999999999999</c:v>
                </c:pt>
                <c:pt idx="176">
                  <c:v>1.036</c:v>
                </c:pt>
                <c:pt idx="177">
                  <c:v>1.0409999999999999</c:v>
                </c:pt>
                <c:pt idx="178">
                  <c:v>1.046</c:v>
                </c:pt>
                <c:pt idx="179">
                  <c:v>1.0509999999999999</c:v>
                </c:pt>
                <c:pt idx="180">
                  <c:v>1.056</c:v>
                </c:pt>
                <c:pt idx="181">
                  <c:v>1.0609999999999999</c:v>
                </c:pt>
                <c:pt idx="182">
                  <c:v>1.0660000000000001</c:v>
                </c:pt>
                <c:pt idx="183">
                  <c:v>1.071</c:v>
                </c:pt>
                <c:pt idx="184">
                  <c:v>1.0760000000000001</c:v>
                </c:pt>
                <c:pt idx="185">
                  <c:v>1.081</c:v>
                </c:pt>
                <c:pt idx="186">
                  <c:v>1.087</c:v>
                </c:pt>
                <c:pt idx="187">
                  <c:v>1.0920000000000001</c:v>
                </c:pt>
                <c:pt idx="188">
                  <c:v>1.0980000000000001</c:v>
                </c:pt>
                <c:pt idx="189">
                  <c:v>1.103</c:v>
                </c:pt>
                <c:pt idx="190">
                  <c:v>1.109</c:v>
                </c:pt>
                <c:pt idx="191">
                  <c:v>1.115</c:v>
                </c:pt>
                <c:pt idx="192">
                  <c:v>1.1200000000000001</c:v>
                </c:pt>
                <c:pt idx="193">
                  <c:v>1.1259999999999999</c:v>
                </c:pt>
                <c:pt idx="194">
                  <c:v>1.131</c:v>
                </c:pt>
                <c:pt idx="195">
                  <c:v>1.137</c:v>
                </c:pt>
                <c:pt idx="196">
                  <c:v>1.1419999999999999</c:v>
                </c:pt>
                <c:pt idx="197">
                  <c:v>1.1479999999999999</c:v>
                </c:pt>
                <c:pt idx="198">
                  <c:v>1.153</c:v>
                </c:pt>
                <c:pt idx="199">
                  <c:v>1.159</c:v>
                </c:pt>
                <c:pt idx="200">
                  <c:v>1.1639999999999999</c:v>
                </c:pt>
                <c:pt idx="201">
                  <c:v>1.169</c:v>
                </c:pt>
                <c:pt idx="202">
                  <c:v>1.175</c:v>
                </c:pt>
                <c:pt idx="203">
                  <c:v>1.18</c:v>
                </c:pt>
                <c:pt idx="204">
                  <c:v>1.1850000000000001</c:v>
                </c:pt>
                <c:pt idx="205">
                  <c:v>1.19</c:v>
                </c:pt>
                <c:pt idx="206">
                  <c:v>1.1950000000000001</c:v>
                </c:pt>
                <c:pt idx="207">
                  <c:v>1.2</c:v>
                </c:pt>
                <c:pt idx="208">
                  <c:v>1.2050000000000001</c:v>
                </c:pt>
                <c:pt idx="209">
                  <c:v>1.21</c:v>
                </c:pt>
                <c:pt idx="210">
                  <c:v>1.2150000000000001</c:v>
                </c:pt>
                <c:pt idx="211">
                  <c:v>1.22</c:v>
                </c:pt>
                <c:pt idx="212">
                  <c:v>1.2250000000000001</c:v>
                </c:pt>
                <c:pt idx="213">
                  <c:v>1.23</c:v>
                </c:pt>
                <c:pt idx="214">
                  <c:v>1.2350000000000001</c:v>
                </c:pt>
                <c:pt idx="215">
                  <c:v>1.2410000000000001</c:v>
                </c:pt>
                <c:pt idx="216">
                  <c:v>1.246</c:v>
                </c:pt>
                <c:pt idx="217">
                  <c:v>1.252</c:v>
                </c:pt>
                <c:pt idx="218">
                  <c:v>1.2569999999999999</c:v>
                </c:pt>
                <c:pt idx="219">
                  <c:v>1.2629999999999999</c:v>
                </c:pt>
                <c:pt idx="220">
                  <c:v>1.268</c:v>
                </c:pt>
                <c:pt idx="221">
                  <c:v>1.2729999999999999</c:v>
                </c:pt>
                <c:pt idx="222">
                  <c:v>1.2789999999999999</c:v>
                </c:pt>
                <c:pt idx="223">
                  <c:v>1.284</c:v>
                </c:pt>
                <c:pt idx="224">
                  <c:v>1.29</c:v>
                </c:pt>
                <c:pt idx="225">
                  <c:v>1.2949999999999999</c:v>
                </c:pt>
                <c:pt idx="226">
                  <c:v>1.3</c:v>
                </c:pt>
                <c:pt idx="227">
                  <c:v>1.3049999999999999</c:v>
                </c:pt>
                <c:pt idx="228">
                  <c:v>1.31</c:v>
                </c:pt>
                <c:pt idx="229">
                  <c:v>1.3160000000000001</c:v>
                </c:pt>
                <c:pt idx="230">
                  <c:v>1.321</c:v>
                </c:pt>
                <c:pt idx="231">
                  <c:v>1.3260000000000001</c:v>
                </c:pt>
                <c:pt idx="232">
                  <c:v>1.331</c:v>
                </c:pt>
                <c:pt idx="233">
                  <c:v>1.3360000000000001</c:v>
                </c:pt>
                <c:pt idx="234">
                  <c:v>1.341</c:v>
                </c:pt>
                <c:pt idx="235">
                  <c:v>1.3460000000000001</c:v>
                </c:pt>
                <c:pt idx="236">
                  <c:v>1.351</c:v>
                </c:pt>
                <c:pt idx="237">
                  <c:v>1.357</c:v>
                </c:pt>
                <c:pt idx="238">
                  <c:v>1.3620000000000001</c:v>
                </c:pt>
                <c:pt idx="239">
                  <c:v>1.367</c:v>
                </c:pt>
                <c:pt idx="240">
                  <c:v>1.3720000000000001</c:v>
                </c:pt>
                <c:pt idx="241">
                  <c:v>1.377</c:v>
                </c:pt>
                <c:pt idx="242">
                  <c:v>1.3819999999999999</c:v>
                </c:pt>
                <c:pt idx="243">
                  <c:v>1.387</c:v>
                </c:pt>
                <c:pt idx="244">
                  <c:v>1.3919999999999999</c:v>
                </c:pt>
                <c:pt idx="245">
                  <c:v>1.397</c:v>
                </c:pt>
                <c:pt idx="246">
                  <c:v>1.4019999999999999</c:v>
                </c:pt>
                <c:pt idx="247">
                  <c:v>1.407</c:v>
                </c:pt>
                <c:pt idx="248">
                  <c:v>1.4119999999999999</c:v>
                </c:pt>
                <c:pt idx="249">
                  <c:v>1.417</c:v>
                </c:pt>
                <c:pt idx="250">
                  <c:v>1.4219999999999999</c:v>
                </c:pt>
                <c:pt idx="251">
                  <c:v>1.427</c:v>
                </c:pt>
                <c:pt idx="252">
                  <c:v>1.4319999999999999</c:v>
                </c:pt>
                <c:pt idx="253">
                  <c:v>1.4370000000000001</c:v>
                </c:pt>
                <c:pt idx="254">
                  <c:v>1.4419999999999999</c:v>
                </c:pt>
                <c:pt idx="255">
                  <c:v>1.4470000000000001</c:v>
                </c:pt>
                <c:pt idx="256">
                  <c:v>1.452</c:v>
                </c:pt>
                <c:pt idx="257">
                  <c:v>1.4570000000000001</c:v>
                </c:pt>
                <c:pt idx="258">
                  <c:v>1.462</c:v>
                </c:pt>
                <c:pt idx="259">
                  <c:v>1.4670000000000001</c:v>
                </c:pt>
                <c:pt idx="260">
                  <c:v>1.472</c:v>
                </c:pt>
                <c:pt idx="261">
                  <c:v>1.4770000000000001</c:v>
                </c:pt>
                <c:pt idx="262">
                  <c:v>1.482</c:v>
                </c:pt>
                <c:pt idx="263">
                  <c:v>1.486</c:v>
                </c:pt>
                <c:pt idx="264">
                  <c:v>1.4910000000000001</c:v>
                </c:pt>
                <c:pt idx="265">
                  <c:v>1.496</c:v>
                </c:pt>
                <c:pt idx="266">
                  <c:v>1.5009999999999999</c:v>
                </c:pt>
                <c:pt idx="267">
                  <c:v>1.506</c:v>
                </c:pt>
                <c:pt idx="268">
                  <c:v>1.5109999999999999</c:v>
                </c:pt>
                <c:pt idx="269">
                  <c:v>1.5149999999999999</c:v>
                </c:pt>
                <c:pt idx="270">
                  <c:v>1.52</c:v>
                </c:pt>
                <c:pt idx="271">
                  <c:v>1.5249999999999999</c:v>
                </c:pt>
                <c:pt idx="272">
                  <c:v>1.53</c:v>
                </c:pt>
                <c:pt idx="273">
                  <c:v>1.5349999999999999</c:v>
                </c:pt>
                <c:pt idx="274">
                  <c:v>1.54</c:v>
                </c:pt>
                <c:pt idx="275">
                  <c:v>1.5449999999999999</c:v>
                </c:pt>
                <c:pt idx="276">
                  <c:v>1.55</c:v>
                </c:pt>
                <c:pt idx="277">
                  <c:v>1.5549999999999999</c:v>
                </c:pt>
                <c:pt idx="278">
                  <c:v>1.56</c:v>
                </c:pt>
                <c:pt idx="279">
                  <c:v>1.5649999999999999</c:v>
                </c:pt>
                <c:pt idx="280">
                  <c:v>1.57</c:v>
                </c:pt>
                <c:pt idx="281">
                  <c:v>1.575</c:v>
                </c:pt>
                <c:pt idx="282">
                  <c:v>1.58</c:v>
                </c:pt>
                <c:pt idx="283">
                  <c:v>1.585</c:v>
                </c:pt>
                <c:pt idx="284">
                  <c:v>1.59</c:v>
                </c:pt>
                <c:pt idx="285">
                  <c:v>1.595</c:v>
                </c:pt>
                <c:pt idx="286">
                  <c:v>1.6</c:v>
                </c:pt>
                <c:pt idx="287">
                  <c:v>1.605</c:v>
                </c:pt>
                <c:pt idx="288">
                  <c:v>1.61</c:v>
                </c:pt>
                <c:pt idx="289">
                  <c:v>1.6140000000000001</c:v>
                </c:pt>
                <c:pt idx="290">
                  <c:v>1.619</c:v>
                </c:pt>
                <c:pt idx="291">
                  <c:v>1.623</c:v>
                </c:pt>
                <c:pt idx="292">
                  <c:v>1.627</c:v>
                </c:pt>
                <c:pt idx="293">
                  <c:v>1.6319999999999999</c:v>
                </c:pt>
                <c:pt idx="294">
                  <c:v>1.6359999999999999</c:v>
                </c:pt>
                <c:pt idx="295">
                  <c:v>1.64</c:v>
                </c:pt>
                <c:pt idx="296">
                  <c:v>1.6439999999999999</c:v>
                </c:pt>
                <c:pt idx="297">
                  <c:v>1.6479999999999999</c:v>
                </c:pt>
                <c:pt idx="298">
                  <c:v>1.6519999999999999</c:v>
                </c:pt>
                <c:pt idx="299">
                  <c:v>1.6559999999999999</c:v>
                </c:pt>
                <c:pt idx="300">
                  <c:v>1.66</c:v>
                </c:pt>
                <c:pt idx="301">
                  <c:v>1.665</c:v>
                </c:pt>
                <c:pt idx="302">
                  <c:v>1.669</c:v>
                </c:pt>
                <c:pt idx="303">
                  <c:v>1.673</c:v>
                </c:pt>
                <c:pt idx="304">
                  <c:v>1.677</c:v>
                </c:pt>
                <c:pt idx="305">
                  <c:v>1.681</c:v>
                </c:pt>
                <c:pt idx="306">
                  <c:v>1.6839999999999999</c:v>
                </c:pt>
                <c:pt idx="307">
                  <c:v>1.6879999999999999</c:v>
                </c:pt>
                <c:pt idx="308">
                  <c:v>1.6919999999999999</c:v>
                </c:pt>
                <c:pt idx="309">
                  <c:v>1.696</c:v>
                </c:pt>
                <c:pt idx="310">
                  <c:v>1.7</c:v>
                </c:pt>
                <c:pt idx="311">
                  <c:v>1.704</c:v>
                </c:pt>
                <c:pt idx="312">
                  <c:v>1.708</c:v>
                </c:pt>
                <c:pt idx="313">
                  <c:v>1.712</c:v>
                </c:pt>
                <c:pt idx="314">
                  <c:v>1.716</c:v>
                </c:pt>
                <c:pt idx="315">
                  <c:v>1.72</c:v>
                </c:pt>
                <c:pt idx="316">
                  <c:v>1.7230000000000001</c:v>
                </c:pt>
                <c:pt idx="317">
                  <c:v>1.7270000000000001</c:v>
                </c:pt>
                <c:pt idx="318">
                  <c:v>1.7310000000000001</c:v>
                </c:pt>
                <c:pt idx="319">
                  <c:v>1.7350000000000001</c:v>
                </c:pt>
                <c:pt idx="320">
                  <c:v>1.7390000000000001</c:v>
                </c:pt>
                <c:pt idx="321">
                  <c:v>1.7430000000000001</c:v>
                </c:pt>
                <c:pt idx="322">
                  <c:v>1.7470000000000001</c:v>
                </c:pt>
                <c:pt idx="323">
                  <c:v>1.7509999999999999</c:v>
                </c:pt>
                <c:pt idx="324">
                  <c:v>1.7549999999999999</c:v>
                </c:pt>
                <c:pt idx="325">
                  <c:v>1.758</c:v>
                </c:pt>
                <c:pt idx="326">
                  <c:v>1.762</c:v>
                </c:pt>
                <c:pt idx="327">
                  <c:v>1.766</c:v>
                </c:pt>
                <c:pt idx="328">
                  <c:v>1.77</c:v>
                </c:pt>
                <c:pt idx="329">
                  <c:v>1.774</c:v>
                </c:pt>
                <c:pt idx="330">
                  <c:v>1.778</c:v>
                </c:pt>
                <c:pt idx="331">
                  <c:v>1.782</c:v>
                </c:pt>
                <c:pt idx="332">
                  <c:v>1.786</c:v>
                </c:pt>
                <c:pt idx="333">
                  <c:v>1.79</c:v>
                </c:pt>
                <c:pt idx="334">
                  <c:v>1.794</c:v>
                </c:pt>
                <c:pt idx="335">
                  <c:v>1.7969999999999999</c:v>
                </c:pt>
                <c:pt idx="336">
                  <c:v>1.8009999999999999</c:v>
                </c:pt>
                <c:pt idx="337">
                  <c:v>1.8049999999999999</c:v>
                </c:pt>
                <c:pt idx="338">
                  <c:v>1.8089999999999999</c:v>
                </c:pt>
                <c:pt idx="339">
                  <c:v>1.8129999999999999</c:v>
                </c:pt>
                <c:pt idx="340">
                  <c:v>1.8169999999999999</c:v>
                </c:pt>
                <c:pt idx="341">
                  <c:v>1.821</c:v>
                </c:pt>
                <c:pt idx="342">
                  <c:v>1.825</c:v>
                </c:pt>
                <c:pt idx="343">
                  <c:v>1.829</c:v>
                </c:pt>
                <c:pt idx="344">
                  <c:v>1.833</c:v>
                </c:pt>
                <c:pt idx="345">
                  <c:v>1.8360000000000001</c:v>
                </c:pt>
                <c:pt idx="346">
                  <c:v>1.84</c:v>
                </c:pt>
                <c:pt idx="347">
                  <c:v>1.8440000000000001</c:v>
                </c:pt>
                <c:pt idx="348">
                  <c:v>1.8480000000000001</c:v>
                </c:pt>
                <c:pt idx="349">
                  <c:v>1.8520000000000001</c:v>
                </c:pt>
                <c:pt idx="350">
                  <c:v>1.8560000000000001</c:v>
                </c:pt>
                <c:pt idx="351">
                  <c:v>1.86</c:v>
                </c:pt>
                <c:pt idx="352">
                  <c:v>1.8640000000000001</c:v>
                </c:pt>
                <c:pt idx="353">
                  <c:v>1.8680000000000001</c:v>
                </c:pt>
                <c:pt idx="354">
                  <c:v>1.873</c:v>
                </c:pt>
                <c:pt idx="355">
                  <c:v>1.877</c:v>
                </c:pt>
                <c:pt idx="356">
                  <c:v>1.8819999999999999</c:v>
                </c:pt>
                <c:pt idx="357">
                  <c:v>1.8859999999999999</c:v>
                </c:pt>
                <c:pt idx="358">
                  <c:v>1.89</c:v>
                </c:pt>
                <c:pt idx="359">
                  <c:v>1.895</c:v>
                </c:pt>
                <c:pt idx="360">
                  <c:v>1.899</c:v>
                </c:pt>
                <c:pt idx="361">
                  <c:v>1.9039999999999999</c:v>
                </c:pt>
                <c:pt idx="362">
                  <c:v>1.9079999999999999</c:v>
                </c:pt>
                <c:pt idx="363">
                  <c:v>1.913</c:v>
                </c:pt>
                <c:pt idx="364">
                  <c:v>1.917</c:v>
                </c:pt>
                <c:pt idx="365">
                  <c:v>1.9219999999999999</c:v>
                </c:pt>
                <c:pt idx="366">
                  <c:v>1.9259999999999999</c:v>
                </c:pt>
                <c:pt idx="367">
                  <c:v>1.931</c:v>
                </c:pt>
                <c:pt idx="368">
                  <c:v>1.9359999999999999</c:v>
                </c:pt>
                <c:pt idx="369">
                  <c:v>1.94</c:v>
                </c:pt>
                <c:pt idx="370">
                  <c:v>1.9450000000000001</c:v>
                </c:pt>
                <c:pt idx="371">
                  <c:v>1.95</c:v>
                </c:pt>
                <c:pt idx="372">
                  <c:v>1.9550000000000001</c:v>
                </c:pt>
                <c:pt idx="373">
                  <c:v>1.96</c:v>
                </c:pt>
                <c:pt idx="374">
                  <c:v>1.9650000000000001</c:v>
                </c:pt>
                <c:pt idx="375">
                  <c:v>1.97</c:v>
                </c:pt>
                <c:pt idx="376">
                  <c:v>1.9750000000000001</c:v>
                </c:pt>
                <c:pt idx="377">
                  <c:v>1.98</c:v>
                </c:pt>
                <c:pt idx="378">
                  <c:v>1.9850000000000001</c:v>
                </c:pt>
                <c:pt idx="379">
                  <c:v>1.99</c:v>
                </c:pt>
                <c:pt idx="380">
                  <c:v>1.9950000000000001</c:v>
                </c:pt>
                <c:pt idx="381">
                  <c:v>2</c:v>
                </c:pt>
                <c:pt idx="382">
                  <c:v>2.004</c:v>
                </c:pt>
                <c:pt idx="383">
                  <c:v>2.0089999999999999</c:v>
                </c:pt>
                <c:pt idx="384">
                  <c:v>2.0139999999999998</c:v>
                </c:pt>
                <c:pt idx="385">
                  <c:v>2.0179999999999998</c:v>
                </c:pt>
                <c:pt idx="386">
                  <c:v>2.0230000000000001</c:v>
                </c:pt>
                <c:pt idx="387">
                  <c:v>2.0270000000000001</c:v>
                </c:pt>
                <c:pt idx="388">
                  <c:v>2.0310000000000001</c:v>
                </c:pt>
                <c:pt idx="389">
                  <c:v>2.0350000000000001</c:v>
                </c:pt>
                <c:pt idx="390">
                  <c:v>2.0390000000000001</c:v>
                </c:pt>
                <c:pt idx="391">
                  <c:v>2.0430000000000001</c:v>
                </c:pt>
                <c:pt idx="392">
                  <c:v>2.0470000000000002</c:v>
                </c:pt>
                <c:pt idx="393">
                  <c:v>2.0510000000000002</c:v>
                </c:pt>
                <c:pt idx="394">
                  <c:v>2.0550000000000002</c:v>
                </c:pt>
                <c:pt idx="395">
                  <c:v>2.0590000000000002</c:v>
                </c:pt>
                <c:pt idx="396">
                  <c:v>2.0630000000000002</c:v>
                </c:pt>
                <c:pt idx="397">
                  <c:v>2.0670000000000002</c:v>
                </c:pt>
                <c:pt idx="398">
                  <c:v>2.0710000000000002</c:v>
                </c:pt>
                <c:pt idx="399">
                  <c:v>2.0750000000000002</c:v>
                </c:pt>
                <c:pt idx="400">
                  <c:v>2.0779999999999998</c:v>
                </c:pt>
                <c:pt idx="401">
                  <c:v>2.0819999999999999</c:v>
                </c:pt>
                <c:pt idx="402">
                  <c:v>2.0859999999999999</c:v>
                </c:pt>
                <c:pt idx="403">
                  <c:v>2.09</c:v>
                </c:pt>
                <c:pt idx="404">
                  <c:v>2.0939999999999999</c:v>
                </c:pt>
                <c:pt idx="405">
                  <c:v>2.0979999999999999</c:v>
                </c:pt>
                <c:pt idx="406">
                  <c:v>2.1019999999999999</c:v>
                </c:pt>
                <c:pt idx="407">
                  <c:v>2.1059999999999999</c:v>
                </c:pt>
                <c:pt idx="408">
                  <c:v>2.11</c:v>
                </c:pt>
                <c:pt idx="409">
                  <c:v>2.1139999999999999</c:v>
                </c:pt>
                <c:pt idx="410">
                  <c:v>2.117</c:v>
                </c:pt>
                <c:pt idx="411">
                  <c:v>2.121</c:v>
                </c:pt>
                <c:pt idx="412">
                  <c:v>2.125</c:v>
                </c:pt>
                <c:pt idx="413">
                  <c:v>2.129</c:v>
                </c:pt>
                <c:pt idx="414">
                  <c:v>2.133</c:v>
                </c:pt>
                <c:pt idx="415">
                  <c:v>2.137</c:v>
                </c:pt>
                <c:pt idx="416">
                  <c:v>2.141</c:v>
                </c:pt>
                <c:pt idx="417">
                  <c:v>2.145</c:v>
                </c:pt>
                <c:pt idx="418">
                  <c:v>2.149</c:v>
                </c:pt>
                <c:pt idx="419">
                  <c:v>2.153</c:v>
                </c:pt>
                <c:pt idx="420">
                  <c:v>2.1560000000000001</c:v>
                </c:pt>
                <c:pt idx="421">
                  <c:v>2.16</c:v>
                </c:pt>
                <c:pt idx="422">
                  <c:v>2.1640000000000001</c:v>
                </c:pt>
                <c:pt idx="423">
                  <c:v>2.1680000000000001</c:v>
                </c:pt>
                <c:pt idx="424">
                  <c:v>2.1720000000000002</c:v>
                </c:pt>
                <c:pt idx="425">
                  <c:v>2.1749999999999998</c:v>
                </c:pt>
                <c:pt idx="426">
                  <c:v>2.1789999999999998</c:v>
                </c:pt>
                <c:pt idx="427">
                  <c:v>2.1829999999999998</c:v>
                </c:pt>
                <c:pt idx="428">
                  <c:v>2.1869999999999998</c:v>
                </c:pt>
                <c:pt idx="429">
                  <c:v>2.1909999999999998</c:v>
                </c:pt>
                <c:pt idx="430">
                  <c:v>2.1949999999999998</c:v>
                </c:pt>
                <c:pt idx="431">
                  <c:v>2.198</c:v>
                </c:pt>
                <c:pt idx="432">
                  <c:v>2.202</c:v>
                </c:pt>
                <c:pt idx="433">
                  <c:v>2.206</c:v>
                </c:pt>
                <c:pt idx="434">
                  <c:v>2.2090000000000001</c:v>
                </c:pt>
                <c:pt idx="435">
                  <c:v>2.2130000000000001</c:v>
                </c:pt>
                <c:pt idx="436">
                  <c:v>2.2170000000000001</c:v>
                </c:pt>
                <c:pt idx="437">
                  <c:v>2.2210000000000001</c:v>
                </c:pt>
                <c:pt idx="438">
                  <c:v>2.2240000000000002</c:v>
                </c:pt>
                <c:pt idx="439">
                  <c:v>2.2280000000000002</c:v>
                </c:pt>
                <c:pt idx="440">
                  <c:v>2.2309999999999999</c:v>
                </c:pt>
                <c:pt idx="441">
                  <c:v>2.234</c:v>
                </c:pt>
                <c:pt idx="442">
                  <c:v>2.238</c:v>
                </c:pt>
                <c:pt idx="443">
                  <c:v>2.242</c:v>
                </c:pt>
                <c:pt idx="444">
                  <c:v>2.246</c:v>
                </c:pt>
                <c:pt idx="445">
                  <c:v>2.2490000000000001</c:v>
                </c:pt>
                <c:pt idx="446">
                  <c:v>2.2530000000000001</c:v>
                </c:pt>
                <c:pt idx="447">
                  <c:v>2.2570000000000001</c:v>
                </c:pt>
                <c:pt idx="448">
                  <c:v>2.2599999999999998</c:v>
                </c:pt>
                <c:pt idx="449">
                  <c:v>2.2629999999999999</c:v>
                </c:pt>
                <c:pt idx="450">
                  <c:v>2.2669999999999999</c:v>
                </c:pt>
                <c:pt idx="451">
                  <c:v>2.2709999999999999</c:v>
                </c:pt>
                <c:pt idx="452">
                  <c:v>2.2749999999999999</c:v>
                </c:pt>
                <c:pt idx="453">
                  <c:v>2.278</c:v>
                </c:pt>
                <c:pt idx="454">
                  <c:v>2.2810000000000001</c:v>
                </c:pt>
                <c:pt idx="455">
                  <c:v>2.2850000000000001</c:v>
                </c:pt>
                <c:pt idx="456">
                  <c:v>2.2879999999999998</c:v>
                </c:pt>
                <c:pt idx="457">
                  <c:v>2.2919999999999998</c:v>
                </c:pt>
                <c:pt idx="458">
                  <c:v>2.2949999999999999</c:v>
                </c:pt>
                <c:pt idx="459">
                  <c:v>2.298</c:v>
                </c:pt>
                <c:pt idx="460">
                  <c:v>2.302</c:v>
                </c:pt>
                <c:pt idx="461">
                  <c:v>2.3050000000000002</c:v>
                </c:pt>
                <c:pt idx="462">
                  <c:v>2.3079999999999998</c:v>
                </c:pt>
                <c:pt idx="463">
                  <c:v>2.3119999999999998</c:v>
                </c:pt>
                <c:pt idx="464">
                  <c:v>2.3149999999999999</c:v>
                </c:pt>
                <c:pt idx="465">
                  <c:v>2.319</c:v>
                </c:pt>
                <c:pt idx="466">
                  <c:v>2.3220000000000001</c:v>
                </c:pt>
                <c:pt idx="467">
                  <c:v>2.3260000000000001</c:v>
                </c:pt>
                <c:pt idx="468">
                  <c:v>2.33</c:v>
                </c:pt>
                <c:pt idx="469">
                  <c:v>2.3340000000000001</c:v>
                </c:pt>
                <c:pt idx="470">
                  <c:v>2.339</c:v>
                </c:pt>
                <c:pt idx="471">
                  <c:v>2.343</c:v>
                </c:pt>
                <c:pt idx="472">
                  <c:v>2.347</c:v>
                </c:pt>
                <c:pt idx="473">
                  <c:v>2.3519999999999999</c:v>
                </c:pt>
                <c:pt idx="474">
                  <c:v>2.3559999999999999</c:v>
                </c:pt>
                <c:pt idx="475">
                  <c:v>2.3610000000000002</c:v>
                </c:pt>
                <c:pt idx="476">
                  <c:v>2.3650000000000002</c:v>
                </c:pt>
                <c:pt idx="477">
                  <c:v>2.3690000000000002</c:v>
                </c:pt>
                <c:pt idx="478">
                  <c:v>2.3740000000000001</c:v>
                </c:pt>
                <c:pt idx="479">
                  <c:v>2.3780000000000001</c:v>
                </c:pt>
                <c:pt idx="480">
                  <c:v>2.383</c:v>
                </c:pt>
                <c:pt idx="481">
                  <c:v>2.387</c:v>
                </c:pt>
                <c:pt idx="482">
                  <c:v>2.391</c:v>
                </c:pt>
                <c:pt idx="483">
                  <c:v>2.3959999999999999</c:v>
                </c:pt>
                <c:pt idx="484">
                  <c:v>2.4</c:v>
                </c:pt>
                <c:pt idx="485">
                  <c:v>2.4039999999999999</c:v>
                </c:pt>
                <c:pt idx="486">
                  <c:v>2.4079999999999999</c:v>
                </c:pt>
                <c:pt idx="487">
                  <c:v>2.411</c:v>
                </c:pt>
                <c:pt idx="488">
                  <c:v>2.415</c:v>
                </c:pt>
                <c:pt idx="489">
                  <c:v>2.4180000000000001</c:v>
                </c:pt>
                <c:pt idx="490">
                  <c:v>2.4209999999999998</c:v>
                </c:pt>
                <c:pt idx="491">
                  <c:v>2.4249999999999998</c:v>
                </c:pt>
                <c:pt idx="492">
                  <c:v>2.4279999999999999</c:v>
                </c:pt>
                <c:pt idx="493">
                  <c:v>2.431</c:v>
                </c:pt>
                <c:pt idx="494">
                  <c:v>2.4350000000000001</c:v>
                </c:pt>
                <c:pt idx="495">
                  <c:v>2.4380000000000002</c:v>
                </c:pt>
                <c:pt idx="496">
                  <c:v>2.4409999999999998</c:v>
                </c:pt>
                <c:pt idx="497">
                  <c:v>2.4449999999999998</c:v>
                </c:pt>
                <c:pt idx="498">
                  <c:v>2.448</c:v>
                </c:pt>
                <c:pt idx="499">
                  <c:v>2.452</c:v>
                </c:pt>
                <c:pt idx="500">
                  <c:v>2.4550000000000001</c:v>
                </c:pt>
                <c:pt idx="501">
                  <c:v>2.4580000000000002</c:v>
                </c:pt>
                <c:pt idx="502">
                  <c:v>2.4620000000000002</c:v>
                </c:pt>
                <c:pt idx="503">
                  <c:v>2.4649999999999999</c:v>
                </c:pt>
                <c:pt idx="504">
                  <c:v>2.468</c:v>
                </c:pt>
                <c:pt idx="505">
                  <c:v>2.472</c:v>
                </c:pt>
                <c:pt idx="506">
                  <c:v>2.4750000000000001</c:v>
                </c:pt>
                <c:pt idx="507">
                  <c:v>2.4780000000000002</c:v>
                </c:pt>
                <c:pt idx="508">
                  <c:v>2.4820000000000002</c:v>
                </c:pt>
                <c:pt idx="509">
                  <c:v>2.4849999999999999</c:v>
                </c:pt>
                <c:pt idx="510">
                  <c:v>2.488</c:v>
                </c:pt>
                <c:pt idx="511">
                  <c:v>2.492</c:v>
                </c:pt>
                <c:pt idx="512">
                  <c:v>2.4950000000000001</c:v>
                </c:pt>
                <c:pt idx="513">
                  <c:v>2.4980000000000002</c:v>
                </c:pt>
                <c:pt idx="514">
                  <c:v>2.5019999999999998</c:v>
                </c:pt>
                <c:pt idx="515">
                  <c:v>2.5049999999999999</c:v>
                </c:pt>
                <c:pt idx="516">
                  <c:v>2.508</c:v>
                </c:pt>
                <c:pt idx="517">
                  <c:v>2.512</c:v>
                </c:pt>
                <c:pt idx="518">
                  <c:v>2.5150000000000001</c:v>
                </c:pt>
                <c:pt idx="519">
                  <c:v>2.5179999999999998</c:v>
                </c:pt>
                <c:pt idx="520">
                  <c:v>2.5219999999999998</c:v>
                </c:pt>
                <c:pt idx="521">
                  <c:v>2.5249999999999999</c:v>
                </c:pt>
                <c:pt idx="522">
                  <c:v>2.528</c:v>
                </c:pt>
                <c:pt idx="523">
                  <c:v>2.532</c:v>
                </c:pt>
                <c:pt idx="524">
                  <c:v>2.5350000000000001</c:v>
                </c:pt>
                <c:pt idx="525">
                  <c:v>2.5379999999999998</c:v>
                </c:pt>
                <c:pt idx="526">
                  <c:v>2.5419999999999998</c:v>
                </c:pt>
                <c:pt idx="527">
                  <c:v>2.5449999999999999</c:v>
                </c:pt>
                <c:pt idx="528">
                  <c:v>2.548</c:v>
                </c:pt>
                <c:pt idx="529">
                  <c:v>2.5510000000000002</c:v>
                </c:pt>
                <c:pt idx="530">
                  <c:v>2.5539999999999998</c:v>
                </c:pt>
                <c:pt idx="531">
                  <c:v>2.5579999999999998</c:v>
                </c:pt>
                <c:pt idx="532">
                  <c:v>2.5609999999999999</c:v>
                </c:pt>
                <c:pt idx="533">
                  <c:v>2.5640000000000001</c:v>
                </c:pt>
                <c:pt idx="534">
                  <c:v>2.5680000000000001</c:v>
                </c:pt>
                <c:pt idx="535">
                  <c:v>2.5710000000000002</c:v>
                </c:pt>
                <c:pt idx="536">
                  <c:v>2.5739999999999998</c:v>
                </c:pt>
                <c:pt idx="537">
                  <c:v>2.577</c:v>
                </c:pt>
                <c:pt idx="538">
                  <c:v>2.581</c:v>
                </c:pt>
                <c:pt idx="539">
                  <c:v>2.5840000000000001</c:v>
                </c:pt>
                <c:pt idx="540">
                  <c:v>2.5870000000000002</c:v>
                </c:pt>
                <c:pt idx="541">
                  <c:v>2.5910000000000002</c:v>
                </c:pt>
                <c:pt idx="542">
                  <c:v>2.5939999999999999</c:v>
                </c:pt>
                <c:pt idx="543">
                  <c:v>2.597</c:v>
                </c:pt>
                <c:pt idx="544">
                  <c:v>2.6</c:v>
                </c:pt>
                <c:pt idx="545">
                  <c:v>2.6019999999999999</c:v>
                </c:pt>
                <c:pt idx="546">
                  <c:v>2.605</c:v>
                </c:pt>
                <c:pt idx="547">
                  <c:v>2.609</c:v>
                </c:pt>
                <c:pt idx="548">
                  <c:v>2.6110000000000002</c:v>
                </c:pt>
                <c:pt idx="549">
                  <c:v>2.6139999999999999</c:v>
                </c:pt>
                <c:pt idx="550">
                  <c:v>2.617</c:v>
                </c:pt>
                <c:pt idx="551">
                  <c:v>2.62</c:v>
                </c:pt>
                <c:pt idx="552">
                  <c:v>2.6230000000000002</c:v>
                </c:pt>
                <c:pt idx="553">
                  <c:v>2.6259999999999999</c:v>
                </c:pt>
                <c:pt idx="554">
                  <c:v>2.629</c:v>
                </c:pt>
                <c:pt idx="555">
                  <c:v>2.6309999999999998</c:v>
                </c:pt>
                <c:pt idx="556">
                  <c:v>2.6339999999999999</c:v>
                </c:pt>
                <c:pt idx="557">
                  <c:v>2.637</c:v>
                </c:pt>
                <c:pt idx="558">
                  <c:v>2.64</c:v>
                </c:pt>
                <c:pt idx="559">
                  <c:v>2.6429999999999998</c:v>
                </c:pt>
                <c:pt idx="560">
                  <c:v>2.645</c:v>
                </c:pt>
                <c:pt idx="561">
                  <c:v>2.6480000000000001</c:v>
                </c:pt>
                <c:pt idx="562">
                  <c:v>2.6509999999999998</c:v>
                </c:pt>
                <c:pt idx="563">
                  <c:v>2.6539999999999999</c:v>
                </c:pt>
                <c:pt idx="564">
                  <c:v>2.6560000000000001</c:v>
                </c:pt>
                <c:pt idx="565">
                  <c:v>2.6589999999999998</c:v>
                </c:pt>
                <c:pt idx="566">
                  <c:v>2.6619999999999999</c:v>
                </c:pt>
                <c:pt idx="567">
                  <c:v>2.665</c:v>
                </c:pt>
                <c:pt idx="568">
                  <c:v>2.6680000000000001</c:v>
                </c:pt>
                <c:pt idx="569">
                  <c:v>2.67</c:v>
                </c:pt>
                <c:pt idx="570">
                  <c:v>2.673</c:v>
                </c:pt>
                <c:pt idx="571">
                  <c:v>2.6760000000000002</c:v>
                </c:pt>
                <c:pt idx="572">
                  <c:v>2.6789999999999998</c:v>
                </c:pt>
                <c:pt idx="573">
                  <c:v>2.6819999999999999</c:v>
                </c:pt>
                <c:pt idx="574">
                  <c:v>2.6840000000000002</c:v>
                </c:pt>
                <c:pt idx="575">
                  <c:v>2.6869999999999998</c:v>
                </c:pt>
                <c:pt idx="576">
                  <c:v>2.6909999999999998</c:v>
                </c:pt>
                <c:pt idx="577">
                  <c:v>2.694</c:v>
                </c:pt>
                <c:pt idx="578">
                  <c:v>2.6970000000000001</c:v>
                </c:pt>
                <c:pt idx="579">
                  <c:v>2.7010000000000001</c:v>
                </c:pt>
                <c:pt idx="580">
                  <c:v>2.7040000000000002</c:v>
                </c:pt>
                <c:pt idx="581">
                  <c:v>2.7080000000000002</c:v>
                </c:pt>
                <c:pt idx="582">
                  <c:v>2.714</c:v>
                </c:pt>
                <c:pt idx="583">
                  <c:v>2.7210000000000001</c:v>
                </c:pt>
                <c:pt idx="584">
                  <c:v>2.7280000000000002</c:v>
                </c:pt>
                <c:pt idx="585">
                  <c:v>2.7360000000000002</c:v>
                </c:pt>
                <c:pt idx="586">
                  <c:v>2.7429999999999999</c:v>
                </c:pt>
                <c:pt idx="587">
                  <c:v>2.75</c:v>
                </c:pt>
                <c:pt idx="588">
                  <c:v>2.7570000000000001</c:v>
                </c:pt>
                <c:pt idx="589">
                  <c:v>2.7639999999999998</c:v>
                </c:pt>
                <c:pt idx="590">
                  <c:v>2.7719999999999998</c:v>
                </c:pt>
                <c:pt idx="591">
                  <c:v>2.7789999999999999</c:v>
                </c:pt>
                <c:pt idx="592">
                  <c:v>2.786</c:v>
                </c:pt>
                <c:pt idx="593">
                  <c:v>2.7930000000000001</c:v>
                </c:pt>
                <c:pt idx="594">
                  <c:v>2.8010000000000002</c:v>
                </c:pt>
                <c:pt idx="595">
                  <c:v>2.8079999999999998</c:v>
                </c:pt>
                <c:pt idx="596">
                  <c:v>2.8140000000000001</c:v>
                </c:pt>
                <c:pt idx="597">
                  <c:v>2.8210000000000002</c:v>
                </c:pt>
                <c:pt idx="598">
                  <c:v>2.8279999999999998</c:v>
                </c:pt>
                <c:pt idx="599">
                  <c:v>2.8340000000000001</c:v>
                </c:pt>
                <c:pt idx="600">
                  <c:v>2.8410000000000002</c:v>
                </c:pt>
                <c:pt idx="601">
                  <c:v>2.8479999999999999</c:v>
                </c:pt>
                <c:pt idx="602">
                  <c:v>2.8540000000000001</c:v>
                </c:pt>
                <c:pt idx="603">
                  <c:v>2.8610000000000002</c:v>
                </c:pt>
                <c:pt idx="604">
                  <c:v>2.8679999999999999</c:v>
                </c:pt>
                <c:pt idx="605">
                  <c:v>2.8740000000000001</c:v>
                </c:pt>
                <c:pt idx="606">
                  <c:v>2.8809999999999998</c:v>
                </c:pt>
                <c:pt idx="607">
                  <c:v>2.8879999999999999</c:v>
                </c:pt>
                <c:pt idx="608">
                  <c:v>2.8940000000000001</c:v>
                </c:pt>
                <c:pt idx="609">
                  <c:v>2.9009999999999998</c:v>
                </c:pt>
                <c:pt idx="610">
                  <c:v>2.9079999999999999</c:v>
                </c:pt>
                <c:pt idx="611">
                  <c:v>2.915</c:v>
                </c:pt>
                <c:pt idx="612">
                  <c:v>2.9209999999999998</c:v>
                </c:pt>
                <c:pt idx="613">
                  <c:v>2.9279999999999999</c:v>
                </c:pt>
                <c:pt idx="614">
                  <c:v>2.9350000000000001</c:v>
                </c:pt>
                <c:pt idx="615">
                  <c:v>2.9409999999999998</c:v>
                </c:pt>
                <c:pt idx="616">
                  <c:v>2.948</c:v>
                </c:pt>
                <c:pt idx="617">
                  <c:v>2.9550000000000001</c:v>
                </c:pt>
                <c:pt idx="618">
                  <c:v>2.9609999999999999</c:v>
                </c:pt>
                <c:pt idx="619">
                  <c:v>2.968</c:v>
                </c:pt>
                <c:pt idx="620">
                  <c:v>2.9750000000000001</c:v>
                </c:pt>
                <c:pt idx="621">
                  <c:v>2.9809999999999999</c:v>
                </c:pt>
                <c:pt idx="622">
                  <c:v>2.988</c:v>
                </c:pt>
                <c:pt idx="623">
                  <c:v>2.9950000000000001</c:v>
                </c:pt>
                <c:pt idx="624">
                  <c:v>3.0009999999999999</c:v>
                </c:pt>
                <c:pt idx="625">
                  <c:v>3.008</c:v>
                </c:pt>
                <c:pt idx="626">
                  <c:v>3.0150000000000001</c:v>
                </c:pt>
                <c:pt idx="627">
                  <c:v>3.0209999999999999</c:v>
                </c:pt>
                <c:pt idx="628">
                  <c:v>3.028</c:v>
                </c:pt>
                <c:pt idx="629">
                  <c:v>3.0350000000000001</c:v>
                </c:pt>
                <c:pt idx="630">
                  <c:v>3.0409999999999999</c:v>
                </c:pt>
                <c:pt idx="631">
                  <c:v>3.048</c:v>
                </c:pt>
                <c:pt idx="632">
                  <c:v>3.0550000000000002</c:v>
                </c:pt>
                <c:pt idx="633">
                  <c:v>3.0619999999999998</c:v>
                </c:pt>
                <c:pt idx="634">
                  <c:v>3.069</c:v>
                </c:pt>
                <c:pt idx="635">
                  <c:v>3.0760000000000001</c:v>
                </c:pt>
                <c:pt idx="636">
                  <c:v>3.0840000000000001</c:v>
                </c:pt>
                <c:pt idx="637">
                  <c:v>3.0910000000000002</c:v>
                </c:pt>
                <c:pt idx="638">
                  <c:v>3.0979999999999999</c:v>
                </c:pt>
                <c:pt idx="639">
                  <c:v>3.105</c:v>
                </c:pt>
                <c:pt idx="640">
                  <c:v>3.113</c:v>
                </c:pt>
                <c:pt idx="641">
                  <c:v>3.12</c:v>
                </c:pt>
                <c:pt idx="642">
                  <c:v>3.1269999999999998</c:v>
                </c:pt>
                <c:pt idx="643">
                  <c:v>3.1339999999999999</c:v>
                </c:pt>
                <c:pt idx="644">
                  <c:v>3.14</c:v>
                </c:pt>
                <c:pt idx="645">
                  <c:v>3.1469999999999998</c:v>
                </c:pt>
                <c:pt idx="646">
                  <c:v>3.1539999999999999</c:v>
                </c:pt>
                <c:pt idx="647">
                  <c:v>3.161</c:v>
                </c:pt>
                <c:pt idx="648">
                  <c:v>3.1680000000000001</c:v>
                </c:pt>
                <c:pt idx="649">
                  <c:v>3.1749999999999998</c:v>
                </c:pt>
                <c:pt idx="650">
                  <c:v>3.1819999999999999</c:v>
                </c:pt>
                <c:pt idx="651">
                  <c:v>3.1890000000000001</c:v>
                </c:pt>
                <c:pt idx="652">
                  <c:v>3.1960000000000002</c:v>
                </c:pt>
                <c:pt idx="653">
                  <c:v>3.202</c:v>
                </c:pt>
                <c:pt idx="654">
                  <c:v>3.2090000000000001</c:v>
                </c:pt>
                <c:pt idx="655">
                  <c:v>3.2160000000000002</c:v>
                </c:pt>
                <c:pt idx="656">
                  <c:v>3.222</c:v>
                </c:pt>
                <c:pt idx="657">
                  <c:v>3.2280000000000002</c:v>
                </c:pt>
                <c:pt idx="658">
                  <c:v>3.2349999999999999</c:v>
                </c:pt>
                <c:pt idx="659">
                  <c:v>3.2410000000000001</c:v>
                </c:pt>
                <c:pt idx="660">
                  <c:v>3.2469999999999999</c:v>
                </c:pt>
                <c:pt idx="661">
                  <c:v>3.2530000000000001</c:v>
                </c:pt>
                <c:pt idx="662">
                  <c:v>3.26</c:v>
                </c:pt>
                <c:pt idx="663">
                  <c:v>3.266</c:v>
                </c:pt>
                <c:pt idx="664">
                  <c:v>3.2719999999999998</c:v>
                </c:pt>
                <c:pt idx="665">
                  <c:v>3.278</c:v>
                </c:pt>
                <c:pt idx="666">
                  <c:v>3.2839999999999998</c:v>
                </c:pt>
                <c:pt idx="667">
                  <c:v>3.29</c:v>
                </c:pt>
                <c:pt idx="668">
                  <c:v>3.2959999999999998</c:v>
                </c:pt>
                <c:pt idx="669">
                  <c:v>3.3029999999999999</c:v>
                </c:pt>
                <c:pt idx="670">
                  <c:v>3.3090000000000002</c:v>
                </c:pt>
                <c:pt idx="671">
                  <c:v>3.3149999999999999</c:v>
                </c:pt>
                <c:pt idx="672">
                  <c:v>3.3210000000000002</c:v>
                </c:pt>
                <c:pt idx="673">
                  <c:v>3.327</c:v>
                </c:pt>
                <c:pt idx="674">
                  <c:v>3.3330000000000002</c:v>
                </c:pt>
                <c:pt idx="675">
                  <c:v>3.339</c:v>
                </c:pt>
                <c:pt idx="676">
                  <c:v>3.3450000000000002</c:v>
                </c:pt>
                <c:pt idx="677">
                  <c:v>3.3519999999999999</c:v>
                </c:pt>
                <c:pt idx="678">
                  <c:v>3.3580000000000001</c:v>
                </c:pt>
                <c:pt idx="679">
                  <c:v>3.3639999999999999</c:v>
                </c:pt>
                <c:pt idx="680">
                  <c:v>3.37</c:v>
                </c:pt>
                <c:pt idx="681">
                  <c:v>3.3759999999999999</c:v>
                </c:pt>
                <c:pt idx="682">
                  <c:v>3.3820000000000001</c:v>
                </c:pt>
                <c:pt idx="683">
                  <c:v>3.3889999999999998</c:v>
                </c:pt>
                <c:pt idx="684">
                  <c:v>3.395</c:v>
                </c:pt>
                <c:pt idx="685">
                  <c:v>3.4020000000000001</c:v>
                </c:pt>
                <c:pt idx="686">
                  <c:v>3.4079999999999999</c:v>
                </c:pt>
                <c:pt idx="687">
                  <c:v>3.4140000000000001</c:v>
                </c:pt>
                <c:pt idx="688">
                  <c:v>3.4220000000000002</c:v>
                </c:pt>
                <c:pt idx="689">
                  <c:v>3.4289999999999998</c:v>
                </c:pt>
                <c:pt idx="690">
                  <c:v>3.4350000000000001</c:v>
                </c:pt>
                <c:pt idx="691">
                  <c:v>3.4409999999999998</c:v>
                </c:pt>
                <c:pt idx="692">
                  <c:v>3.4470000000000001</c:v>
                </c:pt>
                <c:pt idx="693">
                  <c:v>3.4540000000000002</c:v>
                </c:pt>
                <c:pt idx="694">
                  <c:v>3.46</c:v>
                </c:pt>
                <c:pt idx="695">
                  <c:v>3.4660000000000002</c:v>
                </c:pt>
                <c:pt idx="696">
                  <c:v>3.472</c:v>
                </c:pt>
                <c:pt idx="697">
                  <c:v>3.4780000000000002</c:v>
                </c:pt>
                <c:pt idx="698">
                  <c:v>3.4849999999999999</c:v>
                </c:pt>
                <c:pt idx="699">
                  <c:v>3.492</c:v>
                </c:pt>
                <c:pt idx="700">
                  <c:v>3.4990000000000001</c:v>
                </c:pt>
                <c:pt idx="701">
                  <c:v>3.5059999999999998</c:v>
                </c:pt>
                <c:pt idx="702">
                  <c:v>3.5139999999999998</c:v>
                </c:pt>
                <c:pt idx="703">
                  <c:v>3.5209999999999999</c:v>
                </c:pt>
                <c:pt idx="704">
                  <c:v>3.528</c:v>
                </c:pt>
                <c:pt idx="705">
                  <c:v>3.536</c:v>
                </c:pt>
                <c:pt idx="706">
                  <c:v>3.5430000000000001</c:v>
                </c:pt>
                <c:pt idx="707">
                  <c:v>3.55</c:v>
                </c:pt>
                <c:pt idx="708">
                  <c:v>3.5569999999999999</c:v>
                </c:pt>
                <c:pt idx="709">
                  <c:v>3.5649999999999999</c:v>
                </c:pt>
                <c:pt idx="710">
                  <c:v>3.5720000000000001</c:v>
                </c:pt>
                <c:pt idx="711">
                  <c:v>3.5790000000000002</c:v>
                </c:pt>
                <c:pt idx="712">
                  <c:v>3.5859999999999999</c:v>
                </c:pt>
                <c:pt idx="713">
                  <c:v>3.593</c:v>
                </c:pt>
                <c:pt idx="714">
                  <c:v>3.5990000000000002</c:v>
                </c:pt>
                <c:pt idx="715">
                  <c:v>3.6059999999999999</c:v>
                </c:pt>
                <c:pt idx="716">
                  <c:v>3.613</c:v>
                </c:pt>
                <c:pt idx="717">
                  <c:v>3.6190000000000002</c:v>
                </c:pt>
                <c:pt idx="718">
                  <c:v>3.625</c:v>
                </c:pt>
                <c:pt idx="719">
                  <c:v>3.6320000000000001</c:v>
                </c:pt>
                <c:pt idx="720">
                  <c:v>3.6379999999999999</c:v>
                </c:pt>
                <c:pt idx="721">
                  <c:v>3.6440000000000001</c:v>
                </c:pt>
                <c:pt idx="722">
                  <c:v>3.6509999999999998</c:v>
                </c:pt>
                <c:pt idx="723">
                  <c:v>3.6579999999999999</c:v>
                </c:pt>
                <c:pt idx="724">
                  <c:v>3.6640000000000001</c:v>
                </c:pt>
                <c:pt idx="725">
                  <c:v>3.6709999999999998</c:v>
                </c:pt>
                <c:pt idx="726">
                  <c:v>3.6779999999999999</c:v>
                </c:pt>
                <c:pt idx="727">
                  <c:v>3.6840000000000002</c:v>
                </c:pt>
                <c:pt idx="728">
                  <c:v>3.6909999999999998</c:v>
                </c:pt>
                <c:pt idx="729">
                  <c:v>3.698</c:v>
                </c:pt>
                <c:pt idx="730">
                  <c:v>3.7040000000000002</c:v>
                </c:pt>
                <c:pt idx="731">
                  <c:v>3.7109999999999999</c:v>
                </c:pt>
                <c:pt idx="732">
                  <c:v>3.718</c:v>
                </c:pt>
                <c:pt idx="733">
                  <c:v>3.7240000000000002</c:v>
                </c:pt>
                <c:pt idx="734">
                  <c:v>3.7309999999999999</c:v>
                </c:pt>
                <c:pt idx="735">
                  <c:v>3.738</c:v>
                </c:pt>
                <c:pt idx="736">
                  <c:v>3.7440000000000002</c:v>
                </c:pt>
                <c:pt idx="737">
                  <c:v>3.7509999999999999</c:v>
                </c:pt>
                <c:pt idx="738">
                  <c:v>3.758</c:v>
                </c:pt>
                <c:pt idx="739">
                  <c:v>3.7639999999999998</c:v>
                </c:pt>
                <c:pt idx="740">
                  <c:v>3.7709999999999999</c:v>
                </c:pt>
                <c:pt idx="741">
                  <c:v>3.7770000000000001</c:v>
                </c:pt>
                <c:pt idx="742">
                  <c:v>3.7839999999999998</c:v>
                </c:pt>
                <c:pt idx="743">
                  <c:v>3.7909999999999999</c:v>
                </c:pt>
                <c:pt idx="744">
                  <c:v>3.7970000000000002</c:v>
                </c:pt>
                <c:pt idx="745">
                  <c:v>3.8039999999999998</c:v>
                </c:pt>
                <c:pt idx="746">
                  <c:v>3.8109999999999999</c:v>
                </c:pt>
                <c:pt idx="747">
                  <c:v>3.8170000000000002</c:v>
                </c:pt>
                <c:pt idx="748">
                  <c:v>3.8239999999999998</c:v>
                </c:pt>
                <c:pt idx="749">
                  <c:v>3.831</c:v>
                </c:pt>
                <c:pt idx="750">
                  <c:v>3.8370000000000002</c:v>
                </c:pt>
                <c:pt idx="751">
                  <c:v>3.8439999999999999</c:v>
                </c:pt>
                <c:pt idx="752">
                  <c:v>3.851</c:v>
                </c:pt>
                <c:pt idx="753">
                  <c:v>3.8580000000000001</c:v>
                </c:pt>
                <c:pt idx="754">
                  <c:v>3.8650000000000002</c:v>
                </c:pt>
                <c:pt idx="755">
                  <c:v>3.8719999999999999</c:v>
                </c:pt>
                <c:pt idx="756">
                  <c:v>3.879</c:v>
                </c:pt>
                <c:pt idx="757">
                  <c:v>3.887</c:v>
                </c:pt>
                <c:pt idx="758">
                  <c:v>3.8940000000000001</c:v>
                </c:pt>
                <c:pt idx="759">
                  <c:v>3.9009999999999998</c:v>
                </c:pt>
                <c:pt idx="760">
                  <c:v>3.9079999999999999</c:v>
                </c:pt>
                <c:pt idx="761">
                  <c:v>3.9159999999999999</c:v>
                </c:pt>
                <c:pt idx="762">
                  <c:v>3.923</c:v>
                </c:pt>
                <c:pt idx="763">
                  <c:v>3.93</c:v>
                </c:pt>
                <c:pt idx="764">
                  <c:v>3.9369999999999998</c:v>
                </c:pt>
                <c:pt idx="765">
                  <c:v>3.9449999999999998</c:v>
                </c:pt>
                <c:pt idx="766">
                  <c:v>3.9510000000000001</c:v>
                </c:pt>
                <c:pt idx="767">
                  <c:v>3.9580000000000002</c:v>
                </c:pt>
                <c:pt idx="768">
                  <c:v>3.964</c:v>
                </c:pt>
                <c:pt idx="769">
                  <c:v>3.97</c:v>
                </c:pt>
                <c:pt idx="770">
                  <c:v>3.976</c:v>
                </c:pt>
                <c:pt idx="771">
                  <c:v>3.9830000000000001</c:v>
                </c:pt>
                <c:pt idx="772">
                  <c:v>3.99</c:v>
                </c:pt>
                <c:pt idx="773">
                  <c:v>3.996</c:v>
                </c:pt>
                <c:pt idx="774">
                  <c:v>4.0019999999999998</c:v>
                </c:pt>
                <c:pt idx="775">
                  <c:v>4.008</c:v>
                </c:pt>
                <c:pt idx="776">
                  <c:v>4.0140000000000002</c:v>
                </c:pt>
                <c:pt idx="777">
                  <c:v>4.0209999999999999</c:v>
                </c:pt>
                <c:pt idx="778">
                  <c:v>4.0270000000000001</c:v>
                </c:pt>
                <c:pt idx="779">
                  <c:v>4.0339999999999998</c:v>
                </c:pt>
                <c:pt idx="780">
                  <c:v>4.0410000000000004</c:v>
                </c:pt>
                <c:pt idx="781">
                  <c:v>4.0469999999999997</c:v>
                </c:pt>
                <c:pt idx="782">
                  <c:v>4.0529999999999999</c:v>
                </c:pt>
                <c:pt idx="783">
                  <c:v>4.0590000000000002</c:v>
                </c:pt>
                <c:pt idx="784">
                  <c:v>4.0650000000000004</c:v>
                </c:pt>
                <c:pt idx="785">
                  <c:v>4.0720000000000001</c:v>
                </c:pt>
                <c:pt idx="786">
                  <c:v>4.0780000000000003</c:v>
                </c:pt>
                <c:pt idx="787">
                  <c:v>4.085</c:v>
                </c:pt>
                <c:pt idx="788">
                  <c:v>4.0910000000000002</c:v>
                </c:pt>
                <c:pt idx="789">
                  <c:v>4.0970000000000004</c:v>
                </c:pt>
                <c:pt idx="790">
                  <c:v>4.1029999999999998</c:v>
                </c:pt>
                <c:pt idx="791">
                  <c:v>4.109</c:v>
                </c:pt>
                <c:pt idx="792">
                  <c:v>4.1159999999999997</c:v>
                </c:pt>
                <c:pt idx="793">
                  <c:v>4.1219999999999999</c:v>
                </c:pt>
                <c:pt idx="794">
                  <c:v>4.1280000000000001</c:v>
                </c:pt>
                <c:pt idx="795">
                  <c:v>4.1340000000000003</c:v>
                </c:pt>
                <c:pt idx="796">
                  <c:v>4.1399999999999997</c:v>
                </c:pt>
                <c:pt idx="797">
                  <c:v>4.1470000000000002</c:v>
                </c:pt>
                <c:pt idx="798">
                  <c:v>4.1529999999999996</c:v>
                </c:pt>
                <c:pt idx="799">
                  <c:v>4.1589999999999998</c:v>
                </c:pt>
                <c:pt idx="800">
                  <c:v>4.165</c:v>
                </c:pt>
                <c:pt idx="801">
                  <c:v>4.1710000000000003</c:v>
                </c:pt>
                <c:pt idx="802">
                  <c:v>4.1769999999999996</c:v>
                </c:pt>
                <c:pt idx="803">
                  <c:v>4.1840000000000002</c:v>
                </c:pt>
                <c:pt idx="804">
                  <c:v>4.1909999999999998</c:v>
                </c:pt>
                <c:pt idx="805">
                  <c:v>4.1980000000000004</c:v>
                </c:pt>
                <c:pt idx="806">
                  <c:v>4.2050000000000001</c:v>
                </c:pt>
                <c:pt idx="807">
                  <c:v>4.2130000000000001</c:v>
                </c:pt>
                <c:pt idx="808">
                  <c:v>4.22</c:v>
                </c:pt>
                <c:pt idx="809">
                  <c:v>4.226</c:v>
                </c:pt>
                <c:pt idx="810">
                  <c:v>4.2329999999999997</c:v>
                </c:pt>
                <c:pt idx="811">
                  <c:v>4.24</c:v>
                </c:pt>
                <c:pt idx="812">
                  <c:v>4.2469999999999999</c:v>
                </c:pt>
                <c:pt idx="813">
                  <c:v>4.2539999999999996</c:v>
                </c:pt>
                <c:pt idx="814">
                  <c:v>4.2610000000000001</c:v>
                </c:pt>
                <c:pt idx="815">
                  <c:v>4.2670000000000003</c:v>
                </c:pt>
                <c:pt idx="816">
                  <c:v>4.274</c:v>
                </c:pt>
                <c:pt idx="817">
                  <c:v>4.28</c:v>
                </c:pt>
                <c:pt idx="818">
                  <c:v>4.2859999999999996</c:v>
                </c:pt>
                <c:pt idx="819">
                  <c:v>4.2919999999999998</c:v>
                </c:pt>
                <c:pt idx="820">
                  <c:v>4.2990000000000004</c:v>
                </c:pt>
                <c:pt idx="821">
                  <c:v>4.3049999999999997</c:v>
                </c:pt>
                <c:pt idx="822">
                  <c:v>4.3109999999999999</c:v>
                </c:pt>
                <c:pt idx="823">
                  <c:v>4.3170000000000002</c:v>
                </c:pt>
                <c:pt idx="824">
                  <c:v>4.3230000000000004</c:v>
                </c:pt>
                <c:pt idx="825">
                  <c:v>4.3289999999999997</c:v>
                </c:pt>
                <c:pt idx="826">
                  <c:v>4.335</c:v>
                </c:pt>
                <c:pt idx="827">
                  <c:v>4.3410000000000002</c:v>
                </c:pt>
                <c:pt idx="828">
                  <c:v>4.3479999999999999</c:v>
                </c:pt>
                <c:pt idx="829">
                  <c:v>4.3540000000000001</c:v>
                </c:pt>
                <c:pt idx="830">
                  <c:v>4.3600000000000003</c:v>
                </c:pt>
                <c:pt idx="831">
                  <c:v>4.3659999999999997</c:v>
                </c:pt>
                <c:pt idx="832">
                  <c:v>4.3719999999999999</c:v>
                </c:pt>
                <c:pt idx="833">
                  <c:v>4.3780000000000001</c:v>
                </c:pt>
                <c:pt idx="834">
                  <c:v>4.3840000000000003</c:v>
                </c:pt>
                <c:pt idx="835">
                  <c:v>4.3899999999999997</c:v>
                </c:pt>
                <c:pt idx="836">
                  <c:v>4.3970000000000002</c:v>
                </c:pt>
                <c:pt idx="837">
                  <c:v>4.4029999999999996</c:v>
                </c:pt>
                <c:pt idx="838">
                  <c:v>4.4089999999999998</c:v>
                </c:pt>
                <c:pt idx="839">
                  <c:v>4.415</c:v>
                </c:pt>
                <c:pt idx="840">
                  <c:v>4.4210000000000003</c:v>
                </c:pt>
                <c:pt idx="841">
                  <c:v>4.4269999999999996</c:v>
                </c:pt>
                <c:pt idx="842">
                  <c:v>4.4329999999999998</c:v>
                </c:pt>
                <c:pt idx="843">
                  <c:v>4.4390000000000001</c:v>
                </c:pt>
                <c:pt idx="844">
                  <c:v>4.4459999999999997</c:v>
                </c:pt>
                <c:pt idx="845">
                  <c:v>4.4530000000000003</c:v>
                </c:pt>
                <c:pt idx="846">
                  <c:v>4.4589999999999996</c:v>
                </c:pt>
                <c:pt idx="847">
                  <c:v>4.4660000000000002</c:v>
                </c:pt>
                <c:pt idx="848">
                  <c:v>4.4729999999999999</c:v>
                </c:pt>
                <c:pt idx="849">
                  <c:v>4.4790000000000001</c:v>
                </c:pt>
                <c:pt idx="850">
                  <c:v>4.4859999999999998</c:v>
                </c:pt>
                <c:pt idx="851">
                  <c:v>4.4930000000000003</c:v>
                </c:pt>
                <c:pt idx="852">
                  <c:v>4.5010000000000003</c:v>
                </c:pt>
                <c:pt idx="853">
                  <c:v>4.508</c:v>
                </c:pt>
                <c:pt idx="854">
                  <c:v>4.5149999999999997</c:v>
                </c:pt>
                <c:pt idx="855">
                  <c:v>4.5250000000000004</c:v>
                </c:pt>
                <c:pt idx="856">
                  <c:v>4.5359999999999996</c:v>
                </c:pt>
                <c:pt idx="857">
                  <c:v>4.5460000000000003</c:v>
                </c:pt>
                <c:pt idx="858">
                  <c:v>4.5570000000000004</c:v>
                </c:pt>
                <c:pt idx="859">
                  <c:v>4.5670000000000002</c:v>
                </c:pt>
                <c:pt idx="860">
                  <c:v>4.5789999999999997</c:v>
                </c:pt>
                <c:pt idx="861">
                  <c:v>4.59</c:v>
                </c:pt>
                <c:pt idx="862">
                  <c:v>4.601</c:v>
                </c:pt>
                <c:pt idx="863">
                  <c:v>4.6120000000000001</c:v>
                </c:pt>
                <c:pt idx="864">
                  <c:v>4.6230000000000002</c:v>
                </c:pt>
                <c:pt idx="865">
                  <c:v>4.6340000000000003</c:v>
                </c:pt>
                <c:pt idx="866">
                  <c:v>4.6449999999999996</c:v>
                </c:pt>
                <c:pt idx="867">
                  <c:v>4.6550000000000002</c:v>
                </c:pt>
                <c:pt idx="868">
                  <c:v>4.6660000000000004</c:v>
                </c:pt>
                <c:pt idx="869">
                  <c:v>4.6760000000000002</c:v>
                </c:pt>
                <c:pt idx="870">
                  <c:v>4.6859999999999999</c:v>
                </c:pt>
                <c:pt idx="871">
                  <c:v>4.6959999999999997</c:v>
                </c:pt>
                <c:pt idx="872">
                  <c:v>4.7050000000000001</c:v>
                </c:pt>
                <c:pt idx="873">
                  <c:v>4.7149999999999999</c:v>
                </c:pt>
                <c:pt idx="874">
                  <c:v>4.7249999999999996</c:v>
                </c:pt>
                <c:pt idx="875">
                  <c:v>4.734</c:v>
                </c:pt>
                <c:pt idx="876">
                  <c:v>4.7489999999999997</c:v>
                </c:pt>
                <c:pt idx="877">
                  <c:v>4.7759999999999998</c:v>
                </c:pt>
                <c:pt idx="878">
                  <c:v>4.8049999999999997</c:v>
                </c:pt>
                <c:pt idx="879">
                  <c:v>4.8360000000000003</c:v>
                </c:pt>
                <c:pt idx="880">
                  <c:v>4.8719999999999999</c:v>
                </c:pt>
                <c:pt idx="881">
                  <c:v>4.9160000000000004</c:v>
                </c:pt>
                <c:pt idx="882">
                  <c:v>4.9560000000000004</c:v>
                </c:pt>
                <c:pt idx="883">
                  <c:v>4.9930000000000003</c:v>
                </c:pt>
                <c:pt idx="884">
                  <c:v>5.0289999999999999</c:v>
                </c:pt>
                <c:pt idx="885">
                  <c:v>5.0650000000000004</c:v>
                </c:pt>
                <c:pt idx="886">
                  <c:v>5.0970000000000004</c:v>
                </c:pt>
                <c:pt idx="887">
                  <c:v>5.12</c:v>
                </c:pt>
                <c:pt idx="888">
                  <c:v>5.1349999999999998</c:v>
                </c:pt>
                <c:pt idx="889">
                  <c:v>5.16</c:v>
                </c:pt>
                <c:pt idx="890">
                  <c:v>5.1959999999999997</c:v>
                </c:pt>
                <c:pt idx="891">
                  <c:v>5.2380000000000004</c:v>
                </c:pt>
                <c:pt idx="892">
                  <c:v>5.2850000000000001</c:v>
                </c:pt>
                <c:pt idx="893">
                  <c:v>5.335</c:v>
                </c:pt>
                <c:pt idx="894">
                  <c:v>5.3890000000000002</c:v>
                </c:pt>
                <c:pt idx="895">
                  <c:v>5.444</c:v>
                </c:pt>
                <c:pt idx="896">
                  <c:v>5.4980000000000002</c:v>
                </c:pt>
                <c:pt idx="897">
                  <c:v>5.548</c:v>
                </c:pt>
                <c:pt idx="898">
                  <c:v>5.593</c:v>
                </c:pt>
                <c:pt idx="899">
                  <c:v>5.6310000000000002</c:v>
                </c:pt>
                <c:pt idx="900">
                  <c:v>5.6680000000000001</c:v>
                </c:pt>
                <c:pt idx="901">
                  <c:v>5.7060000000000004</c:v>
                </c:pt>
                <c:pt idx="902">
                  <c:v>5.7439999999999998</c:v>
                </c:pt>
                <c:pt idx="903">
                  <c:v>5.7789999999999999</c:v>
                </c:pt>
                <c:pt idx="904">
                  <c:v>5.8129999999999997</c:v>
                </c:pt>
                <c:pt idx="905">
                  <c:v>5.8470000000000004</c:v>
                </c:pt>
                <c:pt idx="906">
                  <c:v>5.8780000000000001</c:v>
                </c:pt>
                <c:pt idx="907">
                  <c:v>5.9050000000000002</c:v>
                </c:pt>
                <c:pt idx="908">
                  <c:v>5.9290000000000003</c:v>
                </c:pt>
                <c:pt idx="909">
                  <c:v>5.9320000000000004</c:v>
                </c:pt>
                <c:pt idx="910">
                  <c:v>5.9329999999999998</c:v>
                </c:pt>
                <c:pt idx="911">
                  <c:v>5.9359999999999999</c:v>
                </c:pt>
                <c:pt idx="912">
                  <c:v>5.9420000000000002</c:v>
                </c:pt>
                <c:pt idx="913">
                  <c:v>5.9550000000000001</c:v>
                </c:pt>
                <c:pt idx="914">
                  <c:v>5.9779999999999998</c:v>
                </c:pt>
                <c:pt idx="915">
                  <c:v>6.0069999999999997</c:v>
                </c:pt>
                <c:pt idx="916">
                  <c:v>6.0380000000000003</c:v>
                </c:pt>
                <c:pt idx="917">
                  <c:v>6.07</c:v>
                </c:pt>
                <c:pt idx="918">
                  <c:v>6.0960000000000001</c:v>
                </c:pt>
                <c:pt idx="919">
                  <c:v>6.1120000000000001</c:v>
                </c:pt>
                <c:pt idx="920">
                  <c:v>6.1239999999999997</c:v>
                </c:pt>
                <c:pt idx="921">
                  <c:v>6.1340000000000003</c:v>
                </c:pt>
                <c:pt idx="922">
                  <c:v>6.1440000000000001</c:v>
                </c:pt>
                <c:pt idx="923">
                  <c:v>6.1550000000000002</c:v>
                </c:pt>
                <c:pt idx="924">
                  <c:v>6.173</c:v>
                </c:pt>
                <c:pt idx="925">
                  <c:v>6.202</c:v>
                </c:pt>
                <c:pt idx="926">
                  <c:v>6.2409999999999997</c:v>
                </c:pt>
                <c:pt idx="927">
                  <c:v>6.2850000000000001</c:v>
                </c:pt>
                <c:pt idx="928">
                  <c:v>6.3289999999999997</c:v>
                </c:pt>
                <c:pt idx="929">
                  <c:v>6.3719999999999999</c:v>
                </c:pt>
                <c:pt idx="930">
                  <c:v>6.415</c:v>
                </c:pt>
                <c:pt idx="931">
                  <c:v>6.4589999999999996</c:v>
                </c:pt>
                <c:pt idx="932">
                  <c:v>6.5019999999999998</c:v>
                </c:pt>
                <c:pt idx="933">
                  <c:v>6.54</c:v>
                </c:pt>
                <c:pt idx="934">
                  <c:v>6.5709999999999997</c:v>
                </c:pt>
                <c:pt idx="935">
                  <c:v>6.5949999999999998</c:v>
                </c:pt>
                <c:pt idx="936">
                  <c:v>6.6079999999999997</c:v>
                </c:pt>
                <c:pt idx="937">
                  <c:v>6.6079999999999997</c:v>
                </c:pt>
                <c:pt idx="938">
                  <c:v>6.6109999999999998</c:v>
                </c:pt>
                <c:pt idx="939">
                  <c:v>6.6280000000000001</c:v>
                </c:pt>
                <c:pt idx="940">
                  <c:v>6.6680000000000001</c:v>
                </c:pt>
                <c:pt idx="941">
                  <c:v>6.7240000000000002</c:v>
                </c:pt>
                <c:pt idx="942">
                  <c:v>6.7809999999999997</c:v>
                </c:pt>
                <c:pt idx="943">
                  <c:v>6.8449999999999998</c:v>
                </c:pt>
                <c:pt idx="944">
                  <c:v>6.9219999999999997</c:v>
                </c:pt>
                <c:pt idx="945">
                  <c:v>6.9960000000000004</c:v>
                </c:pt>
                <c:pt idx="946">
                  <c:v>7.0650000000000004</c:v>
                </c:pt>
                <c:pt idx="947">
                  <c:v>7.133</c:v>
                </c:pt>
                <c:pt idx="948">
                  <c:v>7.1849999999999996</c:v>
                </c:pt>
                <c:pt idx="949">
                  <c:v>7.2110000000000003</c:v>
                </c:pt>
                <c:pt idx="950">
                  <c:v>7.2110000000000003</c:v>
                </c:pt>
                <c:pt idx="951">
                  <c:v>7.2110000000000003</c:v>
                </c:pt>
                <c:pt idx="952">
                  <c:v>7.2130000000000001</c:v>
                </c:pt>
                <c:pt idx="953">
                  <c:v>7.2169999999999996</c:v>
                </c:pt>
                <c:pt idx="954">
                  <c:v>7.2229999999999999</c:v>
                </c:pt>
                <c:pt idx="955">
                  <c:v>7.23</c:v>
                </c:pt>
                <c:pt idx="956">
                  <c:v>7.2380000000000004</c:v>
                </c:pt>
                <c:pt idx="957">
                  <c:v>7.2460000000000004</c:v>
                </c:pt>
                <c:pt idx="958">
                  <c:v>7.2560000000000002</c:v>
                </c:pt>
                <c:pt idx="959">
                  <c:v>7.2649999999999997</c:v>
                </c:pt>
                <c:pt idx="960">
                  <c:v>7.274</c:v>
                </c:pt>
                <c:pt idx="961">
                  <c:v>7.2830000000000004</c:v>
                </c:pt>
                <c:pt idx="962">
                  <c:v>7.2919999999999998</c:v>
                </c:pt>
                <c:pt idx="963">
                  <c:v>7.2990000000000004</c:v>
                </c:pt>
                <c:pt idx="964">
                  <c:v>7.3029999999999999</c:v>
                </c:pt>
                <c:pt idx="965">
                  <c:v>7.3070000000000004</c:v>
                </c:pt>
                <c:pt idx="966">
                  <c:v>7.3120000000000003</c:v>
                </c:pt>
                <c:pt idx="967">
                  <c:v>7.3170000000000002</c:v>
                </c:pt>
                <c:pt idx="968">
                  <c:v>7.3220000000000001</c:v>
                </c:pt>
                <c:pt idx="969">
                  <c:v>7.3280000000000003</c:v>
                </c:pt>
                <c:pt idx="970">
                  <c:v>7.3330000000000002</c:v>
                </c:pt>
                <c:pt idx="971">
                  <c:v>7.3380000000000001</c:v>
                </c:pt>
                <c:pt idx="972">
                  <c:v>7.343</c:v>
                </c:pt>
                <c:pt idx="973">
                  <c:v>7.3490000000000002</c:v>
                </c:pt>
                <c:pt idx="974">
                  <c:v>7.3550000000000004</c:v>
                </c:pt>
                <c:pt idx="975">
                  <c:v>7.36</c:v>
                </c:pt>
                <c:pt idx="976">
                  <c:v>7.3659999999999997</c:v>
                </c:pt>
                <c:pt idx="977">
                  <c:v>7.3719999999999999</c:v>
                </c:pt>
                <c:pt idx="978">
                  <c:v>7.3769999999999998</c:v>
                </c:pt>
                <c:pt idx="979">
                  <c:v>7.383</c:v>
                </c:pt>
                <c:pt idx="980">
                  <c:v>7.3890000000000002</c:v>
                </c:pt>
                <c:pt idx="981">
                  <c:v>7.3949999999999996</c:v>
                </c:pt>
                <c:pt idx="982">
                  <c:v>7.4020000000000001</c:v>
                </c:pt>
                <c:pt idx="983">
                  <c:v>7.4080000000000004</c:v>
                </c:pt>
                <c:pt idx="984">
                  <c:v>7.4139999999999997</c:v>
                </c:pt>
                <c:pt idx="985">
                  <c:v>7.42</c:v>
                </c:pt>
                <c:pt idx="986">
                  <c:v>7.4269999999999996</c:v>
                </c:pt>
                <c:pt idx="987">
                  <c:v>7.4359999999999999</c:v>
                </c:pt>
                <c:pt idx="988">
                  <c:v>7.4470000000000001</c:v>
                </c:pt>
                <c:pt idx="989">
                  <c:v>7.4640000000000004</c:v>
                </c:pt>
                <c:pt idx="990">
                  <c:v>7.5129999999999999</c:v>
                </c:pt>
                <c:pt idx="991">
                  <c:v>7.5869999999999997</c:v>
                </c:pt>
                <c:pt idx="992">
                  <c:v>7.673</c:v>
                </c:pt>
                <c:pt idx="993">
                  <c:v>7.7629999999999999</c:v>
                </c:pt>
                <c:pt idx="994">
                  <c:v>7.8529999999999998</c:v>
                </c:pt>
                <c:pt idx="995">
                  <c:v>7.9420000000000002</c:v>
                </c:pt>
                <c:pt idx="996">
                  <c:v>8.0299999999999994</c:v>
                </c:pt>
                <c:pt idx="997">
                  <c:v>8.1159999999999997</c:v>
                </c:pt>
                <c:pt idx="998">
                  <c:v>8.2010000000000005</c:v>
                </c:pt>
                <c:pt idx="999">
                  <c:v>8.2690000000000001</c:v>
                </c:pt>
                <c:pt idx="1000">
                  <c:v>8.3190000000000008</c:v>
                </c:pt>
                <c:pt idx="1001">
                  <c:v>8.3659999999999997</c:v>
                </c:pt>
                <c:pt idx="1002">
                  <c:v>8.3759999999999994</c:v>
                </c:pt>
                <c:pt idx="1003">
                  <c:v>8.3800000000000008</c:v>
                </c:pt>
                <c:pt idx="1004">
                  <c:v>8.3800000000000008</c:v>
                </c:pt>
                <c:pt idx="1005">
                  <c:v>8.3800000000000008</c:v>
                </c:pt>
                <c:pt idx="1006">
                  <c:v>8.3800000000000008</c:v>
                </c:pt>
                <c:pt idx="1007">
                  <c:v>8.3800000000000008</c:v>
                </c:pt>
                <c:pt idx="1008">
                  <c:v>8.3859999999999992</c:v>
                </c:pt>
                <c:pt idx="1009">
                  <c:v>8.3930000000000007</c:v>
                </c:pt>
                <c:pt idx="1010">
                  <c:v>8.4019999999999992</c:v>
                </c:pt>
                <c:pt idx="1011">
                  <c:v>8.4309999999999992</c:v>
                </c:pt>
                <c:pt idx="1012">
                  <c:v>8.4879999999999995</c:v>
                </c:pt>
                <c:pt idx="1013">
                  <c:v>8.5739999999999998</c:v>
                </c:pt>
                <c:pt idx="1014">
                  <c:v>8.6639999999999997</c:v>
                </c:pt>
                <c:pt idx="1015">
                  <c:v>8.7539999999999996</c:v>
                </c:pt>
                <c:pt idx="1016">
                  <c:v>8.8320000000000007</c:v>
                </c:pt>
                <c:pt idx="1017">
                  <c:v>8.9079999999999995</c:v>
                </c:pt>
                <c:pt idx="1018">
                  <c:v>8.9920000000000009</c:v>
                </c:pt>
                <c:pt idx="1019">
                  <c:v>9.0719999999999992</c:v>
                </c:pt>
                <c:pt idx="1020">
                  <c:v>9.1479999999999997</c:v>
                </c:pt>
                <c:pt idx="1021">
                  <c:v>9.2270000000000003</c:v>
                </c:pt>
                <c:pt idx="1022">
                  <c:v>9.3109999999999999</c:v>
                </c:pt>
                <c:pt idx="1023">
                  <c:v>9.3979999999999997</c:v>
                </c:pt>
                <c:pt idx="1024">
                  <c:v>9.4870000000000001</c:v>
                </c:pt>
                <c:pt idx="1025">
                  <c:v>9.5760000000000005</c:v>
                </c:pt>
                <c:pt idx="1026">
                  <c:v>9.6519999999999992</c:v>
                </c:pt>
                <c:pt idx="1027">
                  <c:v>9.7189999999999994</c:v>
                </c:pt>
                <c:pt idx="1028">
                  <c:v>9.7859999999999996</c:v>
                </c:pt>
                <c:pt idx="1029">
                  <c:v>9.8469999999999995</c:v>
                </c:pt>
                <c:pt idx="1030">
                  <c:v>9.9019999999999992</c:v>
                </c:pt>
                <c:pt idx="1031">
                  <c:v>9.9540000000000006</c:v>
                </c:pt>
                <c:pt idx="1032">
                  <c:v>10</c:v>
                </c:pt>
                <c:pt idx="1033">
                  <c:v>10.052</c:v>
                </c:pt>
                <c:pt idx="1034">
                  <c:v>10.103</c:v>
                </c:pt>
                <c:pt idx="1035">
                  <c:v>10.151999999999999</c:v>
                </c:pt>
                <c:pt idx="1036">
                  <c:v>10.199</c:v>
                </c:pt>
                <c:pt idx="1037">
                  <c:v>10.24</c:v>
                </c:pt>
                <c:pt idx="1038">
                  <c:v>10.273999999999999</c:v>
                </c:pt>
                <c:pt idx="1039">
                  <c:v>10.3</c:v>
                </c:pt>
                <c:pt idx="1040">
                  <c:v>10.315</c:v>
                </c:pt>
                <c:pt idx="1041">
                  <c:v>10.32</c:v>
                </c:pt>
                <c:pt idx="1042">
                  <c:v>10.32</c:v>
                </c:pt>
                <c:pt idx="1043">
                  <c:v>10.32</c:v>
                </c:pt>
                <c:pt idx="1044">
                  <c:v>10.32</c:v>
                </c:pt>
                <c:pt idx="1045">
                  <c:v>10.32</c:v>
                </c:pt>
                <c:pt idx="1046">
                  <c:v>10.32</c:v>
                </c:pt>
                <c:pt idx="1047">
                  <c:v>10.321999999999999</c:v>
                </c:pt>
                <c:pt idx="1048">
                  <c:v>10.326000000000001</c:v>
                </c:pt>
                <c:pt idx="1049">
                  <c:v>10.336</c:v>
                </c:pt>
                <c:pt idx="1050">
                  <c:v>10.358000000000001</c:v>
                </c:pt>
                <c:pt idx="1051">
                  <c:v>10.406000000000001</c:v>
                </c:pt>
                <c:pt idx="1052">
                  <c:v>10.489000000000001</c:v>
                </c:pt>
                <c:pt idx="1053">
                  <c:v>10.577</c:v>
                </c:pt>
                <c:pt idx="1054">
                  <c:v>10.664</c:v>
                </c:pt>
                <c:pt idx="1055">
                  <c:v>10.739000000000001</c:v>
                </c:pt>
                <c:pt idx="1056">
                  <c:v>10.791</c:v>
                </c:pt>
                <c:pt idx="1057">
                  <c:v>10.843999999999999</c:v>
                </c:pt>
                <c:pt idx="1058">
                  <c:v>10.923</c:v>
                </c:pt>
                <c:pt idx="1059">
                  <c:v>11.009</c:v>
                </c:pt>
                <c:pt idx="1060">
                  <c:v>11.1</c:v>
                </c:pt>
                <c:pt idx="1061">
                  <c:v>11.185</c:v>
                </c:pt>
                <c:pt idx="1062">
                  <c:v>11.265000000000001</c:v>
                </c:pt>
                <c:pt idx="1063">
                  <c:v>11.351000000000001</c:v>
                </c:pt>
                <c:pt idx="1064">
                  <c:v>11.44</c:v>
                </c:pt>
                <c:pt idx="1065">
                  <c:v>11.525</c:v>
                </c:pt>
                <c:pt idx="1066">
                  <c:v>11.601000000000001</c:v>
                </c:pt>
                <c:pt idx="1067">
                  <c:v>11.667999999999999</c:v>
                </c:pt>
                <c:pt idx="1068">
                  <c:v>11.726000000000001</c:v>
                </c:pt>
                <c:pt idx="1069">
                  <c:v>11.775</c:v>
                </c:pt>
                <c:pt idx="1070">
                  <c:v>11.824999999999999</c:v>
                </c:pt>
                <c:pt idx="1071">
                  <c:v>11.875999999999999</c:v>
                </c:pt>
                <c:pt idx="1072">
                  <c:v>11.925000000000001</c:v>
                </c:pt>
                <c:pt idx="1073">
                  <c:v>11.973000000000001</c:v>
                </c:pt>
                <c:pt idx="1074">
                  <c:v>12.021000000000001</c:v>
                </c:pt>
                <c:pt idx="1075">
                  <c:v>12.07</c:v>
                </c:pt>
                <c:pt idx="1076">
                  <c:v>12.119</c:v>
                </c:pt>
                <c:pt idx="1077">
                  <c:v>12.167999999999999</c:v>
                </c:pt>
                <c:pt idx="1078">
                  <c:v>12.222</c:v>
                </c:pt>
                <c:pt idx="1079">
                  <c:v>12.278</c:v>
                </c:pt>
                <c:pt idx="1080">
                  <c:v>12.333</c:v>
                </c:pt>
                <c:pt idx="1081">
                  <c:v>12.385999999999999</c:v>
                </c:pt>
                <c:pt idx="1082">
                  <c:v>12.436999999999999</c:v>
                </c:pt>
                <c:pt idx="1083">
                  <c:v>12.486000000000001</c:v>
                </c:pt>
                <c:pt idx="1084">
                  <c:v>12.532</c:v>
                </c:pt>
                <c:pt idx="1085">
                  <c:v>12.574</c:v>
                </c:pt>
                <c:pt idx="1086">
                  <c:v>12.61</c:v>
                </c:pt>
                <c:pt idx="1087">
                  <c:v>12.646000000000001</c:v>
                </c:pt>
                <c:pt idx="1088">
                  <c:v>12.678000000000001</c:v>
                </c:pt>
                <c:pt idx="1089">
                  <c:v>12.702999999999999</c:v>
                </c:pt>
                <c:pt idx="1090">
                  <c:v>12.709</c:v>
                </c:pt>
                <c:pt idx="1091">
                  <c:v>12.709</c:v>
                </c:pt>
                <c:pt idx="1092">
                  <c:v>12.725</c:v>
                </c:pt>
                <c:pt idx="1093">
                  <c:v>12.757</c:v>
                </c:pt>
                <c:pt idx="1094">
                  <c:v>12.792</c:v>
                </c:pt>
                <c:pt idx="1095">
                  <c:v>12.832000000000001</c:v>
                </c:pt>
                <c:pt idx="1096">
                  <c:v>12.868</c:v>
                </c:pt>
                <c:pt idx="1097">
                  <c:v>12.907</c:v>
                </c:pt>
                <c:pt idx="1098">
                  <c:v>12.946999999999999</c:v>
                </c:pt>
                <c:pt idx="1099">
                  <c:v>12.984999999999999</c:v>
                </c:pt>
                <c:pt idx="1100">
                  <c:v>13.023999999999999</c:v>
                </c:pt>
                <c:pt idx="1101">
                  <c:v>13.061999999999999</c:v>
                </c:pt>
                <c:pt idx="1102">
                  <c:v>13.1</c:v>
                </c:pt>
                <c:pt idx="1103">
                  <c:v>13.135</c:v>
                </c:pt>
                <c:pt idx="1104">
                  <c:v>13.170999999999999</c:v>
                </c:pt>
                <c:pt idx="1105">
                  <c:v>13.212</c:v>
                </c:pt>
                <c:pt idx="1106">
                  <c:v>13.254</c:v>
                </c:pt>
                <c:pt idx="1107">
                  <c:v>13.295999999999999</c:v>
                </c:pt>
                <c:pt idx="1108">
                  <c:v>13.335000000000001</c:v>
                </c:pt>
                <c:pt idx="1109">
                  <c:v>13.374000000000001</c:v>
                </c:pt>
                <c:pt idx="1110">
                  <c:v>13.414</c:v>
                </c:pt>
                <c:pt idx="1111">
                  <c:v>13.452</c:v>
                </c:pt>
                <c:pt idx="1112">
                  <c:v>13.484999999999999</c:v>
                </c:pt>
                <c:pt idx="1113">
                  <c:v>13.505000000000001</c:v>
                </c:pt>
                <c:pt idx="1114">
                  <c:v>13.518000000000001</c:v>
                </c:pt>
                <c:pt idx="1115">
                  <c:v>13.539</c:v>
                </c:pt>
                <c:pt idx="1116">
                  <c:v>13.565</c:v>
                </c:pt>
                <c:pt idx="1117">
                  <c:v>13.601000000000001</c:v>
                </c:pt>
                <c:pt idx="1118">
                  <c:v>13.641999999999999</c:v>
                </c:pt>
                <c:pt idx="1119">
                  <c:v>13.683999999999999</c:v>
                </c:pt>
                <c:pt idx="1120">
                  <c:v>13.724</c:v>
                </c:pt>
                <c:pt idx="1121">
                  <c:v>13.760999999999999</c:v>
                </c:pt>
                <c:pt idx="1122">
                  <c:v>13.794</c:v>
                </c:pt>
                <c:pt idx="1123">
                  <c:v>13.827999999999999</c:v>
                </c:pt>
                <c:pt idx="1124">
                  <c:v>13.858000000000001</c:v>
                </c:pt>
                <c:pt idx="1125">
                  <c:v>13.882999999999999</c:v>
                </c:pt>
                <c:pt idx="1126">
                  <c:v>13.911</c:v>
                </c:pt>
                <c:pt idx="1127">
                  <c:v>13.951000000000001</c:v>
                </c:pt>
                <c:pt idx="1128">
                  <c:v>13.994</c:v>
                </c:pt>
                <c:pt idx="1129">
                  <c:v>14.038</c:v>
                </c:pt>
                <c:pt idx="1130">
                  <c:v>14.079000000000001</c:v>
                </c:pt>
                <c:pt idx="1131">
                  <c:v>14.116</c:v>
                </c:pt>
                <c:pt idx="1132">
                  <c:v>14.15</c:v>
                </c:pt>
                <c:pt idx="1133">
                  <c:v>14.189</c:v>
                </c:pt>
                <c:pt idx="1134">
                  <c:v>14.233000000000001</c:v>
                </c:pt>
                <c:pt idx="1135">
                  <c:v>14.279</c:v>
                </c:pt>
                <c:pt idx="1136">
                  <c:v>14.327999999999999</c:v>
                </c:pt>
                <c:pt idx="1137">
                  <c:v>14.375999999999999</c:v>
                </c:pt>
                <c:pt idx="1138">
                  <c:v>14.417999999999999</c:v>
                </c:pt>
                <c:pt idx="1139">
                  <c:v>14.446999999999999</c:v>
                </c:pt>
                <c:pt idx="1140">
                  <c:v>14.48</c:v>
                </c:pt>
                <c:pt idx="1141">
                  <c:v>14.518000000000001</c:v>
                </c:pt>
                <c:pt idx="1142">
                  <c:v>14.557</c:v>
                </c:pt>
                <c:pt idx="1143">
                  <c:v>14.593999999999999</c:v>
                </c:pt>
                <c:pt idx="1144">
                  <c:v>14.629</c:v>
                </c:pt>
                <c:pt idx="1145">
                  <c:v>14.662000000000001</c:v>
                </c:pt>
                <c:pt idx="1146">
                  <c:v>14.683999999999999</c:v>
                </c:pt>
                <c:pt idx="1147">
                  <c:v>14.704000000000001</c:v>
                </c:pt>
                <c:pt idx="1148">
                  <c:v>14.711</c:v>
                </c:pt>
                <c:pt idx="1149">
                  <c:v>14.725</c:v>
                </c:pt>
                <c:pt idx="1150">
                  <c:v>14.75</c:v>
                </c:pt>
                <c:pt idx="1151">
                  <c:v>14.782999999999999</c:v>
                </c:pt>
                <c:pt idx="1152">
                  <c:v>14.823</c:v>
                </c:pt>
                <c:pt idx="1153">
                  <c:v>14.86</c:v>
                </c:pt>
                <c:pt idx="1154">
                  <c:v>14.89</c:v>
                </c:pt>
                <c:pt idx="1155">
                  <c:v>14.919</c:v>
                </c:pt>
                <c:pt idx="1156">
                  <c:v>14.96</c:v>
                </c:pt>
                <c:pt idx="1157">
                  <c:v>15.002000000000001</c:v>
                </c:pt>
                <c:pt idx="1158">
                  <c:v>15.044</c:v>
                </c:pt>
                <c:pt idx="1159">
                  <c:v>15.084</c:v>
                </c:pt>
                <c:pt idx="1160">
                  <c:v>15.127000000000001</c:v>
                </c:pt>
                <c:pt idx="1161">
                  <c:v>15.175000000000001</c:v>
                </c:pt>
                <c:pt idx="1162">
                  <c:v>15.223000000000001</c:v>
                </c:pt>
                <c:pt idx="1163">
                  <c:v>15.27</c:v>
                </c:pt>
                <c:pt idx="1164">
                  <c:v>15.32</c:v>
                </c:pt>
                <c:pt idx="1165">
                  <c:v>15.37</c:v>
                </c:pt>
                <c:pt idx="1166">
                  <c:v>15.417</c:v>
                </c:pt>
                <c:pt idx="1167">
                  <c:v>15.459</c:v>
                </c:pt>
                <c:pt idx="1168">
                  <c:v>15.497999999999999</c:v>
                </c:pt>
                <c:pt idx="1169">
                  <c:v>15.537000000000001</c:v>
                </c:pt>
                <c:pt idx="1170">
                  <c:v>15.576000000000001</c:v>
                </c:pt>
                <c:pt idx="1171">
                  <c:v>15.613</c:v>
                </c:pt>
                <c:pt idx="1172">
                  <c:v>15.651</c:v>
                </c:pt>
                <c:pt idx="1173">
                  <c:v>15.688000000000001</c:v>
                </c:pt>
                <c:pt idx="1174">
                  <c:v>15.727</c:v>
                </c:pt>
                <c:pt idx="1175">
                  <c:v>15.765000000000001</c:v>
                </c:pt>
                <c:pt idx="1176">
                  <c:v>15.801</c:v>
                </c:pt>
                <c:pt idx="1177">
                  <c:v>15.821999999999999</c:v>
                </c:pt>
                <c:pt idx="1178">
                  <c:v>15.849</c:v>
                </c:pt>
                <c:pt idx="1179">
                  <c:v>15.887</c:v>
                </c:pt>
                <c:pt idx="1180">
                  <c:v>15.932</c:v>
                </c:pt>
                <c:pt idx="1181">
                  <c:v>15.977</c:v>
                </c:pt>
                <c:pt idx="1182">
                  <c:v>16.024000000000001</c:v>
                </c:pt>
                <c:pt idx="1183">
                  <c:v>16.071999999999999</c:v>
                </c:pt>
                <c:pt idx="1184">
                  <c:v>16.119</c:v>
                </c:pt>
                <c:pt idx="1185">
                  <c:v>16.164999999999999</c:v>
                </c:pt>
                <c:pt idx="1186">
                  <c:v>16.209</c:v>
                </c:pt>
                <c:pt idx="1187">
                  <c:v>16.248999999999999</c:v>
                </c:pt>
                <c:pt idx="1188">
                  <c:v>16.286000000000001</c:v>
                </c:pt>
                <c:pt idx="1189">
                  <c:v>16.323</c:v>
                </c:pt>
                <c:pt idx="1190">
                  <c:v>16.361999999999998</c:v>
                </c:pt>
                <c:pt idx="1191">
                  <c:v>16.402999999999999</c:v>
                </c:pt>
                <c:pt idx="1192">
                  <c:v>16.443000000000001</c:v>
                </c:pt>
                <c:pt idx="1193">
                  <c:v>16.481000000000002</c:v>
                </c:pt>
                <c:pt idx="1194">
                  <c:v>16.518000000000001</c:v>
                </c:pt>
                <c:pt idx="1195">
                  <c:v>16.55</c:v>
                </c:pt>
                <c:pt idx="1196">
                  <c:v>16.579000000000001</c:v>
                </c:pt>
                <c:pt idx="1197">
                  <c:v>16.605</c:v>
                </c:pt>
                <c:pt idx="1198">
                  <c:v>16.613</c:v>
                </c:pt>
                <c:pt idx="1199">
                  <c:v>16.617999999999999</c:v>
                </c:pt>
                <c:pt idx="1200">
                  <c:v>16.652000000000001</c:v>
                </c:pt>
                <c:pt idx="1201">
                  <c:v>16.693999999999999</c:v>
                </c:pt>
                <c:pt idx="1202">
                  <c:v>16.728000000000002</c:v>
                </c:pt>
                <c:pt idx="1203">
                  <c:v>16.763999999999999</c:v>
                </c:pt>
                <c:pt idx="1204">
                  <c:v>16.803000000000001</c:v>
                </c:pt>
                <c:pt idx="1205">
                  <c:v>16.843</c:v>
                </c:pt>
                <c:pt idx="1206">
                  <c:v>16.88</c:v>
                </c:pt>
                <c:pt idx="1207">
                  <c:v>16.914999999999999</c:v>
                </c:pt>
                <c:pt idx="1208">
                  <c:v>16.952999999999999</c:v>
                </c:pt>
                <c:pt idx="1209">
                  <c:v>16.989999999999998</c:v>
                </c:pt>
                <c:pt idx="1210">
                  <c:v>17.024999999999999</c:v>
                </c:pt>
                <c:pt idx="1211">
                  <c:v>17.058</c:v>
                </c:pt>
                <c:pt idx="1212">
                  <c:v>17.091000000000001</c:v>
                </c:pt>
                <c:pt idx="1213">
                  <c:v>17.123000000000001</c:v>
                </c:pt>
                <c:pt idx="1214">
                  <c:v>17.155000000000001</c:v>
                </c:pt>
                <c:pt idx="1215">
                  <c:v>17.189</c:v>
                </c:pt>
                <c:pt idx="1216">
                  <c:v>17.222999999999999</c:v>
                </c:pt>
                <c:pt idx="1217">
                  <c:v>17.259</c:v>
                </c:pt>
                <c:pt idx="1218">
                  <c:v>17.294</c:v>
                </c:pt>
                <c:pt idx="1219">
                  <c:v>17.329000000000001</c:v>
                </c:pt>
                <c:pt idx="1220">
                  <c:v>17.363</c:v>
                </c:pt>
                <c:pt idx="1221">
                  <c:v>17.399000000000001</c:v>
                </c:pt>
                <c:pt idx="1222">
                  <c:v>17.437000000000001</c:v>
                </c:pt>
                <c:pt idx="1223">
                  <c:v>17.474</c:v>
                </c:pt>
                <c:pt idx="1224">
                  <c:v>17.510000000000002</c:v>
                </c:pt>
                <c:pt idx="1225">
                  <c:v>17.545999999999999</c:v>
                </c:pt>
                <c:pt idx="1226">
                  <c:v>17.582000000000001</c:v>
                </c:pt>
                <c:pt idx="1227">
                  <c:v>17.614999999999998</c:v>
                </c:pt>
                <c:pt idx="1228">
                  <c:v>17.645</c:v>
                </c:pt>
                <c:pt idx="1229">
                  <c:v>17.68</c:v>
                </c:pt>
                <c:pt idx="1230">
                  <c:v>17.716999999999999</c:v>
                </c:pt>
                <c:pt idx="1231">
                  <c:v>17.753</c:v>
                </c:pt>
                <c:pt idx="1232">
                  <c:v>17.791</c:v>
                </c:pt>
                <c:pt idx="1233">
                  <c:v>17.827999999999999</c:v>
                </c:pt>
                <c:pt idx="1234">
                  <c:v>17.864000000000001</c:v>
                </c:pt>
                <c:pt idx="1235">
                  <c:v>17.898</c:v>
                </c:pt>
                <c:pt idx="1236">
                  <c:v>17.931000000000001</c:v>
                </c:pt>
                <c:pt idx="1237">
                  <c:v>17.960999999999999</c:v>
                </c:pt>
                <c:pt idx="1238">
                  <c:v>17.988</c:v>
                </c:pt>
                <c:pt idx="1239">
                  <c:v>18.013999999999999</c:v>
                </c:pt>
                <c:pt idx="1240">
                  <c:v>18.039000000000001</c:v>
                </c:pt>
                <c:pt idx="1241">
                  <c:v>18.061</c:v>
                </c:pt>
                <c:pt idx="1242">
                  <c:v>18.084</c:v>
                </c:pt>
                <c:pt idx="1243">
                  <c:v>18.103000000000002</c:v>
                </c:pt>
                <c:pt idx="1244">
                  <c:v>18.132000000000001</c:v>
                </c:pt>
                <c:pt idx="1245">
                  <c:v>18.170000000000002</c:v>
                </c:pt>
                <c:pt idx="1246">
                  <c:v>18.213000000000001</c:v>
                </c:pt>
                <c:pt idx="1247">
                  <c:v>18.257000000000001</c:v>
                </c:pt>
                <c:pt idx="1248">
                  <c:v>18.295000000000002</c:v>
                </c:pt>
                <c:pt idx="1249">
                  <c:v>18.324999999999999</c:v>
                </c:pt>
                <c:pt idx="1250">
                  <c:v>18.352</c:v>
                </c:pt>
                <c:pt idx="1251">
                  <c:v>18.373000000000001</c:v>
                </c:pt>
                <c:pt idx="1252">
                  <c:v>18.39</c:v>
                </c:pt>
                <c:pt idx="1253">
                  <c:v>18.41</c:v>
                </c:pt>
                <c:pt idx="1254">
                  <c:v>18.434000000000001</c:v>
                </c:pt>
                <c:pt idx="1255">
                  <c:v>18.457999999999998</c:v>
                </c:pt>
                <c:pt idx="1256">
                  <c:v>18.489000000000001</c:v>
                </c:pt>
                <c:pt idx="1257">
                  <c:v>18.524000000000001</c:v>
                </c:pt>
                <c:pt idx="1258">
                  <c:v>18.562000000000001</c:v>
                </c:pt>
                <c:pt idx="1259">
                  <c:v>18.600000000000001</c:v>
                </c:pt>
                <c:pt idx="1260">
                  <c:v>18.637</c:v>
                </c:pt>
                <c:pt idx="1261">
                  <c:v>18.675999999999998</c:v>
                </c:pt>
                <c:pt idx="1262">
                  <c:v>18.716000000000001</c:v>
                </c:pt>
                <c:pt idx="1263">
                  <c:v>18.756</c:v>
                </c:pt>
                <c:pt idx="1264">
                  <c:v>18.797000000000001</c:v>
                </c:pt>
                <c:pt idx="1265">
                  <c:v>18.835000000000001</c:v>
                </c:pt>
                <c:pt idx="1266">
                  <c:v>18.87</c:v>
                </c:pt>
                <c:pt idx="1267">
                  <c:v>18.905999999999999</c:v>
                </c:pt>
                <c:pt idx="1268">
                  <c:v>18.943000000000001</c:v>
                </c:pt>
                <c:pt idx="1269">
                  <c:v>18.975000000000001</c:v>
                </c:pt>
                <c:pt idx="1270">
                  <c:v>19.007000000000001</c:v>
                </c:pt>
                <c:pt idx="1271">
                  <c:v>19.039000000000001</c:v>
                </c:pt>
                <c:pt idx="1272">
                  <c:v>19.071999999999999</c:v>
                </c:pt>
                <c:pt idx="1273">
                  <c:v>19.105</c:v>
                </c:pt>
                <c:pt idx="1274">
                  <c:v>19.140999999999998</c:v>
                </c:pt>
                <c:pt idx="1275">
                  <c:v>19.177</c:v>
                </c:pt>
                <c:pt idx="1276">
                  <c:v>19.213000000000001</c:v>
                </c:pt>
                <c:pt idx="1277">
                  <c:v>19.245999999999999</c:v>
                </c:pt>
                <c:pt idx="1278">
                  <c:v>19.277999999999999</c:v>
                </c:pt>
                <c:pt idx="1279">
                  <c:v>19.309999999999999</c:v>
                </c:pt>
                <c:pt idx="1280">
                  <c:v>19.343</c:v>
                </c:pt>
                <c:pt idx="1281">
                  <c:v>19.375</c:v>
                </c:pt>
                <c:pt idx="1282">
                  <c:v>19.408000000000001</c:v>
                </c:pt>
                <c:pt idx="1283">
                  <c:v>19.443000000000001</c:v>
                </c:pt>
                <c:pt idx="1284">
                  <c:v>19.475000000000001</c:v>
                </c:pt>
                <c:pt idx="1285">
                  <c:v>19.501999999999999</c:v>
                </c:pt>
                <c:pt idx="1286">
                  <c:v>19.518999999999998</c:v>
                </c:pt>
                <c:pt idx="1287">
                  <c:v>19.536000000000001</c:v>
                </c:pt>
                <c:pt idx="1288">
                  <c:v>19.561</c:v>
                </c:pt>
                <c:pt idx="1289">
                  <c:v>19.582000000000001</c:v>
                </c:pt>
                <c:pt idx="1290">
                  <c:v>19.582000000000001</c:v>
                </c:pt>
                <c:pt idx="1291">
                  <c:v>19.582000000000001</c:v>
                </c:pt>
                <c:pt idx="1292">
                  <c:v>19.582000000000001</c:v>
                </c:pt>
                <c:pt idx="1293">
                  <c:v>19.582000000000001</c:v>
                </c:pt>
                <c:pt idx="1294">
                  <c:v>19.582000000000001</c:v>
                </c:pt>
                <c:pt idx="1295">
                  <c:v>19.582000000000001</c:v>
                </c:pt>
                <c:pt idx="1296">
                  <c:v>19.582000000000001</c:v>
                </c:pt>
                <c:pt idx="1297">
                  <c:v>19.582000000000001</c:v>
                </c:pt>
                <c:pt idx="1298">
                  <c:v>19.582000000000001</c:v>
                </c:pt>
                <c:pt idx="1299">
                  <c:v>19.584</c:v>
                </c:pt>
                <c:pt idx="1300">
                  <c:v>19.588999999999999</c:v>
                </c:pt>
                <c:pt idx="1301">
                  <c:v>19.597999999999999</c:v>
                </c:pt>
                <c:pt idx="1302">
                  <c:v>19.609000000000002</c:v>
                </c:pt>
                <c:pt idx="1303">
                  <c:v>19.613</c:v>
                </c:pt>
                <c:pt idx="1304">
                  <c:v>19.623999999999999</c:v>
                </c:pt>
                <c:pt idx="1305">
                  <c:v>19.634</c:v>
                </c:pt>
                <c:pt idx="1306">
                  <c:v>19.645</c:v>
                </c:pt>
                <c:pt idx="1307">
                  <c:v>19.658000000000001</c:v>
                </c:pt>
                <c:pt idx="1308">
                  <c:v>19.672000000000001</c:v>
                </c:pt>
                <c:pt idx="1309">
                  <c:v>19.686</c:v>
                </c:pt>
                <c:pt idx="1310">
                  <c:v>19.7</c:v>
                </c:pt>
                <c:pt idx="1311">
                  <c:v>19.710999999999999</c:v>
                </c:pt>
                <c:pt idx="1312">
                  <c:v>19.722999999999999</c:v>
                </c:pt>
                <c:pt idx="1313">
                  <c:v>19.734999999999999</c:v>
                </c:pt>
                <c:pt idx="1314">
                  <c:v>19.747</c:v>
                </c:pt>
                <c:pt idx="1315">
                  <c:v>19.757999999999999</c:v>
                </c:pt>
                <c:pt idx="1316">
                  <c:v>19.782</c:v>
                </c:pt>
                <c:pt idx="1317">
                  <c:v>19.835999999999999</c:v>
                </c:pt>
                <c:pt idx="1318">
                  <c:v>19.913</c:v>
                </c:pt>
                <c:pt idx="1319">
                  <c:v>20.003</c:v>
                </c:pt>
                <c:pt idx="1320">
                  <c:v>20.094000000000001</c:v>
                </c:pt>
                <c:pt idx="1321">
                  <c:v>20.177</c:v>
                </c:pt>
                <c:pt idx="1322">
                  <c:v>20.23</c:v>
                </c:pt>
                <c:pt idx="1323">
                  <c:v>20.239999999999998</c:v>
                </c:pt>
                <c:pt idx="1324">
                  <c:v>20.239999999999998</c:v>
                </c:pt>
                <c:pt idx="1325">
                  <c:v>20.241</c:v>
                </c:pt>
                <c:pt idx="1326">
                  <c:v>20.248000000000001</c:v>
                </c:pt>
                <c:pt idx="1327">
                  <c:v>20.257999999999999</c:v>
                </c:pt>
                <c:pt idx="1328">
                  <c:v>20.271000000000001</c:v>
                </c:pt>
                <c:pt idx="1329">
                  <c:v>20.286000000000001</c:v>
                </c:pt>
                <c:pt idx="1330">
                  <c:v>20.302</c:v>
                </c:pt>
                <c:pt idx="1331">
                  <c:v>20.317</c:v>
                </c:pt>
                <c:pt idx="1332">
                  <c:v>20.329000000000001</c:v>
                </c:pt>
                <c:pt idx="1333">
                  <c:v>20.341000000000001</c:v>
                </c:pt>
                <c:pt idx="1334">
                  <c:v>20.353999999999999</c:v>
                </c:pt>
                <c:pt idx="1335">
                  <c:v>20.367000000000001</c:v>
                </c:pt>
                <c:pt idx="1336">
                  <c:v>20.38</c:v>
                </c:pt>
                <c:pt idx="1337">
                  <c:v>20.407</c:v>
                </c:pt>
                <c:pt idx="1338">
                  <c:v>20.463999999999999</c:v>
                </c:pt>
                <c:pt idx="1339">
                  <c:v>20.547000000000001</c:v>
                </c:pt>
                <c:pt idx="1340">
                  <c:v>20.635999999999999</c:v>
                </c:pt>
                <c:pt idx="1341">
                  <c:v>20.672000000000001</c:v>
                </c:pt>
                <c:pt idx="1342">
                  <c:v>20.675999999999998</c:v>
                </c:pt>
                <c:pt idx="1343">
                  <c:v>20.68</c:v>
                </c:pt>
                <c:pt idx="1344">
                  <c:v>20.69</c:v>
                </c:pt>
                <c:pt idx="1345">
                  <c:v>20.702000000000002</c:v>
                </c:pt>
                <c:pt idx="1346">
                  <c:v>20.716999999999999</c:v>
                </c:pt>
                <c:pt idx="1347">
                  <c:v>20.731999999999999</c:v>
                </c:pt>
                <c:pt idx="1348">
                  <c:v>20.747</c:v>
                </c:pt>
                <c:pt idx="1349">
                  <c:v>20.759</c:v>
                </c:pt>
                <c:pt idx="1350">
                  <c:v>20.771000000000001</c:v>
                </c:pt>
                <c:pt idx="1351">
                  <c:v>20.783000000000001</c:v>
                </c:pt>
                <c:pt idx="1352">
                  <c:v>20.795000000000002</c:v>
                </c:pt>
                <c:pt idx="1353">
                  <c:v>20.814</c:v>
                </c:pt>
                <c:pt idx="1354">
                  <c:v>20.853999999999999</c:v>
                </c:pt>
                <c:pt idx="1355">
                  <c:v>20.922999999999998</c:v>
                </c:pt>
                <c:pt idx="1356">
                  <c:v>20.983000000000001</c:v>
                </c:pt>
                <c:pt idx="1357">
                  <c:v>20.984999999999999</c:v>
                </c:pt>
                <c:pt idx="1358">
                  <c:v>20.99</c:v>
                </c:pt>
                <c:pt idx="1359">
                  <c:v>20.998000000000001</c:v>
                </c:pt>
                <c:pt idx="1360">
                  <c:v>21.012</c:v>
                </c:pt>
                <c:pt idx="1361">
                  <c:v>21.027000000000001</c:v>
                </c:pt>
                <c:pt idx="1362">
                  <c:v>21.042000000000002</c:v>
                </c:pt>
                <c:pt idx="1363">
                  <c:v>21.055</c:v>
                </c:pt>
                <c:pt idx="1364">
                  <c:v>21.067</c:v>
                </c:pt>
                <c:pt idx="1365">
                  <c:v>21.079000000000001</c:v>
                </c:pt>
                <c:pt idx="1366">
                  <c:v>21.091000000000001</c:v>
                </c:pt>
                <c:pt idx="1367">
                  <c:v>21.109000000000002</c:v>
                </c:pt>
                <c:pt idx="1368">
                  <c:v>21.155000000000001</c:v>
                </c:pt>
                <c:pt idx="1369">
                  <c:v>21.234000000000002</c:v>
                </c:pt>
                <c:pt idx="1370">
                  <c:v>21.324000000000002</c:v>
                </c:pt>
                <c:pt idx="1371">
                  <c:v>21.405999999999999</c:v>
                </c:pt>
                <c:pt idx="1372">
                  <c:v>21.466999999999999</c:v>
                </c:pt>
                <c:pt idx="1373">
                  <c:v>21.526</c:v>
                </c:pt>
                <c:pt idx="1374">
                  <c:v>21.593</c:v>
                </c:pt>
                <c:pt idx="1375">
                  <c:v>21.652999999999999</c:v>
                </c:pt>
                <c:pt idx="1376">
                  <c:v>21.693999999999999</c:v>
                </c:pt>
                <c:pt idx="1377">
                  <c:v>21.693999999999999</c:v>
                </c:pt>
                <c:pt idx="1378">
                  <c:v>21.693999999999999</c:v>
                </c:pt>
                <c:pt idx="1379">
                  <c:v>21.696999999999999</c:v>
                </c:pt>
                <c:pt idx="1380">
                  <c:v>21.702000000000002</c:v>
                </c:pt>
                <c:pt idx="1381">
                  <c:v>21.709</c:v>
                </c:pt>
                <c:pt idx="1382">
                  <c:v>21.718</c:v>
                </c:pt>
                <c:pt idx="1383">
                  <c:v>21.728999999999999</c:v>
                </c:pt>
                <c:pt idx="1384">
                  <c:v>21.741</c:v>
                </c:pt>
                <c:pt idx="1385">
                  <c:v>21.753</c:v>
                </c:pt>
                <c:pt idx="1386">
                  <c:v>21.765999999999998</c:v>
                </c:pt>
                <c:pt idx="1387">
                  <c:v>21.779</c:v>
                </c:pt>
                <c:pt idx="1388">
                  <c:v>21.79</c:v>
                </c:pt>
                <c:pt idx="1389">
                  <c:v>21.802</c:v>
                </c:pt>
                <c:pt idx="1390">
                  <c:v>21.814</c:v>
                </c:pt>
                <c:pt idx="1391">
                  <c:v>21.826000000000001</c:v>
                </c:pt>
                <c:pt idx="1392">
                  <c:v>21.84</c:v>
                </c:pt>
                <c:pt idx="1393">
                  <c:v>21.879000000000001</c:v>
                </c:pt>
                <c:pt idx="1394">
                  <c:v>21.952999999999999</c:v>
                </c:pt>
                <c:pt idx="1395">
                  <c:v>22.042000000000002</c:v>
                </c:pt>
                <c:pt idx="1396">
                  <c:v>22.132000000000001</c:v>
                </c:pt>
                <c:pt idx="1397">
                  <c:v>22.175000000000001</c:v>
                </c:pt>
                <c:pt idx="1398">
                  <c:v>22.175999999999998</c:v>
                </c:pt>
                <c:pt idx="1399">
                  <c:v>22.175999999999998</c:v>
                </c:pt>
                <c:pt idx="1400">
                  <c:v>22.178999999999998</c:v>
                </c:pt>
                <c:pt idx="1401">
                  <c:v>22.189</c:v>
                </c:pt>
                <c:pt idx="1402">
                  <c:v>22.201000000000001</c:v>
                </c:pt>
                <c:pt idx="1403">
                  <c:v>22.213999999999999</c:v>
                </c:pt>
                <c:pt idx="1404">
                  <c:v>22.228999999999999</c:v>
                </c:pt>
                <c:pt idx="1405">
                  <c:v>22.245000000000001</c:v>
                </c:pt>
                <c:pt idx="1406">
                  <c:v>22.259</c:v>
                </c:pt>
                <c:pt idx="1407">
                  <c:v>22.271000000000001</c:v>
                </c:pt>
                <c:pt idx="1408">
                  <c:v>22.283999999999999</c:v>
                </c:pt>
                <c:pt idx="1409">
                  <c:v>22.295999999999999</c:v>
                </c:pt>
                <c:pt idx="1410">
                  <c:v>22.309000000000001</c:v>
                </c:pt>
                <c:pt idx="1411">
                  <c:v>22.321000000000002</c:v>
                </c:pt>
                <c:pt idx="1412">
                  <c:v>22.341999999999999</c:v>
                </c:pt>
                <c:pt idx="1413">
                  <c:v>22.38</c:v>
                </c:pt>
                <c:pt idx="1414">
                  <c:v>22.391999999999999</c:v>
                </c:pt>
                <c:pt idx="1415">
                  <c:v>22.396999999999998</c:v>
                </c:pt>
                <c:pt idx="1416">
                  <c:v>22.405999999999999</c:v>
                </c:pt>
                <c:pt idx="1417">
                  <c:v>22.414999999999999</c:v>
                </c:pt>
                <c:pt idx="1418">
                  <c:v>22.425000000000001</c:v>
                </c:pt>
                <c:pt idx="1419">
                  <c:v>22.436</c:v>
                </c:pt>
                <c:pt idx="1420">
                  <c:v>22.448</c:v>
                </c:pt>
                <c:pt idx="1421">
                  <c:v>22.459</c:v>
                </c:pt>
                <c:pt idx="1422">
                  <c:v>22.469000000000001</c:v>
                </c:pt>
                <c:pt idx="1423">
                  <c:v>22.48</c:v>
                </c:pt>
                <c:pt idx="1424">
                  <c:v>22.491</c:v>
                </c:pt>
                <c:pt idx="1425">
                  <c:v>22.504000000000001</c:v>
                </c:pt>
                <c:pt idx="1426">
                  <c:v>22.518000000000001</c:v>
                </c:pt>
                <c:pt idx="1427">
                  <c:v>22.532</c:v>
                </c:pt>
                <c:pt idx="1428">
                  <c:v>22.544</c:v>
                </c:pt>
                <c:pt idx="1429">
                  <c:v>22.556000000000001</c:v>
                </c:pt>
                <c:pt idx="1430">
                  <c:v>22.568999999999999</c:v>
                </c:pt>
                <c:pt idx="1431">
                  <c:v>22.581</c:v>
                </c:pt>
                <c:pt idx="1432">
                  <c:v>22.593</c:v>
                </c:pt>
                <c:pt idx="1433">
                  <c:v>22.603000000000002</c:v>
                </c:pt>
                <c:pt idx="1434">
                  <c:v>22.614999999999998</c:v>
                </c:pt>
                <c:pt idx="1435">
                  <c:v>22.645</c:v>
                </c:pt>
                <c:pt idx="1436">
                  <c:v>22.709</c:v>
                </c:pt>
                <c:pt idx="1437">
                  <c:v>22.795999999999999</c:v>
                </c:pt>
                <c:pt idx="1438">
                  <c:v>22.887</c:v>
                </c:pt>
                <c:pt idx="1439">
                  <c:v>22.959</c:v>
                </c:pt>
                <c:pt idx="1440">
                  <c:v>22.98</c:v>
                </c:pt>
                <c:pt idx="1441">
                  <c:v>22.98</c:v>
                </c:pt>
                <c:pt idx="1442">
                  <c:v>22.98</c:v>
                </c:pt>
                <c:pt idx="1443">
                  <c:v>22.995000000000001</c:v>
                </c:pt>
                <c:pt idx="1444">
                  <c:v>23.015999999999998</c:v>
                </c:pt>
                <c:pt idx="1445">
                  <c:v>23.024000000000001</c:v>
                </c:pt>
                <c:pt idx="1446">
                  <c:v>23.027999999999999</c:v>
                </c:pt>
                <c:pt idx="1447">
                  <c:v>23.032</c:v>
                </c:pt>
                <c:pt idx="1448">
                  <c:v>23.045000000000002</c:v>
                </c:pt>
                <c:pt idx="1449">
                  <c:v>23.068999999999999</c:v>
                </c:pt>
                <c:pt idx="1450">
                  <c:v>23.094999999999999</c:v>
                </c:pt>
                <c:pt idx="1451">
                  <c:v>23.12</c:v>
                </c:pt>
                <c:pt idx="1452">
                  <c:v>23.141999999999999</c:v>
                </c:pt>
                <c:pt idx="1453">
                  <c:v>23.157</c:v>
                </c:pt>
                <c:pt idx="1454">
                  <c:v>23.157</c:v>
                </c:pt>
                <c:pt idx="1455">
                  <c:v>23.157</c:v>
                </c:pt>
                <c:pt idx="1456">
                  <c:v>23.167000000000002</c:v>
                </c:pt>
                <c:pt idx="1457">
                  <c:v>23.195</c:v>
                </c:pt>
                <c:pt idx="1458">
                  <c:v>23.251999999999999</c:v>
                </c:pt>
                <c:pt idx="1459">
                  <c:v>23.315999999999999</c:v>
                </c:pt>
                <c:pt idx="1460">
                  <c:v>23.369</c:v>
                </c:pt>
                <c:pt idx="1461">
                  <c:v>23.442</c:v>
                </c:pt>
                <c:pt idx="1462">
                  <c:v>23.504000000000001</c:v>
                </c:pt>
                <c:pt idx="1463">
                  <c:v>23.513999999999999</c:v>
                </c:pt>
                <c:pt idx="1464">
                  <c:v>23.513999999999999</c:v>
                </c:pt>
                <c:pt idx="1465">
                  <c:v>23.52</c:v>
                </c:pt>
                <c:pt idx="1466">
                  <c:v>23.53</c:v>
                </c:pt>
                <c:pt idx="1467">
                  <c:v>23.54</c:v>
                </c:pt>
                <c:pt idx="1468">
                  <c:v>23.55</c:v>
                </c:pt>
                <c:pt idx="1469">
                  <c:v>23.562999999999999</c:v>
                </c:pt>
                <c:pt idx="1470">
                  <c:v>23.577000000000002</c:v>
                </c:pt>
                <c:pt idx="1471">
                  <c:v>23.59</c:v>
                </c:pt>
                <c:pt idx="1472">
                  <c:v>23.603000000000002</c:v>
                </c:pt>
                <c:pt idx="1473">
                  <c:v>23.614000000000001</c:v>
                </c:pt>
                <c:pt idx="1474">
                  <c:v>23.626000000000001</c:v>
                </c:pt>
                <c:pt idx="1475">
                  <c:v>23.638000000000002</c:v>
                </c:pt>
                <c:pt idx="1476">
                  <c:v>23.649000000000001</c:v>
                </c:pt>
                <c:pt idx="1477">
                  <c:v>23.661000000000001</c:v>
                </c:pt>
                <c:pt idx="1478">
                  <c:v>23.681999999999999</c:v>
                </c:pt>
                <c:pt idx="1479">
                  <c:v>23.731000000000002</c:v>
                </c:pt>
                <c:pt idx="1480">
                  <c:v>23.812999999999999</c:v>
                </c:pt>
                <c:pt idx="1481">
                  <c:v>23.902999999999999</c:v>
                </c:pt>
                <c:pt idx="1482">
                  <c:v>23.978999999999999</c:v>
                </c:pt>
                <c:pt idx="1483">
                  <c:v>23.997</c:v>
                </c:pt>
                <c:pt idx="1484">
                  <c:v>23.997</c:v>
                </c:pt>
                <c:pt idx="1485">
                  <c:v>24</c:v>
                </c:pt>
                <c:pt idx="1486">
                  <c:v>24.007000000000001</c:v>
                </c:pt>
                <c:pt idx="1487">
                  <c:v>24.016999999999999</c:v>
                </c:pt>
                <c:pt idx="1488">
                  <c:v>24.027999999999999</c:v>
                </c:pt>
                <c:pt idx="1489">
                  <c:v>24.041</c:v>
                </c:pt>
                <c:pt idx="1490">
                  <c:v>24.056000000000001</c:v>
                </c:pt>
                <c:pt idx="1491">
                  <c:v>24.07</c:v>
                </c:pt>
                <c:pt idx="1492">
                  <c:v>24.082000000000001</c:v>
                </c:pt>
                <c:pt idx="1493">
                  <c:v>24.094000000000001</c:v>
                </c:pt>
                <c:pt idx="1494">
                  <c:v>24.106000000000002</c:v>
                </c:pt>
                <c:pt idx="1495">
                  <c:v>24.117999999999999</c:v>
                </c:pt>
                <c:pt idx="1496">
                  <c:v>24.129000000000001</c:v>
                </c:pt>
                <c:pt idx="1497">
                  <c:v>24.143999999999998</c:v>
                </c:pt>
                <c:pt idx="1498">
                  <c:v>24.175999999999998</c:v>
                </c:pt>
                <c:pt idx="1499">
                  <c:v>24.242000000000001</c:v>
                </c:pt>
                <c:pt idx="1500">
                  <c:v>24.324000000000002</c:v>
                </c:pt>
                <c:pt idx="1501">
                  <c:v>24.366</c:v>
                </c:pt>
                <c:pt idx="1502">
                  <c:v>24.367000000000001</c:v>
                </c:pt>
                <c:pt idx="1503">
                  <c:v>24.37</c:v>
                </c:pt>
                <c:pt idx="1504">
                  <c:v>24.379000000000001</c:v>
                </c:pt>
                <c:pt idx="1505">
                  <c:v>24.388000000000002</c:v>
                </c:pt>
                <c:pt idx="1506">
                  <c:v>24.398</c:v>
                </c:pt>
                <c:pt idx="1507">
                  <c:v>24.408999999999999</c:v>
                </c:pt>
                <c:pt idx="1508">
                  <c:v>24.423999999999999</c:v>
                </c:pt>
                <c:pt idx="1509">
                  <c:v>24.439</c:v>
                </c:pt>
                <c:pt idx="1510">
                  <c:v>24.452000000000002</c:v>
                </c:pt>
                <c:pt idx="1511">
                  <c:v>24.463999999999999</c:v>
                </c:pt>
                <c:pt idx="1512">
                  <c:v>24.475999999999999</c:v>
                </c:pt>
                <c:pt idx="1513">
                  <c:v>24.489000000000001</c:v>
                </c:pt>
                <c:pt idx="1514">
                  <c:v>24.501000000000001</c:v>
                </c:pt>
                <c:pt idx="1515">
                  <c:v>24.513000000000002</c:v>
                </c:pt>
                <c:pt idx="1516">
                  <c:v>24.524000000000001</c:v>
                </c:pt>
                <c:pt idx="1517">
                  <c:v>24.544</c:v>
                </c:pt>
                <c:pt idx="1518">
                  <c:v>24.587</c:v>
                </c:pt>
                <c:pt idx="1519">
                  <c:v>24.655999999999999</c:v>
                </c:pt>
                <c:pt idx="1520">
                  <c:v>24.731000000000002</c:v>
                </c:pt>
                <c:pt idx="1521">
                  <c:v>24.765000000000001</c:v>
                </c:pt>
                <c:pt idx="1522">
                  <c:v>24.777000000000001</c:v>
                </c:pt>
                <c:pt idx="1523">
                  <c:v>24.783999999999999</c:v>
                </c:pt>
                <c:pt idx="1524">
                  <c:v>24.789000000000001</c:v>
                </c:pt>
                <c:pt idx="1525">
                  <c:v>24.797999999999998</c:v>
                </c:pt>
                <c:pt idx="1526">
                  <c:v>24.806999999999999</c:v>
                </c:pt>
                <c:pt idx="1527">
                  <c:v>24.818000000000001</c:v>
                </c:pt>
                <c:pt idx="1528">
                  <c:v>24.829000000000001</c:v>
                </c:pt>
                <c:pt idx="1529">
                  <c:v>24.841000000000001</c:v>
                </c:pt>
                <c:pt idx="1530">
                  <c:v>24.855</c:v>
                </c:pt>
                <c:pt idx="1531">
                  <c:v>24.869</c:v>
                </c:pt>
                <c:pt idx="1532">
                  <c:v>24.882000000000001</c:v>
                </c:pt>
                <c:pt idx="1533">
                  <c:v>24.893000000000001</c:v>
                </c:pt>
                <c:pt idx="1534">
                  <c:v>24.905000000000001</c:v>
                </c:pt>
                <c:pt idx="1535">
                  <c:v>24.916</c:v>
                </c:pt>
                <c:pt idx="1536">
                  <c:v>24.928000000000001</c:v>
                </c:pt>
                <c:pt idx="1537">
                  <c:v>24.946000000000002</c:v>
                </c:pt>
                <c:pt idx="1538">
                  <c:v>24.983000000000001</c:v>
                </c:pt>
                <c:pt idx="1539">
                  <c:v>25.05</c:v>
                </c:pt>
                <c:pt idx="1540">
                  <c:v>25.102</c:v>
                </c:pt>
                <c:pt idx="1541">
                  <c:v>25.114000000000001</c:v>
                </c:pt>
                <c:pt idx="1542">
                  <c:v>25.117999999999999</c:v>
                </c:pt>
                <c:pt idx="1543">
                  <c:v>25.123999999999999</c:v>
                </c:pt>
                <c:pt idx="1544">
                  <c:v>25.135000000000002</c:v>
                </c:pt>
                <c:pt idx="1545">
                  <c:v>25.149000000000001</c:v>
                </c:pt>
                <c:pt idx="1546">
                  <c:v>25.164000000000001</c:v>
                </c:pt>
                <c:pt idx="1547">
                  <c:v>25.18</c:v>
                </c:pt>
                <c:pt idx="1548">
                  <c:v>25.193000000000001</c:v>
                </c:pt>
                <c:pt idx="1549">
                  <c:v>25.206</c:v>
                </c:pt>
                <c:pt idx="1550">
                  <c:v>25.218</c:v>
                </c:pt>
                <c:pt idx="1551">
                  <c:v>25.23</c:v>
                </c:pt>
                <c:pt idx="1552">
                  <c:v>25.242999999999999</c:v>
                </c:pt>
                <c:pt idx="1553">
                  <c:v>25.265999999999998</c:v>
                </c:pt>
                <c:pt idx="1554">
                  <c:v>25.306999999999999</c:v>
                </c:pt>
                <c:pt idx="1555">
                  <c:v>25.332999999999998</c:v>
                </c:pt>
                <c:pt idx="1556">
                  <c:v>25.335999999999999</c:v>
                </c:pt>
                <c:pt idx="1557">
                  <c:v>25.344000000000001</c:v>
                </c:pt>
                <c:pt idx="1558">
                  <c:v>25.353999999999999</c:v>
                </c:pt>
                <c:pt idx="1559">
                  <c:v>25.364999999999998</c:v>
                </c:pt>
                <c:pt idx="1560">
                  <c:v>25.378</c:v>
                </c:pt>
                <c:pt idx="1561">
                  <c:v>25.393000000000001</c:v>
                </c:pt>
                <c:pt idx="1562">
                  <c:v>25.408000000000001</c:v>
                </c:pt>
                <c:pt idx="1563">
                  <c:v>25.420999999999999</c:v>
                </c:pt>
                <c:pt idx="1564">
                  <c:v>25.433</c:v>
                </c:pt>
                <c:pt idx="1565">
                  <c:v>25.445</c:v>
                </c:pt>
                <c:pt idx="1566">
                  <c:v>25.456</c:v>
                </c:pt>
                <c:pt idx="1567">
                  <c:v>25.468</c:v>
                </c:pt>
                <c:pt idx="1568">
                  <c:v>25.49</c:v>
                </c:pt>
                <c:pt idx="1569">
                  <c:v>25.542999999999999</c:v>
                </c:pt>
                <c:pt idx="1570">
                  <c:v>25.623999999999999</c:v>
                </c:pt>
                <c:pt idx="1571">
                  <c:v>25.713999999999999</c:v>
                </c:pt>
                <c:pt idx="1572">
                  <c:v>25.803999999999998</c:v>
                </c:pt>
                <c:pt idx="1573">
                  <c:v>25.891999999999999</c:v>
                </c:pt>
                <c:pt idx="1574">
                  <c:v>25.943000000000001</c:v>
                </c:pt>
                <c:pt idx="1575">
                  <c:v>25.945</c:v>
                </c:pt>
                <c:pt idx="1576">
                  <c:v>25.945</c:v>
                </c:pt>
                <c:pt idx="1577">
                  <c:v>25.960999999999999</c:v>
                </c:pt>
                <c:pt idx="1578">
                  <c:v>26.018000000000001</c:v>
                </c:pt>
                <c:pt idx="1579">
                  <c:v>26.064</c:v>
                </c:pt>
                <c:pt idx="1580">
                  <c:v>26.064</c:v>
                </c:pt>
                <c:pt idx="1581">
                  <c:v>26.065999999999999</c:v>
                </c:pt>
                <c:pt idx="1582">
                  <c:v>26.074000000000002</c:v>
                </c:pt>
                <c:pt idx="1583">
                  <c:v>26.084</c:v>
                </c:pt>
                <c:pt idx="1584">
                  <c:v>26.094000000000001</c:v>
                </c:pt>
                <c:pt idx="1585">
                  <c:v>26.108000000000001</c:v>
                </c:pt>
                <c:pt idx="1586">
                  <c:v>26.123000000000001</c:v>
                </c:pt>
                <c:pt idx="1587">
                  <c:v>26.138999999999999</c:v>
                </c:pt>
                <c:pt idx="1588">
                  <c:v>26.152000000000001</c:v>
                </c:pt>
                <c:pt idx="1589">
                  <c:v>26.164000000000001</c:v>
                </c:pt>
                <c:pt idx="1590">
                  <c:v>26.175999999999998</c:v>
                </c:pt>
                <c:pt idx="1591">
                  <c:v>26.187000000000001</c:v>
                </c:pt>
                <c:pt idx="1592">
                  <c:v>26.198</c:v>
                </c:pt>
                <c:pt idx="1593">
                  <c:v>26.216999999999999</c:v>
                </c:pt>
                <c:pt idx="1594">
                  <c:v>26.26</c:v>
                </c:pt>
                <c:pt idx="1595">
                  <c:v>26.337</c:v>
                </c:pt>
                <c:pt idx="1596">
                  <c:v>26.414000000000001</c:v>
                </c:pt>
                <c:pt idx="1597">
                  <c:v>26.452999999999999</c:v>
                </c:pt>
                <c:pt idx="1598">
                  <c:v>26.452999999999999</c:v>
                </c:pt>
                <c:pt idx="1599">
                  <c:v>26.454999999999998</c:v>
                </c:pt>
                <c:pt idx="1600">
                  <c:v>26.460999999999999</c:v>
                </c:pt>
                <c:pt idx="1601">
                  <c:v>26.47</c:v>
                </c:pt>
                <c:pt idx="1602">
                  <c:v>26.481000000000002</c:v>
                </c:pt>
                <c:pt idx="1603">
                  <c:v>26.494</c:v>
                </c:pt>
                <c:pt idx="1604">
                  <c:v>26.507999999999999</c:v>
                </c:pt>
                <c:pt idx="1605">
                  <c:v>26.521999999999998</c:v>
                </c:pt>
                <c:pt idx="1606">
                  <c:v>26.535</c:v>
                </c:pt>
                <c:pt idx="1607">
                  <c:v>26.547000000000001</c:v>
                </c:pt>
                <c:pt idx="1608">
                  <c:v>26.558</c:v>
                </c:pt>
                <c:pt idx="1609">
                  <c:v>26.57</c:v>
                </c:pt>
                <c:pt idx="1610">
                  <c:v>26.581</c:v>
                </c:pt>
                <c:pt idx="1611">
                  <c:v>26.591999999999999</c:v>
                </c:pt>
                <c:pt idx="1612">
                  <c:v>26.619</c:v>
                </c:pt>
                <c:pt idx="1613">
                  <c:v>26.640999999999998</c:v>
                </c:pt>
                <c:pt idx="1614">
                  <c:v>26.652999999999999</c:v>
                </c:pt>
                <c:pt idx="1615">
                  <c:v>26.661000000000001</c:v>
                </c:pt>
                <c:pt idx="1616">
                  <c:v>26.672000000000001</c:v>
                </c:pt>
                <c:pt idx="1617">
                  <c:v>26.684000000000001</c:v>
                </c:pt>
                <c:pt idx="1618">
                  <c:v>26.699000000000002</c:v>
                </c:pt>
                <c:pt idx="1619">
                  <c:v>26.715</c:v>
                </c:pt>
                <c:pt idx="1620">
                  <c:v>26.728000000000002</c:v>
                </c:pt>
                <c:pt idx="1621">
                  <c:v>26.74</c:v>
                </c:pt>
                <c:pt idx="1622">
                  <c:v>26.751999999999999</c:v>
                </c:pt>
                <c:pt idx="1623">
                  <c:v>26.763999999999999</c:v>
                </c:pt>
                <c:pt idx="1624">
                  <c:v>26.774999999999999</c:v>
                </c:pt>
                <c:pt idx="1625">
                  <c:v>26.786000000000001</c:v>
                </c:pt>
                <c:pt idx="1626">
                  <c:v>26.806999999999999</c:v>
                </c:pt>
                <c:pt idx="1627">
                  <c:v>26.861000000000001</c:v>
                </c:pt>
                <c:pt idx="1628">
                  <c:v>26.931000000000001</c:v>
                </c:pt>
                <c:pt idx="1629">
                  <c:v>26.962</c:v>
                </c:pt>
                <c:pt idx="1630">
                  <c:v>26.962</c:v>
                </c:pt>
                <c:pt idx="1631">
                  <c:v>26.969000000000001</c:v>
                </c:pt>
                <c:pt idx="1632">
                  <c:v>26.981999999999999</c:v>
                </c:pt>
                <c:pt idx="1633">
                  <c:v>27.001000000000001</c:v>
                </c:pt>
                <c:pt idx="1634">
                  <c:v>27.009</c:v>
                </c:pt>
                <c:pt idx="1635">
                  <c:v>27.015000000000001</c:v>
                </c:pt>
                <c:pt idx="1636">
                  <c:v>27.023</c:v>
                </c:pt>
                <c:pt idx="1637">
                  <c:v>27.030999999999999</c:v>
                </c:pt>
                <c:pt idx="1638">
                  <c:v>27.036999999999999</c:v>
                </c:pt>
                <c:pt idx="1639">
                  <c:v>27.042000000000002</c:v>
                </c:pt>
                <c:pt idx="1640">
                  <c:v>27.045999999999999</c:v>
                </c:pt>
                <c:pt idx="1641">
                  <c:v>27.050999999999998</c:v>
                </c:pt>
                <c:pt idx="1642">
                  <c:v>27.055</c:v>
                </c:pt>
                <c:pt idx="1643">
                  <c:v>27.06</c:v>
                </c:pt>
                <c:pt idx="1644">
                  <c:v>27.064</c:v>
                </c:pt>
                <c:pt idx="1645">
                  <c:v>27.068999999999999</c:v>
                </c:pt>
                <c:pt idx="1646">
                  <c:v>27.071999999999999</c:v>
                </c:pt>
                <c:pt idx="1647">
                  <c:v>27.077000000000002</c:v>
                </c:pt>
                <c:pt idx="1648">
                  <c:v>27.081</c:v>
                </c:pt>
                <c:pt idx="1649">
                  <c:v>27.085000000000001</c:v>
                </c:pt>
                <c:pt idx="1650">
                  <c:v>27.088000000000001</c:v>
                </c:pt>
                <c:pt idx="1651">
                  <c:v>27.091000000000001</c:v>
                </c:pt>
                <c:pt idx="1652">
                  <c:v>27.109000000000002</c:v>
                </c:pt>
                <c:pt idx="1653">
                  <c:v>27.117000000000001</c:v>
                </c:pt>
                <c:pt idx="1654">
                  <c:v>27.123000000000001</c:v>
                </c:pt>
                <c:pt idx="1655">
                  <c:v>27.132999999999999</c:v>
                </c:pt>
                <c:pt idx="1656">
                  <c:v>27.145</c:v>
                </c:pt>
                <c:pt idx="1657">
                  <c:v>27.158999999999999</c:v>
                </c:pt>
                <c:pt idx="1658">
                  <c:v>27.172999999999998</c:v>
                </c:pt>
                <c:pt idx="1659">
                  <c:v>27.187000000000001</c:v>
                </c:pt>
                <c:pt idx="1660">
                  <c:v>27.198</c:v>
                </c:pt>
                <c:pt idx="1661">
                  <c:v>27.21</c:v>
                </c:pt>
                <c:pt idx="1662">
                  <c:v>27.222000000000001</c:v>
                </c:pt>
                <c:pt idx="1663">
                  <c:v>27.234000000000002</c:v>
                </c:pt>
                <c:pt idx="1664">
                  <c:v>27.245000000000001</c:v>
                </c:pt>
                <c:pt idx="1665">
                  <c:v>27.271999999999998</c:v>
                </c:pt>
                <c:pt idx="1666">
                  <c:v>27.326000000000001</c:v>
                </c:pt>
                <c:pt idx="1667">
                  <c:v>27.356000000000002</c:v>
                </c:pt>
                <c:pt idx="1668">
                  <c:v>27.37</c:v>
                </c:pt>
                <c:pt idx="1669">
                  <c:v>27.448</c:v>
                </c:pt>
                <c:pt idx="1670">
                  <c:v>27.53</c:v>
                </c:pt>
                <c:pt idx="1671">
                  <c:v>27.617999999999999</c:v>
                </c:pt>
                <c:pt idx="1672">
                  <c:v>27.709</c:v>
                </c:pt>
                <c:pt idx="1673">
                  <c:v>27.792000000000002</c:v>
                </c:pt>
                <c:pt idx="1674">
                  <c:v>27.85</c:v>
                </c:pt>
                <c:pt idx="1675">
                  <c:v>27.869</c:v>
                </c:pt>
                <c:pt idx="1676">
                  <c:v>27.87</c:v>
                </c:pt>
                <c:pt idx="1677">
                  <c:v>27.87</c:v>
                </c:pt>
                <c:pt idx="1678">
                  <c:v>27.87</c:v>
                </c:pt>
                <c:pt idx="1679">
                  <c:v>27.87</c:v>
                </c:pt>
                <c:pt idx="1680">
                  <c:v>27.875</c:v>
                </c:pt>
                <c:pt idx="1681">
                  <c:v>27.885000000000002</c:v>
                </c:pt>
                <c:pt idx="1682">
                  <c:v>27.914999999999999</c:v>
                </c:pt>
                <c:pt idx="1683">
                  <c:v>27.933</c:v>
                </c:pt>
                <c:pt idx="1684">
                  <c:v>27.934999999999999</c:v>
                </c:pt>
                <c:pt idx="1685">
                  <c:v>27.939</c:v>
                </c:pt>
                <c:pt idx="1686">
                  <c:v>27.946000000000002</c:v>
                </c:pt>
                <c:pt idx="1687">
                  <c:v>27.954000000000001</c:v>
                </c:pt>
                <c:pt idx="1688">
                  <c:v>27.963999999999999</c:v>
                </c:pt>
                <c:pt idx="1689">
                  <c:v>27.975000000000001</c:v>
                </c:pt>
                <c:pt idx="1690">
                  <c:v>27.988</c:v>
                </c:pt>
                <c:pt idx="1691">
                  <c:v>28.001000000000001</c:v>
                </c:pt>
                <c:pt idx="1692">
                  <c:v>28.013000000000002</c:v>
                </c:pt>
                <c:pt idx="1693">
                  <c:v>28.024999999999999</c:v>
                </c:pt>
                <c:pt idx="1694">
                  <c:v>28.036999999999999</c:v>
                </c:pt>
                <c:pt idx="1695">
                  <c:v>28.047999999999998</c:v>
                </c:pt>
                <c:pt idx="1696">
                  <c:v>28.059000000000001</c:v>
                </c:pt>
                <c:pt idx="1697">
                  <c:v>28.071000000000002</c:v>
                </c:pt>
                <c:pt idx="1698">
                  <c:v>28.085000000000001</c:v>
                </c:pt>
                <c:pt idx="1699">
                  <c:v>28.111999999999998</c:v>
                </c:pt>
                <c:pt idx="1700">
                  <c:v>28.169</c:v>
                </c:pt>
                <c:pt idx="1701">
                  <c:v>28.236999999999998</c:v>
                </c:pt>
                <c:pt idx="1702">
                  <c:v>28.294</c:v>
                </c:pt>
                <c:pt idx="1703">
                  <c:v>28.294</c:v>
                </c:pt>
                <c:pt idx="1704">
                  <c:v>28.297999999999998</c:v>
                </c:pt>
                <c:pt idx="1705">
                  <c:v>28.305</c:v>
                </c:pt>
                <c:pt idx="1706">
                  <c:v>28.315999999999999</c:v>
                </c:pt>
                <c:pt idx="1707">
                  <c:v>28.329000000000001</c:v>
                </c:pt>
                <c:pt idx="1708">
                  <c:v>28.344000000000001</c:v>
                </c:pt>
                <c:pt idx="1709">
                  <c:v>28.358000000000001</c:v>
                </c:pt>
                <c:pt idx="1710">
                  <c:v>28.370999999999999</c:v>
                </c:pt>
                <c:pt idx="1711">
                  <c:v>28.382999999999999</c:v>
                </c:pt>
                <c:pt idx="1712">
                  <c:v>28.393999999999998</c:v>
                </c:pt>
                <c:pt idx="1713">
                  <c:v>28.405999999999999</c:v>
                </c:pt>
                <c:pt idx="1714">
                  <c:v>28.425000000000001</c:v>
                </c:pt>
                <c:pt idx="1715">
                  <c:v>28.47</c:v>
                </c:pt>
                <c:pt idx="1716">
                  <c:v>28.548999999999999</c:v>
                </c:pt>
                <c:pt idx="1717">
                  <c:v>28.582999999999998</c:v>
                </c:pt>
                <c:pt idx="1718">
                  <c:v>28.585999999999999</c:v>
                </c:pt>
                <c:pt idx="1719">
                  <c:v>28.588999999999999</c:v>
                </c:pt>
                <c:pt idx="1720">
                  <c:v>28.596</c:v>
                </c:pt>
                <c:pt idx="1721">
                  <c:v>28.605</c:v>
                </c:pt>
                <c:pt idx="1722">
                  <c:v>28.617000000000001</c:v>
                </c:pt>
                <c:pt idx="1723">
                  <c:v>28.63</c:v>
                </c:pt>
                <c:pt idx="1724">
                  <c:v>28.643999999999998</c:v>
                </c:pt>
                <c:pt idx="1725">
                  <c:v>28.658999999999999</c:v>
                </c:pt>
                <c:pt idx="1726">
                  <c:v>28.672000000000001</c:v>
                </c:pt>
                <c:pt idx="1727">
                  <c:v>28.684000000000001</c:v>
                </c:pt>
                <c:pt idx="1728">
                  <c:v>28.696000000000002</c:v>
                </c:pt>
                <c:pt idx="1729">
                  <c:v>28.707999999999998</c:v>
                </c:pt>
                <c:pt idx="1730">
                  <c:v>28.72</c:v>
                </c:pt>
                <c:pt idx="1731">
                  <c:v>28.734000000000002</c:v>
                </c:pt>
                <c:pt idx="1732">
                  <c:v>28.765000000000001</c:v>
                </c:pt>
                <c:pt idx="1733">
                  <c:v>28.827999999999999</c:v>
                </c:pt>
                <c:pt idx="1734">
                  <c:v>28.849</c:v>
                </c:pt>
                <c:pt idx="1735">
                  <c:v>28.849</c:v>
                </c:pt>
                <c:pt idx="1736">
                  <c:v>28.856000000000002</c:v>
                </c:pt>
                <c:pt idx="1737">
                  <c:v>28.864999999999998</c:v>
                </c:pt>
                <c:pt idx="1738">
                  <c:v>28.876000000000001</c:v>
                </c:pt>
                <c:pt idx="1739">
                  <c:v>28.887</c:v>
                </c:pt>
                <c:pt idx="1740">
                  <c:v>28.9</c:v>
                </c:pt>
                <c:pt idx="1741">
                  <c:v>28.914999999999999</c:v>
                </c:pt>
                <c:pt idx="1742">
                  <c:v>28.928999999999998</c:v>
                </c:pt>
                <c:pt idx="1743">
                  <c:v>28.943000000000001</c:v>
                </c:pt>
                <c:pt idx="1744">
                  <c:v>28.954999999999998</c:v>
                </c:pt>
                <c:pt idx="1745">
                  <c:v>28.966999999999999</c:v>
                </c:pt>
                <c:pt idx="1746">
                  <c:v>28.978999999999999</c:v>
                </c:pt>
                <c:pt idx="1747">
                  <c:v>28.99</c:v>
                </c:pt>
                <c:pt idx="1748">
                  <c:v>29.003</c:v>
                </c:pt>
                <c:pt idx="1749">
                  <c:v>29.036999999999999</c:v>
                </c:pt>
                <c:pt idx="1750">
                  <c:v>29.103000000000002</c:v>
                </c:pt>
                <c:pt idx="1751">
                  <c:v>29.19</c:v>
                </c:pt>
                <c:pt idx="1752">
                  <c:v>29.277999999999999</c:v>
                </c:pt>
                <c:pt idx="1753">
                  <c:v>29.335999999999999</c:v>
                </c:pt>
                <c:pt idx="1754">
                  <c:v>29.341999999999999</c:v>
                </c:pt>
                <c:pt idx="1755">
                  <c:v>29.341999999999999</c:v>
                </c:pt>
                <c:pt idx="1756">
                  <c:v>29.341999999999999</c:v>
                </c:pt>
                <c:pt idx="1757">
                  <c:v>29.347000000000001</c:v>
                </c:pt>
                <c:pt idx="1758">
                  <c:v>29.356999999999999</c:v>
                </c:pt>
                <c:pt idx="1759">
                  <c:v>29.367000000000001</c:v>
                </c:pt>
                <c:pt idx="1760">
                  <c:v>29.376999999999999</c:v>
                </c:pt>
                <c:pt idx="1761">
                  <c:v>29.388000000000002</c:v>
                </c:pt>
                <c:pt idx="1762">
                  <c:v>29.402000000000001</c:v>
                </c:pt>
                <c:pt idx="1763">
                  <c:v>29.417000000000002</c:v>
                </c:pt>
                <c:pt idx="1764">
                  <c:v>29.428999999999998</c:v>
                </c:pt>
                <c:pt idx="1765">
                  <c:v>29.44</c:v>
                </c:pt>
                <c:pt idx="1766">
                  <c:v>29.451000000000001</c:v>
                </c:pt>
                <c:pt idx="1767">
                  <c:v>29.463000000000001</c:v>
                </c:pt>
                <c:pt idx="1768">
                  <c:v>29.474</c:v>
                </c:pt>
                <c:pt idx="1769">
                  <c:v>29.484999999999999</c:v>
                </c:pt>
                <c:pt idx="1770">
                  <c:v>29.495999999999999</c:v>
                </c:pt>
                <c:pt idx="1771">
                  <c:v>29.518999999999998</c:v>
                </c:pt>
                <c:pt idx="1772">
                  <c:v>29.553000000000001</c:v>
                </c:pt>
                <c:pt idx="1773">
                  <c:v>29.562999999999999</c:v>
                </c:pt>
                <c:pt idx="1774">
                  <c:v>29.564</c:v>
                </c:pt>
                <c:pt idx="1775">
                  <c:v>29.573</c:v>
                </c:pt>
                <c:pt idx="1776">
                  <c:v>29.582999999999998</c:v>
                </c:pt>
                <c:pt idx="1777">
                  <c:v>29.594000000000001</c:v>
                </c:pt>
                <c:pt idx="1778">
                  <c:v>29.606000000000002</c:v>
                </c:pt>
                <c:pt idx="1779">
                  <c:v>29.620999999999999</c:v>
                </c:pt>
                <c:pt idx="1780">
                  <c:v>29.635999999999999</c:v>
                </c:pt>
                <c:pt idx="1781">
                  <c:v>29.649000000000001</c:v>
                </c:pt>
                <c:pt idx="1782">
                  <c:v>29.66</c:v>
                </c:pt>
                <c:pt idx="1783">
                  <c:v>29.672000000000001</c:v>
                </c:pt>
                <c:pt idx="1784">
                  <c:v>29.684000000000001</c:v>
                </c:pt>
                <c:pt idx="1785">
                  <c:v>29.695</c:v>
                </c:pt>
                <c:pt idx="1786">
                  <c:v>29.707000000000001</c:v>
                </c:pt>
                <c:pt idx="1787">
                  <c:v>29.731000000000002</c:v>
                </c:pt>
                <c:pt idx="1788">
                  <c:v>29.795999999999999</c:v>
                </c:pt>
                <c:pt idx="1789">
                  <c:v>29.870999999999999</c:v>
                </c:pt>
                <c:pt idx="1790">
                  <c:v>29.870999999999999</c:v>
                </c:pt>
                <c:pt idx="1791">
                  <c:v>29.873000000000001</c:v>
                </c:pt>
                <c:pt idx="1792">
                  <c:v>29.881</c:v>
                </c:pt>
                <c:pt idx="1793">
                  <c:v>29.888000000000002</c:v>
                </c:pt>
                <c:pt idx="1794">
                  <c:v>29.898</c:v>
                </c:pt>
                <c:pt idx="1795">
                  <c:v>29.908999999999999</c:v>
                </c:pt>
                <c:pt idx="1796">
                  <c:v>29.920999999999999</c:v>
                </c:pt>
                <c:pt idx="1797">
                  <c:v>29.934999999999999</c:v>
                </c:pt>
                <c:pt idx="1798">
                  <c:v>29.95</c:v>
                </c:pt>
                <c:pt idx="1799">
                  <c:v>29.962</c:v>
                </c:pt>
                <c:pt idx="1800">
                  <c:v>29.974</c:v>
                </c:pt>
                <c:pt idx="1801">
                  <c:v>29.984999999999999</c:v>
                </c:pt>
                <c:pt idx="1802">
                  <c:v>29.994</c:v>
                </c:pt>
                <c:pt idx="1803">
                  <c:v>30.004000000000001</c:v>
                </c:pt>
                <c:pt idx="1804">
                  <c:v>30.013000000000002</c:v>
                </c:pt>
                <c:pt idx="1805">
                  <c:v>30.021999999999998</c:v>
                </c:pt>
                <c:pt idx="1806">
                  <c:v>30.032</c:v>
                </c:pt>
                <c:pt idx="1807">
                  <c:v>30.044</c:v>
                </c:pt>
                <c:pt idx="1808">
                  <c:v>30.056000000000001</c:v>
                </c:pt>
                <c:pt idx="1809">
                  <c:v>30.065999999999999</c:v>
                </c:pt>
                <c:pt idx="1810">
                  <c:v>30.077000000000002</c:v>
                </c:pt>
                <c:pt idx="1811">
                  <c:v>30.088000000000001</c:v>
                </c:pt>
                <c:pt idx="1812">
                  <c:v>30.097999999999999</c:v>
                </c:pt>
                <c:pt idx="1813">
                  <c:v>30.108000000000001</c:v>
                </c:pt>
                <c:pt idx="1814">
                  <c:v>30.117000000000001</c:v>
                </c:pt>
                <c:pt idx="1815">
                  <c:v>30.126999999999999</c:v>
                </c:pt>
                <c:pt idx="1816">
                  <c:v>30.137</c:v>
                </c:pt>
                <c:pt idx="1817">
                  <c:v>30.146999999999998</c:v>
                </c:pt>
                <c:pt idx="1818">
                  <c:v>30.157</c:v>
                </c:pt>
                <c:pt idx="1819">
                  <c:v>30.167000000000002</c:v>
                </c:pt>
                <c:pt idx="1820">
                  <c:v>30.177</c:v>
                </c:pt>
                <c:pt idx="1821">
                  <c:v>30.187000000000001</c:v>
                </c:pt>
                <c:pt idx="1822">
                  <c:v>30.196999999999999</c:v>
                </c:pt>
                <c:pt idx="1823">
                  <c:v>30.207000000000001</c:v>
                </c:pt>
                <c:pt idx="1824">
                  <c:v>30.216999999999999</c:v>
                </c:pt>
                <c:pt idx="1825">
                  <c:v>30.227</c:v>
                </c:pt>
                <c:pt idx="1826">
                  <c:v>30.236999999999998</c:v>
                </c:pt>
                <c:pt idx="1827">
                  <c:v>30.247</c:v>
                </c:pt>
                <c:pt idx="1828">
                  <c:v>30.257000000000001</c:v>
                </c:pt>
                <c:pt idx="1829">
                  <c:v>30.266999999999999</c:v>
                </c:pt>
                <c:pt idx="1830">
                  <c:v>30.277000000000001</c:v>
                </c:pt>
                <c:pt idx="1831">
                  <c:v>30.286999999999999</c:v>
                </c:pt>
                <c:pt idx="1832">
                  <c:v>30.297000000000001</c:v>
                </c:pt>
                <c:pt idx="1833">
                  <c:v>30.306000000000001</c:v>
                </c:pt>
                <c:pt idx="1834">
                  <c:v>30.315999999999999</c:v>
                </c:pt>
                <c:pt idx="1835">
                  <c:v>30.324999999999999</c:v>
                </c:pt>
                <c:pt idx="1836">
                  <c:v>30.335000000000001</c:v>
                </c:pt>
                <c:pt idx="1837">
                  <c:v>30.344000000000001</c:v>
                </c:pt>
                <c:pt idx="1838">
                  <c:v>30.353999999999999</c:v>
                </c:pt>
                <c:pt idx="1839">
                  <c:v>30.363</c:v>
                </c:pt>
                <c:pt idx="1840">
                  <c:v>30.373000000000001</c:v>
                </c:pt>
                <c:pt idx="1841">
                  <c:v>30.382000000000001</c:v>
                </c:pt>
                <c:pt idx="1842">
                  <c:v>30.391999999999999</c:v>
                </c:pt>
                <c:pt idx="1843">
                  <c:v>30.401</c:v>
                </c:pt>
                <c:pt idx="1844">
                  <c:v>30.41</c:v>
                </c:pt>
                <c:pt idx="1845">
                  <c:v>30.419</c:v>
                </c:pt>
                <c:pt idx="1846">
                  <c:v>30.428000000000001</c:v>
                </c:pt>
                <c:pt idx="1847">
                  <c:v>30.437999999999999</c:v>
                </c:pt>
                <c:pt idx="1848">
                  <c:v>30.446999999999999</c:v>
                </c:pt>
                <c:pt idx="1849">
                  <c:v>30.457000000000001</c:v>
                </c:pt>
                <c:pt idx="1850">
                  <c:v>30.466000000000001</c:v>
                </c:pt>
                <c:pt idx="1851">
                  <c:v>30.475000000000001</c:v>
                </c:pt>
                <c:pt idx="1852">
                  <c:v>30.484000000000002</c:v>
                </c:pt>
                <c:pt idx="1853">
                  <c:v>30.494</c:v>
                </c:pt>
                <c:pt idx="1854">
                  <c:v>30.503</c:v>
                </c:pt>
                <c:pt idx="1855">
                  <c:v>30.532</c:v>
                </c:pt>
                <c:pt idx="1856">
                  <c:v>30.588999999999999</c:v>
                </c:pt>
                <c:pt idx="1857">
                  <c:v>30.625</c:v>
                </c:pt>
                <c:pt idx="1858">
                  <c:v>30.628</c:v>
                </c:pt>
                <c:pt idx="1859">
                  <c:v>30.632000000000001</c:v>
                </c:pt>
                <c:pt idx="1860">
                  <c:v>30.638000000000002</c:v>
                </c:pt>
                <c:pt idx="1861">
                  <c:v>30.646999999999998</c:v>
                </c:pt>
                <c:pt idx="1862">
                  <c:v>30.655999999999999</c:v>
                </c:pt>
                <c:pt idx="1863">
                  <c:v>30.667000000000002</c:v>
                </c:pt>
                <c:pt idx="1864">
                  <c:v>30.68</c:v>
                </c:pt>
                <c:pt idx="1865">
                  <c:v>30.693999999999999</c:v>
                </c:pt>
                <c:pt idx="1866">
                  <c:v>30.707000000000001</c:v>
                </c:pt>
                <c:pt idx="1867">
                  <c:v>30.718</c:v>
                </c:pt>
                <c:pt idx="1868">
                  <c:v>30.728999999999999</c:v>
                </c:pt>
                <c:pt idx="1869">
                  <c:v>30.741</c:v>
                </c:pt>
                <c:pt idx="1870">
                  <c:v>30.753</c:v>
                </c:pt>
                <c:pt idx="1871">
                  <c:v>30.763999999999999</c:v>
                </c:pt>
                <c:pt idx="1872">
                  <c:v>30.774999999999999</c:v>
                </c:pt>
                <c:pt idx="1873">
                  <c:v>30.8</c:v>
                </c:pt>
                <c:pt idx="1874">
                  <c:v>30.850999999999999</c:v>
                </c:pt>
                <c:pt idx="1875">
                  <c:v>30.917000000000002</c:v>
                </c:pt>
                <c:pt idx="1876">
                  <c:v>30.942</c:v>
                </c:pt>
                <c:pt idx="1877">
                  <c:v>30.943000000000001</c:v>
                </c:pt>
                <c:pt idx="1878">
                  <c:v>30.949000000000002</c:v>
                </c:pt>
                <c:pt idx="1879">
                  <c:v>30.957000000000001</c:v>
                </c:pt>
                <c:pt idx="1880">
                  <c:v>30.966999999999999</c:v>
                </c:pt>
                <c:pt idx="1881">
                  <c:v>30.978999999999999</c:v>
                </c:pt>
                <c:pt idx="1882">
                  <c:v>30.99</c:v>
                </c:pt>
                <c:pt idx="1883">
                  <c:v>31.004000000000001</c:v>
                </c:pt>
                <c:pt idx="1884">
                  <c:v>31.018000000000001</c:v>
                </c:pt>
                <c:pt idx="1885">
                  <c:v>31.03</c:v>
                </c:pt>
                <c:pt idx="1886">
                  <c:v>31.041</c:v>
                </c:pt>
                <c:pt idx="1887">
                  <c:v>31.053000000000001</c:v>
                </c:pt>
                <c:pt idx="1888">
                  <c:v>31.064</c:v>
                </c:pt>
                <c:pt idx="1889">
                  <c:v>31.076000000000001</c:v>
                </c:pt>
                <c:pt idx="1890">
                  <c:v>31.085999999999999</c:v>
                </c:pt>
                <c:pt idx="1891">
                  <c:v>31.097999999999999</c:v>
                </c:pt>
                <c:pt idx="1892">
                  <c:v>31.119</c:v>
                </c:pt>
                <c:pt idx="1893">
                  <c:v>31.173999999999999</c:v>
                </c:pt>
                <c:pt idx="1894">
                  <c:v>31.227</c:v>
                </c:pt>
                <c:pt idx="1895">
                  <c:v>31.280999999999999</c:v>
                </c:pt>
                <c:pt idx="1896">
                  <c:v>31.305</c:v>
                </c:pt>
                <c:pt idx="1897">
                  <c:v>31.31</c:v>
                </c:pt>
                <c:pt idx="1898">
                  <c:v>31.312999999999999</c:v>
                </c:pt>
                <c:pt idx="1899">
                  <c:v>31.318999999999999</c:v>
                </c:pt>
                <c:pt idx="1900">
                  <c:v>31.327999999999999</c:v>
                </c:pt>
                <c:pt idx="1901">
                  <c:v>31.338000000000001</c:v>
                </c:pt>
                <c:pt idx="1902">
                  <c:v>31.347999999999999</c:v>
                </c:pt>
                <c:pt idx="1903">
                  <c:v>31.359000000000002</c:v>
                </c:pt>
                <c:pt idx="1904">
                  <c:v>31.370999999999999</c:v>
                </c:pt>
                <c:pt idx="1905">
                  <c:v>31.385000000000002</c:v>
                </c:pt>
                <c:pt idx="1906">
                  <c:v>31.4</c:v>
                </c:pt>
                <c:pt idx="1907">
                  <c:v>31.414000000000001</c:v>
                </c:pt>
                <c:pt idx="1908">
                  <c:v>31.427</c:v>
                </c:pt>
                <c:pt idx="1909">
                  <c:v>31.439</c:v>
                </c:pt>
                <c:pt idx="1910">
                  <c:v>31.45</c:v>
                </c:pt>
                <c:pt idx="1911">
                  <c:v>31.462</c:v>
                </c:pt>
                <c:pt idx="1912">
                  <c:v>31.474</c:v>
                </c:pt>
                <c:pt idx="1913">
                  <c:v>31.486000000000001</c:v>
                </c:pt>
                <c:pt idx="1914">
                  <c:v>31.497</c:v>
                </c:pt>
                <c:pt idx="1915">
                  <c:v>31.513000000000002</c:v>
                </c:pt>
                <c:pt idx="1916">
                  <c:v>31.555</c:v>
                </c:pt>
                <c:pt idx="1917">
                  <c:v>31.602</c:v>
                </c:pt>
                <c:pt idx="1918">
                  <c:v>31.602</c:v>
                </c:pt>
                <c:pt idx="1919">
                  <c:v>31.606999999999999</c:v>
                </c:pt>
                <c:pt idx="1920">
                  <c:v>31.614000000000001</c:v>
                </c:pt>
                <c:pt idx="1921">
                  <c:v>31.625</c:v>
                </c:pt>
                <c:pt idx="1922">
                  <c:v>31.635000000000002</c:v>
                </c:pt>
                <c:pt idx="1923">
                  <c:v>31.646000000000001</c:v>
                </c:pt>
                <c:pt idx="1924">
                  <c:v>31.657</c:v>
                </c:pt>
                <c:pt idx="1925">
                  <c:v>31.669</c:v>
                </c:pt>
                <c:pt idx="1926">
                  <c:v>31.683</c:v>
                </c:pt>
                <c:pt idx="1927">
                  <c:v>31.698</c:v>
                </c:pt>
                <c:pt idx="1928">
                  <c:v>31.713000000000001</c:v>
                </c:pt>
                <c:pt idx="1929">
                  <c:v>31.725000000000001</c:v>
                </c:pt>
                <c:pt idx="1930">
                  <c:v>31.736999999999998</c:v>
                </c:pt>
                <c:pt idx="1931">
                  <c:v>31.748000000000001</c:v>
                </c:pt>
                <c:pt idx="1932">
                  <c:v>31.76</c:v>
                </c:pt>
                <c:pt idx="1933">
                  <c:v>31.771999999999998</c:v>
                </c:pt>
                <c:pt idx="1934">
                  <c:v>31.780999999999999</c:v>
                </c:pt>
                <c:pt idx="1935">
                  <c:v>31.791</c:v>
                </c:pt>
                <c:pt idx="1936">
                  <c:v>31.800999999999998</c:v>
                </c:pt>
                <c:pt idx="1937">
                  <c:v>31.812000000000001</c:v>
                </c:pt>
                <c:pt idx="1938">
                  <c:v>31.823</c:v>
                </c:pt>
                <c:pt idx="1939">
                  <c:v>31.834</c:v>
                </c:pt>
                <c:pt idx="1940">
                  <c:v>31.844999999999999</c:v>
                </c:pt>
                <c:pt idx="1941">
                  <c:v>31.861999999999998</c:v>
                </c:pt>
                <c:pt idx="1942">
                  <c:v>31.899000000000001</c:v>
                </c:pt>
                <c:pt idx="1943">
                  <c:v>31.971</c:v>
                </c:pt>
                <c:pt idx="1944">
                  <c:v>32.008000000000003</c:v>
                </c:pt>
                <c:pt idx="1945">
                  <c:v>32.008000000000003</c:v>
                </c:pt>
                <c:pt idx="1946">
                  <c:v>32.01</c:v>
                </c:pt>
                <c:pt idx="1947">
                  <c:v>32.014000000000003</c:v>
                </c:pt>
                <c:pt idx="1948">
                  <c:v>32.020000000000003</c:v>
                </c:pt>
                <c:pt idx="1949">
                  <c:v>32.027000000000001</c:v>
                </c:pt>
                <c:pt idx="1950">
                  <c:v>32.036999999999999</c:v>
                </c:pt>
                <c:pt idx="1951">
                  <c:v>32.046999999999997</c:v>
                </c:pt>
                <c:pt idx="1952">
                  <c:v>32.058</c:v>
                </c:pt>
                <c:pt idx="1953">
                  <c:v>32.069000000000003</c:v>
                </c:pt>
                <c:pt idx="1954">
                  <c:v>32.081000000000003</c:v>
                </c:pt>
                <c:pt idx="1955">
                  <c:v>32.093000000000004</c:v>
                </c:pt>
                <c:pt idx="1956">
                  <c:v>32.107999999999997</c:v>
                </c:pt>
                <c:pt idx="1957">
                  <c:v>32.122999999999998</c:v>
                </c:pt>
                <c:pt idx="1958">
                  <c:v>32.134999999999998</c:v>
                </c:pt>
                <c:pt idx="1959">
                  <c:v>32.146000000000001</c:v>
                </c:pt>
                <c:pt idx="1960">
                  <c:v>32.158000000000001</c:v>
                </c:pt>
                <c:pt idx="1961">
                  <c:v>32.17</c:v>
                </c:pt>
                <c:pt idx="1962">
                  <c:v>32.182000000000002</c:v>
                </c:pt>
                <c:pt idx="1963">
                  <c:v>32.194000000000003</c:v>
                </c:pt>
                <c:pt idx="1964">
                  <c:v>32.204999999999998</c:v>
                </c:pt>
                <c:pt idx="1965">
                  <c:v>32.216000000000001</c:v>
                </c:pt>
                <c:pt idx="1966">
                  <c:v>32.226999999999997</c:v>
                </c:pt>
                <c:pt idx="1967">
                  <c:v>32.238999999999997</c:v>
                </c:pt>
                <c:pt idx="1968">
                  <c:v>32.250999999999998</c:v>
                </c:pt>
                <c:pt idx="1969">
                  <c:v>32.280999999999999</c:v>
                </c:pt>
                <c:pt idx="1970">
                  <c:v>32.338000000000001</c:v>
                </c:pt>
                <c:pt idx="1971">
                  <c:v>32.411000000000001</c:v>
                </c:pt>
                <c:pt idx="1972">
                  <c:v>32.487000000000002</c:v>
                </c:pt>
                <c:pt idx="1973">
                  <c:v>32.521999999999998</c:v>
                </c:pt>
                <c:pt idx="1974">
                  <c:v>32.546999999999997</c:v>
                </c:pt>
                <c:pt idx="1975">
                  <c:v>32.573999999999998</c:v>
                </c:pt>
                <c:pt idx="1976">
                  <c:v>32.581000000000003</c:v>
                </c:pt>
                <c:pt idx="1977">
                  <c:v>32.581000000000003</c:v>
                </c:pt>
                <c:pt idx="1978">
                  <c:v>32.588000000000001</c:v>
                </c:pt>
                <c:pt idx="1979">
                  <c:v>32.619</c:v>
                </c:pt>
                <c:pt idx="1980">
                  <c:v>32.668999999999997</c:v>
                </c:pt>
                <c:pt idx="1981">
                  <c:v>32.692999999999998</c:v>
                </c:pt>
                <c:pt idx="1982">
                  <c:v>32.697000000000003</c:v>
                </c:pt>
                <c:pt idx="1983">
                  <c:v>32.701000000000001</c:v>
                </c:pt>
                <c:pt idx="1984">
                  <c:v>32.707000000000001</c:v>
                </c:pt>
                <c:pt idx="1985">
                  <c:v>32.728000000000002</c:v>
                </c:pt>
                <c:pt idx="1986">
                  <c:v>32.758000000000003</c:v>
                </c:pt>
                <c:pt idx="1987">
                  <c:v>32.776000000000003</c:v>
                </c:pt>
                <c:pt idx="1988">
                  <c:v>32.798999999999999</c:v>
                </c:pt>
                <c:pt idx="1989">
                  <c:v>32.82</c:v>
                </c:pt>
                <c:pt idx="1990">
                  <c:v>32.826999999999998</c:v>
                </c:pt>
                <c:pt idx="1991">
                  <c:v>32.826999999999998</c:v>
                </c:pt>
                <c:pt idx="1992">
                  <c:v>32.826999999999998</c:v>
                </c:pt>
                <c:pt idx="1993">
                  <c:v>32.834000000000003</c:v>
                </c:pt>
                <c:pt idx="1994">
                  <c:v>32.856999999999999</c:v>
                </c:pt>
                <c:pt idx="1995">
                  <c:v>32.909999999999997</c:v>
                </c:pt>
                <c:pt idx="1996">
                  <c:v>32.96</c:v>
                </c:pt>
                <c:pt idx="1997">
                  <c:v>32.994</c:v>
                </c:pt>
                <c:pt idx="1998">
                  <c:v>33.051000000000002</c:v>
                </c:pt>
                <c:pt idx="1999">
                  <c:v>33.113</c:v>
                </c:pt>
                <c:pt idx="2000">
                  <c:v>33.143000000000001</c:v>
                </c:pt>
                <c:pt idx="2001">
                  <c:v>33.146999999999998</c:v>
                </c:pt>
                <c:pt idx="2002">
                  <c:v>33.146999999999998</c:v>
                </c:pt>
                <c:pt idx="2003">
                  <c:v>33.148000000000003</c:v>
                </c:pt>
                <c:pt idx="2004">
                  <c:v>33.152999999999999</c:v>
                </c:pt>
                <c:pt idx="2005">
                  <c:v>33.159999999999997</c:v>
                </c:pt>
                <c:pt idx="2006">
                  <c:v>33.168999999999997</c:v>
                </c:pt>
                <c:pt idx="2007">
                  <c:v>33.179000000000002</c:v>
                </c:pt>
                <c:pt idx="2008">
                  <c:v>33.189</c:v>
                </c:pt>
                <c:pt idx="2009">
                  <c:v>33.201000000000001</c:v>
                </c:pt>
                <c:pt idx="2010">
                  <c:v>33.213999999999999</c:v>
                </c:pt>
                <c:pt idx="2011">
                  <c:v>33.228000000000002</c:v>
                </c:pt>
                <c:pt idx="2012">
                  <c:v>33.241</c:v>
                </c:pt>
                <c:pt idx="2013">
                  <c:v>33.253</c:v>
                </c:pt>
                <c:pt idx="2014">
                  <c:v>33.264000000000003</c:v>
                </c:pt>
                <c:pt idx="2015">
                  <c:v>33.276000000000003</c:v>
                </c:pt>
                <c:pt idx="2016">
                  <c:v>33.287999999999997</c:v>
                </c:pt>
                <c:pt idx="2017">
                  <c:v>33.298999999999999</c:v>
                </c:pt>
                <c:pt idx="2018">
                  <c:v>33.31</c:v>
                </c:pt>
                <c:pt idx="2019">
                  <c:v>33.320999999999998</c:v>
                </c:pt>
                <c:pt idx="2020">
                  <c:v>33.338999999999999</c:v>
                </c:pt>
                <c:pt idx="2021">
                  <c:v>33.381</c:v>
                </c:pt>
                <c:pt idx="2022">
                  <c:v>33.459000000000003</c:v>
                </c:pt>
                <c:pt idx="2023">
                  <c:v>33.540999999999997</c:v>
                </c:pt>
                <c:pt idx="2024">
                  <c:v>33.613</c:v>
                </c:pt>
                <c:pt idx="2025">
                  <c:v>33.673999999999999</c:v>
                </c:pt>
                <c:pt idx="2026">
                  <c:v>33.692</c:v>
                </c:pt>
                <c:pt idx="2027">
                  <c:v>33.692</c:v>
                </c:pt>
                <c:pt idx="2028">
                  <c:v>33.692</c:v>
                </c:pt>
                <c:pt idx="2029">
                  <c:v>33.695</c:v>
                </c:pt>
                <c:pt idx="2030">
                  <c:v>33.701999999999998</c:v>
                </c:pt>
                <c:pt idx="2031">
                  <c:v>33.710999999999999</c:v>
                </c:pt>
                <c:pt idx="2032">
                  <c:v>33.722000000000001</c:v>
                </c:pt>
                <c:pt idx="2033">
                  <c:v>33.732999999999997</c:v>
                </c:pt>
                <c:pt idx="2034">
                  <c:v>33.744999999999997</c:v>
                </c:pt>
                <c:pt idx="2035">
                  <c:v>33.759</c:v>
                </c:pt>
                <c:pt idx="2036">
                  <c:v>33.774000000000001</c:v>
                </c:pt>
                <c:pt idx="2037">
                  <c:v>33.783999999999999</c:v>
                </c:pt>
                <c:pt idx="2038">
                  <c:v>33.793999999999997</c:v>
                </c:pt>
                <c:pt idx="2039">
                  <c:v>33.805</c:v>
                </c:pt>
                <c:pt idx="2040">
                  <c:v>33.816000000000003</c:v>
                </c:pt>
                <c:pt idx="2041">
                  <c:v>33.826999999999998</c:v>
                </c:pt>
                <c:pt idx="2042">
                  <c:v>33.837000000000003</c:v>
                </c:pt>
                <c:pt idx="2043">
                  <c:v>33.847999999999999</c:v>
                </c:pt>
                <c:pt idx="2044">
                  <c:v>33.868000000000002</c:v>
                </c:pt>
                <c:pt idx="2045">
                  <c:v>33.914000000000001</c:v>
                </c:pt>
                <c:pt idx="2046">
                  <c:v>33.965000000000003</c:v>
                </c:pt>
                <c:pt idx="2047">
                  <c:v>34.000999999999998</c:v>
                </c:pt>
                <c:pt idx="2048">
                  <c:v>34.037999999999997</c:v>
                </c:pt>
                <c:pt idx="2049">
                  <c:v>34.063000000000002</c:v>
                </c:pt>
                <c:pt idx="2050">
                  <c:v>34.07</c:v>
                </c:pt>
                <c:pt idx="2051">
                  <c:v>34.073999999999998</c:v>
                </c:pt>
                <c:pt idx="2052">
                  <c:v>34.081000000000003</c:v>
                </c:pt>
                <c:pt idx="2053">
                  <c:v>34.090000000000003</c:v>
                </c:pt>
                <c:pt idx="2054">
                  <c:v>34.1</c:v>
                </c:pt>
                <c:pt idx="2055">
                  <c:v>34.110999999999997</c:v>
                </c:pt>
                <c:pt idx="2056">
                  <c:v>34.125</c:v>
                </c:pt>
                <c:pt idx="2057">
                  <c:v>34.139000000000003</c:v>
                </c:pt>
                <c:pt idx="2058">
                  <c:v>34.152999999999999</c:v>
                </c:pt>
                <c:pt idx="2059">
                  <c:v>34.164999999999999</c:v>
                </c:pt>
                <c:pt idx="2060">
                  <c:v>34.174999999999997</c:v>
                </c:pt>
                <c:pt idx="2061">
                  <c:v>34.186</c:v>
                </c:pt>
                <c:pt idx="2062">
                  <c:v>34.198</c:v>
                </c:pt>
                <c:pt idx="2063">
                  <c:v>34.209000000000003</c:v>
                </c:pt>
                <c:pt idx="2064">
                  <c:v>34.220999999999997</c:v>
                </c:pt>
                <c:pt idx="2065">
                  <c:v>34.238</c:v>
                </c:pt>
                <c:pt idx="2066">
                  <c:v>34.277000000000001</c:v>
                </c:pt>
                <c:pt idx="2067">
                  <c:v>34.347000000000001</c:v>
                </c:pt>
                <c:pt idx="2068">
                  <c:v>34.414999999999999</c:v>
                </c:pt>
                <c:pt idx="2069">
                  <c:v>34.44</c:v>
                </c:pt>
                <c:pt idx="2070">
                  <c:v>34.441000000000003</c:v>
                </c:pt>
                <c:pt idx="2071">
                  <c:v>34.445999999999998</c:v>
                </c:pt>
                <c:pt idx="2072">
                  <c:v>34.451999999999998</c:v>
                </c:pt>
                <c:pt idx="2073">
                  <c:v>34.462000000000003</c:v>
                </c:pt>
                <c:pt idx="2074">
                  <c:v>34.472999999999999</c:v>
                </c:pt>
                <c:pt idx="2075">
                  <c:v>34.484000000000002</c:v>
                </c:pt>
                <c:pt idx="2076">
                  <c:v>34.497</c:v>
                </c:pt>
                <c:pt idx="2077">
                  <c:v>34.511000000000003</c:v>
                </c:pt>
                <c:pt idx="2078">
                  <c:v>34.524999999999999</c:v>
                </c:pt>
                <c:pt idx="2079">
                  <c:v>34.536999999999999</c:v>
                </c:pt>
                <c:pt idx="2080">
                  <c:v>34.548999999999999</c:v>
                </c:pt>
                <c:pt idx="2081">
                  <c:v>34.561</c:v>
                </c:pt>
                <c:pt idx="2082">
                  <c:v>34.573</c:v>
                </c:pt>
                <c:pt idx="2083">
                  <c:v>34.585000000000001</c:v>
                </c:pt>
                <c:pt idx="2084">
                  <c:v>34.597000000000001</c:v>
                </c:pt>
                <c:pt idx="2085">
                  <c:v>34.619</c:v>
                </c:pt>
                <c:pt idx="2086">
                  <c:v>34.67</c:v>
                </c:pt>
                <c:pt idx="2087">
                  <c:v>34.750999999999998</c:v>
                </c:pt>
                <c:pt idx="2088">
                  <c:v>34.835000000000001</c:v>
                </c:pt>
                <c:pt idx="2089">
                  <c:v>34.884999999999998</c:v>
                </c:pt>
                <c:pt idx="2090">
                  <c:v>34.89</c:v>
                </c:pt>
                <c:pt idx="2091">
                  <c:v>34.89</c:v>
                </c:pt>
                <c:pt idx="2092">
                  <c:v>34.893999999999998</c:v>
                </c:pt>
                <c:pt idx="2093">
                  <c:v>34.9</c:v>
                </c:pt>
                <c:pt idx="2094">
                  <c:v>34.908999999999999</c:v>
                </c:pt>
                <c:pt idx="2095">
                  <c:v>34.918999999999997</c:v>
                </c:pt>
                <c:pt idx="2096">
                  <c:v>34.929000000000002</c:v>
                </c:pt>
                <c:pt idx="2097">
                  <c:v>34.941000000000003</c:v>
                </c:pt>
                <c:pt idx="2098">
                  <c:v>34.954999999999998</c:v>
                </c:pt>
                <c:pt idx="2099">
                  <c:v>34.968000000000004</c:v>
                </c:pt>
                <c:pt idx="2100">
                  <c:v>34.981000000000002</c:v>
                </c:pt>
                <c:pt idx="2101">
                  <c:v>34.991999999999997</c:v>
                </c:pt>
                <c:pt idx="2102">
                  <c:v>35.003</c:v>
                </c:pt>
                <c:pt idx="2103">
                  <c:v>35.015000000000001</c:v>
                </c:pt>
                <c:pt idx="2104">
                  <c:v>35.026000000000003</c:v>
                </c:pt>
                <c:pt idx="2105">
                  <c:v>35.036000000000001</c:v>
                </c:pt>
                <c:pt idx="2106">
                  <c:v>35.045999999999999</c:v>
                </c:pt>
                <c:pt idx="2107">
                  <c:v>35.057000000000002</c:v>
                </c:pt>
                <c:pt idx="2108">
                  <c:v>35.076000000000001</c:v>
                </c:pt>
                <c:pt idx="2109">
                  <c:v>35.119999999999997</c:v>
                </c:pt>
                <c:pt idx="2110">
                  <c:v>35.151000000000003</c:v>
                </c:pt>
                <c:pt idx="2111">
                  <c:v>35.204000000000001</c:v>
                </c:pt>
                <c:pt idx="2112">
                  <c:v>35.265000000000001</c:v>
                </c:pt>
                <c:pt idx="2113">
                  <c:v>35.32</c:v>
                </c:pt>
                <c:pt idx="2114">
                  <c:v>35.338000000000001</c:v>
                </c:pt>
                <c:pt idx="2115">
                  <c:v>35.338000000000001</c:v>
                </c:pt>
                <c:pt idx="2116">
                  <c:v>35.338000000000001</c:v>
                </c:pt>
                <c:pt idx="2117">
                  <c:v>35.340000000000003</c:v>
                </c:pt>
                <c:pt idx="2118">
                  <c:v>35.345999999999997</c:v>
                </c:pt>
                <c:pt idx="2119">
                  <c:v>35.353999999999999</c:v>
                </c:pt>
                <c:pt idx="2120">
                  <c:v>35.363999999999997</c:v>
                </c:pt>
                <c:pt idx="2121">
                  <c:v>35.374000000000002</c:v>
                </c:pt>
                <c:pt idx="2122">
                  <c:v>35.384</c:v>
                </c:pt>
                <c:pt idx="2123">
                  <c:v>35.393000000000001</c:v>
                </c:pt>
                <c:pt idx="2124">
                  <c:v>35.402999999999999</c:v>
                </c:pt>
                <c:pt idx="2125">
                  <c:v>35.412999999999997</c:v>
                </c:pt>
                <c:pt idx="2126">
                  <c:v>35.426000000000002</c:v>
                </c:pt>
                <c:pt idx="2127">
                  <c:v>35.44</c:v>
                </c:pt>
                <c:pt idx="2128">
                  <c:v>35.454000000000001</c:v>
                </c:pt>
                <c:pt idx="2129">
                  <c:v>35.466999999999999</c:v>
                </c:pt>
                <c:pt idx="2130">
                  <c:v>35.478999999999999</c:v>
                </c:pt>
                <c:pt idx="2131">
                  <c:v>35.49</c:v>
                </c:pt>
                <c:pt idx="2132">
                  <c:v>35.502000000000002</c:v>
                </c:pt>
                <c:pt idx="2133">
                  <c:v>35.512999999999998</c:v>
                </c:pt>
                <c:pt idx="2134">
                  <c:v>35.524000000000001</c:v>
                </c:pt>
                <c:pt idx="2135">
                  <c:v>35.534999999999997</c:v>
                </c:pt>
                <c:pt idx="2136">
                  <c:v>35.552999999999997</c:v>
                </c:pt>
                <c:pt idx="2137">
                  <c:v>35.576000000000001</c:v>
                </c:pt>
                <c:pt idx="2138">
                  <c:v>35.588999999999999</c:v>
                </c:pt>
                <c:pt idx="2139">
                  <c:v>35.597000000000001</c:v>
                </c:pt>
                <c:pt idx="2140">
                  <c:v>35.603999999999999</c:v>
                </c:pt>
                <c:pt idx="2141">
                  <c:v>35.610999999999997</c:v>
                </c:pt>
                <c:pt idx="2142">
                  <c:v>35.618000000000002</c:v>
                </c:pt>
                <c:pt idx="2143">
                  <c:v>35.625999999999998</c:v>
                </c:pt>
                <c:pt idx="2144">
                  <c:v>35.633000000000003</c:v>
                </c:pt>
                <c:pt idx="2145">
                  <c:v>35.640999999999998</c:v>
                </c:pt>
                <c:pt idx="2146">
                  <c:v>35.646999999999998</c:v>
                </c:pt>
                <c:pt idx="2147">
                  <c:v>35.652999999999999</c:v>
                </c:pt>
                <c:pt idx="2148">
                  <c:v>35.659999999999997</c:v>
                </c:pt>
                <c:pt idx="2149">
                  <c:v>35.667000000000002</c:v>
                </c:pt>
                <c:pt idx="2150">
                  <c:v>35.674999999999997</c:v>
                </c:pt>
                <c:pt idx="2151">
                  <c:v>35.683999999999997</c:v>
                </c:pt>
                <c:pt idx="2152">
                  <c:v>35.692999999999998</c:v>
                </c:pt>
                <c:pt idx="2153">
                  <c:v>35.703000000000003</c:v>
                </c:pt>
                <c:pt idx="2154">
                  <c:v>35.713000000000001</c:v>
                </c:pt>
                <c:pt idx="2155">
                  <c:v>35.722000000000001</c:v>
                </c:pt>
                <c:pt idx="2156">
                  <c:v>35.731000000000002</c:v>
                </c:pt>
                <c:pt idx="2157">
                  <c:v>35.74</c:v>
                </c:pt>
                <c:pt idx="2158">
                  <c:v>35.75</c:v>
                </c:pt>
                <c:pt idx="2159">
                  <c:v>35.759</c:v>
                </c:pt>
                <c:pt idx="2160">
                  <c:v>35.768999999999998</c:v>
                </c:pt>
                <c:pt idx="2161">
                  <c:v>35.777999999999999</c:v>
                </c:pt>
                <c:pt idx="2162">
                  <c:v>35.786999999999999</c:v>
                </c:pt>
                <c:pt idx="2163">
                  <c:v>35.795999999999999</c:v>
                </c:pt>
                <c:pt idx="2164">
                  <c:v>35.804000000000002</c:v>
                </c:pt>
                <c:pt idx="2165">
                  <c:v>35.811999999999998</c:v>
                </c:pt>
                <c:pt idx="2166">
                  <c:v>35.82</c:v>
                </c:pt>
                <c:pt idx="2167">
                  <c:v>35.828000000000003</c:v>
                </c:pt>
                <c:pt idx="2168">
                  <c:v>35.837000000000003</c:v>
                </c:pt>
                <c:pt idx="2169">
                  <c:v>35.847000000000001</c:v>
                </c:pt>
                <c:pt idx="2170">
                  <c:v>35.856000000000002</c:v>
                </c:pt>
                <c:pt idx="2171">
                  <c:v>35.866</c:v>
                </c:pt>
                <c:pt idx="2172">
                  <c:v>35.875999999999998</c:v>
                </c:pt>
                <c:pt idx="2173">
                  <c:v>35.884999999999998</c:v>
                </c:pt>
                <c:pt idx="2174">
                  <c:v>35.893999999999998</c:v>
                </c:pt>
                <c:pt idx="2175">
                  <c:v>35.904000000000003</c:v>
                </c:pt>
                <c:pt idx="2176">
                  <c:v>35.912999999999997</c:v>
                </c:pt>
                <c:pt idx="2177">
                  <c:v>35.923000000000002</c:v>
                </c:pt>
                <c:pt idx="2178">
                  <c:v>35.932000000000002</c:v>
                </c:pt>
                <c:pt idx="2179">
                  <c:v>35.942</c:v>
                </c:pt>
                <c:pt idx="2180">
                  <c:v>35.951000000000001</c:v>
                </c:pt>
                <c:pt idx="2181">
                  <c:v>35.960999999999999</c:v>
                </c:pt>
                <c:pt idx="2182">
                  <c:v>35.97</c:v>
                </c:pt>
                <c:pt idx="2183">
                  <c:v>35.978999999999999</c:v>
                </c:pt>
                <c:pt idx="2184">
                  <c:v>35.981000000000002</c:v>
                </c:pt>
                <c:pt idx="2185">
                  <c:v>35.981999999999999</c:v>
                </c:pt>
                <c:pt idx="2186">
                  <c:v>35.982999999999997</c:v>
                </c:pt>
                <c:pt idx="2187">
                  <c:v>35.984999999999999</c:v>
                </c:pt>
                <c:pt idx="2188">
                  <c:v>35.994</c:v>
                </c:pt>
                <c:pt idx="2189">
                  <c:v>36.003999999999998</c:v>
                </c:pt>
                <c:pt idx="2190">
                  <c:v>36.015000000000001</c:v>
                </c:pt>
                <c:pt idx="2191">
                  <c:v>36.027000000000001</c:v>
                </c:pt>
                <c:pt idx="2192">
                  <c:v>36.040999999999997</c:v>
                </c:pt>
                <c:pt idx="2193">
                  <c:v>36.054000000000002</c:v>
                </c:pt>
                <c:pt idx="2194">
                  <c:v>36.064999999999998</c:v>
                </c:pt>
                <c:pt idx="2195">
                  <c:v>36.076000000000001</c:v>
                </c:pt>
                <c:pt idx="2196">
                  <c:v>36.087000000000003</c:v>
                </c:pt>
                <c:pt idx="2197">
                  <c:v>36.097999999999999</c:v>
                </c:pt>
                <c:pt idx="2198">
                  <c:v>36.109000000000002</c:v>
                </c:pt>
                <c:pt idx="2199">
                  <c:v>36.119999999999997</c:v>
                </c:pt>
                <c:pt idx="2200">
                  <c:v>36.14</c:v>
                </c:pt>
                <c:pt idx="2201">
                  <c:v>36.158999999999999</c:v>
                </c:pt>
                <c:pt idx="2202">
                  <c:v>36.165999999999997</c:v>
                </c:pt>
                <c:pt idx="2203">
                  <c:v>36.173999999999999</c:v>
                </c:pt>
                <c:pt idx="2204">
                  <c:v>36.186</c:v>
                </c:pt>
                <c:pt idx="2205">
                  <c:v>36.218000000000004</c:v>
                </c:pt>
                <c:pt idx="2206">
                  <c:v>36.222999999999999</c:v>
                </c:pt>
                <c:pt idx="2207">
                  <c:v>36.231000000000002</c:v>
                </c:pt>
                <c:pt idx="2208">
                  <c:v>36.241</c:v>
                </c:pt>
                <c:pt idx="2209">
                  <c:v>36.253</c:v>
                </c:pt>
                <c:pt idx="2210">
                  <c:v>36.267000000000003</c:v>
                </c:pt>
                <c:pt idx="2211">
                  <c:v>36.281999999999996</c:v>
                </c:pt>
                <c:pt idx="2212">
                  <c:v>36.292999999999999</c:v>
                </c:pt>
                <c:pt idx="2213">
                  <c:v>36.305</c:v>
                </c:pt>
                <c:pt idx="2214">
                  <c:v>36.314999999999998</c:v>
                </c:pt>
                <c:pt idx="2215">
                  <c:v>36.326999999999998</c:v>
                </c:pt>
                <c:pt idx="2216">
                  <c:v>36.338000000000001</c:v>
                </c:pt>
                <c:pt idx="2217">
                  <c:v>36.348999999999997</c:v>
                </c:pt>
                <c:pt idx="2218">
                  <c:v>36.36</c:v>
                </c:pt>
                <c:pt idx="2219">
                  <c:v>36.378</c:v>
                </c:pt>
                <c:pt idx="2220">
                  <c:v>36.412999999999997</c:v>
                </c:pt>
                <c:pt idx="2221">
                  <c:v>36.465000000000003</c:v>
                </c:pt>
                <c:pt idx="2222">
                  <c:v>36.521000000000001</c:v>
                </c:pt>
                <c:pt idx="2223">
                  <c:v>36.567999999999998</c:v>
                </c:pt>
                <c:pt idx="2224">
                  <c:v>36.582000000000001</c:v>
                </c:pt>
                <c:pt idx="2225">
                  <c:v>36.585000000000001</c:v>
                </c:pt>
                <c:pt idx="2226">
                  <c:v>36.603000000000002</c:v>
                </c:pt>
                <c:pt idx="2227">
                  <c:v>36.664999999999999</c:v>
                </c:pt>
                <c:pt idx="2228">
                  <c:v>36.741999999999997</c:v>
                </c:pt>
                <c:pt idx="2229">
                  <c:v>36.829000000000001</c:v>
                </c:pt>
                <c:pt idx="2230">
                  <c:v>36.918999999999997</c:v>
                </c:pt>
                <c:pt idx="2231">
                  <c:v>37.006999999999998</c:v>
                </c:pt>
                <c:pt idx="2232">
                  <c:v>37.078000000000003</c:v>
                </c:pt>
                <c:pt idx="2233">
                  <c:v>37.110999999999997</c:v>
                </c:pt>
                <c:pt idx="2234">
                  <c:v>37.110999999999997</c:v>
                </c:pt>
                <c:pt idx="2235">
                  <c:v>37.110999999999997</c:v>
                </c:pt>
                <c:pt idx="2236">
                  <c:v>37.110999999999997</c:v>
                </c:pt>
                <c:pt idx="2237">
                  <c:v>37.110999999999997</c:v>
                </c:pt>
                <c:pt idx="2238">
                  <c:v>37.113</c:v>
                </c:pt>
                <c:pt idx="2239">
                  <c:v>37.113999999999997</c:v>
                </c:pt>
                <c:pt idx="2240">
                  <c:v>37.116999999999997</c:v>
                </c:pt>
                <c:pt idx="2241">
                  <c:v>37.137</c:v>
                </c:pt>
                <c:pt idx="2242">
                  <c:v>37.19</c:v>
                </c:pt>
                <c:pt idx="2243">
                  <c:v>37.268000000000001</c:v>
                </c:pt>
                <c:pt idx="2244">
                  <c:v>37.338999999999999</c:v>
                </c:pt>
                <c:pt idx="2245">
                  <c:v>37.393000000000001</c:v>
                </c:pt>
                <c:pt idx="2246">
                  <c:v>37.414000000000001</c:v>
                </c:pt>
                <c:pt idx="2247">
                  <c:v>37.414000000000001</c:v>
                </c:pt>
                <c:pt idx="2248">
                  <c:v>37.414000000000001</c:v>
                </c:pt>
                <c:pt idx="2249">
                  <c:v>37.420999999999999</c:v>
                </c:pt>
                <c:pt idx="2250">
                  <c:v>37.43</c:v>
                </c:pt>
                <c:pt idx="2251">
                  <c:v>37.44</c:v>
                </c:pt>
                <c:pt idx="2252">
                  <c:v>37.453000000000003</c:v>
                </c:pt>
                <c:pt idx="2253">
                  <c:v>37.466999999999999</c:v>
                </c:pt>
                <c:pt idx="2254">
                  <c:v>37.478999999999999</c:v>
                </c:pt>
                <c:pt idx="2255">
                  <c:v>37.491</c:v>
                </c:pt>
                <c:pt idx="2256">
                  <c:v>37.502000000000002</c:v>
                </c:pt>
                <c:pt idx="2257">
                  <c:v>37.512999999999998</c:v>
                </c:pt>
                <c:pt idx="2258">
                  <c:v>37.524999999999999</c:v>
                </c:pt>
                <c:pt idx="2259">
                  <c:v>37.545000000000002</c:v>
                </c:pt>
                <c:pt idx="2260">
                  <c:v>37.582999999999998</c:v>
                </c:pt>
                <c:pt idx="2261">
                  <c:v>37.65</c:v>
                </c:pt>
                <c:pt idx="2262">
                  <c:v>37.74</c:v>
                </c:pt>
                <c:pt idx="2263">
                  <c:v>37.816000000000003</c:v>
                </c:pt>
                <c:pt idx="2264">
                  <c:v>37.838000000000001</c:v>
                </c:pt>
                <c:pt idx="2265">
                  <c:v>37.838000000000001</c:v>
                </c:pt>
                <c:pt idx="2266">
                  <c:v>37.838000000000001</c:v>
                </c:pt>
                <c:pt idx="2267">
                  <c:v>37.843000000000004</c:v>
                </c:pt>
                <c:pt idx="2268">
                  <c:v>37.851999999999997</c:v>
                </c:pt>
                <c:pt idx="2269">
                  <c:v>37.863</c:v>
                </c:pt>
                <c:pt idx="2270">
                  <c:v>37.875</c:v>
                </c:pt>
                <c:pt idx="2271">
                  <c:v>37.889000000000003</c:v>
                </c:pt>
                <c:pt idx="2272">
                  <c:v>37.901000000000003</c:v>
                </c:pt>
                <c:pt idx="2273">
                  <c:v>37.911999999999999</c:v>
                </c:pt>
                <c:pt idx="2274">
                  <c:v>37.921999999999997</c:v>
                </c:pt>
                <c:pt idx="2275">
                  <c:v>37.933999999999997</c:v>
                </c:pt>
                <c:pt idx="2276">
                  <c:v>37.945</c:v>
                </c:pt>
                <c:pt idx="2277">
                  <c:v>37.954999999999998</c:v>
                </c:pt>
                <c:pt idx="2278">
                  <c:v>37.972000000000001</c:v>
                </c:pt>
                <c:pt idx="2279">
                  <c:v>38.018000000000001</c:v>
                </c:pt>
                <c:pt idx="2280">
                  <c:v>38.094000000000001</c:v>
                </c:pt>
                <c:pt idx="2281">
                  <c:v>38.183</c:v>
                </c:pt>
                <c:pt idx="2282">
                  <c:v>38.22</c:v>
                </c:pt>
                <c:pt idx="2283">
                  <c:v>38.226999999999997</c:v>
                </c:pt>
                <c:pt idx="2284">
                  <c:v>38.241999999999997</c:v>
                </c:pt>
                <c:pt idx="2285">
                  <c:v>38.264000000000003</c:v>
                </c:pt>
                <c:pt idx="2286">
                  <c:v>38.29</c:v>
                </c:pt>
                <c:pt idx="2287">
                  <c:v>38.360999999999997</c:v>
                </c:pt>
                <c:pt idx="2288">
                  <c:v>38.432000000000002</c:v>
                </c:pt>
                <c:pt idx="2289">
                  <c:v>38.457000000000001</c:v>
                </c:pt>
                <c:pt idx="2290">
                  <c:v>38.457000000000001</c:v>
                </c:pt>
                <c:pt idx="2291">
                  <c:v>38.476999999999997</c:v>
                </c:pt>
                <c:pt idx="2292">
                  <c:v>38.503</c:v>
                </c:pt>
                <c:pt idx="2293">
                  <c:v>38.51</c:v>
                </c:pt>
                <c:pt idx="2294">
                  <c:v>38.51</c:v>
                </c:pt>
                <c:pt idx="2295">
                  <c:v>38.51</c:v>
                </c:pt>
                <c:pt idx="2296">
                  <c:v>38.515000000000001</c:v>
                </c:pt>
                <c:pt idx="2297">
                  <c:v>38.524000000000001</c:v>
                </c:pt>
                <c:pt idx="2298">
                  <c:v>38.533999999999999</c:v>
                </c:pt>
                <c:pt idx="2299">
                  <c:v>38.542999999999999</c:v>
                </c:pt>
                <c:pt idx="2300">
                  <c:v>38.552999999999997</c:v>
                </c:pt>
                <c:pt idx="2301">
                  <c:v>38.564</c:v>
                </c:pt>
                <c:pt idx="2302">
                  <c:v>38.576000000000001</c:v>
                </c:pt>
                <c:pt idx="2303">
                  <c:v>38.588999999999999</c:v>
                </c:pt>
                <c:pt idx="2304">
                  <c:v>38.603000000000002</c:v>
                </c:pt>
                <c:pt idx="2305">
                  <c:v>38.616</c:v>
                </c:pt>
                <c:pt idx="2306">
                  <c:v>38.627000000000002</c:v>
                </c:pt>
                <c:pt idx="2307">
                  <c:v>38.637999999999998</c:v>
                </c:pt>
                <c:pt idx="2308">
                  <c:v>38.65</c:v>
                </c:pt>
                <c:pt idx="2309">
                  <c:v>38.661000000000001</c:v>
                </c:pt>
                <c:pt idx="2310">
                  <c:v>38.671999999999997</c:v>
                </c:pt>
                <c:pt idx="2311">
                  <c:v>38.683</c:v>
                </c:pt>
                <c:pt idx="2312">
                  <c:v>38.716000000000001</c:v>
                </c:pt>
                <c:pt idx="2313">
                  <c:v>38.776000000000003</c:v>
                </c:pt>
                <c:pt idx="2314">
                  <c:v>38.854999999999997</c:v>
                </c:pt>
                <c:pt idx="2315">
                  <c:v>38.93</c:v>
                </c:pt>
                <c:pt idx="2316">
                  <c:v>38.984000000000002</c:v>
                </c:pt>
                <c:pt idx="2317">
                  <c:v>39.018000000000001</c:v>
                </c:pt>
                <c:pt idx="2318">
                  <c:v>39.042999999999999</c:v>
                </c:pt>
                <c:pt idx="2319">
                  <c:v>39.064999999999998</c:v>
                </c:pt>
                <c:pt idx="2320">
                  <c:v>39.064999999999998</c:v>
                </c:pt>
                <c:pt idx="2321">
                  <c:v>39.064999999999998</c:v>
                </c:pt>
                <c:pt idx="2322">
                  <c:v>39.064999999999998</c:v>
                </c:pt>
                <c:pt idx="2323">
                  <c:v>39.069000000000003</c:v>
                </c:pt>
                <c:pt idx="2324">
                  <c:v>39.076000000000001</c:v>
                </c:pt>
                <c:pt idx="2325">
                  <c:v>39.085000000000001</c:v>
                </c:pt>
                <c:pt idx="2326">
                  <c:v>39.095999999999997</c:v>
                </c:pt>
                <c:pt idx="2327">
                  <c:v>39.107999999999997</c:v>
                </c:pt>
                <c:pt idx="2328">
                  <c:v>39.122</c:v>
                </c:pt>
                <c:pt idx="2329">
                  <c:v>39.134</c:v>
                </c:pt>
                <c:pt idx="2330">
                  <c:v>39.143999999999998</c:v>
                </c:pt>
                <c:pt idx="2331">
                  <c:v>39.155000000000001</c:v>
                </c:pt>
                <c:pt idx="2332">
                  <c:v>39.167000000000002</c:v>
                </c:pt>
                <c:pt idx="2333">
                  <c:v>39.177999999999997</c:v>
                </c:pt>
                <c:pt idx="2334">
                  <c:v>39.192999999999998</c:v>
                </c:pt>
                <c:pt idx="2335">
                  <c:v>39.241</c:v>
                </c:pt>
                <c:pt idx="2336">
                  <c:v>39.241</c:v>
                </c:pt>
                <c:pt idx="2337">
                  <c:v>39.241</c:v>
                </c:pt>
                <c:pt idx="2338">
                  <c:v>39.246000000000002</c:v>
                </c:pt>
                <c:pt idx="2339">
                  <c:v>39.255000000000003</c:v>
                </c:pt>
                <c:pt idx="2340">
                  <c:v>39.265999999999998</c:v>
                </c:pt>
                <c:pt idx="2341">
                  <c:v>39.28</c:v>
                </c:pt>
                <c:pt idx="2342">
                  <c:v>39.295000000000002</c:v>
                </c:pt>
                <c:pt idx="2343">
                  <c:v>39.308</c:v>
                </c:pt>
                <c:pt idx="2344">
                  <c:v>39.32</c:v>
                </c:pt>
                <c:pt idx="2345">
                  <c:v>39.331000000000003</c:v>
                </c:pt>
                <c:pt idx="2346">
                  <c:v>39.343000000000004</c:v>
                </c:pt>
                <c:pt idx="2347">
                  <c:v>39.353999999999999</c:v>
                </c:pt>
                <c:pt idx="2348">
                  <c:v>39.369999999999997</c:v>
                </c:pt>
                <c:pt idx="2349">
                  <c:v>39.408000000000001</c:v>
                </c:pt>
                <c:pt idx="2350">
                  <c:v>39.476999999999997</c:v>
                </c:pt>
                <c:pt idx="2351">
                  <c:v>39.563000000000002</c:v>
                </c:pt>
                <c:pt idx="2352">
                  <c:v>39.643999999999998</c:v>
                </c:pt>
                <c:pt idx="2353">
                  <c:v>39.725999999999999</c:v>
                </c:pt>
                <c:pt idx="2354">
                  <c:v>39.758000000000003</c:v>
                </c:pt>
                <c:pt idx="2355">
                  <c:v>39.758000000000003</c:v>
                </c:pt>
                <c:pt idx="2356">
                  <c:v>39.758000000000003</c:v>
                </c:pt>
                <c:pt idx="2357">
                  <c:v>39.758000000000003</c:v>
                </c:pt>
                <c:pt idx="2358">
                  <c:v>39.758000000000003</c:v>
                </c:pt>
                <c:pt idx="2359">
                  <c:v>39.758000000000003</c:v>
                </c:pt>
                <c:pt idx="2360">
                  <c:v>39.764000000000003</c:v>
                </c:pt>
                <c:pt idx="2361">
                  <c:v>39.771999999999998</c:v>
                </c:pt>
                <c:pt idx="2362">
                  <c:v>39.781999999999996</c:v>
                </c:pt>
                <c:pt idx="2363">
                  <c:v>39.790999999999997</c:v>
                </c:pt>
                <c:pt idx="2364">
                  <c:v>39.802</c:v>
                </c:pt>
                <c:pt idx="2365">
                  <c:v>39.813000000000002</c:v>
                </c:pt>
                <c:pt idx="2366">
                  <c:v>39.825000000000003</c:v>
                </c:pt>
                <c:pt idx="2367">
                  <c:v>39.838000000000001</c:v>
                </c:pt>
                <c:pt idx="2368">
                  <c:v>39.85</c:v>
                </c:pt>
                <c:pt idx="2369">
                  <c:v>39.859000000000002</c:v>
                </c:pt>
                <c:pt idx="2370">
                  <c:v>39.869999999999997</c:v>
                </c:pt>
                <c:pt idx="2371">
                  <c:v>39.881999999999998</c:v>
                </c:pt>
                <c:pt idx="2372">
                  <c:v>39.893000000000001</c:v>
                </c:pt>
                <c:pt idx="2373">
                  <c:v>39.902999999999999</c:v>
                </c:pt>
                <c:pt idx="2374">
                  <c:v>39.912999999999997</c:v>
                </c:pt>
                <c:pt idx="2375">
                  <c:v>39.924999999999997</c:v>
                </c:pt>
                <c:pt idx="2376">
                  <c:v>39.956000000000003</c:v>
                </c:pt>
                <c:pt idx="2377">
                  <c:v>40.003</c:v>
                </c:pt>
                <c:pt idx="2378">
                  <c:v>40.067</c:v>
                </c:pt>
                <c:pt idx="2379">
                  <c:v>40.142000000000003</c:v>
                </c:pt>
                <c:pt idx="2380">
                  <c:v>40.206000000000003</c:v>
                </c:pt>
                <c:pt idx="2381">
                  <c:v>40.256</c:v>
                </c:pt>
                <c:pt idx="2382">
                  <c:v>40.289000000000001</c:v>
                </c:pt>
                <c:pt idx="2383">
                  <c:v>40.290999999999997</c:v>
                </c:pt>
                <c:pt idx="2384">
                  <c:v>40.290999999999997</c:v>
                </c:pt>
                <c:pt idx="2385">
                  <c:v>40.290999999999997</c:v>
                </c:pt>
                <c:pt idx="2386">
                  <c:v>40.292000000000002</c:v>
                </c:pt>
                <c:pt idx="2387">
                  <c:v>40.292999999999999</c:v>
                </c:pt>
                <c:pt idx="2388">
                  <c:v>40.302</c:v>
                </c:pt>
                <c:pt idx="2389">
                  <c:v>40.311999999999998</c:v>
                </c:pt>
                <c:pt idx="2390">
                  <c:v>40.323999999999998</c:v>
                </c:pt>
                <c:pt idx="2391">
                  <c:v>40.337000000000003</c:v>
                </c:pt>
                <c:pt idx="2392">
                  <c:v>40.348999999999997</c:v>
                </c:pt>
                <c:pt idx="2393">
                  <c:v>40.359000000000002</c:v>
                </c:pt>
                <c:pt idx="2394">
                  <c:v>40.369999999999997</c:v>
                </c:pt>
                <c:pt idx="2395">
                  <c:v>40.381</c:v>
                </c:pt>
                <c:pt idx="2396">
                  <c:v>40.392000000000003</c:v>
                </c:pt>
                <c:pt idx="2397">
                  <c:v>40.402000000000001</c:v>
                </c:pt>
                <c:pt idx="2398">
                  <c:v>40.423999999999999</c:v>
                </c:pt>
                <c:pt idx="2399">
                  <c:v>40.484000000000002</c:v>
                </c:pt>
                <c:pt idx="2400">
                  <c:v>40.573999999999998</c:v>
                </c:pt>
                <c:pt idx="2401">
                  <c:v>40.656999999999996</c:v>
                </c:pt>
                <c:pt idx="2402">
                  <c:v>40.692999999999998</c:v>
                </c:pt>
                <c:pt idx="2403">
                  <c:v>40.692999999999998</c:v>
                </c:pt>
                <c:pt idx="2404">
                  <c:v>40.698</c:v>
                </c:pt>
                <c:pt idx="2405">
                  <c:v>40.707000000000001</c:v>
                </c:pt>
                <c:pt idx="2406">
                  <c:v>40.716999999999999</c:v>
                </c:pt>
                <c:pt idx="2407">
                  <c:v>40.729999999999997</c:v>
                </c:pt>
                <c:pt idx="2408">
                  <c:v>40.744</c:v>
                </c:pt>
                <c:pt idx="2409">
                  <c:v>40.758000000000003</c:v>
                </c:pt>
                <c:pt idx="2410">
                  <c:v>40.768000000000001</c:v>
                </c:pt>
                <c:pt idx="2411">
                  <c:v>40.78</c:v>
                </c:pt>
                <c:pt idx="2412">
                  <c:v>40.790999999999997</c:v>
                </c:pt>
                <c:pt idx="2413">
                  <c:v>40.802999999999997</c:v>
                </c:pt>
                <c:pt idx="2414">
                  <c:v>40.813000000000002</c:v>
                </c:pt>
                <c:pt idx="2415">
                  <c:v>40.826999999999998</c:v>
                </c:pt>
                <c:pt idx="2416">
                  <c:v>40.863999999999997</c:v>
                </c:pt>
                <c:pt idx="2417">
                  <c:v>40.927999999999997</c:v>
                </c:pt>
                <c:pt idx="2418">
                  <c:v>40.942999999999998</c:v>
                </c:pt>
                <c:pt idx="2419">
                  <c:v>40.942999999999998</c:v>
                </c:pt>
                <c:pt idx="2420">
                  <c:v>40.948999999999998</c:v>
                </c:pt>
                <c:pt idx="2421">
                  <c:v>40.957999999999998</c:v>
                </c:pt>
                <c:pt idx="2422">
                  <c:v>40.968000000000004</c:v>
                </c:pt>
                <c:pt idx="2423">
                  <c:v>40.981000000000002</c:v>
                </c:pt>
                <c:pt idx="2424">
                  <c:v>40.994999999999997</c:v>
                </c:pt>
                <c:pt idx="2425">
                  <c:v>41.011000000000003</c:v>
                </c:pt>
                <c:pt idx="2426">
                  <c:v>41.021999999999998</c:v>
                </c:pt>
                <c:pt idx="2427">
                  <c:v>41.033999999999999</c:v>
                </c:pt>
                <c:pt idx="2428">
                  <c:v>41.045999999999999</c:v>
                </c:pt>
                <c:pt idx="2429">
                  <c:v>41.057000000000002</c:v>
                </c:pt>
                <c:pt idx="2430">
                  <c:v>41.067999999999998</c:v>
                </c:pt>
                <c:pt idx="2431">
                  <c:v>41.079000000000001</c:v>
                </c:pt>
                <c:pt idx="2432">
                  <c:v>41.100999999999999</c:v>
                </c:pt>
                <c:pt idx="2433">
                  <c:v>41.152000000000001</c:v>
                </c:pt>
                <c:pt idx="2434">
                  <c:v>41.203000000000003</c:v>
                </c:pt>
                <c:pt idx="2435">
                  <c:v>41.203000000000003</c:v>
                </c:pt>
                <c:pt idx="2436">
                  <c:v>41.209000000000003</c:v>
                </c:pt>
                <c:pt idx="2437">
                  <c:v>41.216999999999999</c:v>
                </c:pt>
                <c:pt idx="2438">
                  <c:v>41.226999999999997</c:v>
                </c:pt>
                <c:pt idx="2439">
                  <c:v>41.237000000000002</c:v>
                </c:pt>
                <c:pt idx="2440">
                  <c:v>41.249000000000002</c:v>
                </c:pt>
                <c:pt idx="2441">
                  <c:v>41.262999999999998</c:v>
                </c:pt>
                <c:pt idx="2442">
                  <c:v>41.277000000000001</c:v>
                </c:pt>
                <c:pt idx="2443">
                  <c:v>41.29</c:v>
                </c:pt>
                <c:pt idx="2444">
                  <c:v>41.3</c:v>
                </c:pt>
                <c:pt idx="2445">
                  <c:v>41.311</c:v>
                </c:pt>
                <c:pt idx="2446">
                  <c:v>41.322000000000003</c:v>
                </c:pt>
                <c:pt idx="2447">
                  <c:v>41.334000000000003</c:v>
                </c:pt>
                <c:pt idx="2448">
                  <c:v>41.344000000000001</c:v>
                </c:pt>
                <c:pt idx="2449">
                  <c:v>41.354999999999997</c:v>
                </c:pt>
                <c:pt idx="2450">
                  <c:v>41.368000000000002</c:v>
                </c:pt>
                <c:pt idx="2451">
                  <c:v>41.390999999999998</c:v>
                </c:pt>
                <c:pt idx="2452">
                  <c:v>41.395000000000003</c:v>
                </c:pt>
                <c:pt idx="2453">
                  <c:v>41.402000000000001</c:v>
                </c:pt>
                <c:pt idx="2454">
                  <c:v>41.411000000000001</c:v>
                </c:pt>
                <c:pt idx="2455">
                  <c:v>41.420999999999999</c:v>
                </c:pt>
                <c:pt idx="2456">
                  <c:v>41.433</c:v>
                </c:pt>
                <c:pt idx="2457">
                  <c:v>41.444000000000003</c:v>
                </c:pt>
                <c:pt idx="2458">
                  <c:v>41.457000000000001</c:v>
                </c:pt>
                <c:pt idx="2459">
                  <c:v>41.47</c:v>
                </c:pt>
                <c:pt idx="2460">
                  <c:v>41.482999999999997</c:v>
                </c:pt>
                <c:pt idx="2461">
                  <c:v>41.494999999999997</c:v>
                </c:pt>
                <c:pt idx="2462">
                  <c:v>41.506</c:v>
                </c:pt>
                <c:pt idx="2463">
                  <c:v>41.517000000000003</c:v>
                </c:pt>
                <c:pt idx="2464">
                  <c:v>41.527999999999999</c:v>
                </c:pt>
                <c:pt idx="2465">
                  <c:v>41.537999999999997</c:v>
                </c:pt>
                <c:pt idx="2466">
                  <c:v>41.548000000000002</c:v>
                </c:pt>
                <c:pt idx="2467">
                  <c:v>41.558999999999997</c:v>
                </c:pt>
                <c:pt idx="2468">
                  <c:v>41.569000000000003</c:v>
                </c:pt>
                <c:pt idx="2469">
                  <c:v>41.594999999999999</c:v>
                </c:pt>
                <c:pt idx="2470">
                  <c:v>41.63</c:v>
                </c:pt>
                <c:pt idx="2471">
                  <c:v>41.683</c:v>
                </c:pt>
                <c:pt idx="2472">
                  <c:v>41.762</c:v>
                </c:pt>
                <c:pt idx="2473">
                  <c:v>41.841999999999999</c:v>
                </c:pt>
                <c:pt idx="2474">
                  <c:v>41.898000000000003</c:v>
                </c:pt>
                <c:pt idx="2475">
                  <c:v>41.901000000000003</c:v>
                </c:pt>
                <c:pt idx="2476">
                  <c:v>41.901000000000003</c:v>
                </c:pt>
                <c:pt idx="2477">
                  <c:v>41.902999999999999</c:v>
                </c:pt>
                <c:pt idx="2478">
                  <c:v>41.908999999999999</c:v>
                </c:pt>
                <c:pt idx="2479">
                  <c:v>41.917999999999999</c:v>
                </c:pt>
                <c:pt idx="2480">
                  <c:v>41.927999999999997</c:v>
                </c:pt>
                <c:pt idx="2481">
                  <c:v>41.94</c:v>
                </c:pt>
                <c:pt idx="2482">
                  <c:v>41.954000000000001</c:v>
                </c:pt>
                <c:pt idx="2483">
                  <c:v>41.966999999999999</c:v>
                </c:pt>
                <c:pt idx="2484">
                  <c:v>41.978999999999999</c:v>
                </c:pt>
                <c:pt idx="2485">
                  <c:v>41.99</c:v>
                </c:pt>
                <c:pt idx="2486">
                  <c:v>42.002000000000002</c:v>
                </c:pt>
                <c:pt idx="2487">
                  <c:v>42.012999999999998</c:v>
                </c:pt>
                <c:pt idx="2488">
                  <c:v>42.024000000000001</c:v>
                </c:pt>
                <c:pt idx="2489">
                  <c:v>42.039000000000001</c:v>
                </c:pt>
                <c:pt idx="2490">
                  <c:v>42.079000000000001</c:v>
                </c:pt>
                <c:pt idx="2491">
                  <c:v>42.152999999999999</c:v>
                </c:pt>
                <c:pt idx="2492">
                  <c:v>42.207999999999998</c:v>
                </c:pt>
                <c:pt idx="2493">
                  <c:v>42.219000000000001</c:v>
                </c:pt>
                <c:pt idx="2494">
                  <c:v>42.220999999999997</c:v>
                </c:pt>
                <c:pt idx="2495">
                  <c:v>42.228999999999999</c:v>
                </c:pt>
                <c:pt idx="2496">
                  <c:v>42.238</c:v>
                </c:pt>
                <c:pt idx="2497">
                  <c:v>42.249000000000002</c:v>
                </c:pt>
                <c:pt idx="2498">
                  <c:v>42.262</c:v>
                </c:pt>
                <c:pt idx="2499">
                  <c:v>42.274000000000001</c:v>
                </c:pt>
                <c:pt idx="2500">
                  <c:v>42.284999999999997</c:v>
                </c:pt>
                <c:pt idx="2501">
                  <c:v>42.295999999999999</c:v>
                </c:pt>
                <c:pt idx="2502">
                  <c:v>42.305999999999997</c:v>
                </c:pt>
                <c:pt idx="2503">
                  <c:v>42.317</c:v>
                </c:pt>
                <c:pt idx="2504">
                  <c:v>42.329000000000001</c:v>
                </c:pt>
                <c:pt idx="2505">
                  <c:v>42.360999999999997</c:v>
                </c:pt>
                <c:pt idx="2506">
                  <c:v>42.427</c:v>
                </c:pt>
                <c:pt idx="2507">
                  <c:v>42.484000000000002</c:v>
                </c:pt>
                <c:pt idx="2508">
                  <c:v>42.484000000000002</c:v>
                </c:pt>
                <c:pt idx="2509">
                  <c:v>42.487000000000002</c:v>
                </c:pt>
                <c:pt idx="2510">
                  <c:v>42.493000000000002</c:v>
                </c:pt>
                <c:pt idx="2511">
                  <c:v>42.502000000000002</c:v>
                </c:pt>
                <c:pt idx="2512">
                  <c:v>42.512999999999998</c:v>
                </c:pt>
                <c:pt idx="2513">
                  <c:v>42.524999999999999</c:v>
                </c:pt>
                <c:pt idx="2514">
                  <c:v>42.539000000000001</c:v>
                </c:pt>
                <c:pt idx="2515">
                  <c:v>42.551000000000002</c:v>
                </c:pt>
                <c:pt idx="2516">
                  <c:v>42.561</c:v>
                </c:pt>
                <c:pt idx="2517">
                  <c:v>42.570999999999998</c:v>
                </c:pt>
                <c:pt idx="2518">
                  <c:v>42.582999999999998</c:v>
                </c:pt>
                <c:pt idx="2519">
                  <c:v>42.593000000000004</c:v>
                </c:pt>
                <c:pt idx="2520">
                  <c:v>42.603000000000002</c:v>
                </c:pt>
                <c:pt idx="2521">
                  <c:v>42.613999999999997</c:v>
                </c:pt>
                <c:pt idx="2522">
                  <c:v>42.637999999999998</c:v>
                </c:pt>
                <c:pt idx="2523">
                  <c:v>42.698999999999998</c:v>
                </c:pt>
                <c:pt idx="2524">
                  <c:v>42.753</c:v>
                </c:pt>
                <c:pt idx="2525">
                  <c:v>42.764000000000003</c:v>
                </c:pt>
                <c:pt idx="2526">
                  <c:v>42.764000000000003</c:v>
                </c:pt>
                <c:pt idx="2527">
                  <c:v>42.768999999999998</c:v>
                </c:pt>
                <c:pt idx="2528">
                  <c:v>42.776000000000003</c:v>
                </c:pt>
                <c:pt idx="2529">
                  <c:v>42.786000000000001</c:v>
                </c:pt>
                <c:pt idx="2530">
                  <c:v>42.796999999999997</c:v>
                </c:pt>
                <c:pt idx="2531">
                  <c:v>42.81</c:v>
                </c:pt>
                <c:pt idx="2532">
                  <c:v>42.823999999999998</c:v>
                </c:pt>
                <c:pt idx="2533">
                  <c:v>42.835999999999999</c:v>
                </c:pt>
                <c:pt idx="2534">
                  <c:v>42.847999999999999</c:v>
                </c:pt>
                <c:pt idx="2535">
                  <c:v>42.859000000000002</c:v>
                </c:pt>
                <c:pt idx="2536">
                  <c:v>42.87</c:v>
                </c:pt>
                <c:pt idx="2537">
                  <c:v>42.881</c:v>
                </c:pt>
                <c:pt idx="2538">
                  <c:v>42.890999999999998</c:v>
                </c:pt>
                <c:pt idx="2539">
                  <c:v>42.902999999999999</c:v>
                </c:pt>
                <c:pt idx="2540">
                  <c:v>42.921999999999997</c:v>
                </c:pt>
                <c:pt idx="2541">
                  <c:v>42.972999999999999</c:v>
                </c:pt>
                <c:pt idx="2542">
                  <c:v>43.055999999999997</c:v>
                </c:pt>
                <c:pt idx="2543">
                  <c:v>43.145000000000003</c:v>
                </c:pt>
                <c:pt idx="2544">
                  <c:v>43.176000000000002</c:v>
                </c:pt>
                <c:pt idx="2545">
                  <c:v>43.182000000000002</c:v>
                </c:pt>
                <c:pt idx="2546">
                  <c:v>43.210999999999999</c:v>
                </c:pt>
                <c:pt idx="2547">
                  <c:v>43.231999999999999</c:v>
                </c:pt>
                <c:pt idx="2548">
                  <c:v>43.231999999999999</c:v>
                </c:pt>
                <c:pt idx="2549">
                  <c:v>43.234000000000002</c:v>
                </c:pt>
                <c:pt idx="2550">
                  <c:v>43.238999999999997</c:v>
                </c:pt>
                <c:pt idx="2551">
                  <c:v>43.246000000000002</c:v>
                </c:pt>
                <c:pt idx="2552">
                  <c:v>43.256</c:v>
                </c:pt>
                <c:pt idx="2553">
                  <c:v>43.265999999999998</c:v>
                </c:pt>
                <c:pt idx="2554">
                  <c:v>43.274999999999999</c:v>
                </c:pt>
                <c:pt idx="2555">
                  <c:v>43.287999999999997</c:v>
                </c:pt>
                <c:pt idx="2556">
                  <c:v>43.302</c:v>
                </c:pt>
                <c:pt idx="2557">
                  <c:v>43.313000000000002</c:v>
                </c:pt>
                <c:pt idx="2558">
                  <c:v>43.323</c:v>
                </c:pt>
                <c:pt idx="2559">
                  <c:v>43.335000000000001</c:v>
                </c:pt>
                <c:pt idx="2560">
                  <c:v>43.345999999999997</c:v>
                </c:pt>
                <c:pt idx="2561">
                  <c:v>43.356999999999999</c:v>
                </c:pt>
                <c:pt idx="2562">
                  <c:v>43.371000000000002</c:v>
                </c:pt>
                <c:pt idx="2563">
                  <c:v>43.402000000000001</c:v>
                </c:pt>
                <c:pt idx="2564">
                  <c:v>43.444000000000003</c:v>
                </c:pt>
                <c:pt idx="2565">
                  <c:v>43.463999999999999</c:v>
                </c:pt>
                <c:pt idx="2566">
                  <c:v>43.47</c:v>
                </c:pt>
                <c:pt idx="2567">
                  <c:v>43.478999999999999</c:v>
                </c:pt>
                <c:pt idx="2568">
                  <c:v>43.488</c:v>
                </c:pt>
                <c:pt idx="2569">
                  <c:v>43.499000000000002</c:v>
                </c:pt>
                <c:pt idx="2570">
                  <c:v>43.512999999999998</c:v>
                </c:pt>
                <c:pt idx="2571">
                  <c:v>43.527000000000001</c:v>
                </c:pt>
                <c:pt idx="2572">
                  <c:v>43.537999999999997</c:v>
                </c:pt>
                <c:pt idx="2573">
                  <c:v>43.548000000000002</c:v>
                </c:pt>
                <c:pt idx="2574">
                  <c:v>43.558999999999997</c:v>
                </c:pt>
                <c:pt idx="2575">
                  <c:v>43.570999999999998</c:v>
                </c:pt>
                <c:pt idx="2576">
                  <c:v>43.582000000000001</c:v>
                </c:pt>
                <c:pt idx="2577">
                  <c:v>43.593000000000004</c:v>
                </c:pt>
                <c:pt idx="2578">
                  <c:v>43.603000000000002</c:v>
                </c:pt>
                <c:pt idx="2579">
                  <c:v>43.616999999999997</c:v>
                </c:pt>
                <c:pt idx="2580">
                  <c:v>43.64</c:v>
                </c:pt>
                <c:pt idx="2581">
                  <c:v>43.697000000000003</c:v>
                </c:pt>
                <c:pt idx="2582">
                  <c:v>43.71</c:v>
                </c:pt>
                <c:pt idx="2583">
                  <c:v>43.715000000000003</c:v>
                </c:pt>
                <c:pt idx="2584">
                  <c:v>43.722000000000001</c:v>
                </c:pt>
                <c:pt idx="2585">
                  <c:v>43.732999999999997</c:v>
                </c:pt>
                <c:pt idx="2586">
                  <c:v>43.746000000000002</c:v>
                </c:pt>
                <c:pt idx="2587">
                  <c:v>43.761000000000003</c:v>
                </c:pt>
                <c:pt idx="2588">
                  <c:v>43.774000000000001</c:v>
                </c:pt>
                <c:pt idx="2589">
                  <c:v>43.784999999999997</c:v>
                </c:pt>
                <c:pt idx="2590">
                  <c:v>43.795999999999999</c:v>
                </c:pt>
                <c:pt idx="2591">
                  <c:v>43.808</c:v>
                </c:pt>
                <c:pt idx="2592">
                  <c:v>43.817999999999998</c:v>
                </c:pt>
                <c:pt idx="2593">
                  <c:v>43.829000000000001</c:v>
                </c:pt>
                <c:pt idx="2594">
                  <c:v>43.845999999999997</c:v>
                </c:pt>
                <c:pt idx="2595">
                  <c:v>43.883000000000003</c:v>
                </c:pt>
                <c:pt idx="2596">
                  <c:v>43.956000000000003</c:v>
                </c:pt>
                <c:pt idx="2597">
                  <c:v>44.040999999999997</c:v>
                </c:pt>
                <c:pt idx="2598">
                  <c:v>44.079000000000001</c:v>
                </c:pt>
                <c:pt idx="2599">
                  <c:v>44.079000000000001</c:v>
                </c:pt>
                <c:pt idx="2600">
                  <c:v>44.082000000000001</c:v>
                </c:pt>
                <c:pt idx="2601">
                  <c:v>44.09</c:v>
                </c:pt>
                <c:pt idx="2602">
                  <c:v>44.097000000000001</c:v>
                </c:pt>
                <c:pt idx="2603">
                  <c:v>44.106999999999999</c:v>
                </c:pt>
                <c:pt idx="2604">
                  <c:v>44.119</c:v>
                </c:pt>
                <c:pt idx="2605">
                  <c:v>44.131999999999998</c:v>
                </c:pt>
                <c:pt idx="2606">
                  <c:v>44.145000000000003</c:v>
                </c:pt>
                <c:pt idx="2607">
                  <c:v>44.156999999999996</c:v>
                </c:pt>
                <c:pt idx="2608">
                  <c:v>44.167999999999999</c:v>
                </c:pt>
                <c:pt idx="2609">
                  <c:v>44.179000000000002</c:v>
                </c:pt>
                <c:pt idx="2610">
                  <c:v>44.189</c:v>
                </c:pt>
                <c:pt idx="2611">
                  <c:v>44.2</c:v>
                </c:pt>
                <c:pt idx="2612">
                  <c:v>44.213000000000001</c:v>
                </c:pt>
                <c:pt idx="2613">
                  <c:v>44.241</c:v>
                </c:pt>
                <c:pt idx="2614">
                  <c:v>44.311999999999998</c:v>
                </c:pt>
                <c:pt idx="2615">
                  <c:v>44.399000000000001</c:v>
                </c:pt>
                <c:pt idx="2616">
                  <c:v>44.457999999999998</c:v>
                </c:pt>
                <c:pt idx="2617">
                  <c:v>44.465000000000003</c:v>
                </c:pt>
                <c:pt idx="2618">
                  <c:v>44.465000000000003</c:v>
                </c:pt>
                <c:pt idx="2619">
                  <c:v>44.472000000000001</c:v>
                </c:pt>
                <c:pt idx="2620">
                  <c:v>44.481000000000002</c:v>
                </c:pt>
                <c:pt idx="2621">
                  <c:v>44.493000000000002</c:v>
                </c:pt>
                <c:pt idx="2622">
                  <c:v>44.506</c:v>
                </c:pt>
                <c:pt idx="2623">
                  <c:v>44.518999999999998</c:v>
                </c:pt>
                <c:pt idx="2624">
                  <c:v>44.531999999999996</c:v>
                </c:pt>
                <c:pt idx="2625">
                  <c:v>44.542999999999999</c:v>
                </c:pt>
                <c:pt idx="2626">
                  <c:v>44.554000000000002</c:v>
                </c:pt>
                <c:pt idx="2627">
                  <c:v>44.566000000000003</c:v>
                </c:pt>
                <c:pt idx="2628">
                  <c:v>44.576999999999998</c:v>
                </c:pt>
                <c:pt idx="2629">
                  <c:v>44.588999999999999</c:v>
                </c:pt>
                <c:pt idx="2630">
                  <c:v>44.613999999999997</c:v>
                </c:pt>
                <c:pt idx="2631">
                  <c:v>44.665999999999997</c:v>
                </c:pt>
                <c:pt idx="2632">
                  <c:v>44.75</c:v>
                </c:pt>
                <c:pt idx="2633">
                  <c:v>44.838999999999999</c:v>
                </c:pt>
                <c:pt idx="2634">
                  <c:v>44.93</c:v>
                </c:pt>
                <c:pt idx="2635">
                  <c:v>44.97</c:v>
                </c:pt>
                <c:pt idx="2636">
                  <c:v>44.970999999999997</c:v>
                </c:pt>
                <c:pt idx="2637">
                  <c:v>44.970999999999997</c:v>
                </c:pt>
                <c:pt idx="2638">
                  <c:v>44.972999999999999</c:v>
                </c:pt>
                <c:pt idx="2639">
                  <c:v>44.981000000000002</c:v>
                </c:pt>
                <c:pt idx="2640">
                  <c:v>44.991</c:v>
                </c:pt>
                <c:pt idx="2641">
                  <c:v>45.003999999999998</c:v>
                </c:pt>
                <c:pt idx="2642">
                  <c:v>45.017000000000003</c:v>
                </c:pt>
                <c:pt idx="2643">
                  <c:v>45.029000000000003</c:v>
                </c:pt>
                <c:pt idx="2644">
                  <c:v>45.039000000000001</c:v>
                </c:pt>
                <c:pt idx="2645">
                  <c:v>45.05</c:v>
                </c:pt>
                <c:pt idx="2646">
                  <c:v>45.061</c:v>
                </c:pt>
                <c:pt idx="2647">
                  <c:v>45.072000000000003</c:v>
                </c:pt>
                <c:pt idx="2648">
                  <c:v>45.082000000000001</c:v>
                </c:pt>
                <c:pt idx="2649">
                  <c:v>45.103999999999999</c:v>
                </c:pt>
                <c:pt idx="2650">
                  <c:v>45.155999999999999</c:v>
                </c:pt>
                <c:pt idx="2651">
                  <c:v>45.238999999999997</c:v>
                </c:pt>
                <c:pt idx="2652">
                  <c:v>45.314</c:v>
                </c:pt>
                <c:pt idx="2653">
                  <c:v>45.344999999999999</c:v>
                </c:pt>
                <c:pt idx="2654">
                  <c:v>45.351999999999997</c:v>
                </c:pt>
                <c:pt idx="2655">
                  <c:v>45.381999999999998</c:v>
                </c:pt>
                <c:pt idx="2656">
                  <c:v>45.408000000000001</c:v>
                </c:pt>
                <c:pt idx="2657">
                  <c:v>45.427</c:v>
                </c:pt>
                <c:pt idx="2658">
                  <c:v>45.454999999999998</c:v>
                </c:pt>
                <c:pt idx="2659">
                  <c:v>45.488</c:v>
                </c:pt>
                <c:pt idx="2660">
                  <c:v>45.512999999999998</c:v>
                </c:pt>
                <c:pt idx="2661">
                  <c:v>45.524000000000001</c:v>
                </c:pt>
                <c:pt idx="2662">
                  <c:v>45.527999999999999</c:v>
                </c:pt>
                <c:pt idx="2663">
                  <c:v>45.531999999999996</c:v>
                </c:pt>
                <c:pt idx="2664">
                  <c:v>45.536999999999999</c:v>
                </c:pt>
                <c:pt idx="2665">
                  <c:v>45.545999999999999</c:v>
                </c:pt>
                <c:pt idx="2666">
                  <c:v>45.557000000000002</c:v>
                </c:pt>
                <c:pt idx="2667">
                  <c:v>45.563000000000002</c:v>
                </c:pt>
                <c:pt idx="2668">
                  <c:v>45.569000000000003</c:v>
                </c:pt>
                <c:pt idx="2669">
                  <c:v>45.576000000000001</c:v>
                </c:pt>
                <c:pt idx="2670">
                  <c:v>45.585000000000001</c:v>
                </c:pt>
                <c:pt idx="2671">
                  <c:v>45.595999999999997</c:v>
                </c:pt>
                <c:pt idx="2672">
                  <c:v>45.606000000000002</c:v>
                </c:pt>
                <c:pt idx="2673">
                  <c:v>45.616999999999997</c:v>
                </c:pt>
                <c:pt idx="2674">
                  <c:v>45.63</c:v>
                </c:pt>
                <c:pt idx="2675">
                  <c:v>45.643000000000001</c:v>
                </c:pt>
                <c:pt idx="2676">
                  <c:v>45.655000000000001</c:v>
                </c:pt>
                <c:pt idx="2677">
                  <c:v>45.665999999999997</c:v>
                </c:pt>
                <c:pt idx="2678">
                  <c:v>45.677</c:v>
                </c:pt>
                <c:pt idx="2679">
                  <c:v>45.688000000000002</c:v>
                </c:pt>
                <c:pt idx="2680">
                  <c:v>45.698999999999998</c:v>
                </c:pt>
                <c:pt idx="2681">
                  <c:v>45.709000000000003</c:v>
                </c:pt>
                <c:pt idx="2682">
                  <c:v>45.72</c:v>
                </c:pt>
                <c:pt idx="2683">
                  <c:v>45.73</c:v>
                </c:pt>
                <c:pt idx="2684">
                  <c:v>45.741</c:v>
                </c:pt>
                <c:pt idx="2685">
                  <c:v>45.749000000000002</c:v>
                </c:pt>
                <c:pt idx="2686">
                  <c:v>45.756999999999998</c:v>
                </c:pt>
                <c:pt idx="2687">
                  <c:v>45.765000000000001</c:v>
                </c:pt>
                <c:pt idx="2688">
                  <c:v>45.774000000000001</c:v>
                </c:pt>
                <c:pt idx="2689">
                  <c:v>45.783999999999999</c:v>
                </c:pt>
                <c:pt idx="2690">
                  <c:v>45.792999999999999</c:v>
                </c:pt>
                <c:pt idx="2691">
                  <c:v>45.801000000000002</c:v>
                </c:pt>
                <c:pt idx="2692">
                  <c:v>45.811</c:v>
                </c:pt>
                <c:pt idx="2693">
                  <c:v>45.819000000000003</c:v>
                </c:pt>
                <c:pt idx="2694">
                  <c:v>45.826999999999998</c:v>
                </c:pt>
                <c:pt idx="2695">
                  <c:v>45.838000000000001</c:v>
                </c:pt>
                <c:pt idx="2696">
                  <c:v>45.857999999999997</c:v>
                </c:pt>
                <c:pt idx="2697">
                  <c:v>45.886000000000003</c:v>
                </c:pt>
                <c:pt idx="2698">
                  <c:v>45.905999999999999</c:v>
                </c:pt>
                <c:pt idx="2699">
                  <c:v>45.924999999999997</c:v>
                </c:pt>
                <c:pt idx="2700">
                  <c:v>45.930999999999997</c:v>
                </c:pt>
                <c:pt idx="2701">
                  <c:v>45.935000000000002</c:v>
                </c:pt>
                <c:pt idx="2702">
                  <c:v>45.942</c:v>
                </c:pt>
                <c:pt idx="2703">
                  <c:v>45.948999999999998</c:v>
                </c:pt>
                <c:pt idx="2704">
                  <c:v>45.956000000000003</c:v>
                </c:pt>
                <c:pt idx="2705">
                  <c:v>45.966000000000001</c:v>
                </c:pt>
                <c:pt idx="2706">
                  <c:v>45.975999999999999</c:v>
                </c:pt>
                <c:pt idx="2707">
                  <c:v>45.984999999999999</c:v>
                </c:pt>
                <c:pt idx="2708">
                  <c:v>45.994</c:v>
                </c:pt>
                <c:pt idx="2709">
                  <c:v>46.005000000000003</c:v>
                </c:pt>
                <c:pt idx="2710">
                  <c:v>46.014000000000003</c:v>
                </c:pt>
                <c:pt idx="2711">
                  <c:v>46.021999999999998</c:v>
                </c:pt>
                <c:pt idx="2712">
                  <c:v>46.03</c:v>
                </c:pt>
                <c:pt idx="2713">
                  <c:v>46.036999999999999</c:v>
                </c:pt>
                <c:pt idx="2714">
                  <c:v>46.043999999999997</c:v>
                </c:pt>
                <c:pt idx="2715">
                  <c:v>46.048999999999999</c:v>
                </c:pt>
                <c:pt idx="2716">
                  <c:v>46.055</c:v>
                </c:pt>
                <c:pt idx="2717">
                  <c:v>46.061999999999998</c:v>
                </c:pt>
                <c:pt idx="2718">
                  <c:v>46.069000000000003</c:v>
                </c:pt>
                <c:pt idx="2719">
                  <c:v>46.078000000000003</c:v>
                </c:pt>
                <c:pt idx="2720">
                  <c:v>46.087000000000003</c:v>
                </c:pt>
                <c:pt idx="2721">
                  <c:v>46.097000000000001</c:v>
                </c:pt>
                <c:pt idx="2722">
                  <c:v>46.107999999999997</c:v>
                </c:pt>
                <c:pt idx="2723">
                  <c:v>46.121000000000002</c:v>
                </c:pt>
                <c:pt idx="2724">
                  <c:v>46.134</c:v>
                </c:pt>
                <c:pt idx="2725">
                  <c:v>46.145000000000003</c:v>
                </c:pt>
                <c:pt idx="2726">
                  <c:v>46.155999999999999</c:v>
                </c:pt>
                <c:pt idx="2727">
                  <c:v>46.167000000000002</c:v>
                </c:pt>
                <c:pt idx="2728">
                  <c:v>46.177</c:v>
                </c:pt>
                <c:pt idx="2729">
                  <c:v>46.188000000000002</c:v>
                </c:pt>
                <c:pt idx="2730">
                  <c:v>46.204000000000001</c:v>
                </c:pt>
                <c:pt idx="2731">
                  <c:v>46.246000000000002</c:v>
                </c:pt>
                <c:pt idx="2732">
                  <c:v>46.274999999999999</c:v>
                </c:pt>
                <c:pt idx="2733">
                  <c:v>46.286999999999999</c:v>
                </c:pt>
                <c:pt idx="2734">
                  <c:v>46.289000000000001</c:v>
                </c:pt>
                <c:pt idx="2735">
                  <c:v>46.292000000000002</c:v>
                </c:pt>
                <c:pt idx="2736">
                  <c:v>46.298999999999999</c:v>
                </c:pt>
                <c:pt idx="2737">
                  <c:v>46.308</c:v>
                </c:pt>
                <c:pt idx="2738">
                  <c:v>46.317999999999998</c:v>
                </c:pt>
                <c:pt idx="2739">
                  <c:v>46.329000000000001</c:v>
                </c:pt>
                <c:pt idx="2740">
                  <c:v>46.341000000000001</c:v>
                </c:pt>
                <c:pt idx="2741">
                  <c:v>46.353000000000002</c:v>
                </c:pt>
                <c:pt idx="2742">
                  <c:v>46.366</c:v>
                </c:pt>
                <c:pt idx="2743">
                  <c:v>46.381</c:v>
                </c:pt>
                <c:pt idx="2744">
                  <c:v>46.393999999999998</c:v>
                </c:pt>
                <c:pt idx="2745">
                  <c:v>46.405999999999999</c:v>
                </c:pt>
                <c:pt idx="2746">
                  <c:v>46.417000000000002</c:v>
                </c:pt>
                <c:pt idx="2747">
                  <c:v>46.427999999999997</c:v>
                </c:pt>
                <c:pt idx="2748">
                  <c:v>46.439</c:v>
                </c:pt>
                <c:pt idx="2749">
                  <c:v>46.45</c:v>
                </c:pt>
                <c:pt idx="2750">
                  <c:v>46.463000000000001</c:v>
                </c:pt>
                <c:pt idx="2751">
                  <c:v>46.496000000000002</c:v>
                </c:pt>
                <c:pt idx="2752">
                  <c:v>46.551000000000002</c:v>
                </c:pt>
                <c:pt idx="2753">
                  <c:v>46.621000000000002</c:v>
                </c:pt>
                <c:pt idx="2754">
                  <c:v>46.691000000000003</c:v>
                </c:pt>
                <c:pt idx="2755">
                  <c:v>46.725000000000001</c:v>
                </c:pt>
                <c:pt idx="2756">
                  <c:v>46.73</c:v>
                </c:pt>
                <c:pt idx="2757">
                  <c:v>46.774999999999999</c:v>
                </c:pt>
                <c:pt idx="2758">
                  <c:v>46.828000000000003</c:v>
                </c:pt>
                <c:pt idx="2759">
                  <c:v>46.878</c:v>
                </c:pt>
                <c:pt idx="2760">
                  <c:v>46.938000000000002</c:v>
                </c:pt>
                <c:pt idx="2761">
                  <c:v>46.985999999999997</c:v>
                </c:pt>
                <c:pt idx="2762">
                  <c:v>47.002000000000002</c:v>
                </c:pt>
                <c:pt idx="2763">
                  <c:v>47.002000000000002</c:v>
                </c:pt>
                <c:pt idx="2764">
                  <c:v>47.002000000000002</c:v>
                </c:pt>
                <c:pt idx="2765">
                  <c:v>47.006</c:v>
                </c:pt>
                <c:pt idx="2766">
                  <c:v>47.012999999999998</c:v>
                </c:pt>
                <c:pt idx="2767">
                  <c:v>47.021000000000001</c:v>
                </c:pt>
                <c:pt idx="2768">
                  <c:v>47.030999999999999</c:v>
                </c:pt>
                <c:pt idx="2769">
                  <c:v>47.042999999999999</c:v>
                </c:pt>
                <c:pt idx="2770">
                  <c:v>47.055999999999997</c:v>
                </c:pt>
                <c:pt idx="2771">
                  <c:v>47.067999999999998</c:v>
                </c:pt>
                <c:pt idx="2772">
                  <c:v>47.079000000000001</c:v>
                </c:pt>
                <c:pt idx="2773">
                  <c:v>47.09</c:v>
                </c:pt>
                <c:pt idx="2774">
                  <c:v>47.1</c:v>
                </c:pt>
                <c:pt idx="2775">
                  <c:v>47.110999999999997</c:v>
                </c:pt>
                <c:pt idx="2776">
                  <c:v>47.121000000000002</c:v>
                </c:pt>
                <c:pt idx="2777">
                  <c:v>47.14</c:v>
                </c:pt>
                <c:pt idx="2778">
                  <c:v>47.186</c:v>
                </c:pt>
                <c:pt idx="2779">
                  <c:v>47.267000000000003</c:v>
                </c:pt>
                <c:pt idx="2780">
                  <c:v>47.353999999999999</c:v>
                </c:pt>
                <c:pt idx="2781">
                  <c:v>47.374000000000002</c:v>
                </c:pt>
                <c:pt idx="2782">
                  <c:v>47.374000000000002</c:v>
                </c:pt>
                <c:pt idx="2783">
                  <c:v>47.375</c:v>
                </c:pt>
                <c:pt idx="2784">
                  <c:v>47.38</c:v>
                </c:pt>
                <c:pt idx="2785">
                  <c:v>47.387999999999998</c:v>
                </c:pt>
                <c:pt idx="2786">
                  <c:v>47.398000000000003</c:v>
                </c:pt>
                <c:pt idx="2787">
                  <c:v>47.408999999999999</c:v>
                </c:pt>
                <c:pt idx="2788">
                  <c:v>47.421999999999997</c:v>
                </c:pt>
                <c:pt idx="2789">
                  <c:v>47.435000000000002</c:v>
                </c:pt>
                <c:pt idx="2790">
                  <c:v>47.447000000000003</c:v>
                </c:pt>
                <c:pt idx="2791">
                  <c:v>47.457999999999998</c:v>
                </c:pt>
                <c:pt idx="2792">
                  <c:v>47.469000000000001</c:v>
                </c:pt>
                <c:pt idx="2793">
                  <c:v>47.48</c:v>
                </c:pt>
                <c:pt idx="2794">
                  <c:v>47.491999999999997</c:v>
                </c:pt>
                <c:pt idx="2795">
                  <c:v>47.503</c:v>
                </c:pt>
                <c:pt idx="2796">
                  <c:v>47.514000000000003</c:v>
                </c:pt>
                <c:pt idx="2797">
                  <c:v>47.533999999999999</c:v>
                </c:pt>
                <c:pt idx="2798">
                  <c:v>47.582000000000001</c:v>
                </c:pt>
                <c:pt idx="2799">
                  <c:v>47.661999999999999</c:v>
                </c:pt>
                <c:pt idx="2800">
                  <c:v>47.722999999999999</c:v>
                </c:pt>
                <c:pt idx="2801">
                  <c:v>47.734000000000002</c:v>
                </c:pt>
                <c:pt idx="2802">
                  <c:v>47.738</c:v>
                </c:pt>
                <c:pt idx="2803">
                  <c:v>47.744999999999997</c:v>
                </c:pt>
                <c:pt idx="2804">
                  <c:v>47.753999999999998</c:v>
                </c:pt>
                <c:pt idx="2805">
                  <c:v>47.765999999999998</c:v>
                </c:pt>
                <c:pt idx="2806">
                  <c:v>47.78</c:v>
                </c:pt>
                <c:pt idx="2807">
                  <c:v>47.792999999999999</c:v>
                </c:pt>
                <c:pt idx="2808">
                  <c:v>47.805</c:v>
                </c:pt>
                <c:pt idx="2809">
                  <c:v>47.817</c:v>
                </c:pt>
                <c:pt idx="2810">
                  <c:v>47.828000000000003</c:v>
                </c:pt>
                <c:pt idx="2811">
                  <c:v>47.838999999999999</c:v>
                </c:pt>
                <c:pt idx="2812">
                  <c:v>47.848999999999997</c:v>
                </c:pt>
                <c:pt idx="2813">
                  <c:v>47.865000000000002</c:v>
                </c:pt>
                <c:pt idx="2814">
                  <c:v>47.902999999999999</c:v>
                </c:pt>
                <c:pt idx="2815">
                  <c:v>47.975000000000001</c:v>
                </c:pt>
                <c:pt idx="2816">
                  <c:v>48.063000000000002</c:v>
                </c:pt>
                <c:pt idx="2817">
                  <c:v>48.127000000000002</c:v>
                </c:pt>
                <c:pt idx="2818">
                  <c:v>48.143999999999998</c:v>
                </c:pt>
                <c:pt idx="2819">
                  <c:v>48.143999999999998</c:v>
                </c:pt>
                <c:pt idx="2820">
                  <c:v>48.143999999999998</c:v>
                </c:pt>
                <c:pt idx="2821">
                  <c:v>48.15</c:v>
                </c:pt>
                <c:pt idx="2822">
                  <c:v>48.158000000000001</c:v>
                </c:pt>
                <c:pt idx="2823">
                  <c:v>48.167000000000002</c:v>
                </c:pt>
                <c:pt idx="2824">
                  <c:v>48.179000000000002</c:v>
                </c:pt>
                <c:pt idx="2825">
                  <c:v>48.192</c:v>
                </c:pt>
                <c:pt idx="2826">
                  <c:v>48.206000000000003</c:v>
                </c:pt>
                <c:pt idx="2827">
                  <c:v>48.218000000000004</c:v>
                </c:pt>
                <c:pt idx="2828">
                  <c:v>48.228000000000002</c:v>
                </c:pt>
                <c:pt idx="2829">
                  <c:v>48.238999999999997</c:v>
                </c:pt>
                <c:pt idx="2830">
                  <c:v>48.25</c:v>
                </c:pt>
                <c:pt idx="2831">
                  <c:v>48.26</c:v>
                </c:pt>
                <c:pt idx="2832">
                  <c:v>48.27</c:v>
                </c:pt>
                <c:pt idx="2833">
                  <c:v>48.298000000000002</c:v>
                </c:pt>
                <c:pt idx="2834">
                  <c:v>48.356000000000002</c:v>
                </c:pt>
                <c:pt idx="2835">
                  <c:v>48.36</c:v>
                </c:pt>
                <c:pt idx="2836">
                  <c:v>48.36</c:v>
                </c:pt>
                <c:pt idx="2837">
                  <c:v>48.363</c:v>
                </c:pt>
                <c:pt idx="2838">
                  <c:v>48.369</c:v>
                </c:pt>
                <c:pt idx="2839">
                  <c:v>48.378</c:v>
                </c:pt>
                <c:pt idx="2840">
                  <c:v>48.39</c:v>
                </c:pt>
                <c:pt idx="2841">
                  <c:v>48.404000000000003</c:v>
                </c:pt>
                <c:pt idx="2842">
                  <c:v>48.417000000000002</c:v>
                </c:pt>
                <c:pt idx="2843">
                  <c:v>48.427999999999997</c:v>
                </c:pt>
                <c:pt idx="2844">
                  <c:v>48.439</c:v>
                </c:pt>
                <c:pt idx="2845">
                  <c:v>48.45</c:v>
                </c:pt>
                <c:pt idx="2846">
                  <c:v>48.460999999999999</c:v>
                </c:pt>
                <c:pt idx="2847">
                  <c:v>48.470999999999997</c:v>
                </c:pt>
                <c:pt idx="2848">
                  <c:v>48.481000000000002</c:v>
                </c:pt>
                <c:pt idx="2849">
                  <c:v>48.494</c:v>
                </c:pt>
                <c:pt idx="2850">
                  <c:v>48.539000000000001</c:v>
                </c:pt>
                <c:pt idx="2851">
                  <c:v>48.618000000000002</c:v>
                </c:pt>
                <c:pt idx="2852">
                  <c:v>48.664999999999999</c:v>
                </c:pt>
                <c:pt idx="2853">
                  <c:v>48.664999999999999</c:v>
                </c:pt>
                <c:pt idx="2854">
                  <c:v>48.664999999999999</c:v>
                </c:pt>
                <c:pt idx="2855">
                  <c:v>48.670999999999999</c:v>
                </c:pt>
                <c:pt idx="2856">
                  <c:v>48.679000000000002</c:v>
                </c:pt>
                <c:pt idx="2857">
                  <c:v>48.689</c:v>
                </c:pt>
                <c:pt idx="2858">
                  <c:v>48.7</c:v>
                </c:pt>
                <c:pt idx="2859">
                  <c:v>48.713000000000001</c:v>
                </c:pt>
                <c:pt idx="2860">
                  <c:v>48.726999999999997</c:v>
                </c:pt>
                <c:pt idx="2861">
                  <c:v>48.741</c:v>
                </c:pt>
                <c:pt idx="2862">
                  <c:v>48.752000000000002</c:v>
                </c:pt>
                <c:pt idx="2863">
                  <c:v>48.762999999999998</c:v>
                </c:pt>
                <c:pt idx="2864">
                  <c:v>48.774000000000001</c:v>
                </c:pt>
                <c:pt idx="2865">
                  <c:v>48.784999999999997</c:v>
                </c:pt>
                <c:pt idx="2866">
                  <c:v>48.795000000000002</c:v>
                </c:pt>
                <c:pt idx="2867">
                  <c:v>48.805999999999997</c:v>
                </c:pt>
                <c:pt idx="2868">
                  <c:v>48.829000000000001</c:v>
                </c:pt>
                <c:pt idx="2869">
                  <c:v>48.884</c:v>
                </c:pt>
                <c:pt idx="2870">
                  <c:v>48.968000000000004</c:v>
                </c:pt>
                <c:pt idx="2871">
                  <c:v>49.058</c:v>
                </c:pt>
                <c:pt idx="2872">
                  <c:v>49.131999999999998</c:v>
                </c:pt>
                <c:pt idx="2873">
                  <c:v>49.140999999999998</c:v>
                </c:pt>
                <c:pt idx="2874">
                  <c:v>49.140999999999998</c:v>
                </c:pt>
                <c:pt idx="2875">
                  <c:v>49.143999999999998</c:v>
                </c:pt>
                <c:pt idx="2876">
                  <c:v>49.151000000000003</c:v>
                </c:pt>
                <c:pt idx="2877">
                  <c:v>49.161000000000001</c:v>
                </c:pt>
                <c:pt idx="2878">
                  <c:v>49.171999999999997</c:v>
                </c:pt>
                <c:pt idx="2879">
                  <c:v>49.185000000000002</c:v>
                </c:pt>
                <c:pt idx="2880">
                  <c:v>49.198</c:v>
                </c:pt>
                <c:pt idx="2881">
                  <c:v>49.21</c:v>
                </c:pt>
                <c:pt idx="2882">
                  <c:v>49.22</c:v>
                </c:pt>
                <c:pt idx="2883">
                  <c:v>49.231999999999999</c:v>
                </c:pt>
                <c:pt idx="2884">
                  <c:v>49.243000000000002</c:v>
                </c:pt>
                <c:pt idx="2885">
                  <c:v>49.253</c:v>
                </c:pt>
                <c:pt idx="2886">
                  <c:v>49.273000000000003</c:v>
                </c:pt>
                <c:pt idx="2887">
                  <c:v>49.320999999999998</c:v>
                </c:pt>
                <c:pt idx="2888">
                  <c:v>49.369</c:v>
                </c:pt>
                <c:pt idx="2889">
                  <c:v>49.389000000000003</c:v>
                </c:pt>
                <c:pt idx="2890">
                  <c:v>49.395000000000003</c:v>
                </c:pt>
                <c:pt idx="2891">
                  <c:v>49.414999999999999</c:v>
                </c:pt>
                <c:pt idx="2892">
                  <c:v>49.468000000000004</c:v>
                </c:pt>
                <c:pt idx="2893">
                  <c:v>49.54</c:v>
                </c:pt>
                <c:pt idx="2894">
                  <c:v>49.603000000000002</c:v>
                </c:pt>
                <c:pt idx="2895">
                  <c:v>49.643000000000001</c:v>
                </c:pt>
                <c:pt idx="2896">
                  <c:v>49.643000000000001</c:v>
                </c:pt>
                <c:pt idx="2897">
                  <c:v>49.643000000000001</c:v>
                </c:pt>
                <c:pt idx="2898">
                  <c:v>49.649000000000001</c:v>
                </c:pt>
                <c:pt idx="2899">
                  <c:v>49.656999999999996</c:v>
                </c:pt>
                <c:pt idx="2900">
                  <c:v>49.664999999999999</c:v>
                </c:pt>
                <c:pt idx="2901">
                  <c:v>49.676000000000002</c:v>
                </c:pt>
                <c:pt idx="2902">
                  <c:v>49.688000000000002</c:v>
                </c:pt>
                <c:pt idx="2903">
                  <c:v>49.701000000000001</c:v>
                </c:pt>
                <c:pt idx="2904">
                  <c:v>49.712000000000003</c:v>
                </c:pt>
                <c:pt idx="2905">
                  <c:v>49.722000000000001</c:v>
                </c:pt>
                <c:pt idx="2906">
                  <c:v>49.731999999999999</c:v>
                </c:pt>
                <c:pt idx="2907">
                  <c:v>49.744</c:v>
                </c:pt>
                <c:pt idx="2908">
                  <c:v>49.755000000000003</c:v>
                </c:pt>
                <c:pt idx="2909">
                  <c:v>49.765999999999998</c:v>
                </c:pt>
                <c:pt idx="2910">
                  <c:v>49.786999999999999</c:v>
                </c:pt>
                <c:pt idx="2911">
                  <c:v>49.834000000000003</c:v>
                </c:pt>
                <c:pt idx="2912">
                  <c:v>49.874000000000002</c:v>
                </c:pt>
                <c:pt idx="2913">
                  <c:v>49.892000000000003</c:v>
                </c:pt>
                <c:pt idx="2914">
                  <c:v>49.902999999999999</c:v>
                </c:pt>
                <c:pt idx="2915">
                  <c:v>49.908000000000001</c:v>
                </c:pt>
                <c:pt idx="2916">
                  <c:v>49.908999999999999</c:v>
                </c:pt>
                <c:pt idx="2917">
                  <c:v>49.914999999999999</c:v>
                </c:pt>
                <c:pt idx="2918">
                  <c:v>49.923000000000002</c:v>
                </c:pt>
                <c:pt idx="2919">
                  <c:v>49.933</c:v>
                </c:pt>
                <c:pt idx="2920">
                  <c:v>49.944000000000003</c:v>
                </c:pt>
                <c:pt idx="2921">
                  <c:v>49.957000000000001</c:v>
                </c:pt>
                <c:pt idx="2922">
                  <c:v>49.970999999999997</c:v>
                </c:pt>
                <c:pt idx="2923">
                  <c:v>49.981999999999999</c:v>
                </c:pt>
                <c:pt idx="2924">
                  <c:v>49.991999999999997</c:v>
                </c:pt>
                <c:pt idx="2925">
                  <c:v>50.003</c:v>
                </c:pt>
                <c:pt idx="2926">
                  <c:v>50.015000000000001</c:v>
                </c:pt>
                <c:pt idx="2927">
                  <c:v>50.027000000000001</c:v>
                </c:pt>
                <c:pt idx="2928">
                  <c:v>50.037999999999997</c:v>
                </c:pt>
                <c:pt idx="2929">
                  <c:v>50.048999999999999</c:v>
                </c:pt>
                <c:pt idx="2930">
                  <c:v>50.078000000000003</c:v>
                </c:pt>
                <c:pt idx="2931">
                  <c:v>50.131</c:v>
                </c:pt>
                <c:pt idx="2932">
                  <c:v>50.177999999999997</c:v>
                </c:pt>
                <c:pt idx="2933">
                  <c:v>50.177999999999997</c:v>
                </c:pt>
                <c:pt idx="2934">
                  <c:v>50.177999999999997</c:v>
                </c:pt>
                <c:pt idx="2935">
                  <c:v>50.183999999999997</c:v>
                </c:pt>
                <c:pt idx="2936">
                  <c:v>50.192999999999998</c:v>
                </c:pt>
                <c:pt idx="2937">
                  <c:v>50.203000000000003</c:v>
                </c:pt>
                <c:pt idx="2938">
                  <c:v>50.213999999999999</c:v>
                </c:pt>
                <c:pt idx="2939">
                  <c:v>50.225999999999999</c:v>
                </c:pt>
                <c:pt idx="2940">
                  <c:v>50.24</c:v>
                </c:pt>
                <c:pt idx="2941">
                  <c:v>50.250999999999998</c:v>
                </c:pt>
                <c:pt idx="2942">
                  <c:v>50.261000000000003</c:v>
                </c:pt>
                <c:pt idx="2943">
                  <c:v>50.271999999999998</c:v>
                </c:pt>
                <c:pt idx="2944">
                  <c:v>50.283999999999999</c:v>
                </c:pt>
                <c:pt idx="2945">
                  <c:v>50.293999999999997</c:v>
                </c:pt>
                <c:pt idx="2946">
                  <c:v>50.311</c:v>
                </c:pt>
                <c:pt idx="2947">
                  <c:v>50.357999999999997</c:v>
                </c:pt>
                <c:pt idx="2948">
                  <c:v>50.43</c:v>
                </c:pt>
                <c:pt idx="2949">
                  <c:v>50.476999999999997</c:v>
                </c:pt>
                <c:pt idx="2950">
                  <c:v>50.476999999999997</c:v>
                </c:pt>
                <c:pt idx="2951">
                  <c:v>50.481000000000002</c:v>
                </c:pt>
                <c:pt idx="2952">
                  <c:v>50.485999999999997</c:v>
                </c:pt>
                <c:pt idx="2953">
                  <c:v>50.494999999999997</c:v>
                </c:pt>
                <c:pt idx="2954">
                  <c:v>50.506</c:v>
                </c:pt>
                <c:pt idx="2955">
                  <c:v>50.518999999999998</c:v>
                </c:pt>
                <c:pt idx="2956">
                  <c:v>50.531999999999996</c:v>
                </c:pt>
                <c:pt idx="2957">
                  <c:v>50.543999999999997</c:v>
                </c:pt>
                <c:pt idx="2958">
                  <c:v>50.554000000000002</c:v>
                </c:pt>
                <c:pt idx="2959">
                  <c:v>50.564999999999998</c:v>
                </c:pt>
                <c:pt idx="2960">
                  <c:v>50.576000000000001</c:v>
                </c:pt>
                <c:pt idx="2961">
                  <c:v>50.585999999999999</c:v>
                </c:pt>
                <c:pt idx="2962">
                  <c:v>50.597000000000001</c:v>
                </c:pt>
                <c:pt idx="2963">
                  <c:v>50.612000000000002</c:v>
                </c:pt>
                <c:pt idx="2964">
                  <c:v>50.656999999999996</c:v>
                </c:pt>
                <c:pt idx="2965">
                  <c:v>50.728999999999999</c:v>
                </c:pt>
                <c:pt idx="2966">
                  <c:v>50.755000000000003</c:v>
                </c:pt>
                <c:pt idx="2967">
                  <c:v>50.755000000000003</c:v>
                </c:pt>
                <c:pt idx="2968">
                  <c:v>50.759</c:v>
                </c:pt>
                <c:pt idx="2969">
                  <c:v>50.765999999999998</c:v>
                </c:pt>
                <c:pt idx="2970">
                  <c:v>50.774999999999999</c:v>
                </c:pt>
                <c:pt idx="2971">
                  <c:v>50.786000000000001</c:v>
                </c:pt>
                <c:pt idx="2972">
                  <c:v>50.798999999999999</c:v>
                </c:pt>
                <c:pt idx="2973">
                  <c:v>50.813000000000002</c:v>
                </c:pt>
                <c:pt idx="2974">
                  <c:v>50.825000000000003</c:v>
                </c:pt>
                <c:pt idx="2975">
                  <c:v>50.835000000000001</c:v>
                </c:pt>
                <c:pt idx="2976">
                  <c:v>50.845999999999997</c:v>
                </c:pt>
                <c:pt idx="2977">
                  <c:v>50.856999999999999</c:v>
                </c:pt>
                <c:pt idx="2978">
                  <c:v>50.866999999999997</c:v>
                </c:pt>
                <c:pt idx="2979">
                  <c:v>50.878</c:v>
                </c:pt>
                <c:pt idx="2980">
                  <c:v>50.887999999999998</c:v>
                </c:pt>
                <c:pt idx="2981">
                  <c:v>50.905999999999999</c:v>
                </c:pt>
                <c:pt idx="2982">
                  <c:v>50.948999999999998</c:v>
                </c:pt>
                <c:pt idx="2983">
                  <c:v>50.970999999999997</c:v>
                </c:pt>
                <c:pt idx="2984">
                  <c:v>50.975000000000001</c:v>
                </c:pt>
                <c:pt idx="2985">
                  <c:v>50.98</c:v>
                </c:pt>
                <c:pt idx="2986">
                  <c:v>50.988999999999997</c:v>
                </c:pt>
                <c:pt idx="2987">
                  <c:v>50.997999999999998</c:v>
                </c:pt>
                <c:pt idx="2988">
                  <c:v>51.008000000000003</c:v>
                </c:pt>
                <c:pt idx="2989">
                  <c:v>51.017000000000003</c:v>
                </c:pt>
                <c:pt idx="2990">
                  <c:v>51.027000000000001</c:v>
                </c:pt>
                <c:pt idx="2991">
                  <c:v>51.036000000000001</c:v>
                </c:pt>
                <c:pt idx="2992">
                  <c:v>51.045999999999999</c:v>
                </c:pt>
                <c:pt idx="2993">
                  <c:v>51.055</c:v>
                </c:pt>
                <c:pt idx="2994">
                  <c:v>51.064999999999998</c:v>
                </c:pt>
                <c:pt idx="2995">
                  <c:v>51.073999999999998</c:v>
                </c:pt>
                <c:pt idx="2996">
                  <c:v>51.082999999999998</c:v>
                </c:pt>
                <c:pt idx="2997">
                  <c:v>51.093000000000004</c:v>
                </c:pt>
                <c:pt idx="2998">
                  <c:v>51.107999999999997</c:v>
                </c:pt>
                <c:pt idx="2999">
                  <c:v>51.148000000000003</c:v>
                </c:pt>
                <c:pt idx="3000">
                  <c:v>51.215000000000003</c:v>
                </c:pt>
                <c:pt idx="3001">
                  <c:v>51.295000000000002</c:v>
                </c:pt>
                <c:pt idx="3002">
                  <c:v>51.363</c:v>
                </c:pt>
                <c:pt idx="3003">
                  <c:v>51.417000000000002</c:v>
                </c:pt>
                <c:pt idx="3004">
                  <c:v>51.481999999999999</c:v>
                </c:pt>
                <c:pt idx="3005">
                  <c:v>51.56</c:v>
                </c:pt>
                <c:pt idx="3006">
                  <c:v>51.64</c:v>
                </c:pt>
                <c:pt idx="3007">
                  <c:v>51.716999999999999</c:v>
                </c:pt>
                <c:pt idx="3008">
                  <c:v>51.79</c:v>
                </c:pt>
                <c:pt idx="3009">
                  <c:v>51.856000000000002</c:v>
                </c:pt>
                <c:pt idx="3010">
                  <c:v>51.91</c:v>
                </c:pt>
                <c:pt idx="3011">
                  <c:v>51.948999999999998</c:v>
                </c:pt>
                <c:pt idx="3012">
                  <c:v>51.978000000000002</c:v>
                </c:pt>
                <c:pt idx="3013">
                  <c:v>51.991999999999997</c:v>
                </c:pt>
                <c:pt idx="3014">
                  <c:v>51.991999999999997</c:v>
                </c:pt>
                <c:pt idx="3015">
                  <c:v>51.991999999999997</c:v>
                </c:pt>
                <c:pt idx="3016">
                  <c:v>51.991999999999997</c:v>
                </c:pt>
                <c:pt idx="3017">
                  <c:v>51.991999999999997</c:v>
                </c:pt>
                <c:pt idx="3018">
                  <c:v>51.991999999999997</c:v>
                </c:pt>
                <c:pt idx="3019">
                  <c:v>51.991999999999997</c:v>
                </c:pt>
                <c:pt idx="3020">
                  <c:v>51.994999999999997</c:v>
                </c:pt>
                <c:pt idx="3021">
                  <c:v>52.003</c:v>
                </c:pt>
                <c:pt idx="3022">
                  <c:v>52.003</c:v>
                </c:pt>
                <c:pt idx="3023">
                  <c:v>52.003</c:v>
                </c:pt>
                <c:pt idx="3024">
                  <c:v>52.003</c:v>
                </c:pt>
                <c:pt idx="3025">
                  <c:v>52.005000000000003</c:v>
                </c:pt>
                <c:pt idx="3026">
                  <c:v>52.011000000000003</c:v>
                </c:pt>
                <c:pt idx="3027">
                  <c:v>52.018000000000001</c:v>
                </c:pt>
                <c:pt idx="3028">
                  <c:v>52.027000000000001</c:v>
                </c:pt>
                <c:pt idx="3029">
                  <c:v>52.037999999999997</c:v>
                </c:pt>
                <c:pt idx="3030">
                  <c:v>52.051000000000002</c:v>
                </c:pt>
                <c:pt idx="3031">
                  <c:v>52.064</c:v>
                </c:pt>
                <c:pt idx="3032">
                  <c:v>52.075000000000003</c:v>
                </c:pt>
                <c:pt idx="3033">
                  <c:v>52.085000000000001</c:v>
                </c:pt>
                <c:pt idx="3034">
                  <c:v>52.094999999999999</c:v>
                </c:pt>
                <c:pt idx="3035">
                  <c:v>52.104999999999997</c:v>
                </c:pt>
                <c:pt idx="3036">
                  <c:v>52.116</c:v>
                </c:pt>
                <c:pt idx="3037">
                  <c:v>52.125999999999998</c:v>
                </c:pt>
                <c:pt idx="3038">
                  <c:v>52.136000000000003</c:v>
                </c:pt>
                <c:pt idx="3039">
                  <c:v>52.146000000000001</c:v>
                </c:pt>
                <c:pt idx="3040">
                  <c:v>52.155000000000001</c:v>
                </c:pt>
                <c:pt idx="3041">
                  <c:v>52.161000000000001</c:v>
                </c:pt>
                <c:pt idx="3042">
                  <c:v>52.161000000000001</c:v>
                </c:pt>
                <c:pt idx="3043">
                  <c:v>52.162999999999997</c:v>
                </c:pt>
                <c:pt idx="3044">
                  <c:v>52.164999999999999</c:v>
                </c:pt>
                <c:pt idx="3045">
                  <c:v>52.167000000000002</c:v>
                </c:pt>
                <c:pt idx="3046">
                  <c:v>52.17</c:v>
                </c:pt>
                <c:pt idx="3047">
                  <c:v>52.171999999999997</c:v>
                </c:pt>
                <c:pt idx="3048">
                  <c:v>52.173000000000002</c:v>
                </c:pt>
                <c:pt idx="3049">
                  <c:v>52.176000000000002</c:v>
                </c:pt>
                <c:pt idx="3050">
                  <c:v>52.179000000000002</c:v>
                </c:pt>
                <c:pt idx="3051">
                  <c:v>52.180999999999997</c:v>
                </c:pt>
                <c:pt idx="3052">
                  <c:v>52.183999999999997</c:v>
                </c:pt>
                <c:pt idx="3053">
                  <c:v>52.186</c:v>
                </c:pt>
                <c:pt idx="3054">
                  <c:v>52.188000000000002</c:v>
                </c:pt>
                <c:pt idx="3055">
                  <c:v>52.19</c:v>
                </c:pt>
                <c:pt idx="3056">
                  <c:v>52.192999999999998</c:v>
                </c:pt>
                <c:pt idx="3057">
                  <c:v>52.195999999999998</c:v>
                </c:pt>
                <c:pt idx="3058">
                  <c:v>52.198</c:v>
                </c:pt>
                <c:pt idx="3059">
                  <c:v>52.2</c:v>
                </c:pt>
                <c:pt idx="3060">
                  <c:v>52.203000000000003</c:v>
                </c:pt>
                <c:pt idx="3061">
                  <c:v>52.204999999999998</c:v>
                </c:pt>
                <c:pt idx="3062">
                  <c:v>52.207000000000001</c:v>
                </c:pt>
                <c:pt idx="3063">
                  <c:v>52.209000000000003</c:v>
                </c:pt>
                <c:pt idx="3064">
                  <c:v>52.210999999999999</c:v>
                </c:pt>
                <c:pt idx="3065">
                  <c:v>52.213999999999999</c:v>
                </c:pt>
                <c:pt idx="3066">
                  <c:v>52.216000000000001</c:v>
                </c:pt>
                <c:pt idx="3067">
                  <c:v>52.218000000000004</c:v>
                </c:pt>
                <c:pt idx="3068">
                  <c:v>52.219000000000001</c:v>
                </c:pt>
                <c:pt idx="3069">
                  <c:v>52.22</c:v>
                </c:pt>
                <c:pt idx="3070">
                  <c:v>52.220999999999997</c:v>
                </c:pt>
                <c:pt idx="3071">
                  <c:v>52.220999999999997</c:v>
                </c:pt>
                <c:pt idx="3072">
                  <c:v>52.222000000000001</c:v>
                </c:pt>
                <c:pt idx="3073">
                  <c:v>52.222999999999999</c:v>
                </c:pt>
                <c:pt idx="3074">
                  <c:v>52.223999999999997</c:v>
                </c:pt>
                <c:pt idx="3075">
                  <c:v>52.225000000000001</c:v>
                </c:pt>
                <c:pt idx="3076">
                  <c:v>52.228000000000002</c:v>
                </c:pt>
                <c:pt idx="3077">
                  <c:v>52.23</c:v>
                </c:pt>
                <c:pt idx="3078">
                  <c:v>52.234999999999999</c:v>
                </c:pt>
                <c:pt idx="3079">
                  <c:v>52.243000000000002</c:v>
                </c:pt>
                <c:pt idx="3080">
                  <c:v>52.252000000000002</c:v>
                </c:pt>
                <c:pt idx="3081">
                  <c:v>52.26</c:v>
                </c:pt>
                <c:pt idx="3082">
                  <c:v>52.262999999999998</c:v>
                </c:pt>
                <c:pt idx="3083">
                  <c:v>52.27</c:v>
                </c:pt>
                <c:pt idx="3084">
                  <c:v>52.277000000000001</c:v>
                </c:pt>
                <c:pt idx="3085">
                  <c:v>52.280999999999999</c:v>
                </c:pt>
                <c:pt idx="3086">
                  <c:v>52.286999999999999</c:v>
                </c:pt>
                <c:pt idx="3087">
                  <c:v>52.29</c:v>
                </c:pt>
                <c:pt idx="3088">
                  <c:v>52.292000000000002</c:v>
                </c:pt>
                <c:pt idx="3089">
                  <c:v>52.293999999999997</c:v>
                </c:pt>
                <c:pt idx="3090">
                  <c:v>52.295999999999999</c:v>
                </c:pt>
                <c:pt idx="3091">
                  <c:v>52.298000000000002</c:v>
                </c:pt>
                <c:pt idx="3092">
                  <c:v>52.3</c:v>
                </c:pt>
                <c:pt idx="3093">
                  <c:v>52.302999999999997</c:v>
                </c:pt>
                <c:pt idx="3094">
                  <c:v>52.305</c:v>
                </c:pt>
                <c:pt idx="3095">
                  <c:v>52.307000000000002</c:v>
                </c:pt>
                <c:pt idx="3096">
                  <c:v>52.308999999999997</c:v>
                </c:pt>
                <c:pt idx="3097">
                  <c:v>52.311999999999998</c:v>
                </c:pt>
                <c:pt idx="3098">
                  <c:v>52.314</c:v>
                </c:pt>
                <c:pt idx="3099">
                  <c:v>52.316000000000003</c:v>
                </c:pt>
                <c:pt idx="3100">
                  <c:v>52.317999999999998</c:v>
                </c:pt>
                <c:pt idx="3101">
                  <c:v>52.320999999999998</c:v>
                </c:pt>
                <c:pt idx="3102">
                  <c:v>52.323</c:v>
                </c:pt>
                <c:pt idx="3103">
                  <c:v>52.325000000000003</c:v>
                </c:pt>
                <c:pt idx="3104">
                  <c:v>52.326999999999998</c:v>
                </c:pt>
                <c:pt idx="3105">
                  <c:v>52.329000000000001</c:v>
                </c:pt>
                <c:pt idx="3106">
                  <c:v>52.332000000000001</c:v>
                </c:pt>
                <c:pt idx="3107">
                  <c:v>52.334000000000003</c:v>
                </c:pt>
                <c:pt idx="3108">
                  <c:v>52.335999999999999</c:v>
                </c:pt>
                <c:pt idx="3109">
                  <c:v>52.338000000000001</c:v>
                </c:pt>
                <c:pt idx="3110">
                  <c:v>52.341000000000001</c:v>
                </c:pt>
                <c:pt idx="3111">
                  <c:v>52.343000000000004</c:v>
                </c:pt>
                <c:pt idx="3112">
                  <c:v>52.344999999999999</c:v>
                </c:pt>
                <c:pt idx="3113">
                  <c:v>52.347999999999999</c:v>
                </c:pt>
                <c:pt idx="3114">
                  <c:v>52.350999999999999</c:v>
                </c:pt>
                <c:pt idx="3115">
                  <c:v>52.354999999999997</c:v>
                </c:pt>
                <c:pt idx="3116">
                  <c:v>52.363999999999997</c:v>
                </c:pt>
                <c:pt idx="3117">
                  <c:v>52.393999999999998</c:v>
                </c:pt>
                <c:pt idx="3118">
                  <c:v>52.427999999999997</c:v>
                </c:pt>
                <c:pt idx="3119">
                  <c:v>52.470999999999997</c:v>
                </c:pt>
                <c:pt idx="3120">
                  <c:v>52.526000000000003</c:v>
                </c:pt>
                <c:pt idx="3121">
                  <c:v>52.591000000000001</c:v>
                </c:pt>
                <c:pt idx="3122">
                  <c:v>52.627000000000002</c:v>
                </c:pt>
                <c:pt idx="3123">
                  <c:v>52.63</c:v>
                </c:pt>
                <c:pt idx="3124">
                  <c:v>52.63</c:v>
                </c:pt>
                <c:pt idx="3125">
                  <c:v>52.634</c:v>
                </c:pt>
                <c:pt idx="3126">
                  <c:v>52.642000000000003</c:v>
                </c:pt>
                <c:pt idx="3127">
                  <c:v>52.651000000000003</c:v>
                </c:pt>
                <c:pt idx="3128">
                  <c:v>52.662999999999997</c:v>
                </c:pt>
                <c:pt idx="3129">
                  <c:v>52.676000000000002</c:v>
                </c:pt>
                <c:pt idx="3130">
                  <c:v>52.689</c:v>
                </c:pt>
                <c:pt idx="3131">
                  <c:v>52.701999999999998</c:v>
                </c:pt>
                <c:pt idx="3132">
                  <c:v>52.712000000000003</c:v>
                </c:pt>
                <c:pt idx="3133">
                  <c:v>52.722999999999999</c:v>
                </c:pt>
                <c:pt idx="3134">
                  <c:v>52.734000000000002</c:v>
                </c:pt>
                <c:pt idx="3135">
                  <c:v>52.746000000000002</c:v>
                </c:pt>
                <c:pt idx="3136">
                  <c:v>52.756999999999998</c:v>
                </c:pt>
                <c:pt idx="3137">
                  <c:v>52.771000000000001</c:v>
                </c:pt>
                <c:pt idx="3138">
                  <c:v>52.795000000000002</c:v>
                </c:pt>
                <c:pt idx="3139">
                  <c:v>52.814999999999998</c:v>
                </c:pt>
                <c:pt idx="3140">
                  <c:v>52.826999999999998</c:v>
                </c:pt>
                <c:pt idx="3141">
                  <c:v>52.835999999999999</c:v>
                </c:pt>
                <c:pt idx="3142">
                  <c:v>52.847000000000001</c:v>
                </c:pt>
                <c:pt idx="3143">
                  <c:v>52.859000000000002</c:v>
                </c:pt>
                <c:pt idx="3144">
                  <c:v>52.872999999999998</c:v>
                </c:pt>
                <c:pt idx="3145">
                  <c:v>52.887999999999998</c:v>
                </c:pt>
                <c:pt idx="3146">
                  <c:v>52.899000000000001</c:v>
                </c:pt>
                <c:pt idx="3147">
                  <c:v>52.911000000000001</c:v>
                </c:pt>
                <c:pt idx="3148">
                  <c:v>52.921999999999997</c:v>
                </c:pt>
                <c:pt idx="3149">
                  <c:v>52.933</c:v>
                </c:pt>
                <c:pt idx="3150">
                  <c:v>52.945</c:v>
                </c:pt>
                <c:pt idx="3151">
                  <c:v>52.956000000000003</c:v>
                </c:pt>
                <c:pt idx="3152">
                  <c:v>52.966000000000001</c:v>
                </c:pt>
                <c:pt idx="3153">
                  <c:v>52.981000000000002</c:v>
                </c:pt>
                <c:pt idx="3154">
                  <c:v>53.021000000000001</c:v>
                </c:pt>
                <c:pt idx="3155">
                  <c:v>53.082999999999998</c:v>
                </c:pt>
                <c:pt idx="3156">
                  <c:v>53.093000000000004</c:v>
                </c:pt>
                <c:pt idx="3157">
                  <c:v>53.093000000000004</c:v>
                </c:pt>
                <c:pt idx="3158">
                  <c:v>53.097000000000001</c:v>
                </c:pt>
                <c:pt idx="3159">
                  <c:v>53.103999999999999</c:v>
                </c:pt>
                <c:pt idx="3160">
                  <c:v>53.113</c:v>
                </c:pt>
                <c:pt idx="3161">
                  <c:v>53.122999999999998</c:v>
                </c:pt>
                <c:pt idx="3162">
                  <c:v>53.134</c:v>
                </c:pt>
                <c:pt idx="3163">
                  <c:v>53.146000000000001</c:v>
                </c:pt>
                <c:pt idx="3164">
                  <c:v>53.158000000000001</c:v>
                </c:pt>
                <c:pt idx="3165">
                  <c:v>53.170999999999999</c:v>
                </c:pt>
                <c:pt idx="3166">
                  <c:v>53.183999999999997</c:v>
                </c:pt>
                <c:pt idx="3167">
                  <c:v>53.192999999999998</c:v>
                </c:pt>
                <c:pt idx="3168">
                  <c:v>53.204000000000001</c:v>
                </c:pt>
                <c:pt idx="3169">
                  <c:v>53.215000000000003</c:v>
                </c:pt>
                <c:pt idx="3170">
                  <c:v>53.226999999999997</c:v>
                </c:pt>
                <c:pt idx="3171">
                  <c:v>53.238</c:v>
                </c:pt>
                <c:pt idx="3172">
                  <c:v>53.249000000000002</c:v>
                </c:pt>
                <c:pt idx="3173">
                  <c:v>53.26</c:v>
                </c:pt>
                <c:pt idx="3174">
                  <c:v>53.27</c:v>
                </c:pt>
                <c:pt idx="3175">
                  <c:v>53.286000000000001</c:v>
                </c:pt>
                <c:pt idx="3176">
                  <c:v>53.332999999999998</c:v>
                </c:pt>
                <c:pt idx="3177">
                  <c:v>53.411000000000001</c:v>
                </c:pt>
                <c:pt idx="3178">
                  <c:v>53.500999999999998</c:v>
                </c:pt>
                <c:pt idx="3179">
                  <c:v>53.56</c:v>
                </c:pt>
                <c:pt idx="3180">
                  <c:v>53.569000000000003</c:v>
                </c:pt>
                <c:pt idx="3181">
                  <c:v>53.570999999999998</c:v>
                </c:pt>
                <c:pt idx="3182">
                  <c:v>53.576999999999998</c:v>
                </c:pt>
                <c:pt idx="3183">
                  <c:v>53.585999999999999</c:v>
                </c:pt>
                <c:pt idx="3184">
                  <c:v>53.595999999999997</c:v>
                </c:pt>
                <c:pt idx="3185">
                  <c:v>53.606999999999999</c:v>
                </c:pt>
                <c:pt idx="3186">
                  <c:v>53.618000000000002</c:v>
                </c:pt>
                <c:pt idx="3187">
                  <c:v>53.628999999999998</c:v>
                </c:pt>
                <c:pt idx="3188">
                  <c:v>53.64</c:v>
                </c:pt>
                <c:pt idx="3189">
                  <c:v>53.654000000000003</c:v>
                </c:pt>
                <c:pt idx="3190">
                  <c:v>53.667999999999999</c:v>
                </c:pt>
                <c:pt idx="3191">
                  <c:v>53.679000000000002</c:v>
                </c:pt>
                <c:pt idx="3192">
                  <c:v>53.689</c:v>
                </c:pt>
                <c:pt idx="3193">
                  <c:v>53.7</c:v>
                </c:pt>
                <c:pt idx="3194">
                  <c:v>53.710999999999999</c:v>
                </c:pt>
                <c:pt idx="3195">
                  <c:v>53.722000000000001</c:v>
                </c:pt>
                <c:pt idx="3196">
                  <c:v>53.738999999999997</c:v>
                </c:pt>
                <c:pt idx="3197">
                  <c:v>53.777000000000001</c:v>
                </c:pt>
                <c:pt idx="3198">
                  <c:v>53.844000000000001</c:v>
                </c:pt>
                <c:pt idx="3199">
                  <c:v>53.933999999999997</c:v>
                </c:pt>
                <c:pt idx="3200">
                  <c:v>54.023000000000003</c:v>
                </c:pt>
                <c:pt idx="3201">
                  <c:v>54.078000000000003</c:v>
                </c:pt>
                <c:pt idx="3202">
                  <c:v>54.078000000000003</c:v>
                </c:pt>
                <c:pt idx="3203">
                  <c:v>54.078000000000003</c:v>
                </c:pt>
                <c:pt idx="3204">
                  <c:v>54.082000000000001</c:v>
                </c:pt>
                <c:pt idx="3205">
                  <c:v>54.09</c:v>
                </c:pt>
                <c:pt idx="3206">
                  <c:v>54.100999999999999</c:v>
                </c:pt>
                <c:pt idx="3207">
                  <c:v>54.112000000000002</c:v>
                </c:pt>
                <c:pt idx="3208">
                  <c:v>54.125</c:v>
                </c:pt>
                <c:pt idx="3209">
                  <c:v>54.137</c:v>
                </c:pt>
                <c:pt idx="3210">
                  <c:v>54.148000000000003</c:v>
                </c:pt>
                <c:pt idx="3211">
                  <c:v>54.158999999999999</c:v>
                </c:pt>
                <c:pt idx="3212">
                  <c:v>54.17</c:v>
                </c:pt>
                <c:pt idx="3213">
                  <c:v>54.182000000000002</c:v>
                </c:pt>
                <c:pt idx="3214">
                  <c:v>54.192999999999998</c:v>
                </c:pt>
                <c:pt idx="3215">
                  <c:v>54.203000000000003</c:v>
                </c:pt>
                <c:pt idx="3216">
                  <c:v>54.225000000000001</c:v>
                </c:pt>
                <c:pt idx="3217">
                  <c:v>54.276000000000003</c:v>
                </c:pt>
                <c:pt idx="3218">
                  <c:v>54.344999999999999</c:v>
                </c:pt>
                <c:pt idx="3219">
                  <c:v>54.39</c:v>
                </c:pt>
                <c:pt idx="3220">
                  <c:v>54.393999999999998</c:v>
                </c:pt>
                <c:pt idx="3221">
                  <c:v>54.396999999999998</c:v>
                </c:pt>
                <c:pt idx="3222">
                  <c:v>54.402999999999999</c:v>
                </c:pt>
                <c:pt idx="3223">
                  <c:v>54.411000000000001</c:v>
                </c:pt>
                <c:pt idx="3224">
                  <c:v>54.420999999999999</c:v>
                </c:pt>
                <c:pt idx="3225">
                  <c:v>54.432000000000002</c:v>
                </c:pt>
                <c:pt idx="3226">
                  <c:v>54.445</c:v>
                </c:pt>
                <c:pt idx="3227">
                  <c:v>54.459000000000003</c:v>
                </c:pt>
                <c:pt idx="3228">
                  <c:v>54.470999999999997</c:v>
                </c:pt>
                <c:pt idx="3229">
                  <c:v>54.481000000000002</c:v>
                </c:pt>
                <c:pt idx="3230">
                  <c:v>54.493000000000002</c:v>
                </c:pt>
                <c:pt idx="3231">
                  <c:v>54.503999999999998</c:v>
                </c:pt>
                <c:pt idx="3232">
                  <c:v>54.515000000000001</c:v>
                </c:pt>
                <c:pt idx="3233">
                  <c:v>54.527000000000001</c:v>
                </c:pt>
                <c:pt idx="3234">
                  <c:v>54.552999999999997</c:v>
                </c:pt>
                <c:pt idx="3235">
                  <c:v>54.610999999999997</c:v>
                </c:pt>
                <c:pt idx="3236">
                  <c:v>54.7</c:v>
                </c:pt>
                <c:pt idx="3237">
                  <c:v>54.786000000000001</c:v>
                </c:pt>
                <c:pt idx="3238">
                  <c:v>54.863999999999997</c:v>
                </c:pt>
                <c:pt idx="3239">
                  <c:v>54.914000000000001</c:v>
                </c:pt>
                <c:pt idx="3240">
                  <c:v>54.923999999999999</c:v>
                </c:pt>
                <c:pt idx="3241">
                  <c:v>54.923999999999999</c:v>
                </c:pt>
                <c:pt idx="3242">
                  <c:v>54.924999999999997</c:v>
                </c:pt>
                <c:pt idx="3243">
                  <c:v>54.930999999999997</c:v>
                </c:pt>
                <c:pt idx="3244">
                  <c:v>54.939</c:v>
                </c:pt>
                <c:pt idx="3245">
                  <c:v>54.948999999999998</c:v>
                </c:pt>
                <c:pt idx="3246">
                  <c:v>54.96</c:v>
                </c:pt>
                <c:pt idx="3247">
                  <c:v>54.970999999999997</c:v>
                </c:pt>
                <c:pt idx="3248">
                  <c:v>54.984000000000002</c:v>
                </c:pt>
                <c:pt idx="3249">
                  <c:v>54.997</c:v>
                </c:pt>
                <c:pt idx="3250">
                  <c:v>55.006999999999998</c:v>
                </c:pt>
                <c:pt idx="3251">
                  <c:v>55.018000000000001</c:v>
                </c:pt>
                <c:pt idx="3252">
                  <c:v>55.03</c:v>
                </c:pt>
                <c:pt idx="3253">
                  <c:v>55.040999999999997</c:v>
                </c:pt>
                <c:pt idx="3254">
                  <c:v>55.052</c:v>
                </c:pt>
                <c:pt idx="3255">
                  <c:v>55.073</c:v>
                </c:pt>
                <c:pt idx="3256">
                  <c:v>55.122</c:v>
                </c:pt>
                <c:pt idx="3257">
                  <c:v>55.192</c:v>
                </c:pt>
                <c:pt idx="3258">
                  <c:v>55.225000000000001</c:v>
                </c:pt>
                <c:pt idx="3259">
                  <c:v>55.225000000000001</c:v>
                </c:pt>
                <c:pt idx="3260">
                  <c:v>55.228000000000002</c:v>
                </c:pt>
                <c:pt idx="3261">
                  <c:v>55.234000000000002</c:v>
                </c:pt>
                <c:pt idx="3262">
                  <c:v>55.243000000000002</c:v>
                </c:pt>
                <c:pt idx="3263">
                  <c:v>55.253</c:v>
                </c:pt>
                <c:pt idx="3264">
                  <c:v>55.265000000000001</c:v>
                </c:pt>
                <c:pt idx="3265">
                  <c:v>55.279000000000003</c:v>
                </c:pt>
                <c:pt idx="3266">
                  <c:v>55.292999999999999</c:v>
                </c:pt>
                <c:pt idx="3267">
                  <c:v>55.304000000000002</c:v>
                </c:pt>
                <c:pt idx="3268">
                  <c:v>55.314999999999998</c:v>
                </c:pt>
                <c:pt idx="3269">
                  <c:v>55.326000000000001</c:v>
                </c:pt>
                <c:pt idx="3270">
                  <c:v>55.338000000000001</c:v>
                </c:pt>
                <c:pt idx="3271">
                  <c:v>55.348999999999997</c:v>
                </c:pt>
                <c:pt idx="3272">
                  <c:v>55.360999999999997</c:v>
                </c:pt>
                <c:pt idx="3273">
                  <c:v>55.386000000000003</c:v>
                </c:pt>
                <c:pt idx="3274">
                  <c:v>55.402000000000001</c:v>
                </c:pt>
                <c:pt idx="3275">
                  <c:v>55.411000000000001</c:v>
                </c:pt>
                <c:pt idx="3276">
                  <c:v>55.42</c:v>
                </c:pt>
                <c:pt idx="3277">
                  <c:v>55.43</c:v>
                </c:pt>
                <c:pt idx="3278">
                  <c:v>55.44</c:v>
                </c:pt>
                <c:pt idx="3279">
                  <c:v>55.451999999999998</c:v>
                </c:pt>
                <c:pt idx="3280">
                  <c:v>55.465000000000003</c:v>
                </c:pt>
                <c:pt idx="3281">
                  <c:v>55.478999999999999</c:v>
                </c:pt>
                <c:pt idx="3282">
                  <c:v>55.494</c:v>
                </c:pt>
                <c:pt idx="3283">
                  <c:v>55.506</c:v>
                </c:pt>
                <c:pt idx="3284">
                  <c:v>55.518000000000001</c:v>
                </c:pt>
                <c:pt idx="3285">
                  <c:v>55.529000000000003</c:v>
                </c:pt>
                <c:pt idx="3286">
                  <c:v>55.54</c:v>
                </c:pt>
                <c:pt idx="3287">
                  <c:v>55.551000000000002</c:v>
                </c:pt>
                <c:pt idx="3288">
                  <c:v>55.578000000000003</c:v>
                </c:pt>
                <c:pt idx="3289">
                  <c:v>55.636000000000003</c:v>
                </c:pt>
                <c:pt idx="3290">
                  <c:v>55.703000000000003</c:v>
                </c:pt>
                <c:pt idx="3291">
                  <c:v>55.728999999999999</c:v>
                </c:pt>
                <c:pt idx="3292">
                  <c:v>55.728999999999999</c:v>
                </c:pt>
                <c:pt idx="3293">
                  <c:v>55.734000000000002</c:v>
                </c:pt>
                <c:pt idx="3294">
                  <c:v>55.741999999999997</c:v>
                </c:pt>
                <c:pt idx="3295">
                  <c:v>55.75</c:v>
                </c:pt>
                <c:pt idx="3296">
                  <c:v>55.759</c:v>
                </c:pt>
                <c:pt idx="3297">
                  <c:v>55.77</c:v>
                </c:pt>
                <c:pt idx="3298">
                  <c:v>55.78</c:v>
                </c:pt>
                <c:pt idx="3299">
                  <c:v>55.792999999999999</c:v>
                </c:pt>
                <c:pt idx="3300">
                  <c:v>55.805999999999997</c:v>
                </c:pt>
                <c:pt idx="3301">
                  <c:v>55.817999999999998</c:v>
                </c:pt>
                <c:pt idx="3302">
                  <c:v>55.828000000000003</c:v>
                </c:pt>
                <c:pt idx="3303">
                  <c:v>55.838999999999999</c:v>
                </c:pt>
                <c:pt idx="3304">
                  <c:v>55.85</c:v>
                </c:pt>
                <c:pt idx="3305">
                  <c:v>55.860999999999997</c:v>
                </c:pt>
                <c:pt idx="3306">
                  <c:v>55.872</c:v>
                </c:pt>
                <c:pt idx="3307">
                  <c:v>55.89</c:v>
                </c:pt>
                <c:pt idx="3308">
                  <c:v>55.933</c:v>
                </c:pt>
                <c:pt idx="3309">
                  <c:v>56.000999999999998</c:v>
                </c:pt>
                <c:pt idx="3310">
                  <c:v>56.076999999999998</c:v>
                </c:pt>
                <c:pt idx="3311">
                  <c:v>56.139000000000003</c:v>
                </c:pt>
                <c:pt idx="3312">
                  <c:v>56.173000000000002</c:v>
                </c:pt>
                <c:pt idx="3313">
                  <c:v>56.180999999999997</c:v>
                </c:pt>
                <c:pt idx="3314">
                  <c:v>56.180999999999997</c:v>
                </c:pt>
                <c:pt idx="3315">
                  <c:v>56.180999999999997</c:v>
                </c:pt>
                <c:pt idx="3316">
                  <c:v>56.186</c:v>
                </c:pt>
                <c:pt idx="3317">
                  <c:v>56.195999999999998</c:v>
                </c:pt>
                <c:pt idx="3318">
                  <c:v>56.206000000000003</c:v>
                </c:pt>
                <c:pt idx="3319">
                  <c:v>56.219000000000001</c:v>
                </c:pt>
                <c:pt idx="3320">
                  <c:v>56.232999999999997</c:v>
                </c:pt>
                <c:pt idx="3321">
                  <c:v>56.247</c:v>
                </c:pt>
                <c:pt idx="3322">
                  <c:v>56.261000000000003</c:v>
                </c:pt>
                <c:pt idx="3323">
                  <c:v>56.271000000000001</c:v>
                </c:pt>
                <c:pt idx="3324">
                  <c:v>56.283000000000001</c:v>
                </c:pt>
                <c:pt idx="3325">
                  <c:v>56.293999999999997</c:v>
                </c:pt>
                <c:pt idx="3326">
                  <c:v>56.305999999999997</c:v>
                </c:pt>
                <c:pt idx="3327">
                  <c:v>56.316000000000003</c:v>
                </c:pt>
                <c:pt idx="3328">
                  <c:v>56.347000000000001</c:v>
                </c:pt>
                <c:pt idx="3329">
                  <c:v>56.405000000000001</c:v>
                </c:pt>
                <c:pt idx="3330">
                  <c:v>56.478000000000002</c:v>
                </c:pt>
                <c:pt idx="3331">
                  <c:v>56.502000000000002</c:v>
                </c:pt>
                <c:pt idx="3332">
                  <c:v>56.503999999999998</c:v>
                </c:pt>
                <c:pt idx="3333">
                  <c:v>56.51</c:v>
                </c:pt>
                <c:pt idx="3334">
                  <c:v>56.518999999999998</c:v>
                </c:pt>
                <c:pt idx="3335">
                  <c:v>56.53</c:v>
                </c:pt>
                <c:pt idx="3336">
                  <c:v>56.542000000000002</c:v>
                </c:pt>
                <c:pt idx="3337">
                  <c:v>56.554000000000002</c:v>
                </c:pt>
                <c:pt idx="3338">
                  <c:v>56.567</c:v>
                </c:pt>
                <c:pt idx="3339">
                  <c:v>56.576999999999998</c:v>
                </c:pt>
                <c:pt idx="3340">
                  <c:v>56.588000000000001</c:v>
                </c:pt>
                <c:pt idx="3341">
                  <c:v>56.6</c:v>
                </c:pt>
                <c:pt idx="3342">
                  <c:v>56.610999999999997</c:v>
                </c:pt>
                <c:pt idx="3343">
                  <c:v>56.625</c:v>
                </c:pt>
                <c:pt idx="3344">
                  <c:v>56.652000000000001</c:v>
                </c:pt>
                <c:pt idx="3345">
                  <c:v>56.709000000000003</c:v>
                </c:pt>
                <c:pt idx="3346">
                  <c:v>56.779000000000003</c:v>
                </c:pt>
                <c:pt idx="3347">
                  <c:v>56.787999999999997</c:v>
                </c:pt>
                <c:pt idx="3348">
                  <c:v>56.789000000000001</c:v>
                </c:pt>
                <c:pt idx="3349">
                  <c:v>56.795999999999999</c:v>
                </c:pt>
                <c:pt idx="3350">
                  <c:v>56.805</c:v>
                </c:pt>
                <c:pt idx="3351">
                  <c:v>56.814999999999998</c:v>
                </c:pt>
                <c:pt idx="3352">
                  <c:v>56.828000000000003</c:v>
                </c:pt>
                <c:pt idx="3353">
                  <c:v>56.841999999999999</c:v>
                </c:pt>
                <c:pt idx="3354">
                  <c:v>56.856000000000002</c:v>
                </c:pt>
                <c:pt idx="3355">
                  <c:v>56.866</c:v>
                </c:pt>
                <c:pt idx="3356">
                  <c:v>56.877000000000002</c:v>
                </c:pt>
                <c:pt idx="3357">
                  <c:v>56.887999999999998</c:v>
                </c:pt>
                <c:pt idx="3358">
                  <c:v>56.899000000000001</c:v>
                </c:pt>
                <c:pt idx="3359">
                  <c:v>56.908999999999999</c:v>
                </c:pt>
                <c:pt idx="3360">
                  <c:v>56.939</c:v>
                </c:pt>
                <c:pt idx="3361">
                  <c:v>56.948</c:v>
                </c:pt>
                <c:pt idx="3362">
                  <c:v>56.951999999999998</c:v>
                </c:pt>
                <c:pt idx="3363">
                  <c:v>56.960999999999999</c:v>
                </c:pt>
                <c:pt idx="3364">
                  <c:v>56.97</c:v>
                </c:pt>
                <c:pt idx="3365">
                  <c:v>56.981000000000002</c:v>
                </c:pt>
                <c:pt idx="3366">
                  <c:v>56.993000000000002</c:v>
                </c:pt>
                <c:pt idx="3367">
                  <c:v>57.006</c:v>
                </c:pt>
                <c:pt idx="3368">
                  <c:v>57.02</c:v>
                </c:pt>
                <c:pt idx="3369">
                  <c:v>57.030999999999999</c:v>
                </c:pt>
                <c:pt idx="3370">
                  <c:v>57.042000000000002</c:v>
                </c:pt>
                <c:pt idx="3371">
                  <c:v>57.052999999999997</c:v>
                </c:pt>
                <c:pt idx="3372">
                  <c:v>57.064</c:v>
                </c:pt>
                <c:pt idx="3373">
                  <c:v>57.075000000000003</c:v>
                </c:pt>
                <c:pt idx="3374">
                  <c:v>57.085000000000001</c:v>
                </c:pt>
                <c:pt idx="3375">
                  <c:v>57.097000000000001</c:v>
                </c:pt>
                <c:pt idx="3376">
                  <c:v>57.125999999999998</c:v>
                </c:pt>
                <c:pt idx="3377">
                  <c:v>57.167000000000002</c:v>
                </c:pt>
                <c:pt idx="3378">
                  <c:v>57.204000000000001</c:v>
                </c:pt>
                <c:pt idx="3379">
                  <c:v>57.25</c:v>
                </c:pt>
                <c:pt idx="3380">
                  <c:v>57.273000000000003</c:v>
                </c:pt>
                <c:pt idx="3381">
                  <c:v>57.273000000000003</c:v>
                </c:pt>
                <c:pt idx="3382">
                  <c:v>57.277000000000001</c:v>
                </c:pt>
                <c:pt idx="3383">
                  <c:v>57.286000000000001</c:v>
                </c:pt>
                <c:pt idx="3384">
                  <c:v>57.295000000000002</c:v>
                </c:pt>
                <c:pt idx="3385">
                  <c:v>57.305999999999997</c:v>
                </c:pt>
                <c:pt idx="3386">
                  <c:v>57.32</c:v>
                </c:pt>
                <c:pt idx="3387">
                  <c:v>57.334000000000003</c:v>
                </c:pt>
                <c:pt idx="3388">
                  <c:v>57.347000000000001</c:v>
                </c:pt>
                <c:pt idx="3389">
                  <c:v>57.359000000000002</c:v>
                </c:pt>
                <c:pt idx="3390">
                  <c:v>57.37</c:v>
                </c:pt>
                <c:pt idx="3391">
                  <c:v>57.381</c:v>
                </c:pt>
                <c:pt idx="3392">
                  <c:v>57.393000000000001</c:v>
                </c:pt>
                <c:pt idx="3393">
                  <c:v>57.404000000000003</c:v>
                </c:pt>
                <c:pt idx="3394">
                  <c:v>57.418999999999997</c:v>
                </c:pt>
                <c:pt idx="3395">
                  <c:v>57.451000000000001</c:v>
                </c:pt>
                <c:pt idx="3396">
                  <c:v>57.512</c:v>
                </c:pt>
                <c:pt idx="3397">
                  <c:v>57.576999999999998</c:v>
                </c:pt>
                <c:pt idx="3398">
                  <c:v>57.594999999999999</c:v>
                </c:pt>
                <c:pt idx="3399">
                  <c:v>57.607999999999997</c:v>
                </c:pt>
                <c:pt idx="3400">
                  <c:v>57.646000000000001</c:v>
                </c:pt>
                <c:pt idx="3401">
                  <c:v>57.691000000000003</c:v>
                </c:pt>
                <c:pt idx="3402">
                  <c:v>57.71</c:v>
                </c:pt>
                <c:pt idx="3403">
                  <c:v>57.716000000000001</c:v>
                </c:pt>
                <c:pt idx="3404">
                  <c:v>57.722999999999999</c:v>
                </c:pt>
                <c:pt idx="3405">
                  <c:v>57.734999999999999</c:v>
                </c:pt>
                <c:pt idx="3406">
                  <c:v>57.756999999999998</c:v>
                </c:pt>
                <c:pt idx="3407">
                  <c:v>57.786000000000001</c:v>
                </c:pt>
                <c:pt idx="3408">
                  <c:v>57.813000000000002</c:v>
                </c:pt>
                <c:pt idx="3409">
                  <c:v>57.837000000000003</c:v>
                </c:pt>
                <c:pt idx="3410">
                  <c:v>57.851999999999997</c:v>
                </c:pt>
                <c:pt idx="3411">
                  <c:v>57.851999999999997</c:v>
                </c:pt>
                <c:pt idx="3412">
                  <c:v>57.851999999999997</c:v>
                </c:pt>
                <c:pt idx="3413">
                  <c:v>57.857999999999997</c:v>
                </c:pt>
                <c:pt idx="3414">
                  <c:v>57.875999999999998</c:v>
                </c:pt>
                <c:pt idx="3415">
                  <c:v>57.915999999999997</c:v>
                </c:pt>
                <c:pt idx="3416">
                  <c:v>57.969000000000001</c:v>
                </c:pt>
                <c:pt idx="3417">
                  <c:v>58.015999999999998</c:v>
                </c:pt>
                <c:pt idx="3418">
                  <c:v>58.067</c:v>
                </c:pt>
                <c:pt idx="3419">
                  <c:v>58.103000000000002</c:v>
                </c:pt>
                <c:pt idx="3420">
                  <c:v>58.177999999999997</c:v>
                </c:pt>
                <c:pt idx="3421">
                  <c:v>58.220999999999997</c:v>
                </c:pt>
                <c:pt idx="3422">
                  <c:v>58.220999999999997</c:v>
                </c:pt>
                <c:pt idx="3423">
                  <c:v>58.220999999999997</c:v>
                </c:pt>
                <c:pt idx="3424">
                  <c:v>58.225999999999999</c:v>
                </c:pt>
                <c:pt idx="3425">
                  <c:v>58.234000000000002</c:v>
                </c:pt>
                <c:pt idx="3426">
                  <c:v>58.243000000000002</c:v>
                </c:pt>
                <c:pt idx="3427">
                  <c:v>58.253999999999998</c:v>
                </c:pt>
                <c:pt idx="3428">
                  <c:v>58.265999999999998</c:v>
                </c:pt>
                <c:pt idx="3429">
                  <c:v>58.279000000000003</c:v>
                </c:pt>
                <c:pt idx="3430">
                  <c:v>58.289000000000001</c:v>
                </c:pt>
                <c:pt idx="3431">
                  <c:v>58.298000000000002</c:v>
                </c:pt>
                <c:pt idx="3432">
                  <c:v>58.308999999999997</c:v>
                </c:pt>
                <c:pt idx="3433">
                  <c:v>58.32</c:v>
                </c:pt>
                <c:pt idx="3434">
                  <c:v>58.331000000000003</c:v>
                </c:pt>
                <c:pt idx="3435">
                  <c:v>58.344999999999999</c:v>
                </c:pt>
                <c:pt idx="3436">
                  <c:v>58.378</c:v>
                </c:pt>
                <c:pt idx="3437">
                  <c:v>58.442</c:v>
                </c:pt>
                <c:pt idx="3438">
                  <c:v>58.526000000000003</c:v>
                </c:pt>
                <c:pt idx="3439">
                  <c:v>58.616</c:v>
                </c:pt>
                <c:pt idx="3440">
                  <c:v>58.698999999999998</c:v>
                </c:pt>
                <c:pt idx="3441">
                  <c:v>58.765999999999998</c:v>
                </c:pt>
                <c:pt idx="3442">
                  <c:v>58.823</c:v>
                </c:pt>
                <c:pt idx="3443">
                  <c:v>58.856000000000002</c:v>
                </c:pt>
                <c:pt idx="3444">
                  <c:v>58.860999999999997</c:v>
                </c:pt>
                <c:pt idx="3445">
                  <c:v>58.860999999999997</c:v>
                </c:pt>
                <c:pt idx="3446">
                  <c:v>58.860999999999997</c:v>
                </c:pt>
                <c:pt idx="3447">
                  <c:v>58.860999999999997</c:v>
                </c:pt>
                <c:pt idx="3448">
                  <c:v>58.860999999999997</c:v>
                </c:pt>
                <c:pt idx="3449">
                  <c:v>58.866999999999997</c:v>
                </c:pt>
                <c:pt idx="3450">
                  <c:v>58.874000000000002</c:v>
                </c:pt>
                <c:pt idx="3451">
                  <c:v>58.884</c:v>
                </c:pt>
                <c:pt idx="3452">
                  <c:v>58.893999999999998</c:v>
                </c:pt>
                <c:pt idx="3453">
                  <c:v>58.906999999999996</c:v>
                </c:pt>
                <c:pt idx="3454">
                  <c:v>58.921999999999997</c:v>
                </c:pt>
                <c:pt idx="3455">
                  <c:v>58.935000000000002</c:v>
                </c:pt>
                <c:pt idx="3456">
                  <c:v>58.948</c:v>
                </c:pt>
                <c:pt idx="3457">
                  <c:v>58.959000000000003</c:v>
                </c:pt>
                <c:pt idx="3458">
                  <c:v>58.97</c:v>
                </c:pt>
                <c:pt idx="3459">
                  <c:v>58.981000000000002</c:v>
                </c:pt>
                <c:pt idx="3460">
                  <c:v>58.991</c:v>
                </c:pt>
                <c:pt idx="3461">
                  <c:v>59.000999999999998</c:v>
                </c:pt>
                <c:pt idx="3462">
                  <c:v>59.030999999999999</c:v>
                </c:pt>
                <c:pt idx="3463">
                  <c:v>59.088999999999999</c:v>
                </c:pt>
                <c:pt idx="3464">
                  <c:v>59.170999999999999</c:v>
                </c:pt>
                <c:pt idx="3465">
                  <c:v>59.249000000000002</c:v>
                </c:pt>
                <c:pt idx="3466">
                  <c:v>59.284999999999997</c:v>
                </c:pt>
                <c:pt idx="3467">
                  <c:v>59.305999999999997</c:v>
                </c:pt>
                <c:pt idx="3468">
                  <c:v>59.366999999999997</c:v>
                </c:pt>
                <c:pt idx="3469">
                  <c:v>59.433999999999997</c:v>
                </c:pt>
                <c:pt idx="3470">
                  <c:v>59.444000000000003</c:v>
                </c:pt>
                <c:pt idx="3471">
                  <c:v>59.444000000000003</c:v>
                </c:pt>
                <c:pt idx="3472">
                  <c:v>59.445</c:v>
                </c:pt>
                <c:pt idx="3473">
                  <c:v>59.451999999999998</c:v>
                </c:pt>
                <c:pt idx="3474">
                  <c:v>59.462000000000003</c:v>
                </c:pt>
                <c:pt idx="3475">
                  <c:v>59.475999999999999</c:v>
                </c:pt>
                <c:pt idx="3476">
                  <c:v>59.49</c:v>
                </c:pt>
                <c:pt idx="3477">
                  <c:v>59.503</c:v>
                </c:pt>
                <c:pt idx="3478">
                  <c:v>59.514000000000003</c:v>
                </c:pt>
                <c:pt idx="3479">
                  <c:v>59.526000000000003</c:v>
                </c:pt>
                <c:pt idx="3480">
                  <c:v>59.537999999999997</c:v>
                </c:pt>
                <c:pt idx="3481">
                  <c:v>59.548999999999999</c:v>
                </c:pt>
                <c:pt idx="3482">
                  <c:v>59.561999999999998</c:v>
                </c:pt>
                <c:pt idx="3483">
                  <c:v>59.598999999999997</c:v>
                </c:pt>
                <c:pt idx="3484">
                  <c:v>59.676000000000002</c:v>
                </c:pt>
                <c:pt idx="3485">
                  <c:v>59.765000000000001</c:v>
                </c:pt>
                <c:pt idx="3486">
                  <c:v>59.853999999999999</c:v>
                </c:pt>
                <c:pt idx="3487">
                  <c:v>59.893000000000001</c:v>
                </c:pt>
                <c:pt idx="3488">
                  <c:v>59.893000000000001</c:v>
                </c:pt>
                <c:pt idx="3489">
                  <c:v>59.893000000000001</c:v>
                </c:pt>
                <c:pt idx="3490">
                  <c:v>59.896999999999998</c:v>
                </c:pt>
                <c:pt idx="3491">
                  <c:v>59.905000000000001</c:v>
                </c:pt>
                <c:pt idx="3492">
                  <c:v>59.914999999999999</c:v>
                </c:pt>
                <c:pt idx="3493">
                  <c:v>59.924999999999997</c:v>
                </c:pt>
                <c:pt idx="3494">
                  <c:v>59.939</c:v>
                </c:pt>
                <c:pt idx="3495">
                  <c:v>59.953000000000003</c:v>
                </c:pt>
                <c:pt idx="3496">
                  <c:v>59.963999999999999</c:v>
                </c:pt>
                <c:pt idx="3497">
                  <c:v>59.973999999999997</c:v>
                </c:pt>
                <c:pt idx="3498">
                  <c:v>59.984000000000002</c:v>
                </c:pt>
                <c:pt idx="3499">
                  <c:v>59.994999999999997</c:v>
                </c:pt>
                <c:pt idx="3500">
                  <c:v>60.005000000000003</c:v>
                </c:pt>
                <c:pt idx="3501">
                  <c:v>60.015000000000001</c:v>
                </c:pt>
                <c:pt idx="3502">
                  <c:v>60.031999999999996</c:v>
                </c:pt>
                <c:pt idx="3503">
                  <c:v>60.079000000000001</c:v>
                </c:pt>
                <c:pt idx="3504">
                  <c:v>60.155000000000001</c:v>
                </c:pt>
                <c:pt idx="3505">
                  <c:v>60.244</c:v>
                </c:pt>
                <c:pt idx="3506">
                  <c:v>60.326999999999998</c:v>
                </c:pt>
                <c:pt idx="3507">
                  <c:v>60.377000000000002</c:v>
                </c:pt>
                <c:pt idx="3508">
                  <c:v>60.381999999999998</c:v>
                </c:pt>
                <c:pt idx="3509">
                  <c:v>60.381999999999998</c:v>
                </c:pt>
                <c:pt idx="3510">
                  <c:v>60.381999999999998</c:v>
                </c:pt>
                <c:pt idx="3511">
                  <c:v>60.383000000000003</c:v>
                </c:pt>
                <c:pt idx="3512">
                  <c:v>60.390999999999998</c:v>
                </c:pt>
                <c:pt idx="3513">
                  <c:v>60.4</c:v>
                </c:pt>
                <c:pt idx="3514">
                  <c:v>60.41</c:v>
                </c:pt>
                <c:pt idx="3515">
                  <c:v>60.423000000000002</c:v>
                </c:pt>
                <c:pt idx="3516">
                  <c:v>60.436999999999998</c:v>
                </c:pt>
                <c:pt idx="3517">
                  <c:v>60.451999999999998</c:v>
                </c:pt>
                <c:pt idx="3518">
                  <c:v>60.465000000000003</c:v>
                </c:pt>
                <c:pt idx="3519">
                  <c:v>60.475000000000001</c:v>
                </c:pt>
                <c:pt idx="3520">
                  <c:v>60.487000000000002</c:v>
                </c:pt>
                <c:pt idx="3521">
                  <c:v>60.497999999999998</c:v>
                </c:pt>
                <c:pt idx="3522">
                  <c:v>60.509</c:v>
                </c:pt>
                <c:pt idx="3523">
                  <c:v>60.521000000000001</c:v>
                </c:pt>
                <c:pt idx="3524">
                  <c:v>60.557000000000002</c:v>
                </c:pt>
                <c:pt idx="3525">
                  <c:v>60.594000000000001</c:v>
                </c:pt>
                <c:pt idx="3526">
                  <c:v>60.600999999999999</c:v>
                </c:pt>
                <c:pt idx="3527">
                  <c:v>60.604999999999997</c:v>
                </c:pt>
                <c:pt idx="3528">
                  <c:v>60.613999999999997</c:v>
                </c:pt>
                <c:pt idx="3529">
                  <c:v>60.624000000000002</c:v>
                </c:pt>
                <c:pt idx="3530">
                  <c:v>60.634999999999998</c:v>
                </c:pt>
                <c:pt idx="3531">
                  <c:v>60.648000000000003</c:v>
                </c:pt>
                <c:pt idx="3532">
                  <c:v>60.662999999999997</c:v>
                </c:pt>
                <c:pt idx="3533">
                  <c:v>60.676000000000002</c:v>
                </c:pt>
                <c:pt idx="3534">
                  <c:v>60.686999999999998</c:v>
                </c:pt>
                <c:pt idx="3535">
                  <c:v>60.698</c:v>
                </c:pt>
                <c:pt idx="3536">
                  <c:v>60.71</c:v>
                </c:pt>
                <c:pt idx="3537">
                  <c:v>60.720999999999997</c:v>
                </c:pt>
                <c:pt idx="3538">
                  <c:v>60.746000000000002</c:v>
                </c:pt>
                <c:pt idx="3539">
                  <c:v>60.796999999999997</c:v>
                </c:pt>
                <c:pt idx="3540">
                  <c:v>60.866999999999997</c:v>
                </c:pt>
                <c:pt idx="3541">
                  <c:v>60.912999999999997</c:v>
                </c:pt>
                <c:pt idx="3542">
                  <c:v>60.918999999999997</c:v>
                </c:pt>
                <c:pt idx="3543">
                  <c:v>60.918999999999997</c:v>
                </c:pt>
                <c:pt idx="3544">
                  <c:v>60.923000000000002</c:v>
                </c:pt>
                <c:pt idx="3545">
                  <c:v>60.930999999999997</c:v>
                </c:pt>
                <c:pt idx="3546">
                  <c:v>60.941000000000003</c:v>
                </c:pt>
                <c:pt idx="3547">
                  <c:v>60.951999999999998</c:v>
                </c:pt>
                <c:pt idx="3548">
                  <c:v>60.965000000000003</c:v>
                </c:pt>
                <c:pt idx="3549">
                  <c:v>60.978000000000002</c:v>
                </c:pt>
                <c:pt idx="3550">
                  <c:v>60.991</c:v>
                </c:pt>
                <c:pt idx="3551">
                  <c:v>61.002000000000002</c:v>
                </c:pt>
                <c:pt idx="3552">
                  <c:v>61.012</c:v>
                </c:pt>
                <c:pt idx="3553">
                  <c:v>61.023000000000003</c:v>
                </c:pt>
                <c:pt idx="3554">
                  <c:v>61.034999999999997</c:v>
                </c:pt>
                <c:pt idx="3555">
                  <c:v>61.045000000000002</c:v>
                </c:pt>
                <c:pt idx="3556">
                  <c:v>61.063000000000002</c:v>
                </c:pt>
                <c:pt idx="3557">
                  <c:v>61.106999999999999</c:v>
                </c:pt>
                <c:pt idx="3558">
                  <c:v>61.189</c:v>
                </c:pt>
                <c:pt idx="3559">
                  <c:v>61.253</c:v>
                </c:pt>
                <c:pt idx="3560">
                  <c:v>61.265999999999998</c:v>
                </c:pt>
                <c:pt idx="3561">
                  <c:v>61.265999999999998</c:v>
                </c:pt>
                <c:pt idx="3562">
                  <c:v>61.271000000000001</c:v>
                </c:pt>
                <c:pt idx="3563">
                  <c:v>61.279000000000003</c:v>
                </c:pt>
                <c:pt idx="3564">
                  <c:v>61.287999999999997</c:v>
                </c:pt>
                <c:pt idx="3565">
                  <c:v>61.3</c:v>
                </c:pt>
                <c:pt idx="3566">
                  <c:v>61.313000000000002</c:v>
                </c:pt>
                <c:pt idx="3567">
                  <c:v>61.326999999999998</c:v>
                </c:pt>
                <c:pt idx="3568">
                  <c:v>61.338999999999999</c:v>
                </c:pt>
                <c:pt idx="3569">
                  <c:v>61.350999999999999</c:v>
                </c:pt>
                <c:pt idx="3570">
                  <c:v>61.362000000000002</c:v>
                </c:pt>
                <c:pt idx="3571">
                  <c:v>61.372999999999998</c:v>
                </c:pt>
                <c:pt idx="3572">
                  <c:v>61.384</c:v>
                </c:pt>
                <c:pt idx="3573">
                  <c:v>61.393999999999998</c:v>
                </c:pt>
                <c:pt idx="3574">
                  <c:v>61.405000000000001</c:v>
                </c:pt>
                <c:pt idx="3575">
                  <c:v>61.417000000000002</c:v>
                </c:pt>
                <c:pt idx="3576">
                  <c:v>61.426000000000002</c:v>
                </c:pt>
                <c:pt idx="3577">
                  <c:v>61.436</c:v>
                </c:pt>
                <c:pt idx="3578">
                  <c:v>61.445999999999998</c:v>
                </c:pt>
                <c:pt idx="3579">
                  <c:v>61.457999999999998</c:v>
                </c:pt>
                <c:pt idx="3580">
                  <c:v>61.470999999999997</c:v>
                </c:pt>
                <c:pt idx="3581">
                  <c:v>61.484999999999999</c:v>
                </c:pt>
                <c:pt idx="3582">
                  <c:v>61.497</c:v>
                </c:pt>
                <c:pt idx="3583">
                  <c:v>61.508000000000003</c:v>
                </c:pt>
                <c:pt idx="3584">
                  <c:v>61.518999999999998</c:v>
                </c:pt>
                <c:pt idx="3585">
                  <c:v>61.53</c:v>
                </c:pt>
                <c:pt idx="3586">
                  <c:v>61.542000000000002</c:v>
                </c:pt>
                <c:pt idx="3587">
                  <c:v>61.552</c:v>
                </c:pt>
                <c:pt idx="3588">
                  <c:v>61.563000000000002</c:v>
                </c:pt>
                <c:pt idx="3589">
                  <c:v>61.576999999999998</c:v>
                </c:pt>
                <c:pt idx="3590">
                  <c:v>61.61</c:v>
                </c:pt>
                <c:pt idx="3591">
                  <c:v>61.667999999999999</c:v>
                </c:pt>
                <c:pt idx="3592">
                  <c:v>61.720999999999997</c:v>
                </c:pt>
                <c:pt idx="3593">
                  <c:v>61.734999999999999</c:v>
                </c:pt>
                <c:pt idx="3594">
                  <c:v>61.735999999999997</c:v>
                </c:pt>
                <c:pt idx="3595">
                  <c:v>61.741999999999997</c:v>
                </c:pt>
                <c:pt idx="3596">
                  <c:v>61.750999999999998</c:v>
                </c:pt>
                <c:pt idx="3597">
                  <c:v>61.76</c:v>
                </c:pt>
                <c:pt idx="3598">
                  <c:v>61.77</c:v>
                </c:pt>
                <c:pt idx="3599">
                  <c:v>61.780999999999999</c:v>
                </c:pt>
                <c:pt idx="3600">
                  <c:v>61.792000000000002</c:v>
                </c:pt>
                <c:pt idx="3601">
                  <c:v>61.804000000000002</c:v>
                </c:pt>
                <c:pt idx="3602">
                  <c:v>61.816000000000003</c:v>
                </c:pt>
                <c:pt idx="3603">
                  <c:v>61.829000000000001</c:v>
                </c:pt>
                <c:pt idx="3604">
                  <c:v>61.84</c:v>
                </c:pt>
                <c:pt idx="3605">
                  <c:v>61.847000000000001</c:v>
                </c:pt>
                <c:pt idx="3606">
                  <c:v>61.854999999999997</c:v>
                </c:pt>
                <c:pt idx="3607">
                  <c:v>61.865000000000002</c:v>
                </c:pt>
                <c:pt idx="3608">
                  <c:v>61.875999999999998</c:v>
                </c:pt>
                <c:pt idx="3609">
                  <c:v>61.886000000000003</c:v>
                </c:pt>
                <c:pt idx="3610">
                  <c:v>61.896000000000001</c:v>
                </c:pt>
                <c:pt idx="3611">
                  <c:v>61.906999999999996</c:v>
                </c:pt>
                <c:pt idx="3612">
                  <c:v>61.917999999999999</c:v>
                </c:pt>
                <c:pt idx="3613">
                  <c:v>61.94</c:v>
                </c:pt>
                <c:pt idx="3614">
                  <c:v>61.982999999999997</c:v>
                </c:pt>
                <c:pt idx="3615">
                  <c:v>62.043999999999997</c:v>
                </c:pt>
                <c:pt idx="3616">
                  <c:v>62.088999999999999</c:v>
                </c:pt>
                <c:pt idx="3617">
                  <c:v>62.088999999999999</c:v>
                </c:pt>
                <c:pt idx="3618">
                  <c:v>62.088999999999999</c:v>
                </c:pt>
                <c:pt idx="3619">
                  <c:v>62.091999999999999</c:v>
                </c:pt>
                <c:pt idx="3620">
                  <c:v>62.1</c:v>
                </c:pt>
                <c:pt idx="3621">
                  <c:v>62.107999999999997</c:v>
                </c:pt>
                <c:pt idx="3622">
                  <c:v>62.119</c:v>
                </c:pt>
                <c:pt idx="3623">
                  <c:v>62.128999999999998</c:v>
                </c:pt>
                <c:pt idx="3624">
                  <c:v>62.140999999999998</c:v>
                </c:pt>
                <c:pt idx="3625">
                  <c:v>62.155000000000001</c:v>
                </c:pt>
                <c:pt idx="3626">
                  <c:v>62.168999999999997</c:v>
                </c:pt>
                <c:pt idx="3627">
                  <c:v>62.179000000000002</c:v>
                </c:pt>
                <c:pt idx="3628">
                  <c:v>62.19</c:v>
                </c:pt>
                <c:pt idx="3629">
                  <c:v>62.201000000000001</c:v>
                </c:pt>
                <c:pt idx="3630">
                  <c:v>62.212000000000003</c:v>
                </c:pt>
                <c:pt idx="3631">
                  <c:v>62.222000000000001</c:v>
                </c:pt>
                <c:pt idx="3632">
                  <c:v>62.231999999999999</c:v>
                </c:pt>
                <c:pt idx="3633">
                  <c:v>62.246000000000002</c:v>
                </c:pt>
                <c:pt idx="3634">
                  <c:v>62.276000000000003</c:v>
                </c:pt>
                <c:pt idx="3635">
                  <c:v>62.332000000000001</c:v>
                </c:pt>
                <c:pt idx="3636">
                  <c:v>62.372999999999998</c:v>
                </c:pt>
                <c:pt idx="3637">
                  <c:v>62.372999999999998</c:v>
                </c:pt>
                <c:pt idx="3638">
                  <c:v>62.377000000000002</c:v>
                </c:pt>
                <c:pt idx="3639">
                  <c:v>62.384</c:v>
                </c:pt>
                <c:pt idx="3640">
                  <c:v>62.398000000000003</c:v>
                </c:pt>
                <c:pt idx="3641">
                  <c:v>62.436999999999998</c:v>
                </c:pt>
                <c:pt idx="3642">
                  <c:v>62.508000000000003</c:v>
                </c:pt>
                <c:pt idx="3643">
                  <c:v>62.594999999999999</c:v>
                </c:pt>
                <c:pt idx="3644">
                  <c:v>62.683999999999997</c:v>
                </c:pt>
                <c:pt idx="3645">
                  <c:v>62.773000000000003</c:v>
                </c:pt>
                <c:pt idx="3646">
                  <c:v>62.859000000000002</c:v>
                </c:pt>
                <c:pt idx="3647">
                  <c:v>62.929000000000002</c:v>
                </c:pt>
                <c:pt idx="3648">
                  <c:v>62.969000000000001</c:v>
                </c:pt>
                <c:pt idx="3649">
                  <c:v>62.970999999999997</c:v>
                </c:pt>
                <c:pt idx="3650">
                  <c:v>62.970999999999997</c:v>
                </c:pt>
                <c:pt idx="3651">
                  <c:v>62.970999999999997</c:v>
                </c:pt>
                <c:pt idx="3652">
                  <c:v>62.972999999999999</c:v>
                </c:pt>
                <c:pt idx="3653">
                  <c:v>62.972999999999999</c:v>
                </c:pt>
                <c:pt idx="3654">
                  <c:v>62.978000000000002</c:v>
                </c:pt>
                <c:pt idx="3655">
                  <c:v>62.988999999999997</c:v>
                </c:pt>
                <c:pt idx="3656">
                  <c:v>63.003999999999998</c:v>
                </c:pt>
                <c:pt idx="3657">
                  <c:v>63.030999999999999</c:v>
                </c:pt>
                <c:pt idx="3658">
                  <c:v>63.064</c:v>
                </c:pt>
                <c:pt idx="3659">
                  <c:v>63.072000000000003</c:v>
                </c:pt>
                <c:pt idx="3660">
                  <c:v>63.072000000000003</c:v>
                </c:pt>
                <c:pt idx="3661">
                  <c:v>63.072000000000003</c:v>
                </c:pt>
                <c:pt idx="3662">
                  <c:v>63.072000000000003</c:v>
                </c:pt>
                <c:pt idx="3663">
                  <c:v>63.075000000000003</c:v>
                </c:pt>
                <c:pt idx="3664">
                  <c:v>63.08</c:v>
                </c:pt>
                <c:pt idx="3665">
                  <c:v>63.088999999999999</c:v>
                </c:pt>
                <c:pt idx="3666">
                  <c:v>63.097999999999999</c:v>
                </c:pt>
                <c:pt idx="3667">
                  <c:v>63.109000000000002</c:v>
                </c:pt>
                <c:pt idx="3668">
                  <c:v>63.12</c:v>
                </c:pt>
                <c:pt idx="3669">
                  <c:v>63.133000000000003</c:v>
                </c:pt>
                <c:pt idx="3670">
                  <c:v>63.145000000000003</c:v>
                </c:pt>
                <c:pt idx="3671">
                  <c:v>63.154000000000003</c:v>
                </c:pt>
                <c:pt idx="3672">
                  <c:v>63.164000000000001</c:v>
                </c:pt>
                <c:pt idx="3673">
                  <c:v>63.173999999999999</c:v>
                </c:pt>
                <c:pt idx="3674">
                  <c:v>63.185000000000002</c:v>
                </c:pt>
                <c:pt idx="3675">
                  <c:v>63.195</c:v>
                </c:pt>
                <c:pt idx="3676">
                  <c:v>63.204999999999998</c:v>
                </c:pt>
                <c:pt idx="3677">
                  <c:v>63.215000000000003</c:v>
                </c:pt>
                <c:pt idx="3678">
                  <c:v>63.225999999999999</c:v>
                </c:pt>
                <c:pt idx="3679">
                  <c:v>63.256999999999998</c:v>
                </c:pt>
                <c:pt idx="3680">
                  <c:v>63.326999999999998</c:v>
                </c:pt>
                <c:pt idx="3681">
                  <c:v>63.414999999999999</c:v>
                </c:pt>
                <c:pt idx="3682">
                  <c:v>63.494</c:v>
                </c:pt>
                <c:pt idx="3683">
                  <c:v>63.561</c:v>
                </c:pt>
                <c:pt idx="3684">
                  <c:v>63.587000000000003</c:v>
                </c:pt>
                <c:pt idx="3685">
                  <c:v>63.587000000000003</c:v>
                </c:pt>
                <c:pt idx="3686">
                  <c:v>63.587000000000003</c:v>
                </c:pt>
                <c:pt idx="3687">
                  <c:v>63.594000000000001</c:v>
                </c:pt>
                <c:pt idx="3688">
                  <c:v>63.601999999999997</c:v>
                </c:pt>
                <c:pt idx="3689">
                  <c:v>63.612000000000002</c:v>
                </c:pt>
                <c:pt idx="3690">
                  <c:v>63.625</c:v>
                </c:pt>
                <c:pt idx="3691">
                  <c:v>63.637999999999998</c:v>
                </c:pt>
                <c:pt idx="3692">
                  <c:v>63.652999999999999</c:v>
                </c:pt>
                <c:pt idx="3693">
                  <c:v>63.664000000000001</c:v>
                </c:pt>
                <c:pt idx="3694">
                  <c:v>63.673999999999999</c:v>
                </c:pt>
                <c:pt idx="3695">
                  <c:v>63.685000000000002</c:v>
                </c:pt>
                <c:pt idx="3696">
                  <c:v>63.695999999999998</c:v>
                </c:pt>
                <c:pt idx="3697">
                  <c:v>63.707999999999998</c:v>
                </c:pt>
                <c:pt idx="3698">
                  <c:v>63.719000000000001</c:v>
                </c:pt>
                <c:pt idx="3699">
                  <c:v>63.743000000000002</c:v>
                </c:pt>
                <c:pt idx="3700">
                  <c:v>63.795999999999999</c:v>
                </c:pt>
                <c:pt idx="3701">
                  <c:v>63.828000000000003</c:v>
                </c:pt>
                <c:pt idx="3702">
                  <c:v>63.83</c:v>
                </c:pt>
                <c:pt idx="3703">
                  <c:v>63.835999999999999</c:v>
                </c:pt>
                <c:pt idx="3704">
                  <c:v>63.845999999999997</c:v>
                </c:pt>
                <c:pt idx="3705">
                  <c:v>63.856999999999999</c:v>
                </c:pt>
                <c:pt idx="3706">
                  <c:v>63.871000000000002</c:v>
                </c:pt>
                <c:pt idx="3707">
                  <c:v>63.886000000000003</c:v>
                </c:pt>
                <c:pt idx="3708">
                  <c:v>63.899000000000001</c:v>
                </c:pt>
                <c:pt idx="3709">
                  <c:v>63.908999999999999</c:v>
                </c:pt>
                <c:pt idx="3710">
                  <c:v>63.92</c:v>
                </c:pt>
                <c:pt idx="3711">
                  <c:v>63.932000000000002</c:v>
                </c:pt>
                <c:pt idx="3712">
                  <c:v>63.942999999999998</c:v>
                </c:pt>
                <c:pt idx="3713">
                  <c:v>63.954999999999998</c:v>
                </c:pt>
                <c:pt idx="3714">
                  <c:v>63.97</c:v>
                </c:pt>
                <c:pt idx="3715">
                  <c:v>64.012</c:v>
                </c:pt>
                <c:pt idx="3716">
                  <c:v>64.084999999999994</c:v>
                </c:pt>
                <c:pt idx="3717">
                  <c:v>64.158000000000001</c:v>
                </c:pt>
                <c:pt idx="3718">
                  <c:v>64.198999999999998</c:v>
                </c:pt>
                <c:pt idx="3719">
                  <c:v>64.201999999999998</c:v>
                </c:pt>
                <c:pt idx="3720">
                  <c:v>64.201999999999998</c:v>
                </c:pt>
                <c:pt idx="3721">
                  <c:v>64.204999999999998</c:v>
                </c:pt>
                <c:pt idx="3722">
                  <c:v>64.212999999999994</c:v>
                </c:pt>
                <c:pt idx="3723">
                  <c:v>64.221999999999994</c:v>
                </c:pt>
                <c:pt idx="3724">
                  <c:v>64.231999999999999</c:v>
                </c:pt>
                <c:pt idx="3725">
                  <c:v>64.244</c:v>
                </c:pt>
                <c:pt idx="3726">
                  <c:v>64.257000000000005</c:v>
                </c:pt>
                <c:pt idx="3727">
                  <c:v>64.27</c:v>
                </c:pt>
                <c:pt idx="3728">
                  <c:v>64.281999999999996</c:v>
                </c:pt>
                <c:pt idx="3729">
                  <c:v>64.292000000000002</c:v>
                </c:pt>
                <c:pt idx="3730">
                  <c:v>64.302000000000007</c:v>
                </c:pt>
                <c:pt idx="3731">
                  <c:v>64.313999999999993</c:v>
                </c:pt>
                <c:pt idx="3732">
                  <c:v>64.323999999999998</c:v>
                </c:pt>
                <c:pt idx="3733">
                  <c:v>64.337000000000003</c:v>
                </c:pt>
                <c:pt idx="3734">
                  <c:v>64.363</c:v>
                </c:pt>
                <c:pt idx="3735">
                  <c:v>64.426000000000002</c:v>
                </c:pt>
                <c:pt idx="3736">
                  <c:v>64.507000000000005</c:v>
                </c:pt>
                <c:pt idx="3737">
                  <c:v>64.543000000000006</c:v>
                </c:pt>
                <c:pt idx="3738">
                  <c:v>64.543000000000006</c:v>
                </c:pt>
                <c:pt idx="3739">
                  <c:v>64.546999999999997</c:v>
                </c:pt>
                <c:pt idx="3740">
                  <c:v>64.555000000000007</c:v>
                </c:pt>
                <c:pt idx="3741">
                  <c:v>64.563999999999993</c:v>
                </c:pt>
                <c:pt idx="3742">
                  <c:v>64.573999999999998</c:v>
                </c:pt>
                <c:pt idx="3743">
                  <c:v>64.584999999999994</c:v>
                </c:pt>
                <c:pt idx="3744">
                  <c:v>64.594999999999999</c:v>
                </c:pt>
                <c:pt idx="3745">
                  <c:v>64.605999999999995</c:v>
                </c:pt>
                <c:pt idx="3746">
                  <c:v>64.617999999999995</c:v>
                </c:pt>
                <c:pt idx="3747">
                  <c:v>64.631</c:v>
                </c:pt>
                <c:pt idx="3748">
                  <c:v>64.644999999999996</c:v>
                </c:pt>
                <c:pt idx="3749">
                  <c:v>64.658000000000001</c:v>
                </c:pt>
                <c:pt idx="3750">
                  <c:v>64.668000000000006</c:v>
                </c:pt>
                <c:pt idx="3751">
                  <c:v>64.679000000000002</c:v>
                </c:pt>
                <c:pt idx="3752">
                  <c:v>64.691000000000003</c:v>
                </c:pt>
                <c:pt idx="3753">
                  <c:v>64.703000000000003</c:v>
                </c:pt>
                <c:pt idx="3754">
                  <c:v>64.713999999999999</c:v>
                </c:pt>
                <c:pt idx="3755">
                  <c:v>64.724999999999994</c:v>
                </c:pt>
                <c:pt idx="3756">
                  <c:v>64.751999999999995</c:v>
                </c:pt>
                <c:pt idx="3757">
                  <c:v>64.811999999999998</c:v>
                </c:pt>
                <c:pt idx="3758">
                  <c:v>64.896000000000001</c:v>
                </c:pt>
                <c:pt idx="3759">
                  <c:v>64.968999999999994</c:v>
                </c:pt>
                <c:pt idx="3760">
                  <c:v>64.994</c:v>
                </c:pt>
                <c:pt idx="3761">
                  <c:v>64.994</c:v>
                </c:pt>
                <c:pt idx="3762">
                  <c:v>64.998000000000005</c:v>
                </c:pt>
                <c:pt idx="3763">
                  <c:v>65.003</c:v>
                </c:pt>
                <c:pt idx="3764">
                  <c:v>65.010999999999996</c:v>
                </c:pt>
                <c:pt idx="3765">
                  <c:v>65.019000000000005</c:v>
                </c:pt>
                <c:pt idx="3766">
                  <c:v>65.027000000000001</c:v>
                </c:pt>
                <c:pt idx="3767">
                  <c:v>65.034999999999997</c:v>
                </c:pt>
                <c:pt idx="3768">
                  <c:v>65.043999999999997</c:v>
                </c:pt>
                <c:pt idx="3769">
                  <c:v>65.052999999999997</c:v>
                </c:pt>
                <c:pt idx="3770">
                  <c:v>65.063000000000002</c:v>
                </c:pt>
                <c:pt idx="3771">
                  <c:v>65.072999999999993</c:v>
                </c:pt>
                <c:pt idx="3772">
                  <c:v>65.084999999999994</c:v>
                </c:pt>
                <c:pt idx="3773">
                  <c:v>65.097999999999999</c:v>
                </c:pt>
                <c:pt idx="3774">
                  <c:v>65.111999999999995</c:v>
                </c:pt>
                <c:pt idx="3775">
                  <c:v>65.120999999999995</c:v>
                </c:pt>
                <c:pt idx="3776">
                  <c:v>65.132000000000005</c:v>
                </c:pt>
                <c:pt idx="3777">
                  <c:v>65.143000000000001</c:v>
                </c:pt>
                <c:pt idx="3778">
                  <c:v>65.153999999999996</c:v>
                </c:pt>
                <c:pt idx="3779">
                  <c:v>65.164000000000001</c:v>
                </c:pt>
                <c:pt idx="3780">
                  <c:v>65.174999999999997</c:v>
                </c:pt>
                <c:pt idx="3781">
                  <c:v>65.188999999999993</c:v>
                </c:pt>
                <c:pt idx="3782">
                  <c:v>65.218999999999994</c:v>
                </c:pt>
                <c:pt idx="3783">
                  <c:v>65.263999999999996</c:v>
                </c:pt>
                <c:pt idx="3784">
                  <c:v>65.289000000000001</c:v>
                </c:pt>
                <c:pt idx="3785">
                  <c:v>65.298000000000002</c:v>
                </c:pt>
                <c:pt idx="3786">
                  <c:v>65.298000000000002</c:v>
                </c:pt>
                <c:pt idx="3787">
                  <c:v>65.299000000000007</c:v>
                </c:pt>
                <c:pt idx="3788">
                  <c:v>65.331000000000003</c:v>
                </c:pt>
                <c:pt idx="3789">
                  <c:v>65.343000000000004</c:v>
                </c:pt>
                <c:pt idx="3790">
                  <c:v>65.347999999999999</c:v>
                </c:pt>
                <c:pt idx="3791">
                  <c:v>65.355000000000004</c:v>
                </c:pt>
                <c:pt idx="3792">
                  <c:v>65.364000000000004</c:v>
                </c:pt>
                <c:pt idx="3793">
                  <c:v>65.375</c:v>
                </c:pt>
                <c:pt idx="3794">
                  <c:v>65.39</c:v>
                </c:pt>
                <c:pt idx="3795">
                  <c:v>65.403999999999996</c:v>
                </c:pt>
                <c:pt idx="3796">
                  <c:v>65.415999999999997</c:v>
                </c:pt>
                <c:pt idx="3797">
                  <c:v>65.426000000000002</c:v>
                </c:pt>
                <c:pt idx="3798">
                  <c:v>65.436999999999998</c:v>
                </c:pt>
                <c:pt idx="3799">
                  <c:v>65.448999999999998</c:v>
                </c:pt>
                <c:pt idx="3800">
                  <c:v>65.459999999999994</c:v>
                </c:pt>
                <c:pt idx="3801">
                  <c:v>65.471000000000004</c:v>
                </c:pt>
                <c:pt idx="3802">
                  <c:v>65.495999999999995</c:v>
                </c:pt>
                <c:pt idx="3803">
                  <c:v>65.522000000000006</c:v>
                </c:pt>
                <c:pt idx="3804">
                  <c:v>65.525000000000006</c:v>
                </c:pt>
                <c:pt idx="3805">
                  <c:v>65.531999999999996</c:v>
                </c:pt>
                <c:pt idx="3806">
                  <c:v>65.540999999999997</c:v>
                </c:pt>
                <c:pt idx="3807">
                  <c:v>65.551000000000002</c:v>
                </c:pt>
                <c:pt idx="3808">
                  <c:v>65.563999999999993</c:v>
                </c:pt>
                <c:pt idx="3809">
                  <c:v>65.578999999999994</c:v>
                </c:pt>
                <c:pt idx="3810">
                  <c:v>65.591999999999999</c:v>
                </c:pt>
                <c:pt idx="3811">
                  <c:v>65.603999999999999</c:v>
                </c:pt>
                <c:pt idx="3812">
                  <c:v>65.614000000000004</c:v>
                </c:pt>
                <c:pt idx="3813">
                  <c:v>65.626000000000005</c:v>
                </c:pt>
                <c:pt idx="3814">
                  <c:v>65.637</c:v>
                </c:pt>
                <c:pt idx="3815">
                  <c:v>65.647999999999996</c:v>
                </c:pt>
                <c:pt idx="3816">
                  <c:v>65.66</c:v>
                </c:pt>
                <c:pt idx="3817">
                  <c:v>65.686000000000007</c:v>
                </c:pt>
                <c:pt idx="3818">
                  <c:v>65.738</c:v>
                </c:pt>
                <c:pt idx="3819">
                  <c:v>65.78</c:v>
                </c:pt>
                <c:pt idx="3820">
                  <c:v>65.816000000000003</c:v>
                </c:pt>
                <c:pt idx="3821">
                  <c:v>65.847999999999999</c:v>
                </c:pt>
                <c:pt idx="3822">
                  <c:v>65.899000000000001</c:v>
                </c:pt>
                <c:pt idx="3823">
                  <c:v>65.950999999999993</c:v>
                </c:pt>
                <c:pt idx="3824">
                  <c:v>65.974000000000004</c:v>
                </c:pt>
                <c:pt idx="3825">
                  <c:v>65.974999999999994</c:v>
                </c:pt>
                <c:pt idx="3826">
                  <c:v>65.974999999999994</c:v>
                </c:pt>
                <c:pt idx="3827">
                  <c:v>65.974999999999994</c:v>
                </c:pt>
                <c:pt idx="3828">
                  <c:v>65.977000000000004</c:v>
                </c:pt>
                <c:pt idx="3829">
                  <c:v>65.983999999999995</c:v>
                </c:pt>
                <c:pt idx="3830">
                  <c:v>65.992999999999995</c:v>
                </c:pt>
                <c:pt idx="3831">
                  <c:v>66.003</c:v>
                </c:pt>
                <c:pt idx="3832">
                  <c:v>66.012</c:v>
                </c:pt>
                <c:pt idx="3833">
                  <c:v>66.022999999999996</c:v>
                </c:pt>
                <c:pt idx="3834">
                  <c:v>66.033000000000001</c:v>
                </c:pt>
                <c:pt idx="3835">
                  <c:v>66.046000000000006</c:v>
                </c:pt>
                <c:pt idx="3836">
                  <c:v>66.058000000000007</c:v>
                </c:pt>
                <c:pt idx="3837">
                  <c:v>66.066000000000003</c:v>
                </c:pt>
                <c:pt idx="3838">
                  <c:v>66.075999999999993</c:v>
                </c:pt>
                <c:pt idx="3839">
                  <c:v>66.085999999999999</c:v>
                </c:pt>
                <c:pt idx="3840">
                  <c:v>66.096999999999994</c:v>
                </c:pt>
                <c:pt idx="3841">
                  <c:v>66.106999999999999</c:v>
                </c:pt>
                <c:pt idx="3842">
                  <c:v>66.117000000000004</c:v>
                </c:pt>
                <c:pt idx="3843">
                  <c:v>66.135000000000005</c:v>
                </c:pt>
                <c:pt idx="3844">
                  <c:v>66.180000000000007</c:v>
                </c:pt>
                <c:pt idx="3845">
                  <c:v>66.260000000000005</c:v>
                </c:pt>
                <c:pt idx="3846">
                  <c:v>66.349000000000004</c:v>
                </c:pt>
                <c:pt idx="3847">
                  <c:v>66.424000000000007</c:v>
                </c:pt>
                <c:pt idx="3848">
                  <c:v>66.441000000000003</c:v>
                </c:pt>
                <c:pt idx="3849">
                  <c:v>66.441000000000003</c:v>
                </c:pt>
                <c:pt idx="3850">
                  <c:v>66.441000000000003</c:v>
                </c:pt>
                <c:pt idx="3851">
                  <c:v>66.444999999999993</c:v>
                </c:pt>
                <c:pt idx="3852">
                  <c:v>66.453000000000003</c:v>
                </c:pt>
                <c:pt idx="3853">
                  <c:v>66.462000000000003</c:v>
                </c:pt>
                <c:pt idx="3854">
                  <c:v>66.472999999999999</c:v>
                </c:pt>
                <c:pt idx="3855">
                  <c:v>66.486000000000004</c:v>
                </c:pt>
                <c:pt idx="3856">
                  <c:v>66.498999999999995</c:v>
                </c:pt>
                <c:pt idx="3857">
                  <c:v>66.510999999999996</c:v>
                </c:pt>
                <c:pt idx="3858">
                  <c:v>66.522000000000006</c:v>
                </c:pt>
                <c:pt idx="3859">
                  <c:v>66.533000000000001</c:v>
                </c:pt>
                <c:pt idx="3860">
                  <c:v>66.543000000000006</c:v>
                </c:pt>
                <c:pt idx="3861">
                  <c:v>66.552000000000007</c:v>
                </c:pt>
                <c:pt idx="3862">
                  <c:v>66.569999999999993</c:v>
                </c:pt>
                <c:pt idx="3863">
                  <c:v>66.617000000000004</c:v>
                </c:pt>
                <c:pt idx="3864">
                  <c:v>66.695999999999998</c:v>
                </c:pt>
                <c:pt idx="3865">
                  <c:v>66.775999999999996</c:v>
                </c:pt>
                <c:pt idx="3866">
                  <c:v>66.808000000000007</c:v>
                </c:pt>
                <c:pt idx="3867">
                  <c:v>66.808000000000007</c:v>
                </c:pt>
                <c:pt idx="3868">
                  <c:v>66.813999999999993</c:v>
                </c:pt>
                <c:pt idx="3869">
                  <c:v>66.844999999999999</c:v>
                </c:pt>
                <c:pt idx="3870">
                  <c:v>66.903000000000006</c:v>
                </c:pt>
                <c:pt idx="3871">
                  <c:v>66.933000000000007</c:v>
                </c:pt>
                <c:pt idx="3872">
                  <c:v>66.933000000000007</c:v>
                </c:pt>
                <c:pt idx="3873">
                  <c:v>66.933000000000007</c:v>
                </c:pt>
                <c:pt idx="3874">
                  <c:v>66.936000000000007</c:v>
                </c:pt>
                <c:pt idx="3875">
                  <c:v>66.948999999999998</c:v>
                </c:pt>
                <c:pt idx="3876">
                  <c:v>66.963999999999999</c:v>
                </c:pt>
                <c:pt idx="3877">
                  <c:v>66.974999999999994</c:v>
                </c:pt>
                <c:pt idx="3878">
                  <c:v>66.991</c:v>
                </c:pt>
                <c:pt idx="3879">
                  <c:v>67.010000000000005</c:v>
                </c:pt>
                <c:pt idx="3880">
                  <c:v>67.022000000000006</c:v>
                </c:pt>
                <c:pt idx="3881">
                  <c:v>67.025000000000006</c:v>
                </c:pt>
                <c:pt idx="3882">
                  <c:v>67.03</c:v>
                </c:pt>
                <c:pt idx="3883">
                  <c:v>67.03</c:v>
                </c:pt>
                <c:pt idx="3884">
                  <c:v>67.03</c:v>
                </c:pt>
                <c:pt idx="3885">
                  <c:v>67.03</c:v>
                </c:pt>
                <c:pt idx="3886">
                  <c:v>67.03</c:v>
                </c:pt>
                <c:pt idx="3887">
                  <c:v>67.049000000000007</c:v>
                </c:pt>
                <c:pt idx="3888">
                  <c:v>67.090999999999994</c:v>
                </c:pt>
                <c:pt idx="3889">
                  <c:v>67.116</c:v>
                </c:pt>
                <c:pt idx="3890">
                  <c:v>67.153000000000006</c:v>
                </c:pt>
                <c:pt idx="3891">
                  <c:v>67.183999999999997</c:v>
                </c:pt>
                <c:pt idx="3892">
                  <c:v>67.222999999999999</c:v>
                </c:pt>
                <c:pt idx="3893">
                  <c:v>67.23</c:v>
                </c:pt>
                <c:pt idx="3894">
                  <c:v>67.230999999999995</c:v>
                </c:pt>
                <c:pt idx="3895">
                  <c:v>67.233999999999995</c:v>
                </c:pt>
                <c:pt idx="3896">
                  <c:v>67.241</c:v>
                </c:pt>
                <c:pt idx="3897">
                  <c:v>67.248999999999995</c:v>
                </c:pt>
                <c:pt idx="3898">
                  <c:v>67.259</c:v>
                </c:pt>
                <c:pt idx="3899">
                  <c:v>67.27</c:v>
                </c:pt>
                <c:pt idx="3900">
                  <c:v>67.281000000000006</c:v>
                </c:pt>
                <c:pt idx="3901">
                  <c:v>67.290999999999997</c:v>
                </c:pt>
                <c:pt idx="3902">
                  <c:v>67.304000000000002</c:v>
                </c:pt>
                <c:pt idx="3903">
                  <c:v>67.314999999999998</c:v>
                </c:pt>
                <c:pt idx="3904">
                  <c:v>67.326999999999998</c:v>
                </c:pt>
                <c:pt idx="3905">
                  <c:v>67.337000000000003</c:v>
                </c:pt>
                <c:pt idx="3906">
                  <c:v>67.347999999999999</c:v>
                </c:pt>
                <c:pt idx="3907">
                  <c:v>67.358999999999995</c:v>
                </c:pt>
                <c:pt idx="3908">
                  <c:v>67.369</c:v>
                </c:pt>
                <c:pt idx="3909">
                  <c:v>67.388999999999996</c:v>
                </c:pt>
                <c:pt idx="3910">
                  <c:v>67.436000000000007</c:v>
                </c:pt>
                <c:pt idx="3911">
                  <c:v>67.509</c:v>
                </c:pt>
                <c:pt idx="3912">
                  <c:v>67.555000000000007</c:v>
                </c:pt>
                <c:pt idx="3913">
                  <c:v>67.555000000000007</c:v>
                </c:pt>
                <c:pt idx="3914">
                  <c:v>67.557000000000002</c:v>
                </c:pt>
                <c:pt idx="3915">
                  <c:v>67.563999999999993</c:v>
                </c:pt>
                <c:pt idx="3916">
                  <c:v>67.573999999999998</c:v>
                </c:pt>
                <c:pt idx="3917">
                  <c:v>67.584000000000003</c:v>
                </c:pt>
                <c:pt idx="3918">
                  <c:v>67.594999999999999</c:v>
                </c:pt>
                <c:pt idx="3919">
                  <c:v>67.608000000000004</c:v>
                </c:pt>
                <c:pt idx="3920">
                  <c:v>67.620999999999995</c:v>
                </c:pt>
                <c:pt idx="3921">
                  <c:v>67.634</c:v>
                </c:pt>
                <c:pt idx="3922">
                  <c:v>67.644999999999996</c:v>
                </c:pt>
                <c:pt idx="3923">
                  <c:v>67.655000000000001</c:v>
                </c:pt>
                <c:pt idx="3924">
                  <c:v>67.665999999999997</c:v>
                </c:pt>
                <c:pt idx="3925">
                  <c:v>67.677999999999997</c:v>
                </c:pt>
                <c:pt idx="3926">
                  <c:v>67.688000000000002</c:v>
                </c:pt>
                <c:pt idx="3927">
                  <c:v>67.706999999999994</c:v>
                </c:pt>
                <c:pt idx="3928">
                  <c:v>67.754000000000005</c:v>
                </c:pt>
                <c:pt idx="3929">
                  <c:v>67.822999999999993</c:v>
                </c:pt>
                <c:pt idx="3930">
                  <c:v>67.843999999999994</c:v>
                </c:pt>
                <c:pt idx="3931">
                  <c:v>67.843999999999994</c:v>
                </c:pt>
                <c:pt idx="3932">
                  <c:v>67.847999999999999</c:v>
                </c:pt>
                <c:pt idx="3933">
                  <c:v>67.853999999999999</c:v>
                </c:pt>
                <c:pt idx="3934">
                  <c:v>67.861999999999995</c:v>
                </c:pt>
                <c:pt idx="3935">
                  <c:v>67.872</c:v>
                </c:pt>
                <c:pt idx="3936">
                  <c:v>67.882000000000005</c:v>
                </c:pt>
                <c:pt idx="3937">
                  <c:v>67.891000000000005</c:v>
                </c:pt>
                <c:pt idx="3938">
                  <c:v>67.902000000000001</c:v>
                </c:pt>
                <c:pt idx="3939">
                  <c:v>67.914000000000001</c:v>
                </c:pt>
                <c:pt idx="3940">
                  <c:v>67.926000000000002</c:v>
                </c:pt>
                <c:pt idx="3941">
                  <c:v>67.936999999999998</c:v>
                </c:pt>
                <c:pt idx="3942">
                  <c:v>67.947999999999993</c:v>
                </c:pt>
                <c:pt idx="3943">
                  <c:v>67.959000000000003</c:v>
                </c:pt>
                <c:pt idx="3944">
                  <c:v>67.971999999999994</c:v>
                </c:pt>
                <c:pt idx="3945">
                  <c:v>67.983000000000004</c:v>
                </c:pt>
                <c:pt idx="3946">
                  <c:v>67.992999999999995</c:v>
                </c:pt>
                <c:pt idx="3947">
                  <c:v>68.003</c:v>
                </c:pt>
                <c:pt idx="3948">
                  <c:v>68.013999999999996</c:v>
                </c:pt>
                <c:pt idx="3949">
                  <c:v>68.024000000000001</c:v>
                </c:pt>
                <c:pt idx="3950">
                  <c:v>68.034000000000006</c:v>
                </c:pt>
                <c:pt idx="3951">
                  <c:v>68.043000000000006</c:v>
                </c:pt>
                <c:pt idx="3952">
                  <c:v>68.052000000000007</c:v>
                </c:pt>
                <c:pt idx="3953">
                  <c:v>68.063000000000002</c:v>
                </c:pt>
                <c:pt idx="3954">
                  <c:v>68.078000000000003</c:v>
                </c:pt>
                <c:pt idx="3955">
                  <c:v>68.116</c:v>
                </c:pt>
                <c:pt idx="3956">
                  <c:v>68.135000000000005</c:v>
                </c:pt>
                <c:pt idx="3957">
                  <c:v>68.174000000000007</c:v>
                </c:pt>
                <c:pt idx="3958">
                  <c:v>68.218000000000004</c:v>
                </c:pt>
                <c:pt idx="3959">
                  <c:v>68.225999999999999</c:v>
                </c:pt>
                <c:pt idx="3960">
                  <c:v>68.227999999999994</c:v>
                </c:pt>
                <c:pt idx="3961">
                  <c:v>68.234999999999999</c:v>
                </c:pt>
                <c:pt idx="3962">
                  <c:v>68.244</c:v>
                </c:pt>
                <c:pt idx="3963">
                  <c:v>68.253</c:v>
                </c:pt>
                <c:pt idx="3964">
                  <c:v>68.263999999999996</c:v>
                </c:pt>
                <c:pt idx="3965">
                  <c:v>68.275999999999996</c:v>
                </c:pt>
                <c:pt idx="3966">
                  <c:v>68.287999999999997</c:v>
                </c:pt>
                <c:pt idx="3967">
                  <c:v>68.298000000000002</c:v>
                </c:pt>
                <c:pt idx="3968">
                  <c:v>68.307000000000002</c:v>
                </c:pt>
                <c:pt idx="3969">
                  <c:v>68.316999999999993</c:v>
                </c:pt>
                <c:pt idx="3970">
                  <c:v>68.326999999999998</c:v>
                </c:pt>
                <c:pt idx="3971">
                  <c:v>68.337000000000003</c:v>
                </c:pt>
                <c:pt idx="3972">
                  <c:v>68.346999999999994</c:v>
                </c:pt>
                <c:pt idx="3973">
                  <c:v>68.356999999999999</c:v>
                </c:pt>
                <c:pt idx="3974">
                  <c:v>68.373000000000005</c:v>
                </c:pt>
                <c:pt idx="3975">
                  <c:v>68.421999999999997</c:v>
                </c:pt>
                <c:pt idx="3976">
                  <c:v>68.501999999999995</c:v>
                </c:pt>
                <c:pt idx="3977">
                  <c:v>68.587000000000003</c:v>
                </c:pt>
                <c:pt idx="3978">
                  <c:v>68.632999999999996</c:v>
                </c:pt>
                <c:pt idx="3979">
                  <c:v>68.638000000000005</c:v>
                </c:pt>
                <c:pt idx="3980">
                  <c:v>68.638000000000005</c:v>
                </c:pt>
                <c:pt idx="3981">
                  <c:v>68.638999999999996</c:v>
                </c:pt>
                <c:pt idx="3982">
                  <c:v>68.646000000000001</c:v>
                </c:pt>
                <c:pt idx="3983">
                  <c:v>68.653999999999996</c:v>
                </c:pt>
                <c:pt idx="3984">
                  <c:v>68.665000000000006</c:v>
                </c:pt>
                <c:pt idx="3985">
                  <c:v>68.677000000000007</c:v>
                </c:pt>
                <c:pt idx="3986">
                  <c:v>68.691000000000003</c:v>
                </c:pt>
                <c:pt idx="3987">
                  <c:v>68.703999999999994</c:v>
                </c:pt>
                <c:pt idx="3988">
                  <c:v>68.715000000000003</c:v>
                </c:pt>
                <c:pt idx="3989">
                  <c:v>68.724999999999994</c:v>
                </c:pt>
                <c:pt idx="3990">
                  <c:v>68.738</c:v>
                </c:pt>
                <c:pt idx="3991">
                  <c:v>68.748999999999995</c:v>
                </c:pt>
                <c:pt idx="3992">
                  <c:v>68.759</c:v>
                </c:pt>
                <c:pt idx="3993">
                  <c:v>68.775999999999996</c:v>
                </c:pt>
                <c:pt idx="3994">
                  <c:v>68.817999999999998</c:v>
                </c:pt>
                <c:pt idx="3995">
                  <c:v>68.828000000000003</c:v>
                </c:pt>
                <c:pt idx="3996">
                  <c:v>68.831999999999994</c:v>
                </c:pt>
                <c:pt idx="3997">
                  <c:v>68.838999999999999</c:v>
                </c:pt>
                <c:pt idx="3998">
                  <c:v>68.849999999999994</c:v>
                </c:pt>
                <c:pt idx="3999">
                  <c:v>68.863</c:v>
                </c:pt>
                <c:pt idx="4000">
                  <c:v>68.876999999999995</c:v>
                </c:pt>
                <c:pt idx="4001">
                  <c:v>68.888999999999996</c:v>
                </c:pt>
                <c:pt idx="4002">
                  <c:v>68.899000000000001</c:v>
                </c:pt>
                <c:pt idx="4003">
                  <c:v>68.91</c:v>
                </c:pt>
                <c:pt idx="4004">
                  <c:v>68.921999999999997</c:v>
                </c:pt>
                <c:pt idx="4005">
                  <c:v>68.933000000000007</c:v>
                </c:pt>
                <c:pt idx="4006">
                  <c:v>68.942999999999998</c:v>
                </c:pt>
                <c:pt idx="4007">
                  <c:v>68.972999999999999</c:v>
                </c:pt>
                <c:pt idx="4008">
                  <c:v>68.991</c:v>
                </c:pt>
                <c:pt idx="4009">
                  <c:v>69.022000000000006</c:v>
                </c:pt>
                <c:pt idx="4010">
                  <c:v>69.064999999999998</c:v>
                </c:pt>
                <c:pt idx="4011">
                  <c:v>69.099000000000004</c:v>
                </c:pt>
                <c:pt idx="4012">
                  <c:v>69.131</c:v>
                </c:pt>
                <c:pt idx="4013">
                  <c:v>69.165000000000006</c:v>
                </c:pt>
                <c:pt idx="4014">
                  <c:v>69.183000000000007</c:v>
                </c:pt>
                <c:pt idx="4015">
                  <c:v>69.183000000000007</c:v>
                </c:pt>
                <c:pt idx="4016">
                  <c:v>69.183999999999997</c:v>
                </c:pt>
                <c:pt idx="4017">
                  <c:v>69.186999999999998</c:v>
                </c:pt>
                <c:pt idx="4018">
                  <c:v>69.192999999999998</c:v>
                </c:pt>
                <c:pt idx="4019">
                  <c:v>69.201999999999998</c:v>
                </c:pt>
                <c:pt idx="4020">
                  <c:v>69.210999999999999</c:v>
                </c:pt>
                <c:pt idx="4021">
                  <c:v>69.221999999999994</c:v>
                </c:pt>
                <c:pt idx="4022">
                  <c:v>69.233000000000004</c:v>
                </c:pt>
                <c:pt idx="4023">
                  <c:v>69.245000000000005</c:v>
                </c:pt>
                <c:pt idx="4024">
                  <c:v>69.257999999999996</c:v>
                </c:pt>
                <c:pt idx="4025">
                  <c:v>69.27</c:v>
                </c:pt>
                <c:pt idx="4026">
                  <c:v>69.278999999999996</c:v>
                </c:pt>
                <c:pt idx="4027">
                  <c:v>69.287999999999997</c:v>
                </c:pt>
                <c:pt idx="4028">
                  <c:v>69.296999999999997</c:v>
                </c:pt>
                <c:pt idx="4029">
                  <c:v>69.307000000000002</c:v>
                </c:pt>
                <c:pt idx="4030">
                  <c:v>69.316999999999993</c:v>
                </c:pt>
                <c:pt idx="4031">
                  <c:v>69.328000000000003</c:v>
                </c:pt>
                <c:pt idx="4032">
                  <c:v>69.337999999999994</c:v>
                </c:pt>
                <c:pt idx="4033">
                  <c:v>69.350999999999999</c:v>
                </c:pt>
                <c:pt idx="4034">
                  <c:v>69.372</c:v>
                </c:pt>
                <c:pt idx="4035">
                  <c:v>69.403000000000006</c:v>
                </c:pt>
                <c:pt idx="4036">
                  <c:v>69.465999999999994</c:v>
                </c:pt>
                <c:pt idx="4037">
                  <c:v>69.501000000000005</c:v>
                </c:pt>
                <c:pt idx="4038">
                  <c:v>69.501000000000005</c:v>
                </c:pt>
                <c:pt idx="4039">
                  <c:v>69.503</c:v>
                </c:pt>
                <c:pt idx="4040">
                  <c:v>69.507999999999996</c:v>
                </c:pt>
                <c:pt idx="4041">
                  <c:v>69.516000000000005</c:v>
                </c:pt>
                <c:pt idx="4042">
                  <c:v>69.528000000000006</c:v>
                </c:pt>
                <c:pt idx="4043">
                  <c:v>69.540999999999997</c:v>
                </c:pt>
                <c:pt idx="4044">
                  <c:v>69.554000000000002</c:v>
                </c:pt>
                <c:pt idx="4045">
                  <c:v>69.566000000000003</c:v>
                </c:pt>
                <c:pt idx="4046">
                  <c:v>69.576999999999998</c:v>
                </c:pt>
                <c:pt idx="4047">
                  <c:v>69.587999999999994</c:v>
                </c:pt>
                <c:pt idx="4048">
                  <c:v>69.597999999999999</c:v>
                </c:pt>
                <c:pt idx="4049">
                  <c:v>69.614000000000004</c:v>
                </c:pt>
                <c:pt idx="4050">
                  <c:v>69.652000000000001</c:v>
                </c:pt>
                <c:pt idx="4051">
                  <c:v>69.706000000000003</c:v>
                </c:pt>
                <c:pt idx="4052">
                  <c:v>69.709000000000003</c:v>
                </c:pt>
                <c:pt idx="4053">
                  <c:v>69.712000000000003</c:v>
                </c:pt>
                <c:pt idx="4054">
                  <c:v>69.72</c:v>
                </c:pt>
                <c:pt idx="4055">
                  <c:v>69.728999999999999</c:v>
                </c:pt>
                <c:pt idx="4056">
                  <c:v>69.739999999999995</c:v>
                </c:pt>
                <c:pt idx="4057">
                  <c:v>69.753</c:v>
                </c:pt>
                <c:pt idx="4058">
                  <c:v>69.766999999999996</c:v>
                </c:pt>
                <c:pt idx="4059">
                  <c:v>69.778999999999996</c:v>
                </c:pt>
                <c:pt idx="4060">
                  <c:v>69.790000000000006</c:v>
                </c:pt>
                <c:pt idx="4061">
                  <c:v>69.8</c:v>
                </c:pt>
                <c:pt idx="4062">
                  <c:v>69.811999999999998</c:v>
                </c:pt>
                <c:pt idx="4063">
                  <c:v>69.822000000000003</c:v>
                </c:pt>
                <c:pt idx="4064">
                  <c:v>69.834000000000003</c:v>
                </c:pt>
                <c:pt idx="4065">
                  <c:v>69.853999999999999</c:v>
                </c:pt>
                <c:pt idx="4066">
                  <c:v>69.899000000000001</c:v>
                </c:pt>
                <c:pt idx="4067">
                  <c:v>69.941000000000003</c:v>
                </c:pt>
                <c:pt idx="4068">
                  <c:v>69.962999999999994</c:v>
                </c:pt>
                <c:pt idx="4069">
                  <c:v>69.977000000000004</c:v>
                </c:pt>
                <c:pt idx="4070">
                  <c:v>69.986000000000004</c:v>
                </c:pt>
                <c:pt idx="4071">
                  <c:v>69.989000000000004</c:v>
                </c:pt>
                <c:pt idx="4072">
                  <c:v>69.995000000000005</c:v>
                </c:pt>
                <c:pt idx="4073">
                  <c:v>70.001999999999995</c:v>
                </c:pt>
                <c:pt idx="4074">
                  <c:v>70.010999999999996</c:v>
                </c:pt>
                <c:pt idx="4075">
                  <c:v>70.022000000000006</c:v>
                </c:pt>
                <c:pt idx="4076">
                  <c:v>70.034000000000006</c:v>
                </c:pt>
                <c:pt idx="4077">
                  <c:v>70.048000000000002</c:v>
                </c:pt>
                <c:pt idx="4078">
                  <c:v>70.06</c:v>
                </c:pt>
                <c:pt idx="4079">
                  <c:v>70.070999999999998</c:v>
                </c:pt>
                <c:pt idx="4080">
                  <c:v>70.081999999999994</c:v>
                </c:pt>
                <c:pt idx="4081">
                  <c:v>70.093000000000004</c:v>
                </c:pt>
                <c:pt idx="4082">
                  <c:v>70.102999999999994</c:v>
                </c:pt>
                <c:pt idx="4083">
                  <c:v>70.123000000000005</c:v>
                </c:pt>
                <c:pt idx="4084">
                  <c:v>70.164000000000001</c:v>
                </c:pt>
                <c:pt idx="4085">
                  <c:v>70.191999999999993</c:v>
                </c:pt>
                <c:pt idx="4086">
                  <c:v>70.191999999999993</c:v>
                </c:pt>
                <c:pt idx="4087">
                  <c:v>70.197000000000003</c:v>
                </c:pt>
                <c:pt idx="4088">
                  <c:v>70.204999999999998</c:v>
                </c:pt>
                <c:pt idx="4089">
                  <c:v>70.215999999999994</c:v>
                </c:pt>
                <c:pt idx="4090">
                  <c:v>70.227000000000004</c:v>
                </c:pt>
                <c:pt idx="4091">
                  <c:v>70.239999999999995</c:v>
                </c:pt>
                <c:pt idx="4092">
                  <c:v>70.253</c:v>
                </c:pt>
                <c:pt idx="4093">
                  <c:v>70.265000000000001</c:v>
                </c:pt>
                <c:pt idx="4094">
                  <c:v>70.275999999999996</c:v>
                </c:pt>
                <c:pt idx="4095">
                  <c:v>70.287000000000006</c:v>
                </c:pt>
                <c:pt idx="4096">
                  <c:v>70.298000000000002</c:v>
                </c:pt>
                <c:pt idx="4097">
                  <c:v>70.308000000000007</c:v>
                </c:pt>
                <c:pt idx="4098">
                  <c:v>70.319999999999993</c:v>
                </c:pt>
                <c:pt idx="4099">
                  <c:v>70.340999999999994</c:v>
                </c:pt>
                <c:pt idx="4100">
                  <c:v>70.39</c:v>
                </c:pt>
                <c:pt idx="4101">
                  <c:v>70.42</c:v>
                </c:pt>
                <c:pt idx="4102">
                  <c:v>70.465999999999994</c:v>
                </c:pt>
                <c:pt idx="4103">
                  <c:v>70.507000000000005</c:v>
                </c:pt>
                <c:pt idx="4104">
                  <c:v>70.549000000000007</c:v>
                </c:pt>
                <c:pt idx="4105">
                  <c:v>70.593000000000004</c:v>
                </c:pt>
                <c:pt idx="4106">
                  <c:v>70.623000000000005</c:v>
                </c:pt>
                <c:pt idx="4107">
                  <c:v>70.631</c:v>
                </c:pt>
                <c:pt idx="4108">
                  <c:v>70.631</c:v>
                </c:pt>
                <c:pt idx="4109">
                  <c:v>70.631</c:v>
                </c:pt>
                <c:pt idx="4110">
                  <c:v>70.631</c:v>
                </c:pt>
                <c:pt idx="4111">
                  <c:v>70.637</c:v>
                </c:pt>
                <c:pt idx="4112">
                  <c:v>70.644000000000005</c:v>
                </c:pt>
                <c:pt idx="4113">
                  <c:v>70.655000000000001</c:v>
                </c:pt>
                <c:pt idx="4114">
                  <c:v>70.668000000000006</c:v>
                </c:pt>
                <c:pt idx="4115">
                  <c:v>70.680000000000007</c:v>
                </c:pt>
                <c:pt idx="4116">
                  <c:v>70.69</c:v>
                </c:pt>
                <c:pt idx="4117">
                  <c:v>70.698999999999998</c:v>
                </c:pt>
                <c:pt idx="4118">
                  <c:v>70.707999999999998</c:v>
                </c:pt>
                <c:pt idx="4119">
                  <c:v>70.718999999999994</c:v>
                </c:pt>
                <c:pt idx="4120">
                  <c:v>70.728999999999999</c:v>
                </c:pt>
                <c:pt idx="4121">
                  <c:v>70.739000000000004</c:v>
                </c:pt>
                <c:pt idx="4122">
                  <c:v>70.757000000000005</c:v>
                </c:pt>
                <c:pt idx="4123">
                  <c:v>70.8</c:v>
                </c:pt>
                <c:pt idx="4124">
                  <c:v>70.828999999999994</c:v>
                </c:pt>
                <c:pt idx="4125">
                  <c:v>70.831000000000003</c:v>
                </c:pt>
                <c:pt idx="4126">
                  <c:v>70.831000000000003</c:v>
                </c:pt>
                <c:pt idx="4127">
                  <c:v>70.832999999999998</c:v>
                </c:pt>
                <c:pt idx="4128">
                  <c:v>70.838999999999999</c:v>
                </c:pt>
                <c:pt idx="4129">
                  <c:v>70.844999999999999</c:v>
                </c:pt>
                <c:pt idx="4130">
                  <c:v>70.844999999999999</c:v>
                </c:pt>
                <c:pt idx="4131">
                  <c:v>70.844999999999999</c:v>
                </c:pt>
                <c:pt idx="4132">
                  <c:v>70.844999999999999</c:v>
                </c:pt>
                <c:pt idx="4133">
                  <c:v>70.844999999999999</c:v>
                </c:pt>
                <c:pt idx="4134">
                  <c:v>70.846000000000004</c:v>
                </c:pt>
                <c:pt idx="4135">
                  <c:v>70.846000000000004</c:v>
                </c:pt>
                <c:pt idx="4136">
                  <c:v>70.846000000000004</c:v>
                </c:pt>
                <c:pt idx="4137">
                  <c:v>70.846000000000004</c:v>
                </c:pt>
                <c:pt idx="4138">
                  <c:v>70.846000000000004</c:v>
                </c:pt>
                <c:pt idx="4139">
                  <c:v>70.846999999999994</c:v>
                </c:pt>
                <c:pt idx="4140">
                  <c:v>70.847999999999999</c:v>
                </c:pt>
                <c:pt idx="4141">
                  <c:v>70.849000000000004</c:v>
                </c:pt>
                <c:pt idx="4142">
                  <c:v>70.849000000000004</c:v>
                </c:pt>
                <c:pt idx="4143">
                  <c:v>70.849000000000004</c:v>
                </c:pt>
                <c:pt idx="4144">
                  <c:v>70.849000000000004</c:v>
                </c:pt>
                <c:pt idx="4145">
                  <c:v>70.849000000000004</c:v>
                </c:pt>
                <c:pt idx="4146">
                  <c:v>70.849000000000004</c:v>
                </c:pt>
                <c:pt idx="4147">
                  <c:v>70.849999999999994</c:v>
                </c:pt>
                <c:pt idx="4148">
                  <c:v>70.849999999999994</c:v>
                </c:pt>
                <c:pt idx="4149">
                  <c:v>70.850999999999999</c:v>
                </c:pt>
                <c:pt idx="4150">
                  <c:v>70.850999999999999</c:v>
                </c:pt>
                <c:pt idx="4151">
                  <c:v>70.850999999999999</c:v>
                </c:pt>
                <c:pt idx="4152">
                  <c:v>70.850999999999999</c:v>
                </c:pt>
                <c:pt idx="4153">
                  <c:v>70.850999999999999</c:v>
                </c:pt>
                <c:pt idx="4154">
                  <c:v>70.853999999999999</c:v>
                </c:pt>
                <c:pt idx="4155">
                  <c:v>70.875</c:v>
                </c:pt>
                <c:pt idx="4156">
                  <c:v>70.912999999999997</c:v>
                </c:pt>
                <c:pt idx="4157">
                  <c:v>70.948999999999998</c:v>
                </c:pt>
                <c:pt idx="4158">
                  <c:v>70.995000000000005</c:v>
                </c:pt>
                <c:pt idx="4159">
                  <c:v>71.063000000000002</c:v>
                </c:pt>
                <c:pt idx="4160">
                  <c:v>71.126999999999995</c:v>
                </c:pt>
                <c:pt idx="4161">
                  <c:v>71.168999999999997</c:v>
                </c:pt>
                <c:pt idx="4162">
                  <c:v>71.197999999999993</c:v>
                </c:pt>
                <c:pt idx="4163">
                  <c:v>71.197999999999993</c:v>
                </c:pt>
                <c:pt idx="4164">
                  <c:v>71.200999999999993</c:v>
                </c:pt>
                <c:pt idx="4165">
                  <c:v>71.200999999999993</c:v>
                </c:pt>
                <c:pt idx="4166">
                  <c:v>71.201999999999998</c:v>
                </c:pt>
                <c:pt idx="4167">
                  <c:v>71.22</c:v>
                </c:pt>
                <c:pt idx="4168">
                  <c:v>71.27</c:v>
                </c:pt>
                <c:pt idx="4169">
                  <c:v>71.346999999999994</c:v>
                </c:pt>
                <c:pt idx="4170">
                  <c:v>71.433999999999997</c:v>
                </c:pt>
                <c:pt idx="4171">
                  <c:v>71.522000000000006</c:v>
                </c:pt>
                <c:pt idx="4172">
                  <c:v>71.588999999999999</c:v>
                </c:pt>
                <c:pt idx="4173">
                  <c:v>71.593000000000004</c:v>
                </c:pt>
                <c:pt idx="4174">
                  <c:v>71.593000000000004</c:v>
                </c:pt>
                <c:pt idx="4175">
                  <c:v>71.599000000000004</c:v>
                </c:pt>
                <c:pt idx="4176">
                  <c:v>71.623999999999995</c:v>
                </c:pt>
                <c:pt idx="4177">
                  <c:v>71.623999999999995</c:v>
                </c:pt>
                <c:pt idx="4178">
                  <c:v>71.623999999999995</c:v>
                </c:pt>
                <c:pt idx="4179">
                  <c:v>71.634</c:v>
                </c:pt>
                <c:pt idx="4180">
                  <c:v>71.637</c:v>
                </c:pt>
                <c:pt idx="4181">
                  <c:v>71.637</c:v>
                </c:pt>
                <c:pt idx="4182">
                  <c:v>71.638999999999996</c:v>
                </c:pt>
                <c:pt idx="4183">
                  <c:v>71.644999999999996</c:v>
                </c:pt>
                <c:pt idx="4184">
                  <c:v>71.653000000000006</c:v>
                </c:pt>
                <c:pt idx="4185">
                  <c:v>71.664000000000001</c:v>
                </c:pt>
                <c:pt idx="4186">
                  <c:v>71.677000000000007</c:v>
                </c:pt>
                <c:pt idx="4187">
                  <c:v>71.688999999999993</c:v>
                </c:pt>
                <c:pt idx="4188">
                  <c:v>71.7</c:v>
                </c:pt>
                <c:pt idx="4189">
                  <c:v>71.707999999999998</c:v>
                </c:pt>
                <c:pt idx="4190">
                  <c:v>71.718000000000004</c:v>
                </c:pt>
                <c:pt idx="4191">
                  <c:v>71.728999999999999</c:v>
                </c:pt>
                <c:pt idx="4192">
                  <c:v>71.739999999999995</c:v>
                </c:pt>
                <c:pt idx="4193">
                  <c:v>71.75</c:v>
                </c:pt>
                <c:pt idx="4194">
                  <c:v>71.760000000000005</c:v>
                </c:pt>
                <c:pt idx="4195">
                  <c:v>71.787000000000006</c:v>
                </c:pt>
                <c:pt idx="4196">
                  <c:v>71.849999999999994</c:v>
                </c:pt>
                <c:pt idx="4197">
                  <c:v>71.911000000000001</c:v>
                </c:pt>
                <c:pt idx="4198">
                  <c:v>71.935000000000002</c:v>
                </c:pt>
                <c:pt idx="4199">
                  <c:v>71.959999999999994</c:v>
                </c:pt>
                <c:pt idx="4200">
                  <c:v>72.006</c:v>
                </c:pt>
                <c:pt idx="4201">
                  <c:v>72.06</c:v>
                </c:pt>
                <c:pt idx="4202">
                  <c:v>72.096000000000004</c:v>
                </c:pt>
                <c:pt idx="4203">
                  <c:v>72.096000000000004</c:v>
                </c:pt>
                <c:pt idx="4204">
                  <c:v>72.096000000000004</c:v>
                </c:pt>
                <c:pt idx="4205">
                  <c:v>72.099999999999994</c:v>
                </c:pt>
                <c:pt idx="4206">
                  <c:v>72.108999999999995</c:v>
                </c:pt>
                <c:pt idx="4207">
                  <c:v>72.117999999999995</c:v>
                </c:pt>
                <c:pt idx="4208">
                  <c:v>72.13</c:v>
                </c:pt>
                <c:pt idx="4209">
                  <c:v>72.143000000000001</c:v>
                </c:pt>
                <c:pt idx="4210">
                  <c:v>72.155000000000001</c:v>
                </c:pt>
                <c:pt idx="4211">
                  <c:v>72.165999999999997</c:v>
                </c:pt>
                <c:pt idx="4212">
                  <c:v>72.176000000000002</c:v>
                </c:pt>
                <c:pt idx="4213">
                  <c:v>72.186000000000007</c:v>
                </c:pt>
                <c:pt idx="4214">
                  <c:v>72.197000000000003</c:v>
                </c:pt>
                <c:pt idx="4215">
                  <c:v>72.206999999999994</c:v>
                </c:pt>
                <c:pt idx="4216">
                  <c:v>72.216999999999999</c:v>
                </c:pt>
                <c:pt idx="4217">
                  <c:v>72.241</c:v>
                </c:pt>
                <c:pt idx="4218">
                  <c:v>72.302000000000007</c:v>
                </c:pt>
                <c:pt idx="4219">
                  <c:v>72.346999999999994</c:v>
                </c:pt>
                <c:pt idx="4220">
                  <c:v>72.352000000000004</c:v>
                </c:pt>
                <c:pt idx="4221">
                  <c:v>72.353999999999999</c:v>
                </c:pt>
                <c:pt idx="4222">
                  <c:v>72.361999999999995</c:v>
                </c:pt>
                <c:pt idx="4223">
                  <c:v>72.370999999999995</c:v>
                </c:pt>
                <c:pt idx="4224">
                  <c:v>72.381</c:v>
                </c:pt>
                <c:pt idx="4225">
                  <c:v>72.391999999999996</c:v>
                </c:pt>
                <c:pt idx="4226">
                  <c:v>72.406000000000006</c:v>
                </c:pt>
                <c:pt idx="4227">
                  <c:v>72.42</c:v>
                </c:pt>
                <c:pt idx="4228">
                  <c:v>72.430000000000007</c:v>
                </c:pt>
                <c:pt idx="4229">
                  <c:v>72.44</c:v>
                </c:pt>
                <c:pt idx="4230">
                  <c:v>72.451999999999998</c:v>
                </c:pt>
                <c:pt idx="4231">
                  <c:v>72.462999999999994</c:v>
                </c:pt>
                <c:pt idx="4232">
                  <c:v>72.472999999999999</c:v>
                </c:pt>
                <c:pt idx="4233">
                  <c:v>72.483999999999995</c:v>
                </c:pt>
                <c:pt idx="4234">
                  <c:v>72.504000000000005</c:v>
                </c:pt>
                <c:pt idx="4235">
                  <c:v>72.557000000000002</c:v>
                </c:pt>
                <c:pt idx="4236">
                  <c:v>72.644000000000005</c:v>
                </c:pt>
                <c:pt idx="4237">
                  <c:v>72.731999999999999</c:v>
                </c:pt>
                <c:pt idx="4238">
                  <c:v>72.811999999999998</c:v>
                </c:pt>
                <c:pt idx="4239">
                  <c:v>72.837000000000003</c:v>
                </c:pt>
                <c:pt idx="4240">
                  <c:v>72.837000000000003</c:v>
                </c:pt>
                <c:pt idx="4241">
                  <c:v>72.837000000000003</c:v>
                </c:pt>
                <c:pt idx="4242">
                  <c:v>72.837000000000003</c:v>
                </c:pt>
                <c:pt idx="4243">
                  <c:v>72.838999999999999</c:v>
                </c:pt>
                <c:pt idx="4244">
                  <c:v>72.841999999999999</c:v>
                </c:pt>
                <c:pt idx="4245">
                  <c:v>72.849000000000004</c:v>
                </c:pt>
                <c:pt idx="4246">
                  <c:v>72.86</c:v>
                </c:pt>
                <c:pt idx="4247">
                  <c:v>72.870999999999995</c:v>
                </c:pt>
                <c:pt idx="4248">
                  <c:v>72.884</c:v>
                </c:pt>
                <c:pt idx="4249">
                  <c:v>72.896000000000001</c:v>
                </c:pt>
                <c:pt idx="4250">
                  <c:v>72.906000000000006</c:v>
                </c:pt>
                <c:pt idx="4251">
                  <c:v>72.915000000000006</c:v>
                </c:pt>
                <c:pt idx="4252">
                  <c:v>72.924000000000007</c:v>
                </c:pt>
                <c:pt idx="4253">
                  <c:v>72.935000000000002</c:v>
                </c:pt>
                <c:pt idx="4254">
                  <c:v>72.945999999999998</c:v>
                </c:pt>
                <c:pt idx="4255">
                  <c:v>72.954999999999998</c:v>
                </c:pt>
                <c:pt idx="4256">
                  <c:v>72.965000000000003</c:v>
                </c:pt>
                <c:pt idx="4257">
                  <c:v>73.004999999999995</c:v>
                </c:pt>
                <c:pt idx="4258">
                  <c:v>73.066000000000003</c:v>
                </c:pt>
                <c:pt idx="4259">
                  <c:v>73.117000000000004</c:v>
                </c:pt>
                <c:pt idx="4260">
                  <c:v>73.162999999999997</c:v>
                </c:pt>
                <c:pt idx="4261">
                  <c:v>73.171000000000006</c:v>
                </c:pt>
                <c:pt idx="4262">
                  <c:v>73.171000000000006</c:v>
                </c:pt>
                <c:pt idx="4263">
                  <c:v>73.173000000000002</c:v>
                </c:pt>
                <c:pt idx="4264">
                  <c:v>73.180000000000007</c:v>
                </c:pt>
                <c:pt idx="4265">
                  <c:v>73.188999999999993</c:v>
                </c:pt>
                <c:pt idx="4266">
                  <c:v>73.2</c:v>
                </c:pt>
                <c:pt idx="4267">
                  <c:v>73.212000000000003</c:v>
                </c:pt>
                <c:pt idx="4268">
                  <c:v>73.225999999999999</c:v>
                </c:pt>
                <c:pt idx="4269">
                  <c:v>73.239999999999995</c:v>
                </c:pt>
                <c:pt idx="4270">
                  <c:v>73.25</c:v>
                </c:pt>
                <c:pt idx="4271">
                  <c:v>73.260000000000005</c:v>
                </c:pt>
                <c:pt idx="4272">
                  <c:v>73.271000000000001</c:v>
                </c:pt>
                <c:pt idx="4273">
                  <c:v>73.283000000000001</c:v>
                </c:pt>
                <c:pt idx="4274">
                  <c:v>73.293999999999997</c:v>
                </c:pt>
                <c:pt idx="4275">
                  <c:v>73.304000000000002</c:v>
                </c:pt>
                <c:pt idx="4276">
                  <c:v>73.320999999999998</c:v>
                </c:pt>
                <c:pt idx="4277">
                  <c:v>73.353999999999999</c:v>
                </c:pt>
                <c:pt idx="4278">
                  <c:v>73.370999999999995</c:v>
                </c:pt>
                <c:pt idx="4279">
                  <c:v>73.370999999999995</c:v>
                </c:pt>
                <c:pt idx="4280">
                  <c:v>73.378</c:v>
                </c:pt>
                <c:pt idx="4281">
                  <c:v>73.387</c:v>
                </c:pt>
                <c:pt idx="4282">
                  <c:v>73.397999999999996</c:v>
                </c:pt>
                <c:pt idx="4283">
                  <c:v>73.409000000000006</c:v>
                </c:pt>
                <c:pt idx="4284">
                  <c:v>73.421999999999997</c:v>
                </c:pt>
                <c:pt idx="4285">
                  <c:v>73.435000000000002</c:v>
                </c:pt>
                <c:pt idx="4286">
                  <c:v>73.447999999999993</c:v>
                </c:pt>
                <c:pt idx="4287">
                  <c:v>73.457999999999998</c:v>
                </c:pt>
                <c:pt idx="4288">
                  <c:v>73.468999999999994</c:v>
                </c:pt>
                <c:pt idx="4289">
                  <c:v>73.48</c:v>
                </c:pt>
                <c:pt idx="4290">
                  <c:v>73.491</c:v>
                </c:pt>
                <c:pt idx="4291">
                  <c:v>73.5</c:v>
                </c:pt>
                <c:pt idx="4292">
                  <c:v>73.510000000000005</c:v>
                </c:pt>
                <c:pt idx="4293">
                  <c:v>73.521000000000001</c:v>
                </c:pt>
                <c:pt idx="4294">
                  <c:v>73.540000000000006</c:v>
                </c:pt>
                <c:pt idx="4295">
                  <c:v>73.594999999999999</c:v>
                </c:pt>
                <c:pt idx="4296">
                  <c:v>73.685000000000002</c:v>
                </c:pt>
                <c:pt idx="4297">
                  <c:v>73.772999999999996</c:v>
                </c:pt>
                <c:pt idx="4298">
                  <c:v>73.846999999999994</c:v>
                </c:pt>
                <c:pt idx="4299">
                  <c:v>73.891000000000005</c:v>
                </c:pt>
                <c:pt idx="4300">
                  <c:v>73.915999999999997</c:v>
                </c:pt>
                <c:pt idx="4301">
                  <c:v>73.924999999999997</c:v>
                </c:pt>
                <c:pt idx="4302">
                  <c:v>73.924999999999997</c:v>
                </c:pt>
                <c:pt idx="4303">
                  <c:v>73.924999999999997</c:v>
                </c:pt>
                <c:pt idx="4304">
                  <c:v>73.926000000000002</c:v>
                </c:pt>
                <c:pt idx="4305">
                  <c:v>73.932000000000002</c:v>
                </c:pt>
                <c:pt idx="4306">
                  <c:v>73.941999999999993</c:v>
                </c:pt>
                <c:pt idx="4307">
                  <c:v>73.953000000000003</c:v>
                </c:pt>
                <c:pt idx="4308">
                  <c:v>73.966999999999999</c:v>
                </c:pt>
                <c:pt idx="4309">
                  <c:v>73.978999999999999</c:v>
                </c:pt>
                <c:pt idx="4310">
                  <c:v>73.989999999999995</c:v>
                </c:pt>
                <c:pt idx="4311">
                  <c:v>73.998999999999995</c:v>
                </c:pt>
                <c:pt idx="4312">
                  <c:v>74.007000000000005</c:v>
                </c:pt>
                <c:pt idx="4313">
                  <c:v>74.016999999999996</c:v>
                </c:pt>
                <c:pt idx="4314">
                  <c:v>74.027000000000001</c:v>
                </c:pt>
                <c:pt idx="4315">
                  <c:v>74.037000000000006</c:v>
                </c:pt>
                <c:pt idx="4316">
                  <c:v>74.052000000000007</c:v>
                </c:pt>
                <c:pt idx="4317">
                  <c:v>74.082999999999998</c:v>
                </c:pt>
                <c:pt idx="4318">
                  <c:v>74.152000000000001</c:v>
                </c:pt>
                <c:pt idx="4319">
                  <c:v>74.239999999999995</c:v>
                </c:pt>
                <c:pt idx="4320">
                  <c:v>74.323999999999998</c:v>
                </c:pt>
                <c:pt idx="4321">
                  <c:v>74.382999999999996</c:v>
                </c:pt>
                <c:pt idx="4322">
                  <c:v>74.412000000000006</c:v>
                </c:pt>
                <c:pt idx="4323">
                  <c:v>74.447000000000003</c:v>
                </c:pt>
                <c:pt idx="4324">
                  <c:v>74.486000000000004</c:v>
                </c:pt>
                <c:pt idx="4325">
                  <c:v>74.516000000000005</c:v>
                </c:pt>
                <c:pt idx="4326">
                  <c:v>74.525999999999996</c:v>
                </c:pt>
                <c:pt idx="4327">
                  <c:v>74.525999999999996</c:v>
                </c:pt>
                <c:pt idx="4328">
                  <c:v>74.525999999999996</c:v>
                </c:pt>
                <c:pt idx="4329">
                  <c:v>74.525999999999996</c:v>
                </c:pt>
                <c:pt idx="4330">
                  <c:v>74.53</c:v>
                </c:pt>
                <c:pt idx="4331">
                  <c:v>74.539000000000001</c:v>
                </c:pt>
                <c:pt idx="4332">
                  <c:v>74.549000000000007</c:v>
                </c:pt>
                <c:pt idx="4333">
                  <c:v>74.56</c:v>
                </c:pt>
                <c:pt idx="4334">
                  <c:v>74.572000000000003</c:v>
                </c:pt>
                <c:pt idx="4335">
                  <c:v>74.585999999999999</c:v>
                </c:pt>
                <c:pt idx="4336">
                  <c:v>74.596999999999994</c:v>
                </c:pt>
                <c:pt idx="4337">
                  <c:v>74.608000000000004</c:v>
                </c:pt>
                <c:pt idx="4338">
                  <c:v>74.617999999999995</c:v>
                </c:pt>
                <c:pt idx="4339">
                  <c:v>74.63</c:v>
                </c:pt>
                <c:pt idx="4340">
                  <c:v>74.641000000000005</c:v>
                </c:pt>
                <c:pt idx="4341">
                  <c:v>74.652000000000001</c:v>
                </c:pt>
                <c:pt idx="4342">
                  <c:v>74.662000000000006</c:v>
                </c:pt>
                <c:pt idx="4343">
                  <c:v>74.697999999999993</c:v>
                </c:pt>
                <c:pt idx="4344">
                  <c:v>74.766999999999996</c:v>
                </c:pt>
                <c:pt idx="4345">
                  <c:v>74.778000000000006</c:v>
                </c:pt>
                <c:pt idx="4346">
                  <c:v>74.778000000000006</c:v>
                </c:pt>
                <c:pt idx="4347">
                  <c:v>74.784000000000006</c:v>
                </c:pt>
                <c:pt idx="4348">
                  <c:v>74.793999999999997</c:v>
                </c:pt>
                <c:pt idx="4349">
                  <c:v>74.807000000000002</c:v>
                </c:pt>
                <c:pt idx="4350">
                  <c:v>74.819999999999993</c:v>
                </c:pt>
                <c:pt idx="4351">
                  <c:v>74.832999999999998</c:v>
                </c:pt>
                <c:pt idx="4352">
                  <c:v>74.844999999999999</c:v>
                </c:pt>
                <c:pt idx="4353">
                  <c:v>74.853999999999999</c:v>
                </c:pt>
                <c:pt idx="4354">
                  <c:v>74.864999999999995</c:v>
                </c:pt>
                <c:pt idx="4355">
                  <c:v>74.876000000000005</c:v>
                </c:pt>
                <c:pt idx="4356">
                  <c:v>74.885999999999996</c:v>
                </c:pt>
                <c:pt idx="4357">
                  <c:v>74.896000000000001</c:v>
                </c:pt>
                <c:pt idx="4358">
                  <c:v>74.906999999999996</c:v>
                </c:pt>
                <c:pt idx="4359">
                  <c:v>74.947000000000003</c:v>
                </c:pt>
                <c:pt idx="4360">
                  <c:v>75.027000000000001</c:v>
                </c:pt>
                <c:pt idx="4361">
                  <c:v>75.096999999999994</c:v>
                </c:pt>
                <c:pt idx="4362">
                  <c:v>75.099000000000004</c:v>
                </c:pt>
                <c:pt idx="4363">
                  <c:v>75.099999999999994</c:v>
                </c:pt>
                <c:pt idx="4364">
                  <c:v>75.105000000000004</c:v>
                </c:pt>
                <c:pt idx="4365">
                  <c:v>75.114000000000004</c:v>
                </c:pt>
                <c:pt idx="4366">
                  <c:v>75.125</c:v>
                </c:pt>
                <c:pt idx="4367">
                  <c:v>75.135999999999996</c:v>
                </c:pt>
                <c:pt idx="4368">
                  <c:v>75.147999999999996</c:v>
                </c:pt>
                <c:pt idx="4369">
                  <c:v>75.16</c:v>
                </c:pt>
                <c:pt idx="4370">
                  <c:v>75.168999999999997</c:v>
                </c:pt>
                <c:pt idx="4371">
                  <c:v>75.177999999999997</c:v>
                </c:pt>
                <c:pt idx="4372">
                  <c:v>75.188999999999993</c:v>
                </c:pt>
                <c:pt idx="4373">
                  <c:v>75.2</c:v>
                </c:pt>
                <c:pt idx="4374">
                  <c:v>75.209999999999994</c:v>
                </c:pt>
                <c:pt idx="4375">
                  <c:v>75.227999999999994</c:v>
                </c:pt>
                <c:pt idx="4376">
                  <c:v>75.271000000000001</c:v>
                </c:pt>
                <c:pt idx="4377">
                  <c:v>75.346000000000004</c:v>
                </c:pt>
                <c:pt idx="4378">
                  <c:v>75.432000000000002</c:v>
                </c:pt>
                <c:pt idx="4379">
                  <c:v>75.472999999999999</c:v>
                </c:pt>
                <c:pt idx="4380">
                  <c:v>75.472999999999999</c:v>
                </c:pt>
                <c:pt idx="4381">
                  <c:v>75.478999999999999</c:v>
                </c:pt>
                <c:pt idx="4382">
                  <c:v>75.486000000000004</c:v>
                </c:pt>
                <c:pt idx="4383">
                  <c:v>75.495999999999995</c:v>
                </c:pt>
                <c:pt idx="4384">
                  <c:v>75.507999999999996</c:v>
                </c:pt>
                <c:pt idx="4385">
                  <c:v>75.521000000000001</c:v>
                </c:pt>
                <c:pt idx="4386">
                  <c:v>75.534000000000006</c:v>
                </c:pt>
                <c:pt idx="4387">
                  <c:v>75.545000000000002</c:v>
                </c:pt>
                <c:pt idx="4388">
                  <c:v>75.555999999999997</c:v>
                </c:pt>
                <c:pt idx="4389">
                  <c:v>75.566999999999993</c:v>
                </c:pt>
                <c:pt idx="4390">
                  <c:v>75.578000000000003</c:v>
                </c:pt>
                <c:pt idx="4391">
                  <c:v>75.588999999999999</c:v>
                </c:pt>
                <c:pt idx="4392">
                  <c:v>75.602000000000004</c:v>
                </c:pt>
                <c:pt idx="4393">
                  <c:v>75.628</c:v>
                </c:pt>
                <c:pt idx="4394">
                  <c:v>75.695999999999998</c:v>
                </c:pt>
                <c:pt idx="4395">
                  <c:v>75.781999999999996</c:v>
                </c:pt>
                <c:pt idx="4396">
                  <c:v>75.867999999999995</c:v>
                </c:pt>
                <c:pt idx="4397">
                  <c:v>75.935000000000002</c:v>
                </c:pt>
                <c:pt idx="4398">
                  <c:v>75.945999999999998</c:v>
                </c:pt>
                <c:pt idx="4399">
                  <c:v>75.945999999999998</c:v>
                </c:pt>
                <c:pt idx="4400">
                  <c:v>75.947999999999993</c:v>
                </c:pt>
                <c:pt idx="4401">
                  <c:v>75.956000000000003</c:v>
                </c:pt>
                <c:pt idx="4402">
                  <c:v>75.965999999999994</c:v>
                </c:pt>
                <c:pt idx="4403">
                  <c:v>75.978999999999999</c:v>
                </c:pt>
                <c:pt idx="4404">
                  <c:v>75.992000000000004</c:v>
                </c:pt>
                <c:pt idx="4405">
                  <c:v>76.003</c:v>
                </c:pt>
                <c:pt idx="4406">
                  <c:v>76.013000000000005</c:v>
                </c:pt>
                <c:pt idx="4407">
                  <c:v>76.022999999999996</c:v>
                </c:pt>
                <c:pt idx="4408">
                  <c:v>76.034000000000006</c:v>
                </c:pt>
                <c:pt idx="4409">
                  <c:v>76.049000000000007</c:v>
                </c:pt>
                <c:pt idx="4410">
                  <c:v>76.093000000000004</c:v>
                </c:pt>
                <c:pt idx="4411">
                  <c:v>76.17</c:v>
                </c:pt>
                <c:pt idx="4412">
                  <c:v>76.257999999999996</c:v>
                </c:pt>
                <c:pt idx="4413">
                  <c:v>76.346999999999994</c:v>
                </c:pt>
                <c:pt idx="4414">
                  <c:v>76.430000000000007</c:v>
                </c:pt>
                <c:pt idx="4415">
                  <c:v>76.495999999999995</c:v>
                </c:pt>
                <c:pt idx="4416">
                  <c:v>76.561999999999998</c:v>
                </c:pt>
                <c:pt idx="4417">
                  <c:v>76.602999999999994</c:v>
                </c:pt>
                <c:pt idx="4418">
                  <c:v>76.611000000000004</c:v>
                </c:pt>
                <c:pt idx="4419">
                  <c:v>76.611000000000004</c:v>
                </c:pt>
                <c:pt idx="4420">
                  <c:v>76.611000000000004</c:v>
                </c:pt>
                <c:pt idx="4421">
                  <c:v>76.611000000000004</c:v>
                </c:pt>
                <c:pt idx="4422">
                  <c:v>76.628</c:v>
                </c:pt>
                <c:pt idx="4423">
                  <c:v>76.683999999999997</c:v>
                </c:pt>
                <c:pt idx="4424">
                  <c:v>76.701999999999998</c:v>
                </c:pt>
                <c:pt idx="4425">
                  <c:v>76.704999999999998</c:v>
                </c:pt>
                <c:pt idx="4426">
                  <c:v>76.733999999999995</c:v>
                </c:pt>
                <c:pt idx="4427">
                  <c:v>76.790999999999997</c:v>
                </c:pt>
                <c:pt idx="4428">
                  <c:v>76.858999999999995</c:v>
                </c:pt>
                <c:pt idx="4429">
                  <c:v>76.914000000000001</c:v>
                </c:pt>
                <c:pt idx="4430">
                  <c:v>76.953999999999994</c:v>
                </c:pt>
                <c:pt idx="4431">
                  <c:v>76.980999999999995</c:v>
                </c:pt>
                <c:pt idx="4432">
                  <c:v>76.998000000000005</c:v>
                </c:pt>
                <c:pt idx="4433">
                  <c:v>77.007999999999996</c:v>
                </c:pt>
                <c:pt idx="4434">
                  <c:v>77.007999999999996</c:v>
                </c:pt>
                <c:pt idx="4435">
                  <c:v>77.007999999999996</c:v>
                </c:pt>
                <c:pt idx="4436">
                  <c:v>77.007999999999996</c:v>
                </c:pt>
                <c:pt idx="4437">
                  <c:v>77.007999999999996</c:v>
                </c:pt>
                <c:pt idx="4438">
                  <c:v>77.007999999999996</c:v>
                </c:pt>
                <c:pt idx="4439">
                  <c:v>77.007999999999996</c:v>
                </c:pt>
                <c:pt idx="4440">
                  <c:v>77.007999999999996</c:v>
                </c:pt>
                <c:pt idx="4441">
                  <c:v>77.010999999999996</c:v>
                </c:pt>
                <c:pt idx="4442">
                  <c:v>77.015000000000001</c:v>
                </c:pt>
                <c:pt idx="4443">
                  <c:v>77.022999999999996</c:v>
                </c:pt>
                <c:pt idx="4444">
                  <c:v>77.034999999999997</c:v>
                </c:pt>
                <c:pt idx="4445">
                  <c:v>77.046000000000006</c:v>
                </c:pt>
                <c:pt idx="4446">
                  <c:v>77.058000000000007</c:v>
                </c:pt>
                <c:pt idx="4447">
                  <c:v>77.070999999999998</c:v>
                </c:pt>
                <c:pt idx="4448">
                  <c:v>77.081000000000003</c:v>
                </c:pt>
                <c:pt idx="4449">
                  <c:v>77.09</c:v>
                </c:pt>
                <c:pt idx="4450">
                  <c:v>77.100999999999999</c:v>
                </c:pt>
                <c:pt idx="4451">
                  <c:v>77.111999999999995</c:v>
                </c:pt>
                <c:pt idx="4452">
                  <c:v>77.123000000000005</c:v>
                </c:pt>
                <c:pt idx="4453">
                  <c:v>77.135000000000005</c:v>
                </c:pt>
                <c:pt idx="4454">
                  <c:v>77.155000000000001</c:v>
                </c:pt>
                <c:pt idx="4455">
                  <c:v>77.204999999999998</c:v>
                </c:pt>
                <c:pt idx="4456">
                  <c:v>77.287999999999997</c:v>
                </c:pt>
                <c:pt idx="4457">
                  <c:v>77.373000000000005</c:v>
                </c:pt>
                <c:pt idx="4458">
                  <c:v>77.453999999999994</c:v>
                </c:pt>
                <c:pt idx="4459">
                  <c:v>77.522999999999996</c:v>
                </c:pt>
                <c:pt idx="4460">
                  <c:v>77.551000000000002</c:v>
                </c:pt>
                <c:pt idx="4461">
                  <c:v>77.551000000000002</c:v>
                </c:pt>
                <c:pt idx="4462">
                  <c:v>77.551000000000002</c:v>
                </c:pt>
                <c:pt idx="4463">
                  <c:v>77.551000000000002</c:v>
                </c:pt>
                <c:pt idx="4464">
                  <c:v>77.557000000000002</c:v>
                </c:pt>
                <c:pt idx="4465">
                  <c:v>77.566000000000003</c:v>
                </c:pt>
                <c:pt idx="4466">
                  <c:v>77.575000000000003</c:v>
                </c:pt>
                <c:pt idx="4467">
                  <c:v>77.584999999999994</c:v>
                </c:pt>
                <c:pt idx="4468">
                  <c:v>77.596999999999994</c:v>
                </c:pt>
                <c:pt idx="4469">
                  <c:v>77.61</c:v>
                </c:pt>
                <c:pt idx="4470">
                  <c:v>77.623000000000005</c:v>
                </c:pt>
                <c:pt idx="4471">
                  <c:v>77.635000000000005</c:v>
                </c:pt>
                <c:pt idx="4472">
                  <c:v>77.644999999999996</c:v>
                </c:pt>
                <c:pt idx="4473">
                  <c:v>77.656000000000006</c:v>
                </c:pt>
                <c:pt idx="4474">
                  <c:v>77.665999999999997</c:v>
                </c:pt>
                <c:pt idx="4475">
                  <c:v>77.676000000000002</c:v>
                </c:pt>
                <c:pt idx="4476">
                  <c:v>77.691999999999993</c:v>
                </c:pt>
                <c:pt idx="4477">
                  <c:v>77.741</c:v>
                </c:pt>
                <c:pt idx="4478">
                  <c:v>77.802000000000007</c:v>
                </c:pt>
                <c:pt idx="4479">
                  <c:v>77.805000000000007</c:v>
                </c:pt>
                <c:pt idx="4480">
                  <c:v>77.808999999999997</c:v>
                </c:pt>
                <c:pt idx="4481">
                  <c:v>77.816999999999993</c:v>
                </c:pt>
                <c:pt idx="4482">
                  <c:v>77.828000000000003</c:v>
                </c:pt>
                <c:pt idx="4483">
                  <c:v>77.840999999999994</c:v>
                </c:pt>
                <c:pt idx="4484">
                  <c:v>77.852999999999994</c:v>
                </c:pt>
                <c:pt idx="4485">
                  <c:v>77.864000000000004</c:v>
                </c:pt>
                <c:pt idx="4486">
                  <c:v>77.875</c:v>
                </c:pt>
                <c:pt idx="4487">
                  <c:v>77.885999999999996</c:v>
                </c:pt>
                <c:pt idx="4488">
                  <c:v>77.896000000000001</c:v>
                </c:pt>
                <c:pt idx="4489">
                  <c:v>77.906999999999996</c:v>
                </c:pt>
                <c:pt idx="4490">
                  <c:v>77.936000000000007</c:v>
                </c:pt>
                <c:pt idx="4491">
                  <c:v>78</c:v>
                </c:pt>
                <c:pt idx="4492">
                  <c:v>78.055000000000007</c:v>
                </c:pt>
                <c:pt idx="4493">
                  <c:v>78.069000000000003</c:v>
                </c:pt>
                <c:pt idx="4494">
                  <c:v>78.072000000000003</c:v>
                </c:pt>
                <c:pt idx="4495">
                  <c:v>78.078999999999994</c:v>
                </c:pt>
                <c:pt idx="4496">
                  <c:v>78.090999999999994</c:v>
                </c:pt>
                <c:pt idx="4497">
                  <c:v>78.105000000000004</c:v>
                </c:pt>
                <c:pt idx="4498">
                  <c:v>78.119</c:v>
                </c:pt>
                <c:pt idx="4499">
                  <c:v>78.131</c:v>
                </c:pt>
                <c:pt idx="4500">
                  <c:v>78.141000000000005</c:v>
                </c:pt>
                <c:pt idx="4501">
                  <c:v>78.150999999999996</c:v>
                </c:pt>
                <c:pt idx="4502">
                  <c:v>78.162000000000006</c:v>
                </c:pt>
                <c:pt idx="4503">
                  <c:v>78.173000000000002</c:v>
                </c:pt>
                <c:pt idx="4504">
                  <c:v>78.194000000000003</c:v>
                </c:pt>
                <c:pt idx="4505">
                  <c:v>78.248000000000005</c:v>
                </c:pt>
                <c:pt idx="4506">
                  <c:v>78.328999999999994</c:v>
                </c:pt>
                <c:pt idx="4507">
                  <c:v>78.412000000000006</c:v>
                </c:pt>
                <c:pt idx="4508">
                  <c:v>78.497</c:v>
                </c:pt>
                <c:pt idx="4509">
                  <c:v>78.510000000000005</c:v>
                </c:pt>
                <c:pt idx="4510">
                  <c:v>78.510000000000005</c:v>
                </c:pt>
                <c:pt idx="4511">
                  <c:v>78.512</c:v>
                </c:pt>
                <c:pt idx="4512">
                  <c:v>78.518000000000001</c:v>
                </c:pt>
                <c:pt idx="4513">
                  <c:v>78.527000000000001</c:v>
                </c:pt>
                <c:pt idx="4514">
                  <c:v>78.537999999999997</c:v>
                </c:pt>
                <c:pt idx="4515">
                  <c:v>78.549000000000007</c:v>
                </c:pt>
                <c:pt idx="4516">
                  <c:v>78.561999999999998</c:v>
                </c:pt>
                <c:pt idx="4517">
                  <c:v>78.573999999999998</c:v>
                </c:pt>
                <c:pt idx="4518">
                  <c:v>78.584000000000003</c:v>
                </c:pt>
                <c:pt idx="4519">
                  <c:v>78.594999999999999</c:v>
                </c:pt>
                <c:pt idx="4520">
                  <c:v>78.605999999999995</c:v>
                </c:pt>
                <c:pt idx="4521">
                  <c:v>78.625</c:v>
                </c:pt>
                <c:pt idx="4522">
                  <c:v>78.671000000000006</c:v>
                </c:pt>
                <c:pt idx="4523">
                  <c:v>78.744</c:v>
                </c:pt>
                <c:pt idx="4524">
                  <c:v>78.789000000000001</c:v>
                </c:pt>
                <c:pt idx="4525">
                  <c:v>78.789000000000001</c:v>
                </c:pt>
                <c:pt idx="4526">
                  <c:v>78.792000000000002</c:v>
                </c:pt>
                <c:pt idx="4527">
                  <c:v>78.798000000000002</c:v>
                </c:pt>
                <c:pt idx="4528">
                  <c:v>78.81</c:v>
                </c:pt>
                <c:pt idx="4529">
                  <c:v>78.822999999999993</c:v>
                </c:pt>
                <c:pt idx="4530">
                  <c:v>78.837000000000003</c:v>
                </c:pt>
                <c:pt idx="4531">
                  <c:v>78.849999999999994</c:v>
                </c:pt>
                <c:pt idx="4532">
                  <c:v>78.861000000000004</c:v>
                </c:pt>
                <c:pt idx="4533">
                  <c:v>78.870999999999995</c:v>
                </c:pt>
                <c:pt idx="4534">
                  <c:v>78.881</c:v>
                </c:pt>
                <c:pt idx="4535">
                  <c:v>78.900000000000006</c:v>
                </c:pt>
                <c:pt idx="4536">
                  <c:v>78.95</c:v>
                </c:pt>
                <c:pt idx="4537">
                  <c:v>79.03</c:v>
                </c:pt>
                <c:pt idx="4538">
                  <c:v>79.078000000000003</c:v>
                </c:pt>
                <c:pt idx="4539">
                  <c:v>79.078000000000003</c:v>
                </c:pt>
                <c:pt idx="4540">
                  <c:v>79.078999999999994</c:v>
                </c:pt>
                <c:pt idx="4541">
                  <c:v>79.084999999999994</c:v>
                </c:pt>
                <c:pt idx="4542">
                  <c:v>79.094999999999999</c:v>
                </c:pt>
                <c:pt idx="4543">
                  <c:v>79.108000000000004</c:v>
                </c:pt>
                <c:pt idx="4544">
                  <c:v>79.120999999999995</c:v>
                </c:pt>
                <c:pt idx="4545">
                  <c:v>79.131</c:v>
                </c:pt>
                <c:pt idx="4546">
                  <c:v>79.141000000000005</c:v>
                </c:pt>
                <c:pt idx="4547">
                  <c:v>79.152000000000001</c:v>
                </c:pt>
                <c:pt idx="4548">
                  <c:v>79.162999999999997</c:v>
                </c:pt>
                <c:pt idx="4549">
                  <c:v>79.174000000000007</c:v>
                </c:pt>
                <c:pt idx="4550">
                  <c:v>79.191999999999993</c:v>
                </c:pt>
                <c:pt idx="4551">
                  <c:v>79.239999999999995</c:v>
                </c:pt>
                <c:pt idx="4552">
                  <c:v>79.323999999999998</c:v>
                </c:pt>
                <c:pt idx="4553">
                  <c:v>79.394999999999996</c:v>
                </c:pt>
                <c:pt idx="4554">
                  <c:v>79.427000000000007</c:v>
                </c:pt>
                <c:pt idx="4555">
                  <c:v>79.430999999999997</c:v>
                </c:pt>
                <c:pt idx="4556">
                  <c:v>79.433999999999997</c:v>
                </c:pt>
                <c:pt idx="4557">
                  <c:v>79.441999999999993</c:v>
                </c:pt>
                <c:pt idx="4558">
                  <c:v>79.451999999999998</c:v>
                </c:pt>
                <c:pt idx="4559">
                  <c:v>79.465000000000003</c:v>
                </c:pt>
                <c:pt idx="4560">
                  <c:v>79.477999999999994</c:v>
                </c:pt>
                <c:pt idx="4561">
                  <c:v>79.489999999999995</c:v>
                </c:pt>
                <c:pt idx="4562">
                  <c:v>79.5</c:v>
                </c:pt>
                <c:pt idx="4563">
                  <c:v>79.510999999999996</c:v>
                </c:pt>
                <c:pt idx="4564">
                  <c:v>79.522000000000006</c:v>
                </c:pt>
                <c:pt idx="4565">
                  <c:v>79.531999999999996</c:v>
                </c:pt>
                <c:pt idx="4566">
                  <c:v>79.55</c:v>
                </c:pt>
                <c:pt idx="4567">
                  <c:v>79.593999999999994</c:v>
                </c:pt>
                <c:pt idx="4568">
                  <c:v>79.673000000000002</c:v>
                </c:pt>
                <c:pt idx="4569">
                  <c:v>79.759</c:v>
                </c:pt>
                <c:pt idx="4570">
                  <c:v>79.817999999999998</c:v>
                </c:pt>
                <c:pt idx="4571">
                  <c:v>79.817999999999998</c:v>
                </c:pt>
                <c:pt idx="4572">
                  <c:v>79.817999999999998</c:v>
                </c:pt>
                <c:pt idx="4573">
                  <c:v>79.817999999999998</c:v>
                </c:pt>
                <c:pt idx="4574">
                  <c:v>79.817999999999998</c:v>
                </c:pt>
                <c:pt idx="4575">
                  <c:v>79.831999999999994</c:v>
                </c:pt>
                <c:pt idx="4576">
                  <c:v>79.84</c:v>
                </c:pt>
                <c:pt idx="4577">
                  <c:v>79.84</c:v>
                </c:pt>
                <c:pt idx="4578">
                  <c:v>79.841999999999999</c:v>
                </c:pt>
                <c:pt idx="4579">
                  <c:v>79.849000000000004</c:v>
                </c:pt>
                <c:pt idx="4580">
                  <c:v>79.858000000000004</c:v>
                </c:pt>
                <c:pt idx="4581">
                  <c:v>79.867999999999995</c:v>
                </c:pt>
                <c:pt idx="4582">
                  <c:v>79.879000000000005</c:v>
                </c:pt>
                <c:pt idx="4583">
                  <c:v>79.89</c:v>
                </c:pt>
                <c:pt idx="4584">
                  <c:v>79.900999999999996</c:v>
                </c:pt>
                <c:pt idx="4585">
                  <c:v>79.912999999999997</c:v>
                </c:pt>
                <c:pt idx="4586">
                  <c:v>79.926000000000002</c:v>
                </c:pt>
                <c:pt idx="4587">
                  <c:v>79.938999999999993</c:v>
                </c:pt>
                <c:pt idx="4588">
                  <c:v>79.951999999999998</c:v>
                </c:pt>
                <c:pt idx="4589">
                  <c:v>79.962999999999994</c:v>
                </c:pt>
                <c:pt idx="4590">
                  <c:v>79.972999999999999</c:v>
                </c:pt>
                <c:pt idx="4591">
                  <c:v>79.983999999999995</c:v>
                </c:pt>
                <c:pt idx="4592">
                  <c:v>79.998000000000005</c:v>
                </c:pt>
                <c:pt idx="4593">
                  <c:v>80.03</c:v>
                </c:pt>
                <c:pt idx="4594">
                  <c:v>80.087000000000003</c:v>
                </c:pt>
                <c:pt idx="4595">
                  <c:v>80.087000000000003</c:v>
                </c:pt>
                <c:pt idx="4596">
                  <c:v>80.087000000000003</c:v>
                </c:pt>
                <c:pt idx="4597">
                  <c:v>80.093999999999994</c:v>
                </c:pt>
                <c:pt idx="4598">
                  <c:v>80.103999999999999</c:v>
                </c:pt>
                <c:pt idx="4599">
                  <c:v>80.114999999999995</c:v>
                </c:pt>
                <c:pt idx="4600">
                  <c:v>80.126000000000005</c:v>
                </c:pt>
                <c:pt idx="4601">
                  <c:v>80.14</c:v>
                </c:pt>
                <c:pt idx="4602">
                  <c:v>80.153999999999996</c:v>
                </c:pt>
                <c:pt idx="4603">
                  <c:v>80.168000000000006</c:v>
                </c:pt>
                <c:pt idx="4604">
                  <c:v>80.179000000000002</c:v>
                </c:pt>
                <c:pt idx="4605">
                  <c:v>80.19</c:v>
                </c:pt>
                <c:pt idx="4606">
                  <c:v>80.200999999999993</c:v>
                </c:pt>
                <c:pt idx="4607">
                  <c:v>80.212000000000003</c:v>
                </c:pt>
                <c:pt idx="4608">
                  <c:v>80.225999999999999</c:v>
                </c:pt>
                <c:pt idx="4609">
                  <c:v>80.254999999999995</c:v>
                </c:pt>
                <c:pt idx="4610">
                  <c:v>80.292000000000002</c:v>
                </c:pt>
                <c:pt idx="4611">
                  <c:v>80.292000000000002</c:v>
                </c:pt>
                <c:pt idx="4612">
                  <c:v>80.305999999999997</c:v>
                </c:pt>
                <c:pt idx="4613">
                  <c:v>80.305999999999997</c:v>
                </c:pt>
                <c:pt idx="4614">
                  <c:v>80.311999999999998</c:v>
                </c:pt>
                <c:pt idx="4615">
                  <c:v>80.320999999999998</c:v>
                </c:pt>
                <c:pt idx="4616">
                  <c:v>80.332999999999998</c:v>
                </c:pt>
                <c:pt idx="4617">
                  <c:v>80.346000000000004</c:v>
                </c:pt>
                <c:pt idx="4618">
                  <c:v>80.358999999999995</c:v>
                </c:pt>
                <c:pt idx="4619">
                  <c:v>80.37</c:v>
                </c:pt>
                <c:pt idx="4620">
                  <c:v>80.38</c:v>
                </c:pt>
                <c:pt idx="4621">
                  <c:v>80.39</c:v>
                </c:pt>
                <c:pt idx="4622">
                  <c:v>80.400999999999996</c:v>
                </c:pt>
                <c:pt idx="4623">
                  <c:v>80.412999999999997</c:v>
                </c:pt>
                <c:pt idx="4624">
                  <c:v>80.435000000000002</c:v>
                </c:pt>
                <c:pt idx="4625">
                  <c:v>80.483999999999995</c:v>
                </c:pt>
                <c:pt idx="4626">
                  <c:v>80.52</c:v>
                </c:pt>
                <c:pt idx="4627">
                  <c:v>80.52</c:v>
                </c:pt>
                <c:pt idx="4628">
                  <c:v>80.522999999999996</c:v>
                </c:pt>
                <c:pt idx="4629">
                  <c:v>80.531000000000006</c:v>
                </c:pt>
                <c:pt idx="4630">
                  <c:v>80.540999999999997</c:v>
                </c:pt>
                <c:pt idx="4631">
                  <c:v>80.551000000000002</c:v>
                </c:pt>
                <c:pt idx="4632">
                  <c:v>80.563999999999993</c:v>
                </c:pt>
                <c:pt idx="4633">
                  <c:v>80.575999999999993</c:v>
                </c:pt>
                <c:pt idx="4634">
                  <c:v>80.585999999999999</c:v>
                </c:pt>
                <c:pt idx="4635">
                  <c:v>80.596999999999994</c:v>
                </c:pt>
                <c:pt idx="4636">
                  <c:v>80.606999999999999</c:v>
                </c:pt>
                <c:pt idx="4637">
                  <c:v>80.617999999999995</c:v>
                </c:pt>
                <c:pt idx="4638">
                  <c:v>80.628</c:v>
                </c:pt>
                <c:pt idx="4639">
                  <c:v>80.638000000000005</c:v>
                </c:pt>
                <c:pt idx="4640">
                  <c:v>80.652000000000001</c:v>
                </c:pt>
                <c:pt idx="4641">
                  <c:v>80.682000000000002</c:v>
                </c:pt>
                <c:pt idx="4642">
                  <c:v>80.745000000000005</c:v>
                </c:pt>
                <c:pt idx="4643">
                  <c:v>80.808999999999997</c:v>
                </c:pt>
                <c:pt idx="4644">
                  <c:v>80.838999999999999</c:v>
                </c:pt>
                <c:pt idx="4645">
                  <c:v>80.84</c:v>
                </c:pt>
                <c:pt idx="4646">
                  <c:v>80.84</c:v>
                </c:pt>
                <c:pt idx="4647">
                  <c:v>80.84</c:v>
                </c:pt>
                <c:pt idx="4648">
                  <c:v>80.843000000000004</c:v>
                </c:pt>
                <c:pt idx="4649">
                  <c:v>80.849000000000004</c:v>
                </c:pt>
                <c:pt idx="4650">
                  <c:v>80.856999999999999</c:v>
                </c:pt>
                <c:pt idx="4651">
                  <c:v>80.866</c:v>
                </c:pt>
                <c:pt idx="4652">
                  <c:v>80.876999999999995</c:v>
                </c:pt>
                <c:pt idx="4653">
                  <c:v>80.888000000000005</c:v>
                </c:pt>
                <c:pt idx="4654">
                  <c:v>80.900000000000006</c:v>
                </c:pt>
                <c:pt idx="4655">
                  <c:v>80.912999999999997</c:v>
                </c:pt>
                <c:pt idx="4656">
                  <c:v>80.927000000000007</c:v>
                </c:pt>
                <c:pt idx="4657">
                  <c:v>80.936000000000007</c:v>
                </c:pt>
                <c:pt idx="4658">
                  <c:v>80.945999999999998</c:v>
                </c:pt>
                <c:pt idx="4659">
                  <c:v>80.956000000000003</c:v>
                </c:pt>
                <c:pt idx="4660">
                  <c:v>80.965999999999994</c:v>
                </c:pt>
                <c:pt idx="4661">
                  <c:v>80.975999999999999</c:v>
                </c:pt>
                <c:pt idx="4662">
                  <c:v>80.986000000000004</c:v>
                </c:pt>
                <c:pt idx="4663">
                  <c:v>80.995999999999995</c:v>
                </c:pt>
                <c:pt idx="4664">
                  <c:v>81.010999999999996</c:v>
                </c:pt>
                <c:pt idx="4665">
                  <c:v>81.039000000000001</c:v>
                </c:pt>
                <c:pt idx="4666">
                  <c:v>81.075999999999993</c:v>
                </c:pt>
                <c:pt idx="4667">
                  <c:v>81.132999999999996</c:v>
                </c:pt>
                <c:pt idx="4668">
                  <c:v>81.150999999999996</c:v>
                </c:pt>
                <c:pt idx="4669">
                  <c:v>81.150999999999996</c:v>
                </c:pt>
                <c:pt idx="4670">
                  <c:v>81.152000000000001</c:v>
                </c:pt>
                <c:pt idx="4671">
                  <c:v>81.156999999999996</c:v>
                </c:pt>
                <c:pt idx="4672">
                  <c:v>81.165000000000006</c:v>
                </c:pt>
                <c:pt idx="4673">
                  <c:v>81.174999999999997</c:v>
                </c:pt>
                <c:pt idx="4674">
                  <c:v>81.185000000000002</c:v>
                </c:pt>
                <c:pt idx="4675">
                  <c:v>81.195999999999998</c:v>
                </c:pt>
                <c:pt idx="4676">
                  <c:v>81.207999999999998</c:v>
                </c:pt>
                <c:pt idx="4677">
                  <c:v>81.221000000000004</c:v>
                </c:pt>
                <c:pt idx="4678">
                  <c:v>81.233000000000004</c:v>
                </c:pt>
                <c:pt idx="4679">
                  <c:v>81.242000000000004</c:v>
                </c:pt>
                <c:pt idx="4680">
                  <c:v>81.253</c:v>
                </c:pt>
                <c:pt idx="4681">
                  <c:v>81.265000000000001</c:v>
                </c:pt>
                <c:pt idx="4682">
                  <c:v>81.275000000000006</c:v>
                </c:pt>
                <c:pt idx="4683">
                  <c:v>81.287999999999997</c:v>
                </c:pt>
                <c:pt idx="4684">
                  <c:v>81.325999999999993</c:v>
                </c:pt>
                <c:pt idx="4685">
                  <c:v>81.378</c:v>
                </c:pt>
                <c:pt idx="4686">
                  <c:v>81.38</c:v>
                </c:pt>
                <c:pt idx="4687">
                  <c:v>81.382999999999996</c:v>
                </c:pt>
                <c:pt idx="4688">
                  <c:v>81.391000000000005</c:v>
                </c:pt>
                <c:pt idx="4689">
                  <c:v>81.403999999999996</c:v>
                </c:pt>
                <c:pt idx="4690">
                  <c:v>81.417000000000002</c:v>
                </c:pt>
                <c:pt idx="4691">
                  <c:v>81.430000000000007</c:v>
                </c:pt>
                <c:pt idx="4692">
                  <c:v>81.441000000000003</c:v>
                </c:pt>
                <c:pt idx="4693">
                  <c:v>81.450999999999993</c:v>
                </c:pt>
                <c:pt idx="4694">
                  <c:v>81.462999999999994</c:v>
                </c:pt>
                <c:pt idx="4695">
                  <c:v>81.472999999999999</c:v>
                </c:pt>
                <c:pt idx="4696">
                  <c:v>81.486000000000004</c:v>
                </c:pt>
                <c:pt idx="4697">
                  <c:v>81.513000000000005</c:v>
                </c:pt>
                <c:pt idx="4698">
                  <c:v>81.563000000000002</c:v>
                </c:pt>
                <c:pt idx="4699">
                  <c:v>81.593999999999994</c:v>
                </c:pt>
                <c:pt idx="4700">
                  <c:v>81.593999999999994</c:v>
                </c:pt>
                <c:pt idx="4701">
                  <c:v>81.597999999999999</c:v>
                </c:pt>
                <c:pt idx="4702">
                  <c:v>81.606999999999999</c:v>
                </c:pt>
                <c:pt idx="4703">
                  <c:v>81.616</c:v>
                </c:pt>
                <c:pt idx="4704">
                  <c:v>81.628</c:v>
                </c:pt>
                <c:pt idx="4705">
                  <c:v>81.641999999999996</c:v>
                </c:pt>
                <c:pt idx="4706">
                  <c:v>81.656000000000006</c:v>
                </c:pt>
                <c:pt idx="4707">
                  <c:v>81.668000000000006</c:v>
                </c:pt>
                <c:pt idx="4708">
                  <c:v>81.680000000000007</c:v>
                </c:pt>
                <c:pt idx="4709">
                  <c:v>81.691999999999993</c:v>
                </c:pt>
                <c:pt idx="4710">
                  <c:v>81.701999999999998</c:v>
                </c:pt>
                <c:pt idx="4711">
                  <c:v>81.712000000000003</c:v>
                </c:pt>
                <c:pt idx="4712">
                  <c:v>81.733000000000004</c:v>
                </c:pt>
                <c:pt idx="4713">
                  <c:v>81.781999999999996</c:v>
                </c:pt>
                <c:pt idx="4714">
                  <c:v>81.86</c:v>
                </c:pt>
                <c:pt idx="4715">
                  <c:v>81.95</c:v>
                </c:pt>
                <c:pt idx="4716">
                  <c:v>82.022000000000006</c:v>
                </c:pt>
                <c:pt idx="4717">
                  <c:v>82.028000000000006</c:v>
                </c:pt>
                <c:pt idx="4718">
                  <c:v>82.028000000000006</c:v>
                </c:pt>
                <c:pt idx="4719">
                  <c:v>82.031999999999996</c:v>
                </c:pt>
                <c:pt idx="4720">
                  <c:v>82.037999999999997</c:v>
                </c:pt>
                <c:pt idx="4721">
                  <c:v>82.046999999999997</c:v>
                </c:pt>
                <c:pt idx="4722">
                  <c:v>82.058999999999997</c:v>
                </c:pt>
                <c:pt idx="4723">
                  <c:v>82.070999999999998</c:v>
                </c:pt>
                <c:pt idx="4724">
                  <c:v>82.082999999999998</c:v>
                </c:pt>
                <c:pt idx="4725">
                  <c:v>82.093999999999994</c:v>
                </c:pt>
                <c:pt idx="4726">
                  <c:v>82.102000000000004</c:v>
                </c:pt>
                <c:pt idx="4727">
                  <c:v>82.111999999999995</c:v>
                </c:pt>
                <c:pt idx="4728">
                  <c:v>82.123000000000005</c:v>
                </c:pt>
                <c:pt idx="4729">
                  <c:v>82.134</c:v>
                </c:pt>
                <c:pt idx="4730">
                  <c:v>82.144000000000005</c:v>
                </c:pt>
                <c:pt idx="4731">
                  <c:v>82.167000000000002</c:v>
                </c:pt>
                <c:pt idx="4732">
                  <c:v>82.218000000000004</c:v>
                </c:pt>
                <c:pt idx="4733">
                  <c:v>82.275999999999996</c:v>
                </c:pt>
                <c:pt idx="4734">
                  <c:v>82.284000000000006</c:v>
                </c:pt>
                <c:pt idx="4735">
                  <c:v>82.284999999999997</c:v>
                </c:pt>
                <c:pt idx="4736">
                  <c:v>82.292000000000002</c:v>
                </c:pt>
                <c:pt idx="4737">
                  <c:v>82.302000000000007</c:v>
                </c:pt>
                <c:pt idx="4738">
                  <c:v>82.313999999999993</c:v>
                </c:pt>
                <c:pt idx="4739">
                  <c:v>82.328000000000003</c:v>
                </c:pt>
                <c:pt idx="4740">
                  <c:v>82.34</c:v>
                </c:pt>
                <c:pt idx="4741">
                  <c:v>82.349000000000004</c:v>
                </c:pt>
                <c:pt idx="4742">
                  <c:v>82.358999999999995</c:v>
                </c:pt>
                <c:pt idx="4743">
                  <c:v>82.37</c:v>
                </c:pt>
                <c:pt idx="4744">
                  <c:v>82.381</c:v>
                </c:pt>
                <c:pt idx="4745">
                  <c:v>82.391000000000005</c:v>
                </c:pt>
                <c:pt idx="4746">
                  <c:v>82.402000000000001</c:v>
                </c:pt>
                <c:pt idx="4747">
                  <c:v>82.423000000000002</c:v>
                </c:pt>
                <c:pt idx="4748">
                  <c:v>82.478999999999999</c:v>
                </c:pt>
                <c:pt idx="4749">
                  <c:v>82.564999999999998</c:v>
                </c:pt>
                <c:pt idx="4750">
                  <c:v>82.606999999999999</c:v>
                </c:pt>
                <c:pt idx="4751">
                  <c:v>82.616</c:v>
                </c:pt>
                <c:pt idx="4752">
                  <c:v>82.617000000000004</c:v>
                </c:pt>
                <c:pt idx="4753">
                  <c:v>82.622</c:v>
                </c:pt>
                <c:pt idx="4754">
                  <c:v>82.628</c:v>
                </c:pt>
                <c:pt idx="4755">
                  <c:v>82.635999999999996</c:v>
                </c:pt>
                <c:pt idx="4756">
                  <c:v>82.644000000000005</c:v>
                </c:pt>
                <c:pt idx="4757">
                  <c:v>82.653000000000006</c:v>
                </c:pt>
                <c:pt idx="4758">
                  <c:v>82.667000000000002</c:v>
                </c:pt>
                <c:pt idx="4759">
                  <c:v>82.703000000000003</c:v>
                </c:pt>
                <c:pt idx="4760">
                  <c:v>82.771000000000001</c:v>
                </c:pt>
                <c:pt idx="4761">
                  <c:v>82.861000000000004</c:v>
                </c:pt>
                <c:pt idx="4762">
                  <c:v>82.95</c:v>
                </c:pt>
                <c:pt idx="4763">
                  <c:v>83.040999999999997</c:v>
                </c:pt>
                <c:pt idx="4764">
                  <c:v>83.131</c:v>
                </c:pt>
                <c:pt idx="4765">
                  <c:v>83.159000000000006</c:v>
                </c:pt>
                <c:pt idx="4766">
                  <c:v>83.159000000000006</c:v>
                </c:pt>
                <c:pt idx="4767">
                  <c:v>83.159000000000006</c:v>
                </c:pt>
                <c:pt idx="4768">
                  <c:v>83.162999999999997</c:v>
                </c:pt>
                <c:pt idx="4769">
                  <c:v>83.171000000000006</c:v>
                </c:pt>
                <c:pt idx="4770">
                  <c:v>83.180999999999997</c:v>
                </c:pt>
                <c:pt idx="4771">
                  <c:v>83.191999999999993</c:v>
                </c:pt>
                <c:pt idx="4772">
                  <c:v>83.203999999999994</c:v>
                </c:pt>
                <c:pt idx="4773">
                  <c:v>83.215000000000003</c:v>
                </c:pt>
                <c:pt idx="4774">
                  <c:v>83.224999999999994</c:v>
                </c:pt>
                <c:pt idx="4775">
                  <c:v>83.233999999999995</c:v>
                </c:pt>
                <c:pt idx="4776">
                  <c:v>83.244</c:v>
                </c:pt>
                <c:pt idx="4777">
                  <c:v>83.254999999999995</c:v>
                </c:pt>
                <c:pt idx="4778">
                  <c:v>83.266000000000005</c:v>
                </c:pt>
                <c:pt idx="4779">
                  <c:v>83.275999999999996</c:v>
                </c:pt>
                <c:pt idx="4780">
                  <c:v>83.293999999999997</c:v>
                </c:pt>
                <c:pt idx="4781">
                  <c:v>83.343999999999994</c:v>
                </c:pt>
                <c:pt idx="4782">
                  <c:v>83.423000000000002</c:v>
                </c:pt>
                <c:pt idx="4783">
                  <c:v>83.483999999999995</c:v>
                </c:pt>
                <c:pt idx="4784">
                  <c:v>83.501999999999995</c:v>
                </c:pt>
                <c:pt idx="4785">
                  <c:v>83.52</c:v>
                </c:pt>
                <c:pt idx="4786">
                  <c:v>83.533000000000001</c:v>
                </c:pt>
                <c:pt idx="4787">
                  <c:v>83.567999999999998</c:v>
                </c:pt>
                <c:pt idx="4788">
                  <c:v>83.611999999999995</c:v>
                </c:pt>
                <c:pt idx="4789">
                  <c:v>83.611999999999995</c:v>
                </c:pt>
                <c:pt idx="4790">
                  <c:v>83.613</c:v>
                </c:pt>
                <c:pt idx="4791">
                  <c:v>83.62</c:v>
                </c:pt>
                <c:pt idx="4792">
                  <c:v>83.631</c:v>
                </c:pt>
                <c:pt idx="4793">
                  <c:v>83.644000000000005</c:v>
                </c:pt>
                <c:pt idx="4794">
                  <c:v>83.658000000000001</c:v>
                </c:pt>
                <c:pt idx="4795">
                  <c:v>83.671999999999997</c:v>
                </c:pt>
                <c:pt idx="4796">
                  <c:v>83.683000000000007</c:v>
                </c:pt>
                <c:pt idx="4797">
                  <c:v>83.694999999999993</c:v>
                </c:pt>
                <c:pt idx="4798">
                  <c:v>83.706000000000003</c:v>
                </c:pt>
                <c:pt idx="4799">
                  <c:v>83.718000000000004</c:v>
                </c:pt>
                <c:pt idx="4800">
                  <c:v>83.736000000000004</c:v>
                </c:pt>
                <c:pt idx="4801">
                  <c:v>83.783000000000001</c:v>
                </c:pt>
                <c:pt idx="4802">
                  <c:v>83.861000000000004</c:v>
                </c:pt>
                <c:pt idx="4803">
                  <c:v>83.95</c:v>
                </c:pt>
                <c:pt idx="4804">
                  <c:v>84.007000000000005</c:v>
                </c:pt>
                <c:pt idx="4805">
                  <c:v>84.010999999999996</c:v>
                </c:pt>
                <c:pt idx="4806">
                  <c:v>84.010999999999996</c:v>
                </c:pt>
                <c:pt idx="4807">
                  <c:v>84.012</c:v>
                </c:pt>
                <c:pt idx="4808">
                  <c:v>84.016999999999996</c:v>
                </c:pt>
                <c:pt idx="4809">
                  <c:v>84.024000000000001</c:v>
                </c:pt>
                <c:pt idx="4810">
                  <c:v>84.03</c:v>
                </c:pt>
                <c:pt idx="4811">
                  <c:v>84.033000000000001</c:v>
                </c:pt>
                <c:pt idx="4812">
                  <c:v>84.034000000000006</c:v>
                </c:pt>
                <c:pt idx="4813">
                  <c:v>84.034999999999997</c:v>
                </c:pt>
                <c:pt idx="4814">
                  <c:v>84.036000000000001</c:v>
                </c:pt>
                <c:pt idx="4815">
                  <c:v>84.037000000000006</c:v>
                </c:pt>
                <c:pt idx="4816">
                  <c:v>84.037999999999997</c:v>
                </c:pt>
                <c:pt idx="4817">
                  <c:v>84.039000000000001</c:v>
                </c:pt>
                <c:pt idx="4818">
                  <c:v>84.04</c:v>
                </c:pt>
                <c:pt idx="4819">
                  <c:v>84.04</c:v>
                </c:pt>
                <c:pt idx="4820">
                  <c:v>84.04</c:v>
                </c:pt>
                <c:pt idx="4821">
                  <c:v>84.04</c:v>
                </c:pt>
                <c:pt idx="4822">
                  <c:v>84.04</c:v>
                </c:pt>
                <c:pt idx="4823">
                  <c:v>84.04</c:v>
                </c:pt>
                <c:pt idx="4824">
                  <c:v>84.040999999999997</c:v>
                </c:pt>
                <c:pt idx="4825">
                  <c:v>84.057000000000002</c:v>
                </c:pt>
                <c:pt idx="4826">
                  <c:v>84.069000000000003</c:v>
                </c:pt>
                <c:pt idx="4827">
                  <c:v>84.075999999999993</c:v>
                </c:pt>
                <c:pt idx="4828">
                  <c:v>84.084999999999994</c:v>
                </c:pt>
                <c:pt idx="4829">
                  <c:v>84.096000000000004</c:v>
                </c:pt>
                <c:pt idx="4830">
                  <c:v>84.108999999999995</c:v>
                </c:pt>
                <c:pt idx="4831">
                  <c:v>84.122</c:v>
                </c:pt>
                <c:pt idx="4832">
                  <c:v>84.135000000000005</c:v>
                </c:pt>
                <c:pt idx="4833">
                  <c:v>84.144999999999996</c:v>
                </c:pt>
                <c:pt idx="4834">
                  <c:v>84.155000000000001</c:v>
                </c:pt>
                <c:pt idx="4835">
                  <c:v>84.165999999999997</c:v>
                </c:pt>
                <c:pt idx="4836">
                  <c:v>84.176000000000002</c:v>
                </c:pt>
                <c:pt idx="4837">
                  <c:v>84.186000000000007</c:v>
                </c:pt>
                <c:pt idx="4838">
                  <c:v>84.195999999999998</c:v>
                </c:pt>
                <c:pt idx="4839">
                  <c:v>84.206999999999994</c:v>
                </c:pt>
                <c:pt idx="4840">
                  <c:v>84.221999999999994</c:v>
                </c:pt>
                <c:pt idx="4841">
                  <c:v>84.253</c:v>
                </c:pt>
                <c:pt idx="4842">
                  <c:v>84.308000000000007</c:v>
                </c:pt>
                <c:pt idx="4843">
                  <c:v>84.36</c:v>
                </c:pt>
                <c:pt idx="4844">
                  <c:v>84.379000000000005</c:v>
                </c:pt>
                <c:pt idx="4845">
                  <c:v>84.38</c:v>
                </c:pt>
                <c:pt idx="4846">
                  <c:v>84.382999999999996</c:v>
                </c:pt>
                <c:pt idx="4847">
                  <c:v>84.39</c:v>
                </c:pt>
                <c:pt idx="4848">
                  <c:v>84.397999999999996</c:v>
                </c:pt>
                <c:pt idx="4849">
                  <c:v>84.408000000000001</c:v>
                </c:pt>
                <c:pt idx="4850">
                  <c:v>84.418999999999997</c:v>
                </c:pt>
                <c:pt idx="4851">
                  <c:v>84.429000000000002</c:v>
                </c:pt>
                <c:pt idx="4852">
                  <c:v>84.44</c:v>
                </c:pt>
                <c:pt idx="4853">
                  <c:v>84.453000000000003</c:v>
                </c:pt>
                <c:pt idx="4854">
                  <c:v>84.465999999999994</c:v>
                </c:pt>
                <c:pt idx="4855">
                  <c:v>84.478999999999999</c:v>
                </c:pt>
                <c:pt idx="4856">
                  <c:v>84.489000000000004</c:v>
                </c:pt>
                <c:pt idx="4857">
                  <c:v>84.498000000000005</c:v>
                </c:pt>
                <c:pt idx="4858">
                  <c:v>84.507999999999996</c:v>
                </c:pt>
                <c:pt idx="4859">
                  <c:v>84.519000000000005</c:v>
                </c:pt>
                <c:pt idx="4860">
                  <c:v>84.53</c:v>
                </c:pt>
                <c:pt idx="4861">
                  <c:v>84.54</c:v>
                </c:pt>
                <c:pt idx="4862">
                  <c:v>84.55</c:v>
                </c:pt>
                <c:pt idx="4863">
                  <c:v>84.561000000000007</c:v>
                </c:pt>
                <c:pt idx="4864">
                  <c:v>84.581999999999994</c:v>
                </c:pt>
                <c:pt idx="4865">
                  <c:v>84.628</c:v>
                </c:pt>
                <c:pt idx="4866">
                  <c:v>84.7</c:v>
                </c:pt>
                <c:pt idx="4867">
                  <c:v>84.724999999999994</c:v>
                </c:pt>
                <c:pt idx="4868">
                  <c:v>84.725999999999999</c:v>
                </c:pt>
                <c:pt idx="4869">
                  <c:v>84.728999999999999</c:v>
                </c:pt>
                <c:pt idx="4870">
                  <c:v>84.734999999999999</c:v>
                </c:pt>
                <c:pt idx="4871">
                  <c:v>84.742999999999995</c:v>
                </c:pt>
                <c:pt idx="4872">
                  <c:v>84.754000000000005</c:v>
                </c:pt>
                <c:pt idx="4873">
                  <c:v>84.765000000000001</c:v>
                </c:pt>
                <c:pt idx="4874">
                  <c:v>84.778000000000006</c:v>
                </c:pt>
                <c:pt idx="4875">
                  <c:v>84.790999999999997</c:v>
                </c:pt>
                <c:pt idx="4876">
                  <c:v>84.801000000000002</c:v>
                </c:pt>
                <c:pt idx="4877">
                  <c:v>84.811000000000007</c:v>
                </c:pt>
                <c:pt idx="4878">
                  <c:v>84.822000000000003</c:v>
                </c:pt>
                <c:pt idx="4879">
                  <c:v>84.834000000000003</c:v>
                </c:pt>
                <c:pt idx="4880">
                  <c:v>84.843999999999994</c:v>
                </c:pt>
                <c:pt idx="4881">
                  <c:v>84.863</c:v>
                </c:pt>
                <c:pt idx="4882">
                  <c:v>84.905000000000001</c:v>
                </c:pt>
                <c:pt idx="4883">
                  <c:v>84.968999999999994</c:v>
                </c:pt>
                <c:pt idx="4884">
                  <c:v>85.019000000000005</c:v>
                </c:pt>
                <c:pt idx="4885">
                  <c:v>85.024000000000001</c:v>
                </c:pt>
                <c:pt idx="4886">
                  <c:v>85.024000000000001</c:v>
                </c:pt>
                <c:pt idx="4887">
                  <c:v>85.028000000000006</c:v>
                </c:pt>
                <c:pt idx="4888">
                  <c:v>85.036000000000001</c:v>
                </c:pt>
                <c:pt idx="4889">
                  <c:v>85.046000000000006</c:v>
                </c:pt>
                <c:pt idx="4890">
                  <c:v>85.057000000000002</c:v>
                </c:pt>
                <c:pt idx="4891">
                  <c:v>85.07</c:v>
                </c:pt>
                <c:pt idx="4892">
                  <c:v>85.082999999999998</c:v>
                </c:pt>
                <c:pt idx="4893">
                  <c:v>85.096000000000004</c:v>
                </c:pt>
                <c:pt idx="4894">
                  <c:v>85.105999999999995</c:v>
                </c:pt>
                <c:pt idx="4895">
                  <c:v>85.116</c:v>
                </c:pt>
                <c:pt idx="4896">
                  <c:v>85.128</c:v>
                </c:pt>
                <c:pt idx="4897">
                  <c:v>85.138999999999996</c:v>
                </c:pt>
                <c:pt idx="4898">
                  <c:v>85.149000000000001</c:v>
                </c:pt>
                <c:pt idx="4899">
                  <c:v>85.16</c:v>
                </c:pt>
                <c:pt idx="4900">
                  <c:v>85.177999999999997</c:v>
                </c:pt>
                <c:pt idx="4901">
                  <c:v>85.227000000000004</c:v>
                </c:pt>
                <c:pt idx="4902">
                  <c:v>85.31</c:v>
                </c:pt>
                <c:pt idx="4903">
                  <c:v>85.361999999999995</c:v>
                </c:pt>
                <c:pt idx="4904">
                  <c:v>85.388000000000005</c:v>
                </c:pt>
                <c:pt idx="4905">
                  <c:v>85.423000000000002</c:v>
                </c:pt>
                <c:pt idx="4906">
                  <c:v>85.456999999999994</c:v>
                </c:pt>
                <c:pt idx="4907">
                  <c:v>85.471000000000004</c:v>
                </c:pt>
                <c:pt idx="4908">
                  <c:v>85.471000000000004</c:v>
                </c:pt>
                <c:pt idx="4909">
                  <c:v>85.471000000000004</c:v>
                </c:pt>
                <c:pt idx="4910">
                  <c:v>85.475999999999999</c:v>
                </c:pt>
                <c:pt idx="4911">
                  <c:v>85.483000000000004</c:v>
                </c:pt>
                <c:pt idx="4912">
                  <c:v>85.492999999999995</c:v>
                </c:pt>
                <c:pt idx="4913">
                  <c:v>85.503</c:v>
                </c:pt>
                <c:pt idx="4914">
                  <c:v>85.513999999999996</c:v>
                </c:pt>
                <c:pt idx="4915">
                  <c:v>85.527000000000001</c:v>
                </c:pt>
                <c:pt idx="4916">
                  <c:v>85.54</c:v>
                </c:pt>
                <c:pt idx="4917">
                  <c:v>85.55</c:v>
                </c:pt>
                <c:pt idx="4918">
                  <c:v>85.56</c:v>
                </c:pt>
                <c:pt idx="4919">
                  <c:v>85.570999999999998</c:v>
                </c:pt>
                <c:pt idx="4920">
                  <c:v>85.581000000000003</c:v>
                </c:pt>
                <c:pt idx="4921">
                  <c:v>85.590999999999994</c:v>
                </c:pt>
                <c:pt idx="4922">
                  <c:v>85.600999999999999</c:v>
                </c:pt>
                <c:pt idx="4923">
                  <c:v>85.617000000000004</c:v>
                </c:pt>
                <c:pt idx="4924">
                  <c:v>85.653999999999996</c:v>
                </c:pt>
                <c:pt idx="4925">
                  <c:v>85.721999999999994</c:v>
                </c:pt>
                <c:pt idx="4926">
                  <c:v>85.79</c:v>
                </c:pt>
                <c:pt idx="4927">
                  <c:v>85.866</c:v>
                </c:pt>
                <c:pt idx="4928">
                  <c:v>85.903999999999996</c:v>
                </c:pt>
                <c:pt idx="4929">
                  <c:v>85.903999999999996</c:v>
                </c:pt>
                <c:pt idx="4930">
                  <c:v>85.903999999999996</c:v>
                </c:pt>
                <c:pt idx="4931">
                  <c:v>85.909000000000006</c:v>
                </c:pt>
                <c:pt idx="4932">
                  <c:v>85.917000000000002</c:v>
                </c:pt>
                <c:pt idx="4933">
                  <c:v>85.927000000000007</c:v>
                </c:pt>
                <c:pt idx="4934">
                  <c:v>85.938000000000002</c:v>
                </c:pt>
                <c:pt idx="4935">
                  <c:v>85.950999999999993</c:v>
                </c:pt>
                <c:pt idx="4936">
                  <c:v>85.963999999999999</c:v>
                </c:pt>
                <c:pt idx="4937">
                  <c:v>85.974000000000004</c:v>
                </c:pt>
                <c:pt idx="4938">
                  <c:v>85.986000000000004</c:v>
                </c:pt>
                <c:pt idx="4939">
                  <c:v>85.997</c:v>
                </c:pt>
                <c:pt idx="4940">
                  <c:v>86.007999999999996</c:v>
                </c:pt>
                <c:pt idx="4941">
                  <c:v>86.019000000000005</c:v>
                </c:pt>
                <c:pt idx="4942">
                  <c:v>86.043999999999997</c:v>
                </c:pt>
                <c:pt idx="4943">
                  <c:v>86.08</c:v>
                </c:pt>
                <c:pt idx="4944">
                  <c:v>86.096999999999994</c:v>
                </c:pt>
                <c:pt idx="4945">
                  <c:v>86.102999999999994</c:v>
                </c:pt>
                <c:pt idx="4946">
                  <c:v>86.111999999999995</c:v>
                </c:pt>
                <c:pt idx="4947">
                  <c:v>86.123000000000005</c:v>
                </c:pt>
                <c:pt idx="4948">
                  <c:v>86.135999999999996</c:v>
                </c:pt>
                <c:pt idx="4949">
                  <c:v>86.149000000000001</c:v>
                </c:pt>
                <c:pt idx="4950">
                  <c:v>86.164000000000001</c:v>
                </c:pt>
                <c:pt idx="4951">
                  <c:v>86.174000000000007</c:v>
                </c:pt>
                <c:pt idx="4952">
                  <c:v>86.185000000000002</c:v>
                </c:pt>
                <c:pt idx="4953">
                  <c:v>86.195999999999998</c:v>
                </c:pt>
                <c:pt idx="4954">
                  <c:v>86.215999999999994</c:v>
                </c:pt>
                <c:pt idx="4955">
                  <c:v>86.260999999999996</c:v>
                </c:pt>
                <c:pt idx="4956">
                  <c:v>86.337000000000003</c:v>
                </c:pt>
                <c:pt idx="4957">
                  <c:v>86.403000000000006</c:v>
                </c:pt>
                <c:pt idx="4958">
                  <c:v>86.417000000000002</c:v>
                </c:pt>
                <c:pt idx="4959">
                  <c:v>86.417000000000002</c:v>
                </c:pt>
                <c:pt idx="4960">
                  <c:v>86.421000000000006</c:v>
                </c:pt>
                <c:pt idx="4961">
                  <c:v>86.429000000000002</c:v>
                </c:pt>
                <c:pt idx="4962">
                  <c:v>86.438999999999993</c:v>
                </c:pt>
                <c:pt idx="4963">
                  <c:v>86.451999999999998</c:v>
                </c:pt>
                <c:pt idx="4964">
                  <c:v>86.465999999999994</c:v>
                </c:pt>
                <c:pt idx="4965">
                  <c:v>86.478999999999999</c:v>
                </c:pt>
                <c:pt idx="4966">
                  <c:v>86.489000000000004</c:v>
                </c:pt>
                <c:pt idx="4967">
                  <c:v>86.5</c:v>
                </c:pt>
                <c:pt idx="4968">
                  <c:v>86.510999999999996</c:v>
                </c:pt>
                <c:pt idx="4969">
                  <c:v>86.54</c:v>
                </c:pt>
                <c:pt idx="4970">
                  <c:v>86.594999999999999</c:v>
                </c:pt>
                <c:pt idx="4971">
                  <c:v>86.673000000000002</c:v>
                </c:pt>
                <c:pt idx="4972">
                  <c:v>86.742999999999995</c:v>
                </c:pt>
                <c:pt idx="4973">
                  <c:v>86.766000000000005</c:v>
                </c:pt>
                <c:pt idx="4974">
                  <c:v>86.766000000000005</c:v>
                </c:pt>
                <c:pt idx="4975">
                  <c:v>86.77</c:v>
                </c:pt>
                <c:pt idx="4976">
                  <c:v>86.775999999999996</c:v>
                </c:pt>
                <c:pt idx="4977">
                  <c:v>86.786000000000001</c:v>
                </c:pt>
                <c:pt idx="4978">
                  <c:v>86.796999999999997</c:v>
                </c:pt>
                <c:pt idx="4979">
                  <c:v>86.81</c:v>
                </c:pt>
                <c:pt idx="4980">
                  <c:v>86.822999999999993</c:v>
                </c:pt>
                <c:pt idx="4981">
                  <c:v>86.834000000000003</c:v>
                </c:pt>
                <c:pt idx="4982">
                  <c:v>86.843000000000004</c:v>
                </c:pt>
                <c:pt idx="4983">
                  <c:v>86.853999999999999</c:v>
                </c:pt>
                <c:pt idx="4984">
                  <c:v>86.864999999999995</c:v>
                </c:pt>
                <c:pt idx="4985">
                  <c:v>86.876999999999995</c:v>
                </c:pt>
                <c:pt idx="4986">
                  <c:v>86.891999999999996</c:v>
                </c:pt>
                <c:pt idx="4987">
                  <c:v>86.933000000000007</c:v>
                </c:pt>
                <c:pt idx="4988">
                  <c:v>87.004000000000005</c:v>
                </c:pt>
                <c:pt idx="4989">
                  <c:v>87.067999999999998</c:v>
                </c:pt>
                <c:pt idx="4990">
                  <c:v>87.084000000000003</c:v>
                </c:pt>
                <c:pt idx="4991">
                  <c:v>87.084000000000003</c:v>
                </c:pt>
                <c:pt idx="4992">
                  <c:v>87.087000000000003</c:v>
                </c:pt>
                <c:pt idx="4993">
                  <c:v>87.093999999999994</c:v>
                </c:pt>
                <c:pt idx="4994">
                  <c:v>87.103999999999999</c:v>
                </c:pt>
                <c:pt idx="4995">
                  <c:v>87.113</c:v>
                </c:pt>
                <c:pt idx="4996">
                  <c:v>87.123999999999995</c:v>
                </c:pt>
                <c:pt idx="4997">
                  <c:v>87.137</c:v>
                </c:pt>
                <c:pt idx="4998">
                  <c:v>87.168999999999997</c:v>
                </c:pt>
                <c:pt idx="4999">
                  <c:v>87.197999999999993</c:v>
                </c:pt>
                <c:pt idx="5000">
                  <c:v>87.221000000000004</c:v>
                </c:pt>
                <c:pt idx="5001">
                  <c:v>87.245000000000005</c:v>
                </c:pt>
                <c:pt idx="5002">
                  <c:v>87.271000000000001</c:v>
                </c:pt>
                <c:pt idx="5003">
                  <c:v>87.281999999999996</c:v>
                </c:pt>
                <c:pt idx="5004">
                  <c:v>87.293000000000006</c:v>
                </c:pt>
                <c:pt idx="5005">
                  <c:v>87.305000000000007</c:v>
                </c:pt>
                <c:pt idx="5006">
                  <c:v>87.317999999999998</c:v>
                </c:pt>
                <c:pt idx="5007">
                  <c:v>87.328999999999994</c:v>
                </c:pt>
                <c:pt idx="5008">
                  <c:v>87.338999999999999</c:v>
                </c:pt>
                <c:pt idx="5009">
                  <c:v>87.350999999999999</c:v>
                </c:pt>
                <c:pt idx="5010">
                  <c:v>87.361999999999995</c:v>
                </c:pt>
                <c:pt idx="5011">
                  <c:v>87.373000000000005</c:v>
                </c:pt>
                <c:pt idx="5012">
                  <c:v>87.382000000000005</c:v>
                </c:pt>
                <c:pt idx="5013">
                  <c:v>87.393000000000001</c:v>
                </c:pt>
                <c:pt idx="5014">
                  <c:v>87.400999999999996</c:v>
                </c:pt>
                <c:pt idx="5015">
                  <c:v>87.406999999999996</c:v>
                </c:pt>
                <c:pt idx="5016">
                  <c:v>87.409000000000006</c:v>
                </c:pt>
                <c:pt idx="5017">
                  <c:v>87.411000000000001</c:v>
                </c:pt>
                <c:pt idx="5018">
                  <c:v>87.412000000000006</c:v>
                </c:pt>
                <c:pt idx="5019">
                  <c:v>87.412999999999997</c:v>
                </c:pt>
                <c:pt idx="5020">
                  <c:v>87.412999999999997</c:v>
                </c:pt>
                <c:pt idx="5021">
                  <c:v>87.414000000000001</c:v>
                </c:pt>
                <c:pt idx="5022">
                  <c:v>87.414000000000001</c:v>
                </c:pt>
                <c:pt idx="5023">
                  <c:v>87.415000000000006</c:v>
                </c:pt>
                <c:pt idx="5024">
                  <c:v>87.415999999999997</c:v>
                </c:pt>
                <c:pt idx="5025">
                  <c:v>87.417000000000002</c:v>
                </c:pt>
                <c:pt idx="5026">
                  <c:v>87.418000000000006</c:v>
                </c:pt>
                <c:pt idx="5027">
                  <c:v>87.418000000000006</c:v>
                </c:pt>
                <c:pt idx="5028">
                  <c:v>87.418000000000006</c:v>
                </c:pt>
                <c:pt idx="5029">
                  <c:v>87.418000000000006</c:v>
                </c:pt>
                <c:pt idx="5030">
                  <c:v>87.418000000000006</c:v>
                </c:pt>
                <c:pt idx="5031">
                  <c:v>87.418000000000006</c:v>
                </c:pt>
                <c:pt idx="5032">
                  <c:v>87.418000000000006</c:v>
                </c:pt>
                <c:pt idx="5033">
                  <c:v>87.418000000000006</c:v>
                </c:pt>
                <c:pt idx="5034">
                  <c:v>87.418000000000006</c:v>
                </c:pt>
                <c:pt idx="5035">
                  <c:v>87.418000000000006</c:v>
                </c:pt>
                <c:pt idx="5036">
                  <c:v>87.418000000000006</c:v>
                </c:pt>
                <c:pt idx="5037">
                  <c:v>87.418000000000006</c:v>
                </c:pt>
                <c:pt idx="5038">
                  <c:v>87.418000000000006</c:v>
                </c:pt>
                <c:pt idx="5039">
                  <c:v>87.418000000000006</c:v>
                </c:pt>
                <c:pt idx="5040">
                  <c:v>87.418000000000006</c:v>
                </c:pt>
                <c:pt idx="5041">
                  <c:v>87.418000000000006</c:v>
                </c:pt>
                <c:pt idx="5042">
                  <c:v>87.418000000000006</c:v>
                </c:pt>
                <c:pt idx="5043">
                  <c:v>87.418000000000006</c:v>
                </c:pt>
                <c:pt idx="5044">
                  <c:v>87.418000000000006</c:v>
                </c:pt>
                <c:pt idx="5045">
                  <c:v>87.418000000000006</c:v>
                </c:pt>
                <c:pt idx="5046">
                  <c:v>87.418000000000006</c:v>
                </c:pt>
                <c:pt idx="5047">
                  <c:v>87.418000000000006</c:v>
                </c:pt>
                <c:pt idx="5048">
                  <c:v>87.418000000000006</c:v>
                </c:pt>
                <c:pt idx="5049">
                  <c:v>87.418000000000006</c:v>
                </c:pt>
                <c:pt idx="5050">
                  <c:v>87.418000000000006</c:v>
                </c:pt>
                <c:pt idx="5051">
                  <c:v>87.418000000000006</c:v>
                </c:pt>
                <c:pt idx="5052">
                  <c:v>87.418000000000006</c:v>
                </c:pt>
                <c:pt idx="5053">
                  <c:v>87.418000000000006</c:v>
                </c:pt>
                <c:pt idx="5054">
                  <c:v>87.418000000000006</c:v>
                </c:pt>
                <c:pt idx="5055">
                  <c:v>87.418000000000006</c:v>
                </c:pt>
                <c:pt idx="5056">
                  <c:v>87.418000000000006</c:v>
                </c:pt>
                <c:pt idx="5057">
                  <c:v>87.418000000000006</c:v>
                </c:pt>
                <c:pt idx="5058">
                  <c:v>87.418000000000006</c:v>
                </c:pt>
                <c:pt idx="5059">
                  <c:v>87.418000000000006</c:v>
                </c:pt>
                <c:pt idx="5060">
                  <c:v>87.418000000000006</c:v>
                </c:pt>
                <c:pt idx="5061">
                  <c:v>87.418000000000006</c:v>
                </c:pt>
                <c:pt idx="5062">
                  <c:v>87.418000000000006</c:v>
                </c:pt>
                <c:pt idx="5063">
                  <c:v>87.418000000000006</c:v>
                </c:pt>
                <c:pt idx="5064">
                  <c:v>87.418000000000006</c:v>
                </c:pt>
                <c:pt idx="5065">
                  <c:v>87.418000000000006</c:v>
                </c:pt>
                <c:pt idx="5066">
                  <c:v>87.418000000000006</c:v>
                </c:pt>
                <c:pt idx="5067">
                  <c:v>87.418000000000006</c:v>
                </c:pt>
                <c:pt idx="5068">
                  <c:v>87.418000000000006</c:v>
                </c:pt>
                <c:pt idx="5069">
                  <c:v>87.418000000000006</c:v>
                </c:pt>
                <c:pt idx="5070">
                  <c:v>87.418000000000006</c:v>
                </c:pt>
                <c:pt idx="5071">
                  <c:v>87.418000000000006</c:v>
                </c:pt>
                <c:pt idx="5072">
                  <c:v>87.418000000000006</c:v>
                </c:pt>
                <c:pt idx="5073">
                  <c:v>87.42</c:v>
                </c:pt>
                <c:pt idx="5074">
                  <c:v>87.424999999999997</c:v>
                </c:pt>
                <c:pt idx="5075">
                  <c:v>87.430999999999997</c:v>
                </c:pt>
                <c:pt idx="5076">
                  <c:v>87.438999999999993</c:v>
                </c:pt>
                <c:pt idx="5077">
                  <c:v>87.444000000000003</c:v>
                </c:pt>
                <c:pt idx="5078">
                  <c:v>87.445999999999998</c:v>
                </c:pt>
                <c:pt idx="5079">
                  <c:v>87.448999999999998</c:v>
                </c:pt>
                <c:pt idx="5080">
                  <c:v>87.454999999999998</c:v>
                </c:pt>
                <c:pt idx="5081">
                  <c:v>87.460999999999999</c:v>
                </c:pt>
                <c:pt idx="5082">
                  <c:v>87.466999999999999</c:v>
                </c:pt>
                <c:pt idx="5083">
                  <c:v>87.471999999999994</c:v>
                </c:pt>
                <c:pt idx="5084">
                  <c:v>87.477000000000004</c:v>
                </c:pt>
                <c:pt idx="5085">
                  <c:v>87.478999999999999</c:v>
                </c:pt>
                <c:pt idx="5086">
                  <c:v>87.483999999999995</c:v>
                </c:pt>
                <c:pt idx="5087">
                  <c:v>87.5</c:v>
                </c:pt>
                <c:pt idx="5088">
                  <c:v>87.534999999999997</c:v>
                </c:pt>
                <c:pt idx="5089">
                  <c:v>87.602000000000004</c:v>
                </c:pt>
                <c:pt idx="5090">
                  <c:v>87.692999999999998</c:v>
                </c:pt>
                <c:pt idx="5091">
                  <c:v>87.769000000000005</c:v>
                </c:pt>
                <c:pt idx="5092">
                  <c:v>87.799000000000007</c:v>
                </c:pt>
                <c:pt idx="5093">
                  <c:v>87.808999999999997</c:v>
                </c:pt>
                <c:pt idx="5094">
                  <c:v>87.808999999999997</c:v>
                </c:pt>
                <c:pt idx="5095">
                  <c:v>87.808999999999997</c:v>
                </c:pt>
                <c:pt idx="5096">
                  <c:v>87.813999999999993</c:v>
                </c:pt>
                <c:pt idx="5097">
                  <c:v>87.822000000000003</c:v>
                </c:pt>
                <c:pt idx="5098">
                  <c:v>87.832999999999998</c:v>
                </c:pt>
                <c:pt idx="5099">
                  <c:v>87.843999999999994</c:v>
                </c:pt>
                <c:pt idx="5100">
                  <c:v>87.855000000000004</c:v>
                </c:pt>
                <c:pt idx="5101">
                  <c:v>87.867999999999995</c:v>
                </c:pt>
                <c:pt idx="5102">
                  <c:v>87.881</c:v>
                </c:pt>
                <c:pt idx="5103">
                  <c:v>87.893000000000001</c:v>
                </c:pt>
                <c:pt idx="5104">
                  <c:v>87.903000000000006</c:v>
                </c:pt>
                <c:pt idx="5105">
                  <c:v>87.914000000000001</c:v>
                </c:pt>
                <c:pt idx="5106">
                  <c:v>87.924999999999997</c:v>
                </c:pt>
                <c:pt idx="5107">
                  <c:v>87.936000000000007</c:v>
                </c:pt>
                <c:pt idx="5108">
                  <c:v>87.947000000000003</c:v>
                </c:pt>
                <c:pt idx="5109">
                  <c:v>87.963999999999999</c:v>
                </c:pt>
                <c:pt idx="5110">
                  <c:v>88</c:v>
                </c:pt>
                <c:pt idx="5111">
                  <c:v>88.025999999999996</c:v>
                </c:pt>
                <c:pt idx="5112">
                  <c:v>88.025999999999996</c:v>
                </c:pt>
                <c:pt idx="5113">
                  <c:v>88.031999999999996</c:v>
                </c:pt>
                <c:pt idx="5114">
                  <c:v>88.040999999999997</c:v>
                </c:pt>
                <c:pt idx="5115">
                  <c:v>88.052000000000007</c:v>
                </c:pt>
                <c:pt idx="5116">
                  <c:v>88.066000000000003</c:v>
                </c:pt>
                <c:pt idx="5117">
                  <c:v>88.08</c:v>
                </c:pt>
                <c:pt idx="5118">
                  <c:v>88.09</c:v>
                </c:pt>
                <c:pt idx="5119">
                  <c:v>88.1</c:v>
                </c:pt>
                <c:pt idx="5120">
                  <c:v>88.111999999999995</c:v>
                </c:pt>
                <c:pt idx="5121">
                  <c:v>88.123000000000005</c:v>
                </c:pt>
                <c:pt idx="5122">
                  <c:v>88.134</c:v>
                </c:pt>
                <c:pt idx="5123">
                  <c:v>88.147000000000006</c:v>
                </c:pt>
                <c:pt idx="5124">
                  <c:v>88.17</c:v>
                </c:pt>
                <c:pt idx="5125">
                  <c:v>88.215999999999994</c:v>
                </c:pt>
                <c:pt idx="5126">
                  <c:v>88.24</c:v>
                </c:pt>
                <c:pt idx="5127">
                  <c:v>88.24</c:v>
                </c:pt>
                <c:pt idx="5128">
                  <c:v>88.247</c:v>
                </c:pt>
                <c:pt idx="5129">
                  <c:v>88.254999999999995</c:v>
                </c:pt>
                <c:pt idx="5130">
                  <c:v>88.266000000000005</c:v>
                </c:pt>
                <c:pt idx="5131">
                  <c:v>88.278999999999996</c:v>
                </c:pt>
                <c:pt idx="5132">
                  <c:v>88.293000000000006</c:v>
                </c:pt>
                <c:pt idx="5133">
                  <c:v>88.305000000000007</c:v>
                </c:pt>
                <c:pt idx="5134">
                  <c:v>88.313999999999993</c:v>
                </c:pt>
                <c:pt idx="5135">
                  <c:v>88.325000000000003</c:v>
                </c:pt>
                <c:pt idx="5136">
                  <c:v>88.335999999999999</c:v>
                </c:pt>
                <c:pt idx="5137">
                  <c:v>88.347999999999999</c:v>
                </c:pt>
                <c:pt idx="5138">
                  <c:v>88.358000000000004</c:v>
                </c:pt>
                <c:pt idx="5139">
                  <c:v>88.372</c:v>
                </c:pt>
                <c:pt idx="5140">
                  <c:v>88.409000000000006</c:v>
                </c:pt>
                <c:pt idx="5141">
                  <c:v>88.444999999999993</c:v>
                </c:pt>
                <c:pt idx="5142">
                  <c:v>88.495999999999995</c:v>
                </c:pt>
                <c:pt idx="5143">
                  <c:v>88.554000000000002</c:v>
                </c:pt>
                <c:pt idx="5144">
                  <c:v>88.581000000000003</c:v>
                </c:pt>
                <c:pt idx="5145">
                  <c:v>88.582999999999998</c:v>
                </c:pt>
                <c:pt idx="5146">
                  <c:v>88.584999999999994</c:v>
                </c:pt>
                <c:pt idx="5147">
                  <c:v>88.590999999999994</c:v>
                </c:pt>
                <c:pt idx="5148">
                  <c:v>88.6</c:v>
                </c:pt>
                <c:pt idx="5149">
                  <c:v>88.61</c:v>
                </c:pt>
                <c:pt idx="5150">
                  <c:v>88.62</c:v>
                </c:pt>
                <c:pt idx="5151">
                  <c:v>88.632999999999996</c:v>
                </c:pt>
                <c:pt idx="5152">
                  <c:v>88.646000000000001</c:v>
                </c:pt>
                <c:pt idx="5153">
                  <c:v>88.656999999999996</c:v>
                </c:pt>
                <c:pt idx="5154">
                  <c:v>88.665999999999997</c:v>
                </c:pt>
                <c:pt idx="5155">
                  <c:v>88.676000000000002</c:v>
                </c:pt>
                <c:pt idx="5156">
                  <c:v>88.686999999999998</c:v>
                </c:pt>
                <c:pt idx="5157">
                  <c:v>88.697999999999993</c:v>
                </c:pt>
                <c:pt idx="5158">
                  <c:v>88.71</c:v>
                </c:pt>
                <c:pt idx="5159">
                  <c:v>88.722999999999999</c:v>
                </c:pt>
                <c:pt idx="5160">
                  <c:v>88.734999999999999</c:v>
                </c:pt>
                <c:pt idx="5161">
                  <c:v>88.745999999999995</c:v>
                </c:pt>
                <c:pt idx="5162">
                  <c:v>88.754000000000005</c:v>
                </c:pt>
                <c:pt idx="5163">
                  <c:v>88.763999999999996</c:v>
                </c:pt>
                <c:pt idx="5164">
                  <c:v>88.775000000000006</c:v>
                </c:pt>
                <c:pt idx="5165">
                  <c:v>88.784999999999997</c:v>
                </c:pt>
                <c:pt idx="5166">
                  <c:v>88.801000000000002</c:v>
                </c:pt>
                <c:pt idx="5167">
                  <c:v>88.846000000000004</c:v>
                </c:pt>
                <c:pt idx="5168">
                  <c:v>88.909000000000006</c:v>
                </c:pt>
                <c:pt idx="5169">
                  <c:v>88.909000000000006</c:v>
                </c:pt>
                <c:pt idx="5170">
                  <c:v>88.91</c:v>
                </c:pt>
                <c:pt idx="5171">
                  <c:v>88.917000000000002</c:v>
                </c:pt>
                <c:pt idx="5172">
                  <c:v>88.927999999999997</c:v>
                </c:pt>
                <c:pt idx="5173">
                  <c:v>88.941999999999993</c:v>
                </c:pt>
                <c:pt idx="5174">
                  <c:v>88.956999999999994</c:v>
                </c:pt>
                <c:pt idx="5175">
                  <c:v>88.968000000000004</c:v>
                </c:pt>
                <c:pt idx="5176">
                  <c:v>88.977000000000004</c:v>
                </c:pt>
                <c:pt idx="5177">
                  <c:v>88.986999999999995</c:v>
                </c:pt>
                <c:pt idx="5178">
                  <c:v>88.998000000000005</c:v>
                </c:pt>
                <c:pt idx="5179">
                  <c:v>89.009</c:v>
                </c:pt>
                <c:pt idx="5180">
                  <c:v>89.022999999999996</c:v>
                </c:pt>
                <c:pt idx="5181">
                  <c:v>89.055999999999997</c:v>
                </c:pt>
                <c:pt idx="5182">
                  <c:v>89.120999999999995</c:v>
                </c:pt>
                <c:pt idx="5183">
                  <c:v>89.183999999999997</c:v>
                </c:pt>
                <c:pt idx="5184">
                  <c:v>89.203000000000003</c:v>
                </c:pt>
                <c:pt idx="5185">
                  <c:v>89.209000000000003</c:v>
                </c:pt>
                <c:pt idx="5186">
                  <c:v>89.234999999999999</c:v>
                </c:pt>
                <c:pt idx="5187">
                  <c:v>89.274000000000001</c:v>
                </c:pt>
                <c:pt idx="5188">
                  <c:v>89.281000000000006</c:v>
                </c:pt>
                <c:pt idx="5189">
                  <c:v>89.281000000000006</c:v>
                </c:pt>
                <c:pt idx="5190">
                  <c:v>89.295000000000002</c:v>
                </c:pt>
                <c:pt idx="5191">
                  <c:v>89.307000000000002</c:v>
                </c:pt>
                <c:pt idx="5192">
                  <c:v>89.320999999999998</c:v>
                </c:pt>
                <c:pt idx="5193">
                  <c:v>89.331000000000003</c:v>
                </c:pt>
                <c:pt idx="5194">
                  <c:v>89.34</c:v>
                </c:pt>
                <c:pt idx="5195">
                  <c:v>89.350999999999999</c:v>
                </c:pt>
                <c:pt idx="5196">
                  <c:v>89.358000000000004</c:v>
                </c:pt>
                <c:pt idx="5197">
                  <c:v>89.358000000000004</c:v>
                </c:pt>
                <c:pt idx="5198">
                  <c:v>89.36</c:v>
                </c:pt>
                <c:pt idx="5199">
                  <c:v>89.375</c:v>
                </c:pt>
                <c:pt idx="5200">
                  <c:v>89.418000000000006</c:v>
                </c:pt>
                <c:pt idx="5201">
                  <c:v>89.465999999999994</c:v>
                </c:pt>
                <c:pt idx="5202">
                  <c:v>89.512</c:v>
                </c:pt>
                <c:pt idx="5203">
                  <c:v>89.576999999999998</c:v>
                </c:pt>
                <c:pt idx="5204">
                  <c:v>89.637</c:v>
                </c:pt>
                <c:pt idx="5205">
                  <c:v>89.656999999999996</c:v>
                </c:pt>
                <c:pt idx="5206">
                  <c:v>89.656999999999996</c:v>
                </c:pt>
                <c:pt idx="5207">
                  <c:v>89.656999999999996</c:v>
                </c:pt>
                <c:pt idx="5208">
                  <c:v>89.658000000000001</c:v>
                </c:pt>
                <c:pt idx="5209">
                  <c:v>89.661000000000001</c:v>
                </c:pt>
                <c:pt idx="5210">
                  <c:v>89.668999999999997</c:v>
                </c:pt>
                <c:pt idx="5211">
                  <c:v>89.679000000000002</c:v>
                </c:pt>
                <c:pt idx="5212">
                  <c:v>89.691000000000003</c:v>
                </c:pt>
                <c:pt idx="5213">
                  <c:v>89.703999999999994</c:v>
                </c:pt>
                <c:pt idx="5214">
                  <c:v>89.712999999999994</c:v>
                </c:pt>
                <c:pt idx="5215">
                  <c:v>89.721000000000004</c:v>
                </c:pt>
                <c:pt idx="5216">
                  <c:v>89.73</c:v>
                </c:pt>
                <c:pt idx="5217">
                  <c:v>89.741</c:v>
                </c:pt>
                <c:pt idx="5218">
                  <c:v>89.757000000000005</c:v>
                </c:pt>
                <c:pt idx="5219">
                  <c:v>89.793000000000006</c:v>
                </c:pt>
                <c:pt idx="5220">
                  <c:v>89.864999999999995</c:v>
                </c:pt>
                <c:pt idx="5221">
                  <c:v>89.954999999999998</c:v>
                </c:pt>
                <c:pt idx="5222">
                  <c:v>90.016999999999996</c:v>
                </c:pt>
                <c:pt idx="5223">
                  <c:v>90.052999999999997</c:v>
                </c:pt>
                <c:pt idx="5224">
                  <c:v>90.093000000000004</c:v>
                </c:pt>
                <c:pt idx="5225">
                  <c:v>90.120999999999995</c:v>
                </c:pt>
                <c:pt idx="5226">
                  <c:v>90.120999999999995</c:v>
                </c:pt>
                <c:pt idx="5227">
                  <c:v>90.120999999999995</c:v>
                </c:pt>
                <c:pt idx="5228">
                  <c:v>90.120999999999995</c:v>
                </c:pt>
                <c:pt idx="5229">
                  <c:v>90.120999999999995</c:v>
                </c:pt>
                <c:pt idx="5230">
                  <c:v>90.126000000000005</c:v>
                </c:pt>
                <c:pt idx="5231">
                  <c:v>90.135000000000005</c:v>
                </c:pt>
                <c:pt idx="5232">
                  <c:v>90.144000000000005</c:v>
                </c:pt>
                <c:pt idx="5233">
                  <c:v>90.156000000000006</c:v>
                </c:pt>
                <c:pt idx="5234">
                  <c:v>90.168999999999997</c:v>
                </c:pt>
                <c:pt idx="5235">
                  <c:v>90.180999999999997</c:v>
                </c:pt>
                <c:pt idx="5236">
                  <c:v>90.194000000000003</c:v>
                </c:pt>
                <c:pt idx="5237">
                  <c:v>90.206999999999994</c:v>
                </c:pt>
                <c:pt idx="5238">
                  <c:v>90.218999999999994</c:v>
                </c:pt>
                <c:pt idx="5239">
                  <c:v>90.227999999999994</c:v>
                </c:pt>
                <c:pt idx="5240">
                  <c:v>90.239000000000004</c:v>
                </c:pt>
                <c:pt idx="5241">
                  <c:v>90.25</c:v>
                </c:pt>
                <c:pt idx="5242">
                  <c:v>90.260999999999996</c:v>
                </c:pt>
                <c:pt idx="5243">
                  <c:v>90.272000000000006</c:v>
                </c:pt>
                <c:pt idx="5244">
                  <c:v>90.281999999999996</c:v>
                </c:pt>
                <c:pt idx="5245">
                  <c:v>90.295000000000002</c:v>
                </c:pt>
                <c:pt idx="5246">
                  <c:v>90.322999999999993</c:v>
                </c:pt>
                <c:pt idx="5247">
                  <c:v>90.375</c:v>
                </c:pt>
                <c:pt idx="5248">
                  <c:v>90.427999999999997</c:v>
                </c:pt>
                <c:pt idx="5249">
                  <c:v>90.451999999999998</c:v>
                </c:pt>
                <c:pt idx="5250">
                  <c:v>90.451999999999998</c:v>
                </c:pt>
                <c:pt idx="5251">
                  <c:v>90.456000000000003</c:v>
                </c:pt>
                <c:pt idx="5252">
                  <c:v>90.463999999999999</c:v>
                </c:pt>
                <c:pt idx="5253">
                  <c:v>90.472999999999999</c:v>
                </c:pt>
                <c:pt idx="5254">
                  <c:v>90.484999999999999</c:v>
                </c:pt>
                <c:pt idx="5255">
                  <c:v>90.495999999999995</c:v>
                </c:pt>
                <c:pt idx="5256">
                  <c:v>90.507999999999996</c:v>
                </c:pt>
                <c:pt idx="5257">
                  <c:v>90.521000000000001</c:v>
                </c:pt>
                <c:pt idx="5258">
                  <c:v>90.534000000000006</c:v>
                </c:pt>
                <c:pt idx="5259">
                  <c:v>90.546000000000006</c:v>
                </c:pt>
                <c:pt idx="5260">
                  <c:v>90.555999999999997</c:v>
                </c:pt>
                <c:pt idx="5261">
                  <c:v>90.566999999999993</c:v>
                </c:pt>
                <c:pt idx="5262">
                  <c:v>90.578000000000003</c:v>
                </c:pt>
                <c:pt idx="5263">
                  <c:v>90.588999999999999</c:v>
                </c:pt>
                <c:pt idx="5264">
                  <c:v>90.599000000000004</c:v>
                </c:pt>
                <c:pt idx="5265">
                  <c:v>90.61</c:v>
                </c:pt>
                <c:pt idx="5266">
                  <c:v>90.63</c:v>
                </c:pt>
                <c:pt idx="5267">
                  <c:v>90.677999999999997</c:v>
                </c:pt>
                <c:pt idx="5268">
                  <c:v>90.734999999999999</c:v>
                </c:pt>
                <c:pt idx="5269">
                  <c:v>90.74</c:v>
                </c:pt>
                <c:pt idx="5270">
                  <c:v>90.74</c:v>
                </c:pt>
                <c:pt idx="5271">
                  <c:v>90.745999999999995</c:v>
                </c:pt>
                <c:pt idx="5272">
                  <c:v>90.754999999999995</c:v>
                </c:pt>
                <c:pt idx="5273">
                  <c:v>90.766000000000005</c:v>
                </c:pt>
                <c:pt idx="5274">
                  <c:v>90.778000000000006</c:v>
                </c:pt>
                <c:pt idx="5275">
                  <c:v>90.790999999999997</c:v>
                </c:pt>
                <c:pt idx="5276">
                  <c:v>90.802999999999997</c:v>
                </c:pt>
                <c:pt idx="5277">
                  <c:v>90.813000000000002</c:v>
                </c:pt>
                <c:pt idx="5278">
                  <c:v>90.823999999999998</c:v>
                </c:pt>
                <c:pt idx="5279">
                  <c:v>90.835999999999999</c:v>
                </c:pt>
                <c:pt idx="5280">
                  <c:v>90.846999999999994</c:v>
                </c:pt>
                <c:pt idx="5281">
                  <c:v>90.858000000000004</c:v>
                </c:pt>
                <c:pt idx="5282">
                  <c:v>90.87</c:v>
                </c:pt>
                <c:pt idx="5283">
                  <c:v>90.894000000000005</c:v>
                </c:pt>
                <c:pt idx="5284">
                  <c:v>90.947999999999993</c:v>
                </c:pt>
                <c:pt idx="5285">
                  <c:v>91.031999999999996</c:v>
                </c:pt>
                <c:pt idx="5286">
                  <c:v>91.1</c:v>
                </c:pt>
                <c:pt idx="5287">
                  <c:v>91.113</c:v>
                </c:pt>
                <c:pt idx="5288">
                  <c:v>91.113</c:v>
                </c:pt>
                <c:pt idx="5289">
                  <c:v>91.117999999999995</c:v>
                </c:pt>
                <c:pt idx="5290">
                  <c:v>91.125</c:v>
                </c:pt>
                <c:pt idx="5291">
                  <c:v>91.135000000000005</c:v>
                </c:pt>
                <c:pt idx="5292">
                  <c:v>91.146000000000001</c:v>
                </c:pt>
                <c:pt idx="5293">
                  <c:v>91.161000000000001</c:v>
                </c:pt>
                <c:pt idx="5294">
                  <c:v>91.174999999999997</c:v>
                </c:pt>
                <c:pt idx="5295">
                  <c:v>91.183999999999997</c:v>
                </c:pt>
                <c:pt idx="5296">
                  <c:v>91.194000000000003</c:v>
                </c:pt>
                <c:pt idx="5297">
                  <c:v>91.206000000000003</c:v>
                </c:pt>
                <c:pt idx="5298">
                  <c:v>91.216999999999999</c:v>
                </c:pt>
                <c:pt idx="5299">
                  <c:v>91.227000000000004</c:v>
                </c:pt>
                <c:pt idx="5300">
                  <c:v>91.236999999999995</c:v>
                </c:pt>
                <c:pt idx="5301">
                  <c:v>91.253</c:v>
                </c:pt>
                <c:pt idx="5302">
                  <c:v>91.293999999999997</c:v>
                </c:pt>
                <c:pt idx="5303">
                  <c:v>91.364999999999995</c:v>
                </c:pt>
                <c:pt idx="5304">
                  <c:v>91.424000000000007</c:v>
                </c:pt>
                <c:pt idx="5305">
                  <c:v>91.424000000000007</c:v>
                </c:pt>
                <c:pt idx="5306">
                  <c:v>91.427000000000007</c:v>
                </c:pt>
                <c:pt idx="5307">
                  <c:v>91.433000000000007</c:v>
                </c:pt>
                <c:pt idx="5308">
                  <c:v>91.444999999999993</c:v>
                </c:pt>
                <c:pt idx="5309">
                  <c:v>91.457999999999998</c:v>
                </c:pt>
                <c:pt idx="5310">
                  <c:v>91.472999999999999</c:v>
                </c:pt>
                <c:pt idx="5311">
                  <c:v>91.484999999999999</c:v>
                </c:pt>
                <c:pt idx="5312">
                  <c:v>91.494</c:v>
                </c:pt>
                <c:pt idx="5313">
                  <c:v>91.504999999999995</c:v>
                </c:pt>
                <c:pt idx="5314">
                  <c:v>91.516000000000005</c:v>
                </c:pt>
                <c:pt idx="5315">
                  <c:v>91.527000000000001</c:v>
                </c:pt>
                <c:pt idx="5316">
                  <c:v>91.537000000000006</c:v>
                </c:pt>
                <c:pt idx="5317">
                  <c:v>91.557000000000002</c:v>
                </c:pt>
                <c:pt idx="5318">
                  <c:v>91.605000000000004</c:v>
                </c:pt>
                <c:pt idx="5319">
                  <c:v>91.683000000000007</c:v>
                </c:pt>
                <c:pt idx="5320">
                  <c:v>91.712000000000003</c:v>
                </c:pt>
                <c:pt idx="5321">
                  <c:v>91.715999999999994</c:v>
                </c:pt>
                <c:pt idx="5322">
                  <c:v>91.721000000000004</c:v>
                </c:pt>
                <c:pt idx="5323">
                  <c:v>91.730999999999995</c:v>
                </c:pt>
                <c:pt idx="5324">
                  <c:v>91.742000000000004</c:v>
                </c:pt>
                <c:pt idx="5325">
                  <c:v>91.756</c:v>
                </c:pt>
                <c:pt idx="5326">
                  <c:v>91.77</c:v>
                </c:pt>
                <c:pt idx="5327">
                  <c:v>91.781000000000006</c:v>
                </c:pt>
                <c:pt idx="5328">
                  <c:v>91.79</c:v>
                </c:pt>
                <c:pt idx="5329">
                  <c:v>91.8</c:v>
                </c:pt>
                <c:pt idx="5330">
                  <c:v>91.811000000000007</c:v>
                </c:pt>
                <c:pt idx="5331">
                  <c:v>91.820999999999998</c:v>
                </c:pt>
                <c:pt idx="5332">
                  <c:v>91.840999999999994</c:v>
                </c:pt>
                <c:pt idx="5333">
                  <c:v>91.885999999999996</c:v>
                </c:pt>
                <c:pt idx="5334">
                  <c:v>91.956999999999994</c:v>
                </c:pt>
                <c:pt idx="5335">
                  <c:v>92.01</c:v>
                </c:pt>
                <c:pt idx="5336">
                  <c:v>92.02</c:v>
                </c:pt>
                <c:pt idx="5337">
                  <c:v>92.022999999999996</c:v>
                </c:pt>
                <c:pt idx="5338">
                  <c:v>92.031000000000006</c:v>
                </c:pt>
                <c:pt idx="5339">
                  <c:v>92.040999999999997</c:v>
                </c:pt>
                <c:pt idx="5340">
                  <c:v>92.052000000000007</c:v>
                </c:pt>
                <c:pt idx="5341">
                  <c:v>92.063999999999993</c:v>
                </c:pt>
                <c:pt idx="5342">
                  <c:v>92.075999999999993</c:v>
                </c:pt>
                <c:pt idx="5343">
                  <c:v>92.087999999999994</c:v>
                </c:pt>
                <c:pt idx="5344">
                  <c:v>92.096999999999994</c:v>
                </c:pt>
                <c:pt idx="5345">
                  <c:v>92.108000000000004</c:v>
                </c:pt>
                <c:pt idx="5346">
                  <c:v>92.117999999999995</c:v>
                </c:pt>
                <c:pt idx="5347">
                  <c:v>92.129000000000005</c:v>
                </c:pt>
                <c:pt idx="5348">
                  <c:v>92.138999999999996</c:v>
                </c:pt>
                <c:pt idx="5349">
                  <c:v>92.15</c:v>
                </c:pt>
                <c:pt idx="5350">
                  <c:v>92.18</c:v>
                </c:pt>
                <c:pt idx="5351">
                  <c:v>92.247</c:v>
                </c:pt>
                <c:pt idx="5352">
                  <c:v>92.29</c:v>
                </c:pt>
                <c:pt idx="5353">
                  <c:v>92.290999999999997</c:v>
                </c:pt>
                <c:pt idx="5354">
                  <c:v>92.293999999999997</c:v>
                </c:pt>
                <c:pt idx="5355">
                  <c:v>92.298000000000002</c:v>
                </c:pt>
                <c:pt idx="5356">
                  <c:v>92.304000000000002</c:v>
                </c:pt>
                <c:pt idx="5357">
                  <c:v>92.313000000000002</c:v>
                </c:pt>
                <c:pt idx="5358">
                  <c:v>92.322999999999993</c:v>
                </c:pt>
                <c:pt idx="5359">
                  <c:v>92.334000000000003</c:v>
                </c:pt>
                <c:pt idx="5360">
                  <c:v>92.344999999999999</c:v>
                </c:pt>
                <c:pt idx="5361">
                  <c:v>92.355999999999995</c:v>
                </c:pt>
                <c:pt idx="5362">
                  <c:v>92.369</c:v>
                </c:pt>
                <c:pt idx="5363">
                  <c:v>92.38</c:v>
                </c:pt>
                <c:pt idx="5364">
                  <c:v>92.388999999999996</c:v>
                </c:pt>
                <c:pt idx="5365">
                  <c:v>92.4</c:v>
                </c:pt>
                <c:pt idx="5366">
                  <c:v>92.41</c:v>
                </c:pt>
                <c:pt idx="5367">
                  <c:v>92.421000000000006</c:v>
                </c:pt>
                <c:pt idx="5368">
                  <c:v>92.432000000000002</c:v>
                </c:pt>
                <c:pt idx="5369">
                  <c:v>92.441999999999993</c:v>
                </c:pt>
                <c:pt idx="5370">
                  <c:v>92.471999999999994</c:v>
                </c:pt>
                <c:pt idx="5371">
                  <c:v>92.539000000000001</c:v>
                </c:pt>
                <c:pt idx="5372">
                  <c:v>92.590999999999994</c:v>
                </c:pt>
                <c:pt idx="5373">
                  <c:v>92.599000000000004</c:v>
                </c:pt>
                <c:pt idx="5374">
                  <c:v>92.599000000000004</c:v>
                </c:pt>
                <c:pt idx="5375">
                  <c:v>92.602999999999994</c:v>
                </c:pt>
                <c:pt idx="5376">
                  <c:v>92.61</c:v>
                </c:pt>
                <c:pt idx="5377">
                  <c:v>92.620999999999995</c:v>
                </c:pt>
                <c:pt idx="5378">
                  <c:v>92.634</c:v>
                </c:pt>
                <c:pt idx="5379">
                  <c:v>92.647000000000006</c:v>
                </c:pt>
                <c:pt idx="5380">
                  <c:v>92.661000000000001</c:v>
                </c:pt>
                <c:pt idx="5381">
                  <c:v>92.671999999999997</c:v>
                </c:pt>
                <c:pt idx="5382">
                  <c:v>92.683000000000007</c:v>
                </c:pt>
                <c:pt idx="5383">
                  <c:v>92.694999999999993</c:v>
                </c:pt>
                <c:pt idx="5384">
                  <c:v>92.706999999999994</c:v>
                </c:pt>
                <c:pt idx="5385">
                  <c:v>92.718000000000004</c:v>
                </c:pt>
                <c:pt idx="5386">
                  <c:v>92.73</c:v>
                </c:pt>
                <c:pt idx="5387">
                  <c:v>92.751999999999995</c:v>
                </c:pt>
                <c:pt idx="5388">
                  <c:v>92.805999999999997</c:v>
                </c:pt>
                <c:pt idx="5389">
                  <c:v>92.856999999999999</c:v>
                </c:pt>
                <c:pt idx="5390">
                  <c:v>92.856999999999999</c:v>
                </c:pt>
                <c:pt idx="5391">
                  <c:v>92.856999999999999</c:v>
                </c:pt>
                <c:pt idx="5392">
                  <c:v>92.861000000000004</c:v>
                </c:pt>
                <c:pt idx="5393">
                  <c:v>92.869</c:v>
                </c:pt>
                <c:pt idx="5394">
                  <c:v>92.879000000000005</c:v>
                </c:pt>
                <c:pt idx="5395">
                  <c:v>92.891000000000005</c:v>
                </c:pt>
                <c:pt idx="5396">
                  <c:v>92.905000000000001</c:v>
                </c:pt>
                <c:pt idx="5397">
                  <c:v>92.918999999999997</c:v>
                </c:pt>
                <c:pt idx="5398">
                  <c:v>92.930999999999997</c:v>
                </c:pt>
                <c:pt idx="5399">
                  <c:v>92.941999999999993</c:v>
                </c:pt>
                <c:pt idx="5400">
                  <c:v>92.953000000000003</c:v>
                </c:pt>
                <c:pt idx="5401">
                  <c:v>92.962999999999994</c:v>
                </c:pt>
                <c:pt idx="5402">
                  <c:v>92.974000000000004</c:v>
                </c:pt>
                <c:pt idx="5403">
                  <c:v>92.986000000000004</c:v>
                </c:pt>
                <c:pt idx="5404">
                  <c:v>93.007999999999996</c:v>
                </c:pt>
                <c:pt idx="5405">
                  <c:v>93.066000000000003</c:v>
                </c:pt>
                <c:pt idx="5406">
                  <c:v>93.14</c:v>
                </c:pt>
                <c:pt idx="5407">
                  <c:v>93.164000000000001</c:v>
                </c:pt>
                <c:pt idx="5408">
                  <c:v>93.165999999999997</c:v>
                </c:pt>
                <c:pt idx="5409">
                  <c:v>93.171999999999997</c:v>
                </c:pt>
                <c:pt idx="5410">
                  <c:v>93.180999999999997</c:v>
                </c:pt>
                <c:pt idx="5411">
                  <c:v>93.194000000000003</c:v>
                </c:pt>
                <c:pt idx="5412">
                  <c:v>93.206999999999994</c:v>
                </c:pt>
                <c:pt idx="5413">
                  <c:v>93.22</c:v>
                </c:pt>
                <c:pt idx="5414">
                  <c:v>93.233000000000004</c:v>
                </c:pt>
                <c:pt idx="5415">
                  <c:v>93.244</c:v>
                </c:pt>
                <c:pt idx="5416">
                  <c:v>93.254000000000005</c:v>
                </c:pt>
                <c:pt idx="5417">
                  <c:v>93.265000000000001</c:v>
                </c:pt>
                <c:pt idx="5418">
                  <c:v>93.275000000000006</c:v>
                </c:pt>
                <c:pt idx="5419">
                  <c:v>93.284999999999997</c:v>
                </c:pt>
                <c:pt idx="5420">
                  <c:v>93.301000000000002</c:v>
                </c:pt>
                <c:pt idx="5421">
                  <c:v>93.341999999999999</c:v>
                </c:pt>
                <c:pt idx="5422">
                  <c:v>93.418999999999997</c:v>
                </c:pt>
                <c:pt idx="5423">
                  <c:v>93.504000000000005</c:v>
                </c:pt>
                <c:pt idx="5424">
                  <c:v>93.546000000000006</c:v>
                </c:pt>
                <c:pt idx="5425">
                  <c:v>93.546000000000006</c:v>
                </c:pt>
                <c:pt idx="5426">
                  <c:v>93.546999999999997</c:v>
                </c:pt>
                <c:pt idx="5427">
                  <c:v>93.555000000000007</c:v>
                </c:pt>
                <c:pt idx="5428">
                  <c:v>93.564999999999998</c:v>
                </c:pt>
                <c:pt idx="5429">
                  <c:v>93.575999999999993</c:v>
                </c:pt>
                <c:pt idx="5430">
                  <c:v>93.587000000000003</c:v>
                </c:pt>
                <c:pt idx="5431">
                  <c:v>93.599000000000004</c:v>
                </c:pt>
                <c:pt idx="5432">
                  <c:v>93.611999999999995</c:v>
                </c:pt>
                <c:pt idx="5433">
                  <c:v>93.623999999999995</c:v>
                </c:pt>
                <c:pt idx="5434">
                  <c:v>93.634</c:v>
                </c:pt>
                <c:pt idx="5435">
                  <c:v>93.644000000000005</c:v>
                </c:pt>
                <c:pt idx="5436">
                  <c:v>93.655000000000001</c:v>
                </c:pt>
                <c:pt idx="5437">
                  <c:v>93.665000000000006</c:v>
                </c:pt>
                <c:pt idx="5438">
                  <c:v>93.676000000000002</c:v>
                </c:pt>
                <c:pt idx="5439">
                  <c:v>93.691999999999993</c:v>
                </c:pt>
                <c:pt idx="5440">
                  <c:v>93.74</c:v>
                </c:pt>
                <c:pt idx="5441">
                  <c:v>93.828999999999994</c:v>
                </c:pt>
                <c:pt idx="5442">
                  <c:v>93.849000000000004</c:v>
                </c:pt>
                <c:pt idx="5443">
                  <c:v>93.849000000000004</c:v>
                </c:pt>
                <c:pt idx="5444">
                  <c:v>93.85</c:v>
                </c:pt>
                <c:pt idx="5445">
                  <c:v>93.853999999999999</c:v>
                </c:pt>
                <c:pt idx="5446">
                  <c:v>93.861999999999995</c:v>
                </c:pt>
                <c:pt idx="5447">
                  <c:v>93.873000000000005</c:v>
                </c:pt>
                <c:pt idx="5448">
                  <c:v>93.885000000000005</c:v>
                </c:pt>
                <c:pt idx="5449">
                  <c:v>93.897999999999996</c:v>
                </c:pt>
                <c:pt idx="5450">
                  <c:v>93.911000000000001</c:v>
                </c:pt>
                <c:pt idx="5451">
                  <c:v>93.924999999999997</c:v>
                </c:pt>
                <c:pt idx="5452">
                  <c:v>93.936000000000007</c:v>
                </c:pt>
                <c:pt idx="5453">
                  <c:v>93.947999999999993</c:v>
                </c:pt>
                <c:pt idx="5454">
                  <c:v>93.959000000000003</c:v>
                </c:pt>
                <c:pt idx="5455">
                  <c:v>93.97</c:v>
                </c:pt>
                <c:pt idx="5456">
                  <c:v>93.98</c:v>
                </c:pt>
                <c:pt idx="5457">
                  <c:v>94.001999999999995</c:v>
                </c:pt>
                <c:pt idx="5458">
                  <c:v>94.052000000000007</c:v>
                </c:pt>
                <c:pt idx="5459">
                  <c:v>94.119</c:v>
                </c:pt>
                <c:pt idx="5460">
                  <c:v>94.153999999999996</c:v>
                </c:pt>
                <c:pt idx="5461">
                  <c:v>94.153999999999996</c:v>
                </c:pt>
                <c:pt idx="5462">
                  <c:v>94.156999999999996</c:v>
                </c:pt>
                <c:pt idx="5463">
                  <c:v>94.162999999999997</c:v>
                </c:pt>
                <c:pt idx="5464">
                  <c:v>94.173000000000002</c:v>
                </c:pt>
                <c:pt idx="5465">
                  <c:v>94.183000000000007</c:v>
                </c:pt>
                <c:pt idx="5466">
                  <c:v>94.194999999999993</c:v>
                </c:pt>
                <c:pt idx="5467">
                  <c:v>94.207999999999998</c:v>
                </c:pt>
                <c:pt idx="5468">
                  <c:v>94.221000000000004</c:v>
                </c:pt>
                <c:pt idx="5469">
                  <c:v>94.231999999999999</c:v>
                </c:pt>
                <c:pt idx="5470">
                  <c:v>94.242999999999995</c:v>
                </c:pt>
                <c:pt idx="5471">
                  <c:v>94.254000000000005</c:v>
                </c:pt>
                <c:pt idx="5472">
                  <c:v>94.265000000000001</c:v>
                </c:pt>
                <c:pt idx="5473">
                  <c:v>94.275999999999996</c:v>
                </c:pt>
                <c:pt idx="5474">
                  <c:v>94.290999999999997</c:v>
                </c:pt>
                <c:pt idx="5475">
                  <c:v>94.320999999999998</c:v>
                </c:pt>
                <c:pt idx="5476">
                  <c:v>94.378</c:v>
                </c:pt>
                <c:pt idx="5477">
                  <c:v>94.409000000000006</c:v>
                </c:pt>
                <c:pt idx="5478">
                  <c:v>94.409000000000006</c:v>
                </c:pt>
                <c:pt idx="5479">
                  <c:v>94.415999999999997</c:v>
                </c:pt>
                <c:pt idx="5480">
                  <c:v>94.423000000000002</c:v>
                </c:pt>
                <c:pt idx="5481">
                  <c:v>94.433000000000007</c:v>
                </c:pt>
                <c:pt idx="5482">
                  <c:v>94.444999999999993</c:v>
                </c:pt>
                <c:pt idx="5483">
                  <c:v>94.456000000000003</c:v>
                </c:pt>
                <c:pt idx="5484">
                  <c:v>94.468999999999994</c:v>
                </c:pt>
                <c:pt idx="5485">
                  <c:v>94.483000000000004</c:v>
                </c:pt>
                <c:pt idx="5486">
                  <c:v>94.497</c:v>
                </c:pt>
                <c:pt idx="5487">
                  <c:v>94.509</c:v>
                </c:pt>
                <c:pt idx="5488">
                  <c:v>94.52</c:v>
                </c:pt>
                <c:pt idx="5489">
                  <c:v>94.531999999999996</c:v>
                </c:pt>
                <c:pt idx="5490">
                  <c:v>94.543000000000006</c:v>
                </c:pt>
                <c:pt idx="5491">
                  <c:v>94.552999999999997</c:v>
                </c:pt>
                <c:pt idx="5492">
                  <c:v>94.563000000000002</c:v>
                </c:pt>
                <c:pt idx="5493">
                  <c:v>94.582999999999998</c:v>
                </c:pt>
                <c:pt idx="5494">
                  <c:v>94.631</c:v>
                </c:pt>
                <c:pt idx="5495">
                  <c:v>94.715000000000003</c:v>
                </c:pt>
                <c:pt idx="5496">
                  <c:v>94.768000000000001</c:v>
                </c:pt>
                <c:pt idx="5497">
                  <c:v>94.777000000000001</c:v>
                </c:pt>
                <c:pt idx="5498">
                  <c:v>94.78</c:v>
                </c:pt>
                <c:pt idx="5499">
                  <c:v>94.787000000000006</c:v>
                </c:pt>
                <c:pt idx="5500">
                  <c:v>94.796000000000006</c:v>
                </c:pt>
                <c:pt idx="5501">
                  <c:v>94.807000000000002</c:v>
                </c:pt>
                <c:pt idx="5502">
                  <c:v>94.82</c:v>
                </c:pt>
                <c:pt idx="5503">
                  <c:v>94.834999999999994</c:v>
                </c:pt>
                <c:pt idx="5504">
                  <c:v>94.850999999999999</c:v>
                </c:pt>
                <c:pt idx="5505">
                  <c:v>94.861999999999995</c:v>
                </c:pt>
                <c:pt idx="5506">
                  <c:v>94.873000000000005</c:v>
                </c:pt>
                <c:pt idx="5507">
                  <c:v>94.884</c:v>
                </c:pt>
                <c:pt idx="5508">
                  <c:v>94.894000000000005</c:v>
                </c:pt>
                <c:pt idx="5509">
                  <c:v>94.903999999999996</c:v>
                </c:pt>
                <c:pt idx="5510">
                  <c:v>94.921000000000006</c:v>
                </c:pt>
                <c:pt idx="5511">
                  <c:v>94.966999999999999</c:v>
                </c:pt>
                <c:pt idx="5512">
                  <c:v>95.015000000000001</c:v>
                </c:pt>
                <c:pt idx="5513">
                  <c:v>95.02</c:v>
                </c:pt>
                <c:pt idx="5514">
                  <c:v>95.02</c:v>
                </c:pt>
                <c:pt idx="5515">
                  <c:v>95.025999999999996</c:v>
                </c:pt>
                <c:pt idx="5516">
                  <c:v>95.036000000000001</c:v>
                </c:pt>
                <c:pt idx="5517">
                  <c:v>95.046999999999997</c:v>
                </c:pt>
                <c:pt idx="5518">
                  <c:v>95.06</c:v>
                </c:pt>
                <c:pt idx="5519">
                  <c:v>95.072999999999993</c:v>
                </c:pt>
                <c:pt idx="5520">
                  <c:v>95.084999999999994</c:v>
                </c:pt>
                <c:pt idx="5521">
                  <c:v>95.093999999999994</c:v>
                </c:pt>
                <c:pt idx="5522">
                  <c:v>95.103999999999999</c:v>
                </c:pt>
                <c:pt idx="5523">
                  <c:v>95.114999999999995</c:v>
                </c:pt>
                <c:pt idx="5524">
                  <c:v>95.126000000000005</c:v>
                </c:pt>
                <c:pt idx="5525">
                  <c:v>95.135000000000005</c:v>
                </c:pt>
                <c:pt idx="5526">
                  <c:v>95.16</c:v>
                </c:pt>
                <c:pt idx="5527">
                  <c:v>95.218999999999994</c:v>
                </c:pt>
                <c:pt idx="5528">
                  <c:v>95.28</c:v>
                </c:pt>
                <c:pt idx="5529">
                  <c:v>95.296999999999997</c:v>
                </c:pt>
                <c:pt idx="5530">
                  <c:v>95.302999999999997</c:v>
                </c:pt>
                <c:pt idx="5531">
                  <c:v>95.344999999999999</c:v>
                </c:pt>
                <c:pt idx="5532">
                  <c:v>95.430999999999997</c:v>
                </c:pt>
                <c:pt idx="5533">
                  <c:v>95.52</c:v>
                </c:pt>
                <c:pt idx="5534">
                  <c:v>95.605000000000004</c:v>
                </c:pt>
                <c:pt idx="5535">
                  <c:v>95.694000000000003</c:v>
                </c:pt>
                <c:pt idx="5536">
                  <c:v>95.784999999999997</c:v>
                </c:pt>
                <c:pt idx="5537">
                  <c:v>95.873000000000005</c:v>
                </c:pt>
                <c:pt idx="5538">
                  <c:v>95.951999999999998</c:v>
                </c:pt>
                <c:pt idx="5539">
                  <c:v>96.013000000000005</c:v>
                </c:pt>
                <c:pt idx="5540">
                  <c:v>96.058000000000007</c:v>
                </c:pt>
                <c:pt idx="5541">
                  <c:v>96.105999999999995</c:v>
                </c:pt>
                <c:pt idx="5542">
                  <c:v>96.164000000000001</c:v>
                </c:pt>
                <c:pt idx="5543">
                  <c:v>96.215000000000003</c:v>
                </c:pt>
                <c:pt idx="5544">
                  <c:v>96.254000000000005</c:v>
                </c:pt>
                <c:pt idx="5545">
                  <c:v>96.289000000000001</c:v>
                </c:pt>
                <c:pt idx="5546">
                  <c:v>96.325000000000003</c:v>
                </c:pt>
                <c:pt idx="5547">
                  <c:v>96.340999999999994</c:v>
                </c:pt>
                <c:pt idx="5548">
                  <c:v>96.340999999999994</c:v>
                </c:pt>
                <c:pt idx="5549">
                  <c:v>96.340999999999994</c:v>
                </c:pt>
                <c:pt idx="5550">
                  <c:v>96.340999999999994</c:v>
                </c:pt>
                <c:pt idx="5551">
                  <c:v>96.366</c:v>
                </c:pt>
                <c:pt idx="5552">
                  <c:v>96.418999999999997</c:v>
                </c:pt>
                <c:pt idx="5553">
                  <c:v>96.498999999999995</c:v>
                </c:pt>
                <c:pt idx="5554">
                  <c:v>96.561000000000007</c:v>
                </c:pt>
                <c:pt idx="5555">
                  <c:v>96.600999999999999</c:v>
                </c:pt>
                <c:pt idx="5556">
                  <c:v>96.641999999999996</c:v>
                </c:pt>
                <c:pt idx="5557">
                  <c:v>96.671000000000006</c:v>
                </c:pt>
                <c:pt idx="5558">
                  <c:v>96.677999999999997</c:v>
                </c:pt>
                <c:pt idx="5559">
                  <c:v>96.677999999999997</c:v>
                </c:pt>
                <c:pt idx="5560">
                  <c:v>96.677999999999997</c:v>
                </c:pt>
                <c:pt idx="5561">
                  <c:v>96.677999999999997</c:v>
                </c:pt>
                <c:pt idx="5562">
                  <c:v>96.677999999999997</c:v>
                </c:pt>
                <c:pt idx="5563">
                  <c:v>96.680999999999997</c:v>
                </c:pt>
                <c:pt idx="5564">
                  <c:v>96.688999999999993</c:v>
                </c:pt>
                <c:pt idx="5565">
                  <c:v>96.698999999999998</c:v>
                </c:pt>
                <c:pt idx="5566">
                  <c:v>96.712000000000003</c:v>
                </c:pt>
                <c:pt idx="5567">
                  <c:v>96.724999999999994</c:v>
                </c:pt>
                <c:pt idx="5568">
                  <c:v>96.736000000000004</c:v>
                </c:pt>
                <c:pt idx="5569">
                  <c:v>96.745000000000005</c:v>
                </c:pt>
                <c:pt idx="5570">
                  <c:v>96.756</c:v>
                </c:pt>
                <c:pt idx="5571">
                  <c:v>96.768000000000001</c:v>
                </c:pt>
                <c:pt idx="5572">
                  <c:v>96.787000000000006</c:v>
                </c:pt>
                <c:pt idx="5573">
                  <c:v>96.832999999999998</c:v>
                </c:pt>
                <c:pt idx="5574">
                  <c:v>96.903000000000006</c:v>
                </c:pt>
                <c:pt idx="5575">
                  <c:v>96.936000000000007</c:v>
                </c:pt>
                <c:pt idx="5576">
                  <c:v>96.938000000000002</c:v>
                </c:pt>
                <c:pt idx="5577">
                  <c:v>96.956000000000003</c:v>
                </c:pt>
                <c:pt idx="5578">
                  <c:v>96.997</c:v>
                </c:pt>
                <c:pt idx="5579">
                  <c:v>97.052999999999997</c:v>
                </c:pt>
                <c:pt idx="5580">
                  <c:v>97.103999999999999</c:v>
                </c:pt>
                <c:pt idx="5581">
                  <c:v>97.138999999999996</c:v>
                </c:pt>
                <c:pt idx="5582">
                  <c:v>97.159000000000006</c:v>
                </c:pt>
                <c:pt idx="5583">
                  <c:v>97.162999999999997</c:v>
                </c:pt>
                <c:pt idx="5584">
                  <c:v>97.162999999999997</c:v>
                </c:pt>
                <c:pt idx="5585">
                  <c:v>97.162999999999997</c:v>
                </c:pt>
                <c:pt idx="5586">
                  <c:v>97.168000000000006</c:v>
                </c:pt>
                <c:pt idx="5587">
                  <c:v>97.176000000000002</c:v>
                </c:pt>
                <c:pt idx="5588">
                  <c:v>97.186000000000007</c:v>
                </c:pt>
                <c:pt idx="5589">
                  <c:v>97.198999999999998</c:v>
                </c:pt>
                <c:pt idx="5590">
                  <c:v>97.212000000000003</c:v>
                </c:pt>
                <c:pt idx="5591">
                  <c:v>97.224999999999994</c:v>
                </c:pt>
                <c:pt idx="5592">
                  <c:v>97.234999999999999</c:v>
                </c:pt>
                <c:pt idx="5593">
                  <c:v>97.245000000000005</c:v>
                </c:pt>
                <c:pt idx="5594">
                  <c:v>97.254999999999995</c:v>
                </c:pt>
                <c:pt idx="5595">
                  <c:v>97.265000000000001</c:v>
                </c:pt>
                <c:pt idx="5596">
                  <c:v>97.283000000000001</c:v>
                </c:pt>
                <c:pt idx="5597">
                  <c:v>97.331000000000003</c:v>
                </c:pt>
                <c:pt idx="5598">
                  <c:v>97.412000000000006</c:v>
                </c:pt>
                <c:pt idx="5599">
                  <c:v>97.497</c:v>
                </c:pt>
                <c:pt idx="5600">
                  <c:v>97.557000000000002</c:v>
                </c:pt>
                <c:pt idx="5601">
                  <c:v>97.578999999999994</c:v>
                </c:pt>
                <c:pt idx="5602">
                  <c:v>97.578999999999994</c:v>
                </c:pt>
                <c:pt idx="5603">
                  <c:v>97.578999999999994</c:v>
                </c:pt>
                <c:pt idx="5604">
                  <c:v>97.584000000000003</c:v>
                </c:pt>
                <c:pt idx="5605">
                  <c:v>97.584000000000003</c:v>
                </c:pt>
                <c:pt idx="5606">
                  <c:v>97.587999999999994</c:v>
                </c:pt>
                <c:pt idx="5607">
                  <c:v>97.594999999999999</c:v>
                </c:pt>
                <c:pt idx="5608">
                  <c:v>97.605000000000004</c:v>
                </c:pt>
                <c:pt idx="5609">
                  <c:v>97.616</c:v>
                </c:pt>
                <c:pt idx="5610">
                  <c:v>97.626999999999995</c:v>
                </c:pt>
                <c:pt idx="5611">
                  <c:v>97.64</c:v>
                </c:pt>
                <c:pt idx="5612">
                  <c:v>97.650999999999996</c:v>
                </c:pt>
                <c:pt idx="5613">
                  <c:v>97.66</c:v>
                </c:pt>
                <c:pt idx="5614">
                  <c:v>97.668999999999997</c:v>
                </c:pt>
                <c:pt idx="5615">
                  <c:v>97.68</c:v>
                </c:pt>
                <c:pt idx="5616">
                  <c:v>97.691000000000003</c:v>
                </c:pt>
                <c:pt idx="5617">
                  <c:v>97.700999999999993</c:v>
                </c:pt>
                <c:pt idx="5618">
                  <c:v>97.710999999999999</c:v>
                </c:pt>
                <c:pt idx="5619">
                  <c:v>97.74</c:v>
                </c:pt>
                <c:pt idx="5620">
                  <c:v>97.751000000000005</c:v>
                </c:pt>
                <c:pt idx="5621">
                  <c:v>97.759</c:v>
                </c:pt>
                <c:pt idx="5622">
                  <c:v>97.77</c:v>
                </c:pt>
                <c:pt idx="5623">
                  <c:v>97.781000000000006</c:v>
                </c:pt>
                <c:pt idx="5624">
                  <c:v>97.792000000000002</c:v>
                </c:pt>
                <c:pt idx="5625">
                  <c:v>97.804000000000002</c:v>
                </c:pt>
                <c:pt idx="5626">
                  <c:v>97.816999999999993</c:v>
                </c:pt>
                <c:pt idx="5627">
                  <c:v>97.83</c:v>
                </c:pt>
                <c:pt idx="5628">
                  <c:v>97.84</c:v>
                </c:pt>
                <c:pt idx="5629">
                  <c:v>97.849000000000004</c:v>
                </c:pt>
                <c:pt idx="5630">
                  <c:v>97.86</c:v>
                </c:pt>
                <c:pt idx="5631">
                  <c:v>97.870999999999995</c:v>
                </c:pt>
                <c:pt idx="5632">
                  <c:v>97.882000000000005</c:v>
                </c:pt>
                <c:pt idx="5633">
                  <c:v>97.891999999999996</c:v>
                </c:pt>
                <c:pt idx="5634">
                  <c:v>97.912999999999997</c:v>
                </c:pt>
                <c:pt idx="5635">
                  <c:v>97.959000000000003</c:v>
                </c:pt>
                <c:pt idx="5636">
                  <c:v>98.006</c:v>
                </c:pt>
                <c:pt idx="5637">
                  <c:v>98.034000000000006</c:v>
                </c:pt>
                <c:pt idx="5638">
                  <c:v>98.036000000000001</c:v>
                </c:pt>
                <c:pt idx="5639">
                  <c:v>98.036000000000001</c:v>
                </c:pt>
                <c:pt idx="5640">
                  <c:v>98.040999999999997</c:v>
                </c:pt>
                <c:pt idx="5641">
                  <c:v>98.05</c:v>
                </c:pt>
                <c:pt idx="5642">
                  <c:v>98.06</c:v>
                </c:pt>
                <c:pt idx="5643">
                  <c:v>98.07</c:v>
                </c:pt>
                <c:pt idx="5644">
                  <c:v>98.081999999999994</c:v>
                </c:pt>
                <c:pt idx="5645">
                  <c:v>98.096000000000004</c:v>
                </c:pt>
                <c:pt idx="5646">
                  <c:v>98.108999999999995</c:v>
                </c:pt>
                <c:pt idx="5647">
                  <c:v>98.12</c:v>
                </c:pt>
                <c:pt idx="5648">
                  <c:v>98.131</c:v>
                </c:pt>
                <c:pt idx="5649">
                  <c:v>98.141000000000005</c:v>
                </c:pt>
                <c:pt idx="5650">
                  <c:v>98.153000000000006</c:v>
                </c:pt>
                <c:pt idx="5651">
                  <c:v>98.164000000000001</c:v>
                </c:pt>
                <c:pt idx="5652">
                  <c:v>98.174999999999997</c:v>
                </c:pt>
                <c:pt idx="5653">
                  <c:v>98.198999999999998</c:v>
                </c:pt>
                <c:pt idx="5654">
                  <c:v>98.257999999999996</c:v>
                </c:pt>
                <c:pt idx="5655">
                  <c:v>98.308000000000007</c:v>
                </c:pt>
                <c:pt idx="5656">
                  <c:v>98.319000000000003</c:v>
                </c:pt>
                <c:pt idx="5657">
                  <c:v>98.32</c:v>
                </c:pt>
                <c:pt idx="5658">
                  <c:v>98.322999999999993</c:v>
                </c:pt>
                <c:pt idx="5659">
                  <c:v>98.33</c:v>
                </c:pt>
                <c:pt idx="5660">
                  <c:v>98.34</c:v>
                </c:pt>
                <c:pt idx="5661">
                  <c:v>98.350999999999999</c:v>
                </c:pt>
                <c:pt idx="5662">
                  <c:v>98.363</c:v>
                </c:pt>
                <c:pt idx="5663">
                  <c:v>98.376999999999995</c:v>
                </c:pt>
                <c:pt idx="5664">
                  <c:v>98.388999999999996</c:v>
                </c:pt>
                <c:pt idx="5665">
                  <c:v>98.399000000000001</c:v>
                </c:pt>
                <c:pt idx="5666">
                  <c:v>98.409000000000006</c:v>
                </c:pt>
                <c:pt idx="5667">
                  <c:v>98.421000000000006</c:v>
                </c:pt>
                <c:pt idx="5668">
                  <c:v>98.432000000000002</c:v>
                </c:pt>
                <c:pt idx="5669">
                  <c:v>98.441999999999993</c:v>
                </c:pt>
                <c:pt idx="5670">
                  <c:v>98.454999999999998</c:v>
                </c:pt>
                <c:pt idx="5671">
                  <c:v>98.483999999999995</c:v>
                </c:pt>
                <c:pt idx="5672">
                  <c:v>98.55</c:v>
                </c:pt>
                <c:pt idx="5673">
                  <c:v>98.61</c:v>
                </c:pt>
                <c:pt idx="5674">
                  <c:v>98.613</c:v>
                </c:pt>
                <c:pt idx="5675">
                  <c:v>98.617000000000004</c:v>
                </c:pt>
                <c:pt idx="5676">
                  <c:v>98.644000000000005</c:v>
                </c:pt>
                <c:pt idx="5677">
                  <c:v>98.653999999999996</c:v>
                </c:pt>
                <c:pt idx="5678">
                  <c:v>98.658000000000001</c:v>
                </c:pt>
                <c:pt idx="5679">
                  <c:v>98.664000000000001</c:v>
                </c:pt>
                <c:pt idx="5680">
                  <c:v>98.674000000000007</c:v>
                </c:pt>
                <c:pt idx="5681">
                  <c:v>98.686000000000007</c:v>
                </c:pt>
                <c:pt idx="5682">
                  <c:v>98.697999999999993</c:v>
                </c:pt>
                <c:pt idx="5683">
                  <c:v>98.712000000000003</c:v>
                </c:pt>
                <c:pt idx="5684">
                  <c:v>98.722999999999999</c:v>
                </c:pt>
                <c:pt idx="5685">
                  <c:v>98.733000000000004</c:v>
                </c:pt>
                <c:pt idx="5686">
                  <c:v>98.742999999999995</c:v>
                </c:pt>
                <c:pt idx="5687">
                  <c:v>98.753</c:v>
                </c:pt>
                <c:pt idx="5688">
                  <c:v>98.763000000000005</c:v>
                </c:pt>
                <c:pt idx="5689">
                  <c:v>98.772999999999996</c:v>
                </c:pt>
                <c:pt idx="5690">
                  <c:v>98.783000000000001</c:v>
                </c:pt>
                <c:pt idx="5691">
                  <c:v>98.808999999999997</c:v>
                </c:pt>
                <c:pt idx="5692">
                  <c:v>98.873000000000005</c:v>
                </c:pt>
                <c:pt idx="5693">
                  <c:v>98.878</c:v>
                </c:pt>
                <c:pt idx="5694">
                  <c:v>98.878</c:v>
                </c:pt>
                <c:pt idx="5695">
                  <c:v>98.882999999999996</c:v>
                </c:pt>
                <c:pt idx="5696">
                  <c:v>98.891000000000005</c:v>
                </c:pt>
                <c:pt idx="5697">
                  <c:v>98.9</c:v>
                </c:pt>
                <c:pt idx="5698">
                  <c:v>98.909000000000006</c:v>
                </c:pt>
                <c:pt idx="5699">
                  <c:v>98.918999999999997</c:v>
                </c:pt>
                <c:pt idx="5700">
                  <c:v>98.929000000000002</c:v>
                </c:pt>
                <c:pt idx="5701">
                  <c:v>98.941000000000003</c:v>
                </c:pt>
                <c:pt idx="5702">
                  <c:v>98.953999999999994</c:v>
                </c:pt>
                <c:pt idx="5703">
                  <c:v>98.965999999999994</c:v>
                </c:pt>
                <c:pt idx="5704">
                  <c:v>98.977000000000004</c:v>
                </c:pt>
                <c:pt idx="5705">
                  <c:v>98.986999999999995</c:v>
                </c:pt>
                <c:pt idx="5706">
                  <c:v>98.997</c:v>
                </c:pt>
                <c:pt idx="5707">
                  <c:v>99.007000000000005</c:v>
                </c:pt>
                <c:pt idx="5708">
                  <c:v>99.018000000000001</c:v>
                </c:pt>
                <c:pt idx="5709">
                  <c:v>99.03</c:v>
                </c:pt>
                <c:pt idx="5710">
                  <c:v>99.040999999999997</c:v>
                </c:pt>
                <c:pt idx="5711">
                  <c:v>99.054000000000002</c:v>
                </c:pt>
                <c:pt idx="5712">
                  <c:v>99.08</c:v>
                </c:pt>
                <c:pt idx="5713">
                  <c:v>99.14</c:v>
                </c:pt>
                <c:pt idx="5714">
                  <c:v>99.227000000000004</c:v>
                </c:pt>
                <c:pt idx="5715">
                  <c:v>99.281999999999996</c:v>
                </c:pt>
                <c:pt idx="5716">
                  <c:v>99.286000000000001</c:v>
                </c:pt>
                <c:pt idx="5717">
                  <c:v>99.29</c:v>
                </c:pt>
                <c:pt idx="5718">
                  <c:v>99.296999999999997</c:v>
                </c:pt>
                <c:pt idx="5719">
                  <c:v>99.307000000000002</c:v>
                </c:pt>
                <c:pt idx="5720">
                  <c:v>99.317999999999998</c:v>
                </c:pt>
                <c:pt idx="5721">
                  <c:v>99.331000000000003</c:v>
                </c:pt>
                <c:pt idx="5722">
                  <c:v>99.343999999999994</c:v>
                </c:pt>
                <c:pt idx="5723">
                  <c:v>99.355000000000004</c:v>
                </c:pt>
                <c:pt idx="5724">
                  <c:v>99.366</c:v>
                </c:pt>
                <c:pt idx="5725">
                  <c:v>99.378</c:v>
                </c:pt>
                <c:pt idx="5726">
                  <c:v>99.391000000000005</c:v>
                </c:pt>
                <c:pt idx="5727">
                  <c:v>99.400999999999996</c:v>
                </c:pt>
                <c:pt idx="5728">
                  <c:v>99.412000000000006</c:v>
                </c:pt>
                <c:pt idx="5729">
                  <c:v>99.44</c:v>
                </c:pt>
                <c:pt idx="5730">
                  <c:v>99.504999999999995</c:v>
                </c:pt>
                <c:pt idx="5731">
                  <c:v>99.593999999999994</c:v>
                </c:pt>
                <c:pt idx="5732">
                  <c:v>99.682000000000002</c:v>
                </c:pt>
                <c:pt idx="5733">
                  <c:v>99.718999999999994</c:v>
                </c:pt>
                <c:pt idx="5734">
                  <c:v>99.718999999999994</c:v>
                </c:pt>
                <c:pt idx="5735">
                  <c:v>99.718999999999994</c:v>
                </c:pt>
                <c:pt idx="5736">
                  <c:v>99.724999999999994</c:v>
                </c:pt>
                <c:pt idx="5737">
                  <c:v>99.733999999999995</c:v>
                </c:pt>
                <c:pt idx="5738">
                  <c:v>99.745000000000005</c:v>
                </c:pt>
                <c:pt idx="5739">
                  <c:v>99.757000000000005</c:v>
                </c:pt>
                <c:pt idx="5740">
                  <c:v>99.769000000000005</c:v>
                </c:pt>
                <c:pt idx="5741">
                  <c:v>99.781999999999996</c:v>
                </c:pt>
                <c:pt idx="5742">
                  <c:v>99.795000000000002</c:v>
                </c:pt>
                <c:pt idx="5743">
                  <c:v>99.802999999999997</c:v>
                </c:pt>
                <c:pt idx="5744">
                  <c:v>99.813000000000002</c:v>
                </c:pt>
                <c:pt idx="5745">
                  <c:v>99.823999999999998</c:v>
                </c:pt>
                <c:pt idx="5746">
                  <c:v>99.834999999999994</c:v>
                </c:pt>
                <c:pt idx="5747">
                  <c:v>99.844999999999999</c:v>
                </c:pt>
                <c:pt idx="5748">
                  <c:v>99.866</c:v>
                </c:pt>
                <c:pt idx="5749">
                  <c:v>99.881</c:v>
                </c:pt>
                <c:pt idx="5750">
                  <c:v>99.885999999999996</c:v>
                </c:pt>
                <c:pt idx="5751">
                  <c:v>99.894999999999996</c:v>
                </c:pt>
                <c:pt idx="5752">
                  <c:v>99.906999999999996</c:v>
                </c:pt>
                <c:pt idx="5753">
                  <c:v>99.921000000000006</c:v>
                </c:pt>
                <c:pt idx="5754">
                  <c:v>99.935000000000002</c:v>
                </c:pt>
                <c:pt idx="5755">
                  <c:v>99.944999999999993</c:v>
                </c:pt>
                <c:pt idx="5756">
                  <c:v>99.954999999999998</c:v>
                </c:pt>
                <c:pt idx="5757">
                  <c:v>99.963999999999999</c:v>
                </c:pt>
                <c:pt idx="5758">
                  <c:v>99.974999999999994</c:v>
                </c:pt>
                <c:pt idx="5759">
                  <c:v>99.989000000000004</c:v>
                </c:pt>
                <c:pt idx="5760">
                  <c:v>100.018</c:v>
                </c:pt>
                <c:pt idx="5761">
                  <c:v>100.07899999999999</c:v>
                </c:pt>
                <c:pt idx="5762">
                  <c:v>100.166</c:v>
                </c:pt>
                <c:pt idx="5763">
                  <c:v>100.253</c:v>
                </c:pt>
                <c:pt idx="5764">
                  <c:v>100.324</c:v>
                </c:pt>
                <c:pt idx="5765">
                  <c:v>100.34699999999999</c:v>
                </c:pt>
                <c:pt idx="5766">
                  <c:v>100.34699999999999</c:v>
                </c:pt>
                <c:pt idx="5767">
                  <c:v>100.349</c:v>
                </c:pt>
                <c:pt idx="5768">
                  <c:v>100.35599999999999</c:v>
                </c:pt>
                <c:pt idx="5769">
                  <c:v>100.36499999999999</c:v>
                </c:pt>
                <c:pt idx="5770">
                  <c:v>100.376</c:v>
                </c:pt>
                <c:pt idx="5771">
                  <c:v>100.38800000000001</c:v>
                </c:pt>
                <c:pt idx="5772">
                  <c:v>100.402</c:v>
                </c:pt>
                <c:pt idx="5773">
                  <c:v>100.416</c:v>
                </c:pt>
                <c:pt idx="5774">
                  <c:v>100.428</c:v>
                </c:pt>
                <c:pt idx="5775">
                  <c:v>100.438</c:v>
                </c:pt>
                <c:pt idx="5776">
                  <c:v>100.449</c:v>
                </c:pt>
                <c:pt idx="5777">
                  <c:v>100.461</c:v>
                </c:pt>
                <c:pt idx="5778">
                  <c:v>100.471</c:v>
                </c:pt>
                <c:pt idx="5779">
                  <c:v>100.48099999999999</c:v>
                </c:pt>
                <c:pt idx="5780">
                  <c:v>100.503</c:v>
                </c:pt>
                <c:pt idx="5781">
                  <c:v>100.551</c:v>
                </c:pt>
                <c:pt idx="5782">
                  <c:v>100.628</c:v>
                </c:pt>
                <c:pt idx="5783">
                  <c:v>100.714</c:v>
                </c:pt>
                <c:pt idx="5784">
                  <c:v>100.783</c:v>
                </c:pt>
                <c:pt idx="5785">
                  <c:v>100.80800000000001</c:v>
                </c:pt>
                <c:pt idx="5786">
                  <c:v>100.80800000000001</c:v>
                </c:pt>
                <c:pt idx="5787">
                  <c:v>100.816</c:v>
                </c:pt>
                <c:pt idx="5788">
                  <c:v>100.834</c:v>
                </c:pt>
                <c:pt idx="5789">
                  <c:v>100.852</c:v>
                </c:pt>
                <c:pt idx="5790">
                  <c:v>100.883</c:v>
                </c:pt>
                <c:pt idx="5791">
                  <c:v>100.92</c:v>
                </c:pt>
                <c:pt idx="5792">
                  <c:v>100.92</c:v>
                </c:pt>
                <c:pt idx="5793">
                  <c:v>100.92</c:v>
                </c:pt>
                <c:pt idx="5794">
                  <c:v>100.92400000000001</c:v>
                </c:pt>
                <c:pt idx="5795">
                  <c:v>100.932</c:v>
                </c:pt>
                <c:pt idx="5796">
                  <c:v>100.94199999999999</c:v>
                </c:pt>
                <c:pt idx="5797">
                  <c:v>100.956</c:v>
                </c:pt>
                <c:pt idx="5798">
                  <c:v>100.96899999999999</c:v>
                </c:pt>
                <c:pt idx="5799">
                  <c:v>100.979</c:v>
                </c:pt>
                <c:pt idx="5800">
                  <c:v>100.988</c:v>
                </c:pt>
                <c:pt idx="5801">
                  <c:v>100.998</c:v>
                </c:pt>
                <c:pt idx="5802">
                  <c:v>101.008</c:v>
                </c:pt>
                <c:pt idx="5803">
                  <c:v>101.02</c:v>
                </c:pt>
                <c:pt idx="5804">
                  <c:v>101.042</c:v>
                </c:pt>
                <c:pt idx="5805">
                  <c:v>101.092</c:v>
                </c:pt>
                <c:pt idx="5806">
                  <c:v>101.15600000000001</c:v>
                </c:pt>
                <c:pt idx="5807">
                  <c:v>101.15600000000001</c:v>
                </c:pt>
                <c:pt idx="5808">
                  <c:v>101.163</c:v>
                </c:pt>
                <c:pt idx="5809">
                  <c:v>101.173</c:v>
                </c:pt>
                <c:pt idx="5810">
                  <c:v>101.185</c:v>
                </c:pt>
                <c:pt idx="5811">
                  <c:v>101.197</c:v>
                </c:pt>
                <c:pt idx="5812">
                  <c:v>101.208</c:v>
                </c:pt>
                <c:pt idx="5813">
                  <c:v>101.217</c:v>
                </c:pt>
                <c:pt idx="5814">
                  <c:v>101.227</c:v>
                </c:pt>
                <c:pt idx="5815">
                  <c:v>101.239</c:v>
                </c:pt>
                <c:pt idx="5816">
                  <c:v>101.256</c:v>
                </c:pt>
                <c:pt idx="5817">
                  <c:v>101.304</c:v>
                </c:pt>
                <c:pt idx="5818">
                  <c:v>101.38200000000001</c:v>
                </c:pt>
                <c:pt idx="5819">
                  <c:v>101.468</c:v>
                </c:pt>
                <c:pt idx="5820">
                  <c:v>101.479</c:v>
                </c:pt>
                <c:pt idx="5821">
                  <c:v>101.48</c:v>
                </c:pt>
                <c:pt idx="5822">
                  <c:v>101.485</c:v>
                </c:pt>
                <c:pt idx="5823">
                  <c:v>101.494</c:v>
                </c:pt>
                <c:pt idx="5824">
                  <c:v>101.50700000000001</c:v>
                </c:pt>
                <c:pt idx="5825">
                  <c:v>101.52</c:v>
                </c:pt>
                <c:pt idx="5826">
                  <c:v>101.53400000000001</c:v>
                </c:pt>
                <c:pt idx="5827">
                  <c:v>101.545</c:v>
                </c:pt>
                <c:pt idx="5828">
                  <c:v>101.55500000000001</c:v>
                </c:pt>
                <c:pt idx="5829">
                  <c:v>101.566</c:v>
                </c:pt>
                <c:pt idx="5830">
                  <c:v>101.578</c:v>
                </c:pt>
                <c:pt idx="5831">
                  <c:v>101.58799999999999</c:v>
                </c:pt>
                <c:pt idx="5832">
                  <c:v>101.614</c:v>
                </c:pt>
                <c:pt idx="5833">
                  <c:v>101.66500000000001</c:v>
                </c:pt>
                <c:pt idx="5834">
                  <c:v>101.726</c:v>
                </c:pt>
                <c:pt idx="5835">
                  <c:v>101.79300000000001</c:v>
                </c:pt>
                <c:pt idx="5836">
                  <c:v>101.864</c:v>
                </c:pt>
                <c:pt idx="5837">
                  <c:v>101.91500000000001</c:v>
                </c:pt>
                <c:pt idx="5838">
                  <c:v>101.965</c:v>
                </c:pt>
                <c:pt idx="5839">
                  <c:v>102.008</c:v>
                </c:pt>
                <c:pt idx="5840">
                  <c:v>102.042</c:v>
                </c:pt>
                <c:pt idx="5841">
                  <c:v>102.042</c:v>
                </c:pt>
                <c:pt idx="5842">
                  <c:v>102.042</c:v>
                </c:pt>
                <c:pt idx="5843">
                  <c:v>102.042</c:v>
                </c:pt>
                <c:pt idx="5844">
                  <c:v>102.042</c:v>
                </c:pt>
                <c:pt idx="5845">
                  <c:v>102.042</c:v>
                </c:pt>
                <c:pt idx="5846">
                  <c:v>102.04300000000001</c:v>
                </c:pt>
                <c:pt idx="5847">
                  <c:v>102.04900000000001</c:v>
                </c:pt>
                <c:pt idx="5848">
                  <c:v>102.05800000000001</c:v>
                </c:pt>
                <c:pt idx="5849">
                  <c:v>102.068</c:v>
                </c:pt>
                <c:pt idx="5850">
                  <c:v>102.07899999999999</c:v>
                </c:pt>
                <c:pt idx="5851">
                  <c:v>102.09099999999999</c:v>
                </c:pt>
                <c:pt idx="5852">
                  <c:v>102.10299999999999</c:v>
                </c:pt>
                <c:pt idx="5853">
                  <c:v>102.11199999999999</c:v>
                </c:pt>
                <c:pt idx="5854">
                  <c:v>102.122</c:v>
                </c:pt>
                <c:pt idx="5855">
                  <c:v>102.13200000000001</c:v>
                </c:pt>
                <c:pt idx="5856">
                  <c:v>102.143</c:v>
                </c:pt>
                <c:pt idx="5857">
                  <c:v>102.154</c:v>
                </c:pt>
                <c:pt idx="5858">
                  <c:v>102.164</c:v>
                </c:pt>
                <c:pt idx="5859">
                  <c:v>102.19199999999999</c:v>
                </c:pt>
                <c:pt idx="5860">
                  <c:v>102.249</c:v>
                </c:pt>
                <c:pt idx="5861">
                  <c:v>102.328</c:v>
                </c:pt>
                <c:pt idx="5862">
                  <c:v>102.407</c:v>
                </c:pt>
                <c:pt idx="5863">
                  <c:v>102.48</c:v>
                </c:pt>
                <c:pt idx="5864">
                  <c:v>102.541</c:v>
                </c:pt>
                <c:pt idx="5865">
                  <c:v>102.57</c:v>
                </c:pt>
                <c:pt idx="5866">
                  <c:v>102.57</c:v>
                </c:pt>
                <c:pt idx="5867">
                  <c:v>102.57</c:v>
                </c:pt>
                <c:pt idx="5868">
                  <c:v>102.57</c:v>
                </c:pt>
                <c:pt idx="5869">
                  <c:v>102.571</c:v>
                </c:pt>
                <c:pt idx="5870">
                  <c:v>102.577</c:v>
                </c:pt>
                <c:pt idx="5871">
                  <c:v>102.587</c:v>
                </c:pt>
                <c:pt idx="5872">
                  <c:v>102.59699999999999</c:v>
                </c:pt>
                <c:pt idx="5873">
                  <c:v>102.608</c:v>
                </c:pt>
                <c:pt idx="5874">
                  <c:v>102.62</c:v>
                </c:pt>
                <c:pt idx="5875">
                  <c:v>102.633</c:v>
                </c:pt>
                <c:pt idx="5876">
                  <c:v>102.646</c:v>
                </c:pt>
                <c:pt idx="5877">
                  <c:v>102.658</c:v>
                </c:pt>
                <c:pt idx="5878">
                  <c:v>102.66800000000001</c:v>
                </c:pt>
                <c:pt idx="5879">
                  <c:v>102.68</c:v>
                </c:pt>
                <c:pt idx="5880">
                  <c:v>102.69199999999999</c:v>
                </c:pt>
                <c:pt idx="5881">
                  <c:v>102.703</c:v>
                </c:pt>
                <c:pt idx="5882">
                  <c:v>102.71299999999999</c:v>
                </c:pt>
                <c:pt idx="5883">
                  <c:v>102.72799999999999</c:v>
                </c:pt>
                <c:pt idx="5884">
                  <c:v>102.76</c:v>
                </c:pt>
                <c:pt idx="5885">
                  <c:v>102.827</c:v>
                </c:pt>
                <c:pt idx="5886">
                  <c:v>102.89700000000001</c:v>
                </c:pt>
                <c:pt idx="5887">
                  <c:v>102.922</c:v>
                </c:pt>
                <c:pt idx="5888">
                  <c:v>102.922</c:v>
                </c:pt>
                <c:pt idx="5889">
                  <c:v>102.928</c:v>
                </c:pt>
                <c:pt idx="5890">
                  <c:v>102.935</c:v>
                </c:pt>
                <c:pt idx="5891">
                  <c:v>102.94499999999999</c:v>
                </c:pt>
                <c:pt idx="5892">
                  <c:v>102.95699999999999</c:v>
                </c:pt>
                <c:pt idx="5893">
                  <c:v>102.97</c:v>
                </c:pt>
                <c:pt idx="5894">
                  <c:v>102.982</c:v>
                </c:pt>
                <c:pt idx="5895">
                  <c:v>102.992</c:v>
                </c:pt>
                <c:pt idx="5896">
                  <c:v>103.002</c:v>
                </c:pt>
                <c:pt idx="5897">
                  <c:v>103.01300000000001</c:v>
                </c:pt>
                <c:pt idx="5898">
                  <c:v>103.024</c:v>
                </c:pt>
                <c:pt idx="5899">
                  <c:v>103.035</c:v>
                </c:pt>
                <c:pt idx="5900">
                  <c:v>103.045</c:v>
                </c:pt>
                <c:pt idx="5901">
                  <c:v>103.056</c:v>
                </c:pt>
                <c:pt idx="5902">
                  <c:v>103.095</c:v>
                </c:pt>
                <c:pt idx="5903">
                  <c:v>103.173</c:v>
                </c:pt>
                <c:pt idx="5904">
                  <c:v>103.22199999999999</c:v>
                </c:pt>
                <c:pt idx="5905">
                  <c:v>103.23</c:v>
                </c:pt>
                <c:pt idx="5906">
                  <c:v>103.23099999999999</c:v>
                </c:pt>
                <c:pt idx="5907">
                  <c:v>103.23699999999999</c:v>
                </c:pt>
                <c:pt idx="5908">
                  <c:v>103.245</c:v>
                </c:pt>
                <c:pt idx="5909">
                  <c:v>103.25700000000001</c:v>
                </c:pt>
                <c:pt idx="5910">
                  <c:v>103.26900000000001</c:v>
                </c:pt>
                <c:pt idx="5911">
                  <c:v>103.282</c:v>
                </c:pt>
                <c:pt idx="5912">
                  <c:v>103.29300000000001</c:v>
                </c:pt>
                <c:pt idx="5913">
                  <c:v>103.303</c:v>
                </c:pt>
                <c:pt idx="5914">
                  <c:v>103.312</c:v>
                </c:pt>
                <c:pt idx="5915">
                  <c:v>103.32299999999999</c:v>
                </c:pt>
                <c:pt idx="5916">
                  <c:v>103.334</c:v>
                </c:pt>
                <c:pt idx="5917">
                  <c:v>103.34399999999999</c:v>
                </c:pt>
                <c:pt idx="5918">
                  <c:v>103.35899999999999</c:v>
                </c:pt>
                <c:pt idx="5919">
                  <c:v>103.396</c:v>
                </c:pt>
                <c:pt idx="5920">
                  <c:v>103.474</c:v>
                </c:pt>
                <c:pt idx="5921">
                  <c:v>103.535</c:v>
                </c:pt>
                <c:pt idx="5922">
                  <c:v>103.535</c:v>
                </c:pt>
                <c:pt idx="5923">
                  <c:v>103.538</c:v>
                </c:pt>
                <c:pt idx="5924">
                  <c:v>103.545</c:v>
                </c:pt>
                <c:pt idx="5925">
                  <c:v>103.55500000000001</c:v>
                </c:pt>
                <c:pt idx="5926">
                  <c:v>103.566</c:v>
                </c:pt>
                <c:pt idx="5927">
                  <c:v>103.57899999999999</c:v>
                </c:pt>
                <c:pt idx="5928">
                  <c:v>103.592</c:v>
                </c:pt>
                <c:pt idx="5929">
                  <c:v>103.602</c:v>
                </c:pt>
                <c:pt idx="5930">
                  <c:v>103.61199999999999</c:v>
                </c:pt>
                <c:pt idx="5931">
                  <c:v>103.622</c:v>
                </c:pt>
                <c:pt idx="5932">
                  <c:v>103.633</c:v>
                </c:pt>
                <c:pt idx="5933">
                  <c:v>103.64700000000001</c:v>
                </c:pt>
                <c:pt idx="5934">
                  <c:v>103.678</c:v>
                </c:pt>
                <c:pt idx="5935">
                  <c:v>103.751</c:v>
                </c:pt>
                <c:pt idx="5936">
                  <c:v>103.84099999999999</c:v>
                </c:pt>
                <c:pt idx="5937">
                  <c:v>103.928</c:v>
                </c:pt>
                <c:pt idx="5938">
                  <c:v>104.01600000000001</c:v>
                </c:pt>
                <c:pt idx="5939">
                  <c:v>104.036</c:v>
                </c:pt>
                <c:pt idx="5940">
                  <c:v>104.036</c:v>
                </c:pt>
                <c:pt idx="5941">
                  <c:v>104.039</c:v>
                </c:pt>
                <c:pt idx="5942">
                  <c:v>104.04600000000001</c:v>
                </c:pt>
                <c:pt idx="5943">
                  <c:v>104.056</c:v>
                </c:pt>
                <c:pt idx="5944">
                  <c:v>104.07</c:v>
                </c:pt>
                <c:pt idx="5945">
                  <c:v>104.08499999999999</c:v>
                </c:pt>
                <c:pt idx="5946">
                  <c:v>104.096</c:v>
                </c:pt>
                <c:pt idx="5947">
                  <c:v>104.105</c:v>
                </c:pt>
                <c:pt idx="5948">
                  <c:v>104.11499999999999</c:v>
                </c:pt>
                <c:pt idx="5949">
                  <c:v>104.125</c:v>
                </c:pt>
                <c:pt idx="5950">
                  <c:v>104.137</c:v>
                </c:pt>
                <c:pt idx="5951">
                  <c:v>104.157</c:v>
                </c:pt>
                <c:pt idx="5952">
                  <c:v>104.202</c:v>
                </c:pt>
                <c:pt idx="5953">
                  <c:v>104.291</c:v>
                </c:pt>
                <c:pt idx="5954">
                  <c:v>104.342</c:v>
                </c:pt>
                <c:pt idx="5955">
                  <c:v>104.34699999999999</c:v>
                </c:pt>
                <c:pt idx="5956">
                  <c:v>104.355</c:v>
                </c:pt>
                <c:pt idx="5957">
                  <c:v>104.357</c:v>
                </c:pt>
                <c:pt idx="5958">
                  <c:v>104.357</c:v>
                </c:pt>
                <c:pt idx="5959">
                  <c:v>104.36199999999999</c:v>
                </c:pt>
                <c:pt idx="5960">
                  <c:v>104.37</c:v>
                </c:pt>
                <c:pt idx="5961">
                  <c:v>104.379</c:v>
                </c:pt>
                <c:pt idx="5962">
                  <c:v>104.389</c:v>
                </c:pt>
                <c:pt idx="5963">
                  <c:v>104.4</c:v>
                </c:pt>
                <c:pt idx="5964">
                  <c:v>104.41200000000001</c:v>
                </c:pt>
                <c:pt idx="5965">
                  <c:v>104.42400000000001</c:v>
                </c:pt>
                <c:pt idx="5966">
                  <c:v>104.437</c:v>
                </c:pt>
                <c:pt idx="5967">
                  <c:v>104.45099999999999</c:v>
                </c:pt>
                <c:pt idx="5968">
                  <c:v>104.46299999999999</c:v>
                </c:pt>
                <c:pt idx="5969">
                  <c:v>104.474</c:v>
                </c:pt>
                <c:pt idx="5970">
                  <c:v>104.48399999999999</c:v>
                </c:pt>
                <c:pt idx="5971">
                  <c:v>104.496</c:v>
                </c:pt>
                <c:pt idx="5972">
                  <c:v>104.50700000000001</c:v>
                </c:pt>
                <c:pt idx="5973">
                  <c:v>104.518</c:v>
                </c:pt>
                <c:pt idx="5974">
                  <c:v>104.529</c:v>
                </c:pt>
                <c:pt idx="5975">
                  <c:v>104.54</c:v>
                </c:pt>
                <c:pt idx="5976">
                  <c:v>104.551</c:v>
                </c:pt>
                <c:pt idx="5977">
                  <c:v>104.562</c:v>
                </c:pt>
                <c:pt idx="5978">
                  <c:v>104.572</c:v>
                </c:pt>
                <c:pt idx="5979">
                  <c:v>104.584</c:v>
                </c:pt>
                <c:pt idx="5980">
                  <c:v>104.596</c:v>
                </c:pt>
                <c:pt idx="5981">
                  <c:v>104.608</c:v>
                </c:pt>
                <c:pt idx="5982">
                  <c:v>104.619</c:v>
                </c:pt>
                <c:pt idx="5983">
                  <c:v>104.628</c:v>
                </c:pt>
                <c:pt idx="5984">
                  <c:v>104.64</c:v>
                </c:pt>
                <c:pt idx="5985">
                  <c:v>104.651</c:v>
                </c:pt>
                <c:pt idx="5986">
                  <c:v>104.663</c:v>
                </c:pt>
                <c:pt idx="5987">
                  <c:v>104.672</c:v>
                </c:pt>
                <c:pt idx="5988">
                  <c:v>104.682</c:v>
                </c:pt>
                <c:pt idx="5989">
                  <c:v>104.69</c:v>
                </c:pt>
                <c:pt idx="5990">
                  <c:v>104.69799999999999</c:v>
                </c:pt>
                <c:pt idx="5991">
                  <c:v>104.706</c:v>
                </c:pt>
                <c:pt idx="5992">
                  <c:v>104.714</c:v>
                </c:pt>
                <c:pt idx="5993">
                  <c:v>104.72199999999999</c:v>
                </c:pt>
                <c:pt idx="5994">
                  <c:v>104.73</c:v>
                </c:pt>
                <c:pt idx="5995">
                  <c:v>104.73699999999999</c:v>
                </c:pt>
                <c:pt idx="5996">
                  <c:v>104.748</c:v>
                </c:pt>
                <c:pt idx="5997">
                  <c:v>104.779</c:v>
                </c:pt>
                <c:pt idx="5998">
                  <c:v>104.819</c:v>
                </c:pt>
                <c:pt idx="5999">
                  <c:v>104.836</c:v>
                </c:pt>
                <c:pt idx="6000">
                  <c:v>104.85599999999999</c:v>
                </c:pt>
                <c:pt idx="6001">
                  <c:v>104.9</c:v>
                </c:pt>
                <c:pt idx="6002">
                  <c:v>104.94</c:v>
                </c:pt>
                <c:pt idx="6003">
                  <c:v>104.946</c:v>
                </c:pt>
                <c:pt idx="6004">
                  <c:v>104.946</c:v>
                </c:pt>
                <c:pt idx="6005">
                  <c:v>104.95</c:v>
                </c:pt>
                <c:pt idx="6006">
                  <c:v>104.956</c:v>
                </c:pt>
                <c:pt idx="6007">
                  <c:v>104.964</c:v>
                </c:pt>
                <c:pt idx="6008">
                  <c:v>104.97499999999999</c:v>
                </c:pt>
                <c:pt idx="6009">
                  <c:v>104.986</c:v>
                </c:pt>
                <c:pt idx="6010">
                  <c:v>104.998</c:v>
                </c:pt>
                <c:pt idx="6011">
                  <c:v>105.008</c:v>
                </c:pt>
                <c:pt idx="6012">
                  <c:v>105.018</c:v>
                </c:pt>
                <c:pt idx="6013">
                  <c:v>105.027</c:v>
                </c:pt>
                <c:pt idx="6014">
                  <c:v>105.03700000000001</c:v>
                </c:pt>
                <c:pt idx="6015">
                  <c:v>105.048</c:v>
                </c:pt>
                <c:pt idx="6016">
                  <c:v>105.05800000000001</c:v>
                </c:pt>
                <c:pt idx="6017">
                  <c:v>105.068</c:v>
                </c:pt>
                <c:pt idx="6018">
                  <c:v>105.078</c:v>
                </c:pt>
                <c:pt idx="6019">
                  <c:v>105.105</c:v>
                </c:pt>
                <c:pt idx="6020">
                  <c:v>105.125</c:v>
                </c:pt>
                <c:pt idx="6021">
                  <c:v>105.131</c:v>
                </c:pt>
                <c:pt idx="6022">
                  <c:v>105.136</c:v>
                </c:pt>
                <c:pt idx="6023">
                  <c:v>105.142</c:v>
                </c:pt>
                <c:pt idx="6024">
                  <c:v>105.14700000000001</c:v>
                </c:pt>
                <c:pt idx="6025">
                  <c:v>105.154</c:v>
                </c:pt>
                <c:pt idx="6026">
                  <c:v>105.161</c:v>
                </c:pt>
                <c:pt idx="6027">
                  <c:v>105.169</c:v>
                </c:pt>
                <c:pt idx="6028">
                  <c:v>105.17700000000001</c:v>
                </c:pt>
                <c:pt idx="6029">
                  <c:v>105.184</c:v>
                </c:pt>
                <c:pt idx="6030">
                  <c:v>105.191</c:v>
                </c:pt>
                <c:pt idx="6031">
                  <c:v>105.199</c:v>
                </c:pt>
                <c:pt idx="6032">
                  <c:v>105.208</c:v>
                </c:pt>
                <c:pt idx="6033">
                  <c:v>105.218</c:v>
                </c:pt>
                <c:pt idx="6034">
                  <c:v>105.22799999999999</c:v>
                </c:pt>
                <c:pt idx="6035">
                  <c:v>105.252</c:v>
                </c:pt>
                <c:pt idx="6036">
                  <c:v>105.30200000000001</c:v>
                </c:pt>
                <c:pt idx="6037">
                  <c:v>105.372</c:v>
                </c:pt>
                <c:pt idx="6038">
                  <c:v>105.452</c:v>
                </c:pt>
                <c:pt idx="6039">
                  <c:v>105.509</c:v>
                </c:pt>
                <c:pt idx="6040">
                  <c:v>105.52800000000001</c:v>
                </c:pt>
                <c:pt idx="6041">
                  <c:v>105.52800000000001</c:v>
                </c:pt>
                <c:pt idx="6042">
                  <c:v>105.52800000000001</c:v>
                </c:pt>
                <c:pt idx="6043">
                  <c:v>105.52800000000001</c:v>
                </c:pt>
                <c:pt idx="6044">
                  <c:v>105.52800000000001</c:v>
                </c:pt>
                <c:pt idx="6045">
                  <c:v>105.532</c:v>
                </c:pt>
                <c:pt idx="6046">
                  <c:v>105.538</c:v>
                </c:pt>
                <c:pt idx="6047">
                  <c:v>105.54600000000001</c:v>
                </c:pt>
                <c:pt idx="6048">
                  <c:v>105.556</c:v>
                </c:pt>
                <c:pt idx="6049">
                  <c:v>105.56699999999999</c:v>
                </c:pt>
                <c:pt idx="6050">
                  <c:v>105.577</c:v>
                </c:pt>
                <c:pt idx="6051">
                  <c:v>105.59</c:v>
                </c:pt>
                <c:pt idx="6052">
                  <c:v>105.602</c:v>
                </c:pt>
                <c:pt idx="6053">
                  <c:v>105.61199999999999</c:v>
                </c:pt>
                <c:pt idx="6054">
                  <c:v>105.621</c:v>
                </c:pt>
                <c:pt idx="6055">
                  <c:v>105.631</c:v>
                </c:pt>
                <c:pt idx="6056">
                  <c:v>105.642</c:v>
                </c:pt>
                <c:pt idx="6057">
                  <c:v>105.65300000000001</c:v>
                </c:pt>
                <c:pt idx="6058">
                  <c:v>105.663</c:v>
                </c:pt>
                <c:pt idx="6059">
                  <c:v>105.673</c:v>
                </c:pt>
                <c:pt idx="6060">
                  <c:v>105.684</c:v>
                </c:pt>
                <c:pt idx="6061">
                  <c:v>105.694</c:v>
                </c:pt>
                <c:pt idx="6062">
                  <c:v>105.70699999999999</c:v>
                </c:pt>
                <c:pt idx="6063">
                  <c:v>105.723</c:v>
                </c:pt>
                <c:pt idx="6064">
                  <c:v>105.736</c:v>
                </c:pt>
                <c:pt idx="6065">
                  <c:v>105.742</c:v>
                </c:pt>
                <c:pt idx="6066">
                  <c:v>105.744</c:v>
                </c:pt>
                <c:pt idx="6067">
                  <c:v>105.753</c:v>
                </c:pt>
                <c:pt idx="6068">
                  <c:v>105.77800000000001</c:v>
                </c:pt>
                <c:pt idx="6069">
                  <c:v>105.82299999999999</c:v>
                </c:pt>
                <c:pt idx="6070">
                  <c:v>105.852</c:v>
                </c:pt>
                <c:pt idx="6071">
                  <c:v>105.873</c:v>
                </c:pt>
                <c:pt idx="6072">
                  <c:v>105.875</c:v>
                </c:pt>
                <c:pt idx="6073">
                  <c:v>105.877</c:v>
                </c:pt>
                <c:pt idx="6074">
                  <c:v>105.881</c:v>
                </c:pt>
                <c:pt idx="6075">
                  <c:v>105.88800000000001</c:v>
                </c:pt>
                <c:pt idx="6076">
                  <c:v>105.898</c:v>
                </c:pt>
                <c:pt idx="6077">
                  <c:v>105.91</c:v>
                </c:pt>
                <c:pt idx="6078">
                  <c:v>105.922</c:v>
                </c:pt>
                <c:pt idx="6079">
                  <c:v>105.934</c:v>
                </c:pt>
                <c:pt idx="6080">
                  <c:v>105.947</c:v>
                </c:pt>
                <c:pt idx="6081">
                  <c:v>105.959</c:v>
                </c:pt>
                <c:pt idx="6082">
                  <c:v>105.96899999999999</c:v>
                </c:pt>
                <c:pt idx="6083">
                  <c:v>105.979</c:v>
                </c:pt>
                <c:pt idx="6084">
                  <c:v>105.989</c:v>
                </c:pt>
                <c:pt idx="6085">
                  <c:v>106</c:v>
                </c:pt>
                <c:pt idx="6086">
                  <c:v>106.01</c:v>
                </c:pt>
                <c:pt idx="6087">
                  <c:v>106.01900000000001</c:v>
                </c:pt>
                <c:pt idx="6088">
                  <c:v>106.027</c:v>
                </c:pt>
                <c:pt idx="6089">
                  <c:v>106.03</c:v>
                </c:pt>
                <c:pt idx="6090">
                  <c:v>106.03100000000001</c:v>
                </c:pt>
                <c:pt idx="6091">
                  <c:v>106.03100000000001</c:v>
                </c:pt>
                <c:pt idx="6092">
                  <c:v>106.032</c:v>
                </c:pt>
                <c:pt idx="6093">
                  <c:v>106.033</c:v>
                </c:pt>
                <c:pt idx="6094">
                  <c:v>106.035</c:v>
                </c:pt>
                <c:pt idx="6095">
                  <c:v>106.036</c:v>
                </c:pt>
                <c:pt idx="6096">
                  <c:v>106.036</c:v>
                </c:pt>
                <c:pt idx="6097">
                  <c:v>106.03700000000001</c:v>
                </c:pt>
                <c:pt idx="6098">
                  <c:v>106.03700000000001</c:v>
                </c:pt>
                <c:pt idx="6099">
                  <c:v>106.03700000000001</c:v>
                </c:pt>
                <c:pt idx="6100">
                  <c:v>106.03700000000001</c:v>
                </c:pt>
                <c:pt idx="6101">
                  <c:v>106.038</c:v>
                </c:pt>
                <c:pt idx="6102">
                  <c:v>106.038</c:v>
                </c:pt>
                <c:pt idx="6103">
                  <c:v>106.039</c:v>
                </c:pt>
                <c:pt idx="6104">
                  <c:v>106.039</c:v>
                </c:pt>
                <c:pt idx="6105">
                  <c:v>106.039</c:v>
                </c:pt>
                <c:pt idx="6106">
                  <c:v>106.039</c:v>
                </c:pt>
                <c:pt idx="6107">
                  <c:v>106.039</c:v>
                </c:pt>
                <c:pt idx="6108">
                  <c:v>106.039</c:v>
                </c:pt>
                <c:pt idx="6109">
                  <c:v>106.039</c:v>
                </c:pt>
                <c:pt idx="6110">
                  <c:v>106.039</c:v>
                </c:pt>
                <c:pt idx="6111">
                  <c:v>106.039</c:v>
                </c:pt>
                <c:pt idx="6112">
                  <c:v>106.039</c:v>
                </c:pt>
                <c:pt idx="6113">
                  <c:v>106.039</c:v>
                </c:pt>
                <c:pt idx="6114">
                  <c:v>106.039</c:v>
                </c:pt>
                <c:pt idx="6115">
                  <c:v>106.039</c:v>
                </c:pt>
                <c:pt idx="6116">
                  <c:v>106.039</c:v>
                </c:pt>
                <c:pt idx="6117">
                  <c:v>106.039</c:v>
                </c:pt>
                <c:pt idx="6118">
                  <c:v>106.039</c:v>
                </c:pt>
                <c:pt idx="6119">
                  <c:v>106.042</c:v>
                </c:pt>
                <c:pt idx="6120">
                  <c:v>106.04900000000001</c:v>
                </c:pt>
                <c:pt idx="6121">
                  <c:v>106.057</c:v>
                </c:pt>
                <c:pt idx="6122">
                  <c:v>106.062</c:v>
                </c:pt>
                <c:pt idx="6123">
                  <c:v>106.065</c:v>
                </c:pt>
                <c:pt idx="6124">
                  <c:v>106.069</c:v>
                </c:pt>
                <c:pt idx="6125">
                  <c:v>106.074</c:v>
                </c:pt>
                <c:pt idx="6126">
                  <c:v>106.07899999999999</c:v>
                </c:pt>
                <c:pt idx="6127">
                  <c:v>106.083</c:v>
                </c:pt>
                <c:pt idx="6128">
                  <c:v>106.08799999999999</c:v>
                </c:pt>
                <c:pt idx="6129">
                  <c:v>106.09399999999999</c:v>
                </c:pt>
                <c:pt idx="6130">
                  <c:v>106.096</c:v>
                </c:pt>
                <c:pt idx="6131">
                  <c:v>106.1</c:v>
                </c:pt>
                <c:pt idx="6132">
                  <c:v>106.11799999999999</c:v>
                </c:pt>
                <c:pt idx="6133">
                  <c:v>106.161</c:v>
                </c:pt>
                <c:pt idx="6134">
                  <c:v>106.227</c:v>
                </c:pt>
                <c:pt idx="6135">
                  <c:v>106.303</c:v>
                </c:pt>
                <c:pt idx="6136">
                  <c:v>106.36</c:v>
                </c:pt>
                <c:pt idx="6137">
                  <c:v>106.393</c:v>
                </c:pt>
                <c:pt idx="6138">
                  <c:v>106.404</c:v>
                </c:pt>
                <c:pt idx="6139">
                  <c:v>106.404</c:v>
                </c:pt>
                <c:pt idx="6140">
                  <c:v>106.41</c:v>
                </c:pt>
                <c:pt idx="6141">
                  <c:v>106.419</c:v>
                </c:pt>
                <c:pt idx="6142">
                  <c:v>106.43</c:v>
                </c:pt>
                <c:pt idx="6143">
                  <c:v>106.443</c:v>
                </c:pt>
                <c:pt idx="6144">
                  <c:v>106.45699999999999</c:v>
                </c:pt>
                <c:pt idx="6145">
                  <c:v>106.471</c:v>
                </c:pt>
                <c:pt idx="6146">
                  <c:v>106.483</c:v>
                </c:pt>
                <c:pt idx="6147">
                  <c:v>106.495</c:v>
                </c:pt>
                <c:pt idx="6148">
                  <c:v>106.506</c:v>
                </c:pt>
                <c:pt idx="6149">
                  <c:v>106.518</c:v>
                </c:pt>
                <c:pt idx="6150">
                  <c:v>106.52800000000001</c:v>
                </c:pt>
                <c:pt idx="6151">
                  <c:v>106.54</c:v>
                </c:pt>
                <c:pt idx="6152">
                  <c:v>106.565</c:v>
                </c:pt>
                <c:pt idx="6153">
                  <c:v>106.628</c:v>
                </c:pt>
                <c:pt idx="6154">
                  <c:v>106.714</c:v>
                </c:pt>
                <c:pt idx="6155">
                  <c:v>106.798</c:v>
                </c:pt>
                <c:pt idx="6156">
                  <c:v>106.81</c:v>
                </c:pt>
                <c:pt idx="6157">
                  <c:v>106.81</c:v>
                </c:pt>
                <c:pt idx="6158">
                  <c:v>106.815</c:v>
                </c:pt>
                <c:pt idx="6159">
                  <c:v>106.824</c:v>
                </c:pt>
                <c:pt idx="6160">
                  <c:v>106.834</c:v>
                </c:pt>
                <c:pt idx="6161">
                  <c:v>106.845</c:v>
                </c:pt>
                <c:pt idx="6162">
                  <c:v>106.857</c:v>
                </c:pt>
                <c:pt idx="6163">
                  <c:v>106.871</c:v>
                </c:pt>
                <c:pt idx="6164">
                  <c:v>106.88200000000001</c:v>
                </c:pt>
                <c:pt idx="6165">
                  <c:v>106.893</c:v>
                </c:pt>
                <c:pt idx="6166">
                  <c:v>106.90300000000001</c:v>
                </c:pt>
                <c:pt idx="6167">
                  <c:v>106.914</c:v>
                </c:pt>
                <c:pt idx="6168">
                  <c:v>106.925</c:v>
                </c:pt>
                <c:pt idx="6169">
                  <c:v>106.935</c:v>
                </c:pt>
                <c:pt idx="6170">
                  <c:v>106.952</c:v>
                </c:pt>
                <c:pt idx="6171">
                  <c:v>106.995</c:v>
                </c:pt>
                <c:pt idx="6172">
                  <c:v>107.072</c:v>
                </c:pt>
                <c:pt idx="6173">
                  <c:v>107.11799999999999</c:v>
                </c:pt>
                <c:pt idx="6174">
                  <c:v>107.124</c:v>
                </c:pt>
                <c:pt idx="6175">
                  <c:v>107.129</c:v>
                </c:pt>
                <c:pt idx="6176">
                  <c:v>107.137</c:v>
                </c:pt>
                <c:pt idx="6177">
                  <c:v>107.146</c:v>
                </c:pt>
                <c:pt idx="6178">
                  <c:v>107.157</c:v>
                </c:pt>
                <c:pt idx="6179">
                  <c:v>107.16800000000001</c:v>
                </c:pt>
                <c:pt idx="6180">
                  <c:v>107.181</c:v>
                </c:pt>
                <c:pt idx="6181">
                  <c:v>107.194</c:v>
                </c:pt>
                <c:pt idx="6182">
                  <c:v>107.20399999999999</c:v>
                </c:pt>
                <c:pt idx="6183">
                  <c:v>107.21299999999999</c:v>
                </c:pt>
                <c:pt idx="6184">
                  <c:v>107.224</c:v>
                </c:pt>
                <c:pt idx="6185">
                  <c:v>107.235</c:v>
                </c:pt>
                <c:pt idx="6186">
                  <c:v>107.246</c:v>
                </c:pt>
                <c:pt idx="6187">
                  <c:v>107.25700000000001</c:v>
                </c:pt>
                <c:pt idx="6188">
                  <c:v>107.268</c:v>
                </c:pt>
                <c:pt idx="6189">
                  <c:v>107.289</c:v>
                </c:pt>
                <c:pt idx="6190">
                  <c:v>107.33799999999999</c:v>
                </c:pt>
                <c:pt idx="6191">
                  <c:v>107.416</c:v>
                </c:pt>
                <c:pt idx="6192">
                  <c:v>107.48699999999999</c:v>
                </c:pt>
                <c:pt idx="6193">
                  <c:v>107.518</c:v>
                </c:pt>
                <c:pt idx="6194">
                  <c:v>107.518</c:v>
                </c:pt>
                <c:pt idx="6195">
                  <c:v>107.518</c:v>
                </c:pt>
                <c:pt idx="6196">
                  <c:v>107.523</c:v>
                </c:pt>
                <c:pt idx="6197">
                  <c:v>107.53100000000001</c:v>
                </c:pt>
                <c:pt idx="6198">
                  <c:v>107.54300000000001</c:v>
                </c:pt>
                <c:pt idx="6199">
                  <c:v>107.557</c:v>
                </c:pt>
                <c:pt idx="6200">
                  <c:v>107.57299999999999</c:v>
                </c:pt>
                <c:pt idx="6201">
                  <c:v>107.58499999999999</c:v>
                </c:pt>
                <c:pt idx="6202">
                  <c:v>107.595</c:v>
                </c:pt>
                <c:pt idx="6203">
                  <c:v>107.60599999999999</c:v>
                </c:pt>
                <c:pt idx="6204">
                  <c:v>107.617</c:v>
                </c:pt>
                <c:pt idx="6205">
                  <c:v>107.628</c:v>
                </c:pt>
                <c:pt idx="6206">
                  <c:v>107.639</c:v>
                </c:pt>
                <c:pt idx="6207">
                  <c:v>107.649</c:v>
                </c:pt>
                <c:pt idx="6208">
                  <c:v>107.66500000000001</c:v>
                </c:pt>
                <c:pt idx="6209">
                  <c:v>107.705</c:v>
                </c:pt>
                <c:pt idx="6210">
                  <c:v>107.77500000000001</c:v>
                </c:pt>
                <c:pt idx="6211">
                  <c:v>107.834</c:v>
                </c:pt>
                <c:pt idx="6212">
                  <c:v>107.83799999999999</c:v>
                </c:pt>
                <c:pt idx="6213">
                  <c:v>107.843</c:v>
                </c:pt>
                <c:pt idx="6214">
                  <c:v>107.851</c:v>
                </c:pt>
                <c:pt idx="6215">
                  <c:v>107.864</c:v>
                </c:pt>
                <c:pt idx="6216">
                  <c:v>107.879</c:v>
                </c:pt>
                <c:pt idx="6217">
                  <c:v>107.892</c:v>
                </c:pt>
                <c:pt idx="6218">
                  <c:v>107.902</c:v>
                </c:pt>
                <c:pt idx="6219">
                  <c:v>107.91200000000001</c:v>
                </c:pt>
                <c:pt idx="6220">
                  <c:v>107.922</c:v>
                </c:pt>
                <c:pt idx="6221">
                  <c:v>107.93300000000001</c:v>
                </c:pt>
                <c:pt idx="6222">
                  <c:v>107.94499999999999</c:v>
                </c:pt>
                <c:pt idx="6223">
                  <c:v>107.962</c:v>
                </c:pt>
                <c:pt idx="6224">
                  <c:v>108.012</c:v>
                </c:pt>
                <c:pt idx="6225">
                  <c:v>108.09099999999999</c:v>
                </c:pt>
                <c:pt idx="6226">
                  <c:v>108.17</c:v>
                </c:pt>
                <c:pt idx="6227">
                  <c:v>108.20399999999999</c:v>
                </c:pt>
                <c:pt idx="6228">
                  <c:v>108.206</c:v>
                </c:pt>
                <c:pt idx="6229">
                  <c:v>108.209</c:v>
                </c:pt>
                <c:pt idx="6230">
                  <c:v>108.232</c:v>
                </c:pt>
                <c:pt idx="6231">
                  <c:v>108.276</c:v>
                </c:pt>
                <c:pt idx="6232">
                  <c:v>108.3</c:v>
                </c:pt>
                <c:pt idx="6233">
                  <c:v>108.306</c:v>
                </c:pt>
                <c:pt idx="6234">
                  <c:v>108.306</c:v>
                </c:pt>
                <c:pt idx="6235">
                  <c:v>108.30800000000001</c:v>
                </c:pt>
                <c:pt idx="6236">
                  <c:v>108.32</c:v>
                </c:pt>
                <c:pt idx="6237">
                  <c:v>108.34399999999999</c:v>
                </c:pt>
                <c:pt idx="6238">
                  <c:v>108.371</c:v>
                </c:pt>
                <c:pt idx="6239">
                  <c:v>108.39100000000001</c:v>
                </c:pt>
                <c:pt idx="6240">
                  <c:v>108.398</c:v>
                </c:pt>
                <c:pt idx="6241">
                  <c:v>108.398</c:v>
                </c:pt>
                <c:pt idx="6242">
                  <c:v>108.398</c:v>
                </c:pt>
                <c:pt idx="6243">
                  <c:v>108.398</c:v>
                </c:pt>
                <c:pt idx="6244">
                  <c:v>108.41</c:v>
                </c:pt>
                <c:pt idx="6245">
                  <c:v>108.452</c:v>
                </c:pt>
                <c:pt idx="6246">
                  <c:v>108.518</c:v>
                </c:pt>
                <c:pt idx="6247">
                  <c:v>108.56100000000001</c:v>
                </c:pt>
                <c:pt idx="6248">
                  <c:v>108.616</c:v>
                </c:pt>
                <c:pt idx="6249">
                  <c:v>108.693</c:v>
                </c:pt>
                <c:pt idx="6250">
                  <c:v>108.765</c:v>
                </c:pt>
                <c:pt idx="6251">
                  <c:v>108.815</c:v>
                </c:pt>
                <c:pt idx="6252">
                  <c:v>108.854</c:v>
                </c:pt>
                <c:pt idx="6253">
                  <c:v>108.886</c:v>
                </c:pt>
                <c:pt idx="6254">
                  <c:v>108.91</c:v>
                </c:pt>
                <c:pt idx="6255">
                  <c:v>108.92700000000001</c:v>
                </c:pt>
                <c:pt idx="6256">
                  <c:v>108.92700000000001</c:v>
                </c:pt>
                <c:pt idx="6257">
                  <c:v>108.92700000000001</c:v>
                </c:pt>
                <c:pt idx="6258">
                  <c:v>108.92700000000001</c:v>
                </c:pt>
                <c:pt idx="6259">
                  <c:v>108.932</c:v>
                </c:pt>
                <c:pt idx="6260">
                  <c:v>108.94</c:v>
                </c:pt>
                <c:pt idx="6261">
                  <c:v>108.95099999999999</c:v>
                </c:pt>
                <c:pt idx="6262">
                  <c:v>108.96299999999999</c:v>
                </c:pt>
                <c:pt idx="6263">
                  <c:v>108.974</c:v>
                </c:pt>
                <c:pt idx="6264">
                  <c:v>108.985</c:v>
                </c:pt>
                <c:pt idx="6265">
                  <c:v>108.995</c:v>
                </c:pt>
                <c:pt idx="6266">
                  <c:v>109.006</c:v>
                </c:pt>
                <c:pt idx="6267">
                  <c:v>109.017</c:v>
                </c:pt>
                <c:pt idx="6268">
                  <c:v>109.026</c:v>
                </c:pt>
                <c:pt idx="6269">
                  <c:v>109.05</c:v>
                </c:pt>
                <c:pt idx="6270">
                  <c:v>109.107</c:v>
                </c:pt>
                <c:pt idx="6271">
                  <c:v>109.188</c:v>
                </c:pt>
                <c:pt idx="6272">
                  <c:v>109.245</c:v>
                </c:pt>
                <c:pt idx="6273">
                  <c:v>109.25700000000001</c:v>
                </c:pt>
                <c:pt idx="6274">
                  <c:v>109.25700000000001</c:v>
                </c:pt>
                <c:pt idx="6275">
                  <c:v>109.264</c:v>
                </c:pt>
                <c:pt idx="6276">
                  <c:v>109.273</c:v>
                </c:pt>
                <c:pt idx="6277">
                  <c:v>109.285</c:v>
                </c:pt>
                <c:pt idx="6278">
                  <c:v>109.29900000000001</c:v>
                </c:pt>
                <c:pt idx="6279">
                  <c:v>109.312</c:v>
                </c:pt>
                <c:pt idx="6280">
                  <c:v>109.324</c:v>
                </c:pt>
                <c:pt idx="6281">
                  <c:v>109.334</c:v>
                </c:pt>
                <c:pt idx="6282">
                  <c:v>109.345</c:v>
                </c:pt>
                <c:pt idx="6283">
                  <c:v>109.357</c:v>
                </c:pt>
                <c:pt idx="6284">
                  <c:v>109.369</c:v>
                </c:pt>
                <c:pt idx="6285">
                  <c:v>109.39</c:v>
                </c:pt>
                <c:pt idx="6286">
                  <c:v>109.438</c:v>
                </c:pt>
                <c:pt idx="6287">
                  <c:v>109.52800000000001</c:v>
                </c:pt>
                <c:pt idx="6288">
                  <c:v>109.61799999999999</c:v>
                </c:pt>
                <c:pt idx="6289">
                  <c:v>109.709</c:v>
                </c:pt>
                <c:pt idx="6290">
                  <c:v>109.747</c:v>
                </c:pt>
                <c:pt idx="6291">
                  <c:v>109.747</c:v>
                </c:pt>
                <c:pt idx="6292">
                  <c:v>109.749</c:v>
                </c:pt>
                <c:pt idx="6293">
                  <c:v>109.754</c:v>
                </c:pt>
                <c:pt idx="6294">
                  <c:v>109.76300000000001</c:v>
                </c:pt>
                <c:pt idx="6295">
                  <c:v>109.774</c:v>
                </c:pt>
                <c:pt idx="6296">
                  <c:v>109.786</c:v>
                </c:pt>
                <c:pt idx="6297">
                  <c:v>109.8</c:v>
                </c:pt>
                <c:pt idx="6298">
                  <c:v>109.81399999999999</c:v>
                </c:pt>
                <c:pt idx="6299">
                  <c:v>109.825</c:v>
                </c:pt>
                <c:pt idx="6300">
                  <c:v>109.83499999999999</c:v>
                </c:pt>
                <c:pt idx="6301">
                  <c:v>109.846</c:v>
                </c:pt>
                <c:pt idx="6302">
                  <c:v>109.85599999999999</c:v>
                </c:pt>
                <c:pt idx="6303">
                  <c:v>109.867</c:v>
                </c:pt>
                <c:pt idx="6304">
                  <c:v>109.88</c:v>
                </c:pt>
                <c:pt idx="6305">
                  <c:v>109.913</c:v>
                </c:pt>
                <c:pt idx="6306">
                  <c:v>109.979</c:v>
                </c:pt>
                <c:pt idx="6307">
                  <c:v>110.05200000000001</c:v>
                </c:pt>
                <c:pt idx="6308">
                  <c:v>110.11199999999999</c:v>
                </c:pt>
                <c:pt idx="6309">
                  <c:v>110.181</c:v>
                </c:pt>
                <c:pt idx="6310">
                  <c:v>110.245</c:v>
                </c:pt>
                <c:pt idx="6311">
                  <c:v>110.289</c:v>
                </c:pt>
                <c:pt idx="6312">
                  <c:v>110.31100000000001</c:v>
                </c:pt>
                <c:pt idx="6313">
                  <c:v>110.313</c:v>
                </c:pt>
                <c:pt idx="6314">
                  <c:v>110.313</c:v>
                </c:pt>
                <c:pt idx="6315">
                  <c:v>110.318</c:v>
                </c:pt>
                <c:pt idx="6316">
                  <c:v>110.346</c:v>
                </c:pt>
                <c:pt idx="6317">
                  <c:v>110.392</c:v>
                </c:pt>
                <c:pt idx="6318">
                  <c:v>110.417</c:v>
                </c:pt>
                <c:pt idx="6319">
                  <c:v>110.474</c:v>
                </c:pt>
                <c:pt idx="6320">
                  <c:v>110.544</c:v>
                </c:pt>
                <c:pt idx="6321">
                  <c:v>110.568</c:v>
                </c:pt>
                <c:pt idx="6322">
                  <c:v>110.568</c:v>
                </c:pt>
                <c:pt idx="6323">
                  <c:v>110.568</c:v>
                </c:pt>
                <c:pt idx="6324">
                  <c:v>110.571</c:v>
                </c:pt>
                <c:pt idx="6325">
                  <c:v>110.578</c:v>
                </c:pt>
                <c:pt idx="6326">
                  <c:v>110.58799999999999</c:v>
                </c:pt>
                <c:pt idx="6327">
                  <c:v>110.598</c:v>
                </c:pt>
                <c:pt idx="6328">
                  <c:v>110.61</c:v>
                </c:pt>
                <c:pt idx="6329">
                  <c:v>110.622</c:v>
                </c:pt>
                <c:pt idx="6330">
                  <c:v>110.63</c:v>
                </c:pt>
                <c:pt idx="6331">
                  <c:v>110.64100000000001</c:v>
                </c:pt>
                <c:pt idx="6332">
                  <c:v>110.652</c:v>
                </c:pt>
                <c:pt idx="6333">
                  <c:v>110.66200000000001</c:v>
                </c:pt>
                <c:pt idx="6334">
                  <c:v>110.682</c:v>
                </c:pt>
                <c:pt idx="6335">
                  <c:v>110.73</c:v>
                </c:pt>
                <c:pt idx="6336">
                  <c:v>110.80800000000001</c:v>
                </c:pt>
                <c:pt idx="6337">
                  <c:v>110.898</c:v>
                </c:pt>
                <c:pt idx="6338">
                  <c:v>110.983</c:v>
                </c:pt>
                <c:pt idx="6339">
                  <c:v>111.054</c:v>
                </c:pt>
                <c:pt idx="6340">
                  <c:v>111.096</c:v>
                </c:pt>
                <c:pt idx="6341">
                  <c:v>111.104</c:v>
                </c:pt>
                <c:pt idx="6342">
                  <c:v>111.104</c:v>
                </c:pt>
                <c:pt idx="6343">
                  <c:v>111.104</c:v>
                </c:pt>
                <c:pt idx="6344">
                  <c:v>111.104</c:v>
                </c:pt>
                <c:pt idx="6345">
                  <c:v>111.11199999999999</c:v>
                </c:pt>
                <c:pt idx="6346">
                  <c:v>111.121</c:v>
                </c:pt>
                <c:pt idx="6347">
                  <c:v>111.131</c:v>
                </c:pt>
                <c:pt idx="6348">
                  <c:v>111.143</c:v>
                </c:pt>
                <c:pt idx="6349">
                  <c:v>111.154</c:v>
                </c:pt>
                <c:pt idx="6350">
                  <c:v>111.163</c:v>
                </c:pt>
                <c:pt idx="6351">
                  <c:v>111.176</c:v>
                </c:pt>
                <c:pt idx="6352">
                  <c:v>111.18899999999999</c:v>
                </c:pt>
                <c:pt idx="6353">
                  <c:v>111.20099999999999</c:v>
                </c:pt>
                <c:pt idx="6354">
                  <c:v>111.212</c:v>
                </c:pt>
                <c:pt idx="6355">
                  <c:v>111.223</c:v>
                </c:pt>
                <c:pt idx="6356">
                  <c:v>111.23399999999999</c:v>
                </c:pt>
                <c:pt idx="6357">
                  <c:v>111.24299999999999</c:v>
                </c:pt>
                <c:pt idx="6358">
                  <c:v>111.253</c:v>
                </c:pt>
                <c:pt idx="6359">
                  <c:v>111.264</c:v>
                </c:pt>
                <c:pt idx="6360">
                  <c:v>111.28100000000001</c:v>
                </c:pt>
                <c:pt idx="6361">
                  <c:v>111.33499999999999</c:v>
                </c:pt>
                <c:pt idx="6362">
                  <c:v>111.419</c:v>
                </c:pt>
                <c:pt idx="6363">
                  <c:v>111.50700000000001</c:v>
                </c:pt>
                <c:pt idx="6364">
                  <c:v>111.53</c:v>
                </c:pt>
                <c:pt idx="6365">
                  <c:v>111.53</c:v>
                </c:pt>
                <c:pt idx="6366">
                  <c:v>111.53</c:v>
                </c:pt>
                <c:pt idx="6367">
                  <c:v>111.536</c:v>
                </c:pt>
                <c:pt idx="6368">
                  <c:v>111.544</c:v>
                </c:pt>
                <c:pt idx="6369">
                  <c:v>111.556</c:v>
                </c:pt>
                <c:pt idx="6370">
                  <c:v>111.569</c:v>
                </c:pt>
                <c:pt idx="6371">
                  <c:v>111.58199999999999</c:v>
                </c:pt>
                <c:pt idx="6372">
                  <c:v>111.596</c:v>
                </c:pt>
                <c:pt idx="6373">
                  <c:v>111.60599999999999</c:v>
                </c:pt>
                <c:pt idx="6374">
                  <c:v>111.616</c:v>
                </c:pt>
                <c:pt idx="6375">
                  <c:v>111.627</c:v>
                </c:pt>
                <c:pt idx="6376">
                  <c:v>111.63800000000001</c:v>
                </c:pt>
                <c:pt idx="6377">
                  <c:v>111.649</c:v>
                </c:pt>
                <c:pt idx="6378">
                  <c:v>111.663</c:v>
                </c:pt>
                <c:pt idx="6379">
                  <c:v>111.696</c:v>
                </c:pt>
                <c:pt idx="6380">
                  <c:v>111.768</c:v>
                </c:pt>
                <c:pt idx="6381">
                  <c:v>111.857</c:v>
                </c:pt>
                <c:pt idx="6382">
                  <c:v>111.946</c:v>
                </c:pt>
                <c:pt idx="6383">
                  <c:v>112.036</c:v>
                </c:pt>
                <c:pt idx="6384">
                  <c:v>112.124</c:v>
                </c:pt>
                <c:pt idx="6385">
                  <c:v>112.169</c:v>
                </c:pt>
                <c:pt idx="6386">
                  <c:v>112.185</c:v>
                </c:pt>
                <c:pt idx="6387">
                  <c:v>112.191</c:v>
                </c:pt>
                <c:pt idx="6388">
                  <c:v>112.20399999999999</c:v>
                </c:pt>
                <c:pt idx="6389">
                  <c:v>112.212</c:v>
                </c:pt>
                <c:pt idx="6390">
                  <c:v>112.212</c:v>
                </c:pt>
                <c:pt idx="6391">
                  <c:v>112.212</c:v>
                </c:pt>
                <c:pt idx="6392">
                  <c:v>112.21899999999999</c:v>
                </c:pt>
                <c:pt idx="6393">
                  <c:v>112.22799999999999</c:v>
                </c:pt>
                <c:pt idx="6394">
                  <c:v>112.238</c:v>
                </c:pt>
                <c:pt idx="6395">
                  <c:v>112.249</c:v>
                </c:pt>
                <c:pt idx="6396">
                  <c:v>112.26300000000001</c:v>
                </c:pt>
                <c:pt idx="6397">
                  <c:v>112.27500000000001</c:v>
                </c:pt>
                <c:pt idx="6398">
                  <c:v>112.286</c:v>
                </c:pt>
                <c:pt idx="6399">
                  <c:v>112.295</c:v>
                </c:pt>
                <c:pt idx="6400">
                  <c:v>112.304</c:v>
                </c:pt>
                <c:pt idx="6401">
                  <c:v>112.315</c:v>
                </c:pt>
                <c:pt idx="6402">
                  <c:v>112.32599999999999</c:v>
                </c:pt>
                <c:pt idx="6403">
                  <c:v>112.33799999999999</c:v>
                </c:pt>
                <c:pt idx="6404">
                  <c:v>112.34699999999999</c:v>
                </c:pt>
                <c:pt idx="6405">
                  <c:v>112.35599999999999</c:v>
                </c:pt>
                <c:pt idx="6406">
                  <c:v>112.366</c:v>
                </c:pt>
                <c:pt idx="6407">
                  <c:v>112.376</c:v>
                </c:pt>
                <c:pt idx="6408">
                  <c:v>112.38800000000001</c:v>
                </c:pt>
                <c:pt idx="6409">
                  <c:v>112.4</c:v>
                </c:pt>
                <c:pt idx="6410">
                  <c:v>112.411</c:v>
                </c:pt>
                <c:pt idx="6411">
                  <c:v>112.42</c:v>
                </c:pt>
                <c:pt idx="6412">
                  <c:v>112.431</c:v>
                </c:pt>
                <c:pt idx="6413">
                  <c:v>112.44199999999999</c:v>
                </c:pt>
                <c:pt idx="6414">
                  <c:v>112.452</c:v>
                </c:pt>
                <c:pt idx="6415">
                  <c:v>112.467</c:v>
                </c:pt>
                <c:pt idx="6416">
                  <c:v>112.51</c:v>
                </c:pt>
                <c:pt idx="6417">
                  <c:v>112.584</c:v>
                </c:pt>
                <c:pt idx="6418">
                  <c:v>112.65600000000001</c:v>
                </c:pt>
                <c:pt idx="6419">
                  <c:v>112.735</c:v>
                </c:pt>
                <c:pt idx="6420">
                  <c:v>112.821</c:v>
                </c:pt>
                <c:pt idx="6421">
                  <c:v>112.9</c:v>
                </c:pt>
                <c:pt idx="6422">
                  <c:v>112.95399999999999</c:v>
                </c:pt>
                <c:pt idx="6423">
                  <c:v>112.962</c:v>
                </c:pt>
                <c:pt idx="6424">
                  <c:v>112.962</c:v>
                </c:pt>
                <c:pt idx="6425">
                  <c:v>112.962</c:v>
                </c:pt>
                <c:pt idx="6426">
                  <c:v>112.96599999999999</c:v>
                </c:pt>
                <c:pt idx="6427">
                  <c:v>112.97499999999999</c:v>
                </c:pt>
                <c:pt idx="6428">
                  <c:v>112.98399999999999</c:v>
                </c:pt>
                <c:pt idx="6429">
                  <c:v>112.995</c:v>
                </c:pt>
                <c:pt idx="6430">
                  <c:v>113.008</c:v>
                </c:pt>
                <c:pt idx="6431">
                  <c:v>113.017</c:v>
                </c:pt>
                <c:pt idx="6432">
                  <c:v>113.026</c:v>
                </c:pt>
                <c:pt idx="6433">
                  <c:v>113.03700000000001</c:v>
                </c:pt>
                <c:pt idx="6434">
                  <c:v>113.04900000000001</c:v>
                </c:pt>
                <c:pt idx="6435">
                  <c:v>113.068</c:v>
                </c:pt>
                <c:pt idx="6436">
                  <c:v>113.12</c:v>
                </c:pt>
                <c:pt idx="6437">
                  <c:v>113.19499999999999</c:v>
                </c:pt>
                <c:pt idx="6438">
                  <c:v>113.246</c:v>
                </c:pt>
                <c:pt idx="6439">
                  <c:v>113.251</c:v>
                </c:pt>
                <c:pt idx="6440">
                  <c:v>113.253</c:v>
                </c:pt>
                <c:pt idx="6441">
                  <c:v>113.26</c:v>
                </c:pt>
                <c:pt idx="6442">
                  <c:v>113.271</c:v>
                </c:pt>
                <c:pt idx="6443">
                  <c:v>113.285</c:v>
                </c:pt>
                <c:pt idx="6444">
                  <c:v>113.29900000000001</c:v>
                </c:pt>
                <c:pt idx="6445">
                  <c:v>113.312</c:v>
                </c:pt>
                <c:pt idx="6446">
                  <c:v>113.32299999999999</c:v>
                </c:pt>
                <c:pt idx="6447">
                  <c:v>113.33499999999999</c:v>
                </c:pt>
                <c:pt idx="6448">
                  <c:v>113.345</c:v>
                </c:pt>
                <c:pt idx="6449">
                  <c:v>113.364</c:v>
                </c:pt>
                <c:pt idx="6450">
                  <c:v>113.40900000000001</c:v>
                </c:pt>
                <c:pt idx="6451">
                  <c:v>113.483</c:v>
                </c:pt>
                <c:pt idx="6452">
                  <c:v>113.55800000000001</c:v>
                </c:pt>
                <c:pt idx="6453">
                  <c:v>113.59399999999999</c:v>
                </c:pt>
                <c:pt idx="6454">
                  <c:v>113.61</c:v>
                </c:pt>
                <c:pt idx="6455">
                  <c:v>113.64</c:v>
                </c:pt>
                <c:pt idx="6456">
                  <c:v>113.67</c:v>
                </c:pt>
                <c:pt idx="6457">
                  <c:v>113.72199999999999</c:v>
                </c:pt>
                <c:pt idx="6458">
                  <c:v>113.78</c:v>
                </c:pt>
                <c:pt idx="6459">
                  <c:v>113.827</c:v>
                </c:pt>
                <c:pt idx="6460">
                  <c:v>113.84699999999999</c:v>
                </c:pt>
                <c:pt idx="6461">
                  <c:v>113.848</c:v>
                </c:pt>
                <c:pt idx="6462">
                  <c:v>113.848</c:v>
                </c:pt>
                <c:pt idx="6463">
                  <c:v>113.85</c:v>
                </c:pt>
                <c:pt idx="6464">
                  <c:v>113.857</c:v>
                </c:pt>
                <c:pt idx="6465">
                  <c:v>113.86499999999999</c:v>
                </c:pt>
                <c:pt idx="6466">
                  <c:v>113.875</c:v>
                </c:pt>
                <c:pt idx="6467">
                  <c:v>113.887</c:v>
                </c:pt>
                <c:pt idx="6468">
                  <c:v>113.9</c:v>
                </c:pt>
                <c:pt idx="6469">
                  <c:v>113.913</c:v>
                </c:pt>
                <c:pt idx="6470">
                  <c:v>113.923</c:v>
                </c:pt>
                <c:pt idx="6471">
                  <c:v>113.932</c:v>
                </c:pt>
                <c:pt idx="6472">
                  <c:v>113.94199999999999</c:v>
                </c:pt>
                <c:pt idx="6473">
                  <c:v>113.953</c:v>
                </c:pt>
                <c:pt idx="6474">
                  <c:v>113.96299999999999</c:v>
                </c:pt>
                <c:pt idx="6475">
                  <c:v>113.97799999999999</c:v>
                </c:pt>
                <c:pt idx="6476">
                  <c:v>114.02200000000001</c:v>
                </c:pt>
                <c:pt idx="6477">
                  <c:v>114.105</c:v>
                </c:pt>
                <c:pt idx="6478">
                  <c:v>114.194</c:v>
                </c:pt>
                <c:pt idx="6479">
                  <c:v>114.28400000000001</c:v>
                </c:pt>
                <c:pt idx="6480">
                  <c:v>114.316</c:v>
                </c:pt>
                <c:pt idx="6481">
                  <c:v>114.316</c:v>
                </c:pt>
                <c:pt idx="6482">
                  <c:v>114.316</c:v>
                </c:pt>
                <c:pt idx="6483">
                  <c:v>114.321</c:v>
                </c:pt>
                <c:pt idx="6484">
                  <c:v>114.33</c:v>
                </c:pt>
                <c:pt idx="6485">
                  <c:v>114.34099999999999</c:v>
                </c:pt>
                <c:pt idx="6486">
                  <c:v>114.354</c:v>
                </c:pt>
                <c:pt idx="6487">
                  <c:v>114.366</c:v>
                </c:pt>
                <c:pt idx="6488">
                  <c:v>114.376</c:v>
                </c:pt>
                <c:pt idx="6489">
                  <c:v>114.387</c:v>
                </c:pt>
                <c:pt idx="6490">
                  <c:v>114.398</c:v>
                </c:pt>
                <c:pt idx="6491">
                  <c:v>114.417</c:v>
                </c:pt>
                <c:pt idx="6492">
                  <c:v>114.461</c:v>
                </c:pt>
                <c:pt idx="6493">
                  <c:v>114.536</c:v>
                </c:pt>
                <c:pt idx="6494">
                  <c:v>114.625</c:v>
                </c:pt>
                <c:pt idx="6495">
                  <c:v>114.68899999999999</c:v>
                </c:pt>
                <c:pt idx="6496">
                  <c:v>114.70399999999999</c:v>
                </c:pt>
                <c:pt idx="6497">
                  <c:v>114.70399999999999</c:v>
                </c:pt>
                <c:pt idx="6498">
                  <c:v>114.706</c:v>
                </c:pt>
                <c:pt idx="6499">
                  <c:v>114.714</c:v>
                </c:pt>
                <c:pt idx="6500">
                  <c:v>114.724</c:v>
                </c:pt>
                <c:pt idx="6501">
                  <c:v>114.73699999999999</c:v>
                </c:pt>
                <c:pt idx="6502">
                  <c:v>114.75</c:v>
                </c:pt>
                <c:pt idx="6503">
                  <c:v>114.764</c:v>
                </c:pt>
                <c:pt idx="6504">
                  <c:v>114.77500000000001</c:v>
                </c:pt>
                <c:pt idx="6505">
                  <c:v>114.786</c:v>
                </c:pt>
                <c:pt idx="6506">
                  <c:v>114.798</c:v>
                </c:pt>
                <c:pt idx="6507">
                  <c:v>114.819</c:v>
                </c:pt>
                <c:pt idx="6508">
                  <c:v>114.867</c:v>
                </c:pt>
                <c:pt idx="6509">
                  <c:v>114.943</c:v>
                </c:pt>
                <c:pt idx="6510">
                  <c:v>115.032</c:v>
                </c:pt>
                <c:pt idx="6511">
                  <c:v>115.12</c:v>
                </c:pt>
                <c:pt idx="6512">
                  <c:v>115.202</c:v>
                </c:pt>
                <c:pt idx="6513">
                  <c:v>115.253</c:v>
                </c:pt>
                <c:pt idx="6514">
                  <c:v>115.256</c:v>
                </c:pt>
                <c:pt idx="6515">
                  <c:v>115.256</c:v>
                </c:pt>
                <c:pt idx="6516">
                  <c:v>115.256</c:v>
                </c:pt>
                <c:pt idx="6517">
                  <c:v>115.256</c:v>
                </c:pt>
                <c:pt idx="6518">
                  <c:v>115.26300000000001</c:v>
                </c:pt>
                <c:pt idx="6519">
                  <c:v>115.271</c:v>
                </c:pt>
                <c:pt idx="6520">
                  <c:v>115.28100000000001</c:v>
                </c:pt>
                <c:pt idx="6521">
                  <c:v>115.291</c:v>
                </c:pt>
                <c:pt idx="6522">
                  <c:v>115.30200000000001</c:v>
                </c:pt>
                <c:pt idx="6523">
                  <c:v>115.312</c:v>
                </c:pt>
                <c:pt idx="6524">
                  <c:v>115.324</c:v>
                </c:pt>
                <c:pt idx="6525">
                  <c:v>115.336</c:v>
                </c:pt>
                <c:pt idx="6526">
                  <c:v>115.349</c:v>
                </c:pt>
                <c:pt idx="6527">
                  <c:v>115.357</c:v>
                </c:pt>
                <c:pt idx="6528">
                  <c:v>115.367</c:v>
                </c:pt>
                <c:pt idx="6529">
                  <c:v>115.378</c:v>
                </c:pt>
                <c:pt idx="6530">
                  <c:v>115.389</c:v>
                </c:pt>
                <c:pt idx="6531">
                  <c:v>115.399</c:v>
                </c:pt>
                <c:pt idx="6532">
                  <c:v>115.40900000000001</c:v>
                </c:pt>
                <c:pt idx="6533">
                  <c:v>115.41800000000001</c:v>
                </c:pt>
                <c:pt idx="6534">
                  <c:v>115.425</c:v>
                </c:pt>
                <c:pt idx="6535">
                  <c:v>115.431</c:v>
                </c:pt>
                <c:pt idx="6536">
                  <c:v>115.438</c:v>
                </c:pt>
                <c:pt idx="6537">
                  <c:v>115.44799999999999</c:v>
                </c:pt>
                <c:pt idx="6538">
                  <c:v>115.458</c:v>
                </c:pt>
                <c:pt idx="6539">
                  <c:v>115.46299999999999</c:v>
                </c:pt>
                <c:pt idx="6540">
                  <c:v>115.49</c:v>
                </c:pt>
                <c:pt idx="6541">
                  <c:v>115.54300000000001</c:v>
                </c:pt>
                <c:pt idx="6542">
                  <c:v>115.626</c:v>
                </c:pt>
                <c:pt idx="6543">
                  <c:v>115.71599999999999</c:v>
                </c:pt>
                <c:pt idx="6544">
                  <c:v>115.8</c:v>
                </c:pt>
                <c:pt idx="6545">
                  <c:v>115.845</c:v>
                </c:pt>
                <c:pt idx="6546">
                  <c:v>115.852</c:v>
                </c:pt>
                <c:pt idx="6547">
                  <c:v>115.852</c:v>
                </c:pt>
                <c:pt idx="6548">
                  <c:v>115.852</c:v>
                </c:pt>
                <c:pt idx="6549">
                  <c:v>115.85599999999999</c:v>
                </c:pt>
                <c:pt idx="6550">
                  <c:v>115.863</c:v>
                </c:pt>
                <c:pt idx="6551">
                  <c:v>115.872</c:v>
                </c:pt>
                <c:pt idx="6552">
                  <c:v>115.88200000000001</c:v>
                </c:pt>
                <c:pt idx="6553">
                  <c:v>115.892</c:v>
                </c:pt>
                <c:pt idx="6554">
                  <c:v>115.904</c:v>
                </c:pt>
                <c:pt idx="6555">
                  <c:v>115.917</c:v>
                </c:pt>
                <c:pt idx="6556">
                  <c:v>115.929</c:v>
                </c:pt>
                <c:pt idx="6557">
                  <c:v>115.938</c:v>
                </c:pt>
                <c:pt idx="6558">
                  <c:v>115.947</c:v>
                </c:pt>
                <c:pt idx="6559">
                  <c:v>115.958</c:v>
                </c:pt>
                <c:pt idx="6560">
                  <c:v>115.96899999999999</c:v>
                </c:pt>
                <c:pt idx="6561">
                  <c:v>115.98</c:v>
                </c:pt>
                <c:pt idx="6562">
                  <c:v>115.99</c:v>
                </c:pt>
                <c:pt idx="6563">
                  <c:v>116.014</c:v>
                </c:pt>
                <c:pt idx="6564">
                  <c:v>116.066</c:v>
                </c:pt>
                <c:pt idx="6565">
                  <c:v>116.145</c:v>
                </c:pt>
                <c:pt idx="6566">
                  <c:v>116.19499999999999</c:v>
                </c:pt>
                <c:pt idx="6567">
                  <c:v>116.196</c:v>
                </c:pt>
                <c:pt idx="6568">
                  <c:v>116.2</c:v>
                </c:pt>
                <c:pt idx="6569">
                  <c:v>116.208</c:v>
                </c:pt>
                <c:pt idx="6570">
                  <c:v>116.218</c:v>
                </c:pt>
                <c:pt idx="6571">
                  <c:v>116.22799999999999</c:v>
                </c:pt>
                <c:pt idx="6572">
                  <c:v>116.238</c:v>
                </c:pt>
                <c:pt idx="6573">
                  <c:v>116.251</c:v>
                </c:pt>
                <c:pt idx="6574">
                  <c:v>116.264</c:v>
                </c:pt>
                <c:pt idx="6575">
                  <c:v>116.27500000000001</c:v>
                </c:pt>
                <c:pt idx="6576">
                  <c:v>116.28400000000001</c:v>
                </c:pt>
                <c:pt idx="6577">
                  <c:v>116.294</c:v>
                </c:pt>
                <c:pt idx="6578">
                  <c:v>116.30500000000001</c:v>
                </c:pt>
                <c:pt idx="6579">
                  <c:v>116.316</c:v>
                </c:pt>
                <c:pt idx="6580">
                  <c:v>116.327</c:v>
                </c:pt>
                <c:pt idx="6581">
                  <c:v>116.337</c:v>
                </c:pt>
                <c:pt idx="6582">
                  <c:v>116.358</c:v>
                </c:pt>
                <c:pt idx="6583">
                  <c:v>116.411</c:v>
                </c:pt>
                <c:pt idx="6584">
                  <c:v>116.486</c:v>
                </c:pt>
                <c:pt idx="6585">
                  <c:v>116.569</c:v>
                </c:pt>
                <c:pt idx="6586">
                  <c:v>116.65300000000001</c:v>
                </c:pt>
                <c:pt idx="6587">
                  <c:v>116.71</c:v>
                </c:pt>
                <c:pt idx="6588">
                  <c:v>116.738</c:v>
                </c:pt>
                <c:pt idx="6589">
                  <c:v>116.767</c:v>
                </c:pt>
                <c:pt idx="6590">
                  <c:v>116.79300000000001</c:v>
                </c:pt>
                <c:pt idx="6591">
                  <c:v>116.79300000000001</c:v>
                </c:pt>
                <c:pt idx="6592">
                  <c:v>116.79300000000001</c:v>
                </c:pt>
                <c:pt idx="6593">
                  <c:v>116.79600000000001</c:v>
                </c:pt>
                <c:pt idx="6594">
                  <c:v>116.8</c:v>
                </c:pt>
                <c:pt idx="6595">
                  <c:v>116.807</c:v>
                </c:pt>
                <c:pt idx="6596">
                  <c:v>116.81399999999999</c:v>
                </c:pt>
                <c:pt idx="6597">
                  <c:v>116.82299999999999</c:v>
                </c:pt>
                <c:pt idx="6598">
                  <c:v>116.83199999999999</c:v>
                </c:pt>
                <c:pt idx="6599">
                  <c:v>116.84399999999999</c:v>
                </c:pt>
                <c:pt idx="6600">
                  <c:v>116.873</c:v>
                </c:pt>
                <c:pt idx="6601">
                  <c:v>116.937</c:v>
                </c:pt>
                <c:pt idx="6602">
                  <c:v>117.026</c:v>
                </c:pt>
                <c:pt idx="6603">
                  <c:v>117.111</c:v>
                </c:pt>
                <c:pt idx="6604">
                  <c:v>117.161</c:v>
                </c:pt>
                <c:pt idx="6605">
                  <c:v>117.16200000000001</c:v>
                </c:pt>
                <c:pt idx="6606">
                  <c:v>117.16200000000001</c:v>
                </c:pt>
                <c:pt idx="6607">
                  <c:v>117.166</c:v>
                </c:pt>
                <c:pt idx="6608">
                  <c:v>117.173</c:v>
                </c:pt>
                <c:pt idx="6609">
                  <c:v>117.18</c:v>
                </c:pt>
                <c:pt idx="6610">
                  <c:v>117.187</c:v>
                </c:pt>
                <c:pt idx="6611">
                  <c:v>117.19499999999999</c:v>
                </c:pt>
                <c:pt idx="6612">
                  <c:v>117.202</c:v>
                </c:pt>
                <c:pt idx="6613">
                  <c:v>117.21</c:v>
                </c:pt>
                <c:pt idx="6614">
                  <c:v>117.21899999999999</c:v>
                </c:pt>
                <c:pt idx="6615">
                  <c:v>117.229</c:v>
                </c:pt>
                <c:pt idx="6616">
                  <c:v>117.242</c:v>
                </c:pt>
                <c:pt idx="6617">
                  <c:v>117.254</c:v>
                </c:pt>
                <c:pt idx="6618">
                  <c:v>117.264</c:v>
                </c:pt>
                <c:pt idx="6619">
                  <c:v>117.273</c:v>
                </c:pt>
                <c:pt idx="6620">
                  <c:v>117.282</c:v>
                </c:pt>
                <c:pt idx="6621">
                  <c:v>117.29300000000001</c:v>
                </c:pt>
                <c:pt idx="6622">
                  <c:v>117.304</c:v>
                </c:pt>
                <c:pt idx="6623">
                  <c:v>117.315</c:v>
                </c:pt>
                <c:pt idx="6624">
                  <c:v>117.324</c:v>
                </c:pt>
                <c:pt idx="6625">
                  <c:v>117.33199999999999</c:v>
                </c:pt>
                <c:pt idx="6626">
                  <c:v>117.34</c:v>
                </c:pt>
                <c:pt idx="6627">
                  <c:v>117.349</c:v>
                </c:pt>
                <c:pt idx="6628">
                  <c:v>117.355</c:v>
                </c:pt>
                <c:pt idx="6629">
                  <c:v>117.361</c:v>
                </c:pt>
                <c:pt idx="6630">
                  <c:v>117.366</c:v>
                </c:pt>
                <c:pt idx="6631">
                  <c:v>117.371</c:v>
                </c:pt>
                <c:pt idx="6632">
                  <c:v>117.381</c:v>
                </c:pt>
                <c:pt idx="6633">
                  <c:v>117.42</c:v>
                </c:pt>
                <c:pt idx="6634">
                  <c:v>117.477</c:v>
                </c:pt>
                <c:pt idx="6635">
                  <c:v>117.524</c:v>
                </c:pt>
                <c:pt idx="6636">
                  <c:v>117.559</c:v>
                </c:pt>
                <c:pt idx="6637">
                  <c:v>117.57599999999999</c:v>
                </c:pt>
                <c:pt idx="6638">
                  <c:v>117.593</c:v>
                </c:pt>
                <c:pt idx="6639">
                  <c:v>117.616</c:v>
                </c:pt>
                <c:pt idx="6640">
                  <c:v>117.646</c:v>
                </c:pt>
                <c:pt idx="6641">
                  <c:v>117.682</c:v>
                </c:pt>
                <c:pt idx="6642">
                  <c:v>117.706</c:v>
                </c:pt>
                <c:pt idx="6643">
                  <c:v>117.70699999999999</c:v>
                </c:pt>
                <c:pt idx="6644">
                  <c:v>117.708</c:v>
                </c:pt>
                <c:pt idx="6645">
                  <c:v>117.711</c:v>
                </c:pt>
                <c:pt idx="6646">
                  <c:v>117.71599999999999</c:v>
                </c:pt>
                <c:pt idx="6647">
                  <c:v>117.72199999999999</c:v>
                </c:pt>
                <c:pt idx="6648">
                  <c:v>117.729</c:v>
                </c:pt>
                <c:pt idx="6649">
                  <c:v>117.738</c:v>
                </c:pt>
                <c:pt idx="6650">
                  <c:v>117.746</c:v>
                </c:pt>
                <c:pt idx="6651">
                  <c:v>117.755</c:v>
                </c:pt>
                <c:pt idx="6652">
                  <c:v>117.764</c:v>
                </c:pt>
                <c:pt idx="6653">
                  <c:v>117.774</c:v>
                </c:pt>
                <c:pt idx="6654">
                  <c:v>117.78400000000001</c:v>
                </c:pt>
                <c:pt idx="6655">
                  <c:v>117.795</c:v>
                </c:pt>
                <c:pt idx="6656">
                  <c:v>117.806</c:v>
                </c:pt>
                <c:pt idx="6657">
                  <c:v>117.81699999999999</c:v>
                </c:pt>
                <c:pt idx="6658">
                  <c:v>117.827</c:v>
                </c:pt>
                <c:pt idx="6659">
                  <c:v>117.837</c:v>
                </c:pt>
                <c:pt idx="6660">
                  <c:v>117.848</c:v>
                </c:pt>
                <c:pt idx="6661">
                  <c:v>117.86</c:v>
                </c:pt>
                <c:pt idx="6662">
                  <c:v>117.871</c:v>
                </c:pt>
                <c:pt idx="6663">
                  <c:v>117.881</c:v>
                </c:pt>
                <c:pt idx="6664">
                  <c:v>117.889</c:v>
                </c:pt>
                <c:pt idx="6665">
                  <c:v>117.899</c:v>
                </c:pt>
                <c:pt idx="6666">
                  <c:v>117.91</c:v>
                </c:pt>
                <c:pt idx="6667">
                  <c:v>117.919</c:v>
                </c:pt>
                <c:pt idx="6668">
                  <c:v>117.929</c:v>
                </c:pt>
                <c:pt idx="6669">
                  <c:v>117.93899999999999</c:v>
                </c:pt>
                <c:pt idx="6670">
                  <c:v>117.95</c:v>
                </c:pt>
                <c:pt idx="6671">
                  <c:v>117.961</c:v>
                </c:pt>
                <c:pt idx="6672">
                  <c:v>117.971</c:v>
                </c:pt>
                <c:pt idx="6673">
                  <c:v>117.98099999999999</c:v>
                </c:pt>
                <c:pt idx="6674">
                  <c:v>117.991</c:v>
                </c:pt>
                <c:pt idx="6675">
                  <c:v>118.001</c:v>
                </c:pt>
                <c:pt idx="6676">
                  <c:v>118.015</c:v>
                </c:pt>
                <c:pt idx="6677">
                  <c:v>118.05200000000001</c:v>
                </c:pt>
                <c:pt idx="6678">
                  <c:v>118.062</c:v>
                </c:pt>
                <c:pt idx="6679">
                  <c:v>118.068</c:v>
                </c:pt>
                <c:pt idx="6680">
                  <c:v>118.08</c:v>
                </c:pt>
                <c:pt idx="6681">
                  <c:v>118.096</c:v>
                </c:pt>
                <c:pt idx="6682">
                  <c:v>118.124</c:v>
                </c:pt>
                <c:pt idx="6683">
                  <c:v>118.129</c:v>
                </c:pt>
                <c:pt idx="6684">
                  <c:v>118.129</c:v>
                </c:pt>
                <c:pt idx="6685">
                  <c:v>118.133</c:v>
                </c:pt>
                <c:pt idx="6686">
                  <c:v>118.14100000000001</c:v>
                </c:pt>
                <c:pt idx="6687">
                  <c:v>118.151</c:v>
                </c:pt>
                <c:pt idx="6688">
                  <c:v>118.161</c:v>
                </c:pt>
                <c:pt idx="6689">
                  <c:v>118.17100000000001</c:v>
                </c:pt>
                <c:pt idx="6690">
                  <c:v>118.18300000000001</c:v>
                </c:pt>
                <c:pt idx="6691">
                  <c:v>118.196</c:v>
                </c:pt>
                <c:pt idx="6692">
                  <c:v>118.208</c:v>
                </c:pt>
                <c:pt idx="6693">
                  <c:v>118.21599999999999</c:v>
                </c:pt>
                <c:pt idx="6694">
                  <c:v>118.226</c:v>
                </c:pt>
                <c:pt idx="6695">
                  <c:v>118.23699999999999</c:v>
                </c:pt>
                <c:pt idx="6696">
                  <c:v>118.248</c:v>
                </c:pt>
                <c:pt idx="6697">
                  <c:v>118.258</c:v>
                </c:pt>
                <c:pt idx="6698">
                  <c:v>118.274</c:v>
                </c:pt>
                <c:pt idx="6699">
                  <c:v>118.31699999999999</c:v>
                </c:pt>
                <c:pt idx="6700">
                  <c:v>118.358</c:v>
                </c:pt>
                <c:pt idx="6701">
                  <c:v>118.402</c:v>
                </c:pt>
                <c:pt idx="6702">
                  <c:v>118.46299999999999</c:v>
                </c:pt>
                <c:pt idx="6703">
                  <c:v>118.535</c:v>
                </c:pt>
                <c:pt idx="6704">
                  <c:v>118.604</c:v>
                </c:pt>
                <c:pt idx="6705">
                  <c:v>118.661</c:v>
                </c:pt>
                <c:pt idx="6706">
                  <c:v>118.69</c:v>
                </c:pt>
                <c:pt idx="6707">
                  <c:v>118.718</c:v>
                </c:pt>
                <c:pt idx="6708">
                  <c:v>118.76</c:v>
                </c:pt>
                <c:pt idx="6709">
                  <c:v>118.78100000000001</c:v>
                </c:pt>
                <c:pt idx="6710">
                  <c:v>118.8</c:v>
                </c:pt>
                <c:pt idx="6711">
                  <c:v>118.82599999999999</c:v>
                </c:pt>
                <c:pt idx="6712">
                  <c:v>118.83199999999999</c:v>
                </c:pt>
                <c:pt idx="6713">
                  <c:v>118.83199999999999</c:v>
                </c:pt>
                <c:pt idx="6714">
                  <c:v>118.83199999999999</c:v>
                </c:pt>
                <c:pt idx="6715">
                  <c:v>118.836</c:v>
                </c:pt>
                <c:pt idx="6716">
                  <c:v>118.842</c:v>
                </c:pt>
                <c:pt idx="6717">
                  <c:v>118.852</c:v>
                </c:pt>
                <c:pt idx="6718">
                  <c:v>118.863</c:v>
                </c:pt>
                <c:pt idx="6719">
                  <c:v>118.876</c:v>
                </c:pt>
                <c:pt idx="6720">
                  <c:v>118.88800000000001</c:v>
                </c:pt>
                <c:pt idx="6721">
                  <c:v>118.9</c:v>
                </c:pt>
                <c:pt idx="6722">
                  <c:v>118.90900000000001</c:v>
                </c:pt>
                <c:pt idx="6723">
                  <c:v>118.91800000000001</c:v>
                </c:pt>
                <c:pt idx="6724">
                  <c:v>118.928</c:v>
                </c:pt>
                <c:pt idx="6725">
                  <c:v>118.93899999999999</c:v>
                </c:pt>
                <c:pt idx="6726">
                  <c:v>118.949</c:v>
                </c:pt>
                <c:pt idx="6727">
                  <c:v>118.959</c:v>
                </c:pt>
                <c:pt idx="6728">
                  <c:v>118.97799999999999</c:v>
                </c:pt>
                <c:pt idx="6729">
                  <c:v>119.018</c:v>
                </c:pt>
                <c:pt idx="6730">
                  <c:v>119.06100000000001</c:v>
                </c:pt>
                <c:pt idx="6731">
                  <c:v>119.101</c:v>
                </c:pt>
                <c:pt idx="6732">
                  <c:v>119.134</c:v>
                </c:pt>
                <c:pt idx="6733">
                  <c:v>119.134</c:v>
                </c:pt>
                <c:pt idx="6734">
                  <c:v>119.13800000000001</c:v>
                </c:pt>
                <c:pt idx="6735">
                  <c:v>119.145</c:v>
                </c:pt>
                <c:pt idx="6736">
                  <c:v>119.154</c:v>
                </c:pt>
                <c:pt idx="6737">
                  <c:v>119.164</c:v>
                </c:pt>
                <c:pt idx="6738">
                  <c:v>119.176</c:v>
                </c:pt>
                <c:pt idx="6739">
                  <c:v>119.188</c:v>
                </c:pt>
                <c:pt idx="6740">
                  <c:v>119.2</c:v>
                </c:pt>
                <c:pt idx="6741">
                  <c:v>119.214</c:v>
                </c:pt>
                <c:pt idx="6742">
                  <c:v>119.22499999999999</c:v>
                </c:pt>
                <c:pt idx="6743">
                  <c:v>119.23399999999999</c:v>
                </c:pt>
                <c:pt idx="6744">
                  <c:v>119.246</c:v>
                </c:pt>
                <c:pt idx="6745">
                  <c:v>119.258</c:v>
                </c:pt>
                <c:pt idx="6746">
                  <c:v>119.26900000000001</c:v>
                </c:pt>
                <c:pt idx="6747">
                  <c:v>119.279</c:v>
                </c:pt>
                <c:pt idx="6748">
                  <c:v>119.289</c:v>
                </c:pt>
                <c:pt idx="6749">
                  <c:v>119.31</c:v>
                </c:pt>
                <c:pt idx="6750">
                  <c:v>119.363</c:v>
                </c:pt>
                <c:pt idx="6751">
                  <c:v>119.416</c:v>
                </c:pt>
                <c:pt idx="6752">
                  <c:v>119.47799999999999</c:v>
                </c:pt>
                <c:pt idx="6753">
                  <c:v>119.545</c:v>
                </c:pt>
                <c:pt idx="6754">
                  <c:v>119.601</c:v>
                </c:pt>
                <c:pt idx="6755">
                  <c:v>119.624</c:v>
                </c:pt>
                <c:pt idx="6756">
                  <c:v>119.624</c:v>
                </c:pt>
                <c:pt idx="6757">
                  <c:v>119.624</c:v>
                </c:pt>
                <c:pt idx="6758">
                  <c:v>119.624</c:v>
                </c:pt>
                <c:pt idx="6759">
                  <c:v>119.627</c:v>
                </c:pt>
                <c:pt idx="6760">
                  <c:v>119.633</c:v>
                </c:pt>
                <c:pt idx="6761">
                  <c:v>119.642</c:v>
                </c:pt>
                <c:pt idx="6762">
                  <c:v>119.651</c:v>
                </c:pt>
                <c:pt idx="6763">
                  <c:v>119.66200000000001</c:v>
                </c:pt>
                <c:pt idx="6764">
                  <c:v>119.67400000000001</c:v>
                </c:pt>
                <c:pt idx="6765">
                  <c:v>119.68600000000001</c:v>
                </c:pt>
                <c:pt idx="6766">
                  <c:v>119.697</c:v>
                </c:pt>
                <c:pt idx="6767">
                  <c:v>119.706</c:v>
                </c:pt>
                <c:pt idx="6768">
                  <c:v>119.717</c:v>
                </c:pt>
                <c:pt idx="6769">
                  <c:v>119.72799999999999</c:v>
                </c:pt>
                <c:pt idx="6770">
                  <c:v>119.739</c:v>
                </c:pt>
                <c:pt idx="6771">
                  <c:v>119.75</c:v>
                </c:pt>
                <c:pt idx="6772">
                  <c:v>119.764</c:v>
                </c:pt>
                <c:pt idx="6773">
                  <c:v>119.804</c:v>
                </c:pt>
                <c:pt idx="6774">
                  <c:v>119.876</c:v>
                </c:pt>
                <c:pt idx="6775">
                  <c:v>119.946</c:v>
                </c:pt>
                <c:pt idx="6776">
                  <c:v>119.973</c:v>
                </c:pt>
                <c:pt idx="6777">
                  <c:v>119.97499999999999</c:v>
                </c:pt>
                <c:pt idx="6778">
                  <c:v>119.97499999999999</c:v>
                </c:pt>
                <c:pt idx="6779">
                  <c:v>119.98</c:v>
                </c:pt>
                <c:pt idx="6780">
                  <c:v>119.98699999999999</c:v>
                </c:pt>
                <c:pt idx="6781">
                  <c:v>119.996</c:v>
                </c:pt>
                <c:pt idx="6782">
                  <c:v>120.006</c:v>
                </c:pt>
                <c:pt idx="6783">
                  <c:v>120.01600000000001</c:v>
                </c:pt>
                <c:pt idx="6784">
                  <c:v>120.02800000000001</c:v>
                </c:pt>
                <c:pt idx="6785">
                  <c:v>120.041</c:v>
                </c:pt>
                <c:pt idx="6786">
                  <c:v>120.05500000000001</c:v>
                </c:pt>
                <c:pt idx="6787">
                  <c:v>120.068</c:v>
                </c:pt>
                <c:pt idx="6788">
                  <c:v>120.078</c:v>
                </c:pt>
                <c:pt idx="6789">
                  <c:v>120.089</c:v>
                </c:pt>
                <c:pt idx="6790">
                  <c:v>120.099</c:v>
                </c:pt>
                <c:pt idx="6791">
                  <c:v>120.10899999999999</c:v>
                </c:pt>
                <c:pt idx="6792">
                  <c:v>120.122</c:v>
                </c:pt>
                <c:pt idx="6793">
                  <c:v>120.149</c:v>
                </c:pt>
                <c:pt idx="6794">
                  <c:v>120.21</c:v>
                </c:pt>
                <c:pt idx="6795">
                  <c:v>120.26600000000001</c:v>
                </c:pt>
                <c:pt idx="6796">
                  <c:v>120.26600000000001</c:v>
                </c:pt>
                <c:pt idx="6797">
                  <c:v>120.26900000000001</c:v>
                </c:pt>
                <c:pt idx="6798">
                  <c:v>120.277</c:v>
                </c:pt>
                <c:pt idx="6799">
                  <c:v>120.285</c:v>
                </c:pt>
                <c:pt idx="6800">
                  <c:v>120.295</c:v>
                </c:pt>
                <c:pt idx="6801">
                  <c:v>120.306</c:v>
                </c:pt>
                <c:pt idx="6802">
                  <c:v>120.319</c:v>
                </c:pt>
                <c:pt idx="6803">
                  <c:v>120.334</c:v>
                </c:pt>
                <c:pt idx="6804">
                  <c:v>120.348</c:v>
                </c:pt>
                <c:pt idx="6805">
                  <c:v>120.361</c:v>
                </c:pt>
                <c:pt idx="6806">
                  <c:v>120.372</c:v>
                </c:pt>
                <c:pt idx="6807">
                  <c:v>120.383</c:v>
                </c:pt>
                <c:pt idx="6808">
                  <c:v>120.39400000000001</c:v>
                </c:pt>
                <c:pt idx="6809">
                  <c:v>120.404</c:v>
                </c:pt>
                <c:pt idx="6810">
                  <c:v>120.417</c:v>
                </c:pt>
                <c:pt idx="6811">
                  <c:v>120.45399999999999</c:v>
                </c:pt>
                <c:pt idx="6812">
                  <c:v>120.53</c:v>
                </c:pt>
                <c:pt idx="6813">
                  <c:v>120.61</c:v>
                </c:pt>
                <c:pt idx="6814">
                  <c:v>120.646</c:v>
                </c:pt>
                <c:pt idx="6815">
                  <c:v>120.651</c:v>
                </c:pt>
                <c:pt idx="6816">
                  <c:v>120.678</c:v>
                </c:pt>
                <c:pt idx="6817">
                  <c:v>120.708</c:v>
                </c:pt>
                <c:pt idx="6818">
                  <c:v>120.744</c:v>
                </c:pt>
                <c:pt idx="6819">
                  <c:v>120.76300000000001</c:v>
                </c:pt>
                <c:pt idx="6820">
                  <c:v>120.771</c:v>
                </c:pt>
                <c:pt idx="6821">
                  <c:v>120.78100000000001</c:v>
                </c:pt>
                <c:pt idx="6822">
                  <c:v>120.795</c:v>
                </c:pt>
                <c:pt idx="6823">
                  <c:v>120.818</c:v>
                </c:pt>
                <c:pt idx="6824">
                  <c:v>120.84699999999999</c:v>
                </c:pt>
                <c:pt idx="6825">
                  <c:v>120.87</c:v>
                </c:pt>
                <c:pt idx="6826">
                  <c:v>120.879</c:v>
                </c:pt>
                <c:pt idx="6827">
                  <c:v>120.879</c:v>
                </c:pt>
                <c:pt idx="6828">
                  <c:v>120.879</c:v>
                </c:pt>
                <c:pt idx="6829">
                  <c:v>120.88500000000001</c:v>
                </c:pt>
                <c:pt idx="6830">
                  <c:v>120.916</c:v>
                </c:pt>
                <c:pt idx="6831">
                  <c:v>120.973</c:v>
                </c:pt>
                <c:pt idx="6832">
                  <c:v>121.02</c:v>
                </c:pt>
                <c:pt idx="6833">
                  <c:v>121.048</c:v>
                </c:pt>
                <c:pt idx="6834">
                  <c:v>121.08499999999999</c:v>
                </c:pt>
                <c:pt idx="6835">
                  <c:v>121.129</c:v>
                </c:pt>
                <c:pt idx="6836">
                  <c:v>121.18</c:v>
                </c:pt>
                <c:pt idx="6837">
                  <c:v>121.215</c:v>
                </c:pt>
                <c:pt idx="6838">
                  <c:v>121.22199999999999</c:v>
                </c:pt>
                <c:pt idx="6839">
                  <c:v>121.22199999999999</c:v>
                </c:pt>
                <c:pt idx="6840">
                  <c:v>121.22199999999999</c:v>
                </c:pt>
                <c:pt idx="6841">
                  <c:v>121.226</c:v>
                </c:pt>
                <c:pt idx="6842">
                  <c:v>121.232</c:v>
                </c:pt>
                <c:pt idx="6843">
                  <c:v>121.241</c:v>
                </c:pt>
                <c:pt idx="6844">
                  <c:v>121.251</c:v>
                </c:pt>
                <c:pt idx="6845">
                  <c:v>121.26300000000001</c:v>
                </c:pt>
                <c:pt idx="6846">
                  <c:v>121.276</c:v>
                </c:pt>
                <c:pt idx="6847">
                  <c:v>121.288</c:v>
                </c:pt>
                <c:pt idx="6848">
                  <c:v>121.298</c:v>
                </c:pt>
                <c:pt idx="6849">
                  <c:v>121.30800000000001</c:v>
                </c:pt>
                <c:pt idx="6850">
                  <c:v>121.319</c:v>
                </c:pt>
                <c:pt idx="6851">
                  <c:v>121.328</c:v>
                </c:pt>
                <c:pt idx="6852">
                  <c:v>121.33799999999999</c:v>
                </c:pt>
                <c:pt idx="6853">
                  <c:v>121.376</c:v>
                </c:pt>
                <c:pt idx="6854">
                  <c:v>121.44499999999999</c:v>
                </c:pt>
                <c:pt idx="6855">
                  <c:v>121.471</c:v>
                </c:pt>
                <c:pt idx="6856">
                  <c:v>121.471</c:v>
                </c:pt>
                <c:pt idx="6857">
                  <c:v>121.47499999999999</c:v>
                </c:pt>
                <c:pt idx="6858">
                  <c:v>121.482</c:v>
                </c:pt>
                <c:pt idx="6859">
                  <c:v>121.492</c:v>
                </c:pt>
                <c:pt idx="6860">
                  <c:v>121.504</c:v>
                </c:pt>
                <c:pt idx="6861">
                  <c:v>121.517</c:v>
                </c:pt>
                <c:pt idx="6862">
                  <c:v>121.53</c:v>
                </c:pt>
                <c:pt idx="6863">
                  <c:v>121.54</c:v>
                </c:pt>
                <c:pt idx="6864">
                  <c:v>121.55</c:v>
                </c:pt>
                <c:pt idx="6865">
                  <c:v>121.56</c:v>
                </c:pt>
                <c:pt idx="6866">
                  <c:v>121.571</c:v>
                </c:pt>
                <c:pt idx="6867">
                  <c:v>121.581</c:v>
                </c:pt>
                <c:pt idx="6868">
                  <c:v>121.607</c:v>
                </c:pt>
                <c:pt idx="6869">
                  <c:v>121.666</c:v>
                </c:pt>
                <c:pt idx="6870">
                  <c:v>121.749</c:v>
                </c:pt>
                <c:pt idx="6871">
                  <c:v>121.825</c:v>
                </c:pt>
                <c:pt idx="6872">
                  <c:v>121.861</c:v>
                </c:pt>
                <c:pt idx="6873">
                  <c:v>121.861</c:v>
                </c:pt>
                <c:pt idx="6874">
                  <c:v>121.861</c:v>
                </c:pt>
                <c:pt idx="6875">
                  <c:v>121.867</c:v>
                </c:pt>
                <c:pt idx="6876">
                  <c:v>121.874</c:v>
                </c:pt>
                <c:pt idx="6877">
                  <c:v>121.884</c:v>
                </c:pt>
                <c:pt idx="6878">
                  <c:v>121.895</c:v>
                </c:pt>
                <c:pt idx="6879">
                  <c:v>121.908</c:v>
                </c:pt>
                <c:pt idx="6880">
                  <c:v>121.922</c:v>
                </c:pt>
                <c:pt idx="6881">
                  <c:v>121.934</c:v>
                </c:pt>
                <c:pt idx="6882">
                  <c:v>121.944</c:v>
                </c:pt>
                <c:pt idx="6883">
                  <c:v>121.955</c:v>
                </c:pt>
                <c:pt idx="6884">
                  <c:v>121.967</c:v>
                </c:pt>
                <c:pt idx="6885">
                  <c:v>121.98</c:v>
                </c:pt>
                <c:pt idx="6886">
                  <c:v>121.99</c:v>
                </c:pt>
                <c:pt idx="6887">
                  <c:v>122.021</c:v>
                </c:pt>
                <c:pt idx="6888">
                  <c:v>122.09099999999999</c:v>
                </c:pt>
                <c:pt idx="6889">
                  <c:v>122.17700000000001</c:v>
                </c:pt>
                <c:pt idx="6890">
                  <c:v>122.261</c:v>
                </c:pt>
                <c:pt idx="6891">
                  <c:v>122.288</c:v>
                </c:pt>
                <c:pt idx="6892">
                  <c:v>122.288</c:v>
                </c:pt>
                <c:pt idx="6893">
                  <c:v>122.292</c:v>
                </c:pt>
                <c:pt idx="6894">
                  <c:v>122.3</c:v>
                </c:pt>
                <c:pt idx="6895">
                  <c:v>122.309</c:v>
                </c:pt>
                <c:pt idx="6896">
                  <c:v>122.32</c:v>
                </c:pt>
                <c:pt idx="6897">
                  <c:v>122.33499999999999</c:v>
                </c:pt>
                <c:pt idx="6898">
                  <c:v>122.351</c:v>
                </c:pt>
                <c:pt idx="6899">
                  <c:v>122.363</c:v>
                </c:pt>
                <c:pt idx="6900">
                  <c:v>122.373</c:v>
                </c:pt>
                <c:pt idx="6901">
                  <c:v>122.383</c:v>
                </c:pt>
                <c:pt idx="6902">
                  <c:v>122.39400000000001</c:v>
                </c:pt>
                <c:pt idx="6903">
                  <c:v>122.404</c:v>
                </c:pt>
                <c:pt idx="6904">
                  <c:v>122.41500000000001</c:v>
                </c:pt>
                <c:pt idx="6905">
                  <c:v>122.43</c:v>
                </c:pt>
                <c:pt idx="6906">
                  <c:v>122.477</c:v>
                </c:pt>
                <c:pt idx="6907">
                  <c:v>122.55500000000001</c:v>
                </c:pt>
                <c:pt idx="6908">
                  <c:v>122.643</c:v>
                </c:pt>
                <c:pt idx="6909">
                  <c:v>122.72799999999999</c:v>
                </c:pt>
                <c:pt idx="6910">
                  <c:v>122.77</c:v>
                </c:pt>
                <c:pt idx="6911">
                  <c:v>122.789</c:v>
                </c:pt>
                <c:pt idx="6912">
                  <c:v>122.789</c:v>
                </c:pt>
                <c:pt idx="6913">
                  <c:v>122.789</c:v>
                </c:pt>
                <c:pt idx="6914">
                  <c:v>122.794</c:v>
                </c:pt>
                <c:pt idx="6915">
                  <c:v>122.80200000000001</c:v>
                </c:pt>
                <c:pt idx="6916">
                  <c:v>122.81100000000001</c:v>
                </c:pt>
                <c:pt idx="6917">
                  <c:v>122.821</c:v>
                </c:pt>
                <c:pt idx="6918">
                  <c:v>122.83199999999999</c:v>
                </c:pt>
                <c:pt idx="6919">
                  <c:v>122.84399999999999</c:v>
                </c:pt>
                <c:pt idx="6920">
                  <c:v>122.85599999999999</c:v>
                </c:pt>
                <c:pt idx="6921">
                  <c:v>122.86799999999999</c:v>
                </c:pt>
                <c:pt idx="6922">
                  <c:v>122.878</c:v>
                </c:pt>
                <c:pt idx="6923">
                  <c:v>122.887</c:v>
                </c:pt>
                <c:pt idx="6924">
                  <c:v>122.896</c:v>
                </c:pt>
                <c:pt idx="6925">
                  <c:v>122.908</c:v>
                </c:pt>
                <c:pt idx="6926">
                  <c:v>122.91800000000001</c:v>
                </c:pt>
                <c:pt idx="6927">
                  <c:v>122.929</c:v>
                </c:pt>
                <c:pt idx="6928">
                  <c:v>122.941</c:v>
                </c:pt>
                <c:pt idx="6929">
                  <c:v>122.977</c:v>
                </c:pt>
                <c:pt idx="6930">
                  <c:v>122.998</c:v>
                </c:pt>
                <c:pt idx="6931">
                  <c:v>123.002</c:v>
                </c:pt>
                <c:pt idx="6932">
                  <c:v>123.00700000000001</c:v>
                </c:pt>
                <c:pt idx="6933">
                  <c:v>123.015</c:v>
                </c:pt>
                <c:pt idx="6934">
                  <c:v>123.026</c:v>
                </c:pt>
                <c:pt idx="6935">
                  <c:v>123.04</c:v>
                </c:pt>
                <c:pt idx="6936">
                  <c:v>123.053</c:v>
                </c:pt>
                <c:pt idx="6937">
                  <c:v>123.06399999999999</c:v>
                </c:pt>
                <c:pt idx="6938">
                  <c:v>123.07299999999999</c:v>
                </c:pt>
                <c:pt idx="6939">
                  <c:v>123.084</c:v>
                </c:pt>
                <c:pt idx="6940">
                  <c:v>123.09399999999999</c:v>
                </c:pt>
                <c:pt idx="6941">
                  <c:v>123.105</c:v>
                </c:pt>
                <c:pt idx="6942">
                  <c:v>123.122</c:v>
                </c:pt>
                <c:pt idx="6943">
                  <c:v>123.16200000000001</c:v>
                </c:pt>
                <c:pt idx="6944">
                  <c:v>123.235</c:v>
                </c:pt>
                <c:pt idx="6945">
                  <c:v>123.325</c:v>
                </c:pt>
                <c:pt idx="6946">
                  <c:v>123.40900000000001</c:v>
                </c:pt>
                <c:pt idx="6947">
                  <c:v>123.464</c:v>
                </c:pt>
                <c:pt idx="6948">
                  <c:v>123.467</c:v>
                </c:pt>
                <c:pt idx="6949">
                  <c:v>123.467</c:v>
                </c:pt>
                <c:pt idx="6950">
                  <c:v>123.471</c:v>
                </c:pt>
                <c:pt idx="6951">
                  <c:v>123.476</c:v>
                </c:pt>
                <c:pt idx="6952">
                  <c:v>123.48399999999999</c:v>
                </c:pt>
                <c:pt idx="6953">
                  <c:v>123.494</c:v>
                </c:pt>
                <c:pt idx="6954">
                  <c:v>123.505</c:v>
                </c:pt>
                <c:pt idx="6955">
                  <c:v>123.517</c:v>
                </c:pt>
                <c:pt idx="6956">
                  <c:v>123.53100000000001</c:v>
                </c:pt>
                <c:pt idx="6957">
                  <c:v>123.542</c:v>
                </c:pt>
                <c:pt idx="6958">
                  <c:v>123.55200000000001</c:v>
                </c:pt>
                <c:pt idx="6959">
                  <c:v>123.56399999999999</c:v>
                </c:pt>
                <c:pt idx="6960">
                  <c:v>123.57599999999999</c:v>
                </c:pt>
                <c:pt idx="6961">
                  <c:v>123.586</c:v>
                </c:pt>
                <c:pt idx="6962">
                  <c:v>123.596</c:v>
                </c:pt>
                <c:pt idx="6963">
                  <c:v>123.611</c:v>
                </c:pt>
                <c:pt idx="6964">
                  <c:v>123.65</c:v>
                </c:pt>
                <c:pt idx="6965">
                  <c:v>123.723</c:v>
                </c:pt>
                <c:pt idx="6966">
                  <c:v>123.807</c:v>
                </c:pt>
                <c:pt idx="6967">
                  <c:v>123.86199999999999</c:v>
                </c:pt>
                <c:pt idx="6968">
                  <c:v>123.86199999999999</c:v>
                </c:pt>
                <c:pt idx="6969">
                  <c:v>123.866</c:v>
                </c:pt>
                <c:pt idx="6970">
                  <c:v>123.873</c:v>
                </c:pt>
                <c:pt idx="6971">
                  <c:v>123.883</c:v>
                </c:pt>
                <c:pt idx="6972">
                  <c:v>123.895</c:v>
                </c:pt>
                <c:pt idx="6973">
                  <c:v>123.90900000000001</c:v>
                </c:pt>
                <c:pt idx="6974">
                  <c:v>123.922</c:v>
                </c:pt>
                <c:pt idx="6975">
                  <c:v>123.935</c:v>
                </c:pt>
                <c:pt idx="6976">
                  <c:v>123.946</c:v>
                </c:pt>
                <c:pt idx="6977">
                  <c:v>123.956</c:v>
                </c:pt>
                <c:pt idx="6978">
                  <c:v>123.965</c:v>
                </c:pt>
                <c:pt idx="6979">
                  <c:v>123.976</c:v>
                </c:pt>
                <c:pt idx="6980">
                  <c:v>123.98699999999999</c:v>
                </c:pt>
                <c:pt idx="6981">
                  <c:v>124.001</c:v>
                </c:pt>
                <c:pt idx="6982">
                  <c:v>124.035</c:v>
                </c:pt>
                <c:pt idx="6983">
                  <c:v>124.10599999999999</c:v>
                </c:pt>
                <c:pt idx="6984">
                  <c:v>124.167</c:v>
                </c:pt>
                <c:pt idx="6985">
                  <c:v>124.185</c:v>
                </c:pt>
                <c:pt idx="6986">
                  <c:v>124.187</c:v>
                </c:pt>
                <c:pt idx="6987">
                  <c:v>124.194</c:v>
                </c:pt>
                <c:pt idx="6988">
                  <c:v>124.203</c:v>
                </c:pt>
                <c:pt idx="6989">
                  <c:v>124.212</c:v>
                </c:pt>
                <c:pt idx="6990">
                  <c:v>124.221</c:v>
                </c:pt>
                <c:pt idx="6991">
                  <c:v>124.23099999999999</c:v>
                </c:pt>
                <c:pt idx="6992">
                  <c:v>124.242</c:v>
                </c:pt>
                <c:pt idx="6993">
                  <c:v>124.253</c:v>
                </c:pt>
                <c:pt idx="6994">
                  <c:v>124.26600000000001</c:v>
                </c:pt>
                <c:pt idx="6995">
                  <c:v>124.27800000000001</c:v>
                </c:pt>
                <c:pt idx="6996">
                  <c:v>124.29</c:v>
                </c:pt>
                <c:pt idx="6997">
                  <c:v>124.29900000000001</c:v>
                </c:pt>
                <c:pt idx="6998">
                  <c:v>124.309</c:v>
                </c:pt>
                <c:pt idx="6999">
                  <c:v>124.32</c:v>
                </c:pt>
                <c:pt idx="7000">
                  <c:v>124.331</c:v>
                </c:pt>
                <c:pt idx="7001">
                  <c:v>124.34099999999999</c:v>
                </c:pt>
                <c:pt idx="7002">
                  <c:v>124.352</c:v>
                </c:pt>
                <c:pt idx="7003">
                  <c:v>124.36199999999999</c:v>
                </c:pt>
                <c:pt idx="7004">
                  <c:v>124.371</c:v>
                </c:pt>
                <c:pt idx="7005">
                  <c:v>124.379</c:v>
                </c:pt>
                <c:pt idx="7006">
                  <c:v>124.386</c:v>
                </c:pt>
                <c:pt idx="7007">
                  <c:v>124.39</c:v>
                </c:pt>
                <c:pt idx="7008">
                  <c:v>124.39700000000001</c:v>
                </c:pt>
                <c:pt idx="7009">
                  <c:v>124.404</c:v>
                </c:pt>
                <c:pt idx="7010">
                  <c:v>124.40900000000001</c:v>
                </c:pt>
                <c:pt idx="7011">
                  <c:v>124.41</c:v>
                </c:pt>
                <c:pt idx="7012">
                  <c:v>124.41</c:v>
                </c:pt>
                <c:pt idx="7013">
                  <c:v>124.411</c:v>
                </c:pt>
                <c:pt idx="7014">
                  <c:v>124.41200000000001</c:v>
                </c:pt>
                <c:pt idx="7015">
                  <c:v>124.413</c:v>
                </c:pt>
                <c:pt idx="7016">
                  <c:v>124.414</c:v>
                </c:pt>
                <c:pt idx="7017">
                  <c:v>124.414</c:v>
                </c:pt>
                <c:pt idx="7018">
                  <c:v>124.41500000000001</c:v>
                </c:pt>
                <c:pt idx="7019">
                  <c:v>124.41500000000001</c:v>
                </c:pt>
                <c:pt idx="7020">
                  <c:v>124.417</c:v>
                </c:pt>
                <c:pt idx="7021">
                  <c:v>124.42</c:v>
                </c:pt>
                <c:pt idx="7022">
                  <c:v>124.425</c:v>
                </c:pt>
                <c:pt idx="7023">
                  <c:v>124.426</c:v>
                </c:pt>
                <c:pt idx="7024">
                  <c:v>124.42700000000001</c:v>
                </c:pt>
                <c:pt idx="7025">
                  <c:v>124.434</c:v>
                </c:pt>
                <c:pt idx="7026">
                  <c:v>124.45699999999999</c:v>
                </c:pt>
                <c:pt idx="7027">
                  <c:v>124.504</c:v>
                </c:pt>
                <c:pt idx="7028">
                  <c:v>124.569</c:v>
                </c:pt>
                <c:pt idx="7029">
                  <c:v>124.62</c:v>
                </c:pt>
                <c:pt idx="7030">
                  <c:v>124.639</c:v>
                </c:pt>
                <c:pt idx="7031">
                  <c:v>124.639</c:v>
                </c:pt>
                <c:pt idx="7032">
                  <c:v>124.642</c:v>
                </c:pt>
                <c:pt idx="7033">
                  <c:v>124.648</c:v>
                </c:pt>
                <c:pt idx="7034">
                  <c:v>124.65600000000001</c:v>
                </c:pt>
                <c:pt idx="7035">
                  <c:v>124.66500000000001</c:v>
                </c:pt>
                <c:pt idx="7036">
                  <c:v>124.675</c:v>
                </c:pt>
                <c:pt idx="7037">
                  <c:v>124.687</c:v>
                </c:pt>
                <c:pt idx="7038">
                  <c:v>124.699</c:v>
                </c:pt>
                <c:pt idx="7039">
                  <c:v>124.711</c:v>
                </c:pt>
                <c:pt idx="7040">
                  <c:v>124.72</c:v>
                </c:pt>
                <c:pt idx="7041">
                  <c:v>124.72799999999999</c:v>
                </c:pt>
                <c:pt idx="7042">
                  <c:v>124.739</c:v>
                </c:pt>
                <c:pt idx="7043">
                  <c:v>124.75</c:v>
                </c:pt>
                <c:pt idx="7044">
                  <c:v>124.76</c:v>
                </c:pt>
                <c:pt idx="7045">
                  <c:v>124.791</c:v>
                </c:pt>
                <c:pt idx="7046">
                  <c:v>124.85</c:v>
                </c:pt>
                <c:pt idx="7047">
                  <c:v>124.871</c:v>
                </c:pt>
                <c:pt idx="7048">
                  <c:v>124.871</c:v>
                </c:pt>
                <c:pt idx="7049">
                  <c:v>124.877</c:v>
                </c:pt>
                <c:pt idx="7050">
                  <c:v>124.887</c:v>
                </c:pt>
                <c:pt idx="7051">
                  <c:v>124.901</c:v>
                </c:pt>
                <c:pt idx="7052">
                  <c:v>124.914</c:v>
                </c:pt>
                <c:pt idx="7053">
                  <c:v>124.923</c:v>
                </c:pt>
                <c:pt idx="7054">
                  <c:v>124.932</c:v>
                </c:pt>
                <c:pt idx="7055">
                  <c:v>124.94199999999999</c:v>
                </c:pt>
                <c:pt idx="7056">
                  <c:v>124.953</c:v>
                </c:pt>
                <c:pt idx="7057">
                  <c:v>124.97</c:v>
                </c:pt>
                <c:pt idx="7058">
                  <c:v>125.009</c:v>
                </c:pt>
                <c:pt idx="7059">
                  <c:v>125.072</c:v>
                </c:pt>
                <c:pt idx="7060">
                  <c:v>125.10299999999999</c:v>
                </c:pt>
                <c:pt idx="7061">
                  <c:v>125.11199999999999</c:v>
                </c:pt>
                <c:pt idx="7062">
                  <c:v>125.16200000000001</c:v>
                </c:pt>
                <c:pt idx="7063">
                  <c:v>125.252</c:v>
                </c:pt>
                <c:pt idx="7064">
                  <c:v>125.34399999999999</c:v>
                </c:pt>
                <c:pt idx="7065">
                  <c:v>125.434</c:v>
                </c:pt>
                <c:pt idx="7066">
                  <c:v>125.52200000000001</c:v>
                </c:pt>
                <c:pt idx="7067">
                  <c:v>125.6</c:v>
                </c:pt>
                <c:pt idx="7068">
                  <c:v>125.636</c:v>
                </c:pt>
                <c:pt idx="7069">
                  <c:v>125.636</c:v>
                </c:pt>
                <c:pt idx="7070">
                  <c:v>125.636</c:v>
                </c:pt>
                <c:pt idx="7071">
                  <c:v>125.636</c:v>
                </c:pt>
                <c:pt idx="7072">
                  <c:v>125.66800000000001</c:v>
                </c:pt>
                <c:pt idx="7073">
                  <c:v>125.71299999999999</c:v>
                </c:pt>
                <c:pt idx="7074">
                  <c:v>125.76900000000001</c:v>
                </c:pt>
                <c:pt idx="7075">
                  <c:v>125.809</c:v>
                </c:pt>
                <c:pt idx="7076">
                  <c:v>125.81399999999999</c:v>
                </c:pt>
                <c:pt idx="7077">
                  <c:v>125.81399999999999</c:v>
                </c:pt>
                <c:pt idx="7078">
                  <c:v>125.818</c:v>
                </c:pt>
                <c:pt idx="7079">
                  <c:v>125.82599999999999</c:v>
                </c:pt>
                <c:pt idx="7080">
                  <c:v>125.836</c:v>
                </c:pt>
                <c:pt idx="7081">
                  <c:v>125.849</c:v>
                </c:pt>
                <c:pt idx="7082">
                  <c:v>125.861</c:v>
                </c:pt>
                <c:pt idx="7083">
                  <c:v>125.869</c:v>
                </c:pt>
                <c:pt idx="7084">
                  <c:v>125.879</c:v>
                </c:pt>
                <c:pt idx="7085">
                  <c:v>125.89100000000001</c:v>
                </c:pt>
                <c:pt idx="7086">
                  <c:v>125.901</c:v>
                </c:pt>
                <c:pt idx="7087">
                  <c:v>125.91800000000001</c:v>
                </c:pt>
                <c:pt idx="7088">
                  <c:v>125.96299999999999</c:v>
                </c:pt>
                <c:pt idx="7089">
                  <c:v>126.044</c:v>
                </c:pt>
                <c:pt idx="7090">
                  <c:v>126.134</c:v>
                </c:pt>
                <c:pt idx="7091">
                  <c:v>126.208</c:v>
                </c:pt>
                <c:pt idx="7092">
                  <c:v>126.232</c:v>
                </c:pt>
                <c:pt idx="7093">
                  <c:v>126.232</c:v>
                </c:pt>
                <c:pt idx="7094">
                  <c:v>126.23699999999999</c:v>
                </c:pt>
                <c:pt idx="7095">
                  <c:v>126.245</c:v>
                </c:pt>
                <c:pt idx="7096">
                  <c:v>126.256</c:v>
                </c:pt>
                <c:pt idx="7097">
                  <c:v>126.268</c:v>
                </c:pt>
                <c:pt idx="7098">
                  <c:v>126.282</c:v>
                </c:pt>
                <c:pt idx="7099">
                  <c:v>126.294</c:v>
                </c:pt>
                <c:pt idx="7100">
                  <c:v>126.304</c:v>
                </c:pt>
                <c:pt idx="7101">
                  <c:v>126.315</c:v>
                </c:pt>
                <c:pt idx="7102">
                  <c:v>126.32599999999999</c:v>
                </c:pt>
                <c:pt idx="7103">
                  <c:v>126.34099999999999</c:v>
                </c:pt>
                <c:pt idx="7104">
                  <c:v>126.381</c:v>
                </c:pt>
                <c:pt idx="7105">
                  <c:v>126.465</c:v>
                </c:pt>
                <c:pt idx="7106">
                  <c:v>126.554</c:v>
                </c:pt>
                <c:pt idx="7107">
                  <c:v>126.627</c:v>
                </c:pt>
                <c:pt idx="7108">
                  <c:v>126.669</c:v>
                </c:pt>
                <c:pt idx="7109">
                  <c:v>126.675</c:v>
                </c:pt>
                <c:pt idx="7110">
                  <c:v>126.675</c:v>
                </c:pt>
                <c:pt idx="7111">
                  <c:v>126.678</c:v>
                </c:pt>
                <c:pt idx="7112">
                  <c:v>126.685</c:v>
                </c:pt>
                <c:pt idx="7113">
                  <c:v>126.69499999999999</c:v>
                </c:pt>
                <c:pt idx="7114">
                  <c:v>126.706</c:v>
                </c:pt>
                <c:pt idx="7115">
                  <c:v>126.72</c:v>
                </c:pt>
                <c:pt idx="7116">
                  <c:v>126.73399999999999</c:v>
                </c:pt>
                <c:pt idx="7117">
                  <c:v>126.747</c:v>
                </c:pt>
                <c:pt idx="7118">
                  <c:v>126.75700000000001</c:v>
                </c:pt>
                <c:pt idx="7119">
                  <c:v>126.767</c:v>
                </c:pt>
                <c:pt idx="7120">
                  <c:v>126.77800000000001</c:v>
                </c:pt>
                <c:pt idx="7121">
                  <c:v>126.788</c:v>
                </c:pt>
                <c:pt idx="7122">
                  <c:v>126.80800000000001</c:v>
                </c:pt>
                <c:pt idx="7123">
                  <c:v>126.85899999999999</c:v>
                </c:pt>
                <c:pt idx="7124">
                  <c:v>126.92700000000001</c:v>
                </c:pt>
                <c:pt idx="7125">
                  <c:v>126.958</c:v>
                </c:pt>
                <c:pt idx="7126">
                  <c:v>126.982</c:v>
                </c:pt>
                <c:pt idx="7127">
                  <c:v>126.982</c:v>
                </c:pt>
                <c:pt idx="7128">
                  <c:v>126.988</c:v>
                </c:pt>
                <c:pt idx="7129">
                  <c:v>126.998</c:v>
                </c:pt>
                <c:pt idx="7130">
                  <c:v>127.01</c:v>
                </c:pt>
                <c:pt idx="7131">
                  <c:v>127.026</c:v>
                </c:pt>
                <c:pt idx="7132">
                  <c:v>127.041</c:v>
                </c:pt>
                <c:pt idx="7133">
                  <c:v>127.05200000000001</c:v>
                </c:pt>
                <c:pt idx="7134">
                  <c:v>127.06100000000001</c:v>
                </c:pt>
                <c:pt idx="7135">
                  <c:v>127.072</c:v>
                </c:pt>
                <c:pt idx="7136">
                  <c:v>127.083</c:v>
                </c:pt>
                <c:pt idx="7137">
                  <c:v>127.09399999999999</c:v>
                </c:pt>
                <c:pt idx="7138">
                  <c:v>127.10599999999999</c:v>
                </c:pt>
                <c:pt idx="7139">
                  <c:v>127.139</c:v>
                </c:pt>
                <c:pt idx="7140">
                  <c:v>127.196</c:v>
                </c:pt>
                <c:pt idx="7141">
                  <c:v>127.241</c:v>
                </c:pt>
                <c:pt idx="7142">
                  <c:v>127.241</c:v>
                </c:pt>
                <c:pt idx="7143">
                  <c:v>127.244</c:v>
                </c:pt>
                <c:pt idx="7144">
                  <c:v>127.251</c:v>
                </c:pt>
                <c:pt idx="7145">
                  <c:v>127.26</c:v>
                </c:pt>
                <c:pt idx="7146">
                  <c:v>127.27200000000001</c:v>
                </c:pt>
                <c:pt idx="7147">
                  <c:v>127.28400000000001</c:v>
                </c:pt>
                <c:pt idx="7148">
                  <c:v>127.294</c:v>
                </c:pt>
                <c:pt idx="7149">
                  <c:v>127.306</c:v>
                </c:pt>
                <c:pt idx="7150">
                  <c:v>127.319</c:v>
                </c:pt>
                <c:pt idx="7151">
                  <c:v>127.33</c:v>
                </c:pt>
                <c:pt idx="7152">
                  <c:v>127.34</c:v>
                </c:pt>
                <c:pt idx="7153">
                  <c:v>127.35</c:v>
                </c:pt>
                <c:pt idx="7154">
                  <c:v>127.36</c:v>
                </c:pt>
                <c:pt idx="7155">
                  <c:v>127.37</c:v>
                </c:pt>
                <c:pt idx="7156">
                  <c:v>127.38</c:v>
                </c:pt>
                <c:pt idx="7157">
                  <c:v>127.39</c:v>
                </c:pt>
                <c:pt idx="7158">
                  <c:v>127.41500000000001</c:v>
                </c:pt>
                <c:pt idx="7159">
                  <c:v>127.462</c:v>
                </c:pt>
                <c:pt idx="7160">
                  <c:v>127.535</c:v>
                </c:pt>
                <c:pt idx="7161">
                  <c:v>127.605</c:v>
                </c:pt>
                <c:pt idx="7162">
                  <c:v>127.623</c:v>
                </c:pt>
                <c:pt idx="7163">
                  <c:v>127.623</c:v>
                </c:pt>
                <c:pt idx="7164">
                  <c:v>127.623</c:v>
                </c:pt>
                <c:pt idx="7165">
                  <c:v>127.629</c:v>
                </c:pt>
                <c:pt idx="7166">
                  <c:v>127.63800000000001</c:v>
                </c:pt>
                <c:pt idx="7167">
                  <c:v>127.648</c:v>
                </c:pt>
                <c:pt idx="7168">
                  <c:v>127.65900000000001</c:v>
                </c:pt>
                <c:pt idx="7169">
                  <c:v>127.672</c:v>
                </c:pt>
                <c:pt idx="7170">
                  <c:v>127.684</c:v>
                </c:pt>
                <c:pt idx="7171">
                  <c:v>127.693</c:v>
                </c:pt>
                <c:pt idx="7172">
                  <c:v>127.703</c:v>
                </c:pt>
                <c:pt idx="7173">
                  <c:v>127.71299999999999</c:v>
                </c:pt>
                <c:pt idx="7174">
                  <c:v>127.724</c:v>
                </c:pt>
                <c:pt idx="7175">
                  <c:v>127.744</c:v>
                </c:pt>
                <c:pt idx="7176">
                  <c:v>127.78700000000001</c:v>
                </c:pt>
                <c:pt idx="7177">
                  <c:v>127.85899999999999</c:v>
                </c:pt>
                <c:pt idx="7178">
                  <c:v>127.949</c:v>
                </c:pt>
                <c:pt idx="7179">
                  <c:v>128.03100000000001</c:v>
                </c:pt>
                <c:pt idx="7180">
                  <c:v>128.09800000000001</c:v>
                </c:pt>
                <c:pt idx="7181">
                  <c:v>128.166</c:v>
                </c:pt>
                <c:pt idx="7182">
                  <c:v>128.22</c:v>
                </c:pt>
                <c:pt idx="7183">
                  <c:v>128.26</c:v>
                </c:pt>
                <c:pt idx="7184">
                  <c:v>128.26</c:v>
                </c:pt>
                <c:pt idx="7185">
                  <c:v>128.26</c:v>
                </c:pt>
                <c:pt idx="7186">
                  <c:v>128.26</c:v>
                </c:pt>
                <c:pt idx="7187">
                  <c:v>128.26</c:v>
                </c:pt>
                <c:pt idx="7188">
                  <c:v>128.26400000000001</c:v>
                </c:pt>
                <c:pt idx="7189">
                  <c:v>128.27199999999999</c:v>
                </c:pt>
                <c:pt idx="7190">
                  <c:v>128.28299999999999</c:v>
                </c:pt>
                <c:pt idx="7191">
                  <c:v>128.29599999999999</c:v>
                </c:pt>
                <c:pt idx="7192">
                  <c:v>128.30799999999999</c:v>
                </c:pt>
                <c:pt idx="7193">
                  <c:v>128.31800000000001</c:v>
                </c:pt>
                <c:pt idx="7194">
                  <c:v>128.327</c:v>
                </c:pt>
                <c:pt idx="7195">
                  <c:v>128.33699999999999</c:v>
                </c:pt>
                <c:pt idx="7196">
                  <c:v>128.34800000000001</c:v>
                </c:pt>
                <c:pt idx="7197">
                  <c:v>128.364</c:v>
                </c:pt>
                <c:pt idx="7198">
                  <c:v>128.40600000000001</c:v>
                </c:pt>
                <c:pt idx="7199">
                  <c:v>128.47999999999999</c:v>
                </c:pt>
                <c:pt idx="7200">
                  <c:v>128.489</c:v>
                </c:pt>
                <c:pt idx="7201">
                  <c:v>128.49199999999999</c:v>
                </c:pt>
                <c:pt idx="7202">
                  <c:v>128.49700000000001</c:v>
                </c:pt>
                <c:pt idx="7203">
                  <c:v>128.505</c:v>
                </c:pt>
                <c:pt idx="7204">
                  <c:v>128.51599999999999</c:v>
                </c:pt>
                <c:pt idx="7205">
                  <c:v>128.52799999999999</c:v>
                </c:pt>
                <c:pt idx="7206">
                  <c:v>128.54</c:v>
                </c:pt>
                <c:pt idx="7207">
                  <c:v>128.55099999999999</c:v>
                </c:pt>
                <c:pt idx="7208">
                  <c:v>128.56100000000001</c:v>
                </c:pt>
                <c:pt idx="7209">
                  <c:v>128.571</c:v>
                </c:pt>
                <c:pt idx="7210">
                  <c:v>128.583</c:v>
                </c:pt>
                <c:pt idx="7211">
                  <c:v>128.602</c:v>
                </c:pt>
                <c:pt idx="7212">
                  <c:v>128.65199999999999</c:v>
                </c:pt>
                <c:pt idx="7213">
                  <c:v>128.691</c:v>
                </c:pt>
                <c:pt idx="7214">
                  <c:v>128.69499999999999</c:v>
                </c:pt>
                <c:pt idx="7215">
                  <c:v>128.69900000000001</c:v>
                </c:pt>
                <c:pt idx="7216">
                  <c:v>128.70599999999999</c:v>
                </c:pt>
                <c:pt idx="7217">
                  <c:v>128.71700000000001</c:v>
                </c:pt>
                <c:pt idx="7218">
                  <c:v>128.72999999999999</c:v>
                </c:pt>
                <c:pt idx="7219">
                  <c:v>128.74299999999999</c:v>
                </c:pt>
                <c:pt idx="7220">
                  <c:v>128.75399999999999</c:v>
                </c:pt>
                <c:pt idx="7221">
                  <c:v>128.76400000000001</c:v>
                </c:pt>
                <c:pt idx="7222">
                  <c:v>128.774</c:v>
                </c:pt>
                <c:pt idx="7223">
                  <c:v>128.785</c:v>
                </c:pt>
                <c:pt idx="7224">
                  <c:v>128.79599999999999</c:v>
                </c:pt>
                <c:pt idx="7225">
                  <c:v>128.80600000000001</c:v>
                </c:pt>
                <c:pt idx="7226">
                  <c:v>128.81700000000001</c:v>
                </c:pt>
                <c:pt idx="7227">
                  <c:v>128.83500000000001</c:v>
                </c:pt>
                <c:pt idx="7228">
                  <c:v>128.85499999999999</c:v>
                </c:pt>
                <c:pt idx="7229">
                  <c:v>128.88200000000001</c:v>
                </c:pt>
                <c:pt idx="7230">
                  <c:v>128.9</c:v>
                </c:pt>
                <c:pt idx="7231">
                  <c:v>128.935</c:v>
                </c:pt>
                <c:pt idx="7232">
                  <c:v>128.96600000000001</c:v>
                </c:pt>
                <c:pt idx="7233">
                  <c:v>128.97300000000001</c:v>
                </c:pt>
                <c:pt idx="7234">
                  <c:v>128.977</c:v>
                </c:pt>
                <c:pt idx="7235">
                  <c:v>128.98699999999999</c:v>
                </c:pt>
                <c:pt idx="7236">
                  <c:v>128.999</c:v>
                </c:pt>
                <c:pt idx="7237">
                  <c:v>129.012</c:v>
                </c:pt>
                <c:pt idx="7238">
                  <c:v>129.03399999999999</c:v>
                </c:pt>
                <c:pt idx="7239">
                  <c:v>129.053</c:v>
                </c:pt>
                <c:pt idx="7240">
                  <c:v>129.06299999999999</c:v>
                </c:pt>
                <c:pt idx="7241">
                  <c:v>129.06299999999999</c:v>
                </c:pt>
                <c:pt idx="7242">
                  <c:v>129.066</c:v>
                </c:pt>
                <c:pt idx="7243">
                  <c:v>129.07900000000001</c:v>
                </c:pt>
                <c:pt idx="7244">
                  <c:v>129.11500000000001</c:v>
                </c:pt>
                <c:pt idx="7245">
                  <c:v>129.14500000000001</c:v>
                </c:pt>
                <c:pt idx="7246">
                  <c:v>129.166</c:v>
                </c:pt>
                <c:pt idx="7247">
                  <c:v>129.197</c:v>
                </c:pt>
                <c:pt idx="7248">
                  <c:v>129.24600000000001</c:v>
                </c:pt>
                <c:pt idx="7249">
                  <c:v>129.29</c:v>
                </c:pt>
                <c:pt idx="7250">
                  <c:v>129.297</c:v>
                </c:pt>
                <c:pt idx="7251">
                  <c:v>129.297</c:v>
                </c:pt>
                <c:pt idx="7252">
                  <c:v>129.30000000000001</c:v>
                </c:pt>
                <c:pt idx="7253">
                  <c:v>129.30699999999999</c:v>
                </c:pt>
                <c:pt idx="7254">
                  <c:v>129.315</c:v>
                </c:pt>
                <c:pt idx="7255">
                  <c:v>129.32499999999999</c:v>
                </c:pt>
                <c:pt idx="7256">
                  <c:v>129.33600000000001</c:v>
                </c:pt>
                <c:pt idx="7257">
                  <c:v>129.34800000000001</c:v>
                </c:pt>
                <c:pt idx="7258">
                  <c:v>129.35900000000001</c:v>
                </c:pt>
                <c:pt idx="7259">
                  <c:v>129.36799999999999</c:v>
                </c:pt>
                <c:pt idx="7260">
                  <c:v>129.37700000000001</c:v>
                </c:pt>
                <c:pt idx="7261">
                  <c:v>129.387</c:v>
                </c:pt>
                <c:pt idx="7262">
                  <c:v>129.39699999999999</c:v>
                </c:pt>
                <c:pt idx="7263">
                  <c:v>129.40700000000001</c:v>
                </c:pt>
                <c:pt idx="7264">
                  <c:v>129.42500000000001</c:v>
                </c:pt>
                <c:pt idx="7265">
                  <c:v>129.47</c:v>
                </c:pt>
                <c:pt idx="7266">
                  <c:v>129.48500000000001</c:v>
                </c:pt>
                <c:pt idx="7267">
                  <c:v>129.48699999999999</c:v>
                </c:pt>
                <c:pt idx="7268">
                  <c:v>129.49100000000001</c:v>
                </c:pt>
                <c:pt idx="7269">
                  <c:v>129.49799999999999</c:v>
                </c:pt>
                <c:pt idx="7270">
                  <c:v>129.50700000000001</c:v>
                </c:pt>
                <c:pt idx="7271">
                  <c:v>129.517</c:v>
                </c:pt>
                <c:pt idx="7272">
                  <c:v>129.529</c:v>
                </c:pt>
                <c:pt idx="7273">
                  <c:v>129.541</c:v>
                </c:pt>
                <c:pt idx="7274">
                  <c:v>129.554</c:v>
                </c:pt>
                <c:pt idx="7275">
                  <c:v>129.56299999999999</c:v>
                </c:pt>
                <c:pt idx="7276">
                  <c:v>129.572</c:v>
                </c:pt>
                <c:pt idx="7277">
                  <c:v>129.58199999999999</c:v>
                </c:pt>
                <c:pt idx="7278">
                  <c:v>129.59200000000001</c:v>
                </c:pt>
                <c:pt idx="7279">
                  <c:v>129.60300000000001</c:v>
                </c:pt>
                <c:pt idx="7280">
                  <c:v>129.613</c:v>
                </c:pt>
                <c:pt idx="7281">
                  <c:v>129.624</c:v>
                </c:pt>
                <c:pt idx="7282">
                  <c:v>129.637</c:v>
                </c:pt>
                <c:pt idx="7283">
                  <c:v>129.661</c:v>
                </c:pt>
                <c:pt idx="7284">
                  <c:v>129.71899999999999</c:v>
                </c:pt>
                <c:pt idx="7285">
                  <c:v>129.80500000000001</c:v>
                </c:pt>
                <c:pt idx="7286">
                  <c:v>129.892</c:v>
                </c:pt>
                <c:pt idx="7287">
                  <c:v>129.90799999999999</c:v>
                </c:pt>
                <c:pt idx="7288">
                  <c:v>129.90799999999999</c:v>
                </c:pt>
                <c:pt idx="7289">
                  <c:v>129.90799999999999</c:v>
                </c:pt>
                <c:pt idx="7290">
                  <c:v>129.91</c:v>
                </c:pt>
                <c:pt idx="7291">
                  <c:v>129.917</c:v>
                </c:pt>
                <c:pt idx="7292">
                  <c:v>129.92599999999999</c:v>
                </c:pt>
                <c:pt idx="7293">
                  <c:v>129.93600000000001</c:v>
                </c:pt>
                <c:pt idx="7294">
                  <c:v>129.947</c:v>
                </c:pt>
                <c:pt idx="7295">
                  <c:v>129.96100000000001</c:v>
                </c:pt>
                <c:pt idx="7296">
                  <c:v>129.977</c:v>
                </c:pt>
                <c:pt idx="7297">
                  <c:v>129.99</c:v>
                </c:pt>
                <c:pt idx="7298">
                  <c:v>130</c:v>
                </c:pt>
                <c:pt idx="7299">
                  <c:v>130.011</c:v>
                </c:pt>
                <c:pt idx="7300">
                  <c:v>130.02199999999999</c:v>
                </c:pt>
                <c:pt idx="7301">
                  <c:v>130.036</c:v>
                </c:pt>
                <c:pt idx="7302">
                  <c:v>130.06200000000001</c:v>
                </c:pt>
                <c:pt idx="7303">
                  <c:v>130.11600000000001</c:v>
                </c:pt>
                <c:pt idx="7304">
                  <c:v>130.203</c:v>
                </c:pt>
                <c:pt idx="7305">
                  <c:v>130.291</c:v>
                </c:pt>
                <c:pt idx="7306">
                  <c:v>130.38</c:v>
                </c:pt>
                <c:pt idx="7307">
                  <c:v>130.45699999999999</c:v>
                </c:pt>
                <c:pt idx="7308">
                  <c:v>130.518</c:v>
                </c:pt>
                <c:pt idx="7309">
                  <c:v>130.56899999999999</c:v>
                </c:pt>
                <c:pt idx="7310">
                  <c:v>130.6</c:v>
                </c:pt>
                <c:pt idx="7311">
                  <c:v>130.60300000000001</c:v>
                </c:pt>
                <c:pt idx="7312">
                  <c:v>130.60300000000001</c:v>
                </c:pt>
                <c:pt idx="7313">
                  <c:v>130.60300000000001</c:v>
                </c:pt>
                <c:pt idx="7314">
                  <c:v>130.60300000000001</c:v>
                </c:pt>
                <c:pt idx="7315">
                  <c:v>130.608</c:v>
                </c:pt>
                <c:pt idx="7316">
                  <c:v>130.61600000000001</c:v>
                </c:pt>
                <c:pt idx="7317">
                  <c:v>130.625</c:v>
                </c:pt>
                <c:pt idx="7318">
                  <c:v>130.636</c:v>
                </c:pt>
                <c:pt idx="7319">
                  <c:v>130.648</c:v>
                </c:pt>
                <c:pt idx="7320">
                  <c:v>130.65799999999999</c:v>
                </c:pt>
                <c:pt idx="7321">
                  <c:v>130.667</c:v>
                </c:pt>
                <c:pt idx="7322">
                  <c:v>130.67599999999999</c:v>
                </c:pt>
                <c:pt idx="7323">
                  <c:v>130.68600000000001</c:v>
                </c:pt>
                <c:pt idx="7324">
                  <c:v>130.697</c:v>
                </c:pt>
                <c:pt idx="7325">
                  <c:v>130.72</c:v>
                </c:pt>
                <c:pt idx="7326">
                  <c:v>130.77199999999999</c:v>
                </c:pt>
                <c:pt idx="7327">
                  <c:v>130.846</c:v>
                </c:pt>
                <c:pt idx="7328">
                  <c:v>130.91800000000001</c:v>
                </c:pt>
                <c:pt idx="7329">
                  <c:v>130.99199999999999</c:v>
                </c:pt>
                <c:pt idx="7330">
                  <c:v>131.06700000000001</c:v>
                </c:pt>
                <c:pt idx="7331">
                  <c:v>131.13300000000001</c:v>
                </c:pt>
                <c:pt idx="7332">
                  <c:v>131.17099999999999</c:v>
                </c:pt>
                <c:pt idx="7333">
                  <c:v>131.178</c:v>
                </c:pt>
                <c:pt idx="7334">
                  <c:v>131.178</c:v>
                </c:pt>
                <c:pt idx="7335">
                  <c:v>131.178</c:v>
                </c:pt>
                <c:pt idx="7336">
                  <c:v>131.18</c:v>
                </c:pt>
                <c:pt idx="7337">
                  <c:v>131.18799999999999</c:v>
                </c:pt>
                <c:pt idx="7338">
                  <c:v>131.19800000000001</c:v>
                </c:pt>
                <c:pt idx="7339">
                  <c:v>131.21</c:v>
                </c:pt>
                <c:pt idx="7340">
                  <c:v>131.22499999999999</c:v>
                </c:pt>
                <c:pt idx="7341">
                  <c:v>131.239</c:v>
                </c:pt>
                <c:pt idx="7342">
                  <c:v>131.25</c:v>
                </c:pt>
                <c:pt idx="7343">
                  <c:v>131.26</c:v>
                </c:pt>
                <c:pt idx="7344">
                  <c:v>131.27099999999999</c:v>
                </c:pt>
                <c:pt idx="7345">
                  <c:v>131.28200000000001</c:v>
                </c:pt>
                <c:pt idx="7346">
                  <c:v>131.29400000000001</c:v>
                </c:pt>
                <c:pt idx="7347">
                  <c:v>131.31299999999999</c:v>
                </c:pt>
                <c:pt idx="7348">
                  <c:v>131.36000000000001</c:v>
                </c:pt>
                <c:pt idx="7349">
                  <c:v>131.44499999999999</c:v>
                </c:pt>
                <c:pt idx="7350">
                  <c:v>131.51900000000001</c:v>
                </c:pt>
                <c:pt idx="7351">
                  <c:v>131.54499999999999</c:v>
                </c:pt>
                <c:pt idx="7352">
                  <c:v>131.54599999999999</c:v>
                </c:pt>
                <c:pt idx="7353">
                  <c:v>131.548</c:v>
                </c:pt>
                <c:pt idx="7354">
                  <c:v>131.55600000000001</c:v>
                </c:pt>
                <c:pt idx="7355">
                  <c:v>131.56399999999999</c:v>
                </c:pt>
                <c:pt idx="7356">
                  <c:v>131.57400000000001</c:v>
                </c:pt>
                <c:pt idx="7357">
                  <c:v>131.58600000000001</c:v>
                </c:pt>
                <c:pt idx="7358">
                  <c:v>131.6</c:v>
                </c:pt>
                <c:pt idx="7359">
                  <c:v>131.613</c:v>
                </c:pt>
                <c:pt idx="7360">
                  <c:v>131.624</c:v>
                </c:pt>
                <c:pt idx="7361">
                  <c:v>131.63399999999999</c:v>
                </c:pt>
                <c:pt idx="7362">
                  <c:v>131.64400000000001</c:v>
                </c:pt>
                <c:pt idx="7363">
                  <c:v>131.655</c:v>
                </c:pt>
                <c:pt idx="7364">
                  <c:v>131.666</c:v>
                </c:pt>
                <c:pt idx="7365">
                  <c:v>131.67599999999999</c:v>
                </c:pt>
                <c:pt idx="7366">
                  <c:v>131.70099999999999</c:v>
                </c:pt>
                <c:pt idx="7367">
                  <c:v>131.74600000000001</c:v>
                </c:pt>
                <c:pt idx="7368">
                  <c:v>131.76499999999999</c:v>
                </c:pt>
                <c:pt idx="7369">
                  <c:v>131.767</c:v>
                </c:pt>
                <c:pt idx="7370">
                  <c:v>131.77000000000001</c:v>
                </c:pt>
                <c:pt idx="7371">
                  <c:v>131.77600000000001</c:v>
                </c:pt>
                <c:pt idx="7372">
                  <c:v>131.78200000000001</c:v>
                </c:pt>
                <c:pt idx="7373">
                  <c:v>131.78800000000001</c:v>
                </c:pt>
                <c:pt idx="7374">
                  <c:v>131.79499999999999</c:v>
                </c:pt>
                <c:pt idx="7375">
                  <c:v>131.80099999999999</c:v>
                </c:pt>
                <c:pt idx="7376">
                  <c:v>131.809</c:v>
                </c:pt>
                <c:pt idx="7377">
                  <c:v>131.81700000000001</c:v>
                </c:pt>
                <c:pt idx="7378">
                  <c:v>131.82599999999999</c:v>
                </c:pt>
                <c:pt idx="7379">
                  <c:v>131.83500000000001</c:v>
                </c:pt>
                <c:pt idx="7380">
                  <c:v>131.84299999999999</c:v>
                </c:pt>
                <c:pt idx="7381">
                  <c:v>131.852</c:v>
                </c:pt>
                <c:pt idx="7382">
                  <c:v>131.87200000000001</c:v>
                </c:pt>
                <c:pt idx="7383">
                  <c:v>131.90799999999999</c:v>
                </c:pt>
                <c:pt idx="7384">
                  <c:v>131.94499999999999</c:v>
                </c:pt>
                <c:pt idx="7385">
                  <c:v>132.01400000000001</c:v>
                </c:pt>
                <c:pt idx="7386">
                  <c:v>132.10300000000001</c:v>
                </c:pt>
                <c:pt idx="7387">
                  <c:v>132.19399999999999</c:v>
                </c:pt>
                <c:pt idx="7388">
                  <c:v>132.28399999999999</c:v>
                </c:pt>
                <c:pt idx="7389">
                  <c:v>132.37299999999999</c:v>
                </c:pt>
                <c:pt idx="7390">
                  <c:v>132.46</c:v>
                </c:pt>
                <c:pt idx="7391">
                  <c:v>132.547</c:v>
                </c:pt>
                <c:pt idx="7392">
                  <c:v>132.62299999999999</c:v>
                </c:pt>
                <c:pt idx="7393">
                  <c:v>132.68299999999999</c:v>
                </c:pt>
                <c:pt idx="7394">
                  <c:v>132.73400000000001</c:v>
                </c:pt>
                <c:pt idx="7395">
                  <c:v>132.779</c:v>
                </c:pt>
                <c:pt idx="7396">
                  <c:v>132.81399999999999</c:v>
                </c:pt>
                <c:pt idx="7397">
                  <c:v>132.84</c:v>
                </c:pt>
                <c:pt idx="7398">
                  <c:v>132.84</c:v>
                </c:pt>
                <c:pt idx="7399">
                  <c:v>132.84</c:v>
                </c:pt>
                <c:pt idx="7400">
                  <c:v>132.84</c:v>
                </c:pt>
                <c:pt idx="7401">
                  <c:v>132.84</c:v>
                </c:pt>
                <c:pt idx="7402">
                  <c:v>132.84</c:v>
                </c:pt>
                <c:pt idx="7403">
                  <c:v>132.84</c:v>
                </c:pt>
                <c:pt idx="7404">
                  <c:v>132.84</c:v>
                </c:pt>
                <c:pt idx="7405">
                  <c:v>132.84299999999999</c:v>
                </c:pt>
                <c:pt idx="7406">
                  <c:v>132.84700000000001</c:v>
                </c:pt>
                <c:pt idx="7407">
                  <c:v>132.85400000000001</c:v>
                </c:pt>
                <c:pt idx="7408">
                  <c:v>132.86099999999999</c:v>
                </c:pt>
                <c:pt idx="7409">
                  <c:v>132.869</c:v>
                </c:pt>
                <c:pt idx="7410">
                  <c:v>132.876</c:v>
                </c:pt>
                <c:pt idx="7411">
                  <c:v>132.88399999999999</c:v>
                </c:pt>
                <c:pt idx="7412">
                  <c:v>132.892</c:v>
                </c:pt>
                <c:pt idx="7413">
                  <c:v>132.9</c:v>
                </c:pt>
                <c:pt idx="7414">
                  <c:v>132.90799999999999</c:v>
                </c:pt>
                <c:pt idx="7415">
                  <c:v>132.91499999999999</c:v>
                </c:pt>
                <c:pt idx="7416">
                  <c:v>132.923</c:v>
                </c:pt>
                <c:pt idx="7417">
                  <c:v>132.93</c:v>
                </c:pt>
                <c:pt idx="7418">
                  <c:v>132.93700000000001</c:v>
                </c:pt>
                <c:pt idx="7419">
                  <c:v>132.94499999999999</c:v>
                </c:pt>
                <c:pt idx="7420">
                  <c:v>132.952</c:v>
                </c:pt>
                <c:pt idx="7421">
                  <c:v>132.96</c:v>
                </c:pt>
                <c:pt idx="7422">
                  <c:v>132.96700000000001</c:v>
                </c:pt>
                <c:pt idx="7423">
                  <c:v>132.97499999999999</c:v>
                </c:pt>
                <c:pt idx="7424">
                  <c:v>132.982</c:v>
                </c:pt>
                <c:pt idx="7425">
                  <c:v>132.989</c:v>
                </c:pt>
                <c:pt idx="7426">
                  <c:v>132.99700000000001</c:v>
                </c:pt>
                <c:pt idx="7427">
                  <c:v>133.00399999999999</c:v>
                </c:pt>
                <c:pt idx="7428">
                  <c:v>133.012</c:v>
                </c:pt>
                <c:pt idx="7429">
                  <c:v>133.02000000000001</c:v>
                </c:pt>
                <c:pt idx="7430">
                  <c:v>133.02699999999999</c:v>
                </c:pt>
                <c:pt idx="7431">
                  <c:v>133.035</c:v>
                </c:pt>
                <c:pt idx="7432">
                  <c:v>133.042</c:v>
                </c:pt>
                <c:pt idx="7433">
                  <c:v>133.05099999999999</c:v>
                </c:pt>
                <c:pt idx="7434">
                  <c:v>133.08699999999999</c:v>
                </c:pt>
                <c:pt idx="7435">
                  <c:v>133.16300000000001</c:v>
                </c:pt>
                <c:pt idx="7436">
                  <c:v>133.23500000000001</c:v>
                </c:pt>
                <c:pt idx="7437">
                  <c:v>133.303</c:v>
                </c:pt>
                <c:pt idx="7438">
                  <c:v>133.34700000000001</c:v>
                </c:pt>
                <c:pt idx="7439">
                  <c:v>133.38300000000001</c:v>
                </c:pt>
                <c:pt idx="7440">
                  <c:v>133.44200000000001</c:v>
                </c:pt>
                <c:pt idx="7441">
                  <c:v>133.52000000000001</c:v>
                </c:pt>
                <c:pt idx="7442">
                  <c:v>133.60499999999999</c:v>
                </c:pt>
                <c:pt idx="7443">
                  <c:v>133.69200000000001</c:v>
                </c:pt>
                <c:pt idx="7444">
                  <c:v>133.774</c:v>
                </c:pt>
                <c:pt idx="7445">
                  <c:v>133.84899999999999</c:v>
                </c:pt>
                <c:pt idx="7446">
                  <c:v>133.91300000000001</c:v>
                </c:pt>
                <c:pt idx="7447">
                  <c:v>133.958</c:v>
                </c:pt>
                <c:pt idx="7448">
                  <c:v>133.99600000000001</c:v>
                </c:pt>
                <c:pt idx="7449">
                  <c:v>134.00299999999999</c:v>
                </c:pt>
                <c:pt idx="7450">
                  <c:v>134.00299999999999</c:v>
                </c:pt>
                <c:pt idx="7451">
                  <c:v>134.00299999999999</c:v>
                </c:pt>
                <c:pt idx="7452">
                  <c:v>134.00299999999999</c:v>
                </c:pt>
                <c:pt idx="7453">
                  <c:v>134.00299999999999</c:v>
                </c:pt>
                <c:pt idx="7454">
                  <c:v>134.00299999999999</c:v>
                </c:pt>
                <c:pt idx="7455">
                  <c:v>134.00800000000001</c:v>
                </c:pt>
                <c:pt idx="7456">
                  <c:v>134.035</c:v>
                </c:pt>
                <c:pt idx="7457">
                  <c:v>134.08600000000001</c:v>
                </c:pt>
                <c:pt idx="7458">
                  <c:v>134.13800000000001</c:v>
                </c:pt>
                <c:pt idx="7459">
                  <c:v>134.16399999999999</c:v>
                </c:pt>
                <c:pt idx="7460">
                  <c:v>134.19200000000001</c:v>
                </c:pt>
                <c:pt idx="7461">
                  <c:v>134.19200000000001</c:v>
                </c:pt>
                <c:pt idx="7462">
                  <c:v>134.19200000000001</c:v>
                </c:pt>
                <c:pt idx="7463">
                  <c:v>134.19200000000001</c:v>
                </c:pt>
                <c:pt idx="7464">
                  <c:v>134.19399999999999</c:v>
                </c:pt>
                <c:pt idx="7465">
                  <c:v>134.20099999999999</c:v>
                </c:pt>
                <c:pt idx="7466">
                  <c:v>134.209</c:v>
                </c:pt>
                <c:pt idx="7467">
                  <c:v>134.21899999999999</c:v>
                </c:pt>
                <c:pt idx="7468">
                  <c:v>134.232</c:v>
                </c:pt>
                <c:pt idx="7469">
                  <c:v>134.244</c:v>
                </c:pt>
                <c:pt idx="7470">
                  <c:v>134.25200000000001</c:v>
                </c:pt>
                <c:pt idx="7471">
                  <c:v>134.262</c:v>
                </c:pt>
                <c:pt idx="7472">
                  <c:v>134.27199999999999</c:v>
                </c:pt>
                <c:pt idx="7473">
                  <c:v>134.28299999999999</c:v>
                </c:pt>
                <c:pt idx="7474">
                  <c:v>134.292</c:v>
                </c:pt>
                <c:pt idx="7475">
                  <c:v>134.30699999999999</c:v>
                </c:pt>
                <c:pt idx="7476">
                  <c:v>134.34100000000001</c:v>
                </c:pt>
                <c:pt idx="7477">
                  <c:v>134.40899999999999</c:v>
                </c:pt>
                <c:pt idx="7478">
                  <c:v>134.46</c:v>
                </c:pt>
                <c:pt idx="7479">
                  <c:v>134.46199999999999</c:v>
                </c:pt>
                <c:pt idx="7480">
                  <c:v>134.464</c:v>
                </c:pt>
                <c:pt idx="7481">
                  <c:v>134.47</c:v>
                </c:pt>
                <c:pt idx="7482">
                  <c:v>134.47900000000001</c:v>
                </c:pt>
                <c:pt idx="7483">
                  <c:v>134.49100000000001</c:v>
                </c:pt>
                <c:pt idx="7484">
                  <c:v>134.50299999999999</c:v>
                </c:pt>
                <c:pt idx="7485">
                  <c:v>134.51499999999999</c:v>
                </c:pt>
                <c:pt idx="7486">
                  <c:v>134.52500000000001</c:v>
                </c:pt>
                <c:pt idx="7487">
                  <c:v>134.536</c:v>
                </c:pt>
                <c:pt idx="7488">
                  <c:v>134.547</c:v>
                </c:pt>
                <c:pt idx="7489">
                  <c:v>134.55799999999999</c:v>
                </c:pt>
                <c:pt idx="7490">
                  <c:v>134.57599999999999</c:v>
                </c:pt>
                <c:pt idx="7491">
                  <c:v>134.62200000000001</c:v>
                </c:pt>
                <c:pt idx="7492">
                  <c:v>134.70500000000001</c:v>
                </c:pt>
                <c:pt idx="7493">
                  <c:v>134.78399999999999</c:v>
                </c:pt>
                <c:pt idx="7494">
                  <c:v>134.82400000000001</c:v>
                </c:pt>
                <c:pt idx="7495">
                  <c:v>134.82400000000001</c:v>
                </c:pt>
                <c:pt idx="7496">
                  <c:v>134.82400000000001</c:v>
                </c:pt>
                <c:pt idx="7497">
                  <c:v>134.82499999999999</c:v>
                </c:pt>
                <c:pt idx="7498">
                  <c:v>134.83099999999999</c:v>
                </c:pt>
                <c:pt idx="7499">
                  <c:v>134.84</c:v>
                </c:pt>
                <c:pt idx="7500">
                  <c:v>134.84899999999999</c:v>
                </c:pt>
                <c:pt idx="7501">
                  <c:v>134.86000000000001</c:v>
                </c:pt>
                <c:pt idx="7502">
                  <c:v>134.87200000000001</c:v>
                </c:pt>
                <c:pt idx="7503">
                  <c:v>134.88399999999999</c:v>
                </c:pt>
                <c:pt idx="7504">
                  <c:v>134.89699999999999</c:v>
                </c:pt>
                <c:pt idx="7505">
                  <c:v>134.911</c:v>
                </c:pt>
                <c:pt idx="7506">
                  <c:v>134.92400000000001</c:v>
                </c:pt>
                <c:pt idx="7507">
                  <c:v>134.935</c:v>
                </c:pt>
                <c:pt idx="7508">
                  <c:v>134.94499999999999</c:v>
                </c:pt>
                <c:pt idx="7509">
                  <c:v>134.95599999999999</c:v>
                </c:pt>
                <c:pt idx="7510">
                  <c:v>134.96700000000001</c:v>
                </c:pt>
                <c:pt idx="7511">
                  <c:v>134.97800000000001</c:v>
                </c:pt>
                <c:pt idx="7512">
                  <c:v>134.988</c:v>
                </c:pt>
                <c:pt idx="7513">
                  <c:v>134.99799999999999</c:v>
                </c:pt>
                <c:pt idx="7514">
                  <c:v>135.01300000000001</c:v>
                </c:pt>
                <c:pt idx="7515">
                  <c:v>135.05099999999999</c:v>
                </c:pt>
                <c:pt idx="7516">
                  <c:v>135.12</c:v>
                </c:pt>
                <c:pt idx="7517">
                  <c:v>135.20599999999999</c:v>
                </c:pt>
                <c:pt idx="7518">
                  <c:v>135.28299999999999</c:v>
                </c:pt>
                <c:pt idx="7519">
                  <c:v>135.346</c:v>
                </c:pt>
                <c:pt idx="7520">
                  <c:v>135.386</c:v>
                </c:pt>
                <c:pt idx="7521">
                  <c:v>135.392</c:v>
                </c:pt>
                <c:pt idx="7522">
                  <c:v>135.392</c:v>
                </c:pt>
                <c:pt idx="7523">
                  <c:v>135.392</c:v>
                </c:pt>
                <c:pt idx="7524">
                  <c:v>135.39500000000001</c:v>
                </c:pt>
                <c:pt idx="7525">
                  <c:v>135.40100000000001</c:v>
                </c:pt>
                <c:pt idx="7526">
                  <c:v>135.41</c:v>
                </c:pt>
                <c:pt idx="7527">
                  <c:v>135.41900000000001</c:v>
                </c:pt>
                <c:pt idx="7528">
                  <c:v>135.43</c:v>
                </c:pt>
                <c:pt idx="7529">
                  <c:v>135.44200000000001</c:v>
                </c:pt>
                <c:pt idx="7530">
                  <c:v>135.45400000000001</c:v>
                </c:pt>
                <c:pt idx="7531">
                  <c:v>135.465</c:v>
                </c:pt>
                <c:pt idx="7532">
                  <c:v>135.47399999999999</c:v>
                </c:pt>
                <c:pt idx="7533">
                  <c:v>135.48099999999999</c:v>
                </c:pt>
                <c:pt idx="7534">
                  <c:v>135.49100000000001</c:v>
                </c:pt>
                <c:pt idx="7535">
                  <c:v>135.501</c:v>
                </c:pt>
                <c:pt idx="7536">
                  <c:v>135.512</c:v>
                </c:pt>
                <c:pt idx="7537">
                  <c:v>135.52099999999999</c:v>
                </c:pt>
                <c:pt idx="7538">
                  <c:v>135.54</c:v>
                </c:pt>
                <c:pt idx="7539">
                  <c:v>135.583</c:v>
                </c:pt>
                <c:pt idx="7540">
                  <c:v>135.642</c:v>
                </c:pt>
                <c:pt idx="7541">
                  <c:v>135.68299999999999</c:v>
                </c:pt>
                <c:pt idx="7542">
                  <c:v>135.70099999999999</c:v>
                </c:pt>
                <c:pt idx="7543">
                  <c:v>135.70599999999999</c:v>
                </c:pt>
                <c:pt idx="7544">
                  <c:v>135.70699999999999</c:v>
                </c:pt>
                <c:pt idx="7545">
                  <c:v>135.709</c:v>
                </c:pt>
                <c:pt idx="7546">
                  <c:v>135.715</c:v>
                </c:pt>
                <c:pt idx="7547">
                  <c:v>135.72499999999999</c:v>
                </c:pt>
                <c:pt idx="7548">
                  <c:v>135.73400000000001</c:v>
                </c:pt>
                <c:pt idx="7549">
                  <c:v>135.74799999999999</c:v>
                </c:pt>
                <c:pt idx="7550">
                  <c:v>135.761</c:v>
                </c:pt>
                <c:pt idx="7551">
                  <c:v>135.774</c:v>
                </c:pt>
                <c:pt idx="7552">
                  <c:v>135.78299999999999</c:v>
                </c:pt>
                <c:pt idx="7553">
                  <c:v>135.79400000000001</c:v>
                </c:pt>
                <c:pt idx="7554">
                  <c:v>135.80500000000001</c:v>
                </c:pt>
                <c:pt idx="7555">
                  <c:v>135.81700000000001</c:v>
                </c:pt>
                <c:pt idx="7556">
                  <c:v>135.82900000000001</c:v>
                </c:pt>
                <c:pt idx="7557">
                  <c:v>135.857</c:v>
                </c:pt>
                <c:pt idx="7558">
                  <c:v>135.91999999999999</c:v>
                </c:pt>
                <c:pt idx="7559">
                  <c:v>135.994</c:v>
                </c:pt>
                <c:pt idx="7560">
                  <c:v>136.02500000000001</c:v>
                </c:pt>
                <c:pt idx="7561">
                  <c:v>136.02500000000001</c:v>
                </c:pt>
                <c:pt idx="7562">
                  <c:v>136.02799999999999</c:v>
                </c:pt>
                <c:pt idx="7563">
                  <c:v>136.035</c:v>
                </c:pt>
                <c:pt idx="7564">
                  <c:v>136.04400000000001</c:v>
                </c:pt>
                <c:pt idx="7565">
                  <c:v>136.05600000000001</c:v>
                </c:pt>
                <c:pt idx="7566">
                  <c:v>136.06899999999999</c:v>
                </c:pt>
                <c:pt idx="7567">
                  <c:v>136.083</c:v>
                </c:pt>
                <c:pt idx="7568">
                  <c:v>136.095</c:v>
                </c:pt>
                <c:pt idx="7569">
                  <c:v>136.10599999999999</c:v>
                </c:pt>
                <c:pt idx="7570">
                  <c:v>136.11799999999999</c:v>
                </c:pt>
                <c:pt idx="7571">
                  <c:v>136.12899999999999</c:v>
                </c:pt>
                <c:pt idx="7572">
                  <c:v>136.14500000000001</c:v>
                </c:pt>
                <c:pt idx="7573">
                  <c:v>136.18100000000001</c:v>
                </c:pt>
                <c:pt idx="7574">
                  <c:v>136.25299999999999</c:v>
                </c:pt>
                <c:pt idx="7575">
                  <c:v>136.34399999999999</c:v>
                </c:pt>
                <c:pt idx="7576">
                  <c:v>136.43299999999999</c:v>
                </c:pt>
                <c:pt idx="7577">
                  <c:v>136.46799999999999</c:v>
                </c:pt>
                <c:pt idx="7578">
                  <c:v>136.49199999999999</c:v>
                </c:pt>
                <c:pt idx="7579">
                  <c:v>136.506</c:v>
                </c:pt>
                <c:pt idx="7580">
                  <c:v>136.506</c:v>
                </c:pt>
                <c:pt idx="7581">
                  <c:v>136.506</c:v>
                </c:pt>
                <c:pt idx="7582">
                  <c:v>136.50700000000001</c:v>
                </c:pt>
                <c:pt idx="7583">
                  <c:v>136.51400000000001</c:v>
                </c:pt>
                <c:pt idx="7584">
                  <c:v>136.523</c:v>
                </c:pt>
                <c:pt idx="7585">
                  <c:v>136.53299999999999</c:v>
                </c:pt>
                <c:pt idx="7586">
                  <c:v>136.54599999999999</c:v>
                </c:pt>
                <c:pt idx="7587">
                  <c:v>136.55799999999999</c:v>
                </c:pt>
                <c:pt idx="7588">
                  <c:v>136.56899999999999</c:v>
                </c:pt>
                <c:pt idx="7589">
                  <c:v>136.57900000000001</c:v>
                </c:pt>
                <c:pt idx="7590">
                  <c:v>136.59</c:v>
                </c:pt>
                <c:pt idx="7591">
                  <c:v>136.601</c:v>
                </c:pt>
                <c:pt idx="7592">
                  <c:v>136.619</c:v>
                </c:pt>
                <c:pt idx="7593">
                  <c:v>136.655</c:v>
                </c:pt>
                <c:pt idx="7594">
                  <c:v>136.72200000000001</c:v>
                </c:pt>
                <c:pt idx="7595">
                  <c:v>136.81</c:v>
                </c:pt>
                <c:pt idx="7596">
                  <c:v>136.86600000000001</c:v>
                </c:pt>
                <c:pt idx="7597">
                  <c:v>136.86600000000001</c:v>
                </c:pt>
                <c:pt idx="7598">
                  <c:v>136.86600000000001</c:v>
                </c:pt>
                <c:pt idx="7599">
                  <c:v>136.87</c:v>
                </c:pt>
                <c:pt idx="7600">
                  <c:v>136.87899999999999</c:v>
                </c:pt>
                <c:pt idx="7601">
                  <c:v>136.88800000000001</c:v>
                </c:pt>
                <c:pt idx="7602">
                  <c:v>136.899</c:v>
                </c:pt>
                <c:pt idx="7603">
                  <c:v>136.911</c:v>
                </c:pt>
                <c:pt idx="7604">
                  <c:v>136.92400000000001</c:v>
                </c:pt>
                <c:pt idx="7605">
                  <c:v>136.93600000000001</c:v>
                </c:pt>
                <c:pt idx="7606">
                  <c:v>136.94499999999999</c:v>
                </c:pt>
                <c:pt idx="7607">
                  <c:v>136.95400000000001</c:v>
                </c:pt>
                <c:pt idx="7608">
                  <c:v>136.965</c:v>
                </c:pt>
                <c:pt idx="7609">
                  <c:v>136.976</c:v>
                </c:pt>
                <c:pt idx="7610">
                  <c:v>136.98699999999999</c:v>
                </c:pt>
                <c:pt idx="7611">
                  <c:v>136.999</c:v>
                </c:pt>
                <c:pt idx="7612">
                  <c:v>137.024</c:v>
                </c:pt>
                <c:pt idx="7613">
                  <c:v>137.08500000000001</c:v>
                </c:pt>
                <c:pt idx="7614">
                  <c:v>137.137</c:v>
                </c:pt>
                <c:pt idx="7615">
                  <c:v>137.137</c:v>
                </c:pt>
                <c:pt idx="7616">
                  <c:v>137.13800000000001</c:v>
                </c:pt>
                <c:pt idx="7617">
                  <c:v>137.142</c:v>
                </c:pt>
                <c:pt idx="7618">
                  <c:v>137.149</c:v>
                </c:pt>
                <c:pt idx="7619">
                  <c:v>137.15899999999999</c:v>
                </c:pt>
                <c:pt idx="7620">
                  <c:v>137.16900000000001</c:v>
                </c:pt>
                <c:pt idx="7621">
                  <c:v>137.179</c:v>
                </c:pt>
                <c:pt idx="7622">
                  <c:v>137.191</c:v>
                </c:pt>
                <c:pt idx="7623">
                  <c:v>137.20400000000001</c:v>
                </c:pt>
                <c:pt idx="7624">
                  <c:v>137.21700000000001</c:v>
                </c:pt>
                <c:pt idx="7625">
                  <c:v>137.22800000000001</c:v>
                </c:pt>
                <c:pt idx="7626">
                  <c:v>137.24</c:v>
                </c:pt>
                <c:pt idx="7627">
                  <c:v>137.25200000000001</c:v>
                </c:pt>
                <c:pt idx="7628">
                  <c:v>137.26300000000001</c:v>
                </c:pt>
                <c:pt idx="7629">
                  <c:v>137.273</c:v>
                </c:pt>
                <c:pt idx="7630">
                  <c:v>137.28299999999999</c:v>
                </c:pt>
                <c:pt idx="7631">
                  <c:v>137.30099999999999</c:v>
                </c:pt>
                <c:pt idx="7632">
                  <c:v>137.345</c:v>
                </c:pt>
                <c:pt idx="7633">
                  <c:v>137.404</c:v>
                </c:pt>
                <c:pt idx="7634">
                  <c:v>137.471</c:v>
                </c:pt>
                <c:pt idx="7635">
                  <c:v>137.55000000000001</c:v>
                </c:pt>
                <c:pt idx="7636">
                  <c:v>137.62</c:v>
                </c:pt>
                <c:pt idx="7637">
                  <c:v>137.67599999999999</c:v>
                </c:pt>
                <c:pt idx="7638">
                  <c:v>137.70500000000001</c:v>
                </c:pt>
                <c:pt idx="7639">
                  <c:v>137.74100000000001</c:v>
                </c:pt>
                <c:pt idx="7640">
                  <c:v>137.74100000000001</c:v>
                </c:pt>
                <c:pt idx="7641">
                  <c:v>137.74100000000001</c:v>
                </c:pt>
                <c:pt idx="7642">
                  <c:v>137.74100000000001</c:v>
                </c:pt>
                <c:pt idx="7643">
                  <c:v>137.74700000000001</c:v>
                </c:pt>
                <c:pt idx="7644">
                  <c:v>137.755</c:v>
                </c:pt>
                <c:pt idx="7645">
                  <c:v>137.76300000000001</c:v>
                </c:pt>
                <c:pt idx="7646">
                  <c:v>137.774</c:v>
                </c:pt>
                <c:pt idx="7647">
                  <c:v>137.786</c:v>
                </c:pt>
                <c:pt idx="7648">
                  <c:v>137.798</c:v>
                </c:pt>
                <c:pt idx="7649">
                  <c:v>137.80600000000001</c:v>
                </c:pt>
                <c:pt idx="7650">
                  <c:v>137.815</c:v>
                </c:pt>
                <c:pt idx="7651">
                  <c:v>137.82499999999999</c:v>
                </c:pt>
                <c:pt idx="7652">
                  <c:v>137.83500000000001</c:v>
                </c:pt>
                <c:pt idx="7653">
                  <c:v>137.846</c:v>
                </c:pt>
                <c:pt idx="7654">
                  <c:v>137.85599999999999</c:v>
                </c:pt>
                <c:pt idx="7655">
                  <c:v>137.881</c:v>
                </c:pt>
                <c:pt idx="7656">
                  <c:v>137.941</c:v>
                </c:pt>
                <c:pt idx="7657">
                  <c:v>137.999</c:v>
                </c:pt>
                <c:pt idx="7658">
                  <c:v>138.00899999999999</c:v>
                </c:pt>
                <c:pt idx="7659">
                  <c:v>138.02699999999999</c:v>
                </c:pt>
                <c:pt idx="7660">
                  <c:v>138.09200000000001</c:v>
                </c:pt>
                <c:pt idx="7661">
                  <c:v>138.12799999999999</c:v>
                </c:pt>
                <c:pt idx="7662">
                  <c:v>138.14699999999999</c:v>
                </c:pt>
                <c:pt idx="7663">
                  <c:v>138.15100000000001</c:v>
                </c:pt>
                <c:pt idx="7664">
                  <c:v>138.154</c:v>
                </c:pt>
                <c:pt idx="7665">
                  <c:v>138.16</c:v>
                </c:pt>
                <c:pt idx="7666">
                  <c:v>138.17099999999999</c:v>
                </c:pt>
                <c:pt idx="7667">
                  <c:v>138.18700000000001</c:v>
                </c:pt>
                <c:pt idx="7668">
                  <c:v>138.21</c:v>
                </c:pt>
                <c:pt idx="7669">
                  <c:v>138.232</c:v>
                </c:pt>
                <c:pt idx="7670">
                  <c:v>138.25299999999999</c:v>
                </c:pt>
                <c:pt idx="7671">
                  <c:v>138.26599999999999</c:v>
                </c:pt>
                <c:pt idx="7672">
                  <c:v>138.28100000000001</c:v>
                </c:pt>
                <c:pt idx="7673">
                  <c:v>138.28399999999999</c:v>
                </c:pt>
                <c:pt idx="7674">
                  <c:v>138.28399999999999</c:v>
                </c:pt>
                <c:pt idx="7675">
                  <c:v>138.28399999999999</c:v>
                </c:pt>
                <c:pt idx="7676">
                  <c:v>138.28700000000001</c:v>
                </c:pt>
                <c:pt idx="7677">
                  <c:v>138.30500000000001</c:v>
                </c:pt>
                <c:pt idx="7678">
                  <c:v>138.35499999999999</c:v>
                </c:pt>
                <c:pt idx="7679">
                  <c:v>138.43299999999999</c:v>
                </c:pt>
                <c:pt idx="7680">
                  <c:v>138.45099999999999</c:v>
                </c:pt>
                <c:pt idx="7681">
                  <c:v>138.49600000000001</c:v>
                </c:pt>
                <c:pt idx="7682">
                  <c:v>138.49600000000001</c:v>
                </c:pt>
                <c:pt idx="7683">
                  <c:v>138.49600000000001</c:v>
                </c:pt>
                <c:pt idx="7684">
                  <c:v>138.5</c:v>
                </c:pt>
                <c:pt idx="7685">
                  <c:v>138.50800000000001</c:v>
                </c:pt>
                <c:pt idx="7686">
                  <c:v>138.517</c:v>
                </c:pt>
                <c:pt idx="7687">
                  <c:v>138.52699999999999</c:v>
                </c:pt>
                <c:pt idx="7688">
                  <c:v>138.53899999999999</c:v>
                </c:pt>
                <c:pt idx="7689">
                  <c:v>138.55099999999999</c:v>
                </c:pt>
                <c:pt idx="7690">
                  <c:v>138.56200000000001</c:v>
                </c:pt>
                <c:pt idx="7691">
                  <c:v>138.572</c:v>
                </c:pt>
                <c:pt idx="7692">
                  <c:v>138.583</c:v>
                </c:pt>
                <c:pt idx="7693">
                  <c:v>138.59299999999999</c:v>
                </c:pt>
                <c:pt idx="7694">
                  <c:v>138.62100000000001</c:v>
                </c:pt>
                <c:pt idx="7695">
                  <c:v>138.68700000000001</c:v>
                </c:pt>
                <c:pt idx="7696">
                  <c:v>138.76400000000001</c:v>
                </c:pt>
                <c:pt idx="7697">
                  <c:v>138.81800000000001</c:v>
                </c:pt>
                <c:pt idx="7698">
                  <c:v>138.83600000000001</c:v>
                </c:pt>
                <c:pt idx="7699">
                  <c:v>138.83600000000001</c:v>
                </c:pt>
                <c:pt idx="7700">
                  <c:v>138.839</c:v>
                </c:pt>
                <c:pt idx="7701">
                  <c:v>138.845</c:v>
                </c:pt>
                <c:pt idx="7702">
                  <c:v>138.85400000000001</c:v>
                </c:pt>
                <c:pt idx="7703">
                  <c:v>138.864</c:v>
                </c:pt>
                <c:pt idx="7704">
                  <c:v>138.874</c:v>
                </c:pt>
                <c:pt idx="7705">
                  <c:v>138.88499999999999</c:v>
                </c:pt>
                <c:pt idx="7706">
                  <c:v>138.89500000000001</c:v>
                </c:pt>
                <c:pt idx="7707">
                  <c:v>138.90700000000001</c:v>
                </c:pt>
                <c:pt idx="7708">
                  <c:v>138.91999999999999</c:v>
                </c:pt>
                <c:pt idx="7709">
                  <c:v>138.93199999999999</c:v>
                </c:pt>
                <c:pt idx="7710">
                  <c:v>138.94300000000001</c:v>
                </c:pt>
                <c:pt idx="7711">
                  <c:v>138.953</c:v>
                </c:pt>
                <c:pt idx="7712">
                  <c:v>138.964</c:v>
                </c:pt>
                <c:pt idx="7713">
                  <c:v>138.97499999999999</c:v>
                </c:pt>
                <c:pt idx="7714">
                  <c:v>138.98599999999999</c:v>
                </c:pt>
                <c:pt idx="7715">
                  <c:v>138.99600000000001</c:v>
                </c:pt>
                <c:pt idx="7716">
                  <c:v>139.01</c:v>
                </c:pt>
                <c:pt idx="7717">
                  <c:v>139.04499999999999</c:v>
                </c:pt>
                <c:pt idx="7718">
                  <c:v>139.11199999999999</c:v>
                </c:pt>
                <c:pt idx="7719">
                  <c:v>139.19800000000001</c:v>
                </c:pt>
                <c:pt idx="7720">
                  <c:v>139.28399999999999</c:v>
                </c:pt>
                <c:pt idx="7721">
                  <c:v>139.358</c:v>
                </c:pt>
                <c:pt idx="7722">
                  <c:v>139.40799999999999</c:v>
                </c:pt>
                <c:pt idx="7723">
                  <c:v>139.46299999999999</c:v>
                </c:pt>
                <c:pt idx="7724">
                  <c:v>139.46299999999999</c:v>
                </c:pt>
                <c:pt idx="7725">
                  <c:v>139.46299999999999</c:v>
                </c:pt>
                <c:pt idx="7726">
                  <c:v>139.46299999999999</c:v>
                </c:pt>
                <c:pt idx="7727">
                  <c:v>139.46700000000001</c:v>
                </c:pt>
                <c:pt idx="7728">
                  <c:v>139.47399999999999</c:v>
                </c:pt>
                <c:pt idx="7729">
                  <c:v>139.48400000000001</c:v>
                </c:pt>
                <c:pt idx="7730">
                  <c:v>139.49600000000001</c:v>
                </c:pt>
                <c:pt idx="7731">
                  <c:v>139.51</c:v>
                </c:pt>
                <c:pt idx="7732">
                  <c:v>139.52099999999999</c:v>
                </c:pt>
                <c:pt idx="7733">
                  <c:v>139.53100000000001</c:v>
                </c:pt>
                <c:pt idx="7734">
                  <c:v>139.542</c:v>
                </c:pt>
                <c:pt idx="7735">
                  <c:v>139.55799999999999</c:v>
                </c:pt>
                <c:pt idx="7736">
                  <c:v>139.59100000000001</c:v>
                </c:pt>
                <c:pt idx="7737">
                  <c:v>139.655</c:v>
                </c:pt>
                <c:pt idx="7738">
                  <c:v>139.74100000000001</c:v>
                </c:pt>
                <c:pt idx="7739">
                  <c:v>139.78899999999999</c:v>
                </c:pt>
                <c:pt idx="7740">
                  <c:v>139.79300000000001</c:v>
                </c:pt>
                <c:pt idx="7741">
                  <c:v>139.79300000000001</c:v>
                </c:pt>
                <c:pt idx="7742">
                  <c:v>139.798</c:v>
                </c:pt>
                <c:pt idx="7743">
                  <c:v>139.80500000000001</c:v>
                </c:pt>
                <c:pt idx="7744">
                  <c:v>139.816</c:v>
                </c:pt>
                <c:pt idx="7745">
                  <c:v>139.83000000000001</c:v>
                </c:pt>
                <c:pt idx="7746">
                  <c:v>139.84299999999999</c:v>
                </c:pt>
                <c:pt idx="7747">
                  <c:v>139.85499999999999</c:v>
                </c:pt>
                <c:pt idx="7748">
                  <c:v>139.86500000000001</c:v>
                </c:pt>
                <c:pt idx="7749">
                  <c:v>139.876</c:v>
                </c:pt>
                <c:pt idx="7750">
                  <c:v>139.887</c:v>
                </c:pt>
                <c:pt idx="7751">
                  <c:v>139.9</c:v>
                </c:pt>
                <c:pt idx="7752">
                  <c:v>139.934</c:v>
                </c:pt>
                <c:pt idx="7753">
                  <c:v>139.99799999999999</c:v>
                </c:pt>
                <c:pt idx="7754">
                  <c:v>140.05199999999999</c:v>
                </c:pt>
                <c:pt idx="7755">
                  <c:v>140.07</c:v>
                </c:pt>
                <c:pt idx="7756">
                  <c:v>140.09100000000001</c:v>
                </c:pt>
                <c:pt idx="7757">
                  <c:v>140.10400000000001</c:v>
                </c:pt>
                <c:pt idx="7758">
                  <c:v>140.10900000000001</c:v>
                </c:pt>
                <c:pt idx="7759">
                  <c:v>140.114</c:v>
                </c:pt>
                <c:pt idx="7760">
                  <c:v>140.11699999999999</c:v>
                </c:pt>
                <c:pt idx="7761">
                  <c:v>140.11699999999999</c:v>
                </c:pt>
                <c:pt idx="7762">
                  <c:v>140.119</c:v>
                </c:pt>
                <c:pt idx="7763">
                  <c:v>140.12799999999999</c:v>
                </c:pt>
                <c:pt idx="7764">
                  <c:v>140.13800000000001</c:v>
                </c:pt>
                <c:pt idx="7765">
                  <c:v>140.15</c:v>
                </c:pt>
                <c:pt idx="7766">
                  <c:v>140.161</c:v>
                </c:pt>
                <c:pt idx="7767">
                  <c:v>140.172</c:v>
                </c:pt>
                <c:pt idx="7768">
                  <c:v>140.184</c:v>
                </c:pt>
                <c:pt idx="7769">
                  <c:v>140.197</c:v>
                </c:pt>
                <c:pt idx="7770">
                  <c:v>140.209</c:v>
                </c:pt>
                <c:pt idx="7771">
                  <c:v>140.21899999999999</c:v>
                </c:pt>
                <c:pt idx="7772">
                  <c:v>140.22900000000001</c:v>
                </c:pt>
                <c:pt idx="7773">
                  <c:v>140.24</c:v>
                </c:pt>
                <c:pt idx="7774">
                  <c:v>140.25200000000001</c:v>
                </c:pt>
                <c:pt idx="7775">
                  <c:v>140.26300000000001</c:v>
                </c:pt>
                <c:pt idx="7776">
                  <c:v>140.297</c:v>
                </c:pt>
                <c:pt idx="7777">
                  <c:v>140.357</c:v>
                </c:pt>
                <c:pt idx="7778">
                  <c:v>140.41399999999999</c:v>
                </c:pt>
                <c:pt idx="7779">
                  <c:v>140.43</c:v>
                </c:pt>
                <c:pt idx="7780">
                  <c:v>140.43100000000001</c:v>
                </c:pt>
                <c:pt idx="7781">
                  <c:v>140.43299999999999</c:v>
                </c:pt>
                <c:pt idx="7782">
                  <c:v>140.43899999999999</c:v>
                </c:pt>
                <c:pt idx="7783">
                  <c:v>140.447</c:v>
                </c:pt>
                <c:pt idx="7784">
                  <c:v>140.45599999999999</c:v>
                </c:pt>
                <c:pt idx="7785">
                  <c:v>140.46600000000001</c:v>
                </c:pt>
                <c:pt idx="7786">
                  <c:v>140.477</c:v>
                </c:pt>
                <c:pt idx="7787">
                  <c:v>140.489</c:v>
                </c:pt>
                <c:pt idx="7788">
                  <c:v>140.50200000000001</c:v>
                </c:pt>
                <c:pt idx="7789">
                  <c:v>140.51300000000001</c:v>
                </c:pt>
                <c:pt idx="7790">
                  <c:v>140.523</c:v>
                </c:pt>
                <c:pt idx="7791">
                  <c:v>140.53200000000001</c:v>
                </c:pt>
                <c:pt idx="7792">
                  <c:v>140.542</c:v>
                </c:pt>
                <c:pt idx="7793">
                  <c:v>140.553</c:v>
                </c:pt>
                <c:pt idx="7794">
                  <c:v>140.56399999999999</c:v>
                </c:pt>
                <c:pt idx="7795">
                  <c:v>140.57499999999999</c:v>
                </c:pt>
                <c:pt idx="7796">
                  <c:v>140.59800000000001</c:v>
                </c:pt>
                <c:pt idx="7797">
                  <c:v>140.648</c:v>
                </c:pt>
                <c:pt idx="7798">
                  <c:v>140.71600000000001</c:v>
                </c:pt>
                <c:pt idx="7799">
                  <c:v>140.71600000000001</c:v>
                </c:pt>
                <c:pt idx="7800">
                  <c:v>140.71600000000001</c:v>
                </c:pt>
                <c:pt idx="7801">
                  <c:v>140.72</c:v>
                </c:pt>
                <c:pt idx="7802">
                  <c:v>140.727</c:v>
                </c:pt>
                <c:pt idx="7803">
                  <c:v>140.73599999999999</c:v>
                </c:pt>
                <c:pt idx="7804">
                  <c:v>140.74600000000001</c:v>
                </c:pt>
                <c:pt idx="7805">
                  <c:v>140.75700000000001</c:v>
                </c:pt>
                <c:pt idx="7806">
                  <c:v>140.77000000000001</c:v>
                </c:pt>
                <c:pt idx="7807">
                  <c:v>140.78200000000001</c:v>
                </c:pt>
                <c:pt idx="7808">
                  <c:v>140.792</c:v>
                </c:pt>
                <c:pt idx="7809">
                  <c:v>140.803</c:v>
                </c:pt>
                <c:pt idx="7810">
                  <c:v>140.81399999999999</c:v>
                </c:pt>
                <c:pt idx="7811">
                  <c:v>140.82599999999999</c:v>
                </c:pt>
                <c:pt idx="7812">
                  <c:v>140.83799999999999</c:v>
                </c:pt>
                <c:pt idx="7813">
                  <c:v>140.85499999999999</c:v>
                </c:pt>
                <c:pt idx="7814">
                  <c:v>140.898</c:v>
                </c:pt>
                <c:pt idx="7815">
                  <c:v>140.97200000000001</c:v>
                </c:pt>
                <c:pt idx="7816">
                  <c:v>141.041</c:v>
                </c:pt>
                <c:pt idx="7817">
                  <c:v>141.09899999999999</c:v>
                </c:pt>
                <c:pt idx="7818">
                  <c:v>141.09899999999999</c:v>
                </c:pt>
                <c:pt idx="7819">
                  <c:v>141.09899999999999</c:v>
                </c:pt>
                <c:pt idx="7820">
                  <c:v>141.101</c:v>
                </c:pt>
                <c:pt idx="7821">
                  <c:v>141.108</c:v>
                </c:pt>
                <c:pt idx="7822">
                  <c:v>141.11799999999999</c:v>
                </c:pt>
                <c:pt idx="7823">
                  <c:v>141.12799999999999</c:v>
                </c:pt>
                <c:pt idx="7824">
                  <c:v>141.13999999999999</c:v>
                </c:pt>
                <c:pt idx="7825">
                  <c:v>141.155</c:v>
                </c:pt>
                <c:pt idx="7826">
                  <c:v>141.16800000000001</c:v>
                </c:pt>
                <c:pt idx="7827">
                  <c:v>141.179</c:v>
                </c:pt>
                <c:pt idx="7828">
                  <c:v>141.18899999999999</c:v>
                </c:pt>
                <c:pt idx="7829">
                  <c:v>141.19900000000001</c:v>
                </c:pt>
                <c:pt idx="7830">
                  <c:v>141.21</c:v>
                </c:pt>
                <c:pt idx="7831">
                  <c:v>141.221</c:v>
                </c:pt>
                <c:pt idx="7832">
                  <c:v>141.23099999999999</c:v>
                </c:pt>
                <c:pt idx="7833">
                  <c:v>141.244</c:v>
                </c:pt>
                <c:pt idx="7834">
                  <c:v>141.27099999999999</c:v>
                </c:pt>
                <c:pt idx="7835">
                  <c:v>141.33199999999999</c:v>
                </c:pt>
                <c:pt idx="7836">
                  <c:v>141.41499999999999</c:v>
                </c:pt>
                <c:pt idx="7837">
                  <c:v>141.48599999999999</c:v>
                </c:pt>
                <c:pt idx="7838">
                  <c:v>141.53399999999999</c:v>
                </c:pt>
                <c:pt idx="7839">
                  <c:v>141.57400000000001</c:v>
                </c:pt>
                <c:pt idx="7840">
                  <c:v>141.57400000000001</c:v>
                </c:pt>
                <c:pt idx="7841">
                  <c:v>141.57400000000001</c:v>
                </c:pt>
                <c:pt idx="7842">
                  <c:v>141.578</c:v>
                </c:pt>
                <c:pt idx="7843">
                  <c:v>141.584</c:v>
                </c:pt>
                <c:pt idx="7844">
                  <c:v>141.589</c:v>
                </c:pt>
                <c:pt idx="7845">
                  <c:v>141.589</c:v>
                </c:pt>
                <c:pt idx="7846">
                  <c:v>141.589</c:v>
                </c:pt>
                <c:pt idx="7847">
                  <c:v>141.589</c:v>
                </c:pt>
                <c:pt idx="7848">
                  <c:v>141.589</c:v>
                </c:pt>
                <c:pt idx="7849">
                  <c:v>141.589</c:v>
                </c:pt>
                <c:pt idx="7850">
                  <c:v>141.589</c:v>
                </c:pt>
                <c:pt idx="7851">
                  <c:v>141.589</c:v>
                </c:pt>
                <c:pt idx="7852">
                  <c:v>141.589</c:v>
                </c:pt>
                <c:pt idx="7853">
                  <c:v>141.589</c:v>
                </c:pt>
                <c:pt idx="7854">
                  <c:v>141.589</c:v>
                </c:pt>
                <c:pt idx="7855">
                  <c:v>141.589</c:v>
                </c:pt>
                <c:pt idx="7856">
                  <c:v>141.589</c:v>
                </c:pt>
                <c:pt idx="7857">
                  <c:v>141.589</c:v>
                </c:pt>
                <c:pt idx="7858">
                  <c:v>141.589</c:v>
                </c:pt>
                <c:pt idx="7859">
                  <c:v>141.589</c:v>
                </c:pt>
                <c:pt idx="7860">
                  <c:v>141.589</c:v>
                </c:pt>
                <c:pt idx="7861">
                  <c:v>141.589</c:v>
                </c:pt>
                <c:pt idx="7862">
                  <c:v>141.589</c:v>
                </c:pt>
                <c:pt idx="7863">
                  <c:v>141.589</c:v>
                </c:pt>
                <c:pt idx="7864">
                  <c:v>141.589</c:v>
                </c:pt>
                <c:pt idx="7865">
                  <c:v>141.589</c:v>
                </c:pt>
                <c:pt idx="7866">
                  <c:v>141.589</c:v>
                </c:pt>
                <c:pt idx="7867">
                  <c:v>141.589</c:v>
                </c:pt>
                <c:pt idx="7868">
                  <c:v>141.589</c:v>
                </c:pt>
                <c:pt idx="7869">
                  <c:v>141.589</c:v>
                </c:pt>
                <c:pt idx="7870">
                  <c:v>141.589</c:v>
                </c:pt>
                <c:pt idx="7871">
                  <c:v>141.589</c:v>
                </c:pt>
                <c:pt idx="7872">
                  <c:v>141.589</c:v>
                </c:pt>
                <c:pt idx="7873">
                  <c:v>141.589</c:v>
                </c:pt>
                <c:pt idx="7874">
                  <c:v>141.589</c:v>
                </c:pt>
                <c:pt idx="7875">
                  <c:v>141.589</c:v>
                </c:pt>
                <c:pt idx="7876">
                  <c:v>141.589</c:v>
                </c:pt>
                <c:pt idx="7877">
                  <c:v>141.589</c:v>
                </c:pt>
                <c:pt idx="7878">
                  <c:v>141.59200000000001</c:v>
                </c:pt>
                <c:pt idx="7879">
                  <c:v>141.61500000000001</c:v>
                </c:pt>
                <c:pt idx="7880">
                  <c:v>141.66300000000001</c:v>
                </c:pt>
                <c:pt idx="7881">
                  <c:v>141.72499999999999</c:v>
                </c:pt>
                <c:pt idx="7882">
                  <c:v>141.75</c:v>
                </c:pt>
                <c:pt idx="7883">
                  <c:v>141.77799999999999</c:v>
                </c:pt>
                <c:pt idx="7884">
                  <c:v>141.815</c:v>
                </c:pt>
                <c:pt idx="7885">
                  <c:v>141.86099999999999</c:v>
                </c:pt>
                <c:pt idx="7886">
                  <c:v>141.917</c:v>
                </c:pt>
                <c:pt idx="7887">
                  <c:v>141.96299999999999</c:v>
                </c:pt>
                <c:pt idx="7888">
                  <c:v>141.97499999999999</c:v>
                </c:pt>
                <c:pt idx="7889">
                  <c:v>141.97499999999999</c:v>
                </c:pt>
                <c:pt idx="7890">
                  <c:v>141.97499999999999</c:v>
                </c:pt>
                <c:pt idx="7891">
                  <c:v>141.97800000000001</c:v>
                </c:pt>
                <c:pt idx="7892">
                  <c:v>141.98500000000001</c:v>
                </c:pt>
                <c:pt idx="7893">
                  <c:v>141.99299999999999</c:v>
                </c:pt>
                <c:pt idx="7894">
                  <c:v>142.005</c:v>
                </c:pt>
                <c:pt idx="7895">
                  <c:v>142.018</c:v>
                </c:pt>
                <c:pt idx="7896">
                  <c:v>142.029</c:v>
                </c:pt>
                <c:pt idx="7897">
                  <c:v>142.03899999999999</c:v>
                </c:pt>
                <c:pt idx="7898">
                  <c:v>142.048</c:v>
                </c:pt>
                <c:pt idx="7899">
                  <c:v>142.059</c:v>
                </c:pt>
                <c:pt idx="7900">
                  <c:v>142.07</c:v>
                </c:pt>
                <c:pt idx="7901">
                  <c:v>142.08099999999999</c:v>
                </c:pt>
                <c:pt idx="7902">
                  <c:v>142.12200000000001</c:v>
                </c:pt>
                <c:pt idx="7903">
                  <c:v>142.166</c:v>
                </c:pt>
                <c:pt idx="7904">
                  <c:v>142.172</c:v>
                </c:pt>
                <c:pt idx="7905">
                  <c:v>142.19300000000001</c:v>
                </c:pt>
                <c:pt idx="7906">
                  <c:v>142.221</c:v>
                </c:pt>
                <c:pt idx="7907">
                  <c:v>142.23599999999999</c:v>
                </c:pt>
                <c:pt idx="7908">
                  <c:v>142.24799999999999</c:v>
                </c:pt>
                <c:pt idx="7909">
                  <c:v>142.262</c:v>
                </c:pt>
                <c:pt idx="7910">
                  <c:v>142.273</c:v>
                </c:pt>
                <c:pt idx="7911">
                  <c:v>142.28399999999999</c:v>
                </c:pt>
                <c:pt idx="7912">
                  <c:v>142.309</c:v>
                </c:pt>
                <c:pt idx="7913">
                  <c:v>142.37100000000001</c:v>
                </c:pt>
                <c:pt idx="7914">
                  <c:v>142.453</c:v>
                </c:pt>
                <c:pt idx="7915">
                  <c:v>142.48099999999999</c:v>
                </c:pt>
                <c:pt idx="7916">
                  <c:v>142.48099999999999</c:v>
                </c:pt>
                <c:pt idx="7917">
                  <c:v>142.48400000000001</c:v>
                </c:pt>
                <c:pt idx="7918">
                  <c:v>142.49199999999999</c:v>
                </c:pt>
                <c:pt idx="7919">
                  <c:v>142.50200000000001</c:v>
                </c:pt>
                <c:pt idx="7920">
                  <c:v>142.51400000000001</c:v>
                </c:pt>
                <c:pt idx="7921">
                  <c:v>142.52699999999999</c:v>
                </c:pt>
                <c:pt idx="7922">
                  <c:v>142.54</c:v>
                </c:pt>
                <c:pt idx="7923">
                  <c:v>142.55000000000001</c:v>
                </c:pt>
                <c:pt idx="7924">
                  <c:v>142.559</c:v>
                </c:pt>
                <c:pt idx="7925">
                  <c:v>142.56899999999999</c:v>
                </c:pt>
                <c:pt idx="7926">
                  <c:v>142.57900000000001</c:v>
                </c:pt>
                <c:pt idx="7927">
                  <c:v>142.589</c:v>
                </c:pt>
                <c:pt idx="7928">
                  <c:v>142.60499999999999</c:v>
                </c:pt>
                <c:pt idx="7929">
                  <c:v>142.63999999999999</c:v>
                </c:pt>
                <c:pt idx="7930">
                  <c:v>142.69800000000001</c:v>
                </c:pt>
                <c:pt idx="7931">
                  <c:v>142.73500000000001</c:v>
                </c:pt>
                <c:pt idx="7932">
                  <c:v>142.73500000000001</c:v>
                </c:pt>
                <c:pt idx="7933">
                  <c:v>142.739</c:v>
                </c:pt>
                <c:pt idx="7934">
                  <c:v>142.74700000000001</c:v>
                </c:pt>
                <c:pt idx="7935">
                  <c:v>142.756</c:v>
                </c:pt>
                <c:pt idx="7936">
                  <c:v>142.76900000000001</c:v>
                </c:pt>
                <c:pt idx="7937">
                  <c:v>142.78200000000001</c:v>
                </c:pt>
                <c:pt idx="7938">
                  <c:v>142.79300000000001</c:v>
                </c:pt>
                <c:pt idx="7939">
                  <c:v>142.803</c:v>
                </c:pt>
                <c:pt idx="7940">
                  <c:v>142.81299999999999</c:v>
                </c:pt>
                <c:pt idx="7941">
                  <c:v>142.82400000000001</c:v>
                </c:pt>
                <c:pt idx="7942">
                  <c:v>142.83500000000001</c:v>
                </c:pt>
                <c:pt idx="7943">
                  <c:v>142.845</c:v>
                </c:pt>
                <c:pt idx="7944">
                  <c:v>142.869</c:v>
                </c:pt>
                <c:pt idx="7945">
                  <c:v>142.90899999999999</c:v>
                </c:pt>
                <c:pt idx="7946">
                  <c:v>142.94300000000001</c:v>
                </c:pt>
                <c:pt idx="7947">
                  <c:v>142.976</c:v>
                </c:pt>
                <c:pt idx="7948">
                  <c:v>142.99199999999999</c:v>
                </c:pt>
                <c:pt idx="7949">
                  <c:v>142.99299999999999</c:v>
                </c:pt>
                <c:pt idx="7950">
                  <c:v>142.99700000000001</c:v>
                </c:pt>
                <c:pt idx="7951">
                  <c:v>143.005</c:v>
                </c:pt>
                <c:pt idx="7952">
                  <c:v>143.01499999999999</c:v>
                </c:pt>
                <c:pt idx="7953">
                  <c:v>143.02699999999999</c:v>
                </c:pt>
                <c:pt idx="7954">
                  <c:v>143.03899999999999</c:v>
                </c:pt>
                <c:pt idx="7955">
                  <c:v>143.053</c:v>
                </c:pt>
                <c:pt idx="7956">
                  <c:v>143.065</c:v>
                </c:pt>
                <c:pt idx="7957">
                  <c:v>143.07400000000001</c:v>
                </c:pt>
                <c:pt idx="7958">
                  <c:v>143.084</c:v>
                </c:pt>
                <c:pt idx="7959">
                  <c:v>143.096</c:v>
                </c:pt>
                <c:pt idx="7960">
                  <c:v>143.107</c:v>
                </c:pt>
                <c:pt idx="7961">
                  <c:v>143.11799999999999</c:v>
                </c:pt>
                <c:pt idx="7962">
                  <c:v>143.131</c:v>
                </c:pt>
                <c:pt idx="7963">
                  <c:v>143.16800000000001</c:v>
                </c:pt>
                <c:pt idx="7964">
                  <c:v>143.21100000000001</c:v>
                </c:pt>
                <c:pt idx="7965">
                  <c:v>143.26900000000001</c:v>
                </c:pt>
                <c:pt idx="7966">
                  <c:v>143.328</c:v>
                </c:pt>
                <c:pt idx="7967">
                  <c:v>143.38999999999999</c:v>
                </c:pt>
                <c:pt idx="7968">
                  <c:v>143.44800000000001</c:v>
                </c:pt>
                <c:pt idx="7969">
                  <c:v>143.48699999999999</c:v>
                </c:pt>
                <c:pt idx="7970">
                  <c:v>143.505</c:v>
                </c:pt>
                <c:pt idx="7971">
                  <c:v>143.505</c:v>
                </c:pt>
                <c:pt idx="7972">
                  <c:v>143.505</c:v>
                </c:pt>
                <c:pt idx="7973">
                  <c:v>143.50800000000001</c:v>
                </c:pt>
                <c:pt idx="7974">
                  <c:v>143.51300000000001</c:v>
                </c:pt>
                <c:pt idx="7975">
                  <c:v>143.52199999999999</c:v>
                </c:pt>
                <c:pt idx="7976">
                  <c:v>143.53200000000001</c:v>
                </c:pt>
                <c:pt idx="7977">
                  <c:v>143.54400000000001</c:v>
                </c:pt>
                <c:pt idx="7978">
                  <c:v>143.55699999999999</c:v>
                </c:pt>
                <c:pt idx="7979">
                  <c:v>143.56899999999999</c:v>
                </c:pt>
                <c:pt idx="7980">
                  <c:v>143.57900000000001</c:v>
                </c:pt>
                <c:pt idx="7981">
                  <c:v>143.59</c:v>
                </c:pt>
                <c:pt idx="7982">
                  <c:v>143.6</c:v>
                </c:pt>
                <c:pt idx="7983">
                  <c:v>143.61099999999999</c:v>
                </c:pt>
                <c:pt idx="7984">
                  <c:v>143.62700000000001</c:v>
                </c:pt>
                <c:pt idx="7985">
                  <c:v>143.673</c:v>
                </c:pt>
                <c:pt idx="7986">
                  <c:v>143.69200000000001</c:v>
                </c:pt>
                <c:pt idx="7987">
                  <c:v>143.69900000000001</c:v>
                </c:pt>
                <c:pt idx="7988">
                  <c:v>143.708</c:v>
                </c:pt>
                <c:pt idx="7989">
                  <c:v>143.71700000000001</c:v>
                </c:pt>
                <c:pt idx="7990">
                  <c:v>143.72800000000001</c:v>
                </c:pt>
                <c:pt idx="7991">
                  <c:v>143.74100000000001</c:v>
                </c:pt>
                <c:pt idx="7992">
                  <c:v>143.75399999999999</c:v>
                </c:pt>
                <c:pt idx="7993">
                  <c:v>143.76499999999999</c:v>
                </c:pt>
                <c:pt idx="7994">
                  <c:v>143.77500000000001</c:v>
                </c:pt>
                <c:pt idx="7995">
                  <c:v>143.786</c:v>
                </c:pt>
                <c:pt idx="7996">
                  <c:v>143.79599999999999</c:v>
                </c:pt>
                <c:pt idx="7997">
                  <c:v>143.83199999999999</c:v>
                </c:pt>
                <c:pt idx="7998">
                  <c:v>143.905</c:v>
                </c:pt>
                <c:pt idx="7999">
                  <c:v>143.97800000000001</c:v>
                </c:pt>
                <c:pt idx="8000">
                  <c:v>144.048</c:v>
                </c:pt>
                <c:pt idx="8001">
                  <c:v>144.11199999999999</c:v>
                </c:pt>
                <c:pt idx="8002">
                  <c:v>144.17400000000001</c:v>
                </c:pt>
                <c:pt idx="8003">
                  <c:v>144.233</c:v>
                </c:pt>
                <c:pt idx="8004">
                  <c:v>144.27199999999999</c:v>
                </c:pt>
                <c:pt idx="8005">
                  <c:v>144.285</c:v>
                </c:pt>
                <c:pt idx="8006">
                  <c:v>144.285</c:v>
                </c:pt>
                <c:pt idx="8007">
                  <c:v>144.28800000000001</c:v>
                </c:pt>
                <c:pt idx="8008">
                  <c:v>144.29300000000001</c:v>
                </c:pt>
                <c:pt idx="8009">
                  <c:v>144.30199999999999</c:v>
                </c:pt>
                <c:pt idx="8010">
                  <c:v>144.31200000000001</c:v>
                </c:pt>
                <c:pt idx="8011">
                  <c:v>144.32300000000001</c:v>
                </c:pt>
                <c:pt idx="8012">
                  <c:v>144.33500000000001</c:v>
                </c:pt>
                <c:pt idx="8013">
                  <c:v>144.346</c:v>
                </c:pt>
                <c:pt idx="8014">
                  <c:v>144.35599999999999</c:v>
                </c:pt>
                <c:pt idx="8015">
                  <c:v>144.36600000000001</c:v>
                </c:pt>
                <c:pt idx="8016">
                  <c:v>144.37700000000001</c:v>
                </c:pt>
                <c:pt idx="8017">
                  <c:v>144.392</c:v>
                </c:pt>
                <c:pt idx="8018">
                  <c:v>144.434</c:v>
                </c:pt>
                <c:pt idx="8019">
                  <c:v>144.506</c:v>
                </c:pt>
                <c:pt idx="8020">
                  <c:v>144.51900000000001</c:v>
                </c:pt>
                <c:pt idx="8021">
                  <c:v>144.52099999999999</c:v>
                </c:pt>
                <c:pt idx="8022">
                  <c:v>144.529</c:v>
                </c:pt>
                <c:pt idx="8023">
                  <c:v>144.53800000000001</c:v>
                </c:pt>
                <c:pt idx="8024">
                  <c:v>144.55099999999999</c:v>
                </c:pt>
                <c:pt idx="8025">
                  <c:v>144.56399999999999</c:v>
                </c:pt>
                <c:pt idx="8026">
                  <c:v>144.57499999999999</c:v>
                </c:pt>
                <c:pt idx="8027">
                  <c:v>144.58500000000001</c:v>
                </c:pt>
                <c:pt idx="8028">
                  <c:v>144.596</c:v>
                </c:pt>
                <c:pt idx="8029">
                  <c:v>144.60900000000001</c:v>
                </c:pt>
                <c:pt idx="8030">
                  <c:v>144.63900000000001</c:v>
                </c:pt>
                <c:pt idx="8031">
                  <c:v>144.696</c:v>
                </c:pt>
                <c:pt idx="8032">
                  <c:v>144.733</c:v>
                </c:pt>
                <c:pt idx="8033">
                  <c:v>144.733</c:v>
                </c:pt>
                <c:pt idx="8034">
                  <c:v>144.73699999999999</c:v>
                </c:pt>
                <c:pt idx="8035">
                  <c:v>144.744</c:v>
                </c:pt>
                <c:pt idx="8036">
                  <c:v>144.756</c:v>
                </c:pt>
                <c:pt idx="8037">
                  <c:v>144.76900000000001</c:v>
                </c:pt>
                <c:pt idx="8038">
                  <c:v>144.78299999999999</c:v>
                </c:pt>
                <c:pt idx="8039">
                  <c:v>144.79499999999999</c:v>
                </c:pt>
                <c:pt idx="8040">
                  <c:v>144.80500000000001</c:v>
                </c:pt>
                <c:pt idx="8041">
                  <c:v>144.816</c:v>
                </c:pt>
                <c:pt idx="8042">
                  <c:v>144.827</c:v>
                </c:pt>
                <c:pt idx="8043">
                  <c:v>144.84800000000001</c:v>
                </c:pt>
                <c:pt idx="8044">
                  <c:v>144.89699999999999</c:v>
                </c:pt>
                <c:pt idx="8045">
                  <c:v>144.96899999999999</c:v>
                </c:pt>
                <c:pt idx="8046">
                  <c:v>145.023</c:v>
                </c:pt>
                <c:pt idx="8047">
                  <c:v>145.023</c:v>
                </c:pt>
                <c:pt idx="8048">
                  <c:v>145.03</c:v>
                </c:pt>
                <c:pt idx="8049">
                  <c:v>145.04</c:v>
                </c:pt>
                <c:pt idx="8050">
                  <c:v>145.05500000000001</c:v>
                </c:pt>
                <c:pt idx="8051">
                  <c:v>145.07</c:v>
                </c:pt>
                <c:pt idx="8052">
                  <c:v>145.083</c:v>
                </c:pt>
                <c:pt idx="8053">
                  <c:v>145.09399999999999</c:v>
                </c:pt>
                <c:pt idx="8054">
                  <c:v>145.10499999999999</c:v>
                </c:pt>
                <c:pt idx="8055">
                  <c:v>145.11600000000001</c:v>
                </c:pt>
                <c:pt idx="8056">
                  <c:v>145.13200000000001</c:v>
                </c:pt>
                <c:pt idx="8057">
                  <c:v>145.17099999999999</c:v>
                </c:pt>
                <c:pt idx="8058">
                  <c:v>145.21100000000001</c:v>
                </c:pt>
                <c:pt idx="8059">
                  <c:v>145.21100000000001</c:v>
                </c:pt>
                <c:pt idx="8060">
                  <c:v>145.21700000000001</c:v>
                </c:pt>
                <c:pt idx="8061">
                  <c:v>145.22499999999999</c:v>
                </c:pt>
                <c:pt idx="8062">
                  <c:v>145.233</c:v>
                </c:pt>
                <c:pt idx="8063">
                  <c:v>145.25800000000001</c:v>
                </c:pt>
                <c:pt idx="8064">
                  <c:v>145.30799999999999</c:v>
                </c:pt>
                <c:pt idx="8065">
                  <c:v>145.35599999999999</c:v>
                </c:pt>
                <c:pt idx="8066">
                  <c:v>145.40299999999999</c:v>
                </c:pt>
                <c:pt idx="8067">
                  <c:v>145.46799999999999</c:v>
                </c:pt>
                <c:pt idx="8068">
                  <c:v>145.505</c:v>
                </c:pt>
                <c:pt idx="8069">
                  <c:v>145.505</c:v>
                </c:pt>
                <c:pt idx="8070">
                  <c:v>145.505</c:v>
                </c:pt>
                <c:pt idx="8071">
                  <c:v>145.51</c:v>
                </c:pt>
                <c:pt idx="8072">
                  <c:v>145.517</c:v>
                </c:pt>
                <c:pt idx="8073">
                  <c:v>145.52600000000001</c:v>
                </c:pt>
                <c:pt idx="8074">
                  <c:v>145.535</c:v>
                </c:pt>
                <c:pt idx="8075">
                  <c:v>145.54599999999999</c:v>
                </c:pt>
                <c:pt idx="8076">
                  <c:v>145.55799999999999</c:v>
                </c:pt>
                <c:pt idx="8077">
                  <c:v>145.57</c:v>
                </c:pt>
                <c:pt idx="8078">
                  <c:v>145.58000000000001</c:v>
                </c:pt>
                <c:pt idx="8079">
                  <c:v>145.59</c:v>
                </c:pt>
                <c:pt idx="8080">
                  <c:v>145.601</c:v>
                </c:pt>
                <c:pt idx="8081">
                  <c:v>145.61199999999999</c:v>
                </c:pt>
                <c:pt idx="8082">
                  <c:v>145.62200000000001</c:v>
                </c:pt>
                <c:pt idx="8083">
                  <c:v>145.63499999999999</c:v>
                </c:pt>
                <c:pt idx="8084">
                  <c:v>145.66399999999999</c:v>
                </c:pt>
                <c:pt idx="8085">
                  <c:v>145.72800000000001</c:v>
                </c:pt>
                <c:pt idx="8086">
                  <c:v>145.81399999999999</c:v>
                </c:pt>
                <c:pt idx="8087">
                  <c:v>145.87</c:v>
                </c:pt>
                <c:pt idx="8088">
                  <c:v>145.87</c:v>
                </c:pt>
                <c:pt idx="8089">
                  <c:v>145.875</c:v>
                </c:pt>
                <c:pt idx="8090">
                  <c:v>145.88399999999999</c:v>
                </c:pt>
                <c:pt idx="8091">
                  <c:v>145.89599999999999</c:v>
                </c:pt>
                <c:pt idx="8092">
                  <c:v>145.91</c:v>
                </c:pt>
                <c:pt idx="8093">
                  <c:v>145.923</c:v>
                </c:pt>
                <c:pt idx="8094">
                  <c:v>145.935</c:v>
                </c:pt>
                <c:pt idx="8095">
                  <c:v>145.94499999999999</c:v>
                </c:pt>
                <c:pt idx="8096">
                  <c:v>145.95599999999999</c:v>
                </c:pt>
                <c:pt idx="8097">
                  <c:v>145.96799999999999</c:v>
                </c:pt>
                <c:pt idx="8098">
                  <c:v>145.994</c:v>
                </c:pt>
                <c:pt idx="8099">
                  <c:v>146.05600000000001</c:v>
                </c:pt>
                <c:pt idx="8100">
                  <c:v>146.14599999999999</c:v>
                </c:pt>
                <c:pt idx="8101">
                  <c:v>146.227</c:v>
                </c:pt>
                <c:pt idx="8102">
                  <c:v>146.233</c:v>
                </c:pt>
                <c:pt idx="8103">
                  <c:v>146.233</c:v>
                </c:pt>
                <c:pt idx="8104">
                  <c:v>146.251</c:v>
                </c:pt>
                <c:pt idx="8105">
                  <c:v>146.298</c:v>
                </c:pt>
                <c:pt idx="8106">
                  <c:v>146.33699999999999</c:v>
                </c:pt>
                <c:pt idx="8107">
                  <c:v>146.34299999999999</c:v>
                </c:pt>
                <c:pt idx="8108">
                  <c:v>146.34399999999999</c:v>
                </c:pt>
                <c:pt idx="8109">
                  <c:v>146.34399999999999</c:v>
                </c:pt>
                <c:pt idx="8110">
                  <c:v>146.358</c:v>
                </c:pt>
                <c:pt idx="8111">
                  <c:v>146.40100000000001</c:v>
                </c:pt>
                <c:pt idx="8112">
                  <c:v>146.43</c:v>
                </c:pt>
                <c:pt idx="8113">
                  <c:v>146.452</c:v>
                </c:pt>
                <c:pt idx="8114">
                  <c:v>146.471</c:v>
                </c:pt>
                <c:pt idx="8115">
                  <c:v>146.47399999999999</c:v>
                </c:pt>
                <c:pt idx="8116">
                  <c:v>146.47399999999999</c:v>
                </c:pt>
                <c:pt idx="8117">
                  <c:v>146.476</c:v>
                </c:pt>
                <c:pt idx="8118">
                  <c:v>146.49299999999999</c:v>
                </c:pt>
                <c:pt idx="8119">
                  <c:v>146.53</c:v>
                </c:pt>
                <c:pt idx="8120">
                  <c:v>146.59800000000001</c:v>
                </c:pt>
                <c:pt idx="8121">
                  <c:v>146.65</c:v>
                </c:pt>
                <c:pt idx="8122">
                  <c:v>146.69800000000001</c:v>
                </c:pt>
                <c:pt idx="8123">
                  <c:v>146.77099999999999</c:v>
                </c:pt>
                <c:pt idx="8124">
                  <c:v>146.77099999999999</c:v>
                </c:pt>
                <c:pt idx="8125">
                  <c:v>146.77099999999999</c:v>
                </c:pt>
                <c:pt idx="8126">
                  <c:v>146.77199999999999</c:v>
                </c:pt>
                <c:pt idx="8127">
                  <c:v>146.77799999999999</c:v>
                </c:pt>
                <c:pt idx="8128">
                  <c:v>146.786</c:v>
                </c:pt>
                <c:pt idx="8129">
                  <c:v>146.79400000000001</c:v>
                </c:pt>
                <c:pt idx="8130">
                  <c:v>146.80600000000001</c:v>
                </c:pt>
                <c:pt idx="8131">
                  <c:v>146.81899999999999</c:v>
                </c:pt>
                <c:pt idx="8132">
                  <c:v>146.83099999999999</c:v>
                </c:pt>
                <c:pt idx="8133">
                  <c:v>146.84100000000001</c:v>
                </c:pt>
                <c:pt idx="8134">
                  <c:v>146.851</c:v>
                </c:pt>
                <c:pt idx="8135">
                  <c:v>146.86099999999999</c:v>
                </c:pt>
                <c:pt idx="8136">
                  <c:v>146.87200000000001</c:v>
                </c:pt>
                <c:pt idx="8137">
                  <c:v>146.88300000000001</c:v>
                </c:pt>
                <c:pt idx="8138">
                  <c:v>146.90600000000001</c:v>
                </c:pt>
                <c:pt idx="8139">
                  <c:v>146.96</c:v>
                </c:pt>
                <c:pt idx="8140">
                  <c:v>147.01900000000001</c:v>
                </c:pt>
                <c:pt idx="8141">
                  <c:v>147.01900000000001</c:v>
                </c:pt>
                <c:pt idx="8142">
                  <c:v>147.02199999999999</c:v>
                </c:pt>
                <c:pt idx="8143">
                  <c:v>147.03</c:v>
                </c:pt>
                <c:pt idx="8144">
                  <c:v>147.04</c:v>
                </c:pt>
                <c:pt idx="8145">
                  <c:v>147.05199999999999</c:v>
                </c:pt>
                <c:pt idx="8146">
                  <c:v>147.065</c:v>
                </c:pt>
                <c:pt idx="8147">
                  <c:v>147.07900000000001</c:v>
                </c:pt>
                <c:pt idx="8148">
                  <c:v>147.09100000000001</c:v>
                </c:pt>
                <c:pt idx="8149">
                  <c:v>147.101</c:v>
                </c:pt>
                <c:pt idx="8150">
                  <c:v>147.11199999999999</c:v>
                </c:pt>
                <c:pt idx="8151">
                  <c:v>147.12200000000001</c:v>
                </c:pt>
                <c:pt idx="8152">
                  <c:v>147.13200000000001</c:v>
                </c:pt>
                <c:pt idx="8153">
                  <c:v>147.14400000000001</c:v>
                </c:pt>
                <c:pt idx="8154">
                  <c:v>147.179</c:v>
                </c:pt>
                <c:pt idx="8155">
                  <c:v>147.25299999999999</c:v>
                </c:pt>
                <c:pt idx="8156">
                  <c:v>147.34</c:v>
                </c:pt>
                <c:pt idx="8157">
                  <c:v>147.41499999999999</c:v>
                </c:pt>
                <c:pt idx="8158">
                  <c:v>147.429</c:v>
                </c:pt>
                <c:pt idx="8159">
                  <c:v>147.429</c:v>
                </c:pt>
                <c:pt idx="8160">
                  <c:v>147.435</c:v>
                </c:pt>
                <c:pt idx="8161">
                  <c:v>147.44499999999999</c:v>
                </c:pt>
                <c:pt idx="8162">
                  <c:v>147.45599999999999</c:v>
                </c:pt>
                <c:pt idx="8163">
                  <c:v>147.47</c:v>
                </c:pt>
                <c:pt idx="8164">
                  <c:v>147.482</c:v>
                </c:pt>
                <c:pt idx="8165">
                  <c:v>147.49199999999999</c:v>
                </c:pt>
                <c:pt idx="8166">
                  <c:v>147.501</c:v>
                </c:pt>
                <c:pt idx="8167">
                  <c:v>147.512</c:v>
                </c:pt>
                <c:pt idx="8168">
                  <c:v>147.523</c:v>
                </c:pt>
                <c:pt idx="8169">
                  <c:v>147.53700000000001</c:v>
                </c:pt>
                <c:pt idx="8170">
                  <c:v>147.57300000000001</c:v>
                </c:pt>
                <c:pt idx="8171">
                  <c:v>147.61699999999999</c:v>
                </c:pt>
                <c:pt idx="8172">
                  <c:v>147.63300000000001</c:v>
                </c:pt>
                <c:pt idx="8173">
                  <c:v>147.65299999999999</c:v>
                </c:pt>
                <c:pt idx="8174">
                  <c:v>147.67699999999999</c:v>
                </c:pt>
                <c:pt idx="8175">
                  <c:v>147.69</c:v>
                </c:pt>
                <c:pt idx="8176">
                  <c:v>147.69200000000001</c:v>
                </c:pt>
                <c:pt idx="8177">
                  <c:v>147.69200000000001</c:v>
                </c:pt>
                <c:pt idx="8178">
                  <c:v>147.69399999999999</c:v>
                </c:pt>
                <c:pt idx="8179">
                  <c:v>147.70099999999999</c:v>
                </c:pt>
                <c:pt idx="8180">
                  <c:v>147.709</c:v>
                </c:pt>
                <c:pt idx="8181">
                  <c:v>147.71799999999999</c:v>
                </c:pt>
                <c:pt idx="8182">
                  <c:v>147.727</c:v>
                </c:pt>
                <c:pt idx="8183">
                  <c:v>147.73699999999999</c:v>
                </c:pt>
                <c:pt idx="8184">
                  <c:v>147.74600000000001</c:v>
                </c:pt>
                <c:pt idx="8185">
                  <c:v>147.755</c:v>
                </c:pt>
                <c:pt idx="8186">
                  <c:v>147.76400000000001</c:v>
                </c:pt>
                <c:pt idx="8187">
                  <c:v>147.773</c:v>
                </c:pt>
                <c:pt idx="8188">
                  <c:v>147.78100000000001</c:v>
                </c:pt>
                <c:pt idx="8189">
                  <c:v>147.79</c:v>
                </c:pt>
                <c:pt idx="8190">
                  <c:v>147.79900000000001</c:v>
                </c:pt>
                <c:pt idx="8191">
                  <c:v>147.815</c:v>
                </c:pt>
                <c:pt idx="8192">
                  <c:v>147.84700000000001</c:v>
                </c:pt>
                <c:pt idx="8193">
                  <c:v>147.863</c:v>
                </c:pt>
                <c:pt idx="8194">
                  <c:v>147.86500000000001</c:v>
                </c:pt>
                <c:pt idx="8195">
                  <c:v>147.869</c:v>
                </c:pt>
                <c:pt idx="8196">
                  <c:v>147.87799999999999</c:v>
                </c:pt>
                <c:pt idx="8197">
                  <c:v>147.887</c:v>
                </c:pt>
                <c:pt idx="8198">
                  <c:v>147.89599999999999</c:v>
                </c:pt>
                <c:pt idx="8199">
                  <c:v>147.905</c:v>
                </c:pt>
                <c:pt idx="8200">
                  <c:v>147.917</c:v>
                </c:pt>
                <c:pt idx="8201">
                  <c:v>147.93</c:v>
                </c:pt>
                <c:pt idx="8202">
                  <c:v>147.941</c:v>
                </c:pt>
                <c:pt idx="8203">
                  <c:v>147.94900000000001</c:v>
                </c:pt>
                <c:pt idx="8204">
                  <c:v>147.958</c:v>
                </c:pt>
                <c:pt idx="8205">
                  <c:v>147.96899999999999</c:v>
                </c:pt>
                <c:pt idx="8206">
                  <c:v>147.97999999999999</c:v>
                </c:pt>
                <c:pt idx="8207">
                  <c:v>147.99</c:v>
                </c:pt>
                <c:pt idx="8208">
                  <c:v>147.999</c:v>
                </c:pt>
                <c:pt idx="8209">
                  <c:v>148.03200000000001</c:v>
                </c:pt>
                <c:pt idx="8210">
                  <c:v>148.06100000000001</c:v>
                </c:pt>
                <c:pt idx="8211">
                  <c:v>148.06899999999999</c:v>
                </c:pt>
                <c:pt idx="8212">
                  <c:v>148.07300000000001</c:v>
                </c:pt>
                <c:pt idx="8213">
                  <c:v>148.07900000000001</c:v>
                </c:pt>
                <c:pt idx="8214">
                  <c:v>148.08699999999999</c:v>
                </c:pt>
                <c:pt idx="8215">
                  <c:v>148.09700000000001</c:v>
                </c:pt>
                <c:pt idx="8216">
                  <c:v>148.11799999999999</c:v>
                </c:pt>
                <c:pt idx="8217">
                  <c:v>148.137</c:v>
                </c:pt>
                <c:pt idx="8218">
                  <c:v>148.18199999999999</c:v>
                </c:pt>
                <c:pt idx="8219">
                  <c:v>148.18799999999999</c:v>
                </c:pt>
                <c:pt idx="8220">
                  <c:v>148.19200000000001</c:v>
                </c:pt>
                <c:pt idx="8221">
                  <c:v>148.19999999999999</c:v>
                </c:pt>
                <c:pt idx="8222">
                  <c:v>148.208</c:v>
                </c:pt>
                <c:pt idx="8223">
                  <c:v>148.21799999999999</c:v>
                </c:pt>
                <c:pt idx="8224">
                  <c:v>148.227</c:v>
                </c:pt>
                <c:pt idx="8225">
                  <c:v>148.238</c:v>
                </c:pt>
                <c:pt idx="8226">
                  <c:v>148.25200000000001</c:v>
                </c:pt>
                <c:pt idx="8227">
                  <c:v>148.267</c:v>
                </c:pt>
                <c:pt idx="8228">
                  <c:v>148.279</c:v>
                </c:pt>
                <c:pt idx="8229">
                  <c:v>148.28899999999999</c:v>
                </c:pt>
                <c:pt idx="8230">
                  <c:v>148.30000000000001</c:v>
                </c:pt>
                <c:pt idx="8231">
                  <c:v>148.31</c:v>
                </c:pt>
                <c:pt idx="8232">
                  <c:v>148.32400000000001</c:v>
                </c:pt>
                <c:pt idx="8233">
                  <c:v>148.358</c:v>
                </c:pt>
                <c:pt idx="8234">
                  <c:v>148.42400000000001</c:v>
                </c:pt>
                <c:pt idx="8235">
                  <c:v>148.483</c:v>
                </c:pt>
                <c:pt idx="8236">
                  <c:v>148.483</c:v>
                </c:pt>
                <c:pt idx="8237">
                  <c:v>148.489</c:v>
                </c:pt>
                <c:pt idx="8238">
                  <c:v>148.49600000000001</c:v>
                </c:pt>
                <c:pt idx="8239">
                  <c:v>148.506</c:v>
                </c:pt>
                <c:pt idx="8240">
                  <c:v>148.51900000000001</c:v>
                </c:pt>
                <c:pt idx="8241">
                  <c:v>148.53399999999999</c:v>
                </c:pt>
                <c:pt idx="8242">
                  <c:v>148.548</c:v>
                </c:pt>
                <c:pt idx="8243">
                  <c:v>148.559</c:v>
                </c:pt>
                <c:pt idx="8244">
                  <c:v>148.56899999999999</c:v>
                </c:pt>
                <c:pt idx="8245">
                  <c:v>148.57900000000001</c:v>
                </c:pt>
                <c:pt idx="8246">
                  <c:v>148.59</c:v>
                </c:pt>
                <c:pt idx="8247">
                  <c:v>148.60499999999999</c:v>
                </c:pt>
                <c:pt idx="8248">
                  <c:v>148.649</c:v>
                </c:pt>
                <c:pt idx="8249">
                  <c:v>148.71700000000001</c:v>
                </c:pt>
                <c:pt idx="8250">
                  <c:v>148.72399999999999</c:v>
                </c:pt>
                <c:pt idx="8251">
                  <c:v>148.72499999999999</c:v>
                </c:pt>
                <c:pt idx="8252">
                  <c:v>148.732</c:v>
                </c:pt>
                <c:pt idx="8253">
                  <c:v>148.74299999999999</c:v>
                </c:pt>
                <c:pt idx="8254">
                  <c:v>148.756</c:v>
                </c:pt>
                <c:pt idx="8255">
                  <c:v>148.77000000000001</c:v>
                </c:pt>
                <c:pt idx="8256">
                  <c:v>148.78299999999999</c:v>
                </c:pt>
                <c:pt idx="8257">
                  <c:v>148.79499999999999</c:v>
                </c:pt>
                <c:pt idx="8258">
                  <c:v>148.80699999999999</c:v>
                </c:pt>
                <c:pt idx="8259">
                  <c:v>148.81700000000001</c:v>
                </c:pt>
                <c:pt idx="8260">
                  <c:v>148.83500000000001</c:v>
                </c:pt>
                <c:pt idx="8261">
                  <c:v>148.886</c:v>
                </c:pt>
                <c:pt idx="8262">
                  <c:v>148.97</c:v>
                </c:pt>
                <c:pt idx="8263">
                  <c:v>149.04499999999999</c:v>
                </c:pt>
                <c:pt idx="8264">
                  <c:v>149.04599999999999</c:v>
                </c:pt>
                <c:pt idx="8265">
                  <c:v>149.04599999999999</c:v>
                </c:pt>
                <c:pt idx="8266">
                  <c:v>149.05199999999999</c:v>
                </c:pt>
                <c:pt idx="8267">
                  <c:v>149.06</c:v>
                </c:pt>
                <c:pt idx="8268">
                  <c:v>149.06899999999999</c:v>
                </c:pt>
                <c:pt idx="8269">
                  <c:v>149.07900000000001</c:v>
                </c:pt>
                <c:pt idx="8270">
                  <c:v>149.09399999999999</c:v>
                </c:pt>
                <c:pt idx="8271">
                  <c:v>149.11000000000001</c:v>
                </c:pt>
                <c:pt idx="8272">
                  <c:v>149.124</c:v>
                </c:pt>
                <c:pt idx="8273">
                  <c:v>149.13499999999999</c:v>
                </c:pt>
                <c:pt idx="8274">
                  <c:v>149.14599999999999</c:v>
                </c:pt>
                <c:pt idx="8275">
                  <c:v>149.15700000000001</c:v>
                </c:pt>
                <c:pt idx="8276">
                  <c:v>149.167</c:v>
                </c:pt>
                <c:pt idx="8277">
                  <c:v>149.184</c:v>
                </c:pt>
                <c:pt idx="8278">
                  <c:v>149.22800000000001</c:v>
                </c:pt>
                <c:pt idx="8279">
                  <c:v>149.30000000000001</c:v>
                </c:pt>
                <c:pt idx="8280">
                  <c:v>149.38900000000001</c:v>
                </c:pt>
                <c:pt idx="8281">
                  <c:v>149.464</c:v>
                </c:pt>
                <c:pt idx="8282">
                  <c:v>149.48400000000001</c:v>
                </c:pt>
                <c:pt idx="8283">
                  <c:v>149.48400000000001</c:v>
                </c:pt>
                <c:pt idx="8284">
                  <c:v>149.49100000000001</c:v>
                </c:pt>
                <c:pt idx="8285">
                  <c:v>149.501</c:v>
                </c:pt>
                <c:pt idx="8286">
                  <c:v>149.511</c:v>
                </c:pt>
                <c:pt idx="8287">
                  <c:v>149.52099999999999</c:v>
                </c:pt>
                <c:pt idx="8288">
                  <c:v>149.53100000000001</c:v>
                </c:pt>
                <c:pt idx="8289">
                  <c:v>149.541</c:v>
                </c:pt>
                <c:pt idx="8290">
                  <c:v>149.554</c:v>
                </c:pt>
                <c:pt idx="8291">
                  <c:v>149.56399999999999</c:v>
                </c:pt>
                <c:pt idx="8292">
                  <c:v>149.57400000000001</c:v>
                </c:pt>
                <c:pt idx="8293">
                  <c:v>149.58500000000001</c:v>
                </c:pt>
                <c:pt idx="8294">
                  <c:v>149.59899999999999</c:v>
                </c:pt>
                <c:pt idx="8295">
                  <c:v>149.63200000000001</c:v>
                </c:pt>
                <c:pt idx="8296">
                  <c:v>149.69800000000001</c:v>
                </c:pt>
                <c:pt idx="8297">
                  <c:v>149.78100000000001</c:v>
                </c:pt>
                <c:pt idx="8298">
                  <c:v>149.845</c:v>
                </c:pt>
                <c:pt idx="8299">
                  <c:v>149.91300000000001</c:v>
                </c:pt>
                <c:pt idx="8300">
                  <c:v>149.91300000000001</c:v>
                </c:pt>
                <c:pt idx="8301">
                  <c:v>149.917</c:v>
                </c:pt>
                <c:pt idx="8302">
                  <c:v>149.923</c:v>
                </c:pt>
                <c:pt idx="8303">
                  <c:v>149.93199999999999</c:v>
                </c:pt>
                <c:pt idx="8304">
                  <c:v>149.94499999999999</c:v>
                </c:pt>
                <c:pt idx="8305">
                  <c:v>149.959</c:v>
                </c:pt>
                <c:pt idx="8306">
                  <c:v>149.971</c:v>
                </c:pt>
                <c:pt idx="8307">
                  <c:v>149.982</c:v>
                </c:pt>
                <c:pt idx="8308">
                  <c:v>149.99199999999999</c:v>
                </c:pt>
                <c:pt idx="8309">
                  <c:v>150.00399999999999</c:v>
                </c:pt>
                <c:pt idx="8310">
                  <c:v>150.01499999999999</c:v>
                </c:pt>
                <c:pt idx="8311">
                  <c:v>150.02500000000001</c:v>
                </c:pt>
                <c:pt idx="8312">
                  <c:v>150.06100000000001</c:v>
                </c:pt>
                <c:pt idx="8313">
                  <c:v>150.126</c:v>
                </c:pt>
                <c:pt idx="8314">
                  <c:v>150.15600000000001</c:v>
                </c:pt>
                <c:pt idx="8315">
                  <c:v>150.15899999999999</c:v>
                </c:pt>
                <c:pt idx="8316">
                  <c:v>150.16200000000001</c:v>
                </c:pt>
                <c:pt idx="8317">
                  <c:v>150.167</c:v>
                </c:pt>
                <c:pt idx="8318">
                  <c:v>150.17500000000001</c:v>
                </c:pt>
                <c:pt idx="8319">
                  <c:v>150.185</c:v>
                </c:pt>
                <c:pt idx="8320">
                  <c:v>150.196</c:v>
                </c:pt>
                <c:pt idx="8321">
                  <c:v>150.208</c:v>
                </c:pt>
                <c:pt idx="8322">
                  <c:v>150.221</c:v>
                </c:pt>
                <c:pt idx="8323">
                  <c:v>150.23099999999999</c:v>
                </c:pt>
                <c:pt idx="8324">
                  <c:v>150.24199999999999</c:v>
                </c:pt>
                <c:pt idx="8325">
                  <c:v>150.25299999999999</c:v>
                </c:pt>
                <c:pt idx="8326">
                  <c:v>150.26499999999999</c:v>
                </c:pt>
                <c:pt idx="8327">
                  <c:v>150.27699999999999</c:v>
                </c:pt>
                <c:pt idx="8328">
                  <c:v>150.30600000000001</c:v>
                </c:pt>
                <c:pt idx="8329">
                  <c:v>150.37200000000001</c:v>
                </c:pt>
                <c:pt idx="8330">
                  <c:v>150.459</c:v>
                </c:pt>
                <c:pt idx="8331">
                  <c:v>150.541</c:v>
                </c:pt>
                <c:pt idx="8332">
                  <c:v>150.55699999999999</c:v>
                </c:pt>
                <c:pt idx="8333">
                  <c:v>150.55699999999999</c:v>
                </c:pt>
                <c:pt idx="8334">
                  <c:v>150.56100000000001</c:v>
                </c:pt>
                <c:pt idx="8335">
                  <c:v>150.57</c:v>
                </c:pt>
                <c:pt idx="8336">
                  <c:v>150.58000000000001</c:v>
                </c:pt>
                <c:pt idx="8337">
                  <c:v>150.59399999999999</c:v>
                </c:pt>
                <c:pt idx="8338">
                  <c:v>150.608</c:v>
                </c:pt>
                <c:pt idx="8339">
                  <c:v>150.62</c:v>
                </c:pt>
                <c:pt idx="8340">
                  <c:v>150.63300000000001</c:v>
                </c:pt>
                <c:pt idx="8341">
                  <c:v>150.643</c:v>
                </c:pt>
                <c:pt idx="8342">
                  <c:v>150.661</c:v>
                </c:pt>
                <c:pt idx="8343">
                  <c:v>150.69999999999999</c:v>
                </c:pt>
                <c:pt idx="8344">
                  <c:v>150.768</c:v>
                </c:pt>
                <c:pt idx="8345">
                  <c:v>150.81299999999999</c:v>
                </c:pt>
                <c:pt idx="8346">
                  <c:v>150.821</c:v>
                </c:pt>
                <c:pt idx="8347">
                  <c:v>150.821</c:v>
                </c:pt>
                <c:pt idx="8348">
                  <c:v>150.82499999999999</c:v>
                </c:pt>
                <c:pt idx="8349">
                  <c:v>150.833</c:v>
                </c:pt>
                <c:pt idx="8350">
                  <c:v>150.84100000000001</c:v>
                </c:pt>
                <c:pt idx="8351">
                  <c:v>150.851</c:v>
                </c:pt>
                <c:pt idx="8352">
                  <c:v>150.863</c:v>
                </c:pt>
                <c:pt idx="8353">
                  <c:v>150.87799999999999</c:v>
                </c:pt>
                <c:pt idx="8354">
                  <c:v>150.89500000000001</c:v>
                </c:pt>
                <c:pt idx="8355">
                  <c:v>150.90700000000001</c:v>
                </c:pt>
                <c:pt idx="8356">
                  <c:v>150.917</c:v>
                </c:pt>
                <c:pt idx="8357">
                  <c:v>150.92699999999999</c:v>
                </c:pt>
                <c:pt idx="8358">
                  <c:v>150.94399999999999</c:v>
                </c:pt>
                <c:pt idx="8359">
                  <c:v>150.97900000000001</c:v>
                </c:pt>
                <c:pt idx="8360">
                  <c:v>151.035</c:v>
                </c:pt>
                <c:pt idx="8361">
                  <c:v>151.06299999999999</c:v>
                </c:pt>
                <c:pt idx="8362">
                  <c:v>151.06299999999999</c:v>
                </c:pt>
                <c:pt idx="8363">
                  <c:v>151.065</c:v>
                </c:pt>
                <c:pt idx="8364">
                  <c:v>151.07300000000001</c:v>
                </c:pt>
                <c:pt idx="8365">
                  <c:v>151.083</c:v>
                </c:pt>
                <c:pt idx="8366">
                  <c:v>151.09700000000001</c:v>
                </c:pt>
                <c:pt idx="8367">
                  <c:v>151.11099999999999</c:v>
                </c:pt>
                <c:pt idx="8368">
                  <c:v>151.125</c:v>
                </c:pt>
                <c:pt idx="8369">
                  <c:v>151.137</c:v>
                </c:pt>
                <c:pt idx="8370">
                  <c:v>151.149</c:v>
                </c:pt>
                <c:pt idx="8371">
                  <c:v>151.15899999999999</c:v>
                </c:pt>
                <c:pt idx="8372">
                  <c:v>151.17099999999999</c:v>
                </c:pt>
                <c:pt idx="8373">
                  <c:v>151.19399999999999</c:v>
                </c:pt>
                <c:pt idx="8374">
                  <c:v>151.24199999999999</c:v>
                </c:pt>
                <c:pt idx="8375">
                  <c:v>151.30699999999999</c:v>
                </c:pt>
                <c:pt idx="8376">
                  <c:v>151.32300000000001</c:v>
                </c:pt>
                <c:pt idx="8377">
                  <c:v>151.37100000000001</c:v>
                </c:pt>
                <c:pt idx="8378">
                  <c:v>151.405</c:v>
                </c:pt>
                <c:pt idx="8379">
                  <c:v>151.44399999999999</c:v>
                </c:pt>
                <c:pt idx="8380">
                  <c:v>151.459</c:v>
                </c:pt>
                <c:pt idx="8381">
                  <c:v>151.459</c:v>
                </c:pt>
                <c:pt idx="8382">
                  <c:v>151.464</c:v>
                </c:pt>
                <c:pt idx="8383">
                  <c:v>151.48099999999999</c:v>
                </c:pt>
                <c:pt idx="8384">
                  <c:v>151.50800000000001</c:v>
                </c:pt>
                <c:pt idx="8385">
                  <c:v>151.53800000000001</c:v>
                </c:pt>
                <c:pt idx="8386">
                  <c:v>151.56800000000001</c:v>
                </c:pt>
                <c:pt idx="8387">
                  <c:v>151.59399999999999</c:v>
                </c:pt>
                <c:pt idx="8388">
                  <c:v>151.60900000000001</c:v>
                </c:pt>
                <c:pt idx="8389">
                  <c:v>151.61000000000001</c:v>
                </c:pt>
                <c:pt idx="8390">
                  <c:v>151.61799999999999</c:v>
                </c:pt>
                <c:pt idx="8391">
                  <c:v>151.61799999999999</c:v>
                </c:pt>
                <c:pt idx="8392">
                  <c:v>151.62</c:v>
                </c:pt>
                <c:pt idx="8393">
                  <c:v>151.62100000000001</c:v>
                </c:pt>
                <c:pt idx="8394">
                  <c:v>151.62100000000001</c:v>
                </c:pt>
                <c:pt idx="8395">
                  <c:v>151.62100000000001</c:v>
                </c:pt>
                <c:pt idx="8396">
                  <c:v>151.62700000000001</c:v>
                </c:pt>
                <c:pt idx="8397">
                  <c:v>151.63800000000001</c:v>
                </c:pt>
                <c:pt idx="8398">
                  <c:v>151.64699999999999</c:v>
                </c:pt>
                <c:pt idx="8399">
                  <c:v>151.65799999999999</c:v>
                </c:pt>
                <c:pt idx="8400">
                  <c:v>151.66999999999999</c:v>
                </c:pt>
                <c:pt idx="8401">
                  <c:v>151.679</c:v>
                </c:pt>
                <c:pt idx="8402">
                  <c:v>151.68899999999999</c:v>
                </c:pt>
                <c:pt idx="8403">
                  <c:v>151.69900000000001</c:v>
                </c:pt>
                <c:pt idx="8404">
                  <c:v>151.715</c:v>
                </c:pt>
                <c:pt idx="8405">
                  <c:v>151.75200000000001</c:v>
                </c:pt>
                <c:pt idx="8406">
                  <c:v>151.82400000000001</c:v>
                </c:pt>
                <c:pt idx="8407">
                  <c:v>151.864</c:v>
                </c:pt>
                <c:pt idx="8408">
                  <c:v>151.86500000000001</c:v>
                </c:pt>
                <c:pt idx="8409">
                  <c:v>151.86799999999999</c:v>
                </c:pt>
                <c:pt idx="8410">
                  <c:v>151.87700000000001</c:v>
                </c:pt>
                <c:pt idx="8411">
                  <c:v>151.88999999999999</c:v>
                </c:pt>
                <c:pt idx="8412">
                  <c:v>151.89599999999999</c:v>
                </c:pt>
                <c:pt idx="8413">
                  <c:v>151.9</c:v>
                </c:pt>
                <c:pt idx="8414">
                  <c:v>151.904</c:v>
                </c:pt>
                <c:pt idx="8415">
                  <c:v>151.91200000000001</c:v>
                </c:pt>
                <c:pt idx="8416">
                  <c:v>151.92400000000001</c:v>
                </c:pt>
                <c:pt idx="8417">
                  <c:v>151.935</c:v>
                </c:pt>
                <c:pt idx="8418">
                  <c:v>151.94999999999999</c:v>
                </c:pt>
                <c:pt idx="8419">
                  <c:v>151.97399999999999</c:v>
                </c:pt>
                <c:pt idx="8420">
                  <c:v>151.994</c:v>
                </c:pt>
                <c:pt idx="8421">
                  <c:v>151.99700000000001</c:v>
                </c:pt>
                <c:pt idx="8422">
                  <c:v>152.001</c:v>
                </c:pt>
                <c:pt idx="8423">
                  <c:v>152.01300000000001</c:v>
                </c:pt>
                <c:pt idx="8424">
                  <c:v>152.047</c:v>
                </c:pt>
                <c:pt idx="8425">
                  <c:v>152.084</c:v>
                </c:pt>
                <c:pt idx="8426">
                  <c:v>152.125</c:v>
                </c:pt>
                <c:pt idx="8427">
                  <c:v>152.173</c:v>
                </c:pt>
                <c:pt idx="8428">
                  <c:v>152.20599999999999</c:v>
                </c:pt>
                <c:pt idx="8429">
                  <c:v>152.23599999999999</c:v>
                </c:pt>
                <c:pt idx="8430">
                  <c:v>152.28200000000001</c:v>
                </c:pt>
                <c:pt idx="8431">
                  <c:v>152.32900000000001</c:v>
                </c:pt>
                <c:pt idx="8432">
                  <c:v>152.375</c:v>
                </c:pt>
                <c:pt idx="8433">
                  <c:v>152.41300000000001</c:v>
                </c:pt>
                <c:pt idx="8434">
                  <c:v>152.41499999999999</c:v>
                </c:pt>
                <c:pt idx="8435">
                  <c:v>152.41499999999999</c:v>
                </c:pt>
                <c:pt idx="8436">
                  <c:v>152.41499999999999</c:v>
                </c:pt>
                <c:pt idx="8437">
                  <c:v>152.43799999999999</c:v>
                </c:pt>
                <c:pt idx="8438">
                  <c:v>152.49799999999999</c:v>
                </c:pt>
                <c:pt idx="8439">
                  <c:v>152.58099999999999</c:v>
                </c:pt>
                <c:pt idx="8440">
                  <c:v>152.649</c:v>
                </c:pt>
                <c:pt idx="8441">
                  <c:v>152.67099999999999</c:v>
                </c:pt>
                <c:pt idx="8442">
                  <c:v>152.67099999999999</c:v>
                </c:pt>
                <c:pt idx="8443">
                  <c:v>152.67500000000001</c:v>
                </c:pt>
                <c:pt idx="8444">
                  <c:v>152.68100000000001</c:v>
                </c:pt>
                <c:pt idx="8445">
                  <c:v>152.691</c:v>
                </c:pt>
                <c:pt idx="8446">
                  <c:v>152.70400000000001</c:v>
                </c:pt>
                <c:pt idx="8447">
                  <c:v>152.71600000000001</c:v>
                </c:pt>
                <c:pt idx="8448">
                  <c:v>152.727</c:v>
                </c:pt>
                <c:pt idx="8449">
                  <c:v>152.73699999999999</c:v>
                </c:pt>
                <c:pt idx="8450">
                  <c:v>152.74700000000001</c:v>
                </c:pt>
                <c:pt idx="8451">
                  <c:v>152.75800000000001</c:v>
                </c:pt>
                <c:pt idx="8452">
                  <c:v>152.77500000000001</c:v>
                </c:pt>
                <c:pt idx="8453">
                  <c:v>152.816</c:v>
                </c:pt>
                <c:pt idx="8454">
                  <c:v>152.88900000000001</c:v>
                </c:pt>
                <c:pt idx="8455">
                  <c:v>152.96899999999999</c:v>
                </c:pt>
                <c:pt idx="8456">
                  <c:v>152.97999999999999</c:v>
                </c:pt>
                <c:pt idx="8457">
                  <c:v>152.988</c:v>
                </c:pt>
                <c:pt idx="8458">
                  <c:v>152.99600000000001</c:v>
                </c:pt>
                <c:pt idx="8459">
                  <c:v>153.00700000000001</c:v>
                </c:pt>
                <c:pt idx="8460">
                  <c:v>153.02000000000001</c:v>
                </c:pt>
                <c:pt idx="8461">
                  <c:v>153.03399999999999</c:v>
                </c:pt>
                <c:pt idx="8462">
                  <c:v>153.04599999999999</c:v>
                </c:pt>
                <c:pt idx="8463">
                  <c:v>153.05600000000001</c:v>
                </c:pt>
                <c:pt idx="8464">
                  <c:v>153.066</c:v>
                </c:pt>
                <c:pt idx="8465">
                  <c:v>153.077</c:v>
                </c:pt>
                <c:pt idx="8466">
                  <c:v>153.089</c:v>
                </c:pt>
                <c:pt idx="8467">
                  <c:v>153.10599999999999</c:v>
                </c:pt>
                <c:pt idx="8468">
                  <c:v>153.16200000000001</c:v>
                </c:pt>
                <c:pt idx="8469">
                  <c:v>153.245</c:v>
                </c:pt>
                <c:pt idx="8470">
                  <c:v>153.33000000000001</c:v>
                </c:pt>
                <c:pt idx="8471">
                  <c:v>153.34800000000001</c:v>
                </c:pt>
                <c:pt idx="8472">
                  <c:v>153.34899999999999</c:v>
                </c:pt>
                <c:pt idx="8473">
                  <c:v>153.35599999999999</c:v>
                </c:pt>
                <c:pt idx="8474">
                  <c:v>153.36699999999999</c:v>
                </c:pt>
                <c:pt idx="8475">
                  <c:v>153.381</c:v>
                </c:pt>
                <c:pt idx="8476">
                  <c:v>153.393</c:v>
                </c:pt>
                <c:pt idx="8477">
                  <c:v>153.404</c:v>
                </c:pt>
                <c:pt idx="8478">
                  <c:v>153.41399999999999</c:v>
                </c:pt>
                <c:pt idx="8479">
                  <c:v>153.423</c:v>
                </c:pt>
                <c:pt idx="8480">
                  <c:v>153.434</c:v>
                </c:pt>
                <c:pt idx="8481">
                  <c:v>153.45099999999999</c:v>
                </c:pt>
                <c:pt idx="8482">
                  <c:v>153.488</c:v>
                </c:pt>
                <c:pt idx="8483">
                  <c:v>153.55500000000001</c:v>
                </c:pt>
                <c:pt idx="8484">
                  <c:v>153.59</c:v>
                </c:pt>
                <c:pt idx="8485">
                  <c:v>153.59</c:v>
                </c:pt>
                <c:pt idx="8486">
                  <c:v>153.59</c:v>
                </c:pt>
                <c:pt idx="8487">
                  <c:v>153.59399999999999</c:v>
                </c:pt>
                <c:pt idx="8488">
                  <c:v>153.60300000000001</c:v>
                </c:pt>
                <c:pt idx="8489">
                  <c:v>153.61600000000001</c:v>
                </c:pt>
                <c:pt idx="8490">
                  <c:v>153.62899999999999</c:v>
                </c:pt>
                <c:pt idx="8491">
                  <c:v>153.64099999999999</c:v>
                </c:pt>
                <c:pt idx="8492">
                  <c:v>153.65100000000001</c:v>
                </c:pt>
                <c:pt idx="8493">
                  <c:v>153.66</c:v>
                </c:pt>
                <c:pt idx="8494">
                  <c:v>153.67099999999999</c:v>
                </c:pt>
                <c:pt idx="8495">
                  <c:v>153.68100000000001</c:v>
                </c:pt>
                <c:pt idx="8496">
                  <c:v>153.69200000000001</c:v>
                </c:pt>
                <c:pt idx="8497">
                  <c:v>153.70699999999999</c:v>
                </c:pt>
                <c:pt idx="8498">
                  <c:v>153.74199999999999</c:v>
                </c:pt>
                <c:pt idx="8499">
                  <c:v>153.81100000000001</c:v>
                </c:pt>
                <c:pt idx="8500">
                  <c:v>153.81299999999999</c:v>
                </c:pt>
                <c:pt idx="8501">
                  <c:v>153.815</c:v>
                </c:pt>
                <c:pt idx="8502">
                  <c:v>153.821</c:v>
                </c:pt>
                <c:pt idx="8503">
                  <c:v>153.83099999999999</c:v>
                </c:pt>
                <c:pt idx="8504">
                  <c:v>153.84100000000001</c:v>
                </c:pt>
                <c:pt idx="8505">
                  <c:v>153.85300000000001</c:v>
                </c:pt>
                <c:pt idx="8506">
                  <c:v>153.86600000000001</c:v>
                </c:pt>
                <c:pt idx="8507">
                  <c:v>153.87799999999999</c:v>
                </c:pt>
                <c:pt idx="8508">
                  <c:v>153.88900000000001</c:v>
                </c:pt>
                <c:pt idx="8509">
                  <c:v>153.9</c:v>
                </c:pt>
                <c:pt idx="8510">
                  <c:v>153.911</c:v>
                </c:pt>
                <c:pt idx="8511">
                  <c:v>153.922</c:v>
                </c:pt>
                <c:pt idx="8512">
                  <c:v>153.93299999999999</c:v>
                </c:pt>
                <c:pt idx="8513">
                  <c:v>153.94499999999999</c:v>
                </c:pt>
                <c:pt idx="8514">
                  <c:v>153.964</c:v>
                </c:pt>
                <c:pt idx="8515">
                  <c:v>154.00399999999999</c:v>
                </c:pt>
                <c:pt idx="8516">
                  <c:v>154.04</c:v>
                </c:pt>
                <c:pt idx="8517">
                  <c:v>154.10900000000001</c:v>
                </c:pt>
                <c:pt idx="8518">
                  <c:v>154.19499999999999</c:v>
                </c:pt>
                <c:pt idx="8519">
                  <c:v>154.249</c:v>
                </c:pt>
                <c:pt idx="8520">
                  <c:v>154.28100000000001</c:v>
                </c:pt>
                <c:pt idx="8521">
                  <c:v>154.29900000000001</c:v>
                </c:pt>
                <c:pt idx="8522">
                  <c:v>154.32499999999999</c:v>
                </c:pt>
                <c:pt idx="8523">
                  <c:v>154.36799999999999</c:v>
                </c:pt>
                <c:pt idx="8524">
                  <c:v>154.41300000000001</c:v>
                </c:pt>
                <c:pt idx="8525">
                  <c:v>154.447</c:v>
                </c:pt>
                <c:pt idx="8526">
                  <c:v>154.459</c:v>
                </c:pt>
                <c:pt idx="8527">
                  <c:v>154.49700000000001</c:v>
                </c:pt>
                <c:pt idx="8528">
                  <c:v>154.548</c:v>
                </c:pt>
                <c:pt idx="8529">
                  <c:v>154.596</c:v>
                </c:pt>
                <c:pt idx="8530">
                  <c:v>154.62</c:v>
                </c:pt>
                <c:pt idx="8531">
                  <c:v>154.62</c:v>
                </c:pt>
                <c:pt idx="8532">
                  <c:v>154.62</c:v>
                </c:pt>
                <c:pt idx="8533">
                  <c:v>154.62</c:v>
                </c:pt>
                <c:pt idx="8534">
                  <c:v>154.62</c:v>
                </c:pt>
                <c:pt idx="8535">
                  <c:v>154.626</c:v>
                </c:pt>
                <c:pt idx="8536">
                  <c:v>154.63399999999999</c:v>
                </c:pt>
                <c:pt idx="8537">
                  <c:v>154.643</c:v>
                </c:pt>
                <c:pt idx="8538">
                  <c:v>154.65199999999999</c:v>
                </c:pt>
                <c:pt idx="8539">
                  <c:v>154.66300000000001</c:v>
                </c:pt>
                <c:pt idx="8540">
                  <c:v>154.67500000000001</c:v>
                </c:pt>
                <c:pt idx="8541">
                  <c:v>154.68700000000001</c:v>
                </c:pt>
                <c:pt idx="8542">
                  <c:v>154.697</c:v>
                </c:pt>
                <c:pt idx="8543">
                  <c:v>154.70599999999999</c:v>
                </c:pt>
                <c:pt idx="8544">
                  <c:v>154.71600000000001</c:v>
                </c:pt>
                <c:pt idx="8545">
                  <c:v>154.726</c:v>
                </c:pt>
                <c:pt idx="8546">
                  <c:v>154.73599999999999</c:v>
                </c:pt>
                <c:pt idx="8547">
                  <c:v>154.74600000000001</c:v>
                </c:pt>
                <c:pt idx="8548">
                  <c:v>154.75700000000001</c:v>
                </c:pt>
                <c:pt idx="8549">
                  <c:v>154.774</c:v>
                </c:pt>
                <c:pt idx="8550">
                  <c:v>154.82499999999999</c:v>
                </c:pt>
                <c:pt idx="8551">
                  <c:v>154.90600000000001</c:v>
                </c:pt>
                <c:pt idx="8552">
                  <c:v>154.96700000000001</c:v>
                </c:pt>
                <c:pt idx="8553">
                  <c:v>154.976</c:v>
                </c:pt>
                <c:pt idx="8554">
                  <c:v>154.97800000000001</c:v>
                </c:pt>
                <c:pt idx="8555">
                  <c:v>154.98400000000001</c:v>
                </c:pt>
                <c:pt idx="8556">
                  <c:v>154.99199999999999</c:v>
                </c:pt>
                <c:pt idx="8557">
                  <c:v>155.00299999999999</c:v>
                </c:pt>
                <c:pt idx="8558">
                  <c:v>155.01499999999999</c:v>
                </c:pt>
                <c:pt idx="8559">
                  <c:v>155.02799999999999</c:v>
                </c:pt>
                <c:pt idx="8560">
                  <c:v>155.041</c:v>
                </c:pt>
                <c:pt idx="8561">
                  <c:v>155.05000000000001</c:v>
                </c:pt>
                <c:pt idx="8562">
                  <c:v>155.06</c:v>
                </c:pt>
                <c:pt idx="8563">
                  <c:v>155.071</c:v>
                </c:pt>
                <c:pt idx="8564">
                  <c:v>155.08199999999999</c:v>
                </c:pt>
                <c:pt idx="8565">
                  <c:v>155.10599999999999</c:v>
                </c:pt>
                <c:pt idx="8566">
                  <c:v>155.15700000000001</c:v>
                </c:pt>
                <c:pt idx="8567">
                  <c:v>155.233</c:v>
                </c:pt>
                <c:pt idx="8568">
                  <c:v>155.30000000000001</c:v>
                </c:pt>
                <c:pt idx="8569">
                  <c:v>155.321</c:v>
                </c:pt>
                <c:pt idx="8570">
                  <c:v>155.321</c:v>
                </c:pt>
                <c:pt idx="8571">
                  <c:v>155.32900000000001</c:v>
                </c:pt>
                <c:pt idx="8572">
                  <c:v>155.339</c:v>
                </c:pt>
                <c:pt idx="8573">
                  <c:v>155.352</c:v>
                </c:pt>
                <c:pt idx="8574">
                  <c:v>155.36500000000001</c:v>
                </c:pt>
                <c:pt idx="8575">
                  <c:v>155.37799999999999</c:v>
                </c:pt>
                <c:pt idx="8576">
                  <c:v>155.38900000000001</c:v>
                </c:pt>
                <c:pt idx="8577">
                  <c:v>155.4</c:v>
                </c:pt>
                <c:pt idx="8578">
                  <c:v>155.41200000000001</c:v>
                </c:pt>
                <c:pt idx="8579">
                  <c:v>155.42599999999999</c:v>
                </c:pt>
                <c:pt idx="8580">
                  <c:v>155.453</c:v>
                </c:pt>
                <c:pt idx="8581">
                  <c:v>155.49100000000001</c:v>
                </c:pt>
                <c:pt idx="8582">
                  <c:v>155.5</c:v>
                </c:pt>
                <c:pt idx="8583">
                  <c:v>155.50399999999999</c:v>
                </c:pt>
                <c:pt idx="8584">
                  <c:v>155.51300000000001</c:v>
                </c:pt>
                <c:pt idx="8585">
                  <c:v>155.524</c:v>
                </c:pt>
                <c:pt idx="8586">
                  <c:v>155.535</c:v>
                </c:pt>
                <c:pt idx="8587">
                  <c:v>155.54900000000001</c:v>
                </c:pt>
                <c:pt idx="8588">
                  <c:v>155.56299999999999</c:v>
                </c:pt>
                <c:pt idx="8589">
                  <c:v>155.57499999999999</c:v>
                </c:pt>
                <c:pt idx="8590">
                  <c:v>155.58500000000001</c:v>
                </c:pt>
                <c:pt idx="8591">
                  <c:v>155.596</c:v>
                </c:pt>
                <c:pt idx="8592">
                  <c:v>155.607</c:v>
                </c:pt>
                <c:pt idx="8593">
                  <c:v>155.61699999999999</c:v>
                </c:pt>
                <c:pt idx="8594">
                  <c:v>155.63800000000001</c:v>
                </c:pt>
                <c:pt idx="8595">
                  <c:v>155.68700000000001</c:v>
                </c:pt>
                <c:pt idx="8596">
                  <c:v>155.76400000000001</c:v>
                </c:pt>
                <c:pt idx="8597">
                  <c:v>155.845</c:v>
                </c:pt>
                <c:pt idx="8598">
                  <c:v>155.899</c:v>
                </c:pt>
                <c:pt idx="8599">
                  <c:v>155.92699999999999</c:v>
                </c:pt>
                <c:pt idx="8600">
                  <c:v>155.952</c:v>
                </c:pt>
                <c:pt idx="8601">
                  <c:v>155.989</c:v>
                </c:pt>
                <c:pt idx="8602">
                  <c:v>156.048</c:v>
                </c:pt>
                <c:pt idx="8603">
                  <c:v>156.12299999999999</c:v>
                </c:pt>
                <c:pt idx="8604">
                  <c:v>156.20099999999999</c:v>
                </c:pt>
                <c:pt idx="8605">
                  <c:v>156.25399999999999</c:v>
                </c:pt>
                <c:pt idx="8606">
                  <c:v>156.261</c:v>
                </c:pt>
                <c:pt idx="8607">
                  <c:v>156.261</c:v>
                </c:pt>
                <c:pt idx="8608">
                  <c:v>156.268</c:v>
                </c:pt>
                <c:pt idx="8609">
                  <c:v>156.30000000000001</c:v>
                </c:pt>
                <c:pt idx="8610">
                  <c:v>156.375</c:v>
                </c:pt>
                <c:pt idx="8611">
                  <c:v>156.46600000000001</c:v>
                </c:pt>
                <c:pt idx="8612">
                  <c:v>156.55600000000001</c:v>
                </c:pt>
                <c:pt idx="8613">
                  <c:v>156.63999999999999</c:v>
                </c:pt>
                <c:pt idx="8614">
                  <c:v>156.721</c:v>
                </c:pt>
                <c:pt idx="8615">
                  <c:v>156.773</c:v>
                </c:pt>
                <c:pt idx="8616">
                  <c:v>156.82400000000001</c:v>
                </c:pt>
                <c:pt idx="8617">
                  <c:v>156.87299999999999</c:v>
                </c:pt>
                <c:pt idx="8618">
                  <c:v>156.90299999999999</c:v>
                </c:pt>
                <c:pt idx="8619">
                  <c:v>156.911</c:v>
                </c:pt>
                <c:pt idx="8620">
                  <c:v>156.911</c:v>
                </c:pt>
                <c:pt idx="8621">
                  <c:v>156.911</c:v>
                </c:pt>
                <c:pt idx="8622">
                  <c:v>156.93</c:v>
                </c:pt>
                <c:pt idx="8623">
                  <c:v>156.99199999999999</c:v>
                </c:pt>
                <c:pt idx="8624">
                  <c:v>157.078</c:v>
                </c:pt>
                <c:pt idx="8625">
                  <c:v>157.14400000000001</c:v>
                </c:pt>
                <c:pt idx="8626">
                  <c:v>157.196</c:v>
                </c:pt>
                <c:pt idx="8627">
                  <c:v>157.22999999999999</c:v>
                </c:pt>
                <c:pt idx="8628">
                  <c:v>157.261</c:v>
                </c:pt>
                <c:pt idx="8629">
                  <c:v>157.29</c:v>
                </c:pt>
                <c:pt idx="8630">
                  <c:v>157.30500000000001</c:v>
                </c:pt>
                <c:pt idx="8631">
                  <c:v>157.30500000000001</c:v>
                </c:pt>
                <c:pt idx="8632">
                  <c:v>157.30500000000001</c:v>
                </c:pt>
                <c:pt idx="8633">
                  <c:v>157.33199999999999</c:v>
                </c:pt>
                <c:pt idx="8634">
                  <c:v>157.38999999999999</c:v>
                </c:pt>
                <c:pt idx="8635">
                  <c:v>157.446</c:v>
                </c:pt>
                <c:pt idx="8636">
                  <c:v>157.506</c:v>
                </c:pt>
                <c:pt idx="8637">
                  <c:v>157.572</c:v>
                </c:pt>
                <c:pt idx="8638">
                  <c:v>157.62799999999999</c:v>
                </c:pt>
                <c:pt idx="8639">
                  <c:v>157.68299999999999</c:v>
                </c:pt>
                <c:pt idx="8640">
                  <c:v>157.74199999999999</c:v>
                </c:pt>
                <c:pt idx="8641">
                  <c:v>157.79300000000001</c:v>
                </c:pt>
                <c:pt idx="8642">
                  <c:v>157.821</c:v>
                </c:pt>
                <c:pt idx="8643">
                  <c:v>157.821</c:v>
                </c:pt>
                <c:pt idx="8644">
                  <c:v>157.821</c:v>
                </c:pt>
                <c:pt idx="8645">
                  <c:v>157.822</c:v>
                </c:pt>
                <c:pt idx="8646">
                  <c:v>157.828</c:v>
                </c:pt>
                <c:pt idx="8647">
                  <c:v>157.846</c:v>
                </c:pt>
                <c:pt idx="8648">
                  <c:v>157.881</c:v>
                </c:pt>
                <c:pt idx="8649">
                  <c:v>157.934</c:v>
                </c:pt>
                <c:pt idx="8650">
                  <c:v>157.97999999999999</c:v>
                </c:pt>
                <c:pt idx="8651">
                  <c:v>157.99</c:v>
                </c:pt>
                <c:pt idx="8652">
                  <c:v>157.99</c:v>
                </c:pt>
                <c:pt idx="8653">
                  <c:v>157.99199999999999</c:v>
                </c:pt>
                <c:pt idx="8654">
                  <c:v>157.999</c:v>
                </c:pt>
                <c:pt idx="8655">
                  <c:v>158.00800000000001</c:v>
                </c:pt>
                <c:pt idx="8656">
                  <c:v>158.02099999999999</c:v>
                </c:pt>
                <c:pt idx="8657">
                  <c:v>158.03299999999999</c:v>
                </c:pt>
                <c:pt idx="8658">
                  <c:v>158.04400000000001</c:v>
                </c:pt>
                <c:pt idx="8659">
                  <c:v>158.053</c:v>
                </c:pt>
                <c:pt idx="8660">
                  <c:v>158.06299999999999</c:v>
                </c:pt>
                <c:pt idx="8661">
                  <c:v>158.07300000000001</c:v>
                </c:pt>
                <c:pt idx="8662">
                  <c:v>158.084</c:v>
                </c:pt>
                <c:pt idx="8663">
                  <c:v>158.09399999999999</c:v>
                </c:pt>
                <c:pt idx="8664">
                  <c:v>158.10900000000001</c:v>
                </c:pt>
                <c:pt idx="8665">
                  <c:v>158.15100000000001</c:v>
                </c:pt>
                <c:pt idx="8666">
                  <c:v>158.22800000000001</c:v>
                </c:pt>
                <c:pt idx="8667">
                  <c:v>158.27699999999999</c:v>
                </c:pt>
                <c:pt idx="8668">
                  <c:v>158.33099999999999</c:v>
                </c:pt>
                <c:pt idx="8669">
                  <c:v>158.38200000000001</c:v>
                </c:pt>
                <c:pt idx="8670">
                  <c:v>158.38800000000001</c:v>
                </c:pt>
                <c:pt idx="8671">
                  <c:v>158.38900000000001</c:v>
                </c:pt>
                <c:pt idx="8672">
                  <c:v>158.39599999999999</c:v>
                </c:pt>
                <c:pt idx="8673">
                  <c:v>158.40700000000001</c:v>
                </c:pt>
                <c:pt idx="8674">
                  <c:v>158.41999999999999</c:v>
                </c:pt>
                <c:pt idx="8675">
                  <c:v>158.43299999999999</c:v>
                </c:pt>
                <c:pt idx="8676">
                  <c:v>158.446</c:v>
                </c:pt>
                <c:pt idx="8677">
                  <c:v>158.45599999999999</c:v>
                </c:pt>
                <c:pt idx="8678">
                  <c:v>158.46700000000001</c:v>
                </c:pt>
                <c:pt idx="8679">
                  <c:v>158.47900000000001</c:v>
                </c:pt>
                <c:pt idx="8680">
                  <c:v>158.49100000000001</c:v>
                </c:pt>
                <c:pt idx="8681">
                  <c:v>158.52000000000001</c:v>
                </c:pt>
                <c:pt idx="8682">
                  <c:v>158.57300000000001</c:v>
                </c:pt>
                <c:pt idx="8683">
                  <c:v>158.60599999999999</c:v>
                </c:pt>
                <c:pt idx="8684">
                  <c:v>158.614</c:v>
                </c:pt>
                <c:pt idx="8685">
                  <c:v>158.62100000000001</c:v>
                </c:pt>
                <c:pt idx="8686">
                  <c:v>158.63200000000001</c:v>
                </c:pt>
                <c:pt idx="8687">
                  <c:v>158.64500000000001</c:v>
                </c:pt>
                <c:pt idx="8688">
                  <c:v>158.65899999999999</c:v>
                </c:pt>
                <c:pt idx="8689">
                  <c:v>158.672</c:v>
                </c:pt>
                <c:pt idx="8690">
                  <c:v>158.68299999999999</c:v>
                </c:pt>
                <c:pt idx="8691">
                  <c:v>158.69399999999999</c:v>
                </c:pt>
                <c:pt idx="8692">
                  <c:v>158.70500000000001</c:v>
                </c:pt>
                <c:pt idx="8693">
                  <c:v>158.71700000000001</c:v>
                </c:pt>
                <c:pt idx="8694">
                  <c:v>158.739</c:v>
                </c:pt>
                <c:pt idx="8695">
                  <c:v>158.79400000000001</c:v>
                </c:pt>
                <c:pt idx="8696">
                  <c:v>158.88200000000001</c:v>
                </c:pt>
                <c:pt idx="8697">
                  <c:v>158.92699999999999</c:v>
                </c:pt>
                <c:pt idx="8698">
                  <c:v>158.928</c:v>
                </c:pt>
                <c:pt idx="8699">
                  <c:v>158.93100000000001</c:v>
                </c:pt>
                <c:pt idx="8700">
                  <c:v>158.93799999999999</c:v>
                </c:pt>
                <c:pt idx="8701">
                  <c:v>158.94800000000001</c:v>
                </c:pt>
                <c:pt idx="8702">
                  <c:v>158.96</c:v>
                </c:pt>
                <c:pt idx="8703">
                  <c:v>158.97200000000001</c:v>
                </c:pt>
                <c:pt idx="8704">
                  <c:v>158.98500000000001</c:v>
                </c:pt>
                <c:pt idx="8705">
                  <c:v>158.99799999999999</c:v>
                </c:pt>
                <c:pt idx="8706">
                  <c:v>159.00700000000001</c:v>
                </c:pt>
                <c:pt idx="8707">
                  <c:v>159.01599999999999</c:v>
                </c:pt>
                <c:pt idx="8708">
                  <c:v>159.02699999999999</c:v>
                </c:pt>
                <c:pt idx="8709">
                  <c:v>159.03800000000001</c:v>
                </c:pt>
                <c:pt idx="8710">
                  <c:v>159.05199999999999</c:v>
                </c:pt>
                <c:pt idx="8711">
                  <c:v>159.08500000000001</c:v>
                </c:pt>
                <c:pt idx="8712">
                  <c:v>159.149</c:v>
                </c:pt>
                <c:pt idx="8713">
                  <c:v>159.23500000000001</c:v>
                </c:pt>
                <c:pt idx="8714">
                  <c:v>159.28200000000001</c:v>
                </c:pt>
                <c:pt idx="8715">
                  <c:v>159.28700000000001</c:v>
                </c:pt>
                <c:pt idx="8716">
                  <c:v>159.29</c:v>
                </c:pt>
                <c:pt idx="8717">
                  <c:v>159.297</c:v>
                </c:pt>
                <c:pt idx="8718">
                  <c:v>159.30600000000001</c:v>
                </c:pt>
                <c:pt idx="8719">
                  <c:v>159.316</c:v>
                </c:pt>
                <c:pt idx="8720">
                  <c:v>159.328</c:v>
                </c:pt>
                <c:pt idx="8721">
                  <c:v>159.339</c:v>
                </c:pt>
                <c:pt idx="8722">
                  <c:v>159.352</c:v>
                </c:pt>
                <c:pt idx="8723">
                  <c:v>159.36600000000001</c:v>
                </c:pt>
                <c:pt idx="8724">
                  <c:v>159.376</c:v>
                </c:pt>
                <c:pt idx="8725">
                  <c:v>159.38800000000001</c:v>
                </c:pt>
                <c:pt idx="8726">
                  <c:v>159.40100000000001</c:v>
                </c:pt>
                <c:pt idx="8727">
                  <c:v>159.41200000000001</c:v>
                </c:pt>
                <c:pt idx="8728">
                  <c:v>159.422</c:v>
                </c:pt>
                <c:pt idx="8729">
                  <c:v>159.43199999999999</c:v>
                </c:pt>
                <c:pt idx="8730">
                  <c:v>159.44900000000001</c:v>
                </c:pt>
                <c:pt idx="8731">
                  <c:v>159.49100000000001</c:v>
                </c:pt>
                <c:pt idx="8732">
                  <c:v>159.566</c:v>
                </c:pt>
                <c:pt idx="8733">
                  <c:v>159.65299999999999</c:v>
                </c:pt>
                <c:pt idx="8734">
                  <c:v>159.726</c:v>
                </c:pt>
                <c:pt idx="8735">
                  <c:v>159.75899999999999</c:v>
                </c:pt>
                <c:pt idx="8736">
                  <c:v>159.75899999999999</c:v>
                </c:pt>
                <c:pt idx="8737">
                  <c:v>159.76400000000001</c:v>
                </c:pt>
                <c:pt idx="8738">
                  <c:v>159.773</c:v>
                </c:pt>
                <c:pt idx="8739">
                  <c:v>159.78899999999999</c:v>
                </c:pt>
                <c:pt idx="8740">
                  <c:v>159.804</c:v>
                </c:pt>
                <c:pt idx="8741">
                  <c:v>159.81800000000001</c:v>
                </c:pt>
                <c:pt idx="8742">
                  <c:v>159.83099999999999</c:v>
                </c:pt>
                <c:pt idx="8743">
                  <c:v>159.84100000000001</c:v>
                </c:pt>
                <c:pt idx="8744">
                  <c:v>159.852</c:v>
                </c:pt>
                <c:pt idx="8745">
                  <c:v>159.86699999999999</c:v>
                </c:pt>
                <c:pt idx="8746">
                  <c:v>159.90600000000001</c:v>
                </c:pt>
                <c:pt idx="8747">
                  <c:v>159.97399999999999</c:v>
                </c:pt>
                <c:pt idx="8748">
                  <c:v>160.06299999999999</c:v>
                </c:pt>
                <c:pt idx="8749">
                  <c:v>160.149</c:v>
                </c:pt>
                <c:pt idx="8750">
                  <c:v>160.15199999999999</c:v>
                </c:pt>
                <c:pt idx="8751">
                  <c:v>160.155</c:v>
                </c:pt>
                <c:pt idx="8752">
                  <c:v>160.167</c:v>
                </c:pt>
                <c:pt idx="8753">
                  <c:v>160.18199999999999</c:v>
                </c:pt>
                <c:pt idx="8754">
                  <c:v>160.196</c:v>
                </c:pt>
                <c:pt idx="8755">
                  <c:v>160.209</c:v>
                </c:pt>
                <c:pt idx="8756">
                  <c:v>160.221</c:v>
                </c:pt>
                <c:pt idx="8757">
                  <c:v>160.232</c:v>
                </c:pt>
                <c:pt idx="8758">
                  <c:v>160.24299999999999</c:v>
                </c:pt>
                <c:pt idx="8759">
                  <c:v>160.255</c:v>
                </c:pt>
                <c:pt idx="8760">
                  <c:v>160.27699999999999</c:v>
                </c:pt>
                <c:pt idx="8761">
                  <c:v>160.33199999999999</c:v>
                </c:pt>
                <c:pt idx="8762">
                  <c:v>160.41300000000001</c:v>
                </c:pt>
                <c:pt idx="8763">
                  <c:v>160.501</c:v>
                </c:pt>
                <c:pt idx="8764">
                  <c:v>160.53299999999999</c:v>
                </c:pt>
                <c:pt idx="8765">
                  <c:v>160.536</c:v>
                </c:pt>
                <c:pt idx="8766">
                  <c:v>160.54</c:v>
                </c:pt>
                <c:pt idx="8767">
                  <c:v>160.54900000000001</c:v>
                </c:pt>
                <c:pt idx="8768">
                  <c:v>160.55799999999999</c:v>
                </c:pt>
                <c:pt idx="8769">
                  <c:v>160.56899999999999</c:v>
                </c:pt>
                <c:pt idx="8770">
                  <c:v>160.583</c:v>
                </c:pt>
                <c:pt idx="8771">
                  <c:v>160.596</c:v>
                </c:pt>
                <c:pt idx="8772">
                  <c:v>160.60900000000001</c:v>
                </c:pt>
                <c:pt idx="8773">
                  <c:v>160.619</c:v>
                </c:pt>
                <c:pt idx="8774">
                  <c:v>160.63</c:v>
                </c:pt>
                <c:pt idx="8775">
                  <c:v>160.64099999999999</c:v>
                </c:pt>
                <c:pt idx="8776">
                  <c:v>160.65100000000001</c:v>
                </c:pt>
                <c:pt idx="8777">
                  <c:v>160.66300000000001</c:v>
                </c:pt>
                <c:pt idx="8778">
                  <c:v>160.68600000000001</c:v>
                </c:pt>
                <c:pt idx="8779">
                  <c:v>160.74</c:v>
                </c:pt>
                <c:pt idx="8780">
                  <c:v>160.82599999999999</c:v>
                </c:pt>
                <c:pt idx="8781">
                  <c:v>160.90700000000001</c:v>
                </c:pt>
                <c:pt idx="8782">
                  <c:v>160.93</c:v>
                </c:pt>
                <c:pt idx="8783">
                  <c:v>160.93</c:v>
                </c:pt>
                <c:pt idx="8784">
                  <c:v>160.93299999999999</c:v>
                </c:pt>
                <c:pt idx="8785">
                  <c:v>160.94</c:v>
                </c:pt>
                <c:pt idx="8786">
                  <c:v>160.94900000000001</c:v>
                </c:pt>
                <c:pt idx="8787">
                  <c:v>160.96100000000001</c:v>
                </c:pt>
                <c:pt idx="8788">
                  <c:v>160.97300000000001</c:v>
                </c:pt>
                <c:pt idx="8789">
                  <c:v>160.98699999999999</c:v>
                </c:pt>
                <c:pt idx="8790">
                  <c:v>160.999</c:v>
                </c:pt>
                <c:pt idx="8791">
                  <c:v>161.00899999999999</c:v>
                </c:pt>
                <c:pt idx="8792">
                  <c:v>161.01900000000001</c:v>
                </c:pt>
                <c:pt idx="8793">
                  <c:v>161.029</c:v>
                </c:pt>
                <c:pt idx="8794">
                  <c:v>161.04400000000001</c:v>
                </c:pt>
                <c:pt idx="8795">
                  <c:v>161.08500000000001</c:v>
                </c:pt>
                <c:pt idx="8796">
                  <c:v>161.172</c:v>
                </c:pt>
                <c:pt idx="8797">
                  <c:v>161.24799999999999</c:v>
                </c:pt>
                <c:pt idx="8798">
                  <c:v>161.25800000000001</c:v>
                </c:pt>
                <c:pt idx="8799">
                  <c:v>161.25800000000001</c:v>
                </c:pt>
                <c:pt idx="8800">
                  <c:v>161.26400000000001</c:v>
                </c:pt>
                <c:pt idx="8801">
                  <c:v>161.27099999999999</c:v>
                </c:pt>
                <c:pt idx="8802">
                  <c:v>161.28100000000001</c:v>
                </c:pt>
                <c:pt idx="8803">
                  <c:v>161.29300000000001</c:v>
                </c:pt>
                <c:pt idx="8804">
                  <c:v>161.30699999999999</c:v>
                </c:pt>
                <c:pt idx="8805">
                  <c:v>161.32</c:v>
                </c:pt>
                <c:pt idx="8806">
                  <c:v>161.33199999999999</c:v>
                </c:pt>
                <c:pt idx="8807">
                  <c:v>161.34299999999999</c:v>
                </c:pt>
                <c:pt idx="8808">
                  <c:v>161.35400000000001</c:v>
                </c:pt>
                <c:pt idx="8809">
                  <c:v>161.36600000000001</c:v>
                </c:pt>
                <c:pt idx="8810">
                  <c:v>161.40100000000001</c:v>
                </c:pt>
                <c:pt idx="8811">
                  <c:v>161.46299999999999</c:v>
                </c:pt>
                <c:pt idx="8812">
                  <c:v>161.529</c:v>
                </c:pt>
                <c:pt idx="8813">
                  <c:v>161.56800000000001</c:v>
                </c:pt>
                <c:pt idx="8814">
                  <c:v>161.59899999999999</c:v>
                </c:pt>
                <c:pt idx="8815">
                  <c:v>161.65199999999999</c:v>
                </c:pt>
                <c:pt idx="8816">
                  <c:v>161.72800000000001</c:v>
                </c:pt>
                <c:pt idx="8817">
                  <c:v>161.78899999999999</c:v>
                </c:pt>
                <c:pt idx="8818">
                  <c:v>161.81200000000001</c:v>
                </c:pt>
                <c:pt idx="8819">
                  <c:v>161.81299999999999</c:v>
                </c:pt>
                <c:pt idx="8820">
                  <c:v>161.81399999999999</c:v>
                </c:pt>
                <c:pt idx="8821">
                  <c:v>161.81899999999999</c:v>
                </c:pt>
                <c:pt idx="8822">
                  <c:v>161.82900000000001</c:v>
                </c:pt>
                <c:pt idx="8823">
                  <c:v>161.84299999999999</c:v>
                </c:pt>
                <c:pt idx="8824">
                  <c:v>161.85599999999999</c:v>
                </c:pt>
                <c:pt idx="8825">
                  <c:v>161.869</c:v>
                </c:pt>
                <c:pt idx="8826">
                  <c:v>161.88</c:v>
                </c:pt>
                <c:pt idx="8827">
                  <c:v>161.88999999999999</c:v>
                </c:pt>
                <c:pt idx="8828">
                  <c:v>161.9</c:v>
                </c:pt>
                <c:pt idx="8829">
                  <c:v>161.911</c:v>
                </c:pt>
                <c:pt idx="8830">
                  <c:v>161.922</c:v>
                </c:pt>
                <c:pt idx="8831">
                  <c:v>161.934</c:v>
                </c:pt>
                <c:pt idx="8832">
                  <c:v>161.94800000000001</c:v>
                </c:pt>
                <c:pt idx="8833">
                  <c:v>161.958</c:v>
                </c:pt>
                <c:pt idx="8834">
                  <c:v>161.96899999999999</c:v>
                </c:pt>
                <c:pt idx="8835">
                  <c:v>161.97900000000001</c:v>
                </c:pt>
                <c:pt idx="8836">
                  <c:v>161.989</c:v>
                </c:pt>
                <c:pt idx="8837">
                  <c:v>162.00200000000001</c:v>
                </c:pt>
                <c:pt idx="8838">
                  <c:v>162.029</c:v>
                </c:pt>
                <c:pt idx="8839">
                  <c:v>162.06100000000001</c:v>
                </c:pt>
                <c:pt idx="8840">
                  <c:v>162.06899999999999</c:v>
                </c:pt>
                <c:pt idx="8841">
                  <c:v>162.07499999999999</c:v>
                </c:pt>
                <c:pt idx="8842">
                  <c:v>162.084</c:v>
                </c:pt>
                <c:pt idx="8843">
                  <c:v>162.09299999999999</c:v>
                </c:pt>
                <c:pt idx="8844">
                  <c:v>162.10599999999999</c:v>
                </c:pt>
                <c:pt idx="8845">
                  <c:v>162.119</c:v>
                </c:pt>
                <c:pt idx="8846">
                  <c:v>162.131</c:v>
                </c:pt>
                <c:pt idx="8847">
                  <c:v>162.14099999999999</c:v>
                </c:pt>
                <c:pt idx="8848">
                  <c:v>162.15100000000001</c:v>
                </c:pt>
                <c:pt idx="8849">
                  <c:v>162.16200000000001</c:v>
                </c:pt>
                <c:pt idx="8850">
                  <c:v>162.17400000000001</c:v>
                </c:pt>
                <c:pt idx="8851">
                  <c:v>162.196</c:v>
                </c:pt>
                <c:pt idx="8852">
                  <c:v>162.239</c:v>
                </c:pt>
                <c:pt idx="8853">
                  <c:v>162.25299999999999</c:v>
                </c:pt>
                <c:pt idx="8854">
                  <c:v>162.25700000000001</c:v>
                </c:pt>
                <c:pt idx="8855">
                  <c:v>162.267</c:v>
                </c:pt>
                <c:pt idx="8856">
                  <c:v>162.27600000000001</c:v>
                </c:pt>
                <c:pt idx="8857">
                  <c:v>162.286</c:v>
                </c:pt>
                <c:pt idx="8858">
                  <c:v>162.298</c:v>
                </c:pt>
                <c:pt idx="8859">
                  <c:v>162.31100000000001</c:v>
                </c:pt>
                <c:pt idx="8860">
                  <c:v>162.32400000000001</c:v>
                </c:pt>
                <c:pt idx="8861">
                  <c:v>162.33500000000001</c:v>
                </c:pt>
                <c:pt idx="8862">
                  <c:v>162.345</c:v>
                </c:pt>
                <c:pt idx="8863">
                  <c:v>162.35599999999999</c:v>
                </c:pt>
                <c:pt idx="8864">
                  <c:v>162.36699999999999</c:v>
                </c:pt>
                <c:pt idx="8865">
                  <c:v>162.37799999999999</c:v>
                </c:pt>
                <c:pt idx="8866">
                  <c:v>162.38800000000001</c:v>
                </c:pt>
                <c:pt idx="8867">
                  <c:v>162.40199999999999</c:v>
                </c:pt>
                <c:pt idx="8868">
                  <c:v>162.43299999999999</c:v>
                </c:pt>
                <c:pt idx="8869">
                  <c:v>162.494</c:v>
                </c:pt>
                <c:pt idx="8870">
                  <c:v>162.56</c:v>
                </c:pt>
                <c:pt idx="8871">
                  <c:v>162.56200000000001</c:v>
                </c:pt>
                <c:pt idx="8872">
                  <c:v>162.56200000000001</c:v>
                </c:pt>
                <c:pt idx="8873">
                  <c:v>162.56399999999999</c:v>
                </c:pt>
                <c:pt idx="8874">
                  <c:v>162.56700000000001</c:v>
                </c:pt>
                <c:pt idx="8875">
                  <c:v>162.56800000000001</c:v>
                </c:pt>
                <c:pt idx="8876">
                  <c:v>162.56800000000001</c:v>
                </c:pt>
                <c:pt idx="8877">
                  <c:v>162.56899999999999</c:v>
                </c:pt>
                <c:pt idx="8878">
                  <c:v>162.56899999999999</c:v>
                </c:pt>
                <c:pt idx="8879">
                  <c:v>162.57</c:v>
                </c:pt>
                <c:pt idx="8880">
                  <c:v>162.57</c:v>
                </c:pt>
                <c:pt idx="8881">
                  <c:v>162.57</c:v>
                </c:pt>
                <c:pt idx="8882">
                  <c:v>162.57</c:v>
                </c:pt>
                <c:pt idx="8883">
                  <c:v>162.57</c:v>
                </c:pt>
                <c:pt idx="8884">
                  <c:v>162.57</c:v>
                </c:pt>
                <c:pt idx="8885">
                  <c:v>162.57</c:v>
                </c:pt>
                <c:pt idx="8886">
                  <c:v>162.57</c:v>
                </c:pt>
                <c:pt idx="8887">
                  <c:v>162.57</c:v>
                </c:pt>
                <c:pt idx="8888">
                  <c:v>162.57</c:v>
                </c:pt>
                <c:pt idx="8889">
                  <c:v>162.57</c:v>
                </c:pt>
                <c:pt idx="8890">
                  <c:v>162.57</c:v>
                </c:pt>
                <c:pt idx="8891">
                  <c:v>162.57</c:v>
                </c:pt>
                <c:pt idx="8892">
                  <c:v>162.57</c:v>
                </c:pt>
                <c:pt idx="8893">
                  <c:v>162.57</c:v>
                </c:pt>
                <c:pt idx="8894">
                  <c:v>162.57</c:v>
                </c:pt>
                <c:pt idx="8895">
                  <c:v>162.57</c:v>
                </c:pt>
                <c:pt idx="8896">
                  <c:v>162.57</c:v>
                </c:pt>
                <c:pt idx="8897">
                  <c:v>162.57</c:v>
                </c:pt>
                <c:pt idx="8898">
                  <c:v>162.57400000000001</c:v>
                </c:pt>
                <c:pt idx="8899">
                  <c:v>162.57900000000001</c:v>
                </c:pt>
                <c:pt idx="8900">
                  <c:v>162.58500000000001</c:v>
                </c:pt>
                <c:pt idx="8901">
                  <c:v>162.59299999999999</c:v>
                </c:pt>
                <c:pt idx="8902">
                  <c:v>162.60300000000001</c:v>
                </c:pt>
                <c:pt idx="8903">
                  <c:v>162.61199999999999</c:v>
                </c:pt>
                <c:pt idx="8904">
                  <c:v>162.61699999999999</c:v>
                </c:pt>
                <c:pt idx="8905">
                  <c:v>162.625</c:v>
                </c:pt>
                <c:pt idx="8906">
                  <c:v>162.63399999999999</c:v>
                </c:pt>
                <c:pt idx="8907">
                  <c:v>162.642</c:v>
                </c:pt>
                <c:pt idx="8908">
                  <c:v>162.648</c:v>
                </c:pt>
                <c:pt idx="8909">
                  <c:v>162.655</c:v>
                </c:pt>
                <c:pt idx="8910">
                  <c:v>162.65899999999999</c:v>
                </c:pt>
                <c:pt idx="8911">
                  <c:v>162.66200000000001</c:v>
                </c:pt>
                <c:pt idx="8912">
                  <c:v>162.66300000000001</c:v>
                </c:pt>
                <c:pt idx="8913">
                  <c:v>162.66300000000001</c:v>
                </c:pt>
                <c:pt idx="8914">
                  <c:v>162.66300000000001</c:v>
                </c:pt>
                <c:pt idx="8915">
                  <c:v>162.66300000000001</c:v>
                </c:pt>
                <c:pt idx="8916">
                  <c:v>162.66300000000001</c:v>
                </c:pt>
                <c:pt idx="8917">
                  <c:v>162.66300000000001</c:v>
                </c:pt>
                <c:pt idx="8918">
                  <c:v>162.66300000000001</c:v>
                </c:pt>
                <c:pt idx="8919">
                  <c:v>162.66300000000001</c:v>
                </c:pt>
                <c:pt idx="8920">
                  <c:v>162.66300000000001</c:v>
                </c:pt>
                <c:pt idx="8921">
                  <c:v>162.66300000000001</c:v>
                </c:pt>
                <c:pt idx="8922">
                  <c:v>162.66300000000001</c:v>
                </c:pt>
                <c:pt idx="8923">
                  <c:v>162.66300000000001</c:v>
                </c:pt>
                <c:pt idx="8924">
                  <c:v>162.66300000000001</c:v>
                </c:pt>
                <c:pt idx="8925">
                  <c:v>162.66399999999999</c:v>
                </c:pt>
                <c:pt idx="8926">
                  <c:v>162.66499999999999</c:v>
                </c:pt>
                <c:pt idx="8927">
                  <c:v>162.667</c:v>
                </c:pt>
                <c:pt idx="8928">
                  <c:v>162.672</c:v>
                </c:pt>
                <c:pt idx="8929">
                  <c:v>162.673</c:v>
                </c:pt>
                <c:pt idx="8930">
                  <c:v>162.673</c:v>
                </c:pt>
                <c:pt idx="8931">
                  <c:v>162.67500000000001</c:v>
                </c:pt>
                <c:pt idx="8932">
                  <c:v>162.691</c:v>
                </c:pt>
                <c:pt idx="8933">
                  <c:v>162.72800000000001</c:v>
                </c:pt>
                <c:pt idx="8934">
                  <c:v>162.79599999999999</c:v>
                </c:pt>
                <c:pt idx="8935">
                  <c:v>162.88399999999999</c:v>
                </c:pt>
                <c:pt idx="8936">
                  <c:v>162.96199999999999</c:v>
                </c:pt>
                <c:pt idx="8937">
                  <c:v>163.005</c:v>
                </c:pt>
                <c:pt idx="8938">
                  <c:v>163.005</c:v>
                </c:pt>
                <c:pt idx="8939">
                  <c:v>163.005</c:v>
                </c:pt>
                <c:pt idx="8940">
                  <c:v>163.01</c:v>
                </c:pt>
                <c:pt idx="8941">
                  <c:v>163.017</c:v>
                </c:pt>
                <c:pt idx="8942">
                  <c:v>163.02600000000001</c:v>
                </c:pt>
                <c:pt idx="8943">
                  <c:v>163.036</c:v>
                </c:pt>
                <c:pt idx="8944">
                  <c:v>163.04599999999999</c:v>
                </c:pt>
                <c:pt idx="8945">
                  <c:v>163.05699999999999</c:v>
                </c:pt>
                <c:pt idx="8946">
                  <c:v>163.06899999999999</c:v>
                </c:pt>
                <c:pt idx="8947">
                  <c:v>163.08000000000001</c:v>
                </c:pt>
                <c:pt idx="8948">
                  <c:v>163.09</c:v>
                </c:pt>
                <c:pt idx="8949">
                  <c:v>163.1</c:v>
                </c:pt>
                <c:pt idx="8950">
                  <c:v>163.11099999999999</c:v>
                </c:pt>
                <c:pt idx="8951">
                  <c:v>163.12200000000001</c:v>
                </c:pt>
                <c:pt idx="8952">
                  <c:v>163.13200000000001</c:v>
                </c:pt>
                <c:pt idx="8953">
                  <c:v>163.13999999999999</c:v>
                </c:pt>
                <c:pt idx="8954">
                  <c:v>163.149</c:v>
                </c:pt>
                <c:pt idx="8955">
                  <c:v>163.15899999999999</c:v>
                </c:pt>
                <c:pt idx="8956">
                  <c:v>163.173</c:v>
                </c:pt>
                <c:pt idx="8957">
                  <c:v>163.19</c:v>
                </c:pt>
                <c:pt idx="8958">
                  <c:v>163.202</c:v>
                </c:pt>
                <c:pt idx="8959">
                  <c:v>163.21100000000001</c:v>
                </c:pt>
                <c:pt idx="8960">
                  <c:v>163.22200000000001</c:v>
                </c:pt>
                <c:pt idx="8961">
                  <c:v>163.233</c:v>
                </c:pt>
                <c:pt idx="8962">
                  <c:v>163.24299999999999</c:v>
                </c:pt>
                <c:pt idx="8963">
                  <c:v>163.25399999999999</c:v>
                </c:pt>
                <c:pt idx="8964">
                  <c:v>163.27500000000001</c:v>
                </c:pt>
                <c:pt idx="8965">
                  <c:v>163.31399999999999</c:v>
                </c:pt>
                <c:pt idx="8966">
                  <c:v>163.34200000000001</c:v>
                </c:pt>
                <c:pt idx="8967">
                  <c:v>163.34700000000001</c:v>
                </c:pt>
                <c:pt idx="8968">
                  <c:v>163.35400000000001</c:v>
                </c:pt>
                <c:pt idx="8969">
                  <c:v>163.363</c:v>
                </c:pt>
                <c:pt idx="8970">
                  <c:v>163.375</c:v>
                </c:pt>
                <c:pt idx="8971">
                  <c:v>163.38900000000001</c:v>
                </c:pt>
                <c:pt idx="8972">
                  <c:v>163.40299999999999</c:v>
                </c:pt>
                <c:pt idx="8973">
                  <c:v>163.41499999999999</c:v>
                </c:pt>
                <c:pt idx="8974">
                  <c:v>163.42599999999999</c:v>
                </c:pt>
                <c:pt idx="8975">
                  <c:v>163.43600000000001</c:v>
                </c:pt>
                <c:pt idx="8976">
                  <c:v>163.44800000000001</c:v>
                </c:pt>
                <c:pt idx="8977">
                  <c:v>163.458</c:v>
                </c:pt>
                <c:pt idx="8978">
                  <c:v>163.47200000000001</c:v>
                </c:pt>
                <c:pt idx="8979">
                  <c:v>163.501</c:v>
                </c:pt>
                <c:pt idx="8980">
                  <c:v>163.55099999999999</c:v>
                </c:pt>
                <c:pt idx="8981">
                  <c:v>163.59899999999999</c:v>
                </c:pt>
                <c:pt idx="8982">
                  <c:v>163.59899999999999</c:v>
                </c:pt>
                <c:pt idx="8983">
                  <c:v>163.607</c:v>
                </c:pt>
                <c:pt idx="8984">
                  <c:v>163.63300000000001</c:v>
                </c:pt>
                <c:pt idx="8985">
                  <c:v>163.63800000000001</c:v>
                </c:pt>
                <c:pt idx="8986">
                  <c:v>163.67699999999999</c:v>
                </c:pt>
                <c:pt idx="8987">
                  <c:v>163.685</c:v>
                </c:pt>
                <c:pt idx="8988">
                  <c:v>163.70699999999999</c:v>
                </c:pt>
                <c:pt idx="8989">
                  <c:v>163.768</c:v>
                </c:pt>
                <c:pt idx="8990">
                  <c:v>163.85499999999999</c:v>
                </c:pt>
                <c:pt idx="8991">
                  <c:v>163.94499999999999</c:v>
                </c:pt>
                <c:pt idx="8992">
                  <c:v>163.99700000000001</c:v>
                </c:pt>
                <c:pt idx="8993">
                  <c:v>164.00700000000001</c:v>
                </c:pt>
                <c:pt idx="8994">
                  <c:v>164.011</c:v>
                </c:pt>
                <c:pt idx="8995">
                  <c:v>164.01900000000001</c:v>
                </c:pt>
                <c:pt idx="8996">
                  <c:v>164.02799999999999</c:v>
                </c:pt>
                <c:pt idx="8997">
                  <c:v>164.041</c:v>
                </c:pt>
                <c:pt idx="8998">
                  <c:v>164.054</c:v>
                </c:pt>
                <c:pt idx="8999">
                  <c:v>164.06100000000001</c:v>
                </c:pt>
                <c:pt idx="9000">
                  <c:v>164.071</c:v>
                </c:pt>
                <c:pt idx="9001">
                  <c:v>164.08099999999999</c:v>
                </c:pt>
                <c:pt idx="9002">
                  <c:v>164.09200000000001</c:v>
                </c:pt>
                <c:pt idx="9003">
                  <c:v>164.108</c:v>
                </c:pt>
                <c:pt idx="9004">
                  <c:v>164.14099999999999</c:v>
                </c:pt>
                <c:pt idx="9005">
                  <c:v>164.20699999999999</c:v>
                </c:pt>
                <c:pt idx="9006">
                  <c:v>164.29599999999999</c:v>
                </c:pt>
                <c:pt idx="9007">
                  <c:v>164.386</c:v>
                </c:pt>
                <c:pt idx="9008">
                  <c:v>164.47200000000001</c:v>
                </c:pt>
                <c:pt idx="9009">
                  <c:v>164.53700000000001</c:v>
                </c:pt>
                <c:pt idx="9010">
                  <c:v>164.53700000000001</c:v>
                </c:pt>
                <c:pt idx="9011">
                  <c:v>164.53700000000001</c:v>
                </c:pt>
                <c:pt idx="9012">
                  <c:v>164.56</c:v>
                </c:pt>
                <c:pt idx="9013">
                  <c:v>164.62299999999999</c:v>
                </c:pt>
                <c:pt idx="9014">
                  <c:v>164.66</c:v>
                </c:pt>
                <c:pt idx="9015">
                  <c:v>164.66399999999999</c:v>
                </c:pt>
                <c:pt idx="9016">
                  <c:v>164.67099999999999</c:v>
                </c:pt>
                <c:pt idx="9017">
                  <c:v>164.679</c:v>
                </c:pt>
                <c:pt idx="9018">
                  <c:v>164.68799999999999</c:v>
                </c:pt>
                <c:pt idx="9019">
                  <c:v>164.69800000000001</c:v>
                </c:pt>
                <c:pt idx="9020">
                  <c:v>164.70699999999999</c:v>
                </c:pt>
                <c:pt idx="9021">
                  <c:v>164.71799999999999</c:v>
                </c:pt>
                <c:pt idx="9022">
                  <c:v>164.72900000000001</c:v>
                </c:pt>
                <c:pt idx="9023">
                  <c:v>164.74100000000001</c:v>
                </c:pt>
                <c:pt idx="9024">
                  <c:v>164.75399999999999</c:v>
                </c:pt>
                <c:pt idx="9025">
                  <c:v>164.76599999999999</c:v>
                </c:pt>
                <c:pt idx="9026">
                  <c:v>164.77699999999999</c:v>
                </c:pt>
                <c:pt idx="9027">
                  <c:v>164.786</c:v>
                </c:pt>
                <c:pt idx="9028">
                  <c:v>164.797</c:v>
                </c:pt>
                <c:pt idx="9029">
                  <c:v>164.80699999999999</c:v>
                </c:pt>
                <c:pt idx="9030">
                  <c:v>164.81700000000001</c:v>
                </c:pt>
                <c:pt idx="9031">
                  <c:v>164.833</c:v>
                </c:pt>
                <c:pt idx="9032">
                  <c:v>164.876</c:v>
                </c:pt>
                <c:pt idx="9033">
                  <c:v>164.94800000000001</c:v>
                </c:pt>
                <c:pt idx="9034">
                  <c:v>165.035</c:v>
                </c:pt>
                <c:pt idx="9035">
                  <c:v>165.11799999999999</c:v>
                </c:pt>
                <c:pt idx="9036">
                  <c:v>165.19200000000001</c:v>
                </c:pt>
                <c:pt idx="9037">
                  <c:v>165.221</c:v>
                </c:pt>
                <c:pt idx="9038">
                  <c:v>165.221</c:v>
                </c:pt>
                <c:pt idx="9039">
                  <c:v>165.221</c:v>
                </c:pt>
                <c:pt idx="9040">
                  <c:v>165.22200000000001</c:v>
                </c:pt>
                <c:pt idx="9041">
                  <c:v>165.22800000000001</c:v>
                </c:pt>
                <c:pt idx="9042">
                  <c:v>165.23599999999999</c:v>
                </c:pt>
                <c:pt idx="9043">
                  <c:v>165.24600000000001</c:v>
                </c:pt>
                <c:pt idx="9044">
                  <c:v>165.25800000000001</c:v>
                </c:pt>
                <c:pt idx="9045">
                  <c:v>165.27099999999999</c:v>
                </c:pt>
                <c:pt idx="9046">
                  <c:v>165.285</c:v>
                </c:pt>
                <c:pt idx="9047">
                  <c:v>165.297</c:v>
                </c:pt>
                <c:pt idx="9048">
                  <c:v>165.31</c:v>
                </c:pt>
                <c:pt idx="9049">
                  <c:v>165.32300000000001</c:v>
                </c:pt>
                <c:pt idx="9050">
                  <c:v>165.33600000000001</c:v>
                </c:pt>
                <c:pt idx="9051">
                  <c:v>165.34700000000001</c:v>
                </c:pt>
                <c:pt idx="9052">
                  <c:v>165.358</c:v>
                </c:pt>
                <c:pt idx="9053">
                  <c:v>165.369</c:v>
                </c:pt>
                <c:pt idx="9054">
                  <c:v>165.37899999999999</c:v>
                </c:pt>
                <c:pt idx="9055">
                  <c:v>165.399</c:v>
                </c:pt>
                <c:pt idx="9056">
                  <c:v>165.44399999999999</c:v>
                </c:pt>
                <c:pt idx="9057">
                  <c:v>165.51599999999999</c:v>
                </c:pt>
                <c:pt idx="9058">
                  <c:v>165.55099999999999</c:v>
                </c:pt>
                <c:pt idx="9059">
                  <c:v>165.55099999999999</c:v>
                </c:pt>
                <c:pt idx="9060">
                  <c:v>165.55699999999999</c:v>
                </c:pt>
                <c:pt idx="9061">
                  <c:v>165.56399999999999</c:v>
                </c:pt>
                <c:pt idx="9062">
                  <c:v>165.57400000000001</c:v>
                </c:pt>
                <c:pt idx="9063">
                  <c:v>165.58699999999999</c:v>
                </c:pt>
                <c:pt idx="9064">
                  <c:v>165.601</c:v>
                </c:pt>
                <c:pt idx="9065">
                  <c:v>165.614</c:v>
                </c:pt>
                <c:pt idx="9066">
                  <c:v>165.624</c:v>
                </c:pt>
                <c:pt idx="9067">
                  <c:v>165.63399999999999</c:v>
                </c:pt>
                <c:pt idx="9068">
                  <c:v>165.64500000000001</c:v>
                </c:pt>
                <c:pt idx="9069">
                  <c:v>165.65600000000001</c:v>
                </c:pt>
                <c:pt idx="9070">
                  <c:v>165.667</c:v>
                </c:pt>
                <c:pt idx="9071">
                  <c:v>165.68299999999999</c:v>
                </c:pt>
                <c:pt idx="9072">
                  <c:v>165.72</c:v>
                </c:pt>
                <c:pt idx="9073">
                  <c:v>165.78700000000001</c:v>
                </c:pt>
                <c:pt idx="9074">
                  <c:v>165.87700000000001</c:v>
                </c:pt>
                <c:pt idx="9075">
                  <c:v>165.96600000000001</c:v>
                </c:pt>
                <c:pt idx="9076">
                  <c:v>166.05600000000001</c:v>
                </c:pt>
                <c:pt idx="9077">
                  <c:v>166.12299999999999</c:v>
                </c:pt>
                <c:pt idx="9078">
                  <c:v>166.13</c:v>
                </c:pt>
                <c:pt idx="9079">
                  <c:v>166.13</c:v>
                </c:pt>
                <c:pt idx="9080">
                  <c:v>166.13</c:v>
                </c:pt>
                <c:pt idx="9081">
                  <c:v>166.13499999999999</c:v>
                </c:pt>
                <c:pt idx="9082">
                  <c:v>166.143</c:v>
                </c:pt>
                <c:pt idx="9083">
                  <c:v>166.15299999999999</c:v>
                </c:pt>
                <c:pt idx="9084">
                  <c:v>166.16300000000001</c:v>
                </c:pt>
                <c:pt idx="9085">
                  <c:v>166.17500000000001</c:v>
                </c:pt>
                <c:pt idx="9086">
                  <c:v>166.18700000000001</c:v>
                </c:pt>
                <c:pt idx="9087">
                  <c:v>166.19499999999999</c:v>
                </c:pt>
                <c:pt idx="9088">
                  <c:v>166.20500000000001</c:v>
                </c:pt>
                <c:pt idx="9089">
                  <c:v>166.21600000000001</c:v>
                </c:pt>
                <c:pt idx="9090">
                  <c:v>166.227</c:v>
                </c:pt>
                <c:pt idx="9091">
                  <c:v>166.244</c:v>
                </c:pt>
                <c:pt idx="9092">
                  <c:v>166.28800000000001</c:v>
                </c:pt>
                <c:pt idx="9093">
                  <c:v>166.36600000000001</c:v>
                </c:pt>
                <c:pt idx="9094">
                  <c:v>166.453</c:v>
                </c:pt>
                <c:pt idx="9095">
                  <c:v>166.471</c:v>
                </c:pt>
                <c:pt idx="9096">
                  <c:v>166.47200000000001</c:v>
                </c:pt>
                <c:pt idx="9097">
                  <c:v>166.47800000000001</c:v>
                </c:pt>
                <c:pt idx="9098">
                  <c:v>166.506</c:v>
                </c:pt>
                <c:pt idx="9099">
                  <c:v>166.56899999999999</c:v>
                </c:pt>
                <c:pt idx="9100">
                  <c:v>166.65299999999999</c:v>
                </c:pt>
                <c:pt idx="9101">
                  <c:v>166.74199999999999</c:v>
                </c:pt>
                <c:pt idx="9102">
                  <c:v>166.827</c:v>
                </c:pt>
                <c:pt idx="9103">
                  <c:v>166.887</c:v>
                </c:pt>
                <c:pt idx="9104">
                  <c:v>166.887</c:v>
                </c:pt>
                <c:pt idx="9105">
                  <c:v>166.887</c:v>
                </c:pt>
                <c:pt idx="9106">
                  <c:v>166.89400000000001</c:v>
                </c:pt>
                <c:pt idx="9107">
                  <c:v>166.90199999999999</c:v>
                </c:pt>
                <c:pt idx="9108">
                  <c:v>166.91300000000001</c:v>
                </c:pt>
                <c:pt idx="9109">
                  <c:v>166.92599999999999</c:v>
                </c:pt>
                <c:pt idx="9110">
                  <c:v>166.93899999999999</c:v>
                </c:pt>
                <c:pt idx="9111">
                  <c:v>166.95099999999999</c:v>
                </c:pt>
                <c:pt idx="9112">
                  <c:v>166.96100000000001</c:v>
                </c:pt>
                <c:pt idx="9113">
                  <c:v>166.97300000000001</c:v>
                </c:pt>
                <c:pt idx="9114">
                  <c:v>166.98599999999999</c:v>
                </c:pt>
                <c:pt idx="9115">
                  <c:v>167.02699999999999</c:v>
                </c:pt>
                <c:pt idx="9116">
                  <c:v>167.089</c:v>
                </c:pt>
                <c:pt idx="9117">
                  <c:v>167.17599999999999</c:v>
                </c:pt>
                <c:pt idx="9118">
                  <c:v>167.26599999999999</c:v>
                </c:pt>
                <c:pt idx="9119">
                  <c:v>167.291</c:v>
                </c:pt>
                <c:pt idx="9120">
                  <c:v>167.292</c:v>
                </c:pt>
                <c:pt idx="9121">
                  <c:v>167.29499999999999</c:v>
                </c:pt>
                <c:pt idx="9122">
                  <c:v>167.303</c:v>
                </c:pt>
                <c:pt idx="9123">
                  <c:v>167.31200000000001</c:v>
                </c:pt>
                <c:pt idx="9124">
                  <c:v>167.32300000000001</c:v>
                </c:pt>
                <c:pt idx="9125">
                  <c:v>167.33699999999999</c:v>
                </c:pt>
                <c:pt idx="9126">
                  <c:v>167.35</c:v>
                </c:pt>
                <c:pt idx="9127">
                  <c:v>167.363</c:v>
                </c:pt>
                <c:pt idx="9128">
                  <c:v>167.374</c:v>
                </c:pt>
                <c:pt idx="9129">
                  <c:v>167.38499999999999</c:v>
                </c:pt>
                <c:pt idx="9130">
                  <c:v>167.39500000000001</c:v>
                </c:pt>
                <c:pt idx="9131">
                  <c:v>167.41300000000001</c:v>
                </c:pt>
                <c:pt idx="9132">
                  <c:v>167.43</c:v>
                </c:pt>
                <c:pt idx="9133">
                  <c:v>167.44200000000001</c:v>
                </c:pt>
                <c:pt idx="9134">
                  <c:v>167.46100000000001</c:v>
                </c:pt>
                <c:pt idx="9135">
                  <c:v>167.505</c:v>
                </c:pt>
                <c:pt idx="9136">
                  <c:v>167.577</c:v>
                </c:pt>
                <c:pt idx="9137">
                  <c:v>167.62799999999999</c:v>
                </c:pt>
                <c:pt idx="9138">
                  <c:v>167.62799999999999</c:v>
                </c:pt>
                <c:pt idx="9139">
                  <c:v>167.63399999999999</c:v>
                </c:pt>
                <c:pt idx="9140">
                  <c:v>167.642</c:v>
                </c:pt>
                <c:pt idx="9141">
                  <c:v>167.654</c:v>
                </c:pt>
                <c:pt idx="9142">
                  <c:v>167.667</c:v>
                </c:pt>
                <c:pt idx="9143">
                  <c:v>167.68</c:v>
                </c:pt>
                <c:pt idx="9144">
                  <c:v>167.69200000000001</c:v>
                </c:pt>
                <c:pt idx="9145">
                  <c:v>167.702</c:v>
                </c:pt>
                <c:pt idx="9146">
                  <c:v>167.71299999999999</c:v>
                </c:pt>
                <c:pt idx="9147">
                  <c:v>167.72499999999999</c:v>
                </c:pt>
                <c:pt idx="9148">
                  <c:v>167.73699999999999</c:v>
                </c:pt>
                <c:pt idx="9149">
                  <c:v>167.761</c:v>
                </c:pt>
                <c:pt idx="9150">
                  <c:v>167.822</c:v>
                </c:pt>
                <c:pt idx="9151">
                  <c:v>167.91200000000001</c:v>
                </c:pt>
                <c:pt idx="9152">
                  <c:v>168</c:v>
                </c:pt>
                <c:pt idx="9153">
                  <c:v>168.005</c:v>
                </c:pt>
                <c:pt idx="9154">
                  <c:v>168.00899999999999</c:v>
                </c:pt>
                <c:pt idx="9155">
                  <c:v>168.01599999999999</c:v>
                </c:pt>
                <c:pt idx="9156">
                  <c:v>168.02600000000001</c:v>
                </c:pt>
                <c:pt idx="9157">
                  <c:v>168.03899999999999</c:v>
                </c:pt>
                <c:pt idx="9158">
                  <c:v>168.05099999999999</c:v>
                </c:pt>
                <c:pt idx="9159">
                  <c:v>168.06200000000001</c:v>
                </c:pt>
                <c:pt idx="9160">
                  <c:v>168.072</c:v>
                </c:pt>
                <c:pt idx="9161">
                  <c:v>168.084</c:v>
                </c:pt>
                <c:pt idx="9162">
                  <c:v>168.10300000000001</c:v>
                </c:pt>
                <c:pt idx="9163">
                  <c:v>168.14500000000001</c:v>
                </c:pt>
                <c:pt idx="9164">
                  <c:v>168.214</c:v>
                </c:pt>
                <c:pt idx="9165">
                  <c:v>168.23699999999999</c:v>
                </c:pt>
                <c:pt idx="9166">
                  <c:v>168.23699999999999</c:v>
                </c:pt>
                <c:pt idx="9167">
                  <c:v>168.24199999999999</c:v>
                </c:pt>
                <c:pt idx="9168">
                  <c:v>168.25</c:v>
                </c:pt>
                <c:pt idx="9169">
                  <c:v>168.25899999999999</c:v>
                </c:pt>
                <c:pt idx="9170">
                  <c:v>168.27099999999999</c:v>
                </c:pt>
                <c:pt idx="9171">
                  <c:v>168.28299999999999</c:v>
                </c:pt>
                <c:pt idx="9172">
                  <c:v>168.29599999999999</c:v>
                </c:pt>
                <c:pt idx="9173">
                  <c:v>168.30699999999999</c:v>
                </c:pt>
                <c:pt idx="9174">
                  <c:v>168.31899999999999</c:v>
                </c:pt>
                <c:pt idx="9175">
                  <c:v>168.33099999999999</c:v>
                </c:pt>
                <c:pt idx="9176">
                  <c:v>168.34800000000001</c:v>
                </c:pt>
                <c:pt idx="9177">
                  <c:v>168.38300000000001</c:v>
                </c:pt>
                <c:pt idx="9178">
                  <c:v>168.411</c:v>
                </c:pt>
                <c:pt idx="9179">
                  <c:v>168.42</c:v>
                </c:pt>
                <c:pt idx="9180">
                  <c:v>168.42699999999999</c:v>
                </c:pt>
                <c:pt idx="9181">
                  <c:v>168.43600000000001</c:v>
                </c:pt>
                <c:pt idx="9182">
                  <c:v>168.447</c:v>
                </c:pt>
                <c:pt idx="9183">
                  <c:v>168.458</c:v>
                </c:pt>
                <c:pt idx="9184">
                  <c:v>168.47</c:v>
                </c:pt>
                <c:pt idx="9185">
                  <c:v>168.48400000000001</c:v>
                </c:pt>
                <c:pt idx="9186">
                  <c:v>168.49600000000001</c:v>
                </c:pt>
                <c:pt idx="9187">
                  <c:v>168.505</c:v>
                </c:pt>
                <c:pt idx="9188">
                  <c:v>168.51599999999999</c:v>
                </c:pt>
                <c:pt idx="9189">
                  <c:v>168.52699999999999</c:v>
                </c:pt>
                <c:pt idx="9190">
                  <c:v>168.53800000000001</c:v>
                </c:pt>
                <c:pt idx="9191">
                  <c:v>168.54900000000001</c:v>
                </c:pt>
                <c:pt idx="9192">
                  <c:v>168.56100000000001</c:v>
                </c:pt>
                <c:pt idx="9193">
                  <c:v>168.57400000000001</c:v>
                </c:pt>
                <c:pt idx="9194">
                  <c:v>168.601</c:v>
                </c:pt>
                <c:pt idx="9195">
                  <c:v>168.66</c:v>
                </c:pt>
                <c:pt idx="9196">
                  <c:v>168.738</c:v>
                </c:pt>
                <c:pt idx="9197">
                  <c:v>168.77600000000001</c:v>
                </c:pt>
                <c:pt idx="9198">
                  <c:v>168.77600000000001</c:v>
                </c:pt>
                <c:pt idx="9199">
                  <c:v>168.77799999999999</c:v>
                </c:pt>
                <c:pt idx="9200">
                  <c:v>168.785</c:v>
                </c:pt>
                <c:pt idx="9201">
                  <c:v>168.79400000000001</c:v>
                </c:pt>
                <c:pt idx="9202">
                  <c:v>168.804</c:v>
                </c:pt>
                <c:pt idx="9203">
                  <c:v>168.81399999999999</c:v>
                </c:pt>
                <c:pt idx="9204">
                  <c:v>168.827</c:v>
                </c:pt>
                <c:pt idx="9205">
                  <c:v>168.84200000000001</c:v>
                </c:pt>
                <c:pt idx="9206">
                  <c:v>168.857</c:v>
                </c:pt>
                <c:pt idx="9207">
                  <c:v>168.87</c:v>
                </c:pt>
                <c:pt idx="9208">
                  <c:v>168.881</c:v>
                </c:pt>
                <c:pt idx="9209">
                  <c:v>168.892</c:v>
                </c:pt>
                <c:pt idx="9210">
                  <c:v>168.90199999999999</c:v>
                </c:pt>
                <c:pt idx="9211">
                  <c:v>168.91300000000001</c:v>
                </c:pt>
                <c:pt idx="9212">
                  <c:v>168.93600000000001</c:v>
                </c:pt>
                <c:pt idx="9213">
                  <c:v>168.99</c:v>
                </c:pt>
                <c:pt idx="9214">
                  <c:v>169.06899999999999</c:v>
                </c:pt>
                <c:pt idx="9215">
                  <c:v>169.11099999999999</c:v>
                </c:pt>
                <c:pt idx="9216">
                  <c:v>169.11600000000001</c:v>
                </c:pt>
                <c:pt idx="9217">
                  <c:v>169.11600000000001</c:v>
                </c:pt>
                <c:pt idx="9218">
                  <c:v>169.124</c:v>
                </c:pt>
                <c:pt idx="9219">
                  <c:v>169.13300000000001</c:v>
                </c:pt>
                <c:pt idx="9220">
                  <c:v>169.14500000000001</c:v>
                </c:pt>
                <c:pt idx="9221">
                  <c:v>169.15799999999999</c:v>
                </c:pt>
                <c:pt idx="9222">
                  <c:v>169.172</c:v>
                </c:pt>
                <c:pt idx="9223">
                  <c:v>169.185</c:v>
                </c:pt>
                <c:pt idx="9224">
                  <c:v>169.19800000000001</c:v>
                </c:pt>
                <c:pt idx="9225">
                  <c:v>169.21</c:v>
                </c:pt>
                <c:pt idx="9226">
                  <c:v>169.221</c:v>
                </c:pt>
                <c:pt idx="9227">
                  <c:v>169.232</c:v>
                </c:pt>
                <c:pt idx="9228">
                  <c:v>169.24299999999999</c:v>
                </c:pt>
                <c:pt idx="9229">
                  <c:v>169.255</c:v>
                </c:pt>
                <c:pt idx="9230">
                  <c:v>169.27699999999999</c:v>
                </c:pt>
                <c:pt idx="9231">
                  <c:v>169.32300000000001</c:v>
                </c:pt>
                <c:pt idx="9232">
                  <c:v>169.40899999999999</c:v>
                </c:pt>
                <c:pt idx="9233">
                  <c:v>169.49799999999999</c:v>
                </c:pt>
                <c:pt idx="9234">
                  <c:v>169.57</c:v>
                </c:pt>
                <c:pt idx="9235">
                  <c:v>169.57400000000001</c:v>
                </c:pt>
                <c:pt idx="9236">
                  <c:v>169.57400000000001</c:v>
                </c:pt>
                <c:pt idx="9237">
                  <c:v>169.57499999999999</c:v>
                </c:pt>
                <c:pt idx="9238">
                  <c:v>169.58099999999999</c:v>
                </c:pt>
                <c:pt idx="9239">
                  <c:v>169.59</c:v>
                </c:pt>
                <c:pt idx="9240">
                  <c:v>169.601</c:v>
                </c:pt>
                <c:pt idx="9241">
                  <c:v>169.613</c:v>
                </c:pt>
                <c:pt idx="9242">
                  <c:v>169.62700000000001</c:v>
                </c:pt>
                <c:pt idx="9243">
                  <c:v>169.63800000000001</c:v>
                </c:pt>
                <c:pt idx="9244">
                  <c:v>169.64699999999999</c:v>
                </c:pt>
                <c:pt idx="9245">
                  <c:v>169.65799999999999</c:v>
                </c:pt>
                <c:pt idx="9246">
                  <c:v>169.66800000000001</c:v>
                </c:pt>
                <c:pt idx="9247">
                  <c:v>169.679</c:v>
                </c:pt>
                <c:pt idx="9248">
                  <c:v>169.68899999999999</c:v>
                </c:pt>
                <c:pt idx="9249">
                  <c:v>169.702</c:v>
                </c:pt>
                <c:pt idx="9250">
                  <c:v>169.727</c:v>
                </c:pt>
                <c:pt idx="9251">
                  <c:v>169.785</c:v>
                </c:pt>
                <c:pt idx="9252">
                  <c:v>169.87100000000001</c:v>
                </c:pt>
                <c:pt idx="9253">
                  <c:v>169.95</c:v>
                </c:pt>
                <c:pt idx="9254">
                  <c:v>169.98099999999999</c:v>
                </c:pt>
                <c:pt idx="9255">
                  <c:v>169.98099999999999</c:v>
                </c:pt>
                <c:pt idx="9256">
                  <c:v>169.98599999999999</c:v>
                </c:pt>
                <c:pt idx="9257">
                  <c:v>169.99600000000001</c:v>
                </c:pt>
                <c:pt idx="9258">
                  <c:v>170.03399999999999</c:v>
                </c:pt>
                <c:pt idx="9259">
                  <c:v>170.08799999999999</c:v>
                </c:pt>
                <c:pt idx="9260">
                  <c:v>170.15</c:v>
                </c:pt>
                <c:pt idx="9261">
                  <c:v>170.16800000000001</c:v>
                </c:pt>
                <c:pt idx="9262">
                  <c:v>170.16800000000001</c:v>
                </c:pt>
                <c:pt idx="9263">
                  <c:v>170.173</c:v>
                </c:pt>
                <c:pt idx="9264">
                  <c:v>170.18299999999999</c:v>
                </c:pt>
                <c:pt idx="9265">
                  <c:v>170.202</c:v>
                </c:pt>
                <c:pt idx="9266">
                  <c:v>170.22499999999999</c:v>
                </c:pt>
                <c:pt idx="9267">
                  <c:v>170.24100000000001</c:v>
                </c:pt>
                <c:pt idx="9268">
                  <c:v>170.25399999999999</c:v>
                </c:pt>
                <c:pt idx="9269">
                  <c:v>170.26599999999999</c:v>
                </c:pt>
                <c:pt idx="9270">
                  <c:v>170.27699999999999</c:v>
                </c:pt>
                <c:pt idx="9271">
                  <c:v>170.27699999999999</c:v>
                </c:pt>
                <c:pt idx="9272">
                  <c:v>170.27699999999999</c:v>
                </c:pt>
                <c:pt idx="9273">
                  <c:v>170.29</c:v>
                </c:pt>
                <c:pt idx="9274">
                  <c:v>170.34200000000001</c:v>
                </c:pt>
                <c:pt idx="9275">
                  <c:v>170.38399999999999</c:v>
                </c:pt>
                <c:pt idx="9276">
                  <c:v>170.40100000000001</c:v>
                </c:pt>
                <c:pt idx="9277">
                  <c:v>170.441</c:v>
                </c:pt>
                <c:pt idx="9278">
                  <c:v>170.51300000000001</c:v>
                </c:pt>
                <c:pt idx="9279">
                  <c:v>170.548</c:v>
                </c:pt>
                <c:pt idx="9280">
                  <c:v>170.548</c:v>
                </c:pt>
                <c:pt idx="9281">
                  <c:v>170.548</c:v>
                </c:pt>
                <c:pt idx="9282">
                  <c:v>170.55099999999999</c:v>
                </c:pt>
                <c:pt idx="9283">
                  <c:v>170.55799999999999</c:v>
                </c:pt>
                <c:pt idx="9284">
                  <c:v>170.566</c:v>
                </c:pt>
                <c:pt idx="9285">
                  <c:v>170.57499999999999</c:v>
                </c:pt>
                <c:pt idx="9286">
                  <c:v>170.58500000000001</c:v>
                </c:pt>
                <c:pt idx="9287">
                  <c:v>170.59399999999999</c:v>
                </c:pt>
                <c:pt idx="9288">
                  <c:v>170.60400000000001</c:v>
                </c:pt>
                <c:pt idx="9289">
                  <c:v>170.614</c:v>
                </c:pt>
                <c:pt idx="9290">
                  <c:v>170.625</c:v>
                </c:pt>
                <c:pt idx="9291">
                  <c:v>170.637</c:v>
                </c:pt>
                <c:pt idx="9292">
                  <c:v>170.648</c:v>
                </c:pt>
                <c:pt idx="9293">
                  <c:v>170.65600000000001</c:v>
                </c:pt>
                <c:pt idx="9294">
                  <c:v>170.66499999999999</c:v>
                </c:pt>
                <c:pt idx="9295">
                  <c:v>170.67500000000001</c:v>
                </c:pt>
                <c:pt idx="9296">
                  <c:v>170.685</c:v>
                </c:pt>
                <c:pt idx="9297">
                  <c:v>170.696</c:v>
                </c:pt>
                <c:pt idx="9298">
                  <c:v>170.70500000000001</c:v>
                </c:pt>
                <c:pt idx="9299">
                  <c:v>170.715</c:v>
                </c:pt>
                <c:pt idx="9300">
                  <c:v>170.72900000000001</c:v>
                </c:pt>
                <c:pt idx="9301">
                  <c:v>170.75700000000001</c:v>
                </c:pt>
                <c:pt idx="9302">
                  <c:v>170.81399999999999</c:v>
                </c:pt>
                <c:pt idx="9303">
                  <c:v>170.90299999999999</c:v>
                </c:pt>
                <c:pt idx="9304">
                  <c:v>170.99199999999999</c:v>
                </c:pt>
                <c:pt idx="9305">
                  <c:v>171.083</c:v>
                </c:pt>
                <c:pt idx="9306">
                  <c:v>171.17</c:v>
                </c:pt>
                <c:pt idx="9307">
                  <c:v>171.22800000000001</c:v>
                </c:pt>
                <c:pt idx="9308">
                  <c:v>171.27699999999999</c:v>
                </c:pt>
                <c:pt idx="9309">
                  <c:v>171.304</c:v>
                </c:pt>
                <c:pt idx="9310">
                  <c:v>171.30600000000001</c:v>
                </c:pt>
                <c:pt idx="9311">
                  <c:v>171.30600000000001</c:v>
                </c:pt>
                <c:pt idx="9312">
                  <c:v>171.31100000000001</c:v>
                </c:pt>
                <c:pt idx="9313">
                  <c:v>171.31899999999999</c:v>
                </c:pt>
                <c:pt idx="9314">
                  <c:v>171.328</c:v>
                </c:pt>
                <c:pt idx="9315">
                  <c:v>171.34</c:v>
                </c:pt>
                <c:pt idx="9316">
                  <c:v>171.35400000000001</c:v>
                </c:pt>
                <c:pt idx="9317">
                  <c:v>171.36600000000001</c:v>
                </c:pt>
                <c:pt idx="9318">
                  <c:v>171.375</c:v>
                </c:pt>
                <c:pt idx="9319">
                  <c:v>171.38499999999999</c:v>
                </c:pt>
                <c:pt idx="9320">
                  <c:v>171.39599999999999</c:v>
                </c:pt>
                <c:pt idx="9321">
                  <c:v>171.40700000000001</c:v>
                </c:pt>
                <c:pt idx="9322">
                  <c:v>171.417</c:v>
                </c:pt>
                <c:pt idx="9323">
                  <c:v>171.42699999999999</c:v>
                </c:pt>
                <c:pt idx="9324">
                  <c:v>171.46100000000001</c:v>
                </c:pt>
                <c:pt idx="9325">
                  <c:v>171.477</c:v>
                </c:pt>
                <c:pt idx="9326">
                  <c:v>171.48</c:v>
                </c:pt>
                <c:pt idx="9327">
                  <c:v>171.48699999999999</c:v>
                </c:pt>
                <c:pt idx="9328">
                  <c:v>171.499</c:v>
                </c:pt>
                <c:pt idx="9329">
                  <c:v>171.512</c:v>
                </c:pt>
                <c:pt idx="9330">
                  <c:v>171.52500000000001</c:v>
                </c:pt>
                <c:pt idx="9331">
                  <c:v>171.53700000000001</c:v>
                </c:pt>
                <c:pt idx="9332">
                  <c:v>171.547</c:v>
                </c:pt>
                <c:pt idx="9333">
                  <c:v>171.55799999999999</c:v>
                </c:pt>
                <c:pt idx="9334">
                  <c:v>171.56899999999999</c:v>
                </c:pt>
                <c:pt idx="9335">
                  <c:v>171.59</c:v>
                </c:pt>
                <c:pt idx="9336">
                  <c:v>171.636</c:v>
                </c:pt>
                <c:pt idx="9337">
                  <c:v>171.721</c:v>
                </c:pt>
                <c:pt idx="9338">
                  <c:v>171.81</c:v>
                </c:pt>
                <c:pt idx="9339">
                  <c:v>171.9</c:v>
                </c:pt>
                <c:pt idx="9340">
                  <c:v>171.941</c:v>
                </c:pt>
                <c:pt idx="9341">
                  <c:v>171.94200000000001</c:v>
                </c:pt>
                <c:pt idx="9342">
                  <c:v>171.94200000000001</c:v>
                </c:pt>
                <c:pt idx="9343">
                  <c:v>171.947</c:v>
                </c:pt>
                <c:pt idx="9344">
                  <c:v>171.95599999999999</c:v>
                </c:pt>
                <c:pt idx="9345">
                  <c:v>171.96799999999999</c:v>
                </c:pt>
                <c:pt idx="9346">
                  <c:v>171.98</c:v>
                </c:pt>
                <c:pt idx="9347">
                  <c:v>171.99299999999999</c:v>
                </c:pt>
                <c:pt idx="9348">
                  <c:v>172.00299999999999</c:v>
                </c:pt>
                <c:pt idx="9349">
                  <c:v>172.01300000000001</c:v>
                </c:pt>
                <c:pt idx="9350">
                  <c:v>172.024</c:v>
                </c:pt>
                <c:pt idx="9351">
                  <c:v>172.035</c:v>
                </c:pt>
                <c:pt idx="9352">
                  <c:v>172.059</c:v>
                </c:pt>
                <c:pt idx="9353">
                  <c:v>172.114</c:v>
                </c:pt>
                <c:pt idx="9354">
                  <c:v>172.19800000000001</c:v>
                </c:pt>
                <c:pt idx="9355">
                  <c:v>172.28700000000001</c:v>
                </c:pt>
                <c:pt idx="9356">
                  <c:v>172.37799999999999</c:v>
                </c:pt>
                <c:pt idx="9357">
                  <c:v>172.46600000000001</c:v>
                </c:pt>
                <c:pt idx="9358">
                  <c:v>172.55</c:v>
                </c:pt>
                <c:pt idx="9359">
                  <c:v>172.62100000000001</c:v>
                </c:pt>
                <c:pt idx="9360">
                  <c:v>172.649</c:v>
                </c:pt>
                <c:pt idx="9361">
                  <c:v>172.649</c:v>
                </c:pt>
                <c:pt idx="9362">
                  <c:v>172.649</c:v>
                </c:pt>
                <c:pt idx="9363">
                  <c:v>172.649</c:v>
                </c:pt>
                <c:pt idx="9364">
                  <c:v>172.649</c:v>
                </c:pt>
                <c:pt idx="9365">
                  <c:v>172.65199999999999</c:v>
                </c:pt>
                <c:pt idx="9366">
                  <c:v>172.65899999999999</c:v>
                </c:pt>
                <c:pt idx="9367">
                  <c:v>172.66800000000001</c:v>
                </c:pt>
                <c:pt idx="9368">
                  <c:v>172.67699999999999</c:v>
                </c:pt>
                <c:pt idx="9369">
                  <c:v>172.68799999999999</c:v>
                </c:pt>
                <c:pt idx="9370">
                  <c:v>172.69900000000001</c:v>
                </c:pt>
                <c:pt idx="9371">
                  <c:v>172.71100000000001</c:v>
                </c:pt>
                <c:pt idx="9372">
                  <c:v>172.72200000000001</c:v>
                </c:pt>
                <c:pt idx="9373">
                  <c:v>172.73</c:v>
                </c:pt>
                <c:pt idx="9374">
                  <c:v>172.74</c:v>
                </c:pt>
                <c:pt idx="9375">
                  <c:v>172.75</c:v>
                </c:pt>
                <c:pt idx="9376">
                  <c:v>172.761</c:v>
                </c:pt>
                <c:pt idx="9377">
                  <c:v>172.77099999999999</c:v>
                </c:pt>
                <c:pt idx="9378">
                  <c:v>172.78299999999999</c:v>
                </c:pt>
                <c:pt idx="9379">
                  <c:v>172.81299999999999</c:v>
                </c:pt>
                <c:pt idx="9380">
                  <c:v>172.87200000000001</c:v>
                </c:pt>
                <c:pt idx="9381">
                  <c:v>172.923</c:v>
                </c:pt>
                <c:pt idx="9382">
                  <c:v>172.93100000000001</c:v>
                </c:pt>
                <c:pt idx="9383">
                  <c:v>172.93100000000001</c:v>
                </c:pt>
                <c:pt idx="9384">
                  <c:v>172.93199999999999</c:v>
                </c:pt>
                <c:pt idx="9385">
                  <c:v>172.935</c:v>
                </c:pt>
                <c:pt idx="9386">
                  <c:v>172.94200000000001</c:v>
                </c:pt>
                <c:pt idx="9387">
                  <c:v>172.95099999999999</c:v>
                </c:pt>
                <c:pt idx="9388">
                  <c:v>172.96100000000001</c:v>
                </c:pt>
                <c:pt idx="9389">
                  <c:v>172.971</c:v>
                </c:pt>
                <c:pt idx="9390">
                  <c:v>172.982</c:v>
                </c:pt>
                <c:pt idx="9391">
                  <c:v>172.99299999999999</c:v>
                </c:pt>
                <c:pt idx="9392">
                  <c:v>173.005</c:v>
                </c:pt>
                <c:pt idx="9393">
                  <c:v>173.01900000000001</c:v>
                </c:pt>
                <c:pt idx="9394">
                  <c:v>173.03100000000001</c:v>
                </c:pt>
                <c:pt idx="9395">
                  <c:v>173.041</c:v>
                </c:pt>
                <c:pt idx="9396">
                  <c:v>173.053</c:v>
                </c:pt>
                <c:pt idx="9397">
                  <c:v>173.066</c:v>
                </c:pt>
                <c:pt idx="9398">
                  <c:v>173.078</c:v>
                </c:pt>
                <c:pt idx="9399">
                  <c:v>173.08799999999999</c:v>
                </c:pt>
                <c:pt idx="9400">
                  <c:v>173.09800000000001</c:v>
                </c:pt>
                <c:pt idx="9401">
                  <c:v>173.10900000000001</c:v>
                </c:pt>
                <c:pt idx="9402">
                  <c:v>173.12299999999999</c:v>
                </c:pt>
                <c:pt idx="9403">
                  <c:v>173.154</c:v>
                </c:pt>
                <c:pt idx="9404">
                  <c:v>173.21199999999999</c:v>
                </c:pt>
                <c:pt idx="9405">
                  <c:v>173.24700000000001</c:v>
                </c:pt>
                <c:pt idx="9406">
                  <c:v>173.24700000000001</c:v>
                </c:pt>
                <c:pt idx="9407">
                  <c:v>173.25200000000001</c:v>
                </c:pt>
                <c:pt idx="9408">
                  <c:v>173.261</c:v>
                </c:pt>
                <c:pt idx="9409">
                  <c:v>173.27099999999999</c:v>
                </c:pt>
                <c:pt idx="9410">
                  <c:v>173.285</c:v>
                </c:pt>
                <c:pt idx="9411">
                  <c:v>173.3</c:v>
                </c:pt>
                <c:pt idx="9412">
                  <c:v>173.31399999999999</c:v>
                </c:pt>
                <c:pt idx="9413">
                  <c:v>173.32599999999999</c:v>
                </c:pt>
                <c:pt idx="9414">
                  <c:v>173.33699999999999</c:v>
                </c:pt>
                <c:pt idx="9415">
                  <c:v>173.34800000000001</c:v>
                </c:pt>
                <c:pt idx="9416">
                  <c:v>173.35900000000001</c:v>
                </c:pt>
                <c:pt idx="9417">
                  <c:v>173.369</c:v>
                </c:pt>
                <c:pt idx="9418">
                  <c:v>173.37899999999999</c:v>
                </c:pt>
                <c:pt idx="9419">
                  <c:v>173.405</c:v>
                </c:pt>
                <c:pt idx="9420">
                  <c:v>173.46199999999999</c:v>
                </c:pt>
                <c:pt idx="9421">
                  <c:v>173.54599999999999</c:v>
                </c:pt>
                <c:pt idx="9422">
                  <c:v>173.59100000000001</c:v>
                </c:pt>
                <c:pt idx="9423">
                  <c:v>173.59299999999999</c:v>
                </c:pt>
                <c:pt idx="9424">
                  <c:v>173.59399999999999</c:v>
                </c:pt>
                <c:pt idx="9425">
                  <c:v>173.601</c:v>
                </c:pt>
                <c:pt idx="9426">
                  <c:v>173.61099999999999</c:v>
                </c:pt>
                <c:pt idx="9427">
                  <c:v>173.62200000000001</c:v>
                </c:pt>
                <c:pt idx="9428">
                  <c:v>173.63300000000001</c:v>
                </c:pt>
                <c:pt idx="9429">
                  <c:v>173.64500000000001</c:v>
                </c:pt>
                <c:pt idx="9430">
                  <c:v>173.65700000000001</c:v>
                </c:pt>
                <c:pt idx="9431">
                  <c:v>173.667</c:v>
                </c:pt>
                <c:pt idx="9432">
                  <c:v>173.67699999999999</c:v>
                </c:pt>
                <c:pt idx="9433">
                  <c:v>173.68700000000001</c:v>
                </c:pt>
                <c:pt idx="9434">
                  <c:v>173.69800000000001</c:v>
                </c:pt>
                <c:pt idx="9435">
                  <c:v>173.708</c:v>
                </c:pt>
                <c:pt idx="9436">
                  <c:v>173.721</c:v>
                </c:pt>
                <c:pt idx="9437">
                  <c:v>173.75</c:v>
                </c:pt>
                <c:pt idx="9438">
                  <c:v>173.81299999999999</c:v>
                </c:pt>
                <c:pt idx="9439">
                  <c:v>173.90299999999999</c:v>
                </c:pt>
                <c:pt idx="9440">
                  <c:v>173.99299999999999</c:v>
                </c:pt>
                <c:pt idx="9441">
                  <c:v>174.07400000000001</c:v>
                </c:pt>
                <c:pt idx="9442">
                  <c:v>174.07400000000001</c:v>
                </c:pt>
                <c:pt idx="9443">
                  <c:v>174.07400000000001</c:v>
                </c:pt>
                <c:pt idx="9444">
                  <c:v>174.078</c:v>
                </c:pt>
                <c:pt idx="9445">
                  <c:v>174.08699999999999</c:v>
                </c:pt>
                <c:pt idx="9446">
                  <c:v>174.09899999999999</c:v>
                </c:pt>
                <c:pt idx="9447">
                  <c:v>174.11199999999999</c:v>
                </c:pt>
                <c:pt idx="9448">
                  <c:v>174.124</c:v>
                </c:pt>
                <c:pt idx="9449">
                  <c:v>174.13399999999999</c:v>
                </c:pt>
                <c:pt idx="9450">
                  <c:v>174.14400000000001</c:v>
                </c:pt>
                <c:pt idx="9451">
                  <c:v>174.15700000000001</c:v>
                </c:pt>
                <c:pt idx="9452">
                  <c:v>174.18</c:v>
                </c:pt>
                <c:pt idx="9453">
                  <c:v>174.21899999999999</c:v>
                </c:pt>
                <c:pt idx="9454">
                  <c:v>174.221</c:v>
                </c:pt>
                <c:pt idx="9455">
                  <c:v>174.227</c:v>
                </c:pt>
                <c:pt idx="9456">
                  <c:v>174.23500000000001</c:v>
                </c:pt>
                <c:pt idx="9457">
                  <c:v>174.24199999999999</c:v>
                </c:pt>
                <c:pt idx="9458">
                  <c:v>174.25</c:v>
                </c:pt>
                <c:pt idx="9459">
                  <c:v>174.25899999999999</c:v>
                </c:pt>
                <c:pt idx="9460">
                  <c:v>174.268</c:v>
                </c:pt>
                <c:pt idx="9461">
                  <c:v>174.27699999999999</c:v>
                </c:pt>
                <c:pt idx="9462">
                  <c:v>174.286</c:v>
                </c:pt>
                <c:pt idx="9463">
                  <c:v>174.29400000000001</c:v>
                </c:pt>
                <c:pt idx="9464">
                  <c:v>174.303</c:v>
                </c:pt>
                <c:pt idx="9465">
                  <c:v>174.31100000000001</c:v>
                </c:pt>
                <c:pt idx="9466">
                  <c:v>174.32</c:v>
                </c:pt>
                <c:pt idx="9467">
                  <c:v>174.32900000000001</c:v>
                </c:pt>
                <c:pt idx="9468">
                  <c:v>174.33799999999999</c:v>
                </c:pt>
                <c:pt idx="9469">
                  <c:v>174.34700000000001</c:v>
                </c:pt>
                <c:pt idx="9470">
                  <c:v>174.35599999999999</c:v>
                </c:pt>
                <c:pt idx="9471">
                  <c:v>174.36500000000001</c:v>
                </c:pt>
                <c:pt idx="9472">
                  <c:v>174.375</c:v>
                </c:pt>
                <c:pt idx="9473">
                  <c:v>174.38499999999999</c:v>
                </c:pt>
                <c:pt idx="9474">
                  <c:v>174.40199999999999</c:v>
                </c:pt>
                <c:pt idx="9475">
                  <c:v>174.44200000000001</c:v>
                </c:pt>
                <c:pt idx="9476">
                  <c:v>174.51300000000001</c:v>
                </c:pt>
                <c:pt idx="9477">
                  <c:v>174.589</c:v>
                </c:pt>
                <c:pt idx="9478">
                  <c:v>174.62</c:v>
                </c:pt>
                <c:pt idx="9479">
                  <c:v>174.62</c:v>
                </c:pt>
                <c:pt idx="9480">
                  <c:v>174.624</c:v>
                </c:pt>
                <c:pt idx="9481">
                  <c:v>174.631</c:v>
                </c:pt>
                <c:pt idx="9482">
                  <c:v>174.64099999999999</c:v>
                </c:pt>
                <c:pt idx="9483">
                  <c:v>174.65100000000001</c:v>
                </c:pt>
                <c:pt idx="9484">
                  <c:v>174.66200000000001</c:v>
                </c:pt>
                <c:pt idx="9485">
                  <c:v>174.67500000000001</c:v>
                </c:pt>
                <c:pt idx="9486">
                  <c:v>174.68700000000001</c:v>
                </c:pt>
                <c:pt idx="9487">
                  <c:v>174.697</c:v>
                </c:pt>
                <c:pt idx="9488">
                  <c:v>174.708</c:v>
                </c:pt>
                <c:pt idx="9489">
                  <c:v>174.71899999999999</c:v>
                </c:pt>
                <c:pt idx="9490">
                  <c:v>174.732</c:v>
                </c:pt>
                <c:pt idx="9491">
                  <c:v>174.75899999999999</c:v>
                </c:pt>
                <c:pt idx="9492">
                  <c:v>174.80699999999999</c:v>
                </c:pt>
                <c:pt idx="9493">
                  <c:v>174.80699999999999</c:v>
                </c:pt>
                <c:pt idx="9494">
                  <c:v>174.81399999999999</c:v>
                </c:pt>
                <c:pt idx="9495">
                  <c:v>174.82400000000001</c:v>
                </c:pt>
                <c:pt idx="9496">
                  <c:v>174.83500000000001</c:v>
                </c:pt>
                <c:pt idx="9497">
                  <c:v>174.84700000000001</c:v>
                </c:pt>
                <c:pt idx="9498">
                  <c:v>174.86099999999999</c:v>
                </c:pt>
                <c:pt idx="9499">
                  <c:v>174.874</c:v>
                </c:pt>
                <c:pt idx="9500">
                  <c:v>174.88499999999999</c:v>
                </c:pt>
                <c:pt idx="9501">
                  <c:v>174.89599999999999</c:v>
                </c:pt>
                <c:pt idx="9502">
                  <c:v>174.90700000000001</c:v>
                </c:pt>
                <c:pt idx="9503">
                  <c:v>174.917</c:v>
                </c:pt>
                <c:pt idx="9504">
                  <c:v>174.92699999999999</c:v>
                </c:pt>
                <c:pt idx="9505">
                  <c:v>174.959</c:v>
                </c:pt>
                <c:pt idx="9506">
                  <c:v>175.02799999999999</c:v>
                </c:pt>
                <c:pt idx="9507">
                  <c:v>175.11199999999999</c:v>
                </c:pt>
                <c:pt idx="9508">
                  <c:v>175.15700000000001</c:v>
                </c:pt>
                <c:pt idx="9509">
                  <c:v>175.173</c:v>
                </c:pt>
                <c:pt idx="9510">
                  <c:v>175.20099999999999</c:v>
                </c:pt>
                <c:pt idx="9511">
                  <c:v>175.27600000000001</c:v>
                </c:pt>
                <c:pt idx="9512">
                  <c:v>175.364</c:v>
                </c:pt>
                <c:pt idx="9513">
                  <c:v>175.44900000000001</c:v>
                </c:pt>
                <c:pt idx="9514">
                  <c:v>175.53899999999999</c:v>
                </c:pt>
                <c:pt idx="9515">
                  <c:v>175.62799999999999</c:v>
                </c:pt>
                <c:pt idx="9516">
                  <c:v>175.71199999999999</c:v>
                </c:pt>
                <c:pt idx="9517">
                  <c:v>175.75800000000001</c:v>
                </c:pt>
                <c:pt idx="9518">
                  <c:v>175.75800000000001</c:v>
                </c:pt>
                <c:pt idx="9519">
                  <c:v>175.75800000000001</c:v>
                </c:pt>
                <c:pt idx="9520">
                  <c:v>175.78700000000001</c:v>
                </c:pt>
                <c:pt idx="9521">
                  <c:v>175.84</c:v>
                </c:pt>
                <c:pt idx="9522">
                  <c:v>175.88499999999999</c:v>
                </c:pt>
                <c:pt idx="9523">
                  <c:v>175.94800000000001</c:v>
                </c:pt>
                <c:pt idx="9524">
                  <c:v>175.96700000000001</c:v>
                </c:pt>
                <c:pt idx="9525">
                  <c:v>175.96700000000001</c:v>
                </c:pt>
                <c:pt idx="9526">
                  <c:v>175.96700000000001</c:v>
                </c:pt>
                <c:pt idx="9527">
                  <c:v>175.96899999999999</c:v>
                </c:pt>
                <c:pt idx="9528">
                  <c:v>175.97499999999999</c:v>
                </c:pt>
                <c:pt idx="9529">
                  <c:v>175.982</c:v>
                </c:pt>
                <c:pt idx="9530">
                  <c:v>175.99199999999999</c:v>
                </c:pt>
                <c:pt idx="9531">
                  <c:v>176.00399999999999</c:v>
                </c:pt>
                <c:pt idx="9532">
                  <c:v>176.01599999999999</c:v>
                </c:pt>
                <c:pt idx="9533">
                  <c:v>176.02699999999999</c:v>
                </c:pt>
                <c:pt idx="9534">
                  <c:v>176.036</c:v>
                </c:pt>
                <c:pt idx="9535">
                  <c:v>176.04400000000001</c:v>
                </c:pt>
                <c:pt idx="9536">
                  <c:v>176.05500000000001</c:v>
                </c:pt>
                <c:pt idx="9537">
                  <c:v>176.065</c:v>
                </c:pt>
                <c:pt idx="9538">
                  <c:v>176.07499999999999</c:v>
                </c:pt>
                <c:pt idx="9539">
                  <c:v>176.09700000000001</c:v>
                </c:pt>
                <c:pt idx="9540">
                  <c:v>176.148</c:v>
                </c:pt>
                <c:pt idx="9541">
                  <c:v>176.20099999999999</c:v>
                </c:pt>
                <c:pt idx="9542">
                  <c:v>176.21199999999999</c:v>
                </c:pt>
                <c:pt idx="9543">
                  <c:v>176.21299999999999</c:v>
                </c:pt>
                <c:pt idx="9544">
                  <c:v>176.21799999999999</c:v>
                </c:pt>
                <c:pt idx="9545">
                  <c:v>176.22800000000001</c:v>
                </c:pt>
                <c:pt idx="9546">
                  <c:v>176.23699999999999</c:v>
                </c:pt>
                <c:pt idx="9547">
                  <c:v>176.24700000000001</c:v>
                </c:pt>
                <c:pt idx="9548">
                  <c:v>176.25800000000001</c:v>
                </c:pt>
                <c:pt idx="9549">
                  <c:v>176.27</c:v>
                </c:pt>
                <c:pt idx="9550">
                  <c:v>176.28200000000001</c:v>
                </c:pt>
                <c:pt idx="9551">
                  <c:v>176.29300000000001</c:v>
                </c:pt>
                <c:pt idx="9552">
                  <c:v>176.303</c:v>
                </c:pt>
                <c:pt idx="9553">
                  <c:v>176.31399999999999</c:v>
                </c:pt>
                <c:pt idx="9554">
                  <c:v>176.327</c:v>
                </c:pt>
                <c:pt idx="9555">
                  <c:v>176.352</c:v>
                </c:pt>
                <c:pt idx="9556">
                  <c:v>176.404</c:v>
                </c:pt>
                <c:pt idx="9557">
                  <c:v>176.48599999999999</c:v>
                </c:pt>
                <c:pt idx="9558">
                  <c:v>176.57300000000001</c:v>
                </c:pt>
                <c:pt idx="9559">
                  <c:v>176.661</c:v>
                </c:pt>
                <c:pt idx="9560">
                  <c:v>176.685</c:v>
                </c:pt>
                <c:pt idx="9561">
                  <c:v>176.685</c:v>
                </c:pt>
                <c:pt idx="9562">
                  <c:v>176.685</c:v>
                </c:pt>
                <c:pt idx="9563">
                  <c:v>176.69</c:v>
                </c:pt>
                <c:pt idx="9564">
                  <c:v>176.697</c:v>
                </c:pt>
                <c:pt idx="9565">
                  <c:v>176.709</c:v>
                </c:pt>
                <c:pt idx="9566">
                  <c:v>176.72200000000001</c:v>
                </c:pt>
                <c:pt idx="9567">
                  <c:v>176.73500000000001</c:v>
                </c:pt>
                <c:pt idx="9568">
                  <c:v>176.74700000000001</c:v>
                </c:pt>
                <c:pt idx="9569">
                  <c:v>176.75800000000001</c:v>
                </c:pt>
                <c:pt idx="9570">
                  <c:v>176.77199999999999</c:v>
                </c:pt>
                <c:pt idx="9571">
                  <c:v>176.78299999999999</c:v>
                </c:pt>
                <c:pt idx="9572">
                  <c:v>176.80699999999999</c:v>
                </c:pt>
                <c:pt idx="9573">
                  <c:v>176.86500000000001</c:v>
                </c:pt>
                <c:pt idx="9574">
                  <c:v>176.952</c:v>
                </c:pt>
                <c:pt idx="9575">
                  <c:v>177.03399999999999</c:v>
                </c:pt>
                <c:pt idx="9576">
                  <c:v>177.084</c:v>
                </c:pt>
                <c:pt idx="9577">
                  <c:v>177.102</c:v>
                </c:pt>
                <c:pt idx="9578">
                  <c:v>177.12200000000001</c:v>
                </c:pt>
                <c:pt idx="9579">
                  <c:v>177.13499999999999</c:v>
                </c:pt>
                <c:pt idx="9580">
                  <c:v>177.155</c:v>
                </c:pt>
                <c:pt idx="9581">
                  <c:v>177.166</c:v>
                </c:pt>
                <c:pt idx="9582">
                  <c:v>177.166</c:v>
                </c:pt>
                <c:pt idx="9583">
                  <c:v>177.16900000000001</c:v>
                </c:pt>
                <c:pt idx="9584">
                  <c:v>177.17599999999999</c:v>
                </c:pt>
                <c:pt idx="9585">
                  <c:v>177.185</c:v>
                </c:pt>
                <c:pt idx="9586">
                  <c:v>177.19499999999999</c:v>
                </c:pt>
                <c:pt idx="9587">
                  <c:v>177.20699999999999</c:v>
                </c:pt>
                <c:pt idx="9588">
                  <c:v>177.22</c:v>
                </c:pt>
                <c:pt idx="9589">
                  <c:v>177.232</c:v>
                </c:pt>
                <c:pt idx="9590">
                  <c:v>177.24299999999999</c:v>
                </c:pt>
                <c:pt idx="9591">
                  <c:v>177.25299999999999</c:v>
                </c:pt>
                <c:pt idx="9592">
                  <c:v>177.26300000000001</c:v>
                </c:pt>
                <c:pt idx="9593">
                  <c:v>177.274</c:v>
                </c:pt>
                <c:pt idx="9594">
                  <c:v>177.285</c:v>
                </c:pt>
                <c:pt idx="9595">
                  <c:v>177.29900000000001</c:v>
                </c:pt>
                <c:pt idx="9596">
                  <c:v>177.33500000000001</c:v>
                </c:pt>
                <c:pt idx="9597">
                  <c:v>177.405</c:v>
                </c:pt>
                <c:pt idx="9598">
                  <c:v>177.49100000000001</c:v>
                </c:pt>
                <c:pt idx="9599">
                  <c:v>177.58</c:v>
                </c:pt>
                <c:pt idx="9600">
                  <c:v>177.65100000000001</c:v>
                </c:pt>
                <c:pt idx="9601">
                  <c:v>177.66300000000001</c:v>
                </c:pt>
                <c:pt idx="9602">
                  <c:v>177.66300000000001</c:v>
                </c:pt>
                <c:pt idx="9603">
                  <c:v>177.66300000000001</c:v>
                </c:pt>
                <c:pt idx="9604">
                  <c:v>177.667</c:v>
                </c:pt>
                <c:pt idx="9605">
                  <c:v>177.67099999999999</c:v>
                </c:pt>
                <c:pt idx="9606">
                  <c:v>177.67099999999999</c:v>
                </c:pt>
                <c:pt idx="9607">
                  <c:v>177.67099999999999</c:v>
                </c:pt>
                <c:pt idx="9608">
                  <c:v>177.673</c:v>
                </c:pt>
                <c:pt idx="9609">
                  <c:v>177.67599999999999</c:v>
                </c:pt>
                <c:pt idx="9610">
                  <c:v>177.68199999999999</c:v>
                </c:pt>
                <c:pt idx="9611">
                  <c:v>177.684</c:v>
                </c:pt>
                <c:pt idx="9612">
                  <c:v>177.684</c:v>
                </c:pt>
                <c:pt idx="9613">
                  <c:v>177.684</c:v>
                </c:pt>
                <c:pt idx="9614">
                  <c:v>177.684</c:v>
                </c:pt>
                <c:pt idx="9615">
                  <c:v>177.684</c:v>
                </c:pt>
                <c:pt idx="9616">
                  <c:v>177.685</c:v>
                </c:pt>
                <c:pt idx="9617">
                  <c:v>177.68600000000001</c:v>
                </c:pt>
                <c:pt idx="9618">
                  <c:v>177.68600000000001</c:v>
                </c:pt>
                <c:pt idx="9619">
                  <c:v>177.68700000000001</c:v>
                </c:pt>
                <c:pt idx="9620">
                  <c:v>177.68700000000001</c:v>
                </c:pt>
                <c:pt idx="9621">
                  <c:v>177.68700000000001</c:v>
                </c:pt>
                <c:pt idx="9622">
                  <c:v>177.68700000000001</c:v>
                </c:pt>
                <c:pt idx="9623">
                  <c:v>177.68700000000001</c:v>
                </c:pt>
                <c:pt idx="9624">
                  <c:v>177.68700000000001</c:v>
                </c:pt>
                <c:pt idx="9625">
                  <c:v>177.68700000000001</c:v>
                </c:pt>
                <c:pt idx="9626">
                  <c:v>177.68700000000001</c:v>
                </c:pt>
                <c:pt idx="9627">
                  <c:v>177.68700000000001</c:v>
                </c:pt>
                <c:pt idx="9628">
                  <c:v>177.68700000000001</c:v>
                </c:pt>
                <c:pt idx="9629">
                  <c:v>177.68700000000001</c:v>
                </c:pt>
                <c:pt idx="9630">
                  <c:v>177.68700000000001</c:v>
                </c:pt>
                <c:pt idx="9631">
                  <c:v>177.68700000000001</c:v>
                </c:pt>
                <c:pt idx="9632">
                  <c:v>177.68700000000001</c:v>
                </c:pt>
                <c:pt idx="9633">
                  <c:v>177.68700000000001</c:v>
                </c:pt>
                <c:pt idx="9634">
                  <c:v>177.68700000000001</c:v>
                </c:pt>
                <c:pt idx="9635">
                  <c:v>177.68700000000001</c:v>
                </c:pt>
                <c:pt idx="9636">
                  <c:v>177.68700000000001</c:v>
                </c:pt>
                <c:pt idx="9637">
                  <c:v>177.68700000000001</c:v>
                </c:pt>
                <c:pt idx="9638">
                  <c:v>177.68700000000001</c:v>
                </c:pt>
                <c:pt idx="9639">
                  <c:v>177.68700000000001</c:v>
                </c:pt>
                <c:pt idx="9640">
                  <c:v>177.68799999999999</c:v>
                </c:pt>
                <c:pt idx="9641">
                  <c:v>177.691</c:v>
                </c:pt>
                <c:pt idx="9642">
                  <c:v>177.696</c:v>
                </c:pt>
                <c:pt idx="9643">
                  <c:v>177.70500000000001</c:v>
                </c:pt>
                <c:pt idx="9644">
                  <c:v>177.71199999999999</c:v>
                </c:pt>
                <c:pt idx="9645">
                  <c:v>177.71799999999999</c:v>
                </c:pt>
                <c:pt idx="9646">
                  <c:v>177.72300000000001</c:v>
                </c:pt>
                <c:pt idx="9647">
                  <c:v>177.73</c:v>
                </c:pt>
                <c:pt idx="9648">
                  <c:v>177.73500000000001</c:v>
                </c:pt>
                <c:pt idx="9649">
                  <c:v>177.74199999999999</c:v>
                </c:pt>
                <c:pt idx="9650">
                  <c:v>177.744</c:v>
                </c:pt>
                <c:pt idx="9651">
                  <c:v>177.74700000000001</c:v>
                </c:pt>
                <c:pt idx="9652">
                  <c:v>177.75200000000001</c:v>
                </c:pt>
                <c:pt idx="9653">
                  <c:v>177.755</c:v>
                </c:pt>
                <c:pt idx="9654">
                  <c:v>177.755</c:v>
                </c:pt>
                <c:pt idx="9655">
                  <c:v>177.755</c:v>
                </c:pt>
                <c:pt idx="9656">
                  <c:v>177.755</c:v>
                </c:pt>
                <c:pt idx="9657">
                  <c:v>177.755</c:v>
                </c:pt>
                <c:pt idx="9658">
                  <c:v>177.755</c:v>
                </c:pt>
                <c:pt idx="9659">
                  <c:v>177.756</c:v>
                </c:pt>
                <c:pt idx="9660">
                  <c:v>177.756</c:v>
                </c:pt>
                <c:pt idx="9661">
                  <c:v>177.756</c:v>
                </c:pt>
                <c:pt idx="9662">
                  <c:v>177.756</c:v>
                </c:pt>
                <c:pt idx="9663">
                  <c:v>177.756</c:v>
                </c:pt>
                <c:pt idx="9664">
                  <c:v>177.756</c:v>
                </c:pt>
                <c:pt idx="9665">
                  <c:v>177.75700000000001</c:v>
                </c:pt>
                <c:pt idx="9666">
                  <c:v>177.75700000000001</c:v>
                </c:pt>
                <c:pt idx="9667">
                  <c:v>177.75800000000001</c:v>
                </c:pt>
                <c:pt idx="9668">
                  <c:v>177.76</c:v>
                </c:pt>
                <c:pt idx="9669">
                  <c:v>177.76400000000001</c:v>
                </c:pt>
                <c:pt idx="9670">
                  <c:v>177.76900000000001</c:v>
                </c:pt>
                <c:pt idx="9671">
                  <c:v>177.76900000000001</c:v>
                </c:pt>
                <c:pt idx="9672">
                  <c:v>177.76900000000001</c:v>
                </c:pt>
                <c:pt idx="9673">
                  <c:v>177.76900000000001</c:v>
                </c:pt>
                <c:pt idx="9674">
                  <c:v>177.77</c:v>
                </c:pt>
                <c:pt idx="9675">
                  <c:v>177.77</c:v>
                </c:pt>
                <c:pt idx="9676">
                  <c:v>177.77</c:v>
                </c:pt>
                <c:pt idx="9677">
                  <c:v>177.77</c:v>
                </c:pt>
                <c:pt idx="9678">
                  <c:v>177.77</c:v>
                </c:pt>
                <c:pt idx="9679">
                  <c:v>177.77</c:v>
                </c:pt>
                <c:pt idx="9680">
                  <c:v>177.77</c:v>
                </c:pt>
                <c:pt idx="9681">
                  <c:v>177.77</c:v>
                </c:pt>
                <c:pt idx="9682">
                  <c:v>177.77</c:v>
                </c:pt>
                <c:pt idx="9683">
                  <c:v>177.77500000000001</c:v>
                </c:pt>
                <c:pt idx="9684">
                  <c:v>177.804</c:v>
                </c:pt>
                <c:pt idx="9685">
                  <c:v>177.85300000000001</c:v>
                </c:pt>
                <c:pt idx="9686">
                  <c:v>177.89400000000001</c:v>
                </c:pt>
                <c:pt idx="9687">
                  <c:v>177.92500000000001</c:v>
                </c:pt>
                <c:pt idx="9688">
                  <c:v>177.95699999999999</c:v>
                </c:pt>
                <c:pt idx="9689">
                  <c:v>177.964</c:v>
                </c:pt>
                <c:pt idx="9690">
                  <c:v>177.96600000000001</c:v>
                </c:pt>
                <c:pt idx="9691">
                  <c:v>177.97200000000001</c:v>
                </c:pt>
                <c:pt idx="9692">
                  <c:v>177.98</c:v>
                </c:pt>
                <c:pt idx="9693">
                  <c:v>177.99</c:v>
                </c:pt>
                <c:pt idx="9694">
                  <c:v>178.001</c:v>
                </c:pt>
                <c:pt idx="9695">
                  <c:v>178.01400000000001</c:v>
                </c:pt>
                <c:pt idx="9696">
                  <c:v>178.02600000000001</c:v>
                </c:pt>
                <c:pt idx="9697">
                  <c:v>178.03700000000001</c:v>
                </c:pt>
                <c:pt idx="9698">
                  <c:v>178.047</c:v>
                </c:pt>
                <c:pt idx="9699">
                  <c:v>178.05799999999999</c:v>
                </c:pt>
                <c:pt idx="9700">
                  <c:v>178.06899999999999</c:v>
                </c:pt>
                <c:pt idx="9701">
                  <c:v>178.083</c:v>
                </c:pt>
                <c:pt idx="9702">
                  <c:v>178.11199999999999</c:v>
                </c:pt>
                <c:pt idx="9703">
                  <c:v>178.172</c:v>
                </c:pt>
                <c:pt idx="9704">
                  <c:v>178.24</c:v>
                </c:pt>
                <c:pt idx="9705">
                  <c:v>178.25800000000001</c:v>
                </c:pt>
                <c:pt idx="9706">
                  <c:v>178.25800000000001</c:v>
                </c:pt>
                <c:pt idx="9707">
                  <c:v>178.26499999999999</c:v>
                </c:pt>
                <c:pt idx="9708">
                  <c:v>178.273</c:v>
                </c:pt>
                <c:pt idx="9709">
                  <c:v>178.28299999999999</c:v>
                </c:pt>
                <c:pt idx="9710">
                  <c:v>178.29499999999999</c:v>
                </c:pt>
                <c:pt idx="9711">
                  <c:v>178.309</c:v>
                </c:pt>
                <c:pt idx="9712">
                  <c:v>178.32400000000001</c:v>
                </c:pt>
                <c:pt idx="9713">
                  <c:v>178.33500000000001</c:v>
                </c:pt>
                <c:pt idx="9714">
                  <c:v>178.34700000000001</c:v>
                </c:pt>
                <c:pt idx="9715">
                  <c:v>178.358</c:v>
                </c:pt>
                <c:pt idx="9716">
                  <c:v>178.36799999999999</c:v>
                </c:pt>
                <c:pt idx="9717">
                  <c:v>178.37899999999999</c:v>
                </c:pt>
                <c:pt idx="9718">
                  <c:v>178.40199999999999</c:v>
                </c:pt>
                <c:pt idx="9719">
                  <c:v>178.458</c:v>
                </c:pt>
                <c:pt idx="9720">
                  <c:v>178.54</c:v>
                </c:pt>
                <c:pt idx="9721">
                  <c:v>178.62899999999999</c:v>
                </c:pt>
                <c:pt idx="9722">
                  <c:v>178.71899999999999</c:v>
                </c:pt>
                <c:pt idx="9723">
                  <c:v>178.749</c:v>
                </c:pt>
                <c:pt idx="9724">
                  <c:v>178.749</c:v>
                </c:pt>
                <c:pt idx="9725">
                  <c:v>178.75</c:v>
                </c:pt>
                <c:pt idx="9726">
                  <c:v>178.75700000000001</c:v>
                </c:pt>
                <c:pt idx="9727">
                  <c:v>178.76499999999999</c:v>
                </c:pt>
                <c:pt idx="9728">
                  <c:v>178.77699999999999</c:v>
                </c:pt>
                <c:pt idx="9729">
                  <c:v>178.79</c:v>
                </c:pt>
                <c:pt idx="9730">
                  <c:v>178.804</c:v>
                </c:pt>
                <c:pt idx="9731">
                  <c:v>178.81800000000001</c:v>
                </c:pt>
                <c:pt idx="9732">
                  <c:v>178.83</c:v>
                </c:pt>
                <c:pt idx="9733">
                  <c:v>178.84100000000001</c:v>
                </c:pt>
                <c:pt idx="9734">
                  <c:v>178.852</c:v>
                </c:pt>
                <c:pt idx="9735">
                  <c:v>178.86199999999999</c:v>
                </c:pt>
                <c:pt idx="9736">
                  <c:v>178.87200000000001</c:v>
                </c:pt>
                <c:pt idx="9737">
                  <c:v>178.90299999999999</c:v>
                </c:pt>
                <c:pt idx="9738">
                  <c:v>178.97300000000001</c:v>
                </c:pt>
                <c:pt idx="9739">
                  <c:v>179.06100000000001</c:v>
                </c:pt>
                <c:pt idx="9740">
                  <c:v>179.13</c:v>
                </c:pt>
                <c:pt idx="9741">
                  <c:v>179.19399999999999</c:v>
                </c:pt>
                <c:pt idx="9742">
                  <c:v>179.25299999999999</c:v>
                </c:pt>
                <c:pt idx="9743">
                  <c:v>179.268</c:v>
                </c:pt>
                <c:pt idx="9744">
                  <c:v>179.268</c:v>
                </c:pt>
                <c:pt idx="9745">
                  <c:v>179.27099999999999</c:v>
                </c:pt>
                <c:pt idx="9746">
                  <c:v>179.27799999999999</c:v>
                </c:pt>
                <c:pt idx="9747">
                  <c:v>179.28700000000001</c:v>
                </c:pt>
                <c:pt idx="9748">
                  <c:v>179.298</c:v>
                </c:pt>
                <c:pt idx="9749">
                  <c:v>179.31100000000001</c:v>
                </c:pt>
                <c:pt idx="9750">
                  <c:v>179.32400000000001</c:v>
                </c:pt>
                <c:pt idx="9751">
                  <c:v>179.33699999999999</c:v>
                </c:pt>
                <c:pt idx="9752">
                  <c:v>179.34700000000001</c:v>
                </c:pt>
                <c:pt idx="9753">
                  <c:v>179.357</c:v>
                </c:pt>
                <c:pt idx="9754">
                  <c:v>179.36699999999999</c:v>
                </c:pt>
                <c:pt idx="9755">
                  <c:v>179.37899999999999</c:v>
                </c:pt>
                <c:pt idx="9756">
                  <c:v>179.38900000000001</c:v>
                </c:pt>
                <c:pt idx="9757">
                  <c:v>179.40899999999999</c:v>
                </c:pt>
                <c:pt idx="9758">
                  <c:v>179.453</c:v>
                </c:pt>
                <c:pt idx="9759">
                  <c:v>179.52600000000001</c:v>
                </c:pt>
                <c:pt idx="9760">
                  <c:v>179.61600000000001</c:v>
                </c:pt>
                <c:pt idx="9761">
                  <c:v>179.70599999999999</c:v>
                </c:pt>
                <c:pt idx="9762">
                  <c:v>179.78899999999999</c:v>
                </c:pt>
                <c:pt idx="9763">
                  <c:v>179.85400000000001</c:v>
                </c:pt>
                <c:pt idx="9764">
                  <c:v>179.905</c:v>
                </c:pt>
                <c:pt idx="9765">
                  <c:v>179.91200000000001</c:v>
                </c:pt>
                <c:pt idx="9766">
                  <c:v>179.91200000000001</c:v>
                </c:pt>
                <c:pt idx="9767">
                  <c:v>179.91200000000001</c:v>
                </c:pt>
                <c:pt idx="9768">
                  <c:v>179.916</c:v>
                </c:pt>
                <c:pt idx="9769">
                  <c:v>179.93299999999999</c:v>
                </c:pt>
                <c:pt idx="9770">
                  <c:v>179.976</c:v>
                </c:pt>
                <c:pt idx="9771">
                  <c:v>180.05099999999999</c:v>
                </c:pt>
                <c:pt idx="9772">
                  <c:v>180.10900000000001</c:v>
                </c:pt>
                <c:pt idx="9773">
                  <c:v>180.113</c:v>
                </c:pt>
                <c:pt idx="9774">
                  <c:v>180.11799999999999</c:v>
                </c:pt>
                <c:pt idx="9775">
                  <c:v>180.12200000000001</c:v>
                </c:pt>
                <c:pt idx="9776">
                  <c:v>180.13</c:v>
                </c:pt>
                <c:pt idx="9777">
                  <c:v>180.13900000000001</c:v>
                </c:pt>
                <c:pt idx="9778">
                  <c:v>180.16800000000001</c:v>
                </c:pt>
                <c:pt idx="9779">
                  <c:v>180.2</c:v>
                </c:pt>
                <c:pt idx="9780">
                  <c:v>180.22</c:v>
                </c:pt>
                <c:pt idx="9781">
                  <c:v>180.23400000000001</c:v>
                </c:pt>
                <c:pt idx="9782">
                  <c:v>180.23699999999999</c:v>
                </c:pt>
                <c:pt idx="9783">
                  <c:v>180.23699999999999</c:v>
                </c:pt>
                <c:pt idx="9784">
                  <c:v>180.23699999999999</c:v>
                </c:pt>
                <c:pt idx="9785">
                  <c:v>180.24799999999999</c:v>
                </c:pt>
                <c:pt idx="9786">
                  <c:v>180.29599999999999</c:v>
                </c:pt>
                <c:pt idx="9787">
                  <c:v>180.37299999999999</c:v>
                </c:pt>
                <c:pt idx="9788">
                  <c:v>180.45099999999999</c:v>
                </c:pt>
                <c:pt idx="9789">
                  <c:v>180.536</c:v>
                </c:pt>
                <c:pt idx="9790">
                  <c:v>180.624</c:v>
                </c:pt>
                <c:pt idx="9791">
                  <c:v>180.65799999999999</c:v>
                </c:pt>
                <c:pt idx="9792">
                  <c:v>180.65799999999999</c:v>
                </c:pt>
                <c:pt idx="9793">
                  <c:v>180.66</c:v>
                </c:pt>
                <c:pt idx="9794">
                  <c:v>180.667</c:v>
                </c:pt>
                <c:pt idx="9795">
                  <c:v>180.67599999999999</c:v>
                </c:pt>
                <c:pt idx="9796">
                  <c:v>180.68600000000001</c:v>
                </c:pt>
                <c:pt idx="9797">
                  <c:v>180.69900000000001</c:v>
                </c:pt>
                <c:pt idx="9798">
                  <c:v>180.71100000000001</c:v>
                </c:pt>
                <c:pt idx="9799">
                  <c:v>180.721</c:v>
                </c:pt>
                <c:pt idx="9800">
                  <c:v>180.73099999999999</c:v>
                </c:pt>
                <c:pt idx="9801">
                  <c:v>180.74199999999999</c:v>
                </c:pt>
                <c:pt idx="9802">
                  <c:v>180.75200000000001</c:v>
                </c:pt>
                <c:pt idx="9803">
                  <c:v>180.76599999999999</c:v>
                </c:pt>
                <c:pt idx="9804">
                  <c:v>180.792</c:v>
                </c:pt>
                <c:pt idx="9805">
                  <c:v>180.82400000000001</c:v>
                </c:pt>
                <c:pt idx="9806">
                  <c:v>180.82400000000001</c:v>
                </c:pt>
                <c:pt idx="9807">
                  <c:v>180.83099999999999</c:v>
                </c:pt>
                <c:pt idx="9808">
                  <c:v>180.839</c:v>
                </c:pt>
                <c:pt idx="9809">
                  <c:v>180.84899999999999</c:v>
                </c:pt>
                <c:pt idx="9810">
                  <c:v>180.86199999999999</c:v>
                </c:pt>
                <c:pt idx="9811">
                  <c:v>180.876</c:v>
                </c:pt>
                <c:pt idx="9812">
                  <c:v>180.88900000000001</c:v>
                </c:pt>
                <c:pt idx="9813">
                  <c:v>180.9</c:v>
                </c:pt>
                <c:pt idx="9814">
                  <c:v>180.911</c:v>
                </c:pt>
                <c:pt idx="9815">
                  <c:v>180.922</c:v>
                </c:pt>
                <c:pt idx="9816">
                  <c:v>180.93199999999999</c:v>
                </c:pt>
                <c:pt idx="9817">
                  <c:v>180.946</c:v>
                </c:pt>
                <c:pt idx="9818">
                  <c:v>180.98099999999999</c:v>
                </c:pt>
                <c:pt idx="9819">
                  <c:v>181.048</c:v>
                </c:pt>
                <c:pt idx="9820">
                  <c:v>181.13800000000001</c:v>
                </c:pt>
                <c:pt idx="9821">
                  <c:v>181.22399999999999</c:v>
                </c:pt>
                <c:pt idx="9822">
                  <c:v>181.297</c:v>
                </c:pt>
                <c:pt idx="9823">
                  <c:v>181.38200000000001</c:v>
                </c:pt>
                <c:pt idx="9824">
                  <c:v>181.46199999999999</c:v>
                </c:pt>
                <c:pt idx="9825">
                  <c:v>181.49</c:v>
                </c:pt>
                <c:pt idx="9826">
                  <c:v>181.49</c:v>
                </c:pt>
                <c:pt idx="9827">
                  <c:v>181.49</c:v>
                </c:pt>
                <c:pt idx="9828">
                  <c:v>181.49199999999999</c:v>
                </c:pt>
                <c:pt idx="9829">
                  <c:v>181.49799999999999</c:v>
                </c:pt>
                <c:pt idx="9830">
                  <c:v>181.506</c:v>
                </c:pt>
                <c:pt idx="9831">
                  <c:v>181.51599999999999</c:v>
                </c:pt>
                <c:pt idx="9832">
                  <c:v>181.52500000000001</c:v>
                </c:pt>
                <c:pt idx="9833">
                  <c:v>181.535</c:v>
                </c:pt>
                <c:pt idx="9834">
                  <c:v>181.54599999999999</c:v>
                </c:pt>
                <c:pt idx="9835">
                  <c:v>181.55699999999999</c:v>
                </c:pt>
                <c:pt idx="9836">
                  <c:v>181.56899999999999</c:v>
                </c:pt>
                <c:pt idx="9837">
                  <c:v>181.58</c:v>
                </c:pt>
                <c:pt idx="9838">
                  <c:v>181.58799999999999</c:v>
                </c:pt>
                <c:pt idx="9839">
                  <c:v>181.59700000000001</c:v>
                </c:pt>
                <c:pt idx="9840">
                  <c:v>181.608</c:v>
                </c:pt>
                <c:pt idx="9841">
                  <c:v>181.619</c:v>
                </c:pt>
                <c:pt idx="9842">
                  <c:v>181.62899999999999</c:v>
                </c:pt>
                <c:pt idx="9843">
                  <c:v>181.63800000000001</c:v>
                </c:pt>
                <c:pt idx="9844">
                  <c:v>181.65600000000001</c:v>
                </c:pt>
                <c:pt idx="9845">
                  <c:v>181.696</c:v>
                </c:pt>
                <c:pt idx="9846">
                  <c:v>181.761</c:v>
                </c:pt>
                <c:pt idx="9847">
                  <c:v>181.82599999999999</c:v>
                </c:pt>
                <c:pt idx="9848">
                  <c:v>181.86600000000001</c:v>
                </c:pt>
                <c:pt idx="9849">
                  <c:v>181.93</c:v>
                </c:pt>
                <c:pt idx="9850">
                  <c:v>181.97399999999999</c:v>
                </c:pt>
                <c:pt idx="9851">
                  <c:v>181.97399999999999</c:v>
                </c:pt>
                <c:pt idx="9852">
                  <c:v>181.97399999999999</c:v>
                </c:pt>
                <c:pt idx="9853">
                  <c:v>181.97399999999999</c:v>
                </c:pt>
                <c:pt idx="9854">
                  <c:v>181.98</c:v>
                </c:pt>
                <c:pt idx="9855">
                  <c:v>181.988</c:v>
                </c:pt>
                <c:pt idx="9856">
                  <c:v>181.99799999999999</c:v>
                </c:pt>
                <c:pt idx="9857">
                  <c:v>182.011</c:v>
                </c:pt>
                <c:pt idx="9858">
                  <c:v>182.02699999999999</c:v>
                </c:pt>
                <c:pt idx="9859">
                  <c:v>182.04300000000001</c:v>
                </c:pt>
                <c:pt idx="9860">
                  <c:v>182.05500000000001</c:v>
                </c:pt>
                <c:pt idx="9861">
                  <c:v>182.065</c:v>
                </c:pt>
                <c:pt idx="9862">
                  <c:v>182.077</c:v>
                </c:pt>
                <c:pt idx="9863">
                  <c:v>182.08699999999999</c:v>
                </c:pt>
                <c:pt idx="9864">
                  <c:v>182.101</c:v>
                </c:pt>
                <c:pt idx="9865">
                  <c:v>182.13200000000001</c:v>
                </c:pt>
                <c:pt idx="9866">
                  <c:v>182.18799999999999</c:v>
                </c:pt>
                <c:pt idx="9867">
                  <c:v>182.221</c:v>
                </c:pt>
                <c:pt idx="9868">
                  <c:v>182.221</c:v>
                </c:pt>
                <c:pt idx="9869">
                  <c:v>182.22499999999999</c:v>
                </c:pt>
                <c:pt idx="9870">
                  <c:v>182.233</c:v>
                </c:pt>
                <c:pt idx="9871">
                  <c:v>182.24299999999999</c:v>
                </c:pt>
                <c:pt idx="9872">
                  <c:v>182.25700000000001</c:v>
                </c:pt>
                <c:pt idx="9873">
                  <c:v>182.27199999999999</c:v>
                </c:pt>
                <c:pt idx="9874">
                  <c:v>182.28899999999999</c:v>
                </c:pt>
                <c:pt idx="9875">
                  <c:v>182.30500000000001</c:v>
                </c:pt>
                <c:pt idx="9876">
                  <c:v>182.316</c:v>
                </c:pt>
                <c:pt idx="9877">
                  <c:v>182.327</c:v>
                </c:pt>
                <c:pt idx="9878">
                  <c:v>182.33799999999999</c:v>
                </c:pt>
                <c:pt idx="9879">
                  <c:v>182.34899999999999</c:v>
                </c:pt>
                <c:pt idx="9880">
                  <c:v>182.37100000000001</c:v>
                </c:pt>
                <c:pt idx="9881">
                  <c:v>182.42099999999999</c:v>
                </c:pt>
                <c:pt idx="9882">
                  <c:v>182.499</c:v>
                </c:pt>
                <c:pt idx="9883">
                  <c:v>182.58799999999999</c:v>
                </c:pt>
                <c:pt idx="9884">
                  <c:v>182.63</c:v>
                </c:pt>
                <c:pt idx="9885">
                  <c:v>182.63399999999999</c:v>
                </c:pt>
                <c:pt idx="9886">
                  <c:v>182.636</c:v>
                </c:pt>
                <c:pt idx="9887">
                  <c:v>182.64400000000001</c:v>
                </c:pt>
                <c:pt idx="9888">
                  <c:v>182.65600000000001</c:v>
                </c:pt>
                <c:pt idx="9889">
                  <c:v>182.67</c:v>
                </c:pt>
                <c:pt idx="9890">
                  <c:v>182.68299999999999</c:v>
                </c:pt>
                <c:pt idx="9891">
                  <c:v>182.69399999999999</c:v>
                </c:pt>
                <c:pt idx="9892">
                  <c:v>182.70400000000001</c:v>
                </c:pt>
                <c:pt idx="9893">
                  <c:v>182.715</c:v>
                </c:pt>
                <c:pt idx="9894">
                  <c:v>182.72499999999999</c:v>
                </c:pt>
                <c:pt idx="9895">
                  <c:v>182.739</c:v>
                </c:pt>
                <c:pt idx="9896">
                  <c:v>182.76900000000001</c:v>
                </c:pt>
                <c:pt idx="9897">
                  <c:v>182.833</c:v>
                </c:pt>
                <c:pt idx="9898">
                  <c:v>182.91900000000001</c:v>
                </c:pt>
                <c:pt idx="9899">
                  <c:v>182.99600000000001</c:v>
                </c:pt>
                <c:pt idx="9900">
                  <c:v>183.04</c:v>
                </c:pt>
                <c:pt idx="9901">
                  <c:v>183.04</c:v>
                </c:pt>
                <c:pt idx="9902">
                  <c:v>183.04</c:v>
                </c:pt>
                <c:pt idx="9903">
                  <c:v>183.04400000000001</c:v>
                </c:pt>
                <c:pt idx="9904">
                  <c:v>183.05199999999999</c:v>
                </c:pt>
                <c:pt idx="9905">
                  <c:v>183.06399999999999</c:v>
                </c:pt>
                <c:pt idx="9906">
                  <c:v>183.077</c:v>
                </c:pt>
                <c:pt idx="9907">
                  <c:v>183.09</c:v>
                </c:pt>
                <c:pt idx="9908">
                  <c:v>183.102</c:v>
                </c:pt>
                <c:pt idx="9909">
                  <c:v>183.11199999999999</c:v>
                </c:pt>
                <c:pt idx="9910">
                  <c:v>183.12299999999999</c:v>
                </c:pt>
                <c:pt idx="9911">
                  <c:v>183.13300000000001</c:v>
                </c:pt>
                <c:pt idx="9912">
                  <c:v>183.14599999999999</c:v>
                </c:pt>
                <c:pt idx="9913">
                  <c:v>183.18799999999999</c:v>
                </c:pt>
                <c:pt idx="9914">
                  <c:v>183.27</c:v>
                </c:pt>
                <c:pt idx="9915">
                  <c:v>183.35900000000001</c:v>
                </c:pt>
                <c:pt idx="9916">
                  <c:v>183.447</c:v>
                </c:pt>
                <c:pt idx="9917">
                  <c:v>183.47900000000001</c:v>
                </c:pt>
                <c:pt idx="9918">
                  <c:v>183.47900000000001</c:v>
                </c:pt>
                <c:pt idx="9919">
                  <c:v>183.482</c:v>
                </c:pt>
                <c:pt idx="9920">
                  <c:v>183.489</c:v>
                </c:pt>
                <c:pt idx="9921">
                  <c:v>183.499</c:v>
                </c:pt>
                <c:pt idx="9922">
                  <c:v>183.512</c:v>
                </c:pt>
                <c:pt idx="9923">
                  <c:v>183.52600000000001</c:v>
                </c:pt>
                <c:pt idx="9924">
                  <c:v>183.53800000000001</c:v>
                </c:pt>
                <c:pt idx="9925">
                  <c:v>183.548</c:v>
                </c:pt>
                <c:pt idx="9926">
                  <c:v>183.559</c:v>
                </c:pt>
                <c:pt idx="9927">
                  <c:v>183.56899999999999</c:v>
                </c:pt>
                <c:pt idx="9928">
                  <c:v>183.583</c:v>
                </c:pt>
                <c:pt idx="9929">
                  <c:v>183.61199999999999</c:v>
                </c:pt>
                <c:pt idx="9930">
                  <c:v>183.672</c:v>
                </c:pt>
                <c:pt idx="9931">
                  <c:v>183.756</c:v>
                </c:pt>
                <c:pt idx="9932">
                  <c:v>183.84700000000001</c:v>
                </c:pt>
                <c:pt idx="9933">
                  <c:v>183.92599999999999</c:v>
                </c:pt>
                <c:pt idx="9934">
                  <c:v>183.958</c:v>
                </c:pt>
                <c:pt idx="9935">
                  <c:v>183.958</c:v>
                </c:pt>
                <c:pt idx="9936">
                  <c:v>183.96199999999999</c:v>
                </c:pt>
                <c:pt idx="9937">
                  <c:v>183.97</c:v>
                </c:pt>
                <c:pt idx="9938">
                  <c:v>183.98</c:v>
                </c:pt>
                <c:pt idx="9939">
                  <c:v>183.994</c:v>
                </c:pt>
                <c:pt idx="9940">
                  <c:v>184.00800000000001</c:v>
                </c:pt>
                <c:pt idx="9941">
                  <c:v>184.02</c:v>
                </c:pt>
                <c:pt idx="9942">
                  <c:v>184.03200000000001</c:v>
                </c:pt>
                <c:pt idx="9943">
                  <c:v>184.04499999999999</c:v>
                </c:pt>
                <c:pt idx="9944">
                  <c:v>184.06399999999999</c:v>
                </c:pt>
                <c:pt idx="9945">
                  <c:v>184.107</c:v>
                </c:pt>
                <c:pt idx="9946">
                  <c:v>184.18299999999999</c:v>
                </c:pt>
                <c:pt idx="9947">
                  <c:v>184.27</c:v>
                </c:pt>
                <c:pt idx="9948">
                  <c:v>184.31100000000001</c:v>
                </c:pt>
                <c:pt idx="9949">
                  <c:v>184.32</c:v>
                </c:pt>
                <c:pt idx="9950">
                  <c:v>184.357</c:v>
                </c:pt>
                <c:pt idx="9951">
                  <c:v>184.423</c:v>
                </c:pt>
                <c:pt idx="9952">
                  <c:v>184.50299999999999</c:v>
                </c:pt>
                <c:pt idx="9953">
                  <c:v>184.589</c:v>
                </c:pt>
                <c:pt idx="9954">
                  <c:v>184.608</c:v>
                </c:pt>
                <c:pt idx="9955">
                  <c:v>184.608</c:v>
                </c:pt>
                <c:pt idx="9956">
                  <c:v>184.608</c:v>
                </c:pt>
                <c:pt idx="9957">
                  <c:v>184.614</c:v>
                </c:pt>
                <c:pt idx="9958">
                  <c:v>184.624</c:v>
                </c:pt>
                <c:pt idx="9959">
                  <c:v>184.63499999999999</c:v>
                </c:pt>
                <c:pt idx="9960">
                  <c:v>184.648</c:v>
                </c:pt>
                <c:pt idx="9961">
                  <c:v>184.66200000000001</c:v>
                </c:pt>
                <c:pt idx="9962">
                  <c:v>184.673</c:v>
                </c:pt>
                <c:pt idx="9963">
                  <c:v>184.684</c:v>
                </c:pt>
                <c:pt idx="9964">
                  <c:v>184.69499999999999</c:v>
                </c:pt>
                <c:pt idx="9965">
                  <c:v>184.71100000000001</c:v>
                </c:pt>
                <c:pt idx="9966">
                  <c:v>184.74</c:v>
                </c:pt>
                <c:pt idx="9967">
                  <c:v>184.77699999999999</c:v>
                </c:pt>
                <c:pt idx="9968">
                  <c:v>184.791</c:v>
                </c:pt>
                <c:pt idx="9969">
                  <c:v>184.79499999999999</c:v>
                </c:pt>
                <c:pt idx="9970">
                  <c:v>184.803</c:v>
                </c:pt>
                <c:pt idx="9971">
                  <c:v>184.81299999999999</c:v>
                </c:pt>
                <c:pt idx="9972">
                  <c:v>184.82599999999999</c:v>
                </c:pt>
                <c:pt idx="9973">
                  <c:v>184.839</c:v>
                </c:pt>
                <c:pt idx="9974">
                  <c:v>184.852</c:v>
                </c:pt>
                <c:pt idx="9975">
                  <c:v>184.863</c:v>
                </c:pt>
                <c:pt idx="9976">
                  <c:v>184.87299999999999</c:v>
                </c:pt>
                <c:pt idx="9977">
                  <c:v>184.88399999999999</c:v>
                </c:pt>
                <c:pt idx="9978">
                  <c:v>184.89400000000001</c:v>
                </c:pt>
                <c:pt idx="9979">
                  <c:v>184.90899999999999</c:v>
                </c:pt>
                <c:pt idx="9980">
                  <c:v>184.94300000000001</c:v>
                </c:pt>
                <c:pt idx="9981">
                  <c:v>185.01</c:v>
                </c:pt>
                <c:pt idx="9982">
                  <c:v>185.101</c:v>
                </c:pt>
                <c:pt idx="9983">
                  <c:v>185.19</c:v>
                </c:pt>
                <c:pt idx="9984">
                  <c:v>185.273</c:v>
                </c:pt>
                <c:pt idx="9985">
                  <c:v>185.309</c:v>
                </c:pt>
                <c:pt idx="9986">
                  <c:v>185.309</c:v>
                </c:pt>
                <c:pt idx="9987">
                  <c:v>185.309</c:v>
                </c:pt>
                <c:pt idx="9988">
                  <c:v>185.31200000000001</c:v>
                </c:pt>
                <c:pt idx="9989">
                  <c:v>185.333</c:v>
                </c:pt>
                <c:pt idx="9990">
                  <c:v>185.34299999999999</c:v>
                </c:pt>
                <c:pt idx="9991">
                  <c:v>185.34700000000001</c:v>
                </c:pt>
                <c:pt idx="9992">
                  <c:v>185.36600000000001</c:v>
                </c:pt>
                <c:pt idx="9993">
                  <c:v>185.417</c:v>
                </c:pt>
                <c:pt idx="9994">
                  <c:v>185.49799999999999</c:v>
                </c:pt>
                <c:pt idx="9995">
                  <c:v>185.58600000000001</c:v>
                </c:pt>
                <c:pt idx="9996">
                  <c:v>185.67400000000001</c:v>
                </c:pt>
                <c:pt idx="9997">
                  <c:v>185.76300000000001</c:v>
                </c:pt>
                <c:pt idx="9998">
                  <c:v>185.852</c:v>
                </c:pt>
                <c:pt idx="9999">
                  <c:v>185.941</c:v>
                </c:pt>
                <c:pt idx="10000">
                  <c:v>186.029</c:v>
                </c:pt>
                <c:pt idx="10001">
                  <c:v>186.11600000000001</c:v>
                </c:pt>
                <c:pt idx="10002">
                  <c:v>186.19800000000001</c:v>
                </c:pt>
                <c:pt idx="10003">
                  <c:v>186.274</c:v>
                </c:pt>
                <c:pt idx="10004">
                  <c:v>186.31800000000001</c:v>
                </c:pt>
                <c:pt idx="10005">
                  <c:v>186.328</c:v>
                </c:pt>
                <c:pt idx="10006">
                  <c:v>186.328</c:v>
                </c:pt>
                <c:pt idx="10007">
                  <c:v>186.328</c:v>
                </c:pt>
                <c:pt idx="10008">
                  <c:v>186.328</c:v>
                </c:pt>
                <c:pt idx="10009">
                  <c:v>186.328</c:v>
                </c:pt>
                <c:pt idx="10010">
                  <c:v>186.328</c:v>
                </c:pt>
                <c:pt idx="10011">
                  <c:v>186.328</c:v>
                </c:pt>
                <c:pt idx="10012">
                  <c:v>186.328</c:v>
                </c:pt>
                <c:pt idx="10013">
                  <c:v>186.328</c:v>
                </c:pt>
                <c:pt idx="10014">
                  <c:v>186.33199999999999</c:v>
                </c:pt>
                <c:pt idx="10015">
                  <c:v>186.34</c:v>
                </c:pt>
                <c:pt idx="10016">
                  <c:v>186.351</c:v>
                </c:pt>
                <c:pt idx="10017">
                  <c:v>186.364</c:v>
                </c:pt>
                <c:pt idx="10018">
                  <c:v>186.37700000000001</c:v>
                </c:pt>
                <c:pt idx="10019">
                  <c:v>186.387</c:v>
                </c:pt>
                <c:pt idx="10020">
                  <c:v>186.39699999999999</c:v>
                </c:pt>
                <c:pt idx="10021">
                  <c:v>186.40799999999999</c:v>
                </c:pt>
                <c:pt idx="10022">
                  <c:v>186.428</c:v>
                </c:pt>
                <c:pt idx="10023">
                  <c:v>186.47399999999999</c:v>
                </c:pt>
                <c:pt idx="10024">
                  <c:v>186.54900000000001</c:v>
                </c:pt>
                <c:pt idx="10025">
                  <c:v>186.63900000000001</c:v>
                </c:pt>
                <c:pt idx="10026">
                  <c:v>186.72399999999999</c:v>
                </c:pt>
                <c:pt idx="10027">
                  <c:v>186.79</c:v>
                </c:pt>
                <c:pt idx="10028">
                  <c:v>186.821</c:v>
                </c:pt>
                <c:pt idx="10029">
                  <c:v>186.85400000000001</c:v>
                </c:pt>
                <c:pt idx="10030">
                  <c:v>186.85400000000001</c:v>
                </c:pt>
                <c:pt idx="10031">
                  <c:v>186.85400000000001</c:v>
                </c:pt>
                <c:pt idx="10032">
                  <c:v>186.86</c:v>
                </c:pt>
                <c:pt idx="10033">
                  <c:v>186.86799999999999</c:v>
                </c:pt>
                <c:pt idx="10034">
                  <c:v>186.87799999999999</c:v>
                </c:pt>
                <c:pt idx="10035">
                  <c:v>186.88900000000001</c:v>
                </c:pt>
                <c:pt idx="10036">
                  <c:v>186.90299999999999</c:v>
                </c:pt>
                <c:pt idx="10037">
                  <c:v>186.91800000000001</c:v>
                </c:pt>
                <c:pt idx="10038">
                  <c:v>186.935</c:v>
                </c:pt>
                <c:pt idx="10039">
                  <c:v>186.94800000000001</c:v>
                </c:pt>
                <c:pt idx="10040">
                  <c:v>186.958</c:v>
                </c:pt>
                <c:pt idx="10041">
                  <c:v>186.96899999999999</c:v>
                </c:pt>
                <c:pt idx="10042">
                  <c:v>186.97900000000001</c:v>
                </c:pt>
                <c:pt idx="10043">
                  <c:v>186.99799999999999</c:v>
                </c:pt>
                <c:pt idx="10044">
                  <c:v>187.03800000000001</c:v>
                </c:pt>
                <c:pt idx="10045">
                  <c:v>187.05</c:v>
                </c:pt>
                <c:pt idx="10046">
                  <c:v>187.054</c:v>
                </c:pt>
                <c:pt idx="10047">
                  <c:v>187.06200000000001</c:v>
                </c:pt>
                <c:pt idx="10048">
                  <c:v>187.071</c:v>
                </c:pt>
                <c:pt idx="10049">
                  <c:v>187.084</c:v>
                </c:pt>
                <c:pt idx="10050">
                  <c:v>187.09700000000001</c:v>
                </c:pt>
                <c:pt idx="10051">
                  <c:v>187.11099999999999</c:v>
                </c:pt>
                <c:pt idx="10052">
                  <c:v>187.124</c:v>
                </c:pt>
                <c:pt idx="10053">
                  <c:v>187.137</c:v>
                </c:pt>
                <c:pt idx="10054">
                  <c:v>187.15100000000001</c:v>
                </c:pt>
                <c:pt idx="10055">
                  <c:v>187.16499999999999</c:v>
                </c:pt>
                <c:pt idx="10056">
                  <c:v>187.17500000000001</c:v>
                </c:pt>
                <c:pt idx="10057">
                  <c:v>187.19</c:v>
                </c:pt>
                <c:pt idx="10058">
                  <c:v>187.23400000000001</c:v>
                </c:pt>
                <c:pt idx="10059">
                  <c:v>187.31899999999999</c:v>
                </c:pt>
                <c:pt idx="10060">
                  <c:v>187.40700000000001</c:v>
                </c:pt>
                <c:pt idx="10061">
                  <c:v>187.49199999999999</c:v>
                </c:pt>
                <c:pt idx="10062">
                  <c:v>187.49199999999999</c:v>
                </c:pt>
                <c:pt idx="10063">
                  <c:v>187.49199999999999</c:v>
                </c:pt>
                <c:pt idx="10064">
                  <c:v>187.49799999999999</c:v>
                </c:pt>
                <c:pt idx="10065">
                  <c:v>187.50700000000001</c:v>
                </c:pt>
                <c:pt idx="10066">
                  <c:v>187.517</c:v>
                </c:pt>
                <c:pt idx="10067">
                  <c:v>187.53100000000001</c:v>
                </c:pt>
                <c:pt idx="10068">
                  <c:v>187.548</c:v>
                </c:pt>
                <c:pt idx="10069">
                  <c:v>187.56299999999999</c:v>
                </c:pt>
                <c:pt idx="10070">
                  <c:v>187.57400000000001</c:v>
                </c:pt>
                <c:pt idx="10071">
                  <c:v>187.584</c:v>
                </c:pt>
                <c:pt idx="10072">
                  <c:v>187.595</c:v>
                </c:pt>
                <c:pt idx="10073">
                  <c:v>187.613</c:v>
                </c:pt>
                <c:pt idx="10074">
                  <c:v>187.654</c:v>
                </c:pt>
                <c:pt idx="10075">
                  <c:v>187.726</c:v>
                </c:pt>
                <c:pt idx="10076">
                  <c:v>187.80600000000001</c:v>
                </c:pt>
                <c:pt idx="10077">
                  <c:v>187.84899999999999</c:v>
                </c:pt>
                <c:pt idx="10078">
                  <c:v>187.84899999999999</c:v>
                </c:pt>
                <c:pt idx="10079">
                  <c:v>187.851</c:v>
                </c:pt>
                <c:pt idx="10080">
                  <c:v>187.857</c:v>
                </c:pt>
                <c:pt idx="10081">
                  <c:v>187.86600000000001</c:v>
                </c:pt>
                <c:pt idx="10082">
                  <c:v>187.87899999999999</c:v>
                </c:pt>
                <c:pt idx="10083">
                  <c:v>187.892</c:v>
                </c:pt>
                <c:pt idx="10084">
                  <c:v>187.90600000000001</c:v>
                </c:pt>
                <c:pt idx="10085">
                  <c:v>187.91800000000001</c:v>
                </c:pt>
                <c:pt idx="10086">
                  <c:v>187.929</c:v>
                </c:pt>
                <c:pt idx="10087">
                  <c:v>187.93899999999999</c:v>
                </c:pt>
                <c:pt idx="10088">
                  <c:v>187.95</c:v>
                </c:pt>
                <c:pt idx="10089">
                  <c:v>187.96100000000001</c:v>
                </c:pt>
                <c:pt idx="10090">
                  <c:v>187.971</c:v>
                </c:pt>
                <c:pt idx="10091">
                  <c:v>187.982</c:v>
                </c:pt>
                <c:pt idx="10092">
                  <c:v>188.01400000000001</c:v>
                </c:pt>
                <c:pt idx="10093">
                  <c:v>188.06299999999999</c:v>
                </c:pt>
                <c:pt idx="10094">
                  <c:v>188.1</c:v>
                </c:pt>
                <c:pt idx="10095">
                  <c:v>188.11799999999999</c:v>
                </c:pt>
                <c:pt idx="10096">
                  <c:v>188.12799999999999</c:v>
                </c:pt>
                <c:pt idx="10097">
                  <c:v>188.13399999999999</c:v>
                </c:pt>
                <c:pt idx="10098">
                  <c:v>188.136</c:v>
                </c:pt>
                <c:pt idx="10099">
                  <c:v>188.14</c:v>
                </c:pt>
                <c:pt idx="10100">
                  <c:v>188.14500000000001</c:v>
                </c:pt>
                <c:pt idx="10101">
                  <c:v>188.15</c:v>
                </c:pt>
                <c:pt idx="10102">
                  <c:v>188.15799999999999</c:v>
                </c:pt>
                <c:pt idx="10103">
                  <c:v>188.18700000000001</c:v>
                </c:pt>
                <c:pt idx="10104">
                  <c:v>188.20500000000001</c:v>
                </c:pt>
                <c:pt idx="10105">
                  <c:v>188.21</c:v>
                </c:pt>
                <c:pt idx="10106">
                  <c:v>188.21600000000001</c:v>
                </c:pt>
                <c:pt idx="10107">
                  <c:v>188.226</c:v>
                </c:pt>
                <c:pt idx="10108">
                  <c:v>188.238</c:v>
                </c:pt>
                <c:pt idx="10109">
                  <c:v>188.249</c:v>
                </c:pt>
                <c:pt idx="10110">
                  <c:v>188.25800000000001</c:v>
                </c:pt>
                <c:pt idx="10111">
                  <c:v>188.267</c:v>
                </c:pt>
                <c:pt idx="10112">
                  <c:v>188.27699999999999</c:v>
                </c:pt>
                <c:pt idx="10113">
                  <c:v>188.28800000000001</c:v>
                </c:pt>
                <c:pt idx="10114">
                  <c:v>188.304</c:v>
                </c:pt>
                <c:pt idx="10115">
                  <c:v>188.34</c:v>
                </c:pt>
                <c:pt idx="10116">
                  <c:v>188.40799999999999</c:v>
                </c:pt>
                <c:pt idx="10117">
                  <c:v>188.494</c:v>
                </c:pt>
                <c:pt idx="10118">
                  <c:v>188.56800000000001</c:v>
                </c:pt>
                <c:pt idx="10119">
                  <c:v>188.60400000000001</c:v>
                </c:pt>
                <c:pt idx="10120">
                  <c:v>188.608</c:v>
                </c:pt>
                <c:pt idx="10121">
                  <c:v>188.608</c:v>
                </c:pt>
                <c:pt idx="10122">
                  <c:v>188.613</c:v>
                </c:pt>
                <c:pt idx="10123">
                  <c:v>188.62200000000001</c:v>
                </c:pt>
                <c:pt idx="10124">
                  <c:v>188.62799999999999</c:v>
                </c:pt>
                <c:pt idx="10125">
                  <c:v>188.63900000000001</c:v>
                </c:pt>
                <c:pt idx="10126">
                  <c:v>188.65899999999999</c:v>
                </c:pt>
                <c:pt idx="10127">
                  <c:v>188.702</c:v>
                </c:pt>
                <c:pt idx="10128">
                  <c:v>188.721</c:v>
                </c:pt>
                <c:pt idx="10129">
                  <c:v>188.72200000000001</c:v>
                </c:pt>
                <c:pt idx="10130">
                  <c:v>188.72300000000001</c:v>
                </c:pt>
                <c:pt idx="10131">
                  <c:v>188.72900000000001</c:v>
                </c:pt>
                <c:pt idx="10132">
                  <c:v>188.73599999999999</c:v>
                </c:pt>
                <c:pt idx="10133">
                  <c:v>188.745</c:v>
                </c:pt>
                <c:pt idx="10134">
                  <c:v>188.756</c:v>
                </c:pt>
                <c:pt idx="10135">
                  <c:v>188.768</c:v>
                </c:pt>
                <c:pt idx="10136">
                  <c:v>188.78100000000001</c:v>
                </c:pt>
                <c:pt idx="10137">
                  <c:v>188.792</c:v>
                </c:pt>
                <c:pt idx="10138">
                  <c:v>188.8</c:v>
                </c:pt>
                <c:pt idx="10139">
                  <c:v>188.809</c:v>
                </c:pt>
                <c:pt idx="10140">
                  <c:v>188.82</c:v>
                </c:pt>
                <c:pt idx="10141">
                  <c:v>188.83</c:v>
                </c:pt>
                <c:pt idx="10142">
                  <c:v>188.84100000000001</c:v>
                </c:pt>
                <c:pt idx="10143">
                  <c:v>188.852</c:v>
                </c:pt>
                <c:pt idx="10144">
                  <c:v>188.86199999999999</c:v>
                </c:pt>
                <c:pt idx="10145">
                  <c:v>188.87100000000001</c:v>
                </c:pt>
                <c:pt idx="10146">
                  <c:v>188.88200000000001</c:v>
                </c:pt>
                <c:pt idx="10147">
                  <c:v>188.89099999999999</c:v>
                </c:pt>
                <c:pt idx="10148">
                  <c:v>188.904</c:v>
                </c:pt>
                <c:pt idx="10149">
                  <c:v>188.92599999999999</c:v>
                </c:pt>
                <c:pt idx="10150">
                  <c:v>188.95500000000001</c:v>
                </c:pt>
                <c:pt idx="10151">
                  <c:v>189.005</c:v>
                </c:pt>
                <c:pt idx="10152">
                  <c:v>189.03399999999999</c:v>
                </c:pt>
                <c:pt idx="10153">
                  <c:v>189.059</c:v>
                </c:pt>
                <c:pt idx="10154">
                  <c:v>189.08500000000001</c:v>
                </c:pt>
                <c:pt idx="10155">
                  <c:v>189.09700000000001</c:v>
                </c:pt>
                <c:pt idx="10156">
                  <c:v>189.09899999999999</c:v>
                </c:pt>
                <c:pt idx="10157">
                  <c:v>189.102</c:v>
                </c:pt>
                <c:pt idx="10158">
                  <c:v>189.10900000000001</c:v>
                </c:pt>
                <c:pt idx="10159">
                  <c:v>189.119</c:v>
                </c:pt>
                <c:pt idx="10160">
                  <c:v>189.13</c:v>
                </c:pt>
                <c:pt idx="10161">
                  <c:v>189.142</c:v>
                </c:pt>
                <c:pt idx="10162">
                  <c:v>189.154</c:v>
                </c:pt>
                <c:pt idx="10163">
                  <c:v>189.16800000000001</c:v>
                </c:pt>
                <c:pt idx="10164">
                  <c:v>189.18</c:v>
                </c:pt>
                <c:pt idx="10165">
                  <c:v>189.19</c:v>
                </c:pt>
                <c:pt idx="10166">
                  <c:v>189.2</c:v>
                </c:pt>
                <c:pt idx="10167">
                  <c:v>189.21100000000001</c:v>
                </c:pt>
                <c:pt idx="10168">
                  <c:v>189.22200000000001</c:v>
                </c:pt>
                <c:pt idx="10169">
                  <c:v>189.232</c:v>
                </c:pt>
                <c:pt idx="10170">
                  <c:v>189.24199999999999</c:v>
                </c:pt>
                <c:pt idx="10171">
                  <c:v>189.25800000000001</c:v>
                </c:pt>
                <c:pt idx="10172">
                  <c:v>189.30099999999999</c:v>
                </c:pt>
                <c:pt idx="10173">
                  <c:v>189.374</c:v>
                </c:pt>
                <c:pt idx="10174">
                  <c:v>189.46199999999999</c:v>
                </c:pt>
                <c:pt idx="10175">
                  <c:v>189.53100000000001</c:v>
                </c:pt>
                <c:pt idx="10176">
                  <c:v>189.53800000000001</c:v>
                </c:pt>
                <c:pt idx="10177">
                  <c:v>189.577</c:v>
                </c:pt>
                <c:pt idx="10178">
                  <c:v>189.64599999999999</c:v>
                </c:pt>
                <c:pt idx="10179">
                  <c:v>189.72</c:v>
                </c:pt>
                <c:pt idx="10180">
                  <c:v>189.732</c:v>
                </c:pt>
                <c:pt idx="10181">
                  <c:v>189.732</c:v>
                </c:pt>
                <c:pt idx="10182">
                  <c:v>189.733</c:v>
                </c:pt>
                <c:pt idx="10183">
                  <c:v>189.738</c:v>
                </c:pt>
                <c:pt idx="10184">
                  <c:v>189.74700000000001</c:v>
                </c:pt>
                <c:pt idx="10185">
                  <c:v>189.75899999999999</c:v>
                </c:pt>
                <c:pt idx="10186">
                  <c:v>189.77199999999999</c:v>
                </c:pt>
                <c:pt idx="10187">
                  <c:v>189.78299999999999</c:v>
                </c:pt>
                <c:pt idx="10188">
                  <c:v>189.792</c:v>
                </c:pt>
                <c:pt idx="10189">
                  <c:v>189.80099999999999</c:v>
                </c:pt>
                <c:pt idx="10190">
                  <c:v>189.81100000000001</c:v>
                </c:pt>
                <c:pt idx="10191">
                  <c:v>189.821</c:v>
                </c:pt>
                <c:pt idx="10192">
                  <c:v>189.83199999999999</c:v>
                </c:pt>
                <c:pt idx="10193">
                  <c:v>189.84</c:v>
                </c:pt>
                <c:pt idx="10194">
                  <c:v>189.85</c:v>
                </c:pt>
                <c:pt idx="10195">
                  <c:v>189.863</c:v>
                </c:pt>
                <c:pt idx="10196">
                  <c:v>189.876</c:v>
                </c:pt>
                <c:pt idx="10197">
                  <c:v>189.88900000000001</c:v>
                </c:pt>
                <c:pt idx="10198">
                  <c:v>189.899</c:v>
                </c:pt>
                <c:pt idx="10199">
                  <c:v>189.90899999999999</c:v>
                </c:pt>
                <c:pt idx="10200">
                  <c:v>189.92</c:v>
                </c:pt>
                <c:pt idx="10201">
                  <c:v>189.93</c:v>
                </c:pt>
                <c:pt idx="10202">
                  <c:v>189.94</c:v>
                </c:pt>
                <c:pt idx="10203">
                  <c:v>189.95500000000001</c:v>
                </c:pt>
                <c:pt idx="10204">
                  <c:v>189.97</c:v>
                </c:pt>
                <c:pt idx="10205">
                  <c:v>189.97800000000001</c:v>
                </c:pt>
                <c:pt idx="10206">
                  <c:v>189.98699999999999</c:v>
                </c:pt>
                <c:pt idx="10207">
                  <c:v>189.99600000000001</c:v>
                </c:pt>
                <c:pt idx="10208">
                  <c:v>190.006</c:v>
                </c:pt>
                <c:pt idx="10209">
                  <c:v>190.017</c:v>
                </c:pt>
                <c:pt idx="10210">
                  <c:v>190.03</c:v>
                </c:pt>
                <c:pt idx="10211">
                  <c:v>190.041</c:v>
                </c:pt>
                <c:pt idx="10212">
                  <c:v>190.05199999999999</c:v>
                </c:pt>
                <c:pt idx="10213">
                  <c:v>190.06299999999999</c:v>
                </c:pt>
                <c:pt idx="10214">
                  <c:v>190.07599999999999</c:v>
                </c:pt>
                <c:pt idx="10215">
                  <c:v>190.08799999999999</c:v>
                </c:pt>
                <c:pt idx="10216">
                  <c:v>190.09800000000001</c:v>
                </c:pt>
                <c:pt idx="10217">
                  <c:v>190.108</c:v>
                </c:pt>
                <c:pt idx="10218">
                  <c:v>190.14</c:v>
                </c:pt>
                <c:pt idx="10219">
                  <c:v>190.21</c:v>
                </c:pt>
                <c:pt idx="10220">
                  <c:v>190.297</c:v>
                </c:pt>
                <c:pt idx="10221">
                  <c:v>190.386</c:v>
                </c:pt>
                <c:pt idx="10222">
                  <c:v>190.447</c:v>
                </c:pt>
                <c:pt idx="10223">
                  <c:v>190.46700000000001</c:v>
                </c:pt>
                <c:pt idx="10224">
                  <c:v>190.476</c:v>
                </c:pt>
                <c:pt idx="10225">
                  <c:v>190.495</c:v>
                </c:pt>
                <c:pt idx="10226">
                  <c:v>190.506</c:v>
                </c:pt>
                <c:pt idx="10227">
                  <c:v>190.506</c:v>
                </c:pt>
                <c:pt idx="10228">
                  <c:v>190.511</c:v>
                </c:pt>
                <c:pt idx="10229">
                  <c:v>190.518</c:v>
                </c:pt>
                <c:pt idx="10230">
                  <c:v>190.52799999999999</c:v>
                </c:pt>
                <c:pt idx="10231">
                  <c:v>190.54</c:v>
                </c:pt>
                <c:pt idx="10232">
                  <c:v>190.553</c:v>
                </c:pt>
                <c:pt idx="10233">
                  <c:v>190.566</c:v>
                </c:pt>
                <c:pt idx="10234">
                  <c:v>190.578</c:v>
                </c:pt>
                <c:pt idx="10235">
                  <c:v>190.58799999999999</c:v>
                </c:pt>
                <c:pt idx="10236">
                  <c:v>190.59899999999999</c:v>
                </c:pt>
                <c:pt idx="10237">
                  <c:v>190.61</c:v>
                </c:pt>
                <c:pt idx="10238">
                  <c:v>190.62299999999999</c:v>
                </c:pt>
                <c:pt idx="10239">
                  <c:v>190.66399999999999</c:v>
                </c:pt>
                <c:pt idx="10240">
                  <c:v>190.74600000000001</c:v>
                </c:pt>
                <c:pt idx="10241">
                  <c:v>190.81100000000001</c:v>
                </c:pt>
                <c:pt idx="10242">
                  <c:v>190.81200000000001</c:v>
                </c:pt>
                <c:pt idx="10243">
                  <c:v>190.81899999999999</c:v>
                </c:pt>
                <c:pt idx="10244">
                  <c:v>190.82900000000001</c:v>
                </c:pt>
                <c:pt idx="10245">
                  <c:v>190.84200000000001</c:v>
                </c:pt>
                <c:pt idx="10246">
                  <c:v>190.85400000000001</c:v>
                </c:pt>
                <c:pt idx="10247">
                  <c:v>190.864</c:v>
                </c:pt>
                <c:pt idx="10248">
                  <c:v>190.87299999999999</c:v>
                </c:pt>
                <c:pt idx="10249">
                  <c:v>190.88300000000001</c:v>
                </c:pt>
                <c:pt idx="10250">
                  <c:v>190.90299999999999</c:v>
                </c:pt>
                <c:pt idx="10251">
                  <c:v>190.94399999999999</c:v>
                </c:pt>
                <c:pt idx="10252">
                  <c:v>191.00899999999999</c:v>
                </c:pt>
                <c:pt idx="10253">
                  <c:v>191.047</c:v>
                </c:pt>
                <c:pt idx="10254">
                  <c:v>191.047</c:v>
                </c:pt>
                <c:pt idx="10255">
                  <c:v>191.054</c:v>
                </c:pt>
                <c:pt idx="10256">
                  <c:v>191.06299999999999</c:v>
                </c:pt>
                <c:pt idx="10257">
                  <c:v>191.07300000000001</c:v>
                </c:pt>
                <c:pt idx="10258">
                  <c:v>191.08500000000001</c:v>
                </c:pt>
                <c:pt idx="10259">
                  <c:v>191.09800000000001</c:v>
                </c:pt>
                <c:pt idx="10260">
                  <c:v>191.11099999999999</c:v>
                </c:pt>
                <c:pt idx="10261">
                  <c:v>191.12100000000001</c:v>
                </c:pt>
                <c:pt idx="10262">
                  <c:v>191.13200000000001</c:v>
                </c:pt>
                <c:pt idx="10263">
                  <c:v>191.142</c:v>
                </c:pt>
                <c:pt idx="10264">
                  <c:v>191.15199999999999</c:v>
                </c:pt>
                <c:pt idx="10265">
                  <c:v>191.16</c:v>
                </c:pt>
                <c:pt idx="10266">
                  <c:v>191.17099999999999</c:v>
                </c:pt>
                <c:pt idx="10267">
                  <c:v>191.179</c:v>
                </c:pt>
                <c:pt idx="10268">
                  <c:v>191.18799999999999</c:v>
                </c:pt>
                <c:pt idx="10269">
                  <c:v>191.19800000000001</c:v>
                </c:pt>
                <c:pt idx="10270">
                  <c:v>191.21</c:v>
                </c:pt>
                <c:pt idx="10271">
                  <c:v>191.22399999999999</c:v>
                </c:pt>
                <c:pt idx="10272">
                  <c:v>191.238</c:v>
                </c:pt>
                <c:pt idx="10273">
                  <c:v>191.24799999999999</c:v>
                </c:pt>
                <c:pt idx="10274">
                  <c:v>191.25700000000001</c:v>
                </c:pt>
                <c:pt idx="10275">
                  <c:v>191.268</c:v>
                </c:pt>
                <c:pt idx="10276">
                  <c:v>191.279</c:v>
                </c:pt>
                <c:pt idx="10277">
                  <c:v>191.28899999999999</c:v>
                </c:pt>
                <c:pt idx="10278">
                  <c:v>191.30099999999999</c:v>
                </c:pt>
                <c:pt idx="10279">
                  <c:v>191.31299999999999</c:v>
                </c:pt>
                <c:pt idx="10280">
                  <c:v>191.322</c:v>
                </c:pt>
                <c:pt idx="10281">
                  <c:v>191.333</c:v>
                </c:pt>
                <c:pt idx="10282">
                  <c:v>191.34299999999999</c:v>
                </c:pt>
                <c:pt idx="10283">
                  <c:v>191.35300000000001</c:v>
                </c:pt>
                <c:pt idx="10284">
                  <c:v>191.36199999999999</c:v>
                </c:pt>
                <c:pt idx="10285">
                  <c:v>191.369</c:v>
                </c:pt>
                <c:pt idx="10286">
                  <c:v>191.374</c:v>
                </c:pt>
                <c:pt idx="10287">
                  <c:v>191.374</c:v>
                </c:pt>
                <c:pt idx="10288">
                  <c:v>191.375</c:v>
                </c:pt>
                <c:pt idx="10289">
                  <c:v>191.37899999999999</c:v>
                </c:pt>
                <c:pt idx="10290">
                  <c:v>191.381</c:v>
                </c:pt>
                <c:pt idx="10291">
                  <c:v>191.381</c:v>
                </c:pt>
                <c:pt idx="10292">
                  <c:v>191.381</c:v>
                </c:pt>
                <c:pt idx="10293">
                  <c:v>191.38200000000001</c:v>
                </c:pt>
                <c:pt idx="10294">
                  <c:v>191.38200000000001</c:v>
                </c:pt>
                <c:pt idx="10295">
                  <c:v>191.38200000000001</c:v>
                </c:pt>
                <c:pt idx="10296">
                  <c:v>191.38200000000001</c:v>
                </c:pt>
                <c:pt idx="10297">
                  <c:v>191.38200000000001</c:v>
                </c:pt>
                <c:pt idx="10298">
                  <c:v>191.38200000000001</c:v>
                </c:pt>
                <c:pt idx="10299">
                  <c:v>191.38200000000001</c:v>
                </c:pt>
                <c:pt idx="10300">
                  <c:v>191.38200000000001</c:v>
                </c:pt>
                <c:pt idx="10301">
                  <c:v>191.38300000000001</c:v>
                </c:pt>
                <c:pt idx="10302">
                  <c:v>191.38300000000001</c:v>
                </c:pt>
                <c:pt idx="10303">
                  <c:v>191.38399999999999</c:v>
                </c:pt>
                <c:pt idx="10304">
                  <c:v>191.38499999999999</c:v>
                </c:pt>
                <c:pt idx="10305">
                  <c:v>191.386</c:v>
                </c:pt>
                <c:pt idx="10306">
                  <c:v>191.39099999999999</c:v>
                </c:pt>
                <c:pt idx="10307">
                  <c:v>191.393</c:v>
                </c:pt>
                <c:pt idx="10308">
                  <c:v>191.393</c:v>
                </c:pt>
                <c:pt idx="10309">
                  <c:v>191.393</c:v>
                </c:pt>
                <c:pt idx="10310">
                  <c:v>191.393</c:v>
                </c:pt>
                <c:pt idx="10311">
                  <c:v>191.393</c:v>
                </c:pt>
                <c:pt idx="10312">
                  <c:v>191.393</c:v>
                </c:pt>
                <c:pt idx="10313">
                  <c:v>191.393</c:v>
                </c:pt>
                <c:pt idx="10314">
                  <c:v>191.393</c:v>
                </c:pt>
                <c:pt idx="10315">
                  <c:v>191.393</c:v>
                </c:pt>
                <c:pt idx="10316">
                  <c:v>191.393</c:v>
                </c:pt>
                <c:pt idx="10317">
                  <c:v>191.393</c:v>
                </c:pt>
                <c:pt idx="10318">
                  <c:v>191.393</c:v>
                </c:pt>
                <c:pt idx="10319">
                  <c:v>191.393</c:v>
                </c:pt>
                <c:pt idx="10320">
                  <c:v>191.393</c:v>
                </c:pt>
                <c:pt idx="10321">
                  <c:v>191.393</c:v>
                </c:pt>
                <c:pt idx="10322">
                  <c:v>191.393</c:v>
                </c:pt>
                <c:pt idx="10323">
                  <c:v>191.393</c:v>
                </c:pt>
                <c:pt idx="10324">
                  <c:v>191.393</c:v>
                </c:pt>
                <c:pt idx="10325">
                  <c:v>191.393</c:v>
                </c:pt>
                <c:pt idx="10326">
                  <c:v>191.393</c:v>
                </c:pt>
                <c:pt idx="10327">
                  <c:v>191.393</c:v>
                </c:pt>
                <c:pt idx="10328">
                  <c:v>191.393</c:v>
                </c:pt>
                <c:pt idx="10329">
                  <c:v>191.393</c:v>
                </c:pt>
                <c:pt idx="10330">
                  <c:v>191.393</c:v>
                </c:pt>
                <c:pt idx="10331">
                  <c:v>191.393</c:v>
                </c:pt>
                <c:pt idx="10332">
                  <c:v>191.393</c:v>
                </c:pt>
                <c:pt idx="10333">
                  <c:v>191.393</c:v>
                </c:pt>
                <c:pt idx="10334">
                  <c:v>191.393</c:v>
                </c:pt>
                <c:pt idx="10335">
                  <c:v>191.393</c:v>
                </c:pt>
                <c:pt idx="10336">
                  <c:v>191.393</c:v>
                </c:pt>
                <c:pt idx="10337">
                  <c:v>191.393</c:v>
                </c:pt>
                <c:pt idx="10338">
                  <c:v>191.393</c:v>
                </c:pt>
                <c:pt idx="10339">
                  <c:v>191.393</c:v>
                </c:pt>
                <c:pt idx="10340">
                  <c:v>191.39400000000001</c:v>
                </c:pt>
                <c:pt idx="10341">
                  <c:v>191.39500000000001</c:v>
                </c:pt>
                <c:pt idx="10342">
                  <c:v>191.39699999999999</c:v>
                </c:pt>
                <c:pt idx="10343">
                  <c:v>191.40100000000001</c:v>
                </c:pt>
                <c:pt idx="10344">
                  <c:v>191.40700000000001</c:v>
                </c:pt>
                <c:pt idx="10345">
                  <c:v>191.41399999999999</c:v>
                </c:pt>
                <c:pt idx="10346">
                  <c:v>191.42099999999999</c:v>
                </c:pt>
                <c:pt idx="10347">
                  <c:v>191.42400000000001</c:v>
                </c:pt>
                <c:pt idx="10348">
                  <c:v>191.428</c:v>
                </c:pt>
                <c:pt idx="10349">
                  <c:v>191.434</c:v>
                </c:pt>
                <c:pt idx="10350">
                  <c:v>191.44</c:v>
                </c:pt>
                <c:pt idx="10351">
                  <c:v>191.44300000000001</c:v>
                </c:pt>
                <c:pt idx="10352">
                  <c:v>191.44399999999999</c:v>
                </c:pt>
                <c:pt idx="10353">
                  <c:v>191.44800000000001</c:v>
                </c:pt>
                <c:pt idx="10354">
                  <c:v>191.45400000000001</c:v>
                </c:pt>
                <c:pt idx="10355">
                  <c:v>191.46100000000001</c:v>
                </c:pt>
                <c:pt idx="10356">
                  <c:v>191.46700000000001</c:v>
                </c:pt>
                <c:pt idx="10357">
                  <c:v>191.499</c:v>
                </c:pt>
                <c:pt idx="10358">
                  <c:v>191.511</c:v>
                </c:pt>
                <c:pt idx="10359">
                  <c:v>191.511</c:v>
                </c:pt>
                <c:pt idx="10360">
                  <c:v>191.523</c:v>
                </c:pt>
                <c:pt idx="10361">
                  <c:v>191.559</c:v>
                </c:pt>
                <c:pt idx="10362">
                  <c:v>191.62799999999999</c:v>
                </c:pt>
                <c:pt idx="10363">
                  <c:v>191.715</c:v>
                </c:pt>
                <c:pt idx="10364">
                  <c:v>191.79400000000001</c:v>
                </c:pt>
                <c:pt idx="10365">
                  <c:v>191.82900000000001</c:v>
                </c:pt>
                <c:pt idx="10366">
                  <c:v>191.82900000000001</c:v>
                </c:pt>
                <c:pt idx="10367">
                  <c:v>191.83199999999999</c:v>
                </c:pt>
                <c:pt idx="10368">
                  <c:v>191.839</c:v>
                </c:pt>
                <c:pt idx="10369">
                  <c:v>191.84800000000001</c:v>
                </c:pt>
                <c:pt idx="10370">
                  <c:v>191.85900000000001</c:v>
                </c:pt>
                <c:pt idx="10371">
                  <c:v>191.87</c:v>
                </c:pt>
                <c:pt idx="10372">
                  <c:v>191.88200000000001</c:v>
                </c:pt>
                <c:pt idx="10373">
                  <c:v>191.89500000000001</c:v>
                </c:pt>
                <c:pt idx="10374">
                  <c:v>191.90799999999999</c:v>
                </c:pt>
                <c:pt idx="10375">
                  <c:v>191.91800000000001</c:v>
                </c:pt>
                <c:pt idx="10376">
                  <c:v>191.928</c:v>
                </c:pt>
                <c:pt idx="10377">
                  <c:v>191.93899999999999</c:v>
                </c:pt>
                <c:pt idx="10378">
                  <c:v>191.95</c:v>
                </c:pt>
                <c:pt idx="10379">
                  <c:v>191.96100000000001</c:v>
                </c:pt>
                <c:pt idx="10380">
                  <c:v>191.97200000000001</c:v>
                </c:pt>
                <c:pt idx="10381">
                  <c:v>191.99199999999999</c:v>
                </c:pt>
                <c:pt idx="10382">
                  <c:v>192.04</c:v>
                </c:pt>
                <c:pt idx="10383">
                  <c:v>192.102</c:v>
                </c:pt>
                <c:pt idx="10384">
                  <c:v>192.18600000000001</c:v>
                </c:pt>
                <c:pt idx="10385">
                  <c:v>192.27199999999999</c:v>
                </c:pt>
                <c:pt idx="10386">
                  <c:v>192.333</c:v>
                </c:pt>
                <c:pt idx="10387">
                  <c:v>192.35499999999999</c:v>
                </c:pt>
                <c:pt idx="10388">
                  <c:v>192.35499999999999</c:v>
                </c:pt>
                <c:pt idx="10389">
                  <c:v>192.35499999999999</c:v>
                </c:pt>
                <c:pt idx="10390">
                  <c:v>192.36</c:v>
                </c:pt>
                <c:pt idx="10391">
                  <c:v>192.36699999999999</c:v>
                </c:pt>
                <c:pt idx="10392">
                  <c:v>192.37899999999999</c:v>
                </c:pt>
                <c:pt idx="10393">
                  <c:v>192.393</c:v>
                </c:pt>
                <c:pt idx="10394">
                  <c:v>192.41</c:v>
                </c:pt>
                <c:pt idx="10395">
                  <c:v>192.42</c:v>
                </c:pt>
                <c:pt idx="10396">
                  <c:v>192.43</c:v>
                </c:pt>
                <c:pt idx="10397">
                  <c:v>192.44</c:v>
                </c:pt>
                <c:pt idx="10398">
                  <c:v>192.45099999999999</c:v>
                </c:pt>
                <c:pt idx="10399">
                  <c:v>192.47300000000001</c:v>
                </c:pt>
                <c:pt idx="10400">
                  <c:v>192.52199999999999</c:v>
                </c:pt>
                <c:pt idx="10401">
                  <c:v>192.59700000000001</c:v>
                </c:pt>
                <c:pt idx="10402">
                  <c:v>192.67500000000001</c:v>
                </c:pt>
                <c:pt idx="10403">
                  <c:v>192.71199999999999</c:v>
                </c:pt>
                <c:pt idx="10404">
                  <c:v>192.71199999999999</c:v>
                </c:pt>
                <c:pt idx="10405">
                  <c:v>192.71600000000001</c:v>
                </c:pt>
                <c:pt idx="10406">
                  <c:v>192.72200000000001</c:v>
                </c:pt>
                <c:pt idx="10407">
                  <c:v>192.73099999999999</c:v>
                </c:pt>
                <c:pt idx="10408">
                  <c:v>192.744</c:v>
                </c:pt>
                <c:pt idx="10409">
                  <c:v>192.75700000000001</c:v>
                </c:pt>
                <c:pt idx="10410">
                  <c:v>192.77</c:v>
                </c:pt>
                <c:pt idx="10411">
                  <c:v>192.78100000000001</c:v>
                </c:pt>
                <c:pt idx="10412">
                  <c:v>192.792</c:v>
                </c:pt>
                <c:pt idx="10413">
                  <c:v>192.80199999999999</c:v>
                </c:pt>
                <c:pt idx="10414">
                  <c:v>192.81299999999999</c:v>
                </c:pt>
                <c:pt idx="10415">
                  <c:v>192.82300000000001</c:v>
                </c:pt>
                <c:pt idx="10416">
                  <c:v>192.83199999999999</c:v>
                </c:pt>
                <c:pt idx="10417">
                  <c:v>192.85300000000001</c:v>
                </c:pt>
                <c:pt idx="10418">
                  <c:v>192.869</c:v>
                </c:pt>
                <c:pt idx="10419">
                  <c:v>192.87700000000001</c:v>
                </c:pt>
                <c:pt idx="10420">
                  <c:v>192.886</c:v>
                </c:pt>
                <c:pt idx="10421">
                  <c:v>192.89599999999999</c:v>
                </c:pt>
                <c:pt idx="10422">
                  <c:v>192.90899999999999</c:v>
                </c:pt>
                <c:pt idx="10423">
                  <c:v>192.92400000000001</c:v>
                </c:pt>
                <c:pt idx="10424">
                  <c:v>192.94</c:v>
                </c:pt>
                <c:pt idx="10425">
                  <c:v>192.95500000000001</c:v>
                </c:pt>
                <c:pt idx="10426">
                  <c:v>192.96799999999999</c:v>
                </c:pt>
                <c:pt idx="10427">
                  <c:v>192.97900000000001</c:v>
                </c:pt>
                <c:pt idx="10428">
                  <c:v>192.989</c:v>
                </c:pt>
                <c:pt idx="10429">
                  <c:v>193.00399999999999</c:v>
                </c:pt>
                <c:pt idx="10430">
                  <c:v>193.036</c:v>
                </c:pt>
                <c:pt idx="10431">
                  <c:v>193.1</c:v>
                </c:pt>
                <c:pt idx="10432">
                  <c:v>193.184</c:v>
                </c:pt>
                <c:pt idx="10433">
                  <c:v>193.24</c:v>
                </c:pt>
                <c:pt idx="10434">
                  <c:v>193.24</c:v>
                </c:pt>
                <c:pt idx="10435">
                  <c:v>193.24299999999999</c:v>
                </c:pt>
                <c:pt idx="10436">
                  <c:v>193.25</c:v>
                </c:pt>
                <c:pt idx="10437">
                  <c:v>193.262</c:v>
                </c:pt>
                <c:pt idx="10438">
                  <c:v>193.27699999999999</c:v>
                </c:pt>
                <c:pt idx="10439">
                  <c:v>193.29400000000001</c:v>
                </c:pt>
                <c:pt idx="10440">
                  <c:v>193.309</c:v>
                </c:pt>
                <c:pt idx="10441">
                  <c:v>193.321</c:v>
                </c:pt>
                <c:pt idx="10442">
                  <c:v>193.33199999999999</c:v>
                </c:pt>
                <c:pt idx="10443">
                  <c:v>193.351</c:v>
                </c:pt>
                <c:pt idx="10444">
                  <c:v>193.39099999999999</c:v>
                </c:pt>
                <c:pt idx="10445">
                  <c:v>193.464</c:v>
                </c:pt>
                <c:pt idx="10446">
                  <c:v>193.52600000000001</c:v>
                </c:pt>
                <c:pt idx="10447">
                  <c:v>193.53899999999999</c:v>
                </c:pt>
                <c:pt idx="10448">
                  <c:v>193.54</c:v>
                </c:pt>
                <c:pt idx="10449">
                  <c:v>193.54599999999999</c:v>
                </c:pt>
                <c:pt idx="10450">
                  <c:v>193.55500000000001</c:v>
                </c:pt>
                <c:pt idx="10451">
                  <c:v>193.56800000000001</c:v>
                </c:pt>
                <c:pt idx="10452">
                  <c:v>193.58099999999999</c:v>
                </c:pt>
                <c:pt idx="10453">
                  <c:v>193.59399999999999</c:v>
                </c:pt>
                <c:pt idx="10454">
                  <c:v>193.60499999999999</c:v>
                </c:pt>
                <c:pt idx="10455">
                  <c:v>193.619</c:v>
                </c:pt>
                <c:pt idx="10456">
                  <c:v>193.63</c:v>
                </c:pt>
                <c:pt idx="10457">
                  <c:v>193.66399999999999</c:v>
                </c:pt>
                <c:pt idx="10458">
                  <c:v>193.73599999999999</c:v>
                </c:pt>
                <c:pt idx="10459">
                  <c:v>193.82300000000001</c:v>
                </c:pt>
                <c:pt idx="10460">
                  <c:v>193.91200000000001</c:v>
                </c:pt>
                <c:pt idx="10461">
                  <c:v>194.00200000000001</c:v>
                </c:pt>
                <c:pt idx="10462">
                  <c:v>194.083</c:v>
                </c:pt>
                <c:pt idx="10463">
                  <c:v>194.12200000000001</c:v>
                </c:pt>
                <c:pt idx="10464">
                  <c:v>194.12200000000001</c:v>
                </c:pt>
                <c:pt idx="10465">
                  <c:v>194.12200000000001</c:v>
                </c:pt>
                <c:pt idx="10466">
                  <c:v>194.12700000000001</c:v>
                </c:pt>
                <c:pt idx="10467">
                  <c:v>194.13200000000001</c:v>
                </c:pt>
                <c:pt idx="10468">
                  <c:v>194.14099999999999</c:v>
                </c:pt>
                <c:pt idx="10469">
                  <c:v>194.15100000000001</c:v>
                </c:pt>
                <c:pt idx="10470">
                  <c:v>194.16399999999999</c:v>
                </c:pt>
                <c:pt idx="10471">
                  <c:v>194.17699999999999</c:v>
                </c:pt>
                <c:pt idx="10472">
                  <c:v>194.18899999999999</c:v>
                </c:pt>
                <c:pt idx="10473">
                  <c:v>194.19800000000001</c:v>
                </c:pt>
                <c:pt idx="10474">
                  <c:v>194.208</c:v>
                </c:pt>
                <c:pt idx="10475">
                  <c:v>194.21799999999999</c:v>
                </c:pt>
                <c:pt idx="10476">
                  <c:v>194.22900000000001</c:v>
                </c:pt>
                <c:pt idx="10477">
                  <c:v>194.239</c:v>
                </c:pt>
                <c:pt idx="10478">
                  <c:v>194.256</c:v>
                </c:pt>
                <c:pt idx="10479">
                  <c:v>194.298</c:v>
                </c:pt>
                <c:pt idx="10480">
                  <c:v>194.37799999999999</c:v>
                </c:pt>
                <c:pt idx="10481">
                  <c:v>194.44399999999999</c:v>
                </c:pt>
                <c:pt idx="10482">
                  <c:v>194.458</c:v>
                </c:pt>
                <c:pt idx="10483">
                  <c:v>194.459</c:v>
                </c:pt>
                <c:pt idx="10484">
                  <c:v>194.465</c:v>
                </c:pt>
                <c:pt idx="10485">
                  <c:v>194.47499999999999</c:v>
                </c:pt>
                <c:pt idx="10486">
                  <c:v>194.488</c:v>
                </c:pt>
                <c:pt idx="10487">
                  <c:v>194.50200000000001</c:v>
                </c:pt>
                <c:pt idx="10488">
                  <c:v>194.51400000000001</c:v>
                </c:pt>
                <c:pt idx="10489">
                  <c:v>194.524</c:v>
                </c:pt>
                <c:pt idx="10490">
                  <c:v>194.535</c:v>
                </c:pt>
                <c:pt idx="10491">
                  <c:v>194.54400000000001</c:v>
                </c:pt>
                <c:pt idx="10492">
                  <c:v>194.55500000000001</c:v>
                </c:pt>
                <c:pt idx="10493">
                  <c:v>194.577</c:v>
                </c:pt>
                <c:pt idx="10494">
                  <c:v>194.624</c:v>
                </c:pt>
                <c:pt idx="10495">
                  <c:v>194.703</c:v>
                </c:pt>
                <c:pt idx="10496">
                  <c:v>194.792</c:v>
                </c:pt>
                <c:pt idx="10497">
                  <c:v>194.881</c:v>
                </c:pt>
                <c:pt idx="10498">
                  <c:v>194.94499999999999</c:v>
                </c:pt>
                <c:pt idx="10499">
                  <c:v>194.96600000000001</c:v>
                </c:pt>
                <c:pt idx="10500">
                  <c:v>194.96600000000001</c:v>
                </c:pt>
                <c:pt idx="10501">
                  <c:v>194.97200000000001</c:v>
                </c:pt>
                <c:pt idx="10502">
                  <c:v>195.001</c:v>
                </c:pt>
                <c:pt idx="10503">
                  <c:v>195.06700000000001</c:v>
                </c:pt>
                <c:pt idx="10504">
                  <c:v>195.15700000000001</c:v>
                </c:pt>
                <c:pt idx="10505">
                  <c:v>195.24600000000001</c:v>
                </c:pt>
                <c:pt idx="10506">
                  <c:v>195.33699999999999</c:v>
                </c:pt>
                <c:pt idx="10507">
                  <c:v>195.42599999999999</c:v>
                </c:pt>
                <c:pt idx="10508">
                  <c:v>195.51400000000001</c:v>
                </c:pt>
                <c:pt idx="10509">
                  <c:v>195.58</c:v>
                </c:pt>
                <c:pt idx="10510">
                  <c:v>195.58</c:v>
                </c:pt>
                <c:pt idx="10511">
                  <c:v>195.58</c:v>
                </c:pt>
                <c:pt idx="10512">
                  <c:v>195.58</c:v>
                </c:pt>
                <c:pt idx="10513">
                  <c:v>195.60499999999999</c:v>
                </c:pt>
                <c:pt idx="10514">
                  <c:v>195.65899999999999</c:v>
                </c:pt>
                <c:pt idx="10515">
                  <c:v>195.71799999999999</c:v>
                </c:pt>
                <c:pt idx="10516">
                  <c:v>195.774</c:v>
                </c:pt>
                <c:pt idx="10517">
                  <c:v>195.81899999999999</c:v>
                </c:pt>
                <c:pt idx="10518">
                  <c:v>195.81899999999999</c:v>
                </c:pt>
                <c:pt idx="10519">
                  <c:v>195.81899999999999</c:v>
                </c:pt>
                <c:pt idx="10520">
                  <c:v>195.81899999999999</c:v>
                </c:pt>
                <c:pt idx="10521">
                  <c:v>195.82300000000001</c:v>
                </c:pt>
                <c:pt idx="10522">
                  <c:v>195.83</c:v>
                </c:pt>
                <c:pt idx="10523">
                  <c:v>195.84</c:v>
                </c:pt>
                <c:pt idx="10524">
                  <c:v>195.852</c:v>
                </c:pt>
                <c:pt idx="10525">
                  <c:v>195.86500000000001</c:v>
                </c:pt>
                <c:pt idx="10526">
                  <c:v>195.875</c:v>
                </c:pt>
                <c:pt idx="10527">
                  <c:v>195.88399999999999</c:v>
                </c:pt>
                <c:pt idx="10528">
                  <c:v>195.893</c:v>
                </c:pt>
                <c:pt idx="10529">
                  <c:v>195.90299999999999</c:v>
                </c:pt>
                <c:pt idx="10530">
                  <c:v>195.92</c:v>
                </c:pt>
                <c:pt idx="10531">
                  <c:v>195.95699999999999</c:v>
                </c:pt>
                <c:pt idx="10532">
                  <c:v>196.00899999999999</c:v>
                </c:pt>
                <c:pt idx="10533">
                  <c:v>196.03200000000001</c:v>
                </c:pt>
                <c:pt idx="10534">
                  <c:v>196.03700000000001</c:v>
                </c:pt>
                <c:pt idx="10535">
                  <c:v>196.04400000000001</c:v>
                </c:pt>
                <c:pt idx="10536">
                  <c:v>196.054</c:v>
                </c:pt>
                <c:pt idx="10537">
                  <c:v>196.06800000000001</c:v>
                </c:pt>
                <c:pt idx="10538">
                  <c:v>196.08099999999999</c:v>
                </c:pt>
                <c:pt idx="10539">
                  <c:v>196.09200000000001</c:v>
                </c:pt>
                <c:pt idx="10540">
                  <c:v>196.10300000000001</c:v>
                </c:pt>
                <c:pt idx="10541">
                  <c:v>196.114</c:v>
                </c:pt>
                <c:pt idx="10542">
                  <c:v>196.136</c:v>
                </c:pt>
                <c:pt idx="10543">
                  <c:v>196.18100000000001</c:v>
                </c:pt>
                <c:pt idx="10544">
                  <c:v>196.25700000000001</c:v>
                </c:pt>
                <c:pt idx="10545">
                  <c:v>196.33199999999999</c:v>
                </c:pt>
                <c:pt idx="10546">
                  <c:v>196.358</c:v>
                </c:pt>
                <c:pt idx="10547">
                  <c:v>196.36199999999999</c:v>
                </c:pt>
                <c:pt idx="10548">
                  <c:v>196.37200000000001</c:v>
                </c:pt>
                <c:pt idx="10549">
                  <c:v>196.38300000000001</c:v>
                </c:pt>
                <c:pt idx="10550">
                  <c:v>196.393</c:v>
                </c:pt>
                <c:pt idx="10551">
                  <c:v>196.40600000000001</c:v>
                </c:pt>
                <c:pt idx="10552">
                  <c:v>196.42</c:v>
                </c:pt>
                <c:pt idx="10553">
                  <c:v>196.43100000000001</c:v>
                </c:pt>
                <c:pt idx="10554">
                  <c:v>196.44200000000001</c:v>
                </c:pt>
                <c:pt idx="10555">
                  <c:v>196.453</c:v>
                </c:pt>
                <c:pt idx="10556">
                  <c:v>196.46899999999999</c:v>
                </c:pt>
                <c:pt idx="10557">
                  <c:v>196.50399999999999</c:v>
                </c:pt>
                <c:pt idx="10558">
                  <c:v>196.571</c:v>
                </c:pt>
                <c:pt idx="10559">
                  <c:v>196.63200000000001</c:v>
                </c:pt>
                <c:pt idx="10560">
                  <c:v>196.63399999999999</c:v>
                </c:pt>
                <c:pt idx="10561">
                  <c:v>196.637</c:v>
                </c:pt>
                <c:pt idx="10562">
                  <c:v>196.64500000000001</c:v>
                </c:pt>
                <c:pt idx="10563">
                  <c:v>196.65799999999999</c:v>
                </c:pt>
                <c:pt idx="10564">
                  <c:v>196.66800000000001</c:v>
                </c:pt>
                <c:pt idx="10565">
                  <c:v>196.678</c:v>
                </c:pt>
                <c:pt idx="10566">
                  <c:v>196.69</c:v>
                </c:pt>
                <c:pt idx="10567">
                  <c:v>196.703</c:v>
                </c:pt>
                <c:pt idx="10568">
                  <c:v>196.715</c:v>
                </c:pt>
                <c:pt idx="10569">
                  <c:v>196.726</c:v>
                </c:pt>
                <c:pt idx="10570">
                  <c:v>196.73699999999999</c:v>
                </c:pt>
                <c:pt idx="10571">
                  <c:v>196.74799999999999</c:v>
                </c:pt>
                <c:pt idx="10572">
                  <c:v>196.75800000000001</c:v>
                </c:pt>
                <c:pt idx="10573">
                  <c:v>196.77</c:v>
                </c:pt>
                <c:pt idx="10574">
                  <c:v>196.798</c:v>
                </c:pt>
                <c:pt idx="10575">
                  <c:v>196.86799999999999</c:v>
                </c:pt>
                <c:pt idx="10576">
                  <c:v>196.941</c:v>
                </c:pt>
                <c:pt idx="10577">
                  <c:v>197.02699999999999</c:v>
                </c:pt>
                <c:pt idx="10578">
                  <c:v>197.11500000000001</c:v>
                </c:pt>
                <c:pt idx="10579">
                  <c:v>197.11500000000001</c:v>
                </c:pt>
                <c:pt idx="10580">
                  <c:v>197.11500000000001</c:v>
                </c:pt>
                <c:pt idx="10581">
                  <c:v>197.119</c:v>
                </c:pt>
                <c:pt idx="10582">
                  <c:v>197.12700000000001</c:v>
                </c:pt>
                <c:pt idx="10583">
                  <c:v>197.136</c:v>
                </c:pt>
                <c:pt idx="10584">
                  <c:v>197.14699999999999</c:v>
                </c:pt>
                <c:pt idx="10585">
                  <c:v>197.15899999999999</c:v>
                </c:pt>
                <c:pt idx="10586">
                  <c:v>197.172</c:v>
                </c:pt>
                <c:pt idx="10587">
                  <c:v>197.184</c:v>
                </c:pt>
                <c:pt idx="10588">
                  <c:v>197.19499999999999</c:v>
                </c:pt>
                <c:pt idx="10589">
                  <c:v>197.20500000000001</c:v>
                </c:pt>
                <c:pt idx="10590">
                  <c:v>197.21600000000001</c:v>
                </c:pt>
                <c:pt idx="10591">
                  <c:v>197.227</c:v>
                </c:pt>
                <c:pt idx="10592">
                  <c:v>197.23699999999999</c:v>
                </c:pt>
                <c:pt idx="10593">
                  <c:v>197.25</c:v>
                </c:pt>
                <c:pt idx="10594">
                  <c:v>197.28800000000001</c:v>
                </c:pt>
                <c:pt idx="10595">
                  <c:v>197.35300000000001</c:v>
                </c:pt>
                <c:pt idx="10596">
                  <c:v>197.37</c:v>
                </c:pt>
                <c:pt idx="10597">
                  <c:v>197.37</c:v>
                </c:pt>
                <c:pt idx="10598">
                  <c:v>197.375</c:v>
                </c:pt>
                <c:pt idx="10599">
                  <c:v>197.38399999999999</c:v>
                </c:pt>
                <c:pt idx="10600">
                  <c:v>197.39500000000001</c:v>
                </c:pt>
                <c:pt idx="10601">
                  <c:v>197.40799999999999</c:v>
                </c:pt>
                <c:pt idx="10602">
                  <c:v>197.422</c:v>
                </c:pt>
                <c:pt idx="10603">
                  <c:v>197.434</c:v>
                </c:pt>
                <c:pt idx="10604">
                  <c:v>197.44499999999999</c:v>
                </c:pt>
                <c:pt idx="10605">
                  <c:v>197.45599999999999</c:v>
                </c:pt>
                <c:pt idx="10606">
                  <c:v>197.46700000000001</c:v>
                </c:pt>
                <c:pt idx="10607">
                  <c:v>197.477</c:v>
                </c:pt>
                <c:pt idx="10608">
                  <c:v>197.499</c:v>
                </c:pt>
                <c:pt idx="10609">
                  <c:v>197.55099999999999</c:v>
                </c:pt>
                <c:pt idx="10610">
                  <c:v>197.631</c:v>
                </c:pt>
                <c:pt idx="10611">
                  <c:v>197.68700000000001</c:v>
                </c:pt>
                <c:pt idx="10612">
                  <c:v>197.68700000000001</c:v>
                </c:pt>
                <c:pt idx="10613">
                  <c:v>197.69499999999999</c:v>
                </c:pt>
                <c:pt idx="10614">
                  <c:v>197.702</c:v>
                </c:pt>
                <c:pt idx="10615">
                  <c:v>197.71299999999999</c:v>
                </c:pt>
                <c:pt idx="10616">
                  <c:v>197.72499999999999</c:v>
                </c:pt>
                <c:pt idx="10617">
                  <c:v>197.738</c:v>
                </c:pt>
                <c:pt idx="10618">
                  <c:v>197.75200000000001</c:v>
                </c:pt>
                <c:pt idx="10619">
                  <c:v>197.76400000000001</c:v>
                </c:pt>
                <c:pt idx="10620">
                  <c:v>197.774</c:v>
                </c:pt>
                <c:pt idx="10621">
                  <c:v>197.785</c:v>
                </c:pt>
                <c:pt idx="10622">
                  <c:v>197.79599999999999</c:v>
                </c:pt>
                <c:pt idx="10623">
                  <c:v>197.809</c:v>
                </c:pt>
                <c:pt idx="10624">
                  <c:v>197.84200000000001</c:v>
                </c:pt>
                <c:pt idx="10625">
                  <c:v>197.9</c:v>
                </c:pt>
                <c:pt idx="10626">
                  <c:v>197.98599999999999</c:v>
                </c:pt>
                <c:pt idx="10627">
                  <c:v>198.03700000000001</c:v>
                </c:pt>
                <c:pt idx="10628">
                  <c:v>198.05</c:v>
                </c:pt>
                <c:pt idx="10629">
                  <c:v>198.05500000000001</c:v>
                </c:pt>
                <c:pt idx="10630">
                  <c:v>198.06299999999999</c:v>
                </c:pt>
                <c:pt idx="10631">
                  <c:v>198.07499999999999</c:v>
                </c:pt>
                <c:pt idx="10632">
                  <c:v>198.08799999999999</c:v>
                </c:pt>
                <c:pt idx="10633">
                  <c:v>198.1</c:v>
                </c:pt>
                <c:pt idx="10634">
                  <c:v>198.11099999999999</c:v>
                </c:pt>
                <c:pt idx="10635">
                  <c:v>198.12200000000001</c:v>
                </c:pt>
                <c:pt idx="10636">
                  <c:v>198.13200000000001</c:v>
                </c:pt>
                <c:pt idx="10637">
                  <c:v>198.15100000000001</c:v>
                </c:pt>
                <c:pt idx="10638">
                  <c:v>198.19900000000001</c:v>
                </c:pt>
                <c:pt idx="10639">
                  <c:v>198.27600000000001</c:v>
                </c:pt>
                <c:pt idx="10640">
                  <c:v>198.339</c:v>
                </c:pt>
                <c:pt idx="10641">
                  <c:v>198.34800000000001</c:v>
                </c:pt>
                <c:pt idx="10642">
                  <c:v>198.351</c:v>
                </c:pt>
                <c:pt idx="10643">
                  <c:v>198.35900000000001</c:v>
                </c:pt>
                <c:pt idx="10644">
                  <c:v>198.369</c:v>
                </c:pt>
                <c:pt idx="10645">
                  <c:v>198.38</c:v>
                </c:pt>
                <c:pt idx="10646">
                  <c:v>198.393</c:v>
                </c:pt>
                <c:pt idx="10647">
                  <c:v>198.40600000000001</c:v>
                </c:pt>
                <c:pt idx="10648">
                  <c:v>198.417</c:v>
                </c:pt>
                <c:pt idx="10649">
                  <c:v>198.428</c:v>
                </c:pt>
                <c:pt idx="10650">
                  <c:v>198.43799999999999</c:v>
                </c:pt>
                <c:pt idx="10651">
                  <c:v>198.459</c:v>
                </c:pt>
                <c:pt idx="10652">
                  <c:v>198.505</c:v>
                </c:pt>
                <c:pt idx="10653">
                  <c:v>198.584</c:v>
                </c:pt>
                <c:pt idx="10654">
                  <c:v>198.672</c:v>
                </c:pt>
                <c:pt idx="10655">
                  <c:v>198.727</c:v>
                </c:pt>
                <c:pt idx="10656">
                  <c:v>198.727</c:v>
                </c:pt>
                <c:pt idx="10657">
                  <c:v>198.727</c:v>
                </c:pt>
                <c:pt idx="10658">
                  <c:v>198.73099999999999</c:v>
                </c:pt>
                <c:pt idx="10659">
                  <c:v>198.738</c:v>
                </c:pt>
                <c:pt idx="10660">
                  <c:v>198.749</c:v>
                </c:pt>
                <c:pt idx="10661">
                  <c:v>198.76</c:v>
                </c:pt>
                <c:pt idx="10662">
                  <c:v>198.773</c:v>
                </c:pt>
                <c:pt idx="10663">
                  <c:v>198.786</c:v>
                </c:pt>
                <c:pt idx="10664">
                  <c:v>198.79499999999999</c:v>
                </c:pt>
                <c:pt idx="10665">
                  <c:v>198.80500000000001</c:v>
                </c:pt>
                <c:pt idx="10666">
                  <c:v>198.81700000000001</c:v>
                </c:pt>
                <c:pt idx="10667">
                  <c:v>198.828</c:v>
                </c:pt>
                <c:pt idx="10668">
                  <c:v>198.84</c:v>
                </c:pt>
                <c:pt idx="10669">
                  <c:v>198.852</c:v>
                </c:pt>
                <c:pt idx="10670">
                  <c:v>198.86500000000001</c:v>
                </c:pt>
                <c:pt idx="10671">
                  <c:v>198.87700000000001</c:v>
                </c:pt>
                <c:pt idx="10672">
                  <c:v>198.899</c:v>
                </c:pt>
                <c:pt idx="10673">
                  <c:v>198.95400000000001</c:v>
                </c:pt>
                <c:pt idx="10674">
                  <c:v>199.04400000000001</c:v>
                </c:pt>
                <c:pt idx="10675">
                  <c:v>199.13300000000001</c:v>
                </c:pt>
                <c:pt idx="10676">
                  <c:v>199.22300000000001</c:v>
                </c:pt>
                <c:pt idx="10677">
                  <c:v>199.3</c:v>
                </c:pt>
                <c:pt idx="10678">
                  <c:v>199.3</c:v>
                </c:pt>
                <c:pt idx="10679">
                  <c:v>199.3</c:v>
                </c:pt>
                <c:pt idx="10680">
                  <c:v>199.3</c:v>
                </c:pt>
                <c:pt idx="10681">
                  <c:v>199.30600000000001</c:v>
                </c:pt>
                <c:pt idx="10682">
                  <c:v>199.315</c:v>
                </c:pt>
                <c:pt idx="10683">
                  <c:v>199.32400000000001</c:v>
                </c:pt>
                <c:pt idx="10684">
                  <c:v>199.33600000000001</c:v>
                </c:pt>
                <c:pt idx="10685">
                  <c:v>199.34899999999999</c:v>
                </c:pt>
                <c:pt idx="10686">
                  <c:v>199.36199999999999</c:v>
                </c:pt>
                <c:pt idx="10687">
                  <c:v>199.37299999999999</c:v>
                </c:pt>
                <c:pt idx="10688">
                  <c:v>199.38300000000001</c:v>
                </c:pt>
                <c:pt idx="10689">
                  <c:v>199.393</c:v>
                </c:pt>
                <c:pt idx="10690">
                  <c:v>199.40299999999999</c:v>
                </c:pt>
                <c:pt idx="10691">
                  <c:v>199.41399999999999</c:v>
                </c:pt>
                <c:pt idx="10692">
                  <c:v>199.42400000000001</c:v>
                </c:pt>
                <c:pt idx="10693">
                  <c:v>199.44300000000001</c:v>
                </c:pt>
                <c:pt idx="10694">
                  <c:v>199.49199999999999</c:v>
                </c:pt>
                <c:pt idx="10695">
                  <c:v>199.571</c:v>
                </c:pt>
                <c:pt idx="10696">
                  <c:v>199.642</c:v>
                </c:pt>
                <c:pt idx="10697">
                  <c:v>199.65899999999999</c:v>
                </c:pt>
                <c:pt idx="10698">
                  <c:v>199.65899999999999</c:v>
                </c:pt>
                <c:pt idx="10699">
                  <c:v>199.66499999999999</c:v>
                </c:pt>
                <c:pt idx="10700">
                  <c:v>199.672</c:v>
                </c:pt>
                <c:pt idx="10701">
                  <c:v>199.67500000000001</c:v>
                </c:pt>
                <c:pt idx="10702">
                  <c:v>199.67500000000001</c:v>
                </c:pt>
                <c:pt idx="10703">
                  <c:v>199.67599999999999</c:v>
                </c:pt>
                <c:pt idx="10704">
                  <c:v>199.67699999999999</c:v>
                </c:pt>
                <c:pt idx="10705">
                  <c:v>199.67699999999999</c:v>
                </c:pt>
                <c:pt idx="10706">
                  <c:v>199.67699999999999</c:v>
                </c:pt>
                <c:pt idx="10707">
                  <c:v>199.678</c:v>
                </c:pt>
                <c:pt idx="10708">
                  <c:v>199.679</c:v>
                </c:pt>
                <c:pt idx="10709">
                  <c:v>199.68</c:v>
                </c:pt>
                <c:pt idx="10710">
                  <c:v>199.68299999999999</c:v>
                </c:pt>
                <c:pt idx="10711">
                  <c:v>199.68799999999999</c:v>
                </c:pt>
                <c:pt idx="10712">
                  <c:v>199.696</c:v>
                </c:pt>
                <c:pt idx="10713">
                  <c:v>199.70099999999999</c:v>
                </c:pt>
                <c:pt idx="10714">
                  <c:v>199.70099999999999</c:v>
                </c:pt>
                <c:pt idx="10715">
                  <c:v>199.709</c:v>
                </c:pt>
                <c:pt idx="10716">
                  <c:v>199.74199999999999</c:v>
                </c:pt>
                <c:pt idx="10717">
                  <c:v>199.76</c:v>
                </c:pt>
                <c:pt idx="10718">
                  <c:v>199.76400000000001</c:v>
                </c:pt>
                <c:pt idx="10719">
                  <c:v>199.77</c:v>
                </c:pt>
                <c:pt idx="10720">
                  <c:v>199.77799999999999</c:v>
                </c:pt>
                <c:pt idx="10721">
                  <c:v>199.78899999999999</c:v>
                </c:pt>
                <c:pt idx="10722">
                  <c:v>199.80099999999999</c:v>
                </c:pt>
                <c:pt idx="10723">
                  <c:v>199.81299999999999</c:v>
                </c:pt>
                <c:pt idx="10724">
                  <c:v>199.82300000000001</c:v>
                </c:pt>
                <c:pt idx="10725">
                  <c:v>199.833</c:v>
                </c:pt>
                <c:pt idx="10726">
                  <c:v>199.84399999999999</c:v>
                </c:pt>
                <c:pt idx="10727">
                  <c:v>199.85499999999999</c:v>
                </c:pt>
                <c:pt idx="10728">
                  <c:v>199.86500000000001</c:v>
                </c:pt>
                <c:pt idx="10729">
                  <c:v>199.875</c:v>
                </c:pt>
                <c:pt idx="10730">
                  <c:v>199.886</c:v>
                </c:pt>
                <c:pt idx="10731">
                  <c:v>199.89699999999999</c:v>
                </c:pt>
                <c:pt idx="10732">
                  <c:v>199.911</c:v>
                </c:pt>
                <c:pt idx="10733">
                  <c:v>199.92500000000001</c:v>
                </c:pt>
                <c:pt idx="10734">
                  <c:v>199.93600000000001</c:v>
                </c:pt>
                <c:pt idx="10735">
                  <c:v>199.95</c:v>
                </c:pt>
                <c:pt idx="10736">
                  <c:v>199.97800000000001</c:v>
                </c:pt>
                <c:pt idx="10737">
                  <c:v>200.04</c:v>
                </c:pt>
                <c:pt idx="10738">
                  <c:v>200.11199999999999</c:v>
                </c:pt>
                <c:pt idx="10739">
                  <c:v>200.11799999999999</c:v>
                </c:pt>
                <c:pt idx="10740">
                  <c:v>200.12100000000001</c:v>
                </c:pt>
                <c:pt idx="10741">
                  <c:v>200.126</c:v>
                </c:pt>
                <c:pt idx="10742">
                  <c:v>200.13300000000001</c:v>
                </c:pt>
                <c:pt idx="10743">
                  <c:v>200.143</c:v>
                </c:pt>
                <c:pt idx="10744">
                  <c:v>200.15299999999999</c:v>
                </c:pt>
                <c:pt idx="10745">
                  <c:v>200.16499999999999</c:v>
                </c:pt>
                <c:pt idx="10746">
                  <c:v>200.18100000000001</c:v>
                </c:pt>
                <c:pt idx="10747">
                  <c:v>200.19900000000001</c:v>
                </c:pt>
                <c:pt idx="10748">
                  <c:v>200.21600000000001</c:v>
                </c:pt>
                <c:pt idx="10749">
                  <c:v>200.227</c:v>
                </c:pt>
                <c:pt idx="10750">
                  <c:v>200.23699999999999</c:v>
                </c:pt>
                <c:pt idx="10751">
                  <c:v>200.24799999999999</c:v>
                </c:pt>
                <c:pt idx="10752">
                  <c:v>200.25899999999999</c:v>
                </c:pt>
                <c:pt idx="10753">
                  <c:v>200.26900000000001</c:v>
                </c:pt>
                <c:pt idx="10754">
                  <c:v>200.279</c:v>
                </c:pt>
                <c:pt idx="10755">
                  <c:v>200.29499999999999</c:v>
                </c:pt>
                <c:pt idx="10756">
                  <c:v>200.32900000000001</c:v>
                </c:pt>
                <c:pt idx="10757">
                  <c:v>200.39599999999999</c:v>
                </c:pt>
                <c:pt idx="10758">
                  <c:v>200.47900000000001</c:v>
                </c:pt>
                <c:pt idx="10759">
                  <c:v>200.51</c:v>
                </c:pt>
                <c:pt idx="10760">
                  <c:v>200.518</c:v>
                </c:pt>
                <c:pt idx="10761">
                  <c:v>200.52600000000001</c:v>
                </c:pt>
                <c:pt idx="10762">
                  <c:v>200.53399999999999</c:v>
                </c:pt>
                <c:pt idx="10763">
                  <c:v>200.53899999999999</c:v>
                </c:pt>
                <c:pt idx="10764">
                  <c:v>200.54499999999999</c:v>
                </c:pt>
                <c:pt idx="10765">
                  <c:v>200.55699999999999</c:v>
                </c:pt>
                <c:pt idx="10766">
                  <c:v>200.58699999999999</c:v>
                </c:pt>
                <c:pt idx="10767">
                  <c:v>200.64500000000001</c:v>
                </c:pt>
                <c:pt idx="10768">
                  <c:v>200.70500000000001</c:v>
                </c:pt>
                <c:pt idx="10769">
                  <c:v>200.73699999999999</c:v>
                </c:pt>
                <c:pt idx="10770">
                  <c:v>200.78800000000001</c:v>
                </c:pt>
                <c:pt idx="10771">
                  <c:v>200.84899999999999</c:v>
                </c:pt>
                <c:pt idx="10772">
                  <c:v>200.89500000000001</c:v>
                </c:pt>
                <c:pt idx="10773">
                  <c:v>200.91800000000001</c:v>
                </c:pt>
                <c:pt idx="10774">
                  <c:v>200.91800000000001</c:v>
                </c:pt>
                <c:pt idx="10775">
                  <c:v>200.91800000000001</c:v>
                </c:pt>
                <c:pt idx="10776">
                  <c:v>200.91800000000001</c:v>
                </c:pt>
                <c:pt idx="10777">
                  <c:v>200.91900000000001</c:v>
                </c:pt>
                <c:pt idx="10778">
                  <c:v>200.93199999999999</c:v>
                </c:pt>
                <c:pt idx="10779">
                  <c:v>200.947</c:v>
                </c:pt>
                <c:pt idx="10780">
                  <c:v>200.96100000000001</c:v>
                </c:pt>
                <c:pt idx="10781">
                  <c:v>200.96100000000001</c:v>
                </c:pt>
                <c:pt idx="10782">
                  <c:v>200.96199999999999</c:v>
                </c:pt>
                <c:pt idx="10783">
                  <c:v>200.96700000000001</c:v>
                </c:pt>
                <c:pt idx="10784">
                  <c:v>200.983</c:v>
                </c:pt>
                <c:pt idx="10785">
                  <c:v>201.001</c:v>
                </c:pt>
                <c:pt idx="10786">
                  <c:v>201.02</c:v>
                </c:pt>
                <c:pt idx="10787">
                  <c:v>201.03</c:v>
                </c:pt>
                <c:pt idx="10788">
                  <c:v>201.03</c:v>
                </c:pt>
                <c:pt idx="10789">
                  <c:v>201.03399999999999</c:v>
                </c:pt>
                <c:pt idx="10790">
                  <c:v>201.05600000000001</c:v>
                </c:pt>
                <c:pt idx="10791">
                  <c:v>201.09200000000001</c:v>
                </c:pt>
                <c:pt idx="10792">
                  <c:v>201.16</c:v>
                </c:pt>
                <c:pt idx="10793">
                  <c:v>201.214</c:v>
                </c:pt>
                <c:pt idx="10794">
                  <c:v>201.25200000000001</c:v>
                </c:pt>
                <c:pt idx="10795">
                  <c:v>201.321</c:v>
                </c:pt>
                <c:pt idx="10796">
                  <c:v>201.405</c:v>
                </c:pt>
                <c:pt idx="10797">
                  <c:v>201.483</c:v>
                </c:pt>
                <c:pt idx="10798">
                  <c:v>201.54499999999999</c:v>
                </c:pt>
                <c:pt idx="10799">
                  <c:v>201.56700000000001</c:v>
                </c:pt>
                <c:pt idx="10800">
                  <c:v>201.56700000000001</c:v>
                </c:pt>
                <c:pt idx="10801">
                  <c:v>201.56700000000001</c:v>
                </c:pt>
                <c:pt idx="10802">
                  <c:v>201.56700000000001</c:v>
                </c:pt>
                <c:pt idx="10803">
                  <c:v>201.58699999999999</c:v>
                </c:pt>
                <c:pt idx="10804">
                  <c:v>201.63300000000001</c:v>
                </c:pt>
                <c:pt idx="10805">
                  <c:v>201.65799999999999</c:v>
                </c:pt>
                <c:pt idx="10806">
                  <c:v>201.66</c:v>
                </c:pt>
                <c:pt idx="10807">
                  <c:v>201.66</c:v>
                </c:pt>
                <c:pt idx="10808">
                  <c:v>201.66</c:v>
                </c:pt>
                <c:pt idx="10809">
                  <c:v>201.666</c:v>
                </c:pt>
                <c:pt idx="10810">
                  <c:v>201.673</c:v>
                </c:pt>
                <c:pt idx="10811">
                  <c:v>201.68299999999999</c:v>
                </c:pt>
                <c:pt idx="10812">
                  <c:v>201.696</c:v>
                </c:pt>
                <c:pt idx="10813">
                  <c:v>201.708</c:v>
                </c:pt>
                <c:pt idx="10814">
                  <c:v>201.71899999999999</c:v>
                </c:pt>
                <c:pt idx="10815">
                  <c:v>201.73</c:v>
                </c:pt>
                <c:pt idx="10816">
                  <c:v>201.74100000000001</c:v>
                </c:pt>
                <c:pt idx="10817">
                  <c:v>201.751</c:v>
                </c:pt>
                <c:pt idx="10818">
                  <c:v>201.77199999999999</c:v>
                </c:pt>
                <c:pt idx="10819">
                  <c:v>201.82300000000001</c:v>
                </c:pt>
                <c:pt idx="10820">
                  <c:v>201.89699999999999</c:v>
                </c:pt>
                <c:pt idx="10821">
                  <c:v>201.94499999999999</c:v>
                </c:pt>
                <c:pt idx="10822">
                  <c:v>201.94499999999999</c:v>
                </c:pt>
                <c:pt idx="10823">
                  <c:v>201.94800000000001</c:v>
                </c:pt>
                <c:pt idx="10824">
                  <c:v>201.95500000000001</c:v>
                </c:pt>
                <c:pt idx="10825">
                  <c:v>201.96299999999999</c:v>
                </c:pt>
                <c:pt idx="10826">
                  <c:v>201.97300000000001</c:v>
                </c:pt>
                <c:pt idx="10827">
                  <c:v>201.983</c:v>
                </c:pt>
                <c:pt idx="10828">
                  <c:v>201.99199999999999</c:v>
                </c:pt>
                <c:pt idx="10829">
                  <c:v>202.00299999999999</c:v>
                </c:pt>
                <c:pt idx="10830">
                  <c:v>202.01400000000001</c:v>
                </c:pt>
                <c:pt idx="10831">
                  <c:v>202.02500000000001</c:v>
                </c:pt>
                <c:pt idx="10832">
                  <c:v>202.03800000000001</c:v>
                </c:pt>
                <c:pt idx="10833">
                  <c:v>202.05199999999999</c:v>
                </c:pt>
                <c:pt idx="10834">
                  <c:v>202.06200000000001</c:v>
                </c:pt>
                <c:pt idx="10835">
                  <c:v>202.07300000000001</c:v>
                </c:pt>
                <c:pt idx="10836">
                  <c:v>202.08500000000001</c:v>
                </c:pt>
                <c:pt idx="10837">
                  <c:v>202.09899999999999</c:v>
                </c:pt>
                <c:pt idx="10838">
                  <c:v>202.114</c:v>
                </c:pt>
                <c:pt idx="10839">
                  <c:v>202.126</c:v>
                </c:pt>
                <c:pt idx="10840">
                  <c:v>202.136</c:v>
                </c:pt>
                <c:pt idx="10841">
                  <c:v>202.154</c:v>
                </c:pt>
                <c:pt idx="10842">
                  <c:v>202.18199999999999</c:v>
                </c:pt>
                <c:pt idx="10843">
                  <c:v>202.22399999999999</c:v>
                </c:pt>
                <c:pt idx="10844">
                  <c:v>202.297</c:v>
                </c:pt>
                <c:pt idx="10845">
                  <c:v>202.374</c:v>
                </c:pt>
                <c:pt idx="10846">
                  <c:v>202.405</c:v>
                </c:pt>
                <c:pt idx="10847">
                  <c:v>202.405</c:v>
                </c:pt>
                <c:pt idx="10848">
                  <c:v>202.41</c:v>
                </c:pt>
                <c:pt idx="10849">
                  <c:v>202.41900000000001</c:v>
                </c:pt>
                <c:pt idx="10850">
                  <c:v>202.43</c:v>
                </c:pt>
                <c:pt idx="10851">
                  <c:v>202.44300000000001</c:v>
                </c:pt>
                <c:pt idx="10852">
                  <c:v>202.46</c:v>
                </c:pt>
                <c:pt idx="10853">
                  <c:v>202.47399999999999</c:v>
                </c:pt>
                <c:pt idx="10854">
                  <c:v>202.48599999999999</c:v>
                </c:pt>
                <c:pt idx="10855">
                  <c:v>202.49600000000001</c:v>
                </c:pt>
                <c:pt idx="10856">
                  <c:v>202.505</c:v>
                </c:pt>
                <c:pt idx="10857">
                  <c:v>202.51499999999999</c:v>
                </c:pt>
                <c:pt idx="10858">
                  <c:v>202.52600000000001</c:v>
                </c:pt>
                <c:pt idx="10859">
                  <c:v>202.53700000000001</c:v>
                </c:pt>
                <c:pt idx="10860">
                  <c:v>202.547</c:v>
                </c:pt>
                <c:pt idx="10861">
                  <c:v>202.55699999999999</c:v>
                </c:pt>
                <c:pt idx="10862">
                  <c:v>202.56700000000001</c:v>
                </c:pt>
                <c:pt idx="10863">
                  <c:v>202.578</c:v>
                </c:pt>
                <c:pt idx="10864">
                  <c:v>202.595</c:v>
                </c:pt>
                <c:pt idx="10865">
                  <c:v>202.64400000000001</c:v>
                </c:pt>
                <c:pt idx="10866">
                  <c:v>202.684</c:v>
                </c:pt>
                <c:pt idx="10867">
                  <c:v>202.69</c:v>
                </c:pt>
                <c:pt idx="10868">
                  <c:v>202.69399999999999</c:v>
                </c:pt>
                <c:pt idx="10869">
                  <c:v>202.70099999999999</c:v>
                </c:pt>
                <c:pt idx="10870">
                  <c:v>202.71199999999999</c:v>
                </c:pt>
                <c:pt idx="10871">
                  <c:v>202.72499999999999</c:v>
                </c:pt>
                <c:pt idx="10872">
                  <c:v>202.73699999999999</c:v>
                </c:pt>
                <c:pt idx="10873">
                  <c:v>202.74799999999999</c:v>
                </c:pt>
                <c:pt idx="10874">
                  <c:v>202.75800000000001</c:v>
                </c:pt>
                <c:pt idx="10875">
                  <c:v>202.768</c:v>
                </c:pt>
                <c:pt idx="10876">
                  <c:v>202.779</c:v>
                </c:pt>
                <c:pt idx="10877">
                  <c:v>202.79</c:v>
                </c:pt>
                <c:pt idx="10878">
                  <c:v>202.80199999999999</c:v>
                </c:pt>
                <c:pt idx="10879">
                  <c:v>202.821</c:v>
                </c:pt>
                <c:pt idx="10880">
                  <c:v>202.86099999999999</c:v>
                </c:pt>
                <c:pt idx="10881">
                  <c:v>202.93199999999999</c:v>
                </c:pt>
                <c:pt idx="10882">
                  <c:v>203.00700000000001</c:v>
                </c:pt>
                <c:pt idx="10883">
                  <c:v>203.03299999999999</c:v>
                </c:pt>
                <c:pt idx="10884">
                  <c:v>203.03299999999999</c:v>
                </c:pt>
                <c:pt idx="10885">
                  <c:v>203.04</c:v>
                </c:pt>
                <c:pt idx="10886">
                  <c:v>203.048</c:v>
                </c:pt>
                <c:pt idx="10887">
                  <c:v>203.06</c:v>
                </c:pt>
                <c:pt idx="10888">
                  <c:v>203.07300000000001</c:v>
                </c:pt>
                <c:pt idx="10889">
                  <c:v>203.08699999999999</c:v>
                </c:pt>
                <c:pt idx="10890">
                  <c:v>203.09899999999999</c:v>
                </c:pt>
                <c:pt idx="10891">
                  <c:v>203.108</c:v>
                </c:pt>
                <c:pt idx="10892">
                  <c:v>203.119</c:v>
                </c:pt>
                <c:pt idx="10893">
                  <c:v>203.13</c:v>
                </c:pt>
                <c:pt idx="10894">
                  <c:v>203.142</c:v>
                </c:pt>
                <c:pt idx="10895">
                  <c:v>203.16</c:v>
                </c:pt>
                <c:pt idx="10896">
                  <c:v>203.20400000000001</c:v>
                </c:pt>
                <c:pt idx="10897">
                  <c:v>203.27799999999999</c:v>
                </c:pt>
                <c:pt idx="10898">
                  <c:v>203.36799999999999</c:v>
                </c:pt>
                <c:pt idx="10899">
                  <c:v>203.459</c:v>
                </c:pt>
                <c:pt idx="10900">
                  <c:v>203.55</c:v>
                </c:pt>
                <c:pt idx="10901">
                  <c:v>203.62799999999999</c:v>
                </c:pt>
                <c:pt idx="10902">
                  <c:v>203.67699999999999</c:v>
                </c:pt>
                <c:pt idx="10903">
                  <c:v>203.714</c:v>
                </c:pt>
                <c:pt idx="10904">
                  <c:v>203.74</c:v>
                </c:pt>
                <c:pt idx="10905">
                  <c:v>203.74</c:v>
                </c:pt>
                <c:pt idx="10906">
                  <c:v>203.74</c:v>
                </c:pt>
                <c:pt idx="10907">
                  <c:v>203.74</c:v>
                </c:pt>
                <c:pt idx="10908">
                  <c:v>203.74</c:v>
                </c:pt>
                <c:pt idx="10909">
                  <c:v>203.744</c:v>
                </c:pt>
                <c:pt idx="10910">
                  <c:v>203.75299999999999</c:v>
                </c:pt>
                <c:pt idx="10911">
                  <c:v>203.76499999999999</c:v>
                </c:pt>
                <c:pt idx="10912">
                  <c:v>203.77699999999999</c:v>
                </c:pt>
                <c:pt idx="10913">
                  <c:v>203.78800000000001</c:v>
                </c:pt>
                <c:pt idx="10914">
                  <c:v>203.798</c:v>
                </c:pt>
                <c:pt idx="10915">
                  <c:v>203.809</c:v>
                </c:pt>
                <c:pt idx="10916">
                  <c:v>203.827</c:v>
                </c:pt>
                <c:pt idx="10917">
                  <c:v>203.86699999999999</c:v>
                </c:pt>
                <c:pt idx="10918">
                  <c:v>203.941</c:v>
                </c:pt>
                <c:pt idx="10919">
                  <c:v>204.018</c:v>
                </c:pt>
                <c:pt idx="10920">
                  <c:v>204.05099999999999</c:v>
                </c:pt>
                <c:pt idx="10921">
                  <c:v>204.05600000000001</c:v>
                </c:pt>
                <c:pt idx="10922">
                  <c:v>204.06200000000001</c:v>
                </c:pt>
                <c:pt idx="10923">
                  <c:v>204.072</c:v>
                </c:pt>
                <c:pt idx="10924">
                  <c:v>204.08500000000001</c:v>
                </c:pt>
                <c:pt idx="10925">
                  <c:v>204.09800000000001</c:v>
                </c:pt>
                <c:pt idx="10926">
                  <c:v>204.10900000000001</c:v>
                </c:pt>
                <c:pt idx="10927">
                  <c:v>204.12</c:v>
                </c:pt>
                <c:pt idx="10928">
                  <c:v>204.131</c:v>
                </c:pt>
                <c:pt idx="10929">
                  <c:v>204.142</c:v>
                </c:pt>
                <c:pt idx="10930">
                  <c:v>204.16900000000001</c:v>
                </c:pt>
                <c:pt idx="10931">
                  <c:v>204.23</c:v>
                </c:pt>
                <c:pt idx="10932">
                  <c:v>204.279</c:v>
                </c:pt>
                <c:pt idx="10933">
                  <c:v>204.279</c:v>
                </c:pt>
                <c:pt idx="10934">
                  <c:v>204.285</c:v>
                </c:pt>
                <c:pt idx="10935">
                  <c:v>204.292</c:v>
                </c:pt>
                <c:pt idx="10936">
                  <c:v>204.30099999999999</c:v>
                </c:pt>
                <c:pt idx="10937">
                  <c:v>204.31399999999999</c:v>
                </c:pt>
                <c:pt idx="10938">
                  <c:v>204.327</c:v>
                </c:pt>
                <c:pt idx="10939">
                  <c:v>204.33799999999999</c:v>
                </c:pt>
                <c:pt idx="10940">
                  <c:v>204.34899999999999</c:v>
                </c:pt>
                <c:pt idx="10941">
                  <c:v>204.35900000000001</c:v>
                </c:pt>
                <c:pt idx="10942">
                  <c:v>204.37</c:v>
                </c:pt>
                <c:pt idx="10943">
                  <c:v>204.38200000000001</c:v>
                </c:pt>
                <c:pt idx="10944">
                  <c:v>204.39599999999999</c:v>
                </c:pt>
                <c:pt idx="10945">
                  <c:v>204.40899999999999</c:v>
                </c:pt>
                <c:pt idx="10946">
                  <c:v>204.43700000000001</c:v>
                </c:pt>
                <c:pt idx="10947">
                  <c:v>204.50700000000001</c:v>
                </c:pt>
                <c:pt idx="10948">
                  <c:v>204.59299999999999</c:v>
                </c:pt>
                <c:pt idx="10949">
                  <c:v>204.649</c:v>
                </c:pt>
                <c:pt idx="10950">
                  <c:v>204.65700000000001</c:v>
                </c:pt>
                <c:pt idx="10951">
                  <c:v>204.661</c:v>
                </c:pt>
                <c:pt idx="10952">
                  <c:v>204.66900000000001</c:v>
                </c:pt>
                <c:pt idx="10953">
                  <c:v>204.68100000000001</c:v>
                </c:pt>
                <c:pt idx="10954">
                  <c:v>204.69499999999999</c:v>
                </c:pt>
                <c:pt idx="10955">
                  <c:v>204.708</c:v>
                </c:pt>
                <c:pt idx="10956">
                  <c:v>204.71899999999999</c:v>
                </c:pt>
                <c:pt idx="10957">
                  <c:v>204.73</c:v>
                </c:pt>
                <c:pt idx="10958">
                  <c:v>204.74100000000001</c:v>
                </c:pt>
                <c:pt idx="10959">
                  <c:v>204.76499999999999</c:v>
                </c:pt>
                <c:pt idx="10960">
                  <c:v>204.81899999999999</c:v>
                </c:pt>
                <c:pt idx="10961">
                  <c:v>204.9</c:v>
                </c:pt>
                <c:pt idx="10962">
                  <c:v>204.99</c:v>
                </c:pt>
                <c:pt idx="10963">
                  <c:v>205.078</c:v>
                </c:pt>
                <c:pt idx="10964">
                  <c:v>205.114</c:v>
                </c:pt>
                <c:pt idx="10965">
                  <c:v>205.114</c:v>
                </c:pt>
                <c:pt idx="10966">
                  <c:v>205.11699999999999</c:v>
                </c:pt>
                <c:pt idx="10967">
                  <c:v>205.124</c:v>
                </c:pt>
                <c:pt idx="10968">
                  <c:v>205.13499999999999</c:v>
                </c:pt>
                <c:pt idx="10969">
                  <c:v>205.148</c:v>
                </c:pt>
                <c:pt idx="10970">
                  <c:v>205.16</c:v>
                </c:pt>
                <c:pt idx="10971">
                  <c:v>205.17</c:v>
                </c:pt>
                <c:pt idx="10972">
                  <c:v>205.18</c:v>
                </c:pt>
                <c:pt idx="10973">
                  <c:v>205.19</c:v>
                </c:pt>
                <c:pt idx="10974">
                  <c:v>205.20099999999999</c:v>
                </c:pt>
                <c:pt idx="10975">
                  <c:v>205.221</c:v>
                </c:pt>
                <c:pt idx="10976">
                  <c:v>205.27099999999999</c:v>
                </c:pt>
                <c:pt idx="10977">
                  <c:v>205.34899999999999</c:v>
                </c:pt>
                <c:pt idx="10978">
                  <c:v>205.41900000000001</c:v>
                </c:pt>
                <c:pt idx="10979">
                  <c:v>205.422</c:v>
                </c:pt>
                <c:pt idx="10980">
                  <c:v>205.429</c:v>
                </c:pt>
                <c:pt idx="10981">
                  <c:v>205.43600000000001</c:v>
                </c:pt>
                <c:pt idx="10982">
                  <c:v>205.44900000000001</c:v>
                </c:pt>
                <c:pt idx="10983">
                  <c:v>205.46199999999999</c:v>
                </c:pt>
                <c:pt idx="10984">
                  <c:v>205.47300000000001</c:v>
                </c:pt>
                <c:pt idx="10985">
                  <c:v>205.483</c:v>
                </c:pt>
                <c:pt idx="10986">
                  <c:v>205.49299999999999</c:v>
                </c:pt>
                <c:pt idx="10987">
                  <c:v>205.50299999999999</c:v>
                </c:pt>
                <c:pt idx="10988">
                  <c:v>205.51400000000001</c:v>
                </c:pt>
                <c:pt idx="10989">
                  <c:v>205.52600000000001</c:v>
                </c:pt>
                <c:pt idx="10990">
                  <c:v>205.54900000000001</c:v>
                </c:pt>
                <c:pt idx="10991">
                  <c:v>205.607</c:v>
                </c:pt>
                <c:pt idx="10992">
                  <c:v>205.68</c:v>
                </c:pt>
                <c:pt idx="10993">
                  <c:v>205.708</c:v>
                </c:pt>
                <c:pt idx="10994">
                  <c:v>205.76900000000001</c:v>
                </c:pt>
                <c:pt idx="10995">
                  <c:v>205.85900000000001</c:v>
                </c:pt>
                <c:pt idx="10996">
                  <c:v>205.95</c:v>
                </c:pt>
                <c:pt idx="10997">
                  <c:v>206.03899999999999</c:v>
                </c:pt>
                <c:pt idx="10998">
                  <c:v>206.12799999999999</c:v>
                </c:pt>
                <c:pt idx="10999">
                  <c:v>206.21299999999999</c:v>
                </c:pt>
                <c:pt idx="11000">
                  <c:v>206.255</c:v>
                </c:pt>
                <c:pt idx="11001">
                  <c:v>206.255</c:v>
                </c:pt>
                <c:pt idx="11002">
                  <c:v>206.255</c:v>
                </c:pt>
                <c:pt idx="11003">
                  <c:v>206.26400000000001</c:v>
                </c:pt>
                <c:pt idx="11004">
                  <c:v>206.29300000000001</c:v>
                </c:pt>
                <c:pt idx="11005">
                  <c:v>206.31200000000001</c:v>
                </c:pt>
                <c:pt idx="11006">
                  <c:v>206.31200000000001</c:v>
                </c:pt>
                <c:pt idx="11007">
                  <c:v>206.31399999999999</c:v>
                </c:pt>
                <c:pt idx="11008">
                  <c:v>206.321</c:v>
                </c:pt>
                <c:pt idx="11009">
                  <c:v>206.33</c:v>
                </c:pt>
                <c:pt idx="11010">
                  <c:v>206.34</c:v>
                </c:pt>
                <c:pt idx="11011">
                  <c:v>206.351</c:v>
                </c:pt>
                <c:pt idx="11012">
                  <c:v>206.364</c:v>
                </c:pt>
                <c:pt idx="11013">
                  <c:v>206.374</c:v>
                </c:pt>
                <c:pt idx="11014">
                  <c:v>206.38300000000001</c:v>
                </c:pt>
                <c:pt idx="11015">
                  <c:v>206.39400000000001</c:v>
                </c:pt>
                <c:pt idx="11016">
                  <c:v>206.405</c:v>
                </c:pt>
                <c:pt idx="11017">
                  <c:v>206.41499999999999</c:v>
                </c:pt>
                <c:pt idx="11018">
                  <c:v>206.435</c:v>
                </c:pt>
                <c:pt idx="11019">
                  <c:v>206.48400000000001</c:v>
                </c:pt>
                <c:pt idx="11020">
                  <c:v>206.565</c:v>
                </c:pt>
                <c:pt idx="11021">
                  <c:v>206.649</c:v>
                </c:pt>
                <c:pt idx="11022">
                  <c:v>206.71700000000001</c:v>
                </c:pt>
                <c:pt idx="11023">
                  <c:v>206.75299999999999</c:v>
                </c:pt>
                <c:pt idx="11024">
                  <c:v>206.75299999999999</c:v>
                </c:pt>
                <c:pt idx="11025">
                  <c:v>206.75299999999999</c:v>
                </c:pt>
                <c:pt idx="11026">
                  <c:v>206.76</c:v>
                </c:pt>
                <c:pt idx="11027">
                  <c:v>206.76900000000001</c:v>
                </c:pt>
                <c:pt idx="11028">
                  <c:v>206.77799999999999</c:v>
                </c:pt>
                <c:pt idx="11029">
                  <c:v>206.78800000000001</c:v>
                </c:pt>
                <c:pt idx="11030">
                  <c:v>206.79900000000001</c:v>
                </c:pt>
                <c:pt idx="11031">
                  <c:v>206.81</c:v>
                </c:pt>
                <c:pt idx="11032">
                  <c:v>206.82300000000001</c:v>
                </c:pt>
                <c:pt idx="11033">
                  <c:v>206.83799999999999</c:v>
                </c:pt>
                <c:pt idx="11034">
                  <c:v>206.85499999999999</c:v>
                </c:pt>
                <c:pt idx="11035">
                  <c:v>206.86799999999999</c:v>
                </c:pt>
                <c:pt idx="11036">
                  <c:v>206.87700000000001</c:v>
                </c:pt>
                <c:pt idx="11037">
                  <c:v>206.88800000000001</c:v>
                </c:pt>
                <c:pt idx="11038">
                  <c:v>206.898</c:v>
                </c:pt>
                <c:pt idx="11039">
                  <c:v>206.90799999999999</c:v>
                </c:pt>
                <c:pt idx="11040">
                  <c:v>206.91800000000001</c:v>
                </c:pt>
                <c:pt idx="11041">
                  <c:v>206.95400000000001</c:v>
                </c:pt>
                <c:pt idx="11042">
                  <c:v>207.017</c:v>
                </c:pt>
                <c:pt idx="11043">
                  <c:v>207.017</c:v>
                </c:pt>
                <c:pt idx="11044">
                  <c:v>207.02</c:v>
                </c:pt>
                <c:pt idx="11045">
                  <c:v>207.02799999999999</c:v>
                </c:pt>
                <c:pt idx="11046">
                  <c:v>207.04</c:v>
                </c:pt>
                <c:pt idx="11047">
                  <c:v>207.054</c:v>
                </c:pt>
                <c:pt idx="11048">
                  <c:v>207.06700000000001</c:v>
                </c:pt>
                <c:pt idx="11049">
                  <c:v>207.07900000000001</c:v>
                </c:pt>
                <c:pt idx="11050">
                  <c:v>207.09299999999999</c:v>
                </c:pt>
                <c:pt idx="11051">
                  <c:v>207.107</c:v>
                </c:pt>
                <c:pt idx="11052">
                  <c:v>207.11799999999999</c:v>
                </c:pt>
                <c:pt idx="11053">
                  <c:v>207.12799999999999</c:v>
                </c:pt>
                <c:pt idx="11054">
                  <c:v>207.14500000000001</c:v>
                </c:pt>
                <c:pt idx="11055">
                  <c:v>207.18799999999999</c:v>
                </c:pt>
                <c:pt idx="11056">
                  <c:v>207.26599999999999</c:v>
                </c:pt>
                <c:pt idx="11057">
                  <c:v>207.35499999999999</c:v>
                </c:pt>
                <c:pt idx="11058">
                  <c:v>207.43600000000001</c:v>
                </c:pt>
                <c:pt idx="11059">
                  <c:v>207.47800000000001</c:v>
                </c:pt>
                <c:pt idx="11060">
                  <c:v>207.482</c:v>
                </c:pt>
                <c:pt idx="11061">
                  <c:v>207.482</c:v>
                </c:pt>
                <c:pt idx="11062">
                  <c:v>207.48500000000001</c:v>
                </c:pt>
                <c:pt idx="11063">
                  <c:v>207.49299999999999</c:v>
                </c:pt>
                <c:pt idx="11064">
                  <c:v>207.501</c:v>
                </c:pt>
                <c:pt idx="11065">
                  <c:v>207.51</c:v>
                </c:pt>
                <c:pt idx="11066">
                  <c:v>207.52</c:v>
                </c:pt>
                <c:pt idx="11067">
                  <c:v>207.53299999999999</c:v>
                </c:pt>
                <c:pt idx="11068">
                  <c:v>207.54599999999999</c:v>
                </c:pt>
                <c:pt idx="11069">
                  <c:v>207.55799999999999</c:v>
                </c:pt>
                <c:pt idx="11070">
                  <c:v>207.56899999999999</c:v>
                </c:pt>
                <c:pt idx="11071">
                  <c:v>207.57900000000001</c:v>
                </c:pt>
                <c:pt idx="11072">
                  <c:v>207.589</c:v>
                </c:pt>
                <c:pt idx="11073">
                  <c:v>207.59899999999999</c:v>
                </c:pt>
                <c:pt idx="11074">
                  <c:v>207.60900000000001</c:v>
                </c:pt>
                <c:pt idx="11075">
                  <c:v>207.625</c:v>
                </c:pt>
                <c:pt idx="11076">
                  <c:v>207.66900000000001</c:v>
                </c:pt>
                <c:pt idx="11077">
                  <c:v>207.68</c:v>
                </c:pt>
                <c:pt idx="11078">
                  <c:v>207.68899999999999</c:v>
                </c:pt>
                <c:pt idx="11079">
                  <c:v>207.70099999999999</c:v>
                </c:pt>
                <c:pt idx="11080">
                  <c:v>207.71299999999999</c:v>
                </c:pt>
                <c:pt idx="11081">
                  <c:v>207.72399999999999</c:v>
                </c:pt>
                <c:pt idx="11082">
                  <c:v>207.738</c:v>
                </c:pt>
                <c:pt idx="11083">
                  <c:v>207.75</c:v>
                </c:pt>
                <c:pt idx="11084">
                  <c:v>207.762</c:v>
                </c:pt>
                <c:pt idx="11085">
                  <c:v>207.773</c:v>
                </c:pt>
                <c:pt idx="11086">
                  <c:v>207.78399999999999</c:v>
                </c:pt>
                <c:pt idx="11087">
                  <c:v>207.79400000000001</c:v>
                </c:pt>
                <c:pt idx="11088">
                  <c:v>207.80500000000001</c:v>
                </c:pt>
                <c:pt idx="11089">
                  <c:v>207.81399999999999</c:v>
                </c:pt>
                <c:pt idx="11090">
                  <c:v>207.84100000000001</c:v>
                </c:pt>
                <c:pt idx="11091">
                  <c:v>207.904</c:v>
                </c:pt>
                <c:pt idx="11092">
                  <c:v>207.99100000000001</c:v>
                </c:pt>
                <c:pt idx="11093">
                  <c:v>208.08</c:v>
                </c:pt>
                <c:pt idx="11094">
                  <c:v>208.16800000000001</c:v>
                </c:pt>
                <c:pt idx="11095">
                  <c:v>208.22499999999999</c:v>
                </c:pt>
                <c:pt idx="11096">
                  <c:v>208.239</c:v>
                </c:pt>
                <c:pt idx="11097">
                  <c:v>208.239</c:v>
                </c:pt>
                <c:pt idx="11098">
                  <c:v>208.239</c:v>
                </c:pt>
                <c:pt idx="11099">
                  <c:v>208.24299999999999</c:v>
                </c:pt>
                <c:pt idx="11100">
                  <c:v>208.251</c:v>
                </c:pt>
                <c:pt idx="11101">
                  <c:v>208.261</c:v>
                </c:pt>
                <c:pt idx="11102">
                  <c:v>208.27199999999999</c:v>
                </c:pt>
                <c:pt idx="11103">
                  <c:v>208.28399999999999</c:v>
                </c:pt>
                <c:pt idx="11104">
                  <c:v>208.297</c:v>
                </c:pt>
                <c:pt idx="11105">
                  <c:v>208.30600000000001</c:v>
                </c:pt>
                <c:pt idx="11106">
                  <c:v>208.316</c:v>
                </c:pt>
                <c:pt idx="11107">
                  <c:v>208.32599999999999</c:v>
                </c:pt>
                <c:pt idx="11108">
                  <c:v>208.34399999999999</c:v>
                </c:pt>
                <c:pt idx="11109">
                  <c:v>208.38399999999999</c:v>
                </c:pt>
                <c:pt idx="11110">
                  <c:v>208.42</c:v>
                </c:pt>
                <c:pt idx="11111">
                  <c:v>208.422</c:v>
                </c:pt>
                <c:pt idx="11112">
                  <c:v>208.43199999999999</c:v>
                </c:pt>
                <c:pt idx="11113">
                  <c:v>208.44399999999999</c:v>
                </c:pt>
                <c:pt idx="11114">
                  <c:v>208.45599999999999</c:v>
                </c:pt>
                <c:pt idx="11115">
                  <c:v>208.46899999999999</c:v>
                </c:pt>
                <c:pt idx="11116">
                  <c:v>208.48099999999999</c:v>
                </c:pt>
                <c:pt idx="11117">
                  <c:v>208.49199999999999</c:v>
                </c:pt>
                <c:pt idx="11118">
                  <c:v>208.50299999999999</c:v>
                </c:pt>
                <c:pt idx="11119">
                  <c:v>208.51300000000001</c:v>
                </c:pt>
                <c:pt idx="11120">
                  <c:v>208.524</c:v>
                </c:pt>
                <c:pt idx="11121">
                  <c:v>208.53899999999999</c:v>
                </c:pt>
                <c:pt idx="11122">
                  <c:v>208.57499999999999</c:v>
                </c:pt>
                <c:pt idx="11123">
                  <c:v>208.648</c:v>
                </c:pt>
                <c:pt idx="11124">
                  <c:v>208.73400000000001</c:v>
                </c:pt>
                <c:pt idx="11125">
                  <c:v>208.73400000000001</c:v>
                </c:pt>
                <c:pt idx="11126">
                  <c:v>208.739</c:v>
                </c:pt>
                <c:pt idx="11127">
                  <c:v>208.74700000000001</c:v>
                </c:pt>
                <c:pt idx="11128">
                  <c:v>208.755</c:v>
                </c:pt>
                <c:pt idx="11129">
                  <c:v>208.76499999999999</c:v>
                </c:pt>
                <c:pt idx="11130">
                  <c:v>208.77600000000001</c:v>
                </c:pt>
                <c:pt idx="11131">
                  <c:v>208.78899999999999</c:v>
                </c:pt>
                <c:pt idx="11132">
                  <c:v>208.803</c:v>
                </c:pt>
                <c:pt idx="11133">
                  <c:v>208.81399999999999</c:v>
                </c:pt>
                <c:pt idx="11134">
                  <c:v>208.82400000000001</c:v>
                </c:pt>
                <c:pt idx="11135">
                  <c:v>208.834</c:v>
                </c:pt>
                <c:pt idx="11136">
                  <c:v>208.845</c:v>
                </c:pt>
                <c:pt idx="11137">
                  <c:v>208.85599999999999</c:v>
                </c:pt>
                <c:pt idx="11138">
                  <c:v>208.86600000000001</c:v>
                </c:pt>
                <c:pt idx="11139">
                  <c:v>208.89500000000001</c:v>
                </c:pt>
                <c:pt idx="11140">
                  <c:v>208.95099999999999</c:v>
                </c:pt>
                <c:pt idx="11141">
                  <c:v>209.035</c:v>
                </c:pt>
                <c:pt idx="11142">
                  <c:v>209.05799999999999</c:v>
                </c:pt>
                <c:pt idx="11143">
                  <c:v>209.06100000000001</c:v>
                </c:pt>
                <c:pt idx="11144">
                  <c:v>209.06800000000001</c:v>
                </c:pt>
                <c:pt idx="11145">
                  <c:v>209.07499999999999</c:v>
                </c:pt>
                <c:pt idx="11146">
                  <c:v>209.08500000000001</c:v>
                </c:pt>
                <c:pt idx="11147">
                  <c:v>209.09800000000001</c:v>
                </c:pt>
                <c:pt idx="11148">
                  <c:v>209.11</c:v>
                </c:pt>
                <c:pt idx="11149">
                  <c:v>209.12</c:v>
                </c:pt>
                <c:pt idx="11150">
                  <c:v>209.13</c:v>
                </c:pt>
                <c:pt idx="11151">
                  <c:v>209.14</c:v>
                </c:pt>
                <c:pt idx="11152">
                  <c:v>209.15</c:v>
                </c:pt>
                <c:pt idx="11153">
                  <c:v>209.16</c:v>
                </c:pt>
                <c:pt idx="11154">
                  <c:v>209.17</c:v>
                </c:pt>
                <c:pt idx="11155">
                  <c:v>209.191</c:v>
                </c:pt>
                <c:pt idx="11156">
                  <c:v>209.239</c:v>
                </c:pt>
                <c:pt idx="11157">
                  <c:v>209.32</c:v>
                </c:pt>
                <c:pt idx="11158">
                  <c:v>209.40899999999999</c:v>
                </c:pt>
                <c:pt idx="11159">
                  <c:v>209.47800000000001</c:v>
                </c:pt>
                <c:pt idx="11160">
                  <c:v>209.495</c:v>
                </c:pt>
                <c:pt idx="11161">
                  <c:v>209.495</c:v>
                </c:pt>
                <c:pt idx="11162">
                  <c:v>209.49600000000001</c:v>
                </c:pt>
                <c:pt idx="11163">
                  <c:v>209.50299999999999</c:v>
                </c:pt>
                <c:pt idx="11164">
                  <c:v>209.512</c:v>
                </c:pt>
                <c:pt idx="11165">
                  <c:v>209.523</c:v>
                </c:pt>
                <c:pt idx="11166">
                  <c:v>209.53700000000001</c:v>
                </c:pt>
                <c:pt idx="11167">
                  <c:v>209.54900000000001</c:v>
                </c:pt>
                <c:pt idx="11168">
                  <c:v>209.559</c:v>
                </c:pt>
                <c:pt idx="11169">
                  <c:v>209.56899999999999</c:v>
                </c:pt>
                <c:pt idx="11170">
                  <c:v>209.58099999999999</c:v>
                </c:pt>
                <c:pt idx="11171">
                  <c:v>209.596</c:v>
                </c:pt>
                <c:pt idx="11172">
                  <c:v>209.61099999999999</c:v>
                </c:pt>
                <c:pt idx="11173">
                  <c:v>209.63</c:v>
                </c:pt>
                <c:pt idx="11174">
                  <c:v>209.667</c:v>
                </c:pt>
                <c:pt idx="11175">
                  <c:v>209.733</c:v>
                </c:pt>
                <c:pt idx="11176">
                  <c:v>209.762</c:v>
                </c:pt>
                <c:pt idx="11177">
                  <c:v>209.76300000000001</c:v>
                </c:pt>
                <c:pt idx="11178">
                  <c:v>209.77</c:v>
                </c:pt>
                <c:pt idx="11179">
                  <c:v>209.78100000000001</c:v>
                </c:pt>
                <c:pt idx="11180">
                  <c:v>209.79300000000001</c:v>
                </c:pt>
                <c:pt idx="11181">
                  <c:v>209.80600000000001</c:v>
                </c:pt>
                <c:pt idx="11182">
                  <c:v>209.81700000000001</c:v>
                </c:pt>
                <c:pt idx="11183">
                  <c:v>209.827</c:v>
                </c:pt>
                <c:pt idx="11184">
                  <c:v>209.839</c:v>
                </c:pt>
                <c:pt idx="11185">
                  <c:v>209.851</c:v>
                </c:pt>
                <c:pt idx="11186">
                  <c:v>209.869</c:v>
                </c:pt>
                <c:pt idx="11187">
                  <c:v>209.91</c:v>
                </c:pt>
                <c:pt idx="11188">
                  <c:v>209.989</c:v>
                </c:pt>
                <c:pt idx="11189">
                  <c:v>210.07599999999999</c:v>
                </c:pt>
                <c:pt idx="11190">
                  <c:v>210.166</c:v>
                </c:pt>
                <c:pt idx="11191">
                  <c:v>210.18799999999999</c:v>
                </c:pt>
                <c:pt idx="11192">
                  <c:v>210.19200000000001</c:v>
                </c:pt>
                <c:pt idx="11193">
                  <c:v>210.197</c:v>
                </c:pt>
                <c:pt idx="11194">
                  <c:v>210.20500000000001</c:v>
                </c:pt>
                <c:pt idx="11195">
                  <c:v>210.21600000000001</c:v>
                </c:pt>
                <c:pt idx="11196">
                  <c:v>210.23</c:v>
                </c:pt>
                <c:pt idx="11197">
                  <c:v>210.24299999999999</c:v>
                </c:pt>
                <c:pt idx="11198">
                  <c:v>210.255</c:v>
                </c:pt>
                <c:pt idx="11199">
                  <c:v>210.268</c:v>
                </c:pt>
                <c:pt idx="11200">
                  <c:v>210.28299999999999</c:v>
                </c:pt>
                <c:pt idx="11201">
                  <c:v>210.29400000000001</c:v>
                </c:pt>
                <c:pt idx="11202">
                  <c:v>210.316</c:v>
                </c:pt>
                <c:pt idx="11203">
                  <c:v>210.37299999999999</c:v>
                </c:pt>
                <c:pt idx="11204">
                  <c:v>210.45699999999999</c:v>
                </c:pt>
                <c:pt idx="11205">
                  <c:v>210.54499999999999</c:v>
                </c:pt>
                <c:pt idx="11206">
                  <c:v>210.61199999999999</c:v>
                </c:pt>
                <c:pt idx="11207">
                  <c:v>210.63200000000001</c:v>
                </c:pt>
                <c:pt idx="11208">
                  <c:v>210.63200000000001</c:v>
                </c:pt>
                <c:pt idx="11209">
                  <c:v>210.63900000000001</c:v>
                </c:pt>
                <c:pt idx="11210">
                  <c:v>210.648</c:v>
                </c:pt>
                <c:pt idx="11211">
                  <c:v>210.66200000000001</c:v>
                </c:pt>
                <c:pt idx="11212">
                  <c:v>210.679</c:v>
                </c:pt>
                <c:pt idx="11213">
                  <c:v>210.69499999999999</c:v>
                </c:pt>
                <c:pt idx="11214">
                  <c:v>210.70699999999999</c:v>
                </c:pt>
                <c:pt idx="11215">
                  <c:v>210.71600000000001</c:v>
                </c:pt>
                <c:pt idx="11216">
                  <c:v>210.727</c:v>
                </c:pt>
                <c:pt idx="11217">
                  <c:v>210.74</c:v>
                </c:pt>
                <c:pt idx="11218">
                  <c:v>210.761</c:v>
                </c:pt>
                <c:pt idx="11219">
                  <c:v>210.797</c:v>
                </c:pt>
                <c:pt idx="11220">
                  <c:v>210.80199999999999</c:v>
                </c:pt>
                <c:pt idx="11221">
                  <c:v>210.822</c:v>
                </c:pt>
                <c:pt idx="11222">
                  <c:v>210.858</c:v>
                </c:pt>
                <c:pt idx="11223">
                  <c:v>210.922</c:v>
                </c:pt>
                <c:pt idx="11224">
                  <c:v>211.00299999999999</c:v>
                </c:pt>
                <c:pt idx="11225">
                  <c:v>211.09</c:v>
                </c:pt>
                <c:pt idx="11226">
                  <c:v>211.179</c:v>
                </c:pt>
                <c:pt idx="11227">
                  <c:v>211.26900000000001</c:v>
                </c:pt>
                <c:pt idx="11228">
                  <c:v>211.35300000000001</c:v>
                </c:pt>
                <c:pt idx="11229">
                  <c:v>211.41200000000001</c:v>
                </c:pt>
                <c:pt idx="11230">
                  <c:v>211.428</c:v>
                </c:pt>
                <c:pt idx="11231">
                  <c:v>211.428</c:v>
                </c:pt>
                <c:pt idx="11232">
                  <c:v>211.428</c:v>
                </c:pt>
                <c:pt idx="11233">
                  <c:v>211.428</c:v>
                </c:pt>
                <c:pt idx="11234">
                  <c:v>211.43899999999999</c:v>
                </c:pt>
                <c:pt idx="11235">
                  <c:v>211.441</c:v>
                </c:pt>
                <c:pt idx="11236">
                  <c:v>211.44800000000001</c:v>
                </c:pt>
                <c:pt idx="11237">
                  <c:v>211.482</c:v>
                </c:pt>
                <c:pt idx="11238">
                  <c:v>211.554</c:v>
                </c:pt>
                <c:pt idx="11239">
                  <c:v>211.64400000000001</c:v>
                </c:pt>
                <c:pt idx="11240">
                  <c:v>211.72800000000001</c:v>
                </c:pt>
                <c:pt idx="11241">
                  <c:v>211.77799999999999</c:v>
                </c:pt>
                <c:pt idx="11242">
                  <c:v>211.77799999999999</c:v>
                </c:pt>
                <c:pt idx="11243">
                  <c:v>211.77799999999999</c:v>
                </c:pt>
                <c:pt idx="11244">
                  <c:v>211.815</c:v>
                </c:pt>
                <c:pt idx="11245">
                  <c:v>211.85900000000001</c:v>
                </c:pt>
                <c:pt idx="11246">
                  <c:v>211.87200000000001</c:v>
                </c:pt>
                <c:pt idx="11247">
                  <c:v>211.89500000000001</c:v>
                </c:pt>
                <c:pt idx="11248">
                  <c:v>211.91</c:v>
                </c:pt>
                <c:pt idx="11249">
                  <c:v>211.91</c:v>
                </c:pt>
                <c:pt idx="11250">
                  <c:v>211.91200000000001</c:v>
                </c:pt>
                <c:pt idx="11251">
                  <c:v>211.917</c:v>
                </c:pt>
                <c:pt idx="11252">
                  <c:v>211.92599999999999</c:v>
                </c:pt>
                <c:pt idx="11253">
                  <c:v>211.93899999999999</c:v>
                </c:pt>
                <c:pt idx="11254">
                  <c:v>211.95</c:v>
                </c:pt>
                <c:pt idx="11255">
                  <c:v>211.96</c:v>
                </c:pt>
                <c:pt idx="11256">
                  <c:v>211.97</c:v>
                </c:pt>
                <c:pt idx="11257">
                  <c:v>211.98099999999999</c:v>
                </c:pt>
                <c:pt idx="11258">
                  <c:v>211.99199999999999</c:v>
                </c:pt>
                <c:pt idx="11259">
                  <c:v>212.00800000000001</c:v>
                </c:pt>
                <c:pt idx="11260">
                  <c:v>212.053</c:v>
                </c:pt>
                <c:pt idx="11261">
                  <c:v>212.12700000000001</c:v>
                </c:pt>
                <c:pt idx="11262">
                  <c:v>212.136</c:v>
                </c:pt>
                <c:pt idx="11263">
                  <c:v>212.13800000000001</c:v>
                </c:pt>
                <c:pt idx="11264">
                  <c:v>212.14400000000001</c:v>
                </c:pt>
                <c:pt idx="11265">
                  <c:v>212.154</c:v>
                </c:pt>
                <c:pt idx="11266">
                  <c:v>212.16399999999999</c:v>
                </c:pt>
                <c:pt idx="11267">
                  <c:v>212.17599999999999</c:v>
                </c:pt>
                <c:pt idx="11268">
                  <c:v>212.19</c:v>
                </c:pt>
                <c:pt idx="11269">
                  <c:v>212.203</c:v>
                </c:pt>
                <c:pt idx="11270">
                  <c:v>212.214</c:v>
                </c:pt>
                <c:pt idx="11271">
                  <c:v>212.22499999999999</c:v>
                </c:pt>
                <c:pt idx="11272">
                  <c:v>212.23599999999999</c:v>
                </c:pt>
                <c:pt idx="11273">
                  <c:v>212.24700000000001</c:v>
                </c:pt>
                <c:pt idx="11274">
                  <c:v>212.25700000000001</c:v>
                </c:pt>
                <c:pt idx="11275">
                  <c:v>212.27500000000001</c:v>
                </c:pt>
                <c:pt idx="11276">
                  <c:v>212.31800000000001</c:v>
                </c:pt>
                <c:pt idx="11277">
                  <c:v>212.39400000000001</c:v>
                </c:pt>
                <c:pt idx="11278">
                  <c:v>212.483</c:v>
                </c:pt>
                <c:pt idx="11279">
                  <c:v>212.56800000000001</c:v>
                </c:pt>
                <c:pt idx="11280">
                  <c:v>212.607</c:v>
                </c:pt>
                <c:pt idx="11281">
                  <c:v>212.607</c:v>
                </c:pt>
                <c:pt idx="11282">
                  <c:v>212.61</c:v>
                </c:pt>
                <c:pt idx="11283">
                  <c:v>212.61699999999999</c:v>
                </c:pt>
                <c:pt idx="11284">
                  <c:v>212.626</c:v>
                </c:pt>
                <c:pt idx="11285">
                  <c:v>212.636</c:v>
                </c:pt>
                <c:pt idx="11286">
                  <c:v>212.64500000000001</c:v>
                </c:pt>
                <c:pt idx="11287">
                  <c:v>212.655</c:v>
                </c:pt>
                <c:pt idx="11288">
                  <c:v>212.667</c:v>
                </c:pt>
                <c:pt idx="11289">
                  <c:v>212.68</c:v>
                </c:pt>
                <c:pt idx="11290">
                  <c:v>212.69399999999999</c:v>
                </c:pt>
                <c:pt idx="11291">
                  <c:v>212.71</c:v>
                </c:pt>
                <c:pt idx="11292">
                  <c:v>212.72499999999999</c:v>
                </c:pt>
                <c:pt idx="11293">
                  <c:v>212.73699999999999</c:v>
                </c:pt>
                <c:pt idx="11294">
                  <c:v>212.74700000000001</c:v>
                </c:pt>
                <c:pt idx="11295">
                  <c:v>212.75800000000001</c:v>
                </c:pt>
                <c:pt idx="11296">
                  <c:v>212.78</c:v>
                </c:pt>
                <c:pt idx="11297">
                  <c:v>212.83199999999999</c:v>
                </c:pt>
                <c:pt idx="11298">
                  <c:v>212.917</c:v>
                </c:pt>
                <c:pt idx="11299">
                  <c:v>213.005</c:v>
                </c:pt>
                <c:pt idx="11300">
                  <c:v>213.03</c:v>
                </c:pt>
                <c:pt idx="11301">
                  <c:v>213.03</c:v>
                </c:pt>
                <c:pt idx="11302">
                  <c:v>213.03399999999999</c:v>
                </c:pt>
                <c:pt idx="11303">
                  <c:v>213.042</c:v>
                </c:pt>
                <c:pt idx="11304">
                  <c:v>213.053</c:v>
                </c:pt>
                <c:pt idx="11305">
                  <c:v>213.06800000000001</c:v>
                </c:pt>
                <c:pt idx="11306">
                  <c:v>213.08600000000001</c:v>
                </c:pt>
                <c:pt idx="11307">
                  <c:v>213.10300000000001</c:v>
                </c:pt>
                <c:pt idx="11308">
                  <c:v>213.11600000000001</c:v>
                </c:pt>
                <c:pt idx="11309">
                  <c:v>213.12700000000001</c:v>
                </c:pt>
                <c:pt idx="11310">
                  <c:v>213.13800000000001</c:v>
                </c:pt>
                <c:pt idx="11311">
                  <c:v>213.149</c:v>
                </c:pt>
                <c:pt idx="11312">
                  <c:v>213.16</c:v>
                </c:pt>
                <c:pt idx="11313">
                  <c:v>213.17500000000001</c:v>
                </c:pt>
                <c:pt idx="11314">
                  <c:v>213.22</c:v>
                </c:pt>
                <c:pt idx="11315">
                  <c:v>213.29599999999999</c:v>
                </c:pt>
                <c:pt idx="11316">
                  <c:v>213.38399999999999</c:v>
                </c:pt>
                <c:pt idx="11317">
                  <c:v>213.42400000000001</c:v>
                </c:pt>
                <c:pt idx="11318">
                  <c:v>213.43199999999999</c:v>
                </c:pt>
                <c:pt idx="11319">
                  <c:v>213.43799999999999</c:v>
                </c:pt>
                <c:pt idx="11320">
                  <c:v>213.44900000000001</c:v>
                </c:pt>
                <c:pt idx="11321">
                  <c:v>213.46199999999999</c:v>
                </c:pt>
                <c:pt idx="11322">
                  <c:v>213.471</c:v>
                </c:pt>
                <c:pt idx="11323">
                  <c:v>213.48099999999999</c:v>
                </c:pt>
                <c:pt idx="11324">
                  <c:v>213.49100000000001</c:v>
                </c:pt>
                <c:pt idx="11325">
                  <c:v>213.50299999999999</c:v>
                </c:pt>
                <c:pt idx="11326">
                  <c:v>213.51599999999999</c:v>
                </c:pt>
                <c:pt idx="11327">
                  <c:v>213.52699999999999</c:v>
                </c:pt>
                <c:pt idx="11328">
                  <c:v>213.53700000000001</c:v>
                </c:pt>
                <c:pt idx="11329">
                  <c:v>213.547</c:v>
                </c:pt>
                <c:pt idx="11330">
                  <c:v>213.55600000000001</c:v>
                </c:pt>
                <c:pt idx="11331">
                  <c:v>213.56700000000001</c:v>
                </c:pt>
                <c:pt idx="11332">
                  <c:v>213.577</c:v>
                </c:pt>
                <c:pt idx="11333">
                  <c:v>213.589</c:v>
                </c:pt>
                <c:pt idx="11334">
                  <c:v>213.61699999999999</c:v>
                </c:pt>
                <c:pt idx="11335">
                  <c:v>213.68</c:v>
                </c:pt>
                <c:pt idx="11336">
                  <c:v>213.76900000000001</c:v>
                </c:pt>
                <c:pt idx="11337">
                  <c:v>213.85400000000001</c:v>
                </c:pt>
                <c:pt idx="11338">
                  <c:v>213.93899999999999</c:v>
                </c:pt>
                <c:pt idx="11339">
                  <c:v>213.95099999999999</c:v>
                </c:pt>
                <c:pt idx="11340">
                  <c:v>213.953</c:v>
                </c:pt>
                <c:pt idx="11341">
                  <c:v>213.959</c:v>
                </c:pt>
                <c:pt idx="11342">
                  <c:v>213.96799999999999</c:v>
                </c:pt>
                <c:pt idx="11343">
                  <c:v>213.98099999999999</c:v>
                </c:pt>
                <c:pt idx="11344">
                  <c:v>213.99299999999999</c:v>
                </c:pt>
                <c:pt idx="11345">
                  <c:v>214.00399999999999</c:v>
                </c:pt>
                <c:pt idx="11346">
                  <c:v>214.01499999999999</c:v>
                </c:pt>
                <c:pt idx="11347">
                  <c:v>214.02600000000001</c:v>
                </c:pt>
                <c:pt idx="11348">
                  <c:v>214.047</c:v>
                </c:pt>
                <c:pt idx="11349">
                  <c:v>214.09100000000001</c:v>
                </c:pt>
                <c:pt idx="11350">
                  <c:v>214.166</c:v>
                </c:pt>
                <c:pt idx="11351">
                  <c:v>214.22900000000001</c:v>
                </c:pt>
                <c:pt idx="11352">
                  <c:v>214.24</c:v>
                </c:pt>
                <c:pt idx="11353">
                  <c:v>214.24299999999999</c:v>
                </c:pt>
                <c:pt idx="11354">
                  <c:v>214.251</c:v>
                </c:pt>
                <c:pt idx="11355">
                  <c:v>214.26</c:v>
                </c:pt>
                <c:pt idx="11356">
                  <c:v>214.27099999999999</c:v>
                </c:pt>
                <c:pt idx="11357">
                  <c:v>214.28399999999999</c:v>
                </c:pt>
                <c:pt idx="11358">
                  <c:v>214.297</c:v>
                </c:pt>
                <c:pt idx="11359">
                  <c:v>214.309</c:v>
                </c:pt>
                <c:pt idx="11360">
                  <c:v>214.31899999999999</c:v>
                </c:pt>
                <c:pt idx="11361">
                  <c:v>214.33099999999999</c:v>
                </c:pt>
                <c:pt idx="11362">
                  <c:v>214.34299999999999</c:v>
                </c:pt>
                <c:pt idx="11363">
                  <c:v>214.364</c:v>
                </c:pt>
                <c:pt idx="11364">
                  <c:v>214.40899999999999</c:v>
                </c:pt>
                <c:pt idx="11365">
                  <c:v>214.48099999999999</c:v>
                </c:pt>
                <c:pt idx="11366">
                  <c:v>214.57</c:v>
                </c:pt>
                <c:pt idx="11367">
                  <c:v>214.65899999999999</c:v>
                </c:pt>
                <c:pt idx="11368">
                  <c:v>214.749</c:v>
                </c:pt>
                <c:pt idx="11369">
                  <c:v>214.83699999999999</c:v>
                </c:pt>
                <c:pt idx="11370">
                  <c:v>214.881</c:v>
                </c:pt>
                <c:pt idx="11371">
                  <c:v>214.886</c:v>
                </c:pt>
                <c:pt idx="11372">
                  <c:v>214.886</c:v>
                </c:pt>
                <c:pt idx="11373">
                  <c:v>214.89</c:v>
                </c:pt>
                <c:pt idx="11374">
                  <c:v>214.90100000000001</c:v>
                </c:pt>
                <c:pt idx="11375">
                  <c:v>214.91300000000001</c:v>
                </c:pt>
                <c:pt idx="11376">
                  <c:v>214.92400000000001</c:v>
                </c:pt>
                <c:pt idx="11377">
                  <c:v>214.93700000000001</c:v>
                </c:pt>
                <c:pt idx="11378">
                  <c:v>214.95</c:v>
                </c:pt>
                <c:pt idx="11379">
                  <c:v>214.96199999999999</c:v>
                </c:pt>
                <c:pt idx="11380">
                  <c:v>214.97300000000001</c:v>
                </c:pt>
                <c:pt idx="11381">
                  <c:v>214.98400000000001</c:v>
                </c:pt>
                <c:pt idx="11382">
                  <c:v>214.99799999999999</c:v>
                </c:pt>
                <c:pt idx="11383">
                  <c:v>215.02600000000001</c:v>
                </c:pt>
                <c:pt idx="11384">
                  <c:v>215.08500000000001</c:v>
                </c:pt>
                <c:pt idx="11385">
                  <c:v>215.16900000000001</c:v>
                </c:pt>
                <c:pt idx="11386">
                  <c:v>215.23099999999999</c:v>
                </c:pt>
                <c:pt idx="11387">
                  <c:v>215.23099999999999</c:v>
                </c:pt>
                <c:pt idx="11388">
                  <c:v>215.23699999999999</c:v>
                </c:pt>
                <c:pt idx="11389">
                  <c:v>215.24700000000001</c:v>
                </c:pt>
                <c:pt idx="11390">
                  <c:v>215.25800000000001</c:v>
                </c:pt>
                <c:pt idx="11391">
                  <c:v>215.268</c:v>
                </c:pt>
                <c:pt idx="11392">
                  <c:v>215.27799999999999</c:v>
                </c:pt>
                <c:pt idx="11393">
                  <c:v>215.28899999999999</c:v>
                </c:pt>
                <c:pt idx="11394">
                  <c:v>215.30199999999999</c:v>
                </c:pt>
                <c:pt idx="11395">
                  <c:v>215.316</c:v>
                </c:pt>
                <c:pt idx="11396">
                  <c:v>215.32900000000001</c:v>
                </c:pt>
                <c:pt idx="11397">
                  <c:v>215.33699999999999</c:v>
                </c:pt>
                <c:pt idx="11398">
                  <c:v>215.34299999999999</c:v>
                </c:pt>
                <c:pt idx="11399">
                  <c:v>215.35</c:v>
                </c:pt>
                <c:pt idx="11400">
                  <c:v>215.35900000000001</c:v>
                </c:pt>
                <c:pt idx="11401">
                  <c:v>215.369</c:v>
                </c:pt>
                <c:pt idx="11402">
                  <c:v>215.38</c:v>
                </c:pt>
                <c:pt idx="11403">
                  <c:v>215.39099999999999</c:v>
                </c:pt>
                <c:pt idx="11404">
                  <c:v>215.40100000000001</c:v>
                </c:pt>
                <c:pt idx="11405">
                  <c:v>215.41900000000001</c:v>
                </c:pt>
                <c:pt idx="11406">
                  <c:v>215.43</c:v>
                </c:pt>
                <c:pt idx="11407">
                  <c:v>215.44300000000001</c:v>
                </c:pt>
                <c:pt idx="11408">
                  <c:v>215.44800000000001</c:v>
                </c:pt>
                <c:pt idx="11409">
                  <c:v>215.44800000000001</c:v>
                </c:pt>
                <c:pt idx="11410">
                  <c:v>215.44800000000001</c:v>
                </c:pt>
                <c:pt idx="11411">
                  <c:v>215.44900000000001</c:v>
                </c:pt>
                <c:pt idx="11412">
                  <c:v>215.44900000000001</c:v>
                </c:pt>
                <c:pt idx="11413">
                  <c:v>215.45</c:v>
                </c:pt>
                <c:pt idx="11414">
                  <c:v>215.45</c:v>
                </c:pt>
                <c:pt idx="11415">
                  <c:v>215.45099999999999</c:v>
                </c:pt>
                <c:pt idx="11416">
                  <c:v>215.45099999999999</c:v>
                </c:pt>
                <c:pt idx="11417">
                  <c:v>215.45099999999999</c:v>
                </c:pt>
                <c:pt idx="11418">
                  <c:v>215.452</c:v>
                </c:pt>
                <c:pt idx="11419">
                  <c:v>215.453</c:v>
                </c:pt>
                <c:pt idx="11420">
                  <c:v>215.45400000000001</c:v>
                </c:pt>
                <c:pt idx="11421">
                  <c:v>215.45599999999999</c:v>
                </c:pt>
                <c:pt idx="11422">
                  <c:v>215.459</c:v>
                </c:pt>
                <c:pt idx="11423">
                  <c:v>215.464</c:v>
                </c:pt>
                <c:pt idx="11424">
                  <c:v>215.47300000000001</c:v>
                </c:pt>
                <c:pt idx="11425">
                  <c:v>215.48</c:v>
                </c:pt>
                <c:pt idx="11426">
                  <c:v>215.48099999999999</c:v>
                </c:pt>
                <c:pt idx="11427">
                  <c:v>215.48099999999999</c:v>
                </c:pt>
                <c:pt idx="11428">
                  <c:v>215.482</c:v>
                </c:pt>
                <c:pt idx="11429">
                  <c:v>215.482</c:v>
                </c:pt>
                <c:pt idx="11430">
                  <c:v>215.49100000000001</c:v>
                </c:pt>
                <c:pt idx="11431">
                  <c:v>215.51900000000001</c:v>
                </c:pt>
                <c:pt idx="11432">
                  <c:v>215.57300000000001</c:v>
                </c:pt>
                <c:pt idx="11433">
                  <c:v>215.649</c:v>
                </c:pt>
                <c:pt idx="11434">
                  <c:v>215.71600000000001</c:v>
                </c:pt>
                <c:pt idx="11435">
                  <c:v>215.75299999999999</c:v>
                </c:pt>
                <c:pt idx="11436">
                  <c:v>215.77</c:v>
                </c:pt>
                <c:pt idx="11437">
                  <c:v>215.785</c:v>
                </c:pt>
                <c:pt idx="11438">
                  <c:v>215.81299999999999</c:v>
                </c:pt>
                <c:pt idx="11439">
                  <c:v>215.87200000000001</c:v>
                </c:pt>
                <c:pt idx="11440">
                  <c:v>215.94300000000001</c:v>
                </c:pt>
                <c:pt idx="11441">
                  <c:v>215.97300000000001</c:v>
                </c:pt>
                <c:pt idx="11442">
                  <c:v>215.97300000000001</c:v>
                </c:pt>
                <c:pt idx="11443">
                  <c:v>215.97300000000001</c:v>
                </c:pt>
                <c:pt idx="11444">
                  <c:v>215.977</c:v>
                </c:pt>
                <c:pt idx="11445">
                  <c:v>215.98400000000001</c:v>
                </c:pt>
                <c:pt idx="11446">
                  <c:v>215.994</c:v>
                </c:pt>
                <c:pt idx="11447">
                  <c:v>216.006</c:v>
                </c:pt>
                <c:pt idx="11448">
                  <c:v>216.018</c:v>
                </c:pt>
                <c:pt idx="11449">
                  <c:v>216.02600000000001</c:v>
                </c:pt>
                <c:pt idx="11450">
                  <c:v>216.036</c:v>
                </c:pt>
                <c:pt idx="11451">
                  <c:v>216.047</c:v>
                </c:pt>
                <c:pt idx="11452">
                  <c:v>216.06200000000001</c:v>
                </c:pt>
                <c:pt idx="11453">
                  <c:v>216.101</c:v>
                </c:pt>
                <c:pt idx="11454">
                  <c:v>216.173</c:v>
                </c:pt>
                <c:pt idx="11455">
                  <c:v>216.26</c:v>
                </c:pt>
                <c:pt idx="11456">
                  <c:v>216.28899999999999</c:v>
                </c:pt>
                <c:pt idx="11457">
                  <c:v>216.28899999999999</c:v>
                </c:pt>
                <c:pt idx="11458">
                  <c:v>216.292</c:v>
                </c:pt>
                <c:pt idx="11459">
                  <c:v>216.30500000000001</c:v>
                </c:pt>
                <c:pt idx="11460">
                  <c:v>216.34800000000001</c:v>
                </c:pt>
                <c:pt idx="11461">
                  <c:v>216.41800000000001</c:v>
                </c:pt>
                <c:pt idx="11462">
                  <c:v>216.49199999999999</c:v>
                </c:pt>
                <c:pt idx="11463">
                  <c:v>216.578</c:v>
                </c:pt>
                <c:pt idx="11464">
                  <c:v>216.66800000000001</c:v>
                </c:pt>
                <c:pt idx="11465">
                  <c:v>216.75899999999999</c:v>
                </c:pt>
                <c:pt idx="11466">
                  <c:v>216.84800000000001</c:v>
                </c:pt>
                <c:pt idx="11467">
                  <c:v>216.93299999999999</c:v>
                </c:pt>
                <c:pt idx="11468">
                  <c:v>216.96799999999999</c:v>
                </c:pt>
                <c:pt idx="11469">
                  <c:v>216.96799999999999</c:v>
                </c:pt>
                <c:pt idx="11470">
                  <c:v>216.96799999999999</c:v>
                </c:pt>
                <c:pt idx="11471">
                  <c:v>216.96799999999999</c:v>
                </c:pt>
                <c:pt idx="11472">
                  <c:v>216.971</c:v>
                </c:pt>
                <c:pt idx="11473">
                  <c:v>216.982</c:v>
                </c:pt>
                <c:pt idx="11474">
                  <c:v>217.01400000000001</c:v>
                </c:pt>
                <c:pt idx="11475">
                  <c:v>217.07599999999999</c:v>
                </c:pt>
                <c:pt idx="11476">
                  <c:v>217.16</c:v>
                </c:pt>
                <c:pt idx="11477">
                  <c:v>217.24600000000001</c:v>
                </c:pt>
                <c:pt idx="11478">
                  <c:v>217.32499999999999</c:v>
                </c:pt>
                <c:pt idx="11479">
                  <c:v>217.364</c:v>
                </c:pt>
                <c:pt idx="11480">
                  <c:v>217.364</c:v>
                </c:pt>
                <c:pt idx="11481">
                  <c:v>217.364</c:v>
                </c:pt>
                <c:pt idx="11482">
                  <c:v>217.36500000000001</c:v>
                </c:pt>
                <c:pt idx="11483">
                  <c:v>217.37200000000001</c:v>
                </c:pt>
                <c:pt idx="11484">
                  <c:v>217.381</c:v>
                </c:pt>
                <c:pt idx="11485">
                  <c:v>217.393</c:v>
                </c:pt>
                <c:pt idx="11486">
                  <c:v>217.40600000000001</c:v>
                </c:pt>
                <c:pt idx="11487">
                  <c:v>217.41800000000001</c:v>
                </c:pt>
                <c:pt idx="11488">
                  <c:v>217.42699999999999</c:v>
                </c:pt>
                <c:pt idx="11489">
                  <c:v>217.43700000000001</c:v>
                </c:pt>
                <c:pt idx="11490">
                  <c:v>217.44900000000001</c:v>
                </c:pt>
                <c:pt idx="11491">
                  <c:v>217.47200000000001</c:v>
                </c:pt>
                <c:pt idx="11492">
                  <c:v>217.524</c:v>
                </c:pt>
                <c:pt idx="11493">
                  <c:v>217.59899999999999</c:v>
                </c:pt>
                <c:pt idx="11494">
                  <c:v>217.6</c:v>
                </c:pt>
                <c:pt idx="11495">
                  <c:v>217.6</c:v>
                </c:pt>
                <c:pt idx="11496">
                  <c:v>217.60499999999999</c:v>
                </c:pt>
                <c:pt idx="11497">
                  <c:v>217.613</c:v>
                </c:pt>
                <c:pt idx="11498">
                  <c:v>217.625</c:v>
                </c:pt>
                <c:pt idx="11499">
                  <c:v>217.63900000000001</c:v>
                </c:pt>
                <c:pt idx="11500">
                  <c:v>217.65100000000001</c:v>
                </c:pt>
                <c:pt idx="11501">
                  <c:v>217.661</c:v>
                </c:pt>
                <c:pt idx="11502">
                  <c:v>217.67099999999999</c:v>
                </c:pt>
                <c:pt idx="11503">
                  <c:v>217.68199999999999</c:v>
                </c:pt>
                <c:pt idx="11504">
                  <c:v>217.702</c:v>
                </c:pt>
                <c:pt idx="11505">
                  <c:v>217.74799999999999</c:v>
                </c:pt>
                <c:pt idx="11506">
                  <c:v>217.82400000000001</c:v>
                </c:pt>
                <c:pt idx="11507">
                  <c:v>217.91399999999999</c:v>
                </c:pt>
                <c:pt idx="11508">
                  <c:v>218.00399999999999</c:v>
                </c:pt>
                <c:pt idx="11509">
                  <c:v>218.08</c:v>
                </c:pt>
                <c:pt idx="11510">
                  <c:v>218.10900000000001</c:v>
                </c:pt>
                <c:pt idx="11511">
                  <c:v>218.10900000000001</c:v>
                </c:pt>
                <c:pt idx="11512">
                  <c:v>218.10900000000001</c:v>
                </c:pt>
                <c:pt idx="11513">
                  <c:v>218.11199999999999</c:v>
                </c:pt>
                <c:pt idx="11514">
                  <c:v>218.119</c:v>
                </c:pt>
                <c:pt idx="11515">
                  <c:v>218.12799999999999</c:v>
                </c:pt>
                <c:pt idx="11516">
                  <c:v>218.13800000000001</c:v>
                </c:pt>
                <c:pt idx="11517">
                  <c:v>218.15</c:v>
                </c:pt>
                <c:pt idx="11518">
                  <c:v>218.16200000000001</c:v>
                </c:pt>
                <c:pt idx="11519">
                  <c:v>218.17400000000001</c:v>
                </c:pt>
                <c:pt idx="11520">
                  <c:v>218.184</c:v>
                </c:pt>
                <c:pt idx="11521">
                  <c:v>218.19399999999999</c:v>
                </c:pt>
                <c:pt idx="11522">
                  <c:v>218.20500000000001</c:v>
                </c:pt>
                <c:pt idx="11523">
                  <c:v>218.215</c:v>
                </c:pt>
                <c:pt idx="11524">
                  <c:v>218.22499999999999</c:v>
                </c:pt>
                <c:pt idx="11525">
                  <c:v>218.262</c:v>
                </c:pt>
                <c:pt idx="11526">
                  <c:v>218.27500000000001</c:v>
                </c:pt>
                <c:pt idx="11527">
                  <c:v>218.28299999999999</c:v>
                </c:pt>
                <c:pt idx="11528">
                  <c:v>218.29499999999999</c:v>
                </c:pt>
                <c:pt idx="11529">
                  <c:v>218.30600000000001</c:v>
                </c:pt>
                <c:pt idx="11530">
                  <c:v>218.316</c:v>
                </c:pt>
                <c:pt idx="11531">
                  <c:v>218.32900000000001</c:v>
                </c:pt>
                <c:pt idx="11532">
                  <c:v>218.34200000000001</c:v>
                </c:pt>
                <c:pt idx="11533">
                  <c:v>218.35400000000001</c:v>
                </c:pt>
                <c:pt idx="11534">
                  <c:v>218.364</c:v>
                </c:pt>
                <c:pt idx="11535">
                  <c:v>218.375</c:v>
                </c:pt>
                <c:pt idx="11536">
                  <c:v>218.386</c:v>
                </c:pt>
                <c:pt idx="11537">
                  <c:v>218.39599999999999</c:v>
                </c:pt>
                <c:pt idx="11538">
                  <c:v>218.40600000000001</c:v>
                </c:pt>
                <c:pt idx="11539">
                  <c:v>218.429</c:v>
                </c:pt>
                <c:pt idx="11540">
                  <c:v>218.48400000000001</c:v>
                </c:pt>
                <c:pt idx="11541">
                  <c:v>218.57400000000001</c:v>
                </c:pt>
                <c:pt idx="11542">
                  <c:v>218.66399999999999</c:v>
                </c:pt>
                <c:pt idx="11543">
                  <c:v>218.68700000000001</c:v>
                </c:pt>
                <c:pt idx="11544">
                  <c:v>218.68700000000001</c:v>
                </c:pt>
                <c:pt idx="11545">
                  <c:v>218.68700000000001</c:v>
                </c:pt>
                <c:pt idx="11546">
                  <c:v>218.69300000000001</c:v>
                </c:pt>
                <c:pt idx="11547">
                  <c:v>218.7</c:v>
                </c:pt>
                <c:pt idx="11548">
                  <c:v>218.709</c:v>
                </c:pt>
                <c:pt idx="11549">
                  <c:v>218.71799999999999</c:v>
                </c:pt>
                <c:pt idx="11550">
                  <c:v>218.72800000000001</c:v>
                </c:pt>
                <c:pt idx="11551">
                  <c:v>218.739</c:v>
                </c:pt>
                <c:pt idx="11552">
                  <c:v>218.75</c:v>
                </c:pt>
                <c:pt idx="11553">
                  <c:v>218.762</c:v>
                </c:pt>
                <c:pt idx="11554">
                  <c:v>218.77500000000001</c:v>
                </c:pt>
                <c:pt idx="11555">
                  <c:v>218.78399999999999</c:v>
                </c:pt>
                <c:pt idx="11556">
                  <c:v>218.79300000000001</c:v>
                </c:pt>
                <c:pt idx="11557">
                  <c:v>218.803</c:v>
                </c:pt>
                <c:pt idx="11558">
                  <c:v>218.81299999999999</c:v>
                </c:pt>
                <c:pt idx="11559">
                  <c:v>218.82400000000001</c:v>
                </c:pt>
                <c:pt idx="11560">
                  <c:v>218.834</c:v>
                </c:pt>
                <c:pt idx="11561">
                  <c:v>218.84700000000001</c:v>
                </c:pt>
                <c:pt idx="11562">
                  <c:v>218.87299999999999</c:v>
                </c:pt>
                <c:pt idx="11563">
                  <c:v>218.929</c:v>
                </c:pt>
                <c:pt idx="11564">
                  <c:v>219.00899999999999</c:v>
                </c:pt>
                <c:pt idx="11565">
                  <c:v>219.054</c:v>
                </c:pt>
                <c:pt idx="11566">
                  <c:v>219.054</c:v>
                </c:pt>
                <c:pt idx="11567">
                  <c:v>219.05699999999999</c:v>
                </c:pt>
                <c:pt idx="11568">
                  <c:v>219.06399999999999</c:v>
                </c:pt>
                <c:pt idx="11569">
                  <c:v>219.07300000000001</c:v>
                </c:pt>
                <c:pt idx="11570">
                  <c:v>219.083</c:v>
                </c:pt>
                <c:pt idx="11571">
                  <c:v>219.096</c:v>
                </c:pt>
                <c:pt idx="11572">
                  <c:v>219.10900000000001</c:v>
                </c:pt>
                <c:pt idx="11573">
                  <c:v>219.12100000000001</c:v>
                </c:pt>
                <c:pt idx="11574">
                  <c:v>219.13200000000001</c:v>
                </c:pt>
                <c:pt idx="11575">
                  <c:v>219.14099999999999</c:v>
                </c:pt>
                <c:pt idx="11576">
                  <c:v>219.15199999999999</c:v>
                </c:pt>
                <c:pt idx="11577">
                  <c:v>219.16300000000001</c:v>
                </c:pt>
                <c:pt idx="11578">
                  <c:v>219.17500000000001</c:v>
                </c:pt>
                <c:pt idx="11579">
                  <c:v>219.18799999999999</c:v>
                </c:pt>
                <c:pt idx="11580">
                  <c:v>219.21299999999999</c:v>
                </c:pt>
                <c:pt idx="11581">
                  <c:v>219.26499999999999</c:v>
                </c:pt>
                <c:pt idx="11582">
                  <c:v>219.34100000000001</c:v>
                </c:pt>
                <c:pt idx="11583">
                  <c:v>219.38</c:v>
                </c:pt>
                <c:pt idx="11584">
                  <c:v>219.38</c:v>
                </c:pt>
                <c:pt idx="11585">
                  <c:v>219.38300000000001</c:v>
                </c:pt>
                <c:pt idx="11586">
                  <c:v>219.39099999999999</c:v>
                </c:pt>
                <c:pt idx="11587">
                  <c:v>219.40100000000001</c:v>
                </c:pt>
                <c:pt idx="11588">
                  <c:v>219.41200000000001</c:v>
                </c:pt>
                <c:pt idx="11589">
                  <c:v>219.42400000000001</c:v>
                </c:pt>
                <c:pt idx="11590">
                  <c:v>219.43700000000001</c:v>
                </c:pt>
                <c:pt idx="11591">
                  <c:v>219.44800000000001</c:v>
                </c:pt>
                <c:pt idx="11592">
                  <c:v>219.45699999999999</c:v>
                </c:pt>
                <c:pt idx="11593">
                  <c:v>219.46899999999999</c:v>
                </c:pt>
                <c:pt idx="11594">
                  <c:v>219.48400000000001</c:v>
                </c:pt>
                <c:pt idx="11595">
                  <c:v>219.50800000000001</c:v>
                </c:pt>
                <c:pt idx="11596">
                  <c:v>219.55</c:v>
                </c:pt>
                <c:pt idx="11597">
                  <c:v>219.625</c:v>
                </c:pt>
                <c:pt idx="11598">
                  <c:v>219.625</c:v>
                </c:pt>
                <c:pt idx="11599">
                  <c:v>219.625</c:v>
                </c:pt>
                <c:pt idx="11600">
                  <c:v>219.62899999999999</c:v>
                </c:pt>
                <c:pt idx="11601">
                  <c:v>219.636</c:v>
                </c:pt>
                <c:pt idx="11602">
                  <c:v>219.64599999999999</c:v>
                </c:pt>
                <c:pt idx="11603">
                  <c:v>219.65899999999999</c:v>
                </c:pt>
                <c:pt idx="11604">
                  <c:v>219.67099999999999</c:v>
                </c:pt>
                <c:pt idx="11605">
                  <c:v>219.68199999999999</c:v>
                </c:pt>
                <c:pt idx="11606">
                  <c:v>219.691</c:v>
                </c:pt>
                <c:pt idx="11607">
                  <c:v>219.702</c:v>
                </c:pt>
                <c:pt idx="11608">
                  <c:v>219.71799999999999</c:v>
                </c:pt>
                <c:pt idx="11609">
                  <c:v>219.755</c:v>
                </c:pt>
                <c:pt idx="11610">
                  <c:v>219.81200000000001</c:v>
                </c:pt>
                <c:pt idx="11611">
                  <c:v>219.82499999999999</c:v>
                </c:pt>
                <c:pt idx="11612">
                  <c:v>219.82499999999999</c:v>
                </c:pt>
                <c:pt idx="11613">
                  <c:v>219.83099999999999</c:v>
                </c:pt>
                <c:pt idx="11614">
                  <c:v>219.84</c:v>
                </c:pt>
                <c:pt idx="11615">
                  <c:v>219.84899999999999</c:v>
                </c:pt>
                <c:pt idx="11616">
                  <c:v>219.86</c:v>
                </c:pt>
                <c:pt idx="11617">
                  <c:v>219.87200000000001</c:v>
                </c:pt>
                <c:pt idx="11618">
                  <c:v>219.88399999999999</c:v>
                </c:pt>
                <c:pt idx="11619">
                  <c:v>219.89699999999999</c:v>
                </c:pt>
                <c:pt idx="11620">
                  <c:v>219.90799999999999</c:v>
                </c:pt>
                <c:pt idx="11621">
                  <c:v>219.91800000000001</c:v>
                </c:pt>
                <c:pt idx="11622">
                  <c:v>219.929</c:v>
                </c:pt>
                <c:pt idx="11623">
                  <c:v>219.94</c:v>
                </c:pt>
                <c:pt idx="11624">
                  <c:v>219.959</c:v>
                </c:pt>
                <c:pt idx="11625">
                  <c:v>220.005</c:v>
                </c:pt>
                <c:pt idx="11626">
                  <c:v>220.077</c:v>
                </c:pt>
                <c:pt idx="11627">
                  <c:v>220.167</c:v>
                </c:pt>
                <c:pt idx="11628">
                  <c:v>220.256</c:v>
                </c:pt>
                <c:pt idx="11629">
                  <c:v>220.285</c:v>
                </c:pt>
                <c:pt idx="11630">
                  <c:v>220.28800000000001</c:v>
                </c:pt>
                <c:pt idx="11631">
                  <c:v>220.292</c:v>
                </c:pt>
                <c:pt idx="11632">
                  <c:v>220.29900000000001</c:v>
                </c:pt>
                <c:pt idx="11633">
                  <c:v>220.30799999999999</c:v>
                </c:pt>
                <c:pt idx="11634">
                  <c:v>220.31899999999999</c:v>
                </c:pt>
                <c:pt idx="11635">
                  <c:v>220.33099999999999</c:v>
                </c:pt>
                <c:pt idx="11636">
                  <c:v>220.34399999999999</c:v>
                </c:pt>
                <c:pt idx="11637">
                  <c:v>220.357</c:v>
                </c:pt>
                <c:pt idx="11638">
                  <c:v>220.37</c:v>
                </c:pt>
                <c:pt idx="11639">
                  <c:v>220.38499999999999</c:v>
                </c:pt>
                <c:pt idx="11640">
                  <c:v>220.40700000000001</c:v>
                </c:pt>
                <c:pt idx="11641">
                  <c:v>220.447</c:v>
                </c:pt>
                <c:pt idx="11642">
                  <c:v>220.49700000000001</c:v>
                </c:pt>
                <c:pt idx="11643">
                  <c:v>220.51</c:v>
                </c:pt>
                <c:pt idx="11644">
                  <c:v>220.51</c:v>
                </c:pt>
                <c:pt idx="11645">
                  <c:v>220.518</c:v>
                </c:pt>
                <c:pt idx="11646">
                  <c:v>220.52799999999999</c:v>
                </c:pt>
                <c:pt idx="11647">
                  <c:v>220.542</c:v>
                </c:pt>
                <c:pt idx="11648">
                  <c:v>220.55600000000001</c:v>
                </c:pt>
                <c:pt idx="11649">
                  <c:v>220.566</c:v>
                </c:pt>
                <c:pt idx="11650">
                  <c:v>220.57599999999999</c:v>
                </c:pt>
                <c:pt idx="11651">
                  <c:v>220.58699999999999</c:v>
                </c:pt>
                <c:pt idx="11652">
                  <c:v>220.59800000000001</c:v>
                </c:pt>
                <c:pt idx="11653">
                  <c:v>220.61099999999999</c:v>
                </c:pt>
                <c:pt idx="11654">
                  <c:v>220.62700000000001</c:v>
                </c:pt>
                <c:pt idx="11655">
                  <c:v>220.64400000000001</c:v>
                </c:pt>
                <c:pt idx="11656">
                  <c:v>220.661</c:v>
                </c:pt>
                <c:pt idx="11657">
                  <c:v>220.67699999999999</c:v>
                </c:pt>
                <c:pt idx="11658">
                  <c:v>220.69200000000001</c:v>
                </c:pt>
                <c:pt idx="11659">
                  <c:v>220.702</c:v>
                </c:pt>
                <c:pt idx="11660">
                  <c:v>220.72499999999999</c:v>
                </c:pt>
                <c:pt idx="11661">
                  <c:v>220.779</c:v>
                </c:pt>
                <c:pt idx="11662">
                  <c:v>220.86099999999999</c:v>
                </c:pt>
                <c:pt idx="11663">
                  <c:v>220.95</c:v>
                </c:pt>
                <c:pt idx="11664">
                  <c:v>220.98699999999999</c:v>
                </c:pt>
                <c:pt idx="11665">
                  <c:v>220.98699999999999</c:v>
                </c:pt>
                <c:pt idx="11666">
                  <c:v>220.98699999999999</c:v>
                </c:pt>
                <c:pt idx="11667">
                  <c:v>220.99299999999999</c:v>
                </c:pt>
                <c:pt idx="11668">
                  <c:v>221.00200000000001</c:v>
                </c:pt>
                <c:pt idx="11669">
                  <c:v>221.01300000000001</c:v>
                </c:pt>
                <c:pt idx="11670">
                  <c:v>221.02699999999999</c:v>
                </c:pt>
                <c:pt idx="11671">
                  <c:v>221.04599999999999</c:v>
                </c:pt>
                <c:pt idx="11672">
                  <c:v>221.06399999999999</c:v>
                </c:pt>
                <c:pt idx="11673">
                  <c:v>221.078</c:v>
                </c:pt>
                <c:pt idx="11674">
                  <c:v>221.08799999999999</c:v>
                </c:pt>
                <c:pt idx="11675">
                  <c:v>221.09800000000001</c:v>
                </c:pt>
                <c:pt idx="11676">
                  <c:v>221.108</c:v>
                </c:pt>
                <c:pt idx="11677">
                  <c:v>221.11799999999999</c:v>
                </c:pt>
                <c:pt idx="11678">
                  <c:v>221.13200000000001</c:v>
                </c:pt>
                <c:pt idx="11679">
                  <c:v>221.16800000000001</c:v>
                </c:pt>
                <c:pt idx="11680">
                  <c:v>221.239</c:v>
                </c:pt>
                <c:pt idx="11681">
                  <c:v>221.328</c:v>
                </c:pt>
                <c:pt idx="11682">
                  <c:v>221.35400000000001</c:v>
                </c:pt>
                <c:pt idx="11683">
                  <c:v>221.35499999999999</c:v>
                </c:pt>
                <c:pt idx="11684">
                  <c:v>221.35900000000001</c:v>
                </c:pt>
                <c:pt idx="11685">
                  <c:v>221.36799999999999</c:v>
                </c:pt>
                <c:pt idx="11686">
                  <c:v>221.381</c:v>
                </c:pt>
                <c:pt idx="11687">
                  <c:v>221.39599999999999</c:v>
                </c:pt>
                <c:pt idx="11688">
                  <c:v>221.40899999999999</c:v>
                </c:pt>
                <c:pt idx="11689">
                  <c:v>221.42099999999999</c:v>
                </c:pt>
                <c:pt idx="11690">
                  <c:v>221.43299999999999</c:v>
                </c:pt>
                <c:pt idx="11691">
                  <c:v>221.446</c:v>
                </c:pt>
                <c:pt idx="11692">
                  <c:v>221.45599999999999</c:v>
                </c:pt>
                <c:pt idx="11693">
                  <c:v>221.46600000000001</c:v>
                </c:pt>
                <c:pt idx="11694">
                  <c:v>221.477</c:v>
                </c:pt>
                <c:pt idx="11695">
                  <c:v>221.48699999999999</c:v>
                </c:pt>
                <c:pt idx="11696">
                  <c:v>221.49600000000001</c:v>
                </c:pt>
                <c:pt idx="11697">
                  <c:v>221.50700000000001</c:v>
                </c:pt>
                <c:pt idx="11698">
                  <c:v>221.52600000000001</c:v>
                </c:pt>
                <c:pt idx="11699">
                  <c:v>221.57400000000001</c:v>
                </c:pt>
                <c:pt idx="11700">
                  <c:v>221.648</c:v>
                </c:pt>
                <c:pt idx="11701">
                  <c:v>221.738</c:v>
                </c:pt>
                <c:pt idx="11702">
                  <c:v>221.82599999999999</c:v>
                </c:pt>
                <c:pt idx="11703">
                  <c:v>221.91499999999999</c:v>
                </c:pt>
                <c:pt idx="11704">
                  <c:v>221.96</c:v>
                </c:pt>
                <c:pt idx="11705">
                  <c:v>221.96</c:v>
                </c:pt>
                <c:pt idx="11706">
                  <c:v>221.96</c:v>
                </c:pt>
                <c:pt idx="11707">
                  <c:v>221.964</c:v>
                </c:pt>
                <c:pt idx="11708">
                  <c:v>221.971</c:v>
                </c:pt>
                <c:pt idx="11709">
                  <c:v>221.97900000000001</c:v>
                </c:pt>
                <c:pt idx="11710">
                  <c:v>221.989</c:v>
                </c:pt>
                <c:pt idx="11711">
                  <c:v>221.999</c:v>
                </c:pt>
                <c:pt idx="11712">
                  <c:v>222.01</c:v>
                </c:pt>
                <c:pt idx="11713">
                  <c:v>222.02199999999999</c:v>
                </c:pt>
                <c:pt idx="11714">
                  <c:v>222.03399999999999</c:v>
                </c:pt>
                <c:pt idx="11715">
                  <c:v>222.04400000000001</c:v>
                </c:pt>
                <c:pt idx="11716">
                  <c:v>222.053</c:v>
                </c:pt>
                <c:pt idx="11717">
                  <c:v>222.06299999999999</c:v>
                </c:pt>
                <c:pt idx="11718">
                  <c:v>222.07400000000001</c:v>
                </c:pt>
                <c:pt idx="11719">
                  <c:v>222.083</c:v>
                </c:pt>
                <c:pt idx="11720">
                  <c:v>222.09399999999999</c:v>
                </c:pt>
                <c:pt idx="11721">
                  <c:v>222.126</c:v>
                </c:pt>
                <c:pt idx="11722">
                  <c:v>222.185</c:v>
                </c:pt>
                <c:pt idx="11723">
                  <c:v>222.26</c:v>
                </c:pt>
                <c:pt idx="11724">
                  <c:v>222.29499999999999</c:v>
                </c:pt>
                <c:pt idx="11725">
                  <c:v>222.30099999999999</c:v>
                </c:pt>
                <c:pt idx="11726">
                  <c:v>222.304</c:v>
                </c:pt>
                <c:pt idx="11727">
                  <c:v>222.321</c:v>
                </c:pt>
                <c:pt idx="11728">
                  <c:v>222.37</c:v>
                </c:pt>
                <c:pt idx="11729">
                  <c:v>222.43799999999999</c:v>
                </c:pt>
                <c:pt idx="11730">
                  <c:v>222.48</c:v>
                </c:pt>
                <c:pt idx="11731">
                  <c:v>222.488</c:v>
                </c:pt>
                <c:pt idx="11732">
                  <c:v>222.488</c:v>
                </c:pt>
                <c:pt idx="11733">
                  <c:v>222.49299999999999</c:v>
                </c:pt>
                <c:pt idx="11734">
                  <c:v>222.51400000000001</c:v>
                </c:pt>
                <c:pt idx="11735">
                  <c:v>222.542</c:v>
                </c:pt>
                <c:pt idx="11736">
                  <c:v>222.566</c:v>
                </c:pt>
                <c:pt idx="11737">
                  <c:v>222.59299999999999</c:v>
                </c:pt>
                <c:pt idx="11738">
                  <c:v>222.60300000000001</c:v>
                </c:pt>
                <c:pt idx="11739">
                  <c:v>222.60499999999999</c:v>
                </c:pt>
                <c:pt idx="11740">
                  <c:v>222.60499999999999</c:v>
                </c:pt>
                <c:pt idx="11741">
                  <c:v>222.60599999999999</c:v>
                </c:pt>
                <c:pt idx="11742">
                  <c:v>222.61500000000001</c:v>
                </c:pt>
                <c:pt idx="11743">
                  <c:v>222.64599999999999</c:v>
                </c:pt>
                <c:pt idx="11744">
                  <c:v>222.71299999999999</c:v>
                </c:pt>
                <c:pt idx="11745">
                  <c:v>222.773</c:v>
                </c:pt>
                <c:pt idx="11746">
                  <c:v>222.821</c:v>
                </c:pt>
                <c:pt idx="11747">
                  <c:v>222.83600000000001</c:v>
                </c:pt>
                <c:pt idx="11748">
                  <c:v>222.83600000000001</c:v>
                </c:pt>
                <c:pt idx="11749">
                  <c:v>222.839</c:v>
                </c:pt>
                <c:pt idx="11750">
                  <c:v>222.845</c:v>
                </c:pt>
                <c:pt idx="11751">
                  <c:v>222.85499999999999</c:v>
                </c:pt>
                <c:pt idx="11752">
                  <c:v>222.86799999999999</c:v>
                </c:pt>
                <c:pt idx="11753">
                  <c:v>222.88</c:v>
                </c:pt>
                <c:pt idx="11754">
                  <c:v>222.89</c:v>
                </c:pt>
                <c:pt idx="11755">
                  <c:v>222.898</c:v>
                </c:pt>
                <c:pt idx="11756">
                  <c:v>222.90899999999999</c:v>
                </c:pt>
                <c:pt idx="11757">
                  <c:v>222.91900000000001</c:v>
                </c:pt>
                <c:pt idx="11758">
                  <c:v>222.935</c:v>
                </c:pt>
                <c:pt idx="11759">
                  <c:v>222.97200000000001</c:v>
                </c:pt>
                <c:pt idx="11760">
                  <c:v>223.01900000000001</c:v>
                </c:pt>
                <c:pt idx="11761">
                  <c:v>223.04400000000001</c:v>
                </c:pt>
                <c:pt idx="11762">
                  <c:v>223.05500000000001</c:v>
                </c:pt>
                <c:pt idx="11763">
                  <c:v>223.06700000000001</c:v>
                </c:pt>
                <c:pt idx="11764">
                  <c:v>223.078</c:v>
                </c:pt>
                <c:pt idx="11765">
                  <c:v>223.089</c:v>
                </c:pt>
                <c:pt idx="11766">
                  <c:v>223.101</c:v>
                </c:pt>
                <c:pt idx="11767">
                  <c:v>223.113</c:v>
                </c:pt>
                <c:pt idx="11768">
                  <c:v>223.124</c:v>
                </c:pt>
                <c:pt idx="11769">
                  <c:v>223.13300000000001</c:v>
                </c:pt>
                <c:pt idx="11770">
                  <c:v>223.14400000000001</c:v>
                </c:pt>
                <c:pt idx="11771">
                  <c:v>223.155</c:v>
                </c:pt>
                <c:pt idx="11772">
                  <c:v>223.16499999999999</c:v>
                </c:pt>
                <c:pt idx="11773">
                  <c:v>223.18199999999999</c:v>
                </c:pt>
                <c:pt idx="11774">
                  <c:v>223.233</c:v>
                </c:pt>
                <c:pt idx="11775">
                  <c:v>223.315</c:v>
                </c:pt>
                <c:pt idx="11776">
                  <c:v>223.35400000000001</c:v>
                </c:pt>
                <c:pt idx="11777">
                  <c:v>223.36500000000001</c:v>
                </c:pt>
                <c:pt idx="11778">
                  <c:v>223.375</c:v>
                </c:pt>
                <c:pt idx="11779">
                  <c:v>223.387</c:v>
                </c:pt>
                <c:pt idx="11780">
                  <c:v>223.398</c:v>
                </c:pt>
                <c:pt idx="11781">
                  <c:v>223.40899999999999</c:v>
                </c:pt>
                <c:pt idx="11782">
                  <c:v>223.422</c:v>
                </c:pt>
                <c:pt idx="11783">
                  <c:v>223.435</c:v>
                </c:pt>
                <c:pt idx="11784">
                  <c:v>223.44800000000001</c:v>
                </c:pt>
                <c:pt idx="11785">
                  <c:v>223.458</c:v>
                </c:pt>
                <c:pt idx="11786">
                  <c:v>223.46899999999999</c:v>
                </c:pt>
                <c:pt idx="11787">
                  <c:v>223.48</c:v>
                </c:pt>
                <c:pt idx="11788">
                  <c:v>223.49100000000001</c:v>
                </c:pt>
                <c:pt idx="11789">
                  <c:v>223.5</c:v>
                </c:pt>
                <c:pt idx="11790">
                  <c:v>223.511</c:v>
                </c:pt>
                <c:pt idx="11791">
                  <c:v>223.53</c:v>
                </c:pt>
                <c:pt idx="11792">
                  <c:v>223.572</c:v>
                </c:pt>
                <c:pt idx="11793">
                  <c:v>223.64</c:v>
                </c:pt>
                <c:pt idx="11794">
                  <c:v>223.72900000000001</c:v>
                </c:pt>
                <c:pt idx="11795">
                  <c:v>223.815</c:v>
                </c:pt>
                <c:pt idx="11796">
                  <c:v>223.87799999999999</c:v>
                </c:pt>
                <c:pt idx="11797">
                  <c:v>223.87799999999999</c:v>
                </c:pt>
                <c:pt idx="11798">
                  <c:v>223.87799999999999</c:v>
                </c:pt>
                <c:pt idx="11799">
                  <c:v>223.88200000000001</c:v>
                </c:pt>
                <c:pt idx="11800">
                  <c:v>223.89</c:v>
                </c:pt>
                <c:pt idx="11801">
                  <c:v>223.9</c:v>
                </c:pt>
                <c:pt idx="11802">
                  <c:v>223.91</c:v>
                </c:pt>
                <c:pt idx="11803">
                  <c:v>223.92</c:v>
                </c:pt>
                <c:pt idx="11804">
                  <c:v>223.93199999999999</c:v>
                </c:pt>
                <c:pt idx="11805">
                  <c:v>223.94399999999999</c:v>
                </c:pt>
                <c:pt idx="11806">
                  <c:v>223.95400000000001</c:v>
                </c:pt>
                <c:pt idx="11807">
                  <c:v>223.964</c:v>
                </c:pt>
                <c:pt idx="11808">
                  <c:v>223.97499999999999</c:v>
                </c:pt>
                <c:pt idx="11809">
                  <c:v>223.98500000000001</c:v>
                </c:pt>
                <c:pt idx="11810">
                  <c:v>223.995</c:v>
                </c:pt>
                <c:pt idx="11811">
                  <c:v>224.02</c:v>
                </c:pt>
                <c:pt idx="11812">
                  <c:v>224.07400000000001</c:v>
                </c:pt>
                <c:pt idx="11813">
                  <c:v>224.155</c:v>
                </c:pt>
                <c:pt idx="11814">
                  <c:v>224.202</c:v>
                </c:pt>
                <c:pt idx="11815">
                  <c:v>224.202</c:v>
                </c:pt>
                <c:pt idx="11816">
                  <c:v>224.208</c:v>
                </c:pt>
                <c:pt idx="11817">
                  <c:v>224.214</c:v>
                </c:pt>
                <c:pt idx="11818">
                  <c:v>224.22300000000001</c:v>
                </c:pt>
                <c:pt idx="11819">
                  <c:v>224.232</c:v>
                </c:pt>
                <c:pt idx="11820">
                  <c:v>224.24199999999999</c:v>
                </c:pt>
                <c:pt idx="11821">
                  <c:v>224.25200000000001</c:v>
                </c:pt>
                <c:pt idx="11822">
                  <c:v>224.26300000000001</c:v>
                </c:pt>
                <c:pt idx="11823">
                  <c:v>224.27500000000001</c:v>
                </c:pt>
                <c:pt idx="11824">
                  <c:v>224.28800000000001</c:v>
                </c:pt>
                <c:pt idx="11825">
                  <c:v>224.30099999999999</c:v>
                </c:pt>
                <c:pt idx="11826">
                  <c:v>224.31299999999999</c:v>
                </c:pt>
                <c:pt idx="11827">
                  <c:v>224.32400000000001</c:v>
                </c:pt>
                <c:pt idx="11828">
                  <c:v>224.33600000000001</c:v>
                </c:pt>
                <c:pt idx="11829">
                  <c:v>224.35</c:v>
                </c:pt>
                <c:pt idx="11830">
                  <c:v>224.36500000000001</c:v>
                </c:pt>
                <c:pt idx="11831">
                  <c:v>224.39</c:v>
                </c:pt>
                <c:pt idx="11832">
                  <c:v>224.441</c:v>
                </c:pt>
                <c:pt idx="11833">
                  <c:v>224.52099999999999</c:v>
                </c:pt>
                <c:pt idx="11834">
                  <c:v>224.61</c:v>
                </c:pt>
                <c:pt idx="11835">
                  <c:v>224.69900000000001</c:v>
                </c:pt>
                <c:pt idx="11836">
                  <c:v>224.785</c:v>
                </c:pt>
                <c:pt idx="11837">
                  <c:v>224.84800000000001</c:v>
                </c:pt>
                <c:pt idx="11838">
                  <c:v>224.85499999999999</c:v>
                </c:pt>
                <c:pt idx="11839">
                  <c:v>224.85499999999999</c:v>
                </c:pt>
                <c:pt idx="11840">
                  <c:v>224.86</c:v>
                </c:pt>
                <c:pt idx="11841">
                  <c:v>224.87200000000001</c:v>
                </c:pt>
                <c:pt idx="11842">
                  <c:v>224.88300000000001</c:v>
                </c:pt>
                <c:pt idx="11843">
                  <c:v>224.89500000000001</c:v>
                </c:pt>
                <c:pt idx="11844">
                  <c:v>224.905</c:v>
                </c:pt>
                <c:pt idx="11845">
                  <c:v>224.91499999999999</c:v>
                </c:pt>
                <c:pt idx="11846">
                  <c:v>224.928</c:v>
                </c:pt>
                <c:pt idx="11847">
                  <c:v>224.941</c:v>
                </c:pt>
                <c:pt idx="11848">
                  <c:v>224.952</c:v>
                </c:pt>
                <c:pt idx="11849">
                  <c:v>224.96299999999999</c:v>
                </c:pt>
                <c:pt idx="11850">
                  <c:v>224.97300000000001</c:v>
                </c:pt>
                <c:pt idx="11851">
                  <c:v>224.98400000000001</c:v>
                </c:pt>
                <c:pt idx="11852">
                  <c:v>224.99299999999999</c:v>
                </c:pt>
                <c:pt idx="11853">
                  <c:v>225.00299999999999</c:v>
                </c:pt>
                <c:pt idx="11854">
                  <c:v>225.011</c:v>
                </c:pt>
                <c:pt idx="11855">
                  <c:v>225.02</c:v>
                </c:pt>
                <c:pt idx="11856">
                  <c:v>225.03</c:v>
                </c:pt>
                <c:pt idx="11857">
                  <c:v>225.042</c:v>
                </c:pt>
                <c:pt idx="11858">
                  <c:v>225.05699999999999</c:v>
                </c:pt>
                <c:pt idx="11859">
                  <c:v>225.07599999999999</c:v>
                </c:pt>
                <c:pt idx="11860">
                  <c:v>225.09399999999999</c:v>
                </c:pt>
                <c:pt idx="11861">
                  <c:v>225.10499999999999</c:v>
                </c:pt>
                <c:pt idx="11862">
                  <c:v>225.11600000000001</c:v>
                </c:pt>
                <c:pt idx="11863">
                  <c:v>225.12700000000001</c:v>
                </c:pt>
                <c:pt idx="11864">
                  <c:v>225.137</c:v>
                </c:pt>
                <c:pt idx="11865">
                  <c:v>225.154</c:v>
                </c:pt>
                <c:pt idx="11866">
                  <c:v>225.19300000000001</c:v>
                </c:pt>
                <c:pt idx="11867">
                  <c:v>225.24799999999999</c:v>
                </c:pt>
                <c:pt idx="11868">
                  <c:v>225.30799999999999</c:v>
                </c:pt>
                <c:pt idx="11869">
                  <c:v>225.37899999999999</c:v>
                </c:pt>
                <c:pt idx="11870">
                  <c:v>225.416</c:v>
                </c:pt>
                <c:pt idx="11871">
                  <c:v>225.417</c:v>
                </c:pt>
                <c:pt idx="11872">
                  <c:v>225.42500000000001</c:v>
                </c:pt>
                <c:pt idx="11873">
                  <c:v>225.43600000000001</c:v>
                </c:pt>
                <c:pt idx="11874">
                  <c:v>225.45</c:v>
                </c:pt>
                <c:pt idx="11875">
                  <c:v>225.464</c:v>
                </c:pt>
                <c:pt idx="11876">
                  <c:v>225.477</c:v>
                </c:pt>
                <c:pt idx="11877">
                  <c:v>225.49</c:v>
                </c:pt>
                <c:pt idx="11878">
                  <c:v>225.501</c:v>
                </c:pt>
                <c:pt idx="11879">
                  <c:v>225.51</c:v>
                </c:pt>
                <c:pt idx="11880">
                  <c:v>225.52</c:v>
                </c:pt>
                <c:pt idx="11881">
                  <c:v>225.53</c:v>
                </c:pt>
                <c:pt idx="11882">
                  <c:v>225.54</c:v>
                </c:pt>
                <c:pt idx="11883">
                  <c:v>225.55199999999999</c:v>
                </c:pt>
                <c:pt idx="11884">
                  <c:v>225.56200000000001</c:v>
                </c:pt>
                <c:pt idx="11885">
                  <c:v>225.572</c:v>
                </c:pt>
                <c:pt idx="11886">
                  <c:v>225.58</c:v>
                </c:pt>
                <c:pt idx="11887">
                  <c:v>225.584</c:v>
                </c:pt>
                <c:pt idx="11888">
                  <c:v>225.58500000000001</c:v>
                </c:pt>
                <c:pt idx="11889">
                  <c:v>225.58799999999999</c:v>
                </c:pt>
                <c:pt idx="11890">
                  <c:v>225.595</c:v>
                </c:pt>
                <c:pt idx="11891">
                  <c:v>225.60300000000001</c:v>
                </c:pt>
                <c:pt idx="11892">
                  <c:v>225.608</c:v>
                </c:pt>
                <c:pt idx="11893">
                  <c:v>225.608</c:v>
                </c:pt>
                <c:pt idx="11894">
                  <c:v>225.608</c:v>
                </c:pt>
                <c:pt idx="11895">
                  <c:v>225.608</c:v>
                </c:pt>
                <c:pt idx="11896">
                  <c:v>225.60900000000001</c:v>
                </c:pt>
                <c:pt idx="11897">
                  <c:v>225.60900000000001</c:v>
                </c:pt>
                <c:pt idx="11898">
                  <c:v>225.61</c:v>
                </c:pt>
                <c:pt idx="11899">
                  <c:v>225.61</c:v>
                </c:pt>
                <c:pt idx="11900">
                  <c:v>225.61099999999999</c:v>
                </c:pt>
                <c:pt idx="11901">
                  <c:v>225.61099999999999</c:v>
                </c:pt>
                <c:pt idx="11902">
                  <c:v>225.61099999999999</c:v>
                </c:pt>
                <c:pt idx="11903">
                  <c:v>225.61099999999999</c:v>
                </c:pt>
                <c:pt idx="11904">
                  <c:v>225.61099999999999</c:v>
                </c:pt>
                <c:pt idx="11905">
                  <c:v>225.61099999999999</c:v>
                </c:pt>
                <c:pt idx="11906">
                  <c:v>225.61099999999999</c:v>
                </c:pt>
                <c:pt idx="11907">
                  <c:v>225.61099999999999</c:v>
                </c:pt>
                <c:pt idx="11908">
                  <c:v>225.61099999999999</c:v>
                </c:pt>
                <c:pt idx="11909">
                  <c:v>225.61099999999999</c:v>
                </c:pt>
                <c:pt idx="11910">
                  <c:v>225.61099999999999</c:v>
                </c:pt>
                <c:pt idx="11911">
                  <c:v>225.61099999999999</c:v>
                </c:pt>
                <c:pt idx="11912">
                  <c:v>225.61500000000001</c:v>
                </c:pt>
                <c:pt idx="11913">
                  <c:v>225.63800000000001</c:v>
                </c:pt>
                <c:pt idx="11914">
                  <c:v>225.655</c:v>
                </c:pt>
                <c:pt idx="11915">
                  <c:v>225.66499999999999</c:v>
                </c:pt>
                <c:pt idx="11916">
                  <c:v>225.67599999999999</c:v>
                </c:pt>
                <c:pt idx="11917">
                  <c:v>225.68799999999999</c:v>
                </c:pt>
                <c:pt idx="11918">
                  <c:v>225.71</c:v>
                </c:pt>
                <c:pt idx="11919">
                  <c:v>225.73699999999999</c:v>
                </c:pt>
                <c:pt idx="11920">
                  <c:v>225.73699999999999</c:v>
                </c:pt>
                <c:pt idx="11921">
                  <c:v>225.73699999999999</c:v>
                </c:pt>
                <c:pt idx="11922">
                  <c:v>225.74100000000001</c:v>
                </c:pt>
                <c:pt idx="11923">
                  <c:v>225.76</c:v>
                </c:pt>
                <c:pt idx="11924">
                  <c:v>225.8</c:v>
                </c:pt>
                <c:pt idx="11925">
                  <c:v>225.87</c:v>
                </c:pt>
                <c:pt idx="11926">
                  <c:v>225.88499999999999</c:v>
                </c:pt>
                <c:pt idx="11927">
                  <c:v>225.88499999999999</c:v>
                </c:pt>
                <c:pt idx="11928">
                  <c:v>225.88499999999999</c:v>
                </c:pt>
                <c:pt idx="11929">
                  <c:v>225.89</c:v>
                </c:pt>
                <c:pt idx="11930">
                  <c:v>225.9</c:v>
                </c:pt>
                <c:pt idx="11931">
                  <c:v>225.91200000000001</c:v>
                </c:pt>
                <c:pt idx="11932">
                  <c:v>225.92500000000001</c:v>
                </c:pt>
                <c:pt idx="11933">
                  <c:v>225.93600000000001</c:v>
                </c:pt>
                <c:pt idx="11934">
                  <c:v>225.946</c:v>
                </c:pt>
                <c:pt idx="11935">
                  <c:v>225.95599999999999</c:v>
                </c:pt>
                <c:pt idx="11936">
                  <c:v>225.96700000000001</c:v>
                </c:pt>
                <c:pt idx="11937">
                  <c:v>225.995</c:v>
                </c:pt>
                <c:pt idx="11938">
                  <c:v>226.053</c:v>
                </c:pt>
                <c:pt idx="11939">
                  <c:v>226.137</c:v>
                </c:pt>
                <c:pt idx="11940">
                  <c:v>226.22499999999999</c:v>
                </c:pt>
                <c:pt idx="11941">
                  <c:v>226.267</c:v>
                </c:pt>
                <c:pt idx="11942">
                  <c:v>226.26900000000001</c:v>
                </c:pt>
                <c:pt idx="11943">
                  <c:v>226.27600000000001</c:v>
                </c:pt>
                <c:pt idx="11944">
                  <c:v>226.28399999999999</c:v>
                </c:pt>
                <c:pt idx="11945">
                  <c:v>226.29599999999999</c:v>
                </c:pt>
                <c:pt idx="11946">
                  <c:v>226.31</c:v>
                </c:pt>
                <c:pt idx="11947">
                  <c:v>226.32300000000001</c:v>
                </c:pt>
                <c:pt idx="11948">
                  <c:v>226.33500000000001</c:v>
                </c:pt>
                <c:pt idx="11949">
                  <c:v>226.346</c:v>
                </c:pt>
                <c:pt idx="11950">
                  <c:v>226.357</c:v>
                </c:pt>
                <c:pt idx="11951">
                  <c:v>226.37</c:v>
                </c:pt>
                <c:pt idx="11952">
                  <c:v>226.40700000000001</c:v>
                </c:pt>
                <c:pt idx="11953">
                  <c:v>226.47200000000001</c:v>
                </c:pt>
                <c:pt idx="11954">
                  <c:v>226.56100000000001</c:v>
                </c:pt>
                <c:pt idx="11955">
                  <c:v>226.571</c:v>
                </c:pt>
                <c:pt idx="11956">
                  <c:v>226.571</c:v>
                </c:pt>
                <c:pt idx="11957">
                  <c:v>226.57300000000001</c:v>
                </c:pt>
                <c:pt idx="11958">
                  <c:v>226.57900000000001</c:v>
                </c:pt>
                <c:pt idx="11959">
                  <c:v>226.58699999999999</c:v>
                </c:pt>
                <c:pt idx="11960">
                  <c:v>226.596</c:v>
                </c:pt>
                <c:pt idx="11961">
                  <c:v>226.60599999999999</c:v>
                </c:pt>
                <c:pt idx="11962">
                  <c:v>226.61699999999999</c:v>
                </c:pt>
                <c:pt idx="11963">
                  <c:v>226.63</c:v>
                </c:pt>
                <c:pt idx="11964">
                  <c:v>226.643</c:v>
                </c:pt>
                <c:pt idx="11965">
                  <c:v>226.65700000000001</c:v>
                </c:pt>
                <c:pt idx="11966">
                  <c:v>226.67</c:v>
                </c:pt>
                <c:pt idx="11967">
                  <c:v>226.68199999999999</c:v>
                </c:pt>
                <c:pt idx="11968">
                  <c:v>226.69399999999999</c:v>
                </c:pt>
                <c:pt idx="11969">
                  <c:v>226.70599999999999</c:v>
                </c:pt>
                <c:pt idx="11970">
                  <c:v>226.71700000000001</c:v>
                </c:pt>
                <c:pt idx="11971">
                  <c:v>226.727</c:v>
                </c:pt>
                <c:pt idx="11972">
                  <c:v>226.738</c:v>
                </c:pt>
                <c:pt idx="11973">
                  <c:v>226.749</c:v>
                </c:pt>
                <c:pt idx="11974">
                  <c:v>226.76499999999999</c:v>
                </c:pt>
                <c:pt idx="11975">
                  <c:v>226.81100000000001</c:v>
                </c:pt>
                <c:pt idx="11976">
                  <c:v>226.88499999999999</c:v>
                </c:pt>
                <c:pt idx="11977">
                  <c:v>226.953</c:v>
                </c:pt>
                <c:pt idx="11978">
                  <c:v>227.02600000000001</c:v>
                </c:pt>
                <c:pt idx="11979">
                  <c:v>227.1</c:v>
                </c:pt>
                <c:pt idx="11980">
                  <c:v>227.1</c:v>
                </c:pt>
                <c:pt idx="11981">
                  <c:v>227.102</c:v>
                </c:pt>
                <c:pt idx="11982">
                  <c:v>227.10599999999999</c:v>
                </c:pt>
                <c:pt idx="11983">
                  <c:v>227.11500000000001</c:v>
                </c:pt>
                <c:pt idx="11984">
                  <c:v>227.124</c:v>
                </c:pt>
                <c:pt idx="11985">
                  <c:v>227.13399999999999</c:v>
                </c:pt>
                <c:pt idx="11986">
                  <c:v>227.14599999999999</c:v>
                </c:pt>
                <c:pt idx="11987">
                  <c:v>227.15799999999999</c:v>
                </c:pt>
                <c:pt idx="11988">
                  <c:v>227.17099999999999</c:v>
                </c:pt>
                <c:pt idx="11989">
                  <c:v>227.18199999999999</c:v>
                </c:pt>
                <c:pt idx="11990">
                  <c:v>227.191</c:v>
                </c:pt>
                <c:pt idx="11991">
                  <c:v>227.2</c:v>
                </c:pt>
                <c:pt idx="11992">
                  <c:v>227.21</c:v>
                </c:pt>
                <c:pt idx="11993">
                  <c:v>227.22</c:v>
                </c:pt>
                <c:pt idx="11994">
                  <c:v>227.23</c:v>
                </c:pt>
                <c:pt idx="11995">
                  <c:v>227.24100000000001</c:v>
                </c:pt>
                <c:pt idx="11996">
                  <c:v>227.25399999999999</c:v>
                </c:pt>
                <c:pt idx="11997">
                  <c:v>227.286</c:v>
                </c:pt>
                <c:pt idx="11998">
                  <c:v>227.34100000000001</c:v>
                </c:pt>
                <c:pt idx="11999">
                  <c:v>227.41399999999999</c:v>
                </c:pt>
                <c:pt idx="12000">
                  <c:v>227.49199999999999</c:v>
                </c:pt>
                <c:pt idx="12001">
                  <c:v>227.53700000000001</c:v>
                </c:pt>
                <c:pt idx="12002">
                  <c:v>227.53700000000001</c:v>
                </c:pt>
                <c:pt idx="12003">
                  <c:v>227.541</c:v>
                </c:pt>
                <c:pt idx="12004">
                  <c:v>227.548</c:v>
                </c:pt>
                <c:pt idx="12005">
                  <c:v>227.55699999999999</c:v>
                </c:pt>
                <c:pt idx="12006">
                  <c:v>227.56700000000001</c:v>
                </c:pt>
                <c:pt idx="12007">
                  <c:v>227.57900000000001</c:v>
                </c:pt>
                <c:pt idx="12008">
                  <c:v>227.59299999999999</c:v>
                </c:pt>
                <c:pt idx="12009">
                  <c:v>227.60499999999999</c:v>
                </c:pt>
                <c:pt idx="12010">
                  <c:v>227.61500000000001</c:v>
                </c:pt>
                <c:pt idx="12011">
                  <c:v>227.62700000000001</c:v>
                </c:pt>
                <c:pt idx="12012">
                  <c:v>227.64</c:v>
                </c:pt>
                <c:pt idx="12013">
                  <c:v>227.655</c:v>
                </c:pt>
                <c:pt idx="12014">
                  <c:v>227.684</c:v>
                </c:pt>
                <c:pt idx="12015">
                  <c:v>227.75899999999999</c:v>
                </c:pt>
                <c:pt idx="12016">
                  <c:v>227.84700000000001</c:v>
                </c:pt>
                <c:pt idx="12017">
                  <c:v>227.93700000000001</c:v>
                </c:pt>
                <c:pt idx="12018">
                  <c:v>227.95099999999999</c:v>
                </c:pt>
                <c:pt idx="12019">
                  <c:v>227.95099999999999</c:v>
                </c:pt>
                <c:pt idx="12020">
                  <c:v>227.95699999999999</c:v>
                </c:pt>
                <c:pt idx="12021">
                  <c:v>227.96700000000001</c:v>
                </c:pt>
                <c:pt idx="12022">
                  <c:v>227.97900000000001</c:v>
                </c:pt>
                <c:pt idx="12023">
                  <c:v>227.99299999999999</c:v>
                </c:pt>
                <c:pt idx="12024">
                  <c:v>228.005</c:v>
                </c:pt>
                <c:pt idx="12025">
                  <c:v>228.01499999999999</c:v>
                </c:pt>
                <c:pt idx="12026">
                  <c:v>228.024</c:v>
                </c:pt>
                <c:pt idx="12027">
                  <c:v>228.035</c:v>
                </c:pt>
                <c:pt idx="12028">
                  <c:v>228.04599999999999</c:v>
                </c:pt>
                <c:pt idx="12029">
                  <c:v>228.05699999999999</c:v>
                </c:pt>
                <c:pt idx="12030">
                  <c:v>228.08</c:v>
                </c:pt>
                <c:pt idx="12031">
                  <c:v>228.12700000000001</c:v>
                </c:pt>
                <c:pt idx="12032">
                  <c:v>228.20099999999999</c:v>
                </c:pt>
                <c:pt idx="12033">
                  <c:v>228.286</c:v>
                </c:pt>
                <c:pt idx="12034">
                  <c:v>228.339</c:v>
                </c:pt>
                <c:pt idx="12035">
                  <c:v>228.339</c:v>
                </c:pt>
                <c:pt idx="12036">
                  <c:v>228.34200000000001</c:v>
                </c:pt>
                <c:pt idx="12037">
                  <c:v>228.35</c:v>
                </c:pt>
                <c:pt idx="12038">
                  <c:v>228.358</c:v>
                </c:pt>
                <c:pt idx="12039">
                  <c:v>228.36699999999999</c:v>
                </c:pt>
                <c:pt idx="12040">
                  <c:v>228.38</c:v>
                </c:pt>
                <c:pt idx="12041">
                  <c:v>228.40600000000001</c:v>
                </c:pt>
                <c:pt idx="12042">
                  <c:v>228.45500000000001</c:v>
                </c:pt>
                <c:pt idx="12043">
                  <c:v>228.529</c:v>
                </c:pt>
                <c:pt idx="12044">
                  <c:v>228.61500000000001</c:v>
                </c:pt>
                <c:pt idx="12045">
                  <c:v>228.69900000000001</c:v>
                </c:pt>
                <c:pt idx="12046">
                  <c:v>228.78899999999999</c:v>
                </c:pt>
                <c:pt idx="12047">
                  <c:v>228.87899999999999</c:v>
                </c:pt>
                <c:pt idx="12048">
                  <c:v>228.96899999999999</c:v>
                </c:pt>
                <c:pt idx="12049">
                  <c:v>229.05099999999999</c:v>
                </c:pt>
                <c:pt idx="12050">
                  <c:v>229.08</c:v>
                </c:pt>
                <c:pt idx="12051">
                  <c:v>229.08</c:v>
                </c:pt>
                <c:pt idx="12052">
                  <c:v>229.08</c:v>
                </c:pt>
                <c:pt idx="12053">
                  <c:v>229.08699999999999</c:v>
                </c:pt>
                <c:pt idx="12054">
                  <c:v>229.11699999999999</c:v>
                </c:pt>
                <c:pt idx="12055">
                  <c:v>229.172</c:v>
                </c:pt>
                <c:pt idx="12056">
                  <c:v>229.239</c:v>
                </c:pt>
                <c:pt idx="12057">
                  <c:v>229.28899999999999</c:v>
                </c:pt>
                <c:pt idx="12058">
                  <c:v>229.315</c:v>
                </c:pt>
                <c:pt idx="12059">
                  <c:v>229.315</c:v>
                </c:pt>
                <c:pt idx="12060">
                  <c:v>229.315</c:v>
                </c:pt>
                <c:pt idx="12061">
                  <c:v>229.32</c:v>
                </c:pt>
                <c:pt idx="12062">
                  <c:v>229.328</c:v>
                </c:pt>
                <c:pt idx="12063">
                  <c:v>229.33699999999999</c:v>
                </c:pt>
                <c:pt idx="12064">
                  <c:v>229.35</c:v>
                </c:pt>
                <c:pt idx="12065">
                  <c:v>229.36199999999999</c:v>
                </c:pt>
                <c:pt idx="12066">
                  <c:v>229.37299999999999</c:v>
                </c:pt>
                <c:pt idx="12067">
                  <c:v>229.381</c:v>
                </c:pt>
                <c:pt idx="12068">
                  <c:v>229.39099999999999</c:v>
                </c:pt>
                <c:pt idx="12069">
                  <c:v>229.40100000000001</c:v>
                </c:pt>
                <c:pt idx="12070">
                  <c:v>229.411</c:v>
                </c:pt>
                <c:pt idx="12071">
                  <c:v>229.434</c:v>
                </c:pt>
                <c:pt idx="12072">
                  <c:v>229.482</c:v>
                </c:pt>
                <c:pt idx="12073">
                  <c:v>229.54599999999999</c:v>
                </c:pt>
                <c:pt idx="12074">
                  <c:v>229.57599999999999</c:v>
                </c:pt>
                <c:pt idx="12075">
                  <c:v>229.57599999999999</c:v>
                </c:pt>
                <c:pt idx="12076">
                  <c:v>229.58199999999999</c:v>
                </c:pt>
                <c:pt idx="12077">
                  <c:v>229.59100000000001</c:v>
                </c:pt>
                <c:pt idx="12078">
                  <c:v>229.601</c:v>
                </c:pt>
                <c:pt idx="12079">
                  <c:v>229.61199999999999</c:v>
                </c:pt>
                <c:pt idx="12080">
                  <c:v>229.625</c:v>
                </c:pt>
                <c:pt idx="12081">
                  <c:v>229.63800000000001</c:v>
                </c:pt>
                <c:pt idx="12082">
                  <c:v>229.65100000000001</c:v>
                </c:pt>
                <c:pt idx="12083">
                  <c:v>229.66200000000001</c:v>
                </c:pt>
                <c:pt idx="12084">
                  <c:v>229.673</c:v>
                </c:pt>
                <c:pt idx="12085">
                  <c:v>229.684</c:v>
                </c:pt>
                <c:pt idx="12086">
                  <c:v>229.69399999999999</c:v>
                </c:pt>
                <c:pt idx="12087">
                  <c:v>229.70599999999999</c:v>
                </c:pt>
                <c:pt idx="12088">
                  <c:v>229.732</c:v>
                </c:pt>
                <c:pt idx="12089">
                  <c:v>229.78899999999999</c:v>
                </c:pt>
                <c:pt idx="12090">
                  <c:v>229.87299999999999</c:v>
                </c:pt>
                <c:pt idx="12091">
                  <c:v>229.94300000000001</c:v>
                </c:pt>
                <c:pt idx="12092">
                  <c:v>229.95500000000001</c:v>
                </c:pt>
                <c:pt idx="12093">
                  <c:v>229.95699999999999</c:v>
                </c:pt>
                <c:pt idx="12094">
                  <c:v>229.96100000000001</c:v>
                </c:pt>
                <c:pt idx="12095">
                  <c:v>229.96600000000001</c:v>
                </c:pt>
                <c:pt idx="12096">
                  <c:v>229.96799999999999</c:v>
                </c:pt>
                <c:pt idx="12097">
                  <c:v>229.96799999999999</c:v>
                </c:pt>
                <c:pt idx="12098">
                  <c:v>229.96899999999999</c:v>
                </c:pt>
                <c:pt idx="12099">
                  <c:v>229.97</c:v>
                </c:pt>
                <c:pt idx="12100">
                  <c:v>229.971</c:v>
                </c:pt>
                <c:pt idx="12101">
                  <c:v>229.97200000000001</c:v>
                </c:pt>
                <c:pt idx="12102">
                  <c:v>229.97399999999999</c:v>
                </c:pt>
                <c:pt idx="12103">
                  <c:v>229.97900000000001</c:v>
                </c:pt>
                <c:pt idx="12104">
                  <c:v>229.988</c:v>
                </c:pt>
                <c:pt idx="12105">
                  <c:v>229.994</c:v>
                </c:pt>
                <c:pt idx="12106">
                  <c:v>229.99799999999999</c:v>
                </c:pt>
                <c:pt idx="12107">
                  <c:v>230.011</c:v>
                </c:pt>
                <c:pt idx="12108">
                  <c:v>230.03</c:v>
                </c:pt>
                <c:pt idx="12109">
                  <c:v>230.04400000000001</c:v>
                </c:pt>
                <c:pt idx="12110">
                  <c:v>230.05199999999999</c:v>
                </c:pt>
                <c:pt idx="12111">
                  <c:v>230.06200000000001</c:v>
                </c:pt>
                <c:pt idx="12112">
                  <c:v>230.07499999999999</c:v>
                </c:pt>
                <c:pt idx="12113">
                  <c:v>230.08799999999999</c:v>
                </c:pt>
                <c:pt idx="12114">
                  <c:v>230.101</c:v>
                </c:pt>
                <c:pt idx="12115">
                  <c:v>230.11</c:v>
                </c:pt>
                <c:pt idx="12116">
                  <c:v>230.12</c:v>
                </c:pt>
                <c:pt idx="12117">
                  <c:v>230.131</c:v>
                </c:pt>
                <c:pt idx="12118">
                  <c:v>230.142</c:v>
                </c:pt>
                <c:pt idx="12119">
                  <c:v>230.15299999999999</c:v>
                </c:pt>
                <c:pt idx="12120">
                  <c:v>230.167</c:v>
                </c:pt>
                <c:pt idx="12121">
                  <c:v>230.18199999999999</c:v>
                </c:pt>
                <c:pt idx="12122">
                  <c:v>230.196</c:v>
                </c:pt>
                <c:pt idx="12123">
                  <c:v>230.20699999999999</c:v>
                </c:pt>
                <c:pt idx="12124">
                  <c:v>230.21600000000001</c:v>
                </c:pt>
                <c:pt idx="12125">
                  <c:v>230.226</c:v>
                </c:pt>
                <c:pt idx="12126">
                  <c:v>230.24100000000001</c:v>
                </c:pt>
                <c:pt idx="12127">
                  <c:v>230.268</c:v>
                </c:pt>
                <c:pt idx="12128">
                  <c:v>230.31800000000001</c:v>
                </c:pt>
                <c:pt idx="12129">
                  <c:v>230.34899999999999</c:v>
                </c:pt>
                <c:pt idx="12130">
                  <c:v>230.34899999999999</c:v>
                </c:pt>
                <c:pt idx="12131">
                  <c:v>230.352</c:v>
                </c:pt>
                <c:pt idx="12132">
                  <c:v>230.357</c:v>
                </c:pt>
                <c:pt idx="12133">
                  <c:v>230.35900000000001</c:v>
                </c:pt>
                <c:pt idx="12134">
                  <c:v>230.36</c:v>
                </c:pt>
                <c:pt idx="12135">
                  <c:v>230.363</c:v>
                </c:pt>
                <c:pt idx="12136">
                  <c:v>230.369</c:v>
                </c:pt>
                <c:pt idx="12137">
                  <c:v>230.37700000000001</c:v>
                </c:pt>
                <c:pt idx="12138">
                  <c:v>230.38399999999999</c:v>
                </c:pt>
                <c:pt idx="12139">
                  <c:v>230.38399999999999</c:v>
                </c:pt>
                <c:pt idx="12140">
                  <c:v>230.38399999999999</c:v>
                </c:pt>
                <c:pt idx="12141">
                  <c:v>230.38399999999999</c:v>
                </c:pt>
                <c:pt idx="12142">
                  <c:v>230.38399999999999</c:v>
                </c:pt>
                <c:pt idx="12143">
                  <c:v>230.38399999999999</c:v>
                </c:pt>
                <c:pt idx="12144">
                  <c:v>230.38399999999999</c:v>
                </c:pt>
                <c:pt idx="12145">
                  <c:v>230.38399999999999</c:v>
                </c:pt>
                <c:pt idx="12146">
                  <c:v>230.38399999999999</c:v>
                </c:pt>
                <c:pt idx="12147">
                  <c:v>230.38399999999999</c:v>
                </c:pt>
                <c:pt idx="12148">
                  <c:v>230.38399999999999</c:v>
                </c:pt>
                <c:pt idx="12149">
                  <c:v>230.38399999999999</c:v>
                </c:pt>
                <c:pt idx="12150">
                  <c:v>230.38800000000001</c:v>
                </c:pt>
                <c:pt idx="12151">
                  <c:v>230.40600000000001</c:v>
                </c:pt>
                <c:pt idx="12152">
                  <c:v>230.41499999999999</c:v>
                </c:pt>
                <c:pt idx="12153">
                  <c:v>230.42099999999999</c:v>
                </c:pt>
                <c:pt idx="12154">
                  <c:v>230.429</c:v>
                </c:pt>
                <c:pt idx="12155">
                  <c:v>230.43899999999999</c:v>
                </c:pt>
                <c:pt idx="12156">
                  <c:v>230.44800000000001</c:v>
                </c:pt>
                <c:pt idx="12157">
                  <c:v>230.459</c:v>
                </c:pt>
                <c:pt idx="12158">
                  <c:v>230.47200000000001</c:v>
                </c:pt>
                <c:pt idx="12159">
                  <c:v>230.48400000000001</c:v>
                </c:pt>
                <c:pt idx="12160">
                  <c:v>230.49299999999999</c:v>
                </c:pt>
                <c:pt idx="12161">
                  <c:v>230.50399999999999</c:v>
                </c:pt>
                <c:pt idx="12162">
                  <c:v>230.51499999999999</c:v>
                </c:pt>
                <c:pt idx="12163">
                  <c:v>230.52500000000001</c:v>
                </c:pt>
                <c:pt idx="12164">
                  <c:v>230.536</c:v>
                </c:pt>
                <c:pt idx="12165">
                  <c:v>230.559</c:v>
                </c:pt>
                <c:pt idx="12166">
                  <c:v>230.602</c:v>
                </c:pt>
                <c:pt idx="12167">
                  <c:v>230.67400000000001</c:v>
                </c:pt>
                <c:pt idx="12168">
                  <c:v>230.762</c:v>
                </c:pt>
                <c:pt idx="12169">
                  <c:v>230.84399999999999</c:v>
                </c:pt>
                <c:pt idx="12170">
                  <c:v>230.88</c:v>
                </c:pt>
                <c:pt idx="12171">
                  <c:v>230.88</c:v>
                </c:pt>
                <c:pt idx="12172">
                  <c:v>230.88399999999999</c:v>
                </c:pt>
                <c:pt idx="12173">
                  <c:v>230.892</c:v>
                </c:pt>
                <c:pt idx="12174">
                  <c:v>230.90100000000001</c:v>
                </c:pt>
                <c:pt idx="12175">
                  <c:v>230.911</c:v>
                </c:pt>
                <c:pt idx="12176">
                  <c:v>230.923</c:v>
                </c:pt>
                <c:pt idx="12177">
                  <c:v>230.93600000000001</c:v>
                </c:pt>
                <c:pt idx="12178">
                  <c:v>230.94900000000001</c:v>
                </c:pt>
                <c:pt idx="12179">
                  <c:v>230.96100000000001</c:v>
                </c:pt>
                <c:pt idx="12180">
                  <c:v>230.97399999999999</c:v>
                </c:pt>
                <c:pt idx="12181">
                  <c:v>230.988</c:v>
                </c:pt>
                <c:pt idx="12182">
                  <c:v>231.005</c:v>
                </c:pt>
                <c:pt idx="12183">
                  <c:v>231.02500000000001</c:v>
                </c:pt>
                <c:pt idx="12184">
                  <c:v>231.07</c:v>
                </c:pt>
                <c:pt idx="12185">
                  <c:v>231.14099999999999</c:v>
                </c:pt>
                <c:pt idx="12186">
                  <c:v>231.19499999999999</c:v>
                </c:pt>
                <c:pt idx="12187">
                  <c:v>231.26499999999999</c:v>
                </c:pt>
                <c:pt idx="12188">
                  <c:v>231.27</c:v>
                </c:pt>
                <c:pt idx="12189">
                  <c:v>231.27099999999999</c:v>
                </c:pt>
                <c:pt idx="12190">
                  <c:v>231.27600000000001</c:v>
                </c:pt>
                <c:pt idx="12191">
                  <c:v>231.28399999999999</c:v>
                </c:pt>
                <c:pt idx="12192">
                  <c:v>231.29400000000001</c:v>
                </c:pt>
                <c:pt idx="12193">
                  <c:v>231.30699999999999</c:v>
                </c:pt>
                <c:pt idx="12194">
                  <c:v>231.322</c:v>
                </c:pt>
                <c:pt idx="12195">
                  <c:v>231.339</c:v>
                </c:pt>
                <c:pt idx="12196">
                  <c:v>231.35499999999999</c:v>
                </c:pt>
                <c:pt idx="12197">
                  <c:v>231.37200000000001</c:v>
                </c:pt>
                <c:pt idx="12198">
                  <c:v>231.387</c:v>
                </c:pt>
                <c:pt idx="12199">
                  <c:v>231.4</c:v>
                </c:pt>
                <c:pt idx="12200">
                  <c:v>231.416</c:v>
                </c:pt>
                <c:pt idx="12201">
                  <c:v>231.458</c:v>
                </c:pt>
                <c:pt idx="12202">
                  <c:v>231.523</c:v>
                </c:pt>
                <c:pt idx="12203">
                  <c:v>231.54300000000001</c:v>
                </c:pt>
                <c:pt idx="12204">
                  <c:v>231.54300000000001</c:v>
                </c:pt>
                <c:pt idx="12205">
                  <c:v>231.54900000000001</c:v>
                </c:pt>
                <c:pt idx="12206">
                  <c:v>231.56</c:v>
                </c:pt>
                <c:pt idx="12207">
                  <c:v>231.57300000000001</c:v>
                </c:pt>
                <c:pt idx="12208">
                  <c:v>231.58699999999999</c:v>
                </c:pt>
                <c:pt idx="12209">
                  <c:v>231.6</c:v>
                </c:pt>
                <c:pt idx="12210">
                  <c:v>231.61199999999999</c:v>
                </c:pt>
                <c:pt idx="12211">
                  <c:v>231.62700000000001</c:v>
                </c:pt>
                <c:pt idx="12212">
                  <c:v>231.64400000000001</c:v>
                </c:pt>
                <c:pt idx="12213">
                  <c:v>231.673</c:v>
                </c:pt>
                <c:pt idx="12214">
                  <c:v>231.72399999999999</c:v>
                </c:pt>
                <c:pt idx="12215">
                  <c:v>231.81399999999999</c:v>
                </c:pt>
                <c:pt idx="12216">
                  <c:v>231.90199999999999</c:v>
                </c:pt>
                <c:pt idx="12217">
                  <c:v>231.958</c:v>
                </c:pt>
                <c:pt idx="12218">
                  <c:v>231.96799999999999</c:v>
                </c:pt>
                <c:pt idx="12219">
                  <c:v>231.97800000000001</c:v>
                </c:pt>
                <c:pt idx="12220">
                  <c:v>231.98</c:v>
                </c:pt>
                <c:pt idx="12221">
                  <c:v>231.98</c:v>
                </c:pt>
                <c:pt idx="12222">
                  <c:v>232</c:v>
                </c:pt>
                <c:pt idx="12223">
                  <c:v>232.01300000000001</c:v>
                </c:pt>
                <c:pt idx="12224">
                  <c:v>232.02</c:v>
                </c:pt>
                <c:pt idx="12225">
                  <c:v>232.023</c:v>
                </c:pt>
                <c:pt idx="12226">
                  <c:v>232.023</c:v>
                </c:pt>
                <c:pt idx="12227">
                  <c:v>232.023</c:v>
                </c:pt>
                <c:pt idx="12228">
                  <c:v>232.023</c:v>
                </c:pt>
                <c:pt idx="12229">
                  <c:v>232.036</c:v>
                </c:pt>
                <c:pt idx="12230">
                  <c:v>232.053</c:v>
                </c:pt>
                <c:pt idx="12231">
                  <c:v>232.053</c:v>
                </c:pt>
                <c:pt idx="12232">
                  <c:v>232.053</c:v>
                </c:pt>
                <c:pt idx="12233">
                  <c:v>232.059</c:v>
                </c:pt>
                <c:pt idx="12234">
                  <c:v>232.066</c:v>
                </c:pt>
                <c:pt idx="12235">
                  <c:v>232.07300000000001</c:v>
                </c:pt>
                <c:pt idx="12236">
                  <c:v>232.083</c:v>
                </c:pt>
                <c:pt idx="12237">
                  <c:v>232.09100000000001</c:v>
                </c:pt>
                <c:pt idx="12238">
                  <c:v>232.101</c:v>
                </c:pt>
                <c:pt idx="12239">
                  <c:v>232.113</c:v>
                </c:pt>
                <c:pt idx="12240">
                  <c:v>232.124</c:v>
                </c:pt>
                <c:pt idx="12241">
                  <c:v>232.136</c:v>
                </c:pt>
                <c:pt idx="12242">
                  <c:v>232.14500000000001</c:v>
                </c:pt>
                <c:pt idx="12243">
                  <c:v>232.15299999999999</c:v>
                </c:pt>
                <c:pt idx="12244">
                  <c:v>232.16300000000001</c:v>
                </c:pt>
                <c:pt idx="12245">
                  <c:v>232.173</c:v>
                </c:pt>
                <c:pt idx="12246">
                  <c:v>232.18299999999999</c:v>
                </c:pt>
                <c:pt idx="12247">
                  <c:v>232.19300000000001</c:v>
                </c:pt>
                <c:pt idx="12248">
                  <c:v>232.20400000000001</c:v>
                </c:pt>
                <c:pt idx="12249">
                  <c:v>232.23500000000001</c:v>
                </c:pt>
                <c:pt idx="12250">
                  <c:v>232.3</c:v>
                </c:pt>
                <c:pt idx="12251">
                  <c:v>232.339</c:v>
                </c:pt>
                <c:pt idx="12252">
                  <c:v>232.34</c:v>
                </c:pt>
                <c:pt idx="12253">
                  <c:v>232.34100000000001</c:v>
                </c:pt>
                <c:pt idx="12254">
                  <c:v>232.34700000000001</c:v>
                </c:pt>
                <c:pt idx="12255">
                  <c:v>232.35599999999999</c:v>
                </c:pt>
                <c:pt idx="12256">
                  <c:v>232.36500000000001</c:v>
                </c:pt>
                <c:pt idx="12257">
                  <c:v>232.375</c:v>
                </c:pt>
                <c:pt idx="12258">
                  <c:v>232.38499999999999</c:v>
                </c:pt>
                <c:pt idx="12259">
                  <c:v>232.39599999999999</c:v>
                </c:pt>
                <c:pt idx="12260">
                  <c:v>232.40799999999999</c:v>
                </c:pt>
                <c:pt idx="12261">
                  <c:v>232.422</c:v>
                </c:pt>
                <c:pt idx="12262">
                  <c:v>232.434</c:v>
                </c:pt>
                <c:pt idx="12263">
                  <c:v>232.44499999999999</c:v>
                </c:pt>
                <c:pt idx="12264">
                  <c:v>232.45500000000001</c:v>
                </c:pt>
                <c:pt idx="12265">
                  <c:v>232.46799999999999</c:v>
                </c:pt>
                <c:pt idx="12266">
                  <c:v>232.483</c:v>
                </c:pt>
                <c:pt idx="12267">
                  <c:v>232.5</c:v>
                </c:pt>
                <c:pt idx="12268">
                  <c:v>232.51400000000001</c:v>
                </c:pt>
                <c:pt idx="12269">
                  <c:v>232.52500000000001</c:v>
                </c:pt>
                <c:pt idx="12270">
                  <c:v>232.56</c:v>
                </c:pt>
                <c:pt idx="12271">
                  <c:v>232.626</c:v>
                </c:pt>
                <c:pt idx="12272">
                  <c:v>232.7</c:v>
                </c:pt>
                <c:pt idx="12273">
                  <c:v>232.72200000000001</c:v>
                </c:pt>
                <c:pt idx="12274">
                  <c:v>232.72200000000001</c:v>
                </c:pt>
                <c:pt idx="12275">
                  <c:v>232.72399999999999</c:v>
                </c:pt>
                <c:pt idx="12276">
                  <c:v>232.73099999999999</c:v>
                </c:pt>
                <c:pt idx="12277">
                  <c:v>232.74100000000001</c:v>
                </c:pt>
                <c:pt idx="12278">
                  <c:v>232.751</c:v>
                </c:pt>
                <c:pt idx="12279">
                  <c:v>232.762</c:v>
                </c:pt>
                <c:pt idx="12280">
                  <c:v>232.77699999999999</c:v>
                </c:pt>
                <c:pt idx="12281">
                  <c:v>232.79599999999999</c:v>
                </c:pt>
                <c:pt idx="12282">
                  <c:v>232.81100000000001</c:v>
                </c:pt>
                <c:pt idx="12283">
                  <c:v>232.822</c:v>
                </c:pt>
                <c:pt idx="12284">
                  <c:v>232.833</c:v>
                </c:pt>
                <c:pt idx="12285">
                  <c:v>232.84399999999999</c:v>
                </c:pt>
                <c:pt idx="12286">
                  <c:v>232.85499999999999</c:v>
                </c:pt>
                <c:pt idx="12287">
                  <c:v>232.869</c:v>
                </c:pt>
                <c:pt idx="12288">
                  <c:v>232.90199999999999</c:v>
                </c:pt>
                <c:pt idx="12289">
                  <c:v>232.958</c:v>
                </c:pt>
                <c:pt idx="12290">
                  <c:v>233.02</c:v>
                </c:pt>
                <c:pt idx="12291">
                  <c:v>233.02</c:v>
                </c:pt>
                <c:pt idx="12292">
                  <c:v>233.02600000000001</c:v>
                </c:pt>
                <c:pt idx="12293">
                  <c:v>233.03299999999999</c:v>
                </c:pt>
                <c:pt idx="12294">
                  <c:v>233.04300000000001</c:v>
                </c:pt>
                <c:pt idx="12295">
                  <c:v>233.05699999999999</c:v>
                </c:pt>
                <c:pt idx="12296">
                  <c:v>233.07400000000001</c:v>
                </c:pt>
                <c:pt idx="12297">
                  <c:v>233.09100000000001</c:v>
                </c:pt>
                <c:pt idx="12298">
                  <c:v>233.101</c:v>
                </c:pt>
                <c:pt idx="12299">
                  <c:v>233.11199999999999</c:v>
                </c:pt>
                <c:pt idx="12300">
                  <c:v>233.12200000000001</c:v>
                </c:pt>
                <c:pt idx="12301">
                  <c:v>233.143</c:v>
                </c:pt>
                <c:pt idx="12302">
                  <c:v>233.19399999999999</c:v>
                </c:pt>
                <c:pt idx="12303">
                  <c:v>233.274</c:v>
                </c:pt>
                <c:pt idx="12304">
                  <c:v>233.31200000000001</c:v>
                </c:pt>
                <c:pt idx="12305">
                  <c:v>233.31200000000001</c:v>
                </c:pt>
                <c:pt idx="12306">
                  <c:v>233.315</c:v>
                </c:pt>
                <c:pt idx="12307">
                  <c:v>233.322</c:v>
                </c:pt>
                <c:pt idx="12308">
                  <c:v>233.33099999999999</c:v>
                </c:pt>
                <c:pt idx="12309">
                  <c:v>233.34200000000001</c:v>
                </c:pt>
                <c:pt idx="12310">
                  <c:v>233.35499999999999</c:v>
                </c:pt>
                <c:pt idx="12311">
                  <c:v>233.37200000000001</c:v>
                </c:pt>
                <c:pt idx="12312">
                  <c:v>233.39099999999999</c:v>
                </c:pt>
                <c:pt idx="12313">
                  <c:v>233.404</c:v>
                </c:pt>
                <c:pt idx="12314">
                  <c:v>233.41300000000001</c:v>
                </c:pt>
                <c:pt idx="12315">
                  <c:v>233.42400000000001</c:v>
                </c:pt>
                <c:pt idx="12316">
                  <c:v>233.434</c:v>
                </c:pt>
                <c:pt idx="12317">
                  <c:v>233.44399999999999</c:v>
                </c:pt>
                <c:pt idx="12318">
                  <c:v>233.458</c:v>
                </c:pt>
                <c:pt idx="12319">
                  <c:v>233.499</c:v>
                </c:pt>
                <c:pt idx="12320">
                  <c:v>233.57400000000001</c:v>
                </c:pt>
                <c:pt idx="12321">
                  <c:v>233.57900000000001</c:v>
                </c:pt>
                <c:pt idx="12322">
                  <c:v>233.607</c:v>
                </c:pt>
                <c:pt idx="12323">
                  <c:v>233.65799999999999</c:v>
                </c:pt>
                <c:pt idx="12324">
                  <c:v>233.67500000000001</c:v>
                </c:pt>
                <c:pt idx="12325">
                  <c:v>233.67699999999999</c:v>
                </c:pt>
                <c:pt idx="12326">
                  <c:v>233.684</c:v>
                </c:pt>
                <c:pt idx="12327">
                  <c:v>233.696</c:v>
                </c:pt>
                <c:pt idx="12328">
                  <c:v>233.71299999999999</c:v>
                </c:pt>
                <c:pt idx="12329">
                  <c:v>233.726</c:v>
                </c:pt>
                <c:pt idx="12330">
                  <c:v>233.733</c:v>
                </c:pt>
                <c:pt idx="12331">
                  <c:v>233.739</c:v>
                </c:pt>
                <c:pt idx="12332">
                  <c:v>233.75</c:v>
                </c:pt>
                <c:pt idx="12333">
                  <c:v>233.78399999999999</c:v>
                </c:pt>
                <c:pt idx="12334">
                  <c:v>233.839</c:v>
                </c:pt>
                <c:pt idx="12335">
                  <c:v>233.89400000000001</c:v>
                </c:pt>
                <c:pt idx="12336">
                  <c:v>233.94499999999999</c:v>
                </c:pt>
                <c:pt idx="12337">
                  <c:v>233.98500000000001</c:v>
                </c:pt>
                <c:pt idx="12338">
                  <c:v>234.00399999999999</c:v>
                </c:pt>
                <c:pt idx="12339">
                  <c:v>234.006</c:v>
                </c:pt>
                <c:pt idx="12340">
                  <c:v>234.01400000000001</c:v>
                </c:pt>
                <c:pt idx="12341">
                  <c:v>234.02</c:v>
                </c:pt>
                <c:pt idx="12342">
                  <c:v>234.02</c:v>
                </c:pt>
                <c:pt idx="12343">
                  <c:v>234.023</c:v>
                </c:pt>
                <c:pt idx="12344">
                  <c:v>234.03299999999999</c:v>
                </c:pt>
                <c:pt idx="12345">
                  <c:v>234.077</c:v>
                </c:pt>
                <c:pt idx="12346">
                  <c:v>234.142</c:v>
                </c:pt>
                <c:pt idx="12347">
                  <c:v>234.20099999999999</c:v>
                </c:pt>
                <c:pt idx="12348">
                  <c:v>234.261</c:v>
                </c:pt>
                <c:pt idx="12349">
                  <c:v>234.309</c:v>
                </c:pt>
                <c:pt idx="12350">
                  <c:v>234.35599999999999</c:v>
                </c:pt>
                <c:pt idx="12351">
                  <c:v>234.393</c:v>
                </c:pt>
                <c:pt idx="12352">
                  <c:v>234.41900000000001</c:v>
                </c:pt>
                <c:pt idx="12353">
                  <c:v>234.44800000000001</c:v>
                </c:pt>
                <c:pt idx="12354">
                  <c:v>234.476</c:v>
                </c:pt>
                <c:pt idx="12355">
                  <c:v>234.49600000000001</c:v>
                </c:pt>
                <c:pt idx="12356">
                  <c:v>234.501</c:v>
                </c:pt>
                <c:pt idx="12357">
                  <c:v>234.501</c:v>
                </c:pt>
                <c:pt idx="12358">
                  <c:v>234.501</c:v>
                </c:pt>
                <c:pt idx="12359">
                  <c:v>234.501</c:v>
                </c:pt>
                <c:pt idx="12360">
                  <c:v>234.505</c:v>
                </c:pt>
                <c:pt idx="12361">
                  <c:v>234.51</c:v>
                </c:pt>
                <c:pt idx="12362">
                  <c:v>234.51599999999999</c:v>
                </c:pt>
                <c:pt idx="12363">
                  <c:v>234.524</c:v>
                </c:pt>
                <c:pt idx="12364">
                  <c:v>234.53200000000001</c:v>
                </c:pt>
                <c:pt idx="12365">
                  <c:v>234.54</c:v>
                </c:pt>
                <c:pt idx="12366">
                  <c:v>234.54900000000001</c:v>
                </c:pt>
                <c:pt idx="12367">
                  <c:v>234.55600000000001</c:v>
                </c:pt>
                <c:pt idx="12368">
                  <c:v>234.56399999999999</c:v>
                </c:pt>
                <c:pt idx="12369">
                  <c:v>234.57300000000001</c:v>
                </c:pt>
                <c:pt idx="12370">
                  <c:v>234.58099999999999</c:v>
                </c:pt>
                <c:pt idx="12371">
                  <c:v>234.589</c:v>
                </c:pt>
                <c:pt idx="12372">
                  <c:v>234.59700000000001</c:v>
                </c:pt>
                <c:pt idx="12373">
                  <c:v>234.60499999999999</c:v>
                </c:pt>
                <c:pt idx="12374">
                  <c:v>234.613</c:v>
                </c:pt>
                <c:pt idx="12375">
                  <c:v>234.62100000000001</c:v>
                </c:pt>
                <c:pt idx="12376">
                  <c:v>234.62799999999999</c:v>
                </c:pt>
                <c:pt idx="12377">
                  <c:v>234.64099999999999</c:v>
                </c:pt>
                <c:pt idx="12378">
                  <c:v>234.67</c:v>
                </c:pt>
                <c:pt idx="12379">
                  <c:v>234.72800000000001</c:v>
                </c:pt>
                <c:pt idx="12380">
                  <c:v>234.80600000000001</c:v>
                </c:pt>
                <c:pt idx="12381">
                  <c:v>234.88200000000001</c:v>
                </c:pt>
                <c:pt idx="12382">
                  <c:v>234.941</c:v>
                </c:pt>
                <c:pt idx="12383">
                  <c:v>234.94200000000001</c:v>
                </c:pt>
                <c:pt idx="12384">
                  <c:v>234.94200000000001</c:v>
                </c:pt>
                <c:pt idx="12385">
                  <c:v>234.94499999999999</c:v>
                </c:pt>
                <c:pt idx="12386">
                  <c:v>234.971</c:v>
                </c:pt>
                <c:pt idx="12387">
                  <c:v>235.03399999999999</c:v>
                </c:pt>
                <c:pt idx="12388">
                  <c:v>235.08099999999999</c:v>
                </c:pt>
                <c:pt idx="12389">
                  <c:v>235.113</c:v>
                </c:pt>
                <c:pt idx="12390">
                  <c:v>235.16300000000001</c:v>
                </c:pt>
                <c:pt idx="12391">
                  <c:v>235.23099999999999</c:v>
                </c:pt>
                <c:pt idx="12392">
                  <c:v>235.29300000000001</c:v>
                </c:pt>
                <c:pt idx="12393">
                  <c:v>235.351</c:v>
                </c:pt>
                <c:pt idx="12394">
                  <c:v>235.40600000000001</c:v>
                </c:pt>
                <c:pt idx="12395">
                  <c:v>235.45099999999999</c:v>
                </c:pt>
                <c:pt idx="12396">
                  <c:v>235.49299999999999</c:v>
                </c:pt>
                <c:pt idx="12397">
                  <c:v>235.52099999999999</c:v>
                </c:pt>
                <c:pt idx="12398">
                  <c:v>235.56899999999999</c:v>
                </c:pt>
                <c:pt idx="12399">
                  <c:v>235.60900000000001</c:v>
                </c:pt>
                <c:pt idx="12400">
                  <c:v>235.642</c:v>
                </c:pt>
                <c:pt idx="12401">
                  <c:v>235.67500000000001</c:v>
                </c:pt>
                <c:pt idx="12402">
                  <c:v>235.71100000000001</c:v>
                </c:pt>
                <c:pt idx="12403">
                  <c:v>235.74</c:v>
                </c:pt>
                <c:pt idx="12404">
                  <c:v>235.749</c:v>
                </c:pt>
                <c:pt idx="12405">
                  <c:v>235.749</c:v>
                </c:pt>
                <c:pt idx="12406">
                  <c:v>235.749</c:v>
                </c:pt>
                <c:pt idx="12407">
                  <c:v>235.75299999999999</c:v>
                </c:pt>
                <c:pt idx="12408">
                  <c:v>235.76499999999999</c:v>
                </c:pt>
                <c:pt idx="12409">
                  <c:v>235.78800000000001</c:v>
                </c:pt>
                <c:pt idx="12410">
                  <c:v>235.834</c:v>
                </c:pt>
                <c:pt idx="12411">
                  <c:v>235.917</c:v>
                </c:pt>
                <c:pt idx="12412">
                  <c:v>236.006</c:v>
                </c:pt>
                <c:pt idx="12413">
                  <c:v>236.09</c:v>
                </c:pt>
                <c:pt idx="12414">
                  <c:v>236.14699999999999</c:v>
                </c:pt>
                <c:pt idx="12415">
                  <c:v>236.19399999999999</c:v>
                </c:pt>
                <c:pt idx="12416">
                  <c:v>236.238</c:v>
                </c:pt>
                <c:pt idx="12417">
                  <c:v>236.28100000000001</c:v>
                </c:pt>
                <c:pt idx="12418">
                  <c:v>236.31100000000001</c:v>
                </c:pt>
                <c:pt idx="12419">
                  <c:v>236.32400000000001</c:v>
                </c:pt>
                <c:pt idx="12420">
                  <c:v>236.32599999999999</c:v>
                </c:pt>
                <c:pt idx="12421">
                  <c:v>236.32599999999999</c:v>
                </c:pt>
                <c:pt idx="12422">
                  <c:v>236.32599999999999</c:v>
                </c:pt>
                <c:pt idx="12423">
                  <c:v>236.32599999999999</c:v>
                </c:pt>
                <c:pt idx="12424">
                  <c:v>236.328</c:v>
                </c:pt>
                <c:pt idx="12425">
                  <c:v>236.333</c:v>
                </c:pt>
                <c:pt idx="12426">
                  <c:v>236.34</c:v>
                </c:pt>
                <c:pt idx="12427">
                  <c:v>236.34700000000001</c:v>
                </c:pt>
                <c:pt idx="12428">
                  <c:v>236.35599999999999</c:v>
                </c:pt>
                <c:pt idx="12429">
                  <c:v>236.364</c:v>
                </c:pt>
                <c:pt idx="12430">
                  <c:v>236.37200000000001</c:v>
                </c:pt>
                <c:pt idx="12431">
                  <c:v>236.387</c:v>
                </c:pt>
                <c:pt idx="12432">
                  <c:v>236.42500000000001</c:v>
                </c:pt>
                <c:pt idx="12433">
                  <c:v>236.49600000000001</c:v>
                </c:pt>
                <c:pt idx="12434">
                  <c:v>236.58500000000001</c:v>
                </c:pt>
                <c:pt idx="12435">
                  <c:v>236.672</c:v>
                </c:pt>
                <c:pt idx="12436">
                  <c:v>236.761</c:v>
                </c:pt>
                <c:pt idx="12437">
                  <c:v>236.85</c:v>
                </c:pt>
                <c:pt idx="12438">
                  <c:v>236.93799999999999</c:v>
                </c:pt>
                <c:pt idx="12439">
                  <c:v>237.02600000000001</c:v>
                </c:pt>
                <c:pt idx="12440">
                  <c:v>237.11500000000001</c:v>
                </c:pt>
                <c:pt idx="12441">
                  <c:v>237.20099999999999</c:v>
                </c:pt>
                <c:pt idx="12442">
                  <c:v>237.28200000000001</c:v>
                </c:pt>
                <c:pt idx="12443">
                  <c:v>237.36799999999999</c:v>
                </c:pt>
                <c:pt idx="12444">
                  <c:v>237.45699999999999</c:v>
                </c:pt>
                <c:pt idx="12445">
                  <c:v>237.548</c:v>
                </c:pt>
                <c:pt idx="12446">
                  <c:v>237.637</c:v>
                </c:pt>
                <c:pt idx="12447">
                  <c:v>237.70599999999999</c:v>
                </c:pt>
                <c:pt idx="12448">
                  <c:v>237.77199999999999</c:v>
                </c:pt>
                <c:pt idx="12449">
                  <c:v>237.82599999999999</c:v>
                </c:pt>
                <c:pt idx="12450">
                  <c:v>237.845</c:v>
                </c:pt>
                <c:pt idx="12451">
                  <c:v>237.85400000000001</c:v>
                </c:pt>
                <c:pt idx="12452">
                  <c:v>237.86699999999999</c:v>
                </c:pt>
                <c:pt idx="12453">
                  <c:v>237.88</c:v>
                </c:pt>
                <c:pt idx="12454">
                  <c:v>237.88800000000001</c:v>
                </c:pt>
                <c:pt idx="12455">
                  <c:v>237.88800000000001</c:v>
                </c:pt>
                <c:pt idx="12456">
                  <c:v>237.88800000000001</c:v>
                </c:pt>
                <c:pt idx="12457">
                  <c:v>237.88800000000001</c:v>
                </c:pt>
                <c:pt idx="12458">
                  <c:v>237.88800000000001</c:v>
                </c:pt>
                <c:pt idx="12459">
                  <c:v>237.88800000000001</c:v>
                </c:pt>
                <c:pt idx="12460">
                  <c:v>237.88800000000001</c:v>
                </c:pt>
                <c:pt idx="12461">
                  <c:v>237.88800000000001</c:v>
                </c:pt>
                <c:pt idx="12462">
                  <c:v>237.88800000000001</c:v>
                </c:pt>
                <c:pt idx="12463">
                  <c:v>237.88800000000001</c:v>
                </c:pt>
                <c:pt idx="12464">
                  <c:v>237.88800000000001</c:v>
                </c:pt>
                <c:pt idx="12465">
                  <c:v>237.892</c:v>
                </c:pt>
                <c:pt idx="12466">
                  <c:v>237.898</c:v>
                </c:pt>
                <c:pt idx="12467">
                  <c:v>237.90600000000001</c:v>
                </c:pt>
                <c:pt idx="12468">
                  <c:v>237.91399999999999</c:v>
                </c:pt>
                <c:pt idx="12469">
                  <c:v>237.922</c:v>
                </c:pt>
                <c:pt idx="12470">
                  <c:v>237.93</c:v>
                </c:pt>
                <c:pt idx="12471">
                  <c:v>237.93799999999999</c:v>
                </c:pt>
                <c:pt idx="12472">
                  <c:v>237.946</c:v>
                </c:pt>
                <c:pt idx="12473">
                  <c:v>237.95400000000001</c:v>
                </c:pt>
                <c:pt idx="12474">
                  <c:v>237.96199999999999</c:v>
                </c:pt>
                <c:pt idx="12475">
                  <c:v>237.971</c:v>
                </c:pt>
                <c:pt idx="12476">
                  <c:v>237.97900000000001</c:v>
                </c:pt>
                <c:pt idx="12477">
                  <c:v>237.98699999999999</c:v>
                </c:pt>
                <c:pt idx="12478">
                  <c:v>237.995</c:v>
                </c:pt>
                <c:pt idx="12479">
                  <c:v>238.00299999999999</c:v>
                </c:pt>
                <c:pt idx="12480">
                  <c:v>238.011</c:v>
                </c:pt>
                <c:pt idx="12481">
                  <c:v>238.01900000000001</c:v>
                </c:pt>
                <c:pt idx="12482">
                  <c:v>238.02699999999999</c:v>
                </c:pt>
                <c:pt idx="12483">
                  <c:v>238.036</c:v>
                </c:pt>
                <c:pt idx="12484">
                  <c:v>238.04300000000001</c:v>
                </c:pt>
                <c:pt idx="12485">
                  <c:v>238.05500000000001</c:v>
                </c:pt>
                <c:pt idx="12486">
                  <c:v>238.09100000000001</c:v>
                </c:pt>
                <c:pt idx="12487">
                  <c:v>238.166</c:v>
                </c:pt>
                <c:pt idx="12488">
                  <c:v>238.25200000000001</c:v>
                </c:pt>
                <c:pt idx="12489">
                  <c:v>238.34100000000001</c:v>
                </c:pt>
                <c:pt idx="12490">
                  <c:v>238.43100000000001</c:v>
                </c:pt>
                <c:pt idx="12491">
                  <c:v>238.52</c:v>
                </c:pt>
                <c:pt idx="12492">
                  <c:v>238.607</c:v>
                </c:pt>
                <c:pt idx="12493">
                  <c:v>238.696</c:v>
                </c:pt>
                <c:pt idx="12494">
                  <c:v>238.78399999999999</c:v>
                </c:pt>
                <c:pt idx="12495">
                  <c:v>238.86699999999999</c:v>
                </c:pt>
                <c:pt idx="12496">
                  <c:v>238.953</c:v>
                </c:pt>
                <c:pt idx="12497">
                  <c:v>239.03299999999999</c:v>
                </c:pt>
                <c:pt idx="12498">
                  <c:v>239.071</c:v>
                </c:pt>
                <c:pt idx="12499">
                  <c:v>239.071</c:v>
                </c:pt>
                <c:pt idx="12500">
                  <c:v>239.071</c:v>
                </c:pt>
                <c:pt idx="12501">
                  <c:v>239.071</c:v>
                </c:pt>
                <c:pt idx="12502">
                  <c:v>239.071</c:v>
                </c:pt>
                <c:pt idx="12503">
                  <c:v>239.137</c:v>
                </c:pt>
                <c:pt idx="12504">
                  <c:v>239.21799999999999</c:v>
                </c:pt>
                <c:pt idx="12505">
                  <c:v>239.304</c:v>
                </c:pt>
                <c:pt idx="12506">
                  <c:v>239.392</c:v>
                </c:pt>
                <c:pt idx="12507">
                  <c:v>239.48</c:v>
                </c:pt>
                <c:pt idx="12508">
                  <c:v>239.55099999999999</c:v>
                </c:pt>
                <c:pt idx="12509">
                  <c:v>239.61500000000001</c:v>
                </c:pt>
                <c:pt idx="12510">
                  <c:v>239.672</c:v>
                </c:pt>
                <c:pt idx="12511">
                  <c:v>239.733</c:v>
                </c:pt>
                <c:pt idx="12512">
                  <c:v>239.80099999999999</c:v>
                </c:pt>
                <c:pt idx="12513">
                  <c:v>239.863</c:v>
                </c:pt>
                <c:pt idx="12514">
                  <c:v>239.905</c:v>
                </c:pt>
                <c:pt idx="12515">
                  <c:v>239.91499999999999</c:v>
                </c:pt>
                <c:pt idx="12516">
                  <c:v>239.92400000000001</c:v>
                </c:pt>
                <c:pt idx="12517">
                  <c:v>239.95400000000001</c:v>
                </c:pt>
                <c:pt idx="12518">
                  <c:v>239.994</c:v>
                </c:pt>
                <c:pt idx="12519">
                  <c:v>240.041</c:v>
                </c:pt>
                <c:pt idx="12520">
                  <c:v>240.11099999999999</c:v>
                </c:pt>
                <c:pt idx="12521">
                  <c:v>240.19800000000001</c:v>
                </c:pt>
                <c:pt idx="12522">
                  <c:v>240.28299999999999</c:v>
                </c:pt>
                <c:pt idx="12523">
                  <c:v>240.36199999999999</c:v>
                </c:pt>
                <c:pt idx="12524">
                  <c:v>240.43700000000001</c:v>
                </c:pt>
                <c:pt idx="12525">
                  <c:v>240.51400000000001</c:v>
                </c:pt>
                <c:pt idx="12526">
                  <c:v>240.59399999999999</c:v>
                </c:pt>
                <c:pt idx="12527">
                  <c:v>240.67</c:v>
                </c:pt>
                <c:pt idx="12528">
                  <c:v>240.738</c:v>
                </c:pt>
                <c:pt idx="12529">
                  <c:v>240.78899999999999</c:v>
                </c:pt>
                <c:pt idx="12530">
                  <c:v>240.84399999999999</c:v>
                </c:pt>
                <c:pt idx="12531">
                  <c:v>240.9</c:v>
                </c:pt>
                <c:pt idx="12532">
                  <c:v>240.952</c:v>
                </c:pt>
                <c:pt idx="12533">
                  <c:v>241.001</c:v>
                </c:pt>
                <c:pt idx="12534">
                  <c:v>241.05099999999999</c:v>
                </c:pt>
                <c:pt idx="12535">
                  <c:v>241.09700000000001</c:v>
                </c:pt>
                <c:pt idx="12536">
                  <c:v>241.13900000000001</c:v>
                </c:pt>
                <c:pt idx="12537">
                  <c:v>241.18</c:v>
                </c:pt>
                <c:pt idx="12538">
                  <c:v>241.221</c:v>
                </c:pt>
                <c:pt idx="12539">
                  <c:v>241.25899999999999</c:v>
                </c:pt>
                <c:pt idx="12540">
                  <c:v>241.297</c:v>
                </c:pt>
                <c:pt idx="12541">
                  <c:v>241.333</c:v>
                </c:pt>
                <c:pt idx="12542">
                  <c:v>241.36699999999999</c:v>
                </c:pt>
                <c:pt idx="12543">
                  <c:v>241.40299999999999</c:v>
                </c:pt>
                <c:pt idx="12544">
                  <c:v>241.434</c:v>
                </c:pt>
                <c:pt idx="12545">
                  <c:v>241.46600000000001</c:v>
                </c:pt>
                <c:pt idx="12546">
                  <c:v>241.499</c:v>
                </c:pt>
                <c:pt idx="12547">
                  <c:v>241.53299999999999</c:v>
                </c:pt>
                <c:pt idx="12548">
                  <c:v>241.55799999999999</c:v>
                </c:pt>
                <c:pt idx="12549">
                  <c:v>241.56899999999999</c:v>
                </c:pt>
                <c:pt idx="12550">
                  <c:v>241.572</c:v>
                </c:pt>
                <c:pt idx="12551">
                  <c:v>241.572</c:v>
                </c:pt>
                <c:pt idx="12552">
                  <c:v>241.572</c:v>
                </c:pt>
                <c:pt idx="12553">
                  <c:v>241.572</c:v>
                </c:pt>
                <c:pt idx="12554">
                  <c:v>241.572</c:v>
                </c:pt>
                <c:pt idx="12555">
                  <c:v>241.572</c:v>
                </c:pt>
                <c:pt idx="12556">
                  <c:v>241.572</c:v>
                </c:pt>
                <c:pt idx="12557">
                  <c:v>241.572</c:v>
                </c:pt>
                <c:pt idx="12558">
                  <c:v>241.572</c:v>
                </c:pt>
                <c:pt idx="12559">
                  <c:v>241.572</c:v>
                </c:pt>
                <c:pt idx="12560">
                  <c:v>241.572</c:v>
                </c:pt>
                <c:pt idx="12561">
                  <c:v>241.57499999999999</c:v>
                </c:pt>
                <c:pt idx="12562">
                  <c:v>241.58099999999999</c:v>
                </c:pt>
                <c:pt idx="12563">
                  <c:v>241.58799999999999</c:v>
                </c:pt>
                <c:pt idx="12564">
                  <c:v>241.595</c:v>
                </c:pt>
                <c:pt idx="12565">
                  <c:v>241.602</c:v>
                </c:pt>
                <c:pt idx="12566">
                  <c:v>241.60900000000001</c:v>
                </c:pt>
                <c:pt idx="12567">
                  <c:v>241.61699999999999</c:v>
                </c:pt>
                <c:pt idx="12568">
                  <c:v>241.624</c:v>
                </c:pt>
                <c:pt idx="12569">
                  <c:v>241.63200000000001</c:v>
                </c:pt>
                <c:pt idx="12570">
                  <c:v>241.63900000000001</c:v>
                </c:pt>
                <c:pt idx="12571">
                  <c:v>241.64599999999999</c:v>
                </c:pt>
                <c:pt idx="12572">
                  <c:v>241.65299999999999</c:v>
                </c:pt>
                <c:pt idx="12573">
                  <c:v>241.66</c:v>
                </c:pt>
                <c:pt idx="12574">
                  <c:v>241.66800000000001</c:v>
                </c:pt>
                <c:pt idx="12575">
                  <c:v>241.67500000000001</c:v>
                </c:pt>
                <c:pt idx="12576">
                  <c:v>241.68299999999999</c:v>
                </c:pt>
                <c:pt idx="12577">
                  <c:v>241.691</c:v>
                </c:pt>
                <c:pt idx="12578">
                  <c:v>241.69900000000001</c:v>
                </c:pt>
                <c:pt idx="12579">
                  <c:v>241.708</c:v>
                </c:pt>
                <c:pt idx="12580">
                  <c:v>241.71600000000001</c:v>
                </c:pt>
                <c:pt idx="12581">
                  <c:v>241.72399999999999</c:v>
                </c:pt>
                <c:pt idx="12582">
                  <c:v>241.732</c:v>
                </c:pt>
                <c:pt idx="12583">
                  <c:v>241.74</c:v>
                </c:pt>
                <c:pt idx="12584">
                  <c:v>241.74799999999999</c:v>
                </c:pt>
                <c:pt idx="12585">
                  <c:v>241.756</c:v>
                </c:pt>
                <c:pt idx="12586">
                  <c:v>241.76300000000001</c:v>
                </c:pt>
                <c:pt idx="12587">
                  <c:v>241.77099999999999</c:v>
                </c:pt>
                <c:pt idx="12588">
                  <c:v>241.779</c:v>
                </c:pt>
                <c:pt idx="12589">
                  <c:v>241.78700000000001</c:v>
                </c:pt>
                <c:pt idx="12590">
                  <c:v>241.79499999999999</c:v>
                </c:pt>
                <c:pt idx="12591">
                  <c:v>241.80199999999999</c:v>
                </c:pt>
                <c:pt idx="12592">
                  <c:v>241.81</c:v>
                </c:pt>
                <c:pt idx="12593">
                  <c:v>241.81800000000001</c:v>
                </c:pt>
                <c:pt idx="12594">
                  <c:v>241.82599999999999</c:v>
                </c:pt>
                <c:pt idx="12595">
                  <c:v>241.83500000000001</c:v>
                </c:pt>
                <c:pt idx="12596">
                  <c:v>241.84299999999999</c:v>
                </c:pt>
                <c:pt idx="12597">
                  <c:v>241.851</c:v>
                </c:pt>
                <c:pt idx="12598">
                  <c:v>241.85900000000001</c:v>
                </c:pt>
                <c:pt idx="12599">
                  <c:v>241.86699999999999</c:v>
                </c:pt>
                <c:pt idx="12600">
                  <c:v>241.875</c:v>
                </c:pt>
                <c:pt idx="12601">
                  <c:v>241.88300000000001</c:v>
                </c:pt>
                <c:pt idx="12602">
                  <c:v>241.89099999999999</c:v>
                </c:pt>
                <c:pt idx="12603">
                  <c:v>241.899</c:v>
                </c:pt>
                <c:pt idx="12604">
                  <c:v>241.90700000000001</c:v>
                </c:pt>
                <c:pt idx="12605">
                  <c:v>241.91499999999999</c:v>
                </c:pt>
                <c:pt idx="12606">
                  <c:v>241.923</c:v>
                </c:pt>
                <c:pt idx="12607">
                  <c:v>241.93100000000001</c:v>
                </c:pt>
                <c:pt idx="12608">
                  <c:v>241.93899999999999</c:v>
                </c:pt>
                <c:pt idx="12609">
                  <c:v>241.947</c:v>
                </c:pt>
                <c:pt idx="12610">
                  <c:v>241.95500000000001</c:v>
                </c:pt>
                <c:pt idx="12611">
                  <c:v>241.96299999999999</c:v>
                </c:pt>
                <c:pt idx="12612">
                  <c:v>241.971</c:v>
                </c:pt>
                <c:pt idx="12613">
                  <c:v>241.97800000000001</c:v>
                </c:pt>
                <c:pt idx="12614">
                  <c:v>241.98699999999999</c:v>
                </c:pt>
                <c:pt idx="12615">
                  <c:v>241.995</c:v>
                </c:pt>
                <c:pt idx="12616">
                  <c:v>242.012</c:v>
                </c:pt>
                <c:pt idx="12617">
                  <c:v>242.05099999999999</c:v>
                </c:pt>
                <c:pt idx="12618">
                  <c:v>242.12</c:v>
                </c:pt>
                <c:pt idx="12619">
                  <c:v>242.209</c:v>
                </c:pt>
                <c:pt idx="12620">
                  <c:v>242.298</c:v>
                </c:pt>
                <c:pt idx="12621">
                  <c:v>242.38800000000001</c:v>
                </c:pt>
                <c:pt idx="12622">
                  <c:v>242.476</c:v>
                </c:pt>
                <c:pt idx="12623">
                  <c:v>242.56299999999999</c:v>
                </c:pt>
                <c:pt idx="12624">
                  <c:v>242.65199999999999</c:v>
                </c:pt>
                <c:pt idx="12625">
                  <c:v>242.73599999999999</c:v>
                </c:pt>
                <c:pt idx="12626">
                  <c:v>242.821</c:v>
                </c:pt>
                <c:pt idx="12627">
                  <c:v>242.90799999999999</c:v>
                </c:pt>
                <c:pt idx="12628">
                  <c:v>242.99600000000001</c:v>
                </c:pt>
                <c:pt idx="12629">
                  <c:v>243.08699999999999</c:v>
                </c:pt>
                <c:pt idx="12630">
                  <c:v>243.17699999999999</c:v>
                </c:pt>
                <c:pt idx="12631">
                  <c:v>243.26400000000001</c:v>
                </c:pt>
                <c:pt idx="12632">
                  <c:v>243.345</c:v>
                </c:pt>
                <c:pt idx="12633">
                  <c:v>243.42599999999999</c:v>
                </c:pt>
                <c:pt idx="12634">
                  <c:v>243.50700000000001</c:v>
                </c:pt>
                <c:pt idx="12635">
                  <c:v>243.59</c:v>
                </c:pt>
                <c:pt idx="12636">
                  <c:v>243.67400000000001</c:v>
                </c:pt>
                <c:pt idx="12637">
                  <c:v>243.75800000000001</c:v>
                </c:pt>
                <c:pt idx="12638">
                  <c:v>243.84299999999999</c:v>
                </c:pt>
                <c:pt idx="12639">
                  <c:v>243.928</c:v>
                </c:pt>
                <c:pt idx="12640">
                  <c:v>244.01300000000001</c:v>
                </c:pt>
                <c:pt idx="12641">
                  <c:v>244.09800000000001</c:v>
                </c:pt>
                <c:pt idx="12642">
                  <c:v>244.18299999999999</c:v>
                </c:pt>
                <c:pt idx="12643">
                  <c:v>244.268</c:v>
                </c:pt>
                <c:pt idx="12644">
                  <c:v>244.35300000000001</c:v>
                </c:pt>
                <c:pt idx="12645">
                  <c:v>244.43700000000001</c:v>
                </c:pt>
                <c:pt idx="12646">
                  <c:v>244.517</c:v>
                </c:pt>
                <c:pt idx="12647">
                  <c:v>244.58699999999999</c:v>
                </c:pt>
                <c:pt idx="12648">
                  <c:v>244.625</c:v>
                </c:pt>
                <c:pt idx="12649">
                  <c:v>244.631</c:v>
                </c:pt>
                <c:pt idx="12650">
                  <c:v>244.631</c:v>
                </c:pt>
                <c:pt idx="12651">
                  <c:v>244.631</c:v>
                </c:pt>
                <c:pt idx="12652">
                  <c:v>244.631</c:v>
                </c:pt>
                <c:pt idx="12653">
                  <c:v>244.631</c:v>
                </c:pt>
                <c:pt idx="12654">
                  <c:v>244.631</c:v>
                </c:pt>
                <c:pt idx="12655">
                  <c:v>244.631</c:v>
                </c:pt>
                <c:pt idx="12656">
                  <c:v>244.631</c:v>
                </c:pt>
                <c:pt idx="12657">
                  <c:v>244.631</c:v>
                </c:pt>
                <c:pt idx="12658">
                  <c:v>244.631</c:v>
                </c:pt>
                <c:pt idx="12659">
                  <c:v>244.631</c:v>
                </c:pt>
                <c:pt idx="12660">
                  <c:v>244.631</c:v>
                </c:pt>
                <c:pt idx="12661">
                  <c:v>244.631</c:v>
                </c:pt>
                <c:pt idx="12662">
                  <c:v>244.631</c:v>
                </c:pt>
                <c:pt idx="12663">
                  <c:v>244.631</c:v>
                </c:pt>
                <c:pt idx="12664">
                  <c:v>244.63399999999999</c:v>
                </c:pt>
                <c:pt idx="12665">
                  <c:v>244.64</c:v>
                </c:pt>
                <c:pt idx="12666">
                  <c:v>244.64599999999999</c:v>
                </c:pt>
                <c:pt idx="12667">
                  <c:v>244.65299999999999</c:v>
                </c:pt>
                <c:pt idx="12668">
                  <c:v>244.661</c:v>
                </c:pt>
                <c:pt idx="12669">
                  <c:v>244.66900000000001</c:v>
                </c:pt>
                <c:pt idx="12670">
                  <c:v>244.67699999999999</c:v>
                </c:pt>
                <c:pt idx="12671">
                  <c:v>244.685</c:v>
                </c:pt>
                <c:pt idx="12672">
                  <c:v>244.69399999999999</c:v>
                </c:pt>
                <c:pt idx="12673">
                  <c:v>244.702</c:v>
                </c:pt>
                <c:pt idx="12674">
                  <c:v>244.71</c:v>
                </c:pt>
                <c:pt idx="12675">
                  <c:v>244.71899999999999</c:v>
                </c:pt>
                <c:pt idx="12676">
                  <c:v>244.727</c:v>
                </c:pt>
                <c:pt idx="12677">
                  <c:v>244.73500000000001</c:v>
                </c:pt>
                <c:pt idx="12678">
                  <c:v>244.744</c:v>
                </c:pt>
                <c:pt idx="12679">
                  <c:v>244.75200000000001</c:v>
                </c:pt>
                <c:pt idx="12680">
                  <c:v>244.76</c:v>
                </c:pt>
                <c:pt idx="12681">
                  <c:v>244.76900000000001</c:v>
                </c:pt>
                <c:pt idx="12682">
                  <c:v>244.77699999999999</c:v>
                </c:pt>
                <c:pt idx="12683">
                  <c:v>244.785</c:v>
                </c:pt>
                <c:pt idx="12684">
                  <c:v>244.79400000000001</c:v>
                </c:pt>
                <c:pt idx="12685">
                  <c:v>244.80199999999999</c:v>
                </c:pt>
                <c:pt idx="12686">
                  <c:v>244.81</c:v>
                </c:pt>
                <c:pt idx="12687">
                  <c:v>244.81899999999999</c:v>
                </c:pt>
                <c:pt idx="12688">
                  <c:v>244.827</c:v>
                </c:pt>
                <c:pt idx="12689">
                  <c:v>244.83500000000001</c:v>
                </c:pt>
                <c:pt idx="12690">
                  <c:v>244.84399999999999</c:v>
                </c:pt>
                <c:pt idx="12691">
                  <c:v>244.852</c:v>
                </c:pt>
                <c:pt idx="12692">
                  <c:v>244.86099999999999</c:v>
                </c:pt>
                <c:pt idx="12693">
                  <c:v>244.869</c:v>
                </c:pt>
                <c:pt idx="12694">
                  <c:v>244.87700000000001</c:v>
                </c:pt>
                <c:pt idx="12695">
                  <c:v>244.886</c:v>
                </c:pt>
                <c:pt idx="12696">
                  <c:v>244.89500000000001</c:v>
                </c:pt>
                <c:pt idx="12697">
                  <c:v>244.91900000000001</c:v>
                </c:pt>
                <c:pt idx="12698">
                  <c:v>244.94300000000001</c:v>
                </c:pt>
                <c:pt idx="12699">
                  <c:v>245.001</c:v>
                </c:pt>
                <c:pt idx="12700">
                  <c:v>245.084</c:v>
                </c:pt>
                <c:pt idx="12701">
                  <c:v>245.172</c:v>
                </c:pt>
                <c:pt idx="12702">
                  <c:v>245.23099999999999</c:v>
                </c:pt>
                <c:pt idx="12703">
                  <c:v>245.28200000000001</c:v>
                </c:pt>
                <c:pt idx="12704">
                  <c:v>245.35400000000001</c:v>
                </c:pt>
                <c:pt idx="12705">
                  <c:v>245.441</c:v>
                </c:pt>
                <c:pt idx="12706">
                  <c:v>245.53100000000001</c:v>
                </c:pt>
                <c:pt idx="12707">
                  <c:v>245.614</c:v>
                </c:pt>
                <c:pt idx="12708">
                  <c:v>245.69800000000001</c:v>
                </c:pt>
                <c:pt idx="12709">
                  <c:v>245.786</c:v>
                </c:pt>
                <c:pt idx="12710">
                  <c:v>245.86799999999999</c:v>
                </c:pt>
                <c:pt idx="12711">
                  <c:v>245.922</c:v>
                </c:pt>
                <c:pt idx="12712">
                  <c:v>245.97900000000001</c:v>
                </c:pt>
                <c:pt idx="12713">
                  <c:v>246.05</c:v>
                </c:pt>
                <c:pt idx="12714">
                  <c:v>246.114</c:v>
                </c:pt>
                <c:pt idx="12715">
                  <c:v>246.14099999999999</c:v>
                </c:pt>
                <c:pt idx="12716">
                  <c:v>246.142</c:v>
                </c:pt>
                <c:pt idx="12717">
                  <c:v>246.16</c:v>
                </c:pt>
                <c:pt idx="12718">
                  <c:v>246.173</c:v>
                </c:pt>
                <c:pt idx="12719">
                  <c:v>246.184</c:v>
                </c:pt>
                <c:pt idx="12720">
                  <c:v>246.18799999999999</c:v>
                </c:pt>
                <c:pt idx="12721">
                  <c:v>246.197</c:v>
                </c:pt>
                <c:pt idx="12722">
                  <c:v>246.20099999999999</c:v>
                </c:pt>
                <c:pt idx="12723">
                  <c:v>246.22399999999999</c:v>
                </c:pt>
                <c:pt idx="12724">
                  <c:v>246.26599999999999</c:v>
                </c:pt>
                <c:pt idx="12725">
                  <c:v>246.31399999999999</c:v>
                </c:pt>
                <c:pt idx="12726">
                  <c:v>246.364</c:v>
                </c:pt>
                <c:pt idx="12727">
                  <c:v>246.41499999999999</c:v>
                </c:pt>
                <c:pt idx="12728">
                  <c:v>246.46199999999999</c:v>
                </c:pt>
                <c:pt idx="12729">
                  <c:v>246.506</c:v>
                </c:pt>
                <c:pt idx="12730">
                  <c:v>246.529</c:v>
                </c:pt>
                <c:pt idx="12731">
                  <c:v>246.541</c:v>
                </c:pt>
                <c:pt idx="12732">
                  <c:v>246.541</c:v>
                </c:pt>
                <c:pt idx="12733">
                  <c:v>246.541</c:v>
                </c:pt>
                <c:pt idx="12734">
                  <c:v>246.541</c:v>
                </c:pt>
                <c:pt idx="12735">
                  <c:v>246.541</c:v>
                </c:pt>
                <c:pt idx="12736">
                  <c:v>246.541</c:v>
                </c:pt>
                <c:pt idx="12737">
                  <c:v>246.541</c:v>
                </c:pt>
                <c:pt idx="12738">
                  <c:v>246.541</c:v>
                </c:pt>
                <c:pt idx="12739">
                  <c:v>246.541</c:v>
                </c:pt>
                <c:pt idx="12740">
                  <c:v>246.541</c:v>
                </c:pt>
                <c:pt idx="12741">
                  <c:v>246.541</c:v>
                </c:pt>
                <c:pt idx="12742">
                  <c:v>246.541</c:v>
                </c:pt>
                <c:pt idx="12743">
                  <c:v>246.541</c:v>
                </c:pt>
                <c:pt idx="12744">
                  <c:v>246.54599999999999</c:v>
                </c:pt>
                <c:pt idx="12745">
                  <c:v>246.55199999999999</c:v>
                </c:pt>
                <c:pt idx="12746">
                  <c:v>246.56</c:v>
                </c:pt>
                <c:pt idx="12747">
                  <c:v>246.56800000000001</c:v>
                </c:pt>
                <c:pt idx="12748">
                  <c:v>246.57599999999999</c:v>
                </c:pt>
                <c:pt idx="12749">
                  <c:v>246.58500000000001</c:v>
                </c:pt>
                <c:pt idx="12750">
                  <c:v>246.59299999999999</c:v>
                </c:pt>
                <c:pt idx="12751">
                  <c:v>246.601</c:v>
                </c:pt>
                <c:pt idx="12752">
                  <c:v>246.61</c:v>
                </c:pt>
                <c:pt idx="12753">
                  <c:v>246.61799999999999</c:v>
                </c:pt>
                <c:pt idx="12754">
                  <c:v>246.626</c:v>
                </c:pt>
                <c:pt idx="12755">
                  <c:v>246.63499999999999</c:v>
                </c:pt>
                <c:pt idx="12756">
                  <c:v>246.643</c:v>
                </c:pt>
                <c:pt idx="12757">
                  <c:v>246.65299999999999</c:v>
                </c:pt>
                <c:pt idx="12758">
                  <c:v>246.69</c:v>
                </c:pt>
                <c:pt idx="12759">
                  <c:v>246.75700000000001</c:v>
                </c:pt>
                <c:pt idx="12760">
                  <c:v>246.84200000000001</c:v>
                </c:pt>
                <c:pt idx="12761">
                  <c:v>246.93199999999999</c:v>
                </c:pt>
                <c:pt idx="12762">
                  <c:v>247.02099999999999</c:v>
                </c:pt>
                <c:pt idx="12763">
                  <c:v>247.10900000000001</c:v>
                </c:pt>
                <c:pt idx="12764">
                  <c:v>247.196</c:v>
                </c:pt>
                <c:pt idx="12765">
                  <c:v>247.285</c:v>
                </c:pt>
                <c:pt idx="12766">
                  <c:v>247.374</c:v>
                </c:pt>
                <c:pt idx="12767">
                  <c:v>247.458</c:v>
                </c:pt>
                <c:pt idx="12768">
                  <c:v>247.54300000000001</c:v>
                </c:pt>
                <c:pt idx="12769">
                  <c:v>247.62899999999999</c:v>
                </c:pt>
                <c:pt idx="12770">
                  <c:v>247.714</c:v>
                </c:pt>
                <c:pt idx="12771">
                  <c:v>247.768</c:v>
                </c:pt>
                <c:pt idx="12772">
                  <c:v>247.82400000000001</c:v>
                </c:pt>
                <c:pt idx="12773">
                  <c:v>247.88300000000001</c:v>
                </c:pt>
                <c:pt idx="12774">
                  <c:v>247.94300000000001</c:v>
                </c:pt>
                <c:pt idx="12775">
                  <c:v>248.005</c:v>
                </c:pt>
                <c:pt idx="12776">
                  <c:v>248.06800000000001</c:v>
                </c:pt>
                <c:pt idx="12777">
                  <c:v>248.13300000000001</c:v>
                </c:pt>
                <c:pt idx="12778">
                  <c:v>248.18899999999999</c:v>
                </c:pt>
                <c:pt idx="12779">
                  <c:v>248.21899999999999</c:v>
                </c:pt>
                <c:pt idx="12780">
                  <c:v>248.24799999999999</c:v>
                </c:pt>
                <c:pt idx="12781">
                  <c:v>248.27600000000001</c:v>
                </c:pt>
                <c:pt idx="12782">
                  <c:v>248.309</c:v>
                </c:pt>
                <c:pt idx="12783">
                  <c:v>248.345</c:v>
                </c:pt>
                <c:pt idx="12784">
                  <c:v>248.38300000000001</c:v>
                </c:pt>
                <c:pt idx="12785">
                  <c:v>248.39500000000001</c:v>
                </c:pt>
                <c:pt idx="12786">
                  <c:v>248.39500000000001</c:v>
                </c:pt>
                <c:pt idx="12787">
                  <c:v>248.39500000000001</c:v>
                </c:pt>
                <c:pt idx="12788">
                  <c:v>248.39500000000001</c:v>
                </c:pt>
                <c:pt idx="12789">
                  <c:v>248.40199999999999</c:v>
                </c:pt>
                <c:pt idx="12790">
                  <c:v>248.43199999999999</c:v>
                </c:pt>
                <c:pt idx="12791">
                  <c:v>248.482</c:v>
                </c:pt>
                <c:pt idx="12792">
                  <c:v>248.55500000000001</c:v>
                </c:pt>
                <c:pt idx="12793">
                  <c:v>248.63200000000001</c:v>
                </c:pt>
                <c:pt idx="12794">
                  <c:v>248.71</c:v>
                </c:pt>
                <c:pt idx="12795">
                  <c:v>248.78899999999999</c:v>
                </c:pt>
                <c:pt idx="12796">
                  <c:v>248.86600000000001</c:v>
                </c:pt>
                <c:pt idx="12797">
                  <c:v>248.94</c:v>
                </c:pt>
                <c:pt idx="12798">
                  <c:v>248.999</c:v>
                </c:pt>
                <c:pt idx="12799">
                  <c:v>249.05500000000001</c:v>
                </c:pt>
                <c:pt idx="12800">
                  <c:v>249.108</c:v>
                </c:pt>
                <c:pt idx="12801">
                  <c:v>249.16</c:v>
                </c:pt>
                <c:pt idx="12802">
                  <c:v>249.21299999999999</c:v>
                </c:pt>
                <c:pt idx="12803">
                  <c:v>249.26499999999999</c:v>
                </c:pt>
                <c:pt idx="12804">
                  <c:v>249.31399999999999</c:v>
                </c:pt>
                <c:pt idx="12805">
                  <c:v>249.35900000000001</c:v>
                </c:pt>
                <c:pt idx="12806">
                  <c:v>249.4</c:v>
                </c:pt>
                <c:pt idx="12807">
                  <c:v>249.43100000000001</c:v>
                </c:pt>
                <c:pt idx="12808">
                  <c:v>249.464</c:v>
                </c:pt>
                <c:pt idx="12809">
                  <c:v>249.495</c:v>
                </c:pt>
                <c:pt idx="12810">
                  <c:v>249.523</c:v>
                </c:pt>
                <c:pt idx="12811">
                  <c:v>249.55</c:v>
                </c:pt>
                <c:pt idx="12812">
                  <c:v>249.577</c:v>
                </c:pt>
                <c:pt idx="12813">
                  <c:v>249.607</c:v>
                </c:pt>
                <c:pt idx="12814">
                  <c:v>249.642</c:v>
                </c:pt>
                <c:pt idx="12815">
                  <c:v>249.679</c:v>
                </c:pt>
                <c:pt idx="12816">
                  <c:v>249.71299999999999</c:v>
                </c:pt>
                <c:pt idx="12817">
                  <c:v>249.74600000000001</c:v>
                </c:pt>
                <c:pt idx="12818">
                  <c:v>249.78</c:v>
                </c:pt>
                <c:pt idx="12819">
                  <c:v>249.81700000000001</c:v>
                </c:pt>
                <c:pt idx="12820">
                  <c:v>249.851</c:v>
                </c:pt>
                <c:pt idx="12821">
                  <c:v>249.88399999999999</c:v>
                </c:pt>
                <c:pt idx="12822">
                  <c:v>249.90700000000001</c:v>
                </c:pt>
                <c:pt idx="12823">
                  <c:v>249.91800000000001</c:v>
                </c:pt>
                <c:pt idx="12824">
                  <c:v>249.91800000000001</c:v>
                </c:pt>
                <c:pt idx="12825">
                  <c:v>249.91800000000001</c:v>
                </c:pt>
                <c:pt idx="12826">
                  <c:v>249.928</c:v>
                </c:pt>
                <c:pt idx="12827">
                  <c:v>249.95400000000001</c:v>
                </c:pt>
                <c:pt idx="12828">
                  <c:v>249.988</c:v>
                </c:pt>
                <c:pt idx="12829">
                  <c:v>250.01300000000001</c:v>
                </c:pt>
                <c:pt idx="12830">
                  <c:v>250.02799999999999</c:v>
                </c:pt>
                <c:pt idx="12831">
                  <c:v>250.03299999999999</c:v>
                </c:pt>
                <c:pt idx="12832">
                  <c:v>250.04499999999999</c:v>
                </c:pt>
                <c:pt idx="12833">
                  <c:v>250.06800000000001</c:v>
                </c:pt>
                <c:pt idx="12834">
                  <c:v>250.089</c:v>
                </c:pt>
                <c:pt idx="12835">
                  <c:v>250.11500000000001</c:v>
                </c:pt>
                <c:pt idx="12836">
                  <c:v>250.148</c:v>
                </c:pt>
                <c:pt idx="12837">
                  <c:v>250.18899999999999</c:v>
                </c:pt>
                <c:pt idx="12838">
                  <c:v>250.232</c:v>
                </c:pt>
                <c:pt idx="12839">
                  <c:v>250.274</c:v>
                </c:pt>
                <c:pt idx="12840">
                  <c:v>250.298</c:v>
                </c:pt>
                <c:pt idx="12841">
                  <c:v>250.298</c:v>
                </c:pt>
                <c:pt idx="12842">
                  <c:v>250.298</c:v>
                </c:pt>
                <c:pt idx="12843">
                  <c:v>250.298</c:v>
                </c:pt>
                <c:pt idx="12844">
                  <c:v>250.298</c:v>
                </c:pt>
                <c:pt idx="12845">
                  <c:v>250.298</c:v>
                </c:pt>
                <c:pt idx="12846">
                  <c:v>250.298</c:v>
                </c:pt>
                <c:pt idx="12847">
                  <c:v>250.298</c:v>
                </c:pt>
                <c:pt idx="12848">
                  <c:v>250.298</c:v>
                </c:pt>
                <c:pt idx="12849">
                  <c:v>250.298</c:v>
                </c:pt>
                <c:pt idx="12850">
                  <c:v>250.298</c:v>
                </c:pt>
                <c:pt idx="12851">
                  <c:v>250.298</c:v>
                </c:pt>
                <c:pt idx="12852">
                  <c:v>250.298</c:v>
                </c:pt>
                <c:pt idx="12853">
                  <c:v>250.303</c:v>
                </c:pt>
                <c:pt idx="12854">
                  <c:v>250.32599999999999</c:v>
                </c:pt>
                <c:pt idx="12855">
                  <c:v>250.386</c:v>
                </c:pt>
                <c:pt idx="12856">
                  <c:v>250.47399999999999</c:v>
                </c:pt>
                <c:pt idx="12857">
                  <c:v>250.56399999999999</c:v>
                </c:pt>
                <c:pt idx="12858">
                  <c:v>250.65299999999999</c:v>
                </c:pt>
                <c:pt idx="12859">
                  <c:v>250.74</c:v>
                </c:pt>
                <c:pt idx="12860">
                  <c:v>250.827</c:v>
                </c:pt>
                <c:pt idx="12861">
                  <c:v>250.91800000000001</c:v>
                </c:pt>
                <c:pt idx="12862">
                  <c:v>251.00899999999999</c:v>
                </c:pt>
                <c:pt idx="12863">
                  <c:v>251.09399999999999</c:v>
                </c:pt>
                <c:pt idx="12864">
                  <c:v>251.18100000000001</c:v>
                </c:pt>
                <c:pt idx="12865">
                  <c:v>251.27</c:v>
                </c:pt>
                <c:pt idx="12866">
                  <c:v>251.36</c:v>
                </c:pt>
                <c:pt idx="12867">
                  <c:v>251.45</c:v>
                </c:pt>
                <c:pt idx="12868">
                  <c:v>251.53399999999999</c:v>
                </c:pt>
                <c:pt idx="12869">
                  <c:v>251.61500000000001</c:v>
                </c:pt>
                <c:pt idx="12870">
                  <c:v>251.69399999999999</c:v>
                </c:pt>
                <c:pt idx="12871">
                  <c:v>251.77099999999999</c:v>
                </c:pt>
                <c:pt idx="12872">
                  <c:v>251.84299999999999</c:v>
                </c:pt>
                <c:pt idx="12873">
                  <c:v>251.90700000000001</c:v>
                </c:pt>
                <c:pt idx="12874">
                  <c:v>251.946</c:v>
                </c:pt>
                <c:pt idx="12875">
                  <c:v>251.98500000000001</c:v>
                </c:pt>
                <c:pt idx="12876">
                  <c:v>252.03899999999999</c:v>
                </c:pt>
                <c:pt idx="12877">
                  <c:v>252.08699999999999</c:v>
                </c:pt>
                <c:pt idx="12878">
                  <c:v>252.131</c:v>
                </c:pt>
                <c:pt idx="12879">
                  <c:v>252.172</c:v>
                </c:pt>
                <c:pt idx="12880">
                  <c:v>252.21299999999999</c:v>
                </c:pt>
                <c:pt idx="12881">
                  <c:v>252.25</c:v>
                </c:pt>
                <c:pt idx="12882">
                  <c:v>252.28100000000001</c:v>
                </c:pt>
                <c:pt idx="12883">
                  <c:v>252.30799999999999</c:v>
                </c:pt>
                <c:pt idx="12884">
                  <c:v>252.33799999999999</c:v>
                </c:pt>
                <c:pt idx="12885">
                  <c:v>252.363</c:v>
                </c:pt>
                <c:pt idx="12886">
                  <c:v>252.393</c:v>
                </c:pt>
                <c:pt idx="12887">
                  <c:v>252.428</c:v>
                </c:pt>
                <c:pt idx="12888">
                  <c:v>252.464</c:v>
                </c:pt>
                <c:pt idx="12889">
                  <c:v>252.50299999999999</c:v>
                </c:pt>
                <c:pt idx="12890">
                  <c:v>252.54300000000001</c:v>
                </c:pt>
                <c:pt idx="12891">
                  <c:v>252.57599999999999</c:v>
                </c:pt>
                <c:pt idx="12892">
                  <c:v>252.608</c:v>
                </c:pt>
                <c:pt idx="12893">
                  <c:v>252.643</c:v>
                </c:pt>
                <c:pt idx="12894">
                  <c:v>252.67500000000001</c:v>
                </c:pt>
                <c:pt idx="12895">
                  <c:v>252.708</c:v>
                </c:pt>
                <c:pt idx="12896">
                  <c:v>252.751</c:v>
                </c:pt>
                <c:pt idx="12897">
                  <c:v>252.79499999999999</c:v>
                </c:pt>
                <c:pt idx="12898">
                  <c:v>252.834</c:v>
                </c:pt>
                <c:pt idx="12899">
                  <c:v>252.86600000000001</c:v>
                </c:pt>
                <c:pt idx="12900">
                  <c:v>252.893</c:v>
                </c:pt>
                <c:pt idx="12901">
                  <c:v>252.916</c:v>
                </c:pt>
                <c:pt idx="12902">
                  <c:v>252.93700000000001</c:v>
                </c:pt>
                <c:pt idx="12903">
                  <c:v>252.96</c:v>
                </c:pt>
                <c:pt idx="12904">
                  <c:v>252.98500000000001</c:v>
                </c:pt>
                <c:pt idx="12905">
                  <c:v>253.01300000000001</c:v>
                </c:pt>
                <c:pt idx="12906">
                  <c:v>253.047</c:v>
                </c:pt>
                <c:pt idx="12907">
                  <c:v>253.089</c:v>
                </c:pt>
                <c:pt idx="12908">
                  <c:v>253.13200000000001</c:v>
                </c:pt>
                <c:pt idx="12909">
                  <c:v>253.17099999999999</c:v>
                </c:pt>
                <c:pt idx="12910">
                  <c:v>253.21100000000001</c:v>
                </c:pt>
                <c:pt idx="12911">
                  <c:v>253.25399999999999</c:v>
                </c:pt>
                <c:pt idx="12912">
                  <c:v>253.297</c:v>
                </c:pt>
                <c:pt idx="12913">
                  <c:v>253.33799999999999</c:v>
                </c:pt>
                <c:pt idx="12914">
                  <c:v>253.375</c:v>
                </c:pt>
                <c:pt idx="12915">
                  <c:v>253.411</c:v>
                </c:pt>
                <c:pt idx="12916">
                  <c:v>253.44499999999999</c:v>
                </c:pt>
                <c:pt idx="12917">
                  <c:v>253.476</c:v>
                </c:pt>
                <c:pt idx="12918">
                  <c:v>253.50200000000001</c:v>
                </c:pt>
                <c:pt idx="12919">
                  <c:v>253.52099999999999</c:v>
                </c:pt>
                <c:pt idx="12920">
                  <c:v>253.529</c:v>
                </c:pt>
                <c:pt idx="12921">
                  <c:v>253.53100000000001</c:v>
                </c:pt>
                <c:pt idx="12922">
                  <c:v>253.53700000000001</c:v>
                </c:pt>
                <c:pt idx="12923">
                  <c:v>253.542</c:v>
                </c:pt>
                <c:pt idx="12924">
                  <c:v>253.554</c:v>
                </c:pt>
                <c:pt idx="12925">
                  <c:v>253.56899999999999</c:v>
                </c:pt>
                <c:pt idx="12926">
                  <c:v>253.57599999999999</c:v>
                </c:pt>
                <c:pt idx="12927">
                  <c:v>253.584</c:v>
                </c:pt>
                <c:pt idx="12928">
                  <c:v>253.596</c:v>
                </c:pt>
                <c:pt idx="12929">
                  <c:v>253.596</c:v>
                </c:pt>
                <c:pt idx="12930">
                  <c:v>253.596</c:v>
                </c:pt>
                <c:pt idx="12931">
                  <c:v>253.596</c:v>
                </c:pt>
                <c:pt idx="12932">
                  <c:v>253.596</c:v>
                </c:pt>
                <c:pt idx="12933">
                  <c:v>253.596</c:v>
                </c:pt>
                <c:pt idx="12934">
                  <c:v>253.596</c:v>
                </c:pt>
                <c:pt idx="12935">
                  <c:v>253.596</c:v>
                </c:pt>
                <c:pt idx="12936">
                  <c:v>253.596</c:v>
                </c:pt>
                <c:pt idx="12937">
                  <c:v>253.596</c:v>
                </c:pt>
                <c:pt idx="12938">
                  <c:v>253.596</c:v>
                </c:pt>
                <c:pt idx="12939">
                  <c:v>253.596</c:v>
                </c:pt>
                <c:pt idx="12940">
                  <c:v>253.596</c:v>
                </c:pt>
                <c:pt idx="12941">
                  <c:v>253.59700000000001</c:v>
                </c:pt>
                <c:pt idx="12942">
                  <c:v>253.602</c:v>
                </c:pt>
                <c:pt idx="12943">
                  <c:v>253.608</c:v>
                </c:pt>
                <c:pt idx="12944">
                  <c:v>253.61500000000001</c:v>
                </c:pt>
                <c:pt idx="12945">
                  <c:v>253.62299999999999</c:v>
                </c:pt>
                <c:pt idx="12946">
                  <c:v>253.631</c:v>
                </c:pt>
                <c:pt idx="12947">
                  <c:v>253.63800000000001</c:v>
                </c:pt>
                <c:pt idx="12948">
                  <c:v>253.64599999999999</c:v>
                </c:pt>
                <c:pt idx="12949">
                  <c:v>253.654</c:v>
                </c:pt>
                <c:pt idx="12950">
                  <c:v>253.66200000000001</c:v>
                </c:pt>
                <c:pt idx="12951">
                  <c:v>253.67</c:v>
                </c:pt>
                <c:pt idx="12952">
                  <c:v>253.67699999999999</c:v>
                </c:pt>
                <c:pt idx="12953">
                  <c:v>253.685</c:v>
                </c:pt>
                <c:pt idx="12954">
                  <c:v>253.69300000000001</c:v>
                </c:pt>
                <c:pt idx="12955">
                  <c:v>253.70099999999999</c:v>
                </c:pt>
                <c:pt idx="12956">
                  <c:v>253.708</c:v>
                </c:pt>
                <c:pt idx="12957">
                  <c:v>253.71600000000001</c:v>
                </c:pt>
                <c:pt idx="12958">
                  <c:v>253.72399999999999</c:v>
                </c:pt>
                <c:pt idx="12959">
                  <c:v>253.73099999999999</c:v>
                </c:pt>
                <c:pt idx="12960">
                  <c:v>253.739</c:v>
                </c:pt>
                <c:pt idx="12961">
                  <c:v>253.74600000000001</c:v>
                </c:pt>
                <c:pt idx="12962">
                  <c:v>253.75399999999999</c:v>
                </c:pt>
                <c:pt idx="12963">
                  <c:v>253.761</c:v>
                </c:pt>
                <c:pt idx="12964">
                  <c:v>253.76900000000001</c:v>
                </c:pt>
                <c:pt idx="12965">
                  <c:v>253.77699999999999</c:v>
                </c:pt>
                <c:pt idx="12966">
                  <c:v>253.785</c:v>
                </c:pt>
                <c:pt idx="12967">
                  <c:v>253.792</c:v>
                </c:pt>
                <c:pt idx="12968">
                  <c:v>253.8</c:v>
                </c:pt>
                <c:pt idx="12969">
                  <c:v>253.80799999999999</c:v>
                </c:pt>
                <c:pt idx="12970">
                  <c:v>253.815</c:v>
                </c:pt>
                <c:pt idx="12971">
                  <c:v>253.82300000000001</c:v>
                </c:pt>
                <c:pt idx="12972">
                  <c:v>253.83099999999999</c:v>
                </c:pt>
                <c:pt idx="12973">
                  <c:v>253.839</c:v>
                </c:pt>
                <c:pt idx="12974">
                  <c:v>253.84800000000001</c:v>
                </c:pt>
                <c:pt idx="12975">
                  <c:v>253.85599999999999</c:v>
                </c:pt>
                <c:pt idx="12976">
                  <c:v>253.864</c:v>
                </c:pt>
                <c:pt idx="12977">
                  <c:v>253.87200000000001</c:v>
                </c:pt>
                <c:pt idx="12978">
                  <c:v>253.88</c:v>
                </c:pt>
                <c:pt idx="12979">
                  <c:v>253.88800000000001</c:v>
                </c:pt>
                <c:pt idx="12980">
                  <c:v>253.89599999999999</c:v>
                </c:pt>
                <c:pt idx="12981">
                  <c:v>253.904</c:v>
                </c:pt>
                <c:pt idx="12982">
                  <c:v>253.91200000000001</c:v>
                </c:pt>
                <c:pt idx="12983">
                  <c:v>253.92</c:v>
                </c:pt>
                <c:pt idx="12984">
                  <c:v>253.928</c:v>
                </c:pt>
                <c:pt idx="12985">
                  <c:v>253.93600000000001</c:v>
                </c:pt>
                <c:pt idx="12986">
                  <c:v>253.94399999999999</c:v>
                </c:pt>
                <c:pt idx="12987">
                  <c:v>253.953</c:v>
                </c:pt>
                <c:pt idx="12988">
                  <c:v>253.96</c:v>
                </c:pt>
                <c:pt idx="12989">
                  <c:v>253.96799999999999</c:v>
                </c:pt>
                <c:pt idx="12990">
                  <c:v>253.976</c:v>
                </c:pt>
                <c:pt idx="12991">
                  <c:v>253.98400000000001</c:v>
                </c:pt>
                <c:pt idx="12992">
                  <c:v>253.99199999999999</c:v>
                </c:pt>
                <c:pt idx="12993">
                  <c:v>253.999</c:v>
                </c:pt>
                <c:pt idx="12994">
                  <c:v>254.005</c:v>
                </c:pt>
                <c:pt idx="12995">
                  <c:v>254.011</c:v>
                </c:pt>
                <c:pt idx="12996">
                  <c:v>254.01900000000001</c:v>
                </c:pt>
                <c:pt idx="12997">
                  <c:v>254.05199999999999</c:v>
                </c:pt>
                <c:pt idx="12998">
                  <c:v>254.125</c:v>
                </c:pt>
                <c:pt idx="12999">
                  <c:v>254.21199999999999</c:v>
                </c:pt>
                <c:pt idx="13000">
                  <c:v>254.30099999999999</c:v>
                </c:pt>
                <c:pt idx="13001">
                  <c:v>254.39</c:v>
                </c:pt>
                <c:pt idx="13002">
                  <c:v>254.477</c:v>
                </c:pt>
                <c:pt idx="13003">
                  <c:v>254.56399999999999</c:v>
                </c:pt>
                <c:pt idx="13004">
                  <c:v>254.65299999999999</c:v>
                </c:pt>
                <c:pt idx="13005">
                  <c:v>254.74</c:v>
                </c:pt>
                <c:pt idx="13006">
                  <c:v>254.822</c:v>
                </c:pt>
                <c:pt idx="13007">
                  <c:v>254.90899999999999</c:v>
                </c:pt>
                <c:pt idx="13008">
                  <c:v>254.999</c:v>
                </c:pt>
                <c:pt idx="13009">
                  <c:v>255.08799999999999</c:v>
                </c:pt>
                <c:pt idx="13010">
                  <c:v>255.16499999999999</c:v>
                </c:pt>
                <c:pt idx="13011">
                  <c:v>255.23</c:v>
                </c:pt>
                <c:pt idx="13012">
                  <c:v>255.297</c:v>
                </c:pt>
                <c:pt idx="13013">
                  <c:v>255.36600000000001</c:v>
                </c:pt>
                <c:pt idx="13014">
                  <c:v>255.43899999999999</c:v>
                </c:pt>
                <c:pt idx="13015">
                  <c:v>255.511</c:v>
                </c:pt>
                <c:pt idx="13016">
                  <c:v>255.56700000000001</c:v>
                </c:pt>
                <c:pt idx="13017">
                  <c:v>255.60499999999999</c:v>
                </c:pt>
                <c:pt idx="13018">
                  <c:v>255.64699999999999</c:v>
                </c:pt>
                <c:pt idx="13019">
                  <c:v>255.696</c:v>
                </c:pt>
                <c:pt idx="13020">
                  <c:v>255.75</c:v>
                </c:pt>
                <c:pt idx="13021">
                  <c:v>255.80500000000001</c:v>
                </c:pt>
                <c:pt idx="13022">
                  <c:v>255.84399999999999</c:v>
                </c:pt>
                <c:pt idx="13023">
                  <c:v>255.88</c:v>
                </c:pt>
                <c:pt idx="13024">
                  <c:v>255.916</c:v>
                </c:pt>
                <c:pt idx="13025">
                  <c:v>255.94900000000001</c:v>
                </c:pt>
                <c:pt idx="13026">
                  <c:v>255.97800000000001</c:v>
                </c:pt>
                <c:pt idx="13027">
                  <c:v>256.01299999999998</c:v>
                </c:pt>
                <c:pt idx="13028">
                  <c:v>256.06099999999998</c:v>
                </c:pt>
                <c:pt idx="13029">
                  <c:v>256.10899999999998</c:v>
                </c:pt>
                <c:pt idx="13030">
                  <c:v>256.13799999999998</c:v>
                </c:pt>
                <c:pt idx="13031">
                  <c:v>256.16800000000001</c:v>
                </c:pt>
                <c:pt idx="13032">
                  <c:v>256.2</c:v>
                </c:pt>
                <c:pt idx="13033">
                  <c:v>256.24</c:v>
                </c:pt>
                <c:pt idx="13034">
                  <c:v>256.286</c:v>
                </c:pt>
                <c:pt idx="13035">
                  <c:v>256.32600000000002</c:v>
                </c:pt>
                <c:pt idx="13036">
                  <c:v>256.35500000000002</c:v>
                </c:pt>
                <c:pt idx="13037">
                  <c:v>256.375</c:v>
                </c:pt>
                <c:pt idx="13038">
                  <c:v>256.39600000000002</c:v>
                </c:pt>
                <c:pt idx="13039">
                  <c:v>256.42200000000003</c:v>
                </c:pt>
                <c:pt idx="13040">
                  <c:v>256.452</c:v>
                </c:pt>
                <c:pt idx="13041">
                  <c:v>256.483</c:v>
                </c:pt>
                <c:pt idx="13042">
                  <c:v>256.51600000000002</c:v>
                </c:pt>
                <c:pt idx="13043">
                  <c:v>256.54899999999998</c:v>
                </c:pt>
                <c:pt idx="13044">
                  <c:v>256.58300000000003</c:v>
                </c:pt>
                <c:pt idx="13045">
                  <c:v>256.60899999999998</c:v>
                </c:pt>
                <c:pt idx="13046">
                  <c:v>256.63099999999997</c:v>
                </c:pt>
                <c:pt idx="13047">
                  <c:v>256.66000000000003</c:v>
                </c:pt>
                <c:pt idx="13048">
                  <c:v>256.69299999999998</c:v>
                </c:pt>
                <c:pt idx="13049">
                  <c:v>256.72800000000001</c:v>
                </c:pt>
                <c:pt idx="13050">
                  <c:v>256.76799999999997</c:v>
                </c:pt>
                <c:pt idx="13051">
                  <c:v>256.81299999999999</c:v>
                </c:pt>
                <c:pt idx="13052">
                  <c:v>256.86099999999999</c:v>
                </c:pt>
                <c:pt idx="13053">
                  <c:v>256.91000000000003</c:v>
                </c:pt>
                <c:pt idx="13054">
                  <c:v>256.95600000000002</c:v>
                </c:pt>
                <c:pt idx="13055">
                  <c:v>257.00099999999998</c:v>
                </c:pt>
                <c:pt idx="13056">
                  <c:v>257.04300000000001</c:v>
                </c:pt>
                <c:pt idx="13057">
                  <c:v>257.07900000000001</c:v>
                </c:pt>
                <c:pt idx="13058">
                  <c:v>257.113</c:v>
                </c:pt>
                <c:pt idx="13059">
                  <c:v>257.14499999999998</c:v>
                </c:pt>
                <c:pt idx="13060">
                  <c:v>257.17599999999999</c:v>
                </c:pt>
                <c:pt idx="13061">
                  <c:v>257.20999999999998</c:v>
                </c:pt>
                <c:pt idx="13062">
                  <c:v>257.24799999999999</c:v>
                </c:pt>
                <c:pt idx="13063">
                  <c:v>257.28800000000001</c:v>
                </c:pt>
                <c:pt idx="13064">
                  <c:v>257.32799999999997</c:v>
                </c:pt>
                <c:pt idx="13065">
                  <c:v>257.36599999999999</c:v>
                </c:pt>
                <c:pt idx="13066">
                  <c:v>257.404</c:v>
                </c:pt>
                <c:pt idx="13067">
                  <c:v>257.44200000000001</c:v>
                </c:pt>
                <c:pt idx="13068">
                  <c:v>257.47300000000001</c:v>
                </c:pt>
                <c:pt idx="13069">
                  <c:v>257.50799999999998</c:v>
                </c:pt>
                <c:pt idx="13070">
                  <c:v>257.541</c:v>
                </c:pt>
                <c:pt idx="13071">
                  <c:v>257.57400000000001</c:v>
                </c:pt>
                <c:pt idx="13072">
                  <c:v>257.608</c:v>
                </c:pt>
                <c:pt idx="13073">
                  <c:v>257.64600000000002</c:v>
                </c:pt>
                <c:pt idx="13074">
                  <c:v>257.685</c:v>
                </c:pt>
                <c:pt idx="13075">
                  <c:v>257.72500000000002</c:v>
                </c:pt>
                <c:pt idx="13076">
                  <c:v>257.76600000000002</c:v>
                </c:pt>
                <c:pt idx="13077">
                  <c:v>257.80700000000002</c:v>
                </c:pt>
                <c:pt idx="13078">
                  <c:v>257.839</c:v>
                </c:pt>
                <c:pt idx="13079">
                  <c:v>257.85899999999998</c:v>
                </c:pt>
                <c:pt idx="13080">
                  <c:v>257.875</c:v>
                </c:pt>
                <c:pt idx="13081">
                  <c:v>257.89499999999998</c:v>
                </c:pt>
                <c:pt idx="13082">
                  <c:v>257.916</c:v>
                </c:pt>
                <c:pt idx="13083">
                  <c:v>257.93900000000002</c:v>
                </c:pt>
                <c:pt idx="13084">
                  <c:v>257.95400000000001</c:v>
                </c:pt>
                <c:pt idx="13085">
                  <c:v>257.95699999999999</c:v>
                </c:pt>
                <c:pt idx="13086">
                  <c:v>257.95699999999999</c:v>
                </c:pt>
                <c:pt idx="13087">
                  <c:v>257.95699999999999</c:v>
                </c:pt>
                <c:pt idx="13088">
                  <c:v>257.95699999999999</c:v>
                </c:pt>
                <c:pt idx="13089">
                  <c:v>257.95699999999999</c:v>
                </c:pt>
                <c:pt idx="13090">
                  <c:v>257.95699999999999</c:v>
                </c:pt>
                <c:pt idx="13091">
                  <c:v>257.95699999999999</c:v>
                </c:pt>
                <c:pt idx="13092">
                  <c:v>257.95699999999999</c:v>
                </c:pt>
                <c:pt idx="13093">
                  <c:v>257.95699999999999</c:v>
                </c:pt>
                <c:pt idx="13094">
                  <c:v>257.95699999999999</c:v>
                </c:pt>
                <c:pt idx="13095">
                  <c:v>257.95699999999999</c:v>
                </c:pt>
                <c:pt idx="13096">
                  <c:v>257.95699999999999</c:v>
                </c:pt>
                <c:pt idx="13097">
                  <c:v>257.95699999999999</c:v>
                </c:pt>
                <c:pt idx="13098">
                  <c:v>257.95699999999999</c:v>
                </c:pt>
                <c:pt idx="13099">
                  <c:v>257.95999999999998</c:v>
                </c:pt>
                <c:pt idx="13100">
                  <c:v>257.98700000000002</c:v>
                </c:pt>
                <c:pt idx="13101">
                  <c:v>258.02100000000002</c:v>
                </c:pt>
                <c:pt idx="13102">
                  <c:v>258.04899999999998</c:v>
                </c:pt>
                <c:pt idx="13103">
                  <c:v>258.12400000000002</c:v>
                </c:pt>
                <c:pt idx="13104">
                  <c:v>258.214</c:v>
                </c:pt>
                <c:pt idx="13105">
                  <c:v>258.30399999999997</c:v>
                </c:pt>
                <c:pt idx="13106">
                  <c:v>258.39</c:v>
                </c:pt>
                <c:pt idx="13107">
                  <c:v>258.47699999999998</c:v>
                </c:pt>
                <c:pt idx="13108">
                  <c:v>258.56299999999999</c:v>
                </c:pt>
                <c:pt idx="13109">
                  <c:v>258.64699999999999</c:v>
                </c:pt>
                <c:pt idx="13110">
                  <c:v>258.73200000000003</c:v>
                </c:pt>
                <c:pt idx="13111">
                  <c:v>258.82</c:v>
                </c:pt>
                <c:pt idx="13112">
                  <c:v>258.90899999999999</c:v>
                </c:pt>
                <c:pt idx="13113">
                  <c:v>259</c:v>
                </c:pt>
                <c:pt idx="13114">
                  <c:v>259.089</c:v>
                </c:pt>
                <c:pt idx="13115">
                  <c:v>259.173</c:v>
                </c:pt>
                <c:pt idx="13116">
                  <c:v>259.24799999999999</c:v>
                </c:pt>
                <c:pt idx="13117">
                  <c:v>259.30099999999999</c:v>
                </c:pt>
                <c:pt idx="13118">
                  <c:v>259.36500000000001</c:v>
                </c:pt>
                <c:pt idx="13119">
                  <c:v>259.44400000000002</c:v>
                </c:pt>
                <c:pt idx="13120">
                  <c:v>259.52699999999999</c:v>
                </c:pt>
                <c:pt idx="13121">
                  <c:v>259.61099999999999</c:v>
                </c:pt>
                <c:pt idx="13122">
                  <c:v>259.69600000000003</c:v>
                </c:pt>
                <c:pt idx="13123">
                  <c:v>259.78199999999998</c:v>
                </c:pt>
                <c:pt idx="13124">
                  <c:v>259.87</c:v>
                </c:pt>
                <c:pt idx="13125">
                  <c:v>259.959</c:v>
                </c:pt>
                <c:pt idx="13126">
                  <c:v>260.04700000000003</c:v>
                </c:pt>
                <c:pt idx="13127">
                  <c:v>260.12200000000001</c:v>
                </c:pt>
                <c:pt idx="13128">
                  <c:v>260.18</c:v>
                </c:pt>
                <c:pt idx="13129">
                  <c:v>260.238</c:v>
                </c:pt>
                <c:pt idx="13130">
                  <c:v>260.27499999999998</c:v>
                </c:pt>
                <c:pt idx="13131">
                  <c:v>260.29500000000002</c:v>
                </c:pt>
                <c:pt idx="13132">
                  <c:v>260.29500000000002</c:v>
                </c:pt>
                <c:pt idx="13133">
                  <c:v>260.29500000000002</c:v>
                </c:pt>
                <c:pt idx="13134">
                  <c:v>260.29500000000002</c:v>
                </c:pt>
                <c:pt idx="13135">
                  <c:v>260.29500000000002</c:v>
                </c:pt>
                <c:pt idx="13136">
                  <c:v>260.29500000000002</c:v>
                </c:pt>
                <c:pt idx="13137">
                  <c:v>260.29500000000002</c:v>
                </c:pt>
                <c:pt idx="13138">
                  <c:v>260.29500000000002</c:v>
                </c:pt>
                <c:pt idx="13139">
                  <c:v>260.29500000000002</c:v>
                </c:pt>
                <c:pt idx="13140">
                  <c:v>260.29500000000002</c:v>
                </c:pt>
                <c:pt idx="13141">
                  <c:v>260.29500000000002</c:v>
                </c:pt>
                <c:pt idx="13142">
                  <c:v>260.29500000000002</c:v>
                </c:pt>
                <c:pt idx="13143">
                  <c:v>260.29500000000002</c:v>
                </c:pt>
                <c:pt idx="13144">
                  <c:v>260.29500000000002</c:v>
                </c:pt>
                <c:pt idx="13145">
                  <c:v>260.29599999999999</c:v>
                </c:pt>
                <c:pt idx="13146">
                  <c:v>260.3</c:v>
                </c:pt>
                <c:pt idx="13147">
                  <c:v>260.30500000000001</c:v>
                </c:pt>
                <c:pt idx="13148">
                  <c:v>260.315</c:v>
                </c:pt>
                <c:pt idx="13149">
                  <c:v>260.34500000000003</c:v>
                </c:pt>
                <c:pt idx="13150">
                  <c:v>260.404</c:v>
                </c:pt>
                <c:pt idx="13151">
                  <c:v>260.48200000000003</c:v>
                </c:pt>
                <c:pt idx="13152">
                  <c:v>260.56700000000001</c:v>
                </c:pt>
                <c:pt idx="13153">
                  <c:v>260.65600000000001</c:v>
                </c:pt>
                <c:pt idx="13154">
                  <c:v>260.745</c:v>
                </c:pt>
                <c:pt idx="13155">
                  <c:v>260.83300000000003</c:v>
                </c:pt>
                <c:pt idx="13156">
                  <c:v>260.92200000000003</c:v>
                </c:pt>
                <c:pt idx="13157">
                  <c:v>261.012</c:v>
                </c:pt>
                <c:pt idx="13158">
                  <c:v>261.09399999999999</c:v>
                </c:pt>
                <c:pt idx="13159">
                  <c:v>261.178</c:v>
                </c:pt>
                <c:pt idx="13160">
                  <c:v>261.26600000000002</c:v>
                </c:pt>
                <c:pt idx="13161">
                  <c:v>261.35500000000002</c:v>
                </c:pt>
                <c:pt idx="13162">
                  <c:v>261.44499999999999</c:v>
                </c:pt>
                <c:pt idx="13163">
                  <c:v>261.53199999999998</c:v>
                </c:pt>
                <c:pt idx="13164">
                  <c:v>261.613</c:v>
                </c:pt>
                <c:pt idx="13165">
                  <c:v>261.69400000000002</c:v>
                </c:pt>
                <c:pt idx="13166">
                  <c:v>261.77699999999999</c:v>
                </c:pt>
                <c:pt idx="13167">
                  <c:v>261.86200000000002</c:v>
                </c:pt>
                <c:pt idx="13168">
                  <c:v>261.94799999999998</c:v>
                </c:pt>
                <c:pt idx="13169">
                  <c:v>262.03500000000003</c:v>
                </c:pt>
                <c:pt idx="13170">
                  <c:v>262.12299999999999</c:v>
                </c:pt>
                <c:pt idx="13171">
                  <c:v>262.21199999999999</c:v>
                </c:pt>
                <c:pt idx="13172">
                  <c:v>262.30200000000002</c:v>
                </c:pt>
                <c:pt idx="13173">
                  <c:v>262.392</c:v>
                </c:pt>
                <c:pt idx="13174">
                  <c:v>262.48200000000003</c:v>
                </c:pt>
                <c:pt idx="13175">
                  <c:v>262.56700000000001</c:v>
                </c:pt>
                <c:pt idx="13176">
                  <c:v>262.649</c:v>
                </c:pt>
                <c:pt idx="13177">
                  <c:v>262.71699999999998</c:v>
                </c:pt>
                <c:pt idx="13178">
                  <c:v>262.77999999999997</c:v>
                </c:pt>
                <c:pt idx="13179">
                  <c:v>262.798</c:v>
                </c:pt>
                <c:pt idx="13180">
                  <c:v>262.798</c:v>
                </c:pt>
                <c:pt idx="13181">
                  <c:v>262.798</c:v>
                </c:pt>
                <c:pt idx="13182">
                  <c:v>262.798</c:v>
                </c:pt>
                <c:pt idx="13183">
                  <c:v>262.798</c:v>
                </c:pt>
                <c:pt idx="13184">
                  <c:v>262.798</c:v>
                </c:pt>
                <c:pt idx="13185">
                  <c:v>262.798</c:v>
                </c:pt>
                <c:pt idx="13186">
                  <c:v>262.798</c:v>
                </c:pt>
                <c:pt idx="13187">
                  <c:v>262.798</c:v>
                </c:pt>
                <c:pt idx="13188">
                  <c:v>262.798</c:v>
                </c:pt>
                <c:pt idx="13189">
                  <c:v>262.798</c:v>
                </c:pt>
                <c:pt idx="13190">
                  <c:v>262.798</c:v>
                </c:pt>
                <c:pt idx="13191">
                  <c:v>262.80099999999999</c:v>
                </c:pt>
                <c:pt idx="13192">
                  <c:v>262.80399999999997</c:v>
                </c:pt>
                <c:pt idx="13193">
                  <c:v>262.81</c:v>
                </c:pt>
                <c:pt idx="13194">
                  <c:v>262.81799999999998</c:v>
                </c:pt>
                <c:pt idx="13195">
                  <c:v>262.82600000000002</c:v>
                </c:pt>
                <c:pt idx="13196">
                  <c:v>262.83499999999998</c:v>
                </c:pt>
                <c:pt idx="13197">
                  <c:v>262.84300000000002</c:v>
                </c:pt>
                <c:pt idx="13198">
                  <c:v>262.85199999999998</c:v>
                </c:pt>
                <c:pt idx="13199">
                  <c:v>262.86099999999999</c:v>
                </c:pt>
                <c:pt idx="13200">
                  <c:v>262.87</c:v>
                </c:pt>
                <c:pt idx="13201">
                  <c:v>262.87900000000002</c:v>
                </c:pt>
                <c:pt idx="13202">
                  <c:v>262.887</c:v>
                </c:pt>
                <c:pt idx="13203">
                  <c:v>262.89600000000002</c:v>
                </c:pt>
                <c:pt idx="13204">
                  <c:v>262.904</c:v>
                </c:pt>
                <c:pt idx="13205">
                  <c:v>262.91300000000001</c:v>
                </c:pt>
                <c:pt idx="13206">
                  <c:v>262.92099999999999</c:v>
                </c:pt>
                <c:pt idx="13207">
                  <c:v>262.92899999999997</c:v>
                </c:pt>
                <c:pt idx="13208">
                  <c:v>262.93700000000001</c:v>
                </c:pt>
                <c:pt idx="13209">
                  <c:v>262.94499999999999</c:v>
                </c:pt>
                <c:pt idx="13210">
                  <c:v>262.95299999999997</c:v>
                </c:pt>
                <c:pt idx="13211">
                  <c:v>262.96100000000001</c:v>
                </c:pt>
                <c:pt idx="13212">
                  <c:v>262.96899999999999</c:v>
                </c:pt>
                <c:pt idx="13213">
                  <c:v>262.97800000000001</c:v>
                </c:pt>
                <c:pt idx="13214">
                  <c:v>262.98599999999999</c:v>
                </c:pt>
                <c:pt idx="13215">
                  <c:v>262.99299999999999</c:v>
                </c:pt>
                <c:pt idx="13216">
                  <c:v>263.00099999999998</c:v>
                </c:pt>
                <c:pt idx="13217">
                  <c:v>263.01</c:v>
                </c:pt>
                <c:pt idx="13218">
                  <c:v>263.01799999999997</c:v>
                </c:pt>
                <c:pt idx="13219">
                  <c:v>263.02600000000001</c:v>
                </c:pt>
                <c:pt idx="13220">
                  <c:v>263.03500000000003</c:v>
                </c:pt>
                <c:pt idx="13221">
                  <c:v>263.04300000000001</c:v>
                </c:pt>
                <c:pt idx="13222">
                  <c:v>263.05</c:v>
                </c:pt>
                <c:pt idx="13223">
                  <c:v>263.05900000000003</c:v>
                </c:pt>
                <c:pt idx="13224">
                  <c:v>263.06700000000001</c:v>
                </c:pt>
                <c:pt idx="13225">
                  <c:v>263.07499999999999</c:v>
                </c:pt>
                <c:pt idx="13226">
                  <c:v>263.084</c:v>
                </c:pt>
                <c:pt idx="13227">
                  <c:v>263.09800000000001</c:v>
                </c:pt>
                <c:pt idx="13228">
                  <c:v>263.13099999999997</c:v>
                </c:pt>
                <c:pt idx="13229">
                  <c:v>263.19299999999998</c:v>
                </c:pt>
                <c:pt idx="13230">
                  <c:v>263.28199999999998</c:v>
                </c:pt>
                <c:pt idx="13231">
                  <c:v>263.37099999999998</c:v>
                </c:pt>
                <c:pt idx="13232">
                  <c:v>263.46100000000001</c:v>
                </c:pt>
                <c:pt idx="13233">
                  <c:v>263.55</c:v>
                </c:pt>
                <c:pt idx="13234">
                  <c:v>263.63600000000002</c:v>
                </c:pt>
                <c:pt idx="13235">
                  <c:v>263.72399999999999</c:v>
                </c:pt>
                <c:pt idx="13236">
                  <c:v>263.81099999999998</c:v>
                </c:pt>
                <c:pt idx="13237">
                  <c:v>263.89600000000002</c:v>
                </c:pt>
                <c:pt idx="13238">
                  <c:v>263.98</c:v>
                </c:pt>
                <c:pt idx="13239">
                  <c:v>264.06099999999998</c:v>
                </c:pt>
                <c:pt idx="13240">
                  <c:v>264.12900000000002</c:v>
                </c:pt>
                <c:pt idx="13241">
                  <c:v>264.18900000000002</c:v>
                </c:pt>
                <c:pt idx="13242">
                  <c:v>264.245</c:v>
                </c:pt>
                <c:pt idx="13243">
                  <c:v>264.303</c:v>
                </c:pt>
                <c:pt idx="13244">
                  <c:v>264.35599999999999</c:v>
                </c:pt>
                <c:pt idx="13245">
                  <c:v>264.39499999999998</c:v>
                </c:pt>
                <c:pt idx="13246">
                  <c:v>264.435</c:v>
                </c:pt>
                <c:pt idx="13247">
                  <c:v>264.47500000000002</c:v>
                </c:pt>
                <c:pt idx="13248">
                  <c:v>264.488</c:v>
                </c:pt>
                <c:pt idx="13249">
                  <c:v>264.488</c:v>
                </c:pt>
                <c:pt idx="13250">
                  <c:v>264.488</c:v>
                </c:pt>
                <c:pt idx="13251">
                  <c:v>264.488</c:v>
                </c:pt>
                <c:pt idx="13252">
                  <c:v>264.488</c:v>
                </c:pt>
                <c:pt idx="13253">
                  <c:v>264.488</c:v>
                </c:pt>
                <c:pt idx="13254">
                  <c:v>264.488</c:v>
                </c:pt>
                <c:pt idx="13255">
                  <c:v>264.488</c:v>
                </c:pt>
                <c:pt idx="13256">
                  <c:v>264.488</c:v>
                </c:pt>
                <c:pt idx="13257">
                  <c:v>264.488</c:v>
                </c:pt>
                <c:pt idx="13258">
                  <c:v>264.48899999999998</c:v>
                </c:pt>
                <c:pt idx="13259">
                  <c:v>264.50299999999999</c:v>
                </c:pt>
                <c:pt idx="13260">
                  <c:v>264.55599999999998</c:v>
                </c:pt>
                <c:pt idx="13261">
                  <c:v>264.63600000000002</c:v>
                </c:pt>
                <c:pt idx="13262">
                  <c:v>264.72399999999999</c:v>
                </c:pt>
                <c:pt idx="13263">
                  <c:v>264.798</c:v>
                </c:pt>
                <c:pt idx="13264">
                  <c:v>264.84199999999998</c:v>
                </c:pt>
                <c:pt idx="13265">
                  <c:v>264.88</c:v>
                </c:pt>
                <c:pt idx="13266">
                  <c:v>264.92399999999998</c:v>
                </c:pt>
                <c:pt idx="13267">
                  <c:v>264.96499999999997</c:v>
                </c:pt>
                <c:pt idx="13268">
                  <c:v>265.00599999999997</c:v>
                </c:pt>
                <c:pt idx="13269">
                  <c:v>265.041</c:v>
                </c:pt>
                <c:pt idx="13270">
                  <c:v>265.04399999999998</c:v>
                </c:pt>
                <c:pt idx="13271">
                  <c:v>265.04399999999998</c:v>
                </c:pt>
                <c:pt idx="13272">
                  <c:v>265.04399999999998</c:v>
                </c:pt>
                <c:pt idx="13273">
                  <c:v>265.04399999999998</c:v>
                </c:pt>
                <c:pt idx="13274">
                  <c:v>265.04399999999998</c:v>
                </c:pt>
                <c:pt idx="13275">
                  <c:v>265.04599999999999</c:v>
                </c:pt>
                <c:pt idx="13276">
                  <c:v>265.04899999999998</c:v>
                </c:pt>
                <c:pt idx="13277">
                  <c:v>265.05399999999997</c:v>
                </c:pt>
                <c:pt idx="13278">
                  <c:v>265.06</c:v>
                </c:pt>
                <c:pt idx="13279">
                  <c:v>265.06700000000001</c:v>
                </c:pt>
                <c:pt idx="13280">
                  <c:v>265.07600000000002</c:v>
                </c:pt>
                <c:pt idx="13281">
                  <c:v>265.084</c:v>
                </c:pt>
                <c:pt idx="13282">
                  <c:v>265.09199999999998</c:v>
                </c:pt>
                <c:pt idx="13283">
                  <c:v>265.09899999999999</c:v>
                </c:pt>
                <c:pt idx="13284">
                  <c:v>265.10700000000003</c:v>
                </c:pt>
                <c:pt idx="13285">
                  <c:v>265.11500000000001</c:v>
                </c:pt>
                <c:pt idx="13286">
                  <c:v>265.12299999999999</c:v>
                </c:pt>
                <c:pt idx="13287">
                  <c:v>265.13</c:v>
                </c:pt>
                <c:pt idx="13288">
                  <c:v>265.13799999999998</c:v>
                </c:pt>
                <c:pt idx="13289">
                  <c:v>265.14499999999998</c:v>
                </c:pt>
                <c:pt idx="13290">
                  <c:v>265.15300000000002</c:v>
                </c:pt>
                <c:pt idx="13291">
                  <c:v>265.161</c:v>
                </c:pt>
                <c:pt idx="13292">
                  <c:v>265.16800000000001</c:v>
                </c:pt>
                <c:pt idx="13293">
                  <c:v>265.17599999999999</c:v>
                </c:pt>
                <c:pt idx="13294">
                  <c:v>265.18299999999999</c:v>
                </c:pt>
                <c:pt idx="13295">
                  <c:v>265.19400000000002</c:v>
                </c:pt>
                <c:pt idx="13296">
                  <c:v>265.21499999999997</c:v>
                </c:pt>
                <c:pt idx="13297">
                  <c:v>265.23200000000003</c:v>
                </c:pt>
                <c:pt idx="13298">
                  <c:v>265.23899999999998</c:v>
                </c:pt>
                <c:pt idx="13299">
                  <c:v>265.24299999999999</c:v>
                </c:pt>
                <c:pt idx="13300">
                  <c:v>265.25200000000001</c:v>
                </c:pt>
                <c:pt idx="13301">
                  <c:v>265.27499999999998</c:v>
                </c:pt>
                <c:pt idx="13302">
                  <c:v>265.29399999999998</c:v>
                </c:pt>
                <c:pt idx="13303">
                  <c:v>265.31099999999998</c:v>
                </c:pt>
                <c:pt idx="13304">
                  <c:v>265.31099999999998</c:v>
                </c:pt>
                <c:pt idx="13305">
                  <c:v>265.31099999999998</c:v>
                </c:pt>
                <c:pt idx="13306">
                  <c:v>265.31400000000002</c:v>
                </c:pt>
                <c:pt idx="13307">
                  <c:v>265.32</c:v>
                </c:pt>
                <c:pt idx="13308">
                  <c:v>265.32799999999997</c:v>
                </c:pt>
                <c:pt idx="13309">
                  <c:v>265.33600000000001</c:v>
                </c:pt>
                <c:pt idx="13310">
                  <c:v>265.34399999999999</c:v>
                </c:pt>
                <c:pt idx="13311">
                  <c:v>265.35199999999998</c:v>
                </c:pt>
                <c:pt idx="13312">
                  <c:v>265.36099999999999</c:v>
                </c:pt>
                <c:pt idx="13313">
                  <c:v>265.36900000000003</c:v>
                </c:pt>
                <c:pt idx="13314">
                  <c:v>265.37700000000001</c:v>
                </c:pt>
                <c:pt idx="13315">
                  <c:v>265.38600000000002</c:v>
                </c:pt>
                <c:pt idx="13316">
                  <c:v>265.39400000000001</c:v>
                </c:pt>
                <c:pt idx="13317">
                  <c:v>265.40199999999999</c:v>
                </c:pt>
                <c:pt idx="13318">
                  <c:v>265.411</c:v>
                </c:pt>
                <c:pt idx="13319">
                  <c:v>265.41899999999998</c:v>
                </c:pt>
                <c:pt idx="13320">
                  <c:v>265.42700000000002</c:v>
                </c:pt>
                <c:pt idx="13321">
                  <c:v>265.43400000000003</c:v>
                </c:pt>
                <c:pt idx="13322">
                  <c:v>265.44200000000001</c:v>
                </c:pt>
                <c:pt idx="13323">
                  <c:v>265.45</c:v>
                </c:pt>
                <c:pt idx="13324">
                  <c:v>265.45800000000003</c:v>
                </c:pt>
                <c:pt idx="13325">
                  <c:v>265.46499999999997</c:v>
                </c:pt>
                <c:pt idx="13326">
                  <c:v>265.47199999999998</c:v>
                </c:pt>
                <c:pt idx="13327">
                  <c:v>265.48</c:v>
                </c:pt>
                <c:pt idx="13328">
                  <c:v>265.488</c:v>
                </c:pt>
                <c:pt idx="13329">
                  <c:v>265.495</c:v>
                </c:pt>
                <c:pt idx="13330">
                  <c:v>265.50299999999999</c:v>
                </c:pt>
                <c:pt idx="13331">
                  <c:v>265.51100000000002</c:v>
                </c:pt>
                <c:pt idx="13332">
                  <c:v>265.51799999999997</c:v>
                </c:pt>
                <c:pt idx="13333">
                  <c:v>265.52499999999998</c:v>
                </c:pt>
                <c:pt idx="13334">
                  <c:v>265.53300000000002</c:v>
                </c:pt>
                <c:pt idx="13335">
                  <c:v>265.541</c:v>
                </c:pt>
                <c:pt idx="13336">
                  <c:v>265.54899999999998</c:v>
                </c:pt>
                <c:pt idx="13337">
                  <c:v>265.55700000000002</c:v>
                </c:pt>
                <c:pt idx="13338">
                  <c:v>265.56400000000002</c:v>
                </c:pt>
                <c:pt idx="13339">
                  <c:v>265.572</c:v>
                </c:pt>
                <c:pt idx="13340">
                  <c:v>265.58100000000002</c:v>
                </c:pt>
                <c:pt idx="13341">
                  <c:v>265.589</c:v>
                </c:pt>
                <c:pt idx="13342">
                  <c:v>265.59699999999998</c:v>
                </c:pt>
                <c:pt idx="13343">
                  <c:v>265.60599999999999</c:v>
                </c:pt>
                <c:pt idx="13344">
                  <c:v>265.61399999999998</c:v>
                </c:pt>
                <c:pt idx="13345">
                  <c:v>265.62299999999999</c:v>
                </c:pt>
                <c:pt idx="13346">
                  <c:v>265.63099999999997</c:v>
                </c:pt>
                <c:pt idx="13347">
                  <c:v>265.63900000000001</c:v>
                </c:pt>
                <c:pt idx="13348">
                  <c:v>265.64800000000002</c:v>
                </c:pt>
                <c:pt idx="13349">
                  <c:v>265.65600000000001</c:v>
                </c:pt>
                <c:pt idx="13350">
                  <c:v>265.66399999999999</c:v>
                </c:pt>
                <c:pt idx="13351">
                  <c:v>265.67200000000003</c:v>
                </c:pt>
                <c:pt idx="13352">
                  <c:v>265.68</c:v>
                </c:pt>
                <c:pt idx="13353">
                  <c:v>265.68900000000002</c:v>
                </c:pt>
                <c:pt idx="13354">
                  <c:v>265.697</c:v>
                </c:pt>
                <c:pt idx="13355">
                  <c:v>265.70499999999998</c:v>
                </c:pt>
                <c:pt idx="13356">
                  <c:v>265.71300000000002</c:v>
                </c:pt>
                <c:pt idx="13357">
                  <c:v>265.72000000000003</c:v>
                </c:pt>
                <c:pt idx="13358">
                  <c:v>265.72800000000001</c:v>
                </c:pt>
                <c:pt idx="13359">
                  <c:v>265.73599999999999</c:v>
                </c:pt>
                <c:pt idx="13360">
                  <c:v>265.74400000000003</c:v>
                </c:pt>
                <c:pt idx="13361">
                  <c:v>265.75099999999998</c:v>
                </c:pt>
                <c:pt idx="13362">
                  <c:v>265.76</c:v>
                </c:pt>
                <c:pt idx="13363">
                  <c:v>265.77600000000001</c:v>
                </c:pt>
                <c:pt idx="13364">
                  <c:v>265.80399999999997</c:v>
                </c:pt>
                <c:pt idx="13365">
                  <c:v>265.83</c:v>
                </c:pt>
                <c:pt idx="13366">
                  <c:v>265.85700000000003</c:v>
                </c:pt>
                <c:pt idx="13367">
                  <c:v>265.887</c:v>
                </c:pt>
                <c:pt idx="13368">
                  <c:v>265.92</c:v>
                </c:pt>
                <c:pt idx="13369">
                  <c:v>265.95699999999999</c:v>
                </c:pt>
                <c:pt idx="13370">
                  <c:v>265.99799999999999</c:v>
                </c:pt>
                <c:pt idx="13371">
                  <c:v>266.04000000000002</c:v>
                </c:pt>
                <c:pt idx="13372">
                  <c:v>266.08</c:v>
                </c:pt>
                <c:pt idx="13373">
                  <c:v>266.11900000000003</c:v>
                </c:pt>
                <c:pt idx="13374">
                  <c:v>266.15300000000002</c:v>
                </c:pt>
                <c:pt idx="13375">
                  <c:v>266.18299999999999</c:v>
                </c:pt>
                <c:pt idx="13376">
                  <c:v>266.20699999999999</c:v>
                </c:pt>
                <c:pt idx="13377">
                  <c:v>266.22500000000002</c:v>
                </c:pt>
                <c:pt idx="13378">
                  <c:v>266.233</c:v>
                </c:pt>
                <c:pt idx="13379">
                  <c:v>266.233</c:v>
                </c:pt>
                <c:pt idx="13380">
                  <c:v>266.233</c:v>
                </c:pt>
                <c:pt idx="13381">
                  <c:v>266.233</c:v>
                </c:pt>
                <c:pt idx="13382">
                  <c:v>266.233</c:v>
                </c:pt>
                <c:pt idx="13383">
                  <c:v>266.233</c:v>
                </c:pt>
                <c:pt idx="13384">
                  <c:v>266.23399999999998</c:v>
                </c:pt>
                <c:pt idx="13385">
                  <c:v>266.24599999999998</c:v>
                </c:pt>
                <c:pt idx="13386">
                  <c:v>266.27800000000002</c:v>
                </c:pt>
                <c:pt idx="13387">
                  <c:v>266.29500000000002</c:v>
                </c:pt>
                <c:pt idx="13388">
                  <c:v>266.30900000000003</c:v>
                </c:pt>
                <c:pt idx="13389">
                  <c:v>266.32299999999998</c:v>
                </c:pt>
                <c:pt idx="13390">
                  <c:v>266.33800000000002</c:v>
                </c:pt>
                <c:pt idx="13391">
                  <c:v>266.34800000000001</c:v>
                </c:pt>
                <c:pt idx="13392">
                  <c:v>266.358</c:v>
                </c:pt>
                <c:pt idx="13393">
                  <c:v>266.37299999999999</c:v>
                </c:pt>
                <c:pt idx="13394">
                  <c:v>266.38</c:v>
                </c:pt>
                <c:pt idx="13395">
                  <c:v>266.39100000000002</c:v>
                </c:pt>
                <c:pt idx="13396">
                  <c:v>266.39999999999998</c:v>
                </c:pt>
                <c:pt idx="13397">
                  <c:v>266.411</c:v>
                </c:pt>
                <c:pt idx="13398">
                  <c:v>266.41899999999998</c:v>
                </c:pt>
                <c:pt idx="13399">
                  <c:v>266.43099999999998</c:v>
                </c:pt>
                <c:pt idx="13400">
                  <c:v>266.43700000000001</c:v>
                </c:pt>
                <c:pt idx="13401">
                  <c:v>266.43700000000001</c:v>
                </c:pt>
                <c:pt idx="13402">
                  <c:v>266.43700000000001</c:v>
                </c:pt>
                <c:pt idx="13403">
                  <c:v>266.43900000000002</c:v>
                </c:pt>
                <c:pt idx="13404">
                  <c:v>266.447</c:v>
                </c:pt>
                <c:pt idx="13405">
                  <c:v>266.46199999999999</c:v>
                </c:pt>
                <c:pt idx="13406">
                  <c:v>266.47300000000001</c:v>
                </c:pt>
                <c:pt idx="13407">
                  <c:v>266.48399999999998</c:v>
                </c:pt>
                <c:pt idx="13408">
                  <c:v>266.48599999999999</c:v>
                </c:pt>
                <c:pt idx="13409">
                  <c:v>266.488</c:v>
                </c:pt>
                <c:pt idx="13410">
                  <c:v>266.488</c:v>
                </c:pt>
                <c:pt idx="13411">
                  <c:v>266.488</c:v>
                </c:pt>
                <c:pt idx="13412">
                  <c:v>266.488</c:v>
                </c:pt>
                <c:pt idx="13413">
                  <c:v>266.488</c:v>
                </c:pt>
                <c:pt idx="13414">
                  <c:v>266.488</c:v>
                </c:pt>
                <c:pt idx="13415">
                  <c:v>266.488</c:v>
                </c:pt>
                <c:pt idx="13416">
                  <c:v>266.48899999999998</c:v>
                </c:pt>
                <c:pt idx="13417">
                  <c:v>266.48899999999998</c:v>
                </c:pt>
                <c:pt idx="13418">
                  <c:v>266.49200000000002</c:v>
                </c:pt>
                <c:pt idx="13419">
                  <c:v>266.49700000000001</c:v>
                </c:pt>
                <c:pt idx="13420">
                  <c:v>266.50299999999999</c:v>
                </c:pt>
                <c:pt idx="13421">
                  <c:v>266.51</c:v>
                </c:pt>
                <c:pt idx="13422">
                  <c:v>266.51799999999997</c:v>
                </c:pt>
                <c:pt idx="13423">
                  <c:v>266.52600000000001</c:v>
                </c:pt>
                <c:pt idx="13424">
                  <c:v>266.53399999999999</c:v>
                </c:pt>
                <c:pt idx="13425">
                  <c:v>266.54199999999997</c:v>
                </c:pt>
                <c:pt idx="13426">
                  <c:v>266.54899999999998</c:v>
                </c:pt>
                <c:pt idx="13427">
                  <c:v>266.55700000000002</c:v>
                </c:pt>
                <c:pt idx="13428">
                  <c:v>266.565</c:v>
                </c:pt>
                <c:pt idx="13429">
                  <c:v>266.57299999999998</c:v>
                </c:pt>
                <c:pt idx="13430">
                  <c:v>266.58</c:v>
                </c:pt>
                <c:pt idx="13431">
                  <c:v>266.58800000000002</c:v>
                </c:pt>
                <c:pt idx="13432">
                  <c:v>266.596</c:v>
                </c:pt>
                <c:pt idx="13433">
                  <c:v>266.60399999999998</c:v>
                </c:pt>
                <c:pt idx="13434">
                  <c:v>266.61200000000002</c:v>
                </c:pt>
                <c:pt idx="13435">
                  <c:v>266.61900000000003</c:v>
                </c:pt>
                <c:pt idx="13436">
                  <c:v>266.62700000000001</c:v>
                </c:pt>
                <c:pt idx="13437">
                  <c:v>266.63499999999999</c:v>
                </c:pt>
                <c:pt idx="13438">
                  <c:v>266.64299999999997</c:v>
                </c:pt>
                <c:pt idx="13439">
                  <c:v>266.65699999999998</c:v>
                </c:pt>
                <c:pt idx="13440">
                  <c:v>266.67200000000003</c:v>
                </c:pt>
                <c:pt idx="13441">
                  <c:v>266.68599999999998</c:v>
                </c:pt>
                <c:pt idx="13442">
                  <c:v>266.7</c:v>
                </c:pt>
                <c:pt idx="13443">
                  <c:v>266.71499999999997</c:v>
                </c:pt>
                <c:pt idx="13444">
                  <c:v>266.73</c:v>
                </c:pt>
                <c:pt idx="13445">
                  <c:v>266.745</c:v>
                </c:pt>
                <c:pt idx="13446">
                  <c:v>266.75900000000001</c:v>
                </c:pt>
                <c:pt idx="13447">
                  <c:v>266.774</c:v>
                </c:pt>
                <c:pt idx="13448">
                  <c:v>266.78800000000001</c:v>
                </c:pt>
                <c:pt idx="13449">
                  <c:v>266.80200000000002</c:v>
                </c:pt>
                <c:pt idx="13450">
                  <c:v>266.815</c:v>
                </c:pt>
                <c:pt idx="13451">
                  <c:v>266.82900000000001</c:v>
                </c:pt>
                <c:pt idx="13452">
                  <c:v>266.84300000000002</c:v>
                </c:pt>
                <c:pt idx="13453">
                  <c:v>266.85700000000003</c:v>
                </c:pt>
                <c:pt idx="13454">
                  <c:v>266.87099999999998</c:v>
                </c:pt>
                <c:pt idx="13455">
                  <c:v>266.88400000000001</c:v>
                </c:pt>
                <c:pt idx="13456">
                  <c:v>266.89499999999998</c:v>
                </c:pt>
                <c:pt idx="13457">
                  <c:v>266.90300000000002</c:v>
                </c:pt>
                <c:pt idx="13458">
                  <c:v>266.911</c:v>
                </c:pt>
                <c:pt idx="13459">
                  <c:v>266.91899999999998</c:v>
                </c:pt>
                <c:pt idx="13460">
                  <c:v>266.928</c:v>
                </c:pt>
                <c:pt idx="13461">
                  <c:v>266.935</c:v>
                </c:pt>
                <c:pt idx="13462">
                  <c:v>266.94299999999998</c:v>
                </c:pt>
                <c:pt idx="13463">
                  <c:v>266.95100000000002</c:v>
                </c:pt>
                <c:pt idx="13464">
                  <c:v>266.959</c:v>
                </c:pt>
                <c:pt idx="13465">
                  <c:v>266.96699999999998</c:v>
                </c:pt>
                <c:pt idx="13466">
                  <c:v>266.97399999999999</c:v>
                </c:pt>
                <c:pt idx="13467">
                  <c:v>266.988</c:v>
                </c:pt>
                <c:pt idx="13468">
                  <c:v>267.00299999999999</c:v>
                </c:pt>
                <c:pt idx="13469">
                  <c:v>267.017</c:v>
                </c:pt>
                <c:pt idx="13470">
                  <c:v>267.03100000000001</c:v>
                </c:pt>
                <c:pt idx="13471">
                  <c:v>267.04599999999999</c:v>
                </c:pt>
                <c:pt idx="13472">
                  <c:v>267.06</c:v>
                </c:pt>
                <c:pt idx="13473">
                  <c:v>267.06900000000002</c:v>
                </c:pt>
                <c:pt idx="13474">
                  <c:v>267.07799999999997</c:v>
                </c:pt>
                <c:pt idx="13475">
                  <c:v>267.08800000000002</c:v>
                </c:pt>
                <c:pt idx="13476">
                  <c:v>267.09800000000001</c:v>
                </c:pt>
                <c:pt idx="13477">
                  <c:v>267.108</c:v>
                </c:pt>
                <c:pt idx="13478">
                  <c:v>267.11799999999999</c:v>
                </c:pt>
                <c:pt idx="13479">
                  <c:v>267.12700000000001</c:v>
                </c:pt>
                <c:pt idx="13480">
                  <c:v>267.137</c:v>
                </c:pt>
                <c:pt idx="13481">
                  <c:v>267.14699999999999</c:v>
                </c:pt>
                <c:pt idx="13482">
                  <c:v>267.15699999999998</c:v>
                </c:pt>
                <c:pt idx="13483">
                  <c:v>267.16699999999997</c:v>
                </c:pt>
                <c:pt idx="13484">
                  <c:v>267.17700000000002</c:v>
                </c:pt>
                <c:pt idx="13485">
                  <c:v>267.18700000000001</c:v>
                </c:pt>
                <c:pt idx="13486">
                  <c:v>267.197</c:v>
                </c:pt>
                <c:pt idx="13487">
                  <c:v>267.20699999999999</c:v>
                </c:pt>
                <c:pt idx="13488">
                  <c:v>267.21800000000002</c:v>
                </c:pt>
                <c:pt idx="13489">
                  <c:v>267.22800000000001</c:v>
                </c:pt>
                <c:pt idx="13490">
                  <c:v>267.238</c:v>
                </c:pt>
                <c:pt idx="13491">
                  <c:v>267.24900000000002</c:v>
                </c:pt>
                <c:pt idx="13492">
                  <c:v>267.25900000000001</c:v>
                </c:pt>
                <c:pt idx="13493">
                  <c:v>267.26900000000001</c:v>
                </c:pt>
                <c:pt idx="13494">
                  <c:v>267.279</c:v>
                </c:pt>
                <c:pt idx="13495">
                  <c:v>267.28899999999999</c:v>
                </c:pt>
                <c:pt idx="13496">
                  <c:v>267.29899999999998</c:v>
                </c:pt>
                <c:pt idx="13497">
                  <c:v>267.31</c:v>
                </c:pt>
                <c:pt idx="13498">
                  <c:v>267.32</c:v>
                </c:pt>
                <c:pt idx="13499">
                  <c:v>267.32900000000001</c:v>
                </c:pt>
                <c:pt idx="13500">
                  <c:v>267.33800000000002</c:v>
                </c:pt>
                <c:pt idx="13501">
                  <c:v>267.34699999999998</c:v>
                </c:pt>
                <c:pt idx="13502">
                  <c:v>267.35399999999998</c:v>
                </c:pt>
                <c:pt idx="13503">
                  <c:v>267.358</c:v>
                </c:pt>
                <c:pt idx="13504">
                  <c:v>267.36200000000002</c:v>
                </c:pt>
                <c:pt idx="13505">
                  <c:v>267.36700000000002</c:v>
                </c:pt>
                <c:pt idx="13506">
                  <c:v>267.37299999999999</c:v>
                </c:pt>
                <c:pt idx="13507">
                  <c:v>267.38</c:v>
                </c:pt>
                <c:pt idx="13508">
                  <c:v>267.387</c:v>
                </c:pt>
                <c:pt idx="13509">
                  <c:v>267.39600000000002</c:v>
                </c:pt>
                <c:pt idx="13510">
                  <c:v>267.404</c:v>
                </c:pt>
                <c:pt idx="13511">
                  <c:v>267.41399999999999</c:v>
                </c:pt>
                <c:pt idx="13512">
                  <c:v>267.423</c:v>
                </c:pt>
                <c:pt idx="13513">
                  <c:v>267.43200000000002</c:v>
                </c:pt>
                <c:pt idx="13514">
                  <c:v>267.44200000000001</c:v>
                </c:pt>
                <c:pt idx="13515">
                  <c:v>267.45100000000002</c:v>
                </c:pt>
                <c:pt idx="13516">
                  <c:v>267.45999999999998</c:v>
                </c:pt>
                <c:pt idx="13517">
                  <c:v>267.46899999999999</c:v>
                </c:pt>
                <c:pt idx="13518">
                  <c:v>267.47800000000001</c:v>
                </c:pt>
                <c:pt idx="13519">
                  <c:v>267.488</c:v>
                </c:pt>
                <c:pt idx="13520">
                  <c:v>267.49700000000001</c:v>
                </c:pt>
                <c:pt idx="13521">
                  <c:v>267.50599999999997</c:v>
                </c:pt>
                <c:pt idx="13522">
                  <c:v>267.51600000000002</c:v>
                </c:pt>
                <c:pt idx="13523">
                  <c:v>267.52499999999998</c:v>
                </c:pt>
                <c:pt idx="13524">
                  <c:v>267.53500000000003</c:v>
                </c:pt>
                <c:pt idx="13525">
                  <c:v>267.54399999999998</c:v>
                </c:pt>
                <c:pt idx="13526">
                  <c:v>267.55399999999997</c:v>
                </c:pt>
                <c:pt idx="13527">
                  <c:v>267.56299999999999</c:v>
                </c:pt>
                <c:pt idx="13528">
                  <c:v>267.57299999999998</c:v>
                </c:pt>
                <c:pt idx="13529">
                  <c:v>267.58199999999999</c:v>
                </c:pt>
                <c:pt idx="13530">
                  <c:v>267.59199999999998</c:v>
                </c:pt>
                <c:pt idx="13531">
                  <c:v>267.601</c:v>
                </c:pt>
                <c:pt idx="13532">
                  <c:v>267.61099999999999</c:v>
                </c:pt>
                <c:pt idx="13533">
                  <c:v>267.62</c:v>
                </c:pt>
                <c:pt idx="13534">
                  <c:v>267.63</c:v>
                </c:pt>
                <c:pt idx="13535">
                  <c:v>267.63900000000001</c:v>
                </c:pt>
                <c:pt idx="13536">
                  <c:v>267.64800000000002</c:v>
                </c:pt>
                <c:pt idx="13537">
                  <c:v>267.65699999999998</c:v>
                </c:pt>
                <c:pt idx="13538">
                  <c:v>267.666</c:v>
                </c:pt>
                <c:pt idx="13539">
                  <c:v>267.67500000000001</c:v>
                </c:pt>
                <c:pt idx="13540">
                  <c:v>267.68299999999999</c:v>
                </c:pt>
                <c:pt idx="13541">
                  <c:v>267.69200000000001</c:v>
                </c:pt>
                <c:pt idx="13542">
                  <c:v>267.70100000000002</c:v>
                </c:pt>
                <c:pt idx="13543">
                  <c:v>267.71100000000001</c:v>
                </c:pt>
                <c:pt idx="13544">
                  <c:v>267.72000000000003</c:v>
                </c:pt>
                <c:pt idx="13545">
                  <c:v>267.73</c:v>
                </c:pt>
                <c:pt idx="13546">
                  <c:v>267.73899999999998</c:v>
                </c:pt>
                <c:pt idx="13547">
                  <c:v>267.74799999999999</c:v>
                </c:pt>
                <c:pt idx="13548">
                  <c:v>267.75700000000001</c:v>
                </c:pt>
                <c:pt idx="13549">
                  <c:v>267.767</c:v>
                </c:pt>
                <c:pt idx="13550">
                  <c:v>267.779</c:v>
                </c:pt>
                <c:pt idx="13551">
                  <c:v>267.79300000000001</c:v>
                </c:pt>
                <c:pt idx="13552">
                  <c:v>267.80700000000002</c:v>
                </c:pt>
                <c:pt idx="13553">
                  <c:v>267.82100000000003</c:v>
                </c:pt>
                <c:pt idx="13554">
                  <c:v>267.83499999999998</c:v>
                </c:pt>
                <c:pt idx="13555">
                  <c:v>267.85000000000002</c:v>
                </c:pt>
                <c:pt idx="13556">
                  <c:v>267.86500000000001</c:v>
                </c:pt>
                <c:pt idx="13557">
                  <c:v>267.88</c:v>
                </c:pt>
                <c:pt idx="13558">
                  <c:v>267.89400000000001</c:v>
                </c:pt>
                <c:pt idx="13559">
                  <c:v>267.90899999999999</c:v>
                </c:pt>
                <c:pt idx="13560">
                  <c:v>267.923</c:v>
                </c:pt>
                <c:pt idx="13561">
                  <c:v>267.93799999999999</c:v>
                </c:pt>
                <c:pt idx="13562">
                  <c:v>267.952</c:v>
                </c:pt>
                <c:pt idx="13563">
                  <c:v>267.96699999999998</c:v>
                </c:pt>
                <c:pt idx="13564">
                  <c:v>267.98099999999999</c:v>
                </c:pt>
                <c:pt idx="13565">
                  <c:v>267.99599999999998</c:v>
                </c:pt>
                <c:pt idx="13566">
                  <c:v>268.01100000000002</c:v>
                </c:pt>
                <c:pt idx="13567">
                  <c:v>268.02499999999998</c:v>
                </c:pt>
                <c:pt idx="13568">
                  <c:v>268.03899999999999</c:v>
                </c:pt>
                <c:pt idx="13569">
                  <c:v>268.053</c:v>
                </c:pt>
                <c:pt idx="13570">
                  <c:v>268.06799999999998</c:v>
                </c:pt>
                <c:pt idx="13571">
                  <c:v>268.084</c:v>
                </c:pt>
                <c:pt idx="13572">
                  <c:v>268.101</c:v>
                </c:pt>
                <c:pt idx="13573">
                  <c:v>268.108</c:v>
                </c:pt>
                <c:pt idx="13574">
                  <c:v>268.13200000000001</c:v>
                </c:pt>
                <c:pt idx="13575">
                  <c:v>268.15100000000001</c:v>
                </c:pt>
                <c:pt idx="13576">
                  <c:v>268.16500000000002</c:v>
                </c:pt>
                <c:pt idx="13577">
                  <c:v>268.17899999999997</c:v>
                </c:pt>
                <c:pt idx="13578">
                  <c:v>268.20400000000001</c:v>
                </c:pt>
                <c:pt idx="13579">
                  <c:v>268.23599999999999</c:v>
                </c:pt>
                <c:pt idx="13580">
                  <c:v>268.26</c:v>
                </c:pt>
                <c:pt idx="13581">
                  <c:v>268.27600000000001</c:v>
                </c:pt>
                <c:pt idx="13582">
                  <c:v>268.29399999999998</c:v>
                </c:pt>
                <c:pt idx="13583">
                  <c:v>268.31700000000001</c:v>
                </c:pt>
                <c:pt idx="13584">
                  <c:v>268.33199999999999</c:v>
                </c:pt>
                <c:pt idx="13585">
                  <c:v>268.35000000000002</c:v>
                </c:pt>
                <c:pt idx="13586">
                  <c:v>268.37</c:v>
                </c:pt>
                <c:pt idx="13587">
                  <c:v>268.38900000000001</c:v>
                </c:pt>
                <c:pt idx="13588">
                  <c:v>268.40800000000002</c:v>
                </c:pt>
                <c:pt idx="13589">
                  <c:v>268.42700000000002</c:v>
                </c:pt>
                <c:pt idx="13590">
                  <c:v>268.44600000000003</c:v>
                </c:pt>
                <c:pt idx="13591">
                  <c:v>268.46899999999999</c:v>
                </c:pt>
                <c:pt idx="13592">
                  <c:v>268.49799999999999</c:v>
                </c:pt>
                <c:pt idx="13593">
                  <c:v>268.52699999999999</c:v>
                </c:pt>
                <c:pt idx="13594">
                  <c:v>268.55799999999999</c:v>
                </c:pt>
                <c:pt idx="13595">
                  <c:v>268.58999999999997</c:v>
                </c:pt>
                <c:pt idx="13596">
                  <c:v>268.625</c:v>
                </c:pt>
                <c:pt idx="13597">
                  <c:v>268.66000000000003</c:v>
                </c:pt>
                <c:pt idx="13598">
                  <c:v>268.697</c:v>
                </c:pt>
                <c:pt idx="13599">
                  <c:v>268.73200000000003</c:v>
                </c:pt>
                <c:pt idx="13600">
                  <c:v>268.76600000000002</c:v>
                </c:pt>
                <c:pt idx="13601">
                  <c:v>268.79700000000003</c:v>
                </c:pt>
                <c:pt idx="13602">
                  <c:v>268.81799999999998</c:v>
                </c:pt>
                <c:pt idx="13603">
                  <c:v>268.83300000000003</c:v>
                </c:pt>
                <c:pt idx="13604">
                  <c:v>268.85700000000003</c:v>
                </c:pt>
                <c:pt idx="13605">
                  <c:v>268.88099999999997</c:v>
                </c:pt>
                <c:pt idx="13606">
                  <c:v>268.899</c:v>
                </c:pt>
                <c:pt idx="13607">
                  <c:v>268.92700000000002</c:v>
                </c:pt>
                <c:pt idx="13608">
                  <c:v>268.95100000000002</c:v>
                </c:pt>
                <c:pt idx="13609">
                  <c:v>268.95100000000002</c:v>
                </c:pt>
                <c:pt idx="13610">
                  <c:v>268.95100000000002</c:v>
                </c:pt>
                <c:pt idx="13611">
                  <c:v>268.95100000000002</c:v>
                </c:pt>
                <c:pt idx="13612">
                  <c:v>268.95100000000002</c:v>
                </c:pt>
                <c:pt idx="13613">
                  <c:v>268.95100000000002</c:v>
                </c:pt>
                <c:pt idx="13614">
                  <c:v>268.95400000000001</c:v>
                </c:pt>
                <c:pt idx="13615">
                  <c:v>268.95999999999998</c:v>
                </c:pt>
                <c:pt idx="13616">
                  <c:v>268.98599999999999</c:v>
                </c:pt>
                <c:pt idx="13617">
                  <c:v>269.03500000000003</c:v>
                </c:pt>
                <c:pt idx="13618">
                  <c:v>269.10399999999998</c:v>
                </c:pt>
                <c:pt idx="13619">
                  <c:v>269.16899999999998</c:v>
                </c:pt>
                <c:pt idx="13620">
                  <c:v>269.23700000000002</c:v>
                </c:pt>
                <c:pt idx="13621">
                  <c:v>269.31099999999998</c:v>
                </c:pt>
                <c:pt idx="13622">
                  <c:v>269.38400000000001</c:v>
                </c:pt>
                <c:pt idx="13623">
                  <c:v>269.45400000000001</c:v>
                </c:pt>
                <c:pt idx="13624">
                  <c:v>269.52100000000002</c:v>
                </c:pt>
                <c:pt idx="13625">
                  <c:v>269.58699999999999</c:v>
                </c:pt>
                <c:pt idx="13626">
                  <c:v>269.64699999999999</c:v>
                </c:pt>
                <c:pt idx="13627">
                  <c:v>269.70600000000002</c:v>
                </c:pt>
                <c:pt idx="13628">
                  <c:v>269.75900000000001</c:v>
                </c:pt>
                <c:pt idx="13629">
                  <c:v>269.81200000000001</c:v>
                </c:pt>
                <c:pt idx="13630">
                  <c:v>269.86399999999998</c:v>
                </c:pt>
                <c:pt idx="13631">
                  <c:v>269.91199999999998</c:v>
                </c:pt>
                <c:pt idx="13632">
                  <c:v>269.95699999999999</c:v>
                </c:pt>
                <c:pt idx="13633">
                  <c:v>269.99700000000001</c:v>
                </c:pt>
                <c:pt idx="13634">
                  <c:v>270.03300000000002</c:v>
                </c:pt>
                <c:pt idx="13635">
                  <c:v>270.06400000000002</c:v>
                </c:pt>
                <c:pt idx="13636">
                  <c:v>270.08199999999999</c:v>
                </c:pt>
                <c:pt idx="13637">
                  <c:v>270.08300000000003</c:v>
                </c:pt>
                <c:pt idx="13638">
                  <c:v>270.08300000000003</c:v>
                </c:pt>
                <c:pt idx="13639">
                  <c:v>270.08300000000003</c:v>
                </c:pt>
                <c:pt idx="13640">
                  <c:v>270.08300000000003</c:v>
                </c:pt>
                <c:pt idx="13641">
                  <c:v>270.08300000000003</c:v>
                </c:pt>
                <c:pt idx="13642">
                  <c:v>270.08300000000003</c:v>
                </c:pt>
                <c:pt idx="13643">
                  <c:v>270.08300000000003</c:v>
                </c:pt>
                <c:pt idx="13644">
                  <c:v>270.08300000000003</c:v>
                </c:pt>
                <c:pt idx="13645">
                  <c:v>270.08300000000003</c:v>
                </c:pt>
                <c:pt idx="13646">
                  <c:v>270.08300000000003</c:v>
                </c:pt>
                <c:pt idx="13647">
                  <c:v>270.08999999999997</c:v>
                </c:pt>
                <c:pt idx="13648">
                  <c:v>270.12700000000001</c:v>
                </c:pt>
                <c:pt idx="13649">
                  <c:v>270.19200000000001</c:v>
                </c:pt>
                <c:pt idx="13650">
                  <c:v>270.27699999999999</c:v>
                </c:pt>
                <c:pt idx="13651">
                  <c:v>270.36799999999999</c:v>
                </c:pt>
                <c:pt idx="13652">
                  <c:v>270.45800000000003</c:v>
                </c:pt>
                <c:pt idx="13653">
                  <c:v>270.54599999999999</c:v>
                </c:pt>
                <c:pt idx="13654">
                  <c:v>270.63400000000001</c:v>
                </c:pt>
                <c:pt idx="13655">
                  <c:v>270.721</c:v>
                </c:pt>
                <c:pt idx="13656">
                  <c:v>270.80099999999999</c:v>
                </c:pt>
                <c:pt idx="13657">
                  <c:v>270.87799999999999</c:v>
                </c:pt>
                <c:pt idx="13658">
                  <c:v>270.94400000000002</c:v>
                </c:pt>
                <c:pt idx="13659">
                  <c:v>271.00599999999997</c:v>
                </c:pt>
                <c:pt idx="13660">
                  <c:v>271.06900000000002</c:v>
                </c:pt>
                <c:pt idx="13661">
                  <c:v>271.13400000000001</c:v>
                </c:pt>
                <c:pt idx="13662">
                  <c:v>271.19600000000003</c:v>
                </c:pt>
                <c:pt idx="13663">
                  <c:v>271.24700000000001</c:v>
                </c:pt>
                <c:pt idx="13664">
                  <c:v>271.29199999999997</c:v>
                </c:pt>
                <c:pt idx="13665">
                  <c:v>271.33199999999999</c:v>
                </c:pt>
                <c:pt idx="13666">
                  <c:v>271.37299999999999</c:v>
                </c:pt>
                <c:pt idx="13667">
                  <c:v>271.41800000000001</c:v>
                </c:pt>
                <c:pt idx="13668">
                  <c:v>271.46499999999997</c:v>
                </c:pt>
                <c:pt idx="13669">
                  <c:v>271.51299999999998</c:v>
                </c:pt>
                <c:pt idx="13670">
                  <c:v>271.56200000000001</c:v>
                </c:pt>
                <c:pt idx="13671">
                  <c:v>271.613</c:v>
                </c:pt>
                <c:pt idx="13672">
                  <c:v>271.666</c:v>
                </c:pt>
                <c:pt idx="13673">
                  <c:v>271.71899999999999</c:v>
                </c:pt>
                <c:pt idx="13674">
                  <c:v>271.77100000000002</c:v>
                </c:pt>
                <c:pt idx="13675">
                  <c:v>271.822</c:v>
                </c:pt>
                <c:pt idx="13676">
                  <c:v>271.87299999999999</c:v>
                </c:pt>
                <c:pt idx="13677">
                  <c:v>271.92399999999998</c:v>
                </c:pt>
                <c:pt idx="13678">
                  <c:v>271.97500000000002</c:v>
                </c:pt>
                <c:pt idx="13679">
                  <c:v>272.02199999999999</c:v>
                </c:pt>
                <c:pt idx="13680">
                  <c:v>272.05200000000002</c:v>
                </c:pt>
                <c:pt idx="13681">
                  <c:v>272.05200000000002</c:v>
                </c:pt>
                <c:pt idx="13682">
                  <c:v>272.05200000000002</c:v>
                </c:pt>
                <c:pt idx="13683">
                  <c:v>272.05200000000002</c:v>
                </c:pt>
                <c:pt idx="13684">
                  <c:v>272.05200000000002</c:v>
                </c:pt>
                <c:pt idx="13685">
                  <c:v>272.05200000000002</c:v>
                </c:pt>
                <c:pt idx="13686">
                  <c:v>272.05200000000002</c:v>
                </c:pt>
                <c:pt idx="13687">
                  <c:v>272.05200000000002</c:v>
                </c:pt>
                <c:pt idx="13688">
                  <c:v>272.05500000000001</c:v>
                </c:pt>
                <c:pt idx="13689">
                  <c:v>272.06</c:v>
                </c:pt>
                <c:pt idx="13690">
                  <c:v>272.06700000000001</c:v>
                </c:pt>
                <c:pt idx="13691">
                  <c:v>272.07499999999999</c:v>
                </c:pt>
                <c:pt idx="13692">
                  <c:v>272.084</c:v>
                </c:pt>
                <c:pt idx="13693">
                  <c:v>272.09300000000002</c:v>
                </c:pt>
                <c:pt idx="13694">
                  <c:v>272.10199999999998</c:v>
                </c:pt>
                <c:pt idx="13695">
                  <c:v>272.11099999999999</c:v>
                </c:pt>
                <c:pt idx="13696">
                  <c:v>272.12</c:v>
                </c:pt>
                <c:pt idx="13697">
                  <c:v>272.12799999999999</c:v>
                </c:pt>
                <c:pt idx="13698">
                  <c:v>272.14600000000002</c:v>
                </c:pt>
                <c:pt idx="13699">
                  <c:v>272.19</c:v>
                </c:pt>
                <c:pt idx="13700">
                  <c:v>272.26400000000001</c:v>
                </c:pt>
                <c:pt idx="13701">
                  <c:v>272.35300000000001</c:v>
                </c:pt>
                <c:pt idx="13702">
                  <c:v>272.44200000000001</c:v>
                </c:pt>
                <c:pt idx="13703">
                  <c:v>272.53100000000001</c:v>
                </c:pt>
                <c:pt idx="13704">
                  <c:v>272.61900000000003</c:v>
                </c:pt>
                <c:pt idx="13705">
                  <c:v>272.709</c:v>
                </c:pt>
                <c:pt idx="13706">
                  <c:v>272.79399999999998</c:v>
                </c:pt>
                <c:pt idx="13707">
                  <c:v>272.88</c:v>
                </c:pt>
                <c:pt idx="13708">
                  <c:v>272.96899999999999</c:v>
                </c:pt>
                <c:pt idx="13709">
                  <c:v>273.05799999999999</c:v>
                </c:pt>
                <c:pt idx="13710">
                  <c:v>273.13900000000001</c:v>
                </c:pt>
                <c:pt idx="13711">
                  <c:v>273.20999999999998</c:v>
                </c:pt>
                <c:pt idx="13712">
                  <c:v>273.27499999999998</c:v>
                </c:pt>
                <c:pt idx="13713">
                  <c:v>273.32600000000002</c:v>
                </c:pt>
                <c:pt idx="13714">
                  <c:v>273.38600000000002</c:v>
                </c:pt>
                <c:pt idx="13715">
                  <c:v>273.44200000000001</c:v>
                </c:pt>
                <c:pt idx="13716">
                  <c:v>273.49799999999999</c:v>
                </c:pt>
                <c:pt idx="13717">
                  <c:v>273.553</c:v>
                </c:pt>
                <c:pt idx="13718">
                  <c:v>273.577</c:v>
                </c:pt>
                <c:pt idx="13719">
                  <c:v>273.625</c:v>
                </c:pt>
                <c:pt idx="13720">
                  <c:v>273.67200000000003</c:v>
                </c:pt>
                <c:pt idx="13721">
                  <c:v>273.71100000000001</c:v>
                </c:pt>
                <c:pt idx="13722">
                  <c:v>273.75200000000001</c:v>
                </c:pt>
                <c:pt idx="13723">
                  <c:v>273.78199999999998</c:v>
                </c:pt>
                <c:pt idx="13724">
                  <c:v>273.81099999999998</c:v>
                </c:pt>
                <c:pt idx="13725">
                  <c:v>273.822</c:v>
                </c:pt>
                <c:pt idx="13726">
                  <c:v>273.822</c:v>
                </c:pt>
                <c:pt idx="13727">
                  <c:v>273.822</c:v>
                </c:pt>
                <c:pt idx="13728">
                  <c:v>273.822</c:v>
                </c:pt>
                <c:pt idx="13729">
                  <c:v>273.822</c:v>
                </c:pt>
                <c:pt idx="13730">
                  <c:v>273.822</c:v>
                </c:pt>
                <c:pt idx="13731">
                  <c:v>273.822</c:v>
                </c:pt>
                <c:pt idx="13732">
                  <c:v>273.822</c:v>
                </c:pt>
                <c:pt idx="13733">
                  <c:v>273.822</c:v>
                </c:pt>
                <c:pt idx="13734">
                  <c:v>273.822</c:v>
                </c:pt>
                <c:pt idx="13735">
                  <c:v>273.822</c:v>
                </c:pt>
                <c:pt idx="13736">
                  <c:v>273.822</c:v>
                </c:pt>
                <c:pt idx="13737">
                  <c:v>273.839</c:v>
                </c:pt>
                <c:pt idx="13738">
                  <c:v>273.85599999999999</c:v>
                </c:pt>
                <c:pt idx="13739">
                  <c:v>273.85599999999999</c:v>
                </c:pt>
                <c:pt idx="13740">
                  <c:v>273.85599999999999</c:v>
                </c:pt>
                <c:pt idx="13741">
                  <c:v>273.85599999999999</c:v>
                </c:pt>
                <c:pt idx="13742">
                  <c:v>273.85599999999999</c:v>
                </c:pt>
                <c:pt idx="13743">
                  <c:v>273.85599999999999</c:v>
                </c:pt>
                <c:pt idx="13744">
                  <c:v>273.85599999999999</c:v>
                </c:pt>
                <c:pt idx="13745">
                  <c:v>273.85599999999999</c:v>
                </c:pt>
                <c:pt idx="13746">
                  <c:v>273.858</c:v>
                </c:pt>
                <c:pt idx="13747">
                  <c:v>273.86200000000002</c:v>
                </c:pt>
                <c:pt idx="13748">
                  <c:v>273.86799999999999</c:v>
                </c:pt>
                <c:pt idx="13749">
                  <c:v>273.87599999999998</c:v>
                </c:pt>
                <c:pt idx="13750">
                  <c:v>273.88600000000002</c:v>
                </c:pt>
                <c:pt idx="13751">
                  <c:v>273.89499999999998</c:v>
                </c:pt>
                <c:pt idx="13752">
                  <c:v>273.90499999999997</c:v>
                </c:pt>
                <c:pt idx="13753">
                  <c:v>273.91399999999999</c:v>
                </c:pt>
                <c:pt idx="13754">
                  <c:v>273.923</c:v>
                </c:pt>
                <c:pt idx="13755">
                  <c:v>273.93299999999999</c:v>
                </c:pt>
                <c:pt idx="13756">
                  <c:v>273.94200000000001</c:v>
                </c:pt>
                <c:pt idx="13757">
                  <c:v>273.952</c:v>
                </c:pt>
                <c:pt idx="13758">
                  <c:v>273.96100000000001</c:v>
                </c:pt>
                <c:pt idx="13759">
                  <c:v>273.971</c:v>
                </c:pt>
                <c:pt idx="13760">
                  <c:v>273.98</c:v>
                </c:pt>
                <c:pt idx="13761">
                  <c:v>273.98899999999998</c:v>
                </c:pt>
                <c:pt idx="13762">
                  <c:v>273.99900000000002</c:v>
                </c:pt>
                <c:pt idx="13763">
                  <c:v>274.00799999999998</c:v>
                </c:pt>
                <c:pt idx="13764">
                  <c:v>274.01799999999997</c:v>
                </c:pt>
                <c:pt idx="13765">
                  <c:v>274.02699999999999</c:v>
                </c:pt>
                <c:pt idx="13766">
                  <c:v>274.03699999999998</c:v>
                </c:pt>
                <c:pt idx="13767">
                  <c:v>274.04599999999999</c:v>
                </c:pt>
                <c:pt idx="13768">
                  <c:v>274.05599999999998</c:v>
                </c:pt>
                <c:pt idx="13769">
                  <c:v>274.06400000000002</c:v>
                </c:pt>
                <c:pt idx="13770">
                  <c:v>274.07299999999998</c:v>
                </c:pt>
                <c:pt idx="13771">
                  <c:v>274.08300000000003</c:v>
                </c:pt>
                <c:pt idx="13772">
                  <c:v>274.09199999999998</c:v>
                </c:pt>
                <c:pt idx="13773">
                  <c:v>274.10199999999998</c:v>
                </c:pt>
                <c:pt idx="13774">
                  <c:v>274.11099999999999</c:v>
                </c:pt>
                <c:pt idx="13775">
                  <c:v>274.12</c:v>
                </c:pt>
                <c:pt idx="13776">
                  <c:v>274.12900000000002</c:v>
                </c:pt>
                <c:pt idx="13777">
                  <c:v>274.13799999999998</c:v>
                </c:pt>
                <c:pt idx="13778">
                  <c:v>274.14699999999999</c:v>
                </c:pt>
                <c:pt idx="13779">
                  <c:v>274.15600000000001</c:v>
                </c:pt>
                <c:pt idx="13780">
                  <c:v>274.16500000000002</c:v>
                </c:pt>
                <c:pt idx="13781">
                  <c:v>274.17399999999998</c:v>
                </c:pt>
                <c:pt idx="13782">
                  <c:v>274.18200000000002</c:v>
                </c:pt>
                <c:pt idx="13783">
                  <c:v>274.19099999999997</c:v>
                </c:pt>
                <c:pt idx="13784">
                  <c:v>274.2</c:v>
                </c:pt>
                <c:pt idx="13785">
                  <c:v>274.209</c:v>
                </c:pt>
                <c:pt idx="13786">
                  <c:v>274.21800000000002</c:v>
                </c:pt>
                <c:pt idx="13787">
                  <c:v>274.22699999999998</c:v>
                </c:pt>
                <c:pt idx="13788">
                  <c:v>274.23700000000002</c:v>
                </c:pt>
                <c:pt idx="13789">
                  <c:v>274.24599999999998</c:v>
                </c:pt>
                <c:pt idx="13790">
                  <c:v>274.25599999999997</c:v>
                </c:pt>
                <c:pt idx="13791">
                  <c:v>274.26600000000002</c:v>
                </c:pt>
                <c:pt idx="13792">
                  <c:v>274.27499999999998</c:v>
                </c:pt>
                <c:pt idx="13793">
                  <c:v>274.28500000000003</c:v>
                </c:pt>
                <c:pt idx="13794">
                  <c:v>274.29300000000001</c:v>
                </c:pt>
                <c:pt idx="13795">
                  <c:v>274.30200000000002</c:v>
                </c:pt>
                <c:pt idx="13796">
                  <c:v>274.31099999999998</c:v>
                </c:pt>
                <c:pt idx="13797">
                  <c:v>274.32</c:v>
                </c:pt>
                <c:pt idx="13798">
                  <c:v>274.32900000000001</c:v>
                </c:pt>
                <c:pt idx="13799">
                  <c:v>274.33800000000002</c:v>
                </c:pt>
                <c:pt idx="13800">
                  <c:v>274.34699999999998</c:v>
                </c:pt>
                <c:pt idx="13801">
                  <c:v>274.35599999999999</c:v>
                </c:pt>
                <c:pt idx="13802">
                  <c:v>274.36599999999999</c:v>
                </c:pt>
                <c:pt idx="13803">
                  <c:v>274.375</c:v>
                </c:pt>
                <c:pt idx="13804">
                  <c:v>274.38499999999999</c:v>
                </c:pt>
                <c:pt idx="13805">
                  <c:v>274.39400000000001</c:v>
                </c:pt>
                <c:pt idx="13806">
                  <c:v>274.40300000000002</c:v>
                </c:pt>
                <c:pt idx="13807">
                  <c:v>274.41199999999998</c:v>
                </c:pt>
                <c:pt idx="13808">
                  <c:v>274.42099999999999</c:v>
                </c:pt>
                <c:pt idx="13809">
                  <c:v>274.43</c:v>
                </c:pt>
                <c:pt idx="13810">
                  <c:v>274.43900000000002</c:v>
                </c:pt>
                <c:pt idx="13811">
                  <c:v>274.447</c:v>
                </c:pt>
                <c:pt idx="13812">
                  <c:v>274.464</c:v>
                </c:pt>
                <c:pt idx="13813">
                  <c:v>274.50599999999997</c:v>
                </c:pt>
                <c:pt idx="13814">
                  <c:v>274.58</c:v>
                </c:pt>
                <c:pt idx="13815">
                  <c:v>274.66899999999998</c:v>
                </c:pt>
                <c:pt idx="13816">
                  <c:v>274.75900000000001</c:v>
                </c:pt>
                <c:pt idx="13817">
                  <c:v>274.84500000000003</c:v>
                </c:pt>
                <c:pt idx="13818">
                  <c:v>274.93299999999999</c:v>
                </c:pt>
                <c:pt idx="13819">
                  <c:v>275.01600000000002</c:v>
                </c:pt>
                <c:pt idx="13820">
                  <c:v>275.10000000000002</c:v>
                </c:pt>
                <c:pt idx="13821">
                  <c:v>275.18599999999998</c:v>
                </c:pt>
                <c:pt idx="13822">
                  <c:v>275.26799999999997</c:v>
                </c:pt>
                <c:pt idx="13823">
                  <c:v>275.34100000000001</c:v>
                </c:pt>
                <c:pt idx="13824">
                  <c:v>275.40899999999999</c:v>
                </c:pt>
                <c:pt idx="13825">
                  <c:v>275.48200000000003</c:v>
                </c:pt>
                <c:pt idx="13826">
                  <c:v>275.55</c:v>
                </c:pt>
                <c:pt idx="13827">
                  <c:v>275.60599999999999</c:v>
                </c:pt>
                <c:pt idx="13828">
                  <c:v>275.64999999999998</c:v>
                </c:pt>
                <c:pt idx="13829">
                  <c:v>275.69400000000002</c:v>
                </c:pt>
                <c:pt idx="13830">
                  <c:v>275.73399999999998</c:v>
                </c:pt>
                <c:pt idx="13831">
                  <c:v>275.76900000000001</c:v>
                </c:pt>
                <c:pt idx="13832">
                  <c:v>275.81</c:v>
                </c:pt>
                <c:pt idx="13833">
                  <c:v>275.85199999999998</c:v>
                </c:pt>
                <c:pt idx="13834">
                  <c:v>275.89299999999997</c:v>
                </c:pt>
                <c:pt idx="13835">
                  <c:v>275.93200000000002</c:v>
                </c:pt>
                <c:pt idx="13836">
                  <c:v>275.96699999999998</c:v>
                </c:pt>
                <c:pt idx="13837">
                  <c:v>276.00099999999998</c:v>
                </c:pt>
                <c:pt idx="13838">
                  <c:v>276.03300000000002</c:v>
                </c:pt>
                <c:pt idx="13839">
                  <c:v>276.06599999999997</c:v>
                </c:pt>
                <c:pt idx="13840">
                  <c:v>276.09399999999999</c:v>
                </c:pt>
                <c:pt idx="13841">
                  <c:v>276.12</c:v>
                </c:pt>
                <c:pt idx="13842">
                  <c:v>276.14699999999999</c:v>
                </c:pt>
                <c:pt idx="13843">
                  <c:v>276.17700000000002</c:v>
                </c:pt>
                <c:pt idx="13844">
                  <c:v>276.21300000000002</c:v>
                </c:pt>
                <c:pt idx="13845">
                  <c:v>276.24400000000003</c:v>
                </c:pt>
                <c:pt idx="13846">
                  <c:v>276.27800000000002</c:v>
                </c:pt>
                <c:pt idx="13847">
                  <c:v>276.31599999999997</c:v>
                </c:pt>
                <c:pt idx="13848">
                  <c:v>276.35300000000001</c:v>
                </c:pt>
                <c:pt idx="13849">
                  <c:v>276.38400000000001</c:v>
                </c:pt>
                <c:pt idx="13850">
                  <c:v>276.41399999999999</c:v>
                </c:pt>
                <c:pt idx="13851">
                  <c:v>276.44299999999998</c:v>
                </c:pt>
                <c:pt idx="13852">
                  <c:v>276.47399999999999</c:v>
                </c:pt>
                <c:pt idx="13853">
                  <c:v>276.50900000000001</c:v>
                </c:pt>
                <c:pt idx="13854">
                  <c:v>276.54300000000001</c:v>
                </c:pt>
                <c:pt idx="13855">
                  <c:v>276.57799999999997</c:v>
                </c:pt>
                <c:pt idx="13856">
                  <c:v>276.61399999999998</c:v>
                </c:pt>
                <c:pt idx="13857">
                  <c:v>276.64100000000002</c:v>
                </c:pt>
                <c:pt idx="13858">
                  <c:v>276.66800000000001</c:v>
                </c:pt>
                <c:pt idx="13859">
                  <c:v>276.697</c:v>
                </c:pt>
                <c:pt idx="13860">
                  <c:v>276.726</c:v>
                </c:pt>
                <c:pt idx="13861">
                  <c:v>276.762</c:v>
                </c:pt>
                <c:pt idx="13862">
                  <c:v>276.8</c:v>
                </c:pt>
                <c:pt idx="13863">
                  <c:v>276.83600000000001</c:v>
                </c:pt>
                <c:pt idx="13864">
                  <c:v>276.87</c:v>
                </c:pt>
                <c:pt idx="13865">
                  <c:v>276.90600000000001</c:v>
                </c:pt>
                <c:pt idx="13866">
                  <c:v>276.94</c:v>
                </c:pt>
                <c:pt idx="13867">
                  <c:v>276.97500000000002</c:v>
                </c:pt>
                <c:pt idx="13868">
                  <c:v>277.012</c:v>
                </c:pt>
                <c:pt idx="13869">
                  <c:v>277.04700000000003</c:v>
                </c:pt>
                <c:pt idx="13870">
                  <c:v>277.07600000000002</c:v>
                </c:pt>
                <c:pt idx="13871">
                  <c:v>277.10700000000003</c:v>
                </c:pt>
                <c:pt idx="13872">
                  <c:v>277.13799999999998</c:v>
                </c:pt>
                <c:pt idx="13873">
                  <c:v>277.166</c:v>
                </c:pt>
                <c:pt idx="13874">
                  <c:v>277.19499999999999</c:v>
                </c:pt>
                <c:pt idx="13875">
                  <c:v>277.22699999999998</c:v>
                </c:pt>
                <c:pt idx="13876">
                  <c:v>277.26299999999998</c:v>
                </c:pt>
                <c:pt idx="13877">
                  <c:v>277.29899999999998</c:v>
                </c:pt>
                <c:pt idx="13878">
                  <c:v>277.327</c:v>
                </c:pt>
                <c:pt idx="13879">
                  <c:v>277.35300000000001</c:v>
                </c:pt>
                <c:pt idx="13880">
                  <c:v>277.37400000000002</c:v>
                </c:pt>
                <c:pt idx="13881">
                  <c:v>277.399</c:v>
                </c:pt>
                <c:pt idx="13882">
                  <c:v>277.428</c:v>
                </c:pt>
                <c:pt idx="13883">
                  <c:v>277.45600000000002</c:v>
                </c:pt>
                <c:pt idx="13884">
                  <c:v>277.48099999999999</c:v>
                </c:pt>
                <c:pt idx="13885">
                  <c:v>277.50799999999998</c:v>
                </c:pt>
                <c:pt idx="13886">
                  <c:v>277.53899999999999</c:v>
                </c:pt>
                <c:pt idx="13887">
                  <c:v>277.56700000000001</c:v>
                </c:pt>
                <c:pt idx="13888">
                  <c:v>277.59300000000002</c:v>
                </c:pt>
                <c:pt idx="13889">
                  <c:v>277.62599999999998</c:v>
                </c:pt>
                <c:pt idx="13890">
                  <c:v>277.66199999999998</c:v>
                </c:pt>
                <c:pt idx="13891">
                  <c:v>277.69600000000003</c:v>
                </c:pt>
                <c:pt idx="13892">
                  <c:v>277.73099999999999</c:v>
                </c:pt>
                <c:pt idx="13893">
                  <c:v>277.767</c:v>
                </c:pt>
                <c:pt idx="13894">
                  <c:v>277.80700000000002</c:v>
                </c:pt>
                <c:pt idx="13895">
                  <c:v>277.84699999999998</c:v>
                </c:pt>
                <c:pt idx="13896">
                  <c:v>277.88499999999999</c:v>
                </c:pt>
                <c:pt idx="13897">
                  <c:v>277.92</c:v>
                </c:pt>
                <c:pt idx="13898">
                  <c:v>277.952</c:v>
                </c:pt>
                <c:pt idx="13899">
                  <c:v>277.98200000000003</c:v>
                </c:pt>
                <c:pt idx="13900">
                  <c:v>278.01499999999999</c:v>
                </c:pt>
                <c:pt idx="13901">
                  <c:v>278.048</c:v>
                </c:pt>
                <c:pt idx="13902">
                  <c:v>278.08100000000002</c:v>
                </c:pt>
                <c:pt idx="13903">
                  <c:v>278.113</c:v>
                </c:pt>
                <c:pt idx="13904">
                  <c:v>278.14600000000002</c:v>
                </c:pt>
                <c:pt idx="13905">
                  <c:v>278.18</c:v>
                </c:pt>
                <c:pt idx="13906">
                  <c:v>278.19799999999998</c:v>
                </c:pt>
                <c:pt idx="13907">
                  <c:v>278.19799999999998</c:v>
                </c:pt>
                <c:pt idx="13908">
                  <c:v>278.19799999999998</c:v>
                </c:pt>
                <c:pt idx="13909">
                  <c:v>278.19799999999998</c:v>
                </c:pt>
                <c:pt idx="13910">
                  <c:v>278.19799999999998</c:v>
                </c:pt>
                <c:pt idx="13911">
                  <c:v>278.19799999999998</c:v>
                </c:pt>
                <c:pt idx="13912">
                  <c:v>278.19900000000001</c:v>
                </c:pt>
                <c:pt idx="13913">
                  <c:v>278.20299999999997</c:v>
                </c:pt>
                <c:pt idx="13914">
                  <c:v>278.20800000000003</c:v>
                </c:pt>
                <c:pt idx="13915">
                  <c:v>278.21600000000001</c:v>
                </c:pt>
                <c:pt idx="13916">
                  <c:v>278.22399999999999</c:v>
                </c:pt>
                <c:pt idx="13917">
                  <c:v>278.233</c:v>
                </c:pt>
                <c:pt idx="13918">
                  <c:v>278.24200000000002</c:v>
                </c:pt>
                <c:pt idx="13919">
                  <c:v>278.25099999999998</c:v>
                </c:pt>
                <c:pt idx="13920">
                  <c:v>278.26</c:v>
                </c:pt>
                <c:pt idx="13921">
                  <c:v>278.26900000000001</c:v>
                </c:pt>
                <c:pt idx="13922">
                  <c:v>278.27800000000002</c:v>
                </c:pt>
                <c:pt idx="13923">
                  <c:v>278.28699999999998</c:v>
                </c:pt>
                <c:pt idx="13924">
                  <c:v>278.29599999999999</c:v>
                </c:pt>
                <c:pt idx="13925">
                  <c:v>278.30500000000001</c:v>
                </c:pt>
                <c:pt idx="13926">
                  <c:v>278.31400000000002</c:v>
                </c:pt>
                <c:pt idx="13927">
                  <c:v>278.322</c:v>
                </c:pt>
                <c:pt idx="13928">
                  <c:v>278.33100000000002</c:v>
                </c:pt>
                <c:pt idx="13929">
                  <c:v>278.33999999999997</c:v>
                </c:pt>
                <c:pt idx="13930">
                  <c:v>278.34899999999999</c:v>
                </c:pt>
                <c:pt idx="13931">
                  <c:v>278.358</c:v>
                </c:pt>
                <c:pt idx="13932">
                  <c:v>278.36599999999999</c:v>
                </c:pt>
                <c:pt idx="13933">
                  <c:v>278.375</c:v>
                </c:pt>
                <c:pt idx="13934">
                  <c:v>278.38400000000001</c:v>
                </c:pt>
                <c:pt idx="13935">
                  <c:v>278.39299999999997</c:v>
                </c:pt>
                <c:pt idx="13936">
                  <c:v>278.40199999999999</c:v>
                </c:pt>
                <c:pt idx="13937">
                  <c:v>278.411</c:v>
                </c:pt>
                <c:pt idx="13938">
                  <c:v>278.42</c:v>
                </c:pt>
                <c:pt idx="13939">
                  <c:v>278.42899999999997</c:v>
                </c:pt>
                <c:pt idx="13940">
                  <c:v>278.43799999999999</c:v>
                </c:pt>
                <c:pt idx="13941">
                  <c:v>278.44600000000003</c:v>
                </c:pt>
                <c:pt idx="13942">
                  <c:v>278.45499999999998</c:v>
                </c:pt>
                <c:pt idx="13943">
                  <c:v>278.464</c:v>
                </c:pt>
                <c:pt idx="13944">
                  <c:v>278.47300000000001</c:v>
                </c:pt>
                <c:pt idx="13945">
                  <c:v>278.48200000000003</c:v>
                </c:pt>
                <c:pt idx="13946">
                  <c:v>278.49</c:v>
                </c:pt>
                <c:pt idx="13947">
                  <c:v>278.49900000000002</c:v>
                </c:pt>
                <c:pt idx="13948">
                  <c:v>278.50799999999998</c:v>
                </c:pt>
                <c:pt idx="13949">
                  <c:v>278.51600000000002</c:v>
                </c:pt>
                <c:pt idx="13950">
                  <c:v>278.52499999999998</c:v>
                </c:pt>
                <c:pt idx="13951">
                  <c:v>278.53300000000002</c:v>
                </c:pt>
                <c:pt idx="13952">
                  <c:v>278.54199999999997</c:v>
                </c:pt>
                <c:pt idx="13953">
                  <c:v>278.55099999999999</c:v>
                </c:pt>
                <c:pt idx="13954">
                  <c:v>278.56</c:v>
                </c:pt>
                <c:pt idx="13955">
                  <c:v>278.56799999999998</c:v>
                </c:pt>
                <c:pt idx="13956">
                  <c:v>278.577</c:v>
                </c:pt>
                <c:pt idx="13957">
                  <c:v>278.58600000000001</c:v>
                </c:pt>
                <c:pt idx="13958">
                  <c:v>278.59500000000003</c:v>
                </c:pt>
                <c:pt idx="13959">
                  <c:v>278.60399999999998</c:v>
                </c:pt>
                <c:pt idx="13960">
                  <c:v>278.613</c:v>
                </c:pt>
                <c:pt idx="13961">
                  <c:v>278.62200000000001</c:v>
                </c:pt>
                <c:pt idx="13962">
                  <c:v>278.63</c:v>
                </c:pt>
                <c:pt idx="13963">
                  <c:v>278.63900000000001</c:v>
                </c:pt>
                <c:pt idx="13964">
                  <c:v>278.64800000000002</c:v>
                </c:pt>
                <c:pt idx="13965">
                  <c:v>278.65699999999998</c:v>
                </c:pt>
                <c:pt idx="13966">
                  <c:v>278.666</c:v>
                </c:pt>
                <c:pt idx="13967">
                  <c:v>278.67500000000001</c:v>
                </c:pt>
                <c:pt idx="13968">
                  <c:v>278.68400000000003</c:v>
                </c:pt>
                <c:pt idx="13969">
                  <c:v>278.69299999999998</c:v>
                </c:pt>
                <c:pt idx="13970">
                  <c:v>278.702</c:v>
                </c:pt>
                <c:pt idx="13971">
                  <c:v>278.71100000000001</c:v>
                </c:pt>
                <c:pt idx="13972">
                  <c:v>278.71899999999999</c:v>
                </c:pt>
                <c:pt idx="13973">
                  <c:v>278.72800000000001</c:v>
                </c:pt>
                <c:pt idx="13974">
                  <c:v>278.73700000000002</c:v>
                </c:pt>
                <c:pt idx="13975">
                  <c:v>278.74599999999998</c:v>
                </c:pt>
                <c:pt idx="13976">
                  <c:v>278.755</c:v>
                </c:pt>
                <c:pt idx="13977">
                  <c:v>278.76400000000001</c:v>
                </c:pt>
                <c:pt idx="13978">
                  <c:v>278.77300000000002</c:v>
                </c:pt>
                <c:pt idx="13979">
                  <c:v>278.78199999999998</c:v>
                </c:pt>
                <c:pt idx="13980">
                  <c:v>278.791</c:v>
                </c:pt>
                <c:pt idx="13981">
                  <c:v>278.8</c:v>
                </c:pt>
                <c:pt idx="13982">
                  <c:v>278.80900000000003</c:v>
                </c:pt>
                <c:pt idx="13983">
                  <c:v>278.81700000000001</c:v>
                </c:pt>
                <c:pt idx="13984">
                  <c:v>278.82600000000002</c:v>
                </c:pt>
                <c:pt idx="13985">
                  <c:v>278.83499999999998</c:v>
                </c:pt>
                <c:pt idx="13986">
                  <c:v>278.84399999999999</c:v>
                </c:pt>
                <c:pt idx="13987">
                  <c:v>278.85300000000001</c:v>
                </c:pt>
                <c:pt idx="13988">
                  <c:v>278.86200000000002</c:v>
                </c:pt>
                <c:pt idx="13989">
                  <c:v>278.87599999999998</c:v>
                </c:pt>
                <c:pt idx="13990">
                  <c:v>278.90899999999999</c:v>
                </c:pt>
                <c:pt idx="13991">
                  <c:v>278.97699999999998</c:v>
                </c:pt>
                <c:pt idx="13992">
                  <c:v>279.06700000000001</c:v>
                </c:pt>
                <c:pt idx="13993">
                  <c:v>279.15699999999998</c:v>
                </c:pt>
                <c:pt idx="13994">
                  <c:v>279.24700000000001</c:v>
                </c:pt>
                <c:pt idx="13995">
                  <c:v>279.33199999999999</c:v>
                </c:pt>
                <c:pt idx="13996">
                  <c:v>279.42099999999999</c:v>
                </c:pt>
                <c:pt idx="13997">
                  <c:v>279.505</c:v>
                </c:pt>
                <c:pt idx="13998">
                  <c:v>279.58800000000002</c:v>
                </c:pt>
                <c:pt idx="13999">
                  <c:v>279.67700000000002</c:v>
                </c:pt>
                <c:pt idx="14000">
                  <c:v>279.76400000000001</c:v>
                </c:pt>
                <c:pt idx="14001">
                  <c:v>279.83800000000002</c:v>
                </c:pt>
                <c:pt idx="14002">
                  <c:v>279.89800000000002</c:v>
                </c:pt>
                <c:pt idx="14003">
                  <c:v>279.96899999999999</c:v>
                </c:pt>
                <c:pt idx="14004">
                  <c:v>280.03300000000002</c:v>
                </c:pt>
                <c:pt idx="14005">
                  <c:v>280.07100000000003</c:v>
                </c:pt>
                <c:pt idx="14006">
                  <c:v>280.10899999999998</c:v>
                </c:pt>
                <c:pt idx="14007">
                  <c:v>280.14999999999998</c:v>
                </c:pt>
                <c:pt idx="14008">
                  <c:v>280.19900000000001</c:v>
                </c:pt>
                <c:pt idx="14009">
                  <c:v>280.255</c:v>
                </c:pt>
                <c:pt idx="14010">
                  <c:v>280.30500000000001</c:v>
                </c:pt>
                <c:pt idx="14011">
                  <c:v>280.346</c:v>
                </c:pt>
                <c:pt idx="14012">
                  <c:v>280.38299999999998</c:v>
                </c:pt>
                <c:pt idx="14013">
                  <c:v>280.40600000000001</c:v>
                </c:pt>
                <c:pt idx="14014">
                  <c:v>280.42399999999998</c:v>
                </c:pt>
                <c:pt idx="14015">
                  <c:v>280.44200000000001</c:v>
                </c:pt>
                <c:pt idx="14016">
                  <c:v>280.45299999999997</c:v>
                </c:pt>
                <c:pt idx="14017">
                  <c:v>280.46199999999999</c:v>
                </c:pt>
                <c:pt idx="14018">
                  <c:v>280.48399999999998</c:v>
                </c:pt>
                <c:pt idx="14019">
                  <c:v>280.51499999999999</c:v>
                </c:pt>
                <c:pt idx="14020">
                  <c:v>280.54399999999998</c:v>
                </c:pt>
                <c:pt idx="14021">
                  <c:v>280.56799999999998</c:v>
                </c:pt>
                <c:pt idx="14022">
                  <c:v>280.58600000000001</c:v>
                </c:pt>
                <c:pt idx="14023">
                  <c:v>280.60300000000001</c:v>
                </c:pt>
                <c:pt idx="14024">
                  <c:v>280.63600000000002</c:v>
                </c:pt>
                <c:pt idx="14025">
                  <c:v>280.673</c:v>
                </c:pt>
                <c:pt idx="14026">
                  <c:v>280.71899999999999</c:v>
                </c:pt>
                <c:pt idx="14027">
                  <c:v>280.767</c:v>
                </c:pt>
                <c:pt idx="14028">
                  <c:v>280.822</c:v>
                </c:pt>
                <c:pt idx="14029">
                  <c:v>280.87599999999998</c:v>
                </c:pt>
                <c:pt idx="14030">
                  <c:v>280.92500000000001</c:v>
                </c:pt>
                <c:pt idx="14031">
                  <c:v>280.96100000000001</c:v>
                </c:pt>
                <c:pt idx="14032">
                  <c:v>280.995</c:v>
                </c:pt>
                <c:pt idx="14033">
                  <c:v>281.03199999999998</c:v>
                </c:pt>
                <c:pt idx="14034">
                  <c:v>281.06900000000002</c:v>
                </c:pt>
                <c:pt idx="14035">
                  <c:v>281.101</c:v>
                </c:pt>
                <c:pt idx="14036">
                  <c:v>281.12400000000002</c:v>
                </c:pt>
                <c:pt idx="14037">
                  <c:v>281.15300000000002</c:v>
                </c:pt>
                <c:pt idx="14038">
                  <c:v>281.185</c:v>
                </c:pt>
                <c:pt idx="14039">
                  <c:v>281.221</c:v>
                </c:pt>
                <c:pt idx="14040">
                  <c:v>281.25700000000001</c:v>
                </c:pt>
                <c:pt idx="14041">
                  <c:v>281.29700000000003</c:v>
                </c:pt>
                <c:pt idx="14042">
                  <c:v>281.33499999999998</c:v>
                </c:pt>
                <c:pt idx="14043">
                  <c:v>281.363</c:v>
                </c:pt>
                <c:pt idx="14044">
                  <c:v>281.39800000000002</c:v>
                </c:pt>
                <c:pt idx="14045">
                  <c:v>281.44</c:v>
                </c:pt>
                <c:pt idx="14046">
                  <c:v>281.47500000000002</c:v>
                </c:pt>
                <c:pt idx="14047">
                  <c:v>281.51</c:v>
                </c:pt>
                <c:pt idx="14048">
                  <c:v>281.54599999999999</c:v>
                </c:pt>
                <c:pt idx="14049">
                  <c:v>281.572</c:v>
                </c:pt>
                <c:pt idx="14050">
                  <c:v>281.59800000000001</c:v>
                </c:pt>
                <c:pt idx="14051">
                  <c:v>281.62900000000002</c:v>
                </c:pt>
                <c:pt idx="14052">
                  <c:v>281.66000000000003</c:v>
                </c:pt>
                <c:pt idx="14053">
                  <c:v>281.69</c:v>
                </c:pt>
                <c:pt idx="14054">
                  <c:v>281.70999999999998</c:v>
                </c:pt>
                <c:pt idx="14055">
                  <c:v>281.73899999999998</c:v>
                </c:pt>
                <c:pt idx="14056">
                  <c:v>281.76600000000002</c:v>
                </c:pt>
                <c:pt idx="14057">
                  <c:v>281.78800000000001</c:v>
                </c:pt>
                <c:pt idx="14058">
                  <c:v>281.79700000000003</c:v>
                </c:pt>
                <c:pt idx="14059">
                  <c:v>281.80399999999997</c:v>
                </c:pt>
                <c:pt idx="14060">
                  <c:v>281.80399999999997</c:v>
                </c:pt>
                <c:pt idx="14061">
                  <c:v>281.80399999999997</c:v>
                </c:pt>
                <c:pt idx="14062">
                  <c:v>281.80399999999997</c:v>
                </c:pt>
                <c:pt idx="14063">
                  <c:v>281.80399999999997</c:v>
                </c:pt>
                <c:pt idx="14064">
                  <c:v>281.80399999999997</c:v>
                </c:pt>
                <c:pt idx="14065">
                  <c:v>281.80399999999997</c:v>
                </c:pt>
                <c:pt idx="14066">
                  <c:v>281.80399999999997</c:v>
                </c:pt>
                <c:pt idx="14067">
                  <c:v>281.80399999999997</c:v>
                </c:pt>
                <c:pt idx="14068">
                  <c:v>281.80399999999997</c:v>
                </c:pt>
                <c:pt idx="14069">
                  <c:v>281.80399999999997</c:v>
                </c:pt>
                <c:pt idx="14070">
                  <c:v>281.80399999999997</c:v>
                </c:pt>
                <c:pt idx="14071">
                  <c:v>281.80399999999997</c:v>
                </c:pt>
                <c:pt idx="14072">
                  <c:v>281.80399999999997</c:v>
                </c:pt>
                <c:pt idx="14073">
                  <c:v>281.80900000000003</c:v>
                </c:pt>
                <c:pt idx="14074">
                  <c:v>281.80900000000003</c:v>
                </c:pt>
                <c:pt idx="14075">
                  <c:v>281.80900000000003</c:v>
                </c:pt>
                <c:pt idx="14076">
                  <c:v>281.81200000000001</c:v>
                </c:pt>
                <c:pt idx="14077">
                  <c:v>281.846</c:v>
                </c:pt>
                <c:pt idx="14078">
                  <c:v>281.86799999999999</c:v>
                </c:pt>
                <c:pt idx="14079">
                  <c:v>281.89100000000002</c:v>
                </c:pt>
                <c:pt idx="14080">
                  <c:v>281.94900000000001</c:v>
                </c:pt>
                <c:pt idx="14081">
                  <c:v>282.01799999999997</c:v>
                </c:pt>
                <c:pt idx="14082">
                  <c:v>282.084</c:v>
                </c:pt>
                <c:pt idx="14083">
                  <c:v>282.14400000000001</c:v>
                </c:pt>
                <c:pt idx="14084">
                  <c:v>282.20100000000002</c:v>
                </c:pt>
                <c:pt idx="14085">
                  <c:v>282.25200000000001</c:v>
                </c:pt>
                <c:pt idx="14086">
                  <c:v>282.303</c:v>
                </c:pt>
                <c:pt idx="14087">
                  <c:v>282.36900000000003</c:v>
                </c:pt>
                <c:pt idx="14088">
                  <c:v>282.43299999999999</c:v>
                </c:pt>
                <c:pt idx="14089">
                  <c:v>282.49400000000003</c:v>
                </c:pt>
                <c:pt idx="14090">
                  <c:v>282.54300000000001</c:v>
                </c:pt>
                <c:pt idx="14091">
                  <c:v>282.59300000000002</c:v>
                </c:pt>
                <c:pt idx="14092">
                  <c:v>282.642</c:v>
                </c:pt>
                <c:pt idx="14093">
                  <c:v>282.69200000000001</c:v>
                </c:pt>
                <c:pt idx="14094">
                  <c:v>282.74099999999999</c:v>
                </c:pt>
                <c:pt idx="14095">
                  <c:v>282.78800000000001</c:v>
                </c:pt>
                <c:pt idx="14096">
                  <c:v>282.83100000000002</c:v>
                </c:pt>
                <c:pt idx="14097">
                  <c:v>282.87200000000001</c:v>
                </c:pt>
                <c:pt idx="14098">
                  <c:v>282.91199999999998</c:v>
                </c:pt>
                <c:pt idx="14099">
                  <c:v>282.95299999999997</c:v>
                </c:pt>
                <c:pt idx="14100">
                  <c:v>282.988</c:v>
                </c:pt>
                <c:pt idx="14101">
                  <c:v>283.02199999999999</c:v>
                </c:pt>
                <c:pt idx="14102">
                  <c:v>283.06599999999997</c:v>
                </c:pt>
                <c:pt idx="14103">
                  <c:v>283.11</c:v>
                </c:pt>
                <c:pt idx="14104">
                  <c:v>283.15199999999999</c:v>
                </c:pt>
                <c:pt idx="14105">
                  <c:v>283.19099999999997</c:v>
                </c:pt>
                <c:pt idx="14106">
                  <c:v>283.23</c:v>
                </c:pt>
                <c:pt idx="14107">
                  <c:v>283.27100000000002</c:v>
                </c:pt>
                <c:pt idx="14108">
                  <c:v>283.31299999999999</c:v>
                </c:pt>
                <c:pt idx="14109">
                  <c:v>283.35199999999998</c:v>
                </c:pt>
                <c:pt idx="14110">
                  <c:v>283.39</c:v>
                </c:pt>
                <c:pt idx="14111">
                  <c:v>283.40600000000001</c:v>
                </c:pt>
                <c:pt idx="14112">
                  <c:v>283.43299999999999</c:v>
                </c:pt>
                <c:pt idx="14113">
                  <c:v>283.45499999999998</c:v>
                </c:pt>
                <c:pt idx="14114">
                  <c:v>283.47800000000001</c:v>
                </c:pt>
                <c:pt idx="14115">
                  <c:v>283.50599999999997</c:v>
                </c:pt>
                <c:pt idx="14116">
                  <c:v>283.53300000000002</c:v>
                </c:pt>
                <c:pt idx="14117">
                  <c:v>283.55700000000002</c:v>
                </c:pt>
                <c:pt idx="14118">
                  <c:v>283.58300000000003</c:v>
                </c:pt>
                <c:pt idx="14119">
                  <c:v>283.61900000000003</c:v>
                </c:pt>
                <c:pt idx="14120">
                  <c:v>283.65300000000002</c:v>
                </c:pt>
                <c:pt idx="14121">
                  <c:v>283.67200000000003</c:v>
                </c:pt>
                <c:pt idx="14122">
                  <c:v>283.68200000000002</c:v>
                </c:pt>
                <c:pt idx="14123">
                  <c:v>283.68200000000002</c:v>
                </c:pt>
                <c:pt idx="14124">
                  <c:v>283.69499999999999</c:v>
                </c:pt>
                <c:pt idx="14125">
                  <c:v>283.70299999999997</c:v>
                </c:pt>
                <c:pt idx="14126">
                  <c:v>283.71100000000001</c:v>
                </c:pt>
                <c:pt idx="14127">
                  <c:v>283.733</c:v>
                </c:pt>
                <c:pt idx="14128">
                  <c:v>283.75</c:v>
                </c:pt>
                <c:pt idx="14129">
                  <c:v>283.77499999999998</c:v>
                </c:pt>
                <c:pt idx="14130">
                  <c:v>283.80700000000002</c:v>
                </c:pt>
                <c:pt idx="14131">
                  <c:v>283.83300000000003</c:v>
                </c:pt>
                <c:pt idx="14132">
                  <c:v>283.85500000000002</c:v>
                </c:pt>
                <c:pt idx="14133">
                  <c:v>283.87700000000001</c:v>
                </c:pt>
                <c:pt idx="14134">
                  <c:v>283.90100000000001</c:v>
                </c:pt>
                <c:pt idx="14135">
                  <c:v>283.92</c:v>
                </c:pt>
                <c:pt idx="14136">
                  <c:v>283.94</c:v>
                </c:pt>
                <c:pt idx="14137">
                  <c:v>283.95400000000001</c:v>
                </c:pt>
                <c:pt idx="14138">
                  <c:v>283.95400000000001</c:v>
                </c:pt>
                <c:pt idx="14139">
                  <c:v>283.95400000000001</c:v>
                </c:pt>
                <c:pt idx="14140">
                  <c:v>283.96600000000001</c:v>
                </c:pt>
                <c:pt idx="14141">
                  <c:v>283.99099999999999</c:v>
                </c:pt>
                <c:pt idx="14142">
                  <c:v>284.012</c:v>
                </c:pt>
                <c:pt idx="14143">
                  <c:v>284.02800000000002</c:v>
                </c:pt>
                <c:pt idx="14144">
                  <c:v>284.05200000000002</c:v>
                </c:pt>
                <c:pt idx="14145">
                  <c:v>284.077</c:v>
                </c:pt>
                <c:pt idx="14146">
                  <c:v>284.09800000000001</c:v>
                </c:pt>
                <c:pt idx="14147">
                  <c:v>284.11200000000002</c:v>
                </c:pt>
                <c:pt idx="14148">
                  <c:v>284.12200000000001</c:v>
                </c:pt>
                <c:pt idx="14149">
                  <c:v>284.13099999999997</c:v>
                </c:pt>
                <c:pt idx="14150">
                  <c:v>284.13799999999998</c:v>
                </c:pt>
                <c:pt idx="14151">
                  <c:v>284.13799999999998</c:v>
                </c:pt>
                <c:pt idx="14152">
                  <c:v>284.13799999999998</c:v>
                </c:pt>
                <c:pt idx="14153">
                  <c:v>284.13799999999998</c:v>
                </c:pt>
                <c:pt idx="14154">
                  <c:v>284.13799999999998</c:v>
                </c:pt>
                <c:pt idx="14155">
                  <c:v>284.13799999999998</c:v>
                </c:pt>
                <c:pt idx="14156">
                  <c:v>284.13799999999998</c:v>
                </c:pt>
                <c:pt idx="14157">
                  <c:v>284.13799999999998</c:v>
                </c:pt>
                <c:pt idx="14158">
                  <c:v>284.13799999999998</c:v>
                </c:pt>
                <c:pt idx="14159">
                  <c:v>284.13799999999998</c:v>
                </c:pt>
                <c:pt idx="14160">
                  <c:v>284.13799999999998</c:v>
                </c:pt>
                <c:pt idx="14161">
                  <c:v>284.13799999999998</c:v>
                </c:pt>
                <c:pt idx="14162">
                  <c:v>284.13799999999998</c:v>
                </c:pt>
                <c:pt idx="14163">
                  <c:v>284.14999999999998</c:v>
                </c:pt>
                <c:pt idx="14164">
                  <c:v>284.19200000000001</c:v>
                </c:pt>
                <c:pt idx="14165">
                  <c:v>284.26499999999999</c:v>
                </c:pt>
                <c:pt idx="14166">
                  <c:v>284.34699999999998</c:v>
                </c:pt>
                <c:pt idx="14167">
                  <c:v>284.42099999999999</c:v>
                </c:pt>
                <c:pt idx="14168">
                  <c:v>284.49700000000001</c:v>
                </c:pt>
                <c:pt idx="14169">
                  <c:v>284.577</c:v>
                </c:pt>
                <c:pt idx="14170">
                  <c:v>284.649</c:v>
                </c:pt>
                <c:pt idx="14171">
                  <c:v>284.70800000000003</c:v>
                </c:pt>
                <c:pt idx="14172">
                  <c:v>284.767</c:v>
                </c:pt>
                <c:pt idx="14173">
                  <c:v>284.82400000000001</c:v>
                </c:pt>
                <c:pt idx="14174">
                  <c:v>284.86599999999999</c:v>
                </c:pt>
                <c:pt idx="14175">
                  <c:v>284.88099999999997</c:v>
                </c:pt>
                <c:pt idx="14176">
                  <c:v>284.90499999999997</c:v>
                </c:pt>
                <c:pt idx="14177">
                  <c:v>284.928</c:v>
                </c:pt>
                <c:pt idx="14178">
                  <c:v>284.95</c:v>
                </c:pt>
                <c:pt idx="14179">
                  <c:v>284.98200000000003</c:v>
                </c:pt>
                <c:pt idx="14180">
                  <c:v>285.02300000000002</c:v>
                </c:pt>
                <c:pt idx="14181">
                  <c:v>285.06900000000002</c:v>
                </c:pt>
                <c:pt idx="14182">
                  <c:v>285.11599999999999</c:v>
                </c:pt>
                <c:pt idx="14183">
                  <c:v>285.161</c:v>
                </c:pt>
                <c:pt idx="14184">
                  <c:v>285.18400000000003</c:v>
                </c:pt>
                <c:pt idx="14185">
                  <c:v>285.19499999999999</c:v>
                </c:pt>
                <c:pt idx="14186">
                  <c:v>285.20400000000001</c:v>
                </c:pt>
                <c:pt idx="14187">
                  <c:v>285.214</c:v>
                </c:pt>
                <c:pt idx="14188">
                  <c:v>285.221</c:v>
                </c:pt>
                <c:pt idx="14189">
                  <c:v>285.221</c:v>
                </c:pt>
                <c:pt idx="14190">
                  <c:v>285.221</c:v>
                </c:pt>
                <c:pt idx="14191">
                  <c:v>285.221</c:v>
                </c:pt>
                <c:pt idx="14192">
                  <c:v>285.221</c:v>
                </c:pt>
                <c:pt idx="14193">
                  <c:v>285.221</c:v>
                </c:pt>
                <c:pt idx="14194">
                  <c:v>285.221</c:v>
                </c:pt>
                <c:pt idx="14195">
                  <c:v>285.221</c:v>
                </c:pt>
                <c:pt idx="14196">
                  <c:v>285.221</c:v>
                </c:pt>
                <c:pt idx="14197">
                  <c:v>285.221</c:v>
                </c:pt>
                <c:pt idx="14198">
                  <c:v>285.221</c:v>
                </c:pt>
                <c:pt idx="14199">
                  <c:v>285.221</c:v>
                </c:pt>
                <c:pt idx="14200">
                  <c:v>285.221</c:v>
                </c:pt>
                <c:pt idx="14201">
                  <c:v>285.221</c:v>
                </c:pt>
                <c:pt idx="14202">
                  <c:v>285.221</c:v>
                </c:pt>
                <c:pt idx="14203">
                  <c:v>285.221</c:v>
                </c:pt>
                <c:pt idx="14204">
                  <c:v>285.22300000000001</c:v>
                </c:pt>
                <c:pt idx="14205">
                  <c:v>285.22699999999998</c:v>
                </c:pt>
                <c:pt idx="14206">
                  <c:v>285.233</c:v>
                </c:pt>
                <c:pt idx="14207">
                  <c:v>285.23700000000002</c:v>
                </c:pt>
                <c:pt idx="14208">
                  <c:v>285.24799999999999</c:v>
                </c:pt>
                <c:pt idx="14209">
                  <c:v>285.28399999999999</c:v>
                </c:pt>
                <c:pt idx="14210">
                  <c:v>285.35500000000002</c:v>
                </c:pt>
                <c:pt idx="14211">
                  <c:v>285.44</c:v>
                </c:pt>
                <c:pt idx="14212">
                  <c:v>285.50599999999997</c:v>
                </c:pt>
                <c:pt idx="14213">
                  <c:v>285.53300000000002</c:v>
                </c:pt>
                <c:pt idx="14214">
                  <c:v>285.58300000000003</c:v>
                </c:pt>
                <c:pt idx="14215">
                  <c:v>285.65300000000002</c:v>
                </c:pt>
                <c:pt idx="14216">
                  <c:v>285.73899999999998</c:v>
                </c:pt>
                <c:pt idx="14217">
                  <c:v>285.82299999999998</c:v>
                </c:pt>
                <c:pt idx="14218">
                  <c:v>285.88600000000002</c:v>
                </c:pt>
                <c:pt idx="14219">
                  <c:v>285.935</c:v>
                </c:pt>
                <c:pt idx="14220">
                  <c:v>285.99799999999999</c:v>
                </c:pt>
                <c:pt idx="14221">
                  <c:v>286.08199999999999</c:v>
                </c:pt>
                <c:pt idx="14222">
                  <c:v>286.17200000000003</c:v>
                </c:pt>
                <c:pt idx="14223">
                  <c:v>286.26400000000001</c:v>
                </c:pt>
                <c:pt idx="14224">
                  <c:v>286.35500000000002</c:v>
                </c:pt>
                <c:pt idx="14225">
                  <c:v>286.43599999999998</c:v>
                </c:pt>
                <c:pt idx="14226">
                  <c:v>286.51799999999997</c:v>
                </c:pt>
                <c:pt idx="14227">
                  <c:v>286.601</c:v>
                </c:pt>
                <c:pt idx="14228">
                  <c:v>286.685</c:v>
                </c:pt>
                <c:pt idx="14229">
                  <c:v>286.76900000000001</c:v>
                </c:pt>
                <c:pt idx="14230">
                  <c:v>286.85300000000001</c:v>
                </c:pt>
                <c:pt idx="14231">
                  <c:v>286.93700000000001</c:v>
                </c:pt>
                <c:pt idx="14232">
                  <c:v>287.01900000000001</c:v>
                </c:pt>
                <c:pt idx="14233">
                  <c:v>287.09199999999998</c:v>
                </c:pt>
                <c:pt idx="14234">
                  <c:v>287.154</c:v>
                </c:pt>
                <c:pt idx="14235">
                  <c:v>287.21800000000002</c:v>
                </c:pt>
                <c:pt idx="14236">
                  <c:v>287.27300000000002</c:v>
                </c:pt>
                <c:pt idx="14237">
                  <c:v>287.32100000000003</c:v>
                </c:pt>
                <c:pt idx="14238">
                  <c:v>287.32100000000003</c:v>
                </c:pt>
                <c:pt idx="14239">
                  <c:v>287.32100000000003</c:v>
                </c:pt>
                <c:pt idx="14240">
                  <c:v>287.32100000000003</c:v>
                </c:pt>
                <c:pt idx="14241">
                  <c:v>287.32100000000003</c:v>
                </c:pt>
                <c:pt idx="14242">
                  <c:v>287.32100000000003</c:v>
                </c:pt>
                <c:pt idx="14243">
                  <c:v>287.32100000000003</c:v>
                </c:pt>
                <c:pt idx="14244">
                  <c:v>287.32100000000003</c:v>
                </c:pt>
                <c:pt idx="14245">
                  <c:v>287.32100000000003</c:v>
                </c:pt>
                <c:pt idx="14246">
                  <c:v>287.32100000000003</c:v>
                </c:pt>
                <c:pt idx="14247">
                  <c:v>287.32100000000003</c:v>
                </c:pt>
                <c:pt idx="14248">
                  <c:v>287.32100000000003</c:v>
                </c:pt>
                <c:pt idx="14249">
                  <c:v>287.32100000000003</c:v>
                </c:pt>
                <c:pt idx="14250">
                  <c:v>287.32100000000003</c:v>
                </c:pt>
                <c:pt idx="14251">
                  <c:v>287.32100000000003</c:v>
                </c:pt>
                <c:pt idx="14252">
                  <c:v>287.32100000000003</c:v>
                </c:pt>
                <c:pt idx="14253">
                  <c:v>287.32100000000003</c:v>
                </c:pt>
                <c:pt idx="14254">
                  <c:v>287.32100000000003</c:v>
                </c:pt>
                <c:pt idx="14255">
                  <c:v>287.32100000000003</c:v>
                </c:pt>
                <c:pt idx="14256">
                  <c:v>287.32100000000003</c:v>
                </c:pt>
                <c:pt idx="14257">
                  <c:v>287.32100000000003</c:v>
                </c:pt>
                <c:pt idx="14258">
                  <c:v>287.32600000000002</c:v>
                </c:pt>
                <c:pt idx="14259">
                  <c:v>287.33199999999999</c:v>
                </c:pt>
                <c:pt idx="14260">
                  <c:v>287.33999999999997</c:v>
                </c:pt>
                <c:pt idx="14261">
                  <c:v>287.34800000000001</c:v>
                </c:pt>
                <c:pt idx="14262">
                  <c:v>287.35700000000003</c:v>
                </c:pt>
                <c:pt idx="14263">
                  <c:v>287.36599999999999</c:v>
                </c:pt>
                <c:pt idx="14264">
                  <c:v>287.375</c:v>
                </c:pt>
                <c:pt idx="14265">
                  <c:v>287.38400000000001</c:v>
                </c:pt>
                <c:pt idx="14266">
                  <c:v>287.39299999999997</c:v>
                </c:pt>
                <c:pt idx="14267">
                  <c:v>287.40199999999999</c:v>
                </c:pt>
                <c:pt idx="14268">
                  <c:v>287.411</c:v>
                </c:pt>
                <c:pt idx="14269">
                  <c:v>287.41899999999998</c:v>
                </c:pt>
                <c:pt idx="14270">
                  <c:v>287.428</c:v>
                </c:pt>
                <c:pt idx="14271">
                  <c:v>287.43700000000001</c:v>
                </c:pt>
                <c:pt idx="14272">
                  <c:v>287.44600000000003</c:v>
                </c:pt>
                <c:pt idx="14273">
                  <c:v>287.45499999999998</c:v>
                </c:pt>
                <c:pt idx="14274">
                  <c:v>287.464</c:v>
                </c:pt>
                <c:pt idx="14275">
                  <c:v>287.47300000000001</c:v>
                </c:pt>
                <c:pt idx="14276">
                  <c:v>287.48200000000003</c:v>
                </c:pt>
                <c:pt idx="14277">
                  <c:v>287.49099999999999</c:v>
                </c:pt>
                <c:pt idx="14278">
                  <c:v>287.5</c:v>
                </c:pt>
                <c:pt idx="14279">
                  <c:v>287.50799999999998</c:v>
                </c:pt>
                <c:pt idx="14280">
                  <c:v>287.517</c:v>
                </c:pt>
                <c:pt idx="14281">
                  <c:v>287.52600000000001</c:v>
                </c:pt>
                <c:pt idx="14282">
                  <c:v>287.53500000000003</c:v>
                </c:pt>
                <c:pt idx="14283">
                  <c:v>287.54399999999998</c:v>
                </c:pt>
                <c:pt idx="14284">
                  <c:v>287.553</c:v>
                </c:pt>
                <c:pt idx="14285">
                  <c:v>287.56200000000001</c:v>
                </c:pt>
                <c:pt idx="14286">
                  <c:v>287.57100000000003</c:v>
                </c:pt>
                <c:pt idx="14287">
                  <c:v>287.58</c:v>
                </c:pt>
                <c:pt idx="14288">
                  <c:v>287.589</c:v>
                </c:pt>
                <c:pt idx="14289">
                  <c:v>287.59800000000001</c:v>
                </c:pt>
                <c:pt idx="14290">
                  <c:v>287.60599999999999</c:v>
                </c:pt>
                <c:pt idx="14291">
                  <c:v>287.61500000000001</c:v>
                </c:pt>
                <c:pt idx="14292">
                  <c:v>287.62400000000002</c:v>
                </c:pt>
                <c:pt idx="14293">
                  <c:v>287.63299999999998</c:v>
                </c:pt>
                <c:pt idx="14294">
                  <c:v>287.642</c:v>
                </c:pt>
                <c:pt idx="14295">
                  <c:v>287.65100000000001</c:v>
                </c:pt>
                <c:pt idx="14296">
                  <c:v>287.66000000000003</c:v>
                </c:pt>
                <c:pt idx="14297">
                  <c:v>287.66899999999998</c:v>
                </c:pt>
                <c:pt idx="14298">
                  <c:v>287.678</c:v>
                </c:pt>
                <c:pt idx="14299">
                  <c:v>287.68700000000001</c:v>
                </c:pt>
                <c:pt idx="14300">
                  <c:v>287.69600000000003</c:v>
                </c:pt>
                <c:pt idx="14301">
                  <c:v>287.70499999999998</c:v>
                </c:pt>
                <c:pt idx="14302">
                  <c:v>287.714</c:v>
                </c:pt>
                <c:pt idx="14303">
                  <c:v>287.72199999999998</c:v>
                </c:pt>
                <c:pt idx="14304">
                  <c:v>287.73099999999999</c:v>
                </c:pt>
                <c:pt idx="14305">
                  <c:v>287.74</c:v>
                </c:pt>
                <c:pt idx="14306">
                  <c:v>287.74900000000002</c:v>
                </c:pt>
                <c:pt idx="14307">
                  <c:v>287.75799999999998</c:v>
                </c:pt>
                <c:pt idx="14308">
                  <c:v>287.767</c:v>
                </c:pt>
                <c:pt idx="14309">
                  <c:v>287.77600000000001</c:v>
                </c:pt>
                <c:pt idx="14310">
                  <c:v>287.78500000000003</c:v>
                </c:pt>
                <c:pt idx="14311">
                  <c:v>287.79399999999998</c:v>
                </c:pt>
                <c:pt idx="14312">
                  <c:v>287.803</c:v>
                </c:pt>
                <c:pt idx="14313">
                  <c:v>287.81200000000001</c:v>
                </c:pt>
                <c:pt idx="14314">
                  <c:v>287.82799999999997</c:v>
                </c:pt>
                <c:pt idx="14315">
                  <c:v>287.87099999999998</c:v>
                </c:pt>
                <c:pt idx="14316">
                  <c:v>287.94400000000002</c:v>
                </c:pt>
                <c:pt idx="14317">
                  <c:v>288.03300000000002</c:v>
                </c:pt>
                <c:pt idx="14318">
                  <c:v>288.12200000000001</c:v>
                </c:pt>
                <c:pt idx="14319">
                  <c:v>288.21100000000001</c:v>
                </c:pt>
                <c:pt idx="14320">
                  <c:v>288.3</c:v>
                </c:pt>
                <c:pt idx="14321">
                  <c:v>288.39</c:v>
                </c:pt>
                <c:pt idx="14322">
                  <c:v>288.47199999999998</c:v>
                </c:pt>
                <c:pt idx="14323">
                  <c:v>288.55599999999998</c:v>
                </c:pt>
                <c:pt idx="14324">
                  <c:v>288.64499999999998</c:v>
                </c:pt>
                <c:pt idx="14325">
                  <c:v>288.73599999999999</c:v>
                </c:pt>
                <c:pt idx="14326">
                  <c:v>288.822</c:v>
                </c:pt>
                <c:pt idx="14327">
                  <c:v>288.89999999999998</c:v>
                </c:pt>
                <c:pt idx="14328">
                  <c:v>288.976</c:v>
                </c:pt>
                <c:pt idx="14329">
                  <c:v>289.024</c:v>
                </c:pt>
                <c:pt idx="14330">
                  <c:v>289.06400000000002</c:v>
                </c:pt>
                <c:pt idx="14331">
                  <c:v>289.10199999999998</c:v>
                </c:pt>
                <c:pt idx="14332">
                  <c:v>289.14499999999998</c:v>
                </c:pt>
                <c:pt idx="14333">
                  <c:v>289.19</c:v>
                </c:pt>
                <c:pt idx="14334">
                  <c:v>289.238</c:v>
                </c:pt>
                <c:pt idx="14335">
                  <c:v>289.28899999999999</c:v>
                </c:pt>
                <c:pt idx="14336">
                  <c:v>289.33600000000001</c:v>
                </c:pt>
                <c:pt idx="14337">
                  <c:v>289.37700000000001</c:v>
                </c:pt>
                <c:pt idx="14338">
                  <c:v>289.41300000000001</c:v>
                </c:pt>
                <c:pt idx="14339">
                  <c:v>289.44400000000002</c:v>
                </c:pt>
                <c:pt idx="14340">
                  <c:v>289.46699999999998</c:v>
                </c:pt>
                <c:pt idx="14341">
                  <c:v>289.48500000000001</c:v>
                </c:pt>
                <c:pt idx="14342">
                  <c:v>289.505</c:v>
                </c:pt>
                <c:pt idx="14343">
                  <c:v>289.52300000000002</c:v>
                </c:pt>
                <c:pt idx="14344">
                  <c:v>289.54899999999998</c:v>
                </c:pt>
                <c:pt idx="14345">
                  <c:v>289.57799999999997</c:v>
                </c:pt>
                <c:pt idx="14346">
                  <c:v>289.60300000000001</c:v>
                </c:pt>
                <c:pt idx="14347">
                  <c:v>289.613</c:v>
                </c:pt>
                <c:pt idx="14348">
                  <c:v>289.613</c:v>
                </c:pt>
                <c:pt idx="14349">
                  <c:v>289.613</c:v>
                </c:pt>
                <c:pt idx="14350">
                  <c:v>289.613</c:v>
                </c:pt>
                <c:pt idx="14351">
                  <c:v>289.613</c:v>
                </c:pt>
                <c:pt idx="14352">
                  <c:v>289.613</c:v>
                </c:pt>
                <c:pt idx="14353">
                  <c:v>289.613</c:v>
                </c:pt>
                <c:pt idx="14354">
                  <c:v>289.61700000000002</c:v>
                </c:pt>
                <c:pt idx="14355">
                  <c:v>289.64499999999998</c:v>
                </c:pt>
                <c:pt idx="14356">
                  <c:v>289.67899999999997</c:v>
                </c:pt>
                <c:pt idx="14357">
                  <c:v>289.70999999999998</c:v>
                </c:pt>
                <c:pt idx="14358">
                  <c:v>289.74</c:v>
                </c:pt>
                <c:pt idx="14359">
                  <c:v>289.76900000000001</c:v>
                </c:pt>
                <c:pt idx="14360">
                  <c:v>289.79599999999999</c:v>
                </c:pt>
                <c:pt idx="14361">
                  <c:v>289.82</c:v>
                </c:pt>
                <c:pt idx="14362">
                  <c:v>289.84699999999998</c:v>
                </c:pt>
                <c:pt idx="14363">
                  <c:v>289.875</c:v>
                </c:pt>
                <c:pt idx="14364">
                  <c:v>289.89299999999997</c:v>
                </c:pt>
                <c:pt idx="14365">
                  <c:v>289.91899999999998</c:v>
                </c:pt>
                <c:pt idx="14366">
                  <c:v>289.95600000000002</c:v>
                </c:pt>
                <c:pt idx="14367">
                  <c:v>289.99700000000001</c:v>
                </c:pt>
                <c:pt idx="14368">
                  <c:v>290.03399999999999</c:v>
                </c:pt>
                <c:pt idx="14369">
                  <c:v>290.065</c:v>
                </c:pt>
                <c:pt idx="14370">
                  <c:v>290.09199999999998</c:v>
                </c:pt>
                <c:pt idx="14371">
                  <c:v>290.10000000000002</c:v>
                </c:pt>
                <c:pt idx="14372">
                  <c:v>290.10000000000002</c:v>
                </c:pt>
                <c:pt idx="14373">
                  <c:v>290.10000000000002</c:v>
                </c:pt>
                <c:pt idx="14374">
                  <c:v>290.10000000000002</c:v>
                </c:pt>
                <c:pt idx="14375">
                  <c:v>290.10000000000002</c:v>
                </c:pt>
                <c:pt idx="14376">
                  <c:v>290.10000000000002</c:v>
                </c:pt>
                <c:pt idx="14377">
                  <c:v>290.10000000000002</c:v>
                </c:pt>
                <c:pt idx="14378">
                  <c:v>290.10000000000002</c:v>
                </c:pt>
                <c:pt idx="14379">
                  <c:v>290.10000000000002</c:v>
                </c:pt>
                <c:pt idx="14380">
                  <c:v>290.10000000000002</c:v>
                </c:pt>
                <c:pt idx="14381">
                  <c:v>290.10000000000002</c:v>
                </c:pt>
                <c:pt idx="14382">
                  <c:v>290.10000000000002</c:v>
                </c:pt>
                <c:pt idx="14383">
                  <c:v>290.10000000000002</c:v>
                </c:pt>
                <c:pt idx="14384">
                  <c:v>290.10000000000002</c:v>
                </c:pt>
                <c:pt idx="14385">
                  <c:v>290.10199999999998</c:v>
                </c:pt>
                <c:pt idx="14386">
                  <c:v>290.12900000000002</c:v>
                </c:pt>
                <c:pt idx="14387">
                  <c:v>290.19299999999998</c:v>
                </c:pt>
                <c:pt idx="14388">
                  <c:v>290.27800000000002</c:v>
                </c:pt>
                <c:pt idx="14389">
                  <c:v>290.36700000000002</c:v>
                </c:pt>
                <c:pt idx="14390">
                  <c:v>290.45600000000002</c:v>
                </c:pt>
                <c:pt idx="14391">
                  <c:v>290.54500000000002</c:v>
                </c:pt>
                <c:pt idx="14392">
                  <c:v>290.59699999999998</c:v>
                </c:pt>
                <c:pt idx="14393">
                  <c:v>290.61399999999998</c:v>
                </c:pt>
                <c:pt idx="14394">
                  <c:v>290.65600000000001</c:v>
                </c:pt>
                <c:pt idx="14395">
                  <c:v>290.74200000000002</c:v>
                </c:pt>
                <c:pt idx="14396">
                  <c:v>290.82900000000001</c:v>
                </c:pt>
                <c:pt idx="14397">
                  <c:v>290.91199999999998</c:v>
                </c:pt>
                <c:pt idx="14398">
                  <c:v>291.00099999999998</c:v>
                </c:pt>
                <c:pt idx="14399">
                  <c:v>291.09100000000001</c:v>
                </c:pt>
                <c:pt idx="14400">
                  <c:v>291.17899999999997</c:v>
                </c:pt>
                <c:pt idx="14401">
                  <c:v>291.25200000000001</c:v>
                </c:pt>
                <c:pt idx="14402">
                  <c:v>291.30099999999999</c:v>
                </c:pt>
                <c:pt idx="14403">
                  <c:v>291.34899999999999</c:v>
                </c:pt>
                <c:pt idx="14404">
                  <c:v>291.39699999999999</c:v>
                </c:pt>
                <c:pt idx="14405">
                  <c:v>291.44</c:v>
                </c:pt>
                <c:pt idx="14406">
                  <c:v>291.48200000000003</c:v>
                </c:pt>
                <c:pt idx="14407">
                  <c:v>291.52499999999998</c:v>
                </c:pt>
                <c:pt idx="14408">
                  <c:v>291.56900000000002</c:v>
                </c:pt>
                <c:pt idx="14409">
                  <c:v>291.61399999999998</c:v>
                </c:pt>
                <c:pt idx="14410">
                  <c:v>291.65600000000001</c:v>
                </c:pt>
                <c:pt idx="14411">
                  <c:v>291.69099999999997</c:v>
                </c:pt>
                <c:pt idx="14412">
                  <c:v>291.72500000000002</c:v>
                </c:pt>
                <c:pt idx="14413">
                  <c:v>291.76</c:v>
                </c:pt>
                <c:pt idx="14414">
                  <c:v>291.80200000000002</c:v>
                </c:pt>
                <c:pt idx="14415">
                  <c:v>291.84500000000003</c:v>
                </c:pt>
                <c:pt idx="14416">
                  <c:v>291.88</c:v>
                </c:pt>
                <c:pt idx="14417">
                  <c:v>291.911</c:v>
                </c:pt>
                <c:pt idx="14418">
                  <c:v>291.94099999999997</c:v>
                </c:pt>
                <c:pt idx="14419">
                  <c:v>291.97800000000001</c:v>
                </c:pt>
                <c:pt idx="14420">
                  <c:v>292.024</c:v>
                </c:pt>
                <c:pt idx="14421">
                  <c:v>292.06799999999998</c:v>
                </c:pt>
                <c:pt idx="14422">
                  <c:v>292.108</c:v>
                </c:pt>
                <c:pt idx="14423">
                  <c:v>292.14699999999999</c:v>
                </c:pt>
                <c:pt idx="14424">
                  <c:v>292.17899999999997</c:v>
                </c:pt>
                <c:pt idx="14425">
                  <c:v>292.202</c:v>
                </c:pt>
                <c:pt idx="14426">
                  <c:v>292.23</c:v>
                </c:pt>
                <c:pt idx="14427">
                  <c:v>292.27199999999999</c:v>
                </c:pt>
                <c:pt idx="14428">
                  <c:v>292.31700000000001</c:v>
                </c:pt>
                <c:pt idx="14429">
                  <c:v>292.35199999999998</c:v>
                </c:pt>
                <c:pt idx="14430">
                  <c:v>292.375</c:v>
                </c:pt>
                <c:pt idx="14431">
                  <c:v>292.40800000000002</c:v>
                </c:pt>
                <c:pt idx="14432">
                  <c:v>292.44799999999998</c:v>
                </c:pt>
                <c:pt idx="14433">
                  <c:v>292.483</c:v>
                </c:pt>
                <c:pt idx="14434">
                  <c:v>292.51100000000002</c:v>
                </c:pt>
                <c:pt idx="14435">
                  <c:v>292.52800000000002</c:v>
                </c:pt>
                <c:pt idx="14436">
                  <c:v>292.54899999999998</c:v>
                </c:pt>
                <c:pt idx="14437">
                  <c:v>292.57299999999998</c:v>
                </c:pt>
                <c:pt idx="14438">
                  <c:v>292.60000000000002</c:v>
                </c:pt>
                <c:pt idx="14439">
                  <c:v>292.62799999999999</c:v>
                </c:pt>
                <c:pt idx="14440">
                  <c:v>292.65699999999998</c:v>
                </c:pt>
                <c:pt idx="14441">
                  <c:v>292.68200000000002</c:v>
                </c:pt>
                <c:pt idx="14442">
                  <c:v>292.702</c:v>
                </c:pt>
                <c:pt idx="14443">
                  <c:v>292.72000000000003</c:v>
                </c:pt>
                <c:pt idx="14444">
                  <c:v>292.73500000000001</c:v>
                </c:pt>
                <c:pt idx="14445">
                  <c:v>292.73500000000001</c:v>
                </c:pt>
                <c:pt idx="14446">
                  <c:v>292.73500000000001</c:v>
                </c:pt>
                <c:pt idx="14447">
                  <c:v>292.73500000000001</c:v>
                </c:pt>
                <c:pt idx="14448">
                  <c:v>292.73500000000001</c:v>
                </c:pt>
                <c:pt idx="14449">
                  <c:v>292.73500000000001</c:v>
                </c:pt>
                <c:pt idx="14450">
                  <c:v>292.73500000000001</c:v>
                </c:pt>
                <c:pt idx="14451">
                  <c:v>292.73500000000001</c:v>
                </c:pt>
                <c:pt idx="14452">
                  <c:v>292.73500000000001</c:v>
                </c:pt>
                <c:pt idx="14453">
                  <c:v>292.73500000000001</c:v>
                </c:pt>
                <c:pt idx="14454">
                  <c:v>292.73500000000001</c:v>
                </c:pt>
                <c:pt idx="14455">
                  <c:v>292.73500000000001</c:v>
                </c:pt>
                <c:pt idx="14456">
                  <c:v>292.73500000000001</c:v>
                </c:pt>
                <c:pt idx="14457">
                  <c:v>292.73500000000001</c:v>
                </c:pt>
                <c:pt idx="14458">
                  <c:v>292.73500000000001</c:v>
                </c:pt>
                <c:pt idx="14459">
                  <c:v>292.73500000000001</c:v>
                </c:pt>
                <c:pt idx="14460">
                  <c:v>292.73500000000001</c:v>
                </c:pt>
                <c:pt idx="14461">
                  <c:v>292.762</c:v>
                </c:pt>
                <c:pt idx="14462">
                  <c:v>292.77100000000002</c:v>
                </c:pt>
                <c:pt idx="14463">
                  <c:v>292.77100000000002</c:v>
                </c:pt>
                <c:pt idx="14464">
                  <c:v>292.77600000000001</c:v>
                </c:pt>
                <c:pt idx="14465">
                  <c:v>292.78500000000003</c:v>
                </c:pt>
                <c:pt idx="14466">
                  <c:v>292.79399999999998</c:v>
                </c:pt>
                <c:pt idx="14467">
                  <c:v>292.803</c:v>
                </c:pt>
                <c:pt idx="14468">
                  <c:v>292.81299999999999</c:v>
                </c:pt>
                <c:pt idx="14469">
                  <c:v>292.82299999999998</c:v>
                </c:pt>
                <c:pt idx="14470">
                  <c:v>292.83300000000003</c:v>
                </c:pt>
                <c:pt idx="14471">
                  <c:v>292.84500000000003</c:v>
                </c:pt>
                <c:pt idx="14472">
                  <c:v>292.858</c:v>
                </c:pt>
                <c:pt idx="14473">
                  <c:v>292.87099999999998</c:v>
                </c:pt>
                <c:pt idx="14474">
                  <c:v>292.88099999999997</c:v>
                </c:pt>
                <c:pt idx="14475">
                  <c:v>292.89100000000002</c:v>
                </c:pt>
                <c:pt idx="14476">
                  <c:v>292.90199999999999</c:v>
                </c:pt>
                <c:pt idx="14477">
                  <c:v>292.91300000000001</c:v>
                </c:pt>
                <c:pt idx="14478">
                  <c:v>292.923</c:v>
                </c:pt>
                <c:pt idx="14479">
                  <c:v>292.93299999999999</c:v>
                </c:pt>
                <c:pt idx="14480">
                  <c:v>292.96100000000001</c:v>
                </c:pt>
                <c:pt idx="14481">
                  <c:v>293.02300000000002</c:v>
                </c:pt>
                <c:pt idx="14482">
                  <c:v>293.11</c:v>
                </c:pt>
                <c:pt idx="14483">
                  <c:v>293.17</c:v>
                </c:pt>
                <c:pt idx="14484">
                  <c:v>293.17500000000001</c:v>
                </c:pt>
                <c:pt idx="14485">
                  <c:v>293.17500000000001</c:v>
                </c:pt>
                <c:pt idx="14486">
                  <c:v>293.18</c:v>
                </c:pt>
                <c:pt idx="14487">
                  <c:v>293.18799999999999</c:v>
                </c:pt>
                <c:pt idx="14488">
                  <c:v>293.197</c:v>
                </c:pt>
                <c:pt idx="14489">
                  <c:v>293.20800000000003</c:v>
                </c:pt>
                <c:pt idx="14490">
                  <c:v>293.21899999999999</c:v>
                </c:pt>
                <c:pt idx="14491">
                  <c:v>293.23200000000003</c:v>
                </c:pt>
                <c:pt idx="14492">
                  <c:v>293.24599999999998</c:v>
                </c:pt>
                <c:pt idx="14493">
                  <c:v>293.25900000000001</c:v>
                </c:pt>
                <c:pt idx="14494">
                  <c:v>293.27100000000002</c:v>
                </c:pt>
                <c:pt idx="14495">
                  <c:v>293.28199999999998</c:v>
                </c:pt>
                <c:pt idx="14496">
                  <c:v>293.29300000000001</c:v>
                </c:pt>
                <c:pt idx="14497">
                  <c:v>293.30399999999997</c:v>
                </c:pt>
                <c:pt idx="14498">
                  <c:v>293.315</c:v>
                </c:pt>
                <c:pt idx="14499">
                  <c:v>293.32600000000002</c:v>
                </c:pt>
                <c:pt idx="14500">
                  <c:v>293.33600000000001</c:v>
                </c:pt>
                <c:pt idx="14501">
                  <c:v>293.35399999999998</c:v>
                </c:pt>
                <c:pt idx="14502">
                  <c:v>293.40199999999999</c:v>
                </c:pt>
                <c:pt idx="14503">
                  <c:v>293.48399999999998</c:v>
                </c:pt>
                <c:pt idx="14504">
                  <c:v>293.57499999999999</c:v>
                </c:pt>
                <c:pt idx="14505">
                  <c:v>293.654</c:v>
                </c:pt>
                <c:pt idx="14506">
                  <c:v>293.69099999999997</c:v>
                </c:pt>
                <c:pt idx="14507">
                  <c:v>293.69099999999997</c:v>
                </c:pt>
                <c:pt idx="14508">
                  <c:v>293.69499999999999</c:v>
                </c:pt>
                <c:pt idx="14509">
                  <c:v>293.72399999999999</c:v>
                </c:pt>
                <c:pt idx="14510">
                  <c:v>293.74299999999999</c:v>
                </c:pt>
                <c:pt idx="14511">
                  <c:v>293.74400000000003</c:v>
                </c:pt>
                <c:pt idx="14512">
                  <c:v>293.75</c:v>
                </c:pt>
                <c:pt idx="14513">
                  <c:v>293.75799999999998</c:v>
                </c:pt>
                <c:pt idx="14514">
                  <c:v>293.76600000000002</c:v>
                </c:pt>
                <c:pt idx="14515">
                  <c:v>293.77699999999999</c:v>
                </c:pt>
                <c:pt idx="14516">
                  <c:v>293.78899999999999</c:v>
                </c:pt>
                <c:pt idx="14517">
                  <c:v>293.80200000000002</c:v>
                </c:pt>
                <c:pt idx="14518">
                  <c:v>293.815</c:v>
                </c:pt>
                <c:pt idx="14519">
                  <c:v>293.82600000000002</c:v>
                </c:pt>
                <c:pt idx="14520">
                  <c:v>293.83699999999999</c:v>
                </c:pt>
                <c:pt idx="14521">
                  <c:v>293.84800000000001</c:v>
                </c:pt>
                <c:pt idx="14522">
                  <c:v>293.858</c:v>
                </c:pt>
                <c:pt idx="14523">
                  <c:v>293.86799999999999</c:v>
                </c:pt>
                <c:pt idx="14524">
                  <c:v>293.89400000000001</c:v>
                </c:pt>
                <c:pt idx="14525">
                  <c:v>293.95699999999999</c:v>
                </c:pt>
                <c:pt idx="14526">
                  <c:v>294.04399999999998</c:v>
                </c:pt>
                <c:pt idx="14527">
                  <c:v>294.12799999999999</c:v>
                </c:pt>
                <c:pt idx="14528">
                  <c:v>294.21100000000001</c:v>
                </c:pt>
                <c:pt idx="14529">
                  <c:v>294.274</c:v>
                </c:pt>
                <c:pt idx="14530">
                  <c:v>294.274</c:v>
                </c:pt>
                <c:pt idx="14531">
                  <c:v>294.274</c:v>
                </c:pt>
                <c:pt idx="14532">
                  <c:v>294.27800000000002</c:v>
                </c:pt>
                <c:pt idx="14533">
                  <c:v>294.28300000000002</c:v>
                </c:pt>
                <c:pt idx="14534">
                  <c:v>294.29300000000001</c:v>
                </c:pt>
                <c:pt idx="14535">
                  <c:v>294.30500000000001</c:v>
                </c:pt>
                <c:pt idx="14536">
                  <c:v>294.31799999999998</c:v>
                </c:pt>
                <c:pt idx="14537">
                  <c:v>294.33199999999999</c:v>
                </c:pt>
                <c:pt idx="14538">
                  <c:v>294.34300000000002</c:v>
                </c:pt>
                <c:pt idx="14539">
                  <c:v>294.35500000000002</c:v>
                </c:pt>
                <c:pt idx="14540">
                  <c:v>294.36599999999999</c:v>
                </c:pt>
                <c:pt idx="14541">
                  <c:v>294.37700000000001</c:v>
                </c:pt>
                <c:pt idx="14542">
                  <c:v>294.39999999999998</c:v>
                </c:pt>
                <c:pt idx="14543">
                  <c:v>294.45</c:v>
                </c:pt>
                <c:pt idx="14544">
                  <c:v>294.47199999999998</c:v>
                </c:pt>
                <c:pt idx="14545">
                  <c:v>294.47199999999998</c:v>
                </c:pt>
                <c:pt idx="14546">
                  <c:v>294.47699999999998</c:v>
                </c:pt>
                <c:pt idx="14547">
                  <c:v>294.48599999999999</c:v>
                </c:pt>
                <c:pt idx="14548">
                  <c:v>294.495</c:v>
                </c:pt>
                <c:pt idx="14549">
                  <c:v>294.50700000000001</c:v>
                </c:pt>
                <c:pt idx="14550">
                  <c:v>294.52</c:v>
                </c:pt>
                <c:pt idx="14551">
                  <c:v>294.53399999999999</c:v>
                </c:pt>
                <c:pt idx="14552">
                  <c:v>294.54500000000002</c:v>
                </c:pt>
                <c:pt idx="14553">
                  <c:v>294.55599999999998</c:v>
                </c:pt>
                <c:pt idx="14554">
                  <c:v>294.56700000000001</c:v>
                </c:pt>
                <c:pt idx="14555">
                  <c:v>294.57799999999997</c:v>
                </c:pt>
                <c:pt idx="14556">
                  <c:v>294.58800000000002</c:v>
                </c:pt>
                <c:pt idx="14557">
                  <c:v>294.59899999999999</c:v>
                </c:pt>
                <c:pt idx="14558">
                  <c:v>294.61</c:v>
                </c:pt>
                <c:pt idx="14559">
                  <c:v>294.62299999999999</c:v>
                </c:pt>
                <c:pt idx="14560">
                  <c:v>294.64299999999997</c:v>
                </c:pt>
                <c:pt idx="14561">
                  <c:v>294.65300000000002</c:v>
                </c:pt>
                <c:pt idx="14562">
                  <c:v>294.67200000000003</c:v>
                </c:pt>
                <c:pt idx="14563">
                  <c:v>294.67599999999999</c:v>
                </c:pt>
                <c:pt idx="14564">
                  <c:v>294.685</c:v>
                </c:pt>
                <c:pt idx="14565">
                  <c:v>294.70499999999998</c:v>
                </c:pt>
                <c:pt idx="14566">
                  <c:v>294.745</c:v>
                </c:pt>
                <c:pt idx="14567">
                  <c:v>294.79899999999998</c:v>
                </c:pt>
                <c:pt idx="14568">
                  <c:v>294.846</c:v>
                </c:pt>
                <c:pt idx="14569">
                  <c:v>294.89100000000002</c:v>
                </c:pt>
                <c:pt idx="14570">
                  <c:v>294.92399999999998</c:v>
                </c:pt>
                <c:pt idx="14571">
                  <c:v>294.98599999999999</c:v>
                </c:pt>
                <c:pt idx="14572">
                  <c:v>295.02600000000001</c:v>
                </c:pt>
                <c:pt idx="14573">
                  <c:v>295.02699999999999</c:v>
                </c:pt>
                <c:pt idx="14574">
                  <c:v>295.03199999999998</c:v>
                </c:pt>
                <c:pt idx="14575">
                  <c:v>295.04000000000002</c:v>
                </c:pt>
                <c:pt idx="14576">
                  <c:v>295.04899999999998</c:v>
                </c:pt>
                <c:pt idx="14577">
                  <c:v>295.06099999999998</c:v>
                </c:pt>
                <c:pt idx="14578">
                  <c:v>295.07299999999998</c:v>
                </c:pt>
                <c:pt idx="14579">
                  <c:v>295.08499999999998</c:v>
                </c:pt>
                <c:pt idx="14580">
                  <c:v>295.096</c:v>
                </c:pt>
                <c:pt idx="14581">
                  <c:v>295.10700000000003</c:v>
                </c:pt>
                <c:pt idx="14582">
                  <c:v>295.12</c:v>
                </c:pt>
                <c:pt idx="14583">
                  <c:v>295.149</c:v>
                </c:pt>
                <c:pt idx="14584">
                  <c:v>295.18599999999998</c:v>
                </c:pt>
                <c:pt idx="14585">
                  <c:v>295.19600000000003</c:v>
                </c:pt>
                <c:pt idx="14586">
                  <c:v>295.20100000000002</c:v>
                </c:pt>
                <c:pt idx="14587">
                  <c:v>295.20800000000003</c:v>
                </c:pt>
                <c:pt idx="14588">
                  <c:v>295.21800000000002</c:v>
                </c:pt>
                <c:pt idx="14589">
                  <c:v>295.23099999999999</c:v>
                </c:pt>
                <c:pt idx="14590">
                  <c:v>295.24400000000003</c:v>
                </c:pt>
                <c:pt idx="14591">
                  <c:v>295.255</c:v>
                </c:pt>
                <c:pt idx="14592">
                  <c:v>295.26499999999999</c:v>
                </c:pt>
                <c:pt idx="14593">
                  <c:v>295.27600000000001</c:v>
                </c:pt>
                <c:pt idx="14594">
                  <c:v>295.286</c:v>
                </c:pt>
                <c:pt idx="14595">
                  <c:v>295.31200000000001</c:v>
                </c:pt>
                <c:pt idx="14596">
                  <c:v>295.37200000000001</c:v>
                </c:pt>
                <c:pt idx="14597">
                  <c:v>295.45800000000003</c:v>
                </c:pt>
                <c:pt idx="14598">
                  <c:v>295.52100000000002</c:v>
                </c:pt>
                <c:pt idx="14599">
                  <c:v>295.53199999999998</c:v>
                </c:pt>
                <c:pt idx="14600">
                  <c:v>295.53199999999998</c:v>
                </c:pt>
                <c:pt idx="14601">
                  <c:v>295.53899999999999</c:v>
                </c:pt>
                <c:pt idx="14602">
                  <c:v>295.548</c:v>
                </c:pt>
                <c:pt idx="14603">
                  <c:v>295.55900000000003</c:v>
                </c:pt>
                <c:pt idx="14604">
                  <c:v>295.572</c:v>
                </c:pt>
                <c:pt idx="14605">
                  <c:v>295.58600000000001</c:v>
                </c:pt>
                <c:pt idx="14606">
                  <c:v>295.59800000000001</c:v>
                </c:pt>
                <c:pt idx="14607">
                  <c:v>295.60899999999998</c:v>
                </c:pt>
                <c:pt idx="14608">
                  <c:v>295.62</c:v>
                </c:pt>
                <c:pt idx="14609">
                  <c:v>295.63099999999997</c:v>
                </c:pt>
                <c:pt idx="14610">
                  <c:v>295.64299999999997</c:v>
                </c:pt>
                <c:pt idx="14611">
                  <c:v>295.66300000000001</c:v>
                </c:pt>
                <c:pt idx="14612">
                  <c:v>295.71699999999998</c:v>
                </c:pt>
                <c:pt idx="14613">
                  <c:v>295.779</c:v>
                </c:pt>
                <c:pt idx="14614">
                  <c:v>295.779</c:v>
                </c:pt>
                <c:pt idx="14615">
                  <c:v>295.78199999999998</c:v>
                </c:pt>
                <c:pt idx="14616">
                  <c:v>295.78699999999998</c:v>
                </c:pt>
                <c:pt idx="14617">
                  <c:v>295.79500000000002</c:v>
                </c:pt>
                <c:pt idx="14618">
                  <c:v>295.80399999999997</c:v>
                </c:pt>
                <c:pt idx="14619">
                  <c:v>295.815</c:v>
                </c:pt>
                <c:pt idx="14620">
                  <c:v>295.82499999999999</c:v>
                </c:pt>
                <c:pt idx="14621">
                  <c:v>295.83699999999999</c:v>
                </c:pt>
                <c:pt idx="14622">
                  <c:v>295.85000000000002</c:v>
                </c:pt>
                <c:pt idx="14623">
                  <c:v>295.863</c:v>
                </c:pt>
                <c:pt idx="14624">
                  <c:v>295.87400000000002</c:v>
                </c:pt>
                <c:pt idx="14625">
                  <c:v>295.88499999999999</c:v>
                </c:pt>
                <c:pt idx="14626">
                  <c:v>295.89499999999998</c:v>
                </c:pt>
                <c:pt idx="14627">
                  <c:v>295.90600000000001</c:v>
                </c:pt>
                <c:pt idx="14628">
                  <c:v>295.91699999999997</c:v>
                </c:pt>
                <c:pt idx="14629">
                  <c:v>295.92700000000002</c:v>
                </c:pt>
                <c:pt idx="14630">
                  <c:v>295.94099999999997</c:v>
                </c:pt>
                <c:pt idx="14631">
                  <c:v>295.971</c:v>
                </c:pt>
                <c:pt idx="14632">
                  <c:v>296.024</c:v>
                </c:pt>
                <c:pt idx="14633">
                  <c:v>296.06</c:v>
                </c:pt>
                <c:pt idx="14634">
                  <c:v>296.06</c:v>
                </c:pt>
                <c:pt idx="14635">
                  <c:v>296.06</c:v>
                </c:pt>
                <c:pt idx="14636">
                  <c:v>296.06400000000002</c:v>
                </c:pt>
                <c:pt idx="14637">
                  <c:v>296.07100000000003</c:v>
                </c:pt>
                <c:pt idx="14638">
                  <c:v>296.08100000000002</c:v>
                </c:pt>
                <c:pt idx="14639">
                  <c:v>296.08999999999997</c:v>
                </c:pt>
                <c:pt idx="14640">
                  <c:v>296.101</c:v>
                </c:pt>
                <c:pt idx="14641">
                  <c:v>296.113</c:v>
                </c:pt>
                <c:pt idx="14642">
                  <c:v>296.12700000000001</c:v>
                </c:pt>
                <c:pt idx="14643">
                  <c:v>296.13900000000001</c:v>
                </c:pt>
                <c:pt idx="14644">
                  <c:v>296.149</c:v>
                </c:pt>
                <c:pt idx="14645">
                  <c:v>296.16000000000003</c:v>
                </c:pt>
                <c:pt idx="14646">
                  <c:v>296.17200000000003</c:v>
                </c:pt>
                <c:pt idx="14647">
                  <c:v>296.18299999999999</c:v>
                </c:pt>
                <c:pt idx="14648">
                  <c:v>296.19299999999998</c:v>
                </c:pt>
                <c:pt idx="14649">
                  <c:v>296.20299999999997</c:v>
                </c:pt>
                <c:pt idx="14650">
                  <c:v>296.22500000000002</c:v>
                </c:pt>
                <c:pt idx="14651">
                  <c:v>296.274</c:v>
                </c:pt>
                <c:pt idx="14652">
                  <c:v>296.315</c:v>
                </c:pt>
                <c:pt idx="14653">
                  <c:v>296.31599999999997</c:v>
                </c:pt>
                <c:pt idx="14654">
                  <c:v>296.31599999999997</c:v>
                </c:pt>
                <c:pt idx="14655">
                  <c:v>296.32100000000003</c:v>
                </c:pt>
                <c:pt idx="14656">
                  <c:v>296.32299999999998</c:v>
                </c:pt>
                <c:pt idx="14657">
                  <c:v>296.32299999999998</c:v>
                </c:pt>
                <c:pt idx="14658">
                  <c:v>296.32299999999998</c:v>
                </c:pt>
                <c:pt idx="14659">
                  <c:v>296.32400000000001</c:v>
                </c:pt>
                <c:pt idx="14660">
                  <c:v>296.32400000000001</c:v>
                </c:pt>
                <c:pt idx="14661">
                  <c:v>296.32400000000001</c:v>
                </c:pt>
                <c:pt idx="14662">
                  <c:v>296.32400000000001</c:v>
                </c:pt>
                <c:pt idx="14663">
                  <c:v>296.32400000000001</c:v>
                </c:pt>
                <c:pt idx="14664">
                  <c:v>296.32400000000001</c:v>
                </c:pt>
                <c:pt idx="14665">
                  <c:v>296.32400000000001</c:v>
                </c:pt>
                <c:pt idx="14666">
                  <c:v>296.32499999999999</c:v>
                </c:pt>
                <c:pt idx="14667">
                  <c:v>296.32499999999999</c:v>
                </c:pt>
                <c:pt idx="14668">
                  <c:v>296.32600000000002</c:v>
                </c:pt>
                <c:pt idx="14669">
                  <c:v>296.327</c:v>
                </c:pt>
                <c:pt idx="14670">
                  <c:v>296.327</c:v>
                </c:pt>
                <c:pt idx="14671">
                  <c:v>296.327</c:v>
                </c:pt>
                <c:pt idx="14672">
                  <c:v>296.327</c:v>
                </c:pt>
                <c:pt idx="14673">
                  <c:v>296.327</c:v>
                </c:pt>
                <c:pt idx="14674">
                  <c:v>296.327</c:v>
                </c:pt>
                <c:pt idx="14675">
                  <c:v>296.327</c:v>
                </c:pt>
                <c:pt idx="14676">
                  <c:v>296.327</c:v>
                </c:pt>
                <c:pt idx="14677">
                  <c:v>296.327</c:v>
                </c:pt>
                <c:pt idx="14678">
                  <c:v>296.327</c:v>
                </c:pt>
                <c:pt idx="14679">
                  <c:v>296.327</c:v>
                </c:pt>
                <c:pt idx="14680">
                  <c:v>296.327</c:v>
                </c:pt>
                <c:pt idx="14681">
                  <c:v>296.327</c:v>
                </c:pt>
                <c:pt idx="14682">
                  <c:v>296.327</c:v>
                </c:pt>
                <c:pt idx="14683">
                  <c:v>296.327</c:v>
                </c:pt>
                <c:pt idx="14684">
                  <c:v>296.327</c:v>
                </c:pt>
                <c:pt idx="14685">
                  <c:v>296.327</c:v>
                </c:pt>
                <c:pt idx="14686">
                  <c:v>296.327</c:v>
                </c:pt>
                <c:pt idx="14687">
                  <c:v>296.327</c:v>
                </c:pt>
                <c:pt idx="14688">
                  <c:v>296.327</c:v>
                </c:pt>
                <c:pt idx="14689">
                  <c:v>296.327</c:v>
                </c:pt>
                <c:pt idx="14690">
                  <c:v>296.327</c:v>
                </c:pt>
                <c:pt idx="14691">
                  <c:v>296.327</c:v>
                </c:pt>
                <c:pt idx="14692">
                  <c:v>296.327</c:v>
                </c:pt>
                <c:pt idx="14693">
                  <c:v>296.327</c:v>
                </c:pt>
                <c:pt idx="14694">
                  <c:v>296.33100000000002</c:v>
                </c:pt>
                <c:pt idx="14695">
                  <c:v>296.36200000000002</c:v>
                </c:pt>
                <c:pt idx="14696">
                  <c:v>296.41899999999998</c:v>
                </c:pt>
                <c:pt idx="14697">
                  <c:v>296.505</c:v>
                </c:pt>
                <c:pt idx="14698">
                  <c:v>296.58100000000002</c:v>
                </c:pt>
                <c:pt idx="14699">
                  <c:v>296.58100000000002</c:v>
                </c:pt>
                <c:pt idx="14700">
                  <c:v>296.58499999999998</c:v>
                </c:pt>
                <c:pt idx="14701">
                  <c:v>296.59100000000001</c:v>
                </c:pt>
                <c:pt idx="14702">
                  <c:v>296.59899999999999</c:v>
                </c:pt>
                <c:pt idx="14703">
                  <c:v>296.61099999999999</c:v>
                </c:pt>
                <c:pt idx="14704">
                  <c:v>296.62299999999999</c:v>
                </c:pt>
                <c:pt idx="14705">
                  <c:v>296.63600000000002</c:v>
                </c:pt>
                <c:pt idx="14706">
                  <c:v>296.64499999999998</c:v>
                </c:pt>
                <c:pt idx="14707">
                  <c:v>296.65499999999997</c:v>
                </c:pt>
                <c:pt idx="14708">
                  <c:v>296.666</c:v>
                </c:pt>
                <c:pt idx="14709">
                  <c:v>296.67700000000002</c:v>
                </c:pt>
                <c:pt idx="14710">
                  <c:v>296.69</c:v>
                </c:pt>
                <c:pt idx="14711">
                  <c:v>296.71600000000001</c:v>
                </c:pt>
                <c:pt idx="14712">
                  <c:v>296.77199999999999</c:v>
                </c:pt>
                <c:pt idx="14713">
                  <c:v>296.85700000000003</c:v>
                </c:pt>
                <c:pt idx="14714">
                  <c:v>296.93799999999999</c:v>
                </c:pt>
                <c:pt idx="14715">
                  <c:v>296.98599999999999</c:v>
                </c:pt>
                <c:pt idx="14716">
                  <c:v>296.98599999999999</c:v>
                </c:pt>
                <c:pt idx="14717">
                  <c:v>296.988</c:v>
                </c:pt>
                <c:pt idx="14718">
                  <c:v>296.99400000000003</c:v>
                </c:pt>
                <c:pt idx="14719">
                  <c:v>297.00200000000001</c:v>
                </c:pt>
                <c:pt idx="14720">
                  <c:v>297.01400000000001</c:v>
                </c:pt>
                <c:pt idx="14721">
                  <c:v>297.02699999999999</c:v>
                </c:pt>
                <c:pt idx="14722">
                  <c:v>297.04000000000002</c:v>
                </c:pt>
                <c:pt idx="14723">
                  <c:v>297.05399999999997</c:v>
                </c:pt>
                <c:pt idx="14724">
                  <c:v>297.065</c:v>
                </c:pt>
                <c:pt idx="14725">
                  <c:v>297.077</c:v>
                </c:pt>
                <c:pt idx="14726">
                  <c:v>297.08800000000002</c:v>
                </c:pt>
                <c:pt idx="14727">
                  <c:v>297.108</c:v>
                </c:pt>
                <c:pt idx="14728">
                  <c:v>297.15699999999998</c:v>
                </c:pt>
                <c:pt idx="14729">
                  <c:v>297.19499999999999</c:v>
                </c:pt>
                <c:pt idx="14730">
                  <c:v>297.19799999999998</c:v>
                </c:pt>
                <c:pt idx="14731">
                  <c:v>297.20100000000002</c:v>
                </c:pt>
                <c:pt idx="14732">
                  <c:v>297.20800000000003</c:v>
                </c:pt>
                <c:pt idx="14733">
                  <c:v>297.21800000000002</c:v>
                </c:pt>
                <c:pt idx="14734">
                  <c:v>297.23</c:v>
                </c:pt>
                <c:pt idx="14735">
                  <c:v>297.24299999999999</c:v>
                </c:pt>
                <c:pt idx="14736">
                  <c:v>297.255</c:v>
                </c:pt>
                <c:pt idx="14737">
                  <c:v>297.26499999999999</c:v>
                </c:pt>
                <c:pt idx="14738">
                  <c:v>297.274</c:v>
                </c:pt>
                <c:pt idx="14739">
                  <c:v>297.28399999999999</c:v>
                </c:pt>
                <c:pt idx="14740">
                  <c:v>297.29500000000002</c:v>
                </c:pt>
                <c:pt idx="14741">
                  <c:v>297.31400000000002</c:v>
                </c:pt>
                <c:pt idx="14742">
                  <c:v>297.36099999999999</c:v>
                </c:pt>
                <c:pt idx="14743">
                  <c:v>297.435</c:v>
                </c:pt>
                <c:pt idx="14744">
                  <c:v>297.47500000000002</c:v>
                </c:pt>
                <c:pt idx="14745">
                  <c:v>297.47500000000002</c:v>
                </c:pt>
                <c:pt idx="14746">
                  <c:v>297.476</c:v>
                </c:pt>
                <c:pt idx="14747">
                  <c:v>297.48399999999998</c:v>
                </c:pt>
                <c:pt idx="14748">
                  <c:v>297.49200000000002</c:v>
                </c:pt>
                <c:pt idx="14749">
                  <c:v>297.50299999999999</c:v>
                </c:pt>
                <c:pt idx="14750">
                  <c:v>297.51400000000001</c:v>
                </c:pt>
                <c:pt idx="14751">
                  <c:v>297.52800000000002</c:v>
                </c:pt>
                <c:pt idx="14752">
                  <c:v>297.53899999999999</c:v>
                </c:pt>
                <c:pt idx="14753">
                  <c:v>297.55</c:v>
                </c:pt>
                <c:pt idx="14754">
                  <c:v>297.56</c:v>
                </c:pt>
                <c:pt idx="14755">
                  <c:v>297.57100000000003</c:v>
                </c:pt>
                <c:pt idx="14756">
                  <c:v>297.58199999999999</c:v>
                </c:pt>
                <c:pt idx="14757">
                  <c:v>297.59199999999998</c:v>
                </c:pt>
                <c:pt idx="14758">
                  <c:v>297.60399999999998</c:v>
                </c:pt>
                <c:pt idx="14759">
                  <c:v>297.63400000000001</c:v>
                </c:pt>
                <c:pt idx="14760">
                  <c:v>297.70999999999998</c:v>
                </c:pt>
                <c:pt idx="14761">
                  <c:v>297.72500000000002</c:v>
                </c:pt>
                <c:pt idx="14762">
                  <c:v>297.72500000000002</c:v>
                </c:pt>
                <c:pt idx="14763">
                  <c:v>297.726</c:v>
                </c:pt>
                <c:pt idx="14764">
                  <c:v>297.73200000000003</c:v>
                </c:pt>
                <c:pt idx="14765">
                  <c:v>297.74</c:v>
                </c:pt>
                <c:pt idx="14766">
                  <c:v>297.75</c:v>
                </c:pt>
                <c:pt idx="14767">
                  <c:v>297.76100000000002</c:v>
                </c:pt>
                <c:pt idx="14768">
                  <c:v>297.774</c:v>
                </c:pt>
                <c:pt idx="14769">
                  <c:v>297.78699999999998</c:v>
                </c:pt>
                <c:pt idx="14770">
                  <c:v>297.79899999999998</c:v>
                </c:pt>
                <c:pt idx="14771">
                  <c:v>297.80799999999999</c:v>
                </c:pt>
                <c:pt idx="14772">
                  <c:v>297.81799999999998</c:v>
                </c:pt>
                <c:pt idx="14773">
                  <c:v>297.82900000000001</c:v>
                </c:pt>
                <c:pt idx="14774">
                  <c:v>297.83999999999997</c:v>
                </c:pt>
                <c:pt idx="14775">
                  <c:v>297.85199999999998</c:v>
                </c:pt>
                <c:pt idx="14776">
                  <c:v>297.875</c:v>
                </c:pt>
                <c:pt idx="14777">
                  <c:v>297.92</c:v>
                </c:pt>
                <c:pt idx="14778">
                  <c:v>297.97399999999999</c:v>
                </c:pt>
                <c:pt idx="14779">
                  <c:v>297.976</c:v>
                </c:pt>
                <c:pt idx="14780">
                  <c:v>298.024</c:v>
                </c:pt>
                <c:pt idx="14781">
                  <c:v>298.06799999999998</c:v>
                </c:pt>
                <c:pt idx="14782">
                  <c:v>298.13</c:v>
                </c:pt>
                <c:pt idx="14783">
                  <c:v>298.20699999999999</c:v>
                </c:pt>
                <c:pt idx="14784">
                  <c:v>298.28199999999998</c:v>
                </c:pt>
                <c:pt idx="14785">
                  <c:v>298.34100000000001</c:v>
                </c:pt>
                <c:pt idx="14786">
                  <c:v>298.38299999999998</c:v>
                </c:pt>
                <c:pt idx="14787">
                  <c:v>298.411</c:v>
                </c:pt>
                <c:pt idx="14788">
                  <c:v>298.411</c:v>
                </c:pt>
                <c:pt idx="14789">
                  <c:v>298.411</c:v>
                </c:pt>
                <c:pt idx="14790">
                  <c:v>298.411</c:v>
                </c:pt>
                <c:pt idx="14791">
                  <c:v>298.411</c:v>
                </c:pt>
                <c:pt idx="14792">
                  <c:v>298.411</c:v>
                </c:pt>
                <c:pt idx="14793">
                  <c:v>298.411</c:v>
                </c:pt>
                <c:pt idx="14794">
                  <c:v>298.41199999999998</c:v>
                </c:pt>
                <c:pt idx="14795">
                  <c:v>298.41899999999998</c:v>
                </c:pt>
                <c:pt idx="14796">
                  <c:v>298.43200000000002</c:v>
                </c:pt>
                <c:pt idx="14797">
                  <c:v>298.45</c:v>
                </c:pt>
                <c:pt idx="14798">
                  <c:v>298.46100000000001</c:v>
                </c:pt>
                <c:pt idx="14799">
                  <c:v>298.46699999999998</c:v>
                </c:pt>
                <c:pt idx="14800">
                  <c:v>298.48899999999998</c:v>
                </c:pt>
                <c:pt idx="14801">
                  <c:v>298.49299999999999</c:v>
                </c:pt>
                <c:pt idx="14802">
                  <c:v>298.49400000000003</c:v>
                </c:pt>
                <c:pt idx="14803">
                  <c:v>298.49700000000001</c:v>
                </c:pt>
                <c:pt idx="14804">
                  <c:v>298.50299999999999</c:v>
                </c:pt>
                <c:pt idx="14805">
                  <c:v>298.51499999999999</c:v>
                </c:pt>
                <c:pt idx="14806">
                  <c:v>298.53500000000003</c:v>
                </c:pt>
                <c:pt idx="14807">
                  <c:v>298.548</c:v>
                </c:pt>
                <c:pt idx="14808">
                  <c:v>298.56</c:v>
                </c:pt>
                <c:pt idx="14809">
                  <c:v>298.57299999999998</c:v>
                </c:pt>
                <c:pt idx="14810">
                  <c:v>298.57799999999997</c:v>
                </c:pt>
                <c:pt idx="14811">
                  <c:v>298.58600000000001</c:v>
                </c:pt>
                <c:pt idx="14812">
                  <c:v>298.59800000000001</c:v>
                </c:pt>
                <c:pt idx="14813">
                  <c:v>298.608</c:v>
                </c:pt>
                <c:pt idx="14814">
                  <c:v>298.61799999999999</c:v>
                </c:pt>
                <c:pt idx="14815">
                  <c:v>298.62900000000002</c:v>
                </c:pt>
                <c:pt idx="14816">
                  <c:v>298.642</c:v>
                </c:pt>
                <c:pt idx="14817">
                  <c:v>298.65199999999999</c:v>
                </c:pt>
                <c:pt idx="14818">
                  <c:v>298.66399999999999</c:v>
                </c:pt>
                <c:pt idx="14819">
                  <c:v>298.70600000000002</c:v>
                </c:pt>
                <c:pt idx="14820">
                  <c:v>298.70600000000002</c:v>
                </c:pt>
                <c:pt idx="14821">
                  <c:v>298.70600000000002</c:v>
                </c:pt>
                <c:pt idx="14822">
                  <c:v>298.70800000000003</c:v>
                </c:pt>
                <c:pt idx="14823">
                  <c:v>298.714</c:v>
                </c:pt>
                <c:pt idx="14824">
                  <c:v>298.72300000000001</c:v>
                </c:pt>
                <c:pt idx="14825">
                  <c:v>298.733</c:v>
                </c:pt>
                <c:pt idx="14826">
                  <c:v>298.74400000000003</c:v>
                </c:pt>
                <c:pt idx="14827">
                  <c:v>298.75599999999997</c:v>
                </c:pt>
                <c:pt idx="14828">
                  <c:v>298.76799999999997</c:v>
                </c:pt>
                <c:pt idx="14829">
                  <c:v>298.779</c:v>
                </c:pt>
                <c:pt idx="14830">
                  <c:v>298.78899999999999</c:v>
                </c:pt>
                <c:pt idx="14831">
                  <c:v>298.8</c:v>
                </c:pt>
                <c:pt idx="14832">
                  <c:v>298.81099999999998</c:v>
                </c:pt>
                <c:pt idx="14833">
                  <c:v>298.822</c:v>
                </c:pt>
                <c:pt idx="14834">
                  <c:v>298.83199999999999</c:v>
                </c:pt>
                <c:pt idx="14835">
                  <c:v>298.84199999999998</c:v>
                </c:pt>
                <c:pt idx="14836">
                  <c:v>298.85300000000001</c:v>
                </c:pt>
                <c:pt idx="14837">
                  <c:v>298.88</c:v>
                </c:pt>
                <c:pt idx="14838">
                  <c:v>298.935</c:v>
                </c:pt>
                <c:pt idx="14839">
                  <c:v>298.99900000000002</c:v>
                </c:pt>
                <c:pt idx="14840">
                  <c:v>299.036</c:v>
                </c:pt>
                <c:pt idx="14841">
                  <c:v>299.03899999999999</c:v>
                </c:pt>
                <c:pt idx="14842">
                  <c:v>299.04199999999997</c:v>
                </c:pt>
                <c:pt idx="14843">
                  <c:v>299.04899999999998</c:v>
                </c:pt>
                <c:pt idx="14844">
                  <c:v>299.05900000000003</c:v>
                </c:pt>
                <c:pt idx="14845">
                  <c:v>299.06799999999998</c:v>
                </c:pt>
                <c:pt idx="14846">
                  <c:v>299.07799999999997</c:v>
                </c:pt>
                <c:pt idx="14847">
                  <c:v>299.08999999999997</c:v>
                </c:pt>
                <c:pt idx="14848">
                  <c:v>299.10199999999998</c:v>
                </c:pt>
                <c:pt idx="14849">
                  <c:v>299.11500000000001</c:v>
                </c:pt>
                <c:pt idx="14850">
                  <c:v>299.12599999999998</c:v>
                </c:pt>
                <c:pt idx="14851">
                  <c:v>299.13499999999999</c:v>
                </c:pt>
                <c:pt idx="14852">
                  <c:v>299.14499999999998</c:v>
                </c:pt>
                <c:pt idx="14853">
                  <c:v>299.15600000000001</c:v>
                </c:pt>
                <c:pt idx="14854">
                  <c:v>299.166</c:v>
                </c:pt>
                <c:pt idx="14855">
                  <c:v>299.17500000000001</c:v>
                </c:pt>
                <c:pt idx="14856">
                  <c:v>299.18700000000001</c:v>
                </c:pt>
                <c:pt idx="14857">
                  <c:v>299.21899999999999</c:v>
                </c:pt>
                <c:pt idx="14858">
                  <c:v>299.25599999999997</c:v>
                </c:pt>
                <c:pt idx="14859">
                  <c:v>299.27100000000002</c:v>
                </c:pt>
                <c:pt idx="14860">
                  <c:v>299.27499999999998</c:v>
                </c:pt>
                <c:pt idx="14861">
                  <c:v>299.28699999999998</c:v>
                </c:pt>
                <c:pt idx="14862">
                  <c:v>299.29599999999999</c:v>
                </c:pt>
                <c:pt idx="14863">
                  <c:v>299.303</c:v>
                </c:pt>
                <c:pt idx="14864">
                  <c:v>299.31</c:v>
                </c:pt>
                <c:pt idx="14865">
                  <c:v>299.32799999999997</c:v>
                </c:pt>
                <c:pt idx="14866">
                  <c:v>299.36700000000002</c:v>
                </c:pt>
                <c:pt idx="14867">
                  <c:v>299.40899999999999</c:v>
                </c:pt>
                <c:pt idx="14868">
                  <c:v>299.45100000000002</c:v>
                </c:pt>
                <c:pt idx="14869">
                  <c:v>299.50400000000002</c:v>
                </c:pt>
                <c:pt idx="14870">
                  <c:v>299.56900000000002</c:v>
                </c:pt>
                <c:pt idx="14871">
                  <c:v>299.596</c:v>
                </c:pt>
                <c:pt idx="14872">
                  <c:v>299.596</c:v>
                </c:pt>
                <c:pt idx="14873">
                  <c:v>299.596</c:v>
                </c:pt>
                <c:pt idx="14874">
                  <c:v>299.601</c:v>
                </c:pt>
                <c:pt idx="14875">
                  <c:v>299.60899999999998</c:v>
                </c:pt>
                <c:pt idx="14876">
                  <c:v>299.61900000000003</c:v>
                </c:pt>
                <c:pt idx="14877">
                  <c:v>299.63099999999997</c:v>
                </c:pt>
                <c:pt idx="14878">
                  <c:v>299.64400000000001</c:v>
                </c:pt>
                <c:pt idx="14879">
                  <c:v>299.65600000000001</c:v>
                </c:pt>
                <c:pt idx="14880">
                  <c:v>299.66500000000002</c:v>
                </c:pt>
                <c:pt idx="14881">
                  <c:v>299.67599999999999</c:v>
                </c:pt>
                <c:pt idx="14882">
                  <c:v>299.68700000000001</c:v>
                </c:pt>
                <c:pt idx="14883">
                  <c:v>299.69799999999998</c:v>
                </c:pt>
                <c:pt idx="14884">
                  <c:v>299.71199999999999</c:v>
                </c:pt>
                <c:pt idx="14885">
                  <c:v>299.74799999999999</c:v>
                </c:pt>
                <c:pt idx="14886">
                  <c:v>299.81599999999997</c:v>
                </c:pt>
                <c:pt idx="14887">
                  <c:v>299.90300000000002</c:v>
                </c:pt>
                <c:pt idx="14888">
                  <c:v>299.93599999999998</c:v>
                </c:pt>
                <c:pt idx="14889">
                  <c:v>299.93700000000001</c:v>
                </c:pt>
                <c:pt idx="14890">
                  <c:v>299.94099999999997</c:v>
                </c:pt>
                <c:pt idx="14891">
                  <c:v>299.94900000000001</c:v>
                </c:pt>
                <c:pt idx="14892">
                  <c:v>299.95800000000003</c:v>
                </c:pt>
                <c:pt idx="14893">
                  <c:v>299.96800000000002</c:v>
                </c:pt>
                <c:pt idx="14894">
                  <c:v>299.97899999999998</c:v>
                </c:pt>
                <c:pt idx="14895">
                  <c:v>299.99200000000002</c:v>
                </c:pt>
                <c:pt idx="14896">
                  <c:v>300.005</c:v>
                </c:pt>
                <c:pt idx="14897">
                  <c:v>300.01600000000002</c:v>
                </c:pt>
                <c:pt idx="14898">
                  <c:v>300.02499999999998</c:v>
                </c:pt>
                <c:pt idx="14899">
                  <c:v>300.03500000000003</c:v>
                </c:pt>
                <c:pt idx="14900">
                  <c:v>300.04599999999999</c:v>
                </c:pt>
                <c:pt idx="14901">
                  <c:v>300.05599999999998</c:v>
                </c:pt>
                <c:pt idx="14902">
                  <c:v>300.06599999999997</c:v>
                </c:pt>
                <c:pt idx="14903">
                  <c:v>300.08199999999999</c:v>
                </c:pt>
                <c:pt idx="14904">
                  <c:v>300.13099999999997</c:v>
                </c:pt>
                <c:pt idx="14905">
                  <c:v>300.18599999999998</c:v>
                </c:pt>
                <c:pt idx="14906">
                  <c:v>300.18599999999998</c:v>
                </c:pt>
                <c:pt idx="14907">
                  <c:v>300.18700000000001</c:v>
                </c:pt>
                <c:pt idx="14908">
                  <c:v>300.19400000000002</c:v>
                </c:pt>
                <c:pt idx="14909">
                  <c:v>300.20299999999997</c:v>
                </c:pt>
                <c:pt idx="14910">
                  <c:v>300.214</c:v>
                </c:pt>
                <c:pt idx="14911">
                  <c:v>300.22699999999998</c:v>
                </c:pt>
                <c:pt idx="14912">
                  <c:v>300.24</c:v>
                </c:pt>
                <c:pt idx="14913">
                  <c:v>300.25299999999999</c:v>
                </c:pt>
                <c:pt idx="14914">
                  <c:v>300.26400000000001</c:v>
                </c:pt>
                <c:pt idx="14915">
                  <c:v>300.274</c:v>
                </c:pt>
                <c:pt idx="14916">
                  <c:v>300.28500000000003</c:v>
                </c:pt>
                <c:pt idx="14917">
                  <c:v>300.29599999999999</c:v>
                </c:pt>
                <c:pt idx="14918">
                  <c:v>300.32</c:v>
                </c:pt>
                <c:pt idx="14919">
                  <c:v>300.35000000000002</c:v>
                </c:pt>
                <c:pt idx="14920">
                  <c:v>300.41899999999998</c:v>
                </c:pt>
                <c:pt idx="14921">
                  <c:v>300.55900000000003</c:v>
                </c:pt>
                <c:pt idx="14922">
                  <c:v>300.65300000000002</c:v>
                </c:pt>
                <c:pt idx="14923">
                  <c:v>300.654</c:v>
                </c:pt>
                <c:pt idx="14924">
                  <c:v>300.65800000000002</c:v>
                </c:pt>
                <c:pt idx="14925">
                  <c:v>300.66399999999999</c:v>
                </c:pt>
                <c:pt idx="14926">
                  <c:v>300.67399999999998</c:v>
                </c:pt>
                <c:pt idx="14927">
                  <c:v>300.68400000000003</c:v>
                </c:pt>
                <c:pt idx="14928">
                  <c:v>300.69499999999999</c:v>
                </c:pt>
                <c:pt idx="14929">
                  <c:v>300.70800000000003</c:v>
                </c:pt>
                <c:pt idx="14930">
                  <c:v>300.721</c:v>
                </c:pt>
                <c:pt idx="14931">
                  <c:v>300.73399999999998</c:v>
                </c:pt>
                <c:pt idx="14932">
                  <c:v>300.74400000000003</c:v>
                </c:pt>
                <c:pt idx="14933">
                  <c:v>300.75599999999997</c:v>
                </c:pt>
                <c:pt idx="14934">
                  <c:v>300.767</c:v>
                </c:pt>
                <c:pt idx="14935">
                  <c:v>300.77800000000002</c:v>
                </c:pt>
                <c:pt idx="14936">
                  <c:v>300.80099999999999</c:v>
                </c:pt>
                <c:pt idx="14937">
                  <c:v>300.858</c:v>
                </c:pt>
                <c:pt idx="14938">
                  <c:v>300.94</c:v>
                </c:pt>
                <c:pt idx="14939">
                  <c:v>301.029</c:v>
                </c:pt>
                <c:pt idx="14940">
                  <c:v>301.09300000000002</c:v>
                </c:pt>
                <c:pt idx="14941">
                  <c:v>301.11</c:v>
                </c:pt>
                <c:pt idx="14942">
                  <c:v>301.11</c:v>
                </c:pt>
                <c:pt idx="14943">
                  <c:v>301.11099999999999</c:v>
                </c:pt>
                <c:pt idx="14944">
                  <c:v>301.11900000000003</c:v>
                </c:pt>
                <c:pt idx="14945">
                  <c:v>301.12799999999999</c:v>
                </c:pt>
                <c:pt idx="14946">
                  <c:v>301.13799999999998</c:v>
                </c:pt>
                <c:pt idx="14947">
                  <c:v>301.149</c:v>
                </c:pt>
                <c:pt idx="14948">
                  <c:v>301.16199999999998</c:v>
                </c:pt>
                <c:pt idx="14949">
                  <c:v>301.17500000000001</c:v>
                </c:pt>
                <c:pt idx="14950">
                  <c:v>301.185</c:v>
                </c:pt>
                <c:pt idx="14951">
                  <c:v>301.19499999999999</c:v>
                </c:pt>
                <c:pt idx="14952">
                  <c:v>301.20600000000002</c:v>
                </c:pt>
                <c:pt idx="14953">
                  <c:v>301.21699999999998</c:v>
                </c:pt>
                <c:pt idx="14954">
                  <c:v>301.238</c:v>
                </c:pt>
                <c:pt idx="14955">
                  <c:v>301.29199999999997</c:v>
                </c:pt>
                <c:pt idx="14956">
                  <c:v>301.34800000000001</c:v>
                </c:pt>
                <c:pt idx="14957">
                  <c:v>301.34800000000001</c:v>
                </c:pt>
                <c:pt idx="14958">
                  <c:v>301.35199999999998</c:v>
                </c:pt>
                <c:pt idx="14959">
                  <c:v>301.36</c:v>
                </c:pt>
                <c:pt idx="14960">
                  <c:v>301.37099999999998</c:v>
                </c:pt>
                <c:pt idx="14961">
                  <c:v>301.38400000000001</c:v>
                </c:pt>
                <c:pt idx="14962">
                  <c:v>301.39499999999998</c:v>
                </c:pt>
                <c:pt idx="14963">
                  <c:v>301.40499999999997</c:v>
                </c:pt>
                <c:pt idx="14964">
                  <c:v>301.41500000000002</c:v>
                </c:pt>
                <c:pt idx="14965">
                  <c:v>301.42599999999999</c:v>
                </c:pt>
                <c:pt idx="14966">
                  <c:v>301.44</c:v>
                </c:pt>
                <c:pt idx="14967">
                  <c:v>301.46499999999997</c:v>
                </c:pt>
                <c:pt idx="14968">
                  <c:v>301.51799999999997</c:v>
                </c:pt>
                <c:pt idx="14969">
                  <c:v>301.608</c:v>
                </c:pt>
                <c:pt idx="14970">
                  <c:v>301.69900000000001</c:v>
                </c:pt>
                <c:pt idx="14971">
                  <c:v>301.77600000000001</c:v>
                </c:pt>
                <c:pt idx="14972">
                  <c:v>301.82799999999997</c:v>
                </c:pt>
                <c:pt idx="14973">
                  <c:v>301.89</c:v>
                </c:pt>
                <c:pt idx="14974">
                  <c:v>301.94400000000002</c:v>
                </c:pt>
                <c:pt idx="14975">
                  <c:v>301.96800000000002</c:v>
                </c:pt>
                <c:pt idx="14976">
                  <c:v>301.97500000000002</c:v>
                </c:pt>
                <c:pt idx="14977">
                  <c:v>301.97699999999998</c:v>
                </c:pt>
                <c:pt idx="14978">
                  <c:v>301.97699999999998</c:v>
                </c:pt>
                <c:pt idx="14979">
                  <c:v>301.98599999999999</c:v>
                </c:pt>
                <c:pt idx="14980">
                  <c:v>302.01299999999998</c:v>
                </c:pt>
                <c:pt idx="14981">
                  <c:v>302.05</c:v>
                </c:pt>
                <c:pt idx="14982">
                  <c:v>302.08699999999999</c:v>
                </c:pt>
                <c:pt idx="14983">
                  <c:v>302.10700000000003</c:v>
                </c:pt>
                <c:pt idx="14984">
                  <c:v>302.12799999999999</c:v>
                </c:pt>
                <c:pt idx="14985">
                  <c:v>302.13799999999998</c:v>
                </c:pt>
                <c:pt idx="14986">
                  <c:v>302.14400000000001</c:v>
                </c:pt>
                <c:pt idx="14987">
                  <c:v>302.14400000000001</c:v>
                </c:pt>
                <c:pt idx="14988">
                  <c:v>302.14800000000002</c:v>
                </c:pt>
                <c:pt idx="14989">
                  <c:v>302.15699999999998</c:v>
                </c:pt>
                <c:pt idx="14990">
                  <c:v>302.185</c:v>
                </c:pt>
                <c:pt idx="14991">
                  <c:v>302.24900000000002</c:v>
                </c:pt>
                <c:pt idx="14992">
                  <c:v>302.32400000000001</c:v>
                </c:pt>
                <c:pt idx="14993">
                  <c:v>302.36200000000002</c:v>
                </c:pt>
                <c:pt idx="14994">
                  <c:v>302.36500000000001</c:v>
                </c:pt>
                <c:pt idx="14995">
                  <c:v>302.36500000000001</c:v>
                </c:pt>
                <c:pt idx="14996">
                  <c:v>302.36599999999999</c:v>
                </c:pt>
                <c:pt idx="14997">
                  <c:v>302.37200000000001</c:v>
                </c:pt>
                <c:pt idx="14998">
                  <c:v>302.37900000000002</c:v>
                </c:pt>
                <c:pt idx="14999">
                  <c:v>302.38799999999998</c:v>
                </c:pt>
                <c:pt idx="15000">
                  <c:v>302.39999999999998</c:v>
                </c:pt>
                <c:pt idx="15001">
                  <c:v>302.41300000000001</c:v>
                </c:pt>
                <c:pt idx="15002">
                  <c:v>302.42399999999998</c:v>
                </c:pt>
                <c:pt idx="15003">
                  <c:v>302.43299999999999</c:v>
                </c:pt>
                <c:pt idx="15004">
                  <c:v>302.44299999999998</c:v>
                </c:pt>
                <c:pt idx="15005">
                  <c:v>302.45400000000001</c:v>
                </c:pt>
                <c:pt idx="15006">
                  <c:v>302.464</c:v>
                </c:pt>
                <c:pt idx="15007">
                  <c:v>302.47399999999999</c:v>
                </c:pt>
                <c:pt idx="15008">
                  <c:v>302.48700000000002</c:v>
                </c:pt>
                <c:pt idx="15009">
                  <c:v>302.505</c:v>
                </c:pt>
                <c:pt idx="15010">
                  <c:v>302.51299999999998</c:v>
                </c:pt>
                <c:pt idx="15011">
                  <c:v>302.52100000000002</c:v>
                </c:pt>
                <c:pt idx="15012">
                  <c:v>302.52999999999997</c:v>
                </c:pt>
                <c:pt idx="15013">
                  <c:v>302.54000000000002</c:v>
                </c:pt>
                <c:pt idx="15014">
                  <c:v>302.55099999999999</c:v>
                </c:pt>
                <c:pt idx="15015">
                  <c:v>302.56400000000002</c:v>
                </c:pt>
                <c:pt idx="15016">
                  <c:v>302.577</c:v>
                </c:pt>
                <c:pt idx="15017">
                  <c:v>302.589</c:v>
                </c:pt>
                <c:pt idx="15018">
                  <c:v>302.59800000000001</c:v>
                </c:pt>
                <c:pt idx="15019">
                  <c:v>302.608</c:v>
                </c:pt>
                <c:pt idx="15020">
                  <c:v>302.61900000000003</c:v>
                </c:pt>
                <c:pt idx="15021">
                  <c:v>302.63</c:v>
                </c:pt>
                <c:pt idx="15022">
                  <c:v>302.64100000000002</c:v>
                </c:pt>
                <c:pt idx="15023">
                  <c:v>302.66800000000001</c:v>
                </c:pt>
                <c:pt idx="15024">
                  <c:v>302.73099999999999</c:v>
                </c:pt>
                <c:pt idx="15025">
                  <c:v>302.81700000000001</c:v>
                </c:pt>
                <c:pt idx="15026">
                  <c:v>302.83999999999997</c:v>
                </c:pt>
                <c:pt idx="15027">
                  <c:v>302.84100000000001</c:v>
                </c:pt>
                <c:pt idx="15028">
                  <c:v>302.84800000000001</c:v>
                </c:pt>
                <c:pt idx="15029">
                  <c:v>302.85700000000003</c:v>
                </c:pt>
                <c:pt idx="15030">
                  <c:v>302.87099999999998</c:v>
                </c:pt>
                <c:pt idx="15031">
                  <c:v>302.88400000000001</c:v>
                </c:pt>
                <c:pt idx="15032">
                  <c:v>302.89699999999999</c:v>
                </c:pt>
                <c:pt idx="15033">
                  <c:v>302.90699999999998</c:v>
                </c:pt>
                <c:pt idx="15034">
                  <c:v>302.91800000000001</c:v>
                </c:pt>
                <c:pt idx="15035">
                  <c:v>302.92899999999997</c:v>
                </c:pt>
                <c:pt idx="15036">
                  <c:v>302.93799999999999</c:v>
                </c:pt>
                <c:pt idx="15037">
                  <c:v>302.964</c:v>
                </c:pt>
                <c:pt idx="15038">
                  <c:v>303.02300000000002</c:v>
                </c:pt>
                <c:pt idx="15039">
                  <c:v>303.06299999999999</c:v>
                </c:pt>
                <c:pt idx="15040">
                  <c:v>303.065</c:v>
                </c:pt>
                <c:pt idx="15041">
                  <c:v>303.06799999999998</c:v>
                </c:pt>
                <c:pt idx="15042">
                  <c:v>303.07600000000002</c:v>
                </c:pt>
                <c:pt idx="15043">
                  <c:v>303.08499999999998</c:v>
                </c:pt>
                <c:pt idx="15044">
                  <c:v>303.096</c:v>
                </c:pt>
                <c:pt idx="15045">
                  <c:v>303.11</c:v>
                </c:pt>
                <c:pt idx="15046">
                  <c:v>303.12400000000002</c:v>
                </c:pt>
                <c:pt idx="15047">
                  <c:v>303.13600000000002</c:v>
                </c:pt>
                <c:pt idx="15048">
                  <c:v>303.14699999999999</c:v>
                </c:pt>
                <c:pt idx="15049">
                  <c:v>303.15800000000002</c:v>
                </c:pt>
                <c:pt idx="15050">
                  <c:v>303.16899999999998</c:v>
                </c:pt>
                <c:pt idx="15051">
                  <c:v>303.17899999999997</c:v>
                </c:pt>
                <c:pt idx="15052">
                  <c:v>303.19600000000003</c:v>
                </c:pt>
                <c:pt idx="15053">
                  <c:v>303.23899999999998</c:v>
                </c:pt>
                <c:pt idx="15054">
                  <c:v>303.31200000000001</c:v>
                </c:pt>
                <c:pt idx="15055">
                  <c:v>303.33999999999997</c:v>
                </c:pt>
                <c:pt idx="15056">
                  <c:v>303.33999999999997</c:v>
                </c:pt>
                <c:pt idx="15057">
                  <c:v>303.34500000000003</c:v>
                </c:pt>
                <c:pt idx="15058">
                  <c:v>303.35300000000001</c:v>
                </c:pt>
                <c:pt idx="15059">
                  <c:v>303.363</c:v>
                </c:pt>
                <c:pt idx="15060">
                  <c:v>303.37599999999998</c:v>
                </c:pt>
                <c:pt idx="15061">
                  <c:v>303.39</c:v>
                </c:pt>
                <c:pt idx="15062">
                  <c:v>303.40199999999999</c:v>
                </c:pt>
                <c:pt idx="15063">
                  <c:v>303.41199999999998</c:v>
                </c:pt>
                <c:pt idx="15064">
                  <c:v>303.423</c:v>
                </c:pt>
                <c:pt idx="15065">
                  <c:v>303.43400000000003</c:v>
                </c:pt>
                <c:pt idx="15066">
                  <c:v>303.44299999999998</c:v>
                </c:pt>
                <c:pt idx="15067">
                  <c:v>303.45600000000002</c:v>
                </c:pt>
                <c:pt idx="15068">
                  <c:v>303.48599999999999</c:v>
                </c:pt>
                <c:pt idx="15069">
                  <c:v>303.54899999999998</c:v>
                </c:pt>
                <c:pt idx="15070">
                  <c:v>303.59899999999999</c:v>
                </c:pt>
                <c:pt idx="15071">
                  <c:v>303.59899999999999</c:v>
                </c:pt>
                <c:pt idx="15072">
                  <c:v>303.60500000000002</c:v>
                </c:pt>
                <c:pt idx="15073">
                  <c:v>303.61200000000002</c:v>
                </c:pt>
                <c:pt idx="15074">
                  <c:v>303.62299999999999</c:v>
                </c:pt>
                <c:pt idx="15075">
                  <c:v>303.63600000000002</c:v>
                </c:pt>
                <c:pt idx="15076">
                  <c:v>303.649</c:v>
                </c:pt>
                <c:pt idx="15077">
                  <c:v>303.66000000000003</c:v>
                </c:pt>
                <c:pt idx="15078">
                  <c:v>303.67</c:v>
                </c:pt>
                <c:pt idx="15079">
                  <c:v>303.68</c:v>
                </c:pt>
                <c:pt idx="15080">
                  <c:v>303.69099999999997</c:v>
                </c:pt>
                <c:pt idx="15081">
                  <c:v>303.70400000000001</c:v>
                </c:pt>
                <c:pt idx="15082">
                  <c:v>303.73</c:v>
                </c:pt>
                <c:pt idx="15083">
                  <c:v>303.80200000000002</c:v>
                </c:pt>
                <c:pt idx="15084">
                  <c:v>303.88900000000001</c:v>
                </c:pt>
                <c:pt idx="15085">
                  <c:v>303.98</c:v>
                </c:pt>
                <c:pt idx="15086">
                  <c:v>304.06</c:v>
                </c:pt>
                <c:pt idx="15087">
                  <c:v>304.11399999999998</c:v>
                </c:pt>
                <c:pt idx="15088">
                  <c:v>304.14800000000002</c:v>
                </c:pt>
                <c:pt idx="15089">
                  <c:v>304.15899999999999</c:v>
                </c:pt>
                <c:pt idx="15090">
                  <c:v>304.15899999999999</c:v>
                </c:pt>
                <c:pt idx="15091">
                  <c:v>304.15899999999999</c:v>
                </c:pt>
                <c:pt idx="15092">
                  <c:v>304.15899999999999</c:v>
                </c:pt>
                <c:pt idx="15093">
                  <c:v>304.16300000000001</c:v>
                </c:pt>
                <c:pt idx="15094">
                  <c:v>304.17</c:v>
                </c:pt>
                <c:pt idx="15095">
                  <c:v>304.17899999999997</c:v>
                </c:pt>
                <c:pt idx="15096">
                  <c:v>304.18799999999999</c:v>
                </c:pt>
                <c:pt idx="15097">
                  <c:v>304.20100000000002</c:v>
                </c:pt>
                <c:pt idx="15098">
                  <c:v>304.21499999999997</c:v>
                </c:pt>
                <c:pt idx="15099">
                  <c:v>304.22800000000001</c:v>
                </c:pt>
                <c:pt idx="15100">
                  <c:v>304.24</c:v>
                </c:pt>
                <c:pt idx="15101">
                  <c:v>304.25099999999998</c:v>
                </c:pt>
                <c:pt idx="15102">
                  <c:v>304.262</c:v>
                </c:pt>
                <c:pt idx="15103">
                  <c:v>304.27300000000002</c:v>
                </c:pt>
                <c:pt idx="15104">
                  <c:v>304.28300000000002</c:v>
                </c:pt>
                <c:pt idx="15105">
                  <c:v>304.32299999999998</c:v>
                </c:pt>
                <c:pt idx="15106">
                  <c:v>304.39299999999997</c:v>
                </c:pt>
                <c:pt idx="15107">
                  <c:v>304.48</c:v>
                </c:pt>
                <c:pt idx="15108">
                  <c:v>304.51</c:v>
                </c:pt>
                <c:pt idx="15109">
                  <c:v>304.517</c:v>
                </c:pt>
                <c:pt idx="15110">
                  <c:v>304.52300000000002</c:v>
                </c:pt>
                <c:pt idx="15111">
                  <c:v>304.53199999999998</c:v>
                </c:pt>
                <c:pt idx="15112">
                  <c:v>304.54199999999997</c:v>
                </c:pt>
                <c:pt idx="15113">
                  <c:v>304.55399999999997</c:v>
                </c:pt>
                <c:pt idx="15114">
                  <c:v>304.56799999999998</c:v>
                </c:pt>
                <c:pt idx="15115">
                  <c:v>304.58199999999999</c:v>
                </c:pt>
                <c:pt idx="15116">
                  <c:v>304.59300000000002</c:v>
                </c:pt>
                <c:pt idx="15117">
                  <c:v>304.60399999999998</c:v>
                </c:pt>
                <c:pt idx="15118">
                  <c:v>304.61599999999999</c:v>
                </c:pt>
                <c:pt idx="15119">
                  <c:v>304.62700000000001</c:v>
                </c:pt>
                <c:pt idx="15120">
                  <c:v>304.637</c:v>
                </c:pt>
                <c:pt idx="15121">
                  <c:v>304.65100000000001</c:v>
                </c:pt>
                <c:pt idx="15122">
                  <c:v>304.66199999999998</c:v>
                </c:pt>
                <c:pt idx="15123">
                  <c:v>304.66699999999997</c:v>
                </c:pt>
                <c:pt idx="15124">
                  <c:v>304.67599999999999</c:v>
                </c:pt>
                <c:pt idx="15125">
                  <c:v>304.68599999999998</c:v>
                </c:pt>
                <c:pt idx="15126">
                  <c:v>304.69900000000001</c:v>
                </c:pt>
                <c:pt idx="15127">
                  <c:v>304.71300000000002</c:v>
                </c:pt>
                <c:pt idx="15128">
                  <c:v>304.726</c:v>
                </c:pt>
                <c:pt idx="15129">
                  <c:v>304.73500000000001</c:v>
                </c:pt>
                <c:pt idx="15130">
                  <c:v>304.74599999999998</c:v>
                </c:pt>
                <c:pt idx="15131">
                  <c:v>304.75700000000001</c:v>
                </c:pt>
                <c:pt idx="15132">
                  <c:v>304.76799999999997</c:v>
                </c:pt>
                <c:pt idx="15133">
                  <c:v>304.78100000000001</c:v>
                </c:pt>
                <c:pt idx="15134">
                  <c:v>304.81</c:v>
                </c:pt>
                <c:pt idx="15135">
                  <c:v>304.87200000000001</c:v>
                </c:pt>
                <c:pt idx="15136">
                  <c:v>304.96100000000001</c:v>
                </c:pt>
                <c:pt idx="15137">
                  <c:v>305.041</c:v>
                </c:pt>
                <c:pt idx="15138">
                  <c:v>305.08600000000001</c:v>
                </c:pt>
                <c:pt idx="15139">
                  <c:v>305.08600000000001</c:v>
                </c:pt>
                <c:pt idx="15140">
                  <c:v>305.08699999999999</c:v>
                </c:pt>
                <c:pt idx="15141">
                  <c:v>305.09199999999998</c:v>
                </c:pt>
                <c:pt idx="15142">
                  <c:v>305.10500000000002</c:v>
                </c:pt>
                <c:pt idx="15143">
                  <c:v>305.14499999999998</c:v>
                </c:pt>
                <c:pt idx="15144">
                  <c:v>305.16899999999998</c:v>
                </c:pt>
                <c:pt idx="15145">
                  <c:v>305.22399999999999</c:v>
                </c:pt>
                <c:pt idx="15146">
                  <c:v>305.25099999999998</c:v>
                </c:pt>
                <c:pt idx="15147">
                  <c:v>305.25599999999997</c:v>
                </c:pt>
                <c:pt idx="15148">
                  <c:v>305.25599999999997</c:v>
                </c:pt>
                <c:pt idx="15149">
                  <c:v>305.26499999999999</c:v>
                </c:pt>
                <c:pt idx="15150">
                  <c:v>305.29000000000002</c:v>
                </c:pt>
                <c:pt idx="15151">
                  <c:v>305.31700000000001</c:v>
                </c:pt>
                <c:pt idx="15152">
                  <c:v>305.339</c:v>
                </c:pt>
                <c:pt idx="15153">
                  <c:v>305.35300000000001</c:v>
                </c:pt>
                <c:pt idx="15154">
                  <c:v>305.35300000000001</c:v>
                </c:pt>
                <c:pt idx="15155">
                  <c:v>305.35300000000001</c:v>
                </c:pt>
                <c:pt idx="15156">
                  <c:v>305.35300000000001</c:v>
                </c:pt>
                <c:pt idx="15157">
                  <c:v>305.35300000000001</c:v>
                </c:pt>
                <c:pt idx="15158">
                  <c:v>305.36599999999999</c:v>
                </c:pt>
                <c:pt idx="15159">
                  <c:v>305.40600000000001</c:v>
                </c:pt>
                <c:pt idx="15160">
                  <c:v>305.46499999999997</c:v>
                </c:pt>
                <c:pt idx="15161">
                  <c:v>305.50400000000002</c:v>
                </c:pt>
                <c:pt idx="15162">
                  <c:v>305.54899999999998</c:v>
                </c:pt>
                <c:pt idx="15163">
                  <c:v>305.59100000000001</c:v>
                </c:pt>
                <c:pt idx="15164">
                  <c:v>305.59699999999998</c:v>
                </c:pt>
                <c:pt idx="15165">
                  <c:v>305.59899999999999</c:v>
                </c:pt>
                <c:pt idx="15166">
                  <c:v>305.60500000000002</c:v>
                </c:pt>
                <c:pt idx="15167">
                  <c:v>305.61200000000002</c:v>
                </c:pt>
                <c:pt idx="15168">
                  <c:v>305.62200000000001</c:v>
                </c:pt>
                <c:pt idx="15169">
                  <c:v>305.63200000000001</c:v>
                </c:pt>
                <c:pt idx="15170">
                  <c:v>305.64400000000001</c:v>
                </c:pt>
                <c:pt idx="15171">
                  <c:v>305.65600000000001</c:v>
                </c:pt>
                <c:pt idx="15172">
                  <c:v>305.66800000000001</c:v>
                </c:pt>
                <c:pt idx="15173">
                  <c:v>305.678</c:v>
                </c:pt>
                <c:pt idx="15174">
                  <c:v>305.68900000000002</c:v>
                </c:pt>
                <c:pt idx="15175">
                  <c:v>305.7</c:v>
                </c:pt>
                <c:pt idx="15176">
                  <c:v>305.71100000000001</c:v>
                </c:pt>
                <c:pt idx="15177">
                  <c:v>305.73</c:v>
                </c:pt>
                <c:pt idx="15178">
                  <c:v>305.76900000000001</c:v>
                </c:pt>
                <c:pt idx="15179">
                  <c:v>305.77300000000002</c:v>
                </c:pt>
                <c:pt idx="15180">
                  <c:v>305.77699999999999</c:v>
                </c:pt>
                <c:pt idx="15181">
                  <c:v>305.78300000000002</c:v>
                </c:pt>
                <c:pt idx="15182">
                  <c:v>305.791</c:v>
                </c:pt>
                <c:pt idx="15183">
                  <c:v>305.8</c:v>
                </c:pt>
                <c:pt idx="15184">
                  <c:v>305.80900000000003</c:v>
                </c:pt>
                <c:pt idx="15185">
                  <c:v>305.81799999999998</c:v>
                </c:pt>
                <c:pt idx="15186">
                  <c:v>305.827</c:v>
                </c:pt>
                <c:pt idx="15187">
                  <c:v>305.83600000000001</c:v>
                </c:pt>
                <c:pt idx="15188">
                  <c:v>305.84500000000003</c:v>
                </c:pt>
                <c:pt idx="15189">
                  <c:v>305.85300000000001</c:v>
                </c:pt>
                <c:pt idx="15190">
                  <c:v>305.86200000000002</c:v>
                </c:pt>
                <c:pt idx="15191">
                  <c:v>305.87099999999998</c:v>
                </c:pt>
                <c:pt idx="15192">
                  <c:v>305.88</c:v>
                </c:pt>
                <c:pt idx="15193">
                  <c:v>305.88900000000001</c:v>
                </c:pt>
                <c:pt idx="15194">
                  <c:v>305.89800000000002</c:v>
                </c:pt>
                <c:pt idx="15195">
                  <c:v>305.90699999999998</c:v>
                </c:pt>
                <c:pt idx="15196">
                  <c:v>305.916</c:v>
                </c:pt>
                <c:pt idx="15197">
                  <c:v>305.92500000000001</c:v>
                </c:pt>
                <c:pt idx="15198">
                  <c:v>305.93400000000003</c:v>
                </c:pt>
                <c:pt idx="15199">
                  <c:v>305.94299999999998</c:v>
                </c:pt>
                <c:pt idx="15200">
                  <c:v>305.95100000000002</c:v>
                </c:pt>
                <c:pt idx="15201">
                  <c:v>305.95999999999998</c:v>
                </c:pt>
                <c:pt idx="15202">
                  <c:v>305.96899999999999</c:v>
                </c:pt>
                <c:pt idx="15203">
                  <c:v>305.98700000000002</c:v>
                </c:pt>
                <c:pt idx="15204">
                  <c:v>306.02600000000001</c:v>
                </c:pt>
                <c:pt idx="15205">
                  <c:v>306.06799999999998</c:v>
                </c:pt>
                <c:pt idx="15206">
                  <c:v>306.077</c:v>
                </c:pt>
                <c:pt idx="15207">
                  <c:v>306.077</c:v>
                </c:pt>
                <c:pt idx="15208">
                  <c:v>306.08199999999999</c:v>
                </c:pt>
                <c:pt idx="15209">
                  <c:v>306.089</c:v>
                </c:pt>
                <c:pt idx="15210">
                  <c:v>306.09899999999999</c:v>
                </c:pt>
                <c:pt idx="15211">
                  <c:v>306.10899999999998</c:v>
                </c:pt>
                <c:pt idx="15212">
                  <c:v>306.12099999999998</c:v>
                </c:pt>
                <c:pt idx="15213">
                  <c:v>306.13400000000001</c:v>
                </c:pt>
                <c:pt idx="15214">
                  <c:v>306.14499999999998</c:v>
                </c:pt>
                <c:pt idx="15215">
                  <c:v>306.15600000000001</c:v>
                </c:pt>
                <c:pt idx="15216">
                  <c:v>306.166</c:v>
                </c:pt>
                <c:pt idx="15217">
                  <c:v>306.17700000000002</c:v>
                </c:pt>
                <c:pt idx="15218">
                  <c:v>306.18700000000001</c:v>
                </c:pt>
                <c:pt idx="15219">
                  <c:v>306.19799999999998</c:v>
                </c:pt>
                <c:pt idx="15220">
                  <c:v>306.20800000000003</c:v>
                </c:pt>
                <c:pt idx="15221">
                  <c:v>306.24599999999998</c:v>
                </c:pt>
                <c:pt idx="15222">
                  <c:v>306.31599999999997</c:v>
                </c:pt>
                <c:pt idx="15223">
                  <c:v>306.39100000000002</c:v>
                </c:pt>
                <c:pt idx="15224">
                  <c:v>306.41000000000003</c:v>
                </c:pt>
                <c:pt idx="15225">
                  <c:v>306.41000000000003</c:v>
                </c:pt>
                <c:pt idx="15226">
                  <c:v>306.416</c:v>
                </c:pt>
                <c:pt idx="15227">
                  <c:v>306.42399999999998</c:v>
                </c:pt>
                <c:pt idx="15228">
                  <c:v>306.435</c:v>
                </c:pt>
                <c:pt idx="15229">
                  <c:v>306.447</c:v>
                </c:pt>
                <c:pt idx="15230">
                  <c:v>306.45999999999998</c:v>
                </c:pt>
                <c:pt idx="15231">
                  <c:v>306.47300000000001</c:v>
                </c:pt>
                <c:pt idx="15232">
                  <c:v>306.48399999999998</c:v>
                </c:pt>
                <c:pt idx="15233">
                  <c:v>306.495</c:v>
                </c:pt>
                <c:pt idx="15234">
                  <c:v>306.505</c:v>
                </c:pt>
                <c:pt idx="15235">
                  <c:v>306.51900000000001</c:v>
                </c:pt>
                <c:pt idx="15236">
                  <c:v>306.55200000000002</c:v>
                </c:pt>
                <c:pt idx="15237">
                  <c:v>306.61900000000003</c:v>
                </c:pt>
                <c:pt idx="15238">
                  <c:v>306.709</c:v>
                </c:pt>
                <c:pt idx="15239">
                  <c:v>306.78800000000001</c:v>
                </c:pt>
                <c:pt idx="15240">
                  <c:v>306.83499999999998</c:v>
                </c:pt>
                <c:pt idx="15241">
                  <c:v>306.85500000000002</c:v>
                </c:pt>
                <c:pt idx="15242">
                  <c:v>306.89299999999997</c:v>
                </c:pt>
                <c:pt idx="15243">
                  <c:v>306.904</c:v>
                </c:pt>
                <c:pt idx="15244">
                  <c:v>306.904</c:v>
                </c:pt>
                <c:pt idx="15245">
                  <c:v>306.904</c:v>
                </c:pt>
                <c:pt idx="15246">
                  <c:v>306.90499999999997</c:v>
                </c:pt>
                <c:pt idx="15247">
                  <c:v>306.91000000000003</c:v>
                </c:pt>
                <c:pt idx="15248">
                  <c:v>306.91800000000001</c:v>
                </c:pt>
                <c:pt idx="15249">
                  <c:v>306.928</c:v>
                </c:pt>
                <c:pt idx="15250">
                  <c:v>306.93799999999999</c:v>
                </c:pt>
                <c:pt idx="15251">
                  <c:v>306.94799999999998</c:v>
                </c:pt>
                <c:pt idx="15252">
                  <c:v>306.959</c:v>
                </c:pt>
                <c:pt idx="15253">
                  <c:v>306.97199999999998</c:v>
                </c:pt>
                <c:pt idx="15254">
                  <c:v>306.98500000000001</c:v>
                </c:pt>
                <c:pt idx="15255">
                  <c:v>306.99400000000003</c:v>
                </c:pt>
                <c:pt idx="15256">
                  <c:v>307.00400000000002</c:v>
                </c:pt>
                <c:pt idx="15257">
                  <c:v>307.01400000000001</c:v>
                </c:pt>
                <c:pt idx="15258">
                  <c:v>307.02600000000001</c:v>
                </c:pt>
                <c:pt idx="15259">
                  <c:v>307.036</c:v>
                </c:pt>
                <c:pt idx="15260">
                  <c:v>307.04599999999999</c:v>
                </c:pt>
                <c:pt idx="15261">
                  <c:v>307.05700000000002</c:v>
                </c:pt>
                <c:pt idx="15262">
                  <c:v>307.09899999999999</c:v>
                </c:pt>
                <c:pt idx="15263">
                  <c:v>307.18099999999998</c:v>
                </c:pt>
                <c:pt idx="15264">
                  <c:v>307.26600000000002</c:v>
                </c:pt>
                <c:pt idx="15265">
                  <c:v>307.34399999999999</c:v>
                </c:pt>
                <c:pt idx="15266">
                  <c:v>307.36900000000003</c:v>
                </c:pt>
                <c:pt idx="15267">
                  <c:v>307.36900000000003</c:v>
                </c:pt>
                <c:pt idx="15268">
                  <c:v>307.37</c:v>
                </c:pt>
                <c:pt idx="15269">
                  <c:v>307.37799999999999</c:v>
                </c:pt>
                <c:pt idx="15270">
                  <c:v>307.38799999999998</c:v>
                </c:pt>
                <c:pt idx="15271">
                  <c:v>307.40199999999999</c:v>
                </c:pt>
                <c:pt idx="15272">
                  <c:v>307.41500000000002</c:v>
                </c:pt>
                <c:pt idx="15273">
                  <c:v>307.42700000000002</c:v>
                </c:pt>
                <c:pt idx="15274">
                  <c:v>307.43700000000001</c:v>
                </c:pt>
                <c:pt idx="15275">
                  <c:v>307.44900000000001</c:v>
                </c:pt>
                <c:pt idx="15276">
                  <c:v>307.45999999999998</c:v>
                </c:pt>
                <c:pt idx="15277">
                  <c:v>307.48099999999999</c:v>
                </c:pt>
                <c:pt idx="15278">
                  <c:v>307.53100000000001</c:v>
                </c:pt>
                <c:pt idx="15279">
                  <c:v>307.61099999999999</c:v>
                </c:pt>
                <c:pt idx="15280">
                  <c:v>307.7</c:v>
                </c:pt>
                <c:pt idx="15281">
                  <c:v>307.77300000000002</c:v>
                </c:pt>
                <c:pt idx="15282">
                  <c:v>307.78199999999998</c:v>
                </c:pt>
                <c:pt idx="15283">
                  <c:v>307.78199999999998</c:v>
                </c:pt>
                <c:pt idx="15284">
                  <c:v>307.786</c:v>
                </c:pt>
                <c:pt idx="15285">
                  <c:v>307.79300000000001</c:v>
                </c:pt>
                <c:pt idx="15286">
                  <c:v>307.80399999999997</c:v>
                </c:pt>
                <c:pt idx="15287">
                  <c:v>307.81700000000001</c:v>
                </c:pt>
                <c:pt idx="15288">
                  <c:v>307.83</c:v>
                </c:pt>
                <c:pt idx="15289">
                  <c:v>307.84100000000001</c:v>
                </c:pt>
                <c:pt idx="15290">
                  <c:v>307.851</c:v>
                </c:pt>
                <c:pt idx="15291">
                  <c:v>307.86099999999999</c:v>
                </c:pt>
                <c:pt idx="15292">
                  <c:v>307.87900000000002</c:v>
                </c:pt>
                <c:pt idx="15293">
                  <c:v>307.92899999999997</c:v>
                </c:pt>
                <c:pt idx="15294">
                  <c:v>307.98899999999998</c:v>
                </c:pt>
                <c:pt idx="15295">
                  <c:v>308.01900000000001</c:v>
                </c:pt>
                <c:pt idx="15296">
                  <c:v>308.07</c:v>
                </c:pt>
                <c:pt idx="15297">
                  <c:v>308.10899999999998</c:v>
                </c:pt>
                <c:pt idx="15298">
                  <c:v>308.10899999999998</c:v>
                </c:pt>
                <c:pt idx="15299">
                  <c:v>308.10899999999998</c:v>
                </c:pt>
                <c:pt idx="15300">
                  <c:v>308.11599999999999</c:v>
                </c:pt>
                <c:pt idx="15301">
                  <c:v>308.12599999999998</c:v>
                </c:pt>
                <c:pt idx="15302">
                  <c:v>308.13499999999999</c:v>
                </c:pt>
                <c:pt idx="15303">
                  <c:v>308.14499999999998</c:v>
                </c:pt>
                <c:pt idx="15304">
                  <c:v>308.15499999999997</c:v>
                </c:pt>
                <c:pt idx="15305">
                  <c:v>308.166</c:v>
                </c:pt>
                <c:pt idx="15306">
                  <c:v>308.17599999999999</c:v>
                </c:pt>
                <c:pt idx="15307">
                  <c:v>308.18599999999998</c:v>
                </c:pt>
                <c:pt idx="15308">
                  <c:v>308.19900000000001</c:v>
                </c:pt>
                <c:pt idx="15309">
                  <c:v>308.21100000000001</c:v>
                </c:pt>
                <c:pt idx="15310">
                  <c:v>308.22300000000001</c:v>
                </c:pt>
                <c:pt idx="15311">
                  <c:v>308.233</c:v>
                </c:pt>
                <c:pt idx="15312">
                  <c:v>308.24400000000003</c:v>
                </c:pt>
                <c:pt idx="15313">
                  <c:v>308.25400000000002</c:v>
                </c:pt>
                <c:pt idx="15314">
                  <c:v>308.26400000000001</c:v>
                </c:pt>
                <c:pt idx="15315">
                  <c:v>308.27800000000002</c:v>
                </c:pt>
                <c:pt idx="15316">
                  <c:v>308.315</c:v>
                </c:pt>
                <c:pt idx="15317">
                  <c:v>308.37200000000001</c:v>
                </c:pt>
                <c:pt idx="15318">
                  <c:v>308.39</c:v>
                </c:pt>
                <c:pt idx="15319">
                  <c:v>308.39100000000002</c:v>
                </c:pt>
                <c:pt idx="15320">
                  <c:v>308.39699999999999</c:v>
                </c:pt>
                <c:pt idx="15321">
                  <c:v>308.404</c:v>
                </c:pt>
                <c:pt idx="15322">
                  <c:v>308.41399999999999</c:v>
                </c:pt>
                <c:pt idx="15323">
                  <c:v>308.423</c:v>
                </c:pt>
                <c:pt idx="15324">
                  <c:v>308.43299999999999</c:v>
                </c:pt>
                <c:pt idx="15325">
                  <c:v>308.44400000000002</c:v>
                </c:pt>
                <c:pt idx="15326">
                  <c:v>308.45499999999998</c:v>
                </c:pt>
                <c:pt idx="15327">
                  <c:v>308.46699999999998</c:v>
                </c:pt>
                <c:pt idx="15328">
                  <c:v>308.48099999999999</c:v>
                </c:pt>
                <c:pt idx="15329">
                  <c:v>308.49299999999999</c:v>
                </c:pt>
                <c:pt idx="15330">
                  <c:v>308.50400000000002</c:v>
                </c:pt>
                <c:pt idx="15331">
                  <c:v>308.51499999999999</c:v>
                </c:pt>
                <c:pt idx="15332">
                  <c:v>308.52600000000001</c:v>
                </c:pt>
                <c:pt idx="15333">
                  <c:v>308.53699999999998</c:v>
                </c:pt>
                <c:pt idx="15334">
                  <c:v>308.54700000000003</c:v>
                </c:pt>
                <c:pt idx="15335">
                  <c:v>308.55700000000002</c:v>
                </c:pt>
                <c:pt idx="15336">
                  <c:v>308.59100000000001</c:v>
                </c:pt>
                <c:pt idx="15337">
                  <c:v>308.66300000000001</c:v>
                </c:pt>
                <c:pt idx="15338">
                  <c:v>308.68900000000002</c:v>
                </c:pt>
                <c:pt idx="15339">
                  <c:v>308.726</c:v>
                </c:pt>
                <c:pt idx="15340">
                  <c:v>308.779</c:v>
                </c:pt>
                <c:pt idx="15341">
                  <c:v>308.82100000000003</c:v>
                </c:pt>
                <c:pt idx="15342">
                  <c:v>308.83699999999999</c:v>
                </c:pt>
                <c:pt idx="15343">
                  <c:v>308.84199999999998</c:v>
                </c:pt>
                <c:pt idx="15344">
                  <c:v>308.84800000000001</c:v>
                </c:pt>
                <c:pt idx="15345">
                  <c:v>308.85500000000002</c:v>
                </c:pt>
                <c:pt idx="15346">
                  <c:v>308.86599999999999</c:v>
                </c:pt>
                <c:pt idx="15347">
                  <c:v>308.87900000000002</c:v>
                </c:pt>
                <c:pt idx="15348">
                  <c:v>308.89100000000002</c:v>
                </c:pt>
                <c:pt idx="15349">
                  <c:v>308.90199999999999</c:v>
                </c:pt>
                <c:pt idx="15350">
                  <c:v>308.91199999999998</c:v>
                </c:pt>
                <c:pt idx="15351">
                  <c:v>308.923</c:v>
                </c:pt>
                <c:pt idx="15352">
                  <c:v>308.93599999999998</c:v>
                </c:pt>
                <c:pt idx="15353">
                  <c:v>308.96499999999997</c:v>
                </c:pt>
                <c:pt idx="15354">
                  <c:v>309.03100000000001</c:v>
                </c:pt>
                <c:pt idx="15355">
                  <c:v>309.10899999999998</c:v>
                </c:pt>
                <c:pt idx="15356">
                  <c:v>309.11500000000001</c:v>
                </c:pt>
                <c:pt idx="15357">
                  <c:v>309.11799999999999</c:v>
                </c:pt>
                <c:pt idx="15358">
                  <c:v>309.125</c:v>
                </c:pt>
                <c:pt idx="15359">
                  <c:v>309.13600000000002</c:v>
                </c:pt>
                <c:pt idx="15360">
                  <c:v>309.149</c:v>
                </c:pt>
                <c:pt idx="15361">
                  <c:v>309.16199999999998</c:v>
                </c:pt>
                <c:pt idx="15362">
                  <c:v>309.17399999999998</c:v>
                </c:pt>
                <c:pt idx="15363">
                  <c:v>309.18400000000003</c:v>
                </c:pt>
                <c:pt idx="15364">
                  <c:v>309.19499999999999</c:v>
                </c:pt>
                <c:pt idx="15365">
                  <c:v>309.20499999999998</c:v>
                </c:pt>
                <c:pt idx="15366">
                  <c:v>309.21600000000001</c:v>
                </c:pt>
                <c:pt idx="15367">
                  <c:v>309.24</c:v>
                </c:pt>
                <c:pt idx="15368">
                  <c:v>309.30599999999998</c:v>
                </c:pt>
                <c:pt idx="15369">
                  <c:v>309.33</c:v>
                </c:pt>
                <c:pt idx="15370">
                  <c:v>309.33300000000003</c:v>
                </c:pt>
                <c:pt idx="15371">
                  <c:v>309.33800000000002</c:v>
                </c:pt>
                <c:pt idx="15372">
                  <c:v>309.34699999999998</c:v>
                </c:pt>
                <c:pt idx="15373">
                  <c:v>309.35899999999998</c:v>
                </c:pt>
                <c:pt idx="15374">
                  <c:v>309.37200000000001</c:v>
                </c:pt>
                <c:pt idx="15375">
                  <c:v>309.38499999999999</c:v>
                </c:pt>
                <c:pt idx="15376">
                  <c:v>309.39499999999998</c:v>
                </c:pt>
                <c:pt idx="15377">
                  <c:v>309.40600000000001</c:v>
                </c:pt>
                <c:pt idx="15378">
                  <c:v>309.41699999999997</c:v>
                </c:pt>
                <c:pt idx="15379">
                  <c:v>309.435</c:v>
                </c:pt>
                <c:pt idx="15380">
                  <c:v>309.48599999999999</c:v>
                </c:pt>
                <c:pt idx="15381">
                  <c:v>309.56900000000002</c:v>
                </c:pt>
                <c:pt idx="15382">
                  <c:v>309.60500000000002</c:v>
                </c:pt>
                <c:pt idx="15383">
                  <c:v>309.61500000000001</c:v>
                </c:pt>
                <c:pt idx="15384">
                  <c:v>309.62400000000002</c:v>
                </c:pt>
                <c:pt idx="15385">
                  <c:v>309.63799999999998</c:v>
                </c:pt>
                <c:pt idx="15386">
                  <c:v>309.68099999999998</c:v>
                </c:pt>
                <c:pt idx="15387">
                  <c:v>309.75299999999999</c:v>
                </c:pt>
                <c:pt idx="15388">
                  <c:v>309.84199999999998</c:v>
                </c:pt>
                <c:pt idx="15389">
                  <c:v>309.93099999999998</c:v>
                </c:pt>
                <c:pt idx="15390">
                  <c:v>310.02100000000002</c:v>
                </c:pt>
                <c:pt idx="15391">
                  <c:v>310.10700000000003</c:v>
                </c:pt>
                <c:pt idx="15392">
                  <c:v>310.18200000000002</c:v>
                </c:pt>
                <c:pt idx="15393">
                  <c:v>310.22300000000001</c:v>
                </c:pt>
                <c:pt idx="15394">
                  <c:v>310.22800000000001</c:v>
                </c:pt>
                <c:pt idx="15395">
                  <c:v>310.22800000000001</c:v>
                </c:pt>
                <c:pt idx="15396">
                  <c:v>310.22899999999998</c:v>
                </c:pt>
                <c:pt idx="15397">
                  <c:v>310.24400000000003</c:v>
                </c:pt>
                <c:pt idx="15398">
                  <c:v>310.27699999999999</c:v>
                </c:pt>
                <c:pt idx="15399">
                  <c:v>310.322</c:v>
                </c:pt>
                <c:pt idx="15400">
                  <c:v>310.35700000000003</c:v>
                </c:pt>
                <c:pt idx="15401">
                  <c:v>310.35700000000003</c:v>
                </c:pt>
                <c:pt idx="15402">
                  <c:v>310.35700000000003</c:v>
                </c:pt>
                <c:pt idx="15403">
                  <c:v>310.35700000000003</c:v>
                </c:pt>
                <c:pt idx="15404">
                  <c:v>310.35700000000003</c:v>
                </c:pt>
                <c:pt idx="15405">
                  <c:v>310.35700000000003</c:v>
                </c:pt>
                <c:pt idx="15406">
                  <c:v>310.35700000000003</c:v>
                </c:pt>
                <c:pt idx="15407">
                  <c:v>310.36099999999999</c:v>
                </c:pt>
                <c:pt idx="15408">
                  <c:v>310.36700000000002</c:v>
                </c:pt>
                <c:pt idx="15409">
                  <c:v>310.375</c:v>
                </c:pt>
                <c:pt idx="15410">
                  <c:v>310.38299999999998</c:v>
                </c:pt>
                <c:pt idx="15411">
                  <c:v>310.392</c:v>
                </c:pt>
                <c:pt idx="15412">
                  <c:v>310.40199999999999</c:v>
                </c:pt>
                <c:pt idx="15413">
                  <c:v>310.41300000000001</c:v>
                </c:pt>
                <c:pt idx="15414">
                  <c:v>310.423</c:v>
                </c:pt>
                <c:pt idx="15415">
                  <c:v>310.43299999999999</c:v>
                </c:pt>
                <c:pt idx="15416">
                  <c:v>310.44499999999999</c:v>
                </c:pt>
                <c:pt idx="15417">
                  <c:v>310.45800000000003</c:v>
                </c:pt>
                <c:pt idx="15418">
                  <c:v>310.47000000000003</c:v>
                </c:pt>
                <c:pt idx="15419">
                  <c:v>310.48</c:v>
                </c:pt>
                <c:pt idx="15420">
                  <c:v>310.49099999999999</c:v>
                </c:pt>
                <c:pt idx="15421">
                  <c:v>310.50200000000001</c:v>
                </c:pt>
                <c:pt idx="15422">
                  <c:v>310.512</c:v>
                </c:pt>
                <c:pt idx="15423">
                  <c:v>310.52199999999999</c:v>
                </c:pt>
                <c:pt idx="15424">
                  <c:v>310.53199999999998</c:v>
                </c:pt>
                <c:pt idx="15425">
                  <c:v>310.55500000000001</c:v>
                </c:pt>
                <c:pt idx="15426">
                  <c:v>310.60500000000002</c:v>
                </c:pt>
                <c:pt idx="15427">
                  <c:v>310.63799999999998</c:v>
                </c:pt>
                <c:pt idx="15428">
                  <c:v>310.63799999999998</c:v>
                </c:pt>
                <c:pt idx="15429">
                  <c:v>310.64400000000001</c:v>
                </c:pt>
                <c:pt idx="15430">
                  <c:v>310.64999999999998</c:v>
                </c:pt>
                <c:pt idx="15431">
                  <c:v>310.654</c:v>
                </c:pt>
                <c:pt idx="15432">
                  <c:v>310.654</c:v>
                </c:pt>
                <c:pt idx="15433">
                  <c:v>310.65499999999997</c:v>
                </c:pt>
                <c:pt idx="15434">
                  <c:v>310.65499999999997</c:v>
                </c:pt>
                <c:pt idx="15435">
                  <c:v>310.65600000000001</c:v>
                </c:pt>
                <c:pt idx="15436">
                  <c:v>310.65600000000001</c:v>
                </c:pt>
                <c:pt idx="15437">
                  <c:v>310.65699999999998</c:v>
                </c:pt>
                <c:pt idx="15438">
                  <c:v>310.65800000000002</c:v>
                </c:pt>
                <c:pt idx="15439">
                  <c:v>310.65800000000002</c:v>
                </c:pt>
                <c:pt idx="15440">
                  <c:v>310.65899999999999</c:v>
                </c:pt>
                <c:pt idx="15441">
                  <c:v>310.66000000000003</c:v>
                </c:pt>
                <c:pt idx="15442">
                  <c:v>310.661</c:v>
                </c:pt>
                <c:pt idx="15443">
                  <c:v>310.66199999999998</c:v>
                </c:pt>
                <c:pt idx="15444">
                  <c:v>310.66199999999998</c:v>
                </c:pt>
                <c:pt idx="15445">
                  <c:v>310.66300000000001</c:v>
                </c:pt>
                <c:pt idx="15446">
                  <c:v>310.66300000000001</c:v>
                </c:pt>
                <c:pt idx="15447">
                  <c:v>310.66399999999999</c:v>
                </c:pt>
                <c:pt idx="15448">
                  <c:v>310.66399999999999</c:v>
                </c:pt>
                <c:pt idx="15449">
                  <c:v>310.66500000000002</c:v>
                </c:pt>
                <c:pt idx="15450">
                  <c:v>310.666</c:v>
                </c:pt>
                <c:pt idx="15451">
                  <c:v>310.666</c:v>
                </c:pt>
                <c:pt idx="15452">
                  <c:v>310.666</c:v>
                </c:pt>
                <c:pt idx="15453">
                  <c:v>310.666</c:v>
                </c:pt>
                <c:pt idx="15454">
                  <c:v>310.666</c:v>
                </c:pt>
                <c:pt idx="15455">
                  <c:v>310.666</c:v>
                </c:pt>
                <c:pt idx="15456">
                  <c:v>310.666</c:v>
                </c:pt>
                <c:pt idx="15457">
                  <c:v>310.666</c:v>
                </c:pt>
                <c:pt idx="15458">
                  <c:v>310.666</c:v>
                </c:pt>
                <c:pt idx="15459">
                  <c:v>310.666</c:v>
                </c:pt>
                <c:pt idx="15460">
                  <c:v>310.666</c:v>
                </c:pt>
                <c:pt idx="15461">
                  <c:v>310.666</c:v>
                </c:pt>
                <c:pt idx="15462">
                  <c:v>310.666</c:v>
                </c:pt>
                <c:pt idx="15463">
                  <c:v>310.666</c:v>
                </c:pt>
                <c:pt idx="15464">
                  <c:v>310.666</c:v>
                </c:pt>
                <c:pt idx="15465">
                  <c:v>310.666</c:v>
                </c:pt>
                <c:pt idx="15466">
                  <c:v>310.666</c:v>
                </c:pt>
                <c:pt idx="15467">
                  <c:v>310.666</c:v>
                </c:pt>
                <c:pt idx="15468">
                  <c:v>310.666</c:v>
                </c:pt>
                <c:pt idx="15469">
                  <c:v>310.666</c:v>
                </c:pt>
                <c:pt idx="15470">
                  <c:v>310.666</c:v>
                </c:pt>
                <c:pt idx="15471">
                  <c:v>310.666</c:v>
                </c:pt>
                <c:pt idx="15472">
                  <c:v>310.666</c:v>
                </c:pt>
                <c:pt idx="15473">
                  <c:v>310.666</c:v>
                </c:pt>
                <c:pt idx="15474">
                  <c:v>310.666</c:v>
                </c:pt>
                <c:pt idx="15475">
                  <c:v>310.666</c:v>
                </c:pt>
                <c:pt idx="15476">
                  <c:v>310.666</c:v>
                </c:pt>
                <c:pt idx="15477">
                  <c:v>310.666</c:v>
                </c:pt>
                <c:pt idx="15478">
                  <c:v>310.666</c:v>
                </c:pt>
                <c:pt idx="15479">
                  <c:v>310.666</c:v>
                </c:pt>
                <c:pt idx="15480">
                  <c:v>310.666</c:v>
                </c:pt>
                <c:pt idx="15481">
                  <c:v>310.666</c:v>
                </c:pt>
                <c:pt idx="15482">
                  <c:v>310.666</c:v>
                </c:pt>
                <c:pt idx="15483">
                  <c:v>310.666</c:v>
                </c:pt>
                <c:pt idx="15484">
                  <c:v>310.666</c:v>
                </c:pt>
                <c:pt idx="15485">
                  <c:v>310.666</c:v>
                </c:pt>
                <c:pt idx="15486">
                  <c:v>310.666</c:v>
                </c:pt>
                <c:pt idx="15487">
                  <c:v>310.666</c:v>
                </c:pt>
                <c:pt idx="15488">
                  <c:v>310.666</c:v>
                </c:pt>
                <c:pt idx="15489">
                  <c:v>310.666</c:v>
                </c:pt>
                <c:pt idx="15490">
                  <c:v>310.666</c:v>
                </c:pt>
                <c:pt idx="15491">
                  <c:v>310.666</c:v>
                </c:pt>
                <c:pt idx="15492">
                  <c:v>310.666</c:v>
                </c:pt>
                <c:pt idx="15493">
                  <c:v>310.666</c:v>
                </c:pt>
                <c:pt idx="15494">
                  <c:v>310.666</c:v>
                </c:pt>
                <c:pt idx="15495">
                  <c:v>310.666</c:v>
                </c:pt>
                <c:pt idx="15496">
                  <c:v>310.666</c:v>
                </c:pt>
                <c:pt idx="15497">
                  <c:v>310.666</c:v>
                </c:pt>
                <c:pt idx="15498">
                  <c:v>310.666</c:v>
                </c:pt>
                <c:pt idx="15499">
                  <c:v>310.666</c:v>
                </c:pt>
                <c:pt idx="15500">
                  <c:v>310.666</c:v>
                </c:pt>
                <c:pt idx="15501">
                  <c:v>310.666</c:v>
                </c:pt>
                <c:pt idx="15502">
                  <c:v>310.666</c:v>
                </c:pt>
                <c:pt idx="15503">
                  <c:v>310.666</c:v>
                </c:pt>
                <c:pt idx="15504">
                  <c:v>310.666</c:v>
                </c:pt>
                <c:pt idx="15505">
                  <c:v>310.666</c:v>
                </c:pt>
                <c:pt idx="15506">
                  <c:v>310.666</c:v>
                </c:pt>
                <c:pt idx="15507">
                  <c:v>310.666</c:v>
                </c:pt>
                <c:pt idx="15508">
                  <c:v>310.666</c:v>
                </c:pt>
                <c:pt idx="15509">
                  <c:v>310.666</c:v>
                </c:pt>
                <c:pt idx="15510">
                  <c:v>310.666</c:v>
                </c:pt>
                <c:pt idx="15511">
                  <c:v>310.666</c:v>
                </c:pt>
                <c:pt idx="15512">
                  <c:v>310.666</c:v>
                </c:pt>
                <c:pt idx="15513">
                  <c:v>310.666</c:v>
                </c:pt>
                <c:pt idx="15514">
                  <c:v>310.666</c:v>
                </c:pt>
                <c:pt idx="15515">
                  <c:v>310.666</c:v>
                </c:pt>
                <c:pt idx="15516">
                  <c:v>310.66699999999997</c:v>
                </c:pt>
                <c:pt idx="15517">
                  <c:v>310.67200000000003</c:v>
                </c:pt>
                <c:pt idx="15518">
                  <c:v>310.67899999999997</c:v>
                </c:pt>
                <c:pt idx="15519">
                  <c:v>310.68700000000001</c:v>
                </c:pt>
                <c:pt idx="15520">
                  <c:v>310.69299999999998</c:v>
                </c:pt>
                <c:pt idx="15521">
                  <c:v>310.69600000000003</c:v>
                </c:pt>
                <c:pt idx="15522">
                  <c:v>310.702</c:v>
                </c:pt>
                <c:pt idx="15523">
                  <c:v>310.70800000000003</c:v>
                </c:pt>
                <c:pt idx="15524">
                  <c:v>310.71199999999999</c:v>
                </c:pt>
                <c:pt idx="15525">
                  <c:v>310.714</c:v>
                </c:pt>
                <c:pt idx="15526">
                  <c:v>310.71600000000001</c:v>
                </c:pt>
                <c:pt idx="15527">
                  <c:v>310.71600000000001</c:v>
                </c:pt>
                <c:pt idx="15528">
                  <c:v>310.71699999999998</c:v>
                </c:pt>
                <c:pt idx="15529">
                  <c:v>310.71699999999998</c:v>
                </c:pt>
                <c:pt idx="15530">
                  <c:v>310.71699999999998</c:v>
                </c:pt>
                <c:pt idx="15531">
                  <c:v>310.71699999999998</c:v>
                </c:pt>
                <c:pt idx="15532">
                  <c:v>310.71699999999998</c:v>
                </c:pt>
                <c:pt idx="15533">
                  <c:v>310.71800000000002</c:v>
                </c:pt>
                <c:pt idx="15534">
                  <c:v>310.71800000000002</c:v>
                </c:pt>
                <c:pt idx="15535">
                  <c:v>310.71800000000002</c:v>
                </c:pt>
                <c:pt idx="15536">
                  <c:v>310.71800000000002</c:v>
                </c:pt>
                <c:pt idx="15537">
                  <c:v>310.71800000000002</c:v>
                </c:pt>
                <c:pt idx="15538">
                  <c:v>310.71800000000002</c:v>
                </c:pt>
                <c:pt idx="15539">
                  <c:v>310.71800000000002</c:v>
                </c:pt>
                <c:pt idx="15540">
                  <c:v>310.71800000000002</c:v>
                </c:pt>
                <c:pt idx="15541">
                  <c:v>310.71800000000002</c:v>
                </c:pt>
                <c:pt idx="15542">
                  <c:v>310.71800000000002</c:v>
                </c:pt>
                <c:pt idx="15543">
                  <c:v>310.71800000000002</c:v>
                </c:pt>
                <c:pt idx="15544">
                  <c:v>310.71899999999999</c:v>
                </c:pt>
                <c:pt idx="15545">
                  <c:v>310.71899999999999</c:v>
                </c:pt>
                <c:pt idx="15546">
                  <c:v>310.71899999999999</c:v>
                </c:pt>
                <c:pt idx="15547">
                  <c:v>310.71899999999999</c:v>
                </c:pt>
                <c:pt idx="15548">
                  <c:v>310.71899999999999</c:v>
                </c:pt>
                <c:pt idx="15549">
                  <c:v>310.71899999999999</c:v>
                </c:pt>
                <c:pt idx="15550">
                  <c:v>310.71899999999999</c:v>
                </c:pt>
                <c:pt idx="15551">
                  <c:v>310.71899999999999</c:v>
                </c:pt>
                <c:pt idx="15552">
                  <c:v>310.72000000000003</c:v>
                </c:pt>
                <c:pt idx="15553">
                  <c:v>310.72000000000003</c:v>
                </c:pt>
                <c:pt idx="15554">
                  <c:v>310.721</c:v>
                </c:pt>
                <c:pt idx="15555">
                  <c:v>310.721</c:v>
                </c:pt>
                <c:pt idx="15556">
                  <c:v>310.721</c:v>
                </c:pt>
                <c:pt idx="15557">
                  <c:v>310.721</c:v>
                </c:pt>
                <c:pt idx="15558">
                  <c:v>310.721</c:v>
                </c:pt>
                <c:pt idx="15559">
                  <c:v>310.721</c:v>
                </c:pt>
                <c:pt idx="15560">
                  <c:v>310.721</c:v>
                </c:pt>
                <c:pt idx="15561">
                  <c:v>310.721</c:v>
                </c:pt>
                <c:pt idx="15562">
                  <c:v>310.721</c:v>
                </c:pt>
                <c:pt idx="15563">
                  <c:v>310.721</c:v>
                </c:pt>
                <c:pt idx="15564">
                  <c:v>310.721</c:v>
                </c:pt>
                <c:pt idx="15565">
                  <c:v>310.721</c:v>
                </c:pt>
                <c:pt idx="15566">
                  <c:v>310.721</c:v>
                </c:pt>
                <c:pt idx="15567">
                  <c:v>310.721</c:v>
                </c:pt>
                <c:pt idx="15568">
                  <c:v>310.721</c:v>
                </c:pt>
                <c:pt idx="15569">
                  <c:v>310.721</c:v>
                </c:pt>
                <c:pt idx="15570">
                  <c:v>310.721</c:v>
                </c:pt>
                <c:pt idx="15571">
                  <c:v>310.721</c:v>
                </c:pt>
                <c:pt idx="15572">
                  <c:v>310.721</c:v>
                </c:pt>
                <c:pt idx="15573">
                  <c:v>310.721</c:v>
                </c:pt>
                <c:pt idx="15574">
                  <c:v>310.721</c:v>
                </c:pt>
                <c:pt idx="15575">
                  <c:v>310.721</c:v>
                </c:pt>
                <c:pt idx="15576">
                  <c:v>310.721</c:v>
                </c:pt>
                <c:pt idx="15577">
                  <c:v>310.721</c:v>
                </c:pt>
                <c:pt idx="15578">
                  <c:v>310.721</c:v>
                </c:pt>
                <c:pt idx="15579">
                  <c:v>310.721</c:v>
                </c:pt>
                <c:pt idx="15580">
                  <c:v>310.721</c:v>
                </c:pt>
                <c:pt idx="15581">
                  <c:v>310.721</c:v>
                </c:pt>
                <c:pt idx="15582">
                  <c:v>310.721</c:v>
                </c:pt>
                <c:pt idx="15583">
                  <c:v>310.721</c:v>
                </c:pt>
                <c:pt idx="15584">
                  <c:v>310.721</c:v>
                </c:pt>
                <c:pt idx="15585">
                  <c:v>310.721</c:v>
                </c:pt>
                <c:pt idx="15586">
                  <c:v>310.721</c:v>
                </c:pt>
                <c:pt idx="15587">
                  <c:v>310.721</c:v>
                </c:pt>
                <c:pt idx="15588">
                  <c:v>310.721</c:v>
                </c:pt>
                <c:pt idx="15589">
                  <c:v>310.721</c:v>
                </c:pt>
                <c:pt idx="15590">
                  <c:v>310.721</c:v>
                </c:pt>
                <c:pt idx="15591">
                  <c:v>310.721</c:v>
                </c:pt>
                <c:pt idx="15592">
                  <c:v>310.721</c:v>
                </c:pt>
                <c:pt idx="15593">
                  <c:v>310.721</c:v>
                </c:pt>
                <c:pt idx="15594">
                  <c:v>310.721</c:v>
                </c:pt>
                <c:pt idx="15595">
                  <c:v>310.721</c:v>
                </c:pt>
                <c:pt idx="15596">
                  <c:v>310.721</c:v>
                </c:pt>
                <c:pt idx="15597">
                  <c:v>310.721</c:v>
                </c:pt>
                <c:pt idx="15598">
                  <c:v>310.721</c:v>
                </c:pt>
                <c:pt idx="15599">
                  <c:v>310.721</c:v>
                </c:pt>
                <c:pt idx="15600">
                  <c:v>310.721</c:v>
                </c:pt>
                <c:pt idx="15601">
                  <c:v>310.721</c:v>
                </c:pt>
                <c:pt idx="15602">
                  <c:v>310.72399999999999</c:v>
                </c:pt>
                <c:pt idx="15603">
                  <c:v>310.74099999999999</c:v>
                </c:pt>
                <c:pt idx="15604">
                  <c:v>310.78399999999999</c:v>
                </c:pt>
                <c:pt idx="15605">
                  <c:v>310.851</c:v>
                </c:pt>
                <c:pt idx="15606">
                  <c:v>310.93900000000002</c:v>
                </c:pt>
                <c:pt idx="15607">
                  <c:v>311.02699999999999</c:v>
                </c:pt>
                <c:pt idx="15608">
                  <c:v>311.09300000000002</c:v>
                </c:pt>
                <c:pt idx="15609">
                  <c:v>311.14</c:v>
                </c:pt>
                <c:pt idx="15610">
                  <c:v>311.15699999999998</c:v>
                </c:pt>
                <c:pt idx="15611">
                  <c:v>311.15699999999998</c:v>
                </c:pt>
                <c:pt idx="15612">
                  <c:v>311.15699999999998</c:v>
                </c:pt>
                <c:pt idx="15613">
                  <c:v>311.16000000000003</c:v>
                </c:pt>
                <c:pt idx="15614">
                  <c:v>311.16699999999997</c:v>
                </c:pt>
                <c:pt idx="15615">
                  <c:v>311.17599999999999</c:v>
                </c:pt>
                <c:pt idx="15616">
                  <c:v>311.18599999999998</c:v>
                </c:pt>
                <c:pt idx="15617">
                  <c:v>311.19799999999998</c:v>
                </c:pt>
                <c:pt idx="15618">
                  <c:v>311.20999999999998</c:v>
                </c:pt>
                <c:pt idx="15619">
                  <c:v>311.22199999999998</c:v>
                </c:pt>
                <c:pt idx="15620">
                  <c:v>311.233</c:v>
                </c:pt>
                <c:pt idx="15621">
                  <c:v>311.24299999999999</c:v>
                </c:pt>
                <c:pt idx="15622">
                  <c:v>311.25400000000002</c:v>
                </c:pt>
                <c:pt idx="15623">
                  <c:v>311.26600000000002</c:v>
                </c:pt>
                <c:pt idx="15624">
                  <c:v>311.27600000000001</c:v>
                </c:pt>
                <c:pt idx="15625">
                  <c:v>311.29199999999997</c:v>
                </c:pt>
                <c:pt idx="15626">
                  <c:v>311.31400000000002</c:v>
                </c:pt>
                <c:pt idx="15627">
                  <c:v>311.32299999999998</c:v>
                </c:pt>
                <c:pt idx="15628">
                  <c:v>311.33100000000002</c:v>
                </c:pt>
                <c:pt idx="15629">
                  <c:v>311.34100000000001</c:v>
                </c:pt>
                <c:pt idx="15630">
                  <c:v>311.35199999999998</c:v>
                </c:pt>
                <c:pt idx="15631">
                  <c:v>311.36500000000001</c:v>
                </c:pt>
                <c:pt idx="15632">
                  <c:v>311.37900000000002</c:v>
                </c:pt>
                <c:pt idx="15633">
                  <c:v>311.39</c:v>
                </c:pt>
                <c:pt idx="15634">
                  <c:v>311.39999999999998</c:v>
                </c:pt>
                <c:pt idx="15635">
                  <c:v>311.41000000000003</c:v>
                </c:pt>
                <c:pt idx="15636">
                  <c:v>311.42099999999999</c:v>
                </c:pt>
                <c:pt idx="15637">
                  <c:v>311.43200000000002</c:v>
                </c:pt>
                <c:pt idx="15638">
                  <c:v>311.44299999999998</c:v>
                </c:pt>
                <c:pt idx="15639">
                  <c:v>311.45699999999999</c:v>
                </c:pt>
                <c:pt idx="15640">
                  <c:v>311.50200000000001</c:v>
                </c:pt>
                <c:pt idx="15641">
                  <c:v>311.58100000000002</c:v>
                </c:pt>
                <c:pt idx="15642">
                  <c:v>311.66899999999998</c:v>
                </c:pt>
                <c:pt idx="15643">
                  <c:v>311.74599999999998</c:v>
                </c:pt>
                <c:pt idx="15644">
                  <c:v>311.74599999999998</c:v>
                </c:pt>
                <c:pt idx="15645">
                  <c:v>311.74599999999998</c:v>
                </c:pt>
                <c:pt idx="15646">
                  <c:v>311.75099999999998</c:v>
                </c:pt>
                <c:pt idx="15647">
                  <c:v>311.75799999999998</c:v>
                </c:pt>
                <c:pt idx="15648">
                  <c:v>311.76799999999997</c:v>
                </c:pt>
                <c:pt idx="15649">
                  <c:v>311.77699999999999</c:v>
                </c:pt>
                <c:pt idx="15650">
                  <c:v>311.79000000000002</c:v>
                </c:pt>
                <c:pt idx="15651">
                  <c:v>311.803</c:v>
                </c:pt>
                <c:pt idx="15652">
                  <c:v>311.815</c:v>
                </c:pt>
                <c:pt idx="15653">
                  <c:v>311.82499999999999</c:v>
                </c:pt>
                <c:pt idx="15654">
                  <c:v>311.834</c:v>
                </c:pt>
                <c:pt idx="15655">
                  <c:v>311.84500000000003</c:v>
                </c:pt>
                <c:pt idx="15656">
                  <c:v>311.85500000000002</c:v>
                </c:pt>
                <c:pt idx="15657">
                  <c:v>311.86500000000001</c:v>
                </c:pt>
                <c:pt idx="15658">
                  <c:v>311.875</c:v>
                </c:pt>
                <c:pt idx="15659">
                  <c:v>311.90199999999999</c:v>
                </c:pt>
                <c:pt idx="15660">
                  <c:v>311.95800000000003</c:v>
                </c:pt>
                <c:pt idx="15661">
                  <c:v>312.04300000000001</c:v>
                </c:pt>
                <c:pt idx="15662">
                  <c:v>312.13299999999998</c:v>
                </c:pt>
                <c:pt idx="15663">
                  <c:v>312.19299999999998</c:v>
                </c:pt>
                <c:pt idx="15664">
                  <c:v>312.20499999999998</c:v>
                </c:pt>
                <c:pt idx="15665">
                  <c:v>312.20499999999998</c:v>
                </c:pt>
                <c:pt idx="15666">
                  <c:v>312.20499999999998</c:v>
                </c:pt>
                <c:pt idx="15667">
                  <c:v>312.21100000000001</c:v>
                </c:pt>
                <c:pt idx="15668">
                  <c:v>312.22000000000003</c:v>
                </c:pt>
                <c:pt idx="15669">
                  <c:v>312.23399999999998</c:v>
                </c:pt>
                <c:pt idx="15670">
                  <c:v>312.24799999999999</c:v>
                </c:pt>
                <c:pt idx="15671">
                  <c:v>312.26</c:v>
                </c:pt>
                <c:pt idx="15672">
                  <c:v>312.27100000000002</c:v>
                </c:pt>
                <c:pt idx="15673">
                  <c:v>312.28199999999998</c:v>
                </c:pt>
                <c:pt idx="15674">
                  <c:v>312.30200000000002</c:v>
                </c:pt>
                <c:pt idx="15675">
                  <c:v>312.34300000000002</c:v>
                </c:pt>
                <c:pt idx="15676">
                  <c:v>312.387</c:v>
                </c:pt>
                <c:pt idx="15677">
                  <c:v>312.39800000000002</c:v>
                </c:pt>
                <c:pt idx="15678">
                  <c:v>312.40100000000001</c:v>
                </c:pt>
                <c:pt idx="15679">
                  <c:v>312.41000000000003</c:v>
                </c:pt>
                <c:pt idx="15680">
                  <c:v>312.423</c:v>
                </c:pt>
                <c:pt idx="15681">
                  <c:v>312.43599999999998</c:v>
                </c:pt>
                <c:pt idx="15682">
                  <c:v>312.45</c:v>
                </c:pt>
                <c:pt idx="15683">
                  <c:v>312.46199999999999</c:v>
                </c:pt>
                <c:pt idx="15684">
                  <c:v>312.47399999999999</c:v>
                </c:pt>
                <c:pt idx="15685">
                  <c:v>312.48500000000001</c:v>
                </c:pt>
                <c:pt idx="15686">
                  <c:v>312.49700000000001</c:v>
                </c:pt>
                <c:pt idx="15687">
                  <c:v>312.51799999999997</c:v>
                </c:pt>
                <c:pt idx="15688">
                  <c:v>312.553</c:v>
                </c:pt>
                <c:pt idx="15689">
                  <c:v>312.572</c:v>
                </c:pt>
                <c:pt idx="15690">
                  <c:v>312.572</c:v>
                </c:pt>
                <c:pt idx="15691">
                  <c:v>312.57299999999998</c:v>
                </c:pt>
                <c:pt idx="15692">
                  <c:v>312.57499999999999</c:v>
                </c:pt>
                <c:pt idx="15693">
                  <c:v>312.58</c:v>
                </c:pt>
                <c:pt idx="15694">
                  <c:v>312.596</c:v>
                </c:pt>
                <c:pt idx="15695">
                  <c:v>312.63400000000001</c:v>
                </c:pt>
                <c:pt idx="15696">
                  <c:v>312.65699999999998</c:v>
                </c:pt>
                <c:pt idx="15697">
                  <c:v>312.661</c:v>
                </c:pt>
                <c:pt idx="15698">
                  <c:v>312.666</c:v>
                </c:pt>
                <c:pt idx="15699">
                  <c:v>312.67500000000001</c:v>
                </c:pt>
                <c:pt idx="15700">
                  <c:v>312.685</c:v>
                </c:pt>
                <c:pt idx="15701">
                  <c:v>312.69600000000003</c:v>
                </c:pt>
                <c:pt idx="15702">
                  <c:v>312.70999999999998</c:v>
                </c:pt>
                <c:pt idx="15703">
                  <c:v>312.72399999999999</c:v>
                </c:pt>
                <c:pt idx="15704">
                  <c:v>312.733</c:v>
                </c:pt>
                <c:pt idx="15705">
                  <c:v>312.74299999999999</c:v>
                </c:pt>
                <c:pt idx="15706">
                  <c:v>312.75400000000002</c:v>
                </c:pt>
                <c:pt idx="15707">
                  <c:v>312.76499999999999</c:v>
                </c:pt>
                <c:pt idx="15708">
                  <c:v>312.77600000000001</c:v>
                </c:pt>
                <c:pt idx="15709">
                  <c:v>312.81799999999998</c:v>
                </c:pt>
                <c:pt idx="15710">
                  <c:v>312.89800000000002</c:v>
                </c:pt>
                <c:pt idx="15711">
                  <c:v>312.98599999999999</c:v>
                </c:pt>
                <c:pt idx="15712">
                  <c:v>313.07600000000002</c:v>
                </c:pt>
                <c:pt idx="15713">
                  <c:v>313.11399999999998</c:v>
                </c:pt>
                <c:pt idx="15714">
                  <c:v>313.11399999999998</c:v>
                </c:pt>
                <c:pt idx="15715">
                  <c:v>313.11500000000001</c:v>
                </c:pt>
                <c:pt idx="15716">
                  <c:v>313.12</c:v>
                </c:pt>
                <c:pt idx="15717">
                  <c:v>313.12900000000002</c:v>
                </c:pt>
                <c:pt idx="15718">
                  <c:v>313.14100000000002</c:v>
                </c:pt>
                <c:pt idx="15719">
                  <c:v>313.15499999999997</c:v>
                </c:pt>
                <c:pt idx="15720">
                  <c:v>313.16800000000001</c:v>
                </c:pt>
                <c:pt idx="15721">
                  <c:v>313.17899999999997</c:v>
                </c:pt>
                <c:pt idx="15722">
                  <c:v>313.18900000000002</c:v>
                </c:pt>
                <c:pt idx="15723">
                  <c:v>313.2</c:v>
                </c:pt>
                <c:pt idx="15724">
                  <c:v>313.20999999999998</c:v>
                </c:pt>
                <c:pt idx="15725">
                  <c:v>313.24200000000002</c:v>
                </c:pt>
                <c:pt idx="15726">
                  <c:v>313.29899999999998</c:v>
                </c:pt>
                <c:pt idx="15727">
                  <c:v>313.35000000000002</c:v>
                </c:pt>
                <c:pt idx="15728">
                  <c:v>313.39999999999998</c:v>
                </c:pt>
                <c:pt idx="15729">
                  <c:v>313.46199999999999</c:v>
                </c:pt>
                <c:pt idx="15730">
                  <c:v>313.49099999999999</c:v>
                </c:pt>
                <c:pt idx="15731">
                  <c:v>313.49099999999999</c:v>
                </c:pt>
                <c:pt idx="15732">
                  <c:v>313.49700000000001</c:v>
                </c:pt>
                <c:pt idx="15733">
                  <c:v>313.505</c:v>
                </c:pt>
                <c:pt idx="15734">
                  <c:v>313.51499999999999</c:v>
                </c:pt>
                <c:pt idx="15735">
                  <c:v>313.52499999999998</c:v>
                </c:pt>
                <c:pt idx="15736">
                  <c:v>313.53800000000001</c:v>
                </c:pt>
                <c:pt idx="15737">
                  <c:v>313.55099999999999</c:v>
                </c:pt>
                <c:pt idx="15738">
                  <c:v>313.56099999999998</c:v>
                </c:pt>
                <c:pt idx="15739">
                  <c:v>313.57100000000003</c:v>
                </c:pt>
                <c:pt idx="15740">
                  <c:v>313.58100000000002</c:v>
                </c:pt>
                <c:pt idx="15741">
                  <c:v>313.59199999999998</c:v>
                </c:pt>
                <c:pt idx="15742">
                  <c:v>313.60300000000001</c:v>
                </c:pt>
                <c:pt idx="15743">
                  <c:v>313.613</c:v>
                </c:pt>
                <c:pt idx="15744">
                  <c:v>313.62799999999999</c:v>
                </c:pt>
                <c:pt idx="15745">
                  <c:v>313.63900000000001</c:v>
                </c:pt>
                <c:pt idx="15746">
                  <c:v>313.64400000000001</c:v>
                </c:pt>
                <c:pt idx="15747">
                  <c:v>313.65300000000002</c:v>
                </c:pt>
                <c:pt idx="15748">
                  <c:v>313.66300000000001</c:v>
                </c:pt>
                <c:pt idx="15749">
                  <c:v>313.67399999999998</c:v>
                </c:pt>
                <c:pt idx="15750">
                  <c:v>313.68599999999998</c:v>
                </c:pt>
                <c:pt idx="15751">
                  <c:v>313.7</c:v>
                </c:pt>
                <c:pt idx="15752">
                  <c:v>313.714</c:v>
                </c:pt>
                <c:pt idx="15753">
                  <c:v>313.72399999999999</c:v>
                </c:pt>
                <c:pt idx="15754">
                  <c:v>313.73599999999999</c:v>
                </c:pt>
                <c:pt idx="15755">
                  <c:v>313.74700000000001</c:v>
                </c:pt>
                <c:pt idx="15756">
                  <c:v>313.75700000000001</c:v>
                </c:pt>
                <c:pt idx="15757">
                  <c:v>313.77100000000002</c:v>
                </c:pt>
                <c:pt idx="15758">
                  <c:v>313.798</c:v>
                </c:pt>
                <c:pt idx="15759">
                  <c:v>313.85000000000002</c:v>
                </c:pt>
                <c:pt idx="15760">
                  <c:v>313.90899999999999</c:v>
                </c:pt>
                <c:pt idx="15761">
                  <c:v>313.95499999999998</c:v>
                </c:pt>
                <c:pt idx="15762">
                  <c:v>313.95499999999998</c:v>
                </c:pt>
                <c:pt idx="15763">
                  <c:v>313.96800000000002</c:v>
                </c:pt>
                <c:pt idx="15764">
                  <c:v>314.01799999999997</c:v>
                </c:pt>
                <c:pt idx="15765">
                  <c:v>314.05700000000002</c:v>
                </c:pt>
                <c:pt idx="15766">
                  <c:v>314.06799999999998</c:v>
                </c:pt>
                <c:pt idx="15767">
                  <c:v>314.07100000000003</c:v>
                </c:pt>
                <c:pt idx="15768">
                  <c:v>314.07600000000002</c:v>
                </c:pt>
                <c:pt idx="15769">
                  <c:v>314.08800000000002</c:v>
                </c:pt>
                <c:pt idx="15770">
                  <c:v>314.10599999999999</c:v>
                </c:pt>
                <c:pt idx="15771">
                  <c:v>314.12799999999999</c:v>
                </c:pt>
                <c:pt idx="15772">
                  <c:v>314.154</c:v>
                </c:pt>
                <c:pt idx="15773">
                  <c:v>314.17700000000002</c:v>
                </c:pt>
                <c:pt idx="15774">
                  <c:v>314.19799999999998</c:v>
                </c:pt>
                <c:pt idx="15775">
                  <c:v>314.202</c:v>
                </c:pt>
                <c:pt idx="15776">
                  <c:v>314.202</c:v>
                </c:pt>
                <c:pt idx="15777">
                  <c:v>314.20699999999999</c:v>
                </c:pt>
                <c:pt idx="15778">
                  <c:v>314.22699999999998</c:v>
                </c:pt>
                <c:pt idx="15779">
                  <c:v>314.27499999999998</c:v>
                </c:pt>
                <c:pt idx="15780">
                  <c:v>314.33</c:v>
                </c:pt>
                <c:pt idx="15781">
                  <c:v>314.36900000000003</c:v>
                </c:pt>
                <c:pt idx="15782">
                  <c:v>314.43099999999998</c:v>
                </c:pt>
                <c:pt idx="15783">
                  <c:v>314.50799999999998</c:v>
                </c:pt>
                <c:pt idx="15784">
                  <c:v>314.52600000000001</c:v>
                </c:pt>
                <c:pt idx="15785">
                  <c:v>314.52600000000001</c:v>
                </c:pt>
                <c:pt idx="15786">
                  <c:v>314.529</c:v>
                </c:pt>
                <c:pt idx="15787">
                  <c:v>314.536</c:v>
                </c:pt>
                <c:pt idx="15788">
                  <c:v>314.54399999999998</c:v>
                </c:pt>
                <c:pt idx="15789">
                  <c:v>314.55500000000001</c:v>
                </c:pt>
                <c:pt idx="15790">
                  <c:v>314.56599999999997</c:v>
                </c:pt>
                <c:pt idx="15791">
                  <c:v>314.57900000000001</c:v>
                </c:pt>
                <c:pt idx="15792">
                  <c:v>314.58999999999997</c:v>
                </c:pt>
                <c:pt idx="15793">
                  <c:v>314.60000000000002</c:v>
                </c:pt>
                <c:pt idx="15794">
                  <c:v>314.61200000000002</c:v>
                </c:pt>
                <c:pt idx="15795">
                  <c:v>314.62299999999999</c:v>
                </c:pt>
                <c:pt idx="15796">
                  <c:v>314.63299999999998</c:v>
                </c:pt>
                <c:pt idx="15797">
                  <c:v>314.67</c:v>
                </c:pt>
                <c:pt idx="15798">
                  <c:v>314.75099999999998</c:v>
                </c:pt>
                <c:pt idx="15799">
                  <c:v>314.76900000000001</c:v>
                </c:pt>
                <c:pt idx="15800">
                  <c:v>314.77</c:v>
                </c:pt>
                <c:pt idx="15801">
                  <c:v>314.774</c:v>
                </c:pt>
                <c:pt idx="15802">
                  <c:v>314.78199999999998</c:v>
                </c:pt>
                <c:pt idx="15803">
                  <c:v>314.79399999999998</c:v>
                </c:pt>
                <c:pt idx="15804">
                  <c:v>314.80700000000002</c:v>
                </c:pt>
                <c:pt idx="15805">
                  <c:v>314.82</c:v>
                </c:pt>
                <c:pt idx="15806">
                  <c:v>314.83100000000002</c:v>
                </c:pt>
                <c:pt idx="15807">
                  <c:v>314.84199999999998</c:v>
                </c:pt>
                <c:pt idx="15808">
                  <c:v>314.85199999999998</c:v>
                </c:pt>
                <c:pt idx="15809">
                  <c:v>314.86900000000003</c:v>
                </c:pt>
                <c:pt idx="15810">
                  <c:v>314.90899999999999</c:v>
                </c:pt>
                <c:pt idx="15811">
                  <c:v>314.983</c:v>
                </c:pt>
                <c:pt idx="15812">
                  <c:v>315.06</c:v>
                </c:pt>
                <c:pt idx="15813">
                  <c:v>315.08600000000001</c:v>
                </c:pt>
                <c:pt idx="15814">
                  <c:v>315.08600000000001</c:v>
                </c:pt>
                <c:pt idx="15815">
                  <c:v>315.09100000000001</c:v>
                </c:pt>
                <c:pt idx="15816">
                  <c:v>315.09800000000001</c:v>
                </c:pt>
                <c:pt idx="15817">
                  <c:v>315.10700000000003</c:v>
                </c:pt>
                <c:pt idx="15818">
                  <c:v>315.11599999999999</c:v>
                </c:pt>
                <c:pt idx="15819">
                  <c:v>315.12900000000002</c:v>
                </c:pt>
                <c:pt idx="15820">
                  <c:v>315.142</c:v>
                </c:pt>
                <c:pt idx="15821">
                  <c:v>315.15499999999997</c:v>
                </c:pt>
                <c:pt idx="15822">
                  <c:v>315.16399999999999</c:v>
                </c:pt>
                <c:pt idx="15823">
                  <c:v>315.17599999999999</c:v>
                </c:pt>
                <c:pt idx="15824">
                  <c:v>315.18700000000001</c:v>
                </c:pt>
                <c:pt idx="15825">
                  <c:v>315.21499999999997</c:v>
                </c:pt>
                <c:pt idx="15826">
                  <c:v>315.26600000000002</c:v>
                </c:pt>
                <c:pt idx="15827">
                  <c:v>315.31</c:v>
                </c:pt>
                <c:pt idx="15828">
                  <c:v>315.31299999999999</c:v>
                </c:pt>
                <c:pt idx="15829">
                  <c:v>315.31900000000002</c:v>
                </c:pt>
                <c:pt idx="15830">
                  <c:v>315.327</c:v>
                </c:pt>
                <c:pt idx="15831">
                  <c:v>315.33600000000001</c:v>
                </c:pt>
                <c:pt idx="15832">
                  <c:v>315.346</c:v>
                </c:pt>
                <c:pt idx="15833">
                  <c:v>315.35700000000003</c:v>
                </c:pt>
                <c:pt idx="15834">
                  <c:v>315.36900000000003</c:v>
                </c:pt>
                <c:pt idx="15835">
                  <c:v>315.38200000000001</c:v>
                </c:pt>
                <c:pt idx="15836">
                  <c:v>315.39499999999998</c:v>
                </c:pt>
                <c:pt idx="15837">
                  <c:v>315.40600000000001</c:v>
                </c:pt>
                <c:pt idx="15838">
                  <c:v>315.416</c:v>
                </c:pt>
                <c:pt idx="15839">
                  <c:v>315.428</c:v>
                </c:pt>
                <c:pt idx="15840">
                  <c:v>315.43900000000002</c:v>
                </c:pt>
                <c:pt idx="15841">
                  <c:v>315.45100000000002</c:v>
                </c:pt>
                <c:pt idx="15842">
                  <c:v>315.47500000000002</c:v>
                </c:pt>
                <c:pt idx="15843">
                  <c:v>315.53100000000001</c:v>
                </c:pt>
                <c:pt idx="15844">
                  <c:v>315.601</c:v>
                </c:pt>
                <c:pt idx="15845">
                  <c:v>315.625</c:v>
                </c:pt>
                <c:pt idx="15846">
                  <c:v>315.625</c:v>
                </c:pt>
                <c:pt idx="15847">
                  <c:v>315.63099999999997</c:v>
                </c:pt>
                <c:pt idx="15848">
                  <c:v>315.63900000000001</c:v>
                </c:pt>
                <c:pt idx="15849">
                  <c:v>315.65100000000001</c:v>
                </c:pt>
                <c:pt idx="15850">
                  <c:v>315.66399999999999</c:v>
                </c:pt>
                <c:pt idx="15851">
                  <c:v>315.67700000000002</c:v>
                </c:pt>
                <c:pt idx="15852">
                  <c:v>315.68799999999999</c:v>
                </c:pt>
                <c:pt idx="15853">
                  <c:v>315.69799999999998</c:v>
                </c:pt>
                <c:pt idx="15854">
                  <c:v>315.709</c:v>
                </c:pt>
                <c:pt idx="15855">
                  <c:v>315.71899999999999</c:v>
                </c:pt>
                <c:pt idx="15856">
                  <c:v>315.73099999999999</c:v>
                </c:pt>
                <c:pt idx="15857">
                  <c:v>315.76600000000002</c:v>
                </c:pt>
                <c:pt idx="15858">
                  <c:v>315.83300000000003</c:v>
                </c:pt>
                <c:pt idx="15859">
                  <c:v>315.88400000000001</c:v>
                </c:pt>
                <c:pt idx="15860">
                  <c:v>315.93700000000001</c:v>
                </c:pt>
                <c:pt idx="15861">
                  <c:v>315.97500000000002</c:v>
                </c:pt>
                <c:pt idx="15862">
                  <c:v>315.98200000000003</c:v>
                </c:pt>
                <c:pt idx="15863">
                  <c:v>315.98200000000003</c:v>
                </c:pt>
                <c:pt idx="15864">
                  <c:v>315.98399999999998</c:v>
                </c:pt>
                <c:pt idx="15865">
                  <c:v>315.99099999999999</c:v>
                </c:pt>
                <c:pt idx="15866">
                  <c:v>316.00099999999998</c:v>
                </c:pt>
                <c:pt idx="15867">
                  <c:v>316.01100000000002</c:v>
                </c:pt>
                <c:pt idx="15868">
                  <c:v>316.02499999999998</c:v>
                </c:pt>
                <c:pt idx="15869">
                  <c:v>316.03800000000001</c:v>
                </c:pt>
                <c:pt idx="15870">
                  <c:v>316.05200000000002</c:v>
                </c:pt>
                <c:pt idx="15871">
                  <c:v>316.06400000000002</c:v>
                </c:pt>
                <c:pt idx="15872">
                  <c:v>316.07600000000002</c:v>
                </c:pt>
                <c:pt idx="15873">
                  <c:v>316.08699999999999</c:v>
                </c:pt>
                <c:pt idx="15874">
                  <c:v>316.09800000000001</c:v>
                </c:pt>
                <c:pt idx="15875">
                  <c:v>316.11399999999998</c:v>
                </c:pt>
                <c:pt idx="15876">
                  <c:v>316.14699999999999</c:v>
                </c:pt>
                <c:pt idx="15877">
                  <c:v>316.20299999999997</c:v>
                </c:pt>
                <c:pt idx="15878">
                  <c:v>316.23599999999999</c:v>
                </c:pt>
                <c:pt idx="15879">
                  <c:v>316.23599999999999</c:v>
                </c:pt>
                <c:pt idx="15880">
                  <c:v>316.24099999999999</c:v>
                </c:pt>
                <c:pt idx="15881">
                  <c:v>316.24900000000002</c:v>
                </c:pt>
                <c:pt idx="15882">
                  <c:v>316.25900000000001</c:v>
                </c:pt>
                <c:pt idx="15883">
                  <c:v>316.27100000000002</c:v>
                </c:pt>
                <c:pt idx="15884">
                  <c:v>316.286</c:v>
                </c:pt>
                <c:pt idx="15885">
                  <c:v>316.29899999999998</c:v>
                </c:pt>
                <c:pt idx="15886">
                  <c:v>316.31099999999998</c:v>
                </c:pt>
                <c:pt idx="15887">
                  <c:v>316.322</c:v>
                </c:pt>
                <c:pt idx="15888">
                  <c:v>316.334</c:v>
                </c:pt>
                <c:pt idx="15889">
                  <c:v>316.34500000000003</c:v>
                </c:pt>
                <c:pt idx="15890">
                  <c:v>316.35700000000003</c:v>
                </c:pt>
                <c:pt idx="15891">
                  <c:v>316.38400000000001</c:v>
                </c:pt>
                <c:pt idx="15892">
                  <c:v>316.44900000000001</c:v>
                </c:pt>
                <c:pt idx="15893">
                  <c:v>316.53300000000002</c:v>
                </c:pt>
                <c:pt idx="15894">
                  <c:v>316.58300000000003</c:v>
                </c:pt>
                <c:pt idx="15895">
                  <c:v>316.58999999999997</c:v>
                </c:pt>
                <c:pt idx="15896">
                  <c:v>316.59199999999998</c:v>
                </c:pt>
                <c:pt idx="15897">
                  <c:v>316.59899999999999</c:v>
                </c:pt>
                <c:pt idx="15898">
                  <c:v>316.608</c:v>
                </c:pt>
                <c:pt idx="15899">
                  <c:v>316.61799999999999</c:v>
                </c:pt>
                <c:pt idx="15900">
                  <c:v>316.62900000000002</c:v>
                </c:pt>
                <c:pt idx="15901">
                  <c:v>316.63900000000001</c:v>
                </c:pt>
                <c:pt idx="15902">
                  <c:v>316.65199999999999</c:v>
                </c:pt>
                <c:pt idx="15903">
                  <c:v>316.666</c:v>
                </c:pt>
                <c:pt idx="15904">
                  <c:v>316.67700000000002</c:v>
                </c:pt>
                <c:pt idx="15905">
                  <c:v>316.68799999999999</c:v>
                </c:pt>
                <c:pt idx="15906">
                  <c:v>316.69900000000001</c:v>
                </c:pt>
                <c:pt idx="15907">
                  <c:v>316.70999999999998</c:v>
                </c:pt>
                <c:pt idx="15908">
                  <c:v>316.72000000000003</c:v>
                </c:pt>
                <c:pt idx="15909">
                  <c:v>316.74</c:v>
                </c:pt>
                <c:pt idx="15910">
                  <c:v>316.791</c:v>
                </c:pt>
                <c:pt idx="15911">
                  <c:v>316.84500000000003</c:v>
                </c:pt>
                <c:pt idx="15912">
                  <c:v>316.84699999999998</c:v>
                </c:pt>
                <c:pt idx="15913">
                  <c:v>316.85199999999998</c:v>
                </c:pt>
                <c:pt idx="15914">
                  <c:v>316.85899999999998</c:v>
                </c:pt>
                <c:pt idx="15915">
                  <c:v>316.86799999999999</c:v>
                </c:pt>
                <c:pt idx="15916">
                  <c:v>316.87900000000002</c:v>
                </c:pt>
                <c:pt idx="15917">
                  <c:v>316.89100000000002</c:v>
                </c:pt>
                <c:pt idx="15918">
                  <c:v>316.904</c:v>
                </c:pt>
                <c:pt idx="15919">
                  <c:v>316.91699999999997</c:v>
                </c:pt>
                <c:pt idx="15920">
                  <c:v>316.928</c:v>
                </c:pt>
                <c:pt idx="15921">
                  <c:v>316.93900000000002</c:v>
                </c:pt>
                <c:pt idx="15922">
                  <c:v>316.95</c:v>
                </c:pt>
                <c:pt idx="15923">
                  <c:v>316.96100000000001</c:v>
                </c:pt>
                <c:pt idx="15924">
                  <c:v>316.971</c:v>
                </c:pt>
                <c:pt idx="15925">
                  <c:v>316.99299999999999</c:v>
                </c:pt>
                <c:pt idx="15926">
                  <c:v>317.04300000000001</c:v>
                </c:pt>
                <c:pt idx="15927">
                  <c:v>317.12200000000001</c:v>
                </c:pt>
                <c:pt idx="15928">
                  <c:v>317.21199999999999</c:v>
                </c:pt>
                <c:pt idx="15929">
                  <c:v>317.3</c:v>
                </c:pt>
                <c:pt idx="15930">
                  <c:v>317.37900000000002</c:v>
                </c:pt>
                <c:pt idx="15931">
                  <c:v>317.44</c:v>
                </c:pt>
                <c:pt idx="15932">
                  <c:v>317.48</c:v>
                </c:pt>
                <c:pt idx="15933">
                  <c:v>317.48</c:v>
                </c:pt>
                <c:pt idx="15934">
                  <c:v>317.48</c:v>
                </c:pt>
                <c:pt idx="15935">
                  <c:v>317.483</c:v>
                </c:pt>
                <c:pt idx="15936">
                  <c:v>317.48899999999998</c:v>
                </c:pt>
                <c:pt idx="15937">
                  <c:v>317.49900000000002</c:v>
                </c:pt>
                <c:pt idx="15938">
                  <c:v>317.51100000000002</c:v>
                </c:pt>
                <c:pt idx="15939">
                  <c:v>317.52300000000002</c:v>
                </c:pt>
                <c:pt idx="15940">
                  <c:v>317.53500000000003</c:v>
                </c:pt>
                <c:pt idx="15941">
                  <c:v>317.54300000000001</c:v>
                </c:pt>
                <c:pt idx="15942">
                  <c:v>317.55399999999997</c:v>
                </c:pt>
                <c:pt idx="15943">
                  <c:v>317.565</c:v>
                </c:pt>
                <c:pt idx="15944">
                  <c:v>317.57600000000002</c:v>
                </c:pt>
                <c:pt idx="15945">
                  <c:v>317.61</c:v>
                </c:pt>
                <c:pt idx="15946">
                  <c:v>317.68400000000003</c:v>
                </c:pt>
                <c:pt idx="15947">
                  <c:v>317.774</c:v>
                </c:pt>
                <c:pt idx="15948">
                  <c:v>317.863</c:v>
                </c:pt>
                <c:pt idx="15949">
                  <c:v>317.90800000000002</c:v>
                </c:pt>
                <c:pt idx="15950">
                  <c:v>317.90800000000002</c:v>
                </c:pt>
                <c:pt idx="15951">
                  <c:v>317.90800000000002</c:v>
                </c:pt>
                <c:pt idx="15952">
                  <c:v>317.91500000000002</c:v>
                </c:pt>
                <c:pt idx="15953">
                  <c:v>317.92399999999998</c:v>
                </c:pt>
                <c:pt idx="15954">
                  <c:v>317.935</c:v>
                </c:pt>
                <c:pt idx="15955">
                  <c:v>317.947</c:v>
                </c:pt>
                <c:pt idx="15956">
                  <c:v>317.96100000000001</c:v>
                </c:pt>
                <c:pt idx="15957">
                  <c:v>317.97399999999999</c:v>
                </c:pt>
                <c:pt idx="15958">
                  <c:v>317.98599999999999</c:v>
                </c:pt>
                <c:pt idx="15959">
                  <c:v>317.99700000000001</c:v>
                </c:pt>
                <c:pt idx="15960">
                  <c:v>318.00799999999998</c:v>
                </c:pt>
                <c:pt idx="15961">
                  <c:v>318.02</c:v>
                </c:pt>
                <c:pt idx="15962">
                  <c:v>318.03199999999998</c:v>
                </c:pt>
                <c:pt idx="15963">
                  <c:v>318.05099999999999</c:v>
                </c:pt>
                <c:pt idx="15964">
                  <c:v>318.07400000000001</c:v>
                </c:pt>
                <c:pt idx="15965">
                  <c:v>318.08100000000002</c:v>
                </c:pt>
                <c:pt idx="15966">
                  <c:v>318.089</c:v>
                </c:pt>
                <c:pt idx="15967">
                  <c:v>318.09899999999999</c:v>
                </c:pt>
                <c:pt idx="15968">
                  <c:v>318.11099999999999</c:v>
                </c:pt>
                <c:pt idx="15969">
                  <c:v>318.12299999999999</c:v>
                </c:pt>
                <c:pt idx="15970">
                  <c:v>318.137</c:v>
                </c:pt>
                <c:pt idx="15971">
                  <c:v>318.149</c:v>
                </c:pt>
                <c:pt idx="15972">
                  <c:v>318.16000000000003</c:v>
                </c:pt>
                <c:pt idx="15973">
                  <c:v>318.17099999999999</c:v>
                </c:pt>
                <c:pt idx="15974">
                  <c:v>318.18599999999998</c:v>
                </c:pt>
                <c:pt idx="15975">
                  <c:v>318.21600000000001</c:v>
                </c:pt>
                <c:pt idx="15976">
                  <c:v>318.274</c:v>
                </c:pt>
                <c:pt idx="15977">
                  <c:v>318.35000000000002</c:v>
                </c:pt>
                <c:pt idx="15978">
                  <c:v>318.387</c:v>
                </c:pt>
                <c:pt idx="15979">
                  <c:v>318.387</c:v>
                </c:pt>
                <c:pt idx="15980">
                  <c:v>318.39100000000002</c:v>
                </c:pt>
                <c:pt idx="15981">
                  <c:v>318.39800000000002</c:v>
                </c:pt>
                <c:pt idx="15982">
                  <c:v>318.40899999999999</c:v>
                </c:pt>
                <c:pt idx="15983">
                  <c:v>318.42</c:v>
                </c:pt>
                <c:pt idx="15984">
                  <c:v>318.43400000000003</c:v>
                </c:pt>
                <c:pt idx="15985">
                  <c:v>318.44900000000001</c:v>
                </c:pt>
                <c:pt idx="15986">
                  <c:v>318.46199999999999</c:v>
                </c:pt>
                <c:pt idx="15987">
                  <c:v>318.47199999999998</c:v>
                </c:pt>
                <c:pt idx="15988">
                  <c:v>318.48399999999998</c:v>
                </c:pt>
                <c:pt idx="15989">
                  <c:v>318.49599999999998</c:v>
                </c:pt>
                <c:pt idx="15990">
                  <c:v>318.51400000000001</c:v>
                </c:pt>
                <c:pt idx="15991">
                  <c:v>318.56</c:v>
                </c:pt>
                <c:pt idx="15992">
                  <c:v>318.63900000000001</c:v>
                </c:pt>
                <c:pt idx="15993">
                  <c:v>318.64400000000001</c:v>
                </c:pt>
                <c:pt idx="15994">
                  <c:v>318.649</c:v>
                </c:pt>
                <c:pt idx="15995">
                  <c:v>318.65600000000001</c:v>
                </c:pt>
                <c:pt idx="15996">
                  <c:v>318.666</c:v>
                </c:pt>
                <c:pt idx="15997">
                  <c:v>318.68299999999999</c:v>
                </c:pt>
                <c:pt idx="15998">
                  <c:v>318.72199999999998</c:v>
                </c:pt>
                <c:pt idx="15999">
                  <c:v>318.78899999999999</c:v>
                </c:pt>
                <c:pt idx="16000">
                  <c:v>318.87599999999998</c:v>
                </c:pt>
                <c:pt idx="16001">
                  <c:v>318.96600000000001</c:v>
                </c:pt>
                <c:pt idx="16002">
                  <c:v>319.05599999999998</c:v>
                </c:pt>
                <c:pt idx="16003">
                  <c:v>319.14400000000001</c:v>
                </c:pt>
                <c:pt idx="16004">
                  <c:v>319.22899999999998</c:v>
                </c:pt>
                <c:pt idx="16005">
                  <c:v>319.31099999999998</c:v>
                </c:pt>
                <c:pt idx="16006">
                  <c:v>319.322</c:v>
                </c:pt>
                <c:pt idx="16007">
                  <c:v>319.322</c:v>
                </c:pt>
                <c:pt idx="16008">
                  <c:v>319.322</c:v>
                </c:pt>
                <c:pt idx="16009">
                  <c:v>319.33999999999997</c:v>
                </c:pt>
                <c:pt idx="16010">
                  <c:v>319.38</c:v>
                </c:pt>
                <c:pt idx="16011">
                  <c:v>319.43099999999998</c:v>
                </c:pt>
                <c:pt idx="16012">
                  <c:v>319.483</c:v>
                </c:pt>
                <c:pt idx="16013">
                  <c:v>319.52300000000002</c:v>
                </c:pt>
                <c:pt idx="16014">
                  <c:v>319.548</c:v>
                </c:pt>
                <c:pt idx="16015">
                  <c:v>319.548</c:v>
                </c:pt>
                <c:pt idx="16016">
                  <c:v>319.548</c:v>
                </c:pt>
                <c:pt idx="16017">
                  <c:v>319.55399999999997</c:v>
                </c:pt>
                <c:pt idx="16018">
                  <c:v>319.56299999999999</c:v>
                </c:pt>
                <c:pt idx="16019">
                  <c:v>319.57400000000001</c:v>
                </c:pt>
                <c:pt idx="16020">
                  <c:v>319.58600000000001</c:v>
                </c:pt>
                <c:pt idx="16021">
                  <c:v>319.59800000000001</c:v>
                </c:pt>
                <c:pt idx="16022">
                  <c:v>319.608</c:v>
                </c:pt>
                <c:pt idx="16023">
                  <c:v>319.61799999999999</c:v>
                </c:pt>
                <c:pt idx="16024">
                  <c:v>319.62900000000002</c:v>
                </c:pt>
                <c:pt idx="16025">
                  <c:v>319.64400000000001</c:v>
                </c:pt>
                <c:pt idx="16026">
                  <c:v>319.68599999999998</c:v>
                </c:pt>
                <c:pt idx="16027">
                  <c:v>319.76600000000002</c:v>
                </c:pt>
                <c:pt idx="16028">
                  <c:v>319.78899999999999</c:v>
                </c:pt>
                <c:pt idx="16029">
                  <c:v>319.79399999999998</c:v>
                </c:pt>
                <c:pt idx="16030">
                  <c:v>319.8</c:v>
                </c:pt>
                <c:pt idx="16031">
                  <c:v>319.81</c:v>
                </c:pt>
                <c:pt idx="16032">
                  <c:v>319.822</c:v>
                </c:pt>
                <c:pt idx="16033">
                  <c:v>319.83600000000001</c:v>
                </c:pt>
                <c:pt idx="16034">
                  <c:v>319.85000000000002</c:v>
                </c:pt>
                <c:pt idx="16035">
                  <c:v>319.863</c:v>
                </c:pt>
                <c:pt idx="16036">
                  <c:v>319.87400000000002</c:v>
                </c:pt>
                <c:pt idx="16037">
                  <c:v>319.88499999999999</c:v>
                </c:pt>
                <c:pt idx="16038">
                  <c:v>319.899</c:v>
                </c:pt>
                <c:pt idx="16039">
                  <c:v>319.94</c:v>
                </c:pt>
                <c:pt idx="16040">
                  <c:v>320</c:v>
                </c:pt>
                <c:pt idx="16041">
                  <c:v>320.00299999999999</c:v>
                </c:pt>
                <c:pt idx="16042">
                  <c:v>320.01</c:v>
                </c:pt>
                <c:pt idx="16043">
                  <c:v>320.01900000000001</c:v>
                </c:pt>
                <c:pt idx="16044">
                  <c:v>320.02999999999997</c:v>
                </c:pt>
                <c:pt idx="16045">
                  <c:v>320.04399999999998</c:v>
                </c:pt>
                <c:pt idx="16046">
                  <c:v>320.05900000000003</c:v>
                </c:pt>
                <c:pt idx="16047">
                  <c:v>320.07100000000003</c:v>
                </c:pt>
                <c:pt idx="16048">
                  <c:v>320.08199999999999</c:v>
                </c:pt>
                <c:pt idx="16049">
                  <c:v>320.09300000000002</c:v>
                </c:pt>
                <c:pt idx="16050">
                  <c:v>320.10399999999998</c:v>
                </c:pt>
                <c:pt idx="16051">
                  <c:v>320.11599999999999</c:v>
                </c:pt>
                <c:pt idx="16052">
                  <c:v>320.13200000000001</c:v>
                </c:pt>
                <c:pt idx="16053">
                  <c:v>320.166</c:v>
                </c:pt>
                <c:pt idx="16054">
                  <c:v>320.23399999999998</c:v>
                </c:pt>
                <c:pt idx="16055">
                  <c:v>320.31099999999998</c:v>
                </c:pt>
                <c:pt idx="16056">
                  <c:v>320.33600000000001</c:v>
                </c:pt>
                <c:pt idx="16057">
                  <c:v>320.33600000000001</c:v>
                </c:pt>
                <c:pt idx="16058">
                  <c:v>320.34300000000002</c:v>
                </c:pt>
                <c:pt idx="16059">
                  <c:v>320.35000000000002</c:v>
                </c:pt>
                <c:pt idx="16060">
                  <c:v>320.36200000000002</c:v>
                </c:pt>
                <c:pt idx="16061">
                  <c:v>320.375</c:v>
                </c:pt>
                <c:pt idx="16062">
                  <c:v>320.39</c:v>
                </c:pt>
                <c:pt idx="16063">
                  <c:v>320.40199999999999</c:v>
                </c:pt>
                <c:pt idx="16064">
                  <c:v>320.41399999999999</c:v>
                </c:pt>
                <c:pt idx="16065">
                  <c:v>320.42500000000001</c:v>
                </c:pt>
                <c:pt idx="16066">
                  <c:v>320.435</c:v>
                </c:pt>
                <c:pt idx="16067">
                  <c:v>320.44600000000003</c:v>
                </c:pt>
                <c:pt idx="16068">
                  <c:v>320.46499999999997</c:v>
                </c:pt>
                <c:pt idx="16069">
                  <c:v>320.51499999999999</c:v>
                </c:pt>
                <c:pt idx="16070">
                  <c:v>320.59899999999999</c:v>
                </c:pt>
                <c:pt idx="16071">
                  <c:v>320.68400000000003</c:v>
                </c:pt>
                <c:pt idx="16072">
                  <c:v>320.77</c:v>
                </c:pt>
                <c:pt idx="16073">
                  <c:v>320.77</c:v>
                </c:pt>
                <c:pt idx="16074">
                  <c:v>320.77</c:v>
                </c:pt>
                <c:pt idx="16075">
                  <c:v>320.77300000000002</c:v>
                </c:pt>
                <c:pt idx="16076">
                  <c:v>320.779</c:v>
                </c:pt>
                <c:pt idx="16077">
                  <c:v>320.78800000000001</c:v>
                </c:pt>
                <c:pt idx="16078">
                  <c:v>320.80200000000002</c:v>
                </c:pt>
                <c:pt idx="16079">
                  <c:v>320.81599999999997</c:v>
                </c:pt>
                <c:pt idx="16080">
                  <c:v>320.82900000000001</c:v>
                </c:pt>
                <c:pt idx="16081">
                  <c:v>320.84100000000001</c:v>
                </c:pt>
                <c:pt idx="16082">
                  <c:v>320.85199999999998</c:v>
                </c:pt>
                <c:pt idx="16083">
                  <c:v>320.863</c:v>
                </c:pt>
                <c:pt idx="16084">
                  <c:v>320.88</c:v>
                </c:pt>
                <c:pt idx="16085">
                  <c:v>320.90100000000001</c:v>
                </c:pt>
                <c:pt idx="16086">
                  <c:v>320.916</c:v>
                </c:pt>
                <c:pt idx="16087">
                  <c:v>320.92500000000001</c:v>
                </c:pt>
                <c:pt idx="16088">
                  <c:v>320.93299999999999</c:v>
                </c:pt>
                <c:pt idx="16089">
                  <c:v>320.94200000000001</c:v>
                </c:pt>
                <c:pt idx="16090">
                  <c:v>320.95100000000002</c:v>
                </c:pt>
                <c:pt idx="16091">
                  <c:v>320.96100000000001</c:v>
                </c:pt>
                <c:pt idx="16092">
                  <c:v>320.97000000000003</c:v>
                </c:pt>
                <c:pt idx="16093">
                  <c:v>320.97899999999998</c:v>
                </c:pt>
                <c:pt idx="16094">
                  <c:v>320.988</c:v>
                </c:pt>
                <c:pt idx="16095">
                  <c:v>320.99700000000001</c:v>
                </c:pt>
                <c:pt idx="16096">
                  <c:v>321.00599999999997</c:v>
                </c:pt>
                <c:pt idx="16097">
                  <c:v>321.01499999999999</c:v>
                </c:pt>
                <c:pt idx="16098">
                  <c:v>321.024</c:v>
                </c:pt>
                <c:pt idx="16099">
                  <c:v>321.03399999999999</c:v>
                </c:pt>
                <c:pt idx="16100">
                  <c:v>321.04300000000001</c:v>
                </c:pt>
                <c:pt idx="16101">
                  <c:v>321.07400000000001</c:v>
                </c:pt>
                <c:pt idx="16102">
                  <c:v>321.08499999999998</c:v>
                </c:pt>
                <c:pt idx="16103">
                  <c:v>321.09100000000001</c:v>
                </c:pt>
                <c:pt idx="16104">
                  <c:v>321.10000000000002</c:v>
                </c:pt>
                <c:pt idx="16105">
                  <c:v>321.11</c:v>
                </c:pt>
                <c:pt idx="16106">
                  <c:v>321.12200000000001</c:v>
                </c:pt>
                <c:pt idx="16107">
                  <c:v>321.13499999999999</c:v>
                </c:pt>
                <c:pt idx="16108">
                  <c:v>321.149</c:v>
                </c:pt>
                <c:pt idx="16109">
                  <c:v>321.16199999999998</c:v>
                </c:pt>
                <c:pt idx="16110">
                  <c:v>321.173</c:v>
                </c:pt>
                <c:pt idx="16111">
                  <c:v>321.185</c:v>
                </c:pt>
                <c:pt idx="16112">
                  <c:v>321.19600000000003</c:v>
                </c:pt>
                <c:pt idx="16113">
                  <c:v>321.22000000000003</c:v>
                </c:pt>
                <c:pt idx="16114">
                  <c:v>321.27300000000002</c:v>
                </c:pt>
                <c:pt idx="16115">
                  <c:v>321.35300000000001</c:v>
                </c:pt>
                <c:pt idx="16116">
                  <c:v>321.44099999999997</c:v>
                </c:pt>
                <c:pt idx="16117">
                  <c:v>321.505</c:v>
                </c:pt>
                <c:pt idx="16118">
                  <c:v>321.54599999999999</c:v>
                </c:pt>
                <c:pt idx="16119">
                  <c:v>321.58199999999999</c:v>
                </c:pt>
                <c:pt idx="16120">
                  <c:v>321.58199999999999</c:v>
                </c:pt>
                <c:pt idx="16121">
                  <c:v>321.58199999999999</c:v>
                </c:pt>
                <c:pt idx="16122">
                  <c:v>321.58600000000001</c:v>
                </c:pt>
                <c:pt idx="16123">
                  <c:v>321.59199999999998</c:v>
                </c:pt>
                <c:pt idx="16124">
                  <c:v>321.601</c:v>
                </c:pt>
                <c:pt idx="16125">
                  <c:v>321.61</c:v>
                </c:pt>
                <c:pt idx="16126">
                  <c:v>321.62</c:v>
                </c:pt>
                <c:pt idx="16127">
                  <c:v>321.63099999999997</c:v>
                </c:pt>
                <c:pt idx="16128">
                  <c:v>321.642</c:v>
                </c:pt>
                <c:pt idx="16129">
                  <c:v>321.654</c:v>
                </c:pt>
                <c:pt idx="16130">
                  <c:v>321.66500000000002</c:v>
                </c:pt>
                <c:pt idx="16131">
                  <c:v>321.67500000000001</c:v>
                </c:pt>
                <c:pt idx="16132">
                  <c:v>321.685</c:v>
                </c:pt>
                <c:pt idx="16133">
                  <c:v>321.69600000000003</c:v>
                </c:pt>
                <c:pt idx="16134">
                  <c:v>321.70600000000002</c:v>
                </c:pt>
                <c:pt idx="16135">
                  <c:v>321.71600000000001</c:v>
                </c:pt>
                <c:pt idx="16136">
                  <c:v>321.73099999999999</c:v>
                </c:pt>
                <c:pt idx="16137">
                  <c:v>321.77499999999998</c:v>
                </c:pt>
                <c:pt idx="16138">
                  <c:v>321.85399999999998</c:v>
                </c:pt>
                <c:pt idx="16139">
                  <c:v>321.94299999999998</c:v>
                </c:pt>
                <c:pt idx="16140">
                  <c:v>322.03100000000001</c:v>
                </c:pt>
                <c:pt idx="16141">
                  <c:v>322.11700000000002</c:v>
                </c:pt>
                <c:pt idx="16142">
                  <c:v>322.11799999999999</c:v>
                </c:pt>
                <c:pt idx="16143">
                  <c:v>322.11799999999999</c:v>
                </c:pt>
                <c:pt idx="16144">
                  <c:v>322.11799999999999</c:v>
                </c:pt>
                <c:pt idx="16145">
                  <c:v>322.12400000000002</c:v>
                </c:pt>
                <c:pt idx="16146">
                  <c:v>322.13299999999998</c:v>
                </c:pt>
                <c:pt idx="16147">
                  <c:v>322.14400000000001</c:v>
                </c:pt>
                <c:pt idx="16148">
                  <c:v>322.15699999999998</c:v>
                </c:pt>
                <c:pt idx="16149">
                  <c:v>322.17200000000003</c:v>
                </c:pt>
                <c:pt idx="16150">
                  <c:v>322.18700000000001</c:v>
                </c:pt>
                <c:pt idx="16151">
                  <c:v>322.2</c:v>
                </c:pt>
                <c:pt idx="16152">
                  <c:v>322.21100000000001</c:v>
                </c:pt>
                <c:pt idx="16153">
                  <c:v>322.22300000000001</c:v>
                </c:pt>
                <c:pt idx="16154">
                  <c:v>322.23500000000001</c:v>
                </c:pt>
                <c:pt idx="16155">
                  <c:v>322.24599999999998</c:v>
                </c:pt>
                <c:pt idx="16156">
                  <c:v>322.27100000000002</c:v>
                </c:pt>
                <c:pt idx="16157">
                  <c:v>322.32799999999997</c:v>
                </c:pt>
                <c:pt idx="16158">
                  <c:v>322.411</c:v>
                </c:pt>
                <c:pt idx="16159">
                  <c:v>322.50099999999998</c:v>
                </c:pt>
                <c:pt idx="16160">
                  <c:v>322.59300000000002</c:v>
                </c:pt>
                <c:pt idx="16161">
                  <c:v>322.673</c:v>
                </c:pt>
                <c:pt idx="16162">
                  <c:v>322.68400000000003</c:v>
                </c:pt>
                <c:pt idx="16163">
                  <c:v>322.68400000000003</c:v>
                </c:pt>
                <c:pt idx="16164">
                  <c:v>322.68700000000001</c:v>
                </c:pt>
                <c:pt idx="16165">
                  <c:v>322.69400000000002</c:v>
                </c:pt>
                <c:pt idx="16166">
                  <c:v>322.70299999999997</c:v>
                </c:pt>
                <c:pt idx="16167">
                  <c:v>322.71300000000002</c:v>
                </c:pt>
                <c:pt idx="16168">
                  <c:v>322.72300000000001</c:v>
                </c:pt>
                <c:pt idx="16169">
                  <c:v>322.73399999999998</c:v>
                </c:pt>
                <c:pt idx="16170">
                  <c:v>322.74599999999998</c:v>
                </c:pt>
                <c:pt idx="16171">
                  <c:v>322.75799999999998</c:v>
                </c:pt>
                <c:pt idx="16172">
                  <c:v>322.76799999999997</c:v>
                </c:pt>
                <c:pt idx="16173">
                  <c:v>322.77800000000002</c:v>
                </c:pt>
                <c:pt idx="16174">
                  <c:v>322.78899999999999</c:v>
                </c:pt>
                <c:pt idx="16175">
                  <c:v>322.8</c:v>
                </c:pt>
                <c:pt idx="16176">
                  <c:v>322.81099999999998</c:v>
                </c:pt>
                <c:pt idx="16177">
                  <c:v>322.82100000000003</c:v>
                </c:pt>
                <c:pt idx="16178">
                  <c:v>322.85300000000001</c:v>
                </c:pt>
                <c:pt idx="16179">
                  <c:v>322.92399999999998</c:v>
                </c:pt>
                <c:pt idx="16180">
                  <c:v>323.01400000000001</c:v>
                </c:pt>
                <c:pt idx="16181">
                  <c:v>323.101</c:v>
                </c:pt>
                <c:pt idx="16182">
                  <c:v>323.15499999999997</c:v>
                </c:pt>
                <c:pt idx="16183">
                  <c:v>323.15499999999997</c:v>
                </c:pt>
                <c:pt idx="16184">
                  <c:v>323.15499999999997</c:v>
                </c:pt>
                <c:pt idx="16185">
                  <c:v>323.17200000000003</c:v>
                </c:pt>
                <c:pt idx="16186">
                  <c:v>323.21800000000002</c:v>
                </c:pt>
                <c:pt idx="16187">
                  <c:v>323.27999999999997</c:v>
                </c:pt>
                <c:pt idx="16188">
                  <c:v>323.31299999999999</c:v>
                </c:pt>
                <c:pt idx="16189">
                  <c:v>323.32499999999999</c:v>
                </c:pt>
                <c:pt idx="16190">
                  <c:v>323.33199999999999</c:v>
                </c:pt>
                <c:pt idx="16191">
                  <c:v>323.339</c:v>
                </c:pt>
                <c:pt idx="16192">
                  <c:v>323.346</c:v>
                </c:pt>
                <c:pt idx="16193">
                  <c:v>323.36</c:v>
                </c:pt>
                <c:pt idx="16194">
                  <c:v>323.38900000000001</c:v>
                </c:pt>
                <c:pt idx="16195">
                  <c:v>323.42599999999999</c:v>
                </c:pt>
                <c:pt idx="16196">
                  <c:v>323.45100000000002</c:v>
                </c:pt>
                <c:pt idx="16197">
                  <c:v>323.46199999999999</c:v>
                </c:pt>
                <c:pt idx="16198">
                  <c:v>323.46199999999999</c:v>
                </c:pt>
                <c:pt idx="16199">
                  <c:v>323.46199999999999</c:v>
                </c:pt>
                <c:pt idx="16200">
                  <c:v>323.46600000000001</c:v>
                </c:pt>
                <c:pt idx="16201">
                  <c:v>323.47899999999998</c:v>
                </c:pt>
                <c:pt idx="16202">
                  <c:v>323.52300000000002</c:v>
                </c:pt>
                <c:pt idx="16203">
                  <c:v>323.57</c:v>
                </c:pt>
                <c:pt idx="16204">
                  <c:v>323.60300000000001</c:v>
                </c:pt>
                <c:pt idx="16205">
                  <c:v>323.63</c:v>
                </c:pt>
                <c:pt idx="16206">
                  <c:v>323.661</c:v>
                </c:pt>
                <c:pt idx="16207">
                  <c:v>323.68700000000001</c:v>
                </c:pt>
                <c:pt idx="16208">
                  <c:v>323.69499999999999</c:v>
                </c:pt>
                <c:pt idx="16209">
                  <c:v>323.69499999999999</c:v>
                </c:pt>
                <c:pt idx="16210">
                  <c:v>323.69799999999998</c:v>
                </c:pt>
                <c:pt idx="16211">
                  <c:v>323.70800000000003</c:v>
                </c:pt>
                <c:pt idx="16212">
                  <c:v>323.71499999999997</c:v>
                </c:pt>
                <c:pt idx="16213">
                  <c:v>323.71499999999997</c:v>
                </c:pt>
                <c:pt idx="16214">
                  <c:v>323.71499999999997</c:v>
                </c:pt>
                <c:pt idx="16215">
                  <c:v>323.71499999999997</c:v>
                </c:pt>
                <c:pt idx="16216">
                  <c:v>323.71499999999997</c:v>
                </c:pt>
                <c:pt idx="16217">
                  <c:v>323.71499999999997</c:v>
                </c:pt>
                <c:pt idx="16218">
                  <c:v>323.71600000000001</c:v>
                </c:pt>
                <c:pt idx="16219">
                  <c:v>323.72000000000003</c:v>
                </c:pt>
                <c:pt idx="16220">
                  <c:v>323.72300000000001</c:v>
                </c:pt>
                <c:pt idx="16221">
                  <c:v>323.72899999999998</c:v>
                </c:pt>
                <c:pt idx="16222">
                  <c:v>323.73599999999999</c:v>
                </c:pt>
                <c:pt idx="16223">
                  <c:v>323.745</c:v>
                </c:pt>
                <c:pt idx="16224">
                  <c:v>323.75400000000002</c:v>
                </c:pt>
                <c:pt idx="16225">
                  <c:v>323.76499999999999</c:v>
                </c:pt>
                <c:pt idx="16226">
                  <c:v>323.77800000000002</c:v>
                </c:pt>
                <c:pt idx="16227">
                  <c:v>323.79000000000002</c:v>
                </c:pt>
                <c:pt idx="16228">
                  <c:v>323.8</c:v>
                </c:pt>
                <c:pt idx="16229">
                  <c:v>323.81</c:v>
                </c:pt>
                <c:pt idx="16230">
                  <c:v>323.82100000000003</c:v>
                </c:pt>
                <c:pt idx="16231">
                  <c:v>323.83199999999999</c:v>
                </c:pt>
                <c:pt idx="16232">
                  <c:v>323.84300000000002</c:v>
                </c:pt>
                <c:pt idx="16233">
                  <c:v>323.86200000000002</c:v>
                </c:pt>
                <c:pt idx="16234">
                  <c:v>323.91300000000001</c:v>
                </c:pt>
                <c:pt idx="16235">
                  <c:v>324.00299999999999</c:v>
                </c:pt>
                <c:pt idx="16236">
                  <c:v>324.09399999999999</c:v>
                </c:pt>
                <c:pt idx="16237">
                  <c:v>324.16000000000003</c:v>
                </c:pt>
                <c:pt idx="16238">
                  <c:v>324.16800000000001</c:v>
                </c:pt>
                <c:pt idx="16239">
                  <c:v>324.16800000000001</c:v>
                </c:pt>
                <c:pt idx="16240">
                  <c:v>324.17200000000003</c:v>
                </c:pt>
                <c:pt idx="16241">
                  <c:v>324.18</c:v>
                </c:pt>
                <c:pt idx="16242">
                  <c:v>324.18900000000002</c:v>
                </c:pt>
                <c:pt idx="16243">
                  <c:v>324.2</c:v>
                </c:pt>
                <c:pt idx="16244">
                  <c:v>324.214</c:v>
                </c:pt>
                <c:pt idx="16245">
                  <c:v>324.22699999999998</c:v>
                </c:pt>
                <c:pt idx="16246">
                  <c:v>324.24099999999999</c:v>
                </c:pt>
                <c:pt idx="16247">
                  <c:v>324.25400000000002</c:v>
                </c:pt>
                <c:pt idx="16248">
                  <c:v>324.26600000000002</c:v>
                </c:pt>
                <c:pt idx="16249">
                  <c:v>324.27699999999999</c:v>
                </c:pt>
                <c:pt idx="16250">
                  <c:v>324.28800000000001</c:v>
                </c:pt>
                <c:pt idx="16251">
                  <c:v>324.31</c:v>
                </c:pt>
                <c:pt idx="16252">
                  <c:v>324.363</c:v>
                </c:pt>
                <c:pt idx="16253">
                  <c:v>324.44499999999999</c:v>
                </c:pt>
                <c:pt idx="16254">
                  <c:v>324.529</c:v>
                </c:pt>
                <c:pt idx="16255">
                  <c:v>324.57900000000001</c:v>
                </c:pt>
                <c:pt idx="16256">
                  <c:v>324.57900000000001</c:v>
                </c:pt>
                <c:pt idx="16257">
                  <c:v>324.57900000000001</c:v>
                </c:pt>
                <c:pt idx="16258">
                  <c:v>324.58499999999998</c:v>
                </c:pt>
                <c:pt idx="16259">
                  <c:v>324.59399999999999</c:v>
                </c:pt>
                <c:pt idx="16260">
                  <c:v>324.60500000000002</c:v>
                </c:pt>
                <c:pt idx="16261">
                  <c:v>324.61799999999999</c:v>
                </c:pt>
                <c:pt idx="16262">
                  <c:v>324.63200000000001</c:v>
                </c:pt>
                <c:pt idx="16263">
                  <c:v>324.64400000000001</c:v>
                </c:pt>
                <c:pt idx="16264">
                  <c:v>324.65499999999997</c:v>
                </c:pt>
                <c:pt idx="16265">
                  <c:v>324.666</c:v>
                </c:pt>
                <c:pt idx="16266">
                  <c:v>324.678</c:v>
                </c:pt>
                <c:pt idx="16267">
                  <c:v>324.69400000000002</c:v>
                </c:pt>
                <c:pt idx="16268">
                  <c:v>324.74299999999999</c:v>
                </c:pt>
                <c:pt idx="16269">
                  <c:v>324.82900000000001</c:v>
                </c:pt>
                <c:pt idx="16270">
                  <c:v>324.91000000000003</c:v>
                </c:pt>
                <c:pt idx="16271">
                  <c:v>324.93700000000001</c:v>
                </c:pt>
                <c:pt idx="16272">
                  <c:v>324.93700000000001</c:v>
                </c:pt>
                <c:pt idx="16273">
                  <c:v>324.94299999999998</c:v>
                </c:pt>
                <c:pt idx="16274">
                  <c:v>324.95100000000002</c:v>
                </c:pt>
                <c:pt idx="16275">
                  <c:v>324.96100000000001</c:v>
                </c:pt>
                <c:pt idx="16276">
                  <c:v>324.97300000000001</c:v>
                </c:pt>
                <c:pt idx="16277">
                  <c:v>324.98599999999999</c:v>
                </c:pt>
                <c:pt idx="16278">
                  <c:v>325</c:v>
                </c:pt>
                <c:pt idx="16279">
                  <c:v>325.012</c:v>
                </c:pt>
                <c:pt idx="16280">
                  <c:v>325.02300000000002</c:v>
                </c:pt>
                <c:pt idx="16281">
                  <c:v>325.03399999999999</c:v>
                </c:pt>
                <c:pt idx="16282">
                  <c:v>325.05099999999999</c:v>
                </c:pt>
                <c:pt idx="16283">
                  <c:v>325.089</c:v>
                </c:pt>
                <c:pt idx="16284">
                  <c:v>325.14800000000002</c:v>
                </c:pt>
                <c:pt idx="16285">
                  <c:v>325.17500000000001</c:v>
                </c:pt>
                <c:pt idx="16286">
                  <c:v>325.17500000000001</c:v>
                </c:pt>
                <c:pt idx="16287">
                  <c:v>325.18099999999998</c:v>
                </c:pt>
                <c:pt idx="16288">
                  <c:v>325.19</c:v>
                </c:pt>
                <c:pt idx="16289">
                  <c:v>325.19900000000001</c:v>
                </c:pt>
                <c:pt idx="16290">
                  <c:v>325.21199999999999</c:v>
                </c:pt>
                <c:pt idx="16291">
                  <c:v>325.22500000000002</c:v>
                </c:pt>
                <c:pt idx="16292">
                  <c:v>325.23899999999998</c:v>
                </c:pt>
                <c:pt idx="16293">
                  <c:v>325.25099999999998</c:v>
                </c:pt>
                <c:pt idx="16294">
                  <c:v>325.262</c:v>
                </c:pt>
                <c:pt idx="16295">
                  <c:v>325.27300000000002</c:v>
                </c:pt>
                <c:pt idx="16296">
                  <c:v>325.286</c:v>
                </c:pt>
                <c:pt idx="16297">
                  <c:v>325.30900000000003</c:v>
                </c:pt>
                <c:pt idx="16298">
                  <c:v>325.35899999999998</c:v>
                </c:pt>
                <c:pt idx="16299">
                  <c:v>325.39</c:v>
                </c:pt>
                <c:pt idx="16300">
                  <c:v>325.40300000000002</c:v>
                </c:pt>
                <c:pt idx="16301">
                  <c:v>325.404</c:v>
                </c:pt>
                <c:pt idx="16302">
                  <c:v>325.404</c:v>
                </c:pt>
                <c:pt idx="16303">
                  <c:v>325.404</c:v>
                </c:pt>
                <c:pt idx="16304">
                  <c:v>325.404</c:v>
                </c:pt>
                <c:pt idx="16305">
                  <c:v>325.404</c:v>
                </c:pt>
                <c:pt idx="16306">
                  <c:v>325.404</c:v>
                </c:pt>
                <c:pt idx="16307">
                  <c:v>325.404</c:v>
                </c:pt>
                <c:pt idx="16308">
                  <c:v>325.40800000000002</c:v>
                </c:pt>
                <c:pt idx="16309">
                  <c:v>325.41399999999999</c:v>
                </c:pt>
                <c:pt idx="16310">
                  <c:v>325.42</c:v>
                </c:pt>
                <c:pt idx="16311">
                  <c:v>325.42599999999999</c:v>
                </c:pt>
                <c:pt idx="16312">
                  <c:v>325.43200000000002</c:v>
                </c:pt>
                <c:pt idx="16313">
                  <c:v>325.43799999999999</c:v>
                </c:pt>
                <c:pt idx="16314">
                  <c:v>325.45100000000002</c:v>
                </c:pt>
                <c:pt idx="16315">
                  <c:v>325.47800000000001</c:v>
                </c:pt>
                <c:pt idx="16316">
                  <c:v>325.49799999999999</c:v>
                </c:pt>
                <c:pt idx="16317">
                  <c:v>325.49799999999999</c:v>
                </c:pt>
                <c:pt idx="16318">
                  <c:v>325.50599999999997</c:v>
                </c:pt>
                <c:pt idx="16319">
                  <c:v>325.51499999999999</c:v>
                </c:pt>
                <c:pt idx="16320">
                  <c:v>325.52499999999998</c:v>
                </c:pt>
                <c:pt idx="16321">
                  <c:v>325.53699999999998</c:v>
                </c:pt>
                <c:pt idx="16322">
                  <c:v>325.55</c:v>
                </c:pt>
                <c:pt idx="16323">
                  <c:v>325.56200000000001</c:v>
                </c:pt>
                <c:pt idx="16324">
                  <c:v>325.572</c:v>
                </c:pt>
                <c:pt idx="16325">
                  <c:v>325.58199999999999</c:v>
                </c:pt>
                <c:pt idx="16326">
                  <c:v>325.59300000000002</c:v>
                </c:pt>
                <c:pt idx="16327">
                  <c:v>325.60399999999998</c:v>
                </c:pt>
                <c:pt idx="16328">
                  <c:v>325.61900000000003</c:v>
                </c:pt>
                <c:pt idx="16329">
                  <c:v>325.65199999999999</c:v>
                </c:pt>
                <c:pt idx="16330">
                  <c:v>325.70299999999997</c:v>
                </c:pt>
                <c:pt idx="16331">
                  <c:v>325.74700000000001</c:v>
                </c:pt>
                <c:pt idx="16332">
                  <c:v>325.74700000000001</c:v>
                </c:pt>
                <c:pt idx="16333">
                  <c:v>325.75099999999998</c:v>
                </c:pt>
                <c:pt idx="16334">
                  <c:v>325.76</c:v>
                </c:pt>
                <c:pt idx="16335">
                  <c:v>325.77</c:v>
                </c:pt>
                <c:pt idx="16336">
                  <c:v>325.78100000000001</c:v>
                </c:pt>
                <c:pt idx="16337">
                  <c:v>325.79399999999998</c:v>
                </c:pt>
                <c:pt idx="16338">
                  <c:v>325.80799999999999</c:v>
                </c:pt>
                <c:pt idx="16339">
                  <c:v>325.82100000000003</c:v>
                </c:pt>
                <c:pt idx="16340">
                  <c:v>325.83100000000002</c:v>
                </c:pt>
                <c:pt idx="16341">
                  <c:v>325.84199999999998</c:v>
                </c:pt>
                <c:pt idx="16342">
                  <c:v>325.85399999999998</c:v>
                </c:pt>
                <c:pt idx="16343">
                  <c:v>325.86500000000001</c:v>
                </c:pt>
                <c:pt idx="16344">
                  <c:v>325.87599999999998</c:v>
                </c:pt>
                <c:pt idx="16345">
                  <c:v>325.89100000000002</c:v>
                </c:pt>
                <c:pt idx="16346">
                  <c:v>325.92500000000001</c:v>
                </c:pt>
                <c:pt idx="16347">
                  <c:v>325.99</c:v>
                </c:pt>
                <c:pt idx="16348">
                  <c:v>326.05799999999999</c:v>
                </c:pt>
                <c:pt idx="16349">
                  <c:v>326.08699999999999</c:v>
                </c:pt>
                <c:pt idx="16350">
                  <c:v>326.142</c:v>
                </c:pt>
                <c:pt idx="16351">
                  <c:v>326.14400000000001</c:v>
                </c:pt>
                <c:pt idx="16352">
                  <c:v>326.14400000000001</c:v>
                </c:pt>
                <c:pt idx="16353">
                  <c:v>326.14699999999999</c:v>
                </c:pt>
                <c:pt idx="16354">
                  <c:v>326.15499999999997</c:v>
                </c:pt>
                <c:pt idx="16355">
                  <c:v>326.16500000000002</c:v>
                </c:pt>
                <c:pt idx="16356">
                  <c:v>326.17599999999999</c:v>
                </c:pt>
                <c:pt idx="16357">
                  <c:v>326.18900000000002</c:v>
                </c:pt>
                <c:pt idx="16358">
                  <c:v>326.20100000000002</c:v>
                </c:pt>
                <c:pt idx="16359">
                  <c:v>326.21100000000001</c:v>
                </c:pt>
                <c:pt idx="16360">
                  <c:v>326.22000000000003</c:v>
                </c:pt>
                <c:pt idx="16361">
                  <c:v>326.23099999999999</c:v>
                </c:pt>
                <c:pt idx="16362">
                  <c:v>326.24200000000002</c:v>
                </c:pt>
                <c:pt idx="16363">
                  <c:v>326.25200000000001</c:v>
                </c:pt>
                <c:pt idx="16364">
                  <c:v>326.26600000000002</c:v>
                </c:pt>
                <c:pt idx="16365">
                  <c:v>326.30099999999999</c:v>
                </c:pt>
                <c:pt idx="16366">
                  <c:v>326.35599999999999</c:v>
                </c:pt>
                <c:pt idx="16367">
                  <c:v>326.411</c:v>
                </c:pt>
                <c:pt idx="16368">
                  <c:v>326.44200000000001</c:v>
                </c:pt>
                <c:pt idx="16369">
                  <c:v>326.447</c:v>
                </c:pt>
                <c:pt idx="16370">
                  <c:v>326.44799999999998</c:v>
                </c:pt>
                <c:pt idx="16371">
                  <c:v>326.45499999999998</c:v>
                </c:pt>
                <c:pt idx="16372">
                  <c:v>326.464</c:v>
                </c:pt>
                <c:pt idx="16373">
                  <c:v>326.47399999999999</c:v>
                </c:pt>
                <c:pt idx="16374">
                  <c:v>326.48500000000001</c:v>
                </c:pt>
                <c:pt idx="16375">
                  <c:v>326.49700000000001</c:v>
                </c:pt>
                <c:pt idx="16376">
                  <c:v>326.51100000000002</c:v>
                </c:pt>
                <c:pt idx="16377">
                  <c:v>326.52300000000002</c:v>
                </c:pt>
                <c:pt idx="16378">
                  <c:v>326.53399999999999</c:v>
                </c:pt>
                <c:pt idx="16379">
                  <c:v>326.54500000000002</c:v>
                </c:pt>
                <c:pt idx="16380">
                  <c:v>326.55599999999998</c:v>
                </c:pt>
                <c:pt idx="16381">
                  <c:v>326.56700000000001</c:v>
                </c:pt>
                <c:pt idx="16382">
                  <c:v>326.577</c:v>
                </c:pt>
                <c:pt idx="16383">
                  <c:v>326.58800000000002</c:v>
                </c:pt>
                <c:pt idx="16384">
                  <c:v>326.60300000000001</c:v>
                </c:pt>
                <c:pt idx="16385">
                  <c:v>326.64800000000002</c:v>
                </c:pt>
                <c:pt idx="16386">
                  <c:v>326.72000000000003</c:v>
                </c:pt>
                <c:pt idx="16387">
                  <c:v>326.74299999999999</c:v>
                </c:pt>
                <c:pt idx="16388">
                  <c:v>326.74599999999998</c:v>
                </c:pt>
                <c:pt idx="16389">
                  <c:v>326.75099999999998</c:v>
                </c:pt>
                <c:pt idx="16390">
                  <c:v>326.75599999999997</c:v>
                </c:pt>
                <c:pt idx="16391">
                  <c:v>326.76400000000001</c:v>
                </c:pt>
                <c:pt idx="16392">
                  <c:v>326.774</c:v>
                </c:pt>
                <c:pt idx="16393">
                  <c:v>326.78399999999999</c:v>
                </c:pt>
                <c:pt idx="16394">
                  <c:v>326.79300000000001</c:v>
                </c:pt>
                <c:pt idx="16395">
                  <c:v>326.80200000000002</c:v>
                </c:pt>
                <c:pt idx="16396">
                  <c:v>326.81099999999998</c:v>
                </c:pt>
                <c:pt idx="16397">
                  <c:v>326.82</c:v>
                </c:pt>
                <c:pt idx="16398">
                  <c:v>326.82900000000001</c:v>
                </c:pt>
                <c:pt idx="16399">
                  <c:v>326.83800000000002</c:v>
                </c:pt>
                <c:pt idx="16400">
                  <c:v>326.84699999999998</c:v>
                </c:pt>
                <c:pt idx="16401">
                  <c:v>326.85599999999999</c:v>
                </c:pt>
                <c:pt idx="16402">
                  <c:v>326.86500000000001</c:v>
                </c:pt>
                <c:pt idx="16403">
                  <c:v>326.87400000000002</c:v>
                </c:pt>
                <c:pt idx="16404">
                  <c:v>326.88200000000001</c:v>
                </c:pt>
                <c:pt idx="16405">
                  <c:v>326.89100000000002</c:v>
                </c:pt>
                <c:pt idx="16406">
                  <c:v>326.89999999999998</c:v>
                </c:pt>
                <c:pt idx="16407">
                  <c:v>326.90899999999999</c:v>
                </c:pt>
                <c:pt idx="16408">
                  <c:v>326.91800000000001</c:v>
                </c:pt>
                <c:pt idx="16409">
                  <c:v>326.92700000000002</c:v>
                </c:pt>
                <c:pt idx="16410">
                  <c:v>326.93599999999998</c:v>
                </c:pt>
                <c:pt idx="16411">
                  <c:v>326.94799999999998</c:v>
                </c:pt>
                <c:pt idx="16412">
                  <c:v>326.95699999999999</c:v>
                </c:pt>
                <c:pt idx="16413">
                  <c:v>326.96499999999997</c:v>
                </c:pt>
                <c:pt idx="16414">
                  <c:v>326.97399999999999</c:v>
                </c:pt>
                <c:pt idx="16415">
                  <c:v>326.983</c:v>
                </c:pt>
                <c:pt idx="16416">
                  <c:v>326.99200000000002</c:v>
                </c:pt>
                <c:pt idx="16417">
                  <c:v>327.00099999999998</c:v>
                </c:pt>
                <c:pt idx="16418">
                  <c:v>327.01</c:v>
                </c:pt>
                <c:pt idx="16419">
                  <c:v>327.01900000000001</c:v>
                </c:pt>
                <c:pt idx="16420">
                  <c:v>327.029</c:v>
                </c:pt>
                <c:pt idx="16421">
                  <c:v>327.048</c:v>
                </c:pt>
                <c:pt idx="16422">
                  <c:v>327.09199999999998</c:v>
                </c:pt>
                <c:pt idx="16423">
                  <c:v>327.16500000000002</c:v>
                </c:pt>
                <c:pt idx="16424">
                  <c:v>327.25299999999999</c:v>
                </c:pt>
                <c:pt idx="16425">
                  <c:v>327.34199999999998</c:v>
                </c:pt>
                <c:pt idx="16426">
                  <c:v>327.43099999999998</c:v>
                </c:pt>
                <c:pt idx="16427">
                  <c:v>327.52100000000002</c:v>
                </c:pt>
                <c:pt idx="16428">
                  <c:v>327.59699999999998</c:v>
                </c:pt>
                <c:pt idx="16429">
                  <c:v>327.62299999999999</c:v>
                </c:pt>
                <c:pt idx="16430">
                  <c:v>327.62299999999999</c:v>
                </c:pt>
                <c:pt idx="16431">
                  <c:v>327.62299999999999</c:v>
                </c:pt>
                <c:pt idx="16432">
                  <c:v>327.62299999999999</c:v>
                </c:pt>
                <c:pt idx="16433">
                  <c:v>327.62400000000002</c:v>
                </c:pt>
                <c:pt idx="16434">
                  <c:v>327.64299999999997</c:v>
                </c:pt>
                <c:pt idx="16435">
                  <c:v>327.666</c:v>
                </c:pt>
                <c:pt idx="16436">
                  <c:v>327.666</c:v>
                </c:pt>
                <c:pt idx="16437">
                  <c:v>327.666</c:v>
                </c:pt>
                <c:pt idx="16438">
                  <c:v>327.67</c:v>
                </c:pt>
                <c:pt idx="16439">
                  <c:v>327.678</c:v>
                </c:pt>
                <c:pt idx="16440">
                  <c:v>327.68700000000001</c:v>
                </c:pt>
                <c:pt idx="16441">
                  <c:v>327.69799999999998</c:v>
                </c:pt>
                <c:pt idx="16442">
                  <c:v>327.71</c:v>
                </c:pt>
                <c:pt idx="16443">
                  <c:v>327.72399999999999</c:v>
                </c:pt>
                <c:pt idx="16444">
                  <c:v>327.73399999999998</c:v>
                </c:pt>
                <c:pt idx="16445">
                  <c:v>327.74400000000003</c:v>
                </c:pt>
                <c:pt idx="16446">
                  <c:v>327.75400000000002</c:v>
                </c:pt>
                <c:pt idx="16447">
                  <c:v>327.76499999999999</c:v>
                </c:pt>
                <c:pt idx="16448">
                  <c:v>327.77600000000001</c:v>
                </c:pt>
                <c:pt idx="16449">
                  <c:v>327.78800000000001</c:v>
                </c:pt>
                <c:pt idx="16450">
                  <c:v>327.81400000000002</c:v>
                </c:pt>
                <c:pt idx="16451">
                  <c:v>327.86799999999999</c:v>
                </c:pt>
                <c:pt idx="16452">
                  <c:v>327.93</c:v>
                </c:pt>
                <c:pt idx="16453">
                  <c:v>327.93099999999998</c:v>
                </c:pt>
                <c:pt idx="16454">
                  <c:v>327.93099999999998</c:v>
                </c:pt>
                <c:pt idx="16455">
                  <c:v>327.935</c:v>
                </c:pt>
                <c:pt idx="16456">
                  <c:v>327.94200000000001</c:v>
                </c:pt>
                <c:pt idx="16457">
                  <c:v>327.95100000000002</c:v>
                </c:pt>
                <c:pt idx="16458">
                  <c:v>327.96100000000001</c:v>
                </c:pt>
                <c:pt idx="16459">
                  <c:v>327.97199999999998</c:v>
                </c:pt>
                <c:pt idx="16460">
                  <c:v>327.983</c:v>
                </c:pt>
                <c:pt idx="16461">
                  <c:v>327.99400000000003</c:v>
                </c:pt>
                <c:pt idx="16462">
                  <c:v>328.00799999999998</c:v>
                </c:pt>
                <c:pt idx="16463">
                  <c:v>328.02199999999999</c:v>
                </c:pt>
                <c:pt idx="16464">
                  <c:v>328.03500000000003</c:v>
                </c:pt>
                <c:pt idx="16465">
                  <c:v>328.04399999999998</c:v>
                </c:pt>
                <c:pt idx="16466">
                  <c:v>328.05500000000001</c:v>
                </c:pt>
                <c:pt idx="16467">
                  <c:v>328.06599999999997</c:v>
                </c:pt>
                <c:pt idx="16468">
                  <c:v>328.07799999999997</c:v>
                </c:pt>
                <c:pt idx="16469">
                  <c:v>328.089</c:v>
                </c:pt>
                <c:pt idx="16470">
                  <c:v>328.10199999999998</c:v>
                </c:pt>
                <c:pt idx="16471">
                  <c:v>328.12900000000002</c:v>
                </c:pt>
                <c:pt idx="16472">
                  <c:v>328.185</c:v>
                </c:pt>
                <c:pt idx="16473">
                  <c:v>328.23399999999998</c:v>
                </c:pt>
                <c:pt idx="16474">
                  <c:v>328.23399999999998</c:v>
                </c:pt>
                <c:pt idx="16475">
                  <c:v>328.23700000000002</c:v>
                </c:pt>
                <c:pt idx="16476">
                  <c:v>328.245</c:v>
                </c:pt>
                <c:pt idx="16477">
                  <c:v>328.25400000000002</c:v>
                </c:pt>
                <c:pt idx="16478">
                  <c:v>328.26400000000001</c:v>
                </c:pt>
                <c:pt idx="16479">
                  <c:v>328.27600000000001</c:v>
                </c:pt>
                <c:pt idx="16480">
                  <c:v>328.28899999999999</c:v>
                </c:pt>
                <c:pt idx="16481">
                  <c:v>328.303</c:v>
                </c:pt>
                <c:pt idx="16482">
                  <c:v>328.31599999999997</c:v>
                </c:pt>
                <c:pt idx="16483">
                  <c:v>328.32499999999999</c:v>
                </c:pt>
                <c:pt idx="16484">
                  <c:v>328.33699999999999</c:v>
                </c:pt>
                <c:pt idx="16485">
                  <c:v>328.34899999999999</c:v>
                </c:pt>
                <c:pt idx="16486">
                  <c:v>328.36</c:v>
                </c:pt>
                <c:pt idx="16487">
                  <c:v>328.36900000000003</c:v>
                </c:pt>
                <c:pt idx="16488">
                  <c:v>328.387</c:v>
                </c:pt>
                <c:pt idx="16489">
                  <c:v>328.43099999999998</c:v>
                </c:pt>
                <c:pt idx="16490">
                  <c:v>328.49900000000002</c:v>
                </c:pt>
                <c:pt idx="16491">
                  <c:v>328.57600000000002</c:v>
                </c:pt>
                <c:pt idx="16492">
                  <c:v>328.6</c:v>
                </c:pt>
                <c:pt idx="16493">
                  <c:v>328.6</c:v>
                </c:pt>
                <c:pt idx="16494">
                  <c:v>328.60300000000001</c:v>
                </c:pt>
                <c:pt idx="16495">
                  <c:v>328.61</c:v>
                </c:pt>
                <c:pt idx="16496">
                  <c:v>328.62099999999998</c:v>
                </c:pt>
                <c:pt idx="16497">
                  <c:v>328.63499999999999</c:v>
                </c:pt>
                <c:pt idx="16498">
                  <c:v>328.649</c:v>
                </c:pt>
                <c:pt idx="16499">
                  <c:v>328.661</c:v>
                </c:pt>
                <c:pt idx="16500">
                  <c:v>328.67200000000003</c:v>
                </c:pt>
                <c:pt idx="16501">
                  <c:v>328.68400000000003</c:v>
                </c:pt>
                <c:pt idx="16502">
                  <c:v>328.69499999999999</c:v>
                </c:pt>
                <c:pt idx="16503">
                  <c:v>328.709</c:v>
                </c:pt>
                <c:pt idx="16504">
                  <c:v>328.73399999999998</c:v>
                </c:pt>
                <c:pt idx="16505">
                  <c:v>328.77</c:v>
                </c:pt>
                <c:pt idx="16506">
                  <c:v>328.78699999999998</c:v>
                </c:pt>
                <c:pt idx="16507">
                  <c:v>328.78800000000001</c:v>
                </c:pt>
                <c:pt idx="16508">
                  <c:v>328.79500000000002</c:v>
                </c:pt>
                <c:pt idx="16509">
                  <c:v>328.80399999999997</c:v>
                </c:pt>
                <c:pt idx="16510">
                  <c:v>328.81599999999997</c:v>
                </c:pt>
                <c:pt idx="16511">
                  <c:v>328.83100000000002</c:v>
                </c:pt>
                <c:pt idx="16512">
                  <c:v>328.84500000000003</c:v>
                </c:pt>
                <c:pt idx="16513">
                  <c:v>328.85599999999999</c:v>
                </c:pt>
                <c:pt idx="16514">
                  <c:v>328.86599999999999</c:v>
                </c:pt>
                <c:pt idx="16515">
                  <c:v>328.87700000000001</c:v>
                </c:pt>
                <c:pt idx="16516">
                  <c:v>328.892</c:v>
                </c:pt>
                <c:pt idx="16517">
                  <c:v>328.928</c:v>
                </c:pt>
                <c:pt idx="16518">
                  <c:v>328.995</c:v>
                </c:pt>
                <c:pt idx="16519">
                  <c:v>329.04899999999998</c:v>
                </c:pt>
                <c:pt idx="16520">
                  <c:v>329.05900000000003</c:v>
                </c:pt>
                <c:pt idx="16521">
                  <c:v>329.065</c:v>
                </c:pt>
                <c:pt idx="16522">
                  <c:v>329.07400000000001</c:v>
                </c:pt>
                <c:pt idx="16523">
                  <c:v>329.08499999999998</c:v>
                </c:pt>
                <c:pt idx="16524">
                  <c:v>329.09800000000001</c:v>
                </c:pt>
                <c:pt idx="16525">
                  <c:v>329.11200000000002</c:v>
                </c:pt>
                <c:pt idx="16526">
                  <c:v>329.12400000000002</c:v>
                </c:pt>
                <c:pt idx="16527">
                  <c:v>329.13400000000001</c:v>
                </c:pt>
                <c:pt idx="16528">
                  <c:v>329.14600000000002</c:v>
                </c:pt>
                <c:pt idx="16529">
                  <c:v>329.15699999999998</c:v>
                </c:pt>
                <c:pt idx="16530">
                  <c:v>329.18700000000001</c:v>
                </c:pt>
                <c:pt idx="16531">
                  <c:v>329.24599999999998</c:v>
                </c:pt>
                <c:pt idx="16532">
                  <c:v>329.32400000000001</c:v>
                </c:pt>
                <c:pt idx="16533">
                  <c:v>329.38200000000001</c:v>
                </c:pt>
                <c:pt idx="16534">
                  <c:v>329.404</c:v>
                </c:pt>
                <c:pt idx="16535">
                  <c:v>329.404</c:v>
                </c:pt>
                <c:pt idx="16536">
                  <c:v>329.404</c:v>
                </c:pt>
                <c:pt idx="16537">
                  <c:v>329.404</c:v>
                </c:pt>
                <c:pt idx="16538">
                  <c:v>329.40699999999998</c:v>
                </c:pt>
                <c:pt idx="16539">
                  <c:v>329.416</c:v>
                </c:pt>
                <c:pt idx="16540">
                  <c:v>329.42399999999998</c:v>
                </c:pt>
                <c:pt idx="16541">
                  <c:v>329.43299999999999</c:v>
                </c:pt>
                <c:pt idx="16542">
                  <c:v>329.44299999999998</c:v>
                </c:pt>
                <c:pt idx="16543">
                  <c:v>329.45400000000001</c:v>
                </c:pt>
                <c:pt idx="16544">
                  <c:v>329.46699999999998</c:v>
                </c:pt>
                <c:pt idx="16545">
                  <c:v>329.48099999999999</c:v>
                </c:pt>
                <c:pt idx="16546">
                  <c:v>329.49299999999999</c:v>
                </c:pt>
                <c:pt idx="16547">
                  <c:v>329.50299999999999</c:v>
                </c:pt>
                <c:pt idx="16548">
                  <c:v>329.51299999999998</c:v>
                </c:pt>
                <c:pt idx="16549">
                  <c:v>329.524</c:v>
                </c:pt>
                <c:pt idx="16550">
                  <c:v>329.53399999999999</c:v>
                </c:pt>
                <c:pt idx="16551">
                  <c:v>329.56099999999998</c:v>
                </c:pt>
                <c:pt idx="16552">
                  <c:v>329.63</c:v>
                </c:pt>
                <c:pt idx="16553">
                  <c:v>329.69</c:v>
                </c:pt>
                <c:pt idx="16554">
                  <c:v>329.738</c:v>
                </c:pt>
                <c:pt idx="16555">
                  <c:v>329.75200000000001</c:v>
                </c:pt>
                <c:pt idx="16556">
                  <c:v>329.75200000000001</c:v>
                </c:pt>
                <c:pt idx="16557">
                  <c:v>329.75200000000001</c:v>
                </c:pt>
                <c:pt idx="16558">
                  <c:v>329.75700000000001</c:v>
                </c:pt>
                <c:pt idx="16559">
                  <c:v>329.76499999999999</c:v>
                </c:pt>
                <c:pt idx="16560">
                  <c:v>329.77499999999998</c:v>
                </c:pt>
                <c:pt idx="16561">
                  <c:v>329.78899999999999</c:v>
                </c:pt>
                <c:pt idx="16562">
                  <c:v>329.803</c:v>
                </c:pt>
                <c:pt idx="16563">
                  <c:v>329.81599999999997</c:v>
                </c:pt>
                <c:pt idx="16564">
                  <c:v>329.82799999999997</c:v>
                </c:pt>
                <c:pt idx="16565">
                  <c:v>329.84</c:v>
                </c:pt>
                <c:pt idx="16566">
                  <c:v>329.851</c:v>
                </c:pt>
                <c:pt idx="16567">
                  <c:v>329.86200000000002</c:v>
                </c:pt>
                <c:pt idx="16568">
                  <c:v>329.88299999999998</c:v>
                </c:pt>
                <c:pt idx="16569">
                  <c:v>329.923</c:v>
                </c:pt>
                <c:pt idx="16570">
                  <c:v>329.93400000000003</c:v>
                </c:pt>
                <c:pt idx="16571">
                  <c:v>329.93400000000003</c:v>
                </c:pt>
                <c:pt idx="16572">
                  <c:v>329.94</c:v>
                </c:pt>
                <c:pt idx="16573">
                  <c:v>329.94900000000001</c:v>
                </c:pt>
                <c:pt idx="16574">
                  <c:v>329.96</c:v>
                </c:pt>
                <c:pt idx="16575">
                  <c:v>329.97199999999998</c:v>
                </c:pt>
                <c:pt idx="16576">
                  <c:v>329.98500000000001</c:v>
                </c:pt>
                <c:pt idx="16577">
                  <c:v>329.99900000000002</c:v>
                </c:pt>
                <c:pt idx="16578">
                  <c:v>330.01</c:v>
                </c:pt>
                <c:pt idx="16579">
                  <c:v>330.02</c:v>
                </c:pt>
                <c:pt idx="16580">
                  <c:v>330.03100000000001</c:v>
                </c:pt>
                <c:pt idx="16581">
                  <c:v>330.04300000000001</c:v>
                </c:pt>
                <c:pt idx="16582">
                  <c:v>330.05399999999997</c:v>
                </c:pt>
                <c:pt idx="16583">
                  <c:v>330.07299999999998</c:v>
                </c:pt>
                <c:pt idx="16584">
                  <c:v>330.11500000000001</c:v>
                </c:pt>
                <c:pt idx="16585">
                  <c:v>330.149</c:v>
                </c:pt>
                <c:pt idx="16586">
                  <c:v>330.15499999999997</c:v>
                </c:pt>
                <c:pt idx="16587">
                  <c:v>330.15499999999997</c:v>
                </c:pt>
                <c:pt idx="16588">
                  <c:v>330.161</c:v>
                </c:pt>
                <c:pt idx="16589">
                  <c:v>330.16800000000001</c:v>
                </c:pt>
                <c:pt idx="16590">
                  <c:v>330.17099999999999</c:v>
                </c:pt>
                <c:pt idx="16591">
                  <c:v>330.17200000000003</c:v>
                </c:pt>
                <c:pt idx="16592">
                  <c:v>330.17399999999998</c:v>
                </c:pt>
                <c:pt idx="16593">
                  <c:v>330.17599999999999</c:v>
                </c:pt>
                <c:pt idx="16594">
                  <c:v>330.178</c:v>
                </c:pt>
                <c:pt idx="16595">
                  <c:v>330.17899999999997</c:v>
                </c:pt>
                <c:pt idx="16596">
                  <c:v>330.18099999999998</c:v>
                </c:pt>
                <c:pt idx="16597">
                  <c:v>330.18299999999999</c:v>
                </c:pt>
                <c:pt idx="16598">
                  <c:v>330.185</c:v>
                </c:pt>
                <c:pt idx="16599">
                  <c:v>330.18700000000001</c:v>
                </c:pt>
                <c:pt idx="16600">
                  <c:v>330.19</c:v>
                </c:pt>
                <c:pt idx="16601">
                  <c:v>330.19299999999998</c:v>
                </c:pt>
                <c:pt idx="16602">
                  <c:v>330.19499999999999</c:v>
                </c:pt>
                <c:pt idx="16603">
                  <c:v>330.19600000000003</c:v>
                </c:pt>
                <c:pt idx="16604">
                  <c:v>330.19799999999998</c:v>
                </c:pt>
                <c:pt idx="16605">
                  <c:v>330.2</c:v>
                </c:pt>
                <c:pt idx="16606">
                  <c:v>330.202</c:v>
                </c:pt>
                <c:pt idx="16607">
                  <c:v>330.20299999999997</c:v>
                </c:pt>
                <c:pt idx="16608">
                  <c:v>330.20499999999998</c:v>
                </c:pt>
                <c:pt idx="16609">
                  <c:v>330.20699999999999</c:v>
                </c:pt>
                <c:pt idx="16610">
                  <c:v>330.209</c:v>
                </c:pt>
                <c:pt idx="16611">
                  <c:v>330.21</c:v>
                </c:pt>
                <c:pt idx="16612">
                  <c:v>330.21100000000001</c:v>
                </c:pt>
                <c:pt idx="16613">
                  <c:v>330.21100000000001</c:v>
                </c:pt>
                <c:pt idx="16614">
                  <c:v>330.21199999999999</c:v>
                </c:pt>
                <c:pt idx="16615">
                  <c:v>330.21300000000002</c:v>
                </c:pt>
                <c:pt idx="16616">
                  <c:v>330.21300000000002</c:v>
                </c:pt>
                <c:pt idx="16617">
                  <c:v>330.21300000000002</c:v>
                </c:pt>
                <c:pt idx="16618">
                  <c:v>330.21300000000002</c:v>
                </c:pt>
                <c:pt idx="16619">
                  <c:v>330.21300000000002</c:v>
                </c:pt>
                <c:pt idx="16620">
                  <c:v>330.21300000000002</c:v>
                </c:pt>
                <c:pt idx="16621">
                  <c:v>330.21300000000002</c:v>
                </c:pt>
                <c:pt idx="16622">
                  <c:v>330.21300000000002</c:v>
                </c:pt>
                <c:pt idx="16623">
                  <c:v>330.21300000000002</c:v>
                </c:pt>
                <c:pt idx="16624">
                  <c:v>330.21300000000002</c:v>
                </c:pt>
                <c:pt idx="16625">
                  <c:v>330.21300000000002</c:v>
                </c:pt>
                <c:pt idx="16626">
                  <c:v>330.21300000000002</c:v>
                </c:pt>
                <c:pt idx="16627">
                  <c:v>330.21300000000002</c:v>
                </c:pt>
                <c:pt idx="16628">
                  <c:v>330.21300000000002</c:v>
                </c:pt>
                <c:pt idx="16629">
                  <c:v>330.21300000000002</c:v>
                </c:pt>
                <c:pt idx="16630">
                  <c:v>330.21300000000002</c:v>
                </c:pt>
                <c:pt idx="16631">
                  <c:v>330.21300000000002</c:v>
                </c:pt>
                <c:pt idx="16632">
                  <c:v>330.21300000000002</c:v>
                </c:pt>
                <c:pt idx="16633">
                  <c:v>330.21300000000002</c:v>
                </c:pt>
                <c:pt idx="16634">
                  <c:v>330.21300000000002</c:v>
                </c:pt>
                <c:pt idx="16635">
                  <c:v>330.21300000000002</c:v>
                </c:pt>
                <c:pt idx="16636">
                  <c:v>330.21699999999998</c:v>
                </c:pt>
                <c:pt idx="16637">
                  <c:v>330.22</c:v>
                </c:pt>
                <c:pt idx="16638">
                  <c:v>330.22800000000001</c:v>
                </c:pt>
                <c:pt idx="16639">
                  <c:v>330.23700000000002</c:v>
                </c:pt>
                <c:pt idx="16640">
                  <c:v>330.24799999999999</c:v>
                </c:pt>
                <c:pt idx="16641">
                  <c:v>330.255</c:v>
                </c:pt>
                <c:pt idx="16642">
                  <c:v>330.26299999999998</c:v>
                </c:pt>
                <c:pt idx="16643">
                  <c:v>330.27</c:v>
                </c:pt>
                <c:pt idx="16644">
                  <c:v>330.27499999999998</c:v>
                </c:pt>
                <c:pt idx="16645">
                  <c:v>330.28100000000001</c:v>
                </c:pt>
                <c:pt idx="16646">
                  <c:v>330.28500000000003</c:v>
                </c:pt>
                <c:pt idx="16647">
                  <c:v>330.28699999999998</c:v>
                </c:pt>
                <c:pt idx="16648">
                  <c:v>330.28899999999999</c:v>
                </c:pt>
                <c:pt idx="16649">
                  <c:v>330.29</c:v>
                </c:pt>
                <c:pt idx="16650">
                  <c:v>330.291</c:v>
                </c:pt>
                <c:pt idx="16651">
                  <c:v>330.29199999999997</c:v>
                </c:pt>
                <c:pt idx="16652">
                  <c:v>330.29300000000001</c:v>
                </c:pt>
                <c:pt idx="16653">
                  <c:v>330.29399999999998</c:v>
                </c:pt>
                <c:pt idx="16654">
                  <c:v>330.29500000000002</c:v>
                </c:pt>
                <c:pt idx="16655">
                  <c:v>330.29599999999999</c:v>
                </c:pt>
                <c:pt idx="16656">
                  <c:v>330.29700000000003</c:v>
                </c:pt>
                <c:pt idx="16657">
                  <c:v>330.298</c:v>
                </c:pt>
                <c:pt idx="16658">
                  <c:v>330.29899999999998</c:v>
                </c:pt>
                <c:pt idx="16659">
                  <c:v>330.3</c:v>
                </c:pt>
                <c:pt idx="16660">
                  <c:v>330.30099999999999</c:v>
                </c:pt>
                <c:pt idx="16661">
                  <c:v>330.303</c:v>
                </c:pt>
                <c:pt idx="16662">
                  <c:v>330.30399999999997</c:v>
                </c:pt>
                <c:pt idx="16663">
                  <c:v>330.30599999999998</c:v>
                </c:pt>
                <c:pt idx="16664">
                  <c:v>330.30799999999999</c:v>
                </c:pt>
                <c:pt idx="16665">
                  <c:v>330.31</c:v>
                </c:pt>
                <c:pt idx="16666">
                  <c:v>330.31</c:v>
                </c:pt>
                <c:pt idx="16667">
                  <c:v>330.31200000000001</c:v>
                </c:pt>
                <c:pt idx="16668">
                  <c:v>330.31299999999999</c:v>
                </c:pt>
                <c:pt idx="16669">
                  <c:v>330.31400000000002</c:v>
                </c:pt>
                <c:pt idx="16670">
                  <c:v>330.315</c:v>
                </c:pt>
                <c:pt idx="16671">
                  <c:v>330.31599999999997</c:v>
                </c:pt>
                <c:pt idx="16672">
                  <c:v>330.31799999999998</c:v>
                </c:pt>
                <c:pt idx="16673">
                  <c:v>330.31900000000002</c:v>
                </c:pt>
                <c:pt idx="16674">
                  <c:v>330.32</c:v>
                </c:pt>
                <c:pt idx="16675">
                  <c:v>330.32</c:v>
                </c:pt>
                <c:pt idx="16676">
                  <c:v>330.32</c:v>
                </c:pt>
                <c:pt idx="16677">
                  <c:v>330.32</c:v>
                </c:pt>
                <c:pt idx="16678">
                  <c:v>330.32</c:v>
                </c:pt>
                <c:pt idx="16679">
                  <c:v>330.32</c:v>
                </c:pt>
                <c:pt idx="16680">
                  <c:v>330.32</c:v>
                </c:pt>
                <c:pt idx="16681">
                  <c:v>330.32</c:v>
                </c:pt>
                <c:pt idx="16682">
                  <c:v>330.32</c:v>
                </c:pt>
                <c:pt idx="16683">
                  <c:v>330.32</c:v>
                </c:pt>
                <c:pt idx="16684">
                  <c:v>330.32</c:v>
                </c:pt>
                <c:pt idx="16685">
                  <c:v>330.32</c:v>
                </c:pt>
                <c:pt idx="16686">
                  <c:v>330.327</c:v>
                </c:pt>
                <c:pt idx="16687">
                  <c:v>330.346</c:v>
                </c:pt>
                <c:pt idx="16688">
                  <c:v>330.387</c:v>
                </c:pt>
                <c:pt idx="16689">
                  <c:v>330.43200000000002</c:v>
                </c:pt>
                <c:pt idx="16690">
                  <c:v>330.44900000000001</c:v>
                </c:pt>
                <c:pt idx="16691">
                  <c:v>330.44900000000001</c:v>
                </c:pt>
                <c:pt idx="16692">
                  <c:v>330.45</c:v>
                </c:pt>
                <c:pt idx="16693">
                  <c:v>330.45699999999999</c:v>
                </c:pt>
                <c:pt idx="16694">
                  <c:v>330.46600000000001</c:v>
                </c:pt>
                <c:pt idx="16695">
                  <c:v>330.476</c:v>
                </c:pt>
                <c:pt idx="16696">
                  <c:v>330.488</c:v>
                </c:pt>
                <c:pt idx="16697">
                  <c:v>330.5</c:v>
                </c:pt>
                <c:pt idx="16698">
                  <c:v>330.50900000000001</c:v>
                </c:pt>
                <c:pt idx="16699">
                  <c:v>330.517</c:v>
                </c:pt>
                <c:pt idx="16700">
                  <c:v>330.52800000000002</c:v>
                </c:pt>
                <c:pt idx="16701">
                  <c:v>330.53899999999999</c:v>
                </c:pt>
                <c:pt idx="16702">
                  <c:v>330.55900000000003</c:v>
                </c:pt>
                <c:pt idx="16703">
                  <c:v>330.6</c:v>
                </c:pt>
                <c:pt idx="16704">
                  <c:v>330.66800000000001</c:v>
                </c:pt>
                <c:pt idx="16705">
                  <c:v>330.75799999999998</c:v>
                </c:pt>
                <c:pt idx="16706">
                  <c:v>330.83600000000001</c:v>
                </c:pt>
                <c:pt idx="16707">
                  <c:v>330.86500000000001</c:v>
                </c:pt>
                <c:pt idx="16708">
                  <c:v>330.87200000000001</c:v>
                </c:pt>
                <c:pt idx="16709">
                  <c:v>330.87200000000001</c:v>
                </c:pt>
                <c:pt idx="16710">
                  <c:v>330.87700000000001</c:v>
                </c:pt>
                <c:pt idx="16711">
                  <c:v>330.88499999999999</c:v>
                </c:pt>
                <c:pt idx="16712">
                  <c:v>330.89499999999998</c:v>
                </c:pt>
                <c:pt idx="16713">
                  <c:v>330.90600000000001</c:v>
                </c:pt>
                <c:pt idx="16714">
                  <c:v>330.92</c:v>
                </c:pt>
                <c:pt idx="16715">
                  <c:v>330.93400000000003</c:v>
                </c:pt>
                <c:pt idx="16716">
                  <c:v>330.94799999999998</c:v>
                </c:pt>
                <c:pt idx="16717">
                  <c:v>330.96</c:v>
                </c:pt>
                <c:pt idx="16718">
                  <c:v>330.97300000000001</c:v>
                </c:pt>
                <c:pt idx="16719">
                  <c:v>330.98700000000002</c:v>
                </c:pt>
                <c:pt idx="16720">
                  <c:v>331.02300000000002</c:v>
                </c:pt>
                <c:pt idx="16721">
                  <c:v>331.08499999999998</c:v>
                </c:pt>
                <c:pt idx="16722">
                  <c:v>331.14400000000001</c:v>
                </c:pt>
                <c:pt idx="16723">
                  <c:v>331.15600000000001</c:v>
                </c:pt>
                <c:pt idx="16724">
                  <c:v>331.16</c:v>
                </c:pt>
                <c:pt idx="16725">
                  <c:v>331.16899999999998</c:v>
                </c:pt>
                <c:pt idx="16726">
                  <c:v>331.17700000000002</c:v>
                </c:pt>
                <c:pt idx="16727">
                  <c:v>331.18700000000001</c:v>
                </c:pt>
                <c:pt idx="16728">
                  <c:v>331.20100000000002</c:v>
                </c:pt>
                <c:pt idx="16729">
                  <c:v>331.21499999999997</c:v>
                </c:pt>
                <c:pt idx="16730">
                  <c:v>331.22899999999998</c:v>
                </c:pt>
                <c:pt idx="16731">
                  <c:v>331.23899999999998</c:v>
                </c:pt>
                <c:pt idx="16732">
                  <c:v>331.25</c:v>
                </c:pt>
                <c:pt idx="16733">
                  <c:v>331.262</c:v>
                </c:pt>
                <c:pt idx="16734">
                  <c:v>331.27300000000002</c:v>
                </c:pt>
                <c:pt idx="16735">
                  <c:v>331.28300000000002</c:v>
                </c:pt>
                <c:pt idx="16736">
                  <c:v>331.31400000000002</c:v>
                </c:pt>
                <c:pt idx="16737">
                  <c:v>331.37299999999999</c:v>
                </c:pt>
                <c:pt idx="16738">
                  <c:v>331.459</c:v>
                </c:pt>
                <c:pt idx="16739">
                  <c:v>331.55099999999999</c:v>
                </c:pt>
                <c:pt idx="16740">
                  <c:v>331.58199999999999</c:v>
                </c:pt>
                <c:pt idx="16741">
                  <c:v>331.58199999999999</c:v>
                </c:pt>
                <c:pt idx="16742">
                  <c:v>331.58199999999999</c:v>
                </c:pt>
                <c:pt idx="16743">
                  <c:v>331.58600000000001</c:v>
                </c:pt>
                <c:pt idx="16744">
                  <c:v>331.59500000000003</c:v>
                </c:pt>
                <c:pt idx="16745">
                  <c:v>331.60700000000003</c:v>
                </c:pt>
                <c:pt idx="16746">
                  <c:v>331.62099999999998</c:v>
                </c:pt>
                <c:pt idx="16747">
                  <c:v>331.63499999999999</c:v>
                </c:pt>
                <c:pt idx="16748">
                  <c:v>331.64699999999999</c:v>
                </c:pt>
                <c:pt idx="16749">
                  <c:v>331.65800000000002</c:v>
                </c:pt>
                <c:pt idx="16750">
                  <c:v>331.66899999999998</c:v>
                </c:pt>
                <c:pt idx="16751">
                  <c:v>331.68599999999998</c:v>
                </c:pt>
                <c:pt idx="16752">
                  <c:v>331.72699999999998</c:v>
                </c:pt>
                <c:pt idx="16753">
                  <c:v>331.76900000000001</c:v>
                </c:pt>
                <c:pt idx="16754">
                  <c:v>331.78500000000003</c:v>
                </c:pt>
                <c:pt idx="16755">
                  <c:v>331.80900000000003</c:v>
                </c:pt>
                <c:pt idx="16756">
                  <c:v>331.86200000000002</c:v>
                </c:pt>
                <c:pt idx="16757">
                  <c:v>331.892</c:v>
                </c:pt>
                <c:pt idx="16758">
                  <c:v>331.91</c:v>
                </c:pt>
                <c:pt idx="16759">
                  <c:v>331.91</c:v>
                </c:pt>
                <c:pt idx="16760">
                  <c:v>331.91300000000001</c:v>
                </c:pt>
                <c:pt idx="16761">
                  <c:v>331.928</c:v>
                </c:pt>
                <c:pt idx="16762">
                  <c:v>331.95499999999998</c:v>
                </c:pt>
                <c:pt idx="16763">
                  <c:v>331.97899999999998</c:v>
                </c:pt>
                <c:pt idx="16764">
                  <c:v>331.99700000000001</c:v>
                </c:pt>
                <c:pt idx="16765">
                  <c:v>332.012</c:v>
                </c:pt>
                <c:pt idx="16766">
                  <c:v>332.01400000000001</c:v>
                </c:pt>
                <c:pt idx="16767">
                  <c:v>332.01400000000001</c:v>
                </c:pt>
                <c:pt idx="16768">
                  <c:v>332.01400000000001</c:v>
                </c:pt>
                <c:pt idx="16769">
                  <c:v>332.02100000000002</c:v>
                </c:pt>
                <c:pt idx="16770">
                  <c:v>332.04599999999999</c:v>
                </c:pt>
                <c:pt idx="16771">
                  <c:v>332.08800000000002</c:v>
                </c:pt>
                <c:pt idx="16772">
                  <c:v>332.12599999999998</c:v>
                </c:pt>
                <c:pt idx="16773">
                  <c:v>332.15699999999998</c:v>
                </c:pt>
                <c:pt idx="16774">
                  <c:v>332.18700000000001</c:v>
                </c:pt>
                <c:pt idx="16775">
                  <c:v>332.197</c:v>
                </c:pt>
                <c:pt idx="16776">
                  <c:v>332.2</c:v>
                </c:pt>
                <c:pt idx="16777">
                  <c:v>332.20499999999998</c:v>
                </c:pt>
                <c:pt idx="16778">
                  <c:v>332.21300000000002</c:v>
                </c:pt>
                <c:pt idx="16779">
                  <c:v>332.22300000000001</c:v>
                </c:pt>
                <c:pt idx="16780">
                  <c:v>332.23399999999998</c:v>
                </c:pt>
                <c:pt idx="16781">
                  <c:v>332.24799999999999</c:v>
                </c:pt>
                <c:pt idx="16782">
                  <c:v>332.262</c:v>
                </c:pt>
                <c:pt idx="16783">
                  <c:v>332.27100000000002</c:v>
                </c:pt>
                <c:pt idx="16784">
                  <c:v>332.28100000000001</c:v>
                </c:pt>
                <c:pt idx="16785">
                  <c:v>332.29199999999997</c:v>
                </c:pt>
                <c:pt idx="16786">
                  <c:v>332.30399999999997</c:v>
                </c:pt>
                <c:pt idx="16787">
                  <c:v>332.32100000000003</c:v>
                </c:pt>
                <c:pt idx="16788">
                  <c:v>332.35399999999998</c:v>
                </c:pt>
                <c:pt idx="16789">
                  <c:v>332.416</c:v>
                </c:pt>
                <c:pt idx="16790">
                  <c:v>332.49799999999999</c:v>
                </c:pt>
                <c:pt idx="16791">
                  <c:v>332.58800000000002</c:v>
                </c:pt>
                <c:pt idx="16792">
                  <c:v>332.66199999999998</c:v>
                </c:pt>
                <c:pt idx="16793">
                  <c:v>332.7</c:v>
                </c:pt>
                <c:pt idx="16794">
                  <c:v>332.70699999999999</c:v>
                </c:pt>
                <c:pt idx="16795">
                  <c:v>332.70699999999999</c:v>
                </c:pt>
                <c:pt idx="16796">
                  <c:v>332.70699999999999</c:v>
                </c:pt>
                <c:pt idx="16797">
                  <c:v>332.70699999999999</c:v>
                </c:pt>
                <c:pt idx="16798">
                  <c:v>332.71300000000002</c:v>
                </c:pt>
                <c:pt idx="16799">
                  <c:v>332.72199999999998</c:v>
                </c:pt>
                <c:pt idx="16800">
                  <c:v>332.733</c:v>
                </c:pt>
                <c:pt idx="16801">
                  <c:v>332.74599999999998</c:v>
                </c:pt>
                <c:pt idx="16802">
                  <c:v>332.75900000000001</c:v>
                </c:pt>
                <c:pt idx="16803">
                  <c:v>332.76900000000001</c:v>
                </c:pt>
                <c:pt idx="16804">
                  <c:v>332.77699999999999</c:v>
                </c:pt>
                <c:pt idx="16805">
                  <c:v>332.78699999999998</c:v>
                </c:pt>
                <c:pt idx="16806">
                  <c:v>332.79700000000003</c:v>
                </c:pt>
                <c:pt idx="16807">
                  <c:v>332.81099999999998</c:v>
                </c:pt>
                <c:pt idx="16808">
                  <c:v>332.846</c:v>
                </c:pt>
                <c:pt idx="16809">
                  <c:v>332.904</c:v>
                </c:pt>
                <c:pt idx="16810">
                  <c:v>332.99299999999999</c:v>
                </c:pt>
                <c:pt idx="16811">
                  <c:v>333.01</c:v>
                </c:pt>
                <c:pt idx="16812">
                  <c:v>333.012</c:v>
                </c:pt>
                <c:pt idx="16813">
                  <c:v>333.017</c:v>
                </c:pt>
                <c:pt idx="16814">
                  <c:v>333.02600000000001</c:v>
                </c:pt>
                <c:pt idx="16815">
                  <c:v>333.03800000000001</c:v>
                </c:pt>
                <c:pt idx="16816">
                  <c:v>333.053</c:v>
                </c:pt>
                <c:pt idx="16817">
                  <c:v>333.06799999999998</c:v>
                </c:pt>
                <c:pt idx="16818">
                  <c:v>333.08</c:v>
                </c:pt>
                <c:pt idx="16819">
                  <c:v>333.09100000000001</c:v>
                </c:pt>
                <c:pt idx="16820">
                  <c:v>333.10199999999998</c:v>
                </c:pt>
                <c:pt idx="16821">
                  <c:v>333.113</c:v>
                </c:pt>
                <c:pt idx="16822">
                  <c:v>333.13</c:v>
                </c:pt>
                <c:pt idx="16823">
                  <c:v>333.17200000000003</c:v>
                </c:pt>
                <c:pt idx="16824">
                  <c:v>333.209</c:v>
                </c:pt>
                <c:pt idx="16825">
                  <c:v>333.214</c:v>
                </c:pt>
                <c:pt idx="16826">
                  <c:v>333.21499999999997</c:v>
                </c:pt>
                <c:pt idx="16827">
                  <c:v>333.221</c:v>
                </c:pt>
                <c:pt idx="16828">
                  <c:v>333.22899999999998</c:v>
                </c:pt>
                <c:pt idx="16829">
                  <c:v>333.24</c:v>
                </c:pt>
                <c:pt idx="16830">
                  <c:v>333.25299999999999</c:v>
                </c:pt>
                <c:pt idx="16831">
                  <c:v>333.26600000000002</c:v>
                </c:pt>
                <c:pt idx="16832">
                  <c:v>333.28100000000001</c:v>
                </c:pt>
                <c:pt idx="16833">
                  <c:v>333.29199999999997</c:v>
                </c:pt>
                <c:pt idx="16834">
                  <c:v>333.30399999999997</c:v>
                </c:pt>
                <c:pt idx="16835">
                  <c:v>333.315</c:v>
                </c:pt>
                <c:pt idx="16836">
                  <c:v>333.34</c:v>
                </c:pt>
                <c:pt idx="16837">
                  <c:v>333.387</c:v>
                </c:pt>
                <c:pt idx="16838">
                  <c:v>333.44600000000003</c:v>
                </c:pt>
                <c:pt idx="16839">
                  <c:v>333.48399999999998</c:v>
                </c:pt>
                <c:pt idx="16840">
                  <c:v>333.48899999999998</c:v>
                </c:pt>
                <c:pt idx="16841">
                  <c:v>333.49</c:v>
                </c:pt>
                <c:pt idx="16842">
                  <c:v>333.49700000000001</c:v>
                </c:pt>
                <c:pt idx="16843">
                  <c:v>333.50599999999997</c:v>
                </c:pt>
                <c:pt idx="16844">
                  <c:v>333.51900000000001</c:v>
                </c:pt>
                <c:pt idx="16845">
                  <c:v>333.53399999999999</c:v>
                </c:pt>
                <c:pt idx="16846">
                  <c:v>333.54700000000003</c:v>
                </c:pt>
                <c:pt idx="16847">
                  <c:v>333.55799999999999</c:v>
                </c:pt>
                <c:pt idx="16848">
                  <c:v>333.56900000000002</c:v>
                </c:pt>
                <c:pt idx="16849">
                  <c:v>333.58</c:v>
                </c:pt>
                <c:pt idx="16850">
                  <c:v>333.596</c:v>
                </c:pt>
                <c:pt idx="16851">
                  <c:v>333.63099999999997</c:v>
                </c:pt>
                <c:pt idx="16852">
                  <c:v>333.68400000000003</c:v>
                </c:pt>
                <c:pt idx="16853">
                  <c:v>333.68900000000002</c:v>
                </c:pt>
                <c:pt idx="16854">
                  <c:v>333.68900000000002</c:v>
                </c:pt>
                <c:pt idx="16855">
                  <c:v>333.69299999999998</c:v>
                </c:pt>
                <c:pt idx="16856">
                  <c:v>333.70100000000002</c:v>
                </c:pt>
                <c:pt idx="16857">
                  <c:v>333.71</c:v>
                </c:pt>
                <c:pt idx="16858">
                  <c:v>333.72199999999998</c:v>
                </c:pt>
                <c:pt idx="16859">
                  <c:v>333.73500000000001</c:v>
                </c:pt>
                <c:pt idx="16860">
                  <c:v>333.74799999999999</c:v>
                </c:pt>
                <c:pt idx="16861">
                  <c:v>333.75900000000001</c:v>
                </c:pt>
                <c:pt idx="16862">
                  <c:v>333.76900000000001</c:v>
                </c:pt>
                <c:pt idx="16863">
                  <c:v>333.779</c:v>
                </c:pt>
                <c:pt idx="16864">
                  <c:v>333.79</c:v>
                </c:pt>
                <c:pt idx="16865">
                  <c:v>333.8</c:v>
                </c:pt>
                <c:pt idx="16866">
                  <c:v>333.81099999999998</c:v>
                </c:pt>
                <c:pt idx="16867">
                  <c:v>333.83300000000003</c:v>
                </c:pt>
                <c:pt idx="16868">
                  <c:v>333.887</c:v>
                </c:pt>
                <c:pt idx="16869">
                  <c:v>333.887</c:v>
                </c:pt>
                <c:pt idx="16870">
                  <c:v>333.89100000000002</c:v>
                </c:pt>
                <c:pt idx="16871">
                  <c:v>333.899</c:v>
                </c:pt>
                <c:pt idx="16872">
                  <c:v>333.90800000000002</c:v>
                </c:pt>
                <c:pt idx="16873">
                  <c:v>333.92099999999999</c:v>
                </c:pt>
                <c:pt idx="16874">
                  <c:v>333.935</c:v>
                </c:pt>
                <c:pt idx="16875">
                  <c:v>333.94799999999998</c:v>
                </c:pt>
                <c:pt idx="16876">
                  <c:v>333.95800000000003</c:v>
                </c:pt>
                <c:pt idx="16877">
                  <c:v>333.96899999999999</c:v>
                </c:pt>
                <c:pt idx="16878">
                  <c:v>333.98</c:v>
                </c:pt>
                <c:pt idx="16879">
                  <c:v>333.99099999999999</c:v>
                </c:pt>
                <c:pt idx="16880">
                  <c:v>334.012</c:v>
                </c:pt>
                <c:pt idx="16881">
                  <c:v>334.06599999999997</c:v>
                </c:pt>
                <c:pt idx="16882">
                  <c:v>334.15300000000002</c:v>
                </c:pt>
                <c:pt idx="16883">
                  <c:v>334.22</c:v>
                </c:pt>
                <c:pt idx="16884">
                  <c:v>334.22</c:v>
                </c:pt>
                <c:pt idx="16885">
                  <c:v>334.22</c:v>
                </c:pt>
                <c:pt idx="16886">
                  <c:v>334.22500000000002</c:v>
                </c:pt>
                <c:pt idx="16887">
                  <c:v>334.23399999999998</c:v>
                </c:pt>
                <c:pt idx="16888">
                  <c:v>334.245</c:v>
                </c:pt>
                <c:pt idx="16889">
                  <c:v>334.25700000000001</c:v>
                </c:pt>
                <c:pt idx="16890">
                  <c:v>334.27100000000002</c:v>
                </c:pt>
                <c:pt idx="16891">
                  <c:v>334.28500000000003</c:v>
                </c:pt>
                <c:pt idx="16892">
                  <c:v>334.29899999999998</c:v>
                </c:pt>
                <c:pt idx="16893">
                  <c:v>334.30900000000003</c:v>
                </c:pt>
                <c:pt idx="16894">
                  <c:v>334.32</c:v>
                </c:pt>
                <c:pt idx="16895">
                  <c:v>334.33100000000002</c:v>
                </c:pt>
                <c:pt idx="16896">
                  <c:v>334.34300000000002</c:v>
                </c:pt>
                <c:pt idx="16897">
                  <c:v>334.35899999999998</c:v>
                </c:pt>
                <c:pt idx="16898">
                  <c:v>334.40499999999997</c:v>
                </c:pt>
                <c:pt idx="16899">
                  <c:v>334.483</c:v>
                </c:pt>
                <c:pt idx="16900">
                  <c:v>334.548</c:v>
                </c:pt>
                <c:pt idx="16901">
                  <c:v>334.56799999999998</c:v>
                </c:pt>
                <c:pt idx="16902">
                  <c:v>334.56799999999998</c:v>
                </c:pt>
                <c:pt idx="16903">
                  <c:v>334.56900000000002</c:v>
                </c:pt>
                <c:pt idx="16904">
                  <c:v>334.57499999999999</c:v>
                </c:pt>
                <c:pt idx="16905">
                  <c:v>334.584</c:v>
                </c:pt>
                <c:pt idx="16906">
                  <c:v>334.596</c:v>
                </c:pt>
                <c:pt idx="16907">
                  <c:v>334.60899999999998</c:v>
                </c:pt>
                <c:pt idx="16908">
                  <c:v>334.62299999999999</c:v>
                </c:pt>
                <c:pt idx="16909">
                  <c:v>334.63499999999999</c:v>
                </c:pt>
                <c:pt idx="16910">
                  <c:v>334.64600000000002</c:v>
                </c:pt>
                <c:pt idx="16911">
                  <c:v>334.65699999999998</c:v>
                </c:pt>
                <c:pt idx="16912">
                  <c:v>334.66800000000001</c:v>
                </c:pt>
                <c:pt idx="16913">
                  <c:v>334.68900000000002</c:v>
                </c:pt>
                <c:pt idx="16914">
                  <c:v>334.73700000000002</c:v>
                </c:pt>
                <c:pt idx="16915">
                  <c:v>334.779</c:v>
                </c:pt>
                <c:pt idx="16916">
                  <c:v>334.779</c:v>
                </c:pt>
                <c:pt idx="16917">
                  <c:v>334.78</c:v>
                </c:pt>
                <c:pt idx="16918">
                  <c:v>334.78699999999998</c:v>
                </c:pt>
                <c:pt idx="16919">
                  <c:v>334.79700000000003</c:v>
                </c:pt>
                <c:pt idx="16920">
                  <c:v>334.80799999999999</c:v>
                </c:pt>
                <c:pt idx="16921">
                  <c:v>334.82</c:v>
                </c:pt>
                <c:pt idx="16922">
                  <c:v>334.83300000000003</c:v>
                </c:pt>
                <c:pt idx="16923">
                  <c:v>334.84500000000003</c:v>
                </c:pt>
                <c:pt idx="16924">
                  <c:v>334.85500000000002</c:v>
                </c:pt>
                <c:pt idx="16925">
                  <c:v>334.86399999999998</c:v>
                </c:pt>
                <c:pt idx="16926">
                  <c:v>334.87400000000002</c:v>
                </c:pt>
                <c:pt idx="16927">
                  <c:v>334.88600000000002</c:v>
                </c:pt>
                <c:pt idx="16928">
                  <c:v>334.90600000000001</c:v>
                </c:pt>
                <c:pt idx="16929">
                  <c:v>334.947</c:v>
                </c:pt>
                <c:pt idx="16930">
                  <c:v>335.01</c:v>
                </c:pt>
                <c:pt idx="16931">
                  <c:v>335.04700000000003</c:v>
                </c:pt>
                <c:pt idx="16932">
                  <c:v>335.04700000000003</c:v>
                </c:pt>
                <c:pt idx="16933">
                  <c:v>335.053</c:v>
                </c:pt>
                <c:pt idx="16934">
                  <c:v>335.06299999999999</c:v>
                </c:pt>
                <c:pt idx="16935">
                  <c:v>335.07299999999998</c:v>
                </c:pt>
                <c:pt idx="16936">
                  <c:v>335.08300000000003</c:v>
                </c:pt>
                <c:pt idx="16937">
                  <c:v>335.096</c:v>
                </c:pt>
                <c:pt idx="16938">
                  <c:v>335.11</c:v>
                </c:pt>
                <c:pt idx="16939">
                  <c:v>335.12200000000001</c:v>
                </c:pt>
                <c:pt idx="16940">
                  <c:v>335.13299999999998</c:v>
                </c:pt>
                <c:pt idx="16941">
                  <c:v>335.14299999999997</c:v>
                </c:pt>
                <c:pt idx="16942">
                  <c:v>335.154</c:v>
                </c:pt>
                <c:pt idx="16943">
                  <c:v>335.16500000000002</c:v>
                </c:pt>
                <c:pt idx="16944">
                  <c:v>335.17500000000001</c:v>
                </c:pt>
                <c:pt idx="16945">
                  <c:v>335.19099999999997</c:v>
                </c:pt>
                <c:pt idx="16946">
                  <c:v>335.24200000000002</c:v>
                </c:pt>
                <c:pt idx="16947">
                  <c:v>335.33300000000003</c:v>
                </c:pt>
                <c:pt idx="16948">
                  <c:v>335.41800000000001</c:v>
                </c:pt>
                <c:pt idx="16949">
                  <c:v>335.5</c:v>
                </c:pt>
                <c:pt idx="16950">
                  <c:v>335.53800000000001</c:v>
                </c:pt>
                <c:pt idx="16951">
                  <c:v>335.53899999999999</c:v>
                </c:pt>
                <c:pt idx="16952">
                  <c:v>335.53899999999999</c:v>
                </c:pt>
                <c:pt idx="16953">
                  <c:v>335.54300000000001</c:v>
                </c:pt>
                <c:pt idx="16954">
                  <c:v>335.55099999999999</c:v>
                </c:pt>
                <c:pt idx="16955">
                  <c:v>335.56200000000001</c:v>
                </c:pt>
                <c:pt idx="16956">
                  <c:v>335.57299999999998</c:v>
                </c:pt>
                <c:pt idx="16957">
                  <c:v>335.58499999999998</c:v>
                </c:pt>
                <c:pt idx="16958">
                  <c:v>335.59800000000001</c:v>
                </c:pt>
                <c:pt idx="16959">
                  <c:v>335.608</c:v>
                </c:pt>
                <c:pt idx="16960">
                  <c:v>335.61799999999999</c:v>
                </c:pt>
                <c:pt idx="16961">
                  <c:v>335.62700000000001</c:v>
                </c:pt>
                <c:pt idx="16962">
                  <c:v>335.63799999999998</c:v>
                </c:pt>
                <c:pt idx="16963">
                  <c:v>335.649</c:v>
                </c:pt>
                <c:pt idx="16964">
                  <c:v>335.66</c:v>
                </c:pt>
                <c:pt idx="16965">
                  <c:v>335.673</c:v>
                </c:pt>
                <c:pt idx="16966">
                  <c:v>335.69900000000001</c:v>
                </c:pt>
                <c:pt idx="16967">
                  <c:v>335.75599999999997</c:v>
                </c:pt>
                <c:pt idx="16968">
                  <c:v>335.84500000000003</c:v>
                </c:pt>
                <c:pt idx="16969">
                  <c:v>335.91699999999997</c:v>
                </c:pt>
                <c:pt idx="16970">
                  <c:v>335.98099999999999</c:v>
                </c:pt>
                <c:pt idx="16971">
                  <c:v>336.00599999999997</c:v>
                </c:pt>
                <c:pt idx="16972">
                  <c:v>336.00799999999998</c:v>
                </c:pt>
                <c:pt idx="16973">
                  <c:v>336.01</c:v>
                </c:pt>
                <c:pt idx="16974">
                  <c:v>336.01499999999999</c:v>
                </c:pt>
                <c:pt idx="16975">
                  <c:v>336.02300000000002</c:v>
                </c:pt>
                <c:pt idx="16976">
                  <c:v>336.03100000000001</c:v>
                </c:pt>
                <c:pt idx="16977">
                  <c:v>336.04</c:v>
                </c:pt>
                <c:pt idx="16978">
                  <c:v>336.05</c:v>
                </c:pt>
                <c:pt idx="16979">
                  <c:v>336.05900000000003</c:v>
                </c:pt>
                <c:pt idx="16980">
                  <c:v>336.06900000000002</c:v>
                </c:pt>
                <c:pt idx="16981">
                  <c:v>336.07799999999997</c:v>
                </c:pt>
                <c:pt idx="16982">
                  <c:v>336.08699999999999</c:v>
                </c:pt>
                <c:pt idx="16983">
                  <c:v>336.096</c:v>
                </c:pt>
                <c:pt idx="16984">
                  <c:v>336.10500000000002</c:v>
                </c:pt>
                <c:pt idx="16985">
                  <c:v>336.11500000000001</c:v>
                </c:pt>
                <c:pt idx="16986">
                  <c:v>336.13299999999998</c:v>
                </c:pt>
                <c:pt idx="16987">
                  <c:v>336.178</c:v>
                </c:pt>
                <c:pt idx="16988">
                  <c:v>336.26100000000002</c:v>
                </c:pt>
                <c:pt idx="16989">
                  <c:v>336.346</c:v>
                </c:pt>
                <c:pt idx="16990">
                  <c:v>336.43200000000002</c:v>
                </c:pt>
                <c:pt idx="16991">
                  <c:v>336.52199999999999</c:v>
                </c:pt>
                <c:pt idx="16992">
                  <c:v>336.608</c:v>
                </c:pt>
                <c:pt idx="16993">
                  <c:v>336.67</c:v>
                </c:pt>
                <c:pt idx="16994">
                  <c:v>336.69400000000002</c:v>
                </c:pt>
                <c:pt idx="16995">
                  <c:v>336.69400000000002</c:v>
                </c:pt>
                <c:pt idx="16996">
                  <c:v>336.69400000000002</c:v>
                </c:pt>
                <c:pt idx="16997">
                  <c:v>336.69400000000002</c:v>
                </c:pt>
                <c:pt idx="16998">
                  <c:v>336.69499999999999</c:v>
                </c:pt>
                <c:pt idx="16999">
                  <c:v>336.726</c:v>
                </c:pt>
                <c:pt idx="17000">
                  <c:v>336.77499999999998</c:v>
                </c:pt>
                <c:pt idx="17001">
                  <c:v>336.82900000000001</c:v>
                </c:pt>
                <c:pt idx="17002">
                  <c:v>336.86900000000003</c:v>
                </c:pt>
                <c:pt idx="17003">
                  <c:v>336.87099999999998</c:v>
                </c:pt>
                <c:pt idx="17004">
                  <c:v>336.87099999999998</c:v>
                </c:pt>
                <c:pt idx="17005">
                  <c:v>336.87299999999999</c:v>
                </c:pt>
                <c:pt idx="17006">
                  <c:v>336.87900000000002</c:v>
                </c:pt>
                <c:pt idx="17007">
                  <c:v>336.887</c:v>
                </c:pt>
                <c:pt idx="17008">
                  <c:v>336.89699999999999</c:v>
                </c:pt>
                <c:pt idx="17009">
                  <c:v>336.90899999999999</c:v>
                </c:pt>
                <c:pt idx="17010">
                  <c:v>336.92200000000003</c:v>
                </c:pt>
                <c:pt idx="17011">
                  <c:v>336.935</c:v>
                </c:pt>
                <c:pt idx="17012">
                  <c:v>336.94499999999999</c:v>
                </c:pt>
                <c:pt idx="17013">
                  <c:v>336.95600000000002</c:v>
                </c:pt>
                <c:pt idx="17014">
                  <c:v>336.96800000000002</c:v>
                </c:pt>
                <c:pt idx="17015">
                  <c:v>336.97800000000001</c:v>
                </c:pt>
                <c:pt idx="17016">
                  <c:v>336.99200000000002</c:v>
                </c:pt>
                <c:pt idx="17017">
                  <c:v>337.02300000000002</c:v>
                </c:pt>
                <c:pt idx="17018">
                  <c:v>337.08800000000002</c:v>
                </c:pt>
                <c:pt idx="17019">
                  <c:v>337.17200000000003</c:v>
                </c:pt>
                <c:pt idx="17020">
                  <c:v>337.23700000000002</c:v>
                </c:pt>
                <c:pt idx="17021">
                  <c:v>337.26299999999998</c:v>
                </c:pt>
                <c:pt idx="17022">
                  <c:v>337.26299999999998</c:v>
                </c:pt>
                <c:pt idx="17023">
                  <c:v>337.26299999999998</c:v>
                </c:pt>
                <c:pt idx="17024">
                  <c:v>337.26499999999999</c:v>
                </c:pt>
                <c:pt idx="17025">
                  <c:v>337.27100000000002</c:v>
                </c:pt>
                <c:pt idx="17026">
                  <c:v>337.279</c:v>
                </c:pt>
                <c:pt idx="17027">
                  <c:v>337.28800000000001</c:v>
                </c:pt>
                <c:pt idx="17028">
                  <c:v>337.29899999999998</c:v>
                </c:pt>
                <c:pt idx="17029">
                  <c:v>337.30900000000003</c:v>
                </c:pt>
                <c:pt idx="17030">
                  <c:v>337.32</c:v>
                </c:pt>
                <c:pt idx="17031">
                  <c:v>337.33300000000003</c:v>
                </c:pt>
                <c:pt idx="17032">
                  <c:v>337.34800000000001</c:v>
                </c:pt>
                <c:pt idx="17033">
                  <c:v>337.36099999999999</c:v>
                </c:pt>
                <c:pt idx="17034">
                  <c:v>337.37099999999998</c:v>
                </c:pt>
                <c:pt idx="17035">
                  <c:v>337.38200000000001</c:v>
                </c:pt>
                <c:pt idx="17036">
                  <c:v>337.39299999999997</c:v>
                </c:pt>
                <c:pt idx="17037">
                  <c:v>337.404</c:v>
                </c:pt>
                <c:pt idx="17038">
                  <c:v>337.41500000000002</c:v>
                </c:pt>
                <c:pt idx="17039">
                  <c:v>337.42399999999998</c:v>
                </c:pt>
                <c:pt idx="17040">
                  <c:v>337.43400000000003</c:v>
                </c:pt>
                <c:pt idx="17041">
                  <c:v>337.44499999999999</c:v>
                </c:pt>
                <c:pt idx="17042">
                  <c:v>337.45299999999997</c:v>
                </c:pt>
                <c:pt idx="17043">
                  <c:v>337.47899999999998</c:v>
                </c:pt>
                <c:pt idx="17044">
                  <c:v>337.541</c:v>
                </c:pt>
                <c:pt idx="17045">
                  <c:v>337.61700000000002</c:v>
                </c:pt>
                <c:pt idx="17046">
                  <c:v>337.68400000000003</c:v>
                </c:pt>
                <c:pt idx="17047">
                  <c:v>337.745</c:v>
                </c:pt>
                <c:pt idx="17048">
                  <c:v>337.80399999999997</c:v>
                </c:pt>
                <c:pt idx="17049">
                  <c:v>337.851</c:v>
                </c:pt>
                <c:pt idx="17050">
                  <c:v>337.85199999999998</c:v>
                </c:pt>
                <c:pt idx="17051">
                  <c:v>337.85199999999998</c:v>
                </c:pt>
                <c:pt idx="17052">
                  <c:v>337.85199999999998</c:v>
                </c:pt>
                <c:pt idx="17053">
                  <c:v>337.85300000000001</c:v>
                </c:pt>
                <c:pt idx="17054">
                  <c:v>337.858</c:v>
                </c:pt>
                <c:pt idx="17055">
                  <c:v>337.86500000000001</c:v>
                </c:pt>
                <c:pt idx="17056">
                  <c:v>337.875</c:v>
                </c:pt>
                <c:pt idx="17057">
                  <c:v>337.88600000000002</c:v>
                </c:pt>
                <c:pt idx="17058">
                  <c:v>337.899</c:v>
                </c:pt>
                <c:pt idx="17059">
                  <c:v>337.91199999999998</c:v>
                </c:pt>
                <c:pt idx="17060">
                  <c:v>337.92399999999998</c:v>
                </c:pt>
                <c:pt idx="17061">
                  <c:v>337.93299999999999</c:v>
                </c:pt>
                <c:pt idx="17062">
                  <c:v>337.94299999999998</c:v>
                </c:pt>
                <c:pt idx="17063">
                  <c:v>337.95499999999998</c:v>
                </c:pt>
                <c:pt idx="17064">
                  <c:v>337.96600000000001</c:v>
                </c:pt>
                <c:pt idx="17065">
                  <c:v>337.97699999999998</c:v>
                </c:pt>
                <c:pt idx="17066">
                  <c:v>337.988</c:v>
                </c:pt>
                <c:pt idx="17067">
                  <c:v>337.99900000000002</c:v>
                </c:pt>
                <c:pt idx="17068">
                  <c:v>338.00799999999998</c:v>
                </c:pt>
                <c:pt idx="17069">
                  <c:v>338.017</c:v>
                </c:pt>
                <c:pt idx="17070">
                  <c:v>338.02600000000001</c:v>
                </c:pt>
                <c:pt idx="17071">
                  <c:v>338.036</c:v>
                </c:pt>
                <c:pt idx="17072">
                  <c:v>338.04899999999998</c:v>
                </c:pt>
                <c:pt idx="17073">
                  <c:v>338.08600000000001</c:v>
                </c:pt>
                <c:pt idx="17074">
                  <c:v>338.149</c:v>
                </c:pt>
                <c:pt idx="17075">
                  <c:v>338.21199999999999</c:v>
                </c:pt>
                <c:pt idx="17076">
                  <c:v>338.22500000000002</c:v>
                </c:pt>
                <c:pt idx="17077">
                  <c:v>338.22699999999998</c:v>
                </c:pt>
                <c:pt idx="17078">
                  <c:v>338.23200000000003</c:v>
                </c:pt>
                <c:pt idx="17079">
                  <c:v>338.24</c:v>
                </c:pt>
                <c:pt idx="17080">
                  <c:v>338.25099999999998</c:v>
                </c:pt>
                <c:pt idx="17081">
                  <c:v>338.26499999999999</c:v>
                </c:pt>
                <c:pt idx="17082">
                  <c:v>338.279</c:v>
                </c:pt>
                <c:pt idx="17083">
                  <c:v>338.29399999999998</c:v>
                </c:pt>
                <c:pt idx="17084">
                  <c:v>338.30399999999997</c:v>
                </c:pt>
                <c:pt idx="17085">
                  <c:v>338.315</c:v>
                </c:pt>
                <c:pt idx="17086">
                  <c:v>338.327</c:v>
                </c:pt>
                <c:pt idx="17087">
                  <c:v>338.33800000000002</c:v>
                </c:pt>
                <c:pt idx="17088">
                  <c:v>338.34899999999999</c:v>
                </c:pt>
                <c:pt idx="17089">
                  <c:v>338.36099999999999</c:v>
                </c:pt>
                <c:pt idx="17090">
                  <c:v>338.38200000000001</c:v>
                </c:pt>
                <c:pt idx="17091">
                  <c:v>338.42599999999999</c:v>
                </c:pt>
                <c:pt idx="17092">
                  <c:v>338.47699999999998</c:v>
                </c:pt>
                <c:pt idx="17093">
                  <c:v>338.54199999999997</c:v>
                </c:pt>
                <c:pt idx="17094">
                  <c:v>338.63099999999997</c:v>
                </c:pt>
                <c:pt idx="17095">
                  <c:v>338.71499999999997</c:v>
                </c:pt>
                <c:pt idx="17096">
                  <c:v>338.762</c:v>
                </c:pt>
                <c:pt idx="17097">
                  <c:v>338.80799999999999</c:v>
                </c:pt>
                <c:pt idx="17098">
                  <c:v>338.85300000000001</c:v>
                </c:pt>
                <c:pt idx="17099">
                  <c:v>338.89600000000002</c:v>
                </c:pt>
                <c:pt idx="17100">
                  <c:v>338.91199999999998</c:v>
                </c:pt>
                <c:pt idx="17101">
                  <c:v>338.91199999999998</c:v>
                </c:pt>
                <c:pt idx="17102">
                  <c:v>338.91199999999998</c:v>
                </c:pt>
                <c:pt idx="17103">
                  <c:v>338.91500000000002</c:v>
                </c:pt>
                <c:pt idx="17104">
                  <c:v>338.92</c:v>
                </c:pt>
                <c:pt idx="17105">
                  <c:v>338.92700000000002</c:v>
                </c:pt>
                <c:pt idx="17106">
                  <c:v>338.93799999999999</c:v>
                </c:pt>
                <c:pt idx="17107">
                  <c:v>338.95</c:v>
                </c:pt>
                <c:pt idx="17108">
                  <c:v>338.96199999999999</c:v>
                </c:pt>
                <c:pt idx="17109">
                  <c:v>338.97300000000001</c:v>
                </c:pt>
                <c:pt idx="17110">
                  <c:v>338.98099999999999</c:v>
                </c:pt>
                <c:pt idx="17111">
                  <c:v>338.99099999999999</c:v>
                </c:pt>
                <c:pt idx="17112">
                  <c:v>339.00200000000001</c:v>
                </c:pt>
                <c:pt idx="17113">
                  <c:v>339.01299999999998</c:v>
                </c:pt>
                <c:pt idx="17114">
                  <c:v>339.03300000000002</c:v>
                </c:pt>
                <c:pt idx="17115">
                  <c:v>339.08699999999999</c:v>
                </c:pt>
                <c:pt idx="17116">
                  <c:v>339.17200000000003</c:v>
                </c:pt>
                <c:pt idx="17117">
                  <c:v>339.25900000000001</c:v>
                </c:pt>
                <c:pt idx="17118">
                  <c:v>339.28699999999998</c:v>
                </c:pt>
                <c:pt idx="17119">
                  <c:v>339.28699999999998</c:v>
                </c:pt>
                <c:pt idx="17120">
                  <c:v>339.28899999999999</c:v>
                </c:pt>
                <c:pt idx="17121">
                  <c:v>339.29599999999999</c:v>
                </c:pt>
                <c:pt idx="17122">
                  <c:v>339.30500000000001</c:v>
                </c:pt>
                <c:pt idx="17123">
                  <c:v>339.31400000000002</c:v>
                </c:pt>
                <c:pt idx="17124">
                  <c:v>339.32600000000002</c:v>
                </c:pt>
                <c:pt idx="17125">
                  <c:v>339.339</c:v>
                </c:pt>
                <c:pt idx="17126">
                  <c:v>339.35300000000001</c:v>
                </c:pt>
                <c:pt idx="17127">
                  <c:v>339.36399999999998</c:v>
                </c:pt>
                <c:pt idx="17128">
                  <c:v>339.375</c:v>
                </c:pt>
                <c:pt idx="17129">
                  <c:v>339.38600000000002</c:v>
                </c:pt>
                <c:pt idx="17130">
                  <c:v>339.39800000000002</c:v>
                </c:pt>
                <c:pt idx="17131">
                  <c:v>339.40899999999999</c:v>
                </c:pt>
                <c:pt idx="17132">
                  <c:v>339.42</c:v>
                </c:pt>
                <c:pt idx="17133">
                  <c:v>339.43700000000001</c:v>
                </c:pt>
                <c:pt idx="17134">
                  <c:v>339.48599999999999</c:v>
                </c:pt>
                <c:pt idx="17135">
                  <c:v>339.56700000000001</c:v>
                </c:pt>
                <c:pt idx="17136">
                  <c:v>339.654</c:v>
                </c:pt>
                <c:pt idx="17137">
                  <c:v>339.69099999999997</c:v>
                </c:pt>
                <c:pt idx="17138">
                  <c:v>339.69099999999997</c:v>
                </c:pt>
                <c:pt idx="17139">
                  <c:v>339.69099999999997</c:v>
                </c:pt>
                <c:pt idx="17140">
                  <c:v>339.69499999999999</c:v>
                </c:pt>
                <c:pt idx="17141">
                  <c:v>339.714</c:v>
                </c:pt>
                <c:pt idx="17142">
                  <c:v>339.75900000000001</c:v>
                </c:pt>
                <c:pt idx="17143">
                  <c:v>339.81099999999998</c:v>
                </c:pt>
                <c:pt idx="17144">
                  <c:v>339.82499999999999</c:v>
                </c:pt>
                <c:pt idx="17145">
                  <c:v>339.82499999999999</c:v>
                </c:pt>
                <c:pt idx="17146">
                  <c:v>339.82499999999999</c:v>
                </c:pt>
                <c:pt idx="17147">
                  <c:v>339.83499999999998</c:v>
                </c:pt>
                <c:pt idx="17148">
                  <c:v>339.84800000000001</c:v>
                </c:pt>
                <c:pt idx="17149">
                  <c:v>339.86900000000003</c:v>
                </c:pt>
                <c:pt idx="17150">
                  <c:v>339.89100000000002</c:v>
                </c:pt>
                <c:pt idx="17151">
                  <c:v>339.9</c:v>
                </c:pt>
                <c:pt idx="17152">
                  <c:v>339.9</c:v>
                </c:pt>
                <c:pt idx="17153">
                  <c:v>339.9</c:v>
                </c:pt>
                <c:pt idx="17154">
                  <c:v>339.9</c:v>
                </c:pt>
                <c:pt idx="17155">
                  <c:v>339.90300000000002</c:v>
                </c:pt>
                <c:pt idx="17156">
                  <c:v>339.91500000000002</c:v>
                </c:pt>
                <c:pt idx="17157">
                  <c:v>339.935</c:v>
                </c:pt>
                <c:pt idx="17158">
                  <c:v>339.983</c:v>
                </c:pt>
                <c:pt idx="17159">
                  <c:v>340.00599999999997</c:v>
                </c:pt>
                <c:pt idx="17160">
                  <c:v>340.00900000000001</c:v>
                </c:pt>
                <c:pt idx="17161">
                  <c:v>340.00900000000001</c:v>
                </c:pt>
                <c:pt idx="17162">
                  <c:v>340.01299999999998</c:v>
                </c:pt>
                <c:pt idx="17163">
                  <c:v>340.01900000000001</c:v>
                </c:pt>
                <c:pt idx="17164">
                  <c:v>340.02800000000002</c:v>
                </c:pt>
                <c:pt idx="17165">
                  <c:v>340.03899999999999</c:v>
                </c:pt>
                <c:pt idx="17166">
                  <c:v>340.05</c:v>
                </c:pt>
                <c:pt idx="17167">
                  <c:v>340.06</c:v>
                </c:pt>
                <c:pt idx="17168">
                  <c:v>340.072</c:v>
                </c:pt>
                <c:pt idx="17169">
                  <c:v>340.084</c:v>
                </c:pt>
                <c:pt idx="17170">
                  <c:v>340.09399999999999</c:v>
                </c:pt>
                <c:pt idx="17171">
                  <c:v>340.10300000000001</c:v>
                </c:pt>
                <c:pt idx="17172">
                  <c:v>340.113</c:v>
                </c:pt>
                <c:pt idx="17173">
                  <c:v>340.12400000000002</c:v>
                </c:pt>
                <c:pt idx="17174">
                  <c:v>340.13499999999999</c:v>
                </c:pt>
                <c:pt idx="17175">
                  <c:v>340.14699999999999</c:v>
                </c:pt>
                <c:pt idx="17176">
                  <c:v>340.17099999999999</c:v>
                </c:pt>
                <c:pt idx="17177">
                  <c:v>340.22199999999998</c:v>
                </c:pt>
                <c:pt idx="17178">
                  <c:v>340.29700000000003</c:v>
                </c:pt>
                <c:pt idx="17179">
                  <c:v>340.34399999999999</c:v>
                </c:pt>
                <c:pt idx="17180">
                  <c:v>340.34399999999999</c:v>
                </c:pt>
                <c:pt idx="17181">
                  <c:v>340.34500000000003</c:v>
                </c:pt>
                <c:pt idx="17182">
                  <c:v>340.351</c:v>
                </c:pt>
                <c:pt idx="17183">
                  <c:v>340.35899999999998</c:v>
                </c:pt>
                <c:pt idx="17184">
                  <c:v>340.37</c:v>
                </c:pt>
                <c:pt idx="17185">
                  <c:v>340.38299999999998</c:v>
                </c:pt>
                <c:pt idx="17186">
                  <c:v>340.39699999999999</c:v>
                </c:pt>
                <c:pt idx="17187">
                  <c:v>340.41199999999998</c:v>
                </c:pt>
                <c:pt idx="17188">
                  <c:v>340.423</c:v>
                </c:pt>
                <c:pt idx="17189">
                  <c:v>340.43200000000002</c:v>
                </c:pt>
                <c:pt idx="17190">
                  <c:v>340.44400000000002</c:v>
                </c:pt>
                <c:pt idx="17191">
                  <c:v>340.45499999999998</c:v>
                </c:pt>
                <c:pt idx="17192">
                  <c:v>340.46699999999998</c:v>
                </c:pt>
                <c:pt idx="17193">
                  <c:v>340.49799999999999</c:v>
                </c:pt>
                <c:pt idx="17194">
                  <c:v>340.51299999999998</c:v>
                </c:pt>
                <c:pt idx="17195">
                  <c:v>340.51799999999997</c:v>
                </c:pt>
                <c:pt idx="17196">
                  <c:v>340.52499999999998</c:v>
                </c:pt>
                <c:pt idx="17197">
                  <c:v>340.53399999999999</c:v>
                </c:pt>
                <c:pt idx="17198">
                  <c:v>340.54399999999998</c:v>
                </c:pt>
                <c:pt idx="17199">
                  <c:v>340.55599999999998</c:v>
                </c:pt>
                <c:pt idx="17200">
                  <c:v>340.57</c:v>
                </c:pt>
                <c:pt idx="17201">
                  <c:v>340.584</c:v>
                </c:pt>
                <c:pt idx="17202">
                  <c:v>340.59699999999998</c:v>
                </c:pt>
                <c:pt idx="17203">
                  <c:v>340.60599999999999</c:v>
                </c:pt>
                <c:pt idx="17204">
                  <c:v>340.61700000000002</c:v>
                </c:pt>
                <c:pt idx="17205">
                  <c:v>340.62900000000002</c:v>
                </c:pt>
                <c:pt idx="17206">
                  <c:v>340.64100000000002</c:v>
                </c:pt>
                <c:pt idx="17207">
                  <c:v>340.65199999999999</c:v>
                </c:pt>
                <c:pt idx="17208">
                  <c:v>340.66199999999998</c:v>
                </c:pt>
                <c:pt idx="17209">
                  <c:v>340.68</c:v>
                </c:pt>
                <c:pt idx="17210">
                  <c:v>340.71899999999999</c:v>
                </c:pt>
                <c:pt idx="17211">
                  <c:v>340.79199999999997</c:v>
                </c:pt>
                <c:pt idx="17212">
                  <c:v>340.85399999999998</c:v>
                </c:pt>
                <c:pt idx="17213">
                  <c:v>340.87</c:v>
                </c:pt>
                <c:pt idx="17214">
                  <c:v>340.87</c:v>
                </c:pt>
                <c:pt idx="17215">
                  <c:v>340.87099999999998</c:v>
                </c:pt>
                <c:pt idx="17216">
                  <c:v>340.87700000000001</c:v>
                </c:pt>
                <c:pt idx="17217">
                  <c:v>340.88600000000002</c:v>
                </c:pt>
                <c:pt idx="17218">
                  <c:v>340.89800000000002</c:v>
                </c:pt>
                <c:pt idx="17219">
                  <c:v>340.91199999999998</c:v>
                </c:pt>
                <c:pt idx="17220">
                  <c:v>340.92700000000002</c:v>
                </c:pt>
                <c:pt idx="17221">
                  <c:v>340.93599999999998</c:v>
                </c:pt>
                <c:pt idx="17222">
                  <c:v>340.947</c:v>
                </c:pt>
                <c:pt idx="17223">
                  <c:v>340.95800000000003</c:v>
                </c:pt>
                <c:pt idx="17224">
                  <c:v>340.96899999999999</c:v>
                </c:pt>
                <c:pt idx="17225">
                  <c:v>340.98700000000002</c:v>
                </c:pt>
                <c:pt idx="17226">
                  <c:v>341.02800000000002</c:v>
                </c:pt>
                <c:pt idx="17227">
                  <c:v>341.10199999999998</c:v>
                </c:pt>
                <c:pt idx="17228">
                  <c:v>341.18299999999999</c:v>
                </c:pt>
                <c:pt idx="17229">
                  <c:v>341.238</c:v>
                </c:pt>
                <c:pt idx="17230">
                  <c:v>341.27800000000002</c:v>
                </c:pt>
                <c:pt idx="17231">
                  <c:v>341.31900000000002</c:v>
                </c:pt>
                <c:pt idx="17232">
                  <c:v>341.34</c:v>
                </c:pt>
                <c:pt idx="17233">
                  <c:v>341.35399999999998</c:v>
                </c:pt>
                <c:pt idx="17234">
                  <c:v>341.36799999999999</c:v>
                </c:pt>
                <c:pt idx="17235">
                  <c:v>341.37</c:v>
                </c:pt>
                <c:pt idx="17236">
                  <c:v>341.37</c:v>
                </c:pt>
                <c:pt idx="17237">
                  <c:v>341.375</c:v>
                </c:pt>
                <c:pt idx="17238">
                  <c:v>341.38299999999998</c:v>
                </c:pt>
                <c:pt idx="17239">
                  <c:v>341.392</c:v>
                </c:pt>
                <c:pt idx="17240">
                  <c:v>341.40199999999999</c:v>
                </c:pt>
                <c:pt idx="17241">
                  <c:v>341.41300000000001</c:v>
                </c:pt>
                <c:pt idx="17242">
                  <c:v>341.42399999999998</c:v>
                </c:pt>
                <c:pt idx="17243">
                  <c:v>341.43400000000003</c:v>
                </c:pt>
                <c:pt idx="17244">
                  <c:v>341.44600000000003</c:v>
                </c:pt>
                <c:pt idx="17245">
                  <c:v>341.459</c:v>
                </c:pt>
                <c:pt idx="17246">
                  <c:v>341.47</c:v>
                </c:pt>
                <c:pt idx="17247">
                  <c:v>341.48</c:v>
                </c:pt>
                <c:pt idx="17248">
                  <c:v>341.49</c:v>
                </c:pt>
                <c:pt idx="17249">
                  <c:v>341.50099999999998</c:v>
                </c:pt>
                <c:pt idx="17250">
                  <c:v>341.51299999999998</c:v>
                </c:pt>
                <c:pt idx="17251">
                  <c:v>341.53399999999999</c:v>
                </c:pt>
                <c:pt idx="17252">
                  <c:v>341.58600000000001</c:v>
                </c:pt>
                <c:pt idx="17253">
                  <c:v>341.649</c:v>
                </c:pt>
                <c:pt idx="17254">
                  <c:v>341.65699999999998</c:v>
                </c:pt>
                <c:pt idx="17255">
                  <c:v>341.65699999999998</c:v>
                </c:pt>
                <c:pt idx="17256">
                  <c:v>341.66300000000001</c:v>
                </c:pt>
                <c:pt idx="17257">
                  <c:v>341.66899999999998</c:v>
                </c:pt>
                <c:pt idx="17258">
                  <c:v>341.678</c:v>
                </c:pt>
                <c:pt idx="17259">
                  <c:v>341.69</c:v>
                </c:pt>
                <c:pt idx="17260">
                  <c:v>341.70299999999997</c:v>
                </c:pt>
                <c:pt idx="17261">
                  <c:v>341.71699999999998</c:v>
                </c:pt>
                <c:pt idx="17262">
                  <c:v>341.73099999999999</c:v>
                </c:pt>
                <c:pt idx="17263">
                  <c:v>341.74200000000002</c:v>
                </c:pt>
                <c:pt idx="17264">
                  <c:v>341.75200000000001</c:v>
                </c:pt>
                <c:pt idx="17265">
                  <c:v>341.76299999999998</c:v>
                </c:pt>
                <c:pt idx="17266">
                  <c:v>341.774</c:v>
                </c:pt>
                <c:pt idx="17267">
                  <c:v>341.786</c:v>
                </c:pt>
                <c:pt idx="17268">
                  <c:v>341.80799999999999</c:v>
                </c:pt>
                <c:pt idx="17269">
                  <c:v>341.86</c:v>
                </c:pt>
                <c:pt idx="17270">
                  <c:v>341.86900000000003</c:v>
                </c:pt>
                <c:pt idx="17271">
                  <c:v>341.88</c:v>
                </c:pt>
                <c:pt idx="17272">
                  <c:v>341.92599999999999</c:v>
                </c:pt>
                <c:pt idx="17273">
                  <c:v>341.98700000000002</c:v>
                </c:pt>
                <c:pt idx="17274">
                  <c:v>342.04500000000002</c:v>
                </c:pt>
                <c:pt idx="17275">
                  <c:v>342.06200000000001</c:v>
                </c:pt>
                <c:pt idx="17276">
                  <c:v>342.06200000000001</c:v>
                </c:pt>
                <c:pt idx="17277">
                  <c:v>342.06200000000001</c:v>
                </c:pt>
                <c:pt idx="17278">
                  <c:v>342.06799999999998</c:v>
                </c:pt>
                <c:pt idx="17279">
                  <c:v>342.07600000000002</c:v>
                </c:pt>
                <c:pt idx="17280">
                  <c:v>342.08600000000001</c:v>
                </c:pt>
                <c:pt idx="17281">
                  <c:v>342.09800000000001</c:v>
                </c:pt>
                <c:pt idx="17282">
                  <c:v>342.11200000000002</c:v>
                </c:pt>
                <c:pt idx="17283">
                  <c:v>342.125</c:v>
                </c:pt>
                <c:pt idx="17284">
                  <c:v>342.13799999999998</c:v>
                </c:pt>
                <c:pt idx="17285">
                  <c:v>342.15</c:v>
                </c:pt>
                <c:pt idx="17286">
                  <c:v>342.161</c:v>
                </c:pt>
                <c:pt idx="17287">
                  <c:v>342.17200000000003</c:v>
                </c:pt>
                <c:pt idx="17288">
                  <c:v>342.18200000000002</c:v>
                </c:pt>
                <c:pt idx="17289">
                  <c:v>342.19499999999999</c:v>
                </c:pt>
                <c:pt idx="17290">
                  <c:v>342.23</c:v>
                </c:pt>
                <c:pt idx="17291">
                  <c:v>342.29399999999998</c:v>
                </c:pt>
                <c:pt idx="17292">
                  <c:v>342.36599999999999</c:v>
                </c:pt>
                <c:pt idx="17293">
                  <c:v>342.37900000000002</c:v>
                </c:pt>
                <c:pt idx="17294">
                  <c:v>342.38200000000001</c:v>
                </c:pt>
                <c:pt idx="17295">
                  <c:v>342.38799999999998</c:v>
                </c:pt>
                <c:pt idx="17296">
                  <c:v>342.39800000000002</c:v>
                </c:pt>
                <c:pt idx="17297">
                  <c:v>342.411</c:v>
                </c:pt>
                <c:pt idx="17298">
                  <c:v>342.42599999999999</c:v>
                </c:pt>
                <c:pt idx="17299">
                  <c:v>342.44</c:v>
                </c:pt>
                <c:pt idx="17300">
                  <c:v>342.452</c:v>
                </c:pt>
                <c:pt idx="17301">
                  <c:v>342.46199999999999</c:v>
                </c:pt>
                <c:pt idx="17302">
                  <c:v>342.47399999999999</c:v>
                </c:pt>
                <c:pt idx="17303">
                  <c:v>342.48599999999999</c:v>
                </c:pt>
                <c:pt idx="17304">
                  <c:v>342.51</c:v>
                </c:pt>
                <c:pt idx="17305">
                  <c:v>342.55900000000003</c:v>
                </c:pt>
                <c:pt idx="17306">
                  <c:v>342.60500000000002</c:v>
                </c:pt>
                <c:pt idx="17307">
                  <c:v>342.61200000000002</c:v>
                </c:pt>
                <c:pt idx="17308">
                  <c:v>342.613</c:v>
                </c:pt>
                <c:pt idx="17309">
                  <c:v>342.62</c:v>
                </c:pt>
                <c:pt idx="17310">
                  <c:v>342.63099999999997</c:v>
                </c:pt>
                <c:pt idx="17311">
                  <c:v>342.64499999999998</c:v>
                </c:pt>
                <c:pt idx="17312">
                  <c:v>342.65899999999999</c:v>
                </c:pt>
                <c:pt idx="17313">
                  <c:v>342.673</c:v>
                </c:pt>
                <c:pt idx="17314">
                  <c:v>342.68200000000002</c:v>
                </c:pt>
                <c:pt idx="17315">
                  <c:v>342.69200000000001</c:v>
                </c:pt>
                <c:pt idx="17316">
                  <c:v>342.70400000000001</c:v>
                </c:pt>
                <c:pt idx="17317">
                  <c:v>342.71499999999997</c:v>
                </c:pt>
                <c:pt idx="17318">
                  <c:v>342.72500000000002</c:v>
                </c:pt>
                <c:pt idx="17319">
                  <c:v>342.73500000000001</c:v>
                </c:pt>
                <c:pt idx="17320">
                  <c:v>342.75400000000002</c:v>
                </c:pt>
                <c:pt idx="17321">
                  <c:v>342.798</c:v>
                </c:pt>
                <c:pt idx="17322">
                  <c:v>342.85399999999998</c:v>
                </c:pt>
                <c:pt idx="17323">
                  <c:v>342.904</c:v>
                </c:pt>
                <c:pt idx="17324">
                  <c:v>342.976</c:v>
                </c:pt>
                <c:pt idx="17325">
                  <c:v>343.029</c:v>
                </c:pt>
                <c:pt idx="17326">
                  <c:v>343.07299999999998</c:v>
                </c:pt>
                <c:pt idx="17327">
                  <c:v>343.11799999999999</c:v>
                </c:pt>
                <c:pt idx="17328">
                  <c:v>343.137</c:v>
                </c:pt>
                <c:pt idx="17329">
                  <c:v>343.137</c:v>
                </c:pt>
                <c:pt idx="17330">
                  <c:v>343.137</c:v>
                </c:pt>
                <c:pt idx="17331">
                  <c:v>343.137</c:v>
                </c:pt>
                <c:pt idx="17332">
                  <c:v>343.137</c:v>
                </c:pt>
                <c:pt idx="17333">
                  <c:v>343.137</c:v>
                </c:pt>
                <c:pt idx="17334">
                  <c:v>343.14400000000001</c:v>
                </c:pt>
                <c:pt idx="17335">
                  <c:v>343.173</c:v>
                </c:pt>
                <c:pt idx="17336">
                  <c:v>343.21</c:v>
                </c:pt>
                <c:pt idx="17337">
                  <c:v>343.23399999999998</c:v>
                </c:pt>
                <c:pt idx="17338">
                  <c:v>343.28399999999999</c:v>
                </c:pt>
                <c:pt idx="17339">
                  <c:v>343.35899999999998</c:v>
                </c:pt>
                <c:pt idx="17340">
                  <c:v>343.44799999999998</c:v>
                </c:pt>
                <c:pt idx="17341">
                  <c:v>343.53500000000003</c:v>
                </c:pt>
                <c:pt idx="17342">
                  <c:v>343.61599999999999</c:v>
                </c:pt>
                <c:pt idx="17343">
                  <c:v>343.68799999999999</c:v>
                </c:pt>
                <c:pt idx="17344">
                  <c:v>343.74200000000002</c:v>
                </c:pt>
                <c:pt idx="17345">
                  <c:v>343.78199999999998</c:v>
                </c:pt>
                <c:pt idx="17346">
                  <c:v>343.80500000000001</c:v>
                </c:pt>
                <c:pt idx="17347">
                  <c:v>343.84500000000003</c:v>
                </c:pt>
                <c:pt idx="17348">
                  <c:v>343.88900000000001</c:v>
                </c:pt>
                <c:pt idx="17349">
                  <c:v>343.93299999999999</c:v>
                </c:pt>
                <c:pt idx="17350">
                  <c:v>343.97300000000001</c:v>
                </c:pt>
                <c:pt idx="17351">
                  <c:v>344.005</c:v>
                </c:pt>
                <c:pt idx="17352">
                  <c:v>344.03100000000001</c:v>
                </c:pt>
                <c:pt idx="17353">
                  <c:v>344.05799999999999</c:v>
                </c:pt>
                <c:pt idx="17354">
                  <c:v>344.084</c:v>
                </c:pt>
                <c:pt idx="17355">
                  <c:v>344.09800000000001</c:v>
                </c:pt>
                <c:pt idx="17356">
                  <c:v>344.09800000000001</c:v>
                </c:pt>
                <c:pt idx="17357">
                  <c:v>344.09800000000001</c:v>
                </c:pt>
                <c:pt idx="17358">
                  <c:v>344.09800000000001</c:v>
                </c:pt>
                <c:pt idx="17359">
                  <c:v>344.09800000000001</c:v>
                </c:pt>
                <c:pt idx="17360">
                  <c:v>344.09800000000001</c:v>
                </c:pt>
                <c:pt idx="17361">
                  <c:v>344.09800000000001</c:v>
                </c:pt>
                <c:pt idx="17362">
                  <c:v>344.11599999999999</c:v>
                </c:pt>
                <c:pt idx="17363">
                  <c:v>344.17</c:v>
                </c:pt>
                <c:pt idx="17364">
                  <c:v>344.23</c:v>
                </c:pt>
                <c:pt idx="17365">
                  <c:v>344.27199999999999</c:v>
                </c:pt>
                <c:pt idx="17366">
                  <c:v>344.298</c:v>
                </c:pt>
                <c:pt idx="17367">
                  <c:v>344.298</c:v>
                </c:pt>
                <c:pt idx="17368">
                  <c:v>344.298</c:v>
                </c:pt>
                <c:pt idx="17369">
                  <c:v>344.298</c:v>
                </c:pt>
                <c:pt idx="17370">
                  <c:v>344.3</c:v>
                </c:pt>
                <c:pt idx="17371">
                  <c:v>344.30399999999997</c:v>
                </c:pt>
                <c:pt idx="17372">
                  <c:v>344.31099999999998</c:v>
                </c:pt>
                <c:pt idx="17373">
                  <c:v>344.32</c:v>
                </c:pt>
                <c:pt idx="17374">
                  <c:v>344.33</c:v>
                </c:pt>
                <c:pt idx="17375">
                  <c:v>344.34199999999998</c:v>
                </c:pt>
                <c:pt idx="17376">
                  <c:v>344.35500000000002</c:v>
                </c:pt>
                <c:pt idx="17377">
                  <c:v>344.36700000000002</c:v>
                </c:pt>
                <c:pt idx="17378">
                  <c:v>344.37799999999999</c:v>
                </c:pt>
                <c:pt idx="17379">
                  <c:v>344.38799999999998</c:v>
                </c:pt>
                <c:pt idx="17380">
                  <c:v>344.399</c:v>
                </c:pt>
                <c:pt idx="17381">
                  <c:v>344.40899999999999</c:v>
                </c:pt>
                <c:pt idx="17382">
                  <c:v>344.41899999999998</c:v>
                </c:pt>
                <c:pt idx="17383">
                  <c:v>344.428</c:v>
                </c:pt>
                <c:pt idx="17384">
                  <c:v>344.43900000000002</c:v>
                </c:pt>
                <c:pt idx="17385">
                  <c:v>344.452</c:v>
                </c:pt>
                <c:pt idx="17386">
                  <c:v>344.48500000000001</c:v>
                </c:pt>
                <c:pt idx="17387">
                  <c:v>344.55500000000001</c:v>
                </c:pt>
                <c:pt idx="17388">
                  <c:v>344.64100000000002</c:v>
                </c:pt>
                <c:pt idx="17389">
                  <c:v>344.73</c:v>
                </c:pt>
                <c:pt idx="17390">
                  <c:v>344.82100000000003</c:v>
                </c:pt>
                <c:pt idx="17391">
                  <c:v>344.89299999999997</c:v>
                </c:pt>
                <c:pt idx="17392">
                  <c:v>344.935</c:v>
                </c:pt>
                <c:pt idx="17393">
                  <c:v>344.952</c:v>
                </c:pt>
                <c:pt idx="17394">
                  <c:v>344.952</c:v>
                </c:pt>
                <c:pt idx="17395">
                  <c:v>344.952</c:v>
                </c:pt>
                <c:pt idx="17396">
                  <c:v>344.95400000000001</c:v>
                </c:pt>
                <c:pt idx="17397">
                  <c:v>344.96100000000001</c:v>
                </c:pt>
                <c:pt idx="17398">
                  <c:v>344.97</c:v>
                </c:pt>
                <c:pt idx="17399">
                  <c:v>344.98200000000003</c:v>
                </c:pt>
                <c:pt idx="17400">
                  <c:v>344.995</c:v>
                </c:pt>
                <c:pt idx="17401">
                  <c:v>345.00700000000001</c:v>
                </c:pt>
                <c:pt idx="17402">
                  <c:v>345.017</c:v>
                </c:pt>
                <c:pt idx="17403">
                  <c:v>345.02699999999999</c:v>
                </c:pt>
                <c:pt idx="17404">
                  <c:v>345.03800000000001</c:v>
                </c:pt>
                <c:pt idx="17405">
                  <c:v>345.05200000000002</c:v>
                </c:pt>
                <c:pt idx="17406">
                  <c:v>345.09199999999998</c:v>
                </c:pt>
                <c:pt idx="17407">
                  <c:v>345.17500000000001</c:v>
                </c:pt>
                <c:pt idx="17408">
                  <c:v>345.262</c:v>
                </c:pt>
                <c:pt idx="17409">
                  <c:v>345.35300000000001</c:v>
                </c:pt>
                <c:pt idx="17410">
                  <c:v>345.44099999999997</c:v>
                </c:pt>
                <c:pt idx="17411">
                  <c:v>345.52800000000002</c:v>
                </c:pt>
                <c:pt idx="17412">
                  <c:v>345.60199999999998</c:v>
                </c:pt>
                <c:pt idx="17413">
                  <c:v>345.661</c:v>
                </c:pt>
                <c:pt idx="17414">
                  <c:v>345.72199999999998</c:v>
                </c:pt>
                <c:pt idx="17415">
                  <c:v>345.79300000000001</c:v>
                </c:pt>
                <c:pt idx="17416">
                  <c:v>345.863</c:v>
                </c:pt>
                <c:pt idx="17417">
                  <c:v>345.92099999999999</c:v>
                </c:pt>
                <c:pt idx="17418">
                  <c:v>345.964</c:v>
                </c:pt>
                <c:pt idx="17419">
                  <c:v>345.99700000000001</c:v>
                </c:pt>
                <c:pt idx="17420">
                  <c:v>346.03500000000003</c:v>
                </c:pt>
                <c:pt idx="17421">
                  <c:v>346.072</c:v>
                </c:pt>
                <c:pt idx="17422">
                  <c:v>346.1</c:v>
                </c:pt>
                <c:pt idx="17423">
                  <c:v>346.12</c:v>
                </c:pt>
                <c:pt idx="17424">
                  <c:v>346.125</c:v>
                </c:pt>
                <c:pt idx="17425">
                  <c:v>346.125</c:v>
                </c:pt>
                <c:pt idx="17426">
                  <c:v>346.125</c:v>
                </c:pt>
                <c:pt idx="17427">
                  <c:v>346.125</c:v>
                </c:pt>
                <c:pt idx="17428">
                  <c:v>346.125</c:v>
                </c:pt>
                <c:pt idx="17429">
                  <c:v>346.125</c:v>
                </c:pt>
                <c:pt idx="17430">
                  <c:v>346.125</c:v>
                </c:pt>
                <c:pt idx="17431">
                  <c:v>346.125</c:v>
                </c:pt>
                <c:pt idx="17432">
                  <c:v>346.125</c:v>
                </c:pt>
                <c:pt idx="17433">
                  <c:v>346.125</c:v>
                </c:pt>
                <c:pt idx="17434">
                  <c:v>346.125</c:v>
                </c:pt>
                <c:pt idx="17435">
                  <c:v>346.125</c:v>
                </c:pt>
                <c:pt idx="17436">
                  <c:v>346.125</c:v>
                </c:pt>
                <c:pt idx="17437">
                  <c:v>346.12799999999999</c:v>
                </c:pt>
                <c:pt idx="17438">
                  <c:v>346.13299999999998</c:v>
                </c:pt>
                <c:pt idx="17439">
                  <c:v>346.14</c:v>
                </c:pt>
                <c:pt idx="17440">
                  <c:v>346.14800000000002</c:v>
                </c:pt>
                <c:pt idx="17441">
                  <c:v>346.15600000000001</c:v>
                </c:pt>
                <c:pt idx="17442">
                  <c:v>346.16399999999999</c:v>
                </c:pt>
                <c:pt idx="17443">
                  <c:v>346.17200000000003</c:v>
                </c:pt>
                <c:pt idx="17444">
                  <c:v>346.18099999999998</c:v>
                </c:pt>
                <c:pt idx="17445">
                  <c:v>346.18900000000002</c:v>
                </c:pt>
                <c:pt idx="17446">
                  <c:v>346.197</c:v>
                </c:pt>
                <c:pt idx="17447">
                  <c:v>346.20600000000002</c:v>
                </c:pt>
                <c:pt idx="17448">
                  <c:v>346.214</c:v>
                </c:pt>
                <c:pt idx="17449">
                  <c:v>346.22300000000001</c:v>
                </c:pt>
                <c:pt idx="17450">
                  <c:v>346.23099999999999</c:v>
                </c:pt>
                <c:pt idx="17451">
                  <c:v>346.23899999999998</c:v>
                </c:pt>
                <c:pt idx="17452">
                  <c:v>346.24900000000002</c:v>
                </c:pt>
                <c:pt idx="17453">
                  <c:v>346.26600000000002</c:v>
                </c:pt>
                <c:pt idx="17454">
                  <c:v>346.28800000000001</c:v>
                </c:pt>
                <c:pt idx="17455">
                  <c:v>346.32400000000001</c:v>
                </c:pt>
                <c:pt idx="17456">
                  <c:v>346.37400000000002</c:v>
                </c:pt>
                <c:pt idx="17457">
                  <c:v>346.40499999999997</c:v>
                </c:pt>
                <c:pt idx="17458">
                  <c:v>346.43099999999998</c:v>
                </c:pt>
                <c:pt idx="17459">
                  <c:v>346.46699999999998</c:v>
                </c:pt>
                <c:pt idx="17460">
                  <c:v>346.53</c:v>
                </c:pt>
                <c:pt idx="17461">
                  <c:v>346.61500000000001</c:v>
                </c:pt>
                <c:pt idx="17462">
                  <c:v>346.69900000000001</c:v>
                </c:pt>
                <c:pt idx="17463">
                  <c:v>346.779</c:v>
                </c:pt>
                <c:pt idx="17464">
                  <c:v>346.858</c:v>
                </c:pt>
                <c:pt idx="17465">
                  <c:v>346.928</c:v>
                </c:pt>
                <c:pt idx="17466">
                  <c:v>346.99099999999999</c:v>
                </c:pt>
                <c:pt idx="17467">
                  <c:v>347.04899999999998</c:v>
                </c:pt>
                <c:pt idx="17468">
                  <c:v>347.101</c:v>
                </c:pt>
                <c:pt idx="17469">
                  <c:v>347.15100000000001</c:v>
                </c:pt>
                <c:pt idx="17470">
                  <c:v>347.19799999999998</c:v>
                </c:pt>
                <c:pt idx="17471">
                  <c:v>347.23899999999998</c:v>
                </c:pt>
                <c:pt idx="17472">
                  <c:v>347.27100000000002</c:v>
                </c:pt>
                <c:pt idx="17473">
                  <c:v>347.30500000000001</c:v>
                </c:pt>
                <c:pt idx="17474">
                  <c:v>347.33100000000002</c:v>
                </c:pt>
                <c:pt idx="17475">
                  <c:v>347.339</c:v>
                </c:pt>
                <c:pt idx="17476">
                  <c:v>347.339</c:v>
                </c:pt>
                <c:pt idx="17477">
                  <c:v>347.339</c:v>
                </c:pt>
                <c:pt idx="17478">
                  <c:v>347.339</c:v>
                </c:pt>
                <c:pt idx="17479">
                  <c:v>347.339</c:v>
                </c:pt>
                <c:pt idx="17480">
                  <c:v>347.339</c:v>
                </c:pt>
                <c:pt idx="17481">
                  <c:v>347.339</c:v>
                </c:pt>
                <c:pt idx="17482">
                  <c:v>347.339</c:v>
                </c:pt>
                <c:pt idx="17483">
                  <c:v>347.339</c:v>
                </c:pt>
                <c:pt idx="17484">
                  <c:v>347.34</c:v>
                </c:pt>
                <c:pt idx="17485">
                  <c:v>347.34100000000001</c:v>
                </c:pt>
                <c:pt idx="17486">
                  <c:v>347.34500000000003</c:v>
                </c:pt>
                <c:pt idx="17487">
                  <c:v>347.35199999999998</c:v>
                </c:pt>
                <c:pt idx="17488">
                  <c:v>347.37400000000002</c:v>
                </c:pt>
                <c:pt idx="17489">
                  <c:v>347.42599999999999</c:v>
                </c:pt>
                <c:pt idx="17490">
                  <c:v>347.50299999999999</c:v>
                </c:pt>
                <c:pt idx="17491">
                  <c:v>347.59300000000002</c:v>
                </c:pt>
                <c:pt idx="17492">
                  <c:v>347.678</c:v>
                </c:pt>
                <c:pt idx="17493">
                  <c:v>347.74700000000001</c:v>
                </c:pt>
                <c:pt idx="17494">
                  <c:v>347.80500000000001</c:v>
                </c:pt>
                <c:pt idx="17495">
                  <c:v>347.87200000000001</c:v>
                </c:pt>
                <c:pt idx="17496">
                  <c:v>347.93299999999999</c:v>
                </c:pt>
                <c:pt idx="17497">
                  <c:v>347.99299999999999</c:v>
                </c:pt>
                <c:pt idx="17498">
                  <c:v>348.04500000000002</c:v>
                </c:pt>
                <c:pt idx="17499">
                  <c:v>348.09199999999998</c:v>
                </c:pt>
                <c:pt idx="17500">
                  <c:v>348.14400000000001</c:v>
                </c:pt>
                <c:pt idx="17501">
                  <c:v>348.19600000000003</c:v>
                </c:pt>
                <c:pt idx="17502">
                  <c:v>348.24599999999998</c:v>
                </c:pt>
                <c:pt idx="17503">
                  <c:v>348.29</c:v>
                </c:pt>
                <c:pt idx="17504">
                  <c:v>348.32799999999997</c:v>
                </c:pt>
                <c:pt idx="17505">
                  <c:v>348.36399999999998</c:v>
                </c:pt>
                <c:pt idx="17506">
                  <c:v>348.399</c:v>
                </c:pt>
                <c:pt idx="17507">
                  <c:v>348.43299999999999</c:v>
                </c:pt>
                <c:pt idx="17508">
                  <c:v>348.46800000000002</c:v>
                </c:pt>
                <c:pt idx="17509">
                  <c:v>348.50200000000001</c:v>
                </c:pt>
                <c:pt idx="17510">
                  <c:v>348.536</c:v>
                </c:pt>
                <c:pt idx="17511">
                  <c:v>348.56900000000002</c:v>
                </c:pt>
                <c:pt idx="17512">
                  <c:v>348.60300000000001</c:v>
                </c:pt>
                <c:pt idx="17513">
                  <c:v>348.637</c:v>
                </c:pt>
                <c:pt idx="17514">
                  <c:v>348.67</c:v>
                </c:pt>
                <c:pt idx="17515">
                  <c:v>348.697</c:v>
                </c:pt>
                <c:pt idx="17516">
                  <c:v>348.72399999999999</c:v>
                </c:pt>
                <c:pt idx="17517">
                  <c:v>348.75</c:v>
                </c:pt>
                <c:pt idx="17518">
                  <c:v>348.774</c:v>
                </c:pt>
                <c:pt idx="17519">
                  <c:v>348.79700000000003</c:v>
                </c:pt>
                <c:pt idx="17520">
                  <c:v>348.82299999999998</c:v>
                </c:pt>
                <c:pt idx="17521">
                  <c:v>348.846</c:v>
                </c:pt>
                <c:pt idx="17522">
                  <c:v>348.87</c:v>
                </c:pt>
                <c:pt idx="17523">
                  <c:v>348.88200000000001</c:v>
                </c:pt>
                <c:pt idx="17524">
                  <c:v>348.887</c:v>
                </c:pt>
                <c:pt idx="17525">
                  <c:v>348.89400000000001</c:v>
                </c:pt>
                <c:pt idx="17526">
                  <c:v>348.89400000000001</c:v>
                </c:pt>
                <c:pt idx="17527">
                  <c:v>348.89400000000001</c:v>
                </c:pt>
                <c:pt idx="17528">
                  <c:v>348.89400000000001</c:v>
                </c:pt>
                <c:pt idx="17529">
                  <c:v>348.89400000000001</c:v>
                </c:pt>
                <c:pt idx="17530">
                  <c:v>348.89400000000001</c:v>
                </c:pt>
                <c:pt idx="17531">
                  <c:v>348.89400000000001</c:v>
                </c:pt>
                <c:pt idx="17532">
                  <c:v>348.89400000000001</c:v>
                </c:pt>
                <c:pt idx="17533">
                  <c:v>348.89400000000001</c:v>
                </c:pt>
                <c:pt idx="17534">
                  <c:v>348.89400000000001</c:v>
                </c:pt>
                <c:pt idx="17535">
                  <c:v>348.89400000000001</c:v>
                </c:pt>
                <c:pt idx="17536">
                  <c:v>348.89400000000001</c:v>
                </c:pt>
                <c:pt idx="17537">
                  <c:v>348.89400000000001</c:v>
                </c:pt>
                <c:pt idx="17538">
                  <c:v>348.89400000000001</c:v>
                </c:pt>
                <c:pt idx="17539">
                  <c:v>348.89400000000001</c:v>
                </c:pt>
                <c:pt idx="17540">
                  <c:v>348.89400000000001</c:v>
                </c:pt>
                <c:pt idx="17541">
                  <c:v>348.89400000000001</c:v>
                </c:pt>
                <c:pt idx="17542">
                  <c:v>348.89400000000001</c:v>
                </c:pt>
                <c:pt idx="17543">
                  <c:v>348.89400000000001</c:v>
                </c:pt>
                <c:pt idx="17544">
                  <c:v>348.89699999999999</c:v>
                </c:pt>
                <c:pt idx="17545">
                  <c:v>348.90199999999999</c:v>
                </c:pt>
                <c:pt idx="17546">
                  <c:v>348.90800000000002</c:v>
                </c:pt>
                <c:pt idx="17547">
                  <c:v>348.91500000000002</c:v>
                </c:pt>
                <c:pt idx="17548">
                  <c:v>348.923</c:v>
                </c:pt>
                <c:pt idx="17549">
                  <c:v>348.93099999999998</c:v>
                </c:pt>
                <c:pt idx="17550">
                  <c:v>348.93900000000002</c:v>
                </c:pt>
                <c:pt idx="17551">
                  <c:v>348.947</c:v>
                </c:pt>
                <c:pt idx="17552">
                  <c:v>348.95400000000001</c:v>
                </c:pt>
                <c:pt idx="17553">
                  <c:v>348.96199999999999</c:v>
                </c:pt>
                <c:pt idx="17554">
                  <c:v>348.96800000000002</c:v>
                </c:pt>
                <c:pt idx="17555">
                  <c:v>348.97300000000001</c:v>
                </c:pt>
                <c:pt idx="17556">
                  <c:v>348.97699999999998</c:v>
                </c:pt>
                <c:pt idx="17557">
                  <c:v>348.98200000000003</c:v>
                </c:pt>
                <c:pt idx="17558">
                  <c:v>348.988</c:v>
                </c:pt>
                <c:pt idx="17559">
                  <c:v>348.99400000000003</c:v>
                </c:pt>
                <c:pt idx="17560">
                  <c:v>349.00099999999998</c:v>
                </c:pt>
                <c:pt idx="17561">
                  <c:v>349.00799999999998</c:v>
                </c:pt>
                <c:pt idx="17562">
                  <c:v>349.01499999999999</c:v>
                </c:pt>
                <c:pt idx="17563">
                  <c:v>349.02199999999999</c:v>
                </c:pt>
                <c:pt idx="17564">
                  <c:v>349.03</c:v>
                </c:pt>
                <c:pt idx="17565">
                  <c:v>349.03699999999998</c:v>
                </c:pt>
                <c:pt idx="17566">
                  <c:v>349.04500000000002</c:v>
                </c:pt>
                <c:pt idx="17567">
                  <c:v>349.05200000000002</c:v>
                </c:pt>
                <c:pt idx="17568">
                  <c:v>349.06</c:v>
                </c:pt>
                <c:pt idx="17569">
                  <c:v>349.06799999999998</c:v>
                </c:pt>
                <c:pt idx="17570">
                  <c:v>349.07600000000002</c:v>
                </c:pt>
                <c:pt idx="17571">
                  <c:v>349.084</c:v>
                </c:pt>
                <c:pt idx="17572">
                  <c:v>349.09199999999998</c:v>
                </c:pt>
                <c:pt idx="17573">
                  <c:v>349.1</c:v>
                </c:pt>
                <c:pt idx="17574">
                  <c:v>349.108</c:v>
                </c:pt>
                <c:pt idx="17575">
                  <c:v>349.11599999999999</c:v>
                </c:pt>
                <c:pt idx="17576">
                  <c:v>349.125</c:v>
                </c:pt>
                <c:pt idx="17577">
                  <c:v>349.13400000000001</c:v>
                </c:pt>
                <c:pt idx="17578">
                  <c:v>349.14299999999997</c:v>
                </c:pt>
                <c:pt idx="17579">
                  <c:v>349.15199999999999</c:v>
                </c:pt>
                <c:pt idx="17580">
                  <c:v>349.161</c:v>
                </c:pt>
                <c:pt idx="17581">
                  <c:v>349.173</c:v>
                </c:pt>
                <c:pt idx="17582">
                  <c:v>349.20100000000002</c:v>
                </c:pt>
                <c:pt idx="17583">
                  <c:v>349.25900000000001</c:v>
                </c:pt>
                <c:pt idx="17584">
                  <c:v>349.33499999999998</c:v>
                </c:pt>
                <c:pt idx="17585">
                  <c:v>349.38400000000001</c:v>
                </c:pt>
                <c:pt idx="17586">
                  <c:v>349.40699999999998</c:v>
                </c:pt>
                <c:pt idx="17587">
                  <c:v>349.45400000000001</c:v>
                </c:pt>
                <c:pt idx="17588">
                  <c:v>349.52699999999999</c:v>
                </c:pt>
                <c:pt idx="17589">
                  <c:v>349.59699999999998</c:v>
                </c:pt>
                <c:pt idx="17590">
                  <c:v>349.64299999999997</c:v>
                </c:pt>
                <c:pt idx="17591">
                  <c:v>349.69299999999998</c:v>
                </c:pt>
                <c:pt idx="17592">
                  <c:v>349.75400000000002</c:v>
                </c:pt>
                <c:pt idx="17593">
                  <c:v>349.81400000000002</c:v>
                </c:pt>
                <c:pt idx="17594">
                  <c:v>349.86700000000002</c:v>
                </c:pt>
                <c:pt idx="17595">
                  <c:v>349.92500000000001</c:v>
                </c:pt>
                <c:pt idx="17596">
                  <c:v>349.99400000000003</c:v>
                </c:pt>
                <c:pt idx="17597">
                  <c:v>350.07600000000002</c:v>
                </c:pt>
                <c:pt idx="17598">
                  <c:v>350.15499999999997</c:v>
                </c:pt>
                <c:pt idx="17599">
                  <c:v>350.22399999999999</c:v>
                </c:pt>
                <c:pt idx="17600">
                  <c:v>350.29700000000003</c:v>
                </c:pt>
                <c:pt idx="17601">
                  <c:v>350.37</c:v>
                </c:pt>
                <c:pt idx="17602">
                  <c:v>350.44299999999998</c:v>
                </c:pt>
                <c:pt idx="17603">
                  <c:v>350.517</c:v>
                </c:pt>
                <c:pt idx="17604">
                  <c:v>350.59</c:v>
                </c:pt>
                <c:pt idx="17605">
                  <c:v>350.66399999999999</c:v>
                </c:pt>
                <c:pt idx="17606">
                  <c:v>350.74200000000002</c:v>
                </c:pt>
                <c:pt idx="17607">
                  <c:v>350.82100000000003</c:v>
                </c:pt>
                <c:pt idx="17608">
                  <c:v>350.90300000000002</c:v>
                </c:pt>
                <c:pt idx="17609">
                  <c:v>350.983</c:v>
                </c:pt>
                <c:pt idx="17610">
                  <c:v>351.06299999999999</c:v>
                </c:pt>
                <c:pt idx="17611">
                  <c:v>351.14299999999997</c:v>
                </c:pt>
                <c:pt idx="17612">
                  <c:v>351.21300000000002</c:v>
                </c:pt>
                <c:pt idx="17613">
                  <c:v>351.28199999999998</c:v>
                </c:pt>
                <c:pt idx="17614">
                  <c:v>351.35199999999998</c:v>
                </c:pt>
                <c:pt idx="17615">
                  <c:v>351.41699999999997</c:v>
                </c:pt>
                <c:pt idx="17616">
                  <c:v>351.47399999999999</c:v>
                </c:pt>
                <c:pt idx="17617">
                  <c:v>351.48099999999999</c:v>
                </c:pt>
                <c:pt idx="17618">
                  <c:v>351.48099999999999</c:v>
                </c:pt>
                <c:pt idx="17619">
                  <c:v>351.48099999999999</c:v>
                </c:pt>
                <c:pt idx="17620">
                  <c:v>351.48099999999999</c:v>
                </c:pt>
                <c:pt idx="17621">
                  <c:v>351.48099999999999</c:v>
                </c:pt>
                <c:pt idx="17622">
                  <c:v>351.48099999999999</c:v>
                </c:pt>
                <c:pt idx="17623">
                  <c:v>351.48099999999999</c:v>
                </c:pt>
                <c:pt idx="17624">
                  <c:v>351.48099999999999</c:v>
                </c:pt>
                <c:pt idx="17625">
                  <c:v>351.48099999999999</c:v>
                </c:pt>
                <c:pt idx="17626">
                  <c:v>351.48099999999999</c:v>
                </c:pt>
                <c:pt idx="17627">
                  <c:v>351.48099999999999</c:v>
                </c:pt>
                <c:pt idx="17628">
                  <c:v>351.48099999999999</c:v>
                </c:pt>
                <c:pt idx="17629">
                  <c:v>351.48099999999999</c:v>
                </c:pt>
                <c:pt idx="17630">
                  <c:v>351.48099999999999</c:v>
                </c:pt>
                <c:pt idx="17631">
                  <c:v>351.48099999999999</c:v>
                </c:pt>
                <c:pt idx="17632">
                  <c:v>351.48200000000003</c:v>
                </c:pt>
                <c:pt idx="17633">
                  <c:v>351.48399999999998</c:v>
                </c:pt>
                <c:pt idx="17634">
                  <c:v>351.48899999999998</c:v>
                </c:pt>
                <c:pt idx="17635">
                  <c:v>351.495</c:v>
                </c:pt>
                <c:pt idx="17636">
                  <c:v>351.50099999999998</c:v>
                </c:pt>
                <c:pt idx="17637">
                  <c:v>351.50900000000001</c:v>
                </c:pt>
                <c:pt idx="17638">
                  <c:v>351.517</c:v>
                </c:pt>
                <c:pt idx="17639">
                  <c:v>351.52499999999998</c:v>
                </c:pt>
                <c:pt idx="17640">
                  <c:v>351.53399999999999</c:v>
                </c:pt>
                <c:pt idx="17641">
                  <c:v>351.54199999999997</c:v>
                </c:pt>
                <c:pt idx="17642">
                  <c:v>351.55</c:v>
                </c:pt>
                <c:pt idx="17643">
                  <c:v>351.55799999999999</c:v>
                </c:pt>
                <c:pt idx="17644">
                  <c:v>351.56599999999997</c:v>
                </c:pt>
                <c:pt idx="17645">
                  <c:v>351.57499999999999</c:v>
                </c:pt>
                <c:pt idx="17646">
                  <c:v>351.58300000000003</c:v>
                </c:pt>
                <c:pt idx="17647">
                  <c:v>351.59100000000001</c:v>
                </c:pt>
                <c:pt idx="17648">
                  <c:v>351.6</c:v>
                </c:pt>
                <c:pt idx="17649">
                  <c:v>351.608</c:v>
                </c:pt>
                <c:pt idx="17650">
                  <c:v>351.61599999999999</c:v>
                </c:pt>
                <c:pt idx="17651">
                  <c:v>351.625</c:v>
                </c:pt>
                <c:pt idx="17652">
                  <c:v>351.63299999999998</c:v>
                </c:pt>
                <c:pt idx="17653">
                  <c:v>351.64100000000002</c:v>
                </c:pt>
                <c:pt idx="17654">
                  <c:v>351.65</c:v>
                </c:pt>
                <c:pt idx="17655">
                  <c:v>351.65800000000002</c:v>
                </c:pt>
                <c:pt idx="17656">
                  <c:v>351.666</c:v>
                </c:pt>
                <c:pt idx="17657">
                  <c:v>351.67399999999998</c:v>
                </c:pt>
                <c:pt idx="17658">
                  <c:v>351.68299999999999</c:v>
                </c:pt>
                <c:pt idx="17659">
                  <c:v>351.69099999999997</c:v>
                </c:pt>
                <c:pt idx="17660">
                  <c:v>351.69900000000001</c:v>
                </c:pt>
                <c:pt idx="17661">
                  <c:v>351.70699999999999</c:v>
                </c:pt>
                <c:pt idx="17662">
                  <c:v>351.71499999999997</c:v>
                </c:pt>
                <c:pt idx="17663">
                  <c:v>351.72300000000001</c:v>
                </c:pt>
                <c:pt idx="17664">
                  <c:v>351.73099999999999</c:v>
                </c:pt>
                <c:pt idx="17665">
                  <c:v>351.73899999999998</c:v>
                </c:pt>
                <c:pt idx="17666">
                  <c:v>351.74799999999999</c:v>
                </c:pt>
                <c:pt idx="17667">
                  <c:v>351.75599999999997</c:v>
                </c:pt>
                <c:pt idx="17668">
                  <c:v>351.76299999999998</c:v>
                </c:pt>
                <c:pt idx="17669">
                  <c:v>351.77100000000002</c:v>
                </c:pt>
                <c:pt idx="17670">
                  <c:v>351.779</c:v>
                </c:pt>
                <c:pt idx="17671">
                  <c:v>351.786</c:v>
                </c:pt>
                <c:pt idx="17672">
                  <c:v>351.79399999999998</c:v>
                </c:pt>
                <c:pt idx="17673">
                  <c:v>351.80200000000002</c:v>
                </c:pt>
                <c:pt idx="17674">
                  <c:v>351.80900000000003</c:v>
                </c:pt>
                <c:pt idx="17675">
                  <c:v>351.81599999999997</c:v>
                </c:pt>
                <c:pt idx="17676">
                  <c:v>351.82400000000001</c:v>
                </c:pt>
                <c:pt idx="17677">
                  <c:v>351.83100000000002</c:v>
                </c:pt>
                <c:pt idx="17678">
                  <c:v>351.839</c:v>
                </c:pt>
                <c:pt idx="17679">
                  <c:v>351.846</c:v>
                </c:pt>
                <c:pt idx="17680">
                  <c:v>351.85199999999998</c:v>
                </c:pt>
                <c:pt idx="17681">
                  <c:v>351.85899999999998</c:v>
                </c:pt>
                <c:pt idx="17682">
                  <c:v>351.86799999999999</c:v>
                </c:pt>
                <c:pt idx="17683">
                  <c:v>351.89699999999999</c:v>
                </c:pt>
                <c:pt idx="17684">
                  <c:v>351.95299999999997</c:v>
                </c:pt>
                <c:pt idx="17685">
                  <c:v>352.04</c:v>
                </c:pt>
                <c:pt idx="17686">
                  <c:v>352.13</c:v>
                </c:pt>
                <c:pt idx="17687">
                  <c:v>352.21</c:v>
                </c:pt>
                <c:pt idx="17688">
                  <c:v>352.27</c:v>
                </c:pt>
                <c:pt idx="17689">
                  <c:v>352.34699999999998</c:v>
                </c:pt>
                <c:pt idx="17690">
                  <c:v>352.38600000000002</c:v>
                </c:pt>
                <c:pt idx="17691">
                  <c:v>352.44400000000002</c:v>
                </c:pt>
                <c:pt idx="17692">
                  <c:v>352.51</c:v>
                </c:pt>
                <c:pt idx="17693">
                  <c:v>352.56400000000002</c:v>
                </c:pt>
                <c:pt idx="17694">
                  <c:v>352.61399999999998</c:v>
                </c:pt>
                <c:pt idx="17695">
                  <c:v>352.66199999999998</c:v>
                </c:pt>
                <c:pt idx="17696">
                  <c:v>352.70699999999999</c:v>
                </c:pt>
                <c:pt idx="17697">
                  <c:v>352.75400000000002</c:v>
                </c:pt>
                <c:pt idx="17698">
                  <c:v>352.80099999999999</c:v>
                </c:pt>
                <c:pt idx="17699">
                  <c:v>352.851</c:v>
                </c:pt>
                <c:pt idx="17700">
                  <c:v>352.89400000000001</c:v>
                </c:pt>
                <c:pt idx="17701">
                  <c:v>352.92200000000003</c:v>
                </c:pt>
                <c:pt idx="17702">
                  <c:v>352.94900000000001</c:v>
                </c:pt>
                <c:pt idx="17703">
                  <c:v>352.96699999999998</c:v>
                </c:pt>
                <c:pt idx="17704">
                  <c:v>352.98899999999998</c:v>
                </c:pt>
                <c:pt idx="17705">
                  <c:v>353.01499999999999</c:v>
                </c:pt>
                <c:pt idx="17706">
                  <c:v>353.04</c:v>
                </c:pt>
                <c:pt idx="17707">
                  <c:v>353.06799999999998</c:v>
                </c:pt>
                <c:pt idx="17708">
                  <c:v>353.09699999999998</c:v>
                </c:pt>
                <c:pt idx="17709">
                  <c:v>353.13</c:v>
                </c:pt>
                <c:pt idx="17710">
                  <c:v>353.16500000000002</c:v>
                </c:pt>
                <c:pt idx="17711">
                  <c:v>353.20400000000001</c:v>
                </c:pt>
                <c:pt idx="17712">
                  <c:v>353.24400000000003</c:v>
                </c:pt>
                <c:pt idx="17713">
                  <c:v>353.28500000000003</c:v>
                </c:pt>
                <c:pt idx="17714">
                  <c:v>353.32299999999998</c:v>
                </c:pt>
                <c:pt idx="17715">
                  <c:v>353.35700000000003</c:v>
                </c:pt>
                <c:pt idx="17716">
                  <c:v>353.38499999999999</c:v>
                </c:pt>
                <c:pt idx="17717">
                  <c:v>353.411</c:v>
                </c:pt>
                <c:pt idx="17718">
                  <c:v>353.43700000000001</c:v>
                </c:pt>
                <c:pt idx="17719">
                  <c:v>353.46300000000002</c:v>
                </c:pt>
                <c:pt idx="17720">
                  <c:v>353.48899999999998</c:v>
                </c:pt>
                <c:pt idx="17721">
                  <c:v>353.51</c:v>
                </c:pt>
                <c:pt idx="17722">
                  <c:v>353.52100000000002</c:v>
                </c:pt>
                <c:pt idx="17723">
                  <c:v>353.52100000000002</c:v>
                </c:pt>
                <c:pt idx="17724">
                  <c:v>353.52100000000002</c:v>
                </c:pt>
                <c:pt idx="17725">
                  <c:v>353.52100000000002</c:v>
                </c:pt>
                <c:pt idx="17726">
                  <c:v>353.53699999999998</c:v>
                </c:pt>
                <c:pt idx="17727">
                  <c:v>353.55</c:v>
                </c:pt>
                <c:pt idx="17728">
                  <c:v>353.55399999999997</c:v>
                </c:pt>
                <c:pt idx="17729">
                  <c:v>353.55399999999997</c:v>
                </c:pt>
                <c:pt idx="17730">
                  <c:v>353.55399999999997</c:v>
                </c:pt>
                <c:pt idx="17731">
                  <c:v>353.55399999999997</c:v>
                </c:pt>
                <c:pt idx="17732">
                  <c:v>353.55399999999997</c:v>
                </c:pt>
                <c:pt idx="17733">
                  <c:v>353.55399999999997</c:v>
                </c:pt>
                <c:pt idx="17734">
                  <c:v>353.55399999999997</c:v>
                </c:pt>
                <c:pt idx="17735">
                  <c:v>353.55399999999997</c:v>
                </c:pt>
                <c:pt idx="17736">
                  <c:v>353.55399999999997</c:v>
                </c:pt>
                <c:pt idx="17737">
                  <c:v>353.56200000000001</c:v>
                </c:pt>
                <c:pt idx="17738">
                  <c:v>353.56799999999998</c:v>
                </c:pt>
                <c:pt idx="17739">
                  <c:v>353.56799999999998</c:v>
                </c:pt>
                <c:pt idx="17740">
                  <c:v>353.56799999999998</c:v>
                </c:pt>
                <c:pt idx="17741">
                  <c:v>353.56799999999998</c:v>
                </c:pt>
                <c:pt idx="17742">
                  <c:v>353.56799999999998</c:v>
                </c:pt>
                <c:pt idx="17743">
                  <c:v>353.56799999999998</c:v>
                </c:pt>
                <c:pt idx="17744">
                  <c:v>353.57299999999998</c:v>
                </c:pt>
                <c:pt idx="17745">
                  <c:v>353.59500000000003</c:v>
                </c:pt>
                <c:pt idx="17746">
                  <c:v>353.60399999999998</c:v>
                </c:pt>
                <c:pt idx="17747">
                  <c:v>353.60399999999998</c:v>
                </c:pt>
                <c:pt idx="17748">
                  <c:v>353.60399999999998</c:v>
                </c:pt>
                <c:pt idx="17749">
                  <c:v>353.61099999999999</c:v>
                </c:pt>
                <c:pt idx="17750">
                  <c:v>353.65199999999999</c:v>
                </c:pt>
                <c:pt idx="17751">
                  <c:v>353.73</c:v>
                </c:pt>
                <c:pt idx="17752">
                  <c:v>353.82</c:v>
                </c:pt>
                <c:pt idx="17753">
                  <c:v>353.90199999999999</c:v>
                </c:pt>
                <c:pt idx="17754">
                  <c:v>353.97899999999998</c:v>
                </c:pt>
                <c:pt idx="17755">
                  <c:v>354.04899999999998</c:v>
                </c:pt>
                <c:pt idx="17756">
                  <c:v>354.101</c:v>
                </c:pt>
                <c:pt idx="17757">
                  <c:v>354.149</c:v>
                </c:pt>
                <c:pt idx="17758">
                  <c:v>354.19600000000003</c:v>
                </c:pt>
                <c:pt idx="17759">
                  <c:v>354.23899999999998</c:v>
                </c:pt>
                <c:pt idx="17760">
                  <c:v>354.27699999999999</c:v>
                </c:pt>
                <c:pt idx="17761">
                  <c:v>354.30900000000003</c:v>
                </c:pt>
                <c:pt idx="17762">
                  <c:v>354.339</c:v>
                </c:pt>
                <c:pt idx="17763">
                  <c:v>354.37400000000002</c:v>
                </c:pt>
                <c:pt idx="17764">
                  <c:v>354.41</c:v>
                </c:pt>
                <c:pt idx="17765">
                  <c:v>354.447</c:v>
                </c:pt>
                <c:pt idx="17766">
                  <c:v>354.48099999999999</c:v>
                </c:pt>
                <c:pt idx="17767">
                  <c:v>354.517</c:v>
                </c:pt>
                <c:pt idx="17768">
                  <c:v>354.55399999999997</c:v>
                </c:pt>
                <c:pt idx="17769">
                  <c:v>354.589</c:v>
                </c:pt>
                <c:pt idx="17770">
                  <c:v>354.62200000000001</c:v>
                </c:pt>
                <c:pt idx="17771">
                  <c:v>354.654</c:v>
                </c:pt>
                <c:pt idx="17772">
                  <c:v>354.67599999999999</c:v>
                </c:pt>
                <c:pt idx="17773">
                  <c:v>354.70499999999998</c:v>
                </c:pt>
                <c:pt idx="17774">
                  <c:v>354.73500000000001</c:v>
                </c:pt>
                <c:pt idx="17775">
                  <c:v>354.75900000000001</c:v>
                </c:pt>
                <c:pt idx="17776">
                  <c:v>354.78800000000001</c:v>
                </c:pt>
                <c:pt idx="17777">
                  <c:v>354.81700000000001</c:v>
                </c:pt>
                <c:pt idx="17778">
                  <c:v>354.84899999999999</c:v>
                </c:pt>
                <c:pt idx="17779">
                  <c:v>354.88</c:v>
                </c:pt>
                <c:pt idx="17780">
                  <c:v>354.91</c:v>
                </c:pt>
                <c:pt idx="17781">
                  <c:v>354.94</c:v>
                </c:pt>
                <c:pt idx="17782">
                  <c:v>354.971</c:v>
                </c:pt>
                <c:pt idx="17783">
                  <c:v>355</c:v>
                </c:pt>
                <c:pt idx="17784">
                  <c:v>355.029</c:v>
                </c:pt>
                <c:pt idx="17785">
                  <c:v>355.05900000000003</c:v>
                </c:pt>
                <c:pt idx="17786">
                  <c:v>355.09100000000001</c:v>
                </c:pt>
                <c:pt idx="17787">
                  <c:v>355.12</c:v>
                </c:pt>
                <c:pt idx="17788">
                  <c:v>355.14100000000002</c:v>
                </c:pt>
                <c:pt idx="17789">
                  <c:v>355.15600000000001</c:v>
                </c:pt>
                <c:pt idx="17790">
                  <c:v>355.173</c:v>
                </c:pt>
                <c:pt idx="17791">
                  <c:v>355.19499999999999</c:v>
                </c:pt>
                <c:pt idx="17792">
                  <c:v>355.21300000000002</c:v>
                </c:pt>
                <c:pt idx="17793">
                  <c:v>355.21800000000002</c:v>
                </c:pt>
                <c:pt idx="17794">
                  <c:v>355.21899999999999</c:v>
                </c:pt>
                <c:pt idx="17795">
                  <c:v>355.23099999999999</c:v>
                </c:pt>
                <c:pt idx="17796">
                  <c:v>355.25</c:v>
                </c:pt>
                <c:pt idx="17797">
                  <c:v>355.27699999999999</c:v>
                </c:pt>
                <c:pt idx="17798">
                  <c:v>355.30700000000002</c:v>
                </c:pt>
                <c:pt idx="17799">
                  <c:v>355.32900000000001</c:v>
                </c:pt>
                <c:pt idx="17800">
                  <c:v>355.35</c:v>
                </c:pt>
                <c:pt idx="17801">
                  <c:v>355.37099999999998</c:v>
                </c:pt>
                <c:pt idx="17802">
                  <c:v>355.392</c:v>
                </c:pt>
                <c:pt idx="17803">
                  <c:v>355.40600000000001</c:v>
                </c:pt>
                <c:pt idx="17804">
                  <c:v>355.41699999999997</c:v>
                </c:pt>
                <c:pt idx="17805">
                  <c:v>355.428</c:v>
                </c:pt>
                <c:pt idx="17806">
                  <c:v>355.428</c:v>
                </c:pt>
                <c:pt idx="17807">
                  <c:v>355.428</c:v>
                </c:pt>
                <c:pt idx="17808">
                  <c:v>355.428</c:v>
                </c:pt>
                <c:pt idx="17809">
                  <c:v>355.428</c:v>
                </c:pt>
                <c:pt idx="17810">
                  <c:v>355.428</c:v>
                </c:pt>
                <c:pt idx="17811">
                  <c:v>355.428</c:v>
                </c:pt>
                <c:pt idx="17812">
                  <c:v>355.428</c:v>
                </c:pt>
                <c:pt idx="17813">
                  <c:v>355.428</c:v>
                </c:pt>
                <c:pt idx="17814">
                  <c:v>355.428</c:v>
                </c:pt>
                <c:pt idx="17815">
                  <c:v>355.428</c:v>
                </c:pt>
                <c:pt idx="17816">
                  <c:v>355.428</c:v>
                </c:pt>
                <c:pt idx="17817">
                  <c:v>355.428</c:v>
                </c:pt>
                <c:pt idx="17818">
                  <c:v>355.428</c:v>
                </c:pt>
                <c:pt idx="17819">
                  <c:v>355.428</c:v>
                </c:pt>
                <c:pt idx="17820">
                  <c:v>355.428</c:v>
                </c:pt>
                <c:pt idx="17821">
                  <c:v>355.43099999999998</c:v>
                </c:pt>
                <c:pt idx="17822">
                  <c:v>355.44</c:v>
                </c:pt>
                <c:pt idx="17823">
                  <c:v>355.464</c:v>
                </c:pt>
                <c:pt idx="17824">
                  <c:v>355.51799999999997</c:v>
                </c:pt>
                <c:pt idx="17825">
                  <c:v>355.596</c:v>
                </c:pt>
                <c:pt idx="17826">
                  <c:v>355.67700000000002</c:v>
                </c:pt>
                <c:pt idx="17827">
                  <c:v>355.74799999999999</c:v>
                </c:pt>
                <c:pt idx="17828">
                  <c:v>355.82400000000001</c:v>
                </c:pt>
                <c:pt idx="17829">
                  <c:v>355.9</c:v>
                </c:pt>
                <c:pt idx="17830">
                  <c:v>355.96300000000002</c:v>
                </c:pt>
                <c:pt idx="17831">
                  <c:v>356.00599999999997</c:v>
                </c:pt>
                <c:pt idx="17832">
                  <c:v>356.05700000000002</c:v>
                </c:pt>
                <c:pt idx="17833">
                  <c:v>356.08699999999999</c:v>
                </c:pt>
                <c:pt idx="17834">
                  <c:v>356.12299999999999</c:v>
                </c:pt>
                <c:pt idx="17835">
                  <c:v>356.17500000000001</c:v>
                </c:pt>
                <c:pt idx="17836">
                  <c:v>356.23700000000002</c:v>
                </c:pt>
                <c:pt idx="17837">
                  <c:v>356.298</c:v>
                </c:pt>
                <c:pt idx="17838">
                  <c:v>356.34800000000001</c:v>
                </c:pt>
                <c:pt idx="17839">
                  <c:v>356.39100000000002</c:v>
                </c:pt>
                <c:pt idx="17840">
                  <c:v>356.42200000000003</c:v>
                </c:pt>
                <c:pt idx="17841">
                  <c:v>356.43700000000001</c:v>
                </c:pt>
                <c:pt idx="17842">
                  <c:v>356.44400000000002</c:v>
                </c:pt>
                <c:pt idx="17843">
                  <c:v>356.44499999999999</c:v>
                </c:pt>
                <c:pt idx="17844">
                  <c:v>356.45</c:v>
                </c:pt>
                <c:pt idx="17845">
                  <c:v>356.46699999999998</c:v>
                </c:pt>
                <c:pt idx="17846">
                  <c:v>356.49099999999999</c:v>
                </c:pt>
                <c:pt idx="17847">
                  <c:v>356.517</c:v>
                </c:pt>
                <c:pt idx="17848">
                  <c:v>356.54899999999998</c:v>
                </c:pt>
                <c:pt idx="17849">
                  <c:v>356.59500000000003</c:v>
                </c:pt>
                <c:pt idx="17850">
                  <c:v>356.637</c:v>
                </c:pt>
                <c:pt idx="17851">
                  <c:v>356.67200000000003</c:v>
                </c:pt>
                <c:pt idx="17852">
                  <c:v>356.68700000000001</c:v>
                </c:pt>
                <c:pt idx="17853">
                  <c:v>356.69200000000001</c:v>
                </c:pt>
                <c:pt idx="17854">
                  <c:v>356.7</c:v>
                </c:pt>
                <c:pt idx="17855">
                  <c:v>356.71600000000001</c:v>
                </c:pt>
                <c:pt idx="17856">
                  <c:v>356.73599999999999</c:v>
                </c:pt>
                <c:pt idx="17857">
                  <c:v>356.75599999999997</c:v>
                </c:pt>
                <c:pt idx="17858">
                  <c:v>356.76799999999997</c:v>
                </c:pt>
                <c:pt idx="17859">
                  <c:v>356.77499999999998</c:v>
                </c:pt>
                <c:pt idx="17860">
                  <c:v>356.78100000000001</c:v>
                </c:pt>
                <c:pt idx="17861">
                  <c:v>356.78100000000001</c:v>
                </c:pt>
                <c:pt idx="17862">
                  <c:v>356.78100000000001</c:v>
                </c:pt>
                <c:pt idx="17863">
                  <c:v>356.78300000000002</c:v>
                </c:pt>
                <c:pt idx="17864">
                  <c:v>356.80799999999999</c:v>
                </c:pt>
                <c:pt idx="17865">
                  <c:v>356.82900000000001</c:v>
                </c:pt>
                <c:pt idx="17866">
                  <c:v>356.82900000000001</c:v>
                </c:pt>
                <c:pt idx="17867">
                  <c:v>356.84</c:v>
                </c:pt>
                <c:pt idx="17868">
                  <c:v>356.86599999999999</c:v>
                </c:pt>
                <c:pt idx="17869">
                  <c:v>356.88799999999998</c:v>
                </c:pt>
                <c:pt idx="17870">
                  <c:v>356.90899999999999</c:v>
                </c:pt>
                <c:pt idx="17871">
                  <c:v>356.93900000000002</c:v>
                </c:pt>
                <c:pt idx="17872">
                  <c:v>356.97199999999998</c:v>
                </c:pt>
                <c:pt idx="17873">
                  <c:v>357.00400000000002</c:v>
                </c:pt>
                <c:pt idx="17874">
                  <c:v>357.01499999999999</c:v>
                </c:pt>
                <c:pt idx="17875">
                  <c:v>357.01499999999999</c:v>
                </c:pt>
                <c:pt idx="17876">
                  <c:v>357.029</c:v>
                </c:pt>
                <c:pt idx="17877">
                  <c:v>357.07</c:v>
                </c:pt>
                <c:pt idx="17878">
                  <c:v>357.11200000000002</c:v>
                </c:pt>
                <c:pt idx="17879">
                  <c:v>357.15199999999999</c:v>
                </c:pt>
                <c:pt idx="17880">
                  <c:v>357.19200000000001</c:v>
                </c:pt>
                <c:pt idx="17881">
                  <c:v>357.214</c:v>
                </c:pt>
                <c:pt idx="17882">
                  <c:v>357.23599999999999</c:v>
                </c:pt>
                <c:pt idx="17883">
                  <c:v>357.26900000000001</c:v>
                </c:pt>
                <c:pt idx="17884">
                  <c:v>357.30500000000001</c:v>
                </c:pt>
                <c:pt idx="17885">
                  <c:v>357.339</c:v>
                </c:pt>
                <c:pt idx="17886">
                  <c:v>357.36599999999999</c:v>
                </c:pt>
                <c:pt idx="17887">
                  <c:v>357.38900000000001</c:v>
                </c:pt>
                <c:pt idx="17888">
                  <c:v>357.41500000000002</c:v>
                </c:pt>
                <c:pt idx="17889">
                  <c:v>357.447</c:v>
                </c:pt>
                <c:pt idx="17890">
                  <c:v>357.46800000000002</c:v>
                </c:pt>
                <c:pt idx="17891">
                  <c:v>357.47899999999998</c:v>
                </c:pt>
                <c:pt idx="17892">
                  <c:v>357.48500000000001</c:v>
                </c:pt>
                <c:pt idx="17893">
                  <c:v>357.48700000000002</c:v>
                </c:pt>
                <c:pt idx="17894">
                  <c:v>357.495</c:v>
                </c:pt>
                <c:pt idx="17895">
                  <c:v>357.52199999999999</c:v>
                </c:pt>
                <c:pt idx="17896">
                  <c:v>357.548</c:v>
                </c:pt>
                <c:pt idx="17897">
                  <c:v>357.56</c:v>
                </c:pt>
                <c:pt idx="17898">
                  <c:v>357.58</c:v>
                </c:pt>
                <c:pt idx="17899">
                  <c:v>357.60599999999999</c:v>
                </c:pt>
                <c:pt idx="17900">
                  <c:v>357.62900000000002</c:v>
                </c:pt>
                <c:pt idx="17901">
                  <c:v>357.64400000000001</c:v>
                </c:pt>
                <c:pt idx="17902">
                  <c:v>357.649</c:v>
                </c:pt>
                <c:pt idx="17903">
                  <c:v>357.649</c:v>
                </c:pt>
                <c:pt idx="17904">
                  <c:v>357.649</c:v>
                </c:pt>
                <c:pt idx="17905">
                  <c:v>357.649</c:v>
                </c:pt>
                <c:pt idx="17906">
                  <c:v>357.649</c:v>
                </c:pt>
                <c:pt idx="17907">
                  <c:v>357.649</c:v>
                </c:pt>
                <c:pt idx="17908">
                  <c:v>357.649</c:v>
                </c:pt>
                <c:pt idx="17909">
                  <c:v>357.649</c:v>
                </c:pt>
                <c:pt idx="17910">
                  <c:v>357.649</c:v>
                </c:pt>
                <c:pt idx="17911">
                  <c:v>357.649</c:v>
                </c:pt>
                <c:pt idx="17912">
                  <c:v>357.649</c:v>
                </c:pt>
                <c:pt idx="17913">
                  <c:v>357.649</c:v>
                </c:pt>
                <c:pt idx="17914">
                  <c:v>357.649</c:v>
                </c:pt>
                <c:pt idx="17915">
                  <c:v>357.649</c:v>
                </c:pt>
                <c:pt idx="17916">
                  <c:v>357.649</c:v>
                </c:pt>
                <c:pt idx="17917">
                  <c:v>357.649</c:v>
                </c:pt>
                <c:pt idx="17918">
                  <c:v>357.65</c:v>
                </c:pt>
                <c:pt idx="17919">
                  <c:v>357.65100000000001</c:v>
                </c:pt>
                <c:pt idx="17920">
                  <c:v>357.654</c:v>
                </c:pt>
                <c:pt idx="17921">
                  <c:v>357.65899999999999</c:v>
                </c:pt>
                <c:pt idx="17922">
                  <c:v>357.66500000000002</c:v>
                </c:pt>
                <c:pt idx="17923">
                  <c:v>357.67099999999999</c:v>
                </c:pt>
                <c:pt idx="17924">
                  <c:v>357.678</c:v>
                </c:pt>
                <c:pt idx="17925">
                  <c:v>357.685</c:v>
                </c:pt>
                <c:pt idx="17926">
                  <c:v>357.69299999999998</c:v>
                </c:pt>
                <c:pt idx="17927">
                  <c:v>357.7</c:v>
                </c:pt>
                <c:pt idx="17928">
                  <c:v>357.70800000000003</c:v>
                </c:pt>
                <c:pt idx="17929">
                  <c:v>357.71499999999997</c:v>
                </c:pt>
                <c:pt idx="17930">
                  <c:v>357.72300000000001</c:v>
                </c:pt>
                <c:pt idx="17931">
                  <c:v>357.73</c:v>
                </c:pt>
                <c:pt idx="17932">
                  <c:v>357.73700000000002</c:v>
                </c:pt>
                <c:pt idx="17933">
                  <c:v>357.74400000000003</c:v>
                </c:pt>
                <c:pt idx="17934">
                  <c:v>357.75200000000001</c:v>
                </c:pt>
                <c:pt idx="17935">
                  <c:v>357.76</c:v>
                </c:pt>
                <c:pt idx="17936">
                  <c:v>357.767</c:v>
                </c:pt>
                <c:pt idx="17937">
                  <c:v>357.774</c:v>
                </c:pt>
                <c:pt idx="17938">
                  <c:v>357.78199999999998</c:v>
                </c:pt>
                <c:pt idx="17939">
                  <c:v>357.78899999999999</c:v>
                </c:pt>
                <c:pt idx="17940">
                  <c:v>357.79700000000003</c:v>
                </c:pt>
                <c:pt idx="17941">
                  <c:v>357.80500000000001</c:v>
                </c:pt>
                <c:pt idx="17942">
                  <c:v>357.81299999999999</c:v>
                </c:pt>
                <c:pt idx="17943">
                  <c:v>357.82</c:v>
                </c:pt>
                <c:pt idx="17944">
                  <c:v>357.82799999999997</c:v>
                </c:pt>
                <c:pt idx="17945">
                  <c:v>357.83600000000001</c:v>
                </c:pt>
                <c:pt idx="17946">
                  <c:v>357.84399999999999</c:v>
                </c:pt>
                <c:pt idx="17947">
                  <c:v>357.85199999999998</c:v>
                </c:pt>
                <c:pt idx="17948">
                  <c:v>357.85899999999998</c:v>
                </c:pt>
                <c:pt idx="17949">
                  <c:v>357.86700000000002</c:v>
                </c:pt>
                <c:pt idx="17950">
                  <c:v>357.875</c:v>
                </c:pt>
                <c:pt idx="17951">
                  <c:v>357.88200000000001</c:v>
                </c:pt>
                <c:pt idx="17952">
                  <c:v>357.88799999999998</c:v>
                </c:pt>
                <c:pt idx="17953">
                  <c:v>357.899</c:v>
                </c:pt>
                <c:pt idx="17954">
                  <c:v>357.93</c:v>
                </c:pt>
                <c:pt idx="17955">
                  <c:v>357.988</c:v>
                </c:pt>
                <c:pt idx="17956">
                  <c:v>358.06299999999999</c:v>
                </c:pt>
                <c:pt idx="17957">
                  <c:v>358.15</c:v>
                </c:pt>
                <c:pt idx="17958">
                  <c:v>358.23200000000003</c:v>
                </c:pt>
                <c:pt idx="17959">
                  <c:v>358.29599999999999</c:v>
                </c:pt>
                <c:pt idx="17960">
                  <c:v>358.32299999999998</c:v>
                </c:pt>
                <c:pt idx="17961">
                  <c:v>358.358</c:v>
                </c:pt>
                <c:pt idx="17962">
                  <c:v>358.39600000000002</c:v>
                </c:pt>
                <c:pt idx="17963">
                  <c:v>358.41699999999997</c:v>
                </c:pt>
                <c:pt idx="17964">
                  <c:v>358.423</c:v>
                </c:pt>
                <c:pt idx="17965">
                  <c:v>358.46100000000001</c:v>
                </c:pt>
                <c:pt idx="17966">
                  <c:v>358.53100000000001</c:v>
                </c:pt>
                <c:pt idx="17967">
                  <c:v>358.60700000000003</c:v>
                </c:pt>
                <c:pt idx="17968">
                  <c:v>358.685</c:v>
                </c:pt>
                <c:pt idx="17969">
                  <c:v>358.76299999999998</c:v>
                </c:pt>
                <c:pt idx="17970">
                  <c:v>358.83600000000001</c:v>
                </c:pt>
                <c:pt idx="17971">
                  <c:v>358.90499999999997</c:v>
                </c:pt>
                <c:pt idx="17972">
                  <c:v>358.95600000000002</c:v>
                </c:pt>
                <c:pt idx="17973">
                  <c:v>359.00299999999999</c:v>
                </c:pt>
                <c:pt idx="17974">
                  <c:v>359.04399999999998</c:v>
                </c:pt>
                <c:pt idx="17975">
                  <c:v>359.089</c:v>
                </c:pt>
                <c:pt idx="17976">
                  <c:v>359.13600000000002</c:v>
                </c:pt>
                <c:pt idx="17977">
                  <c:v>359.18200000000002</c:v>
                </c:pt>
                <c:pt idx="17978">
                  <c:v>359.22899999999998</c:v>
                </c:pt>
                <c:pt idx="17979">
                  <c:v>359.27300000000002</c:v>
                </c:pt>
                <c:pt idx="17980">
                  <c:v>359.3</c:v>
                </c:pt>
                <c:pt idx="17981">
                  <c:v>359.30200000000002</c:v>
                </c:pt>
                <c:pt idx="17982">
                  <c:v>359.31200000000001</c:v>
                </c:pt>
                <c:pt idx="17983">
                  <c:v>359.32299999999998</c:v>
                </c:pt>
                <c:pt idx="17984">
                  <c:v>359.33300000000003</c:v>
                </c:pt>
                <c:pt idx="17985">
                  <c:v>359.33699999999999</c:v>
                </c:pt>
                <c:pt idx="17986">
                  <c:v>359.33699999999999</c:v>
                </c:pt>
                <c:pt idx="17987">
                  <c:v>359.33699999999999</c:v>
                </c:pt>
                <c:pt idx="17988">
                  <c:v>359.33699999999999</c:v>
                </c:pt>
                <c:pt idx="17989">
                  <c:v>359.33699999999999</c:v>
                </c:pt>
                <c:pt idx="17990">
                  <c:v>359.33699999999999</c:v>
                </c:pt>
                <c:pt idx="17991">
                  <c:v>359.33699999999999</c:v>
                </c:pt>
                <c:pt idx="17992">
                  <c:v>359.33699999999999</c:v>
                </c:pt>
                <c:pt idx="17993">
                  <c:v>359.33699999999999</c:v>
                </c:pt>
                <c:pt idx="17994">
                  <c:v>359.33699999999999</c:v>
                </c:pt>
                <c:pt idx="17995">
                  <c:v>359.33699999999999</c:v>
                </c:pt>
                <c:pt idx="17996">
                  <c:v>359.33699999999999</c:v>
                </c:pt>
                <c:pt idx="17997">
                  <c:v>359.33699999999999</c:v>
                </c:pt>
                <c:pt idx="17998">
                  <c:v>359.33699999999999</c:v>
                </c:pt>
                <c:pt idx="17999">
                  <c:v>359.33699999999999</c:v>
                </c:pt>
                <c:pt idx="18000">
                  <c:v>359.33699999999999</c:v>
                </c:pt>
                <c:pt idx="18001">
                  <c:v>359.33699999999999</c:v>
                </c:pt>
                <c:pt idx="18002">
                  <c:v>359.33699999999999</c:v>
                </c:pt>
                <c:pt idx="18003">
                  <c:v>359.339</c:v>
                </c:pt>
                <c:pt idx="18004">
                  <c:v>359.34699999999998</c:v>
                </c:pt>
                <c:pt idx="18005">
                  <c:v>359.351</c:v>
                </c:pt>
                <c:pt idx="18006">
                  <c:v>359.363</c:v>
                </c:pt>
                <c:pt idx="18007">
                  <c:v>359.41300000000001</c:v>
                </c:pt>
                <c:pt idx="18008">
                  <c:v>359.49</c:v>
                </c:pt>
                <c:pt idx="18009">
                  <c:v>359.54300000000001</c:v>
                </c:pt>
                <c:pt idx="18010">
                  <c:v>359.58</c:v>
                </c:pt>
                <c:pt idx="18011">
                  <c:v>359.62299999999999</c:v>
                </c:pt>
                <c:pt idx="18012">
                  <c:v>359.685</c:v>
                </c:pt>
                <c:pt idx="18013">
                  <c:v>359.767</c:v>
                </c:pt>
                <c:pt idx="18014">
                  <c:v>359.851</c:v>
                </c:pt>
                <c:pt idx="18015">
                  <c:v>359.923</c:v>
                </c:pt>
                <c:pt idx="18016">
                  <c:v>359.99900000000002</c:v>
                </c:pt>
                <c:pt idx="18017">
                  <c:v>360.06599999999997</c:v>
                </c:pt>
                <c:pt idx="18018">
                  <c:v>360.12299999999999</c:v>
                </c:pt>
                <c:pt idx="18019">
                  <c:v>360.17899999999997</c:v>
                </c:pt>
                <c:pt idx="18020">
                  <c:v>360.23399999999998</c:v>
                </c:pt>
                <c:pt idx="18021">
                  <c:v>360.28399999999999</c:v>
                </c:pt>
                <c:pt idx="18022">
                  <c:v>360.327</c:v>
                </c:pt>
                <c:pt idx="18023">
                  <c:v>360.36599999999999</c:v>
                </c:pt>
                <c:pt idx="18024">
                  <c:v>360.40600000000001</c:v>
                </c:pt>
                <c:pt idx="18025">
                  <c:v>360.44600000000003</c:v>
                </c:pt>
                <c:pt idx="18026">
                  <c:v>360.48899999999998</c:v>
                </c:pt>
                <c:pt idx="18027">
                  <c:v>360.53</c:v>
                </c:pt>
                <c:pt idx="18028">
                  <c:v>360.57100000000003</c:v>
                </c:pt>
                <c:pt idx="18029">
                  <c:v>360.613</c:v>
                </c:pt>
                <c:pt idx="18030">
                  <c:v>360.65699999999998</c:v>
                </c:pt>
                <c:pt idx="18031">
                  <c:v>360.7</c:v>
                </c:pt>
                <c:pt idx="18032">
                  <c:v>360.738</c:v>
                </c:pt>
                <c:pt idx="18033">
                  <c:v>360.76799999999997</c:v>
                </c:pt>
                <c:pt idx="18034">
                  <c:v>360.79</c:v>
                </c:pt>
                <c:pt idx="18035">
                  <c:v>360.82299999999998</c:v>
                </c:pt>
                <c:pt idx="18036">
                  <c:v>360.85700000000003</c:v>
                </c:pt>
                <c:pt idx="18037">
                  <c:v>360.892</c:v>
                </c:pt>
                <c:pt idx="18038">
                  <c:v>360.92899999999997</c:v>
                </c:pt>
                <c:pt idx="18039">
                  <c:v>360.96699999999998</c:v>
                </c:pt>
                <c:pt idx="18040">
                  <c:v>360.98700000000002</c:v>
                </c:pt>
                <c:pt idx="18041">
                  <c:v>360.988</c:v>
                </c:pt>
                <c:pt idx="18042">
                  <c:v>360.99</c:v>
                </c:pt>
                <c:pt idx="18043">
                  <c:v>360.99799999999999</c:v>
                </c:pt>
                <c:pt idx="18044">
                  <c:v>361.01600000000002</c:v>
                </c:pt>
                <c:pt idx="18045">
                  <c:v>361.03699999999998</c:v>
                </c:pt>
                <c:pt idx="18046">
                  <c:v>361.06799999999998</c:v>
                </c:pt>
                <c:pt idx="18047">
                  <c:v>361.07299999999998</c:v>
                </c:pt>
                <c:pt idx="18048">
                  <c:v>361.07299999999998</c:v>
                </c:pt>
                <c:pt idx="18049">
                  <c:v>361.07299999999998</c:v>
                </c:pt>
                <c:pt idx="18050">
                  <c:v>361.07299999999998</c:v>
                </c:pt>
                <c:pt idx="18051">
                  <c:v>361.101</c:v>
                </c:pt>
                <c:pt idx="18052">
                  <c:v>361.15800000000002</c:v>
                </c:pt>
                <c:pt idx="18053">
                  <c:v>361.23700000000002</c:v>
                </c:pt>
                <c:pt idx="18054">
                  <c:v>361.32400000000001</c:v>
                </c:pt>
                <c:pt idx="18055">
                  <c:v>361.40899999999999</c:v>
                </c:pt>
                <c:pt idx="18056">
                  <c:v>361.49099999999999</c:v>
                </c:pt>
                <c:pt idx="18057">
                  <c:v>361.56099999999998</c:v>
                </c:pt>
                <c:pt idx="18058">
                  <c:v>361.62599999999998</c:v>
                </c:pt>
                <c:pt idx="18059">
                  <c:v>361.68900000000002</c:v>
                </c:pt>
                <c:pt idx="18060">
                  <c:v>361.74400000000003</c:v>
                </c:pt>
                <c:pt idx="18061">
                  <c:v>361.80200000000002</c:v>
                </c:pt>
                <c:pt idx="18062">
                  <c:v>361.85899999999998</c:v>
                </c:pt>
                <c:pt idx="18063">
                  <c:v>361.90899999999999</c:v>
                </c:pt>
                <c:pt idx="18064">
                  <c:v>361.93799999999999</c:v>
                </c:pt>
                <c:pt idx="18065">
                  <c:v>361.95499999999998</c:v>
                </c:pt>
                <c:pt idx="18066">
                  <c:v>361.97199999999998</c:v>
                </c:pt>
                <c:pt idx="18067">
                  <c:v>361.98399999999998</c:v>
                </c:pt>
                <c:pt idx="18068">
                  <c:v>361.99200000000002</c:v>
                </c:pt>
                <c:pt idx="18069">
                  <c:v>361.99400000000003</c:v>
                </c:pt>
                <c:pt idx="18070">
                  <c:v>362.00200000000001</c:v>
                </c:pt>
                <c:pt idx="18071">
                  <c:v>362.00799999999998</c:v>
                </c:pt>
                <c:pt idx="18072">
                  <c:v>362.01299999999998</c:v>
                </c:pt>
                <c:pt idx="18073">
                  <c:v>362.01499999999999</c:v>
                </c:pt>
                <c:pt idx="18074">
                  <c:v>362.01499999999999</c:v>
                </c:pt>
                <c:pt idx="18075">
                  <c:v>362.01499999999999</c:v>
                </c:pt>
                <c:pt idx="18076">
                  <c:v>362.01499999999999</c:v>
                </c:pt>
                <c:pt idx="18077">
                  <c:v>362.01499999999999</c:v>
                </c:pt>
                <c:pt idx="18078">
                  <c:v>362.01499999999999</c:v>
                </c:pt>
                <c:pt idx="18079">
                  <c:v>362.01499999999999</c:v>
                </c:pt>
                <c:pt idx="18080">
                  <c:v>362.01499999999999</c:v>
                </c:pt>
                <c:pt idx="18081">
                  <c:v>362.01499999999999</c:v>
                </c:pt>
                <c:pt idx="18082">
                  <c:v>362.01499999999999</c:v>
                </c:pt>
                <c:pt idx="18083">
                  <c:v>362.01600000000002</c:v>
                </c:pt>
                <c:pt idx="18084">
                  <c:v>362.02</c:v>
                </c:pt>
                <c:pt idx="18085">
                  <c:v>362.02600000000001</c:v>
                </c:pt>
                <c:pt idx="18086">
                  <c:v>362.03300000000002</c:v>
                </c:pt>
                <c:pt idx="18087">
                  <c:v>362.04</c:v>
                </c:pt>
                <c:pt idx="18088">
                  <c:v>362.048</c:v>
                </c:pt>
                <c:pt idx="18089">
                  <c:v>362.05599999999998</c:v>
                </c:pt>
                <c:pt idx="18090">
                  <c:v>362.065</c:v>
                </c:pt>
                <c:pt idx="18091">
                  <c:v>362.07299999999998</c:v>
                </c:pt>
                <c:pt idx="18092">
                  <c:v>362.08100000000002</c:v>
                </c:pt>
                <c:pt idx="18093">
                  <c:v>362.08800000000002</c:v>
                </c:pt>
                <c:pt idx="18094">
                  <c:v>362.096</c:v>
                </c:pt>
                <c:pt idx="18095">
                  <c:v>362.10500000000002</c:v>
                </c:pt>
                <c:pt idx="18096">
                  <c:v>362.113</c:v>
                </c:pt>
                <c:pt idx="18097">
                  <c:v>362.12099999999998</c:v>
                </c:pt>
                <c:pt idx="18098">
                  <c:v>362.12900000000002</c:v>
                </c:pt>
                <c:pt idx="18099">
                  <c:v>362.137</c:v>
                </c:pt>
                <c:pt idx="18100">
                  <c:v>362.14499999999998</c:v>
                </c:pt>
                <c:pt idx="18101">
                  <c:v>362.154</c:v>
                </c:pt>
                <c:pt idx="18102">
                  <c:v>362.16199999999998</c:v>
                </c:pt>
                <c:pt idx="18103">
                  <c:v>362.16899999999998</c:v>
                </c:pt>
                <c:pt idx="18104">
                  <c:v>362.17700000000002</c:v>
                </c:pt>
                <c:pt idx="18105">
                  <c:v>362.185</c:v>
                </c:pt>
                <c:pt idx="18106">
                  <c:v>362.19299999999998</c:v>
                </c:pt>
                <c:pt idx="18107">
                  <c:v>362.20100000000002</c:v>
                </c:pt>
                <c:pt idx="18108">
                  <c:v>362.20800000000003</c:v>
                </c:pt>
                <c:pt idx="18109">
                  <c:v>362.21600000000001</c:v>
                </c:pt>
                <c:pt idx="18110">
                  <c:v>362.22399999999999</c:v>
                </c:pt>
                <c:pt idx="18111">
                  <c:v>362.23200000000003</c:v>
                </c:pt>
                <c:pt idx="18112">
                  <c:v>362.24</c:v>
                </c:pt>
                <c:pt idx="18113">
                  <c:v>362.24799999999999</c:v>
                </c:pt>
                <c:pt idx="18114">
                  <c:v>362.25599999999997</c:v>
                </c:pt>
                <c:pt idx="18115">
                  <c:v>362.26400000000001</c:v>
                </c:pt>
                <c:pt idx="18116">
                  <c:v>362.27300000000002</c:v>
                </c:pt>
                <c:pt idx="18117">
                  <c:v>362.28</c:v>
                </c:pt>
                <c:pt idx="18118">
                  <c:v>362.28800000000001</c:v>
                </c:pt>
                <c:pt idx="18119">
                  <c:v>362.29599999999999</c:v>
                </c:pt>
                <c:pt idx="18120">
                  <c:v>362.30399999999997</c:v>
                </c:pt>
                <c:pt idx="18121">
                  <c:v>362.31200000000001</c:v>
                </c:pt>
                <c:pt idx="18122">
                  <c:v>362.32</c:v>
                </c:pt>
                <c:pt idx="18123">
                  <c:v>362.32799999999997</c:v>
                </c:pt>
                <c:pt idx="18124">
                  <c:v>362.33499999999998</c:v>
                </c:pt>
                <c:pt idx="18125">
                  <c:v>362.34300000000002</c:v>
                </c:pt>
                <c:pt idx="18126">
                  <c:v>362.351</c:v>
                </c:pt>
                <c:pt idx="18127">
                  <c:v>362.36</c:v>
                </c:pt>
                <c:pt idx="18128">
                  <c:v>362.36799999999999</c:v>
                </c:pt>
                <c:pt idx="18129">
                  <c:v>362.37599999999998</c:v>
                </c:pt>
                <c:pt idx="18130">
                  <c:v>362.38499999999999</c:v>
                </c:pt>
                <c:pt idx="18131">
                  <c:v>362.39400000000001</c:v>
                </c:pt>
                <c:pt idx="18132">
                  <c:v>362.40300000000002</c:v>
                </c:pt>
                <c:pt idx="18133">
                  <c:v>362.41</c:v>
                </c:pt>
                <c:pt idx="18134">
                  <c:v>362.42399999999998</c:v>
                </c:pt>
                <c:pt idx="18135">
                  <c:v>362.44499999999999</c:v>
                </c:pt>
                <c:pt idx="18136">
                  <c:v>362.48099999999999</c:v>
                </c:pt>
                <c:pt idx="18137">
                  <c:v>362.54399999999998</c:v>
                </c:pt>
                <c:pt idx="18138">
                  <c:v>362.63099999999997</c:v>
                </c:pt>
                <c:pt idx="18139">
                  <c:v>362.72</c:v>
                </c:pt>
                <c:pt idx="18140">
                  <c:v>362.80700000000002</c:v>
                </c:pt>
                <c:pt idx="18141">
                  <c:v>362.89</c:v>
                </c:pt>
                <c:pt idx="18142">
                  <c:v>362.96300000000002</c:v>
                </c:pt>
                <c:pt idx="18143">
                  <c:v>363.04300000000001</c:v>
                </c:pt>
                <c:pt idx="18144">
                  <c:v>363.11900000000003</c:v>
                </c:pt>
                <c:pt idx="18145">
                  <c:v>363.19499999999999</c:v>
                </c:pt>
                <c:pt idx="18146">
                  <c:v>363.25900000000001</c:v>
                </c:pt>
                <c:pt idx="18147">
                  <c:v>363.31700000000001</c:v>
                </c:pt>
                <c:pt idx="18148">
                  <c:v>363.37599999999998</c:v>
                </c:pt>
                <c:pt idx="18149">
                  <c:v>363.43299999999999</c:v>
                </c:pt>
                <c:pt idx="18150">
                  <c:v>363.48599999999999</c:v>
                </c:pt>
                <c:pt idx="18151">
                  <c:v>363.51</c:v>
                </c:pt>
                <c:pt idx="18152">
                  <c:v>363.51</c:v>
                </c:pt>
                <c:pt idx="18153">
                  <c:v>363.51299999999998</c:v>
                </c:pt>
                <c:pt idx="18154">
                  <c:v>363.54300000000001</c:v>
                </c:pt>
                <c:pt idx="18155">
                  <c:v>363.589</c:v>
                </c:pt>
                <c:pt idx="18156">
                  <c:v>363.65899999999999</c:v>
                </c:pt>
                <c:pt idx="18157">
                  <c:v>363.73099999999999</c:v>
                </c:pt>
                <c:pt idx="18158">
                  <c:v>363.80399999999997</c:v>
                </c:pt>
                <c:pt idx="18159">
                  <c:v>363.88</c:v>
                </c:pt>
                <c:pt idx="18160">
                  <c:v>363.95400000000001</c:v>
                </c:pt>
                <c:pt idx="18161">
                  <c:v>364.02600000000001</c:v>
                </c:pt>
                <c:pt idx="18162">
                  <c:v>364.09399999999999</c:v>
                </c:pt>
                <c:pt idx="18163">
                  <c:v>364.142</c:v>
                </c:pt>
                <c:pt idx="18164">
                  <c:v>364.18700000000001</c:v>
                </c:pt>
                <c:pt idx="18165">
                  <c:v>364.23399999999998</c:v>
                </c:pt>
                <c:pt idx="18166">
                  <c:v>364.28500000000003</c:v>
                </c:pt>
                <c:pt idx="18167">
                  <c:v>364.339</c:v>
                </c:pt>
                <c:pt idx="18168">
                  <c:v>364.39400000000001</c:v>
                </c:pt>
                <c:pt idx="18169">
                  <c:v>364.44900000000001</c:v>
                </c:pt>
                <c:pt idx="18170">
                  <c:v>364.5</c:v>
                </c:pt>
                <c:pt idx="18171">
                  <c:v>364.55</c:v>
                </c:pt>
                <c:pt idx="18172">
                  <c:v>364.6</c:v>
                </c:pt>
                <c:pt idx="18173">
                  <c:v>364.65100000000001</c:v>
                </c:pt>
                <c:pt idx="18174">
                  <c:v>364.70100000000002</c:v>
                </c:pt>
                <c:pt idx="18175">
                  <c:v>364.75</c:v>
                </c:pt>
                <c:pt idx="18176">
                  <c:v>364.79899999999998</c:v>
                </c:pt>
                <c:pt idx="18177">
                  <c:v>364.84699999999998</c:v>
                </c:pt>
                <c:pt idx="18178">
                  <c:v>364.89600000000002</c:v>
                </c:pt>
                <c:pt idx="18179">
                  <c:v>364.94400000000002</c:v>
                </c:pt>
                <c:pt idx="18180">
                  <c:v>364.99099999999999</c:v>
                </c:pt>
                <c:pt idx="18181">
                  <c:v>365.03899999999999</c:v>
                </c:pt>
                <c:pt idx="18182">
                  <c:v>365.08699999999999</c:v>
                </c:pt>
                <c:pt idx="18183">
                  <c:v>365.12700000000001</c:v>
                </c:pt>
                <c:pt idx="18184">
                  <c:v>365.166</c:v>
                </c:pt>
                <c:pt idx="18185">
                  <c:v>365.209</c:v>
                </c:pt>
                <c:pt idx="18186">
                  <c:v>365.24900000000002</c:v>
                </c:pt>
                <c:pt idx="18187">
                  <c:v>365.28199999999998</c:v>
                </c:pt>
                <c:pt idx="18188">
                  <c:v>365.31299999999999</c:v>
                </c:pt>
                <c:pt idx="18189">
                  <c:v>365.34399999999999</c:v>
                </c:pt>
                <c:pt idx="18190">
                  <c:v>365.37400000000002</c:v>
                </c:pt>
                <c:pt idx="18191">
                  <c:v>365.40300000000002</c:v>
                </c:pt>
                <c:pt idx="18192">
                  <c:v>365.43099999999998</c:v>
                </c:pt>
                <c:pt idx="18193">
                  <c:v>365.46800000000002</c:v>
                </c:pt>
                <c:pt idx="18194">
                  <c:v>365.5</c:v>
                </c:pt>
                <c:pt idx="18195">
                  <c:v>365.53500000000003</c:v>
                </c:pt>
                <c:pt idx="18196">
                  <c:v>365.57100000000003</c:v>
                </c:pt>
                <c:pt idx="18197">
                  <c:v>365.60700000000003</c:v>
                </c:pt>
                <c:pt idx="18198">
                  <c:v>365.62099999999998</c:v>
                </c:pt>
                <c:pt idx="18199">
                  <c:v>365.62099999999998</c:v>
                </c:pt>
                <c:pt idx="18200">
                  <c:v>365.62099999999998</c:v>
                </c:pt>
                <c:pt idx="18201">
                  <c:v>365.62099999999998</c:v>
                </c:pt>
                <c:pt idx="18202">
                  <c:v>365.62099999999998</c:v>
                </c:pt>
                <c:pt idx="18203">
                  <c:v>365.62099999999998</c:v>
                </c:pt>
                <c:pt idx="18204">
                  <c:v>365.62099999999998</c:v>
                </c:pt>
                <c:pt idx="18205">
                  <c:v>365.62099999999998</c:v>
                </c:pt>
                <c:pt idx="18206">
                  <c:v>365.62099999999998</c:v>
                </c:pt>
                <c:pt idx="18207">
                  <c:v>365.62099999999998</c:v>
                </c:pt>
                <c:pt idx="18208">
                  <c:v>365.62099999999998</c:v>
                </c:pt>
                <c:pt idx="18209">
                  <c:v>365.62099999999998</c:v>
                </c:pt>
                <c:pt idx="18210">
                  <c:v>365.62099999999998</c:v>
                </c:pt>
                <c:pt idx="18211">
                  <c:v>365.62200000000001</c:v>
                </c:pt>
                <c:pt idx="18212">
                  <c:v>365.62700000000001</c:v>
                </c:pt>
                <c:pt idx="18213">
                  <c:v>365.63299999999998</c:v>
                </c:pt>
                <c:pt idx="18214">
                  <c:v>365.64</c:v>
                </c:pt>
                <c:pt idx="18215">
                  <c:v>365.64800000000002</c:v>
                </c:pt>
                <c:pt idx="18216">
                  <c:v>365.65499999999997</c:v>
                </c:pt>
                <c:pt idx="18217">
                  <c:v>365.66300000000001</c:v>
                </c:pt>
                <c:pt idx="18218">
                  <c:v>365.67599999999999</c:v>
                </c:pt>
                <c:pt idx="18219">
                  <c:v>365.70600000000002</c:v>
                </c:pt>
                <c:pt idx="18220">
                  <c:v>365.77</c:v>
                </c:pt>
                <c:pt idx="18221">
                  <c:v>365.85300000000001</c:v>
                </c:pt>
                <c:pt idx="18222">
                  <c:v>365.92099999999999</c:v>
                </c:pt>
                <c:pt idx="18223">
                  <c:v>365.96699999999998</c:v>
                </c:pt>
                <c:pt idx="18224">
                  <c:v>366.00299999999999</c:v>
                </c:pt>
                <c:pt idx="18225">
                  <c:v>366.053</c:v>
                </c:pt>
                <c:pt idx="18226">
                  <c:v>366.11900000000003</c:v>
                </c:pt>
                <c:pt idx="18227">
                  <c:v>366.18099999999998</c:v>
                </c:pt>
                <c:pt idx="18228">
                  <c:v>366.23099999999999</c:v>
                </c:pt>
                <c:pt idx="18229">
                  <c:v>366.28800000000001</c:v>
                </c:pt>
                <c:pt idx="18230">
                  <c:v>366.34500000000003</c:v>
                </c:pt>
                <c:pt idx="18231">
                  <c:v>366.39800000000002</c:v>
                </c:pt>
                <c:pt idx="18232">
                  <c:v>366.435</c:v>
                </c:pt>
                <c:pt idx="18233">
                  <c:v>366.47899999999998</c:v>
                </c:pt>
                <c:pt idx="18234">
                  <c:v>366.52499999999998</c:v>
                </c:pt>
                <c:pt idx="18235">
                  <c:v>366.57600000000002</c:v>
                </c:pt>
                <c:pt idx="18236">
                  <c:v>366.63200000000001</c:v>
                </c:pt>
                <c:pt idx="18237">
                  <c:v>366.68299999999999</c:v>
                </c:pt>
                <c:pt idx="18238">
                  <c:v>366.726</c:v>
                </c:pt>
                <c:pt idx="18239">
                  <c:v>366.762</c:v>
                </c:pt>
                <c:pt idx="18240">
                  <c:v>366.79300000000001</c:v>
                </c:pt>
                <c:pt idx="18241">
                  <c:v>366.80700000000002</c:v>
                </c:pt>
                <c:pt idx="18242">
                  <c:v>366.80700000000002</c:v>
                </c:pt>
                <c:pt idx="18243">
                  <c:v>366.80700000000002</c:v>
                </c:pt>
                <c:pt idx="18244">
                  <c:v>366.80700000000002</c:v>
                </c:pt>
                <c:pt idx="18245">
                  <c:v>366.80700000000002</c:v>
                </c:pt>
                <c:pt idx="18246">
                  <c:v>366.80700000000002</c:v>
                </c:pt>
                <c:pt idx="18247">
                  <c:v>366.80700000000002</c:v>
                </c:pt>
                <c:pt idx="18248">
                  <c:v>366.80700000000002</c:v>
                </c:pt>
                <c:pt idx="18249">
                  <c:v>366.80700000000002</c:v>
                </c:pt>
                <c:pt idx="18250">
                  <c:v>366.80700000000002</c:v>
                </c:pt>
                <c:pt idx="18251">
                  <c:v>366.81200000000001</c:v>
                </c:pt>
                <c:pt idx="18252">
                  <c:v>366.84</c:v>
                </c:pt>
                <c:pt idx="18253">
                  <c:v>366.89400000000001</c:v>
                </c:pt>
                <c:pt idx="18254">
                  <c:v>366.947</c:v>
                </c:pt>
                <c:pt idx="18255">
                  <c:v>366.97899999999998</c:v>
                </c:pt>
                <c:pt idx="18256">
                  <c:v>367</c:v>
                </c:pt>
                <c:pt idx="18257">
                  <c:v>367.02199999999999</c:v>
                </c:pt>
                <c:pt idx="18258">
                  <c:v>367.03</c:v>
                </c:pt>
                <c:pt idx="18259">
                  <c:v>367.03</c:v>
                </c:pt>
                <c:pt idx="18260">
                  <c:v>367.03</c:v>
                </c:pt>
                <c:pt idx="18261">
                  <c:v>367.03</c:v>
                </c:pt>
                <c:pt idx="18262">
                  <c:v>367.03</c:v>
                </c:pt>
                <c:pt idx="18263">
                  <c:v>367.03</c:v>
                </c:pt>
                <c:pt idx="18264">
                  <c:v>367.03</c:v>
                </c:pt>
                <c:pt idx="18265">
                  <c:v>367.03199999999998</c:v>
                </c:pt>
                <c:pt idx="18266">
                  <c:v>367.03800000000001</c:v>
                </c:pt>
                <c:pt idx="18267">
                  <c:v>367.04399999999998</c:v>
                </c:pt>
                <c:pt idx="18268">
                  <c:v>367.05099999999999</c:v>
                </c:pt>
                <c:pt idx="18269">
                  <c:v>367.05799999999999</c:v>
                </c:pt>
                <c:pt idx="18270">
                  <c:v>367.06700000000001</c:v>
                </c:pt>
                <c:pt idx="18271">
                  <c:v>367.07600000000002</c:v>
                </c:pt>
                <c:pt idx="18272">
                  <c:v>367.08499999999998</c:v>
                </c:pt>
                <c:pt idx="18273">
                  <c:v>367.09300000000002</c:v>
                </c:pt>
                <c:pt idx="18274">
                  <c:v>367.10199999999998</c:v>
                </c:pt>
                <c:pt idx="18275">
                  <c:v>367.108</c:v>
                </c:pt>
                <c:pt idx="18276">
                  <c:v>367.10899999999998</c:v>
                </c:pt>
                <c:pt idx="18277">
                  <c:v>367.11</c:v>
                </c:pt>
                <c:pt idx="18278">
                  <c:v>367.11</c:v>
                </c:pt>
                <c:pt idx="18279">
                  <c:v>367.11099999999999</c:v>
                </c:pt>
                <c:pt idx="18280">
                  <c:v>367.11099999999999</c:v>
                </c:pt>
                <c:pt idx="18281">
                  <c:v>367.11099999999999</c:v>
                </c:pt>
                <c:pt idx="18282">
                  <c:v>367.11099999999999</c:v>
                </c:pt>
                <c:pt idx="18283">
                  <c:v>367.11200000000002</c:v>
                </c:pt>
                <c:pt idx="18284">
                  <c:v>367.11200000000002</c:v>
                </c:pt>
                <c:pt idx="18285">
                  <c:v>367.113</c:v>
                </c:pt>
                <c:pt idx="18286">
                  <c:v>367.113</c:v>
                </c:pt>
                <c:pt idx="18287">
                  <c:v>367.11399999999998</c:v>
                </c:pt>
                <c:pt idx="18288">
                  <c:v>367.11399999999998</c:v>
                </c:pt>
                <c:pt idx="18289">
                  <c:v>367.11500000000001</c:v>
                </c:pt>
                <c:pt idx="18290">
                  <c:v>367.11599999999999</c:v>
                </c:pt>
                <c:pt idx="18291">
                  <c:v>367.11599999999999</c:v>
                </c:pt>
                <c:pt idx="18292">
                  <c:v>367.11700000000002</c:v>
                </c:pt>
                <c:pt idx="18293">
                  <c:v>367.11700000000002</c:v>
                </c:pt>
                <c:pt idx="18294">
                  <c:v>367.11799999999999</c:v>
                </c:pt>
                <c:pt idx="18295">
                  <c:v>367.11799999999999</c:v>
                </c:pt>
                <c:pt idx="18296">
                  <c:v>367.11900000000003</c:v>
                </c:pt>
                <c:pt idx="18297">
                  <c:v>367.11900000000003</c:v>
                </c:pt>
                <c:pt idx="18298">
                  <c:v>367.12</c:v>
                </c:pt>
                <c:pt idx="18299">
                  <c:v>367.12099999999998</c:v>
                </c:pt>
                <c:pt idx="18300">
                  <c:v>367.12099999999998</c:v>
                </c:pt>
                <c:pt idx="18301">
                  <c:v>367.12200000000001</c:v>
                </c:pt>
                <c:pt idx="18302">
                  <c:v>367.12200000000001</c:v>
                </c:pt>
                <c:pt idx="18303">
                  <c:v>367.12299999999999</c:v>
                </c:pt>
                <c:pt idx="18304">
                  <c:v>367.12299999999999</c:v>
                </c:pt>
                <c:pt idx="18305">
                  <c:v>367.12400000000002</c:v>
                </c:pt>
                <c:pt idx="18306">
                  <c:v>367.12400000000002</c:v>
                </c:pt>
                <c:pt idx="18307">
                  <c:v>367.125</c:v>
                </c:pt>
                <c:pt idx="18308">
                  <c:v>367.12599999999998</c:v>
                </c:pt>
                <c:pt idx="18309">
                  <c:v>367.12599999999998</c:v>
                </c:pt>
                <c:pt idx="18310">
                  <c:v>367.12700000000001</c:v>
                </c:pt>
                <c:pt idx="18311">
                  <c:v>367.12700000000001</c:v>
                </c:pt>
                <c:pt idx="18312">
                  <c:v>367.12799999999999</c:v>
                </c:pt>
                <c:pt idx="18313">
                  <c:v>367.12799999999999</c:v>
                </c:pt>
                <c:pt idx="18314">
                  <c:v>367.12900000000002</c:v>
                </c:pt>
                <c:pt idx="18315">
                  <c:v>367.12900000000002</c:v>
                </c:pt>
                <c:pt idx="18316">
                  <c:v>367.13</c:v>
                </c:pt>
                <c:pt idx="18317">
                  <c:v>367.13099999999997</c:v>
                </c:pt>
                <c:pt idx="18318">
                  <c:v>367.13099999999997</c:v>
                </c:pt>
                <c:pt idx="18319">
                  <c:v>367.13200000000001</c:v>
                </c:pt>
                <c:pt idx="18320">
                  <c:v>367.13200000000001</c:v>
                </c:pt>
                <c:pt idx="18321">
                  <c:v>367.13299999999998</c:v>
                </c:pt>
                <c:pt idx="18322">
                  <c:v>367.13299999999998</c:v>
                </c:pt>
                <c:pt idx="18323">
                  <c:v>367.13400000000001</c:v>
                </c:pt>
                <c:pt idx="18324">
                  <c:v>367.13400000000001</c:v>
                </c:pt>
                <c:pt idx="18325">
                  <c:v>367.13499999999999</c:v>
                </c:pt>
                <c:pt idx="18326">
                  <c:v>367.13600000000002</c:v>
                </c:pt>
                <c:pt idx="18327">
                  <c:v>367.13600000000002</c:v>
                </c:pt>
                <c:pt idx="18328">
                  <c:v>367.137</c:v>
                </c:pt>
                <c:pt idx="18329">
                  <c:v>367.137</c:v>
                </c:pt>
                <c:pt idx="18330">
                  <c:v>367.13799999999998</c:v>
                </c:pt>
                <c:pt idx="18331">
                  <c:v>367.13799999999998</c:v>
                </c:pt>
                <c:pt idx="18332">
                  <c:v>367.13900000000001</c:v>
                </c:pt>
                <c:pt idx="18333">
                  <c:v>367.13900000000001</c:v>
                </c:pt>
                <c:pt idx="18334">
                  <c:v>367.14</c:v>
                </c:pt>
                <c:pt idx="18335">
                  <c:v>367.14100000000002</c:v>
                </c:pt>
                <c:pt idx="18336">
                  <c:v>367.14100000000002</c:v>
                </c:pt>
                <c:pt idx="18337">
                  <c:v>367.142</c:v>
                </c:pt>
                <c:pt idx="18338">
                  <c:v>367.142</c:v>
                </c:pt>
                <c:pt idx="18339">
                  <c:v>367.14299999999997</c:v>
                </c:pt>
                <c:pt idx="18340">
                  <c:v>367.14299999999997</c:v>
                </c:pt>
                <c:pt idx="18341">
                  <c:v>367.14400000000001</c:v>
                </c:pt>
                <c:pt idx="18342">
                  <c:v>367.14400000000001</c:v>
                </c:pt>
                <c:pt idx="18343">
                  <c:v>367.14499999999998</c:v>
                </c:pt>
                <c:pt idx="18344">
                  <c:v>367.14600000000002</c:v>
                </c:pt>
                <c:pt idx="18345">
                  <c:v>367.14600000000002</c:v>
                </c:pt>
                <c:pt idx="18346">
                  <c:v>367.14699999999999</c:v>
                </c:pt>
                <c:pt idx="18347">
                  <c:v>367.14699999999999</c:v>
                </c:pt>
                <c:pt idx="18348">
                  <c:v>367.14800000000002</c:v>
                </c:pt>
                <c:pt idx="18349">
                  <c:v>367.14800000000002</c:v>
                </c:pt>
                <c:pt idx="18350">
                  <c:v>367.149</c:v>
                </c:pt>
                <c:pt idx="18351">
                  <c:v>367.149</c:v>
                </c:pt>
                <c:pt idx="18352">
                  <c:v>367.15</c:v>
                </c:pt>
                <c:pt idx="18353">
                  <c:v>367.15100000000001</c:v>
                </c:pt>
                <c:pt idx="18354">
                  <c:v>367.15100000000001</c:v>
                </c:pt>
                <c:pt idx="18355">
                  <c:v>367.15199999999999</c:v>
                </c:pt>
                <c:pt idx="18356">
                  <c:v>367.15199999999999</c:v>
                </c:pt>
                <c:pt idx="18357">
                  <c:v>367.15300000000002</c:v>
                </c:pt>
                <c:pt idx="18358">
                  <c:v>367.15300000000002</c:v>
                </c:pt>
                <c:pt idx="18359">
                  <c:v>367.154</c:v>
                </c:pt>
                <c:pt idx="18360">
                  <c:v>367.15499999999997</c:v>
                </c:pt>
                <c:pt idx="18361">
                  <c:v>367.15499999999997</c:v>
                </c:pt>
                <c:pt idx="18362">
                  <c:v>367.15600000000001</c:v>
                </c:pt>
                <c:pt idx="18363">
                  <c:v>367.15600000000001</c:v>
                </c:pt>
                <c:pt idx="18364">
                  <c:v>367.15699999999998</c:v>
                </c:pt>
                <c:pt idx="18365">
                  <c:v>367.15699999999998</c:v>
                </c:pt>
                <c:pt idx="18366">
                  <c:v>367.15800000000002</c:v>
                </c:pt>
                <c:pt idx="18367">
                  <c:v>367.15800000000002</c:v>
                </c:pt>
                <c:pt idx="18368">
                  <c:v>367.15899999999999</c:v>
                </c:pt>
                <c:pt idx="18369">
                  <c:v>367.16</c:v>
                </c:pt>
                <c:pt idx="18370">
                  <c:v>367.16</c:v>
                </c:pt>
                <c:pt idx="18371">
                  <c:v>367.161</c:v>
                </c:pt>
                <c:pt idx="18372">
                  <c:v>367.161</c:v>
                </c:pt>
                <c:pt idx="18373">
                  <c:v>367.16199999999998</c:v>
                </c:pt>
                <c:pt idx="18374">
                  <c:v>367.16199999999998</c:v>
                </c:pt>
                <c:pt idx="18375">
                  <c:v>367.16300000000001</c:v>
                </c:pt>
                <c:pt idx="18376">
                  <c:v>367.16300000000001</c:v>
                </c:pt>
                <c:pt idx="18377">
                  <c:v>367.16399999999999</c:v>
                </c:pt>
                <c:pt idx="18378">
                  <c:v>367.16500000000002</c:v>
                </c:pt>
                <c:pt idx="18379">
                  <c:v>367.16500000000002</c:v>
                </c:pt>
                <c:pt idx="18380">
                  <c:v>367.166</c:v>
                </c:pt>
                <c:pt idx="18381">
                  <c:v>367.166</c:v>
                </c:pt>
                <c:pt idx="18382">
                  <c:v>367.16699999999997</c:v>
                </c:pt>
                <c:pt idx="18383">
                  <c:v>367.16699999999997</c:v>
                </c:pt>
                <c:pt idx="18384">
                  <c:v>367.16800000000001</c:v>
                </c:pt>
                <c:pt idx="18385">
                  <c:v>367.16800000000001</c:v>
                </c:pt>
                <c:pt idx="18386">
                  <c:v>367.16899999999998</c:v>
                </c:pt>
                <c:pt idx="18387">
                  <c:v>367.17</c:v>
                </c:pt>
                <c:pt idx="18388">
                  <c:v>367.17</c:v>
                </c:pt>
                <c:pt idx="18389">
                  <c:v>367.17099999999999</c:v>
                </c:pt>
                <c:pt idx="18390">
                  <c:v>367.17099999999999</c:v>
                </c:pt>
                <c:pt idx="18391">
                  <c:v>367.17200000000003</c:v>
                </c:pt>
                <c:pt idx="18392">
                  <c:v>367.17200000000003</c:v>
                </c:pt>
                <c:pt idx="18393">
                  <c:v>367.173</c:v>
                </c:pt>
                <c:pt idx="18394">
                  <c:v>367.173</c:v>
                </c:pt>
                <c:pt idx="18395">
                  <c:v>367.17399999999998</c:v>
                </c:pt>
                <c:pt idx="18396">
                  <c:v>367.17500000000001</c:v>
                </c:pt>
                <c:pt idx="18397">
                  <c:v>367.17500000000001</c:v>
                </c:pt>
                <c:pt idx="18398">
                  <c:v>367.17599999999999</c:v>
                </c:pt>
                <c:pt idx="18399">
                  <c:v>367.17599999999999</c:v>
                </c:pt>
                <c:pt idx="18400">
                  <c:v>367.17700000000002</c:v>
                </c:pt>
                <c:pt idx="18401">
                  <c:v>367.17700000000002</c:v>
                </c:pt>
                <c:pt idx="18402">
                  <c:v>367.178</c:v>
                </c:pt>
                <c:pt idx="18403">
                  <c:v>367.17899999999997</c:v>
                </c:pt>
                <c:pt idx="18404">
                  <c:v>367.185</c:v>
                </c:pt>
                <c:pt idx="18405">
                  <c:v>367.20499999999998</c:v>
                </c:pt>
                <c:pt idx="18406">
                  <c:v>367.22500000000002</c:v>
                </c:pt>
                <c:pt idx="18407">
                  <c:v>367.23700000000002</c:v>
                </c:pt>
                <c:pt idx="18408">
                  <c:v>367.24700000000001</c:v>
                </c:pt>
                <c:pt idx="18409">
                  <c:v>367.255</c:v>
                </c:pt>
                <c:pt idx="18410">
                  <c:v>367.26100000000002</c:v>
                </c:pt>
                <c:pt idx="18411">
                  <c:v>367.26299999999998</c:v>
                </c:pt>
                <c:pt idx="18412">
                  <c:v>367.26499999999999</c:v>
                </c:pt>
                <c:pt idx="18413">
                  <c:v>367.26900000000001</c:v>
                </c:pt>
                <c:pt idx="18414">
                  <c:v>367.274</c:v>
                </c:pt>
                <c:pt idx="18415">
                  <c:v>367.28100000000001</c:v>
                </c:pt>
                <c:pt idx="18416">
                  <c:v>367.28800000000001</c:v>
                </c:pt>
                <c:pt idx="18417">
                  <c:v>367.29599999999999</c:v>
                </c:pt>
                <c:pt idx="18418">
                  <c:v>367.30399999999997</c:v>
                </c:pt>
                <c:pt idx="18419">
                  <c:v>367.31299999999999</c:v>
                </c:pt>
                <c:pt idx="18420">
                  <c:v>367.322</c:v>
                </c:pt>
                <c:pt idx="18421">
                  <c:v>367.33100000000002</c:v>
                </c:pt>
                <c:pt idx="18422">
                  <c:v>367.34</c:v>
                </c:pt>
                <c:pt idx="18423">
                  <c:v>367.34899999999999</c:v>
                </c:pt>
                <c:pt idx="18424">
                  <c:v>367.358</c:v>
                </c:pt>
                <c:pt idx="18425">
                  <c:v>367.36700000000002</c:v>
                </c:pt>
                <c:pt idx="18426">
                  <c:v>367.37599999999998</c:v>
                </c:pt>
                <c:pt idx="18427">
                  <c:v>367.38600000000002</c:v>
                </c:pt>
                <c:pt idx="18428">
                  <c:v>367.39499999999998</c:v>
                </c:pt>
                <c:pt idx="18429">
                  <c:v>367.404</c:v>
                </c:pt>
                <c:pt idx="18430">
                  <c:v>367.41300000000001</c:v>
                </c:pt>
                <c:pt idx="18431">
                  <c:v>367.42200000000003</c:v>
                </c:pt>
                <c:pt idx="18432">
                  <c:v>367.43200000000002</c:v>
                </c:pt>
                <c:pt idx="18433">
                  <c:v>367.44099999999997</c:v>
                </c:pt>
                <c:pt idx="18434">
                  <c:v>367.45</c:v>
                </c:pt>
                <c:pt idx="18435">
                  <c:v>367.46</c:v>
                </c:pt>
                <c:pt idx="18436">
                  <c:v>367.46899999999999</c:v>
                </c:pt>
                <c:pt idx="18437">
                  <c:v>367.476</c:v>
                </c:pt>
                <c:pt idx="18438">
                  <c:v>367.47899999999998</c:v>
                </c:pt>
                <c:pt idx="18439">
                  <c:v>367.48</c:v>
                </c:pt>
                <c:pt idx="18440">
                  <c:v>367.48099999999999</c:v>
                </c:pt>
                <c:pt idx="18441">
                  <c:v>367.48200000000003</c:v>
                </c:pt>
                <c:pt idx="18442">
                  <c:v>367.483</c:v>
                </c:pt>
                <c:pt idx="18443">
                  <c:v>367.48399999999998</c:v>
                </c:pt>
                <c:pt idx="18444">
                  <c:v>367.48500000000001</c:v>
                </c:pt>
                <c:pt idx="18445">
                  <c:v>367.48599999999999</c:v>
                </c:pt>
                <c:pt idx="18446">
                  <c:v>367.488</c:v>
                </c:pt>
                <c:pt idx="18447">
                  <c:v>367.48899999999998</c:v>
                </c:pt>
                <c:pt idx="18448">
                  <c:v>367.49</c:v>
                </c:pt>
                <c:pt idx="18449">
                  <c:v>367.49099999999999</c:v>
                </c:pt>
                <c:pt idx="18450">
                  <c:v>367.49200000000002</c:v>
                </c:pt>
                <c:pt idx="18451">
                  <c:v>367.49299999999999</c:v>
                </c:pt>
                <c:pt idx="18452">
                  <c:v>367.49400000000003</c:v>
                </c:pt>
                <c:pt idx="18453">
                  <c:v>367.495</c:v>
                </c:pt>
                <c:pt idx="18454">
                  <c:v>367.49700000000001</c:v>
                </c:pt>
                <c:pt idx="18455">
                  <c:v>367.49799999999999</c:v>
                </c:pt>
                <c:pt idx="18456">
                  <c:v>367.49900000000002</c:v>
                </c:pt>
                <c:pt idx="18457">
                  <c:v>367.5</c:v>
                </c:pt>
                <c:pt idx="18458">
                  <c:v>367.50200000000001</c:v>
                </c:pt>
                <c:pt idx="18459">
                  <c:v>367.50299999999999</c:v>
                </c:pt>
                <c:pt idx="18460">
                  <c:v>367.50400000000002</c:v>
                </c:pt>
                <c:pt idx="18461">
                  <c:v>367.505</c:v>
                </c:pt>
                <c:pt idx="18462">
                  <c:v>367.50700000000001</c:v>
                </c:pt>
                <c:pt idx="18463">
                  <c:v>367.50799999999998</c:v>
                </c:pt>
                <c:pt idx="18464">
                  <c:v>367.50900000000001</c:v>
                </c:pt>
                <c:pt idx="18465">
                  <c:v>367.51100000000002</c:v>
                </c:pt>
                <c:pt idx="18466">
                  <c:v>367.512</c:v>
                </c:pt>
                <c:pt idx="18467">
                  <c:v>367.51299999999998</c:v>
                </c:pt>
                <c:pt idx="18468">
                  <c:v>367.51400000000001</c:v>
                </c:pt>
                <c:pt idx="18469">
                  <c:v>367.51499999999999</c:v>
                </c:pt>
                <c:pt idx="18470">
                  <c:v>367.51600000000002</c:v>
                </c:pt>
                <c:pt idx="18471">
                  <c:v>367.51600000000002</c:v>
                </c:pt>
                <c:pt idx="18472">
                  <c:v>367.517</c:v>
                </c:pt>
                <c:pt idx="18473">
                  <c:v>367.51799999999997</c:v>
                </c:pt>
                <c:pt idx="18474">
                  <c:v>367.51799999999997</c:v>
                </c:pt>
                <c:pt idx="18475">
                  <c:v>367.51900000000001</c:v>
                </c:pt>
                <c:pt idx="18476">
                  <c:v>367.51900000000001</c:v>
                </c:pt>
                <c:pt idx="18477">
                  <c:v>367.52</c:v>
                </c:pt>
                <c:pt idx="18478">
                  <c:v>367.52</c:v>
                </c:pt>
                <c:pt idx="18479">
                  <c:v>367.52100000000002</c:v>
                </c:pt>
                <c:pt idx="18480">
                  <c:v>367.52100000000002</c:v>
                </c:pt>
                <c:pt idx="18481">
                  <c:v>367.52199999999999</c:v>
                </c:pt>
                <c:pt idx="18482">
                  <c:v>367.52300000000002</c:v>
                </c:pt>
                <c:pt idx="18483">
                  <c:v>367.52300000000002</c:v>
                </c:pt>
                <c:pt idx="18484">
                  <c:v>367.524</c:v>
                </c:pt>
                <c:pt idx="18485">
                  <c:v>367.524</c:v>
                </c:pt>
                <c:pt idx="18486">
                  <c:v>367.52499999999998</c:v>
                </c:pt>
                <c:pt idx="18487">
                  <c:v>367.52499999999998</c:v>
                </c:pt>
                <c:pt idx="18488">
                  <c:v>367.52600000000001</c:v>
                </c:pt>
                <c:pt idx="18489">
                  <c:v>367.52600000000001</c:v>
                </c:pt>
                <c:pt idx="18490">
                  <c:v>367.52699999999999</c:v>
                </c:pt>
                <c:pt idx="18491">
                  <c:v>367.52800000000002</c:v>
                </c:pt>
                <c:pt idx="18492">
                  <c:v>367.52800000000002</c:v>
                </c:pt>
                <c:pt idx="18493">
                  <c:v>367.529</c:v>
                </c:pt>
                <c:pt idx="18494">
                  <c:v>367.529</c:v>
                </c:pt>
                <c:pt idx="18495">
                  <c:v>367.53</c:v>
                </c:pt>
                <c:pt idx="18496">
                  <c:v>367.53</c:v>
                </c:pt>
                <c:pt idx="18497">
                  <c:v>367.53100000000001</c:v>
                </c:pt>
                <c:pt idx="18498">
                  <c:v>367.53100000000001</c:v>
                </c:pt>
                <c:pt idx="18499">
                  <c:v>367.53199999999998</c:v>
                </c:pt>
                <c:pt idx="18500">
                  <c:v>367.53300000000002</c:v>
                </c:pt>
                <c:pt idx="18501">
                  <c:v>367.53300000000002</c:v>
                </c:pt>
                <c:pt idx="18502">
                  <c:v>367.53399999999999</c:v>
                </c:pt>
                <c:pt idx="18503">
                  <c:v>367.53399999999999</c:v>
                </c:pt>
                <c:pt idx="18504">
                  <c:v>367.53500000000003</c:v>
                </c:pt>
                <c:pt idx="18505">
                  <c:v>367.53500000000003</c:v>
                </c:pt>
                <c:pt idx="18506">
                  <c:v>367.536</c:v>
                </c:pt>
                <c:pt idx="18507">
                  <c:v>367.536</c:v>
                </c:pt>
                <c:pt idx="18508">
                  <c:v>367.53699999999998</c:v>
                </c:pt>
                <c:pt idx="18509">
                  <c:v>367.53800000000001</c:v>
                </c:pt>
                <c:pt idx="18510">
                  <c:v>367.54199999999997</c:v>
                </c:pt>
                <c:pt idx="18511">
                  <c:v>367.55</c:v>
                </c:pt>
                <c:pt idx="18512">
                  <c:v>367.55700000000002</c:v>
                </c:pt>
                <c:pt idx="18513">
                  <c:v>367.56299999999999</c:v>
                </c:pt>
                <c:pt idx="18514">
                  <c:v>367.56900000000002</c:v>
                </c:pt>
                <c:pt idx="18515">
                  <c:v>367.57400000000001</c:v>
                </c:pt>
                <c:pt idx="18516">
                  <c:v>367.58100000000002</c:v>
                </c:pt>
                <c:pt idx="18517">
                  <c:v>367.58800000000002</c:v>
                </c:pt>
                <c:pt idx="18518">
                  <c:v>367.596</c:v>
                </c:pt>
                <c:pt idx="18519">
                  <c:v>367.60399999999998</c:v>
                </c:pt>
                <c:pt idx="18520">
                  <c:v>367.61200000000002</c:v>
                </c:pt>
                <c:pt idx="18521">
                  <c:v>367.62099999999998</c:v>
                </c:pt>
                <c:pt idx="18522">
                  <c:v>367.62900000000002</c:v>
                </c:pt>
                <c:pt idx="18523">
                  <c:v>367.637</c:v>
                </c:pt>
                <c:pt idx="18524">
                  <c:v>367.64400000000001</c:v>
                </c:pt>
                <c:pt idx="18525">
                  <c:v>367.65199999999999</c:v>
                </c:pt>
                <c:pt idx="18526">
                  <c:v>367.65899999999999</c:v>
                </c:pt>
                <c:pt idx="18527">
                  <c:v>367.66699999999997</c:v>
                </c:pt>
                <c:pt idx="18528">
                  <c:v>367.67599999999999</c:v>
                </c:pt>
                <c:pt idx="18529">
                  <c:v>367.685</c:v>
                </c:pt>
                <c:pt idx="18530">
                  <c:v>367.69400000000002</c:v>
                </c:pt>
                <c:pt idx="18531">
                  <c:v>367.70299999999997</c:v>
                </c:pt>
                <c:pt idx="18532">
                  <c:v>367.71100000000001</c:v>
                </c:pt>
                <c:pt idx="18533">
                  <c:v>367.71800000000002</c:v>
                </c:pt>
                <c:pt idx="18534">
                  <c:v>367.71800000000002</c:v>
                </c:pt>
                <c:pt idx="18535">
                  <c:v>367.71899999999999</c:v>
                </c:pt>
                <c:pt idx="18536">
                  <c:v>367.71899999999999</c:v>
                </c:pt>
                <c:pt idx="18537">
                  <c:v>367.72</c:v>
                </c:pt>
                <c:pt idx="18538">
                  <c:v>367.721</c:v>
                </c:pt>
                <c:pt idx="18539">
                  <c:v>367.721</c:v>
                </c:pt>
                <c:pt idx="18540">
                  <c:v>367.72199999999998</c:v>
                </c:pt>
                <c:pt idx="18541">
                  <c:v>367.72199999999998</c:v>
                </c:pt>
                <c:pt idx="18542">
                  <c:v>367.72300000000001</c:v>
                </c:pt>
                <c:pt idx="18543">
                  <c:v>367.72300000000001</c:v>
                </c:pt>
                <c:pt idx="18544">
                  <c:v>367.72399999999999</c:v>
                </c:pt>
                <c:pt idx="18545">
                  <c:v>367.72399999999999</c:v>
                </c:pt>
                <c:pt idx="18546">
                  <c:v>367.72500000000002</c:v>
                </c:pt>
                <c:pt idx="18547">
                  <c:v>367.726</c:v>
                </c:pt>
                <c:pt idx="18548">
                  <c:v>367.726</c:v>
                </c:pt>
                <c:pt idx="18549">
                  <c:v>367.72699999999998</c:v>
                </c:pt>
                <c:pt idx="18550">
                  <c:v>367.72800000000001</c:v>
                </c:pt>
                <c:pt idx="18551">
                  <c:v>367.72800000000001</c:v>
                </c:pt>
                <c:pt idx="18552">
                  <c:v>367.72899999999998</c:v>
                </c:pt>
                <c:pt idx="18553">
                  <c:v>367.73</c:v>
                </c:pt>
                <c:pt idx="18554">
                  <c:v>367.73</c:v>
                </c:pt>
                <c:pt idx="18555">
                  <c:v>367.73099999999999</c:v>
                </c:pt>
                <c:pt idx="18556">
                  <c:v>367.73099999999999</c:v>
                </c:pt>
                <c:pt idx="18557">
                  <c:v>367.73200000000003</c:v>
                </c:pt>
                <c:pt idx="18558">
                  <c:v>367.73200000000003</c:v>
                </c:pt>
                <c:pt idx="18559">
                  <c:v>367.733</c:v>
                </c:pt>
                <c:pt idx="18560">
                  <c:v>367.733</c:v>
                </c:pt>
                <c:pt idx="18561">
                  <c:v>367.73399999999998</c:v>
                </c:pt>
                <c:pt idx="18562">
                  <c:v>367.73500000000001</c:v>
                </c:pt>
                <c:pt idx="18563">
                  <c:v>367.73500000000001</c:v>
                </c:pt>
                <c:pt idx="18564">
                  <c:v>367.73599999999999</c:v>
                </c:pt>
                <c:pt idx="18565">
                  <c:v>367.73700000000002</c:v>
                </c:pt>
                <c:pt idx="18566">
                  <c:v>367.73700000000002</c:v>
                </c:pt>
                <c:pt idx="18567">
                  <c:v>367.738</c:v>
                </c:pt>
                <c:pt idx="18568">
                  <c:v>367.73899999999998</c:v>
                </c:pt>
                <c:pt idx="18569">
                  <c:v>367.74</c:v>
                </c:pt>
                <c:pt idx="18570">
                  <c:v>367.74099999999999</c:v>
                </c:pt>
                <c:pt idx="18571">
                  <c:v>367.74099999999999</c:v>
                </c:pt>
                <c:pt idx="18572">
                  <c:v>367.74200000000002</c:v>
                </c:pt>
                <c:pt idx="18573">
                  <c:v>367.74299999999999</c:v>
                </c:pt>
                <c:pt idx="18574">
                  <c:v>367.74400000000003</c:v>
                </c:pt>
                <c:pt idx="18575">
                  <c:v>367.745</c:v>
                </c:pt>
                <c:pt idx="18576">
                  <c:v>367.74599999999998</c:v>
                </c:pt>
                <c:pt idx="18577">
                  <c:v>367.74700000000001</c:v>
                </c:pt>
                <c:pt idx="18578">
                  <c:v>367.74900000000002</c:v>
                </c:pt>
                <c:pt idx="18579">
                  <c:v>367.75</c:v>
                </c:pt>
                <c:pt idx="18580">
                  <c:v>367.755</c:v>
                </c:pt>
                <c:pt idx="18581">
                  <c:v>367.76600000000002</c:v>
                </c:pt>
                <c:pt idx="18582">
                  <c:v>367.76600000000002</c:v>
                </c:pt>
                <c:pt idx="18583">
                  <c:v>367.76900000000001</c:v>
                </c:pt>
                <c:pt idx="18584">
                  <c:v>367.77699999999999</c:v>
                </c:pt>
                <c:pt idx="18585">
                  <c:v>367.786</c:v>
                </c:pt>
                <c:pt idx="18586">
                  <c:v>367.79500000000002</c:v>
                </c:pt>
                <c:pt idx="18587">
                  <c:v>367.80500000000001</c:v>
                </c:pt>
                <c:pt idx="18588">
                  <c:v>367.81400000000002</c:v>
                </c:pt>
                <c:pt idx="18589">
                  <c:v>367.82299999999998</c:v>
                </c:pt>
                <c:pt idx="18590">
                  <c:v>367.83199999999999</c:v>
                </c:pt>
                <c:pt idx="18591">
                  <c:v>367.84100000000001</c:v>
                </c:pt>
                <c:pt idx="18592">
                  <c:v>367.851</c:v>
                </c:pt>
                <c:pt idx="18593">
                  <c:v>367.86</c:v>
                </c:pt>
                <c:pt idx="18594">
                  <c:v>367.87</c:v>
                </c:pt>
                <c:pt idx="18595">
                  <c:v>367.87900000000002</c:v>
                </c:pt>
                <c:pt idx="18596">
                  <c:v>367.88900000000001</c:v>
                </c:pt>
                <c:pt idx="18597">
                  <c:v>367.89800000000002</c:v>
                </c:pt>
                <c:pt idx="18598">
                  <c:v>367.90699999999998</c:v>
                </c:pt>
                <c:pt idx="18599">
                  <c:v>367.91699999999997</c:v>
                </c:pt>
                <c:pt idx="18600">
                  <c:v>367.92599999999999</c:v>
                </c:pt>
                <c:pt idx="18601">
                  <c:v>367.93599999999998</c:v>
                </c:pt>
                <c:pt idx="18602">
                  <c:v>367.94499999999999</c:v>
                </c:pt>
                <c:pt idx="18603">
                  <c:v>367.95499999999998</c:v>
                </c:pt>
                <c:pt idx="18604">
                  <c:v>367.96499999999997</c:v>
                </c:pt>
                <c:pt idx="18605">
                  <c:v>367.98</c:v>
                </c:pt>
                <c:pt idx="18606">
                  <c:v>368.00200000000001</c:v>
                </c:pt>
                <c:pt idx="18607">
                  <c:v>368.02499999999998</c:v>
                </c:pt>
                <c:pt idx="18608">
                  <c:v>368.04899999999998</c:v>
                </c:pt>
                <c:pt idx="18609">
                  <c:v>368.07600000000002</c:v>
                </c:pt>
                <c:pt idx="18610">
                  <c:v>368.09500000000003</c:v>
                </c:pt>
                <c:pt idx="18611">
                  <c:v>368.09699999999998</c:v>
                </c:pt>
                <c:pt idx="18612">
                  <c:v>368.09699999999998</c:v>
                </c:pt>
                <c:pt idx="18613">
                  <c:v>368.09699999999998</c:v>
                </c:pt>
                <c:pt idx="18614">
                  <c:v>368.10199999999998</c:v>
                </c:pt>
                <c:pt idx="18615">
                  <c:v>368.10899999999998</c:v>
                </c:pt>
                <c:pt idx="18616">
                  <c:v>368.11700000000002</c:v>
                </c:pt>
                <c:pt idx="18617">
                  <c:v>368.12599999999998</c:v>
                </c:pt>
                <c:pt idx="18618">
                  <c:v>368.13299999999998</c:v>
                </c:pt>
                <c:pt idx="18619">
                  <c:v>368.13499999999999</c:v>
                </c:pt>
                <c:pt idx="18620">
                  <c:v>368.13499999999999</c:v>
                </c:pt>
                <c:pt idx="18621">
                  <c:v>368.137</c:v>
                </c:pt>
                <c:pt idx="18622">
                  <c:v>368.13799999999998</c:v>
                </c:pt>
                <c:pt idx="18623">
                  <c:v>368.14</c:v>
                </c:pt>
                <c:pt idx="18624">
                  <c:v>368.14100000000002</c:v>
                </c:pt>
                <c:pt idx="18625">
                  <c:v>368.14299999999997</c:v>
                </c:pt>
                <c:pt idx="18626">
                  <c:v>368.14499999999998</c:v>
                </c:pt>
                <c:pt idx="18627">
                  <c:v>368.14600000000002</c:v>
                </c:pt>
                <c:pt idx="18628">
                  <c:v>368.14699999999999</c:v>
                </c:pt>
                <c:pt idx="18629">
                  <c:v>368.149</c:v>
                </c:pt>
                <c:pt idx="18630">
                  <c:v>368.15</c:v>
                </c:pt>
                <c:pt idx="18631">
                  <c:v>368.15199999999999</c:v>
                </c:pt>
                <c:pt idx="18632">
                  <c:v>368.15300000000002</c:v>
                </c:pt>
                <c:pt idx="18633">
                  <c:v>368.15499999999997</c:v>
                </c:pt>
                <c:pt idx="18634">
                  <c:v>368.15600000000001</c:v>
                </c:pt>
                <c:pt idx="18635">
                  <c:v>368.15699999999998</c:v>
                </c:pt>
                <c:pt idx="18636">
                  <c:v>368.15800000000002</c:v>
                </c:pt>
                <c:pt idx="18637">
                  <c:v>368.16</c:v>
                </c:pt>
                <c:pt idx="18638">
                  <c:v>368.16199999999998</c:v>
                </c:pt>
                <c:pt idx="18639">
                  <c:v>368.16300000000001</c:v>
                </c:pt>
                <c:pt idx="18640">
                  <c:v>368.16500000000002</c:v>
                </c:pt>
                <c:pt idx="18641">
                  <c:v>368.16699999999997</c:v>
                </c:pt>
                <c:pt idx="18642">
                  <c:v>368.16699999999997</c:v>
                </c:pt>
                <c:pt idx="18643">
                  <c:v>368.16800000000001</c:v>
                </c:pt>
                <c:pt idx="18644">
                  <c:v>368.16899999999998</c:v>
                </c:pt>
                <c:pt idx="18645">
                  <c:v>368.16899999999998</c:v>
                </c:pt>
                <c:pt idx="18646">
                  <c:v>368.17</c:v>
                </c:pt>
                <c:pt idx="18647">
                  <c:v>368.17</c:v>
                </c:pt>
                <c:pt idx="18648">
                  <c:v>368.17099999999999</c:v>
                </c:pt>
                <c:pt idx="18649">
                  <c:v>368.17099999999999</c:v>
                </c:pt>
                <c:pt idx="18650">
                  <c:v>368.17200000000003</c:v>
                </c:pt>
                <c:pt idx="18651">
                  <c:v>368.17200000000003</c:v>
                </c:pt>
                <c:pt idx="18652">
                  <c:v>368.173</c:v>
                </c:pt>
                <c:pt idx="18653">
                  <c:v>368.17399999999998</c:v>
                </c:pt>
                <c:pt idx="18654">
                  <c:v>368.17399999999998</c:v>
                </c:pt>
                <c:pt idx="18655">
                  <c:v>368.17500000000001</c:v>
                </c:pt>
                <c:pt idx="18656">
                  <c:v>368.17500000000001</c:v>
                </c:pt>
                <c:pt idx="18657">
                  <c:v>368.17599999999999</c:v>
                </c:pt>
                <c:pt idx="18658">
                  <c:v>368.17599999999999</c:v>
                </c:pt>
                <c:pt idx="18659">
                  <c:v>368.17700000000002</c:v>
                </c:pt>
                <c:pt idx="18660">
                  <c:v>368.17700000000002</c:v>
                </c:pt>
                <c:pt idx="18661">
                  <c:v>368.178</c:v>
                </c:pt>
                <c:pt idx="18662">
                  <c:v>368.17899999999997</c:v>
                </c:pt>
                <c:pt idx="18663">
                  <c:v>368.17899999999997</c:v>
                </c:pt>
                <c:pt idx="18664">
                  <c:v>368.18</c:v>
                </c:pt>
                <c:pt idx="18665">
                  <c:v>368.18</c:v>
                </c:pt>
                <c:pt idx="18666">
                  <c:v>368.18099999999998</c:v>
                </c:pt>
                <c:pt idx="18667">
                  <c:v>368.18099999999998</c:v>
                </c:pt>
                <c:pt idx="18668">
                  <c:v>368.18200000000002</c:v>
                </c:pt>
                <c:pt idx="18669">
                  <c:v>368.18200000000002</c:v>
                </c:pt>
                <c:pt idx="18670">
                  <c:v>368.18299999999999</c:v>
                </c:pt>
                <c:pt idx="18671">
                  <c:v>368.18400000000003</c:v>
                </c:pt>
                <c:pt idx="18672">
                  <c:v>368.18400000000003</c:v>
                </c:pt>
                <c:pt idx="18673">
                  <c:v>368.185</c:v>
                </c:pt>
                <c:pt idx="18674">
                  <c:v>368.185</c:v>
                </c:pt>
                <c:pt idx="18675">
                  <c:v>368.18599999999998</c:v>
                </c:pt>
                <c:pt idx="18676">
                  <c:v>368.18599999999998</c:v>
                </c:pt>
                <c:pt idx="18677">
                  <c:v>368.19400000000002</c:v>
                </c:pt>
                <c:pt idx="18678">
                  <c:v>368.21100000000001</c:v>
                </c:pt>
                <c:pt idx="18679">
                  <c:v>368.23399999999998</c:v>
                </c:pt>
                <c:pt idx="18680">
                  <c:v>368.25299999999999</c:v>
                </c:pt>
                <c:pt idx="18681">
                  <c:v>368.26799999999997</c:v>
                </c:pt>
                <c:pt idx="18682">
                  <c:v>368.28300000000002</c:v>
                </c:pt>
                <c:pt idx="18683">
                  <c:v>368.30200000000002</c:v>
                </c:pt>
                <c:pt idx="18684">
                  <c:v>368.322</c:v>
                </c:pt>
                <c:pt idx="18685">
                  <c:v>368.34</c:v>
                </c:pt>
                <c:pt idx="18686">
                  <c:v>368.346</c:v>
                </c:pt>
                <c:pt idx="18687">
                  <c:v>368.35399999999998</c:v>
                </c:pt>
                <c:pt idx="18688">
                  <c:v>368.37200000000001</c:v>
                </c:pt>
                <c:pt idx="18689">
                  <c:v>368.38799999999998</c:v>
                </c:pt>
                <c:pt idx="18690">
                  <c:v>368.39100000000002</c:v>
                </c:pt>
                <c:pt idx="18691">
                  <c:v>368.399</c:v>
                </c:pt>
                <c:pt idx="18692">
                  <c:v>368.42599999999999</c:v>
                </c:pt>
                <c:pt idx="18693">
                  <c:v>368.46699999999998</c:v>
                </c:pt>
                <c:pt idx="18694">
                  <c:v>368.495</c:v>
                </c:pt>
                <c:pt idx="18695">
                  <c:v>368.52</c:v>
                </c:pt>
                <c:pt idx="18696">
                  <c:v>368.54700000000003</c:v>
                </c:pt>
                <c:pt idx="18697">
                  <c:v>368.55200000000002</c:v>
                </c:pt>
                <c:pt idx="18698">
                  <c:v>368.55900000000003</c:v>
                </c:pt>
                <c:pt idx="18699">
                  <c:v>368.55900000000003</c:v>
                </c:pt>
                <c:pt idx="18700">
                  <c:v>368.55900000000003</c:v>
                </c:pt>
                <c:pt idx="18701">
                  <c:v>368.55900000000003</c:v>
                </c:pt>
                <c:pt idx="18702">
                  <c:v>368.55900000000003</c:v>
                </c:pt>
                <c:pt idx="18703">
                  <c:v>368.55900000000003</c:v>
                </c:pt>
                <c:pt idx="18704">
                  <c:v>368.55900000000003</c:v>
                </c:pt>
                <c:pt idx="18705">
                  <c:v>368.55900000000003</c:v>
                </c:pt>
                <c:pt idx="18706">
                  <c:v>368.55900000000003</c:v>
                </c:pt>
                <c:pt idx="18707">
                  <c:v>368.57299999999998</c:v>
                </c:pt>
                <c:pt idx="18708">
                  <c:v>368.60300000000001</c:v>
                </c:pt>
                <c:pt idx="18709">
                  <c:v>368.61599999999999</c:v>
                </c:pt>
                <c:pt idx="18710">
                  <c:v>368.61599999999999</c:v>
                </c:pt>
                <c:pt idx="18711">
                  <c:v>368.61599999999999</c:v>
                </c:pt>
                <c:pt idx="18712">
                  <c:v>368.61900000000003</c:v>
                </c:pt>
                <c:pt idx="18713">
                  <c:v>368.62200000000001</c:v>
                </c:pt>
                <c:pt idx="18714">
                  <c:v>368.62400000000002</c:v>
                </c:pt>
                <c:pt idx="18715">
                  <c:v>368.62700000000001</c:v>
                </c:pt>
                <c:pt idx="18716">
                  <c:v>368.63400000000001</c:v>
                </c:pt>
                <c:pt idx="18717">
                  <c:v>368.64100000000002</c:v>
                </c:pt>
                <c:pt idx="18718">
                  <c:v>368.65</c:v>
                </c:pt>
                <c:pt idx="18719">
                  <c:v>368.66</c:v>
                </c:pt>
                <c:pt idx="18720">
                  <c:v>368.661</c:v>
                </c:pt>
                <c:pt idx="18721">
                  <c:v>368.661</c:v>
                </c:pt>
                <c:pt idx="18722">
                  <c:v>368.66399999999999</c:v>
                </c:pt>
                <c:pt idx="18723">
                  <c:v>368.67</c:v>
                </c:pt>
                <c:pt idx="18724">
                  <c:v>368.67599999999999</c:v>
                </c:pt>
                <c:pt idx="18725">
                  <c:v>368.68299999999999</c:v>
                </c:pt>
                <c:pt idx="18726">
                  <c:v>368.69</c:v>
                </c:pt>
                <c:pt idx="18727">
                  <c:v>368.69799999999998</c:v>
                </c:pt>
                <c:pt idx="18728">
                  <c:v>368.70100000000002</c:v>
                </c:pt>
                <c:pt idx="18729">
                  <c:v>368.71</c:v>
                </c:pt>
                <c:pt idx="18730">
                  <c:v>368.71600000000001</c:v>
                </c:pt>
                <c:pt idx="18731">
                  <c:v>368.72300000000001</c:v>
                </c:pt>
                <c:pt idx="18732">
                  <c:v>368.72899999999998</c:v>
                </c:pt>
                <c:pt idx="18733">
                  <c:v>368.73399999999998</c:v>
                </c:pt>
                <c:pt idx="18734">
                  <c:v>368.738</c:v>
                </c:pt>
                <c:pt idx="18735">
                  <c:v>368.74400000000003</c:v>
                </c:pt>
                <c:pt idx="18736">
                  <c:v>368.74900000000002</c:v>
                </c:pt>
                <c:pt idx="18737">
                  <c:v>368.75400000000002</c:v>
                </c:pt>
                <c:pt idx="18738">
                  <c:v>368.76</c:v>
                </c:pt>
                <c:pt idx="18739">
                  <c:v>368.76600000000002</c:v>
                </c:pt>
                <c:pt idx="18740">
                  <c:v>368.77</c:v>
                </c:pt>
                <c:pt idx="18741">
                  <c:v>368.77600000000001</c:v>
                </c:pt>
                <c:pt idx="18742">
                  <c:v>368.77800000000002</c:v>
                </c:pt>
                <c:pt idx="18743">
                  <c:v>368.779</c:v>
                </c:pt>
                <c:pt idx="18744">
                  <c:v>368.78</c:v>
                </c:pt>
                <c:pt idx="18745">
                  <c:v>368.78399999999999</c:v>
                </c:pt>
                <c:pt idx="18746">
                  <c:v>368.78899999999999</c:v>
                </c:pt>
                <c:pt idx="18747">
                  <c:v>368.79599999999999</c:v>
                </c:pt>
                <c:pt idx="18748">
                  <c:v>368.80399999999997</c:v>
                </c:pt>
                <c:pt idx="18749">
                  <c:v>368.81099999999998</c:v>
                </c:pt>
                <c:pt idx="18750">
                  <c:v>368.81700000000001</c:v>
                </c:pt>
                <c:pt idx="18751">
                  <c:v>368.82499999999999</c:v>
                </c:pt>
                <c:pt idx="18752">
                  <c:v>368.83300000000003</c:v>
                </c:pt>
                <c:pt idx="18753">
                  <c:v>368.84199999999998</c:v>
                </c:pt>
                <c:pt idx="18754">
                  <c:v>368.851</c:v>
                </c:pt>
                <c:pt idx="18755">
                  <c:v>368.86</c:v>
                </c:pt>
                <c:pt idx="18756">
                  <c:v>368.86900000000003</c:v>
                </c:pt>
                <c:pt idx="18757">
                  <c:v>368.87799999999999</c:v>
                </c:pt>
                <c:pt idx="18758">
                  <c:v>368.887</c:v>
                </c:pt>
                <c:pt idx="18759">
                  <c:v>368.89600000000002</c:v>
                </c:pt>
                <c:pt idx="18760">
                  <c:v>368.90499999999997</c:v>
                </c:pt>
                <c:pt idx="18761">
                  <c:v>368.91500000000002</c:v>
                </c:pt>
                <c:pt idx="18762">
                  <c:v>368.92399999999998</c:v>
                </c:pt>
                <c:pt idx="18763">
                  <c:v>368.93400000000003</c:v>
                </c:pt>
                <c:pt idx="18764">
                  <c:v>368.94299999999998</c:v>
                </c:pt>
                <c:pt idx="18765">
                  <c:v>368.952</c:v>
                </c:pt>
                <c:pt idx="18766">
                  <c:v>368.96100000000001</c:v>
                </c:pt>
                <c:pt idx="18767">
                  <c:v>368.971</c:v>
                </c:pt>
                <c:pt idx="18768">
                  <c:v>368.98</c:v>
                </c:pt>
                <c:pt idx="18769">
                  <c:v>368.98899999999998</c:v>
                </c:pt>
                <c:pt idx="18770">
                  <c:v>369.00200000000001</c:v>
                </c:pt>
                <c:pt idx="18771">
                  <c:v>369.017</c:v>
                </c:pt>
                <c:pt idx="18772">
                  <c:v>369.03100000000001</c:v>
                </c:pt>
                <c:pt idx="18773">
                  <c:v>369.04599999999999</c:v>
                </c:pt>
                <c:pt idx="18774">
                  <c:v>369.06200000000001</c:v>
                </c:pt>
                <c:pt idx="18775">
                  <c:v>369.07600000000002</c:v>
                </c:pt>
                <c:pt idx="18776">
                  <c:v>369.09100000000001</c:v>
                </c:pt>
                <c:pt idx="18777">
                  <c:v>369.10500000000002</c:v>
                </c:pt>
                <c:pt idx="18778">
                  <c:v>369.11900000000003</c:v>
                </c:pt>
                <c:pt idx="18779">
                  <c:v>369.13299999999998</c:v>
                </c:pt>
                <c:pt idx="18780">
                  <c:v>369.14699999999999</c:v>
                </c:pt>
                <c:pt idx="18781">
                  <c:v>369.16199999999998</c:v>
                </c:pt>
                <c:pt idx="18782">
                  <c:v>369.17599999999999</c:v>
                </c:pt>
                <c:pt idx="18783">
                  <c:v>369.19099999999997</c:v>
                </c:pt>
                <c:pt idx="18784">
                  <c:v>369.20499999999998</c:v>
                </c:pt>
                <c:pt idx="18785">
                  <c:v>369.22</c:v>
                </c:pt>
                <c:pt idx="18786">
                  <c:v>369.23399999999998</c:v>
                </c:pt>
                <c:pt idx="18787">
                  <c:v>369.24799999999999</c:v>
                </c:pt>
                <c:pt idx="18788">
                  <c:v>369.26299999999998</c:v>
                </c:pt>
                <c:pt idx="18789">
                  <c:v>369.27699999999999</c:v>
                </c:pt>
                <c:pt idx="18790">
                  <c:v>369.29199999999997</c:v>
                </c:pt>
                <c:pt idx="18791">
                  <c:v>369.30799999999999</c:v>
                </c:pt>
                <c:pt idx="18792">
                  <c:v>369.32299999999998</c:v>
                </c:pt>
                <c:pt idx="18793">
                  <c:v>369.339</c:v>
                </c:pt>
                <c:pt idx="18794">
                  <c:v>369.35500000000002</c:v>
                </c:pt>
                <c:pt idx="18795">
                  <c:v>369.36799999999999</c:v>
                </c:pt>
                <c:pt idx="18796">
                  <c:v>369.37799999999999</c:v>
                </c:pt>
                <c:pt idx="18797">
                  <c:v>369.38799999999998</c:v>
                </c:pt>
                <c:pt idx="18798">
                  <c:v>369.39800000000002</c:v>
                </c:pt>
                <c:pt idx="18799">
                  <c:v>369.40800000000002</c:v>
                </c:pt>
                <c:pt idx="18800">
                  <c:v>369.41800000000001</c:v>
                </c:pt>
                <c:pt idx="18801">
                  <c:v>369.42700000000002</c:v>
                </c:pt>
                <c:pt idx="18802">
                  <c:v>369.43700000000001</c:v>
                </c:pt>
                <c:pt idx="18803">
                  <c:v>369.44600000000003</c:v>
                </c:pt>
                <c:pt idx="18804">
                  <c:v>369.45600000000002</c:v>
                </c:pt>
                <c:pt idx="18805">
                  <c:v>369.46499999999997</c:v>
                </c:pt>
                <c:pt idx="18806">
                  <c:v>369.47500000000002</c:v>
                </c:pt>
                <c:pt idx="18807">
                  <c:v>369.48399999999998</c:v>
                </c:pt>
                <c:pt idx="18808">
                  <c:v>369.49299999999999</c:v>
                </c:pt>
                <c:pt idx="18809">
                  <c:v>369.50299999999999</c:v>
                </c:pt>
                <c:pt idx="18810">
                  <c:v>369.51299999999998</c:v>
                </c:pt>
                <c:pt idx="18811">
                  <c:v>369.52300000000002</c:v>
                </c:pt>
                <c:pt idx="18812">
                  <c:v>369.53300000000002</c:v>
                </c:pt>
                <c:pt idx="18813">
                  <c:v>369.54300000000001</c:v>
                </c:pt>
                <c:pt idx="18814">
                  <c:v>369.553</c:v>
                </c:pt>
                <c:pt idx="18815">
                  <c:v>369.56299999999999</c:v>
                </c:pt>
                <c:pt idx="18816">
                  <c:v>369.57299999999998</c:v>
                </c:pt>
                <c:pt idx="18817">
                  <c:v>369.58300000000003</c:v>
                </c:pt>
                <c:pt idx="18818">
                  <c:v>369.59199999999998</c:v>
                </c:pt>
                <c:pt idx="18819">
                  <c:v>369.60300000000001</c:v>
                </c:pt>
                <c:pt idx="18820">
                  <c:v>369.61399999999998</c:v>
                </c:pt>
                <c:pt idx="18821">
                  <c:v>369.62400000000002</c:v>
                </c:pt>
                <c:pt idx="18822">
                  <c:v>369.63400000000001</c:v>
                </c:pt>
                <c:pt idx="18823">
                  <c:v>369.642</c:v>
                </c:pt>
                <c:pt idx="18824">
                  <c:v>369.66199999999998</c:v>
                </c:pt>
                <c:pt idx="18825">
                  <c:v>369.697</c:v>
                </c:pt>
                <c:pt idx="18826">
                  <c:v>369.714</c:v>
                </c:pt>
                <c:pt idx="18827">
                  <c:v>369.714</c:v>
                </c:pt>
                <c:pt idx="18828">
                  <c:v>369.71699999999998</c:v>
                </c:pt>
                <c:pt idx="18829">
                  <c:v>369.721</c:v>
                </c:pt>
                <c:pt idx="18830">
                  <c:v>369.72800000000001</c:v>
                </c:pt>
                <c:pt idx="18831">
                  <c:v>369.73599999999999</c:v>
                </c:pt>
                <c:pt idx="18832">
                  <c:v>369.745</c:v>
                </c:pt>
                <c:pt idx="18833">
                  <c:v>369.75400000000002</c:v>
                </c:pt>
                <c:pt idx="18834">
                  <c:v>369.76400000000001</c:v>
                </c:pt>
                <c:pt idx="18835">
                  <c:v>369.77300000000002</c:v>
                </c:pt>
                <c:pt idx="18836">
                  <c:v>369.78300000000002</c:v>
                </c:pt>
                <c:pt idx="18837">
                  <c:v>369.79199999999997</c:v>
                </c:pt>
                <c:pt idx="18838">
                  <c:v>369.80200000000002</c:v>
                </c:pt>
                <c:pt idx="18839">
                  <c:v>369.81099999999998</c:v>
                </c:pt>
                <c:pt idx="18840">
                  <c:v>369.82100000000003</c:v>
                </c:pt>
                <c:pt idx="18841">
                  <c:v>369.83</c:v>
                </c:pt>
                <c:pt idx="18842">
                  <c:v>369.84</c:v>
                </c:pt>
                <c:pt idx="18843">
                  <c:v>369.84899999999999</c:v>
                </c:pt>
                <c:pt idx="18844">
                  <c:v>369.858</c:v>
                </c:pt>
                <c:pt idx="18845">
                  <c:v>369.86799999999999</c:v>
                </c:pt>
                <c:pt idx="18846">
                  <c:v>369.87700000000001</c:v>
                </c:pt>
                <c:pt idx="18847">
                  <c:v>369.887</c:v>
                </c:pt>
                <c:pt idx="18848">
                  <c:v>369.89600000000002</c:v>
                </c:pt>
                <c:pt idx="18849">
                  <c:v>369.90600000000001</c:v>
                </c:pt>
                <c:pt idx="18850">
                  <c:v>369.91500000000002</c:v>
                </c:pt>
                <c:pt idx="18851">
                  <c:v>369.92500000000001</c:v>
                </c:pt>
                <c:pt idx="18852">
                  <c:v>369.93400000000003</c:v>
                </c:pt>
                <c:pt idx="18853">
                  <c:v>369.94400000000002</c:v>
                </c:pt>
                <c:pt idx="18854">
                  <c:v>369.95299999999997</c:v>
                </c:pt>
                <c:pt idx="18855">
                  <c:v>369.96199999999999</c:v>
                </c:pt>
                <c:pt idx="18856">
                  <c:v>369.97199999999998</c:v>
                </c:pt>
                <c:pt idx="18857">
                  <c:v>369.98099999999999</c:v>
                </c:pt>
                <c:pt idx="18858">
                  <c:v>369.99099999999999</c:v>
                </c:pt>
                <c:pt idx="18859">
                  <c:v>370</c:v>
                </c:pt>
                <c:pt idx="18860">
                  <c:v>370.01</c:v>
                </c:pt>
                <c:pt idx="18861">
                  <c:v>370.01900000000001</c:v>
                </c:pt>
                <c:pt idx="18862">
                  <c:v>370.02800000000002</c:v>
                </c:pt>
                <c:pt idx="18863">
                  <c:v>370.03699999999998</c:v>
                </c:pt>
                <c:pt idx="18864">
                  <c:v>370.04500000000002</c:v>
                </c:pt>
                <c:pt idx="18865">
                  <c:v>370.05200000000002</c:v>
                </c:pt>
                <c:pt idx="18866">
                  <c:v>370.06099999999998</c:v>
                </c:pt>
                <c:pt idx="18867">
                  <c:v>370.06900000000002</c:v>
                </c:pt>
                <c:pt idx="18868">
                  <c:v>370.077</c:v>
                </c:pt>
                <c:pt idx="18869">
                  <c:v>370.084</c:v>
                </c:pt>
                <c:pt idx="18870">
                  <c:v>370.09199999999998</c:v>
                </c:pt>
                <c:pt idx="18871">
                  <c:v>370.1</c:v>
                </c:pt>
                <c:pt idx="18872">
                  <c:v>370.108</c:v>
                </c:pt>
                <c:pt idx="18873">
                  <c:v>370.11500000000001</c:v>
                </c:pt>
                <c:pt idx="18874">
                  <c:v>370.12400000000002</c:v>
                </c:pt>
                <c:pt idx="18875">
                  <c:v>370.13600000000002</c:v>
                </c:pt>
                <c:pt idx="18876">
                  <c:v>370.15199999999999</c:v>
                </c:pt>
                <c:pt idx="18877">
                  <c:v>370.16800000000001</c:v>
                </c:pt>
                <c:pt idx="18878">
                  <c:v>370.18400000000003</c:v>
                </c:pt>
                <c:pt idx="18879">
                  <c:v>370.19900000000001</c:v>
                </c:pt>
                <c:pt idx="18880">
                  <c:v>370.214</c:v>
                </c:pt>
                <c:pt idx="18881">
                  <c:v>370.23</c:v>
                </c:pt>
                <c:pt idx="18882">
                  <c:v>370.245</c:v>
                </c:pt>
                <c:pt idx="18883">
                  <c:v>370.26</c:v>
                </c:pt>
                <c:pt idx="18884">
                  <c:v>370.27600000000001</c:v>
                </c:pt>
                <c:pt idx="18885">
                  <c:v>370.291</c:v>
                </c:pt>
                <c:pt idx="18886">
                  <c:v>370.30599999999998</c:v>
                </c:pt>
                <c:pt idx="18887">
                  <c:v>370.32100000000003</c:v>
                </c:pt>
                <c:pt idx="18888">
                  <c:v>370.33600000000001</c:v>
                </c:pt>
                <c:pt idx="18889">
                  <c:v>370.35199999999998</c:v>
                </c:pt>
                <c:pt idx="18890">
                  <c:v>370.36700000000002</c:v>
                </c:pt>
                <c:pt idx="18891">
                  <c:v>370.38200000000001</c:v>
                </c:pt>
                <c:pt idx="18892">
                  <c:v>370.39699999999999</c:v>
                </c:pt>
                <c:pt idx="18893">
                  <c:v>370.41300000000001</c:v>
                </c:pt>
                <c:pt idx="18894">
                  <c:v>370.42</c:v>
                </c:pt>
                <c:pt idx="18895">
                  <c:v>370.42700000000002</c:v>
                </c:pt>
                <c:pt idx="18896">
                  <c:v>370.43299999999999</c:v>
                </c:pt>
                <c:pt idx="18897">
                  <c:v>370.44</c:v>
                </c:pt>
                <c:pt idx="18898">
                  <c:v>370.44799999999998</c:v>
                </c:pt>
                <c:pt idx="18899">
                  <c:v>370.45600000000002</c:v>
                </c:pt>
                <c:pt idx="18900">
                  <c:v>370.46300000000002</c:v>
                </c:pt>
                <c:pt idx="18901">
                  <c:v>370.471</c:v>
                </c:pt>
                <c:pt idx="18902">
                  <c:v>370.47899999999998</c:v>
                </c:pt>
                <c:pt idx="18903">
                  <c:v>370.48599999999999</c:v>
                </c:pt>
                <c:pt idx="18904">
                  <c:v>370.495</c:v>
                </c:pt>
                <c:pt idx="18905">
                  <c:v>370.50400000000002</c:v>
                </c:pt>
                <c:pt idx="18906">
                  <c:v>370.51100000000002</c:v>
                </c:pt>
                <c:pt idx="18907">
                  <c:v>370.51900000000001</c:v>
                </c:pt>
                <c:pt idx="18908">
                  <c:v>370.52699999999999</c:v>
                </c:pt>
                <c:pt idx="18909">
                  <c:v>370.53500000000003</c:v>
                </c:pt>
                <c:pt idx="18910">
                  <c:v>370.54300000000001</c:v>
                </c:pt>
                <c:pt idx="18911">
                  <c:v>370.55099999999999</c:v>
                </c:pt>
                <c:pt idx="18912">
                  <c:v>370.55900000000003</c:v>
                </c:pt>
                <c:pt idx="18913">
                  <c:v>370.57</c:v>
                </c:pt>
                <c:pt idx="18914">
                  <c:v>370.58300000000003</c:v>
                </c:pt>
                <c:pt idx="18915">
                  <c:v>370.59100000000001</c:v>
                </c:pt>
                <c:pt idx="18916">
                  <c:v>370.59899999999999</c:v>
                </c:pt>
                <c:pt idx="18917">
                  <c:v>370.608</c:v>
                </c:pt>
                <c:pt idx="18918">
                  <c:v>370.61799999999999</c:v>
                </c:pt>
                <c:pt idx="18919">
                  <c:v>370.625</c:v>
                </c:pt>
                <c:pt idx="18920">
                  <c:v>370.63099999999997</c:v>
                </c:pt>
                <c:pt idx="18921">
                  <c:v>370.63600000000002</c:v>
                </c:pt>
                <c:pt idx="18922">
                  <c:v>370.64</c:v>
                </c:pt>
                <c:pt idx="18923">
                  <c:v>370.64299999999997</c:v>
                </c:pt>
                <c:pt idx="18924">
                  <c:v>370.64699999999999</c:v>
                </c:pt>
                <c:pt idx="18925">
                  <c:v>370.65100000000001</c:v>
                </c:pt>
                <c:pt idx="18926">
                  <c:v>370.65499999999997</c:v>
                </c:pt>
                <c:pt idx="18927">
                  <c:v>370.65899999999999</c:v>
                </c:pt>
                <c:pt idx="18928">
                  <c:v>370.66300000000001</c:v>
                </c:pt>
                <c:pt idx="18929">
                  <c:v>370.666</c:v>
                </c:pt>
                <c:pt idx="18930">
                  <c:v>370.67</c:v>
                </c:pt>
                <c:pt idx="18931">
                  <c:v>370.673</c:v>
                </c:pt>
                <c:pt idx="18932">
                  <c:v>370.67700000000002</c:v>
                </c:pt>
                <c:pt idx="18933">
                  <c:v>370.68</c:v>
                </c:pt>
                <c:pt idx="18934">
                  <c:v>370.68400000000003</c:v>
                </c:pt>
                <c:pt idx="18935">
                  <c:v>370.68700000000001</c:v>
                </c:pt>
                <c:pt idx="18936">
                  <c:v>370.69200000000001</c:v>
                </c:pt>
                <c:pt idx="18937">
                  <c:v>370.69600000000003</c:v>
                </c:pt>
                <c:pt idx="18938">
                  <c:v>370.7</c:v>
                </c:pt>
                <c:pt idx="18939">
                  <c:v>370.70400000000001</c:v>
                </c:pt>
                <c:pt idx="18940">
                  <c:v>370.70800000000003</c:v>
                </c:pt>
                <c:pt idx="18941">
                  <c:v>370.71300000000002</c:v>
                </c:pt>
                <c:pt idx="18942">
                  <c:v>370.71699999999998</c:v>
                </c:pt>
                <c:pt idx="18943">
                  <c:v>370.72199999999998</c:v>
                </c:pt>
                <c:pt idx="18944">
                  <c:v>370.726</c:v>
                </c:pt>
                <c:pt idx="18945">
                  <c:v>370.73</c:v>
                </c:pt>
                <c:pt idx="18946">
                  <c:v>370.733</c:v>
                </c:pt>
                <c:pt idx="18947">
                  <c:v>370.738</c:v>
                </c:pt>
                <c:pt idx="18948">
                  <c:v>370.74200000000002</c:v>
                </c:pt>
                <c:pt idx="18949">
                  <c:v>370.74599999999998</c:v>
                </c:pt>
                <c:pt idx="18950">
                  <c:v>370.75</c:v>
                </c:pt>
                <c:pt idx="18951">
                  <c:v>370.75400000000002</c:v>
                </c:pt>
                <c:pt idx="18952">
                  <c:v>370.75700000000001</c:v>
                </c:pt>
                <c:pt idx="18953">
                  <c:v>370.76</c:v>
                </c:pt>
                <c:pt idx="18954">
                  <c:v>370.76400000000001</c:v>
                </c:pt>
                <c:pt idx="18955">
                  <c:v>370.76799999999997</c:v>
                </c:pt>
                <c:pt idx="18956">
                  <c:v>370.77199999999999</c:v>
                </c:pt>
                <c:pt idx="18957">
                  <c:v>370.77600000000001</c:v>
                </c:pt>
                <c:pt idx="18958">
                  <c:v>370.779</c:v>
                </c:pt>
                <c:pt idx="18959">
                  <c:v>370.78300000000002</c:v>
                </c:pt>
                <c:pt idx="18960">
                  <c:v>370.78699999999998</c:v>
                </c:pt>
                <c:pt idx="18961">
                  <c:v>370.791</c:v>
                </c:pt>
                <c:pt idx="18962">
                  <c:v>370.79500000000002</c:v>
                </c:pt>
                <c:pt idx="18963">
                  <c:v>370.79899999999998</c:v>
                </c:pt>
                <c:pt idx="18964">
                  <c:v>370.803</c:v>
                </c:pt>
                <c:pt idx="18965">
                  <c:v>370.80700000000002</c:v>
                </c:pt>
                <c:pt idx="18966">
                  <c:v>370.81099999999998</c:v>
                </c:pt>
                <c:pt idx="18967">
                  <c:v>370.815</c:v>
                </c:pt>
                <c:pt idx="18968">
                  <c:v>370.82</c:v>
                </c:pt>
                <c:pt idx="18969">
                  <c:v>370.82400000000001</c:v>
                </c:pt>
                <c:pt idx="18970">
                  <c:v>370.82799999999997</c:v>
                </c:pt>
                <c:pt idx="18971">
                  <c:v>370.83199999999999</c:v>
                </c:pt>
                <c:pt idx="18972">
                  <c:v>370.83600000000001</c:v>
                </c:pt>
                <c:pt idx="18973">
                  <c:v>370.839</c:v>
                </c:pt>
                <c:pt idx="18974">
                  <c:v>370.84300000000002</c:v>
                </c:pt>
                <c:pt idx="18975">
                  <c:v>370.84699999999998</c:v>
                </c:pt>
                <c:pt idx="18976">
                  <c:v>370.851</c:v>
                </c:pt>
                <c:pt idx="18977">
                  <c:v>370.85399999999998</c:v>
                </c:pt>
                <c:pt idx="18978">
                  <c:v>370.85700000000003</c:v>
                </c:pt>
                <c:pt idx="18979">
                  <c:v>370.86099999999999</c:v>
                </c:pt>
                <c:pt idx="18980">
                  <c:v>370.86399999999998</c:v>
                </c:pt>
                <c:pt idx="18981">
                  <c:v>370.86700000000002</c:v>
                </c:pt>
                <c:pt idx="18982">
                  <c:v>370.87099999999998</c:v>
                </c:pt>
                <c:pt idx="18983">
                  <c:v>370.87400000000002</c:v>
                </c:pt>
                <c:pt idx="18984">
                  <c:v>370.87700000000001</c:v>
                </c:pt>
                <c:pt idx="18985">
                  <c:v>370.88099999999997</c:v>
                </c:pt>
                <c:pt idx="18986">
                  <c:v>370.88400000000001</c:v>
                </c:pt>
                <c:pt idx="18987">
                  <c:v>370.887</c:v>
                </c:pt>
                <c:pt idx="18988">
                  <c:v>370.89100000000002</c:v>
                </c:pt>
                <c:pt idx="18989">
                  <c:v>370.89400000000001</c:v>
                </c:pt>
                <c:pt idx="18990">
                  <c:v>370.89699999999999</c:v>
                </c:pt>
                <c:pt idx="18991">
                  <c:v>370.90100000000001</c:v>
                </c:pt>
                <c:pt idx="18992">
                  <c:v>370.90499999999997</c:v>
                </c:pt>
                <c:pt idx="18993">
                  <c:v>370.90800000000002</c:v>
                </c:pt>
                <c:pt idx="18994">
                  <c:v>370.911</c:v>
                </c:pt>
                <c:pt idx="18995">
                  <c:v>370.91500000000002</c:v>
                </c:pt>
                <c:pt idx="18996">
                  <c:v>370.91800000000001</c:v>
                </c:pt>
                <c:pt idx="18997">
                  <c:v>370.92099999999999</c:v>
                </c:pt>
                <c:pt idx="18998">
                  <c:v>370.92500000000001</c:v>
                </c:pt>
                <c:pt idx="18999">
                  <c:v>370.92899999999997</c:v>
                </c:pt>
                <c:pt idx="19000">
                  <c:v>370.93200000000002</c:v>
                </c:pt>
                <c:pt idx="19001">
                  <c:v>370.935</c:v>
                </c:pt>
                <c:pt idx="19002">
                  <c:v>370.93900000000002</c:v>
                </c:pt>
                <c:pt idx="19003">
                  <c:v>370.94200000000001</c:v>
                </c:pt>
                <c:pt idx="19004">
                  <c:v>370.94600000000003</c:v>
                </c:pt>
                <c:pt idx="19005">
                  <c:v>370.94900000000001</c:v>
                </c:pt>
                <c:pt idx="19006">
                  <c:v>370.95299999999997</c:v>
                </c:pt>
                <c:pt idx="19007">
                  <c:v>370.95600000000002</c:v>
                </c:pt>
                <c:pt idx="19008">
                  <c:v>370.959</c:v>
                </c:pt>
                <c:pt idx="19009">
                  <c:v>370.96300000000002</c:v>
                </c:pt>
                <c:pt idx="19010">
                  <c:v>370.96600000000001</c:v>
                </c:pt>
                <c:pt idx="19011">
                  <c:v>370.97</c:v>
                </c:pt>
                <c:pt idx="19012">
                  <c:v>370.97300000000001</c:v>
                </c:pt>
                <c:pt idx="19013">
                  <c:v>370.97699999999998</c:v>
                </c:pt>
                <c:pt idx="19014">
                  <c:v>370.98</c:v>
                </c:pt>
                <c:pt idx="19015">
                  <c:v>370.983</c:v>
                </c:pt>
                <c:pt idx="19016">
                  <c:v>370.98700000000002</c:v>
                </c:pt>
                <c:pt idx="19017">
                  <c:v>370.99</c:v>
                </c:pt>
                <c:pt idx="19018">
                  <c:v>370.99299999999999</c:v>
                </c:pt>
                <c:pt idx="19019">
                  <c:v>370.99700000000001</c:v>
                </c:pt>
                <c:pt idx="19020">
                  <c:v>371</c:v>
                </c:pt>
                <c:pt idx="19021">
                  <c:v>371.00299999999999</c:v>
                </c:pt>
                <c:pt idx="19022">
                  <c:v>371.00700000000001</c:v>
                </c:pt>
                <c:pt idx="19023">
                  <c:v>371.01</c:v>
                </c:pt>
                <c:pt idx="19024">
                  <c:v>371.01299999999998</c:v>
                </c:pt>
                <c:pt idx="19025">
                  <c:v>371.017</c:v>
                </c:pt>
                <c:pt idx="19026">
                  <c:v>371.02</c:v>
                </c:pt>
                <c:pt idx="19027">
                  <c:v>371.02300000000002</c:v>
                </c:pt>
                <c:pt idx="19028">
                  <c:v>371.02699999999999</c:v>
                </c:pt>
                <c:pt idx="19029">
                  <c:v>371.03</c:v>
                </c:pt>
                <c:pt idx="19030">
                  <c:v>371.03300000000002</c:v>
                </c:pt>
                <c:pt idx="19031">
                  <c:v>371.03699999999998</c:v>
                </c:pt>
                <c:pt idx="19032">
                  <c:v>371.04</c:v>
                </c:pt>
                <c:pt idx="19033">
                  <c:v>371.04399999999998</c:v>
                </c:pt>
                <c:pt idx="19034">
                  <c:v>371.048</c:v>
                </c:pt>
                <c:pt idx="19035">
                  <c:v>371.05099999999999</c:v>
                </c:pt>
                <c:pt idx="19036">
                  <c:v>371.05500000000001</c:v>
                </c:pt>
                <c:pt idx="19037">
                  <c:v>371.05799999999999</c:v>
                </c:pt>
                <c:pt idx="19038">
                  <c:v>371.06099999999998</c:v>
                </c:pt>
                <c:pt idx="19039">
                  <c:v>371.065</c:v>
                </c:pt>
                <c:pt idx="19040">
                  <c:v>371.06799999999998</c:v>
                </c:pt>
                <c:pt idx="19041">
                  <c:v>371.07100000000003</c:v>
                </c:pt>
                <c:pt idx="19042">
                  <c:v>371.07499999999999</c:v>
                </c:pt>
                <c:pt idx="19043">
                  <c:v>371.07799999999997</c:v>
                </c:pt>
                <c:pt idx="19044">
                  <c:v>371.08100000000002</c:v>
                </c:pt>
                <c:pt idx="19045">
                  <c:v>371.08499999999998</c:v>
                </c:pt>
                <c:pt idx="19046">
                  <c:v>371.08800000000002</c:v>
                </c:pt>
                <c:pt idx="19047">
                  <c:v>371.09100000000001</c:v>
                </c:pt>
                <c:pt idx="19048">
                  <c:v>371.09500000000003</c:v>
                </c:pt>
                <c:pt idx="19049">
                  <c:v>371.09800000000001</c:v>
                </c:pt>
                <c:pt idx="19050">
                  <c:v>371.10199999999998</c:v>
                </c:pt>
                <c:pt idx="19051">
                  <c:v>371.10500000000002</c:v>
                </c:pt>
                <c:pt idx="19052">
                  <c:v>371.10899999999998</c:v>
                </c:pt>
                <c:pt idx="19053">
                  <c:v>371.11200000000002</c:v>
                </c:pt>
                <c:pt idx="19054">
                  <c:v>371.11500000000001</c:v>
                </c:pt>
                <c:pt idx="19055">
                  <c:v>371.11900000000003</c:v>
                </c:pt>
                <c:pt idx="19056">
                  <c:v>371.12200000000001</c:v>
                </c:pt>
                <c:pt idx="19057">
                  <c:v>371.125</c:v>
                </c:pt>
                <c:pt idx="19058">
                  <c:v>371.12900000000002</c:v>
                </c:pt>
                <c:pt idx="19059">
                  <c:v>371.13200000000001</c:v>
                </c:pt>
                <c:pt idx="19060">
                  <c:v>371.13600000000002</c:v>
                </c:pt>
                <c:pt idx="19061">
                  <c:v>371.13900000000001</c:v>
                </c:pt>
                <c:pt idx="19062">
                  <c:v>371.142</c:v>
                </c:pt>
                <c:pt idx="19063">
                  <c:v>371.14600000000002</c:v>
                </c:pt>
                <c:pt idx="19064">
                  <c:v>371.149</c:v>
                </c:pt>
                <c:pt idx="19065">
                  <c:v>371.15199999999999</c:v>
                </c:pt>
                <c:pt idx="19066">
                  <c:v>371.15600000000001</c:v>
                </c:pt>
                <c:pt idx="19067">
                  <c:v>371.16</c:v>
                </c:pt>
                <c:pt idx="19068">
                  <c:v>371.16300000000001</c:v>
                </c:pt>
                <c:pt idx="19069">
                  <c:v>371.166</c:v>
                </c:pt>
                <c:pt idx="19070">
                  <c:v>371.17</c:v>
                </c:pt>
                <c:pt idx="19071">
                  <c:v>371.173</c:v>
                </c:pt>
                <c:pt idx="19072">
                  <c:v>371.17700000000002</c:v>
                </c:pt>
                <c:pt idx="19073">
                  <c:v>371.18</c:v>
                </c:pt>
                <c:pt idx="19074">
                  <c:v>371.18400000000003</c:v>
                </c:pt>
                <c:pt idx="19075">
                  <c:v>371.18700000000001</c:v>
                </c:pt>
                <c:pt idx="19076">
                  <c:v>371.19</c:v>
                </c:pt>
                <c:pt idx="19077">
                  <c:v>371.19400000000002</c:v>
                </c:pt>
                <c:pt idx="19078">
                  <c:v>371.197</c:v>
                </c:pt>
                <c:pt idx="19079">
                  <c:v>371.20100000000002</c:v>
                </c:pt>
                <c:pt idx="19080">
                  <c:v>371.20400000000001</c:v>
                </c:pt>
                <c:pt idx="19081">
                  <c:v>371.20699999999999</c:v>
                </c:pt>
                <c:pt idx="19082">
                  <c:v>371.21</c:v>
                </c:pt>
                <c:pt idx="19083">
                  <c:v>371.214</c:v>
                </c:pt>
                <c:pt idx="19084">
                  <c:v>371.21699999999998</c:v>
                </c:pt>
                <c:pt idx="19085">
                  <c:v>371.221</c:v>
                </c:pt>
                <c:pt idx="19086">
                  <c:v>371.22399999999999</c:v>
                </c:pt>
                <c:pt idx="19087">
                  <c:v>371.22699999999998</c:v>
                </c:pt>
                <c:pt idx="19088">
                  <c:v>371.23099999999999</c:v>
                </c:pt>
                <c:pt idx="19089">
                  <c:v>371.23500000000001</c:v>
                </c:pt>
                <c:pt idx="19090">
                  <c:v>371.238</c:v>
                </c:pt>
                <c:pt idx="19091">
                  <c:v>371.24099999999999</c:v>
                </c:pt>
                <c:pt idx="19092">
                  <c:v>371.24400000000003</c:v>
                </c:pt>
                <c:pt idx="19093">
                  <c:v>371.24799999999999</c:v>
                </c:pt>
                <c:pt idx="19094">
                  <c:v>371.25099999999998</c:v>
                </c:pt>
                <c:pt idx="19095">
                  <c:v>371.255</c:v>
                </c:pt>
                <c:pt idx="19096">
                  <c:v>371.25799999999998</c:v>
                </c:pt>
                <c:pt idx="19097">
                  <c:v>371.26100000000002</c:v>
                </c:pt>
                <c:pt idx="19098">
                  <c:v>371.26499999999999</c:v>
                </c:pt>
                <c:pt idx="19099">
                  <c:v>371.26799999999997</c:v>
                </c:pt>
                <c:pt idx="19100">
                  <c:v>371.27100000000002</c:v>
                </c:pt>
                <c:pt idx="19101">
                  <c:v>371.27499999999998</c:v>
                </c:pt>
                <c:pt idx="19102">
                  <c:v>371.27800000000002</c:v>
                </c:pt>
                <c:pt idx="19103">
                  <c:v>371.28100000000001</c:v>
                </c:pt>
                <c:pt idx="19104">
                  <c:v>371.28500000000003</c:v>
                </c:pt>
                <c:pt idx="19105">
                  <c:v>371.28899999999999</c:v>
                </c:pt>
                <c:pt idx="19106">
                  <c:v>371.29199999999997</c:v>
                </c:pt>
                <c:pt idx="19107">
                  <c:v>371.29500000000002</c:v>
                </c:pt>
                <c:pt idx="19108">
                  <c:v>371.29899999999998</c:v>
                </c:pt>
                <c:pt idx="19109">
                  <c:v>371.30200000000002</c:v>
                </c:pt>
                <c:pt idx="19110">
                  <c:v>371.30599999999998</c:v>
                </c:pt>
                <c:pt idx="19111">
                  <c:v>371.30900000000003</c:v>
                </c:pt>
                <c:pt idx="19112">
                  <c:v>371.31299999999999</c:v>
                </c:pt>
                <c:pt idx="19113">
                  <c:v>371.31599999999997</c:v>
                </c:pt>
                <c:pt idx="19114">
                  <c:v>371.31900000000002</c:v>
                </c:pt>
                <c:pt idx="19115">
                  <c:v>371.32299999999998</c:v>
                </c:pt>
                <c:pt idx="19116">
                  <c:v>371.32600000000002</c:v>
                </c:pt>
                <c:pt idx="19117">
                  <c:v>371.32900000000001</c:v>
                </c:pt>
                <c:pt idx="19118">
                  <c:v>371.33300000000003</c:v>
                </c:pt>
                <c:pt idx="19119">
                  <c:v>371.33600000000001</c:v>
                </c:pt>
                <c:pt idx="19120">
                  <c:v>371.339</c:v>
                </c:pt>
                <c:pt idx="19121">
                  <c:v>371.34300000000002</c:v>
                </c:pt>
                <c:pt idx="19122">
                  <c:v>371.346</c:v>
                </c:pt>
                <c:pt idx="19123">
                  <c:v>371.35</c:v>
                </c:pt>
                <c:pt idx="19124">
                  <c:v>371.35399999999998</c:v>
                </c:pt>
                <c:pt idx="19125">
                  <c:v>371.35700000000003</c:v>
                </c:pt>
                <c:pt idx="19126">
                  <c:v>371.36</c:v>
                </c:pt>
                <c:pt idx="19127">
                  <c:v>371.36399999999998</c:v>
                </c:pt>
                <c:pt idx="19128">
                  <c:v>371.36700000000002</c:v>
                </c:pt>
                <c:pt idx="19129">
                  <c:v>371.37099999999998</c:v>
                </c:pt>
                <c:pt idx="19130">
                  <c:v>371.375</c:v>
                </c:pt>
                <c:pt idx="19131">
                  <c:v>371.37799999999999</c:v>
                </c:pt>
                <c:pt idx="19132">
                  <c:v>371.38200000000001</c:v>
                </c:pt>
                <c:pt idx="19133">
                  <c:v>371.38499999999999</c:v>
                </c:pt>
                <c:pt idx="19134">
                  <c:v>371.38799999999998</c:v>
                </c:pt>
                <c:pt idx="19135">
                  <c:v>371.392</c:v>
                </c:pt>
                <c:pt idx="19136">
                  <c:v>371.39499999999998</c:v>
                </c:pt>
                <c:pt idx="19137">
                  <c:v>371.39800000000002</c:v>
                </c:pt>
                <c:pt idx="19138">
                  <c:v>371.40199999999999</c:v>
                </c:pt>
                <c:pt idx="19139">
                  <c:v>371.40499999999997</c:v>
                </c:pt>
                <c:pt idx="19140">
                  <c:v>371.40800000000002</c:v>
                </c:pt>
                <c:pt idx="19141">
                  <c:v>371.41199999999998</c:v>
                </c:pt>
                <c:pt idx="19142">
                  <c:v>371.41500000000002</c:v>
                </c:pt>
                <c:pt idx="19143">
                  <c:v>371.41800000000001</c:v>
                </c:pt>
                <c:pt idx="19144">
                  <c:v>371.42200000000003</c:v>
                </c:pt>
                <c:pt idx="19145">
                  <c:v>371.42500000000001</c:v>
                </c:pt>
                <c:pt idx="19146">
                  <c:v>371.42899999999997</c:v>
                </c:pt>
                <c:pt idx="19147">
                  <c:v>371.43299999999999</c:v>
                </c:pt>
                <c:pt idx="19148">
                  <c:v>371.43599999999998</c:v>
                </c:pt>
                <c:pt idx="19149">
                  <c:v>371.44</c:v>
                </c:pt>
                <c:pt idx="19150">
                  <c:v>371.44299999999998</c:v>
                </c:pt>
                <c:pt idx="19151">
                  <c:v>371.44600000000003</c:v>
                </c:pt>
                <c:pt idx="19152">
                  <c:v>371.45</c:v>
                </c:pt>
                <c:pt idx="19153">
                  <c:v>371.45400000000001</c:v>
                </c:pt>
                <c:pt idx="19154">
                  <c:v>371.45800000000003</c:v>
                </c:pt>
                <c:pt idx="19155">
                  <c:v>371.46100000000001</c:v>
                </c:pt>
                <c:pt idx="19156">
                  <c:v>371.464</c:v>
                </c:pt>
                <c:pt idx="19157">
                  <c:v>371.46800000000002</c:v>
                </c:pt>
                <c:pt idx="19158">
                  <c:v>371.471</c:v>
                </c:pt>
                <c:pt idx="19159">
                  <c:v>371.47500000000002</c:v>
                </c:pt>
                <c:pt idx="19160">
                  <c:v>371.47899999999998</c:v>
                </c:pt>
                <c:pt idx="19161">
                  <c:v>371.48200000000003</c:v>
                </c:pt>
                <c:pt idx="19162">
                  <c:v>371.48599999999999</c:v>
                </c:pt>
                <c:pt idx="19163">
                  <c:v>371.48899999999998</c:v>
                </c:pt>
                <c:pt idx="19164">
                  <c:v>371.49200000000002</c:v>
                </c:pt>
                <c:pt idx="19165">
                  <c:v>371.49599999999998</c:v>
                </c:pt>
                <c:pt idx="19166">
                  <c:v>371.49900000000002</c:v>
                </c:pt>
                <c:pt idx="19167">
                  <c:v>371.50200000000001</c:v>
                </c:pt>
                <c:pt idx="19168">
                  <c:v>371.50599999999997</c:v>
                </c:pt>
                <c:pt idx="19169">
                  <c:v>371.50900000000001</c:v>
                </c:pt>
                <c:pt idx="19170">
                  <c:v>371.51299999999998</c:v>
                </c:pt>
                <c:pt idx="19171">
                  <c:v>371.51600000000002</c:v>
                </c:pt>
                <c:pt idx="19172">
                  <c:v>371.52</c:v>
                </c:pt>
                <c:pt idx="19173">
                  <c:v>371.52300000000002</c:v>
                </c:pt>
                <c:pt idx="19174">
                  <c:v>371.52600000000001</c:v>
                </c:pt>
                <c:pt idx="19175">
                  <c:v>371.53</c:v>
                </c:pt>
                <c:pt idx="19176">
                  <c:v>371.53300000000002</c:v>
                </c:pt>
                <c:pt idx="19177">
                  <c:v>371.53699999999998</c:v>
                </c:pt>
                <c:pt idx="19178">
                  <c:v>371.54</c:v>
                </c:pt>
                <c:pt idx="19179">
                  <c:v>371.54300000000001</c:v>
                </c:pt>
                <c:pt idx="19180">
                  <c:v>371.54700000000003</c:v>
                </c:pt>
                <c:pt idx="19181">
                  <c:v>371.55</c:v>
                </c:pt>
                <c:pt idx="19182">
                  <c:v>371.55399999999997</c:v>
                </c:pt>
                <c:pt idx="19183">
                  <c:v>371.55700000000002</c:v>
                </c:pt>
                <c:pt idx="19184">
                  <c:v>371.56</c:v>
                </c:pt>
                <c:pt idx="19185">
                  <c:v>371.56400000000002</c:v>
                </c:pt>
                <c:pt idx="19186">
                  <c:v>371.56700000000001</c:v>
                </c:pt>
                <c:pt idx="19187">
                  <c:v>371.57</c:v>
                </c:pt>
                <c:pt idx="19188">
                  <c:v>371.57400000000001</c:v>
                </c:pt>
                <c:pt idx="19189">
                  <c:v>371.577</c:v>
                </c:pt>
                <c:pt idx="19190">
                  <c:v>371.58100000000002</c:v>
                </c:pt>
                <c:pt idx="19191">
                  <c:v>371.58499999999998</c:v>
                </c:pt>
                <c:pt idx="19192">
                  <c:v>371.58800000000002</c:v>
                </c:pt>
                <c:pt idx="19193">
                  <c:v>371.59100000000001</c:v>
                </c:pt>
                <c:pt idx="19194">
                  <c:v>371.59500000000003</c:v>
                </c:pt>
                <c:pt idx="19195">
                  <c:v>371.59800000000001</c:v>
                </c:pt>
                <c:pt idx="19196">
                  <c:v>371.601</c:v>
                </c:pt>
                <c:pt idx="19197">
                  <c:v>371.60500000000002</c:v>
                </c:pt>
                <c:pt idx="19198">
                  <c:v>371.608</c:v>
                </c:pt>
                <c:pt idx="19199">
                  <c:v>371.61099999999999</c:v>
                </c:pt>
                <c:pt idx="19200">
                  <c:v>371.61500000000001</c:v>
                </c:pt>
                <c:pt idx="19201">
                  <c:v>371.61799999999999</c:v>
                </c:pt>
                <c:pt idx="19202">
                  <c:v>371.62099999999998</c:v>
                </c:pt>
                <c:pt idx="19203">
                  <c:v>371.625</c:v>
                </c:pt>
                <c:pt idx="19204">
                  <c:v>371.62799999999999</c:v>
                </c:pt>
                <c:pt idx="19205">
                  <c:v>371.63099999999997</c:v>
                </c:pt>
                <c:pt idx="19206">
                  <c:v>371.63499999999999</c:v>
                </c:pt>
                <c:pt idx="19207">
                  <c:v>371.63799999999998</c:v>
                </c:pt>
                <c:pt idx="19208">
                  <c:v>371.64100000000002</c:v>
                </c:pt>
                <c:pt idx="19209">
                  <c:v>371.64499999999998</c:v>
                </c:pt>
                <c:pt idx="19210">
                  <c:v>371.64800000000002</c:v>
                </c:pt>
                <c:pt idx="19211">
                  <c:v>371.65199999999999</c:v>
                </c:pt>
                <c:pt idx="19212">
                  <c:v>371.65499999999997</c:v>
                </c:pt>
                <c:pt idx="19213">
                  <c:v>371.65800000000002</c:v>
                </c:pt>
                <c:pt idx="19214">
                  <c:v>371.66199999999998</c:v>
                </c:pt>
                <c:pt idx="19215">
                  <c:v>371.66500000000002</c:v>
                </c:pt>
                <c:pt idx="19216">
                  <c:v>371.66899999999998</c:v>
                </c:pt>
                <c:pt idx="19217">
                  <c:v>371.67200000000003</c:v>
                </c:pt>
                <c:pt idx="19218">
                  <c:v>371.67599999999999</c:v>
                </c:pt>
                <c:pt idx="19219">
                  <c:v>371.67899999999997</c:v>
                </c:pt>
                <c:pt idx="19220">
                  <c:v>371.68</c:v>
                </c:pt>
                <c:pt idx="19221">
                  <c:v>371.68</c:v>
                </c:pt>
                <c:pt idx="19222">
                  <c:v>371.68</c:v>
                </c:pt>
                <c:pt idx="19223">
                  <c:v>371.68</c:v>
                </c:pt>
                <c:pt idx="19224">
                  <c:v>371.68</c:v>
                </c:pt>
                <c:pt idx="19225">
                  <c:v>371.68</c:v>
                </c:pt>
                <c:pt idx="19226">
                  <c:v>371.68</c:v>
                </c:pt>
                <c:pt idx="19227">
                  <c:v>371.68</c:v>
                </c:pt>
                <c:pt idx="19228">
                  <c:v>371.68</c:v>
                </c:pt>
                <c:pt idx="19229">
                  <c:v>371.68</c:v>
                </c:pt>
                <c:pt idx="19230">
                  <c:v>371.68</c:v>
                </c:pt>
                <c:pt idx="19231">
                  <c:v>371.68</c:v>
                </c:pt>
                <c:pt idx="19232">
                  <c:v>371.68</c:v>
                </c:pt>
                <c:pt idx="19233">
                  <c:v>371.68</c:v>
                </c:pt>
                <c:pt idx="19234">
                  <c:v>371.68</c:v>
                </c:pt>
                <c:pt idx="19235">
                  <c:v>371.68</c:v>
                </c:pt>
                <c:pt idx="19236">
                  <c:v>371.68</c:v>
                </c:pt>
                <c:pt idx="19237">
                  <c:v>371.68</c:v>
                </c:pt>
                <c:pt idx="19238">
                  <c:v>371.68</c:v>
                </c:pt>
                <c:pt idx="19239">
                  <c:v>371.68</c:v>
                </c:pt>
                <c:pt idx="19240">
                  <c:v>371.68</c:v>
                </c:pt>
                <c:pt idx="19241">
                  <c:v>371.68</c:v>
                </c:pt>
                <c:pt idx="19242">
                  <c:v>371.68</c:v>
                </c:pt>
                <c:pt idx="19243">
                  <c:v>371.68</c:v>
                </c:pt>
                <c:pt idx="19244">
                  <c:v>371.68</c:v>
                </c:pt>
                <c:pt idx="19245">
                  <c:v>371.68</c:v>
                </c:pt>
                <c:pt idx="19246">
                  <c:v>371.68</c:v>
                </c:pt>
                <c:pt idx="19247">
                  <c:v>371.68</c:v>
                </c:pt>
                <c:pt idx="19248">
                  <c:v>371.68</c:v>
                </c:pt>
                <c:pt idx="19249">
                  <c:v>371.68299999999999</c:v>
                </c:pt>
                <c:pt idx="19250">
                  <c:v>371.68299999999999</c:v>
                </c:pt>
                <c:pt idx="19251">
                  <c:v>371.68299999999999</c:v>
                </c:pt>
                <c:pt idx="19252">
                  <c:v>371.68299999999999</c:v>
                </c:pt>
                <c:pt idx="19253">
                  <c:v>371.68299999999999</c:v>
                </c:pt>
                <c:pt idx="19254">
                  <c:v>371.68299999999999</c:v>
                </c:pt>
                <c:pt idx="19255">
                  <c:v>371.68299999999999</c:v>
                </c:pt>
                <c:pt idx="19256">
                  <c:v>371.68299999999999</c:v>
                </c:pt>
                <c:pt idx="19257">
                  <c:v>371.68599999999998</c:v>
                </c:pt>
                <c:pt idx="19258">
                  <c:v>371.69299999999998</c:v>
                </c:pt>
                <c:pt idx="19259">
                  <c:v>371.7</c:v>
                </c:pt>
                <c:pt idx="19260">
                  <c:v>371.709</c:v>
                </c:pt>
                <c:pt idx="19261">
                  <c:v>371.721</c:v>
                </c:pt>
                <c:pt idx="19262">
                  <c:v>371.73099999999999</c:v>
                </c:pt>
                <c:pt idx="19263">
                  <c:v>371.74200000000002</c:v>
                </c:pt>
                <c:pt idx="19264">
                  <c:v>371.75</c:v>
                </c:pt>
                <c:pt idx="19265">
                  <c:v>371.75599999999997</c:v>
                </c:pt>
                <c:pt idx="19266">
                  <c:v>371.76400000000001</c:v>
                </c:pt>
                <c:pt idx="19267">
                  <c:v>371.77100000000002</c:v>
                </c:pt>
                <c:pt idx="19268">
                  <c:v>371.779</c:v>
                </c:pt>
                <c:pt idx="19269">
                  <c:v>371.78699999999998</c:v>
                </c:pt>
                <c:pt idx="19270">
                  <c:v>371.79599999999999</c:v>
                </c:pt>
                <c:pt idx="19271">
                  <c:v>371.80399999999997</c:v>
                </c:pt>
                <c:pt idx="19272">
                  <c:v>371.81099999999998</c:v>
                </c:pt>
                <c:pt idx="19273">
                  <c:v>371.81700000000001</c:v>
                </c:pt>
                <c:pt idx="19274">
                  <c:v>371.82299999999998</c:v>
                </c:pt>
                <c:pt idx="19275">
                  <c:v>371.82499999999999</c:v>
                </c:pt>
                <c:pt idx="19276">
                  <c:v>371.82799999999997</c:v>
                </c:pt>
                <c:pt idx="19277">
                  <c:v>371.834</c:v>
                </c:pt>
                <c:pt idx="19278">
                  <c:v>371.84100000000001</c:v>
                </c:pt>
                <c:pt idx="19279">
                  <c:v>371.85</c:v>
                </c:pt>
                <c:pt idx="19280">
                  <c:v>371.85599999999999</c:v>
                </c:pt>
                <c:pt idx="19281">
                  <c:v>371.85599999999999</c:v>
                </c:pt>
                <c:pt idx="19282">
                  <c:v>371.86</c:v>
                </c:pt>
                <c:pt idx="19283">
                  <c:v>371.86599999999999</c:v>
                </c:pt>
                <c:pt idx="19284">
                  <c:v>371.87299999999999</c:v>
                </c:pt>
                <c:pt idx="19285">
                  <c:v>371.88</c:v>
                </c:pt>
                <c:pt idx="19286">
                  <c:v>371.88400000000001</c:v>
                </c:pt>
                <c:pt idx="19287">
                  <c:v>371.88400000000001</c:v>
                </c:pt>
                <c:pt idx="19288">
                  <c:v>371.88400000000001</c:v>
                </c:pt>
                <c:pt idx="19289">
                  <c:v>371.88400000000001</c:v>
                </c:pt>
                <c:pt idx="19290">
                  <c:v>371.88400000000001</c:v>
                </c:pt>
                <c:pt idx="19291">
                  <c:v>371.88400000000001</c:v>
                </c:pt>
                <c:pt idx="19292">
                  <c:v>371.88400000000001</c:v>
                </c:pt>
                <c:pt idx="19293">
                  <c:v>371.88400000000001</c:v>
                </c:pt>
                <c:pt idx="19294">
                  <c:v>371.88400000000001</c:v>
                </c:pt>
                <c:pt idx="19295">
                  <c:v>371.88400000000001</c:v>
                </c:pt>
                <c:pt idx="19296">
                  <c:v>371.88400000000001</c:v>
                </c:pt>
                <c:pt idx="19297">
                  <c:v>371.88400000000001</c:v>
                </c:pt>
                <c:pt idx="19298">
                  <c:v>371.88400000000001</c:v>
                </c:pt>
                <c:pt idx="19299">
                  <c:v>371.88400000000001</c:v>
                </c:pt>
                <c:pt idx="19300">
                  <c:v>371.88400000000001</c:v>
                </c:pt>
                <c:pt idx="19301">
                  <c:v>371.88400000000001</c:v>
                </c:pt>
                <c:pt idx="19302">
                  <c:v>371.88400000000001</c:v>
                </c:pt>
                <c:pt idx="19303">
                  <c:v>371.88400000000001</c:v>
                </c:pt>
                <c:pt idx="19304">
                  <c:v>371.88400000000001</c:v>
                </c:pt>
                <c:pt idx="19305">
                  <c:v>371.88400000000001</c:v>
                </c:pt>
                <c:pt idx="19306">
                  <c:v>371.88400000000001</c:v>
                </c:pt>
                <c:pt idx="19307">
                  <c:v>371.88400000000001</c:v>
                </c:pt>
                <c:pt idx="19308">
                  <c:v>371.88400000000001</c:v>
                </c:pt>
                <c:pt idx="19309">
                  <c:v>371.88400000000001</c:v>
                </c:pt>
                <c:pt idx="19310">
                  <c:v>371.88400000000001</c:v>
                </c:pt>
                <c:pt idx="19311">
                  <c:v>371.88400000000001</c:v>
                </c:pt>
                <c:pt idx="19312">
                  <c:v>371.88400000000001</c:v>
                </c:pt>
                <c:pt idx="19313">
                  <c:v>371.88400000000001</c:v>
                </c:pt>
                <c:pt idx="19314">
                  <c:v>371.88400000000001</c:v>
                </c:pt>
                <c:pt idx="19315">
                  <c:v>371.88400000000001</c:v>
                </c:pt>
                <c:pt idx="19316">
                  <c:v>371.88400000000001</c:v>
                </c:pt>
                <c:pt idx="19317">
                  <c:v>371.88400000000001</c:v>
                </c:pt>
                <c:pt idx="19318">
                  <c:v>371.88400000000001</c:v>
                </c:pt>
                <c:pt idx="19319">
                  <c:v>371.88400000000001</c:v>
                </c:pt>
                <c:pt idx="19320">
                  <c:v>371.88400000000001</c:v>
                </c:pt>
                <c:pt idx="19321">
                  <c:v>371.88400000000001</c:v>
                </c:pt>
                <c:pt idx="19322">
                  <c:v>371.88400000000001</c:v>
                </c:pt>
                <c:pt idx="19323">
                  <c:v>371.88400000000001</c:v>
                </c:pt>
                <c:pt idx="19324">
                  <c:v>371.88400000000001</c:v>
                </c:pt>
                <c:pt idx="19325">
                  <c:v>371.88400000000001</c:v>
                </c:pt>
                <c:pt idx="19326">
                  <c:v>371.88400000000001</c:v>
                </c:pt>
                <c:pt idx="19327">
                  <c:v>371.88400000000001</c:v>
                </c:pt>
                <c:pt idx="19328">
                  <c:v>371.88400000000001</c:v>
                </c:pt>
                <c:pt idx="19329">
                  <c:v>371.88400000000001</c:v>
                </c:pt>
                <c:pt idx="19330">
                  <c:v>371.88400000000001</c:v>
                </c:pt>
                <c:pt idx="19331">
                  <c:v>371.88400000000001</c:v>
                </c:pt>
                <c:pt idx="19332">
                  <c:v>371.88400000000001</c:v>
                </c:pt>
                <c:pt idx="19333">
                  <c:v>371.88400000000001</c:v>
                </c:pt>
                <c:pt idx="19334">
                  <c:v>371.88400000000001</c:v>
                </c:pt>
                <c:pt idx="19335">
                  <c:v>371.88400000000001</c:v>
                </c:pt>
                <c:pt idx="19336">
                  <c:v>371.88400000000001</c:v>
                </c:pt>
                <c:pt idx="19337">
                  <c:v>371.88400000000001</c:v>
                </c:pt>
                <c:pt idx="19338">
                  <c:v>371.88400000000001</c:v>
                </c:pt>
                <c:pt idx="19339">
                  <c:v>371.88400000000001</c:v>
                </c:pt>
                <c:pt idx="19340">
                  <c:v>371.88400000000001</c:v>
                </c:pt>
                <c:pt idx="19341">
                  <c:v>371.88400000000001</c:v>
                </c:pt>
                <c:pt idx="19342">
                  <c:v>371.88400000000001</c:v>
                </c:pt>
                <c:pt idx="19343">
                  <c:v>371.88400000000001</c:v>
                </c:pt>
                <c:pt idx="19344">
                  <c:v>371.88400000000001</c:v>
                </c:pt>
                <c:pt idx="19345">
                  <c:v>371.88400000000001</c:v>
                </c:pt>
                <c:pt idx="19346">
                  <c:v>371.88400000000001</c:v>
                </c:pt>
                <c:pt idx="19347">
                  <c:v>371.88400000000001</c:v>
                </c:pt>
                <c:pt idx="19348">
                  <c:v>371.88400000000001</c:v>
                </c:pt>
                <c:pt idx="19349">
                  <c:v>371.88400000000001</c:v>
                </c:pt>
                <c:pt idx="19350">
                  <c:v>371.88400000000001</c:v>
                </c:pt>
                <c:pt idx="19351">
                  <c:v>371.88400000000001</c:v>
                </c:pt>
                <c:pt idx="19352">
                  <c:v>371.88400000000001</c:v>
                </c:pt>
                <c:pt idx="19353">
                  <c:v>371.88400000000001</c:v>
                </c:pt>
                <c:pt idx="19354">
                  <c:v>371.88400000000001</c:v>
                </c:pt>
                <c:pt idx="19355">
                  <c:v>371.88400000000001</c:v>
                </c:pt>
                <c:pt idx="19356">
                  <c:v>371.88400000000001</c:v>
                </c:pt>
                <c:pt idx="19357">
                  <c:v>371.88400000000001</c:v>
                </c:pt>
                <c:pt idx="19358">
                  <c:v>371.88400000000001</c:v>
                </c:pt>
                <c:pt idx="19359">
                  <c:v>371.88400000000001</c:v>
                </c:pt>
                <c:pt idx="19360">
                  <c:v>371.88400000000001</c:v>
                </c:pt>
                <c:pt idx="19361">
                  <c:v>371.88400000000001</c:v>
                </c:pt>
                <c:pt idx="19362">
                  <c:v>371.88400000000001</c:v>
                </c:pt>
                <c:pt idx="19363">
                  <c:v>371.88400000000001</c:v>
                </c:pt>
                <c:pt idx="19364">
                  <c:v>371.88400000000001</c:v>
                </c:pt>
                <c:pt idx="19365">
                  <c:v>371.88400000000001</c:v>
                </c:pt>
                <c:pt idx="19366">
                  <c:v>371.88400000000001</c:v>
                </c:pt>
                <c:pt idx="19367">
                  <c:v>371.88400000000001</c:v>
                </c:pt>
                <c:pt idx="19368">
                  <c:v>371.88400000000001</c:v>
                </c:pt>
                <c:pt idx="19369">
                  <c:v>371.88400000000001</c:v>
                </c:pt>
                <c:pt idx="19370">
                  <c:v>371.88400000000001</c:v>
                </c:pt>
                <c:pt idx="19371">
                  <c:v>371.88400000000001</c:v>
                </c:pt>
                <c:pt idx="19372">
                  <c:v>371.88400000000001</c:v>
                </c:pt>
                <c:pt idx="19373">
                  <c:v>371.88400000000001</c:v>
                </c:pt>
                <c:pt idx="19374">
                  <c:v>371.88400000000001</c:v>
                </c:pt>
                <c:pt idx="19375">
                  <c:v>371.88400000000001</c:v>
                </c:pt>
                <c:pt idx="19376">
                  <c:v>371.88400000000001</c:v>
                </c:pt>
                <c:pt idx="19377">
                  <c:v>371.88400000000001</c:v>
                </c:pt>
                <c:pt idx="19378">
                  <c:v>371.88400000000001</c:v>
                </c:pt>
                <c:pt idx="19379">
                  <c:v>371.88400000000001</c:v>
                </c:pt>
                <c:pt idx="19380">
                  <c:v>371.88400000000001</c:v>
                </c:pt>
                <c:pt idx="19381">
                  <c:v>371.88400000000001</c:v>
                </c:pt>
                <c:pt idx="19382">
                  <c:v>371.88400000000001</c:v>
                </c:pt>
                <c:pt idx="19383">
                  <c:v>371.88400000000001</c:v>
                </c:pt>
                <c:pt idx="19384">
                  <c:v>371.88400000000001</c:v>
                </c:pt>
                <c:pt idx="19385">
                  <c:v>371.88400000000001</c:v>
                </c:pt>
                <c:pt idx="19386">
                  <c:v>371.88400000000001</c:v>
                </c:pt>
                <c:pt idx="19387">
                  <c:v>371.88400000000001</c:v>
                </c:pt>
                <c:pt idx="19388">
                  <c:v>371.88400000000001</c:v>
                </c:pt>
                <c:pt idx="19389">
                  <c:v>371.88400000000001</c:v>
                </c:pt>
                <c:pt idx="19390">
                  <c:v>371.88400000000001</c:v>
                </c:pt>
                <c:pt idx="19391">
                  <c:v>371.88400000000001</c:v>
                </c:pt>
                <c:pt idx="19392">
                  <c:v>371.88400000000001</c:v>
                </c:pt>
                <c:pt idx="19393">
                  <c:v>371.88400000000001</c:v>
                </c:pt>
                <c:pt idx="19394">
                  <c:v>371.88400000000001</c:v>
                </c:pt>
                <c:pt idx="19395">
                  <c:v>371.88400000000001</c:v>
                </c:pt>
                <c:pt idx="19396">
                  <c:v>371.88400000000001</c:v>
                </c:pt>
                <c:pt idx="19397">
                  <c:v>371.88400000000001</c:v>
                </c:pt>
                <c:pt idx="19398">
                  <c:v>371.88400000000001</c:v>
                </c:pt>
                <c:pt idx="19399">
                  <c:v>371.88400000000001</c:v>
                </c:pt>
                <c:pt idx="19400">
                  <c:v>371.88400000000001</c:v>
                </c:pt>
                <c:pt idx="19401">
                  <c:v>371.88400000000001</c:v>
                </c:pt>
                <c:pt idx="19402">
                  <c:v>371.88400000000001</c:v>
                </c:pt>
                <c:pt idx="19403">
                  <c:v>371.88400000000001</c:v>
                </c:pt>
                <c:pt idx="19404">
                  <c:v>371.88400000000001</c:v>
                </c:pt>
                <c:pt idx="19405">
                  <c:v>371.88400000000001</c:v>
                </c:pt>
                <c:pt idx="19406">
                  <c:v>371.88400000000001</c:v>
                </c:pt>
                <c:pt idx="19407">
                  <c:v>371.88400000000001</c:v>
                </c:pt>
                <c:pt idx="19408">
                  <c:v>371.88400000000001</c:v>
                </c:pt>
                <c:pt idx="19409">
                  <c:v>371.88400000000001</c:v>
                </c:pt>
                <c:pt idx="19410">
                  <c:v>371.887</c:v>
                </c:pt>
                <c:pt idx="19411">
                  <c:v>371.89800000000002</c:v>
                </c:pt>
                <c:pt idx="19412">
                  <c:v>371.92200000000003</c:v>
                </c:pt>
                <c:pt idx="19413">
                  <c:v>371.952</c:v>
                </c:pt>
                <c:pt idx="19414">
                  <c:v>371.97899999999998</c:v>
                </c:pt>
                <c:pt idx="19415">
                  <c:v>372.00099999999998</c:v>
                </c:pt>
                <c:pt idx="19416">
                  <c:v>372.02800000000002</c:v>
                </c:pt>
                <c:pt idx="19417">
                  <c:v>372.05599999999998</c:v>
                </c:pt>
                <c:pt idx="19418">
                  <c:v>372.06700000000001</c:v>
                </c:pt>
                <c:pt idx="19419">
                  <c:v>372.06700000000001</c:v>
                </c:pt>
                <c:pt idx="19420">
                  <c:v>372.07</c:v>
                </c:pt>
                <c:pt idx="19421">
                  <c:v>372.077</c:v>
                </c:pt>
                <c:pt idx="19422">
                  <c:v>372.084</c:v>
                </c:pt>
                <c:pt idx="19423">
                  <c:v>372.09</c:v>
                </c:pt>
                <c:pt idx="19424">
                  <c:v>372.09699999999998</c:v>
                </c:pt>
                <c:pt idx="19425">
                  <c:v>372.10399999999998</c:v>
                </c:pt>
                <c:pt idx="19426">
                  <c:v>372.11200000000002</c:v>
                </c:pt>
                <c:pt idx="19427">
                  <c:v>372.11900000000003</c:v>
                </c:pt>
                <c:pt idx="19428">
                  <c:v>372.12599999999998</c:v>
                </c:pt>
                <c:pt idx="19429">
                  <c:v>372.13299999999998</c:v>
                </c:pt>
                <c:pt idx="19430">
                  <c:v>372.14</c:v>
                </c:pt>
                <c:pt idx="19431">
                  <c:v>372.14699999999999</c:v>
                </c:pt>
                <c:pt idx="19432">
                  <c:v>372.154</c:v>
                </c:pt>
                <c:pt idx="19433">
                  <c:v>372.161</c:v>
                </c:pt>
                <c:pt idx="19434">
                  <c:v>372.16699999999997</c:v>
                </c:pt>
                <c:pt idx="19435">
                  <c:v>372.17399999999998</c:v>
                </c:pt>
                <c:pt idx="19436">
                  <c:v>372.18200000000002</c:v>
                </c:pt>
                <c:pt idx="19437">
                  <c:v>372.18799999999999</c:v>
                </c:pt>
                <c:pt idx="19438">
                  <c:v>372.19600000000003</c:v>
                </c:pt>
                <c:pt idx="19439">
                  <c:v>372.202</c:v>
                </c:pt>
                <c:pt idx="19440">
                  <c:v>372.209</c:v>
                </c:pt>
                <c:pt idx="19441">
                  <c:v>372.21600000000001</c:v>
                </c:pt>
                <c:pt idx="19442">
                  <c:v>372.22300000000001</c:v>
                </c:pt>
                <c:pt idx="19443">
                  <c:v>372.23099999999999</c:v>
                </c:pt>
                <c:pt idx="19444">
                  <c:v>372.23700000000002</c:v>
                </c:pt>
                <c:pt idx="19445">
                  <c:v>372.24400000000003</c:v>
                </c:pt>
                <c:pt idx="19446">
                  <c:v>372.25099999999998</c:v>
                </c:pt>
                <c:pt idx="19447">
                  <c:v>372.25799999999998</c:v>
                </c:pt>
                <c:pt idx="19448">
                  <c:v>372.26499999999999</c:v>
                </c:pt>
                <c:pt idx="19449">
                  <c:v>372.27199999999999</c:v>
                </c:pt>
                <c:pt idx="19450">
                  <c:v>372.279</c:v>
                </c:pt>
                <c:pt idx="19451">
                  <c:v>372.286</c:v>
                </c:pt>
                <c:pt idx="19452">
                  <c:v>372.29300000000001</c:v>
                </c:pt>
                <c:pt idx="19453">
                  <c:v>372.30099999999999</c:v>
                </c:pt>
                <c:pt idx="19454">
                  <c:v>372.30700000000002</c:v>
                </c:pt>
                <c:pt idx="19455">
                  <c:v>372.31400000000002</c:v>
                </c:pt>
                <c:pt idx="19456">
                  <c:v>372.32100000000003</c:v>
                </c:pt>
                <c:pt idx="19457">
                  <c:v>372.32799999999997</c:v>
                </c:pt>
                <c:pt idx="19458">
                  <c:v>372.33499999999998</c:v>
                </c:pt>
                <c:pt idx="19459">
                  <c:v>372.34300000000002</c:v>
                </c:pt>
                <c:pt idx="19460">
                  <c:v>372.35</c:v>
                </c:pt>
                <c:pt idx="19461">
                  <c:v>372.35700000000003</c:v>
                </c:pt>
                <c:pt idx="19462">
                  <c:v>372.36399999999998</c:v>
                </c:pt>
                <c:pt idx="19463">
                  <c:v>372.37200000000001</c:v>
                </c:pt>
                <c:pt idx="19464">
                  <c:v>372.37900000000002</c:v>
                </c:pt>
                <c:pt idx="19465">
                  <c:v>372.38600000000002</c:v>
                </c:pt>
                <c:pt idx="19466">
                  <c:v>372.39299999999997</c:v>
                </c:pt>
                <c:pt idx="19467">
                  <c:v>372.4</c:v>
                </c:pt>
                <c:pt idx="19468">
                  <c:v>372.40699999999998</c:v>
                </c:pt>
                <c:pt idx="19469">
                  <c:v>372.41500000000002</c:v>
                </c:pt>
                <c:pt idx="19470">
                  <c:v>372.42200000000003</c:v>
                </c:pt>
                <c:pt idx="19471">
                  <c:v>372.428</c:v>
                </c:pt>
                <c:pt idx="19472">
                  <c:v>372.43599999999998</c:v>
                </c:pt>
                <c:pt idx="19473">
                  <c:v>372.44200000000001</c:v>
                </c:pt>
                <c:pt idx="19474">
                  <c:v>372.44900000000001</c:v>
                </c:pt>
                <c:pt idx="19475">
                  <c:v>372.45699999999999</c:v>
                </c:pt>
                <c:pt idx="19476">
                  <c:v>372.464</c:v>
                </c:pt>
                <c:pt idx="19477">
                  <c:v>372.471</c:v>
                </c:pt>
                <c:pt idx="19478">
                  <c:v>372.47800000000001</c:v>
                </c:pt>
                <c:pt idx="19479">
                  <c:v>372.48399999999998</c:v>
                </c:pt>
                <c:pt idx="19480">
                  <c:v>372.49200000000002</c:v>
                </c:pt>
                <c:pt idx="19481">
                  <c:v>372.49900000000002</c:v>
                </c:pt>
                <c:pt idx="19482">
                  <c:v>372.50599999999997</c:v>
                </c:pt>
                <c:pt idx="19483">
                  <c:v>372.51299999999998</c:v>
                </c:pt>
                <c:pt idx="19484">
                  <c:v>372.52</c:v>
                </c:pt>
                <c:pt idx="19485">
                  <c:v>372.52699999999999</c:v>
                </c:pt>
                <c:pt idx="19486">
                  <c:v>372.53399999999999</c:v>
                </c:pt>
                <c:pt idx="19487">
                  <c:v>372.541</c:v>
                </c:pt>
                <c:pt idx="19488">
                  <c:v>372.548</c:v>
                </c:pt>
                <c:pt idx="19489">
                  <c:v>372.55599999999998</c:v>
                </c:pt>
                <c:pt idx="19490">
                  <c:v>372.56200000000001</c:v>
                </c:pt>
                <c:pt idx="19491">
                  <c:v>372.56900000000002</c:v>
                </c:pt>
                <c:pt idx="19492">
                  <c:v>372.57600000000002</c:v>
                </c:pt>
                <c:pt idx="19493">
                  <c:v>372.58300000000003</c:v>
                </c:pt>
                <c:pt idx="19494">
                  <c:v>372.59</c:v>
                </c:pt>
                <c:pt idx="19495">
                  <c:v>372.59699999999998</c:v>
                </c:pt>
                <c:pt idx="19496">
                  <c:v>372.60399999999998</c:v>
                </c:pt>
                <c:pt idx="19497">
                  <c:v>372.61099999999999</c:v>
                </c:pt>
                <c:pt idx="19498">
                  <c:v>372.61799999999999</c:v>
                </c:pt>
                <c:pt idx="19499">
                  <c:v>372.625</c:v>
                </c:pt>
                <c:pt idx="19500">
                  <c:v>372.63200000000001</c:v>
                </c:pt>
                <c:pt idx="19501">
                  <c:v>372.63900000000001</c:v>
                </c:pt>
                <c:pt idx="19502">
                  <c:v>372.64600000000002</c:v>
                </c:pt>
                <c:pt idx="19503">
                  <c:v>372.65300000000002</c:v>
                </c:pt>
                <c:pt idx="19504">
                  <c:v>372.66</c:v>
                </c:pt>
                <c:pt idx="19505">
                  <c:v>372.66800000000001</c:v>
                </c:pt>
                <c:pt idx="19506">
                  <c:v>372.678</c:v>
                </c:pt>
                <c:pt idx="19507">
                  <c:v>372.70499999999998</c:v>
                </c:pt>
                <c:pt idx="19508">
                  <c:v>372.75099999999998</c:v>
                </c:pt>
                <c:pt idx="19509">
                  <c:v>372.79300000000001</c:v>
                </c:pt>
                <c:pt idx="19510">
                  <c:v>372.83100000000002</c:v>
                </c:pt>
                <c:pt idx="19511">
                  <c:v>372.87200000000001</c:v>
                </c:pt>
                <c:pt idx="19512">
                  <c:v>372.92099999999999</c:v>
                </c:pt>
                <c:pt idx="19513">
                  <c:v>372.96899999999999</c:v>
                </c:pt>
                <c:pt idx="19514">
                  <c:v>373.01499999999999</c:v>
                </c:pt>
                <c:pt idx="19515">
                  <c:v>373.05799999999999</c:v>
                </c:pt>
                <c:pt idx="19516">
                  <c:v>373.1</c:v>
                </c:pt>
                <c:pt idx="19517">
                  <c:v>373.14800000000002</c:v>
                </c:pt>
                <c:pt idx="19518">
                  <c:v>373.18799999999999</c:v>
                </c:pt>
                <c:pt idx="19519">
                  <c:v>373.21300000000002</c:v>
                </c:pt>
                <c:pt idx="19520">
                  <c:v>373.22800000000001</c:v>
                </c:pt>
                <c:pt idx="19521">
                  <c:v>373.23099999999999</c:v>
                </c:pt>
                <c:pt idx="19522">
                  <c:v>373.26499999999999</c:v>
                </c:pt>
                <c:pt idx="19523">
                  <c:v>373.303</c:v>
                </c:pt>
                <c:pt idx="19524">
                  <c:v>373.33600000000001</c:v>
                </c:pt>
                <c:pt idx="19525">
                  <c:v>373.37</c:v>
                </c:pt>
                <c:pt idx="19526">
                  <c:v>373.40300000000002</c:v>
                </c:pt>
                <c:pt idx="19527">
                  <c:v>373.42700000000002</c:v>
                </c:pt>
                <c:pt idx="19528">
                  <c:v>373.44</c:v>
                </c:pt>
                <c:pt idx="19529">
                  <c:v>373.44799999999998</c:v>
                </c:pt>
                <c:pt idx="19530">
                  <c:v>373.452</c:v>
                </c:pt>
                <c:pt idx="19531">
                  <c:v>373.452</c:v>
                </c:pt>
                <c:pt idx="19532">
                  <c:v>373.452</c:v>
                </c:pt>
                <c:pt idx="19533">
                  <c:v>373.452</c:v>
                </c:pt>
                <c:pt idx="19534">
                  <c:v>373.452</c:v>
                </c:pt>
                <c:pt idx="19535">
                  <c:v>373.45299999999997</c:v>
                </c:pt>
                <c:pt idx="19536">
                  <c:v>373.46</c:v>
                </c:pt>
                <c:pt idx="19537">
                  <c:v>373.49799999999999</c:v>
                </c:pt>
                <c:pt idx="19538">
                  <c:v>373.56799999999998</c:v>
                </c:pt>
                <c:pt idx="19539">
                  <c:v>373.64100000000002</c:v>
                </c:pt>
                <c:pt idx="19540">
                  <c:v>373.71199999999999</c:v>
                </c:pt>
                <c:pt idx="19541">
                  <c:v>373.786</c:v>
                </c:pt>
                <c:pt idx="19542">
                  <c:v>373.85899999999998</c:v>
                </c:pt>
                <c:pt idx="19543">
                  <c:v>373.93200000000002</c:v>
                </c:pt>
                <c:pt idx="19544">
                  <c:v>374.01600000000002</c:v>
                </c:pt>
                <c:pt idx="19545">
                  <c:v>374.09899999999999</c:v>
                </c:pt>
                <c:pt idx="19546">
                  <c:v>374.17099999999999</c:v>
                </c:pt>
                <c:pt idx="19547">
                  <c:v>374.24700000000001</c:v>
                </c:pt>
                <c:pt idx="19548">
                  <c:v>374.32400000000001</c:v>
                </c:pt>
                <c:pt idx="19549">
                  <c:v>374.39299999999997</c:v>
                </c:pt>
                <c:pt idx="19550">
                  <c:v>374.45499999999998</c:v>
                </c:pt>
                <c:pt idx="19551">
                  <c:v>374.51100000000002</c:v>
                </c:pt>
                <c:pt idx="19552">
                  <c:v>374.55900000000003</c:v>
                </c:pt>
                <c:pt idx="19553">
                  <c:v>374.6</c:v>
                </c:pt>
                <c:pt idx="19554">
                  <c:v>374.64</c:v>
                </c:pt>
                <c:pt idx="19555">
                  <c:v>374.67599999999999</c:v>
                </c:pt>
                <c:pt idx="19556">
                  <c:v>374.702</c:v>
                </c:pt>
                <c:pt idx="19557">
                  <c:v>374.71800000000002</c:v>
                </c:pt>
                <c:pt idx="19558">
                  <c:v>374.71899999999999</c:v>
                </c:pt>
                <c:pt idx="19559">
                  <c:v>374.71899999999999</c:v>
                </c:pt>
                <c:pt idx="19560">
                  <c:v>374.71899999999999</c:v>
                </c:pt>
                <c:pt idx="19561">
                  <c:v>374.71899999999999</c:v>
                </c:pt>
                <c:pt idx="19562">
                  <c:v>374.71899999999999</c:v>
                </c:pt>
                <c:pt idx="19563">
                  <c:v>374.71899999999999</c:v>
                </c:pt>
                <c:pt idx="19564">
                  <c:v>374.71899999999999</c:v>
                </c:pt>
                <c:pt idx="19565">
                  <c:v>374.71899999999999</c:v>
                </c:pt>
                <c:pt idx="19566">
                  <c:v>374.72500000000002</c:v>
                </c:pt>
                <c:pt idx="19567">
                  <c:v>374.76900000000001</c:v>
                </c:pt>
                <c:pt idx="19568">
                  <c:v>374.84699999999998</c:v>
                </c:pt>
                <c:pt idx="19569">
                  <c:v>374.935</c:v>
                </c:pt>
                <c:pt idx="19570">
                  <c:v>374.98700000000002</c:v>
                </c:pt>
                <c:pt idx="19571">
                  <c:v>375.05799999999999</c:v>
                </c:pt>
                <c:pt idx="19572">
                  <c:v>375.11799999999999</c:v>
                </c:pt>
                <c:pt idx="19573">
                  <c:v>375.19400000000002</c:v>
                </c:pt>
                <c:pt idx="19574">
                  <c:v>375.28300000000002</c:v>
                </c:pt>
                <c:pt idx="19575">
                  <c:v>375.36799999999999</c:v>
                </c:pt>
                <c:pt idx="19576">
                  <c:v>375.45100000000002</c:v>
                </c:pt>
                <c:pt idx="19577">
                  <c:v>375.53699999999998</c:v>
                </c:pt>
                <c:pt idx="19578">
                  <c:v>375.625</c:v>
                </c:pt>
                <c:pt idx="19579">
                  <c:v>375.71</c:v>
                </c:pt>
                <c:pt idx="19580">
                  <c:v>375.79199999999997</c:v>
                </c:pt>
                <c:pt idx="19581">
                  <c:v>375.87200000000001</c:v>
                </c:pt>
                <c:pt idx="19582">
                  <c:v>375.95299999999997</c:v>
                </c:pt>
                <c:pt idx="19583">
                  <c:v>376.03199999999998</c:v>
                </c:pt>
                <c:pt idx="19584">
                  <c:v>376.11200000000002</c:v>
                </c:pt>
                <c:pt idx="19585">
                  <c:v>376.18900000000002</c:v>
                </c:pt>
                <c:pt idx="19586">
                  <c:v>376.26400000000001</c:v>
                </c:pt>
                <c:pt idx="19587">
                  <c:v>376.33300000000003</c:v>
                </c:pt>
                <c:pt idx="19588">
                  <c:v>376.39100000000002</c:v>
                </c:pt>
                <c:pt idx="19589">
                  <c:v>376.44900000000001</c:v>
                </c:pt>
                <c:pt idx="19590">
                  <c:v>376.50799999999998</c:v>
                </c:pt>
                <c:pt idx="19591">
                  <c:v>376.56700000000001</c:v>
                </c:pt>
                <c:pt idx="19592">
                  <c:v>376.62599999999998</c:v>
                </c:pt>
                <c:pt idx="19593">
                  <c:v>376.68299999999999</c:v>
                </c:pt>
                <c:pt idx="19594">
                  <c:v>376.738</c:v>
                </c:pt>
                <c:pt idx="19595">
                  <c:v>376.79</c:v>
                </c:pt>
                <c:pt idx="19596">
                  <c:v>376.83199999999999</c:v>
                </c:pt>
                <c:pt idx="19597">
                  <c:v>376.87</c:v>
                </c:pt>
                <c:pt idx="19598">
                  <c:v>376.90600000000001</c:v>
                </c:pt>
                <c:pt idx="19599">
                  <c:v>376.94</c:v>
                </c:pt>
                <c:pt idx="19600">
                  <c:v>376.976</c:v>
                </c:pt>
                <c:pt idx="19601">
                  <c:v>377.01400000000001</c:v>
                </c:pt>
                <c:pt idx="19602">
                  <c:v>377.05599999999998</c:v>
                </c:pt>
                <c:pt idx="19603">
                  <c:v>377.09899999999999</c:v>
                </c:pt>
                <c:pt idx="19604">
                  <c:v>377.14100000000002</c:v>
                </c:pt>
                <c:pt idx="19605">
                  <c:v>377.18200000000002</c:v>
                </c:pt>
                <c:pt idx="19606">
                  <c:v>377.22199999999998</c:v>
                </c:pt>
                <c:pt idx="19607">
                  <c:v>377.262</c:v>
                </c:pt>
                <c:pt idx="19608">
                  <c:v>377.3</c:v>
                </c:pt>
                <c:pt idx="19609">
                  <c:v>377.33699999999999</c:v>
                </c:pt>
                <c:pt idx="19610">
                  <c:v>377.375</c:v>
                </c:pt>
                <c:pt idx="19611">
                  <c:v>377.41199999999998</c:v>
                </c:pt>
                <c:pt idx="19612">
                  <c:v>377.452</c:v>
                </c:pt>
                <c:pt idx="19613">
                  <c:v>377.49200000000002</c:v>
                </c:pt>
                <c:pt idx="19614">
                  <c:v>377.529</c:v>
                </c:pt>
                <c:pt idx="19615">
                  <c:v>377.55900000000003</c:v>
                </c:pt>
                <c:pt idx="19616">
                  <c:v>377.58300000000003</c:v>
                </c:pt>
                <c:pt idx="19617">
                  <c:v>377.60300000000001</c:v>
                </c:pt>
                <c:pt idx="19618">
                  <c:v>377.61</c:v>
                </c:pt>
                <c:pt idx="19619">
                  <c:v>377.61</c:v>
                </c:pt>
                <c:pt idx="19620">
                  <c:v>377.61</c:v>
                </c:pt>
                <c:pt idx="19621">
                  <c:v>377.61</c:v>
                </c:pt>
                <c:pt idx="19622">
                  <c:v>377.61</c:v>
                </c:pt>
                <c:pt idx="19623">
                  <c:v>377.61</c:v>
                </c:pt>
                <c:pt idx="19624">
                  <c:v>377.61</c:v>
                </c:pt>
                <c:pt idx="19625">
                  <c:v>377.61</c:v>
                </c:pt>
                <c:pt idx="19626">
                  <c:v>377.61</c:v>
                </c:pt>
                <c:pt idx="19627">
                  <c:v>377.61</c:v>
                </c:pt>
                <c:pt idx="19628">
                  <c:v>377.61</c:v>
                </c:pt>
                <c:pt idx="19629">
                  <c:v>377.61</c:v>
                </c:pt>
                <c:pt idx="19630">
                  <c:v>377.61099999999999</c:v>
                </c:pt>
                <c:pt idx="19631">
                  <c:v>377.61500000000001</c:v>
                </c:pt>
                <c:pt idx="19632">
                  <c:v>377.61500000000001</c:v>
                </c:pt>
                <c:pt idx="19633">
                  <c:v>377.61500000000001</c:v>
                </c:pt>
                <c:pt idx="19634">
                  <c:v>377.61500000000001</c:v>
                </c:pt>
                <c:pt idx="19635">
                  <c:v>377.61500000000001</c:v>
                </c:pt>
                <c:pt idx="19636">
                  <c:v>377.61500000000001</c:v>
                </c:pt>
                <c:pt idx="19637">
                  <c:v>377.61500000000001</c:v>
                </c:pt>
                <c:pt idx="19638">
                  <c:v>377.61500000000001</c:v>
                </c:pt>
                <c:pt idx="19639">
                  <c:v>377.61500000000001</c:v>
                </c:pt>
                <c:pt idx="19640">
                  <c:v>377.61599999999999</c:v>
                </c:pt>
                <c:pt idx="19641">
                  <c:v>377.61700000000002</c:v>
                </c:pt>
                <c:pt idx="19642">
                  <c:v>377.61900000000003</c:v>
                </c:pt>
                <c:pt idx="19643">
                  <c:v>377.62200000000001</c:v>
                </c:pt>
                <c:pt idx="19644">
                  <c:v>377.62799999999999</c:v>
                </c:pt>
                <c:pt idx="19645">
                  <c:v>377.63400000000001</c:v>
                </c:pt>
                <c:pt idx="19646">
                  <c:v>377.642</c:v>
                </c:pt>
                <c:pt idx="19647">
                  <c:v>377.649</c:v>
                </c:pt>
                <c:pt idx="19648">
                  <c:v>377.65699999999998</c:v>
                </c:pt>
                <c:pt idx="19649">
                  <c:v>377.66500000000002</c:v>
                </c:pt>
                <c:pt idx="19650">
                  <c:v>377.673</c:v>
                </c:pt>
                <c:pt idx="19651">
                  <c:v>377.68099999999998</c:v>
                </c:pt>
                <c:pt idx="19652">
                  <c:v>377.68900000000002</c:v>
                </c:pt>
                <c:pt idx="19653">
                  <c:v>377.697</c:v>
                </c:pt>
                <c:pt idx="19654">
                  <c:v>377.70499999999998</c:v>
                </c:pt>
                <c:pt idx="19655">
                  <c:v>377.71199999999999</c:v>
                </c:pt>
                <c:pt idx="19656">
                  <c:v>377.72</c:v>
                </c:pt>
                <c:pt idx="19657">
                  <c:v>377.72699999999998</c:v>
                </c:pt>
                <c:pt idx="19658">
                  <c:v>377.73500000000001</c:v>
                </c:pt>
                <c:pt idx="19659">
                  <c:v>377.74299999999999</c:v>
                </c:pt>
                <c:pt idx="19660">
                  <c:v>377.75099999999998</c:v>
                </c:pt>
                <c:pt idx="19661">
                  <c:v>377.75900000000001</c:v>
                </c:pt>
                <c:pt idx="19662">
                  <c:v>377.76600000000002</c:v>
                </c:pt>
                <c:pt idx="19663">
                  <c:v>377.77499999999998</c:v>
                </c:pt>
                <c:pt idx="19664">
                  <c:v>377.78300000000002</c:v>
                </c:pt>
                <c:pt idx="19665">
                  <c:v>377.791</c:v>
                </c:pt>
                <c:pt idx="19666">
                  <c:v>377.79899999999998</c:v>
                </c:pt>
                <c:pt idx="19667">
                  <c:v>377.80700000000002</c:v>
                </c:pt>
                <c:pt idx="19668">
                  <c:v>377.815</c:v>
                </c:pt>
                <c:pt idx="19669">
                  <c:v>377.82299999999998</c:v>
                </c:pt>
                <c:pt idx="19670">
                  <c:v>377.83100000000002</c:v>
                </c:pt>
                <c:pt idx="19671">
                  <c:v>377.839</c:v>
                </c:pt>
                <c:pt idx="19672">
                  <c:v>377.84699999999998</c:v>
                </c:pt>
                <c:pt idx="19673">
                  <c:v>377.85399999999998</c:v>
                </c:pt>
                <c:pt idx="19674">
                  <c:v>377.86200000000002</c:v>
                </c:pt>
                <c:pt idx="19675">
                  <c:v>377.87</c:v>
                </c:pt>
                <c:pt idx="19676">
                  <c:v>377.87799999999999</c:v>
                </c:pt>
                <c:pt idx="19677">
                  <c:v>377.88600000000002</c:v>
                </c:pt>
                <c:pt idx="19678">
                  <c:v>377.89499999999998</c:v>
                </c:pt>
                <c:pt idx="19679">
                  <c:v>377.90300000000002</c:v>
                </c:pt>
                <c:pt idx="19680">
                  <c:v>377.911</c:v>
                </c:pt>
                <c:pt idx="19681">
                  <c:v>377.91899999999998</c:v>
                </c:pt>
                <c:pt idx="19682">
                  <c:v>377.92599999999999</c:v>
                </c:pt>
                <c:pt idx="19683">
                  <c:v>377.935</c:v>
                </c:pt>
                <c:pt idx="19684">
                  <c:v>377.94299999999998</c:v>
                </c:pt>
                <c:pt idx="19685">
                  <c:v>377.95100000000002</c:v>
                </c:pt>
                <c:pt idx="19686">
                  <c:v>377.96100000000001</c:v>
                </c:pt>
                <c:pt idx="19687">
                  <c:v>377.98399999999998</c:v>
                </c:pt>
                <c:pt idx="19688">
                  <c:v>378.029</c:v>
                </c:pt>
                <c:pt idx="19689">
                  <c:v>378.09899999999999</c:v>
                </c:pt>
                <c:pt idx="19690">
                  <c:v>378.18799999999999</c:v>
                </c:pt>
                <c:pt idx="19691">
                  <c:v>378.274</c:v>
                </c:pt>
                <c:pt idx="19692">
                  <c:v>378.35</c:v>
                </c:pt>
                <c:pt idx="19693">
                  <c:v>378.42099999999999</c:v>
                </c:pt>
                <c:pt idx="19694">
                  <c:v>378.48599999999999</c:v>
                </c:pt>
                <c:pt idx="19695">
                  <c:v>378.53699999999998</c:v>
                </c:pt>
                <c:pt idx="19696">
                  <c:v>378.61099999999999</c:v>
                </c:pt>
                <c:pt idx="19697">
                  <c:v>378.67599999999999</c:v>
                </c:pt>
                <c:pt idx="19698">
                  <c:v>378.73</c:v>
                </c:pt>
                <c:pt idx="19699">
                  <c:v>378.78399999999999</c:v>
                </c:pt>
                <c:pt idx="19700">
                  <c:v>378.83699999999999</c:v>
                </c:pt>
                <c:pt idx="19701">
                  <c:v>378.89100000000002</c:v>
                </c:pt>
                <c:pt idx="19702">
                  <c:v>378.92200000000003</c:v>
                </c:pt>
                <c:pt idx="19703">
                  <c:v>378.95400000000001</c:v>
                </c:pt>
                <c:pt idx="19704">
                  <c:v>378.98899999999998</c:v>
                </c:pt>
                <c:pt idx="19705">
                  <c:v>379.02</c:v>
                </c:pt>
                <c:pt idx="19706">
                  <c:v>379.04399999999998</c:v>
                </c:pt>
                <c:pt idx="19707">
                  <c:v>379.07100000000003</c:v>
                </c:pt>
                <c:pt idx="19708">
                  <c:v>379.10300000000001</c:v>
                </c:pt>
                <c:pt idx="19709">
                  <c:v>379.13799999999998</c:v>
                </c:pt>
                <c:pt idx="19710">
                  <c:v>379.17200000000003</c:v>
                </c:pt>
                <c:pt idx="19711">
                  <c:v>379.20499999999998</c:v>
                </c:pt>
                <c:pt idx="19712">
                  <c:v>379.23399999999998</c:v>
                </c:pt>
                <c:pt idx="19713">
                  <c:v>379.25599999999997</c:v>
                </c:pt>
                <c:pt idx="19714">
                  <c:v>379.27</c:v>
                </c:pt>
                <c:pt idx="19715">
                  <c:v>379.27600000000001</c:v>
                </c:pt>
                <c:pt idx="19716">
                  <c:v>379.28300000000002</c:v>
                </c:pt>
                <c:pt idx="19717">
                  <c:v>379.29199999999997</c:v>
                </c:pt>
                <c:pt idx="19718">
                  <c:v>379.31099999999998</c:v>
                </c:pt>
                <c:pt idx="19719">
                  <c:v>379.346</c:v>
                </c:pt>
                <c:pt idx="19720">
                  <c:v>379.387</c:v>
                </c:pt>
                <c:pt idx="19721">
                  <c:v>379.428</c:v>
                </c:pt>
                <c:pt idx="19722">
                  <c:v>379.46499999999997</c:v>
                </c:pt>
                <c:pt idx="19723">
                  <c:v>379.49299999999999</c:v>
                </c:pt>
                <c:pt idx="19724">
                  <c:v>379.51499999999999</c:v>
                </c:pt>
                <c:pt idx="19725">
                  <c:v>379.54500000000002</c:v>
                </c:pt>
                <c:pt idx="19726">
                  <c:v>379.57600000000002</c:v>
                </c:pt>
                <c:pt idx="19727">
                  <c:v>379.60500000000002</c:v>
                </c:pt>
                <c:pt idx="19728">
                  <c:v>379.63200000000001</c:v>
                </c:pt>
                <c:pt idx="19729">
                  <c:v>379.65800000000002</c:v>
                </c:pt>
                <c:pt idx="19730">
                  <c:v>379.68400000000003</c:v>
                </c:pt>
                <c:pt idx="19731">
                  <c:v>379.71300000000002</c:v>
                </c:pt>
                <c:pt idx="19732">
                  <c:v>379.74799999999999</c:v>
                </c:pt>
                <c:pt idx="19733">
                  <c:v>379.78399999999999</c:v>
                </c:pt>
                <c:pt idx="19734">
                  <c:v>379.81299999999999</c:v>
                </c:pt>
                <c:pt idx="19735">
                  <c:v>379.84199999999998</c:v>
                </c:pt>
                <c:pt idx="19736">
                  <c:v>379.87799999999999</c:v>
                </c:pt>
                <c:pt idx="19737">
                  <c:v>379.91300000000001</c:v>
                </c:pt>
                <c:pt idx="19738">
                  <c:v>379.94600000000003</c:v>
                </c:pt>
                <c:pt idx="19739">
                  <c:v>379.97899999999998</c:v>
                </c:pt>
                <c:pt idx="19740">
                  <c:v>380.012</c:v>
                </c:pt>
                <c:pt idx="19741">
                  <c:v>380.04500000000002</c:v>
                </c:pt>
                <c:pt idx="19742">
                  <c:v>380.07799999999997</c:v>
                </c:pt>
                <c:pt idx="19743">
                  <c:v>380.11</c:v>
                </c:pt>
                <c:pt idx="19744">
                  <c:v>380.14100000000002</c:v>
                </c:pt>
                <c:pt idx="19745">
                  <c:v>380.17200000000003</c:v>
                </c:pt>
                <c:pt idx="19746">
                  <c:v>380.20299999999997</c:v>
                </c:pt>
                <c:pt idx="19747">
                  <c:v>380.233</c:v>
                </c:pt>
                <c:pt idx="19748">
                  <c:v>380.26400000000001</c:v>
                </c:pt>
                <c:pt idx="19749">
                  <c:v>380.29700000000003</c:v>
                </c:pt>
                <c:pt idx="19750">
                  <c:v>380.33100000000002</c:v>
                </c:pt>
                <c:pt idx="19751">
                  <c:v>380.363</c:v>
                </c:pt>
                <c:pt idx="19752">
                  <c:v>380.39600000000002</c:v>
                </c:pt>
                <c:pt idx="19753">
                  <c:v>380.43099999999998</c:v>
                </c:pt>
                <c:pt idx="19754">
                  <c:v>380.46600000000001</c:v>
                </c:pt>
                <c:pt idx="19755">
                  <c:v>380.49799999999999</c:v>
                </c:pt>
                <c:pt idx="19756">
                  <c:v>380.52699999999999</c:v>
                </c:pt>
                <c:pt idx="19757">
                  <c:v>380.55599999999998</c:v>
                </c:pt>
                <c:pt idx="19758">
                  <c:v>380.58699999999999</c:v>
                </c:pt>
                <c:pt idx="19759">
                  <c:v>380.61599999999999</c:v>
                </c:pt>
                <c:pt idx="19760">
                  <c:v>380.64499999999998</c:v>
                </c:pt>
                <c:pt idx="19761">
                  <c:v>380.67399999999998</c:v>
                </c:pt>
                <c:pt idx="19762">
                  <c:v>380.69600000000003</c:v>
                </c:pt>
                <c:pt idx="19763">
                  <c:v>380.72800000000001</c:v>
                </c:pt>
                <c:pt idx="19764">
                  <c:v>380.75700000000001</c:v>
                </c:pt>
                <c:pt idx="19765">
                  <c:v>380.77800000000002</c:v>
                </c:pt>
                <c:pt idx="19766">
                  <c:v>380.798</c:v>
                </c:pt>
                <c:pt idx="19767">
                  <c:v>380.81900000000002</c:v>
                </c:pt>
                <c:pt idx="19768">
                  <c:v>380.84199999999998</c:v>
                </c:pt>
                <c:pt idx="19769">
                  <c:v>380.86799999999999</c:v>
                </c:pt>
                <c:pt idx="19770">
                  <c:v>380.899</c:v>
                </c:pt>
                <c:pt idx="19771">
                  <c:v>380.93299999999999</c:v>
                </c:pt>
                <c:pt idx="19772">
                  <c:v>380.96800000000002</c:v>
                </c:pt>
                <c:pt idx="19773">
                  <c:v>381.00299999999999</c:v>
                </c:pt>
                <c:pt idx="19774">
                  <c:v>381.03300000000002</c:v>
                </c:pt>
                <c:pt idx="19775">
                  <c:v>381.06700000000001</c:v>
                </c:pt>
                <c:pt idx="19776">
                  <c:v>381.09899999999999</c:v>
                </c:pt>
                <c:pt idx="19777">
                  <c:v>381.12900000000002</c:v>
                </c:pt>
                <c:pt idx="19778">
                  <c:v>381.15800000000002</c:v>
                </c:pt>
                <c:pt idx="19779">
                  <c:v>381.18700000000001</c:v>
                </c:pt>
                <c:pt idx="19780">
                  <c:v>381.214</c:v>
                </c:pt>
                <c:pt idx="19781">
                  <c:v>381.238</c:v>
                </c:pt>
                <c:pt idx="19782">
                  <c:v>381.25599999999997</c:v>
                </c:pt>
                <c:pt idx="19783">
                  <c:v>381.25799999999998</c:v>
                </c:pt>
                <c:pt idx="19784">
                  <c:v>381.25799999999998</c:v>
                </c:pt>
                <c:pt idx="19785">
                  <c:v>381.25799999999998</c:v>
                </c:pt>
                <c:pt idx="19786">
                  <c:v>381.25799999999998</c:v>
                </c:pt>
                <c:pt idx="19787">
                  <c:v>381.25799999999998</c:v>
                </c:pt>
                <c:pt idx="19788">
                  <c:v>381.25799999999998</c:v>
                </c:pt>
                <c:pt idx="19789">
                  <c:v>381.25799999999998</c:v>
                </c:pt>
                <c:pt idx="19790">
                  <c:v>381.25900000000001</c:v>
                </c:pt>
                <c:pt idx="19791">
                  <c:v>381.26299999999998</c:v>
                </c:pt>
                <c:pt idx="19792">
                  <c:v>381.26799999999997</c:v>
                </c:pt>
                <c:pt idx="19793">
                  <c:v>381.274</c:v>
                </c:pt>
                <c:pt idx="19794">
                  <c:v>381.28100000000001</c:v>
                </c:pt>
                <c:pt idx="19795">
                  <c:v>381.28899999999999</c:v>
                </c:pt>
                <c:pt idx="19796">
                  <c:v>381.29700000000003</c:v>
                </c:pt>
                <c:pt idx="19797">
                  <c:v>381.30399999999997</c:v>
                </c:pt>
                <c:pt idx="19798">
                  <c:v>381.31200000000001</c:v>
                </c:pt>
                <c:pt idx="19799">
                  <c:v>381.31900000000002</c:v>
                </c:pt>
                <c:pt idx="19800">
                  <c:v>381.327</c:v>
                </c:pt>
                <c:pt idx="19801">
                  <c:v>381.334</c:v>
                </c:pt>
                <c:pt idx="19802">
                  <c:v>381.34100000000001</c:v>
                </c:pt>
                <c:pt idx="19803">
                  <c:v>381.34899999999999</c:v>
                </c:pt>
                <c:pt idx="19804">
                  <c:v>381.35700000000003</c:v>
                </c:pt>
                <c:pt idx="19805">
                  <c:v>381.36500000000001</c:v>
                </c:pt>
                <c:pt idx="19806">
                  <c:v>381.37299999999999</c:v>
                </c:pt>
                <c:pt idx="19807">
                  <c:v>381.38</c:v>
                </c:pt>
                <c:pt idx="19808">
                  <c:v>381.387</c:v>
                </c:pt>
                <c:pt idx="19809">
                  <c:v>381.39400000000001</c:v>
                </c:pt>
                <c:pt idx="19810">
                  <c:v>381.40199999999999</c:v>
                </c:pt>
                <c:pt idx="19811">
                  <c:v>381.40899999999999</c:v>
                </c:pt>
                <c:pt idx="19812">
                  <c:v>381.41699999999997</c:v>
                </c:pt>
                <c:pt idx="19813">
                  <c:v>381.42500000000001</c:v>
                </c:pt>
                <c:pt idx="19814">
                  <c:v>381.43299999999999</c:v>
                </c:pt>
                <c:pt idx="19815">
                  <c:v>381.44</c:v>
                </c:pt>
                <c:pt idx="19816">
                  <c:v>381.44799999999998</c:v>
                </c:pt>
                <c:pt idx="19817">
                  <c:v>381.45600000000002</c:v>
                </c:pt>
                <c:pt idx="19818">
                  <c:v>381.46300000000002</c:v>
                </c:pt>
                <c:pt idx="19819">
                  <c:v>381.471</c:v>
                </c:pt>
                <c:pt idx="19820">
                  <c:v>381.47899999999998</c:v>
                </c:pt>
                <c:pt idx="19821">
                  <c:v>381.48700000000002</c:v>
                </c:pt>
                <c:pt idx="19822">
                  <c:v>381.49400000000003</c:v>
                </c:pt>
                <c:pt idx="19823">
                  <c:v>381.50200000000001</c:v>
                </c:pt>
                <c:pt idx="19824">
                  <c:v>381.50900000000001</c:v>
                </c:pt>
                <c:pt idx="19825">
                  <c:v>381.517</c:v>
                </c:pt>
                <c:pt idx="19826">
                  <c:v>381.524</c:v>
                </c:pt>
                <c:pt idx="19827">
                  <c:v>381.53199999999998</c:v>
                </c:pt>
                <c:pt idx="19828">
                  <c:v>381.54</c:v>
                </c:pt>
                <c:pt idx="19829">
                  <c:v>381.54700000000003</c:v>
                </c:pt>
                <c:pt idx="19830">
                  <c:v>381.55399999999997</c:v>
                </c:pt>
                <c:pt idx="19831">
                  <c:v>381.56200000000001</c:v>
                </c:pt>
                <c:pt idx="19832">
                  <c:v>381.56900000000002</c:v>
                </c:pt>
                <c:pt idx="19833">
                  <c:v>381.577</c:v>
                </c:pt>
                <c:pt idx="19834">
                  <c:v>381.584</c:v>
                </c:pt>
                <c:pt idx="19835">
                  <c:v>381.59199999999998</c:v>
                </c:pt>
                <c:pt idx="19836">
                  <c:v>381.59899999999999</c:v>
                </c:pt>
                <c:pt idx="19837">
                  <c:v>381.60700000000003</c:v>
                </c:pt>
                <c:pt idx="19838">
                  <c:v>381.61500000000001</c:v>
                </c:pt>
                <c:pt idx="19839">
                  <c:v>381.62299999999999</c:v>
                </c:pt>
                <c:pt idx="19840">
                  <c:v>381.63</c:v>
                </c:pt>
                <c:pt idx="19841">
                  <c:v>381.63799999999998</c:v>
                </c:pt>
                <c:pt idx="19842">
                  <c:v>381.64600000000002</c:v>
                </c:pt>
                <c:pt idx="19843">
                  <c:v>381.65300000000002</c:v>
                </c:pt>
                <c:pt idx="19844">
                  <c:v>381.661</c:v>
                </c:pt>
                <c:pt idx="19845">
                  <c:v>381.66800000000001</c:v>
                </c:pt>
                <c:pt idx="19846">
                  <c:v>381.67599999999999</c:v>
                </c:pt>
                <c:pt idx="19847">
                  <c:v>381.68400000000003</c:v>
                </c:pt>
                <c:pt idx="19848">
                  <c:v>381.69099999999997</c:v>
                </c:pt>
                <c:pt idx="19849">
                  <c:v>381.69900000000001</c:v>
                </c:pt>
                <c:pt idx="19850">
                  <c:v>381.70600000000002</c:v>
                </c:pt>
                <c:pt idx="19851">
                  <c:v>381.714</c:v>
                </c:pt>
                <c:pt idx="19852">
                  <c:v>381.721</c:v>
                </c:pt>
                <c:pt idx="19853">
                  <c:v>381.72899999999998</c:v>
                </c:pt>
                <c:pt idx="19854">
                  <c:v>381.73700000000002</c:v>
                </c:pt>
                <c:pt idx="19855">
                  <c:v>381.745</c:v>
                </c:pt>
                <c:pt idx="19856">
                  <c:v>381.75200000000001</c:v>
                </c:pt>
                <c:pt idx="19857">
                  <c:v>381.76</c:v>
                </c:pt>
                <c:pt idx="19858">
                  <c:v>381.767</c:v>
                </c:pt>
                <c:pt idx="19859">
                  <c:v>381.77499999999998</c:v>
                </c:pt>
                <c:pt idx="19860">
                  <c:v>381.78199999999998</c:v>
                </c:pt>
                <c:pt idx="19861">
                  <c:v>381.79</c:v>
                </c:pt>
                <c:pt idx="19862">
                  <c:v>381.798</c:v>
                </c:pt>
                <c:pt idx="19863">
                  <c:v>381.80500000000001</c:v>
                </c:pt>
                <c:pt idx="19864">
                  <c:v>381.81299999999999</c:v>
                </c:pt>
                <c:pt idx="19865">
                  <c:v>381.82100000000003</c:v>
                </c:pt>
                <c:pt idx="19866">
                  <c:v>381.84</c:v>
                </c:pt>
                <c:pt idx="19867">
                  <c:v>381.88799999999998</c:v>
                </c:pt>
                <c:pt idx="19868">
                  <c:v>381.96699999999998</c:v>
                </c:pt>
                <c:pt idx="19869">
                  <c:v>382.05700000000002</c:v>
                </c:pt>
                <c:pt idx="19870">
                  <c:v>382.14600000000002</c:v>
                </c:pt>
                <c:pt idx="19871">
                  <c:v>382.23399999999998</c:v>
                </c:pt>
                <c:pt idx="19872">
                  <c:v>382.32</c:v>
                </c:pt>
                <c:pt idx="19873">
                  <c:v>382.41</c:v>
                </c:pt>
                <c:pt idx="19874">
                  <c:v>382.49200000000002</c:v>
                </c:pt>
                <c:pt idx="19875">
                  <c:v>382.57799999999997</c:v>
                </c:pt>
                <c:pt idx="19876">
                  <c:v>382.66899999999998</c:v>
                </c:pt>
                <c:pt idx="19877">
                  <c:v>382.75799999999998</c:v>
                </c:pt>
                <c:pt idx="19878">
                  <c:v>382.83</c:v>
                </c:pt>
                <c:pt idx="19879">
                  <c:v>382.89600000000002</c:v>
                </c:pt>
                <c:pt idx="19880">
                  <c:v>382.95800000000003</c:v>
                </c:pt>
                <c:pt idx="19881">
                  <c:v>383.00400000000002</c:v>
                </c:pt>
                <c:pt idx="19882">
                  <c:v>383.04399999999998</c:v>
                </c:pt>
                <c:pt idx="19883">
                  <c:v>383.08699999999999</c:v>
                </c:pt>
                <c:pt idx="19884">
                  <c:v>383.13299999999998</c:v>
                </c:pt>
                <c:pt idx="19885">
                  <c:v>383.18200000000002</c:v>
                </c:pt>
                <c:pt idx="19886">
                  <c:v>383.23599999999999</c:v>
                </c:pt>
                <c:pt idx="19887">
                  <c:v>383.29199999999997</c:v>
                </c:pt>
                <c:pt idx="19888">
                  <c:v>383.32499999999999</c:v>
                </c:pt>
                <c:pt idx="19889">
                  <c:v>383.36099999999999</c:v>
                </c:pt>
                <c:pt idx="19890">
                  <c:v>383.38900000000001</c:v>
                </c:pt>
                <c:pt idx="19891">
                  <c:v>383.41800000000001</c:v>
                </c:pt>
                <c:pt idx="19892">
                  <c:v>383.44900000000001</c:v>
                </c:pt>
                <c:pt idx="19893">
                  <c:v>383.48200000000003</c:v>
                </c:pt>
                <c:pt idx="19894">
                  <c:v>383.52100000000002</c:v>
                </c:pt>
                <c:pt idx="19895">
                  <c:v>383.55900000000003</c:v>
                </c:pt>
                <c:pt idx="19896">
                  <c:v>383.59</c:v>
                </c:pt>
                <c:pt idx="19897">
                  <c:v>383.61900000000003</c:v>
                </c:pt>
                <c:pt idx="19898">
                  <c:v>383.64699999999999</c:v>
                </c:pt>
                <c:pt idx="19899">
                  <c:v>383.69299999999998</c:v>
                </c:pt>
                <c:pt idx="19900">
                  <c:v>383.74</c:v>
                </c:pt>
                <c:pt idx="19901">
                  <c:v>383.78500000000003</c:v>
                </c:pt>
                <c:pt idx="19902">
                  <c:v>383.82900000000001</c:v>
                </c:pt>
                <c:pt idx="19903">
                  <c:v>383.87200000000001</c:v>
                </c:pt>
                <c:pt idx="19904">
                  <c:v>383.90800000000002</c:v>
                </c:pt>
                <c:pt idx="19905">
                  <c:v>383.93900000000002</c:v>
                </c:pt>
                <c:pt idx="19906">
                  <c:v>383.97300000000001</c:v>
                </c:pt>
                <c:pt idx="19907">
                  <c:v>384.00900000000001</c:v>
                </c:pt>
                <c:pt idx="19908">
                  <c:v>384.04399999999998</c:v>
                </c:pt>
                <c:pt idx="19909">
                  <c:v>384.08100000000002</c:v>
                </c:pt>
                <c:pt idx="19910">
                  <c:v>384.12</c:v>
                </c:pt>
                <c:pt idx="19911">
                  <c:v>384.15499999999997</c:v>
                </c:pt>
                <c:pt idx="19912">
                  <c:v>384.19099999999997</c:v>
                </c:pt>
                <c:pt idx="19913">
                  <c:v>384.22899999999998</c:v>
                </c:pt>
                <c:pt idx="19914">
                  <c:v>384.262</c:v>
                </c:pt>
                <c:pt idx="19915">
                  <c:v>384.29199999999997</c:v>
                </c:pt>
                <c:pt idx="19916">
                  <c:v>384.32499999999999</c:v>
                </c:pt>
                <c:pt idx="19917">
                  <c:v>384.363</c:v>
                </c:pt>
                <c:pt idx="19918">
                  <c:v>384.40100000000001</c:v>
                </c:pt>
                <c:pt idx="19919">
                  <c:v>384.44</c:v>
                </c:pt>
                <c:pt idx="19920">
                  <c:v>384.47</c:v>
                </c:pt>
                <c:pt idx="19921">
                  <c:v>384.50700000000001</c:v>
                </c:pt>
                <c:pt idx="19922">
                  <c:v>384.53800000000001</c:v>
                </c:pt>
                <c:pt idx="19923">
                  <c:v>384.56700000000001</c:v>
                </c:pt>
                <c:pt idx="19924">
                  <c:v>384.59300000000002</c:v>
                </c:pt>
                <c:pt idx="19925">
                  <c:v>384.61799999999999</c:v>
                </c:pt>
                <c:pt idx="19926">
                  <c:v>384.642</c:v>
                </c:pt>
                <c:pt idx="19927">
                  <c:v>384.66199999999998</c:v>
                </c:pt>
                <c:pt idx="19928">
                  <c:v>384.67899999999997</c:v>
                </c:pt>
                <c:pt idx="19929">
                  <c:v>384.69499999999999</c:v>
                </c:pt>
                <c:pt idx="19930">
                  <c:v>384.71</c:v>
                </c:pt>
                <c:pt idx="19931">
                  <c:v>384.71699999999998</c:v>
                </c:pt>
                <c:pt idx="19932">
                  <c:v>384.71699999999998</c:v>
                </c:pt>
                <c:pt idx="19933">
                  <c:v>384.71699999999998</c:v>
                </c:pt>
                <c:pt idx="19934">
                  <c:v>384.71699999999998</c:v>
                </c:pt>
                <c:pt idx="19935">
                  <c:v>384.71699999999998</c:v>
                </c:pt>
                <c:pt idx="19936">
                  <c:v>384.71699999999998</c:v>
                </c:pt>
                <c:pt idx="19937">
                  <c:v>384.71699999999998</c:v>
                </c:pt>
                <c:pt idx="19938">
                  <c:v>384.71699999999998</c:v>
                </c:pt>
                <c:pt idx="19939">
                  <c:v>384.71699999999998</c:v>
                </c:pt>
                <c:pt idx="19940">
                  <c:v>384.71699999999998</c:v>
                </c:pt>
                <c:pt idx="19941">
                  <c:v>384.71699999999998</c:v>
                </c:pt>
                <c:pt idx="19942">
                  <c:v>384.71699999999998</c:v>
                </c:pt>
                <c:pt idx="19943">
                  <c:v>384.71699999999998</c:v>
                </c:pt>
                <c:pt idx="19944">
                  <c:v>384.71699999999998</c:v>
                </c:pt>
                <c:pt idx="19945">
                  <c:v>384.71699999999998</c:v>
                </c:pt>
                <c:pt idx="19946">
                  <c:v>384.71699999999998</c:v>
                </c:pt>
                <c:pt idx="19947">
                  <c:v>384.71800000000002</c:v>
                </c:pt>
                <c:pt idx="19948">
                  <c:v>384.721</c:v>
                </c:pt>
                <c:pt idx="19949">
                  <c:v>384.72699999999998</c:v>
                </c:pt>
                <c:pt idx="19950">
                  <c:v>384.73399999999998</c:v>
                </c:pt>
                <c:pt idx="19951">
                  <c:v>384.74200000000002</c:v>
                </c:pt>
                <c:pt idx="19952">
                  <c:v>384.74900000000002</c:v>
                </c:pt>
                <c:pt idx="19953">
                  <c:v>384.75700000000001</c:v>
                </c:pt>
                <c:pt idx="19954">
                  <c:v>384.76499999999999</c:v>
                </c:pt>
                <c:pt idx="19955">
                  <c:v>384.77199999999999</c:v>
                </c:pt>
                <c:pt idx="19956">
                  <c:v>384.779</c:v>
                </c:pt>
                <c:pt idx="19957">
                  <c:v>384.78500000000003</c:v>
                </c:pt>
                <c:pt idx="19958">
                  <c:v>384.79199999999997</c:v>
                </c:pt>
                <c:pt idx="19959">
                  <c:v>384.79899999999998</c:v>
                </c:pt>
                <c:pt idx="19960">
                  <c:v>384.80700000000002</c:v>
                </c:pt>
                <c:pt idx="19961">
                  <c:v>384.815</c:v>
                </c:pt>
                <c:pt idx="19962">
                  <c:v>384.822</c:v>
                </c:pt>
                <c:pt idx="19963">
                  <c:v>384.83</c:v>
                </c:pt>
                <c:pt idx="19964">
                  <c:v>384.83699999999999</c:v>
                </c:pt>
                <c:pt idx="19965">
                  <c:v>384.84500000000003</c:v>
                </c:pt>
                <c:pt idx="19966">
                  <c:v>384.85300000000001</c:v>
                </c:pt>
                <c:pt idx="19967">
                  <c:v>384.86099999999999</c:v>
                </c:pt>
                <c:pt idx="19968">
                  <c:v>384.86799999999999</c:v>
                </c:pt>
                <c:pt idx="19969">
                  <c:v>384.87599999999998</c:v>
                </c:pt>
                <c:pt idx="19970">
                  <c:v>384.88299999999998</c:v>
                </c:pt>
                <c:pt idx="19971">
                  <c:v>384.9</c:v>
                </c:pt>
                <c:pt idx="19972">
                  <c:v>384.94600000000003</c:v>
                </c:pt>
                <c:pt idx="19973">
                  <c:v>385.02100000000002</c:v>
                </c:pt>
                <c:pt idx="19974">
                  <c:v>385.108</c:v>
                </c:pt>
                <c:pt idx="19975">
                  <c:v>385.17700000000002</c:v>
                </c:pt>
                <c:pt idx="19976">
                  <c:v>385.226</c:v>
                </c:pt>
                <c:pt idx="19977">
                  <c:v>385.27100000000002</c:v>
                </c:pt>
                <c:pt idx="19978">
                  <c:v>385.31799999999998</c:v>
                </c:pt>
                <c:pt idx="19979">
                  <c:v>385.37900000000002</c:v>
                </c:pt>
                <c:pt idx="19980">
                  <c:v>385.45299999999997</c:v>
                </c:pt>
                <c:pt idx="19981">
                  <c:v>385.53399999999999</c:v>
                </c:pt>
                <c:pt idx="19982">
                  <c:v>385.61</c:v>
                </c:pt>
                <c:pt idx="19983">
                  <c:v>385.673</c:v>
                </c:pt>
                <c:pt idx="19984">
                  <c:v>385.75099999999998</c:v>
                </c:pt>
                <c:pt idx="19985">
                  <c:v>385.81799999999998</c:v>
                </c:pt>
                <c:pt idx="19986">
                  <c:v>385.87900000000002</c:v>
                </c:pt>
                <c:pt idx="19987">
                  <c:v>385.952</c:v>
                </c:pt>
                <c:pt idx="19988">
                  <c:v>386.02699999999999</c:v>
                </c:pt>
                <c:pt idx="19989">
                  <c:v>386.09199999999998</c:v>
                </c:pt>
                <c:pt idx="19990">
                  <c:v>386.137</c:v>
                </c:pt>
                <c:pt idx="19991">
                  <c:v>386.17899999999997</c:v>
                </c:pt>
                <c:pt idx="19992">
                  <c:v>386.22</c:v>
                </c:pt>
                <c:pt idx="19993">
                  <c:v>386.24099999999999</c:v>
                </c:pt>
                <c:pt idx="19994">
                  <c:v>386.27199999999999</c:v>
                </c:pt>
                <c:pt idx="19995">
                  <c:v>386.30900000000003</c:v>
                </c:pt>
                <c:pt idx="19996">
                  <c:v>386.34</c:v>
                </c:pt>
                <c:pt idx="19997">
                  <c:v>386.37299999999999</c:v>
                </c:pt>
                <c:pt idx="19998">
                  <c:v>386.40600000000001</c:v>
                </c:pt>
                <c:pt idx="19999">
                  <c:v>386.43299999999999</c:v>
                </c:pt>
                <c:pt idx="20000">
                  <c:v>386.45600000000002</c:v>
                </c:pt>
                <c:pt idx="20001">
                  <c:v>386.48</c:v>
                </c:pt>
                <c:pt idx="20002">
                  <c:v>386.51799999999997</c:v>
                </c:pt>
                <c:pt idx="20003">
                  <c:v>386.56099999999998</c:v>
                </c:pt>
                <c:pt idx="20004">
                  <c:v>386.60700000000003</c:v>
                </c:pt>
                <c:pt idx="20005">
                  <c:v>386.642</c:v>
                </c:pt>
                <c:pt idx="20006">
                  <c:v>386.685</c:v>
                </c:pt>
                <c:pt idx="20007">
                  <c:v>386.72300000000001</c:v>
                </c:pt>
                <c:pt idx="20008">
                  <c:v>386.75400000000002</c:v>
                </c:pt>
                <c:pt idx="20009">
                  <c:v>386.779</c:v>
                </c:pt>
                <c:pt idx="20010">
                  <c:v>386.79899999999998</c:v>
                </c:pt>
                <c:pt idx="20011">
                  <c:v>386.81799999999998</c:v>
                </c:pt>
                <c:pt idx="20012">
                  <c:v>386.827</c:v>
                </c:pt>
                <c:pt idx="20013">
                  <c:v>386.834</c:v>
                </c:pt>
                <c:pt idx="20014">
                  <c:v>386.834</c:v>
                </c:pt>
                <c:pt idx="20015">
                  <c:v>386.834</c:v>
                </c:pt>
                <c:pt idx="20016">
                  <c:v>386.834</c:v>
                </c:pt>
                <c:pt idx="20017">
                  <c:v>386.834</c:v>
                </c:pt>
                <c:pt idx="20018">
                  <c:v>386.834</c:v>
                </c:pt>
                <c:pt idx="20019">
                  <c:v>386.834</c:v>
                </c:pt>
                <c:pt idx="20020">
                  <c:v>386.834</c:v>
                </c:pt>
                <c:pt idx="20021">
                  <c:v>386.83600000000001</c:v>
                </c:pt>
                <c:pt idx="20022">
                  <c:v>386.84</c:v>
                </c:pt>
                <c:pt idx="20023">
                  <c:v>386.846</c:v>
                </c:pt>
                <c:pt idx="20024">
                  <c:v>386.85399999999998</c:v>
                </c:pt>
                <c:pt idx="20025">
                  <c:v>386.86099999999999</c:v>
                </c:pt>
                <c:pt idx="20026">
                  <c:v>386.86900000000003</c:v>
                </c:pt>
                <c:pt idx="20027">
                  <c:v>386.87700000000001</c:v>
                </c:pt>
                <c:pt idx="20028">
                  <c:v>386.88499999999999</c:v>
                </c:pt>
                <c:pt idx="20029">
                  <c:v>386.89299999999997</c:v>
                </c:pt>
                <c:pt idx="20030">
                  <c:v>386.9</c:v>
                </c:pt>
                <c:pt idx="20031">
                  <c:v>386.90800000000002</c:v>
                </c:pt>
                <c:pt idx="20032">
                  <c:v>386.916</c:v>
                </c:pt>
                <c:pt idx="20033">
                  <c:v>386.92399999999998</c:v>
                </c:pt>
                <c:pt idx="20034">
                  <c:v>386.93200000000002</c:v>
                </c:pt>
                <c:pt idx="20035">
                  <c:v>386.94</c:v>
                </c:pt>
                <c:pt idx="20036">
                  <c:v>386.94799999999998</c:v>
                </c:pt>
                <c:pt idx="20037">
                  <c:v>386.95499999999998</c:v>
                </c:pt>
                <c:pt idx="20038">
                  <c:v>386.96300000000002</c:v>
                </c:pt>
                <c:pt idx="20039">
                  <c:v>386.971</c:v>
                </c:pt>
                <c:pt idx="20040">
                  <c:v>386.97899999999998</c:v>
                </c:pt>
                <c:pt idx="20041">
                  <c:v>386.99700000000001</c:v>
                </c:pt>
                <c:pt idx="20042">
                  <c:v>387.03699999999998</c:v>
                </c:pt>
                <c:pt idx="20043">
                  <c:v>387.10599999999999</c:v>
                </c:pt>
                <c:pt idx="20044">
                  <c:v>387.19600000000003</c:v>
                </c:pt>
                <c:pt idx="20045">
                  <c:v>387.286</c:v>
                </c:pt>
                <c:pt idx="20046">
                  <c:v>387.375</c:v>
                </c:pt>
                <c:pt idx="20047">
                  <c:v>387.46199999999999</c:v>
                </c:pt>
                <c:pt idx="20048">
                  <c:v>387.548</c:v>
                </c:pt>
                <c:pt idx="20049">
                  <c:v>387.63299999999998</c:v>
                </c:pt>
                <c:pt idx="20050">
                  <c:v>387.721</c:v>
                </c:pt>
                <c:pt idx="20051">
                  <c:v>387.81200000000001</c:v>
                </c:pt>
                <c:pt idx="20052">
                  <c:v>387.9</c:v>
                </c:pt>
                <c:pt idx="20053">
                  <c:v>387.983</c:v>
                </c:pt>
                <c:pt idx="20054">
                  <c:v>388.065</c:v>
                </c:pt>
                <c:pt idx="20055">
                  <c:v>388.14800000000002</c:v>
                </c:pt>
                <c:pt idx="20056">
                  <c:v>388.23399999999998</c:v>
                </c:pt>
                <c:pt idx="20057">
                  <c:v>388.32100000000003</c:v>
                </c:pt>
                <c:pt idx="20058">
                  <c:v>388.40199999999999</c:v>
                </c:pt>
                <c:pt idx="20059">
                  <c:v>388.46699999999998</c:v>
                </c:pt>
                <c:pt idx="20060">
                  <c:v>388.52699999999999</c:v>
                </c:pt>
                <c:pt idx="20061">
                  <c:v>388.584</c:v>
                </c:pt>
                <c:pt idx="20062">
                  <c:v>388.64</c:v>
                </c:pt>
                <c:pt idx="20063">
                  <c:v>388.69499999999999</c:v>
                </c:pt>
                <c:pt idx="20064">
                  <c:v>388.74099999999999</c:v>
                </c:pt>
                <c:pt idx="20065">
                  <c:v>388.77499999999998</c:v>
                </c:pt>
                <c:pt idx="20066">
                  <c:v>388.803</c:v>
                </c:pt>
                <c:pt idx="20067">
                  <c:v>388.82299999999998</c:v>
                </c:pt>
                <c:pt idx="20068">
                  <c:v>388.85399999999998</c:v>
                </c:pt>
                <c:pt idx="20069">
                  <c:v>388.88200000000001</c:v>
                </c:pt>
                <c:pt idx="20070">
                  <c:v>388.91</c:v>
                </c:pt>
                <c:pt idx="20071">
                  <c:v>388.94400000000002</c:v>
                </c:pt>
                <c:pt idx="20072">
                  <c:v>388.976</c:v>
                </c:pt>
                <c:pt idx="20073">
                  <c:v>389.00700000000001</c:v>
                </c:pt>
                <c:pt idx="20074">
                  <c:v>389.02600000000001</c:v>
                </c:pt>
                <c:pt idx="20075">
                  <c:v>389.05700000000002</c:v>
                </c:pt>
                <c:pt idx="20076">
                  <c:v>389.10500000000002</c:v>
                </c:pt>
                <c:pt idx="20077">
                  <c:v>389.14600000000002</c:v>
                </c:pt>
                <c:pt idx="20078">
                  <c:v>389.19499999999999</c:v>
                </c:pt>
                <c:pt idx="20079">
                  <c:v>389.23700000000002</c:v>
                </c:pt>
                <c:pt idx="20080">
                  <c:v>389.27499999999998</c:v>
                </c:pt>
                <c:pt idx="20081">
                  <c:v>389.31200000000001</c:v>
                </c:pt>
                <c:pt idx="20082">
                  <c:v>389.34300000000002</c:v>
                </c:pt>
                <c:pt idx="20083">
                  <c:v>389.36700000000002</c:v>
                </c:pt>
                <c:pt idx="20084">
                  <c:v>389.38900000000001</c:v>
                </c:pt>
                <c:pt idx="20085">
                  <c:v>389.41500000000002</c:v>
                </c:pt>
                <c:pt idx="20086">
                  <c:v>389.44900000000001</c:v>
                </c:pt>
                <c:pt idx="20087">
                  <c:v>389.48399999999998</c:v>
                </c:pt>
                <c:pt idx="20088">
                  <c:v>389.52199999999999</c:v>
                </c:pt>
                <c:pt idx="20089">
                  <c:v>389.55900000000003</c:v>
                </c:pt>
                <c:pt idx="20090">
                  <c:v>389.59699999999998</c:v>
                </c:pt>
                <c:pt idx="20091">
                  <c:v>389.63600000000002</c:v>
                </c:pt>
                <c:pt idx="20092">
                  <c:v>389.673</c:v>
                </c:pt>
                <c:pt idx="20093">
                  <c:v>389.709</c:v>
                </c:pt>
                <c:pt idx="20094">
                  <c:v>389.74599999999998</c:v>
                </c:pt>
                <c:pt idx="20095">
                  <c:v>389.78500000000003</c:v>
                </c:pt>
                <c:pt idx="20096">
                  <c:v>389.82499999999999</c:v>
                </c:pt>
                <c:pt idx="20097">
                  <c:v>389.86599999999999</c:v>
                </c:pt>
                <c:pt idx="20098">
                  <c:v>389.904</c:v>
                </c:pt>
                <c:pt idx="20099">
                  <c:v>389.93</c:v>
                </c:pt>
                <c:pt idx="20100">
                  <c:v>389.93900000000002</c:v>
                </c:pt>
                <c:pt idx="20101">
                  <c:v>389.97</c:v>
                </c:pt>
                <c:pt idx="20102">
                  <c:v>390.00099999999998</c:v>
                </c:pt>
                <c:pt idx="20103">
                  <c:v>390.024</c:v>
                </c:pt>
                <c:pt idx="20104">
                  <c:v>390.03800000000001</c:v>
                </c:pt>
                <c:pt idx="20105">
                  <c:v>390.05099999999999</c:v>
                </c:pt>
                <c:pt idx="20106">
                  <c:v>390.06900000000002</c:v>
                </c:pt>
                <c:pt idx="20107">
                  <c:v>390.08600000000001</c:v>
                </c:pt>
                <c:pt idx="20108">
                  <c:v>390.09199999999998</c:v>
                </c:pt>
                <c:pt idx="20109">
                  <c:v>390.09199999999998</c:v>
                </c:pt>
                <c:pt idx="20110">
                  <c:v>390.09199999999998</c:v>
                </c:pt>
                <c:pt idx="20111">
                  <c:v>390.09199999999998</c:v>
                </c:pt>
                <c:pt idx="20112">
                  <c:v>390.09199999999998</c:v>
                </c:pt>
                <c:pt idx="20113">
                  <c:v>390.09199999999998</c:v>
                </c:pt>
                <c:pt idx="20114">
                  <c:v>390.09199999999998</c:v>
                </c:pt>
                <c:pt idx="20115">
                  <c:v>390.09399999999999</c:v>
                </c:pt>
                <c:pt idx="20116">
                  <c:v>390.09899999999999</c:v>
                </c:pt>
                <c:pt idx="20117">
                  <c:v>390.10399999999998</c:v>
                </c:pt>
                <c:pt idx="20118">
                  <c:v>390.11200000000002</c:v>
                </c:pt>
                <c:pt idx="20119">
                  <c:v>390.11900000000003</c:v>
                </c:pt>
                <c:pt idx="20120">
                  <c:v>390.12700000000001</c:v>
                </c:pt>
                <c:pt idx="20121">
                  <c:v>390.13499999999999</c:v>
                </c:pt>
                <c:pt idx="20122">
                  <c:v>390.14299999999997</c:v>
                </c:pt>
                <c:pt idx="20123">
                  <c:v>390.15</c:v>
                </c:pt>
                <c:pt idx="20124">
                  <c:v>390.15800000000002</c:v>
                </c:pt>
                <c:pt idx="20125">
                  <c:v>390.166</c:v>
                </c:pt>
                <c:pt idx="20126">
                  <c:v>390.17399999999998</c:v>
                </c:pt>
                <c:pt idx="20127">
                  <c:v>390.18099999999998</c:v>
                </c:pt>
                <c:pt idx="20128">
                  <c:v>390.18900000000002</c:v>
                </c:pt>
                <c:pt idx="20129">
                  <c:v>390.19600000000003</c:v>
                </c:pt>
                <c:pt idx="20130">
                  <c:v>390.20400000000001</c:v>
                </c:pt>
                <c:pt idx="20131">
                  <c:v>390.21100000000001</c:v>
                </c:pt>
                <c:pt idx="20132">
                  <c:v>390.21899999999999</c:v>
                </c:pt>
                <c:pt idx="20133">
                  <c:v>390.226</c:v>
                </c:pt>
                <c:pt idx="20134">
                  <c:v>390.233</c:v>
                </c:pt>
                <c:pt idx="20135">
                  <c:v>390.24099999999999</c:v>
                </c:pt>
                <c:pt idx="20136">
                  <c:v>390.24799999999999</c:v>
                </c:pt>
                <c:pt idx="20137">
                  <c:v>390.25599999999997</c:v>
                </c:pt>
                <c:pt idx="20138">
                  <c:v>390.26400000000001</c:v>
                </c:pt>
                <c:pt idx="20139">
                  <c:v>390.27100000000002</c:v>
                </c:pt>
                <c:pt idx="20140">
                  <c:v>390.279</c:v>
                </c:pt>
                <c:pt idx="20141">
                  <c:v>390.28699999999998</c:v>
                </c:pt>
                <c:pt idx="20142">
                  <c:v>390.29399999999998</c:v>
                </c:pt>
                <c:pt idx="20143">
                  <c:v>390.30200000000002</c:v>
                </c:pt>
                <c:pt idx="20144">
                  <c:v>390.31</c:v>
                </c:pt>
                <c:pt idx="20145">
                  <c:v>390.31700000000001</c:v>
                </c:pt>
                <c:pt idx="20146">
                  <c:v>390.32499999999999</c:v>
                </c:pt>
                <c:pt idx="20147">
                  <c:v>390.33300000000003</c:v>
                </c:pt>
                <c:pt idx="20148">
                  <c:v>390.34</c:v>
                </c:pt>
                <c:pt idx="20149">
                  <c:v>390.34699999999998</c:v>
                </c:pt>
                <c:pt idx="20150">
                  <c:v>390.35399999999998</c:v>
                </c:pt>
                <c:pt idx="20151">
                  <c:v>390.36200000000002</c:v>
                </c:pt>
                <c:pt idx="20152">
                  <c:v>390.36900000000003</c:v>
                </c:pt>
                <c:pt idx="20153">
                  <c:v>390.37700000000001</c:v>
                </c:pt>
                <c:pt idx="20154">
                  <c:v>390.38499999999999</c:v>
                </c:pt>
                <c:pt idx="20155">
                  <c:v>390.39299999999997</c:v>
                </c:pt>
                <c:pt idx="20156">
                  <c:v>390.4</c:v>
                </c:pt>
                <c:pt idx="20157">
                  <c:v>390.40800000000002</c:v>
                </c:pt>
                <c:pt idx="20158">
                  <c:v>390.416</c:v>
                </c:pt>
                <c:pt idx="20159">
                  <c:v>390.423</c:v>
                </c:pt>
                <c:pt idx="20160">
                  <c:v>390.43099999999998</c:v>
                </c:pt>
                <c:pt idx="20161">
                  <c:v>390.43900000000002</c:v>
                </c:pt>
                <c:pt idx="20162">
                  <c:v>390.44600000000003</c:v>
                </c:pt>
                <c:pt idx="20163">
                  <c:v>390.45299999999997</c:v>
                </c:pt>
                <c:pt idx="20164">
                  <c:v>390.46100000000001</c:v>
                </c:pt>
                <c:pt idx="20165">
                  <c:v>390.46899999999999</c:v>
                </c:pt>
                <c:pt idx="20166">
                  <c:v>390.47699999999998</c:v>
                </c:pt>
                <c:pt idx="20167">
                  <c:v>390.48500000000001</c:v>
                </c:pt>
                <c:pt idx="20168">
                  <c:v>390.49200000000002</c:v>
                </c:pt>
                <c:pt idx="20169">
                  <c:v>390.5</c:v>
                </c:pt>
                <c:pt idx="20170">
                  <c:v>390.50700000000001</c:v>
                </c:pt>
                <c:pt idx="20171">
                  <c:v>390.51400000000001</c:v>
                </c:pt>
                <c:pt idx="20172">
                  <c:v>390.52100000000002</c:v>
                </c:pt>
                <c:pt idx="20173">
                  <c:v>390.529</c:v>
                </c:pt>
                <c:pt idx="20174">
                  <c:v>390.53699999999998</c:v>
                </c:pt>
                <c:pt idx="20175">
                  <c:v>390.54500000000002</c:v>
                </c:pt>
                <c:pt idx="20176">
                  <c:v>390.55200000000002</c:v>
                </c:pt>
                <c:pt idx="20177">
                  <c:v>390.55900000000003</c:v>
                </c:pt>
                <c:pt idx="20178">
                  <c:v>390.56599999999997</c:v>
                </c:pt>
                <c:pt idx="20179">
                  <c:v>390.57400000000001</c:v>
                </c:pt>
                <c:pt idx="20180">
                  <c:v>390.59100000000001</c:v>
                </c:pt>
                <c:pt idx="20181">
                  <c:v>390.637</c:v>
                </c:pt>
                <c:pt idx="20182">
                  <c:v>390.71899999999999</c:v>
                </c:pt>
                <c:pt idx="20183">
                  <c:v>390.80700000000002</c:v>
                </c:pt>
                <c:pt idx="20184">
                  <c:v>390.89600000000002</c:v>
                </c:pt>
                <c:pt idx="20185">
                  <c:v>390.983</c:v>
                </c:pt>
                <c:pt idx="20186">
                  <c:v>391.072</c:v>
                </c:pt>
                <c:pt idx="20187">
                  <c:v>391.15800000000002</c:v>
                </c:pt>
                <c:pt idx="20188">
                  <c:v>391.24200000000002</c:v>
                </c:pt>
                <c:pt idx="20189">
                  <c:v>391.32900000000001</c:v>
                </c:pt>
                <c:pt idx="20190">
                  <c:v>391.41899999999998</c:v>
                </c:pt>
                <c:pt idx="20191">
                  <c:v>391.50900000000001</c:v>
                </c:pt>
                <c:pt idx="20192">
                  <c:v>391.59300000000002</c:v>
                </c:pt>
                <c:pt idx="20193">
                  <c:v>391.673</c:v>
                </c:pt>
                <c:pt idx="20194">
                  <c:v>391.755</c:v>
                </c:pt>
                <c:pt idx="20195">
                  <c:v>391.83699999999999</c:v>
                </c:pt>
                <c:pt idx="20196">
                  <c:v>391.92099999999999</c:v>
                </c:pt>
                <c:pt idx="20197">
                  <c:v>392.00400000000002</c:v>
                </c:pt>
                <c:pt idx="20198">
                  <c:v>392.08800000000002</c:v>
                </c:pt>
                <c:pt idx="20199">
                  <c:v>392.17200000000003</c:v>
                </c:pt>
                <c:pt idx="20200">
                  <c:v>392.25700000000001</c:v>
                </c:pt>
                <c:pt idx="20201">
                  <c:v>392.34199999999998</c:v>
                </c:pt>
                <c:pt idx="20202">
                  <c:v>392.42700000000002</c:v>
                </c:pt>
                <c:pt idx="20203">
                  <c:v>392.505</c:v>
                </c:pt>
                <c:pt idx="20204">
                  <c:v>392.55399999999997</c:v>
                </c:pt>
                <c:pt idx="20205">
                  <c:v>392.60300000000001</c:v>
                </c:pt>
                <c:pt idx="20206">
                  <c:v>392.62900000000002</c:v>
                </c:pt>
                <c:pt idx="20207">
                  <c:v>392.661</c:v>
                </c:pt>
                <c:pt idx="20208">
                  <c:v>392.67700000000002</c:v>
                </c:pt>
                <c:pt idx="20209">
                  <c:v>392.67700000000002</c:v>
                </c:pt>
                <c:pt idx="20210">
                  <c:v>392.67700000000002</c:v>
                </c:pt>
                <c:pt idx="20211">
                  <c:v>392.67700000000002</c:v>
                </c:pt>
                <c:pt idx="20212">
                  <c:v>392.67700000000002</c:v>
                </c:pt>
                <c:pt idx="20213">
                  <c:v>392.67700000000002</c:v>
                </c:pt>
                <c:pt idx="20214">
                  <c:v>392.67700000000002</c:v>
                </c:pt>
                <c:pt idx="20215">
                  <c:v>392.67700000000002</c:v>
                </c:pt>
                <c:pt idx="20216">
                  <c:v>392.69400000000002</c:v>
                </c:pt>
                <c:pt idx="20217">
                  <c:v>392.71</c:v>
                </c:pt>
                <c:pt idx="20218">
                  <c:v>392.72300000000001</c:v>
                </c:pt>
                <c:pt idx="20219">
                  <c:v>392.73399999999998</c:v>
                </c:pt>
                <c:pt idx="20220">
                  <c:v>392.75299999999999</c:v>
                </c:pt>
                <c:pt idx="20221">
                  <c:v>392.77600000000001</c:v>
                </c:pt>
                <c:pt idx="20222">
                  <c:v>392.80399999999997</c:v>
                </c:pt>
                <c:pt idx="20223">
                  <c:v>392.839</c:v>
                </c:pt>
                <c:pt idx="20224">
                  <c:v>392.88400000000001</c:v>
                </c:pt>
                <c:pt idx="20225">
                  <c:v>392.94</c:v>
                </c:pt>
                <c:pt idx="20226">
                  <c:v>392.988</c:v>
                </c:pt>
                <c:pt idx="20227">
                  <c:v>393.02800000000002</c:v>
                </c:pt>
                <c:pt idx="20228">
                  <c:v>393.06900000000002</c:v>
                </c:pt>
                <c:pt idx="20229">
                  <c:v>393.10599999999999</c:v>
                </c:pt>
                <c:pt idx="20230">
                  <c:v>393.14299999999997</c:v>
                </c:pt>
                <c:pt idx="20231">
                  <c:v>393.18400000000003</c:v>
                </c:pt>
                <c:pt idx="20232">
                  <c:v>393.226</c:v>
                </c:pt>
                <c:pt idx="20233">
                  <c:v>393.26600000000002</c:v>
                </c:pt>
                <c:pt idx="20234">
                  <c:v>393.30599999999998</c:v>
                </c:pt>
                <c:pt idx="20235">
                  <c:v>393.34399999999999</c:v>
                </c:pt>
                <c:pt idx="20236">
                  <c:v>393.37900000000002</c:v>
                </c:pt>
                <c:pt idx="20237">
                  <c:v>393.411</c:v>
                </c:pt>
                <c:pt idx="20238">
                  <c:v>393.447</c:v>
                </c:pt>
                <c:pt idx="20239">
                  <c:v>393.48700000000002</c:v>
                </c:pt>
                <c:pt idx="20240">
                  <c:v>393.52499999999998</c:v>
                </c:pt>
                <c:pt idx="20241">
                  <c:v>393.56099999999998</c:v>
                </c:pt>
                <c:pt idx="20242">
                  <c:v>393.59899999999999</c:v>
                </c:pt>
                <c:pt idx="20243">
                  <c:v>393.63600000000002</c:v>
                </c:pt>
                <c:pt idx="20244">
                  <c:v>393.67099999999999</c:v>
                </c:pt>
                <c:pt idx="20245">
                  <c:v>393.69900000000001</c:v>
                </c:pt>
                <c:pt idx="20246">
                  <c:v>393.72300000000001</c:v>
                </c:pt>
                <c:pt idx="20247">
                  <c:v>393.75</c:v>
                </c:pt>
                <c:pt idx="20248">
                  <c:v>393.78300000000002</c:v>
                </c:pt>
                <c:pt idx="20249">
                  <c:v>393.81599999999997</c:v>
                </c:pt>
                <c:pt idx="20250">
                  <c:v>393.84</c:v>
                </c:pt>
                <c:pt idx="20251">
                  <c:v>393.85700000000003</c:v>
                </c:pt>
                <c:pt idx="20252">
                  <c:v>393.88</c:v>
                </c:pt>
                <c:pt idx="20253">
                  <c:v>393.90899999999999</c:v>
                </c:pt>
                <c:pt idx="20254">
                  <c:v>393.94099999999997</c:v>
                </c:pt>
                <c:pt idx="20255">
                  <c:v>393.96800000000002</c:v>
                </c:pt>
                <c:pt idx="20256">
                  <c:v>393.97</c:v>
                </c:pt>
                <c:pt idx="20257">
                  <c:v>393.97</c:v>
                </c:pt>
                <c:pt idx="20258">
                  <c:v>393.97</c:v>
                </c:pt>
                <c:pt idx="20259">
                  <c:v>393.97</c:v>
                </c:pt>
                <c:pt idx="20260">
                  <c:v>393.97</c:v>
                </c:pt>
                <c:pt idx="20261">
                  <c:v>393.97</c:v>
                </c:pt>
                <c:pt idx="20262">
                  <c:v>393.97</c:v>
                </c:pt>
                <c:pt idx="20263">
                  <c:v>393.97699999999998</c:v>
                </c:pt>
                <c:pt idx="20264">
                  <c:v>394.01799999999997</c:v>
                </c:pt>
                <c:pt idx="20265">
                  <c:v>394.06</c:v>
                </c:pt>
                <c:pt idx="20266">
                  <c:v>394.06</c:v>
                </c:pt>
                <c:pt idx="20267">
                  <c:v>394.06</c:v>
                </c:pt>
                <c:pt idx="20268">
                  <c:v>394.06</c:v>
                </c:pt>
                <c:pt idx="20269">
                  <c:v>394.06</c:v>
                </c:pt>
                <c:pt idx="20270">
                  <c:v>394.06</c:v>
                </c:pt>
                <c:pt idx="20271">
                  <c:v>394.06</c:v>
                </c:pt>
                <c:pt idx="20272">
                  <c:v>394.06</c:v>
                </c:pt>
                <c:pt idx="20273">
                  <c:v>394.06</c:v>
                </c:pt>
                <c:pt idx="20274">
                  <c:v>394.06</c:v>
                </c:pt>
                <c:pt idx="20275">
                  <c:v>394.06</c:v>
                </c:pt>
                <c:pt idx="20276">
                  <c:v>394.06</c:v>
                </c:pt>
                <c:pt idx="20277">
                  <c:v>394.06</c:v>
                </c:pt>
                <c:pt idx="20278">
                  <c:v>394.06</c:v>
                </c:pt>
                <c:pt idx="20279">
                  <c:v>394.06</c:v>
                </c:pt>
                <c:pt idx="20280">
                  <c:v>394.06299999999999</c:v>
                </c:pt>
                <c:pt idx="20281">
                  <c:v>394.06900000000002</c:v>
                </c:pt>
                <c:pt idx="20282">
                  <c:v>394.07600000000002</c:v>
                </c:pt>
                <c:pt idx="20283">
                  <c:v>394.08300000000003</c:v>
                </c:pt>
                <c:pt idx="20284">
                  <c:v>394.09100000000001</c:v>
                </c:pt>
                <c:pt idx="20285">
                  <c:v>394.09899999999999</c:v>
                </c:pt>
                <c:pt idx="20286">
                  <c:v>394.10599999999999</c:v>
                </c:pt>
                <c:pt idx="20287">
                  <c:v>394.11399999999998</c:v>
                </c:pt>
                <c:pt idx="20288">
                  <c:v>394.12200000000001</c:v>
                </c:pt>
                <c:pt idx="20289">
                  <c:v>394.13</c:v>
                </c:pt>
                <c:pt idx="20290">
                  <c:v>394.13799999999998</c:v>
                </c:pt>
                <c:pt idx="20291">
                  <c:v>394.14499999999998</c:v>
                </c:pt>
                <c:pt idx="20292">
                  <c:v>394.15300000000002</c:v>
                </c:pt>
                <c:pt idx="20293">
                  <c:v>394.161</c:v>
                </c:pt>
                <c:pt idx="20294">
                  <c:v>394.16899999999998</c:v>
                </c:pt>
                <c:pt idx="20295">
                  <c:v>394.17599999999999</c:v>
                </c:pt>
                <c:pt idx="20296">
                  <c:v>394.18400000000003</c:v>
                </c:pt>
                <c:pt idx="20297">
                  <c:v>394.19200000000001</c:v>
                </c:pt>
                <c:pt idx="20298">
                  <c:v>394.2</c:v>
                </c:pt>
                <c:pt idx="20299">
                  <c:v>394.20800000000003</c:v>
                </c:pt>
                <c:pt idx="20300">
                  <c:v>394.21499999999997</c:v>
                </c:pt>
                <c:pt idx="20301">
                  <c:v>394.22300000000001</c:v>
                </c:pt>
                <c:pt idx="20302">
                  <c:v>394.23099999999999</c:v>
                </c:pt>
                <c:pt idx="20303">
                  <c:v>394.23899999999998</c:v>
                </c:pt>
                <c:pt idx="20304">
                  <c:v>394.24700000000001</c:v>
                </c:pt>
                <c:pt idx="20305">
                  <c:v>394.25400000000002</c:v>
                </c:pt>
                <c:pt idx="20306">
                  <c:v>394.262</c:v>
                </c:pt>
                <c:pt idx="20307">
                  <c:v>394.27</c:v>
                </c:pt>
                <c:pt idx="20308">
                  <c:v>394.27800000000002</c:v>
                </c:pt>
                <c:pt idx="20309">
                  <c:v>394.286</c:v>
                </c:pt>
                <c:pt idx="20310">
                  <c:v>394.29300000000001</c:v>
                </c:pt>
                <c:pt idx="20311">
                  <c:v>394.30099999999999</c:v>
                </c:pt>
                <c:pt idx="20312">
                  <c:v>394.30900000000003</c:v>
                </c:pt>
                <c:pt idx="20313">
                  <c:v>394.31700000000001</c:v>
                </c:pt>
                <c:pt idx="20314">
                  <c:v>394.32400000000001</c:v>
                </c:pt>
                <c:pt idx="20315">
                  <c:v>394.33199999999999</c:v>
                </c:pt>
                <c:pt idx="20316">
                  <c:v>394.34</c:v>
                </c:pt>
                <c:pt idx="20317">
                  <c:v>394.34699999999998</c:v>
                </c:pt>
                <c:pt idx="20318">
                  <c:v>394.35500000000002</c:v>
                </c:pt>
                <c:pt idx="20319">
                  <c:v>394.36200000000002</c:v>
                </c:pt>
                <c:pt idx="20320">
                  <c:v>394.36900000000003</c:v>
                </c:pt>
                <c:pt idx="20321">
                  <c:v>394.37700000000001</c:v>
                </c:pt>
                <c:pt idx="20322">
                  <c:v>394.38499999999999</c:v>
                </c:pt>
                <c:pt idx="20323">
                  <c:v>394.392</c:v>
                </c:pt>
                <c:pt idx="20324">
                  <c:v>394.4</c:v>
                </c:pt>
                <c:pt idx="20325">
                  <c:v>394.40800000000002</c:v>
                </c:pt>
                <c:pt idx="20326">
                  <c:v>394.416</c:v>
                </c:pt>
                <c:pt idx="20327">
                  <c:v>394.423</c:v>
                </c:pt>
                <c:pt idx="20328">
                  <c:v>394.43099999999998</c:v>
                </c:pt>
                <c:pt idx="20329">
                  <c:v>394.43799999999999</c:v>
                </c:pt>
                <c:pt idx="20330">
                  <c:v>394.44600000000003</c:v>
                </c:pt>
                <c:pt idx="20331">
                  <c:v>394.45400000000001</c:v>
                </c:pt>
                <c:pt idx="20332">
                  <c:v>394.46100000000001</c:v>
                </c:pt>
                <c:pt idx="20333">
                  <c:v>394.46800000000002</c:v>
                </c:pt>
                <c:pt idx="20334">
                  <c:v>394.476</c:v>
                </c:pt>
                <c:pt idx="20335">
                  <c:v>394.483</c:v>
                </c:pt>
                <c:pt idx="20336">
                  <c:v>394.49099999999999</c:v>
                </c:pt>
                <c:pt idx="20337">
                  <c:v>394.49799999999999</c:v>
                </c:pt>
                <c:pt idx="20338">
                  <c:v>394.50599999999997</c:v>
                </c:pt>
                <c:pt idx="20339">
                  <c:v>394.51299999999998</c:v>
                </c:pt>
                <c:pt idx="20340">
                  <c:v>394.52100000000002</c:v>
                </c:pt>
                <c:pt idx="20341">
                  <c:v>394.529</c:v>
                </c:pt>
                <c:pt idx="20342">
                  <c:v>394.536</c:v>
                </c:pt>
                <c:pt idx="20343">
                  <c:v>394.54399999999998</c:v>
                </c:pt>
                <c:pt idx="20344">
                  <c:v>394.55200000000002</c:v>
                </c:pt>
                <c:pt idx="20345">
                  <c:v>394.56</c:v>
                </c:pt>
                <c:pt idx="20346">
                  <c:v>394.56700000000001</c:v>
                </c:pt>
                <c:pt idx="20347">
                  <c:v>394.57499999999999</c:v>
                </c:pt>
                <c:pt idx="20348">
                  <c:v>394.58300000000003</c:v>
                </c:pt>
                <c:pt idx="20349">
                  <c:v>394.59</c:v>
                </c:pt>
                <c:pt idx="20350">
                  <c:v>394.59699999999998</c:v>
                </c:pt>
                <c:pt idx="20351">
                  <c:v>394.60500000000002</c:v>
                </c:pt>
                <c:pt idx="20352">
                  <c:v>394.613</c:v>
                </c:pt>
                <c:pt idx="20353">
                  <c:v>394.62099999999998</c:v>
                </c:pt>
                <c:pt idx="20354">
                  <c:v>394.62799999999999</c:v>
                </c:pt>
                <c:pt idx="20355">
                  <c:v>394.63499999999999</c:v>
                </c:pt>
                <c:pt idx="20356">
                  <c:v>394.64299999999997</c:v>
                </c:pt>
                <c:pt idx="20357">
                  <c:v>394.65</c:v>
                </c:pt>
                <c:pt idx="20358">
                  <c:v>394.65800000000002</c:v>
                </c:pt>
                <c:pt idx="20359">
                  <c:v>394.666</c:v>
                </c:pt>
                <c:pt idx="20360">
                  <c:v>394.673</c:v>
                </c:pt>
                <c:pt idx="20361">
                  <c:v>394.68099999999998</c:v>
                </c:pt>
                <c:pt idx="20362">
                  <c:v>394.68799999999999</c:v>
                </c:pt>
                <c:pt idx="20363">
                  <c:v>394.702</c:v>
                </c:pt>
                <c:pt idx="20364">
                  <c:v>394.73599999999999</c:v>
                </c:pt>
                <c:pt idx="20365">
                  <c:v>394.79700000000003</c:v>
                </c:pt>
                <c:pt idx="20366">
                  <c:v>394.86700000000002</c:v>
                </c:pt>
                <c:pt idx="20367">
                  <c:v>394.91899999999998</c:v>
                </c:pt>
                <c:pt idx="20368">
                  <c:v>394.94</c:v>
                </c:pt>
                <c:pt idx="20369">
                  <c:v>394.94</c:v>
                </c:pt>
                <c:pt idx="20370">
                  <c:v>394.952</c:v>
                </c:pt>
                <c:pt idx="20371">
                  <c:v>395.005</c:v>
                </c:pt>
                <c:pt idx="20372">
                  <c:v>395.08699999999999</c:v>
                </c:pt>
                <c:pt idx="20373">
                  <c:v>395.17599999999999</c:v>
                </c:pt>
                <c:pt idx="20374">
                  <c:v>395.26</c:v>
                </c:pt>
                <c:pt idx="20375">
                  <c:v>395.34500000000003</c:v>
                </c:pt>
                <c:pt idx="20376">
                  <c:v>395.43299999999999</c:v>
                </c:pt>
                <c:pt idx="20377">
                  <c:v>395.52199999999999</c:v>
                </c:pt>
                <c:pt idx="20378">
                  <c:v>395.61200000000002</c:v>
                </c:pt>
                <c:pt idx="20379">
                  <c:v>395.69799999999998</c:v>
                </c:pt>
                <c:pt idx="20380">
                  <c:v>395.77499999999998</c:v>
                </c:pt>
                <c:pt idx="20381">
                  <c:v>395.84800000000001</c:v>
                </c:pt>
                <c:pt idx="20382">
                  <c:v>395.91699999999997</c:v>
                </c:pt>
                <c:pt idx="20383">
                  <c:v>395.97899999999998</c:v>
                </c:pt>
                <c:pt idx="20384">
                  <c:v>396.03500000000003</c:v>
                </c:pt>
                <c:pt idx="20385">
                  <c:v>396.08499999999998</c:v>
                </c:pt>
                <c:pt idx="20386">
                  <c:v>396.13299999999998</c:v>
                </c:pt>
                <c:pt idx="20387">
                  <c:v>396.17899999999997</c:v>
                </c:pt>
                <c:pt idx="20388">
                  <c:v>396.22399999999999</c:v>
                </c:pt>
                <c:pt idx="20389">
                  <c:v>396.26799999999997</c:v>
                </c:pt>
                <c:pt idx="20390">
                  <c:v>396.298</c:v>
                </c:pt>
                <c:pt idx="20391">
                  <c:v>396.298</c:v>
                </c:pt>
                <c:pt idx="20392">
                  <c:v>396.298</c:v>
                </c:pt>
                <c:pt idx="20393">
                  <c:v>396.298</c:v>
                </c:pt>
                <c:pt idx="20394">
                  <c:v>396.298</c:v>
                </c:pt>
                <c:pt idx="20395">
                  <c:v>396.298</c:v>
                </c:pt>
                <c:pt idx="20396">
                  <c:v>396.298</c:v>
                </c:pt>
                <c:pt idx="20397">
                  <c:v>396.298</c:v>
                </c:pt>
                <c:pt idx="20398">
                  <c:v>396.298</c:v>
                </c:pt>
                <c:pt idx="20399">
                  <c:v>396.298</c:v>
                </c:pt>
                <c:pt idx="20400">
                  <c:v>396.298</c:v>
                </c:pt>
                <c:pt idx="20401">
                  <c:v>396.30099999999999</c:v>
                </c:pt>
                <c:pt idx="20402">
                  <c:v>396.30700000000002</c:v>
                </c:pt>
                <c:pt idx="20403">
                  <c:v>396.31400000000002</c:v>
                </c:pt>
                <c:pt idx="20404">
                  <c:v>396.32100000000003</c:v>
                </c:pt>
                <c:pt idx="20405">
                  <c:v>396.32900000000001</c:v>
                </c:pt>
                <c:pt idx="20406">
                  <c:v>396.351</c:v>
                </c:pt>
                <c:pt idx="20407">
                  <c:v>396.40300000000002</c:v>
                </c:pt>
                <c:pt idx="20408">
                  <c:v>396.48200000000003</c:v>
                </c:pt>
                <c:pt idx="20409">
                  <c:v>396.57100000000003</c:v>
                </c:pt>
                <c:pt idx="20410">
                  <c:v>396.65899999999999</c:v>
                </c:pt>
                <c:pt idx="20411">
                  <c:v>396.74700000000001</c:v>
                </c:pt>
                <c:pt idx="20412">
                  <c:v>396.83600000000001</c:v>
                </c:pt>
                <c:pt idx="20413">
                  <c:v>396.91899999999998</c:v>
                </c:pt>
                <c:pt idx="20414">
                  <c:v>397.00400000000002</c:v>
                </c:pt>
                <c:pt idx="20415">
                  <c:v>397.08</c:v>
                </c:pt>
                <c:pt idx="20416">
                  <c:v>397.137</c:v>
                </c:pt>
                <c:pt idx="20417">
                  <c:v>397.16699999999997</c:v>
                </c:pt>
                <c:pt idx="20418">
                  <c:v>397.17200000000003</c:v>
                </c:pt>
                <c:pt idx="20419">
                  <c:v>397.17200000000003</c:v>
                </c:pt>
                <c:pt idx="20420">
                  <c:v>397.17200000000003</c:v>
                </c:pt>
                <c:pt idx="20421">
                  <c:v>397.17200000000003</c:v>
                </c:pt>
                <c:pt idx="20422">
                  <c:v>397.17200000000003</c:v>
                </c:pt>
                <c:pt idx="20423">
                  <c:v>397.17200000000003</c:v>
                </c:pt>
                <c:pt idx="20424">
                  <c:v>397.18900000000002</c:v>
                </c:pt>
                <c:pt idx="20425">
                  <c:v>397.221</c:v>
                </c:pt>
                <c:pt idx="20426">
                  <c:v>397.25700000000001</c:v>
                </c:pt>
                <c:pt idx="20427">
                  <c:v>397.29</c:v>
                </c:pt>
                <c:pt idx="20428">
                  <c:v>397.322</c:v>
                </c:pt>
                <c:pt idx="20429">
                  <c:v>397.35199999999998</c:v>
                </c:pt>
                <c:pt idx="20430">
                  <c:v>397.38400000000001</c:v>
                </c:pt>
                <c:pt idx="20431">
                  <c:v>397.42200000000003</c:v>
                </c:pt>
                <c:pt idx="20432">
                  <c:v>397.459</c:v>
                </c:pt>
                <c:pt idx="20433">
                  <c:v>397.48899999999998</c:v>
                </c:pt>
                <c:pt idx="20434">
                  <c:v>397.51900000000001</c:v>
                </c:pt>
                <c:pt idx="20435">
                  <c:v>397.55</c:v>
                </c:pt>
                <c:pt idx="20436">
                  <c:v>397.58199999999999</c:v>
                </c:pt>
                <c:pt idx="20437">
                  <c:v>397.613</c:v>
                </c:pt>
                <c:pt idx="20438">
                  <c:v>397.64499999999998</c:v>
                </c:pt>
                <c:pt idx="20439">
                  <c:v>397.67399999999998</c:v>
                </c:pt>
                <c:pt idx="20440">
                  <c:v>397.697</c:v>
                </c:pt>
                <c:pt idx="20441">
                  <c:v>397.71600000000001</c:v>
                </c:pt>
                <c:pt idx="20442">
                  <c:v>397.73399999999998</c:v>
                </c:pt>
                <c:pt idx="20443">
                  <c:v>397.74900000000002</c:v>
                </c:pt>
                <c:pt idx="20444">
                  <c:v>397.755</c:v>
                </c:pt>
                <c:pt idx="20445">
                  <c:v>397.75599999999997</c:v>
                </c:pt>
                <c:pt idx="20446">
                  <c:v>397.75599999999997</c:v>
                </c:pt>
                <c:pt idx="20447">
                  <c:v>397.75599999999997</c:v>
                </c:pt>
                <c:pt idx="20448">
                  <c:v>397.75599999999997</c:v>
                </c:pt>
                <c:pt idx="20449">
                  <c:v>397.75599999999997</c:v>
                </c:pt>
                <c:pt idx="20450">
                  <c:v>397.75599999999997</c:v>
                </c:pt>
                <c:pt idx="20451">
                  <c:v>397.75599999999997</c:v>
                </c:pt>
                <c:pt idx="20452">
                  <c:v>397.75700000000001</c:v>
                </c:pt>
                <c:pt idx="20453">
                  <c:v>397.77600000000001</c:v>
                </c:pt>
                <c:pt idx="20454">
                  <c:v>397.82</c:v>
                </c:pt>
                <c:pt idx="20455">
                  <c:v>397.88600000000002</c:v>
                </c:pt>
                <c:pt idx="20456">
                  <c:v>397.95400000000001</c:v>
                </c:pt>
                <c:pt idx="20457">
                  <c:v>398.01299999999998</c:v>
                </c:pt>
                <c:pt idx="20458">
                  <c:v>398.06400000000002</c:v>
                </c:pt>
                <c:pt idx="20459">
                  <c:v>398.10899999999998</c:v>
                </c:pt>
                <c:pt idx="20460">
                  <c:v>398.142</c:v>
                </c:pt>
                <c:pt idx="20461">
                  <c:v>398.16</c:v>
                </c:pt>
                <c:pt idx="20462">
                  <c:v>398.17500000000001</c:v>
                </c:pt>
                <c:pt idx="20463">
                  <c:v>398.19600000000003</c:v>
                </c:pt>
                <c:pt idx="20464">
                  <c:v>398.226</c:v>
                </c:pt>
                <c:pt idx="20465">
                  <c:v>398.25</c:v>
                </c:pt>
                <c:pt idx="20466">
                  <c:v>398.26600000000002</c:v>
                </c:pt>
                <c:pt idx="20467">
                  <c:v>398.29199999999997</c:v>
                </c:pt>
                <c:pt idx="20468">
                  <c:v>398.32100000000003</c:v>
                </c:pt>
                <c:pt idx="20469">
                  <c:v>398.34800000000001</c:v>
                </c:pt>
                <c:pt idx="20470">
                  <c:v>398.36900000000003</c:v>
                </c:pt>
                <c:pt idx="20471">
                  <c:v>398.38499999999999</c:v>
                </c:pt>
                <c:pt idx="20472">
                  <c:v>398.40199999999999</c:v>
                </c:pt>
                <c:pt idx="20473">
                  <c:v>398.42</c:v>
                </c:pt>
                <c:pt idx="20474">
                  <c:v>398.44</c:v>
                </c:pt>
                <c:pt idx="20475">
                  <c:v>398.46199999999999</c:v>
                </c:pt>
                <c:pt idx="20476">
                  <c:v>398.483</c:v>
                </c:pt>
                <c:pt idx="20477">
                  <c:v>398.50099999999998</c:v>
                </c:pt>
                <c:pt idx="20478">
                  <c:v>398.51100000000002</c:v>
                </c:pt>
                <c:pt idx="20479">
                  <c:v>398.51400000000001</c:v>
                </c:pt>
                <c:pt idx="20480">
                  <c:v>398.51400000000001</c:v>
                </c:pt>
                <c:pt idx="20481">
                  <c:v>398.51400000000001</c:v>
                </c:pt>
                <c:pt idx="20482">
                  <c:v>398.51400000000001</c:v>
                </c:pt>
                <c:pt idx="20483">
                  <c:v>398.51400000000001</c:v>
                </c:pt>
                <c:pt idx="20484">
                  <c:v>398.51400000000001</c:v>
                </c:pt>
                <c:pt idx="20485">
                  <c:v>398.51400000000001</c:v>
                </c:pt>
                <c:pt idx="20486">
                  <c:v>398.51900000000001</c:v>
                </c:pt>
                <c:pt idx="20487">
                  <c:v>398.524</c:v>
                </c:pt>
                <c:pt idx="20488">
                  <c:v>398.53</c:v>
                </c:pt>
                <c:pt idx="20489">
                  <c:v>398.53899999999999</c:v>
                </c:pt>
                <c:pt idx="20490">
                  <c:v>398.56900000000002</c:v>
                </c:pt>
                <c:pt idx="20491">
                  <c:v>398.59399999999999</c:v>
                </c:pt>
                <c:pt idx="20492">
                  <c:v>398.62099999999998</c:v>
                </c:pt>
                <c:pt idx="20493">
                  <c:v>398.67099999999999</c:v>
                </c:pt>
                <c:pt idx="20494">
                  <c:v>398.74900000000002</c:v>
                </c:pt>
                <c:pt idx="20495">
                  <c:v>398.83800000000002</c:v>
                </c:pt>
                <c:pt idx="20496">
                  <c:v>398.92700000000002</c:v>
                </c:pt>
                <c:pt idx="20497">
                  <c:v>399.01499999999999</c:v>
                </c:pt>
                <c:pt idx="20498">
                  <c:v>399.10399999999998</c:v>
                </c:pt>
                <c:pt idx="20499">
                  <c:v>399.185</c:v>
                </c:pt>
                <c:pt idx="20500">
                  <c:v>399.27</c:v>
                </c:pt>
                <c:pt idx="20501">
                  <c:v>399.35199999999998</c:v>
                </c:pt>
                <c:pt idx="20502">
                  <c:v>399.38799999999998</c:v>
                </c:pt>
                <c:pt idx="20503">
                  <c:v>399.38799999999998</c:v>
                </c:pt>
                <c:pt idx="20504">
                  <c:v>399.38799999999998</c:v>
                </c:pt>
                <c:pt idx="20505">
                  <c:v>399.38799999999998</c:v>
                </c:pt>
                <c:pt idx="20506">
                  <c:v>399.38799999999998</c:v>
                </c:pt>
                <c:pt idx="20507">
                  <c:v>399.38799999999998</c:v>
                </c:pt>
                <c:pt idx="20508">
                  <c:v>399.38799999999998</c:v>
                </c:pt>
                <c:pt idx="20509">
                  <c:v>399.39100000000002</c:v>
                </c:pt>
                <c:pt idx="20510">
                  <c:v>399.42599999999999</c:v>
                </c:pt>
                <c:pt idx="20511">
                  <c:v>399.483</c:v>
                </c:pt>
                <c:pt idx="20512">
                  <c:v>399.53300000000002</c:v>
                </c:pt>
                <c:pt idx="20513">
                  <c:v>399.59100000000001</c:v>
                </c:pt>
                <c:pt idx="20514">
                  <c:v>399.64699999999999</c:v>
                </c:pt>
                <c:pt idx="20515">
                  <c:v>399.673</c:v>
                </c:pt>
                <c:pt idx="20516">
                  <c:v>399.673</c:v>
                </c:pt>
                <c:pt idx="20517">
                  <c:v>399.673</c:v>
                </c:pt>
                <c:pt idx="20518">
                  <c:v>399.673</c:v>
                </c:pt>
                <c:pt idx="20519">
                  <c:v>399.673</c:v>
                </c:pt>
                <c:pt idx="20520">
                  <c:v>399.71300000000002</c:v>
                </c:pt>
                <c:pt idx="20521">
                  <c:v>399.71499999999997</c:v>
                </c:pt>
                <c:pt idx="20522">
                  <c:v>399.73200000000003</c:v>
                </c:pt>
                <c:pt idx="20523">
                  <c:v>399.774</c:v>
                </c:pt>
                <c:pt idx="20524">
                  <c:v>399.80599999999998</c:v>
                </c:pt>
                <c:pt idx="20525">
                  <c:v>399.82400000000001</c:v>
                </c:pt>
                <c:pt idx="20526">
                  <c:v>399.82499999999999</c:v>
                </c:pt>
                <c:pt idx="20527">
                  <c:v>399.82499999999999</c:v>
                </c:pt>
                <c:pt idx="20528">
                  <c:v>399.82499999999999</c:v>
                </c:pt>
                <c:pt idx="20529">
                  <c:v>399.82499999999999</c:v>
                </c:pt>
                <c:pt idx="20530">
                  <c:v>399.82799999999997</c:v>
                </c:pt>
                <c:pt idx="20531">
                  <c:v>399.84500000000003</c:v>
                </c:pt>
                <c:pt idx="20532">
                  <c:v>399.86200000000002</c:v>
                </c:pt>
                <c:pt idx="20533">
                  <c:v>399.86200000000002</c:v>
                </c:pt>
                <c:pt idx="20534">
                  <c:v>399.86200000000002</c:v>
                </c:pt>
                <c:pt idx="20535">
                  <c:v>399.86200000000002</c:v>
                </c:pt>
                <c:pt idx="20536">
                  <c:v>399.86500000000001</c:v>
                </c:pt>
                <c:pt idx="20537">
                  <c:v>399.87</c:v>
                </c:pt>
                <c:pt idx="20538">
                  <c:v>399.87700000000001</c:v>
                </c:pt>
                <c:pt idx="20539">
                  <c:v>399.88499999999999</c:v>
                </c:pt>
                <c:pt idx="20540">
                  <c:v>399.892</c:v>
                </c:pt>
                <c:pt idx="20541">
                  <c:v>399.899</c:v>
                </c:pt>
                <c:pt idx="20542">
                  <c:v>399.90699999999998</c:v>
                </c:pt>
                <c:pt idx="20543">
                  <c:v>399.91399999999999</c:v>
                </c:pt>
                <c:pt idx="20544">
                  <c:v>399.92099999999999</c:v>
                </c:pt>
                <c:pt idx="20545">
                  <c:v>399.92899999999997</c:v>
                </c:pt>
                <c:pt idx="20546">
                  <c:v>399.93700000000001</c:v>
                </c:pt>
                <c:pt idx="20547">
                  <c:v>399.94600000000003</c:v>
                </c:pt>
                <c:pt idx="20548">
                  <c:v>399.95499999999998</c:v>
                </c:pt>
                <c:pt idx="20549">
                  <c:v>399.964</c:v>
                </c:pt>
                <c:pt idx="20550">
                  <c:v>399.97500000000002</c:v>
                </c:pt>
                <c:pt idx="20551">
                  <c:v>399.99</c:v>
                </c:pt>
                <c:pt idx="20552">
                  <c:v>400.00099999999998</c:v>
                </c:pt>
                <c:pt idx="20553">
                  <c:v>400.01</c:v>
                </c:pt>
                <c:pt idx="20554">
                  <c:v>400.01900000000001</c:v>
                </c:pt>
                <c:pt idx="20555">
                  <c:v>400.029</c:v>
                </c:pt>
                <c:pt idx="20556">
                  <c:v>400.04</c:v>
                </c:pt>
                <c:pt idx="20557">
                  <c:v>400.05</c:v>
                </c:pt>
                <c:pt idx="20558">
                  <c:v>400.06</c:v>
                </c:pt>
                <c:pt idx="20559">
                  <c:v>400.07100000000003</c:v>
                </c:pt>
                <c:pt idx="20560">
                  <c:v>400.08</c:v>
                </c:pt>
                <c:pt idx="20561">
                  <c:v>400.089</c:v>
                </c:pt>
                <c:pt idx="20562">
                  <c:v>400.101</c:v>
                </c:pt>
                <c:pt idx="20563">
                  <c:v>400.113</c:v>
                </c:pt>
                <c:pt idx="20564">
                  <c:v>400.12599999999998</c:v>
                </c:pt>
                <c:pt idx="20565">
                  <c:v>400.137</c:v>
                </c:pt>
                <c:pt idx="20566">
                  <c:v>400.14699999999999</c:v>
                </c:pt>
                <c:pt idx="20567">
                  <c:v>400.15600000000001</c:v>
                </c:pt>
                <c:pt idx="20568">
                  <c:v>400.16699999999997</c:v>
                </c:pt>
                <c:pt idx="20569">
                  <c:v>400.178</c:v>
                </c:pt>
                <c:pt idx="20570">
                  <c:v>400.18900000000002</c:v>
                </c:pt>
                <c:pt idx="20571">
                  <c:v>400.21699999999998</c:v>
                </c:pt>
                <c:pt idx="20572">
                  <c:v>400.26400000000001</c:v>
                </c:pt>
                <c:pt idx="20573">
                  <c:v>400.32100000000003</c:v>
                </c:pt>
                <c:pt idx="20574">
                  <c:v>400.39</c:v>
                </c:pt>
                <c:pt idx="20575">
                  <c:v>400.46699999999998</c:v>
                </c:pt>
                <c:pt idx="20576">
                  <c:v>400.54300000000001</c:v>
                </c:pt>
                <c:pt idx="20577">
                  <c:v>400.60399999999998</c:v>
                </c:pt>
                <c:pt idx="20578">
                  <c:v>400.65</c:v>
                </c:pt>
                <c:pt idx="20579">
                  <c:v>400.69200000000001</c:v>
                </c:pt>
                <c:pt idx="20580">
                  <c:v>400.73099999999999</c:v>
                </c:pt>
                <c:pt idx="20581">
                  <c:v>400.77100000000002</c:v>
                </c:pt>
                <c:pt idx="20582">
                  <c:v>400.81299999999999</c:v>
                </c:pt>
                <c:pt idx="20583">
                  <c:v>400.85599999999999</c:v>
                </c:pt>
                <c:pt idx="20584">
                  <c:v>400.88799999999998</c:v>
                </c:pt>
                <c:pt idx="20585">
                  <c:v>400.904</c:v>
                </c:pt>
                <c:pt idx="20586">
                  <c:v>400.93700000000001</c:v>
                </c:pt>
                <c:pt idx="20587">
                  <c:v>400.96699999999998</c:v>
                </c:pt>
                <c:pt idx="20588">
                  <c:v>400.99700000000001</c:v>
                </c:pt>
                <c:pt idx="20589">
                  <c:v>401.029</c:v>
                </c:pt>
                <c:pt idx="20590">
                  <c:v>401.05500000000001</c:v>
                </c:pt>
                <c:pt idx="20591">
                  <c:v>401.065</c:v>
                </c:pt>
                <c:pt idx="20592">
                  <c:v>401.06900000000002</c:v>
                </c:pt>
                <c:pt idx="20593">
                  <c:v>401.06900000000002</c:v>
                </c:pt>
                <c:pt idx="20594">
                  <c:v>401.06900000000002</c:v>
                </c:pt>
                <c:pt idx="20595">
                  <c:v>401.06900000000002</c:v>
                </c:pt>
                <c:pt idx="20596">
                  <c:v>401.07</c:v>
                </c:pt>
                <c:pt idx="20597">
                  <c:v>401.089</c:v>
                </c:pt>
                <c:pt idx="20598">
                  <c:v>401.14800000000002</c:v>
                </c:pt>
                <c:pt idx="20599">
                  <c:v>401.23</c:v>
                </c:pt>
                <c:pt idx="20600">
                  <c:v>401.29700000000003</c:v>
                </c:pt>
                <c:pt idx="20601">
                  <c:v>401.358</c:v>
                </c:pt>
                <c:pt idx="20602">
                  <c:v>401.39600000000002</c:v>
                </c:pt>
                <c:pt idx="20603">
                  <c:v>401.41199999999998</c:v>
                </c:pt>
                <c:pt idx="20604">
                  <c:v>401.41199999999998</c:v>
                </c:pt>
                <c:pt idx="20605">
                  <c:v>401.41199999999998</c:v>
                </c:pt>
                <c:pt idx="20606">
                  <c:v>401.42700000000002</c:v>
                </c:pt>
                <c:pt idx="20607">
                  <c:v>401.464</c:v>
                </c:pt>
                <c:pt idx="20608">
                  <c:v>401.51600000000002</c:v>
                </c:pt>
                <c:pt idx="20609">
                  <c:v>401.57</c:v>
                </c:pt>
                <c:pt idx="20610">
                  <c:v>401.61799999999999</c:v>
                </c:pt>
                <c:pt idx="20611">
                  <c:v>401.66800000000001</c:v>
                </c:pt>
                <c:pt idx="20612">
                  <c:v>401.71600000000001</c:v>
                </c:pt>
                <c:pt idx="20613">
                  <c:v>401.75099999999998</c:v>
                </c:pt>
                <c:pt idx="20614">
                  <c:v>401.78300000000002</c:v>
                </c:pt>
                <c:pt idx="20615">
                  <c:v>401.81599999999997</c:v>
                </c:pt>
                <c:pt idx="20616">
                  <c:v>401.851</c:v>
                </c:pt>
                <c:pt idx="20617">
                  <c:v>401.887</c:v>
                </c:pt>
                <c:pt idx="20618">
                  <c:v>401.92200000000003</c:v>
                </c:pt>
                <c:pt idx="20619">
                  <c:v>401.95800000000003</c:v>
                </c:pt>
                <c:pt idx="20620">
                  <c:v>401.99400000000003</c:v>
                </c:pt>
                <c:pt idx="20621">
                  <c:v>402.03</c:v>
                </c:pt>
                <c:pt idx="20622">
                  <c:v>402.06299999999999</c:v>
                </c:pt>
                <c:pt idx="20623">
                  <c:v>402.08800000000002</c:v>
                </c:pt>
                <c:pt idx="20624">
                  <c:v>402.10599999999999</c:v>
                </c:pt>
                <c:pt idx="20625">
                  <c:v>402.12</c:v>
                </c:pt>
                <c:pt idx="20626">
                  <c:v>402.12</c:v>
                </c:pt>
                <c:pt idx="20627">
                  <c:v>402.12</c:v>
                </c:pt>
                <c:pt idx="20628">
                  <c:v>402.12</c:v>
                </c:pt>
                <c:pt idx="20629">
                  <c:v>402.12</c:v>
                </c:pt>
                <c:pt idx="20630">
                  <c:v>402.12</c:v>
                </c:pt>
                <c:pt idx="20631">
                  <c:v>402.12099999999998</c:v>
                </c:pt>
                <c:pt idx="20632">
                  <c:v>402.13600000000002</c:v>
                </c:pt>
                <c:pt idx="20633">
                  <c:v>402.16699999999997</c:v>
                </c:pt>
                <c:pt idx="20634">
                  <c:v>402.23</c:v>
                </c:pt>
                <c:pt idx="20635">
                  <c:v>402.31599999999997</c:v>
                </c:pt>
                <c:pt idx="20636">
                  <c:v>402.399</c:v>
                </c:pt>
                <c:pt idx="20637">
                  <c:v>402.48200000000003</c:v>
                </c:pt>
                <c:pt idx="20638">
                  <c:v>402.54399999999998</c:v>
                </c:pt>
                <c:pt idx="20639">
                  <c:v>402.58699999999999</c:v>
                </c:pt>
                <c:pt idx="20640">
                  <c:v>402.60500000000002</c:v>
                </c:pt>
                <c:pt idx="20641">
                  <c:v>402.60500000000002</c:v>
                </c:pt>
                <c:pt idx="20642">
                  <c:v>402.60500000000002</c:v>
                </c:pt>
                <c:pt idx="20643">
                  <c:v>402.60500000000002</c:v>
                </c:pt>
                <c:pt idx="20644">
                  <c:v>402.60500000000002</c:v>
                </c:pt>
                <c:pt idx="20645">
                  <c:v>402.608</c:v>
                </c:pt>
                <c:pt idx="20646">
                  <c:v>402.61399999999998</c:v>
                </c:pt>
                <c:pt idx="20647">
                  <c:v>402.62099999999998</c:v>
                </c:pt>
                <c:pt idx="20648">
                  <c:v>402.63</c:v>
                </c:pt>
                <c:pt idx="20649">
                  <c:v>402.63900000000001</c:v>
                </c:pt>
                <c:pt idx="20650">
                  <c:v>402.64800000000002</c:v>
                </c:pt>
                <c:pt idx="20651">
                  <c:v>402.65699999999998</c:v>
                </c:pt>
                <c:pt idx="20652">
                  <c:v>402.66699999999997</c:v>
                </c:pt>
                <c:pt idx="20653">
                  <c:v>402.67599999999999</c:v>
                </c:pt>
                <c:pt idx="20654">
                  <c:v>402.71</c:v>
                </c:pt>
                <c:pt idx="20655">
                  <c:v>402.78300000000002</c:v>
                </c:pt>
                <c:pt idx="20656">
                  <c:v>402.86900000000003</c:v>
                </c:pt>
                <c:pt idx="20657">
                  <c:v>402.959</c:v>
                </c:pt>
                <c:pt idx="20658">
                  <c:v>403.05</c:v>
                </c:pt>
                <c:pt idx="20659">
                  <c:v>403.13900000000001</c:v>
                </c:pt>
                <c:pt idx="20660">
                  <c:v>403.226</c:v>
                </c:pt>
                <c:pt idx="20661">
                  <c:v>403.31200000000001</c:v>
                </c:pt>
                <c:pt idx="20662">
                  <c:v>403.39400000000001</c:v>
                </c:pt>
                <c:pt idx="20663">
                  <c:v>403.47899999999998</c:v>
                </c:pt>
                <c:pt idx="20664">
                  <c:v>403.56900000000002</c:v>
                </c:pt>
                <c:pt idx="20665">
                  <c:v>403.65899999999999</c:v>
                </c:pt>
                <c:pt idx="20666">
                  <c:v>403.74200000000002</c:v>
                </c:pt>
                <c:pt idx="20667">
                  <c:v>403.82299999999998</c:v>
                </c:pt>
                <c:pt idx="20668">
                  <c:v>403.90600000000001</c:v>
                </c:pt>
                <c:pt idx="20669">
                  <c:v>403.99</c:v>
                </c:pt>
                <c:pt idx="20670">
                  <c:v>404.07600000000002</c:v>
                </c:pt>
                <c:pt idx="20671">
                  <c:v>404.16300000000001</c:v>
                </c:pt>
                <c:pt idx="20672">
                  <c:v>404.24400000000003</c:v>
                </c:pt>
                <c:pt idx="20673">
                  <c:v>404.31299999999999</c:v>
                </c:pt>
                <c:pt idx="20674">
                  <c:v>404.38200000000001</c:v>
                </c:pt>
                <c:pt idx="20675">
                  <c:v>404.44400000000002</c:v>
                </c:pt>
                <c:pt idx="20676">
                  <c:v>404.5</c:v>
                </c:pt>
                <c:pt idx="20677">
                  <c:v>404.55900000000003</c:v>
                </c:pt>
                <c:pt idx="20678">
                  <c:v>404.61799999999999</c:v>
                </c:pt>
                <c:pt idx="20679">
                  <c:v>404.67599999999999</c:v>
                </c:pt>
                <c:pt idx="20680">
                  <c:v>404.72699999999998</c:v>
                </c:pt>
                <c:pt idx="20681">
                  <c:v>404.77300000000002</c:v>
                </c:pt>
                <c:pt idx="20682">
                  <c:v>404.815</c:v>
                </c:pt>
                <c:pt idx="20683">
                  <c:v>404.85500000000002</c:v>
                </c:pt>
                <c:pt idx="20684">
                  <c:v>404.88900000000001</c:v>
                </c:pt>
                <c:pt idx="20685">
                  <c:v>404.91500000000002</c:v>
                </c:pt>
                <c:pt idx="20686">
                  <c:v>404.94600000000003</c:v>
                </c:pt>
                <c:pt idx="20687">
                  <c:v>404.97300000000001</c:v>
                </c:pt>
                <c:pt idx="20688">
                  <c:v>405</c:v>
                </c:pt>
                <c:pt idx="20689">
                  <c:v>405.029</c:v>
                </c:pt>
                <c:pt idx="20690">
                  <c:v>405.05500000000001</c:v>
                </c:pt>
                <c:pt idx="20691">
                  <c:v>405.06400000000002</c:v>
                </c:pt>
                <c:pt idx="20692">
                  <c:v>405.06400000000002</c:v>
                </c:pt>
                <c:pt idx="20693">
                  <c:v>405.06400000000002</c:v>
                </c:pt>
                <c:pt idx="20694">
                  <c:v>405.06400000000002</c:v>
                </c:pt>
                <c:pt idx="20695">
                  <c:v>405.06400000000002</c:v>
                </c:pt>
                <c:pt idx="20696">
                  <c:v>405.06400000000002</c:v>
                </c:pt>
                <c:pt idx="20697">
                  <c:v>405.06400000000002</c:v>
                </c:pt>
                <c:pt idx="20698">
                  <c:v>405.06400000000002</c:v>
                </c:pt>
                <c:pt idx="20699">
                  <c:v>405.06400000000002</c:v>
                </c:pt>
                <c:pt idx="20700">
                  <c:v>405.06400000000002</c:v>
                </c:pt>
                <c:pt idx="20701">
                  <c:v>405.06400000000002</c:v>
                </c:pt>
                <c:pt idx="20702">
                  <c:v>405.06400000000002</c:v>
                </c:pt>
                <c:pt idx="20703">
                  <c:v>405.06400000000002</c:v>
                </c:pt>
                <c:pt idx="20704">
                  <c:v>405.08199999999999</c:v>
                </c:pt>
                <c:pt idx="20705">
                  <c:v>405.13600000000002</c:v>
                </c:pt>
                <c:pt idx="20706">
                  <c:v>405.21300000000002</c:v>
                </c:pt>
                <c:pt idx="20707">
                  <c:v>405.29700000000003</c:v>
                </c:pt>
                <c:pt idx="20708">
                  <c:v>405.38400000000001</c:v>
                </c:pt>
                <c:pt idx="20709">
                  <c:v>405.47500000000002</c:v>
                </c:pt>
                <c:pt idx="20710">
                  <c:v>405.56200000000001</c:v>
                </c:pt>
                <c:pt idx="20711">
                  <c:v>405.642</c:v>
                </c:pt>
                <c:pt idx="20712">
                  <c:v>405.72199999999998</c:v>
                </c:pt>
                <c:pt idx="20713">
                  <c:v>405.80099999999999</c:v>
                </c:pt>
                <c:pt idx="20714">
                  <c:v>405.87599999999998</c:v>
                </c:pt>
                <c:pt idx="20715">
                  <c:v>405.93700000000001</c:v>
                </c:pt>
                <c:pt idx="20716">
                  <c:v>405.99200000000002</c:v>
                </c:pt>
                <c:pt idx="20717">
                  <c:v>406.04700000000003</c:v>
                </c:pt>
                <c:pt idx="20718">
                  <c:v>406.1</c:v>
                </c:pt>
                <c:pt idx="20719">
                  <c:v>406.15300000000002</c:v>
                </c:pt>
                <c:pt idx="20720">
                  <c:v>406.20600000000002</c:v>
                </c:pt>
                <c:pt idx="20721">
                  <c:v>406.26100000000002</c:v>
                </c:pt>
                <c:pt idx="20722">
                  <c:v>406.315</c:v>
                </c:pt>
                <c:pt idx="20723">
                  <c:v>406.36599999999999</c:v>
                </c:pt>
                <c:pt idx="20724">
                  <c:v>406.41300000000001</c:v>
                </c:pt>
                <c:pt idx="20725">
                  <c:v>406.45600000000002</c:v>
                </c:pt>
                <c:pt idx="20726">
                  <c:v>406.50200000000001</c:v>
                </c:pt>
                <c:pt idx="20727">
                  <c:v>406.548</c:v>
                </c:pt>
                <c:pt idx="20728">
                  <c:v>406.59399999999999</c:v>
                </c:pt>
                <c:pt idx="20729">
                  <c:v>406.63099999999997</c:v>
                </c:pt>
                <c:pt idx="20730">
                  <c:v>406.66300000000001</c:v>
                </c:pt>
                <c:pt idx="20731">
                  <c:v>406.70299999999997</c:v>
                </c:pt>
                <c:pt idx="20732">
                  <c:v>406.75</c:v>
                </c:pt>
                <c:pt idx="20733">
                  <c:v>406.798</c:v>
                </c:pt>
                <c:pt idx="20734">
                  <c:v>406.846</c:v>
                </c:pt>
                <c:pt idx="20735">
                  <c:v>406.89499999999998</c:v>
                </c:pt>
                <c:pt idx="20736">
                  <c:v>406.947</c:v>
                </c:pt>
                <c:pt idx="20737">
                  <c:v>406.99799999999999</c:v>
                </c:pt>
                <c:pt idx="20738">
                  <c:v>407.04500000000002</c:v>
                </c:pt>
                <c:pt idx="20739">
                  <c:v>407.09</c:v>
                </c:pt>
                <c:pt idx="20740">
                  <c:v>407.13499999999999</c:v>
                </c:pt>
                <c:pt idx="20741">
                  <c:v>407.17700000000002</c:v>
                </c:pt>
                <c:pt idx="20742">
                  <c:v>407.22</c:v>
                </c:pt>
                <c:pt idx="20743">
                  <c:v>407.25299999999999</c:v>
                </c:pt>
                <c:pt idx="20744">
                  <c:v>407.26900000000001</c:v>
                </c:pt>
                <c:pt idx="20745">
                  <c:v>407.28899999999999</c:v>
                </c:pt>
                <c:pt idx="20746">
                  <c:v>407.33100000000002</c:v>
                </c:pt>
                <c:pt idx="20747">
                  <c:v>407.37599999999998</c:v>
                </c:pt>
                <c:pt idx="20748">
                  <c:v>407.42399999999998</c:v>
                </c:pt>
                <c:pt idx="20749">
                  <c:v>407.46899999999999</c:v>
                </c:pt>
                <c:pt idx="20750">
                  <c:v>407.51100000000002</c:v>
                </c:pt>
                <c:pt idx="20751">
                  <c:v>407.55099999999999</c:v>
                </c:pt>
                <c:pt idx="20752">
                  <c:v>407.584</c:v>
                </c:pt>
                <c:pt idx="20753">
                  <c:v>407.61399999999998</c:v>
                </c:pt>
                <c:pt idx="20754">
                  <c:v>407.65300000000002</c:v>
                </c:pt>
                <c:pt idx="20755">
                  <c:v>407.69900000000001</c:v>
                </c:pt>
                <c:pt idx="20756">
                  <c:v>407.74200000000002</c:v>
                </c:pt>
                <c:pt idx="20757">
                  <c:v>407.786</c:v>
                </c:pt>
                <c:pt idx="20758">
                  <c:v>407.827</c:v>
                </c:pt>
                <c:pt idx="20759">
                  <c:v>407.86900000000003</c:v>
                </c:pt>
                <c:pt idx="20760">
                  <c:v>407.91</c:v>
                </c:pt>
                <c:pt idx="20761">
                  <c:v>407.952</c:v>
                </c:pt>
                <c:pt idx="20762">
                  <c:v>407.99400000000003</c:v>
                </c:pt>
                <c:pt idx="20763">
                  <c:v>408.03699999999998</c:v>
                </c:pt>
                <c:pt idx="20764">
                  <c:v>408.08</c:v>
                </c:pt>
                <c:pt idx="20765">
                  <c:v>408.12400000000002</c:v>
                </c:pt>
                <c:pt idx="20766">
                  <c:v>408.166</c:v>
                </c:pt>
                <c:pt idx="20767">
                  <c:v>408.19900000000001</c:v>
                </c:pt>
                <c:pt idx="20768">
                  <c:v>408.20699999999999</c:v>
                </c:pt>
                <c:pt idx="20769">
                  <c:v>408.20699999999999</c:v>
                </c:pt>
                <c:pt idx="20770">
                  <c:v>408.20699999999999</c:v>
                </c:pt>
                <c:pt idx="20771">
                  <c:v>408.20699999999999</c:v>
                </c:pt>
                <c:pt idx="20772">
                  <c:v>408.20699999999999</c:v>
                </c:pt>
                <c:pt idx="20773">
                  <c:v>408.21</c:v>
                </c:pt>
                <c:pt idx="20774">
                  <c:v>408.214</c:v>
                </c:pt>
                <c:pt idx="20775">
                  <c:v>408.221</c:v>
                </c:pt>
                <c:pt idx="20776">
                  <c:v>408.22899999999998</c:v>
                </c:pt>
                <c:pt idx="20777">
                  <c:v>408.23899999999998</c:v>
                </c:pt>
                <c:pt idx="20778">
                  <c:v>408.24799999999999</c:v>
                </c:pt>
                <c:pt idx="20779">
                  <c:v>408.25799999999998</c:v>
                </c:pt>
                <c:pt idx="20780">
                  <c:v>408.267</c:v>
                </c:pt>
                <c:pt idx="20781">
                  <c:v>408.27600000000001</c:v>
                </c:pt>
                <c:pt idx="20782">
                  <c:v>408.286</c:v>
                </c:pt>
                <c:pt idx="20783">
                  <c:v>408.29500000000002</c:v>
                </c:pt>
                <c:pt idx="20784">
                  <c:v>408.30399999999997</c:v>
                </c:pt>
                <c:pt idx="20785">
                  <c:v>408.31299999999999</c:v>
                </c:pt>
                <c:pt idx="20786">
                  <c:v>408.32299999999998</c:v>
                </c:pt>
                <c:pt idx="20787">
                  <c:v>408.33199999999999</c:v>
                </c:pt>
                <c:pt idx="20788">
                  <c:v>408.34100000000001</c:v>
                </c:pt>
                <c:pt idx="20789">
                  <c:v>408.351</c:v>
                </c:pt>
                <c:pt idx="20790">
                  <c:v>408.36</c:v>
                </c:pt>
                <c:pt idx="20791">
                  <c:v>408.36900000000003</c:v>
                </c:pt>
                <c:pt idx="20792">
                  <c:v>408.37799999999999</c:v>
                </c:pt>
                <c:pt idx="20793">
                  <c:v>408.387</c:v>
                </c:pt>
                <c:pt idx="20794">
                  <c:v>408.39699999999999</c:v>
                </c:pt>
                <c:pt idx="20795">
                  <c:v>408.40600000000001</c:v>
                </c:pt>
                <c:pt idx="20796">
                  <c:v>408.41500000000002</c:v>
                </c:pt>
                <c:pt idx="20797">
                  <c:v>408.42500000000001</c:v>
                </c:pt>
                <c:pt idx="20798">
                  <c:v>408.44200000000001</c:v>
                </c:pt>
                <c:pt idx="20799">
                  <c:v>408.483</c:v>
                </c:pt>
                <c:pt idx="20800">
                  <c:v>408.56200000000001</c:v>
                </c:pt>
                <c:pt idx="20801">
                  <c:v>408.65</c:v>
                </c:pt>
                <c:pt idx="20802">
                  <c:v>408.73899999999998</c:v>
                </c:pt>
                <c:pt idx="20803">
                  <c:v>408.827</c:v>
                </c:pt>
                <c:pt idx="20804">
                  <c:v>408.91399999999999</c:v>
                </c:pt>
                <c:pt idx="20805">
                  <c:v>409.00099999999998</c:v>
                </c:pt>
                <c:pt idx="20806">
                  <c:v>409.08699999999999</c:v>
                </c:pt>
                <c:pt idx="20807">
                  <c:v>409.173</c:v>
                </c:pt>
                <c:pt idx="20808">
                  <c:v>409.26100000000002</c:v>
                </c:pt>
                <c:pt idx="20809">
                  <c:v>409.35199999999998</c:v>
                </c:pt>
                <c:pt idx="20810">
                  <c:v>409.44099999999997</c:v>
                </c:pt>
                <c:pt idx="20811">
                  <c:v>409.517</c:v>
                </c:pt>
                <c:pt idx="20812">
                  <c:v>409.59100000000001</c:v>
                </c:pt>
                <c:pt idx="20813">
                  <c:v>409.65499999999997</c:v>
                </c:pt>
                <c:pt idx="20814">
                  <c:v>409.70600000000002</c:v>
                </c:pt>
                <c:pt idx="20815">
                  <c:v>409.75200000000001</c:v>
                </c:pt>
                <c:pt idx="20816">
                  <c:v>409.79700000000003</c:v>
                </c:pt>
                <c:pt idx="20817">
                  <c:v>409.84100000000001</c:v>
                </c:pt>
                <c:pt idx="20818">
                  <c:v>409.88400000000001</c:v>
                </c:pt>
                <c:pt idx="20819">
                  <c:v>409.92500000000001</c:v>
                </c:pt>
                <c:pt idx="20820">
                  <c:v>409.96499999999997</c:v>
                </c:pt>
                <c:pt idx="20821">
                  <c:v>410.00099999999998</c:v>
                </c:pt>
                <c:pt idx="20822">
                  <c:v>410.03300000000002</c:v>
                </c:pt>
                <c:pt idx="20823">
                  <c:v>410.05500000000001</c:v>
                </c:pt>
                <c:pt idx="20824">
                  <c:v>410.06799999999998</c:v>
                </c:pt>
                <c:pt idx="20825">
                  <c:v>410.06799999999998</c:v>
                </c:pt>
                <c:pt idx="20826">
                  <c:v>410.06799999999998</c:v>
                </c:pt>
                <c:pt idx="20827">
                  <c:v>410.06799999999998</c:v>
                </c:pt>
                <c:pt idx="20828">
                  <c:v>410.06799999999998</c:v>
                </c:pt>
                <c:pt idx="20829">
                  <c:v>410.09199999999998</c:v>
                </c:pt>
                <c:pt idx="20830">
                  <c:v>410.12</c:v>
                </c:pt>
                <c:pt idx="20831">
                  <c:v>410.17</c:v>
                </c:pt>
                <c:pt idx="20832">
                  <c:v>410.22300000000001</c:v>
                </c:pt>
                <c:pt idx="20833">
                  <c:v>410.27199999999999</c:v>
                </c:pt>
                <c:pt idx="20834">
                  <c:v>410.31799999999998</c:v>
                </c:pt>
                <c:pt idx="20835">
                  <c:v>410.36399999999998</c:v>
                </c:pt>
                <c:pt idx="20836">
                  <c:v>410.40800000000002</c:v>
                </c:pt>
                <c:pt idx="20837">
                  <c:v>410.44799999999998</c:v>
                </c:pt>
                <c:pt idx="20838">
                  <c:v>410.48099999999999</c:v>
                </c:pt>
                <c:pt idx="20839">
                  <c:v>410.51100000000002</c:v>
                </c:pt>
                <c:pt idx="20840">
                  <c:v>410.55399999999997</c:v>
                </c:pt>
                <c:pt idx="20841">
                  <c:v>410.59300000000002</c:v>
                </c:pt>
                <c:pt idx="20842">
                  <c:v>410.62200000000001</c:v>
                </c:pt>
                <c:pt idx="20843">
                  <c:v>410.65800000000002</c:v>
                </c:pt>
                <c:pt idx="20844">
                  <c:v>410.68599999999998</c:v>
                </c:pt>
                <c:pt idx="20845">
                  <c:v>410.72500000000002</c:v>
                </c:pt>
                <c:pt idx="20846">
                  <c:v>410.77499999999998</c:v>
                </c:pt>
                <c:pt idx="20847">
                  <c:v>410.827</c:v>
                </c:pt>
                <c:pt idx="20848">
                  <c:v>410.87299999999999</c:v>
                </c:pt>
                <c:pt idx="20849">
                  <c:v>410.90899999999999</c:v>
                </c:pt>
                <c:pt idx="20850">
                  <c:v>410.93900000000002</c:v>
                </c:pt>
                <c:pt idx="20851">
                  <c:v>410.94799999999998</c:v>
                </c:pt>
                <c:pt idx="20852">
                  <c:v>410.94799999999998</c:v>
                </c:pt>
                <c:pt idx="20853">
                  <c:v>410.959</c:v>
                </c:pt>
                <c:pt idx="20854">
                  <c:v>410.97899999999998</c:v>
                </c:pt>
                <c:pt idx="20855">
                  <c:v>411.01499999999999</c:v>
                </c:pt>
                <c:pt idx="20856">
                  <c:v>411.05599999999998</c:v>
                </c:pt>
                <c:pt idx="20857">
                  <c:v>411.09500000000003</c:v>
                </c:pt>
                <c:pt idx="20858">
                  <c:v>411.13400000000001</c:v>
                </c:pt>
                <c:pt idx="20859">
                  <c:v>411.17200000000003</c:v>
                </c:pt>
                <c:pt idx="20860">
                  <c:v>411.20699999999999</c:v>
                </c:pt>
                <c:pt idx="20861">
                  <c:v>411.23899999999998</c:v>
                </c:pt>
                <c:pt idx="20862">
                  <c:v>411.27699999999999</c:v>
                </c:pt>
                <c:pt idx="20863">
                  <c:v>411.327</c:v>
                </c:pt>
                <c:pt idx="20864">
                  <c:v>411.38</c:v>
                </c:pt>
                <c:pt idx="20865">
                  <c:v>411.43200000000002</c:v>
                </c:pt>
                <c:pt idx="20866">
                  <c:v>411.48399999999998</c:v>
                </c:pt>
                <c:pt idx="20867">
                  <c:v>411.53500000000003</c:v>
                </c:pt>
                <c:pt idx="20868">
                  <c:v>411.58499999999998</c:v>
                </c:pt>
                <c:pt idx="20869">
                  <c:v>411.63499999999999</c:v>
                </c:pt>
                <c:pt idx="20870">
                  <c:v>411.68599999999998</c:v>
                </c:pt>
                <c:pt idx="20871">
                  <c:v>411.738</c:v>
                </c:pt>
                <c:pt idx="20872">
                  <c:v>411.79</c:v>
                </c:pt>
                <c:pt idx="20873">
                  <c:v>411.84</c:v>
                </c:pt>
                <c:pt idx="20874">
                  <c:v>411.89</c:v>
                </c:pt>
                <c:pt idx="20875">
                  <c:v>411.93900000000002</c:v>
                </c:pt>
                <c:pt idx="20876">
                  <c:v>411.98700000000002</c:v>
                </c:pt>
                <c:pt idx="20877">
                  <c:v>412.03399999999999</c:v>
                </c:pt>
                <c:pt idx="20878">
                  <c:v>412.08</c:v>
                </c:pt>
                <c:pt idx="20879">
                  <c:v>412.125</c:v>
                </c:pt>
                <c:pt idx="20880">
                  <c:v>412.166</c:v>
                </c:pt>
                <c:pt idx="20881">
                  <c:v>412.20100000000002</c:v>
                </c:pt>
                <c:pt idx="20882">
                  <c:v>412.23200000000003</c:v>
                </c:pt>
                <c:pt idx="20883">
                  <c:v>412.267</c:v>
                </c:pt>
                <c:pt idx="20884">
                  <c:v>412.31099999999998</c:v>
                </c:pt>
                <c:pt idx="20885">
                  <c:v>412.35399999999998</c:v>
                </c:pt>
                <c:pt idx="20886">
                  <c:v>412.39499999999998</c:v>
                </c:pt>
                <c:pt idx="20887">
                  <c:v>412.43799999999999</c:v>
                </c:pt>
                <c:pt idx="20888">
                  <c:v>412.47699999999998</c:v>
                </c:pt>
                <c:pt idx="20889">
                  <c:v>412.51400000000001</c:v>
                </c:pt>
                <c:pt idx="20890">
                  <c:v>412.55099999999999</c:v>
                </c:pt>
                <c:pt idx="20891">
                  <c:v>412.59100000000001</c:v>
                </c:pt>
                <c:pt idx="20892">
                  <c:v>412.63</c:v>
                </c:pt>
                <c:pt idx="20893">
                  <c:v>412.67</c:v>
                </c:pt>
                <c:pt idx="20894">
                  <c:v>412.70699999999999</c:v>
                </c:pt>
                <c:pt idx="20895">
                  <c:v>412.74400000000003</c:v>
                </c:pt>
                <c:pt idx="20896">
                  <c:v>412.77800000000002</c:v>
                </c:pt>
                <c:pt idx="20897">
                  <c:v>412.81</c:v>
                </c:pt>
                <c:pt idx="20898">
                  <c:v>412.81700000000001</c:v>
                </c:pt>
                <c:pt idx="20899">
                  <c:v>412.81700000000001</c:v>
                </c:pt>
                <c:pt idx="20900">
                  <c:v>412.81700000000001</c:v>
                </c:pt>
                <c:pt idx="20901">
                  <c:v>412.81700000000001</c:v>
                </c:pt>
                <c:pt idx="20902">
                  <c:v>412.81700000000001</c:v>
                </c:pt>
                <c:pt idx="20903">
                  <c:v>412.81700000000001</c:v>
                </c:pt>
                <c:pt idx="20904">
                  <c:v>412.81700000000001</c:v>
                </c:pt>
                <c:pt idx="20905">
                  <c:v>412.81700000000001</c:v>
                </c:pt>
                <c:pt idx="20906">
                  <c:v>412.81700000000001</c:v>
                </c:pt>
                <c:pt idx="20907">
                  <c:v>412.81700000000001</c:v>
                </c:pt>
                <c:pt idx="20908">
                  <c:v>412.81700000000001</c:v>
                </c:pt>
                <c:pt idx="20909">
                  <c:v>412.81700000000001</c:v>
                </c:pt>
                <c:pt idx="20910">
                  <c:v>412.81700000000001</c:v>
                </c:pt>
                <c:pt idx="20911">
                  <c:v>412.81700000000001</c:v>
                </c:pt>
                <c:pt idx="20912">
                  <c:v>412.81700000000001</c:v>
                </c:pt>
                <c:pt idx="20913">
                  <c:v>412.81700000000001</c:v>
                </c:pt>
                <c:pt idx="20914">
                  <c:v>412.81700000000001</c:v>
                </c:pt>
                <c:pt idx="20915">
                  <c:v>412.81700000000001</c:v>
                </c:pt>
                <c:pt idx="20916">
                  <c:v>412.81700000000001</c:v>
                </c:pt>
                <c:pt idx="20917">
                  <c:v>412.83199999999999</c:v>
                </c:pt>
                <c:pt idx="20918">
                  <c:v>412.84800000000001</c:v>
                </c:pt>
                <c:pt idx="20919">
                  <c:v>412.858</c:v>
                </c:pt>
                <c:pt idx="20920">
                  <c:v>412.87299999999999</c:v>
                </c:pt>
                <c:pt idx="20921">
                  <c:v>412.89800000000002</c:v>
                </c:pt>
                <c:pt idx="20922">
                  <c:v>412.92899999999997</c:v>
                </c:pt>
                <c:pt idx="20923">
                  <c:v>412.96699999999998</c:v>
                </c:pt>
                <c:pt idx="20924">
                  <c:v>413.012</c:v>
                </c:pt>
                <c:pt idx="20925">
                  <c:v>413.06799999999998</c:v>
                </c:pt>
                <c:pt idx="20926">
                  <c:v>413.14</c:v>
                </c:pt>
                <c:pt idx="20927">
                  <c:v>413.21699999999998</c:v>
                </c:pt>
                <c:pt idx="20928">
                  <c:v>413.29199999999997</c:v>
                </c:pt>
                <c:pt idx="20929">
                  <c:v>413.36799999999999</c:v>
                </c:pt>
                <c:pt idx="20930">
                  <c:v>413.447</c:v>
                </c:pt>
                <c:pt idx="20931">
                  <c:v>413.52499999999998</c:v>
                </c:pt>
                <c:pt idx="20932">
                  <c:v>413.59699999999998</c:v>
                </c:pt>
                <c:pt idx="20933">
                  <c:v>413.66399999999999</c:v>
                </c:pt>
                <c:pt idx="20934">
                  <c:v>413.72800000000001</c:v>
                </c:pt>
                <c:pt idx="20935">
                  <c:v>413.79500000000002</c:v>
                </c:pt>
                <c:pt idx="20936">
                  <c:v>413.85300000000001</c:v>
                </c:pt>
                <c:pt idx="20937">
                  <c:v>413.90300000000002</c:v>
                </c:pt>
                <c:pt idx="20938">
                  <c:v>413.95699999999999</c:v>
                </c:pt>
                <c:pt idx="20939">
                  <c:v>414.01100000000002</c:v>
                </c:pt>
                <c:pt idx="20940">
                  <c:v>414.065</c:v>
                </c:pt>
                <c:pt idx="20941">
                  <c:v>414.11599999999999</c:v>
                </c:pt>
                <c:pt idx="20942">
                  <c:v>414.166</c:v>
                </c:pt>
                <c:pt idx="20943">
                  <c:v>414.21600000000001</c:v>
                </c:pt>
                <c:pt idx="20944">
                  <c:v>414.26</c:v>
                </c:pt>
                <c:pt idx="20945">
                  <c:v>414.29399999999998</c:v>
                </c:pt>
                <c:pt idx="20946">
                  <c:v>414.327</c:v>
                </c:pt>
                <c:pt idx="20947">
                  <c:v>414.35899999999998</c:v>
                </c:pt>
                <c:pt idx="20948">
                  <c:v>414.38900000000001</c:v>
                </c:pt>
                <c:pt idx="20949">
                  <c:v>414.41899999999998</c:v>
                </c:pt>
                <c:pt idx="20950">
                  <c:v>414.44200000000001</c:v>
                </c:pt>
                <c:pt idx="20951">
                  <c:v>414.47399999999999</c:v>
                </c:pt>
                <c:pt idx="20952">
                  <c:v>414.51499999999999</c:v>
                </c:pt>
                <c:pt idx="20953">
                  <c:v>414.55099999999999</c:v>
                </c:pt>
                <c:pt idx="20954">
                  <c:v>414.56900000000002</c:v>
                </c:pt>
                <c:pt idx="20955">
                  <c:v>414.56900000000002</c:v>
                </c:pt>
                <c:pt idx="20956">
                  <c:v>414.56900000000002</c:v>
                </c:pt>
                <c:pt idx="20957">
                  <c:v>414.56900000000002</c:v>
                </c:pt>
                <c:pt idx="20958">
                  <c:v>414.56900000000002</c:v>
                </c:pt>
                <c:pt idx="20959">
                  <c:v>414.56900000000002</c:v>
                </c:pt>
                <c:pt idx="20960">
                  <c:v>414.56900000000002</c:v>
                </c:pt>
                <c:pt idx="20961">
                  <c:v>414.56900000000002</c:v>
                </c:pt>
                <c:pt idx="20962">
                  <c:v>414.56900000000002</c:v>
                </c:pt>
                <c:pt idx="20963">
                  <c:v>414.56900000000002</c:v>
                </c:pt>
                <c:pt idx="20964">
                  <c:v>414.56900000000002</c:v>
                </c:pt>
                <c:pt idx="20965">
                  <c:v>414.56900000000002</c:v>
                </c:pt>
                <c:pt idx="20966">
                  <c:v>414.56900000000002</c:v>
                </c:pt>
                <c:pt idx="20967">
                  <c:v>414.57299999999998</c:v>
                </c:pt>
                <c:pt idx="20968">
                  <c:v>414.57799999999997</c:v>
                </c:pt>
                <c:pt idx="20969">
                  <c:v>414.58499999999998</c:v>
                </c:pt>
                <c:pt idx="20970">
                  <c:v>414.59199999999998</c:v>
                </c:pt>
                <c:pt idx="20971">
                  <c:v>414.601</c:v>
                </c:pt>
                <c:pt idx="20972">
                  <c:v>414.61</c:v>
                </c:pt>
                <c:pt idx="20973">
                  <c:v>414.61900000000003</c:v>
                </c:pt>
                <c:pt idx="20974">
                  <c:v>414.62799999999999</c:v>
                </c:pt>
                <c:pt idx="20975">
                  <c:v>414.63600000000002</c:v>
                </c:pt>
                <c:pt idx="20976">
                  <c:v>414.64499999999998</c:v>
                </c:pt>
                <c:pt idx="20977">
                  <c:v>414.65300000000002</c:v>
                </c:pt>
                <c:pt idx="20978">
                  <c:v>414.661</c:v>
                </c:pt>
                <c:pt idx="20979">
                  <c:v>414.67</c:v>
                </c:pt>
                <c:pt idx="20980">
                  <c:v>414.67899999999997</c:v>
                </c:pt>
                <c:pt idx="20981">
                  <c:v>414.69400000000002</c:v>
                </c:pt>
                <c:pt idx="20982">
                  <c:v>414.72899999999998</c:v>
                </c:pt>
                <c:pt idx="20983">
                  <c:v>414.79399999999998</c:v>
                </c:pt>
                <c:pt idx="20984">
                  <c:v>414.87299999999999</c:v>
                </c:pt>
                <c:pt idx="20985">
                  <c:v>414.94799999999998</c:v>
                </c:pt>
                <c:pt idx="20986">
                  <c:v>415.02699999999999</c:v>
                </c:pt>
                <c:pt idx="20987">
                  <c:v>415.10199999999998</c:v>
                </c:pt>
                <c:pt idx="20988">
                  <c:v>415.18</c:v>
                </c:pt>
                <c:pt idx="20989">
                  <c:v>415.25799999999998</c:v>
                </c:pt>
                <c:pt idx="20990">
                  <c:v>415.33600000000001</c:v>
                </c:pt>
                <c:pt idx="20991">
                  <c:v>415.4</c:v>
                </c:pt>
                <c:pt idx="20992">
                  <c:v>415.464</c:v>
                </c:pt>
                <c:pt idx="20993">
                  <c:v>415.53699999999998</c:v>
                </c:pt>
                <c:pt idx="20994">
                  <c:v>415.61500000000001</c:v>
                </c:pt>
                <c:pt idx="20995">
                  <c:v>415.67399999999998</c:v>
                </c:pt>
                <c:pt idx="20996">
                  <c:v>415.70800000000003</c:v>
                </c:pt>
                <c:pt idx="20997">
                  <c:v>415.74400000000003</c:v>
                </c:pt>
                <c:pt idx="20998">
                  <c:v>415.78399999999999</c:v>
                </c:pt>
                <c:pt idx="20999">
                  <c:v>415.83</c:v>
                </c:pt>
                <c:pt idx="21000">
                  <c:v>415.87900000000002</c:v>
                </c:pt>
                <c:pt idx="21001">
                  <c:v>415.92599999999999</c:v>
                </c:pt>
                <c:pt idx="21002">
                  <c:v>415.96300000000002</c:v>
                </c:pt>
                <c:pt idx="21003">
                  <c:v>415.995</c:v>
                </c:pt>
                <c:pt idx="21004">
                  <c:v>416.03500000000003</c:v>
                </c:pt>
                <c:pt idx="21005">
                  <c:v>416.07100000000003</c:v>
                </c:pt>
                <c:pt idx="21006">
                  <c:v>416.09899999999999</c:v>
                </c:pt>
                <c:pt idx="21007">
                  <c:v>416.12700000000001</c:v>
                </c:pt>
                <c:pt idx="21008">
                  <c:v>416.15199999999999</c:v>
                </c:pt>
                <c:pt idx="21009">
                  <c:v>416.18200000000002</c:v>
                </c:pt>
                <c:pt idx="21010">
                  <c:v>416.22</c:v>
                </c:pt>
                <c:pt idx="21011">
                  <c:v>416.25599999999997</c:v>
                </c:pt>
                <c:pt idx="21012">
                  <c:v>416.28300000000002</c:v>
                </c:pt>
                <c:pt idx="21013">
                  <c:v>416.31799999999998</c:v>
                </c:pt>
                <c:pt idx="21014">
                  <c:v>416.35899999999998</c:v>
                </c:pt>
                <c:pt idx="21015">
                  <c:v>416.40499999999997</c:v>
                </c:pt>
                <c:pt idx="21016">
                  <c:v>416.45400000000001</c:v>
                </c:pt>
                <c:pt idx="21017">
                  <c:v>416.50299999999999</c:v>
                </c:pt>
                <c:pt idx="21018">
                  <c:v>416.54700000000003</c:v>
                </c:pt>
                <c:pt idx="21019">
                  <c:v>416.58499999999998</c:v>
                </c:pt>
                <c:pt idx="21020">
                  <c:v>416.625</c:v>
                </c:pt>
                <c:pt idx="21021">
                  <c:v>416.66399999999999</c:v>
                </c:pt>
                <c:pt idx="21022">
                  <c:v>416.69499999999999</c:v>
                </c:pt>
                <c:pt idx="21023">
                  <c:v>416.71</c:v>
                </c:pt>
                <c:pt idx="21024">
                  <c:v>416.74</c:v>
                </c:pt>
                <c:pt idx="21025">
                  <c:v>416.786</c:v>
                </c:pt>
                <c:pt idx="21026">
                  <c:v>416.82900000000001</c:v>
                </c:pt>
                <c:pt idx="21027">
                  <c:v>416.86200000000002</c:v>
                </c:pt>
                <c:pt idx="21028">
                  <c:v>416.88299999999998</c:v>
                </c:pt>
                <c:pt idx="21029">
                  <c:v>416.90300000000002</c:v>
                </c:pt>
                <c:pt idx="21030">
                  <c:v>416.923</c:v>
                </c:pt>
                <c:pt idx="21031">
                  <c:v>416.93700000000001</c:v>
                </c:pt>
                <c:pt idx="21032">
                  <c:v>416.959</c:v>
                </c:pt>
                <c:pt idx="21033">
                  <c:v>416.99299999999999</c:v>
                </c:pt>
                <c:pt idx="21034">
                  <c:v>417.03699999999998</c:v>
                </c:pt>
                <c:pt idx="21035">
                  <c:v>417.08800000000002</c:v>
                </c:pt>
                <c:pt idx="21036">
                  <c:v>417.14100000000002</c:v>
                </c:pt>
                <c:pt idx="21037">
                  <c:v>417.19299999999998</c:v>
                </c:pt>
                <c:pt idx="21038">
                  <c:v>417.24400000000003</c:v>
                </c:pt>
                <c:pt idx="21039">
                  <c:v>417.29399999999998</c:v>
                </c:pt>
                <c:pt idx="21040">
                  <c:v>417.34199999999998</c:v>
                </c:pt>
                <c:pt idx="21041">
                  <c:v>417.39</c:v>
                </c:pt>
                <c:pt idx="21042">
                  <c:v>417.43900000000002</c:v>
                </c:pt>
                <c:pt idx="21043">
                  <c:v>417.48700000000002</c:v>
                </c:pt>
                <c:pt idx="21044">
                  <c:v>417.53500000000003</c:v>
                </c:pt>
                <c:pt idx="21045">
                  <c:v>417.584</c:v>
                </c:pt>
                <c:pt idx="21046">
                  <c:v>417.63200000000001</c:v>
                </c:pt>
                <c:pt idx="21047">
                  <c:v>417.67099999999999</c:v>
                </c:pt>
                <c:pt idx="21048">
                  <c:v>417.69200000000001</c:v>
                </c:pt>
                <c:pt idx="21049">
                  <c:v>417.702</c:v>
                </c:pt>
                <c:pt idx="21050">
                  <c:v>417.733</c:v>
                </c:pt>
                <c:pt idx="21051">
                  <c:v>417.77</c:v>
                </c:pt>
                <c:pt idx="21052">
                  <c:v>417.80900000000003</c:v>
                </c:pt>
                <c:pt idx="21053">
                  <c:v>417.84699999999998</c:v>
                </c:pt>
                <c:pt idx="21054">
                  <c:v>417.89100000000002</c:v>
                </c:pt>
                <c:pt idx="21055">
                  <c:v>417.94099999999997</c:v>
                </c:pt>
                <c:pt idx="21056">
                  <c:v>417.99</c:v>
                </c:pt>
                <c:pt idx="21057">
                  <c:v>418.03100000000001</c:v>
                </c:pt>
                <c:pt idx="21058">
                  <c:v>418.06599999999997</c:v>
                </c:pt>
                <c:pt idx="21059">
                  <c:v>418.10199999999998</c:v>
                </c:pt>
                <c:pt idx="21060">
                  <c:v>418.13600000000002</c:v>
                </c:pt>
                <c:pt idx="21061">
                  <c:v>418.15699999999998</c:v>
                </c:pt>
                <c:pt idx="21062">
                  <c:v>418.166</c:v>
                </c:pt>
                <c:pt idx="21063">
                  <c:v>418.166</c:v>
                </c:pt>
                <c:pt idx="21064">
                  <c:v>418.166</c:v>
                </c:pt>
                <c:pt idx="21065">
                  <c:v>418.166</c:v>
                </c:pt>
                <c:pt idx="21066">
                  <c:v>418.166</c:v>
                </c:pt>
                <c:pt idx="21067">
                  <c:v>418.166</c:v>
                </c:pt>
                <c:pt idx="21068">
                  <c:v>418.166</c:v>
                </c:pt>
                <c:pt idx="21069">
                  <c:v>418.166</c:v>
                </c:pt>
                <c:pt idx="21070">
                  <c:v>418.166</c:v>
                </c:pt>
                <c:pt idx="21071">
                  <c:v>418.166</c:v>
                </c:pt>
                <c:pt idx="21072">
                  <c:v>418.166</c:v>
                </c:pt>
                <c:pt idx="21073">
                  <c:v>418.18599999999998</c:v>
                </c:pt>
                <c:pt idx="21074">
                  <c:v>418.20600000000002</c:v>
                </c:pt>
                <c:pt idx="21075">
                  <c:v>418.22</c:v>
                </c:pt>
                <c:pt idx="21076">
                  <c:v>418.24200000000002</c:v>
                </c:pt>
                <c:pt idx="21077">
                  <c:v>418.267</c:v>
                </c:pt>
                <c:pt idx="21078">
                  <c:v>418.298</c:v>
                </c:pt>
                <c:pt idx="21079">
                  <c:v>418.33800000000002</c:v>
                </c:pt>
                <c:pt idx="21080">
                  <c:v>418.38099999999997</c:v>
                </c:pt>
                <c:pt idx="21081">
                  <c:v>418.41899999999998</c:v>
                </c:pt>
                <c:pt idx="21082">
                  <c:v>418.41899999999998</c:v>
                </c:pt>
                <c:pt idx="21083">
                  <c:v>418.423</c:v>
                </c:pt>
                <c:pt idx="21084">
                  <c:v>418.43299999999999</c:v>
                </c:pt>
                <c:pt idx="21085">
                  <c:v>418.44299999999998</c:v>
                </c:pt>
                <c:pt idx="21086">
                  <c:v>418.44299999999998</c:v>
                </c:pt>
                <c:pt idx="21087">
                  <c:v>418.45299999999997</c:v>
                </c:pt>
                <c:pt idx="21088">
                  <c:v>418.483</c:v>
                </c:pt>
                <c:pt idx="21089">
                  <c:v>418.52300000000002</c:v>
                </c:pt>
                <c:pt idx="21090">
                  <c:v>418.56799999999998</c:v>
                </c:pt>
                <c:pt idx="21091">
                  <c:v>418.61200000000002</c:v>
                </c:pt>
                <c:pt idx="21092">
                  <c:v>418.65899999999999</c:v>
                </c:pt>
                <c:pt idx="21093">
                  <c:v>418.71</c:v>
                </c:pt>
                <c:pt idx="21094">
                  <c:v>418.75900000000001</c:v>
                </c:pt>
                <c:pt idx="21095">
                  <c:v>418.78500000000003</c:v>
                </c:pt>
                <c:pt idx="21096">
                  <c:v>418.78500000000003</c:v>
                </c:pt>
                <c:pt idx="21097">
                  <c:v>418.78800000000001</c:v>
                </c:pt>
                <c:pt idx="21098">
                  <c:v>418.81</c:v>
                </c:pt>
                <c:pt idx="21099">
                  <c:v>418.83199999999999</c:v>
                </c:pt>
                <c:pt idx="21100">
                  <c:v>418.84699999999998</c:v>
                </c:pt>
                <c:pt idx="21101">
                  <c:v>418.87099999999998</c:v>
                </c:pt>
                <c:pt idx="21102">
                  <c:v>418.9</c:v>
                </c:pt>
                <c:pt idx="21103">
                  <c:v>418.92599999999999</c:v>
                </c:pt>
                <c:pt idx="21104">
                  <c:v>418.93099999999998</c:v>
                </c:pt>
                <c:pt idx="21105">
                  <c:v>418.93700000000001</c:v>
                </c:pt>
                <c:pt idx="21106">
                  <c:v>418.94299999999998</c:v>
                </c:pt>
                <c:pt idx="21107">
                  <c:v>418.94600000000003</c:v>
                </c:pt>
                <c:pt idx="21108">
                  <c:v>418.94600000000003</c:v>
                </c:pt>
                <c:pt idx="21109">
                  <c:v>418.94600000000003</c:v>
                </c:pt>
                <c:pt idx="21110">
                  <c:v>418.94600000000003</c:v>
                </c:pt>
                <c:pt idx="21111">
                  <c:v>418.94600000000003</c:v>
                </c:pt>
                <c:pt idx="21112">
                  <c:v>418.94600000000003</c:v>
                </c:pt>
                <c:pt idx="21113">
                  <c:v>418.94600000000003</c:v>
                </c:pt>
                <c:pt idx="21114">
                  <c:v>418.94600000000003</c:v>
                </c:pt>
                <c:pt idx="21115">
                  <c:v>418.94600000000003</c:v>
                </c:pt>
                <c:pt idx="21116">
                  <c:v>418.94600000000003</c:v>
                </c:pt>
                <c:pt idx="21117">
                  <c:v>418.94600000000003</c:v>
                </c:pt>
                <c:pt idx="21118">
                  <c:v>418.96699999999998</c:v>
                </c:pt>
                <c:pt idx="21119">
                  <c:v>419.00700000000001</c:v>
                </c:pt>
                <c:pt idx="21120">
                  <c:v>419.05</c:v>
                </c:pt>
                <c:pt idx="21121">
                  <c:v>419.08800000000002</c:v>
                </c:pt>
                <c:pt idx="21122">
                  <c:v>419.12799999999999</c:v>
                </c:pt>
                <c:pt idx="21123">
                  <c:v>419.178</c:v>
                </c:pt>
                <c:pt idx="21124">
                  <c:v>419.21899999999999</c:v>
                </c:pt>
                <c:pt idx="21125">
                  <c:v>419.255</c:v>
                </c:pt>
                <c:pt idx="21126">
                  <c:v>419.3</c:v>
                </c:pt>
                <c:pt idx="21127">
                  <c:v>419.35199999999998</c:v>
                </c:pt>
                <c:pt idx="21128">
                  <c:v>419.40800000000002</c:v>
                </c:pt>
                <c:pt idx="21129">
                  <c:v>419.42899999999997</c:v>
                </c:pt>
                <c:pt idx="21130">
                  <c:v>419.44299999999998</c:v>
                </c:pt>
                <c:pt idx="21131">
                  <c:v>419.46199999999999</c:v>
                </c:pt>
                <c:pt idx="21132">
                  <c:v>419.49099999999999</c:v>
                </c:pt>
                <c:pt idx="21133">
                  <c:v>419.53199999999998</c:v>
                </c:pt>
                <c:pt idx="21134">
                  <c:v>419.57400000000001</c:v>
                </c:pt>
                <c:pt idx="21135">
                  <c:v>419.61</c:v>
                </c:pt>
                <c:pt idx="21136">
                  <c:v>419.64699999999999</c:v>
                </c:pt>
                <c:pt idx="21137">
                  <c:v>419.68599999999998</c:v>
                </c:pt>
                <c:pt idx="21138">
                  <c:v>419.71800000000002</c:v>
                </c:pt>
                <c:pt idx="21139">
                  <c:v>419.74700000000001</c:v>
                </c:pt>
                <c:pt idx="21140">
                  <c:v>419.767</c:v>
                </c:pt>
                <c:pt idx="21141">
                  <c:v>419.76799999999997</c:v>
                </c:pt>
                <c:pt idx="21142">
                  <c:v>419.76799999999997</c:v>
                </c:pt>
                <c:pt idx="21143">
                  <c:v>419.76799999999997</c:v>
                </c:pt>
                <c:pt idx="21144">
                  <c:v>419.76799999999997</c:v>
                </c:pt>
                <c:pt idx="21145">
                  <c:v>419.76799999999997</c:v>
                </c:pt>
                <c:pt idx="21146">
                  <c:v>419.76799999999997</c:v>
                </c:pt>
                <c:pt idx="21147">
                  <c:v>419.76799999999997</c:v>
                </c:pt>
                <c:pt idx="21148">
                  <c:v>419.76799999999997</c:v>
                </c:pt>
                <c:pt idx="21149">
                  <c:v>419.76799999999997</c:v>
                </c:pt>
                <c:pt idx="21150">
                  <c:v>419.76799999999997</c:v>
                </c:pt>
                <c:pt idx="21151">
                  <c:v>419.76799999999997</c:v>
                </c:pt>
                <c:pt idx="21152">
                  <c:v>419.76900000000001</c:v>
                </c:pt>
                <c:pt idx="21153">
                  <c:v>419.76900000000001</c:v>
                </c:pt>
                <c:pt idx="21154">
                  <c:v>419.774</c:v>
                </c:pt>
                <c:pt idx="21155">
                  <c:v>419.78</c:v>
                </c:pt>
                <c:pt idx="21156">
                  <c:v>419.78800000000001</c:v>
                </c:pt>
                <c:pt idx="21157">
                  <c:v>419.79599999999999</c:v>
                </c:pt>
                <c:pt idx="21158">
                  <c:v>419.80500000000001</c:v>
                </c:pt>
                <c:pt idx="21159">
                  <c:v>419.81400000000002</c:v>
                </c:pt>
                <c:pt idx="21160">
                  <c:v>419.82299999999998</c:v>
                </c:pt>
                <c:pt idx="21161">
                  <c:v>419.83100000000002</c:v>
                </c:pt>
                <c:pt idx="21162">
                  <c:v>419.84</c:v>
                </c:pt>
                <c:pt idx="21163">
                  <c:v>419.84899999999999</c:v>
                </c:pt>
                <c:pt idx="21164">
                  <c:v>419.858</c:v>
                </c:pt>
                <c:pt idx="21165">
                  <c:v>419.86599999999999</c:v>
                </c:pt>
                <c:pt idx="21166">
                  <c:v>419.875</c:v>
                </c:pt>
                <c:pt idx="21167">
                  <c:v>419.90100000000001</c:v>
                </c:pt>
                <c:pt idx="21168">
                  <c:v>419.95299999999997</c:v>
                </c:pt>
                <c:pt idx="21169">
                  <c:v>420.03699999999998</c:v>
                </c:pt>
                <c:pt idx="21170">
                  <c:v>420.12599999999998</c:v>
                </c:pt>
                <c:pt idx="21171">
                  <c:v>420.19799999999998</c:v>
                </c:pt>
                <c:pt idx="21172">
                  <c:v>420.262</c:v>
                </c:pt>
                <c:pt idx="21173">
                  <c:v>420.33600000000001</c:v>
                </c:pt>
                <c:pt idx="21174">
                  <c:v>420.416</c:v>
                </c:pt>
                <c:pt idx="21175">
                  <c:v>420.488</c:v>
                </c:pt>
                <c:pt idx="21176">
                  <c:v>420.56099999999998</c:v>
                </c:pt>
                <c:pt idx="21177">
                  <c:v>420.64100000000002</c:v>
                </c:pt>
                <c:pt idx="21178">
                  <c:v>420.72300000000001</c:v>
                </c:pt>
                <c:pt idx="21179">
                  <c:v>420.779</c:v>
                </c:pt>
                <c:pt idx="21180">
                  <c:v>420.80799999999999</c:v>
                </c:pt>
                <c:pt idx="21181">
                  <c:v>420.82299999999998</c:v>
                </c:pt>
                <c:pt idx="21182">
                  <c:v>420.84399999999999</c:v>
                </c:pt>
                <c:pt idx="21183">
                  <c:v>420.87599999999998</c:v>
                </c:pt>
                <c:pt idx="21184">
                  <c:v>420.91199999999998</c:v>
                </c:pt>
                <c:pt idx="21185">
                  <c:v>420.95400000000001</c:v>
                </c:pt>
                <c:pt idx="21186">
                  <c:v>420.995</c:v>
                </c:pt>
                <c:pt idx="21187">
                  <c:v>421.03300000000002</c:v>
                </c:pt>
                <c:pt idx="21188">
                  <c:v>421.065</c:v>
                </c:pt>
                <c:pt idx="21189">
                  <c:v>421.10500000000002</c:v>
                </c:pt>
                <c:pt idx="21190">
                  <c:v>421.13600000000002</c:v>
                </c:pt>
                <c:pt idx="21191">
                  <c:v>421.17099999999999</c:v>
                </c:pt>
                <c:pt idx="21192">
                  <c:v>421.20400000000001</c:v>
                </c:pt>
                <c:pt idx="21193">
                  <c:v>421.23500000000001</c:v>
                </c:pt>
                <c:pt idx="21194">
                  <c:v>421.27100000000002</c:v>
                </c:pt>
                <c:pt idx="21195">
                  <c:v>421.30599999999998</c:v>
                </c:pt>
                <c:pt idx="21196">
                  <c:v>421.33600000000001</c:v>
                </c:pt>
                <c:pt idx="21197">
                  <c:v>421.36900000000003</c:v>
                </c:pt>
                <c:pt idx="21198">
                  <c:v>421.404</c:v>
                </c:pt>
                <c:pt idx="21199">
                  <c:v>421.43900000000002</c:v>
                </c:pt>
                <c:pt idx="21200">
                  <c:v>421.47399999999999</c:v>
                </c:pt>
                <c:pt idx="21201">
                  <c:v>421.512</c:v>
                </c:pt>
                <c:pt idx="21202">
                  <c:v>421.54899999999998</c:v>
                </c:pt>
                <c:pt idx="21203">
                  <c:v>421.58100000000002</c:v>
                </c:pt>
                <c:pt idx="21204">
                  <c:v>421.608</c:v>
                </c:pt>
                <c:pt idx="21205">
                  <c:v>421.62299999999999</c:v>
                </c:pt>
                <c:pt idx="21206">
                  <c:v>421.637</c:v>
                </c:pt>
                <c:pt idx="21207">
                  <c:v>421.65600000000001</c:v>
                </c:pt>
                <c:pt idx="21208">
                  <c:v>421.67500000000001</c:v>
                </c:pt>
                <c:pt idx="21209">
                  <c:v>421.68900000000002</c:v>
                </c:pt>
                <c:pt idx="21210">
                  <c:v>421.69499999999999</c:v>
                </c:pt>
                <c:pt idx="21211">
                  <c:v>421.70100000000002</c:v>
                </c:pt>
                <c:pt idx="21212">
                  <c:v>421.70800000000003</c:v>
                </c:pt>
                <c:pt idx="21213">
                  <c:v>421.71199999999999</c:v>
                </c:pt>
                <c:pt idx="21214">
                  <c:v>421.71199999999999</c:v>
                </c:pt>
                <c:pt idx="21215">
                  <c:v>421.71199999999999</c:v>
                </c:pt>
                <c:pt idx="21216">
                  <c:v>421.71199999999999</c:v>
                </c:pt>
                <c:pt idx="21217">
                  <c:v>421.71199999999999</c:v>
                </c:pt>
                <c:pt idx="21218">
                  <c:v>421.71199999999999</c:v>
                </c:pt>
                <c:pt idx="21219">
                  <c:v>421.71199999999999</c:v>
                </c:pt>
                <c:pt idx="21220">
                  <c:v>421.71199999999999</c:v>
                </c:pt>
                <c:pt idx="21221">
                  <c:v>421.71199999999999</c:v>
                </c:pt>
                <c:pt idx="21222">
                  <c:v>421.71199999999999</c:v>
                </c:pt>
                <c:pt idx="21223">
                  <c:v>421.71199999999999</c:v>
                </c:pt>
                <c:pt idx="21224">
                  <c:v>421.71199999999999</c:v>
                </c:pt>
                <c:pt idx="21225">
                  <c:v>421.71199999999999</c:v>
                </c:pt>
                <c:pt idx="21226">
                  <c:v>421.71199999999999</c:v>
                </c:pt>
                <c:pt idx="21227">
                  <c:v>421.71199999999999</c:v>
                </c:pt>
                <c:pt idx="21228">
                  <c:v>421.71199999999999</c:v>
                </c:pt>
                <c:pt idx="21229">
                  <c:v>421.71300000000002</c:v>
                </c:pt>
                <c:pt idx="21230">
                  <c:v>421.714</c:v>
                </c:pt>
                <c:pt idx="21231">
                  <c:v>421.71600000000001</c:v>
                </c:pt>
                <c:pt idx="21232">
                  <c:v>421.721</c:v>
                </c:pt>
                <c:pt idx="21233">
                  <c:v>421.72699999999998</c:v>
                </c:pt>
                <c:pt idx="21234">
                  <c:v>421.73399999999998</c:v>
                </c:pt>
                <c:pt idx="21235">
                  <c:v>421.74200000000002</c:v>
                </c:pt>
                <c:pt idx="21236">
                  <c:v>421.74900000000002</c:v>
                </c:pt>
                <c:pt idx="21237">
                  <c:v>421.75700000000001</c:v>
                </c:pt>
                <c:pt idx="21238">
                  <c:v>421.76400000000001</c:v>
                </c:pt>
                <c:pt idx="21239">
                  <c:v>421.77100000000002</c:v>
                </c:pt>
                <c:pt idx="21240">
                  <c:v>421.77800000000002</c:v>
                </c:pt>
                <c:pt idx="21241">
                  <c:v>421.786</c:v>
                </c:pt>
                <c:pt idx="21242">
                  <c:v>421.79300000000001</c:v>
                </c:pt>
                <c:pt idx="21243">
                  <c:v>421.80099999999999</c:v>
                </c:pt>
                <c:pt idx="21244">
                  <c:v>421.80799999999999</c:v>
                </c:pt>
                <c:pt idx="21245">
                  <c:v>421.81599999999997</c:v>
                </c:pt>
                <c:pt idx="21246">
                  <c:v>421.82299999999998</c:v>
                </c:pt>
                <c:pt idx="21247">
                  <c:v>421.83100000000002</c:v>
                </c:pt>
                <c:pt idx="21248">
                  <c:v>421.839</c:v>
                </c:pt>
                <c:pt idx="21249">
                  <c:v>421.84699999999998</c:v>
                </c:pt>
                <c:pt idx="21250">
                  <c:v>421.85399999999998</c:v>
                </c:pt>
                <c:pt idx="21251">
                  <c:v>421.86200000000002</c:v>
                </c:pt>
                <c:pt idx="21252">
                  <c:v>421.86900000000003</c:v>
                </c:pt>
                <c:pt idx="21253">
                  <c:v>421.87700000000001</c:v>
                </c:pt>
                <c:pt idx="21254">
                  <c:v>421.88400000000001</c:v>
                </c:pt>
                <c:pt idx="21255">
                  <c:v>421.892</c:v>
                </c:pt>
                <c:pt idx="21256">
                  <c:v>421.9</c:v>
                </c:pt>
                <c:pt idx="21257">
                  <c:v>421.90699999999998</c:v>
                </c:pt>
                <c:pt idx="21258">
                  <c:v>421.91500000000002</c:v>
                </c:pt>
                <c:pt idx="21259">
                  <c:v>421.923</c:v>
                </c:pt>
                <c:pt idx="21260">
                  <c:v>421.93200000000002</c:v>
                </c:pt>
                <c:pt idx="21261">
                  <c:v>421.94099999999997</c:v>
                </c:pt>
                <c:pt idx="21262">
                  <c:v>421.94900000000001</c:v>
                </c:pt>
                <c:pt idx="21263">
                  <c:v>421.95699999999999</c:v>
                </c:pt>
                <c:pt idx="21264">
                  <c:v>421.96499999999997</c:v>
                </c:pt>
                <c:pt idx="21265">
                  <c:v>421.97199999999998</c:v>
                </c:pt>
                <c:pt idx="21266">
                  <c:v>421.98</c:v>
                </c:pt>
                <c:pt idx="21267">
                  <c:v>421.98500000000001</c:v>
                </c:pt>
                <c:pt idx="21268">
                  <c:v>421.99</c:v>
                </c:pt>
                <c:pt idx="21269">
                  <c:v>421.99599999999998</c:v>
                </c:pt>
                <c:pt idx="21270">
                  <c:v>422.00700000000001</c:v>
                </c:pt>
                <c:pt idx="21271">
                  <c:v>422.05799999999999</c:v>
                </c:pt>
                <c:pt idx="21272">
                  <c:v>422.14499999999998</c:v>
                </c:pt>
                <c:pt idx="21273">
                  <c:v>422.23200000000003</c:v>
                </c:pt>
                <c:pt idx="21274">
                  <c:v>422.30500000000001</c:v>
                </c:pt>
                <c:pt idx="21275">
                  <c:v>422.35500000000002</c:v>
                </c:pt>
                <c:pt idx="21276">
                  <c:v>422.38499999999999</c:v>
                </c:pt>
                <c:pt idx="21277">
                  <c:v>422.40199999999999</c:v>
                </c:pt>
                <c:pt idx="21278">
                  <c:v>422.42099999999999</c:v>
                </c:pt>
                <c:pt idx="21279">
                  <c:v>422.45499999999998</c:v>
                </c:pt>
                <c:pt idx="21280">
                  <c:v>422.51400000000001</c:v>
                </c:pt>
                <c:pt idx="21281">
                  <c:v>422.601</c:v>
                </c:pt>
                <c:pt idx="21282">
                  <c:v>422.69</c:v>
                </c:pt>
                <c:pt idx="21283">
                  <c:v>422.77</c:v>
                </c:pt>
                <c:pt idx="21284">
                  <c:v>422.85599999999999</c:v>
                </c:pt>
                <c:pt idx="21285">
                  <c:v>422.947</c:v>
                </c:pt>
                <c:pt idx="21286">
                  <c:v>423.029</c:v>
                </c:pt>
                <c:pt idx="21287">
                  <c:v>423.07900000000001</c:v>
                </c:pt>
                <c:pt idx="21288">
                  <c:v>423.13</c:v>
                </c:pt>
                <c:pt idx="21289">
                  <c:v>423.17500000000001</c:v>
                </c:pt>
                <c:pt idx="21290">
                  <c:v>423.20400000000001</c:v>
                </c:pt>
                <c:pt idx="21291">
                  <c:v>423.22800000000001</c:v>
                </c:pt>
                <c:pt idx="21292">
                  <c:v>423.26</c:v>
                </c:pt>
                <c:pt idx="21293">
                  <c:v>423.29399999999998</c:v>
                </c:pt>
                <c:pt idx="21294">
                  <c:v>423.32100000000003</c:v>
                </c:pt>
                <c:pt idx="21295">
                  <c:v>423.33</c:v>
                </c:pt>
                <c:pt idx="21296">
                  <c:v>423.33</c:v>
                </c:pt>
                <c:pt idx="21297">
                  <c:v>423.33</c:v>
                </c:pt>
                <c:pt idx="21298">
                  <c:v>423.33</c:v>
                </c:pt>
                <c:pt idx="21299">
                  <c:v>423.33</c:v>
                </c:pt>
                <c:pt idx="21300">
                  <c:v>423.33</c:v>
                </c:pt>
                <c:pt idx="21301">
                  <c:v>423.33</c:v>
                </c:pt>
                <c:pt idx="21302">
                  <c:v>423.33</c:v>
                </c:pt>
                <c:pt idx="21303">
                  <c:v>423.33300000000003</c:v>
                </c:pt>
                <c:pt idx="21304">
                  <c:v>423.34</c:v>
                </c:pt>
                <c:pt idx="21305">
                  <c:v>423.363</c:v>
                </c:pt>
                <c:pt idx="21306">
                  <c:v>423.41399999999999</c:v>
                </c:pt>
                <c:pt idx="21307">
                  <c:v>423.49200000000002</c:v>
                </c:pt>
                <c:pt idx="21308">
                  <c:v>423.58300000000003</c:v>
                </c:pt>
                <c:pt idx="21309">
                  <c:v>423.673</c:v>
                </c:pt>
                <c:pt idx="21310">
                  <c:v>423.76100000000002</c:v>
                </c:pt>
                <c:pt idx="21311">
                  <c:v>423.84899999999999</c:v>
                </c:pt>
                <c:pt idx="21312">
                  <c:v>423.93799999999999</c:v>
                </c:pt>
                <c:pt idx="21313">
                  <c:v>424.01900000000001</c:v>
                </c:pt>
                <c:pt idx="21314">
                  <c:v>424.10599999999999</c:v>
                </c:pt>
                <c:pt idx="21315">
                  <c:v>424.19099999999997</c:v>
                </c:pt>
                <c:pt idx="21316">
                  <c:v>424.26</c:v>
                </c:pt>
                <c:pt idx="21317">
                  <c:v>424.32499999999999</c:v>
                </c:pt>
                <c:pt idx="21318">
                  <c:v>424.392</c:v>
                </c:pt>
                <c:pt idx="21319">
                  <c:v>424.46199999999999</c:v>
                </c:pt>
                <c:pt idx="21320">
                  <c:v>424.53199999999998</c:v>
                </c:pt>
                <c:pt idx="21321">
                  <c:v>424.60199999999998</c:v>
                </c:pt>
                <c:pt idx="21322">
                  <c:v>424.66899999999998</c:v>
                </c:pt>
                <c:pt idx="21323">
                  <c:v>424.73099999999999</c:v>
                </c:pt>
                <c:pt idx="21324">
                  <c:v>424.791</c:v>
                </c:pt>
                <c:pt idx="21325">
                  <c:v>424.85</c:v>
                </c:pt>
                <c:pt idx="21326">
                  <c:v>424.90800000000002</c:v>
                </c:pt>
                <c:pt idx="21327">
                  <c:v>424.95499999999998</c:v>
                </c:pt>
                <c:pt idx="21328">
                  <c:v>424.99400000000003</c:v>
                </c:pt>
                <c:pt idx="21329">
                  <c:v>425.029</c:v>
                </c:pt>
                <c:pt idx="21330">
                  <c:v>425.06700000000001</c:v>
                </c:pt>
                <c:pt idx="21331">
                  <c:v>425.101</c:v>
                </c:pt>
                <c:pt idx="21332">
                  <c:v>425.125</c:v>
                </c:pt>
                <c:pt idx="21333">
                  <c:v>425.14299999999997</c:v>
                </c:pt>
                <c:pt idx="21334">
                  <c:v>425.15</c:v>
                </c:pt>
                <c:pt idx="21335">
                  <c:v>425.15</c:v>
                </c:pt>
                <c:pt idx="21336">
                  <c:v>425.15</c:v>
                </c:pt>
                <c:pt idx="21337">
                  <c:v>425.15</c:v>
                </c:pt>
                <c:pt idx="21338">
                  <c:v>425.15</c:v>
                </c:pt>
                <c:pt idx="21339">
                  <c:v>425.15</c:v>
                </c:pt>
                <c:pt idx="21340">
                  <c:v>425.15</c:v>
                </c:pt>
                <c:pt idx="21341">
                  <c:v>425.15</c:v>
                </c:pt>
                <c:pt idx="21342">
                  <c:v>425.15199999999999</c:v>
                </c:pt>
                <c:pt idx="21343">
                  <c:v>425.17</c:v>
                </c:pt>
                <c:pt idx="21344">
                  <c:v>425.22399999999999</c:v>
                </c:pt>
                <c:pt idx="21345">
                  <c:v>425.30599999999998</c:v>
                </c:pt>
                <c:pt idx="21346">
                  <c:v>425.39</c:v>
                </c:pt>
                <c:pt idx="21347">
                  <c:v>425.48</c:v>
                </c:pt>
                <c:pt idx="21348">
                  <c:v>425.56799999999998</c:v>
                </c:pt>
                <c:pt idx="21349">
                  <c:v>425.65899999999999</c:v>
                </c:pt>
                <c:pt idx="21350">
                  <c:v>425.74299999999999</c:v>
                </c:pt>
                <c:pt idx="21351">
                  <c:v>425.82900000000001</c:v>
                </c:pt>
                <c:pt idx="21352">
                  <c:v>425.91800000000001</c:v>
                </c:pt>
                <c:pt idx="21353">
                  <c:v>426.00900000000001</c:v>
                </c:pt>
                <c:pt idx="21354">
                  <c:v>426.09399999999999</c:v>
                </c:pt>
                <c:pt idx="21355">
                  <c:v>426.17700000000002</c:v>
                </c:pt>
                <c:pt idx="21356">
                  <c:v>426.26</c:v>
                </c:pt>
                <c:pt idx="21357">
                  <c:v>426.34199999999998</c:v>
                </c:pt>
                <c:pt idx="21358">
                  <c:v>426.40800000000002</c:v>
                </c:pt>
                <c:pt idx="21359">
                  <c:v>426.46899999999999</c:v>
                </c:pt>
                <c:pt idx="21360">
                  <c:v>426.52600000000001</c:v>
                </c:pt>
                <c:pt idx="21361">
                  <c:v>426.56700000000001</c:v>
                </c:pt>
                <c:pt idx="21362">
                  <c:v>426.596</c:v>
                </c:pt>
                <c:pt idx="21363">
                  <c:v>426.61900000000003</c:v>
                </c:pt>
                <c:pt idx="21364">
                  <c:v>426.63600000000002</c:v>
                </c:pt>
                <c:pt idx="21365">
                  <c:v>426.63600000000002</c:v>
                </c:pt>
                <c:pt idx="21366">
                  <c:v>426.63600000000002</c:v>
                </c:pt>
                <c:pt idx="21367">
                  <c:v>426.63600000000002</c:v>
                </c:pt>
                <c:pt idx="21368">
                  <c:v>426.63600000000002</c:v>
                </c:pt>
                <c:pt idx="21369">
                  <c:v>426.63600000000002</c:v>
                </c:pt>
                <c:pt idx="21370">
                  <c:v>426.63600000000002</c:v>
                </c:pt>
                <c:pt idx="21371">
                  <c:v>426.63600000000002</c:v>
                </c:pt>
                <c:pt idx="21372">
                  <c:v>426.63600000000002</c:v>
                </c:pt>
                <c:pt idx="21373">
                  <c:v>426.63600000000002</c:v>
                </c:pt>
                <c:pt idx="21374">
                  <c:v>426.63600000000002</c:v>
                </c:pt>
                <c:pt idx="21375">
                  <c:v>426.63600000000002</c:v>
                </c:pt>
                <c:pt idx="21376">
                  <c:v>426.63600000000002</c:v>
                </c:pt>
                <c:pt idx="21377">
                  <c:v>426.63900000000001</c:v>
                </c:pt>
                <c:pt idx="21378">
                  <c:v>426.64400000000001</c:v>
                </c:pt>
                <c:pt idx="21379">
                  <c:v>426.66800000000001</c:v>
                </c:pt>
                <c:pt idx="21380">
                  <c:v>426.72899999999998</c:v>
                </c:pt>
                <c:pt idx="21381">
                  <c:v>426.81099999999998</c:v>
                </c:pt>
                <c:pt idx="21382">
                  <c:v>426.899</c:v>
                </c:pt>
                <c:pt idx="21383">
                  <c:v>426.988</c:v>
                </c:pt>
                <c:pt idx="21384">
                  <c:v>427.07600000000002</c:v>
                </c:pt>
                <c:pt idx="21385">
                  <c:v>427.16500000000002</c:v>
                </c:pt>
                <c:pt idx="21386">
                  <c:v>427.24799999999999</c:v>
                </c:pt>
                <c:pt idx="21387">
                  <c:v>427.33499999999998</c:v>
                </c:pt>
                <c:pt idx="21388">
                  <c:v>427.42500000000001</c:v>
                </c:pt>
                <c:pt idx="21389">
                  <c:v>427.51600000000002</c:v>
                </c:pt>
                <c:pt idx="21390">
                  <c:v>427.58100000000002</c:v>
                </c:pt>
                <c:pt idx="21391">
                  <c:v>427.64600000000002</c:v>
                </c:pt>
                <c:pt idx="21392">
                  <c:v>427.71499999999997</c:v>
                </c:pt>
                <c:pt idx="21393">
                  <c:v>427.779</c:v>
                </c:pt>
                <c:pt idx="21394">
                  <c:v>427.839</c:v>
                </c:pt>
                <c:pt idx="21395">
                  <c:v>427.89699999999999</c:v>
                </c:pt>
                <c:pt idx="21396">
                  <c:v>427.95600000000002</c:v>
                </c:pt>
                <c:pt idx="21397">
                  <c:v>428.01499999999999</c:v>
                </c:pt>
                <c:pt idx="21398">
                  <c:v>428.06799999999998</c:v>
                </c:pt>
                <c:pt idx="21399">
                  <c:v>428.11200000000002</c:v>
                </c:pt>
                <c:pt idx="21400">
                  <c:v>428.149</c:v>
                </c:pt>
                <c:pt idx="21401">
                  <c:v>428.18400000000003</c:v>
                </c:pt>
                <c:pt idx="21402">
                  <c:v>428.21699999999998</c:v>
                </c:pt>
                <c:pt idx="21403">
                  <c:v>428.25</c:v>
                </c:pt>
                <c:pt idx="21404">
                  <c:v>428.279</c:v>
                </c:pt>
                <c:pt idx="21405">
                  <c:v>428.30200000000002</c:v>
                </c:pt>
                <c:pt idx="21406">
                  <c:v>428.31900000000002</c:v>
                </c:pt>
                <c:pt idx="21407">
                  <c:v>428.32299999999998</c:v>
                </c:pt>
                <c:pt idx="21408">
                  <c:v>428.334</c:v>
                </c:pt>
                <c:pt idx="21409">
                  <c:v>428.35399999999998</c:v>
                </c:pt>
                <c:pt idx="21410">
                  <c:v>428.38299999999998</c:v>
                </c:pt>
                <c:pt idx="21411">
                  <c:v>428.41199999999998</c:v>
                </c:pt>
                <c:pt idx="21412">
                  <c:v>428.44099999999997</c:v>
                </c:pt>
                <c:pt idx="21413">
                  <c:v>428.47</c:v>
                </c:pt>
                <c:pt idx="21414">
                  <c:v>428.48899999999998</c:v>
                </c:pt>
                <c:pt idx="21415">
                  <c:v>428.50299999999999</c:v>
                </c:pt>
                <c:pt idx="21416">
                  <c:v>428.50400000000002</c:v>
                </c:pt>
                <c:pt idx="21417">
                  <c:v>428.50400000000002</c:v>
                </c:pt>
                <c:pt idx="21418">
                  <c:v>428.50400000000002</c:v>
                </c:pt>
                <c:pt idx="21419">
                  <c:v>428.50400000000002</c:v>
                </c:pt>
                <c:pt idx="21420">
                  <c:v>428.50400000000002</c:v>
                </c:pt>
                <c:pt idx="21421">
                  <c:v>428.50400000000002</c:v>
                </c:pt>
                <c:pt idx="21422">
                  <c:v>428.50400000000002</c:v>
                </c:pt>
                <c:pt idx="21423">
                  <c:v>428.50400000000002</c:v>
                </c:pt>
                <c:pt idx="21424">
                  <c:v>428.51299999999998</c:v>
                </c:pt>
                <c:pt idx="21425">
                  <c:v>428.53699999999998</c:v>
                </c:pt>
                <c:pt idx="21426">
                  <c:v>428.553</c:v>
                </c:pt>
                <c:pt idx="21427">
                  <c:v>428.57600000000002</c:v>
                </c:pt>
                <c:pt idx="21428">
                  <c:v>428.61200000000002</c:v>
                </c:pt>
                <c:pt idx="21429">
                  <c:v>428.661</c:v>
                </c:pt>
                <c:pt idx="21430">
                  <c:v>428.72399999999999</c:v>
                </c:pt>
                <c:pt idx="21431">
                  <c:v>428.791</c:v>
                </c:pt>
                <c:pt idx="21432">
                  <c:v>428.85599999999999</c:v>
                </c:pt>
                <c:pt idx="21433">
                  <c:v>428.92399999999998</c:v>
                </c:pt>
                <c:pt idx="21434">
                  <c:v>428.99200000000002</c:v>
                </c:pt>
                <c:pt idx="21435">
                  <c:v>429.06</c:v>
                </c:pt>
                <c:pt idx="21436">
                  <c:v>429.12099999999998</c:v>
                </c:pt>
                <c:pt idx="21437">
                  <c:v>429.17099999999999</c:v>
                </c:pt>
                <c:pt idx="21438">
                  <c:v>429.22199999999998</c:v>
                </c:pt>
                <c:pt idx="21439">
                  <c:v>429.27199999999999</c:v>
                </c:pt>
                <c:pt idx="21440">
                  <c:v>429.315</c:v>
                </c:pt>
                <c:pt idx="21441">
                  <c:v>429.35399999999998</c:v>
                </c:pt>
                <c:pt idx="21442">
                  <c:v>429.37700000000001</c:v>
                </c:pt>
                <c:pt idx="21443">
                  <c:v>429.37700000000001</c:v>
                </c:pt>
                <c:pt idx="21444">
                  <c:v>429.37700000000001</c:v>
                </c:pt>
                <c:pt idx="21445">
                  <c:v>429.37700000000001</c:v>
                </c:pt>
                <c:pt idx="21446">
                  <c:v>429.37700000000001</c:v>
                </c:pt>
                <c:pt idx="21447">
                  <c:v>429.37700000000001</c:v>
                </c:pt>
                <c:pt idx="21448">
                  <c:v>429.37700000000001</c:v>
                </c:pt>
                <c:pt idx="21449">
                  <c:v>429.37700000000001</c:v>
                </c:pt>
                <c:pt idx="21450">
                  <c:v>429.37700000000001</c:v>
                </c:pt>
                <c:pt idx="21451">
                  <c:v>429.37700000000001</c:v>
                </c:pt>
                <c:pt idx="21452">
                  <c:v>429.39499999999998</c:v>
                </c:pt>
                <c:pt idx="21453">
                  <c:v>429.411</c:v>
                </c:pt>
                <c:pt idx="21454">
                  <c:v>429.41500000000002</c:v>
                </c:pt>
                <c:pt idx="21455">
                  <c:v>429.41500000000002</c:v>
                </c:pt>
                <c:pt idx="21456">
                  <c:v>429.41500000000002</c:v>
                </c:pt>
                <c:pt idx="21457">
                  <c:v>429.416</c:v>
                </c:pt>
                <c:pt idx="21458">
                  <c:v>429.42</c:v>
                </c:pt>
                <c:pt idx="21459">
                  <c:v>429.42599999999999</c:v>
                </c:pt>
                <c:pt idx="21460">
                  <c:v>429.43700000000001</c:v>
                </c:pt>
                <c:pt idx="21461">
                  <c:v>429.48200000000003</c:v>
                </c:pt>
                <c:pt idx="21462">
                  <c:v>429.55099999999999</c:v>
                </c:pt>
                <c:pt idx="21463">
                  <c:v>429.62900000000002</c:v>
                </c:pt>
                <c:pt idx="21464">
                  <c:v>429.71100000000001</c:v>
                </c:pt>
                <c:pt idx="21465">
                  <c:v>429.79500000000002</c:v>
                </c:pt>
                <c:pt idx="21466">
                  <c:v>429.88</c:v>
                </c:pt>
                <c:pt idx="21467">
                  <c:v>429.96199999999999</c:v>
                </c:pt>
                <c:pt idx="21468">
                  <c:v>430.03500000000003</c:v>
                </c:pt>
                <c:pt idx="21469">
                  <c:v>430.1</c:v>
                </c:pt>
                <c:pt idx="21470">
                  <c:v>430.14699999999999</c:v>
                </c:pt>
                <c:pt idx="21471">
                  <c:v>430.161</c:v>
                </c:pt>
                <c:pt idx="21472">
                  <c:v>430.161</c:v>
                </c:pt>
                <c:pt idx="21473">
                  <c:v>430.161</c:v>
                </c:pt>
                <c:pt idx="21474">
                  <c:v>430.161</c:v>
                </c:pt>
                <c:pt idx="21475">
                  <c:v>430.161</c:v>
                </c:pt>
                <c:pt idx="21476">
                  <c:v>430.17399999999998</c:v>
                </c:pt>
                <c:pt idx="21477">
                  <c:v>430.22300000000001</c:v>
                </c:pt>
                <c:pt idx="21478">
                  <c:v>430.29500000000002</c:v>
                </c:pt>
                <c:pt idx="21479">
                  <c:v>430.37400000000002</c:v>
                </c:pt>
                <c:pt idx="21480">
                  <c:v>430.44799999999998</c:v>
                </c:pt>
                <c:pt idx="21481">
                  <c:v>430.50299999999999</c:v>
                </c:pt>
                <c:pt idx="21482">
                  <c:v>430.54399999999998</c:v>
                </c:pt>
                <c:pt idx="21483">
                  <c:v>430.57100000000003</c:v>
                </c:pt>
                <c:pt idx="21484">
                  <c:v>430.572</c:v>
                </c:pt>
                <c:pt idx="21485">
                  <c:v>430.572</c:v>
                </c:pt>
                <c:pt idx="21486">
                  <c:v>430.572</c:v>
                </c:pt>
                <c:pt idx="21487">
                  <c:v>430.57400000000001</c:v>
                </c:pt>
                <c:pt idx="21488">
                  <c:v>430.59899999999999</c:v>
                </c:pt>
                <c:pt idx="21489">
                  <c:v>430.66800000000001</c:v>
                </c:pt>
                <c:pt idx="21490">
                  <c:v>430.75700000000001</c:v>
                </c:pt>
                <c:pt idx="21491">
                  <c:v>430.84100000000001</c:v>
                </c:pt>
                <c:pt idx="21492">
                  <c:v>430.91300000000001</c:v>
                </c:pt>
                <c:pt idx="21493">
                  <c:v>430.95</c:v>
                </c:pt>
                <c:pt idx="21494">
                  <c:v>430.95</c:v>
                </c:pt>
                <c:pt idx="21495">
                  <c:v>430.95</c:v>
                </c:pt>
                <c:pt idx="21496">
                  <c:v>430.96</c:v>
                </c:pt>
                <c:pt idx="21497">
                  <c:v>430.99299999999999</c:v>
                </c:pt>
                <c:pt idx="21498">
                  <c:v>431.05599999999998</c:v>
                </c:pt>
                <c:pt idx="21499">
                  <c:v>431.14</c:v>
                </c:pt>
                <c:pt idx="21500">
                  <c:v>431.22899999999998</c:v>
                </c:pt>
                <c:pt idx="21501">
                  <c:v>431.31599999999997</c:v>
                </c:pt>
                <c:pt idx="21502">
                  <c:v>431.39100000000002</c:v>
                </c:pt>
                <c:pt idx="21503">
                  <c:v>431.46600000000001</c:v>
                </c:pt>
                <c:pt idx="21504">
                  <c:v>431.52600000000001</c:v>
                </c:pt>
                <c:pt idx="21505">
                  <c:v>431.565</c:v>
                </c:pt>
                <c:pt idx="21506">
                  <c:v>431.56700000000001</c:v>
                </c:pt>
                <c:pt idx="21507">
                  <c:v>431.56700000000001</c:v>
                </c:pt>
                <c:pt idx="21508">
                  <c:v>431.56700000000001</c:v>
                </c:pt>
                <c:pt idx="21509">
                  <c:v>431.56700000000001</c:v>
                </c:pt>
                <c:pt idx="21510">
                  <c:v>431.572</c:v>
                </c:pt>
                <c:pt idx="21511">
                  <c:v>431.60500000000002</c:v>
                </c:pt>
                <c:pt idx="21512">
                  <c:v>431.65899999999999</c:v>
                </c:pt>
                <c:pt idx="21513">
                  <c:v>431.74400000000003</c:v>
                </c:pt>
                <c:pt idx="21514">
                  <c:v>431.834</c:v>
                </c:pt>
                <c:pt idx="21515">
                  <c:v>431.911</c:v>
                </c:pt>
                <c:pt idx="21516">
                  <c:v>431.98</c:v>
                </c:pt>
                <c:pt idx="21517">
                  <c:v>431.995</c:v>
                </c:pt>
                <c:pt idx="21518">
                  <c:v>431.995</c:v>
                </c:pt>
                <c:pt idx="21519">
                  <c:v>431.995</c:v>
                </c:pt>
                <c:pt idx="21520">
                  <c:v>432.01</c:v>
                </c:pt>
                <c:pt idx="21521">
                  <c:v>432.06099999999998</c:v>
                </c:pt>
                <c:pt idx="21522">
                  <c:v>432.13499999999999</c:v>
                </c:pt>
                <c:pt idx="21523">
                  <c:v>432.22199999999998</c:v>
                </c:pt>
                <c:pt idx="21524">
                  <c:v>432.30099999999999</c:v>
                </c:pt>
                <c:pt idx="21525">
                  <c:v>432.334</c:v>
                </c:pt>
                <c:pt idx="21526">
                  <c:v>432.334</c:v>
                </c:pt>
                <c:pt idx="21527">
                  <c:v>432.334</c:v>
                </c:pt>
                <c:pt idx="21528">
                  <c:v>432.334</c:v>
                </c:pt>
                <c:pt idx="21529">
                  <c:v>432.34699999999998</c:v>
                </c:pt>
                <c:pt idx="21530">
                  <c:v>432.39400000000001</c:v>
                </c:pt>
                <c:pt idx="21531">
                  <c:v>432.46600000000001</c:v>
                </c:pt>
                <c:pt idx="21532">
                  <c:v>432.52800000000002</c:v>
                </c:pt>
                <c:pt idx="21533">
                  <c:v>432.59</c:v>
                </c:pt>
                <c:pt idx="21534">
                  <c:v>432.66500000000002</c:v>
                </c:pt>
                <c:pt idx="21535">
                  <c:v>432.75099999999998</c:v>
                </c:pt>
                <c:pt idx="21536">
                  <c:v>432.83199999999999</c:v>
                </c:pt>
                <c:pt idx="21537">
                  <c:v>432.91199999999998</c:v>
                </c:pt>
                <c:pt idx="21538">
                  <c:v>432.98500000000001</c:v>
                </c:pt>
                <c:pt idx="21539">
                  <c:v>433.04</c:v>
                </c:pt>
                <c:pt idx="21540">
                  <c:v>433.08600000000001</c:v>
                </c:pt>
                <c:pt idx="21541">
                  <c:v>433.13499999999999</c:v>
                </c:pt>
                <c:pt idx="21542">
                  <c:v>433.18599999999998</c:v>
                </c:pt>
                <c:pt idx="21543">
                  <c:v>433.23500000000001</c:v>
                </c:pt>
                <c:pt idx="21544">
                  <c:v>433.27699999999999</c:v>
                </c:pt>
                <c:pt idx="21545">
                  <c:v>433.29599999999999</c:v>
                </c:pt>
                <c:pt idx="21546">
                  <c:v>433.31299999999999</c:v>
                </c:pt>
                <c:pt idx="21547">
                  <c:v>433.322</c:v>
                </c:pt>
                <c:pt idx="21548">
                  <c:v>433.322</c:v>
                </c:pt>
                <c:pt idx="21549">
                  <c:v>433.322</c:v>
                </c:pt>
                <c:pt idx="21550">
                  <c:v>433.322</c:v>
                </c:pt>
                <c:pt idx="21551">
                  <c:v>433.322</c:v>
                </c:pt>
                <c:pt idx="21552">
                  <c:v>433.322</c:v>
                </c:pt>
                <c:pt idx="21553">
                  <c:v>433.33199999999999</c:v>
                </c:pt>
                <c:pt idx="21554">
                  <c:v>433.36099999999999</c:v>
                </c:pt>
                <c:pt idx="21555">
                  <c:v>433.42</c:v>
                </c:pt>
                <c:pt idx="21556">
                  <c:v>433.50599999999997</c:v>
                </c:pt>
                <c:pt idx="21557">
                  <c:v>433.58</c:v>
                </c:pt>
                <c:pt idx="21558">
                  <c:v>433.62599999999998</c:v>
                </c:pt>
                <c:pt idx="21559">
                  <c:v>433.63499999999999</c:v>
                </c:pt>
                <c:pt idx="21560">
                  <c:v>433.63499999999999</c:v>
                </c:pt>
                <c:pt idx="21561">
                  <c:v>433.63499999999999</c:v>
                </c:pt>
                <c:pt idx="21562">
                  <c:v>433.64800000000002</c:v>
                </c:pt>
                <c:pt idx="21563">
                  <c:v>433.69299999999998</c:v>
                </c:pt>
                <c:pt idx="21564">
                  <c:v>433.75099999999998</c:v>
                </c:pt>
                <c:pt idx="21565">
                  <c:v>433.81599999999997</c:v>
                </c:pt>
                <c:pt idx="21566">
                  <c:v>433.87900000000002</c:v>
                </c:pt>
                <c:pt idx="21567">
                  <c:v>433.93599999999998</c:v>
                </c:pt>
                <c:pt idx="21568">
                  <c:v>433.98099999999999</c:v>
                </c:pt>
                <c:pt idx="21569">
                  <c:v>434.01600000000002</c:v>
                </c:pt>
                <c:pt idx="21570">
                  <c:v>434.03800000000001</c:v>
                </c:pt>
                <c:pt idx="21571">
                  <c:v>434.04399999999998</c:v>
                </c:pt>
                <c:pt idx="21572">
                  <c:v>434.04399999999998</c:v>
                </c:pt>
                <c:pt idx="21573">
                  <c:v>434.04399999999998</c:v>
                </c:pt>
                <c:pt idx="21574">
                  <c:v>434.04399999999998</c:v>
                </c:pt>
                <c:pt idx="21575">
                  <c:v>434.04399999999998</c:v>
                </c:pt>
                <c:pt idx="21576">
                  <c:v>434.04399999999998</c:v>
                </c:pt>
                <c:pt idx="21577">
                  <c:v>434.05700000000002</c:v>
                </c:pt>
                <c:pt idx="21578">
                  <c:v>434.09899999999999</c:v>
                </c:pt>
                <c:pt idx="21579">
                  <c:v>434.17200000000003</c:v>
                </c:pt>
                <c:pt idx="21580">
                  <c:v>434.255</c:v>
                </c:pt>
                <c:pt idx="21581">
                  <c:v>434.33800000000002</c:v>
                </c:pt>
                <c:pt idx="21582">
                  <c:v>434.42</c:v>
                </c:pt>
                <c:pt idx="21583">
                  <c:v>434.49</c:v>
                </c:pt>
                <c:pt idx="21584">
                  <c:v>434.53699999999998</c:v>
                </c:pt>
                <c:pt idx="21585">
                  <c:v>434.56799999999998</c:v>
                </c:pt>
                <c:pt idx="21586">
                  <c:v>434.62200000000001</c:v>
                </c:pt>
                <c:pt idx="21587">
                  <c:v>434.65899999999999</c:v>
                </c:pt>
                <c:pt idx="21588">
                  <c:v>434.65899999999999</c:v>
                </c:pt>
                <c:pt idx="21589">
                  <c:v>434.65899999999999</c:v>
                </c:pt>
                <c:pt idx="21590">
                  <c:v>434.65899999999999</c:v>
                </c:pt>
                <c:pt idx="21591">
                  <c:v>434.65899999999999</c:v>
                </c:pt>
                <c:pt idx="21592">
                  <c:v>434.65899999999999</c:v>
                </c:pt>
                <c:pt idx="21593">
                  <c:v>434.65899999999999</c:v>
                </c:pt>
                <c:pt idx="21594">
                  <c:v>434.66300000000001</c:v>
                </c:pt>
                <c:pt idx="21595">
                  <c:v>434.66300000000001</c:v>
                </c:pt>
                <c:pt idx="21596">
                  <c:v>434.66300000000001</c:v>
                </c:pt>
                <c:pt idx="21597">
                  <c:v>434.66500000000002</c:v>
                </c:pt>
                <c:pt idx="21598">
                  <c:v>434.67099999999999</c:v>
                </c:pt>
                <c:pt idx="21599">
                  <c:v>434.685</c:v>
                </c:pt>
                <c:pt idx="21600">
                  <c:v>434.7</c:v>
                </c:pt>
                <c:pt idx="21601">
                  <c:v>434.71699999999998</c:v>
                </c:pt>
                <c:pt idx="21602">
                  <c:v>434.72899999999998</c:v>
                </c:pt>
                <c:pt idx="21603">
                  <c:v>434.72899999999998</c:v>
                </c:pt>
                <c:pt idx="21604">
                  <c:v>434.72899999999998</c:v>
                </c:pt>
                <c:pt idx="21605">
                  <c:v>434.74099999999999</c:v>
                </c:pt>
                <c:pt idx="21606">
                  <c:v>434.76799999999997</c:v>
                </c:pt>
                <c:pt idx="21607">
                  <c:v>434.822</c:v>
                </c:pt>
                <c:pt idx="21608">
                  <c:v>434.875</c:v>
                </c:pt>
                <c:pt idx="21609">
                  <c:v>434.95400000000001</c:v>
                </c:pt>
                <c:pt idx="21610">
                  <c:v>435.04199999999997</c:v>
                </c:pt>
                <c:pt idx="21611">
                  <c:v>435.09800000000001</c:v>
                </c:pt>
                <c:pt idx="21612">
                  <c:v>435.12</c:v>
                </c:pt>
                <c:pt idx="21613">
                  <c:v>435.12</c:v>
                </c:pt>
                <c:pt idx="21614">
                  <c:v>435.12099999999998</c:v>
                </c:pt>
                <c:pt idx="21615">
                  <c:v>435.142</c:v>
                </c:pt>
                <c:pt idx="21616">
                  <c:v>435.17700000000002</c:v>
                </c:pt>
                <c:pt idx="21617">
                  <c:v>435.23200000000003</c:v>
                </c:pt>
                <c:pt idx="21618">
                  <c:v>435.3</c:v>
                </c:pt>
                <c:pt idx="21619">
                  <c:v>435.36799999999999</c:v>
                </c:pt>
                <c:pt idx="21620">
                  <c:v>435.42700000000002</c:v>
                </c:pt>
                <c:pt idx="21621">
                  <c:v>435.47800000000001</c:v>
                </c:pt>
                <c:pt idx="21622">
                  <c:v>435.51799999999997</c:v>
                </c:pt>
                <c:pt idx="21623">
                  <c:v>435.553</c:v>
                </c:pt>
                <c:pt idx="21624">
                  <c:v>435.58300000000003</c:v>
                </c:pt>
                <c:pt idx="21625">
                  <c:v>435.60399999999998</c:v>
                </c:pt>
                <c:pt idx="21626">
                  <c:v>435.62</c:v>
                </c:pt>
                <c:pt idx="21627">
                  <c:v>435.625</c:v>
                </c:pt>
                <c:pt idx="21628">
                  <c:v>435.62799999999999</c:v>
                </c:pt>
                <c:pt idx="21629">
                  <c:v>435.62799999999999</c:v>
                </c:pt>
                <c:pt idx="21630">
                  <c:v>435.62799999999999</c:v>
                </c:pt>
                <c:pt idx="21631">
                  <c:v>435.62799999999999</c:v>
                </c:pt>
                <c:pt idx="21632">
                  <c:v>435.62799999999999</c:v>
                </c:pt>
                <c:pt idx="21633">
                  <c:v>435.62799999999999</c:v>
                </c:pt>
                <c:pt idx="21634">
                  <c:v>435.63299999999998</c:v>
                </c:pt>
                <c:pt idx="21635">
                  <c:v>435.65100000000001</c:v>
                </c:pt>
                <c:pt idx="21636">
                  <c:v>435.69499999999999</c:v>
                </c:pt>
                <c:pt idx="21637">
                  <c:v>435.77</c:v>
                </c:pt>
                <c:pt idx="21638">
                  <c:v>435.86</c:v>
                </c:pt>
                <c:pt idx="21639">
                  <c:v>435.94900000000001</c:v>
                </c:pt>
                <c:pt idx="21640">
                  <c:v>436.03399999999999</c:v>
                </c:pt>
                <c:pt idx="21641">
                  <c:v>436.04199999999997</c:v>
                </c:pt>
                <c:pt idx="21642">
                  <c:v>436.04199999999997</c:v>
                </c:pt>
                <c:pt idx="21643">
                  <c:v>436.04199999999997</c:v>
                </c:pt>
                <c:pt idx="21644">
                  <c:v>436.05</c:v>
                </c:pt>
                <c:pt idx="21645">
                  <c:v>436.077</c:v>
                </c:pt>
                <c:pt idx="21646">
                  <c:v>436.12</c:v>
                </c:pt>
                <c:pt idx="21647">
                  <c:v>436.15600000000001</c:v>
                </c:pt>
                <c:pt idx="21648">
                  <c:v>436.18400000000003</c:v>
                </c:pt>
                <c:pt idx="21649">
                  <c:v>436.22399999999999</c:v>
                </c:pt>
                <c:pt idx="21650">
                  <c:v>436.27499999999998</c:v>
                </c:pt>
                <c:pt idx="21651">
                  <c:v>436.32799999999997</c:v>
                </c:pt>
                <c:pt idx="21652">
                  <c:v>436.38799999999998</c:v>
                </c:pt>
                <c:pt idx="21653">
                  <c:v>436.43</c:v>
                </c:pt>
                <c:pt idx="21654">
                  <c:v>436.43</c:v>
                </c:pt>
                <c:pt idx="21655">
                  <c:v>436.43</c:v>
                </c:pt>
                <c:pt idx="21656">
                  <c:v>436.43200000000002</c:v>
                </c:pt>
                <c:pt idx="21657">
                  <c:v>436.45</c:v>
                </c:pt>
                <c:pt idx="21658">
                  <c:v>436.46</c:v>
                </c:pt>
                <c:pt idx="21659">
                  <c:v>436.48</c:v>
                </c:pt>
                <c:pt idx="21660">
                  <c:v>436.54399999999998</c:v>
                </c:pt>
                <c:pt idx="21661">
                  <c:v>436.61599999999999</c:v>
                </c:pt>
                <c:pt idx="21662">
                  <c:v>436.68400000000003</c:v>
                </c:pt>
                <c:pt idx="21663">
                  <c:v>436.73899999999998</c:v>
                </c:pt>
                <c:pt idx="21664">
                  <c:v>436.75599999999997</c:v>
                </c:pt>
                <c:pt idx="21665">
                  <c:v>436.75599999999997</c:v>
                </c:pt>
                <c:pt idx="21666">
                  <c:v>436.75599999999997</c:v>
                </c:pt>
                <c:pt idx="21667">
                  <c:v>436.76100000000002</c:v>
                </c:pt>
                <c:pt idx="21668">
                  <c:v>436.791</c:v>
                </c:pt>
                <c:pt idx="21669">
                  <c:v>436.86399999999998</c:v>
                </c:pt>
                <c:pt idx="21670">
                  <c:v>436.95400000000001</c:v>
                </c:pt>
                <c:pt idx="21671">
                  <c:v>437.03899999999999</c:v>
                </c:pt>
                <c:pt idx="21672">
                  <c:v>437.11700000000002</c:v>
                </c:pt>
                <c:pt idx="21673">
                  <c:v>437.16399999999999</c:v>
                </c:pt>
                <c:pt idx="21674">
                  <c:v>437.17399999999998</c:v>
                </c:pt>
                <c:pt idx="21675">
                  <c:v>437.17399999999998</c:v>
                </c:pt>
                <c:pt idx="21676">
                  <c:v>437.17399999999998</c:v>
                </c:pt>
                <c:pt idx="21677">
                  <c:v>437.17700000000002</c:v>
                </c:pt>
                <c:pt idx="21678">
                  <c:v>437.21</c:v>
                </c:pt>
                <c:pt idx="21679">
                  <c:v>437.27600000000001</c:v>
                </c:pt>
                <c:pt idx="21680">
                  <c:v>437.33</c:v>
                </c:pt>
                <c:pt idx="21681">
                  <c:v>437.35700000000003</c:v>
                </c:pt>
                <c:pt idx="21682">
                  <c:v>437.35700000000003</c:v>
                </c:pt>
                <c:pt idx="21683">
                  <c:v>437.35700000000003</c:v>
                </c:pt>
                <c:pt idx="21684">
                  <c:v>437.35700000000003</c:v>
                </c:pt>
                <c:pt idx="21685">
                  <c:v>437.36399999999998</c:v>
                </c:pt>
                <c:pt idx="21686">
                  <c:v>437.37900000000002</c:v>
                </c:pt>
                <c:pt idx="21687">
                  <c:v>437.38799999999998</c:v>
                </c:pt>
                <c:pt idx="21688">
                  <c:v>437.39</c:v>
                </c:pt>
                <c:pt idx="21689">
                  <c:v>437.39299999999997</c:v>
                </c:pt>
                <c:pt idx="21690">
                  <c:v>437.39800000000002</c:v>
                </c:pt>
                <c:pt idx="21691">
                  <c:v>437.399</c:v>
                </c:pt>
                <c:pt idx="21692">
                  <c:v>437.40800000000002</c:v>
                </c:pt>
                <c:pt idx="21693">
                  <c:v>437.43400000000003</c:v>
                </c:pt>
                <c:pt idx="21694">
                  <c:v>437.45100000000002</c:v>
                </c:pt>
                <c:pt idx="21695">
                  <c:v>437.471</c:v>
                </c:pt>
                <c:pt idx="21696">
                  <c:v>437.483</c:v>
                </c:pt>
                <c:pt idx="21697">
                  <c:v>437.483</c:v>
                </c:pt>
                <c:pt idx="21698">
                  <c:v>437.48500000000001</c:v>
                </c:pt>
                <c:pt idx="21699">
                  <c:v>437.49400000000003</c:v>
                </c:pt>
                <c:pt idx="21700">
                  <c:v>437.51400000000001</c:v>
                </c:pt>
                <c:pt idx="21701">
                  <c:v>437.56299999999999</c:v>
                </c:pt>
                <c:pt idx="21702">
                  <c:v>437.62700000000001</c:v>
                </c:pt>
                <c:pt idx="21703">
                  <c:v>437.661</c:v>
                </c:pt>
                <c:pt idx="21704">
                  <c:v>437.69400000000002</c:v>
                </c:pt>
                <c:pt idx="21705">
                  <c:v>437.74200000000002</c:v>
                </c:pt>
                <c:pt idx="21706">
                  <c:v>437.81599999999997</c:v>
                </c:pt>
                <c:pt idx="21707">
                  <c:v>437.90100000000001</c:v>
                </c:pt>
                <c:pt idx="21708">
                  <c:v>437.95100000000002</c:v>
                </c:pt>
                <c:pt idx="21709">
                  <c:v>437.95800000000003</c:v>
                </c:pt>
                <c:pt idx="21710">
                  <c:v>437.95800000000003</c:v>
                </c:pt>
                <c:pt idx="21711">
                  <c:v>437.96300000000002</c:v>
                </c:pt>
                <c:pt idx="21712">
                  <c:v>437.99700000000001</c:v>
                </c:pt>
                <c:pt idx="21713">
                  <c:v>438.065</c:v>
                </c:pt>
                <c:pt idx="21714">
                  <c:v>438.13600000000002</c:v>
                </c:pt>
                <c:pt idx="21715">
                  <c:v>438.19400000000002</c:v>
                </c:pt>
                <c:pt idx="21716">
                  <c:v>438.23899999999998</c:v>
                </c:pt>
                <c:pt idx="21717">
                  <c:v>438.26100000000002</c:v>
                </c:pt>
                <c:pt idx="21718">
                  <c:v>438.26100000000002</c:v>
                </c:pt>
                <c:pt idx="21719">
                  <c:v>438.26100000000002</c:v>
                </c:pt>
                <c:pt idx="21720">
                  <c:v>438.26400000000001</c:v>
                </c:pt>
                <c:pt idx="21721">
                  <c:v>438.27199999999999</c:v>
                </c:pt>
                <c:pt idx="21722">
                  <c:v>438.28100000000001</c:v>
                </c:pt>
                <c:pt idx="21723">
                  <c:v>438.291</c:v>
                </c:pt>
                <c:pt idx="21724">
                  <c:v>438.3</c:v>
                </c:pt>
                <c:pt idx="21725">
                  <c:v>438.31099999999998</c:v>
                </c:pt>
                <c:pt idx="21726">
                  <c:v>438.32299999999998</c:v>
                </c:pt>
                <c:pt idx="21727">
                  <c:v>438.33600000000001</c:v>
                </c:pt>
                <c:pt idx="21728">
                  <c:v>438.34699999999998</c:v>
                </c:pt>
                <c:pt idx="21729">
                  <c:v>438.35599999999999</c:v>
                </c:pt>
                <c:pt idx="21730">
                  <c:v>438.36599999999999</c:v>
                </c:pt>
                <c:pt idx="21731">
                  <c:v>438.37700000000001</c:v>
                </c:pt>
                <c:pt idx="21732">
                  <c:v>438.387</c:v>
                </c:pt>
                <c:pt idx="21733">
                  <c:v>438.39800000000002</c:v>
                </c:pt>
                <c:pt idx="21734">
                  <c:v>438.40699999999998</c:v>
                </c:pt>
                <c:pt idx="21735">
                  <c:v>438.42099999999999</c:v>
                </c:pt>
                <c:pt idx="21736">
                  <c:v>438.43099999999998</c:v>
                </c:pt>
                <c:pt idx="21737">
                  <c:v>438.43700000000001</c:v>
                </c:pt>
                <c:pt idx="21738">
                  <c:v>438.44499999999999</c:v>
                </c:pt>
                <c:pt idx="21739">
                  <c:v>438.464</c:v>
                </c:pt>
                <c:pt idx="21740">
                  <c:v>438.50299999999999</c:v>
                </c:pt>
                <c:pt idx="21741">
                  <c:v>438.548</c:v>
                </c:pt>
                <c:pt idx="21742">
                  <c:v>438.55700000000002</c:v>
                </c:pt>
                <c:pt idx="21743">
                  <c:v>438.59500000000003</c:v>
                </c:pt>
                <c:pt idx="21744">
                  <c:v>438.63799999999998</c:v>
                </c:pt>
                <c:pt idx="21745">
                  <c:v>438.67700000000002</c:v>
                </c:pt>
                <c:pt idx="21746">
                  <c:v>438.72</c:v>
                </c:pt>
                <c:pt idx="21747">
                  <c:v>438.75900000000001</c:v>
                </c:pt>
                <c:pt idx="21748">
                  <c:v>438.786</c:v>
                </c:pt>
                <c:pt idx="21749">
                  <c:v>438.79199999999997</c:v>
                </c:pt>
                <c:pt idx="21750">
                  <c:v>438.79199999999997</c:v>
                </c:pt>
                <c:pt idx="21751">
                  <c:v>438.79199999999997</c:v>
                </c:pt>
                <c:pt idx="21752">
                  <c:v>438.79199999999997</c:v>
                </c:pt>
                <c:pt idx="21753">
                  <c:v>438.79199999999997</c:v>
                </c:pt>
                <c:pt idx="21754">
                  <c:v>438.79199999999997</c:v>
                </c:pt>
                <c:pt idx="21755">
                  <c:v>438.79199999999997</c:v>
                </c:pt>
                <c:pt idx="21756">
                  <c:v>438.79199999999997</c:v>
                </c:pt>
                <c:pt idx="21757">
                  <c:v>438.79300000000001</c:v>
                </c:pt>
                <c:pt idx="21758">
                  <c:v>438.79899999999998</c:v>
                </c:pt>
                <c:pt idx="21759">
                  <c:v>438.81099999999998</c:v>
                </c:pt>
                <c:pt idx="21760">
                  <c:v>438.81700000000001</c:v>
                </c:pt>
                <c:pt idx="21761">
                  <c:v>438.81700000000001</c:v>
                </c:pt>
                <c:pt idx="21762">
                  <c:v>438.81700000000001</c:v>
                </c:pt>
                <c:pt idx="21763">
                  <c:v>438.81700000000001</c:v>
                </c:pt>
                <c:pt idx="21764">
                  <c:v>438.81700000000001</c:v>
                </c:pt>
                <c:pt idx="21765">
                  <c:v>438.81700000000001</c:v>
                </c:pt>
                <c:pt idx="21766">
                  <c:v>438.81700000000001</c:v>
                </c:pt>
                <c:pt idx="21767">
                  <c:v>438.81700000000001</c:v>
                </c:pt>
                <c:pt idx="21768">
                  <c:v>438.82100000000003</c:v>
                </c:pt>
                <c:pt idx="21769">
                  <c:v>438.82799999999997</c:v>
                </c:pt>
                <c:pt idx="21770">
                  <c:v>438.84199999999998</c:v>
                </c:pt>
                <c:pt idx="21771">
                  <c:v>438.851</c:v>
                </c:pt>
                <c:pt idx="21772">
                  <c:v>438.85500000000002</c:v>
                </c:pt>
                <c:pt idx="21773">
                  <c:v>438.86099999999999</c:v>
                </c:pt>
                <c:pt idx="21774">
                  <c:v>438.863</c:v>
                </c:pt>
                <c:pt idx="21775">
                  <c:v>438.863</c:v>
                </c:pt>
                <c:pt idx="21776">
                  <c:v>438.863</c:v>
                </c:pt>
                <c:pt idx="21777">
                  <c:v>438.86900000000003</c:v>
                </c:pt>
                <c:pt idx="21778">
                  <c:v>438.899</c:v>
                </c:pt>
                <c:pt idx="21779">
                  <c:v>438.95499999999998</c:v>
                </c:pt>
                <c:pt idx="21780">
                  <c:v>439.00799999999998</c:v>
                </c:pt>
                <c:pt idx="21781">
                  <c:v>439.04599999999999</c:v>
                </c:pt>
                <c:pt idx="21782">
                  <c:v>439.06400000000002</c:v>
                </c:pt>
                <c:pt idx="21783">
                  <c:v>439.06400000000002</c:v>
                </c:pt>
                <c:pt idx="21784">
                  <c:v>439.06400000000002</c:v>
                </c:pt>
                <c:pt idx="21785">
                  <c:v>439.06700000000001</c:v>
                </c:pt>
                <c:pt idx="21786">
                  <c:v>439.072</c:v>
                </c:pt>
                <c:pt idx="21787">
                  <c:v>439.10399999999998</c:v>
                </c:pt>
                <c:pt idx="21788">
                  <c:v>439.149</c:v>
                </c:pt>
                <c:pt idx="21789">
                  <c:v>439.18200000000002</c:v>
                </c:pt>
                <c:pt idx="21790">
                  <c:v>439.197</c:v>
                </c:pt>
                <c:pt idx="21791">
                  <c:v>439.19799999999998</c:v>
                </c:pt>
                <c:pt idx="21792">
                  <c:v>439.19799999999998</c:v>
                </c:pt>
                <c:pt idx="21793">
                  <c:v>439.202</c:v>
                </c:pt>
                <c:pt idx="21794">
                  <c:v>439.22</c:v>
                </c:pt>
                <c:pt idx="21795">
                  <c:v>439.24099999999999</c:v>
                </c:pt>
                <c:pt idx="21796">
                  <c:v>439.27</c:v>
                </c:pt>
                <c:pt idx="21797">
                  <c:v>439.298</c:v>
                </c:pt>
                <c:pt idx="21798">
                  <c:v>439.32100000000003</c:v>
                </c:pt>
                <c:pt idx="21799">
                  <c:v>439.33600000000001</c:v>
                </c:pt>
                <c:pt idx="21800">
                  <c:v>439.34899999999999</c:v>
                </c:pt>
                <c:pt idx="21801">
                  <c:v>439.36399999999998</c:v>
                </c:pt>
                <c:pt idx="21802">
                  <c:v>439.38900000000001</c:v>
                </c:pt>
                <c:pt idx="21803">
                  <c:v>439.41899999999998</c:v>
                </c:pt>
                <c:pt idx="21804">
                  <c:v>439.44099999999997</c:v>
                </c:pt>
                <c:pt idx="21805">
                  <c:v>439.46499999999997</c:v>
                </c:pt>
                <c:pt idx="21806">
                  <c:v>439.488</c:v>
                </c:pt>
                <c:pt idx="21807">
                  <c:v>439.51</c:v>
                </c:pt>
                <c:pt idx="21808">
                  <c:v>439.53300000000002</c:v>
                </c:pt>
                <c:pt idx="21809">
                  <c:v>439.55500000000001</c:v>
                </c:pt>
                <c:pt idx="21810">
                  <c:v>439.57299999999998</c:v>
                </c:pt>
                <c:pt idx="21811">
                  <c:v>439.589</c:v>
                </c:pt>
                <c:pt idx="21812">
                  <c:v>439.60300000000001</c:v>
                </c:pt>
                <c:pt idx="21813">
                  <c:v>439.61</c:v>
                </c:pt>
                <c:pt idx="21814">
                  <c:v>439.61</c:v>
                </c:pt>
                <c:pt idx="21815">
                  <c:v>439.61</c:v>
                </c:pt>
                <c:pt idx="21816">
                  <c:v>439.61</c:v>
                </c:pt>
                <c:pt idx="21817">
                  <c:v>439.61</c:v>
                </c:pt>
                <c:pt idx="21818">
                  <c:v>439.61399999999998</c:v>
                </c:pt>
                <c:pt idx="21819">
                  <c:v>439.63799999999998</c:v>
                </c:pt>
                <c:pt idx="21820">
                  <c:v>439.68299999999999</c:v>
                </c:pt>
                <c:pt idx="21821">
                  <c:v>439.74400000000003</c:v>
                </c:pt>
                <c:pt idx="21822">
                  <c:v>439.80799999999999</c:v>
                </c:pt>
                <c:pt idx="21823">
                  <c:v>439.87299999999999</c:v>
                </c:pt>
                <c:pt idx="21824">
                  <c:v>439.92399999999998</c:v>
                </c:pt>
                <c:pt idx="21825">
                  <c:v>439.94099999999997</c:v>
                </c:pt>
                <c:pt idx="21826">
                  <c:v>439.94099999999997</c:v>
                </c:pt>
                <c:pt idx="21827">
                  <c:v>439.94099999999997</c:v>
                </c:pt>
                <c:pt idx="21828">
                  <c:v>439.94099999999997</c:v>
                </c:pt>
                <c:pt idx="21829">
                  <c:v>439.95699999999999</c:v>
                </c:pt>
                <c:pt idx="21830">
                  <c:v>439.99299999999999</c:v>
                </c:pt>
                <c:pt idx="21831">
                  <c:v>440.03399999999999</c:v>
                </c:pt>
                <c:pt idx="21832">
                  <c:v>440.07799999999997</c:v>
                </c:pt>
                <c:pt idx="21833">
                  <c:v>440.11500000000001</c:v>
                </c:pt>
                <c:pt idx="21834">
                  <c:v>440.154</c:v>
                </c:pt>
                <c:pt idx="21835">
                  <c:v>440.18400000000003</c:v>
                </c:pt>
                <c:pt idx="21836">
                  <c:v>440.20400000000001</c:v>
                </c:pt>
                <c:pt idx="21837">
                  <c:v>440.22699999999998</c:v>
                </c:pt>
                <c:pt idx="21838">
                  <c:v>440.24900000000002</c:v>
                </c:pt>
                <c:pt idx="21839">
                  <c:v>440.26299999999998</c:v>
                </c:pt>
                <c:pt idx="21840">
                  <c:v>440.26299999999998</c:v>
                </c:pt>
                <c:pt idx="21841">
                  <c:v>440.26299999999998</c:v>
                </c:pt>
                <c:pt idx="21842">
                  <c:v>440.26299999999998</c:v>
                </c:pt>
                <c:pt idx="21843">
                  <c:v>440.26299999999998</c:v>
                </c:pt>
                <c:pt idx="21844">
                  <c:v>440.26299999999998</c:v>
                </c:pt>
                <c:pt idx="21845">
                  <c:v>440.26299999999998</c:v>
                </c:pt>
                <c:pt idx="21846">
                  <c:v>440.26299999999998</c:v>
                </c:pt>
                <c:pt idx="21847">
                  <c:v>440.26799999999997</c:v>
                </c:pt>
                <c:pt idx="21848">
                  <c:v>440.27300000000002</c:v>
                </c:pt>
                <c:pt idx="21849">
                  <c:v>440.29500000000002</c:v>
                </c:pt>
                <c:pt idx="21850">
                  <c:v>440.34199999999998</c:v>
                </c:pt>
                <c:pt idx="21851">
                  <c:v>440.39499999999998</c:v>
                </c:pt>
                <c:pt idx="21852">
                  <c:v>440.44600000000003</c:v>
                </c:pt>
                <c:pt idx="21853">
                  <c:v>440.49799999999999</c:v>
                </c:pt>
                <c:pt idx="21854">
                  <c:v>440.55200000000002</c:v>
                </c:pt>
                <c:pt idx="21855">
                  <c:v>440.60500000000002</c:v>
                </c:pt>
                <c:pt idx="21856">
                  <c:v>440.642</c:v>
                </c:pt>
                <c:pt idx="21857">
                  <c:v>440.66</c:v>
                </c:pt>
                <c:pt idx="21858">
                  <c:v>440.67399999999998</c:v>
                </c:pt>
                <c:pt idx="21859">
                  <c:v>440.67399999999998</c:v>
                </c:pt>
                <c:pt idx="21860">
                  <c:v>440.67399999999998</c:v>
                </c:pt>
                <c:pt idx="21861">
                  <c:v>440.67399999999998</c:v>
                </c:pt>
                <c:pt idx="21862">
                  <c:v>440.67399999999998</c:v>
                </c:pt>
                <c:pt idx="21863">
                  <c:v>440.67399999999998</c:v>
                </c:pt>
                <c:pt idx="21864">
                  <c:v>440.68400000000003</c:v>
                </c:pt>
                <c:pt idx="21865">
                  <c:v>440.72399999999999</c:v>
                </c:pt>
                <c:pt idx="21866">
                  <c:v>440.78500000000003</c:v>
                </c:pt>
                <c:pt idx="21867">
                  <c:v>440.84199999999998</c:v>
                </c:pt>
                <c:pt idx="21868">
                  <c:v>440.892</c:v>
                </c:pt>
                <c:pt idx="21869">
                  <c:v>440.935</c:v>
                </c:pt>
                <c:pt idx="21870">
                  <c:v>440.96499999999997</c:v>
                </c:pt>
                <c:pt idx="21871">
                  <c:v>440.988</c:v>
                </c:pt>
                <c:pt idx="21872">
                  <c:v>441.01299999999998</c:v>
                </c:pt>
                <c:pt idx="21873">
                  <c:v>441.04500000000002</c:v>
                </c:pt>
                <c:pt idx="21874">
                  <c:v>441.072</c:v>
                </c:pt>
                <c:pt idx="21875">
                  <c:v>441.084</c:v>
                </c:pt>
                <c:pt idx="21876">
                  <c:v>441.08499999999998</c:v>
                </c:pt>
                <c:pt idx="21877">
                  <c:v>441.08499999999998</c:v>
                </c:pt>
                <c:pt idx="21878">
                  <c:v>441.08499999999998</c:v>
                </c:pt>
                <c:pt idx="21879">
                  <c:v>441.09100000000001</c:v>
                </c:pt>
                <c:pt idx="21880">
                  <c:v>441.09699999999998</c:v>
                </c:pt>
                <c:pt idx="21881">
                  <c:v>441.09899999999999</c:v>
                </c:pt>
                <c:pt idx="21882">
                  <c:v>441.10899999999998</c:v>
                </c:pt>
                <c:pt idx="21883">
                  <c:v>441.12200000000001</c:v>
                </c:pt>
                <c:pt idx="21884">
                  <c:v>441.12700000000001</c:v>
                </c:pt>
                <c:pt idx="21885">
                  <c:v>441.12700000000001</c:v>
                </c:pt>
                <c:pt idx="21886">
                  <c:v>441.12700000000001</c:v>
                </c:pt>
                <c:pt idx="21887">
                  <c:v>441.12700000000001</c:v>
                </c:pt>
                <c:pt idx="21888">
                  <c:v>441.12700000000001</c:v>
                </c:pt>
                <c:pt idx="21889">
                  <c:v>441.12700000000001</c:v>
                </c:pt>
                <c:pt idx="21890">
                  <c:v>441.12700000000001</c:v>
                </c:pt>
                <c:pt idx="21891">
                  <c:v>441.12799999999999</c:v>
                </c:pt>
                <c:pt idx="21892">
                  <c:v>441.13900000000001</c:v>
                </c:pt>
                <c:pt idx="21893">
                  <c:v>441.18099999999998</c:v>
                </c:pt>
                <c:pt idx="21894">
                  <c:v>441.24900000000002</c:v>
                </c:pt>
                <c:pt idx="21895">
                  <c:v>441.32</c:v>
                </c:pt>
                <c:pt idx="21896">
                  <c:v>441.387</c:v>
                </c:pt>
                <c:pt idx="21897">
                  <c:v>441.46100000000001</c:v>
                </c:pt>
                <c:pt idx="21898">
                  <c:v>441.53199999999998</c:v>
                </c:pt>
                <c:pt idx="21899">
                  <c:v>441.59800000000001</c:v>
                </c:pt>
                <c:pt idx="21900">
                  <c:v>441.65699999999998</c:v>
                </c:pt>
                <c:pt idx="21901">
                  <c:v>441.70299999999997</c:v>
                </c:pt>
                <c:pt idx="21902">
                  <c:v>441.74700000000001</c:v>
                </c:pt>
                <c:pt idx="21903">
                  <c:v>441.78399999999999</c:v>
                </c:pt>
                <c:pt idx="21904">
                  <c:v>441.81</c:v>
                </c:pt>
                <c:pt idx="21905">
                  <c:v>441.81700000000001</c:v>
                </c:pt>
                <c:pt idx="21906">
                  <c:v>441.81700000000001</c:v>
                </c:pt>
                <c:pt idx="21907">
                  <c:v>441.81700000000001</c:v>
                </c:pt>
                <c:pt idx="21908">
                  <c:v>441.81700000000001</c:v>
                </c:pt>
                <c:pt idx="21909">
                  <c:v>441.81900000000002</c:v>
                </c:pt>
                <c:pt idx="21910">
                  <c:v>441.84699999999998</c:v>
                </c:pt>
                <c:pt idx="21911">
                  <c:v>441.90199999999999</c:v>
                </c:pt>
                <c:pt idx="21912">
                  <c:v>441.96899999999999</c:v>
                </c:pt>
                <c:pt idx="21913">
                  <c:v>442.03500000000003</c:v>
                </c:pt>
                <c:pt idx="21914">
                  <c:v>442.10500000000002</c:v>
                </c:pt>
                <c:pt idx="21915">
                  <c:v>442.173</c:v>
                </c:pt>
                <c:pt idx="21916">
                  <c:v>442.24</c:v>
                </c:pt>
                <c:pt idx="21917">
                  <c:v>442.286</c:v>
                </c:pt>
                <c:pt idx="21918">
                  <c:v>442.29</c:v>
                </c:pt>
                <c:pt idx="21919">
                  <c:v>442.29</c:v>
                </c:pt>
                <c:pt idx="21920">
                  <c:v>442.29</c:v>
                </c:pt>
                <c:pt idx="21921">
                  <c:v>442.30900000000003</c:v>
                </c:pt>
                <c:pt idx="21922">
                  <c:v>442.36500000000001</c:v>
                </c:pt>
                <c:pt idx="21923">
                  <c:v>442.45</c:v>
                </c:pt>
                <c:pt idx="21924">
                  <c:v>442.53899999999999</c:v>
                </c:pt>
                <c:pt idx="21925">
                  <c:v>442.62599999999998</c:v>
                </c:pt>
                <c:pt idx="21926">
                  <c:v>442.70100000000002</c:v>
                </c:pt>
                <c:pt idx="21927">
                  <c:v>442.74200000000002</c:v>
                </c:pt>
                <c:pt idx="21928">
                  <c:v>442.75900000000001</c:v>
                </c:pt>
                <c:pt idx="21929">
                  <c:v>442.77100000000002</c:v>
                </c:pt>
                <c:pt idx="21930">
                  <c:v>442.77199999999999</c:v>
                </c:pt>
                <c:pt idx="21931">
                  <c:v>442.77199999999999</c:v>
                </c:pt>
                <c:pt idx="21932">
                  <c:v>442.77600000000001</c:v>
                </c:pt>
                <c:pt idx="21933">
                  <c:v>442.80799999999999</c:v>
                </c:pt>
                <c:pt idx="21934">
                  <c:v>442.87900000000002</c:v>
                </c:pt>
                <c:pt idx="21935">
                  <c:v>442.96699999999998</c:v>
                </c:pt>
                <c:pt idx="21936">
                  <c:v>443.04599999999999</c:v>
                </c:pt>
                <c:pt idx="21937">
                  <c:v>443.11900000000003</c:v>
                </c:pt>
                <c:pt idx="21938">
                  <c:v>443.18299999999999</c:v>
                </c:pt>
                <c:pt idx="21939">
                  <c:v>443.25200000000001</c:v>
                </c:pt>
                <c:pt idx="21940">
                  <c:v>443.31400000000002</c:v>
                </c:pt>
                <c:pt idx="21941">
                  <c:v>443.36099999999999</c:v>
                </c:pt>
                <c:pt idx="21942">
                  <c:v>443.39400000000001</c:v>
                </c:pt>
                <c:pt idx="21943">
                  <c:v>443.40300000000002</c:v>
                </c:pt>
                <c:pt idx="21944">
                  <c:v>443.40300000000002</c:v>
                </c:pt>
                <c:pt idx="21945">
                  <c:v>443.40300000000002</c:v>
                </c:pt>
                <c:pt idx="21946">
                  <c:v>443.40300000000002</c:v>
                </c:pt>
                <c:pt idx="21947">
                  <c:v>443.41300000000001</c:v>
                </c:pt>
                <c:pt idx="21948">
                  <c:v>443.45400000000001</c:v>
                </c:pt>
                <c:pt idx="21949">
                  <c:v>443.53500000000003</c:v>
                </c:pt>
                <c:pt idx="21950">
                  <c:v>443.625</c:v>
                </c:pt>
                <c:pt idx="21951">
                  <c:v>443.70400000000001</c:v>
                </c:pt>
                <c:pt idx="21952">
                  <c:v>443.75299999999999</c:v>
                </c:pt>
                <c:pt idx="21953">
                  <c:v>443.78699999999998</c:v>
                </c:pt>
                <c:pt idx="21954">
                  <c:v>443.79500000000002</c:v>
                </c:pt>
                <c:pt idx="21955">
                  <c:v>443.79500000000002</c:v>
                </c:pt>
                <c:pt idx="21956">
                  <c:v>443.79500000000002</c:v>
                </c:pt>
                <c:pt idx="21957">
                  <c:v>443.79500000000002</c:v>
                </c:pt>
                <c:pt idx="21958">
                  <c:v>443.80399999999997</c:v>
                </c:pt>
                <c:pt idx="21959">
                  <c:v>443.84399999999999</c:v>
                </c:pt>
                <c:pt idx="21960">
                  <c:v>443.923</c:v>
                </c:pt>
                <c:pt idx="21961">
                  <c:v>444.00700000000001</c:v>
                </c:pt>
                <c:pt idx="21962">
                  <c:v>444.09500000000003</c:v>
                </c:pt>
                <c:pt idx="21963">
                  <c:v>444.17399999999998</c:v>
                </c:pt>
                <c:pt idx="21964">
                  <c:v>444.24200000000002</c:v>
                </c:pt>
                <c:pt idx="21965">
                  <c:v>444.30799999999999</c:v>
                </c:pt>
                <c:pt idx="21966">
                  <c:v>444.37099999999998</c:v>
                </c:pt>
                <c:pt idx="21967">
                  <c:v>444.42399999999998</c:v>
                </c:pt>
                <c:pt idx="21968">
                  <c:v>444.471</c:v>
                </c:pt>
                <c:pt idx="21969">
                  <c:v>444.51499999999999</c:v>
                </c:pt>
                <c:pt idx="21970">
                  <c:v>444.55799999999999</c:v>
                </c:pt>
                <c:pt idx="21971">
                  <c:v>444.601</c:v>
                </c:pt>
                <c:pt idx="21972">
                  <c:v>444.64400000000001</c:v>
                </c:pt>
                <c:pt idx="21973">
                  <c:v>444.68599999999998</c:v>
                </c:pt>
                <c:pt idx="21974">
                  <c:v>444.726</c:v>
                </c:pt>
                <c:pt idx="21975">
                  <c:v>444.76299999999998</c:v>
                </c:pt>
                <c:pt idx="21976">
                  <c:v>444.79399999999998</c:v>
                </c:pt>
                <c:pt idx="21977">
                  <c:v>444.81299999999999</c:v>
                </c:pt>
                <c:pt idx="21978">
                  <c:v>444.83100000000002</c:v>
                </c:pt>
                <c:pt idx="21979">
                  <c:v>444.85500000000002</c:v>
                </c:pt>
                <c:pt idx="21980">
                  <c:v>444.87700000000001</c:v>
                </c:pt>
                <c:pt idx="21981">
                  <c:v>444.88600000000002</c:v>
                </c:pt>
                <c:pt idx="21982">
                  <c:v>444.88600000000002</c:v>
                </c:pt>
                <c:pt idx="21983">
                  <c:v>444.88600000000002</c:v>
                </c:pt>
                <c:pt idx="21984">
                  <c:v>444.88600000000002</c:v>
                </c:pt>
                <c:pt idx="21985">
                  <c:v>444.88600000000002</c:v>
                </c:pt>
                <c:pt idx="21986">
                  <c:v>444.88600000000002</c:v>
                </c:pt>
                <c:pt idx="21987">
                  <c:v>444.88600000000002</c:v>
                </c:pt>
                <c:pt idx="21988">
                  <c:v>444.88600000000002</c:v>
                </c:pt>
                <c:pt idx="21989">
                  <c:v>444.88600000000002</c:v>
                </c:pt>
                <c:pt idx="21990">
                  <c:v>444.88600000000002</c:v>
                </c:pt>
                <c:pt idx="21991">
                  <c:v>444.88600000000002</c:v>
                </c:pt>
                <c:pt idx="21992">
                  <c:v>444.887</c:v>
                </c:pt>
                <c:pt idx="21993">
                  <c:v>444.911</c:v>
                </c:pt>
                <c:pt idx="21994">
                  <c:v>444.96800000000002</c:v>
                </c:pt>
                <c:pt idx="21995">
                  <c:v>445.03899999999999</c:v>
                </c:pt>
                <c:pt idx="21996">
                  <c:v>445.10899999999998</c:v>
                </c:pt>
                <c:pt idx="21997">
                  <c:v>445.17500000000001</c:v>
                </c:pt>
                <c:pt idx="21998">
                  <c:v>445.23899999999998</c:v>
                </c:pt>
                <c:pt idx="21999">
                  <c:v>445.29599999999999</c:v>
                </c:pt>
                <c:pt idx="22000">
                  <c:v>445.34100000000001</c:v>
                </c:pt>
                <c:pt idx="22001">
                  <c:v>445.37599999999998</c:v>
                </c:pt>
                <c:pt idx="22002">
                  <c:v>445.40899999999999</c:v>
                </c:pt>
                <c:pt idx="22003">
                  <c:v>445.44200000000001</c:v>
                </c:pt>
                <c:pt idx="22004">
                  <c:v>445.464</c:v>
                </c:pt>
                <c:pt idx="22005">
                  <c:v>445.464</c:v>
                </c:pt>
                <c:pt idx="22006">
                  <c:v>445.464</c:v>
                </c:pt>
                <c:pt idx="22007">
                  <c:v>445.464</c:v>
                </c:pt>
                <c:pt idx="22008">
                  <c:v>445.464</c:v>
                </c:pt>
                <c:pt idx="22009">
                  <c:v>445.464</c:v>
                </c:pt>
                <c:pt idx="22010">
                  <c:v>445.464</c:v>
                </c:pt>
                <c:pt idx="22011">
                  <c:v>445.464</c:v>
                </c:pt>
                <c:pt idx="22012">
                  <c:v>445.464</c:v>
                </c:pt>
                <c:pt idx="22013">
                  <c:v>445.49</c:v>
                </c:pt>
                <c:pt idx="22014">
                  <c:v>445.55599999999998</c:v>
                </c:pt>
                <c:pt idx="22015">
                  <c:v>445.642</c:v>
                </c:pt>
                <c:pt idx="22016">
                  <c:v>445.73099999999999</c:v>
                </c:pt>
                <c:pt idx="22017">
                  <c:v>445.81599999999997</c:v>
                </c:pt>
                <c:pt idx="22018">
                  <c:v>445.90300000000002</c:v>
                </c:pt>
                <c:pt idx="22019">
                  <c:v>445.98700000000002</c:v>
                </c:pt>
                <c:pt idx="22020">
                  <c:v>446.05599999999998</c:v>
                </c:pt>
                <c:pt idx="22021">
                  <c:v>446.089</c:v>
                </c:pt>
                <c:pt idx="22022">
                  <c:v>446.089</c:v>
                </c:pt>
                <c:pt idx="22023">
                  <c:v>446.089</c:v>
                </c:pt>
                <c:pt idx="22024">
                  <c:v>446.089</c:v>
                </c:pt>
                <c:pt idx="22025">
                  <c:v>446.089</c:v>
                </c:pt>
                <c:pt idx="22026">
                  <c:v>446.089</c:v>
                </c:pt>
                <c:pt idx="22027">
                  <c:v>446.09199999999998</c:v>
                </c:pt>
                <c:pt idx="22028">
                  <c:v>446.09699999999998</c:v>
                </c:pt>
                <c:pt idx="22029">
                  <c:v>446.10300000000001</c:v>
                </c:pt>
                <c:pt idx="22030">
                  <c:v>446.11</c:v>
                </c:pt>
                <c:pt idx="22031">
                  <c:v>446.11799999999999</c:v>
                </c:pt>
                <c:pt idx="22032">
                  <c:v>446.12599999999998</c:v>
                </c:pt>
                <c:pt idx="22033">
                  <c:v>446.13400000000001</c:v>
                </c:pt>
                <c:pt idx="22034">
                  <c:v>446.14299999999997</c:v>
                </c:pt>
                <c:pt idx="22035">
                  <c:v>446.15199999999999</c:v>
                </c:pt>
                <c:pt idx="22036">
                  <c:v>446.166</c:v>
                </c:pt>
                <c:pt idx="22037">
                  <c:v>446.20499999999998</c:v>
                </c:pt>
                <c:pt idx="22038">
                  <c:v>446.28500000000003</c:v>
                </c:pt>
                <c:pt idx="22039">
                  <c:v>446.37400000000002</c:v>
                </c:pt>
                <c:pt idx="22040">
                  <c:v>446.46300000000002</c:v>
                </c:pt>
                <c:pt idx="22041">
                  <c:v>446.55200000000002</c:v>
                </c:pt>
                <c:pt idx="22042">
                  <c:v>446.64100000000002</c:v>
                </c:pt>
                <c:pt idx="22043">
                  <c:v>446.72800000000001</c:v>
                </c:pt>
                <c:pt idx="22044">
                  <c:v>446.80900000000003</c:v>
                </c:pt>
                <c:pt idx="22045">
                  <c:v>446.89499999999998</c:v>
                </c:pt>
                <c:pt idx="22046">
                  <c:v>446.983</c:v>
                </c:pt>
                <c:pt idx="22047">
                  <c:v>447.07400000000001</c:v>
                </c:pt>
                <c:pt idx="22048">
                  <c:v>447.16</c:v>
                </c:pt>
                <c:pt idx="22049">
                  <c:v>447.238</c:v>
                </c:pt>
                <c:pt idx="22050">
                  <c:v>447.31200000000001</c:v>
                </c:pt>
                <c:pt idx="22051">
                  <c:v>447.38600000000002</c:v>
                </c:pt>
                <c:pt idx="22052">
                  <c:v>447.45400000000001</c:v>
                </c:pt>
                <c:pt idx="22053">
                  <c:v>447.51100000000002</c:v>
                </c:pt>
                <c:pt idx="22054">
                  <c:v>447.565</c:v>
                </c:pt>
                <c:pt idx="22055">
                  <c:v>447.61599999999999</c:v>
                </c:pt>
                <c:pt idx="22056">
                  <c:v>447.666</c:v>
                </c:pt>
                <c:pt idx="22057">
                  <c:v>447.71</c:v>
                </c:pt>
                <c:pt idx="22058">
                  <c:v>447.75299999999999</c:v>
                </c:pt>
                <c:pt idx="22059">
                  <c:v>447.791</c:v>
                </c:pt>
                <c:pt idx="22060">
                  <c:v>447.834</c:v>
                </c:pt>
                <c:pt idx="22061">
                  <c:v>447.875</c:v>
                </c:pt>
                <c:pt idx="22062">
                  <c:v>447.91699999999997</c:v>
                </c:pt>
                <c:pt idx="22063">
                  <c:v>447.96300000000002</c:v>
                </c:pt>
                <c:pt idx="22064">
                  <c:v>448.01</c:v>
                </c:pt>
                <c:pt idx="22065">
                  <c:v>448.05700000000002</c:v>
                </c:pt>
                <c:pt idx="22066">
                  <c:v>448.10199999999998</c:v>
                </c:pt>
                <c:pt idx="22067">
                  <c:v>448.14100000000002</c:v>
                </c:pt>
                <c:pt idx="22068">
                  <c:v>448.173</c:v>
                </c:pt>
                <c:pt idx="22069">
                  <c:v>448.20600000000002</c:v>
                </c:pt>
                <c:pt idx="22070">
                  <c:v>448.24299999999999</c:v>
                </c:pt>
                <c:pt idx="22071">
                  <c:v>448.28399999999999</c:v>
                </c:pt>
                <c:pt idx="22072">
                  <c:v>448.32600000000002</c:v>
                </c:pt>
                <c:pt idx="22073">
                  <c:v>448.36700000000002</c:v>
                </c:pt>
                <c:pt idx="22074">
                  <c:v>448.40499999999997</c:v>
                </c:pt>
                <c:pt idx="22075">
                  <c:v>448.44</c:v>
                </c:pt>
                <c:pt idx="22076">
                  <c:v>448.505</c:v>
                </c:pt>
                <c:pt idx="22077">
                  <c:v>448.56799999999998</c:v>
                </c:pt>
                <c:pt idx="22078">
                  <c:v>448.61900000000003</c:v>
                </c:pt>
                <c:pt idx="22079">
                  <c:v>448.65600000000001</c:v>
                </c:pt>
                <c:pt idx="22080">
                  <c:v>448.685</c:v>
                </c:pt>
                <c:pt idx="22081">
                  <c:v>448.71199999999999</c:v>
                </c:pt>
                <c:pt idx="22082">
                  <c:v>448.73</c:v>
                </c:pt>
                <c:pt idx="22083">
                  <c:v>448.738</c:v>
                </c:pt>
                <c:pt idx="22084">
                  <c:v>448.745</c:v>
                </c:pt>
                <c:pt idx="22085">
                  <c:v>448.75200000000001</c:v>
                </c:pt>
                <c:pt idx="22086">
                  <c:v>448.75200000000001</c:v>
                </c:pt>
                <c:pt idx="22087">
                  <c:v>448.75200000000001</c:v>
                </c:pt>
                <c:pt idx="22088">
                  <c:v>448.75200000000001</c:v>
                </c:pt>
                <c:pt idx="22089">
                  <c:v>448.75200000000001</c:v>
                </c:pt>
                <c:pt idx="22090">
                  <c:v>448.78699999999998</c:v>
                </c:pt>
                <c:pt idx="22091">
                  <c:v>448.822</c:v>
                </c:pt>
                <c:pt idx="22092">
                  <c:v>448.85199999999998</c:v>
                </c:pt>
                <c:pt idx="22093">
                  <c:v>448.88400000000001</c:v>
                </c:pt>
                <c:pt idx="22094">
                  <c:v>448.91500000000002</c:v>
                </c:pt>
                <c:pt idx="22095">
                  <c:v>448.93799999999999</c:v>
                </c:pt>
                <c:pt idx="22096">
                  <c:v>448.95499999999998</c:v>
                </c:pt>
                <c:pt idx="22097">
                  <c:v>448.976</c:v>
                </c:pt>
                <c:pt idx="22098">
                  <c:v>448.98700000000002</c:v>
                </c:pt>
                <c:pt idx="22099">
                  <c:v>449.01400000000001</c:v>
                </c:pt>
                <c:pt idx="22100">
                  <c:v>449.01900000000001</c:v>
                </c:pt>
                <c:pt idx="22101">
                  <c:v>449.01900000000001</c:v>
                </c:pt>
                <c:pt idx="22102">
                  <c:v>449.01900000000001</c:v>
                </c:pt>
                <c:pt idx="22103">
                  <c:v>449.01900000000001</c:v>
                </c:pt>
                <c:pt idx="22104">
                  <c:v>449.01900000000001</c:v>
                </c:pt>
                <c:pt idx="22105">
                  <c:v>449.01900000000001</c:v>
                </c:pt>
                <c:pt idx="22106">
                  <c:v>449.01900000000001</c:v>
                </c:pt>
                <c:pt idx="22107">
                  <c:v>449.01900000000001</c:v>
                </c:pt>
                <c:pt idx="22108">
                  <c:v>449.01900000000001</c:v>
                </c:pt>
                <c:pt idx="22109">
                  <c:v>449.01900000000001</c:v>
                </c:pt>
                <c:pt idx="22110">
                  <c:v>449.01900000000001</c:v>
                </c:pt>
                <c:pt idx="22111">
                  <c:v>449.01900000000001</c:v>
                </c:pt>
                <c:pt idx="22112">
                  <c:v>449.01900000000001</c:v>
                </c:pt>
                <c:pt idx="22113">
                  <c:v>449.01900000000001</c:v>
                </c:pt>
                <c:pt idx="22114">
                  <c:v>449.01900000000001</c:v>
                </c:pt>
                <c:pt idx="22115">
                  <c:v>449.01900000000001</c:v>
                </c:pt>
                <c:pt idx="22116">
                  <c:v>449.036</c:v>
                </c:pt>
                <c:pt idx="22117">
                  <c:v>449.08499999999998</c:v>
                </c:pt>
                <c:pt idx="22118">
                  <c:v>449.15</c:v>
                </c:pt>
                <c:pt idx="22119">
                  <c:v>449.20299999999997</c:v>
                </c:pt>
                <c:pt idx="22120">
                  <c:v>449.26</c:v>
                </c:pt>
                <c:pt idx="22121">
                  <c:v>449.30900000000003</c:v>
                </c:pt>
                <c:pt idx="22122">
                  <c:v>449.36</c:v>
                </c:pt>
                <c:pt idx="22123">
                  <c:v>449.40100000000001</c:v>
                </c:pt>
                <c:pt idx="22124">
                  <c:v>449.43400000000003</c:v>
                </c:pt>
                <c:pt idx="22125">
                  <c:v>449.44200000000001</c:v>
                </c:pt>
                <c:pt idx="22126">
                  <c:v>449.44200000000001</c:v>
                </c:pt>
                <c:pt idx="22127">
                  <c:v>449.44200000000001</c:v>
                </c:pt>
                <c:pt idx="22128">
                  <c:v>449.44200000000001</c:v>
                </c:pt>
                <c:pt idx="22129">
                  <c:v>449.44499999999999</c:v>
                </c:pt>
                <c:pt idx="22130">
                  <c:v>449.47899999999998</c:v>
                </c:pt>
                <c:pt idx="22131">
                  <c:v>449.529</c:v>
                </c:pt>
                <c:pt idx="22132">
                  <c:v>449.60700000000003</c:v>
                </c:pt>
                <c:pt idx="22133">
                  <c:v>449.68799999999999</c:v>
                </c:pt>
                <c:pt idx="22134">
                  <c:v>449.76900000000001</c:v>
                </c:pt>
                <c:pt idx="22135">
                  <c:v>449.85300000000001</c:v>
                </c:pt>
                <c:pt idx="22136">
                  <c:v>449.92099999999999</c:v>
                </c:pt>
                <c:pt idx="22137">
                  <c:v>449.98899999999998</c:v>
                </c:pt>
                <c:pt idx="22138">
                  <c:v>450.04700000000003</c:v>
                </c:pt>
                <c:pt idx="22139">
                  <c:v>450.09300000000002</c:v>
                </c:pt>
                <c:pt idx="22140">
                  <c:v>450.14400000000001</c:v>
                </c:pt>
                <c:pt idx="22141">
                  <c:v>450.19200000000001</c:v>
                </c:pt>
                <c:pt idx="22142">
                  <c:v>450.23700000000002</c:v>
                </c:pt>
                <c:pt idx="22143">
                  <c:v>450.28</c:v>
                </c:pt>
                <c:pt idx="22144">
                  <c:v>450.322</c:v>
                </c:pt>
                <c:pt idx="22145">
                  <c:v>450.36599999999999</c:v>
                </c:pt>
                <c:pt idx="22146">
                  <c:v>450.41300000000001</c:v>
                </c:pt>
                <c:pt idx="22147">
                  <c:v>450.459</c:v>
                </c:pt>
                <c:pt idx="22148">
                  <c:v>450.50099999999998</c:v>
                </c:pt>
                <c:pt idx="22149">
                  <c:v>450.541</c:v>
                </c:pt>
                <c:pt idx="22150">
                  <c:v>450.577</c:v>
                </c:pt>
                <c:pt idx="22151">
                  <c:v>450.60700000000003</c:v>
                </c:pt>
                <c:pt idx="22152">
                  <c:v>450.63900000000001</c:v>
                </c:pt>
                <c:pt idx="22153">
                  <c:v>450.68400000000003</c:v>
                </c:pt>
                <c:pt idx="22154">
                  <c:v>450.733</c:v>
                </c:pt>
                <c:pt idx="22155">
                  <c:v>450.77800000000002</c:v>
                </c:pt>
                <c:pt idx="22156">
                  <c:v>450.815</c:v>
                </c:pt>
                <c:pt idx="22157">
                  <c:v>450.83300000000003</c:v>
                </c:pt>
                <c:pt idx="22158">
                  <c:v>450.85199999999998</c:v>
                </c:pt>
                <c:pt idx="22159">
                  <c:v>450.88200000000001</c:v>
                </c:pt>
                <c:pt idx="22160">
                  <c:v>450.92</c:v>
                </c:pt>
                <c:pt idx="22161">
                  <c:v>450.96499999999997</c:v>
                </c:pt>
                <c:pt idx="22162">
                  <c:v>451.012</c:v>
                </c:pt>
                <c:pt idx="22163">
                  <c:v>451.05</c:v>
                </c:pt>
                <c:pt idx="22164">
                  <c:v>451.08</c:v>
                </c:pt>
                <c:pt idx="22165">
                  <c:v>451.108</c:v>
                </c:pt>
                <c:pt idx="22166">
                  <c:v>451.13400000000001</c:v>
                </c:pt>
                <c:pt idx="22167">
                  <c:v>451.16</c:v>
                </c:pt>
                <c:pt idx="22168">
                  <c:v>451.19099999999997</c:v>
                </c:pt>
                <c:pt idx="22169">
                  <c:v>451.22500000000002</c:v>
                </c:pt>
                <c:pt idx="22170">
                  <c:v>451.26100000000002</c:v>
                </c:pt>
                <c:pt idx="22171">
                  <c:v>451.29599999999999</c:v>
                </c:pt>
                <c:pt idx="22172">
                  <c:v>451.33199999999999</c:v>
                </c:pt>
                <c:pt idx="22173">
                  <c:v>451.36799999999999</c:v>
                </c:pt>
                <c:pt idx="22174">
                  <c:v>451.40699999999998</c:v>
                </c:pt>
                <c:pt idx="22175">
                  <c:v>451.44799999999998</c:v>
                </c:pt>
                <c:pt idx="22176">
                  <c:v>451.49099999999999</c:v>
                </c:pt>
                <c:pt idx="22177">
                  <c:v>451.53300000000002</c:v>
                </c:pt>
                <c:pt idx="22178">
                  <c:v>451.57</c:v>
                </c:pt>
                <c:pt idx="22179">
                  <c:v>451.596</c:v>
                </c:pt>
                <c:pt idx="22180">
                  <c:v>451.61500000000001</c:v>
                </c:pt>
                <c:pt idx="22181">
                  <c:v>451.64699999999999</c:v>
                </c:pt>
                <c:pt idx="22182">
                  <c:v>451.67700000000002</c:v>
                </c:pt>
                <c:pt idx="22183">
                  <c:v>451.71100000000001</c:v>
                </c:pt>
                <c:pt idx="22184">
                  <c:v>451.75299999999999</c:v>
                </c:pt>
                <c:pt idx="22185">
                  <c:v>451.78800000000001</c:v>
                </c:pt>
                <c:pt idx="22186">
                  <c:v>451.80200000000002</c:v>
                </c:pt>
                <c:pt idx="22187">
                  <c:v>451.80399999999997</c:v>
                </c:pt>
                <c:pt idx="22188">
                  <c:v>451.80399999999997</c:v>
                </c:pt>
                <c:pt idx="22189">
                  <c:v>451.80399999999997</c:v>
                </c:pt>
                <c:pt idx="22190">
                  <c:v>451.80399999999997</c:v>
                </c:pt>
                <c:pt idx="22191">
                  <c:v>451.80399999999997</c:v>
                </c:pt>
                <c:pt idx="22192">
                  <c:v>451.80399999999997</c:v>
                </c:pt>
                <c:pt idx="22193">
                  <c:v>451.80700000000002</c:v>
                </c:pt>
                <c:pt idx="22194">
                  <c:v>451.80700000000002</c:v>
                </c:pt>
                <c:pt idx="22195">
                  <c:v>451.80700000000002</c:v>
                </c:pt>
                <c:pt idx="22196">
                  <c:v>451.80700000000002</c:v>
                </c:pt>
                <c:pt idx="22197">
                  <c:v>451.80700000000002</c:v>
                </c:pt>
                <c:pt idx="22198">
                  <c:v>451.80700000000002</c:v>
                </c:pt>
                <c:pt idx="22199">
                  <c:v>451.80700000000002</c:v>
                </c:pt>
                <c:pt idx="22200">
                  <c:v>451.80700000000002</c:v>
                </c:pt>
                <c:pt idx="22201">
                  <c:v>451.80700000000002</c:v>
                </c:pt>
                <c:pt idx="22202">
                  <c:v>451.80700000000002</c:v>
                </c:pt>
                <c:pt idx="22203">
                  <c:v>451.80700000000002</c:v>
                </c:pt>
                <c:pt idx="22204">
                  <c:v>451.80700000000002</c:v>
                </c:pt>
                <c:pt idx="22205">
                  <c:v>451.80700000000002</c:v>
                </c:pt>
                <c:pt idx="22206">
                  <c:v>451.80700000000002</c:v>
                </c:pt>
                <c:pt idx="22207">
                  <c:v>451.81299999999999</c:v>
                </c:pt>
                <c:pt idx="22208">
                  <c:v>451.83</c:v>
                </c:pt>
                <c:pt idx="22209">
                  <c:v>451.851</c:v>
                </c:pt>
                <c:pt idx="22210">
                  <c:v>451.87799999999999</c:v>
                </c:pt>
                <c:pt idx="22211">
                  <c:v>451.90699999999998</c:v>
                </c:pt>
                <c:pt idx="22212">
                  <c:v>451.923</c:v>
                </c:pt>
                <c:pt idx="22213">
                  <c:v>451.923</c:v>
                </c:pt>
                <c:pt idx="22214">
                  <c:v>451.923</c:v>
                </c:pt>
                <c:pt idx="22215">
                  <c:v>451.92399999999998</c:v>
                </c:pt>
                <c:pt idx="22216">
                  <c:v>451.93299999999999</c:v>
                </c:pt>
                <c:pt idx="22217">
                  <c:v>451.94200000000001</c:v>
                </c:pt>
                <c:pt idx="22218">
                  <c:v>451.96800000000002</c:v>
                </c:pt>
                <c:pt idx="22219">
                  <c:v>452.00700000000001</c:v>
                </c:pt>
                <c:pt idx="22220">
                  <c:v>452.03699999999998</c:v>
                </c:pt>
                <c:pt idx="22221">
                  <c:v>452.06700000000001</c:v>
                </c:pt>
                <c:pt idx="22222">
                  <c:v>452.096</c:v>
                </c:pt>
                <c:pt idx="22223">
                  <c:v>452.11799999999999</c:v>
                </c:pt>
                <c:pt idx="22224">
                  <c:v>452.142</c:v>
                </c:pt>
                <c:pt idx="22225">
                  <c:v>452.16399999999999</c:v>
                </c:pt>
                <c:pt idx="22226">
                  <c:v>452.18599999999998</c:v>
                </c:pt>
                <c:pt idx="22227">
                  <c:v>452.20699999999999</c:v>
                </c:pt>
                <c:pt idx="22228">
                  <c:v>452.23200000000003</c:v>
                </c:pt>
                <c:pt idx="22229">
                  <c:v>452.26</c:v>
                </c:pt>
                <c:pt idx="22230">
                  <c:v>452.28699999999998</c:v>
                </c:pt>
                <c:pt idx="22231">
                  <c:v>452.31</c:v>
                </c:pt>
                <c:pt idx="22232">
                  <c:v>452.33199999999999</c:v>
                </c:pt>
                <c:pt idx="22233">
                  <c:v>452.35300000000001</c:v>
                </c:pt>
                <c:pt idx="22234">
                  <c:v>452.36099999999999</c:v>
                </c:pt>
                <c:pt idx="22235">
                  <c:v>452.37299999999999</c:v>
                </c:pt>
                <c:pt idx="22236">
                  <c:v>452.399</c:v>
                </c:pt>
                <c:pt idx="22237">
                  <c:v>452.41399999999999</c:v>
                </c:pt>
                <c:pt idx="22238">
                  <c:v>452.41800000000001</c:v>
                </c:pt>
                <c:pt idx="22239">
                  <c:v>452.41800000000001</c:v>
                </c:pt>
                <c:pt idx="22240">
                  <c:v>452.43400000000003</c:v>
                </c:pt>
                <c:pt idx="22241">
                  <c:v>452.47199999999998</c:v>
                </c:pt>
                <c:pt idx="22242">
                  <c:v>452.50400000000002</c:v>
                </c:pt>
                <c:pt idx="22243">
                  <c:v>452.51400000000001</c:v>
                </c:pt>
                <c:pt idx="22244">
                  <c:v>452.52800000000002</c:v>
                </c:pt>
                <c:pt idx="22245">
                  <c:v>452.55500000000001</c:v>
                </c:pt>
                <c:pt idx="22246">
                  <c:v>452.59100000000001</c:v>
                </c:pt>
                <c:pt idx="22247">
                  <c:v>452.608</c:v>
                </c:pt>
                <c:pt idx="22248">
                  <c:v>452.62700000000001</c:v>
                </c:pt>
                <c:pt idx="22249">
                  <c:v>452.65499999999997</c:v>
                </c:pt>
                <c:pt idx="22250">
                  <c:v>452.68400000000003</c:v>
                </c:pt>
                <c:pt idx="22251">
                  <c:v>452.70699999999999</c:v>
                </c:pt>
                <c:pt idx="22252">
                  <c:v>452.72800000000001</c:v>
                </c:pt>
                <c:pt idx="22253">
                  <c:v>452.76</c:v>
                </c:pt>
                <c:pt idx="22254">
                  <c:v>452.79399999999998</c:v>
                </c:pt>
                <c:pt idx="22255">
                  <c:v>452.81599999999997</c:v>
                </c:pt>
                <c:pt idx="22256">
                  <c:v>452.846</c:v>
                </c:pt>
                <c:pt idx="22257">
                  <c:v>452.863</c:v>
                </c:pt>
                <c:pt idx="22258">
                  <c:v>452.863</c:v>
                </c:pt>
                <c:pt idx="22259">
                  <c:v>452.86900000000003</c:v>
                </c:pt>
                <c:pt idx="22260">
                  <c:v>452.89600000000002</c:v>
                </c:pt>
                <c:pt idx="22261">
                  <c:v>452.928</c:v>
                </c:pt>
                <c:pt idx="22262">
                  <c:v>452.95600000000002</c:v>
                </c:pt>
                <c:pt idx="22263">
                  <c:v>452.98399999999998</c:v>
                </c:pt>
                <c:pt idx="22264">
                  <c:v>453.00900000000001</c:v>
                </c:pt>
                <c:pt idx="22265">
                  <c:v>453.03199999999998</c:v>
                </c:pt>
                <c:pt idx="22266">
                  <c:v>453.04599999999999</c:v>
                </c:pt>
                <c:pt idx="22267">
                  <c:v>453.04599999999999</c:v>
                </c:pt>
                <c:pt idx="22268">
                  <c:v>453.06200000000001</c:v>
                </c:pt>
                <c:pt idx="22269">
                  <c:v>453.07799999999997</c:v>
                </c:pt>
                <c:pt idx="22270">
                  <c:v>453.10700000000003</c:v>
                </c:pt>
                <c:pt idx="22271">
                  <c:v>453.13499999999999</c:v>
                </c:pt>
                <c:pt idx="22272">
                  <c:v>453.16500000000002</c:v>
                </c:pt>
                <c:pt idx="22273">
                  <c:v>453.19600000000003</c:v>
                </c:pt>
                <c:pt idx="22274">
                  <c:v>453.22300000000001</c:v>
                </c:pt>
                <c:pt idx="22275">
                  <c:v>453.25099999999998</c:v>
                </c:pt>
                <c:pt idx="22276">
                  <c:v>453.279</c:v>
                </c:pt>
                <c:pt idx="22277">
                  <c:v>453.30399999999997</c:v>
                </c:pt>
                <c:pt idx="22278">
                  <c:v>453.33199999999999</c:v>
                </c:pt>
                <c:pt idx="22279">
                  <c:v>453.363</c:v>
                </c:pt>
                <c:pt idx="22280">
                  <c:v>453.39600000000002</c:v>
                </c:pt>
                <c:pt idx="22281">
                  <c:v>453.42099999999999</c:v>
                </c:pt>
                <c:pt idx="22282">
                  <c:v>453.42399999999998</c:v>
                </c:pt>
                <c:pt idx="22283">
                  <c:v>453.42399999999998</c:v>
                </c:pt>
                <c:pt idx="22284">
                  <c:v>453.42399999999998</c:v>
                </c:pt>
                <c:pt idx="22285">
                  <c:v>453.42399999999998</c:v>
                </c:pt>
                <c:pt idx="22286">
                  <c:v>453.42399999999998</c:v>
                </c:pt>
                <c:pt idx="22287">
                  <c:v>453.42399999999998</c:v>
                </c:pt>
                <c:pt idx="22288">
                  <c:v>453.42399999999998</c:v>
                </c:pt>
                <c:pt idx="22289">
                  <c:v>453.42399999999998</c:v>
                </c:pt>
                <c:pt idx="22290">
                  <c:v>453.42399999999998</c:v>
                </c:pt>
                <c:pt idx="22291">
                  <c:v>453.42700000000002</c:v>
                </c:pt>
                <c:pt idx="22292">
                  <c:v>453.43099999999998</c:v>
                </c:pt>
                <c:pt idx="22293">
                  <c:v>453.43599999999998</c:v>
                </c:pt>
                <c:pt idx="22294">
                  <c:v>453.44499999999999</c:v>
                </c:pt>
                <c:pt idx="22295">
                  <c:v>453.45299999999997</c:v>
                </c:pt>
                <c:pt idx="22296">
                  <c:v>453.46199999999999</c:v>
                </c:pt>
                <c:pt idx="22297">
                  <c:v>453.471</c:v>
                </c:pt>
                <c:pt idx="22298">
                  <c:v>453.49599999999998</c:v>
                </c:pt>
                <c:pt idx="22299">
                  <c:v>453.55200000000002</c:v>
                </c:pt>
                <c:pt idx="22300">
                  <c:v>453.61200000000002</c:v>
                </c:pt>
                <c:pt idx="22301">
                  <c:v>453.67200000000003</c:v>
                </c:pt>
                <c:pt idx="22302">
                  <c:v>453.73200000000003</c:v>
                </c:pt>
                <c:pt idx="22303">
                  <c:v>453.78899999999999</c:v>
                </c:pt>
                <c:pt idx="22304">
                  <c:v>453.84100000000001</c:v>
                </c:pt>
                <c:pt idx="22305">
                  <c:v>453.89100000000002</c:v>
                </c:pt>
                <c:pt idx="22306">
                  <c:v>453.93200000000002</c:v>
                </c:pt>
                <c:pt idx="22307">
                  <c:v>453.96800000000002</c:v>
                </c:pt>
                <c:pt idx="22308">
                  <c:v>453.96800000000002</c:v>
                </c:pt>
                <c:pt idx="22309">
                  <c:v>453.96800000000002</c:v>
                </c:pt>
                <c:pt idx="22310">
                  <c:v>453.96800000000002</c:v>
                </c:pt>
                <c:pt idx="22311">
                  <c:v>453.96800000000002</c:v>
                </c:pt>
                <c:pt idx="22312">
                  <c:v>453.96800000000002</c:v>
                </c:pt>
                <c:pt idx="22313">
                  <c:v>453.96800000000002</c:v>
                </c:pt>
                <c:pt idx="22314">
                  <c:v>453.96800000000002</c:v>
                </c:pt>
                <c:pt idx="22315">
                  <c:v>453.96800000000002</c:v>
                </c:pt>
                <c:pt idx="22316">
                  <c:v>453.96800000000002</c:v>
                </c:pt>
                <c:pt idx="22317">
                  <c:v>453.96800000000002</c:v>
                </c:pt>
                <c:pt idx="22318">
                  <c:v>453.96800000000002</c:v>
                </c:pt>
                <c:pt idx="22319">
                  <c:v>453.96800000000002</c:v>
                </c:pt>
                <c:pt idx="22320">
                  <c:v>453.97</c:v>
                </c:pt>
                <c:pt idx="22321">
                  <c:v>453.97399999999999</c:v>
                </c:pt>
                <c:pt idx="22322">
                  <c:v>453.98</c:v>
                </c:pt>
                <c:pt idx="22323">
                  <c:v>453.988</c:v>
                </c:pt>
                <c:pt idx="22324">
                  <c:v>453.99099999999999</c:v>
                </c:pt>
                <c:pt idx="22325">
                  <c:v>453.99099999999999</c:v>
                </c:pt>
                <c:pt idx="22326">
                  <c:v>453.99099999999999</c:v>
                </c:pt>
                <c:pt idx="22327">
                  <c:v>453.99099999999999</c:v>
                </c:pt>
                <c:pt idx="22328">
                  <c:v>453.99099999999999</c:v>
                </c:pt>
                <c:pt idx="22329">
                  <c:v>453.99099999999999</c:v>
                </c:pt>
                <c:pt idx="22330">
                  <c:v>453.99099999999999</c:v>
                </c:pt>
                <c:pt idx="22331">
                  <c:v>453.99099999999999</c:v>
                </c:pt>
                <c:pt idx="22332">
                  <c:v>453.99099999999999</c:v>
                </c:pt>
                <c:pt idx="22333">
                  <c:v>453.99099999999999</c:v>
                </c:pt>
                <c:pt idx="22334">
                  <c:v>453.99099999999999</c:v>
                </c:pt>
                <c:pt idx="22335">
                  <c:v>453.99099999999999</c:v>
                </c:pt>
                <c:pt idx="22336">
                  <c:v>453.99099999999999</c:v>
                </c:pt>
                <c:pt idx="22337">
                  <c:v>453.99099999999999</c:v>
                </c:pt>
                <c:pt idx="22338">
                  <c:v>453.99099999999999</c:v>
                </c:pt>
                <c:pt idx="22339">
                  <c:v>453.99099999999999</c:v>
                </c:pt>
                <c:pt idx="22340">
                  <c:v>453.99099999999999</c:v>
                </c:pt>
                <c:pt idx="22341">
                  <c:v>453.99099999999999</c:v>
                </c:pt>
                <c:pt idx="22342">
                  <c:v>453.99099999999999</c:v>
                </c:pt>
                <c:pt idx="22343">
                  <c:v>453.99099999999999</c:v>
                </c:pt>
                <c:pt idx="22344">
                  <c:v>453.99099999999999</c:v>
                </c:pt>
                <c:pt idx="22345">
                  <c:v>453.99099999999999</c:v>
                </c:pt>
                <c:pt idx="22346">
                  <c:v>453.99099999999999</c:v>
                </c:pt>
                <c:pt idx="22347">
                  <c:v>453.99099999999999</c:v>
                </c:pt>
                <c:pt idx="22348">
                  <c:v>453.99099999999999</c:v>
                </c:pt>
                <c:pt idx="22349">
                  <c:v>453.99099999999999</c:v>
                </c:pt>
                <c:pt idx="22350">
                  <c:v>453.99099999999999</c:v>
                </c:pt>
                <c:pt idx="22351">
                  <c:v>453.99099999999999</c:v>
                </c:pt>
                <c:pt idx="22352">
                  <c:v>453.99099999999999</c:v>
                </c:pt>
                <c:pt idx="22353">
                  <c:v>453.99099999999999</c:v>
                </c:pt>
                <c:pt idx="22354">
                  <c:v>453.99099999999999</c:v>
                </c:pt>
                <c:pt idx="22355">
                  <c:v>453.99099999999999</c:v>
                </c:pt>
                <c:pt idx="22356">
                  <c:v>453.99099999999999</c:v>
                </c:pt>
                <c:pt idx="22357">
                  <c:v>453.99099999999999</c:v>
                </c:pt>
                <c:pt idx="22358">
                  <c:v>453.99099999999999</c:v>
                </c:pt>
                <c:pt idx="22359">
                  <c:v>453.99099999999999</c:v>
                </c:pt>
                <c:pt idx="22360">
                  <c:v>453.99099999999999</c:v>
                </c:pt>
                <c:pt idx="22361">
                  <c:v>453.99099999999999</c:v>
                </c:pt>
                <c:pt idx="22362">
                  <c:v>453.99099999999999</c:v>
                </c:pt>
                <c:pt idx="22363">
                  <c:v>453.99099999999999</c:v>
                </c:pt>
                <c:pt idx="22364">
                  <c:v>453.99099999999999</c:v>
                </c:pt>
                <c:pt idx="22365">
                  <c:v>453.99099999999999</c:v>
                </c:pt>
                <c:pt idx="22366">
                  <c:v>453.99099999999999</c:v>
                </c:pt>
                <c:pt idx="22367">
                  <c:v>453.99099999999999</c:v>
                </c:pt>
                <c:pt idx="22368">
                  <c:v>453.99099999999999</c:v>
                </c:pt>
                <c:pt idx="22369">
                  <c:v>453.99099999999999</c:v>
                </c:pt>
                <c:pt idx="22370">
                  <c:v>453.99099999999999</c:v>
                </c:pt>
                <c:pt idx="22371">
                  <c:v>453.99099999999999</c:v>
                </c:pt>
                <c:pt idx="22372">
                  <c:v>453.99099999999999</c:v>
                </c:pt>
                <c:pt idx="22373">
                  <c:v>453.99099999999999</c:v>
                </c:pt>
                <c:pt idx="22374">
                  <c:v>453.99099999999999</c:v>
                </c:pt>
                <c:pt idx="22375">
                  <c:v>453.99099999999999</c:v>
                </c:pt>
                <c:pt idx="22376">
                  <c:v>453.99099999999999</c:v>
                </c:pt>
                <c:pt idx="22377">
                  <c:v>453.99099999999999</c:v>
                </c:pt>
                <c:pt idx="22378">
                  <c:v>453.99099999999999</c:v>
                </c:pt>
                <c:pt idx="22379">
                  <c:v>453.99099999999999</c:v>
                </c:pt>
                <c:pt idx="22380">
                  <c:v>453.99099999999999</c:v>
                </c:pt>
                <c:pt idx="22381">
                  <c:v>453.99099999999999</c:v>
                </c:pt>
                <c:pt idx="22382">
                  <c:v>453.99099999999999</c:v>
                </c:pt>
                <c:pt idx="22383">
                  <c:v>453.99099999999999</c:v>
                </c:pt>
                <c:pt idx="22384">
                  <c:v>453.99099999999999</c:v>
                </c:pt>
                <c:pt idx="22385">
                  <c:v>453.99099999999999</c:v>
                </c:pt>
                <c:pt idx="22386">
                  <c:v>453.99099999999999</c:v>
                </c:pt>
                <c:pt idx="22387">
                  <c:v>453.99099999999999</c:v>
                </c:pt>
                <c:pt idx="22388">
                  <c:v>453.99099999999999</c:v>
                </c:pt>
                <c:pt idx="22389">
                  <c:v>453.99099999999999</c:v>
                </c:pt>
                <c:pt idx="22390">
                  <c:v>453.99099999999999</c:v>
                </c:pt>
                <c:pt idx="22391">
                  <c:v>453.99099999999999</c:v>
                </c:pt>
                <c:pt idx="22392">
                  <c:v>453.99099999999999</c:v>
                </c:pt>
                <c:pt idx="22393">
                  <c:v>453.99099999999999</c:v>
                </c:pt>
                <c:pt idx="22394">
                  <c:v>453.99099999999999</c:v>
                </c:pt>
                <c:pt idx="22395">
                  <c:v>453.99099999999999</c:v>
                </c:pt>
                <c:pt idx="22396">
                  <c:v>453.99099999999999</c:v>
                </c:pt>
                <c:pt idx="22397">
                  <c:v>453.99099999999999</c:v>
                </c:pt>
                <c:pt idx="22398">
                  <c:v>453.99099999999999</c:v>
                </c:pt>
                <c:pt idx="22399">
                  <c:v>453.99099999999999</c:v>
                </c:pt>
                <c:pt idx="22400">
                  <c:v>453.99099999999999</c:v>
                </c:pt>
                <c:pt idx="22401">
                  <c:v>453.99099999999999</c:v>
                </c:pt>
                <c:pt idx="22402">
                  <c:v>453.99099999999999</c:v>
                </c:pt>
                <c:pt idx="22403">
                  <c:v>453.99099999999999</c:v>
                </c:pt>
                <c:pt idx="22404">
                  <c:v>453.99099999999999</c:v>
                </c:pt>
                <c:pt idx="22405">
                  <c:v>453.99099999999999</c:v>
                </c:pt>
                <c:pt idx="22406">
                  <c:v>453.99099999999999</c:v>
                </c:pt>
                <c:pt idx="22407">
                  <c:v>453.99099999999999</c:v>
                </c:pt>
                <c:pt idx="22408">
                  <c:v>453.99099999999999</c:v>
                </c:pt>
                <c:pt idx="22409">
                  <c:v>453.99099999999999</c:v>
                </c:pt>
                <c:pt idx="22410">
                  <c:v>453.99099999999999</c:v>
                </c:pt>
                <c:pt idx="22411">
                  <c:v>453.99099999999999</c:v>
                </c:pt>
                <c:pt idx="22412">
                  <c:v>453.99099999999999</c:v>
                </c:pt>
                <c:pt idx="22413">
                  <c:v>453.99099999999999</c:v>
                </c:pt>
                <c:pt idx="22414">
                  <c:v>453.99099999999999</c:v>
                </c:pt>
                <c:pt idx="22415">
                  <c:v>453.99099999999999</c:v>
                </c:pt>
                <c:pt idx="22416">
                  <c:v>453.99099999999999</c:v>
                </c:pt>
                <c:pt idx="22417">
                  <c:v>453.99099999999999</c:v>
                </c:pt>
                <c:pt idx="22418">
                  <c:v>453.99099999999999</c:v>
                </c:pt>
                <c:pt idx="22419">
                  <c:v>453.99099999999999</c:v>
                </c:pt>
                <c:pt idx="22420">
                  <c:v>453.99099999999999</c:v>
                </c:pt>
                <c:pt idx="22421">
                  <c:v>453.99099999999999</c:v>
                </c:pt>
                <c:pt idx="22422">
                  <c:v>453.99099999999999</c:v>
                </c:pt>
                <c:pt idx="22423">
                  <c:v>453.99099999999999</c:v>
                </c:pt>
                <c:pt idx="22424">
                  <c:v>453.99099999999999</c:v>
                </c:pt>
                <c:pt idx="22425">
                  <c:v>453.99099999999999</c:v>
                </c:pt>
                <c:pt idx="22426">
                  <c:v>453.99099999999999</c:v>
                </c:pt>
                <c:pt idx="22427">
                  <c:v>453.99099999999999</c:v>
                </c:pt>
                <c:pt idx="22428">
                  <c:v>453.99099999999999</c:v>
                </c:pt>
                <c:pt idx="22429">
                  <c:v>453.99099999999999</c:v>
                </c:pt>
                <c:pt idx="22430">
                  <c:v>453.99099999999999</c:v>
                </c:pt>
                <c:pt idx="22431">
                  <c:v>453.99099999999999</c:v>
                </c:pt>
                <c:pt idx="22432">
                  <c:v>453.99099999999999</c:v>
                </c:pt>
                <c:pt idx="22433">
                  <c:v>453.99099999999999</c:v>
                </c:pt>
                <c:pt idx="22434">
                  <c:v>453.99099999999999</c:v>
                </c:pt>
                <c:pt idx="22435">
                  <c:v>453.99099999999999</c:v>
                </c:pt>
                <c:pt idx="22436">
                  <c:v>453.99099999999999</c:v>
                </c:pt>
                <c:pt idx="22437">
                  <c:v>453.99099999999999</c:v>
                </c:pt>
                <c:pt idx="22438">
                  <c:v>453.99099999999999</c:v>
                </c:pt>
                <c:pt idx="22439">
                  <c:v>453.99099999999999</c:v>
                </c:pt>
                <c:pt idx="22440">
                  <c:v>453.99099999999999</c:v>
                </c:pt>
                <c:pt idx="22441">
                  <c:v>453.99099999999999</c:v>
                </c:pt>
                <c:pt idx="22442">
                  <c:v>453.99099999999999</c:v>
                </c:pt>
                <c:pt idx="22443">
                  <c:v>453.99099999999999</c:v>
                </c:pt>
                <c:pt idx="22444">
                  <c:v>453.99099999999999</c:v>
                </c:pt>
                <c:pt idx="22445">
                  <c:v>453.99099999999999</c:v>
                </c:pt>
                <c:pt idx="22446">
                  <c:v>453.99099999999999</c:v>
                </c:pt>
                <c:pt idx="22447">
                  <c:v>453.99099999999999</c:v>
                </c:pt>
                <c:pt idx="22448">
                  <c:v>453.99099999999999</c:v>
                </c:pt>
                <c:pt idx="22449">
                  <c:v>453.99099999999999</c:v>
                </c:pt>
                <c:pt idx="22450">
                  <c:v>453.99099999999999</c:v>
                </c:pt>
                <c:pt idx="22451">
                  <c:v>453.99099999999999</c:v>
                </c:pt>
                <c:pt idx="22452">
                  <c:v>453.99099999999999</c:v>
                </c:pt>
                <c:pt idx="22453">
                  <c:v>453.99099999999999</c:v>
                </c:pt>
                <c:pt idx="22454">
                  <c:v>453.99099999999999</c:v>
                </c:pt>
                <c:pt idx="22455">
                  <c:v>453.99099999999999</c:v>
                </c:pt>
                <c:pt idx="22456">
                  <c:v>453.99099999999999</c:v>
                </c:pt>
                <c:pt idx="22457">
                  <c:v>453.99099999999999</c:v>
                </c:pt>
                <c:pt idx="22458">
                  <c:v>453.99099999999999</c:v>
                </c:pt>
                <c:pt idx="22459">
                  <c:v>453.99099999999999</c:v>
                </c:pt>
                <c:pt idx="22460">
                  <c:v>453.99099999999999</c:v>
                </c:pt>
                <c:pt idx="22461">
                  <c:v>453.99099999999999</c:v>
                </c:pt>
                <c:pt idx="22462">
                  <c:v>453.99099999999999</c:v>
                </c:pt>
                <c:pt idx="22463">
                  <c:v>453.99099999999999</c:v>
                </c:pt>
                <c:pt idx="22464">
                  <c:v>453.99099999999999</c:v>
                </c:pt>
                <c:pt idx="22465">
                  <c:v>453.99099999999999</c:v>
                </c:pt>
                <c:pt idx="22466">
                  <c:v>453.99099999999999</c:v>
                </c:pt>
                <c:pt idx="22467">
                  <c:v>453.99099999999999</c:v>
                </c:pt>
                <c:pt idx="22468">
                  <c:v>453.99099999999999</c:v>
                </c:pt>
                <c:pt idx="22469">
                  <c:v>453.99099999999999</c:v>
                </c:pt>
                <c:pt idx="22470">
                  <c:v>453.99099999999999</c:v>
                </c:pt>
                <c:pt idx="22471">
                  <c:v>453.99099999999999</c:v>
                </c:pt>
                <c:pt idx="22472">
                  <c:v>453.99099999999999</c:v>
                </c:pt>
                <c:pt idx="22473">
                  <c:v>453.99099999999999</c:v>
                </c:pt>
                <c:pt idx="22474">
                  <c:v>453.99099999999999</c:v>
                </c:pt>
                <c:pt idx="22475">
                  <c:v>453.99099999999999</c:v>
                </c:pt>
                <c:pt idx="22476">
                  <c:v>453.99099999999999</c:v>
                </c:pt>
                <c:pt idx="22477">
                  <c:v>453.99099999999999</c:v>
                </c:pt>
                <c:pt idx="22478">
                  <c:v>453.99099999999999</c:v>
                </c:pt>
                <c:pt idx="22479">
                  <c:v>453.99099999999999</c:v>
                </c:pt>
                <c:pt idx="22480">
                  <c:v>453.99099999999999</c:v>
                </c:pt>
                <c:pt idx="22481">
                  <c:v>453.99099999999999</c:v>
                </c:pt>
                <c:pt idx="22482">
                  <c:v>453.99099999999999</c:v>
                </c:pt>
                <c:pt idx="22483">
                  <c:v>453.99099999999999</c:v>
                </c:pt>
                <c:pt idx="22484">
                  <c:v>453.99099999999999</c:v>
                </c:pt>
                <c:pt idx="22485">
                  <c:v>453.99099999999999</c:v>
                </c:pt>
                <c:pt idx="22486">
                  <c:v>453.99099999999999</c:v>
                </c:pt>
                <c:pt idx="22487">
                  <c:v>453.99099999999999</c:v>
                </c:pt>
                <c:pt idx="22488">
                  <c:v>453.99099999999999</c:v>
                </c:pt>
                <c:pt idx="22489">
                  <c:v>453.99099999999999</c:v>
                </c:pt>
                <c:pt idx="22490">
                  <c:v>453.99099999999999</c:v>
                </c:pt>
                <c:pt idx="22491">
                  <c:v>453.99099999999999</c:v>
                </c:pt>
                <c:pt idx="22492">
                  <c:v>453.99099999999999</c:v>
                </c:pt>
                <c:pt idx="22493">
                  <c:v>453.99099999999999</c:v>
                </c:pt>
                <c:pt idx="22494">
                  <c:v>453.99099999999999</c:v>
                </c:pt>
                <c:pt idx="22495">
                  <c:v>453.99099999999999</c:v>
                </c:pt>
                <c:pt idx="22496">
                  <c:v>453.99099999999999</c:v>
                </c:pt>
                <c:pt idx="22497">
                  <c:v>453.99099999999999</c:v>
                </c:pt>
                <c:pt idx="22498">
                  <c:v>453.99099999999999</c:v>
                </c:pt>
                <c:pt idx="22499">
                  <c:v>453.99099999999999</c:v>
                </c:pt>
                <c:pt idx="22500">
                  <c:v>453.99099999999999</c:v>
                </c:pt>
                <c:pt idx="22501">
                  <c:v>453.99099999999999</c:v>
                </c:pt>
                <c:pt idx="22502">
                  <c:v>453.99099999999999</c:v>
                </c:pt>
                <c:pt idx="22503">
                  <c:v>453.99099999999999</c:v>
                </c:pt>
                <c:pt idx="22504">
                  <c:v>453.99099999999999</c:v>
                </c:pt>
                <c:pt idx="22505">
                  <c:v>453.99099999999999</c:v>
                </c:pt>
                <c:pt idx="22506">
                  <c:v>453.99099999999999</c:v>
                </c:pt>
                <c:pt idx="22507">
                  <c:v>453.99099999999999</c:v>
                </c:pt>
                <c:pt idx="22508">
                  <c:v>453.99099999999999</c:v>
                </c:pt>
                <c:pt idx="22509">
                  <c:v>453.99099999999999</c:v>
                </c:pt>
                <c:pt idx="22510">
                  <c:v>453.99099999999999</c:v>
                </c:pt>
                <c:pt idx="22511">
                  <c:v>453.99099999999999</c:v>
                </c:pt>
                <c:pt idx="22512">
                  <c:v>453.99099999999999</c:v>
                </c:pt>
                <c:pt idx="22513">
                  <c:v>453.99099999999999</c:v>
                </c:pt>
                <c:pt idx="22514">
                  <c:v>453.99099999999999</c:v>
                </c:pt>
                <c:pt idx="22515">
                  <c:v>453.99099999999999</c:v>
                </c:pt>
                <c:pt idx="22516">
                  <c:v>453.99099999999999</c:v>
                </c:pt>
                <c:pt idx="22517">
                  <c:v>453.99099999999999</c:v>
                </c:pt>
                <c:pt idx="22518">
                  <c:v>453.99099999999999</c:v>
                </c:pt>
                <c:pt idx="22519">
                  <c:v>453.99099999999999</c:v>
                </c:pt>
                <c:pt idx="22520">
                  <c:v>453.99099999999999</c:v>
                </c:pt>
                <c:pt idx="22521">
                  <c:v>453.99099999999999</c:v>
                </c:pt>
                <c:pt idx="22522">
                  <c:v>453.99099999999999</c:v>
                </c:pt>
                <c:pt idx="22523">
                  <c:v>453.99099999999999</c:v>
                </c:pt>
                <c:pt idx="22524">
                  <c:v>453.99099999999999</c:v>
                </c:pt>
                <c:pt idx="22525">
                  <c:v>453.99099999999999</c:v>
                </c:pt>
                <c:pt idx="22526">
                  <c:v>453.99099999999999</c:v>
                </c:pt>
                <c:pt idx="22527">
                  <c:v>453.99200000000002</c:v>
                </c:pt>
                <c:pt idx="22528">
                  <c:v>453.995</c:v>
                </c:pt>
                <c:pt idx="22529">
                  <c:v>453.99599999999998</c:v>
                </c:pt>
                <c:pt idx="22530">
                  <c:v>453.99799999999999</c:v>
                </c:pt>
                <c:pt idx="22531">
                  <c:v>454.00299999999999</c:v>
                </c:pt>
                <c:pt idx="22532">
                  <c:v>454.00799999999998</c:v>
                </c:pt>
                <c:pt idx="22533">
                  <c:v>454.012</c:v>
                </c:pt>
                <c:pt idx="22534">
                  <c:v>454.01299999999998</c:v>
                </c:pt>
                <c:pt idx="22535">
                  <c:v>454.01400000000001</c:v>
                </c:pt>
                <c:pt idx="22536">
                  <c:v>454.01400000000001</c:v>
                </c:pt>
                <c:pt idx="22537">
                  <c:v>454.01499999999999</c:v>
                </c:pt>
                <c:pt idx="22538">
                  <c:v>454.01499999999999</c:v>
                </c:pt>
                <c:pt idx="22539">
                  <c:v>454.01600000000002</c:v>
                </c:pt>
                <c:pt idx="22540">
                  <c:v>454.01600000000002</c:v>
                </c:pt>
                <c:pt idx="22541">
                  <c:v>454.017</c:v>
                </c:pt>
                <c:pt idx="22542">
                  <c:v>454.017</c:v>
                </c:pt>
                <c:pt idx="22543">
                  <c:v>454.017</c:v>
                </c:pt>
                <c:pt idx="22544">
                  <c:v>454.017</c:v>
                </c:pt>
                <c:pt idx="22545">
                  <c:v>454.017</c:v>
                </c:pt>
                <c:pt idx="22546">
                  <c:v>454.02</c:v>
                </c:pt>
                <c:pt idx="22547">
                  <c:v>454.03199999999998</c:v>
                </c:pt>
                <c:pt idx="22548">
                  <c:v>454.06400000000002</c:v>
                </c:pt>
                <c:pt idx="22549">
                  <c:v>454.11399999999998</c:v>
                </c:pt>
                <c:pt idx="22550">
                  <c:v>454.13099999999997</c:v>
                </c:pt>
                <c:pt idx="22551">
                  <c:v>454.14800000000002</c:v>
                </c:pt>
                <c:pt idx="22552">
                  <c:v>454.17399999999998</c:v>
                </c:pt>
                <c:pt idx="22553">
                  <c:v>454.19299999999998</c:v>
                </c:pt>
                <c:pt idx="22554">
                  <c:v>454.19600000000003</c:v>
                </c:pt>
                <c:pt idx="22555">
                  <c:v>454.19600000000003</c:v>
                </c:pt>
                <c:pt idx="22556">
                  <c:v>454.19600000000003</c:v>
                </c:pt>
                <c:pt idx="22557">
                  <c:v>454.19799999999998</c:v>
                </c:pt>
                <c:pt idx="22558">
                  <c:v>454.20499999999998</c:v>
                </c:pt>
                <c:pt idx="22559">
                  <c:v>454.21199999999999</c:v>
                </c:pt>
                <c:pt idx="22560">
                  <c:v>454.21600000000001</c:v>
                </c:pt>
                <c:pt idx="22561">
                  <c:v>454.21600000000001</c:v>
                </c:pt>
                <c:pt idx="22562">
                  <c:v>454.21600000000001</c:v>
                </c:pt>
                <c:pt idx="22563">
                  <c:v>454.21600000000001</c:v>
                </c:pt>
                <c:pt idx="22564">
                  <c:v>454.21600000000001</c:v>
                </c:pt>
                <c:pt idx="22565">
                  <c:v>454.21600000000001</c:v>
                </c:pt>
                <c:pt idx="22566">
                  <c:v>454.21600000000001</c:v>
                </c:pt>
                <c:pt idx="22567">
                  <c:v>454.21600000000001</c:v>
                </c:pt>
                <c:pt idx="22568">
                  <c:v>454.21600000000001</c:v>
                </c:pt>
                <c:pt idx="22569">
                  <c:v>454.21600000000001</c:v>
                </c:pt>
                <c:pt idx="22570">
                  <c:v>454.21600000000001</c:v>
                </c:pt>
                <c:pt idx="22571">
                  <c:v>454.21600000000001</c:v>
                </c:pt>
                <c:pt idx="22572">
                  <c:v>454.21600000000001</c:v>
                </c:pt>
                <c:pt idx="22573">
                  <c:v>454.21600000000001</c:v>
                </c:pt>
                <c:pt idx="22574">
                  <c:v>454.21600000000001</c:v>
                </c:pt>
                <c:pt idx="22575">
                  <c:v>454.21600000000001</c:v>
                </c:pt>
                <c:pt idx="22576">
                  <c:v>454.21600000000001</c:v>
                </c:pt>
                <c:pt idx="22577">
                  <c:v>454.21600000000001</c:v>
                </c:pt>
                <c:pt idx="22578">
                  <c:v>454.21600000000001</c:v>
                </c:pt>
                <c:pt idx="22579">
                  <c:v>454.21600000000001</c:v>
                </c:pt>
                <c:pt idx="22580">
                  <c:v>454.21600000000001</c:v>
                </c:pt>
                <c:pt idx="22581">
                  <c:v>454.21600000000001</c:v>
                </c:pt>
                <c:pt idx="22582">
                  <c:v>454.21600000000001</c:v>
                </c:pt>
                <c:pt idx="22583">
                  <c:v>454.21600000000001</c:v>
                </c:pt>
                <c:pt idx="22584">
                  <c:v>454.21600000000001</c:v>
                </c:pt>
                <c:pt idx="22585">
                  <c:v>454.21600000000001</c:v>
                </c:pt>
                <c:pt idx="22586">
                  <c:v>454.21600000000001</c:v>
                </c:pt>
                <c:pt idx="22587">
                  <c:v>454.21600000000001</c:v>
                </c:pt>
                <c:pt idx="22588">
                  <c:v>454.21600000000001</c:v>
                </c:pt>
                <c:pt idx="22589">
                  <c:v>454.21600000000001</c:v>
                </c:pt>
                <c:pt idx="22590">
                  <c:v>454.21600000000001</c:v>
                </c:pt>
                <c:pt idx="22591">
                  <c:v>454.21600000000001</c:v>
                </c:pt>
                <c:pt idx="22592">
                  <c:v>454.21600000000001</c:v>
                </c:pt>
                <c:pt idx="22593">
                  <c:v>454.21600000000001</c:v>
                </c:pt>
                <c:pt idx="22594">
                  <c:v>454.21600000000001</c:v>
                </c:pt>
                <c:pt idx="22595">
                  <c:v>454.21600000000001</c:v>
                </c:pt>
                <c:pt idx="22596">
                  <c:v>454.21600000000001</c:v>
                </c:pt>
                <c:pt idx="22597">
                  <c:v>454.21600000000001</c:v>
                </c:pt>
                <c:pt idx="22598">
                  <c:v>454.21600000000001</c:v>
                </c:pt>
                <c:pt idx="22599">
                  <c:v>454.21600000000001</c:v>
                </c:pt>
                <c:pt idx="22600">
                  <c:v>454.21600000000001</c:v>
                </c:pt>
                <c:pt idx="22601">
                  <c:v>454.21600000000001</c:v>
                </c:pt>
                <c:pt idx="22602">
                  <c:v>454.21600000000001</c:v>
                </c:pt>
                <c:pt idx="22603">
                  <c:v>454.21600000000001</c:v>
                </c:pt>
                <c:pt idx="22604">
                  <c:v>454.21600000000001</c:v>
                </c:pt>
                <c:pt idx="22605">
                  <c:v>454.21600000000001</c:v>
                </c:pt>
                <c:pt idx="22606">
                  <c:v>454.21600000000001</c:v>
                </c:pt>
                <c:pt idx="22607">
                  <c:v>454.21600000000001</c:v>
                </c:pt>
                <c:pt idx="22608">
                  <c:v>454.21600000000001</c:v>
                </c:pt>
                <c:pt idx="22609">
                  <c:v>454.21600000000001</c:v>
                </c:pt>
                <c:pt idx="22610">
                  <c:v>454.21600000000001</c:v>
                </c:pt>
                <c:pt idx="22611">
                  <c:v>454.21600000000001</c:v>
                </c:pt>
                <c:pt idx="22612">
                  <c:v>454.21600000000001</c:v>
                </c:pt>
                <c:pt idx="22613">
                  <c:v>454.21600000000001</c:v>
                </c:pt>
                <c:pt idx="22614">
                  <c:v>454.21600000000001</c:v>
                </c:pt>
                <c:pt idx="22615">
                  <c:v>454.21600000000001</c:v>
                </c:pt>
                <c:pt idx="22616">
                  <c:v>454.21600000000001</c:v>
                </c:pt>
                <c:pt idx="22617">
                  <c:v>454.21600000000001</c:v>
                </c:pt>
                <c:pt idx="22618">
                  <c:v>454.21600000000001</c:v>
                </c:pt>
                <c:pt idx="22619">
                  <c:v>454.21600000000001</c:v>
                </c:pt>
                <c:pt idx="22620">
                  <c:v>454.21600000000001</c:v>
                </c:pt>
                <c:pt idx="22621">
                  <c:v>454.21600000000001</c:v>
                </c:pt>
                <c:pt idx="22622">
                  <c:v>454.21600000000001</c:v>
                </c:pt>
                <c:pt idx="22623">
                  <c:v>454.21600000000001</c:v>
                </c:pt>
                <c:pt idx="22624">
                  <c:v>454.21600000000001</c:v>
                </c:pt>
                <c:pt idx="22625">
                  <c:v>454.21600000000001</c:v>
                </c:pt>
                <c:pt idx="22626">
                  <c:v>454.21600000000001</c:v>
                </c:pt>
                <c:pt idx="22627">
                  <c:v>454.21600000000001</c:v>
                </c:pt>
                <c:pt idx="22628">
                  <c:v>454.21600000000001</c:v>
                </c:pt>
                <c:pt idx="22629">
                  <c:v>454.21600000000001</c:v>
                </c:pt>
                <c:pt idx="22630">
                  <c:v>454.21600000000001</c:v>
                </c:pt>
                <c:pt idx="22631">
                  <c:v>454.21600000000001</c:v>
                </c:pt>
                <c:pt idx="22632">
                  <c:v>454.21600000000001</c:v>
                </c:pt>
                <c:pt idx="22633">
                  <c:v>454.21600000000001</c:v>
                </c:pt>
                <c:pt idx="22634">
                  <c:v>454.21600000000001</c:v>
                </c:pt>
                <c:pt idx="22635">
                  <c:v>454.21600000000001</c:v>
                </c:pt>
                <c:pt idx="22636">
                  <c:v>454.21600000000001</c:v>
                </c:pt>
                <c:pt idx="22637">
                  <c:v>454.21600000000001</c:v>
                </c:pt>
                <c:pt idx="22638">
                  <c:v>454.21600000000001</c:v>
                </c:pt>
                <c:pt idx="22639">
                  <c:v>454.21600000000001</c:v>
                </c:pt>
                <c:pt idx="22640">
                  <c:v>454.21600000000001</c:v>
                </c:pt>
                <c:pt idx="22641">
                  <c:v>454.21600000000001</c:v>
                </c:pt>
                <c:pt idx="22642">
                  <c:v>454.21600000000001</c:v>
                </c:pt>
                <c:pt idx="22643">
                  <c:v>454.21600000000001</c:v>
                </c:pt>
                <c:pt idx="22644">
                  <c:v>454.21600000000001</c:v>
                </c:pt>
                <c:pt idx="22645">
                  <c:v>454.21600000000001</c:v>
                </c:pt>
                <c:pt idx="22646">
                  <c:v>454.21600000000001</c:v>
                </c:pt>
                <c:pt idx="22647">
                  <c:v>454.21600000000001</c:v>
                </c:pt>
                <c:pt idx="22648">
                  <c:v>454.21600000000001</c:v>
                </c:pt>
                <c:pt idx="22649">
                  <c:v>454.21600000000001</c:v>
                </c:pt>
                <c:pt idx="22650">
                  <c:v>454.21600000000001</c:v>
                </c:pt>
                <c:pt idx="22651">
                  <c:v>454.21600000000001</c:v>
                </c:pt>
                <c:pt idx="22652">
                  <c:v>454.21600000000001</c:v>
                </c:pt>
                <c:pt idx="22653">
                  <c:v>454.21600000000001</c:v>
                </c:pt>
                <c:pt idx="22654">
                  <c:v>454.21600000000001</c:v>
                </c:pt>
                <c:pt idx="22655">
                  <c:v>454.21600000000001</c:v>
                </c:pt>
                <c:pt idx="22656">
                  <c:v>454.21600000000001</c:v>
                </c:pt>
                <c:pt idx="22657">
                  <c:v>454.21600000000001</c:v>
                </c:pt>
                <c:pt idx="22658">
                  <c:v>454.21600000000001</c:v>
                </c:pt>
                <c:pt idx="22659">
                  <c:v>454.21600000000001</c:v>
                </c:pt>
                <c:pt idx="22660">
                  <c:v>454.21600000000001</c:v>
                </c:pt>
                <c:pt idx="22661">
                  <c:v>454.21600000000001</c:v>
                </c:pt>
                <c:pt idx="22662">
                  <c:v>454.21600000000001</c:v>
                </c:pt>
                <c:pt idx="22663">
                  <c:v>454.21600000000001</c:v>
                </c:pt>
                <c:pt idx="22664">
                  <c:v>454.21600000000001</c:v>
                </c:pt>
                <c:pt idx="22665">
                  <c:v>454.21600000000001</c:v>
                </c:pt>
                <c:pt idx="22666">
                  <c:v>454.21600000000001</c:v>
                </c:pt>
                <c:pt idx="22667">
                  <c:v>454.21600000000001</c:v>
                </c:pt>
                <c:pt idx="22668">
                  <c:v>454.21600000000001</c:v>
                </c:pt>
                <c:pt idx="22669">
                  <c:v>454.21600000000001</c:v>
                </c:pt>
                <c:pt idx="22670">
                  <c:v>454.21600000000001</c:v>
                </c:pt>
                <c:pt idx="22671">
                  <c:v>454.21600000000001</c:v>
                </c:pt>
                <c:pt idx="22672">
                  <c:v>454.21600000000001</c:v>
                </c:pt>
                <c:pt idx="22673">
                  <c:v>454.21600000000001</c:v>
                </c:pt>
                <c:pt idx="22674">
                  <c:v>454.21600000000001</c:v>
                </c:pt>
                <c:pt idx="22675">
                  <c:v>454.21600000000001</c:v>
                </c:pt>
                <c:pt idx="22676">
                  <c:v>454.21600000000001</c:v>
                </c:pt>
                <c:pt idx="22677">
                  <c:v>454.21600000000001</c:v>
                </c:pt>
                <c:pt idx="22678">
                  <c:v>454.21600000000001</c:v>
                </c:pt>
                <c:pt idx="22679">
                  <c:v>454.21600000000001</c:v>
                </c:pt>
                <c:pt idx="22680">
                  <c:v>454.21600000000001</c:v>
                </c:pt>
                <c:pt idx="22681">
                  <c:v>454.21600000000001</c:v>
                </c:pt>
                <c:pt idx="22682">
                  <c:v>454.21600000000001</c:v>
                </c:pt>
                <c:pt idx="22683">
                  <c:v>454.21600000000001</c:v>
                </c:pt>
                <c:pt idx="22684">
                  <c:v>454.21600000000001</c:v>
                </c:pt>
                <c:pt idx="22685">
                  <c:v>454.21600000000001</c:v>
                </c:pt>
                <c:pt idx="22686">
                  <c:v>454.21600000000001</c:v>
                </c:pt>
                <c:pt idx="22687">
                  <c:v>454.21600000000001</c:v>
                </c:pt>
                <c:pt idx="22688">
                  <c:v>454.21600000000001</c:v>
                </c:pt>
                <c:pt idx="22689">
                  <c:v>454.21600000000001</c:v>
                </c:pt>
                <c:pt idx="22690">
                  <c:v>454.21600000000001</c:v>
                </c:pt>
                <c:pt idx="22691">
                  <c:v>454.21600000000001</c:v>
                </c:pt>
                <c:pt idx="22692">
                  <c:v>454.21600000000001</c:v>
                </c:pt>
                <c:pt idx="22693">
                  <c:v>454.21600000000001</c:v>
                </c:pt>
                <c:pt idx="22694">
                  <c:v>454.21600000000001</c:v>
                </c:pt>
                <c:pt idx="22695">
                  <c:v>454.21600000000001</c:v>
                </c:pt>
                <c:pt idx="22696">
                  <c:v>454.21600000000001</c:v>
                </c:pt>
                <c:pt idx="22697">
                  <c:v>454.21600000000001</c:v>
                </c:pt>
                <c:pt idx="22698">
                  <c:v>454.21600000000001</c:v>
                </c:pt>
                <c:pt idx="22699">
                  <c:v>454.21600000000001</c:v>
                </c:pt>
                <c:pt idx="22700">
                  <c:v>454.21600000000001</c:v>
                </c:pt>
                <c:pt idx="22701">
                  <c:v>454.21600000000001</c:v>
                </c:pt>
                <c:pt idx="22702">
                  <c:v>454.21600000000001</c:v>
                </c:pt>
                <c:pt idx="22703">
                  <c:v>454.21600000000001</c:v>
                </c:pt>
                <c:pt idx="22704">
                  <c:v>454.21600000000001</c:v>
                </c:pt>
                <c:pt idx="22705">
                  <c:v>454.21600000000001</c:v>
                </c:pt>
                <c:pt idx="22706">
                  <c:v>454.21600000000001</c:v>
                </c:pt>
                <c:pt idx="22707">
                  <c:v>454.21600000000001</c:v>
                </c:pt>
                <c:pt idx="22708">
                  <c:v>454.21600000000001</c:v>
                </c:pt>
                <c:pt idx="22709">
                  <c:v>454.21600000000001</c:v>
                </c:pt>
                <c:pt idx="22710">
                  <c:v>454.21600000000001</c:v>
                </c:pt>
                <c:pt idx="22711">
                  <c:v>454.21600000000001</c:v>
                </c:pt>
                <c:pt idx="22712">
                  <c:v>454.21600000000001</c:v>
                </c:pt>
                <c:pt idx="22713">
                  <c:v>454.21600000000001</c:v>
                </c:pt>
                <c:pt idx="22714">
                  <c:v>454.21600000000001</c:v>
                </c:pt>
                <c:pt idx="22715">
                  <c:v>454.21600000000001</c:v>
                </c:pt>
                <c:pt idx="22716">
                  <c:v>454.21600000000001</c:v>
                </c:pt>
                <c:pt idx="22717">
                  <c:v>454.21600000000001</c:v>
                </c:pt>
                <c:pt idx="22718">
                  <c:v>454.21600000000001</c:v>
                </c:pt>
                <c:pt idx="22719">
                  <c:v>454.21600000000001</c:v>
                </c:pt>
                <c:pt idx="22720">
                  <c:v>454.21600000000001</c:v>
                </c:pt>
                <c:pt idx="22721">
                  <c:v>454.21600000000001</c:v>
                </c:pt>
                <c:pt idx="22722">
                  <c:v>454.21600000000001</c:v>
                </c:pt>
                <c:pt idx="22723">
                  <c:v>454.21600000000001</c:v>
                </c:pt>
                <c:pt idx="22724">
                  <c:v>454.21600000000001</c:v>
                </c:pt>
                <c:pt idx="22725">
                  <c:v>454.21600000000001</c:v>
                </c:pt>
                <c:pt idx="22726">
                  <c:v>454.21600000000001</c:v>
                </c:pt>
                <c:pt idx="22727">
                  <c:v>454.21600000000001</c:v>
                </c:pt>
                <c:pt idx="22728">
                  <c:v>454.21600000000001</c:v>
                </c:pt>
                <c:pt idx="22729">
                  <c:v>454.21600000000001</c:v>
                </c:pt>
                <c:pt idx="22730">
                  <c:v>454.21600000000001</c:v>
                </c:pt>
                <c:pt idx="22731">
                  <c:v>454.21600000000001</c:v>
                </c:pt>
                <c:pt idx="22732">
                  <c:v>454.21600000000001</c:v>
                </c:pt>
                <c:pt idx="22733">
                  <c:v>454.21600000000001</c:v>
                </c:pt>
                <c:pt idx="22734">
                  <c:v>454.21600000000001</c:v>
                </c:pt>
                <c:pt idx="22735">
                  <c:v>454.21600000000001</c:v>
                </c:pt>
                <c:pt idx="22736">
                  <c:v>454.21600000000001</c:v>
                </c:pt>
                <c:pt idx="22737">
                  <c:v>454.21600000000001</c:v>
                </c:pt>
                <c:pt idx="22738">
                  <c:v>454.21600000000001</c:v>
                </c:pt>
                <c:pt idx="22739">
                  <c:v>454.21600000000001</c:v>
                </c:pt>
                <c:pt idx="22740">
                  <c:v>454.21600000000001</c:v>
                </c:pt>
                <c:pt idx="22741">
                  <c:v>454.21600000000001</c:v>
                </c:pt>
                <c:pt idx="22742">
                  <c:v>454.21600000000001</c:v>
                </c:pt>
                <c:pt idx="22743">
                  <c:v>454.21600000000001</c:v>
                </c:pt>
                <c:pt idx="22744">
                  <c:v>454.21600000000001</c:v>
                </c:pt>
                <c:pt idx="22745">
                  <c:v>454.21600000000001</c:v>
                </c:pt>
                <c:pt idx="22746">
                  <c:v>454.21600000000001</c:v>
                </c:pt>
                <c:pt idx="22747">
                  <c:v>454.21600000000001</c:v>
                </c:pt>
                <c:pt idx="22748">
                  <c:v>454.21600000000001</c:v>
                </c:pt>
                <c:pt idx="22749">
                  <c:v>454.21600000000001</c:v>
                </c:pt>
                <c:pt idx="22750">
                  <c:v>454.21600000000001</c:v>
                </c:pt>
                <c:pt idx="22751">
                  <c:v>454.21600000000001</c:v>
                </c:pt>
                <c:pt idx="22752">
                  <c:v>454.21600000000001</c:v>
                </c:pt>
                <c:pt idx="22753">
                  <c:v>454.21600000000001</c:v>
                </c:pt>
                <c:pt idx="22754">
                  <c:v>454.21600000000001</c:v>
                </c:pt>
                <c:pt idx="22755">
                  <c:v>454.21600000000001</c:v>
                </c:pt>
                <c:pt idx="22756">
                  <c:v>454.21600000000001</c:v>
                </c:pt>
                <c:pt idx="22757">
                  <c:v>454.21600000000001</c:v>
                </c:pt>
                <c:pt idx="22758">
                  <c:v>454.21600000000001</c:v>
                </c:pt>
                <c:pt idx="22759">
                  <c:v>454.21600000000001</c:v>
                </c:pt>
                <c:pt idx="22760">
                  <c:v>454.21600000000001</c:v>
                </c:pt>
                <c:pt idx="22761">
                  <c:v>454.21600000000001</c:v>
                </c:pt>
                <c:pt idx="22762">
                  <c:v>454.21600000000001</c:v>
                </c:pt>
                <c:pt idx="22763">
                  <c:v>454.21600000000001</c:v>
                </c:pt>
                <c:pt idx="22764">
                  <c:v>454.21600000000001</c:v>
                </c:pt>
                <c:pt idx="22765">
                  <c:v>454.21600000000001</c:v>
                </c:pt>
                <c:pt idx="22766">
                  <c:v>454.21600000000001</c:v>
                </c:pt>
                <c:pt idx="22767">
                  <c:v>454.21600000000001</c:v>
                </c:pt>
                <c:pt idx="22768">
                  <c:v>454.21600000000001</c:v>
                </c:pt>
                <c:pt idx="22769">
                  <c:v>454.21600000000001</c:v>
                </c:pt>
                <c:pt idx="22770">
                  <c:v>454.21600000000001</c:v>
                </c:pt>
                <c:pt idx="22771">
                  <c:v>454.21600000000001</c:v>
                </c:pt>
                <c:pt idx="22772">
                  <c:v>454.21600000000001</c:v>
                </c:pt>
                <c:pt idx="22773">
                  <c:v>454.21600000000001</c:v>
                </c:pt>
                <c:pt idx="22774">
                  <c:v>454.21600000000001</c:v>
                </c:pt>
                <c:pt idx="22775">
                  <c:v>454.21600000000001</c:v>
                </c:pt>
                <c:pt idx="22776">
                  <c:v>454.21600000000001</c:v>
                </c:pt>
                <c:pt idx="22777">
                  <c:v>454.21600000000001</c:v>
                </c:pt>
                <c:pt idx="22778">
                  <c:v>454.21600000000001</c:v>
                </c:pt>
                <c:pt idx="22779">
                  <c:v>454.21699999999998</c:v>
                </c:pt>
                <c:pt idx="22780">
                  <c:v>454.221</c:v>
                </c:pt>
                <c:pt idx="22781">
                  <c:v>454.22199999999998</c:v>
                </c:pt>
                <c:pt idx="22782">
                  <c:v>454.22199999999998</c:v>
                </c:pt>
                <c:pt idx="22783">
                  <c:v>454.22199999999998</c:v>
                </c:pt>
                <c:pt idx="22784">
                  <c:v>454.22199999999998</c:v>
                </c:pt>
                <c:pt idx="22785">
                  <c:v>454.22199999999998</c:v>
                </c:pt>
                <c:pt idx="22786">
                  <c:v>454.22199999999998</c:v>
                </c:pt>
                <c:pt idx="22787">
                  <c:v>454.22199999999998</c:v>
                </c:pt>
                <c:pt idx="22788">
                  <c:v>454.22199999999998</c:v>
                </c:pt>
                <c:pt idx="22789">
                  <c:v>454.22199999999998</c:v>
                </c:pt>
                <c:pt idx="22790">
                  <c:v>454.22199999999998</c:v>
                </c:pt>
                <c:pt idx="22791">
                  <c:v>454.22199999999998</c:v>
                </c:pt>
                <c:pt idx="22792">
                  <c:v>454.22199999999998</c:v>
                </c:pt>
                <c:pt idx="22793">
                  <c:v>454.22199999999998</c:v>
                </c:pt>
                <c:pt idx="22794">
                  <c:v>454.22199999999998</c:v>
                </c:pt>
                <c:pt idx="22795">
                  <c:v>454.22199999999998</c:v>
                </c:pt>
                <c:pt idx="22796">
                  <c:v>454.22199999999998</c:v>
                </c:pt>
                <c:pt idx="22797">
                  <c:v>454.22199999999998</c:v>
                </c:pt>
                <c:pt idx="22798">
                  <c:v>454.22199999999998</c:v>
                </c:pt>
                <c:pt idx="22799">
                  <c:v>454.22199999999998</c:v>
                </c:pt>
                <c:pt idx="22800">
                  <c:v>454.22199999999998</c:v>
                </c:pt>
                <c:pt idx="22801">
                  <c:v>454.22199999999998</c:v>
                </c:pt>
                <c:pt idx="22802">
                  <c:v>454.22199999999998</c:v>
                </c:pt>
                <c:pt idx="22803">
                  <c:v>454.22199999999998</c:v>
                </c:pt>
                <c:pt idx="22804">
                  <c:v>454.23399999999998</c:v>
                </c:pt>
                <c:pt idx="22805">
                  <c:v>454.26600000000002</c:v>
                </c:pt>
                <c:pt idx="22806">
                  <c:v>454.291</c:v>
                </c:pt>
                <c:pt idx="22807">
                  <c:v>454.31200000000001</c:v>
                </c:pt>
                <c:pt idx="22808">
                  <c:v>454.33499999999998</c:v>
                </c:pt>
                <c:pt idx="22809">
                  <c:v>454.35399999999998</c:v>
                </c:pt>
                <c:pt idx="22810">
                  <c:v>454.36799999999999</c:v>
                </c:pt>
                <c:pt idx="22811">
                  <c:v>454.37799999999999</c:v>
                </c:pt>
                <c:pt idx="22812">
                  <c:v>454.38200000000001</c:v>
                </c:pt>
                <c:pt idx="22813">
                  <c:v>454.38600000000002</c:v>
                </c:pt>
                <c:pt idx="22814">
                  <c:v>454.39600000000002</c:v>
                </c:pt>
                <c:pt idx="22815">
                  <c:v>454.41399999999999</c:v>
                </c:pt>
                <c:pt idx="22816">
                  <c:v>454.43099999999998</c:v>
                </c:pt>
                <c:pt idx="22817">
                  <c:v>454.43299999999999</c:v>
                </c:pt>
                <c:pt idx="22818">
                  <c:v>454.43299999999999</c:v>
                </c:pt>
                <c:pt idx="22819">
                  <c:v>454.43299999999999</c:v>
                </c:pt>
                <c:pt idx="22820">
                  <c:v>454.435</c:v>
                </c:pt>
                <c:pt idx="22821">
                  <c:v>454.44099999999997</c:v>
                </c:pt>
                <c:pt idx="22822">
                  <c:v>454.447</c:v>
                </c:pt>
                <c:pt idx="22823">
                  <c:v>454.45499999999998</c:v>
                </c:pt>
                <c:pt idx="22824">
                  <c:v>454.46300000000002</c:v>
                </c:pt>
                <c:pt idx="22825">
                  <c:v>454.471</c:v>
                </c:pt>
                <c:pt idx="22826">
                  <c:v>454.47800000000001</c:v>
                </c:pt>
                <c:pt idx="22827">
                  <c:v>454.48599999999999</c:v>
                </c:pt>
                <c:pt idx="22828">
                  <c:v>454.49400000000003</c:v>
                </c:pt>
                <c:pt idx="22829">
                  <c:v>454.50200000000001</c:v>
                </c:pt>
                <c:pt idx="22830">
                  <c:v>454.51</c:v>
                </c:pt>
                <c:pt idx="22831">
                  <c:v>454.517</c:v>
                </c:pt>
                <c:pt idx="22832">
                  <c:v>454.52499999999998</c:v>
                </c:pt>
                <c:pt idx="22833">
                  <c:v>454.53300000000002</c:v>
                </c:pt>
                <c:pt idx="22834">
                  <c:v>454.54</c:v>
                </c:pt>
                <c:pt idx="22835">
                  <c:v>454.54700000000003</c:v>
                </c:pt>
                <c:pt idx="22836">
                  <c:v>454.55500000000001</c:v>
                </c:pt>
                <c:pt idx="22837">
                  <c:v>454.56299999999999</c:v>
                </c:pt>
                <c:pt idx="22838">
                  <c:v>454.57100000000003</c:v>
                </c:pt>
                <c:pt idx="22839">
                  <c:v>454.57799999999997</c:v>
                </c:pt>
                <c:pt idx="22840">
                  <c:v>454.584</c:v>
                </c:pt>
                <c:pt idx="22841">
                  <c:v>454.59100000000001</c:v>
                </c:pt>
                <c:pt idx="22842">
                  <c:v>454.60199999999998</c:v>
                </c:pt>
                <c:pt idx="22843">
                  <c:v>454.63299999999998</c:v>
                </c:pt>
                <c:pt idx="22844">
                  <c:v>454.66500000000002</c:v>
                </c:pt>
                <c:pt idx="22845">
                  <c:v>454.69900000000001</c:v>
                </c:pt>
                <c:pt idx="22846">
                  <c:v>454.74200000000002</c:v>
                </c:pt>
                <c:pt idx="22847">
                  <c:v>454.78199999999998</c:v>
                </c:pt>
                <c:pt idx="22848">
                  <c:v>454.81700000000001</c:v>
                </c:pt>
                <c:pt idx="22849">
                  <c:v>454.851</c:v>
                </c:pt>
                <c:pt idx="22850">
                  <c:v>454.87</c:v>
                </c:pt>
                <c:pt idx="22851">
                  <c:v>454.87</c:v>
                </c:pt>
                <c:pt idx="22852">
                  <c:v>454.87</c:v>
                </c:pt>
                <c:pt idx="22853">
                  <c:v>454.87099999999998</c:v>
                </c:pt>
                <c:pt idx="22854">
                  <c:v>454.87099999999998</c:v>
                </c:pt>
                <c:pt idx="22855">
                  <c:v>454.87099999999998</c:v>
                </c:pt>
                <c:pt idx="22856">
                  <c:v>454.87099999999998</c:v>
                </c:pt>
                <c:pt idx="22857">
                  <c:v>454.87400000000002</c:v>
                </c:pt>
                <c:pt idx="22858">
                  <c:v>454.89499999999998</c:v>
                </c:pt>
                <c:pt idx="22859">
                  <c:v>454.94799999999998</c:v>
                </c:pt>
                <c:pt idx="22860">
                  <c:v>455.00599999999997</c:v>
                </c:pt>
                <c:pt idx="22861">
                  <c:v>455.04300000000001</c:v>
                </c:pt>
                <c:pt idx="22862">
                  <c:v>455.07400000000001</c:v>
                </c:pt>
                <c:pt idx="22863">
                  <c:v>455.09899999999999</c:v>
                </c:pt>
                <c:pt idx="22864">
                  <c:v>455.12099999999998</c:v>
                </c:pt>
                <c:pt idx="22865">
                  <c:v>455.14100000000002</c:v>
                </c:pt>
                <c:pt idx="22866">
                  <c:v>455.15699999999998</c:v>
                </c:pt>
                <c:pt idx="22867">
                  <c:v>455.173</c:v>
                </c:pt>
                <c:pt idx="22868">
                  <c:v>455.18799999999999</c:v>
                </c:pt>
                <c:pt idx="22869">
                  <c:v>455.19600000000003</c:v>
                </c:pt>
                <c:pt idx="22870">
                  <c:v>455.19799999999998</c:v>
                </c:pt>
                <c:pt idx="22871">
                  <c:v>455.19900000000001</c:v>
                </c:pt>
                <c:pt idx="22872">
                  <c:v>455.202</c:v>
                </c:pt>
                <c:pt idx="22873">
                  <c:v>455.21</c:v>
                </c:pt>
                <c:pt idx="22874">
                  <c:v>455.21899999999999</c:v>
                </c:pt>
                <c:pt idx="22875">
                  <c:v>455.22300000000001</c:v>
                </c:pt>
                <c:pt idx="22876">
                  <c:v>455.22500000000002</c:v>
                </c:pt>
                <c:pt idx="22877">
                  <c:v>455.22800000000001</c:v>
                </c:pt>
                <c:pt idx="22878">
                  <c:v>455.23599999999999</c:v>
                </c:pt>
                <c:pt idx="22879">
                  <c:v>455.25</c:v>
                </c:pt>
                <c:pt idx="22880">
                  <c:v>455.26299999999998</c:v>
                </c:pt>
                <c:pt idx="22881">
                  <c:v>455.274</c:v>
                </c:pt>
                <c:pt idx="22882">
                  <c:v>455.279</c:v>
                </c:pt>
                <c:pt idx="22883">
                  <c:v>455.279</c:v>
                </c:pt>
                <c:pt idx="22884">
                  <c:v>455.279</c:v>
                </c:pt>
                <c:pt idx="22885">
                  <c:v>455.279</c:v>
                </c:pt>
                <c:pt idx="22886">
                  <c:v>455.28100000000001</c:v>
                </c:pt>
                <c:pt idx="22887">
                  <c:v>455.28800000000001</c:v>
                </c:pt>
                <c:pt idx="22888">
                  <c:v>455.29899999999998</c:v>
                </c:pt>
                <c:pt idx="22889">
                  <c:v>455.30700000000002</c:v>
                </c:pt>
                <c:pt idx="22890">
                  <c:v>455.30700000000002</c:v>
                </c:pt>
                <c:pt idx="22891">
                  <c:v>455.30700000000002</c:v>
                </c:pt>
                <c:pt idx="22892">
                  <c:v>455.31299999999999</c:v>
                </c:pt>
                <c:pt idx="22893">
                  <c:v>455.32900000000001</c:v>
                </c:pt>
                <c:pt idx="22894">
                  <c:v>455.34699999999998</c:v>
                </c:pt>
                <c:pt idx="22895">
                  <c:v>455.36500000000001</c:v>
                </c:pt>
                <c:pt idx="22896">
                  <c:v>455.38200000000001</c:v>
                </c:pt>
                <c:pt idx="22897">
                  <c:v>455.39600000000002</c:v>
                </c:pt>
                <c:pt idx="22898">
                  <c:v>455.399</c:v>
                </c:pt>
                <c:pt idx="22899">
                  <c:v>455.399</c:v>
                </c:pt>
                <c:pt idx="22900">
                  <c:v>455.4</c:v>
                </c:pt>
                <c:pt idx="22901">
                  <c:v>455.40600000000001</c:v>
                </c:pt>
                <c:pt idx="22902">
                  <c:v>455.411</c:v>
                </c:pt>
                <c:pt idx="22903">
                  <c:v>455.41699999999997</c:v>
                </c:pt>
                <c:pt idx="22904">
                  <c:v>455.43099999999998</c:v>
                </c:pt>
                <c:pt idx="22905">
                  <c:v>455.44200000000001</c:v>
                </c:pt>
                <c:pt idx="22906">
                  <c:v>455.452</c:v>
                </c:pt>
                <c:pt idx="22907">
                  <c:v>455.45600000000002</c:v>
                </c:pt>
                <c:pt idx="22908">
                  <c:v>455.45600000000002</c:v>
                </c:pt>
                <c:pt idx="22909">
                  <c:v>455.45600000000002</c:v>
                </c:pt>
                <c:pt idx="22910">
                  <c:v>455.464</c:v>
                </c:pt>
                <c:pt idx="22911">
                  <c:v>455.46699999999998</c:v>
                </c:pt>
                <c:pt idx="22912">
                  <c:v>455.46699999999998</c:v>
                </c:pt>
                <c:pt idx="22913">
                  <c:v>455.46699999999998</c:v>
                </c:pt>
                <c:pt idx="22914">
                  <c:v>455.46800000000002</c:v>
                </c:pt>
                <c:pt idx="22915">
                  <c:v>455.47300000000001</c:v>
                </c:pt>
                <c:pt idx="22916">
                  <c:v>455.47800000000001</c:v>
                </c:pt>
                <c:pt idx="22917">
                  <c:v>455.48399999999998</c:v>
                </c:pt>
                <c:pt idx="22918">
                  <c:v>455.49099999999999</c:v>
                </c:pt>
                <c:pt idx="22919">
                  <c:v>455.49799999999999</c:v>
                </c:pt>
                <c:pt idx="22920">
                  <c:v>455.49799999999999</c:v>
                </c:pt>
                <c:pt idx="22921">
                  <c:v>455.49799999999999</c:v>
                </c:pt>
                <c:pt idx="22922">
                  <c:v>455.49799999999999</c:v>
                </c:pt>
                <c:pt idx="22923">
                  <c:v>455.49799999999999</c:v>
                </c:pt>
                <c:pt idx="22924">
                  <c:v>455.49799999999999</c:v>
                </c:pt>
                <c:pt idx="22925">
                  <c:v>455.49799999999999</c:v>
                </c:pt>
                <c:pt idx="22926">
                  <c:v>455.49799999999999</c:v>
                </c:pt>
                <c:pt idx="22927">
                  <c:v>455.49799999999999</c:v>
                </c:pt>
                <c:pt idx="22928">
                  <c:v>455.49799999999999</c:v>
                </c:pt>
                <c:pt idx="22929">
                  <c:v>455.49799999999999</c:v>
                </c:pt>
                <c:pt idx="22930">
                  <c:v>455.49799999999999</c:v>
                </c:pt>
                <c:pt idx="22931">
                  <c:v>455.49799999999999</c:v>
                </c:pt>
                <c:pt idx="22932">
                  <c:v>455.49799999999999</c:v>
                </c:pt>
                <c:pt idx="22933">
                  <c:v>455.49799999999999</c:v>
                </c:pt>
                <c:pt idx="22934">
                  <c:v>455.49799999999999</c:v>
                </c:pt>
                <c:pt idx="22935">
                  <c:v>455.49799999999999</c:v>
                </c:pt>
                <c:pt idx="22936">
                  <c:v>455.49799999999999</c:v>
                </c:pt>
                <c:pt idx="22937">
                  <c:v>455.49799999999999</c:v>
                </c:pt>
                <c:pt idx="22938">
                  <c:v>455.49799999999999</c:v>
                </c:pt>
                <c:pt idx="22939">
                  <c:v>455.49799999999999</c:v>
                </c:pt>
                <c:pt idx="22940">
                  <c:v>455.49799999999999</c:v>
                </c:pt>
                <c:pt idx="22941">
                  <c:v>455.49799999999999</c:v>
                </c:pt>
                <c:pt idx="22942">
                  <c:v>455.49799999999999</c:v>
                </c:pt>
                <c:pt idx="22943">
                  <c:v>455.49799999999999</c:v>
                </c:pt>
                <c:pt idx="22944">
                  <c:v>455.49799999999999</c:v>
                </c:pt>
                <c:pt idx="22945">
                  <c:v>455.49799999999999</c:v>
                </c:pt>
                <c:pt idx="22946">
                  <c:v>455.49799999999999</c:v>
                </c:pt>
                <c:pt idx="22947">
                  <c:v>455.49799999999999</c:v>
                </c:pt>
                <c:pt idx="22948">
                  <c:v>455.49799999999999</c:v>
                </c:pt>
                <c:pt idx="22949">
                  <c:v>455.49799999999999</c:v>
                </c:pt>
                <c:pt idx="22950">
                  <c:v>455.49799999999999</c:v>
                </c:pt>
                <c:pt idx="22951">
                  <c:v>455.49799999999999</c:v>
                </c:pt>
                <c:pt idx="22952">
                  <c:v>455.49799999999999</c:v>
                </c:pt>
                <c:pt idx="22953">
                  <c:v>455.49799999999999</c:v>
                </c:pt>
                <c:pt idx="22954">
                  <c:v>455.49799999999999</c:v>
                </c:pt>
                <c:pt idx="22955">
                  <c:v>455.49799999999999</c:v>
                </c:pt>
                <c:pt idx="22956">
                  <c:v>455.49799999999999</c:v>
                </c:pt>
                <c:pt idx="22957">
                  <c:v>455.49799999999999</c:v>
                </c:pt>
                <c:pt idx="22958">
                  <c:v>455.49799999999999</c:v>
                </c:pt>
                <c:pt idx="22959">
                  <c:v>455.49799999999999</c:v>
                </c:pt>
                <c:pt idx="22960">
                  <c:v>455.49799999999999</c:v>
                </c:pt>
                <c:pt idx="22961">
                  <c:v>455.49799999999999</c:v>
                </c:pt>
                <c:pt idx="22962">
                  <c:v>455.49799999999999</c:v>
                </c:pt>
                <c:pt idx="22963">
                  <c:v>455.49799999999999</c:v>
                </c:pt>
                <c:pt idx="22964">
                  <c:v>455.49799999999999</c:v>
                </c:pt>
                <c:pt idx="22965">
                  <c:v>455.49799999999999</c:v>
                </c:pt>
                <c:pt idx="22966">
                  <c:v>455.49799999999999</c:v>
                </c:pt>
                <c:pt idx="22967">
                  <c:v>455.49799999999999</c:v>
                </c:pt>
                <c:pt idx="22968">
                  <c:v>455.49799999999999</c:v>
                </c:pt>
                <c:pt idx="22969">
                  <c:v>455.49799999999999</c:v>
                </c:pt>
                <c:pt idx="22970">
                  <c:v>455.49799999999999</c:v>
                </c:pt>
                <c:pt idx="22971">
                  <c:v>455.49799999999999</c:v>
                </c:pt>
                <c:pt idx="22972">
                  <c:v>455.49799999999999</c:v>
                </c:pt>
                <c:pt idx="22973">
                  <c:v>455.49799999999999</c:v>
                </c:pt>
                <c:pt idx="22974">
                  <c:v>455.49799999999999</c:v>
                </c:pt>
                <c:pt idx="22975">
                  <c:v>455.49799999999999</c:v>
                </c:pt>
                <c:pt idx="22976">
                  <c:v>455.49799999999999</c:v>
                </c:pt>
                <c:pt idx="22977">
                  <c:v>455.49799999999999</c:v>
                </c:pt>
                <c:pt idx="22978">
                  <c:v>455.49799999999999</c:v>
                </c:pt>
                <c:pt idx="22979">
                  <c:v>455.49799999999999</c:v>
                </c:pt>
                <c:pt idx="22980">
                  <c:v>455.49799999999999</c:v>
                </c:pt>
                <c:pt idx="22981">
                  <c:v>455.49799999999999</c:v>
                </c:pt>
                <c:pt idx="22982">
                  <c:v>455.49799999999999</c:v>
                </c:pt>
                <c:pt idx="22983">
                  <c:v>455.49799999999999</c:v>
                </c:pt>
                <c:pt idx="22984">
                  <c:v>455.49799999999999</c:v>
                </c:pt>
                <c:pt idx="22985">
                  <c:v>455.49799999999999</c:v>
                </c:pt>
                <c:pt idx="22986">
                  <c:v>455.49799999999999</c:v>
                </c:pt>
                <c:pt idx="22987">
                  <c:v>455.49799999999999</c:v>
                </c:pt>
                <c:pt idx="22988">
                  <c:v>455.49799999999999</c:v>
                </c:pt>
                <c:pt idx="22989">
                  <c:v>455.49799999999999</c:v>
                </c:pt>
                <c:pt idx="22990">
                  <c:v>455.49799999999999</c:v>
                </c:pt>
                <c:pt idx="22991">
                  <c:v>455.49799999999999</c:v>
                </c:pt>
                <c:pt idx="22992">
                  <c:v>455.49799999999999</c:v>
                </c:pt>
                <c:pt idx="22993">
                  <c:v>455.49799999999999</c:v>
                </c:pt>
                <c:pt idx="22994">
                  <c:v>455.49799999999999</c:v>
                </c:pt>
                <c:pt idx="22995">
                  <c:v>455.49799999999999</c:v>
                </c:pt>
                <c:pt idx="22996">
                  <c:v>455.49799999999999</c:v>
                </c:pt>
                <c:pt idx="22997">
                  <c:v>455.49799999999999</c:v>
                </c:pt>
                <c:pt idx="22998">
                  <c:v>455.49799999999999</c:v>
                </c:pt>
                <c:pt idx="22999">
                  <c:v>455.49799999999999</c:v>
                </c:pt>
                <c:pt idx="23000">
                  <c:v>455.49799999999999</c:v>
                </c:pt>
                <c:pt idx="23001">
                  <c:v>455.49799999999999</c:v>
                </c:pt>
                <c:pt idx="23002">
                  <c:v>455.49799999999999</c:v>
                </c:pt>
                <c:pt idx="23003">
                  <c:v>455.49799999999999</c:v>
                </c:pt>
                <c:pt idx="23004">
                  <c:v>455.49799999999999</c:v>
                </c:pt>
                <c:pt idx="23005">
                  <c:v>455.49799999999999</c:v>
                </c:pt>
                <c:pt idx="23006">
                  <c:v>455.49799999999999</c:v>
                </c:pt>
                <c:pt idx="23007">
                  <c:v>455.49799999999999</c:v>
                </c:pt>
                <c:pt idx="23008">
                  <c:v>455.49799999999999</c:v>
                </c:pt>
                <c:pt idx="23009">
                  <c:v>455.49799999999999</c:v>
                </c:pt>
                <c:pt idx="23010">
                  <c:v>455.49799999999999</c:v>
                </c:pt>
                <c:pt idx="23011">
                  <c:v>455.49799999999999</c:v>
                </c:pt>
                <c:pt idx="23012">
                  <c:v>455.49799999999999</c:v>
                </c:pt>
                <c:pt idx="23013">
                  <c:v>455.49799999999999</c:v>
                </c:pt>
                <c:pt idx="23014">
                  <c:v>455.49799999999999</c:v>
                </c:pt>
                <c:pt idx="23015">
                  <c:v>455.49799999999999</c:v>
                </c:pt>
                <c:pt idx="23016">
                  <c:v>455.49799999999999</c:v>
                </c:pt>
                <c:pt idx="23017">
                  <c:v>455.49799999999999</c:v>
                </c:pt>
                <c:pt idx="23018">
                  <c:v>455.49799999999999</c:v>
                </c:pt>
                <c:pt idx="23019">
                  <c:v>455.49799999999999</c:v>
                </c:pt>
                <c:pt idx="23020">
                  <c:v>455.49799999999999</c:v>
                </c:pt>
                <c:pt idx="23021">
                  <c:v>455.49799999999999</c:v>
                </c:pt>
                <c:pt idx="23022">
                  <c:v>455.49799999999999</c:v>
                </c:pt>
                <c:pt idx="23023">
                  <c:v>455.49799999999999</c:v>
                </c:pt>
                <c:pt idx="23024">
                  <c:v>455.49799999999999</c:v>
                </c:pt>
                <c:pt idx="23025">
                  <c:v>455.49799999999999</c:v>
                </c:pt>
                <c:pt idx="23026">
                  <c:v>455.49799999999999</c:v>
                </c:pt>
                <c:pt idx="23027">
                  <c:v>455.49799999999999</c:v>
                </c:pt>
                <c:pt idx="23028">
                  <c:v>455.49799999999999</c:v>
                </c:pt>
                <c:pt idx="23029">
                  <c:v>455.49799999999999</c:v>
                </c:pt>
                <c:pt idx="23030">
                  <c:v>455.49799999999999</c:v>
                </c:pt>
                <c:pt idx="23031">
                  <c:v>455.49799999999999</c:v>
                </c:pt>
                <c:pt idx="23032">
                  <c:v>455.49799999999999</c:v>
                </c:pt>
                <c:pt idx="23033">
                  <c:v>455.49799999999999</c:v>
                </c:pt>
                <c:pt idx="23034">
                  <c:v>455.49799999999999</c:v>
                </c:pt>
                <c:pt idx="23035">
                  <c:v>455.49799999999999</c:v>
                </c:pt>
                <c:pt idx="23036">
                  <c:v>455.49799999999999</c:v>
                </c:pt>
                <c:pt idx="23037">
                  <c:v>455.49799999999999</c:v>
                </c:pt>
                <c:pt idx="23038">
                  <c:v>455.49799999999999</c:v>
                </c:pt>
                <c:pt idx="23039">
                  <c:v>455.49799999999999</c:v>
                </c:pt>
                <c:pt idx="23040">
                  <c:v>455.49799999999999</c:v>
                </c:pt>
                <c:pt idx="23041">
                  <c:v>455.49799999999999</c:v>
                </c:pt>
                <c:pt idx="23042">
                  <c:v>455.49799999999999</c:v>
                </c:pt>
                <c:pt idx="23043">
                  <c:v>455.49799999999999</c:v>
                </c:pt>
                <c:pt idx="23044">
                  <c:v>455.49799999999999</c:v>
                </c:pt>
                <c:pt idx="23045">
                  <c:v>455.49799999999999</c:v>
                </c:pt>
                <c:pt idx="23046">
                  <c:v>455.49799999999999</c:v>
                </c:pt>
                <c:pt idx="23047">
                  <c:v>455.49799999999999</c:v>
                </c:pt>
                <c:pt idx="23048">
                  <c:v>455.49799999999999</c:v>
                </c:pt>
                <c:pt idx="23049">
                  <c:v>455.49799999999999</c:v>
                </c:pt>
                <c:pt idx="23050">
                  <c:v>455.49799999999999</c:v>
                </c:pt>
                <c:pt idx="23051">
                  <c:v>455.49799999999999</c:v>
                </c:pt>
                <c:pt idx="23052">
                  <c:v>455.49799999999999</c:v>
                </c:pt>
                <c:pt idx="23053">
                  <c:v>455.49799999999999</c:v>
                </c:pt>
                <c:pt idx="23054">
                  <c:v>455.49799999999999</c:v>
                </c:pt>
                <c:pt idx="23055">
                  <c:v>455.49799999999999</c:v>
                </c:pt>
                <c:pt idx="23056">
                  <c:v>455.49799999999999</c:v>
                </c:pt>
                <c:pt idx="23057">
                  <c:v>455.49799999999999</c:v>
                </c:pt>
                <c:pt idx="23058">
                  <c:v>455.49799999999999</c:v>
                </c:pt>
                <c:pt idx="23059">
                  <c:v>455.49799999999999</c:v>
                </c:pt>
                <c:pt idx="23060">
                  <c:v>455.49799999999999</c:v>
                </c:pt>
                <c:pt idx="23061">
                  <c:v>455.49799999999999</c:v>
                </c:pt>
                <c:pt idx="23062">
                  <c:v>455.49799999999999</c:v>
                </c:pt>
                <c:pt idx="23063">
                  <c:v>455.49799999999999</c:v>
                </c:pt>
                <c:pt idx="23064">
                  <c:v>455.49799999999999</c:v>
                </c:pt>
                <c:pt idx="23065">
                  <c:v>455.49799999999999</c:v>
                </c:pt>
                <c:pt idx="23066">
                  <c:v>455.49799999999999</c:v>
                </c:pt>
                <c:pt idx="23067">
                  <c:v>455.49799999999999</c:v>
                </c:pt>
                <c:pt idx="23068">
                  <c:v>455.49799999999999</c:v>
                </c:pt>
                <c:pt idx="23069">
                  <c:v>455.49799999999999</c:v>
                </c:pt>
                <c:pt idx="23070">
                  <c:v>455.49799999999999</c:v>
                </c:pt>
                <c:pt idx="23071">
                  <c:v>455.49799999999999</c:v>
                </c:pt>
                <c:pt idx="23072">
                  <c:v>455.49799999999999</c:v>
                </c:pt>
                <c:pt idx="23073">
                  <c:v>455.49799999999999</c:v>
                </c:pt>
                <c:pt idx="23074">
                  <c:v>455.49799999999999</c:v>
                </c:pt>
                <c:pt idx="23075">
                  <c:v>455.49799999999999</c:v>
                </c:pt>
                <c:pt idx="23076">
                  <c:v>455.49799999999999</c:v>
                </c:pt>
                <c:pt idx="23077">
                  <c:v>455.49799999999999</c:v>
                </c:pt>
                <c:pt idx="23078">
                  <c:v>455.49799999999999</c:v>
                </c:pt>
                <c:pt idx="23079">
                  <c:v>455.49799999999999</c:v>
                </c:pt>
                <c:pt idx="23080">
                  <c:v>455.49799999999999</c:v>
                </c:pt>
                <c:pt idx="23081">
                  <c:v>455.49799999999999</c:v>
                </c:pt>
                <c:pt idx="23082">
                  <c:v>455.49799999999999</c:v>
                </c:pt>
                <c:pt idx="23083">
                  <c:v>455.49799999999999</c:v>
                </c:pt>
                <c:pt idx="23084">
                  <c:v>455.49799999999999</c:v>
                </c:pt>
                <c:pt idx="23085">
                  <c:v>455.49799999999999</c:v>
                </c:pt>
                <c:pt idx="23086">
                  <c:v>455.49799999999999</c:v>
                </c:pt>
                <c:pt idx="23087">
                  <c:v>455.49799999999999</c:v>
                </c:pt>
                <c:pt idx="23088">
                  <c:v>455.49799999999999</c:v>
                </c:pt>
                <c:pt idx="23089">
                  <c:v>455.49799999999999</c:v>
                </c:pt>
                <c:pt idx="23090">
                  <c:v>455.49799999999999</c:v>
                </c:pt>
                <c:pt idx="23091">
                  <c:v>455.49799999999999</c:v>
                </c:pt>
                <c:pt idx="23092">
                  <c:v>455.49799999999999</c:v>
                </c:pt>
                <c:pt idx="23093">
                  <c:v>455.49799999999999</c:v>
                </c:pt>
                <c:pt idx="23094">
                  <c:v>455.49799999999999</c:v>
                </c:pt>
                <c:pt idx="23095">
                  <c:v>455.49799999999999</c:v>
                </c:pt>
                <c:pt idx="23096">
                  <c:v>455.49799999999999</c:v>
                </c:pt>
                <c:pt idx="23097">
                  <c:v>455.49799999999999</c:v>
                </c:pt>
                <c:pt idx="23098">
                  <c:v>455.49799999999999</c:v>
                </c:pt>
                <c:pt idx="23099">
                  <c:v>455.49799999999999</c:v>
                </c:pt>
                <c:pt idx="23100">
                  <c:v>455.49799999999999</c:v>
                </c:pt>
                <c:pt idx="23101">
                  <c:v>455.49799999999999</c:v>
                </c:pt>
                <c:pt idx="23102">
                  <c:v>455.49799999999999</c:v>
                </c:pt>
                <c:pt idx="23103">
                  <c:v>455.49799999999999</c:v>
                </c:pt>
                <c:pt idx="23104">
                  <c:v>455.49799999999999</c:v>
                </c:pt>
                <c:pt idx="23105">
                  <c:v>455.49799999999999</c:v>
                </c:pt>
                <c:pt idx="23106">
                  <c:v>455.49799999999999</c:v>
                </c:pt>
                <c:pt idx="23107">
                  <c:v>455.49799999999999</c:v>
                </c:pt>
                <c:pt idx="23108">
                  <c:v>455.49799999999999</c:v>
                </c:pt>
                <c:pt idx="23109">
                  <c:v>455.49799999999999</c:v>
                </c:pt>
                <c:pt idx="23110">
                  <c:v>455.49799999999999</c:v>
                </c:pt>
                <c:pt idx="23111">
                  <c:v>455.49799999999999</c:v>
                </c:pt>
                <c:pt idx="23112">
                  <c:v>455.49799999999999</c:v>
                </c:pt>
                <c:pt idx="23113">
                  <c:v>455.49799999999999</c:v>
                </c:pt>
                <c:pt idx="23114">
                  <c:v>455.49799999999999</c:v>
                </c:pt>
                <c:pt idx="23115">
                  <c:v>455.49799999999999</c:v>
                </c:pt>
                <c:pt idx="23116">
                  <c:v>455.49799999999999</c:v>
                </c:pt>
                <c:pt idx="23117">
                  <c:v>455.49799999999999</c:v>
                </c:pt>
                <c:pt idx="23118">
                  <c:v>455.49799999999999</c:v>
                </c:pt>
                <c:pt idx="23119">
                  <c:v>455.49799999999999</c:v>
                </c:pt>
                <c:pt idx="23120">
                  <c:v>455.49799999999999</c:v>
                </c:pt>
                <c:pt idx="23121">
                  <c:v>455.49799999999999</c:v>
                </c:pt>
                <c:pt idx="23122">
                  <c:v>455.49799999999999</c:v>
                </c:pt>
                <c:pt idx="23123">
                  <c:v>455.49799999999999</c:v>
                </c:pt>
                <c:pt idx="23124">
                  <c:v>455.49799999999999</c:v>
                </c:pt>
                <c:pt idx="23125">
                  <c:v>455.49799999999999</c:v>
                </c:pt>
                <c:pt idx="23126">
                  <c:v>455.49799999999999</c:v>
                </c:pt>
                <c:pt idx="23127">
                  <c:v>455.49799999999999</c:v>
                </c:pt>
                <c:pt idx="23128">
                  <c:v>455.49799999999999</c:v>
                </c:pt>
                <c:pt idx="23129">
                  <c:v>455.49799999999999</c:v>
                </c:pt>
                <c:pt idx="23130">
                  <c:v>455.49799999999999</c:v>
                </c:pt>
                <c:pt idx="23131">
                  <c:v>455.49799999999999</c:v>
                </c:pt>
                <c:pt idx="23132">
                  <c:v>455.49799999999999</c:v>
                </c:pt>
                <c:pt idx="23133">
                  <c:v>455.49799999999999</c:v>
                </c:pt>
                <c:pt idx="23134">
                  <c:v>455.49799999999999</c:v>
                </c:pt>
                <c:pt idx="23135">
                  <c:v>455.49799999999999</c:v>
                </c:pt>
                <c:pt idx="23136">
                  <c:v>455.49799999999999</c:v>
                </c:pt>
                <c:pt idx="23137">
                  <c:v>455.49799999999999</c:v>
                </c:pt>
                <c:pt idx="23138">
                  <c:v>455.49799999999999</c:v>
                </c:pt>
                <c:pt idx="23139">
                  <c:v>455.49799999999999</c:v>
                </c:pt>
                <c:pt idx="23140">
                  <c:v>455.49799999999999</c:v>
                </c:pt>
                <c:pt idx="23141">
                  <c:v>455.49799999999999</c:v>
                </c:pt>
                <c:pt idx="23142">
                  <c:v>455.49799999999999</c:v>
                </c:pt>
                <c:pt idx="23143">
                  <c:v>455.49799999999999</c:v>
                </c:pt>
                <c:pt idx="23144">
                  <c:v>455.49799999999999</c:v>
                </c:pt>
                <c:pt idx="23145">
                  <c:v>455.49799999999999</c:v>
                </c:pt>
                <c:pt idx="23146">
                  <c:v>455.49799999999999</c:v>
                </c:pt>
                <c:pt idx="23147">
                  <c:v>455.49799999999999</c:v>
                </c:pt>
                <c:pt idx="23148">
                  <c:v>455.49799999999999</c:v>
                </c:pt>
                <c:pt idx="23149">
                  <c:v>455.49799999999999</c:v>
                </c:pt>
              </c:numCache>
            </c:numRef>
          </c:xVal>
          <c:yVal>
            <c:numRef>
              <c:f>Data!$BG$4:$BG$27000</c:f>
              <c:numCache>
                <c:formatCode>General</c:formatCode>
                <c:ptCount val="2699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0.8</c:v>
                </c:pt>
                <c:pt idx="858">
                  <c:v>1</c:v>
                </c:pt>
                <c:pt idx="859">
                  <c:v>0.4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0.6</c:v>
                </c:pt>
                <c:pt idx="871">
                  <c:v>1.5</c:v>
                </c:pt>
                <c:pt idx="872">
                  <c:v>2</c:v>
                </c:pt>
                <c:pt idx="873">
                  <c:v>2.2999999999999998</c:v>
                </c:pt>
                <c:pt idx="874">
                  <c:v>3</c:v>
                </c:pt>
                <c:pt idx="875">
                  <c:v>3.2</c:v>
                </c:pt>
                <c:pt idx="876">
                  <c:v>4</c:v>
                </c:pt>
                <c:pt idx="877">
                  <c:v>4.2</c:v>
                </c:pt>
                <c:pt idx="878">
                  <c:v>6.1</c:v>
                </c:pt>
                <c:pt idx="879">
                  <c:v>7.1</c:v>
                </c:pt>
                <c:pt idx="880">
                  <c:v>8</c:v>
                </c:pt>
                <c:pt idx="881">
                  <c:v>8</c:v>
                </c:pt>
                <c:pt idx="882">
                  <c:v>9</c:v>
                </c:pt>
                <c:pt idx="883">
                  <c:v>9</c:v>
                </c:pt>
                <c:pt idx="884">
                  <c:v>9.9</c:v>
                </c:pt>
                <c:pt idx="885">
                  <c:v>10</c:v>
                </c:pt>
                <c:pt idx="886">
                  <c:v>10.8</c:v>
                </c:pt>
                <c:pt idx="887">
                  <c:v>11</c:v>
                </c:pt>
                <c:pt idx="888">
                  <c:v>10.3</c:v>
                </c:pt>
                <c:pt idx="889">
                  <c:v>9.4</c:v>
                </c:pt>
                <c:pt idx="890">
                  <c:v>9</c:v>
                </c:pt>
                <c:pt idx="891">
                  <c:v>9.4</c:v>
                </c:pt>
                <c:pt idx="892">
                  <c:v>10.3</c:v>
                </c:pt>
                <c:pt idx="893">
                  <c:v>11.2</c:v>
                </c:pt>
                <c:pt idx="894">
                  <c:v>12.2</c:v>
                </c:pt>
                <c:pt idx="895">
                  <c:v>13</c:v>
                </c:pt>
                <c:pt idx="896">
                  <c:v>14</c:v>
                </c:pt>
                <c:pt idx="897">
                  <c:v>14.8</c:v>
                </c:pt>
                <c:pt idx="898">
                  <c:v>15.8</c:v>
                </c:pt>
                <c:pt idx="899">
                  <c:v>16</c:v>
                </c:pt>
                <c:pt idx="900">
                  <c:v>16.600000000000001</c:v>
                </c:pt>
                <c:pt idx="901">
                  <c:v>17</c:v>
                </c:pt>
                <c:pt idx="902">
                  <c:v>17</c:v>
                </c:pt>
                <c:pt idx="903">
                  <c:v>17</c:v>
                </c:pt>
                <c:pt idx="904">
                  <c:v>17.2</c:v>
                </c:pt>
                <c:pt idx="905">
                  <c:v>18</c:v>
                </c:pt>
                <c:pt idx="906">
                  <c:v>18</c:v>
                </c:pt>
                <c:pt idx="907">
                  <c:v>19</c:v>
                </c:pt>
                <c:pt idx="908">
                  <c:v>19</c:v>
                </c:pt>
                <c:pt idx="909">
                  <c:v>18.2</c:v>
                </c:pt>
                <c:pt idx="910">
                  <c:v>17.3</c:v>
                </c:pt>
                <c:pt idx="911">
                  <c:v>16.399999999999999</c:v>
                </c:pt>
                <c:pt idx="912">
                  <c:v>15.5</c:v>
                </c:pt>
                <c:pt idx="913">
                  <c:v>15</c:v>
                </c:pt>
                <c:pt idx="914">
                  <c:v>15</c:v>
                </c:pt>
                <c:pt idx="915">
                  <c:v>15</c:v>
                </c:pt>
                <c:pt idx="916">
                  <c:v>15</c:v>
                </c:pt>
                <c:pt idx="917">
                  <c:v>15</c:v>
                </c:pt>
                <c:pt idx="918">
                  <c:v>15</c:v>
                </c:pt>
                <c:pt idx="919">
                  <c:v>15.8</c:v>
                </c:pt>
                <c:pt idx="920">
                  <c:v>15.2</c:v>
                </c:pt>
                <c:pt idx="921">
                  <c:v>14.3</c:v>
                </c:pt>
                <c:pt idx="922">
                  <c:v>14</c:v>
                </c:pt>
                <c:pt idx="923">
                  <c:v>14</c:v>
                </c:pt>
                <c:pt idx="924">
                  <c:v>13.6</c:v>
                </c:pt>
                <c:pt idx="925">
                  <c:v>13</c:v>
                </c:pt>
                <c:pt idx="926">
                  <c:v>13.4</c:v>
                </c:pt>
                <c:pt idx="927">
                  <c:v>14.3</c:v>
                </c:pt>
                <c:pt idx="928">
                  <c:v>15</c:v>
                </c:pt>
                <c:pt idx="929">
                  <c:v>15.3</c:v>
                </c:pt>
                <c:pt idx="930">
                  <c:v>16.2</c:v>
                </c:pt>
                <c:pt idx="931">
                  <c:v>17</c:v>
                </c:pt>
                <c:pt idx="932">
                  <c:v>17</c:v>
                </c:pt>
                <c:pt idx="933">
                  <c:v>17.100000000000001</c:v>
                </c:pt>
                <c:pt idx="934">
                  <c:v>18</c:v>
                </c:pt>
                <c:pt idx="935">
                  <c:v>17.899999999999999</c:v>
                </c:pt>
                <c:pt idx="936">
                  <c:v>17</c:v>
                </c:pt>
                <c:pt idx="937">
                  <c:v>15</c:v>
                </c:pt>
                <c:pt idx="938">
                  <c:v>10.8</c:v>
                </c:pt>
                <c:pt idx="939">
                  <c:v>8.4</c:v>
                </c:pt>
                <c:pt idx="940">
                  <c:v>8</c:v>
                </c:pt>
                <c:pt idx="941">
                  <c:v>9.1999999999999993</c:v>
                </c:pt>
                <c:pt idx="942">
                  <c:v>11</c:v>
                </c:pt>
                <c:pt idx="943">
                  <c:v>14.5</c:v>
                </c:pt>
                <c:pt idx="944">
                  <c:v>18</c:v>
                </c:pt>
                <c:pt idx="945">
                  <c:v>17.600000000000001</c:v>
                </c:pt>
                <c:pt idx="946">
                  <c:v>16.2</c:v>
                </c:pt>
                <c:pt idx="947">
                  <c:v>17</c:v>
                </c:pt>
                <c:pt idx="948">
                  <c:v>19</c:v>
                </c:pt>
                <c:pt idx="949">
                  <c:v>18.2</c:v>
                </c:pt>
                <c:pt idx="950">
                  <c:v>18</c:v>
                </c:pt>
                <c:pt idx="951">
                  <c:v>16.600000000000001</c:v>
                </c:pt>
                <c:pt idx="952">
                  <c:v>14.2</c:v>
                </c:pt>
                <c:pt idx="953">
                  <c:v>10.9</c:v>
                </c:pt>
                <c:pt idx="954">
                  <c:v>7.8</c:v>
                </c:pt>
                <c:pt idx="955">
                  <c:v>4.5999999999999996</c:v>
                </c:pt>
                <c:pt idx="956">
                  <c:v>1.8</c:v>
                </c:pt>
                <c:pt idx="957">
                  <c:v>0.8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1.7</c:v>
                </c:pt>
                <c:pt idx="991">
                  <c:v>4.4000000000000004</c:v>
                </c:pt>
                <c:pt idx="992">
                  <c:v>7.7</c:v>
                </c:pt>
                <c:pt idx="993">
                  <c:v>10.199999999999999</c:v>
                </c:pt>
                <c:pt idx="994">
                  <c:v>12.5</c:v>
                </c:pt>
                <c:pt idx="995">
                  <c:v>14.8</c:v>
                </c:pt>
                <c:pt idx="996">
                  <c:v>17</c:v>
                </c:pt>
                <c:pt idx="997">
                  <c:v>19.399999999999999</c:v>
                </c:pt>
                <c:pt idx="998">
                  <c:v>21.2</c:v>
                </c:pt>
                <c:pt idx="999">
                  <c:v>22</c:v>
                </c:pt>
                <c:pt idx="1000">
                  <c:v>23</c:v>
                </c:pt>
                <c:pt idx="1001">
                  <c:v>23</c:v>
                </c:pt>
                <c:pt idx="1002">
                  <c:v>23.8</c:v>
                </c:pt>
                <c:pt idx="1003">
                  <c:v>23.3</c:v>
                </c:pt>
                <c:pt idx="1004">
                  <c:v>21.8</c:v>
                </c:pt>
                <c:pt idx="1005">
                  <c:v>20</c:v>
                </c:pt>
                <c:pt idx="1006">
                  <c:v>17.3</c:v>
                </c:pt>
                <c:pt idx="1007">
                  <c:v>13.3</c:v>
                </c:pt>
                <c:pt idx="1008">
                  <c:v>8.9</c:v>
                </c:pt>
                <c:pt idx="1009">
                  <c:v>4.3</c:v>
                </c:pt>
                <c:pt idx="1010">
                  <c:v>1</c:v>
                </c:pt>
                <c:pt idx="1011">
                  <c:v>1</c:v>
                </c:pt>
                <c:pt idx="1012">
                  <c:v>3.5</c:v>
                </c:pt>
                <c:pt idx="1013">
                  <c:v>7.2</c:v>
                </c:pt>
                <c:pt idx="1014">
                  <c:v>10</c:v>
                </c:pt>
                <c:pt idx="1015">
                  <c:v>12.2</c:v>
                </c:pt>
                <c:pt idx="1016">
                  <c:v>14</c:v>
                </c:pt>
                <c:pt idx="1017">
                  <c:v>17.100000000000001</c:v>
                </c:pt>
                <c:pt idx="1018">
                  <c:v>20</c:v>
                </c:pt>
                <c:pt idx="1019">
                  <c:v>20</c:v>
                </c:pt>
                <c:pt idx="1020">
                  <c:v>20.399999999999999</c:v>
                </c:pt>
                <c:pt idx="1021">
                  <c:v>22</c:v>
                </c:pt>
                <c:pt idx="1022">
                  <c:v>24</c:v>
                </c:pt>
                <c:pt idx="1023">
                  <c:v>24.8</c:v>
                </c:pt>
                <c:pt idx="1024">
                  <c:v>26.6</c:v>
                </c:pt>
                <c:pt idx="1025">
                  <c:v>27.7</c:v>
                </c:pt>
                <c:pt idx="1026">
                  <c:v>29.2</c:v>
                </c:pt>
                <c:pt idx="1027">
                  <c:v>30</c:v>
                </c:pt>
                <c:pt idx="1028">
                  <c:v>30.4</c:v>
                </c:pt>
                <c:pt idx="1029">
                  <c:v>31</c:v>
                </c:pt>
                <c:pt idx="1030">
                  <c:v>31.2</c:v>
                </c:pt>
                <c:pt idx="1031">
                  <c:v>32</c:v>
                </c:pt>
                <c:pt idx="1032">
                  <c:v>32</c:v>
                </c:pt>
                <c:pt idx="1033">
                  <c:v>32</c:v>
                </c:pt>
                <c:pt idx="1034">
                  <c:v>32.799999999999997</c:v>
                </c:pt>
                <c:pt idx="1035">
                  <c:v>33</c:v>
                </c:pt>
                <c:pt idx="1036">
                  <c:v>33</c:v>
                </c:pt>
                <c:pt idx="1037">
                  <c:v>33.6</c:v>
                </c:pt>
                <c:pt idx="1038">
                  <c:v>34</c:v>
                </c:pt>
                <c:pt idx="1039">
                  <c:v>34</c:v>
                </c:pt>
                <c:pt idx="1040">
                  <c:v>33.700000000000003</c:v>
                </c:pt>
                <c:pt idx="1041">
                  <c:v>32.799999999999997</c:v>
                </c:pt>
                <c:pt idx="1042">
                  <c:v>31.8</c:v>
                </c:pt>
                <c:pt idx="1043">
                  <c:v>31</c:v>
                </c:pt>
                <c:pt idx="1044">
                  <c:v>28</c:v>
                </c:pt>
                <c:pt idx="1045">
                  <c:v>24.6</c:v>
                </c:pt>
                <c:pt idx="1046">
                  <c:v>19.899999999999999</c:v>
                </c:pt>
                <c:pt idx="1047">
                  <c:v>15.6</c:v>
                </c:pt>
                <c:pt idx="1048">
                  <c:v>10.9</c:v>
                </c:pt>
                <c:pt idx="1049">
                  <c:v>7</c:v>
                </c:pt>
                <c:pt idx="1050">
                  <c:v>5.4</c:v>
                </c:pt>
                <c:pt idx="1051">
                  <c:v>6.7</c:v>
                </c:pt>
                <c:pt idx="1052">
                  <c:v>9.5</c:v>
                </c:pt>
                <c:pt idx="1053">
                  <c:v>16.3</c:v>
                </c:pt>
                <c:pt idx="1054">
                  <c:v>21.4</c:v>
                </c:pt>
                <c:pt idx="1055">
                  <c:v>22.5</c:v>
                </c:pt>
                <c:pt idx="1056">
                  <c:v>17.7</c:v>
                </c:pt>
                <c:pt idx="1057">
                  <c:v>15.2</c:v>
                </c:pt>
                <c:pt idx="1058">
                  <c:v>17</c:v>
                </c:pt>
                <c:pt idx="1059">
                  <c:v>19</c:v>
                </c:pt>
                <c:pt idx="1060">
                  <c:v>21</c:v>
                </c:pt>
                <c:pt idx="1061">
                  <c:v>21.9</c:v>
                </c:pt>
                <c:pt idx="1062">
                  <c:v>23.8</c:v>
                </c:pt>
                <c:pt idx="1063">
                  <c:v>24.9</c:v>
                </c:pt>
                <c:pt idx="1064">
                  <c:v>26.7</c:v>
                </c:pt>
                <c:pt idx="1065">
                  <c:v>27.8</c:v>
                </c:pt>
                <c:pt idx="1066">
                  <c:v>28.7</c:v>
                </c:pt>
                <c:pt idx="1067">
                  <c:v>29.6</c:v>
                </c:pt>
                <c:pt idx="1068">
                  <c:v>30.5</c:v>
                </c:pt>
                <c:pt idx="1069">
                  <c:v>31</c:v>
                </c:pt>
                <c:pt idx="1070">
                  <c:v>31.3</c:v>
                </c:pt>
                <c:pt idx="1071">
                  <c:v>32.200000000000003</c:v>
                </c:pt>
                <c:pt idx="1072">
                  <c:v>33</c:v>
                </c:pt>
                <c:pt idx="1073">
                  <c:v>33</c:v>
                </c:pt>
                <c:pt idx="1074">
                  <c:v>34</c:v>
                </c:pt>
                <c:pt idx="1075">
                  <c:v>34</c:v>
                </c:pt>
                <c:pt idx="1076">
                  <c:v>34.799999999999997</c:v>
                </c:pt>
                <c:pt idx="1077">
                  <c:v>35</c:v>
                </c:pt>
                <c:pt idx="1078">
                  <c:v>35</c:v>
                </c:pt>
                <c:pt idx="1079">
                  <c:v>35.5</c:v>
                </c:pt>
                <c:pt idx="1080">
                  <c:v>36</c:v>
                </c:pt>
                <c:pt idx="1081">
                  <c:v>36</c:v>
                </c:pt>
                <c:pt idx="1082">
                  <c:v>36.200000000000003</c:v>
                </c:pt>
                <c:pt idx="1083">
                  <c:v>37</c:v>
                </c:pt>
                <c:pt idx="1084">
                  <c:v>37</c:v>
                </c:pt>
                <c:pt idx="1085">
                  <c:v>38</c:v>
                </c:pt>
                <c:pt idx="1086">
                  <c:v>38</c:v>
                </c:pt>
                <c:pt idx="1087">
                  <c:v>37.200000000000003</c:v>
                </c:pt>
                <c:pt idx="1088">
                  <c:v>37</c:v>
                </c:pt>
                <c:pt idx="1089">
                  <c:v>37</c:v>
                </c:pt>
                <c:pt idx="1090">
                  <c:v>36.5</c:v>
                </c:pt>
                <c:pt idx="1091">
                  <c:v>36</c:v>
                </c:pt>
                <c:pt idx="1092">
                  <c:v>35.700000000000003</c:v>
                </c:pt>
                <c:pt idx="1093">
                  <c:v>35.200000000000003</c:v>
                </c:pt>
                <c:pt idx="1094">
                  <c:v>36</c:v>
                </c:pt>
                <c:pt idx="1095">
                  <c:v>36</c:v>
                </c:pt>
                <c:pt idx="1096">
                  <c:v>36</c:v>
                </c:pt>
                <c:pt idx="1097">
                  <c:v>36</c:v>
                </c:pt>
                <c:pt idx="1098">
                  <c:v>36</c:v>
                </c:pt>
                <c:pt idx="1099">
                  <c:v>36</c:v>
                </c:pt>
                <c:pt idx="1100">
                  <c:v>36</c:v>
                </c:pt>
                <c:pt idx="1101">
                  <c:v>36</c:v>
                </c:pt>
                <c:pt idx="1102">
                  <c:v>36</c:v>
                </c:pt>
                <c:pt idx="1103">
                  <c:v>36</c:v>
                </c:pt>
                <c:pt idx="1104">
                  <c:v>36</c:v>
                </c:pt>
                <c:pt idx="1105">
                  <c:v>36.700000000000003</c:v>
                </c:pt>
                <c:pt idx="1106">
                  <c:v>37</c:v>
                </c:pt>
                <c:pt idx="1107">
                  <c:v>37</c:v>
                </c:pt>
                <c:pt idx="1108">
                  <c:v>37</c:v>
                </c:pt>
                <c:pt idx="1109">
                  <c:v>37</c:v>
                </c:pt>
                <c:pt idx="1110">
                  <c:v>37.4</c:v>
                </c:pt>
                <c:pt idx="1111">
                  <c:v>38</c:v>
                </c:pt>
                <c:pt idx="1112">
                  <c:v>38</c:v>
                </c:pt>
                <c:pt idx="1113">
                  <c:v>37.799999999999997</c:v>
                </c:pt>
                <c:pt idx="1114">
                  <c:v>37</c:v>
                </c:pt>
                <c:pt idx="1115">
                  <c:v>37</c:v>
                </c:pt>
                <c:pt idx="1116">
                  <c:v>37</c:v>
                </c:pt>
                <c:pt idx="1117">
                  <c:v>37</c:v>
                </c:pt>
                <c:pt idx="1118">
                  <c:v>37</c:v>
                </c:pt>
                <c:pt idx="1119">
                  <c:v>37</c:v>
                </c:pt>
                <c:pt idx="1120">
                  <c:v>37</c:v>
                </c:pt>
                <c:pt idx="1121">
                  <c:v>37</c:v>
                </c:pt>
                <c:pt idx="1122">
                  <c:v>37</c:v>
                </c:pt>
                <c:pt idx="1123">
                  <c:v>37</c:v>
                </c:pt>
                <c:pt idx="1124">
                  <c:v>37</c:v>
                </c:pt>
                <c:pt idx="1125">
                  <c:v>37</c:v>
                </c:pt>
                <c:pt idx="1126">
                  <c:v>37</c:v>
                </c:pt>
                <c:pt idx="1127">
                  <c:v>37</c:v>
                </c:pt>
                <c:pt idx="1128">
                  <c:v>37</c:v>
                </c:pt>
                <c:pt idx="1129">
                  <c:v>37</c:v>
                </c:pt>
                <c:pt idx="1130">
                  <c:v>37</c:v>
                </c:pt>
                <c:pt idx="1131">
                  <c:v>37</c:v>
                </c:pt>
                <c:pt idx="1132">
                  <c:v>37</c:v>
                </c:pt>
                <c:pt idx="1133">
                  <c:v>37</c:v>
                </c:pt>
                <c:pt idx="1134">
                  <c:v>37.200000000000003</c:v>
                </c:pt>
                <c:pt idx="1135">
                  <c:v>38</c:v>
                </c:pt>
                <c:pt idx="1136">
                  <c:v>38</c:v>
                </c:pt>
                <c:pt idx="1137">
                  <c:v>38</c:v>
                </c:pt>
                <c:pt idx="1138">
                  <c:v>38.799999999999997</c:v>
                </c:pt>
                <c:pt idx="1139">
                  <c:v>38.200000000000003</c:v>
                </c:pt>
                <c:pt idx="1140">
                  <c:v>38</c:v>
                </c:pt>
                <c:pt idx="1141">
                  <c:v>38</c:v>
                </c:pt>
                <c:pt idx="1142">
                  <c:v>38</c:v>
                </c:pt>
                <c:pt idx="1143">
                  <c:v>38</c:v>
                </c:pt>
                <c:pt idx="1144">
                  <c:v>37.700000000000003</c:v>
                </c:pt>
                <c:pt idx="1145">
                  <c:v>37</c:v>
                </c:pt>
                <c:pt idx="1146">
                  <c:v>37</c:v>
                </c:pt>
                <c:pt idx="1147">
                  <c:v>37</c:v>
                </c:pt>
                <c:pt idx="1148">
                  <c:v>36</c:v>
                </c:pt>
                <c:pt idx="1149">
                  <c:v>36</c:v>
                </c:pt>
                <c:pt idx="1150">
                  <c:v>35.200000000000003</c:v>
                </c:pt>
                <c:pt idx="1151">
                  <c:v>35</c:v>
                </c:pt>
                <c:pt idx="1152">
                  <c:v>35.6</c:v>
                </c:pt>
                <c:pt idx="1153">
                  <c:v>36</c:v>
                </c:pt>
                <c:pt idx="1154">
                  <c:v>36</c:v>
                </c:pt>
                <c:pt idx="1155">
                  <c:v>36</c:v>
                </c:pt>
                <c:pt idx="1156">
                  <c:v>36</c:v>
                </c:pt>
                <c:pt idx="1157">
                  <c:v>36</c:v>
                </c:pt>
                <c:pt idx="1158">
                  <c:v>36</c:v>
                </c:pt>
                <c:pt idx="1159">
                  <c:v>35</c:v>
                </c:pt>
                <c:pt idx="1160">
                  <c:v>35.799999999999997</c:v>
                </c:pt>
                <c:pt idx="1161">
                  <c:v>36</c:v>
                </c:pt>
                <c:pt idx="1162">
                  <c:v>36</c:v>
                </c:pt>
                <c:pt idx="1163">
                  <c:v>36.6</c:v>
                </c:pt>
                <c:pt idx="1164">
                  <c:v>37</c:v>
                </c:pt>
                <c:pt idx="1165">
                  <c:v>37.4</c:v>
                </c:pt>
                <c:pt idx="1166">
                  <c:v>38</c:v>
                </c:pt>
                <c:pt idx="1167">
                  <c:v>38</c:v>
                </c:pt>
                <c:pt idx="1168">
                  <c:v>38</c:v>
                </c:pt>
                <c:pt idx="1169">
                  <c:v>38</c:v>
                </c:pt>
                <c:pt idx="1170">
                  <c:v>38</c:v>
                </c:pt>
                <c:pt idx="1171">
                  <c:v>38</c:v>
                </c:pt>
                <c:pt idx="1172">
                  <c:v>37.799999999999997</c:v>
                </c:pt>
                <c:pt idx="1173">
                  <c:v>37</c:v>
                </c:pt>
                <c:pt idx="1174">
                  <c:v>37</c:v>
                </c:pt>
                <c:pt idx="1175">
                  <c:v>37</c:v>
                </c:pt>
                <c:pt idx="1176">
                  <c:v>37</c:v>
                </c:pt>
                <c:pt idx="1177">
                  <c:v>37</c:v>
                </c:pt>
                <c:pt idx="1178">
                  <c:v>37</c:v>
                </c:pt>
                <c:pt idx="1179">
                  <c:v>37</c:v>
                </c:pt>
                <c:pt idx="1180">
                  <c:v>37</c:v>
                </c:pt>
                <c:pt idx="1181">
                  <c:v>37</c:v>
                </c:pt>
                <c:pt idx="1182">
                  <c:v>37.6</c:v>
                </c:pt>
                <c:pt idx="1183">
                  <c:v>38</c:v>
                </c:pt>
                <c:pt idx="1184">
                  <c:v>38</c:v>
                </c:pt>
                <c:pt idx="1185">
                  <c:v>38</c:v>
                </c:pt>
                <c:pt idx="1186">
                  <c:v>38.200000000000003</c:v>
                </c:pt>
                <c:pt idx="1187">
                  <c:v>39</c:v>
                </c:pt>
                <c:pt idx="1188">
                  <c:v>39</c:v>
                </c:pt>
                <c:pt idx="1189">
                  <c:v>39</c:v>
                </c:pt>
                <c:pt idx="1190">
                  <c:v>39</c:v>
                </c:pt>
                <c:pt idx="1191">
                  <c:v>39</c:v>
                </c:pt>
                <c:pt idx="1192">
                  <c:v>39</c:v>
                </c:pt>
                <c:pt idx="1193">
                  <c:v>39</c:v>
                </c:pt>
                <c:pt idx="1194">
                  <c:v>39</c:v>
                </c:pt>
                <c:pt idx="1195">
                  <c:v>39</c:v>
                </c:pt>
                <c:pt idx="1196">
                  <c:v>39</c:v>
                </c:pt>
                <c:pt idx="1197">
                  <c:v>38.6</c:v>
                </c:pt>
                <c:pt idx="1198">
                  <c:v>38</c:v>
                </c:pt>
                <c:pt idx="1199">
                  <c:v>37.700000000000003</c:v>
                </c:pt>
                <c:pt idx="1200">
                  <c:v>37</c:v>
                </c:pt>
                <c:pt idx="1201">
                  <c:v>37</c:v>
                </c:pt>
                <c:pt idx="1202">
                  <c:v>37</c:v>
                </c:pt>
                <c:pt idx="1203">
                  <c:v>37.9</c:v>
                </c:pt>
                <c:pt idx="1204">
                  <c:v>38</c:v>
                </c:pt>
                <c:pt idx="1205">
                  <c:v>38</c:v>
                </c:pt>
                <c:pt idx="1206">
                  <c:v>38</c:v>
                </c:pt>
                <c:pt idx="1207">
                  <c:v>38</c:v>
                </c:pt>
                <c:pt idx="1208">
                  <c:v>38</c:v>
                </c:pt>
                <c:pt idx="1209">
                  <c:v>38</c:v>
                </c:pt>
                <c:pt idx="1210">
                  <c:v>38</c:v>
                </c:pt>
                <c:pt idx="1211">
                  <c:v>38</c:v>
                </c:pt>
                <c:pt idx="1212">
                  <c:v>38</c:v>
                </c:pt>
                <c:pt idx="1213">
                  <c:v>38</c:v>
                </c:pt>
                <c:pt idx="1214">
                  <c:v>38</c:v>
                </c:pt>
                <c:pt idx="1215">
                  <c:v>38</c:v>
                </c:pt>
                <c:pt idx="1216">
                  <c:v>38</c:v>
                </c:pt>
                <c:pt idx="1217">
                  <c:v>38</c:v>
                </c:pt>
                <c:pt idx="1218">
                  <c:v>37.700000000000003</c:v>
                </c:pt>
                <c:pt idx="1219">
                  <c:v>37.1</c:v>
                </c:pt>
                <c:pt idx="1220">
                  <c:v>38</c:v>
                </c:pt>
                <c:pt idx="1221">
                  <c:v>38</c:v>
                </c:pt>
                <c:pt idx="1222">
                  <c:v>38</c:v>
                </c:pt>
                <c:pt idx="1223">
                  <c:v>38</c:v>
                </c:pt>
                <c:pt idx="1224">
                  <c:v>38</c:v>
                </c:pt>
                <c:pt idx="1225">
                  <c:v>38</c:v>
                </c:pt>
                <c:pt idx="1226">
                  <c:v>38</c:v>
                </c:pt>
                <c:pt idx="1227">
                  <c:v>37.6</c:v>
                </c:pt>
                <c:pt idx="1228">
                  <c:v>37</c:v>
                </c:pt>
                <c:pt idx="1229">
                  <c:v>37.299999999999997</c:v>
                </c:pt>
                <c:pt idx="1230">
                  <c:v>37.9</c:v>
                </c:pt>
                <c:pt idx="1231">
                  <c:v>37</c:v>
                </c:pt>
                <c:pt idx="1232">
                  <c:v>37</c:v>
                </c:pt>
                <c:pt idx="1233">
                  <c:v>37</c:v>
                </c:pt>
                <c:pt idx="1234">
                  <c:v>37</c:v>
                </c:pt>
                <c:pt idx="1235">
                  <c:v>37.700000000000003</c:v>
                </c:pt>
                <c:pt idx="1236">
                  <c:v>38</c:v>
                </c:pt>
                <c:pt idx="1237">
                  <c:v>38</c:v>
                </c:pt>
                <c:pt idx="1238">
                  <c:v>37.6</c:v>
                </c:pt>
                <c:pt idx="1239">
                  <c:v>37</c:v>
                </c:pt>
                <c:pt idx="1240">
                  <c:v>37</c:v>
                </c:pt>
                <c:pt idx="1241">
                  <c:v>36.9</c:v>
                </c:pt>
                <c:pt idx="1242">
                  <c:v>36</c:v>
                </c:pt>
                <c:pt idx="1243">
                  <c:v>36</c:v>
                </c:pt>
                <c:pt idx="1244">
                  <c:v>36</c:v>
                </c:pt>
                <c:pt idx="1245">
                  <c:v>36</c:v>
                </c:pt>
                <c:pt idx="1246">
                  <c:v>36</c:v>
                </c:pt>
                <c:pt idx="1247">
                  <c:v>36</c:v>
                </c:pt>
                <c:pt idx="1248">
                  <c:v>36.5</c:v>
                </c:pt>
                <c:pt idx="1249">
                  <c:v>36.6</c:v>
                </c:pt>
                <c:pt idx="1250">
                  <c:v>36</c:v>
                </c:pt>
                <c:pt idx="1251">
                  <c:v>36</c:v>
                </c:pt>
                <c:pt idx="1252">
                  <c:v>35.9</c:v>
                </c:pt>
                <c:pt idx="1253">
                  <c:v>35</c:v>
                </c:pt>
                <c:pt idx="1254">
                  <c:v>35</c:v>
                </c:pt>
                <c:pt idx="1255">
                  <c:v>35</c:v>
                </c:pt>
                <c:pt idx="1256">
                  <c:v>34.200000000000003</c:v>
                </c:pt>
                <c:pt idx="1257">
                  <c:v>34</c:v>
                </c:pt>
                <c:pt idx="1258">
                  <c:v>34</c:v>
                </c:pt>
                <c:pt idx="1259">
                  <c:v>34.5</c:v>
                </c:pt>
                <c:pt idx="1260">
                  <c:v>35</c:v>
                </c:pt>
                <c:pt idx="1261">
                  <c:v>35</c:v>
                </c:pt>
                <c:pt idx="1262">
                  <c:v>35.299999999999997</c:v>
                </c:pt>
                <c:pt idx="1263">
                  <c:v>36</c:v>
                </c:pt>
                <c:pt idx="1264">
                  <c:v>36</c:v>
                </c:pt>
                <c:pt idx="1265">
                  <c:v>36</c:v>
                </c:pt>
                <c:pt idx="1266">
                  <c:v>36</c:v>
                </c:pt>
                <c:pt idx="1267">
                  <c:v>36</c:v>
                </c:pt>
                <c:pt idx="1268">
                  <c:v>36</c:v>
                </c:pt>
                <c:pt idx="1269">
                  <c:v>36.799999999999997</c:v>
                </c:pt>
                <c:pt idx="1270">
                  <c:v>37</c:v>
                </c:pt>
                <c:pt idx="1271">
                  <c:v>37</c:v>
                </c:pt>
                <c:pt idx="1272">
                  <c:v>37</c:v>
                </c:pt>
                <c:pt idx="1273">
                  <c:v>36.299999999999997</c:v>
                </c:pt>
                <c:pt idx="1274">
                  <c:v>36</c:v>
                </c:pt>
                <c:pt idx="1275">
                  <c:v>36</c:v>
                </c:pt>
                <c:pt idx="1276">
                  <c:v>36</c:v>
                </c:pt>
                <c:pt idx="1277">
                  <c:v>36</c:v>
                </c:pt>
                <c:pt idx="1278">
                  <c:v>36</c:v>
                </c:pt>
                <c:pt idx="1279">
                  <c:v>36.5</c:v>
                </c:pt>
                <c:pt idx="1280">
                  <c:v>37</c:v>
                </c:pt>
                <c:pt idx="1281">
                  <c:v>36.6</c:v>
                </c:pt>
                <c:pt idx="1282">
                  <c:v>36</c:v>
                </c:pt>
                <c:pt idx="1283">
                  <c:v>36.299999999999997</c:v>
                </c:pt>
                <c:pt idx="1284">
                  <c:v>37</c:v>
                </c:pt>
                <c:pt idx="1285">
                  <c:v>36.700000000000003</c:v>
                </c:pt>
                <c:pt idx="1286">
                  <c:v>36</c:v>
                </c:pt>
                <c:pt idx="1287">
                  <c:v>35.799999999999997</c:v>
                </c:pt>
                <c:pt idx="1288">
                  <c:v>35</c:v>
                </c:pt>
                <c:pt idx="1289">
                  <c:v>34.799999999999997</c:v>
                </c:pt>
                <c:pt idx="1290">
                  <c:v>34</c:v>
                </c:pt>
                <c:pt idx="1291">
                  <c:v>33.9</c:v>
                </c:pt>
                <c:pt idx="1292">
                  <c:v>32.9</c:v>
                </c:pt>
                <c:pt idx="1293">
                  <c:v>32</c:v>
                </c:pt>
                <c:pt idx="1294">
                  <c:v>31</c:v>
                </c:pt>
                <c:pt idx="1295">
                  <c:v>28.5</c:v>
                </c:pt>
                <c:pt idx="1296">
                  <c:v>22.3</c:v>
                </c:pt>
                <c:pt idx="1297">
                  <c:v>17.600000000000001</c:v>
                </c:pt>
                <c:pt idx="1298">
                  <c:v>12.9</c:v>
                </c:pt>
                <c:pt idx="1299">
                  <c:v>10.5</c:v>
                </c:pt>
                <c:pt idx="1300">
                  <c:v>10</c:v>
                </c:pt>
                <c:pt idx="1301">
                  <c:v>10</c:v>
                </c:pt>
                <c:pt idx="1302">
                  <c:v>9.4</c:v>
                </c:pt>
                <c:pt idx="1303">
                  <c:v>5.9</c:v>
                </c:pt>
                <c:pt idx="1304">
                  <c:v>1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0.5</c:v>
                </c:pt>
                <c:pt idx="1317">
                  <c:v>2</c:v>
                </c:pt>
                <c:pt idx="1318">
                  <c:v>4.8</c:v>
                </c:pt>
                <c:pt idx="1319">
                  <c:v>8.1999999999999993</c:v>
                </c:pt>
                <c:pt idx="1320">
                  <c:v>11.2</c:v>
                </c:pt>
                <c:pt idx="1321">
                  <c:v>14.1</c:v>
                </c:pt>
                <c:pt idx="1322">
                  <c:v>16.600000000000001</c:v>
                </c:pt>
                <c:pt idx="1323">
                  <c:v>17.2</c:v>
                </c:pt>
                <c:pt idx="1324">
                  <c:v>14.2</c:v>
                </c:pt>
                <c:pt idx="1325">
                  <c:v>7.5</c:v>
                </c:pt>
                <c:pt idx="1326">
                  <c:v>3.3</c:v>
                </c:pt>
                <c:pt idx="1327">
                  <c:v>0.3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0.4</c:v>
                </c:pt>
                <c:pt idx="1333">
                  <c:v>0.7</c:v>
                </c:pt>
                <c:pt idx="1334">
                  <c:v>0</c:v>
                </c:pt>
                <c:pt idx="1335">
                  <c:v>0</c:v>
                </c:pt>
                <c:pt idx="1336">
                  <c:v>0.1</c:v>
                </c:pt>
                <c:pt idx="1337">
                  <c:v>0.9</c:v>
                </c:pt>
                <c:pt idx="1338">
                  <c:v>2.8</c:v>
                </c:pt>
                <c:pt idx="1339">
                  <c:v>6.1</c:v>
                </c:pt>
                <c:pt idx="1340">
                  <c:v>9.1</c:v>
                </c:pt>
                <c:pt idx="1341">
                  <c:v>11.8</c:v>
                </c:pt>
                <c:pt idx="1342">
                  <c:v>10.9</c:v>
                </c:pt>
                <c:pt idx="1343">
                  <c:v>5.6</c:v>
                </c:pt>
                <c:pt idx="1344">
                  <c:v>0.7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0.9</c:v>
                </c:pt>
                <c:pt idx="1355">
                  <c:v>3.6</c:v>
                </c:pt>
                <c:pt idx="1356">
                  <c:v>7.3</c:v>
                </c:pt>
                <c:pt idx="1357">
                  <c:v>7.5</c:v>
                </c:pt>
                <c:pt idx="1358">
                  <c:v>3.6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2</c:v>
                </c:pt>
                <c:pt idx="1369">
                  <c:v>5.5</c:v>
                </c:pt>
                <c:pt idx="1370">
                  <c:v>8.8000000000000007</c:v>
                </c:pt>
                <c:pt idx="1371">
                  <c:v>11.7</c:v>
                </c:pt>
                <c:pt idx="1372">
                  <c:v>14</c:v>
                </c:pt>
                <c:pt idx="1373">
                  <c:v>15.4</c:v>
                </c:pt>
                <c:pt idx="1374">
                  <c:v>16.600000000000001</c:v>
                </c:pt>
                <c:pt idx="1375">
                  <c:v>18.3</c:v>
                </c:pt>
                <c:pt idx="1376">
                  <c:v>19</c:v>
                </c:pt>
                <c:pt idx="1377">
                  <c:v>18.600000000000001</c:v>
                </c:pt>
                <c:pt idx="1378">
                  <c:v>15.3</c:v>
                </c:pt>
                <c:pt idx="1379">
                  <c:v>9.5</c:v>
                </c:pt>
                <c:pt idx="1380">
                  <c:v>5.9</c:v>
                </c:pt>
                <c:pt idx="1381">
                  <c:v>1.4</c:v>
                </c:pt>
                <c:pt idx="1382">
                  <c:v>0</c:v>
                </c:pt>
                <c:pt idx="1383">
                  <c:v>0</c:v>
                </c:pt>
                <c:pt idx="1384">
                  <c:v>0.4</c:v>
                </c:pt>
                <c:pt idx="1385">
                  <c:v>0.7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0.7</c:v>
                </c:pt>
                <c:pt idx="1393">
                  <c:v>1.7</c:v>
                </c:pt>
                <c:pt idx="1394">
                  <c:v>4.5999999999999996</c:v>
                </c:pt>
                <c:pt idx="1395">
                  <c:v>8.4</c:v>
                </c:pt>
                <c:pt idx="1396">
                  <c:v>11.8</c:v>
                </c:pt>
                <c:pt idx="1397">
                  <c:v>14.1</c:v>
                </c:pt>
                <c:pt idx="1398">
                  <c:v>14</c:v>
                </c:pt>
                <c:pt idx="1399">
                  <c:v>11.5</c:v>
                </c:pt>
                <c:pt idx="1400">
                  <c:v>6.3</c:v>
                </c:pt>
                <c:pt idx="1401">
                  <c:v>1.2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1.9</c:v>
                </c:pt>
                <c:pt idx="1414">
                  <c:v>4.2</c:v>
                </c:pt>
                <c:pt idx="1415">
                  <c:v>3.5</c:v>
                </c:pt>
                <c:pt idx="1416">
                  <c:v>1.2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1.2</c:v>
                </c:pt>
                <c:pt idx="1436">
                  <c:v>3.5</c:v>
                </c:pt>
                <c:pt idx="1437">
                  <c:v>6.7</c:v>
                </c:pt>
                <c:pt idx="1438">
                  <c:v>9.9</c:v>
                </c:pt>
                <c:pt idx="1439">
                  <c:v>12.5</c:v>
                </c:pt>
                <c:pt idx="1440">
                  <c:v>13.8</c:v>
                </c:pt>
                <c:pt idx="1441">
                  <c:v>11.9</c:v>
                </c:pt>
                <c:pt idx="1442">
                  <c:v>11.1</c:v>
                </c:pt>
                <c:pt idx="1443">
                  <c:v>9.1999999999999993</c:v>
                </c:pt>
                <c:pt idx="1444">
                  <c:v>9</c:v>
                </c:pt>
                <c:pt idx="1445">
                  <c:v>8.3000000000000007</c:v>
                </c:pt>
                <c:pt idx="1446">
                  <c:v>6.8</c:v>
                </c:pt>
                <c:pt idx="1447">
                  <c:v>3.4</c:v>
                </c:pt>
                <c:pt idx="1448">
                  <c:v>1</c:v>
                </c:pt>
                <c:pt idx="1449">
                  <c:v>1.6</c:v>
                </c:pt>
                <c:pt idx="1450">
                  <c:v>3.3</c:v>
                </c:pt>
                <c:pt idx="1451">
                  <c:v>4.0999999999999996</c:v>
                </c:pt>
                <c:pt idx="1452">
                  <c:v>5.0999999999999996</c:v>
                </c:pt>
                <c:pt idx="1453">
                  <c:v>5.9</c:v>
                </c:pt>
                <c:pt idx="1454">
                  <c:v>6</c:v>
                </c:pt>
                <c:pt idx="1455">
                  <c:v>4.5</c:v>
                </c:pt>
                <c:pt idx="1456">
                  <c:v>1.1000000000000001</c:v>
                </c:pt>
                <c:pt idx="1457">
                  <c:v>0.6</c:v>
                </c:pt>
                <c:pt idx="1458">
                  <c:v>2.5</c:v>
                </c:pt>
                <c:pt idx="1459">
                  <c:v>4.9000000000000004</c:v>
                </c:pt>
                <c:pt idx="1460">
                  <c:v>6.6</c:v>
                </c:pt>
                <c:pt idx="1461">
                  <c:v>8.6</c:v>
                </c:pt>
                <c:pt idx="1462">
                  <c:v>10.6</c:v>
                </c:pt>
                <c:pt idx="1463">
                  <c:v>11.8</c:v>
                </c:pt>
                <c:pt idx="1464">
                  <c:v>9.5</c:v>
                </c:pt>
                <c:pt idx="1465">
                  <c:v>3.2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0.4</c:v>
                </c:pt>
                <c:pt idx="1479">
                  <c:v>2.2999999999999998</c:v>
                </c:pt>
                <c:pt idx="1480">
                  <c:v>5.8</c:v>
                </c:pt>
                <c:pt idx="1481">
                  <c:v>8.3000000000000007</c:v>
                </c:pt>
                <c:pt idx="1482">
                  <c:v>11.2</c:v>
                </c:pt>
                <c:pt idx="1483">
                  <c:v>12.9</c:v>
                </c:pt>
                <c:pt idx="1484">
                  <c:v>12.1</c:v>
                </c:pt>
                <c:pt idx="1485">
                  <c:v>7.4</c:v>
                </c:pt>
                <c:pt idx="1486">
                  <c:v>3.1</c:v>
                </c:pt>
                <c:pt idx="1487">
                  <c:v>0.8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1.2</c:v>
                </c:pt>
                <c:pt idx="1499">
                  <c:v>4.0999999999999996</c:v>
                </c:pt>
                <c:pt idx="1500">
                  <c:v>7.3</c:v>
                </c:pt>
                <c:pt idx="1501">
                  <c:v>9.6</c:v>
                </c:pt>
                <c:pt idx="1502">
                  <c:v>10</c:v>
                </c:pt>
                <c:pt idx="1503">
                  <c:v>6.4</c:v>
                </c:pt>
                <c:pt idx="1504">
                  <c:v>1.8</c:v>
                </c:pt>
                <c:pt idx="1505">
                  <c:v>0.1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0.4</c:v>
                </c:pt>
                <c:pt idx="1518">
                  <c:v>1.8</c:v>
                </c:pt>
                <c:pt idx="1519">
                  <c:v>4.5</c:v>
                </c:pt>
                <c:pt idx="1520">
                  <c:v>7.9</c:v>
                </c:pt>
                <c:pt idx="1521">
                  <c:v>10.3</c:v>
                </c:pt>
                <c:pt idx="1522">
                  <c:v>10.9</c:v>
                </c:pt>
                <c:pt idx="1523">
                  <c:v>9.6</c:v>
                </c:pt>
                <c:pt idx="1524">
                  <c:v>6.3</c:v>
                </c:pt>
                <c:pt idx="1525">
                  <c:v>1.4</c:v>
                </c:pt>
                <c:pt idx="1526">
                  <c:v>0.2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1.4</c:v>
                </c:pt>
                <c:pt idx="1539">
                  <c:v>4.4000000000000004</c:v>
                </c:pt>
                <c:pt idx="1540">
                  <c:v>7.5</c:v>
                </c:pt>
                <c:pt idx="1541">
                  <c:v>7.7</c:v>
                </c:pt>
                <c:pt idx="1542">
                  <c:v>4.0999999999999996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0.6</c:v>
                </c:pt>
                <c:pt idx="1554">
                  <c:v>2.8</c:v>
                </c:pt>
                <c:pt idx="1555">
                  <c:v>4.9000000000000004</c:v>
                </c:pt>
                <c:pt idx="1556">
                  <c:v>3.6</c:v>
                </c:pt>
                <c:pt idx="1557">
                  <c:v>0.3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2.7</c:v>
                </c:pt>
                <c:pt idx="1570">
                  <c:v>6.1</c:v>
                </c:pt>
                <c:pt idx="1571">
                  <c:v>9.1</c:v>
                </c:pt>
                <c:pt idx="1572">
                  <c:v>12.4</c:v>
                </c:pt>
                <c:pt idx="1573">
                  <c:v>15.5</c:v>
                </c:pt>
                <c:pt idx="1574">
                  <c:v>17.399999999999999</c:v>
                </c:pt>
                <c:pt idx="1575">
                  <c:v>17.100000000000001</c:v>
                </c:pt>
                <c:pt idx="1576">
                  <c:v>13.7</c:v>
                </c:pt>
                <c:pt idx="1577">
                  <c:v>10</c:v>
                </c:pt>
                <c:pt idx="1578">
                  <c:v>10.199999999999999</c:v>
                </c:pt>
                <c:pt idx="1579">
                  <c:v>11.9</c:v>
                </c:pt>
                <c:pt idx="1580">
                  <c:v>12</c:v>
                </c:pt>
                <c:pt idx="1581">
                  <c:v>7.4</c:v>
                </c:pt>
                <c:pt idx="1582">
                  <c:v>2.9</c:v>
                </c:pt>
                <c:pt idx="1583">
                  <c:v>0.4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0.4</c:v>
                </c:pt>
                <c:pt idx="1594">
                  <c:v>1.9</c:v>
                </c:pt>
                <c:pt idx="1595">
                  <c:v>5</c:v>
                </c:pt>
                <c:pt idx="1596">
                  <c:v>8.3000000000000007</c:v>
                </c:pt>
                <c:pt idx="1597">
                  <c:v>11</c:v>
                </c:pt>
                <c:pt idx="1598">
                  <c:v>11</c:v>
                </c:pt>
                <c:pt idx="1599">
                  <c:v>7.4</c:v>
                </c:pt>
                <c:pt idx="1600">
                  <c:v>3.2</c:v>
                </c:pt>
                <c:pt idx="1601">
                  <c:v>0.6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0.7</c:v>
                </c:pt>
                <c:pt idx="1613">
                  <c:v>2.4</c:v>
                </c:pt>
                <c:pt idx="1614">
                  <c:v>1.7</c:v>
                </c:pt>
                <c:pt idx="1615">
                  <c:v>0.4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0.7</c:v>
                </c:pt>
                <c:pt idx="1627">
                  <c:v>2.9</c:v>
                </c:pt>
                <c:pt idx="1628">
                  <c:v>5.8</c:v>
                </c:pt>
                <c:pt idx="1629">
                  <c:v>8</c:v>
                </c:pt>
                <c:pt idx="1630">
                  <c:v>7.9</c:v>
                </c:pt>
                <c:pt idx="1631">
                  <c:v>7.1</c:v>
                </c:pt>
                <c:pt idx="1632">
                  <c:v>7</c:v>
                </c:pt>
                <c:pt idx="1633">
                  <c:v>7</c:v>
                </c:pt>
                <c:pt idx="1634">
                  <c:v>6.3</c:v>
                </c:pt>
                <c:pt idx="1635">
                  <c:v>3.6</c:v>
                </c:pt>
                <c:pt idx="1636">
                  <c:v>1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1.4</c:v>
                </c:pt>
                <c:pt idx="1654">
                  <c:v>0.8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1.2</c:v>
                </c:pt>
                <c:pt idx="1666">
                  <c:v>3.5</c:v>
                </c:pt>
                <c:pt idx="1667">
                  <c:v>5.4</c:v>
                </c:pt>
                <c:pt idx="1668">
                  <c:v>6.3</c:v>
                </c:pt>
                <c:pt idx="1669">
                  <c:v>7.5</c:v>
                </c:pt>
                <c:pt idx="1670">
                  <c:v>9.1999999999999993</c:v>
                </c:pt>
                <c:pt idx="1671">
                  <c:v>11.3</c:v>
                </c:pt>
                <c:pt idx="1672">
                  <c:v>13.8</c:v>
                </c:pt>
                <c:pt idx="1673">
                  <c:v>15.8</c:v>
                </c:pt>
                <c:pt idx="1674">
                  <c:v>17.8</c:v>
                </c:pt>
                <c:pt idx="1675">
                  <c:v>18.8</c:v>
                </c:pt>
                <c:pt idx="1676">
                  <c:v>18.2</c:v>
                </c:pt>
                <c:pt idx="1677">
                  <c:v>16.399999999999999</c:v>
                </c:pt>
                <c:pt idx="1678">
                  <c:v>13.2</c:v>
                </c:pt>
                <c:pt idx="1679">
                  <c:v>10</c:v>
                </c:pt>
                <c:pt idx="1680">
                  <c:v>9</c:v>
                </c:pt>
                <c:pt idx="1681">
                  <c:v>8.4</c:v>
                </c:pt>
                <c:pt idx="1682">
                  <c:v>8</c:v>
                </c:pt>
                <c:pt idx="1683">
                  <c:v>8.6</c:v>
                </c:pt>
                <c:pt idx="1684">
                  <c:v>7.9</c:v>
                </c:pt>
                <c:pt idx="1685">
                  <c:v>4.9000000000000004</c:v>
                </c:pt>
                <c:pt idx="1686">
                  <c:v>1.7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0.5</c:v>
                </c:pt>
                <c:pt idx="1700">
                  <c:v>2.5</c:v>
                </c:pt>
                <c:pt idx="1701">
                  <c:v>6.3</c:v>
                </c:pt>
                <c:pt idx="1702">
                  <c:v>8.8000000000000007</c:v>
                </c:pt>
                <c:pt idx="1703">
                  <c:v>9.9</c:v>
                </c:pt>
                <c:pt idx="1704">
                  <c:v>5.4</c:v>
                </c:pt>
                <c:pt idx="1705">
                  <c:v>1.1000000000000001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1.5</c:v>
                </c:pt>
                <c:pt idx="1716">
                  <c:v>5.6</c:v>
                </c:pt>
                <c:pt idx="1717">
                  <c:v>8.1999999999999993</c:v>
                </c:pt>
                <c:pt idx="1718">
                  <c:v>8.5</c:v>
                </c:pt>
                <c:pt idx="1719">
                  <c:v>5.9</c:v>
                </c:pt>
                <c:pt idx="1720">
                  <c:v>2.1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0.8</c:v>
                </c:pt>
                <c:pt idx="1733">
                  <c:v>3.3</c:v>
                </c:pt>
                <c:pt idx="1734">
                  <c:v>5.9</c:v>
                </c:pt>
                <c:pt idx="1735">
                  <c:v>5.0999999999999996</c:v>
                </c:pt>
                <c:pt idx="1736">
                  <c:v>1.4</c:v>
                </c:pt>
                <c:pt idx="1737">
                  <c:v>0.2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1.4</c:v>
                </c:pt>
                <c:pt idx="1750">
                  <c:v>3.8</c:v>
                </c:pt>
                <c:pt idx="1751">
                  <c:v>7.1</c:v>
                </c:pt>
                <c:pt idx="1752">
                  <c:v>10.7</c:v>
                </c:pt>
                <c:pt idx="1753">
                  <c:v>13.6</c:v>
                </c:pt>
                <c:pt idx="1754">
                  <c:v>14.7</c:v>
                </c:pt>
                <c:pt idx="1755">
                  <c:v>13.5</c:v>
                </c:pt>
                <c:pt idx="1756">
                  <c:v>9.5</c:v>
                </c:pt>
                <c:pt idx="1757">
                  <c:v>5.4</c:v>
                </c:pt>
                <c:pt idx="1758">
                  <c:v>1.4</c:v>
                </c:pt>
                <c:pt idx="1759">
                  <c:v>0.1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0.9</c:v>
                </c:pt>
                <c:pt idx="1772">
                  <c:v>2.6</c:v>
                </c:pt>
                <c:pt idx="1773">
                  <c:v>4.3</c:v>
                </c:pt>
                <c:pt idx="1774">
                  <c:v>4.5</c:v>
                </c:pt>
                <c:pt idx="1775">
                  <c:v>0.9</c:v>
                </c:pt>
                <c:pt idx="1776">
                  <c:v>0.1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0.3</c:v>
                </c:pt>
                <c:pt idx="1788">
                  <c:v>3</c:v>
                </c:pt>
                <c:pt idx="1789">
                  <c:v>8</c:v>
                </c:pt>
                <c:pt idx="1790">
                  <c:v>9</c:v>
                </c:pt>
                <c:pt idx="1791">
                  <c:v>7.2</c:v>
                </c:pt>
                <c:pt idx="1792">
                  <c:v>2.5</c:v>
                </c:pt>
                <c:pt idx="1793">
                  <c:v>0.2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0.6</c:v>
                </c:pt>
                <c:pt idx="1800">
                  <c:v>0.5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0.4</c:v>
                </c:pt>
                <c:pt idx="1845">
                  <c:v>1</c:v>
                </c:pt>
                <c:pt idx="1846">
                  <c:v>0.6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0.8</c:v>
                </c:pt>
                <c:pt idx="1856">
                  <c:v>3.4</c:v>
                </c:pt>
                <c:pt idx="1857">
                  <c:v>6.9</c:v>
                </c:pt>
                <c:pt idx="1858">
                  <c:v>8</c:v>
                </c:pt>
                <c:pt idx="1859">
                  <c:v>5.2</c:v>
                </c:pt>
                <c:pt idx="1860">
                  <c:v>2.1</c:v>
                </c:pt>
                <c:pt idx="1861">
                  <c:v>0.4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0.7</c:v>
                </c:pt>
                <c:pt idx="1874">
                  <c:v>2.2000000000000002</c:v>
                </c:pt>
                <c:pt idx="1875">
                  <c:v>5.6</c:v>
                </c:pt>
                <c:pt idx="1876">
                  <c:v>8</c:v>
                </c:pt>
                <c:pt idx="1877">
                  <c:v>6.7</c:v>
                </c:pt>
                <c:pt idx="1878">
                  <c:v>3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2.7</c:v>
                </c:pt>
                <c:pt idx="1894">
                  <c:v>6.1</c:v>
                </c:pt>
                <c:pt idx="1895">
                  <c:v>8.4</c:v>
                </c:pt>
                <c:pt idx="1896">
                  <c:v>9.6</c:v>
                </c:pt>
                <c:pt idx="1897">
                  <c:v>9.5</c:v>
                </c:pt>
                <c:pt idx="1898">
                  <c:v>6.9</c:v>
                </c:pt>
                <c:pt idx="1899">
                  <c:v>3.4</c:v>
                </c:pt>
                <c:pt idx="1900">
                  <c:v>1.5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0.4</c:v>
                </c:pt>
                <c:pt idx="1916">
                  <c:v>2.2000000000000002</c:v>
                </c:pt>
                <c:pt idx="1917">
                  <c:v>4.2</c:v>
                </c:pt>
                <c:pt idx="1918">
                  <c:v>5.8</c:v>
                </c:pt>
                <c:pt idx="1919">
                  <c:v>3.9</c:v>
                </c:pt>
                <c:pt idx="1920">
                  <c:v>1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0.9</c:v>
                </c:pt>
                <c:pt idx="1935">
                  <c:v>1</c:v>
                </c:pt>
                <c:pt idx="1936">
                  <c:v>0.3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0.3</c:v>
                </c:pt>
                <c:pt idx="1942">
                  <c:v>1.5</c:v>
                </c:pt>
                <c:pt idx="1943">
                  <c:v>5.3</c:v>
                </c:pt>
                <c:pt idx="1944">
                  <c:v>7.8</c:v>
                </c:pt>
                <c:pt idx="1945">
                  <c:v>8.9</c:v>
                </c:pt>
                <c:pt idx="1946">
                  <c:v>7.5</c:v>
                </c:pt>
                <c:pt idx="1947">
                  <c:v>4.9000000000000004</c:v>
                </c:pt>
                <c:pt idx="1948">
                  <c:v>2.8</c:v>
                </c:pt>
                <c:pt idx="1949">
                  <c:v>1.5</c:v>
                </c:pt>
                <c:pt idx="1950">
                  <c:v>0.6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2.1</c:v>
                </c:pt>
                <c:pt idx="1971">
                  <c:v>5.6</c:v>
                </c:pt>
                <c:pt idx="1972">
                  <c:v>8.8000000000000007</c:v>
                </c:pt>
                <c:pt idx="1973">
                  <c:v>11.2</c:v>
                </c:pt>
                <c:pt idx="1974">
                  <c:v>12.6</c:v>
                </c:pt>
                <c:pt idx="1975">
                  <c:v>13.5</c:v>
                </c:pt>
                <c:pt idx="1976">
                  <c:v>14</c:v>
                </c:pt>
                <c:pt idx="1977">
                  <c:v>12.6</c:v>
                </c:pt>
                <c:pt idx="1978">
                  <c:v>9.3000000000000007</c:v>
                </c:pt>
                <c:pt idx="1979">
                  <c:v>7</c:v>
                </c:pt>
                <c:pt idx="1980">
                  <c:v>7.4</c:v>
                </c:pt>
                <c:pt idx="1981">
                  <c:v>9</c:v>
                </c:pt>
                <c:pt idx="1982">
                  <c:v>8.6</c:v>
                </c:pt>
                <c:pt idx="1983">
                  <c:v>6.4</c:v>
                </c:pt>
                <c:pt idx="1984">
                  <c:v>1.8</c:v>
                </c:pt>
                <c:pt idx="1985">
                  <c:v>0.1</c:v>
                </c:pt>
                <c:pt idx="1986">
                  <c:v>2.7</c:v>
                </c:pt>
                <c:pt idx="1987">
                  <c:v>3.8</c:v>
                </c:pt>
                <c:pt idx="1988">
                  <c:v>4.7</c:v>
                </c:pt>
                <c:pt idx="1989">
                  <c:v>5.6</c:v>
                </c:pt>
                <c:pt idx="1990">
                  <c:v>6</c:v>
                </c:pt>
                <c:pt idx="1991">
                  <c:v>5.6</c:v>
                </c:pt>
                <c:pt idx="1992">
                  <c:v>4.0999999999999996</c:v>
                </c:pt>
                <c:pt idx="1993">
                  <c:v>1.5</c:v>
                </c:pt>
                <c:pt idx="1994">
                  <c:v>0.2</c:v>
                </c:pt>
                <c:pt idx="1995">
                  <c:v>2.2999999999999998</c:v>
                </c:pt>
                <c:pt idx="1996">
                  <c:v>4.8</c:v>
                </c:pt>
                <c:pt idx="1997">
                  <c:v>6.8</c:v>
                </c:pt>
                <c:pt idx="1998">
                  <c:v>7.8</c:v>
                </c:pt>
                <c:pt idx="1999">
                  <c:v>9.4</c:v>
                </c:pt>
                <c:pt idx="2000">
                  <c:v>11.2</c:v>
                </c:pt>
                <c:pt idx="2001">
                  <c:v>11.5</c:v>
                </c:pt>
                <c:pt idx="2002">
                  <c:v>10.6</c:v>
                </c:pt>
                <c:pt idx="2003">
                  <c:v>9.1</c:v>
                </c:pt>
                <c:pt idx="2004">
                  <c:v>5.7</c:v>
                </c:pt>
                <c:pt idx="2005">
                  <c:v>1.8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2.1</c:v>
                </c:pt>
                <c:pt idx="2022">
                  <c:v>5.0999999999999996</c:v>
                </c:pt>
                <c:pt idx="2023">
                  <c:v>7.9</c:v>
                </c:pt>
                <c:pt idx="2024">
                  <c:v>10.8</c:v>
                </c:pt>
                <c:pt idx="2025">
                  <c:v>13.2</c:v>
                </c:pt>
                <c:pt idx="2026">
                  <c:v>14</c:v>
                </c:pt>
                <c:pt idx="2027">
                  <c:v>13.5</c:v>
                </c:pt>
                <c:pt idx="2028">
                  <c:v>11.5</c:v>
                </c:pt>
                <c:pt idx="2029">
                  <c:v>7.7</c:v>
                </c:pt>
                <c:pt idx="2030">
                  <c:v>3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0.6</c:v>
                </c:pt>
                <c:pt idx="2045">
                  <c:v>2.8</c:v>
                </c:pt>
                <c:pt idx="2046">
                  <c:v>5.2</c:v>
                </c:pt>
                <c:pt idx="2047">
                  <c:v>7.1</c:v>
                </c:pt>
                <c:pt idx="2048">
                  <c:v>7.9</c:v>
                </c:pt>
                <c:pt idx="2049">
                  <c:v>8.9</c:v>
                </c:pt>
                <c:pt idx="2050">
                  <c:v>9.8000000000000007</c:v>
                </c:pt>
                <c:pt idx="2051">
                  <c:v>8.6</c:v>
                </c:pt>
                <c:pt idx="2052">
                  <c:v>5</c:v>
                </c:pt>
                <c:pt idx="2053">
                  <c:v>1.5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0.4</c:v>
                </c:pt>
                <c:pt idx="2066">
                  <c:v>1.9</c:v>
                </c:pt>
                <c:pt idx="2067">
                  <c:v>4.8</c:v>
                </c:pt>
                <c:pt idx="2068">
                  <c:v>7.3</c:v>
                </c:pt>
                <c:pt idx="2069">
                  <c:v>10</c:v>
                </c:pt>
                <c:pt idx="2070">
                  <c:v>10</c:v>
                </c:pt>
                <c:pt idx="2071">
                  <c:v>5.4</c:v>
                </c:pt>
                <c:pt idx="2072">
                  <c:v>1.9</c:v>
                </c:pt>
                <c:pt idx="2073">
                  <c:v>0.3</c:v>
                </c:pt>
                <c:pt idx="2074">
                  <c:v>0</c:v>
                </c:pt>
                <c:pt idx="2075">
                  <c:v>0.5</c:v>
                </c:pt>
                <c:pt idx="2076">
                  <c:v>0.6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1.2</c:v>
                </c:pt>
                <c:pt idx="2086">
                  <c:v>3.5</c:v>
                </c:pt>
                <c:pt idx="2087">
                  <c:v>6.3</c:v>
                </c:pt>
                <c:pt idx="2088">
                  <c:v>8.9</c:v>
                </c:pt>
                <c:pt idx="2089">
                  <c:v>11.6</c:v>
                </c:pt>
                <c:pt idx="2090">
                  <c:v>12.4</c:v>
                </c:pt>
                <c:pt idx="2091">
                  <c:v>10.1</c:v>
                </c:pt>
                <c:pt idx="2092">
                  <c:v>6.2</c:v>
                </c:pt>
                <c:pt idx="2093">
                  <c:v>2.4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0.5</c:v>
                </c:pt>
                <c:pt idx="2109">
                  <c:v>2.2999999999999998</c:v>
                </c:pt>
                <c:pt idx="2110">
                  <c:v>5.2</c:v>
                </c:pt>
                <c:pt idx="2111">
                  <c:v>6.9</c:v>
                </c:pt>
                <c:pt idx="2112">
                  <c:v>8.8000000000000007</c:v>
                </c:pt>
                <c:pt idx="2113">
                  <c:v>9.8000000000000007</c:v>
                </c:pt>
                <c:pt idx="2114">
                  <c:v>11.4</c:v>
                </c:pt>
                <c:pt idx="2115">
                  <c:v>11.4</c:v>
                </c:pt>
                <c:pt idx="2116">
                  <c:v>10</c:v>
                </c:pt>
                <c:pt idx="2117">
                  <c:v>6.9</c:v>
                </c:pt>
                <c:pt idx="2118">
                  <c:v>2.7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1.2</c:v>
                </c:pt>
                <c:pt idx="2138">
                  <c:v>3</c:v>
                </c:pt>
                <c:pt idx="2139">
                  <c:v>4</c:v>
                </c:pt>
                <c:pt idx="2140">
                  <c:v>4</c:v>
                </c:pt>
                <c:pt idx="2141">
                  <c:v>4</c:v>
                </c:pt>
                <c:pt idx="2142">
                  <c:v>4</c:v>
                </c:pt>
                <c:pt idx="2143">
                  <c:v>4</c:v>
                </c:pt>
                <c:pt idx="2144">
                  <c:v>4</c:v>
                </c:pt>
                <c:pt idx="2145">
                  <c:v>4</c:v>
                </c:pt>
                <c:pt idx="2146">
                  <c:v>4</c:v>
                </c:pt>
                <c:pt idx="2147">
                  <c:v>4</c:v>
                </c:pt>
                <c:pt idx="2148">
                  <c:v>4</c:v>
                </c:pt>
                <c:pt idx="2149">
                  <c:v>3.5</c:v>
                </c:pt>
                <c:pt idx="2150">
                  <c:v>2.5</c:v>
                </c:pt>
                <c:pt idx="2151">
                  <c:v>1.5</c:v>
                </c:pt>
                <c:pt idx="2152">
                  <c:v>0.6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0.1</c:v>
                </c:pt>
                <c:pt idx="2162">
                  <c:v>1</c:v>
                </c:pt>
                <c:pt idx="2163">
                  <c:v>1</c:v>
                </c:pt>
                <c:pt idx="2164">
                  <c:v>1.9</c:v>
                </c:pt>
                <c:pt idx="2165">
                  <c:v>2.8</c:v>
                </c:pt>
                <c:pt idx="2166">
                  <c:v>3</c:v>
                </c:pt>
                <c:pt idx="2167">
                  <c:v>1.8</c:v>
                </c:pt>
                <c:pt idx="2168">
                  <c:v>0.5</c:v>
                </c:pt>
                <c:pt idx="2169">
                  <c:v>0.4</c:v>
                </c:pt>
                <c:pt idx="2170">
                  <c:v>0.7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1</c:v>
                </c:pt>
                <c:pt idx="2201">
                  <c:v>2.8</c:v>
                </c:pt>
                <c:pt idx="2202">
                  <c:v>3.3</c:v>
                </c:pt>
                <c:pt idx="2203">
                  <c:v>1.8</c:v>
                </c:pt>
                <c:pt idx="2204">
                  <c:v>1.2</c:v>
                </c:pt>
                <c:pt idx="2205">
                  <c:v>2</c:v>
                </c:pt>
                <c:pt idx="2206">
                  <c:v>3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1.2</c:v>
                </c:pt>
                <c:pt idx="2221">
                  <c:v>4</c:v>
                </c:pt>
                <c:pt idx="2222">
                  <c:v>6.7</c:v>
                </c:pt>
                <c:pt idx="2223">
                  <c:v>9.1999999999999993</c:v>
                </c:pt>
                <c:pt idx="2224">
                  <c:v>10</c:v>
                </c:pt>
                <c:pt idx="2225">
                  <c:v>8</c:v>
                </c:pt>
                <c:pt idx="2226">
                  <c:v>4.5999999999999996</c:v>
                </c:pt>
                <c:pt idx="2227">
                  <c:v>5.6</c:v>
                </c:pt>
                <c:pt idx="2228">
                  <c:v>8</c:v>
                </c:pt>
                <c:pt idx="2229">
                  <c:v>10.199999999999999</c:v>
                </c:pt>
                <c:pt idx="2230">
                  <c:v>12.5</c:v>
                </c:pt>
                <c:pt idx="2231">
                  <c:v>14.8</c:v>
                </c:pt>
                <c:pt idx="2232">
                  <c:v>16.7</c:v>
                </c:pt>
                <c:pt idx="2233">
                  <c:v>18.2</c:v>
                </c:pt>
                <c:pt idx="2234">
                  <c:v>18.5</c:v>
                </c:pt>
                <c:pt idx="2235">
                  <c:v>15.9</c:v>
                </c:pt>
                <c:pt idx="2236">
                  <c:v>13</c:v>
                </c:pt>
                <c:pt idx="2237">
                  <c:v>11.3</c:v>
                </c:pt>
                <c:pt idx="2238">
                  <c:v>10.199999999999999</c:v>
                </c:pt>
                <c:pt idx="2239">
                  <c:v>9.3000000000000007</c:v>
                </c:pt>
                <c:pt idx="2240">
                  <c:v>7.2</c:v>
                </c:pt>
                <c:pt idx="2241">
                  <c:v>6</c:v>
                </c:pt>
                <c:pt idx="2242">
                  <c:v>6.8</c:v>
                </c:pt>
                <c:pt idx="2243">
                  <c:v>9</c:v>
                </c:pt>
                <c:pt idx="2244">
                  <c:v>11.4</c:v>
                </c:pt>
                <c:pt idx="2245">
                  <c:v>13.4</c:v>
                </c:pt>
                <c:pt idx="2246">
                  <c:v>15</c:v>
                </c:pt>
                <c:pt idx="2247">
                  <c:v>14</c:v>
                </c:pt>
                <c:pt idx="2248">
                  <c:v>10.6</c:v>
                </c:pt>
                <c:pt idx="2249">
                  <c:v>4.3</c:v>
                </c:pt>
                <c:pt idx="2250">
                  <c:v>0.6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0.5</c:v>
                </c:pt>
                <c:pt idx="2260">
                  <c:v>1.9</c:v>
                </c:pt>
                <c:pt idx="2261">
                  <c:v>5.0999999999999996</c:v>
                </c:pt>
                <c:pt idx="2262">
                  <c:v>9</c:v>
                </c:pt>
                <c:pt idx="2263">
                  <c:v>11.7</c:v>
                </c:pt>
                <c:pt idx="2264">
                  <c:v>13.8</c:v>
                </c:pt>
                <c:pt idx="2265">
                  <c:v>12.9</c:v>
                </c:pt>
                <c:pt idx="2266">
                  <c:v>9.9</c:v>
                </c:pt>
                <c:pt idx="2267">
                  <c:v>4.9000000000000004</c:v>
                </c:pt>
                <c:pt idx="2268">
                  <c:v>0.7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2.4</c:v>
                </c:pt>
                <c:pt idx="2280">
                  <c:v>5.7</c:v>
                </c:pt>
                <c:pt idx="2281">
                  <c:v>8.8000000000000007</c:v>
                </c:pt>
                <c:pt idx="2282">
                  <c:v>10.5</c:v>
                </c:pt>
                <c:pt idx="2283">
                  <c:v>10.199999999999999</c:v>
                </c:pt>
                <c:pt idx="2284">
                  <c:v>9.3000000000000007</c:v>
                </c:pt>
                <c:pt idx="2285">
                  <c:v>10</c:v>
                </c:pt>
                <c:pt idx="2286">
                  <c:v>10</c:v>
                </c:pt>
                <c:pt idx="2287">
                  <c:v>10</c:v>
                </c:pt>
                <c:pt idx="2288">
                  <c:v>12</c:v>
                </c:pt>
                <c:pt idx="2289">
                  <c:v>13.7</c:v>
                </c:pt>
                <c:pt idx="2290">
                  <c:v>14</c:v>
                </c:pt>
                <c:pt idx="2291">
                  <c:v>14</c:v>
                </c:pt>
                <c:pt idx="2292">
                  <c:v>14</c:v>
                </c:pt>
                <c:pt idx="2293">
                  <c:v>14</c:v>
                </c:pt>
                <c:pt idx="2294">
                  <c:v>12.8</c:v>
                </c:pt>
                <c:pt idx="2295">
                  <c:v>8.9</c:v>
                </c:pt>
                <c:pt idx="2296">
                  <c:v>4.0999999999999996</c:v>
                </c:pt>
                <c:pt idx="2297">
                  <c:v>0.8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0.8</c:v>
                </c:pt>
                <c:pt idx="2313">
                  <c:v>3</c:v>
                </c:pt>
                <c:pt idx="2314">
                  <c:v>6.5</c:v>
                </c:pt>
                <c:pt idx="2315">
                  <c:v>9.5</c:v>
                </c:pt>
                <c:pt idx="2316">
                  <c:v>11.8</c:v>
                </c:pt>
                <c:pt idx="2317">
                  <c:v>13.3</c:v>
                </c:pt>
                <c:pt idx="2318">
                  <c:v>14</c:v>
                </c:pt>
                <c:pt idx="2319">
                  <c:v>13.8</c:v>
                </c:pt>
                <c:pt idx="2320">
                  <c:v>13</c:v>
                </c:pt>
                <c:pt idx="2321">
                  <c:v>12</c:v>
                </c:pt>
                <c:pt idx="2322">
                  <c:v>11.2</c:v>
                </c:pt>
                <c:pt idx="2323">
                  <c:v>6.9</c:v>
                </c:pt>
                <c:pt idx="2324">
                  <c:v>2.6</c:v>
                </c:pt>
                <c:pt idx="2325">
                  <c:v>0.4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0.3</c:v>
                </c:pt>
                <c:pt idx="2335">
                  <c:v>3</c:v>
                </c:pt>
                <c:pt idx="2336">
                  <c:v>5.9</c:v>
                </c:pt>
                <c:pt idx="2337">
                  <c:v>6</c:v>
                </c:pt>
                <c:pt idx="2338">
                  <c:v>2.2999999999999998</c:v>
                </c:pt>
                <c:pt idx="2339">
                  <c:v>0.2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0.2</c:v>
                </c:pt>
                <c:pt idx="2349">
                  <c:v>1.5</c:v>
                </c:pt>
                <c:pt idx="2350">
                  <c:v>4.0999999999999996</c:v>
                </c:pt>
                <c:pt idx="2351">
                  <c:v>8</c:v>
                </c:pt>
                <c:pt idx="2352">
                  <c:v>10.5</c:v>
                </c:pt>
                <c:pt idx="2353">
                  <c:v>12.6</c:v>
                </c:pt>
                <c:pt idx="2354">
                  <c:v>14.4</c:v>
                </c:pt>
                <c:pt idx="2355">
                  <c:v>15</c:v>
                </c:pt>
                <c:pt idx="2356">
                  <c:v>14.5</c:v>
                </c:pt>
                <c:pt idx="2357">
                  <c:v>13.6</c:v>
                </c:pt>
                <c:pt idx="2358">
                  <c:v>11.6</c:v>
                </c:pt>
                <c:pt idx="2359">
                  <c:v>7.9</c:v>
                </c:pt>
                <c:pt idx="2360">
                  <c:v>3.3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1.4</c:v>
                </c:pt>
                <c:pt idx="2377">
                  <c:v>3.2</c:v>
                </c:pt>
                <c:pt idx="2378">
                  <c:v>6</c:v>
                </c:pt>
                <c:pt idx="2379">
                  <c:v>8.8000000000000007</c:v>
                </c:pt>
                <c:pt idx="2380">
                  <c:v>11</c:v>
                </c:pt>
                <c:pt idx="2381">
                  <c:v>13.2</c:v>
                </c:pt>
                <c:pt idx="2382">
                  <c:v>14.2</c:v>
                </c:pt>
                <c:pt idx="2383">
                  <c:v>15</c:v>
                </c:pt>
                <c:pt idx="2384">
                  <c:v>14</c:v>
                </c:pt>
                <c:pt idx="2385">
                  <c:v>11.5</c:v>
                </c:pt>
                <c:pt idx="2386">
                  <c:v>6.1</c:v>
                </c:pt>
                <c:pt idx="2387">
                  <c:v>2.2999999999999998</c:v>
                </c:pt>
                <c:pt idx="2388">
                  <c:v>0.4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0.7</c:v>
                </c:pt>
                <c:pt idx="2399">
                  <c:v>2.8</c:v>
                </c:pt>
                <c:pt idx="2400">
                  <c:v>6</c:v>
                </c:pt>
                <c:pt idx="2401">
                  <c:v>9.1999999999999993</c:v>
                </c:pt>
                <c:pt idx="2402">
                  <c:v>11</c:v>
                </c:pt>
                <c:pt idx="2403">
                  <c:v>9.6999999999999993</c:v>
                </c:pt>
                <c:pt idx="2404">
                  <c:v>3.9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0.8</c:v>
                </c:pt>
                <c:pt idx="2417">
                  <c:v>3.7</c:v>
                </c:pt>
                <c:pt idx="2418">
                  <c:v>6.2</c:v>
                </c:pt>
                <c:pt idx="2419">
                  <c:v>4.9000000000000004</c:v>
                </c:pt>
                <c:pt idx="2420">
                  <c:v>1.8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0.7</c:v>
                </c:pt>
                <c:pt idx="2433">
                  <c:v>2.9</c:v>
                </c:pt>
                <c:pt idx="2434">
                  <c:v>6</c:v>
                </c:pt>
                <c:pt idx="2435">
                  <c:v>5.9</c:v>
                </c:pt>
                <c:pt idx="2436">
                  <c:v>3</c:v>
                </c:pt>
                <c:pt idx="2437">
                  <c:v>0.5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0.2</c:v>
                </c:pt>
                <c:pt idx="2452">
                  <c:v>1.9</c:v>
                </c:pt>
                <c:pt idx="2453">
                  <c:v>0.9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0.7</c:v>
                </c:pt>
                <c:pt idx="2470">
                  <c:v>2.2000000000000002</c:v>
                </c:pt>
                <c:pt idx="2471">
                  <c:v>4.5</c:v>
                </c:pt>
                <c:pt idx="2472">
                  <c:v>7.2</c:v>
                </c:pt>
                <c:pt idx="2473">
                  <c:v>10</c:v>
                </c:pt>
                <c:pt idx="2474">
                  <c:v>12.4</c:v>
                </c:pt>
                <c:pt idx="2475">
                  <c:v>13.6</c:v>
                </c:pt>
                <c:pt idx="2476">
                  <c:v>11.9</c:v>
                </c:pt>
                <c:pt idx="2477">
                  <c:v>7.9</c:v>
                </c:pt>
                <c:pt idx="2478">
                  <c:v>2.9</c:v>
                </c:pt>
                <c:pt idx="2479">
                  <c:v>0.4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1.6</c:v>
                </c:pt>
                <c:pt idx="2491">
                  <c:v>4.7</c:v>
                </c:pt>
                <c:pt idx="2492">
                  <c:v>8.5</c:v>
                </c:pt>
                <c:pt idx="2493">
                  <c:v>9.5</c:v>
                </c:pt>
                <c:pt idx="2494">
                  <c:v>6.5</c:v>
                </c:pt>
                <c:pt idx="2495">
                  <c:v>1.8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0.1</c:v>
                </c:pt>
                <c:pt idx="2505">
                  <c:v>1.3</c:v>
                </c:pt>
                <c:pt idx="2506">
                  <c:v>4.0999999999999996</c:v>
                </c:pt>
                <c:pt idx="2507">
                  <c:v>8</c:v>
                </c:pt>
                <c:pt idx="2508">
                  <c:v>8</c:v>
                </c:pt>
                <c:pt idx="2509">
                  <c:v>5.6</c:v>
                </c:pt>
                <c:pt idx="2510">
                  <c:v>2.2999999999999998</c:v>
                </c:pt>
                <c:pt idx="2511">
                  <c:v>0.4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0.8</c:v>
                </c:pt>
                <c:pt idx="2523">
                  <c:v>3.9</c:v>
                </c:pt>
                <c:pt idx="2524">
                  <c:v>6.8</c:v>
                </c:pt>
                <c:pt idx="2525">
                  <c:v>8.5</c:v>
                </c:pt>
                <c:pt idx="2526">
                  <c:v>7.3</c:v>
                </c:pt>
                <c:pt idx="2527">
                  <c:v>3.4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0.2</c:v>
                </c:pt>
                <c:pt idx="2541">
                  <c:v>2.4</c:v>
                </c:pt>
                <c:pt idx="2542">
                  <c:v>5.7</c:v>
                </c:pt>
                <c:pt idx="2543">
                  <c:v>9.6</c:v>
                </c:pt>
                <c:pt idx="2544">
                  <c:v>11.5</c:v>
                </c:pt>
                <c:pt idx="2545">
                  <c:v>9.9</c:v>
                </c:pt>
                <c:pt idx="2546">
                  <c:v>9.6</c:v>
                </c:pt>
                <c:pt idx="2547">
                  <c:v>11</c:v>
                </c:pt>
                <c:pt idx="2548">
                  <c:v>10.7</c:v>
                </c:pt>
                <c:pt idx="2549">
                  <c:v>7.7</c:v>
                </c:pt>
                <c:pt idx="2550">
                  <c:v>4</c:v>
                </c:pt>
                <c:pt idx="2551">
                  <c:v>0.9</c:v>
                </c:pt>
                <c:pt idx="2552">
                  <c:v>0</c:v>
                </c:pt>
                <c:pt idx="2553">
                  <c:v>0.1</c:v>
                </c:pt>
                <c:pt idx="2554">
                  <c:v>1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1.2</c:v>
                </c:pt>
                <c:pt idx="2564">
                  <c:v>3.5</c:v>
                </c:pt>
                <c:pt idx="2565">
                  <c:v>5</c:v>
                </c:pt>
                <c:pt idx="2566">
                  <c:v>3.6</c:v>
                </c:pt>
                <c:pt idx="2567">
                  <c:v>0.8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0.1</c:v>
                </c:pt>
                <c:pt idx="2581">
                  <c:v>3</c:v>
                </c:pt>
                <c:pt idx="2582">
                  <c:v>4.7</c:v>
                </c:pt>
                <c:pt idx="2583">
                  <c:v>3.4</c:v>
                </c:pt>
                <c:pt idx="2584">
                  <c:v>1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1.4</c:v>
                </c:pt>
                <c:pt idx="2596">
                  <c:v>5.0999999999999996</c:v>
                </c:pt>
                <c:pt idx="2597">
                  <c:v>8.5</c:v>
                </c:pt>
                <c:pt idx="2598">
                  <c:v>10.8</c:v>
                </c:pt>
                <c:pt idx="2599">
                  <c:v>10.6</c:v>
                </c:pt>
                <c:pt idx="2600">
                  <c:v>6.9</c:v>
                </c:pt>
                <c:pt idx="2601">
                  <c:v>2.5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0.2</c:v>
                </c:pt>
                <c:pt idx="2613">
                  <c:v>1.1000000000000001</c:v>
                </c:pt>
                <c:pt idx="2614">
                  <c:v>4</c:v>
                </c:pt>
                <c:pt idx="2615">
                  <c:v>7.4</c:v>
                </c:pt>
                <c:pt idx="2616">
                  <c:v>10.4</c:v>
                </c:pt>
                <c:pt idx="2617">
                  <c:v>11.7</c:v>
                </c:pt>
                <c:pt idx="2618">
                  <c:v>8.3000000000000007</c:v>
                </c:pt>
                <c:pt idx="2619">
                  <c:v>2.9</c:v>
                </c:pt>
                <c:pt idx="2620">
                  <c:v>0.4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0.4</c:v>
                </c:pt>
                <c:pt idx="2631">
                  <c:v>2.7</c:v>
                </c:pt>
                <c:pt idx="2632">
                  <c:v>6.1</c:v>
                </c:pt>
                <c:pt idx="2633">
                  <c:v>9</c:v>
                </c:pt>
                <c:pt idx="2634">
                  <c:v>12.4</c:v>
                </c:pt>
                <c:pt idx="2635">
                  <c:v>15.4</c:v>
                </c:pt>
                <c:pt idx="2636">
                  <c:v>15.3</c:v>
                </c:pt>
                <c:pt idx="2637">
                  <c:v>11.9</c:v>
                </c:pt>
                <c:pt idx="2638">
                  <c:v>6.4</c:v>
                </c:pt>
                <c:pt idx="2639">
                  <c:v>1.8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1</c:v>
                </c:pt>
                <c:pt idx="2650">
                  <c:v>3.2</c:v>
                </c:pt>
                <c:pt idx="2651">
                  <c:v>6.4</c:v>
                </c:pt>
                <c:pt idx="2652">
                  <c:v>9.4</c:v>
                </c:pt>
                <c:pt idx="2653">
                  <c:v>11</c:v>
                </c:pt>
                <c:pt idx="2654">
                  <c:v>11</c:v>
                </c:pt>
                <c:pt idx="2655">
                  <c:v>11</c:v>
                </c:pt>
                <c:pt idx="2656">
                  <c:v>11</c:v>
                </c:pt>
                <c:pt idx="2657">
                  <c:v>11</c:v>
                </c:pt>
                <c:pt idx="2658">
                  <c:v>11</c:v>
                </c:pt>
                <c:pt idx="2659">
                  <c:v>11</c:v>
                </c:pt>
                <c:pt idx="2660">
                  <c:v>11.5</c:v>
                </c:pt>
                <c:pt idx="2661">
                  <c:v>11.6</c:v>
                </c:pt>
                <c:pt idx="2662">
                  <c:v>10.3</c:v>
                </c:pt>
                <c:pt idx="2663">
                  <c:v>8.6</c:v>
                </c:pt>
                <c:pt idx="2664">
                  <c:v>6.6</c:v>
                </c:pt>
                <c:pt idx="2665">
                  <c:v>5</c:v>
                </c:pt>
                <c:pt idx="2666">
                  <c:v>4</c:v>
                </c:pt>
                <c:pt idx="2667">
                  <c:v>2.2999999999999998</c:v>
                </c:pt>
                <c:pt idx="2668">
                  <c:v>2</c:v>
                </c:pt>
                <c:pt idx="2669">
                  <c:v>1.3</c:v>
                </c:pt>
                <c:pt idx="2670">
                  <c:v>0.4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0.3</c:v>
                </c:pt>
                <c:pt idx="2685">
                  <c:v>0.8</c:v>
                </c:pt>
                <c:pt idx="2686">
                  <c:v>0</c:v>
                </c:pt>
                <c:pt idx="2687">
                  <c:v>0</c:v>
                </c:pt>
                <c:pt idx="2688">
                  <c:v>1</c:v>
                </c:pt>
                <c:pt idx="2689">
                  <c:v>1</c:v>
                </c:pt>
                <c:pt idx="2690">
                  <c:v>1</c:v>
                </c:pt>
                <c:pt idx="2691">
                  <c:v>1</c:v>
                </c:pt>
                <c:pt idx="2692">
                  <c:v>0.4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0.4</c:v>
                </c:pt>
                <c:pt idx="2697">
                  <c:v>2.2000000000000002</c:v>
                </c:pt>
                <c:pt idx="2698">
                  <c:v>3.2</c:v>
                </c:pt>
                <c:pt idx="2699">
                  <c:v>4.0999999999999996</c:v>
                </c:pt>
                <c:pt idx="2700">
                  <c:v>4.9000000000000004</c:v>
                </c:pt>
                <c:pt idx="2701">
                  <c:v>3.9</c:v>
                </c:pt>
                <c:pt idx="2702">
                  <c:v>3</c:v>
                </c:pt>
                <c:pt idx="2703">
                  <c:v>1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0.8</c:v>
                </c:pt>
                <c:pt idx="2709">
                  <c:v>1</c:v>
                </c:pt>
                <c:pt idx="2710">
                  <c:v>1</c:v>
                </c:pt>
                <c:pt idx="2711">
                  <c:v>1.6</c:v>
                </c:pt>
                <c:pt idx="2712">
                  <c:v>2</c:v>
                </c:pt>
                <c:pt idx="2713">
                  <c:v>2</c:v>
                </c:pt>
                <c:pt idx="2714">
                  <c:v>2</c:v>
                </c:pt>
                <c:pt idx="2715">
                  <c:v>2</c:v>
                </c:pt>
                <c:pt idx="2716">
                  <c:v>1.6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1.6</c:v>
                </c:pt>
                <c:pt idx="2732">
                  <c:v>4</c:v>
                </c:pt>
                <c:pt idx="2733">
                  <c:v>5.6</c:v>
                </c:pt>
                <c:pt idx="2734">
                  <c:v>5.4</c:v>
                </c:pt>
                <c:pt idx="2735">
                  <c:v>3.3</c:v>
                </c:pt>
                <c:pt idx="2736">
                  <c:v>1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1.4</c:v>
                </c:pt>
                <c:pt idx="2752">
                  <c:v>4.5</c:v>
                </c:pt>
                <c:pt idx="2753">
                  <c:v>7.5</c:v>
                </c:pt>
                <c:pt idx="2754">
                  <c:v>9.8000000000000007</c:v>
                </c:pt>
                <c:pt idx="2755">
                  <c:v>11</c:v>
                </c:pt>
                <c:pt idx="2756">
                  <c:v>10.8</c:v>
                </c:pt>
                <c:pt idx="2757">
                  <c:v>10.199999999999999</c:v>
                </c:pt>
                <c:pt idx="2758">
                  <c:v>11</c:v>
                </c:pt>
                <c:pt idx="2759">
                  <c:v>12</c:v>
                </c:pt>
                <c:pt idx="2760">
                  <c:v>12.8</c:v>
                </c:pt>
                <c:pt idx="2761">
                  <c:v>14.6</c:v>
                </c:pt>
                <c:pt idx="2762">
                  <c:v>15</c:v>
                </c:pt>
                <c:pt idx="2763">
                  <c:v>14.4</c:v>
                </c:pt>
                <c:pt idx="2764">
                  <c:v>10.9</c:v>
                </c:pt>
                <c:pt idx="2765">
                  <c:v>5.5</c:v>
                </c:pt>
                <c:pt idx="2766">
                  <c:v>1.3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0.7</c:v>
                </c:pt>
                <c:pt idx="2778">
                  <c:v>2.7</c:v>
                </c:pt>
                <c:pt idx="2779">
                  <c:v>5.5</c:v>
                </c:pt>
                <c:pt idx="2780">
                  <c:v>8.1</c:v>
                </c:pt>
                <c:pt idx="2781">
                  <c:v>12</c:v>
                </c:pt>
                <c:pt idx="2782">
                  <c:v>12</c:v>
                </c:pt>
                <c:pt idx="2783">
                  <c:v>7.4</c:v>
                </c:pt>
                <c:pt idx="2784">
                  <c:v>1.6</c:v>
                </c:pt>
                <c:pt idx="2785">
                  <c:v>0.1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0.4</c:v>
                </c:pt>
                <c:pt idx="2798">
                  <c:v>2.5</c:v>
                </c:pt>
                <c:pt idx="2799">
                  <c:v>5.0999999999999996</c:v>
                </c:pt>
                <c:pt idx="2800">
                  <c:v>9</c:v>
                </c:pt>
                <c:pt idx="2801">
                  <c:v>9.8000000000000007</c:v>
                </c:pt>
                <c:pt idx="2802">
                  <c:v>6.7</c:v>
                </c:pt>
                <c:pt idx="2803">
                  <c:v>2.6</c:v>
                </c:pt>
                <c:pt idx="2804">
                  <c:v>0.4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2</c:v>
                </c:pt>
                <c:pt idx="2815">
                  <c:v>4.8</c:v>
                </c:pt>
                <c:pt idx="2816">
                  <c:v>8.1</c:v>
                </c:pt>
                <c:pt idx="2817">
                  <c:v>11.3</c:v>
                </c:pt>
                <c:pt idx="2818">
                  <c:v>13</c:v>
                </c:pt>
                <c:pt idx="2819">
                  <c:v>12.3</c:v>
                </c:pt>
                <c:pt idx="2820">
                  <c:v>8.9</c:v>
                </c:pt>
                <c:pt idx="2821">
                  <c:v>3.9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1</c:v>
                </c:pt>
                <c:pt idx="2834">
                  <c:v>3.5</c:v>
                </c:pt>
                <c:pt idx="2835">
                  <c:v>6.4</c:v>
                </c:pt>
                <c:pt idx="2836">
                  <c:v>7</c:v>
                </c:pt>
                <c:pt idx="2837">
                  <c:v>5.2</c:v>
                </c:pt>
                <c:pt idx="2838">
                  <c:v>1.9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0.1</c:v>
                </c:pt>
                <c:pt idx="2850">
                  <c:v>1.4</c:v>
                </c:pt>
                <c:pt idx="2851">
                  <c:v>5.0999999999999996</c:v>
                </c:pt>
                <c:pt idx="2852">
                  <c:v>9</c:v>
                </c:pt>
                <c:pt idx="2853">
                  <c:v>9.8000000000000007</c:v>
                </c:pt>
                <c:pt idx="2854">
                  <c:v>8.4</c:v>
                </c:pt>
                <c:pt idx="2855">
                  <c:v>3.9</c:v>
                </c:pt>
                <c:pt idx="2856">
                  <c:v>0.8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1</c:v>
                </c:pt>
                <c:pt idx="2869">
                  <c:v>3.2</c:v>
                </c:pt>
                <c:pt idx="2870">
                  <c:v>6.4</c:v>
                </c:pt>
                <c:pt idx="2871">
                  <c:v>9.6999999999999993</c:v>
                </c:pt>
                <c:pt idx="2872">
                  <c:v>12.4</c:v>
                </c:pt>
                <c:pt idx="2873">
                  <c:v>14</c:v>
                </c:pt>
                <c:pt idx="2874">
                  <c:v>12.9</c:v>
                </c:pt>
                <c:pt idx="2875">
                  <c:v>7.1</c:v>
                </c:pt>
                <c:pt idx="2876">
                  <c:v>1.1000000000000001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1.6</c:v>
                </c:pt>
                <c:pt idx="2888">
                  <c:v>4.7</c:v>
                </c:pt>
                <c:pt idx="2889">
                  <c:v>7.2</c:v>
                </c:pt>
                <c:pt idx="2890">
                  <c:v>8</c:v>
                </c:pt>
                <c:pt idx="2891">
                  <c:v>8</c:v>
                </c:pt>
                <c:pt idx="2892">
                  <c:v>8.6999999999999993</c:v>
                </c:pt>
                <c:pt idx="2893">
                  <c:v>10.4</c:v>
                </c:pt>
                <c:pt idx="2894">
                  <c:v>12.4</c:v>
                </c:pt>
                <c:pt idx="2895">
                  <c:v>14</c:v>
                </c:pt>
                <c:pt idx="2896">
                  <c:v>14.9</c:v>
                </c:pt>
                <c:pt idx="2897">
                  <c:v>9.9</c:v>
                </c:pt>
                <c:pt idx="2898">
                  <c:v>4.0999999999999996</c:v>
                </c:pt>
                <c:pt idx="2899">
                  <c:v>1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0.7</c:v>
                </c:pt>
                <c:pt idx="2911">
                  <c:v>2.2000000000000002</c:v>
                </c:pt>
                <c:pt idx="2912">
                  <c:v>4.5</c:v>
                </c:pt>
                <c:pt idx="2913">
                  <c:v>6.4</c:v>
                </c:pt>
                <c:pt idx="2914">
                  <c:v>7</c:v>
                </c:pt>
                <c:pt idx="2915">
                  <c:v>7</c:v>
                </c:pt>
                <c:pt idx="2916">
                  <c:v>6.1</c:v>
                </c:pt>
                <c:pt idx="2917">
                  <c:v>2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0.3</c:v>
                </c:pt>
                <c:pt idx="2931">
                  <c:v>3.3</c:v>
                </c:pt>
                <c:pt idx="2932">
                  <c:v>6</c:v>
                </c:pt>
                <c:pt idx="2933">
                  <c:v>8</c:v>
                </c:pt>
                <c:pt idx="2934">
                  <c:v>6</c:v>
                </c:pt>
                <c:pt idx="2935">
                  <c:v>2.2999999999999998</c:v>
                </c:pt>
                <c:pt idx="2936">
                  <c:v>0.2</c:v>
                </c:pt>
                <c:pt idx="2937">
                  <c:v>0</c:v>
                </c:pt>
                <c:pt idx="2938">
                  <c:v>0.8</c:v>
                </c:pt>
                <c:pt idx="2939">
                  <c:v>0.2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0.3</c:v>
                </c:pt>
                <c:pt idx="2947">
                  <c:v>1.8</c:v>
                </c:pt>
                <c:pt idx="2948">
                  <c:v>4.5</c:v>
                </c:pt>
                <c:pt idx="2949">
                  <c:v>8.1</c:v>
                </c:pt>
                <c:pt idx="2950">
                  <c:v>8.9</c:v>
                </c:pt>
                <c:pt idx="2951">
                  <c:v>6.3</c:v>
                </c:pt>
                <c:pt idx="2952">
                  <c:v>2.2000000000000002</c:v>
                </c:pt>
                <c:pt idx="2953">
                  <c:v>0.3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0.2</c:v>
                </c:pt>
                <c:pt idx="2964">
                  <c:v>2.2999999999999998</c:v>
                </c:pt>
                <c:pt idx="2965">
                  <c:v>5.3</c:v>
                </c:pt>
                <c:pt idx="2966">
                  <c:v>8</c:v>
                </c:pt>
                <c:pt idx="2967">
                  <c:v>9</c:v>
                </c:pt>
                <c:pt idx="2968">
                  <c:v>5.9</c:v>
                </c:pt>
                <c:pt idx="2969">
                  <c:v>1.4</c:v>
                </c:pt>
                <c:pt idx="2970">
                  <c:v>0.1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0.3</c:v>
                </c:pt>
                <c:pt idx="2977">
                  <c:v>0.7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2.2999999999999998</c:v>
                </c:pt>
                <c:pt idx="2983">
                  <c:v>5.0999999999999996</c:v>
                </c:pt>
                <c:pt idx="2984">
                  <c:v>5.4</c:v>
                </c:pt>
                <c:pt idx="2985">
                  <c:v>2.4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0.8</c:v>
                </c:pt>
                <c:pt idx="3000">
                  <c:v>3.6</c:v>
                </c:pt>
                <c:pt idx="3001">
                  <c:v>8.1</c:v>
                </c:pt>
                <c:pt idx="3002">
                  <c:v>8.9</c:v>
                </c:pt>
                <c:pt idx="3003">
                  <c:v>10.8</c:v>
                </c:pt>
                <c:pt idx="3004">
                  <c:v>12.5</c:v>
                </c:pt>
                <c:pt idx="3005">
                  <c:v>14.4</c:v>
                </c:pt>
                <c:pt idx="3006">
                  <c:v>16.2</c:v>
                </c:pt>
                <c:pt idx="3007">
                  <c:v>18.5</c:v>
                </c:pt>
                <c:pt idx="3008">
                  <c:v>20.399999999999999</c:v>
                </c:pt>
                <c:pt idx="3009">
                  <c:v>21.6</c:v>
                </c:pt>
                <c:pt idx="3010">
                  <c:v>23.3</c:v>
                </c:pt>
                <c:pt idx="3011">
                  <c:v>24.1</c:v>
                </c:pt>
                <c:pt idx="3012">
                  <c:v>25</c:v>
                </c:pt>
                <c:pt idx="3013">
                  <c:v>25</c:v>
                </c:pt>
                <c:pt idx="3014">
                  <c:v>24.1</c:v>
                </c:pt>
                <c:pt idx="3015">
                  <c:v>23.2</c:v>
                </c:pt>
                <c:pt idx="3016">
                  <c:v>20.9</c:v>
                </c:pt>
                <c:pt idx="3017">
                  <c:v>18.600000000000001</c:v>
                </c:pt>
                <c:pt idx="3018">
                  <c:v>15.4</c:v>
                </c:pt>
                <c:pt idx="3019">
                  <c:v>13.4</c:v>
                </c:pt>
                <c:pt idx="3020">
                  <c:v>13</c:v>
                </c:pt>
                <c:pt idx="3021">
                  <c:v>13</c:v>
                </c:pt>
                <c:pt idx="3022">
                  <c:v>13</c:v>
                </c:pt>
                <c:pt idx="3023">
                  <c:v>12</c:v>
                </c:pt>
                <c:pt idx="3024">
                  <c:v>9.6</c:v>
                </c:pt>
                <c:pt idx="3025">
                  <c:v>5.9</c:v>
                </c:pt>
                <c:pt idx="3026">
                  <c:v>2.2999999999999998</c:v>
                </c:pt>
                <c:pt idx="3027">
                  <c:v>0.8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0.1</c:v>
                </c:pt>
                <c:pt idx="3117">
                  <c:v>0.9</c:v>
                </c:pt>
                <c:pt idx="3118">
                  <c:v>2.8</c:v>
                </c:pt>
                <c:pt idx="3119">
                  <c:v>5.3</c:v>
                </c:pt>
                <c:pt idx="3120">
                  <c:v>7.4</c:v>
                </c:pt>
                <c:pt idx="3121">
                  <c:v>9.4</c:v>
                </c:pt>
                <c:pt idx="3122">
                  <c:v>11.3</c:v>
                </c:pt>
                <c:pt idx="3123">
                  <c:v>12</c:v>
                </c:pt>
                <c:pt idx="3124">
                  <c:v>9.4</c:v>
                </c:pt>
                <c:pt idx="3125">
                  <c:v>5</c:v>
                </c:pt>
                <c:pt idx="3126">
                  <c:v>1.3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0.3</c:v>
                </c:pt>
                <c:pt idx="3138">
                  <c:v>1.4</c:v>
                </c:pt>
                <c:pt idx="3139">
                  <c:v>2.8</c:v>
                </c:pt>
                <c:pt idx="3140">
                  <c:v>1.6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0.2</c:v>
                </c:pt>
                <c:pt idx="3154">
                  <c:v>1.5</c:v>
                </c:pt>
                <c:pt idx="3155">
                  <c:v>4.0999999999999996</c:v>
                </c:pt>
                <c:pt idx="3156">
                  <c:v>7</c:v>
                </c:pt>
                <c:pt idx="3157">
                  <c:v>6.2</c:v>
                </c:pt>
                <c:pt idx="3158">
                  <c:v>3.6</c:v>
                </c:pt>
                <c:pt idx="3159">
                  <c:v>1.6</c:v>
                </c:pt>
                <c:pt idx="3160">
                  <c:v>0.4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0.2</c:v>
                </c:pt>
                <c:pt idx="3176">
                  <c:v>1.7</c:v>
                </c:pt>
                <c:pt idx="3177">
                  <c:v>5.0999999999999996</c:v>
                </c:pt>
                <c:pt idx="3178">
                  <c:v>9</c:v>
                </c:pt>
                <c:pt idx="3179">
                  <c:v>11.5</c:v>
                </c:pt>
                <c:pt idx="3180">
                  <c:v>12</c:v>
                </c:pt>
                <c:pt idx="3181">
                  <c:v>8.6</c:v>
                </c:pt>
                <c:pt idx="3182">
                  <c:v>3.9</c:v>
                </c:pt>
                <c:pt idx="3183">
                  <c:v>1</c:v>
                </c:pt>
                <c:pt idx="3184">
                  <c:v>0</c:v>
                </c:pt>
                <c:pt idx="3185">
                  <c:v>0</c:v>
                </c:pt>
                <c:pt idx="3186">
                  <c:v>0.2</c:v>
                </c:pt>
                <c:pt idx="3187">
                  <c:v>0.8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0.3</c:v>
                </c:pt>
                <c:pt idx="3197">
                  <c:v>1.6</c:v>
                </c:pt>
                <c:pt idx="3198">
                  <c:v>4.5</c:v>
                </c:pt>
                <c:pt idx="3199">
                  <c:v>7.1</c:v>
                </c:pt>
                <c:pt idx="3200">
                  <c:v>11</c:v>
                </c:pt>
                <c:pt idx="3201">
                  <c:v>13.5</c:v>
                </c:pt>
                <c:pt idx="3202">
                  <c:v>14</c:v>
                </c:pt>
                <c:pt idx="3203">
                  <c:v>12</c:v>
                </c:pt>
                <c:pt idx="3204">
                  <c:v>6.7</c:v>
                </c:pt>
                <c:pt idx="3205">
                  <c:v>1.9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0.5</c:v>
                </c:pt>
                <c:pt idx="3217">
                  <c:v>2.2000000000000002</c:v>
                </c:pt>
                <c:pt idx="3218">
                  <c:v>5.4</c:v>
                </c:pt>
                <c:pt idx="3219">
                  <c:v>8.4</c:v>
                </c:pt>
                <c:pt idx="3220">
                  <c:v>9.6</c:v>
                </c:pt>
                <c:pt idx="3221">
                  <c:v>7.9</c:v>
                </c:pt>
                <c:pt idx="3222">
                  <c:v>3</c:v>
                </c:pt>
                <c:pt idx="3223">
                  <c:v>0.5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0.7</c:v>
                </c:pt>
                <c:pt idx="3235">
                  <c:v>3.2</c:v>
                </c:pt>
                <c:pt idx="3236">
                  <c:v>6.9</c:v>
                </c:pt>
                <c:pt idx="3237">
                  <c:v>9.8000000000000007</c:v>
                </c:pt>
                <c:pt idx="3238">
                  <c:v>12.4</c:v>
                </c:pt>
                <c:pt idx="3239">
                  <c:v>14.4</c:v>
                </c:pt>
                <c:pt idx="3240">
                  <c:v>16</c:v>
                </c:pt>
                <c:pt idx="3241">
                  <c:v>13.9</c:v>
                </c:pt>
                <c:pt idx="3242">
                  <c:v>8.9</c:v>
                </c:pt>
                <c:pt idx="3243">
                  <c:v>2.2999999999999998</c:v>
                </c:pt>
                <c:pt idx="3244">
                  <c:v>0.3</c:v>
                </c:pt>
                <c:pt idx="3245">
                  <c:v>0</c:v>
                </c:pt>
                <c:pt idx="3246">
                  <c:v>0.5</c:v>
                </c:pt>
                <c:pt idx="3247">
                  <c:v>0.6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0.7</c:v>
                </c:pt>
                <c:pt idx="3256">
                  <c:v>2.8</c:v>
                </c:pt>
                <c:pt idx="3257">
                  <c:v>5.5</c:v>
                </c:pt>
                <c:pt idx="3258">
                  <c:v>7.8</c:v>
                </c:pt>
                <c:pt idx="3259">
                  <c:v>8.3000000000000007</c:v>
                </c:pt>
                <c:pt idx="3260">
                  <c:v>5.9</c:v>
                </c:pt>
                <c:pt idx="3261">
                  <c:v>1.6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0.2</c:v>
                </c:pt>
                <c:pt idx="3273">
                  <c:v>1</c:v>
                </c:pt>
                <c:pt idx="3274">
                  <c:v>3</c:v>
                </c:pt>
                <c:pt idx="3275">
                  <c:v>3</c:v>
                </c:pt>
                <c:pt idx="3276">
                  <c:v>0.6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0.7</c:v>
                </c:pt>
                <c:pt idx="3289">
                  <c:v>2.8</c:v>
                </c:pt>
                <c:pt idx="3290">
                  <c:v>6</c:v>
                </c:pt>
                <c:pt idx="3291">
                  <c:v>8.8000000000000007</c:v>
                </c:pt>
                <c:pt idx="3292">
                  <c:v>8.3000000000000007</c:v>
                </c:pt>
                <c:pt idx="3293">
                  <c:v>4.4000000000000004</c:v>
                </c:pt>
                <c:pt idx="3294">
                  <c:v>1.6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1</c:v>
                </c:pt>
                <c:pt idx="3301">
                  <c:v>2</c:v>
                </c:pt>
                <c:pt idx="3302">
                  <c:v>1.1000000000000001</c:v>
                </c:pt>
                <c:pt idx="3303">
                  <c:v>0.1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0.7</c:v>
                </c:pt>
                <c:pt idx="3308">
                  <c:v>2.2000000000000002</c:v>
                </c:pt>
                <c:pt idx="3309">
                  <c:v>5.0999999999999996</c:v>
                </c:pt>
                <c:pt idx="3310">
                  <c:v>8.1999999999999993</c:v>
                </c:pt>
                <c:pt idx="3311">
                  <c:v>11</c:v>
                </c:pt>
                <c:pt idx="3312">
                  <c:v>13.2</c:v>
                </c:pt>
                <c:pt idx="3313">
                  <c:v>13.8</c:v>
                </c:pt>
                <c:pt idx="3314">
                  <c:v>12.9</c:v>
                </c:pt>
                <c:pt idx="3315">
                  <c:v>9.9</c:v>
                </c:pt>
                <c:pt idx="3316">
                  <c:v>4.9000000000000004</c:v>
                </c:pt>
                <c:pt idx="3317">
                  <c:v>0.7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0.8</c:v>
                </c:pt>
                <c:pt idx="3329">
                  <c:v>3</c:v>
                </c:pt>
                <c:pt idx="3330">
                  <c:v>6.5</c:v>
                </c:pt>
                <c:pt idx="3331">
                  <c:v>9</c:v>
                </c:pt>
                <c:pt idx="3332">
                  <c:v>8.3000000000000007</c:v>
                </c:pt>
                <c:pt idx="3333">
                  <c:v>4.3</c:v>
                </c:pt>
                <c:pt idx="3334">
                  <c:v>0.8</c:v>
                </c:pt>
                <c:pt idx="3335">
                  <c:v>0</c:v>
                </c:pt>
                <c:pt idx="3336">
                  <c:v>0</c:v>
                </c:pt>
                <c:pt idx="3337">
                  <c:v>1</c:v>
                </c:pt>
                <c:pt idx="3338">
                  <c:v>0.2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1</c:v>
                </c:pt>
                <c:pt idx="3345">
                  <c:v>3.6</c:v>
                </c:pt>
                <c:pt idx="3346">
                  <c:v>6.6</c:v>
                </c:pt>
                <c:pt idx="3347">
                  <c:v>9</c:v>
                </c:pt>
                <c:pt idx="3348">
                  <c:v>8.1999999999999993</c:v>
                </c:pt>
                <c:pt idx="3349">
                  <c:v>1.8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0.7</c:v>
                </c:pt>
                <c:pt idx="3361">
                  <c:v>3.1</c:v>
                </c:pt>
                <c:pt idx="3362">
                  <c:v>2.2000000000000002</c:v>
                </c:pt>
                <c:pt idx="3363">
                  <c:v>0.5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0.9</c:v>
                </c:pt>
                <c:pt idx="3377">
                  <c:v>3.2</c:v>
                </c:pt>
                <c:pt idx="3378">
                  <c:v>5.8</c:v>
                </c:pt>
                <c:pt idx="3379">
                  <c:v>7.4</c:v>
                </c:pt>
                <c:pt idx="3380">
                  <c:v>8.3000000000000007</c:v>
                </c:pt>
                <c:pt idx="3381">
                  <c:v>8.4</c:v>
                </c:pt>
                <c:pt idx="3382">
                  <c:v>5.6</c:v>
                </c:pt>
                <c:pt idx="3383">
                  <c:v>1.6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1.3</c:v>
                </c:pt>
                <c:pt idx="3396">
                  <c:v>3.8</c:v>
                </c:pt>
                <c:pt idx="3397">
                  <c:v>7.3</c:v>
                </c:pt>
                <c:pt idx="3398">
                  <c:v>9.6</c:v>
                </c:pt>
                <c:pt idx="3399">
                  <c:v>8.4</c:v>
                </c:pt>
                <c:pt idx="3400">
                  <c:v>7.5</c:v>
                </c:pt>
                <c:pt idx="3401">
                  <c:v>8</c:v>
                </c:pt>
                <c:pt idx="3402">
                  <c:v>7.6</c:v>
                </c:pt>
                <c:pt idx="3403">
                  <c:v>6.2</c:v>
                </c:pt>
                <c:pt idx="3404">
                  <c:v>3.4</c:v>
                </c:pt>
                <c:pt idx="3405">
                  <c:v>0.6</c:v>
                </c:pt>
                <c:pt idx="3406">
                  <c:v>0.6</c:v>
                </c:pt>
                <c:pt idx="3407">
                  <c:v>2.5</c:v>
                </c:pt>
                <c:pt idx="3408">
                  <c:v>4.0999999999999996</c:v>
                </c:pt>
                <c:pt idx="3409">
                  <c:v>5.0999999999999996</c:v>
                </c:pt>
                <c:pt idx="3410">
                  <c:v>5.9</c:v>
                </c:pt>
                <c:pt idx="3411">
                  <c:v>5.0999999999999996</c:v>
                </c:pt>
                <c:pt idx="3412">
                  <c:v>3.5</c:v>
                </c:pt>
                <c:pt idx="3413">
                  <c:v>0.9</c:v>
                </c:pt>
                <c:pt idx="3414">
                  <c:v>0</c:v>
                </c:pt>
                <c:pt idx="3415">
                  <c:v>1.5</c:v>
                </c:pt>
                <c:pt idx="3416">
                  <c:v>4.3</c:v>
                </c:pt>
                <c:pt idx="3417">
                  <c:v>6.3</c:v>
                </c:pt>
                <c:pt idx="3418">
                  <c:v>7.3</c:v>
                </c:pt>
                <c:pt idx="3419">
                  <c:v>8.1999999999999993</c:v>
                </c:pt>
                <c:pt idx="3420">
                  <c:v>10.3</c:v>
                </c:pt>
                <c:pt idx="3421">
                  <c:v>12.8</c:v>
                </c:pt>
                <c:pt idx="3422">
                  <c:v>13.9</c:v>
                </c:pt>
                <c:pt idx="3423">
                  <c:v>10.199999999999999</c:v>
                </c:pt>
                <c:pt idx="3424">
                  <c:v>4</c:v>
                </c:pt>
                <c:pt idx="3425">
                  <c:v>0.8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0.7</c:v>
                </c:pt>
                <c:pt idx="3437">
                  <c:v>3.6</c:v>
                </c:pt>
                <c:pt idx="3438">
                  <c:v>7.4</c:v>
                </c:pt>
                <c:pt idx="3439">
                  <c:v>10.8</c:v>
                </c:pt>
                <c:pt idx="3440">
                  <c:v>13.7</c:v>
                </c:pt>
                <c:pt idx="3441">
                  <c:v>15.5</c:v>
                </c:pt>
                <c:pt idx="3442">
                  <c:v>17</c:v>
                </c:pt>
                <c:pt idx="3443">
                  <c:v>18.5</c:v>
                </c:pt>
                <c:pt idx="3444">
                  <c:v>18.600000000000001</c:v>
                </c:pt>
                <c:pt idx="3445">
                  <c:v>17.7</c:v>
                </c:pt>
                <c:pt idx="3446">
                  <c:v>16.600000000000001</c:v>
                </c:pt>
                <c:pt idx="3447">
                  <c:v>14.3</c:v>
                </c:pt>
                <c:pt idx="3448">
                  <c:v>10.9</c:v>
                </c:pt>
                <c:pt idx="3449">
                  <c:v>5.9</c:v>
                </c:pt>
                <c:pt idx="3450">
                  <c:v>1.8</c:v>
                </c:pt>
                <c:pt idx="3451">
                  <c:v>0.2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0.8</c:v>
                </c:pt>
                <c:pt idx="3463">
                  <c:v>3</c:v>
                </c:pt>
                <c:pt idx="3464">
                  <c:v>6.5</c:v>
                </c:pt>
                <c:pt idx="3465">
                  <c:v>9.5</c:v>
                </c:pt>
                <c:pt idx="3466">
                  <c:v>11.4</c:v>
                </c:pt>
                <c:pt idx="3467">
                  <c:v>12</c:v>
                </c:pt>
                <c:pt idx="3468">
                  <c:v>12.4</c:v>
                </c:pt>
                <c:pt idx="3469">
                  <c:v>14.2</c:v>
                </c:pt>
                <c:pt idx="3470">
                  <c:v>15</c:v>
                </c:pt>
                <c:pt idx="3471">
                  <c:v>13.9</c:v>
                </c:pt>
                <c:pt idx="3472">
                  <c:v>7.2</c:v>
                </c:pt>
                <c:pt idx="3473">
                  <c:v>1.1000000000000001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1.7</c:v>
                </c:pt>
                <c:pt idx="3484">
                  <c:v>5.3</c:v>
                </c:pt>
                <c:pt idx="3485">
                  <c:v>8.6999999999999993</c:v>
                </c:pt>
                <c:pt idx="3486">
                  <c:v>11.8</c:v>
                </c:pt>
                <c:pt idx="3487">
                  <c:v>13.5</c:v>
                </c:pt>
                <c:pt idx="3488">
                  <c:v>13.2</c:v>
                </c:pt>
                <c:pt idx="3489">
                  <c:v>9.9</c:v>
                </c:pt>
                <c:pt idx="3490">
                  <c:v>5.0999999999999996</c:v>
                </c:pt>
                <c:pt idx="3491">
                  <c:v>1.6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0.3</c:v>
                </c:pt>
                <c:pt idx="3503">
                  <c:v>1.9</c:v>
                </c:pt>
                <c:pt idx="3504">
                  <c:v>5.0999999999999996</c:v>
                </c:pt>
                <c:pt idx="3505">
                  <c:v>8.6</c:v>
                </c:pt>
                <c:pt idx="3506">
                  <c:v>11.6</c:v>
                </c:pt>
                <c:pt idx="3507">
                  <c:v>14.2</c:v>
                </c:pt>
                <c:pt idx="3508">
                  <c:v>15</c:v>
                </c:pt>
                <c:pt idx="3509">
                  <c:v>14.8</c:v>
                </c:pt>
                <c:pt idx="3510">
                  <c:v>12.5</c:v>
                </c:pt>
                <c:pt idx="3511">
                  <c:v>7.9</c:v>
                </c:pt>
                <c:pt idx="3512">
                  <c:v>3</c:v>
                </c:pt>
                <c:pt idx="3513">
                  <c:v>0.5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1.7</c:v>
                </c:pt>
                <c:pt idx="3525">
                  <c:v>5.3</c:v>
                </c:pt>
                <c:pt idx="3526">
                  <c:v>5.3</c:v>
                </c:pt>
                <c:pt idx="3527">
                  <c:v>1.9</c:v>
                </c:pt>
                <c:pt idx="3528">
                  <c:v>0</c:v>
                </c:pt>
                <c:pt idx="3529">
                  <c:v>0.4</c:v>
                </c:pt>
                <c:pt idx="3530">
                  <c:v>1</c:v>
                </c:pt>
                <c:pt idx="3531">
                  <c:v>0.8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0.6</c:v>
                </c:pt>
                <c:pt idx="3539">
                  <c:v>3.1</c:v>
                </c:pt>
                <c:pt idx="3540">
                  <c:v>6.2</c:v>
                </c:pt>
                <c:pt idx="3541">
                  <c:v>8.6999999999999993</c:v>
                </c:pt>
                <c:pt idx="3542">
                  <c:v>10</c:v>
                </c:pt>
                <c:pt idx="3543">
                  <c:v>9.5</c:v>
                </c:pt>
                <c:pt idx="3544">
                  <c:v>6.9</c:v>
                </c:pt>
                <c:pt idx="3545">
                  <c:v>2</c:v>
                </c:pt>
                <c:pt idx="3546">
                  <c:v>0.3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1.7</c:v>
                </c:pt>
                <c:pt idx="3558">
                  <c:v>6.1</c:v>
                </c:pt>
                <c:pt idx="3559">
                  <c:v>9</c:v>
                </c:pt>
                <c:pt idx="3560">
                  <c:v>10.6</c:v>
                </c:pt>
                <c:pt idx="3561">
                  <c:v>8.9</c:v>
                </c:pt>
                <c:pt idx="3562">
                  <c:v>4.9000000000000004</c:v>
                </c:pt>
                <c:pt idx="3563">
                  <c:v>1.3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0.2</c:v>
                </c:pt>
                <c:pt idx="3576">
                  <c:v>0.8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1.2</c:v>
                </c:pt>
                <c:pt idx="3591">
                  <c:v>3.5</c:v>
                </c:pt>
                <c:pt idx="3592">
                  <c:v>6.7</c:v>
                </c:pt>
                <c:pt idx="3593">
                  <c:v>8.6999999999999993</c:v>
                </c:pt>
                <c:pt idx="3594">
                  <c:v>7.1</c:v>
                </c:pt>
                <c:pt idx="3595">
                  <c:v>3.5</c:v>
                </c:pt>
                <c:pt idx="3596">
                  <c:v>1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0.4</c:v>
                </c:pt>
                <c:pt idx="3606">
                  <c:v>1.6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0.5</c:v>
                </c:pt>
                <c:pt idx="3614">
                  <c:v>2.2000000000000002</c:v>
                </c:pt>
                <c:pt idx="3615">
                  <c:v>5.4</c:v>
                </c:pt>
                <c:pt idx="3616">
                  <c:v>8.1999999999999993</c:v>
                </c:pt>
                <c:pt idx="3617">
                  <c:v>9</c:v>
                </c:pt>
                <c:pt idx="3618">
                  <c:v>8.6</c:v>
                </c:pt>
                <c:pt idx="3619">
                  <c:v>6.7</c:v>
                </c:pt>
                <c:pt idx="3620">
                  <c:v>2.7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1</c:v>
                </c:pt>
                <c:pt idx="3635">
                  <c:v>3.7</c:v>
                </c:pt>
                <c:pt idx="3636">
                  <c:v>6.6</c:v>
                </c:pt>
                <c:pt idx="3637">
                  <c:v>6.7</c:v>
                </c:pt>
                <c:pt idx="3638">
                  <c:v>2.7</c:v>
                </c:pt>
                <c:pt idx="3639">
                  <c:v>0</c:v>
                </c:pt>
                <c:pt idx="3640">
                  <c:v>0</c:v>
                </c:pt>
                <c:pt idx="3641">
                  <c:v>1.8</c:v>
                </c:pt>
                <c:pt idx="3642">
                  <c:v>4.3</c:v>
                </c:pt>
                <c:pt idx="3643">
                  <c:v>7.9</c:v>
                </c:pt>
                <c:pt idx="3644">
                  <c:v>10.199999999999999</c:v>
                </c:pt>
                <c:pt idx="3645">
                  <c:v>12</c:v>
                </c:pt>
                <c:pt idx="3646">
                  <c:v>14.3</c:v>
                </c:pt>
                <c:pt idx="3647">
                  <c:v>16.600000000000001</c:v>
                </c:pt>
                <c:pt idx="3648">
                  <c:v>18.3</c:v>
                </c:pt>
                <c:pt idx="3649">
                  <c:v>18.899999999999999</c:v>
                </c:pt>
                <c:pt idx="3650">
                  <c:v>17.7</c:v>
                </c:pt>
                <c:pt idx="3651">
                  <c:v>15.2</c:v>
                </c:pt>
                <c:pt idx="3652">
                  <c:v>13.2</c:v>
                </c:pt>
                <c:pt idx="3653">
                  <c:v>12.2</c:v>
                </c:pt>
                <c:pt idx="3654">
                  <c:v>11.3</c:v>
                </c:pt>
                <c:pt idx="3655">
                  <c:v>11</c:v>
                </c:pt>
                <c:pt idx="3656">
                  <c:v>11.5</c:v>
                </c:pt>
                <c:pt idx="3657">
                  <c:v>12</c:v>
                </c:pt>
                <c:pt idx="3658">
                  <c:v>12.6</c:v>
                </c:pt>
                <c:pt idx="3659">
                  <c:v>13.5</c:v>
                </c:pt>
                <c:pt idx="3660">
                  <c:v>11.8</c:v>
                </c:pt>
                <c:pt idx="3661">
                  <c:v>10</c:v>
                </c:pt>
                <c:pt idx="3662">
                  <c:v>10</c:v>
                </c:pt>
                <c:pt idx="3663">
                  <c:v>6.4</c:v>
                </c:pt>
                <c:pt idx="3664">
                  <c:v>2.9</c:v>
                </c:pt>
                <c:pt idx="3665">
                  <c:v>0.6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1.5</c:v>
                </c:pt>
                <c:pt idx="3680">
                  <c:v>4.8</c:v>
                </c:pt>
                <c:pt idx="3681">
                  <c:v>8.1</c:v>
                </c:pt>
                <c:pt idx="3682">
                  <c:v>11</c:v>
                </c:pt>
                <c:pt idx="3683">
                  <c:v>13.2</c:v>
                </c:pt>
                <c:pt idx="3684">
                  <c:v>14.5</c:v>
                </c:pt>
                <c:pt idx="3685">
                  <c:v>14.2</c:v>
                </c:pt>
                <c:pt idx="3686">
                  <c:v>9.5</c:v>
                </c:pt>
                <c:pt idx="3687">
                  <c:v>2.2999999999999998</c:v>
                </c:pt>
                <c:pt idx="3688">
                  <c:v>0</c:v>
                </c:pt>
                <c:pt idx="3689">
                  <c:v>0</c:v>
                </c:pt>
                <c:pt idx="3690">
                  <c:v>1</c:v>
                </c:pt>
                <c:pt idx="3691">
                  <c:v>0.2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0.2</c:v>
                </c:pt>
                <c:pt idx="3699">
                  <c:v>1.4</c:v>
                </c:pt>
                <c:pt idx="3700">
                  <c:v>3.1</c:v>
                </c:pt>
                <c:pt idx="3701">
                  <c:v>7</c:v>
                </c:pt>
                <c:pt idx="3702">
                  <c:v>6.2</c:v>
                </c:pt>
                <c:pt idx="3703">
                  <c:v>1.9</c:v>
                </c:pt>
                <c:pt idx="3704">
                  <c:v>0.3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1.8</c:v>
                </c:pt>
                <c:pt idx="3716">
                  <c:v>5.0999999999999996</c:v>
                </c:pt>
                <c:pt idx="3717">
                  <c:v>8.9</c:v>
                </c:pt>
                <c:pt idx="3718">
                  <c:v>10.7</c:v>
                </c:pt>
                <c:pt idx="3719">
                  <c:v>11</c:v>
                </c:pt>
                <c:pt idx="3720">
                  <c:v>10.4</c:v>
                </c:pt>
                <c:pt idx="3721">
                  <c:v>6.8</c:v>
                </c:pt>
                <c:pt idx="3722">
                  <c:v>2.6</c:v>
                </c:pt>
                <c:pt idx="3723">
                  <c:v>0.4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0.6</c:v>
                </c:pt>
                <c:pt idx="3735">
                  <c:v>3.1</c:v>
                </c:pt>
                <c:pt idx="3736">
                  <c:v>7.4</c:v>
                </c:pt>
                <c:pt idx="3737">
                  <c:v>9</c:v>
                </c:pt>
                <c:pt idx="3738">
                  <c:v>8.6</c:v>
                </c:pt>
                <c:pt idx="3739">
                  <c:v>4.7</c:v>
                </c:pt>
                <c:pt idx="3740">
                  <c:v>1.8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0.7</c:v>
                </c:pt>
                <c:pt idx="3757">
                  <c:v>3.5</c:v>
                </c:pt>
                <c:pt idx="3758">
                  <c:v>6.5</c:v>
                </c:pt>
                <c:pt idx="3759">
                  <c:v>9.6999999999999993</c:v>
                </c:pt>
                <c:pt idx="3760">
                  <c:v>12</c:v>
                </c:pt>
                <c:pt idx="3761">
                  <c:v>10.9</c:v>
                </c:pt>
                <c:pt idx="3762">
                  <c:v>5.9</c:v>
                </c:pt>
                <c:pt idx="3763">
                  <c:v>1</c:v>
                </c:pt>
                <c:pt idx="3764">
                  <c:v>0</c:v>
                </c:pt>
                <c:pt idx="3765">
                  <c:v>0</c:v>
                </c:pt>
                <c:pt idx="3766">
                  <c:v>1.6</c:v>
                </c:pt>
                <c:pt idx="3767">
                  <c:v>1.3</c:v>
                </c:pt>
                <c:pt idx="3768">
                  <c:v>0.4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1</c:v>
                </c:pt>
                <c:pt idx="3783">
                  <c:v>3.7</c:v>
                </c:pt>
                <c:pt idx="3784">
                  <c:v>6.2</c:v>
                </c:pt>
                <c:pt idx="3785">
                  <c:v>7</c:v>
                </c:pt>
                <c:pt idx="3786">
                  <c:v>7</c:v>
                </c:pt>
                <c:pt idx="3787">
                  <c:v>6.2</c:v>
                </c:pt>
                <c:pt idx="3788">
                  <c:v>6</c:v>
                </c:pt>
                <c:pt idx="3789">
                  <c:v>6</c:v>
                </c:pt>
                <c:pt idx="3790">
                  <c:v>3.5</c:v>
                </c:pt>
                <c:pt idx="3791">
                  <c:v>1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1</c:v>
                </c:pt>
                <c:pt idx="3803">
                  <c:v>3.2</c:v>
                </c:pt>
                <c:pt idx="3804">
                  <c:v>4</c:v>
                </c:pt>
                <c:pt idx="3805">
                  <c:v>1.6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0.5</c:v>
                </c:pt>
                <c:pt idx="3818">
                  <c:v>3</c:v>
                </c:pt>
                <c:pt idx="3819">
                  <c:v>6</c:v>
                </c:pt>
                <c:pt idx="3820">
                  <c:v>8.5</c:v>
                </c:pt>
                <c:pt idx="3821">
                  <c:v>9.8000000000000007</c:v>
                </c:pt>
                <c:pt idx="3822">
                  <c:v>10.7</c:v>
                </c:pt>
                <c:pt idx="3823">
                  <c:v>12.2</c:v>
                </c:pt>
                <c:pt idx="3824">
                  <c:v>13.5</c:v>
                </c:pt>
                <c:pt idx="3825">
                  <c:v>13.2</c:v>
                </c:pt>
                <c:pt idx="3826">
                  <c:v>10.6</c:v>
                </c:pt>
                <c:pt idx="3827">
                  <c:v>7.1</c:v>
                </c:pt>
                <c:pt idx="3828">
                  <c:v>3.6</c:v>
                </c:pt>
                <c:pt idx="3829">
                  <c:v>1.6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0.5</c:v>
                </c:pt>
                <c:pt idx="3844">
                  <c:v>2.2000000000000002</c:v>
                </c:pt>
                <c:pt idx="3845">
                  <c:v>5.4</c:v>
                </c:pt>
                <c:pt idx="3846">
                  <c:v>8.9</c:v>
                </c:pt>
                <c:pt idx="3847">
                  <c:v>12.4</c:v>
                </c:pt>
                <c:pt idx="3848">
                  <c:v>14</c:v>
                </c:pt>
                <c:pt idx="3849">
                  <c:v>13.9</c:v>
                </c:pt>
                <c:pt idx="3850">
                  <c:v>8.9</c:v>
                </c:pt>
                <c:pt idx="3851">
                  <c:v>3.9</c:v>
                </c:pt>
                <c:pt idx="3852">
                  <c:v>1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2</c:v>
                </c:pt>
                <c:pt idx="3864">
                  <c:v>6.1</c:v>
                </c:pt>
                <c:pt idx="3865">
                  <c:v>9.5</c:v>
                </c:pt>
                <c:pt idx="3866">
                  <c:v>11.4</c:v>
                </c:pt>
                <c:pt idx="3867">
                  <c:v>10.6</c:v>
                </c:pt>
                <c:pt idx="3868">
                  <c:v>7.4</c:v>
                </c:pt>
                <c:pt idx="3869">
                  <c:v>5.2</c:v>
                </c:pt>
                <c:pt idx="3870">
                  <c:v>6</c:v>
                </c:pt>
                <c:pt idx="3871">
                  <c:v>7</c:v>
                </c:pt>
                <c:pt idx="3872">
                  <c:v>7</c:v>
                </c:pt>
                <c:pt idx="3873">
                  <c:v>5.4</c:v>
                </c:pt>
                <c:pt idx="3874">
                  <c:v>2.2999999999999998</c:v>
                </c:pt>
                <c:pt idx="3875">
                  <c:v>1</c:v>
                </c:pt>
                <c:pt idx="3876">
                  <c:v>1.5</c:v>
                </c:pt>
                <c:pt idx="3877">
                  <c:v>2.8</c:v>
                </c:pt>
                <c:pt idx="3878">
                  <c:v>4</c:v>
                </c:pt>
                <c:pt idx="3879">
                  <c:v>4.4000000000000004</c:v>
                </c:pt>
                <c:pt idx="3880">
                  <c:v>6</c:v>
                </c:pt>
                <c:pt idx="3881">
                  <c:v>6</c:v>
                </c:pt>
                <c:pt idx="3882">
                  <c:v>6</c:v>
                </c:pt>
                <c:pt idx="3883">
                  <c:v>5.9</c:v>
                </c:pt>
                <c:pt idx="3884">
                  <c:v>4.9000000000000004</c:v>
                </c:pt>
                <c:pt idx="3885">
                  <c:v>4</c:v>
                </c:pt>
                <c:pt idx="3886">
                  <c:v>2</c:v>
                </c:pt>
                <c:pt idx="3887">
                  <c:v>0</c:v>
                </c:pt>
                <c:pt idx="3888">
                  <c:v>2.7</c:v>
                </c:pt>
                <c:pt idx="3889">
                  <c:v>4.8</c:v>
                </c:pt>
                <c:pt idx="3890">
                  <c:v>5.9</c:v>
                </c:pt>
                <c:pt idx="3891">
                  <c:v>6.8</c:v>
                </c:pt>
                <c:pt idx="3892">
                  <c:v>8.6</c:v>
                </c:pt>
                <c:pt idx="3893">
                  <c:v>9.6999999999999993</c:v>
                </c:pt>
                <c:pt idx="3894">
                  <c:v>8.1999999999999993</c:v>
                </c:pt>
                <c:pt idx="3895">
                  <c:v>4.5999999999999996</c:v>
                </c:pt>
                <c:pt idx="3896">
                  <c:v>1.3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0.9</c:v>
                </c:pt>
                <c:pt idx="3910">
                  <c:v>2.9</c:v>
                </c:pt>
                <c:pt idx="3911">
                  <c:v>5.8</c:v>
                </c:pt>
                <c:pt idx="3912">
                  <c:v>8.1999999999999993</c:v>
                </c:pt>
                <c:pt idx="3913">
                  <c:v>9.4</c:v>
                </c:pt>
                <c:pt idx="3914">
                  <c:v>4.5999999999999996</c:v>
                </c:pt>
                <c:pt idx="3915">
                  <c:v>1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0.7</c:v>
                </c:pt>
                <c:pt idx="3928">
                  <c:v>2.7</c:v>
                </c:pt>
                <c:pt idx="3929">
                  <c:v>5.7</c:v>
                </c:pt>
                <c:pt idx="3930">
                  <c:v>9</c:v>
                </c:pt>
                <c:pt idx="3931">
                  <c:v>8</c:v>
                </c:pt>
                <c:pt idx="3932">
                  <c:v>4.5999999999999996</c:v>
                </c:pt>
                <c:pt idx="3933">
                  <c:v>1.6</c:v>
                </c:pt>
                <c:pt idx="3934">
                  <c:v>0.3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2.4</c:v>
                </c:pt>
                <c:pt idx="3956">
                  <c:v>3.7</c:v>
                </c:pt>
                <c:pt idx="3957">
                  <c:v>4.5999999999999996</c:v>
                </c:pt>
                <c:pt idx="3958">
                  <c:v>7</c:v>
                </c:pt>
                <c:pt idx="3959">
                  <c:v>8.6</c:v>
                </c:pt>
                <c:pt idx="3960">
                  <c:v>6.3</c:v>
                </c:pt>
                <c:pt idx="3961">
                  <c:v>2.2999999999999998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2</c:v>
                </c:pt>
                <c:pt idx="3976">
                  <c:v>5.4</c:v>
                </c:pt>
                <c:pt idx="3977">
                  <c:v>9.3000000000000007</c:v>
                </c:pt>
                <c:pt idx="3978">
                  <c:v>12</c:v>
                </c:pt>
                <c:pt idx="3979">
                  <c:v>13</c:v>
                </c:pt>
                <c:pt idx="3980">
                  <c:v>11.5</c:v>
                </c:pt>
                <c:pt idx="3981">
                  <c:v>7.5</c:v>
                </c:pt>
                <c:pt idx="3982">
                  <c:v>2.6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2.2000000000000002</c:v>
                </c:pt>
                <c:pt idx="3995">
                  <c:v>4.4000000000000004</c:v>
                </c:pt>
                <c:pt idx="3996">
                  <c:v>2.9</c:v>
                </c:pt>
                <c:pt idx="3997">
                  <c:v>0.7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0.8</c:v>
                </c:pt>
                <c:pt idx="4008">
                  <c:v>3</c:v>
                </c:pt>
                <c:pt idx="4009">
                  <c:v>4.5999999999999996</c:v>
                </c:pt>
                <c:pt idx="4010">
                  <c:v>6</c:v>
                </c:pt>
                <c:pt idx="4011">
                  <c:v>7.4</c:v>
                </c:pt>
                <c:pt idx="4012">
                  <c:v>8.3000000000000007</c:v>
                </c:pt>
                <c:pt idx="4013">
                  <c:v>9.4</c:v>
                </c:pt>
                <c:pt idx="4014">
                  <c:v>11</c:v>
                </c:pt>
                <c:pt idx="4015">
                  <c:v>11</c:v>
                </c:pt>
                <c:pt idx="4016">
                  <c:v>9</c:v>
                </c:pt>
                <c:pt idx="4017">
                  <c:v>4.8</c:v>
                </c:pt>
                <c:pt idx="4018">
                  <c:v>1.6</c:v>
                </c:pt>
                <c:pt idx="4019">
                  <c:v>0.3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1</c:v>
                </c:pt>
                <c:pt idx="4035">
                  <c:v>3.4</c:v>
                </c:pt>
                <c:pt idx="4036">
                  <c:v>5.7</c:v>
                </c:pt>
                <c:pt idx="4037">
                  <c:v>9</c:v>
                </c:pt>
                <c:pt idx="4038">
                  <c:v>10</c:v>
                </c:pt>
                <c:pt idx="4039">
                  <c:v>5.8</c:v>
                </c:pt>
                <c:pt idx="4040">
                  <c:v>1.7</c:v>
                </c:pt>
                <c:pt idx="4041">
                  <c:v>0.3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0.3</c:v>
                </c:pt>
                <c:pt idx="4050">
                  <c:v>1.9</c:v>
                </c:pt>
                <c:pt idx="4051">
                  <c:v>5.6</c:v>
                </c:pt>
                <c:pt idx="4052">
                  <c:v>7.2</c:v>
                </c:pt>
                <c:pt idx="4053">
                  <c:v>3.6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0.4</c:v>
                </c:pt>
                <c:pt idx="4066">
                  <c:v>2.5</c:v>
                </c:pt>
                <c:pt idx="4067">
                  <c:v>5</c:v>
                </c:pt>
                <c:pt idx="4068">
                  <c:v>7</c:v>
                </c:pt>
                <c:pt idx="4069">
                  <c:v>7.8</c:v>
                </c:pt>
                <c:pt idx="4070">
                  <c:v>8</c:v>
                </c:pt>
                <c:pt idx="4071">
                  <c:v>7.3</c:v>
                </c:pt>
                <c:pt idx="4072">
                  <c:v>5.2</c:v>
                </c:pt>
                <c:pt idx="4073">
                  <c:v>2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0.6</c:v>
                </c:pt>
                <c:pt idx="4084">
                  <c:v>2.5</c:v>
                </c:pt>
                <c:pt idx="4085">
                  <c:v>5.2</c:v>
                </c:pt>
                <c:pt idx="4086">
                  <c:v>5.6</c:v>
                </c:pt>
                <c:pt idx="4087">
                  <c:v>2.2999999999999998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0.4</c:v>
                </c:pt>
                <c:pt idx="4100">
                  <c:v>2.1</c:v>
                </c:pt>
                <c:pt idx="4101">
                  <c:v>6</c:v>
                </c:pt>
                <c:pt idx="4102">
                  <c:v>7.7</c:v>
                </c:pt>
                <c:pt idx="4103">
                  <c:v>9.6</c:v>
                </c:pt>
                <c:pt idx="4104">
                  <c:v>10.7</c:v>
                </c:pt>
                <c:pt idx="4105">
                  <c:v>12.2</c:v>
                </c:pt>
                <c:pt idx="4106">
                  <c:v>13.5</c:v>
                </c:pt>
                <c:pt idx="4107">
                  <c:v>14</c:v>
                </c:pt>
                <c:pt idx="4108">
                  <c:v>13.7</c:v>
                </c:pt>
                <c:pt idx="4109">
                  <c:v>12.4</c:v>
                </c:pt>
                <c:pt idx="4110">
                  <c:v>8.9</c:v>
                </c:pt>
                <c:pt idx="4111">
                  <c:v>4.2</c:v>
                </c:pt>
                <c:pt idx="4112">
                  <c:v>0.9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2.7</c:v>
                </c:pt>
                <c:pt idx="4124">
                  <c:v>5.8</c:v>
                </c:pt>
                <c:pt idx="4125">
                  <c:v>7</c:v>
                </c:pt>
                <c:pt idx="4126">
                  <c:v>5.3</c:v>
                </c:pt>
                <c:pt idx="4127">
                  <c:v>2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0.8</c:v>
                </c:pt>
                <c:pt idx="4156">
                  <c:v>3</c:v>
                </c:pt>
                <c:pt idx="4157">
                  <c:v>5.2</c:v>
                </c:pt>
                <c:pt idx="4158">
                  <c:v>7</c:v>
                </c:pt>
                <c:pt idx="4159">
                  <c:v>8.8000000000000007</c:v>
                </c:pt>
                <c:pt idx="4160">
                  <c:v>11</c:v>
                </c:pt>
                <c:pt idx="4161">
                  <c:v>13.4</c:v>
                </c:pt>
                <c:pt idx="4162">
                  <c:v>14.8</c:v>
                </c:pt>
                <c:pt idx="4163">
                  <c:v>14</c:v>
                </c:pt>
                <c:pt idx="4164">
                  <c:v>13</c:v>
                </c:pt>
                <c:pt idx="4165">
                  <c:v>11.3</c:v>
                </c:pt>
                <c:pt idx="4166">
                  <c:v>7.7</c:v>
                </c:pt>
                <c:pt idx="4167">
                  <c:v>5.6</c:v>
                </c:pt>
                <c:pt idx="4168">
                  <c:v>5.6</c:v>
                </c:pt>
                <c:pt idx="4169">
                  <c:v>7.5</c:v>
                </c:pt>
                <c:pt idx="4170">
                  <c:v>9.8000000000000007</c:v>
                </c:pt>
                <c:pt idx="4171">
                  <c:v>12</c:v>
                </c:pt>
                <c:pt idx="4172">
                  <c:v>14.4</c:v>
                </c:pt>
                <c:pt idx="4173">
                  <c:v>16</c:v>
                </c:pt>
                <c:pt idx="4174">
                  <c:v>15.8</c:v>
                </c:pt>
                <c:pt idx="4175">
                  <c:v>15</c:v>
                </c:pt>
                <c:pt idx="4176">
                  <c:v>15</c:v>
                </c:pt>
                <c:pt idx="4177">
                  <c:v>14.7</c:v>
                </c:pt>
                <c:pt idx="4178">
                  <c:v>12</c:v>
                </c:pt>
                <c:pt idx="4179">
                  <c:v>10</c:v>
                </c:pt>
                <c:pt idx="4180">
                  <c:v>10</c:v>
                </c:pt>
                <c:pt idx="4181">
                  <c:v>9.1</c:v>
                </c:pt>
                <c:pt idx="4182">
                  <c:v>6.3</c:v>
                </c:pt>
                <c:pt idx="4183">
                  <c:v>3.3</c:v>
                </c:pt>
                <c:pt idx="4184">
                  <c:v>0.5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1.7</c:v>
                </c:pt>
                <c:pt idx="4196">
                  <c:v>4.4000000000000004</c:v>
                </c:pt>
                <c:pt idx="4197">
                  <c:v>7.7</c:v>
                </c:pt>
                <c:pt idx="4198">
                  <c:v>9.6</c:v>
                </c:pt>
                <c:pt idx="4199">
                  <c:v>10.5</c:v>
                </c:pt>
                <c:pt idx="4200">
                  <c:v>11.8</c:v>
                </c:pt>
                <c:pt idx="4201">
                  <c:v>13.3</c:v>
                </c:pt>
                <c:pt idx="4202">
                  <c:v>14.2</c:v>
                </c:pt>
                <c:pt idx="4203">
                  <c:v>14.3</c:v>
                </c:pt>
                <c:pt idx="4204">
                  <c:v>10.9</c:v>
                </c:pt>
                <c:pt idx="4205">
                  <c:v>5</c:v>
                </c:pt>
                <c:pt idx="4206">
                  <c:v>0.8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0.8</c:v>
                </c:pt>
                <c:pt idx="4218">
                  <c:v>3.4</c:v>
                </c:pt>
                <c:pt idx="4219">
                  <c:v>6.7</c:v>
                </c:pt>
                <c:pt idx="4220">
                  <c:v>8.6</c:v>
                </c:pt>
                <c:pt idx="4221">
                  <c:v>6.4</c:v>
                </c:pt>
                <c:pt idx="4222">
                  <c:v>2.2999999999999998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0.8</c:v>
                </c:pt>
                <c:pt idx="4230">
                  <c:v>0.3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0.7</c:v>
                </c:pt>
                <c:pt idx="4235">
                  <c:v>2.6</c:v>
                </c:pt>
                <c:pt idx="4236">
                  <c:v>5.8</c:v>
                </c:pt>
                <c:pt idx="4237">
                  <c:v>9.6</c:v>
                </c:pt>
                <c:pt idx="4238">
                  <c:v>12.3</c:v>
                </c:pt>
                <c:pt idx="4239">
                  <c:v>15</c:v>
                </c:pt>
                <c:pt idx="4240">
                  <c:v>14.8</c:v>
                </c:pt>
                <c:pt idx="4241">
                  <c:v>13</c:v>
                </c:pt>
                <c:pt idx="4242">
                  <c:v>9</c:v>
                </c:pt>
                <c:pt idx="4243">
                  <c:v>7</c:v>
                </c:pt>
                <c:pt idx="4244">
                  <c:v>4.3</c:v>
                </c:pt>
                <c:pt idx="4245">
                  <c:v>0.4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2</c:v>
                </c:pt>
                <c:pt idx="4258">
                  <c:v>4.5</c:v>
                </c:pt>
                <c:pt idx="4259">
                  <c:v>7.4</c:v>
                </c:pt>
                <c:pt idx="4260">
                  <c:v>9.4</c:v>
                </c:pt>
                <c:pt idx="4261">
                  <c:v>10.6</c:v>
                </c:pt>
                <c:pt idx="4262">
                  <c:v>10</c:v>
                </c:pt>
                <c:pt idx="4263">
                  <c:v>6.5</c:v>
                </c:pt>
                <c:pt idx="4264">
                  <c:v>2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0.4</c:v>
                </c:pt>
                <c:pt idx="4277">
                  <c:v>1.9</c:v>
                </c:pt>
                <c:pt idx="4278">
                  <c:v>4.3</c:v>
                </c:pt>
                <c:pt idx="4279">
                  <c:v>3.9</c:v>
                </c:pt>
                <c:pt idx="4280">
                  <c:v>0.8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0.7</c:v>
                </c:pt>
                <c:pt idx="4295">
                  <c:v>2.9</c:v>
                </c:pt>
                <c:pt idx="4296">
                  <c:v>6.7</c:v>
                </c:pt>
                <c:pt idx="4297">
                  <c:v>10</c:v>
                </c:pt>
                <c:pt idx="4298">
                  <c:v>12</c:v>
                </c:pt>
                <c:pt idx="4299">
                  <c:v>13.7</c:v>
                </c:pt>
                <c:pt idx="4300">
                  <c:v>15.6</c:v>
                </c:pt>
                <c:pt idx="4301">
                  <c:v>15.3</c:v>
                </c:pt>
                <c:pt idx="4302">
                  <c:v>14.4</c:v>
                </c:pt>
                <c:pt idx="4303">
                  <c:v>11.9</c:v>
                </c:pt>
                <c:pt idx="4304">
                  <c:v>7.1</c:v>
                </c:pt>
                <c:pt idx="4305">
                  <c:v>2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0.8</c:v>
                </c:pt>
                <c:pt idx="4312">
                  <c:v>1</c:v>
                </c:pt>
                <c:pt idx="4313">
                  <c:v>0.4</c:v>
                </c:pt>
                <c:pt idx="4314">
                  <c:v>0</c:v>
                </c:pt>
                <c:pt idx="4315">
                  <c:v>0</c:v>
                </c:pt>
                <c:pt idx="4316">
                  <c:v>0.3</c:v>
                </c:pt>
                <c:pt idx="4317">
                  <c:v>1.4</c:v>
                </c:pt>
                <c:pt idx="4318">
                  <c:v>3.7</c:v>
                </c:pt>
                <c:pt idx="4319">
                  <c:v>7.1</c:v>
                </c:pt>
                <c:pt idx="4320">
                  <c:v>10</c:v>
                </c:pt>
                <c:pt idx="4321">
                  <c:v>12.5</c:v>
                </c:pt>
                <c:pt idx="4322">
                  <c:v>14.6</c:v>
                </c:pt>
                <c:pt idx="4323">
                  <c:v>15</c:v>
                </c:pt>
                <c:pt idx="4324">
                  <c:v>16.2</c:v>
                </c:pt>
                <c:pt idx="4325">
                  <c:v>17</c:v>
                </c:pt>
                <c:pt idx="4326">
                  <c:v>17.399999999999999</c:v>
                </c:pt>
                <c:pt idx="4327">
                  <c:v>17.3</c:v>
                </c:pt>
                <c:pt idx="4328">
                  <c:v>14.9</c:v>
                </c:pt>
                <c:pt idx="4329">
                  <c:v>10.1</c:v>
                </c:pt>
                <c:pt idx="4330">
                  <c:v>5.9</c:v>
                </c:pt>
                <c:pt idx="4331">
                  <c:v>1</c:v>
                </c:pt>
                <c:pt idx="4332">
                  <c:v>0.2</c:v>
                </c:pt>
                <c:pt idx="4333">
                  <c:v>0.8</c:v>
                </c:pt>
                <c:pt idx="4334">
                  <c:v>0.3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1.7</c:v>
                </c:pt>
                <c:pt idx="4344">
                  <c:v>5.3</c:v>
                </c:pt>
                <c:pt idx="4345">
                  <c:v>6.7</c:v>
                </c:pt>
                <c:pt idx="4346">
                  <c:v>4.5</c:v>
                </c:pt>
                <c:pt idx="4347">
                  <c:v>1.5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1.8</c:v>
                </c:pt>
                <c:pt idx="4360">
                  <c:v>5.6</c:v>
                </c:pt>
                <c:pt idx="4361">
                  <c:v>8.6999999999999993</c:v>
                </c:pt>
                <c:pt idx="4362">
                  <c:v>10.7</c:v>
                </c:pt>
                <c:pt idx="4363">
                  <c:v>7.7</c:v>
                </c:pt>
                <c:pt idx="4364">
                  <c:v>2.9</c:v>
                </c:pt>
                <c:pt idx="4365">
                  <c:v>0.4</c:v>
                </c:pt>
                <c:pt idx="4366">
                  <c:v>0.5</c:v>
                </c:pt>
                <c:pt idx="4367">
                  <c:v>1</c:v>
                </c:pt>
                <c:pt idx="4368">
                  <c:v>0.7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0.7</c:v>
                </c:pt>
                <c:pt idx="4376">
                  <c:v>2.2000000000000002</c:v>
                </c:pt>
                <c:pt idx="4377">
                  <c:v>5.0999999999999996</c:v>
                </c:pt>
                <c:pt idx="4378">
                  <c:v>8.6999999999999993</c:v>
                </c:pt>
                <c:pt idx="4379">
                  <c:v>11</c:v>
                </c:pt>
                <c:pt idx="4380">
                  <c:v>9.9</c:v>
                </c:pt>
                <c:pt idx="4381">
                  <c:v>5.0999999999999996</c:v>
                </c:pt>
                <c:pt idx="4382">
                  <c:v>1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0.2</c:v>
                </c:pt>
                <c:pt idx="4393">
                  <c:v>1.1000000000000001</c:v>
                </c:pt>
                <c:pt idx="4394">
                  <c:v>4</c:v>
                </c:pt>
                <c:pt idx="4395">
                  <c:v>7.4</c:v>
                </c:pt>
                <c:pt idx="4396">
                  <c:v>10.4</c:v>
                </c:pt>
                <c:pt idx="4397">
                  <c:v>13</c:v>
                </c:pt>
                <c:pt idx="4398">
                  <c:v>14.6</c:v>
                </c:pt>
                <c:pt idx="4399">
                  <c:v>12.5</c:v>
                </c:pt>
                <c:pt idx="4400">
                  <c:v>7.2</c:v>
                </c:pt>
                <c:pt idx="4401">
                  <c:v>1.8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0.1</c:v>
                </c:pt>
                <c:pt idx="4410">
                  <c:v>1.3</c:v>
                </c:pt>
                <c:pt idx="4411">
                  <c:v>4.4000000000000004</c:v>
                </c:pt>
                <c:pt idx="4412">
                  <c:v>8.1</c:v>
                </c:pt>
                <c:pt idx="4413">
                  <c:v>11</c:v>
                </c:pt>
                <c:pt idx="4414">
                  <c:v>13.5</c:v>
                </c:pt>
                <c:pt idx="4415">
                  <c:v>15.6</c:v>
                </c:pt>
                <c:pt idx="4416">
                  <c:v>17.399999999999999</c:v>
                </c:pt>
                <c:pt idx="4417">
                  <c:v>19.2</c:v>
                </c:pt>
                <c:pt idx="4418">
                  <c:v>19.5</c:v>
                </c:pt>
                <c:pt idx="4419">
                  <c:v>18.600000000000001</c:v>
                </c:pt>
                <c:pt idx="4420">
                  <c:v>16.3</c:v>
                </c:pt>
                <c:pt idx="4421">
                  <c:v>11.7</c:v>
                </c:pt>
                <c:pt idx="4422">
                  <c:v>7.2</c:v>
                </c:pt>
                <c:pt idx="4423">
                  <c:v>8</c:v>
                </c:pt>
                <c:pt idx="4424">
                  <c:v>10</c:v>
                </c:pt>
                <c:pt idx="4425">
                  <c:v>10</c:v>
                </c:pt>
                <c:pt idx="4426">
                  <c:v>10</c:v>
                </c:pt>
                <c:pt idx="4427">
                  <c:v>11.4</c:v>
                </c:pt>
                <c:pt idx="4428">
                  <c:v>13.2</c:v>
                </c:pt>
                <c:pt idx="4429">
                  <c:v>15</c:v>
                </c:pt>
                <c:pt idx="4430">
                  <c:v>16.399999999999999</c:v>
                </c:pt>
                <c:pt idx="4431">
                  <c:v>17.3</c:v>
                </c:pt>
                <c:pt idx="4432">
                  <c:v>18</c:v>
                </c:pt>
                <c:pt idx="4433">
                  <c:v>18</c:v>
                </c:pt>
                <c:pt idx="4434">
                  <c:v>18</c:v>
                </c:pt>
                <c:pt idx="4435">
                  <c:v>17</c:v>
                </c:pt>
                <c:pt idx="4436">
                  <c:v>16.2</c:v>
                </c:pt>
                <c:pt idx="4437">
                  <c:v>16</c:v>
                </c:pt>
                <c:pt idx="4438">
                  <c:v>14.6</c:v>
                </c:pt>
                <c:pt idx="4439">
                  <c:v>10.9</c:v>
                </c:pt>
                <c:pt idx="4440">
                  <c:v>7.5</c:v>
                </c:pt>
                <c:pt idx="4441">
                  <c:v>4.8</c:v>
                </c:pt>
                <c:pt idx="4442">
                  <c:v>2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0.4</c:v>
                </c:pt>
                <c:pt idx="4455">
                  <c:v>2.7</c:v>
                </c:pt>
                <c:pt idx="4456">
                  <c:v>6.1</c:v>
                </c:pt>
                <c:pt idx="4457">
                  <c:v>9</c:v>
                </c:pt>
                <c:pt idx="4458">
                  <c:v>11.5</c:v>
                </c:pt>
                <c:pt idx="4459">
                  <c:v>13.6</c:v>
                </c:pt>
                <c:pt idx="4460">
                  <c:v>15.4</c:v>
                </c:pt>
                <c:pt idx="4461">
                  <c:v>15.4</c:v>
                </c:pt>
                <c:pt idx="4462">
                  <c:v>12.9</c:v>
                </c:pt>
                <c:pt idx="4463">
                  <c:v>8.5</c:v>
                </c:pt>
                <c:pt idx="4464">
                  <c:v>4</c:v>
                </c:pt>
                <c:pt idx="4465">
                  <c:v>1.6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0.2</c:v>
                </c:pt>
                <c:pt idx="4477">
                  <c:v>1.8</c:v>
                </c:pt>
                <c:pt idx="4478">
                  <c:v>5.6</c:v>
                </c:pt>
                <c:pt idx="4479">
                  <c:v>7.6</c:v>
                </c:pt>
                <c:pt idx="4480">
                  <c:v>3.6</c:v>
                </c:pt>
                <c:pt idx="4481">
                  <c:v>0</c:v>
                </c:pt>
                <c:pt idx="4482">
                  <c:v>0</c:v>
                </c:pt>
                <c:pt idx="4483">
                  <c:v>1</c:v>
                </c:pt>
                <c:pt idx="4484">
                  <c:v>1</c:v>
                </c:pt>
                <c:pt idx="4485">
                  <c:v>0.1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1.4</c:v>
                </c:pt>
                <c:pt idx="4491">
                  <c:v>4.5</c:v>
                </c:pt>
                <c:pt idx="4492">
                  <c:v>7.5</c:v>
                </c:pt>
                <c:pt idx="4493">
                  <c:v>8.1999999999999993</c:v>
                </c:pt>
                <c:pt idx="4494">
                  <c:v>4.9000000000000004</c:v>
                </c:pt>
                <c:pt idx="4495">
                  <c:v>0.8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0.4</c:v>
                </c:pt>
                <c:pt idx="4505">
                  <c:v>2.7</c:v>
                </c:pt>
                <c:pt idx="4506">
                  <c:v>6.6</c:v>
                </c:pt>
                <c:pt idx="4507">
                  <c:v>9.5</c:v>
                </c:pt>
                <c:pt idx="4508">
                  <c:v>12.1</c:v>
                </c:pt>
                <c:pt idx="4509">
                  <c:v>15</c:v>
                </c:pt>
                <c:pt idx="4510">
                  <c:v>13.3</c:v>
                </c:pt>
                <c:pt idx="4511">
                  <c:v>8.1</c:v>
                </c:pt>
                <c:pt idx="4512">
                  <c:v>2.9</c:v>
                </c:pt>
                <c:pt idx="4513">
                  <c:v>0.4</c:v>
                </c:pt>
                <c:pt idx="4514">
                  <c:v>0</c:v>
                </c:pt>
                <c:pt idx="4515">
                  <c:v>0.6</c:v>
                </c:pt>
                <c:pt idx="4516">
                  <c:v>0.5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0.7</c:v>
                </c:pt>
                <c:pt idx="4522">
                  <c:v>2.6</c:v>
                </c:pt>
                <c:pt idx="4523">
                  <c:v>4.9000000000000004</c:v>
                </c:pt>
                <c:pt idx="4524">
                  <c:v>7.6</c:v>
                </c:pt>
                <c:pt idx="4525">
                  <c:v>8.3000000000000007</c:v>
                </c:pt>
                <c:pt idx="4526">
                  <c:v>5.0999999999999996</c:v>
                </c:pt>
                <c:pt idx="4527">
                  <c:v>1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0.6</c:v>
                </c:pt>
                <c:pt idx="4533">
                  <c:v>0.5</c:v>
                </c:pt>
                <c:pt idx="4534">
                  <c:v>0</c:v>
                </c:pt>
                <c:pt idx="4535">
                  <c:v>0.7</c:v>
                </c:pt>
                <c:pt idx="4536">
                  <c:v>2.7</c:v>
                </c:pt>
                <c:pt idx="4537">
                  <c:v>5.7</c:v>
                </c:pt>
                <c:pt idx="4538">
                  <c:v>9</c:v>
                </c:pt>
                <c:pt idx="4539">
                  <c:v>10</c:v>
                </c:pt>
                <c:pt idx="4540">
                  <c:v>7.5</c:v>
                </c:pt>
                <c:pt idx="4541">
                  <c:v>2.1</c:v>
                </c:pt>
                <c:pt idx="4542">
                  <c:v>0.3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0</c:v>
                </c:pt>
                <c:pt idx="4549">
                  <c:v>0</c:v>
                </c:pt>
                <c:pt idx="4550">
                  <c:v>0</c:v>
                </c:pt>
                <c:pt idx="4551">
                  <c:v>1.7</c:v>
                </c:pt>
                <c:pt idx="4552">
                  <c:v>6.1</c:v>
                </c:pt>
                <c:pt idx="4553">
                  <c:v>9</c:v>
                </c:pt>
                <c:pt idx="4554">
                  <c:v>11.2</c:v>
                </c:pt>
                <c:pt idx="4555">
                  <c:v>11</c:v>
                </c:pt>
                <c:pt idx="4556">
                  <c:v>7.5</c:v>
                </c:pt>
                <c:pt idx="4557">
                  <c:v>2.6</c:v>
                </c:pt>
                <c:pt idx="4558">
                  <c:v>0</c:v>
                </c:pt>
                <c:pt idx="4559">
                  <c:v>0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0.5</c:v>
                </c:pt>
                <c:pt idx="4567">
                  <c:v>2.2000000000000002</c:v>
                </c:pt>
                <c:pt idx="4568">
                  <c:v>5.4</c:v>
                </c:pt>
                <c:pt idx="4569">
                  <c:v>8.6</c:v>
                </c:pt>
                <c:pt idx="4570">
                  <c:v>11.4</c:v>
                </c:pt>
                <c:pt idx="4571">
                  <c:v>13</c:v>
                </c:pt>
                <c:pt idx="4572">
                  <c:v>11</c:v>
                </c:pt>
                <c:pt idx="4573">
                  <c:v>9.3000000000000007</c:v>
                </c:pt>
                <c:pt idx="4574">
                  <c:v>9</c:v>
                </c:pt>
                <c:pt idx="4575">
                  <c:v>8.3000000000000007</c:v>
                </c:pt>
                <c:pt idx="4576">
                  <c:v>8</c:v>
                </c:pt>
                <c:pt idx="4577">
                  <c:v>7</c:v>
                </c:pt>
                <c:pt idx="4578">
                  <c:v>4.3</c:v>
                </c:pt>
                <c:pt idx="4579">
                  <c:v>1.7</c:v>
                </c:pt>
                <c:pt idx="4580">
                  <c:v>0.8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</c:v>
                </c:pt>
                <c:pt idx="4588">
                  <c:v>0</c:v>
                </c:pt>
                <c:pt idx="4589">
                  <c:v>0</c:v>
                </c:pt>
                <c:pt idx="4590">
                  <c:v>0</c:v>
                </c:pt>
                <c:pt idx="4591">
                  <c:v>0</c:v>
                </c:pt>
                <c:pt idx="4592">
                  <c:v>0.2</c:v>
                </c:pt>
                <c:pt idx="4593">
                  <c:v>1.5</c:v>
                </c:pt>
                <c:pt idx="4594">
                  <c:v>4.2</c:v>
                </c:pt>
                <c:pt idx="4595">
                  <c:v>6.9</c:v>
                </c:pt>
                <c:pt idx="4596">
                  <c:v>5.6</c:v>
                </c:pt>
                <c:pt idx="4597">
                  <c:v>1.1000000000000001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1</c:v>
                </c:pt>
                <c:pt idx="4610">
                  <c:v>3.7</c:v>
                </c:pt>
                <c:pt idx="4611">
                  <c:v>6.2</c:v>
                </c:pt>
                <c:pt idx="4612">
                  <c:v>7</c:v>
                </c:pt>
                <c:pt idx="4613">
                  <c:v>6</c:v>
                </c:pt>
                <c:pt idx="4614">
                  <c:v>1.8</c:v>
                </c:pt>
                <c:pt idx="4615">
                  <c:v>0.2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0.8</c:v>
                </c:pt>
                <c:pt idx="4625">
                  <c:v>3.6</c:v>
                </c:pt>
                <c:pt idx="4626">
                  <c:v>6.2</c:v>
                </c:pt>
                <c:pt idx="4627">
                  <c:v>6.4</c:v>
                </c:pt>
                <c:pt idx="4628">
                  <c:v>3.6</c:v>
                </c:pt>
                <c:pt idx="4629">
                  <c:v>0</c:v>
                </c:pt>
                <c:pt idx="4630">
                  <c:v>0</c:v>
                </c:pt>
                <c:pt idx="4631">
                  <c:v>0</c:v>
                </c:pt>
                <c:pt idx="4632">
                  <c:v>0</c:v>
                </c:pt>
                <c:pt idx="4633">
                  <c:v>0</c:v>
                </c:pt>
                <c:pt idx="4634">
                  <c:v>0</c:v>
                </c:pt>
                <c:pt idx="4635">
                  <c:v>0</c:v>
                </c:pt>
                <c:pt idx="4636">
                  <c:v>0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0.4</c:v>
                </c:pt>
                <c:pt idx="4641">
                  <c:v>1.6</c:v>
                </c:pt>
                <c:pt idx="4642">
                  <c:v>4</c:v>
                </c:pt>
                <c:pt idx="4643">
                  <c:v>7.4</c:v>
                </c:pt>
                <c:pt idx="4644">
                  <c:v>10.1</c:v>
                </c:pt>
                <c:pt idx="4645">
                  <c:v>10.9</c:v>
                </c:pt>
                <c:pt idx="4646">
                  <c:v>9.1999999999999993</c:v>
                </c:pt>
                <c:pt idx="4647">
                  <c:v>6.7</c:v>
                </c:pt>
                <c:pt idx="4648">
                  <c:v>3.9</c:v>
                </c:pt>
                <c:pt idx="4649">
                  <c:v>1.8</c:v>
                </c:pt>
                <c:pt idx="4650">
                  <c:v>0.5</c:v>
                </c:pt>
                <c:pt idx="4651">
                  <c:v>0</c:v>
                </c:pt>
                <c:pt idx="4652">
                  <c:v>0</c:v>
                </c:pt>
                <c:pt idx="4653">
                  <c:v>0</c:v>
                </c:pt>
                <c:pt idx="4654">
                  <c:v>0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</c:v>
                </c:pt>
                <c:pt idx="4660">
                  <c:v>0</c:v>
                </c:pt>
                <c:pt idx="4661">
                  <c:v>0</c:v>
                </c:pt>
                <c:pt idx="4662">
                  <c:v>0</c:v>
                </c:pt>
                <c:pt idx="4663">
                  <c:v>0</c:v>
                </c:pt>
                <c:pt idx="4664">
                  <c:v>0.3</c:v>
                </c:pt>
                <c:pt idx="4665">
                  <c:v>1.2</c:v>
                </c:pt>
                <c:pt idx="4666">
                  <c:v>3.3</c:v>
                </c:pt>
                <c:pt idx="4667">
                  <c:v>5.8</c:v>
                </c:pt>
                <c:pt idx="4668">
                  <c:v>8.6999999999999993</c:v>
                </c:pt>
                <c:pt idx="4669">
                  <c:v>9</c:v>
                </c:pt>
                <c:pt idx="4670">
                  <c:v>7.6</c:v>
                </c:pt>
                <c:pt idx="4671">
                  <c:v>4</c:v>
                </c:pt>
                <c:pt idx="4672">
                  <c:v>1</c:v>
                </c:pt>
                <c:pt idx="4673">
                  <c:v>0</c:v>
                </c:pt>
                <c:pt idx="4674">
                  <c:v>0.3</c:v>
                </c:pt>
                <c:pt idx="4675">
                  <c:v>1</c:v>
                </c:pt>
                <c:pt idx="4676">
                  <c:v>0.9</c:v>
                </c:pt>
                <c:pt idx="4677">
                  <c:v>0</c:v>
                </c:pt>
                <c:pt idx="4678">
                  <c:v>0</c:v>
                </c:pt>
                <c:pt idx="4679">
                  <c:v>0</c:v>
                </c:pt>
                <c:pt idx="4680">
                  <c:v>0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1.8</c:v>
                </c:pt>
                <c:pt idx="4685">
                  <c:v>4.5</c:v>
                </c:pt>
                <c:pt idx="4686">
                  <c:v>5.8</c:v>
                </c:pt>
                <c:pt idx="4687">
                  <c:v>2.8</c:v>
                </c:pt>
                <c:pt idx="4688">
                  <c:v>0.5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0.4</c:v>
                </c:pt>
                <c:pt idx="4698">
                  <c:v>2.8</c:v>
                </c:pt>
                <c:pt idx="4699">
                  <c:v>6.1</c:v>
                </c:pt>
                <c:pt idx="4700">
                  <c:v>6.6</c:v>
                </c:pt>
                <c:pt idx="4701">
                  <c:v>2.7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0.5</c:v>
                </c:pt>
                <c:pt idx="4713">
                  <c:v>2.2000000000000002</c:v>
                </c:pt>
                <c:pt idx="4714">
                  <c:v>5.4</c:v>
                </c:pt>
                <c:pt idx="4715">
                  <c:v>8.6999999999999993</c:v>
                </c:pt>
                <c:pt idx="4716">
                  <c:v>11.5</c:v>
                </c:pt>
                <c:pt idx="4717">
                  <c:v>13.9</c:v>
                </c:pt>
                <c:pt idx="4718">
                  <c:v>10.9</c:v>
                </c:pt>
                <c:pt idx="4719">
                  <c:v>5.0999999999999996</c:v>
                </c:pt>
                <c:pt idx="4720">
                  <c:v>0.7</c:v>
                </c:pt>
                <c:pt idx="4721">
                  <c:v>0</c:v>
                </c:pt>
                <c:pt idx="4722">
                  <c:v>0.6</c:v>
                </c:pt>
                <c:pt idx="4723">
                  <c:v>0.5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0.8</c:v>
                </c:pt>
                <c:pt idx="4732">
                  <c:v>3</c:v>
                </c:pt>
                <c:pt idx="4733">
                  <c:v>6.5</c:v>
                </c:pt>
                <c:pt idx="4734">
                  <c:v>8.6</c:v>
                </c:pt>
                <c:pt idx="4735">
                  <c:v>5.7</c:v>
                </c:pt>
                <c:pt idx="4736">
                  <c:v>1.5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0.4</c:v>
                </c:pt>
                <c:pt idx="4748">
                  <c:v>2.6</c:v>
                </c:pt>
                <c:pt idx="4749">
                  <c:v>7.2</c:v>
                </c:pt>
                <c:pt idx="4750">
                  <c:v>8.9</c:v>
                </c:pt>
                <c:pt idx="4751">
                  <c:v>10.8</c:v>
                </c:pt>
                <c:pt idx="4752">
                  <c:v>7.2</c:v>
                </c:pt>
                <c:pt idx="4753">
                  <c:v>3.2</c:v>
                </c:pt>
                <c:pt idx="4754">
                  <c:v>0.8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0.3</c:v>
                </c:pt>
                <c:pt idx="4759">
                  <c:v>1.3</c:v>
                </c:pt>
                <c:pt idx="4760">
                  <c:v>4.3</c:v>
                </c:pt>
                <c:pt idx="4761">
                  <c:v>6.8</c:v>
                </c:pt>
                <c:pt idx="4762">
                  <c:v>8.8000000000000007</c:v>
                </c:pt>
                <c:pt idx="4763">
                  <c:v>11.3</c:v>
                </c:pt>
                <c:pt idx="4764">
                  <c:v>14.2</c:v>
                </c:pt>
                <c:pt idx="4765">
                  <c:v>16.399999999999999</c:v>
                </c:pt>
                <c:pt idx="4766">
                  <c:v>15.7</c:v>
                </c:pt>
                <c:pt idx="4767">
                  <c:v>10.5</c:v>
                </c:pt>
                <c:pt idx="4768">
                  <c:v>4.8</c:v>
                </c:pt>
                <c:pt idx="4769">
                  <c:v>1.2</c:v>
                </c:pt>
                <c:pt idx="4770">
                  <c:v>0</c:v>
                </c:pt>
                <c:pt idx="4771">
                  <c:v>0.6</c:v>
                </c:pt>
                <c:pt idx="4772">
                  <c:v>0.5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</c:v>
                </c:pt>
                <c:pt idx="4778">
                  <c:v>0</c:v>
                </c:pt>
                <c:pt idx="4779">
                  <c:v>0</c:v>
                </c:pt>
                <c:pt idx="4780">
                  <c:v>0.6</c:v>
                </c:pt>
                <c:pt idx="4781">
                  <c:v>2.8</c:v>
                </c:pt>
                <c:pt idx="4782">
                  <c:v>5.7</c:v>
                </c:pt>
                <c:pt idx="4783">
                  <c:v>9.3000000000000007</c:v>
                </c:pt>
                <c:pt idx="4784">
                  <c:v>10.8</c:v>
                </c:pt>
                <c:pt idx="4785">
                  <c:v>10</c:v>
                </c:pt>
                <c:pt idx="4786">
                  <c:v>10</c:v>
                </c:pt>
                <c:pt idx="4787">
                  <c:v>10.1</c:v>
                </c:pt>
                <c:pt idx="4788">
                  <c:v>11</c:v>
                </c:pt>
                <c:pt idx="4789">
                  <c:v>12</c:v>
                </c:pt>
                <c:pt idx="4790">
                  <c:v>8</c:v>
                </c:pt>
                <c:pt idx="4791">
                  <c:v>2.4</c:v>
                </c:pt>
                <c:pt idx="4792">
                  <c:v>0.2</c:v>
                </c:pt>
                <c:pt idx="4793">
                  <c:v>0</c:v>
                </c:pt>
                <c:pt idx="4794">
                  <c:v>0</c:v>
                </c:pt>
                <c:pt idx="4795">
                  <c:v>0</c:v>
                </c:pt>
                <c:pt idx="4796">
                  <c:v>0</c:v>
                </c:pt>
                <c:pt idx="4797">
                  <c:v>0</c:v>
                </c:pt>
                <c:pt idx="4798">
                  <c:v>0</c:v>
                </c:pt>
                <c:pt idx="4799">
                  <c:v>0</c:v>
                </c:pt>
                <c:pt idx="4800">
                  <c:v>0.2</c:v>
                </c:pt>
                <c:pt idx="4801">
                  <c:v>2.4</c:v>
                </c:pt>
                <c:pt idx="4802">
                  <c:v>5.7</c:v>
                </c:pt>
                <c:pt idx="4803">
                  <c:v>9.6</c:v>
                </c:pt>
                <c:pt idx="4804">
                  <c:v>12.3</c:v>
                </c:pt>
                <c:pt idx="4805">
                  <c:v>13</c:v>
                </c:pt>
                <c:pt idx="4806">
                  <c:v>11.8</c:v>
                </c:pt>
                <c:pt idx="4807">
                  <c:v>8.4</c:v>
                </c:pt>
                <c:pt idx="4808">
                  <c:v>4.3</c:v>
                </c:pt>
                <c:pt idx="4809">
                  <c:v>1.4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1.5</c:v>
                </c:pt>
                <c:pt idx="4827">
                  <c:v>1.3</c:v>
                </c:pt>
                <c:pt idx="4828">
                  <c:v>0.4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1</c:v>
                </c:pt>
                <c:pt idx="4842">
                  <c:v>3.9</c:v>
                </c:pt>
                <c:pt idx="4843">
                  <c:v>7.2</c:v>
                </c:pt>
                <c:pt idx="4844">
                  <c:v>9</c:v>
                </c:pt>
                <c:pt idx="4845">
                  <c:v>7.9</c:v>
                </c:pt>
                <c:pt idx="4846">
                  <c:v>4.8</c:v>
                </c:pt>
                <c:pt idx="4847">
                  <c:v>1.4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0.3</c:v>
                </c:pt>
                <c:pt idx="4865">
                  <c:v>2.8</c:v>
                </c:pt>
                <c:pt idx="4866">
                  <c:v>6.6</c:v>
                </c:pt>
                <c:pt idx="4867">
                  <c:v>8.5</c:v>
                </c:pt>
                <c:pt idx="4868">
                  <c:v>9</c:v>
                </c:pt>
                <c:pt idx="4869">
                  <c:v>6.6</c:v>
                </c:pt>
                <c:pt idx="4870">
                  <c:v>2.4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0.5</c:v>
                </c:pt>
                <c:pt idx="4882">
                  <c:v>2.2999999999999998</c:v>
                </c:pt>
                <c:pt idx="4883">
                  <c:v>4.9000000000000004</c:v>
                </c:pt>
                <c:pt idx="4884">
                  <c:v>7.5</c:v>
                </c:pt>
                <c:pt idx="4885">
                  <c:v>9</c:v>
                </c:pt>
                <c:pt idx="4886">
                  <c:v>8.6</c:v>
                </c:pt>
                <c:pt idx="4887">
                  <c:v>5.3</c:v>
                </c:pt>
                <c:pt idx="4888">
                  <c:v>0.4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2.5</c:v>
                </c:pt>
                <c:pt idx="4902">
                  <c:v>6.3</c:v>
                </c:pt>
                <c:pt idx="4903">
                  <c:v>8.6</c:v>
                </c:pt>
                <c:pt idx="4904">
                  <c:v>9.6999999999999993</c:v>
                </c:pt>
                <c:pt idx="4905">
                  <c:v>11.4</c:v>
                </c:pt>
                <c:pt idx="4906">
                  <c:v>12</c:v>
                </c:pt>
                <c:pt idx="4907">
                  <c:v>12.6</c:v>
                </c:pt>
                <c:pt idx="4908">
                  <c:v>12.4</c:v>
                </c:pt>
                <c:pt idx="4909">
                  <c:v>8.9</c:v>
                </c:pt>
                <c:pt idx="4910">
                  <c:v>4.2</c:v>
                </c:pt>
                <c:pt idx="4911">
                  <c:v>1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0.4</c:v>
                </c:pt>
                <c:pt idx="4924">
                  <c:v>1.9</c:v>
                </c:pt>
                <c:pt idx="4925">
                  <c:v>4.8</c:v>
                </c:pt>
                <c:pt idx="4926">
                  <c:v>7.4</c:v>
                </c:pt>
                <c:pt idx="4927">
                  <c:v>10.199999999999999</c:v>
                </c:pt>
                <c:pt idx="4928">
                  <c:v>11.9</c:v>
                </c:pt>
                <c:pt idx="4929">
                  <c:v>12.9</c:v>
                </c:pt>
                <c:pt idx="4930">
                  <c:v>10.7</c:v>
                </c:pt>
                <c:pt idx="4931">
                  <c:v>5</c:v>
                </c:pt>
                <c:pt idx="4932">
                  <c:v>1.2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0.7</c:v>
                </c:pt>
                <c:pt idx="4943">
                  <c:v>2.8</c:v>
                </c:pt>
                <c:pt idx="4944">
                  <c:v>3.5</c:v>
                </c:pt>
                <c:pt idx="4945">
                  <c:v>1.7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0.6</c:v>
                </c:pt>
                <c:pt idx="4955">
                  <c:v>2.5</c:v>
                </c:pt>
                <c:pt idx="4956">
                  <c:v>5.3</c:v>
                </c:pt>
                <c:pt idx="4957">
                  <c:v>8.3000000000000007</c:v>
                </c:pt>
                <c:pt idx="4958">
                  <c:v>10.7</c:v>
                </c:pt>
                <c:pt idx="4959">
                  <c:v>9.3000000000000007</c:v>
                </c:pt>
                <c:pt idx="4960">
                  <c:v>3.6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0.8</c:v>
                </c:pt>
                <c:pt idx="4970">
                  <c:v>3</c:v>
                </c:pt>
                <c:pt idx="4971">
                  <c:v>6.5</c:v>
                </c:pt>
                <c:pt idx="4972">
                  <c:v>9.5</c:v>
                </c:pt>
                <c:pt idx="4973">
                  <c:v>11.4</c:v>
                </c:pt>
                <c:pt idx="4974">
                  <c:v>10.6</c:v>
                </c:pt>
                <c:pt idx="4975">
                  <c:v>6.5</c:v>
                </c:pt>
                <c:pt idx="4976">
                  <c:v>0.8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0.2</c:v>
                </c:pt>
                <c:pt idx="4987">
                  <c:v>1.7</c:v>
                </c:pt>
                <c:pt idx="4988">
                  <c:v>5.0999999999999996</c:v>
                </c:pt>
                <c:pt idx="4989">
                  <c:v>8</c:v>
                </c:pt>
                <c:pt idx="4990">
                  <c:v>9.6999999999999993</c:v>
                </c:pt>
                <c:pt idx="4991">
                  <c:v>10</c:v>
                </c:pt>
                <c:pt idx="4992">
                  <c:v>6.6</c:v>
                </c:pt>
                <c:pt idx="4993">
                  <c:v>3.2</c:v>
                </c:pt>
                <c:pt idx="4994">
                  <c:v>1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1.4</c:v>
                </c:pt>
                <c:pt idx="5089">
                  <c:v>4.7</c:v>
                </c:pt>
                <c:pt idx="5090">
                  <c:v>8.4</c:v>
                </c:pt>
                <c:pt idx="5091">
                  <c:v>11.4</c:v>
                </c:pt>
                <c:pt idx="5092">
                  <c:v>13.2</c:v>
                </c:pt>
                <c:pt idx="5093">
                  <c:v>14</c:v>
                </c:pt>
                <c:pt idx="5094">
                  <c:v>13</c:v>
                </c:pt>
                <c:pt idx="5095">
                  <c:v>9.6</c:v>
                </c:pt>
                <c:pt idx="5096">
                  <c:v>5.7</c:v>
                </c:pt>
                <c:pt idx="5097">
                  <c:v>1.6</c:v>
                </c:pt>
                <c:pt idx="5098">
                  <c:v>0</c:v>
                </c:pt>
                <c:pt idx="5099">
                  <c:v>0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1.5</c:v>
                </c:pt>
                <c:pt idx="5111">
                  <c:v>4.2</c:v>
                </c:pt>
                <c:pt idx="5112">
                  <c:v>5.3</c:v>
                </c:pt>
                <c:pt idx="5113">
                  <c:v>3.1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0</c:v>
                </c:pt>
                <c:pt idx="5120">
                  <c:v>0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0.6</c:v>
                </c:pt>
                <c:pt idx="5125">
                  <c:v>3.5</c:v>
                </c:pt>
                <c:pt idx="5126">
                  <c:v>6</c:v>
                </c:pt>
                <c:pt idx="5127">
                  <c:v>6</c:v>
                </c:pt>
                <c:pt idx="5128">
                  <c:v>2.6</c:v>
                </c:pt>
                <c:pt idx="5129">
                  <c:v>0.4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0</c:v>
                </c:pt>
                <c:pt idx="5135">
                  <c:v>0</c:v>
                </c:pt>
                <c:pt idx="5136">
                  <c:v>0</c:v>
                </c:pt>
                <c:pt idx="5137">
                  <c:v>0</c:v>
                </c:pt>
                <c:pt idx="5138">
                  <c:v>0</c:v>
                </c:pt>
                <c:pt idx="5139">
                  <c:v>0</c:v>
                </c:pt>
                <c:pt idx="5140">
                  <c:v>1.6</c:v>
                </c:pt>
                <c:pt idx="5141">
                  <c:v>4</c:v>
                </c:pt>
                <c:pt idx="5142">
                  <c:v>5.6</c:v>
                </c:pt>
                <c:pt idx="5143">
                  <c:v>7.5</c:v>
                </c:pt>
                <c:pt idx="5144">
                  <c:v>9.4</c:v>
                </c:pt>
                <c:pt idx="5145">
                  <c:v>9.3000000000000007</c:v>
                </c:pt>
                <c:pt idx="5146">
                  <c:v>6.9</c:v>
                </c:pt>
                <c:pt idx="5147">
                  <c:v>2.4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</c:v>
                </c:pt>
                <c:pt idx="5161">
                  <c:v>0.6</c:v>
                </c:pt>
                <c:pt idx="5162">
                  <c:v>1.6</c:v>
                </c:pt>
                <c:pt idx="5163">
                  <c:v>1.4</c:v>
                </c:pt>
                <c:pt idx="5164">
                  <c:v>0.5</c:v>
                </c:pt>
                <c:pt idx="5165">
                  <c:v>0</c:v>
                </c:pt>
                <c:pt idx="5166">
                  <c:v>0.3</c:v>
                </c:pt>
                <c:pt idx="5167">
                  <c:v>2</c:v>
                </c:pt>
                <c:pt idx="5168">
                  <c:v>5.3</c:v>
                </c:pt>
                <c:pt idx="5169">
                  <c:v>7.6</c:v>
                </c:pt>
                <c:pt idx="5170">
                  <c:v>4.3</c:v>
                </c:pt>
                <c:pt idx="5171">
                  <c:v>0.4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0</c:v>
                </c:pt>
                <c:pt idx="5180">
                  <c:v>0</c:v>
                </c:pt>
                <c:pt idx="5181">
                  <c:v>1.2</c:v>
                </c:pt>
                <c:pt idx="5182">
                  <c:v>4.2</c:v>
                </c:pt>
                <c:pt idx="5183">
                  <c:v>7.5</c:v>
                </c:pt>
                <c:pt idx="5184">
                  <c:v>9</c:v>
                </c:pt>
                <c:pt idx="5185">
                  <c:v>8.4</c:v>
                </c:pt>
                <c:pt idx="5186">
                  <c:v>7</c:v>
                </c:pt>
                <c:pt idx="5187">
                  <c:v>7</c:v>
                </c:pt>
                <c:pt idx="5188">
                  <c:v>6.8</c:v>
                </c:pt>
                <c:pt idx="5189">
                  <c:v>5.0999999999999996</c:v>
                </c:pt>
                <c:pt idx="5190">
                  <c:v>0.4</c:v>
                </c:pt>
                <c:pt idx="5191">
                  <c:v>0.8</c:v>
                </c:pt>
                <c:pt idx="5192">
                  <c:v>1.7</c:v>
                </c:pt>
                <c:pt idx="5193">
                  <c:v>2.6</c:v>
                </c:pt>
                <c:pt idx="5194">
                  <c:v>3</c:v>
                </c:pt>
                <c:pt idx="5195">
                  <c:v>3</c:v>
                </c:pt>
                <c:pt idx="5196">
                  <c:v>3.3</c:v>
                </c:pt>
                <c:pt idx="5197">
                  <c:v>3.5</c:v>
                </c:pt>
                <c:pt idx="5198">
                  <c:v>1.8</c:v>
                </c:pt>
                <c:pt idx="5199">
                  <c:v>0.2</c:v>
                </c:pt>
                <c:pt idx="5200">
                  <c:v>1.9</c:v>
                </c:pt>
                <c:pt idx="5201">
                  <c:v>4.7</c:v>
                </c:pt>
                <c:pt idx="5202">
                  <c:v>6.5</c:v>
                </c:pt>
                <c:pt idx="5203">
                  <c:v>9.1</c:v>
                </c:pt>
                <c:pt idx="5204">
                  <c:v>11.8</c:v>
                </c:pt>
                <c:pt idx="5205">
                  <c:v>13.5</c:v>
                </c:pt>
                <c:pt idx="5206">
                  <c:v>13.1</c:v>
                </c:pt>
                <c:pt idx="5207">
                  <c:v>10.4</c:v>
                </c:pt>
                <c:pt idx="5208">
                  <c:v>6.2</c:v>
                </c:pt>
                <c:pt idx="5209">
                  <c:v>3.5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1.8</c:v>
                </c:pt>
                <c:pt idx="5220">
                  <c:v>5.3</c:v>
                </c:pt>
                <c:pt idx="5221">
                  <c:v>8.1</c:v>
                </c:pt>
                <c:pt idx="5222">
                  <c:v>10.5</c:v>
                </c:pt>
                <c:pt idx="5223">
                  <c:v>12.9</c:v>
                </c:pt>
                <c:pt idx="5224">
                  <c:v>14.5</c:v>
                </c:pt>
                <c:pt idx="5225">
                  <c:v>15</c:v>
                </c:pt>
                <c:pt idx="5226">
                  <c:v>14.6</c:v>
                </c:pt>
                <c:pt idx="5227">
                  <c:v>14</c:v>
                </c:pt>
                <c:pt idx="5228">
                  <c:v>12.7</c:v>
                </c:pt>
                <c:pt idx="5229">
                  <c:v>8.8000000000000007</c:v>
                </c:pt>
                <c:pt idx="5230">
                  <c:v>4.3</c:v>
                </c:pt>
                <c:pt idx="5231">
                  <c:v>1.5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</c:v>
                </c:pt>
                <c:pt idx="5244">
                  <c:v>0</c:v>
                </c:pt>
                <c:pt idx="5245">
                  <c:v>0</c:v>
                </c:pt>
                <c:pt idx="5246">
                  <c:v>1</c:v>
                </c:pt>
                <c:pt idx="5247">
                  <c:v>3.3</c:v>
                </c:pt>
                <c:pt idx="5248">
                  <c:v>5.9</c:v>
                </c:pt>
                <c:pt idx="5249">
                  <c:v>8</c:v>
                </c:pt>
                <c:pt idx="5250">
                  <c:v>7.5</c:v>
                </c:pt>
                <c:pt idx="5251">
                  <c:v>3.6</c:v>
                </c:pt>
                <c:pt idx="5252">
                  <c:v>0.3</c:v>
                </c:pt>
                <c:pt idx="5253">
                  <c:v>0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0.4</c:v>
                </c:pt>
                <c:pt idx="5267">
                  <c:v>2.2999999999999998</c:v>
                </c:pt>
                <c:pt idx="5268">
                  <c:v>5.5</c:v>
                </c:pt>
                <c:pt idx="5269">
                  <c:v>6.8</c:v>
                </c:pt>
                <c:pt idx="5270">
                  <c:v>4.5999999999999996</c:v>
                </c:pt>
                <c:pt idx="5271">
                  <c:v>1.3</c:v>
                </c:pt>
                <c:pt idx="5272">
                  <c:v>0.1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0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0.6</c:v>
                </c:pt>
                <c:pt idx="5284">
                  <c:v>3.1</c:v>
                </c:pt>
                <c:pt idx="5285">
                  <c:v>6.6</c:v>
                </c:pt>
                <c:pt idx="5286">
                  <c:v>9.6</c:v>
                </c:pt>
                <c:pt idx="5287">
                  <c:v>11.8</c:v>
                </c:pt>
                <c:pt idx="5288">
                  <c:v>10.5</c:v>
                </c:pt>
                <c:pt idx="5289">
                  <c:v>4.5999999999999996</c:v>
                </c:pt>
                <c:pt idx="5290">
                  <c:v>0</c:v>
                </c:pt>
                <c:pt idx="5291">
                  <c:v>0</c:v>
                </c:pt>
                <c:pt idx="5292">
                  <c:v>0</c:v>
                </c:pt>
                <c:pt idx="5293">
                  <c:v>0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0.3</c:v>
                </c:pt>
                <c:pt idx="5302">
                  <c:v>1.8</c:v>
                </c:pt>
                <c:pt idx="5303">
                  <c:v>4.5999999999999996</c:v>
                </c:pt>
                <c:pt idx="5304">
                  <c:v>9.1</c:v>
                </c:pt>
                <c:pt idx="5305">
                  <c:v>9.9</c:v>
                </c:pt>
                <c:pt idx="5306">
                  <c:v>7.3</c:v>
                </c:pt>
                <c:pt idx="5307">
                  <c:v>1.7</c:v>
                </c:pt>
                <c:pt idx="5308">
                  <c:v>0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0</c:v>
                </c:pt>
                <c:pt idx="5313">
                  <c:v>0</c:v>
                </c:pt>
                <c:pt idx="5314">
                  <c:v>0</c:v>
                </c:pt>
                <c:pt idx="5315">
                  <c:v>0</c:v>
                </c:pt>
                <c:pt idx="5316">
                  <c:v>0</c:v>
                </c:pt>
                <c:pt idx="5317">
                  <c:v>0.9</c:v>
                </c:pt>
                <c:pt idx="5318">
                  <c:v>2.5</c:v>
                </c:pt>
                <c:pt idx="5319">
                  <c:v>6.6</c:v>
                </c:pt>
                <c:pt idx="5320">
                  <c:v>9.1999999999999993</c:v>
                </c:pt>
                <c:pt idx="5321">
                  <c:v>7.9</c:v>
                </c:pt>
                <c:pt idx="5322">
                  <c:v>3.9</c:v>
                </c:pt>
                <c:pt idx="5323">
                  <c:v>0.7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0.9</c:v>
                </c:pt>
                <c:pt idx="5329">
                  <c:v>0.2</c:v>
                </c:pt>
                <c:pt idx="5330">
                  <c:v>0</c:v>
                </c:pt>
                <c:pt idx="5331">
                  <c:v>0</c:v>
                </c:pt>
                <c:pt idx="5332">
                  <c:v>0.5</c:v>
                </c:pt>
                <c:pt idx="5333">
                  <c:v>2.2999999999999998</c:v>
                </c:pt>
                <c:pt idx="5334">
                  <c:v>5.6</c:v>
                </c:pt>
                <c:pt idx="5335">
                  <c:v>9.6</c:v>
                </c:pt>
                <c:pt idx="5336">
                  <c:v>9.6</c:v>
                </c:pt>
                <c:pt idx="5337">
                  <c:v>4.9000000000000004</c:v>
                </c:pt>
                <c:pt idx="5338">
                  <c:v>0.8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1.2</c:v>
                </c:pt>
                <c:pt idx="5351">
                  <c:v>4.0999999999999996</c:v>
                </c:pt>
                <c:pt idx="5352">
                  <c:v>6.9</c:v>
                </c:pt>
                <c:pt idx="5353">
                  <c:v>7.1</c:v>
                </c:pt>
                <c:pt idx="5354">
                  <c:v>4</c:v>
                </c:pt>
                <c:pt idx="5355">
                  <c:v>0.9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0</c:v>
                </c:pt>
                <c:pt idx="5370">
                  <c:v>1.5</c:v>
                </c:pt>
                <c:pt idx="5371">
                  <c:v>4.0999999999999996</c:v>
                </c:pt>
                <c:pt idx="5372">
                  <c:v>7.4</c:v>
                </c:pt>
                <c:pt idx="5373">
                  <c:v>9.5</c:v>
                </c:pt>
                <c:pt idx="5374">
                  <c:v>8.3000000000000007</c:v>
                </c:pt>
                <c:pt idx="5375">
                  <c:v>4.4000000000000004</c:v>
                </c:pt>
                <c:pt idx="5376">
                  <c:v>0.7</c:v>
                </c:pt>
                <c:pt idx="5377">
                  <c:v>0</c:v>
                </c:pt>
                <c:pt idx="5378">
                  <c:v>0</c:v>
                </c:pt>
                <c:pt idx="5379">
                  <c:v>0</c:v>
                </c:pt>
                <c:pt idx="5380">
                  <c:v>0</c:v>
                </c:pt>
                <c:pt idx="5381">
                  <c:v>0</c:v>
                </c:pt>
                <c:pt idx="5382">
                  <c:v>0</c:v>
                </c:pt>
                <c:pt idx="5383">
                  <c:v>0</c:v>
                </c:pt>
                <c:pt idx="5384">
                  <c:v>0</c:v>
                </c:pt>
                <c:pt idx="5385">
                  <c:v>0</c:v>
                </c:pt>
                <c:pt idx="5386">
                  <c:v>0</c:v>
                </c:pt>
                <c:pt idx="5387">
                  <c:v>0.8</c:v>
                </c:pt>
                <c:pt idx="5388">
                  <c:v>3.3</c:v>
                </c:pt>
                <c:pt idx="5389">
                  <c:v>6.2</c:v>
                </c:pt>
                <c:pt idx="5390">
                  <c:v>7.9</c:v>
                </c:pt>
                <c:pt idx="5391">
                  <c:v>6.2</c:v>
                </c:pt>
                <c:pt idx="5392">
                  <c:v>2.2000000000000002</c:v>
                </c:pt>
                <c:pt idx="5393">
                  <c:v>0.3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0.4</c:v>
                </c:pt>
                <c:pt idx="5405">
                  <c:v>2.8</c:v>
                </c:pt>
                <c:pt idx="5406">
                  <c:v>6.6</c:v>
                </c:pt>
                <c:pt idx="5407">
                  <c:v>8.9</c:v>
                </c:pt>
                <c:pt idx="5408">
                  <c:v>7.4</c:v>
                </c:pt>
                <c:pt idx="5409">
                  <c:v>2.4</c:v>
                </c:pt>
                <c:pt idx="5410">
                  <c:v>0.2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1.7</c:v>
                </c:pt>
                <c:pt idx="5422">
                  <c:v>5.0999999999999996</c:v>
                </c:pt>
                <c:pt idx="5423">
                  <c:v>8.6999999999999993</c:v>
                </c:pt>
                <c:pt idx="5424">
                  <c:v>11.6</c:v>
                </c:pt>
                <c:pt idx="5425">
                  <c:v>12</c:v>
                </c:pt>
                <c:pt idx="5426">
                  <c:v>8.3000000000000007</c:v>
                </c:pt>
                <c:pt idx="5427">
                  <c:v>2.7</c:v>
                </c:pt>
                <c:pt idx="5428">
                  <c:v>0.2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0.4</c:v>
                </c:pt>
                <c:pt idx="5440">
                  <c:v>2.1</c:v>
                </c:pt>
                <c:pt idx="5441">
                  <c:v>6</c:v>
                </c:pt>
                <c:pt idx="5442">
                  <c:v>7.7</c:v>
                </c:pt>
                <c:pt idx="5443">
                  <c:v>8.8000000000000007</c:v>
                </c:pt>
                <c:pt idx="5444">
                  <c:v>7</c:v>
                </c:pt>
                <c:pt idx="5445">
                  <c:v>2.2999999999999998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1</c:v>
                </c:pt>
                <c:pt idx="5458">
                  <c:v>2.8</c:v>
                </c:pt>
                <c:pt idx="5459">
                  <c:v>5.4</c:v>
                </c:pt>
                <c:pt idx="5460">
                  <c:v>8.4</c:v>
                </c:pt>
                <c:pt idx="5461">
                  <c:v>9.3000000000000007</c:v>
                </c:pt>
                <c:pt idx="5462">
                  <c:v>5.9</c:v>
                </c:pt>
                <c:pt idx="5463">
                  <c:v>0</c:v>
                </c:pt>
                <c:pt idx="5464">
                  <c:v>0</c:v>
                </c:pt>
                <c:pt idx="5465">
                  <c:v>0.8</c:v>
                </c:pt>
                <c:pt idx="5466">
                  <c:v>0.3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</c:v>
                </c:pt>
                <c:pt idx="5471">
                  <c:v>0</c:v>
                </c:pt>
                <c:pt idx="5472">
                  <c:v>0</c:v>
                </c:pt>
                <c:pt idx="5473">
                  <c:v>0</c:v>
                </c:pt>
                <c:pt idx="5474">
                  <c:v>0.3</c:v>
                </c:pt>
                <c:pt idx="5475">
                  <c:v>1.4</c:v>
                </c:pt>
                <c:pt idx="5476">
                  <c:v>3.6</c:v>
                </c:pt>
                <c:pt idx="5477">
                  <c:v>6</c:v>
                </c:pt>
                <c:pt idx="5478">
                  <c:v>5.6</c:v>
                </c:pt>
                <c:pt idx="5479">
                  <c:v>1.8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1.7</c:v>
                </c:pt>
                <c:pt idx="5495">
                  <c:v>6.1</c:v>
                </c:pt>
                <c:pt idx="5496">
                  <c:v>9</c:v>
                </c:pt>
                <c:pt idx="5497">
                  <c:v>10</c:v>
                </c:pt>
                <c:pt idx="5498">
                  <c:v>6.9</c:v>
                </c:pt>
                <c:pt idx="5499">
                  <c:v>2.2999999999999998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1.9</c:v>
                </c:pt>
                <c:pt idx="5512">
                  <c:v>5.4</c:v>
                </c:pt>
                <c:pt idx="5513">
                  <c:v>7.6</c:v>
                </c:pt>
                <c:pt idx="5514">
                  <c:v>5.2</c:v>
                </c:pt>
                <c:pt idx="5515">
                  <c:v>1.5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</c:v>
                </c:pt>
                <c:pt idx="5524">
                  <c:v>0</c:v>
                </c:pt>
                <c:pt idx="5525">
                  <c:v>0</c:v>
                </c:pt>
                <c:pt idx="5526">
                  <c:v>0.7</c:v>
                </c:pt>
                <c:pt idx="5527">
                  <c:v>2.8</c:v>
                </c:pt>
                <c:pt idx="5528">
                  <c:v>6.1</c:v>
                </c:pt>
                <c:pt idx="5529">
                  <c:v>8</c:v>
                </c:pt>
                <c:pt idx="5530">
                  <c:v>7</c:v>
                </c:pt>
                <c:pt idx="5531">
                  <c:v>5.2</c:v>
                </c:pt>
                <c:pt idx="5532">
                  <c:v>6.4</c:v>
                </c:pt>
                <c:pt idx="5533">
                  <c:v>8</c:v>
                </c:pt>
                <c:pt idx="5534">
                  <c:v>10</c:v>
                </c:pt>
                <c:pt idx="5535">
                  <c:v>12.5</c:v>
                </c:pt>
                <c:pt idx="5536">
                  <c:v>15.4</c:v>
                </c:pt>
                <c:pt idx="5537">
                  <c:v>17.399999999999999</c:v>
                </c:pt>
                <c:pt idx="5538">
                  <c:v>19.8</c:v>
                </c:pt>
                <c:pt idx="5539">
                  <c:v>21.5</c:v>
                </c:pt>
                <c:pt idx="5540">
                  <c:v>22.4</c:v>
                </c:pt>
                <c:pt idx="5541">
                  <c:v>23.3</c:v>
                </c:pt>
                <c:pt idx="5542">
                  <c:v>24.2</c:v>
                </c:pt>
                <c:pt idx="5543">
                  <c:v>25.2</c:v>
                </c:pt>
                <c:pt idx="5544">
                  <c:v>26</c:v>
                </c:pt>
                <c:pt idx="5545">
                  <c:v>27</c:v>
                </c:pt>
                <c:pt idx="5546">
                  <c:v>27</c:v>
                </c:pt>
                <c:pt idx="5547">
                  <c:v>27</c:v>
                </c:pt>
                <c:pt idx="5548">
                  <c:v>27</c:v>
                </c:pt>
                <c:pt idx="5549">
                  <c:v>25.5</c:v>
                </c:pt>
                <c:pt idx="5550">
                  <c:v>20.5</c:v>
                </c:pt>
                <c:pt idx="5551">
                  <c:v>18.3</c:v>
                </c:pt>
                <c:pt idx="5552">
                  <c:v>18.7</c:v>
                </c:pt>
                <c:pt idx="5553">
                  <c:v>19.7</c:v>
                </c:pt>
                <c:pt idx="5554">
                  <c:v>21.3</c:v>
                </c:pt>
                <c:pt idx="5555">
                  <c:v>22</c:v>
                </c:pt>
                <c:pt idx="5556">
                  <c:v>22.6</c:v>
                </c:pt>
                <c:pt idx="5557">
                  <c:v>23.6</c:v>
                </c:pt>
                <c:pt idx="5558">
                  <c:v>23.5</c:v>
                </c:pt>
                <c:pt idx="5559">
                  <c:v>23</c:v>
                </c:pt>
                <c:pt idx="5560">
                  <c:v>22</c:v>
                </c:pt>
                <c:pt idx="5561">
                  <c:v>18</c:v>
                </c:pt>
                <c:pt idx="5562">
                  <c:v>11.7</c:v>
                </c:pt>
                <c:pt idx="5563">
                  <c:v>6.5</c:v>
                </c:pt>
                <c:pt idx="5564">
                  <c:v>2.6</c:v>
                </c:pt>
                <c:pt idx="5565">
                  <c:v>0</c:v>
                </c:pt>
                <c:pt idx="5566">
                  <c:v>0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0.1</c:v>
                </c:pt>
                <c:pt idx="5572">
                  <c:v>1.1000000000000001</c:v>
                </c:pt>
                <c:pt idx="5573">
                  <c:v>2.2999999999999998</c:v>
                </c:pt>
                <c:pt idx="5574">
                  <c:v>6</c:v>
                </c:pt>
                <c:pt idx="5575">
                  <c:v>9</c:v>
                </c:pt>
                <c:pt idx="5576">
                  <c:v>10</c:v>
                </c:pt>
                <c:pt idx="5577">
                  <c:v>10</c:v>
                </c:pt>
                <c:pt idx="5578">
                  <c:v>10</c:v>
                </c:pt>
                <c:pt idx="5579">
                  <c:v>10.8</c:v>
                </c:pt>
                <c:pt idx="5580">
                  <c:v>12.4</c:v>
                </c:pt>
                <c:pt idx="5581">
                  <c:v>14.2</c:v>
                </c:pt>
                <c:pt idx="5582">
                  <c:v>15.5</c:v>
                </c:pt>
                <c:pt idx="5583">
                  <c:v>15.6</c:v>
                </c:pt>
                <c:pt idx="5584">
                  <c:v>13.7</c:v>
                </c:pt>
                <c:pt idx="5585">
                  <c:v>9.1999999999999993</c:v>
                </c:pt>
                <c:pt idx="5586">
                  <c:v>3.5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1.9</c:v>
                </c:pt>
                <c:pt idx="5598">
                  <c:v>6</c:v>
                </c:pt>
                <c:pt idx="5599">
                  <c:v>9.8000000000000007</c:v>
                </c:pt>
                <c:pt idx="5600">
                  <c:v>12.1</c:v>
                </c:pt>
                <c:pt idx="5601">
                  <c:v>13.5</c:v>
                </c:pt>
                <c:pt idx="5602">
                  <c:v>13.6</c:v>
                </c:pt>
                <c:pt idx="5603">
                  <c:v>12.4</c:v>
                </c:pt>
                <c:pt idx="5604">
                  <c:v>10.5</c:v>
                </c:pt>
                <c:pt idx="5605">
                  <c:v>8.5</c:v>
                </c:pt>
                <c:pt idx="5606">
                  <c:v>4.5999999999999996</c:v>
                </c:pt>
                <c:pt idx="5607">
                  <c:v>1.3</c:v>
                </c:pt>
                <c:pt idx="5608">
                  <c:v>0.1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0.9</c:v>
                </c:pt>
                <c:pt idx="5620">
                  <c:v>1</c:v>
                </c:pt>
                <c:pt idx="5621">
                  <c:v>0.3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0.7</c:v>
                </c:pt>
                <c:pt idx="5635">
                  <c:v>2.9</c:v>
                </c:pt>
                <c:pt idx="5636">
                  <c:v>5.3</c:v>
                </c:pt>
                <c:pt idx="5637">
                  <c:v>7.2</c:v>
                </c:pt>
                <c:pt idx="5638">
                  <c:v>8</c:v>
                </c:pt>
                <c:pt idx="5639">
                  <c:v>6.3</c:v>
                </c:pt>
                <c:pt idx="5640">
                  <c:v>2.4</c:v>
                </c:pt>
                <c:pt idx="5641">
                  <c:v>0</c:v>
                </c:pt>
                <c:pt idx="5642">
                  <c:v>0</c:v>
                </c:pt>
                <c:pt idx="5643">
                  <c:v>0</c:v>
                </c:pt>
                <c:pt idx="5644">
                  <c:v>0</c:v>
                </c:pt>
                <c:pt idx="5645">
                  <c:v>0</c:v>
                </c:pt>
                <c:pt idx="5646">
                  <c:v>0</c:v>
                </c:pt>
                <c:pt idx="5647">
                  <c:v>0</c:v>
                </c:pt>
                <c:pt idx="5648">
                  <c:v>0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0.8</c:v>
                </c:pt>
                <c:pt idx="5654">
                  <c:v>3.1</c:v>
                </c:pt>
                <c:pt idx="5655">
                  <c:v>6.4</c:v>
                </c:pt>
                <c:pt idx="5656">
                  <c:v>8.5</c:v>
                </c:pt>
                <c:pt idx="5657">
                  <c:v>7.7</c:v>
                </c:pt>
                <c:pt idx="5658">
                  <c:v>4.4000000000000004</c:v>
                </c:pt>
                <c:pt idx="5659">
                  <c:v>0.7</c:v>
                </c:pt>
                <c:pt idx="5660">
                  <c:v>0</c:v>
                </c:pt>
                <c:pt idx="5661">
                  <c:v>0</c:v>
                </c:pt>
                <c:pt idx="5662">
                  <c:v>0</c:v>
                </c:pt>
                <c:pt idx="5663">
                  <c:v>0</c:v>
                </c:pt>
                <c:pt idx="5664">
                  <c:v>0</c:v>
                </c:pt>
                <c:pt idx="5665">
                  <c:v>0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0.3</c:v>
                </c:pt>
                <c:pt idx="5671">
                  <c:v>1.2</c:v>
                </c:pt>
                <c:pt idx="5672">
                  <c:v>3.4</c:v>
                </c:pt>
                <c:pt idx="5673">
                  <c:v>6.7</c:v>
                </c:pt>
                <c:pt idx="5674">
                  <c:v>9.6999999999999993</c:v>
                </c:pt>
                <c:pt idx="5675">
                  <c:v>10</c:v>
                </c:pt>
                <c:pt idx="5676">
                  <c:v>10</c:v>
                </c:pt>
                <c:pt idx="5677">
                  <c:v>10</c:v>
                </c:pt>
                <c:pt idx="5678">
                  <c:v>7.4</c:v>
                </c:pt>
                <c:pt idx="5679">
                  <c:v>2.2999999999999998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2.8</c:v>
                </c:pt>
                <c:pt idx="5693">
                  <c:v>6.6</c:v>
                </c:pt>
                <c:pt idx="5694">
                  <c:v>5.5</c:v>
                </c:pt>
                <c:pt idx="5695">
                  <c:v>2.1</c:v>
                </c:pt>
                <c:pt idx="5696">
                  <c:v>0.4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</c:v>
                </c:pt>
                <c:pt idx="5701">
                  <c:v>0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</c:v>
                </c:pt>
                <c:pt idx="5712">
                  <c:v>0.3</c:v>
                </c:pt>
                <c:pt idx="5713">
                  <c:v>3.4</c:v>
                </c:pt>
                <c:pt idx="5714">
                  <c:v>6.7</c:v>
                </c:pt>
                <c:pt idx="5715">
                  <c:v>9.6999999999999993</c:v>
                </c:pt>
                <c:pt idx="5716">
                  <c:v>9.1999999999999993</c:v>
                </c:pt>
                <c:pt idx="5717">
                  <c:v>4.7</c:v>
                </c:pt>
                <c:pt idx="5718">
                  <c:v>1.2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0.9</c:v>
                </c:pt>
                <c:pt idx="5730">
                  <c:v>3.7</c:v>
                </c:pt>
                <c:pt idx="5731">
                  <c:v>7.6</c:v>
                </c:pt>
                <c:pt idx="5732">
                  <c:v>10.5</c:v>
                </c:pt>
                <c:pt idx="5733">
                  <c:v>13.4</c:v>
                </c:pt>
                <c:pt idx="5734">
                  <c:v>14</c:v>
                </c:pt>
                <c:pt idx="5735">
                  <c:v>10.3</c:v>
                </c:pt>
                <c:pt idx="5736">
                  <c:v>4</c:v>
                </c:pt>
                <c:pt idx="5737">
                  <c:v>0.8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0</c:v>
                </c:pt>
                <c:pt idx="5743">
                  <c:v>0</c:v>
                </c:pt>
                <c:pt idx="5744">
                  <c:v>0</c:v>
                </c:pt>
                <c:pt idx="5745">
                  <c:v>0</c:v>
                </c:pt>
                <c:pt idx="5746">
                  <c:v>0</c:v>
                </c:pt>
                <c:pt idx="5747">
                  <c:v>0</c:v>
                </c:pt>
                <c:pt idx="5748">
                  <c:v>0.6</c:v>
                </c:pt>
                <c:pt idx="5749">
                  <c:v>2</c:v>
                </c:pt>
                <c:pt idx="5750">
                  <c:v>2.1</c:v>
                </c:pt>
                <c:pt idx="5751">
                  <c:v>0.7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1</c:v>
                </c:pt>
                <c:pt idx="5761">
                  <c:v>3.7</c:v>
                </c:pt>
                <c:pt idx="5762">
                  <c:v>7.3</c:v>
                </c:pt>
                <c:pt idx="5763">
                  <c:v>10.8</c:v>
                </c:pt>
                <c:pt idx="5764">
                  <c:v>13.2</c:v>
                </c:pt>
                <c:pt idx="5765">
                  <c:v>14.9</c:v>
                </c:pt>
                <c:pt idx="5766">
                  <c:v>14.1</c:v>
                </c:pt>
                <c:pt idx="5767">
                  <c:v>7.6</c:v>
                </c:pt>
                <c:pt idx="5768">
                  <c:v>2.4</c:v>
                </c:pt>
                <c:pt idx="5769">
                  <c:v>0.3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0.7</c:v>
                </c:pt>
                <c:pt idx="5781">
                  <c:v>2.2000000000000002</c:v>
                </c:pt>
                <c:pt idx="5782">
                  <c:v>5.6</c:v>
                </c:pt>
                <c:pt idx="5783">
                  <c:v>9.3000000000000007</c:v>
                </c:pt>
                <c:pt idx="5784">
                  <c:v>11.6</c:v>
                </c:pt>
                <c:pt idx="5785">
                  <c:v>13.3</c:v>
                </c:pt>
                <c:pt idx="5786">
                  <c:v>13.7</c:v>
                </c:pt>
                <c:pt idx="5787">
                  <c:v>13</c:v>
                </c:pt>
                <c:pt idx="5788">
                  <c:v>12.8</c:v>
                </c:pt>
                <c:pt idx="5789">
                  <c:v>12</c:v>
                </c:pt>
                <c:pt idx="5790">
                  <c:v>12.1</c:v>
                </c:pt>
                <c:pt idx="5791">
                  <c:v>13</c:v>
                </c:pt>
                <c:pt idx="5792">
                  <c:v>12.8</c:v>
                </c:pt>
                <c:pt idx="5793">
                  <c:v>10.9</c:v>
                </c:pt>
                <c:pt idx="5794">
                  <c:v>6</c:v>
                </c:pt>
                <c:pt idx="5795">
                  <c:v>1</c:v>
                </c:pt>
                <c:pt idx="5796">
                  <c:v>0.1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0.5</c:v>
                </c:pt>
                <c:pt idx="5805">
                  <c:v>2.5</c:v>
                </c:pt>
                <c:pt idx="5806">
                  <c:v>6.1</c:v>
                </c:pt>
                <c:pt idx="5807">
                  <c:v>6.9</c:v>
                </c:pt>
                <c:pt idx="5808">
                  <c:v>1.5</c:v>
                </c:pt>
                <c:pt idx="5809">
                  <c:v>0.2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0.2</c:v>
                </c:pt>
                <c:pt idx="5817">
                  <c:v>2.2999999999999998</c:v>
                </c:pt>
                <c:pt idx="5818">
                  <c:v>4.8</c:v>
                </c:pt>
                <c:pt idx="5819">
                  <c:v>8.6999999999999993</c:v>
                </c:pt>
                <c:pt idx="5820">
                  <c:v>10.5</c:v>
                </c:pt>
                <c:pt idx="5821">
                  <c:v>8.1</c:v>
                </c:pt>
                <c:pt idx="5822">
                  <c:v>4</c:v>
                </c:pt>
                <c:pt idx="5823">
                  <c:v>1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0.7</c:v>
                </c:pt>
                <c:pt idx="5833">
                  <c:v>2.8</c:v>
                </c:pt>
                <c:pt idx="5834">
                  <c:v>6.1</c:v>
                </c:pt>
                <c:pt idx="5835">
                  <c:v>8.9</c:v>
                </c:pt>
                <c:pt idx="5836">
                  <c:v>10.6</c:v>
                </c:pt>
                <c:pt idx="5837">
                  <c:v>12.5</c:v>
                </c:pt>
                <c:pt idx="5838">
                  <c:v>14.2</c:v>
                </c:pt>
                <c:pt idx="5839">
                  <c:v>16.100000000000001</c:v>
                </c:pt>
                <c:pt idx="5840">
                  <c:v>16.899999999999999</c:v>
                </c:pt>
                <c:pt idx="5841">
                  <c:v>17.899999999999999</c:v>
                </c:pt>
                <c:pt idx="5842">
                  <c:v>16.5</c:v>
                </c:pt>
                <c:pt idx="5843">
                  <c:v>15.3</c:v>
                </c:pt>
                <c:pt idx="5844">
                  <c:v>14.3</c:v>
                </c:pt>
                <c:pt idx="5845">
                  <c:v>11.4</c:v>
                </c:pt>
                <c:pt idx="5846">
                  <c:v>5.7</c:v>
                </c:pt>
                <c:pt idx="5847">
                  <c:v>1.2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0.8</c:v>
                </c:pt>
                <c:pt idx="5860">
                  <c:v>3</c:v>
                </c:pt>
                <c:pt idx="5861">
                  <c:v>6.5</c:v>
                </c:pt>
                <c:pt idx="5862">
                  <c:v>9.5</c:v>
                </c:pt>
                <c:pt idx="5863">
                  <c:v>11.8</c:v>
                </c:pt>
                <c:pt idx="5864">
                  <c:v>13.7</c:v>
                </c:pt>
                <c:pt idx="5865">
                  <c:v>15.2</c:v>
                </c:pt>
                <c:pt idx="5866">
                  <c:v>15.6</c:v>
                </c:pt>
                <c:pt idx="5867">
                  <c:v>13.9</c:v>
                </c:pt>
                <c:pt idx="5868">
                  <c:v>11</c:v>
                </c:pt>
                <c:pt idx="5869">
                  <c:v>7.6</c:v>
                </c:pt>
                <c:pt idx="5870">
                  <c:v>2.1</c:v>
                </c:pt>
                <c:pt idx="5871">
                  <c:v>0.3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1</c:v>
                </c:pt>
                <c:pt idx="5885">
                  <c:v>4.0999999999999996</c:v>
                </c:pt>
                <c:pt idx="5886">
                  <c:v>8</c:v>
                </c:pt>
                <c:pt idx="5887">
                  <c:v>10.199999999999999</c:v>
                </c:pt>
                <c:pt idx="5888">
                  <c:v>9.9</c:v>
                </c:pt>
                <c:pt idx="5889">
                  <c:v>4.9000000000000004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</c:v>
                </c:pt>
                <c:pt idx="5894">
                  <c:v>0</c:v>
                </c:pt>
                <c:pt idx="5895">
                  <c:v>0</c:v>
                </c:pt>
                <c:pt idx="5896">
                  <c:v>0</c:v>
                </c:pt>
                <c:pt idx="5897">
                  <c:v>0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1.7</c:v>
                </c:pt>
                <c:pt idx="5903">
                  <c:v>4.4000000000000004</c:v>
                </c:pt>
                <c:pt idx="5904">
                  <c:v>7.7</c:v>
                </c:pt>
                <c:pt idx="5905">
                  <c:v>9.6</c:v>
                </c:pt>
                <c:pt idx="5906">
                  <c:v>6.9</c:v>
                </c:pt>
                <c:pt idx="5907">
                  <c:v>2.2999999999999998</c:v>
                </c:pt>
                <c:pt idx="5908">
                  <c:v>0</c:v>
                </c:pt>
                <c:pt idx="5909">
                  <c:v>0</c:v>
                </c:pt>
                <c:pt idx="5910">
                  <c:v>0</c:v>
                </c:pt>
                <c:pt idx="5911">
                  <c:v>0</c:v>
                </c:pt>
                <c:pt idx="5912">
                  <c:v>0</c:v>
                </c:pt>
                <c:pt idx="5913">
                  <c:v>0</c:v>
                </c:pt>
                <c:pt idx="5914">
                  <c:v>0</c:v>
                </c:pt>
                <c:pt idx="5915">
                  <c:v>0</c:v>
                </c:pt>
                <c:pt idx="5916">
                  <c:v>0</c:v>
                </c:pt>
                <c:pt idx="5917">
                  <c:v>0</c:v>
                </c:pt>
                <c:pt idx="5918">
                  <c:v>0</c:v>
                </c:pt>
                <c:pt idx="5919">
                  <c:v>1</c:v>
                </c:pt>
                <c:pt idx="5920">
                  <c:v>3.9</c:v>
                </c:pt>
                <c:pt idx="5921">
                  <c:v>7.4</c:v>
                </c:pt>
                <c:pt idx="5922">
                  <c:v>9</c:v>
                </c:pt>
                <c:pt idx="5923">
                  <c:v>6.9</c:v>
                </c:pt>
                <c:pt idx="5924">
                  <c:v>1.9</c:v>
                </c:pt>
                <c:pt idx="5925">
                  <c:v>0.2</c:v>
                </c:pt>
                <c:pt idx="5926">
                  <c:v>0</c:v>
                </c:pt>
                <c:pt idx="5927">
                  <c:v>0</c:v>
                </c:pt>
                <c:pt idx="5928">
                  <c:v>0</c:v>
                </c:pt>
                <c:pt idx="5929">
                  <c:v>0</c:v>
                </c:pt>
                <c:pt idx="5930">
                  <c:v>0</c:v>
                </c:pt>
                <c:pt idx="5931">
                  <c:v>0</c:v>
                </c:pt>
                <c:pt idx="5932">
                  <c:v>0</c:v>
                </c:pt>
                <c:pt idx="5933">
                  <c:v>0.2</c:v>
                </c:pt>
                <c:pt idx="5934">
                  <c:v>1.3</c:v>
                </c:pt>
                <c:pt idx="5935">
                  <c:v>4.4000000000000004</c:v>
                </c:pt>
                <c:pt idx="5936">
                  <c:v>8.1999999999999993</c:v>
                </c:pt>
                <c:pt idx="5937">
                  <c:v>10</c:v>
                </c:pt>
                <c:pt idx="5938">
                  <c:v>13</c:v>
                </c:pt>
                <c:pt idx="5939">
                  <c:v>15</c:v>
                </c:pt>
                <c:pt idx="5940">
                  <c:v>13.2</c:v>
                </c:pt>
                <c:pt idx="5941">
                  <c:v>6.7</c:v>
                </c:pt>
                <c:pt idx="5942">
                  <c:v>1.5</c:v>
                </c:pt>
                <c:pt idx="5943">
                  <c:v>0.2</c:v>
                </c:pt>
                <c:pt idx="5944">
                  <c:v>0</c:v>
                </c:pt>
                <c:pt idx="5945">
                  <c:v>0</c:v>
                </c:pt>
                <c:pt idx="5946">
                  <c:v>0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0.4</c:v>
                </c:pt>
                <c:pt idx="5952">
                  <c:v>2.1</c:v>
                </c:pt>
                <c:pt idx="5953">
                  <c:v>6</c:v>
                </c:pt>
                <c:pt idx="5954">
                  <c:v>8.5</c:v>
                </c:pt>
                <c:pt idx="5955">
                  <c:v>9</c:v>
                </c:pt>
                <c:pt idx="5956">
                  <c:v>7.6</c:v>
                </c:pt>
                <c:pt idx="5957">
                  <c:v>7</c:v>
                </c:pt>
                <c:pt idx="5958">
                  <c:v>5.5</c:v>
                </c:pt>
                <c:pt idx="5959">
                  <c:v>3.6</c:v>
                </c:pt>
                <c:pt idx="5960">
                  <c:v>2.2999999999999998</c:v>
                </c:pt>
                <c:pt idx="5961">
                  <c:v>0.8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0.5</c:v>
                </c:pt>
                <c:pt idx="5991">
                  <c:v>1</c:v>
                </c:pt>
                <c:pt idx="5992">
                  <c:v>1</c:v>
                </c:pt>
                <c:pt idx="5993">
                  <c:v>1.3</c:v>
                </c:pt>
                <c:pt idx="5994">
                  <c:v>2</c:v>
                </c:pt>
                <c:pt idx="5995">
                  <c:v>1.8</c:v>
                </c:pt>
                <c:pt idx="5996">
                  <c:v>0.1</c:v>
                </c:pt>
                <c:pt idx="5997">
                  <c:v>0.9</c:v>
                </c:pt>
                <c:pt idx="5998">
                  <c:v>2.5</c:v>
                </c:pt>
                <c:pt idx="5999">
                  <c:v>3.7</c:v>
                </c:pt>
                <c:pt idx="6000">
                  <c:v>4</c:v>
                </c:pt>
                <c:pt idx="6001">
                  <c:v>5</c:v>
                </c:pt>
                <c:pt idx="6002">
                  <c:v>6.9</c:v>
                </c:pt>
                <c:pt idx="6003">
                  <c:v>8</c:v>
                </c:pt>
                <c:pt idx="6004">
                  <c:v>7</c:v>
                </c:pt>
                <c:pt idx="6005">
                  <c:v>3.5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0.9</c:v>
                </c:pt>
                <c:pt idx="6020">
                  <c:v>2.5</c:v>
                </c:pt>
                <c:pt idx="6021">
                  <c:v>3</c:v>
                </c:pt>
                <c:pt idx="6022">
                  <c:v>2.4</c:v>
                </c:pt>
                <c:pt idx="6023">
                  <c:v>2.5</c:v>
                </c:pt>
                <c:pt idx="6024">
                  <c:v>2</c:v>
                </c:pt>
                <c:pt idx="6025">
                  <c:v>1</c:v>
                </c:pt>
                <c:pt idx="6026">
                  <c:v>0.6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</c:v>
                </c:pt>
                <c:pt idx="6032">
                  <c:v>0</c:v>
                </c:pt>
                <c:pt idx="6033">
                  <c:v>0.2</c:v>
                </c:pt>
                <c:pt idx="6034">
                  <c:v>1.2</c:v>
                </c:pt>
                <c:pt idx="6035">
                  <c:v>2.2000000000000002</c:v>
                </c:pt>
                <c:pt idx="6036">
                  <c:v>4.3</c:v>
                </c:pt>
                <c:pt idx="6037">
                  <c:v>6.8</c:v>
                </c:pt>
                <c:pt idx="6038">
                  <c:v>9.6999999999999993</c:v>
                </c:pt>
                <c:pt idx="6039">
                  <c:v>11.5</c:v>
                </c:pt>
                <c:pt idx="6040">
                  <c:v>13.4</c:v>
                </c:pt>
                <c:pt idx="6041">
                  <c:v>13.4</c:v>
                </c:pt>
                <c:pt idx="6042">
                  <c:v>12.5</c:v>
                </c:pt>
                <c:pt idx="6043">
                  <c:v>11.6</c:v>
                </c:pt>
                <c:pt idx="6044">
                  <c:v>9.1</c:v>
                </c:pt>
                <c:pt idx="6045">
                  <c:v>4.2</c:v>
                </c:pt>
                <c:pt idx="6046">
                  <c:v>1.8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</c:v>
                </c:pt>
                <c:pt idx="6054">
                  <c:v>0</c:v>
                </c:pt>
                <c:pt idx="6055">
                  <c:v>0</c:v>
                </c:pt>
                <c:pt idx="6056">
                  <c:v>0</c:v>
                </c:pt>
                <c:pt idx="6057">
                  <c:v>0</c:v>
                </c:pt>
                <c:pt idx="6058">
                  <c:v>0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1.2</c:v>
                </c:pt>
                <c:pt idx="6064">
                  <c:v>2.5</c:v>
                </c:pt>
                <c:pt idx="6065">
                  <c:v>3</c:v>
                </c:pt>
                <c:pt idx="6066">
                  <c:v>2.7</c:v>
                </c:pt>
                <c:pt idx="6067">
                  <c:v>1.5</c:v>
                </c:pt>
                <c:pt idx="6068">
                  <c:v>0.2</c:v>
                </c:pt>
                <c:pt idx="6069">
                  <c:v>2.2000000000000002</c:v>
                </c:pt>
                <c:pt idx="6070">
                  <c:v>3.9</c:v>
                </c:pt>
                <c:pt idx="6071">
                  <c:v>4.9000000000000004</c:v>
                </c:pt>
                <c:pt idx="6072">
                  <c:v>4.2</c:v>
                </c:pt>
                <c:pt idx="6073">
                  <c:v>4</c:v>
                </c:pt>
                <c:pt idx="6074">
                  <c:v>2.8</c:v>
                </c:pt>
                <c:pt idx="6075">
                  <c:v>1.5</c:v>
                </c:pt>
                <c:pt idx="6076">
                  <c:v>0.6</c:v>
                </c:pt>
                <c:pt idx="6077">
                  <c:v>0</c:v>
                </c:pt>
                <c:pt idx="6078">
                  <c:v>0</c:v>
                </c:pt>
                <c:pt idx="6079">
                  <c:v>0</c:v>
                </c:pt>
                <c:pt idx="6080">
                  <c:v>0</c:v>
                </c:pt>
                <c:pt idx="6081">
                  <c:v>0</c:v>
                </c:pt>
                <c:pt idx="6082">
                  <c:v>0</c:v>
                </c:pt>
                <c:pt idx="6083">
                  <c:v>0</c:v>
                </c:pt>
                <c:pt idx="6084">
                  <c:v>0</c:v>
                </c:pt>
                <c:pt idx="6085">
                  <c:v>0</c:v>
                </c:pt>
                <c:pt idx="6086">
                  <c:v>0</c:v>
                </c:pt>
                <c:pt idx="6087">
                  <c:v>0</c:v>
                </c:pt>
                <c:pt idx="6088">
                  <c:v>0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0</c:v>
                </c:pt>
                <c:pt idx="6127">
                  <c:v>0</c:v>
                </c:pt>
                <c:pt idx="6128">
                  <c:v>0</c:v>
                </c:pt>
                <c:pt idx="6129">
                  <c:v>0</c:v>
                </c:pt>
                <c:pt idx="6130">
                  <c:v>0</c:v>
                </c:pt>
                <c:pt idx="6131">
                  <c:v>0</c:v>
                </c:pt>
                <c:pt idx="6132">
                  <c:v>0</c:v>
                </c:pt>
                <c:pt idx="6133">
                  <c:v>2.4</c:v>
                </c:pt>
                <c:pt idx="6134">
                  <c:v>5</c:v>
                </c:pt>
                <c:pt idx="6135">
                  <c:v>7.8</c:v>
                </c:pt>
                <c:pt idx="6136">
                  <c:v>10</c:v>
                </c:pt>
                <c:pt idx="6137">
                  <c:v>11.8</c:v>
                </c:pt>
                <c:pt idx="6138">
                  <c:v>12.3</c:v>
                </c:pt>
                <c:pt idx="6139">
                  <c:v>9.6999999999999993</c:v>
                </c:pt>
                <c:pt idx="6140">
                  <c:v>4.0999999999999996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0.2</c:v>
                </c:pt>
                <c:pt idx="6152">
                  <c:v>1</c:v>
                </c:pt>
                <c:pt idx="6153">
                  <c:v>3</c:v>
                </c:pt>
                <c:pt idx="6154">
                  <c:v>6.4</c:v>
                </c:pt>
                <c:pt idx="6155">
                  <c:v>10.3</c:v>
                </c:pt>
                <c:pt idx="6156">
                  <c:v>11</c:v>
                </c:pt>
                <c:pt idx="6157">
                  <c:v>7.9</c:v>
                </c:pt>
                <c:pt idx="6158">
                  <c:v>3.4</c:v>
                </c:pt>
                <c:pt idx="6159">
                  <c:v>0.6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0.6</c:v>
                </c:pt>
                <c:pt idx="6171">
                  <c:v>2.5</c:v>
                </c:pt>
                <c:pt idx="6172">
                  <c:v>5.5</c:v>
                </c:pt>
                <c:pt idx="6173">
                  <c:v>7.9</c:v>
                </c:pt>
                <c:pt idx="6174">
                  <c:v>7.4</c:v>
                </c:pt>
                <c:pt idx="6175">
                  <c:v>3.4</c:v>
                </c:pt>
                <c:pt idx="6176">
                  <c:v>0.6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0.4</c:v>
                </c:pt>
                <c:pt idx="6190">
                  <c:v>2.4</c:v>
                </c:pt>
                <c:pt idx="6191">
                  <c:v>5.9</c:v>
                </c:pt>
                <c:pt idx="6192">
                  <c:v>9.4</c:v>
                </c:pt>
                <c:pt idx="6193">
                  <c:v>11</c:v>
                </c:pt>
                <c:pt idx="6194">
                  <c:v>12</c:v>
                </c:pt>
                <c:pt idx="6195">
                  <c:v>9.5</c:v>
                </c:pt>
                <c:pt idx="6196">
                  <c:v>3.3</c:v>
                </c:pt>
                <c:pt idx="6197">
                  <c:v>0.4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0.3</c:v>
                </c:pt>
                <c:pt idx="6209">
                  <c:v>1.9</c:v>
                </c:pt>
                <c:pt idx="6210">
                  <c:v>4.9000000000000004</c:v>
                </c:pt>
                <c:pt idx="6211">
                  <c:v>8.1999999999999993</c:v>
                </c:pt>
                <c:pt idx="6212">
                  <c:v>8.9</c:v>
                </c:pt>
                <c:pt idx="6213">
                  <c:v>4.9000000000000004</c:v>
                </c:pt>
                <c:pt idx="6214">
                  <c:v>0.8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2</c:v>
                </c:pt>
                <c:pt idx="6225">
                  <c:v>5.4</c:v>
                </c:pt>
                <c:pt idx="6226">
                  <c:v>9.3000000000000007</c:v>
                </c:pt>
                <c:pt idx="6227">
                  <c:v>11.4</c:v>
                </c:pt>
                <c:pt idx="6228">
                  <c:v>11.4</c:v>
                </c:pt>
                <c:pt idx="6229">
                  <c:v>8.9</c:v>
                </c:pt>
                <c:pt idx="6230">
                  <c:v>7</c:v>
                </c:pt>
                <c:pt idx="6231">
                  <c:v>7.3</c:v>
                </c:pt>
                <c:pt idx="6232">
                  <c:v>8</c:v>
                </c:pt>
                <c:pt idx="6233">
                  <c:v>7.6</c:v>
                </c:pt>
                <c:pt idx="6234">
                  <c:v>5.9</c:v>
                </c:pt>
                <c:pt idx="6235">
                  <c:v>2</c:v>
                </c:pt>
                <c:pt idx="6236">
                  <c:v>0.3</c:v>
                </c:pt>
                <c:pt idx="6237">
                  <c:v>1.6</c:v>
                </c:pt>
                <c:pt idx="6238">
                  <c:v>3.4</c:v>
                </c:pt>
                <c:pt idx="6239">
                  <c:v>5.2</c:v>
                </c:pt>
                <c:pt idx="6240">
                  <c:v>6</c:v>
                </c:pt>
                <c:pt idx="6241">
                  <c:v>6</c:v>
                </c:pt>
                <c:pt idx="6242">
                  <c:v>5</c:v>
                </c:pt>
                <c:pt idx="6243">
                  <c:v>2.2999999999999998</c:v>
                </c:pt>
                <c:pt idx="6244">
                  <c:v>0.4</c:v>
                </c:pt>
                <c:pt idx="6245">
                  <c:v>2.1</c:v>
                </c:pt>
                <c:pt idx="6246">
                  <c:v>5</c:v>
                </c:pt>
                <c:pt idx="6247">
                  <c:v>6.7</c:v>
                </c:pt>
                <c:pt idx="6248">
                  <c:v>8.6</c:v>
                </c:pt>
                <c:pt idx="6249">
                  <c:v>10.4</c:v>
                </c:pt>
                <c:pt idx="6250">
                  <c:v>12.8</c:v>
                </c:pt>
                <c:pt idx="6251">
                  <c:v>14.5</c:v>
                </c:pt>
                <c:pt idx="6252">
                  <c:v>15.8</c:v>
                </c:pt>
                <c:pt idx="6253">
                  <c:v>17</c:v>
                </c:pt>
                <c:pt idx="6254">
                  <c:v>17.2</c:v>
                </c:pt>
                <c:pt idx="6255">
                  <c:v>17.8</c:v>
                </c:pt>
                <c:pt idx="6256">
                  <c:v>17</c:v>
                </c:pt>
                <c:pt idx="6257">
                  <c:v>15.9</c:v>
                </c:pt>
                <c:pt idx="6258">
                  <c:v>10.1</c:v>
                </c:pt>
                <c:pt idx="6259">
                  <c:v>3.3</c:v>
                </c:pt>
                <c:pt idx="6260">
                  <c:v>0.6</c:v>
                </c:pt>
                <c:pt idx="6261">
                  <c:v>0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0</c:v>
                </c:pt>
                <c:pt idx="6266">
                  <c:v>0</c:v>
                </c:pt>
                <c:pt idx="6267">
                  <c:v>0</c:v>
                </c:pt>
                <c:pt idx="6268">
                  <c:v>0</c:v>
                </c:pt>
                <c:pt idx="6269">
                  <c:v>0.8</c:v>
                </c:pt>
                <c:pt idx="6270">
                  <c:v>3.4</c:v>
                </c:pt>
                <c:pt idx="6271">
                  <c:v>6</c:v>
                </c:pt>
                <c:pt idx="6272">
                  <c:v>9.5</c:v>
                </c:pt>
                <c:pt idx="6273">
                  <c:v>10</c:v>
                </c:pt>
                <c:pt idx="6274">
                  <c:v>6.1</c:v>
                </c:pt>
                <c:pt idx="6275">
                  <c:v>1.2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0.2</c:v>
                </c:pt>
                <c:pt idx="6286">
                  <c:v>2.1</c:v>
                </c:pt>
                <c:pt idx="6287">
                  <c:v>6</c:v>
                </c:pt>
                <c:pt idx="6288">
                  <c:v>8.6</c:v>
                </c:pt>
                <c:pt idx="6289">
                  <c:v>11.5</c:v>
                </c:pt>
                <c:pt idx="6290">
                  <c:v>13.6</c:v>
                </c:pt>
                <c:pt idx="6291">
                  <c:v>13.2</c:v>
                </c:pt>
                <c:pt idx="6292">
                  <c:v>8.5</c:v>
                </c:pt>
                <c:pt idx="6293">
                  <c:v>2.5</c:v>
                </c:pt>
                <c:pt idx="6294">
                  <c:v>0.3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1</c:v>
                </c:pt>
                <c:pt idx="6306">
                  <c:v>3.9</c:v>
                </c:pt>
                <c:pt idx="6307">
                  <c:v>7.4</c:v>
                </c:pt>
                <c:pt idx="6308">
                  <c:v>9</c:v>
                </c:pt>
                <c:pt idx="6309">
                  <c:v>11</c:v>
                </c:pt>
                <c:pt idx="6310">
                  <c:v>12.7</c:v>
                </c:pt>
                <c:pt idx="6311">
                  <c:v>13.8</c:v>
                </c:pt>
                <c:pt idx="6312">
                  <c:v>14.7</c:v>
                </c:pt>
                <c:pt idx="6313">
                  <c:v>14.4</c:v>
                </c:pt>
                <c:pt idx="6314">
                  <c:v>13</c:v>
                </c:pt>
                <c:pt idx="6315">
                  <c:v>11.2</c:v>
                </c:pt>
                <c:pt idx="6316">
                  <c:v>10.3</c:v>
                </c:pt>
                <c:pt idx="6317">
                  <c:v>11.2</c:v>
                </c:pt>
                <c:pt idx="6318">
                  <c:v>12.2</c:v>
                </c:pt>
                <c:pt idx="6319">
                  <c:v>13</c:v>
                </c:pt>
                <c:pt idx="6320">
                  <c:v>14</c:v>
                </c:pt>
                <c:pt idx="6321">
                  <c:v>14.8</c:v>
                </c:pt>
                <c:pt idx="6322">
                  <c:v>15</c:v>
                </c:pt>
                <c:pt idx="6323">
                  <c:v>10.9</c:v>
                </c:pt>
                <c:pt idx="6324">
                  <c:v>4.0999999999999996</c:v>
                </c:pt>
                <c:pt idx="6325">
                  <c:v>0.5</c:v>
                </c:pt>
                <c:pt idx="6326">
                  <c:v>0</c:v>
                </c:pt>
                <c:pt idx="6327">
                  <c:v>0.3</c:v>
                </c:pt>
                <c:pt idx="6328">
                  <c:v>0.8</c:v>
                </c:pt>
                <c:pt idx="6329">
                  <c:v>0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0.7</c:v>
                </c:pt>
                <c:pt idx="6335">
                  <c:v>2.8</c:v>
                </c:pt>
                <c:pt idx="6336">
                  <c:v>5.5</c:v>
                </c:pt>
                <c:pt idx="6337">
                  <c:v>8.6999999999999993</c:v>
                </c:pt>
                <c:pt idx="6338">
                  <c:v>12</c:v>
                </c:pt>
                <c:pt idx="6339">
                  <c:v>14.4</c:v>
                </c:pt>
                <c:pt idx="6340">
                  <c:v>16.2</c:v>
                </c:pt>
                <c:pt idx="6341">
                  <c:v>16.8</c:v>
                </c:pt>
                <c:pt idx="6342">
                  <c:v>15.9</c:v>
                </c:pt>
                <c:pt idx="6343">
                  <c:v>14.5</c:v>
                </c:pt>
                <c:pt idx="6344">
                  <c:v>9.4</c:v>
                </c:pt>
                <c:pt idx="6345">
                  <c:v>4.0999999999999996</c:v>
                </c:pt>
                <c:pt idx="6346">
                  <c:v>0.1</c:v>
                </c:pt>
                <c:pt idx="6347">
                  <c:v>0</c:v>
                </c:pt>
                <c:pt idx="6348">
                  <c:v>0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0.1</c:v>
                </c:pt>
                <c:pt idx="6361">
                  <c:v>3</c:v>
                </c:pt>
                <c:pt idx="6362">
                  <c:v>5.5</c:v>
                </c:pt>
                <c:pt idx="6363">
                  <c:v>9.3000000000000007</c:v>
                </c:pt>
                <c:pt idx="6364">
                  <c:v>11.4</c:v>
                </c:pt>
                <c:pt idx="6365">
                  <c:v>11.4</c:v>
                </c:pt>
                <c:pt idx="6366">
                  <c:v>7.9</c:v>
                </c:pt>
                <c:pt idx="6367">
                  <c:v>2.9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1</c:v>
                </c:pt>
                <c:pt idx="6380">
                  <c:v>3.9</c:v>
                </c:pt>
                <c:pt idx="6381">
                  <c:v>7.5</c:v>
                </c:pt>
                <c:pt idx="6382">
                  <c:v>10.1</c:v>
                </c:pt>
                <c:pt idx="6383">
                  <c:v>13</c:v>
                </c:pt>
                <c:pt idx="6384">
                  <c:v>15.5</c:v>
                </c:pt>
                <c:pt idx="6385">
                  <c:v>18.399999999999999</c:v>
                </c:pt>
                <c:pt idx="6386">
                  <c:v>19</c:v>
                </c:pt>
                <c:pt idx="6387">
                  <c:v>19</c:v>
                </c:pt>
                <c:pt idx="6388">
                  <c:v>18.5</c:v>
                </c:pt>
                <c:pt idx="6389">
                  <c:v>18</c:v>
                </c:pt>
                <c:pt idx="6390">
                  <c:v>16.8</c:v>
                </c:pt>
                <c:pt idx="6391">
                  <c:v>12</c:v>
                </c:pt>
                <c:pt idx="6392">
                  <c:v>4.8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0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1.8</c:v>
                </c:pt>
                <c:pt idx="6417">
                  <c:v>5.0999999999999996</c:v>
                </c:pt>
                <c:pt idx="6418">
                  <c:v>8.1</c:v>
                </c:pt>
                <c:pt idx="6419">
                  <c:v>10.8</c:v>
                </c:pt>
                <c:pt idx="6420">
                  <c:v>13</c:v>
                </c:pt>
                <c:pt idx="6421">
                  <c:v>15.3</c:v>
                </c:pt>
                <c:pt idx="6422">
                  <c:v>17.3</c:v>
                </c:pt>
                <c:pt idx="6423">
                  <c:v>17.7</c:v>
                </c:pt>
                <c:pt idx="6424">
                  <c:v>16.3</c:v>
                </c:pt>
                <c:pt idx="6425">
                  <c:v>10.3</c:v>
                </c:pt>
                <c:pt idx="6426">
                  <c:v>4.5</c:v>
                </c:pt>
                <c:pt idx="6427">
                  <c:v>1.3</c:v>
                </c:pt>
                <c:pt idx="6428">
                  <c:v>0.2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0.2</c:v>
                </c:pt>
                <c:pt idx="6436">
                  <c:v>2.4</c:v>
                </c:pt>
                <c:pt idx="6437">
                  <c:v>5.7</c:v>
                </c:pt>
                <c:pt idx="6438">
                  <c:v>8.6999999999999993</c:v>
                </c:pt>
                <c:pt idx="6439">
                  <c:v>8.1999999999999993</c:v>
                </c:pt>
                <c:pt idx="6440">
                  <c:v>3.7</c:v>
                </c:pt>
                <c:pt idx="6441">
                  <c:v>0.6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0.4</c:v>
                </c:pt>
                <c:pt idx="6450">
                  <c:v>1.8</c:v>
                </c:pt>
                <c:pt idx="6451">
                  <c:v>4.5</c:v>
                </c:pt>
                <c:pt idx="6452">
                  <c:v>8.3000000000000007</c:v>
                </c:pt>
                <c:pt idx="6453">
                  <c:v>11.3</c:v>
                </c:pt>
                <c:pt idx="6454">
                  <c:v>12</c:v>
                </c:pt>
                <c:pt idx="6455">
                  <c:v>12.1</c:v>
                </c:pt>
                <c:pt idx="6456">
                  <c:v>12.9</c:v>
                </c:pt>
                <c:pt idx="6457">
                  <c:v>13.9</c:v>
                </c:pt>
                <c:pt idx="6458">
                  <c:v>14.8</c:v>
                </c:pt>
                <c:pt idx="6459">
                  <c:v>16.399999999999999</c:v>
                </c:pt>
                <c:pt idx="6460">
                  <c:v>17</c:v>
                </c:pt>
                <c:pt idx="6461">
                  <c:v>17</c:v>
                </c:pt>
                <c:pt idx="6462">
                  <c:v>14.9</c:v>
                </c:pt>
                <c:pt idx="6463">
                  <c:v>9.5</c:v>
                </c:pt>
                <c:pt idx="6464">
                  <c:v>3.1</c:v>
                </c:pt>
                <c:pt idx="6465">
                  <c:v>0.7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1.8</c:v>
                </c:pt>
                <c:pt idx="6477">
                  <c:v>4.7</c:v>
                </c:pt>
                <c:pt idx="6478">
                  <c:v>8.3000000000000007</c:v>
                </c:pt>
                <c:pt idx="6479">
                  <c:v>11.4</c:v>
                </c:pt>
                <c:pt idx="6480">
                  <c:v>13.4</c:v>
                </c:pt>
                <c:pt idx="6481">
                  <c:v>13.4</c:v>
                </c:pt>
                <c:pt idx="6482">
                  <c:v>9.4</c:v>
                </c:pt>
                <c:pt idx="6483">
                  <c:v>3.9</c:v>
                </c:pt>
                <c:pt idx="6484">
                  <c:v>0.7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1.8</c:v>
                </c:pt>
                <c:pt idx="6493">
                  <c:v>5</c:v>
                </c:pt>
                <c:pt idx="6494">
                  <c:v>8.1999999999999993</c:v>
                </c:pt>
                <c:pt idx="6495">
                  <c:v>11</c:v>
                </c:pt>
                <c:pt idx="6496">
                  <c:v>13</c:v>
                </c:pt>
                <c:pt idx="6497">
                  <c:v>11.9</c:v>
                </c:pt>
                <c:pt idx="6498">
                  <c:v>6.9</c:v>
                </c:pt>
                <c:pt idx="6499">
                  <c:v>1</c:v>
                </c:pt>
                <c:pt idx="6500">
                  <c:v>0.2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0.5</c:v>
                </c:pt>
                <c:pt idx="6508">
                  <c:v>2.4</c:v>
                </c:pt>
                <c:pt idx="6509">
                  <c:v>5.6</c:v>
                </c:pt>
                <c:pt idx="6510">
                  <c:v>9.1999999999999993</c:v>
                </c:pt>
                <c:pt idx="6511">
                  <c:v>12.1</c:v>
                </c:pt>
                <c:pt idx="6512">
                  <c:v>14.6</c:v>
                </c:pt>
                <c:pt idx="6513">
                  <c:v>16.600000000000001</c:v>
                </c:pt>
                <c:pt idx="6514">
                  <c:v>17.7</c:v>
                </c:pt>
                <c:pt idx="6515">
                  <c:v>16.600000000000001</c:v>
                </c:pt>
                <c:pt idx="6516">
                  <c:v>13.8</c:v>
                </c:pt>
                <c:pt idx="6517">
                  <c:v>7.9</c:v>
                </c:pt>
                <c:pt idx="6518">
                  <c:v>2</c:v>
                </c:pt>
                <c:pt idx="6519">
                  <c:v>0.3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0.4</c:v>
                </c:pt>
                <c:pt idx="6536">
                  <c:v>0.7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2.5</c:v>
                </c:pt>
                <c:pt idx="6542">
                  <c:v>6.3</c:v>
                </c:pt>
                <c:pt idx="6543">
                  <c:v>9.6999999999999993</c:v>
                </c:pt>
                <c:pt idx="6544">
                  <c:v>12.2</c:v>
                </c:pt>
                <c:pt idx="6545">
                  <c:v>14</c:v>
                </c:pt>
                <c:pt idx="6546">
                  <c:v>15</c:v>
                </c:pt>
                <c:pt idx="6547">
                  <c:v>14</c:v>
                </c:pt>
                <c:pt idx="6548">
                  <c:v>10.9</c:v>
                </c:pt>
                <c:pt idx="6549">
                  <c:v>6.1</c:v>
                </c:pt>
                <c:pt idx="6550">
                  <c:v>2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0.6</c:v>
                </c:pt>
                <c:pt idx="6564">
                  <c:v>2.5</c:v>
                </c:pt>
                <c:pt idx="6565">
                  <c:v>5.7</c:v>
                </c:pt>
                <c:pt idx="6566">
                  <c:v>8.6999999999999993</c:v>
                </c:pt>
                <c:pt idx="6567">
                  <c:v>9.6</c:v>
                </c:pt>
                <c:pt idx="6568">
                  <c:v>6.8</c:v>
                </c:pt>
                <c:pt idx="6569">
                  <c:v>1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2.4</c:v>
                </c:pt>
                <c:pt idx="6584">
                  <c:v>5.7</c:v>
                </c:pt>
                <c:pt idx="6585">
                  <c:v>8.8000000000000007</c:v>
                </c:pt>
                <c:pt idx="6586">
                  <c:v>11.5</c:v>
                </c:pt>
                <c:pt idx="6587">
                  <c:v>13.8</c:v>
                </c:pt>
                <c:pt idx="6588">
                  <c:v>15.3</c:v>
                </c:pt>
                <c:pt idx="6589">
                  <c:v>16.2</c:v>
                </c:pt>
                <c:pt idx="6590">
                  <c:v>16.8</c:v>
                </c:pt>
                <c:pt idx="6591">
                  <c:v>15.9</c:v>
                </c:pt>
                <c:pt idx="6592">
                  <c:v>10.9</c:v>
                </c:pt>
                <c:pt idx="6593">
                  <c:v>5.9</c:v>
                </c:pt>
                <c:pt idx="6594">
                  <c:v>0.9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0.4</c:v>
                </c:pt>
                <c:pt idx="6601">
                  <c:v>2.7</c:v>
                </c:pt>
                <c:pt idx="6602">
                  <c:v>6.1</c:v>
                </c:pt>
                <c:pt idx="6603">
                  <c:v>9</c:v>
                </c:pt>
                <c:pt idx="6604">
                  <c:v>11.5</c:v>
                </c:pt>
                <c:pt idx="6605">
                  <c:v>12</c:v>
                </c:pt>
                <c:pt idx="6606">
                  <c:v>9.3000000000000007</c:v>
                </c:pt>
                <c:pt idx="6607">
                  <c:v>3.1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0.8</c:v>
                </c:pt>
                <c:pt idx="6626">
                  <c:v>1.7</c:v>
                </c:pt>
                <c:pt idx="6627">
                  <c:v>2.7</c:v>
                </c:pt>
                <c:pt idx="6628">
                  <c:v>3</c:v>
                </c:pt>
                <c:pt idx="6629">
                  <c:v>3</c:v>
                </c:pt>
                <c:pt idx="6630">
                  <c:v>3.4</c:v>
                </c:pt>
                <c:pt idx="6631">
                  <c:v>4</c:v>
                </c:pt>
                <c:pt idx="6632">
                  <c:v>4</c:v>
                </c:pt>
                <c:pt idx="6633">
                  <c:v>4.2</c:v>
                </c:pt>
                <c:pt idx="6634">
                  <c:v>6.2</c:v>
                </c:pt>
                <c:pt idx="6635">
                  <c:v>7.9</c:v>
                </c:pt>
                <c:pt idx="6636">
                  <c:v>9.8000000000000007</c:v>
                </c:pt>
                <c:pt idx="6637">
                  <c:v>10.8</c:v>
                </c:pt>
                <c:pt idx="6638">
                  <c:v>11</c:v>
                </c:pt>
                <c:pt idx="6639">
                  <c:v>11</c:v>
                </c:pt>
                <c:pt idx="6640">
                  <c:v>11</c:v>
                </c:pt>
                <c:pt idx="6641">
                  <c:v>11.5</c:v>
                </c:pt>
                <c:pt idx="6642">
                  <c:v>12</c:v>
                </c:pt>
                <c:pt idx="6643">
                  <c:v>11.2</c:v>
                </c:pt>
                <c:pt idx="6644">
                  <c:v>8.4</c:v>
                </c:pt>
                <c:pt idx="6645">
                  <c:v>4.9000000000000004</c:v>
                </c:pt>
                <c:pt idx="6646">
                  <c:v>2.7</c:v>
                </c:pt>
                <c:pt idx="6647">
                  <c:v>1.7</c:v>
                </c:pt>
                <c:pt idx="6648">
                  <c:v>0.7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1.8</c:v>
                </c:pt>
                <c:pt idx="6678">
                  <c:v>3.5</c:v>
                </c:pt>
                <c:pt idx="6679">
                  <c:v>4.7</c:v>
                </c:pt>
                <c:pt idx="6680">
                  <c:v>5</c:v>
                </c:pt>
                <c:pt idx="6681">
                  <c:v>5</c:v>
                </c:pt>
                <c:pt idx="6682">
                  <c:v>6.3</c:v>
                </c:pt>
                <c:pt idx="6683">
                  <c:v>7.6</c:v>
                </c:pt>
                <c:pt idx="6684">
                  <c:v>6.3</c:v>
                </c:pt>
                <c:pt idx="6685">
                  <c:v>3.5</c:v>
                </c:pt>
                <c:pt idx="6686">
                  <c:v>1.5</c:v>
                </c:pt>
                <c:pt idx="6687">
                  <c:v>0.5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1.6</c:v>
                </c:pt>
                <c:pt idx="6700">
                  <c:v>4.7</c:v>
                </c:pt>
                <c:pt idx="6701">
                  <c:v>6.6</c:v>
                </c:pt>
                <c:pt idx="6702">
                  <c:v>8.5</c:v>
                </c:pt>
                <c:pt idx="6703">
                  <c:v>10.8</c:v>
                </c:pt>
                <c:pt idx="6704">
                  <c:v>12.7</c:v>
                </c:pt>
                <c:pt idx="6705">
                  <c:v>14.4</c:v>
                </c:pt>
                <c:pt idx="6706">
                  <c:v>16</c:v>
                </c:pt>
                <c:pt idx="6707">
                  <c:v>16</c:v>
                </c:pt>
                <c:pt idx="6708">
                  <c:v>17</c:v>
                </c:pt>
                <c:pt idx="6709">
                  <c:v>17.8</c:v>
                </c:pt>
                <c:pt idx="6710">
                  <c:v>18</c:v>
                </c:pt>
                <c:pt idx="6711">
                  <c:v>18</c:v>
                </c:pt>
                <c:pt idx="6712">
                  <c:v>18</c:v>
                </c:pt>
                <c:pt idx="6713">
                  <c:v>16.5</c:v>
                </c:pt>
                <c:pt idx="6714">
                  <c:v>11.7</c:v>
                </c:pt>
                <c:pt idx="6715">
                  <c:v>5.6</c:v>
                </c:pt>
                <c:pt idx="6716">
                  <c:v>2.4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0.9</c:v>
                </c:pt>
                <c:pt idx="6729">
                  <c:v>2.8</c:v>
                </c:pt>
                <c:pt idx="6730">
                  <c:v>4.8</c:v>
                </c:pt>
                <c:pt idx="6731">
                  <c:v>6.7</c:v>
                </c:pt>
                <c:pt idx="6732">
                  <c:v>8.3000000000000007</c:v>
                </c:pt>
                <c:pt idx="6733">
                  <c:v>8.1</c:v>
                </c:pt>
                <c:pt idx="6734">
                  <c:v>4.9000000000000004</c:v>
                </c:pt>
                <c:pt idx="6735">
                  <c:v>1.6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2.5</c:v>
                </c:pt>
                <c:pt idx="6751">
                  <c:v>6.3</c:v>
                </c:pt>
                <c:pt idx="6752">
                  <c:v>8.4</c:v>
                </c:pt>
                <c:pt idx="6753">
                  <c:v>10.8</c:v>
                </c:pt>
                <c:pt idx="6754">
                  <c:v>13</c:v>
                </c:pt>
                <c:pt idx="6755">
                  <c:v>14</c:v>
                </c:pt>
                <c:pt idx="6756">
                  <c:v>13.7</c:v>
                </c:pt>
                <c:pt idx="6757">
                  <c:v>12.6</c:v>
                </c:pt>
                <c:pt idx="6758">
                  <c:v>10.1</c:v>
                </c:pt>
                <c:pt idx="6759">
                  <c:v>5.9</c:v>
                </c:pt>
                <c:pt idx="6760">
                  <c:v>2</c:v>
                </c:pt>
                <c:pt idx="6761">
                  <c:v>0.3</c:v>
                </c:pt>
                <c:pt idx="6762">
                  <c:v>0</c:v>
                </c:pt>
                <c:pt idx="6763">
                  <c:v>0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1.6</c:v>
                </c:pt>
                <c:pt idx="6774">
                  <c:v>4.7</c:v>
                </c:pt>
                <c:pt idx="6775">
                  <c:v>7.8</c:v>
                </c:pt>
                <c:pt idx="6776">
                  <c:v>10</c:v>
                </c:pt>
                <c:pt idx="6777">
                  <c:v>10.6</c:v>
                </c:pt>
                <c:pt idx="6778">
                  <c:v>7.9</c:v>
                </c:pt>
                <c:pt idx="6779">
                  <c:v>3.4</c:v>
                </c:pt>
                <c:pt idx="6780">
                  <c:v>0.8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0.8</c:v>
                </c:pt>
                <c:pt idx="6794">
                  <c:v>3.7</c:v>
                </c:pt>
                <c:pt idx="6795">
                  <c:v>7.4</c:v>
                </c:pt>
                <c:pt idx="6796">
                  <c:v>8.5</c:v>
                </c:pt>
                <c:pt idx="6797">
                  <c:v>5.5</c:v>
                </c:pt>
                <c:pt idx="6798">
                  <c:v>0.9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0.2</c:v>
                </c:pt>
                <c:pt idx="6811">
                  <c:v>1.1000000000000001</c:v>
                </c:pt>
                <c:pt idx="6812">
                  <c:v>5</c:v>
                </c:pt>
                <c:pt idx="6813">
                  <c:v>7.5</c:v>
                </c:pt>
                <c:pt idx="6814">
                  <c:v>10.5</c:v>
                </c:pt>
                <c:pt idx="6815">
                  <c:v>9.4</c:v>
                </c:pt>
                <c:pt idx="6816">
                  <c:v>7.5</c:v>
                </c:pt>
                <c:pt idx="6817">
                  <c:v>6.3</c:v>
                </c:pt>
                <c:pt idx="6818">
                  <c:v>6</c:v>
                </c:pt>
                <c:pt idx="6819">
                  <c:v>6</c:v>
                </c:pt>
                <c:pt idx="6820">
                  <c:v>4.7</c:v>
                </c:pt>
                <c:pt idx="6821">
                  <c:v>2</c:v>
                </c:pt>
                <c:pt idx="6822">
                  <c:v>0.4</c:v>
                </c:pt>
                <c:pt idx="6823">
                  <c:v>1.2</c:v>
                </c:pt>
                <c:pt idx="6824">
                  <c:v>3.2</c:v>
                </c:pt>
                <c:pt idx="6825">
                  <c:v>4.5</c:v>
                </c:pt>
                <c:pt idx="6826">
                  <c:v>5.5</c:v>
                </c:pt>
                <c:pt idx="6827">
                  <c:v>5.5</c:v>
                </c:pt>
                <c:pt idx="6828">
                  <c:v>3.3</c:v>
                </c:pt>
                <c:pt idx="6829">
                  <c:v>0.6</c:v>
                </c:pt>
                <c:pt idx="6830">
                  <c:v>0.8</c:v>
                </c:pt>
                <c:pt idx="6831">
                  <c:v>3.4</c:v>
                </c:pt>
                <c:pt idx="6832">
                  <c:v>6.6</c:v>
                </c:pt>
                <c:pt idx="6833">
                  <c:v>8.3000000000000007</c:v>
                </c:pt>
                <c:pt idx="6834">
                  <c:v>9.3000000000000007</c:v>
                </c:pt>
                <c:pt idx="6835">
                  <c:v>10.4</c:v>
                </c:pt>
                <c:pt idx="6836">
                  <c:v>12.4</c:v>
                </c:pt>
                <c:pt idx="6837">
                  <c:v>14.2</c:v>
                </c:pt>
                <c:pt idx="6838">
                  <c:v>14.9</c:v>
                </c:pt>
                <c:pt idx="6839">
                  <c:v>13.6</c:v>
                </c:pt>
                <c:pt idx="6840">
                  <c:v>9.4</c:v>
                </c:pt>
                <c:pt idx="6841">
                  <c:v>3.9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1</c:v>
                </c:pt>
                <c:pt idx="6854">
                  <c:v>4.4000000000000004</c:v>
                </c:pt>
                <c:pt idx="6855">
                  <c:v>7.4</c:v>
                </c:pt>
                <c:pt idx="6856">
                  <c:v>6.6</c:v>
                </c:pt>
                <c:pt idx="6857">
                  <c:v>2.9</c:v>
                </c:pt>
                <c:pt idx="6858">
                  <c:v>0.5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0.6</c:v>
                </c:pt>
                <c:pt idx="6869">
                  <c:v>3.1</c:v>
                </c:pt>
                <c:pt idx="6870">
                  <c:v>6.7</c:v>
                </c:pt>
                <c:pt idx="6871">
                  <c:v>10</c:v>
                </c:pt>
                <c:pt idx="6872">
                  <c:v>12.2</c:v>
                </c:pt>
                <c:pt idx="6873">
                  <c:v>12.3</c:v>
                </c:pt>
                <c:pt idx="6874">
                  <c:v>8.9</c:v>
                </c:pt>
                <c:pt idx="6875">
                  <c:v>3</c:v>
                </c:pt>
                <c:pt idx="6876">
                  <c:v>0.5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1.7</c:v>
                </c:pt>
                <c:pt idx="6888">
                  <c:v>4.4000000000000004</c:v>
                </c:pt>
                <c:pt idx="6889">
                  <c:v>7.7</c:v>
                </c:pt>
                <c:pt idx="6890">
                  <c:v>10.8</c:v>
                </c:pt>
                <c:pt idx="6891">
                  <c:v>12.5</c:v>
                </c:pt>
                <c:pt idx="6892">
                  <c:v>10.5</c:v>
                </c:pt>
                <c:pt idx="6893">
                  <c:v>4.9000000000000004</c:v>
                </c:pt>
                <c:pt idx="6894">
                  <c:v>0.8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0.2</c:v>
                </c:pt>
                <c:pt idx="6906">
                  <c:v>1.6</c:v>
                </c:pt>
                <c:pt idx="6907">
                  <c:v>4.8</c:v>
                </c:pt>
                <c:pt idx="6908">
                  <c:v>8.5</c:v>
                </c:pt>
                <c:pt idx="6909">
                  <c:v>12.2</c:v>
                </c:pt>
                <c:pt idx="6910">
                  <c:v>14.1</c:v>
                </c:pt>
                <c:pt idx="6911">
                  <c:v>15</c:v>
                </c:pt>
                <c:pt idx="6912">
                  <c:v>13.9</c:v>
                </c:pt>
                <c:pt idx="6913">
                  <c:v>9</c:v>
                </c:pt>
                <c:pt idx="6914">
                  <c:v>4.4000000000000004</c:v>
                </c:pt>
                <c:pt idx="6915">
                  <c:v>0.4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0.8</c:v>
                </c:pt>
                <c:pt idx="6930">
                  <c:v>3</c:v>
                </c:pt>
                <c:pt idx="6931">
                  <c:v>4</c:v>
                </c:pt>
                <c:pt idx="6932">
                  <c:v>1.9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0.6</c:v>
                </c:pt>
                <c:pt idx="6943">
                  <c:v>2.5</c:v>
                </c:pt>
                <c:pt idx="6944">
                  <c:v>5.7</c:v>
                </c:pt>
                <c:pt idx="6945">
                  <c:v>9</c:v>
                </c:pt>
                <c:pt idx="6946">
                  <c:v>11.6</c:v>
                </c:pt>
                <c:pt idx="6947">
                  <c:v>14.2</c:v>
                </c:pt>
                <c:pt idx="6948">
                  <c:v>15</c:v>
                </c:pt>
                <c:pt idx="6949">
                  <c:v>12.9</c:v>
                </c:pt>
                <c:pt idx="6950">
                  <c:v>6.2</c:v>
                </c:pt>
                <c:pt idx="6951">
                  <c:v>1.7</c:v>
                </c:pt>
                <c:pt idx="6952">
                  <c:v>0.3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0</c:v>
                </c:pt>
                <c:pt idx="6963">
                  <c:v>0.3</c:v>
                </c:pt>
                <c:pt idx="6964">
                  <c:v>1.8</c:v>
                </c:pt>
                <c:pt idx="6965">
                  <c:v>4.9000000000000004</c:v>
                </c:pt>
                <c:pt idx="6966">
                  <c:v>8.5</c:v>
                </c:pt>
                <c:pt idx="6967">
                  <c:v>11</c:v>
                </c:pt>
                <c:pt idx="6968">
                  <c:v>10.9</c:v>
                </c:pt>
                <c:pt idx="6969">
                  <c:v>5.0999999999999996</c:v>
                </c:pt>
                <c:pt idx="6970">
                  <c:v>0.7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1.4</c:v>
                </c:pt>
                <c:pt idx="6983">
                  <c:v>4.5</c:v>
                </c:pt>
                <c:pt idx="6984">
                  <c:v>7.5</c:v>
                </c:pt>
                <c:pt idx="6985">
                  <c:v>9</c:v>
                </c:pt>
                <c:pt idx="6986">
                  <c:v>7.3</c:v>
                </c:pt>
                <c:pt idx="6987">
                  <c:v>3.3</c:v>
                </c:pt>
                <c:pt idx="6988">
                  <c:v>0.8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1.4</c:v>
                </c:pt>
                <c:pt idx="7007">
                  <c:v>2</c:v>
                </c:pt>
                <c:pt idx="7008">
                  <c:v>1.4</c:v>
                </c:pt>
                <c:pt idx="7009">
                  <c:v>0.4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0.4</c:v>
                </c:pt>
                <c:pt idx="7027">
                  <c:v>2.4</c:v>
                </c:pt>
                <c:pt idx="7028">
                  <c:v>5.7</c:v>
                </c:pt>
                <c:pt idx="7029">
                  <c:v>8.4</c:v>
                </c:pt>
                <c:pt idx="7030">
                  <c:v>10</c:v>
                </c:pt>
                <c:pt idx="7031">
                  <c:v>9.9</c:v>
                </c:pt>
                <c:pt idx="7032">
                  <c:v>5.8</c:v>
                </c:pt>
                <c:pt idx="7033">
                  <c:v>0.9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1.4</c:v>
                </c:pt>
                <c:pt idx="7046">
                  <c:v>3.8</c:v>
                </c:pt>
                <c:pt idx="7047">
                  <c:v>5.5</c:v>
                </c:pt>
                <c:pt idx="7048">
                  <c:v>4.3</c:v>
                </c:pt>
                <c:pt idx="7049">
                  <c:v>1.3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1.5</c:v>
                </c:pt>
                <c:pt idx="7059">
                  <c:v>4.7</c:v>
                </c:pt>
                <c:pt idx="7060">
                  <c:v>7.8</c:v>
                </c:pt>
                <c:pt idx="7061">
                  <c:v>8.3000000000000007</c:v>
                </c:pt>
                <c:pt idx="7062">
                  <c:v>7.3</c:v>
                </c:pt>
                <c:pt idx="7063">
                  <c:v>8.6</c:v>
                </c:pt>
                <c:pt idx="7064">
                  <c:v>10.8</c:v>
                </c:pt>
                <c:pt idx="7065">
                  <c:v>13.4</c:v>
                </c:pt>
                <c:pt idx="7066">
                  <c:v>15.4</c:v>
                </c:pt>
                <c:pt idx="7067">
                  <c:v>17.399999999999999</c:v>
                </c:pt>
                <c:pt idx="7068">
                  <c:v>19.100000000000001</c:v>
                </c:pt>
                <c:pt idx="7069">
                  <c:v>19.7</c:v>
                </c:pt>
                <c:pt idx="7070">
                  <c:v>16.600000000000001</c:v>
                </c:pt>
                <c:pt idx="7071">
                  <c:v>13</c:v>
                </c:pt>
                <c:pt idx="7072">
                  <c:v>12</c:v>
                </c:pt>
                <c:pt idx="7073">
                  <c:v>12.8</c:v>
                </c:pt>
                <c:pt idx="7074">
                  <c:v>13.8</c:v>
                </c:pt>
                <c:pt idx="7075">
                  <c:v>15.4</c:v>
                </c:pt>
                <c:pt idx="7076">
                  <c:v>15.4</c:v>
                </c:pt>
                <c:pt idx="7077">
                  <c:v>10.9</c:v>
                </c:pt>
                <c:pt idx="7078">
                  <c:v>4.5</c:v>
                </c:pt>
                <c:pt idx="7079">
                  <c:v>0.7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0.6</c:v>
                </c:pt>
                <c:pt idx="7088">
                  <c:v>2.5</c:v>
                </c:pt>
                <c:pt idx="7089">
                  <c:v>5.3</c:v>
                </c:pt>
                <c:pt idx="7090">
                  <c:v>8.4</c:v>
                </c:pt>
                <c:pt idx="7091">
                  <c:v>11.7</c:v>
                </c:pt>
                <c:pt idx="7092">
                  <c:v>13.6</c:v>
                </c:pt>
                <c:pt idx="7093">
                  <c:v>11.9</c:v>
                </c:pt>
                <c:pt idx="7094">
                  <c:v>5</c:v>
                </c:pt>
                <c:pt idx="7095">
                  <c:v>0.8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0.4</c:v>
                </c:pt>
                <c:pt idx="7104">
                  <c:v>2.1</c:v>
                </c:pt>
                <c:pt idx="7105">
                  <c:v>5</c:v>
                </c:pt>
                <c:pt idx="7106">
                  <c:v>8.4</c:v>
                </c:pt>
                <c:pt idx="7107">
                  <c:v>11.4</c:v>
                </c:pt>
                <c:pt idx="7108">
                  <c:v>13.4</c:v>
                </c:pt>
                <c:pt idx="7109">
                  <c:v>14</c:v>
                </c:pt>
                <c:pt idx="7110">
                  <c:v>11.4</c:v>
                </c:pt>
                <c:pt idx="7111">
                  <c:v>6.5</c:v>
                </c:pt>
                <c:pt idx="7112">
                  <c:v>2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0.4</c:v>
                </c:pt>
                <c:pt idx="7123">
                  <c:v>2.4</c:v>
                </c:pt>
                <c:pt idx="7124">
                  <c:v>5.9</c:v>
                </c:pt>
                <c:pt idx="7125">
                  <c:v>9.1999999999999993</c:v>
                </c:pt>
                <c:pt idx="7126">
                  <c:v>10</c:v>
                </c:pt>
                <c:pt idx="7127">
                  <c:v>9.9</c:v>
                </c:pt>
                <c:pt idx="7128">
                  <c:v>4.0999999999999996</c:v>
                </c:pt>
                <c:pt idx="7129">
                  <c:v>0.6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</c:v>
                </c:pt>
                <c:pt idx="7136">
                  <c:v>0</c:v>
                </c:pt>
                <c:pt idx="7137">
                  <c:v>0</c:v>
                </c:pt>
                <c:pt idx="7138">
                  <c:v>0</c:v>
                </c:pt>
                <c:pt idx="7139">
                  <c:v>0.3</c:v>
                </c:pt>
                <c:pt idx="7140">
                  <c:v>3.4</c:v>
                </c:pt>
                <c:pt idx="7141">
                  <c:v>6.9</c:v>
                </c:pt>
                <c:pt idx="7142">
                  <c:v>9</c:v>
                </c:pt>
                <c:pt idx="7143">
                  <c:v>6.1</c:v>
                </c:pt>
                <c:pt idx="7144">
                  <c:v>1.4</c:v>
                </c:pt>
                <c:pt idx="7145">
                  <c:v>0.1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0.8</c:v>
                </c:pt>
                <c:pt idx="7159">
                  <c:v>3.4</c:v>
                </c:pt>
                <c:pt idx="7160">
                  <c:v>6</c:v>
                </c:pt>
                <c:pt idx="7161">
                  <c:v>8.8000000000000007</c:v>
                </c:pt>
                <c:pt idx="7162">
                  <c:v>10.5</c:v>
                </c:pt>
                <c:pt idx="7163">
                  <c:v>10.6</c:v>
                </c:pt>
                <c:pt idx="7164">
                  <c:v>7.9</c:v>
                </c:pt>
                <c:pt idx="7165">
                  <c:v>3.1</c:v>
                </c:pt>
                <c:pt idx="7166">
                  <c:v>0</c:v>
                </c:pt>
                <c:pt idx="7167">
                  <c:v>0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0.7</c:v>
                </c:pt>
                <c:pt idx="7172">
                  <c:v>0.4</c:v>
                </c:pt>
                <c:pt idx="7173">
                  <c:v>0</c:v>
                </c:pt>
                <c:pt idx="7174">
                  <c:v>0</c:v>
                </c:pt>
                <c:pt idx="7175">
                  <c:v>0.4</c:v>
                </c:pt>
                <c:pt idx="7176">
                  <c:v>2.1</c:v>
                </c:pt>
                <c:pt idx="7177">
                  <c:v>5.2</c:v>
                </c:pt>
                <c:pt idx="7178">
                  <c:v>8.6</c:v>
                </c:pt>
                <c:pt idx="7179">
                  <c:v>10.8</c:v>
                </c:pt>
                <c:pt idx="7180">
                  <c:v>13.4</c:v>
                </c:pt>
                <c:pt idx="7181">
                  <c:v>15.2</c:v>
                </c:pt>
                <c:pt idx="7182">
                  <c:v>16.399999999999999</c:v>
                </c:pt>
                <c:pt idx="7183">
                  <c:v>18</c:v>
                </c:pt>
                <c:pt idx="7184">
                  <c:v>17.899999999999999</c:v>
                </c:pt>
                <c:pt idx="7185">
                  <c:v>16.8</c:v>
                </c:pt>
                <c:pt idx="7186">
                  <c:v>15</c:v>
                </c:pt>
                <c:pt idx="7187">
                  <c:v>11</c:v>
                </c:pt>
                <c:pt idx="7188">
                  <c:v>5</c:v>
                </c:pt>
                <c:pt idx="7189">
                  <c:v>1.3</c:v>
                </c:pt>
                <c:pt idx="7190">
                  <c:v>0.1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</c:v>
                </c:pt>
                <c:pt idx="7195">
                  <c:v>0</c:v>
                </c:pt>
                <c:pt idx="7196">
                  <c:v>0</c:v>
                </c:pt>
                <c:pt idx="7197">
                  <c:v>0.5</c:v>
                </c:pt>
                <c:pt idx="7198">
                  <c:v>2.2999999999999998</c:v>
                </c:pt>
                <c:pt idx="7199">
                  <c:v>5.2</c:v>
                </c:pt>
                <c:pt idx="7200">
                  <c:v>6.9</c:v>
                </c:pt>
                <c:pt idx="7201">
                  <c:v>5.2</c:v>
                </c:pt>
                <c:pt idx="7202">
                  <c:v>2</c:v>
                </c:pt>
                <c:pt idx="7203">
                  <c:v>0.3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0</c:v>
                </c:pt>
                <c:pt idx="7212">
                  <c:v>2.7</c:v>
                </c:pt>
                <c:pt idx="7213">
                  <c:v>5.3</c:v>
                </c:pt>
                <c:pt idx="7214">
                  <c:v>6</c:v>
                </c:pt>
                <c:pt idx="7215">
                  <c:v>3.6</c:v>
                </c:pt>
                <c:pt idx="7216">
                  <c:v>1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1.4</c:v>
                </c:pt>
                <c:pt idx="7229">
                  <c:v>2.7</c:v>
                </c:pt>
                <c:pt idx="7230">
                  <c:v>3</c:v>
                </c:pt>
                <c:pt idx="7231">
                  <c:v>3.6</c:v>
                </c:pt>
                <c:pt idx="7232">
                  <c:v>4.5999999999999996</c:v>
                </c:pt>
                <c:pt idx="7233">
                  <c:v>5</c:v>
                </c:pt>
                <c:pt idx="7234">
                  <c:v>3.9</c:v>
                </c:pt>
                <c:pt idx="7235">
                  <c:v>1.5</c:v>
                </c:pt>
                <c:pt idx="7236">
                  <c:v>0.4</c:v>
                </c:pt>
                <c:pt idx="7237">
                  <c:v>1</c:v>
                </c:pt>
                <c:pt idx="7238">
                  <c:v>1.5</c:v>
                </c:pt>
                <c:pt idx="7239">
                  <c:v>3.1</c:v>
                </c:pt>
                <c:pt idx="7240">
                  <c:v>3.9</c:v>
                </c:pt>
                <c:pt idx="7241">
                  <c:v>3.1</c:v>
                </c:pt>
                <c:pt idx="7242">
                  <c:v>1.2</c:v>
                </c:pt>
                <c:pt idx="7243">
                  <c:v>0.2</c:v>
                </c:pt>
                <c:pt idx="7244">
                  <c:v>1.4</c:v>
                </c:pt>
                <c:pt idx="7245">
                  <c:v>3.2</c:v>
                </c:pt>
                <c:pt idx="7246">
                  <c:v>5</c:v>
                </c:pt>
                <c:pt idx="7247">
                  <c:v>6</c:v>
                </c:pt>
                <c:pt idx="7248">
                  <c:v>6.9</c:v>
                </c:pt>
                <c:pt idx="7249">
                  <c:v>9.3000000000000007</c:v>
                </c:pt>
                <c:pt idx="7250">
                  <c:v>10</c:v>
                </c:pt>
                <c:pt idx="7251">
                  <c:v>9.4</c:v>
                </c:pt>
                <c:pt idx="7252">
                  <c:v>4.4000000000000004</c:v>
                </c:pt>
                <c:pt idx="7253">
                  <c:v>0.4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2.2999999999999998</c:v>
                </c:pt>
                <c:pt idx="7266">
                  <c:v>5.0999999999999996</c:v>
                </c:pt>
                <c:pt idx="7267">
                  <c:v>4.8</c:v>
                </c:pt>
                <c:pt idx="7268">
                  <c:v>1.9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1.4</c:v>
                </c:pt>
                <c:pt idx="7278">
                  <c:v>0.8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0.3</c:v>
                </c:pt>
                <c:pt idx="7284">
                  <c:v>3.3</c:v>
                </c:pt>
                <c:pt idx="7285">
                  <c:v>5.8</c:v>
                </c:pt>
                <c:pt idx="7286">
                  <c:v>9.6</c:v>
                </c:pt>
                <c:pt idx="7287">
                  <c:v>12.7</c:v>
                </c:pt>
                <c:pt idx="7288">
                  <c:v>12.2</c:v>
                </c:pt>
                <c:pt idx="7289">
                  <c:v>11.2</c:v>
                </c:pt>
                <c:pt idx="7290">
                  <c:v>7</c:v>
                </c:pt>
                <c:pt idx="7291">
                  <c:v>1.7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0.3</c:v>
                </c:pt>
                <c:pt idx="7302">
                  <c:v>1.2</c:v>
                </c:pt>
                <c:pt idx="7303">
                  <c:v>3.3</c:v>
                </c:pt>
                <c:pt idx="7304">
                  <c:v>5.8</c:v>
                </c:pt>
                <c:pt idx="7305">
                  <c:v>9.6</c:v>
                </c:pt>
                <c:pt idx="7306">
                  <c:v>13.1</c:v>
                </c:pt>
                <c:pt idx="7307">
                  <c:v>15.4</c:v>
                </c:pt>
                <c:pt idx="7308">
                  <c:v>16.600000000000001</c:v>
                </c:pt>
                <c:pt idx="7309">
                  <c:v>18</c:v>
                </c:pt>
                <c:pt idx="7310">
                  <c:v>19.399999999999999</c:v>
                </c:pt>
                <c:pt idx="7311">
                  <c:v>19.7</c:v>
                </c:pt>
                <c:pt idx="7312">
                  <c:v>18.2</c:v>
                </c:pt>
                <c:pt idx="7313">
                  <c:v>15.3</c:v>
                </c:pt>
                <c:pt idx="7314">
                  <c:v>9.4</c:v>
                </c:pt>
                <c:pt idx="7315">
                  <c:v>4.4000000000000004</c:v>
                </c:pt>
                <c:pt idx="7316">
                  <c:v>0.4</c:v>
                </c:pt>
                <c:pt idx="7317">
                  <c:v>0</c:v>
                </c:pt>
                <c:pt idx="7318">
                  <c:v>0.7</c:v>
                </c:pt>
                <c:pt idx="7319">
                  <c:v>0.4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0.3</c:v>
                </c:pt>
                <c:pt idx="7326">
                  <c:v>2.8</c:v>
                </c:pt>
                <c:pt idx="7327">
                  <c:v>6.6</c:v>
                </c:pt>
                <c:pt idx="7328">
                  <c:v>8.5</c:v>
                </c:pt>
                <c:pt idx="7329">
                  <c:v>11.1</c:v>
                </c:pt>
                <c:pt idx="7330">
                  <c:v>13.2</c:v>
                </c:pt>
                <c:pt idx="7331">
                  <c:v>15</c:v>
                </c:pt>
                <c:pt idx="7332">
                  <c:v>16.399999999999999</c:v>
                </c:pt>
                <c:pt idx="7333">
                  <c:v>17</c:v>
                </c:pt>
                <c:pt idx="7334">
                  <c:v>16.5</c:v>
                </c:pt>
                <c:pt idx="7335">
                  <c:v>14.2</c:v>
                </c:pt>
                <c:pt idx="7336">
                  <c:v>7.4</c:v>
                </c:pt>
                <c:pt idx="7337">
                  <c:v>2.4</c:v>
                </c:pt>
                <c:pt idx="7338">
                  <c:v>0.2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0.2</c:v>
                </c:pt>
                <c:pt idx="7348">
                  <c:v>1.9</c:v>
                </c:pt>
                <c:pt idx="7349">
                  <c:v>5.7</c:v>
                </c:pt>
                <c:pt idx="7350">
                  <c:v>9.1</c:v>
                </c:pt>
                <c:pt idx="7351">
                  <c:v>11.4</c:v>
                </c:pt>
                <c:pt idx="7352">
                  <c:v>10.8</c:v>
                </c:pt>
                <c:pt idx="7353">
                  <c:v>8</c:v>
                </c:pt>
                <c:pt idx="7354">
                  <c:v>4</c:v>
                </c:pt>
                <c:pt idx="7355">
                  <c:v>1.1000000000000001</c:v>
                </c:pt>
                <c:pt idx="7356">
                  <c:v>0</c:v>
                </c:pt>
                <c:pt idx="7357">
                  <c:v>0</c:v>
                </c:pt>
                <c:pt idx="7358">
                  <c:v>0</c:v>
                </c:pt>
                <c:pt idx="7359">
                  <c:v>0</c:v>
                </c:pt>
                <c:pt idx="7360">
                  <c:v>0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0.9</c:v>
                </c:pt>
                <c:pt idx="7367">
                  <c:v>3.4</c:v>
                </c:pt>
                <c:pt idx="7368">
                  <c:v>4.7</c:v>
                </c:pt>
                <c:pt idx="7369">
                  <c:v>5</c:v>
                </c:pt>
                <c:pt idx="7370">
                  <c:v>3.5</c:v>
                </c:pt>
                <c:pt idx="7371">
                  <c:v>2</c:v>
                </c:pt>
                <c:pt idx="7372">
                  <c:v>2</c:v>
                </c:pt>
                <c:pt idx="7373">
                  <c:v>2.2000000000000002</c:v>
                </c:pt>
                <c:pt idx="7374">
                  <c:v>2.8</c:v>
                </c:pt>
                <c:pt idx="7375">
                  <c:v>2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0.5</c:v>
                </c:pt>
                <c:pt idx="7382">
                  <c:v>1.8</c:v>
                </c:pt>
                <c:pt idx="7383">
                  <c:v>3.3</c:v>
                </c:pt>
                <c:pt idx="7384">
                  <c:v>4.4000000000000004</c:v>
                </c:pt>
                <c:pt idx="7385">
                  <c:v>6.5</c:v>
                </c:pt>
                <c:pt idx="7386">
                  <c:v>9</c:v>
                </c:pt>
                <c:pt idx="7387">
                  <c:v>11</c:v>
                </c:pt>
                <c:pt idx="7388">
                  <c:v>13.5</c:v>
                </c:pt>
                <c:pt idx="7389">
                  <c:v>15.6</c:v>
                </c:pt>
                <c:pt idx="7390">
                  <c:v>18</c:v>
                </c:pt>
                <c:pt idx="7391">
                  <c:v>20.2</c:v>
                </c:pt>
                <c:pt idx="7392">
                  <c:v>22</c:v>
                </c:pt>
                <c:pt idx="7393">
                  <c:v>23.8</c:v>
                </c:pt>
                <c:pt idx="7394">
                  <c:v>25</c:v>
                </c:pt>
                <c:pt idx="7395">
                  <c:v>25.2</c:v>
                </c:pt>
                <c:pt idx="7396">
                  <c:v>26.2</c:v>
                </c:pt>
                <c:pt idx="7397">
                  <c:v>27</c:v>
                </c:pt>
                <c:pt idx="7398">
                  <c:v>27</c:v>
                </c:pt>
                <c:pt idx="7399">
                  <c:v>26.2</c:v>
                </c:pt>
                <c:pt idx="7400">
                  <c:v>25.2</c:v>
                </c:pt>
                <c:pt idx="7401">
                  <c:v>23</c:v>
                </c:pt>
                <c:pt idx="7402">
                  <c:v>19.5</c:v>
                </c:pt>
                <c:pt idx="7403">
                  <c:v>14.9</c:v>
                </c:pt>
                <c:pt idx="7404">
                  <c:v>9.5</c:v>
                </c:pt>
                <c:pt idx="7405">
                  <c:v>4.5999999999999996</c:v>
                </c:pt>
                <c:pt idx="7406">
                  <c:v>1.6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</c:v>
                </c:pt>
                <c:pt idx="7422">
                  <c:v>0</c:v>
                </c:pt>
                <c:pt idx="7423">
                  <c:v>0</c:v>
                </c:pt>
                <c:pt idx="7424">
                  <c:v>0</c:v>
                </c:pt>
                <c:pt idx="7425">
                  <c:v>0</c:v>
                </c:pt>
                <c:pt idx="7426">
                  <c:v>0</c:v>
                </c:pt>
                <c:pt idx="7427">
                  <c:v>0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0.1</c:v>
                </c:pt>
                <c:pt idx="7434">
                  <c:v>1.1000000000000001</c:v>
                </c:pt>
                <c:pt idx="7435">
                  <c:v>5</c:v>
                </c:pt>
                <c:pt idx="7436">
                  <c:v>8</c:v>
                </c:pt>
                <c:pt idx="7437">
                  <c:v>10.7</c:v>
                </c:pt>
                <c:pt idx="7438">
                  <c:v>12.8</c:v>
                </c:pt>
                <c:pt idx="7439">
                  <c:v>13.9</c:v>
                </c:pt>
                <c:pt idx="7440">
                  <c:v>14.8</c:v>
                </c:pt>
                <c:pt idx="7441">
                  <c:v>16.600000000000001</c:v>
                </c:pt>
                <c:pt idx="7442">
                  <c:v>19</c:v>
                </c:pt>
                <c:pt idx="7443">
                  <c:v>21.2</c:v>
                </c:pt>
                <c:pt idx="7444">
                  <c:v>23</c:v>
                </c:pt>
                <c:pt idx="7445">
                  <c:v>24.8</c:v>
                </c:pt>
                <c:pt idx="7446">
                  <c:v>26.3</c:v>
                </c:pt>
                <c:pt idx="7447">
                  <c:v>27.2</c:v>
                </c:pt>
                <c:pt idx="7448">
                  <c:v>28</c:v>
                </c:pt>
                <c:pt idx="7449">
                  <c:v>28</c:v>
                </c:pt>
                <c:pt idx="7450">
                  <c:v>27</c:v>
                </c:pt>
                <c:pt idx="7451">
                  <c:v>24.5</c:v>
                </c:pt>
                <c:pt idx="7452">
                  <c:v>19.899999999999999</c:v>
                </c:pt>
                <c:pt idx="7453">
                  <c:v>16.3</c:v>
                </c:pt>
                <c:pt idx="7454">
                  <c:v>13.8</c:v>
                </c:pt>
                <c:pt idx="7455">
                  <c:v>13</c:v>
                </c:pt>
                <c:pt idx="7456">
                  <c:v>13</c:v>
                </c:pt>
                <c:pt idx="7457">
                  <c:v>13.7</c:v>
                </c:pt>
                <c:pt idx="7458">
                  <c:v>15.4</c:v>
                </c:pt>
                <c:pt idx="7459">
                  <c:v>17</c:v>
                </c:pt>
                <c:pt idx="7460">
                  <c:v>17</c:v>
                </c:pt>
                <c:pt idx="7461">
                  <c:v>18</c:v>
                </c:pt>
                <c:pt idx="7462">
                  <c:v>16.3</c:v>
                </c:pt>
                <c:pt idx="7463">
                  <c:v>11.1</c:v>
                </c:pt>
                <c:pt idx="7464">
                  <c:v>6.6</c:v>
                </c:pt>
                <c:pt idx="7465">
                  <c:v>1.9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0</c:v>
                </c:pt>
                <c:pt idx="7472">
                  <c:v>0</c:v>
                </c:pt>
                <c:pt idx="7473">
                  <c:v>0</c:v>
                </c:pt>
                <c:pt idx="7474">
                  <c:v>0</c:v>
                </c:pt>
                <c:pt idx="7475">
                  <c:v>0</c:v>
                </c:pt>
                <c:pt idx="7476">
                  <c:v>1.2</c:v>
                </c:pt>
                <c:pt idx="7477">
                  <c:v>4</c:v>
                </c:pt>
                <c:pt idx="7478">
                  <c:v>7.2</c:v>
                </c:pt>
                <c:pt idx="7479">
                  <c:v>8.3000000000000007</c:v>
                </c:pt>
                <c:pt idx="7480">
                  <c:v>5.9</c:v>
                </c:pt>
                <c:pt idx="7481">
                  <c:v>1.6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0.7</c:v>
                </c:pt>
                <c:pt idx="7491">
                  <c:v>2.6</c:v>
                </c:pt>
                <c:pt idx="7492">
                  <c:v>5.6</c:v>
                </c:pt>
                <c:pt idx="7493">
                  <c:v>8.6</c:v>
                </c:pt>
                <c:pt idx="7494">
                  <c:v>11.1</c:v>
                </c:pt>
                <c:pt idx="7495">
                  <c:v>11.9</c:v>
                </c:pt>
                <c:pt idx="7496">
                  <c:v>10.7</c:v>
                </c:pt>
                <c:pt idx="7497">
                  <c:v>7.9</c:v>
                </c:pt>
                <c:pt idx="7498">
                  <c:v>3</c:v>
                </c:pt>
                <c:pt idx="7499">
                  <c:v>1</c:v>
                </c:pt>
                <c:pt idx="7500">
                  <c:v>0.1</c:v>
                </c:pt>
                <c:pt idx="7501">
                  <c:v>0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1.6</c:v>
                </c:pt>
                <c:pt idx="7516">
                  <c:v>4.7</c:v>
                </c:pt>
                <c:pt idx="7517">
                  <c:v>7.8</c:v>
                </c:pt>
                <c:pt idx="7518">
                  <c:v>10.5</c:v>
                </c:pt>
                <c:pt idx="7519">
                  <c:v>12.8</c:v>
                </c:pt>
                <c:pt idx="7520">
                  <c:v>14.3</c:v>
                </c:pt>
                <c:pt idx="7521">
                  <c:v>15</c:v>
                </c:pt>
                <c:pt idx="7522">
                  <c:v>14.5</c:v>
                </c:pt>
                <c:pt idx="7523">
                  <c:v>11.9</c:v>
                </c:pt>
                <c:pt idx="7524">
                  <c:v>6.9</c:v>
                </c:pt>
                <c:pt idx="7525">
                  <c:v>1.9</c:v>
                </c:pt>
                <c:pt idx="7526">
                  <c:v>0.2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1.8</c:v>
                </c:pt>
                <c:pt idx="7540">
                  <c:v>4.5</c:v>
                </c:pt>
                <c:pt idx="7541">
                  <c:v>7.2</c:v>
                </c:pt>
                <c:pt idx="7542">
                  <c:v>9</c:v>
                </c:pt>
                <c:pt idx="7543">
                  <c:v>8.6</c:v>
                </c:pt>
                <c:pt idx="7544">
                  <c:v>6.5</c:v>
                </c:pt>
                <c:pt idx="7545">
                  <c:v>3.9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0.7</c:v>
                </c:pt>
                <c:pt idx="7555">
                  <c:v>0.3</c:v>
                </c:pt>
                <c:pt idx="7556">
                  <c:v>0</c:v>
                </c:pt>
                <c:pt idx="7557">
                  <c:v>1.3</c:v>
                </c:pt>
                <c:pt idx="7558">
                  <c:v>3.8</c:v>
                </c:pt>
                <c:pt idx="7559">
                  <c:v>7.1</c:v>
                </c:pt>
                <c:pt idx="7560">
                  <c:v>9.8000000000000007</c:v>
                </c:pt>
                <c:pt idx="7561">
                  <c:v>9.6</c:v>
                </c:pt>
                <c:pt idx="7562">
                  <c:v>5.7</c:v>
                </c:pt>
                <c:pt idx="7563">
                  <c:v>0.8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0.3</c:v>
                </c:pt>
                <c:pt idx="7573">
                  <c:v>1.4</c:v>
                </c:pt>
                <c:pt idx="7574">
                  <c:v>3.7</c:v>
                </c:pt>
                <c:pt idx="7575">
                  <c:v>7.1</c:v>
                </c:pt>
                <c:pt idx="7576">
                  <c:v>11</c:v>
                </c:pt>
                <c:pt idx="7577">
                  <c:v>12.7</c:v>
                </c:pt>
                <c:pt idx="7578">
                  <c:v>13.8</c:v>
                </c:pt>
                <c:pt idx="7579">
                  <c:v>14</c:v>
                </c:pt>
                <c:pt idx="7580">
                  <c:v>14</c:v>
                </c:pt>
                <c:pt idx="7581">
                  <c:v>12.5</c:v>
                </c:pt>
                <c:pt idx="7582">
                  <c:v>8.1</c:v>
                </c:pt>
                <c:pt idx="7583">
                  <c:v>2.6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1.2</c:v>
                </c:pt>
                <c:pt idx="7594">
                  <c:v>4</c:v>
                </c:pt>
                <c:pt idx="7595">
                  <c:v>6.9</c:v>
                </c:pt>
                <c:pt idx="7596">
                  <c:v>10.4</c:v>
                </c:pt>
                <c:pt idx="7597">
                  <c:v>11.9</c:v>
                </c:pt>
                <c:pt idx="7598">
                  <c:v>8</c:v>
                </c:pt>
                <c:pt idx="7599">
                  <c:v>3.8</c:v>
                </c:pt>
                <c:pt idx="7600">
                  <c:v>0.6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0.4</c:v>
                </c:pt>
                <c:pt idx="7613">
                  <c:v>2.6</c:v>
                </c:pt>
                <c:pt idx="7614">
                  <c:v>7.1</c:v>
                </c:pt>
                <c:pt idx="7615">
                  <c:v>7.8</c:v>
                </c:pt>
                <c:pt idx="7616">
                  <c:v>5.9</c:v>
                </c:pt>
                <c:pt idx="7617">
                  <c:v>1</c:v>
                </c:pt>
                <c:pt idx="7618">
                  <c:v>0.2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0.7</c:v>
                </c:pt>
                <c:pt idx="7632">
                  <c:v>2.2000000000000002</c:v>
                </c:pt>
                <c:pt idx="7633">
                  <c:v>5.0999999999999996</c:v>
                </c:pt>
                <c:pt idx="7634">
                  <c:v>7.8</c:v>
                </c:pt>
                <c:pt idx="7635">
                  <c:v>10</c:v>
                </c:pt>
                <c:pt idx="7636">
                  <c:v>12.4</c:v>
                </c:pt>
                <c:pt idx="7637">
                  <c:v>14.4</c:v>
                </c:pt>
                <c:pt idx="7638">
                  <c:v>16</c:v>
                </c:pt>
                <c:pt idx="7639">
                  <c:v>17</c:v>
                </c:pt>
                <c:pt idx="7640">
                  <c:v>16.2</c:v>
                </c:pt>
                <c:pt idx="7641">
                  <c:v>13.6</c:v>
                </c:pt>
                <c:pt idx="7642">
                  <c:v>8.1999999999999993</c:v>
                </c:pt>
                <c:pt idx="7643">
                  <c:v>2.2999999999999998</c:v>
                </c:pt>
                <c:pt idx="7644">
                  <c:v>0</c:v>
                </c:pt>
                <c:pt idx="7645">
                  <c:v>0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1</c:v>
                </c:pt>
                <c:pt idx="7656">
                  <c:v>3.7</c:v>
                </c:pt>
                <c:pt idx="7657">
                  <c:v>6.7</c:v>
                </c:pt>
                <c:pt idx="7658">
                  <c:v>7.8</c:v>
                </c:pt>
                <c:pt idx="7659">
                  <c:v>7</c:v>
                </c:pt>
                <c:pt idx="7660">
                  <c:v>7</c:v>
                </c:pt>
                <c:pt idx="7661">
                  <c:v>9</c:v>
                </c:pt>
                <c:pt idx="7662">
                  <c:v>9</c:v>
                </c:pt>
                <c:pt idx="7663">
                  <c:v>8.1999999999999993</c:v>
                </c:pt>
                <c:pt idx="7664">
                  <c:v>6</c:v>
                </c:pt>
                <c:pt idx="7665">
                  <c:v>2.5</c:v>
                </c:pt>
                <c:pt idx="7666">
                  <c:v>0.5</c:v>
                </c:pt>
                <c:pt idx="7667">
                  <c:v>0.8</c:v>
                </c:pt>
                <c:pt idx="7668">
                  <c:v>2.2999999999999998</c:v>
                </c:pt>
                <c:pt idx="7669">
                  <c:v>3.4</c:v>
                </c:pt>
                <c:pt idx="7670">
                  <c:v>5</c:v>
                </c:pt>
                <c:pt idx="7671">
                  <c:v>5.2</c:v>
                </c:pt>
                <c:pt idx="7672">
                  <c:v>6</c:v>
                </c:pt>
                <c:pt idx="7673">
                  <c:v>5.9</c:v>
                </c:pt>
                <c:pt idx="7674">
                  <c:v>4.9000000000000004</c:v>
                </c:pt>
                <c:pt idx="7675">
                  <c:v>4</c:v>
                </c:pt>
                <c:pt idx="7676">
                  <c:v>0</c:v>
                </c:pt>
                <c:pt idx="7677">
                  <c:v>0</c:v>
                </c:pt>
                <c:pt idx="7678">
                  <c:v>2.7</c:v>
                </c:pt>
                <c:pt idx="7679">
                  <c:v>5.7</c:v>
                </c:pt>
                <c:pt idx="7680">
                  <c:v>6.9</c:v>
                </c:pt>
                <c:pt idx="7681">
                  <c:v>7.8</c:v>
                </c:pt>
                <c:pt idx="7682">
                  <c:v>9.6</c:v>
                </c:pt>
                <c:pt idx="7683">
                  <c:v>6.6</c:v>
                </c:pt>
                <c:pt idx="7684">
                  <c:v>1.9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</c:v>
                </c:pt>
                <c:pt idx="7690">
                  <c:v>0</c:v>
                </c:pt>
                <c:pt idx="7691">
                  <c:v>0</c:v>
                </c:pt>
                <c:pt idx="7692">
                  <c:v>0</c:v>
                </c:pt>
                <c:pt idx="7693">
                  <c:v>0</c:v>
                </c:pt>
                <c:pt idx="7694">
                  <c:v>1.4</c:v>
                </c:pt>
                <c:pt idx="7695">
                  <c:v>3.8</c:v>
                </c:pt>
                <c:pt idx="7696">
                  <c:v>7.1</c:v>
                </c:pt>
                <c:pt idx="7697">
                  <c:v>9.8000000000000007</c:v>
                </c:pt>
                <c:pt idx="7698">
                  <c:v>10.7</c:v>
                </c:pt>
                <c:pt idx="7699">
                  <c:v>9.3000000000000007</c:v>
                </c:pt>
                <c:pt idx="7700">
                  <c:v>6.1</c:v>
                </c:pt>
                <c:pt idx="7701">
                  <c:v>2</c:v>
                </c:pt>
                <c:pt idx="7702">
                  <c:v>0</c:v>
                </c:pt>
                <c:pt idx="7703">
                  <c:v>0</c:v>
                </c:pt>
                <c:pt idx="7704">
                  <c:v>0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1.2</c:v>
                </c:pt>
                <c:pt idx="7718">
                  <c:v>4.0999999999999996</c:v>
                </c:pt>
                <c:pt idx="7719">
                  <c:v>7.2</c:v>
                </c:pt>
                <c:pt idx="7720">
                  <c:v>10</c:v>
                </c:pt>
                <c:pt idx="7721">
                  <c:v>12.6</c:v>
                </c:pt>
                <c:pt idx="7722">
                  <c:v>15.2</c:v>
                </c:pt>
                <c:pt idx="7723">
                  <c:v>16</c:v>
                </c:pt>
                <c:pt idx="7724">
                  <c:v>17</c:v>
                </c:pt>
                <c:pt idx="7725">
                  <c:v>16.2</c:v>
                </c:pt>
                <c:pt idx="7726">
                  <c:v>13.5</c:v>
                </c:pt>
                <c:pt idx="7727">
                  <c:v>8.1</c:v>
                </c:pt>
                <c:pt idx="7728">
                  <c:v>2.4</c:v>
                </c:pt>
                <c:pt idx="7729">
                  <c:v>0.3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1.1000000000000001</c:v>
                </c:pt>
                <c:pt idx="7737">
                  <c:v>4</c:v>
                </c:pt>
                <c:pt idx="7738">
                  <c:v>7.4</c:v>
                </c:pt>
                <c:pt idx="7739">
                  <c:v>9.9</c:v>
                </c:pt>
                <c:pt idx="7740">
                  <c:v>11</c:v>
                </c:pt>
                <c:pt idx="7741">
                  <c:v>9.3000000000000007</c:v>
                </c:pt>
                <c:pt idx="7742">
                  <c:v>4.3</c:v>
                </c:pt>
                <c:pt idx="7743">
                  <c:v>0.7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0.1</c:v>
                </c:pt>
                <c:pt idx="7752">
                  <c:v>1.3</c:v>
                </c:pt>
                <c:pt idx="7753">
                  <c:v>4.0999999999999996</c:v>
                </c:pt>
                <c:pt idx="7754">
                  <c:v>8</c:v>
                </c:pt>
                <c:pt idx="7755">
                  <c:v>8.8000000000000007</c:v>
                </c:pt>
                <c:pt idx="7756">
                  <c:v>9.8000000000000007</c:v>
                </c:pt>
                <c:pt idx="7757">
                  <c:v>10</c:v>
                </c:pt>
                <c:pt idx="7758">
                  <c:v>10.6</c:v>
                </c:pt>
                <c:pt idx="7759">
                  <c:v>10.5</c:v>
                </c:pt>
                <c:pt idx="7760">
                  <c:v>10</c:v>
                </c:pt>
                <c:pt idx="7761">
                  <c:v>9.6999999999999993</c:v>
                </c:pt>
                <c:pt idx="7762">
                  <c:v>7.9</c:v>
                </c:pt>
                <c:pt idx="7763">
                  <c:v>3.5</c:v>
                </c:pt>
                <c:pt idx="7764">
                  <c:v>1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1</c:v>
                </c:pt>
                <c:pt idx="7777">
                  <c:v>3.5</c:v>
                </c:pt>
                <c:pt idx="7778">
                  <c:v>7.2</c:v>
                </c:pt>
                <c:pt idx="7779">
                  <c:v>8.6999999999999993</c:v>
                </c:pt>
                <c:pt idx="7780">
                  <c:v>8.4</c:v>
                </c:pt>
                <c:pt idx="7781">
                  <c:v>6</c:v>
                </c:pt>
                <c:pt idx="7782">
                  <c:v>2.8</c:v>
                </c:pt>
                <c:pt idx="7783">
                  <c:v>0.7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0.2</c:v>
                </c:pt>
                <c:pt idx="7797">
                  <c:v>1.8</c:v>
                </c:pt>
                <c:pt idx="7798">
                  <c:v>5.5</c:v>
                </c:pt>
                <c:pt idx="7799">
                  <c:v>8.9</c:v>
                </c:pt>
                <c:pt idx="7800">
                  <c:v>7.6</c:v>
                </c:pt>
                <c:pt idx="7801">
                  <c:v>4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0.3</c:v>
                </c:pt>
                <c:pt idx="7814">
                  <c:v>1.7</c:v>
                </c:pt>
                <c:pt idx="7815">
                  <c:v>4.7</c:v>
                </c:pt>
                <c:pt idx="7816">
                  <c:v>8</c:v>
                </c:pt>
                <c:pt idx="7817">
                  <c:v>10</c:v>
                </c:pt>
                <c:pt idx="7818">
                  <c:v>10.8</c:v>
                </c:pt>
                <c:pt idx="7819">
                  <c:v>10.199999999999999</c:v>
                </c:pt>
                <c:pt idx="7820">
                  <c:v>6.6</c:v>
                </c:pt>
                <c:pt idx="7821">
                  <c:v>1.9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0.8</c:v>
                </c:pt>
                <c:pt idx="7835">
                  <c:v>3.2</c:v>
                </c:pt>
                <c:pt idx="7836">
                  <c:v>6.5</c:v>
                </c:pt>
                <c:pt idx="7837">
                  <c:v>9.6</c:v>
                </c:pt>
                <c:pt idx="7838">
                  <c:v>11.6</c:v>
                </c:pt>
                <c:pt idx="7839">
                  <c:v>13</c:v>
                </c:pt>
                <c:pt idx="7840">
                  <c:v>12.6</c:v>
                </c:pt>
                <c:pt idx="7841">
                  <c:v>9.8000000000000007</c:v>
                </c:pt>
                <c:pt idx="7842">
                  <c:v>4.2</c:v>
                </c:pt>
                <c:pt idx="7843">
                  <c:v>0.9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</c:v>
                </c:pt>
                <c:pt idx="7869">
                  <c:v>0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0.1</c:v>
                </c:pt>
                <c:pt idx="7880">
                  <c:v>3</c:v>
                </c:pt>
                <c:pt idx="7881">
                  <c:v>5.5</c:v>
                </c:pt>
                <c:pt idx="7882">
                  <c:v>8.4</c:v>
                </c:pt>
                <c:pt idx="7883">
                  <c:v>9.6999999999999993</c:v>
                </c:pt>
                <c:pt idx="7884">
                  <c:v>10.6</c:v>
                </c:pt>
                <c:pt idx="7885">
                  <c:v>11</c:v>
                </c:pt>
                <c:pt idx="7886">
                  <c:v>11.8</c:v>
                </c:pt>
                <c:pt idx="7887">
                  <c:v>13.3</c:v>
                </c:pt>
                <c:pt idx="7888">
                  <c:v>14</c:v>
                </c:pt>
                <c:pt idx="7889">
                  <c:v>13.6</c:v>
                </c:pt>
                <c:pt idx="7890">
                  <c:v>11.9</c:v>
                </c:pt>
                <c:pt idx="7891">
                  <c:v>5</c:v>
                </c:pt>
                <c:pt idx="7892">
                  <c:v>1.6</c:v>
                </c:pt>
                <c:pt idx="7893">
                  <c:v>0.2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1</c:v>
                </c:pt>
                <c:pt idx="7903">
                  <c:v>3.5</c:v>
                </c:pt>
                <c:pt idx="7904">
                  <c:v>5.6</c:v>
                </c:pt>
                <c:pt idx="7905">
                  <c:v>6</c:v>
                </c:pt>
                <c:pt idx="7906">
                  <c:v>6.6</c:v>
                </c:pt>
                <c:pt idx="7907">
                  <c:v>7</c:v>
                </c:pt>
                <c:pt idx="7908">
                  <c:v>6.6</c:v>
                </c:pt>
                <c:pt idx="7909">
                  <c:v>5.7</c:v>
                </c:pt>
                <c:pt idx="7910">
                  <c:v>4.8</c:v>
                </c:pt>
                <c:pt idx="7911">
                  <c:v>4</c:v>
                </c:pt>
                <c:pt idx="7912">
                  <c:v>4</c:v>
                </c:pt>
                <c:pt idx="7913">
                  <c:v>4.3</c:v>
                </c:pt>
                <c:pt idx="7914">
                  <c:v>7.2</c:v>
                </c:pt>
                <c:pt idx="7915">
                  <c:v>8.8000000000000007</c:v>
                </c:pt>
                <c:pt idx="7916">
                  <c:v>6.9</c:v>
                </c:pt>
                <c:pt idx="7917">
                  <c:v>1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0.3</c:v>
                </c:pt>
                <c:pt idx="7929">
                  <c:v>1.7</c:v>
                </c:pt>
                <c:pt idx="7930">
                  <c:v>4.5999999999999996</c:v>
                </c:pt>
                <c:pt idx="7931">
                  <c:v>7</c:v>
                </c:pt>
                <c:pt idx="7932">
                  <c:v>6.4</c:v>
                </c:pt>
                <c:pt idx="7933">
                  <c:v>0.9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0.7</c:v>
                </c:pt>
                <c:pt idx="7945">
                  <c:v>3.1</c:v>
                </c:pt>
                <c:pt idx="7946">
                  <c:v>5.4</c:v>
                </c:pt>
                <c:pt idx="7947">
                  <c:v>6.6</c:v>
                </c:pt>
                <c:pt idx="7948">
                  <c:v>7.6</c:v>
                </c:pt>
                <c:pt idx="7949">
                  <c:v>6.2</c:v>
                </c:pt>
                <c:pt idx="7950">
                  <c:v>2.8</c:v>
                </c:pt>
                <c:pt idx="7951">
                  <c:v>0.5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1</c:v>
                </c:pt>
                <c:pt idx="7964">
                  <c:v>3.5</c:v>
                </c:pt>
                <c:pt idx="7965">
                  <c:v>5.6</c:v>
                </c:pt>
                <c:pt idx="7966">
                  <c:v>8</c:v>
                </c:pt>
                <c:pt idx="7967">
                  <c:v>10.199999999999999</c:v>
                </c:pt>
                <c:pt idx="7968">
                  <c:v>12</c:v>
                </c:pt>
                <c:pt idx="7969">
                  <c:v>13.8</c:v>
                </c:pt>
                <c:pt idx="7970">
                  <c:v>15</c:v>
                </c:pt>
                <c:pt idx="7971">
                  <c:v>14.6</c:v>
                </c:pt>
                <c:pt idx="7972">
                  <c:v>11.8</c:v>
                </c:pt>
                <c:pt idx="7973">
                  <c:v>5.9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2</c:v>
                </c:pt>
                <c:pt idx="7986">
                  <c:v>3.7</c:v>
                </c:pt>
                <c:pt idx="7987">
                  <c:v>0.7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0</c:v>
                </c:pt>
                <c:pt idx="7997">
                  <c:v>1.7</c:v>
                </c:pt>
                <c:pt idx="7998">
                  <c:v>4.4000000000000004</c:v>
                </c:pt>
                <c:pt idx="7999">
                  <c:v>7.7</c:v>
                </c:pt>
                <c:pt idx="8000">
                  <c:v>10.199999999999999</c:v>
                </c:pt>
                <c:pt idx="8001">
                  <c:v>12</c:v>
                </c:pt>
                <c:pt idx="8002">
                  <c:v>13.8</c:v>
                </c:pt>
                <c:pt idx="8003">
                  <c:v>15.3</c:v>
                </c:pt>
                <c:pt idx="8004">
                  <c:v>16.2</c:v>
                </c:pt>
                <c:pt idx="8005">
                  <c:v>16.5</c:v>
                </c:pt>
                <c:pt idx="8006">
                  <c:v>13.9</c:v>
                </c:pt>
                <c:pt idx="8007">
                  <c:v>6.9</c:v>
                </c:pt>
                <c:pt idx="8008">
                  <c:v>1.9</c:v>
                </c:pt>
                <c:pt idx="8009">
                  <c:v>0.2</c:v>
                </c:pt>
                <c:pt idx="8010">
                  <c:v>0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0.2</c:v>
                </c:pt>
                <c:pt idx="8018">
                  <c:v>1.5</c:v>
                </c:pt>
                <c:pt idx="8019">
                  <c:v>5.2</c:v>
                </c:pt>
                <c:pt idx="8020">
                  <c:v>6.7</c:v>
                </c:pt>
                <c:pt idx="8021">
                  <c:v>4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0.6</c:v>
                </c:pt>
                <c:pt idx="8031">
                  <c:v>2.5</c:v>
                </c:pt>
                <c:pt idx="8032">
                  <c:v>5.7</c:v>
                </c:pt>
                <c:pt idx="8033">
                  <c:v>7</c:v>
                </c:pt>
                <c:pt idx="8034">
                  <c:v>3.9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0.4</c:v>
                </c:pt>
                <c:pt idx="8044">
                  <c:v>2</c:v>
                </c:pt>
                <c:pt idx="8045">
                  <c:v>4.9000000000000004</c:v>
                </c:pt>
                <c:pt idx="8046">
                  <c:v>8.1999999999999993</c:v>
                </c:pt>
                <c:pt idx="8047">
                  <c:v>8.9</c:v>
                </c:pt>
                <c:pt idx="8048">
                  <c:v>3</c:v>
                </c:pt>
                <c:pt idx="8049">
                  <c:v>0.5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0.2</c:v>
                </c:pt>
                <c:pt idx="8057">
                  <c:v>1.5</c:v>
                </c:pt>
                <c:pt idx="8058">
                  <c:v>4</c:v>
                </c:pt>
                <c:pt idx="8059">
                  <c:v>6</c:v>
                </c:pt>
                <c:pt idx="8060">
                  <c:v>4.3</c:v>
                </c:pt>
                <c:pt idx="8061">
                  <c:v>4</c:v>
                </c:pt>
                <c:pt idx="8062">
                  <c:v>3.3</c:v>
                </c:pt>
                <c:pt idx="8063">
                  <c:v>3.6</c:v>
                </c:pt>
                <c:pt idx="8064">
                  <c:v>5.2</c:v>
                </c:pt>
                <c:pt idx="8065">
                  <c:v>7.1</c:v>
                </c:pt>
                <c:pt idx="8066">
                  <c:v>8.5</c:v>
                </c:pt>
                <c:pt idx="8067">
                  <c:v>10</c:v>
                </c:pt>
                <c:pt idx="8068">
                  <c:v>11.5</c:v>
                </c:pt>
                <c:pt idx="8069">
                  <c:v>11.6</c:v>
                </c:pt>
                <c:pt idx="8070">
                  <c:v>8.9</c:v>
                </c:pt>
                <c:pt idx="8071">
                  <c:v>4.0999999999999996</c:v>
                </c:pt>
                <c:pt idx="8072">
                  <c:v>0.7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0.8</c:v>
                </c:pt>
                <c:pt idx="8085">
                  <c:v>3.4</c:v>
                </c:pt>
                <c:pt idx="8086">
                  <c:v>6.7</c:v>
                </c:pt>
                <c:pt idx="8087">
                  <c:v>8.8000000000000007</c:v>
                </c:pt>
                <c:pt idx="8088">
                  <c:v>7.9</c:v>
                </c:pt>
                <c:pt idx="8089">
                  <c:v>2</c:v>
                </c:pt>
                <c:pt idx="8090">
                  <c:v>0.3</c:v>
                </c:pt>
                <c:pt idx="8091">
                  <c:v>0</c:v>
                </c:pt>
                <c:pt idx="8092">
                  <c:v>0</c:v>
                </c:pt>
                <c:pt idx="8093">
                  <c:v>0</c:v>
                </c:pt>
                <c:pt idx="8094">
                  <c:v>0</c:v>
                </c:pt>
                <c:pt idx="8095">
                  <c:v>0</c:v>
                </c:pt>
                <c:pt idx="8096">
                  <c:v>0</c:v>
                </c:pt>
                <c:pt idx="8097">
                  <c:v>0.2</c:v>
                </c:pt>
                <c:pt idx="8098">
                  <c:v>1.4</c:v>
                </c:pt>
                <c:pt idx="8099">
                  <c:v>3.1</c:v>
                </c:pt>
                <c:pt idx="8100">
                  <c:v>8</c:v>
                </c:pt>
                <c:pt idx="8101">
                  <c:v>10.5</c:v>
                </c:pt>
                <c:pt idx="8102">
                  <c:v>12.6</c:v>
                </c:pt>
                <c:pt idx="8103">
                  <c:v>9.6</c:v>
                </c:pt>
                <c:pt idx="8104">
                  <c:v>6.8</c:v>
                </c:pt>
                <c:pt idx="8105">
                  <c:v>6.5</c:v>
                </c:pt>
                <c:pt idx="8106">
                  <c:v>7.4</c:v>
                </c:pt>
                <c:pt idx="8107">
                  <c:v>7.7</c:v>
                </c:pt>
                <c:pt idx="8108">
                  <c:v>6.8</c:v>
                </c:pt>
                <c:pt idx="8109">
                  <c:v>5.0999999999999996</c:v>
                </c:pt>
                <c:pt idx="8110">
                  <c:v>1</c:v>
                </c:pt>
                <c:pt idx="8111">
                  <c:v>1</c:v>
                </c:pt>
                <c:pt idx="8112">
                  <c:v>3.5</c:v>
                </c:pt>
                <c:pt idx="8113">
                  <c:v>5.6</c:v>
                </c:pt>
                <c:pt idx="8114">
                  <c:v>6</c:v>
                </c:pt>
                <c:pt idx="8115">
                  <c:v>6</c:v>
                </c:pt>
                <c:pt idx="8116">
                  <c:v>5</c:v>
                </c:pt>
                <c:pt idx="8117">
                  <c:v>2.2999999999999998</c:v>
                </c:pt>
                <c:pt idx="8118">
                  <c:v>0.3</c:v>
                </c:pt>
                <c:pt idx="8119">
                  <c:v>1.4</c:v>
                </c:pt>
                <c:pt idx="8120">
                  <c:v>3.6</c:v>
                </c:pt>
                <c:pt idx="8121">
                  <c:v>6.2</c:v>
                </c:pt>
                <c:pt idx="8122">
                  <c:v>7.3</c:v>
                </c:pt>
                <c:pt idx="8123">
                  <c:v>10.1</c:v>
                </c:pt>
                <c:pt idx="8124">
                  <c:v>10.8</c:v>
                </c:pt>
                <c:pt idx="8125">
                  <c:v>9</c:v>
                </c:pt>
                <c:pt idx="8126">
                  <c:v>5.0999999999999996</c:v>
                </c:pt>
                <c:pt idx="8127">
                  <c:v>1.1000000000000001</c:v>
                </c:pt>
                <c:pt idx="8128">
                  <c:v>0.1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0.4</c:v>
                </c:pt>
                <c:pt idx="8139">
                  <c:v>2.7</c:v>
                </c:pt>
                <c:pt idx="8140">
                  <c:v>6</c:v>
                </c:pt>
                <c:pt idx="8141">
                  <c:v>7</c:v>
                </c:pt>
                <c:pt idx="8142">
                  <c:v>2.8</c:v>
                </c:pt>
                <c:pt idx="8143">
                  <c:v>0.4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0.1</c:v>
                </c:pt>
                <c:pt idx="8154">
                  <c:v>0.9</c:v>
                </c:pt>
                <c:pt idx="8155">
                  <c:v>3.7</c:v>
                </c:pt>
                <c:pt idx="8156">
                  <c:v>7.1</c:v>
                </c:pt>
                <c:pt idx="8157">
                  <c:v>10.9</c:v>
                </c:pt>
                <c:pt idx="8158">
                  <c:v>11.4</c:v>
                </c:pt>
                <c:pt idx="8159">
                  <c:v>7.9</c:v>
                </c:pt>
                <c:pt idx="8160">
                  <c:v>2.4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0.2</c:v>
                </c:pt>
                <c:pt idx="8170">
                  <c:v>1.6</c:v>
                </c:pt>
                <c:pt idx="8171">
                  <c:v>4.2</c:v>
                </c:pt>
                <c:pt idx="8172">
                  <c:v>6.1</c:v>
                </c:pt>
                <c:pt idx="8173">
                  <c:v>6.9</c:v>
                </c:pt>
                <c:pt idx="8174">
                  <c:v>7.9</c:v>
                </c:pt>
                <c:pt idx="8175">
                  <c:v>8</c:v>
                </c:pt>
                <c:pt idx="8176">
                  <c:v>8</c:v>
                </c:pt>
                <c:pt idx="8177">
                  <c:v>6.8</c:v>
                </c:pt>
                <c:pt idx="8178">
                  <c:v>3.9</c:v>
                </c:pt>
                <c:pt idx="8179">
                  <c:v>1.1000000000000001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0.4</c:v>
                </c:pt>
                <c:pt idx="8191">
                  <c:v>1.3</c:v>
                </c:pt>
                <c:pt idx="8192">
                  <c:v>2.8</c:v>
                </c:pt>
                <c:pt idx="8193">
                  <c:v>4.9000000000000004</c:v>
                </c:pt>
                <c:pt idx="8194">
                  <c:v>3.7</c:v>
                </c:pt>
                <c:pt idx="8195">
                  <c:v>1.2</c:v>
                </c:pt>
                <c:pt idx="8196">
                  <c:v>0.1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1.4</c:v>
                </c:pt>
                <c:pt idx="8210">
                  <c:v>3.2</c:v>
                </c:pt>
                <c:pt idx="8211">
                  <c:v>3.5</c:v>
                </c:pt>
                <c:pt idx="8212">
                  <c:v>1.7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0.2</c:v>
                </c:pt>
                <c:pt idx="8217">
                  <c:v>1.9</c:v>
                </c:pt>
                <c:pt idx="8218">
                  <c:v>3.8</c:v>
                </c:pt>
                <c:pt idx="8219">
                  <c:v>4.8</c:v>
                </c:pt>
                <c:pt idx="8220">
                  <c:v>1.4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0.8</c:v>
                </c:pt>
                <c:pt idx="8234">
                  <c:v>3.6</c:v>
                </c:pt>
                <c:pt idx="8235">
                  <c:v>8</c:v>
                </c:pt>
                <c:pt idx="8236">
                  <c:v>8</c:v>
                </c:pt>
                <c:pt idx="8237">
                  <c:v>2.5</c:v>
                </c:pt>
                <c:pt idx="8238">
                  <c:v>0.5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</c:v>
                </c:pt>
                <c:pt idx="8247">
                  <c:v>0</c:v>
                </c:pt>
                <c:pt idx="8248">
                  <c:v>1.8</c:v>
                </c:pt>
                <c:pt idx="8249">
                  <c:v>5.0999999999999996</c:v>
                </c:pt>
                <c:pt idx="8250">
                  <c:v>6.7</c:v>
                </c:pt>
                <c:pt idx="8251">
                  <c:v>4</c:v>
                </c:pt>
                <c:pt idx="8252">
                  <c:v>1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0.2</c:v>
                </c:pt>
                <c:pt idx="8261">
                  <c:v>2.2999999999999998</c:v>
                </c:pt>
                <c:pt idx="8262">
                  <c:v>5.4</c:v>
                </c:pt>
                <c:pt idx="8263">
                  <c:v>9</c:v>
                </c:pt>
                <c:pt idx="8264">
                  <c:v>11</c:v>
                </c:pt>
                <c:pt idx="8265">
                  <c:v>8</c:v>
                </c:pt>
                <c:pt idx="8266">
                  <c:v>3.4</c:v>
                </c:pt>
                <c:pt idx="8267">
                  <c:v>1.2</c:v>
                </c:pt>
                <c:pt idx="8268">
                  <c:v>0.1</c:v>
                </c:pt>
                <c:pt idx="8269">
                  <c:v>0</c:v>
                </c:pt>
                <c:pt idx="8270">
                  <c:v>0</c:v>
                </c:pt>
                <c:pt idx="8271">
                  <c:v>0</c:v>
                </c:pt>
                <c:pt idx="8272">
                  <c:v>0</c:v>
                </c:pt>
                <c:pt idx="8273">
                  <c:v>0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0.3</c:v>
                </c:pt>
                <c:pt idx="8278">
                  <c:v>1.9</c:v>
                </c:pt>
                <c:pt idx="8279">
                  <c:v>4.8</c:v>
                </c:pt>
                <c:pt idx="8280">
                  <c:v>7.8</c:v>
                </c:pt>
                <c:pt idx="8281">
                  <c:v>11.4</c:v>
                </c:pt>
                <c:pt idx="8282">
                  <c:v>12.2</c:v>
                </c:pt>
                <c:pt idx="8283">
                  <c:v>8.1</c:v>
                </c:pt>
                <c:pt idx="8284">
                  <c:v>0.9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1</c:v>
                </c:pt>
                <c:pt idx="8289">
                  <c:v>0.1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1.3</c:v>
                </c:pt>
                <c:pt idx="8296">
                  <c:v>4.3</c:v>
                </c:pt>
                <c:pt idx="8297">
                  <c:v>7.8</c:v>
                </c:pt>
                <c:pt idx="8298">
                  <c:v>10.199999999999999</c:v>
                </c:pt>
                <c:pt idx="8299">
                  <c:v>12.1</c:v>
                </c:pt>
                <c:pt idx="8300">
                  <c:v>12.9</c:v>
                </c:pt>
                <c:pt idx="8301">
                  <c:v>5.7</c:v>
                </c:pt>
                <c:pt idx="8302">
                  <c:v>1.2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0.9</c:v>
                </c:pt>
                <c:pt idx="8313">
                  <c:v>4.0999999999999996</c:v>
                </c:pt>
                <c:pt idx="8314">
                  <c:v>7.1</c:v>
                </c:pt>
                <c:pt idx="8315">
                  <c:v>7.4</c:v>
                </c:pt>
                <c:pt idx="8316">
                  <c:v>3.9</c:v>
                </c:pt>
                <c:pt idx="8317">
                  <c:v>0.6</c:v>
                </c:pt>
                <c:pt idx="8318">
                  <c:v>0</c:v>
                </c:pt>
                <c:pt idx="8319">
                  <c:v>0.3</c:v>
                </c:pt>
                <c:pt idx="8320">
                  <c:v>0.9</c:v>
                </c:pt>
                <c:pt idx="8321">
                  <c:v>0</c:v>
                </c:pt>
                <c:pt idx="8322">
                  <c:v>0</c:v>
                </c:pt>
                <c:pt idx="8323">
                  <c:v>0</c:v>
                </c:pt>
                <c:pt idx="8324">
                  <c:v>0</c:v>
                </c:pt>
                <c:pt idx="8325">
                  <c:v>0</c:v>
                </c:pt>
                <c:pt idx="8326">
                  <c:v>0</c:v>
                </c:pt>
                <c:pt idx="8327">
                  <c:v>0</c:v>
                </c:pt>
                <c:pt idx="8328">
                  <c:v>1.5</c:v>
                </c:pt>
                <c:pt idx="8329">
                  <c:v>4.0999999999999996</c:v>
                </c:pt>
                <c:pt idx="8330">
                  <c:v>7.1</c:v>
                </c:pt>
                <c:pt idx="8331">
                  <c:v>9.9</c:v>
                </c:pt>
                <c:pt idx="8332">
                  <c:v>12.2</c:v>
                </c:pt>
                <c:pt idx="8333">
                  <c:v>10.6</c:v>
                </c:pt>
                <c:pt idx="8334">
                  <c:v>5.0999999999999996</c:v>
                </c:pt>
                <c:pt idx="8335">
                  <c:v>1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1.5</c:v>
                </c:pt>
                <c:pt idx="8344">
                  <c:v>4.9000000000000004</c:v>
                </c:pt>
                <c:pt idx="8345">
                  <c:v>7.2</c:v>
                </c:pt>
                <c:pt idx="8346">
                  <c:v>8.5</c:v>
                </c:pt>
                <c:pt idx="8347">
                  <c:v>8.1</c:v>
                </c:pt>
                <c:pt idx="8348">
                  <c:v>5.4</c:v>
                </c:pt>
                <c:pt idx="8349">
                  <c:v>1.5</c:v>
                </c:pt>
                <c:pt idx="8350">
                  <c:v>0</c:v>
                </c:pt>
                <c:pt idx="8351">
                  <c:v>0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0.4</c:v>
                </c:pt>
                <c:pt idx="8359">
                  <c:v>1.6</c:v>
                </c:pt>
                <c:pt idx="8360">
                  <c:v>4</c:v>
                </c:pt>
                <c:pt idx="8361">
                  <c:v>7</c:v>
                </c:pt>
                <c:pt idx="8362">
                  <c:v>6.6</c:v>
                </c:pt>
                <c:pt idx="8363">
                  <c:v>3.3</c:v>
                </c:pt>
                <c:pt idx="8364">
                  <c:v>0.3</c:v>
                </c:pt>
                <c:pt idx="8365">
                  <c:v>0</c:v>
                </c:pt>
                <c:pt idx="8366">
                  <c:v>0</c:v>
                </c:pt>
                <c:pt idx="8367">
                  <c:v>0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0.2</c:v>
                </c:pt>
                <c:pt idx="8374">
                  <c:v>1.9</c:v>
                </c:pt>
                <c:pt idx="8375">
                  <c:v>5.6</c:v>
                </c:pt>
                <c:pt idx="8376">
                  <c:v>6</c:v>
                </c:pt>
                <c:pt idx="8377">
                  <c:v>4.5999999999999996</c:v>
                </c:pt>
                <c:pt idx="8378">
                  <c:v>5.4</c:v>
                </c:pt>
                <c:pt idx="8379">
                  <c:v>6.6</c:v>
                </c:pt>
                <c:pt idx="8380">
                  <c:v>7.6</c:v>
                </c:pt>
                <c:pt idx="8381">
                  <c:v>6.2</c:v>
                </c:pt>
                <c:pt idx="8382">
                  <c:v>2.8</c:v>
                </c:pt>
                <c:pt idx="8383">
                  <c:v>1</c:v>
                </c:pt>
                <c:pt idx="8384">
                  <c:v>2</c:v>
                </c:pt>
                <c:pt idx="8385">
                  <c:v>3.5</c:v>
                </c:pt>
                <c:pt idx="8386">
                  <c:v>4.8</c:v>
                </c:pt>
                <c:pt idx="8387">
                  <c:v>6</c:v>
                </c:pt>
                <c:pt idx="8388">
                  <c:v>6.2</c:v>
                </c:pt>
                <c:pt idx="8389">
                  <c:v>7</c:v>
                </c:pt>
                <c:pt idx="8390">
                  <c:v>7</c:v>
                </c:pt>
                <c:pt idx="8391">
                  <c:v>6</c:v>
                </c:pt>
                <c:pt idx="8392">
                  <c:v>6</c:v>
                </c:pt>
                <c:pt idx="8393">
                  <c:v>6</c:v>
                </c:pt>
                <c:pt idx="8394">
                  <c:v>5.3</c:v>
                </c:pt>
                <c:pt idx="8395">
                  <c:v>2.5</c:v>
                </c:pt>
                <c:pt idx="8396">
                  <c:v>0.5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1.4</c:v>
                </c:pt>
                <c:pt idx="8406">
                  <c:v>4.5</c:v>
                </c:pt>
                <c:pt idx="8407">
                  <c:v>7</c:v>
                </c:pt>
                <c:pt idx="8408">
                  <c:v>8.4</c:v>
                </c:pt>
                <c:pt idx="8409">
                  <c:v>9</c:v>
                </c:pt>
                <c:pt idx="8410">
                  <c:v>8.6</c:v>
                </c:pt>
                <c:pt idx="8411">
                  <c:v>7.7</c:v>
                </c:pt>
                <c:pt idx="8412">
                  <c:v>6.7</c:v>
                </c:pt>
                <c:pt idx="8413">
                  <c:v>5.6</c:v>
                </c:pt>
                <c:pt idx="8414">
                  <c:v>2.7</c:v>
                </c:pt>
                <c:pt idx="8415">
                  <c:v>0.2</c:v>
                </c:pt>
                <c:pt idx="8416">
                  <c:v>0</c:v>
                </c:pt>
                <c:pt idx="8417">
                  <c:v>1.8</c:v>
                </c:pt>
                <c:pt idx="8418">
                  <c:v>2.8</c:v>
                </c:pt>
                <c:pt idx="8419">
                  <c:v>3.8</c:v>
                </c:pt>
                <c:pt idx="8420">
                  <c:v>4.8</c:v>
                </c:pt>
                <c:pt idx="8421">
                  <c:v>4.3</c:v>
                </c:pt>
                <c:pt idx="8422">
                  <c:v>2</c:v>
                </c:pt>
                <c:pt idx="8423">
                  <c:v>0.3</c:v>
                </c:pt>
                <c:pt idx="8424">
                  <c:v>1.3</c:v>
                </c:pt>
                <c:pt idx="8425">
                  <c:v>3.8</c:v>
                </c:pt>
                <c:pt idx="8426">
                  <c:v>5.6</c:v>
                </c:pt>
                <c:pt idx="8427">
                  <c:v>7.1</c:v>
                </c:pt>
                <c:pt idx="8428">
                  <c:v>9</c:v>
                </c:pt>
                <c:pt idx="8429">
                  <c:v>10.4</c:v>
                </c:pt>
                <c:pt idx="8430">
                  <c:v>11.6</c:v>
                </c:pt>
                <c:pt idx="8431">
                  <c:v>13.3</c:v>
                </c:pt>
                <c:pt idx="8432">
                  <c:v>14.2</c:v>
                </c:pt>
                <c:pt idx="8433">
                  <c:v>16</c:v>
                </c:pt>
                <c:pt idx="8434">
                  <c:v>16</c:v>
                </c:pt>
                <c:pt idx="8435">
                  <c:v>15.1</c:v>
                </c:pt>
                <c:pt idx="8436">
                  <c:v>11.2</c:v>
                </c:pt>
                <c:pt idx="8437">
                  <c:v>8.6</c:v>
                </c:pt>
                <c:pt idx="8438">
                  <c:v>8.6</c:v>
                </c:pt>
                <c:pt idx="8439">
                  <c:v>10</c:v>
                </c:pt>
                <c:pt idx="8440">
                  <c:v>12.3</c:v>
                </c:pt>
                <c:pt idx="8441">
                  <c:v>13.7</c:v>
                </c:pt>
                <c:pt idx="8442">
                  <c:v>11.2</c:v>
                </c:pt>
                <c:pt idx="8443">
                  <c:v>5.3</c:v>
                </c:pt>
                <c:pt idx="8444">
                  <c:v>0</c:v>
                </c:pt>
                <c:pt idx="8445">
                  <c:v>0</c:v>
                </c:pt>
                <c:pt idx="8446">
                  <c:v>0</c:v>
                </c:pt>
                <c:pt idx="8447">
                  <c:v>0</c:v>
                </c:pt>
                <c:pt idx="8448">
                  <c:v>0</c:v>
                </c:pt>
                <c:pt idx="8449">
                  <c:v>0</c:v>
                </c:pt>
                <c:pt idx="8450">
                  <c:v>0</c:v>
                </c:pt>
                <c:pt idx="8451">
                  <c:v>0</c:v>
                </c:pt>
                <c:pt idx="8452">
                  <c:v>0.3</c:v>
                </c:pt>
                <c:pt idx="8453">
                  <c:v>1.8</c:v>
                </c:pt>
                <c:pt idx="8454">
                  <c:v>4.5</c:v>
                </c:pt>
                <c:pt idx="8455">
                  <c:v>8.1999999999999993</c:v>
                </c:pt>
                <c:pt idx="8456">
                  <c:v>9.9</c:v>
                </c:pt>
                <c:pt idx="8457">
                  <c:v>3.6</c:v>
                </c:pt>
                <c:pt idx="8458">
                  <c:v>0.7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2.7</c:v>
                </c:pt>
                <c:pt idx="8469">
                  <c:v>6.1</c:v>
                </c:pt>
                <c:pt idx="8470">
                  <c:v>9.1</c:v>
                </c:pt>
                <c:pt idx="8471">
                  <c:v>10.6</c:v>
                </c:pt>
                <c:pt idx="8472">
                  <c:v>7.9</c:v>
                </c:pt>
                <c:pt idx="8473">
                  <c:v>2.9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1.2</c:v>
                </c:pt>
                <c:pt idx="8483">
                  <c:v>4.0999999999999996</c:v>
                </c:pt>
                <c:pt idx="8484">
                  <c:v>6.9</c:v>
                </c:pt>
                <c:pt idx="8485">
                  <c:v>7.4</c:v>
                </c:pt>
                <c:pt idx="8486">
                  <c:v>5</c:v>
                </c:pt>
                <c:pt idx="8487">
                  <c:v>1.8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0.3</c:v>
                </c:pt>
                <c:pt idx="8498">
                  <c:v>1.3</c:v>
                </c:pt>
                <c:pt idx="8499">
                  <c:v>4.3</c:v>
                </c:pt>
                <c:pt idx="8500">
                  <c:v>6.8</c:v>
                </c:pt>
                <c:pt idx="8501">
                  <c:v>3.4</c:v>
                </c:pt>
                <c:pt idx="8502">
                  <c:v>0.7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0</c:v>
                </c:pt>
                <c:pt idx="8509">
                  <c:v>0</c:v>
                </c:pt>
                <c:pt idx="8510">
                  <c:v>0</c:v>
                </c:pt>
                <c:pt idx="8511">
                  <c:v>0</c:v>
                </c:pt>
                <c:pt idx="8512">
                  <c:v>0</c:v>
                </c:pt>
                <c:pt idx="8513">
                  <c:v>0</c:v>
                </c:pt>
                <c:pt idx="8514">
                  <c:v>0.2</c:v>
                </c:pt>
                <c:pt idx="8515">
                  <c:v>1.5</c:v>
                </c:pt>
                <c:pt idx="8516">
                  <c:v>4</c:v>
                </c:pt>
                <c:pt idx="8517">
                  <c:v>6</c:v>
                </c:pt>
                <c:pt idx="8518">
                  <c:v>8.5</c:v>
                </c:pt>
                <c:pt idx="8519">
                  <c:v>11.4</c:v>
                </c:pt>
                <c:pt idx="8520">
                  <c:v>12.7</c:v>
                </c:pt>
                <c:pt idx="8521">
                  <c:v>13.6</c:v>
                </c:pt>
                <c:pt idx="8522">
                  <c:v>14</c:v>
                </c:pt>
                <c:pt idx="8523">
                  <c:v>14.4</c:v>
                </c:pt>
                <c:pt idx="8524">
                  <c:v>15.3</c:v>
                </c:pt>
                <c:pt idx="8525">
                  <c:v>16.2</c:v>
                </c:pt>
                <c:pt idx="8526">
                  <c:v>17</c:v>
                </c:pt>
                <c:pt idx="8527">
                  <c:v>17</c:v>
                </c:pt>
                <c:pt idx="8528">
                  <c:v>17</c:v>
                </c:pt>
                <c:pt idx="8529">
                  <c:v>17.8</c:v>
                </c:pt>
                <c:pt idx="8530">
                  <c:v>19.600000000000001</c:v>
                </c:pt>
                <c:pt idx="8531">
                  <c:v>19.3</c:v>
                </c:pt>
                <c:pt idx="8532">
                  <c:v>16.5</c:v>
                </c:pt>
                <c:pt idx="8533">
                  <c:v>11.9</c:v>
                </c:pt>
                <c:pt idx="8534">
                  <c:v>6.5</c:v>
                </c:pt>
                <c:pt idx="8535">
                  <c:v>2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2</c:v>
                </c:pt>
                <c:pt idx="8551">
                  <c:v>5.4</c:v>
                </c:pt>
                <c:pt idx="8552">
                  <c:v>8.4</c:v>
                </c:pt>
                <c:pt idx="8553">
                  <c:v>9.6999999999999993</c:v>
                </c:pt>
                <c:pt idx="8554">
                  <c:v>6.3</c:v>
                </c:pt>
                <c:pt idx="8555">
                  <c:v>1.9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0.6</c:v>
                </c:pt>
                <c:pt idx="8566">
                  <c:v>2.5</c:v>
                </c:pt>
                <c:pt idx="8567">
                  <c:v>5.7</c:v>
                </c:pt>
                <c:pt idx="8568">
                  <c:v>8.6999999999999993</c:v>
                </c:pt>
                <c:pt idx="8569">
                  <c:v>9.8000000000000007</c:v>
                </c:pt>
                <c:pt idx="8570">
                  <c:v>7.9</c:v>
                </c:pt>
                <c:pt idx="8571">
                  <c:v>2.9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</c:v>
                </c:pt>
                <c:pt idx="8580">
                  <c:v>0.7</c:v>
                </c:pt>
                <c:pt idx="8581">
                  <c:v>2.9</c:v>
                </c:pt>
                <c:pt idx="8582">
                  <c:v>4.7</c:v>
                </c:pt>
                <c:pt idx="8583">
                  <c:v>2.9</c:v>
                </c:pt>
                <c:pt idx="8584">
                  <c:v>0</c:v>
                </c:pt>
                <c:pt idx="8585">
                  <c:v>0</c:v>
                </c:pt>
                <c:pt idx="8586">
                  <c:v>0</c:v>
                </c:pt>
                <c:pt idx="8587">
                  <c:v>0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0.7</c:v>
                </c:pt>
                <c:pt idx="8595">
                  <c:v>2.2000000000000002</c:v>
                </c:pt>
                <c:pt idx="8596">
                  <c:v>5.0999999999999996</c:v>
                </c:pt>
                <c:pt idx="8597">
                  <c:v>8.1999999999999993</c:v>
                </c:pt>
                <c:pt idx="8598">
                  <c:v>10.7</c:v>
                </c:pt>
                <c:pt idx="8599">
                  <c:v>12.2</c:v>
                </c:pt>
                <c:pt idx="8600">
                  <c:v>13</c:v>
                </c:pt>
                <c:pt idx="8601">
                  <c:v>13</c:v>
                </c:pt>
                <c:pt idx="8602">
                  <c:v>14</c:v>
                </c:pt>
                <c:pt idx="8603">
                  <c:v>15.7</c:v>
                </c:pt>
                <c:pt idx="8604">
                  <c:v>17.600000000000001</c:v>
                </c:pt>
                <c:pt idx="8605">
                  <c:v>19.399999999999999</c:v>
                </c:pt>
                <c:pt idx="8606">
                  <c:v>20</c:v>
                </c:pt>
                <c:pt idx="8607">
                  <c:v>16.399999999999999</c:v>
                </c:pt>
                <c:pt idx="8608">
                  <c:v>11.8</c:v>
                </c:pt>
                <c:pt idx="8609">
                  <c:v>10.3</c:v>
                </c:pt>
                <c:pt idx="8610">
                  <c:v>11.4</c:v>
                </c:pt>
                <c:pt idx="8611">
                  <c:v>13.5</c:v>
                </c:pt>
                <c:pt idx="8612">
                  <c:v>16</c:v>
                </c:pt>
                <c:pt idx="8613">
                  <c:v>18</c:v>
                </c:pt>
                <c:pt idx="8614">
                  <c:v>20.5</c:v>
                </c:pt>
                <c:pt idx="8615">
                  <c:v>21.8</c:v>
                </c:pt>
                <c:pt idx="8616">
                  <c:v>22.7</c:v>
                </c:pt>
                <c:pt idx="8617">
                  <c:v>24.2</c:v>
                </c:pt>
                <c:pt idx="8618">
                  <c:v>25</c:v>
                </c:pt>
                <c:pt idx="8619">
                  <c:v>25</c:v>
                </c:pt>
                <c:pt idx="8620">
                  <c:v>22.6</c:v>
                </c:pt>
                <c:pt idx="8621">
                  <c:v>16.7</c:v>
                </c:pt>
                <c:pt idx="8622">
                  <c:v>12.2</c:v>
                </c:pt>
                <c:pt idx="8623">
                  <c:v>13.4</c:v>
                </c:pt>
                <c:pt idx="8624">
                  <c:v>15.3</c:v>
                </c:pt>
                <c:pt idx="8625">
                  <c:v>17.3</c:v>
                </c:pt>
                <c:pt idx="8626">
                  <c:v>19.100000000000001</c:v>
                </c:pt>
                <c:pt idx="8627">
                  <c:v>20</c:v>
                </c:pt>
                <c:pt idx="8628">
                  <c:v>21</c:v>
                </c:pt>
                <c:pt idx="8629">
                  <c:v>21</c:v>
                </c:pt>
                <c:pt idx="8630">
                  <c:v>21.9</c:v>
                </c:pt>
                <c:pt idx="8631">
                  <c:v>18.399999999999999</c:v>
                </c:pt>
                <c:pt idx="8632">
                  <c:v>10.7</c:v>
                </c:pt>
                <c:pt idx="8633">
                  <c:v>9.1999999999999993</c:v>
                </c:pt>
                <c:pt idx="8634">
                  <c:v>9.8000000000000007</c:v>
                </c:pt>
                <c:pt idx="8635">
                  <c:v>11.6</c:v>
                </c:pt>
                <c:pt idx="8636">
                  <c:v>13.5</c:v>
                </c:pt>
                <c:pt idx="8637">
                  <c:v>15.4</c:v>
                </c:pt>
                <c:pt idx="8638">
                  <c:v>17.2</c:v>
                </c:pt>
                <c:pt idx="8639">
                  <c:v>18.5</c:v>
                </c:pt>
                <c:pt idx="8640">
                  <c:v>19.899999999999999</c:v>
                </c:pt>
                <c:pt idx="8641">
                  <c:v>21.3</c:v>
                </c:pt>
                <c:pt idx="8642">
                  <c:v>22</c:v>
                </c:pt>
                <c:pt idx="8643">
                  <c:v>21.8</c:v>
                </c:pt>
                <c:pt idx="8644">
                  <c:v>19.7</c:v>
                </c:pt>
                <c:pt idx="8645">
                  <c:v>17.2</c:v>
                </c:pt>
                <c:pt idx="8646">
                  <c:v>14.3</c:v>
                </c:pt>
                <c:pt idx="8647">
                  <c:v>14</c:v>
                </c:pt>
                <c:pt idx="8648">
                  <c:v>14</c:v>
                </c:pt>
                <c:pt idx="8649">
                  <c:v>14.6</c:v>
                </c:pt>
                <c:pt idx="8650">
                  <c:v>15.5</c:v>
                </c:pt>
                <c:pt idx="8651">
                  <c:v>15.6</c:v>
                </c:pt>
                <c:pt idx="8652">
                  <c:v>12.5</c:v>
                </c:pt>
                <c:pt idx="8653">
                  <c:v>5.7</c:v>
                </c:pt>
                <c:pt idx="8654">
                  <c:v>1.8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0.3</c:v>
                </c:pt>
                <c:pt idx="8665">
                  <c:v>1.3</c:v>
                </c:pt>
                <c:pt idx="8666">
                  <c:v>4.4000000000000004</c:v>
                </c:pt>
                <c:pt idx="8667">
                  <c:v>7.7</c:v>
                </c:pt>
                <c:pt idx="8668">
                  <c:v>8.9</c:v>
                </c:pt>
                <c:pt idx="8669">
                  <c:v>10.5</c:v>
                </c:pt>
                <c:pt idx="8670">
                  <c:v>10.3</c:v>
                </c:pt>
                <c:pt idx="8671">
                  <c:v>7</c:v>
                </c:pt>
                <c:pt idx="8672">
                  <c:v>2.4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</c:v>
                </c:pt>
                <c:pt idx="8680">
                  <c:v>0</c:v>
                </c:pt>
                <c:pt idx="8681">
                  <c:v>0.7</c:v>
                </c:pt>
                <c:pt idx="8682">
                  <c:v>2.4</c:v>
                </c:pt>
                <c:pt idx="8683">
                  <c:v>4.9000000000000004</c:v>
                </c:pt>
                <c:pt idx="8684">
                  <c:v>3.6</c:v>
                </c:pt>
                <c:pt idx="8685">
                  <c:v>0.8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0</c:v>
                </c:pt>
                <c:pt idx="8691">
                  <c:v>0</c:v>
                </c:pt>
                <c:pt idx="8692">
                  <c:v>0</c:v>
                </c:pt>
                <c:pt idx="8693">
                  <c:v>0.2</c:v>
                </c:pt>
                <c:pt idx="8694">
                  <c:v>1</c:v>
                </c:pt>
                <c:pt idx="8695">
                  <c:v>3</c:v>
                </c:pt>
                <c:pt idx="8696">
                  <c:v>6</c:v>
                </c:pt>
                <c:pt idx="8697">
                  <c:v>8.8000000000000007</c:v>
                </c:pt>
                <c:pt idx="8698">
                  <c:v>9.9</c:v>
                </c:pt>
                <c:pt idx="8699">
                  <c:v>5.4</c:v>
                </c:pt>
                <c:pt idx="8700">
                  <c:v>1.1000000000000001</c:v>
                </c:pt>
                <c:pt idx="8701">
                  <c:v>0</c:v>
                </c:pt>
                <c:pt idx="8702">
                  <c:v>0</c:v>
                </c:pt>
                <c:pt idx="8703">
                  <c:v>0</c:v>
                </c:pt>
                <c:pt idx="8704">
                  <c:v>0</c:v>
                </c:pt>
                <c:pt idx="8705">
                  <c:v>0</c:v>
                </c:pt>
                <c:pt idx="8706">
                  <c:v>0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0.7</c:v>
                </c:pt>
                <c:pt idx="8712">
                  <c:v>3.4</c:v>
                </c:pt>
                <c:pt idx="8713">
                  <c:v>7.1</c:v>
                </c:pt>
                <c:pt idx="8714">
                  <c:v>9.9</c:v>
                </c:pt>
                <c:pt idx="8715">
                  <c:v>9.6999999999999993</c:v>
                </c:pt>
                <c:pt idx="8716">
                  <c:v>5.7</c:v>
                </c:pt>
                <c:pt idx="8717">
                  <c:v>1.8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1.8</c:v>
                </c:pt>
                <c:pt idx="8732">
                  <c:v>5.0999999999999996</c:v>
                </c:pt>
                <c:pt idx="8733">
                  <c:v>8.3000000000000007</c:v>
                </c:pt>
                <c:pt idx="8734">
                  <c:v>10.9</c:v>
                </c:pt>
                <c:pt idx="8735">
                  <c:v>13</c:v>
                </c:pt>
                <c:pt idx="8736">
                  <c:v>12.2</c:v>
                </c:pt>
                <c:pt idx="8737">
                  <c:v>5.5</c:v>
                </c:pt>
                <c:pt idx="8738">
                  <c:v>1.3</c:v>
                </c:pt>
                <c:pt idx="8739">
                  <c:v>0.1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0.6</c:v>
                </c:pt>
                <c:pt idx="8746">
                  <c:v>2.5</c:v>
                </c:pt>
                <c:pt idx="8747">
                  <c:v>4.5</c:v>
                </c:pt>
                <c:pt idx="8748">
                  <c:v>8.3000000000000007</c:v>
                </c:pt>
                <c:pt idx="8749">
                  <c:v>10.8</c:v>
                </c:pt>
                <c:pt idx="8750">
                  <c:v>12.8</c:v>
                </c:pt>
                <c:pt idx="8751">
                  <c:v>8.4</c:v>
                </c:pt>
                <c:pt idx="8752">
                  <c:v>2</c:v>
                </c:pt>
                <c:pt idx="8753">
                  <c:v>0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2.7</c:v>
                </c:pt>
                <c:pt idx="8762">
                  <c:v>5.3</c:v>
                </c:pt>
                <c:pt idx="8763">
                  <c:v>8.9</c:v>
                </c:pt>
                <c:pt idx="8764">
                  <c:v>11.2</c:v>
                </c:pt>
                <c:pt idx="8765">
                  <c:v>9.9</c:v>
                </c:pt>
                <c:pt idx="8766">
                  <c:v>5.4</c:v>
                </c:pt>
                <c:pt idx="8767">
                  <c:v>1.4</c:v>
                </c:pt>
                <c:pt idx="8768">
                  <c:v>0</c:v>
                </c:pt>
                <c:pt idx="8769">
                  <c:v>0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0.6</c:v>
                </c:pt>
                <c:pt idx="8779">
                  <c:v>2.8</c:v>
                </c:pt>
                <c:pt idx="8780">
                  <c:v>5.5</c:v>
                </c:pt>
                <c:pt idx="8781">
                  <c:v>9.1999999999999993</c:v>
                </c:pt>
                <c:pt idx="8782">
                  <c:v>10.9</c:v>
                </c:pt>
                <c:pt idx="8783">
                  <c:v>11</c:v>
                </c:pt>
                <c:pt idx="8784">
                  <c:v>5.7</c:v>
                </c:pt>
                <c:pt idx="8785">
                  <c:v>1.1000000000000001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0.3</c:v>
                </c:pt>
                <c:pt idx="8792">
                  <c:v>0.8</c:v>
                </c:pt>
                <c:pt idx="8793">
                  <c:v>0</c:v>
                </c:pt>
                <c:pt idx="8794">
                  <c:v>0.2</c:v>
                </c:pt>
                <c:pt idx="8795">
                  <c:v>1.4</c:v>
                </c:pt>
                <c:pt idx="8796">
                  <c:v>5.3</c:v>
                </c:pt>
                <c:pt idx="8797">
                  <c:v>8.1999999999999993</c:v>
                </c:pt>
                <c:pt idx="8798">
                  <c:v>10</c:v>
                </c:pt>
                <c:pt idx="8799">
                  <c:v>7.9</c:v>
                </c:pt>
                <c:pt idx="8800">
                  <c:v>2.9</c:v>
                </c:pt>
                <c:pt idx="8801">
                  <c:v>0.4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1</c:v>
                </c:pt>
                <c:pt idx="8811">
                  <c:v>3.6</c:v>
                </c:pt>
                <c:pt idx="8812">
                  <c:v>6.4</c:v>
                </c:pt>
                <c:pt idx="8813">
                  <c:v>8.4</c:v>
                </c:pt>
                <c:pt idx="8814">
                  <c:v>8.4</c:v>
                </c:pt>
                <c:pt idx="8815">
                  <c:v>8.5</c:v>
                </c:pt>
                <c:pt idx="8816">
                  <c:v>10.3</c:v>
                </c:pt>
                <c:pt idx="8817">
                  <c:v>12.3</c:v>
                </c:pt>
                <c:pt idx="8818">
                  <c:v>13.2</c:v>
                </c:pt>
                <c:pt idx="8819">
                  <c:v>13.1</c:v>
                </c:pt>
                <c:pt idx="8820">
                  <c:v>8.8000000000000007</c:v>
                </c:pt>
                <c:pt idx="8821">
                  <c:v>1</c:v>
                </c:pt>
                <c:pt idx="8822">
                  <c:v>0.2</c:v>
                </c:pt>
                <c:pt idx="8823">
                  <c:v>0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0.8</c:v>
                </c:pt>
                <c:pt idx="8839">
                  <c:v>2.7</c:v>
                </c:pt>
                <c:pt idx="8840">
                  <c:v>3.6</c:v>
                </c:pt>
                <c:pt idx="8841">
                  <c:v>1.6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0.4</c:v>
                </c:pt>
                <c:pt idx="8852">
                  <c:v>2.5</c:v>
                </c:pt>
                <c:pt idx="8853">
                  <c:v>5</c:v>
                </c:pt>
                <c:pt idx="8854">
                  <c:v>4</c:v>
                </c:pt>
                <c:pt idx="8855">
                  <c:v>0.6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0.6</c:v>
                </c:pt>
                <c:pt idx="8869">
                  <c:v>3.1</c:v>
                </c:pt>
                <c:pt idx="8870">
                  <c:v>6.7</c:v>
                </c:pt>
                <c:pt idx="8871">
                  <c:v>8.8000000000000007</c:v>
                </c:pt>
                <c:pt idx="8872">
                  <c:v>7.9</c:v>
                </c:pt>
                <c:pt idx="8873">
                  <c:v>4</c:v>
                </c:pt>
                <c:pt idx="8874">
                  <c:v>0.6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</c:v>
                </c:pt>
                <c:pt idx="8892">
                  <c:v>0</c:v>
                </c:pt>
                <c:pt idx="8893">
                  <c:v>0</c:v>
                </c:pt>
                <c:pt idx="8894">
                  <c:v>0</c:v>
                </c:pt>
                <c:pt idx="8895">
                  <c:v>0</c:v>
                </c:pt>
                <c:pt idx="8896">
                  <c:v>0</c:v>
                </c:pt>
                <c:pt idx="8897">
                  <c:v>0</c:v>
                </c:pt>
                <c:pt idx="8898">
                  <c:v>0</c:v>
                </c:pt>
                <c:pt idx="8899">
                  <c:v>0</c:v>
                </c:pt>
                <c:pt idx="8900">
                  <c:v>0</c:v>
                </c:pt>
                <c:pt idx="8901">
                  <c:v>0</c:v>
                </c:pt>
                <c:pt idx="8902">
                  <c:v>0</c:v>
                </c:pt>
                <c:pt idx="8903">
                  <c:v>0</c:v>
                </c:pt>
                <c:pt idx="8904">
                  <c:v>0</c:v>
                </c:pt>
                <c:pt idx="8905">
                  <c:v>0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0</c:v>
                </c:pt>
                <c:pt idx="8921">
                  <c:v>0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1.5</c:v>
                </c:pt>
                <c:pt idx="8934">
                  <c:v>4.7</c:v>
                </c:pt>
                <c:pt idx="8935">
                  <c:v>7.8</c:v>
                </c:pt>
                <c:pt idx="8936">
                  <c:v>10.1</c:v>
                </c:pt>
                <c:pt idx="8937">
                  <c:v>12.6</c:v>
                </c:pt>
                <c:pt idx="8938">
                  <c:v>13.1</c:v>
                </c:pt>
                <c:pt idx="8939">
                  <c:v>9</c:v>
                </c:pt>
                <c:pt idx="8940">
                  <c:v>3.4</c:v>
                </c:pt>
                <c:pt idx="8941">
                  <c:v>0.8</c:v>
                </c:pt>
                <c:pt idx="8942">
                  <c:v>0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</c:v>
                </c:pt>
                <c:pt idx="8952">
                  <c:v>0</c:v>
                </c:pt>
                <c:pt idx="8953">
                  <c:v>0</c:v>
                </c:pt>
                <c:pt idx="8954">
                  <c:v>0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0.4</c:v>
                </c:pt>
                <c:pt idx="8965">
                  <c:v>2</c:v>
                </c:pt>
                <c:pt idx="8966">
                  <c:v>4</c:v>
                </c:pt>
                <c:pt idx="8967">
                  <c:v>3.3</c:v>
                </c:pt>
                <c:pt idx="8968">
                  <c:v>0</c:v>
                </c:pt>
                <c:pt idx="8969">
                  <c:v>0</c:v>
                </c:pt>
                <c:pt idx="8970">
                  <c:v>0</c:v>
                </c:pt>
                <c:pt idx="8971">
                  <c:v>0</c:v>
                </c:pt>
                <c:pt idx="8972">
                  <c:v>0</c:v>
                </c:pt>
                <c:pt idx="8973">
                  <c:v>0</c:v>
                </c:pt>
                <c:pt idx="8974">
                  <c:v>0</c:v>
                </c:pt>
                <c:pt idx="8975">
                  <c:v>0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0.6</c:v>
                </c:pt>
                <c:pt idx="8980">
                  <c:v>3.1</c:v>
                </c:pt>
                <c:pt idx="8981">
                  <c:v>6.2</c:v>
                </c:pt>
                <c:pt idx="8982">
                  <c:v>6.2</c:v>
                </c:pt>
                <c:pt idx="8983">
                  <c:v>2.4</c:v>
                </c:pt>
                <c:pt idx="8984">
                  <c:v>0.1</c:v>
                </c:pt>
                <c:pt idx="8985">
                  <c:v>1</c:v>
                </c:pt>
                <c:pt idx="8986">
                  <c:v>1.2</c:v>
                </c:pt>
                <c:pt idx="8987">
                  <c:v>3</c:v>
                </c:pt>
                <c:pt idx="8988">
                  <c:v>1</c:v>
                </c:pt>
                <c:pt idx="8989">
                  <c:v>2.7</c:v>
                </c:pt>
                <c:pt idx="8990">
                  <c:v>6.3</c:v>
                </c:pt>
                <c:pt idx="8991">
                  <c:v>9</c:v>
                </c:pt>
                <c:pt idx="8992">
                  <c:v>11.2</c:v>
                </c:pt>
                <c:pt idx="8993">
                  <c:v>10.5</c:v>
                </c:pt>
                <c:pt idx="8994">
                  <c:v>6.1</c:v>
                </c:pt>
                <c:pt idx="8995">
                  <c:v>1.3</c:v>
                </c:pt>
                <c:pt idx="8996">
                  <c:v>0</c:v>
                </c:pt>
                <c:pt idx="8997">
                  <c:v>0</c:v>
                </c:pt>
                <c:pt idx="8998">
                  <c:v>0</c:v>
                </c:pt>
                <c:pt idx="8999">
                  <c:v>0</c:v>
                </c:pt>
                <c:pt idx="9000">
                  <c:v>0</c:v>
                </c:pt>
                <c:pt idx="9001">
                  <c:v>0</c:v>
                </c:pt>
                <c:pt idx="9002">
                  <c:v>0</c:v>
                </c:pt>
                <c:pt idx="9003">
                  <c:v>0</c:v>
                </c:pt>
                <c:pt idx="9004">
                  <c:v>1</c:v>
                </c:pt>
                <c:pt idx="9005">
                  <c:v>3.7</c:v>
                </c:pt>
                <c:pt idx="9006">
                  <c:v>7</c:v>
                </c:pt>
                <c:pt idx="9007">
                  <c:v>9.6999999999999993</c:v>
                </c:pt>
                <c:pt idx="9008">
                  <c:v>12.5</c:v>
                </c:pt>
                <c:pt idx="9009">
                  <c:v>15</c:v>
                </c:pt>
                <c:pt idx="9010">
                  <c:v>16</c:v>
                </c:pt>
                <c:pt idx="9011">
                  <c:v>12.6</c:v>
                </c:pt>
                <c:pt idx="9012">
                  <c:v>9.5</c:v>
                </c:pt>
                <c:pt idx="9013">
                  <c:v>9.8000000000000007</c:v>
                </c:pt>
                <c:pt idx="9014">
                  <c:v>10.8</c:v>
                </c:pt>
                <c:pt idx="9015">
                  <c:v>9.5</c:v>
                </c:pt>
                <c:pt idx="9016">
                  <c:v>6.8</c:v>
                </c:pt>
                <c:pt idx="9017">
                  <c:v>2.5</c:v>
                </c:pt>
                <c:pt idx="9018">
                  <c:v>0.3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</c:v>
                </c:pt>
                <c:pt idx="9028">
                  <c:v>0</c:v>
                </c:pt>
                <c:pt idx="9029">
                  <c:v>0</c:v>
                </c:pt>
                <c:pt idx="9030">
                  <c:v>0</c:v>
                </c:pt>
                <c:pt idx="9031">
                  <c:v>0</c:v>
                </c:pt>
                <c:pt idx="9032">
                  <c:v>1</c:v>
                </c:pt>
                <c:pt idx="9033">
                  <c:v>4.4000000000000004</c:v>
                </c:pt>
                <c:pt idx="9034">
                  <c:v>8.3000000000000007</c:v>
                </c:pt>
                <c:pt idx="9035">
                  <c:v>11</c:v>
                </c:pt>
                <c:pt idx="9036">
                  <c:v>13.2</c:v>
                </c:pt>
                <c:pt idx="9037">
                  <c:v>14.5</c:v>
                </c:pt>
                <c:pt idx="9038">
                  <c:v>14.6</c:v>
                </c:pt>
                <c:pt idx="9039">
                  <c:v>11.9</c:v>
                </c:pt>
                <c:pt idx="9040">
                  <c:v>7.1</c:v>
                </c:pt>
                <c:pt idx="9041">
                  <c:v>3.5</c:v>
                </c:pt>
                <c:pt idx="9042">
                  <c:v>1</c:v>
                </c:pt>
                <c:pt idx="9043">
                  <c:v>0</c:v>
                </c:pt>
                <c:pt idx="9044">
                  <c:v>0</c:v>
                </c:pt>
                <c:pt idx="9045">
                  <c:v>0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</c:v>
                </c:pt>
                <c:pt idx="9055">
                  <c:v>0</c:v>
                </c:pt>
                <c:pt idx="9056">
                  <c:v>1.3</c:v>
                </c:pt>
                <c:pt idx="9057">
                  <c:v>4.5999999999999996</c:v>
                </c:pt>
                <c:pt idx="9058">
                  <c:v>7.8</c:v>
                </c:pt>
                <c:pt idx="9059">
                  <c:v>7.9</c:v>
                </c:pt>
                <c:pt idx="9060">
                  <c:v>4.0999999999999996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0</c:v>
                </c:pt>
                <c:pt idx="9072">
                  <c:v>0.8</c:v>
                </c:pt>
                <c:pt idx="9073">
                  <c:v>3.5</c:v>
                </c:pt>
                <c:pt idx="9074">
                  <c:v>7.4</c:v>
                </c:pt>
                <c:pt idx="9075">
                  <c:v>10.7</c:v>
                </c:pt>
                <c:pt idx="9076">
                  <c:v>13.7</c:v>
                </c:pt>
                <c:pt idx="9077">
                  <c:v>15.5</c:v>
                </c:pt>
                <c:pt idx="9078">
                  <c:v>16.7</c:v>
                </c:pt>
                <c:pt idx="9079">
                  <c:v>14.6</c:v>
                </c:pt>
                <c:pt idx="9080">
                  <c:v>8.9</c:v>
                </c:pt>
                <c:pt idx="9081">
                  <c:v>2.9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0</c:v>
                </c:pt>
                <c:pt idx="9089">
                  <c:v>0</c:v>
                </c:pt>
                <c:pt idx="9090">
                  <c:v>0</c:v>
                </c:pt>
                <c:pt idx="9091">
                  <c:v>0</c:v>
                </c:pt>
                <c:pt idx="9092">
                  <c:v>1.8</c:v>
                </c:pt>
                <c:pt idx="9093">
                  <c:v>5.3</c:v>
                </c:pt>
                <c:pt idx="9094">
                  <c:v>8.4</c:v>
                </c:pt>
                <c:pt idx="9095">
                  <c:v>11.4</c:v>
                </c:pt>
                <c:pt idx="9096">
                  <c:v>9.8000000000000007</c:v>
                </c:pt>
                <c:pt idx="9097">
                  <c:v>5.4</c:v>
                </c:pt>
                <c:pt idx="9098">
                  <c:v>4</c:v>
                </c:pt>
                <c:pt idx="9099">
                  <c:v>5.5</c:v>
                </c:pt>
                <c:pt idx="9100">
                  <c:v>8.3000000000000007</c:v>
                </c:pt>
                <c:pt idx="9101">
                  <c:v>10.9</c:v>
                </c:pt>
                <c:pt idx="9102">
                  <c:v>13.8</c:v>
                </c:pt>
                <c:pt idx="9103">
                  <c:v>16</c:v>
                </c:pt>
                <c:pt idx="9104">
                  <c:v>15.5</c:v>
                </c:pt>
                <c:pt idx="9105">
                  <c:v>11.3</c:v>
                </c:pt>
                <c:pt idx="9106">
                  <c:v>3.7</c:v>
                </c:pt>
                <c:pt idx="9107">
                  <c:v>0.7</c:v>
                </c:pt>
                <c:pt idx="9108">
                  <c:v>0</c:v>
                </c:pt>
                <c:pt idx="9109">
                  <c:v>0</c:v>
                </c:pt>
                <c:pt idx="9110">
                  <c:v>0.5</c:v>
                </c:pt>
                <c:pt idx="9111">
                  <c:v>0.6</c:v>
                </c:pt>
                <c:pt idx="9112">
                  <c:v>0</c:v>
                </c:pt>
                <c:pt idx="9113">
                  <c:v>0</c:v>
                </c:pt>
                <c:pt idx="9114">
                  <c:v>0.1</c:v>
                </c:pt>
                <c:pt idx="9115">
                  <c:v>1.3</c:v>
                </c:pt>
                <c:pt idx="9116">
                  <c:v>3.8</c:v>
                </c:pt>
                <c:pt idx="9117">
                  <c:v>7.7</c:v>
                </c:pt>
                <c:pt idx="9118">
                  <c:v>10.3</c:v>
                </c:pt>
                <c:pt idx="9119">
                  <c:v>12.4</c:v>
                </c:pt>
                <c:pt idx="9120">
                  <c:v>11.2</c:v>
                </c:pt>
                <c:pt idx="9121">
                  <c:v>6.4</c:v>
                </c:pt>
                <c:pt idx="9122">
                  <c:v>1.7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0.6</c:v>
                </c:pt>
                <c:pt idx="9132">
                  <c:v>0.5</c:v>
                </c:pt>
                <c:pt idx="9133">
                  <c:v>0</c:v>
                </c:pt>
                <c:pt idx="9134">
                  <c:v>0.3</c:v>
                </c:pt>
                <c:pt idx="9135">
                  <c:v>1.8</c:v>
                </c:pt>
                <c:pt idx="9136">
                  <c:v>4.5</c:v>
                </c:pt>
                <c:pt idx="9137">
                  <c:v>8</c:v>
                </c:pt>
                <c:pt idx="9138">
                  <c:v>8</c:v>
                </c:pt>
                <c:pt idx="9139">
                  <c:v>1.6</c:v>
                </c:pt>
                <c:pt idx="9140">
                  <c:v>0.2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  <c:pt idx="9145">
                  <c:v>0</c:v>
                </c:pt>
                <c:pt idx="9146">
                  <c:v>0</c:v>
                </c:pt>
                <c:pt idx="9147">
                  <c:v>0</c:v>
                </c:pt>
                <c:pt idx="9148">
                  <c:v>0</c:v>
                </c:pt>
                <c:pt idx="9149">
                  <c:v>0.2</c:v>
                </c:pt>
                <c:pt idx="9150">
                  <c:v>2.1</c:v>
                </c:pt>
                <c:pt idx="9151">
                  <c:v>7</c:v>
                </c:pt>
                <c:pt idx="9152">
                  <c:v>9</c:v>
                </c:pt>
                <c:pt idx="9153">
                  <c:v>10.8</c:v>
                </c:pt>
                <c:pt idx="9154">
                  <c:v>6.4</c:v>
                </c:pt>
                <c:pt idx="9155">
                  <c:v>0.5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</c:v>
                </c:pt>
                <c:pt idx="9160">
                  <c:v>0</c:v>
                </c:pt>
                <c:pt idx="9161">
                  <c:v>0</c:v>
                </c:pt>
                <c:pt idx="9162">
                  <c:v>0.3</c:v>
                </c:pt>
                <c:pt idx="9163">
                  <c:v>1.7</c:v>
                </c:pt>
                <c:pt idx="9164">
                  <c:v>4.7</c:v>
                </c:pt>
                <c:pt idx="9165">
                  <c:v>8</c:v>
                </c:pt>
                <c:pt idx="9166">
                  <c:v>6.9</c:v>
                </c:pt>
                <c:pt idx="9167">
                  <c:v>2</c:v>
                </c:pt>
                <c:pt idx="9168">
                  <c:v>0.1</c:v>
                </c:pt>
                <c:pt idx="9169">
                  <c:v>0</c:v>
                </c:pt>
                <c:pt idx="9170">
                  <c:v>0.8</c:v>
                </c:pt>
                <c:pt idx="9171">
                  <c:v>0.3</c:v>
                </c:pt>
                <c:pt idx="9172">
                  <c:v>0</c:v>
                </c:pt>
                <c:pt idx="9173">
                  <c:v>0</c:v>
                </c:pt>
                <c:pt idx="9174">
                  <c:v>0</c:v>
                </c:pt>
                <c:pt idx="9175">
                  <c:v>0</c:v>
                </c:pt>
                <c:pt idx="9176">
                  <c:v>0.3</c:v>
                </c:pt>
                <c:pt idx="9177">
                  <c:v>1.2</c:v>
                </c:pt>
                <c:pt idx="9178">
                  <c:v>3</c:v>
                </c:pt>
                <c:pt idx="9179">
                  <c:v>3</c:v>
                </c:pt>
                <c:pt idx="9180">
                  <c:v>0.3</c:v>
                </c:pt>
                <c:pt idx="9181">
                  <c:v>0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0</c:v>
                </c:pt>
                <c:pt idx="9189">
                  <c:v>0</c:v>
                </c:pt>
                <c:pt idx="9190">
                  <c:v>0</c:v>
                </c:pt>
                <c:pt idx="9191">
                  <c:v>0</c:v>
                </c:pt>
                <c:pt idx="9192">
                  <c:v>0</c:v>
                </c:pt>
                <c:pt idx="9193">
                  <c:v>0</c:v>
                </c:pt>
                <c:pt idx="9194">
                  <c:v>0.6</c:v>
                </c:pt>
                <c:pt idx="9195">
                  <c:v>3.1</c:v>
                </c:pt>
                <c:pt idx="9196">
                  <c:v>6.3</c:v>
                </c:pt>
                <c:pt idx="9197">
                  <c:v>8.6</c:v>
                </c:pt>
                <c:pt idx="9198">
                  <c:v>9</c:v>
                </c:pt>
                <c:pt idx="9199">
                  <c:v>5.4</c:v>
                </c:pt>
                <c:pt idx="9200">
                  <c:v>0.9</c:v>
                </c:pt>
                <c:pt idx="9201">
                  <c:v>0.1</c:v>
                </c:pt>
                <c:pt idx="9202">
                  <c:v>0</c:v>
                </c:pt>
                <c:pt idx="9203">
                  <c:v>0</c:v>
                </c:pt>
                <c:pt idx="9204">
                  <c:v>0.7</c:v>
                </c:pt>
                <c:pt idx="9205">
                  <c:v>0.4</c:v>
                </c:pt>
                <c:pt idx="9206">
                  <c:v>0</c:v>
                </c:pt>
                <c:pt idx="9207">
                  <c:v>0</c:v>
                </c:pt>
                <c:pt idx="9208">
                  <c:v>0</c:v>
                </c:pt>
                <c:pt idx="9209">
                  <c:v>0</c:v>
                </c:pt>
                <c:pt idx="9210">
                  <c:v>0</c:v>
                </c:pt>
                <c:pt idx="9211">
                  <c:v>0</c:v>
                </c:pt>
                <c:pt idx="9212">
                  <c:v>0.4</c:v>
                </c:pt>
                <c:pt idx="9213">
                  <c:v>2.8</c:v>
                </c:pt>
                <c:pt idx="9214">
                  <c:v>6.3</c:v>
                </c:pt>
                <c:pt idx="9215">
                  <c:v>9.1999999999999993</c:v>
                </c:pt>
                <c:pt idx="9216">
                  <c:v>10.7</c:v>
                </c:pt>
                <c:pt idx="9217">
                  <c:v>8</c:v>
                </c:pt>
                <c:pt idx="9218">
                  <c:v>2</c:v>
                </c:pt>
                <c:pt idx="9219">
                  <c:v>0</c:v>
                </c:pt>
                <c:pt idx="9220">
                  <c:v>0</c:v>
                </c:pt>
                <c:pt idx="9221">
                  <c:v>0</c:v>
                </c:pt>
                <c:pt idx="9222">
                  <c:v>0</c:v>
                </c:pt>
                <c:pt idx="9223">
                  <c:v>0</c:v>
                </c:pt>
                <c:pt idx="9224">
                  <c:v>0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0.2</c:v>
                </c:pt>
                <c:pt idx="9231">
                  <c:v>1.9</c:v>
                </c:pt>
                <c:pt idx="9232">
                  <c:v>6.6</c:v>
                </c:pt>
                <c:pt idx="9233">
                  <c:v>8.8000000000000007</c:v>
                </c:pt>
                <c:pt idx="9234">
                  <c:v>11.4</c:v>
                </c:pt>
                <c:pt idx="9235">
                  <c:v>12.8</c:v>
                </c:pt>
                <c:pt idx="9236">
                  <c:v>12.2</c:v>
                </c:pt>
                <c:pt idx="9237">
                  <c:v>7.8</c:v>
                </c:pt>
                <c:pt idx="9238">
                  <c:v>2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0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0.6</c:v>
                </c:pt>
                <c:pt idx="9251">
                  <c:v>2.9</c:v>
                </c:pt>
                <c:pt idx="9252">
                  <c:v>6.1</c:v>
                </c:pt>
                <c:pt idx="9253">
                  <c:v>9.6</c:v>
                </c:pt>
                <c:pt idx="9254">
                  <c:v>11.8</c:v>
                </c:pt>
                <c:pt idx="9255">
                  <c:v>9.8000000000000007</c:v>
                </c:pt>
                <c:pt idx="9256">
                  <c:v>4.5999999999999996</c:v>
                </c:pt>
                <c:pt idx="9257">
                  <c:v>1.1000000000000001</c:v>
                </c:pt>
                <c:pt idx="9258">
                  <c:v>2.2999999999999998</c:v>
                </c:pt>
                <c:pt idx="9259">
                  <c:v>5</c:v>
                </c:pt>
                <c:pt idx="9260">
                  <c:v>7</c:v>
                </c:pt>
                <c:pt idx="9261">
                  <c:v>7</c:v>
                </c:pt>
                <c:pt idx="9262">
                  <c:v>6.2</c:v>
                </c:pt>
                <c:pt idx="9263">
                  <c:v>3.3</c:v>
                </c:pt>
                <c:pt idx="9264">
                  <c:v>0.8</c:v>
                </c:pt>
                <c:pt idx="9265">
                  <c:v>1.5</c:v>
                </c:pt>
                <c:pt idx="9266">
                  <c:v>3.4</c:v>
                </c:pt>
                <c:pt idx="9267">
                  <c:v>4.3</c:v>
                </c:pt>
                <c:pt idx="9268">
                  <c:v>5</c:v>
                </c:pt>
                <c:pt idx="9269">
                  <c:v>5</c:v>
                </c:pt>
                <c:pt idx="9270">
                  <c:v>5</c:v>
                </c:pt>
                <c:pt idx="9271">
                  <c:v>4.8</c:v>
                </c:pt>
                <c:pt idx="9272">
                  <c:v>2.7</c:v>
                </c:pt>
                <c:pt idx="9273">
                  <c:v>0.2</c:v>
                </c:pt>
                <c:pt idx="9274">
                  <c:v>2.7</c:v>
                </c:pt>
                <c:pt idx="9275">
                  <c:v>5.3</c:v>
                </c:pt>
                <c:pt idx="9276">
                  <c:v>6.7</c:v>
                </c:pt>
                <c:pt idx="9277">
                  <c:v>7.6</c:v>
                </c:pt>
                <c:pt idx="9278">
                  <c:v>9</c:v>
                </c:pt>
                <c:pt idx="9279">
                  <c:v>10.4</c:v>
                </c:pt>
                <c:pt idx="9280">
                  <c:v>10.4</c:v>
                </c:pt>
                <c:pt idx="9281">
                  <c:v>7.4</c:v>
                </c:pt>
                <c:pt idx="9282">
                  <c:v>2.6</c:v>
                </c:pt>
                <c:pt idx="9283">
                  <c:v>0</c:v>
                </c:pt>
                <c:pt idx="9284">
                  <c:v>0</c:v>
                </c:pt>
                <c:pt idx="9285">
                  <c:v>0</c:v>
                </c:pt>
                <c:pt idx="9286">
                  <c:v>0</c:v>
                </c:pt>
                <c:pt idx="9287">
                  <c:v>0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0.3</c:v>
                </c:pt>
                <c:pt idx="9293">
                  <c:v>1</c:v>
                </c:pt>
                <c:pt idx="9294">
                  <c:v>0.9</c:v>
                </c:pt>
                <c:pt idx="9295">
                  <c:v>0.1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0</c:v>
                </c:pt>
                <c:pt idx="9301">
                  <c:v>0.9</c:v>
                </c:pt>
                <c:pt idx="9302">
                  <c:v>2.9</c:v>
                </c:pt>
                <c:pt idx="9303">
                  <c:v>5.8</c:v>
                </c:pt>
                <c:pt idx="9304">
                  <c:v>8.3000000000000007</c:v>
                </c:pt>
                <c:pt idx="9305">
                  <c:v>11.3</c:v>
                </c:pt>
                <c:pt idx="9306">
                  <c:v>13.8</c:v>
                </c:pt>
                <c:pt idx="9307">
                  <c:v>15.8</c:v>
                </c:pt>
                <c:pt idx="9308">
                  <c:v>17.5</c:v>
                </c:pt>
                <c:pt idx="9309">
                  <c:v>18.7</c:v>
                </c:pt>
                <c:pt idx="9310">
                  <c:v>18.399999999999999</c:v>
                </c:pt>
                <c:pt idx="9311">
                  <c:v>14.4</c:v>
                </c:pt>
                <c:pt idx="9312">
                  <c:v>7.9</c:v>
                </c:pt>
                <c:pt idx="9313">
                  <c:v>2.7</c:v>
                </c:pt>
                <c:pt idx="9314">
                  <c:v>0</c:v>
                </c:pt>
                <c:pt idx="9315">
                  <c:v>0</c:v>
                </c:pt>
                <c:pt idx="9316">
                  <c:v>0</c:v>
                </c:pt>
                <c:pt idx="9317">
                  <c:v>0</c:v>
                </c:pt>
                <c:pt idx="9318">
                  <c:v>0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1.7</c:v>
                </c:pt>
                <c:pt idx="9325">
                  <c:v>4.4000000000000004</c:v>
                </c:pt>
                <c:pt idx="9326">
                  <c:v>5</c:v>
                </c:pt>
                <c:pt idx="9327">
                  <c:v>2</c:v>
                </c:pt>
                <c:pt idx="9328">
                  <c:v>0.3</c:v>
                </c:pt>
                <c:pt idx="9329">
                  <c:v>0</c:v>
                </c:pt>
                <c:pt idx="9330">
                  <c:v>0</c:v>
                </c:pt>
                <c:pt idx="9331">
                  <c:v>0</c:v>
                </c:pt>
                <c:pt idx="9332">
                  <c:v>0</c:v>
                </c:pt>
                <c:pt idx="9333">
                  <c:v>0.3</c:v>
                </c:pt>
                <c:pt idx="9334">
                  <c:v>1</c:v>
                </c:pt>
                <c:pt idx="9335">
                  <c:v>1.2</c:v>
                </c:pt>
                <c:pt idx="9336">
                  <c:v>2.9</c:v>
                </c:pt>
                <c:pt idx="9337">
                  <c:v>5.7</c:v>
                </c:pt>
                <c:pt idx="9338">
                  <c:v>9.1</c:v>
                </c:pt>
                <c:pt idx="9339">
                  <c:v>12.1</c:v>
                </c:pt>
                <c:pt idx="9340">
                  <c:v>14.2</c:v>
                </c:pt>
                <c:pt idx="9341">
                  <c:v>14.5</c:v>
                </c:pt>
                <c:pt idx="9342">
                  <c:v>11</c:v>
                </c:pt>
                <c:pt idx="9343">
                  <c:v>4.8</c:v>
                </c:pt>
                <c:pt idx="9344">
                  <c:v>0</c:v>
                </c:pt>
                <c:pt idx="9345">
                  <c:v>0</c:v>
                </c:pt>
                <c:pt idx="9346">
                  <c:v>0</c:v>
                </c:pt>
                <c:pt idx="9347">
                  <c:v>0</c:v>
                </c:pt>
                <c:pt idx="9348">
                  <c:v>0</c:v>
                </c:pt>
                <c:pt idx="9349">
                  <c:v>0</c:v>
                </c:pt>
                <c:pt idx="9350">
                  <c:v>0</c:v>
                </c:pt>
                <c:pt idx="9351">
                  <c:v>0</c:v>
                </c:pt>
                <c:pt idx="9352">
                  <c:v>0.5</c:v>
                </c:pt>
                <c:pt idx="9353">
                  <c:v>2.7</c:v>
                </c:pt>
                <c:pt idx="9354">
                  <c:v>6.3</c:v>
                </c:pt>
                <c:pt idx="9355">
                  <c:v>9.8000000000000007</c:v>
                </c:pt>
                <c:pt idx="9356">
                  <c:v>12.2</c:v>
                </c:pt>
                <c:pt idx="9357">
                  <c:v>14.3</c:v>
                </c:pt>
                <c:pt idx="9358">
                  <c:v>16.8</c:v>
                </c:pt>
                <c:pt idx="9359">
                  <c:v>18.8</c:v>
                </c:pt>
                <c:pt idx="9360">
                  <c:v>19.8</c:v>
                </c:pt>
                <c:pt idx="9361">
                  <c:v>20</c:v>
                </c:pt>
                <c:pt idx="9362">
                  <c:v>19.399999999999999</c:v>
                </c:pt>
                <c:pt idx="9363">
                  <c:v>16.899999999999999</c:v>
                </c:pt>
                <c:pt idx="9364">
                  <c:v>11.1</c:v>
                </c:pt>
                <c:pt idx="9365">
                  <c:v>4.4000000000000004</c:v>
                </c:pt>
                <c:pt idx="9366">
                  <c:v>0.7</c:v>
                </c:pt>
                <c:pt idx="9367">
                  <c:v>0</c:v>
                </c:pt>
                <c:pt idx="9368">
                  <c:v>0</c:v>
                </c:pt>
                <c:pt idx="9369">
                  <c:v>0</c:v>
                </c:pt>
                <c:pt idx="9370">
                  <c:v>0</c:v>
                </c:pt>
                <c:pt idx="9371">
                  <c:v>0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0</c:v>
                </c:pt>
                <c:pt idx="9376">
                  <c:v>0</c:v>
                </c:pt>
                <c:pt idx="9377">
                  <c:v>0</c:v>
                </c:pt>
                <c:pt idx="9378">
                  <c:v>0</c:v>
                </c:pt>
                <c:pt idx="9379">
                  <c:v>0.6</c:v>
                </c:pt>
                <c:pt idx="9380">
                  <c:v>3.1</c:v>
                </c:pt>
                <c:pt idx="9381">
                  <c:v>6.3</c:v>
                </c:pt>
                <c:pt idx="9382">
                  <c:v>8.3000000000000007</c:v>
                </c:pt>
                <c:pt idx="9383">
                  <c:v>8.8000000000000007</c:v>
                </c:pt>
                <c:pt idx="9384">
                  <c:v>7.5</c:v>
                </c:pt>
                <c:pt idx="9385">
                  <c:v>4.9000000000000004</c:v>
                </c:pt>
                <c:pt idx="9386">
                  <c:v>1</c:v>
                </c:pt>
                <c:pt idx="9387">
                  <c:v>0.2</c:v>
                </c:pt>
                <c:pt idx="9388">
                  <c:v>0</c:v>
                </c:pt>
                <c:pt idx="9389">
                  <c:v>0</c:v>
                </c:pt>
                <c:pt idx="9390">
                  <c:v>0</c:v>
                </c:pt>
                <c:pt idx="9391">
                  <c:v>0</c:v>
                </c:pt>
                <c:pt idx="9392">
                  <c:v>0</c:v>
                </c:pt>
                <c:pt idx="9393">
                  <c:v>0</c:v>
                </c:pt>
                <c:pt idx="9394">
                  <c:v>0</c:v>
                </c:pt>
                <c:pt idx="9395">
                  <c:v>0</c:v>
                </c:pt>
                <c:pt idx="9396">
                  <c:v>0</c:v>
                </c:pt>
                <c:pt idx="9397">
                  <c:v>0</c:v>
                </c:pt>
                <c:pt idx="9398">
                  <c:v>0</c:v>
                </c:pt>
                <c:pt idx="9399">
                  <c:v>0</c:v>
                </c:pt>
                <c:pt idx="9400">
                  <c:v>0</c:v>
                </c:pt>
                <c:pt idx="9401">
                  <c:v>0</c:v>
                </c:pt>
                <c:pt idx="9402">
                  <c:v>0</c:v>
                </c:pt>
                <c:pt idx="9403">
                  <c:v>1.2</c:v>
                </c:pt>
                <c:pt idx="9404">
                  <c:v>4</c:v>
                </c:pt>
                <c:pt idx="9405">
                  <c:v>6.4</c:v>
                </c:pt>
                <c:pt idx="9406">
                  <c:v>6.9</c:v>
                </c:pt>
                <c:pt idx="9407">
                  <c:v>2</c:v>
                </c:pt>
                <c:pt idx="9408">
                  <c:v>0</c:v>
                </c:pt>
                <c:pt idx="9409">
                  <c:v>0</c:v>
                </c:pt>
                <c:pt idx="9410">
                  <c:v>0</c:v>
                </c:pt>
                <c:pt idx="9411">
                  <c:v>0</c:v>
                </c:pt>
                <c:pt idx="9412">
                  <c:v>0</c:v>
                </c:pt>
                <c:pt idx="9413">
                  <c:v>0</c:v>
                </c:pt>
                <c:pt idx="9414">
                  <c:v>0</c:v>
                </c:pt>
                <c:pt idx="9415">
                  <c:v>0</c:v>
                </c:pt>
                <c:pt idx="9416">
                  <c:v>0</c:v>
                </c:pt>
                <c:pt idx="9417">
                  <c:v>0</c:v>
                </c:pt>
                <c:pt idx="9418">
                  <c:v>0</c:v>
                </c:pt>
                <c:pt idx="9419">
                  <c:v>1</c:v>
                </c:pt>
                <c:pt idx="9420">
                  <c:v>2.7</c:v>
                </c:pt>
                <c:pt idx="9421">
                  <c:v>6.3</c:v>
                </c:pt>
                <c:pt idx="9422">
                  <c:v>9.6999999999999993</c:v>
                </c:pt>
                <c:pt idx="9423">
                  <c:v>11</c:v>
                </c:pt>
                <c:pt idx="9424">
                  <c:v>7.4</c:v>
                </c:pt>
                <c:pt idx="9425">
                  <c:v>2.2999999999999998</c:v>
                </c:pt>
                <c:pt idx="9426">
                  <c:v>0</c:v>
                </c:pt>
                <c:pt idx="9427">
                  <c:v>0.2</c:v>
                </c:pt>
                <c:pt idx="9428">
                  <c:v>1</c:v>
                </c:pt>
                <c:pt idx="9429">
                  <c:v>1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1</c:v>
                </c:pt>
                <c:pt idx="9438">
                  <c:v>3.9</c:v>
                </c:pt>
                <c:pt idx="9439">
                  <c:v>7.5</c:v>
                </c:pt>
                <c:pt idx="9440">
                  <c:v>10.1</c:v>
                </c:pt>
                <c:pt idx="9441">
                  <c:v>13</c:v>
                </c:pt>
                <c:pt idx="9442">
                  <c:v>13</c:v>
                </c:pt>
                <c:pt idx="9443">
                  <c:v>8.9</c:v>
                </c:pt>
                <c:pt idx="9444">
                  <c:v>3.2</c:v>
                </c:pt>
                <c:pt idx="9445">
                  <c:v>0.4</c:v>
                </c:pt>
                <c:pt idx="9446">
                  <c:v>0</c:v>
                </c:pt>
                <c:pt idx="9447">
                  <c:v>0</c:v>
                </c:pt>
                <c:pt idx="9448">
                  <c:v>0</c:v>
                </c:pt>
                <c:pt idx="9449">
                  <c:v>0</c:v>
                </c:pt>
                <c:pt idx="9450">
                  <c:v>0</c:v>
                </c:pt>
                <c:pt idx="9451">
                  <c:v>0</c:v>
                </c:pt>
                <c:pt idx="9452">
                  <c:v>0.2</c:v>
                </c:pt>
                <c:pt idx="9453">
                  <c:v>2.2000000000000002</c:v>
                </c:pt>
                <c:pt idx="9454">
                  <c:v>3.9</c:v>
                </c:pt>
                <c:pt idx="9455">
                  <c:v>3</c:v>
                </c:pt>
                <c:pt idx="9456">
                  <c:v>1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0</c:v>
                </c:pt>
                <c:pt idx="9461">
                  <c:v>0</c:v>
                </c:pt>
                <c:pt idx="9462">
                  <c:v>0</c:v>
                </c:pt>
                <c:pt idx="9463">
                  <c:v>0</c:v>
                </c:pt>
                <c:pt idx="9464">
                  <c:v>0</c:v>
                </c:pt>
                <c:pt idx="9465">
                  <c:v>0</c:v>
                </c:pt>
                <c:pt idx="9466">
                  <c:v>0</c:v>
                </c:pt>
                <c:pt idx="9467">
                  <c:v>0</c:v>
                </c:pt>
                <c:pt idx="9468">
                  <c:v>0</c:v>
                </c:pt>
                <c:pt idx="9469">
                  <c:v>0</c:v>
                </c:pt>
                <c:pt idx="9470">
                  <c:v>0</c:v>
                </c:pt>
                <c:pt idx="9471">
                  <c:v>0</c:v>
                </c:pt>
                <c:pt idx="9472">
                  <c:v>0</c:v>
                </c:pt>
                <c:pt idx="9473">
                  <c:v>0.8</c:v>
                </c:pt>
                <c:pt idx="9474">
                  <c:v>1</c:v>
                </c:pt>
                <c:pt idx="9475">
                  <c:v>2.2000000000000002</c:v>
                </c:pt>
                <c:pt idx="9476">
                  <c:v>5.0999999999999996</c:v>
                </c:pt>
                <c:pt idx="9477">
                  <c:v>8.1999999999999993</c:v>
                </c:pt>
                <c:pt idx="9478">
                  <c:v>10</c:v>
                </c:pt>
                <c:pt idx="9479">
                  <c:v>8.6999999999999993</c:v>
                </c:pt>
                <c:pt idx="9480">
                  <c:v>3.3</c:v>
                </c:pt>
                <c:pt idx="9481">
                  <c:v>0</c:v>
                </c:pt>
                <c:pt idx="9482">
                  <c:v>0</c:v>
                </c:pt>
                <c:pt idx="9483">
                  <c:v>0</c:v>
                </c:pt>
                <c:pt idx="9484">
                  <c:v>0.8</c:v>
                </c:pt>
                <c:pt idx="9485">
                  <c:v>0.3</c:v>
                </c:pt>
                <c:pt idx="9486">
                  <c:v>0</c:v>
                </c:pt>
                <c:pt idx="9487">
                  <c:v>0</c:v>
                </c:pt>
                <c:pt idx="9488">
                  <c:v>0</c:v>
                </c:pt>
                <c:pt idx="9489">
                  <c:v>0</c:v>
                </c:pt>
                <c:pt idx="9490">
                  <c:v>0.2</c:v>
                </c:pt>
                <c:pt idx="9491">
                  <c:v>1.4</c:v>
                </c:pt>
                <c:pt idx="9492">
                  <c:v>3</c:v>
                </c:pt>
                <c:pt idx="9493">
                  <c:v>5</c:v>
                </c:pt>
                <c:pt idx="9494">
                  <c:v>1.6</c:v>
                </c:pt>
                <c:pt idx="9495">
                  <c:v>0.2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0</c:v>
                </c:pt>
                <c:pt idx="9505">
                  <c:v>0.8</c:v>
                </c:pt>
                <c:pt idx="9506">
                  <c:v>3.4</c:v>
                </c:pt>
                <c:pt idx="9507">
                  <c:v>6.7</c:v>
                </c:pt>
                <c:pt idx="9508">
                  <c:v>9.8000000000000007</c:v>
                </c:pt>
                <c:pt idx="9509">
                  <c:v>10</c:v>
                </c:pt>
                <c:pt idx="9510">
                  <c:v>9</c:v>
                </c:pt>
                <c:pt idx="9511">
                  <c:v>9.3000000000000007</c:v>
                </c:pt>
                <c:pt idx="9512">
                  <c:v>10.199999999999999</c:v>
                </c:pt>
                <c:pt idx="9513">
                  <c:v>11.4</c:v>
                </c:pt>
                <c:pt idx="9514">
                  <c:v>13.6</c:v>
                </c:pt>
                <c:pt idx="9515">
                  <c:v>16.3</c:v>
                </c:pt>
                <c:pt idx="9516">
                  <c:v>19.100000000000001</c:v>
                </c:pt>
                <c:pt idx="9517">
                  <c:v>20</c:v>
                </c:pt>
                <c:pt idx="9518">
                  <c:v>20</c:v>
                </c:pt>
                <c:pt idx="9519">
                  <c:v>16</c:v>
                </c:pt>
                <c:pt idx="9520">
                  <c:v>13</c:v>
                </c:pt>
                <c:pt idx="9521">
                  <c:v>13.9</c:v>
                </c:pt>
                <c:pt idx="9522">
                  <c:v>15.8</c:v>
                </c:pt>
                <c:pt idx="9523">
                  <c:v>16</c:v>
                </c:pt>
                <c:pt idx="9524">
                  <c:v>17.7</c:v>
                </c:pt>
                <c:pt idx="9525">
                  <c:v>17.2</c:v>
                </c:pt>
                <c:pt idx="9526">
                  <c:v>12.9</c:v>
                </c:pt>
                <c:pt idx="9527">
                  <c:v>7.3</c:v>
                </c:pt>
                <c:pt idx="9528">
                  <c:v>2.4</c:v>
                </c:pt>
                <c:pt idx="9529">
                  <c:v>0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</c:v>
                </c:pt>
                <c:pt idx="9534">
                  <c:v>0</c:v>
                </c:pt>
                <c:pt idx="9535">
                  <c:v>0</c:v>
                </c:pt>
                <c:pt idx="9536">
                  <c:v>0</c:v>
                </c:pt>
                <c:pt idx="9537">
                  <c:v>0</c:v>
                </c:pt>
                <c:pt idx="9538">
                  <c:v>0</c:v>
                </c:pt>
                <c:pt idx="9539">
                  <c:v>1</c:v>
                </c:pt>
                <c:pt idx="9540">
                  <c:v>2.8</c:v>
                </c:pt>
                <c:pt idx="9541">
                  <c:v>5</c:v>
                </c:pt>
                <c:pt idx="9542">
                  <c:v>6.8</c:v>
                </c:pt>
                <c:pt idx="9543">
                  <c:v>4.9000000000000004</c:v>
                </c:pt>
                <c:pt idx="9544">
                  <c:v>0</c:v>
                </c:pt>
                <c:pt idx="9545">
                  <c:v>0</c:v>
                </c:pt>
                <c:pt idx="9546">
                  <c:v>0</c:v>
                </c:pt>
                <c:pt idx="9547">
                  <c:v>0</c:v>
                </c:pt>
                <c:pt idx="9548">
                  <c:v>0</c:v>
                </c:pt>
                <c:pt idx="9549">
                  <c:v>0.6</c:v>
                </c:pt>
                <c:pt idx="9550">
                  <c:v>0.5</c:v>
                </c:pt>
                <c:pt idx="9551">
                  <c:v>0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0.1</c:v>
                </c:pt>
                <c:pt idx="9556">
                  <c:v>3</c:v>
                </c:pt>
                <c:pt idx="9557">
                  <c:v>5.5</c:v>
                </c:pt>
                <c:pt idx="9558">
                  <c:v>8.4</c:v>
                </c:pt>
                <c:pt idx="9559">
                  <c:v>11.7</c:v>
                </c:pt>
                <c:pt idx="9560">
                  <c:v>14.2</c:v>
                </c:pt>
                <c:pt idx="9561">
                  <c:v>13.5</c:v>
                </c:pt>
                <c:pt idx="9562">
                  <c:v>9.1</c:v>
                </c:pt>
                <c:pt idx="9563">
                  <c:v>3.6</c:v>
                </c:pt>
                <c:pt idx="9564">
                  <c:v>0.8</c:v>
                </c:pt>
                <c:pt idx="9565">
                  <c:v>0</c:v>
                </c:pt>
                <c:pt idx="9566">
                  <c:v>0</c:v>
                </c:pt>
                <c:pt idx="9567">
                  <c:v>0</c:v>
                </c:pt>
                <c:pt idx="9568">
                  <c:v>0</c:v>
                </c:pt>
                <c:pt idx="9569">
                  <c:v>0</c:v>
                </c:pt>
                <c:pt idx="9570">
                  <c:v>0</c:v>
                </c:pt>
                <c:pt idx="9571">
                  <c:v>0</c:v>
                </c:pt>
                <c:pt idx="9572">
                  <c:v>1</c:v>
                </c:pt>
                <c:pt idx="9573">
                  <c:v>3.2</c:v>
                </c:pt>
                <c:pt idx="9574">
                  <c:v>6.6</c:v>
                </c:pt>
                <c:pt idx="9575">
                  <c:v>10.1</c:v>
                </c:pt>
                <c:pt idx="9576">
                  <c:v>12.3</c:v>
                </c:pt>
                <c:pt idx="9577">
                  <c:v>13.3</c:v>
                </c:pt>
                <c:pt idx="9578">
                  <c:v>14</c:v>
                </c:pt>
                <c:pt idx="9579">
                  <c:v>14</c:v>
                </c:pt>
                <c:pt idx="9580">
                  <c:v>14</c:v>
                </c:pt>
                <c:pt idx="9581">
                  <c:v>13.7</c:v>
                </c:pt>
                <c:pt idx="9582">
                  <c:v>11.5</c:v>
                </c:pt>
                <c:pt idx="9583">
                  <c:v>6.7</c:v>
                </c:pt>
                <c:pt idx="9584">
                  <c:v>3.6</c:v>
                </c:pt>
                <c:pt idx="9585">
                  <c:v>0</c:v>
                </c:pt>
                <c:pt idx="9586">
                  <c:v>0</c:v>
                </c:pt>
                <c:pt idx="9587">
                  <c:v>0</c:v>
                </c:pt>
                <c:pt idx="9588">
                  <c:v>0</c:v>
                </c:pt>
                <c:pt idx="9589">
                  <c:v>0</c:v>
                </c:pt>
                <c:pt idx="9590">
                  <c:v>0</c:v>
                </c:pt>
                <c:pt idx="9591">
                  <c:v>0</c:v>
                </c:pt>
                <c:pt idx="9592">
                  <c:v>0</c:v>
                </c:pt>
                <c:pt idx="9593">
                  <c:v>0</c:v>
                </c:pt>
                <c:pt idx="9594">
                  <c:v>0</c:v>
                </c:pt>
                <c:pt idx="9595">
                  <c:v>0.2</c:v>
                </c:pt>
                <c:pt idx="9596">
                  <c:v>1.1000000000000001</c:v>
                </c:pt>
                <c:pt idx="9597">
                  <c:v>4</c:v>
                </c:pt>
                <c:pt idx="9598">
                  <c:v>6.5</c:v>
                </c:pt>
                <c:pt idx="9599">
                  <c:v>10.3</c:v>
                </c:pt>
                <c:pt idx="9600">
                  <c:v>13</c:v>
                </c:pt>
                <c:pt idx="9601">
                  <c:v>14</c:v>
                </c:pt>
                <c:pt idx="9602">
                  <c:v>13</c:v>
                </c:pt>
                <c:pt idx="9603">
                  <c:v>9.5</c:v>
                </c:pt>
                <c:pt idx="9604">
                  <c:v>4.3</c:v>
                </c:pt>
                <c:pt idx="9605">
                  <c:v>0.8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</c:v>
                </c:pt>
                <c:pt idx="9656">
                  <c:v>0</c:v>
                </c:pt>
                <c:pt idx="9657">
                  <c:v>0</c:v>
                </c:pt>
                <c:pt idx="9658">
                  <c:v>0</c:v>
                </c:pt>
                <c:pt idx="9659">
                  <c:v>0</c:v>
                </c:pt>
                <c:pt idx="9660">
                  <c:v>0</c:v>
                </c:pt>
                <c:pt idx="9661">
                  <c:v>0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0</c:v>
                </c:pt>
                <c:pt idx="9676">
                  <c:v>0</c:v>
                </c:pt>
                <c:pt idx="9677">
                  <c:v>0</c:v>
                </c:pt>
                <c:pt idx="9678">
                  <c:v>0</c:v>
                </c:pt>
                <c:pt idx="9679">
                  <c:v>0</c:v>
                </c:pt>
                <c:pt idx="9680">
                  <c:v>0</c:v>
                </c:pt>
                <c:pt idx="9681">
                  <c:v>0</c:v>
                </c:pt>
                <c:pt idx="9682">
                  <c:v>0</c:v>
                </c:pt>
                <c:pt idx="9683">
                  <c:v>0</c:v>
                </c:pt>
                <c:pt idx="9684">
                  <c:v>0.8</c:v>
                </c:pt>
                <c:pt idx="9685">
                  <c:v>3.5</c:v>
                </c:pt>
                <c:pt idx="9686">
                  <c:v>6.3</c:v>
                </c:pt>
                <c:pt idx="9687">
                  <c:v>7.7</c:v>
                </c:pt>
                <c:pt idx="9688">
                  <c:v>8.6999999999999993</c:v>
                </c:pt>
                <c:pt idx="9689">
                  <c:v>9</c:v>
                </c:pt>
                <c:pt idx="9690">
                  <c:v>6.3</c:v>
                </c:pt>
                <c:pt idx="9691">
                  <c:v>2.2999999999999998</c:v>
                </c:pt>
                <c:pt idx="9692">
                  <c:v>0.4</c:v>
                </c:pt>
                <c:pt idx="9693">
                  <c:v>0</c:v>
                </c:pt>
                <c:pt idx="9694">
                  <c:v>0</c:v>
                </c:pt>
                <c:pt idx="9695">
                  <c:v>0</c:v>
                </c:pt>
                <c:pt idx="9696">
                  <c:v>0</c:v>
                </c:pt>
                <c:pt idx="9697">
                  <c:v>0</c:v>
                </c:pt>
                <c:pt idx="9698">
                  <c:v>0</c:v>
                </c:pt>
                <c:pt idx="9699">
                  <c:v>0</c:v>
                </c:pt>
                <c:pt idx="9700">
                  <c:v>0</c:v>
                </c:pt>
                <c:pt idx="9701">
                  <c:v>0</c:v>
                </c:pt>
                <c:pt idx="9702">
                  <c:v>0.5</c:v>
                </c:pt>
                <c:pt idx="9703">
                  <c:v>2.8</c:v>
                </c:pt>
                <c:pt idx="9704">
                  <c:v>5.7</c:v>
                </c:pt>
                <c:pt idx="9705">
                  <c:v>8</c:v>
                </c:pt>
                <c:pt idx="9706">
                  <c:v>7.1</c:v>
                </c:pt>
                <c:pt idx="9707">
                  <c:v>2.5</c:v>
                </c:pt>
                <c:pt idx="9708">
                  <c:v>0</c:v>
                </c:pt>
                <c:pt idx="9709">
                  <c:v>0</c:v>
                </c:pt>
                <c:pt idx="9710">
                  <c:v>0</c:v>
                </c:pt>
                <c:pt idx="9711">
                  <c:v>0</c:v>
                </c:pt>
                <c:pt idx="9712">
                  <c:v>0</c:v>
                </c:pt>
                <c:pt idx="9713">
                  <c:v>0</c:v>
                </c:pt>
                <c:pt idx="9714">
                  <c:v>0</c:v>
                </c:pt>
                <c:pt idx="9715">
                  <c:v>0</c:v>
                </c:pt>
                <c:pt idx="9716">
                  <c:v>0</c:v>
                </c:pt>
                <c:pt idx="9717">
                  <c:v>0</c:v>
                </c:pt>
                <c:pt idx="9718">
                  <c:v>0.8</c:v>
                </c:pt>
                <c:pt idx="9719">
                  <c:v>3</c:v>
                </c:pt>
                <c:pt idx="9720">
                  <c:v>5.9</c:v>
                </c:pt>
                <c:pt idx="9721">
                  <c:v>9.5</c:v>
                </c:pt>
                <c:pt idx="9722">
                  <c:v>12</c:v>
                </c:pt>
                <c:pt idx="9723">
                  <c:v>14</c:v>
                </c:pt>
                <c:pt idx="9724">
                  <c:v>14</c:v>
                </c:pt>
                <c:pt idx="9725">
                  <c:v>8.3000000000000007</c:v>
                </c:pt>
                <c:pt idx="9726">
                  <c:v>2.9</c:v>
                </c:pt>
                <c:pt idx="9727">
                  <c:v>0.4</c:v>
                </c:pt>
                <c:pt idx="9728">
                  <c:v>0</c:v>
                </c:pt>
                <c:pt idx="9729">
                  <c:v>0</c:v>
                </c:pt>
                <c:pt idx="9730">
                  <c:v>0</c:v>
                </c:pt>
                <c:pt idx="9731">
                  <c:v>0</c:v>
                </c:pt>
                <c:pt idx="9732">
                  <c:v>0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</c:v>
                </c:pt>
                <c:pt idx="9737">
                  <c:v>1.4</c:v>
                </c:pt>
                <c:pt idx="9738">
                  <c:v>3.8</c:v>
                </c:pt>
                <c:pt idx="9739">
                  <c:v>6.8</c:v>
                </c:pt>
                <c:pt idx="9740">
                  <c:v>9.1</c:v>
                </c:pt>
                <c:pt idx="9741">
                  <c:v>11</c:v>
                </c:pt>
                <c:pt idx="9742">
                  <c:v>12.5</c:v>
                </c:pt>
                <c:pt idx="9743">
                  <c:v>13</c:v>
                </c:pt>
                <c:pt idx="9744">
                  <c:v>11</c:v>
                </c:pt>
                <c:pt idx="9745">
                  <c:v>5.6</c:v>
                </c:pt>
                <c:pt idx="9746">
                  <c:v>1.3</c:v>
                </c:pt>
                <c:pt idx="9747">
                  <c:v>0</c:v>
                </c:pt>
                <c:pt idx="9748">
                  <c:v>0</c:v>
                </c:pt>
                <c:pt idx="9749">
                  <c:v>0</c:v>
                </c:pt>
                <c:pt idx="9750">
                  <c:v>0</c:v>
                </c:pt>
                <c:pt idx="9751">
                  <c:v>0</c:v>
                </c:pt>
                <c:pt idx="9752">
                  <c:v>0</c:v>
                </c:pt>
                <c:pt idx="9753">
                  <c:v>0</c:v>
                </c:pt>
                <c:pt idx="9754">
                  <c:v>0</c:v>
                </c:pt>
                <c:pt idx="9755">
                  <c:v>0</c:v>
                </c:pt>
                <c:pt idx="9756">
                  <c:v>0</c:v>
                </c:pt>
                <c:pt idx="9757">
                  <c:v>0</c:v>
                </c:pt>
                <c:pt idx="9758">
                  <c:v>1.5</c:v>
                </c:pt>
                <c:pt idx="9759">
                  <c:v>4.7</c:v>
                </c:pt>
                <c:pt idx="9760">
                  <c:v>8</c:v>
                </c:pt>
                <c:pt idx="9761">
                  <c:v>10.7</c:v>
                </c:pt>
                <c:pt idx="9762">
                  <c:v>13.4</c:v>
                </c:pt>
                <c:pt idx="9763">
                  <c:v>15</c:v>
                </c:pt>
                <c:pt idx="9764">
                  <c:v>17</c:v>
                </c:pt>
                <c:pt idx="9765">
                  <c:v>17.8</c:v>
                </c:pt>
                <c:pt idx="9766">
                  <c:v>16.399999999999999</c:v>
                </c:pt>
                <c:pt idx="9767">
                  <c:v>11.9</c:v>
                </c:pt>
                <c:pt idx="9768">
                  <c:v>5.7</c:v>
                </c:pt>
                <c:pt idx="9769">
                  <c:v>2.5</c:v>
                </c:pt>
                <c:pt idx="9770">
                  <c:v>2.8</c:v>
                </c:pt>
                <c:pt idx="9771">
                  <c:v>5</c:v>
                </c:pt>
                <c:pt idx="9772">
                  <c:v>7.4</c:v>
                </c:pt>
                <c:pt idx="9773">
                  <c:v>8.8000000000000007</c:v>
                </c:pt>
                <c:pt idx="9774">
                  <c:v>7.9</c:v>
                </c:pt>
                <c:pt idx="9775">
                  <c:v>4</c:v>
                </c:pt>
                <c:pt idx="9776">
                  <c:v>0.6</c:v>
                </c:pt>
                <c:pt idx="9777">
                  <c:v>0.8</c:v>
                </c:pt>
                <c:pt idx="9778">
                  <c:v>3</c:v>
                </c:pt>
                <c:pt idx="9779">
                  <c:v>5.2</c:v>
                </c:pt>
                <c:pt idx="9780">
                  <c:v>6.5</c:v>
                </c:pt>
                <c:pt idx="9781">
                  <c:v>7</c:v>
                </c:pt>
                <c:pt idx="9782">
                  <c:v>7</c:v>
                </c:pt>
                <c:pt idx="9783">
                  <c:v>6.3</c:v>
                </c:pt>
                <c:pt idx="9784">
                  <c:v>3.3</c:v>
                </c:pt>
                <c:pt idx="9785">
                  <c:v>0</c:v>
                </c:pt>
                <c:pt idx="9786">
                  <c:v>2</c:v>
                </c:pt>
                <c:pt idx="9787">
                  <c:v>4.5</c:v>
                </c:pt>
                <c:pt idx="9788">
                  <c:v>7.4</c:v>
                </c:pt>
                <c:pt idx="9789">
                  <c:v>10</c:v>
                </c:pt>
                <c:pt idx="9790">
                  <c:v>12.2</c:v>
                </c:pt>
                <c:pt idx="9791">
                  <c:v>13.5</c:v>
                </c:pt>
                <c:pt idx="9792">
                  <c:v>11.5</c:v>
                </c:pt>
                <c:pt idx="9793">
                  <c:v>5.6</c:v>
                </c:pt>
                <c:pt idx="9794">
                  <c:v>0.8</c:v>
                </c:pt>
                <c:pt idx="9795">
                  <c:v>0</c:v>
                </c:pt>
                <c:pt idx="9796">
                  <c:v>0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0</c:v>
                </c:pt>
                <c:pt idx="9801">
                  <c:v>0</c:v>
                </c:pt>
                <c:pt idx="9802">
                  <c:v>0</c:v>
                </c:pt>
                <c:pt idx="9803">
                  <c:v>0</c:v>
                </c:pt>
                <c:pt idx="9804">
                  <c:v>0.7</c:v>
                </c:pt>
                <c:pt idx="9805">
                  <c:v>2.4</c:v>
                </c:pt>
                <c:pt idx="9806">
                  <c:v>3.5</c:v>
                </c:pt>
                <c:pt idx="9807">
                  <c:v>1</c:v>
                </c:pt>
                <c:pt idx="9808">
                  <c:v>0</c:v>
                </c:pt>
                <c:pt idx="9809">
                  <c:v>0</c:v>
                </c:pt>
                <c:pt idx="9810">
                  <c:v>0</c:v>
                </c:pt>
                <c:pt idx="9811">
                  <c:v>0</c:v>
                </c:pt>
                <c:pt idx="9812">
                  <c:v>0</c:v>
                </c:pt>
                <c:pt idx="9813">
                  <c:v>0</c:v>
                </c:pt>
                <c:pt idx="9814">
                  <c:v>0</c:v>
                </c:pt>
                <c:pt idx="9815">
                  <c:v>0</c:v>
                </c:pt>
                <c:pt idx="9816">
                  <c:v>0</c:v>
                </c:pt>
                <c:pt idx="9817">
                  <c:v>0.2</c:v>
                </c:pt>
                <c:pt idx="9818">
                  <c:v>1.4</c:v>
                </c:pt>
                <c:pt idx="9819">
                  <c:v>3.5</c:v>
                </c:pt>
                <c:pt idx="9820">
                  <c:v>7.3</c:v>
                </c:pt>
                <c:pt idx="9821">
                  <c:v>10.199999999999999</c:v>
                </c:pt>
                <c:pt idx="9822">
                  <c:v>12</c:v>
                </c:pt>
                <c:pt idx="9823">
                  <c:v>14</c:v>
                </c:pt>
                <c:pt idx="9824">
                  <c:v>16</c:v>
                </c:pt>
                <c:pt idx="9825">
                  <c:v>16.899999999999999</c:v>
                </c:pt>
                <c:pt idx="9826">
                  <c:v>15.2</c:v>
                </c:pt>
                <c:pt idx="9827">
                  <c:v>9.5</c:v>
                </c:pt>
                <c:pt idx="9828">
                  <c:v>4.8</c:v>
                </c:pt>
                <c:pt idx="9829">
                  <c:v>0.7</c:v>
                </c:pt>
                <c:pt idx="9830">
                  <c:v>0</c:v>
                </c:pt>
                <c:pt idx="9831">
                  <c:v>0</c:v>
                </c:pt>
                <c:pt idx="9832">
                  <c:v>0</c:v>
                </c:pt>
                <c:pt idx="9833">
                  <c:v>0</c:v>
                </c:pt>
                <c:pt idx="9834">
                  <c:v>0</c:v>
                </c:pt>
                <c:pt idx="9835">
                  <c:v>0</c:v>
                </c:pt>
                <c:pt idx="9836">
                  <c:v>0</c:v>
                </c:pt>
                <c:pt idx="9837">
                  <c:v>0</c:v>
                </c:pt>
                <c:pt idx="9838">
                  <c:v>0</c:v>
                </c:pt>
                <c:pt idx="9839">
                  <c:v>0</c:v>
                </c:pt>
                <c:pt idx="9840">
                  <c:v>0</c:v>
                </c:pt>
                <c:pt idx="9841">
                  <c:v>0</c:v>
                </c:pt>
                <c:pt idx="9842">
                  <c:v>0</c:v>
                </c:pt>
                <c:pt idx="9843">
                  <c:v>0</c:v>
                </c:pt>
                <c:pt idx="9844">
                  <c:v>0.4</c:v>
                </c:pt>
                <c:pt idx="9845">
                  <c:v>1.7</c:v>
                </c:pt>
                <c:pt idx="9846">
                  <c:v>3.9</c:v>
                </c:pt>
                <c:pt idx="9847">
                  <c:v>7.5</c:v>
                </c:pt>
                <c:pt idx="9848">
                  <c:v>10</c:v>
                </c:pt>
                <c:pt idx="9849">
                  <c:v>11</c:v>
                </c:pt>
                <c:pt idx="9850">
                  <c:v>12.7</c:v>
                </c:pt>
                <c:pt idx="9851">
                  <c:v>13.8</c:v>
                </c:pt>
                <c:pt idx="9852">
                  <c:v>13.3</c:v>
                </c:pt>
                <c:pt idx="9853">
                  <c:v>9.3000000000000007</c:v>
                </c:pt>
                <c:pt idx="9854">
                  <c:v>3.9</c:v>
                </c:pt>
                <c:pt idx="9855">
                  <c:v>0.9</c:v>
                </c:pt>
                <c:pt idx="9856">
                  <c:v>0</c:v>
                </c:pt>
                <c:pt idx="9857">
                  <c:v>0</c:v>
                </c:pt>
                <c:pt idx="9858">
                  <c:v>0</c:v>
                </c:pt>
                <c:pt idx="9859">
                  <c:v>0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0.3</c:v>
                </c:pt>
                <c:pt idx="9865">
                  <c:v>1.4</c:v>
                </c:pt>
                <c:pt idx="9866">
                  <c:v>3.7</c:v>
                </c:pt>
                <c:pt idx="9867">
                  <c:v>7</c:v>
                </c:pt>
                <c:pt idx="9868">
                  <c:v>7.9</c:v>
                </c:pt>
                <c:pt idx="9869">
                  <c:v>3.8</c:v>
                </c:pt>
                <c:pt idx="9870">
                  <c:v>0.6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0.8</c:v>
                </c:pt>
                <c:pt idx="9881">
                  <c:v>2.6</c:v>
                </c:pt>
                <c:pt idx="9882">
                  <c:v>5.7</c:v>
                </c:pt>
                <c:pt idx="9883">
                  <c:v>8.8000000000000007</c:v>
                </c:pt>
                <c:pt idx="9884">
                  <c:v>11</c:v>
                </c:pt>
                <c:pt idx="9885">
                  <c:v>10.8</c:v>
                </c:pt>
                <c:pt idx="9886">
                  <c:v>6.6</c:v>
                </c:pt>
                <c:pt idx="9887">
                  <c:v>1.6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</c:v>
                </c:pt>
                <c:pt idx="9895">
                  <c:v>0.5</c:v>
                </c:pt>
                <c:pt idx="9896">
                  <c:v>1.8</c:v>
                </c:pt>
                <c:pt idx="9897">
                  <c:v>4.4000000000000004</c:v>
                </c:pt>
                <c:pt idx="9898">
                  <c:v>7.7</c:v>
                </c:pt>
                <c:pt idx="9899">
                  <c:v>10.4</c:v>
                </c:pt>
                <c:pt idx="9900">
                  <c:v>12</c:v>
                </c:pt>
                <c:pt idx="9901">
                  <c:v>12.9</c:v>
                </c:pt>
                <c:pt idx="9902">
                  <c:v>8.8000000000000007</c:v>
                </c:pt>
                <c:pt idx="9903">
                  <c:v>3.1</c:v>
                </c:pt>
                <c:pt idx="9904">
                  <c:v>0.6</c:v>
                </c:pt>
                <c:pt idx="9905">
                  <c:v>0</c:v>
                </c:pt>
                <c:pt idx="9906">
                  <c:v>0</c:v>
                </c:pt>
                <c:pt idx="9907">
                  <c:v>0</c:v>
                </c:pt>
                <c:pt idx="9908">
                  <c:v>0</c:v>
                </c:pt>
                <c:pt idx="9909">
                  <c:v>0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2.5</c:v>
                </c:pt>
                <c:pt idx="9914">
                  <c:v>5.4</c:v>
                </c:pt>
                <c:pt idx="9915">
                  <c:v>8</c:v>
                </c:pt>
                <c:pt idx="9916">
                  <c:v>10.8</c:v>
                </c:pt>
                <c:pt idx="9917">
                  <c:v>12.5</c:v>
                </c:pt>
                <c:pt idx="9918">
                  <c:v>10.5</c:v>
                </c:pt>
                <c:pt idx="9919">
                  <c:v>4.9000000000000004</c:v>
                </c:pt>
                <c:pt idx="9920">
                  <c:v>0.8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</c:v>
                </c:pt>
                <c:pt idx="9927">
                  <c:v>0</c:v>
                </c:pt>
                <c:pt idx="9928">
                  <c:v>0</c:v>
                </c:pt>
                <c:pt idx="9929">
                  <c:v>0.8</c:v>
                </c:pt>
                <c:pt idx="9930">
                  <c:v>2.8</c:v>
                </c:pt>
                <c:pt idx="9931">
                  <c:v>5.5</c:v>
                </c:pt>
                <c:pt idx="9932">
                  <c:v>8.9</c:v>
                </c:pt>
                <c:pt idx="9933">
                  <c:v>11.6</c:v>
                </c:pt>
                <c:pt idx="9934">
                  <c:v>13</c:v>
                </c:pt>
                <c:pt idx="9935">
                  <c:v>11.7</c:v>
                </c:pt>
                <c:pt idx="9936">
                  <c:v>5.7</c:v>
                </c:pt>
                <c:pt idx="9937">
                  <c:v>0.8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</c:v>
                </c:pt>
                <c:pt idx="9943">
                  <c:v>0</c:v>
                </c:pt>
                <c:pt idx="9944">
                  <c:v>0</c:v>
                </c:pt>
                <c:pt idx="9945">
                  <c:v>1.4</c:v>
                </c:pt>
                <c:pt idx="9946">
                  <c:v>4.5</c:v>
                </c:pt>
                <c:pt idx="9947">
                  <c:v>7.5</c:v>
                </c:pt>
                <c:pt idx="9948">
                  <c:v>9.8000000000000007</c:v>
                </c:pt>
                <c:pt idx="9949">
                  <c:v>10.7</c:v>
                </c:pt>
                <c:pt idx="9950">
                  <c:v>10.199999999999999</c:v>
                </c:pt>
                <c:pt idx="9951">
                  <c:v>11.4</c:v>
                </c:pt>
                <c:pt idx="9952">
                  <c:v>13</c:v>
                </c:pt>
                <c:pt idx="9953">
                  <c:v>15</c:v>
                </c:pt>
                <c:pt idx="9954">
                  <c:v>15.8</c:v>
                </c:pt>
                <c:pt idx="9955">
                  <c:v>15.2</c:v>
                </c:pt>
                <c:pt idx="9956">
                  <c:v>10.1</c:v>
                </c:pt>
                <c:pt idx="9957">
                  <c:v>2.9</c:v>
                </c:pt>
                <c:pt idx="9958">
                  <c:v>0.3</c:v>
                </c:pt>
                <c:pt idx="9959">
                  <c:v>0</c:v>
                </c:pt>
                <c:pt idx="9960">
                  <c:v>0</c:v>
                </c:pt>
                <c:pt idx="9961">
                  <c:v>0</c:v>
                </c:pt>
                <c:pt idx="9962">
                  <c:v>0</c:v>
                </c:pt>
                <c:pt idx="9963">
                  <c:v>0</c:v>
                </c:pt>
                <c:pt idx="9964">
                  <c:v>0</c:v>
                </c:pt>
                <c:pt idx="9965">
                  <c:v>0</c:v>
                </c:pt>
                <c:pt idx="9966">
                  <c:v>1</c:v>
                </c:pt>
                <c:pt idx="9967">
                  <c:v>3.3</c:v>
                </c:pt>
                <c:pt idx="9968">
                  <c:v>4.5999999999999996</c:v>
                </c:pt>
                <c:pt idx="9969">
                  <c:v>2.5</c:v>
                </c:pt>
                <c:pt idx="9970">
                  <c:v>0</c:v>
                </c:pt>
                <c:pt idx="9971">
                  <c:v>0</c:v>
                </c:pt>
                <c:pt idx="9972">
                  <c:v>0</c:v>
                </c:pt>
                <c:pt idx="9973">
                  <c:v>0</c:v>
                </c:pt>
                <c:pt idx="9974">
                  <c:v>0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0.5</c:v>
                </c:pt>
                <c:pt idx="9980">
                  <c:v>1.9</c:v>
                </c:pt>
                <c:pt idx="9981">
                  <c:v>4.3</c:v>
                </c:pt>
                <c:pt idx="9982">
                  <c:v>7.8</c:v>
                </c:pt>
                <c:pt idx="9983">
                  <c:v>10.199999999999999</c:v>
                </c:pt>
                <c:pt idx="9984">
                  <c:v>12.2</c:v>
                </c:pt>
                <c:pt idx="9985">
                  <c:v>13.9</c:v>
                </c:pt>
                <c:pt idx="9986">
                  <c:v>14</c:v>
                </c:pt>
                <c:pt idx="9987">
                  <c:v>10.199999999999999</c:v>
                </c:pt>
                <c:pt idx="9988">
                  <c:v>5.4</c:v>
                </c:pt>
                <c:pt idx="9989">
                  <c:v>3.3</c:v>
                </c:pt>
                <c:pt idx="9990">
                  <c:v>3.6</c:v>
                </c:pt>
                <c:pt idx="9991">
                  <c:v>2.8</c:v>
                </c:pt>
                <c:pt idx="9992">
                  <c:v>1.4</c:v>
                </c:pt>
                <c:pt idx="9993">
                  <c:v>2.7</c:v>
                </c:pt>
                <c:pt idx="9994">
                  <c:v>5.5</c:v>
                </c:pt>
                <c:pt idx="9995">
                  <c:v>8</c:v>
                </c:pt>
                <c:pt idx="9996">
                  <c:v>10.8</c:v>
                </c:pt>
                <c:pt idx="9997">
                  <c:v>13.8</c:v>
                </c:pt>
                <c:pt idx="9998">
                  <c:v>16.2</c:v>
                </c:pt>
                <c:pt idx="9999">
                  <c:v>18.7</c:v>
                </c:pt>
                <c:pt idx="10000">
                  <c:v>20.6</c:v>
                </c:pt>
                <c:pt idx="10001">
                  <c:v>22.6</c:v>
                </c:pt>
                <c:pt idx="10002">
                  <c:v>24.3</c:v>
                </c:pt>
                <c:pt idx="10003">
                  <c:v>25.4</c:v>
                </c:pt>
                <c:pt idx="10004">
                  <c:v>27</c:v>
                </c:pt>
                <c:pt idx="10005">
                  <c:v>27</c:v>
                </c:pt>
                <c:pt idx="10006">
                  <c:v>27</c:v>
                </c:pt>
                <c:pt idx="10007">
                  <c:v>24.5</c:v>
                </c:pt>
                <c:pt idx="10008">
                  <c:v>20.8</c:v>
                </c:pt>
                <c:pt idx="10009">
                  <c:v>17.3</c:v>
                </c:pt>
                <c:pt idx="10010">
                  <c:v>15.4</c:v>
                </c:pt>
                <c:pt idx="10011">
                  <c:v>15</c:v>
                </c:pt>
                <c:pt idx="10012">
                  <c:v>13.8</c:v>
                </c:pt>
                <c:pt idx="10013">
                  <c:v>9.9</c:v>
                </c:pt>
                <c:pt idx="10014">
                  <c:v>4.9000000000000004</c:v>
                </c:pt>
                <c:pt idx="10015">
                  <c:v>0.8</c:v>
                </c:pt>
                <c:pt idx="10016">
                  <c:v>0</c:v>
                </c:pt>
                <c:pt idx="10017">
                  <c:v>0</c:v>
                </c:pt>
                <c:pt idx="10018">
                  <c:v>0</c:v>
                </c:pt>
                <c:pt idx="10019">
                  <c:v>0</c:v>
                </c:pt>
                <c:pt idx="10020">
                  <c:v>0</c:v>
                </c:pt>
                <c:pt idx="10021">
                  <c:v>0</c:v>
                </c:pt>
                <c:pt idx="10022">
                  <c:v>1</c:v>
                </c:pt>
                <c:pt idx="10023">
                  <c:v>2.8</c:v>
                </c:pt>
                <c:pt idx="10024">
                  <c:v>5</c:v>
                </c:pt>
                <c:pt idx="10025">
                  <c:v>7.9</c:v>
                </c:pt>
                <c:pt idx="10026">
                  <c:v>11.4</c:v>
                </c:pt>
                <c:pt idx="10027">
                  <c:v>13.2</c:v>
                </c:pt>
                <c:pt idx="10028">
                  <c:v>14.2</c:v>
                </c:pt>
                <c:pt idx="10029">
                  <c:v>15.9</c:v>
                </c:pt>
                <c:pt idx="10030">
                  <c:v>14.4</c:v>
                </c:pt>
                <c:pt idx="10031">
                  <c:v>8.9</c:v>
                </c:pt>
                <c:pt idx="10032">
                  <c:v>2</c:v>
                </c:pt>
                <c:pt idx="10033">
                  <c:v>0</c:v>
                </c:pt>
                <c:pt idx="10034">
                  <c:v>0</c:v>
                </c:pt>
                <c:pt idx="10035">
                  <c:v>0.9</c:v>
                </c:pt>
                <c:pt idx="10036">
                  <c:v>0.1</c:v>
                </c:pt>
                <c:pt idx="10037">
                  <c:v>0</c:v>
                </c:pt>
                <c:pt idx="10038">
                  <c:v>0</c:v>
                </c:pt>
                <c:pt idx="10039">
                  <c:v>0</c:v>
                </c:pt>
                <c:pt idx="10040">
                  <c:v>0</c:v>
                </c:pt>
                <c:pt idx="10041">
                  <c:v>0</c:v>
                </c:pt>
                <c:pt idx="10042">
                  <c:v>0</c:v>
                </c:pt>
                <c:pt idx="10043">
                  <c:v>0.7</c:v>
                </c:pt>
                <c:pt idx="10044">
                  <c:v>2.6</c:v>
                </c:pt>
                <c:pt idx="10045">
                  <c:v>4.5</c:v>
                </c:pt>
                <c:pt idx="10046">
                  <c:v>2</c:v>
                </c:pt>
                <c:pt idx="10047">
                  <c:v>0</c:v>
                </c:pt>
                <c:pt idx="10048">
                  <c:v>0</c:v>
                </c:pt>
                <c:pt idx="10049">
                  <c:v>0</c:v>
                </c:pt>
                <c:pt idx="10050">
                  <c:v>0</c:v>
                </c:pt>
                <c:pt idx="10051">
                  <c:v>0</c:v>
                </c:pt>
                <c:pt idx="10052">
                  <c:v>0</c:v>
                </c:pt>
                <c:pt idx="10053">
                  <c:v>0</c:v>
                </c:pt>
                <c:pt idx="10054">
                  <c:v>0</c:v>
                </c:pt>
                <c:pt idx="10055">
                  <c:v>0</c:v>
                </c:pt>
                <c:pt idx="10056">
                  <c:v>0</c:v>
                </c:pt>
                <c:pt idx="10057">
                  <c:v>0.4</c:v>
                </c:pt>
                <c:pt idx="10058">
                  <c:v>2.2999999999999998</c:v>
                </c:pt>
                <c:pt idx="10059">
                  <c:v>5.3</c:v>
                </c:pt>
                <c:pt idx="10060">
                  <c:v>8.3000000000000007</c:v>
                </c:pt>
                <c:pt idx="10061">
                  <c:v>11</c:v>
                </c:pt>
                <c:pt idx="10062">
                  <c:v>12.9</c:v>
                </c:pt>
                <c:pt idx="10063">
                  <c:v>7.9</c:v>
                </c:pt>
                <c:pt idx="10064">
                  <c:v>1.6</c:v>
                </c:pt>
                <c:pt idx="10065">
                  <c:v>0.1</c:v>
                </c:pt>
                <c:pt idx="10066">
                  <c:v>0</c:v>
                </c:pt>
                <c:pt idx="10067">
                  <c:v>0.8</c:v>
                </c:pt>
                <c:pt idx="10068">
                  <c:v>0.2</c:v>
                </c:pt>
                <c:pt idx="10069">
                  <c:v>0</c:v>
                </c:pt>
                <c:pt idx="10070">
                  <c:v>0</c:v>
                </c:pt>
                <c:pt idx="10071">
                  <c:v>0</c:v>
                </c:pt>
                <c:pt idx="10072">
                  <c:v>0</c:v>
                </c:pt>
                <c:pt idx="10073">
                  <c:v>0</c:v>
                </c:pt>
                <c:pt idx="10074">
                  <c:v>1.3</c:v>
                </c:pt>
                <c:pt idx="10075">
                  <c:v>4.3</c:v>
                </c:pt>
                <c:pt idx="10076">
                  <c:v>8</c:v>
                </c:pt>
                <c:pt idx="10077">
                  <c:v>11</c:v>
                </c:pt>
                <c:pt idx="10078">
                  <c:v>10.5</c:v>
                </c:pt>
                <c:pt idx="10079">
                  <c:v>6.3</c:v>
                </c:pt>
                <c:pt idx="10080">
                  <c:v>3.3</c:v>
                </c:pt>
                <c:pt idx="10081">
                  <c:v>0.7</c:v>
                </c:pt>
                <c:pt idx="10082">
                  <c:v>0</c:v>
                </c:pt>
                <c:pt idx="10083">
                  <c:v>0</c:v>
                </c:pt>
                <c:pt idx="10084">
                  <c:v>0</c:v>
                </c:pt>
                <c:pt idx="10085">
                  <c:v>0</c:v>
                </c:pt>
                <c:pt idx="10086">
                  <c:v>0</c:v>
                </c:pt>
                <c:pt idx="10087">
                  <c:v>0</c:v>
                </c:pt>
                <c:pt idx="10088">
                  <c:v>0</c:v>
                </c:pt>
                <c:pt idx="10089">
                  <c:v>0</c:v>
                </c:pt>
                <c:pt idx="10090">
                  <c:v>0</c:v>
                </c:pt>
                <c:pt idx="10091">
                  <c:v>0</c:v>
                </c:pt>
                <c:pt idx="10092">
                  <c:v>1.5</c:v>
                </c:pt>
                <c:pt idx="10093">
                  <c:v>4.0999999999999996</c:v>
                </c:pt>
                <c:pt idx="10094">
                  <c:v>6.8</c:v>
                </c:pt>
                <c:pt idx="10095">
                  <c:v>8</c:v>
                </c:pt>
                <c:pt idx="10096">
                  <c:v>8.4</c:v>
                </c:pt>
                <c:pt idx="10097">
                  <c:v>8.6999999999999993</c:v>
                </c:pt>
                <c:pt idx="10098">
                  <c:v>7.7</c:v>
                </c:pt>
                <c:pt idx="10099">
                  <c:v>6.9</c:v>
                </c:pt>
                <c:pt idx="10100">
                  <c:v>5.8</c:v>
                </c:pt>
                <c:pt idx="10101">
                  <c:v>4.0999999999999996</c:v>
                </c:pt>
                <c:pt idx="10102">
                  <c:v>1.3</c:v>
                </c:pt>
                <c:pt idx="10103">
                  <c:v>1.8</c:v>
                </c:pt>
                <c:pt idx="10104">
                  <c:v>4.0999999999999996</c:v>
                </c:pt>
                <c:pt idx="10105">
                  <c:v>2.6</c:v>
                </c:pt>
                <c:pt idx="10106">
                  <c:v>0.5</c:v>
                </c:pt>
                <c:pt idx="10107">
                  <c:v>0</c:v>
                </c:pt>
                <c:pt idx="10108">
                  <c:v>0</c:v>
                </c:pt>
                <c:pt idx="10109">
                  <c:v>0</c:v>
                </c:pt>
                <c:pt idx="10110">
                  <c:v>0</c:v>
                </c:pt>
                <c:pt idx="10111">
                  <c:v>0</c:v>
                </c:pt>
                <c:pt idx="10112">
                  <c:v>0</c:v>
                </c:pt>
                <c:pt idx="10113">
                  <c:v>0</c:v>
                </c:pt>
                <c:pt idx="10114">
                  <c:v>0</c:v>
                </c:pt>
                <c:pt idx="10115">
                  <c:v>1.4</c:v>
                </c:pt>
                <c:pt idx="10116">
                  <c:v>3.8</c:v>
                </c:pt>
                <c:pt idx="10117">
                  <c:v>7.6</c:v>
                </c:pt>
                <c:pt idx="10118">
                  <c:v>10.4</c:v>
                </c:pt>
                <c:pt idx="10119">
                  <c:v>11.6</c:v>
                </c:pt>
                <c:pt idx="10120">
                  <c:v>12.7</c:v>
                </c:pt>
                <c:pt idx="10121">
                  <c:v>11.2</c:v>
                </c:pt>
                <c:pt idx="10122">
                  <c:v>9</c:v>
                </c:pt>
                <c:pt idx="10123">
                  <c:v>9</c:v>
                </c:pt>
                <c:pt idx="10124">
                  <c:v>9</c:v>
                </c:pt>
                <c:pt idx="10125">
                  <c:v>9</c:v>
                </c:pt>
                <c:pt idx="10126">
                  <c:v>9</c:v>
                </c:pt>
                <c:pt idx="10127">
                  <c:v>9.1</c:v>
                </c:pt>
                <c:pt idx="10128">
                  <c:v>10</c:v>
                </c:pt>
                <c:pt idx="10129">
                  <c:v>11</c:v>
                </c:pt>
                <c:pt idx="10130">
                  <c:v>7.9</c:v>
                </c:pt>
                <c:pt idx="10131">
                  <c:v>3.4</c:v>
                </c:pt>
                <c:pt idx="10132">
                  <c:v>0.3</c:v>
                </c:pt>
                <c:pt idx="10133">
                  <c:v>0</c:v>
                </c:pt>
                <c:pt idx="10134">
                  <c:v>0</c:v>
                </c:pt>
                <c:pt idx="10135">
                  <c:v>0</c:v>
                </c:pt>
                <c:pt idx="10136">
                  <c:v>0</c:v>
                </c:pt>
                <c:pt idx="10137">
                  <c:v>0</c:v>
                </c:pt>
                <c:pt idx="10138">
                  <c:v>0</c:v>
                </c:pt>
                <c:pt idx="10139">
                  <c:v>0</c:v>
                </c:pt>
                <c:pt idx="10140">
                  <c:v>0</c:v>
                </c:pt>
                <c:pt idx="10141">
                  <c:v>0</c:v>
                </c:pt>
                <c:pt idx="10142">
                  <c:v>0</c:v>
                </c:pt>
                <c:pt idx="10143">
                  <c:v>0</c:v>
                </c:pt>
                <c:pt idx="10144">
                  <c:v>0</c:v>
                </c:pt>
                <c:pt idx="10145">
                  <c:v>0</c:v>
                </c:pt>
                <c:pt idx="10146">
                  <c:v>0</c:v>
                </c:pt>
                <c:pt idx="10147">
                  <c:v>0</c:v>
                </c:pt>
                <c:pt idx="10148">
                  <c:v>0</c:v>
                </c:pt>
                <c:pt idx="10149">
                  <c:v>0.6</c:v>
                </c:pt>
                <c:pt idx="10150">
                  <c:v>2.8</c:v>
                </c:pt>
                <c:pt idx="10151">
                  <c:v>5.2</c:v>
                </c:pt>
                <c:pt idx="10152">
                  <c:v>7.1</c:v>
                </c:pt>
                <c:pt idx="10153">
                  <c:v>7.9</c:v>
                </c:pt>
                <c:pt idx="10154">
                  <c:v>8.9</c:v>
                </c:pt>
                <c:pt idx="10155">
                  <c:v>9.8000000000000007</c:v>
                </c:pt>
                <c:pt idx="10156">
                  <c:v>9.3000000000000007</c:v>
                </c:pt>
                <c:pt idx="10157">
                  <c:v>5.4</c:v>
                </c:pt>
                <c:pt idx="10158">
                  <c:v>2.5</c:v>
                </c:pt>
                <c:pt idx="10159">
                  <c:v>1.1000000000000001</c:v>
                </c:pt>
                <c:pt idx="10160">
                  <c:v>0</c:v>
                </c:pt>
                <c:pt idx="10161">
                  <c:v>0</c:v>
                </c:pt>
                <c:pt idx="10162">
                  <c:v>0</c:v>
                </c:pt>
                <c:pt idx="10163">
                  <c:v>0</c:v>
                </c:pt>
                <c:pt idx="10164">
                  <c:v>0</c:v>
                </c:pt>
                <c:pt idx="10165">
                  <c:v>0</c:v>
                </c:pt>
                <c:pt idx="10166">
                  <c:v>0</c:v>
                </c:pt>
                <c:pt idx="10167">
                  <c:v>0</c:v>
                </c:pt>
                <c:pt idx="10168">
                  <c:v>0</c:v>
                </c:pt>
                <c:pt idx="10169">
                  <c:v>0</c:v>
                </c:pt>
                <c:pt idx="10170">
                  <c:v>0</c:v>
                </c:pt>
                <c:pt idx="10171">
                  <c:v>0.3</c:v>
                </c:pt>
                <c:pt idx="10172">
                  <c:v>1.8</c:v>
                </c:pt>
                <c:pt idx="10173">
                  <c:v>4.5999999999999996</c:v>
                </c:pt>
                <c:pt idx="10174">
                  <c:v>9.1999999999999993</c:v>
                </c:pt>
                <c:pt idx="10175">
                  <c:v>10.9</c:v>
                </c:pt>
                <c:pt idx="10176">
                  <c:v>11.9</c:v>
                </c:pt>
                <c:pt idx="10177">
                  <c:v>12</c:v>
                </c:pt>
                <c:pt idx="10178">
                  <c:v>12.7</c:v>
                </c:pt>
                <c:pt idx="10179">
                  <c:v>13.7</c:v>
                </c:pt>
                <c:pt idx="10180">
                  <c:v>14</c:v>
                </c:pt>
                <c:pt idx="10181">
                  <c:v>11.6</c:v>
                </c:pt>
                <c:pt idx="10182">
                  <c:v>6.9</c:v>
                </c:pt>
                <c:pt idx="10183">
                  <c:v>2.2000000000000002</c:v>
                </c:pt>
                <c:pt idx="10184">
                  <c:v>0</c:v>
                </c:pt>
                <c:pt idx="10185">
                  <c:v>0</c:v>
                </c:pt>
                <c:pt idx="10186">
                  <c:v>0</c:v>
                </c:pt>
                <c:pt idx="10187">
                  <c:v>0</c:v>
                </c:pt>
                <c:pt idx="10188">
                  <c:v>0</c:v>
                </c:pt>
                <c:pt idx="10189">
                  <c:v>0</c:v>
                </c:pt>
                <c:pt idx="10190">
                  <c:v>0</c:v>
                </c:pt>
                <c:pt idx="10191">
                  <c:v>0</c:v>
                </c:pt>
                <c:pt idx="10192">
                  <c:v>0</c:v>
                </c:pt>
                <c:pt idx="10193">
                  <c:v>0</c:v>
                </c:pt>
                <c:pt idx="10194">
                  <c:v>0</c:v>
                </c:pt>
                <c:pt idx="10195">
                  <c:v>0</c:v>
                </c:pt>
                <c:pt idx="10196">
                  <c:v>0</c:v>
                </c:pt>
                <c:pt idx="10197">
                  <c:v>0</c:v>
                </c:pt>
                <c:pt idx="10198">
                  <c:v>0</c:v>
                </c:pt>
                <c:pt idx="10199">
                  <c:v>0</c:v>
                </c:pt>
                <c:pt idx="10200">
                  <c:v>0</c:v>
                </c:pt>
                <c:pt idx="10201">
                  <c:v>0</c:v>
                </c:pt>
                <c:pt idx="10202">
                  <c:v>0</c:v>
                </c:pt>
                <c:pt idx="10203">
                  <c:v>0.2</c:v>
                </c:pt>
                <c:pt idx="10204">
                  <c:v>1.9</c:v>
                </c:pt>
                <c:pt idx="10205">
                  <c:v>1.1000000000000001</c:v>
                </c:pt>
                <c:pt idx="10206">
                  <c:v>0.1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</c:v>
                </c:pt>
                <c:pt idx="10214">
                  <c:v>0</c:v>
                </c:pt>
                <c:pt idx="10215">
                  <c:v>0</c:v>
                </c:pt>
                <c:pt idx="10216">
                  <c:v>0</c:v>
                </c:pt>
                <c:pt idx="10217">
                  <c:v>0</c:v>
                </c:pt>
                <c:pt idx="10218">
                  <c:v>1.5</c:v>
                </c:pt>
                <c:pt idx="10219">
                  <c:v>4.0999999999999996</c:v>
                </c:pt>
                <c:pt idx="10220">
                  <c:v>6.8</c:v>
                </c:pt>
                <c:pt idx="10221">
                  <c:v>10.1</c:v>
                </c:pt>
                <c:pt idx="10222">
                  <c:v>12.9</c:v>
                </c:pt>
                <c:pt idx="10223">
                  <c:v>14</c:v>
                </c:pt>
                <c:pt idx="10224">
                  <c:v>13.7</c:v>
                </c:pt>
                <c:pt idx="10225">
                  <c:v>13</c:v>
                </c:pt>
                <c:pt idx="10226">
                  <c:v>12.8</c:v>
                </c:pt>
                <c:pt idx="10227">
                  <c:v>11.1</c:v>
                </c:pt>
                <c:pt idx="10228">
                  <c:v>4.5999999999999996</c:v>
                </c:pt>
                <c:pt idx="10229">
                  <c:v>0.9</c:v>
                </c:pt>
                <c:pt idx="10230">
                  <c:v>0</c:v>
                </c:pt>
                <c:pt idx="10231">
                  <c:v>0</c:v>
                </c:pt>
                <c:pt idx="10232">
                  <c:v>0</c:v>
                </c:pt>
                <c:pt idx="10233">
                  <c:v>0</c:v>
                </c:pt>
                <c:pt idx="10234">
                  <c:v>0</c:v>
                </c:pt>
                <c:pt idx="10235">
                  <c:v>0</c:v>
                </c:pt>
                <c:pt idx="10236">
                  <c:v>0</c:v>
                </c:pt>
                <c:pt idx="10237">
                  <c:v>0</c:v>
                </c:pt>
                <c:pt idx="10238">
                  <c:v>0.2</c:v>
                </c:pt>
                <c:pt idx="10239">
                  <c:v>2</c:v>
                </c:pt>
                <c:pt idx="10240">
                  <c:v>5</c:v>
                </c:pt>
                <c:pt idx="10241">
                  <c:v>8</c:v>
                </c:pt>
                <c:pt idx="10242">
                  <c:v>5.2</c:v>
                </c:pt>
                <c:pt idx="10243">
                  <c:v>0.4</c:v>
                </c:pt>
                <c:pt idx="10244">
                  <c:v>0</c:v>
                </c:pt>
                <c:pt idx="10245">
                  <c:v>0</c:v>
                </c:pt>
                <c:pt idx="10246">
                  <c:v>0</c:v>
                </c:pt>
                <c:pt idx="10247">
                  <c:v>0</c:v>
                </c:pt>
                <c:pt idx="10248">
                  <c:v>0</c:v>
                </c:pt>
                <c:pt idx="10249">
                  <c:v>0</c:v>
                </c:pt>
                <c:pt idx="10250">
                  <c:v>0.6</c:v>
                </c:pt>
                <c:pt idx="10251">
                  <c:v>2</c:v>
                </c:pt>
                <c:pt idx="10252">
                  <c:v>4.7</c:v>
                </c:pt>
                <c:pt idx="10253">
                  <c:v>7.6</c:v>
                </c:pt>
                <c:pt idx="10254">
                  <c:v>7.7</c:v>
                </c:pt>
                <c:pt idx="10255">
                  <c:v>3.5</c:v>
                </c:pt>
                <c:pt idx="10256">
                  <c:v>0</c:v>
                </c:pt>
                <c:pt idx="10257">
                  <c:v>0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0</c:v>
                </c:pt>
                <c:pt idx="10263">
                  <c:v>0</c:v>
                </c:pt>
                <c:pt idx="10264">
                  <c:v>0</c:v>
                </c:pt>
                <c:pt idx="10265">
                  <c:v>0</c:v>
                </c:pt>
                <c:pt idx="10266">
                  <c:v>0</c:v>
                </c:pt>
                <c:pt idx="10267">
                  <c:v>0</c:v>
                </c:pt>
                <c:pt idx="10268">
                  <c:v>0</c:v>
                </c:pt>
                <c:pt idx="10269">
                  <c:v>0</c:v>
                </c:pt>
                <c:pt idx="10270">
                  <c:v>0</c:v>
                </c:pt>
                <c:pt idx="10271">
                  <c:v>0</c:v>
                </c:pt>
                <c:pt idx="10272">
                  <c:v>0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</c:v>
                </c:pt>
                <c:pt idx="10278">
                  <c:v>0</c:v>
                </c:pt>
                <c:pt idx="10279">
                  <c:v>0</c:v>
                </c:pt>
                <c:pt idx="10280">
                  <c:v>0</c:v>
                </c:pt>
                <c:pt idx="10281">
                  <c:v>0</c:v>
                </c:pt>
                <c:pt idx="10282">
                  <c:v>0</c:v>
                </c:pt>
                <c:pt idx="10283">
                  <c:v>0</c:v>
                </c:pt>
                <c:pt idx="10284">
                  <c:v>0</c:v>
                </c:pt>
                <c:pt idx="10285">
                  <c:v>0</c:v>
                </c:pt>
                <c:pt idx="10286">
                  <c:v>0</c:v>
                </c:pt>
                <c:pt idx="10287">
                  <c:v>0</c:v>
                </c:pt>
                <c:pt idx="10288">
                  <c:v>0</c:v>
                </c:pt>
                <c:pt idx="10289">
                  <c:v>0</c:v>
                </c:pt>
                <c:pt idx="10290">
                  <c:v>0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0</c:v>
                </c:pt>
                <c:pt idx="10297">
                  <c:v>0</c:v>
                </c:pt>
                <c:pt idx="10298">
                  <c:v>0</c:v>
                </c:pt>
                <c:pt idx="10299">
                  <c:v>0</c:v>
                </c:pt>
                <c:pt idx="10300">
                  <c:v>0</c:v>
                </c:pt>
                <c:pt idx="10301">
                  <c:v>0</c:v>
                </c:pt>
                <c:pt idx="10302">
                  <c:v>0</c:v>
                </c:pt>
                <c:pt idx="10303">
                  <c:v>0</c:v>
                </c:pt>
                <c:pt idx="10304">
                  <c:v>0</c:v>
                </c:pt>
                <c:pt idx="10305">
                  <c:v>0</c:v>
                </c:pt>
                <c:pt idx="10306">
                  <c:v>0</c:v>
                </c:pt>
                <c:pt idx="10307">
                  <c:v>0</c:v>
                </c:pt>
                <c:pt idx="10308">
                  <c:v>0</c:v>
                </c:pt>
                <c:pt idx="10309">
                  <c:v>0</c:v>
                </c:pt>
                <c:pt idx="10310">
                  <c:v>0</c:v>
                </c:pt>
                <c:pt idx="10311">
                  <c:v>0</c:v>
                </c:pt>
                <c:pt idx="10312">
                  <c:v>0</c:v>
                </c:pt>
                <c:pt idx="10313">
                  <c:v>0</c:v>
                </c:pt>
                <c:pt idx="10314">
                  <c:v>0</c:v>
                </c:pt>
                <c:pt idx="10315">
                  <c:v>0</c:v>
                </c:pt>
                <c:pt idx="10316">
                  <c:v>0</c:v>
                </c:pt>
                <c:pt idx="10317">
                  <c:v>0</c:v>
                </c:pt>
                <c:pt idx="10318">
                  <c:v>0</c:v>
                </c:pt>
                <c:pt idx="10319">
                  <c:v>0</c:v>
                </c:pt>
                <c:pt idx="10320">
                  <c:v>0</c:v>
                </c:pt>
                <c:pt idx="10321">
                  <c:v>0</c:v>
                </c:pt>
                <c:pt idx="10322">
                  <c:v>0</c:v>
                </c:pt>
                <c:pt idx="10323">
                  <c:v>0</c:v>
                </c:pt>
                <c:pt idx="10324">
                  <c:v>0</c:v>
                </c:pt>
                <c:pt idx="10325">
                  <c:v>0</c:v>
                </c:pt>
                <c:pt idx="10326">
                  <c:v>0</c:v>
                </c:pt>
                <c:pt idx="10327">
                  <c:v>0</c:v>
                </c:pt>
                <c:pt idx="10328">
                  <c:v>0</c:v>
                </c:pt>
                <c:pt idx="10329">
                  <c:v>0</c:v>
                </c:pt>
                <c:pt idx="10330">
                  <c:v>0</c:v>
                </c:pt>
                <c:pt idx="10331">
                  <c:v>0</c:v>
                </c:pt>
                <c:pt idx="10332">
                  <c:v>0</c:v>
                </c:pt>
                <c:pt idx="10333">
                  <c:v>0</c:v>
                </c:pt>
                <c:pt idx="10334">
                  <c:v>0</c:v>
                </c:pt>
                <c:pt idx="10335">
                  <c:v>0</c:v>
                </c:pt>
                <c:pt idx="10336">
                  <c:v>0</c:v>
                </c:pt>
                <c:pt idx="10337">
                  <c:v>0</c:v>
                </c:pt>
                <c:pt idx="10338">
                  <c:v>0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</c:v>
                </c:pt>
                <c:pt idx="10344">
                  <c:v>0</c:v>
                </c:pt>
                <c:pt idx="10345">
                  <c:v>0</c:v>
                </c:pt>
                <c:pt idx="10346">
                  <c:v>0</c:v>
                </c:pt>
                <c:pt idx="10347">
                  <c:v>0</c:v>
                </c:pt>
                <c:pt idx="10348">
                  <c:v>0</c:v>
                </c:pt>
                <c:pt idx="10349">
                  <c:v>0</c:v>
                </c:pt>
                <c:pt idx="10350">
                  <c:v>0</c:v>
                </c:pt>
                <c:pt idx="10351">
                  <c:v>0</c:v>
                </c:pt>
                <c:pt idx="10352">
                  <c:v>0</c:v>
                </c:pt>
                <c:pt idx="10353">
                  <c:v>0</c:v>
                </c:pt>
                <c:pt idx="10354">
                  <c:v>0</c:v>
                </c:pt>
                <c:pt idx="10355">
                  <c:v>0</c:v>
                </c:pt>
                <c:pt idx="10356">
                  <c:v>0</c:v>
                </c:pt>
                <c:pt idx="10357">
                  <c:v>0</c:v>
                </c:pt>
                <c:pt idx="10358">
                  <c:v>0</c:v>
                </c:pt>
                <c:pt idx="10359">
                  <c:v>0</c:v>
                </c:pt>
                <c:pt idx="10360">
                  <c:v>0</c:v>
                </c:pt>
                <c:pt idx="10361">
                  <c:v>1.1000000000000001</c:v>
                </c:pt>
                <c:pt idx="10362">
                  <c:v>4</c:v>
                </c:pt>
                <c:pt idx="10363">
                  <c:v>7.5</c:v>
                </c:pt>
                <c:pt idx="10364">
                  <c:v>10.4</c:v>
                </c:pt>
                <c:pt idx="10365">
                  <c:v>12.4</c:v>
                </c:pt>
                <c:pt idx="10366">
                  <c:v>10.6</c:v>
                </c:pt>
                <c:pt idx="10367">
                  <c:v>5.0999999999999996</c:v>
                </c:pt>
                <c:pt idx="10368">
                  <c:v>1.4</c:v>
                </c:pt>
                <c:pt idx="10369">
                  <c:v>0</c:v>
                </c:pt>
                <c:pt idx="10370">
                  <c:v>0</c:v>
                </c:pt>
                <c:pt idx="10371">
                  <c:v>0</c:v>
                </c:pt>
                <c:pt idx="10372">
                  <c:v>0</c:v>
                </c:pt>
                <c:pt idx="10373">
                  <c:v>0</c:v>
                </c:pt>
                <c:pt idx="10374">
                  <c:v>0</c:v>
                </c:pt>
                <c:pt idx="10375">
                  <c:v>0</c:v>
                </c:pt>
                <c:pt idx="10376">
                  <c:v>0</c:v>
                </c:pt>
                <c:pt idx="10377">
                  <c:v>0</c:v>
                </c:pt>
                <c:pt idx="10378">
                  <c:v>0</c:v>
                </c:pt>
                <c:pt idx="10379">
                  <c:v>0</c:v>
                </c:pt>
                <c:pt idx="10380">
                  <c:v>0</c:v>
                </c:pt>
                <c:pt idx="10381">
                  <c:v>0.4</c:v>
                </c:pt>
                <c:pt idx="10382">
                  <c:v>3.2</c:v>
                </c:pt>
                <c:pt idx="10383">
                  <c:v>4.9000000000000004</c:v>
                </c:pt>
                <c:pt idx="10384">
                  <c:v>8.6</c:v>
                </c:pt>
                <c:pt idx="10385">
                  <c:v>11.3</c:v>
                </c:pt>
                <c:pt idx="10386">
                  <c:v>13.4</c:v>
                </c:pt>
                <c:pt idx="10387">
                  <c:v>14.6</c:v>
                </c:pt>
                <c:pt idx="10388">
                  <c:v>14.5</c:v>
                </c:pt>
                <c:pt idx="10389">
                  <c:v>11</c:v>
                </c:pt>
                <c:pt idx="10390">
                  <c:v>4.8</c:v>
                </c:pt>
                <c:pt idx="10391">
                  <c:v>0</c:v>
                </c:pt>
                <c:pt idx="10392">
                  <c:v>0</c:v>
                </c:pt>
                <c:pt idx="10393">
                  <c:v>0</c:v>
                </c:pt>
                <c:pt idx="10394">
                  <c:v>0</c:v>
                </c:pt>
                <c:pt idx="10395">
                  <c:v>0</c:v>
                </c:pt>
                <c:pt idx="10396">
                  <c:v>0</c:v>
                </c:pt>
                <c:pt idx="10397">
                  <c:v>0</c:v>
                </c:pt>
                <c:pt idx="10398">
                  <c:v>0</c:v>
                </c:pt>
                <c:pt idx="10399">
                  <c:v>0.5</c:v>
                </c:pt>
                <c:pt idx="10400">
                  <c:v>1.9</c:v>
                </c:pt>
                <c:pt idx="10401">
                  <c:v>4.5999999999999996</c:v>
                </c:pt>
                <c:pt idx="10402">
                  <c:v>8.8000000000000007</c:v>
                </c:pt>
                <c:pt idx="10403">
                  <c:v>11</c:v>
                </c:pt>
                <c:pt idx="10404">
                  <c:v>10.5</c:v>
                </c:pt>
                <c:pt idx="10405">
                  <c:v>6.3</c:v>
                </c:pt>
                <c:pt idx="10406">
                  <c:v>0.5</c:v>
                </c:pt>
                <c:pt idx="10407">
                  <c:v>0</c:v>
                </c:pt>
                <c:pt idx="10408">
                  <c:v>0</c:v>
                </c:pt>
                <c:pt idx="10409">
                  <c:v>0</c:v>
                </c:pt>
                <c:pt idx="10410">
                  <c:v>0</c:v>
                </c:pt>
                <c:pt idx="10411">
                  <c:v>0</c:v>
                </c:pt>
                <c:pt idx="10412">
                  <c:v>0</c:v>
                </c:pt>
                <c:pt idx="10413">
                  <c:v>0</c:v>
                </c:pt>
                <c:pt idx="10414">
                  <c:v>0</c:v>
                </c:pt>
                <c:pt idx="10415">
                  <c:v>0</c:v>
                </c:pt>
                <c:pt idx="10416">
                  <c:v>0</c:v>
                </c:pt>
                <c:pt idx="10417">
                  <c:v>0</c:v>
                </c:pt>
                <c:pt idx="10418">
                  <c:v>1.8</c:v>
                </c:pt>
                <c:pt idx="10419">
                  <c:v>0.3</c:v>
                </c:pt>
                <c:pt idx="10420">
                  <c:v>0</c:v>
                </c:pt>
                <c:pt idx="10421">
                  <c:v>0</c:v>
                </c:pt>
                <c:pt idx="10422">
                  <c:v>0</c:v>
                </c:pt>
                <c:pt idx="10423">
                  <c:v>0</c:v>
                </c:pt>
                <c:pt idx="10424">
                  <c:v>0</c:v>
                </c:pt>
                <c:pt idx="10425">
                  <c:v>0</c:v>
                </c:pt>
                <c:pt idx="10426">
                  <c:v>0</c:v>
                </c:pt>
                <c:pt idx="10427">
                  <c:v>0</c:v>
                </c:pt>
                <c:pt idx="10428">
                  <c:v>0</c:v>
                </c:pt>
                <c:pt idx="10429">
                  <c:v>0.5</c:v>
                </c:pt>
                <c:pt idx="10430">
                  <c:v>1.9</c:v>
                </c:pt>
                <c:pt idx="10431">
                  <c:v>4</c:v>
                </c:pt>
                <c:pt idx="10432">
                  <c:v>7</c:v>
                </c:pt>
                <c:pt idx="10433">
                  <c:v>10.1</c:v>
                </c:pt>
                <c:pt idx="10434">
                  <c:v>10.5</c:v>
                </c:pt>
                <c:pt idx="10435">
                  <c:v>6.3</c:v>
                </c:pt>
                <c:pt idx="10436">
                  <c:v>0.5</c:v>
                </c:pt>
                <c:pt idx="10437">
                  <c:v>0</c:v>
                </c:pt>
                <c:pt idx="10438">
                  <c:v>0</c:v>
                </c:pt>
                <c:pt idx="10439">
                  <c:v>0</c:v>
                </c:pt>
                <c:pt idx="10440">
                  <c:v>0</c:v>
                </c:pt>
                <c:pt idx="10441">
                  <c:v>0</c:v>
                </c:pt>
                <c:pt idx="10442">
                  <c:v>0</c:v>
                </c:pt>
                <c:pt idx="10443">
                  <c:v>0</c:v>
                </c:pt>
                <c:pt idx="10444">
                  <c:v>1.5</c:v>
                </c:pt>
                <c:pt idx="10445">
                  <c:v>4.5</c:v>
                </c:pt>
                <c:pt idx="10446">
                  <c:v>7.4</c:v>
                </c:pt>
                <c:pt idx="10447">
                  <c:v>9</c:v>
                </c:pt>
                <c:pt idx="10448">
                  <c:v>6.9</c:v>
                </c:pt>
                <c:pt idx="10449">
                  <c:v>2.5</c:v>
                </c:pt>
                <c:pt idx="10450">
                  <c:v>0</c:v>
                </c:pt>
                <c:pt idx="10451">
                  <c:v>0</c:v>
                </c:pt>
                <c:pt idx="10452">
                  <c:v>0</c:v>
                </c:pt>
                <c:pt idx="10453">
                  <c:v>0</c:v>
                </c:pt>
                <c:pt idx="10454">
                  <c:v>0</c:v>
                </c:pt>
                <c:pt idx="10455">
                  <c:v>0</c:v>
                </c:pt>
                <c:pt idx="10456">
                  <c:v>0</c:v>
                </c:pt>
                <c:pt idx="10457">
                  <c:v>0.8</c:v>
                </c:pt>
                <c:pt idx="10458">
                  <c:v>3.4</c:v>
                </c:pt>
                <c:pt idx="10459">
                  <c:v>6.7</c:v>
                </c:pt>
                <c:pt idx="10460">
                  <c:v>10.5</c:v>
                </c:pt>
                <c:pt idx="10461">
                  <c:v>13</c:v>
                </c:pt>
                <c:pt idx="10462">
                  <c:v>14.8</c:v>
                </c:pt>
                <c:pt idx="10463">
                  <c:v>16</c:v>
                </c:pt>
                <c:pt idx="10464">
                  <c:v>14.9</c:v>
                </c:pt>
                <c:pt idx="10465">
                  <c:v>9.9</c:v>
                </c:pt>
                <c:pt idx="10466">
                  <c:v>4.9000000000000004</c:v>
                </c:pt>
                <c:pt idx="10467">
                  <c:v>1</c:v>
                </c:pt>
                <c:pt idx="10468">
                  <c:v>0.2</c:v>
                </c:pt>
                <c:pt idx="10469">
                  <c:v>0</c:v>
                </c:pt>
                <c:pt idx="10470">
                  <c:v>0</c:v>
                </c:pt>
                <c:pt idx="10471">
                  <c:v>0</c:v>
                </c:pt>
                <c:pt idx="10472">
                  <c:v>0</c:v>
                </c:pt>
                <c:pt idx="10473">
                  <c:v>0</c:v>
                </c:pt>
                <c:pt idx="10474">
                  <c:v>0</c:v>
                </c:pt>
                <c:pt idx="10475">
                  <c:v>0</c:v>
                </c:pt>
                <c:pt idx="10476">
                  <c:v>0</c:v>
                </c:pt>
                <c:pt idx="10477">
                  <c:v>0</c:v>
                </c:pt>
                <c:pt idx="10478">
                  <c:v>0</c:v>
                </c:pt>
                <c:pt idx="10479">
                  <c:v>1.7</c:v>
                </c:pt>
                <c:pt idx="10480">
                  <c:v>4.4000000000000004</c:v>
                </c:pt>
                <c:pt idx="10481">
                  <c:v>7.7</c:v>
                </c:pt>
                <c:pt idx="10482">
                  <c:v>9</c:v>
                </c:pt>
                <c:pt idx="10483">
                  <c:v>5.9</c:v>
                </c:pt>
                <c:pt idx="10484">
                  <c:v>1.8</c:v>
                </c:pt>
                <c:pt idx="10485">
                  <c:v>0</c:v>
                </c:pt>
                <c:pt idx="10486">
                  <c:v>0</c:v>
                </c:pt>
                <c:pt idx="10487">
                  <c:v>0</c:v>
                </c:pt>
                <c:pt idx="10488">
                  <c:v>0</c:v>
                </c:pt>
                <c:pt idx="10489">
                  <c:v>0</c:v>
                </c:pt>
                <c:pt idx="10490">
                  <c:v>0.1</c:v>
                </c:pt>
                <c:pt idx="10491">
                  <c:v>0.9</c:v>
                </c:pt>
                <c:pt idx="10492">
                  <c:v>0</c:v>
                </c:pt>
                <c:pt idx="10493">
                  <c:v>0</c:v>
                </c:pt>
                <c:pt idx="10494">
                  <c:v>2</c:v>
                </c:pt>
                <c:pt idx="10495">
                  <c:v>4.8</c:v>
                </c:pt>
                <c:pt idx="10496">
                  <c:v>7.7</c:v>
                </c:pt>
                <c:pt idx="10497">
                  <c:v>10.3</c:v>
                </c:pt>
                <c:pt idx="10498">
                  <c:v>13.1</c:v>
                </c:pt>
                <c:pt idx="10499">
                  <c:v>14.7</c:v>
                </c:pt>
                <c:pt idx="10500">
                  <c:v>13</c:v>
                </c:pt>
                <c:pt idx="10501">
                  <c:v>7.7</c:v>
                </c:pt>
                <c:pt idx="10502">
                  <c:v>5</c:v>
                </c:pt>
                <c:pt idx="10503">
                  <c:v>5.8</c:v>
                </c:pt>
                <c:pt idx="10504">
                  <c:v>7.7</c:v>
                </c:pt>
                <c:pt idx="10505">
                  <c:v>9.4</c:v>
                </c:pt>
                <c:pt idx="10506">
                  <c:v>11.4</c:v>
                </c:pt>
                <c:pt idx="10507">
                  <c:v>13.1</c:v>
                </c:pt>
                <c:pt idx="10508">
                  <c:v>16</c:v>
                </c:pt>
                <c:pt idx="10509">
                  <c:v>17.7</c:v>
                </c:pt>
                <c:pt idx="10510">
                  <c:v>18.8</c:v>
                </c:pt>
                <c:pt idx="10511">
                  <c:v>18.3</c:v>
                </c:pt>
                <c:pt idx="10512">
                  <c:v>16.2</c:v>
                </c:pt>
                <c:pt idx="10513">
                  <c:v>15</c:v>
                </c:pt>
                <c:pt idx="10514">
                  <c:v>15.4</c:v>
                </c:pt>
                <c:pt idx="10515">
                  <c:v>16.3</c:v>
                </c:pt>
                <c:pt idx="10516">
                  <c:v>17.399999999999999</c:v>
                </c:pt>
                <c:pt idx="10517">
                  <c:v>19</c:v>
                </c:pt>
                <c:pt idx="10518">
                  <c:v>19</c:v>
                </c:pt>
                <c:pt idx="10519">
                  <c:v>16.899999999999999</c:v>
                </c:pt>
                <c:pt idx="10520">
                  <c:v>10.199999999999999</c:v>
                </c:pt>
                <c:pt idx="10521">
                  <c:v>3.3</c:v>
                </c:pt>
                <c:pt idx="10522">
                  <c:v>0.6</c:v>
                </c:pt>
                <c:pt idx="10523">
                  <c:v>0</c:v>
                </c:pt>
                <c:pt idx="10524">
                  <c:v>0</c:v>
                </c:pt>
                <c:pt idx="10525">
                  <c:v>0</c:v>
                </c:pt>
                <c:pt idx="10526">
                  <c:v>0</c:v>
                </c:pt>
                <c:pt idx="10527">
                  <c:v>0</c:v>
                </c:pt>
                <c:pt idx="10528">
                  <c:v>0</c:v>
                </c:pt>
                <c:pt idx="10529">
                  <c:v>0</c:v>
                </c:pt>
                <c:pt idx="10530">
                  <c:v>0</c:v>
                </c:pt>
                <c:pt idx="10531">
                  <c:v>1.1000000000000001</c:v>
                </c:pt>
                <c:pt idx="10532">
                  <c:v>4.2</c:v>
                </c:pt>
                <c:pt idx="10533">
                  <c:v>6.7</c:v>
                </c:pt>
                <c:pt idx="10534">
                  <c:v>4.5999999999999996</c:v>
                </c:pt>
                <c:pt idx="10535">
                  <c:v>0.8</c:v>
                </c:pt>
                <c:pt idx="10536">
                  <c:v>0</c:v>
                </c:pt>
                <c:pt idx="10537">
                  <c:v>0</c:v>
                </c:pt>
                <c:pt idx="10538">
                  <c:v>0</c:v>
                </c:pt>
                <c:pt idx="10539">
                  <c:v>0</c:v>
                </c:pt>
                <c:pt idx="10540">
                  <c:v>0</c:v>
                </c:pt>
                <c:pt idx="10541">
                  <c:v>0</c:v>
                </c:pt>
                <c:pt idx="10542">
                  <c:v>0.8</c:v>
                </c:pt>
                <c:pt idx="10543">
                  <c:v>2.4</c:v>
                </c:pt>
                <c:pt idx="10544">
                  <c:v>5.4</c:v>
                </c:pt>
                <c:pt idx="10545">
                  <c:v>8.5</c:v>
                </c:pt>
                <c:pt idx="10546">
                  <c:v>9.6</c:v>
                </c:pt>
                <c:pt idx="10547">
                  <c:v>6.8</c:v>
                </c:pt>
                <c:pt idx="10548">
                  <c:v>1.5</c:v>
                </c:pt>
                <c:pt idx="10549">
                  <c:v>0</c:v>
                </c:pt>
                <c:pt idx="10550">
                  <c:v>0</c:v>
                </c:pt>
                <c:pt idx="10551">
                  <c:v>0</c:v>
                </c:pt>
                <c:pt idx="10552">
                  <c:v>0</c:v>
                </c:pt>
                <c:pt idx="10553">
                  <c:v>0</c:v>
                </c:pt>
                <c:pt idx="10554">
                  <c:v>0</c:v>
                </c:pt>
                <c:pt idx="10555">
                  <c:v>0</c:v>
                </c:pt>
                <c:pt idx="10556">
                  <c:v>0</c:v>
                </c:pt>
                <c:pt idx="10557">
                  <c:v>1.3</c:v>
                </c:pt>
                <c:pt idx="10558">
                  <c:v>4.3</c:v>
                </c:pt>
                <c:pt idx="10559">
                  <c:v>7.5</c:v>
                </c:pt>
                <c:pt idx="10560">
                  <c:v>8.8000000000000007</c:v>
                </c:pt>
                <c:pt idx="10561">
                  <c:v>6.5</c:v>
                </c:pt>
                <c:pt idx="10562">
                  <c:v>2.4</c:v>
                </c:pt>
                <c:pt idx="10563">
                  <c:v>0.2</c:v>
                </c:pt>
                <c:pt idx="10564">
                  <c:v>0</c:v>
                </c:pt>
                <c:pt idx="10565">
                  <c:v>0</c:v>
                </c:pt>
                <c:pt idx="10566">
                  <c:v>0</c:v>
                </c:pt>
                <c:pt idx="10567">
                  <c:v>0</c:v>
                </c:pt>
                <c:pt idx="10568">
                  <c:v>0</c:v>
                </c:pt>
                <c:pt idx="10569">
                  <c:v>0</c:v>
                </c:pt>
                <c:pt idx="10570">
                  <c:v>0</c:v>
                </c:pt>
                <c:pt idx="10571">
                  <c:v>0</c:v>
                </c:pt>
                <c:pt idx="10572">
                  <c:v>0</c:v>
                </c:pt>
                <c:pt idx="10573">
                  <c:v>0</c:v>
                </c:pt>
                <c:pt idx="10574">
                  <c:v>0.6</c:v>
                </c:pt>
                <c:pt idx="10575">
                  <c:v>3.4</c:v>
                </c:pt>
                <c:pt idx="10576">
                  <c:v>7.2</c:v>
                </c:pt>
                <c:pt idx="10577">
                  <c:v>9.3000000000000007</c:v>
                </c:pt>
                <c:pt idx="10578">
                  <c:v>12</c:v>
                </c:pt>
                <c:pt idx="10579">
                  <c:v>14</c:v>
                </c:pt>
                <c:pt idx="10580">
                  <c:v>9.9</c:v>
                </c:pt>
                <c:pt idx="10581">
                  <c:v>3.5</c:v>
                </c:pt>
                <c:pt idx="10582">
                  <c:v>0.3</c:v>
                </c:pt>
                <c:pt idx="10583">
                  <c:v>0</c:v>
                </c:pt>
                <c:pt idx="10584">
                  <c:v>0</c:v>
                </c:pt>
                <c:pt idx="10585">
                  <c:v>0</c:v>
                </c:pt>
                <c:pt idx="10586">
                  <c:v>0</c:v>
                </c:pt>
                <c:pt idx="10587">
                  <c:v>0</c:v>
                </c:pt>
                <c:pt idx="10588">
                  <c:v>0</c:v>
                </c:pt>
                <c:pt idx="10589">
                  <c:v>0</c:v>
                </c:pt>
                <c:pt idx="10590">
                  <c:v>0</c:v>
                </c:pt>
                <c:pt idx="10591">
                  <c:v>0</c:v>
                </c:pt>
                <c:pt idx="10592">
                  <c:v>0</c:v>
                </c:pt>
                <c:pt idx="10593">
                  <c:v>0</c:v>
                </c:pt>
                <c:pt idx="10594">
                  <c:v>1.5</c:v>
                </c:pt>
                <c:pt idx="10595">
                  <c:v>4.0999999999999996</c:v>
                </c:pt>
                <c:pt idx="10596">
                  <c:v>5.6</c:v>
                </c:pt>
                <c:pt idx="10597">
                  <c:v>4.5</c:v>
                </c:pt>
                <c:pt idx="10598">
                  <c:v>1.7</c:v>
                </c:pt>
                <c:pt idx="10599">
                  <c:v>0</c:v>
                </c:pt>
                <c:pt idx="10600">
                  <c:v>0</c:v>
                </c:pt>
                <c:pt idx="10601">
                  <c:v>0</c:v>
                </c:pt>
                <c:pt idx="10602">
                  <c:v>0</c:v>
                </c:pt>
                <c:pt idx="10603">
                  <c:v>0</c:v>
                </c:pt>
                <c:pt idx="10604">
                  <c:v>0</c:v>
                </c:pt>
                <c:pt idx="10605">
                  <c:v>0</c:v>
                </c:pt>
                <c:pt idx="10606">
                  <c:v>0</c:v>
                </c:pt>
                <c:pt idx="10607">
                  <c:v>0</c:v>
                </c:pt>
                <c:pt idx="10608">
                  <c:v>0.5</c:v>
                </c:pt>
                <c:pt idx="10609">
                  <c:v>2.2999999999999998</c:v>
                </c:pt>
                <c:pt idx="10610">
                  <c:v>5.3</c:v>
                </c:pt>
                <c:pt idx="10611">
                  <c:v>8.5</c:v>
                </c:pt>
                <c:pt idx="10612">
                  <c:v>9.1999999999999993</c:v>
                </c:pt>
                <c:pt idx="10613">
                  <c:v>2.7</c:v>
                </c:pt>
                <c:pt idx="10614">
                  <c:v>0.2</c:v>
                </c:pt>
                <c:pt idx="10615">
                  <c:v>0</c:v>
                </c:pt>
                <c:pt idx="10616">
                  <c:v>0</c:v>
                </c:pt>
                <c:pt idx="10617">
                  <c:v>0</c:v>
                </c:pt>
                <c:pt idx="10618">
                  <c:v>0</c:v>
                </c:pt>
                <c:pt idx="10619">
                  <c:v>0</c:v>
                </c:pt>
                <c:pt idx="10620">
                  <c:v>0</c:v>
                </c:pt>
                <c:pt idx="10621">
                  <c:v>0</c:v>
                </c:pt>
                <c:pt idx="10622">
                  <c:v>0</c:v>
                </c:pt>
                <c:pt idx="10623">
                  <c:v>0.1</c:v>
                </c:pt>
                <c:pt idx="10624">
                  <c:v>1.2</c:v>
                </c:pt>
                <c:pt idx="10625">
                  <c:v>2.9</c:v>
                </c:pt>
                <c:pt idx="10626">
                  <c:v>6.6</c:v>
                </c:pt>
                <c:pt idx="10627">
                  <c:v>9.3000000000000007</c:v>
                </c:pt>
                <c:pt idx="10628">
                  <c:v>8.6</c:v>
                </c:pt>
                <c:pt idx="10629">
                  <c:v>3.7</c:v>
                </c:pt>
                <c:pt idx="10630">
                  <c:v>0.7</c:v>
                </c:pt>
                <c:pt idx="10631">
                  <c:v>0</c:v>
                </c:pt>
                <c:pt idx="10632">
                  <c:v>0</c:v>
                </c:pt>
                <c:pt idx="10633">
                  <c:v>0</c:v>
                </c:pt>
                <c:pt idx="10634">
                  <c:v>0</c:v>
                </c:pt>
                <c:pt idx="10635">
                  <c:v>0</c:v>
                </c:pt>
                <c:pt idx="10636">
                  <c:v>0</c:v>
                </c:pt>
                <c:pt idx="10637">
                  <c:v>0.4</c:v>
                </c:pt>
                <c:pt idx="10638">
                  <c:v>1.8</c:v>
                </c:pt>
                <c:pt idx="10639">
                  <c:v>4.5</c:v>
                </c:pt>
                <c:pt idx="10640">
                  <c:v>8</c:v>
                </c:pt>
                <c:pt idx="10641">
                  <c:v>9</c:v>
                </c:pt>
                <c:pt idx="10642">
                  <c:v>5.3</c:v>
                </c:pt>
                <c:pt idx="10643">
                  <c:v>0</c:v>
                </c:pt>
                <c:pt idx="10644">
                  <c:v>0</c:v>
                </c:pt>
                <c:pt idx="10645">
                  <c:v>0</c:v>
                </c:pt>
                <c:pt idx="10646">
                  <c:v>0</c:v>
                </c:pt>
                <c:pt idx="10647">
                  <c:v>0</c:v>
                </c:pt>
                <c:pt idx="10648">
                  <c:v>0</c:v>
                </c:pt>
                <c:pt idx="10649">
                  <c:v>0</c:v>
                </c:pt>
                <c:pt idx="10650">
                  <c:v>0</c:v>
                </c:pt>
                <c:pt idx="10651">
                  <c:v>0.5</c:v>
                </c:pt>
                <c:pt idx="10652">
                  <c:v>2.2000000000000002</c:v>
                </c:pt>
                <c:pt idx="10653">
                  <c:v>5</c:v>
                </c:pt>
                <c:pt idx="10654">
                  <c:v>7.6</c:v>
                </c:pt>
                <c:pt idx="10655">
                  <c:v>10.4</c:v>
                </c:pt>
                <c:pt idx="10656">
                  <c:v>11.4</c:v>
                </c:pt>
                <c:pt idx="10657">
                  <c:v>8.5</c:v>
                </c:pt>
                <c:pt idx="10658">
                  <c:v>4.4000000000000004</c:v>
                </c:pt>
                <c:pt idx="10659">
                  <c:v>0</c:v>
                </c:pt>
                <c:pt idx="10660">
                  <c:v>0</c:v>
                </c:pt>
                <c:pt idx="10661">
                  <c:v>0</c:v>
                </c:pt>
                <c:pt idx="10662">
                  <c:v>0</c:v>
                </c:pt>
                <c:pt idx="10663">
                  <c:v>0</c:v>
                </c:pt>
                <c:pt idx="10664">
                  <c:v>0</c:v>
                </c:pt>
                <c:pt idx="10665">
                  <c:v>0</c:v>
                </c:pt>
                <c:pt idx="10666">
                  <c:v>0</c:v>
                </c:pt>
                <c:pt idx="10667">
                  <c:v>0</c:v>
                </c:pt>
                <c:pt idx="10668">
                  <c:v>0</c:v>
                </c:pt>
                <c:pt idx="10669">
                  <c:v>0</c:v>
                </c:pt>
                <c:pt idx="10670">
                  <c:v>0</c:v>
                </c:pt>
                <c:pt idx="10671">
                  <c:v>0</c:v>
                </c:pt>
                <c:pt idx="10672">
                  <c:v>0.7</c:v>
                </c:pt>
                <c:pt idx="10673">
                  <c:v>2.9</c:v>
                </c:pt>
                <c:pt idx="10674">
                  <c:v>6.5</c:v>
                </c:pt>
                <c:pt idx="10675">
                  <c:v>9.1</c:v>
                </c:pt>
                <c:pt idx="10676">
                  <c:v>12</c:v>
                </c:pt>
                <c:pt idx="10677">
                  <c:v>14.5</c:v>
                </c:pt>
                <c:pt idx="10678">
                  <c:v>15</c:v>
                </c:pt>
                <c:pt idx="10679">
                  <c:v>15</c:v>
                </c:pt>
                <c:pt idx="10680">
                  <c:v>10.7</c:v>
                </c:pt>
                <c:pt idx="10681">
                  <c:v>5.4</c:v>
                </c:pt>
                <c:pt idx="10682">
                  <c:v>1.8</c:v>
                </c:pt>
                <c:pt idx="10683">
                  <c:v>0</c:v>
                </c:pt>
                <c:pt idx="10684">
                  <c:v>0</c:v>
                </c:pt>
                <c:pt idx="10685">
                  <c:v>0</c:v>
                </c:pt>
                <c:pt idx="10686">
                  <c:v>0</c:v>
                </c:pt>
                <c:pt idx="10687">
                  <c:v>0</c:v>
                </c:pt>
                <c:pt idx="10688">
                  <c:v>0</c:v>
                </c:pt>
                <c:pt idx="10689">
                  <c:v>0</c:v>
                </c:pt>
                <c:pt idx="10690">
                  <c:v>0</c:v>
                </c:pt>
                <c:pt idx="10691">
                  <c:v>0</c:v>
                </c:pt>
                <c:pt idx="10692">
                  <c:v>0</c:v>
                </c:pt>
                <c:pt idx="10693">
                  <c:v>0.4</c:v>
                </c:pt>
                <c:pt idx="10694">
                  <c:v>2</c:v>
                </c:pt>
                <c:pt idx="10695">
                  <c:v>4.9000000000000004</c:v>
                </c:pt>
                <c:pt idx="10696">
                  <c:v>8.4</c:v>
                </c:pt>
                <c:pt idx="10697">
                  <c:v>9.6</c:v>
                </c:pt>
                <c:pt idx="10698">
                  <c:v>7.4</c:v>
                </c:pt>
                <c:pt idx="10699">
                  <c:v>1.8</c:v>
                </c:pt>
                <c:pt idx="10700">
                  <c:v>0</c:v>
                </c:pt>
                <c:pt idx="10701">
                  <c:v>0</c:v>
                </c:pt>
                <c:pt idx="10702">
                  <c:v>0</c:v>
                </c:pt>
                <c:pt idx="10703">
                  <c:v>0</c:v>
                </c:pt>
                <c:pt idx="10704">
                  <c:v>0</c:v>
                </c:pt>
                <c:pt idx="10705">
                  <c:v>0</c:v>
                </c:pt>
                <c:pt idx="10706">
                  <c:v>0</c:v>
                </c:pt>
                <c:pt idx="10707">
                  <c:v>0</c:v>
                </c:pt>
                <c:pt idx="10708">
                  <c:v>0</c:v>
                </c:pt>
                <c:pt idx="10709">
                  <c:v>0</c:v>
                </c:pt>
                <c:pt idx="10710">
                  <c:v>0</c:v>
                </c:pt>
                <c:pt idx="10711">
                  <c:v>0</c:v>
                </c:pt>
                <c:pt idx="10712">
                  <c:v>0</c:v>
                </c:pt>
                <c:pt idx="10713">
                  <c:v>0</c:v>
                </c:pt>
                <c:pt idx="10714">
                  <c:v>0</c:v>
                </c:pt>
                <c:pt idx="10715">
                  <c:v>0.2</c:v>
                </c:pt>
                <c:pt idx="10716">
                  <c:v>1</c:v>
                </c:pt>
                <c:pt idx="10717">
                  <c:v>3</c:v>
                </c:pt>
                <c:pt idx="10718">
                  <c:v>3</c:v>
                </c:pt>
                <c:pt idx="10719">
                  <c:v>0.6</c:v>
                </c:pt>
                <c:pt idx="10720">
                  <c:v>0</c:v>
                </c:pt>
                <c:pt idx="10721">
                  <c:v>0</c:v>
                </c:pt>
                <c:pt idx="10722">
                  <c:v>0</c:v>
                </c:pt>
                <c:pt idx="10723">
                  <c:v>0</c:v>
                </c:pt>
                <c:pt idx="10724">
                  <c:v>0</c:v>
                </c:pt>
                <c:pt idx="10725">
                  <c:v>0</c:v>
                </c:pt>
                <c:pt idx="10726">
                  <c:v>0</c:v>
                </c:pt>
                <c:pt idx="10727">
                  <c:v>0</c:v>
                </c:pt>
                <c:pt idx="10728">
                  <c:v>0</c:v>
                </c:pt>
                <c:pt idx="10729">
                  <c:v>0</c:v>
                </c:pt>
                <c:pt idx="10730">
                  <c:v>0</c:v>
                </c:pt>
                <c:pt idx="10731">
                  <c:v>0</c:v>
                </c:pt>
                <c:pt idx="10732">
                  <c:v>0</c:v>
                </c:pt>
                <c:pt idx="10733">
                  <c:v>0</c:v>
                </c:pt>
                <c:pt idx="10734">
                  <c:v>0</c:v>
                </c:pt>
                <c:pt idx="10735">
                  <c:v>0</c:v>
                </c:pt>
                <c:pt idx="10736">
                  <c:v>0.4</c:v>
                </c:pt>
                <c:pt idx="10737">
                  <c:v>2.8</c:v>
                </c:pt>
                <c:pt idx="10738">
                  <c:v>6.4</c:v>
                </c:pt>
                <c:pt idx="10739">
                  <c:v>7.7</c:v>
                </c:pt>
                <c:pt idx="10740">
                  <c:v>4.7</c:v>
                </c:pt>
                <c:pt idx="10741">
                  <c:v>0.9</c:v>
                </c:pt>
                <c:pt idx="10742">
                  <c:v>0</c:v>
                </c:pt>
                <c:pt idx="10743">
                  <c:v>0</c:v>
                </c:pt>
                <c:pt idx="10744">
                  <c:v>0</c:v>
                </c:pt>
                <c:pt idx="10745">
                  <c:v>0</c:v>
                </c:pt>
                <c:pt idx="10746">
                  <c:v>0</c:v>
                </c:pt>
                <c:pt idx="10747">
                  <c:v>0</c:v>
                </c:pt>
                <c:pt idx="10748">
                  <c:v>0</c:v>
                </c:pt>
                <c:pt idx="10749">
                  <c:v>0</c:v>
                </c:pt>
                <c:pt idx="10750">
                  <c:v>0</c:v>
                </c:pt>
                <c:pt idx="10751">
                  <c:v>0</c:v>
                </c:pt>
                <c:pt idx="10752">
                  <c:v>0</c:v>
                </c:pt>
                <c:pt idx="10753">
                  <c:v>0</c:v>
                </c:pt>
                <c:pt idx="10754">
                  <c:v>0</c:v>
                </c:pt>
                <c:pt idx="10755">
                  <c:v>0</c:v>
                </c:pt>
                <c:pt idx="10756">
                  <c:v>0.9</c:v>
                </c:pt>
                <c:pt idx="10757">
                  <c:v>3.8</c:v>
                </c:pt>
                <c:pt idx="10758">
                  <c:v>6.4</c:v>
                </c:pt>
                <c:pt idx="10759">
                  <c:v>9</c:v>
                </c:pt>
                <c:pt idx="10760">
                  <c:v>9</c:v>
                </c:pt>
                <c:pt idx="10761">
                  <c:v>8.1</c:v>
                </c:pt>
                <c:pt idx="10762">
                  <c:v>4.9000000000000004</c:v>
                </c:pt>
                <c:pt idx="10763">
                  <c:v>1.1000000000000001</c:v>
                </c:pt>
                <c:pt idx="10764">
                  <c:v>0</c:v>
                </c:pt>
                <c:pt idx="10765">
                  <c:v>0</c:v>
                </c:pt>
                <c:pt idx="10766">
                  <c:v>0.9</c:v>
                </c:pt>
                <c:pt idx="10767">
                  <c:v>3.3</c:v>
                </c:pt>
                <c:pt idx="10768">
                  <c:v>6.5</c:v>
                </c:pt>
                <c:pt idx="10769">
                  <c:v>8.1</c:v>
                </c:pt>
                <c:pt idx="10770">
                  <c:v>9.1999999999999993</c:v>
                </c:pt>
                <c:pt idx="10771">
                  <c:v>10.9</c:v>
                </c:pt>
                <c:pt idx="10772">
                  <c:v>12.8</c:v>
                </c:pt>
                <c:pt idx="10773">
                  <c:v>13.8</c:v>
                </c:pt>
                <c:pt idx="10774">
                  <c:v>14</c:v>
                </c:pt>
                <c:pt idx="10775">
                  <c:v>13.4</c:v>
                </c:pt>
                <c:pt idx="10776">
                  <c:v>11.5</c:v>
                </c:pt>
                <c:pt idx="10777">
                  <c:v>9.1</c:v>
                </c:pt>
                <c:pt idx="10778">
                  <c:v>7.7</c:v>
                </c:pt>
                <c:pt idx="10779">
                  <c:v>7</c:v>
                </c:pt>
                <c:pt idx="10780">
                  <c:v>6.9</c:v>
                </c:pt>
                <c:pt idx="10781">
                  <c:v>5.7</c:v>
                </c:pt>
                <c:pt idx="10782">
                  <c:v>3.2</c:v>
                </c:pt>
                <c:pt idx="10783">
                  <c:v>0.3</c:v>
                </c:pt>
                <c:pt idx="10784">
                  <c:v>0.8</c:v>
                </c:pt>
                <c:pt idx="10785">
                  <c:v>2.4</c:v>
                </c:pt>
                <c:pt idx="10786">
                  <c:v>3.6</c:v>
                </c:pt>
                <c:pt idx="10787">
                  <c:v>4</c:v>
                </c:pt>
                <c:pt idx="10788">
                  <c:v>3.6</c:v>
                </c:pt>
                <c:pt idx="10789">
                  <c:v>2.1</c:v>
                </c:pt>
                <c:pt idx="10790">
                  <c:v>0.5</c:v>
                </c:pt>
                <c:pt idx="10791">
                  <c:v>2.2000000000000002</c:v>
                </c:pt>
                <c:pt idx="10792">
                  <c:v>4.3</c:v>
                </c:pt>
                <c:pt idx="10793">
                  <c:v>7.2</c:v>
                </c:pt>
                <c:pt idx="10794">
                  <c:v>9</c:v>
                </c:pt>
                <c:pt idx="10795">
                  <c:v>10</c:v>
                </c:pt>
                <c:pt idx="10796">
                  <c:v>12</c:v>
                </c:pt>
                <c:pt idx="10797">
                  <c:v>14.8</c:v>
                </c:pt>
                <c:pt idx="10798">
                  <c:v>17.7</c:v>
                </c:pt>
                <c:pt idx="10799">
                  <c:v>18</c:v>
                </c:pt>
                <c:pt idx="10800">
                  <c:v>18</c:v>
                </c:pt>
                <c:pt idx="10801">
                  <c:v>16.399999999999999</c:v>
                </c:pt>
                <c:pt idx="10802">
                  <c:v>13.6</c:v>
                </c:pt>
                <c:pt idx="10803">
                  <c:v>13</c:v>
                </c:pt>
                <c:pt idx="10804">
                  <c:v>13.7</c:v>
                </c:pt>
                <c:pt idx="10805">
                  <c:v>14</c:v>
                </c:pt>
                <c:pt idx="10806">
                  <c:v>13.5</c:v>
                </c:pt>
                <c:pt idx="10807">
                  <c:v>12.1</c:v>
                </c:pt>
                <c:pt idx="10808">
                  <c:v>8.8000000000000007</c:v>
                </c:pt>
                <c:pt idx="10809">
                  <c:v>3</c:v>
                </c:pt>
                <c:pt idx="10810">
                  <c:v>0</c:v>
                </c:pt>
                <c:pt idx="10811">
                  <c:v>0</c:v>
                </c:pt>
                <c:pt idx="10812">
                  <c:v>0</c:v>
                </c:pt>
                <c:pt idx="10813">
                  <c:v>0</c:v>
                </c:pt>
                <c:pt idx="10814">
                  <c:v>0</c:v>
                </c:pt>
                <c:pt idx="10815">
                  <c:v>0</c:v>
                </c:pt>
                <c:pt idx="10816">
                  <c:v>0</c:v>
                </c:pt>
                <c:pt idx="10817">
                  <c:v>0</c:v>
                </c:pt>
                <c:pt idx="10818">
                  <c:v>0.9</c:v>
                </c:pt>
                <c:pt idx="10819">
                  <c:v>2.9</c:v>
                </c:pt>
                <c:pt idx="10820">
                  <c:v>5.8</c:v>
                </c:pt>
                <c:pt idx="10821">
                  <c:v>8.1</c:v>
                </c:pt>
                <c:pt idx="10822">
                  <c:v>8.6</c:v>
                </c:pt>
                <c:pt idx="10823">
                  <c:v>5.3</c:v>
                </c:pt>
                <c:pt idx="10824">
                  <c:v>0.4</c:v>
                </c:pt>
                <c:pt idx="10825">
                  <c:v>0</c:v>
                </c:pt>
                <c:pt idx="10826">
                  <c:v>0</c:v>
                </c:pt>
                <c:pt idx="10827">
                  <c:v>0</c:v>
                </c:pt>
                <c:pt idx="10828">
                  <c:v>0</c:v>
                </c:pt>
                <c:pt idx="10829">
                  <c:v>0</c:v>
                </c:pt>
                <c:pt idx="10830">
                  <c:v>0</c:v>
                </c:pt>
                <c:pt idx="10831">
                  <c:v>0</c:v>
                </c:pt>
                <c:pt idx="10832">
                  <c:v>0</c:v>
                </c:pt>
                <c:pt idx="10833">
                  <c:v>0</c:v>
                </c:pt>
                <c:pt idx="10834">
                  <c:v>0</c:v>
                </c:pt>
                <c:pt idx="10835">
                  <c:v>0</c:v>
                </c:pt>
                <c:pt idx="10836">
                  <c:v>0</c:v>
                </c:pt>
                <c:pt idx="10837">
                  <c:v>0</c:v>
                </c:pt>
                <c:pt idx="10838">
                  <c:v>0</c:v>
                </c:pt>
                <c:pt idx="10839">
                  <c:v>0</c:v>
                </c:pt>
                <c:pt idx="10840">
                  <c:v>0</c:v>
                </c:pt>
                <c:pt idx="10841">
                  <c:v>0.5</c:v>
                </c:pt>
                <c:pt idx="10842">
                  <c:v>1.8</c:v>
                </c:pt>
                <c:pt idx="10843">
                  <c:v>3.8</c:v>
                </c:pt>
                <c:pt idx="10844">
                  <c:v>6.1</c:v>
                </c:pt>
                <c:pt idx="10845">
                  <c:v>8.8000000000000007</c:v>
                </c:pt>
                <c:pt idx="10846">
                  <c:v>10.7</c:v>
                </c:pt>
                <c:pt idx="10847">
                  <c:v>8.1999999999999993</c:v>
                </c:pt>
                <c:pt idx="10848">
                  <c:v>2.4</c:v>
                </c:pt>
                <c:pt idx="10849">
                  <c:v>0</c:v>
                </c:pt>
                <c:pt idx="10850">
                  <c:v>0</c:v>
                </c:pt>
                <c:pt idx="10851">
                  <c:v>0</c:v>
                </c:pt>
                <c:pt idx="10852">
                  <c:v>0</c:v>
                </c:pt>
                <c:pt idx="10853">
                  <c:v>0</c:v>
                </c:pt>
                <c:pt idx="10854">
                  <c:v>0</c:v>
                </c:pt>
                <c:pt idx="10855">
                  <c:v>0</c:v>
                </c:pt>
                <c:pt idx="10856">
                  <c:v>0</c:v>
                </c:pt>
                <c:pt idx="10857">
                  <c:v>0</c:v>
                </c:pt>
                <c:pt idx="10858">
                  <c:v>0</c:v>
                </c:pt>
                <c:pt idx="10859">
                  <c:v>0</c:v>
                </c:pt>
                <c:pt idx="10860">
                  <c:v>0</c:v>
                </c:pt>
                <c:pt idx="10861">
                  <c:v>0</c:v>
                </c:pt>
                <c:pt idx="10862">
                  <c:v>0</c:v>
                </c:pt>
                <c:pt idx="10863">
                  <c:v>0</c:v>
                </c:pt>
                <c:pt idx="10864">
                  <c:v>0</c:v>
                </c:pt>
                <c:pt idx="10865">
                  <c:v>1.8</c:v>
                </c:pt>
                <c:pt idx="10866">
                  <c:v>5.0999999999999996</c:v>
                </c:pt>
                <c:pt idx="10867">
                  <c:v>5.3</c:v>
                </c:pt>
                <c:pt idx="10868">
                  <c:v>2.6</c:v>
                </c:pt>
                <c:pt idx="10869">
                  <c:v>0.5</c:v>
                </c:pt>
                <c:pt idx="10870">
                  <c:v>0</c:v>
                </c:pt>
                <c:pt idx="10871">
                  <c:v>0</c:v>
                </c:pt>
                <c:pt idx="10872">
                  <c:v>0</c:v>
                </c:pt>
                <c:pt idx="10873">
                  <c:v>0</c:v>
                </c:pt>
                <c:pt idx="10874">
                  <c:v>0</c:v>
                </c:pt>
                <c:pt idx="10875">
                  <c:v>0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1.5</c:v>
                </c:pt>
                <c:pt idx="10881">
                  <c:v>4.3</c:v>
                </c:pt>
                <c:pt idx="10882">
                  <c:v>7.3</c:v>
                </c:pt>
                <c:pt idx="10883">
                  <c:v>10</c:v>
                </c:pt>
                <c:pt idx="10884">
                  <c:v>9.3000000000000007</c:v>
                </c:pt>
                <c:pt idx="10885">
                  <c:v>3.6</c:v>
                </c:pt>
                <c:pt idx="10886">
                  <c:v>0.3</c:v>
                </c:pt>
                <c:pt idx="10887">
                  <c:v>0</c:v>
                </c:pt>
                <c:pt idx="10888">
                  <c:v>0</c:v>
                </c:pt>
                <c:pt idx="10889">
                  <c:v>0</c:v>
                </c:pt>
                <c:pt idx="10890">
                  <c:v>0</c:v>
                </c:pt>
                <c:pt idx="10891">
                  <c:v>0</c:v>
                </c:pt>
                <c:pt idx="10892">
                  <c:v>0</c:v>
                </c:pt>
                <c:pt idx="10893">
                  <c:v>0</c:v>
                </c:pt>
                <c:pt idx="10894">
                  <c:v>0</c:v>
                </c:pt>
                <c:pt idx="10895">
                  <c:v>0.1</c:v>
                </c:pt>
                <c:pt idx="10896">
                  <c:v>1.3</c:v>
                </c:pt>
                <c:pt idx="10897">
                  <c:v>3.8</c:v>
                </c:pt>
                <c:pt idx="10898">
                  <c:v>7.6</c:v>
                </c:pt>
                <c:pt idx="10899">
                  <c:v>10.3</c:v>
                </c:pt>
                <c:pt idx="10900">
                  <c:v>12.4</c:v>
                </c:pt>
                <c:pt idx="10901">
                  <c:v>14.8</c:v>
                </c:pt>
                <c:pt idx="10902">
                  <c:v>17</c:v>
                </c:pt>
                <c:pt idx="10903">
                  <c:v>18</c:v>
                </c:pt>
                <c:pt idx="10904">
                  <c:v>18</c:v>
                </c:pt>
                <c:pt idx="10905">
                  <c:v>18</c:v>
                </c:pt>
                <c:pt idx="10906">
                  <c:v>17.899999999999999</c:v>
                </c:pt>
                <c:pt idx="10907">
                  <c:v>16.3</c:v>
                </c:pt>
                <c:pt idx="10908">
                  <c:v>10.5</c:v>
                </c:pt>
                <c:pt idx="10909">
                  <c:v>1.8</c:v>
                </c:pt>
                <c:pt idx="10910">
                  <c:v>0.2</c:v>
                </c:pt>
                <c:pt idx="10911">
                  <c:v>0</c:v>
                </c:pt>
                <c:pt idx="10912">
                  <c:v>0</c:v>
                </c:pt>
                <c:pt idx="10913">
                  <c:v>0</c:v>
                </c:pt>
                <c:pt idx="10914">
                  <c:v>0</c:v>
                </c:pt>
                <c:pt idx="10915">
                  <c:v>0</c:v>
                </c:pt>
                <c:pt idx="10916">
                  <c:v>0.6</c:v>
                </c:pt>
                <c:pt idx="10917">
                  <c:v>2</c:v>
                </c:pt>
                <c:pt idx="10918">
                  <c:v>4.5</c:v>
                </c:pt>
                <c:pt idx="10919">
                  <c:v>7.4</c:v>
                </c:pt>
                <c:pt idx="10920">
                  <c:v>8.1999999999999993</c:v>
                </c:pt>
                <c:pt idx="10921">
                  <c:v>4.5999999999999996</c:v>
                </c:pt>
                <c:pt idx="10922">
                  <c:v>0</c:v>
                </c:pt>
                <c:pt idx="10923">
                  <c:v>0</c:v>
                </c:pt>
                <c:pt idx="10924">
                  <c:v>0</c:v>
                </c:pt>
                <c:pt idx="10925">
                  <c:v>0</c:v>
                </c:pt>
                <c:pt idx="10926">
                  <c:v>0</c:v>
                </c:pt>
                <c:pt idx="10927">
                  <c:v>0</c:v>
                </c:pt>
                <c:pt idx="10928">
                  <c:v>0</c:v>
                </c:pt>
                <c:pt idx="10929">
                  <c:v>0</c:v>
                </c:pt>
                <c:pt idx="10930">
                  <c:v>1</c:v>
                </c:pt>
                <c:pt idx="10931">
                  <c:v>3.2</c:v>
                </c:pt>
                <c:pt idx="10932">
                  <c:v>6</c:v>
                </c:pt>
                <c:pt idx="10933">
                  <c:v>7.3</c:v>
                </c:pt>
                <c:pt idx="10934">
                  <c:v>4.0999999999999996</c:v>
                </c:pt>
                <c:pt idx="10935">
                  <c:v>0</c:v>
                </c:pt>
                <c:pt idx="10936">
                  <c:v>0</c:v>
                </c:pt>
                <c:pt idx="10937">
                  <c:v>0</c:v>
                </c:pt>
                <c:pt idx="10938">
                  <c:v>0</c:v>
                </c:pt>
                <c:pt idx="10939">
                  <c:v>0</c:v>
                </c:pt>
                <c:pt idx="10940">
                  <c:v>0</c:v>
                </c:pt>
                <c:pt idx="10941">
                  <c:v>0</c:v>
                </c:pt>
                <c:pt idx="10942">
                  <c:v>0</c:v>
                </c:pt>
                <c:pt idx="10943">
                  <c:v>0</c:v>
                </c:pt>
                <c:pt idx="10944">
                  <c:v>0</c:v>
                </c:pt>
                <c:pt idx="10945">
                  <c:v>0.2</c:v>
                </c:pt>
                <c:pt idx="10946">
                  <c:v>1.1000000000000001</c:v>
                </c:pt>
                <c:pt idx="10947">
                  <c:v>4</c:v>
                </c:pt>
                <c:pt idx="10948">
                  <c:v>6.5</c:v>
                </c:pt>
                <c:pt idx="10949">
                  <c:v>9.4</c:v>
                </c:pt>
                <c:pt idx="10950">
                  <c:v>9.3000000000000007</c:v>
                </c:pt>
                <c:pt idx="10951">
                  <c:v>4.0999999999999996</c:v>
                </c:pt>
                <c:pt idx="10952">
                  <c:v>0.5</c:v>
                </c:pt>
                <c:pt idx="10953">
                  <c:v>0</c:v>
                </c:pt>
                <c:pt idx="10954">
                  <c:v>0</c:v>
                </c:pt>
                <c:pt idx="10955">
                  <c:v>0</c:v>
                </c:pt>
                <c:pt idx="10956">
                  <c:v>0</c:v>
                </c:pt>
                <c:pt idx="10957">
                  <c:v>0</c:v>
                </c:pt>
                <c:pt idx="10958">
                  <c:v>0</c:v>
                </c:pt>
                <c:pt idx="10959">
                  <c:v>0.8</c:v>
                </c:pt>
                <c:pt idx="10960">
                  <c:v>2.6</c:v>
                </c:pt>
                <c:pt idx="10961">
                  <c:v>5</c:v>
                </c:pt>
                <c:pt idx="10962">
                  <c:v>8.5</c:v>
                </c:pt>
                <c:pt idx="10963">
                  <c:v>11.5</c:v>
                </c:pt>
                <c:pt idx="10964">
                  <c:v>13</c:v>
                </c:pt>
                <c:pt idx="10965">
                  <c:v>10.6</c:v>
                </c:pt>
                <c:pt idx="10966">
                  <c:v>4.7</c:v>
                </c:pt>
                <c:pt idx="10967">
                  <c:v>0</c:v>
                </c:pt>
                <c:pt idx="10968">
                  <c:v>0</c:v>
                </c:pt>
                <c:pt idx="10969">
                  <c:v>0</c:v>
                </c:pt>
                <c:pt idx="10970">
                  <c:v>0</c:v>
                </c:pt>
                <c:pt idx="10971">
                  <c:v>0</c:v>
                </c:pt>
                <c:pt idx="10972">
                  <c:v>0</c:v>
                </c:pt>
                <c:pt idx="10973">
                  <c:v>0</c:v>
                </c:pt>
                <c:pt idx="10974">
                  <c:v>0</c:v>
                </c:pt>
                <c:pt idx="10975">
                  <c:v>0.4</c:v>
                </c:pt>
                <c:pt idx="10976">
                  <c:v>2</c:v>
                </c:pt>
                <c:pt idx="10977">
                  <c:v>4.9000000000000004</c:v>
                </c:pt>
                <c:pt idx="10978">
                  <c:v>8.1999999999999993</c:v>
                </c:pt>
                <c:pt idx="10979">
                  <c:v>8.9</c:v>
                </c:pt>
                <c:pt idx="10980">
                  <c:v>3</c:v>
                </c:pt>
                <c:pt idx="10981">
                  <c:v>0.5</c:v>
                </c:pt>
                <c:pt idx="10982">
                  <c:v>0</c:v>
                </c:pt>
                <c:pt idx="10983">
                  <c:v>0</c:v>
                </c:pt>
                <c:pt idx="10984">
                  <c:v>0</c:v>
                </c:pt>
                <c:pt idx="10985">
                  <c:v>0</c:v>
                </c:pt>
                <c:pt idx="10986">
                  <c:v>0</c:v>
                </c:pt>
                <c:pt idx="10987">
                  <c:v>0</c:v>
                </c:pt>
                <c:pt idx="10988">
                  <c:v>0</c:v>
                </c:pt>
                <c:pt idx="10989">
                  <c:v>0</c:v>
                </c:pt>
                <c:pt idx="10990">
                  <c:v>0.4</c:v>
                </c:pt>
                <c:pt idx="10991">
                  <c:v>2.5</c:v>
                </c:pt>
                <c:pt idx="10992">
                  <c:v>6.2</c:v>
                </c:pt>
                <c:pt idx="10993">
                  <c:v>8.1</c:v>
                </c:pt>
                <c:pt idx="10994">
                  <c:v>9</c:v>
                </c:pt>
                <c:pt idx="10995">
                  <c:v>11</c:v>
                </c:pt>
                <c:pt idx="10996">
                  <c:v>13</c:v>
                </c:pt>
                <c:pt idx="10997">
                  <c:v>14.8</c:v>
                </c:pt>
                <c:pt idx="10998">
                  <c:v>16.8</c:v>
                </c:pt>
                <c:pt idx="10999">
                  <c:v>18.8</c:v>
                </c:pt>
                <c:pt idx="11000">
                  <c:v>19.8</c:v>
                </c:pt>
                <c:pt idx="11001">
                  <c:v>19.2</c:v>
                </c:pt>
                <c:pt idx="11002">
                  <c:v>17</c:v>
                </c:pt>
                <c:pt idx="11003">
                  <c:v>13.5</c:v>
                </c:pt>
                <c:pt idx="11004">
                  <c:v>12</c:v>
                </c:pt>
                <c:pt idx="11005">
                  <c:v>12</c:v>
                </c:pt>
                <c:pt idx="11006">
                  <c:v>10.6</c:v>
                </c:pt>
                <c:pt idx="11007">
                  <c:v>6.9</c:v>
                </c:pt>
                <c:pt idx="11008">
                  <c:v>2.5</c:v>
                </c:pt>
                <c:pt idx="11009">
                  <c:v>0</c:v>
                </c:pt>
                <c:pt idx="11010">
                  <c:v>0</c:v>
                </c:pt>
                <c:pt idx="11011">
                  <c:v>0</c:v>
                </c:pt>
                <c:pt idx="11012">
                  <c:v>0</c:v>
                </c:pt>
                <c:pt idx="11013">
                  <c:v>0</c:v>
                </c:pt>
                <c:pt idx="11014">
                  <c:v>0</c:v>
                </c:pt>
                <c:pt idx="11015">
                  <c:v>0</c:v>
                </c:pt>
                <c:pt idx="11016">
                  <c:v>0</c:v>
                </c:pt>
                <c:pt idx="11017">
                  <c:v>0.5</c:v>
                </c:pt>
                <c:pt idx="11018">
                  <c:v>1.4</c:v>
                </c:pt>
                <c:pt idx="11019">
                  <c:v>2.9</c:v>
                </c:pt>
                <c:pt idx="11020">
                  <c:v>5.8</c:v>
                </c:pt>
                <c:pt idx="11021">
                  <c:v>8.3000000000000007</c:v>
                </c:pt>
                <c:pt idx="11022">
                  <c:v>11.2</c:v>
                </c:pt>
                <c:pt idx="11023">
                  <c:v>12.9</c:v>
                </c:pt>
                <c:pt idx="11024">
                  <c:v>13</c:v>
                </c:pt>
                <c:pt idx="11025">
                  <c:v>9.1999999999999993</c:v>
                </c:pt>
                <c:pt idx="11026">
                  <c:v>3</c:v>
                </c:pt>
                <c:pt idx="11027">
                  <c:v>0.4</c:v>
                </c:pt>
                <c:pt idx="11028">
                  <c:v>0</c:v>
                </c:pt>
                <c:pt idx="11029">
                  <c:v>0</c:v>
                </c:pt>
                <c:pt idx="11030">
                  <c:v>0</c:v>
                </c:pt>
                <c:pt idx="11031">
                  <c:v>0</c:v>
                </c:pt>
                <c:pt idx="11032">
                  <c:v>0</c:v>
                </c:pt>
                <c:pt idx="11033">
                  <c:v>0</c:v>
                </c:pt>
                <c:pt idx="11034">
                  <c:v>0</c:v>
                </c:pt>
                <c:pt idx="11035">
                  <c:v>0</c:v>
                </c:pt>
                <c:pt idx="11036">
                  <c:v>0</c:v>
                </c:pt>
                <c:pt idx="11037">
                  <c:v>0</c:v>
                </c:pt>
                <c:pt idx="11038">
                  <c:v>0</c:v>
                </c:pt>
                <c:pt idx="11039">
                  <c:v>0</c:v>
                </c:pt>
                <c:pt idx="11040">
                  <c:v>0</c:v>
                </c:pt>
                <c:pt idx="11041">
                  <c:v>1</c:v>
                </c:pt>
                <c:pt idx="11042">
                  <c:v>3.8</c:v>
                </c:pt>
                <c:pt idx="11043">
                  <c:v>5.8</c:v>
                </c:pt>
                <c:pt idx="11044">
                  <c:v>2.9</c:v>
                </c:pt>
                <c:pt idx="11045">
                  <c:v>0.6</c:v>
                </c:pt>
                <c:pt idx="11046">
                  <c:v>0</c:v>
                </c:pt>
                <c:pt idx="11047">
                  <c:v>0</c:v>
                </c:pt>
                <c:pt idx="11048">
                  <c:v>0</c:v>
                </c:pt>
                <c:pt idx="11049">
                  <c:v>0</c:v>
                </c:pt>
                <c:pt idx="11050">
                  <c:v>0</c:v>
                </c:pt>
                <c:pt idx="11051">
                  <c:v>0</c:v>
                </c:pt>
                <c:pt idx="11052">
                  <c:v>0</c:v>
                </c:pt>
                <c:pt idx="11053">
                  <c:v>0</c:v>
                </c:pt>
                <c:pt idx="11054">
                  <c:v>0</c:v>
                </c:pt>
                <c:pt idx="11055">
                  <c:v>1.5</c:v>
                </c:pt>
                <c:pt idx="11056">
                  <c:v>5.6</c:v>
                </c:pt>
                <c:pt idx="11057">
                  <c:v>8.8000000000000007</c:v>
                </c:pt>
                <c:pt idx="11058">
                  <c:v>11.5</c:v>
                </c:pt>
                <c:pt idx="11059">
                  <c:v>13.4</c:v>
                </c:pt>
                <c:pt idx="11060">
                  <c:v>14</c:v>
                </c:pt>
                <c:pt idx="11061">
                  <c:v>12.7</c:v>
                </c:pt>
                <c:pt idx="11062">
                  <c:v>8.3000000000000007</c:v>
                </c:pt>
                <c:pt idx="11063">
                  <c:v>2.7</c:v>
                </c:pt>
                <c:pt idx="11064">
                  <c:v>0.2</c:v>
                </c:pt>
                <c:pt idx="11065">
                  <c:v>0</c:v>
                </c:pt>
                <c:pt idx="11066">
                  <c:v>0</c:v>
                </c:pt>
                <c:pt idx="11067">
                  <c:v>0</c:v>
                </c:pt>
                <c:pt idx="11068">
                  <c:v>0</c:v>
                </c:pt>
                <c:pt idx="11069">
                  <c:v>0</c:v>
                </c:pt>
                <c:pt idx="11070">
                  <c:v>0</c:v>
                </c:pt>
                <c:pt idx="11071">
                  <c:v>0</c:v>
                </c:pt>
                <c:pt idx="11072">
                  <c:v>0</c:v>
                </c:pt>
                <c:pt idx="11073">
                  <c:v>0</c:v>
                </c:pt>
                <c:pt idx="11074">
                  <c:v>0</c:v>
                </c:pt>
                <c:pt idx="11075">
                  <c:v>0</c:v>
                </c:pt>
                <c:pt idx="11076">
                  <c:v>1.8</c:v>
                </c:pt>
                <c:pt idx="11077">
                  <c:v>2</c:v>
                </c:pt>
                <c:pt idx="11078">
                  <c:v>0.6</c:v>
                </c:pt>
                <c:pt idx="11079">
                  <c:v>0</c:v>
                </c:pt>
                <c:pt idx="11080">
                  <c:v>0</c:v>
                </c:pt>
                <c:pt idx="11081">
                  <c:v>0</c:v>
                </c:pt>
                <c:pt idx="11082">
                  <c:v>0</c:v>
                </c:pt>
                <c:pt idx="11083">
                  <c:v>0</c:v>
                </c:pt>
                <c:pt idx="11084">
                  <c:v>0</c:v>
                </c:pt>
                <c:pt idx="11085">
                  <c:v>0</c:v>
                </c:pt>
                <c:pt idx="11086">
                  <c:v>0</c:v>
                </c:pt>
                <c:pt idx="11087">
                  <c:v>0</c:v>
                </c:pt>
                <c:pt idx="11088">
                  <c:v>0</c:v>
                </c:pt>
                <c:pt idx="11089">
                  <c:v>0</c:v>
                </c:pt>
                <c:pt idx="11090">
                  <c:v>1.2</c:v>
                </c:pt>
                <c:pt idx="11091">
                  <c:v>3.5</c:v>
                </c:pt>
                <c:pt idx="11092">
                  <c:v>6.5</c:v>
                </c:pt>
                <c:pt idx="11093">
                  <c:v>9.4</c:v>
                </c:pt>
                <c:pt idx="11094">
                  <c:v>12.2</c:v>
                </c:pt>
                <c:pt idx="11095">
                  <c:v>14.4</c:v>
                </c:pt>
                <c:pt idx="11096">
                  <c:v>15</c:v>
                </c:pt>
                <c:pt idx="11097">
                  <c:v>14.1</c:v>
                </c:pt>
                <c:pt idx="11098">
                  <c:v>10.199999999999999</c:v>
                </c:pt>
                <c:pt idx="11099">
                  <c:v>4.5999999999999996</c:v>
                </c:pt>
                <c:pt idx="11100">
                  <c:v>0.8</c:v>
                </c:pt>
                <c:pt idx="11101">
                  <c:v>0</c:v>
                </c:pt>
                <c:pt idx="11102">
                  <c:v>0</c:v>
                </c:pt>
                <c:pt idx="11103">
                  <c:v>0</c:v>
                </c:pt>
                <c:pt idx="11104">
                  <c:v>0</c:v>
                </c:pt>
                <c:pt idx="11105">
                  <c:v>0</c:v>
                </c:pt>
                <c:pt idx="11106">
                  <c:v>0</c:v>
                </c:pt>
                <c:pt idx="11107">
                  <c:v>0</c:v>
                </c:pt>
                <c:pt idx="11108">
                  <c:v>0</c:v>
                </c:pt>
                <c:pt idx="11109">
                  <c:v>1.3</c:v>
                </c:pt>
                <c:pt idx="11110">
                  <c:v>3</c:v>
                </c:pt>
                <c:pt idx="11111">
                  <c:v>2.6</c:v>
                </c:pt>
                <c:pt idx="11112">
                  <c:v>0.8</c:v>
                </c:pt>
                <c:pt idx="11113">
                  <c:v>0</c:v>
                </c:pt>
                <c:pt idx="11114">
                  <c:v>0</c:v>
                </c:pt>
                <c:pt idx="11115">
                  <c:v>0</c:v>
                </c:pt>
                <c:pt idx="11116">
                  <c:v>0</c:v>
                </c:pt>
                <c:pt idx="11117">
                  <c:v>0</c:v>
                </c:pt>
                <c:pt idx="11118">
                  <c:v>0</c:v>
                </c:pt>
                <c:pt idx="11119">
                  <c:v>0</c:v>
                </c:pt>
                <c:pt idx="11120">
                  <c:v>0</c:v>
                </c:pt>
                <c:pt idx="11121">
                  <c:v>0.3</c:v>
                </c:pt>
                <c:pt idx="11122">
                  <c:v>1.7</c:v>
                </c:pt>
                <c:pt idx="11123">
                  <c:v>4.5</c:v>
                </c:pt>
                <c:pt idx="11124">
                  <c:v>7.1</c:v>
                </c:pt>
                <c:pt idx="11125">
                  <c:v>10</c:v>
                </c:pt>
                <c:pt idx="11126">
                  <c:v>6.9</c:v>
                </c:pt>
                <c:pt idx="11127">
                  <c:v>2.4</c:v>
                </c:pt>
                <c:pt idx="11128">
                  <c:v>0.2</c:v>
                </c:pt>
                <c:pt idx="11129">
                  <c:v>0</c:v>
                </c:pt>
                <c:pt idx="11130">
                  <c:v>0</c:v>
                </c:pt>
                <c:pt idx="11131">
                  <c:v>0</c:v>
                </c:pt>
                <c:pt idx="11132">
                  <c:v>0</c:v>
                </c:pt>
                <c:pt idx="11133">
                  <c:v>0</c:v>
                </c:pt>
                <c:pt idx="11134">
                  <c:v>0</c:v>
                </c:pt>
                <c:pt idx="11135">
                  <c:v>0</c:v>
                </c:pt>
                <c:pt idx="11136">
                  <c:v>0</c:v>
                </c:pt>
                <c:pt idx="11137">
                  <c:v>0</c:v>
                </c:pt>
                <c:pt idx="11138">
                  <c:v>0</c:v>
                </c:pt>
                <c:pt idx="11139">
                  <c:v>0.9</c:v>
                </c:pt>
                <c:pt idx="11140">
                  <c:v>2.5</c:v>
                </c:pt>
                <c:pt idx="11141">
                  <c:v>5.9</c:v>
                </c:pt>
                <c:pt idx="11142">
                  <c:v>7</c:v>
                </c:pt>
                <c:pt idx="11143">
                  <c:v>4.4000000000000004</c:v>
                </c:pt>
                <c:pt idx="11144">
                  <c:v>1.1000000000000001</c:v>
                </c:pt>
                <c:pt idx="11145">
                  <c:v>0</c:v>
                </c:pt>
                <c:pt idx="11146">
                  <c:v>0</c:v>
                </c:pt>
                <c:pt idx="11147">
                  <c:v>0</c:v>
                </c:pt>
                <c:pt idx="11148">
                  <c:v>0</c:v>
                </c:pt>
                <c:pt idx="11149">
                  <c:v>0</c:v>
                </c:pt>
                <c:pt idx="11150">
                  <c:v>0</c:v>
                </c:pt>
                <c:pt idx="11151">
                  <c:v>0</c:v>
                </c:pt>
                <c:pt idx="11152">
                  <c:v>0</c:v>
                </c:pt>
                <c:pt idx="11153">
                  <c:v>0</c:v>
                </c:pt>
                <c:pt idx="11154">
                  <c:v>0</c:v>
                </c:pt>
                <c:pt idx="11155">
                  <c:v>0</c:v>
                </c:pt>
                <c:pt idx="11156">
                  <c:v>2.1</c:v>
                </c:pt>
                <c:pt idx="11157">
                  <c:v>5.0999999999999996</c:v>
                </c:pt>
                <c:pt idx="11158">
                  <c:v>8.6</c:v>
                </c:pt>
                <c:pt idx="11159">
                  <c:v>11.8</c:v>
                </c:pt>
                <c:pt idx="11160">
                  <c:v>12.5</c:v>
                </c:pt>
                <c:pt idx="11161">
                  <c:v>10.3</c:v>
                </c:pt>
                <c:pt idx="11162">
                  <c:v>6.3</c:v>
                </c:pt>
                <c:pt idx="11163">
                  <c:v>2.2999999999999998</c:v>
                </c:pt>
                <c:pt idx="11164">
                  <c:v>0</c:v>
                </c:pt>
                <c:pt idx="11165">
                  <c:v>0</c:v>
                </c:pt>
                <c:pt idx="11166">
                  <c:v>0</c:v>
                </c:pt>
                <c:pt idx="11167">
                  <c:v>0</c:v>
                </c:pt>
                <c:pt idx="11168">
                  <c:v>0</c:v>
                </c:pt>
                <c:pt idx="11169">
                  <c:v>0</c:v>
                </c:pt>
                <c:pt idx="11170">
                  <c:v>0</c:v>
                </c:pt>
                <c:pt idx="11171">
                  <c:v>0</c:v>
                </c:pt>
                <c:pt idx="11172">
                  <c:v>0</c:v>
                </c:pt>
                <c:pt idx="11173">
                  <c:v>0.3</c:v>
                </c:pt>
                <c:pt idx="11174">
                  <c:v>1.7</c:v>
                </c:pt>
                <c:pt idx="11175">
                  <c:v>4.5</c:v>
                </c:pt>
                <c:pt idx="11176">
                  <c:v>6.9</c:v>
                </c:pt>
                <c:pt idx="11177">
                  <c:v>3</c:v>
                </c:pt>
                <c:pt idx="11178">
                  <c:v>0.5</c:v>
                </c:pt>
                <c:pt idx="11179">
                  <c:v>0</c:v>
                </c:pt>
                <c:pt idx="11180">
                  <c:v>0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0.4</c:v>
                </c:pt>
                <c:pt idx="11187">
                  <c:v>2.1</c:v>
                </c:pt>
                <c:pt idx="11188">
                  <c:v>6</c:v>
                </c:pt>
                <c:pt idx="11189">
                  <c:v>7.7</c:v>
                </c:pt>
                <c:pt idx="11190">
                  <c:v>10.4</c:v>
                </c:pt>
                <c:pt idx="11191">
                  <c:v>11.7</c:v>
                </c:pt>
                <c:pt idx="11192">
                  <c:v>8.3000000000000007</c:v>
                </c:pt>
                <c:pt idx="11193">
                  <c:v>3.4</c:v>
                </c:pt>
                <c:pt idx="11194">
                  <c:v>0.6</c:v>
                </c:pt>
                <c:pt idx="11195">
                  <c:v>0</c:v>
                </c:pt>
                <c:pt idx="11196">
                  <c:v>0</c:v>
                </c:pt>
                <c:pt idx="11197">
                  <c:v>0</c:v>
                </c:pt>
                <c:pt idx="11198">
                  <c:v>0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0.7</c:v>
                </c:pt>
                <c:pt idx="11203">
                  <c:v>2.8</c:v>
                </c:pt>
                <c:pt idx="11204">
                  <c:v>6.1</c:v>
                </c:pt>
                <c:pt idx="11205">
                  <c:v>9.1999999999999993</c:v>
                </c:pt>
                <c:pt idx="11206">
                  <c:v>11.7</c:v>
                </c:pt>
                <c:pt idx="11207">
                  <c:v>12.8</c:v>
                </c:pt>
                <c:pt idx="11208">
                  <c:v>10.4</c:v>
                </c:pt>
                <c:pt idx="11209">
                  <c:v>2.9</c:v>
                </c:pt>
                <c:pt idx="11210">
                  <c:v>0</c:v>
                </c:pt>
                <c:pt idx="11211">
                  <c:v>0</c:v>
                </c:pt>
                <c:pt idx="11212">
                  <c:v>0</c:v>
                </c:pt>
                <c:pt idx="11213">
                  <c:v>0</c:v>
                </c:pt>
                <c:pt idx="11214">
                  <c:v>0</c:v>
                </c:pt>
                <c:pt idx="11215">
                  <c:v>0</c:v>
                </c:pt>
                <c:pt idx="11216">
                  <c:v>0</c:v>
                </c:pt>
                <c:pt idx="11217">
                  <c:v>0</c:v>
                </c:pt>
                <c:pt idx="11218">
                  <c:v>0.2</c:v>
                </c:pt>
                <c:pt idx="11219">
                  <c:v>1.4</c:v>
                </c:pt>
                <c:pt idx="11220">
                  <c:v>3</c:v>
                </c:pt>
                <c:pt idx="11221">
                  <c:v>2</c:v>
                </c:pt>
                <c:pt idx="11222">
                  <c:v>2.8</c:v>
                </c:pt>
                <c:pt idx="11223">
                  <c:v>4.5999999999999996</c:v>
                </c:pt>
                <c:pt idx="11224">
                  <c:v>7</c:v>
                </c:pt>
                <c:pt idx="11225">
                  <c:v>8.6</c:v>
                </c:pt>
                <c:pt idx="11226">
                  <c:v>10.5</c:v>
                </c:pt>
                <c:pt idx="11227">
                  <c:v>12.8</c:v>
                </c:pt>
                <c:pt idx="11228">
                  <c:v>15</c:v>
                </c:pt>
                <c:pt idx="11229">
                  <c:v>17.2</c:v>
                </c:pt>
                <c:pt idx="11230">
                  <c:v>18</c:v>
                </c:pt>
                <c:pt idx="11231">
                  <c:v>18</c:v>
                </c:pt>
                <c:pt idx="11232">
                  <c:v>17</c:v>
                </c:pt>
                <c:pt idx="11233">
                  <c:v>16.2</c:v>
                </c:pt>
                <c:pt idx="11234">
                  <c:v>15.2</c:v>
                </c:pt>
                <c:pt idx="11235">
                  <c:v>14.3</c:v>
                </c:pt>
                <c:pt idx="11236">
                  <c:v>12.2</c:v>
                </c:pt>
                <c:pt idx="11237">
                  <c:v>11</c:v>
                </c:pt>
                <c:pt idx="11238">
                  <c:v>11.8</c:v>
                </c:pt>
                <c:pt idx="11239">
                  <c:v>13.7</c:v>
                </c:pt>
                <c:pt idx="11240">
                  <c:v>15.4</c:v>
                </c:pt>
                <c:pt idx="11241">
                  <c:v>17.2</c:v>
                </c:pt>
                <c:pt idx="11242">
                  <c:v>17</c:v>
                </c:pt>
                <c:pt idx="11243">
                  <c:v>12.7</c:v>
                </c:pt>
                <c:pt idx="11244">
                  <c:v>10.199999999999999</c:v>
                </c:pt>
                <c:pt idx="11245">
                  <c:v>12</c:v>
                </c:pt>
                <c:pt idx="11246">
                  <c:v>12</c:v>
                </c:pt>
                <c:pt idx="11247">
                  <c:v>13</c:v>
                </c:pt>
                <c:pt idx="11248">
                  <c:v>13</c:v>
                </c:pt>
                <c:pt idx="11249">
                  <c:v>10.199999999999999</c:v>
                </c:pt>
                <c:pt idx="11250">
                  <c:v>5.4</c:v>
                </c:pt>
                <c:pt idx="11251">
                  <c:v>1.2</c:v>
                </c:pt>
                <c:pt idx="11252">
                  <c:v>0</c:v>
                </c:pt>
                <c:pt idx="11253">
                  <c:v>0</c:v>
                </c:pt>
                <c:pt idx="11254">
                  <c:v>0</c:v>
                </c:pt>
                <c:pt idx="11255">
                  <c:v>0</c:v>
                </c:pt>
                <c:pt idx="11256">
                  <c:v>0</c:v>
                </c:pt>
                <c:pt idx="11257">
                  <c:v>0</c:v>
                </c:pt>
                <c:pt idx="11258">
                  <c:v>0</c:v>
                </c:pt>
                <c:pt idx="11259">
                  <c:v>0.2</c:v>
                </c:pt>
                <c:pt idx="11260">
                  <c:v>1.5</c:v>
                </c:pt>
                <c:pt idx="11261">
                  <c:v>4.0999999999999996</c:v>
                </c:pt>
                <c:pt idx="11262">
                  <c:v>7</c:v>
                </c:pt>
                <c:pt idx="11263">
                  <c:v>4.5</c:v>
                </c:pt>
                <c:pt idx="11264">
                  <c:v>0.7</c:v>
                </c:pt>
                <c:pt idx="11265">
                  <c:v>0</c:v>
                </c:pt>
                <c:pt idx="11266">
                  <c:v>0</c:v>
                </c:pt>
                <c:pt idx="11267">
                  <c:v>0</c:v>
                </c:pt>
                <c:pt idx="11268">
                  <c:v>0</c:v>
                </c:pt>
                <c:pt idx="11269">
                  <c:v>0</c:v>
                </c:pt>
                <c:pt idx="11270">
                  <c:v>0</c:v>
                </c:pt>
                <c:pt idx="11271">
                  <c:v>0</c:v>
                </c:pt>
                <c:pt idx="11272">
                  <c:v>0</c:v>
                </c:pt>
                <c:pt idx="11273">
                  <c:v>0</c:v>
                </c:pt>
                <c:pt idx="11274">
                  <c:v>0</c:v>
                </c:pt>
                <c:pt idx="11275">
                  <c:v>0</c:v>
                </c:pt>
                <c:pt idx="11276">
                  <c:v>2</c:v>
                </c:pt>
                <c:pt idx="11277">
                  <c:v>4.8</c:v>
                </c:pt>
                <c:pt idx="11278">
                  <c:v>7.5</c:v>
                </c:pt>
                <c:pt idx="11279">
                  <c:v>10.199999999999999</c:v>
                </c:pt>
                <c:pt idx="11280">
                  <c:v>12</c:v>
                </c:pt>
                <c:pt idx="11281">
                  <c:v>10.5</c:v>
                </c:pt>
                <c:pt idx="11282">
                  <c:v>4.3</c:v>
                </c:pt>
                <c:pt idx="11283">
                  <c:v>1</c:v>
                </c:pt>
                <c:pt idx="11284">
                  <c:v>0</c:v>
                </c:pt>
                <c:pt idx="11285">
                  <c:v>0</c:v>
                </c:pt>
                <c:pt idx="11286">
                  <c:v>0</c:v>
                </c:pt>
                <c:pt idx="11287">
                  <c:v>0</c:v>
                </c:pt>
                <c:pt idx="11288">
                  <c:v>0</c:v>
                </c:pt>
                <c:pt idx="11289">
                  <c:v>0</c:v>
                </c:pt>
                <c:pt idx="11290">
                  <c:v>0.4</c:v>
                </c:pt>
                <c:pt idx="11291">
                  <c:v>1</c:v>
                </c:pt>
                <c:pt idx="11292">
                  <c:v>0.8</c:v>
                </c:pt>
                <c:pt idx="11293">
                  <c:v>0</c:v>
                </c:pt>
                <c:pt idx="11294">
                  <c:v>0</c:v>
                </c:pt>
                <c:pt idx="11295">
                  <c:v>0</c:v>
                </c:pt>
                <c:pt idx="11296">
                  <c:v>0.2</c:v>
                </c:pt>
                <c:pt idx="11297">
                  <c:v>2.4</c:v>
                </c:pt>
                <c:pt idx="11298">
                  <c:v>5.9</c:v>
                </c:pt>
                <c:pt idx="11299">
                  <c:v>8.9</c:v>
                </c:pt>
                <c:pt idx="11300">
                  <c:v>11</c:v>
                </c:pt>
                <c:pt idx="11301">
                  <c:v>10.1</c:v>
                </c:pt>
                <c:pt idx="11302">
                  <c:v>4.5999999999999996</c:v>
                </c:pt>
                <c:pt idx="11303">
                  <c:v>0.4</c:v>
                </c:pt>
                <c:pt idx="11304">
                  <c:v>0</c:v>
                </c:pt>
                <c:pt idx="11305">
                  <c:v>0</c:v>
                </c:pt>
                <c:pt idx="11306">
                  <c:v>0</c:v>
                </c:pt>
                <c:pt idx="11307">
                  <c:v>0</c:v>
                </c:pt>
                <c:pt idx="11308">
                  <c:v>0</c:v>
                </c:pt>
                <c:pt idx="11309">
                  <c:v>0</c:v>
                </c:pt>
                <c:pt idx="11310">
                  <c:v>0</c:v>
                </c:pt>
                <c:pt idx="11311">
                  <c:v>0</c:v>
                </c:pt>
                <c:pt idx="11312">
                  <c:v>0</c:v>
                </c:pt>
                <c:pt idx="11313">
                  <c:v>0</c:v>
                </c:pt>
                <c:pt idx="11314">
                  <c:v>1</c:v>
                </c:pt>
                <c:pt idx="11315">
                  <c:v>4.4000000000000004</c:v>
                </c:pt>
                <c:pt idx="11316">
                  <c:v>8.3000000000000007</c:v>
                </c:pt>
                <c:pt idx="11317">
                  <c:v>10.4</c:v>
                </c:pt>
                <c:pt idx="11318">
                  <c:v>8.5</c:v>
                </c:pt>
                <c:pt idx="11319">
                  <c:v>3.9</c:v>
                </c:pt>
                <c:pt idx="11320">
                  <c:v>0.6</c:v>
                </c:pt>
                <c:pt idx="11321">
                  <c:v>0</c:v>
                </c:pt>
                <c:pt idx="11322">
                  <c:v>0</c:v>
                </c:pt>
                <c:pt idx="11323">
                  <c:v>0</c:v>
                </c:pt>
                <c:pt idx="11324">
                  <c:v>0</c:v>
                </c:pt>
                <c:pt idx="11325">
                  <c:v>0</c:v>
                </c:pt>
                <c:pt idx="11326">
                  <c:v>0</c:v>
                </c:pt>
                <c:pt idx="11327">
                  <c:v>0</c:v>
                </c:pt>
                <c:pt idx="11328">
                  <c:v>0</c:v>
                </c:pt>
                <c:pt idx="11329">
                  <c:v>0</c:v>
                </c:pt>
                <c:pt idx="11330">
                  <c:v>0</c:v>
                </c:pt>
                <c:pt idx="11331">
                  <c:v>0</c:v>
                </c:pt>
                <c:pt idx="11332">
                  <c:v>0</c:v>
                </c:pt>
                <c:pt idx="11333">
                  <c:v>0</c:v>
                </c:pt>
                <c:pt idx="11334">
                  <c:v>0.5</c:v>
                </c:pt>
                <c:pt idx="11335">
                  <c:v>3.1</c:v>
                </c:pt>
                <c:pt idx="11336">
                  <c:v>7</c:v>
                </c:pt>
                <c:pt idx="11337">
                  <c:v>9.5</c:v>
                </c:pt>
                <c:pt idx="11338">
                  <c:v>11.6</c:v>
                </c:pt>
                <c:pt idx="11339">
                  <c:v>12</c:v>
                </c:pt>
                <c:pt idx="11340">
                  <c:v>7.1</c:v>
                </c:pt>
                <c:pt idx="11341">
                  <c:v>1.9</c:v>
                </c:pt>
                <c:pt idx="11342">
                  <c:v>0</c:v>
                </c:pt>
                <c:pt idx="11343">
                  <c:v>0</c:v>
                </c:pt>
                <c:pt idx="11344">
                  <c:v>0</c:v>
                </c:pt>
                <c:pt idx="11345">
                  <c:v>0</c:v>
                </c:pt>
                <c:pt idx="11346">
                  <c:v>0</c:v>
                </c:pt>
                <c:pt idx="11347">
                  <c:v>0</c:v>
                </c:pt>
                <c:pt idx="11348">
                  <c:v>0</c:v>
                </c:pt>
                <c:pt idx="11349">
                  <c:v>1.6</c:v>
                </c:pt>
                <c:pt idx="11350">
                  <c:v>4.7</c:v>
                </c:pt>
                <c:pt idx="11351">
                  <c:v>7.8</c:v>
                </c:pt>
                <c:pt idx="11352">
                  <c:v>8.4</c:v>
                </c:pt>
                <c:pt idx="11353">
                  <c:v>4.7</c:v>
                </c:pt>
                <c:pt idx="11354">
                  <c:v>1</c:v>
                </c:pt>
                <c:pt idx="11355">
                  <c:v>0</c:v>
                </c:pt>
                <c:pt idx="11356">
                  <c:v>0</c:v>
                </c:pt>
                <c:pt idx="11357">
                  <c:v>0</c:v>
                </c:pt>
                <c:pt idx="11358">
                  <c:v>0</c:v>
                </c:pt>
                <c:pt idx="11359">
                  <c:v>0</c:v>
                </c:pt>
                <c:pt idx="11360">
                  <c:v>0</c:v>
                </c:pt>
                <c:pt idx="11361">
                  <c:v>0</c:v>
                </c:pt>
                <c:pt idx="11362">
                  <c:v>0</c:v>
                </c:pt>
                <c:pt idx="11363">
                  <c:v>0.2</c:v>
                </c:pt>
                <c:pt idx="11364">
                  <c:v>1.5</c:v>
                </c:pt>
                <c:pt idx="11365">
                  <c:v>4.0999999999999996</c:v>
                </c:pt>
                <c:pt idx="11366">
                  <c:v>8</c:v>
                </c:pt>
                <c:pt idx="11367">
                  <c:v>10.5</c:v>
                </c:pt>
                <c:pt idx="11368">
                  <c:v>13.4</c:v>
                </c:pt>
                <c:pt idx="11369">
                  <c:v>16</c:v>
                </c:pt>
                <c:pt idx="11370">
                  <c:v>18.2</c:v>
                </c:pt>
                <c:pt idx="11371">
                  <c:v>18.5</c:v>
                </c:pt>
                <c:pt idx="11372">
                  <c:v>15.5</c:v>
                </c:pt>
                <c:pt idx="11373">
                  <c:v>8.9</c:v>
                </c:pt>
                <c:pt idx="11374">
                  <c:v>2.2999999999999998</c:v>
                </c:pt>
                <c:pt idx="11375">
                  <c:v>0</c:v>
                </c:pt>
                <c:pt idx="11376">
                  <c:v>0</c:v>
                </c:pt>
                <c:pt idx="11377">
                  <c:v>0</c:v>
                </c:pt>
                <c:pt idx="11378">
                  <c:v>0</c:v>
                </c:pt>
                <c:pt idx="11379">
                  <c:v>0</c:v>
                </c:pt>
                <c:pt idx="11380">
                  <c:v>0</c:v>
                </c:pt>
                <c:pt idx="11381">
                  <c:v>0</c:v>
                </c:pt>
                <c:pt idx="11382">
                  <c:v>0</c:v>
                </c:pt>
                <c:pt idx="11383">
                  <c:v>0.8</c:v>
                </c:pt>
                <c:pt idx="11384">
                  <c:v>3.4</c:v>
                </c:pt>
                <c:pt idx="11385">
                  <c:v>6.7</c:v>
                </c:pt>
                <c:pt idx="11386">
                  <c:v>9.4</c:v>
                </c:pt>
                <c:pt idx="11387">
                  <c:v>10.9</c:v>
                </c:pt>
                <c:pt idx="11388">
                  <c:v>5</c:v>
                </c:pt>
                <c:pt idx="11389">
                  <c:v>1.6</c:v>
                </c:pt>
                <c:pt idx="11390">
                  <c:v>0.2</c:v>
                </c:pt>
                <c:pt idx="11391">
                  <c:v>0</c:v>
                </c:pt>
                <c:pt idx="11392">
                  <c:v>0</c:v>
                </c:pt>
                <c:pt idx="11393">
                  <c:v>0</c:v>
                </c:pt>
                <c:pt idx="11394">
                  <c:v>0</c:v>
                </c:pt>
                <c:pt idx="11395">
                  <c:v>0</c:v>
                </c:pt>
                <c:pt idx="11396">
                  <c:v>0</c:v>
                </c:pt>
                <c:pt idx="11397">
                  <c:v>0</c:v>
                </c:pt>
                <c:pt idx="11398">
                  <c:v>0.3</c:v>
                </c:pt>
                <c:pt idx="11399">
                  <c:v>1.3</c:v>
                </c:pt>
                <c:pt idx="11400">
                  <c:v>1.6</c:v>
                </c:pt>
                <c:pt idx="11401">
                  <c:v>0</c:v>
                </c:pt>
                <c:pt idx="11402">
                  <c:v>0</c:v>
                </c:pt>
                <c:pt idx="11403">
                  <c:v>0</c:v>
                </c:pt>
                <c:pt idx="11404">
                  <c:v>0</c:v>
                </c:pt>
                <c:pt idx="11405">
                  <c:v>0</c:v>
                </c:pt>
                <c:pt idx="11406">
                  <c:v>0</c:v>
                </c:pt>
                <c:pt idx="11407">
                  <c:v>0</c:v>
                </c:pt>
                <c:pt idx="11408">
                  <c:v>0</c:v>
                </c:pt>
                <c:pt idx="11409">
                  <c:v>0</c:v>
                </c:pt>
                <c:pt idx="11410">
                  <c:v>0</c:v>
                </c:pt>
                <c:pt idx="11411">
                  <c:v>0</c:v>
                </c:pt>
                <c:pt idx="11412">
                  <c:v>0</c:v>
                </c:pt>
                <c:pt idx="11413">
                  <c:v>0</c:v>
                </c:pt>
                <c:pt idx="11414">
                  <c:v>0</c:v>
                </c:pt>
                <c:pt idx="11415">
                  <c:v>0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</c:v>
                </c:pt>
                <c:pt idx="11427">
                  <c:v>0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0.8</c:v>
                </c:pt>
                <c:pt idx="11432">
                  <c:v>3</c:v>
                </c:pt>
                <c:pt idx="11433">
                  <c:v>5.8</c:v>
                </c:pt>
                <c:pt idx="11434">
                  <c:v>8.5</c:v>
                </c:pt>
                <c:pt idx="11435">
                  <c:v>10.8</c:v>
                </c:pt>
                <c:pt idx="11436">
                  <c:v>12</c:v>
                </c:pt>
                <c:pt idx="11437">
                  <c:v>12.2</c:v>
                </c:pt>
                <c:pt idx="11438">
                  <c:v>13</c:v>
                </c:pt>
                <c:pt idx="11439">
                  <c:v>13</c:v>
                </c:pt>
                <c:pt idx="11440">
                  <c:v>15</c:v>
                </c:pt>
                <c:pt idx="11441">
                  <c:v>15.8</c:v>
                </c:pt>
                <c:pt idx="11442">
                  <c:v>16</c:v>
                </c:pt>
                <c:pt idx="11443">
                  <c:v>12.6</c:v>
                </c:pt>
                <c:pt idx="11444">
                  <c:v>6.1</c:v>
                </c:pt>
                <c:pt idx="11445">
                  <c:v>1.5</c:v>
                </c:pt>
                <c:pt idx="11446">
                  <c:v>0</c:v>
                </c:pt>
                <c:pt idx="11447">
                  <c:v>0</c:v>
                </c:pt>
                <c:pt idx="11448">
                  <c:v>0</c:v>
                </c:pt>
                <c:pt idx="11449">
                  <c:v>0</c:v>
                </c:pt>
                <c:pt idx="11450">
                  <c:v>0</c:v>
                </c:pt>
                <c:pt idx="11451">
                  <c:v>0</c:v>
                </c:pt>
                <c:pt idx="11452">
                  <c:v>0</c:v>
                </c:pt>
                <c:pt idx="11453">
                  <c:v>1.6</c:v>
                </c:pt>
                <c:pt idx="11454">
                  <c:v>4</c:v>
                </c:pt>
                <c:pt idx="11455">
                  <c:v>7.5</c:v>
                </c:pt>
                <c:pt idx="11456">
                  <c:v>9</c:v>
                </c:pt>
                <c:pt idx="11457">
                  <c:v>7.8</c:v>
                </c:pt>
                <c:pt idx="11458">
                  <c:v>4.5999999999999996</c:v>
                </c:pt>
                <c:pt idx="11459">
                  <c:v>2</c:v>
                </c:pt>
                <c:pt idx="11460">
                  <c:v>2.5</c:v>
                </c:pt>
                <c:pt idx="11461">
                  <c:v>5.0999999999999996</c:v>
                </c:pt>
                <c:pt idx="11462">
                  <c:v>8</c:v>
                </c:pt>
                <c:pt idx="11463">
                  <c:v>9.6999999999999993</c:v>
                </c:pt>
                <c:pt idx="11464">
                  <c:v>11.6</c:v>
                </c:pt>
                <c:pt idx="11465">
                  <c:v>13.6</c:v>
                </c:pt>
                <c:pt idx="11466">
                  <c:v>15.5</c:v>
                </c:pt>
                <c:pt idx="11467">
                  <c:v>17.5</c:v>
                </c:pt>
                <c:pt idx="11468">
                  <c:v>18.7</c:v>
                </c:pt>
                <c:pt idx="11469">
                  <c:v>17.600000000000001</c:v>
                </c:pt>
                <c:pt idx="11470">
                  <c:v>13.7</c:v>
                </c:pt>
                <c:pt idx="11471">
                  <c:v>8.6999999999999993</c:v>
                </c:pt>
                <c:pt idx="11472">
                  <c:v>4.5999999999999996</c:v>
                </c:pt>
                <c:pt idx="11473">
                  <c:v>1.9</c:v>
                </c:pt>
                <c:pt idx="11474">
                  <c:v>1.6</c:v>
                </c:pt>
                <c:pt idx="11475">
                  <c:v>4.0999999999999996</c:v>
                </c:pt>
                <c:pt idx="11476">
                  <c:v>7.4</c:v>
                </c:pt>
                <c:pt idx="11477">
                  <c:v>9.5</c:v>
                </c:pt>
                <c:pt idx="11478">
                  <c:v>11.2</c:v>
                </c:pt>
                <c:pt idx="11479">
                  <c:v>13.7</c:v>
                </c:pt>
                <c:pt idx="11480">
                  <c:v>14</c:v>
                </c:pt>
                <c:pt idx="11481">
                  <c:v>10.4</c:v>
                </c:pt>
                <c:pt idx="11482">
                  <c:v>5.4</c:v>
                </c:pt>
                <c:pt idx="11483">
                  <c:v>0.7</c:v>
                </c:pt>
                <c:pt idx="11484">
                  <c:v>0</c:v>
                </c:pt>
                <c:pt idx="11485">
                  <c:v>0</c:v>
                </c:pt>
                <c:pt idx="11486">
                  <c:v>0</c:v>
                </c:pt>
                <c:pt idx="11487">
                  <c:v>0</c:v>
                </c:pt>
                <c:pt idx="11488">
                  <c:v>0</c:v>
                </c:pt>
                <c:pt idx="11489">
                  <c:v>0</c:v>
                </c:pt>
                <c:pt idx="11490">
                  <c:v>0</c:v>
                </c:pt>
                <c:pt idx="11491">
                  <c:v>0</c:v>
                </c:pt>
                <c:pt idx="11492">
                  <c:v>2</c:v>
                </c:pt>
                <c:pt idx="11493">
                  <c:v>5.4</c:v>
                </c:pt>
                <c:pt idx="11494">
                  <c:v>7.6</c:v>
                </c:pt>
                <c:pt idx="11495">
                  <c:v>5.3</c:v>
                </c:pt>
                <c:pt idx="11496">
                  <c:v>1.5</c:v>
                </c:pt>
                <c:pt idx="11497">
                  <c:v>0</c:v>
                </c:pt>
                <c:pt idx="11498">
                  <c:v>0</c:v>
                </c:pt>
                <c:pt idx="11499">
                  <c:v>0</c:v>
                </c:pt>
                <c:pt idx="11500">
                  <c:v>0</c:v>
                </c:pt>
                <c:pt idx="11501">
                  <c:v>0</c:v>
                </c:pt>
                <c:pt idx="11502">
                  <c:v>0</c:v>
                </c:pt>
                <c:pt idx="11503">
                  <c:v>0</c:v>
                </c:pt>
                <c:pt idx="11504">
                  <c:v>0.8</c:v>
                </c:pt>
                <c:pt idx="11505">
                  <c:v>2.6</c:v>
                </c:pt>
                <c:pt idx="11506">
                  <c:v>5</c:v>
                </c:pt>
                <c:pt idx="11507">
                  <c:v>8.5</c:v>
                </c:pt>
                <c:pt idx="11508">
                  <c:v>11</c:v>
                </c:pt>
                <c:pt idx="11509">
                  <c:v>13.2</c:v>
                </c:pt>
                <c:pt idx="11510">
                  <c:v>15</c:v>
                </c:pt>
                <c:pt idx="11511">
                  <c:v>14.6</c:v>
                </c:pt>
                <c:pt idx="11512">
                  <c:v>11.8</c:v>
                </c:pt>
                <c:pt idx="11513">
                  <c:v>5.9</c:v>
                </c:pt>
                <c:pt idx="11514">
                  <c:v>0</c:v>
                </c:pt>
                <c:pt idx="11515">
                  <c:v>0</c:v>
                </c:pt>
                <c:pt idx="11516">
                  <c:v>0</c:v>
                </c:pt>
                <c:pt idx="11517">
                  <c:v>0</c:v>
                </c:pt>
                <c:pt idx="11518">
                  <c:v>0</c:v>
                </c:pt>
                <c:pt idx="11519">
                  <c:v>0</c:v>
                </c:pt>
                <c:pt idx="11520">
                  <c:v>0</c:v>
                </c:pt>
                <c:pt idx="11521">
                  <c:v>0</c:v>
                </c:pt>
                <c:pt idx="11522">
                  <c:v>0</c:v>
                </c:pt>
                <c:pt idx="11523">
                  <c:v>0</c:v>
                </c:pt>
                <c:pt idx="11524">
                  <c:v>0</c:v>
                </c:pt>
                <c:pt idx="11525">
                  <c:v>1</c:v>
                </c:pt>
                <c:pt idx="11526">
                  <c:v>2.7</c:v>
                </c:pt>
                <c:pt idx="11527">
                  <c:v>0.6</c:v>
                </c:pt>
                <c:pt idx="11528">
                  <c:v>0</c:v>
                </c:pt>
                <c:pt idx="11529">
                  <c:v>0</c:v>
                </c:pt>
                <c:pt idx="11530">
                  <c:v>0</c:v>
                </c:pt>
                <c:pt idx="11531">
                  <c:v>0</c:v>
                </c:pt>
                <c:pt idx="11532">
                  <c:v>0</c:v>
                </c:pt>
                <c:pt idx="11533">
                  <c:v>0</c:v>
                </c:pt>
                <c:pt idx="11534">
                  <c:v>0</c:v>
                </c:pt>
                <c:pt idx="11535">
                  <c:v>0</c:v>
                </c:pt>
                <c:pt idx="11536">
                  <c:v>0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2</c:v>
                </c:pt>
                <c:pt idx="11541">
                  <c:v>6</c:v>
                </c:pt>
                <c:pt idx="11542">
                  <c:v>8.8000000000000007</c:v>
                </c:pt>
                <c:pt idx="11543">
                  <c:v>10.8</c:v>
                </c:pt>
                <c:pt idx="11544">
                  <c:v>11.9</c:v>
                </c:pt>
                <c:pt idx="11545">
                  <c:v>8.6999999999999993</c:v>
                </c:pt>
                <c:pt idx="11546">
                  <c:v>3.9</c:v>
                </c:pt>
                <c:pt idx="11547">
                  <c:v>1.6</c:v>
                </c:pt>
                <c:pt idx="11548">
                  <c:v>0.4</c:v>
                </c:pt>
                <c:pt idx="11549">
                  <c:v>0</c:v>
                </c:pt>
                <c:pt idx="11550">
                  <c:v>0</c:v>
                </c:pt>
                <c:pt idx="11551">
                  <c:v>0</c:v>
                </c:pt>
                <c:pt idx="11552">
                  <c:v>0</c:v>
                </c:pt>
                <c:pt idx="11553">
                  <c:v>0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0</c:v>
                </c:pt>
                <c:pt idx="11558">
                  <c:v>0</c:v>
                </c:pt>
                <c:pt idx="11559">
                  <c:v>0</c:v>
                </c:pt>
                <c:pt idx="11560">
                  <c:v>0</c:v>
                </c:pt>
                <c:pt idx="11561">
                  <c:v>0</c:v>
                </c:pt>
                <c:pt idx="11562">
                  <c:v>0.7</c:v>
                </c:pt>
                <c:pt idx="11563">
                  <c:v>2.7</c:v>
                </c:pt>
                <c:pt idx="11564">
                  <c:v>5.5</c:v>
                </c:pt>
                <c:pt idx="11565">
                  <c:v>8</c:v>
                </c:pt>
                <c:pt idx="11566">
                  <c:v>9</c:v>
                </c:pt>
                <c:pt idx="11567">
                  <c:v>4.8</c:v>
                </c:pt>
                <c:pt idx="11568">
                  <c:v>0.8</c:v>
                </c:pt>
                <c:pt idx="11569">
                  <c:v>0</c:v>
                </c:pt>
                <c:pt idx="11570">
                  <c:v>0</c:v>
                </c:pt>
                <c:pt idx="11571">
                  <c:v>0</c:v>
                </c:pt>
                <c:pt idx="11572">
                  <c:v>0</c:v>
                </c:pt>
                <c:pt idx="11573">
                  <c:v>0</c:v>
                </c:pt>
                <c:pt idx="11574">
                  <c:v>0</c:v>
                </c:pt>
                <c:pt idx="11575">
                  <c:v>0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0.7</c:v>
                </c:pt>
                <c:pt idx="11581">
                  <c:v>2.2000000000000002</c:v>
                </c:pt>
                <c:pt idx="11582">
                  <c:v>5.0999999999999996</c:v>
                </c:pt>
                <c:pt idx="11583">
                  <c:v>8.1999999999999993</c:v>
                </c:pt>
                <c:pt idx="11584">
                  <c:v>9</c:v>
                </c:pt>
                <c:pt idx="11585">
                  <c:v>5.7</c:v>
                </c:pt>
                <c:pt idx="11586">
                  <c:v>0.8</c:v>
                </c:pt>
                <c:pt idx="11587">
                  <c:v>0</c:v>
                </c:pt>
                <c:pt idx="11588">
                  <c:v>0.1</c:v>
                </c:pt>
                <c:pt idx="11589">
                  <c:v>0.9</c:v>
                </c:pt>
                <c:pt idx="11590">
                  <c:v>0</c:v>
                </c:pt>
                <c:pt idx="11591">
                  <c:v>0</c:v>
                </c:pt>
                <c:pt idx="11592">
                  <c:v>0</c:v>
                </c:pt>
                <c:pt idx="11593">
                  <c:v>0</c:v>
                </c:pt>
                <c:pt idx="11594">
                  <c:v>0</c:v>
                </c:pt>
                <c:pt idx="11595">
                  <c:v>0.9</c:v>
                </c:pt>
                <c:pt idx="11596">
                  <c:v>1</c:v>
                </c:pt>
                <c:pt idx="11597">
                  <c:v>4.3</c:v>
                </c:pt>
                <c:pt idx="11598">
                  <c:v>7.4</c:v>
                </c:pt>
                <c:pt idx="11599">
                  <c:v>6.6</c:v>
                </c:pt>
                <c:pt idx="11600">
                  <c:v>2.9</c:v>
                </c:pt>
                <c:pt idx="11601">
                  <c:v>0.5</c:v>
                </c:pt>
                <c:pt idx="11602">
                  <c:v>0</c:v>
                </c:pt>
                <c:pt idx="11603">
                  <c:v>0</c:v>
                </c:pt>
                <c:pt idx="11604">
                  <c:v>0</c:v>
                </c:pt>
                <c:pt idx="11605">
                  <c:v>0</c:v>
                </c:pt>
                <c:pt idx="11606">
                  <c:v>0</c:v>
                </c:pt>
                <c:pt idx="11607">
                  <c:v>0</c:v>
                </c:pt>
                <c:pt idx="11608">
                  <c:v>0</c:v>
                </c:pt>
                <c:pt idx="11609">
                  <c:v>0.8</c:v>
                </c:pt>
                <c:pt idx="11610">
                  <c:v>3</c:v>
                </c:pt>
                <c:pt idx="11611">
                  <c:v>5.2</c:v>
                </c:pt>
                <c:pt idx="11612">
                  <c:v>3.9</c:v>
                </c:pt>
                <c:pt idx="11613">
                  <c:v>1.2</c:v>
                </c:pt>
                <c:pt idx="11614">
                  <c:v>0</c:v>
                </c:pt>
                <c:pt idx="11615">
                  <c:v>0</c:v>
                </c:pt>
                <c:pt idx="11616">
                  <c:v>0</c:v>
                </c:pt>
                <c:pt idx="11617">
                  <c:v>0</c:v>
                </c:pt>
                <c:pt idx="11618">
                  <c:v>0</c:v>
                </c:pt>
                <c:pt idx="11619">
                  <c:v>0</c:v>
                </c:pt>
                <c:pt idx="11620">
                  <c:v>0</c:v>
                </c:pt>
                <c:pt idx="11621">
                  <c:v>0</c:v>
                </c:pt>
                <c:pt idx="11622">
                  <c:v>0</c:v>
                </c:pt>
                <c:pt idx="11623">
                  <c:v>0</c:v>
                </c:pt>
                <c:pt idx="11624">
                  <c:v>0.4</c:v>
                </c:pt>
                <c:pt idx="11625">
                  <c:v>1.7</c:v>
                </c:pt>
                <c:pt idx="11626">
                  <c:v>3.9</c:v>
                </c:pt>
                <c:pt idx="11627">
                  <c:v>7.7</c:v>
                </c:pt>
                <c:pt idx="11628">
                  <c:v>11</c:v>
                </c:pt>
                <c:pt idx="11629">
                  <c:v>12.9</c:v>
                </c:pt>
                <c:pt idx="11630">
                  <c:v>8.8000000000000007</c:v>
                </c:pt>
                <c:pt idx="11631">
                  <c:v>2.2999999999999998</c:v>
                </c:pt>
                <c:pt idx="11632">
                  <c:v>0.3</c:v>
                </c:pt>
                <c:pt idx="11633">
                  <c:v>0</c:v>
                </c:pt>
                <c:pt idx="11634">
                  <c:v>0.6</c:v>
                </c:pt>
                <c:pt idx="11635">
                  <c:v>0.4</c:v>
                </c:pt>
                <c:pt idx="11636">
                  <c:v>0</c:v>
                </c:pt>
                <c:pt idx="11637">
                  <c:v>0</c:v>
                </c:pt>
                <c:pt idx="11638">
                  <c:v>0</c:v>
                </c:pt>
                <c:pt idx="11639">
                  <c:v>0</c:v>
                </c:pt>
                <c:pt idx="11640">
                  <c:v>0</c:v>
                </c:pt>
                <c:pt idx="11641">
                  <c:v>1.1000000000000001</c:v>
                </c:pt>
                <c:pt idx="11642">
                  <c:v>3.9</c:v>
                </c:pt>
                <c:pt idx="11643">
                  <c:v>6</c:v>
                </c:pt>
                <c:pt idx="11644">
                  <c:v>4.5999999999999996</c:v>
                </c:pt>
                <c:pt idx="11645">
                  <c:v>0.8</c:v>
                </c:pt>
                <c:pt idx="11646">
                  <c:v>0</c:v>
                </c:pt>
                <c:pt idx="11647">
                  <c:v>0</c:v>
                </c:pt>
                <c:pt idx="11648">
                  <c:v>0</c:v>
                </c:pt>
                <c:pt idx="11649">
                  <c:v>0</c:v>
                </c:pt>
                <c:pt idx="11650">
                  <c:v>0</c:v>
                </c:pt>
                <c:pt idx="11651">
                  <c:v>0</c:v>
                </c:pt>
                <c:pt idx="11652">
                  <c:v>0</c:v>
                </c:pt>
                <c:pt idx="11653">
                  <c:v>0</c:v>
                </c:pt>
                <c:pt idx="11654">
                  <c:v>0</c:v>
                </c:pt>
                <c:pt idx="11655">
                  <c:v>0</c:v>
                </c:pt>
                <c:pt idx="11656">
                  <c:v>0</c:v>
                </c:pt>
                <c:pt idx="11657">
                  <c:v>0</c:v>
                </c:pt>
                <c:pt idx="11658">
                  <c:v>0</c:v>
                </c:pt>
                <c:pt idx="11659">
                  <c:v>0</c:v>
                </c:pt>
                <c:pt idx="11660">
                  <c:v>0</c:v>
                </c:pt>
                <c:pt idx="11661">
                  <c:v>2.4</c:v>
                </c:pt>
                <c:pt idx="11662">
                  <c:v>5</c:v>
                </c:pt>
                <c:pt idx="11663">
                  <c:v>8.5</c:v>
                </c:pt>
                <c:pt idx="11664">
                  <c:v>11</c:v>
                </c:pt>
                <c:pt idx="11665">
                  <c:v>11.2</c:v>
                </c:pt>
                <c:pt idx="11666">
                  <c:v>7.9</c:v>
                </c:pt>
                <c:pt idx="11667">
                  <c:v>3.1</c:v>
                </c:pt>
                <c:pt idx="11668">
                  <c:v>0</c:v>
                </c:pt>
                <c:pt idx="11669">
                  <c:v>0</c:v>
                </c:pt>
                <c:pt idx="11670">
                  <c:v>0</c:v>
                </c:pt>
                <c:pt idx="11671">
                  <c:v>0</c:v>
                </c:pt>
                <c:pt idx="11672">
                  <c:v>0</c:v>
                </c:pt>
                <c:pt idx="11673">
                  <c:v>0</c:v>
                </c:pt>
                <c:pt idx="11674">
                  <c:v>0</c:v>
                </c:pt>
                <c:pt idx="11675">
                  <c:v>0</c:v>
                </c:pt>
                <c:pt idx="11676">
                  <c:v>0</c:v>
                </c:pt>
                <c:pt idx="11677">
                  <c:v>0</c:v>
                </c:pt>
                <c:pt idx="11678">
                  <c:v>0</c:v>
                </c:pt>
                <c:pt idx="11679">
                  <c:v>0.5</c:v>
                </c:pt>
                <c:pt idx="11680">
                  <c:v>3.1</c:v>
                </c:pt>
                <c:pt idx="11681">
                  <c:v>7</c:v>
                </c:pt>
                <c:pt idx="11682">
                  <c:v>9.5</c:v>
                </c:pt>
                <c:pt idx="11683">
                  <c:v>10</c:v>
                </c:pt>
                <c:pt idx="11684">
                  <c:v>6.6</c:v>
                </c:pt>
                <c:pt idx="11685">
                  <c:v>2.5</c:v>
                </c:pt>
                <c:pt idx="11686">
                  <c:v>0.5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0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0.4</c:v>
                </c:pt>
                <c:pt idx="11699">
                  <c:v>2</c:v>
                </c:pt>
                <c:pt idx="11700">
                  <c:v>4.9000000000000004</c:v>
                </c:pt>
                <c:pt idx="11701">
                  <c:v>8.5</c:v>
                </c:pt>
                <c:pt idx="11702">
                  <c:v>11</c:v>
                </c:pt>
                <c:pt idx="11703">
                  <c:v>13</c:v>
                </c:pt>
                <c:pt idx="11704">
                  <c:v>14.7</c:v>
                </c:pt>
                <c:pt idx="11705">
                  <c:v>14.2</c:v>
                </c:pt>
                <c:pt idx="11706">
                  <c:v>9.1999999999999993</c:v>
                </c:pt>
                <c:pt idx="11707">
                  <c:v>2.7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0.9</c:v>
                </c:pt>
                <c:pt idx="11722">
                  <c:v>2.8</c:v>
                </c:pt>
                <c:pt idx="11723">
                  <c:v>5.5</c:v>
                </c:pt>
                <c:pt idx="11724">
                  <c:v>8.4</c:v>
                </c:pt>
                <c:pt idx="11725">
                  <c:v>8.3000000000000007</c:v>
                </c:pt>
                <c:pt idx="11726">
                  <c:v>4.9000000000000004</c:v>
                </c:pt>
                <c:pt idx="11727">
                  <c:v>2.5</c:v>
                </c:pt>
                <c:pt idx="11728">
                  <c:v>2.8</c:v>
                </c:pt>
                <c:pt idx="11729">
                  <c:v>5</c:v>
                </c:pt>
                <c:pt idx="11730">
                  <c:v>7.2</c:v>
                </c:pt>
                <c:pt idx="11731">
                  <c:v>7.6</c:v>
                </c:pt>
                <c:pt idx="11732">
                  <c:v>5.9</c:v>
                </c:pt>
                <c:pt idx="11733">
                  <c:v>3</c:v>
                </c:pt>
                <c:pt idx="11734">
                  <c:v>0.5</c:v>
                </c:pt>
                <c:pt idx="11735">
                  <c:v>1.6</c:v>
                </c:pt>
                <c:pt idx="11736">
                  <c:v>2.8</c:v>
                </c:pt>
                <c:pt idx="11737">
                  <c:v>3.8</c:v>
                </c:pt>
                <c:pt idx="11738">
                  <c:v>4.7</c:v>
                </c:pt>
                <c:pt idx="11739">
                  <c:v>5</c:v>
                </c:pt>
                <c:pt idx="11740">
                  <c:v>4.3</c:v>
                </c:pt>
                <c:pt idx="11741">
                  <c:v>2.7</c:v>
                </c:pt>
                <c:pt idx="11742">
                  <c:v>0.7</c:v>
                </c:pt>
                <c:pt idx="11743">
                  <c:v>1.2</c:v>
                </c:pt>
                <c:pt idx="11744">
                  <c:v>3.7</c:v>
                </c:pt>
                <c:pt idx="11745">
                  <c:v>6.2</c:v>
                </c:pt>
                <c:pt idx="11746">
                  <c:v>8.1</c:v>
                </c:pt>
                <c:pt idx="11747">
                  <c:v>9.5</c:v>
                </c:pt>
                <c:pt idx="11748">
                  <c:v>8.5</c:v>
                </c:pt>
                <c:pt idx="11749">
                  <c:v>5.0999999999999996</c:v>
                </c:pt>
                <c:pt idx="11750">
                  <c:v>1.8</c:v>
                </c:pt>
                <c:pt idx="11751">
                  <c:v>0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</c:v>
                </c:pt>
                <c:pt idx="11758">
                  <c:v>0</c:v>
                </c:pt>
                <c:pt idx="11759">
                  <c:v>1.2</c:v>
                </c:pt>
                <c:pt idx="11760">
                  <c:v>3.5</c:v>
                </c:pt>
                <c:pt idx="11761">
                  <c:v>4.5999999999999996</c:v>
                </c:pt>
                <c:pt idx="11762">
                  <c:v>2.4</c:v>
                </c:pt>
                <c:pt idx="11763">
                  <c:v>0</c:v>
                </c:pt>
                <c:pt idx="11764">
                  <c:v>0</c:v>
                </c:pt>
                <c:pt idx="11765">
                  <c:v>0</c:v>
                </c:pt>
                <c:pt idx="11766">
                  <c:v>0</c:v>
                </c:pt>
                <c:pt idx="11767">
                  <c:v>0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2</c:v>
                </c:pt>
                <c:pt idx="11775">
                  <c:v>5.4</c:v>
                </c:pt>
                <c:pt idx="11776">
                  <c:v>8.4</c:v>
                </c:pt>
                <c:pt idx="11777">
                  <c:v>7.6</c:v>
                </c:pt>
                <c:pt idx="11778">
                  <c:v>4.5</c:v>
                </c:pt>
                <c:pt idx="11779">
                  <c:v>1.5</c:v>
                </c:pt>
                <c:pt idx="11780">
                  <c:v>0</c:v>
                </c:pt>
                <c:pt idx="11781">
                  <c:v>0</c:v>
                </c:pt>
                <c:pt idx="11782">
                  <c:v>0</c:v>
                </c:pt>
                <c:pt idx="11783">
                  <c:v>0</c:v>
                </c:pt>
                <c:pt idx="11784">
                  <c:v>0</c:v>
                </c:pt>
                <c:pt idx="11785">
                  <c:v>0</c:v>
                </c:pt>
                <c:pt idx="11786">
                  <c:v>0</c:v>
                </c:pt>
                <c:pt idx="11787">
                  <c:v>0</c:v>
                </c:pt>
                <c:pt idx="11788">
                  <c:v>0</c:v>
                </c:pt>
                <c:pt idx="11789">
                  <c:v>0</c:v>
                </c:pt>
                <c:pt idx="11790">
                  <c:v>0</c:v>
                </c:pt>
                <c:pt idx="11791">
                  <c:v>0</c:v>
                </c:pt>
                <c:pt idx="11792">
                  <c:v>1</c:v>
                </c:pt>
                <c:pt idx="11793">
                  <c:v>3.9</c:v>
                </c:pt>
                <c:pt idx="11794">
                  <c:v>7.5</c:v>
                </c:pt>
                <c:pt idx="11795">
                  <c:v>10</c:v>
                </c:pt>
                <c:pt idx="11796">
                  <c:v>12</c:v>
                </c:pt>
                <c:pt idx="11797">
                  <c:v>12</c:v>
                </c:pt>
                <c:pt idx="11798">
                  <c:v>8.6999999999999993</c:v>
                </c:pt>
                <c:pt idx="11799">
                  <c:v>3.2</c:v>
                </c:pt>
                <c:pt idx="11800">
                  <c:v>0.4</c:v>
                </c:pt>
                <c:pt idx="11801">
                  <c:v>0</c:v>
                </c:pt>
                <c:pt idx="11802">
                  <c:v>0</c:v>
                </c:pt>
                <c:pt idx="11803">
                  <c:v>0</c:v>
                </c:pt>
                <c:pt idx="11804">
                  <c:v>0</c:v>
                </c:pt>
                <c:pt idx="11805">
                  <c:v>0</c:v>
                </c:pt>
                <c:pt idx="11806">
                  <c:v>0</c:v>
                </c:pt>
                <c:pt idx="11807">
                  <c:v>0</c:v>
                </c:pt>
                <c:pt idx="11808">
                  <c:v>0</c:v>
                </c:pt>
                <c:pt idx="11809">
                  <c:v>0</c:v>
                </c:pt>
                <c:pt idx="11810">
                  <c:v>0</c:v>
                </c:pt>
                <c:pt idx="11811">
                  <c:v>0.6</c:v>
                </c:pt>
                <c:pt idx="11812">
                  <c:v>2.5</c:v>
                </c:pt>
                <c:pt idx="11813">
                  <c:v>5.2</c:v>
                </c:pt>
                <c:pt idx="11814">
                  <c:v>7.3</c:v>
                </c:pt>
                <c:pt idx="11815">
                  <c:v>7.1</c:v>
                </c:pt>
                <c:pt idx="11816">
                  <c:v>3.3</c:v>
                </c:pt>
                <c:pt idx="11817">
                  <c:v>0</c:v>
                </c:pt>
                <c:pt idx="11818">
                  <c:v>0</c:v>
                </c:pt>
                <c:pt idx="11819">
                  <c:v>0</c:v>
                </c:pt>
                <c:pt idx="11820">
                  <c:v>0</c:v>
                </c:pt>
                <c:pt idx="11821">
                  <c:v>0</c:v>
                </c:pt>
                <c:pt idx="11822">
                  <c:v>0</c:v>
                </c:pt>
                <c:pt idx="11823">
                  <c:v>0</c:v>
                </c:pt>
                <c:pt idx="11824">
                  <c:v>0</c:v>
                </c:pt>
                <c:pt idx="11825">
                  <c:v>0</c:v>
                </c:pt>
                <c:pt idx="11826">
                  <c:v>0</c:v>
                </c:pt>
                <c:pt idx="11827">
                  <c:v>0</c:v>
                </c:pt>
                <c:pt idx="11828">
                  <c:v>0</c:v>
                </c:pt>
                <c:pt idx="11829">
                  <c:v>0</c:v>
                </c:pt>
                <c:pt idx="11830">
                  <c:v>0</c:v>
                </c:pt>
                <c:pt idx="11831">
                  <c:v>0</c:v>
                </c:pt>
                <c:pt idx="11832">
                  <c:v>2</c:v>
                </c:pt>
                <c:pt idx="11833">
                  <c:v>5.5</c:v>
                </c:pt>
                <c:pt idx="11834">
                  <c:v>8.5</c:v>
                </c:pt>
                <c:pt idx="11835">
                  <c:v>11.2</c:v>
                </c:pt>
                <c:pt idx="11836">
                  <c:v>14</c:v>
                </c:pt>
                <c:pt idx="11837">
                  <c:v>16.2</c:v>
                </c:pt>
                <c:pt idx="11838">
                  <c:v>16.600000000000001</c:v>
                </c:pt>
                <c:pt idx="11839">
                  <c:v>13.5</c:v>
                </c:pt>
                <c:pt idx="11840">
                  <c:v>6.4</c:v>
                </c:pt>
                <c:pt idx="11841">
                  <c:v>1.8</c:v>
                </c:pt>
                <c:pt idx="11842">
                  <c:v>0</c:v>
                </c:pt>
                <c:pt idx="11843">
                  <c:v>0</c:v>
                </c:pt>
                <c:pt idx="11844">
                  <c:v>0</c:v>
                </c:pt>
                <c:pt idx="11845">
                  <c:v>0</c:v>
                </c:pt>
                <c:pt idx="11846">
                  <c:v>0</c:v>
                </c:pt>
                <c:pt idx="11847">
                  <c:v>0</c:v>
                </c:pt>
                <c:pt idx="11848">
                  <c:v>0</c:v>
                </c:pt>
                <c:pt idx="11849">
                  <c:v>0</c:v>
                </c:pt>
                <c:pt idx="11850">
                  <c:v>0</c:v>
                </c:pt>
                <c:pt idx="11851">
                  <c:v>0</c:v>
                </c:pt>
                <c:pt idx="11852">
                  <c:v>0</c:v>
                </c:pt>
                <c:pt idx="11853">
                  <c:v>0</c:v>
                </c:pt>
                <c:pt idx="11854">
                  <c:v>0</c:v>
                </c:pt>
                <c:pt idx="11855">
                  <c:v>0</c:v>
                </c:pt>
                <c:pt idx="11856">
                  <c:v>0</c:v>
                </c:pt>
                <c:pt idx="11857">
                  <c:v>0</c:v>
                </c:pt>
                <c:pt idx="11858">
                  <c:v>0</c:v>
                </c:pt>
                <c:pt idx="11859">
                  <c:v>0</c:v>
                </c:pt>
                <c:pt idx="11860">
                  <c:v>0</c:v>
                </c:pt>
                <c:pt idx="11861">
                  <c:v>0</c:v>
                </c:pt>
                <c:pt idx="11862">
                  <c:v>0</c:v>
                </c:pt>
                <c:pt idx="11863">
                  <c:v>0</c:v>
                </c:pt>
                <c:pt idx="11864">
                  <c:v>0</c:v>
                </c:pt>
                <c:pt idx="11865">
                  <c:v>0.4</c:v>
                </c:pt>
                <c:pt idx="11866">
                  <c:v>1.7</c:v>
                </c:pt>
                <c:pt idx="11867">
                  <c:v>3.9</c:v>
                </c:pt>
                <c:pt idx="11868">
                  <c:v>7.4</c:v>
                </c:pt>
                <c:pt idx="11869">
                  <c:v>9.1</c:v>
                </c:pt>
                <c:pt idx="11870">
                  <c:v>12</c:v>
                </c:pt>
                <c:pt idx="11871">
                  <c:v>10.3</c:v>
                </c:pt>
                <c:pt idx="11872">
                  <c:v>4.3</c:v>
                </c:pt>
                <c:pt idx="11873">
                  <c:v>1</c:v>
                </c:pt>
                <c:pt idx="11874">
                  <c:v>0</c:v>
                </c:pt>
                <c:pt idx="11875">
                  <c:v>0</c:v>
                </c:pt>
                <c:pt idx="11876">
                  <c:v>0</c:v>
                </c:pt>
                <c:pt idx="11877">
                  <c:v>0</c:v>
                </c:pt>
                <c:pt idx="11878">
                  <c:v>0</c:v>
                </c:pt>
                <c:pt idx="11879">
                  <c:v>0</c:v>
                </c:pt>
                <c:pt idx="11880">
                  <c:v>0</c:v>
                </c:pt>
                <c:pt idx="11881">
                  <c:v>0</c:v>
                </c:pt>
                <c:pt idx="11882">
                  <c:v>0</c:v>
                </c:pt>
                <c:pt idx="11883">
                  <c:v>0</c:v>
                </c:pt>
                <c:pt idx="11884">
                  <c:v>0</c:v>
                </c:pt>
                <c:pt idx="11885">
                  <c:v>0</c:v>
                </c:pt>
                <c:pt idx="11886">
                  <c:v>0</c:v>
                </c:pt>
                <c:pt idx="11887">
                  <c:v>0</c:v>
                </c:pt>
                <c:pt idx="11888">
                  <c:v>0</c:v>
                </c:pt>
                <c:pt idx="11889">
                  <c:v>0</c:v>
                </c:pt>
                <c:pt idx="11890">
                  <c:v>0</c:v>
                </c:pt>
                <c:pt idx="11891">
                  <c:v>0</c:v>
                </c:pt>
                <c:pt idx="11892">
                  <c:v>0</c:v>
                </c:pt>
                <c:pt idx="11893">
                  <c:v>0</c:v>
                </c:pt>
                <c:pt idx="11894">
                  <c:v>0</c:v>
                </c:pt>
                <c:pt idx="11895">
                  <c:v>0</c:v>
                </c:pt>
                <c:pt idx="11896">
                  <c:v>0</c:v>
                </c:pt>
                <c:pt idx="11897">
                  <c:v>0</c:v>
                </c:pt>
                <c:pt idx="11898">
                  <c:v>0</c:v>
                </c:pt>
                <c:pt idx="11899">
                  <c:v>0</c:v>
                </c:pt>
                <c:pt idx="11900">
                  <c:v>0</c:v>
                </c:pt>
                <c:pt idx="11901">
                  <c:v>0</c:v>
                </c:pt>
                <c:pt idx="11902">
                  <c:v>0</c:v>
                </c:pt>
                <c:pt idx="11903">
                  <c:v>0</c:v>
                </c:pt>
                <c:pt idx="11904">
                  <c:v>0</c:v>
                </c:pt>
                <c:pt idx="11905">
                  <c:v>0</c:v>
                </c:pt>
                <c:pt idx="11906">
                  <c:v>0</c:v>
                </c:pt>
                <c:pt idx="11907">
                  <c:v>0</c:v>
                </c:pt>
                <c:pt idx="11908">
                  <c:v>0</c:v>
                </c:pt>
                <c:pt idx="11909">
                  <c:v>0</c:v>
                </c:pt>
                <c:pt idx="11910">
                  <c:v>0</c:v>
                </c:pt>
                <c:pt idx="11911">
                  <c:v>0</c:v>
                </c:pt>
                <c:pt idx="11912">
                  <c:v>0</c:v>
                </c:pt>
                <c:pt idx="11913">
                  <c:v>0</c:v>
                </c:pt>
                <c:pt idx="11914">
                  <c:v>0</c:v>
                </c:pt>
                <c:pt idx="11915">
                  <c:v>0</c:v>
                </c:pt>
                <c:pt idx="11916">
                  <c:v>0</c:v>
                </c:pt>
                <c:pt idx="11917">
                  <c:v>0</c:v>
                </c:pt>
                <c:pt idx="11918">
                  <c:v>0</c:v>
                </c:pt>
                <c:pt idx="11919">
                  <c:v>0</c:v>
                </c:pt>
                <c:pt idx="11920">
                  <c:v>0</c:v>
                </c:pt>
                <c:pt idx="11921">
                  <c:v>0</c:v>
                </c:pt>
                <c:pt idx="11922">
                  <c:v>0</c:v>
                </c:pt>
                <c:pt idx="11923">
                  <c:v>0</c:v>
                </c:pt>
                <c:pt idx="11924">
                  <c:v>1.6</c:v>
                </c:pt>
                <c:pt idx="11925">
                  <c:v>4.7</c:v>
                </c:pt>
                <c:pt idx="11926">
                  <c:v>7.8</c:v>
                </c:pt>
                <c:pt idx="11927">
                  <c:v>8.5</c:v>
                </c:pt>
                <c:pt idx="11928">
                  <c:v>5.5</c:v>
                </c:pt>
                <c:pt idx="11929">
                  <c:v>1.3</c:v>
                </c:pt>
                <c:pt idx="11930">
                  <c:v>0</c:v>
                </c:pt>
                <c:pt idx="11931">
                  <c:v>0</c:v>
                </c:pt>
                <c:pt idx="11932">
                  <c:v>0</c:v>
                </c:pt>
                <c:pt idx="11933">
                  <c:v>0</c:v>
                </c:pt>
                <c:pt idx="11934">
                  <c:v>0</c:v>
                </c:pt>
                <c:pt idx="11935">
                  <c:v>0</c:v>
                </c:pt>
                <c:pt idx="11936">
                  <c:v>0</c:v>
                </c:pt>
                <c:pt idx="11937">
                  <c:v>0.6</c:v>
                </c:pt>
                <c:pt idx="11938">
                  <c:v>2.5</c:v>
                </c:pt>
                <c:pt idx="11939">
                  <c:v>5.7</c:v>
                </c:pt>
                <c:pt idx="11940">
                  <c:v>8.8000000000000007</c:v>
                </c:pt>
                <c:pt idx="11941">
                  <c:v>10</c:v>
                </c:pt>
                <c:pt idx="11942">
                  <c:v>7.8</c:v>
                </c:pt>
                <c:pt idx="11943">
                  <c:v>2.1</c:v>
                </c:pt>
                <c:pt idx="11944">
                  <c:v>0</c:v>
                </c:pt>
                <c:pt idx="11945">
                  <c:v>0</c:v>
                </c:pt>
                <c:pt idx="11946">
                  <c:v>0</c:v>
                </c:pt>
                <c:pt idx="11947">
                  <c:v>0</c:v>
                </c:pt>
                <c:pt idx="11948">
                  <c:v>0</c:v>
                </c:pt>
                <c:pt idx="11949">
                  <c:v>0</c:v>
                </c:pt>
                <c:pt idx="11950">
                  <c:v>0</c:v>
                </c:pt>
                <c:pt idx="11951">
                  <c:v>0</c:v>
                </c:pt>
                <c:pt idx="11952">
                  <c:v>1</c:v>
                </c:pt>
                <c:pt idx="11953">
                  <c:v>3</c:v>
                </c:pt>
                <c:pt idx="11954">
                  <c:v>6.7</c:v>
                </c:pt>
                <c:pt idx="11955">
                  <c:v>9.6999999999999993</c:v>
                </c:pt>
                <c:pt idx="11956">
                  <c:v>9.1999999999999993</c:v>
                </c:pt>
                <c:pt idx="11957">
                  <c:v>6.8</c:v>
                </c:pt>
                <c:pt idx="11958">
                  <c:v>3.1</c:v>
                </c:pt>
                <c:pt idx="11959">
                  <c:v>0.7</c:v>
                </c:pt>
                <c:pt idx="11960">
                  <c:v>0</c:v>
                </c:pt>
                <c:pt idx="11961">
                  <c:v>0</c:v>
                </c:pt>
                <c:pt idx="11962">
                  <c:v>0</c:v>
                </c:pt>
                <c:pt idx="11963">
                  <c:v>0</c:v>
                </c:pt>
                <c:pt idx="11964">
                  <c:v>0</c:v>
                </c:pt>
                <c:pt idx="11965">
                  <c:v>0</c:v>
                </c:pt>
                <c:pt idx="11966">
                  <c:v>0</c:v>
                </c:pt>
                <c:pt idx="11967">
                  <c:v>0</c:v>
                </c:pt>
                <c:pt idx="11968">
                  <c:v>0</c:v>
                </c:pt>
                <c:pt idx="11969">
                  <c:v>0</c:v>
                </c:pt>
                <c:pt idx="11970">
                  <c:v>0</c:v>
                </c:pt>
                <c:pt idx="11971">
                  <c:v>0</c:v>
                </c:pt>
                <c:pt idx="11972">
                  <c:v>0</c:v>
                </c:pt>
                <c:pt idx="11973">
                  <c:v>0</c:v>
                </c:pt>
                <c:pt idx="11974">
                  <c:v>0.3</c:v>
                </c:pt>
                <c:pt idx="11975">
                  <c:v>1.6</c:v>
                </c:pt>
                <c:pt idx="11976">
                  <c:v>4.5999999999999996</c:v>
                </c:pt>
                <c:pt idx="11977">
                  <c:v>7.6</c:v>
                </c:pt>
                <c:pt idx="11978">
                  <c:v>10.199999999999999</c:v>
                </c:pt>
                <c:pt idx="11979">
                  <c:v>12</c:v>
                </c:pt>
                <c:pt idx="11980">
                  <c:v>11.5</c:v>
                </c:pt>
                <c:pt idx="11981">
                  <c:v>6.9</c:v>
                </c:pt>
                <c:pt idx="11982">
                  <c:v>2</c:v>
                </c:pt>
                <c:pt idx="11983">
                  <c:v>0.3</c:v>
                </c:pt>
                <c:pt idx="11984">
                  <c:v>0</c:v>
                </c:pt>
                <c:pt idx="11985">
                  <c:v>0</c:v>
                </c:pt>
                <c:pt idx="11986">
                  <c:v>0</c:v>
                </c:pt>
                <c:pt idx="11987">
                  <c:v>0</c:v>
                </c:pt>
                <c:pt idx="11988">
                  <c:v>0</c:v>
                </c:pt>
                <c:pt idx="11989">
                  <c:v>0</c:v>
                </c:pt>
                <c:pt idx="11990">
                  <c:v>0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</c:v>
                </c:pt>
                <c:pt idx="11996">
                  <c:v>0</c:v>
                </c:pt>
                <c:pt idx="11997">
                  <c:v>0.6</c:v>
                </c:pt>
                <c:pt idx="11998">
                  <c:v>3.1</c:v>
                </c:pt>
                <c:pt idx="11999">
                  <c:v>6.3</c:v>
                </c:pt>
                <c:pt idx="12000">
                  <c:v>9</c:v>
                </c:pt>
                <c:pt idx="12001">
                  <c:v>11</c:v>
                </c:pt>
                <c:pt idx="12002">
                  <c:v>9.9</c:v>
                </c:pt>
                <c:pt idx="12003">
                  <c:v>4.9000000000000004</c:v>
                </c:pt>
                <c:pt idx="12004">
                  <c:v>0</c:v>
                </c:pt>
                <c:pt idx="12005">
                  <c:v>0</c:v>
                </c:pt>
                <c:pt idx="12006">
                  <c:v>0</c:v>
                </c:pt>
                <c:pt idx="12007">
                  <c:v>0</c:v>
                </c:pt>
                <c:pt idx="12008">
                  <c:v>0</c:v>
                </c:pt>
                <c:pt idx="12009">
                  <c:v>0</c:v>
                </c:pt>
                <c:pt idx="12010">
                  <c:v>0</c:v>
                </c:pt>
                <c:pt idx="12011">
                  <c:v>0</c:v>
                </c:pt>
                <c:pt idx="12012">
                  <c:v>0</c:v>
                </c:pt>
                <c:pt idx="12013">
                  <c:v>0.2</c:v>
                </c:pt>
                <c:pt idx="12014">
                  <c:v>1.1000000000000001</c:v>
                </c:pt>
                <c:pt idx="12015">
                  <c:v>4</c:v>
                </c:pt>
                <c:pt idx="12016">
                  <c:v>6.5</c:v>
                </c:pt>
                <c:pt idx="12017">
                  <c:v>9.4</c:v>
                </c:pt>
                <c:pt idx="12018">
                  <c:v>10</c:v>
                </c:pt>
                <c:pt idx="12019">
                  <c:v>6.3</c:v>
                </c:pt>
                <c:pt idx="12020">
                  <c:v>1.9</c:v>
                </c:pt>
                <c:pt idx="12021">
                  <c:v>0</c:v>
                </c:pt>
                <c:pt idx="12022">
                  <c:v>0</c:v>
                </c:pt>
                <c:pt idx="12023">
                  <c:v>0</c:v>
                </c:pt>
                <c:pt idx="12024">
                  <c:v>0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</c:v>
                </c:pt>
                <c:pt idx="12029">
                  <c:v>0</c:v>
                </c:pt>
                <c:pt idx="12030">
                  <c:v>0</c:v>
                </c:pt>
                <c:pt idx="12031">
                  <c:v>1.5</c:v>
                </c:pt>
                <c:pt idx="12032">
                  <c:v>4.7</c:v>
                </c:pt>
                <c:pt idx="12033">
                  <c:v>8</c:v>
                </c:pt>
                <c:pt idx="12034">
                  <c:v>10</c:v>
                </c:pt>
                <c:pt idx="12035">
                  <c:v>8.8000000000000007</c:v>
                </c:pt>
                <c:pt idx="12036">
                  <c:v>2.9</c:v>
                </c:pt>
                <c:pt idx="12037">
                  <c:v>0</c:v>
                </c:pt>
                <c:pt idx="12038">
                  <c:v>0</c:v>
                </c:pt>
                <c:pt idx="12039">
                  <c:v>0</c:v>
                </c:pt>
                <c:pt idx="12040">
                  <c:v>0</c:v>
                </c:pt>
                <c:pt idx="12041">
                  <c:v>0</c:v>
                </c:pt>
                <c:pt idx="12042">
                  <c:v>1.5</c:v>
                </c:pt>
                <c:pt idx="12043">
                  <c:v>4.7</c:v>
                </c:pt>
                <c:pt idx="12044">
                  <c:v>7.7</c:v>
                </c:pt>
                <c:pt idx="12045">
                  <c:v>9.4</c:v>
                </c:pt>
                <c:pt idx="12046">
                  <c:v>11.5</c:v>
                </c:pt>
                <c:pt idx="12047">
                  <c:v>14</c:v>
                </c:pt>
                <c:pt idx="12048">
                  <c:v>16</c:v>
                </c:pt>
                <c:pt idx="12049">
                  <c:v>18.5</c:v>
                </c:pt>
                <c:pt idx="12050">
                  <c:v>19.8</c:v>
                </c:pt>
                <c:pt idx="12051">
                  <c:v>18.600000000000001</c:v>
                </c:pt>
                <c:pt idx="12052">
                  <c:v>15.5</c:v>
                </c:pt>
                <c:pt idx="12053">
                  <c:v>13</c:v>
                </c:pt>
                <c:pt idx="12054">
                  <c:v>12</c:v>
                </c:pt>
                <c:pt idx="12055">
                  <c:v>12.3</c:v>
                </c:pt>
                <c:pt idx="12056">
                  <c:v>13.4</c:v>
                </c:pt>
                <c:pt idx="12057">
                  <c:v>15.2</c:v>
                </c:pt>
                <c:pt idx="12058">
                  <c:v>16</c:v>
                </c:pt>
                <c:pt idx="12059">
                  <c:v>15.1</c:v>
                </c:pt>
                <c:pt idx="12060">
                  <c:v>7.5</c:v>
                </c:pt>
                <c:pt idx="12061">
                  <c:v>2.7</c:v>
                </c:pt>
                <c:pt idx="12062">
                  <c:v>0</c:v>
                </c:pt>
                <c:pt idx="12063">
                  <c:v>0</c:v>
                </c:pt>
                <c:pt idx="12064">
                  <c:v>0</c:v>
                </c:pt>
                <c:pt idx="12065">
                  <c:v>0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0.6</c:v>
                </c:pt>
                <c:pt idx="12072">
                  <c:v>2</c:v>
                </c:pt>
                <c:pt idx="12073">
                  <c:v>4.7</c:v>
                </c:pt>
                <c:pt idx="12074">
                  <c:v>6.7</c:v>
                </c:pt>
                <c:pt idx="12075">
                  <c:v>4.9000000000000004</c:v>
                </c:pt>
                <c:pt idx="12076">
                  <c:v>0.8</c:v>
                </c:pt>
                <c:pt idx="12077">
                  <c:v>0</c:v>
                </c:pt>
                <c:pt idx="12078">
                  <c:v>0</c:v>
                </c:pt>
                <c:pt idx="12079">
                  <c:v>0</c:v>
                </c:pt>
                <c:pt idx="12080">
                  <c:v>0</c:v>
                </c:pt>
                <c:pt idx="12081">
                  <c:v>0</c:v>
                </c:pt>
                <c:pt idx="12082">
                  <c:v>0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</c:v>
                </c:pt>
                <c:pt idx="12087">
                  <c:v>0.2</c:v>
                </c:pt>
                <c:pt idx="12088">
                  <c:v>1</c:v>
                </c:pt>
                <c:pt idx="12089">
                  <c:v>3</c:v>
                </c:pt>
                <c:pt idx="12090">
                  <c:v>5.5</c:v>
                </c:pt>
                <c:pt idx="12091">
                  <c:v>8.4</c:v>
                </c:pt>
                <c:pt idx="12092">
                  <c:v>9.6999999999999993</c:v>
                </c:pt>
                <c:pt idx="12093">
                  <c:v>7.5</c:v>
                </c:pt>
                <c:pt idx="12094">
                  <c:v>3.9</c:v>
                </c:pt>
                <c:pt idx="12095">
                  <c:v>1.2</c:v>
                </c:pt>
                <c:pt idx="12096">
                  <c:v>0</c:v>
                </c:pt>
                <c:pt idx="12097">
                  <c:v>0</c:v>
                </c:pt>
                <c:pt idx="12098">
                  <c:v>0</c:v>
                </c:pt>
                <c:pt idx="12099">
                  <c:v>0</c:v>
                </c:pt>
                <c:pt idx="12100">
                  <c:v>0</c:v>
                </c:pt>
                <c:pt idx="12101">
                  <c:v>0</c:v>
                </c:pt>
                <c:pt idx="12102">
                  <c:v>0</c:v>
                </c:pt>
                <c:pt idx="12103">
                  <c:v>0</c:v>
                </c:pt>
                <c:pt idx="12104">
                  <c:v>0</c:v>
                </c:pt>
                <c:pt idx="12105">
                  <c:v>0</c:v>
                </c:pt>
                <c:pt idx="12106">
                  <c:v>0</c:v>
                </c:pt>
                <c:pt idx="12107">
                  <c:v>0</c:v>
                </c:pt>
                <c:pt idx="12108">
                  <c:v>0.7</c:v>
                </c:pt>
                <c:pt idx="12109">
                  <c:v>1.4</c:v>
                </c:pt>
                <c:pt idx="12110">
                  <c:v>0</c:v>
                </c:pt>
                <c:pt idx="12111">
                  <c:v>0</c:v>
                </c:pt>
                <c:pt idx="12112">
                  <c:v>0</c:v>
                </c:pt>
                <c:pt idx="12113">
                  <c:v>0</c:v>
                </c:pt>
                <c:pt idx="12114">
                  <c:v>0</c:v>
                </c:pt>
                <c:pt idx="12115">
                  <c:v>0</c:v>
                </c:pt>
                <c:pt idx="12116">
                  <c:v>0</c:v>
                </c:pt>
                <c:pt idx="12117">
                  <c:v>0</c:v>
                </c:pt>
                <c:pt idx="12118">
                  <c:v>0</c:v>
                </c:pt>
                <c:pt idx="12119">
                  <c:v>0</c:v>
                </c:pt>
                <c:pt idx="12120">
                  <c:v>0</c:v>
                </c:pt>
                <c:pt idx="12121">
                  <c:v>0</c:v>
                </c:pt>
                <c:pt idx="12122">
                  <c:v>0</c:v>
                </c:pt>
                <c:pt idx="12123">
                  <c:v>0</c:v>
                </c:pt>
                <c:pt idx="12124">
                  <c:v>0</c:v>
                </c:pt>
                <c:pt idx="12125">
                  <c:v>0</c:v>
                </c:pt>
                <c:pt idx="12126">
                  <c:v>0</c:v>
                </c:pt>
                <c:pt idx="12127">
                  <c:v>0.4</c:v>
                </c:pt>
                <c:pt idx="12128">
                  <c:v>2.7</c:v>
                </c:pt>
                <c:pt idx="12129">
                  <c:v>6</c:v>
                </c:pt>
                <c:pt idx="12130">
                  <c:v>6</c:v>
                </c:pt>
                <c:pt idx="12131">
                  <c:v>3.5</c:v>
                </c:pt>
                <c:pt idx="12132">
                  <c:v>0.6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</c:v>
                </c:pt>
                <c:pt idx="12141">
                  <c:v>0</c:v>
                </c:pt>
                <c:pt idx="12142">
                  <c:v>0</c:v>
                </c:pt>
                <c:pt idx="12143">
                  <c:v>0</c:v>
                </c:pt>
                <c:pt idx="12144">
                  <c:v>0</c:v>
                </c:pt>
                <c:pt idx="12145">
                  <c:v>0</c:v>
                </c:pt>
                <c:pt idx="12146">
                  <c:v>0</c:v>
                </c:pt>
                <c:pt idx="12147">
                  <c:v>0</c:v>
                </c:pt>
                <c:pt idx="12148">
                  <c:v>0</c:v>
                </c:pt>
                <c:pt idx="12149">
                  <c:v>0</c:v>
                </c:pt>
                <c:pt idx="12150">
                  <c:v>0</c:v>
                </c:pt>
                <c:pt idx="12151">
                  <c:v>0</c:v>
                </c:pt>
                <c:pt idx="12152">
                  <c:v>2</c:v>
                </c:pt>
                <c:pt idx="12153">
                  <c:v>0.3</c:v>
                </c:pt>
                <c:pt idx="12154">
                  <c:v>0</c:v>
                </c:pt>
                <c:pt idx="12155">
                  <c:v>0</c:v>
                </c:pt>
                <c:pt idx="12156">
                  <c:v>0</c:v>
                </c:pt>
                <c:pt idx="12157">
                  <c:v>0</c:v>
                </c:pt>
                <c:pt idx="12158">
                  <c:v>0</c:v>
                </c:pt>
                <c:pt idx="12159">
                  <c:v>0</c:v>
                </c:pt>
                <c:pt idx="12160">
                  <c:v>0</c:v>
                </c:pt>
                <c:pt idx="12161">
                  <c:v>0</c:v>
                </c:pt>
                <c:pt idx="12162">
                  <c:v>0</c:v>
                </c:pt>
                <c:pt idx="12163">
                  <c:v>0</c:v>
                </c:pt>
                <c:pt idx="12164">
                  <c:v>0</c:v>
                </c:pt>
                <c:pt idx="12165">
                  <c:v>0</c:v>
                </c:pt>
                <c:pt idx="12166">
                  <c:v>2</c:v>
                </c:pt>
                <c:pt idx="12167">
                  <c:v>4.2</c:v>
                </c:pt>
                <c:pt idx="12168">
                  <c:v>7.1</c:v>
                </c:pt>
                <c:pt idx="12169">
                  <c:v>10.199999999999999</c:v>
                </c:pt>
                <c:pt idx="12170">
                  <c:v>12</c:v>
                </c:pt>
                <c:pt idx="12171">
                  <c:v>10.9</c:v>
                </c:pt>
                <c:pt idx="12172">
                  <c:v>6.1</c:v>
                </c:pt>
                <c:pt idx="12173">
                  <c:v>2</c:v>
                </c:pt>
                <c:pt idx="12174">
                  <c:v>0</c:v>
                </c:pt>
                <c:pt idx="12175">
                  <c:v>0</c:v>
                </c:pt>
                <c:pt idx="12176">
                  <c:v>0</c:v>
                </c:pt>
                <c:pt idx="12177">
                  <c:v>0</c:v>
                </c:pt>
                <c:pt idx="12178">
                  <c:v>0</c:v>
                </c:pt>
                <c:pt idx="12179">
                  <c:v>0</c:v>
                </c:pt>
                <c:pt idx="12180">
                  <c:v>0</c:v>
                </c:pt>
                <c:pt idx="12181">
                  <c:v>0</c:v>
                </c:pt>
                <c:pt idx="12182">
                  <c:v>0</c:v>
                </c:pt>
                <c:pt idx="12183">
                  <c:v>0.2</c:v>
                </c:pt>
                <c:pt idx="12184">
                  <c:v>1.6</c:v>
                </c:pt>
                <c:pt idx="12185">
                  <c:v>4.3</c:v>
                </c:pt>
                <c:pt idx="12186">
                  <c:v>7.2</c:v>
                </c:pt>
                <c:pt idx="12187">
                  <c:v>9.1999999999999993</c:v>
                </c:pt>
                <c:pt idx="12188">
                  <c:v>11</c:v>
                </c:pt>
                <c:pt idx="12189">
                  <c:v>7.9</c:v>
                </c:pt>
                <c:pt idx="12190">
                  <c:v>2</c:v>
                </c:pt>
                <c:pt idx="12191">
                  <c:v>0.2</c:v>
                </c:pt>
                <c:pt idx="12192">
                  <c:v>0</c:v>
                </c:pt>
                <c:pt idx="12193">
                  <c:v>0</c:v>
                </c:pt>
                <c:pt idx="12194">
                  <c:v>0</c:v>
                </c:pt>
                <c:pt idx="12195">
                  <c:v>0</c:v>
                </c:pt>
                <c:pt idx="12196">
                  <c:v>0</c:v>
                </c:pt>
                <c:pt idx="12197">
                  <c:v>0</c:v>
                </c:pt>
                <c:pt idx="12198">
                  <c:v>0</c:v>
                </c:pt>
                <c:pt idx="12199">
                  <c:v>0</c:v>
                </c:pt>
                <c:pt idx="12200">
                  <c:v>0.3</c:v>
                </c:pt>
                <c:pt idx="12201">
                  <c:v>1.7</c:v>
                </c:pt>
                <c:pt idx="12202">
                  <c:v>4.5</c:v>
                </c:pt>
                <c:pt idx="12203">
                  <c:v>7</c:v>
                </c:pt>
                <c:pt idx="12204">
                  <c:v>5.9</c:v>
                </c:pt>
                <c:pt idx="12205">
                  <c:v>0.9</c:v>
                </c:pt>
                <c:pt idx="12206">
                  <c:v>0</c:v>
                </c:pt>
                <c:pt idx="12207">
                  <c:v>0</c:v>
                </c:pt>
                <c:pt idx="12208">
                  <c:v>0</c:v>
                </c:pt>
                <c:pt idx="12209">
                  <c:v>0</c:v>
                </c:pt>
                <c:pt idx="12210">
                  <c:v>0</c:v>
                </c:pt>
                <c:pt idx="12211">
                  <c:v>0</c:v>
                </c:pt>
                <c:pt idx="12212">
                  <c:v>0</c:v>
                </c:pt>
                <c:pt idx="12213">
                  <c:v>0.4</c:v>
                </c:pt>
                <c:pt idx="12214">
                  <c:v>2.1</c:v>
                </c:pt>
                <c:pt idx="12215">
                  <c:v>6</c:v>
                </c:pt>
                <c:pt idx="12216">
                  <c:v>8</c:v>
                </c:pt>
                <c:pt idx="12217">
                  <c:v>10.7</c:v>
                </c:pt>
                <c:pt idx="12218">
                  <c:v>11.9</c:v>
                </c:pt>
                <c:pt idx="12219">
                  <c:v>12.9</c:v>
                </c:pt>
                <c:pt idx="12220">
                  <c:v>12.2</c:v>
                </c:pt>
                <c:pt idx="12221">
                  <c:v>11.2</c:v>
                </c:pt>
                <c:pt idx="12222">
                  <c:v>11</c:v>
                </c:pt>
                <c:pt idx="12223">
                  <c:v>11</c:v>
                </c:pt>
                <c:pt idx="12224">
                  <c:v>10.3</c:v>
                </c:pt>
                <c:pt idx="12225">
                  <c:v>10</c:v>
                </c:pt>
                <c:pt idx="12226">
                  <c:v>10</c:v>
                </c:pt>
                <c:pt idx="12227">
                  <c:v>8.9</c:v>
                </c:pt>
                <c:pt idx="12228">
                  <c:v>7.4</c:v>
                </c:pt>
                <c:pt idx="12229">
                  <c:v>7</c:v>
                </c:pt>
                <c:pt idx="12230">
                  <c:v>7</c:v>
                </c:pt>
                <c:pt idx="12231">
                  <c:v>6.5</c:v>
                </c:pt>
                <c:pt idx="12232">
                  <c:v>4.8</c:v>
                </c:pt>
                <c:pt idx="12233">
                  <c:v>1.9</c:v>
                </c:pt>
                <c:pt idx="12234">
                  <c:v>0</c:v>
                </c:pt>
                <c:pt idx="12235">
                  <c:v>0</c:v>
                </c:pt>
                <c:pt idx="12236">
                  <c:v>0</c:v>
                </c:pt>
                <c:pt idx="12237">
                  <c:v>0</c:v>
                </c:pt>
                <c:pt idx="12238">
                  <c:v>0</c:v>
                </c:pt>
                <c:pt idx="12239">
                  <c:v>0</c:v>
                </c:pt>
                <c:pt idx="12240">
                  <c:v>0</c:v>
                </c:pt>
                <c:pt idx="12241">
                  <c:v>0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0</c:v>
                </c:pt>
                <c:pt idx="12248">
                  <c:v>0</c:v>
                </c:pt>
                <c:pt idx="12249">
                  <c:v>1.4</c:v>
                </c:pt>
                <c:pt idx="12250">
                  <c:v>3.2</c:v>
                </c:pt>
                <c:pt idx="12251">
                  <c:v>5.5</c:v>
                </c:pt>
                <c:pt idx="12252">
                  <c:v>6.2</c:v>
                </c:pt>
                <c:pt idx="12253">
                  <c:v>4</c:v>
                </c:pt>
                <c:pt idx="12254">
                  <c:v>1.6</c:v>
                </c:pt>
                <c:pt idx="12255">
                  <c:v>0</c:v>
                </c:pt>
                <c:pt idx="12256">
                  <c:v>0</c:v>
                </c:pt>
                <c:pt idx="12257">
                  <c:v>0</c:v>
                </c:pt>
                <c:pt idx="12258">
                  <c:v>0</c:v>
                </c:pt>
                <c:pt idx="12259">
                  <c:v>0</c:v>
                </c:pt>
                <c:pt idx="12260">
                  <c:v>0</c:v>
                </c:pt>
                <c:pt idx="12261">
                  <c:v>0</c:v>
                </c:pt>
                <c:pt idx="12262">
                  <c:v>0</c:v>
                </c:pt>
                <c:pt idx="12263">
                  <c:v>0</c:v>
                </c:pt>
                <c:pt idx="12264">
                  <c:v>0</c:v>
                </c:pt>
                <c:pt idx="12265">
                  <c:v>0</c:v>
                </c:pt>
                <c:pt idx="12266">
                  <c:v>0</c:v>
                </c:pt>
                <c:pt idx="12267">
                  <c:v>0</c:v>
                </c:pt>
                <c:pt idx="12268">
                  <c:v>0</c:v>
                </c:pt>
                <c:pt idx="12269">
                  <c:v>0</c:v>
                </c:pt>
                <c:pt idx="12270">
                  <c:v>0.8</c:v>
                </c:pt>
                <c:pt idx="12271">
                  <c:v>3.7</c:v>
                </c:pt>
                <c:pt idx="12272">
                  <c:v>6.8</c:v>
                </c:pt>
                <c:pt idx="12273">
                  <c:v>9</c:v>
                </c:pt>
                <c:pt idx="12274">
                  <c:v>9.6</c:v>
                </c:pt>
                <c:pt idx="12275">
                  <c:v>6.9</c:v>
                </c:pt>
                <c:pt idx="12276">
                  <c:v>2.4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0</c:v>
                </c:pt>
                <c:pt idx="12282">
                  <c:v>0</c:v>
                </c:pt>
                <c:pt idx="12283">
                  <c:v>0</c:v>
                </c:pt>
                <c:pt idx="12284">
                  <c:v>0</c:v>
                </c:pt>
                <c:pt idx="12285">
                  <c:v>0</c:v>
                </c:pt>
                <c:pt idx="12286">
                  <c:v>0</c:v>
                </c:pt>
                <c:pt idx="12287">
                  <c:v>0.2</c:v>
                </c:pt>
                <c:pt idx="12288">
                  <c:v>1.4</c:v>
                </c:pt>
                <c:pt idx="12289">
                  <c:v>3.6</c:v>
                </c:pt>
                <c:pt idx="12290">
                  <c:v>6.2</c:v>
                </c:pt>
                <c:pt idx="12291">
                  <c:v>7.4</c:v>
                </c:pt>
                <c:pt idx="12292">
                  <c:v>2.7</c:v>
                </c:pt>
                <c:pt idx="12293">
                  <c:v>0</c:v>
                </c:pt>
                <c:pt idx="12294">
                  <c:v>0</c:v>
                </c:pt>
                <c:pt idx="12295">
                  <c:v>0</c:v>
                </c:pt>
                <c:pt idx="12296">
                  <c:v>0</c:v>
                </c:pt>
                <c:pt idx="12297">
                  <c:v>0</c:v>
                </c:pt>
                <c:pt idx="12298">
                  <c:v>0</c:v>
                </c:pt>
                <c:pt idx="12299">
                  <c:v>0</c:v>
                </c:pt>
                <c:pt idx="12300">
                  <c:v>0</c:v>
                </c:pt>
                <c:pt idx="12301">
                  <c:v>0.7</c:v>
                </c:pt>
                <c:pt idx="12302">
                  <c:v>2.2000000000000002</c:v>
                </c:pt>
                <c:pt idx="12303">
                  <c:v>5.0999999999999996</c:v>
                </c:pt>
                <c:pt idx="12304">
                  <c:v>8.1999999999999993</c:v>
                </c:pt>
                <c:pt idx="12305">
                  <c:v>9</c:v>
                </c:pt>
                <c:pt idx="12306">
                  <c:v>6.1</c:v>
                </c:pt>
                <c:pt idx="12307">
                  <c:v>2.5</c:v>
                </c:pt>
                <c:pt idx="12308">
                  <c:v>0</c:v>
                </c:pt>
                <c:pt idx="12309">
                  <c:v>0</c:v>
                </c:pt>
                <c:pt idx="12310">
                  <c:v>0</c:v>
                </c:pt>
                <c:pt idx="12311">
                  <c:v>0</c:v>
                </c:pt>
                <c:pt idx="12312">
                  <c:v>0</c:v>
                </c:pt>
                <c:pt idx="12313">
                  <c:v>0</c:v>
                </c:pt>
                <c:pt idx="12314">
                  <c:v>0</c:v>
                </c:pt>
                <c:pt idx="12315">
                  <c:v>0</c:v>
                </c:pt>
                <c:pt idx="12316">
                  <c:v>0</c:v>
                </c:pt>
                <c:pt idx="12317">
                  <c:v>0</c:v>
                </c:pt>
                <c:pt idx="12318">
                  <c:v>0.2</c:v>
                </c:pt>
                <c:pt idx="12319">
                  <c:v>1.1000000000000001</c:v>
                </c:pt>
                <c:pt idx="12320">
                  <c:v>5</c:v>
                </c:pt>
                <c:pt idx="12321">
                  <c:v>5</c:v>
                </c:pt>
                <c:pt idx="12322">
                  <c:v>3.4</c:v>
                </c:pt>
                <c:pt idx="12323">
                  <c:v>5</c:v>
                </c:pt>
                <c:pt idx="12324">
                  <c:v>6.6</c:v>
                </c:pt>
                <c:pt idx="12325">
                  <c:v>6.5</c:v>
                </c:pt>
                <c:pt idx="12326">
                  <c:v>5.6</c:v>
                </c:pt>
                <c:pt idx="12327">
                  <c:v>5</c:v>
                </c:pt>
                <c:pt idx="12328">
                  <c:v>5.2</c:v>
                </c:pt>
                <c:pt idx="12329">
                  <c:v>6</c:v>
                </c:pt>
                <c:pt idx="12330">
                  <c:v>6</c:v>
                </c:pt>
                <c:pt idx="12331">
                  <c:v>6</c:v>
                </c:pt>
                <c:pt idx="12332">
                  <c:v>6</c:v>
                </c:pt>
                <c:pt idx="12333">
                  <c:v>6</c:v>
                </c:pt>
                <c:pt idx="12334">
                  <c:v>7.4</c:v>
                </c:pt>
                <c:pt idx="12335">
                  <c:v>9.1999999999999993</c:v>
                </c:pt>
                <c:pt idx="12336">
                  <c:v>11</c:v>
                </c:pt>
                <c:pt idx="12337">
                  <c:v>12.4</c:v>
                </c:pt>
                <c:pt idx="12338">
                  <c:v>13.3</c:v>
                </c:pt>
                <c:pt idx="12339">
                  <c:v>14</c:v>
                </c:pt>
                <c:pt idx="12340">
                  <c:v>14</c:v>
                </c:pt>
                <c:pt idx="12341">
                  <c:v>13.6</c:v>
                </c:pt>
                <c:pt idx="12342">
                  <c:v>11.9</c:v>
                </c:pt>
                <c:pt idx="12343">
                  <c:v>10.8</c:v>
                </c:pt>
                <c:pt idx="12344">
                  <c:v>9</c:v>
                </c:pt>
                <c:pt idx="12345">
                  <c:v>9</c:v>
                </c:pt>
                <c:pt idx="12346">
                  <c:v>10</c:v>
                </c:pt>
                <c:pt idx="12347">
                  <c:v>11</c:v>
                </c:pt>
                <c:pt idx="12348">
                  <c:v>12.8</c:v>
                </c:pt>
                <c:pt idx="12349">
                  <c:v>13.9</c:v>
                </c:pt>
                <c:pt idx="12350">
                  <c:v>15.8</c:v>
                </c:pt>
                <c:pt idx="12351">
                  <c:v>16.8</c:v>
                </c:pt>
                <c:pt idx="12352">
                  <c:v>17.8</c:v>
                </c:pt>
                <c:pt idx="12353">
                  <c:v>18</c:v>
                </c:pt>
                <c:pt idx="12354">
                  <c:v>18.600000000000001</c:v>
                </c:pt>
                <c:pt idx="12355">
                  <c:v>19</c:v>
                </c:pt>
                <c:pt idx="12356">
                  <c:v>18.600000000000001</c:v>
                </c:pt>
                <c:pt idx="12357">
                  <c:v>17</c:v>
                </c:pt>
                <c:pt idx="12358">
                  <c:v>14.1</c:v>
                </c:pt>
                <c:pt idx="12359">
                  <c:v>9.9</c:v>
                </c:pt>
                <c:pt idx="12360">
                  <c:v>4.9000000000000004</c:v>
                </c:pt>
                <c:pt idx="12361">
                  <c:v>1</c:v>
                </c:pt>
                <c:pt idx="12362">
                  <c:v>0.2</c:v>
                </c:pt>
                <c:pt idx="12363">
                  <c:v>0</c:v>
                </c:pt>
                <c:pt idx="12364">
                  <c:v>0</c:v>
                </c:pt>
                <c:pt idx="12365">
                  <c:v>0</c:v>
                </c:pt>
                <c:pt idx="12366">
                  <c:v>0</c:v>
                </c:pt>
                <c:pt idx="12367">
                  <c:v>0</c:v>
                </c:pt>
                <c:pt idx="12368">
                  <c:v>0</c:v>
                </c:pt>
                <c:pt idx="12369">
                  <c:v>0</c:v>
                </c:pt>
                <c:pt idx="12370">
                  <c:v>0</c:v>
                </c:pt>
                <c:pt idx="12371">
                  <c:v>0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</c:v>
                </c:pt>
                <c:pt idx="12377">
                  <c:v>0.5</c:v>
                </c:pt>
                <c:pt idx="12378">
                  <c:v>1.8</c:v>
                </c:pt>
                <c:pt idx="12379">
                  <c:v>4</c:v>
                </c:pt>
                <c:pt idx="12380">
                  <c:v>6.6</c:v>
                </c:pt>
                <c:pt idx="12381">
                  <c:v>9.5</c:v>
                </c:pt>
                <c:pt idx="12382">
                  <c:v>12</c:v>
                </c:pt>
                <c:pt idx="12383">
                  <c:v>13</c:v>
                </c:pt>
                <c:pt idx="12384">
                  <c:v>11.3</c:v>
                </c:pt>
                <c:pt idx="12385">
                  <c:v>7.8</c:v>
                </c:pt>
                <c:pt idx="12386">
                  <c:v>7</c:v>
                </c:pt>
                <c:pt idx="12387">
                  <c:v>7.6</c:v>
                </c:pt>
                <c:pt idx="12388">
                  <c:v>9</c:v>
                </c:pt>
                <c:pt idx="12389">
                  <c:v>10</c:v>
                </c:pt>
                <c:pt idx="12390">
                  <c:v>10.7</c:v>
                </c:pt>
                <c:pt idx="12391">
                  <c:v>12.4</c:v>
                </c:pt>
                <c:pt idx="12392">
                  <c:v>14.2</c:v>
                </c:pt>
                <c:pt idx="12393">
                  <c:v>15.4</c:v>
                </c:pt>
                <c:pt idx="12394">
                  <c:v>17.100000000000001</c:v>
                </c:pt>
                <c:pt idx="12395">
                  <c:v>18.100000000000001</c:v>
                </c:pt>
                <c:pt idx="12396">
                  <c:v>19.100000000000001</c:v>
                </c:pt>
                <c:pt idx="12397">
                  <c:v>20</c:v>
                </c:pt>
                <c:pt idx="12398">
                  <c:v>21</c:v>
                </c:pt>
                <c:pt idx="12399">
                  <c:v>21</c:v>
                </c:pt>
                <c:pt idx="12400">
                  <c:v>21.9</c:v>
                </c:pt>
                <c:pt idx="12401">
                  <c:v>22</c:v>
                </c:pt>
                <c:pt idx="12402">
                  <c:v>22.9</c:v>
                </c:pt>
                <c:pt idx="12403">
                  <c:v>23</c:v>
                </c:pt>
                <c:pt idx="12404">
                  <c:v>23</c:v>
                </c:pt>
                <c:pt idx="12405">
                  <c:v>20.3</c:v>
                </c:pt>
                <c:pt idx="12406">
                  <c:v>14.7</c:v>
                </c:pt>
                <c:pt idx="12407">
                  <c:v>9.9</c:v>
                </c:pt>
                <c:pt idx="12408">
                  <c:v>8</c:v>
                </c:pt>
                <c:pt idx="12409">
                  <c:v>8</c:v>
                </c:pt>
                <c:pt idx="12410">
                  <c:v>8.1999999999999993</c:v>
                </c:pt>
                <c:pt idx="12411">
                  <c:v>9.5</c:v>
                </c:pt>
                <c:pt idx="12412">
                  <c:v>12</c:v>
                </c:pt>
                <c:pt idx="12413">
                  <c:v>14</c:v>
                </c:pt>
                <c:pt idx="12414">
                  <c:v>16.5</c:v>
                </c:pt>
                <c:pt idx="12415">
                  <c:v>17.8</c:v>
                </c:pt>
                <c:pt idx="12416">
                  <c:v>18.7</c:v>
                </c:pt>
                <c:pt idx="12417">
                  <c:v>19.600000000000001</c:v>
                </c:pt>
                <c:pt idx="12418">
                  <c:v>20.5</c:v>
                </c:pt>
                <c:pt idx="12419">
                  <c:v>21</c:v>
                </c:pt>
                <c:pt idx="12420">
                  <c:v>20.7</c:v>
                </c:pt>
                <c:pt idx="12421">
                  <c:v>19.3</c:v>
                </c:pt>
                <c:pt idx="12422">
                  <c:v>16.100000000000001</c:v>
                </c:pt>
                <c:pt idx="12423">
                  <c:v>11.9</c:v>
                </c:pt>
                <c:pt idx="12424">
                  <c:v>6.9</c:v>
                </c:pt>
                <c:pt idx="12425">
                  <c:v>1.9</c:v>
                </c:pt>
                <c:pt idx="12426">
                  <c:v>0.2</c:v>
                </c:pt>
                <c:pt idx="12427">
                  <c:v>0</c:v>
                </c:pt>
                <c:pt idx="12428">
                  <c:v>0</c:v>
                </c:pt>
                <c:pt idx="12429">
                  <c:v>0</c:v>
                </c:pt>
                <c:pt idx="12430">
                  <c:v>0</c:v>
                </c:pt>
                <c:pt idx="12431">
                  <c:v>0.3</c:v>
                </c:pt>
                <c:pt idx="12432">
                  <c:v>1.4</c:v>
                </c:pt>
                <c:pt idx="12433">
                  <c:v>3.7</c:v>
                </c:pt>
                <c:pt idx="12434">
                  <c:v>7</c:v>
                </c:pt>
                <c:pt idx="12435">
                  <c:v>9</c:v>
                </c:pt>
                <c:pt idx="12436">
                  <c:v>11.5</c:v>
                </c:pt>
                <c:pt idx="12437">
                  <c:v>13.6</c:v>
                </c:pt>
                <c:pt idx="12438">
                  <c:v>16</c:v>
                </c:pt>
                <c:pt idx="12439">
                  <c:v>18.2</c:v>
                </c:pt>
                <c:pt idx="12440">
                  <c:v>20</c:v>
                </c:pt>
                <c:pt idx="12441">
                  <c:v>21.8</c:v>
                </c:pt>
                <c:pt idx="12442">
                  <c:v>23.7</c:v>
                </c:pt>
                <c:pt idx="12443">
                  <c:v>25.2</c:v>
                </c:pt>
                <c:pt idx="12444">
                  <c:v>26.4</c:v>
                </c:pt>
                <c:pt idx="12445">
                  <c:v>28</c:v>
                </c:pt>
                <c:pt idx="12446">
                  <c:v>29</c:v>
                </c:pt>
                <c:pt idx="12447">
                  <c:v>30.7</c:v>
                </c:pt>
                <c:pt idx="12448">
                  <c:v>31.8</c:v>
                </c:pt>
                <c:pt idx="12449">
                  <c:v>32</c:v>
                </c:pt>
                <c:pt idx="12450">
                  <c:v>32</c:v>
                </c:pt>
                <c:pt idx="12451">
                  <c:v>32</c:v>
                </c:pt>
                <c:pt idx="12452">
                  <c:v>32</c:v>
                </c:pt>
                <c:pt idx="12453">
                  <c:v>32</c:v>
                </c:pt>
                <c:pt idx="12454">
                  <c:v>32</c:v>
                </c:pt>
                <c:pt idx="12455">
                  <c:v>31.8</c:v>
                </c:pt>
                <c:pt idx="12456">
                  <c:v>30.6</c:v>
                </c:pt>
                <c:pt idx="12457">
                  <c:v>28.8</c:v>
                </c:pt>
                <c:pt idx="12458">
                  <c:v>26.9</c:v>
                </c:pt>
                <c:pt idx="12459">
                  <c:v>25.8</c:v>
                </c:pt>
                <c:pt idx="12460">
                  <c:v>24</c:v>
                </c:pt>
                <c:pt idx="12461">
                  <c:v>21.1</c:v>
                </c:pt>
                <c:pt idx="12462">
                  <c:v>18.100000000000001</c:v>
                </c:pt>
                <c:pt idx="12463">
                  <c:v>14.3</c:v>
                </c:pt>
                <c:pt idx="12464">
                  <c:v>8.6</c:v>
                </c:pt>
                <c:pt idx="12465">
                  <c:v>4.4000000000000004</c:v>
                </c:pt>
                <c:pt idx="12466">
                  <c:v>1.5</c:v>
                </c:pt>
                <c:pt idx="12467">
                  <c:v>0.2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</c:v>
                </c:pt>
                <c:pt idx="12472">
                  <c:v>0</c:v>
                </c:pt>
                <c:pt idx="12473">
                  <c:v>0</c:v>
                </c:pt>
                <c:pt idx="12474">
                  <c:v>0</c:v>
                </c:pt>
                <c:pt idx="12475">
                  <c:v>0</c:v>
                </c:pt>
                <c:pt idx="12476">
                  <c:v>0</c:v>
                </c:pt>
                <c:pt idx="12477">
                  <c:v>0</c:v>
                </c:pt>
                <c:pt idx="12478">
                  <c:v>0</c:v>
                </c:pt>
                <c:pt idx="12479">
                  <c:v>0</c:v>
                </c:pt>
                <c:pt idx="12480">
                  <c:v>0</c:v>
                </c:pt>
                <c:pt idx="12481">
                  <c:v>0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0.2</c:v>
                </c:pt>
                <c:pt idx="12486">
                  <c:v>1.1000000000000001</c:v>
                </c:pt>
                <c:pt idx="12487">
                  <c:v>4</c:v>
                </c:pt>
                <c:pt idx="12488">
                  <c:v>7.4</c:v>
                </c:pt>
                <c:pt idx="12489">
                  <c:v>10.4</c:v>
                </c:pt>
                <c:pt idx="12490">
                  <c:v>13</c:v>
                </c:pt>
                <c:pt idx="12491">
                  <c:v>15.8</c:v>
                </c:pt>
                <c:pt idx="12492">
                  <c:v>18</c:v>
                </c:pt>
                <c:pt idx="12493">
                  <c:v>19.8</c:v>
                </c:pt>
                <c:pt idx="12494">
                  <c:v>21.7</c:v>
                </c:pt>
                <c:pt idx="12495">
                  <c:v>23.4</c:v>
                </c:pt>
                <c:pt idx="12496">
                  <c:v>25.2</c:v>
                </c:pt>
                <c:pt idx="12497">
                  <c:v>26.2</c:v>
                </c:pt>
                <c:pt idx="12498">
                  <c:v>26.9</c:v>
                </c:pt>
                <c:pt idx="12499">
                  <c:v>25.9</c:v>
                </c:pt>
                <c:pt idx="12500">
                  <c:v>24.7</c:v>
                </c:pt>
                <c:pt idx="12501">
                  <c:v>22</c:v>
                </c:pt>
                <c:pt idx="12502">
                  <c:v>21</c:v>
                </c:pt>
                <c:pt idx="12503">
                  <c:v>22</c:v>
                </c:pt>
                <c:pt idx="12504">
                  <c:v>22.9</c:v>
                </c:pt>
                <c:pt idx="12505">
                  <c:v>24.8</c:v>
                </c:pt>
                <c:pt idx="12506">
                  <c:v>25.9</c:v>
                </c:pt>
                <c:pt idx="12507">
                  <c:v>27.7</c:v>
                </c:pt>
                <c:pt idx="12508">
                  <c:v>28.8</c:v>
                </c:pt>
                <c:pt idx="12509">
                  <c:v>29.7</c:v>
                </c:pt>
                <c:pt idx="12510">
                  <c:v>30.6</c:v>
                </c:pt>
                <c:pt idx="12511">
                  <c:v>31</c:v>
                </c:pt>
                <c:pt idx="12512">
                  <c:v>31.4</c:v>
                </c:pt>
                <c:pt idx="12513">
                  <c:v>32</c:v>
                </c:pt>
                <c:pt idx="12514">
                  <c:v>32</c:v>
                </c:pt>
                <c:pt idx="12515">
                  <c:v>31.6</c:v>
                </c:pt>
                <c:pt idx="12516">
                  <c:v>29.9</c:v>
                </c:pt>
                <c:pt idx="12517">
                  <c:v>27</c:v>
                </c:pt>
                <c:pt idx="12518">
                  <c:v>26</c:v>
                </c:pt>
                <c:pt idx="12519">
                  <c:v>26</c:v>
                </c:pt>
                <c:pt idx="12520">
                  <c:v>26.9</c:v>
                </c:pt>
                <c:pt idx="12521">
                  <c:v>27.8</c:v>
                </c:pt>
                <c:pt idx="12522">
                  <c:v>29.4</c:v>
                </c:pt>
                <c:pt idx="12523">
                  <c:v>31.2</c:v>
                </c:pt>
                <c:pt idx="12524">
                  <c:v>32.5</c:v>
                </c:pt>
                <c:pt idx="12525">
                  <c:v>33.4</c:v>
                </c:pt>
                <c:pt idx="12526">
                  <c:v>34.299999999999997</c:v>
                </c:pt>
                <c:pt idx="12527">
                  <c:v>35.299999999999997</c:v>
                </c:pt>
                <c:pt idx="12528">
                  <c:v>36.1</c:v>
                </c:pt>
                <c:pt idx="12529">
                  <c:v>37</c:v>
                </c:pt>
                <c:pt idx="12530">
                  <c:v>37</c:v>
                </c:pt>
                <c:pt idx="12531">
                  <c:v>37</c:v>
                </c:pt>
                <c:pt idx="12532">
                  <c:v>37.799999999999997</c:v>
                </c:pt>
                <c:pt idx="12533">
                  <c:v>38</c:v>
                </c:pt>
                <c:pt idx="12534">
                  <c:v>38.6</c:v>
                </c:pt>
                <c:pt idx="12535">
                  <c:v>39</c:v>
                </c:pt>
                <c:pt idx="12536">
                  <c:v>39</c:v>
                </c:pt>
                <c:pt idx="12537">
                  <c:v>39.299999999999997</c:v>
                </c:pt>
                <c:pt idx="12538">
                  <c:v>40</c:v>
                </c:pt>
                <c:pt idx="12539">
                  <c:v>40</c:v>
                </c:pt>
                <c:pt idx="12540">
                  <c:v>40</c:v>
                </c:pt>
                <c:pt idx="12541">
                  <c:v>40</c:v>
                </c:pt>
                <c:pt idx="12542">
                  <c:v>40</c:v>
                </c:pt>
                <c:pt idx="12543">
                  <c:v>40</c:v>
                </c:pt>
                <c:pt idx="12544">
                  <c:v>40</c:v>
                </c:pt>
                <c:pt idx="12545">
                  <c:v>40</c:v>
                </c:pt>
                <c:pt idx="12546">
                  <c:v>40</c:v>
                </c:pt>
                <c:pt idx="12547">
                  <c:v>40</c:v>
                </c:pt>
                <c:pt idx="12548">
                  <c:v>40</c:v>
                </c:pt>
                <c:pt idx="12549">
                  <c:v>40</c:v>
                </c:pt>
                <c:pt idx="12550">
                  <c:v>40</c:v>
                </c:pt>
                <c:pt idx="12551">
                  <c:v>39.299999999999997</c:v>
                </c:pt>
                <c:pt idx="12552">
                  <c:v>37.4</c:v>
                </c:pt>
                <c:pt idx="12553">
                  <c:v>35.700000000000003</c:v>
                </c:pt>
                <c:pt idx="12554">
                  <c:v>33.9</c:v>
                </c:pt>
                <c:pt idx="12555">
                  <c:v>30</c:v>
                </c:pt>
                <c:pt idx="12556">
                  <c:v>25.2</c:v>
                </c:pt>
                <c:pt idx="12557">
                  <c:v>21</c:v>
                </c:pt>
                <c:pt idx="12558">
                  <c:v>16.399999999999999</c:v>
                </c:pt>
                <c:pt idx="12559">
                  <c:v>11.5</c:v>
                </c:pt>
                <c:pt idx="12560">
                  <c:v>7.3</c:v>
                </c:pt>
                <c:pt idx="12561">
                  <c:v>3.4</c:v>
                </c:pt>
                <c:pt idx="12562">
                  <c:v>0.7</c:v>
                </c:pt>
                <c:pt idx="12563">
                  <c:v>0</c:v>
                </c:pt>
                <c:pt idx="12564">
                  <c:v>0</c:v>
                </c:pt>
                <c:pt idx="12565">
                  <c:v>0</c:v>
                </c:pt>
                <c:pt idx="12566">
                  <c:v>0</c:v>
                </c:pt>
                <c:pt idx="12567">
                  <c:v>0</c:v>
                </c:pt>
                <c:pt idx="12568">
                  <c:v>0</c:v>
                </c:pt>
                <c:pt idx="12569">
                  <c:v>0</c:v>
                </c:pt>
                <c:pt idx="12570">
                  <c:v>0</c:v>
                </c:pt>
                <c:pt idx="12571">
                  <c:v>0</c:v>
                </c:pt>
                <c:pt idx="12572">
                  <c:v>0</c:v>
                </c:pt>
                <c:pt idx="12573">
                  <c:v>0</c:v>
                </c:pt>
                <c:pt idx="12574">
                  <c:v>0</c:v>
                </c:pt>
                <c:pt idx="12575">
                  <c:v>0</c:v>
                </c:pt>
                <c:pt idx="12576">
                  <c:v>0</c:v>
                </c:pt>
                <c:pt idx="12577">
                  <c:v>0</c:v>
                </c:pt>
                <c:pt idx="12578">
                  <c:v>0</c:v>
                </c:pt>
                <c:pt idx="12579">
                  <c:v>0</c:v>
                </c:pt>
                <c:pt idx="12580">
                  <c:v>0</c:v>
                </c:pt>
                <c:pt idx="12581">
                  <c:v>0</c:v>
                </c:pt>
                <c:pt idx="12582">
                  <c:v>0</c:v>
                </c:pt>
                <c:pt idx="12583">
                  <c:v>0</c:v>
                </c:pt>
                <c:pt idx="12584">
                  <c:v>0</c:v>
                </c:pt>
                <c:pt idx="12585">
                  <c:v>0</c:v>
                </c:pt>
                <c:pt idx="12586">
                  <c:v>0</c:v>
                </c:pt>
                <c:pt idx="12587">
                  <c:v>0</c:v>
                </c:pt>
                <c:pt idx="12588">
                  <c:v>0</c:v>
                </c:pt>
                <c:pt idx="12589">
                  <c:v>0</c:v>
                </c:pt>
                <c:pt idx="12590">
                  <c:v>0</c:v>
                </c:pt>
                <c:pt idx="12591">
                  <c:v>0</c:v>
                </c:pt>
                <c:pt idx="12592">
                  <c:v>0</c:v>
                </c:pt>
                <c:pt idx="12593">
                  <c:v>0</c:v>
                </c:pt>
                <c:pt idx="12594">
                  <c:v>0</c:v>
                </c:pt>
                <c:pt idx="12595">
                  <c:v>0</c:v>
                </c:pt>
                <c:pt idx="12596">
                  <c:v>0</c:v>
                </c:pt>
                <c:pt idx="12597">
                  <c:v>0</c:v>
                </c:pt>
                <c:pt idx="12598">
                  <c:v>0</c:v>
                </c:pt>
                <c:pt idx="12599">
                  <c:v>0</c:v>
                </c:pt>
                <c:pt idx="12600">
                  <c:v>0</c:v>
                </c:pt>
                <c:pt idx="12601">
                  <c:v>0</c:v>
                </c:pt>
                <c:pt idx="12602">
                  <c:v>0</c:v>
                </c:pt>
                <c:pt idx="12603">
                  <c:v>0</c:v>
                </c:pt>
                <c:pt idx="12604">
                  <c:v>0</c:v>
                </c:pt>
                <c:pt idx="12605">
                  <c:v>0</c:v>
                </c:pt>
                <c:pt idx="12606">
                  <c:v>0</c:v>
                </c:pt>
                <c:pt idx="12607">
                  <c:v>0</c:v>
                </c:pt>
                <c:pt idx="12608">
                  <c:v>0</c:v>
                </c:pt>
                <c:pt idx="12609">
                  <c:v>0</c:v>
                </c:pt>
                <c:pt idx="12610">
                  <c:v>0</c:v>
                </c:pt>
                <c:pt idx="12611">
                  <c:v>0</c:v>
                </c:pt>
                <c:pt idx="12612">
                  <c:v>0</c:v>
                </c:pt>
                <c:pt idx="12613">
                  <c:v>0</c:v>
                </c:pt>
                <c:pt idx="12614">
                  <c:v>0</c:v>
                </c:pt>
                <c:pt idx="12615">
                  <c:v>0</c:v>
                </c:pt>
                <c:pt idx="12616">
                  <c:v>0</c:v>
                </c:pt>
                <c:pt idx="12617">
                  <c:v>1.5</c:v>
                </c:pt>
                <c:pt idx="12618">
                  <c:v>4.7</c:v>
                </c:pt>
                <c:pt idx="12619">
                  <c:v>7.9</c:v>
                </c:pt>
                <c:pt idx="12620">
                  <c:v>10.8</c:v>
                </c:pt>
                <c:pt idx="12621">
                  <c:v>13.2</c:v>
                </c:pt>
                <c:pt idx="12622">
                  <c:v>15.3</c:v>
                </c:pt>
                <c:pt idx="12623">
                  <c:v>17.8</c:v>
                </c:pt>
                <c:pt idx="12624">
                  <c:v>19.8</c:v>
                </c:pt>
                <c:pt idx="12625">
                  <c:v>21.5</c:v>
                </c:pt>
                <c:pt idx="12626">
                  <c:v>23.4</c:v>
                </c:pt>
                <c:pt idx="12627">
                  <c:v>25.2</c:v>
                </c:pt>
                <c:pt idx="12628">
                  <c:v>26.5</c:v>
                </c:pt>
                <c:pt idx="12629">
                  <c:v>27.9</c:v>
                </c:pt>
                <c:pt idx="12630">
                  <c:v>29.3</c:v>
                </c:pt>
                <c:pt idx="12631">
                  <c:v>30.3</c:v>
                </c:pt>
                <c:pt idx="12632">
                  <c:v>31.1</c:v>
                </c:pt>
                <c:pt idx="12633">
                  <c:v>32.1</c:v>
                </c:pt>
                <c:pt idx="12634">
                  <c:v>32.9</c:v>
                </c:pt>
                <c:pt idx="12635">
                  <c:v>33.9</c:v>
                </c:pt>
                <c:pt idx="12636">
                  <c:v>34</c:v>
                </c:pt>
                <c:pt idx="12637">
                  <c:v>34.700000000000003</c:v>
                </c:pt>
                <c:pt idx="12638">
                  <c:v>35</c:v>
                </c:pt>
                <c:pt idx="12639">
                  <c:v>35.5</c:v>
                </c:pt>
                <c:pt idx="12640">
                  <c:v>36</c:v>
                </c:pt>
                <c:pt idx="12641">
                  <c:v>36</c:v>
                </c:pt>
                <c:pt idx="12642">
                  <c:v>35.700000000000003</c:v>
                </c:pt>
                <c:pt idx="12643">
                  <c:v>35</c:v>
                </c:pt>
                <c:pt idx="12644">
                  <c:v>35</c:v>
                </c:pt>
                <c:pt idx="12645">
                  <c:v>35</c:v>
                </c:pt>
                <c:pt idx="12646">
                  <c:v>35.9</c:v>
                </c:pt>
                <c:pt idx="12647">
                  <c:v>36</c:v>
                </c:pt>
                <c:pt idx="12648">
                  <c:v>36</c:v>
                </c:pt>
                <c:pt idx="12649">
                  <c:v>36.799999999999997</c:v>
                </c:pt>
                <c:pt idx="12650">
                  <c:v>37</c:v>
                </c:pt>
                <c:pt idx="12651">
                  <c:v>37</c:v>
                </c:pt>
                <c:pt idx="12652">
                  <c:v>37</c:v>
                </c:pt>
                <c:pt idx="12653">
                  <c:v>37</c:v>
                </c:pt>
                <c:pt idx="12654">
                  <c:v>36.299999999999997</c:v>
                </c:pt>
                <c:pt idx="12655">
                  <c:v>35.299999999999997</c:v>
                </c:pt>
                <c:pt idx="12656">
                  <c:v>33.700000000000003</c:v>
                </c:pt>
                <c:pt idx="12657">
                  <c:v>32.4</c:v>
                </c:pt>
                <c:pt idx="12658">
                  <c:v>29.9</c:v>
                </c:pt>
                <c:pt idx="12659">
                  <c:v>26.3</c:v>
                </c:pt>
                <c:pt idx="12660">
                  <c:v>22.4</c:v>
                </c:pt>
                <c:pt idx="12661">
                  <c:v>17.399999999999999</c:v>
                </c:pt>
                <c:pt idx="12662">
                  <c:v>12.5</c:v>
                </c:pt>
                <c:pt idx="12663">
                  <c:v>8.5</c:v>
                </c:pt>
                <c:pt idx="12664">
                  <c:v>4.3</c:v>
                </c:pt>
                <c:pt idx="12665">
                  <c:v>1.3</c:v>
                </c:pt>
                <c:pt idx="12666">
                  <c:v>0.2</c:v>
                </c:pt>
                <c:pt idx="12667">
                  <c:v>0</c:v>
                </c:pt>
                <c:pt idx="12668">
                  <c:v>0</c:v>
                </c:pt>
                <c:pt idx="12669">
                  <c:v>0</c:v>
                </c:pt>
                <c:pt idx="12670">
                  <c:v>0</c:v>
                </c:pt>
                <c:pt idx="12671">
                  <c:v>0</c:v>
                </c:pt>
                <c:pt idx="12672">
                  <c:v>0</c:v>
                </c:pt>
                <c:pt idx="12673">
                  <c:v>0</c:v>
                </c:pt>
                <c:pt idx="12674">
                  <c:v>0</c:v>
                </c:pt>
                <c:pt idx="12675">
                  <c:v>0</c:v>
                </c:pt>
                <c:pt idx="12676">
                  <c:v>0</c:v>
                </c:pt>
                <c:pt idx="12677">
                  <c:v>0</c:v>
                </c:pt>
                <c:pt idx="12678">
                  <c:v>0</c:v>
                </c:pt>
                <c:pt idx="12679">
                  <c:v>0</c:v>
                </c:pt>
                <c:pt idx="12680">
                  <c:v>0</c:v>
                </c:pt>
                <c:pt idx="12681">
                  <c:v>0</c:v>
                </c:pt>
                <c:pt idx="12682">
                  <c:v>0</c:v>
                </c:pt>
                <c:pt idx="12683">
                  <c:v>0</c:v>
                </c:pt>
                <c:pt idx="12684">
                  <c:v>0</c:v>
                </c:pt>
                <c:pt idx="12685">
                  <c:v>0</c:v>
                </c:pt>
                <c:pt idx="12686">
                  <c:v>0</c:v>
                </c:pt>
                <c:pt idx="12687">
                  <c:v>0</c:v>
                </c:pt>
                <c:pt idx="12688">
                  <c:v>0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</c:v>
                </c:pt>
                <c:pt idx="12695">
                  <c:v>0</c:v>
                </c:pt>
                <c:pt idx="12696">
                  <c:v>0.1</c:v>
                </c:pt>
                <c:pt idx="12697">
                  <c:v>0.9</c:v>
                </c:pt>
                <c:pt idx="12698">
                  <c:v>2.8</c:v>
                </c:pt>
                <c:pt idx="12699">
                  <c:v>5.3</c:v>
                </c:pt>
                <c:pt idx="12700">
                  <c:v>8.1</c:v>
                </c:pt>
                <c:pt idx="12701">
                  <c:v>11.4</c:v>
                </c:pt>
                <c:pt idx="12702">
                  <c:v>14</c:v>
                </c:pt>
                <c:pt idx="12703">
                  <c:v>15.9</c:v>
                </c:pt>
                <c:pt idx="12704">
                  <c:v>17.600000000000001</c:v>
                </c:pt>
                <c:pt idx="12705">
                  <c:v>19.3</c:v>
                </c:pt>
                <c:pt idx="12706">
                  <c:v>20.3</c:v>
                </c:pt>
                <c:pt idx="12707">
                  <c:v>23.2</c:v>
                </c:pt>
                <c:pt idx="12708">
                  <c:v>24.9</c:v>
                </c:pt>
                <c:pt idx="12709">
                  <c:v>25.9</c:v>
                </c:pt>
                <c:pt idx="12710">
                  <c:v>27.5</c:v>
                </c:pt>
                <c:pt idx="12711">
                  <c:v>28.7</c:v>
                </c:pt>
                <c:pt idx="12712">
                  <c:v>29.6</c:v>
                </c:pt>
                <c:pt idx="12713">
                  <c:v>30.5</c:v>
                </c:pt>
                <c:pt idx="12714">
                  <c:v>31.4</c:v>
                </c:pt>
                <c:pt idx="12715">
                  <c:v>32</c:v>
                </c:pt>
                <c:pt idx="12716">
                  <c:v>31.7</c:v>
                </c:pt>
                <c:pt idx="12717">
                  <c:v>31</c:v>
                </c:pt>
                <c:pt idx="12718">
                  <c:v>31</c:v>
                </c:pt>
                <c:pt idx="12719">
                  <c:v>31</c:v>
                </c:pt>
                <c:pt idx="12720">
                  <c:v>31</c:v>
                </c:pt>
                <c:pt idx="12721">
                  <c:v>31</c:v>
                </c:pt>
                <c:pt idx="12722">
                  <c:v>30.3</c:v>
                </c:pt>
                <c:pt idx="12723">
                  <c:v>30</c:v>
                </c:pt>
                <c:pt idx="12724">
                  <c:v>30.5</c:v>
                </c:pt>
                <c:pt idx="12725">
                  <c:v>31</c:v>
                </c:pt>
                <c:pt idx="12726">
                  <c:v>31.3</c:v>
                </c:pt>
                <c:pt idx="12727">
                  <c:v>32</c:v>
                </c:pt>
                <c:pt idx="12728">
                  <c:v>32.1</c:v>
                </c:pt>
                <c:pt idx="12729">
                  <c:v>33</c:v>
                </c:pt>
                <c:pt idx="12730">
                  <c:v>33</c:v>
                </c:pt>
                <c:pt idx="12731">
                  <c:v>33</c:v>
                </c:pt>
                <c:pt idx="12732">
                  <c:v>31.5</c:v>
                </c:pt>
                <c:pt idx="12733">
                  <c:v>30.3</c:v>
                </c:pt>
                <c:pt idx="12734">
                  <c:v>29.4</c:v>
                </c:pt>
                <c:pt idx="12735">
                  <c:v>28.5</c:v>
                </c:pt>
                <c:pt idx="12736">
                  <c:v>27.5</c:v>
                </c:pt>
                <c:pt idx="12737">
                  <c:v>25.2</c:v>
                </c:pt>
                <c:pt idx="12738">
                  <c:v>22.6</c:v>
                </c:pt>
                <c:pt idx="12739">
                  <c:v>22</c:v>
                </c:pt>
                <c:pt idx="12740">
                  <c:v>21.3</c:v>
                </c:pt>
                <c:pt idx="12741">
                  <c:v>18.8</c:v>
                </c:pt>
                <c:pt idx="12742">
                  <c:v>14.5</c:v>
                </c:pt>
                <c:pt idx="12743">
                  <c:v>9</c:v>
                </c:pt>
                <c:pt idx="12744">
                  <c:v>3.1</c:v>
                </c:pt>
                <c:pt idx="12745">
                  <c:v>0</c:v>
                </c:pt>
                <c:pt idx="12746">
                  <c:v>0</c:v>
                </c:pt>
                <c:pt idx="12747">
                  <c:v>0</c:v>
                </c:pt>
                <c:pt idx="12748">
                  <c:v>0</c:v>
                </c:pt>
                <c:pt idx="12749">
                  <c:v>0</c:v>
                </c:pt>
                <c:pt idx="12750">
                  <c:v>0</c:v>
                </c:pt>
                <c:pt idx="12751">
                  <c:v>0</c:v>
                </c:pt>
                <c:pt idx="12752">
                  <c:v>0</c:v>
                </c:pt>
                <c:pt idx="12753">
                  <c:v>0</c:v>
                </c:pt>
                <c:pt idx="12754">
                  <c:v>0</c:v>
                </c:pt>
                <c:pt idx="12755">
                  <c:v>0</c:v>
                </c:pt>
                <c:pt idx="12756">
                  <c:v>0</c:v>
                </c:pt>
                <c:pt idx="12757">
                  <c:v>0</c:v>
                </c:pt>
                <c:pt idx="12758">
                  <c:v>1</c:v>
                </c:pt>
                <c:pt idx="12759">
                  <c:v>3.5</c:v>
                </c:pt>
                <c:pt idx="12760">
                  <c:v>7.3</c:v>
                </c:pt>
                <c:pt idx="12761">
                  <c:v>10.7</c:v>
                </c:pt>
                <c:pt idx="12762">
                  <c:v>13.2</c:v>
                </c:pt>
                <c:pt idx="12763">
                  <c:v>15.5</c:v>
                </c:pt>
                <c:pt idx="12764">
                  <c:v>17.8</c:v>
                </c:pt>
                <c:pt idx="12765">
                  <c:v>19.7</c:v>
                </c:pt>
                <c:pt idx="12766">
                  <c:v>21.4</c:v>
                </c:pt>
                <c:pt idx="12767">
                  <c:v>23.4</c:v>
                </c:pt>
                <c:pt idx="12768">
                  <c:v>25</c:v>
                </c:pt>
                <c:pt idx="12769">
                  <c:v>26</c:v>
                </c:pt>
                <c:pt idx="12770">
                  <c:v>27.7</c:v>
                </c:pt>
                <c:pt idx="12771">
                  <c:v>28.8</c:v>
                </c:pt>
                <c:pt idx="12772">
                  <c:v>29.7</c:v>
                </c:pt>
                <c:pt idx="12773">
                  <c:v>30</c:v>
                </c:pt>
                <c:pt idx="12774">
                  <c:v>30.5</c:v>
                </c:pt>
                <c:pt idx="12775">
                  <c:v>31.4</c:v>
                </c:pt>
                <c:pt idx="12776">
                  <c:v>32</c:v>
                </c:pt>
                <c:pt idx="12777">
                  <c:v>32.200000000000003</c:v>
                </c:pt>
                <c:pt idx="12778">
                  <c:v>33.200000000000003</c:v>
                </c:pt>
                <c:pt idx="12779">
                  <c:v>34</c:v>
                </c:pt>
                <c:pt idx="12780">
                  <c:v>34</c:v>
                </c:pt>
                <c:pt idx="12781">
                  <c:v>34</c:v>
                </c:pt>
                <c:pt idx="12782">
                  <c:v>34</c:v>
                </c:pt>
                <c:pt idx="12783">
                  <c:v>34</c:v>
                </c:pt>
                <c:pt idx="12784">
                  <c:v>34.799999999999997</c:v>
                </c:pt>
                <c:pt idx="12785">
                  <c:v>35</c:v>
                </c:pt>
                <c:pt idx="12786">
                  <c:v>34.4</c:v>
                </c:pt>
                <c:pt idx="12787">
                  <c:v>33</c:v>
                </c:pt>
                <c:pt idx="12788">
                  <c:v>31.1</c:v>
                </c:pt>
                <c:pt idx="12789">
                  <c:v>29.4</c:v>
                </c:pt>
                <c:pt idx="12790">
                  <c:v>28</c:v>
                </c:pt>
                <c:pt idx="12791">
                  <c:v>28.1</c:v>
                </c:pt>
                <c:pt idx="12792">
                  <c:v>29.1</c:v>
                </c:pt>
                <c:pt idx="12793">
                  <c:v>29.9</c:v>
                </c:pt>
                <c:pt idx="12794">
                  <c:v>30.9</c:v>
                </c:pt>
                <c:pt idx="12795">
                  <c:v>31.9</c:v>
                </c:pt>
                <c:pt idx="12796">
                  <c:v>32.799999999999997</c:v>
                </c:pt>
                <c:pt idx="12797">
                  <c:v>33.799999999999997</c:v>
                </c:pt>
                <c:pt idx="12798">
                  <c:v>34.799999999999997</c:v>
                </c:pt>
                <c:pt idx="12799">
                  <c:v>35.700000000000003</c:v>
                </c:pt>
                <c:pt idx="12800">
                  <c:v>36</c:v>
                </c:pt>
                <c:pt idx="12801">
                  <c:v>36.700000000000003</c:v>
                </c:pt>
                <c:pt idx="12802">
                  <c:v>37</c:v>
                </c:pt>
                <c:pt idx="12803">
                  <c:v>37.6</c:v>
                </c:pt>
                <c:pt idx="12804">
                  <c:v>38</c:v>
                </c:pt>
                <c:pt idx="12805">
                  <c:v>38.4</c:v>
                </c:pt>
                <c:pt idx="12806">
                  <c:v>39</c:v>
                </c:pt>
                <c:pt idx="12807">
                  <c:v>39</c:v>
                </c:pt>
                <c:pt idx="12808">
                  <c:v>39</c:v>
                </c:pt>
                <c:pt idx="12809">
                  <c:v>39</c:v>
                </c:pt>
                <c:pt idx="12810">
                  <c:v>39</c:v>
                </c:pt>
                <c:pt idx="12811">
                  <c:v>39</c:v>
                </c:pt>
                <c:pt idx="12812">
                  <c:v>39</c:v>
                </c:pt>
                <c:pt idx="12813">
                  <c:v>39</c:v>
                </c:pt>
                <c:pt idx="12814">
                  <c:v>39</c:v>
                </c:pt>
                <c:pt idx="12815">
                  <c:v>39</c:v>
                </c:pt>
                <c:pt idx="12816">
                  <c:v>39</c:v>
                </c:pt>
                <c:pt idx="12817">
                  <c:v>39</c:v>
                </c:pt>
                <c:pt idx="12818">
                  <c:v>39</c:v>
                </c:pt>
                <c:pt idx="12819">
                  <c:v>39</c:v>
                </c:pt>
                <c:pt idx="12820">
                  <c:v>39</c:v>
                </c:pt>
                <c:pt idx="12821">
                  <c:v>39</c:v>
                </c:pt>
                <c:pt idx="12822">
                  <c:v>39</c:v>
                </c:pt>
                <c:pt idx="12823">
                  <c:v>39</c:v>
                </c:pt>
                <c:pt idx="12824">
                  <c:v>39</c:v>
                </c:pt>
                <c:pt idx="12825">
                  <c:v>38.4</c:v>
                </c:pt>
                <c:pt idx="12826">
                  <c:v>38</c:v>
                </c:pt>
                <c:pt idx="12827">
                  <c:v>38</c:v>
                </c:pt>
                <c:pt idx="12828">
                  <c:v>38</c:v>
                </c:pt>
                <c:pt idx="12829">
                  <c:v>38</c:v>
                </c:pt>
                <c:pt idx="12830">
                  <c:v>38</c:v>
                </c:pt>
                <c:pt idx="12831">
                  <c:v>37.799999999999997</c:v>
                </c:pt>
                <c:pt idx="12832">
                  <c:v>37</c:v>
                </c:pt>
                <c:pt idx="12833">
                  <c:v>37</c:v>
                </c:pt>
                <c:pt idx="12834">
                  <c:v>37</c:v>
                </c:pt>
                <c:pt idx="12835">
                  <c:v>37</c:v>
                </c:pt>
                <c:pt idx="12836">
                  <c:v>37</c:v>
                </c:pt>
                <c:pt idx="12837">
                  <c:v>37</c:v>
                </c:pt>
                <c:pt idx="12838">
                  <c:v>37.6</c:v>
                </c:pt>
                <c:pt idx="12839">
                  <c:v>38</c:v>
                </c:pt>
                <c:pt idx="12840">
                  <c:v>38</c:v>
                </c:pt>
                <c:pt idx="12841">
                  <c:v>37.4</c:v>
                </c:pt>
                <c:pt idx="12842">
                  <c:v>35.5</c:v>
                </c:pt>
                <c:pt idx="12843">
                  <c:v>33.9</c:v>
                </c:pt>
                <c:pt idx="12844">
                  <c:v>32.799999999999997</c:v>
                </c:pt>
                <c:pt idx="12845">
                  <c:v>31.1</c:v>
                </c:pt>
                <c:pt idx="12846">
                  <c:v>29.2</c:v>
                </c:pt>
                <c:pt idx="12847">
                  <c:v>27.5</c:v>
                </c:pt>
                <c:pt idx="12848">
                  <c:v>25.6</c:v>
                </c:pt>
                <c:pt idx="12849">
                  <c:v>22</c:v>
                </c:pt>
                <c:pt idx="12850">
                  <c:v>16.899999999999999</c:v>
                </c:pt>
                <c:pt idx="12851">
                  <c:v>12.3</c:v>
                </c:pt>
                <c:pt idx="12852">
                  <c:v>8.6999999999999993</c:v>
                </c:pt>
                <c:pt idx="12853">
                  <c:v>6</c:v>
                </c:pt>
                <c:pt idx="12854">
                  <c:v>6.3</c:v>
                </c:pt>
                <c:pt idx="12855">
                  <c:v>7.4</c:v>
                </c:pt>
                <c:pt idx="12856">
                  <c:v>9.6</c:v>
                </c:pt>
                <c:pt idx="12857">
                  <c:v>12.6</c:v>
                </c:pt>
                <c:pt idx="12858">
                  <c:v>15.2</c:v>
                </c:pt>
                <c:pt idx="12859">
                  <c:v>17.2</c:v>
                </c:pt>
                <c:pt idx="12860">
                  <c:v>19.2</c:v>
                </c:pt>
                <c:pt idx="12861">
                  <c:v>21</c:v>
                </c:pt>
                <c:pt idx="12862">
                  <c:v>22</c:v>
                </c:pt>
                <c:pt idx="12863">
                  <c:v>24</c:v>
                </c:pt>
                <c:pt idx="12864">
                  <c:v>25.9</c:v>
                </c:pt>
                <c:pt idx="12865">
                  <c:v>26.9</c:v>
                </c:pt>
                <c:pt idx="12866">
                  <c:v>27.8</c:v>
                </c:pt>
                <c:pt idx="12867">
                  <c:v>29.4</c:v>
                </c:pt>
                <c:pt idx="12868">
                  <c:v>30.6</c:v>
                </c:pt>
                <c:pt idx="12869">
                  <c:v>31.5</c:v>
                </c:pt>
                <c:pt idx="12870">
                  <c:v>32.4</c:v>
                </c:pt>
                <c:pt idx="12871">
                  <c:v>33.299999999999997</c:v>
                </c:pt>
                <c:pt idx="12872">
                  <c:v>34.299999999999997</c:v>
                </c:pt>
                <c:pt idx="12873">
                  <c:v>35</c:v>
                </c:pt>
                <c:pt idx="12874">
                  <c:v>35.1</c:v>
                </c:pt>
                <c:pt idx="12875">
                  <c:v>35.9</c:v>
                </c:pt>
                <c:pt idx="12876">
                  <c:v>36</c:v>
                </c:pt>
                <c:pt idx="12877">
                  <c:v>36.799999999999997</c:v>
                </c:pt>
                <c:pt idx="12878">
                  <c:v>37</c:v>
                </c:pt>
                <c:pt idx="12879">
                  <c:v>37</c:v>
                </c:pt>
                <c:pt idx="12880">
                  <c:v>37.5</c:v>
                </c:pt>
                <c:pt idx="12881">
                  <c:v>38</c:v>
                </c:pt>
                <c:pt idx="12882">
                  <c:v>38</c:v>
                </c:pt>
                <c:pt idx="12883">
                  <c:v>38</c:v>
                </c:pt>
                <c:pt idx="12884">
                  <c:v>38</c:v>
                </c:pt>
                <c:pt idx="12885">
                  <c:v>38</c:v>
                </c:pt>
                <c:pt idx="12886">
                  <c:v>38</c:v>
                </c:pt>
                <c:pt idx="12887">
                  <c:v>38</c:v>
                </c:pt>
                <c:pt idx="12888">
                  <c:v>38</c:v>
                </c:pt>
                <c:pt idx="12889">
                  <c:v>38</c:v>
                </c:pt>
                <c:pt idx="12890">
                  <c:v>38</c:v>
                </c:pt>
                <c:pt idx="12891">
                  <c:v>38.5</c:v>
                </c:pt>
                <c:pt idx="12892">
                  <c:v>39</c:v>
                </c:pt>
                <c:pt idx="12893">
                  <c:v>39</c:v>
                </c:pt>
                <c:pt idx="12894">
                  <c:v>39</c:v>
                </c:pt>
                <c:pt idx="12895">
                  <c:v>39</c:v>
                </c:pt>
                <c:pt idx="12896">
                  <c:v>39</c:v>
                </c:pt>
                <c:pt idx="12897">
                  <c:v>39</c:v>
                </c:pt>
                <c:pt idx="12898">
                  <c:v>39</c:v>
                </c:pt>
                <c:pt idx="12899">
                  <c:v>39</c:v>
                </c:pt>
                <c:pt idx="12900">
                  <c:v>39</c:v>
                </c:pt>
                <c:pt idx="12901">
                  <c:v>39</c:v>
                </c:pt>
                <c:pt idx="12902">
                  <c:v>39</c:v>
                </c:pt>
                <c:pt idx="12903">
                  <c:v>39</c:v>
                </c:pt>
                <c:pt idx="12904">
                  <c:v>39</c:v>
                </c:pt>
                <c:pt idx="12905">
                  <c:v>39</c:v>
                </c:pt>
                <c:pt idx="12906">
                  <c:v>39</c:v>
                </c:pt>
                <c:pt idx="12907">
                  <c:v>39</c:v>
                </c:pt>
                <c:pt idx="12908">
                  <c:v>39</c:v>
                </c:pt>
                <c:pt idx="12909">
                  <c:v>39.9</c:v>
                </c:pt>
                <c:pt idx="12910">
                  <c:v>40</c:v>
                </c:pt>
                <c:pt idx="12911">
                  <c:v>40</c:v>
                </c:pt>
                <c:pt idx="12912">
                  <c:v>40</c:v>
                </c:pt>
                <c:pt idx="12913">
                  <c:v>40</c:v>
                </c:pt>
                <c:pt idx="12914">
                  <c:v>40.5</c:v>
                </c:pt>
                <c:pt idx="12915">
                  <c:v>41</c:v>
                </c:pt>
                <c:pt idx="12916">
                  <c:v>41</c:v>
                </c:pt>
                <c:pt idx="12917">
                  <c:v>41</c:v>
                </c:pt>
                <c:pt idx="12918">
                  <c:v>40.6</c:v>
                </c:pt>
                <c:pt idx="12919">
                  <c:v>40</c:v>
                </c:pt>
                <c:pt idx="12920">
                  <c:v>40</c:v>
                </c:pt>
                <c:pt idx="12921">
                  <c:v>40</c:v>
                </c:pt>
                <c:pt idx="12922">
                  <c:v>39.799999999999997</c:v>
                </c:pt>
                <c:pt idx="12923">
                  <c:v>39</c:v>
                </c:pt>
                <c:pt idx="12924">
                  <c:v>39</c:v>
                </c:pt>
                <c:pt idx="12925">
                  <c:v>39</c:v>
                </c:pt>
                <c:pt idx="12926">
                  <c:v>39</c:v>
                </c:pt>
                <c:pt idx="12927">
                  <c:v>38.1</c:v>
                </c:pt>
                <c:pt idx="12928">
                  <c:v>38</c:v>
                </c:pt>
                <c:pt idx="12929">
                  <c:v>38</c:v>
                </c:pt>
                <c:pt idx="12930">
                  <c:v>37.299999999999997</c:v>
                </c:pt>
                <c:pt idx="12931">
                  <c:v>35.799999999999997</c:v>
                </c:pt>
                <c:pt idx="12932">
                  <c:v>32.9</c:v>
                </c:pt>
                <c:pt idx="12933">
                  <c:v>30</c:v>
                </c:pt>
                <c:pt idx="12934">
                  <c:v>27.6</c:v>
                </c:pt>
                <c:pt idx="12935">
                  <c:v>24.8</c:v>
                </c:pt>
                <c:pt idx="12936">
                  <c:v>21.8</c:v>
                </c:pt>
                <c:pt idx="12937">
                  <c:v>18.5</c:v>
                </c:pt>
                <c:pt idx="12938">
                  <c:v>14.8</c:v>
                </c:pt>
                <c:pt idx="12939">
                  <c:v>11.1</c:v>
                </c:pt>
                <c:pt idx="12940">
                  <c:v>7.9</c:v>
                </c:pt>
                <c:pt idx="12941">
                  <c:v>4.4000000000000004</c:v>
                </c:pt>
                <c:pt idx="12942">
                  <c:v>1.6</c:v>
                </c:pt>
                <c:pt idx="12943">
                  <c:v>0</c:v>
                </c:pt>
                <c:pt idx="12944">
                  <c:v>0</c:v>
                </c:pt>
                <c:pt idx="12945">
                  <c:v>0</c:v>
                </c:pt>
                <c:pt idx="12946">
                  <c:v>0</c:v>
                </c:pt>
                <c:pt idx="12947">
                  <c:v>0</c:v>
                </c:pt>
                <c:pt idx="12948">
                  <c:v>0</c:v>
                </c:pt>
                <c:pt idx="12949">
                  <c:v>0</c:v>
                </c:pt>
                <c:pt idx="12950">
                  <c:v>0</c:v>
                </c:pt>
                <c:pt idx="12951">
                  <c:v>0</c:v>
                </c:pt>
                <c:pt idx="12952">
                  <c:v>0</c:v>
                </c:pt>
                <c:pt idx="12953">
                  <c:v>0</c:v>
                </c:pt>
                <c:pt idx="12954">
                  <c:v>0</c:v>
                </c:pt>
                <c:pt idx="12955">
                  <c:v>0</c:v>
                </c:pt>
                <c:pt idx="12956">
                  <c:v>0</c:v>
                </c:pt>
                <c:pt idx="12957">
                  <c:v>0</c:v>
                </c:pt>
                <c:pt idx="12958">
                  <c:v>0</c:v>
                </c:pt>
                <c:pt idx="12959">
                  <c:v>0</c:v>
                </c:pt>
                <c:pt idx="12960">
                  <c:v>0</c:v>
                </c:pt>
                <c:pt idx="12961">
                  <c:v>0</c:v>
                </c:pt>
                <c:pt idx="12962">
                  <c:v>0</c:v>
                </c:pt>
                <c:pt idx="12963">
                  <c:v>0</c:v>
                </c:pt>
                <c:pt idx="12964">
                  <c:v>0</c:v>
                </c:pt>
                <c:pt idx="12965">
                  <c:v>0</c:v>
                </c:pt>
                <c:pt idx="12966">
                  <c:v>0</c:v>
                </c:pt>
                <c:pt idx="12967">
                  <c:v>0</c:v>
                </c:pt>
                <c:pt idx="12968">
                  <c:v>0</c:v>
                </c:pt>
                <c:pt idx="12969">
                  <c:v>0</c:v>
                </c:pt>
                <c:pt idx="12970">
                  <c:v>0</c:v>
                </c:pt>
                <c:pt idx="12971">
                  <c:v>0</c:v>
                </c:pt>
                <c:pt idx="12972">
                  <c:v>0</c:v>
                </c:pt>
                <c:pt idx="12973">
                  <c:v>0</c:v>
                </c:pt>
                <c:pt idx="12974">
                  <c:v>0</c:v>
                </c:pt>
                <c:pt idx="12975">
                  <c:v>0</c:v>
                </c:pt>
                <c:pt idx="12976">
                  <c:v>0</c:v>
                </c:pt>
                <c:pt idx="12977">
                  <c:v>0</c:v>
                </c:pt>
                <c:pt idx="12978">
                  <c:v>0</c:v>
                </c:pt>
                <c:pt idx="12979">
                  <c:v>0</c:v>
                </c:pt>
                <c:pt idx="12980">
                  <c:v>0</c:v>
                </c:pt>
                <c:pt idx="12981">
                  <c:v>0</c:v>
                </c:pt>
                <c:pt idx="12982">
                  <c:v>0</c:v>
                </c:pt>
                <c:pt idx="12983">
                  <c:v>0</c:v>
                </c:pt>
                <c:pt idx="12984">
                  <c:v>0</c:v>
                </c:pt>
                <c:pt idx="12985">
                  <c:v>0</c:v>
                </c:pt>
                <c:pt idx="12986">
                  <c:v>0</c:v>
                </c:pt>
                <c:pt idx="12987">
                  <c:v>0</c:v>
                </c:pt>
                <c:pt idx="12988">
                  <c:v>0</c:v>
                </c:pt>
                <c:pt idx="12989">
                  <c:v>0</c:v>
                </c:pt>
                <c:pt idx="12990">
                  <c:v>0</c:v>
                </c:pt>
                <c:pt idx="12991">
                  <c:v>0</c:v>
                </c:pt>
                <c:pt idx="12992">
                  <c:v>0</c:v>
                </c:pt>
                <c:pt idx="12993">
                  <c:v>0</c:v>
                </c:pt>
                <c:pt idx="12994">
                  <c:v>0.8</c:v>
                </c:pt>
                <c:pt idx="12995">
                  <c:v>1.8</c:v>
                </c:pt>
                <c:pt idx="12996">
                  <c:v>2</c:v>
                </c:pt>
                <c:pt idx="12997">
                  <c:v>3.4</c:v>
                </c:pt>
                <c:pt idx="12998">
                  <c:v>6</c:v>
                </c:pt>
                <c:pt idx="12999">
                  <c:v>8.4</c:v>
                </c:pt>
                <c:pt idx="13000">
                  <c:v>11.5</c:v>
                </c:pt>
                <c:pt idx="13001">
                  <c:v>14.2</c:v>
                </c:pt>
                <c:pt idx="13002">
                  <c:v>16.2</c:v>
                </c:pt>
                <c:pt idx="13003">
                  <c:v>18.100000000000001</c:v>
                </c:pt>
                <c:pt idx="13004">
                  <c:v>20</c:v>
                </c:pt>
                <c:pt idx="13005">
                  <c:v>21.9</c:v>
                </c:pt>
                <c:pt idx="13006">
                  <c:v>23.6</c:v>
                </c:pt>
                <c:pt idx="13007">
                  <c:v>25.3</c:v>
                </c:pt>
                <c:pt idx="13008">
                  <c:v>26.2</c:v>
                </c:pt>
                <c:pt idx="13009">
                  <c:v>28.2</c:v>
                </c:pt>
                <c:pt idx="13010">
                  <c:v>29.9</c:v>
                </c:pt>
                <c:pt idx="13011">
                  <c:v>30</c:v>
                </c:pt>
                <c:pt idx="13012">
                  <c:v>30.8</c:v>
                </c:pt>
                <c:pt idx="13013">
                  <c:v>31.7</c:v>
                </c:pt>
                <c:pt idx="13014">
                  <c:v>32.6</c:v>
                </c:pt>
                <c:pt idx="13015">
                  <c:v>33.5</c:v>
                </c:pt>
                <c:pt idx="13016">
                  <c:v>34</c:v>
                </c:pt>
                <c:pt idx="13017">
                  <c:v>34</c:v>
                </c:pt>
                <c:pt idx="13018">
                  <c:v>34.299999999999997</c:v>
                </c:pt>
                <c:pt idx="13019">
                  <c:v>35</c:v>
                </c:pt>
                <c:pt idx="13020">
                  <c:v>35.1</c:v>
                </c:pt>
                <c:pt idx="13021">
                  <c:v>35.9</c:v>
                </c:pt>
                <c:pt idx="13022">
                  <c:v>36</c:v>
                </c:pt>
                <c:pt idx="13023">
                  <c:v>36.799999999999997</c:v>
                </c:pt>
                <c:pt idx="13024">
                  <c:v>37</c:v>
                </c:pt>
                <c:pt idx="13025">
                  <c:v>37</c:v>
                </c:pt>
                <c:pt idx="13026">
                  <c:v>37</c:v>
                </c:pt>
                <c:pt idx="13027">
                  <c:v>37</c:v>
                </c:pt>
                <c:pt idx="13028">
                  <c:v>37.299999999999997</c:v>
                </c:pt>
                <c:pt idx="13029">
                  <c:v>38</c:v>
                </c:pt>
                <c:pt idx="13030">
                  <c:v>38</c:v>
                </c:pt>
                <c:pt idx="13031">
                  <c:v>38</c:v>
                </c:pt>
                <c:pt idx="13032">
                  <c:v>38</c:v>
                </c:pt>
                <c:pt idx="13033">
                  <c:v>38</c:v>
                </c:pt>
                <c:pt idx="13034">
                  <c:v>38</c:v>
                </c:pt>
                <c:pt idx="13035">
                  <c:v>38</c:v>
                </c:pt>
                <c:pt idx="13036">
                  <c:v>38</c:v>
                </c:pt>
                <c:pt idx="13037">
                  <c:v>37.5</c:v>
                </c:pt>
                <c:pt idx="13038">
                  <c:v>37.4</c:v>
                </c:pt>
                <c:pt idx="13039">
                  <c:v>38</c:v>
                </c:pt>
                <c:pt idx="13040">
                  <c:v>37.700000000000003</c:v>
                </c:pt>
                <c:pt idx="13041">
                  <c:v>37.1</c:v>
                </c:pt>
                <c:pt idx="13042">
                  <c:v>38</c:v>
                </c:pt>
                <c:pt idx="13043">
                  <c:v>38</c:v>
                </c:pt>
                <c:pt idx="13044">
                  <c:v>38</c:v>
                </c:pt>
                <c:pt idx="13045">
                  <c:v>38</c:v>
                </c:pt>
                <c:pt idx="13046">
                  <c:v>38</c:v>
                </c:pt>
                <c:pt idx="13047">
                  <c:v>38.6</c:v>
                </c:pt>
                <c:pt idx="13048">
                  <c:v>39</c:v>
                </c:pt>
                <c:pt idx="13049">
                  <c:v>39</c:v>
                </c:pt>
                <c:pt idx="13050">
                  <c:v>39</c:v>
                </c:pt>
                <c:pt idx="13051">
                  <c:v>39</c:v>
                </c:pt>
                <c:pt idx="13052">
                  <c:v>39</c:v>
                </c:pt>
                <c:pt idx="13053">
                  <c:v>39.1</c:v>
                </c:pt>
                <c:pt idx="13054">
                  <c:v>39.9</c:v>
                </c:pt>
                <c:pt idx="13055">
                  <c:v>40</c:v>
                </c:pt>
                <c:pt idx="13056">
                  <c:v>40</c:v>
                </c:pt>
                <c:pt idx="13057">
                  <c:v>40</c:v>
                </c:pt>
                <c:pt idx="13058">
                  <c:v>40</c:v>
                </c:pt>
                <c:pt idx="13059">
                  <c:v>40</c:v>
                </c:pt>
                <c:pt idx="13060">
                  <c:v>40</c:v>
                </c:pt>
                <c:pt idx="13061">
                  <c:v>40</c:v>
                </c:pt>
                <c:pt idx="13062">
                  <c:v>40</c:v>
                </c:pt>
                <c:pt idx="13063">
                  <c:v>40.1</c:v>
                </c:pt>
                <c:pt idx="13064">
                  <c:v>41</c:v>
                </c:pt>
                <c:pt idx="13065">
                  <c:v>41</c:v>
                </c:pt>
                <c:pt idx="13066">
                  <c:v>41</c:v>
                </c:pt>
                <c:pt idx="13067">
                  <c:v>41</c:v>
                </c:pt>
                <c:pt idx="13068">
                  <c:v>41</c:v>
                </c:pt>
                <c:pt idx="13069">
                  <c:v>41</c:v>
                </c:pt>
                <c:pt idx="13070">
                  <c:v>41</c:v>
                </c:pt>
                <c:pt idx="13071">
                  <c:v>41</c:v>
                </c:pt>
                <c:pt idx="13072">
                  <c:v>41</c:v>
                </c:pt>
                <c:pt idx="13073">
                  <c:v>41</c:v>
                </c:pt>
                <c:pt idx="13074">
                  <c:v>41</c:v>
                </c:pt>
                <c:pt idx="13075">
                  <c:v>41</c:v>
                </c:pt>
                <c:pt idx="13076">
                  <c:v>41</c:v>
                </c:pt>
                <c:pt idx="13077">
                  <c:v>41</c:v>
                </c:pt>
                <c:pt idx="13078">
                  <c:v>41.5</c:v>
                </c:pt>
                <c:pt idx="13079">
                  <c:v>41.6</c:v>
                </c:pt>
                <c:pt idx="13080">
                  <c:v>41</c:v>
                </c:pt>
                <c:pt idx="13081">
                  <c:v>41</c:v>
                </c:pt>
                <c:pt idx="13082">
                  <c:v>40.9</c:v>
                </c:pt>
                <c:pt idx="13083">
                  <c:v>40</c:v>
                </c:pt>
                <c:pt idx="13084">
                  <c:v>40</c:v>
                </c:pt>
                <c:pt idx="13085">
                  <c:v>40</c:v>
                </c:pt>
                <c:pt idx="13086">
                  <c:v>39.200000000000003</c:v>
                </c:pt>
                <c:pt idx="13087">
                  <c:v>39</c:v>
                </c:pt>
                <c:pt idx="13088">
                  <c:v>38.4</c:v>
                </c:pt>
                <c:pt idx="13089">
                  <c:v>37.5</c:v>
                </c:pt>
                <c:pt idx="13090">
                  <c:v>35.700000000000003</c:v>
                </c:pt>
                <c:pt idx="13091">
                  <c:v>31.8</c:v>
                </c:pt>
                <c:pt idx="13092">
                  <c:v>26</c:v>
                </c:pt>
                <c:pt idx="13093">
                  <c:v>22.9</c:v>
                </c:pt>
                <c:pt idx="13094">
                  <c:v>21.9</c:v>
                </c:pt>
                <c:pt idx="13095">
                  <c:v>21.1</c:v>
                </c:pt>
                <c:pt idx="13096">
                  <c:v>20.100000000000001</c:v>
                </c:pt>
                <c:pt idx="13097">
                  <c:v>16.899999999999999</c:v>
                </c:pt>
                <c:pt idx="13098">
                  <c:v>12.4</c:v>
                </c:pt>
                <c:pt idx="13099">
                  <c:v>9.8000000000000007</c:v>
                </c:pt>
                <c:pt idx="13100">
                  <c:v>9</c:v>
                </c:pt>
                <c:pt idx="13101">
                  <c:v>9.4</c:v>
                </c:pt>
                <c:pt idx="13102">
                  <c:v>10.3</c:v>
                </c:pt>
                <c:pt idx="13103">
                  <c:v>11.5</c:v>
                </c:pt>
                <c:pt idx="13104">
                  <c:v>13.2</c:v>
                </c:pt>
                <c:pt idx="13105">
                  <c:v>15.3</c:v>
                </c:pt>
                <c:pt idx="13106">
                  <c:v>17.8</c:v>
                </c:pt>
                <c:pt idx="13107">
                  <c:v>19.8</c:v>
                </c:pt>
                <c:pt idx="13108">
                  <c:v>21.5</c:v>
                </c:pt>
                <c:pt idx="13109">
                  <c:v>23.4</c:v>
                </c:pt>
                <c:pt idx="13110">
                  <c:v>24.6</c:v>
                </c:pt>
                <c:pt idx="13111">
                  <c:v>25.5</c:v>
                </c:pt>
                <c:pt idx="13112">
                  <c:v>26.9</c:v>
                </c:pt>
                <c:pt idx="13113">
                  <c:v>28.3</c:v>
                </c:pt>
                <c:pt idx="13114">
                  <c:v>29.3</c:v>
                </c:pt>
                <c:pt idx="13115">
                  <c:v>30.1</c:v>
                </c:pt>
                <c:pt idx="13116">
                  <c:v>31.1</c:v>
                </c:pt>
                <c:pt idx="13117">
                  <c:v>31.9</c:v>
                </c:pt>
                <c:pt idx="13118">
                  <c:v>32</c:v>
                </c:pt>
                <c:pt idx="13119">
                  <c:v>32.799999999999997</c:v>
                </c:pt>
                <c:pt idx="13120">
                  <c:v>33.700000000000003</c:v>
                </c:pt>
                <c:pt idx="13121">
                  <c:v>34.6</c:v>
                </c:pt>
                <c:pt idx="13122">
                  <c:v>35.5</c:v>
                </c:pt>
                <c:pt idx="13123">
                  <c:v>36.4</c:v>
                </c:pt>
                <c:pt idx="13124">
                  <c:v>37.299999999999997</c:v>
                </c:pt>
                <c:pt idx="13125">
                  <c:v>38.299999999999997</c:v>
                </c:pt>
                <c:pt idx="13126">
                  <c:v>39.299999999999997</c:v>
                </c:pt>
                <c:pt idx="13127">
                  <c:v>40</c:v>
                </c:pt>
                <c:pt idx="13128">
                  <c:v>40.200000000000003</c:v>
                </c:pt>
                <c:pt idx="13129">
                  <c:v>41</c:v>
                </c:pt>
                <c:pt idx="13130">
                  <c:v>41.1</c:v>
                </c:pt>
                <c:pt idx="13131">
                  <c:v>41.9</c:v>
                </c:pt>
                <c:pt idx="13132">
                  <c:v>41</c:v>
                </c:pt>
                <c:pt idx="13133">
                  <c:v>41</c:v>
                </c:pt>
                <c:pt idx="13134">
                  <c:v>41</c:v>
                </c:pt>
                <c:pt idx="13135">
                  <c:v>40.1</c:v>
                </c:pt>
                <c:pt idx="13136">
                  <c:v>39.200000000000003</c:v>
                </c:pt>
                <c:pt idx="13137">
                  <c:v>37.6</c:v>
                </c:pt>
                <c:pt idx="13138">
                  <c:v>35.200000000000003</c:v>
                </c:pt>
                <c:pt idx="13139">
                  <c:v>30.9</c:v>
                </c:pt>
                <c:pt idx="13140">
                  <c:v>26.3</c:v>
                </c:pt>
                <c:pt idx="13141">
                  <c:v>21.9</c:v>
                </c:pt>
                <c:pt idx="13142">
                  <c:v>17.100000000000001</c:v>
                </c:pt>
                <c:pt idx="13143">
                  <c:v>13.3</c:v>
                </c:pt>
                <c:pt idx="13144">
                  <c:v>9.9</c:v>
                </c:pt>
                <c:pt idx="13145">
                  <c:v>6</c:v>
                </c:pt>
                <c:pt idx="13146">
                  <c:v>3.5</c:v>
                </c:pt>
                <c:pt idx="13147">
                  <c:v>0.6</c:v>
                </c:pt>
                <c:pt idx="13148">
                  <c:v>0</c:v>
                </c:pt>
                <c:pt idx="13149">
                  <c:v>1.2</c:v>
                </c:pt>
                <c:pt idx="13150">
                  <c:v>3.5</c:v>
                </c:pt>
                <c:pt idx="13151">
                  <c:v>6.7</c:v>
                </c:pt>
                <c:pt idx="13152">
                  <c:v>10</c:v>
                </c:pt>
                <c:pt idx="13153">
                  <c:v>12.4</c:v>
                </c:pt>
                <c:pt idx="13154">
                  <c:v>14.5</c:v>
                </c:pt>
                <c:pt idx="13155">
                  <c:v>17</c:v>
                </c:pt>
                <c:pt idx="13156">
                  <c:v>19</c:v>
                </c:pt>
                <c:pt idx="13157">
                  <c:v>20.7</c:v>
                </c:pt>
                <c:pt idx="13158">
                  <c:v>22.6</c:v>
                </c:pt>
                <c:pt idx="13159">
                  <c:v>24.4</c:v>
                </c:pt>
                <c:pt idx="13160">
                  <c:v>25.6</c:v>
                </c:pt>
                <c:pt idx="13161">
                  <c:v>27</c:v>
                </c:pt>
                <c:pt idx="13162">
                  <c:v>28.8</c:v>
                </c:pt>
                <c:pt idx="13163">
                  <c:v>30.3</c:v>
                </c:pt>
                <c:pt idx="13164">
                  <c:v>31.2</c:v>
                </c:pt>
                <c:pt idx="13165">
                  <c:v>32.200000000000003</c:v>
                </c:pt>
                <c:pt idx="13166">
                  <c:v>33</c:v>
                </c:pt>
                <c:pt idx="13167">
                  <c:v>35</c:v>
                </c:pt>
                <c:pt idx="13168">
                  <c:v>35</c:v>
                </c:pt>
                <c:pt idx="13169">
                  <c:v>36.6</c:v>
                </c:pt>
                <c:pt idx="13170">
                  <c:v>37</c:v>
                </c:pt>
                <c:pt idx="13171">
                  <c:v>38.200000000000003</c:v>
                </c:pt>
                <c:pt idx="13172">
                  <c:v>39.5</c:v>
                </c:pt>
                <c:pt idx="13173">
                  <c:v>40.4</c:v>
                </c:pt>
                <c:pt idx="13174">
                  <c:v>41</c:v>
                </c:pt>
                <c:pt idx="13175">
                  <c:v>41.2</c:v>
                </c:pt>
                <c:pt idx="13176">
                  <c:v>42.2</c:v>
                </c:pt>
                <c:pt idx="13177">
                  <c:v>43</c:v>
                </c:pt>
                <c:pt idx="13178">
                  <c:v>43</c:v>
                </c:pt>
                <c:pt idx="13179">
                  <c:v>43</c:v>
                </c:pt>
                <c:pt idx="13180">
                  <c:v>43</c:v>
                </c:pt>
                <c:pt idx="13181">
                  <c:v>42.3</c:v>
                </c:pt>
                <c:pt idx="13182">
                  <c:v>42</c:v>
                </c:pt>
                <c:pt idx="13183">
                  <c:v>41.5</c:v>
                </c:pt>
                <c:pt idx="13184">
                  <c:v>40.6</c:v>
                </c:pt>
                <c:pt idx="13185">
                  <c:v>39</c:v>
                </c:pt>
                <c:pt idx="13186">
                  <c:v>36.200000000000003</c:v>
                </c:pt>
                <c:pt idx="13187">
                  <c:v>32.200000000000003</c:v>
                </c:pt>
                <c:pt idx="13188">
                  <c:v>27.9</c:v>
                </c:pt>
                <c:pt idx="13189">
                  <c:v>22.4</c:v>
                </c:pt>
                <c:pt idx="13190">
                  <c:v>15.6</c:v>
                </c:pt>
                <c:pt idx="13191">
                  <c:v>10.5</c:v>
                </c:pt>
                <c:pt idx="13192">
                  <c:v>5.0999999999999996</c:v>
                </c:pt>
                <c:pt idx="13193">
                  <c:v>1.1000000000000001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0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0</c:v>
                </c:pt>
                <c:pt idx="13210">
                  <c:v>0</c:v>
                </c:pt>
                <c:pt idx="13211">
                  <c:v>0</c:v>
                </c:pt>
                <c:pt idx="13212">
                  <c:v>0</c:v>
                </c:pt>
                <c:pt idx="13213">
                  <c:v>0</c:v>
                </c:pt>
                <c:pt idx="13214">
                  <c:v>0</c:v>
                </c:pt>
                <c:pt idx="13215">
                  <c:v>0</c:v>
                </c:pt>
                <c:pt idx="13216">
                  <c:v>0</c:v>
                </c:pt>
                <c:pt idx="13217">
                  <c:v>0</c:v>
                </c:pt>
                <c:pt idx="13218">
                  <c:v>0</c:v>
                </c:pt>
                <c:pt idx="13219">
                  <c:v>0</c:v>
                </c:pt>
                <c:pt idx="13220">
                  <c:v>0</c:v>
                </c:pt>
                <c:pt idx="13221">
                  <c:v>0</c:v>
                </c:pt>
                <c:pt idx="13222">
                  <c:v>0</c:v>
                </c:pt>
                <c:pt idx="13223">
                  <c:v>0</c:v>
                </c:pt>
                <c:pt idx="13224">
                  <c:v>0</c:v>
                </c:pt>
                <c:pt idx="13225">
                  <c:v>0</c:v>
                </c:pt>
                <c:pt idx="13226">
                  <c:v>0</c:v>
                </c:pt>
                <c:pt idx="13227">
                  <c:v>0</c:v>
                </c:pt>
                <c:pt idx="13228">
                  <c:v>0.9</c:v>
                </c:pt>
                <c:pt idx="13229">
                  <c:v>4</c:v>
                </c:pt>
                <c:pt idx="13230">
                  <c:v>7.3</c:v>
                </c:pt>
                <c:pt idx="13231">
                  <c:v>10.3</c:v>
                </c:pt>
                <c:pt idx="13232">
                  <c:v>12.8</c:v>
                </c:pt>
                <c:pt idx="13233">
                  <c:v>14.8</c:v>
                </c:pt>
                <c:pt idx="13234">
                  <c:v>17.3</c:v>
                </c:pt>
                <c:pt idx="13235">
                  <c:v>19.399999999999999</c:v>
                </c:pt>
                <c:pt idx="13236">
                  <c:v>21.2</c:v>
                </c:pt>
                <c:pt idx="13237">
                  <c:v>23</c:v>
                </c:pt>
                <c:pt idx="13238">
                  <c:v>24.4</c:v>
                </c:pt>
                <c:pt idx="13239">
                  <c:v>25.6</c:v>
                </c:pt>
                <c:pt idx="13240">
                  <c:v>27.3</c:v>
                </c:pt>
                <c:pt idx="13241">
                  <c:v>28.1</c:v>
                </c:pt>
                <c:pt idx="13242">
                  <c:v>29.1</c:v>
                </c:pt>
                <c:pt idx="13243">
                  <c:v>29.9</c:v>
                </c:pt>
                <c:pt idx="13244">
                  <c:v>30.9</c:v>
                </c:pt>
                <c:pt idx="13245">
                  <c:v>31</c:v>
                </c:pt>
                <c:pt idx="13246">
                  <c:v>31</c:v>
                </c:pt>
                <c:pt idx="13247">
                  <c:v>31.8</c:v>
                </c:pt>
                <c:pt idx="13248">
                  <c:v>32</c:v>
                </c:pt>
                <c:pt idx="13249">
                  <c:v>32</c:v>
                </c:pt>
                <c:pt idx="13250">
                  <c:v>31.3</c:v>
                </c:pt>
                <c:pt idx="13251">
                  <c:v>31</c:v>
                </c:pt>
                <c:pt idx="13252">
                  <c:v>30.3</c:v>
                </c:pt>
                <c:pt idx="13253">
                  <c:v>29.4</c:v>
                </c:pt>
                <c:pt idx="13254">
                  <c:v>27.5</c:v>
                </c:pt>
                <c:pt idx="13255">
                  <c:v>24.7</c:v>
                </c:pt>
                <c:pt idx="13256">
                  <c:v>21.3</c:v>
                </c:pt>
                <c:pt idx="13257">
                  <c:v>16.7</c:v>
                </c:pt>
                <c:pt idx="13258">
                  <c:v>11.3</c:v>
                </c:pt>
                <c:pt idx="13259">
                  <c:v>8</c:v>
                </c:pt>
                <c:pt idx="13260">
                  <c:v>8</c:v>
                </c:pt>
                <c:pt idx="13261">
                  <c:v>9.6999999999999993</c:v>
                </c:pt>
                <c:pt idx="13262">
                  <c:v>11.6</c:v>
                </c:pt>
                <c:pt idx="13263">
                  <c:v>13.4</c:v>
                </c:pt>
                <c:pt idx="13264">
                  <c:v>15.2</c:v>
                </c:pt>
                <c:pt idx="13265">
                  <c:v>16.5</c:v>
                </c:pt>
                <c:pt idx="13266">
                  <c:v>17.399999999999999</c:v>
                </c:pt>
                <c:pt idx="13267">
                  <c:v>18.3</c:v>
                </c:pt>
                <c:pt idx="13268">
                  <c:v>19.2</c:v>
                </c:pt>
                <c:pt idx="13269">
                  <c:v>20</c:v>
                </c:pt>
                <c:pt idx="13270">
                  <c:v>20</c:v>
                </c:pt>
                <c:pt idx="13271">
                  <c:v>20</c:v>
                </c:pt>
                <c:pt idx="13272">
                  <c:v>18.3</c:v>
                </c:pt>
                <c:pt idx="13273">
                  <c:v>17.2</c:v>
                </c:pt>
                <c:pt idx="13274">
                  <c:v>13.6</c:v>
                </c:pt>
                <c:pt idx="13275">
                  <c:v>8.9</c:v>
                </c:pt>
                <c:pt idx="13276">
                  <c:v>4.9000000000000004</c:v>
                </c:pt>
                <c:pt idx="13277">
                  <c:v>2.2000000000000002</c:v>
                </c:pt>
                <c:pt idx="13278">
                  <c:v>0.7</c:v>
                </c:pt>
                <c:pt idx="13279">
                  <c:v>0</c:v>
                </c:pt>
                <c:pt idx="13280">
                  <c:v>0</c:v>
                </c:pt>
                <c:pt idx="13281">
                  <c:v>0</c:v>
                </c:pt>
                <c:pt idx="13282">
                  <c:v>0</c:v>
                </c:pt>
                <c:pt idx="13283">
                  <c:v>0</c:v>
                </c:pt>
                <c:pt idx="13284">
                  <c:v>0</c:v>
                </c:pt>
                <c:pt idx="13285">
                  <c:v>0</c:v>
                </c:pt>
                <c:pt idx="13286">
                  <c:v>0</c:v>
                </c:pt>
                <c:pt idx="13287">
                  <c:v>0</c:v>
                </c:pt>
                <c:pt idx="13288">
                  <c:v>0</c:v>
                </c:pt>
                <c:pt idx="13289">
                  <c:v>0</c:v>
                </c:pt>
                <c:pt idx="13290">
                  <c:v>0</c:v>
                </c:pt>
                <c:pt idx="13291">
                  <c:v>0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0.7</c:v>
                </c:pt>
                <c:pt idx="13297">
                  <c:v>1.6</c:v>
                </c:pt>
                <c:pt idx="13298">
                  <c:v>2.5</c:v>
                </c:pt>
                <c:pt idx="13299">
                  <c:v>3</c:v>
                </c:pt>
                <c:pt idx="13300">
                  <c:v>3</c:v>
                </c:pt>
                <c:pt idx="13301">
                  <c:v>3.4</c:v>
                </c:pt>
                <c:pt idx="13302">
                  <c:v>5</c:v>
                </c:pt>
                <c:pt idx="13303">
                  <c:v>5</c:v>
                </c:pt>
                <c:pt idx="13304">
                  <c:v>6</c:v>
                </c:pt>
                <c:pt idx="13305">
                  <c:v>5.2</c:v>
                </c:pt>
                <c:pt idx="13306">
                  <c:v>3.4</c:v>
                </c:pt>
                <c:pt idx="13307">
                  <c:v>1</c:v>
                </c:pt>
                <c:pt idx="13308">
                  <c:v>0</c:v>
                </c:pt>
                <c:pt idx="13309">
                  <c:v>0</c:v>
                </c:pt>
                <c:pt idx="13310">
                  <c:v>0</c:v>
                </c:pt>
                <c:pt idx="13311">
                  <c:v>0</c:v>
                </c:pt>
                <c:pt idx="13312">
                  <c:v>0</c:v>
                </c:pt>
                <c:pt idx="13313">
                  <c:v>0</c:v>
                </c:pt>
                <c:pt idx="13314">
                  <c:v>0</c:v>
                </c:pt>
                <c:pt idx="13315">
                  <c:v>0</c:v>
                </c:pt>
                <c:pt idx="13316">
                  <c:v>0</c:v>
                </c:pt>
                <c:pt idx="13317">
                  <c:v>0</c:v>
                </c:pt>
                <c:pt idx="13318">
                  <c:v>0</c:v>
                </c:pt>
                <c:pt idx="13319">
                  <c:v>0</c:v>
                </c:pt>
                <c:pt idx="13320">
                  <c:v>0</c:v>
                </c:pt>
                <c:pt idx="13321">
                  <c:v>0</c:v>
                </c:pt>
                <c:pt idx="13322">
                  <c:v>0</c:v>
                </c:pt>
                <c:pt idx="13323">
                  <c:v>0</c:v>
                </c:pt>
                <c:pt idx="13324">
                  <c:v>0</c:v>
                </c:pt>
                <c:pt idx="13325">
                  <c:v>0</c:v>
                </c:pt>
                <c:pt idx="13326">
                  <c:v>0</c:v>
                </c:pt>
                <c:pt idx="13327">
                  <c:v>0</c:v>
                </c:pt>
                <c:pt idx="13328">
                  <c:v>0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0</c:v>
                </c:pt>
                <c:pt idx="13336">
                  <c:v>0</c:v>
                </c:pt>
                <c:pt idx="13337">
                  <c:v>0</c:v>
                </c:pt>
                <c:pt idx="13338">
                  <c:v>0</c:v>
                </c:pt>
                <c:pt idx="13339">
                  <c:v>0</c:v>
                </c:pt>
                <c:pt idx="13340">
                  <c:v>0</c:v>
                </c:pt>
                <c:pt idx="13341">
                  <c:v>0</c:v>
                </c:pt>
                <c:pt idx="13342">
                  <c:v>0</c:v>
                </c:pt>
                <c:pt idx="13343">
                  <c:v>0</c:v>
                </c:pt>
                <c:pt idx="13344">
                  <c:v>0</c:v>
                </c:pt>
                <c:pt idx="13345">
                  <c:v>0</c:v>
                </c:pt>
                <c:pt idx="13346">
                  <c:v>0</c:v>
                </c:pt>
                <c:pt idx="13347">
                  <c:v>0</c:v>
                </c:pt>
                <c:pt idx="13348">
                  <c:v>0</c:v>
                </c:pt>
                <c:pt idx="13349">
                  <c:v>0</c:v>
                </c:pt>
                <c:pt idx="13350">
                  <c:v>0</c:v>
                </c:pt>
                <c:pt idx="13351">
                  <c:v>0</c:v>
                </c:pt>
                <c:pt idx="13352">
                  <c:v>0</c:v>
                </c:pt>
                <c:pt idx="13353">
                  <c:v>0</c:v>
                </c:pt>
                <c:pt idx="13354">
                  <c:v>0</c:v>
                </c:pt>
                <c:pt idx="13355">
                  <c:v>0</c:v>
                </c:pt>
                <c:pt idx="13356">
                  <c:v>0</c:v>
                </c:pt>
                <c:pt idx="13357">
                  <c:v>0</c:v>
                </c:pt>
                <c:pt idx="13358">
                  <c:v>0</c:v>
                </c:pt>
                <c:pt idx="13359">
                  <c:v>0</c:v>
                </c:pt>
                <c:pt idx="13360">
                  <c:v>0</c:v>
                </c:pt>
                <c:pt idx="13361">
                  <c:v>0</c:v>
                </c:pt>
                <c:pt idx="13362">
                  <c:v>0</c:v>
                </c:pt>
                <c:pt idx="13363">
                  <c:v>0.7</c:v>
                </c:pt>
                <c:pt idx="13364">
                  <c:v>2.4</c:v>
                </c:pt>
                <c:pt idx="13365">
                  <c:v>4.2</c:v>
                </c:pt>
                <c:pt idx="13366">
                  <c:v>5</c:v>
                </c:pt>
                <c:pt idx="13367">
                  <c:v>7</c:v>
                </c:pt>
                <c:pt idx="13368">
                  <c:v>7.8</c:v>
                </c:pt>
                <c:pt idx="13369">
                  <c:v>8.8000000000000007</c:v>
                </c:pt>
                <c:pt idx="13370">
                  <c:v>9.6999999999999993</c:v>
                </c:pt>
                <c:pt idx="13371">
                  <c:v>10.6</c:v>
                </c:pt>
                <c:pt idx="13372">
                  <c:v>11.5</c:v>
                </c:pt>
                <c:pt idx="13373">
                  <c:v>12.4</c:v>
                </c:pt>
                <c:pt idx="13374">
                  <c:v>13</c:v>
                </c:pt>
                <c:pt idx="13375">
                  <c:v>13.2</c:v>
                </c:pt>
                <c:pt idx="13376">
                  <c:v>14</c:v>
                </c:pt>
                <c:pt idx="13377">
                  <c:v>14</c:v>
                </c:pt>
                <c:pt idx="13378">
                  <c:v>14</c:v>
                </c:pt>
                <c:pt idx="13379">
                  <c:v>13.2</c:v>
                </c:pt>
                <c:pt idx="13380">
                  <c:v>11.4</c:v>
                </c:pt>
                <c:pt idx="13381">
                  <c:v>9.6</c:v>
                </c:pt>
                <c:pt idx="13382">
                  <c:v>7.8</c:v>
                </c:pt>
                <c:pt idx="13383">
                  <c:v>6.5</c:v>
                </c:pt>
                <c:pt idx="13384">
                  <c:v>5.6</c:v>
                </c:pt>
                <c:pt idx="13385">
                  <c:v>5</c:v>
                </c:pt>
                <c:pt idx="13386">
                  <c:v>5.4</c:v>
                </c:pt>
                <c:pt idx="13387">
                  <c:v>7.2</c:v>
                </c:pt>
                <c:pt idx="13388">
                  <c:v>8</c:v>
                </c:pt>
                <c:pt idx="13389">
                  <c:v>8</c:v>
                </c:pt>
                <c:pt idx="13390">
                  <c:v>8</c:v>
                </c:pt>
                <c:pt idx="13391">
                  <c:v>8</c:v>
                </c:pt>
                <c:pt idx="13392">
                  <c:v>8</c:v>
                </c:pt>
                <c:pt idx="13393">
                  <c:v>8</c:v>
                </c:pt>
                <c:pt idx="13394">
                  <c:v>9</c:v>
                </c:pt>
                <c:pt idx="13395">
                  <c:v>9</c:v>
                </c:pt>
                <c:pt idx="13396">
                  <c:v>8.1</c:v>
                </c:pt>
                <c:pt idx="13397">
                  <c:v>8</c:v>
                </c:pt>
                <c:pt idx="13398">
                  <c:v>7.2</c:v>
                </c:pt>
                <c:pt idx="13399">
                  <c:v>7</c:v>
                </c:pt>
                <c:pt idx="13400">
                  <c:v>6.3</c:v>
                </c:pt>
                <c:pt idx="13401">
                  <c:v>6</c:v>
                </c:pt>
                <c:pt idx="13402">
                  <c:v>5</c:v>
                </c:pt>
                <c:pt idx="13403">
                  <c:v>3.2</c:v>
                </c:pt>
                <c:pt idx="13404">
                  <c:v>1.3</c:v>
                </c:pt>
                <c:pt idx="13405">
                  <c:v>0.4</c:v>
                </c:pt>
                <c:pt idx="13406">
                  <c:v>2.2000000000000002</c:v>
                </c:pt>
                <c:pt idx="13407">
                  <c:v>3</c:v>
                </c:pt>
                <c:pt idx="13408">
                  <c:v>4</c:v>
                </c:pt>
                <c:pt idx="13409">
                  <c:v>3.2</c:v>
                </c:pt>
                <c:pt idx="13410">
                  <c:v>3</c:v>
                </c:pt>
                <c:pt idx="13411">
                  <c:v>3</c:v>
                </c:pt>
                <c:pt idx="13412">
                  <c:v>3</c:v>
                </c:pt>
                <c:pt idx="13413">
                  <c:v>3</c:v>
                </c:pt>
                <c:pt idx="13414">
                  <c:v>3</c:v>
                </c:pt>
                <c:pt idx="13415">
                  <c:v>3</c:v>
                </c:pt>
                <c:pt idx="13416">
                  <c:v>3</c:v>
                </c:pt>
                <c:pt idx="13417">
                  <c:v>2.8</c:v>
                </c:pt>
                <c:pt idx="13418">
                  <c:v>2</c:v>
                </c:pt>
                <c:pt idx="13419">
                  <c:v>1</c:v>
                </c:pt>
                <c:pt idx="13420">
                  <c:v>1</c:v>
                </c:pt>
                <c:pt idx="13421">
                  <c:v>0.2</c:v>
                </c:pt>
                <c:pt idx="13422">
                  <c:v>0</c:v>
                </c:pt>
                <c:pt idx="13423">
                  <c:v>0</c:v>
                </c:pt>
                <c:pt idx="13424">
                  <c:v>0</c:v>
                </c:pt>
                <c:pt idx="13425">
                  <c:v>0</c:v>
                </c:pt>
                <c:pt idx="13426">
                  <c:v>0</c:v>
                </c:pt>
                <c:pt idx="13427">
                  <c:v>0</c:v>
                </c:pt>
                <c:pt idx="13428">
                  <c:v>0</c:v>
                </c:pt>
                <c:pt idx="13429">
                  <c:v>0</c:v>
                </c:pt>
                <c:pt idx="13430">
                  <c:v>0</c:v>
                </c:pt>
                <c:pt idx="13431">
                  <c:v>0</c:v>
                </c:pt>
                <c:pt idx="13432">
                  <c:v>0</c:v>
                </c:pt>
                <c:pt idx="13433">
                  <c:v>0</c:v>
                </c:pt>
                <c:pt idx="13434">
                  <c:v>0</c:v>
                </c:pt>
                <c:pt idx="13435">
                  <c:v>0</c:v>
                </c:pt>
                <c:pt idx="13436">
                  <c:v>0</c:v>
                </c:pt>
                <c:pt idx="13437">
                  <c:v>0</c:v>
                </c:pt>
                <c:pt idx="13438">
                  <c:v>0</c:v>
                </c:pt>
                <c:pt idx="13439">
                  <c:v>0</c:v>
                </c:pt>
                <c:pt idx="13440">
                  <c:v>0</c:v>
                </c:pt>
                <c:pt idx="13441">
                  <c:v>0</c:v>
                </c:pt>
                <c:pt idx="13442">
                  <c:v>0</c:v>
                </c:pt>
                <c:pt idx="13443">
                  <c:v>0</c:v>
                </c:pt>
                <c:pt idx="13444">
                  <c:v>0</c:v>
                </c:pt>
                <c:pt idx="13445">
                  <c:v>0</c:v>
                </c:pt>
                <c:pt idx="13446">
                  <c:v>0</c:v>
                </c:pt>
                <c:pt idx="13447">
                  <c:v>0</c:v>
                </c:pt>
                <c:pt idx="13448">
                  <c:v>0</c:v>
                </c:pt>
                <c:pt idx="13449">
                  <c:v>0</c:v>
                </c:pt>
                <c:pt idx="13450">
                  <c:v>0</c:v>
                </c:pt>
                <c:pt idx="13451">
                  <c:v>0.6</c:v>
                </c:pt>
                <c:pt idx="13452">
                  <c:v>0.5</c:v>
                </c:pt>
                <c:pt idx="13453">
                  <c:v>0</c:v>
                </c:pt>
                <c:pt idx="13454">
                  <c:v>0</c:v>
                </c:pt>
                <c:pt idx="13455">
                  <c:v>0</c:v>
                </c:pt>
                <c:pt idx="13456">
                  <c:v>0</c:v>
                </c:pt>
                <c:pt idx="13457">
                  <c:v>0</c:v>
                </c:pt>
                <c:pt idx="13458">
                  <c:v>0</c:v>
                </c:pt>
                <c:pt idx="13459">
                  <c:v>0</c:v>
                </c:pt>
                <c:pt idx="13460">
                  <c:v>0</c:v>
                </c:pt>
                <c:pt idx="13461">
                  <c:v>0</c:v>
                </c:pt>
                <c:pt idx="13462">
                  <c:v>0</c:v>
                </c:pt>
                <c:pt idx="13463">
                  <c:v>0</c:v>
                </c:pt>
                <c:pt idx="13464">
                  <c:v>0</c:v>
                </c:pt>
                <c:pt idx="13465">
                  <c:v>0</c:v>
                </c:pt>
                <c:pt idx="13466">
                  <c:v>0</c:v>
                </c:pt>
                <c:pt idx="13467">
                  <c:v>0</c:v>
                </c:pt>
                <c:pt idx="13468">
                  <c:v>0</c:v>
                </c:pt>
                <c:pt idx="13469">
                  <c:v>0</c:v>
                </c:pt>
                <c:pt idx="13470">
                  <c:v>0</c:v>
                </c:pt>
                <c:pt idx="13471">
                  <c:v>0</c:v>
                </c:pt>
                <c:pt idx="13472">
                  <c:v>0</c:v>
                </c:pt>
                <c:pt idx="13473">
                  <c:v>0</c:v>
                </c:pt>
                <c:pt idx="13474">
                  <c:v>0</c:v>
                </c:pt>
                <c:pt idx="13475">
                  <c:v>0</c:v>
                </c:pt>
                <c:pt idx="13476">
                  <c:v>0</c:v>
                </c:pt>
                <c:pt idx="13477">
                  <c:v>0</c:v>
                </c:pt>
                <c:pt idx="13478">
                  <c:v>0</c:v>
                </c:pt>
                <c:pt idx="13479">
                  <c:v>0</c:v>
                </c:pt>
                <c:pt idx="13480">
                  <c:v>0</c:v>
                </c:pt>
                <c:pt idx="13481">
                  <c:v>0</c:v>
                </c:pt>
                <c:pt idx="13482">
                  <c:v>0</c:v>
                </c:pt>
                <c:pt idx="13483">
                  <c:v>0</c:v>
                </c:pt>
                <c:pt idx="13484">
                  <c:v>0</c:v>
                </c:pt>
                <c:pt idx="13485">
                  <c:v>0</c:v>
                </c:pt>
                <c:pt idx="13486">
                  <c:v>0</c:v>
                </c:pt>
                <c:pt idx="13487">
                  <c:v>0</c:v>
                </c:pt>
                <c:pt idx="13488">
                  <c:v>0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0</c:v>
                </c:pt>
                <c:pt idx="13493">
                  <c:v>0</c:v>
                </c:pt>
                <c:pt idx="13494">
                  <c:v>0</c:v>
                </c:pt>
                <c:pt idx="13495">
                  <c:v>0</c:v>
                </c:pt>
                <c:pt idx="13496">
                  <c:v>0</c:v>
                </c:pt>
                <c:pt idx="13497">
                  <c:v>0</c:v>
                </c:pt>
                <c:pt idx="13498">
                  <c:v>0</c:v>
                </c:pt>
                <c:pt idx="13499">
                  <c:v>0</c:v>
                </c:pt>
                <c:pt idx="13500">
                  <c:v>0.6</c:v>
                </c:pt>
                <c:pt idx="13501">
                  <c:v>2.2999999999999998</c:v>
                </c:pt>
                <c:pt idx="13502">
                  <c:v>3</c:v>
                </c:pt>
                <c:pt idx="13503">
                  <c:v>3.1</c:v>
                </c:pt>
                <c:pt idx="13504">
                  <c:v>3.9</c:v>
                </c:pt>
                <c:pt idx="13505">
                  <c:v>3.1</c:v>
                </c:pt>
                <c:pt idx="13506">
                  <c:v>1.5</c:v>
                </c:pt>
                <c:pt idx="13507">
                  <c:v>0.3</c:v>
                </c:pt>
                <c:pt idx="13508">
                  <c:v>0</c:v>
                </c:pt>
                <c:pt idx="13509">
                  <c:v>0</c:v>
                </c:pt>
                <c:pt idx="13510">
                  <c:v>0</c:v>
                </c:pt>
                <c:pt idx="13511">
                  <c:v>0</c:v>
                </c:pt>
                <c:pt idx="13512">
                  <c:v>0</c:v>
                </c:pt>
                <c:pt idx="13513">
                  <c:v>0</c:v>
                </c:pt>
                <c:pt idx="13514">
                  <c:v>0</c:v>
                </c:pt>
                <c:pt idx="13515">
                  <c:v>0</c:v>
                </c:pt>
                <c:pt idx="13516">
                  <c:v>0</c:v>
                </c:pt>
                <c:pt idx="13517">
                  <c:v>0</c:v>
                </c:pt>
                <c:pt idx="13518">
                  <c:v>0</c:v>
                </c:pt>
                <c:pt idx="13519">
                  <c:v>0</c:v>
                </c:pt>
                <c:pt idx="13520">
                  <c:v>0</c:v>
                </c:pt>
                <c:pt idx="13521">
                  <c:v>0</c:v>
                </c:pt>
                <c:pt idx="13522">
                  <c:v>0</c:v>
                </c:pt>
                <c:pt idx="13523">
                  <c:v>0</c:v>
                </c:pt>
                <c:pt idx="13524">
                  <c:v>0</c:v>
                </c:pt>
                <c:pt idx="13525">
                  <c:v>0</c:v>
                </c:pt>
                <c:pt idx="13526">
                  <c:v>0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0</c:v>
                </c:pt>
                <c:pt idx="13536">
                  <c:v>0</c:v>
                </c:pt>
                <c:pt idx="13537">
                  <c:v>0</c:v>
                </c:pt>
                <c:pt idx="13538">
                  <c:v>0</c:v>
                </c:pt>
                <c:pt idx="13539">
                  <c:v>0</c:v>
                </c:pt>
                <c:pt idx="13540">
                  <c:v>0</c:v>
                </c:pt>
                <c:pt idx="13541">
                  <c:v>0</c:v>
                </c:pt>
                <c:pt idx="13542">
                  <c:v>0</c:v>
                </c:pt>
                <c:pt idx="13543">
                  <c:v>0</c:v>
                </c:pt>
                <c:pt idx="13544">
                  <c:v>0</c:v>
                </c:pt>
                <c:pt idx="13545">
                  <c:v>0</c:v>
                </c:pt>
                <c:pt idx="13546">
                  <c:v>0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0</c:v>
                </c:pt>
                <c:pt idx="13554">
                  <c:v>0</c:v>
                </c:pt>
                <c:pt idx="13555">
                  <c:v>0</c:v>
                </c:pt>
                <c:pt idx="13556">
                  <c:v>0</c:v>
                </c:pt>
                <c:pt idx="13557">
                  <c:v>0</c:v>
                </c:pt>
                <c:pt idx="13558">
                  <c:v>0</c:v>
                </c:pt>
                <c:pt idx="13559">
                  <c:v>0</c:v>
                </c:pt>
                <c:pt idx="13560">
                  <c:v>0</c:v>
                </c:pt>
                <c:pt idx="13561">
                  <c:v>0</c:v>
                </c:pt>
                <c:pt idx="13562">
                  <c:v>0</c:v>
                </c:pt>
                <c:pt idx="13563">
                  <c:v>0</c:v>
                </c:pt>
                <c:pt idx="13564">
                  <c:v>0</c:v>
                </c:pt>
                <c:pt idx="13565">
                  <c:v>0</c:v>
                </c:pt>
                <c:pt idx="13566">
                  <c:v>0</c:v>
                </c:pt>
                <c:pt idx="13567">
                  <c:v>0</c:v>
                </c:pt>
                <c:pt idx="13568">
                  <c:v>0</c:v>
                </c:pt>
                <c:pt idx="13569">
                  <c:v>0.4</c:v>
                </c:pt>
                <c:pt idx="13570">
                  <c:v>1.3</c:v>
                </c:pt>
                <c:pt idx="13571">
                  <c:v>2.4</c:v>
                </c:pt>
                <c:pt idx="13572">
                  <c:v>4.2</c:v>
                </c:pt>
                <c:pt idx="13573">
                  <c:v>5</c:v>
                </c:pt>
                <c:pt idx="13574">
                  <c:v>5</c:v>
                </c:pt>
                <c:pt idx="13575">
                  <c:v>5.8</c:v>
                </c:pt>
                <c:pt idx="13576">
                  <c:v>6.8</c:v>
                </c:pt>
                <c:pt idx="13577">
                  <c:v>7</c:v>
                </c:pt>
                <c:pt idx="13578">
                  <c:v>7.6</c:v>
                </c:pt>
                <c:pt idx="13579">
                  <c:v>8.5</c:v>
                </c:pt>
                <c:pt idx="13580">
                  <c:v>9.4</c:v>
                </c:pt>
                <c:pt idx="13581">
                  <c:v>10.3</c:v>
                </c:pt>
                <c:pt idx="13582">
                  <c:v>11.2</c:v>
                </c:pt>
                <c:pt idx="13583">
                  <c:v>12.2</c:v>
                </c:pt>
                <c:pt idx="13584">
                  <c:v>13</c:v>
                </c:pt>
                <c:pt idx="13585">
                  <c:v>13</c:v>
                </c:pt>
                <c:pt idx="13586">
                  <c:v>13.8</c:v>
                </c:pt>
                <c:pt idx="13587">
                  <c:v>14</c:v>
                </c:pt>
                <c:pt idx="13588">
                  <c:v>14</c:v>
                </c:pt>
                <c:pt idx="13589">
                  <c:v>14.6</c:v>
                </c:pt>
                <c:pt idx="13590">
                  <c:v>15</c:v>
                </c:pt>
                <c:pt idx="13591">
                  <c:v>15.4</c:v>
                </c:pt>
                <c:pt idx="13592">
                  <c:v>16</c:v>
                </c:pt>
                <c:pt idx="13593">
                  <c:v>16.2</c:v>
                </c:pt>
                <c:pt idx="13594">
                  <c:v>17.2</c:v>
                </c:pt>
                <c:pt idx="13595">
                  <c:v>18</c:v>
                </c:pt>
                <c:pt idx="13596">
                  <c:v>19</c:v>
                </c:pt>
                <c:pt idx="13597">
                  <c:v>19</c:v>
                </c:pt>
                <c:pt idx="13598">
                  <c:v>19</c:v>
                </c:pt>
                <c:pt idx="13599">
                  <c:v>19.7</c:v>
                </c:pt>
                <c:pt idx="13600">
                  <c:v>20</c:v>
                </c:pt>
                <c:pt idx="13601">
                  <c:v>20.5</c:v>
                </c:pt>
                <c:pt idx="13602">
                  <c:v>21</c:v>
                </c:pt>
                <c:pt idx="13603">
                  <c:v>21.3</c:v>
                </c:pt>
                <c:pt idx="13604">
                  <c:v>22</c:v>
                </c:pt>
                <c:pt idx="13605">
                  <c:v>22</c:v>
                </c:pt>
                <c:pt idx="13606">
                  <c:v>22</c:v>
                </c:pt>
                <c:pt idx="13607">
                  <c:v>22</c:v>
                </c:pt>
                <c:pt idx="13608">
                  <c:v>22</c:v>
                </c:pt>
                <c:pt idx="13609">
                  <c:v>21.2</c:v>
                </c:pt>
                <c:pt idx="13610">
                  <c:v>20.3</c:v>
                </c:pt>
                <c:pt idx="13611">
                  <c:v>20</c:v>
                </c:pt>
                <c:pt idx="13612">
                  <c:v>17.399999999999999</c:v>
                </c:pt>
                <c:pt idx="13613">
                  <c:v>13.3</c:v>
                </c:pt>
                <c:pt idx="13614">
                  <c:v>10.3</c:v>
                </c:pt>
                <c:pt idx="13615">
                  <c:v>8.6</c:v>
                </c:pt>
                <c:pt idx="13616">
                  <c:v>7.2</c:v>
                </c:pt>
                <c:pt idx="13617">
                  <c:v>8</c:v>
                </c:pt>
                <c:pt idx="13618">
                  <c:v>10</c:v>
                </c:pt>
                <c:pt idx="13619">
                  <c:v>11.7</c:v>
                </c:pt>
                <c:pt idx="13620">
                  <c:v>13.6</c:v>
                </c:pt>
                <c:pt idx="13621">
                  <c:v>16</c:v>
                </c:pt>
                <c:pt idx="13622">
                  <c:v>18.2</c:v>
                </c:pt>
                <c:pt idx="13623">
                  <c:v>19.5</c:v>
                </c:pt>
                <c:pt idx="13624">
                  <c:v>20.8</c:v>
                </c:pt>
                <c:pt idx="13625">
                  <c:v>22.7</c:v>
                </c:pt>
                <c:pt idx="13626">
                  <c:v>24.2</c:v>
                </c:pt>
                <c:pt idx="13627">
                  <c:v>25.2</c:v>
                </c:pt>
                <c:pt idx="13628">
                  <c:v>26</c:v>
                </c:pt>
                <c:pt idx="13629">
                  <c:v>27</c:v>
                </c:pt>
                <c:pt idx="13630">
                  <c:v>27.8</c:v>
                </c:pt>
                <c:pt idx="13631">
                  <c:v>28.8</c:v>
                </c:pt>
                <c:pt idx="13632">
                  <c:v>29</c:v>
                </c:pt>
                <c:pt idx="13633">
                  <c:v>29.6</c:v>
                </c:pt>
                <c:pt idx="13634">
                  <c:v>30</c:v>
                </c:pt>
                <c:pt idx="13635">
                  <c:v>30.4</c:v>
                </c:pt>
                <c:pt idx="13636">
                  <c:v>31</c:v>
                </c:pt>
                <c:pt idx="13637">
                  <c:v>30.6</c:v>
                </c:pt>
                <c:pt idx="13638">
                  <c:v>29.7</c:v>
                </c:pt>
                <c:pt idx="13639">
                  <c:v>29</c:v>
                </c:pt>
                <c:pt idx="13640">
                  <c:v>28.7</c:v>
                </c:pt>
                <c:pt idx="13641">
                  <c:v>27.3</c:v>
                </c:pt>
                <c:pt idx="13642">
                  <c:v>23.6</c:v>
                </c:pt>
                <c:pt idx="13643">
                  <c:v>21.5</c:v>
                </c:pt>
                <c:pt idx="13644">
                  <c:v>18.600000000000001</c:v>
                </c:pt>
                <c:pt idx="13645">
                  <c:v>14.5</c:v>
                </c:pt>
                <c:pt idx="13646">
                  <c:v>9.6999999999999993</c:v>
                </c:pt>
                <c:pt idx="13647">
                  <c:v>7</c:v>
                </c:pt>
                <c:pt idx="13648">
                  <c:v>6</c:v>
                </c:pt>
                <c:pt idx="13649">
                  <c:v>7.7</c:v>
                </c:pt>
                <c:pt idx="13650">
                  <c:v>9.6</c:v>
                </c:pt>
                <c:pt idx="13651">
                  <c:v>12.7</c:v>
                </c:pt>
                <c:pt idx="13652">
                  <c:v>15.2</c:v>
                </c:pt>
                <c:pt idx="13653">
                  <c:v>17.5</c:v>
                </c:pt>
                <c:pt idx="13654">
                  <c:v>19.8</c:v>
                </c:pt>
                <c:pt idx="13655">
                  <c:v>22</c:v>
                </c:pt>
                <c:pt idx="13656">
                  <c:v>24.4</c:v>
                </c:pt>
                <c:pt idx="13657">
                  <c:v>26.2</c:v>
                </c:pt>
                <c:pt idx="13658">
                  <c:v>27</c:v>
                </c:pt>
                <c:pt idx="13659">
                  <c:v>29</c:v>
                </c:pt>
                <c:pt idx="13660">
                  <c:v>29.8</c:v>
                </c:pt>
                <c:pt idx="13661">
                  <c:v>30.8</c:v>
                </c:pt>
                <c:pt idx="13662">
                  <c:v>31.8</c:v>
                </c:pt>
                <c:pt idx="13663">
                  <c:v>32.799999999999997</c:v>
                </c:pt>
                <c:pt idx="13664">
                  <c:v>33</c:v>
                </c:pt>
                <c:pt idx="13665">
                  <c:v>33.700000000000003</c:v>
                </c:pt>
                <c:pt idx="13666">
                  <c:v>34</c:v>
                </c:pt>
                <c:pt idx="13667">
                  <c:v>34.700000000000003</c:v>
                </c:pt>
                <c:pt idx="13668">
                  <c:v>35</c:v>
                </c:pt>
                <c:pt idx="13669">
                  <c:v>35.6</c:v>
                </c:pt>
                <c:pt idx="13670">
                  <c:v>36</c:v>
                </c:pt>
                <c:pt idx="13671">
                  <c:v>36.6</c:v>
                </c:pt>
                <c:pt idx="13672">
                  <c:v>37</c:v>
                </c:pt>
                <c:pt idx="13673">
                  <c:v>37.5</c:v>
                </c:pt>
                <c:pt idx="13674">
                  <c:v>38.5</c:v>
                </c:pt>
                <c:pt idx="13675">
                  <c:v>39</c:v>
                </c:pt>
                <c:pt idx="13676">
                  <c:v>39</c:v>
                </c:pt>
                <c:pt idx="13677">
                  <c:v>39.299999999999997</c:v>
                </c:pt>
                <c:pt idx="13678">
                  <c:v>40</c:v>
                </c:pt>
                <c:pt idx="13679">
                  <c:v>40</c:v>
                </c:pt>
                <c:pt idx="13680">
                  <c:v>40</c:v>
                </c:pt>
                <c:pt idx="13681">
                  <c:v>40</c:v>
                </c:pt>
                <c:pt idx="13682">
                  <c:v>38.299999999999997</c:v>
                </c:pt>
                <c:pt idx="13683">
                  <c:v>33.9</c:v>
                </c:pt>
                <c:pt idx="13684">
                  <c:v>29.6</c:v>
                </c:pt>
                <c:pt idx="13685">
                  <c:v>24.3</c:v>
                </c:pt>
                <c:pt idx="13686">
                  <c:v>18.399999999999999</c:v>
                </c:pt>
                <c:pt idx="13687">
                  <c:v>12.9</c:v>
                </c:pt>
                <c:pt idx="13688">
                  <c:v>7.9</c:v>
                </c:pt>
                <c:pt idx="13689">
                  <c:v>3.4</c:v>
                </c:pt>
                <c:pt idx="13690">
                  <c:v>0.8</c:v>
                </c:pt>
                <c:pt idx="13691">
                  <c:v>0</c:v>
                </c:pt>
                <c:pt idx="13692">
                  <c:v>0</c:v>
                </c:pt>
                <c:pt idx="13693">
                  <c:v>0</c:v>
                </c:pt>
                <c:pt idx="13694">
                  <c:v>0</c:v>
                </c:pt>
                <c:pt idx="13695">
                  <c:v>0</c:v>
                </c:pt>
                <c:pt idx="13696">
                  <c:v>0</c:v>
                </c:pt>
                <c:pt idx="13697">
                  <c:v>0</c:v>
                </c:pt>
                <c:pt idx="13698">
                  <c:v>0.4</c:v>
                </c:pt>
                <c:pt idx="13699">
                  <c:v>2.4</c:v>
                </c:pt>
                <c:pt idx="13700">
                  <c:v>5.9</c:v>
                </c:pt>
                <c:pt idx="13701">
                  <c:v>9.6999999999999993</c:v>
                </c:pt>
                <c:pt idx="13702">
                  <c:v>13</c:v>
                </c:pt>
                <c:pt idx="13703">
                  <c:v>16</c:v>
                </c:pt>
                <c:pt idx="13704">
                  <c:v>19.399999999999999</c:v>
                </c:pt>
                <c:pt idx="13705">
                  <c:v>21.6</c:v>
                </c:pt>
                <c:pt idx="13706">
                  <c:v>23.4</c:v>
                </c:pt>
                <c:pt idx="13707">
                  <c:v>25.2</c:v>
                </c:pt>
                <c:pt idx="13708">
                  <c:v>27</c:v>
                </c:pt>
                <c:pt idx="13709">
                  <c:v>28.8</c:v>
                </c:pt>
                <c:pt idx="13710">
                  <c:v>30.3</c:v>
                </c:pt>
                <c:pt idx="13711">
                  <c:v>31.4</c:v>
                </c:pt>
                <c:pt idx="13712">
                  <c:v>33.200000000000003</c:v>
                </c:pt>
                <c:pt idx="13713">
                  <c:v>34</c:v>
                </c:pt>
                <c:pt idx="13714">
                  <c:v>34.1</c:v>
                </c:pt>
                <c:pt idx="13715">
                  <c:v>35.1</c:v>
                </c:pt>
                <c:pt idx="13716">
                  <c:v>36</c:v>
                </c:pt>
                <c:pt idx="13717">
                  <c:v>36</c:v>
                </c:pt>
                <c:pt idx="13718">
                  <c:v>37</c:v>
                </c:pt>
                <c:pt idx="13719">
                  <c:v>37</c:v>
                </c:pt>
                <c:pt idx="13720">
                  <c:v>37</c:v>
                </c:pt>
                <c:pt idx="13721">
                  <c:v>37</c:v>
                </c:pt>
                <c:pt idx="13722">
                  <c:v>37.9</c:v>
                </c:pt>
                <c:pt idx="13723">
                  <c:v>38</c:v>
                </c:pt>
                <c:pt idx="13724">
                  <c:v>38</c:v>
                </c:pt>
                <c:pt idx="13725">
                  <c:v>37.299999999999997</c:v>
                </c:pt>
                <c:pt idx="13726">
                  <c:v>37</c:v>
                </c:pt>
                <c:pt idx="13727">
                  <c:v>36.5</c:v>
                </c:pt>
                <c:pt idx="13728">
                  <c:v>35.6</c:v>
                </c:pt>
                <c:pt idx="13729">
                  <c:v>35</c:v>
                </c:pt>
                <c:pt idx="13730">
                  <c:v>34.799999999999997</c:v>
                </c:pt>
                <c:pt idx="13731">
                  <c:v>33.6</c:v>
                </c:pt>
                <c:pt idx="13732">
                  <c:v>31.9</c:v>
                </c:pt>
                <c:pt idx="13733">
                  <c:v>26.9</c:v>
                </c:pt>
                <c:pt idx="13734">
                  <c:v>21.9</c:v>
                </c:pt>
                <c:pt idx="13735">
                  <c:v>19.399999999999999</c:v>
                </c:pt>
                <c:pt idx="13736">
                  <c:v>19</c:v>
                </c:pt>
                <c:pt idx="13737">
                  <c:v>19</c:v>
                </c:pt>
                <c:pt idx="13738">
                  <c:v>19.5</c:v>
                </c:pt>
                <c:pt idx="13739">
                  <c:v>19.600000000000001</c:v>
                </c:pt>
                <c:pt idx="13740">
                  <c:v>19</c:v>
                </c:pt>
                <c:pt idx="13741">
                  <c:v>18.8</c:v>
                </c:pt>
                <c:pt idx="13742">
                  <c:v>17.8</c:v>
                </c:pt>
                <c:pt idx="13743">
                  <c:v>17</c:v>
                </c:pt>
                <c:pt idx="13744">
                  <c:v>14.9</c:v>
                </c:pt>
                <c:pt idx="13745">
                  <c:v>10.8</c:v>
                </c:pt>
                <c:pt idx="13746">
                  <c:v>6.8</c:v>
                </c:pt>
                <c:pt idx="13747">
                  <c:v>4</c:v>
                </c:pt>
                <c:pt idx="13748">
                  <c:v>1.2</c:v>
                </c:pt>
                <c:pt idx="13749">
                  <c:v>0</c:v>
                </c:pt>
                <c:pt idx="13750">
                  <c:v>0</c:v>
                </c:pt>
                <c:pt idx="13751">
                  <c:v>0</c:v>
                </c:pt>
                <c:pt idx="13752">
                  <c:v>0</c:v>
                </c:pt>
                <c:pt idx="13753">
                  <c:v>0</c:v>
                </c:pt>
                <c:pt idx="13754">
                  <c:v>0</c:v>
                </c:pt>
                <c:pt idx="13755">
                  <c:v>0</c:v>
                </c:pt>
                <c:pt idx="13756">
                  <c:v>0</c:v>
                </c:pt>
                <c:pt idx="13757">
                  <c:v>0</c:v>
                </c:pt>
                <c:pt idx="13758">
                  <c:v>0</c:v>
                </c:pt>
                <c:pt idx="13759">
                  <c:v>0</c:v>
                </c:pt>
                <c:pt idx="13760">
                  <c:v>0</c:v>
                </c:pt>
                <c:pt idx="13761">
                  <c:v>0</c:v>
                </c:pt>
                <c:pt idx="13762">
                  <c:v>0</c:v>
                </c:pt>
                <c:pt idx="13763">
                  <c:v>0</c:v>
                </c:pt>
                <c:pt idx="13764">
                  <c:v>0</c:v>
                </c:pt>
                <c:pt idx="13765">
                  <c:v>0</c:v>
                </c:pt>
                <c:pt idx="13766">
                  <c:v>0</c:v>
                </c:pt>
                <c:pt idx="13767">
                  <c:v>0</c:v>
                </c:pt>
                <c:pt idx="13768">
                  <c:v>0</c:v>
                </c:pt>
                <c:pt idx="13769">
                  <c:v>0</c:v>
                </c:pt>
                <c:pt idx="13770">
                  <c:v>0</c:v>
                </c:pt>
                <c:pt idx="13771">
                  <c:v>0</c:v>
                </c:pt>
                <c:pt idx="13772">
                  <c:v>0</c:v>
                </c:pt>
                <c:pt idx="13773">
                  <c:v>0</c:v>
                </c:pt>
                <c:pt idx="13774">
                  <c:v>0</c:v>
                </c:pt>
                <c:pt idx="13775">
                  <c:v>0</c:v>
                </c:pt>
                <c:pt idx="13776">
                  <c:v>0</c:v>
                </c:pt>
                <c:pt idx="13777">
                  <c:v>0</c:v>
                </c:pt>
                <c:pt idx="13778">
                  <c:v>0</c:v>
                </c:pt>
                <c:pt idx="13779">
                  <c:v>0</c:v>
                </c:pt>
                <c:pt idx="13780">
                  <c:v>0</c:v>
                </c:pt>
                <c:pt idx="13781">
                  <c:v>0</c:v>
                </c:pt>
                <c:pt idx="13782">
                  <c:v>0</c:v>
                </c:pt>
                <c:pt idx="13783">
                  <c:v>0</c:v>
                </c:pt>
                <c:pt idx="13784">
                  <c:v>0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0</c:v>
                </c:pt>
                <c:pt idx="13789">
                  <c:v>0</c:v>
                </c:pt>
                <c:pt idx="13790">
                  <c:v>0</c:v>
                </c:pt>
                <c:pt idx="13791">
                  <c:v>0</c:v>
                </c:pt>
                <c:pt idx="13792">
                  <c:v>0</c:v>
                </c:pt>
                <c:pt idx="13793">
                  <c:v>0</c:v>
                </c:pt>
                <c:pt idx="13794">
                  <c:v>0</c:v>
                </c:pt>
                <c:pt idx="13795">
                  <c:v>0</c:v>
                </c:pt>
                <c:pt idx="13796">
                  <c:v>0</c:v>
                </c:pt>
                <c:pt idx="13797">
                  <c:v>0</c:v>
                </c:pt>
                <c:pt idx="13798">
                  <c:v>0</c:v>
                </c:pt>
                <c:pt idx="13799">
                  <c:v>0</c:v>
                </c:pt>
                <c:pt idx="13800">
                  <c:v>0</c:v>
                </c:pt>
                <c:pt idx="13801">
                  <c:v>0</c:v>
                </c:pt>
                <c:pt idx="13802">
                  <c:v>0</c:v>
                </c:pt>
                <c:pt idx="13803">
                  <c:v>0</c:v>
                </c:pt>
                <c:pt idx="13804">
                  <c:v>0</c:v>
                </c:pt>
                <c:pt idx="13805">
                  <c:v>0</c:v>
                </c:pt>
                <c:pt idx="13806">
                  <c:v>0</c:v>
                </c:pt>
                <c:pt idx="13807">
                  <c:v>0</c:v>
                </c:pt>
                <c:pt idx="13808">
                  <c:v>0</c:v>
                </c:pt>
                <c:pt idx="13809">
                  <c:v>0</c:v>
                </c:pt>
                <c:pt idx="13810">
                  <c:v>0</c:v>
                </c:pt>
                <c:pt idx="13811">
                  <c:v>0</c:v>
                </c:pt>
                <c:pt idx="13812">
                  <c:v>0.9</c:v>
                </c:pt>
                <c:pt idx="13813">
                  <c:v>2.9</c:v>
                </c:pt>
                <c:pt idx="13814">
                  <c:v>6</c:v>
                </c:pt>
                <c:pt idx="13815">
                  <c:v>9.6</c:v>
                </c:pt>
                <c:pt idx="13816">
                  <c:v>14.3</c:v>
                </c:pt>
                <c:pt idx="13817">
                  <c:v>16.8</c:v>
                </c:pt>
                <c:pt idx="13818">
                  <c:v>18.8</c:v>
                </c:pt>
                <c:pt idx="13819">
                  <c:v>21.3</c:v>
                </c:pt>
                <c:pt idx="13820">
                  <c:v>23.4</c:v>
                </c:pt>
                <c:pt idx="13821">
                  <c:v>25.8</c:v>
                </c:pt>
                <c:pt idx="13822">
                  <c:v>27.5</c:v>
                </c:pt>
                <c:pt idx="13823">
                  <c:v>28.4</c:v>
                </c:pt>
                <c:pt idx="13824">
                  <c:v>29.6</c:v>
                </c:pt>
                <c:pt idx="13825">
                  <c:v>31.3</c:v>
                </c:pt>
                <c:pt idx="13826">
                  <c:v>32.1</c:v>
                </c:pt>
                <c:pt idx="13827">
                  <c:v>33.1</c:v>
                </c:pt>
                <c:pt idx="13828">
                  <c:v>33.9</c:v>
                </c:pt>
                <c:pt idx="13829">
                  <c:v>34.9</c:v>
                </c:pt>
                <c:pt idx="13830">
                  <c:v>35</c:v>
                </c:pt>
                <c:pt idx="13831">
                  <c:v>35</c:v>
                </c:pt>
                <c:pt idx="13832">
                  <c:v>35.6</c:v>
                </c:pt>
                <c:pt idx="13833">
                  <c:v>36</c:v>
                </c:pt>
                <c:pt idx="13834">
                  <c:v>36</c:v>
                </c:pt>
                <c:pt idx="13835">
                  <c:v>36.5</c:v>
                </c:pt>
                <c:pt idx="13836">
                  <c:v>37</c:v>
                </c:pt>
                <c:pt idx="13837">
                  <c:v>37</c:v>
                </c:pt>
                <c:pt idx="13838">
                  <c:v>37</c:v>
                </c:pt>
                <c:pt idx="13839">
                  <c:v>37</c:v>
                </c:pt>
                <c:pt idx="13840">
                  <c:v>37</c:v>
                </c:pt>
                <c:pt idx="13841">
                  <c:v>37</c:v>
                </c:pt>
                <c:pt idx="13842">
                  <c:v>37</c:v>
                </c:pt>
                <c:pt idx="13843">
                  <c:v>37</c:v>
                </c:pt>
                <c:pt idx="13844">
                  <c:v>37.200000000000003</c:v>
                </c:pt>
                <c:pt idx="13845">
                  <c:v>38</c:v>
                </c:pt>
                <c:pt idx="13846">
                  <c:v>38</c:v>
                </c:pt>
                <c:pt idx="13847">
                  <c:v>38</c:v>
                </c:pt>
                <c:pt idx="13848">
                  <c:v>38</c:v>
                </c:pt>
                <c:pt idx="13849">
                  <c:v>38.799999999999997</c:v>
                </c:pt>
                <c:pt idx="13850">
                  <c:v>39</c:v>
                </c:pt>
                <c:pt idx="13851">
                  <c:v>38.4</c:v>
                </c:pt>
                <c:pt idx="13852">
                  <c:v>38</c:v>
                </c:pt>
                <c:pt idx="13853">
                  <c:v>38</c:v>
                </c:pt>
                <c:pt idx="13854">
                  <c:v>38.299999999999997</c:v>
                </c:pt>
                <c:pt idx="13855">
                  <c:v>39</c:v>
                </c:pt>
                <c:pt idx="13856">
                  <c:v>39</c:v>
                </c:pt>
                <c:pt idx="13857">
                  <c:v>39</c:v>
                </c:pt>
                <c:pt idx="13858">
                  <c:v>39</c:v>
                </c:pt>
                <c:pt idx="13859">
                  <c:v>39</c:v>
                </c:pt>
                <c:pt idx="13860">
                  <c:v>38.200000000000003</c:v>
                </c:pt>
                <c:pt idx="13861">
                  <c:v>38.700000000000003</c:v>
                </c:pt>
                <c:pt idx="13862">
                  <c:v>39</c:v>
                </c:pt>
                <c:pt idx="13863">
                  <c:v>39</c:v>
                </c:pt>
                <c:pt idx="13864">
                  <c:v>39</c:v>
                </c:pt>
                <c:pt idx="13865">
                  <c:v>39</c:v>
                </c:pt>
                <c:pt idx="13866">
                  <c:v>39.299999999999997</c:v>
                </c:pt>
                <c:pt idx="13867">
                  <c:v>40</c:v>
                </c:pt>
                <c:pt idx="13868">
                  <c:v>40</c:v>
                </c:pt>
                <c:pt idx="13869">
                  <c:v>40</c:v>
                </c:pt>
                <c:pt idx="13870">
                  <c:v>40</c:v>
                </c:pt>
                <c:pt idx="13871">
                  <c:v>40</c:v>
                </c:pt>
                <c:pt idx="13872">
                  <c:v>40</c:v>
                </c:pt>
                <c:pt idx="13873">
                  <c:v>40</c:v>
                </c:pt>
                <c:pt idx="13874">
                  <c:v>40</c:v>
                </c:pt>
                <c:pt idx="13875">
                  <c:v>39.6</c:v>
                </c:pt>
                <c:pt idx="13876">
                  <c:v>39</c:v>
                </c:pt>
                <c:pt idx="13877">
                  <c:v>39</c:v>
                </c:pt>
                <c:pt idx="13878">
                  <c:v>39</c:v>
                </c:pt>
                <c:pt idx="13879">
                  <c:v>39</c:v>
                </c:pt>
                <c:pt idx="13880">
                  <c:v>39</c:v>
                </c:pt>
                <c:pt idx="13881">
                  <c:v>38.1</c:v>
                </c:pt>
                <c:pt idx="13882">
                  <c:v>38.799999999999997</c:v>
                </c:pt>
                <c:pt idx="13883">
                  <c:v>39</c:v>
                </c:pt>
                <c:pt idx="13884">
                  <c:v>38.4</c:v>
                </c:pt>
                <c:pt idx="13885">
                  <c:v>38.5</c:v>
                </c:pt>
                <c:pt idx="13886">
                  <c:v>39</c:v>
                </c:pt>
                <c:pt idx="13887">
                  <c:v>39</c:v>
                </c:pt>
                <c:pt idx="13888">
                  <c:v>39</c:v>
                </c:pt>
                <c:pt idx="13889">
                  <c:v>39</c:v>
                </c:pt>
                <c:pt idx="13890">
                  <c:v>39</c:v>
                </c:pt>
                <c:pt idx="13891">
                  <c:v>39</c:v>
                </c:pt>
                <c:pt idx="13892">
                  <c:v>39</c:v>
                </c:pt>
                <c:pt idx="13893">
                  <c:v>39</c:v>
                </c:pt>
                <c:pt idx="13894">
                  <c:v>39</c:v>
                </c:pt>
                <c:pt idx="13895">
                  <c:v>39.6</c:v>
                </c:pt>
                <c:pt idx="13896">
                  <c:v>40</c:v>
                </c:pt>
                <c:pt idx="13897">
                  <c:v>40</c:v>
                </c:pt>
                <c:pt idx="13898">
                  <c:v>40</c:v>
                </c:pt>
                <c:pt idx="13899">
                  <c:v>40</c:v>
                </c:pt>
                <c:pt idx="13900">
                  <c:v>40</c:v>
                </c:pt>
                <c:pt idx="13901">
                  <c:v>40</c:v>
                </c:pt>
                <c:pt idx="13902">
                  <c:v>40</c:v>
                </c:pt>
                <c:pt idx="13903">
                  <c:v>40</c:v>
                </c:pt>
                <c:pt idx="13904">
                  <c:v>40</c:v>
                </c:pt>
                <c:pt idx="13905">
                  <c:v>40</c:v>
                </c:pt>
                <c:pt idx="13906">
                  <c:v>39.4</c:v>
                </c:pt>
                <c:pt idx="13907">
                  <c:v>35.9</c:v>
                </c:pt>
                <c:pt idx="13908">
                  <c:v>30.4</c:v>
                </c:pt>
                <c:pt idx="13909">
                  <c:v>25.4</c:v>
                </c:pt>
                <c:pt idx="13910">
                  <c:v>20.2</c:v>
                </c:pt>
                <c:pt idx="13911">
                  <c:v>14.4</c:v>
                </c:pt>
                <c:pt idx="13912">
                  <c:v>9.5</c:v>
                </c:pt>
                <c:pt idx="13913">
                  <c:v>5.3</c:v>
                </c:pt>
                <c:pt idx="13914">
                  <c:v>0.4</c:v>
                </c:pt>
                <c:pt idx="13915">
                  <c:v>0</c:v>
                </c:pt>
                <c:pt idx="13916">
                  <c:v>0</c:v>
                </c:pt>
                <c:pt idx="13917">
                  <c:v>0</c:v>
                </c:pt>
                <c:pt idx="13918">
                  <c:v>0</c:v>
                </c:pt>
                <c:pt idx="13919">
                  <c:v>0</c:v>
                </c:pt>
                <c:pt idx="13920">
                  <c:v>0</c:v>
                </c:pt>
                <c:pt idx="13921">
                  <c:v>0</c:v>
                </c:pt>
                <c:pt idx="13922">
                  <c:v>0</c:v>
                </c:pt>
                <c:pt idx="13923">
                  <c:v>0</c:v>
                </c:pt>
                <c:pt idx="13924">
                  <c:v>0</c:v>
                </c:pt>
                <c:pt idx="13925">
                  <c:v>0</c:v>
                </c:pt>
                <c:pt idx="13926">
                  <c:v>0</c:v>
                </c:pt>
                <c:pt idx="13927">
                  <c:v>0</c:v>
                </c:pt>
                <c:pt idx="13928">
                  <c:v>0</c:v>
                </c:pt>
                <c:pt idx="13929">
                  <c:v>0</c:v>
                </c:pt>
                <c:pt idx="13930">
                  <c:v>0</c:v>
                </c:pt>
                <c:pt idx="13931">
                  <c:v>0</c:v>
                </c:pt>
                <c:pt idx="13932">
                  <c:v>0</c:v>
                </c:pt>
                <c:pt idx="13933">
                  <c:v>0</c:v>
                </c:pt>
                <c:pt idx="13934">
                  <c:v>0</c:v>
                </c:pt>
                <c:pt idx="13935">
                  <c:v>0</c:v>
                </c:pt>
                <c:pt idx="13936">
                  <c:v>0</c:v>
                </c:pt>
                <c:pt idx="13937">
                  <c:v>0</c:v>
                </c:pt>
                <c:pt idx="13938">
                  <c:v>0</c:v>
                </c:pt>
                <c:pt idx="13939">
                  <c:v>0</c:v>
                </c:pt>
                <c:pt idx="13940">
                  <c:v>0</c:v>
                </c:pt>
                <c:pt idx="13941">
                  <c:v>0</c:v>
                </c:pt>
                <c:pt idx="13942">
                  <c:v>0</c:v>
                </c:pt>
                <c:pt idx="13943">
                  <c:v>0</c:v>
                </c:pt>
                <c:pt idx="13944">
                  <c:v>0</c:v>
                </c:pt>
                <c:pt idx="13945">
                  <c:v>0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0</c:v>
                </c:pt>
                <c:pt idx="13955">
                  <c:v>0</c:v>
                </c:pt>
                <c:pt idx="13956">
                  <c:v>0</c:v>
                </c:pt>
                <c:pt idx="13957">
                  <c:v>0</c:v>
                </c:pt>
                <c:pt idx="13958">
                  <c:v>0</c:v>
                </c:pt>
                <c:pt idx="13959">
                  <c:v>0</c:v>
                </c:pt>
                <c:pt idx="13960">
                  <c:v>0</c:v>
                </c:pt>
                <c:pt idx="13961">
                  <c:v>0</c:v>
                </c:pt>
                <c:pt idx="13962">
                  <c:v>0</c:v>
                </c:pt>
                <c:pt idx="13963">
                  <c:v>0</c:v>
                </c:pt>
                <c:pt idx="13964">
                  <c:v>0</c:v>
                </c:pt>
                <c:pt idx="13965">
                  <c:v>0</c:v>
                </c:pt>
                <c:pt idx="13966">
                  <c:v>0</c:v>
                </c:pt>
                <c:pt idx="13967">
                  <c:v>0</c:v>
                </c:pt>
                <c:pt idx="13968">
                  <c:v>0</c:v>
                </c:pt>
                <c:pt idx="13969">
                  <c:v>0</c:v>
                </c:pt>
                <c:pt idx="13970">
                  <c:v>0</c:v>
                </c:pt>
                <c:pt idx="13971">
                  <c:v>0</c:v>
                </c:pt>
                <c:pt idx="13972">
                  <c:v>0</c:v>
                </c:pt>
                <c:pt idx="13973">
                  <c:v>0</c:v>
                </c:pt>
                <c:pt idx="13974">
                  <c:v>0</c:v>
                </c:pt>
                <c:pt idx="13975">
                  <c:v>0</c:v>
                </c:pt>
                <c:pt idx="13976">
                  <c:v>0</c:v>
                </c:pt>
                <c:pt idx="13977">
                  <c:v>0</c:v>
                </c:pt>
                <c:pt idx="13978">
                  <c:v>0</c:v>
                </c:pt>
                <c:pt idx="13979">
                  <c:v>0</c:v>
                </c:pt>
                <c:pt idx="13980">
                  <c:v>0</c:v>
                </c:pt>
                <c:pt idx="13981">
                  <c:v>0</c:v>
                </c:pt>
                <c:pt idx="13982">
                  <c:v>0</c:v>
                </c:pt>
                <c:pt idx="13983">
                  <c:v>0</c:v>
                </c:pt>
                <c:pt idx="13984">
                  <c:v>0</c:v>
                </c:pt>
                <c:pt idx="13985">
                  <c:v>0</c:v>
                </c:pt>
                <c:pt idx="13986">
                  <c:v>0</c:v>
                </c:pt>
                <c:pt idx="13987">
                  <c:v>0</c:v>
                </c:pt>
                <c:pt idx="13988">
                  <c:v>0</c:v>
                </c:pt>
                <c:pt idx="13989">
                  <c:v>0.3</c:v>
                </c:pt>
                <c:pt idx="13990">
                  <c:v>1.7</c:v>
                </c:pt>
                <c:pt idx="13991">
                  <c:v>4.7</c:v>
                </c:pt>
                <c:pt idx="13992">
                  <c:v>8.1</c:v>
                </c:pt>
                <c:pt idx="13993">
                  <c:v>12</c:v>
                </c:pt>
                <c:pt idx="13994">
                  <c:v>15.4</c:v>
                </c:pt>
                <c:pt idx="13995">
                  <c:v>17.600000000000001</c:v>
                </c:pt>
                <c:pt idx="13996">
                  <c:v>20</c:v>
                </c:pt>
                <c:pt idx="13997">
                  <c:v>22.2</c:v>
                </c:pt>
                <c:pt idx="13998">
                  <c:v>24.5</c:v>
                </c:pt>
                <c:pt idx="13999">
                  <c:v>26.8</c:v>
                </c:pt>
                <c:pt idx="14000">
                  <c:v>28.3</c:v>
                </c:pt>
                <c:pt idx="14001">
                  <c:v>29.4</c:v>
                </c:pt>
                <c:pt idx="14002">
                  <c:v>31.2</c:v>
                </c:pt>
                <c:pt idx="14003">
                  <c:v>32</c:v>
                </c:pt>
                <c:pt idx="14004">
                  <c:v>33</c:v>
                </c:pt>
                <c:pt idx="14005">
                  <c:v>33.799999999999997</c:v>
                </c:pt>
                <c:pt idx="14006">
                  <c:v>34</c:v>
                </c:pt>
                <c:pt idx="14007">
                  <c:v>34</c:v>
                </c:pt>
                <c:pt idx="14008">
                  <c:v>34.6</c:v>
                </c:pt>
                <c:pt idx="14009">
                  <c:v>35</c:v>
                </c:pt>
                <c:pt idx="14010">
                  <c:v>35.4</c:v>
                </c:pt>
                <c:pt idx="14011">
                  <c:v>36</c:v>
                </c:pt>
                <c:pt idx="14012">
                  <c:v>36.200000000000003</c:v>
                </c:pt>
                <c:pt idx="14013">
                  <c:v>37</c:v>
                </c:pt>
                <c:pt idx="14014">
                  <c:v>37</c:v>
                </c:pt>
                <c:pt idx="14015">
                  <c:v>37</c:v>
                </c:pt>
                <c:pt idx="14016">
                  <c:v>36.200000000000003</c:v>
                </c:pt>
                <c:pt idx="14017">
                  <c:v>36</c:v>
                </c:pt>
                <c:pt idx="14018">
                  <c:v>36</c:v>
                </c:pt>
                <c:pt idx="14019">
                  <c:v>36</c:v>
                </c:pt>
                <c:pt idx="14020">
                  <c:v>36</c:v>
                </c:pt>
                <c:pt idx="14021">
                  <c:v>36</c:v>
                </c:pt>
                <c:pt idx="14022">
                  <c:v>36</c:v>
                </c:pt>
                <c:pt idx="14023">
                  <c:v>36</c:v>
                </c:pt>
                <c:pt idx="14024">
                  <c:v>36</c:v>
                </c:pt>
                <c:pt idx="14025">
                  <c:v>36</c:v>
                </c:pt>
                <c:pt idx="14026">
                  <c:v>36</c:v>
                </c:pt>
                <c:pt idx="14027">
                  <c:v>37</c:v>
                </c:pt>
                <c:pt idx="14028">
                  <c:v>37</c:v>
                </c:pt>
                <c:pt idx="14029">
                  <c:v>37.9</c:v>
                </c:pt>
                <c:pt idx="14030">
                  <c:v>38</c:v>
                </c:pt>
                <c:pt idx="14031">
                  <c:v>38.700000000000003</c:v>
                </c:pt>
                <c:pt idx="14032">
                  <c:v>39</c:v>
                </c:pt>
                <c:pt idx="14033">
                  <c:v>39</c:v>
                </c:pt>
                <c:pt idx="14034">
                  <c:v>39</c:v>
                </c:pt>
                <c:pt idx="14035">
                  <c:v>39</c:v>
                </c:pt>
                <c:pt idx="14036">
                  <c:v>39</c:v>
                </c:pt>
                <c:pt idx="14037">
                  <c:v>39</c:v>
                </c:pt>
                <c:pt idx="14038">
                  <c:v>39</c:v>
                </c:pt>
                <c:pt idx="14039">
                  <c:v>39</c:v>
                </c:pt>
                <c:pt idx="14040">
                  <c:v>39</c:v>
                </c:pt>
                <c:pt idx="14041">
                  <c:v>39.1</c:v>
                </c:pt>
                <c:pt idx="14042">
                  <c:v>40</c:v>
                </c:pt>
                <c:pt idx="14043">
                  <c:v>40</c:v>
                </c:pt>
                <c:pt idx="14044">
                  <c:v>40</c:v>
                </c:pt>
                <c:pt idx="14045">
                  <c:v>40</c:v>
                </c:pt>
                <c:pt idx="14046">
                  <c:v>40</c:v>
                </c:pt>
                <c:pt idx="14047">
                  <c:v>40</c:v>
                </c:pt>
                <c:pt idx="14048">
                  <c:v>40</c:v>
                </c:pt>
                <c:pt idx="14049">
                  <c:v>40</c:v>
                </c:pt>
                <c:pt idx="14050">
                  <c:v>40</c:v>
                </c:pt>
                <c:pt idx="14051">
                  <c:v>40</c:v>
                </c:pt>
                <c:pt idx="14052">
                  <c:v>40</c:v>
                </c:pt>
                <c:pt idx="14053">
                  <c:v>40</c:v>
                </c:pt>
                <c:pt idx="14054">
                  <c:v>40</c:v>
                </c:pt>
                <c:pt idx="14055">
                  <c:v>40</c:v>
                </c:pt>
                <c:pt idx="14056">
                  <c:v>40</c:v>
                </c:pt>
                <c:pt idx="14057">
                  <c:v>40</c:v>
                </c:pt>
                <c:pt idx="14058">
                  <c:v>39.200000000000003</c:v>
                </c:pt>
                <c:pt idx="14059">
                  <c:v>39</c:v>
                </c:pt>
                <c:pt idx="14060">
                  <c:v>39</c:v>
                </c:pt>
                <c:pt idx="14061">
                  <c:v>38.5</c:v>
                </c:pt>
                <c:pt idx="14062">
                  <c:v>37.6</c:v>
                </c:pt>
                <c:pt idx="14063">
                  <c:v>36.700000000000003</c:v>
                </c:pt>
                <c:pt idx="14064">
                  <c:v>35.299999999999997</c:v>
                </c:pt>
                <c:pt idx="14065">
                  <c:v>32.6</c:v>
                </c:pt>
                <c:pt idx="14066">
                  <c:v>30.9</c:v>
                </c:pt>
                <c:pt idx="14067">
                  <c:v>28</c:v>
                </c:pt>
                <c:pt idx="14068">
                  <c:v>26.3</c:v>
                </c:pt>
                <c:pt idx="14069">
                  <c:v>26</c:v>
                </c:pt>
                <c:pt idx="14070">
                  <c:v>25.3</c:v>
                </c:pt>
                <c:pt idx="14071">
                  <c:v>23.8</c:v>
                </c:pt>
                <c:pt idx="14072">
                  <c:v>22.5</c:v>
                </c:pt>
                <c:pt idx="14073">
                  <c:v>22</c:v>
                </c:pt>
                <c:pt idx="14074">
                  <c:v>21.7</c:v>
                </c:pt>
                <c:pt idx="14075">
                  <c:v>21</c:v>
                </c:pt>
                <c:pt idx="14076">
                  <c:v>21</c:v>
                </c:pt>
                <c:pt idx="14077">
                  <c:v>21</c:v>
                </c:pt>
                <c:pt idx="14078">
                  <c:v>22</c:v>
                </c:pt>
                <c:pt idx="14079">
                  <c:v>22</c:v>
                </c:pt>
                <c:pt idx="14080">
                  <c:v>22.8</c:v>
                </c:pt>
                <c:pt idx="14081">
                  <c:v>24.4</c:v>
                </c:pt>
                <c:pt idx="14082">
                  <c:v>25.6</c:v>
                </c:pt>
                <c:pt idx="14083">
                  <c:v>27</c:v>
                </c:pt>
                <c:pt idx="14084">
                  <c:v>28.4</c:v>
                </c:pt>
                <c:pt idx="14085">
                  <c:v>29.3</c:v>
                </c:pt>
                <c:pt idx="14086">
                  <c:v>30.2</c:v>
                </c:pt>
                <c:pt idx="14087">
                  <c:v>31.2</c:v>
                </c:pt>
                <c:pt idx="14088">
                  <c:v>32</c:v>
                </c:pt>
                <c:pt idx="14089">
                  <c:v>33</c:v>
                </c:pt>
                <c:pt idx="14090">
                  <c:v>33.799999999999997</c:v>
                </c:pt>
                <c:pt idx="14091">
                  <c:v>34.799999999999997</c:v>
                </c:pt>
                <c:pt idx="14092">
                  <c:v>35</c:v>
                </c:pt>
                <c:pt idx="14093">
                  <c:v>35.6</c:v>
                </c:pt>
                <c:pt idx="14094">
                  <c:v>36</c:v>
                </c:pt>
                <c:pt idx="14095">
                  <c:v>36.4</c:v>
                </c:pt>
                <c:pt idx="14096">
                  <c:v>37</c:v>
                </c:pt>
                <c:pt idx="14097">
                  <c:v>37.200000000000003</c:v>
                </c:pt>
                <c:pt idx="14098">
                  <c:v>38</c:v>
                </c:pt>
                <c:pt idx="14099">
                  <c:v>38</c:v>
                </c:pt>
                <c:pt idx="14100">
                  <c:v>39</c:v>
                </c:pt>
                <c:pt idx="14101">
                  <c:v>39</c:v>
                </c:pt>
                <c:pt idx="14102">
                  <c:v>39</c:v>
                </c:pt>
                <c:pt idx="14103">
                  <c:v>39.700000000000003</c:v>
                </c:pt>
                <c:pt idx="14104">
                  <c:v>40</c:v>
                </c:pt>
                <c:pt idx="14105">
                  <c:v>40</c:v>
                </c:pt>
                <c:pt idx="14106">
                  <c:v>40.4</c:v>
                </c:pt>
                <c:pt idx="14107">
                  <c:v>41</c:v>
                </c:pt>
                <c:pt idx="14108">
                  <c:v>41</c:v>
                </c:pt>
                <c:pt idx="14109">
                  <c:v>41.2</c:v>
                </c:pt>
                <c:pt idx="14110">
                  <c:v>42</c:v>
                </c:pt>
                <c:pt idx="14111">
                  <c:v>42</c:v>
                </c:pt>
                <c:pt idx="14112">
                  <c:v>42</c:v>
                </c:pt>
                <c:pt idx="14113">
                  <c:v>42</c:v>
                </c:pt>
                <c:pt idx="14114">
                  <c:v>42</c:v>
                </c:pt>
                <c:pt idx="14115">
                  <c:v>42</c:v>
                </c:pt>
                <c:pt idx="14116">
                  <c:v>42</c:v>
                </c:pt>
                <c:pt idx="14117">
                  <c:v>41.6</c:v>
                </c:pt>
                <c:pt idx="14118">
                  <c:v>41</c:v>
                </c:pt>
                <c:pt idx="14119">
                  <c:v>41</c:v>
                </c:pt>
                <c:pt idx="14120">
                  <c:v>41</c:v>
                </c:pt>
                <c:pt idx="14121">
                  <c:v>41</c:v>
                </c:pt>
                <c:pt idx="14122">
                  <c:v>41</c:v>
                </c:pt>
                <c:pt idx="14123">
                  <c:v>41</c:v>
                </c:pt>
                <c:pt idx="14124">
                  <c:v>40.9</c:v>
                </c:pt>
                <c:pt idx="14125">
                  <c:v>40</c:v>
                </c:pt>
                <c:pt idx="14126">
                  <c:v>40</c:v>
                </c:pt>
                <c:pt idx="14127">
                  <c:v>40</c:v>
                </c:pt>
                <c:pt idx="14128">
                  <c:v>40</c:v>
                </c:pt>
                <c:pt idx="14129">
                  <c:v>40</c:v>
                </c:pt>
                <c:pt idx="14130">
                  <c:v>40</c:v>
                </c:pt>
                <c:pt idx="14131">
                  <c:v>39.200000000000003</c:v>
                </c:pt>
                <c:pt idx="14132">
                  <c:v>39</c:v>
                </c:pt>
                <c:pt idx="14133">
                  <c:v>39</c:v>
                </c:pt>
                <c:pt idx="14134">
                  <c:v>39</c:v>
                </c:pt>
                <c:pt idx="14135">
                  <c:v>39</c:v>
                </c:pt>
                <c:pt idx="14136">
                  <c:v>39</c:v>
                </c:pt>
                <c:pt idx="14137">
                  <c:v>39</c:v>
                </c:pt>
                <c:pt idx="14138">
                  <c:v>38.700000000000003</c:v>
                </c:pt>
                <c:pt idx="14139">
                  <c:v>38</c:v>
                </c:pt>
                <c:pt idx="14140">
                  <c:v>38</c:v>
                </c:pt>
                <c:pt idx="14141">
                  <c:v>38</c:v>
                </c:pt>
                <c:pt idx="14142">
                  <c:v>38</c:v>
                </c:pt>
                <c:pt idx="14143">
                  <c:v>37.200000000000003</c:v>
                </c:pt>
                <c:pt idx="14144">
                  <c:v>37</c:v>
                </c:pt>
                <c:pt idx="14145">
                  <c:v>37</c:v>
                </c:pt>
                <c:pt idx="14146">
                  <c:v>37</c:v>
                </c:pt>
                <c:pt idx="14147">
                  <c:v>37</c:v>
                </c:pt>
                <c:pt idx="14148">
                  <c:v>37</c:v>
                </c:pt>
                <c:pt idx="14149">
                  <c:v>37</c:v>
                </c:pt>
                <c:pt idx="14150">
                  <c:v>36.799999999999997</c:v>
                </c:pt>
                <c:pt idx="14151">
                  <c:v>36</c:v>
                </c:pt>
                <c:pt idx="14152">
                  <c:v>36</c:v>
                </c:pt>
                <c:pt idx="14153">
                  <c:v>35</c:v>
                </c:pt>
                <c:pt idx="14154">
                  <c:v>34.200000000000003</c:v>
                </c:pt>
                <c:pt idx="14155">
                  <c:v>34</c:v>
                </c:pt>
                <c:pt idx="14156">
                  <c:v>32.4</c:v>
                </c:pt>
                <c:pt idx="14157">
                  <c:v>29.7</c:v>
                </c:pt>
                <c:pt idx="14158">
                  <c:v>26</c:v>
                </c:pt>
                <c:pt idx="14159">
                  <c:v>22</c:v>
                </c:pt>
                <c:pt idx="14160">
                  <c:v>18.899999999999999</c:v>
                </c:pt>
                <c:pt idx="14161">
                  <c:v>16.7</c:v>
                </c:pt>
                <c:pt idx="14162">
                  <c:v>15.3</c:v>
                </c:pt>
                <c:pt idx="14163">
                  <c:v>15</c:v>
                </c:pt>
                <c:pt idx="14164">
                  <c:v>15.6</c:v>
                </c:pt>
                <c:pt idx="14165">
                  <c:v>17.100000000000001</c:v>
                </c:pt>
                <c:pt idx="14166">
                  <c:v>19</c:v>
                </c:pt>
                <c:pt idx="14167">
                  <c:v>20.9</c:v>
                </c:pt>
                <c:pt idx="14168">
                  <c:v>22.9</c:v>
                </c:pt>
                <c:pt idx="14169">
                  <c:v>24.8</c:v>
                </c:pt>
                <c:pt idx="14170">
                  <c:v>26.3</c:v>
                </c:pt>
                <c:pt idx="14171">
                  <c:v>27.3</c:v>
                </c:pt>
                <c:pt idx="14172">
                  <c:v>28.3</c:v>
                </c:pt>
                <c:pt idx="14173">
                  <c:v>29.5</c:v>
                </c:pt>
                <c:pt idx="14174">
                  <c:v>31</c:v>
                </c:pt>
                <c:pt idx="14175">
                  <c:v>31</c:v>
                </c:pt>
                <c:pt idx="14176">
                  <c:v>31.2</c:v>
                </c:pt>
                <c:pt idx="14177">
                  <c:v>32</c:v>
                </c:pt>
                <c:pt idx="14178">
                  <c:v>32</c:v>
                </c:pt>
                <c:pt idx="14179">
                  <c:v>32</c:v>
                </c:pt>
                <c:pt idx="14180">
                  <c:v>32.1</c:v>
                </c:pt>
                <c:pt idx="14181">
                  <c:v>33</c:v>
                </c:pt>
                <c:pt idx="14182">
                  <c:v>33</c:v>
                </c:pt>
                <c:pt idx="14183">
                  <c:v>34</c:v>
                </c:pt>
                <c:pt idx="14184">
                  <c:v>34</c:v>
                </c:pt>
                <c:pt idx="14185">
                  <c:v>34</c:v>
                </c:pt>
                <c:pt idx="14186">
                  <c:v>34</c:v>
                </c:pt>
                <c:pt idx="14187">
                  <c:v>34</c:v>
                </c:pt>
                <c:pt idx="14188">
                  <c:v>34</c:v>
                </c:pt>
                <c:pt idx="14189">
                  <c:v>33.6</c:v>
                </c:pt>
                <c:pt idx="14190">
                  <c:v>32.299999999999997</c:v>
                </c:pt>
                <c:pt idx="14191">
                  <c:v>30.1</c:v>
                </c:pt>
                <c:pt idx="14192">
                  <c:v>26.6</c:v>
                </c:pt>
                <c:pt idx="14193">
                  <c:v>25</c:v>
                </c:pt>
                <c:pt idx="14194">
                  <c:v>22.9</c:v>
                </c:pt>
                <c:pt idx="14195">
                  <c:v>17.899999999999999</c:v>
                </c:pt>
                <c:pt idx="14196">
                  <c:v>12.9</c:v>
                </c:pt>
                <c:pt idx="14197">
                  <c:v>10.6</c:v>
                </c:pt>
                <c:pt idx="14198">
                  <c:v>10</c:v>
                </c:pt>
                <c:pt idx="14199">
                  <c:v>9.4</c:v>
                </c:pt>
                <c:pt idx="14200">
                  <c:v>9</c:v>
                </c:pt>
                <c:pt idx="14201">
                  <c:v>9</c:v>
                </c:pt>
                <c:pt idx="14202">
                  <c:v>9</c:v>
                </c:pt>
                <c:pt idx="14203">
                  <c:v>8.1</c:v>
                </c:pt>
                <c:pt idx="14204">
                  <c:v>5.8</c:v>
                </c:pt>
                <c:pt idx="14205">
                  <c:v>3.6</c:v>
                </c:pt>
                <c:pt idx="14206">
                  <c:v>3</c:v>
                </c:pt>
                <c:pt idx="14207">
                  <c:v>3</c:v>
                </c:pt>
                <c:pt idx="14208">
                  <c:v>3.3</c:v>
                </c:pt>
                <c:pt idx="14209">
                  <c:v>4.5999999999999996</c:v>
                </c:pt>
                <c:pt idx="14210">
                  <c:v>6.9</c:v>
                </c:pt>
                <c:pt idx="14211">
                  <c:v>10.7</c:v>
                </c:pt>
                <c:pt idx="14212">
                  <c:v>14</c:v>
                </c:pt>
                <c:pt idx="14213">
                  <c:v>16</c:v>
                </c:pt>
                <c:pt idx="14214">
                  <c:v>16.8</c:v>
                </c:pt>
                <c:pt idx="14215">
                  <c:v>17.8</c:v>
                </c:pt>
                <c:pt idx="14216">
                  <c:v>19.600000000000001</c:v>
                </c:pt>
                <c:pt idx="14217">
                  <c:v>22.2</c:v>
                </c:pt>
                <c:pt idx="14218">
                  <c:v>24.4</c:v>
                </c:pt>
                <c:pt idx="14219">
                  <c:v>25</c:v>
                </c:pt>
                <c:pt idx="14220">
                  <c:v>25.5</c:v>
                </c:pt>
                <c:pt idx="14221">
                  <c:v>26.4</c:v>
                </c:pt>
                <c:pt idx="14222">
                  <c:v>27.6</c:v>
                </c:pt>
                <c:pt idx="14223">
                  <c:v>29.5</c:v>
                </c:pt>
                <c:pt idx="14224">
                  <c:v>31.1</c:v>
                </c:pt>
                <c:pt idx="14225">
                  <c:v>32.1</c:v>
                </c:pt>
                <c:pt idx="14226">
                  <c:v>32.9</c:v>
                </c:pt>
                <c:pt idx="14227">
                  <c:v>33.9</c:v>
                </c:pt>
                <c:pt idx="14228">
                  <c:v>34</c:v>
                </c:pt>
                <c:pt idx="14229">
                  <c:v>34.700000000000003</c:v>
                </c:pt>
                <c:pt idx="14230">
                  <c:v>35</c:v>
                </c:pt>
                <c:pt idx="14231">
                  <c:v>35</c:v>
                </c:pt>
                <c:pt idx="14232">
                  <c:v>35.4</c:v>
                </c:pt>
                <c:pt idx="14233">
                  <c:v>36</c:v>
                </c:pt>
                <c:pt idx="14234">
                  <c:v>36</c:v>
                </c:pt>
                <c:pt idx="14235">
                  <c:v>36</c:v>
                </c:pt>
                <c:pt idx="14236">
                  <c:v>36.1</c:v>
                </c:pt>
                <c:pt idx="14237">
                  <c:v>36.9</c:v>
                </c:pt>
                <c:pt idx="14238">
                  <c:v>37</c:v>
                </c:pt>
                <c:pt idx="14239">
                  <c:v>37</c:v>
                </c:pt>
                <c:pt idx="14240">
                  <c:v>37</c:v>
                </c:pt>
                <c:pt idx="14241">
                  <c:v>37</c:v>
                </c:pt>
                <c:pt idx="14242">
                  <c:v>37.5</c:v>
                </c:pt>
                <c:pt idx="14243">
                  <c:v>38.4</c:v>
                </c:pt>
                <c:pt idx="14244">
                  <c:v>39</c:v>
                </c:pt>
                <c:pt idx="14245">
                  <c:v>39</c:v>
                </c:pt>
                <c:pt idx="14246">
                  <c:v>39</c:v>
                </c:pt>
                <c:pt idx="14247">
                  <c:v>38.9</c:v>
                </c:pt>
                <c:pt idx="14248">
                  <c:v>37.9</c:v>
                </c:pt>
                <c:pt idx="14249">
                  <c:v>37</c:v>
                </c:pt>
                <c:pt idx="14250">
                  <c:v>34</c:v>
                </c:pt>
                <c:pt idx="14251">
                  <c:v>31</c:v>
                </c:pt>
                <c:pt idx="14252">
                  <c:v>28.2</c:v>
                </c:pt>
                <c:pt idx="14253">
                  <c:v>25.3</c:v>
                </c:pt>
                <c:pt idx="14254">
                  <c:v>23.2</c:v>
                </c:pt>
                <c:pt idx="14255">
                  <c:v>17.2</c:v>
                </c:pt>
                <c:pt idx="14256">
                  <c:v>12.8</c:v>
                </c:pt>
                <c:pt idx="14257">
                  <c:v>8.8000000000000007</c:v>
                </c:pt>
                <c:pt idx="14258">
                  <c:v>5</c:v>
                </c:pt>
                <c:pt idx="14259">
                  <c:v>1.1000000000000001</c:v>
                </c:pt>
                <c:pt idx="14260">
                  <c:v>0</c:v>
                </c:pt>
                <c:pt idx="14261">
                  <c:v>0</c:v>
                </c:pt>
                <c:pt idx="14262">
                  <c:v>0</c:v>
                </c:pt>
                <c:pt idx="14263">
                  <c:v>0</c:v>
                </c:pt>
                <c:pt idx="14264">
                  <c:v>0</c:v>
                </c:pt>
                <c:pt idx="14265">
                  <c:v>0</c:v>
                </c:pt>
                <c:pt idx="14266">
                  <c:v>0</c:v>
                </c:pt>
                <c:pt idx="14267">
                  <c:v>0</c:v>
                </c:pt>
                <c:pt idx="14268">
                  <c:v>0</c:v>
                </c:pt>
                <c:pt idx="14269">
                  <c:v>0</c:v>
                </c:pt>
                <c:pt idx="14270">
                  <c:v>0</c:v>
                </c:pt>
                <c:pt idx="14271">
                  <c:v>0</c:v>
                </c:pt>
                <c:pt idx="14272">
                  <c:v>0</c:v>
                </c:pt>
                <c:pt idx="14273">
                  <c:v>0</c:v>
                </c:pt>
                <c:pt idx="14274">
                  <c:v>0</c:v>
                </c:pt>
                <c:pt idx="14275">
                  <c:v>0</c:v>
                </c:pt>
                <c:pt idx="14276">
                  <c:v>0</c:v>
                </c:pt>
                <c:pt idx="14277">
                  <c:v>0</c:v>
                </c:pt>
                <c:pt idx="14278">
                  <c:v>0</c:v>
                </c:pt>
                <c:pt idx="14279">
                  <c:v>0</c:v>
                </c:pt>
                <c:pt idx="14280">
                  <c:v>0</c:v>
                </c:pt>
                <c:pt idx="14281">
                  <c:v>0</c:v>
                </c:pt>
                <c:pt idx="14282">
                  <c:v>0</c:v>
                </c:pt>
                <c:pt idx="14283">
                  <c:v>0</c:v>
                </c:pt>
                <c:pt idx="14284">
                  <c:v>0</c:v>
                </c:pt>
                <c:pt idx="14285">
                  <c:v>0</c:v>
                </c:pt>
                <c:pt idx="14286">
                  <c:v>0</c:v>
                </c:pt>
                <c:pt idx="14287">
                  <c:v>0</c:v>
                </c:pt>
                <c:pt idx="14288">
                  <c:v>0</c:v>
                </c:pt>
                <c:pt idx="14289">
                  <c:v>0</c:v>
                </c:pt>
                <c:pt idx="14290">
                  <c:v>0</c:v>
                </c:pt>
                <c:pt idx="14291">
                  <c:v>0</c:v>
                </c:pt>
                <c:pt idx="14292">
                  <c:v>0</c:v>
                </c:pt>
                <c:pt idx="14293">
                  <c:v>0</c:v>
                </c:pt>
                <c:pt idx="14294">
                  <c:v>0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</c:v>
                </c:pt>
                <c:pt idx="14300">
                  <c:v>0</c:v>
                </c:pt>
                <c:pt idx="14301">
                  <c:v>0</c:v>
                </c:pt>
                <c:pt idx="14302">
                  <c:v>0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</c:v>
                </c:pt>
                <c:pt idx="14309">
                  <c:v>0</c:v>
                </c:pt>
                <c:pt idx="14310">
                  <c:v>0</c:v>
                </c:pt>
                <c:pt idx="14311">
                  <c:v>0</c:v>
                </c:pt>
                <c:pt idx="14312">
                  <c:v>0</c:v>
                </c:pt>
                <c:pt idx="14313">
                  <c:v>0</c:v>
                </c:pt>
                <c:pt idx="14314">
                  <c:v>0.2</c:v>
                </c:pt>
                <c:pt idx="14315">
                  <c:v>1.7</c:v>
                </c:pt>
                <c:pt idx="14316">
                  <c:v>5.0999999999999996</c:v>
                </c:pt>
                <c:pt idx="14317">
                  <c:v>10</c:v>
                </c:pt>
                <c:pt idx="14318">
                  <c:v>13</c:v>
                </c:pt>
                <c:pt idx="14319">
                  <c:v>15.8</c:v>
                </c:pt>
                <c:pt idx="14320">
                  <c:v>18.7</c:v>
                </c:pt>
                <c:pt idx="14321">
                  <c:v>21.3</c:v>
                </c:pt>
                <c:pt idx="14322">
                  <c:v>23.4</c:v>
                </c:pt>
                <c:pt idx="14323">
                  <c:v>25.2</c:v>
                </c:pt>
                <c:pt idx="14324">
                  <c:v>27</c:v>
                </c:pt>
                <c:pt idx="14325">
                  <c:v>28.9</c:v>
                </c:pt>
                <c:pt idx="14326">
                  <c:v>30.6</c:v>
                </c:pt>
                <c:pt idx="14327">
                  <c:v>32.299999999999997</c:v>
                </c:pt>
                <c:pt idx="14328">
                  <c:v>33.1</c:v>
                </c:pt>
                <c:pt idx="14329">
                  <c:v>34.1</c:v>
                </c:pt>
                <c:pt idx="14330">
                  <c:v>34.9</c:v>
                </c:pt>
                <c:pt idx="14331">
                  <c:v>35</c:v>
                </c:pt>
                <c:pt idx="14332">
                  <c:v>35</c:v>
                </c:pt>
                <c:pt idx="14333">
                  <c:v>35.700000000000003</c:v>
                </c:pt>
                <c:pt idx="14334">
                  <c:v>36</c:v>
                </c:pt>
                <c:pt idx="14335">
                  <c:v>36.5</c:v>
                </c:pt>
                <c:pt idx="14336">
                  <c:v>37</c:v>
                </c:pt>
                <c:pt idx="14337">
                  <c:v>37.299999999999997</c:v>
                </c:pt>
                <c:pt idx="14338">
                  <c:v>38</c:v>
                </c:pt>
                <c:pt idx="14339">
                  <c:v>38</c:v>
                </c:pt>
                <c:pt idx="14340">
                  <c:v>38</c:v>
                </c:pt>
                <c:pt idx="14341">
                  <c:v>38</c:v>
                </c:pt>
                <c:pt idx="14342">
                  <c:v>38</c:v>
                </c:pt>
                <c:pt idx="14343">
                  <c:v>38</c:v>
                </c:pt>
                <c:pt idx="14344">
                  <c:v>38</c:v>
                </c:pt>
                <c:pt idx="14345">
                  <c:v>38</c:v>
                </c:pt>
                <c:pt idx="14346">
                  <c:v>38</c:v>
                </c:pt>
                <c:pt idx="14347">
                  <c:v>37.6</c:v>
                </c:pt>
                <c:pt idx="14348">
                  <c:v>36.700000000000003</c:v>
                </c:pt>
                <c:pt idx="14349">
                  <c:v>36</c:v>
                </c:pt>
                <c:pt idx="14350">
                  <c:v>35.9</c:v>
                </c:pt>
                <c:pt idx="14351">
                  <c:v>34.9</c:v>
                </c:pt>
                <c:pt idx="14352">
                  <c:v>34.1</c:v>
                </c:pt>
                <c:pt idx="14353">
                  <c:v>34</c:v>
                </c:pt>
                <c:pt idx="14354">
                  <c:v>33.200000000000003</c:v>
                </c:pt>
                <c:pt idx="14355">
                  <c:v>33.700000000000003</c:v>
                </c:pt>
                <c:pt idx="14356">
                  <c:v>34</c:v>
                </c:pt>
                <c:pt idx="14357">
                  <c:v>34</c:v>
                </c:pt>
                <c:pt idx="14358">
                  <c:v>34.4</c:v>
                </c:pt>
                <c:pt idx="14359">
                  <c:v>35</c:v>
                </c:pt>
                <c:pt idx="14360">
                  <c:v>35</c:v>
                </c:pt>
                <c:pt idx="14361">
                  <c:v>35</c:v>
                </c:pt>
                <c:pt idx="14362">
                  <c:v>34.9</c:v>
                </c:pt>
                <c:pt idx="14363">
                  <c:v>34.1</c:v>
                </c:pt>
                <c:pt idx="14364">
                  <c:v>34</c:v>
                </c:pt>
                <c:pt idx="14365">
                  <c:v>34</c:v>
                </c:pt>
                <c:pt idx="14366">
                  <c:v>34</c:v>
                </c:pt>
                <c:pt idx="14367">
                  <c:v>34.700000000000003</c:v>
                </c:pt>
                <c:pt idx="14368">
                  <c:v>35</c:v>
                </c:pt>
                <c:pt idx="14369">
                  <c:v>35.6</c:v>
                </c:pt>
                <c:pt idx="14370">
                  <c:v>36.6</c:v>
                </c:pt>
                <c:pt idx="14371">
                  <c:v>37</c:v>
                </c:pt>
                <c:pt idx="14372">
                  <c:v>36.5</c:v>
                </c:pt>
                <c:pt idx="14373">
                  <c:v>36</c:v>
                </c:pt>
                <c:pt idx="14374">
                  <c:v>35.5</c:v>
                </c:pt>
                <c:pt idx="14375">
                  <c:v>35</c:v>
                </c:pt>
                <c:pt idx="14376">
                  <c:v>34.6</c:v>
                </c:pt>
                <c:pt idx="14377">
                  <c:v>33.200000000000003</c:v>
                </c:pt>
                <c:pt idx="14378">
                  <c:v>30.7</c:v>
                </c:pt>
                <c:pt idx="14379">
                  <c:v>27.2</c:v>
                </c:pt>
                <c:pt idx="14380">
                  <c:v>24.6</c:v>
                </c:pt>
                <c:pt idx="14381">
                  <c:v>21.5</c:v>
                </c:pt>
                <c:pt idx="14382">
                  <c:v>17.3</c:v>
                </c:pt>
                <c:pt idx="14383">
                  <c:v>12.4</c:v>
                </c:pt>
                <c:pt idx="14384">
                  <c:v>8.1999999999999993</c:v>
                </c:pt>
                <c:pt idx="14385">
                  <c:v>4.9000000000000004</c:v>
                </c:pt>
                <c:pt idx="14386">
                  <c:v>4.7</c:v>
                </c:pt>
                <c:pt idx="14387">
                  <c:v>6.9</c:v>
                </c:pt>
                <c:pt idx="14388">
                  <c:v>9.8000000000000007</c:v>
                </c:pt>
                <c:pt idx="14389">
                  <c:v>12.8</c:v>
                </c:pt>
                <c:pt idx="14390">
                  <c:v>16.2</c:v>
                </c:pt>
                <c:pt idx="14391">
                  <c:v>19</c:v>
                </c:pt>
                <c:pt idx="14392">
                  <c:v>20.5</c:v>
                </c:pt>
                <c:pt idx="14393">
                  <c:v>20.100000000000001</c:v>
                </c:pt>
                <c:pt idx="14394">
                  <c:v>19.399999999999999</c:v>
                </c:pt>
                <c:pt idx="14395">
                  <c:v>20.8</c:v>
                </c:pt>
                <c:pt idx="14396">
                  <c:v>22.7</c:v>
                </c:pt>
                <c:pt idx="14397">
                  <c:v>24.6</c:v>
                </c:pt>
                <c:pt idx="14398">
                  <c:v>26.6</c:v>
                </c:pt>
                <c:pt idx="14399">
                  <c:v>28.6</c:v>
                </c:pt>
                <c:pt idx="14400">
                  <c:v>30.2</c:v>
                </c:pt>
                <c:pt idx="14401">
                  <c:v>31.4</c:v>
                </c:pt>
                <c:pt idx="14402">
                  <c:v>33</c:v>
                </c:pt>
                <c:pt idx="14403">
                  <c:v>33</c:v>
                </c:pt>
                <c:pt idx="14404">
                  <c:v>33.799999999999997</c:v>
                </c:pt>
                <c:pt idx="14405">
                  <c:v>34</c:v>
                </c:pt>
                <c:pt idx="14406">
                  <c:v>34.700000000000003</c:v>
                </c:pt>
                <c:pt idx="14407">
                  <c:v>35.6</c:v>
                </c:pt>
                <c:pt idx="14408">
                  <c:v>36</c:v>
                </c:pt>
                <c:pt idx="14409">
                  <c:v>36.4</c:v>
                </c:pt>
                <c:pt idx="14410">
                  <c:v>37</c:v>
                </c:pt>
                <c:pt idx="14411">
                  <c:v>37</c:v>
                </c:pt>
                <c:pt idx="14412">
                  <c:v>37</c:v>
                </c:pt>
                <c:pt idx="14413">
                  <c:v>37</c:v>
                </c:pt>
                <c:pt idx="14414">
                  <c:v>38</c:v>
                </c:pt>
                <c:pt idx="14415">
                  <c:v>38</c:v>
                </c:pt>
                <c:pt idx="14416">
                  <c:v>38</c:v>
                </c:pt>
                <c:pt idx="14417">
                  <c:v>38.700000000000003</c:v>
                </c:pt>
                <c:pt idx="14418">
                  <c:v>39</c:v>
                </c:pt>
                <c:pt idx="14419">
                  <c:v>39</c:v>
                </c:pt>
                <c:pt idx="14420">
                  <c:v>39</c:v>
                </c:pt>
                <c:pt idx="14421">
                  <c:v>39.5</c:v>
                </c:pt>
                <c:pt idx="14422">
                  <c:v>40</c:v>
                </c:pt>
                <c:pt idx="14423">
                  <c:v>40</c:v>
                </c:pt>
                <c:pt idx="14424">
                  <c:v>40</c:v>
                </c:pt>
                <c:pt idx="14425">
                  <c:v>40</c:v>
                </c:pt>
                <c:pt idx="14426">
                  <c:v>40</c:v>
                </c:pt>
                <c:pt idx="14427">
                  <c:v>40</c:v>
                </c:pt>
                <c:pt idx="14428">
                  <c:v>40</c:v>
                </c:pt>
                <c:pt idx="14429">
                  <c:v>40.299999999999997</c:v>
                </c:pt>
                <c:pt idx="14430">
                  <c:v>40.799999999999997</c:v>
                </c:pt>
                <c:pt idx="14431">
                  <c:v>40.200000000000003</c:v>
                </c:pt>
                <c:pt idx="14432">
                  <c:v>41</c:v>
                </c:pt>
                <c:pt idx="14433">
                  <c:v>41</c:v>
                </c:pt>
                <c:pt idx="14434">
                  <c:v>41</c:v>
                </c:pt>
                <c:pt idx="14435">
                  <c:v>41</c:v>
                </c:pt>
                <c:pt idx="14436">
                  <c:v>40.299999999999997</c:v>
                </c:pt>
                <c:pt idx="14437">
                  <c:v>40</c:v>
                </c:pt>
                <c:pt idx="14438">
                  <c:v>40</c:v>
                </c:pt>
                <c:pt idx="14439">
                  <c:v>40</c:v>
                </c:pt>
                <c:pt idx="14440">
                  <c:v>40</c:v>
                </c:pt>
                <c:pt idx="14441">
                  <c:v>40</c:v>
                </c:pt>
                <c:pt idx="14442">
                  <c:v>40</c:v>
                </c:pt>
                <c:pt idx="14443">
                  <c:v>40</c:v>
                </c:pt>
                <c:pt idx="14444">
                  <c:v>39.9</c:v>
                </c:pt>
                <c:pt idx="14445">
                  <c:v>38.9</c:v>
                </c:pt>
                <c:pt idx="14446">
                  <c:v>38.1</c:v>
                </c:pt>
                <c:pt idx="14447">
                  <c:v>38</c:v>
                </c:pt>
                <c:pt idx="14448">
                  <c:v>37.200000000000003</c:v>
                </c:pt>
                <c:pt idx="14449">
                  <c:v>36.299999999999997</c:v>
                </c:pt>
                <c:pt idx="14450">
                  <c:v>35.4</c:v>
                </c:pt>
                <c:pt idx="14451">
                  <c:v>35</c:v>
                </c:pt>
                <c:pt idx="14452">
                  <c:v>33.700000000000003</c:v>
                </c:pt>
                <c:pt idx="14453">
                  <c:v>31.4</c:v>
                </c:pt>
                <c:pt idx="14454">
                  <c:v>29.5</c:v>
                </c:pt>
                <c:pt idx="14455">
                  <c:v>27.8</c:v>
                </c:pt>
                <c:pt idx="14456">
                  <c:v>25.6</c:v>
                </c:pt>
                <c:pt idx="14457">
                  <c:v>22.3</c:v>
                </c:pt>
                <c:pt idx="14458">
                  <c:v>19.3</c:v>
                </c:pt>
                <c:pt idx="14459">
                  <c:v>17.5</c:v>
                </c:pt>
                <c:pt idx="14460">
                  <c:v>16.3</c:v>
                </c:pt>
                <c:pt idx="14461">
                  <c:v>16</c:v>
                </c:pt>
                <c:pt idx="14462">
                  <c:v>15.4</c:v>
                </c:pt>
                <c:pt idx="14463">
                  <c:v>11.3</c:v>
                </c:pt>
                <c:pt idx="14464">
                  <c:v>5.9</c:v>
                </c:pt>
                <c:pt idx="14465">
                  <c:v>1.8</c:v>
                </c:pt>
                <c:pt idx="14466">
                  <c:v>0</c:v>
                </c:pt>
                <c:pt idx="14467">
                  <c:v>0</c:v>
                </c:pt>
                <c:pt idx="14468">
                  <c:v>0</c:v>
                </c:pt>
                <c:pt idx="14469">
                  <c:v>0</c:v>
                </c:pt>
                <c:pt idx="14470">
                  <c:v>0</c:v>
                </c:pt>
                <c:pt idx="14471">
                  <c:v>0</c:v>
                </c:pt>
                <c:pt idx="14472">
                  <c:v>0</c:v>
                </c:pt>
                <c:pt idx="14473">
                  <c:v>0</c:v>
                </c:pt>
                <c:pt idx="14474">
                  <c:v>0</c:v>
                </c:pt>
                <c:pt idx="14475">
                  <c:v>0</c:v>
                </c:pt>
                <c:pt idx="14476">
                  <c:v>0</c:v>
                </c:pt>
                <c:pt idx="14477">
                  <c:v>0</c:v>
                </c:pt>
                <c:pt idx="14478">
                  <c:v>0</c:v>
                </c:pt>
                <c:pt idx="14479">
                  <c:v>0</c:v>
                </c:pt>
                <c:pt idx="14480">
                  <c:v>1.2</c:v>
                </c:pt>
                <c:pt idx="14481">
                  <c:v>4.0999999999999996</c:v>
                </c:pt>
                <c:pt idx="14482">
                  <c:v>7.7</c:v>
                </c:pt>
                <c:pt idx="14483">
                  <c:v>10.9</c:v>
                </c:pt>
                <c:pt idx="14484">
                  <c:v>12</c:v>
                </c:pt>
                <c:pt idx="14485">
                  <c:v>8.3000000000000007</c:v>
                </c:pt>
                <c:pt idx="14486">
                  <c:v>2.7</c:v>
                </c:pt>
                <c:pt idx="14487">
                  <c:v>0.2</c:v>
                </c:pt>
                <c:pt idx="14488">
                  <c:v>0</c:v>
                </c:pt>
                <c:pt idx="14489">
                  <c:v>0</c:v>
                </c:pt>
                <c:pt idx="14490">
                  <c:v>0</c:v>
                </c:pt>
                <c:pt idx="14491">
                  <c:v>0</c:v>
                </c:pt>
                <c:pt idx="14492">
                  <c:v>0</c:v>
                </c:pt>
                <c:pt idx="14493">
                  <c:v>0</c:v>
                </c:pt>
                <c:pt idx="14494">
                  <c:v>0</c:v>
                </c:pt>
                <c:pt idx="14495">
                  <c:v>0</c:v>
                </c:pt>
                <c:pt idx="14496">
                  <c:v>0</c:v>
                </c:pt>
                <c:pt idx="14497">
                  <c:v>0</c:v>
                </c:pt>
                <c:pt idx="14498">
                  <c:v>0</c:v>
                </c:pt>
                <c:pt idx="14499">
                  <c:v>0</c:v>
                </c:pt>
                <c:pt idx="14500">
                  <c:v>0</c:v>
                </c:pt>
                <c:pt idx="14501">
                  <c:v>0</c:v>
                </c:pt>
                <c:pt idx="14502">
                  <c:v>1.8</c:v>
                </c:pt>
                <c:pt idx="14503">
                  <c:v>5.6</c:v>
                </c:pt>
                <c:pt idx="14504">
                  <c:v>9.3000000000000007</c:v>
                </c:pt>
                <c:pt idx="14505">
                  <c:v>11.9</c:v>
                </c:pt>
                <c:pt idx="14506">
                  <c:v>14.3</c:v>
                </c:pt>
                <c:pt idx="14507">
                  <c:v>14.8</c:v>
                </c:pt>
                <c:pt idx="14508">
                  <c:v>13</c:v>
                </c:pt>
                <c:pt idx="14509">
                  <c:v>13</c:v>
                </c:pt>
                <c:pt idx="14510">
                  <c:v>13</c:v>
                </c:pt>
                <c:pt idx="14511">
                  <c:v>10.7</c:v>
                </c:pt>
                <c:pt idx="14512">
                  <c:v>5</c:v>
                </c:pt>
                <c:pt idx="14513">
                  <c:v>1.2</c:v>
                </c:pt>
                <c:pt idx="14514">
                  <c:v>0</c:v>
                </c:pt>
                <c:pt idx="14515">
                  <c:v>0</c:v>
                </c:pt>
                <c:pt idx="14516">
                  <c:v>0</c:v>
                </c:pt>
                <c:pt idx="14517">
                  <c:v>0</c:v>
                </c:pt>
                <c:pt idx="14518">
                  <c:v>0</c:v>
                </c:pt>
                <c:pt idx="14519">
                  <c:v>0</c:v>
                </c:pt>
                <c:pt idx="14520">
                  <c:v>0</c:v>
                </c:pt>
                <c:pt idx="14521">
                  <c:v>0</c:v>
                </c:pt>
                <c:pt idx="14522">
                  <c:v>0</c:v>
                </c:pt>
                <c:pt idx="14523">
                  <c:v>0</c:v>
                </c:pt>
                <c:pt idx="14524">
                  <c:v>1.2</c:v>
                </c:pt>
                <c:pt idx="14525">
                  <c:v>4.0999999999999996</c:v>
                </c:pt>
                <c:pt idx="14526">
                  <c:v>7.7</c:v>
                </c:pt>
                <c:pt idx="14527">
                  <c:v>10.9</c:v>
                </c:pt>
                <c:pt idx="14528">
                  <c:v>13.8</c:v>
                </c:pt>
                <c:pt idx="14529">
                  <c:v>16.100000000000001</c:v>
                </c:pt>
                <c:pt idx="14530">
                  <c:v>16.899999999999999</c:v>
                </c:pt>
                <c:pt idx="14531">
                  <c:v>15.2</c:v>
                </c:pt>
                <c:pt idx="14532">
                  <c:v>7.9</c:v>
                </c:pt>
                <c:pt idx="14533">
                  <c:v>0</c:v>
                </c:pt>
                <c:pt idx="14534">
                  <c:v>0</c:v>
                </c:pt>
                <c:pt idx="14535">
                  <c:v>0</c:v>
                </c:pt>
                <c:pt idx="14536">
                  <c:v>0</c:v>
                </c:pt>
                <c:pt idx="14537">
                  <c:v>0</c:v>
                </c:pt>
                <c:pt idx="14538">
                  <c:v>0</c:v>
                </c:pt>
                <c:pt idx="14539">
                  <c:v>0</c:v>
                </c:pt>
                <c:pt idx="14540">
                  <c:v>0</c:v>
                </c:pt>
                <c:pt idx="14541">
                  <c:v>0</c:v>
                </c:pt>
                <c:pt idx="14542">
                  <c:v>0.6</c:v>
                </c:pt>
                <c:pt idx="14543">
                  <c:v>2.7</c:v>
                </c:pt>
                <c:pt idx="14544">
                  <c:v>6.1</c:v>
                </c:pt>
                <c:pt idx="14545">
                  <c:v>6.7</c:v>
                </c:pt>
                <c:pt idx="14546">
                  <c:v>3.4</c:v>
                </c:pt>
                <c:pt idx="14547">
                  <c:v>0</c:v>
                </c:pt>
                <c:pt idx="14548">
                  <c:v>0</c:v>
                </c:pt>
                <c:pt idx="14549">
                  <c:v>0</c:v>
                </c:pt>
                <c:pt idx="14550">
                  <c:v>0</c:v>
                </c:pt>
                <c:pt idx="14551">
                  <c:v>0</c:v>
                </c:pt>
                <c:pt idx="14552">
                  <c:v>0</c:v>
                </c:pt>
                <c:pt idx="14553">
                  <c:v>0</c:v>
                </c:pt>
                <c:pt idx="14554">
                  <c:v>0</c:v>
                </c:pt>
                <c:pt idx="14555">
                  <c:v>0</c:v>
                </c:pt>
                <c:pt idx="14556">
                  <c:v>0</c:v>
                </c:pt>
                <c:pt idx="14557">
                  <c:v>0</c:v>
                </c:pt>
                <c:pt idx="14558">
                  <c:v>0</c:v>
                </c:pt>
                <c:pt idx="14559">
                  <c:v>0</c:v>
                </c:pt>
                <c:pt idx="14560">
                  <c:v>0</c:v>
                </c:pt>
                <c:pt idx="14561">
                  <c:v>0</c:v>
                </c:pt>
                <c:pt idx="14562">
                  <c:v>1.8</c:v>
                </c:pt>
                <c:pt idx="14563">
                  <c:v>2.8</c:v>
                </c:pt>
                <c:pt idx="14564">
                  <c:v>0.9</c:v>
                </c:pt>
                <c:pt idx="14565">
                  <c:v>0.6</c:v>
                </c:pt>
                <c:pt idx="14566">
                  <c:v>2</c:v>
                </c:pt>
                <c:pt idx="14567">
                  <c:v>3.9</c:v>
                </c:pt>
                <c:pt idx="14568">
                  <c:v>5.6</c:v>
                </c:pt>
                <c:pt idx="14569">
                  <c:v>7.3</c:v>
                </c:pt>
                <c:pt idx="14570">
                  <c:v>8.1</c:v>
                </c:pt>
                <c:pt idx="14571">
                  <c:v>9.3000000000000007</c:v>
                </c:pt>
                <c:pt idx="14572">
                  <c:v>11.8</c:v>
                </c:pt>
                <c:pt idx="14573">
                  <c:v>9.3000000000000007</c:v>
                </c:pt>
                <c:pt idx="14574">
                  <c:v>3.7</c:v>
                </c:pt>
                <c:pt idx="14575">
                  <c:v>0.6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0</c:v>
                </c:pt>
                <c:pt idx="14580">
                  <c:v>0</c:v>
                </c:pt>
                <c:pt idx="14581">
                  <c:v>0</c:v>
                </c:pt>
                <c:pt idx="14582">
                  <c:v>0</c:v>
                </c:pt>
                <c:pt idx="14583">
                  <c:v>1.4</c:v>
                </c:pt>
                <c:pt idx="14584">
                  <c:v>4.2</c:v>
                </c:pt>
                <c:pt idx="14585">
                  <c:v>5.2</c:v>
                </c:pt>
                <c:pt idx="14586">
                  <c:v>2.5</c:v>
                </c:pt>
                <c:pt idx="14587">
                  <c:v>0</c:v>
                </c:pt>
                <c:pt idx="14588">
                  <c:v>0</c:v>
                </c:pt>
                <c:pt idx="14589">
                  <c:v>0</c:v>
                </c:pt>
                <c:pt idx="14590">
                  <c:v>0</c:v>
                </c:pt>
                <c:pt idx="14591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1.2</c:v>
                </c:pt>
                <c:pt idx="14596">
                  <c:v>4.0999999999999996</c:v>
                </c:pt>
                <c:pt idx="14597">
                  <c:v>7.7</c:v>
                </c:pt>
                <c:pt idx="14598">
                  <c:v>11</c:v>
                </c:pt>
                <c:pt idx="14599">
                  <c:v>12.5</c:v>
                </c:pt>
                <c:pt idx="14600">
                  <c:v>10.199999999999999</c:v>
                </c:pt>
                <c:pt idx="14601">
                  <c:v>3.6</c:v>
                </c:pt>
                <c:pt idx="14602">
                  <c:v>0.3</c:v>
                </c:pt>
                <c:pt idx="14603">
                  <c:v>0</c:v>
                </c:pt>
                <c:pt idx="14604">
                  <c:v>0</c:v>
                </c:pt>
                <c:pt idx="14605">
                  <c:v>0</c:v>
                </c:pt>
                <c:pt idx="14606">
                  <c:v>0</c:v>
                </c:pt>
                <c:pt idx="14607">
                  <c:v>0</c:v>
                </c:pt>
                <c:pt idx="14608">
                  <c:v>0</c:v>
                </c:pt>
                <c:pt idx="14609">
                  <c:v>0</c:v>
                </c:pt>
                <c:pt idx="14610">
                  <c:v>0</c:v>
                </c:pt>
                <c:pt idx="14611">
                  <c:v>0.3</c:v>
                </c:pt>
                <c:pt idx="14612">
                  <c:v>3.4</c:v>
                </c:pt>
                <c:pt idx="14613">
                  <c:v>6.7</c:v>
                </c:pt>
                <c:pt idx="14614">
                  <c:v>8.8000000000000007</c:v>
                </c:pt>
                <c:pt idx="14615">
                  <c:v>5.2</c:v>
                </c:pt>
                <c:pt idx="14616">
                  <c:v>1.1000000000000001</c:v>
                </c:pt>
                <c:pt idx="14617">
                  <c:v>0</c:v>
                </c:pt>
                <c:pt idx="14618">
                  <c:v>0</c:v>
                </c:pt>
                <c:pt idx="14619">
                  <c:v>0</c:v>
                </c:pt>
                <c:pt idx="14620">
                  <c:v>0</c:v>
                </c:pt>
                <c:pt idx="14621">
                  <c:v>0</c:v>
                </c:pt>
                <c:pt idx="14622">
                  <c:v>0</c:v>
                </c:pt>
                <c:pt idx="14623">
                  <c:v>0</c:v>
                </c:pt>
                <c:pt idx="14624">
                  <c:v>0</c:v>
                </c:pt>
                <c:pt idx="14625">
                  <c:v>0</c:v>
                </c:pt>
                <c:pt idx="14626">
                  <c:v>0</c:v>
                </c:pt>
                <c:pt idx="14627">
                  <c:v>0</c:v>
                </c:pt>
                <c:pt idx="14628">
                  <c:v>0</c:v>
                </c:pt>
                <c:pt idx="14629">
                  <c:v>0</c:v>
                </c:pt>
                <c:pt idx="14630">
                  <c:v>0.4</c:v>
                </c:pt>
                <c:pt idx="14631">
                  <c:v>1.6</c:v>
                </c:pt>
                <c:pt idx="14632">
                  <c:v>4</c:v>
                </c:pt>
                <c:pt idx="14633">
                  <c:v>7.2</c:v>
                </c:pt>
                <c:pt idx="14634">
                  <c:v>8.8000000000000007</c:v>
                </c:pt>
                <c:pt idx="14635">
                  <c:v>7.1</c:v>
                </c:pt>
                <c:pt idx="14636">
                  <c:v>3.4</c:v>
                </c:pt>
                <c:pt idx="14637">
                  <c:v>1.5</c:v>
                </c:pt>
                <c:pt idx="14638">
                  <c:v>0.3</c:v>
                </c:pt>
                <c:pt idx="14639">
                  <c:v>0</c:v>
                </c:pt>
                <c:pt idx="14640">
                  <c:v>0</c:v>
                </c:pt>
                <c:pt idx="14641">
                  <c:v>0</c:v>
                </c:pt>
                <c:pt idx="14642">
                  <c:v>0</c:v>
                </c:pt>
                <c:pt idx="14643">
                  <c:v>0</c:v>
                </c:pt>
                <c:pt idx="14644">
                  <c:v>0</c:v>
                </c:pt>
                <c:pt idx="14645">
                  <c:v>0</c:v>
                </c:pt>
                <c:pt idx="14646">
                  <c:v>0</c:v>
                </c:pt>
                <c:pt idx="14647">
                  <c:v>0</c:v>
                </c:pt>
                <c:pt idx="14648">
                  <c:v>0</c:v>
                </c:pt>
                <c:pt idx="14649">
                  <c:v>0</c:v>
                </c:pt>
                <c:pt idx="14650">
                  <c:v>0.7</c:v>
                </c:pt>
                <c:pt idx="14651">
                  <c:v>2.9</c:v>
                </c:pt>
                <c:pt idx="14652">
                  <c:v>6.4</c:v>
                </c:pt>
                <c:pt idx="14653">
                  <c:v>8.6</c:v>
                </c:pt>
                <c:pt idx="14654">
                  <c:v>5.7</c:v>
                </c:pt>
                <c:pt idx="14655">
                  <c:v>1.5</c:v>
                </c:pt>
                <c:pt idx="14656">
                  <c:v>0</c:v>
                </c:pt>
                <c:pt idx="14657">
                  <c:v>0</c:v>
                </c:pt>
                <c:pt idx="14658">
                  <c:v>0</c:v>
                </c:pt>
                <c:pt idx="14659">
                  <c:v>0</c:v>
                </c:pt>
                <c:pt idx="14660">
                  <c:v>0</c:v>
                </c:pt>
                <c:pt idx="14661">
                  <c:v>0</c:v>
                </c:pt>
                <c:pt idx="14662">
                  <c:v>0</c:v>
                </c:pt>
                <c:pt idx="14663">
                  <c:v>0</c:v>
                </c:pt>
                <c:pt idx="14664">
                  <c:v>0</c:v>
                </c:pt>
                <c:pt idx="14665">
                  <c:v>0</c:v>
                </c:pt>
                <c:pt idx="14666">
                  <c:v>0</c:v>
                </c:pt>
                <c:pt idx="14667">
                  <c:v>0</c:v>
                </c:pt>
                <c:pt idx="14668">
                  <c:v>0</c:v>
                </c:pt>
                <c:pt idx="14669">
                  <c:v>0</c:v>
                </c:pt>
                <c:pt idx="14670">
                  <c:v>0</c:v>
                </c:pt>
                <c:pt idx="14671">
                  <c:v>0</c:v>
                </c:pt>
                <c:pt idx="14672">
                  <c:v>0</c:v>
                </c:pt>
                <c:pt idx="14673">
                  <c:v>0</c:v>
                </c:pt>
                <c:pt idx="14674">
                  <c:v>0</c:v>
                </c:pt>
                <c:pt idx="14675">
                  <c:v>0</c:v>
                </c:pt>
                <c:pt idx="14676">
                  <c:v>0</c:v>
                </c:pt>
                <c:pt idx="14677">
                  <c:v>0</c:v>
                </c:pt>
                <c:pt idx="14678">
                  <c:v>0</c:v>
                </c:pt>
                <c:pt idx="14679">
                  <c:v>0</c:v>
                </c:pt>
                <c:pt idx="14680">
                  <c:v>0</c:v>
                </c:pt>
                <c:pt idx="14681">
                  <c:v>0</c:v>
                </c:pt>
                <c:pt idx="14682">
                  <c:v>0</c:v>
                </c:pt>
                <c:pt idx="14683">
                  <c:v>0</c:v>
                </c:pt>
                <c:pt idx="14684">
                  <c:v>0</c:v>
                </c:pt>
                <c:pt idx="14685">
                  <c:v>0</c:v>
                </c:pt>
                <c:pt idx="14686">
                  <c:v>0</c:v>
                </c:pt>
                <c:pt idx="14687">
                  <c:v>0</c:v>
                </c:pt>
                <c:pt idx="14688">
                  <c:v>0</c:v>
                </c:pt>
                <c:pt idx="14689">
                  <c:v>0</c:v>
                </c:pt>
                <c:pt idx="14690">
                  <c:v>0</c:v>
                </c:pt>
                <c:pt idx="14691">
                  <c:v>0</c:v>
                </c:pt>
                <c:pt idx="14692">
                  <c:v>0</c:v>
                </c:pt>
                <c:pt idx="14693">
                  <c:v>0</c:v>
                </c:pt>
                <c:pt idx="14694">
                  <c:v>0</c:v>
                </c:pt>
                <c:pt idx="14695">
                  <c:v>0.7</c:v>
                </c:pt>
                <c:pt idx="14696">
                  <c:v>4.0999999999999996</c:v>
                </c:pt>
                <c:pt idx="14697">
                  <c:v>8</c:v>
                </c:pt>
                <c:pt idx="14698">
                  <c:v>11</c:v>
                </c:pt>
                <c:pt idx="14699">
                  <c:v>11.9</c:v>
                </c:pt>
                <c:pt idx="14700">
                  <c:v>7.5</c:v>
                </c:pt>
                <c:pt idx="14701">
                  <c:v>2.5</c:v>
                </c:pt>
                <c:pt idx="14702">
                  <c:v>0.4</c:v>
                </c:pt>
                <c:pt idx="14703">
                  <c:v>0</c:v>
                </c:pt>
                <c:pt idx="14704">
                  <c:v>0</c:v>
                </c:pt>
                <c:pt idx="14705">
                  <c:v>0</c:v>
                </c:pt>
                <c:pt idx="14706">
                  <c:v>0</c:v>
                </c:pt>
                <c:pt idx="14707">
                  <c:v>0</c:v>
                </c:pt>
                <c:pt idx="14708">
                  <c:v>0</c:v>
                </c:pt>
                <c:pt idx="14709">
                  <c:v>0</c:v>
                </c:pt>
                <c:pt idx="14710">
                  <c:v>0</c:v>
                </c:pt>
                <c:pt idx="14711">
                  <c:v>0.8</c:v>
                </c:pt>
                <c:pt idx="14712">
                  <c:v>3.4</c:v>
                </c:pt>
                <c:pt idx="14713">
                  <c:v>6.9</c:v>
                </c:pt>
                <c:pt idx="14714">
                  <c:v>10.5</c:v>
                </c:pt>
                <c:pt idx="14715">
                  <c:v>13</c:v>
                </c:pt>
                <c:pt idx="14716">
                  <c:v>13.9</c:v>
                </c:pt>
                <c:pt idx="14717">
                  <c:v>8.1</c:v>
                </c:pt>
                <c:pt idx="14718">
                  <c:v>2.1</c:v>
                </c:pt>
                <c:pt idx="14719">
                  <c:v>0.3</c:v>
                </c:pt>
                <c:pt idx="14720">
                  <c:v>0</c:v>
                </c:pt>
                <c:pt idx="14721">
                  <c:v>0</c:v>
                </c:pt>
                <c:pt idx="14722">
                  <c:v>0</c:v>
                </c:pt>
                <c:pt idx="14723">
                  <c:v>0</c:v>
                </c:pt>
                <c:pt idx="14724">
                  <c:v>0</c:v>
                </c:pt>
                <c:pt idx="14725">
                  <c:v>0</c:v>
                </c:pt>
                <c:pt idx="14726">
                  <c:v>0</c:v>
                </c:pt>
                <c:pt idx="14727">
                  <c:v>0</c:v>
                </c:pt>
                <c:pt idx="14728">
                  <c:v>2.5</c:v>
                </c:pt>
                <c:pt idx="14729">
                  <c:v>6.3</c:v>
                </c:pt>
                <c:pt idx="14730">
                  <c:v>6.3</c:v>
                </c:pt>
                <c:pt idx="14731">
                  <c:v>2.2999999999999998</c:v>
                </c:pt>
                <c:pt idx="14732">
                  <c:v>0</c:v>
                </c:pt>
                <c:pt idx="14733">
                  <c:v>0</c:v>
                </c:pt>
                <c:pt idx="14734">
                  <c:v>0</c:v>
                </c:pt>
                <c:pt idx="14735">
                  <c:v>0</c:v>
                </c:pt>
                <c:pt idx="14736">
                  <c:v>0</c:v>
                </c:pt>
                <c:pt idx="14737">
                  <c:v>0</c:v>
                </c:pt>
                <c:pt idx="14738">
                  <c:v>0</c:v>
                </c:pt>
                <c:pt idx="14739">
                  <c:v>0</c:v>
                </c:pt>
                <c:pt idx="14740">
                  <c:v>0</c:v>
                </c:pt>
                <c:pt idx="14741">
                  <c:v>0</c:v>
                </c:pt>
                <c:pt idx="14742">
                  <c:v>1.8</c:v>
                </c:pt>
                <c:pt idx="14743">
                  <c:v>5.6</c:v>
                </c:pt>
                <c:pt idx="14744">
                  <c:v>9.1999999999999993</c:v>
                </c:pt>
                <c:pt idx="14745">
                  <c:v>10</c:v>
                </c:pt>
                <c:pt idx="14746">
                  <c:v>6.9</c:v>
                </c:pt>
                <c:pt idx="14747">
                  <c:v>2.5</c:v>
                </c:pt>
                <c:pt idx="14748">
                  <c:v>0</c:v>
                </c:pt>
                <c:pt idx="14749">
                  <c:v>0</c:v>
                </c:pt>
                <c:pt idx="14750">
                  <c:v>0</c:v>
                </c:pt>
                <c:pt idx="14751">
                  <c:v>0</c:v>
                </c:pt>
                <c:pt idx="14752">
                  <c:v>0</c:v>
                </c:pt>
                <c:pt idx="14753">
                  <c:v>0</c:v>
                </c:pt>
                <c:pt idx="14754">
                  <c:v>0</c:v>
                </c:pt>
                <c:pt idx="14755">
                  <c:v>0</c:v>
                </c:pt>
                <c:pt idx="14756">
                  <c:v>0</c:v>
                </c:pt>
                <c:pt idx="14757">
                  <c:v>0</c:v>
                </c:pt>
                <c:pt idx="14758">
                  <c:v>0.2</c:v>
                </c:pt>
                <c:pt idx="14759">
                  <c:v>1.1000000000000001</c:v>
                </c:pt>
                <c:pt idx="14760">
                  <c:v>5</c:v>
                </c:pt>
                <c:pt idx="14761">
                  <c:v>7.5</c:v>
                </c:pt>
                <c:pt idx="14762">
                  <c:v>7.2</c:v>
                </c:pt>
                <c:pt idx="14763">
                  <c:v>4.3</c:v>
                </c:pt>
                <c:pt idx="14764">
                  <c:v>1.2</c:v>
                </c:pt>
                <c:pt idx="14765">
                  <c:v>0</c:v>
                </c:pt>
                <c:pt idx="14766">
                  <c:v>0</c:v>
                </c:pt>
                <c:pt idx="14767">
                  <c:v>0</c:v>
                </c:pt>
                <c:pt idx="14768">
                  <c:v>0</c:v>
                </c:pt>
                <c:pt idx="14769">
                  <c:v>0</c:v>
                </c:pt>
                <c:pt idx="14770">
                  <c:v>0</c:v>
                </c:pt>
                <c:pt idx="14771">
                  <c:v>0</c:v>
                </c:pt>
                <c:pt idx="14772">
                  <c:v>0</c:v>
                </c:pt>
                <c:pt idx="14773">
                  <c:v>0</c:v>
                </c:pt>
                <c:pt idx="14774">
                  <c:v>0</c:v>
                </c:pt>
                <c:pt idx="14775">
                  <c:v>0</c:v>
                </c:pt>
                <c:pt idx="14776">
                  <c:v>0.4</c:v>
                </c:pt>
                <c:pt idx="14777">
                  <c:v>2.7</c:v>
                </c:pt>
                <c:pt idx="14778">
                  <c:v>6</c:v>
                </c:pt>
                <c:pt idx="14779">
                  <c:v>8</c:v>
                </c:pt>
                <c:pt idx="14780">
                  <c:v>8</c:v>
                </c:pt>
                <c:pt idx="14781">
                  <c:v>9.6</c:v>
                </c:pt>
                <c:pt idx="14782">
                  <c:v>10.7</c:v>
                </c:pt>
                <c:pt idx="14783">
                  <c:v>12.2</c:v>
                </c:pt>
                <c:pt idx="14784">
                  <c:v>14.5</c:v>
                </c:pt>
                <c:pt idx="14785">
                  <c:v>16.8</c:v>
                </c:pt>
                <c:pt idx="14786">
                  <c:v>18.3</c:v>
                </c:pt>
                <c:pt idx="14787">
                  <c:v>19.2</c:v>
                </c:pt>
                <c:pt idx="14788">
                  <c:v>19.600000000000001</c:v>
                </c:pt>
                <c:pt idx="14789">
                  <c:v>17.899999999999999</c:v>
                </c:pt>
                <c:pt idx="14790">
                  <c:v>12</c:v>
                </c:pt>
                <c:pt idx="14791">
                  <c:v>10.3</c:v>
                </c:pt>
                <c:pt idx="14792">
                  <c:v>9.1999999999999993</c:v>
                </c:pt>
                <c:pt idx="14793">
                  <c:v>8.3000000000000007</c:v>
                </c:pt>
                <c:pt idx="14794">
                  <c:v>5.5</c:v>
                </c:pt>
                <c:pt idx="14795">
                  <c:v>1.9</c:v>
                </c:pt>
                <c:pt idx="14796">
                  <c:v>0.4</c:v>
                </c:pt>
                <c:pt idx="14797">
                  <c:v>1.7</c:v>
                </c:pt>
                <c:pt idx="14798">
                  <c:v>3.2</c:v>
                </c:pt>
                <c:pt idx="14799">
                  <c:v>4</c:v>
                </c:pt>
                <c:pt idx="14800">
                  <c:v>4</c:v>
                </c:pt>
                <c:pt idx="14801">
                  <c:v>5</c:v>
                </c:pt>
                <c:pt idx="14802">
                  <c:v>2.5</c:v>
                </c:pt>
                <c:pt idx="14803">
                  <c:v>0.4</c:v>
                </c:pt>
                <c:pt idx="14804">
                  <c:v>0</c:v>
                </c:pt>
                <c:pt idx="14805">
                  <c:v>1.5</c:v>
                </c:pt>
                <c:pt idx="14806">
                  <c:v>2.7</c:v>
                </c:pt>
                <c:pt idx="14807">
                  <c:v>3.7</c:v>
                </c:pt>
                <c:pt idx="14808">
                  <c:v>4.5999999999999996</c:v>
                </c:pt>
                <c:pt idx="14809">
                  <c:v>5.6</c:v>
                </c:pt>
                <c:pt idx="14810">
                  <c:v>5.4</c:v>
                </c:pt>
                <c:pt idx="14811">
                  <c:v>5</c:v>
                </c:pt>
                <c:pt idx="14812">
                  <c:v>4.5</c:v>
                </c:pt>
                <c:pt idx="14813">
                  <c:v>4</c:v>
                </c:pt>
                <c:pt idx="14814">
                  <c:v>3.1</c:v>
                </c:pt>
                <c:pt idx="14815">
                  <c:v>1.2</c:v>
                </c:pt>
                <c:pt idx="14816">
                  <c:v>0</c:v>
                </c:pt>
                <c:pt idx="14817">
                  <c:v>0</c:v>
                </c:pt>
                <c:pt idx="14818">
                  <c:v>0.2</c:v>
                </c:pt>
                <c:pt idx="14819">
                  <c:v>1.1000000000000001</c:v>
                </c:pt>
                <c:pt idx="14820">
                  <c:v>5</c:v>
                </c:pt>
                <c:pt idx="14821">
                  <c:v>5</c:v>
                </c:pt>
                <c:pt idx="14822">
                  <c:v>3.4</c:v>
                </c:pt>
                <c:pt idx="14823">
                  <c:v>1</c:v>
                </c:pt>
                <c:pt idx="14824">
                  <c:v>0</c:v>
                </c:pt>
                <c:pt idx="14825">
                  <c:v>0</c:v>
                </c:pt>
                <c:pt idx="14826">
                  <c:v>0</c:v>
                </c:pt>
                <c:pt idx="14827">
                  <c:v>0</c:v>
                </c:pt>
                <c:pt idx="14828">
                  <c:v>0</c:v>
                </c:pt>
                <c:pt idx="14829">
                  <c:v>0</c:v>
                </c:pt>
                <c:pt idx="14830">
                  <c:v>0</c:v>
                </c:pt>
                <c:pt idx="14831">
                  <c:v>0</c:v>
                </c:pt>
                <c:pt idx="14832">
                  <c:v>0</c:v>
                </c:pt>
                <c:pt idx="14833">
                  <c:v>0</c:v>
                </c:pt>
                <c:pt idx="14834">
                  <c:v>0</c:v>
                </c:pt>
                <c:pt idx="14835">
                  <c:v>0</c:v>
                </c:pt>
                <c:pt idx="14836">
                  <c:v>0.5</c:v>
                </c:pt>
                <c:pt idx="14837">
                  <c:v>1.8</c:v>
                </c:pt>
                <c:pt idx="14838">
                  <c:v>4.4000000000000004</c:v>
                </c:pt>
                <c:pt idx="14839">
                  <c:v>7.7</c:v>
                </c:pt>
                <c:pt idx="14840">
                  <c:v>10.199999999999999</c:v>
                </c:pt>
                <c:pt idx="14841">
                  <c:v>10.9</c:v>
                </c:pt>
                <c:pt idx="14842">
                  <c:v>6</c:v>
                </c:pt>
                <c:pt idx="14843">
                  <c:v>1.8</c:v>
                </c:pt>
                <c:pt idx="14844">
                  <c:v>0.2</c:v>
                </c:pt>
                <c:pt idx="14845">
                  <c:v>0</c:v>
                </c:pt>
                <c:pt idx="14846">
                  <c:v>0</c:v>
                </c:pt>
                <c:pt idx="14847">
                  <c:v>0</c:v>
                </c:pt>
                <c:pt idx="14848">
                  <c:v>0</c:v>
                </c:pt>
                <c:pt idx="14849">
                  <c:v>0</c:v>
                </c:pt>
                <c:pt idx="14850">
                  <c:v>0</c:v>
                </c:pt>
                <c:pt idx="14851">
                  <c:v>0</c:v>
                </c:pt>
                <c:pt idx="14852">
                  <c:v>0</c:v>
                </c:pt>
                <c:pt idx="14853">
                  <c:v>0</c:v>
                </c:pt>
                <c:pt idx="14854">
                  <c:v>0</c:v>
                </c:pt>
                <c:pt idx="14855">
                  <c:v>0</c:v>
                </c:pt>
                <c:pt idx="14856">
                  <c:v>0</c:v>
                </c:pt>
                <c:pt idx="14857">
                  <c:v>1.2</c:v>
                </c:pt>
                <c:pt idx="14858">
                  <c:v>3.5</c:v>
                </c:pt>
                <c:pt idx="14859">
                  <c:v>5</c:v>
                </c:pt>
                <c:pt idx="14860">
                  <c:v>4.7</c:v>
                </c:pt>
                <c:pt idx="14861">
                  <c:v>3.6</c:v>
                </c:pt>
                <c:pt idx="14862">
                  <c:v>1.6</c:v>
                </c:pt>
                <c:pt idx="14863">
                  <c:v>0</c:v>
                </c:pt>
                <c:pt idx="14864">
                  <c:v>0</c:v>
                </c:pt>
                <c:pt idx="14865">
                  <c:v>0.8</c:v>
                </c:pt>
                <c:pt idx="14866">
                  <c:v>2.6</c:v>
                </c:pt>
                <c:pt idx="14867">
                  <c:v>5</c:v>
                </c:pt>
                <c:pt idx="14868">
                  <c:v>7.2</c:v>
                </c:pt>
                <c:pt idx="14869">
                  <c:v>8.6</c:v>
                </c:pt>
                <c:pt idx="14870">
                  <c:v>10.1</c:v>
                </c:pt>
                <c:pt idx="14871">
                  <c:v>12</c:v>
                </c:pt>
                <c:pt idx="14872">
                  <c:v>12.5</c:v>
                </c:pt>
                <c:pt idx="14873">
                  <c:v>9.1999999999999993</c:v>
                </c:pt>
                <c:pt idx="14874">
                  <c:v>3.5</c:v>
                </c:pt>
                <c:pt idx="14875">
                  <c:v>0</c:v>
                </c:pt>
                <c:pt idx="14876">
                  <c:v>0</c:v>
                </c:pt>
                <c:pt idx="14877">
                  <c:v>0</c:v>
                </c:pt>
                <c:pt idx="14878">
                  <c:v>0</c:v>
                </c:pt>
                <c:pt idx="14879">
                  <c:v>0</c:v>
                </c:pt>
                <c:pt idx="14880">
                  <c:v>0</c:v>
                </c:pt>
                <c:pt idx="14881">
                  <c:v>0</c:v>
                </c:pt>
                <c:pt idx="14882">
                  <c:v>0</c:v>
                </c:pt>
                <c:pt idx="14883">
                  <c:v>0</c:v>
                </c:pt>
                <c:pt idx="14884">
                  <c:v>0</c:v>
                </c:pt>
                <c:pt idx="14885">
                  <c:v>1.6</c:v>
                </c:pt>
                <c:pt idx="14886">
                  <c:v>4.7</c:v>
                </c:pt>
                <c:pt idx="14887">
                  <c:v>8.5</c:v>
                </c:pt>
                <c:pt idx="14888">
                  <c:v>11</c:v>
                </c:pt>
                <c:pt idx="14889">
                  <c:v>9.5</c:v>
                </c:pt>
                <c:pt idx="14890">
                  <c:v>4.5999999999999996</c:v>
                </c:pt>
                <c:pt idx="14891">
                  <c:v>1.6</c:v>
                </c:pt>
                <c:pt idx="14892">
                  <c:v>0</c:v>
                </c:pt>
                <c:pt idx="14893">
                  <c:v>0</c:v>
                </c:pt>
                <c:pt idx="14894">
                  <c:v>0</c:v>
                </c:pt>
                <c:pt idx="14895">
                  <c:v>0</c:v>
                </c:pt>
                <c:pt idx="14896">
                  <c:v>0</c:v>
                </c:pt>
                <c:pt idx="14897">
                  <c:v>0</c:v>
                </c:pt>
                <c:pt idx="14898">
                  <c:v>0</c:v>
                </c:pt>
                <c:pt idx="14899">
                  <c:v>0</c:v>
                </c:pt>
                <c:pt idx="14900">
                  <c:v>0</c:v>
                </c:pt>
                <c:pt idx="14901">
                  <c:v>0</c:v>
                </c:pt>
                <c:pt idx="14902">
                  <c:v>0</c:v>
                </c:pt>
                <c:pt idx="14903">
                  <c:v>0.5</c:v>
                </c:pt>
                <c:pt idx="14904">
                  <c:v>3.1</c:v>
                </c:pt>
                <c:pt idx="14905">
                  <c:v>7</c:v>
                </c:pt>
                <c:pt idx="14906">
                  <c:v>7</c:v>
                </c:pt>
                <c:pt idx="14907">
                  <c:v>3.8</c:v>
                </c:pt>
                <c:pt idx="14908">
                  <c:v>1</c:v>
                </c:pt>
                <c:pt idx="14909">
                  <c:v>0</c:v>
                </c:pt>
                <c:pt idx="14910">
                  <c:v>0</c:v>
                </c:pt>
                <c:pt idx="14911">
                  <c:v>0</c:v>
                </c:pt>
                <c:pt idx="14912">
                  <c:v>0</c:v>
                </c:pt>
                <c:pt idx="14913">
                  <c:v>0</c:v>
                </c:pt>
                <c:pt idx="14914">
                  <c:v>0</c:v>
                </c:pt>
                <c:pt idx="14915">
                  <c:v>0</c:v>
                </c:pt>
                <c:pt idx="14916">
                  <c:v>0</c:v>
                </c:pt>
                <c:pt idx="14917">
                  <c:v>0</c:v>
                </c:pt>
                <c:pt idx="14918">
                  <c:v>0</c:v>
                </c:pt>
                <c:pt idx="14919">
                  <c:v>0</c:v>
                </c:pt>
                <c:pt idx="14920">
                  <c:v>1.2</c:v>
                </c:pt>
                <c:pt idx="14921">
                  <c:v>4</c:v>
                </c:pt>
                <c:pt idx="14922">
                  <c:v>7.2</c:v>
                </c:pt>
                <c:pt idx="14923">
                  <c:v>8.3000000000000007</c:v>
                </c:pt>
                <c:pt idx="14924">
                  <c:v>5.9</c:v>
                </c:pt>
                <c:pt idx="14925">
                  <c:v>1.6</c:v>
                </c:pt>
                <c:pt idx="14926">
                  <c:v>0</c:v>
                </c:pt>
                <c:pt idx="14927">
                  <c:v>0</c:v>
                </c:pt>
                <c:pt idx="14928">
                  <c:v>0</c:v>
                </c:pt>
                <c:pt idx="14929">
                  <c:v>0</c:v>
                </c:pt>
                <c:pt idx="14930">
                  <c:v>0</c:v>
                </c:pt>
                <c:pt idx="14931">
                  <c:v>0</c:v>
                </c:pt>
                <c:pt idx="14932">
                  <c:v>0</c:v>
                </c:pt>
                <c:pt idx="14933">
                  <c:v>0</c:v>
                </c:pt>
                <c:pt idx="14934">
                  <c:v>0</c:v>
                </c:pt>
                <c:pt idx="14935">
                  <c:v>0</c:v>
                </c:pt>
                <c:pt idx="14936">
                  <c:v>0.8</c:v>
                </c:pt>
                <c:pt idx="14937">
                  <c:v>3.4</c:v>
                </c:pt>
                <c:pt idx="14938">
                  <c:v>6.7</c:v>
                </c:pt>
                <c:pt idx="14939">
                  <c:v>10.5</c:v>
                </c:pt>
                <c:pt idx="14940">
                  <c:v>13.5</c:v>
                </c:pt>
                <c:pt idx="14941">
                  <c:v>15.4</c:v>
                </c:pt>
                <c:pt idx="14942">
                  <c:v>13.6</c:v>
                </c:pt>
                <c:pt idx="14943">
                  <c:v>7.5</c:v>
                </c:pt>
                <c:pt idx="14944">
                  <c:v>1.6</c:v>
                </c:pt>
                <c:pt idx="14945">
                  <c:v>0</c:v>
                </c:pt>
                <c:pt idx="14946">
                  <c:v>0</c:v>
                </c:pt>
                <c:pt idx="14947">
                  <c:v>0</c:v>
                </c:pt>
                <c:pt idx="14948">
                  <c:v>0</c:v>
                </c:pt>
                <c:pt idx="14949">
                  <c:v>0</c:v>
                </c:pt>
                <c:pt idx="14950">
                  <c:v>0</c:v>
                </c:pt>
                <c:pt idx="14951">
                  <c:v>0</c:v>
                </c:pt>
                <c:pt idx="14952">
                  <c:v>0</c:v>
                </c:pt>
                <c:pt idx="14953">
                  <c:v>0</c:v>
                </c:pt>
                <c:pt idx="14954">
                  <c:v>0.9</c:v>
                </c:pt>
                <c:pt idx="14955">
                  <c:v>3.3</c:v>
                </c:pt>
                <c:pt idx="14956">
                  <c:v>6.5</c:v>
                </c:pt>
                <c:pt idx="14957">
                  <c:v>7.4</c:v>
                </c:pt>
                <c:pt idx="14958">
                  <c:v>2.7</c:v>
                </c:pt>
                <c:pt idx="14959">
                  <c:v>0.2</c:v>
                </c:pt>
                <c:pt idx="14960">
                  <c:v>0</c:v>
                </c:pt>
                <c:pt idx="14961">
                  <c:v>0.8</c:v>
                </c:pt>
                <c:pt idx="14962">
                  <c:v>0.3</c:v>
                </c:pt>
                <c:pt idx="14963">
                  <c:v>0</c:v>
                </c:pt>
                <c:pt idx="14964">
                  <c:v>0</c:v>
                </c:pt>
                <c:pt idx="14965">
                  <c:v>0</c:v>
                </c:pt>
                <c:pt idx="14966">
                  <c:v>0.3</c:v>
                </c:pt>
                <c:pt idx="14967">
                  <c:v>1.5</c:v>
                </c:pt>
                <c:pt idx="14968">
                  <c:v>3.5</c:v>
                </c:pt>
                <c:pt idx="14969">
                  <c:v>7.4</c:v>
                </c:pt>
                <c:pt idx="14970">
                  <c:v>10.7</c:v>
                </c:pt>
                <c:pt idx="14971">
                  <c:v>13.7</c:v>
                </c:pt>
                <c:pt idx="14972">
                  <c:v>15.5</c:v>
                </c:pt>
                <c:pt idx="14973">
                  <c:v>17.399999999999999</c:v>
                </c:pt>
                <c:pt idx="14974">
                  <c:v>18.600000000000001</c:v>
                </c:pt>
                <c:pt idx="14975">
                  <c:v>19</c:v>
                </c:pt>
                <c:pt idx="14976">
                  <c:v>19.399999999999999</c:v>
                </c:pt>
                <c:pt idx="14977">
                  <c:v>19.7</c:v>
                </c:pt>
                <c:pt idx="14978">
                  <c:v>18</c:v>
                </c:pt>
                <c:pt idx="14979">
                  <c:v>15</c:v>
                </c:pt>
                <c:pt idx="14980">
                  <c:v>15</c:v>
                </c:pt>
                <c:pt idx="14981">
                  <c:v>15</c:v>
                </c:pt>
                <c:pt idx="14982">
                  <c:v>15</c:v>
                </c:pt>
                <c:pt idx="14983">
                  <c:v>17</c:v>
                </c:pt>
                <c:pt idx="14984">
                  <c:v>17</c:v>
                </c:pt>
                <c:pt idx="14985">
                  <c:v>17.899999999999999</c:v>
                </c:pt>
                <c:pt idx="14986">
                  <c:v>18</c:v>
                </c:pt>
                <c:pt idx="14987">
                  <c:v>17.100000000000001</c:v>
                </c:pt>
                <c:pt idx="14988">
                  <c:v>12</c:v>
                </c:pt>
                <c:pt idx="14989">
                  <c:v>6.1</c:v>
                </c:pt>
                <c:pt idx="14990">
                  <c:v>5</c:v>
                </c:pt>
                <c:pt idx="14991">
                  <c:v>6.5</c:v>
                </c:pt>
                <c:pt idx="14992">
                  <c:v>9.1</c:v>
                </c:pt>
                <c:pt idx="14993">
                  <c:v>10.6</c:v>
                </c:pt>
                <c:pt idx="14994">
                  <c:v>11.5</c:v>
                </c:pt>
                <c:pt idx="14995">
                  <c:v>10.3</c:v>
                </c:pt>
                <c:pt idx="14996">
                  <c:v>6.4</c:v>
                </c:pt>
                <c:pt idx="14997">
                  <c:v>2.2000000000000002</c:v>
                </c:pt>
                <c:pt idx="14998">
                  <c:v>0</c:v>
                </c:pt>
                <c:pt idx="14999">
                  <c:v>0</c:v>
                </c:pt>
                <c:pt idx="15000">
                  <c:v>0</c:v>
                </c:pt>
                <c:pt idx="15001">
                  <c:v>0</c:v>
                </c:pt>
                <c:pt idx="15002">
                  <c:v>0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0.5</c:v>
                </c:pt>
                <c:pt idx="15009">
                  <c:v>1.9</c:v>
                </c:pt>
                <c:pt idx="15010">
                  <c:v>0.9</c:v>
                </c:pt>
                <c:pt idx="15011">
                  <c:v>0.1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0</c:v>
                </c:pt>
                <c:pt idx="15017">
                  <c:v>0</c:v>
                </c:pt>
                <c:pt idx="15018">
                  <c:v>0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</c:v>
                </c:pt>
                <c:pt idx="15023">
                  <c:v>0.9</c:v>
                </c:pt>
                <c:pt idx="15024">
                  <c:v>3.3</c:v>
                </c:pt>
                <c:pt idx="15025">
                  <c:v>6.9</c:v>
                </c:pt>
                <c:pt idx="15026">
                  <c:v>9.1999999999999993</c:v>
                </c:pt>
                <c:pt idx="15027">
                  <c:v>5.9</c:v>
                </c:pt>
                <c:pt idx="15028">
                  <c:v>1.1000000000000001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0</c:v>
                </c:pt>
                <c:pt idx="15034">
                  <c:v>0</c:v>
                </c:pt>
                <c:pt idx="15035">
                  <c:v>0.8</c:v>
                </c:pt>
                <c:pt idx="15036">
                  <c:v>1.7</c:v>
                </c:pt>
                <c:pt idx="15037">
                  <c:v>2.6</c:v>
                </c:pt>
                <c:pt idx="15038">
                  <c:v>4.5</c:v>
                </c:pt>
                <c:pt idx="15039">
                  <c:v>7</c:v>
                </c:pt>
                <c:pt idx="15040">
                  <c:v>7.1</c:v>
                </c:pt>
                <c:pt idx="15041">
                  <c:v>3.5</c:v>
                </c:pt>
                <c:pt idx="15042">
                  <c:v>0</c:v>
                </c:pt>
                <c:pt idx="15043">
                  <c:v>0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2</c:v>
                </c:pt>
                <c:pt idx="15054">
                  <c:v>6.1</c:v>
                </c:pt>
                <c:pt idx="15055">
                  <c:v>8.5</c:v>
                </c:pt>
                <c:pt idx="15056">
                  <c:v>6.5</c:v>
                </c:pt>
                <c:pt idx="15057">
                  <c:v>2</c:v>
                </c:pt>
                <c:pt idx="15058">
                  <c:v>0</c:v>
                </c:pt>
                <c:pt idx="15059">
                  <c:v>0</c:v>
                </c:pt>
                <c:pt idx="15060">
                  <c:v>0</c:v>
                </c:pt>
                <c:pt idx="15061">
                  <c:v>0</c:v>
                </c:pt>
                <c:pt idx="15062">
                  <c:v>0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0</c:v>
                </c:pt>
                <c:pt idx="15068">
                  <c:v>1</c:v>
                </c:pt>
                <c:pt idx="15069">
                  <c:v>4.0999999999999996</c:v>
                </c:pt>
                <c:pt idx="15070">
                  <c:v>8</c:v>
                </c:pt>
                <c:pt idx="15071">
                  <c:v>7.9</c:v>
                </c:pt>
                <c:pt idx="15072">
                  <c:v>3</c:v>
                </c:pt>
                <c:pt idx="15073">
                  <c:v>0.5</c:v>
                </c:pt>
                <c:pt idx="15074">
                  <c:v>0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0</c:v>
                </c:pt>
                <c:pt idx="15080">
                  <c:v>0</c:v>
                </c:pt>
                <c:pt idx="15081">
                  <c:v>0.2</c:v>
                </c:pt>
                <c:pt idx="15082">
                  <c:v>1.1000000000000001</c:v>
                </c:pt>
                <c:pt idx="15083">
                  <c:v>4</c:v>
                </c:pt>
                <c:pt idx="15084">
                  <c:v>8.1999999999999993</c:v>
                </c:pt>
                <c:pt idx="15085">
                  <c:v>11.4</c:v>
                </c:pt>
                <c:pt idx="15086">
                  <c:v>14.7</c:v>
                </c:pt>
                <c:pt idx="15087">
                  <c:v>17.2</c:v>
                </c:pt>
                <c:pt idx="15088">
                  <c:v>18.5</c:v>
                </c:pt>
                <c:pt idx="15089">
                  <c:v>19</c:v>
                </c:pt>
                <c:pt idx="15090">
                  <c:v>18.3</c:v>
                </c:pt>
                <c:pt idx="15091">
                  <c:v>15.9</c:v>
                </c:pt>
                <c:pt idx="15092">
                  <c:v>10.9</c:v>
                </c:pt>
                <c:pt idx="15093">
                  <c:v>5.9</c:v>
                </c:pt>
                <c:pt idx="15094">
                  <c:v>1</c:v>
                </c:pt>
                <c:pt idx="15095">
                  <c:v>0.2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</c:v>
                </c:pt>
                <c:pt idx="15103">
                  <c:v>0</c:v>
                </c:pt>
                <c:pt idx="15104">
                  <c:v>0</c:v>
                </c:pt>
                <c:pt idx="15105">
                  <c:v>1</c:v>
                </c:pt>
                <c:pt idx="15106">
                  <c:v>4.4000000000000004</c:v>
                </c:pt>
                <c:pt idx="15107">
                  <c:v>8.3000000000000007</c:v>
                </c:pt>
                <c:pt idx="15108">
                  <c:v>11</c:v>
                </c:pt>
                <c:pt idx="15109">
                  <c:v>8.9</c:v>
                </c:pt>
                <c:pt idx="15110">
                  <c:v>3.9</c:v>
                </c:pt>
                <c:pt idx="15111">
                  <c:v>0.6</c:v>
                </c:pt>
                <c:pt idx="15112">
                  <c:v>0</c:v>
                </c:pt>
                <c:pt idx="15113">
                  <c:v>0</c:v>
                </c:pt>
                <c:pt idx="15114">
                  <c:v>0</c:v>
                </c:pt>
                <c:pt idx="15115">
                  <c:v>0</c:v>
                </c:pt>
                <c:pt idx="15116">
                  <c:v>0</c:v>
                </c:pt>
                <c:pt idx="15117">
                  <c:v>0</c:v>
                </c:pt>
                <c:pt idx="15118">
                  <c:v>0</c:v>
                </c:pt>
                <c:pt idx="15119">
                  <c:v>0</c:v>
                </c:pt>
                <c:pt idx="15120">
                  <c:v>0</c:v>
                </c:pt>
                <c:pt idx="15121">
                  <c:v>0.5</c:v>
                </c:pt>
                <c:pt idx="15122">
                  <c:v>1.4</c:v>
                </c:pt>
                <c:pt idx="15123">
                  <c:v>1.3</c:v>
                </c:pt>
                <c:pt idx="15124">
                  <c:v>0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0</c:v>
                </c:pt>
                <c:pt idx="15129">
                  <c:v>0</c:v>
                </c:pt>
                <c:pt idx="15130">
                  <c:v>0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1</c:v>
                </c:pt>
                <c:pt idx="15135">
                  <c:v>3.9</c:v>
                </c:pt>
                <c:pt idx="15136">
                  <c:v>7.6</c:v>
                </c:pt>
                <c:pt idx="15137">
                  <c:v>10.8</c:v>
                </c:pt>
                <c:pt idx="15138">
                  <c:v>14</c:v>
                </c:pt>
                <c:pt idx="15139">
                  <c:v>13.4</c:v>
                </c:pt>
                <c:pt idx="15140">
                  <c:v>8.3000000000000007</c:v>
                </c:pt>
                <c:pt idx="15141">
                  <c:v>2</c:v>
                </c:pt>
                <c:pt idx="15142">
                  <c:v>1</c:v>
                </c:pt>
                <c:pt idx="15143">
                  <c:v>2</c:v>
                </c:pt>
                <c:pt idx="15144">
                  <c:v>3.9</c:v>
                </c:pt>
                <c:pt idx="15145">
                  <c:v>5.8</c:v>
                </c:pt>
                <c:pt idx="15146">
                  <c:v>6.8</c:v>
                </c:pt>
                <c:pt idx="15147">
                  <c:v>7</c:v>
                </c:pt>
                <c:pt idx="15148">
                  <c:v>5.2</c:v>
                </c:pt>
                <c:pt idx="15149">
                  <c:v>1.9</c:v>
                </c:pt>
                <c:pt idx="15150">
                  <c:v>1</c:v>
                </c:pt>
                <c:pt idx="15151">
                  <c:v>2.9</c:v>
                </c:pt>
                <c:pt idx="15152">
                  <c:v>4.8</c:v>
                </c:pt>
                <c:pt idx="15153">
                  <c:v>6.3</c:v>
                </c:pt>
                <c:pt idx="15154">
                  <c:v>6.8</c:v>
                </c:pt>
                <c:pt idx="15155">
                  <c:v>5.8</c:v>
                </c:pt>
                <c:pt idx="15156">
                  <c:v>4.9000000000000004</c:v>
                </c:pt>
                <c:pt idx="15157">
                  <c:v>2</c:v>
                </c:pt>
                <c:pt idx="15158">
                  <c:v>0.3</c:v>
                </c:pt>
                <c:pt idx="15159">
                  <c:v>1.6</c:v>
                </c:pt>
                <c:pt idx="15160">
                  <c:v>4.7</c:v>
                </c:pt>
                <c:pt idx="15161">
                  <c:v>7.8</c:v>
                </c:pt>
                <c:pt idx="15162">
                  <c:v>9.5</c:v>
                </c:pt>
                <c:pt idx="15163">
                  <c:v>10.8</c:v>
                </c:pt>
                <c:pt idx="15164">
                  <c:v>11</c:v>
                </c:pt>
                <c:pt idx="15165">
                  <c:v>7.7</c:v>
                </c:pt>
                <c:pt idx="15166">
                  <c:v>2.5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</c:v>
                </c:pt>
                <c:pt idx="15173">
                  <c:v>0</c:v>
                </c:pt>
                <c:pt idx="15174">
                  <c:v>0</c:v>
                </c:pt>
                <c:pt idx="15175">
                  <c:v>0</c:v>
                </c:pt>
                <c:pt idx="15176">
                  <c:v>0.2</c:v>
                </c:pt>
                <c:pt idx="15177">
                  <c:v>1.2</c:v>
                </c:pt>
                <c:pt idx="15178">
                  <c:v>2.1</c:v>
                </c:pt>
                <c:pt idx="15179">
                  <c:v>5</c:v>
                </c:pt>
                <c:pt idx="15180">
                  <c:v>3</c:v>
                </c:pt>
                <c:pt idx="15181">
                  <c:v>0.3</c:v>
                </c:pt>
                <c:pt idx="15182">
                  <c:v>0</c:v>
                </c:pt>
                <c:pt idx="15183">
                  <c:v>0</c:v>
                </c:pt>
                <c:pt idx="15184">
                  <c:v>0</c:v>
                </c:pt>
                <c:pt idx="15185">
                  <c:v>0</c:v>
                </c:pt>
                <c:pt idx="15186">
                  <c:v>0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0</c:v>
                </c:pt>
                <c:pt idx="15194">
                  <c:v>0</c:v>
                </c:pt>
                <c:pt idx="15195">
                  <c:v>0</c:v>
                </c:pt>
                <c:pt idx="15196">
                  <c:v>0</c:v>
                </c:pt>
                <c:pt idx="15197">
                  <c:v>0</c:v>
                </c:pt>
                <c:pt idx="15198">
                  <c:v>0</c:v>
                </c:pt>
                <c:pt idx="15199">
                  <c:v>0</c:v>
                </c:pt>
                <c:pt idx="15200">
                  <c:v>0</c:v>
                </c:pt>
                <c:pt idx="15201">
                  <c:v>0</c:v>
                </c:pt>
                <c:pt idx="15202">
                  <c:v>0</c:v>
                </c:pt>
                <c:pt idx="15203">
                  <c:v>0.5</c:v>
                </c:pt>
                <c:pt idx="15204">
                  <c:v>2.2000000000000002</c:v>
                </c:pt>
                <c:pt idx="15205">
                  <c:v>5</c:v>
                </c:pt>
                <c:pt idx="15206">
                  <c:v>6.6</c:v>
                </c:pt>
                <c:pt idx="15207">
                  <c:v>4.5999999999999996</c:v>
                </c:pt>
                <c:pt idx="15208">
                  <c:v>2.9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0</c:v>
                </c:pt>
                <c:pt idx="15213">
                  <c:v>0</c:v>
                </c:pt>
                <c:pt idx="15214">
                  <c:v>0</c:v>
                </c:pt>
                <c:pt idx="15215">
                  <c:v>0</c:v>
                </c:pt>
                <c:pt idx="15216">
                  <c:v>0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1.7</c:v>
                </c:pt>
                <c:pt idx="15222">
                  <c:v>4.4000000000000004</c:v>
                </c:pt>
                <c:pt idx="15223">
                  <c:v>7.7</c:v>
                </c:pt>
                <c:pt idx="15224">
                  <c:v>10.199999999999999</c:v>
                </c:pt>
                <c:pt idx="15225">
                  <c:v>7.4</c:v>
                </c:pt>
                <c:pt idx="15226">
                  <c:v>2.2999999999999998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0.6</c:v>
                </c:pt>
                <c:pt idx="15236">
                  <c:v>2</c:v>
                </c:pt>
                <c:pt idx="15237">
                  <c:v>4.7</c:v>
                </c:pt>
                <c:pt idx="15238">
                  <c:v>8.4</c:v>
                </c:pt>
                <c:pt idx="15239">
                  <c:v>11.6</c:v>
                </c:pt>
                <c:pt idx="15240">
                  <c:v>14.4</c:v>
                </c:pt>
                <c:pt idx="15241">
                  <c:v>16</c:v>
                </c:pt>
                <c:pt idx="15242">
                  <c:v>16</c:v>
                </c:pt>
                <c:pt idx="15243">
                  <c:v>16.8</c:v>
                </c:pt>
                <c:pt idx="15244">
                  <c:v>16.2</c:v>
                </c:pt>
                <c:pt idx="15245">
                  <c:v>13.3</c:v>
                </c:pt>
                <c:pt idx="15246">
                  <c:v>8.3000000000000007</c:v>
                </c:pt>
                <c:pt idx="15247">
                  <c:v>3.4</c:v>
                </c:pt>
                <c:pt idx="15248">
                  <c:v>0.6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0</c:v>
                </c:pt>
                <c:pt idx="15253">
                  <c:v>0</c:v>
                </c:pt>
                <c:pt idx="15254">
                  <c:v>0</c:v>
                </c:pt>
                <c:pt idx="15255">
                  <c:v>0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1.7</c:v>
                </c:pt>
                <c:pt idx="15263">
                  <c:v>6.1</c:v>
                </c:pt>
                <c:pt idx="15264">
                  <c:v>9</c:v>
                </c:pt>
                <c:pt idx="15265">
                  <c:v>11.8</c:v>
                </c:pt>
                <c:pt idx="15266">
                  <c:v>13.5</c:v>
                </c:pt>
                <c:pt idx="15267">
                  <c:v>11.9</c:v>
                </c:pt>
                <c:pt idx="15268">
                  <c:v>6.6</c:v>
                </c:pt>
                <c:pt idx="15269">
                  <c:v>1.6</c:v>
                </c:pt>
                <c:pt idx="15270">
                  <c:v>0</c:v>
                </c:pt>
                <c:pt idx="15271">
                  <c:v>0</c:v>
                </c:pt>
                <c:pt idx="15272">
                  <c:v>0</c:v>
                </c:pt>
                <c:pt idx="15273">
                  <c:v>0</c:v>
                </c:pt>
                <c:pt idx="15274">
                  <c:v>0</c:v>
                </c:pt>
                <c:pt idx="15275">
                  <c:v>0</c:v>
                </c:pt>
                <c:pt idx="15276">
                  <c:v>0</c:v>
                </c:pt>
                <c:pt idx="15277">
                  <c:v>0.5</c:v>
                </c:pt>
                <c:pt idx="15278">
                  <c:v>2.7</c:v>
                </c:pt>
                <c:pt idx="15279">
                  <c:v>6.4</c:v>
                </c:pt>
                <c:pt idx="15280">
                  <c:v>9.6</c:v>
                </c:pt>
                <c:pt idx="15281">
                  <c:v>12.5</c:v>
                </c:pt>
                <c:pt idx="15282">
                  <c:v>15</c:v>
                </c:pt>
                <c:pt idx="15283">
                  <c:v>11.9</c:v>
                </c:pt>
                <c:pt idx="15284">
                  <c:v>3.5</c:v>
                </c:pt>
                <c:pt idx="15285">
                  <c:v>0.4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0.3</c:v>
                </c:pt>
                <c:pt idx="15293">
                  <c:v>1.9</c:v>
                </c:pt>
                <c:pt idx="15294">
                  <c:v>5.0999999999999996</c:v>
                </c:pt>
                <c:pt idx="15295">
                  <c:v>8.1999999999999993</c:v>
                </c:pt>
                <c:pt idx="15296">
                  <c:v>9.4</c:v>
                </c:pt>
                <c:pt idx="15297">
                  <c:v>11</c:v>
                </c:pt>
                <c:pt idx="15298">
                  <c:v>10.6</c:v>
                </c:pt>
                <c:pt idx="15299">
                  <c:v>6.6</c:v>
                </c:pt>
                <c:pt idx="15300">
                  <c:v>2.7</c:v>
                </c:pt>
                <c:pt idx="15301">
                  <c:v>0</c:v>
                </c:pt>
                <c:pt idx="15302">
                  <c:v>0</c:v>
                </c:pt>
                <c:pt idx="15303">
                  <c:v>0</c:v>
                </c:pt>
                <c:pt idx="15304">
                  <c:v>0</c:v>
                </c:pt>
                <c:pt idx="15305">
                  <c:v>0</c:v>
                </c:pt>
                <c:pt idx="15306">
                  <c:v>0</c:v>
                </c:pt>
                <c:pt idx="15307">
                  <c:v>0</c:v>
                </c:pt>
                <c:pt idx="15308">
                  <c:v>0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1.4</c:v>
                </c:pt>
                <c:pt idx="15317">
                  <c:v>5.0999999999999996</c:v>
                </c:pt>
                <c:pt idx="15318">
                  <c:v>6.5</c:v>
                </c:pt>
                <c:pt idx="15319">
                  <c:v>4.3</c:v>
                </c:pt>
                <c:pt idx="15320">
                  <c:v>1.3</c:v>
                </c:pt>
                <c:pt idx="15321">
                  <c:v>0</c:v>
                </c:pt>
                <c:pt idx="15322">
                  <c:v>0</c:v>
                </c:pt>
                <c:pt idx="15323">
                  <c:v>0</c:v>
                </c:pt>
                <c:pt idx="15324">
                  <c:v>0</c:v>
                </c:pt>
                <c:pt idx="15325">
                  <c:v>0</c:v>
                </c:pt>
                <c:pt idx="15326">
                  <c:v>0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1.7</c:v>
                </c:pt>
                <c:pt idx="15337">
                  <c:v>5.3</c:v>
                </c:pt>
                <c:pt idx="15338">
                  <c:v>8.5</c:v>
                </c:pt>
                <c:pt idx="15339">
                  <c:v>9</c:v>
                </c:pt>
                <c:pt idx="15340">
                  <c:v>10.4</c:v>
                </c:pt>
                <c:pt idx="15341">
                  <c:v>12.4</c:v>
                </c:pt>
                <c:pt idx="15342">
                  <c:v>13</c:v>
                </c:pt>
                <c:pt idx="15343">
                  <c:v>9.4</c:v>
                </c:pt>
                <c:pt idx="15344">
                  <c:v>3.4</c:v>
                </c:pt>
                <c:pt idx="15345">
                  <c:v>0.4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0</c:v>
                </c:pt>
                <c:pt idx="15352">
                  <c:v>0</c:v>
                </c:pt>
                <c:pt idx="15353">
                  <c:v>0.8</c:v>
                </c:pt>
                <c:pt idx="15354">
                  <c:v>3.7</c:v>
                </c:pt>
                <c:pt idx="15355">
                  <c:v>9.1</c:v>
                </c:pt>
                <c:pt idx="15356">
                  <c:v>9.9</c:v>
                </c:pt>
                <c:pt idx="15357">
                  <c:v>5.4</c:v>
                </c:pt>
                <c:pt idx="15358">
                  <c:v>1.2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0.1</c:v>
                </c:pt>
                <c:pt idx="15367">
                  <c:v>0.9</c:v>
                </c:pt>
                <c:pt idx="15368">
                  <c:v>3.7</c:v>
                </c:pt>
                <c:pt idx="15369">
                  <c:v>6.3</c:v>
                </c:pt>
                <c:pt idx="15370">
                  <c:v>4.9000000000000004</c:v>
                </c:pt>
                <c:pt idx="15371">
                  <c:v>1.6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</c:v>
                </c:pt>
                <c:pt idx="15376">
                  <c:v>0</c:v>
                </c:pt>
                <c:pt idx="15377">
                  <c:v>0</c:v>
                </c:pt>
                <c:pt idx="15378">
                  <c:v>0</c:v>
                </c:pt>
                <c:pt idx="15379">
                  <c:v>0.9</c:v>
                </c:pt>
                <c:pt idx="15380">
                  <c:v>2.5</c:v>
                </c:pt>
                <c:pt idx="15381">
                  <c:v>6.6</c:v>
                </c:pt>
                <c:pt idx="15382">
                  <c:v>8.6</c:v>
                </c:pt>
                <c:pt idx="15383">
                  <c:v>6.9</c:v>
                </c:pt>
                <c:pt idx="15384">
                  <c:v>3.3</c:v>
                </c:pt>
                <c:pt idx="15385">
                  <c:v>1.3</c:v>
                </c:pt>
                <c:pt idx="15386">
                  <c:v>2.8</c:v>
                </c:pt>
                <c:pt idx="15387">
                  <c:v>5.3</c:v>
                </c:pt>
                <c:pt idx="15388">
                  <c:v>8.3000000000000007</c:v>
                </c:pt>
                <c:pt idx="15389">
                  <c:v>10.8</c:v>
                </c:pt>
                <c:pt idx="15390">
                  <c:v>13.7</c:v>
                </c:pt>
                <c:pt idx="15391">
                  <c:v>17.100000000000001</c:v>
                </c:pt>
                <c:pt idx="15392">
                  <c:v>19.399999999999999</c:v>
                </c:pt>
                <c:pt idx="15393">
                  <c:v>20.6</c:v>
                </c:pt>
                <c:pt idx="15394">
                  <c:v>21</c:v>
                </c:pt>
                <c:pt idx="15395">
                  <c:v>19.3</c:v>
                </c:pt>
                <c:pt idx="15396">
                  <c:v>15.7</c:v>
                </c:pt>
                <c:pt idx="15397">
                  <c:v>13</c:v>
                </c:pt>
                <c:pt idx="15398">
                  <c:v>13.3</c:v>
                </c:pt>
                <c:pt idx="15399">
                  <c:v>14.2</c:v>
                </c:pt>
                <c:pt idx="15400">
                  <c:v>15.2</c:v>
                </c:pt>
                <c:pt idx="15401">
                  <c:v>15.2</c:v>
                </c:pt>
                <c:pt idx="15402">
                  <c:v>11.3</c:v>
                </c:pt>
                <c:pt idx="15403">
                  <c:v>5.9</c:v>
                </c:pt>
                <c:pt idx="15404">
                  <c:v>5</c:v>
                </c:pt>
                <c:pt idx="15405">
                  <c:v>5</c:v>
                </c:pt>
                <c:pt idx="15406">
                  <c:v>4</c:v>
                </c:pt>
                <c:pt idx="15407">
                  <c:v>3.2</c:v>
                </c:pt>
                <c:pt idx="15408">
                  <c:v>0.6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0</c:v>
                </c:pt>
                <c:pt idx="15421">
                  <c:v>0</c:v>
                </c:pt>
                <c:pt idx="15422">
                  <c:v>0</c:v>
                </c:pt>
                <c:pt idx="15423">
                  <c:v>0</c:v>
                </c:pt>
                <c:pt idx="15424">
                  <c:v>0</c:v>
                </c:pt>
                <c:pt idx="15425">
                  <c:v>0.9</c:v>
                </c:pt>
                <c:pt idx="15426">
                  <c:v>3.3</c:v>
                </c:pt>
                <c:pt idx="15427">
                  <c:v>6</c:v>
                </c:pt>
                <c:pt idx="15428">
                  <c:v>5.5</c:v>
                </c:pt>
                <c:pt idx="15429">
                  <c:v>1.8</c:v>
                </c:pt>
                <c:pt idx="15430">
                  <c:v>0.1</c:v>
                </c:pt>
                <c:pt idx="15431">
                  <c:v>0</c:v>
                </c:pt>
                <c:pt idx="15432">
                  <c:v>0</c:v>
                </c:pt>
                <c:pt idx="15433">
                  <c:v>0</c:v>
                </c:pt>
                <c:pt idx="15434">
                  <c:v>0</c:v>
                </c:pt>
                <c:pt idx="15435">
                  <c:v>0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</c:v>
                </c:pt>
                <c:pt idx="15448">
                  <c:v>0</c:v>
                </c:pt>
                <c:pt idx="15449">
                  <c:v>0</c:v>
                </c:pt>
                <c:pt idx="15450">
                  <c:v>0</c:v>
                </c:pt>
                <c:pt idx="15451">
                  <c:v>0</c:v>
                </c:pt>
                <c:pt idx="15452">
                  <c:v>0</c:v>
                </c:pt>
                <c:pt idx="15453">
                  <c:v>0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0</c:v>
                </c:pt>
                <c:pt idx="15459">
                  <c:v>0</c:v>
                </c:pt>
                <c:pt idx="15460">
                  <c:v>0</c:v>
                </c:pt>
                <c:pt idx="15461">
                  <c:v>0</c:v>
                </c:pt>
                <c:pt idx="15462">
                  <c:v>0</c:v>
                </c:pt>
                <c:pt idx="15463">
                  <c:v>0</c:v>
                </c:pt>
                <c:pt idx="15464">
                  <c:v>0</c:v>
                </c:pt>
                <c:pt idx="15465">
                  <c:v>0</c:v>
                </c:pt>
                <c:pt idx="15466">
                  <c:v>0</c:v>
                </c:pt>
                <c:pt idx="15467">
                  <c:v>0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</c:v>
                </c:pt>
                <c:pt idx="15496">
                  <c:v>0</c:v>
                </c:pt>
                <c:pt idx="15497">
                  <c:v>0</c:v>
                </c:pt>
                <c:pt idx="15498">
                  <c:v>0</c:v>
                </c:pt>
                <c:pt idx="15499">
                  <c:v>0</c:v>
                </c:pt>
                <c:pt idx="15500">
                  <c:v>0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</c:v>
                </c:pt>
                <c:pt idx="15515">
                  <c:v>0</c:v>
                </c:pt>
                <c:pt idx="15516">
                  <c:v>0</c:v>
                </c:pt>
                <c:pt idx="15517">
                  <c:v>0</c:v>
                </c:pt>
                <c:pt idx="15518">
                  <c:v>0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0</c:v>
                </c:pt>
                <c:pt idx="15532">
                  <c:v>0</c:v>
                </c:pt>
                <c:pt idx="15533">
                  <c:v>0</c:v>
                </c:pt>
                <c:pt idx="15534">
                  <c:v>0</c:v>
                </c:pt>
                <c:pt idx="15535">
                  <c:v>0</c:v>
                </c:pt>
                <c:pt idx="15536">
                  <c:v>0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0</c:v>
                </c:pt>
                <c:pt idx="15542">
                  <c:v>0</c:v>
                </c:pt>
                <c:pt idx="15543">
                  <c:v>0</c:v>
                </c:pt>
                <c:pt idx="15544">
                  <c:v>0</c:v>
                </c:pt>
                <c:pt idx="15545">
                  <c:v>0</c:v>
                </c:pt>
                <c:pt idx="15546">
                  <c:v>0</c:v>
                </c:pt>
                <c:pt idx="15547">
                  <c:v>0</c:v>
                </c:pt>
                <c:pt idx="15548">
                  <c:v>0</c:v>
                </c:pt>
                <c:pt idx="15549">
                  <c:v>0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0</c:v>
                </c:pt>
                <c:pt idx="15576">
                  <c:v>0</c:v>
                </c:pt>
                <c:pt idx="15577">
                  <c:v>0</c:v>
                </c:pt>
                <c:pt idx="15578">
                  <c:v>0</c:v>
                </c:pt>
                <c:pt idx="15579">
                  <c:v>0</c:v>
                </c:pt>
                <c:pt idx="15580">
                  <c:v>0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</c:v>
                </c:pt>
                <c:pt idx="15595">
                  <c:v>0</c:v>
                </c:pt>
                <c:pt idx="15596">
                  <c:v>0</c:v>
                </c:pt>
                <c:pt idx="15597">
                  <c:v>0</c:v>
                </c:pt>
                <c:pt idx="15598">
                  <c:v>0</c:v>
                </c:pt>
                <c:pt idx="15599">
                  <c:v>0</c:v>
                </c:pt>
                <c:pt idx="15600">
                  <c:v>0</c:v>
                </c:pt>
                <c:pt idx="15601">
                  <c:v>0</c:v>
                </c:pt>
                <c:pt idx="15602">
                  <c:v>0</c:v>
                </c:pt>
                <c:pt idx="15603">
                  <c:v>0.7</c:v>
                </c:pt>
                <c:pt idx="15604">
                  <c:v>2.7</c:v>
                </c:pt>
                <c:pt idx="15605">
                  <c:v>5.7</c:v>
                </c:pt>
                <c:pt idx="15606">
                  <c:v>9.1</c:v>
                </c:pt>
                <c:pt idx="15607">
                  <c:v>13</c:v>
                </c:pt>
                <c:pt idx="15608">
                  <c:v>15.5</c:v>
                </c:pt>
                <c:pt idx="15609">
                  <c:v>17.600000000000001</c:v>
                </c:pt>
                <c:pt idx="15610">
                  <c:v>18.7</c:v>
                </c:pt>
                <c:pt idx="15611">
                  <c:v>17.8</c:v>
                </c:pt>
                <c:pt idx="15612">
                  <c:v>12.9</c:v>
                </c:pt>
                <c:pt idx="15613">
                  <c:v>6.5</c:v>
                </c:pt>
                <c:pt idx="15614">
                  <c:v>2</c:v>
                </c:pt>
                <c:pt idx="15615">
                  <c:v>0</c:v>
                </c:pt>
                <c:pt idx="15616">
                  <c:v>0</c:v>
                </c:pt>
                <c:pt idx="15617">
                  <c:v>0</c:v>
                </c:pt>
                <c:pt idx="15618">
                  <c:v>0</c:v>
                </c:pt>
                <c:pt idx="15619">
                  <c:v>0</c:v>
                </c:pt>
                <c:pt idx="15620">
                  <c:v>0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0.3</c:v>
                </c:pt>
                <c:pt idx="15626">
                  <c:v>1</c:v>
                </c:pt>
                <c:pt idx="15627">
                  <c:v>0.8</c:v>
                </c:pt>
                <c:pt idx="15628">
                  <c:v>0</c:v>
                </c:pt>
                <c:pt idx="15629">
                  <c:v>0</c:v>
                </c:pt>
                <c:pt idx="15630">
                  <c:v>0</c:v>
                </c:pt>
                <c:pt idx="15631">
                  <c:v>0</c:v>
                </c:pt>
                <c:pt idx="15632">
                  <c:v>0</c:v>
                </c:pt>
                <c:pt idx="15633">
                  <c:v>0</c:v>
                </c:pt>
                <c:pt idx="15634">
                  <c:v>0</c:v>
                </c:pt>
                <c:pt idx="15635">
                  <c:v>0</c:v>
                </c:pt>
                <c:pt idx="15636">
                  <c:v>0</c:v>
                </c:pt>
                <c:pt idx="15637">
                  <c:v>0</c:v>
                </c:pt>
                <c:pt idx="15638">
                  <c:v>0</c:v>
                </c:pt>
                <c:pt idx="15639">
                  <c:v>0.4</c:v>
                </c:pt>
                <c:pt idx="15640">
                  <c:v>2.4</c:v>
                </c:pt>
                <c:pt idx="15641">
                  <c:v>6.3</c:v>
                </c:pt>
                <c:pt idx="15642">
                  <c:v>9.4</c:v>
                </c:pt>
                <c:pt idx="15643">
                  <c:v>12.9</c:v>
                </c:pt>
                <c:pt idx="15644">
                  <c:v>14</c:v>
                </c:pt>
                <c:pt idx="15645">
                  <c:v>10.1</c:v>
                </c:pt>
                <c:pt idx="15646">
                  <c:v>4.5</c:v>
                </c:pt>
                <c:pt idx="15647">
                  <c:v>0.4</c:v>
                </c:pt>
                <c:pt idx="15648">
                  <c:v>0</c:v>
                </c:pt>
                <c:pt idx="15649">
                  <c:v>0</c:v>
                </c:pt>
                <c:pt idx="15650">
                  <c:v>0</c:v>
                </c:pt>
                <c:pt idx="15651">
                  <c:v>0</c:v>
                </c:pt>
                <c:pt idx="15652">
                  <c:v>0</c:v>
                </c:pt>
                <c:pt idx="15653">
                  <c:v>0</c:v>
                </c:pt>
                <c:pt idx="15654">
                  <c:v>0</c:v>
                </c:pt>
                <c:pt idx="15655">
                  <c:v>0</c:v>
                </c:pt>
                <c:pt idx="15656">
                  <c:v>0</c:v>
                </c:pt>
                <c:pt idx="15657">
                  <c:v>0</c:v>
                </c:pt>
                <c:pt idx="15658">
                  <c:v>0</c:v>
                </c:pt>
                <c:pt idx="15659">
                  <c:v>0</c:v>
                </c:pt>
                <c:pt idx="15660">
                  <c:v>3.4</c:v>
                </c:pt>
                <c:pt idx="15661">
                  <c:v>7.3</c:v>
                </c:pt>
                <c:pt idx="15662">
                  <c:v>10</c:v>
                </c:pt>
                <c:pt idx="15663">
                  <c:v>12.8</c:v>
                </c:pt>
                <c:pt idx="15664">
                  <c:v>14.5</c:v>
                </c:pt>
                <c:pt idx="15665">
                  <c:v>13.3</c:v>
                </c:pt>
                <c:pt idx="15666">
                  <c:v>8.6</c:v>
                </c:pt>
                <c:pt idx="15667">
                  <c:v>3.1</c:v>
                </c:pt>
                <c:pt idx="15668">
                  <c:v>0</c:v>
                </c:pt>
                <c:pt idx="15669">
                  <c:v>0</c:v>
                </c:pt>
                <c:pt idx="15670">
                  <c:v>0</c:v>
                </c:pt>
                <c:pt idx="15671">
                  <c:v>0</c:v>
                </c:pt>
                <c:pt idx="15672">
                  <c:v>0</c:v>
                </c:pt>
                <c:pt idx="15673">
                  <c:v>0</c:v>
                </c:pt>
                <c:pt idx="15674">
                  <c:v>0.6</c:v>
                </c:pt>
                <c:pt idx="15675">
                  <c:v>2</c:v>
                </c:pt>
                <c:pt idx="15676">
                  <c:v>4.7</c:v>
                </c:pt>
                <c:pt idx="15677">
                  <c:v>5.3</c:v>
                </c:pt>
                <c:pt idx="15678">
                  <c:v>1.6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0</c:v>
                </c:pt>
                <c:pt idx="15686">
                  <c:v>0</c:v>
                </c:pt>
                <c:pt idx="15687">
                  <c:v>0.4</c:v>
                </c:pt>
                <c:pt idx="15688">
                  <c:v>2</c:v>
                </c:pt>
                <c:pt idx="15689">
                  <c:v>4.2</c:v>
                </c:pt>
                <c:pt idx="15690">
                  <c:v>4.8</c:v>
                </c:pt>
                <c:pt idx="15691">
                  <c:v>4</c:v>
                </c:pt>
                <c:pt idx="15692">
                  <c:v>4</c:v>
                </c:pt>
                <c:pt idx="15693">
                  <c:v>4</c:v>
                </c:pt>
                <c:pt idx="15694">
                  <c:v>4</c:v>
                </c:pt>
                <c:pt idx="15695">
                  <c:v>4.7</c:v>
                </c:pt>
                <c:pt idx="15696">
                  <c:v>6.8</c:v>
                </c:pt>
                <c:pt idx="15697">
                  <c:v>5.4</c:v>
                </c:pt>
                <c:pt idx="15698">
                  <c:v>1.8</c:v>
                </c:pt>
                <c:pt idx="15699">
                  <c:v>0</c:v>
                </c:pt>
                <c:pt idx="15700">
                  <c:v>0</c:v>
                </c:pt>
                <c:pt idx="15701">
                  <c:v>0</c:v>
                </c:pt>
                <c:pt idx="15702">
                  <c:v>0</c:v>
                </c:pt>
                <c:pt idx="15703">
                  <c:v>0</c:v>
                </c:pt>
                <c:pt idx="15704">
                  <c:v>0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1</c:v>
                </c:pt>
                <c:pt idx="15709">
                  <c:v>2.8</c:v>
                </c:pt>
                <c:pt idx="15710">
                  <c:v>6.6</c:v>
                </c:pt>
                <c:pt idx="15711">
                  <c:v>9.6999999999999993</c:v>
                </c:pt>
                <c:pt idx="15712">
                  <c:v>12.5</c:v>
                </c:pt>
                <c:pt idx="15713">
                  <c:v>15.4</c:v>
                </c:pt>
                <c:pt idx="15714">
                  <c:v>15.2</c:v>
                </c:pt>
                <c:pt idx="15715">
                  <c:v>8.3000000000000007</c:v>
                </c:pt>
                <c:pt idx="15716">
                  <c:v>1.7</c:v>
                </c:pt>
                <c:pt idx="15717">
                  <c:v>0</c:v>
                </c:pt>
                <c:pt idx="15718">
                  <c:v>0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1.8</c:v>
                </c:pt>
                <c:pt idx="15726">
                  <c:v>3.5</c:v>
                </c:pt>
                <c:pt idx="15727">
                  <c:v>6.8</c:v>
                </c:pt>
                <c:pt idx="15728">
                  <c:v>9.1999999999999993</c:v>
                </c:pt>
                <c:pt idx="15729">
                  <c:v>11</c:v>
                </c:pt>
                <c:pt idx="15730">
                  <c:v>12</c:v>
                </c:pt>
                <c:pt idx="15731">
                  <c:v>10.1</c:v>
                </c:pt>
                <c:pt idx="15732">
                  <c:v>4.4000000000000004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0.5</c:v>
                </c:pt>
                <c:pt idx="15745">
                  <c:v>1.5</c:v>
                </c:pt>
                <c:pt idx="15746">
                  <c:v>1.1000000000000001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1.3</c:v>
                </c:pt>
                <c:pt idx="15759">
                  <c:v>4</c:v>
                </c:pt>
                <c:pt idx="15760">
                  <c:v>6.7</c:v>
                </c:pt>
                <c:pt idx="15761">
                  <c:v>9.1999999999999993</c:v>
                </c:pt>
                <c:pt idx="15762">
                  <c:v>9.9</c:v>
                </c:pt>
                <c:pt idx="15763">
                  <c:v>5</c:v>
                </c:pt>
                <c:pt idx="15764">
                  <c:v>5.8</c:v>
                </c:pt>
                <c:pt idx="15765">
                  <c:v>7.6</c:v>
                </c:pt>
                <c:pt idx="15766">
                  <c:v>8</c:v>
                </c:pt>
                <c:pt idx="15767">
                  <c:v>6.8</c:v>
                </c:pt>
                <c:pt idx="15768">
                  <c:v>3.4</c:v>
                </c:pt>
                <c:pt idx="15769">
                  <c:v>0.6</c:v>
                </c:pt>
                <c:pt idx="15770">
                  <c:v>1</c:v>
                </c:pt>
                <c:pt idx="15771">
                  <c:v>3.4</c:v>
                </c:pt>
                <c:pt idx="15772">
                  <c:v>5</c:v>
                </c:pt>
                <c:pt idx="15773">
                  <c:v>5</c:v>
                </c:pt>
                <c:pt idx="15774">
                  <c:v>6</c:v>
                </c:pt>
                <c:pt idx="15775">
                  <c:v>6</c:v>
                </c:pt>
                <c:pt idx="15776">
                  <c:v>5.2</c:v>
                </c:pt>
                <c:pt idx="15777">
                  <c:v>1.6</c:v>
                </c:pt>
                <c:pt idx="15778">
                  <c:v>0</c:v>
                </c:pt>
                <c:pt idx="15779">
                  <c:v>2.1</c:v>
                </c:pt>
                <c:pt idx="15780">
                  <c:v>5.7</c:v>
                </c:pt>
                <c:pt idx="15781">
                  <c:v>8.3000000000000007</c:v>
                </c:pt>
                <c:pt idx="15782">
                  <c:v>9.4</c:v>
                </c:pt>
                <c:pt idx="15783">
                  <c:v>11.5</c:v>
                </c:pt>
                <c:pt idx="15784">
                  <c:v>14</c:v>
                </c:pt>
                <c:pt idx="15785">
                  <c:v>12.9</c:v>
                </c:pt>
                <c:pt idx="15786">
                  <c:v>7.1</c:v>
                </c:pt>
                <c:pt idx="15787">
                  <c:v>1.9</c:v>
                </c:pt>
                <c:pt idx="15788">
                  <c:v>0.3</c:v>
                </c:pt>
                <c:pt idx="15789">
                  <c:v>0</c:v>
                </c:pt>
                <c:pt idx="15790">
                  <c:v>0</c:v>
                </c:pt>
                <c:pt idx="15791">
                  <c:v>0</c:v>
                </c:pt>
                <c:pt idx="15792">
                  <c:v>0</c:v>
                </c:pt>
                <c:pt idx="15793">
                  <c:v>0</c:v>
                </c:pt>
                <c:pt idx="15794">
                  <c:v>0</c:v>
                </c:pt>
                <c:pt idx="15795">
                  <c:v>0</c:v>
                </c:pt>
                <c:pt idx="15796">
                  <c:v>0</c:v>
                </c:pt>
                <c:pt idx="15797">
                  <c:v>1.7</c:v>
                </c:pt>
                <c:pt idx="15798">
                  <c:v>5.3</c:v>
                </c:pt>
                <c:pt idx="15799">
                  <c:v>7.4</c:v>
                </c:pt>
                <c:pt idx="15800">
                  <c:v>5.5</c:v>
                </c:pt>
                <c:pt idx="15801">
                  <c:v>2</c:v>
                </c:pt>
                <c:pt idx="15802">
                  <c:v>0</c:v>
                </c:pt>
                <c:pt idx="15803">
                  <c:v>0</c:v>
                </c:pt>
                <c:pt idx="15804">
                  <c:v>0</c:v>
                </c:pt>
                <c:pt idx="15805">
                  <c:v>0</c:v>
                </c:pt>
                <c:pt idx="15806">
                  <c:v>0</c:v>
                </c:pt>
                <c:pt idx="15807">
                  <c:v>0</c:v>
                </c:pt>
                <c:pt idx="15808">
                  <c:v>0</c:v>
                </c:pt>
                <c:pt idx="15809">
                  <c:v>0</c:v>
                </c:pt>
                <c:pt idx="15810">
                  <c:v>2</c:v>
                </c:pt>
                <c:pt idx="15811">
                  <c:v>5.5</c:v>
                </c:pt>
                <c:pt idx="15812">
                  <c:v>9</c:v>
                </c:pt>
                <c:pt idx="15813">
                  <c:v>11.4</c:v>
                </c:pt>
                <c:pt idx="15814">
                  <c:v>9.1999999999999993</c:v>
                </c:pt>
                <c:pt idx="15815">
                  <c:v>3.1</c:v>
                </c:pt>
                <c:pt idx="15816">
                  <c:v>0</c:v>
                </c:pt>
                <c:pt idx="15817">
                  <c:v>0.2</c:v>
                </c:pt>
                <c:pt idx="15818">
                  <c:v>0.9</c:v>
                </c:pt>
                <c:pt idx="15819">
                  <c:v>0</c:v>
                </c:pt>
                <c:pt idx="15820">
                  <c:v>0</c:v>
                </c:pt>
                <c:pt idx="15821">
                  <c:v>0</c:v>
                </c:pt>
                <c:pt idx="15822">
                  <c:v>0</c:v>
                </c:pt>
                <c:pt idx="15823">
                  <c:v>0</c:v>
                </c:pt>
                <c:pt idx="15824">
                  <c:v>0</c:v>
                </c:pt>
                <c:pt idx="15825">
                  <c:v>0.9</c:v>
                </c:pt>
                <c:pt idx="15826">
                  <c:v>2.8</c:v>
                </c:pt>
                <c:pt idx="15827">
                  <c:v>6.2</c:v>
                </c:pt>
                <c:pt idx="15828">
                  <c:v>6.2</c:v>
                </c:pt>
                <c:pt idx="15829">
                  <c:v>3</c:v>
                </c:pt>
                <c:pt idx="15830">
                  <c:v>0.6</c:v>
                </c:pt>
                <c:pt idx="15831">
                  <c:v>0</c:v>
                </c:pt>
                <c:pt idx="15832">
                  <c:v>0</c:v>
                </c:pt>
                <c:pt idx="15833">
                  <c:v>0</c:v>
                </c:pt>
                <c:pt idx="15834">
                  <c:v>0</c:v>
                </c:pt>
                <c:pt idx="15835">
                  <c:v>0</c:v>
                </c:pt>
                <c:pt idx="15836">
                  <c:v>0</c:v>
                </c:pt>
                <c:pt idx="15837">
                  <c:v>0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0.7</c:v>
                </c:pt>
                <c:pt idx="15843">
                  <c:v>3.3</c:v>
                </c:pt>
                <c:pt idx="15844">
                  <c:v>6.8</c:v>
                </c:pt>
                <c:pt idx="15845">
                  <c:v>9</c:v>
                </c:pt>
                <c:pt idx="15846">
                  <c:v>8.3000000000000007</c:v>
                </c:pt>
                <c:pt idx="15847">
                  <c:v>2.5</c:v>
                </c:pt>
                <c:pt idx="15848">
                  <c:v>0.2</c:v>
                </c:pt>
                <c:pt idx="15849">
                  <c:v>0</c:v>
                </c:pt>
                <c:pt idx="15850">
                  <c:v>0</c:v>
                </c:pt>
                <c:pt idx="15851">
                  <c:v>0</c:v>
                </c:pt>
                <c:pt idx="15852">
                  <c:v>0</c:v>
                </c:pt>
                <c:pt idx="15853">
                  <c:v>0</c:v>
                </c:pt>
                <c:pt idx="15854">
                  <c:v>0</c:v>
                </c:pt>
                <c:pt idx="15855">
                  <c:v>0</c:v>
                </c:pt>
                <c:pt idx="15856">
                  <c:v>0.1</c:v>
                </c:pt>
                <c:pt idx="15857">
                  <c:v>1.3</c:v>
                </c:pt>
                <c:pt idx="15858">
                  <c:v>3.8</c:v>
                </c:pt>
                <c:pt idx="15859">
                  <c:v>7.7</c:v>
                </c:pt>
                <c:pt idx="15860">
                  <c:v>10.3</c:v>
                </c:pt>
                <c:pt idx="15861">
                  <c:v>12.4</c:v>
                </c:pt>
                <c:pt idx="15862">
                  <c:v>13</c:v>
                </c:pt>
                <c:pt idx="15863">
                  <c:v>10.4</c:v>
                </c:pt>
                <c:pt idx="15864">
                  <c:v>5</c:v>
                </c:pt>
                <c:pt idx="15865">
                  <c:v>0.7</c:v>
                </c:pt>
                <c:pt idx="15866">
                  <c:v>0</c:v>
                </c:pt>
                <c:pt idx="15867">
                  <c:v>0</c:v>
                </c:pt>
                <c:pt idx="15868">
                  <c:v>0</c:v>
                </c:pt>
                <c:pt idx="15869">
                  <c:v>0</c:v>
                </c:pt>
                <c:pt idx="15870">
                  <c:v>0</c:v>
                </c:pt>
                <c:pt idx="15871">
                  <c:v>0</c:v>
                </c:pt>
                <c:pt idx="15872">
                  <c:v>0</c:v>
                </c:pt>
                <c:pt idx="15873">
                  <c:v>0</c:v>
                </c:pt>
                <c:pt idx="15874">
                  <c:v>0</c:v>
                </c:pt>
                <c:pt idx="15875">
                  <c:v>0.4</c:v>
                </c:pt>
                <c:pt idx="15876">
                  <c:v>1.9</c:v>
                </c:pt>
                <c:pt idx="15877">
                  <c:v>5</c:v>
                </c:pt>
                <c:pt idx="15878">
                  <c:v>8.1</c:v>
                </c:pt>
                <c:pt idx="15879">
                  <c:v>8.4</c:v>
                </c:pt>
                <c:pt idx="15880">
                  <c:v>3.4</c:v>
                </c:pt>
                <c:pt idx="15881">
                  <c:v>0.3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</c:v>
                </c:pt>
                <c:pt idx="15886">
                  <c:v>0</c:v>
                </c:pt>
                <c:pt idx="15887">
                  <c:v>0</c:v>
                </c:pt>
                <c:pt idx="15888">
                  <c:v>0</c:v>
                </c:pt>
                <c:pt idx="15889">
                  <c:v>0</c:v>
                </c:pt>
                <c:pt idx="15890">
                  <c:v>0.1</c:v>
                </c:pt>
                <c:pt idx="15891">
                  <c:v>0.9</c:v>
                </c:pt>
                <c:pt idx="15892">
                  <c:v>3.7</c:v>
                </c:pt>
                <c:pt idx="15893">
                  <c:v>7.1</c:v>
                </c:pt>
                <c:pt idx="15894">
                  <c:v>10.9</c:v>
                </c:pt>
                <c:pt idx="15895">
                  <c:v>11.4</c:v>
                </c:pt>
                <c:pt idx="15896">
                  <c:v>7.4</c:v>
                </c:pt>
                <c:pt idx="15897">
                  <c:v>2.2999999999999998</c:v>
                </c:pt>
                <c:pt idx="15898">
                  <c:v>0</c:v>
                </c:pt>
                <c:pt idx="15899">
                  <c:v>0</c:v>
                </c:pt>
                <c:pt idx="15900">
                  <c:v>0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0.6</c:v>
                </c:pt>
                <c:pt idx="15910">
                  <c:v>2.9</c:v>
                </c:pt>
                <c:pt idx="15911">
                  <c:v>5.8</c:v>
                </c:pt>
                <c:pt idx="15912">
                  <c:v>7.2</c:v>
                </c:pt>
                <c:pt idx="15913">
                  <c:v>3.4</c:v>
                </c:pt>
                <c:pt idx="15914">
                  <c:v>0.8</c:v>
                </c:pt>
                <c:pt idx="15915">
                  <c:v>0</c:v>
                </c:pt>
                <c:pt idx="15916">
                  <c:v>0</c:v>
                </c:pt>
                <c:pt idx="15917">
                  <c:v>0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1.2</c:v>
                </c:pt>
                <c:pt idx="15926">
                  <c:v>4.0999999999999996</c:v>
                </c:pt>
                <c:pt idx="15927">
                  <c:v>6.9</c:v>
                </c:pt>
                <c:pt idx="15928">
                  <c:v>9.3000000000000007</c:v>
                </c:pt>
                <c:pt idx="15929">
                  <c:v>12.8</c:v>
                </c:pt>
                <c:pt idx="15930">
                  <c:v>15.2</c:v>
                </c:pt>
                <c:pt idx="15931">
                  <c:v>17.2</c:v>
                </c:pt>
                <c:pt idx="15932">
                  <c:v>18.899999999999999</c:v>
                </c:pt>
                <c:pt idx="15933">
                  <c:v>19</c:v>
                </c:pt>
                <c:pt idx="15934">
                  <c:v>15.2</c:v>
                </c:pt>
                <c:pt idx="15935">
                  <c:v>7.6</c:v>
                </c:pt>
                <c:pt idx="15936">
                  <c:v>2</c:v>
                </c:pt>
                <c:pt idx="15937">
                  <c:v>0</c:v>
                </c:pt>
                <c:pt idx="15938">
                  <c:v>0</c:v>
                </c:pt>
                <c:pt idx="15939">
                  <c:v>0</c:v>
                </c:pt>
                <c:pt idx="15940">
                  <c:v>0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1.5</c:v>
                </c:pt>
                <c:pt idx="15946">
                  <c:v>4.9000000000000004</c:v>
                </c:pt>
                <c:pt idx="15947">
                  <c:v>8.4</c:v>
                </c:pt>
                <c:pt idx="15948">
                  <c:v>11.5</c:v>
                </c:pt>
                <c:pt idx="15949">
                  <c:v>13.9</c:v>
                </c:pt>
                <c:pt idx="15950">
                  <c:v>14.1</c:v>
                </c:pt>
                <c:pt idx="15951">
                  <c:v>10.199999999999999</c:v>
                </c:pt>
                <c:pt idx="15952">
                  <c:v>4.4000000000000004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0</c:v>
                </c:pt>
                <c:pt idx="15958">
                  <c:v>0</c:v>
                </c:pt>
                <c:pt idx="15959">
                  <c:v>0</c:v>
                </c:pt>
                <c:pt idx="15960">
                  <c:v>0</c:v>
                </c:pt>
                <c:pt idx="15961">
                  <c:v>0</c:v>
                </c:pt>
                <c:pt idx="15962">
                  <c:v>0</c:v>
                </c:pt>
                <c:pt idx="15963">
                  <c:v>0.3</c:v>
                </c:pt>
                <c:pt idx="15964">
                  <c:v>2.9</c:v>
                </c:pt>
                <c:pt idx="15965">
                  <c:v>2.1</c:v>
                </c:pt>
                <c:pt idx="15966">
                  <c:v>0.2</c:v>
                </c:pt>
                <c:pt idx="15967">
                  <c:v>0</c:v>
                </c:pt>
                <c:pt idx="15968">
                  <c:v>0.8</c:v>
                </c:pt>
                <c:pt idx="15969">
                  <c:v>0.2</c:v>
                </c:pt>
                <c:pt idx="15970">
                  <c:v>0</c:v>
                </c:pt>
                <c:pt idx="15971">
                  <c:v>0</c:v>
                </c:pt>
                <c:pt idx="15972">
                  <c:v>0</c:v>
                </c:pt>
                <c:pt idx="15973">
                  <c:v>0</c:v>
                </c:pt>
                <c:pt idx="15974">
                  <c:v>0</c:v>
                </c:pt>
                <c:pt idx="15975">
                  <c:v>1.2</c:v>
                </c:pt>
                <c:pt idx="15976">
                  <c:v>3.5</c:v>
                </c:pt>
                <c:pt idx="15977">
                  <c:v>6.7</c:v>
                </c:pt>
                <c:pt idx="15978">
                  <c:v>9.6999999999999993</c:v>
                </c:pt>
                <c:pt idx="15979">
                  <c:v>10.1</c:v>
                </c:pt>
                <c:pt idx="15980">
                  <c:v>5.7</c:v>
                </c:pt>
                <c:pt idx="15981">
                  <c:v>0.8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0</c:v>
                </c:pt>
                <c:pt idx="15988">
                  <c:v>0</c:v>
                </c:pt>
                <c:pt idx="15989">
                  <c:v>0</c:v>
                </c:pt>
                <c:pt idx="15990">
                  <c:v>0</c:v>
                </c:pt>
                <c:pt idx="15991">
                  <c:v>2.4</c:v>
                </c:pt>
                <c:pt idx="15992">
                  <c:v>6.1</c:v>
                </c:pt>
                <c:pt idx="15993">
                  <c:v>7</c:v>
                </c:pt>
                <c:pt idx="15994">
                  <c:v>3.4</c:v>
                </c:pt>
                <c:pt idx="15995">
                  <c:v>0.6</c:v>
                </c:pt>
                <c:pt idx="15996">
                  <c:v>0</c:v>
                </c:pt>
                <c:pt idx="15997">
                  <c:v>0.7</c:v>
                </c:pt>
                <c:pt idx="15998">
                  <c:v>2.8</c:v>
                </c:pt>
                <c:pt idx="15999">
                  <c:v>5.5</c:v>
                </c:pt>
                <c:pt idx="16000">
                  <c:v>8.1999999999999993</c:v>
                </c:pt>
                <c:pt idx="16001">
                  <c:v>11</c:v>
                </c:pt>
                <c:pt idx="16002">
                  <c:v>13.4</c:v>
                </c:pt>
                <c:pt idx="16003">
                  <c:v>15.7</c:v>
                </c:pt>
                <c:pt idx="16004">
                  <c:v>19</c:v>
                </c:pt>
                <c:pt idx="16005">
                  <c:v>21</c:v>
                </c:pt>
                <c:pt idx="16006">
                  <c:v>21</c:v>
                </c:pt>
                <c:pt idx="16007">
                  <c:v>17.7</c:v>
                </c:pt>
                <c:pt idx="16008">
                  <c:v>14.3</c:v>
                </c:pt>
                <c:pt idx="16009">
                  <c:v>12.4</c:v>
                </c:pt>
                <c:pt idx="16010">
                  <c:v>12.5</c:v>
                </c:pt>
                <c:pt idx="16011">
                  <c:v>13.4</c:v>
                </c:pt>
                <c:pt idx="16012">
                  <c:v>14.7</c:v>
                </c:pt>
                <c:pt idx="16013">
                  <c:v>16.399999999999999</c:v>
                </c:pt>
                <c:pt idx="16014">
                  <c:v>17.8</c:v>
                </c:pt>
                <c:pt idx="16015">
                  <c:v>16.899999999999999</c:v>
                </c:pt>
                <c:pt idx="16016">
                  <c:v>9.9</c:v>
                </c:pt>
                <c:pt idx="16017">
                  <c:v>3.2</c:v>
                </c:pt>
                <c:pt idx="16018">
                  <c:v>0.4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</c:v>
                </c:pt>
                <c:pt idx="16023">
                  <c:v>0</c:v>
                </c:pt>
                <c:pt idx="16024">
                  <c:v>0</c:v>
                </c:pt>
                <c:pt idx="16025">
                  <c:v>0.4</c:v>
                </c:pt>
                <c:pt idx="16026">
                  <c:v>2.1</c:v>
                </c:pt>
                <c:pt idx="16027">
                  <c:v>6</c:v>
                </c:pt>
                <c:pt idx="16028">
                  <c:v>8.5</c:v>
                </c:pt>
                <c:pt idx="16029">
                  <c:v>7.4</c:v>
                </c:pt>
                <c:pt idx="16030">
                  <c:v>2.2000000000000002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</c:v>
                </c:pt>
                <c:pt idx="16038">
                  <c:v>0.2</c:v>
                </c:pt>
                <c:pt idx="16039">
                  <c:v>2.2000000000000002</c:v>
                </c:pt>
                <c:pt idx="16040">
                  <c:v>4.2</c:v>
                </c:pt>
                <c:pt idx="16041">
                  <c:v>6</c:v>
                </c:pt>
                <c:pt idx="16042">
                  <c:v>2</c:v>
                </c:pt>
                <c:pt idx="16043">
                  <c:v>0</c:v>
                </c:pt>
                <c:pt idx="16044">
                  <c:v>0</c:v>
                </c:pt>
                <c:pt idx="16045">
                  <c:v>0</c:v>
                </c:pt>
                <c:pt idx="16046">
                  <c:v>0</c:v>
                </c:pt>
                <c:pt idx="16047">
                  <c:v>0</c:v>
                </c:pt>
                <c:pt idx="16048">
                  <c:v>0</c:v>
                </c:pt>
                <c:pt idx="16049">
                  <c:v>0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1</c:v>
                </c:pt>
                <c:pt idx="16054">
                  <c:v>4.0999999999999996</c:v>
                </c:pt>
                <c:pt idx="16055">
                  <c:v>8.5</c:v>
                </c:pt>
                <c:pt idx="16056">
                  <c:v>11</c:v>
                </c:pt>
                <c:pt idx="16057">
                  <c:v>8.9</c:v>
                </c:pt>
                <c:pt idx="16058">
                  <c:v>4</c:v>
                </c:pt>
                <c:pt idx="16059">
                  <c:v>0.3</c:v>
                </c:pt>
                <c:pt idx="16060">
                  <c:v>0</c:v>
                </c:pt>
                <c:pt idx="16061">
                  <c:v>0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0.2</c:v>
                </c:pt>
                <c:pt idx="16069">
                  <c:v>2.4</c:v>
                </c:pt>
                <c:pt idx="16070">
                  <c:v>6.3</c:v>
                </c:pt>
                <c:pt idx="16071">
                  <c:v>9.1</c:v>
                </c:pt>
                <c:pt idx="16072">
                  <c:v>13</c:v>
                </c:pt>
                <c:pt idx="16073">
                  <c:v>15</c:v>
                </c:pt>
                <c:pt idx="16074">
                  <c:v>12.2</c:v>
                </c:pt>
                <c:pt idx="16075">
                  <c:v>6.5</c:v>
                </c:pt>
                <c:pt idx="16076">
                  <c:v>3.3</c:v>
                </c:pt>
                <c:pt idx="16077">
                  <c:v>0.5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0.4</c:v>
                </c:pt>
                <c:pt idx="16085">
                  <c:v>1.6</c:v>
                </c:pt>
                <c:pt idx="16086">
                  <c:v>2.2000000000000002</c:v>
                </c:pt>
                <c:pt idx="16087">
                  <c:v>0</c:v>
                </c:pt>
                <c:pt idx="16088">
                  <c:v>0</c:v>
                </c:pt>
                <c:pt idx="16089">
                  <c:v>0</c:v>
                </c:pt>
                <c:pt idx="16090">
                  <c:v>0</c:v>
                </c:pt>
                <c:pt idx="16091">
                  <c:v>0</c:v>
                </c:pt>
                <c:pt idx="16092">
                  <c:v>0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0.9</c:v>
                </c:pt>
                <c:pt idx="16102">
                  <c:v>1.8</c:v>
                </c:pt>
                <c:pt idx="16103">
                  <c:v>0.6</c:v>
                </c:pt>
                <c:pt idx="16104">
                  <c:v>0</c:v>
                </c:pt>
                <c:pt idx="16105">
                  <c:v>0</c:v>
                </c:pt>
                <c:pt idx="16106">
                  <c:v>0.4</c:v>
                </c:pt>
                <c:pt idx="16107">
                  <c:v>0.7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0.8</c:v>
                </c:pt>
                <c:pt idx="16114">
                  <c:v>3.1</c:v>
                </c:pt>
                <c:pt idx="16115">
                  <c:v>6.4</c:v>
                </c:pt>
                <c:pt idx="16116">
                  <c:v>9.5</c:v>
                </c:pt>
                <c:pt idx="16117">
                  <c:v>12.3</c:v>
                </c:pt>
                <c:pt idx="16118">
                  <c:v>14.3</c:v>
                </c:pt>
                <c:pt idx="16119">
                  <c:v>15</c:v>
                </c:pt>
                <c:pt idx="16120">
                  <c:v>14.4</c:v>
                </c:pt>
                <c:pt idx="16121">
                  <c:v>9.4</c:v>
                </c:pt>
                <c:pt idx="16122">
                  <c:v>4.4000000000000004</c:v>
                </c:pt>
                <c:pt idx="16123">
                  <c:v>0.4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0</c:v>
                </c:pt>
                <c:pt idx="16130">
                  <c:v>0</c:v>
                </c:pt>
                <c:pt idx="16131">
                  <c:v>0</c:v>
                </c:pt>
                <c:pt idx="16132">
                  <c:v>0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0.1</c:v>
                </c:pt>
                <c:pt idx="16137">
                  <c:v>1.4</c:v>
                </c:pt>
                <c:pt idx="16138">
                  <c:v>5.0999999999999996</c:v>
                </c:pt>
                <c:pt idx="16139">
                  <c:v>9</c:v>
                </c:pt>
                <c:pt idx="16140">
                  <c:v>12.4</c:v>
                </c:pt>
                <c:pt idx="16141">
                  <c:v>15.4</c:v>
                </c:pt>
                <c:pt idx="16142">
                  <c:v>16</c:v>
                </c:pt>
                <c:pt idx="16143">
                  <c:v>15.3</c:v>
                </c:pt>
                <c:pt idx="16144">
                  <c:v>10.7</c:v>
                </c:pt>
                <c:pt idx="16145">
                  <c:v>4.8</c:v>
                </c:pt>
                <c:pt idx="16146">
                  <c:v>1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</c:v>
                </c:pt>
                <c:pt idx="16152">
                  <c:v>0</c:v>
                </c:pt>
                <c:pt idx="16153">
                  <c:v>0</c:v>
                </c:pt>
                <c:pt idx="16154">
                  <c:v>0</c:v>
                </c:pt>
                <c:pt idx="16155">
                  <c:v>0</c:v>
                </c:pt>
                <c:pt idx="16156">
                  <c:v>1.2</c:v>
                </c:pt>
                <c:pt idx="16157">
                  <c:v>3.5</c:v>
                </c:pt>
                <c:pt idx="16158">
                  <c:v>6.7</c:v>
                </c:pt>
                <c:pt idx="16159">
                  <c:v>9.9</c:v>
                </c:pt>
                <c:pt idx="16160">
                  <c:v>12.8</c:v>
                </c:pt>
                <c:pt idx="16161">
                  <c:v>15.4</c:v>
                </c:pt>
                <c:pt idx="16162">
                  <c:v>17.600000000000001</c:v>
                </c:pt>
                <c:pt idx="16163">
                  <c:v>14.3</c:v>
                </c:pt>
                <c:pt idx="16164">
                  <c:v>6.7</c:v>
                </c:pt>
                <c:pt idx="16165">
                  <c:v>2.2000000000000002</c:v>
                </c:pt>
                <c:pt idx="16166">
                  <c:v>0.3</c:v>
                </c:pt>
                <c:pt idx="16167">
                  <c:v>0</c:v>
                </c:pt>
                <c:pt idx="16168">
                  <c:v>0</c:v>
                </c:pt>
                <c:pt idx="16169">
                  <c:v>0</c:v>
                </c:pt>
                <c:pt idx="16170">
                  <c:v>0</c:v>
                </c:pt>
                <c:pt idx="16171">
                  <c:v>0</c:v>
                </c:pt>
                <c:pt idx="16172">
                  <c:v>0</c:v>
                </c:pt>
                <c:pt idx="16173">
                  <c:v>0</c:v>
                </c:pt>
                <c:pt idx="16174">
                  <c:v>0</c:v>
                </c:pt>
                <c:pt idx="16175">
                  <c:v>0</c:v>
                </c:pt>
                <c:pt idx="16176">
                  <c:v>0</c:v>
                </c:pt>
                <c:pt idx="16177">
                  <c:v>0</c:v>
                </c:pt>
                <c:pt idx="16178">
                  <c:v>1.8</c:v>
                </c:pt>
                <c:pt idx="16179">
                  <c:v>5.0999999999999996</c:v>
                </c:pt>
                <c:pt idx="16180">
                  <c:v>8.6999999999999993</c:v>
                </c:pt>
                <c:pt idx="16181">
                  <c:v>11.9</c:v>
                </c:pt>
                <c:pt idx="16182">
                  <c:v>14.3</c:v>
                </c:pt>
                <c:pt idx="16183">
                  <c:v>14.3</c:v>
                </c:pt>
                <c:pt idx="16184">
                  <c:v>8.4</c:v>
                </c:pt>
                <c:pt idx="16185">
                  <c:v>3.4</c:v>
                </c:pt>
                <c:pt idx="16186">
                  <c:v>3.9</c:v>
                </c:pt>
                <c:pt idx="16187">
                  <c:v>6.3</c:v>
                </c:pt>
                <c:pt idx="16188">
                  <c:v>8.4</c:v>
                </c:pt>
                <c:pt idx="16189">
                  <c:v>8.4</c:v>
                </c:pt>
                <c:pt idx="16190">
                  <c:v>7</c:v>
                </c:pt>
                <c:pt idx="16191">
                  <c:v>4.5</c:v>
                </c:pt>
                <c:pt idx="16192">
                  <c:v>1.6</c:v>
                </c:pt>
                <c:pt idx="16193">
                  <c:v>0.8</c:v>
                </c:pt>
                <c:pt idx="16194">
                  <c:v>2.8</c:v>
                </c:pt>
                <c:pt idx="16195">
                  <c:v>4.7</c:v>
                </c:pt>
                <c:pt idx="16196">
                  <c:v>6.3</c:v>
                </c:pt>
                <c:pt idx="16197">
                  <c:v>7</c:v>
                </c:pt>
                <c:pt idx="16198">
                  <c:v>6.7</c:v>
                </c:pt>
                <c:pt idx="16199">
                  <c:v>5.3</c:v>
                </c:pt>
                <c:pt idx="16200">
                  <c:v>2.5</c:v>
                </c:pt>
                <c:pt idx="16201">
                  <c:v>0</c:v>
                </c:pt>
                <c:pt idx="16202">
                  <c:v>2</c:v>
                </c:pt>
                <c:pt idx="16203">
                  <c:v>4.5999999999999996</c:v>
                </c:pt>
                <c:pt idx="16204">
                  <c:v>6.6</c:v>
                </c:pt>
                <c:pt idx="16205">
                  <c:v>7</c:v>
                </c:pt>
                <c:pt idx="16206">
                  <c:v>7.6</c:v>
                </c:pt>
                <c:pt idx="16207">
                  <c:v>8.5</c:v>
                </c:pt>
                <c:pt idx="16208">
                  <c:v>9.4</c:v>
                </c:pt>
                <c:pt idx="16209">
                  <c:v>10</c:v>
                </c:pt>
                <c:pt idx="16210">
                  <c:v>10</c:v>
                </c:pt>
                <c:pt idx="16211">
                  <c:v>10</c:v>
                </c:pt>
                <c:pt idx="16212">
                  <c:v>10</c:v>
                </c:pt>
                <c:pt idx="16213">
                  <c:v>10</c:v>
                </c:pt>
                <c:pt idx="16214">
                  <c:v>10</c:v>
                </c:pt>
                <c:pt idx="16215">
                  <c:v>10</c:v>
                </c:pt>
                <c:pt idx="16216">
                  <c:v>9.3000000000000007</c:v>
                </c:pt>
                <c:pt idx="16217">
                  <c:v>9</c:v>
                </c:pt>
                <c:pt idx="16218">
                  <c:v>9</c:v>
                </c:pt>
                <c:pt idx="16219">
                  <c:v>7.8</c:v>
                </c:pt>
                <c:pt idx="16220">
                  <c:v>4.5999999999999996</c:v>
                </c:pt>
                <c:pt idx="16221">
                  <c:v>1.8</c:v>
                </c:pt>
                <c:pt idx="16222">
                  <c:v>0.8</c:v>
                </c:pt>
                <c:pt idx="16223">
                  <c:v>0</c:v>
                </c:pt>
                <c:pt idx="16224">
                  <c:v>0</c:v>
                </c:pt>
                <c:pt idx="16225">
                  <c:v>0</c:v>
                </c:pt>
                <c:pt idx="16226">
                  <c:v>0</c:v>
                </c:pt>
                <c:pt idx="16227">
                  <c:v>0</c:v>
                </c:pt>
                <c:pt idx="16228">
                  <c:v>0</c:v>
                </c:pt>
                <c:pt idx="16229">
                  <c:v>0</c:v>
                </c:pt>
                <c:pt idx="16230">
                  <c:v>0</c:v>
                </c:pt>
                <c:pt idx="16231">
                  <c:v>0</c:v>
                </c:pt>
                <c:pt idx="16232">
                  <c:v>0</c:v>
                </c:pt>
                <c:pt idx="16233">
                  <c:v>0.5</c:v>
                </c:pt>
                <c:pt idx="16234">
                  <c:v>3.1</c:v>
                </c:pt>
                <c:pt idx="16235">
                  <c:v>7</c:v>
                </c:pt>
                <c:pt idx="16236">
                  <c:v>9.5</c:v>
                </c:pt>
                <c:pt idx="16237">
                  <c:v>13.3</c:v>
                </c:pt>
                <c:pt idx="16238">
                  <c:v>14</c:v>
                </c:pt>
                <c:pt idx="16239">
                  <c:v>11.5</c:v>
                </c:pt>
                <c:pt idx="16240">
                  <c:v>5.9</c:v>
                </c:pt>
                <c:pt idx="16241">
                  <c:v>1.2</c:v>
                </c:pt>
                <c:pt idx="16242">
                  <c:v>0</c:v>
                </c:pt>
                <c:pt idx="16243">
                  <c:v>0.2</c:v>
                </c:pt>
                <c:pt idx="16244">
                  <c:v>0.8</c:v>
                </c:pt>
                <c:pt idx="16245">
                  <c:v>0</c:v>
                </c:pt>
                <c:pt idx="16246">
                  <c:v>0</c:v>
                </c:pt>
                <c:pt idx="16247">
                  <c:v>0</c:v>
                </c:pt>
                <c:pt idx="16248">
                  <c:v>0</c:v>
                </c:pt>
                <c:pt idx="16249">
                  <c:v>0</c:v>
                </c:pt>
                <c:pt idx="16250">
                  <c:v>0</c:v>
                </c:pt>
                <c:pt idx="16251">
                  <c:v>1</c:v>
                </c:pt>
                <c:pt idx="16252">
                  <c:v>3.2</c:v>
                </c:pt>
                <c:pt idx="16253">
                  <c:v>6.4</c:v>
                </c:pt>
                <c:pt idx="16254">
                  <c:v>9.9</c:v>
                </c:pt>
                <c:pt idx="16255">
                  <c:v>13.2</c:v>
                </c:pt>
                <c:pt idx="16256">
                  <c:v>13.9</c:v>
                </c:pt>
                <c:pt idx="16257">
                  <c:v>7.9</c:v>
                </c:pt>
                <c:pt idx="16258">
                  <c:v>2.1</c:v>
                </c:pt>
                <c:pt idx="16259">
                  <c:v>0.2</c:v>
                </c:pt>
                <c:pt idx="16260">
                  <c:v>0</c:v>
                </c:pt>
                <c:pt idx="16261">
                  <c:v>0.6</c:v>
                </c:pt>
                <c:pt idx="16262">
                  <c:v>0.5</c:v>
                </c:pt>
                <c:pt idx="16263">
                  <c:v>0</c:v>
                </c:pt>
                <c:pt idx="16264">
                  <c:v>0</c:v>
                </c:pt>
                <c:pt idx="16265">
                  <c:v>0</c:v>
                </c:pt>
                <c:pt idx="16266">
                  <c:v>0</c:v>
                </c:pt>
                <c:pt idx="16267">
                  <c:v>0.4</c:v>
                </c:pt>
                <c:pt idx="16268">
                  <c:v>2.5</c:v>
                </c:pt>
                <c:pt idx="16269">
                  <c:v>6.3</c:v>
                </c:pt>
                <c:pt idx="16270">
                  <c:v>9.3000000000000007</c:v>
                </c:pt>
                <c:pt idx="16271">
                  <c:v>12</c:v>
                </c:pt>
                <c:pt idx="16272">
                  <c:v>9.9</c:v>
                </c:pt>
                <c:pt idx="16273">
                  <c:v>3</c:v>
                </c:pt>
                <c:pt idx="16274">
                  <c:v>0.3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0</c:v>
                </c:pt>
                <c:pt idx="16282">
                  <c:v>0.4</c:v>
                </c:pt>
                <c:pt idx="16283">
                  <c:v>2</c:v>
                </c:pt>
                <c:pt idx="16284">
                  <c:v>4.9000000000000004</c:v>
                </c:pt>
                <c:pt idx="16285">
                  <c:v>7.8</c:v>
                </c:pt>
                <c:pt idx="16286">
                  <c:v>6.9</c:v>
                </c:pt>
                <c:pt idx="16287">
                  <c:v>3</c:v>
                </c:pt>
                <c:pt idx="16288">
                  <c:v>0.5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0.2</c:v>
                </c:pt>
                <c:pt idx="16297">
                  <c:v>1</c:v>
                </c:pt>
                <c:pt idx="16298">
                  <c:v>3</c:v>
                </c:pt>
                <c:pt idx="16299">
                  <c:v>6.4</c:v>
                </c:pt>
                <c:pt idx="16300">
                  <c:v>7.8</c:v>
                </c:pt>
                <c:pt idx="16301">
                  <c:v>7.3</c:v>
                </c:pt>
                <c:pt idx="16302">
                  <c:v>7</c:v>
                </c:pt>
                <c:pt idx="16303">
                  <c:v>6.5</c:v>
                </c:pt>
                <c:pt idx="16304">
                  <c:v>6</c:v>
                </c:pt>
                <c:pt idx="16305">
                  <c:v>5.7</c:v>
                </c:pt>
                <c:pt idx="16306">
                  <c:v>5</c:v>
                </c:pt>
                <c:pt idx="16307">
                  <c:v>4.5999999999999996</c:v>
                </c:pt>
                <c:pt idx="16308">
                  <c:v>3</c:v>
                </c:pt>
                <c:pt idx="16309">
                  <c:v>2</c:v>
                </c:pt>
                <c:pt idx="16310">
                  <c:v>2</c:v>
                </c:pt>
                <c:pt idx="16311">
                  <c:v>2</c:v>
                </c:pt>
                <c:pt idx="16312">
                  <c:v>2.7</c:v>
                </c:pt>
                <c:pt idx="16313">
                  <c:v>3</c:v>
                </c:pt>
                <c:pt idx="16314">
                  <c:v>3</c:v>
                </c:pt>
                <c:pt idx="16315">
                  <c:v>3.8</c:v>
                </c:pt>
                <c:pt idx="16316">
                  <c:v>5</c:v>
                </c:pt>
                <c:pt idx="16317">
                  <c:v>3.9</c:v>
                </c:pt>
                <c:pt idx="16318">
                  <c:v>0</c:v>
                </c:pt>
                <c:pt idx="16319">
                  <c:v>0</c:v>
                </c:pt>
                <c:pt idx="16320">
                  <c:v>0</c:v>
                </c:pt>
                <c:pt idx="16321">
                  <c:v>0</c:v>
                </c:pt>
                <c:pt idx="16322">
                  <c:v>0</c:v>
                </c:pt>
                <c:pt idx="16323">
                  <c:v>0</c:v>
                </c:pt>
                <c:pt idx="16324">
                  <c:v>0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0.2</c:v>
                </c:pt>
                <c:pt idx="16329">
                  <c:v>1.4</c:v>
                </c:pt>
                <c:pt idx="16330">
                  <c:v>3.6</c:v>
                </c:pt>
                <c:pt idx="16331">
                  <c:v>6.2</c:v>
                </c:pt>
                <c:pt idx="16332">
                  <c:v>7.8</c:v>
                </c:pt>
                <c:pt idx="16333">
                  <c:v>5.5</c:v>
                </c:pt>
                <c:pt idx="16334">
                  <c:v>1</c:v>
                </c:pt>
                <c:pt idx="16335">
                  <c:v>0</c:v>
                </c:pt>
                <c:pt idx="16336">
                  <c:v>0</c:v>
                </c:pt>
                <c:pt idx="16337">
                  <c:v>0</c:v>
                </c:pt>
                <c:pt idx="16338">
                  <c:v>0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</c:v>
                </c:pt>
                <c:pt idx="16344">
                  <c:v>0</c:v>
                </c:pt>
                <c:pt idx="16345">
                  <c:v>0.4</c:v>
                </c:pt>
                <c:pt idx="16346">
                  <c:v>2</c:v>
                </c:pt>
                <c:pt idx="16347">
                  <c:v>4.9000000000000004</c:v>
                </c:pt>
                <c:pt idx="16348">
                  <c:v>8.1999999999999993</c:v>
                </c:pt>
                <c:pt idx="16349">
                  <c:v>9</c:v>
                </c:pt>
                <c:pt idx="16350">
                  <c:v>11</c:v>
                </c:pt>
                <c:pt idx="16351">
                  <c:v>11.8</c:v>
                </c:pt>
                <c:pt idx="16352">
                  <c:v>11.2</c:v>
                </c:pt>
                <c:pt idx="16353">
                  <c:v>6.2</c:v>
                </c:pt>
                <c:pt idx="16354">
                  <c:v>1.5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</c:v>
                </c:pt>
                <c:pt idx="16361">
                  <c:v>0</c:v>
                </c:pt>
                <c:pt idx="16362">
                  <c:v>0</c:v>
                </c:pt>
                <c:pt idx="16363">
                  <c:v>0</c:v>
                </c:pt>
                <c:pt idx="16364">
                  <c:v>0.7</c:v>
                </c:pt>
                <c:pt idx="16365">
                  <c:v>2.2000000000000002</c:v>
                </c:pt>
                <c:pt idx="16366">
                  <c:v>5.0999999999999996</c:v>
                </c:pt>
                <c:pt idx="16367">
                  <c:v>7.8</c:v>
                </c:pt>
                <c:pt idx="16368">
                  <c:v>9.6999999999999993</c:v>
                </c:pt>
                <c:pt idx="16369">
                  <c:v>10.6</c:v>
                </c:pt>
                <c:pt idx="16370">
                  <c:v>7.9</c:v>
                </c:pt>
                <c:pt idx="16371">
                  <c:v>2.9</c:v>
                </c:pt>
                <c:pt idx="16372">
                  <c:v>0</c:v>
                </c:pt>
                <c:pt idx="16373">
                  <c:v>0</c:v>
                </c:pt>
                <c:pt idx="16374">
                  <c:v>0</c:v>
                </c:pt>
                <c:pt idx="16375">
                  <c:v>0</c:v>
                </c:pt>
                <c:pt idx="16376">
                  <c:v>0</c:v>
                </c:pt>
                <c:pt idx="16377">
                  <c:v>0</c:v>
                </c:pt>
                <c:pt idx="16378">
                  <c:v>0</c:v>
                </c:pt>
                <c:pt idx="16379">
                  <c:v>0</c:v>
                </c:pt>
                <c:pt idx="16380">
                  <c:v>0</c:v>
                </c:pt>
                <c:pt idx="16381">
                  <c:v>0</c:v>
                </c:pt>
                <c:pt idx="16382">
                  <c:v>0</c:v>
                </c:pt>
                <c:pt idx="16383">
                  <c:v>0</c:v>
                </c:pt>
                <c:pt idx="16384">
                  <c:v>0</c:v>
                </c:pt>
                <c:pt idx="16385">
                  <c:v>1.8</c:v>
                </c:pt>
                <c:pt idx="16386">
                  <c:v>5.6</c:v>
                </c:pt>
                <c:pt idx="16387">
                  <c:v>8.6999999999999993</c:v>
                </c:pt>
                <c:pt idx="16388">
                  <c:v>8.1999999999999993</c:v>
                </c:pt>
                <c:pt idx="16389">
                  <c:v>4.9000000000000004</c:v>
                </c:pt>
                <c:pt idx="16390">
                  <c:v>0.9</c:v>
                </c:pt>
                <c:pt idx="16391">
                  <c:v>0</c:v>
                </c:pt>
                <c:pt idx="16392">
                  <c:v>0</c:v>
                </c:pt>
                <c:pt idx="16393">
                  <c:v>0</c:v>
                </c:pt>
                <c:pt idx="16394">
                  <c:v>0</c:v>
                </c:pt>
                <c:pt idx="16395">
                  <c:v>0</c:v>
                </c:pt>
                <c:pt idx="16396">
                  <c:v>0</c:v>
                </c:pt>
                <c:pt idx="16397">
                  <c:v>0</c:v>
                </c:pt>
                <c:pt idx="16398">
                  <c:v>0</c:v>
                </c:pt>
                <c:pt idx="16399">
                  <c:v>0</c:v>
                </c:pt>
                <c:pt idx="16400">
                  <c:v>0</c:v>
                </c:pt>
                <c:pt idx="16401">
                  <c:v>0</c:v>
                </c:pt>
                <c:pt idx="16402">
                  <c:v>0</c:v>
                </c:pt>
                <c:pt idx="16403">
                  <c:v>0</c:v>
                </c:pt>
                <c:pt idx="16404">
                  <c:v>0</c:v>
                </c:pt>
                <c:pt idx="16405">
                  <c:v>0</c:v>
                </c:pt>
                <c:pt idx="16406">
                  <c:v>0</c:v>
                </c:pt>
                <c:pt idx="16407">
                  <c:v>0</c:v>
                </c:pt>
                <c:pt idx="16408">
                  <c:v>0</c:v>
                </c:pt>
                <c:pt idx="16409">
                  <c:v>0</c:v>
                </c:pt>
                <c:pt idx="16410">
                  <c:v>0</c:v>
                </c:pt>
                <c:pt idx="16411">
                  <c:v>0</c:v>
                </c:pt>
                <c:pt idx="16412">
                  <c:v>0</c:v>
                </c:pt>
                <c:pt idx="16413">
                  <c:v>0</c:v>
                </c:pt>
                <c:pt idx="16414">
                  <c:v>0</c:v>
                </c:pt>
                <c:pt idx="16415">
                  <c:v>0</c:v>
                </c:pt>
                <c:pt idx="16416">
                  <c:v>0</c:v>
                </c:pt>
                <c:pt idx="16417">
                  <c:v>0</c:v>
                </c:pt>
                <c:pt idx="16418">
                  <c:v>0</c:v>
                </c:pt>
                <c:pt idx="16419">
                  <c:v>0</c:v>
                </c:pt>
                <c:pt idx="16420">
                  <c:v>0</c:v>
                </c:pt>
                <c:pt idx="16421">
                  <c:v>0.4</c:v>
                </c:pt>
                <c:pt idx="16422">
                  <c:v>2.5</c:v>
                </c:pt>
                <c:pt idx="16423">
                  <c:v>5.0999999999999996</c:v>
                </c:pt>
                <c:pt idx="16424">
                  <c:v>8</c:v>
                </c:pt>
                <c:pt idx="16425">
                  <c:v>11.4</c:v>
                </c:pt>
                <c:pt idx="16426">
                  <c:v>13.6</c:v>
                </c:pt>
                <c:pt idx="16427">
                  <c:v>16.7</c:v>
                </c:pt>
                <c:pt idx="16428">
                  <c:v>19.2</c:v>
                </c:pt>
                <c:pt idx="16429">
                  <c:v>20.6</c:v>
                </c:pt>
                <c:pt idx="16430">
                  <c:v>20.399999999999999</c:v>
                </c:pt>
                <c:pt idx="16431">
                  <c:v>18</c:v>
                </c:pt>
                <c:pt idx="16432">
                  <c:v>14.5</c:v>
                </c:pt>
                <c:pt idx="16433">
                  <c:v>12.1</c:v>
                </c:pt>
                <c:pt idx="16434">
                  <c:v>11</c:v>
                </c:pt>
                <c:pt idx="16435">
                  <c:v>11.4</c:v>
                </c:pt>
                <c:pt idx="16436">
                  <c:v>11.3</c:v>
                </c:pt>
                <c:pt idx="16437">
                  <c:v>8.5</c:v>
                </c:pt>
                <c:pt idx="16438">
                  <c:v>3.8</c:v>
                </c:pt>
                <c:pt idx="16439">
                  <c:v>0.7</c:v>
                </c:pt>
                <c:pt idx="16440">
                  <c:v>0</c:v>
                </c:pt>
                <c:pt idx="16441">
                  <c:v>0</c:v>
                </c:pt>
                <c:pt idx="16442">
                  <c:v>0</c:v>
                </c:pt>
                <c:pt idx="16443">
                  <c:v>0</c:v>
                </c:pt>
                <c:pt idx="16444">
                  <c:v>0</c:v>
                </c:pt>
                <c:pt idx="16445">
                  <c:v>0</c:v>
                </c:pt>
                <c:pt idx="16446">
                  <c:v>0</c:v>
                </c:pt>
                <c:pt idx="16447">
                  <c:v>0</c:v>
                </c:pt>
                <c:pt idx="16448">
                  <c:v>0</c:v>
                </c:pt>
                <c:pt idx="16449">
                  <c:v>0</c:v>
                </c:pt>
                <c:pt idx="16450">
                  <c:v>1</c:v>
                </c:pt>
                <c:pt idx="16451">
                  <c:v>3.9</c:v>
                </c:pt>
                <c:pt idx="16452">
                  <c:v>7.4</c:v>
                </c:pt>
                <c:pt idx="16453">
                  <c:v>9</c:v>
                </c:pt>
                <c:pt idx="16454">
                  <c:v>7.9</c:v>
                </c:pt>
                <c:pt idx="16455">
                  <c:v>3.8</c:v>
                </c:pt>
                <c:pt idx="16456">
                  <c:v>0.6</c:v>
                </c:pt>
                <c:pt idx="16457">
                  <c:v>0</c:v>
                </c:pt>
                <c:pt idx="16458">
                  <c:v>0</c:v>
                </c:pt>
                <c:pt idx="16459">
                  <c:v>0</c:v>
                </c:pt>
                <c:pt idx="16460">
                  <c:v>0</c:v>
                </c:pt>
                <c:pt idx="16461">
                  <c:v>0</c:v>
                </c:pt>
                <c:pt idx="16462">
                  <c:v>0</c:v>
                </c:pt>
                <c:pt idx="16463">
                  <c:v>0</c:v>
                </c:pt>
                <c:pt idx="16464">
                  <c:v>0</c:v>
                </c:pt>
                <c:pt idx="16465">
                  <c:v>0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0</c:v>
                </c:pt>
                <c:pt idx="16471">
                  <c:v>0.8</c:v>
                </c:pt>
                <c:pt idx="16472">
                  <c:v>3.4</c:v>
                </c:pt>
                <c:pt idx="16473">
                  <c:v>6.7</c:v>
                </c:pt>
                <c:pt idx="16474">
                  <c:v>8.3000000000000007</c:v>
                </c:pt>
                <c:pt idx="16475">
                  <c:v>4.9000000000000004</c:v>
                </c:pt>
                <c:pt idx="16476">
                  <c:v>1</c:v>
                </c:pt>
                <c:pt idx="16477">
                  <c:v>0.2</c:v>
                </c:pt>
                <c:pt idx="16478">
                  <c:v>0</c:v>
                </c:pt>
                <c:pt idx="16479">
                  <c:v>0</c:v>
                </c:pt>
                <c:pt idx="16480">
                  <c:v>0</c:v>
                </c:pt>
                <c:pt idx="16481">
                  <c:v>0</c:v>
                </c:pt>
                <c:pt idx="16482">
                  <c:v>0</c:v>
                </c:pt>
                <c:pt idx="16483">
                  <c:v>0</c:v>
                </c:pt>
                <c:pt idx="16484">
                  <c:v>0</c:v>
                </c:pt>
                <c:pt idx="16485">
                  <c:v>0</c:v>
                </c:pt>
                <c:pt idx="16486">
                  <c:v>0</c:v>
                </c:pt>
                <c:pt idx="16487">
                  <c:v>0</c:v>
                </c:pt>
                <c:pt idx="16488">
                  <c:v>0.8</c:v>
                </c:pt>
                <c:pt idx="16489">
                  <c:v>2.6</c:v>
                </c:pt>
                <c:pt idx="16490">
                  <c:v>5.7</c:v>
                </c:pt>
                <c:pt idx="16491">
                  <c:v>9.5</c:v>
                </c:pt>
                <c:pt idx="16492">
                  <c:v>11.5</c:v>
                </c:pt>
                <c:pt idx="16493">
                  <c:v>10.3</c:v>
                </c:pt>
                <c:pt idx="16494">
                  <c:v>5.6</c:v>
                </c:pt>
                <c:pt idx="16495">
                  <c:v>0.8</c:v>
                </c:pt>
                <c:pt idx="16496">
                  <c:v>0</c:v>
                </c:pt>
                <c:pt idx="16497">
                  <c:v>0</c:v>
                </c:pt>
                <c:pt idx="16498">
                  <c:v>0</c:v>
                </c:pt>
                <c:pt idx="16499">
                  <c:v>0</c:v>
                </c:pt>
                <c:pt idx="16500">
                  <c:v>0</c:v>
                </c:pt>
                <c:pt idx="16501">
                  <c:v>0</c:v>
                </c:pt>
                <c:pt idx="16502">
                  <c:v>0</c:v>
                </c:pt>
                <c:pt idx="16503">
                  <c:v>0</c:v>
                </c:pt>
                <c:pt idx="16504">
                  <c:v>0.8</c:v>
                </c:pt>
                <c:pt idx="16505">
                  <c:v>3</c:v>
                </c:pt>
                <c:pt idx="16506">
                  <c:v>5</c:v>
                </c:pt>
                <c:pt idx="16507">
                  <c:v>4.2</c:v>
                </c:pt>
                <c:pt idx="16508">
                  <c:v>0.8</c:v>
                </c:pt>
                <c:pt idx="16509">
                  <c:v>0</c:v>
                </c:pt>
                <c:pt idx="16510">
                  <c:v>0</c:v>
                </c:pt>
                <c:pt idx="16511">
                  <c:v>0</c:v>
                </c:pt>
                <c:pt idx="16512">
                  <c:v>0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1.8</c:v>
                </c:pt>
                <c:pt idx="16518">
                  <c:v>4.5</c:v>
                </c:pt>
                <c:pt idx="16519">
                  <c:v>8.3000000000000007</c:v>
                </c:pt>
                <c:pt idx="16520">
                  <c:v>7.6</c:v>
                </c:pt>
                <c:pt idx="16521">
                  <c:v>3.9</c:v>
                </c:pt>
                <c:pt idx="16522">
                  <c:v>1</c:v>
                </c:pt>
                <c:pt idx="16523">
                  <c:v>0</c:v>
                </c:pt>
                <c:pt idx="16524">
                  <c:v>0</c:v>
                </c:pt>
                <c:pt idx="16525">
                  <c:v>0</c:v>
                </c:pt>
                <c:pt idx="16526">
                  <c:v>0</c:v>
                </c:pt>
                <c:pt idx="16527">
                  <c:v>0</c:v>
                </c:pt>
                <c:pt idx="16528">
                  <c:v>0</c:v>
                </c:pt>
                <c:pt idx="16529">
                  <c:v>0</c:v>
                </c:pt>
                <c:pt idx="16530">
                  <c:v>0.8</c:v>
                </c:pt>
                <c:pt idx="16531">
                  <c:v>3</c:v>
                </c:pt>
                <c:pt idx="16532">
                  <c:v>7.1</c:v>
                </c:pt>
                <c:pt idx="16533">
                  <c:v>10</c:v>
                </c:pt>
                <c:pt idx="16534">
                  <c:v>11.8</c:v>
                </c:pt>
                <c:pt idx="16535">
                  <c:v>12.7</c:v>
                </c:pt>
                <c:pt idx="16536">
                  <c:v>11.4</c:v>
                </c:pt>
                <c:pt idx="16537">
                  <c:v>8.5</c:v>
                </c:pt>
                <c:pt idx="16538">
                  <c:v>5.9</c:v>
                </c:pt>
                <c:pt idx="16539">
                  <c:v>2</c:v>
                </c:pt>
                <c:pt idx="16540">
                  <c:v>0.3</c:v>
                </c:pt>
                <c:pt idx="16541">
                  <c:v>0</c:v>
                </c:pt>
                <c:pt idx="16542">
                  <c:v>0</c:v>
                </c:pt>
                <c:pt idx="16543">
                  <c:v>0</c:v>
                </c:pt>
                <c:pt idx="16544">
                  <c:v>0</c:v>
                </c:pt>
                <c:pt idx="16545">
                  <c:v>0</c:v>
                </c:pt>
                <c:pt idx="16546">
                  <c:v>0</c:v>
                </c:pt>
                <c:pt idx="16547">
                  <c:v>0</c:v>
                </c:pt>
                <c:pt idx="16548">
                  <c:v>0</c:v>
                </c:pt>
                <c:pt idx="16549">
                  <c:v>0</c:v>
                </c:pt>
                <c:pt idx="16550">
                  <c:v>0</c:v>
                </c:pt>
                <c:pt idx="16551">
                  <c:v>1.7</c:v>
                </c:pt>
                <c:pt idx="16552">
                  <c:v>4.4000000000000004</c:v>
                </c:pt>
                <c:pt idx="16553">
                  <c:v>7.7</c:v>
                </c:pt>
                <c:pt idx="16554">
                  <c:v>10.199999999999999</c:v>
                </c:pt>
                <c:pt idx="16555">
                  <c:v>11.5</c:v>
                </c:pt>
                <c:pt idx="16556">
                  <c:v>11.6</c:v>
                </c:pt>
                <c:pt idx="16557">
                  <c:v>9.3000000000000007</c:v>
                </c:pt>
                <c:pt idx="16558">
                  <c:v>4.9000000000000004</c:v>
                </c:pt>
                <c:pt idx="16559">
                  <c:v>0.8</c:v>
                </c:pt>
                <c:pt idx="16560">
                  <c:v>0</c:v>
                </c:pt>
                <c:pt idx="16561">
                  <c:v>0</c:v>
                </c:pt>
                <c:pt idx="16562">
                  <c:v>0</c:v>
                </c:pt>
                <c:pt idx="16563">
                  <c:v>0</c:v>
                </c:pt>
                <c:pt idx="16564">
                  <c:v>0</c:v>
                </c:pt>
                <c:pt idx="16565">
                  <c:v>0</c:v>
                </c:pt>
                <c:pt idx="16566">
                  <c:v>0</c:v>
                </c:pt>
                <c:pt idx="16567">
                  <c:v>0</c:v>
                </c:pt>
                <c:pt idx="16568">
                  <c:v>0.7</c:v>
                </c:pt>
                <c:pt idx="16569">
                  <c:v>2.6</c:v>
                </c:pt>
                <c:pt idx="16570">
                  <c:v>5.2</c:v>
                </c:pt>
                <c:pt idx="16571">
                  <c:v>5.2</c:v>
                </c:pt>
                <c:pt idx="16572">
                  <c:v>1.8</c:v>
                </c:pt>
                <c:pt idx="16573">
                  <c:v>0</c:v>
                </c:pt>
                <c:pt idx="16574">
                  <c:v>0.1</c:v>
                </c:pt>
                <c:pt idx="16575">
                  <c:v>1</c:v>
                </c:pt>
                <c:pt idx="16576">
                  <c:v>0</c:v>
                </c:pt>
                <c:pt idx="16577">
                  <c:v>0</c:v>
                </c:pt>
                <c:pt idx="16578">
                  <c:v>0</c:v>
                </c:pt>
                <c:pt idx="16579">
                  <c:v>0</c:v>
                </c:pt>
                <c:pt idx="16580">
                  <c:v>0</c:v>
                </c:pt>
                <c:pt idx="16581">
                  <c:v>0</c:v>
                </c:pt>
                <c:pt idx="16582">
                  <c:v>0</c:v>
                </c:pt>
                <c:pt idx="16583">
                  <c:v>0.7</c:v>
                </c:pt>
                <c:pt idx="16584">
                  <c:v>2.8</c:v>
                </c:pt>
                <c:pt idx="16585">
                  <c:v>5</c:v>
                </c:pt>
                <c:pt idx="16586">
                  <c:v>6</c:v>
                </c:pt>
                <c:pt idx="16587">
                  <c:v>4.5999999999999996</c:v>
                </c:pt>
                <c:pt idx="16588">
                  <c:v>1.6</c:v>
                </c:pt>
                <c:pt idx="16589">
                  <c:v>0</c:v>
                </c:pt>
                <c:pt idx="16590">
                  <c:v>0</c:v>
                </c:pt>
                <c:pt idx="16591">
                  <c:v>0</c:v>
                </c:pt>
                <c:pt idx="16592">
                  <c:v>0</c:v>
                </c:pt>
                <c:pt idx="16593">
                  <c:v>0</c:v>
                </c:pt>
                <c:pt idx="16594">
                  <c:v>0</c:v>
                </c:pt>
                <c:pt idx="16595">
                  <c:v>0</c:v>
                </c:pt>
                <c:pt idx="16596">
                  <c:v>0</c:v>
                </c:pt>
                <c:pt idx="16597">
                  <c:v>0</c:v>
                </c:pt>
                <c:pt idx="16598">
                  <c:v>0</c:v>
                </c:pt>
                <c:pt idx="16599">
                  <c:v>0</c:v>
                </c:pt>
                <c:pt idx="16600">
                  <c:v>0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</c:v>
                </c:pt>
                <c:pt idx="16605">
                  <c:v>0</c:v>
                </c:pt>
                <c:pt idx="16606">
                  <c:v>0</c:v>
                </c:pt>
                <c:pt idx="16607">
                  <c:v>0</c:v>
                </c:pt>
                <c:pt idx="16608">
                  <c:v>0</c:v>
                </c:pt>
                <c:pt idx="16609">
                  <c:v>0</c:v>
                </c:pt>
                <c:pt idx="16610">
                  <c:v>0</c:v>
                </c:pt>
                <c:pt idx="16611">
                  <c:v>0</c:v>
                </c:pt>
                <c:pt idx="16612">
                  <c:v>0</c:v>
                </c:pt>
                <c:pt idx="16613">
                  <c:v>0</c:v>
                </c:pt>
                <c:pt idx="16614">
                  <c:v>0</c:v>
                </c:pt>
                <c:pt idx="16615">
                  <c:v>0</c:v>
                </c:pt>
                <c:pt idx="16616">
                  <c:v>0</c:v>
                </c:pt>
                <c:pt idx="16617">
                  <c:v>0</c:v>
                </c:pt>
                <c:pt idx="16618">
                  <c:v>0</c:v>
                </c:pt>
                <c:pt idx="16619">
                  <c:v>0</c:v>
                </c:pt>
                <c:pt idx="16620">
                  <c:v>0</c:v>
                </c:pt>
                <c:pt idx="16621">
                  <c:v>0</c:v>
                </c:pt>
                <c:pt idx="16622">
                  <c:v>0</c:v>
                </c:pt>
                <c:pt idx="16623">
                  <c:v>0</c:v>
                </c:pt>
                <c:pt idx="16624">
                  <c:v>0</c:v>
                </c:pt>
                <c:pt idx="16625">
                  <c:v>0</c:v>
                </c:pt>
                <c:pt idx="16626">
                  <c:v>0</c:v>
                </c:pt>
                <c:pt idx="16627">
                  <c:v>0</c:v>
                </c:pt>
                <c:pt idx="16628">
                  <c:v>0</c:v>
                </c:pt>
                <c:pt idx="16629">
                  <c:v>0</c:v>
                </c:pt>
                <c:pt idx="16630">
                  <c:v>0</c:v>
                </c:pt>
                <c:pt idx="16631">
                  <c:v>0</c:v>
                </c:pt>
                <c:pt idx="16632">
                  <c:v>0</c:v>
                </c:pt>
                <c:pt idx="16633">
                  <c:v>0</c:v>
                </c:pt>
                <c:pt idx="16634">
                  <c:v>0</c:v>
                </c:pt>
                <c:pt idx="16635">
                  <c:v>0</c:v>
                </c:pt>
                <c:pt idx="16636">
                  <c:v>0</c:v>
                </c:pt>
                <c:pt idx="16637">
                  <c:v>0</c:v>
                </c:pt>
                <c:pt idx="16638">
                  <c:v>0</c:v>
                </c:pt>
                <c:pt idx="16639">
                  <c:v>0</c:v>
                </c:pt>
                <c:pt idx="16640">
                  <c:v>0</c:v>
                </c:pt>
                <c:pt idx="16641">
                  <c:v>0</c:v>
                </c:pt>
                <c:pt idx="16642">
                  <c:v>0</c:v>
                </c:pt>
                <c:pt idx="16643">
                  <c:v>0</c:v>
                </c:pt>
                <c:pt idx="16644">
                  <c:v>0</c:v>
                </c:pt>
                <c:pt idx="16645">
                  <c:v>0</c:v>
                </c:pt>
                <c:pt idx="16646">
                  <c:v>0</c:v>
                </c:pt>
                <c:pt idx="16647">
                  <c:v>0</c:v>
                </c:pt>
                <c:pt idx="16648">
                  <c:v>0</c:v>
                </c:pt>
                <c:pt idx="16649">
                  <c:v>0</c:v>
                </c:pt>
                <c:pt idx="16650">
                  <c:v>0</c:v>
                </c:pt>
                <c:pt idx="16651">
                  <c:v>0</c:v>
                </c:pt>
                <c:pt idx="16652">
                  <c:v>0</c:v>
                </c:pt>
                <c:pt idx="16653">
                  <c:v>0</c:v>
                </c:pt>
                <c:pt idx="16654">
                  <c:v>0</c:v>
                </c:pt>
                <c:pt idx="16655">
                  <c:v>0</c:v>
                </c:pt>
                <c:pt idx="16656">
                  <c:v>0</c:v>
                </c:pt>
                <c:pt idx="16657">
                  <c:v>0</c:v>
                </c:pt>
                <c:pt idx="16658">
                  <c:v>0</c:v>
                </c:pt>
                <c:pt idx="16659">
                  <c:v>0</c:v>
                </c:pt>
                <c:pt idx="16660">
                  <c:v>0</c:v>
                </c:pt>
                <c:pt idx="16661">
                  <c:v>0</c:v>
                </c:pt>
                <c:pt idx="16662">
                  <c:v>0</c:v>
                </c:pt>
                <c:pt idx="16663">
                  <c:v>0</c:v>
                </c:pt>
                <c:pt idx="16664">
                  <c:v>0</c:v>
                </c:pt>
                <c:pt idx="16665">
                  <c:v>0</c:v>
                </c:pt>
                <c:pt idx="16666">
                  <c:v>0</c:v>
                </c:pt>
                <c:pt idx="16667">
                  <c:v>0</c:v>
                </c:pt>
                <c:pt idx="16668">
                  <c:v>0</c:v>
                </c:pt>
                <c:pt idx="16669">
                  <c:v>0</c:v>
                </c:pt>
                <c:pt idx="16670">
                  <c:v>0</c:v>
                </c:pt>
                <c:pt idx="16671">
                  <c:v>0</c:v>
                </c:pt>
                <c:pt idx="16672">
                  <c:v>0</c:v>
                </c:pt>
                <c:pt idx="16673">
                  <c:v>0</c:v>
                </c:pt>
                <c:pt idx="16674">
                  <c:v>0</c:v>
                </c:pt>
                <c:pt idx="16675">
                  <c:v>0</c:v>
                </c:pt>
                <c:pt idx="16676">
                  <c:v>0</c:v>
                </c:pt>
                <c:pt idx="16677">
                  <c:v>0</c:v>
                </c:pt>
                <c:pt idx="16678">
                  <c:v>0</c:v>
                </c:pt>
                <c:pt idx="16679">
                  <c:v>0</c:v>
                </c:pt>
                <c:pt idx="16680">
                  <c:v>0</c:v>
                </c:pt>
                <c:pt idx="16681">
                  <c:v>0</c:v>
                </c:pt>
                <c:pt idx="16682">
                  <c:v>0</c:v>
                </c:pt>
                <c:pt idx="16683">
                  <c:v>0</c:v>
                </c:pt>
                <c:pt idx="16684">
                  <c:v>0</c:v>
                </c:pt>
                <c:pt idx="16685">
                  <c:v>0</c:v>
                </c:pt>
                <c:pt idx="16686">
                  <c:v>0</c:v>
                </c:pt>
                <c:pt idx="16687">
                  <c:v>0.7</c:v>
                </c:pt>
                <c:pt idx="16688">
                  <c:v>2.8</c:v>
                </c:pt>
                <c:pt idx="16689">
                  <c:v>5.5</c:v>
                </c:pt>
                <c:pt idx="16690">
                  <c:v>7.4</c:v>
                </c:pt>
                <c:pt idx="16691">
                  <c:v>7.6</c:v>
                </c:pt>
                <c:pt idx="16692">
                  <c:v>4.7</c:v>
                </c:pt>
                <c:pt idx="16693">
                  <c:v>0.7</c:v>
                </c:pt>
                <c:pt idx="16694">
                  <c:v>0</c:v>
                </c:pt>
                <c:pt idx="16695">
                  <c:v>0</c:v>
                </c:pt>
                <c:pt idx="16696">
                  <c:v>0</c:v>
                </c:pt>
                <c:pt idx="16697">
                  <c:v>0</c:v>
                </c:pt>
                <c:pt idx="16698">
                  <c:v>0</c:v>
                </c:pt>
                <c:pt idx="16699">
                  <c:v>0</c:v>
                </c:pt>
                <c:pt idx="16700">
                  <c:v>0</c:v>
                </c:pt>
                <c:pt idx="16701">
                  <c:v>0</c:v>
                </c:pt>
                <c:pt idx="16702">
                  <c:v>0.5</c:v>
                </c:pt>
                <c:pt idx="16703">
                  <c:v>2.2999999999999998</c:v>
                </c:pt>
                <c:pt idx="16704">
                  <c:v>5.3</c:v>
                </c:pt>
                <c:pt idx="16705">
                  <c:v>9</c:v>
                </c:pt>
                <c:pt idx="16706">
                  <c:v>12.2</c:v>
                </c:pt>
                <c:pt idx="16707">
                  <c:v>14</c:v>
                </c:pt>
                <c:pt idx="16708">
                  <c:v>14</c:v>
                </c:pt>
                <c:pt idx="16709">
                  <c:v>11.3</c:v>
                </c:pt>
                <c:pt idx="16710">
                  <c:v>6.4</c:v>
                </c:pt>
                <c:pt idx="16711">
                  <c:v>1.4</c:v>
                </c:pt>
                <c:pt idx="16712">
                  <c:v>0</c:v>
                </c:pt>
                <c:pt idx="16713">
                  <c:v>0</c:v>
                </c:pt>
                <c:pt idx="16714">
                  <c:v>0</c:v>
                </c:pt>
                <c:pt idx="16715">
                  <c:v>0</c:v>
                </c:pt>
                <c:pt idx="16716">
                  <c:v>0</c:v>
                </c:pt>
                <c:pt idx="16717">
                  <c:v>0</c:v>
                </c:pt>
                <c:pt idx="16718">
                  <c:v>0</c:v>
                </c:pt>
                <c:pt idx="16719">
                  <c:v>0</c:v>
                </c:pt>
                <c:pt idx="16720">
                  <c:v>0.9</c:v>
                </c:pt>
                <c:pt idx="16721">
                  <c:v>4.0999999999999996</c:v>
                </c:pt>
                <c:pt idx="16722">
                  <c:v>7.9</c:v>
                </c:pt>
                <c:pt idx="16723">
                  <c:v>9</c:v>
                </c:pt>
                <c:pt idx="16724">
                  <c:v>6.4</c:v>
                </c:pt>
                <c:pt idx="16725">
                  <c:v>2.2999999999999998</c:v>
                </c:pt>
                <c:pt idx="16726">
                  <c:v>0</c:v>
                </c:pt>
                <c:pt idx="16727">
                  <c:v>0</c:v>
                </c:pt>
                <c:pt idx="16728">
                  <c:v>0</c:v>
                </c:pt>
                <c:pt idx="16729">
                  <c:v>0</c:v>
                </c:pt>
                <c:pt idx="16730">
                  <c:v>0</c:v>
                </c:pt>
                <c:pt idx="16731">
                  <c:v>0</c:v>
                </c:pt>
                <c:pt idx="16732">
                  <c:v>0</c:v>
                </c:pt>
                <c:pt idx="16733">
                  <c:v>0</c:v>
                </c:pt>
                <c:pt idx="16734">
                  <c:v>0</c:v>
                </c:pt>
                <c:pt idx="16735">
                  <c:v>0</c:v>
                </c:pt>
                <c:pt idx="16736">
                  <c:v>1</c:v>
                </c:pt>
                <c:pt idx="16737">
                  <c:v>3</c:v>
                </c:pt>
                <c:pt idx="16738">
                  <c:v>6.7</c:v>
                </c:pt>
                <c:pt idx="16739">
                  <c:v>10.6</c:v>
                </c:pt>
                <c:pt idx="16740">
                  <c:v>13.3</c:v>
                </c:pt>
                <c:pt idx="16741">
                  <c:v>14</c:v>
                </c:pt>
                <c:pt idx="16742">
                  <c:v>9.8000000000000007</c:v>
                </c:pt>
                <c:pt idx="16743">
                  <c:v>3.9</c:v>
                </c:pt>
                <c:pt idx="16744">
                  <c:v>0.6</c:v>
                </c:pt>
                <c:pt idx="16745">
                  <c:v>0</c:v>
                </c:pt>
                <c:pt idx="16746">
                  <c:v>0</c:v>
                </c:pt>
                <c:pt idx="16747">
                  <c:v>0</c:v>
                </c:pt>
                <c:pt idx="16748">
                  <c:v>0</c:v>
                </c:pt>
                <c:pt idx="16749">
                  <c:v>0</c:v>
                </c:pt>
                <c:pt idx="16750">
                  <c:v>0</c:v>
                </c:pt>
                <c:pt idx="16751">
                  <c:v>0</c:v>
                </c:pt>
                <c:pt idx="16752">
                  <c:v>2.1</c:v>
                </c:pt>
                <c:pt idx="16753">
                  <c:v>4.8</c:v>
                </c:pt>
                <c:pt idx="16754">
                  <c:v>6</c:v>
                </c:pt>
                <c:pt idx="16755">
                  <c:v>6</c:v>
                </c:pt>
                <c:pt idx="16756">
                  <c:v>6.6</c:v>
                </c:pt>
                <c:pt idx="16757">
                  <c:v>8</c:v>
                </c:pt>
                <c:pt idx="16758">
                  <c:v>7.9</c:v>
                </c:pt>
                <c:pt idx="16759">
                  <c:v>6.6</c:v>
                </c:pt>
                <c:pt idx="16760">
                  <c:v>3.3</c:v>
                </c:pt>
                <c:pt idx="16761">
                  <c:v>0.3</c:v>
                </c:pt>
                <c:pt idx="16762">
                  <c:v>1.5</c:v>
                </c:pt>
                <c:pt idx="16763">
                  <c:v>3.4</c:v>
                </c:pt>
                <c:pt idx="16764">
                  <c:v>4.5999999999999996</c:v>
                </c:pt>
                <c:pt idx="16765">
                  <c:v>5.5</c:v>
                </c:pt>
                <c:pt idx="16766">
                  <c:v>5.6</c:v>
                </c:pt>
                <c:pt idx="16767">
                  <c:v>4.7</c:v>
                </c:pt>
                <c:pt idx="16768">
                  <c:v>3</c:v>
                </c:pt>
                <c:pt idx="16769">
                  <c:v>0</c:v>
                </c:pt>
                <c:pt idx="16770">
                  <c:v>0.3</c:v>
                </c:pt>
                <c:pt idx="16771">
                  <c:v>2.8</c:v>
                </c:pt>
                <c:pt idx="16772">
                  <c:v>5.7</c:v>
                </c:pt>
                <c:pt idx="16773">
                  <c:v>6.8</c:v>
                </c:pt>
                <c:pt idx="16774">
                  <c:v>7.7</c:v>
                </c:pt>
                <c:pt idx="16775">
                  <c:v>8.6</c:v>
                </c:pt>
                <c:pt idx="16776">
                  <c:v>7.5</c:v>
                </c:pt>
                <c:pt idx="16777">
                  <c:v>3.9</c:v>
                </c:pt>
                <c:pt idx="16778">
                  <c:v>0.7</c:v>
                </c:pt>
                <c:pt idx="16779">
                  <c:v>0</c:v>
                </c:pt>
                <c:pt idx="16780">
                  <c:v>0</c:v>
                </c:pt>
                <c:pt idx="16781">
                  <c:v>0</c:v>
                </c:pt>
                <c:pt idx="16782">
                  <c:v>0</c:v>
                </c:pt>
                <c:pt idx="16783">
                  <c:v>0</c:v>
                </c:pt>
                <c:pt idx="16784">
                  <c:v>0</c:v>
                </c:pt>
                <c:pt idx="16785">
                  <c:v>0</c:v>
                </c:pt>
                <c:pt idx="16786">
                  <c:v>0</c:v>
                </c:pt>
                <c:pt idx="16787">
                  <c:v>0</c:v>
                </c:pt>
                <c:pt idx="16788">
                  <c:v>1.2</c:v>
                </c:pt>
                <c:pt idx="16789">
                  <c:v>3.8</c:v>
                </c:pt>
                <c:pt idx="16790">
                  <c:v>7.2</c:v>
                </c:pt>
                <c:pt idx="16791">
                  <c:v>10.5</c:v>
                </c:pt>
                <c:pt idx="16792">
                  <c:v>13</c:v>
                </c:pt>
                <c:pt idx="16793">
                  <c:v>14.9</c:v>
                </c:pt>
                <c:pt idx="16794">
                  <c:v>16</c:v>
                </c:pt>
                <c:pt idx="16795">
                  <c:v>15.7</c:v>
                </c:pt>
                <c:pt idx="16796">
                  <c:v>14.3</c:v>
                </c:pt>
                <c:pt idx="16797">
                  <c:v>10.8</c:v>
                </c:pt>
                <c:pt idx="16798">
                  <c:v>4.9000000000000004</c:v>
                </c:pt>
                <c:pt idx="16799">
                  <c:v>0</c:v>
                </c:pt>
                <c:pt idx="16800">
                  <c:v>0</c:v>
                </c:pt>
                <c:pt idx="16801">
                  <c:v>0</c:v>
                </c:pt>
                <c:pt idx="16802">
                  <c:v>0</c:v>
                </c:pt>
                <c:pt idx="16803">
                  <c:v>0</c:v>
                </c:pt>
                <c:pt idx="16804">
                  <c:v>0</c:v>
                </c:pt>
                <c:pt idx="16805">
                  <c:v>0</c:v>
                </c:pt>
                <c:pt idx="16806">
                  <c:v>0</c:v>
                </c:pt>
                <c:pt idx="16807">
                  <c:v>0.2</c:v>
                </c:pt>
                <c:pt idx="16808">
                  <c:v>1.5</c:v>
                </c:pt>
                <c:pt idx="16809">
                  <c:v>4.0999999999999996</c:v>
                </c:pt>
                <c:pt idx="16810">
                  <c:v>8</c:v>
                </c:pt>
                <c:pt idx="16811">
                  <c:v>10.5</c:v>
                </c:pt>
                <c:pt idx="16812">
                  <c:v>8.6</c:v>
                </c:pt>
                <c:pt idx="16813">
                  <c:v>3.9</c:v>
                </c:pt>
                <c:pt idx="16814">
                  <c:v>0.8</c:v>
                </c:pt>
                <c:pt idx="16815">
                  <c:v>0</c:v>
                </c:pt>
                <c:pt idx="16816">
                  <c:v>0</c:v>
                </c:pt>
                <c:pt idx="16817">
                  <c:v>0</c:v>
                </c:pt>
                <c:pt idx="16818">
                  <c:v>0</c:v>
                </c:pt>
                <c:pt idx="16819">
                  <c:v>0</c:v>
                </c:pt>
                <c:pt idx="16820">
                  <c:v>0</c:v>
                </c:pt>
                <c:pt idx="16821">
                  <c:v>0</c:v>
                </c:pt>
                <c:pt idx="16822">
                  <c:v>0.8</c:v>
                </c:pt>
                <c:pt idx="16823">
                  <c:v>2.6</c:v>
                </c:pt>
                <c:pt idx="16824">
                  <c:v>5</c:v>
                </c:pt>
                <c:pt idx="16825">
                  <c:v>6.6</c:v>
                </c:pt>
                <c:pt idx="16826">
                  <c:v>5.5</c:v>
                </c:pt>
                <c:pt idx="16827">
                  <c:v>2.2999999999999998</c:v>
                </c:pt>
                <c:pt idx="16828">
                  <c:v>0</c:v>
                </c:pt>
                <c:pt idx="16829">
                  <c:v>0.2</c:v>
                </c:pt>
                <c:pt idx="16830">
                  <c:v>1</c:v>
                </c:pt>
                <c:pt idx="16831">
                  <c:v>1</c:v>
                </c:pt>
                <c:pt idx="16832">
                  <c:v>0</c:v>
                </c:pt>
                <c:pt idx="16833">
                  <c:v>0</c:v>
                </c:pt>
                <c:pt idx="16834">
                  <c:v>0</c:v>
                </c:pt>
                <c:pt idx="16835">
                  <c:v>0</c:v>
                </c:pt>
                <c:pt idx="16836">
                  <c:v>0.6</c:v>
                </c:pt>
                <c:pt idx="16837">
                  <c:v>3.1</c:v>
                </c:pt>
                <c:pt idx="16838">
                  <c:v>6.2</c:v>
                </c:pt>
                <c:pt idx="16839">
                  <c:v>8.6999999999999993</c:v>
                </c:pt>
                <c:pt idx="16840">
                  <c:v>9.8000000000000007</c:v>
                </c:pt>
                <c:pt idx="16841">
                  <c:v>7.9</c:v>
                </c:pt>
                <c:pt idx="16842">
                  <c:v>2.9</c:v>
                </c:pt>
                <c:pt idx="16843">
                  <c:v>0</c:v>
                </c:pt>
                <c:pt idx="16844">
                  <c:v>0</c:v>
                </c:pt>
                <c:pt idx="16845">
                  <c:v>0</c:v>
                </c:pt>
                <c:pt idx="16846">
                  <c:v>0</c:v>
                </c:pt>
                <c:pt idx="16847">
                  <c:v>0</c:v>
                </c:pt>
                <c:pt idx="16848">
                  <c:v>0</c:v>
                </c:pt>
                <c:pt idx="16849">
                  <c:v>0</c:v>
                </c:pt>
                <c:pt idx="16850">
                  <c:v>0.3</c:v>
                </c:pt>
                <c:pt idx="16851">
                  <c:v>1.6</c:v>
                </c:pt>
                <c:pt idx="16852">
                  <c:v>4.5</c:v>
                </c:pt>
                <c:pt idx="16853">
                  <c:v>7</c:v>
                </c:pt>
                <c:pt idx="16854">
                  <c:v>6</c:v>
                </c:pt>
                <c:pt idx="16855">
                  <c:v>1.8</c:v>
                </c:pt>
                <c:pt idx="16856">
                  <c:v>0.2</c:v>
                </c:pt>
                <c:pt idx="16857">
                  <c:v>0</c:v>
                </c:pt>
                <c:pt idx="16858">
                  <c:v>0</c:v>
                </c:pt>
                <c:pt idx="16859">
                  <c:v>0</c:v>
                </c:pt>
                <c:pt idx="16860">
                  <c:v>0</c:v>
                </c:pt>
                <c:pt idx="16861">
                  <c:v>0</c:v>
                </c:pt>
                <c:pt idx="16862">
                  <c:v>0</c:v>
                </c:pt>
                <c:pt idx="16863">
                  <c:v>0</c:v>
                </c:pt>
                <c:pt idx="16864">
                  <c:v>0</c:v>
                </c:pt>
                <c:pt idx="16865">
                  <c:v>0</c:v>
                </c:pt>
                <c:pt idx="16866">
                  <c:v>0.1</c:v>
                </c:pt>
                <c:pt idx="16867">
                  <c:v>1.3</c:v>
                </c:pt>
                <c:pt idx="16868">
                  <c:v>4</c:v>
                </c:pt>
                <c:pt idx="16869">
                  <c:v>6</c:v>
                </c:pt>
                <c:pt idx="16870">
                  <c:v>3</c:v>
                </c:pt>
                <c:pt idx="16871">
                  <c:v>0.3</c:v>
                </c:pt>
                <c:pt idx="16872">
                  <c:v>0</c:v>
                </c:pt>
                <c:pt idx="16873">
                  <c:v>0</c:v>
                </c:pt>
                <c:pt idx="16874">
                  <c:v>0</c:v>
                </c:pt>
                <c:pt idx="16875">
                  <c:v>0</c:v>
                </c:pt>
                <c:pt idx="16876">
                  <c:v>0</c:v>
                </c:pt>
                <c:pt idx="16877">
                  <c:v>0</c:v>
                </c:pt>
                <c:pt idx="16878">
                  <c:v>0</c:v>
                </c:pt>
                <c:pt idx="16879">
                  <c:v>0</c:v>
                </c:pt>
                <c:pt idx="16880">
                  <c:v>1</c:v>
                </c:pt>
                <c:pt idx="16881">
                  <c:v>3.9</c:v>
                </c:pt>
                <c:pt idx="16882">
                  <c:v>7.5</c:v>
                </c:pt>
                <c:pt idx="16883">
                  <c:v>10</c:v>
                </c:pt>
                <c:pt idx="16884">
                  <c:v>12</c:v>
                </c:pt>
                <c:pt idx="16885">
                  <c:v>9.9</c:v>
                </c:pt>
                <c:pt idx="16886">
                  <c:v>4.5</c:v>
                </c:pt>
                <c:pt idx="16887">
                  <c:v>0.4</c:v>
                </c:pt>
                <c:pt idx="16888">
                  <c:v>0</c:v>
                </c:pt>
                <c:pt idx="16889">
                  <c:v>0</c:v>
                </c:pt>
                <c:pt idx="16890">
                  <c:v>0</c:v>
                </c:pt>
                <c:pt idx="16891">
                  <c:v>0</c:v>
                </c:pt>
                <c:pt idx="16892">
                  <c:v>0</c:v>
                </c:pt>
                <c:pt idx="16893">
                  <c:v>0</c:v>
                </c:pt>
                <c:pt idx="16894">
                  <c:v>0</c:v>
                </c:pt>
                <c:pt idx="16895">
                  <c:v>0</c:v>
                </c:pt>
                <c:pt idx="16896">
                  <c:v>0</c:v>
                </c:pt>
                <c:pt idx="16897">
                  <c:v>0</c:v>
                </c:pt>
                <c:pt idx="16898">
                  <c:v>2.7</c:v>
                </c:pt>
                <c:pt idx="16899">
                  <c:v>6.1</c:v>
                </c:pt>
                <c:pt idx="16900">
                  <c:v>9.1</c:v>
                </c:pt>
                <c:pt idx="16901">
                  <c:v>11.2</c:v>
                </c:pt>
                <c:pt idx="16902">
                  <c:v>11</c:v>
                </c:pt>
                <c:pt idx="16903">
                  <c:v>7.9</c:v>
                </c:pt>
                <c:pt idx="16904">
                  <c:v>3.4</c:v>
                </c:pt>
                <c:pt idx="16905">
                  <c:v>0</c:v>
                </c:pt>
                <c:pt idx="16906">
                  <c:v>0</c:v>
                </c:pt>
                <c:pt idx="16907">
                  <c:v>0</c:v>
                </c:pt>
                <c:pt idx="16908">
                  <c:v>0</c:v>
                </c:pt>
                <c:pt idx="16909">
                  <c:v>0</c:v>
                </c:pt>
                <c:pt idx="16910">
                  <c:v>0</c:v>
                </c:pt>
                <c:pt idx="16911">
                  <c:v>0</c:v>
                </c:pt>
                <c:pt idx="16912">
                  <c:v>0</c:v>
                </c:pt>
                <c:pt idx="16913">
                  <c:v>0</c:v>
                </c:pt>
                <c:pt idx="16914">
                  <c:v>2.7</c:v>
                </c:pt>
                <c:pt idx="16915">
                  <c:v>6.3</c:v>
                </c:pt>
                <c:pt idx="16916">
                  <c:v>7.8</c:v>
                </c:pt>
                <c:pt idx="16917">
                  <c:v>5.3</c:v>
                </c:pt>
                <c:pt idx="16918">
                  <c:v>1.5</c:v>
                </c:pt>
                <c:pt idx="16919">
                  <c:v>0</c:v>
                </c:pt>
                <c:pt idx="16920">
                  <c:v>0</c:v>
                </c:pt>
                <c:pt idx="16921">
                  <c:v>0</c:v>
                </c:pt>
                <c:pt idx="16922">
                  <c:v>0</c:v>
                </c:pt>
                <c:pt idx="16923">
                  <c:v>0</c:v>
                </c:pt>
                <c:pt idx="16924">
                  <c:v>0</c:v>
                </c:pt>
                <c:pt idx="16925">
                  <c:v>0</c:v>
                </c:pt>
                <c:pt idx="16926">
                  <c:v>0</c:v>
                </c:pt>
                <c:pt idx="16927">
                  <c:v>0</c:v>
                </c:pt>
                <c:pt idx="16928">
                  <c:v>0.7</c:v>
                </c:pt>
                <c:pt idx="16929">
                  <c:v>2.2000000000000002</c:v>
                </c:pt>
                <c:pt idx="16930">
                  <c:v>5.0999999999999996</c:v>
                </c:pt>
                <c:pt idx="16931">
                  <c:v>7.8</c:v>
                </c:pt>
                <c:pt idx="16932">
                  <c:v>8.3000000000000007</c:v>
                </c:pt>
                <c:pt idx="16933">
                  <c:v>5.7</c:v>
                </c:pt>
                <c:pt idx="16934">
                  <c:v>0.8</c:v>
                </c:pt>
                <c:pt idx="16935">
                  <c:v>0</c:v>
                </c:pt>
                <c:pt idx="16936">
                  <c:v>0</c:v>
                </c:pt>
                <c:pt idx="16937">
                  <c:v>0</c:v>
                </c:pt>
                <c:pt idx="16938">
                  <c:v>0</c:v>
                </c:pt>
                <c:pt idx="16939">
                  <c:v>0</c:v>
                </c:pt>
                <c:pt idx="16940">
                  <c:v>0</c:v>
                </c:pt>
                <c:pt idx="16941">
                  <c:v>0</c:v>
                </c:pt>
                <c:pt idx="16942">
                  <c:v>0</c:v>
                </c:pt>
                <c:pt idx="16943">
                  <c:v>0</c:v>
                </c:pt>
                <c:pt idx="16944">
                  <c:v>0.2</c:v>
                </c:pt>
                <c:pt idx="16945">
                  <c:v>1.4</c:v>
                </c:pt>
                <c:pt idx="16946">
                  <c:v>3.1</c:v>
                </c:pt>
                <c:pt idx="16947">
                  <c:v>7</c:v>
                </c:pt>
                <c:pt idx="16948">
                  <c:v>10.4</c:v>
                </c:pt>
                <c:pt idx="16949">
                  <c:v>12.6</c:v>
                </c:pt>
                <c:pt idx="16950">
                  <c:v>14.4</c:v>
                </c:pt>
                <c:pt idx="16951">
                  <c:v>13.8</c:v>
                </c:pt>
                <c:pt idx="16952">
                  <c:v>9.4</c:v>
                </c:pt>
                <c:pt idx="16953">
                  <c:v>4.3</c:v>
                </c:pt>
                <c:pt idx="16954">
                  <c:v>1.3</c:v>
                </c:pt>
                <c:pt idx="16955">
                  <c:v>0</c:v>
                </c:pt>
                <c:pt idx="16956">
                  <c:v>0</c:v>
                </c:pt>
                <c:pt idx="16957">
                  <c:v>0</c:v>
                </c:pt>
                <c:pt idx="16958">
                  <c:v>0</c:v>
                </c:pt>
                <c:pt idx="16959">
                  <c:v>0</c:v>
                </c:pt>
                <c:pt idx="16960">
                  <c:v>0</c:v>
                </c:pt>
                <c:pt idx="16961">
                  <c:v>0</c:v>
                </c:pt>
                <c:pt idx="16962">
                  <c:v>0</c:v>
                </c:pt>
                <c:pt idx="16963">
                  <c:v>0</c:v>
                </c:pt>
                <c:pt idx="16964">
                  <c:v>0</c:v>
                </c:pt>
                <c:pt idx="16965">
                  <c:v>0.3</c:v>
                </c:pt>
                <c:pt idx="16966">
                  <c:v>1.4</c:v>
                </c:pt>
                <c:pt idx="16967">
                  <c:v>3.7</c:v>
                </c:pt>
                <c:pt idx="16968">
                  <c:v>7.1</c:v>
                </c:pt>
                <c:pt idx="16969">
                  <c:v>10</c:v>
                </c:pt>
                <c:pt idx="16970">
                  <c:v>12.5</c:v>
                </c:pt>
                <c:pt idx="16971">
                  <c:v>14.6</c:v>
                </c:pt>
                <c:pt idx="16972">
                  <c:v>13.6</c:v>
                </c:pt>
                <c:pt idx="16973">
                  <c:v>9.3000000000000007</c:v>
                </c:pt>
                <c:pt idx="16974">
                  <c:v>4</c:v>
                </c:pt>
                <c:pt idx="16975">
                  <c:v>0.6</c:v>
                </c:pt>
                <c:pt idx="16976">
                  <c:v>0</c:v>
                </c:pt>
                <c:pt idx="16977">
                  <c:v>0</c:v>
                </c:pt>
                <c:pt idx="16978">
                  <c:v>0</c:v>
                </c:pt>
                <c:pt idx="16979">
                  <c:v>0</c:v>
                </c:pt>
                <c:pt idx="16980">
                  <c:v>0</c:v>
                </c:pt>
                <c:pt idx="16981">
                  <c:v>0</c:v>
                </c:pt>
                <c:pt idx="16982">
                  <c:v>0</c:v>
                </c:pt>
                <c:pt idx="16983">
                  <c:v>0</c:v>
                </c:pt>
                <c:pt idx="16984">
                  <c:v>0</c:v>
                </c:pt>
                <c:pt idx="16985">
                  <c:v>0</c:v>
                </c:pt>
                <c:pt idx="16986">
                  <c:v>0.2</c:v>
                </c:pt>
                <c:pt idx="16987">
                  <c:v>2.1</c:v>
                </c:pt>
                <c:pt idx="16988">
                  <c:v>5</c:v>
                </c:pt>
                <c:pt idx="16989">
                  <c:v>8.4</c:v>
                </c:pt>
                <c:pt idx="16990">
                  <c:v>10.6</c:v>
                </c:pt>
                <c:pt idx="16991">
                  <c:v>13</c:v>
                </c:pt>
                <c:pt idx="16992">
                  <c:v>15.8</c:v>
                </c:pt>
                <c:pt idx="16993">
                  <c:v>18</c:v>
                </c:pt>
                <c:pt idx="16994">
                  <c:v>19.399999999999999</c:v>
                </c:pt>
                <c:pt idx="16995">
                  <c:v>19.7</c:v>
                </c:pt>
                <c:pt idx="16996">
                  <c:v>18.3</c:v>
                </c:pt>
                <c:pt idx="16997">
                  <c:v>15.3</c:v>
                </c:pt>
                <c:pt idx="16998">
                  <c:v>12</c:v>
                </c:pt>
                <c:pt idx="16999">
                  <c:v>11</c:v>
                </c:pt>
                <c:pt idx="17000">
                  <c:v>11.8</c:v>
                </c:pt>
                <c:pt idx="17001">
                  <c:v>12.8</c:v>
                </c:pt>
                <c:pt idx="17002">
                  <c:v>14.6</c:v>
                </c:pt>
                <c:pt idx="17003">
                  <c:v>15</c:v>
                </c:pt>
                <c:pt idx="17004">
                  <c:v>12.9</c:v>
                </c:pt>
                <c:pt idx="17005">
                  <c:v>7.2</c:v>
                </c:pt>
                <c:pt idx="17006">
                  <c:v>1.9</c:v>
                </c:pt>
                <c:pt idx="17007">
                  <c:v>0</c:v>
                </c:pt>
                <c:pt idx="17008">
                  <c:v>0</c:v>
                </c:pt>
                <c:pt idx="17009">
                  <c:v>0</c:v>
                </c:pt>
                <c:pt idx="17010">
                  <c:v>0</c:v>
                </c:pt>
                <c:pt idx="17011">
                  <c:v>0</c:v>
                </c:pt>
                <c:pt idx="17012">
                  <c:v>0</c:v>
                </c:pt>
                <c:pt idx="17013">
                  <c:v>0</c:v>
                </c:pt>
                <c:pt idx="17014">
                  <c:v>0</c:v>
                </c:pt>
                <c:pt idx="17015">
                  <c:v>0</c:v>
                </c:pt>
                <c:pt idx="17016">
                  <c:v>0</c:v>
                </c:pt>
                <c:pt idx="17017">
                  <c:v>1.5</c:v>
                </c:pt>
                <c:pt idx="17018">
                  <c:v>4.7</c:v>
                </c:pt>
                <c:pt idx="17019">
                  <c:v>7.9</c:v>
                </c:pt>
                <c:pt idx="17020">
                  <c:v>10.8</c:v>
                </c:pt>
                <c:pt idx="17021">
                  <c:v>13.1</c:v>
                </c:pt>
                <c:pt idx="17022">
                  <c:v>13.8</c:v>
                </c:pt>
                <c:pt idx="17023">
                  <c:v>12.1</c:v>
                </c:pt>
                <c:pt idx="17024">
                  <c:v>7.4</c:v>
                </c:pt>
                <c:pt idx="17025">
                  <c:v>2.4</c:v>
                </c:pt>
                <c:pt idx="17026">
                  <c:v>0.3</c:v>
                </c:pt>
                <c:pt idx="17027">
                  <c:v>0</c:v>
                </c:pt>
                <c:pt idx="17028">
                  <c:v>0</c:v>
                </c:pt>
                <c:pt idx="17029">
                  <c:v>0</c:v>
                </c:pt>
                <c:pt idx="17030">
                  <c:v>0</c:v>
                </c:pt>
                <c:pt idx="17031">
                  <c:v>0</c:v>
                </c:pt>
                <c:pt idx="17032">
                  <c:v>0</c:v>
                </c:pt>
                <c:pt idx="17033">
                  <c:v>0</c:v>
                </c:pt>
                <c:pt idx="17034">
                  <c:v>0</c:v>
                </c:pt>
                <c:pt idx="17035">
                  <c:v>0</c:v>
                </c:pt>
                <c:pt idx="17036">
                  <c:v>0</c:v>
                </c:pt>
                <c:pt idx="17037">
                  <c:v>0</c:v>
                </c:pt>
                <c:pt idx="17038">
                  <c:v>0</c:v>
                </c:pt>
                <c:pt idx="17039">
                  <c:v>0</c:v>
                </c:pt>
                <c:pt idx="17040">
                  <c:v>0</c:v>
                </c:pt>
                <c:pt idx="17041">
                  <c:v>0</c:v>
                </c:pt>
                <c:pt idx="17042">
                  <c:v>0</c:v>
                </c:pt>
                <c:pt idx="17043">
                  <c:v>2</c:v>
                </c:pt>
                <c:pt idx="17044">
                  <c:v>4.8</c:v>
                </c:pt>
                <c:pt idx="17045">
                  <c:v>8.1</c:v>
                </c:pt>
                <c:pt idx="17046">
                  <c:v>10.8</c:v>
                </c:pt>
                <c:pt idx="17047">
                  <c:v>12.7</c:v>
                </c:pt>
                <c:pt idx="17048">
                  <c:v>14.4</c:v>
                </c:pt>
                <c:pt idx="17049">
                  <c:v>16.2</c:v>
                </c:pt>
                <c:pt idx="17050">
                  <c:v>17</c:v>
                </c:pt>
                <c:pt idx="17051">
                  <c:v>16</c:v>
                </c:pt>
                <c:pt idx="17052">
                  <c:v>14.3</c:v>
                </c:pt>
                <c:pt idx="17053">
                  <c:v>8.3000000000000007</c:v>
                </c:pt>
                <c:pt idx="17054">
                  <c:v>3.6</c:v>
                </c:pt>
                <c:pt idx="17055">
                  <c:v>0.8</c:v>
                </c:pt>
                <c:pt idx="17056">
                  <c:v>0</c:v>
                </c:pt>
                <c:pt idx="17057">
                  <c:v>0</c:v>
                </c:pt>
                <c:pt idx="17058">
                  <c:v>0</c:v>
                </c:pt>
                <c:pt idx="17059">
                  <c:v>0</c:v>
                </c:pt>
                <c:pt idx="17060">
                  <c:v>0</c:v>
                </c:pt>
                <c:pt idx="17061">
                  <c:v>0</c:v>
                </c:pt>
                <c:pt idx="17062">
                  <c:v>0</c:v>
                </c:pt>
                <c:pt idx="17063">
                  <c:v>0</c:v>
                </c:pt>
                <c:pt idx="17064">
                  <c:v>0</c:v>
                </c:pt>
                <c:pt idx="17065">
                  <c:v>0</c:v>
                </c:pt>
                <c:pt idx="17066">
                  <c:v>0</c:v>
                </c:pt>
                <c:pt idx="17067">
                  <c:v>0</c:v>
                </c:pt>
                <c:pt idx="17068">
                  <c:v>0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1</c:v>
                </c:pt>
                <c:pt idx="17074">
                  <c:v>4.4000000000000004</c:v>
                </c:pt>
                <c:pt idx="17075">
                  <c:v>8.3000000000000007</c:v>
                </c:pt>
                <c:pt idx="17076">
                  <c:v>9.6999999999999993</c:v>
                </c:pt>
                <c:pt idx="17077">
                  <c:v>8.1999999999999993</c:v>
                </c:pt>
                <c:pt idx="17078">
                  <c:v>4.4000000000000004</c:v>
                </c:pt>
                <c:pt idx="17079">
                  <c:v>1.2</c:v>
                </c:pt>
                <c:pt idx="17080">
                  <c:v>0</c:v>
                </c:pt>
                <c:pt idx="17081">
                  <c:v>0</c:v>
                </c:pt>
                <c:pt idx="17082">
                  <c:v>0</c:v>
                </c:pt>
                <c:pt idx="17083">
                  <c:v>0</c:v>
                </c:pt>
                <c:pt idx="17084">
                  <c:v>0</c:v>
                </c:pt>
                <c:pt idx="17085">
                  <c:v>0</c:v>
                </c:pt>
                <c:pt idx="17086">
                  <c:v>0</c:v>
                </c:pt>
                <c:pt idx="17087">
                  <c:v>0</c:v>
                </c:pt>
                <c:pt idx="17088">
                  <c:v>0</c:v>
                </c:pt>
                <c:pt idx="17089">
                  <c:v>0</c:v>
                </c:pt>
                <c:pt idx="17090">
                  <c:v>0.4</c:v>
                </c:pt>
                <c:pt idx="17091">
                  <c:v>2.4</c:v>
                </c:pt>
                <c:pt idx="17092">
                  <c:v>5.6</c:v>
                </c:pt>
                <c:pt idx="17093">
                  <c:v>8.4</c:v>
                </c:pt>
                <c:pt idx="17094">
                  <c:v>10.1</c:v>
                </c:pt>
                <c:pt idx="17095">
                  <c:v>13</c:v>
                </c:pt>
                <c:pt idx="17096">
                  <c:v>14.7</c:v>
                </c:pt>
                <c:pt idx="17097">
                  <c:v>16.600000000000001</c:v>
                </c:pt>
                <c:pt idx="17098">
                  <c:v>17.7</c:v>
                </c:pt>
                <c:pt idx="17099">
                  <c:v>18.600000000000001</c:v>
                </c:pt>
                <c:pt idx="17100">
                  <c:v>19</c:v>
                </c:pt>
                <c:pt idx="17101">
                  <c:v>18.2</c:v>
                </c:pt>
                <c:pt idx="17102">
                  <c:v>14.9</c:v>
                </c:pt>
                <c:pt idx="17103">
                  <c:v>9.6999999999999993</c:v>
                </c:pt>
                <c:pt idx="17104">
                  <c:v>4.2</c:v>
                </c:pt>
                <c:pt idx="17105">
                  <c:v>0.8</c:v>
                </c:pt>
                <c:pt idx="17106">
                  <c:v>0</c:v>
                </c:pt>
                <c:pt idx="17107">
                  <c:v>0</c:v>
                </c:pt>
                <c:pt idx="17108">
                  <c:v>0</c:v>
                </c:pt>
                <c:pt idx="17109">
                  <c:v>0</c:v>
                </c:pt>
                <c:pt idx="17110">
                  <c:v>0</c:v>
                </c:pt>
                <c:pt idx="17111">
                  <c:v>0</c:v>
                </c:pt>
                <c:pt idx="17112">
                  <c:v>0</c:v>
                </c:pt>
                <c:pt idx="17113">
                  <c:v>0</c:v>
                </c:pt>
                <c:pt idx="17114">
                  <c:v>0</c:v>
                </c:pt>
                <c:pt idx="17115">
                  <c:v>3.3</c:v>
                </c:pt>
                <c:pt idx="17116">
                  <c:v>7.3</c:v>
                </c:pt>
                <c:pt idx="17117">
                  <c:v>10</c:v>
                </c:pt>
                <c:pt idx="17118">
                  <c:v>12.8</c:v>
                </c:pt>
                <c:pt idx="17119">
                  <c:v>13</c:v>
                </c:pt>
                <c:pt idx="17120">
                  <c:v>8.6999999999999993</c:v>
                </c:pt>
                <c:pt idx="17121">
                  <c:v>2.6</c:v>
                </c:pt>
                <c:pt idx="17122">
                  <c:v>0</c:v>
                </c:pt>
                <c:pt idx="17123">
                  <c:v>0</c:v>
                </c:pt>
                <c:pt idx="17124">
                  <c:v>0</c:v>
                </c:pt>
                <c:pt idx="17125">
                  <c:v>0</c:v>
                </c:pt>
                <c:pt idx="17126">
                  <c:v>0</c:v>
                </c:pt>
                <c:pt idx="17127">
                  <c:v>0</c:v>
                </c:pt>
                <c:pt idx="17128">
                  <c:v>0</c:v>
                </c:pt>
                <c:pt idx="17129">
                  <c:v>0</c:v>
                </c:pt>
                <c:pt idx="17130">
                  <c:v>0</c:v>
                </c:pt>
                <c:pt idx="17131">
                  <c:v>0</c:v>
                </c:pt>
                <c:pt idx="17132">
                  <c:v>0</c:v>
                </c:pt>
                <c:pt idx="17133">
                  <c:v>0.4</c:v>
                </c:pt>
                <c:pt idx="17134">
                  <c:v>2.7</c:v>
                </c:pt>
                <c:pt idx="17135">
                  <c:v>6.1</c:v>
                </c:pt>
                <c:pt idx="17136">
                  <c:v>11</c:v>
                </c:pt>
                <c:pt idx="17137">
                  <c:v>11.8</c:v>
                </c:pt>
                <c:pt idx="17138">
                  <c:v>12.8</c:v>
                </c:pt>
                <c:pt idx="17139">
                  <c:v>11</c:v>
                </c:pt>
                <c:pt idx="17140">
                  <c:v>6.3</c:v>
                </c:pt>
                <c:pt idx="17141">
                  <c:v>3.5</c:v>
                </c:pt>
                <c:pt idx="17142">
                  <c:v>3.8</c:v>
                </c:pt>
                <c:pt idx="17143">
                  <c:v>5.7</c:v>
                </c:pt>
                <c:pt idx="17144">
                  <c:v>7</c:v>
                </c:pt>
                <c:pt idx="17145">
                  <c:v>6.6</c:v>
                </c:pt>
                <c:pt idx="17146">
                  <c:v>4.9000000000000004</c:v>
                </c:pt>
                <c:pt idx="17147">
                  <c:v>1</c:v>
                </c:pt>
                <c:pt idx="17148">
                  <c:v>1</c:v>
                </c:pt>
                <c:pt idx="17149">
                  <c:v>2.6</c:v>
                </c:pt>
                <c:pt idx="17150">
                  <c:v>3.7</c:v>
                </c:pt>
                <c:pt idx="17151">
                  <c:v>4.5999999999999996</c:v>
                </c:pt>
                <c:pt idx="17152">
                  <c:v>5</c:v>
                </c:pt>
                <c:pt idx="17153">
                  <c:v>4.5999999999999996</c:v>
                </c:pt>
                <c:pt idx="17154">
                  <c:v>3.7</c:v>
                </c:pt>
                <c:pt idx="17155">
                  <c:v>2.4</c:v>
                </c:pt>
                <c:pt idx="17156">
                  <c:v>0</c:v>
                </c:pt>
                <c:pt idx="17157">
                  <c:v>0</c:v>
                </c:pt>
                <c:pt idx="17158">
                  <c:v>2</c:v>
                </c:pt>
                <c:pt idx="17159">
                  <c:v>4.5</c:v>
                </c:pt>
                <c:pt idx="17160">
                  <c:v>5</c:v>
                </c:pt>
                <c:pt idx="17161">
                  <c:v>5</c:v>
                </c:pt>
                <c:pt idx="17162">
                  <c:v>3.5</c:v>
                </c:pt>
                <c:pt idx="17163">
                  <c:v>0.8</c:v>
                </c:pt>
                <c:pt idx="17164">
                  <c:v>0</c:v>
                </c:pt>
                <c:pt idx="17165">
                  <c:v>0</c:v>
                </c:pt>
                <c:pt idx="17166">
                  <c:v>0</c:v>
                </c:pt>
                <c:pt idx="17167">
                  <c:v>0</c:v>
                </c:pt>
                <c:pt idx="17168">
                  <c:v>0</c:v>
                </c:pt>
                <c:pt idx="17169">
                  <c:v>0</c:v>
                </c:pt>
                <c:pt idx="17170">
                  <c:v>0</c:v>
                </c:pt>
                <c:pt idx="17171">
                  <c:v>0</c:v>
                </c:pt>
                <c:pt idx="17172">
                  <c:v>0</c:v>
                </c:pt>
                <c:pt idx="17173">
                  <c:v>0</c:v>
                </c:pt>
                <c:pt idx="17174">
                  <c:v>0</c:v>
                </c:pt>
                <c:pt idx="17175">
                  <c:v>0</c:v>
                </c:pt>
                <c:pt idx="17176">
                  <c:v>0.7</c:v>
                </c:pt>
                <c:pt idx="17177">
                  <c:v>3.3</c:v>
                </c:pt>
                <c:pt idx="17178">
                  <c:v>6.7</c:v>
                </c:pt>
                <c:pt idx="17179">
                  <c:v>9.5</c:v>
                </c:pt>
                <c:pt idx="17180">
                  <c:v>10.5</c:v>
                </c:pt>
                <c:pt idx="17181">
                  <c:v>8.3000000000000007</c:v>
                </c:pt>
                <c:pt idx="17182">
                  <c:v>4.2</c:v>
                </c:pt>
                <c:pt idx="17183">
                  <c:v>0</c:v>
                </c:pt>
                <c:pt idx="17184">
                  <c:v>0</c:v>
                </c:pt>
                <c:pt idx="17185">
                  <c:v>0</c:v>
                </c:pt>
                <c:pt idx="17186">
                  <c:v>0</c:v>
                </c:pt>
                <c:pt idx="17187">
                  <c:v>0</c:v>
                </c:pt>
                <c:pt idx="17188">
                  <c:v>0</c:v>
                </c:pt>
                <c:pt idx="17189">
                  <c:v>0</c:v>
                </c:pt>
                <c:pt idx="17190">
                  <c:v>0</c:v>
                </c:pt>
                <c:pt idx="17191">
                  <c:v>0</c:v>
                </c:pt>
                <c:pt idx="17192">
                  <c:v>0</c:v>
                </c:pt>
                <c:pt idx="17193">
                  <c:v>1.4</c:v>
                </c:pt>
                <c:pt idx="17194">
                  <c:v>3.4</c:v>
                </c:pt>
                <c:pt idx="17195">
                  <c:v>3.4</c:v>
                </c:pt>
                <c:pt idx="17196">
                  <c:v>1.2</c:v>
                </c:pt>
                <c:pt idx="17197">
                  <c:v>0</c:v>
                </c:pt>
                <c:pt idx="17198">
                  <c:v>0</c:v>
                </c:pt>
                <c:pt idx="17199">
                  <c:v>0</c:v>
                </c:pt>
                <c:pt idx="17200">
                  <c:v>0</c:v>
                </c:pt>
                <c:pt idx="17201">
                  <c:v>0</c:v>
                </c:pt>
                <c:pt idx="17202">
                  <c:v>0</c:v>
                </c:pt>
                <c:pt idx="17203">
                  <c:v>0</c:v>
                </c:pt>
                <c:pt idx="17204">
                  <c:v>0</c:v>
                </c:pt>
                <c:pt idx="17205">
                  <c:v>0</c:v>
                </c:pt>
                <c:pt idx="17206">
                  <c:v>0</c:v>
                </c:pt>
                <c:pt idx="17207">
                  <c:v>0</c:v>
                </c:pt>
                <c:pt idx="17208">
                  <c:v>0</c:v>
                </c:pt>
                <c:pt idx="17209">
                  <c:v>0</c:v>
                </c:pt>
                <c:pt idx="17210">
                  <c:v>1.4</c:v>
                </c:pt>
                <c:pt idx="17211">
                  <c:v>5.7</c:v>
                </c:pt>
                <c:pt idx="17212">
                  <c:v>9.5</c:v>
                </c:pt>
                <c:pt idx="17213">
                  <c:v>11.4</c:v>
                </c:pt>
                <c:pt idx="17214">
                  <c:v>11</c:v>
                </c:pt>
                <c:pt idx="17215">
                  <c:v>7.5</c:v>
                </c:pt>
                <c:pt idx="17216">
                  <c:v>1.6</c:v>
                </c:pt>
                <c:pt idx="17217">
                  <c:v>0</c:v>
                </c:pt>
                <c:pt idx="17218">
                  <c:v>0</c:v>
                </c:pt>
                <c:pt idx="17219">
                  <c:v>0</c:v>
                </c:pt>
                <c:pt idx="17220">
                  <c:v>0</c:v>
                </c:pt>
                <c:pt idx="17221">
                  <c:v>0</c:v>
                </c:pt>
                <c:pt idx="17222">
                  <c:v>0</c:v>
                </c:pt>
                <c:pt idx="17223">
                  <c:v>0</c:v>
                </c:pt>
                <c:pt idx="17224">
                  <c:v>0</c:v>
                </c:pt>
                <c:pt idx="17225">
                  <c:v>1</c:v>
                </c:pt>
                <c:pt idx="17226">
                  <c:v>3.3</c:v>
                </c:pt>
                <c:pt idx="17227">
                  <c:v>6.3</c:v>
                </c:pt>
                <c:pt idx="17228">
                  <c:v>9.8000000000000007</c:v>
                </c:pt>
                <c:pt idx="17229">
                  <c:v>12.2</c:v>
                </c:pt>
                <c:pt idx="17230">
                  <c:v>14.1</c:v>
                </c:pt>
                <c:pt idx="17231">
                  <c:v>14.9</c:v>
                </c:pt>
                <c:pt idx="17232">
                  <c:v>16.8</c:v>
                </c:pt>
                <c:pt idx="17233">
                  <c:v>17</c:v>
                </c:pt>
                <c:pt idx="17234">
                  <c:v>17</c:v>
                </c:pt>
                <c:pt idx="17235">
                  <c:v>14</c:v>
                </c:pt>
                <c:pt idx="17236">
                  <c:v>8.4</c:v>
                </c:pt>
                <c:pt idx="17237">
                  <c:v>3.3</c:v>
                </c:pt>
                <c:pt idx="17238">
                  <c:v>0.7</c:v>
                </c:pt>
                <c:pt idx="17239">
                  <c:v>0</c:v>
                </c:pt>
                <c:pt idx="17240">
                  <c:v>0</c:v>
                </c:pt>
                <c:pt idx="17241">
                  <c:v>0</c:v>
                </c:pt>
                <c:pt idx="17242">
                  <c:v>0</c:v>
                </c:pt>
                <c:pt idx="17243">
                  <c:v>0</c:v>
                </c:pt>
                <c:pt idx="17244">
                  <c:v>0</c:v>
                </c:pt>
                <c:pt idx="17245">
                  <c:v>0</c:v>
                </c:pt>
                <c:pt idx="17246">
                  <c:v>0</c:v>
                </c:pt>
                <c:pt idx="17247">
                  <c:v>0</c:v>
                </c:pt>
                <c:pt idx="17248">
                  <c:v>0</c:v>
                </c:pt>
                <c:pt idx="17249">
                  <c:v>0</c:v>
                </c:pt>
                <c:pt idx="17250">
                  <c:v>0</c:v>
                </c:pt>
                <c:pt idx="17251">
                  <c:v>0.3</c:v>
                </c:pt>
                <c:pt idx="17252">
                  <c:v>3.3</c:v>
                </c:pt>
                <c:pt idx="17253">
                  <c:v>6.2</c:v>
                </c:pt>
                <c:pt idx="17254">
                  <c:v>8</c:v>
                </c:pt>
                <c:pt idx="17255">
                  <c:v>7</c:v>
                </c:pt>
                <c:pt idx="17256">
                  <c:v>3</c:v>
                </c:pt>
                <c:pt idx="17257">
                  <c:v>0.2</c:v>
                </c:pt>
                <c:pt idx="17258">
                  <c:v>0</c:v>
                </c:pt>
                <c:pt idx="17259">
                  <c:v>0</c:v>
                </c:pt>
                <c:pt idx="17260">
                  <c:v>0</c:v>
                </c:pt>
                <c:pt idx="17261">
                  <c:v>0</c:v>
                </c:pt>
                <c:pt idx="17262">
                  <c:v>0</c:v>
                </c:pt>
                <c:pt idx="17263">
                  <c:v>0</c:v>
                </c:pt>
                <c:pt idx="17264">
                  <c:v>0</c:v>
                </c:pt>
                <c:pt idx="17265">
                  <c:v>0</c:v>
                </c:pt>
                <c:pt idx="17266">
                  <c:v>0</c:v>
                </c:pt>
                <c:pt idx="17267">
                  <c:v>0</c:v>
                </c:pt>
                <c:pt idx="17268">
                  <c:v>0.5</c:v>
                </c:pt>
                <c:pt idx="17269">
                  <c:v>3.1</c:v>
                </c:pt>
                <c:pt idx="17270">
                  <c:v>6</c:v>
                </c:pt>
                <c:pt idx="17271">
                  <c:v>6.9</c:v>
                </c:pt>
                <c:pt idx="17272">
                  <c:v>7</c:v>
                </c:pt>
                <c:pt idx="17273">
                  <c:v>8.4</c:v>
                </c:pt>
                <c:pt idx="17274">
                  <c:v>10.199999999999999</c:v>
                </c:pt>
                <c:pt idx="17275">
                  <c:v>11.5</c:v>
                </c:pt>
                <c:pt idx="17276">
                  <c:v>11.6</c:v>
                </c:pt>
                <c:pt idx="17277">
                  <c:v>8.9</c:v>
                </c:pt>
                <c:pt idx="17278">
                  <c:v>3.9</c:v>
                </c:pt>
                <c:pt idx="17279">
                  <c:v>0</c:v>
                </c:pt>
                <c:pt idx="17280">
                  <c:v>0</c:v>
                </c:pt>
                <c:pt idx="17281">
                  <c:v>0</c:v>
                </c:pt>
                <c:pt idx="17282">
                  <c:v>0</c:v>
                </c:pt>
                <c:pt idx="17283">
                  <c:v>0</c:v>
                </c:pt>
                <c:pt idx="17284">
                  <c:v>0</c:v>
                </c:pt>
                <c:pt idx="17285">
                  <c:v>0</c:v>
                </c:pt>
                <c:pt idx="17286">
                  <c:v>0</c:v>
                </c:pt>
                <c:pt idx="17287">
                  <c:v>0</c:v>
                </c:pt>
                <c:pt idx="17288">
                  <c:v>0</c:v>
                </c:pt>
                <c:pt idx="17289">
                  <c:v>0.2</c:v>
                </c:pt>
                <c:pt idx="17290">
                  <c:v>1.5</c:v>
                </c:pt>
                <c:pt idx="17291">
                  <c:v>4.0999999999999996</c:v>
                </c:pt>
                <c:pt idx="17292">
                  <c:v>8</c:v>
                </c:pt>
                <c:pt idx="17293">
                  <c:v>9.6999999999999993</c:v>
                </c:pt>
                <c:pt idx="17294">
                  <c:v>8.4</c:v>
                </c:pt>
                <c:pt idx="17295">
                  <c:v>3.2</c:v>
                </c:pt>
                <c:pt idx="17296">
                  <c:v>0.4</c:v>
                </c:pt>
                <c:pt idx="17297">
                  <c:v>0</c:v>
                </c:pt>
                <c:pt idx="17298">
                  <c:v>0</c:v>
                </c:pt>
                <c:pt idx="17299">
                  <c:v>0</c:v>
                </c:pt>
                <c:pt idx="17300">
                  <c:v>0</c:v>
                </c:pt>
                <c:pt idx="17301">
                  <c:v>0</c:v>
                </c:pt>
                <c:pt idx="17302">
                  <c:v>0</c:v>
                </c:pt>
                <c:pt idx="17303">
                  <c:v>0</c:v>
                </c:pt>
                <c:pt idx="17304">
                  <c:v>0.8</c:v>
                </c:pt>
                <c:pt idx="17305">
                  <c:v>2.6</c:v>
                </c:pt>
                <c:pt idx="17306">
                  <c:v>5.7</c:v>
                </c:pt>
                <c:pt idx="17307">
                  <c:v>7</c:v>
                </c:pt>
                <c:pt idx="17308">
                  <c:v>3.9</c:v>
                </c:pt>
                <c:pt idx="17309">
                  <c:v>0.6</c:v>
                </c:pt>
                <c:pt idx="17310">
                  <c:v>0</c:v>
                </c:pt>
                <c:pt idx="17311">
                  <c:v>0</c:v>
                </c:pt>
                <c:pt idx="17312">
                  <c:v>0</c:v>
                </c:pt>
                <c:pt idx="17313">
                  <c:v>0</c:v>
                </c:pt>
                <c:pt idx="17314">
                  <c:v>0</c:v>
                </c:pt>
                <c:pt idx="17315">
                  <c:v>0</c:v>
                </c:pt>
                <c:pt idx="17316">
                  <c:v>0</c:v>
                </c:pt>
                <c:pt idx="17317">
                  <c:v>0</c:v>
                </c:pt>
                <c:pt idx="17318">
                  <c:v>0</c:v>
                </c:pt>
                <c:pt idx="17319">
                  <c:v>0</c:v>
                </c:pt>
                <c:pt idx="17320">
                  <c:v>0.4</c:v>
                </c:pt>
                <c:pt idx="17321">
                  <c:v>2.4</c:v>
                </c:pt>
                <c:pt idx="17322">
                  <c:v>5.6</c:v>
                </c:pt>
                <c:pt idx="17323">
                  <c:v>8.4</c:v>
                </c:pt>
                <c:pt idx="17324">
                  <c:v>10</c:v>
                </c:pt>
                <c:pt idx="17325">
                  <c:v>12</c:v>
                </c:pt>
                <c:pt idx="17326">
                  <c:v>13.7</c:v>
                </c:pt>
                <c:pt idx="17327">
                  <c:v>15.6</c:v>
                </c:pt>
                <c:pt idx="17328">
                  <c:v>16</c:v>
                </c:pt>
                <c:pt idx="17329">
                  <c:v>15.4</c:v>
                </c:pt>
                <c:pt idx="17330">
                  <c:v>14.4</c:v>
                </c:pt>
                <c:pt idx="17331">
                  <c:v>13.5</c:v>
                </c:pt>
                <c:pt idx="17332">
                  <c:v>12</c:v>
                </c:pt>
                <c:pt idx="17333">
                  <c:v>9.5</c:v>
                </c:pt>
                <c:pt idx="17334">
                  <c:v>8</c:v>
                </c:pt>
                <c:pt idx="17335">
                  <c:v>8</c:v>
                </c:pt>
                <c:pt idx="17336">
                  <c:v>8.8000000000000007</c:v>
                </c:pt>
                <c:pt idx="17337">
                  <c:v>10</c:v>
                </c:pt>
                <c:pt idx="17338">
                  <c:v>10.3</c:v>
                </c:pt>
                <c:pt idx="17339">
                  <c:v>11.6</c:v>
                </c:pt>
                <c:pt idx="17340">
                  <c:v>13.8</c:v>
                </c:pt>
                <c:pt idx="17341">
                  <c:v>16.399999999999999</c:v>
                </c:pt>
                <c:pt idx="17342">
                  <c:v>18.600000000000001</c:v>
                </c:pt>
                <c:pt idx="17343">
                  <c:v>21.2</c:v>
                </c:pt>
                <c:pt idx="17344">
                  <c:v>22.2</c:v>
                </c:pt>
                <c:pt idx="17345">
                  <c:v>24</c:v>
                </c:pt>
                <c:pt idx="17346">
                  <c:v>24</c:v>
                </c:pt>
                <c:pt idx="17347">
                  <c:v>24.9</c:v>
                </c:pt>
                <c:pt idx="17348">
                  <c:v>25.8</c:v>
                </c:pt>
                <c:pt idx="17349">
                  <c:v>26.7</c:v>
                </c:pt>
                <c:pt idx="17350">
                  <c:v>27</c:v>
                </c:pt>
                <c:pt idx="17351">
                  <c:v>27.5</c:v>
                </c:pt>
                <c:pt idx="17352">
                  <c:v>28</c:v>
                </c:pt>
                <c:pt idx="17353">
                  <c:v>28</c:v>
                </c:pt>
                <c:pt idx="17354">
                  <c:v>28</c:v>
                </c:pt>
                <c:pt idx="17355">
                  <c:v>28</c:v>
                </c:pt>
                <c:pt idx="17356">
                  <c:v>27.9</c:v>
                </c:pt>
                <c:pt idx="17357">
                  <c:v>27.1</c:v>
                </c:pt>
                <c:pt idx="17358">
                  <c:v>26.1</c:v>
                </c:pt>
                <c:pt idx="17359">
                  <c:v>26</c:v>
                </c:pt>
                <c:pt idx="17360">
                  <c:v>23.9</c:v>
                </c:pt>
                <c:pt idx="17361">
                  <c:v>20.6</c:v>
                </c:pt>
                <c:pt idx="17362">
                  <c:v>19</c:v>
                </c:pt>
                <c:pt idx="17363">
                  <c:v>19.399999999999999</c:v>
                </c:pt>
                <c:pt idx="17364">
                  <c:v>20.6</c:v>
                </c:pt>
                <c:pt idx="17365">
                  <c:v>22.3</c:v>
                </c:pt>
                <c:pt idx="17366">
                  <c:v>23</c:v>
                </c:pt>
                <c:pt idx="17367">
                  <c:v>22.8</c:v>
                </c:pt>
                <c:pt idx="17368">
                  <c:v>21.2</c:v>
                </c:pt>
                <c:pt idx="17369">
                  <c:v>12.8</c:v>
                </c:pt>
                <c:pt idx="17370">
                  <c:v>8.4</c:v>
                </c:pt>
                <c:pt idx="17371">
                  <c:v>3.9</c:v>
                </c:pt>
                <c:pt idx="17372">
                  <c:v>0.6</c:v>
                </c:pt>
                <c:pt idx="17373">
                  <c:v>0</c:v>
                </c:pt>
                <c:pt idx="17374">
                  <c:v>0</c:v>
                </c:pt>
                <c:pt idx="17375">
                  <c:v>0</c:v>
                </c:pt>
                <c:pt idx="17376">
                  <c:v>0</c:v>
                </c:pt>
                <c:pt idx="17377">
                  <c:v>0</c:v>
                </c:pt>
                <c:pt idx="17378">
                  <c:v>0</c:v>
                </c:pt>
                <c:pt idx="17379">
                  <c:v>0</c:v>
                </c:pt>
                <c:pt idx="17380">
                  <c:v>0</c:v>
                </c:pt>
                <c:pt idx="17381">
                  <c:v>0</c:v>
                </c:pt>
                <c:pt idx="17382">
                  <c:v>0</c:v>
                </c:pt>
                <c:pt idx="17383">
                  <c:v>0</c:v>
                </c:pt>
                <c:pt idx="17384">
                  <c:v>0</c:v>
                </c:pt>
                <c:pt idx="17385">
                  <c:v>0</c:v>
                </c:pt>
                <c:pt idx="17386">
                  <c:v>1.7</c:v>
                </c:pt>
                <c:pt idx="17387">
                  <c:v>4.4000000000000004</c:v>
                </c:pt>
                <c:pt idx="17388">
                  <c:v>7.7</c:v>
                </c:pt>
                <c:pt idx="17389">
                  <c:v>10.8</c:v>
                </c:pt>
                <c:pt idx="17390">
                  <c:v>14.1</c:v>
                </c:pt>
                <c:pt idx="17391">
                  <c:v>16.8</c:v>
                </c:pt>
                <c:pt idx="17392">
                  <c:v>18.3</c:v>
                </c:pt>
                <c:pt idx="17393">
                  <c:v>19</c:v>
                </c:pt>
                <c:pt idx="17394">
                  <c:v>18.5</c:v>
                </c:pt>
                <c:pt idx="17395">
                  <c:v>15.9</c:v>
                </c:pt>
                <c:pt idx="17396">
                  <c:v>8.9</c:v>
                </c:pt>
                <c:pt idx="17397">
                  <c:v>3.1</c:v>
                </c:pt>
                <c:pt idx="17398">
                  <c:v>0.4</c:v>
                </c:pt>
                <c:pt idx="17399">
                  <c:v>0</c:v>
                </c:pt>
                <c:pt idx="17400">
                  <c:v>0</c:v>
                </c:pt>
                <c:pt idx="17401">
                  <c:v>0</c:v>
                </c:pt>
                <c:pt idx="17402">
                  <c:v>0</c:v>
                </c:pt>
                <c:pt idx="17403">
                  <c:v>0</c:v>
                </c:pt>
                <c:pt idx="17404">
                  <c:v>0</c:v>
                </c:pt>
                <c:pt idx="17405">
                  <c:v>0.4</c:v>
                </c:pt>
                <c:pt idx="17406">
                  <c:v>2.1</c:v>
                </c:pt>
                <c:pt idx="17407">
                  <c:v>5</c:v>
                </c:pt>
                <c:pt idx="17408">
                  <c:v>9.1999999999999993</c:v>
                </c:pt>
                <c:pt idx="17409">
                  <c:v>12.4</c:v>
                </c:pt>
                <c:pt idx="17410">
                  <c:v>15</c:v>
                </c:pt>
                <c:pt idx="17411">
                  <c:v>17.2</c:v>
                </c:pt>
                <c:pt idx="17412">
                  <c:v>19</c:v>
                </c:pt>
                <c:pt idx="17413">
                  <c:v>20.8</c:v>
                </c:pt>
                <c:pt idx="17414">
                  <c:v>22.3</c:v>
                </c:pt>
                <c:pt idx="17415">
                  <c:v>23.4</c:v>
                </c:pt>
                <c:pt idx="17416">
                  <c:v>25.2</c:v>
                </c:pt>
                <c:pt idx="17417">
                  <c:v>26</c:v>
                </c:pt>
                <c:pt idx="17418">
                  <c:v>28</c:v>
                </c:pt>
                <c:pt idx="17419">
                  <c:v>28</c:v>
                </c:pt>
                <c:pt idx="17420">
                  <c:v>28</c:v>
                </c:pt>
                <c:pt idx="17421">
                  <c:v>28.7</c:v>
                </c:pt>
                <c:pt idx="17422">
                  <c:v>29.6</c:v>
                </c:pt>
                <c:pt idx="17423">
                  <c:v>30</c:v>
                </c:pt>
                <c:pt idx="17424">
                  <c:v>29.6</c:v>
                </c:pt>
                <c:pt idx="17425">
                  <c:v>28.7</c:v>
                </c:pt>
                <c:pt idx="17426">
                  <c:v>28</c:v>
                </c:pt>
                <c:pt idx="17427">
                  <c:v>27.8</c:v>
                </c:pt>
                <c:pt idx="17428">
                  <c:v>27</c:v>
                </c:pt>
                <c:pt idx="17429">
                  <c:v>27</c:v>
                </c:pt>
                <c:pt idx="17430">
                  <c:v>26.2</c:v>
                </c:pt>
                <c:pt idx="17431">
                  <c:v>24.4</c:v>
                </c:pt>
                <c:pt idx="17432">
                  <c:v>22</c:v>
                </c:pt>
                <c:pt idx="17433">
                  <c:v>18.5</c:v>
                </c:pt>
                <c:pt idx="17434">
                  <c:v>14.6</c:v>
                </c:pt>
                <c:pt idx="17435">
                  <c:v>9.6999999999999993</c:v>
                </c:pt>
                <c:pt idx="17436">
                  <c:v>5.5</c:v>
                </c:pt>
                <c:pt idx="17437">
                  <c:v>3</c:v>
                </c:pt>
                <c:pt idx="17438">
                  <c:v>1.1000000000000001</c:v>
                </c:pt>
                <c:pt idx="17439">
                  <c:v>0</c:v>
                </c:pt>
                <c:pt idx="17440">
                  <c:v>0</c:v>
                </c:pt>
                <c:pt idx="17441">
                  <c:v>0</c:v>
                </c:pt>
                <c:pt idx="17442">
                  <c:v>0</c:v>
                </c:pt>
                <c:pt idx="17443">
                  <c:v>0</c:v>
                </c:pt>
                <c:pt idx="17444">
                  <c:v>0</c:v>
                </c:pt>
                <c:pt idx="17445">
                  <c:v>0</c:v>
                </c:pt>
                <c:pt idx="17446">
                  <c:v>0</c:v>
                </c:pt>
                <c:pt idx="17447">
                  <c:v>0</c:v>
                </c:pt>
                <c:pt idx="17448">
                  <c:v>0</c:v>
                </c:pt>
                <c:pt idx="17449">
                  <c:v>0</c:v>
                </c:pt>
                <c:pt idx="17450">
                  <c:v>0</c:v>
                </c:pt>
                <c:pt idx="17451">
                  <c:v>0</c:v>
                </c:pt>
                <c:pt idx="17452">
                  <c:v>0</c:v>
                </c:pt>
                <c:pt idx="17453">
                  <c:v>1</c:v>
                </c:pt>
                <c:pt idx="17454">
                  <c:v>2.8</c:v>
                </c:pt>
                <c:pt idx="17455">
                  <c:v>4.8</c:v>
                </c:pt>
                <c:pt idx="17456">
                  <c:v>7.1</c:v>
                </c:pt>
                <c:pt idx="17457">
                  <c:v>9</c:v>
                </c:pt>
                <c:pt idx="17458">
                  <c:v>9.5</c:v>
                </c:pt>
                <c:pt idx="17459">
                  <c:v>11.1</c:v>
                </c:pt>
                <c:pt idx="17460">
                  <c:v>12.3</c:v>
                </c:pt>
                <c:pt idx="17461">
                  <c:v>14.8</c:v>
                </c:pt>
                <c:pt idx="17462">
                  <c:v>16.8</c:v>
                </c:pt>
                <c:pt idx="17463">
                  <c:v>18.5</c:v>
                </c:pt>
                <c:pt idx="17464">
                  <c:v>21.1</c:v>
                </c:pt>
                <c:pt idx="17465">
                  <c:v>22.6</c:v>
                </c:pt>
                <c:pt idx="17466">
                  <c:v>24</c:v>
                </c:pt>
                <c:pt idx="17467">
                  <c:v>25.4</c:v>
                </c:pt>
                <c:pt idx="17468">
                  <c:v>26.3</c:v>
                </c:pt>
                <c:pt idx="17469">
                  <c:v>27.3</c:v>
                </c:pt>
                <c:pt idx="17470">
                  <c:v>28.1</c:v>
                </c:pt>
                <c:pt idx="17471">
                  <c:v>29</c:v>
                </c:pt>
                <c:pt idx="17472">
                  <c:v>29</c:v>
                </c:pt>
                <c:pt idx="17473">
                  <c:v>29.9</c:v>
                </c:pt>
                <c:pt idx="17474">
                  <c:v>30</c:v>
                </c:pt>
                <c:pt idx="17475">
                  <c:v>30</c:v>
                </c:pt>
                <c:pt idx="17476">
                  <c:v>29.4</c:v>
                </c:pt>
                <c:pt idx="17477">
                  <c:v>28</c:v>
                </c:pt>
                <c:pt idx="17478">
                  <c:v>25.7</c:v>
                </c:pt>
                <c:pt idx="17479">
                  <c:v>22.4</c:v>
                </c:pt>
                <c:pt idx="17480">
                  <c:v>18</c:v>
                </c:pt>
                <c:pt idx="17481">
                  <c:v>14.5</c:v>
                </c:pt>
                <c:pt idx="17482">
                  <c:v>10.8</c:v>
                </c:pt>
                <c:pt idx="17483">
                  <c:v>9.1</c:v>
                </c:pt>
                <c:pt idx="17484">
                  <c:v>7.2</c:v>
                </c:pt>
                <c:pt idx="17485">
                  <c:v>4.7</c:v>
                </c:pt>
                <c:pt idx="17486">
                  <c:v>1.9</c:v>
                </c:pt>
                <c:pt idx="17487">
                  <c:v>1</c:v>
                </c:pt>
                <c:pt idx="17488">
                  <c:v>1.5</c:v>
                </c:pt>
                <c:pt idx="17489">
                  <c:v>3.7</c:v>
                </c:pt>
                <c:pt idx="17490">
                  <c:v>6.9</c:v>
                </c:pt>
                <c:pt idx="17491">
                  <c:v>9.9</c:v>
                </c:pt>
                <c:pt idx="17492">
                  <c:v>12.9</c:v>
                </c:pt>
                <c:pt idx="17493">
                  <c:v>15.4</c:v>
                </c:pt>
                <c:pt idx="17494">
                  <c:v>17.2</c:v>
                </c:pt>
                <c:pt idx="17495">
                  <c:v>18.2</c:v>
                </c:pt>
                <c:pt idx="17496">
                  <c:v>19.100000000000001</c:v>
                </c:pt>
                <c:pt idx="17497">
                  <c:v>20.100000000000001</c:v>
                </c:pt>
                <c:pt idx="17498">
                  <c:v>21.2</c:v>
                </c:pt>
                <c:pt idx="17499">
                  <c:v>23</c:v>
                </c:pt>
                <c:pt idx="17500">
                  <c:v>24</c:v>
                </c:pt>
                <c:pt idx="17501">
                  <c:v>25.7</c:v>
                </c:pt>
                <c:pt idx="17502">
                  <c:v>26.8</c:v>
                </c:pt>
                <c:pt idx="17503">
                  <c:v>28.4</c:v>
                </c:pt>
                <c:pt idx="17504">
                  <c:v>29.6</c:v>
                </c:pt>
                <c:pt idx="17505">
                  <c:v>30</c:v>
                </c:pt>
                <c:pt idx="17506">
                  <c:v>30.4</c:v>
                </c:pt>
                <c:pt idx="17507">
                  <c:v>31</c:v>
                </c:pt>
                <c:pt idx="17508">
                  <c:v>31.4</c:v>
                </c:pt>
                <c:pt idx="17509">
                  <c:v>32</c:v>
                </c:pt>
                <c:pt idx="17510">
                  <c:v>32.299999999999997</c:v>
                </c:pt>
                <c:pt idx="17511">
                  <c:v>33</c:v>
                </c:pt>
                <c:pt idx="17512">
                  <c:v>33</c:v>
                </c:pt>
                <c:pt idx="17513">
                  <c:v>33</c:v>
                </c:pt>
                <c:pt idx="17514">
                  <c:v>33.9</c:v>
                </c:pt>
                <c:pt idx="17515">
                  <c:v>34</c:v>
                </c:pt>
                <c:pt idx="17516">
                  <c:v>34</c:v>
                </c:pt>
                <c:pt idx="17517">
                  <c:v>34</c:v>
                </c:pt>
                <c:pt idx="17518">
                  <c:v>34.5</c:v>
                </c:pt>
                <c:pt idx="17519">
                  <c:v>35</c:v>
                </c:pt>
                <c:pt idx="17520">
                  <c:v>35</c:v>
                </c:pt>
                <c:pt idx="17521">
                  <c:v>35</c:v>
                </c:pt>
                <c:pt idx="17522">
                  <c:v>35</c:v>
                </c:pt>
                <c:pt idx="17523">
                  <c:v>34.9</c:v>
                </c:pt>
                <c:pt idx="17524">
                  <c:v>34.1</c:v>
                </c:pt>
                <c:pt idx="17525">
                  <c:v>34</c:v>
                </c:pt>
                <c:pt idx="17526">
                  <c:v>34</c:v>
                </c:pt>
                <c:pt idx="17527">
                  <c:v>33.299999999999997</c:v>
                </c:pt>
                <c:pt idx="17528">
                  <c:v>32.4</c:v>
                </c:pt>
                <c:pt idx="17529">
                  <c:v>32</c:v>
                </c:pt>
                <c:pt idx="17530">
                  <c:v>31.6</c:v>
                </c:pt>
                <c:pt idx="17531">
                  <c:v>31</c:v>
                </c:pt>
                <c:pt idx="17532">
                  <c:v>30.5</c:v>
                </c:pt>
                <c:pt idx="17533">
                  <c:v>28.6</c:v>
                </c:pt>
                <c:pt idx="17534">
                  <c:v>25.9</c:v>
                </c:pt>
                <c:pt idx="17535">
                  <c:v>25.1</c:v>
                </c:pt>
                <c:pt idx="17536">
                  <c:v>24.1</c:v>
                </c:pt>
                <c:pt idx="17537">
                  <c:v>24</c:v>
                </c:pt>
                <c:pt idx="17538">
                  <c:v>21.9</c:v>
                </c:pt>
                <c:pt idx="17539">
                  <c:v>19.8</c:v>
                </c:pt>
                <c:pt idx="17540">
                  <c:v>16.899999999999999</c:v>
                </c:pt>
                <c:pt idx="17541">
                  <c:v>13.3</c:v>
                </c:pt>
                <c:pt idx="17542">
                  <c:v>10.1</c:v>
                </c:pt>
                <c:pt idx="17543">
                  <c:v>7.4</c:v>
                </c:pt>
                <c:pt idx="17544">
                  <c:v>4.9000000000000004</c:v>
                </c:pt>
                <c:pt idx="17545">
                  <c:v>1.6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0</c:v>
                </c:pt>
                <c:pt idx="17551">
                  <c:v>0</c:v>
                </c:pt>
                <c:pt idx="17552">
                  <c:v>0</c:v>
                </c:pt>
                <c:pt idx="17553">
                  <c:v>0</c:v>
                </c:pt>
                <c:pt idx="17554">
                  <c:v>0.9</c:v>
                </c:pt>
                <c:pt idx="17555">
                  <c:v>1.9</c:v>
                </c:pt>
                <c:pt idx="17556">
                  <c:v>2.8</c:v>
                </c:pt>
                <c:pt idx="17557">
                  <c:v>2.2999999999999998</c:v>
                </c:pt>
                <c:pt idx="17558">
                  <c:v>1.4</c:v>
                </c:pt>
                <c:pt idx="17559">
                  <c:v>0.5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0</c:v>
                </c:pt>
                <c:pt idx="17575">
                  <c:v>0</c:v>
                </c:pt>
                <c:pt idx="17576">
                  <c:v>0</c:v>
                </c:pt>
                <c:pt idx="17577">
                  <c:v>0</c:v>
                </c:pt>
                <c:pt idx="17578">
                  <c:v>0</c:v>
                </c:pt>
                <c:pt idx="17579">
                  <c:v>0</c:v>
                </c:pt>
                <c:pt idx="17580">
                  <c:v>0</c:v>
                </c:pt>
                <c:pt idx="17581">
                  <c:v>0</c:v>
                </c:pt>
                <c:pt idx="17582">
                  <c:v>1.3</c:v>
                </c:pt>
                <c:pt idx="17583">
                  <c:v>4.3</c:v>
                </c:pt>
                <c:pt idx="17584">
                  <c:v>7.8</c:v>
                </c:pt>
                <c:pt idx="17585">
                  <c:v>10.199999999999999</c:v>
                </c:pt>
                <c:pt idx="17586">
                  <c:v>12.1</c:v>
                </c:pt>
                <c:pt idx="17587">
                  <c:v>12.9</c:v>
                </c:pt>
                <c:pt idx="17588">
                  <c:v>14.8</c:v>
                </c:pt>
                <c:pt idx="17589">
                  <c:v>16.5</c:v>
                </c:pt>
                <c:pt idx="17590">
                  <c:v>18.399999999999999</c:v>
                </c:pt>
                <c:pt idx="17591">
                  <c:v>20.2</c:v>
                </c:pt>
                <c:pt idx="17592">
                  <c:v>21.5</c:v>
                </c:pt>
                <c:pt idx="17593">
                  <c:v>22.4</c:v>
                </c:pt>
                <c:pt idx="17594">
                  <c:v>23.3</c:v>
                </c:pt>
                <c:pt idx="17595">
                  <c:v>24.3</c:v>
                </c:pt>
                <c:pt idx="17596">
                  <c:v>25.2</c:v>
                </c:pt>
                <c:pt idx="17597">
                  <c:v>27.1</c:v>
                </c:pt>
                <c:pt idx="17598">
                  <c:v>27.9</c:v>
                </c:pt>
                <c:pt idx="17599">
                  <c:v>29.8</c:v>
                </c:pt>
                <c:pt idx="17600">
                  <c:v>30.8</c:v>
                </c:pt>
                <c:pt idx="17601">
                  <c:v>31.7</c:v>
                </c:pt>
                <c:pt idx="17602">
                  <c:v>32.6</c:v>
                </c:pt>
                <c:pt idx="17603">
                  <c:v>33.5</c:v>
                </c:pt>
                <c:pt idx="17604">
                  <c:v>34.4</c:v>
                </c:pt>
                <c:pt idx="17605">
                  <c:v>35.299999999999997</c:v>
                </c:pt>
                <c:pt idx="17606">
                  <c:v>36</c:v>
                </c:pt>
                <c:pt idx="17607">
                  <c:v>36.1</c:v>
                </c:pt>
                <c:pt idx="17608">
                  <c:v>37</c:v>
                </c:pt>
                <c:pt idx="17609">
                  <c:v>37</c:v>
                </c:pt>
                <c:pt idx="17610">
                  <c:v>37.9</c:v>
                </c:pt>
                <c:pt idx="17611">
                  <c:v>38</c:v>
                </c:pt>
                <c:pt idx="17612">
                  <c:v>37.200000000000003</c:v>
                </c:pt>
                <c:pt idx="17613">
                  <c:v>37</c:v>
                </c:pt>
                <c:pt idx="17614">
                  <c:v>37</c:v>
                </c:pt>
                <c:pt idx="17615">
                  <c:v>37</c:v>
                </c:pt>
                <c:pt idx="17616">
                  <c:v>37</c:v>
                </c:pt>
                <c:pt idx="17617">
                  <c:v>37</c:v>
                </c:pt>
                <c:pt idx="17618">
                  <c:v>37</c:v>
                </c:pt>
                <c:pt idx="17619">
                  <c:v>36.4</c:v>
                </c:pt>
                <c:pt idx="17620">
                  <c:v>36</c:v>
                </c:pt>
                <c:pt idx="17621">
                  <c:v>36.4</c:v>
                </c:pt>
                <c:pt idx="17622">
                  <c:v>37</c:v>
                </c:pt>
                <c:pt idx="17623">
                  <c:v>37.200000000000003</c:v>
                </c:pt>
                <c:pt idx="17624">
                  <c:v>37.799999999999997</c:v>
                </c:pt>
                <c:pt idx="17625">
                  <c:v>36.9</c:v>
                </c:pt>
                <c:pt idx="17626">
                  <c:v>32</c:v>
                </c:pt>
                <c:pt idx="17627">
                  <c:v>29</c:v>
                </c:pt>
                <c:pt idx="17628">
                  <c:v>24.5</c:v>
                </c:pt>
                <c:pt idx="17629">
                  <c:v>19.600000000000001</c:v>
                </c:pt>
                <c:pt idx="17630">
                  <c:v>15.4</c:v>
                </c:pt>
                <c:pt idx="17631">
                  <c:v>11.8</c:v>
                </c:pt>
                <c:pt idx="17632">
                  <c:v>8.6</c:v>
                </c:pt>
                <c:pt idx="17633">
                  <c:v>4.9000000000000004</c:v>
                </c:pt>
                <c:pt idx="17634">
                  <c:v>2.6</c:v>
                </c:pt>
                <c:pt idx="17635">
                  <c:v>1.3</c:v>
                </c:pt>
                <c:pt idx="17636">
                  <c:v>0.3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0</c:v>
                </c:pt>
                <c:pt idx="17641">
                  <c:v>0</c:v>
                </c:pt>
                <c:pt idx="17642">
                  <c:v>0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0</c:v>
                </c:pt>
                <c:pt idx="17648">
                  <c:v>0</c:v>
                </c:pt>
                <c:pt idx="17649">
                  <c:v>0</c:v>
                </c:pt>
                <c:pt idx="17650">
                  <c:v>0</c:v>
                </c:pt>
                <c:pt idx="17651">
                  <c:v>0</c:v>
                </c:pt>
                <c:pt idx="17652">
                  <c:v>0</c:v>
                </c:pt>
                <c:pt idx="17653">
                  <c:v>0</c:v>
                </c:pt>
                <c:pt idx="17654">
                  <c:v>0</c:v>
                </c:pt>
                <c:pt idx="17655">
                  <c:v>0</c:v>
                </c:pt>
                <c:pt idx="17656">
                  <c:v>0</c:v>
                </c:pt>
                <c:pt idx="17657">
                  <c:v>0</c:v>
                </c:pt>
                <c:pt idx="17658">
                  <c:v>0</c:v>
                </c:pt>
                <c:pt idx="17659">
                  <c:v>0</c:v>
                </c:pt>
                <c:pt idx="17660">
                  <c:v>0</c:v>
                </c:pt>
                <c:pt idx="17661">
                  <c:v>0</c:v>
                </c:pt>
                <c:pt idx="17662">
                  <c:v>0</c:v>
                </c:pt>
                <c:pt idx="17663">
                  <c:v>0</c:v>
                </c:pt>
                <c:pt idx="17664">
                  <c:v>0</c:v>
                </c:pt>
                <c:pt idx="17665">
                  <c:v>0</c:v>
                </c:pt>
                <c:pt idx="17666">
                  <c:v>0</c:v>
                </c:pt>
                <c:pt idx="17667">
                  <c:v>0</c:v>
                </c:pt>
                <c:pt idx="17668">
                  <c:v>0</c:v>
                </c:pt>
                <c:pt idx="17669">
                  <c:v>0</c:v>
                </c:pt>
                <c:pt idx="17670">
                  <c:v>0</c:v>
                </c:pt>
                <c:pt idx="17671">
                  <c:v>0</c:v>
                </c:pt>
                <c:pt idx="17672">
                  <c:v>0</c:v>
                </c:pt>
                <c:pt idx="17673">
                  <c:v>0</c:v>
                </c:pt>
                <c:pt idx="17674">
                  <c:v>0</c:v>
                </c:pt>
                <c:pt idx="17675">
                  <c:v>0</c:v>
                </c:pt>
                <c:pt idx="17676">
                  <c:v>0</c:v>
                </c:pt>
                <c:pt idx="17677">
                  <c:v>0</c:v>
                </c:pt>
                <c:pt idx="17678">
                  <c:v>0</c:v>
                </c:pt>
                <c:pt idx="17679">
                  <c:v>0.2</c:v>
                </c:pt>
                <c:pt idx="17680">
                  <c:v>1.2</c:v>
                </c:pt>
                <c:pt idx="17681">
                  <c:v>2.2000000000000002</c:v>
                </c:pt>
                <c:pt idx="17682">
                  <c:v>3.1</c:v>
                </c:pt>
                <c:pt idx="17683">
                  <c:v>4.0999999999999996</c:v>
                </c:pt>
                <c:pt idx="17684">
                  <c:v>5.4</c:v>
                </c:pt>
                <c:pt idx="17685">
                  <c:v>8.9</c:v>
                </c:pt>
                <c:pt idx="17686">
                  <c:v>12.9</c:v>
                </c:pt>
                <c:pt idx="17687">
                  <c:v>15.9</c:v>
                </c:pt>
                <c:pt idx="17688">
                  <c:v>18.7</c:v>
                </c:pt>
                <c:pt idx="17689">
                  <c:v>20.8</c:v>
                </c:pt>
                <c:pt idx="17690">
                  <c:v>21.9</c:v>
                </c:pt>
                <c:pt idx="17691">
                  <c:v>22.8</c:v>
                </c:pt>
                <c:pt idx="17692">
                  <c:v>23.8</c:v>
                </c:pt>
                <c:pt idx="17693">
                  <c:v>24.7</c:v>
                </c:pt>
                <c:pt idx="17694">
                  <c:v>26.2</c:v>
                </c:pt>
                <c:pt idx="17695">
                  <c:v>27</c:v>
                </c:pt>
                <c:pt idx="17696">
                  <c:v>27.4</c:v>
                </c:pt>
                <c:pt idx="17697">
                  <c:v>28.3</c:v>
                </c:pt>
                <c:pt idx="17698">
                  <c:v>29.2</c:v>
                </c:pt>
                <c:pt idx="17699">
                  <c:v>30</c:v>
                </c:pt>
                <c:pt idx="17700">
                  <c:v>30</c:v>
                </c:pt>
                <c:pt idx="17701">
                  <c:v>31</c:v>
                </c:pt>
                <c:pt idx="17702">
                  <c:v>31</c:v>
                </c:pt>
                <c:pt idx="17703">
                  <c:v>31</c:v>
                </c:pt>
                <c:pt idx="17704">
                  <c:v>31.7</c:v>
                </c:pt>
                <c:pt idx="17705">
                  <c:v>32</c:v>
                </c:pt>
                <c:pt idx="17706">
                  <c:v>32</c:v>
                </c:pt>
                <c:pt idx="17707">
                  <c:v>32</c:v>
                </c:pt>
                <c:pt idx="17708">
                  <c:v>32</c:v>
                </c:pt>
                <c:pt idx="17709">
                  <c:v>32</c:v>
                </c:pt>
                <c:pt idx="17710">
                  <c:v>32</c:v>
                </c:pt>
                <c:pt idx="17711">
                  <c:v>32</c:v>
                </c:pt>
                <c:pt idx="17712">
                  <c:v>33</c:v>
                </c:pt>
                <c:pt idx="17713">
                  <c:v>33.799999999999997</c:v>
                </c:pt>
                <c:pt idx="17714">
                  <c:v>34</c:v>
                </c:pt>
                <c:pt idx="17715">
                  <c:v>34</c:v>
                </c:pt>
                <c:pt idx="17716">
                  <c:v>34</c:v>
                </c:pt>
                <c:pt idx="17717">
                  <c:v>34</c:v>
                </c:pt>
                <c:pt idx="17718">
                  <c:v>34.4</c:v>
                </c:pt>
                <c:pt idx="17719">
                  <c:v>35</c:v>
                </c:pt>
                <c:pt idx="17720">
                  <c:v>35</c:v>
                </c:pt>
                <c:pt idx="17721">
                  <c:v>34.799999999999997</c:v>
                </c:pt>
                <c:pt idx="17722">
                  <c:v>34</c:v>
                </c:pt>
                <c:pt idx="17723">
                  <c:v>34</c:v>
                </c:pt>
                <c:pt idx="17724">
                  <c:v>33.200000000000003</c:v>
                </c:pt>
                <c:pt idx="17725">
                  <c:v>33</c:v>
                </c:pt>
                <c:pt idx="17726">
                  <c:v>33</c:v>
                </c:pt>
                <c:pt idx="17727">
                  <c:v>33</c:v>
                </c:pt>
                <c:pt idx="17728">
                  <c:v>32.5</c:v>
                </c:pt>
                <c:pt idx="17729">
                  <c:v>32</c:v>
                </c:pt>
                <c:pt idx="17730">
                  <c:v>31.7</c:v>
                </c:pt>
                <c:pt idx="17731">
                  <c:v>31</c:v>
                </c:pt>
                <c:pt idx="17732">
                  <c:v>31</c:v>
                </c:pt>
                <c:pt idx="17733">
                  <c:v>30.8</c:v>
                </c:pt>
                <c:pt idx="17734">
                  <c:v>29.8</c:v>
                </c:pt>
                <c:pt idx="17735">
                  <c:v>27.8</c:v>
                </c:pt>
                <c:pt idx="17736">
                  <c:v>25.9</c:v>
                </c:pt>
                <c:pt idx="17737">
                  <c:v>25</c:v>
                </c:pt>
                <c:pt idx="17738">
                  <c:v>25</c:v>
                </c:pt>
                <c:pt idx="17739">
                  <c:v>25</c:v>
                </c:pt>
                <c:pt idx="17740">
                  <c:v>23.2</c:v>
                </c:pt>
                <c:pt idx="17741">
                  <c:v>21.2</c:v>
                </c:pt>
                <c:pt idx="17742">
                  <c:v>20.100000000000001</c:v>
                </c:pt>
                <c:pt idx="17743">
                  <c:v>19.2</c:v>
                </c:pt>
                <c:pt idx="17744">
                  <c:v>18.2</c:v>
                </c:pt>
                <c:pt idx="17745">
                  <c:v>18</c:v>
                </c:pt>
                <c:pt idx="17746">
                  <c:v>18</c:v>
                </c:pt>
                <c:pt idx="17747">
                  <c:v>18</c:v>
                </c:pt>
                <c:pt idx="17748">
                  <c:v>17.600000000000001</c:v>
                </c:pt>
                <c:pt idx="17749">
                  <c:v>17.3</c:v>
                </c:pt>
                <c:pt idx="17750">
                  <c:v>18</c:v>
                </c:pt>
                <c:pt idx="17751">
                  <c:v>18.5</c:v>
                </c:pt>
                <c:pt idx="17752">
                  <c:v>21</c:v>
                </c:pt>
                <c:pt idx="17753">
                  <c:v>23</c:v>
                </c:pt>
                <c:pt idx="17754">
                  <c:v>24.7</c:v>
                </c:pt>
                <c:pt idx="17755">
                  <c:v>26.6</c:v>
                </c:pt>
                <c:pt idx="17756">
                  <c:v>27</c:v>
                </c:pt>
                <c:pt idx="17757">
                  <c:v>28.2</c:v>
                </c:pt>
                <c:pt idx="17758">
                  <c:v>29</c:v>
                </c:pt>
                <c:pt idx="17759">
                  <c:v>29.4</c:v>
                </c:pt>
                <c:pt idx="17760">
                  <c:v>30.3</c:v>
                </c:pt>
                <c:pt idx="17761">
                  <c:v>31</c:v>
                </c:pt>
                <c:pt idx="17762">
                  <c:v>31.2</c:v>
                </c:pt>
                <c:pt idx="17763">
                  <c:v>32</c:v>
                </c:pt>
                <c:pt idx="17764">
                  <c:v>32</c:v>
                </c:pt>
                <c:pt idx="17765">
                  <c:v>32.799999999999997</c:v>
                </c:pt>
                <c:pt idx="17766">
                  <c:v>33</c:v>
                </c:pt>
                <c:pt idx="17767">
                  <c:v>33.700000000000003</c:v>
                </c:pt>
                <c:pt idx="17768">
                  <c:v>34</c:v>
                </c:pt>
                <c:pt idx="17769">
                  <c:v>34.5</c:v>
                </c:pt>
                <c:pt idx="17770">
                  <c:v>35</c:v>
                </c:pt>
                <c:pt idx="17771">
                  <c:v>35</c:v>
                </c:pt>
                <c:pt idx="17772">
                  <c:v>35</c:v>
                </c:pt>
                <c:pt idx="17773">
                  <c:v>35.200000000000003</c:v>
                </c:pt>
                <c:pt idx="17774">
                  <c:v>36</c:v>
                </c:pt>
                <c:pt idx="17775">
                  <c:v>36</c:v>
                </c:pt>
                <c:pt idx="17776">
                  <c:v>36</c:v>
                </c:pt>
                <c:pt idx="17777">
                  <c:v>36</c:v>
                </c:pt>
                <c:pt idx="17778">
                  <c:v>36</c:v>
                </c:pt>
                <c:pt idx="17779">
                  <c:v>36</c:v>
                </c:pt>
                <c:pt idx="17780">
                  <c:v>36</c:v>
                </c:pt>
                <c:pt idx="17781">
                  <c:v>36</c:v>
                </c:pt>
                <c:pt idx="17782">
                  <c:v>36.299999999999997</c:v>
                </c:pt>
                <c:pt idx="17783">
                  <c:v>37</c:v>
                </c:pt>
                <c:pt idx="17784">
                  <c:v>37</c:v>
                </c:pt>
                <c:pt idx="17785">
                  <c:v>37</c:v>
                </c:pt>
                <c:pt idx="17786">
                  <c:v>37</c:v>
                </c:pt>
                <c:pt idx="17787">
                  <c:v>37</c:v>
                </c:pt>
                <c:pt idx="17788">
                  <c:v>37</c:v>
                </c:pt>
                <c:pt idx="17789">
                  <c:v>37</c:v>
                </c:pt>
                <c:pt idx="17790">
                  <c:v>37</c:v>
                </c:pt>
                <c:pt idx="17791">
                  <c:v>37</c:v>
                </c:pt>
                <c:pt idx="17792">
                  <c:v>37</c:v>
                </c:pt>
                <c:pt idx="17793">
                  <c:v>36.700000000000003</c:v>
                </c:pt>
                <c:pt idx="17794">
                  <c:v>36</c:v>
                </c:pt>
                <c:pt idx="17795">
                  <c:v>36</c:v>
                </c:pt>
                <c:pt idx="17796">
                  <c:v>36</c:v>
                </c:pt>
                <c:pt idx="17797">
                  <c:v>36</c:v>
                </c:pt>
                <c:pt idx="17798">
                  <c:v>36</c:v>
                </c:pt>
                <c:pt idx="17799">
                  <c:v>36</c:v>
                </c:pt>
                <c:pt idx="17800">
                  <c:v>36</c:v>
                </c:pt>
                <c:pt idx="17801">
                  <c:v>36</c:v>
                </c:pt>
                <c:pt idx="17802">
                  <c:v>36</c:v>
                </c:pt>
                <c:pt idx="17803">
                  <c:v>36</c:v>
                </c:pt>
                <c:pt idx="17804">
                  <c:v>36</c:v>
                </c:pt>
                <c:pt idx="17805">
                  <c:v>35.1</c:v>
                </c:pt>
                <c:pt idx="17806">
                  <c:v>35</c:v>
                </c:pt>
                <c:pt idx="17807">
                  <c:v>34.200000000000003</c:v>
                </c:pt>
                <c:pt idx="17808">
                  <c:v>34</c:v>
                </c:pt>
                <c:pt idx="17809">
                  <c:v>33.4</c:v>
                </c:pt>
                <c:pt idx="17810">
                  <c:v>33</c:v>
                </c:pt>
                <c:pt idx="17811">
                  <c:v>32.6</c:v>
                </c:pt>
                <c:pt idx="17812">
                  <c:v>31.7</c:v>
                </c:pt>
                <c:pt idx="17813">
                  <c:v>30.3</c:v>
                </c:pt>
                <c:pt idx="17814">
                  <c:v>27.6</c:v>
                </c:pt>
                <c:pt idx="17815">
                  <c:v>26</c:v>
                </c:pt>
                <c:pt idx="17816">
                  <c:v>25</c:v>
                </c:pt>
                <c:pt idx="17817">
                  <c:v>22.5</c:v>
                </c:pt>
                <c:pt idx="17818">
                  <c:v>19.600000000000001</c:v>
                </c:pt>
                <c:pt idx="17819">
                  <c:v>17</c:v>
                </c:pt>
                <c:pt idx="17820">
                  <c:v>15.4</c:v>
                </c:pt>
                <c:pt idx="17821">
                  <c:v>15</c:v>
                </c:pt>
                <c:pt idx="17822">
                  <c:v>15</c:v>
                </c:pt>
                <c:pt idx="17823">
                  <c:v>15</c:v>
                </c:pt>
                <c:pt idx="17824">
                  <c:v>15.8</c:v>
                </c:pt>
                <c:pt idx="17825">
                  <c:v>17.600000000000001</c:v>
                </c:pt>
                <c:pt idx="17826">
                  <c:v>19.5</c:v>
                </c:pt>
                <c:pt idx="17827">
                  <c:v>21.2</c:v>
                </c:pt>
                <c:pt idx="17828">
                  <c:v>23.2</c:v>
                </c:pt>
                <c:pt idx="17829">
                  <c:v>24.9</c:v>
                </c:pt>
                <c:pt idx="17830">
                  <c:v>26.8</c:v>
                </c:pt>
                <c:pt idx="17831">
                  <c:v>27</c:v>
                </c:pt>
                <c:pt idx="17832">
                  <c:v>27.7</c:v>
                </c:pt>
                <c:pt idx="17833">
                  <c:v>28.7</c:v>
                </c:pt>
                <c:pt idx="17834">
                  <c:v>29</c:v>
                </c:pt>
                <c:pt idx="17835">
                  <c:v>29</c:v>
                </c:pt>
                <c:pt idx="17836">
                  <c:v>29.6</c:v>
                </c:pt>
                <c:pt idx="17837">
                  <c:v>30.5</c:v>
                </c:pt>
                <c:pt idx="17838">
                  <c:v>31.5</c:v>
                </c:pt>
                <c:pt idx="17839">
                  <c:v>32</c:v>
                </c:pt>
                <c:pt idx="17840">
                  <c:v>32.4</c:v>
                </c:pt>
                <c:pt idx="17841">
                  <c:v>33</c:v>
                </c:pt>
                <c:pt idx="17842">
                  <c:v>32.6</c:v>
                </c:pt>
                <c:pt idx="17843">
                  <c:v>32</c:v>
                </c:pt>
                <c:pt idx="17844">
                  <c:v>32</c:v>
                </c:pt>
                <c:pt idx="17845">
                  <c:v>32</c:v>
                </c:pt>
                <c:pt idx="17846">
                  <c:v>32</c:v>
                </c:pt>
                <c:pt idx="17847">
                  <c:v>32</c:v>
                </c:pt>
                <c:pt idx="17848">
                  <c:v>32</c:v>
                </c:pt>
                <c:pt idx="17849">
                  <c:v>32.9</c:v>
                </c:pt>
                <c:pt idx="17850">
                  <c:v>33</c:v>
                </c:pt>
                <c:pt idx="17851">
                  <c:v>33.700000000000003</c:v>
                </c:pt>
                <c:pt idx="17852">
                  <c:v>34</c:v>
                </c:pt>
                <c:pt idx="17853">
                  <c:v>34</c:v>
                </c:pt>
                <c:pt idx="17854">
                  <c:v>33.6</c:v>
                </c:pt>
                <c:pt idx="17855">
                  <c:v>33</c:v>
                </c:pt>
                <c:pt idx="17856">
                  <c:v>33</c:v>
                </c:pt>
                <c:pt idx="17857">
                  <c:v>33.1</c:v>
                </c:pt>
                <c:pt idx="17858">
                  <c:v>33.9</c:v>
                </c:pt>
                <c:pt idx="17859">
                  <c:v>33.1</c:v>
                </c:pt>
                <c:pt idx="17860">
                  <c:v>33</c:v>
                </c:pt>
                <c:pt idx="17861">
                  <c:v>32.200000000000003</c:v>
                </c:pt>
                <c:pt idx="17862">
                  <c:v>32</c:v>
                </c:pt>
                <c:pt idx="17863">
                  <c:v>31.4</c:v>
                </c:pt>
                <c:pt idx="17864">
                  <c:v>31</c:v>
                </c:pt>
                <c:pt idx="17865">
                  <c:v>31</c:v>
                </c:pt>
                <c:pt idx="17866">
                  <c:v>31</c:v>
                </c:pt>
                <c:pt idx="17867">
                  <c:v>31</c:v>
                </c:pt>
                <c:pt idx="17868">
                  <c:v>31</c:v>
                </c:pt>
                <c:pt idx="17869">
                  <c:v>31</c:v>
                </c:pt>
                <c:pt idx="17870">
                  <c:v>31</c:v>
                </c:pt>
                <c:pt idx="17871">
                  <c:v>31</c:v>
                </c:pt>
                <c:pt idx="17872">
                  <c:v>31.8</c:v>
                </c:pt>
                <c:pt idx="17873">
                  <c:v>32</c:v>
                </c:pt>
                <c:pt idx="17874">
                  <c:v>32</c:v>
                </c:pt>
                <c:pt idx="17875">
                  <c:v>31.5</c:v>
                </c:pt>
                <c:pt idx="17876">
                  <c:v>31</c:v>
                </c:pt>
                <c:pt idx="17877">
                  <c:v>31</c:v>
                </c:pt>
                <c:pt idx="17878">
                  <c:v>31.3</c:v>
                </c:pt>
                <c:pt idx="17879">
                  <c:v>32</c:v>
                </c:pt>
                <c:pt idx="17880">
                  <c:v>32.1</c:v>
                </c:pt>
                <c:pt idx="17881">
                  <c:v>32.9</c:v>
                </c:pt>
                <c:pt idx="17882">
                  <c:v>33</c:v>
                </c:pt>
                <c:pt idx="17883">
                  <c:v>33</c:v>
                </c:pt>
                <c:pt idx="17884">
                  <c:v>33</c:v>
                </c:pt>
                <c:pt idx="17885">
                  <c:v>33.6</c:v>
                </c:pt>
                <c:pt idx="17886">
                  <c:v>34</c:v>
                </c:pt>
                <c:pt idx="17887">
                  <c:v>34</c:v>
                </c:pt>
                <c:pt idx="17888">
                  <c:v>34</c:v>
                </c:pt>
                <c:pt idx="17889">
                  <c:v>34</c:v>
                </c:pt>
                <c:pt idx="17890">
                  <c:v>34</c:v>
                </c:pt>
                <c:pt idx="17891">
                  <c:v>34</c:v>
                </c:pt>
                <c:pt idx="17892">
                  <c:v>34</c:v>
                </c:pt>
                <c:pt idx="17893">
                  <c:v>34</c:v>
                </c:pt>
                <c:pt idx="17894">
                  <c:v>33.1</c:v>
                </c:pt>
                <c:pt idx="17895">
                  <c:v>33</c:v>
                </c:pt>
                <c:pt idx="17896">
                  <c:v>33.799999999999997</c:v>
                </c:pt>
                <c:pt idx="17897">
                  <c:v>34</c:v>
                </c:pt>
                <c:pt idx="17898">
                  <c:v>34</c:v>
                </c:pt>
                <c:pt idx="17899">
                  <c:v>34</c:v>
                </c:pt>
                <c:pt idx="17900">
                  <c:v>34</c:v>
                </c:pt>
                <c:pt idx="17901">
                  <c:v>34</c:v>
                </c:pt>
                <c:pt idx="17902">
                  <c:v>33.4</c:v>
                </c:pt>
                <c:pt idx="17903">
                  <c:v>33</c:v>
                </c:pt>
                <c:pt idx="17904">
                  <c:v>32.4</c:v>
                </c:pt>
                <c:pt idx="17905">
                  <c:v>32</c:v>
                </c:pt>
                <c:pt idx="17906">
                  <c:v>31.6</c:v>
                </c:pt>
                <c:pt idx="17907">
                  <c:v>31</c:v>
                </c:pt>
                <c:pt idx="17908">
                  <c:v>30.7</c:v>
                </c:pt>
                <c:pt idx="17909">
                  <c:v>30</c:v>
                </c:pt>
                <c:pt idx="17910">
                  <c:v>29.8</c:v>
                </c:pt>
                <c:pt idx="17911">
                  <c:v>28.1</c:v>
                </c:pt>
                <c:pt idx="17912">
                  <c:v>24.4</c:v>
                </c:pt>
                <c:pt idx="17913">
                  <c:v>23.2</c:v>
                </c:pt>
                <c:pt idx="17914">
                  <c:v>22.3</c:v>
                </c:pt>
                <c:pt idx="17915">
                  <c:v>18.399999999999999</c:v>
                </c:pt>
                <c:pt idx="17916">
                  <c:v>13.4</c:v>
                </c:pt>
                <c:pt idx="17917">
                  <c:v>9.6999999999999993</c:v>
                </c:pt>
                <c:pt idx="17918">
                  <c:v>6.7</c:v>
                </c:pt>
                <c:pt idx="17919">
                  <c:v>3.7</c:v>
                </c:pt>
                <c:pt idx="17920">
                  <c:v>2.9</c:v>
                </c:pt>
                <c:pt idx="17921">
                  <c:v>2</c:v>
                </c:pt>
                <c:pt idx="17922">
                  <c:v>2</c:v>
                </c:pt>
                <c:pt idx="17923">
                  <c:v>1.1000000000000001</c:v>
                </c:pt>
                <c:pt idx="17924">
                  <c:v>0.2</c:v>
                </c:pt>
                <c:pt idx="17925">
                  <c:v>0</c:v>
                </c:pt>
                <c:pt idx="17926">
                  <c:v>0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</c:v>
                </c:pt>
                <c:pt idx="17937">
                  <c:v>0</c:v>
                </c:pt>
                <c:pt idx="17938">
                  <c:v>0</c:v>
                </c:pt>
                <c:pt idx="17939">
                  <c:v>0</c:v>
                </c:pt>
                <c:pt idx="17940">
                  <c:v>0</c:v>
                </c:pt>
                <c:pt idx="17941">
                  <c:v>0</c:v>
                </c:pt>
                <c:pt idx="17942">
                  <c:v>0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0</c:v>
                </c:pt>
                <c:pt idx="17947">
                  <c:v>0</c:v>
                </c:pt>
                <c:pt idx="17948">
                  <c:v>0</c:v>
                </c:pt>
                <c:pt idx="17949">
                  <c:v>0</c:v>
                </c:pt>
                <c:pt idx="17950">
                  <c:v>0.4</c:v>
                </c:pt>
                <c:pt idx="17951">
                  <c:v>1.3</c:v>
                </c:pt>
                <c:pt idx="17952">
                  <c:v>2</c:v>
                </c:pt>
                <c:pt idx="17953">
                  <c:v>2.2999999999999998</c:v>
                </c:pt>
                <c:pt idx="17954">
                  <c:v>3.4</c:v>
                </c:pt>
                <c:pt idx="17955">
                  <c:v>5.6</c:v>
                </c:pt>
                <c:pt idx="17956">
                  <c:v>8.6</c:v>
                </c:pt>
                <c:pt idx="17957">
                  <c:v>11.4</c:v>
                </c:pt>
                <c:pt idx="17958">
                  <c:v>15.2</c:v>
                </c:pt>
                <c:pt idx="17959">
                  <c:v>17.2</c:v>
                </c:pt>
                <c:pt idx="17960">
                  <c:v>19</c:v>
                </c:pt>
                <c:pt idx="17961">
                  <c:v>19</c:v>
                </c:pt>
                <c:pt idx="17962">
                  <c:v>19.8</c:v>
                </c:pt>
                <c:pt idx="17963">
                  <c:v>20.8</c:v>
                </c:pt>
                <c:pt idx="17964">
                  <c:v>20.3</c:v>
                </c:pt>
                <c:pt idx="17965">
                  <c:v>20.6</c:v>
                </c:pt>
                <c:pt idx="17966">
                  <c:v>22</c:v>
                </c:pt>
                <c:pt idx="17967">
                  <c:v>23.8</c:v>
                </c:pt>
                <c:pt idx="17968">
                  <c:v>25.3</c:v>
                </c:pt>
                <c:pt idx="17969">
                  <c:v>26.4</c:v>
                </c:pt>
                <c:pt idx="17970">
                  <c:v>28.2</c:v>
                </c:pt>
                <c:pt idx="17971">
                  <c:v>29</c:v>
                </c:pt>
                <c:pt idx="17972">
                  <c:v>31</c:v>
                </c:pt>
                <c:pt idx="17973">
                  <c:v>31</c:v>
                </c:pt>
                <c:pt idx="17974">
                  <c:v>31.8</c:v>
                </c:pt>
                <c:pt idx="17975">
                  <c:v>32</c:v>
                </c:pt>
                <c:pt idx="17976">
                  <c:v>32.6</c:v>
                </c:pt>
                <c:pt idx="17977">
                  <c:v>33.5</c:v>
                </c:pt>
                <c:pt idx="17978">
                  <c:v>34</c:v>
                </c:pt>
                <c:pt idx="17979">
                  <c:v>34.299999999999997</c:v>
                </c:pt>
                <c:pt idx="17980">
                  <c:v>35</c:v>
                </c:pt>
                <c:pt idx="17981">
                  <c:v>35</c:v>
                </c:pt>
                <c:pt idx="17982">
                  <c:v>35</c:v>
                </c:pt>
                <c:pt idx="17983">
                  <c:v>35</c:v>
                </c:pt>
                <c:pt idx="17984">
                  <c:v>35</c:v>
                </c:pt>
                <c:pt idx="17985">
                  <c:v>34.200000000000003</c:v>
                </c:pt>
                <c:pt idx="17986">
                  <c:v>34</c:v>
                </c:pt>
                <c:pt idx="17987">
                  <c:v>33.4</c:v>
                </c:pt>
                <c:pt idx="17988">
                  <c:v>32.5</c:v>
                </c:pt>
                <c:pt idx="17989">
                  <c:v>31.2</c:v>
                </c:pt>
                <c:pt idx="17990">
                  <c:v>29.3</c:v>
                </c:pt>
                <c:pt idx="17991">
                  <c:v>27.6</c:v>
                </c:pt>
                <c:pt idx="17992">
                  <c:v>25.8</c:v>
                </c:pt>
                <c:pt idx="17993">
                  <c:v>24.9</c:v>
                </c:pt>
                <c:pt idx="17994">
                  <c:v>22</c:v>
                </c:pt>
                <c:pt idx="17995">
                  <c:v>19.5</c:v>
                </c:pt>
                <c:pt idx="17996">
                  <c:v>18.2</c:v>
                </c:pt>
                <c:pt idx="17997">
                  <c:v>17.3</c:v>
                </c:pt>
                <c:pt idx="17998">
                  <c:v>17</c:v>
                </c:pt>
                <c:pt idx="17999">
                  <c:v>16.5</c:v>
                </c:pt>
                <c:pt idx="18000">
                  <c:v>15.6</c:v>
                </c:pt>
                <c:pt idx="18001">
                  <c:v>13.3</c:v>
                </c:pt>
                <c:pt idx="18002">
                  <c:v>9.6</c:v>
                </c:pt>
                <c:pt idx="18003">
                  <c:v>7.8</c:v>
                </c:pt>
                <c:pt idx="18004">
                  <c:v>7</c:v>
                </c:pt>
                <c:pt idx="18005">
                  <c:v>7</c:v>
                </c:pt>
                <c:pt idx="18006">
                  <c:v>7</c:v>
                </c:pt>
                <c:pt idx="18007">
                  <c:v>7.8</c:v>
                </c:pt>
                <c:pt idx="18008">
                  <c:v>10</c:v>
                </c:pt>
                <c:pt idx="18009">
                  <c:v>12.2</c:v>
                </c:pt>
                <c:pt idx="18010">
                  <c:v>14</c:v>
                </c:pt>
                <c:pt idx="18011">
                  <c:v>15.4</c:v>
                </c:pt>
                <c:pt idx="18012">
                  <c:v>16.7</c:v>
                </c:pt>
                <c:pt idx="18013">
                  <c:v>18.399999999999999</c:v>
                </c:pt>
                <c:pt idx="18014">
                  <c:v>20.399999999999999</c:v>
                </c:pt>
                <c:pt idx="18015">
                  <c:v>22</c:v>
                </c:pt>
                <c:pt idx="18016">
                  <c:v>24</c:v>
                </c:pt>
                <c:pt idx="18017">
                  <c:v>26</c:v>
                </c:pt>
                <c:pt idx="18018">
                  <c:v>26.9</c:v>
                </c:pt>
                <c:pt idx="18019">
                  <c:v>27.9</c:v>
                </c:pt>
                <c:pt idx="18020">
                  <c:v>28.9</c:v>
                </c:pt>
                <c:pt idx="18021">
                  <c:v>29.8</c:v>
                </c:pt>
                <c:pt idx="18022">
                  <c:v>30.8</c:v>
                </c:pt>
                <c:pt idx="18023">
                  <c:v>31.8</c:v>
                </c:pt>
                <c:pt idx="18024">
                  <c:v>32.700000000000003</c:v>
                </c:pt>
                <c:pt idx="18025">
                  <c:v>33</c:v>
                </c:pt>
                <c:pt idx="18026">
                  <c:v>33.700000000000003</c:v>
                </c:pt>
                <c:pt idx="18027">
                  <c:v>34</c:v>
                </c:pt>
                <c:pt idx="18028">
                  <c:v>34.6</c:v>
                </c:pt>
                <c:pt idx="18029">
                  <c:v>35</c:v>
                </c:pt>
                <c:pt idx="18030">
                  <c:v>35.4</c:v>
                </c:pt>
                <c:pt idx="18031">
                  <c:v>36</c:v>
                </c:pt>
                <c:pt idx="18032">
                  <c:v>36.200000000000003</c:v>
                </c:pt>
                <c:pt idx="18033">
                  <c:v>37</c:v>
                </c:pt>
                <c:pt idx="18034">
                  <c:v>37</c:v>
                </c:pt>
                <c:pt idx="18035">
                  <c:v>37</c:v>
                </c:pt>
                <c:pt idx="18036">
                  <c:v>37</c:v>
                </c:pt>
                <c:pt idx="18037">
                  <c:v>37</c:v>
                </c:pt>
                <c:pt idx="18038">
                  <c:v>37</c:v>
                </c:pt>
                <c:pt idx="18039">
                  <c:v>37.6</c:v>
                </c:pt>
                <c:pt idx="18040">
                  <c:v>37.5</c:v>
                </c:pt>
                <c:pt idx="18041">
                  <c:v>37</c:v>
                </c:pt>
                <c:pt idx="18042">
                  <c:v>37</c:v>
                </c:pt>
                <c:pt idx="18043">
                  <c:v>37</c:v>
                </c:pt>
                <c:pt idx="18044">
                  <c:v>37</c:v>
                </c:pt>
                <c:pt idx="18045">
                  <c:v>37</c:v>
                </c:pt>
                <c:pt idx="18046">
                  <c:v>37</c:v>
                </c:pt>
                <c:pt idx="18047">
                  <c:v>36.200000000000003</c:v>
                </c:pt>
                <c:pt idx="18048">
                  <c:v>34.4</c:v>
                </c:pt>
                <c:pt idx="18049">
                  <c:v>30.8</c:v>
                </c:pt>
                <c:pt idx="18050">
                  <c:v>26.3</c:v>
                </c:pt>
                <c:pt idx="18051">
                  <c:v>25</c:v>
                </c:pt>
                <c:pt idx="18052">
                  <c:v>25</c:v>
                </c:pt>
                <c:pt idx="18053">
                  <c:v>26</c:v>
                </c:pt>
                <c:pt idx="18054">
                  <c:v>27.4</c:v>
                </c:pt>
                <c:pt idx="18055">
                  <c:v>28.6</c:v>
                </c:pt>
                <c:pt idx="18056">
                  <c:v>30.3</c:v>
                </c:pt>
                <c:pt idx="18057">
                  <c:v>31.1</c:v>
                </c:pt>
                <c:pt idx="18058">
                  <c:v>32.1</c:v>
                </c:pt>
                <c:pt idx="18059">
                  <c:v>32.9</c:v>
                </c:pt>
                <c:pt idx="18060">
                  <c:v>33.9</c:v>
                </c:pt>
                <c:pt idx="18061">
                  <c:v>34.799999999999997</c:v>
                </c:pt>
                <c:pt idx="18062">
                  <c:v>35.700000000000003</c:v>
                </c:pt>
                <c:pt idx="18063">
                  <c:v>36</c:v>
                </c:pt>
                <c:pt idx="18064">
                  <c:v>36.5</c:v>
                </c:pt>
                <c:pt idx="18065">
                  <c:v>37</c:v>
                </c:pt>
                <c:pt idx="18066">
                  <c:v>36.700000000000003</c:v>
                </c:pt>
                <c:pt idx="18067">
                  <c:v>36</c:v>
                </c:pt>
                <c:pt idx="18068">
                  <c:v>36</c:v>
                </c:pt>
                <c:pt idx="18069">
                  <c:v>36</c:v>
                </c:pt>
                <c:pt idx="18070">
                  <c:v>36</c:v>
                </c:pt>
                <c:pt idx="18071">
                  <c:v>36</c:v>
                </c:pt>
                <c:pt idx="18072">
                  <c:v>35.1</c:v>
                </c:pt>
                <c:pt idx="18073">
                  <c:v>35</c:v>
                </c:pt>
                <c:pt idx="18074">
                  <c:v>34.200000000000003</c:v>
                </c:pt>
                <c:pt idx="18075">
                  <c:v>33.200000000000003</c:v>
                </c:pt>
                <c:pt idx="18076">
                  <c:v>30.1</c:v>
                </c:pt>
                <c:pt idx="18077">
                  <c:v>26.9</c:v>
                </c:pt>
                <c:pt idx="18078">
                  <c:v>23.9</c:v>
                </c:pt>
                <c:pt idx="18079">
                  <c:v>19.7</c:v>
                </c:pt>
                <c:pt idx="18080">
                  <c:v>15.5</c:v>
                </c:pt>
                <c:pt idx="18081">
                  <c:v>12.5</c:v>
                </c:pt>
                <c:pt idx="18082">
                  <c:v>9.8000000000000007</c:v>
                </c:pt>
                <c:pt idx="18083">
                  <c:v>6.3</c:v>
                </c:pt>
                <c:pt idx="18084">
                  <c:v>2.2999999999999998</c:v>
                </c:pt>
                <c:pt idx="18085">
                  <c:v>0</c:v>
                </c:pt>
                <c:pt idx="18086">
                  <c:v>0</c:v>
                </c:pt>
                <c:pt idx="18087">
                  <c:v>0</c:v>
                </c:pt>
                <c:pt idx="18088">
                  <c:v>0</c:v>
                </c:pt>
                <c:pt idx="18089">
                  <c:v>0</c:v>
                </c:pt>
                <c:pt idx="18090">
                  <c:v>0</c:v>
                </c:pt>
                <c:pt idx="18091">
                  <c:v>0</c:v>
                </c:pt>
                <c:pt idx="18092">
                  <c:v>0</c:v>
                </c:pt>
                <c:pt idx="18093">
                  <c:v>0</c:v>
                </c:pt>
                <c:pt idx="18094">
                  <c:v>0</c:v>
                </c:pt>
                <c:pt idx="18095">
                  <c:v>0</c:v>
                </c:pt>
                <c:pt idx="18096">
                  <c:v>0</c:v>
                </c:pt>
                <c:pt idx="18097">
                  <c:v>0</c:v>
                </c:pt>
                <c:pt idx="18098">
                  <c:v>0</c:v>
                </c:pt>
                <c:pt idx="18099">
                  <c:v>0</c:v>
                </c:pt>
                <c:pt idx="18100">
                  <c:v>0</c:v>
                </c:pt>
                <c:pt idx="18101">
                  <c:v>0</c:v>
                </c:pt>
                <c:pt idx="18102">
                  <c:v>0</c:v>
                </c:pt>
                <c:pt idx="18103">
                  <c:v>0</c:v>
                </c:pt>
                <c:pt idx="18104">
                  <c:v>0</c:v>
                </c:pt>
                <c:pt idx="18105">
                  <c:v>0</c:v>
                </c:pt>
                <c:pt idx="18106">
                  <c:v>0</c:v>
                </c:pt>
                <c:pt idx="18107">
                  <c:v>0</c:v>
                </c:pt>
                <c:pt idx="18108">
                  <c:v>0</c:v>
                </c:pt>
                <c:pt idx="18109">
                  <c:v>0</c:v>
                </c:pt>
                <c:pt idx="18110">
                  <c:v>0</c:v>
                </c:pt>
                <c:pt idx="18111">
                  <c:v>0</c:v>
                </c:pt>
                <c:pt idx="18112">
                  <c:v>0</c:v>
                </c:pt>
                <c:pt idx="18113">
                  <c:v>0</c:v>
                </c:pt>
                <c:pt idx="18114">
                  <c:v>0</c:v>
                </c:pt>
                <c:pt idx="18115">
                  <c:v>0</c:v>
                </c:pt>
                <c:pt idx="18116">
                  <c:v>0</c:v>
                </c:pt>
                <c:pt idx="18117">
                  <c:v>0</c:v>
                </c:pt>
                <c:pt idx="18118">
                  <c:v>0</c:v>
                </c:pt>
                <c:pt idx="18119">
                  <c:v>0</c:v>
                </c:pt>
                <c:pt idx="18120">
                  <c:v>0</c:v>
                </c:pt>
                <c:pt idx="18121">
                  <c:v>0</c:v>
                </c:pt>
                <c:pt idx="18122">
                  <c:v>0</c:v>
                </c:pt>
                <c:pt idx="18123">
                  <c:v>0</c:v>
                </c:pt>
                <c:pt idx="18124">
                  <c:v>0</c:v>
                </c:pt>
                <c:pt idx="18125">
                  <c:v>0</c:v>
                </c:pt>
                <c:pt idx="18126">
                  <c:v>0</c:v>
                </c:pt>
                <c:pt idx="18127">
                  <c:v>0</c:v>
                </c:pt>
                <c:pt idx="18128">
                  <c:v>0</c:v>
                </c:pt>
                <c:pt idx="18129">
                  <c:v>0</c:v>
                </c:pt>
                <c:pt idx="18130">
                  <c:v>0</c:v>
                </c:pt>
                <c:pt idx="18131">
                  <c:v>0</c:v>
                </c:pt>
                <c:pt idx="18132">
                  <c:v>0</c:v>
                </c:pt>
                <c:pt idx="18133">
                  <c:v>0.8</c:v>
                </c:pt>
                <c:pt idx="18134">
                  <c:v>1.7</c:v>
                </c:pt>
                <c:pt idx="18135">
                  <c:v>3.2</c:v>
                </c:pt>
                <c:pt idx="18136">
                  <c:v>5</c:v>
                </c:pt>
                <c:pt idx="18137">
                  <c:v>7.2</c:v>
                </c:pt>
                <c:pt idx="18138">
                  <c:v>10</c:v>
                </c:pt>
                <c:pt idx="18139">
                  <c:v>12.6</c:v>
                </c:pt>
                <c:pt idx="18140">
                  <c:v>15.7</c:v>
                </c:pt>
                <c:pt idx="18141">
                  <c:v>19</c:v>
                </c:pt>
                <c:pt idx="18142">
                  <c:v>20</c:v>
                </c:pt>
                <c:pt idx="18143">
                  <c:v>21.7</c:v>
                </c:pt>
                <c:pt idx="18144">
                  <c:v>23.6</c:v>
                </c:pt>
                <c:pt idx="18145">
                  <c:v>25.4</c:v>
                </c:pt>
                <c:pt idx="18146">
                  <c:v>26.6</c:v>
                </c:pt>
                <c:pt idx="18147">
                  <c:v>27.5</c:v>
                </c:pt>
                <c:pt idx="18148">
                  <c:v>28.4</c:v>
                </c:pt>
                <c:pt idx="18149">
                  <c:v>29.3</c:v>
                </c:pt>
                <c:pt idx="18150">
                  <c:v>30</c:v>
                </c:pt>
                <c:pt idx="18151">
                  <c:v>30</c:v>
                </c:pt>
                <c:pt idx="18152">
                  <c:v>29.8</c:v>
                </c:pt>
                <c:pt idx="18153">
                  <c:v>28.8</c:v>
                </c:pt>
                <c:pt idx="18154">
                  <c:v>27</c:v>
                </c:pt>
                <c:pt idx="18155">
                  <c:v>27.1</c:v>
                </c:pt>
                <c:pt idx="18156">
                  <c:v>28</c:v>
                </c:pt>
                <c:pt idx="18157">
                  <c:v>30</c:v>
                </c:pt>
                <c:pt idx="18158">
                  <c:v>31</c:v>
                </c:pt>
                <c:pt idx="18159">
                  <c:v>31.9</c:v>
                </c:pt>
                <c:pt idx="18160">
                  <c:v>32.9</c:v>
                </c:pt>
                <c:pt idx="18161">
                  <c:v>33.9</c:v>
                </c:pt>
                <c:pt idx="18162">
                  <c:v>34.799999999999997</c:v>
                </c:pt>
                <c:pt idx="18163">
                  <c:v>35.799999999999997</c:v>
                </c:pt>
                <c:pt idx="18164">
                  <c:v>36.700000000000003</c:v>
                </c:pt>
                <c:pt idx="18165">
                  <c:v>37</c:v>
                </c:pt>
                <c:pt idx="18166">
                  <c:v>37.5</c:v>
                </c:pt>
                <c:pt idx="18167">
                  <c:v>38.4</c:v>
                </c:pt>
                <c:pt idx="18168">
                  <c:v>39</c:v>
                </c:pt>
                <c:pt idx="18169">
                  <c:v>39.200000000000003</c:v>
                </c:pt>
                <c:pt idx="18170">
                  <c:v>40.200000000000003</c:v>
                </c:pt>
                <c:pt idx="18171">
                  <c:v>41</c:v>
                </c:pt>
                <c:pt idx="18172">
                  <c:v>41</c:v>
                </c:pt>
                <c:pt idx="18173">
                  <c:v>41.8</c:v>
                </c:pt>
                <c:pt idx="18174">
                  <c:v>42</c:v>
                </c:pt>
                <c:pt idx="18175">
                  <c:v>42</c:v>
                </c:pt>
                <c:pt idx="18176">
                  <c:v>42.6</c:v>
                </c:pt>
                <c:pt idx="18177">
                  <c:v>43</c:v>
                </c:pt>
                <c:pt idx="18178">
                  <c:v>43</c:v>
                </c:pt>
                <c:pt idx="18179">
                  <c:v>43.3</c:v>
                </c:pt>
                <c:pt idx="18180">
                  <c:v>44</c:v>
                </c:pt>
                <c:pt idx="18181">
                  <c:v>44</c:v>
                </c:pt>
                <c:pt idx="18182">
                  <c:v>44</c:v>
                </c:pt>
                <c:pt idx="18183">
                  <c:v>45</c:v>
                </c:pt>
                <c:pt idx="18184">
                  <c:v>45</c:v>
                </c:pt>
                <c:pt idx="18185">
                  <c:v>45</c:v>
                </c:pt>
                <c:pt idx="18186">
                  <c:v>45</c:v>
                </c:pt>
                <c:pt idx="18187">
                  <c:v>45</c:v>
                </c:pt>
                <c:pt idx="18188">
                  <c:v>45</c:v>
                </c:pt>
                <c:pt idx="18189">
                  <c:v>45</c:v>
                </c:pt>
                <c:pt idx="18190">
                  <c:v>45</c:v>
                </c:pt>
                <c:pt idx="18191">
                  <c:v>45</c:v>
                </c:pt>
                <c:pt idx="18192">
                  <c:v>45</c:v>
                </c:pt>
                <c:pt idx="18193">
                  <c:v>45</c:v>
                </c:pt>
                <c:pt idx="18194">
                  <c:v>45</c:v>
                </c:pt>
                <c:pt idx="18195">
                  <c:v>45</c:v>
                </c:pt>
                <c:pt idx="18196">
                  <c:v>45</c:v>
                </c:pt>
                <c:pt idx="18197">
                  <c:v>45</c:v>
                </c:pt>
                <c:pt idx="18198">
                  <c:v>45</c:v>
                </c:pt>
                <c:pt idx="18199">
                  <c:v>44.5</c:v>
                </c:pt>
                <c:pt idx="18200">
                  <c:v>43.6</c:v>
                </c:pt>
                <c:pt idx="18201">
                  <c:v>42.3</c:v>
                </c:pt>
                <c:pt idx="18202">
                  <c:v>40.4</c:v>
                </c:pt>
                <c:pt idx="18203">
                  <c:v>37.6</c:v>
                </c:pt>
                <c:pt idx="18204">
                  <c:v>35.9</c:v>
                </c:pt>
                <c:pt idx="18205">
                  <c:v>32</c:v>
                </c:pt>
                <c:pt idx="18206">
                  <c:v>27.8</c:v>
                </c:pt>
                <c:pt idx="18207">
                  <c:v>23.7</c:v>
                </c:pt>
                <c:pt idx="18208">
                  <c:v>19.7</c:v>
                </c:pt>
                <c:pt idx="18209">
                  <c:v>16</c:v>
                </c:pt>
                <c:pt idx="18210">
                  <c:v>11.3</c:v>
                </c:pt>
                <c:pt idx="18211">
                  <c:v>6.3</c:v>
                </c:pt>
                <c:pt idx="18212">
                  <c:v>2.2000000000000002</c:v>
                </c:pt>
                <c:pt idx="18213">
                  <c:v>0.3</c:v>
                </c:pt>
                <c:pt idx="18214">
                  <c:v>0</c:v>
                </c:pt>
                <c:pt idx="18215">
                  <c:v>0</c:v>
                </c:pt>
                <c:pt idx="18216">
                  <c:v>0</c:v>
                </c:pt>
                <c:pt idx="18217">
                  <c:v>0</c:v>
                </c:pt>
                <c:pt idx="18218">
                  <c:v>0</c:v>
                </c:pt>
                <c:pt idx="18219">
                  <c:v>1.4</c:v>
                </c:pt>
                <c:pt idx="18220">
                  <c:v>4.4000000000000004</c:v>
                </c:pt>
                <c:pt idx="18221">
                  <c:v>7.7</c:v>
                </c:pt>
                <c:pt idx="18222">
                  <c:v>11.1</c:v>
                </c:pt>
                <c:pt idx="18223">
                  <c:v>13.7</c:v>
                </c:pt>
                <c:pt idx="18224">
                  <c:v>15</c:v>
                </c:pt>
                <c:pt idx="18225">
                  <c:v>15.5</c:v>
                </c:pt>
                <c:pt idx="18226">
                  <c:v>17.3</c:v>
                </c:pt>
                <c:pt idx="18227">
                  <c:v>18.5</c:v>
                </c:pt>
                <c:pt idx="18228">
                  <c:v>20.399999999999999</c:v>
                </c:pt>
                <c:pt idx="18229">
                  <c:v>22.2</c:v>
                </c:pt>
                <c:pt idx="18230">
                  <c:v>23.2</c:v>
                </c:pt>
                <c:pt idx="18231">
                  <c:v>24.1</c:v>
                </c:pt>
                <c:pt idx="18232">
                  <c:v>25.1</c:v>
                </c:pt>
                <c:pt idx="18233">
                  <c:v>26.1</c:v>
                </c:pt>
                <c:pt idx="18234">
                  <c:v>27</c:v>
                </c:pt>
                <c:pt idx="18235">
                  <c:v>28</c:v>
                </c:pt>
                <c:pt idx="18236">
                  <c:v>28.8</c:v>
                </c:pt>
                <c:pt idx="18237">
                  <c:v>29.8</c:v>
                </c:pt>
                <c:pt idx="18238">
                  <c:v>30</c:v>
                </c:pt>
                <c:pt idx="18239">
                  <c:v>30.6</c:v>
                </c:pt>
                <c:pt idx="18240">
                  <c:v>31</c:v>
                </c:pt>
                <c:pt idx="18241">
                  <c:v>31</c:v>
                </c:pt>
                <c:pt idx="18242">
                  <c:v>31</c:v>
                </c:pt>
                <c:pt idx="18243">
                  <c:v>31</c:v>
                </c:pt>
                <c:pt idx="18244">
                  <c:v>30.8</c:v>
                </c:pt>
                <c:pt idx="18245">
                  <c:v>29.9</c:v>
                </c:pt>
                <c:pt idx="18246">
                  <c:v>27</c:v>
                </c:pt>
                <c:pt idx="18247">
                  <c:v>24.5</c:v>
                </c:pt>
                <c:pt idx="18248">
                  <c:v>20.8</c:v>
                </c:pt>
                <c:pt idx="18249">
                  <c:v>18</c:v>
                </c:pt>
                <c:pt idx="18250">
                  <c:v>13.9</c:v>
                </c:pt>
                <c:pt idx="18251">
                  <c:v>11</c:v>
                </c:pt>
                <c:pt idx="18252">
                  <c:v>10</c:v>
                </c:pt>
                <c:pt idx="18253">
                  <c:v>10.3</c:v>
                </c:pt>
                <c:pt idx="18254">
                  <c:v>11.4</c:v>
                </c:pt>
                <c:pt idx="18255">
                  <c:v>13.2</c:v>
                </c:pt>
                <c:pt idx="18256">
                  <c:v>14</c:v>
                </c:pt>
                <c:pt idx="18257">
                  <c:v>14</c:v>
                </c:pt>
                <c:pt idx="18258">
                  <c:v>14.8</c:v>
                </c:pt>
                <c:pt idx="18259">
                  <c:v>14.2</c:v>
                </c:pt>
                <c:pt idx="18260">
                  <c:v>13.3</c:v>
                </c:pt>
                <c:pt idx="18261">
                  <c:v>12.4</c:v>
                </c:pt>
                <c:pt idx="18262">
                  <c:v>11.5</c:v>
                </c:pt>
                <c:pt idx="18263">
                  <c:v>9.8000000000000007</c:v>
                </c:pt>
                <c:pt idx="18264">
                  <c:v>7</c:v>
                </c:pt>
                <c:pt idx="18265">
                  <c:v>4.5999999999999996</c:v>
                </c:pt>
                <c:pt idx="18266">
                  <c:v>2.8</c:v>
                </c:pt>
                <c:pt idx="18267">
                  <c:v>2</c:v>
                </c:pt>
                <c:pt idx="18268">
                  <c:v>1</c:v>
                </c:pt>
                <c:pt idx="18269">
                  <c:v>0.2</c:v>
                </c:pt>
                <c:pt idx="18270">
                  <c:v>0</c:v>
                </c:pt>
                <c:pt idx="18271">
                  <c:v>0</c:v>
                </c:pt>
                <c:pt idx="18272">
                  <c:v>0</c:v>
                </c:pt>
                <c:pt idx="18273">
                  <c:v>0</c:v>
                </c:pt>
                <c:pt idx="18274">
                  <c:v>0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</c:v>
                </c:pt>
                <c:pt idx="18281">
                  <c:v>0</c:v>
                </c:pt>
                <c:pt idx="18282">
                  <c:v>0</c:v>
                </c:pt>
                <c:pt idx="18283">
                  <c:v>0</c:v>
                </c:pt>
                <c:pt idx="18284">
                  <c:v>0</c:v>
                </c:pt>
                <c:pt idx="18285">
                  <c:v>0</c:v>
                </c:pt>
                <c:pt idx="18286">
                  <c:v>0</c:v>
                </c:pt>
                <c:pt idx="18287">
                  <c:v>0</c:v>
                </c:pt>
                <c:pt idx="18288">
                  <c:v>0</c:v>
                </c:pt>
                <c:pt idx="18289">
                  <c:v>0</c:v>
                </c:pt>
                <c:pt idx="18290">
                  <c:v>0</c:v>
                </c:pt>
                <c:pt idx="18291">
                  <c:v>0</c:v>
                </c:pt>
                <c:pt idx="18292">
                  <c:v>0</c:v>
                </c:pt>
                <c:pt idx="18293">
                  <c:v>0</c:v>
                </c:pt>
                <c:pt idx="18294">
                  <c:v>0</c:v>
                </c:pt>
                <c:pt idx="18295">
                  <c:v>0</c:v>
                </c:pt>
                <c:pt idx="18296">
                  <c:v>0</c:v>
                </c:pt>
                <c:pt idx="18297">
                  <c:v>0</c:v>
                </c:pt>
                <c:pt idx="18298">
                  <c:v>0</c:v>
                </c:pt>
                <c:pt idx="18299">
                  <c:v>0</c:v>
                </c:pt>
                <c:pt idx="18300">
                  <c:v>0</c:v>
                </c:pt>
                <c:pt idx="18301">
                  <c:v>0</c:v>
                </c:pt>
                <c:pt idx="18302">
                  <c:v>0</c:v>
                </c:pt>
                <c:pt idx="18303">
                  <c:v>0</c:v>
                </c:pt>
                <c:pt idx="18304">
                  <c:v>0</c:v>
                </c:pt>
                <c:pt idx="18305">
                  <c:v>0</c:v>
                </c:pt>
                <c:pt idx="18306">
                  <c:v>0</c:v>
                </c:pt>
                <c:pt idx="18307">
                  <c:v>0</c:v>
                </c:pt>
                <c:pt idx="18308">
                  <c:v>0</c:v>
                </c:pt>
                <c:pt idx="18309">
                  <c:v>0</c:v>
                </c:pt>
                <c:pt idx="18310">
                  <c:v>0</c:v>
                </c:pt>
                <c:pt idx="18311">
                  <c:v>0</c:v>
                </c:pt>
                <c:pt idx="18312">
                  <c:v>0</c:v>
                </c:pt>
                <c:pt idx="18313">
                  <c:v>0</c:v>
                </c:pt>
                <c:pt idx="18314">
                  <c:v>0</c:v>
                </c:pt>
                <c:pt idx="18315">
                  <c:v>0</c:v>
                </c:pt>
                <c:pt idx="18316">
                  <c:v>0</c:v>
                </c:pt>
                <c:pt idx="18317">
                  <c:v>0</c:v>
                </c:pt>
                <c:pt idx="18318">
                  <c:v>0</c:v>
                </c:pt>
                <c:pt idx="18319">
                  <c:v>0</c:v>
                </c:pt>
                <c:pt idx="18320">
                  <c:v>0</c:v>
                </c:pt>
                <c:pt idx="18321">
                  <c:v>0</c:v>
                </c:pt>
                <c:pt idx="18322">
                  <c:v>0</c:v>
                </c:pt>
                <c:pt idx="18323">
                  <c:v>0</c:v>
                </c:pt>
                <c:pt idx="18324">
                  <c:v>0</c:v>
                </c:pt>
                <c:pt idx="18325">
                  <c:v>0</c:v>
                </c:pt>
                <c:pt idx="18326">
                  <c:v>0</c:v>
                </c:pt>
                <c:pt idx="18327">
                  <c:v>0</c:v>
                </c:pt>
                <c:pt idx="18328">
                  <c:v>0</c:v>
                </c:pt>
                <c:pt idx="18329">
                  <c:v>0</c:v>
                </c:pt>
                <c:pt idx="18330">
                  <c:v>0</c:v>
                </c:pt>
                <c:pt idx="18331">
                  <c:v>0</c:v>
                </c:pt>
                <c:pt idx="18332">
                  <c:v>0</c:v>
                </c:pt>
                <c:pt idx="18333">
                  <c:v>0</c:v>
                </c:pt>
                <c:pt idx="18334">
                  <c:v>0</c:v>
                </c:pt>
                <c:pt idx="18335">
                  <c:v>0</c:v>
                </c:pt>
                <c:pt idx="18336">
                  <c:v>0</c:v>
                </c:pt>
                <c:pt idx="18337">
                  <c:v>0</c:v>
                </c:pt>
                <c:pt idx="18338">
                  <c:v>0</c:v>
                </c:pt>
                <c:pt idx="18339">
                  <c:v>0</c:v>
                </c:pt>
                <c:pt idx="18340">
                  <c:v>0</c:v>
                </c:pt>
                <c:pt idx="18341">
                  <c:v>0</c:v>
                </c:pt>
                <c:pt idx="18342">
                  <c:v>0</c:v>
                </c:pt>
                <c:pt idx="18343">
                  <c:v>0</c:v>
                </c:pt>
                <c:pt idx="18344">
                  <c:v>0</c:v>
                </c:pt>
                <c:pt idx="18345">
                  <c:v>0</c:v>
                </c:pt>
                <c:pt idx="18346">
                  <c:v>0</c:v>
                </c:pt>
                <c:pt idx="18347">
                  <c:v>0</c:v>
                </c:pt>
                <c:pt idx="18348">
                  <c:v>0</c:v>
                </c:pt>
                <c:pt idx="18349">
                  <c:v>0</c:v>
                </c:pt>
                <c:pt idx="18350">
                  <c:v>0</c:v>
                </c:pt>
                <c:pt idx="18351">
                  <c:v>0</c:v>
                </c:pt>
                <c:pt idx="18352">
                  <c:v>0</c:v>
                </c:pt>
                <c:pt idx="18353">
                  <c:v>0</c:v>
                </c:pt>
                <c:pt idx="18354">
                  <c:v>0</c:v>
                </c:pt>
                <c:pt idx="18355">
                  <c:v>0</c:v>
                </c:pt>
                <c:pt idx="18356">
                  <c:v>0</c:v>
                </c:pt>
                <c:pt idx="18357">
                  <c:v>0</c:v>
                </c:pt>
                <c:pt idx="18358">
                  <c:v>0</c:v>
                </c:pt>
                <c:pt idx="18359">
                  <c:v>0</c:v>
                </c:pt>
                <c:pt idx="18360">
                  <c:v>0</c:v>
                </c:pt>
                <c:pt idx="18361">
                  <c:v>0</c:v>
                </c:pt>
                <c:pt idx="18362">
                  <c:v>0</c:v>
                </c:pt>
                <c:pt idx="18363">
                  <c:v>0</c:v>
                </c:pt>
                <c:pt idx="18364">
                  <c:v>0</c:v>
                </c:pt>
                <c:pt idx="18365">
                  <c:v>0</c:v>
                </c:pt>
                <c:pt idx="18366">
                  <c:v>0</c:v>
                </c:pt>
                <c:pt idx="18367">
                  <c:v>0</c:v>
                </c:pt>
                <c:pt idx="18368">
                  <c:v>0</c:v>
                </c:pt>
                <c:pt idx="18369">
                  <c:v>0</c:v>
                </c:pt>
                <c:pt idx="18370">
                  <c:v>0</c:v>
                </c:pt>
                <c:pt idx="18371">
                  <c:v>0</c:v>
                </c:pt>
                <c:pt idx="18372">
                  <c:v>0</c:v>
                </c:pt>
                <c:pt idx="18373">
                  <c:v>0</c:v>
                </c:pt>
                <c:pt idx="18374">
                  <c:v>0</c:v>
                </c:pt>
                <c:pt idx="18375">
                  <c:v>0</c:v>
                </c:pt>
                <c:pt idx="18376">
                  <c:v>0</c:v>
                </c:pt>
                <c:pt idx="18377">
                  <c:v>0</c:v>
                </c:pt>
                <c:pt idx="18378">
                  <c:v>0</c:v>
                </c:pt>
                <c:pt idx="18379">
                  <c:v>0</c:v>
                </c:pt>
                <c:pt idx="18380">
                  <c:v>0</c:v>
                </c:pt>
                <c:pt idx="18381">
                  <c:v>0</c:v>
                </c:pt>
                <c:pt idx="18382">
                  <c:v>0</c:v>
                </c:pt>
                <c:pt idx="18383">
                  <c:v>0</c:v>
                </c:pt>
                <c:pt idx="18384">
                  <c:v>0</c:v>
                </c:pt>
                <c:pt idx="18385">
                  <c:v>0</c:v>
                </c:pt>
                <c:pt idx="18386">
                  <c:v>0</c:v>
                </c:pt>
                <c:pt idx="18387">
                  <c:v>0</c:v>
                </c:pt>
                <c:pt idx="18388">
                  <c:v>0</c:v>
                </c:pt>
                <c:pt idx="18389">
                  <c:v>0</c:v>
                </c:pt>
                <c:pt idx="18390">
                  <c:v>0</c:v>
                </c:pt>
                <c:pt idx="18391">
                  <c:v>0</c:v>
                </c:pt>
                <c:pt idx="18392">
                  <c:v>0</c:v>
                </c:pt>
                <c:pt idx="18393">
                  <c:v>0</c:v>
                </c:pt>
                <c:pt idx="18394">
                  <c:v>0</c:v>
                </c:pt>
                <c:pt idx="18395">
                  <c:v>0</c:v>
                </c:pt>
                <c:pt idx="18396">
                  <c:v>0</c:v>
                </c:pt>
                <c:pt idx="18397">
                  <c:v>0</c:v>
                </c:pt>
                <c:pt idx="18398">
                  <c:v>0</c:v>
                </c:pt>
                <c:pt idx="18399">
                  <c:v>0</c:v>
                </c:pt>
                <c:pt idx="18400">
                  <c:v>0</c:v>
                </c:pt>
                <c:pt idx="18401">
                  <c:v>0</c:v>
                </c:pt>
                <c:pt idx="18402">
                  <c:v>0</c:v>
                </c:pt>
                <c:pt idx="18403">
                  <c:v>0</c:v>
                </c:pt>
                <c:pt idx="18404">
                  <c:v>0</c:v>
                </c:pt>
                <c:pt idx="18405">
                  <c:v>1.4</c:v>
                </c:pt>
                <c:pt idx="18406">
                  <c:v>3.2</c:v>
                </c:pt>
                <c:pt idx="18407">
                  <c:v>4</c:v>
                </c:pt>
                <c:pt idx="18408">
                  <c:v>4.4000000000000004</c:v>
                </c:pt>
                <c:pt idx="18409">
                  <c:v>5</c:v>
                </c:pt>
                <c:pt idx="18410">
                  <c:v>4.8</c:v>
                </c:pt>
                <c:pt idx="18411">
                  <c:v>4</c:v>
                </c:pt>
                <c:pt idx="18412">
                  <c:v>4</c:v>
                </c:pt>
                <c:pt idx="18413">
                  <c:v>4</c:v>
                </c:pt>
                <c:pt idx="18414">
                  <c:v>3.2</c:v>
                </c:pt>
                <c:pt idx="18415">
                  <c:v>2.2000000000000002</c:v>
                </c:pt>
                <c:pt idx="18416">
                  <c:v>1.3</c:v>
                </c:pt>
                <c:pt idx="18417">
                  <c:v>0.4</c:v>
                </c:pt>
                <c:pt idx="18418">
                  <c:v>0</c:v>
                </c:pt>
                <c:pt idx="18419">
                  <c:v>0</c:v>
                </c:pt>
                <c:pt idx="18420">
                  <c:v>0</c:v>
                </c:pt>
                <c:pt idx="18421">
                  <c:v>0</c:v>
                </c:pt>
                <c:pt idx="18422">
                  <c:v>0</c:v>
                </c:pt>
                <c:pt idx="18423">
                  <c:v>0</c:v>
                </c:pt>
                <c:pt idx="18424">
                  <c:v>0</c:v>
                </c:pt>
                <c:pt idx="18425">
                  <c:v>0</c:v>
                </c:pt>
                <c:pt idx="18426">
                  <c:v>0</c:v>
                </c:pt>
                <c:pt idx="18427">
                  <c:v>0</c:v>
                </c:pt>
                <c:pt idx="18428">
                  <c:v>0</c:v>
                </c:pt>
                <c:pt idx="18429">
                  <c:v>0</c:v>
                </c:pt>
                <c:pt idx="18430">
                  <c:v>0</c:v>
                </c:pt>
                <c:pt idx="18431">
                  <c:v>0</c:v>
                </c:pt>
                <c:pt idx="18432">
                  <c:v>0</c:v>
                </c:pt>
                <c:pt idx="18433">
                  <c:v>0</c:v>
                </c:pt>
                <c:pt idx="18434">
                  <c:v>0</c:v>
                </c:pt>
                <c:pt idx="18435">
                  <c:v>0</c:v>
                </c:pt>
                <c:pt idx="18436">
                  <c:v>0</c:v>
                </c:pt>
                <c:pt idx="18437">
                  <c:v>0</c:v>
                </c:pt>
                <c:pt idx="18438">
                  <c:v>0</c:v>
                </c:pt>
                <c:pt idx="18439">
                  <c:v>0</c:v>
                </c:pt>
                <c:pt idx="18440">
                  <c:v>0</c:v>
                </c:pt>
                <c:pt idx="18441">
                  <c:v>0</c:v>
                </c:pt>
                <c:pt idx="18442">
                  <c:v>0</c:v>
                </c:pt>
                <c:pt idx="18443">
                  <c:v>0</c:v>
                </c:pt>
                <c:pt idx="18444">
                  <c:v>0</c:v>
                </c:pt>
                <c:pt idx="18445">
                  <c:v>0</c:v>
                </c:pt>
                <c:pt idx="18446">
                  <c:v>0</c:v>
                </c:pt>
                <c:pt idx="18447">
                  <c:v>0</c:v>
                </c:pt>
                <c:pt idx="18448">
                  <c:v>0</c:v>
                </c:pt>
                <c:pt idx="18449">
                  <c:v>0</c:v>
                </c:pt>
                <c:pt idx="18450">
                  <c:v>0</c:v>
                </c:pt>
                <c:pt idx="18451">
                  <c:v>0</c:v>
                </c:pt>
                <c:pt idx="18452">
                  <c:v>0</c:v>
                </c:pt>
                <c:pt idx="18453">
                  <c:v>0</c:v>
                </c:pt>
                <c:pt idx="18454">
                  <c:v>0</c:v>
                </c:pt>
                <c:pt idx="18455">
                  <c:v>0</c:v>
                </c:pt>
                <c:pt idx="18456">
                  <c:v>0</c:v>
                </c:pt>
                <c:pt idx="18457">
                  <c:v>0</c:v>
                </c:pt>
                <c:pt idx="18458">
                  <c:v>0</c:v>
                </c:pt>
                <c:pt idx="18459">
                  <c:v>0</c:v>
                </c:pt>
                <c:pt idx="18460">
                  <c:v>0</c:v>
                </c:pt>
                <c:pt idx="18461">
                  <c:v>0</c:v>
                </c:pt>
                <c:pt idx="18462">
                  <c:v>0</c:v>
                </c:pt>
                <c:pt idx="18463">
                  <c:v>0</c:v>
                </c:pt>
                <c:pt idx="18464">
                  <c:v>0</c:v>
                </c:pt>
                <c:pt idx="18465">
                  <c:v>0</c:v>
                </c:pt>
                <c:pt idx="18466">
                  <c:v>0</c:v>
                </c:pt>
                <c:pt idx="18467">
                  <c:v>0</c:v>
                </c:pt>
                <c:pt idx="18468">
                  <c:v>0</c:v>
                </c:pt>
                <c:pt idx="18469">
                  <c:v>0</c:v>
                </c:pt>
                <c:pt idx="18470">
                  <c:v>0</c:v>
                </c:pt>
                <c:pt idx="18471">
                  <c:v>0</c:v>
                </c:pt>
                <c:pt idx="18472">
                  <c:v>0</c:v>
                </c:pt>
                <c:pt idx="18473">
                  <c:v>0</c:v>
                </c:pt>
                <c:pt idx="18474">
                  <c:v>0</c:v>
                </c:pt>
                <c:pt idx="18475">
                  <c:v>0</c:v>
                </c:pt>
                <c:pt idx="18476">
                  <c:v>0</c:v>
                </c:pt>
                <c:pt idx="18477">
                  <c:v>0</c:v>
                </c:pt>
                <c:pt idx="18478">
                  <c:v>0</c:v>
                </c:pt>
                <c:pt idx="18479">
                  <c:v>0</c:v>
                </c:pt>
                <c:pt idx="18480">
                  <c:v>0</c:v>
                </c:pt>
                <c:pt idx="18481">
                  <c:v>0</c:v>
                </c:pt>
                <c:pt idx="18482">
                  <c:v>0</c:v>
                </c:pt>
                <c:pt idx="18483">
                  <c:v>0</c:v>
                </c:pt>
                <c:pt idx="18484">
                  <c:v>0</c:v>
                </c:pt>
                <c:pt idx="18485">
                  <c:v>0</c:v>
                </c:pt>
                <c:pt idx="18486">
                  <c:v>0</c:v>
                </c:pt>
                <c:pt idx="18487">
                  <c:v>0</c:v>
                </c:pt>
                <c:pt idx="18488">
                  <c:v>0</c:v>
                </c:pt>
                <c:pt idx="18489">
                  <c:v>0</c:v>
                </c:pt>
                <c:pt idx="18490">
                  <c:v>0</c:v>
                </c:pt>
                <c:pt idx="18491">
                  <c:v>0</c:v>
                </c:pt>
                <c:pt idx="18492">
                  <c:v>0</c:v>
                </c:pt>
                <c:pt idx="18493">
                  <c:v>0</c:v>
                </c:pt>
                <c:pt idx="18494">
                  <c:v>0</c:v>
                </c:pt>
                <c:pt idx="18495">
                  <c:v>0</c:v>
                </c:pt>
                <c:pt idx="18496">
                  <c:v>0</c:v>
                </c:pt>
                <c:pt idx="18497">
                  <c:v>0</c:v>
                </c:pt>
                <c:pt idx="18498">
                  <c:v>0</c:v>
                </c:pt>
                <c:pt idx="18499">
                  <c:v>0</c:v>
                </c:pt>
                <c:pt idx="18500">
                  <c:v>0</c:v>
                </c:pt>
                <c:pt idx="18501">
                  <c:v>0</c:v>
                </c:pt>
                <c:pt idx="18502">
                  <c:v>0</c:v>
                </c:pt>
                <c:pt idx="18503">
                  <c:v>0</c:v>
                </c:pt>
                <c:pt idx="18504">
                  <c:v>0</c:v>
                </c:pt>
                <c:pt idx="18505">
                  <c:v>0</c:v>
                </c:pt>
                <c:pt idx="18506">
                  <c:v>0</c:v>
                </c:pt>
                <c:pt idx="18507">
                  <c:v>0</c:v>
                </c:pt>
                <c:pt idx="18508">
                  <c:v>0</c:v>
                </c:pt>
                <c:pt idx="18509">
                  <c:v>0</c:v>
                </c:pt>
                <c:pt idx="18510">
                  <c:v>0</c:v>
                </c:pt>
                <c:pt idx="18511">
                  <c:v>0.1</c:v>
                </c:pt>
                <c:pt idx="18512">
                  <c:v>1.1000000000000001</c:v>
                </c:pt>
                <c:pt idx="18513">
                  <c:v>2</c:v>
                </c:pt>
                <c:pt idx="18514">
                  <c:v>3</c:v>
                </c:pt>
                <c:pt idx="18515">
                  <c:v>3</c:v>
                </c:pt>
                <c:pt idx="18516">
                  <c:v>3</c:v>
                </c:pt>
                <c:pt idx="18517">
                  <c:v>1.2</c:v>
                </c:pt>
                <c:pt idx="18518">
                  <c:v>1</c:v>
                </c:pt>
                <c:pt idx="18519">
                  <c:v>0.2</c:v>
                </c:pt>
                <c:pt idx="18520">
                  <c:v>0</c:v>
                </c:pt>
                <c:pt idx="18521">
                  <c:v>0.7</c:v>
                </c:pt>
                <c:pt idx="18522">
                  <c:v>1</c:v>
                </c:pt>
                <c:pt idx="18523">
                  <c:v>1.5</c:v>
                </c:pt>
                <c:pt idx="18524">
                  <c:v>2</c:v>
                </c:pt>
                <c:pt idx="18525">
                  <c:v>2</c:v>
                </c:pt>
                <c:pt idx="18526">
                  <c:v>1.2</c:v>
                </c:pt>
                <c:pt idx="18527">
                  <c:v>0</c:v>
                </c:pt>
                <c:pt idx="18528">
                  <c:v>0</c:v>
                </c:pt>
                <c:pt idx="18529">
                  <c:v>0</c:v>
                </c:pt>
                <c:pt idx="18530">
                  <c:v>0</c:v>
                </c:pt>
                <c:pt idx="18531">
                  <c:v>0</c:v>
                </c:pt>
                <c:pt idx="18532">
                  <c:v>0</c:v>
                </c:pt>
                <c:pt idx="18533">
                  <c:v>0</c:v>
                </c:pt>
                <c:pt idx="18534">
                  <c:v>0</c:v>
                </c:pt>
                <c:pt idx="18535">
                  <c:v>0</c:v>
                </c:pt>
                <c:pt idx="18536">
                  <c:v>0</c:v>
                </c:pt>
                <c:pt idx="18537">
                  <c:v>0</c:v>
                </c:pt>
                <c:pt idx="18538">
                  <c:v>0</c:v>
                </c:pt>
                <c:pt idx="18539">
                  <c:v>0</c:v>
                </c:pt>
                <c:pt idx="18540">
                  <c:v>0</c:v>
                </c:pt>
                <c:pt idx="18541">
                  <c:v>0</c:v>
                </c:pt>
                <c:pt idx="18542">
                  <c:v>0</c:v>
                </c:pt>
                <c:pt idx="18543">
                  <c:v>0</c:v>
                </c:pt>
                <c:pt idx="18544">
                  <c:v>0</c:v>
                </c:pt>
                <c:pt idx="18545">
                  <c:v>0</c:v>
                </c:pt>
                <c:pt idx="18546">
                  <c:v>0</c:v>
                </c:pt>
                <c:pt idx="18547">
                  <c:v>0</c:v>
                </c:pt>
                <c:pt idx="18548">
                  <c:v>0</c:v>
                </c:pt>
                <c:pt idx="18549">
                  <c:v>0</c:v>
                </c:pt>
                <c:pt idx="18550">
                  <c:v>0</c:v>
                </c:pt>
                <c:pt idx="18551">
                  <c:v>0</c:v>
                </c:pt>
                <c:pt idx="18552">
                  <c:v>0</c:v>
                </c:pt>
                <c:pt idx="18553">
                  <c:v>0</c:v>
                </c:pt>
                <c:pt idx="18554">
                  <c:v>0</c:v>
                </c:pt>
                <c:pt idx="18555">
                  <c:v>0</c:v>
                </c:pt>
                <c:pt idx="18556">
                  <c:v>0</c:v>
                </c:pt>
                <c:pt idx="18557">
                  <c:v>0</c:v>
                </c:pt>
                <c:pt idx="18558">
                  <c:v>0</c:v>
                </c:pt>
                <c:pt idx="18559">
                  <c:v>0</c:v>
                </c:pt>
                <c:pt idx="18560">
                  <c:v>0</c:v>
                </c:pt>
                <c:pt idx="18561">
                  <c:v>0</c:v>
                </c:pt>
                <c:pt idx="18562">
                  <c:v>0</c:v>
                </c:pt>
                <c:pt idx="18563">
                  <c:v>0</c:v>
                </c:pt>
                <c:pt idx="18564">
                  <c:v>0</c:v>
                </c:pt>
                <c:pt idx="18565">
                  <c:v>0</c:v>
                </c:pt>
                <c:pt idx="18566">
                  <c:v>0</c:v>
                </c:pt>
                <c:pt idx="18567">
                  <c:v>0</c:v>
                </c:pt>
                <c:pt idx="18568">
                  <c:v>0</c:v>
                </c:pt>
                <c:pt idx="18569">
                  <c:v>0</c:v>
                </c:pt>
                <c:pt idx="18570">
                  <c:v>0</c:v>
                </c:pt>
                <c:pt idx="18571">
                  <c:v>0</c:v>
                </c:pt>
                <c:pt idx="18572">
                  <c:v>0</c:v>
                </c:pt>
                <c:pt idx="18573">
                  <c:v>0</c:v>
                </c:pt>
                <c:pt idx="18574">
                  <c:v>0</c:v>
                </c:pt>
                <c:pt idx="18575">
                  <c:v>0</c:v>
                </c:pt>
                <c:pt idx="18576">
                  <c:v>0</c:v>
                </c:pt>
                <c:pt idx="18577">
                  <c:v>0</c:v>
                </c:pt>
                <c:pt idx="18578">
                  <c:v>0</c:v>
                </c:pt>
                <c:pt idx="18579">
                  <c:v>0</c:v>
                </c:pt>
                <c:pt idx="18580">
                  <c:v>0</c:v>
                </c:pt>
                <c:pt idx="18581">
                  <c:v>0</c:v>
                </c:pt>
                <c:pt idx="18582">
                  <c:v>0</c:v>
                </c:pt>
                <c:pt idx="18583">
                  <c:v>0</c:v>
                </c:pt>
                <c:pt idx="18584">
                  <c:v>0</c:v>
                </c:pt>
                <c:pt idx="18585">
                  <c:v>0</c:v>
                </c:pt>
                <c:pt idx="18586">
                  <c:v>0</c:v>
                </c:pt>
                <c:pt idx="18587">
                  <c:v>0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0</c:v>
                </c:pt>
                <c:pt idx="18593">
                  <c:v>0</c:v>
                </c:pt>
                <c:pt idx="18594">
                  <c:v>0</c:v>
                </c:pt>
                <c:pt idx="18595">
                  <c:v>0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0</c:v>
                </c:pt>
                <c:pt idx="18605">
                  <c:v>0</c:v>
                </c:pt>
                <c:pt idx="18606">
                  <c:v>1.2</c:v>
                </c:pt>
                <c:pt idx="18607">
                  <c:v>3</c:v>
                </c:pt>
                <c:pt idx="18608">
                  <c:v>4.4000000000000004</c:v>
                </c:pt>
                <c:pt idx="18609">
                  <c:v>5.3</c:v>
                </c:pt>
                <c:pt idx="18610">
                  <c:v>6.3</c:v>
                </c:pt>
                <c:pt idx="18611">
                  <c:v>6.9</c:v>
                </c:pt>
                <c:pt idx="18612">
                  <c:v>5.9</c:v>
                </c:pt>
                <c:pt idx="18613">
                  <c:v>5.0999999999999996</c:v>
                </c:pt>
                <c:pt idx="18614">
                  <c:v>3.2</c:v>
                </c:pt>
                <c:pt idx="18615">
                  <c:v>1.5</c:v>
                </c:pt>
                <c:pt idx="18616">
                  <c:v>0.3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0</c:v>
                </c:pt>
                <c:pt idx="18621">
                  <c:v>0</c:v>
                </c:pt>
                <c:pt idx="18622">
                  <c:v>0</c:v>
                </c:pt>
                <c:pt idx="18623">
                  <c:v>0</c:v>
                </c:pt>
                <c:pt idx="18624">
                  <c:v>0</c:v>
                </c:pt>
                <c:pt idx="18625">
                  <c:v>0</c:v>
                </c:pt>
                <c:pt idx="18626">
                  <c:v>0</c:v>
                </c:pt>
                <c:pt idx="18627">
                  <c:v>0</c:v>
                </c:pt>
                <c:pt idx="18628">
                  <c:v>0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</c:v>
                </c:pt>
                <c:pt idx="18641">
                  <c:v>0</c:v>
                </c:pt>
                <c:pt idx="18642">
                  <c:v>0</c:v>
                </c:pt>
                <c:pt idx="18643">
                  <c:v>0</c:v>
                </c:pt>
                <c:pt idx="18644">
                  <c:v>0</c:v>
                </c:pt>
                <c:pt idx="18645">
                  <c:v>0</c:v>
                </c:pt>
                <c:pt idx="18646">
                  <c:v>0</c:v>
                </c:pt>
                <c:pt idx="18647">
                  <c:v>0</c:v>
                </c:pt>
                <c:pt idx="18648">
                  <c:v>0</c:v>
                </c:pt>
                <c:pt idx="18649">
                  <c:v>0</c:v>
                </c:pt>
                <c:pt idx="18650">
                  <c:v>0</c:v>
                </c:pt>
                <c:pt idx="18651">
                  <c:v>0</c:v>
                </c:pt>
                <c:pt idx="18652">
                  <c:v>0</c:v>
                </c:pt>
                <c:pt idx="18653">
                  <c:v>0</c:v>
                </c:pt>
                <c:pt idx="18654">
                  <c:v>0</c:v>
                </c:pt>
                <c:pt idx="18655">
                  <c:v>0</c:v>
                </c:pt>
                <c:pt idx="18656">
                  <c:v>0</c:v>
                </c:pt>
                <c:pt idx="18657">
                  <c:v>0</c:v>
                </c:pt>
                <c:pt idx="18658">
                  <c:v>0</c:v>
                </c:pt>
                <c:pt idx="18659">
                  <c:v>0</c:v>
                </c:pt>
                <c:pt idx="18660">
                  <c:v>0</c:v>
                </c:pt>
                <c:pt idx="18661">
                  <c:v>0</c:v>
                </c:pt>
                <c:pt idx="18662">
                  <c:v>0</c:v>
                </c:pt>
                <c:pt idx="18663">
                  <c:v>0</c:v>
                </c:pt>
                <c:pt idx="18664">
                  <c:v>0</c:v>
                </c:pt>
                <c:pt idx="18665">
                  <c:v>0</c:v>
                </c:pt>
                <c:pt idx="18666">
                  <c:v>0</c:v>
                </c:pt>
                <c:pt idx="18667">
                  <c:v>0</c:v>
                </c:pt>
                <c:pt idx="18668">
                  <c:v>0</c:v>
                </c:pt>
                <c:pt idx="18669">
                  <c:v>0</c:v>
                </c:pt>
                <c:pt idx="18670">
                  <c:v>0</c:v>
                </c:pt>
                <c:pt idx="18671">
                  <c:v>0</c:v>
                </c:pt>
                <c:pt idx="18672">
                  <c:v>0</c:v>
                </c:pt>
                <c:pt idx="18673">
                  <c:v>0</c:v>
                </c:pt>
                <c:pt idx="18674">
                  <c:v>0</c:v>
                </c:pt>
                <c:pt idx="18675">
                  <c:v>0</c:v>
                </c:pt>
                <c:pt idx="18676">
                  <c:v>0</c:v>
                </c:pt>
                <c:pt idx="18677">
                  <c:v>0</c:v>
                </c:pt>
                <c:pt idx="18678">
                  <c:v>0</c:v>
                </c:pt>
                <c:pt idx="18679">
                  <c:v>2.1</c:v>
                </c:pt>
                <c:pt idx="18680">
                  <c:v>3.6</c:v>
                </c:pt>
                <c:pt idx="18681">
                  <c:v>4.5</c:v>
                </c:pt>
                <c:pt idx="18682">
                  <c:v>5.4</c:v>
                </c:pt>
                <c:pt idx="18683">
                  <c:v>6.3</c:v>
                </c:pt>
                <c:pt idx="18684">
                  <c:v>7</c:v>
                </c:pt>
                <c:pt idx="18685">
                  <c:v>7</c:v>
                </c:pt>
                <c:pt idx="18686">
                  <c:v>7</c:v>
                </c:pt>
                <c:pt idx="18687">
                  <c:v>7</c:v>
                </c:pt>
                <c:pt idx="18688">
                  <c:v>6.1</c:v>
                </c:pt>
                <c:pt idx="18689">
                  <c:v>6.8</c:v>
                </c:pt>
                <c:pt idx="18690">
                  <c:v>7</c:v>
                </c:pt>
                <c:pt idx="18691">
                  <c:v>6.4</c:v>
                </c:pt>
                <c:pt idx="18692">
                  <c:v>6.5</c:v>
                </c:pt>
                <c:pt idx="18693">
                  <c:v>7.4</c:v>
                </c:pt>
                <c:pt idx="18694">
                  <c:v>8.3000000000000007</c:v>
                </c:pt>
                <c:pt idx="18695">
                  <c:v>9</c:v>
                </c:pt>
                <c:pt idx="18696">
                  <c:v>9.1</c:v>
                </c:pt>
                <c:pt idx="18697">
                  <c:v>10</c:v>
                </c:pt>
                <c:pt idx="18698">
                  <c:v>10</c:v>
                </c:pt>
                <c:pt idx="18699">
                  <c:v>10</c:v>
                </c:pt>
                <c:pt idx="18700">
                  <c:v>10</c:v>
                </c:pt>
                <c:pt idx="18701">
                  <c:v>9.3000000000000007</c:v>
                </c:pt>
                <c:pt idx="18702">
                  <c:v>9</c:v>
                </c:pt>
                <c:pt idx="18703">
                  <c:v>8.4</c:v>
                </c:pt>
                <c:pt idx="18704">
                  <c:v>7.4</c:v>
                </c:pt>
                <c:pt idx="18705">
                  <c:v>7</c:v>
                </c:pt>
                <c:pt idx="18706">
                  <c:v>6.4</c:v>
                </c:pt>
                <c:pt idx="18707">
                  <c:v>6</c:v>
                </c:pt>
                <c:pt idx="18708">
                  <c:v>6.5</c:v>
                </c:pt>
                <c:pt idx="18709">
                  <c:v>7</c:v>
                </c:pt>
                <c:pt idx="18710">
                  <c:v>7</c:v>
                </c:pt>
                <c:pt idx="18711">
                  <c:v>7</c:v>
                </c:pt>
                <c:pt idx="18712">
                  <c:v>6.6</c:v>
                </c:pt>
                <c:pt idx="18713">
                  <c:v>6</c:v>
                </c:pt>
                <c:pt idx="18714">
                  <c:v>6</c:v>
                </c:pt>
                <c:pt idx="18715">
                  <c:v>5.9</c:v>
                </c:pt>
                <c:pt idx="18716">
                  <c:v>5</c:v>
                </c:pt>
                <c:pt idx="18717">
                  <c:v>5</c:v>
                </c:pt>
                <c:pt idx="18718">
                  <c:v>5</c:v>
                </c:pt>
                <c:pt idx="18719">
                  <c:v>5</c:v>
                </c:pt>
                <c:pt idx="18720">
                  <c:v>5</c:v>
                </c:pt>
                <c:pt idx="18721">
                  <c:v>4.4000000000000004</c:v>
                </c:pt>
                <c:pt idx="18722">
                  <c:v>3</c:v>
                </c:pt>
                <c:pt idx="18723">
                  <c:v>1.1000000000000001</c:v>
                </c:pt>
                <c:pt idx="18724">
                  <c:v>0.3</c:v>
                </c:pt>
                <c:pt idx="18725">
                  <c:v>1.3</c:v>
                </c:pt>
                <c:pt idx="18726">
                  <c:v>2</c:v>
                </c:pt>
                <c:pt idx="18727">
                  <c:v>2.1</c:v>
                </c:pt>
                <c:pt idx="18728">
                  <c:v>2.9</c:v>
                </c:pt>
                <c:pt idx="18729">
                  <c:v>3</c:v>
                </c:pt>
                <c:pt idx="18730">
                  <c:v>3</c:v>
                </c:pt>
                <c:pt idx="18731">
                  <c:v>3</c:v>
                </c:pt>
                <c:pt idx="18732">
                  <c:v>3</c:v>
                </c:pt>
                <c:pt idx="18733">
                  <c:v>3</c:v>
                </c:pt>
                <c:pt idx="18734">
                  <c:v>3</c:v>
                </c:pt>
                <c:pt idx="18735">
                  <c:v>3</c:v>
                </c:pt>
                <c:pt idx="18736">
                  <c:v>3</c:v>
                </c:pt>
                <c:pt idx="18737">
                  <c:v>3</c:v>
                </c:pt>
                <c:pt idx="18738">
                  <c:v>3</c:v>
                </c:pt>
                <c:pt idx="18739">
                  <c:v>3</c:v>
                </c:pt>
                <c:pt idx="18740">
                  <c:v>3</c:v>
                </c:pt>
                <c:pt idx="18741">
                  <c:v>3</c:v>
                </c:pt>
                <c:pt idx="18742">
                  <c:v>3</c:v>
                </c:pt>
                <c:pt idx="18743">
                  <c:v>3</c:v>
                </c:pt>
                <c:pt idx="18744">
                  <c:v>3</c:v>
                </c:pt>
                <c:pt idx="18745">
                  <c:v>2.6</c:v>
                </c:pt>
                <c:pt idx="18746">
                  <c:v>1.4</c:v>
                </c:pt>
                <c:pt idx="18747">
                  <c:v>0</c:v>
                </c:pt>
                <c:pt idx="18748">
                  <c:v>0</c:v>
                </c:pt>
                <c:pt idx="18749">
                  <c:v>0</c:v>
                </c:pt>
                <c:pt idx="18750">
                  <c:v>0</c:v>
                </c:pt>
                <c:pt idx="18751">
                  <c:v>0</c:v>
                </c:pt>
                <c:pt idx="18752">
                  <c:v>0</c:v>
                </c:pt>
                <c:pt idx="18753">
                  <c:v>0</c:v>
                </c:pt>
                <c:pt idx="18754">
                  <c:v>0</c:v>
                </c:pt>
                <c:pt idx="18755">
                  <c:v>0</c:v>
                </c:pt>
                <c:pt idx="18756">
                  <c:v>0</c:v>
                </c:pt>
                <c:pt idx="18757">
                  <c:v>0</c:v>
                </c:pt>
                <c:pt idx="18758">
                  <c:v>0</c:v>
                </c:pt>
                <c:pt idx="18759">
                  <c:v>0</c:v>
                </c:pt>
                <c:pt idx="18760">
                  <c:v>0</c:v>
                </c:pt>
                <c:pt idx="18761">
                  <c:v>0</c:v>
                </c:pt>
                <c:pt idx="18762">
                  <c:v>0</c:v>
                </c:pt>
                <c:pt idx="18763">
                  <c:v>0</c:v>
                </c:pt>
                <c:pt idx="18764">
                  <c:v>0</c:v>
                </c:pt>
                <c:pt idx="18765">
                  <c:v>0</c:v>
                </c:pt>
                <c:pt idx="18766">
                  <c:v>0</c:v>
                </c:pt>
                <c:pt idx="18767">
                  <c:v>0</c:v>
                </c:pt>
                <c:pt idx="18768">
                  <c:v>0</c:v>
                </c:pt>
                <c:pt idx="18769">
                  <c:v>0</c:v>
                </c:pt>
                <c:pt idx="18770">
                  <c:v>0</c:v>
                </c:pt>
                <c:pt idx="18771">
                  <c:v>0</c:v>
                </c:pt>
                <c:pt idx="18772">
                  <c:v>0</c:v>
                </c:pt>
                <c:pt idx="18773">
                  <c:v>0</c:v>
                </c:pt>
                <c:pt idx="18774">
                  <c:v>0</c:v>
                </c:pt>
                <c:pt idx="18775">
                  <c:v>0</c:v>
                </c:pt>
                <c:pt idx="18776">
                  <c:v>0</c:v>
                </c:pt>
                <c:pt idx="18777">
                  <c:v>0</c:v>
                </c:pt>
                <c:pt idx="18778">
                  <c:v>0</c:v>
                </c:pt>
                <c:pt idx="18779">
                  <c:v>0</c:v>
                </c:pt>
                <c:pt idx="18780">
                  <c:v>0</c:v>
                </c:pt>
                <c:pt idx="18781">
                  <c:v>0</c:v>
                </c:pt>
                <c:pt idx="18782">
                  <c:v>0</c:v>
                </c:pt>
                <c:pt idx="18783">
                  <c:v>0</c:v>
                </c:pt>
                <c:pt idx="18784">
                  <c:v>0</c:v>
                </c:pt>
                <c:pt idx="18785">
                  <c:v>0</c:v>
                </c:pt>
                <c:pt idx="18786">
                  <c:v>0</c:v>
                </c:pt>
                <c:pt idx="18787">
                  <c:v>0</c:v>
                </c:pt>
                <c:pt idx="18788">
                  <c:v>0</c:v>
                </c:pt>
                <c:pt idx="18789">
                  <c:v>0</c:v>
                </c:pt>
                <c:pt idx="18790">
                  <c:v>0</c:v>
                </c:pt>
                <c:pt idx="18791">
                  <c:v>0</c:v>
                </c:pt>
                <c:pt idx="18792">
                  <c:v>0</c:v>
                </c:pt>
                <c:pt idx="18793">
                  <c:v>0</c:v>
                </c:pt>
                <c:pt idx="18794">
                  <c:v>0</c:v>
                </c:pt>
                <c:pt idx="18795">
                  <c:v>0</c:v>
                </c:pt>
                <c:pt idx="18796">
                  <c:v>0</c:v>
                </c:pt>
                <c:pt idx="18797">
                  <c:v>0</c:v>
                </c:pt>
                <c:pt idx="18798">
                  <c:v>0</c:v>
                </c:pt>
                <c:pt idx="18799">
                  <c:v>0</c:v>
                </c:pt>
                <c:pt idx="18800">
                  <c:v>0</c:v>
                </c:pt>
                <c:pt idx="18801">
                  <c:v>0</c:v>
                </c:pt>
                <c:pt idx="18802">
                  <c:v>0</c:v>
                </c:pt>
                <c:pt idx="18803">
                  <c:v>0</c:v>
                </c:pt>
                <c:pt idx="18804">
                  <c:v>0</c:v>
                </c:pt>
                <c:pt idx="18805">
                  <c:v>0</c:v>
                </c:pt>
                <c:pt idx="18806">
                  <c:v>0</c:v>
                </c:pt>
                <c:pt idx="18807">
                  <c:v>0</c:v>
                </c:pt>
                <c:pt idx="18808">
                  <c:v>0</c:v>
                </c:pt>
                <c:pt idx="18809">
                  <c:v>0</c:v>
                </c:pt>
                <c:pt idx="18810">
                  <c:v>0</c:v>
                </c:pt>
                <c:pt idx="18811">
                  <c:v>0</c:v>
                </c:pt>
                <c:pt idx="18812">
                  <c:v>0</c:v>
                </c:pt>
                <c:pt idx="18813">
                  <c:v>0</c:v>
                </c:pt>
                <c:pt idx="18814">
                  <c:v>0</c:v>
                </c:pt>
                <c:pt idx="18815">
                  <c:v>0</c:v>
                </c:pt>
                <c:pt idx="18816">
                  <c:v>0</c:v>
                </c:pt>
                <c:pt idx="18817">
                  <c:v>0</c:v>
                </c:pt>
                <c:pt idx="18818">
                  <c:v>0</c:v>
                </c:pt>
                <c:pt idx="18819">
                  <c:v>0</c:v>
                </c:pt>
                <c:pt idx="18820">
                  <c:v>0</c:v>
                </c:pt>
                <c:pt idx="18821">
                  <c:v>0</c:v>
                </c:pt>
                <c:pt idx="18822">
                  <c:v>0</c:v>
                </c:pt>
                <c:pt idx="18823">
                  <c:v>0</c:v>
                </c:pt>
                <c:pt idx="18824">
                  <c:v>1.4</c:v>
                </c:pt>
                <c:pt idx="18825">
                  <c:v>3.8</c:v>
                </c:pt>
                <c:pt idx="18826">
                  <c:v>6</c:v>
                </c:pt>
                <c:pt idx="18827">
                  <c:v>5.7</c:v>
                </c:pt>
                <c:pt idx="18828">
                  <c:v>3.7</c:v>
                </c:pt>
                <c:pt idx="18829">
                  <c:v>2.5</c:v>
                </c:pt>
                <c:pt idx="18830">
                  <c:v>0.9</c:v>
                </c:pt>
                <c:pt idx="18831">
                  <c:v>0</c:v>
                </c:pt>
                <c:pt idx="18832">
                  <c:v>0</c:v>
                </c:pt>
                <c:pt idx="18833">
                  <c:v>0</c:v>
                </c:pt>
                <c:pt idx="18834">
                  <c:v>0</c:v>
                </c:pt>
                <c:pt idx="18835">
                  <c:v>0</c:v>
                </c:pt>
                <c:pt idx="18836">
                  <c:v>0</c:v>
                </c:pt>
                <c:pt idx="18837">
                  <c:v>0</c:v>
                </c:pt>
                <c:pt idx="18838">
                  <c:v>0</c:v>
                </c:pt>
                <c:pt idx="18839">
                  <c:v>0</c:v>
                </c:pt>
                <c:pt idx="18840">
                  <c:v>0</c:v>
                </c:pt>
                <c:pt idx="18841">
                  <c:v>0</c:v>
                </c:pt>
                <c:pt idx="18842">
                  <c:v>0</c:v>
                </c:pt>
                <c:pt idx="18843">
                  <c:v>0</c:v>
                </c:pt>
                <c:pt idx="18844">
                  <c:v>0</c:v>
                </c:pt>
                <c:pt idx="18845">
                  <c:v>0</c:v>
                </c:pt>
                <c:pt idx="18846">
                  <c:v>0</c:v>
                </c:pt>
                <c:pt idx="18847">
                  <c:v>0</c:v>
                </c:pt>
                <c:pt idx="18848">
                  <c:v>0</c:v>
                </c:pt>
                <c:pt idx="18849">
                  <c:v>0</c:v>
                </c:pt>
                <c:pt idx="18850">
                  <c:v>0</c:v>
                </c:pt>
                <c:pt idx="18851">
                  <c:v>0</c:v>
                </c:pt>
                <c:pt idx="18852">
                  <c:v>0</c:v>
                </c:pt>
                <c:pt idx="18853">
                  <c:v>0</c:v>
                </c:pt>
                <c:pt idx="18854">
                  <c:v>0</c:v>
                </c:pt>
                <c:pt idx="18855">
                  <c:v>0</c:v>
                </c:pt>
                <c:pt idx="18856">
                  <c:v>0</c:v>
                </c:pt>
                <c:pt idx="18857">
                  <c:v>0</c:v>
                </c:pt>
                <c:pt idx="18858">
                  <c:v>0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0</c:v>
                </c:pt>
                <c:pt idx="18866">
                  <c:v>0</c:v>
                </c:pt>
                <c:pt idx="18867">
                  <c:v>0</c:v>
                </c:pt>
                <c:pt idx="18868">
                  <c:v>0</c:v>
                </c:pt>
                <c:pt idx="18869">
                  <c:v>0</c:v>
                </c:pt>
                <c:pt idx="18870">
                  <c:v>0</c:v>
                </c:pt>
                <c:pt idx="18871">
                  <c:v>0</c:v>
                </c:pt>
                <c:pt idx="18872">
                  <c:v>0</c:v>
                </c:pt>
                <c:pt idx="18873">
                  <c:v>0</c:v>
                </c:pt>
                <c:pt idx="18874">
                  <c:v>0</c:v>
                </c:pt>
                <c:pt idx="18875">
                  <c:v>0</c:v>
                </c:pt>
                <c:pt idx="18876">
                  <c:v>0</c:v>
                </c:pt>
                <c:pt idx="18877">
                  <c:v>0</c:v>
                </c:pt>
                <c:pt idx="18878">
                  <c:v>0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0</c:v>
                </c:pt>
                <c:pt idx="18883">
                  <c:v>0</c:v>
                </c:pt>
                <c:pt idx="18884">
                  <c:v>0</c:v>
                </c:pt>
                <c:pt idx="18885">
                  <c:v>0</c:v>
                </c:pt>
                <c:pt idx="18886">
                  <c:v>0</c:v>
                </c:pt>
                <c:pt idx="18887">
                  <c:v>0</c:v>
                </c:pt>
                <c:pt idx="18888">
                  <c:v>0</c:v>
                </c:pt>
                <c:pt idx="18889">
                  <c:v>0</c:v>
                </c:pt>
                <c:pt idx="18890">
                  <c:v>0</c:v>
                </c:pt>
                <c:pt idx="18891">
                  <c:v>0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</c:v>
                </c:pt>
                <c:pt idx="18899">
                  <c:v>0</c:v>
                </c:pt>
                <c:pt idx="18900">
                  <c:v>0</c:v>
                </c:pt>
                <c:pt idx="18901">
                  <c:v>0</c:v>
                </c:pt>
                <c:pt idx="18902">
                  <c:v>0</c:v>
                </c:pt>
                <c:pt idx="18903">
                  <c:v>0</c:v>
                </c:pt>
                <c:pt idx="18904">
                  <c:v>0</c:v>
                </c:pt>
                <c:pt idx="18905">
                  <c:v>0</c:v>
                </c:pt>
                <c:pt idx="18906">
                  <c:v>0</c:v>
                </c:pt>
                <c:pt idx="18907">
                  <c:v>0</c:v>
                </c:pt>
                <c:pt idx="18908">
                  <c:v>0</c:v>
                </c:pt>
                <c:pt idx="18909">
                  <c:v>0</c:v>
                </c:pt>
                <c:pt idx="18910">
                  <c:v>0</c:v>
                </c:pt>
                <c:pt idx="18911">
                  <c:v>0</c:v>
                </c:pt>
                <c:pt idx="18912">
                  <c:v>0</c:v>
                </c:pt>
                <c:pt idx="18913">
                  <c:v>0</c:v>
                </c:pt>
                <c:pt idx="18914">
                  <c:v>0</c:v>
                </c:pt>
                <c:pt idx="18915">
                  <c:v>0</c:v>
                </c:pt>
                <c:pt idx="18916">
                  <c:v>0</c:v>
                </c:pt>
                <c:pt idx="18917">
                  <c:v>0</c:v>
                </c:pt>
                <c:pt idx="18918">
                  <c:v>0</c:v>
                </c:pt>
                <c:pt idx="18919">
                  <c:v>0</c:v>
                </c:pt>
                <c:pt idx="18920">
                  <c:v>0</c:v>
                </c:pt>
                <c:pt idx="18921">
                  <c:v>0</c:v>
                </c:pt>
                <c:pt idx="18922">
                  <c:v>0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0</c:v>
                </c:pt>
                <c:pt idx="18930">
                  <c:v>0</c:v>
                </c:pt>
                <c:pt idx="18931">
                  <c:v>0</c:v>
                </c:pt>
                <c:pt idx="18932">
                  <c:v>0</c:v>
                </c:pt>
                <c:pt idx="18933">
                  <c:v>0</c:v>
                </c:pt>
                <c:pt idx="18934">
                  <c:v>0</c:v>
                </c:pt>
                <c:pt idx="18935">
                  <c:v>0</c:v>
                </c:pt>
                <c:pt idx="18936">
                  <c:v>0</c:v>
                </c:pt>
                <c:pt idx="18937">
                  <c:v>0</c:v>
                </c:pt>
                <c:pt idx="18938">
                  <c:v>0</c:v>
                </c:pt>
                <c:pt idx="18939">
                  <c:v>0</c:v>
                </c:pt>
                <c:pt idx="18940">
                  <c:v>0</c:v>
                </c:pt>
                <c:pt idx="18941">
                  <c:v>0</c:v>
                </c:pt>
                <c:pt idx="18942">
                  <c:v>0</c:v>
                </c:pt>
                <c:pt idx="18943">
                  <c:v>0</c:v>
                </c:pt>
                <c:pt idx="18944">
                  <c:v>0</c:v>
                </c:pt>
                <c:pt idx="18945">
                  <c:v>0</c:v>
                </c:pt>
                <c:pt idx="18946">
                  <c:v>0</c:v>
                </c:pt>
                <c:pt idx="18947">
                  <c:v>0</c:v>
                </c:pt>
                <c:pt idx="18948">
                  <c:v>0</c:v>
                </c:pt>
                <c:pt idx="18949">
                  <c:v>0</c:v>
                </c:pt>
                <c:pt idx="18950">
                  <c:v>0</c:v>
                </c:pt>
                <c:pt idx="18951">
                  <c:v>0</c:v>
                </c:pt>
                <c:pt idx="18952">
                  <c:v>0</c:v>
                </c:pt>
                <c:pt idx="18953">
                  <c:v>0</c:v>
                </c:pt>
                <c:pt idx="18954">
                  <c:v>0</c:v>
                </c:pt>
                <c:pt idx="18955">
                  <c:v>0</c:v>
                </c:pt>
                <c:pt idx="18956">
                  <c:v>0</c:v>
                </c:pt>
                <c:pt idx="18957">
                  <c:v>0</c:v>
                </c:pt>
                <c:pt idx="18958">
                  <c:v>0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</c:v>
                </c:pt>
                <c:pt idx="18963">
                  <c:v>0</c:v>
                </c:pt>
                <c:pt idx="18964">
                  <c:v>0</c:v>
                </c:pt>
                <c:pt idx="18965">
                  <c:v>0</c:v>
                </c:pt>
                <c:pt idx="18966">
                  <c:v>0</c:v>
                </c:pt>
                <c:pt idx="18967">
                  <c:v>0</c:v>
                </c:pt>
                <c:pt idx="18968">
                  <c:v>0</c:v>
                </c:pt>
                <c:pt idx="18969">
                  <c:v>0</c:v>
                </c:pt>
                <c:pt idx="18970">
                  <c:v>0</c:v>
                </c:pt>
                <c:pt idx="18971">
                  <c:v>0</c:v>
                </c:pt>
                <c:pt idx="18972">
                  <c:v>0</c:v>
                </c:pt>
                <c:pt idx="18973">
                  <c:v>0</c:v>
                </c:pt>
                <c:pt idx="18974">
                  <c:v>0</c:v>
                </c:pt>
                <c:pt idx="18975">
                  <c:v>0</c:v>
                </c:pt>
                <c:pt idx="18976">
                  <c:v>0</c:v>
                </c:pt>
                <c:pt idx="18977">
                  <c:v>0</c:v>
                </c:pt>
                <c:pt idx="18978">
                  <c:v>0</c:v>
                </c:pt>
                <c:pt idx="18979">
                  <c:v>0</c:v>
                </c:pt>
                <c:pt idx="18980">
                  <c:v>0</c:v>
                </c:pt>
                <c:pt idx="18981">
                  <c:v>0</c:v>
                </c:pt>
                <c:pt idx="18982">
                  <c:v>0</c:v>
                </c:pt>
                <c:pt idx="18983">
                  <c:v>0</c:v>
                </c:pt>
                <c:pt idx="18984">
                  <c:v>0</c:v>
                </c:pt>
                <c:pt idx="18985">
                  <c:v>0</c:v>
                </c:pt>
                <c:pt idx="18986">
                  <c:v>0</c:v>
                </c:pt>
                <c:pt idx="18987">
                  <c:v>0</c:v>
                </c:pt>
                <c:pt idx="18988">
                  <c:v>0</c:v>
                </c:pt>
                <c:pt idx="18989">
                  <c:v>0</c:v>
                </c:pt>
                <c:pt idx="18990">
                  <c:v>0</c:v>
                </c:pt>
                <c:pt idx="18991">
                  <c:v>0</c:v>
                </c:pt>
                <c:pt idx="18992">
                  <c:v>0</c:v>
                </c:pt>
                <c:pt idx="18993">
                  <c:v>0</c:v>
                </c:pt>
                <c:pt idx="18994">
                  <c:v>0</c:v>
                </c:pt>
                <c:pt idx="18995">
                  <c:v>0</c:v>
                </c:pt>
                <c:pt idx="18996">
                  <c:v>0</c:v>
                </c:pt>
                <c:pt idx="18997">
                  <c:v>0</c:v>
                </c:pt>
                <c:pt idx="18998">
                  <c:v>0</c:v>
                </c:pt>
                <c:pt idx="18999">
                  <c:v>0</c:v>
                </c:pt>
                <c:pt idx="19000">
                  <c:v>0</c:v>
                </c:pt>
                <c:pt idx="19001">
                  <c:v>0</c:v>
                </c:pt>
                <c:pt idx="19002">
                  <c:v>0</c:v>
                </c:pt>
                <c:pt idx="19003">
                  <c:v>0</c:v>
                </c:pt>
                <c:pt idx="19004">
                  <c:v>0</c:v>
                </c:pt>
                <c:pt idx="19005">
                  <c:v>0</c:v>
                </c:pt>
                <c:pt idx="19006">
                  <c:v>0</c:v>
                </c:pt>
                <c:pt idx="19007">
                  <c:v>0</c:v>
                </c:pt>
                <c:pt idx="19008">
                  <c:v>0</c:v>
                </c:pt>
                <c:pt idx="19009">
                  <c:v>0</c:v>
                </c:pt>
                <c:pt idx="19010">
                  <c:v>0</c:v>
                </c:pt>
                <c:pt idx="19011">
                  <c:v>0</c:v>
                </c:pt>
                <c:pt idx="19012">
                  <c:v>0</c:v>
                </c:pt>
                <c:pt idx="19013">
                  <c:v>0</c:v>
                </c:pt>
                <c:pt idx="19014">
                  <c:v>0</c:v>
                </c:pt>
                <c:pt idx="19015">
                  <c:v>0</c:v>
                </c:pt>
                <c:pt idx="19016">
                  <c:v>0</c:v>
                </c:pt>
                <c:pt idx="19017">
                  <c:v>0</c:v>
                </c:pt>
                <c:pt idx="19018">
                  <c:v>0</c:v>
                </c:pt>
                <c:pt idx="19019">
                  <c:v>0</c:v>
                </c:pt>
                <c:pt idx="19020">
                  <c:v>0</c:v>
                </c:pt>
                <c:pt idx="19021">
                  <c:v>0</c:v>
                </c:pt>
                <c:pt idx="19022">
                  <c:v>0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0</c:v>
                </c:pt>
                <c:pt idx="19032">
                  <c:v>0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0</c:v>
                </c:pt>
                <c:pt idx="19052">
                  <c:v>0</c:v>
                </c:pt>
                <c:pt idx="19053">
                  <c:v>0</c:v>
                </c:pt>
                <c:pt idx="19054">
                  <c:v>0</c:v>
                </c:pt>
                <c:pt idx="19055">
                  <c:v>0</c:v>
                </c:pt>
                <c:pt idx="19056">
                  <c:v>0</c:v>
                </c:pt>
                <c:pt idx="19057">
                  <c:v>0</c:v>
                </c:pt>
                <c:pt idx="19058">
                  <c:v>0</c:v>
                </c:pt>
                <c:pt idx="19059">
                  <c:v>0</c:v>
                </c:pt>
                <c:pt idx="19060">
                  <c:v>0</c:v>
                </c:pt>
                <c:pt idx="19061">
                  <c:v>0</c:v>
                </c:pt>
                <c:pt idx="19062">
                  <c:v>0</c:v>
                </c:pt>
                <c:pt idx="19063">
                  <c:v>0</c:v>
                </c:pt>
                <c:pt idx="19064">
                  <c:v>0</c:v>
                </c:pt>
                <c:pt idx="19065">
                  <c:v>0</c:v>
                </c:pt>
                <c:pt idx="19066">
                  <c:v>0</c:v>
                </c:pt>
                <c:pt idx="19067">
                  <c:v>0</c:v>
                </c:pt>
                <c:pt idx="19068">
                  <c:v>0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</c:v>
                </c:pt>
                <c:pt idx="19073">
                  <c:v>0</c:v>
                </c:pt>
                <c:pt idx="19074">
                  <c:v>0</c:v>
                </c:pt>
                <c:pt idx="19075">
                  <c:v>0</c:v>
                </c:pt>
                <c:pt idx="19076">
                  <c:v>0</c:v>
                </c:pt>
                <c:pt idx="19077">
                  <c:v>0</c:v>
                </c:pt>
                <c:pt idx="19078">
                  <c:v>0</c:v>
                </c:pt>
                <c:pt idx="19079">
                  <c:v>0</c:v>
                </c:pt>
                <c:pt idx="19080">
                  <c:v>0</c:v>
                </c:pt>
                <c:pt idx="19081">
                  <c:v>0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</c:v>
                </c:pt>
                <c:pt idx="19087">
                  <c:v>0</c:v>
                </c:pt>
                <c:pt idx="19088">
                  <c:v>0</c:v>
                </c:pt>
                <c:pt idx="19089">
                  <c:v>0</c:v>
                </c:pt>
                <c:pt idx="19090">
                  <c:v>0</c:v>
                </c:pt>
                <c:pt idx="19091">
                  <c:v>0</c:v>
                </c:pt>
                <c:pt idx="19092">
                  <c:v>0</c:v>
                </c:pt>
                <c:pt idx="19093">
                  <c:v>0</c:v>
                </c:pt>
                <c:pt idx="19094">
                  <c:v>0</c:v>
                </c:pt>
                <c:pt idx="19095">
                  <c:v>0</c:v>
                </c:pt>
                <c:pt idx="19096">
                  <c:v>0</c:v>
                </c:pt>
                <c:pt idx="19097">
                  <c:v>0</c:v>
                </c:pt>
                <c:pt idx="19098">
                  <c:v>0</c:v>
                </c:pt>
                <c:pt idx="19099">
                  <c:v>0</c:v>
                </c:pt>
                <c:pt idx="19100">
                  <c:v>0</c:v>
                </c:pt>
                <c:pt idx="19101">
                  <c:v>0</c:v>
                </c:pt>
                <c:pt idx="19102">
                  <c:v>0</c:v>
                </c:pt>
                <c:pt idx="19103">
                  <c:v>0</c:v>
                </c:pt>
                <c:pt idx="19104">
                  <c:v>0</c:v>
                </c:pt>
                <c:pt idx="19105">
                  <c:v>0</c:v>
                </c:pt>
                <c:pt idx="19106">
                  <c:v>0</c:v>
                </c:pt>
                <c:pt idx="19107">
                  <c:v>0</c:v>
                </c:pt>
                <c:pt idx="19108">
                  <c:v>0</c:v>
                </c:pt>
                <c:pt idx="19109">
                  <c:v>0</c:v>
                </c:pt>
                <c:pt idx="19110">
                  <c:v>0</c:v>
                </c:pt>
                <c:pt idx="19111">
                  <c:v>0</c:v>
                </c:pt>
                <c:pt idx="19112">
                  <c:v>0</c:v>
                </c:pt>
                <c:pt idx="19113">
                  <c:v>0</c:v>
                </c:pt>
                <c:pt idx="19114">
                  <c:v>0</c:v>
                </c:pt>
                <c:pt idx="19115">
                  <c:v>0</c:v>
                </c:pt>
                <c:pt idx="19116">
                  <c:v>0</c:v>
                </c:pt>
                <c:pt idx="19117">
                  <c:v>0</c:v>
                </c:pt>
                <c:pt idx="19118">
                  <c:v>0</c:v>
                </c:pt>
                <c:pt idx="19119">
                  <c:v>0</c:v>
                </c:pt>
                <c:pt idx="19120">
                  <c:v>0</c:v>
                </c:pt>
                <c:pt idx="19121">
                  <c:v>0</c:v>
                </c:pt>
                <c:pt idx="19122">
                  <c:v>0</c:v>
                </c:pt>
                <c:pt idx="19123">
                  <c:v>0</c:v>
                </c:pt>
                <c:pt idx="19124">
                  <c:v>0</c:v>
                </c:pt>
                <c:pt idx="19125">
                  <c:v>0</c:v>
                </c:pt>
                <c:pt idx="19126">
                  <c:v>0</c:v>
                </c:pt>
                <c:pt idx="19127">
                  <c:v>0</c:v>
                </c:pt>
                <c:pt idx="19128">
                  <c:v>0</c:v>
                </c:pt>
                <c:pt idx="19129">
                  <c:v>0</c:v>
                </c:pt>
                <c:pt idx="19130">
                  <c:v>0</c:v>
                </c:pt>
                <c:pt idx="19131">
                  <c:v>0</c:v>
                </c:pt>
                <c:pt idx="19132">
                  <c:v>0</c:v>
                </c:pt>
                <c:pt idx="19133">
                  <c:v>0</c:v>
                </c:pt>
                <c:pt idx="19134">
                  <c:v>0</c:v>
                </c:pt>
                <c:pt idx="19135">
                  <c:v>0</c:v>
                </c:pt>
                <c:pt idx="19136">
                  <c:v>0</c:v>
                </c:pt>
                <c:pt idx="19137">
                  <c:v>0</c:v>
                </c:pt>
                <c:pt idx="19138">
                  <c:v>0</c:v>
                </c:pt>
                <c:pt idx="19139">
                  <c:v>0</c:v>
                </c:pt>
                <c:pt idx="19140">
                  <c:v>0</c:v>
                </c:pt>
                <c:pt idx="19141">
                  <c:v>0</c:v>
                </c:pt>
                <c:pt idx="19142">
                  <c:v>0</c:v>
                </c:pt>
                <c:pt idx="19143">
                  <c:v>0</c:v>
                </c:pt>
                <c:pt idx="19144">
                  <c:v>0</c:v>
                </c:pt>
                <c:pt idx="19145">
                  <c:v>0</c:v>
                </c:pt>
                <c:pt idx="19146">
                  <c:v>0</c:v>
                </c:pt>
                <c:pt idx="19147">
                  <c:v>0</c:v>
                </c:pt>
                <c:pt idx="19148">
                  <c:v>0</c:v>
                </c:pt>
                <c:pt idx="19149">
                  <c:v>0</c:v>
                </c:pt>
                <c:pt idx="19150">
                  <c:v>0</c:v>
                </c:pt>
                <c:pt idx="19151">
                  <c:v>0</c:v>
                </c:pt>
                <c:pt idx="19152">
                  <c:v>0</c:v>
                </c:pt>
                <c:pt idx="19153">
                  <c:v>0</c:v>
                </c:pt>
                <c:pt idx="19154">
                  <c:v>0</c:v>
                </c:pt>
                <c:pt idx="19155">
                  <c:v>0</c:v>
                </c:pt>
                <c:pt idx="19156">
                  <c:v>0</c:v>
                </c:pt>
                <c:pt idx="19157">
                  <c:v>0</c:v>
                </c:pt>
                <c:pt idx="19158">
                  <c:v>0</c:v>
                </c:pt>
                <c:pt idx="19159">
                  <c:v>0</c:v>
                </c:pt>
                <c:pt idx="19160">
                  <c:v>0</c:v>
                </c:pt>
                <c:pt idx="19161">
                  <c:v>0</c:v>
                </c:pt>
                <c:pt idx="19162">
                  <c:v>0</c:v>
                </c:pt>
                <c:pt idx="19163">
                  <c:v>0</c:v>
                </c:pt>
                <c:pt idx="19164">
                  <c:v>0</c:v>
                </c:pt>
                <c:pt idx="19165">
                  <c:v>0</c:v>
                </c:pt>
                <c:pt idx="19166">
                  <c:v>0</c:v>
                </c:pt>
                <c:pt idx="19167">
                  <c:v>0</c:v>
                </c:pt>
                <c:pt idx="19168">
                  <c:v>0</c:v>
                </c:pt>
                <c:pt idx="19169">
                  <c:v>0</c:v>
                </c:pt>
                <c:pt idx="19170">
                  <c:v>0</c:v>
                </c:pt>
                <c:pt idx="19171">
                  <c:v>0</c:v>
                </c:pt>
                <c:pt idx="19172">
                  <c:v>0</c:v>
                </c:pt>
                <c:pt idx="19173">
                  <c:v>0</c:v>
                </c:pt>
                <c:pt idx="19174">
                  <c:v>0</c:v>
                </c:pt>
                <c:pt idx="19175">
                  <c:v>0</c:v>
                </c:pt>
                <c:pt idx="19176">
                  <c:v>0</c:v>
                </c:pt>
                <c:pt idx="19177">
                  <c:v>0</c:v>
                </c:pt>
                <c:pt idx="19178">
                  <c:v>0</c:v>
                </c:pt>
                <c:pt idx="19179">
                  <c:v>0</c:v>
                </c:pt>
                <c:pt idx="19180">
                  <c:v>0</c:v>
                </c:pt>
                <c:pt idx="19181">
                  <c:v>0</c:v>
                </c:pt>
                <c:pt idx="19182">
                  <c:v>0</c:v>
                </c:pt>
                <c:pt idx="19183">
                  <c:v>0</c:v>
                </c:pt>
                <c:pt idx="19184">
                  <c:v>0</c:v>
                </c:pt>
                <c:pt idx="19185">
                  <c:v>0</c:v>
                </c:pt>
                <c:pt idx="19186">
                  <c:v>0</c:v>
                </c:pt>
                <c:pt idx="19187">
                  <c:v>0</c:v>
                </c:pt>
                <c:pt idx="19188">
                  <c:v>0</c:v>
                </c:pt>
                <c:pt idx="19189">
                  <c:v>0</c:v>
                </c:pt>
                <c:pt idx="19190">
                  <c:v>0</c:v>
                </c:pt>
                <c:pt idx="19191">
                  <c:v>0</c:v>
                </c:pt>
                <c:pt idx="19192">
                  <c:v>0</c:v>
                </c:pt>
                <c:pt idx="19193">
                  <c:v>0</c:v>
                </c:pt>
                <c:pt idx="19194">
                  <c:v>0</c:v>
                </c:pt>
                <c:pt idx="19195">
                  <c:v>0</c:v>
                </c:pt>
                <c:pt idx="19196">
                  <c:v>0</c:v>
                </c:pt>
                <c:pt idx="19197">
                  <c:v>0</c:v>
                </c:pt>
                <c:pt idx="19198">
                  <c:v>0</c:v>
                </c:pt>
                <c:pt idx="19199">
                  <c:v>0</c:v>
                </c:pt>
                <c:pt idx="19200">
                  <c:v>0</c:v>
                </c:pt>
                <c:pt idx="19201">
                  <c:v>0</c:v>
                </c:pt>
                <c:pt idx="19202">
                  <c:v>0</c:v>
                </c:pt>
                <c:pt idx="19203">
                  <c:v>0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</c:v>
                </c:pt>
                <c:pt idx="19208">
                  <c:v>0</c:v>
                </c:pt>
                <c:pt idx="19209">
                  <c:v>0</c:v>
                </c:pt>
                <c:pt idx="19210">
                  <c:v>0</c:v>
                </c:pt>
                <c:pt idx="19211">
                  <c:v>0</c:v>
                </c:pt>
                <c:pt idx="19212">
                  <c:v>0</c:v>
                </c:pt>
                <c:pt idx="19213">
                  <c:v>0</c:v>
                </c:pt>
                <c:pt idx="19214">
                  <c:v>0</c:v>
                </c:pt>
                <c:pt idx="19215">
                  <c:v>0</c:v>
                </c:pt>
                <c:pt idx="19216">
                  <c:v>0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0</c:v>
                </c:pt>
                <c:pt idx="19223">
                  <c:v>0</c:v>
                </c:pt>
                <c:pt idx="19224">
                  <c:v>0</c:v>
                </c:pt>
                <c:pt idx="19225">
                  <c:v>0</c:v>
                </c:pt>
                <c:pt idx="19226">
                  <c:v>0</c:v>
                </c:pt>
                <c:pt idx="19227">
                  <c:v>0</c:v>
                </c:pt>
                <c:pt idx="19228">
                  <c:v>0</c:v>
                </c:pt>
                <c:pt idx="19229">
                  <c:v>0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0</c:v>
                </c:pt>
                <c:pt idx="19234">
                  <c:v>0</c:v>
                </c:pt>
                <c:pt idx="19235">
                  <c:v>0</c:v>
                </c:pt>
                <c:pt idx="19236">
                  <c:v>0</c:v>
                </c:pt>
                <c:pt idx="19237">
                  <c:v>0</c:v>
                </c:pt>
                <c:pt idx="19238">
                  <c:v>0</c:v>
                </c:pt>
                <c:pt idx="19239">
                  <c:v>0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0</c:v>
                </c:pt>
                <c:pt idx="19250">
                  <c:v>0</c:v>
                </c:pt>
                <c:pt idx="19251">
                  <c:v>0</c:v>
                </c:pt>
                <c:pt idx="19252">
                  <c:v>0</c:v>
                </c:pt>
                <c:pt idx="19253">
                  <c:v>0</c:v>
                </c:pt>
                <c:pt idx="19254">
                  <c:v>0</c:v>
                </c:pt>
                <c:pt idx="19255">
                  <c:v>0</c:v>
                </c:pt>
                <c:pt idx="19256">
                  <c:v>0</c:v>
                </c:pt>
                <c:pt idx="19257">
                  <c:v>0</c:v>
                </c:pt>
                <c:pt idx="19258">
                  <c:v>0</c:v>
                </c:pt>
                <c:pt idx="19259">
                  <c:v>0.7</c:v>
                </c:pt>
                <c:pt idx="19260">
                  <c:v>1.7</c:v>
                </c:pt>
                <c:pt idx="19261">
                  <c:v>2.7</c:v>
                </c:pt>
                <c:pt idx="19262">
                  <c:v>3</c:v>
                </c:pt>
                <c:pt idx="19263">
                  <c:v>3.6</c:v>
                </c:pt>
                <c:pt idx="19264">
                  <c:v>4.5999999999999996</c:v>
                </c:pt>
                <c:pt idx="19265">
                  <c:v>5</c:v>
                </c:pt>
                <c:pt idx="19266">
                  <c:v>5</c:v>
                </c:pt>
                <c:pt idx="19267">
                  <c:v>5</c:v>
                </c:pt>
                <c:pt idx="19268">
                  <c:v>5</c:v>
                </c:pt>
                <c:pt idx="19269">
                  <c:v>5</c:v>
                </c:pt>
                <c:pt idx="19270">
                  <c:v>5</c:v>
                </c:pt>
                <c:pt idx="19271">
                  <c:v>5.3</c:v>
                </c:pt>
                <c:pt idx="19272">
                  <c:v>6</c:v>
                </c:pt>
                <c:pt idx="19273">
                  <c:v>6</c:v>
                </c:pt>
                <c:pt idx="19274">
                  <c:v>6</c:v>
                </c:pt>
                <c:pt idx="19275">
                  <c:v>6.2</c:v>
                </c:pt>
                <c:pt idx="19276">
                  <c:v>6.8</c:v>
                </c:pt>
                <c:pt idx="19277">
                  <c:v>6</c:v>
                </c:pt>
                <c:pt idx="19278">
                  <c:v>6</c:v>
                </c:pt>
                <c:pt idx="19279">
                  <c:v>5.9</c:v>
                </c:pt>
                <c:pt idx="19280">
                  <c:v>4.9000000000000004</c:v>
                </c:pt>
                <c:pt idx="19281">
                  <c:v>4</c:v>
                </c:pt>
                <c:pt idx="19282">
                  <c:v>4</c:v>
                </c:pt>
                <c:pt idx="19283">
                  <c:v>2</c:v>
                </c:pt>
                <c:pt idx="19284">
                  <c:v>0.2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0</c:v>
                </c:pt>
                <c:pt idx="19305">
                  <c:v>0</c:v>
                </c:pt>
                <c:pt idx="19306">
                  <c:v>0</c:v>
                </c:pt>
                <c:pt idx="19307">
                  <c:v>0</c:v>
                </c:pt>
                <c:pt idx="19308">
                  <c:v>0</c:v>
                </c:pt>
                <c:pt idx="19309">
                  <c:v>0</c:v>
                </c:pt>
                <c:pt idx="19310">
                  <c:v>0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</c:v>
                </c:pt>
                <c:pt idx="19322">
                  <c:v>0</c:v>
                </c:pt>
                <c:pt idx="19323">
                  <c:v>0</c:v>
                </c:pt>
                <c:pt idx="19324">
                  <c:v>0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</c:v>
                </c:pt>
                <c:pt idx="19332">
                  <c:v>0</c:v>
                </c:pt>
                <c:pt idx="19333">
                  <c:v>0</c:v>
                </c:pt>
                <c:pt idx="19334">
                  <c:v>0</c:v>
                </c:pt>
                <c:pt idx="19335">
                  <c:v>0</c:v>
                </c:pt>
                <c:pt idx="19336">
                  <c:v>0</c:v>
                </c:pt>
                <c:pt idx="19337">
                  <c:v>0</c:v>
                </c:pt>
                <c:pt idx="19338">
                  <c:v>0</c:v>
                </c:pt>
                <c:pt idx="19339">
                  <c:v>0</c:v>
                </c:pt>
                <c:pt idx="19340">
                  <c:v>0</c:v>
                </c:pt>
                <c:pt idx="19341">
                  <c:v>0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0</c:v>
                </c:pt>
                <c:pt idx="19381">
                  <c:v>0</c:v>
                </c:pt>
                <c:pt idx="19382">
                  <c:v>0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0</c:v>
                </c:pt>
                <c:pt idx="19395">
                  <c:v>0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</c:v>
                </c:pt>
                <c:pt idx="19403">
                  <c:v>0</c:v>
                </c:pt>
                <c:pt idx="19404">
                  <c:v>0</c:v>
                </c:pt>
                <c:pt idx="19405">
                  <c:v>0</c:v>
                </c:pt>
                <c:pt idx="19406">
                  <c:v>0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0</c:v>
                </c:pt>
                <c:pt idx="19412">
                  <c:v>1</c:v>
                </c:pt>
                <c:pt idx="19413">
                  <c:v>2.9</c:v>
                </c:pt>
                <c:pt idx="19414">
                  <c:v>4.3</c:v>
                </c:pt>
                <c:pt idx="19415">
                  <c:v>5.3</c:v>
                </c:pt>
                <c:pt idx="19416">
                  <c:v>6.2</c:v>
                </c:pt>
                <c:pt idx="19417">
                  <c:v>8.1</c:v>
                </c:pt>
                <c:pt idx="19418">
                  <c:v>8.9</c:v>
                </c:pt>
                <c:pt idx="19419">
                  <c:v>9</c:v>
                </c:pt>
                <c:pt idx="19420">
                  <c:v>5.9</c:v>
                </c:pt>
                <c:pt idx="19421">
                  <c:v>2.1</c:v>
                </c:pt>
                <c:pt idx="19422">
                  <c:v>0.4</c:v>
                </c:pt>
                <c:pt idx="19423">
                  <c:v>0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0</c:v>
                </c:pt>
                <c:pt idx="19428">
                  <c:v>0</c:v>
                </c:pt>
                <c:pt idx="19429">
                  <c:v>0</c:v>
                </c:pt>
                <c:pt idx="19430">
                  <c:v>0</c:v>
                </c:pt>
                <c:pt idx="19431">
                  <c:v>0</c:v>
                </c:pt>
                <c:pt idx="19432">
                  <c:v>0</c:v>
                </c:pt>
                <c:pt idx="19433">
                  <c:v>0</c:v>
                </c:pt>
                <c:pt idx="19434">
                  <c:v>0</c:v>
                </c:pt>
                <c:pt idx="19435">
                  <c:v>0</c:v>
                </c:pt>
                <c:pt idx="19436">
                  <c:v>0</c:v>
                </c:pt>
                <c:pt idx="19437">
                  <c:v>0</c:v>
                </c:pt>
                <c:pt idx="19438">
                  <c:v>0</c:v>
                </c:pt>
                <c:pt idx="19439">
                  <c:v>0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</c:v>
                </c:pt>
                <c:pt idx="19447">
                  <c:v>0</c:v>
                </c:pt>
                <c:pt idx="19448">
                  <c:v>0</c:v>
                </c:pt>
                <c:pt idx="19449">
                  <c:v>0</c:v>
                </c:pt>
                <c:pt idx="19450">
                  <c:v>0</c:v>
                </c:pt>
                <c:pt idx="19451">
                  <c:v>0</c:v>
                </c:pt>
                <c:pt idx="19452">
                  <c:v>0</c:v>
                </c:pt>
                <c:pt idx="19453">
                  <c:v>0</c:v>
                </c:pt>
                <c:pt idx="19454">
                  <c:v>0</c:v>
                </c:pt>
                <c:pt idx="19455">
                  <c:v>0</c:v>
                </c:pt>
                <c:pt idx="19456">
                  <c:v>0</c:v>
                </c:pt>
                <c:pt idx="19457">
                  <c:v>0</c:v>
                </c:pt>
                <c:pt idx="19458">
                  <c:v>0</c:v>
                </c:pt>
                <c:pt idx="19459">
                  <c:v>0</c:v>
                </c:pt>
                <c:pt idx="19460">
                  <c:v>0</c:v>
                </c:pt>
                <c:pt idx="19461">
                  <c:v>0</c:v>
                </c:pt>
                <c:pt idx="19462">
                  <c:v>0</c:v>
                </c:pt>
                <c:pt idx="19463">
                  <c:v>0</c:v>
                </c:pt>
                <c:pt idx="19464">
                  <c:v>0</c:v>
                </c:pt>
                <c:pt idx="19465">
                  <c:v>0</c:v>
                </c:pt>
                <c:pt idx="19466">
                  <c:v>0</c:v>
                </c:pt>
                <c:pt idx="19467">
                  <c:v>0</c:v>
                </c:pt>
                <c:pt idx="19468">
                  <c:v>0</c:v>
                </c:pt>
                <c:pt idx="19469">
                  <c:v>0</c:v>
                </c:pt>
                <c:pt idx="19470">
                  <c:v>0</c:v>
                </c:pt>
                <c:pt idx="19471">
                  <c:v>0</c:v>
                </c:pt>
                <c:pt idx="19472">
                  <c:v>0</c:v>
                </c:pt>
                <c:pt idx="19473">
                  <c:v>0</c:v>
                </c:pt>
                <c:pt idx="19474">
                  <c:v>0</c:v>
                </c:pt>
                <c:pt idx="19475">
                  <c:v>0</c:v>
                </c:pt>
                <c:pt idx="19476">
                  <c:v>0</c:v>
                </c:pt>
                <c:pt idx="19477">
                  <c:v>0</c:v>
                </c:pt>
                <c:pt idx="19478">
                  <c:v>0</c:v>
                </c:pt>
                <c:pt idx="19479">
                  <c:v>0</c:v>
                </c:pt>
                <c:pt idx="19480">
                  <c:v>0</c:v>
                </c:pt>
                <c:pt idx="19481">
                  <c:v>0</c:v>
                </c:pt>
                <c:pt idx="19482">
                  <c:v>0</c:v>
                </c:pt>
                <c:pt idx="19483">
                  <c:v>0</c:v>
                </c:pt>
                <c:pt idx="19484">
                  <c:v>0</c:v>
                </c:pt>
                <c:pt idx="19485">
                  <c:v>0</c:v>
                </c:pt>
                <c:pt idx="19486">
                  <c:v>0</c:v>
                </c:pt>
                <c:pt idx="19487">
                  <c:v>0</c:v>
                </c:pt>
                <c:pt idx="19488">
                  <c:v>0</c:v>
                </c:pt>
                <c:pt idx="19489">
                  <c:v>0</c:v>
                </c:pt>
                <c:pt idx="19490">
                  <c:v>0</c:v>
                </c:pt>
                <c:pt idx="19491">
                  <c:v>0</c:v>
                </c:pt>
                <c:pt idx="19492">
                  <c:v>0</c:v>
                </c:pt>
                <c:pt idx="19493">
                  <c:v>0</c:v>
                </c:pt>
                <c:pt idx="19494">
                  <c:v>0</c:v>
                </c:pt>
                <c:pt idx="19495">
                  <c:v>0</c:v>
                </c:pt>
                <c:pt idx="19496">
                  <c:v>0</c:v>
                </c:pt>
                <c:pt idx="19497">
                  <c:v>0</c:v>
                </c:pt>
                <c:pt idx="19498">
                  <c:v>0</c:v>
                </c:pt>
                <c:pt idx="19499">
                  <c:v>0</c:v>
                </c:pt>
                <c:pt idx="19500">
                  <c:v>0</c:v>
                </c:pt>
                <c:pt idx="19501">
                  <c:v>0</c:v>
                </c:pt>
                <c:pt idx="19502">
                  <c:v>0</c:v>
                </c:pt>
                <c:pt idx="19503">
                  <c:v>0</c:v>
                </c:pt>
                <c:pt idx="19504">
                  <c:v>0</c:v>
                </c:pt>
                <c:pt idx="19505">
                  <c:v>0.7</c:v>
                </c:pt>
                <c:pt idx="19506">
                  <c:v>1.6</c:v>
                </c:pt>
                <c:pt idx="19507">
                  <c:v>3</c:v>
                </c:pt>
                <c:pt idx="19508">
                  <c:v>5.2</c:v>
                </c:pt>
                <c:pt idx="19509">
                  <c:v>7.8</c:v>
                </c:pt>
                <c:pt idx="19510">
                  <c:v>9.4</c:v>
                </c:pt>
                <c:pt idx="19511">
                  <c:v>10.6</c:v>
                </c:pt>
                <c:pt idx="19512">
                  <c:v>12.3</c:v>
                </c:pt>
                <c:pt idx="19513">
                  <c:v>13.8</c:v>
                </c:pt>
                <c:pt idx="19514">
                  <c:v>16.2</c:v>
                </c:pt>
                <c:pt idx="19515">
                  <c:v>17.399999999999999</c:v>
                </c:pt>
                <c:pt idx="19516">
                  <c:v>19.2</c:v>
                </c:pt>
                <c:pt idx="19517">
                  <c:v>20.100000000000001</c:v>
                </c:pt>
                <c:pt idx="19518">
                  <c:v>21.1</c:v>
                </c:pt>
                <c:pt idx="19519">
                  <c:v>22</c:v>
                </c:pt>
                <c:pt idx="19520">
                  <c:v>22</c:v>
                </c:pt>
                <c:pt idx="19521">
                  <c:v>21</c:v>
                </c:pt>
                <c:pt idx="19522">
                  <c:v>22</c:v>
                </c:pt>
                <c:pt idx="19523">
                  <c:v>22</c:v>
                </c:pt>
                <c:pt idx="19524">
                  <c:v>22.9</c:v>
                </c:pt>
                <c:pt idx="19525">
                  <c:v>23.8</c:v>
                </c:pt>
                <c:pt idx="19526">
                  <c:v>24.7</c:v>
                </c:pt>
                <c:pt idx="19527">
                  <c:v>25</c:v>
                </c:pt>
                <c:pt idx="19528">
                  <c:v>25</c:v>
                </c:pt>
                <c:pt idx="19529">
                  <c:v>24.6</c:v>
                </c:pt>
                <c:pt idx="19530">
                  <c:v>24</c:v>
                </c:pt>
                <c:pt idx="19531">
                  <c:v>23.7</c:v>
                </c:pt>
                <c:pt idx="19532">
                  <c:v>22.4</c:v>
                </c:pt>
                <c:pt idx="19533">
                  <c:v>17.5</c:v>
                </c:pt>
                <c:pt idx="19534">
                  <c:v>13.3</c:v>
                </c:pt>
                <c:pt idx="19535">
                  <c:v>10.3</c:v>
                </c:pt>
                <c:pt idx="19536">
                  <c:v>7.7</c:v>
                </c:pt>
                <c:pt idx="19537">
                  <c:v>7</c:v>
                </c:pt>
                <c:pt idx="19538">
                  <c:v>11.2</c:v>
                </c:pt>
                <c:pt idx="19539">
                  <c:v>16.100000000000001</c:v>
                </c:pt>
                <c:pt idx="19540">
                  <c:v>18.399999999999999</c:v>
                </c:pt>
                <c:pt idx="19541">
                  <c:v>19.600000000000001</c:v>
                </c:pt>
                <c:pt idx="19542">
                  <c:v>20.2</c:v>
                </c:pt>
                <c:pt idx="19543">
                  <c:v>18.2</c:v>
                </c:pt>
                <c:pt idx="19544">
                  <c:v>20.2</c:v>
                </c:pt>
                <c:pt idx="19545">
                  <c:v>21.9</c:v>
                </c:pt>
                <c:pt idx="19546">
                  <c:v>23.8</c:v>
                </c:pt>
                <c:pt idx="19547">
                  <c:v>24.8</c:v>
                </c:pt>
                <c:pt idx="19548">
                  <c:v>26.4</c:v>
                </c:pt>
                <c:pt idx="19549">
                  <c:v>27.6</c:v>
                </c:pt>
                <c:pt idx="19550">
                  <c:v>29</c:v>
                </c:pt>
                <c:pt idx="19551">
                  <c:v>30.4</c:v>
                </c:pt>
                <c:pt idx="19552">
                  <c:v>31</c:v>
                </c:pt>
                <c:pt idx="19553">
                  <c:v>31.3</c:v>
                </c:pt>
                <c:pt idx="19554">
                  <c:v>32</c:v>
                </c:pt>
                <c:pt idx="19555">
                  <c:v>32.1</c:v>
                </c:pt>
                <c:pt idx="19556">
                  <c:v>32.9</c:v>
                </c:pt>
                <c:pt idx="19557">
                  <c:v>33</c:v>
                </c:pt>
                <c:pt idx="19558">
                  <c:v>32.200000000000003</c:v>
                </c:pt>
                <c:pt idx="19559">
                  <c:v>32</c:v>
                </c:pt>
                <c:pt idx="19560">
                  <c:v>31.4</c:v>
                </c:pt>
                <c:pt idx="19561">
                  <c:v>30</c:v>
                </c:pt>
                <c:pt idx="19562">
                  <c:v>27.3</c:v>
                </c:pt>
                <c:pt idx="19563">
                  <c:v>23.1</c:v>
                </c:pt>
                <c:pt idx="19564">
                  <c:v>17.399999999999999</c:v>
                </c:pt>
                <c:pt idx="19565">
                  <c:v>12.4</c:v>
                </c:pt>
                <c:pt idx="19566">
                  <c:v>7.9</c:v>
                </c:pt>
                <c:pt idx="19567">
                  <c:v>7.1</c:v>
                </c:pt>
                <c:pt idx="19568">
                  <c:v>10.6</c:v>
                </c:pt>
                <c:pt idx="19569">
                  <c:v>15.6</c:v>
                </c:pt>
                <c:pt idx="19570">
                  <c:v>22.6</c:v>
                </c:pt>
                <c:pt idx="19571">
                  <c:v>21.6</c:v>
                </c:pt>
                <c:pt idx="19572">
                  <c:v>16.899999999999999</c:v>
                </c:pt>
                <c:pt idx="19573">
                  <c:v>17.5</c:v>
                </c:pt>
                <c:pt idx="19574">
                  <c:v>20.100000000000001</c:v>
                </c:pt>
                <c:pt idx="19575">
                  <c:v>22.4</c:v>
                </c:pt>
                <c:pt idx="19576">
                  <c:v>24.3</c:v>
                </c:pt>
                <c:pt idx="19577">
                  <c:v>26.2</c:v>
                </c:pt>
                <c:pt idx="19578">
                  <c:v>28.2</c:v>
                </c:pt>
                <c:pt idx="19579">
                  <c:v>29.6</c:v>
                </c:pt>
                <c:pt idx="19580">
                  <c:v>31</c:v>
                </c:pt>
                <c:pt idx="19581">
                  <c:v>32.4</c:v>
                </c:pt>
                <c:pt idx="19582">
                  <c:v>33.6</c:v>
                </c:pt>
                <c:pt idx="19583">
                  <c:v>35.299999999999997</c:v>
                </c:pt>
                <c:pt idx="19584">
                  <c:v>36.1</c:v>
                </c:pt>
                <c:pt idx="19585">
                  <c:v>37.1</c:v>
                </c:pt>
                <c:pt idx="19586">
                  <c:v>37.9</c:v>
                </c:pt>
                <c:pt idx="19587">
                  <c:v>38.9</c:v>
                </c:pt>
                <c:pt idx="19588">
                  <c:v>39.799999999999997</c:v>
                </c:pt>
                <c:pt idx="19589">
                  <c:v>40.700000000000003</c:v>
                </c:pt>
                <c:pt idx="19590">
                  <c:v>41</c:v>
                </c:pt>
                <c:pt idx="19591">
                  <c:v>41.5</c:v>
                </c:pt>
                <c:pt idx="19592">
                  <c:v>42</c:v>
                </c:pt>
                <c:pt idx="19593">
                  <c:v>42.3</c:v>
                </c:pt>
                <c:pt idx="19594">
                  <c:v>43</c:v>
                </c:pt>
                <c:pt idx="19595">
                  <c:v>43.1</c:v>
                </c:pt>
                <c:pt idx="19596">
                  <c:v>44</c:v>
                </c:pt>
                <c:pt idx="19597">
                  <c:v>44</c:v>
                </c:pt>
                <c:pt idx="19598">
                  <c:v>44</c:v>
                </c:pt>
                <c:pt idx="19599">
                  <c:v>44</c:v>
                </c:pt>
                <c:pt idx="19600">
                  <c:v>44</c:v>
                </c:pt>
                <c:pt idx="19601">
                  <c:v>44</c:v>
                </c:pt>
                <c:pt idx="19602">
                  <c:v>44</c:v>
                </c:pt>
                <c:pt idx="19603">
                  <c:v>44</c:v>
                </c:pt>
                <c:pt idx="19604">
                  <c:v>44.3</c:v>
                </c:pt>
                <c:pt idx="19605">
                  <c:v>45</c:v>
                </c:pt>
                <c:pt idx="19606">
                  <c:v>45</c:v>
                </c:pt>
                <c:pt idx="19607">
                  <c:v>45</c:v>
                </c:pt>
                <c:pt idx="19608">
                  <c:v>45</c:v>
                </c:pt>
                <c:pt idx="19609">
                  <c:v>45</c:v>
                </c:pt>
                <c:pt idx="19610">
                  <c:v>45.8</c:v>
                </c:pt>
                <c:pt idx="19611">
                  <c:v>46</c:v>
                </c:pt>
                <c:pt idx="19612">
                  <c:v>46</c:v>
                </c:pt>
                <c:pt idx="19613">
                  <c:v>46</c:v>
                </c:pt>
                <c:pt idx="19614">
                  <c:v>45.6</c:v>
                </c:pt>
                <c:pt idx="19615">
                  <c:v>45</c:v>
                </c:pt>
                <c:pt idx="19616">
                  <c:v>45</c:v>
                </c:pt>
                <c:pt idx="19617">
                  <c:v>44.9</c:v>
                </c:pt>
                <c:pt idx="19618">
                  <c:v>43.9</c:v>
                </c:pt>
                <c:pt idx="19619">
                  <c:v>42.9</c:v>
                </c:pt>
                <c:pt idx="19620">
                  <c:v>42</c:v>
                </c:pt>
                <c:pt idx="19621">
                  <c:v>42</c:v>
                </c:pt>
                <c:pt idx="19622">
                  <c:v>41</c:v>
                </c:pt>
                <c:pt idx="19623">
                  <c:v>40.1</c:v>
                </c:pt>
                <c:pt idx="19624">
                  <c:v>38.200000000000003</c:v>
                </c:pt>
                <c:pt idx="19625">
                  <c:v>35.299999999999997</c:v>
                </c:pt>
                <c:pt idx="19626">
                  <c:v>31.7</c:v>
                </c:pt>
                <c:pt idx="19627">
                  <c:v>27.8</c:v>
                </c:pt>
                <c:pt idx="19628">
                  <c:v>23.8</c:v>
                </c:pt>
                <c:pt idx="19629">
                  <c:v>20.8</c:v>
                </c:pt>
                <c:pt idx="19630">
                  <c:v>20.7</c:v>
                </c:pt>
                <c:pt idx="19631">
                  <c:v>21</c:v>
                </c:pt>
                <c:pt idx="19632">
                  <c:v>21</c:v>
                </c:pt>
                <c:pt idx="19633">
                  <c:v>20.6</c:v>
                </c:pt>
                <c:pt idx="19634">
                  <c:v>19.7</c:v>
                </c:pt>
                <c:pt idx="19635">
                  <c:v>18.2</c:v>
                </c:pt>
                <c:pt idx="19636">
                  <c:v>15.5</c:v>
                </c:pt>
                <c:pt idx="19637">
                  <c:v>11.8</c:v>
                </c:pt>
                <c:pt idx="19638">
                  <c:v>10.1</c:v>
                </c:pt>
                <c:pt idx="19639">
                  <c:v>9.1</c:v>
                </c:pt>
                <c:pt idx="19640">
                  <c:v>7.5</c:v>
                </c:pt>
                <c:pt idx="19641">
                  <c:v>4.9000000000000004</c:v>
                </c:pt>
                <c:pt idx="19642">
                  <c:v>4</c:v>
                </c:pt>
                <c:pt idx="19643">
                  <c:v>3.5</c:v>
                </c:pt>
                <c:pt idx="19644">
                  <c:v>2.1</c:v>
                </c:pt>
                <c:pt idx="19645">
                  <c:v>0.7</c:v>
                </c:pt>
                <c:pt idx="19646">
                  <c:v>0</c:v>
                </c:pt>
                <c:pt idx="19647">
                  <c:v>0</c:v>
                </c:pt>
                <c:pt idx="19648">
                  <c:v>0</c:v>
                </c:pt>
                <c:pt idx="19649">
                  <c:v>0</c:v>
                </c:pt>
                <c:pt idx="19650">
                  <c:v>0</c:v>
                </c:pt>
                <c:pt idx="19651">
                  <c:v>0</c:v>
                </c:pt>
                <c:pt idx="19652">
                  <c:v>0</c:v>
                </c:pt>
                <c:pt idx="19653">
                  <c:v>0</c:v>
                </c:pt>
                <c:pt idx="19654">
                  <c:v>0.5</c:v>
                </c:pt>
                <c:pt idx="19655">
                  <c:v>0.6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</c:v>
                </c:pt>
                <c:pt idx="19665">
                  <c:v>0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</c:v>
                </c:pt>
                <c:pt idx="19675">
                  <c:v>0</c:v>
                </c:pt>
                <c:pt idx="19676">
                  <c:v>0</c:v>
                </c:pt>
                <c:pt idx="19677">
                  <c:v>0</c:v>
                </c:pt>
                <c:pt idx="19678">
                  <c:v>0</c:v>
                </c:pt>
                <c:pt idx="19679">
                  <c:v>0</c:v>
                </c:pt>
                <c:pt idx="19680">
                  <c:v>0</c:v>
                </c:pt>
                <c:pt idx="19681">
                  <c:v>0</c:v>
                </c:pt>
                <c:pt idx="19682">
                  <c:v>0</c:v>
                </c:pt>
                <c:pt idx="19683">
                  <c:v>0</c:v>
                </c:pt>
                <c:pt idx="19684">
                  <c:v>0</c:v>
                </c:pt>
                <c:pt idx="19685">
                  <c:v>0</c:v>
                </c:pt>
                <c:pt idx="19686">
                  <c:v>0</c:v>
                </c:pt>
                <c:pt idx="19687">
                  <c:v>1</c:v>
                </c:pt>
                <c:pt idx="19688">
                  <c:v>3.5</c:v>
                </c:pt>
                <c:pt idx="19689">
                  <c:v>6.9</c:v>
                </c:pt>
                <c:pt idx="19690">
                  <c:v>10.7</c:v>
                </c:pt>
                <c:pt idx="19691">
                  <c:v>14.2</c:v>
                </c:pt>
                <c:pt idx="19692">
                  <c:v>16.7</c:v>
                </c:pt>
                <c:pt idx="19693">
                  <c:v>18.600000000000001</c:v>
                </c:pt>
                <c:pt idx="19694">
                  <c:v>20.6</c:v>
                </c:pt>
                <c:pt idx="19695">
                  <c:v>22.6</c:v>
                </c:pt>
                <c:pt idx="19696">
                  <c:v>24.4</c:v>
                </c:pt>
                <c:pt idx="19697">
                  <c:v>26.2</c:v>
                </c:pt>
                <c:pt idx="19698">
                  <c:v>27.2</c:v>
                </c:pt>
                <c:pt idx="19699">
                  <c:v>28.1</c:v>
                </c:pt>
                <c:pt idx="19700">
                  <c:v>29.1</c:v>
                </c:pt>
                <c:pt idx="19701">
                  <c:v>29.9</c:v>
                </c:pt>
                <c:pt idx="19702">
                  <c:v>30.9</c:v>
                </c:pt>
                <c:pt idx="19703">
                  <c:v>31</c:v>
                </c:pt>
                <c:pt idx="19704">
                  <c:v>31.7</c:v>
                </c:pt>
                <c:pt idx="19705">
                  <c:v>32</c:v>
                </c:pt>
                <c:pt idx="19706">
                  <c:v>32</c:v>
                </c:pt>
                <c:pt idx="19707">
                  <c:v>32.6</c:v>
                </c:pt>
                <c:pt idx="19708">
                  <c:v>33</c:v>
                </c:pt>
                <c:pt idx="19709">
                  <c:v>33</c:v>
                </c:pt>
                <c:pt idx="19710">
                  <c:v>33.6</c:v>
                </c:pt>
                <c:pt idx="19711">
                  <c:v>34</c:v>
                </c:pt>
                <c:pt idx="19712">
                  <c:v>34</c:v>
                </c:pt>
                <c:pt idx="19713">
                  <c:v>34</c:v>
                </c:pt>
                <c:pt idx="19714">
                  <c:v>34</c:v>
                </c:pt>
                <c:pt idx="19715">
                  <c:v>33.6</c:v>
                </c:pt>
                <c:pt idx="19716">
                  <c:v>33</c:v>
                </c:pt>
                <c:pt idx="19717">
                  <c:v>33</c:v>
                </c:pt>
                <c:pt idx="19718">
                  <c:v>33</c:v>
                </c:pt>
                <c:pt idx="19719">
                  <c:v>33.299999999999997</c:v>
                </c:pt>
                <c:pt idx="19720">
                  <c:v>34</c:v>
                </c:pt>
                <c:pt idx="19721">
                  <c:v>34.1</c:v>
                </c:pt>
                <c:pt idx="19722">
                  <c:v>35</c:v>
                </c:pt>
                <c:pt idx="19723">
                  <c:v>35</c:v>
                </c:pt>
                <c:pt idx="19724">
                  <c:v>35.9</c:v>
                </c:pt>
                <c:pt idx="19725">
                  <c:v>36</c:v>
                </c:pt>
                <c:pt idx="19726">
                  <c:v>36</c:v>
                </c:pt>
                <c:pt idx="19727">
                  <c:v>36</c:v>
                </c:pt>
                <c:pt idx="19728">
                  <c:v>36</c:v>
                </c:pt>
                <c:pt idx="19729">
                  <c:v>36</c:v>
                </c:pt>
                <c:pt idx="19730">
                  <c:v>36</c:v>
                </c:pt>
                <c:pt idx="19731">
                  <c:v>36</c:v>
                </c:pt>
                <c:pt idx="19732">
                  <c:v>36.1</c:v>
                </c:pt>
                <c:pt idx="19733">
                  <c:v>37</c:v>
                </c:pt>
                <c:pt idx="19734">
                  <c:v>37</c:v>
                </c:pt>
                <c:pt idx="19735">
                  <c:v>37</c:v>
                </c:pt>
                <c:pt idx="19736">
                  <c:v>37</c:v>
                </c:pt>
                <c:pt idx="19737">
                  <c:v>37</c:v>
                </c:pt>
                <c:pt idx="19738">
                  <c:v>37</c:v>
                </c:pt>
                <c:pt idx="19739">
                  <c:v>37.5</c:v>
                </c:pt>
                <c:pt idx="19740">
                  <c:v>38</c:v>
                </c:pt>
                <c:pt idx="19741">
                  <c:v>38</c:v>
                </c:pt>
                <c:pt idx="19742">
                  <c:v>38</c:v>
                </c:pt>
                <c:pt idx="19743">
                  <c:v>38.1</c:v>
                </c:pt>
                <c:pt idx="19744">
                  <c:v>39</c:v>
                </c:pt>
                <c:pt idx="19745">
                  <c:v>39</c:v>
                </c:pt>
                <c:pt idx="19746">
                  <c:v>39</c:v>
                </c:pt>
                <c:pt idx="19747">
                  <c:v>39</c:v>
                </c:pt>
                <c:pt idx="19748">
                  <c:v>39</c:v>
                </c:pt>
                <c:pt idx="19749">
                  <c:v>39</c:v>
                </c:pt>
                <c:pt idx="19750">
                  <c:v>39</c:v>
                </c:pt>
                <c:pt idx="19751">
                  <c:v>39</c:v>
                </c:pt>
                <c:pt idx="19752">
                  <c:v>39</c:v>
                </c:pt>
                <c:pt idx="19753">
                  <c:v>39.6</c:v>
                </c:pt>
                <c:pt idx="19754">
                  <c:v>40</c:v>
                </c:pt>
                <c:pt idx="19755">
                  <c:v>40</c:v>
                </c:pt>
                <c:pt idx="19756">
                  <c:v>39.5</c:v>
                </c:pt>
                <c:pt idx="19757">
                  <c:v>39</c:v>
                </c:pt>
                <c:pt idx="19758">
                  <c:v>39</c:v>
                </c:pt>
                <c:pt idx="19759">
                  <c:v>39</c:v>
                </c:pt>
                <c:pt idx="19760">
                  <c:v>39.200000000000003</c:v>
                </c:pt>
                <c:pt idx="19761">
                  <c:v>40</c:v>
                </c:pt>
                <c:pt idx="19762">
                  <c:v>40</c:v>
                </c:pt>
                <c:pt idx="19763">
                  <c:v>40</c:v>
                </c:pt>
                <c:pt idx="19764">
                  <c:v>40</c:v>
                </c:pt>
                <c:pt idx="19765">
                  <c:v>40</c:v>
                </c:pt>
                <c:pt idx="19766">
                  <c:v>40</c:v>
                </c:pt>
                <c:pt idx="19767">
                  <c:v>40</c:v>
                </c:pt>
                <c:pt idx="19768">
                  <c:v>40</c:v>
                </c:pt>
                <c:pt idx="19769">
                  <c:v>40</c:v>
                </c:pt>
                <c:pt idx="19770">
                  <c:v>40</c:v>
                </c:pt>
                <c:pt idx="19771">
                  <c:v>40</c:v>
                </c:pt>
                <c:pt idx="19772">
                  <c:v>40</c:v>
                </c:pt>
                <c:pt idx="19773">
                  <c:v>40</c:v>
                </c:pt>
                <c:pt idx="19774">
                  <c:v>40</c:v>
                </c:pt>
                <c:pt idx="19775">
                  <c:v>40</c:v>
                </c:pt>
                <c:pt idx="19776">
                  <c:v>40.9</c:v>
                </c:pt>
                <c:pt idx="19777">
                  <c:v>41</c:v>
                </c:pt>
                <c:pt idx="19778">
                  <c:v>40.299999999999997</c:v>
                </c:pt>
                <c:pt idx="19779">
                  <c:v>40</c:v>
                </c:pt>
                <c:pt idx="19780">
                  <c:v>40.5</c:v>
                </c:pt>
                <c:pt idx="19781">
                  <c:v>41</c:v>
                </c:pt>
                <c:pt idx="19782">
                  <c:v>40.700000000000003</c:v>
                </c:pt>
                <c:pt idx="19783">
                  <c:v>39.5</c:v>
                </c:pt>
                <c:pt idx="19784">
                  <c:v>37.5</c:v>
                </c:pt>
                <c:pt idx="19785">
                  <c:v>33.5</c:v>
                </c:pt>
                <c:pt idx="19786">
                  <c:v>29.3</c:v>
                </c:pt>
                <c:pt idx="19787">
                  <c:v>24.4</c:v>
                </c:pt>
                <c:pt idx="19788">
                  <c:v>19.399999999999999</c:v>
                </c:pt>
                <c:pt idx="19789">
                  <c:v>14.4</c:v>
                </c:pt>
                <c:pt idx="19790">
                  <c:v>8.8000000000000007</c:v>
                </c:pt>
                <c:pt idx="19791">
                  <c:v>3.4</c:v>
                </c:pt>
                <c:pt idx="19792">
                  <c:v>0.6</c:v>
                </c:pt>
                <c:pt idx="19793">
                  <c:v>0</c:v>
                </c:pt>
                <c:pt idx="19794">
                  <c:v>0</c:v>
                </c:pt>
                <c:pt idx="19795">
                  <c:v>0</c:v>
                </c:pt>
                <c:pt idx="19796">
                  <c:v>0</c:v>
                </c:pt>
                <c:pt idx="19797">
                  <c:v>0</c:v>
                </c:pt>
                <c:pt idx="19798">
                  <c:v>0</c:v>
                </c:pt>
                <c:pt idx="19799">
                  <c:v>0</c:v>
                </c:pt>
                <c:pt idx="19800">
                  <c:v>0</c:v>
                </c:pt>
                <c:pt idx="19801">
                  <c:v>0</c:v>
                </c:pt>
                <c:pt idx="19802">
                  <c:v>0</c:v>
                </c:pt>
                <c:pt idx="19803">
                  <c:v>0</c:v>
                </c:pt>
                <c:pt idx="19804">
                  <c:v>0</c:v>
                </c:pt>
                <c:pt idx="19805">
                  <c:v>0</c:v>
                </c:pt>
                <c:pt idx="19806">
                  <c:v>0</c:v>
                </c:pt>
                <c:pt idx="19807">
                  <c:v>0</c:v>
                </c:pt>
                <c:pt idx="19808">
                  <c:v>0</c:v>
                </c:pt>
                <c:pt idx="19809">
                  <c:v>0</c:v>
                </c:pt>
                <c:pt idx="19810">
                  <c:v>0</c:v>
                </c:pt>
                <c:pt idx="19811">
                  <c:v>0</c:v>
                </c:pt>
                <c:pt idx="19812">
                  <c:v>0</c:v>
                </c:pt>
                <c:pt idx="19813">
                  <c:v>0</c:v>
                </c:pt>
                <c:pt idx="19814">
                  <c:v>0</c:v>
                </c:pt>
                <c:pt idx="19815">
                  <c:v>0</c:v>
                </c:pt>
                <c:pt idx="19816">
                  <c:v>0</c:v>
                </c:pt>
                <c:pt idx="19817">
                  <c:v>0</c:v>
                </c:pt>
                <c:pt idx="19818">
                  <c:v>0</c:v>
                </c:pt>
                <c:pt idx="19819">
                  <c:v>0</c:v>
                </c:pt>
                <c:pt idx="19820">
                  <c:v>0</c:v>
                </c:pt>
                <c:pt idx="19821">
                  <c:v>0</c:v>
                </c:pt>
                <c:pt idx="19822">
                  <c:v>0</c:v>
                </c:pt>
                <c:pt idx="19823">
                  <c:v>0</c:v>
                </c:pt>
                <c:pt idx="19824">
                  <c:v>0</c:v>
                </c:pt>
                <c:pt idx="19825">
                  <c:v>0</c:v>
                </c:pt>
                <c:pt idx="19826">
                  <c:v>0</c:v>
                </c:pt>
                <c:pt idx="19827">
                  <c:v>0</c:v>
                </c:pt>
                <c:pt idx="19828">
                  <c:v>0</c:v>
                </c:pt>
                <c:pt idx="19829">
                  <c:v>0</c:v>
                </c:pt>
                <c:pt idx="19830">
                  <c:v>0</c:v>
                </c:pt>
                <c:pt idx="19831">
                  <c:v>0</c:v>
                </c:pt>
                <c:pt idx="19832">
                  <c:v>0</c:v>
                </c:pt>
                <c:pt idx="19833">
                  <c:v>0</c:v>
                </c:pt>
                <c:pt idx="19834">
                  <c:v>0</c:v>
                </c:pt>
                <c:pt idx="19835">
                  <c:v>0</c:v>
                </c:pt>
                <c:pt idx="19836">
                  <c:v>0</c:v>
                </c:pt>
                <c:pt idx="19837">
                  <c:v>0</c:v>
                </c:pt>
                <c:pt idx="19838">
                  <c:v>0</c:v>
                </c:pt>
                <c:pt idx="19839">
                  <c:v>0</c:v>
                </c:pt>
                <c:pt idx="19840">
                  <c:v>0</c:v>
                </c:pt>
                <c:pt idx="19841">
                  <c:v>0</c:v>
                </c:pt>
                <c:pt idx="19842">
                  <c:v>0</c:v>
                </c:pt>
                <c:pt idx="19843">
                  <c:v>0</c:v>
                </c:pt>
                <c:pt idx="19844">
                  <c:v>0</c:v>
                </c:pt>
                <c:pt idx="19845">
                  <c:v>0</c:v>
                </c:pt>
                <c:pt idx="19846">
                  <c:v>0</c:v>
                </c:pt>
                <c:pt idx="19847">
                  <c:v>0</c:v>
                </c:pt>
                <c:pt idx="19848">
                  <c:v>0</c:v>
                </c:pt>
                <c:pt idx="19849">
                  <c:v>0</c:v>
                </c:pt>
                <c:pt idx="19850">
                  <c:v>0</c:v>
                </c:pt>
                <c:pt idx="19851">
                  <c:v>0</c:v>
                </c:pt>
                <c:pt idx="19852">
                  <c:v>0</c:v>
                </c:pt>
                <c:pt idx="19853">
                  <c:v>0</c:v>
                </c:pt>
                <c:pt idx="19854">
                  <c:v>0</c:v>
                </c:pt>
                <c:pt idx="19855">
                  <c:v>0</c:v>
                </c:pt>
                <c:pt idx="19856">
                  <c:v>0</c:v>
                </c:pt>
                <c:pt idx="19857">
                  <c:v>0</c:v>
                </c:pt>
                <c:pt idx="19858">
                  <c:v>0</c:v>
                </c:pt>
                <c:pt idx="19859">
                  <c:v>0</c:v>
                </c:pt>
                <c:pt idx="19860">
                  <c:v>0</c:v>
                </c:pt>
                <c:pt idx="19861">
                  <c:v>0</c:v>
                </c:pt>
                <c:pt idx="19862">
                  <c:v>0</c:v>
                </c:pt>
                <c:pt idx="19863">
                  <c:v>0</c:v>
                </c:pt>
                <c:pt idx="19864">
                  <c:v>0</c:v>
                </c:pt>
                <c:pt idx="19865">
                  <c:v>0</c:v>
                </c:pt>
                <c:pt idx="19866">
                  <c:v>0.9</c:v>
                </c:pt>
                <c:pt idx="19867">
                  <c:v>3.3</c:v>
                </c:pt>
                <c:pt idx="19868">
                  <c:v>6.9</c:v>
                </c:pt>
                <c:pt idx="19869">
                  <c:v>10.1</c:v>
                </c:pt>
                <c:pt idx="19870">
                  <c:v>13.6</c:v>
                </c:pt>
                <c:pt idx="19871">
                  <c:v>16.399999999999999</c:v>
                </c:pt>
                <c:pt idx="19872">
                  <c:v>18.8</c:v>
                </c:pt>
                <c:pt idx="19873">
                  <c:v>22.2</c:v>
                </c:pt>
                <c:pt idx="19874">
                  <c:v>24.2</c:v>
                </c:pt>
                <c:pt idx="19875">
                  <c:v>26.2</c:v>
                </c:pt>
                <c:pt idx="19876">
                  <c:v>28</c:v>
                </c:pt>
                <c:pt idx="19877">
                  <c:v>30</c:v>
                </c:pt>
                <c:pt idx="19878">
                  <c:v>31.7</c:v>
                </c:pt>
                <c:pt idx="19879">
                  <c:v>32.799999999999997</c:v>
                </c:pt>
                <c:pt idx="19880">
                  <c:v>33.700000000000003</c:v>
                </c:pt>
                <c:pt idx="19881">
                  <c:v>34.6</c:v>
                </c:pt>
                <c:pt idx="19882">
                  <c:v>35</c:v>
                </c:pt>
                <c:pt idx="19883">
                  <c:v>35.4</c:v>
                </c:pt>
                <c:pt idx="19884">
                  <c:v>36</c:v>
                </c:pt>
                <c:pt idx="19885">
                  <c:v>36.200000000000003</c:v>
                </c:pt>
                <c:pt idx="19886">
                  <c:v>37.200000000000003</c:v>
                </c:pt>
                <c:pt idx="19887">
                  <c:v>38</c:v>
                </c:pt>
                <c:pt idx="19888">
                  <c:v>38</c:v>
                </c:pt>
                <c:pt idx="19889">
                  <c:v>38.799999999999997</c:v>
                </c:pt>
                <c:pt idx="19890">
                  <c:v>39</c:v>
                </c:pt>
                <c:pt idx="19891">
                  <c:v>39</c:v>
                </c:pt>
                <c:pt idx="19892">
                  <c:v>39</c:v>
                </c:pt>
                <c:pt idx="19893">
                  <c:v>39</c:v>
                </c:pt>
                <c:pt idx="19894">
                  <c:v>39.4</c:v>
                </c:pt>
                <c:pt idx="19895">
                  <c:v>40</c:v>
                </c:pt>
                <c:pt idx="19896">
                  <c:v>40</c:v>
                </c:pt>
                <c:pt idx="19897">
                  <c:v>40</c:v>
                </c:pt>
                <c:pt idx="19898">
                  <c:v>40</c:v>
                </c:pt>
                <c:pt idx="19899">
                  <c:v>40</c:v>
                </c:pt>
                <c:pt idx="19900">
                  <c:v>40</c:v>
                </c:pt>
                <c:pt idx="19901">
                  <c:v>40.799999999999997</c:v>
                </c:pt>
                <c:pt idx="19902">
                  <c:v>41</c:v>
                </c:pt>
                <c:pt idx="19903">
                  <c:v>41.6</c:v>
                </c:pt>
                <c:pt idx="19904">
                  <c:v>42</c:v>
                </c:pt>
                <c:pt idx="19905">
                  <c:v>42</c:v>
                </c:pt>
                <c:pt idx="19906">
                  <c:v>42</c:v>
                </c:pt>
                <c:pt idx="19907">
                  <c:v>42</c:v>
                </c:pt>
                <c:pt idx="19908">
                  <c:v>42</c:v>
                </c:pt>
                <c:pt idx="19909">
                  <c:v>42</c:v>
                </c:pt>
                <c:pt idx="19910">
                  <c:v>42</c:v>
                </c:pt>
                <c:pt idx="19911">
                  <c:v>42</c:v>
                </c:pt>
                <c:pt idx="19912">
                  <c:v>42.8</c:v>
                </c:pt>
                <c:pt idx="19913">
                  <c:v>43</c:v>
                </c:pt>
                <c:pt idx="19914">
                  <c:v>43</c:v>
                </c:pt>
                <c:pt idx="19915">
                  <c:v>43</c:v>
                </c:pt>
                <c:pt idx="19916">
                  <c:v>43</c:v>
                </c:pt>
                <c:pt idx="19917">
                  <c:v>43</c:v>
                </c:pt>
                <c:pt idx="19918">
                  <c:v>43</c:v>
                </c:pt>
                <c:pt idx="19919">
                  <c:v>43</c:v>
                </c:pt>
                <c:pt idx="19920">
                  <c:v>43</c:v>
                </c:pt>
                <c:pt idx="19921">
                  <c:v>43</c:v>
                </c:pt>
                <c:pt idx="19922">
                  <c:v>43</c:v>
                </c:pt>
                <c:pt idx="19923">
                  <c:v>43</c:v>
                </c:pt>
                <c:pt idx="19924">
                  <c:v>43</c:v>
                </c:pt>
                <c:pt idx="19925">
                  <c:v>43</c:v>
                </c:pt>
                <c:pt idx="19926">
                  <c:v>43</c:v>
                </c:pt>
                <c:pt idx="19927">
                  <c:v>42.6</c:v>
                </c:pt>
                <c:pt idx="19928">
                  <c:v>42</c:v>
                </c:pt>
                <c:pt idx="19929">
                  <c:v>42</c:v>
                </c:pt>
                <c:pt idx="19930">
                  <c:v>42</c:v>
                </c:pt>
                <c:pt idx="19931">
                  <c:v>42</c:v>
                </c:pt>
                <c:pt idx="19932">
                  <c:v>41</c:v>
                </c:pt>
                <c:pt idx="19933">
                  <c:v>41</c:v>
                </c:pt>
                <c:pt idx="19934">
                  <c:v>40.200000000000003</c:v>
                </c:pt>
                <c:pt idx="19935">
                  <c:v>39.299999999999997</c:v>
                </c:pt>
                <c:pt idx="19936">
                  <c:v>37.200000000000003</c:v>
                </c:pt>
                <c:pt idx="19937">
                  <c:v>34.5</c:v>
                </c:pt>
                <c:pt idx="19938">
                  <c:v>31.8</c:v>
                </c:pt>
                <c:pt idx="19939">
                  <c:v>29.6</c:v>
                </c:pt>
                <c:pt idx="19940">
                  <c:v>28.3</c:v>
                </c:pt>
                <c:pt idx="19941">
                  <c:v>26.4</c:v>
                </c:pt>
                <c:pt idx="19942">
                  <c:v>24.4</c:v>
                </c:pt>
                <c:pt idx="19943">
                  <c:v>21.6</c:v>
                </c:pt>
                <c:pt idx="19944">
                  <c:v>17.399999999999999</c:v>
                </c:pt>
                <c:pt idx="19945">
                  <c:v>14.4</c:v>
                </c:pt>
                <c:pt idx="19946">
                  <c:v>11.1</c:v>
                </c:pt>
                <c:pt idx="19947">
                  <c:v>6.6</c:v>
                </c:pt>
                <c:pt idx="19948">
                  <c:v>2.8</c:v>
                </c:pt>
                <c:pt idx="19949">
                  <c:v>0.9</c:v>
                </c:pt>
                <c:pt idx="19950">
                  <c:v>0</c:v>
                </c:pt>
                <c:pt idx="19951">
                  <c:v>0</c:v>
                </c:pt>
                <c:pt idx="19952">
                  <c:v>0</c:v>
                </c:pt>
                <c:pt idx="19953">
                  <c:v>0</c:v>
                </c:pt>
                <c:pt idx="19954">
                  <c:v>0</c:v>
                </c:pt>
                <c:pt idx="19955">
                  <c:v>0</c:v>
                </c:pt>
                <c:pt idx="19956">
                  <c:v>0.5</c:v>
                </c:pt>
                <c:pt idx="19957">
                  <c:v>1</c:v>
                </c:pt>
                <c:pt idx="19958">
                  <c:v>0.7</c:v>
                </c:pt>
                <c:pt idx="19959">
                  <c:v>0</c:v>
                </c:pt>
                <c:pt idx="19960">
                  <c:v>0</c:v>
                </c:pt>
                <c:pt idx="19961">
                  <c:v>0</c:v>
                </c:pt>
                <c:pt idx="19962">
                  <c:v>0</c:v>
                </c:pt>
                <c:pt idx="19963">
                  <c:v>0</c:v>
                </c:pt>
                <c:pt idx="19964">
                  <c:v>0</c:v>
                </c:pt>
                <c:pt idx="19965">
                  <c:v>0</c:v>
                </c:pt>
                <c:pt idx="19966">
                  <c:v>0</c:v>
                </c:pt>
                <c:pt idx="19967">
                  <c:v>0</c:v>
                </c:pt>
                <c:pt idx="19968">
                  <c:v>0</c:v>
                </c:pt>
                <c:pt idx="19969">
                  <c:v>0</c:v>
                </c:pt>
                <c:pt idx="19970">
                  <c:v>0.4</c:v>
                </c:pt>
                <c:pt idx="19971">
                  <c:v>1.6</c:v>
                </c:pt>
                <c:pt idx="19972">
                  <c:v>4</c:v>
                </c:pt>
                <c:pt idx="19973">
                  <c:v>7.5</c:v>
                </c:pt>
                <c:pt idx="19974">
                  <c:v>11.4</c:v>
                </c:pt>
                <c:pt idx="19975">
                  <c:v>14.7</c:v>
                </c:pt>
                <c:pt idx="19976">
                  <c:v>17.7</c:v>
                </c:pt>
                <c:pt idx="19977">
                  <c:v>18.8</c:v>
                </c:pt>
                <c:pt idx="19978">
                  <c:v>19.7</c:v>
                </c:pt>
                <c:pt idx="19979">
                  <c:v>21.2</c:v>
                </c:pt>
                <c:pt idx="19980">
                  <c:v>23</c:v>
                </c:pt>
                <c:pt idx="19981">
                  <c:v>24.9</c:v>
                </c:pt>
                <c:pt idx="19982">
                  <c:v>26.6</c:v>
                </c:pt>
                <c:pt idx="19983">
                  <c:v>28.3</c:v>
                </c:pt>
                <c:pt idx="19984">
                  <c:v>29.2</c:v>
                </c:pt>
                <c:pt idx="19985">
                  <c:v>31.1</c:v>
                </c:pt>
                <c:pt idx="19986">
                  <c:v>31.9</c:v>
                </c:pt>
                <c:pt idx="19987">
                  <c:v>33.799999999999997</c:v>
                </c:pt>
                <c:pt idx="19988">
                  <c:v>34</c:v>
                </c:pt>
                <c:pt idx="19989">
                  <c:v>34.799999999999997</c:v>
                </c:pt>
                <c:pt idx="19990">
                  <c:v>35.799999999999997</c:v>
                </c:pt>
                <c:pt idx="19991">
                  <c:v>36.799999999999997</c:v>
                </c:pt>
                <c:pt idx="19992">
                  <c:v>37</c:v>
                </c:pt>
                <c:pt idx="19993">
                  <c:v>37</c:v>
                </c:pt>
                <c:pt idx="19994">
                  <c:v>37</c:v>
                </c:pt>
                <c:pt idx="19995">
                  <c:v>37.700000000000003</c:v>
                </c:pt>
                <c:pt idx="19996">
                  <c:v>38</c:v>
                </c:pt>
                <c:pt idx="19997">
                  <c:v>38</c:v>
                </c:pt>
                <c:pt idx="19998">
                  <c:v>38</c:v>
                </c:pt>
                <c:pt idx="19999">
                  <c:v>38</c:v>
                </c:pt>
                <c:pt idx="20000">
                  <c:v>38</c:v>
                </c:pt>
                <c:pt idx="20001">
                  <c:v>38</c:v>
                </c:pt>
                <c:pt idx="20002">
                  <c:v>38</c:v>
                </c:pt>
                <c:pt idx="20003">
                  <c:v>38</c:v>
                </c:pt>
                <c:pt idx="20004">
                  <c:v>38.799999999999997</c:v>
                </c:pt>
                <c:pt idx="20005">
                  <c:v>39.799999999999997</c:v>
                </c:pt>
                <c:pt idx="20006">
                  <c:v>40</c:v>
                </c:pt>
                <c:pt idx="20007">
                  <c:v>40</c:v>
                </c:pt>
                <c:pt idx="20008">
                  <c:v>40</c:v>
                </c:pt>
                <c:pt idx="20009">
                  <c:v>40</c:v>
                </c:pt>
                <c:pt idx="20010">
                  <c:v>40</c:v>
                </c:pt>
                <c:pt idx="20011">
                  <c:v>40</c:v>
                </c:pt>
                <c:pt idx="20012">
                  <c:v>40</c:v>
                </c:pt>
                <c:pt idx="20013">
                  <c:v>40</c:v>
                </c:pt>
                <c:pt idx="20014">
                  <c:v>38</c:v>
                </c:pt>
                <c:pt idx="20015">
                  <c:v>34.6</c:v>
                </c:pt>
                <c:pt idx="20016">
                  <c:v>29.9</c:v>
                </c:pt>
                <c:pt idx="20017">
                  <c:v>25.6</c:v>
                </c:pt>
                <c:pt idx="20018">
                  <c:v>21.5</c:v>
                </c:pt>
                <c:pt idx="20019">
                  <c:v>16.899999999999999</c:v>
                </c:pt>
                <c:pt idx="20020">
                  <c:v>11.9</c:v>
                </c:pt>
                <c:pt idx="20021">
                  <c:v>6.9</c:v>
                </c:pt>
                <c:pt idx="20022">
                  <c:v>2.2999999999999998</c:v>
                </c:pt>
                <c:pt idx="20023">
                  <c:v>0</c:v>
                </c:pt>
                <c:pt idx="20024">
                  <c:v>0</c:v>
                </c:pt>
                <c:pt idx="20025">
                  <c:v>0</c:v>
                </c:pt>
                <c:pt idx="20026">
                  <c:v>0</c:v>
                </c:pt>
                <c:pt idx="20027">
                  <c:v>0</c:v>
                </c:pt>
                <c:pt idx="20028">
                  <c:v>0</c:v>
                </c:pt>
                <c:pt idx="20029">
                  <c:v>0</c:v>
                </c:pt>
                <c:pt idx="20030">
                  <c:v>0</c:v>
                </c:pt>
                <c:pt idx="20031">
                  <c:v>0</c:v>
                </c:pt>
                <c:pt idx="20032">
                  <c:v>0</c:v>
                </c:pt>
                <c:pt idx="20033">
                  <c:v>0</c:v>
                </c:pt>
                <c:pt idx="20034">
                  <c:v>0</c:v>
                </c:pt>
                <c:pt idx="20035">
                  <c:v>0</c:v>
                </c:pt>
                <c:pt idx="20036">
                  <c:v>0</c:v>
                </c:pt>
                <c:pt idx="20037">
                  <c:v>0</c:v>
                </c:pt>
                <c:pt idx="20038">
                  <c:v>0</c:v>
                </c:pt>
                <c:pt idx="20039">
                  <c:v>0</c:v>
                </c:pt>
                <c:pt idx="20040">
                  <c:v>0</c:v>
                </c:pt>
                <c:pt idx="20041">
                  <c:v>0.5</c:v>
                </c:pt>
                <c:pt idx="20042">
                  <c:v>2.2000000000000002</c:v>
                </c:pt>
                <c:pt idx="20043">
                  <c:v>5.4</c:v>
                </c:pt>
                <c:pt idx="20044">
                  <c:v>8.9</c:v>
                </c:pt>
                <c:pt idx="20045">
                  <c:v>12.7</c:v>
                </c:pt>
                <c:pt idx="20046">
                  <c:v>16.100000000000001</c:v>
                </c:pt>
                <c:pt idx="20047">
                  <c:v>19</c:v>
                </c:pt>
                <c:pt idx="20048">
                  <c:v>21.5</c:v>
                </c:pt>
                <c:pt idx="20049">
                  <c:v>23.6</c:v>
                </c:pt>
                <c:pt idx="20050">
                  <c:v>26</c:v>
                </c:pt>
                <c:pt idx="20051">
                  <c:v>27.6</c:v>
                </c:pt>
                <c:pt idx="20052">
                  <c:v>29</c:v>
                </c:pt>
                <c:pt idx="20053">
                  <c:v>30.8</c:v>
                </c:pt>
                <c:pt idx="20054">
                  <c:v>32.299999999999997</c:v>
                </c:pt>
                <c:pt idx="20055">
                  <c:v>33.4</c:v>
                </c:pt>
                <c:pt idx="20056">
                  <c:v>35.200000000000003</c:v>
                </c:pt>
                <c:pt idx="20057">
                  <c:v>36</c:v>
                </c:pt>
                <c:pt idx="20058">
                  <c:v>38</c:v>
                </c:pt>
                <c:pt idx="20059">
                  <c:v>38.799999999999997</c:v>
                </c:pt>
                <c:pt idx="20060">
                  <c:v>39.799999999999997</c:v>
                </c:pt>
                <c:pt idx="20061">
                  <c:v>40</c:v>
                </c:pt>
                <c:pt idx="20062">
                  <c:v>40.6</c:v>
                </c:pt>
                <c:pt idx="20063">
                  <c:v>41</c:v>
                </c:pt>
                <c:pt idx="20064">
                  <c:v>41.4</c:v>
                </c:pt>
                <c:pt idx="20065">
                  <c:v>42</c:v>
                </c:pt>
                <c:pt idx="20066">
                  <c:v>42</c:v>
                </c:pt>
                <c:pt idx="20067">
                  <c:v>42</c:v>
                </c:pt>
                <c:pt idx="20068">
                  <c:v>42</c:v>
                </c:pt>
                <c:pt idx="20069">
                  <c:v>41.9</c:v>
                </c:pt>
                <c:pt idx="20070">
                  <c:v>41.1</c:v>
                </c:pt>
                <c:pt idx="20071">
                  <c:v>41.9</c:v>
                </c:pt>
                <c:pt idx="20072">
                  <c:v>41</c:v>
                </c:pt>
                <c:pt idx="20073">
                  <c:v>42</c:v>
                </c:pt>
                <c:pt idx="20074">
                  <c:v>41</c:v>
                </c:pt>
                <c:pt idx="20075">
                  <c:v>41</c:v>
                </c:pt>
                <c:pt idx="20076">
                  <c:v>41.9</c:v>
                </c:pt>
                <c:pt idx="20077">
                  <c:v>42</c:v>
                </c:pt>
                <c:pt idx="20078">
                  <c:v>42</c:v>
                </c:pt>
                <c:pt idx="20079">
                  <c:v>42.8</c:v>
                </c:pt>
                <c:pt idx="20080">
                  <c:v>43</c:v>
                </c:pt>
                <c:pt idx="20081">
                  <c:v>43</c:v>
                </c:pt>
                <c:pt idx="20082">
                  <c:v>43</c:v>
                </c:pt>
                <c:pt idx="20083">
                  <c:v>43</c:v>
                </c:pt>
                <c:pt idx="20084">
                  <c:v>43</c:v>
                </c:pt>
                <c:pt idx="20085">
                  <c:v>43</c:v>
                </c:pt>
                <c:pt idx="20086">
                  <c:v>43</c:v>
                </c:pt>
                <c:pt idx="20087">
                  <c:v>43</c:v>
                </c:pt>
                <c:pt idx="20088">
                  <c:v>43</c:v>
                </c:pt>
                <c:pt idx="20089">
                  <c:v>43</c:v>
                </c:pt>
                <c:pt idx="20090">
                  <c:v>43.8</c:v>
                </c:pt>
                <c:pt idx="20091">
                  <c:v>44</c:v>
                </c:pt>
                <c:pt idx="20092">
                  <c:v>44</c:v>
                </c:pt>
                <c:pt idx="20093">
                  <c:v>44</c:v>
                </c:pt>
                <c:pt idx="20094">
                  <c:v>44</c:v>
                </c:pt>
                <c:pt idx="20095">
                  <c:v>44</c:v>
                </c:pt>
                <c:pt idx="20096">
                  <c:v>44.4</c:v>
                </c:pt>
                <c:pt idx="20097">
                  <c:v>45</c:v>
                </c:pt>
                <c:pt idx="20098">
                  <c:v>45</c:v>
                </c:pt>
                <c:pt idx="20099">
                  <c:v>45</c:v>
                </c:pt>
                <c:pt idx="20100">
                  <c:v>45</c:v>
                </c:pt>
                <c:pt idx="20101">
                  <c:v>45</c:v>
                </c:pt>
                <c:pt idx="20102">
                  <c:v>45</c:v>
                </c:pt>
                <c:pt idx="20103">
                  <c:v>45</c:v>
                </c:pt>
                <c:pt idx="20104">
                  <c:v>44.3</c:v>
                </c:pt>
                <c:pt idx="20105">
                  <c:v>44</c:v>
                </c:pt>
                <c:pt idx="20106">
                  <c:v>44</c:v>
                </c:pt>
                <c:pt idx="20107">
                  <c:v>44</c:v>
                </c:pt>
                <c:pt idx="20108">
                  <c:v>43.5</c:v>
                </c:pt>
                <c:pt idx="20109">
                  <c:v>41.3</c:v>
                </c:pt>
                <c:pt idx="20110">
                  <c:v>36.5</c:v>
                </c:pt>
                <c:pt idx="20111">
                  <c:v>30.8</c:v>
                </c:pt>
                <c:pt idx="20112">
                  <c:v>24.8</c:v>
                </c:pt>
                <c:pt idx="20113">
                  <c:v>18.8</c:v>
                </c:pt>
                <c:pt idx="20114">
                  <c:v>14</c:v>
                </c:pt>
                <c:pt idx="20115">
                  <c:v>7.7</c:v>
                </c:pt>
                <c:pt idx="20116">
                  <c:v>2.5</c:v>
                </c:pt>
                <c:pt idx="20117">
                  <c:v>0</c:v>
                </c:pt>
                <c:pt idx="20118">
                  <c:v>0</c:v>
                </c:pt>
                <c:pt idx="20119">
                  <c:v>0</c:v>
                </c:pt>
                <c:pt idx="20120">
                  <c:v>0</c:v>
                </c:pt>
                <c:pt idx="20121">
                  <c:v>0</c:v>
                </c:pt>
                <c:pt idx="20122">
                  <c:v>0</c:v>
                </c:pt>
                <c:pt idx="20123">
                  <c:v>0</c:v>
                </c:pt>
                <c:pt idx="20124">
                  <c:v>0</c:v>
                </c:pt>
                <c:pt idx="20125">
                  <c:v>0</c:v>
                </c:pt>
                <c:pt idx="20126">
                  <c:v>0</c:v>
                </c:pt>
                <c:pt idx="20127">
                  <c:v>0</c:v>
                </c:pt>
                <c:pt idx="20128">
                  <c:v>0</c:v>
                </c:pt>
                <c:pt idx="20129">
                  <c:v>0</c:v>
                </c:pt>
                <c:pt idx="20130">
                  <c:v>0</c:v>
                </c:pt>
                <c:pt idx="20131">
                  <c:v>0</c:v>
                </c:pt>
                <c:pt idx="20132">
                  <c:v>0</c:v>
                </c:pt>
                <c:pt idx="20133">
                  <c:v>0</c:v>
                </c:pt>
                <c:pt idx="20134">
                  <c:v>0</c:v>
                </c:pt>
                <c:pt idx="20135">
                  <c:v>0</c:v>
                </c:pt>
                <c:pt idx="20136">
                  <c:v>0</c:v>
                </c:pt>
                <c:pt idx="20137">
                  <c:v>0</c:v>
                </c:pt>
                <c:pt idx="20138">
                  <c:v>0</c:v>
                </c:pt>
                <c:pt idx="20139">
                  <c:v>0</c:v>
                </c:pt>
                <c:pt idx="20140">
                  <c:v>0</c:v>
                </c:pt>
                <c:pt idx="20141">
                  <c:v>0</c:v>
                </c:pt>
                <c:pt idx="20142">
                  <c:v>0</c:v>
                </c:pt>
                <c:pt idx="20143">
                  <c:v>0</c:v>
                </c:pt>
                <c:pt idx="20144">
                  <c:v>0</c:v>
                </c:pt>
                <c:pt idx="20145">
                  <c:v>0</c:v>
                </c:pt>
                <c:pt idx="20146">
                  <c:v>0</c:v>
                </c:pt>
                <c:pt idx="20147">
                  <c:v>0</c:v>
                </c:pt>
                <c:pt idx="20148">
                  <c:v>0</c:v>
                </c:pt>
                <c:pt idx="20149">
                  <c:v>0</c:v>
                </c:pt>
                <c:pt idx="20150">
                  <c:v>0</c:v>
                </c:pt>
                <c:pt idx="20151">
                  <c:v>0</c:v>
                </c:pt>
                <c:pt idx="20152">
                  <c:v>0</c:v>
                </c:pt>
                <c:pt idx="20153">
                  <c:v>0</c:v>
                </c:pt>
                <c:pt idx="20154">
                  <c:v>0</c:v>
                </c:pt>
                <c:pt idx="20155">
                  <c:v>0</c:v>
                </c:pt>
                <c:pt idx="20156">
                  <c:v>0</c:v>
                </c:pt>
                <c:pt idx="20157">
                  <c:v>0</c:v>
                </c:pt>
                <c:pt idx="20158">
                  <c:v>0</c:v>
                </c:pt>
                <c:pt idx="20159">
                  <c:v>0</c:v>
                </c:pt>
                <c:pt idx="20160">
                  <c:v>0</c:v>
                </c:pt>
                <c:pt idx="20161">
                  <c:v>0</c:v>
                </c:pt>
                <c:pt idx="20162">
                  <c:v>0</c:v>
                </c:pt>
                <c:pt idx="20163">
                  <c:v>0</c:v>
                </c:pt>
                <c:pt idx="20164">
                  <c:v>0</c:v>
                </c:pt>
                <c:pt idx="20165">
                  <c:v>0</c:v>
                </c:pt>
                <c:pt idx="20166">
                  <c:v>0</c:v>
                </c:pt>
                <c:pt idx="20167">
                  <c:v>0</c:v>
                </c:pt>
                <c:pt idx="20168">
                  <c:v>0</c:v>
                </c:pt>
                <c:pt idx="20169">
                  <c:v>0</c:v>
                </c:pt>
                <c:pt idx="20170">
                  <c:v>0</c:v>
                </c:pt>
                <c:pt idx="20171">
                  <c:v>0</c:v>
                </c:pt>
                <c:pt idx="20172">
                  <c:v>0</c:v>
                </c:pt>
                <c:pt idx="20173">
                  <c:v>0</c:v>
                </c:pt>
                <c:pt idx="20174">
                  <c:v>0</c:v>
                </c:pt>
                <c:pt idx="20175">
                  <c:v>0</c:v>
                </c:pt>
                <c:pt idx="20176">
                  <c:v>0</c:v>
                </c:pt>
                <c:pt idx="20177">
                  <c:v>0</c:v>
                </c:pt>
                <c:pt idx="20178">
                  <c:v>0</c:v>
                </c:pt>
                <c:pt idx="20179">
                  <c:v>0</c:v>
                </c:pt>
                <c:pt idx="20180">
                  <c:v>0.5</c:v>
                </c:pt>
                <c:pt idx="20181">
                  <c:v>2.6</c:v>
                </c:pt>
                <c:pt idx="20182">
                  <c:v>7.3</c:v>
                </c:pt>
                <c:pt idx="20183">
                  <c:v>9.8000000000000007</c:v>
                </c:pt>
                <c:pt idx="20184">
                  <c:v>13.6</c:v>
                </c:pt>
                <c:pt idx="20185">
                  <c:v>17.100000000000001</c:v>
                </c:pt>
                <c:pt idx="20186">
                  <c:v>20.100000000000001</c:v>
                </c:pt>
                <c:pt idx="20187">
                  <c:v>22.2</c:v>
                </c:pt>
                <c:pt idx="20188">
                  <c:v>24</c:v>
                </c:pt>
                <c:pt idx="20189">
                  <c:v>25.9</c:v>
                </c:pt>
                <c:pt idx="20190">
                  <c:v>27.6</c:v>
                </c:pt>
                <c:pt idx="20191">
                  <c:v>29.3</c:v>
                </c:pt>
                <c:pt idx="20192">
                  <c:v>30.2</c:v>
                </c:pt>
                <c:pt idx="20193">
                  <c:v>32</c:v>
                </c:pt>
                <c:pt idx="20194">
                  <c:v>32</c:v>
                </c:pt>
                <c:pt idx="20195">
                  <c:v>33.799999999999997</c:v>
                </c:pt>
                <c:pt idx="20196">
                  <c:v>34</c:v>
                </c:pt>
                <c:pt idx="20197">
                  <c:v>34.700000000000003</c:v>
                </c:pt>
                <c:pt idx="20198">
                  <c:v>35</c:v>
                </c:pt>
                <c:pt idx="20199">
                  <c:v>35</c:v>
                </c:pt>
                <c:pt idx="20200">
                  <c:v>35</c:v>
                </c:pt>
                <c:pt idx="20201">
                  <c:v>35.299999999999997</c:v>
                </c:pt>
                <c:pt idx="20202">
                  <c:v>36.299999999999997</c:v>
                </c:pt>
                <c:pt idx="20203">
                  <c:v>37.1</c:v>
                </c:pt>
                <c:pt idx="20204">
                  <c:v>38.1</c:v>
                </c:pt>
                <c:pt idx="20205">
                  <c:v>38.9</c:v>
                </c:pt>
                <c:pt idx="20206">
                  <c:v>39.9</c:v>
                </c:pt>
                <c:pt idx="20207">
                  <c:v>40</c:v>
                </c:pt>
                <c:pt idx="20208">
                  <c:v>40.700000000000003</c:v>
                </c:pt>
                <c:pt idx="20209">
                  <c:v>41.6</c:v>
                </c:pt>
                <c:pt idx="20210">
                  <c:v>42</c:v>
                </c:pt>
                <c:pt idx="20211">
                  <c:v>42.4</c:v>
                </c:pt>
                <c:pt idx="20212">
                  <c:v>42.7</c:v>
                </c:pt>
                <c:pt idx="20213">
                  <c:v>41</c:v>
                </c:pt>
                <c:pt idx="20214">
                  <c:v>37.9</c:v>
                </c:pt>
                <c:pt idx="20215">
                  <c:v>37</c:v>
                </c:pt>
                <c:pt idx="20216">
                  <c:v>37</c:v>
                </c:pt>
                <c:pt idx="20217">
                  <c:v>37</c:v>
                </c:pt>
                <c:pt idx="20218">
                  <c:v>37</c:v>
                </c:pt>
                <c:pt idx="20219">
                  <c:v>37</c:v>
                </c:pt>
                <c:pt idx="20220">
                  <c:v>37</c:v>
                </c:pt>
                <c:pt idx="20221">
                  <c:v>37</c:v>
                </c:pt>
                <c:pt idx="20222">
                  <c:v>37</c:v>
                </c:pt>
                <c:pt idx="20223">
                  <c:v>37.299999999999997</c:v>
                </c:pt>
                <c:pt idx="20224">
                  <c:v>38</c:v>
                </c:pt>
                <c:pt idx="20225">
                  <c:v>38.1</c:v>
                </c:pt>
                <c:pt idx="20226">
                  <c:v>39</c:v>
                </c:pt>
                <c:pt idx="20227">
                  <c:v>39.1</c:v>
                </c:pt>
                <c:pt idx="20228">
                  <c:v>40</c:v>
                </c:pt>
                <c:pt idx="20229">
                  <c:v>40</c:v>
                </c:pt>
                <c:pt idx="20230">
                  <c:v>41</c:v>
                </c:pt>
                <c:pt idx="20231">
                  <c:v>41</c:v>
                </c:pt>
                <c:pt idx="20232">
                  <c:v>41</c:v>
                </c:pt>
                <c:pt idx="20233">
                  <c:v>41</c:v>
                </c:pt>
                <c:pt idx="20234">
                  <c:v>41.8</c:v>
                </c:pt>
                <c:pt idx="20235">
                  <c:v>42</c:v>
                </c:pt>
                <c:pt idx="20236">
                  <c:v>42</c:v>
                </c:pt>
                <c:pt idx="20237">
                  <c:v>42</c:v>
                </c:pt>
                <c:pt idx="20238">
                  <c:v>42</c:v>
                </c:pt>
                <c:pt idx="20239">
                  <c:v>42.4</c:v>
                </c:pt>
                <c:pt idx="20240">
                  <c:v>43</c:v>
                </c:pt>
                <c:pt idx="20241">
                  <c:v>43</c:v>
                </c:pt>
                <c:pt idx="20242">
                  <c:v>43</c:v>
                </c:pt>
                <c:pt idx="20243">
                  <c:v>43</c:v>
                </c:pt>
                <c:pt idx="20244">
                  <c:v>43</c:v>
                </c:pt>
                <c:pt idx="20245">
                  <c:v>43</c:v>
                </c:pt>
                <c:pt idx="20246">
                  <c:v>43</c:v>
                </c:pt>
                <c:pt idx="20247">
                  <c:v>43</c:v>
                </c:pt>
                <c:pt idx="20248">
                  <c:v>43</c:v>
                </c:pt>
                <c:pt idx="20249">
                  <c:v>43</c:v>
                </c:pt>
                <c:pt idx="20250">
                  <c:v>43</c:v>
                </c:pt>
                <c:pt idx="20251">
                  <c:v>43</c:v>
                </c:pt>
                <c:pt idx="20252">
                  <c:v>43</c:v>
                </c:pt>
                <c:pt idx="20253">
                  <c:v>43</c:v>
                </c:pt>
                <c:pt idx="20254">
                  <c:v>43</c:v>
                </c:pt>
                <c:pt idx="20255">
                  <c:v>43</c:v>
                </c:pt>
                <c:pt idx="20256">
                  <c:v>42.2</c:v>
                </c:pt>
                <c:pt idx="20257">
                  <c:v>41.2</c:v>
                </c:pt>
                <c:pt idx="20258">
                  <c:v>39.6</c:v>
                </c:pt>
                <c:pt idx="20259">
                  <c:v>37.799999999999997</c:v>
                </c:pt>
                <c:pt idx="20260">
                  <c:v>36.5</c:v>
                </c:pt>
                <c:pt idx="20261">
                  <c:v>36</c:v>
                </c:pt>
                <c:pt idx="20262">
                  <c:v>35.700000000000003</c:v>
                </c:pt>
                <c:pt idx="20263">
                  <c:v>35.200000000000003</c:v>
                </c:pt>
                <c:pt idx="20264">
                  <c:v>36.200000000000003</c:v>
                </c:pt>
                <c:pt idx="20265">
                  <c:v>37</c:v>
                </c:pt>
                <c:pt idx="20266">
                  <c:v>37</c:v>
                </c:pt>
                <c:pt idx="20267">
                  <c:v>37</c:v>
                </c:pt>
                <c:pt idx="20268">
                  <c:v>36.200000000000003</c:v>
                </c:pt>
                <c:pt idx="20269">
                  <c:v>35.299999999999997</c:v>
                </c:pt>
                <c:pt idx="20270">
                  <c:v>35</c:v>
                </c:pt>
                <c:pt idx="20271">
                  <c:v>34.5</c:v>
                </c:pt>
                <c:pt idx="20272">
                  <c:v>33.6</c:v>
                </c:pt>
                <c:pt idx="20273">
                  <c:v>33</c:v>
                </c:pt>
                <c:pt idx="20274">
                  <c:v>32.6</c:v>
                </c:pt>
                <c:pt idx="20275">
                  <c:v>30.1</c:v>
                </c:pt>
                <c:pt idx="20276">
                  <c:v>25.9</c:v>
                </c:pt>
                <c:pt idx="20277">
                  <c:v>19.899999999999999</c:v>
                </c:pt>
                <c:pt idx="20278">
                  <c:v>14.9</c:v>
                </c:pt>
                <c:pt idx="20279">
                  <c:v>9.9</c:v>
                </c:pt>
                <c:pt idx="20280">
                  <c:v>4.9000000000000004</c:v>
                </c:pt>
                <c:pt idx="20281">
                  <c:v>1.2</c:v>
                </c:pt>
                <c:pt idx="20282">
                  <c:v>0</c:v>
                </c:pt>
                <c:pt idx="20283">
                  <c:v>0</c:v>
                </c:pt>
                <c:pt idx="20284">
                  <c:v>0</c:v>
                </c:pt>
                <c:pt idx="20285">
                  <c:v>0</c:v>
                </c:pt>
                <c:pt idx="20286">
                  <c:v>0</c:v>
                </c:pt>
                <c:pt idx="20287">
                  <c:v>0</c:v>
                </c:pt>
                <c:pt idx="20288">
                  <c:v>0</c:v>
                </c:pt>
                <c:pt idx="20289">
                  <c:v>0</c:v>
                </c:pt>
                <c:pt idx="20290">
                  <c:v>0</c:v>
                </c:pt>
                <c:pt idx="20291">
                  <c:v>0</c:v>
                </c:pt>
                <c:pt idx="20292">
                  <c:v>0</c:v>
                </c:pt>
                <c:pt idx="20293">
                  <c:v>0</c:v>
                </c:pt>
                <c:pt idx="20294">
                  <c:v>0</c:v>
                </c:pt>
                <c:pt idx="20295">
                  <c:v>0</c:v>
                </c:pt>
                <c:pt idx="20296">
                  <c:v>0</c:v>
                </c:pt>
                <c:pt idx="20297">
                  <c:v>0</c:v>
                </c:pt>
                <c:pt idx="20298">
                  <c:v>0</c:v>
                </c:pt>
                <c:pt idx="20299">
                  <c:v>0</c:v>
                </c:pt>
                <c:pt idx="20300">
                  <c:v>0</c:v>
                </c:pt>
                <c:pt idx="20301">
                  <c:v>0</c:v>
                </c:pt>
                <c:pt idx="20302">
                  <c:v>0</c:v>
                </c:pt>
                <c:pt idx="20303">
                  <c:v>0</c:v>
                </c:pt>
                <c:pt idx="20304">
                  <c:v>0</c:v>
                </c:pt>
                <c:pt idx="20305">
                  <c:v>0</c:v>
                </c:pt>
                <c:pt idx="20306">
                  <c:v>0</c:v>
                </c:pt>
                <c:pt idx="20307">
                  <c:v>0</c:v>
                </c:pt>
                <c:pt idx="20308">
                  <c:v>0</c:v>
                </c:pt>
                <c:pt idx="20309">
                  <c:v>0</c:v>
                </c:pt>
                <c:pt idx="20310">
                  <c:v>0</c:v>
                </c:pt>
                <c:pt idx="20311">
                  <c:v>0</c:v>
                </c:pt>
                <c:pt idx="20312">
                  <c:v>0</c:v>
                </c:pt>
                <c:pt idx="20313">
                  <c:v>0</c:v>
                </c:pt>
                <c:pt idx="20314">
                  <c:v>0</c:v>
                </c:pt>
                <c:pt idx="20315">
                  <c:v>0</c:v>
                </c:pt>
                <c:pt idx="20316">
                  <c:v>0</c:v>
                </c:pt>
                <c:pt idx="20317">
                  <c:v>0</c:v>
                </c:pt>
                <c:pt idx="20318">
                  <c:v>0</c:v>
                </c:pt>
                <c:pt idx="20319">
                  <c:v>0</c:v>
                </c:pt>
                <c:pt idx="20320">
                  <c:v>0</c:v>
                </c:pt>
                <c:pt idx="20321">
                  <c:v>0</c:v>
                </c:pt>
                <c:pt idx="20322">
                  <c:v>0</c:v>
                </c:pt>
                <c:pt idx="20323">
                  <c:v>0</c:v>
                </c:pt>
                <c:pt idx="20324">
                  <c:v>0</c:v>
                </c:pt>
                <c:pt idx="20325">
                  <c:v>0</c:v>
                </c:pt>
                <c:pt idx="20326">
                  <c:v>0</c:v>
                </c:pt>
                <c:pt idx="20327">
                  <c:v>0</c:v>
                </c:pt>
                <c:pt idx="20328">
                  <c:v>0</c:v>
                </c:pt>
                <c:pt idx="20329">
                  <c:v>0</c:v>
                </c:pt>
                <c:pt idx="20330">
                  <c:v>0</c:v>
                </c:pt>
                <c:pt idx="20331">
                  <c:v>0</c:v>
                </c:pt>
                <c:pt idx="20332">
                  <c:v>0</c:v>
                </c:pt>
                <c:pt idx="20333">
                  <c:v>0</c:v>
                </c:pt>
                <c:pt idx="20334">
                  <c:v>0</c:v>
                </c:pt>
                <c:pt idx="20335">
                  <c:v>0</c:v>
                </c:pt>
                <c:pt idx="20336">
                  <c:v>0</c:v>
                </c:pt>
                <c:pt idx="20337">
                  <c:v>0</c:v>
                </c:pt>
                <c:pt idx="20338">
                  <c:v>0</c:v>
                </c:pt>
                <c:pt idx="20339">
                  <c:v>0</c:v>
                </c:pt>
                <c:pt idx="20340">
                  <c:v>0</c:v>
                </c:pt>
                <c:pt idx="20341">
                  <c:v>0</c:v>
                </c:pt>
                <c:pt idx="20342">
                  <c:v>0</c:v>
                </c:pt>
                <c:pt idx="20343">
                  <c:v>0</c:v>
                </c:pt>
                <c:pt idx="20344">
                  <c:v>0</c:v>
                </c:pt>
                <c:pt idx="20345">
                  <c:v>0</c:v>
                </c:pt>
                <c:pt idx="20346">
                  <c:v>0</c:v>
                </c:pt>
                <c:pt idx="20347">
                  <c:v>0</c:v>
                </c:pt>
                <c:pt idx="20348">
                  <c:v>0</c:v>
                </c:pt>
                <c:pt idx="20349">
                  <c:v>0</c:v>
                </c:pt>
                <c:pt idx="20350">
                  <c:v>0</c:v>
                </c:pt>
                <c:pt idx="20351">
                  <c:v>0</c:v>
                </c:pt>
                <c:pt idx="20352">
                  <c:v>0</c:v>
                </c:pt>
                <c:pt idx="20353">
                  <c:v>0</c:v>
                </c:pt>
                <c:pt idx="20354">
                  <c:v>0</c:v>
                </c:pt>
                <c:pt idx="20355">
                  <c:v>0</c:v>
                </c:pt>
                <c:pt idx="20356">
                  <c:v>0</c:v>
                </c:pt>
                <c:pt idx="20357">
                  <c:v>0</c:v>
                </c:pt>
                <c:pt idx="20358">
                  <c:v>0</c:v>
                </c:pt>
                <c:pt idx="20359">
                  <c:v>0</c:v>
                </c:pt>
                <c:pt idx="20360">
                  <c:v>0</c:v>
                </c:pt>
                <c:pt idx="20361">
                  <c:v>0</c:v>
                </c:pt>
                <c:pt idx="20362">
                  <c:v>0</c:v>
                </c:pt>
                <c:pt idx="20363">
                  <c:v>0</c:v>
                </c:pt>
                <c:pt idx="20364">
                  <c:v>1.4</c:v>
                </c:pt>
                <c:pt idx="20365">
                  <c:v>4.4000000000000004</c:v>
                </c:pt>
                <c:pt idx="20366">
                  <c:v>8.1</c:v>
                </c:pt>
                <c:pt idx="20367">
                  <c:v>10.9</c:v>
                </c:pt>
                <c:pt idx="20368">
                  <c:v>12.6</c:v>
                </c:pt>
                <c:pt idx="20369">
                  <c:v>13.7</c:v>
                </c:pt>
                <c:pt idx="20370">
                  <c:v>13.1</c:v>
                </c:pt>
                <c:pt idx="20371">
                  <c:v>14.2</c:v>
                </c:pt>
                <c:pt idx="20372">
                  <c:v>15.9</c:v>
                </c:pt>
                <c:pt idx="20373">
                  <c:v>18.7</c:v>
                </c:pt>
                <c:pt idx="20374">
                  <c:v>21.3</c:v>
                </c:pt>
                <c:pt idx="20375">
                  <c:v>23.4</c:v>
                </c:pt>
                <c:pt idx="20376">
                  <c:v>25.8</c:v>
                </c:pt>
                <c:pt idx="20377">
                  <c:v>28</c:v>
                </c:pt>
                <c:pt idx="20378">
                  <c:v>29.5</c:v>
                </c:pt>
                <c:pt idx="20379">
                  <c:v>30.9</c:v>
                </c:pt>
                <c:pt idx="20380">
                  <c:v>32.4</c:v>
                </c:pt>
                <c:pt idx="20381">
                  <c:v>33.4</c:v>
                </c:pt>
                <c:pt idx="20382">
                  <c:v>34.4</c:v>
                </c:pt>
                <c:pt idx="20383">
                  <c:v>35.6</c:v>
                </c:pt>
                <c:pt idx="20384">
                  <c:v>37</c:v>
                </c:pt>
                <c:pt idx="20385">
                  <c:v>37.299999999999997</c:v>
                </c:pt>
                <c:pt idx="20386">
                  <c:v>38</c:v>
                </c:pt>
                <c:pt idx="20387">
                  <c:v>38.200000000000003</c:v>
                </c:pt>
                <c:pt idx="20388">
                  <c:v>39</c:v>
                </c:pt>
                <c:pt idx="20389">
                  <c:v>39.1</c:v>
                </c:pt>
                <c:pt idx="20390">
                  <c:v>39.9</c:v>
                </c:pt>
                <c:pt idx="20391">
                  <c:v>39.1</c:v>
                </c:pt>
                <c:pt idx="20392">
                  <c:v>38.1</c:v>
                </c:pt>
                <c:pt idx="20393">
                  <c:v>38</c:v>
                </c:pt>
                <c:pt idx="20394">
                  <c:v>37.299999999999997</c:v>
                </c:pt>
                <c:pt idx="20395">
                  <c:v>35.200000000000003</c:v>
                </c:pt>
                <c:pt idx="20396">
                  <c:v>31.9</c:v>
                </c:pt>
                <c:pt idx="20397">
                  <c:v>28.3</c:v>
                </c:pt>
                <c:pt idx="20398">
                  <c:v>23.5</c:v>
                </c:pt>
                <c:pt idx="20399">
                  <c:v>16.2</c:v>
                </c:pt>
                <c:pt idx="20400">
                  <c:v>10.3</c:v>
                </c:pt>
                <c:pt idx="20401">
                  <c:v>4.5999999999999996</c:v>
                </c:pt>
                <c:pt idx="20402">
                  <c:v>1.3</c:v>
                </c:pt>
                <c:pt idx="20403">
                  <c:v>0.1</c:v>
                </c:pt>
                <c:pt idx="20404">
                  <c:v>0</c:v>
                </c:pt>
                <c:pt idx="20405">
                  <c:v>0</c:v>
                </c:pt>
                <c:pt idx="20406">
                  <c:v>0.6</c:v>
                </c:pt>
                <c:pt idx="20407">
                  <c:v>3.1</c:v>
                </c:pt>
                <c:pt idx="20408">
                  <c:v>7.1</c:v>
                </c:pt>
                <c:pt idx="20409">
                  <c:v>11.3</c:v>
                </c:pt>
                <c:pt idx="20410">
                  <c:v>14.8</c:v>
                </c:pt>
                <c:pt idx="20411">
                  <c:v>17.399999999999999</c:v>
                </c:pt>
                <c:pt idx="20412">
                  <c:v>20.3</c:v>
                </c:pt>
                <c:pt idx="20413">
                  <c:v>22.8</c:v>
                </c:pt>
                <c:pt idx="20414">
                  <c:v>24.8</c:v>
                </c:pt>
                <c:pt idx="20415">
                  <c:v>26.5</c:v>
                </c:pt>
                <c:pt idx="20416">
                  <c:v>28.4</c:v>
                </c:pt>
                <c:pt idx="20417">
                  <c:v>29</c:v>
                </c:pt>
                <c:pt idx="20418">
                  <c:v>29</c:v>
                </c:pt>
                <c:pt idx="20419">
                  <c:v>28.6</c:v>
                </c:pt>
                <c:pt idx="20420">
                  <c:v>27</c:v>
                </c:pt>
                <c:pt idx="20421">
                  <c:v>23.4</c:v>
                </c:pt>
                <c:pt idx="20422">
                  <c:v>18.7</c:v>
                </c:pt>
                <c:pt idx="20423">
                  <c:v>16</c:v>
                </c:pt>
                <c:pt idx="20424">
                  <c:v>16</c:v>
                </c:pt>
                <c:pt idx="20425">
                  <c:v>16.899999999999999</c:v>
                </c:pt>
                <c:pt idx="20426">
                  <c:v>17.8</c:v>
                </c:pt>
                <c:pt idx="20427">
                  <c:v>18.7</c:v>
                </c:pt>
                <c:pt idx="20428">
                  <c:v>19.600000000000001</c:v>
                </c:pt>
                <c:pt idx="20429">
                  <c:v>20.5</c:v>
                </c:pt>
                <c:pt idx="20430">
                  <c:v>21</c:v>
                </c:pt>
                <c:pt idx="20431">
                  <c:v>21.6</c:v>
                </c:pt>
                <c:pt idx="20432">
                  <c:v>23</c:v>
                </c:pt>
                <c:pt idx="20433">
                  <c:v>23.1</c:v>
                </c:pt>
                <c:pt idx="20434">
                  <c:v>24.1</c:v>
                </c:pt>
                <c:pt idx="20435">
                  <c:v>24.9</c:v>
                </c:pt>
                <c:pt idx="20436">
                  <c:v>25.9</c:v>
                </c:pt>
                <c:pt idx="20437">
                  <c:v>26</c:v>
                </c:pt>
                <c:pt idx="20438">
                  <c:v>26</c:v>
                </c:pt>
                <c:pt idx="20439">
                  <c:v>26.6</c:v>
                </c:pt>
                <c:pt idx="20440">
                  <c:v>27</c:v>
                </c:pt>
                <c:pt idx="20441">
                  <c:v>27</c:v>
                </c:pt>
                <c:pt idx="20442">
                  <c:v>27</c:v>
                </c:pt>
                <c:pt idx="20443">
                  <c:v>27</c:v>
                </c:pt>
                <c:pt idx="20444">
                  <c:v>27</c:v>
                </c:pt>
                <c:pt idx="20445">
                  <c:v>26.9</c:v>
                </c:pt>
                <c:pt idx="20446">
                  <c:v>26.1</c:v>
                </c:pt>
                <c:pt idx="20447">
                  <c:v>26</c:v>
                </c:pt>
                <c:pt idx="20448">
                  <c:v>23.7</c:v>
                </c:pt>
                <c:pt idx="20449">
                  <c:v>20.100000000000001</c:v>
                </c:pt>
                <c:pt idx="20450">
                  <c:v>16.600000000000001</c:v>
                </c:pt>
                <c:pt idx="20451">
                  <c:v>14</c:v>
                </c:pt>
                <c:pt idx="20452">
                  <c:v>12.5</c:v>
                </c:pt>
                <c:pt idx="20453">
                  <c:v>11.5</c:v>
                </c:pt>
                <c:pt idx="20454">
                  <c:v>11.8</c:v>
                </c:pt>
                <c:pt idx="20455">
                  <c:v>13.8</c:v>
                </c:pt>
                <c:pt idx="20456">
                  <c:v>15.7</c:v>
                </c:pt>
                <c:pt idx="20457">
                  <c:v>17.600000000000001</c:v>
                </c:pt>
                <c:pt idx="20458">
                  <c:v>19.600000000000001</c:v>
                </c:pt>
                <c:pt idx="20459">
                  <c:v>21.3</c:v>
                </c:pt>
                <c:pt idx="20460">
                  <c:v>22.2</c:v>
                </c:pt>
                <c:pt idx="20461">
                  <c:v>23</c:v>
                </c:pt>
                <c:pt idx="20462">
                  <c:v>23</c:v>
                </c:pt>
                <c:pt idx="20463">
                  <c:v>23</c:v>
                </c:pt>
                <c:pt idx="20464">
                  <c:v>23.1</c:v>
                </c:pt>
                <c:pt idx="20465">
                  <c:v>23.9</c:v>
                </c:pt>
                <c:pt idx="20466">
                  <c:v>24</c:v>
                </c:pt>
                <c:pt idx="20467">
                  <c:v>24</c:v>
                </c:pt>
                <c:pt idx="20468">
                  <c:v>24.7</c:v>
                </c:pt>
                <c:pt idx="20469">
                  <c:v>25</c:v>
                </c:pt>
                <c:pt idx="20470">
                  <c:v>25</c:v>
                </c:pt>
                <c:pt idx="20471">
                  <c:v>25</c:v>
                </c:pt>
                <c:pt idx="20472">
                  <c:v>25</c:v>
                </c:pt>
                <c:pt idx="20473">
                  <c:v>25.3</c:v>
                </c:pt>
                <c:pt idx="20474">
                  <c:v>26</c:v>
                </c:pt>
                <c:pt idx="20475">
                  <c:v>26</c:v>
                </c:pt>
                <c:pt idx="20476">
                  <c:v>26</c:v>
                </c:pt>
                <c:pt idx="20477">
                  <c:v>26</c:v>
                </c:pt>
                <c:pt idx="20478">
                  <c:v>26</c:v>
                </c:pt>
                <c:pt idx="20479">
                  <c:v>26</c:v>
                </c:pt>
                <c:pt idx="20480">
                  <c:v>25.4</c:v>
                </c:pt>
                <c:pt idx="20481">
                  <c:v>25</c:v>
                </c:pt>
                <c:pt idx="20482">
                  <c:v>23.7</c:v>
                </c:pt>
                <c:pt idx="20483">
                  <c:v>20.399999999999999</c:v>
                </c:pt>
                <c:pt idx="20484">
                  <c:v>15.2</c:v>
                </c:pt>
                <c:pt idx="20485">
                  <c:v>9.1999999999999993</c:v>
                </c:pt>
                <c:pt idx="20486">
                  <c:v>2.9</c:v>
                </c:pt>
                <c:pt idx="20487">
                  <c:v>2.1</c:v>
                </c:pt>
                <c:pt idx="20488">
                  <c:v>0.2</c:v>
                </c:pt>
                <c:pt idx="20489">
                  <c:v>0</c:v>
                </c:pt>
                <c:pt idx="20490">
                  <c:v>1.4</c:v>
                </c:pt>
                <c:pt idx="20491">
                  <c:v>3.2</c:v>
                </c:pt>
                <c:pt idx="20492">
                  <c:v>5</c:v>
                </c:pt>
                <c:pt idx="20493">
                  <c:v>6.9</c:v>
                </c:pt>
                <c:pt idx="20494">
                  <c:v>8.6</c:v>
                </c:pt>
                <c:pt idx="20495">
                  <c:v>10.8</c:v>
                </c:pt>
                <c:pt idx="20496">
                  <c:v>13.5</c:v>
                </c:pt>
                <c:pt idx="20497">
                  <c:v>17.399999999999999</c:v>
                </c:pt>
                <c:pt idx="20498">
                  <c:v>20.7</c:v>
                </c:pt>
                <c:pt idx="20499">
                  <c:v>22.8</c:v>
                </c:pt>
                <c:pt idx="20500">
                  <c:v>24.5</c:v>
                </c:pt>
                <c:pt idx="20501">
                  <c:v>26.4</c:v>
                </c:pt>
                <c:pt idx="20502">
                  <c:v>27.6</c:v>
                </c:pt>
                <c:pt idx="20503">
                  <c:v>27.5</c:v>
                </c:pt>
                <c:pt idx="20504">
                  <c:v>25.3</c:v>
                </c:pt>
                <c:pt idx="20505">
                  <c:v>21.1</c:v>
                </c:pt>
                <c:pt idx="20506">
                  <c:v>16</c:v>
                </c:pt>
                <c:pt idx="20507">
                  <c:v>12.5</c:v>
                </c:pt>
                <c:pt idx="20508">
                  <c:v>8.6999999999999993</c:v>
                </c:pt>
                <c:pt idx="20509">
                  <c:v>6.2</c:v>
                </c:pt>
                <c:pt idx="20510">
                  <c:v>6.9</c:v>
                </c:pt>
                <c:pt idx="20511">
                  <c:v>7.8</c:v>
                </c:pt>
                <c:pt idx="20512">
                  <c:v>9.4</c:v>
                </c:pt>
                <c:pt idx="20513">
                  <c:v>11.8</c:v>
                </c:pt>
                <c:pt idx="20514">
                  <c:v>14.5</c:v>
                </c:pt>
                <c:pt idx="20515">
                  <c:v>16.399999999999999</c:v>
                </c:pt>
                <c:pt idx="20516">
                  <c:v>16.7</c:v>
                </c:pt>
                <c:pt idx="20517">
                  <c:v>15.7</c:v>
                </c:pt>
                <c:pt idx="20518">
                  <c:v>15</c:v>
                </c:pt>
                <c:pt idx="20519">
                  <c:v>15</c:v>
                </c:pt>
                <c:pt idx="20520">
                  <c:v>15</c:v>
                </c:pt>
                <c:pt idx="20521">
                  <c:v>15.9</c:v>
                </c:pt>
                <c:pt idx="20522">
                  <c:v>16</c:v>
                </c:pt>
                <c:pt idx="20523">
                  <c:v>16.7</c:v>
                </c:pt>
                <c:pt idx="20524">
                  <c:v>17.7</c:v>
                </c:pt>
                <c:pt idx="20525">
                  <c:v>18.600000000000001</c:v>
                </c:pt>
                <c:pt idx="20526">
                  <c:v>18.399999999999999</c:v>
                </c:pt>
                <c:pt idx="20527">
                  <c:v>16.8</c:v>
                </c:pt>
                <c:pt idx="20528">
                  <c:v>15.5</c:v>
                </c:pt>
                <c:pt idx="20529">
                  <c:v>13.5</c:v>
                </c:pt>
                <c:pt idx="20530">
                  <c:v>12</c:v>
                </c:pt>
                <c:pt idx="20531">
                  <c:v>12</c:v>
                </c:pt>
                <c:pt idx="20532">
                  <c:v>12.4</c:v>
                </c:pt>
                <c:pt idx="20533">
                  <c:v>12.6</c:v>
                </c:pt>
                <c:pt idx="20534">
                  <c:v>11.6</c:v>
                </c:pt>
                <c:pt idx="20535">
                  <c:v>9.1</c:v>
                </c:pt>
                <c:pt idx="20536">
                  <c:v>3.7</c:v>
                </c:pt>
                <c:pt idx="20537">
                  <c:v>0</c:v>
                </c:pt>
                <c:pt idx="20538">
                  <c:v>0</c:v>
                </c:pt>
                <c:pt idx="20539">
                  <c:v>0</c:v>
                </c:pt>
                <c:pt idx="20540">
                  <c:v>0</c:v>
                </c:pt>
                <c:pt idx="20541">
                  <c:v>0</c:v>
                </c:pt>
                <c:pt idx="20542">
                  <c:v>0</c:v>
                </c:pt>
                <c:pt idx="20543">
                  <c:v>0</c:v>
                </c:pt>
                <c:pt idx="20544">
                  <c:v>0</c:v>
                </c:pt>
                <c:pt idx="20545">
                  <c:v>0</c:v>
                </c:pt>
                <c:pt idx="20546">
                  <c:v>0</c:v>
                </c:pt>
                <c:pt idx="20547">
                  <c:v>0</c:v>
                </c:pt>
                <c:pt idx="20548">
                  <c:v>0</c:v>
                </c:pt>
                <c:pt idx="20549">
                  <c:v>0</c:v>
                </c:pt>
                <c:pt idx="20550">
                  <c:v>0</c:v>
                </c:pt>
                <c:pt idx="20551">
                  <c:v>0</c:v>
                </c:pt>
                <c:pt idx="20552">
                  <c:v>0</c:v>
                </c:pt>
                <c:pt idx="20553">
                  <c:v>0</c:v>
                </c:pt>
                <c:pt idx="20554">
                  <c:v>0</c:v>
                </c:pt>
                <c:pt idx="20555">
                  <c:v>0</c:v>
                </c:pt>
                <c:pt idx="20556">
                  <c:v>0</c:v>
                </c:pt>
                <c:pt idx="20557">
                  <c:v>0</c:v>
                </c:pt>
                <c:pt idx="20558">
                  <c:v>0</c:v>
                </c:pt>
                <c:pt idx="20559">
                  <c:v>0</c:v>
                </c:pt>
                <c:pt idx="20560">
                  <c:v>0</c:v>
                </c:pt>
                <c:pt idx="20561">
                  <c:v>0</c:v>
                </c:pt>
                <c:pt idx="20562">
                  <c:v>0</c:v>
                </c:pt>
                <c:pt idx="20563">
                  <c:v>0</c:v>
                </c:pt>
                <c:pt idx="20564">
                  <c:v>0</c:v>
                </c:pt>
                <c:pt idx="20565">
                  <c:v>0</c:v>
                </c:pt>
                <c:pt idx="20566">
                  <c:v>0</c:v>
                </c:pt>
                <c:pt idx="20567">
                  <c:v>0</c:v>
                </c:pt>
                <c:pt idx="20568">
                  <c:v>0</c:v>
                </c:pt>
                <c:pt idx="20569">
                  <c:v>0</c:v>
                </c:pt>
                <c:pt idx="20570">
                  <c:v>0.1</c:v>
                </c:pt>
                <c:pt idx="20571">
                  <c:v>1.3</c:v>
                </c:pt>
                <c:pt idx="20572">
                  <c:v>3.8</c:v>
                </c:pt>
                <c:pt idx="20573">
                  <c:v>6.7</c:v>
                </c:pt>
                <c:pt idx="20574">
                  <c:v>9.3000000000000007</c:v>
                </c:pt>
                <c:pt idx="20575">
                  <c:v>11.4</c:v>
                </c:pt>
                <c:pt idx="20576">
                  <c:v>13.8</c:v>
                </c:pt>
                <c:pt idx="20577">
                  <c:v>16</c:v>
                </c:pt>
                <c:pt idx="20578">
                  <c:v>17.399999999999999</c:v>
                </c:pt>
                <c:pt idx="20579">
                  <c:v>18.3</c:v>
                </c:pt>
                <c:pt idx="20580">
                  <c:v>19.3</c:v>
                </c:pt>
                <c:pt idx="20581">
                  <c:v>20.3</c:v>
                </c:pt>
                <c:pt idx="20582">
                  <c:v>21.2</c:v>
                </c:pt>
                <c:pt idx="20583">
                  <c:v>22</c:v>
                </c:pt>
                <c:pt idx="20584">
                  <c:v>22.2</c:v>
                </c:pt>
                <c:pt idx="20585">
                  <c:v>23.1</c:v>
                </c:pt>
                <c:pt idx="20586">
                  <c:v>24</c:v>
                </c:pt>
                <c:pt idx="20587">
                  <c:v>24</c:v>
                </c:pt>
                <c:pt idx="20588">
                  <c:v>24</c:v>
                </c:pt>
                <c:pt idx="20589">
                  <c:v>25</c:v>
                </c:pt>
                <c:pt idx="20590">
                  <c:v>25</c:v>
                </c:pt>
                <c:pt idx="20591">
                  <c:v>25.8</c:v>
                </c:pt>
                <c:pt idx="20592">
                  <c:v>25.3</c:v>
                </c:pt>
                <c:pt idx="20593">
                  <c:v>24.4</c:v>
                </c:pt>
                <c:pt idx="20594">
                  <c:v>21.9</c:v>
                </c:pt>
                <c:pt idx="20595">
                  <c:v>17.899999999999999</c:v>
                </c:pt>
                <c:pt idx="20596">
                  <c:v>13.3</c:v>
                </c:pt>
                <c:pt idx="20597">
                  <c:v>10</c:v>
                </c:pt>
                <c:pt idx="20598">
                  <c:v>10.5</c:v>
                </c:pt>
                <c:pt idx="20599">
                  <c:v>13</c:v>
                </c:pt>
                <c:pt idx="20600">
                  <c:v>15</c:v>
                </c:pt>
                <c:pt idx="20601">
                  <c:v>16.7</c:v>
                </c:pt>
                <c:pt idx="20602">
                  <c:v>18.600000000000001</c:v>
                </c:pt>
                <c:pt idx="20603">
                  <c:v>19</c:v>
                </c:pt>
                <c:pt idx="20604">
                  <c:v>19</c:v>
                </c:pt>
                <c:pt idx="20605">
                  <c:v>18</c:v>
                </c:pt>
                <c:pt idx="20606">
                  <c:v>17</c:v>
                </c:pt>
                <c:pt idx="20607">
                  <c:v>17</c:v>
                </c:pt>
                <c:pt idx="20608">
                  <c:v>17.399999999999999</c:v>
                </c:pt>
                <c:pt idx="20609">
                  <c:v>19.2</c:v>
                </c:pt>
                <c:pt idx="20610">
                  <c:v>20</c:v>
                </c:pt>
                <c:pt idx="20611">
                  <c:v>22</c:v>
                </c:pt>
                <c:pt idx="20612">
                  <c:v>22.8</c:v>
                </c:pt>
                <c:pt idx="20613">
                  <c:v>23.8</c:v>
                </c:pt>
                <c:pt idx="20614">
                  <c:v>24.8</c:v>
                </c:pt>
                <c:pt idx="20615">
                  <c:v>25</c:v>
                </c:pt>
                <c:pt idx="20616">
                  <c:v>25.7</c:v>
                </c:pt>
                <c:pt idx="20617">
                  <c:v>26.6</c:v>
                </c:pt>
                <c:pt idx="20618">
                  <c:v>27</c:v>
                </c:pt>
                <c:pt idx="20619">
                  <c:v>27.4</c:v>
                </c:pt>
                <c:pt idx="20620">
                  <c:v>28</c:v>
                </c:pt>
                <c:pt idx="20621">
                  <c:v>28</c:v>
                </c:pt>
                <c:pt idx="20622">
                  <c:v>28.1</c:v>
                </c:pt>
                <c:pt idx="20623">
                  <c:v>29</c:v>
                </c:pt>
                <c:pt idx="20624">
                  <c:v>29</c:v>
                </c:pt>
                <c:pt idx="20625">
                  <c:v>29</c:v>
                </c:pt>
                <c:pt idx="20626">
                  <c:v>28.2</c:v>
                </c:pt>
                <c:pt idx="20627">
                  <c:v>28</c:v>
                </c:pt>
                <c:pt idx="20628">
                  <c:v>26.8</c:v>
                </c:pt>
                <c:pt idx="20629">
                  <c:v>22.9</c:v>
                </c:pt>
                <c:pt idx="20630">
                  <c:v>17</c:v>
                </c:pt>
                <c:pt idx="20631">
                  <c:v>12.4</c:v>
                </c:pt>
                <c:pt idx="20632">
                  <c:v>11.3</c:v>
                </c:pt>
                <c:pt idx="20633">
                  <c:v>12</c:v>
                </c:pt>
                <c:pt idx="20634">
                  <c:v>12.3</c:v>
                </c:pt>
                <c:pt idx="20635">
                  <c:v>14.8</c:v>
                </c:pt>
                <c:pt idx="20636">
                  <c:v>17.7</c:v>
                </c:pt>
                <c:pt idx="20637">
                  <c:v>19.5</c:v>
                </c:pt>
                <c:pt idx="20638">
                  <c:v>21.4</c:v>
                </c:pt>
                <c:pt idx="20639">
                  <c:v>22.6</c:v>
                </c:pt>
                <c:pt idx="20640">
                  <c:v>23.5</c:v>
                </c:pt>
                <c:pt idx="20641">
                  <c:v>23.6</c:v>
                </c:pt>
                <c:pt idx="20642">
                  <c:v>22.4</c:v>
                </c:pt>
                <c:pt idx="20643">
                  <c:v>19.8</c:v>
                </c:pt>
                <c:pt idx="20644">
                  <c:v>15</c:v>
                </c:pt>
                <c:pt idx="20645">
                  <c:v>8.9</c:v>
                </c:pt>
                <c:pt idx="20646">
                  <c:v>3.9</c:v>
                </c:pt>
                <c:pt idx="20647">
                  <c:v>0</c:v>
                </c:pt>
                <c:pt idx="20648">
                  <c:v>0</c:v>
                </c:pt>
                <c:pt idx="20649">
                  <c:v>0</c:v>
                </c:pt>
                <c:pt idx="20650">
                  <c:v>0</c:v>
                </c:pt>
                <c:pt idx="20651">
                  <c:v>0</c:v>
                </c:pt>
                <c:pt idx="20652">
                  <c:v>0</c:v>
                </c:pt>
                <c:pt idx="20653">
                  <c:v>0</c:v>
                </c:pt>
                <c:pt idx="20654">
                  <c:v>1.9</c:v>
                </c:pt>
                <c:pt idx="20655">
                  <c:v>4.7</c:v>
                </c:pt>
                <c:pt idx="20656">
                  <c:v>8.1</c:v>
                </c:pt>
                <c:pt idx="20657">
                  <c:v>11.1</c:v>
                </c:pt>
                <c:pt idx="20658">
                  <c:v>13.8</c:v>
                </c:pt>
                <c:pt idx="20659">
                  <c:v>16.5</c:v>
                </c:pt>
                <c:pt idx="20660">
                  <c:v>19.3</c:v>
                </c:pt>
                <c:pt idx="20661">
                  <c:v>21.6</c:v>
                </c:pt>
                <c:pt idx="20662">
                  <c:v>23.5</c:v>
                </c:pt>
                <c:pt idx="20663">
                  <c:v>25.2</c:v>
                </c:pt>
                <c:pt idx="20664">
                  <c:v>27.2</c:v>
                </c:pt>
                <c:pt idx="20665">
                  <c:v>28.9</c:v>
                </c:pt>
                <c:pt idx="20666">
                  <c:v>30.8</c:v>
                </c:pt>
                <c:pt idx="20667">
                  <c:v>31.8</c:v>
                </c:pt>
                <c:pt idx="20668">
                  <c:v>33.4</c:v>
                </c:pt>
                <c:pt idx="20669">
                  <c:v>34.6</c:v>
                </c:pt>
                <c:pt idx="20670">
                  <c:v>35.5</c:v>
                </c:pt>
                <c:pt idx="20671">
                  <c:v>36.4</c:v>
                </c:pt>
                <c:pt idx="20672">
                  <c:v>37.6</c:v>
                </c:pt>
                <c:pt idx="20673">
                  <c:v>39</c:v>
                </c:pt>
                <c:pt idx="20674">
                  <c:v>39.1</c:v>
                </c:pt>
                <c:pt idx="20675">
                  <c:v>40.1</c:v>
                </c:pt>
                <c:pt idx="20676">
                  <c:v>40.9</c:v>
                </c:pt>
                <c:pt idx="20677">
                  <c:v>41</c:v>
                </c:pt>
                <c:pt idx="20678">
                  <c:v>41.8</c:v>
                </c:pt>
                <c:pt idx="20679">
                  <c:v>42.7</c:v>
                </c:pt>
                <c:pt idx="20680">
                  <c:v>43</c:v>
                </c:pt>
                <c:pt idx="20681">
                  <c:v>43.5</c:v>
                </c:pt>
                <c:pt idx="20682">
                  <c:v>44</c:v>
                </c:pt>
                <c:pt idx="20683">
                  <c:v>44</c:v>
                </c:pt>
                <c:pt idx="20684">
                  <c:v>44</c:v>
                </c:pt>
                <c:pt idx="20685">
                  <c:v>44</c:v>
                </c:pt>
                <c:pt idx="20686">
                  <c:v>43.9</c:v>
                </c:pt>
                <c:pt idx="20687">
                  <c:v>43.1</c:v>
                </c:pt>
                <c:pt idx="20688">
                  <c:v>43</c:v>
                </c:pt>
                <c:pt idx="20689">
                  <c:v>43</c:v>
                </c:pt>
                <c:pt idx="20690">
                  <c:v>43</c:v>
                </c:pt>
                <c:pt idx="20691">
                  <c:v>42.4</c:v>
                </c:pt>
                <c:pt idx="20692">
                  <c:v>42</c:v>
                </c:pt>
                <c:pt idx="20693">
                  <c:v>41.6</c:v>
                </c:pt>
                <c:pt idx="20694">
                  <c:v>40.700000000000003</c:v>
                </c:pt>
                <c:pt idx="20695">
                  <c:v>39.700000000000003</c:v>
                </c:pt>
                <c:pt idx="20696">
                  <c:v>38.9</c:v>
                </c:pt>
                <c:pt idx="20697">
                  <c:v>37.9</c:v>
                </c:pt>
                <c:pt idx="20698">
                  <c:v>37.1</c:v>
                </c:pt>
                <c:pt idx="20699">
                  <c:v>37</c:v>
                </c:pt>
                <c:pt idx="20700">
                  <c:v>35.5</c:v>
                </c:pt>
                <c:pt idx="20701">
                  <c:v>32.1</c:v>
                </c:pt>
                <c:pt idx="20702">
                  <c:v>27.4</c:v>
                </c:pt>
                <c:pt idx="20703">
                  <c:v>22.4</c:v>
                </c:pt>
                <c:pt idx="20704">
                  <c:v>20</c:v>
                </c:pt>
                <c:pt idx="20705">
                  <c:v>20.9</c:v>
                </c:pt>
                <c:pt idx="20706">
                  <c:v>22.4</c:v>
                </c:pt>
                <c:pt idx="20707">
                  <c:v>23.8</c:v>
                </c:pt>
                <c:pt idx="20708">
                  <c:v>25.7</c:v>
                </c:pt>
                <c:pt idx="20709">
                  <c:v>27.6</c:v>
                </c:pt>
                <c:pt idx="20710">
                  <c:v>29.6</c:v>
                </c:pt>
                <c:pt idx="20711">
                  <c:v>31.3</c:v>
                </c:pt>
                <c:pt idx="20712">
                  <c:v>32.4</c:v>
                </c:pt>
                <c:pt idx="20713">
                  <c:v>34.200000000000003</c:v>
                </c:pt>
                <c:pt idx="20714">
                  <c:v>35</c:v>
                </c:pt>
                <c:pt idx="20715">
                  <c:v>36</c:v>
                </c:pt>
                <c:pt idx="20716">
                  <c:v>36.9</c:v>
                </c:pt>
                <c:pt idx="20717">
                  <c:v>37.799999999999997</c:v>
                </c:pt>
                <c:pt idx="20718">
                  <c:v>38.700000000000003</c:v>
                </c:pt>
                <c:pt idx="20719">
                  <c:v>39</c:v>
                </c:pt>
                <c:pt idx="20720">
                  <c:v>39.5</c:v>
                </c:pt>
                <c:pt idx="20721">
                  <c:v>40</c:v>
                </c:pt>
                <c:pt idx="20722">
                  <c:v>40</c:v>
                </c:pt>
                <c:pt idx="20723">
                  <c:v>40.200000000000003</c:v>
                </c:pt>
                <c:pt idx="20724">
                  <c:v>41</c:v>
                </c:pt>
                <c:pt idx="20725">
                  <c:v>41</c:v>
                </c:pt>
                <c:pt idx="20726">
                  <c:v>42</c:v>
                </c:pt>
                <c:pt idx="20727">
                  <c:v>42</c:v>
                </c:pt>
                <c:pt idx="20728">
                  <c:v>42</c:v>
                </c:pt>
                <c:pt idx="20729">
                  <c:v>42.7</c:v>
                </c:pt>
                <c:pt idx="20730">
                  <c:v>43</c:v>
                </c:pt>
                <c:pt idx="20731">
                  <c:v>43</c:v>
                </c:pt>
                <c:pt idx="20732">
                  <c:v>43</c:v>
                </c:pt>
                <c:pt idx="20733">
                  <c:v>43.3</c:v>
                </c:pt>
                <c:pt idx="20734">
                  <c:v>44</c:v>
                </c:pt>
                <c:pt idx="20735">
                  <c:v>44</c:v>
                </c:pt>
                <c:pt idx="20736">
                  <c:v>44</c:v>
                </c:pt>
                <c:pt idx="20737">
                  <c:v>45</c:v>
                </c:pt>
                <c:pt idx="20738">
                  <c:v>45</c:v>
                </c:pt>
                <c:pt idx="20739">
                  <c:v>45.8</c:v>
                </c:pt>
                <c:pt idx="20740">
                  <c:v>46</c:v>
                </c:pt>
                <c:pt idx="20741">
                  <c:v>46</c:v>
                </c:pt>
                <c:pt idx="20742">
                  <c:v>46</c:v>
                </c:pt>
                <c:pt idx="20743">
                  <c:v>46</c:v>
                </c:pt>
                <c:pt idx="20744">
                  <c:v>45.7</c:v>
                </c:pt>
                <c:pt idx="20745">
                  <c:v>45</c:v>
                </c:pt>
                <c:pt idx="20746">
                  <c:v>45</c:v>
                </c:pt>
                <c:pt idx="20747">
                  <c:v>45</c:v>
                </c:pt>
                <c:pt idx="20748">
                  <c:v>45</c:v>
                </c:pt>
                <c:pt idx="20749">
                  <c:v>45.8</c:v>
                </c:pt>
                <c:pt idx="20750">
                  <c:v>46</c:v>
                </c:pt>
                <c:pt idx="20751">
                  <c:v>46</c:v>
                </c:pt>
                <c:pt idx="20752">
                  <c:v>46</c:v>
                </c:pt>
                <c:pt idx="20753">
                  <c:v>46</c:v>
                </c:pt>
                <c:pt idx="20754">
                  <c:v>46</c:v>
                </c:pt>
                <c:pt idx="20755">
                  <c:v>46</c:v>
                </c:pt>
                <c:pt idx="20756">
                  <c:v>46</c:v>
                </c:pt>
                <c:pt idx="20757">
                  <c:v>46</c:v>
                </c:pt>
                <c:pt idx="20758">
                  <c:v>46</c:v>
                </c:pt>
                <c:pt idx="20759">
                  <c:v>46</c:v>
                </c:pt>
                <c:pt idx="20760">
                  <c:v>46</c:v>
                </c:pt>
                <c:pt idx="20761">
                  <c:v>46.8</c:v>
                </c:pt>
                <c:pt idx="20762">
                  <c:v>47</c:v>
                </c:pt>
                <c:pt idx="20763">
                  <c:v>47</c:v>
                </c:pt>
                <c:pt idx="20764">
                  <c:v>47</c:v>
                </c:pt>
                <c:pt idx="20765">
                  <c:v>47</c:v>
                </c:pt>
                <c:pt idx="20766">
                  <c:v>47</c:v>
                </c:pt>
                <c:pt idx="20767">
                  <c:v>47</c:v>
                </c:pt>
                <c:pt idx="20768">
                  <c:v>46.3</c:v>
                </c:pt>
                <c:pt idx="20769">
                  <c:v>42.9</c:v>
                </c:pt>
                <c:pt idx="20770">
                  <c:v>34.9</c:v>
                </c:pt>
                <c:pt idx="20771">
                  <c:v>28.2</c:v>
                </c:pt>
                <c:pt idx="20772">
                  <c:v>18.899999999999999</c:v>
                </c:pt>
                <c:pt idx="20773">
                  <c:v>11.6</c:v>
                </c:pt>
                <c:pt idx="20774">
                  <c:v>4.7</c:v>
                </c:pt>
                <c:pt idx="20775">
                  <c:v>1</c:v>
                </c:pt>
                <c:pt idx="20776">
                  <c:v>0</c:v>
                </c:pt>
                <c:pt idx="20777">
                  <c:v>0</c:v>
                </c:pt>
                <c:pt idx="20778">
                  <c:v>0</c:v>
                </c:pt>
                <c:pt idx="20779">
                  <c:v>0</c:v>
                </c:pt>
                <c:pt idx="20780">
                  <c:v>0</c:v>
                </c:pt>
                <c:pt idx="20781">
                  <c:v>0</c:v>
                </c:pt>
                <c:pt idx="20782">
                  <c:v>0</c:v>
                </c:pt>
                <c:pt idx="20783">
                  <c:v>0</c:v>
                </c:pt>
                <c:pt idx="20784">
                  <c:v>0</c:v>
                </c:pt>
                <c:pt idx="20785">
                  <c:v>0</c:v>
                </c:pt>
                <c:pt idx="20786">
                  <c:v>0</c:v>
                </c:pt>
                <c:pt idx="20787">
                  <c:v>0</c:v>
                </c:pt>
                <c:pt idx="20788">
                  <c:v>0</c:v>
                </c:pt>
                <c:pt idx="20789">
                  <c:v>0</c:v>
                </c:pt>
                <c:pt idx="20790">
                  <c:v>0</c:v>
                </c:pt>
                <c:pt idx="20791">
                  <c:v>0</c:v>
                </c:pt>
                <c:pt idx="20792">
                  <c:v>0</c:v>
                </c:pt>
                <c:pt idx="20793">
                  <c:v>0</c:v>
                </c:pt>
                <c:pt idx="20794">
                  <c:v>0</c:v>
                </c:pt>
                <c:pt idx="20795">
                  <c:v>0</c:v>
                </c:pt>
                <c:pt idx="20796">
                  <c:v>0</c:v>
                </c:pt>
                <c:pt idx="20797">
                  <c:v>0</c:v>
                </c:pt>
                <c:pt idx="20798">
                  <c:v>0</c:v>
                </c:pt>
                <c:pt idx="20799">
                  <c:v>1.8</c:v>
                </c:pt>
                <c:pt idx="20800">
                  <c:v>5.6</c:v>
                </c:pt>
                <c:pt idx="20801">
                  <c:v>9.3000000000000007</c:v>
                </c:pt>
                <c:pt idx="20802">
                  <c:v>12.4</c:v>
                </c:pt>
                <c:pt idx="20803">
                  <c:v>15.7</c:v>
                </c:pt>
                <c:pt idx="20804">
                  <c:v>18.8</c:v>
                </c:pt>
                <c:pt idx="20805">
                  <c:v>21</c:v>
                </c:pt>
                <c:pt idx="20806">
                  <c:v>22.8</c:v>
                </c:pt>
                <c:pt idx="20807">
                  <c:v>24.7</c:v>
                </c:pt>
                <c:pt idx="20808">
                  <c:v>26.4</c:v>
                </c:pt>
                <c:pt idx="20809">
                  <c:v>28.4</c:v>
                </c:pt>
                <c:pt idx="20810">
                  <c:v>30</c:v>
                </c:pt>
                <c:pt idx="20811">
                  <c:v>31</c:v>
                </c:pt>
                <c:pt idx="20812">
                  <c:v>32.700000000000003</c:v>
                </c:pt>
                <c:pt idx="20813">
                  <c:v>33.799999999999997</c:v>
                </c:pt>
                <c:pt idx="20814">
                  <c:v>34.700000000000003</c:v>
                </c:pt>
                <c:pt idx="20815">
                  <c:v>35.6</c:v>
                </c:pt>
                <c:pt idx="20816">
                  <c:v>36</c:v>
                </c:pt>
                <c:pt idx="20817">
                  <c:v>36.4</c:v>
                </c:pt>
                <c:pt idx="20818">
                  <c:v>37.299999999999997</c:v>
                </c:pt>
                <c:pt idx="20819">
                  <c:v>38</c:v>
                </c:pt>
                <c:pt idx="20820">
                  <c:v>38.200000000000003</c:v>
                </c:pt>
                <c:pt idx="20821">
                  <c:v>39</c:v>
                </c:pt>
                <c:pt idx="20822">
                  <c:v>39</c:v>
                </c:pt>
                <c:pt idx="20823">
                  <c:v>39</c:v>
                </c:pt>
                <c:pt idx="20824">
                  <c:v>38.9</c:v>
                </c:pt>
                <c:pt idx="20825">
                  <c:v>38</c:v>
                </c:pt>
                <c:pt idx="20826">
                  <c:v>38</c:v>
                </c:pt>
                <c:pt idx="20827">
                  <c:v>37</c:v>
                </c:pt>
                <c:pt idx="20828">
                  <c:v>37</c:v>
                </c:pt>
                <c:pt idx="20829">
                  <c:v>36.1</c:v>
                </c:pt>
                <c:pt idx="20830">
                  <c:v>36</c:v>
                </c:pt>
                <c:pt idx="20831">
                  <c:v>36.799999999999997</c:v>
                </c:pt>
                <c:pt idx="20832">
                  <c:v>37.799999999999997</c:v>
                </c:pt>
                <c:pt idx="20833">
                  <c:v>38</c:v>
                </c:pt>
                <c:pt idx="20834">
                  <c:v>38.6</c:v>
                </c:pt>
                <c:pt idx="20835">
                  <c:v>39</c:v>
                </c:pt>
                <c:pt idx="20836">
                  <c:v>39</c:v>
                </c:pt>
                <c:pt idx="20837">
                  <c:v>39.299999999999997</c:v>
                </c:pt>
                <c:pt idx="20838">
                  <c:v>40</c:v>
                </c:pt>
                <c:pt idx="20839">
                  <c:v>40</c:v>
                </c:pt>
                <c:pt idx="20840">
                  <c:v>40</c:v>
                </c:pt>
                <c:pt idx="20841">
                  <c:v>40</c:v>
                </c:pt>
                <c:pt idx="20842">
                  <c:v>40</c:v>
                </c:pt>
                <c:pt idx="20843">
                  <c:v>40</c:v>
                </c:pt>
                <c:pt idx="20844">
                  <c:v>40</c:v>
                </c:pt>
                <c:pt idx="20845">
                  <c:v>40</c:v>
                </c:pt>
                <c:pt idx="20846">
                  <c:v>40</c:v>
                </c:pt>
                <c:pt idx="20847">
                  <c:v>40.4</c:v>
                </c:pt>
                <c:pt idx="20848">
                  <c:v>41</c:v>
                </c:pt>
                <c:pt idx="20849">
                  <c:v>41.2</c:v>
                </c:pt>
                <c:pt idx="20850">
                  <c:v>41.8</c:v>
                </c:pt>
                <c:pt idx="20851">
                  <c:v>41</c:v>
                </c:pt>
                <c:pt idx="20852">
                  <c:v>40</c:v>
                </c:pt>
                <c:pt idx="20853">
                  <c:v>40</c:v>
                </c:pt>
                <c:pt idx="20854">
                  <c:v>40</c:v>
                </c:pt>
                <c:pt idx="20855">
                  <c:v>40</c:v>
                </c:pt>
                <c:pt idx="20856">
                  <c:v>40</c:v>
                </c:pt>
                <c:pt idx="20857">
                  <c:v>40</c:v>
                </c:pt>
                <c:pt idx="20858">
                  <c:v>40</c:v>
                </c:pt>
                <c:pt idx="20859">
                  <c:v>40</c:v>
                </c:pt>
                <c:pt idx="20860">
                  <c:v>40</c:v>
                </c:pt>
                <c:pt idx="20861">
                  <c:v>40</c:v>
                </c:pt>
                <c:pt idx="20862">
                  <c:v>40</c:v>
                </c:pt>
                <c:pt idx="20863">
                  <c:v>41</c:v>
                </c:pt>
                <c:pt idx="20864">
                  <c:v>41</c:v>
                </c:pt>
                <c:pt idx="20865">
                  <c:v>41</c:v>
                </c:pt>
                <c:pt idx="20866">
                  <c:v>41.7</c:v>
                </c:pt>
                <c:pt idx="20867">
                  <c:v>42</c:v>
                </c:pt>
                <c:pt idx="20868">
                  <c:v>42</c:v>
                </c:pt>
                <c:pt idx="20869">
                  <c:v>42.4</c:v>
                </c:pt>
                <c:pt idx="20870">
                  <c:v>43</c:v>
                </c:pt>
                <c:pt idx="20871">
                  <c:v>43</c:v>
                </c:pt>
                <c:pt idx="20872">
                  <c:v>43.2</c:v>
                </c:pt>
                <c:pt idx="20873">
                  <c:v>44</c:v>
                </c:pt>
                <c:pt idx="20874">
                  <c:v>44</c:v>
                </c:pt>
                <c:pt idx="20875">
                  <c:v>44</c:v>
                </c:pt>
                <c:pt idx="20876">
                  <c:v>44.8</c:v>
                </c:pt>
                <c:pt idx="20877">
                  <c:v>45</c:v>
                </c:pt>
                <c:pt idx="20878">
                  <c:v>45</c:v>
                </c:pt>
                <c:pt idx="20879">
                  <c:v>45</c:v>
                </c:pt>
                <c:pt idx="20880">
                  <c:v>45</c:v>
                </c:pt>
                <c:pt idx="20881">
                  <c:v>45</c:v>
                </c:pt>
                <c:pt idx="20882">
                  <c:v>45</c:v>
                </c:pt>
                <c:pt idx="20883">
                  <c:v>45</c:v>
                </c:pt>
                <c:pt idx="20884">
                  <c:v>45</c:v>
                </c:pt>
                <c:pt idx="20885">
                  <c:v>45</c:v>
                </c:pt>
                <c:pt idx="20886">
                  <c:v>45.8</c:v>
                </c:pt>
                <c:pt idx="20887">
                  <c:v>46</c:v>
                </c:pt>
                <c:pt idx="20888">
                  <c:v>46</c:v>
                </c:pt>
                <c:pt idx="20889">
                  <c:v>46</c:v>
                </c:pt>
                <c:pt idx="20890">
                  <c:v>46</c:v>
                </c:pt>
                <c:pt idx="20891">
                  <c:v>46</c:v>
                </c:pt>
                <c:pt idx="20892">
                  <c:v>46</c:v>
                </c:pt>
                <c:pt idx="20893">
                  <c:v>46</c:v>
                </c:pt>
                <c:pt idx="20894">
                  <c:v>46</c:v>
                </c:pt>
                <c:pt idx="20895">
                  <c:v>46</c:v>
                </c:pt>
                <c:pt idx="20896">
                  <c:v>46</c:v>
                </c:pt>
                <c:pt idx="20897">
                  <c:v>46</c:v>
                </c:pt>
                <c:pt idx="20898">
                  <c:v>45.2</c:v>
                </c:pt>
                <c:pt idx="20899">
                  <c:v>44.3</c:v>
                </c:pt>
                <c:pt idx="20900">
                  <c:v>44</c:v>
                </c:pt>
                <c:pt idx="20901">
                  <c:v>43.5</c:v>
                </c:pt>
                <c:pt idx="20902">
                  <c:v>42.6</c:v>
                </c:pt>
                <c:pt idx="20903">
                  <c:v>41.7</c:v>
                </c:pt>
                <c:pt idx="20904">
                  <c:v>41</c:v>
                </c:pt>
                <c:pt idx="20905">
                  <c:v>40.799999999999997</c:v>
                </c:pt>
                <c:pt idx="20906">
                  <c:v>39.799999999999997</c:v>
                </c:pt>
                <c:pt idx="20907">
                  <c:v>38.9</c:v>
                </c:pt>
                <c:pt idx="20908">
                  <c:v>37.9</c:v>
                </c:pt>
                <c:pt idx="20909">
                  <c:v>36.9</c:v>
                </c:pt>
                <c:pt idx="20910">
                  <c:v>36</c:v>
                </c:pt>
                <c:pt idx="20911">
                  <c:v>33.9</c:v>
                </c:pt>
                <c:pt idx="20912">
                  <c:v>28.9</c:v>
                </c:pt>
                <c:pt idx="20913">
                  <c:v>23.5</c:v>
                </c:pt>
                <c:pt idx="20914">
                  <c:v>20.3</c:v>
                </c:pt>
                <c:pt idx="20915">
                  <c:v>17.3</c:v>
                </c:pt>
                <c:pt idx="20916">
                  <c:v>16.2</c:v>
                </c:pt>
                <c:pt idx="20917">
                  <c:v>15.2</c:v>
                </c:pt>
                <c:pt idx="20918">
                  <c:v>15.7</c:v>
                </c:pt>
                <c:pt idx="20919">
                  <c:v>16</c:v>
                </c:pt>
                <c:pt idx="20920">
                  <c:v>16</c:v>
                </c:pt>
                <c:pt idx="20921">
                  <c:v>16.399999999999999</c:v>
                </c:pt>
                <c:pt idx="20922">
                  <c:v>17</c:v>
                </c:pt>
                <c:pt idx="20923">
                  <c:v>17.2</c:v>
                </c:pt>
                <c:pt idx="20924">
                  <c:v>18.399999999999999</c:v>
                </c:pt>
                <c:pt idx="20925">
                  <c:v>20</c:v>
                </c:pt>
                <c:pt idx="20926">
                  <c:v>22</c:v>
                </c:pt>
                <c:pt idx="20927">
                  <c:v>23.7</c:v>
                </c:pt>
                <c:pt idx="20928">
                  <c:v>25.6</c:v>
                </c:pt>
                <c:pt idx="20929">
                  <c:v>26.7</c:v>
                </c:pt>
                <c:pt idx="20930">
                  <c:v>28.2</c:v>
                </c:pt>
                <c:pt idx="20931">
                  <c:v>30</c:v>
                </c:pt>
                <c:pt idx="20932">
                  <c:v>31.4</c:v>
                </c:pt>
                <c:pt idx="20933">
                  <c:v>32.299999999999997</c:v>
                </c:pt>
                <c:pt idx="20934">
                  <c:v>33.200000000000003</c:v>
                </c:pt>
                <c:pt idx="20935">
                  <c:v>34.200000000000003</c:v>
                </c:pt>
                <c:pt idx="20936">
                  <c:v>35</c:v>
                </c:pt>
                <c:pt idx="20937">
                  <c:v>36</c:v>
                </c:pt>
                <c:pt idx="20938">
                  <c:v>36</c:v>
                </c:pt>
                <c:pt idx="20939">
                  <c:v>36.799999999999997</c:v>
                </c:pt>
                <c:pt idx="20940">
                  <c:v>37.700000000000003</c:v>
                </c:pt>
                <c:pt idx="20941">
                  <c:v>38.6</c:v>
                </c:pt>
                <c:pt idx="20942">
                  <c:v>39</c:v>
                </c:pt>
                <c:pt idx="20943">
                  <c:v>39.4</c:v>
                </c:pt>
                <c:pt idx="20944">
                  <c:v>40</c:v>
                </c:pt>
                <c:pt idx="20945">
                  <c:v>40</c:v>
                </c:pt>
                <c:pt idx="20946">
                  <c:v>40</c:v>
                </c:pt>
                <c:pt idx="20947">
                  <c:v>40</c:v>
                </c:pt>
                <c:pt idx="20948">
                  <c:v>40</c:v>
                </c:pt>
                <c:pt idx="20949">
                  <c:v>40</c:v>
                </c:pt>
                <c:pt idx="20950">
                  <c:v>40</c:v>
                </c:pt>
                <c:pt idx="20951">
                  <c:v>39.299999999999997</c:v>
                </c:pt>
                <c:pt idx="20952">
                  <c:v>39.6</c:v>
                </c:pt>
                <c:pt idx="20953">
                  <c:v>40</c:v>
                </c:pt>
                <c:pt idx="20954">
                  <c:v>40</c:v>
                </c:pt>
                <c:pt idx="20955">
                  <c:v>39.700000000000003</c:v>
                </c:pt>
                <c:pt idx="20956">
                  <c:v>38.799999999999997</c:v>
                </c:pt>
                <c:pt idx="20957">
                  <c:v>37.6</c:v>
                </c:pt>
                <c:pt idx="20958">
                  <c:v>36</c:v>
                </c:pt>
                <c:pt idx="20959">
                  <c:v>33</c:v>
                </c:pt>
                <c:pt idx="20960">
                  <c:v>29.6</c:v>
                </c:pt>
                <c:pt idx="20961">
                  <c:v>25.8</c:v>
                </c:pt>
                <c:pt idx="20962">
                  <c:v>23</c:v>
                </c:pt>
                <c:pt idx="20963">
                  <c:v>19.5</c:v>
                </c:pt>
                <c:pt idx="20964">
                  <c:v>15.5</c:v>
                </c:pt>
                <c:pt idx="20965">
                  <c:v>11.8</c:v>
                </c:pt>
                <c:pt idx="20966">
                  <c:v>8.4</c:v>
                </c:pt>
                <c:pt idx="20967">
                  <c:v>4.9000000000000004</c:v>
                </c:pt>
                <c:pt idx="20968">
                  <c:v>2.1</c:v>
                </c:pt>
                <c:pt idx="20969">
                  <c:v>0</c:v>
                </c:pt>
                <c:pt idx="20970">
                  <c:v>0</c:v>
                </c:pt>
                <c:pt idx="20971">
                  <c:v>0</c:v>
                </c:pt>
                <c:pt idx="20972">
                  <c:v>0</c:v>
                </c:pt>
                <c:pt idx="20973">
                  <c:v>0</c:v>
                </c:pt>
                <c:pt idx="20974">
                  <c:v>0</c:v>
                </c:pt>
                <c:pt idx="20975">
                  <c:v>0</c:v>
                </c:pt>
                <c:pt idx="20976">
                  <c:v>0</c:v>
                </c:pt>
                <c:pt idx="20977">
                  <c:v>0</c:v>
                </c:pt>
                <c:pt idx="20978">
                  <c:v>0</c:v>
                </c:pt>
                <c:pt idx="20979">
                  <c:v>0</c:v>
                </c:pt>
                <c:pt idx="20980">
                  <c:v>0</c:v>
                </c:pt>
                <c:pt idx="20981">
                  <c:v>0</c:v>
                </c:pt>
                <c:pt idx="20982">
                  <c:v>1.8</c:v>
                </c:pt>
                <c:pt idx="20983">
                  <c:v>5.0999999999999996</c:v>
                </c:pt>
                <c:pt idx="20984">
                  <c:v>8.6999999999999993</c:v>
                </c:pt>
                <c:pt idx="20985">
                  <c:v>12</c:v>
                </c:pt>
                <c:pt idx="20986">
                  <c:v>14.7</c:v>
                </c:pt>
                <c:pt idx="20987">
                  <c:v>17.399999999999999</c:v>
                </c:pt>
                <c:pt idx="20988">
                  <c:v>19.100000000000001</c:v>
                </c:pt>
                <c:pt idx="20989">
                  <c:v>22</c:v>
                </c:pt>
                <c:pt idx="20990">
                  <c:v>23.7</c:v>
                </c:pt>
                <c:pt idx="20991">
                  <c:v>24.8</c:v>
                </c:pt>
                <c:pt idx="20992">
                  <c:v>25.7</c:v>
                </c:pt>
                <c:pt idx="20993">
                  <c:v>27.2</c:v>
                </c:pt>
                <c:pt idx="20994">
                  <c:v>28.5</c:v>
                </c:pt>
                <c:pt idx="20995">
                  <c:v>29.4</c:v>
                </c:pt>
                <c:pt idx="20996">
                  <c:v>30.3</c:v>
                </c:pt>
                <c:pt idx="20997">
                  <c:v>31</c:v>
                </c:pt>
                <c:pt idx="20998">
                  <c:v>31.2</c:v>
                </c:pt>
                <c:pt idx="20999">
                  <c:v>32</c:v>
                </c:pt>
                <c:pt idx="21000">
                  <c:v>33</c:v>
                </c:pt>
                <c:pt idx="21001">
                  <c:v>33</c:v>
                </c:pt>
                <c:pt idx="21002">
                  <c:v>33.799999999999997</c:v>
                </c:pt>
                <c:pt idx="21003">
                  <c:v>34</c:v>
                </c:pt>
                <c:pt idx="21004">
                  <c:v>34.6</c:v>
                </c:pt>
                <c:pt idx="21005">
                  <c:v>35</c:v>
                </c:pt>
                <c:pt idx="21006">
                  <c:v>35</c:v>
                </c:pt>
                <c:pt idx="21007">
                  <c:v>35</c:v>
                </c:pt>
                <c:pt idx="21008">
                  <c:v>35</c:v>
                </c:pt>
                <c:pt idx="21009">
                  <c:v>35</c:v>
                </c:pt>
                <c:pt idx="21010">
                  <c:v>35</c:v>
                </c:pt>
                <c:pt idx="21011">
                  <c:v>36</c:v>
                </c:pt>
                <c:pt idx="21012">
                  <c:v>36</c:v>
                </c:pt>
                <c:pt idx="21013">
                  <c:v>36</c:v>
                </c:pt>
                <c:pt idx="21014">
                  <c:v>36</c:v>
                </c:pt>
                <c:pt idx="21015">
                  <c:v>36.6</c:v>
                </c:pt>
                <c:pt idx="21016">
                  <c:v>37</c:v>
                </c:pt>
                <c:pt idx="21017">
                  <c:v>37</c:v>
                </c:pt>
                <c:pt idx="21018">
                  <c:v>37.299999999999997</c:v>
                </c:pt>
                <c:pt idx="21019">
                  <c:v>38</c:v>
                </c:pt>
                <c:pt idx="21020">
                  <c:v>38</c:v>
                </c:pt>
                <c:pt idx="21021">
                  <c:v>38</c:v>
                </c:pt>
                <c:pt idx="21022">
                  <c:v>37.9</c:v>
                </c:pt>
                <c:pt idx="21023">
                  <c:v>37</c:v>
                </c:pt>
                <c:pt idx="21024">
                  <c:v>37</c:v>
                </c:pt>
                <c:pt idx="21025">
                  <c:v>37</c:v>
                </c:pt>
                <c:pt idx="21026">
                  <c:v>38</c:v>
                </c:pt>
                <c:pt idx="21027">
                  <c:v>39</c:v>
                </c:pt>
                <c:pt idx="21028">
                  <c:v>39</c:v>
                </c:pt>
                <c:pt idx="21029">
                  <c:v>39</c:v>
                </c:pt>
                <c:pt idx="21030">
                  <c:v>39</c:v>
                </c:pt>
                <c:pt idx="21031">
                  <c:v>39.799999999999997</c:v>
                </c:pt>
                <c:pt idx="21032">
                  <c:v>40</c:v>
                </c:pt>
                <c:pt idx="21033">
                  <c:v>40</c:v>
                </c:pt>
                <c:pt idx="21034">
                  <c:v>40</c:v>
                </c:pt>
                <c:pt idx="21035">
                  <c:v>40.5</c:v>
                </c:pt>
                <c:pt idx="21036">
                  <c:v>41</c:v>
                </c:pt>
                <c:pt idx="21037">
                  <c:v>41.3</c:v>
                </c:pt>
                <c:pt idx="21038">
                  <c:v>42</c:v>
                </c:pt>
                <c:pt idx="21039">
                  <c:v>42</c:v>
                </c:pt>
                <c:pt idx="21040">
                  <c:v>42</c:v>
                </c:pt>
                <c:pt idx="21041">
                  <c:v>43</c:v>
                </c:pt>
                <c:pt idx="21042">
                  <c:v>43</c:v>
                </c:pt>
                <c:pt idx="21043">
                  <c:v>43</c:v>
                </c:pt>
                <c:pt idx="21044">
                  <c:v>43.7</c:v>
                </c:pt>
                <c:pt idx="21045">
                  <c:v>44</c:v>
                </c:pt>
                <c:pt idx="21046">
                  <c:v>44</c:v>
                </c:pt>
                <c:pt idx="21047">
                  <c:v>44.4</c:v>
                </c:pt>
                <c:pt idx="21048">
                  <c:v>44.7</c:v>
                </c:pt>
                <c:pt idx="21049">
                  <c:v>44</c:v>
                </c:pt>
                <c:pt idx="21050">
                  <c:v>44</c:v>
                </c:pt>
                <c:pt idx="21051">
                  <c:v>44</c:v>
                </c:pt>
                <c:pt idx="21052">
                  <c:v>44</c:v>
                </c:pt>
                <c:pt idx="21053">
                  <c:v>44</c:v>
                </c:pt>
                <c:pt idx="21054">
                  <c:v>44.8</c:v>
                </c:pt>
                <c:pt idx="21055">
                  <c:v>45</c:v>
                </c:pt>
                <c:pt idx="21056">
                  <c:v>45</c:v>
                </c:pt>
                <c:pt idx="21057">
                  <c:v>44.5</c:v>
                </c:pt>
                <c:pt idx="21058">
                  <c:v>44</c:v>
                </c:pt>
                <c:pt idx="21059">
                  <c:v>43.7</c:v>
                </c:pt>
                <c:pt idx="21060">
                  <c:v>43</c:v>
                </c:pt>
                <c:pt idx="21061">
                  <c:v>43</c:v>
                </c:pt>
                <c:pt idx="21062">
                  <c:v>43</c:v>
                </c:pt>
                <c:pt idx="21063">
                  <c:v>42</c:v>
                </c:pt>
                <c:pt idx="21064">
                  <c:v>42</c:v>
                </c:pt>
                <c:pt idx="21065">
                  <c:v>41.2</c:v>
                </c:pt>
                <c:pt idx="21066">
                  <c:v>40.299999999999997</c:v>
                </c:pt>
                <c:pt idx="21067">
                  <c:v>40.6</c:v>
                </c:pt>
                <c:pt idx="21068">
                  <c:v>41</c:v>
                </c:pt>
                <c:pt idx="21069">
                  <c:v>41</c:v>
                </c:pt>
                <c:pt idx="21070">
                  <c:v>41</c:v>
                </c:pt>
                <c:pt idx="21071">
                  <c:v>40.5</c:v>
                </c:pt>
                <c:pt idx="21072">
                  <c:v>40</c:v>
                </c:pt>
                <c:pt idx="21073">
                  <c:v>40</c:v>
                </c:pt>
                <c:pt idx="21074">
                  <c:v>40</c:v>
                </c:pt>
                <c:pt idx="21075">
                  <c:v>40</c:v>
                </c:pt>
                <c:pt idx="21076">
                  <c:v>40</c:v>
                </c:pt>
                <c:pt idx="21077">
                  <c:v>40</c:v>
                </c:pt>
                <c:pt idx="21078">
                  <c:v>40</c:v>
                </c:pt>
                <c:pt idx="21079">
                  <c:v>40</c:v>
                </c:pt>
                <c:pt idx="21080">
                  <c:v>40</c:v>
                </c:pt>
                <c:pt idx="21081">
                  <c:v>40</c:v>
                </c:pt>
                <c:pt idx="21082">
                  <c:v>40</c:v>
                </c:pt>
                <c:pt idx="21083">
                  <c:v>39.200000000000003</c:v>
                </c:pt>
                <c:pt idx="21084">
                  <c:v>39</c:v>
                </c:pt>
                <c:pt idx="21085">
                  <c:v>39</c:v>
                </c:pt>
                <c:pt idx="21086">
                  <c:v>39</c:v>
                </c:pt>
                <c:pt idx="21087">
                  <c:v>38.5</c:v>
                </c:pt>
                <c:pt idx="21088">
                  <c:v>38</c:v>
                </c:pt>
                <c:pt idx="21089">
                  <c:v>38.299999999999997</c:v>
                </c:pt>
                <c:pt idx="21090">
                  <c:v>39</c:v>
                </c:pt>
                <c:pt idx="21091">
                  <c:v>39</c:v>
                </c:pt>
                <c:pt idx="21092">
                  <c:v>39</c:v>
                </c:pt>
                <c:pt idx="21093">
                  <c:v>40</c:v>
                </c:pt>
                <c:pt idx="21094">
                  <c:v>40</c:v>
                </c:pt>
                <c:pt idx="21095">
                  <c:v>40</c:v>
                </c:pt>
                <c:pt idx="21096">
                  <c:v>40</c:v>
                </c:pt>
                <c:pt idx="21097">
                  <c:v>39.4</c:v>
                </c:pt>
                <c:pt idx="21098">
                  <c:v>39</c:v>
                </c:pt>
                <c:pt idx="21099">
                  <c:v>39</c:v>
                </c:pt>
                <c:pt idx="21100">
                  <c:v>38.700000000000003</c:v>
                </c:pt>
                <c:pt idx="21101">
                  <c:v>38</c:v>
                </c:pt>
                <c:pt idx="21102">
                  <c:v>38</c:v>
                </c:pt>
                <c:pt idx="21103">
                  <c:v>38</c:v>
                </c:pt>
                <c:pt idx="21104">
                  <c:v>38</c:v>
                </c:pt>
                <c:pt idx="21105">
                  <c:v>38</c:v>
                </c:pt>
                <c:pt idx="21106">
                  <c:v>38</c:v>
                </c:pt>
                <c:pt idx="21107">
                  <c:v>38</c:v>
                </c:pt>
                <c:pt idx="21108">
                  <c:v>37.4</c:v>
                </c:pt>
                <c:pt idx="21109">
                  <c:v>36.5</c:v>
                </c:pt>
                <c:pt idx="21110">
                  <c:v>35.200000000000003</c:v>
                </c:pt>
                <c:pt idx="21111">
                  <c:v>33.700000000000003</c:v>
                </c:pt>
                <c:pt idx="21112">
                  <c:v>32.6</c:v>
                </c:pt>
                <c:pt idx="21113">
                  <c:v>30.5</c:v>
                </c:pt>
                <c:pt idx="21114">
                  <c:v>27.9</c:v>
                </c:pt>
                <c:pt idx="21115">
                  <c:v>23</c:v>
                </c:pt>
                <c:pt idx="21116">
                  <c:v>19.600000000000001</c:v>
                </c:pt>
                <c:pt idx="21117">
                  <c:v>17.399999999999999</c:v>
                </c:pt>
                <c:pt idx="21118">
                  <c:v>17.7</c:v>
                </c:pt>
                <c:pt idx="21119">
                  <c:v>18.600000000000001</c:v>
                </c:pt>
                <c:pt idx="21120">
                  <c:v>19.5</c:v>
                </c:pt>
                <c:pt idx="21121">
                  <c:v>20.399999999999999</c:v>
                </c:pt>
                <c:pt idx="21122">
                  <c:v>21.3</c:v>
                </c:pt>
                <c:pt idx="21123">
                  <c:v>22.4</c:v>
                </c:pt>
                <c:pt idx="21124">
                  <c:v>24</c:v>
                </c:pt>
                <c:pt idx="21125">
                  <c:v>24</c:v>
                </c:pt>
                <c:pt idx="21126">
                  <c:v>25</c:v>
                </c:pt>
                <c:pt idx="21127">
                  <c:v>25.8</c:v>
                </c:pt>
                <c:pt idx="21128">
                  <c:v>26.8</c:v>
                </c:pt>
                <c:pt idx="21129">
                  <c:v>27</c:v>
                </c:pt>
                <c:pt idx="21130">
                  <c:v>27</c:v>
                </c:pt>
                <c:pt idx="21131">
                  <c:v>27.5</c:v>
                </c:pt>
                <c:pt idx="21132">
                  <c:v>28</c:v>
                </c:pt>
                <c:pt idx="21133">
                  <c:v>28.3</c:v>
                </c:pt>
                <c:pt idx="21134">
                  <c:v>29.2</c:v>
                </c:pt>
                <c:pt idx="21135">
                  <c:v>30</c:v>
                </c:pt>
                <c:pt idx="21136">
                  <c:v>30</c:v>
                </c:pt>
                <c:pt idx="21137">
                  <c:v>31</c:v>
                </c:pt>
                <c:pt idx="21138">
                  <c:v>31.8</c:v>
                </c:pt>
                <c:pt idx="21139">
                  <c:v>32</c:v>
                </c:pt>
                <c:pt idx="21140">
                  <c:v>32.700000000000003</c:v>
                </c:pt>
                <c:pt idx="21141">
                  <c:v>33</c:v>
                </c:pt>
                <c:pt idx="21142">
                  <c:v>32.5</c:v>
                </c:pt>
                <c:pt idx="21143">
                  <c:v>32</c:v>
                </c:pt>
                <c:pt idx="21144">
                  <c:v>31.2</c:v>
                </c:pt>
                <c:pt idx="21145">
                  <c:v>28.9</c:v>
                </c:pt>
                <c:pt idx="21146">
                  <c:v>25.1</c:v>
                </c:pt>
                <c:pt idx="21147">
                  <c:v>20.100000000000001</c:v>
                </c:pt>
                <c:pt idx="21148">
                  <c:v>17.399999999999999</c:v>
                </c:pt>
                <c:pt idx="21149">
                  <c:v>15.1</c:v>
                </c:pt>
                <c:pt idx="21150">
                  <c:v>11.4</c:v>
                </c:pt>
                <c:pt idx="21151">
                  <c:v>8.6</c:v>
                </c:pt>
                <c:pt idx="21152">
                  <c:v>6.7</c:v>
                </c:pt>
                <c:pt idx="21153">
                  <c:v>3.7</c:v>
                </c:pt>
                <c:pt idx="21154">
                  <c:v>0.9</c:v>
                </c:pt>
                <c:pt idx="21155">
                  <c:v>0</c:v>
                </c:pt>
                <c:pt idx="21156">
                  <c:v>0</c:v>
                </c:pt>
                <c:pt idx="21157">
                  <c:v>0</c:v>
                </c:pt>
                <c:pt idx="21158">
                  <c:v>0</c:v>
                </c:pt>
                <c:pt idx="21159">
                  <c:v>0</c:v>
                </c:pt>
                <c:pt idx="21160">
                  <c:v>0</c:v>
                </c:pt>
                <c:pt idx="21161">
                  <c:v>0</c:v>
                </c:pt>
                <c:pt idx="21162">
                  <c:v>0</c:v>
                </c:pt>
                <c:pt idx="21163">
                  <c:v>0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1</c:v>
                </c:pt>
                <c:pt idx="21168">
                  <c:v>3.5</c:v>
                </c:pt>
                <c:pt idx="21169">
                  <c:v>7.3</c:v>
                </c:pt>
                <c:pt idx="21170">
                  <c:v>11.3</c:v>
                </c:pt>
                <c:pt idx="21171">
                  <c:v>14.3</c:v>
                </c:pt>
                <c:pt idx="21172">
                  <c:v>16.5</c:v>
                </c:pt>
                <c:pt idx="21173">
                  <c:v>18.5</c:v>
                </c:pt>
                <c:pt idx="21174">
                  <c:v>20.399999999999999</c:v>
                </c:pt>
                <c:pt idx="21175">
                  <c:v>22.3</c:v>
                </c:pt>
                <c:pt idx="21176">
                  <c:v>24.3</c:v>
                </c:pt>
                <c:pt idx="21177">
                  <c:v>26.2</c:v>
                </c:pt>
                <c:pt idx="21178">
                  <c:v>27.6</c:v>
                </c:pt>
                <c:pt idx="21179">
                  <c:v>28.6</c:v>
                </c:pt>
                <c:pt idx="21180">
                  <c:v>29.5</c:v>
                </c:pt>
                <c:pt idx="21181">
                  <c:v>29.5</c:v>
                </c:pt>
                <c:pt idx="21182">
                  <c:v>29</c:v>
                </c:pt>
                <c:pt idx="21183">
                  <c:v>29.5</c:v>
                </c:pt>
                <c:pt idx="21184">
                  <c:v>30</c:v>
                </c:pt>
                <c:pt idx="21185">
                  <c:v>30</c:v>
                </c:pt>
                <c:pt idx="21186">
                  <c:v>30.2</c:v>
                </c:pt>
                <c:pt idx="21187">
                  <c:v>31.2</c:v>
                </c:pt>
                <c:pt idx="21188">
                  <c:v>32</c:v>
                </c:pt>
                <c:pt idx="21189">
                  <c:v>33</c:v>
                </c:pt>
                <c:pt idx="21190">
                  <c:v>33</c:v>
                </c:pt>
                <c:pt idx="21191">
                  <c:v>33</c:v>
                </c:pt>
                <c:pt idx="21192">
                  <c:v>33.700000000000003</c:v>
                </c:pt>
                <c:pt idx="21193">
                  <c:v>34</c:v>
                </c:pt>
                <c:pt idx="21194">
                  <c:v>34</c:v>
                </c:pt>
                <c:pt idx="21195">
                  <c:v>34.4</c:v>
                </c:pt>
                <c:pt idx="21196">
                  <c:v>35</c:v>
                </c:pt>
                <c:pt idx="21197">
                  <c:v>35</c:v>
                </c:pt>
                <c:pt idx="21198">
                  <c:v>35.200000000000003</c:v>
                </c:pt>
                <c:pt idx="21199">
                  <c:v>36</c:v>
                </c:pt>
                <c:pt idx="21200">
                  <c:v>36</c:v>
                </c:pt>
                <c:pt idx="21201">
                  <c:v>36.1</c:v>
                </c:pt>
                <c:pt idx="21202">
                  <c:v>37</c:v>
                </c:pt>
                <c:pt idx="21203">
                  <c:v>37</c:v>
                </c:pt>
                <c:pt idx="21204">
                  <c:v>37</c:v>
                </c:pt>
                <c:pt idx="21205">
                  <c:v>37</c:v>
                </c:pt>
                <c:pt idx="21206">
                  <c:v>37</c:v>
                </c:pt>
                <c:pt idx="21207">
                  <c:v>37</c:v>
                </c:pt>
                <c:pt idx="21208">
                  <c:v>37</c:v>
                </c:pt>
                <c:pt idx="21209">
                  <c:v>37</c:v>
                </c:pt>
                <c:pt idx="21210">
                  <c:v>36.200000000000003</c:v>
                </c:pt>
                <c:pt idx="21211">
                  <c:v>36</c:v>
                </c:pt>
                <c:pt idx="21212">
                  <c:v>36</c:v>
                </c:pt>
                <c:pt idx="21213">
                  <c:v>35.5</c:v>
                </c:pt>
                <c:pt idx="21214">
                  <c:v>34.6</c:v>
                </c:pt>
                <c:pt idx="21215">
                  <c:v>34</c:v>
                </c:pt>
                <c:pt idx="21216">
                  <c:v>33.799999999999997</c:v>
                </c:pt>
                <c:pt idx="21217">
                  <c:v>32.799999999999997</c:v>
                </c:pt>
                <c:pt idx="21218">
                  <c:v>32</c:v>
                </c:pt>
                <c:pt idx="21219">
                  <c:v>32</c:v>
                </c:pt>
                <c:pt idx="21220">
                  <c:v>31.2</c:v>
                </c:pt>
                <c:pt idx="21221">
                  <c:v>30.2</c:v>
                </c:pt>
                <c:pt idx="21222">
                  <c:v>27.3</c:v>
                </c:pt>
                <c:pt idx="21223">
                  <c:v>24.2</c:v>
                </c:pt>
                <c:pt idx="21224">
                  <c:v>20.9</c:v>
                </c:pt>
                <c:pt idx="21225">
                  <c:v>17.3</c:v>
                </c:pt>
                <c:pt idx="21226">
                  <c:v>14.2</c:v>
                </c:pt>
                <c:pt idx="21227">
                  <c:v>12.6</c:v>
                </c:pt>
                <c:pt idx="21228">
                  <c:v>10.7</c:v>
                </c:pt>
                <c:pt idx="21229">
                  <c:v>7.7</c:v>
                </c:pt>
                <c:pt idx="21230">
                  <c:v>6.1</c:v>
                </c:pt>
                <c:pt idx="21231">
                  <c:v>3.6</c:v>
                </c:pt>
                <c:pt idx="21232">
                  <c:v>1.8</c:v>
                </c:pt>
                <c:pt idx="21233">
                  <c:v>0.8</c:v>
                </c:pt>
                <c:pt idx="21234">
                  <c:v>0</c:v>
                </c:pt>
                <c:pt idx="21235">
                  <c:v>0</c:v>
                </c:pt>
                <c:pt idx="21236">
                  <c:v>0</c:v>
                </c:pt>
                <c:pt idx="21237">
                  <c:v>0</c:v>
                </c:pt>
                <c:pt idx="21238">
                  <c:v>0</c:v>
                </c:pt>
                <c:pt idx="21239">
                  <c:v>0</c:v>
                </c:pt>
                <c:pt idx="21240">
                  <c:v>0</c:v>
                </c:pt>
                <c:pt idx="21241">
                  <c:v>0</c:v>
                </c:pt>
                <c:pt idx="21242">
                  <c:v>0</c:v>
                </c:pt>
                <c:pt idx="21243">
                  <c:v>0</c:v>
                </c:pt>
                <c:pt idx="21244">
                  <c:v>0</c:v>
                </c:pt>
                <c:pt idx="21245">
                  <c:v>0</c:v>
                </c:pt>
                <c:pt idx="21246">
                  <c:v>0</c:v>
                </c:pt>
                <c:pt idx="21247">
                  <c:v>0</c:v>
                </c:pt>
                <c:pt idx="21248">
                  <c:v>0</c:v>
                </c:pt>
                <c:pt idx="21249">
                  <c:v>0</c:v>
                </c:pt>
                <c:pt idx="21250">
                  <c:v>0</c:v>
                </c:pt>
                <c:pt idx="21251">
                  <c:v>0</c:v>
                </c:pt>
                <c:pt idx="21252">
                  <c:v>0</c:v>
                </c:pt>
                <c:pt idx="21253">
                  <c:v>0</c:v>
                </c:pt>
                <c:pt idx="21254">
                  <c:v>0</c:v>
                </c:pt>
                <c:pt idx="21255">
                  <c:v>0</c:v>
                </c:pt>
                <c:pt idx="21256">
                  <c:v>0</c:v>
                </c:pt>
                <c:pt idx="21257">
                  <c:v>0</c:v>
                </c:pt>
                <c:pt idx="21258">
                  <c:v>0</c:v>
                </c:pt>
                <c:pt idx="21259">
                  <c:v>0</c:v>
                </c:pt>
                <c:pt idx="21260">
                  <c:v>0</c:v>
                </c:pt>
                <c:pt idx="21261">
                  <c:v>0</c:v>
                </c:pt>
                <c:pt idx="21262">
                  <c:v>0</c:v>
                </c:pt>
                <c:pt idx="21263">
                  <c:v>0</c:v>
                </c:pt>
                <c:pt idx="21264">
                  <c:v>0</c:v>
                </c:pt>
                <c:pt idx="21265">
                  <c:v>0</c:v>
                </c:pt>
                <c:pt idx="21266">
                  <c:v>0.6</c:v>
                </c:pt>
                <c:pt idx="21267">
                  <c:v>1.5</c:v>
                </c:pt>
                <c:pt idx="21268">
                  <c:v>2.9</c:v>
                </c:pt>
                <c:pt idx="21269">
                  <c:v>4</c:v>
                </c:pt>
                <c:pt idx="21270">
                  <c:v>4.3</c:v>
                </c:pt>
                <c:pt idx="21271">
                  <c:v>5.5</c:v>
                </c:pt>
                <c:pt idx="21272">
                  <c:v>9.3000000000000007</c:v>
                </c:pt>
                <c:pt idx="21273">
                  <c:v>11.8</c:v>
                </c:pt>
                <c:pt idx="21274">
                  <c:v>15.6</c:v>
                </c:pt>
                <c:pt idx="21275">
                  <c:v>17.5</c:v>
                </c:pt>
                <c:pt idx="21276">
                  <c:v>19.399999999999999</c:v>
                </c:pt>
                <c:pt idx="21277">
                  <c:v>19.399999999999999</c:v>
                </c:pt>
                <c:pt idx="21278">
                  <c:v>18.5</c:v>
                </c:pt>
                <c:pt idx="21279">
                  <c:v>18</c:v>
                </c:pt>
                <c:pt idx="21280">
                  <c:v>18.3</c:v>
                </c:pt>
                <c:pt idx="21281">
                  <c:v>19.8</c:v>
                </c:pt>
                <c:pt idx="21282">
                  <c:v>22.2</c:v>
                </c:pt>
                <c:pt idx="21283">
                  <c:v>24.2</c:v>
                </c:pt>
                <c:pt idx="21284">
                  <c:v>25.9</c:v>
                </c:pt>
                <c:pt idx="21285">
                  <c:v>26.9</c:v>
                </c:pt>
                <c:pt idx="21286">
                  <c:v>28.5</c:v>
                </c:pt>
                <c:pt idx="21287">
                  <c:v>29.7</c:v>
                </c:pt>
                <c:pt idx="21288">
                  <c:v>30.7</c:v>
                </c:pt>
                <c:pt idx="21289">
                  <c:v>31.6</c:v>
                </c:pt>
                <c:pt idx="21290">
                  <c:v>32</c:v>
                </c:pt>
                <c:pt idx="21291">
                  <c:v>32</c:v>
                </c:pt>
                <c:pt idx="21292">
                  <c:v>32</c:v>
                </c:pt>
                <c:pt idx="21293">
                  <c:v>32.5</c:v>
                </c:pt>
                <c:pt idx="21294">
                  <c:v>33</c:v>
                </c:pt>
                <c:pt idx="21295">
                  <c:v>33</c:v>
                </c:pt>
                <c:pt idx="21296">
                  <c:v>32.6</c:v>
                </c:pt>
                <c:pt idx="21297">
                  <c:v>32</c:v>
                </c:pt>
                <c:pt idx="21298">
                  <c:v>30.9</c:v>
                </c:pt>
                <c:pt idx="21299">
                  <c:v>27.4</c:v>
                </c:pt>
                <c:pt idx="21300">
                  <c:v>22.7</c:v>
                </c:pt>
                <c:pt idx="21301">
                  <c:v>18.399999999999999</c:v>
                </c:pt>
                <c:pt idx="21302">
                  <c:v>13.3</c:v>
                </c:pt>
                <c:pt idx="21303">
                  <c:v>7.5</c:v>
                </c:pt>
                <c:pt idx="21304">
                  <c:v>2.4</c:v>
                </c:pt>
                <c:pt idx="21305">
                  <c:v>2</c:v>
                </c:pt>
                <c:pt idx="21306">
                  <c:v>4.0999999999999996</c:v>
                </c:pt>
                <c:pt idx="21307">
                  <c:v>7.4</c:v>
                </c:pt>
                <c:pt idx="21308">
                  <c:v>11.1</c:v>
                </c:pt>
                <c:pt idx="21309">
                  <c:v>14.3</c:v>
                </c:pt>
                <c:pt idx="21310">
                  <c:v>16.899999999999999</c:v>
                </c:pt>
                <c:pt idx="21311">
                  <c:v>19.8</c:v>
                </c:pt>
                <c:pt idx="21312">
                  <c:v>22.2</c:v>
                </c:pt>
                <c:pt idx="21313">
                  <c:v>24.2</c:v>
                </c:pt>
                <c:pt idx="21314">
                  <c:v>25.9</c:v>
                </c:pt>
                <c:pt idx="21315">
                  <c:v>27.8</c:v>
                </c:pt>
                <c:pt idx="21316">
                  <c:v>28.8</c:v>
                </c:pt>
                <c:pt idx="21317">
                  <c:v>29.7</c:v>
                </c:pt>
                <c:pt idx="21318">
                  <c:v>30.6</c:v>
                </c:pt>
                <c:pt idx="21319">
                  <c:v>32</c:v>
                </c:pt>
                <c:pt idx="21320">
                  <c:v>33.4</c:v>
                </c:pt>
                <c:pt idx="21321">
                  <c:v>34.299999999999997</c:v>
                </c:pt>
                <c:pt idx="21322">
                  <c:v>35.299999999999997</c:v>
                </c:pt>
                <c:pt idx="21323">
                  <c:v>36.1</c:v>
                </c:pt>
                <c:pt idx="21324">
                  <c:v>37</c:v>
                </c:pt>
                <c:pt idx="21325">
                  <c:v>37</c:v>
                </c:pt>
                <c:pt idx="21326">
                  <c:v>37.9</c:v>
                </c:pt>
                <c:pt idx="21327">
                  <c:v>38.799999999999997</c:v>
                </c:pt>
                <c:pt idx="21328">
                  <c:v>39</c:v>
                </c:pt>
                <c:pt idx="21329">
                  <c:v>39</c:v>
                </c:pt>
                <c:pt idx="21330">
                  <c:v>39</c:v>
                </c:pt>
                <c:pt idx="21331">
                  <c:v>39</c:v>
                </c:pt>
                <c:pt idx="21332">
                  <c:v>39</c:v>
                </c:pt>
                <c:pt idx="21333">
                  <c:v>39</c:v>
                </c:pt>
                <c:pt idx="21334">
                  <c:v>39</c:v>
                </c:pt>
                <c:pt idx="21335">
                  <c:v>38.9</c:v>
                </c:pt>
                <c:pt idx="21336">
                  <c:v>38.1</c:v>
                </c:pt>
                <c:pt idx="21337">
                  <c:v>37.1</c:v>
                </c:pt>
                <c:pt idx="21338">
                  <c:v>33.200000000000003</c:v>
                </c:pt>
                <c:pt idx="21339">
                  <c:v>29.1</c:v>
                </c:pt>
                <c:pt idx="21340">
                  <c:v>24.4</c:v>
                </c:pt>
                <c:pt idx="21341">
                  <c:v>17.399999999999999</c:v>
                </c:pt>
                <c:pt idx="21342">
                  <c:v>10</c:v>
                </c:pt>
                <c:pt idx="21343">
                  <c:v>5.7</c:v>
                </c:pt>
                <c:pt idx="21344">
                  <c:v>5.8</c:v>
                </c:pt>
                <c:pt idx="21345">
                  <c:v>8.5</c:v>
                </c:pt>
                <c:pt idx="21346">
                  <c:v>12.3</c:v>
                </c:pt>
                <c:pt idx="21347">
                  <c:v>14.8</c:v>
                </c:pt>
                <c:pt idx="21348">
                  <c:v>17.7</c:v>
                </c:pt>
                <c:pt idx="21349">
                  <c:v>20.7</c:v>
                </c:pt>
                <c:pt idx="21350">
                  <c:v>22.7</c:v>
                </c:pt>
                <c:pt idx="21351">
                  <c:v>24.6</c:v>
                </c:pt>
                <c:pt idx="21352">
                  <c:v>26.6</c:v>
                </c:pt>
                <c:pt idx="21353">
                  <c:v>28.5</c:v>
                </c:pt>
                <c:pt idx="21354">
                  <c:v>30.4</c:v>
                </c:pt>
                <c:pt idx="21355">
                  <c:v>31.7</c:v>
                </c:pt>
                <c:pt idx="21356">
                  <c:v>33.299999999999997</c:v>
                </c:pt>
                <c:pt idx="21357">
                  <c:v>34.6</c:v>
                </c:pt>
                <c:pt idx="21358">
                  <c:v>35.6</c:v>
                </c:pt>
                <c:pt idx="21359">
                  <c:v>36.6</c:v>
                </c:pt>
                <c:pt idx="21360">
                  <c:v>37.5</c:v>
                </c:pt>
                <c:pt idx="21361">
                  <c:v>38.4</c:v>
                </c:pt>
                <c:pt idx="21362">
                  <c:v>39</c:v>
                </c:pt>
                <c:pt idx="21363">
                  <c:v>39</c:v>
                </c:pt>
                <c:pt idx="21364">
                  <c:v>38.9</c:v>
                </c:pt>
                <c:pt idx="21365">
                  <c:v>38</c:v>
                </c:pt>
                <c:pt idx="21366">
                  <c:v>38</c:v>
                </c:pt>
                <c:pt idx="21367">
                  <c:v>37.1</c:v>
                </c:pt>
                <c:pt idx="21368">
                  <c:v>36.200000000000003</c:v>
                </c:pt>
                <c:pt idx="21369">
                  <c:v>34.6</c:v>
                </c:pt>
                <c:pt idx="21370">
                  <c:v>32.799999999999997</c:v>
                </c:pt>
                <c:pt idx="21371">
                  <c:v>30.5</c:v>
                </c:pt>
                <c:pt idx="21372">
                  <c:v>27.3</c:v>
                </c:pt>
                <c:pt idx="21373">
                  <c:v>23.7</c:v>
                </c:pt>
                <c:pt idx="21374">
                  <c:v>19.7</c:v>
                </c:pt>
                <c:pt idx="21375">
                  <c:v>15.4</c:v>
                </c:pt>
                <c:pt idx="21376">
                  <c:v>10.4</c:v>
                </c:pt>
                <c:pt idx="21377">
                  <c:v>5.4</c:v>
                </c:pt>
                <c:pt idx="21378">
                  <c:v>1.4</c:v>
                </c:pt>
                <c:pt idx="21379">
                  <c:v>1.8</c:v>
                </c:pt>
                <c:pt idx="21380">
                  <c:v>4.9000000000000004</c:v>
                </c:pt>
                <c:pt idx="21381">
                  <c:v>8.4</c:v>
                </c:pt>
                <c:pt idx="21382">
                  <c:v>12.1</c:v>
                </c:pt>
                <c:pt idx="21383">
                  <c:v>15.3</c:v>
                </c:pt>
                <c:pt idx="21384">
                  <c:v>17.899999999999999</c:v>
                </c:pt>
                <c:pt idx="21385">
                  <c:v>20.8</c:v>
                </c:pt>
                <c:pt idx="21386">
                  <c:v>23.2</c:v>
                </c:pt>
                <c:pt idx="21387">
                  <c:v>25.2</c:v>
                </c:pt>
                <c:pt idx="21388">
                  <c:v>26.9</c:v>
                </c:pt>
                <c:pt idx="21389">
                  <c:v>28.8</c:v>
                </c:pt>
                <c:pt idx="21390">
                  <c:v>30.5</c:v>
                </c:pt>
                <c:pt idx="21391">
                  <c:v>31.7</c:v>
                </c:pt>
                <c:pt idx="21392">
                  <c:v>32.700000000000003</c:v>
                </c:pt>
                <c:pt idx="21393">
                  <c:v>33.700000000000003</c:v>
                </c:pt>
                <c:pt idx="21394">
                  <c:v>35.299999999999997</c:v>
                </c:pt>
                <c:pt idx="21395">
                  <c:v>36</c:v>
                </c:pt>
                <c:pt idx="21396">
                  <c:v>36.6</c:v>
                </c:pt>
                <c:pt idx="21397">
                  <c:v>37.6</c:v>
                </c:pt>
                <c:pt idx="21398">
                  <c:v>38</c:v>
                </c:pt>
                <c:pt idx="21399">
                  <c:v>38.5</c:v>
                </c:pt>
                <c:pt idx="21400">
                  <c:v>39</c:v>
                </c:pt>
                <c:pt idx="21401">
                  <c:v>39</c:v>
                </c:pt>
                <c:pt idx="21402">
                  <c:v>39</c:v>
                </c:pt>
                <c:pt idx="21403">
                  <c:v>39.4</c:v>
                </c:pt>
                <c:pt idx="21404">
                  <c:v>40</c:v>
                </c:pt>
                <c:pt idx="21405">
                  <c:v>40</c:v>
                </c:pt>
                <c:pt idx="21406">
                  <c:v>40</c:v>
                </c:pt>
                <c:pt idx="21407">
                  <c:v>39.700000000000003</c:v>
                </c:pt>
                <c:pt idx="21408">
                  <c:v>39</c:v>
                </c:pt>
                <c:pt idx="21409">
                  <c:v>39</c:v>
                </c:pt>
                <c:pt idx="21410">
                  <c:v>39</c:v>
                </c:pt>
                <c:pt idx="21411">
                  <c:v>39</c:v>
                </c:pt>
                <c:pt idx="21412">
                  <c:v>39</c:v>
                </c:pt>
                <c:pt idx="21413">
                  <c:v>39</c:v>
                </c:pt>
                <c:pt idx="21414">
                  <c:v>39</c:v>
                </c:pt>
                <c:pt idx="21415">
                  <c:v>39</c:v>
                </c:pt>
                <c:pt idx="21416">
                  <c:v>38</c:v>
                </c:pt>
                <c:pt idx="21417">
                  <c:v>38</c:v>
                </c:pt>
                <c:pt idx="21418">
                  <c:v>36.1</c:v>
                </c:pt>
                <c:pt idx="21419">
                  <c:v>33.299999999999997</c:v>
                </c:pt>
                <c:pt idx="21420">
                  <c:v>29.2</c:v>
                </c:pt>
                <c:pt idx="21421">
                  <c:v>26.6</c:v>
                </c:pt>
                <c:pt idx="21422">
                  <c:v>25.4</c:v>
                </c:pt>
                <c:pt idx="21423">
                  <c:v>24.5</c:v>
                </c:pt>
                <c:pt idx="21424">
                  <c:v>24</c:v>
                </c:pt>
                <c:pt idx="21425">
                  <c:v>24.3</c:v>
                </c:pt>
                <c:pt idx="21426">
                  <c:v>25</c:v>
                </c:pt>
                <c:pt idx="21427">
                  <c:v>25.1</c:v>
                </c:pt>
                <c:pt idx="21428">
                  <c:v>26</c:v>
                </c:pt>
                <c:pt idx="21429">
                  <c:v>26</c:v>
                </c:pt>
                <c:pt idx="21430">
                  <c:v>27.8</c:v>
                </c:pt>
                <c:pt idx="21431">
                  <c:v>28.8</c:v>
                </c:pt>
                <c:pt idx="21432">
                  <c:v>29.7</c:v>
                </c:pt>
                <c:pt idx="21433">
                  <c:v>30.6</c:v>
                </c:pt>
                <c:pt idx="21434">
                  <c:v>32</c:v>
                </c:pt>
                <c:pt idx="21435">
                  <c:v>33.4</c:v>
                </c:pt>
                <c:pt idx="21436">
                  <c:v>34.299999999999997</c:v>
                </c:pt>
                <c:pt idx="21437">
                  <c:v>35</c:v>
                </c:pt>
                <c:pt idx="21438">
                  <c:v>35.1</c:v>
                </c:pt>
                <c:pt idx="21439">
                  <c:v>36.1</c:v>
                </c:pt>
                <c:pt idx="21440">
                  <c:v>36.9</c:v>
                </c:pt>
                <c:pt idx="21441">
                  <c:v>37.9</c:v>
                </c:pt>
                <c:pt idx="21442">
                  <c:v>38</c:v>
                </c:pt>
                <c:pt idx="21443">
                  <c:v>37.299999999999997</c:v>
                </c:pt>
                <c:pt idx="21444">
                  <c:v>36.4</c:v>
                </c:pt>
                <c:pt idx="21445">
                  <c:v>34.5</c:v>
                </c:pt>
                <c:pt idx="21446">
                  <c:v>31.3</c:v>
                </c:pt>
                <c:pt idx="21447">
                  <c:v>27.4</c:v>
                </c:pt>
                <c:pt idx="21448">
                  <c:v>22.4</c:v>
                </c:pt>
                <c:pt idx="21449">
                  <c:v>17.399999999999999</c:v>
                </c:pt>
                <c:pt idx="21450">
                  <c:v>12.8</c:v>
                </c:pt>
                <c:pt idx="21451">
                  <c:v>11.1</c:v>
                </c:pt>
                <c:pt idx="21452">
                  <c:v>11</c:v>
                </c:pt>
                <c:pt idx="21453">
                  <c:v>11.8</c:v>
                </c:pt>
                <c:pt idx="21454">
                  <c:v>12</c:v>
                </c:pt>
                <c:pt idx="21455">
                  <c:v>11.4</c:v>
                </c:pt>
                <c:pt idx="21456">
                  <c:v>9.5</c:v>
                </c:pt>
                <c:pt idx="21457">
                  <c:v>5.9</c:v>
                </c:pt>
                <c:pt idx="21458">
                  <c:v>2.1</c:v>
                </c:pt>
                <c:pt idx="21459">
                  <c:v>0</c:v>
                </c:pt>
                <c:pt idx="21460">
                  <c:v>0.2</c:v>
                </c:pt>
                <c:pt idx="21461">
                  <c:v>2.4</c:v>
                </c:pt>
                <c:pt idx="21462">
                  <c:v>5.7</c:v>
                </c:pt>
                <c:pt idx="21463">
                  <c:v>8.6999999999999993</c:v>
                </c:pt>
                <c:pt idx="21464">
                  <c:v>11.3</c:v>
                </c:pt>
                <c:pt idx="21465">
                  <c:v>13.4</c:v>
                </c:pt>
                <c:pt idx="21466">
                  <c:v>16.100000000000001</c:v>
                </c:pt>
                <c:pt idx="21467">
                  <c:v>18.899999999999999</c:v>
                </c:pt>
                <c:pt idx="21468">
                  <c:v>21.2</c:v>
                </c:pt>
                <c:pt idx="21469">
                  <c:v>22.6</c:v>
                </c:pt>
                <c:pt idx="21470">
                  <c:v>24.1</c:v>
                </c:pt>
                <c:pt idx="21471">
                  <c:v>25</c:v>
                </c:pt>
                <c:pt idx="21472">
                  <c:v>25</c:v>
                </c:pt>
                <c:pt idx="21473">
                  <c:v>24.5</c:v>
                </c:pt>
                <c:pt idx="21474">
                  <c:v>21.9</c:v>
                </c:pt>
                <c:pt idx="21475">
                  <c:v>17.3</c:v>
                </c:pt>
                <c:pt idx="21476">
                  <c:v>14</c:v>
                </c:pt>
                <c:pt idx="21477">
                  <c:v>14.2</c:v>
                </c:pt>
                <c:pt idx="21478">
                  <c:v>15.8</c:v>
                </c:pt>
                <c:pt idx="21479">
                  <c:v>19.2</c:v>
                </c:pt>
                <c:pt idx="21480">
                  <c:v>21.2</c:v>
                </c:pt>
                <c:pt idx="21481">
                  <c:v>22.9</c:v>
                </c:pt>
                <c:pt idx="21482">
                  <c:v>24.8</c:v>
                </c:pt>
                <c:pt idx="21483">
                  <c:v>25</c:v>
                </c:pt>
                <c:pt idx="21484">
                  <c:v>25</c:v>
                </c:pt>
                <c:pt idx="21485">
                  <c:v>24.4</c:v>
                </c:pt>
                <c:pt idx="21486">
                  <c:v>20.399999999999999</c:v>
                </c:pt>
                <c:pt idx="21487">
                  <c:v>15.3</c:v>
                </c:pt>
                <c:pt idx="21488">
                  <c:v>13</c:v>
                </c:pt>
                <c:pt idx="21489">
                  <c:v>13.8</c:v>
                </c:pt>
                <c:pt idx="21490">
                  <c:v>16.3</c:v>
                </c:pt>
                <c:pt idx="21491">
                  <c:v>19.3</c:v>
                </c:pt>
                <c:pt idx="21492">
                  <c:v>21.8</c:v>
                </c:pt>
                <c:pt idx="21493">
                  <c:v>23.8</c:v>
                </c:pt>
                <c:pt idx="21494">
                  <c:v>22.5</c:v>
                </c:pt>
                <c:pt idx="21495">
                  <c:v>18.399999999999999</c:v>
                </c:pt>
                <c:pt idx="21496">
                  <c:v>14.6</c:v>
                </c:pt>
                <c:pt idx="21497">
                  <c:v>13</c:v>
                </c:pt>
                <c:pt idx="21498">
                  <c:v>14.3</c:v>
                </c:pt>
                <c:pt idx="21499">
                  <c:v>16.600000000000001</c:v>
                </c:pt>
                <c:pt idx="21500">
                  <c:v>18.8</c:v>
                </c:pt>
                <c:pt idx="21501">
                  <c:v>21.4</c:v>
                </c:pt>
                <c:pt idx="21502">
                  <c:v>24.2</c:v>
                </c:pt>
                <c:pt idx="21503">
                  <c:v>25.9</c:v>
                </c:pt>
                <c:pt idx="21504">
                  <c:v>26.9</c:v>
                </c:pt>
                <c:pt idx="21505">
                  <c:v>27.8</c:v>
                </c:pt>
                <c:pt idx="21506">
                  <c:v>28.7</c:v>
                </c:pt>
                <c:pt idx="21507">
                  <c:v>27.8</c:v>
                </c:pt>
                <c:pt idx="21508">
                  <c:v>24.9</c:v>
                </c:pt>
                <c:pt idx="21509">
                  <c:v>20.399999999999999</c:v>
                </c:pt>
                <c:pt idx="21510">
                  <c:v>16.399999999999999</c:v>
                </c:pt>
                <c:pt idx="21511">
                  <c:v>15.3</c:v>
                </c:pt>
                <c:pt idx="21512">
                  <c:v>16.2</c:v>
                </c:pt>
                <c:pt idx="21513">
                  <c:v>18.3</c:v>
                </c:pt>
                <c:pt idx="21514">
                  <c:v>20.8</c:v>
                </c:pt>
                <c:pt idx="21515">
                  <c:v>23.7</c:v>
                </c:pt>
                <c:pt idx="21516">
                  <c:v>25.5</c:v>
                </c:pt>
                <c:pt idx="21517">
                  <c:v>26.7</c:v>
                </c:pt>
                <c:pt idx="21518">
                  <c:v>23.4</c:v>
                </c:pt>
                <c:pt idx="21519">
                  <c:v>17.899999999999999</c:v>
                </c:pt>
                <c:pt idx="21520">
                  <c:v>15</c:v>
                </c:pt>
                <c:pt idx="21521">
                  <c:v>15.3</c:v>
                </c:pt>
                <c:pt idx="21522">
                  <c:v>16.8</c:v>
                </c:pt>
                <c:pt idx="21523">
                  <c:v>19.2</c:v>
                </c:pt>
                <c:pt idx="21524">
                  <c:v>21.2</c:v>
                </c:pt>
                <c:pt idx="21525">
                  <c:v>22.9</c:v>
                </c:pt>
                <c:pt idx="21526">
                  <c:v>23</c:v>
                </c:pt>
                <c:pt idx="21527">
                  <c:v>21.2</c:v>
                </c:pt>
                <c:pt idx="21528">
                  <c:v>16</c:v>
                </c:pt>
                <c:pt idx="21529">
                  <c:v>10.1</c:v>
                </c:pt>
                <c:pt idx="21530">
                  <c:v>9</c:v>
                </c:pt>
                <c:pt idx="21531">
                  <c:v>11.2</c:v>
                </c:pt>
                <c:pt idx="21532">
                  <c:v>13.4</c:v>
                </c:pt>
                <c:pt idx="21533">
                  <c:v>15.4</c:v>
                </c:pt>
                <c:pt idx="21534">
                  <c:v>17.3</c:v>
                </c:pt>
                <c:pt idx="21535">
                  <c:v>19.2</c:v>
                </c:pt>
                <c:pt idx="21536">
                  <c:v>21.2</c:v>
                </c:pt>
                <c:pt idx="21537">
                  <c:v>23.1</c:v>
                </c:pt>
                <c:pt idx="21538">
                  <c:v>25</c:v>
                </c:pt>
                <c:pt idx="21539">
                  <c:v>26.4</c:v>
                </c:pt>
                <c:pt idx="21540">
                  <c:v>27.3</c:v>
                </c:pt>
                <c:pt idx="21541">
                  <c:v>28.3</c:v>
                </c:pt>
                <c:pt idx="21542">
                  <c:v>29.1</c:v>
                </c:pt>
                <c:pt idx="21543">
                  <c:v>30.1</c:v>
                </c:pt>
                <c:pt idx="21544">
                  <c:v>30.9</c:v>
                </c:pt>
                <c:pt idx="21545">
                  <c:v>31</c:v>
                </c:pt>
                <c:pt idx="21546">
                  <c:v>31</c:v>
                </c:pt>
                <c:pt idx="21547">
                  <c:v>31</c:v>
                </c:pt>
                <c:pt idx="21548">
                  <c:v>30.4</c:v>
                </c:pt>
                <c:pt idx="21549">
                  <c:v>29</c:v>
                </c:pt>
                <c:pt idx="21550">
                  <c:v>25.9</c:v>
                </c:pt>
                <c:pt idx="21551">
                  <c:v>21.1</c:v>
                </c:pt>
                <c:pt idx="21552">
                  <c:v>16</c:v>
                </c:pt>
                <c:pt idx="21553">
                  <c:v>12.6</c:v>
                </c:pt>
                <c:pt idx="21554">
                  <c:v>10.199999999999999</c:v>
                </c:pt>
                <c:pt idx="21555">
                  <c:v>11.9</c:v>
                </c:pt>
                <c:pt idx="21556">
                  <c:v>13.8</c:v>
                </c:pt>
                <c:pt idx="21557">
                  <c:v>17.100000000000001</c:v>
                </c:pt>
                <c:pt idx="21558">
                  <c:v>18.7</c:v>
                </c:pt>
                <c:pt idx="21559">
                  <c:v>19</c:v>
                </c:pt>
                <c:pt idx="21560">
                  <c:v>18</c:v>
                </c:pt>
                <c:pt idx="21561">
                  <c:v>16.100000000000001</c:v>
                </c:pt>
                <c:pt idx="21562">
                  <c:v>15.3</c:v>
                </c:pt>
                <c:pt idx="21563">
                  <c:v>16.5</c:v>
                </c:pt>
                <c:pt idx="21564">
                  <c:v>18.2</c:v>
                </c:pt>
                <c:pt idx="21565">
                  <c:v>20.2</c:v>
                </c:pt>
                <c:pt idx="21566">
                  <c:v>21.9</c:v>
                </c:pt>
                <c:pt idx="21567">
                  <c:v>23.8</c:v>
                </c:pt>
                <c:pt idx="21568">
                  <c:v>24</c:v>
                </c:pt>
                <c:pt idx="21569">
                  <c:v>25.4</c:v>
                </c:pt>
                <c:pt idx="21570">
                  <c:v>26</c:v>
                </c:pt>
                <c:pt idx="21571">
                  <c:v>26</c:v>
                </c:pt>
                <c:pt idx="21572">
                  <c:v>25.6</c:v>
                </c:pt>
                <c:pt idx="21573">
                  <c:v>24.7</c:v>
                </c:pt>
                <c:pt idx="21574">
                  <c:v>23</c:v>
                </c:pt>
                <c:pt idx="21575">
                  <c:v>19.2</c:v>
                </c:pt>
                <c:pt idx="21576">
                  <c:v>12.4</c:v>
                </c:pt>
                <c:pt idx="21577">
                  <c:v>7.4</c:v>
                </c:pt>
                <c:pt idx="21578">
                  <c:v>6.1</c:v>
                </c:pt>
                <c:pt idx="21579">
                  <c:v>8.3000000000000007</c:v>
                </c:pt>
                <c:pt idx="21580">
                  <c:v>10.4</c:v>
                </c:pt>
                <c:pt idx="21581">
                  <c:v>12.8</c:v>
                </c:pt>
                <c:pt idx="21582">
                  <c:v>15.5</c:v>
                </c:pt>
                <c:pt idx="21583">
                  <c:v>17.899999999999999</c:v>
                </c:pt>
                <c:pt idx="21584">
                  <c:v>19.600000000000001</c:v>
                </c:pt>
                <c:pt idx="21585">
                  <c:v>21.3</c:v>
                </c:pt>
                <c:pt idx="21586">
                  <c:v>22.1</c:v>
                </c:pt>
                <c:pt idx="21587">
                  <c:v>23.1</c:v>
                </c:pt>
                <c:pt idx="21588">
                  <c:v>23.8</c:v>
                </c:pt>
                <c:pt idx="21589">
                  <c:v>22</c:v>
                </c:pt>
                <c:pt idx="21590">
                  <c:v>20</c:v>
                </c:pt>
                <c:pt idx="21591">
                  <c:v>18.899999999999999</c:v>
                </c:pt>
                <c:pt idx="21592">
                  <c:v>13.5</c:v>
                </c:pt>
                <c:pt idx="21593">
                  <c:v>9.4</c:v>
                </c:pt>
                <c:pt idx="21594">
                  <c:v>7.2</c:v>
                </c:pt>
                <c:pt idx="21595">
                  <c:v>6.2</c:v>
                </c:pt>
                <c:pt idx="21596">
                  <c:v>5.2</c:v>
                </c:pt>
                <c:pt idx="21597">
                  <c:v>3.4</c:v>
                </c:pt>
                <c:pt idx="21598">
                  <c:v>0.8</c:v>
                </c:pt>
                <c:pt idx="21599">
                  <c:v>0.7</c:v>
                </c:pt>
                <c:pt idx="21600">
                  <c:v>2.2000000000000002</c:v>
                </c:pt>
                <c:pt idx="21601">
                  <c:v>3.5</c:v>
                </c:pt>
                <c:pt idx="21602">
                  <c:v>4.4000000000000004</c:v>
                </c:pt>
                <c:pt idx="21603">
                  <c:v>4.4000000000000004</c:v>
                </c:pt>
                <c:pt idx="21604">
                  <c:v>2.2000000000000002</c:v>
                </c:pt>
                <c:pt idx="21605">
                  <c:v>0.1</c:v>
                </c:pt>
                <c:pt idx="21606">
                  <c:v>1.3</c:v>
                </c:pt>
                <c:pt idx="21607">
                  <c:v>3.8</c:v>
                </c:pt>
                <c:pt idx="21608">
                  <c:v>7.6</c:v>
                </c:pt>
                <c:pt idx="21609">
                  <c:v>10.3</c:v>
                </c:pt>
                <c:pt idx="21610">
                  <c:v>13.1</c:v>
                </c:pt>
                <c:pt idx="21611">
                  <c:v>15.8</c:v>
                </c:pt>
                <c:pt idx="21612">
                  <c:v>17.5</c:v>
                </c:pt>
                <c:pt idx="21613">
                  <c:v>18</c:v>
                </c:pt>
                <c:pt idx="21614">
                  <c:v>17.7</c:v>
                </c:pt>
                <c:pt idx="21615">
                  <c:v>17</c:v>
                </c:pt>
                <c:pt idx="21616">
                  <c:v>17.100000000000001</c:v>
                </c:pt>
                <c:pt idx="21617">
                  <c:v>18.2</c:v>
                </c:pt>
                <c:pt idx="21618">
                  <c:v>19.899999999999999</c:v>
                </c:pt>
                <c:pt idx="21619">
                  <c:v>21.8</c:v>
                </c:pt>
                <c:pt idx="21620">
                  <c:v>22.8</c:v>
                </c:pt>
                <c:pt idx="21621">
                  <c:v>24.4</c:v>
                </c:pt>
                <c:pt idx="21622">
                  <c:v>25.6</c:v>
                </c:pt>
                <c:pt idx="21623">
                  <c:v>26.5</c:v>
                </c:pt>
                <c:pt idx="21624">
                  <c:v>27</c:v>
                </c:pt>
                <c:pt idx="21625">
                  <c:v>27</c:v>
                </c:pt>
                <c:pt idx="21626">
                  <c:v>27</c:v>
                </c:pt>
                <c:pt idx="21627">
                  <c:v>27</c:v>
                </c:pt>
                <c:pt idx="21628">
                  <c:v>26.9</c:v>
                </c:pt>
                <c:pt idx="21629">
                  <c:v>26.1</c:v>
                </c:pt>
                <c:pt idx="21630">
                  <c:v>25.1</c:v>
                </c:pt>
                <c:pt idx="21631">
                  <c:v>24.2</c:v>
                </c:pt>
                <c:pt idx="21632">
                  <c:v>21.1</c:v>
                </c:pt>
                <c:pt idx="21633">
                  <c:v>16.399999999999999</c:v>
                </c:pt>
                <c:pt idx="21634">
                  <c:v>10.9</c:v>
                </c:pt>
                <c:pt idx="21635">
                  <c:v>7.1</c:v>
                </c:pt>
                <c:pt idx="21636">
                  <c:v>6.6</c:v>
                </c:pt>
                <c:pt idx="21637">
                  <c:v>8.8000000000000007</c:v>
                </c:pt>
                <c:pt idx="21638">
                  <c:v>11.2</c:v>
                </c:pt>
                <c:pt idx="21639">
                  <c:v>13.4</c:v>
                </c:pt>
                <c:pt idx="21640">
                  <c:v>16.7</c:v>
                </c:pt>
                <c:pt idx="21641">
                  <c:v>17.899999999999999</c:v>
                </c:pt>
                <c:pt idx="21642">
                  <c:v>17.2</c:v>
                </c:pt>
                <c:pt idx="21643">
                  <c:v>13.4</c:v>
                </c:pt>
                <c:pt idx="21644">
                  <c:v>10.8</c:v>
                </c:pt>
                <c:pt idx="21645">
                  <c:v>10</c:v>
                </c:pt>
                <c:pt idx="21646">
                  <c:v>10.5</c:v>
                </c:pt>
                <c:pt idx="21647">
                  <c:v>11.5</c:v>
                </c:pt>
                <c:pt idx="21648">
                  <c:v>12.4</c:v>
                </c:pt>
                <c:pt idx="21649">
                  <c:v>13.4</c:v>
                </c:pt>
                <c:pt idx="21650">
                  <c:v>14.4</c:v>
                </c:pt>
                <c:pt idx="21651">
                  <c:v>15.6</c:v>
                </c:pt>
                <c:pt idx="21652">
                  <c:v>17.3</c:v>
                </c:pt>
                <c:pt idx="21653">
                  <c:v>18.3</c:v>
                </c:pt>
                <c:pt idx="21654">
                  <c:v>18.399999999999999</c:v>
                </c:pt>
                <c:pt idx="21655">
                  <c:v>15.4</c:v>
                </c:pt>
                <c:pt idx="21656">
                  <c:v>12.6</c:v>
                </c:pt>
                <c:pt idx="21657">
                  <c:v>11</c:v>
                </c:pt>
                <c:pt idx="21658">
                  <c:v>11</c:v>
                </c:pt>
                <c:pt idx="21659">
                  <c:v>11</c:v>
                </c:pt>
                <c:pt idx="21660">
                  <c:v>11.9</c:v>
                </c:pt>
                <c:pt idx="21661">
                  <c:v>14.3</c:v>
                </c:pt>
                <c:pt idx="21662">
                  <c:v>16.399999999999999</c:v>
                </c:pt>
                <c:pt idx="21663">
                  <c:v>18.2</c:v>
                </c:pt>
                <c:pt idx="21664">
                  <c:v>19.5</c:v>
                </c:pt>
                <c:pt idx="21665">
                  <c:v>18.3</c:v>
                </c:pt>
                <c:pt idx="21666">
                  <c:v>13.8</c:v>
                </c:pt>
                <c:pt idx="21667">
                  <c:v>9</c:v>
                </c:pt>
                <c:pt idx="21668">
                  <c:v>9.1999999999999993</c:v>
                </c:pt>
                <c:pt idx="21669">
                  <c:v>11.3</c:v>
                </c:pt>
                <c:pt idx="21670">
                  <c:v>13.8</c:v>
                </c:pt>
                <c:pt idx="21671">
                  <c:v>16.7</c:v>
                </c:pt>
                <c:pt idx="21672">
                  <c:v>19.3</c:v>
                </c:pt>
                <c:pt idx="21673">
                  <c:v>20.7</c:v>
                </c:pt>
                <c:pt idx="21674">
                  <c:v>21.6</c:v>
                </c:pt>
                <c:pt idx="21675">
                  <c:v>20.5</c:v>
                </c:pt>
                <c:pt idx="21676">
                  <c:v>16.399999999999999</c:v>
                </c:pt>
                <c:pt idx="21677">
                  <c:v>12.7</c:v>
                </c:pt>
                <c:pt idx="21678">
                  <c:v>12.3</c:v>
                </c:pt>
                <c:pt idx="21679">
                  <c:v>13.2</c:v>
                </c:pt>
                <c:pt idx="21680">
                  <c:v>15.1</c:v>
                </c:pt>
                <c:pt idx="21681">
                  <c:v>15.9</c:v>
                </c:pt>
                <c:pt idx="21682">
                  <c:v>16.899999999999999</c:v>
                </c:pt>
                <c:pt idx="21683">
                  <c:v>14.7</c:v>
                </c:pt>
                <c:pt idx="21684">
                  <c:v>11.1</c:v>
                </c:pt>
                <c:pt idx="21685">
                  <c:v>8.8000000000000007</c:v>
                </c:pt>
                <c:pt idx="21686">
                  <c:v>7.5</c:v>
                </c:pt>
                <c:pt idx="21687">
                  <c:v>7</c:v>
                </c:pt>
                <c:pt idx="21688">
                  <c:v>6.7</c:v>
                </c:pt>
                <c:pt idx="21689">
                  <c:v>5</c:v>
                </c:pt>
                <c:pt idx="21690">
                  <c:v>1.8</c:v>
                </c:pt>
                <c:pt idx="21691">
                  <c:v>0</c:v>
                </c:pt>
                <c:pt idx="21692">
                  <c:v>0</c:v>
                </c:pt>
                <c:pt idx="21693">
                  <c:v>1.8</c:v>
                </c:pt>
                <c:pt idx="21694">
                  <c:v>2.8</c:v>
                </c:pt>
                <c:pt idx="21695">
                  <c:v>3.7</c:v>
                </c:pt>
                <c:pt idx="21696">
                  <c:v>4</c:v>
                </c:pt>
                <c:pt idx="21697">
                  <c:v>4</c:v>
                </c:pt>
                <c:pt idx="21698">
                  <c:v>2.7</c:v>
                </c:pt>
                <c:pt idx="21699">
                  <c:v>0.7</c:v>
                </c:pt>
                <c:pt idx="21700">
                  <c:v>0.8</c:v>
                </c:pt>
                <c:pt idx="21701">
                  <c:v>3.3</c:v>
                </c:pt>
                <c:pt idx="21702">
                  <c:v>6.3</c:v>
                </c:pt>
                <c:pt idx="21703">
                  <c:v>8.8000000000000007</c:v>
                </c:pt>
                <c:pt idx="21704">
                  <c:v>9.9</c:v>
                </c:pt>
                <c:pt idx="21705">
                  <c:v>10.8</c:v>
                </c:pt>
                <c:pt idx="21706">
                  <c:v>12.4</c:v>
                </c:pt>
                <c:pt idx="21707">
                  <c:v>15.1</c:v>
                </c:pt>
                <c:pt idx="21708">
                  <c:v>17.3</c:v>
                </c:pt>
                <c:pt idx="21709">
                  <c:v>18</c:v>
                </c:pt>
                <c:pt idx="21710">
                  <c:v>15.6</c:v>
                </c:pt>
                <c:pt idx="21711">
                  <c:v>12.3</c:v>
                </c:pt>
                <c:pt idx="21712">
                  <c:v>11.5</c:v>
                </c:pt>
                <c:pt idx="21713">
                  <c:v>13</c:v>
                </c:pt>
                <c:pt idx="21714">
                  <c:v>15.4</c:v>
                </c:pt>
                <c:pt idx="21715">
                  <c:v>17.399999999999999</c:v>
                </c:pt>
                <c:pt idx="21716">
                  <c:v>18.399999999999999</c:v>
                </c:pt>
                <c:pt idx="21717">
                  <c:v>19</c:v>
                </c:pt>
                <c:pt idx="21718">
                  <c:v>17.7</c:v>
                </c:pt>
                <c:pt idx="21719">
                  <c:v>13.2</c:v>
                </c:pt>
                <c:pt idx="21720">
                  <c:v>7.2</c:v>
                </c:pt>
                <c:pt idx="21721">
                  <c:v>0.9</c:v>
                </c:pt>
                <c:pt idx="21722">
                  <c:v>0.1</c:v>
                </c:pt>
                <c:pt idx="21723">
                  <c:v>0</c:v>
                </c:pt>
                <c:pt idx="21724">
                  <c:v>0</c:v>
                </c:pt>
                <c:pt idx="21725">
                  <c:v>0</c:v>
                </c:pt>
                <c:pt idx="21726">
                  <c:v>0</c:v>
                </c:pt>
                <c:pt idx="21727">
                  <c:v>0</c:v>
                </c:pt>
                <c:pt idx="21728">
                  <c:v>0</c:v>
                </c:pt>
                <c:pt idx="21729">
                  <c:v>0</c:v>
                </c:pt>
                <c:pt idx="21730">
                  <c:v>0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1.4</c:v>
                </c:pt>
                <c:pt idx="21737">
                  <c:v>2</c:v>
                </c:pt>
                <c:pt idx="21738">
                  <c:v>1</c:v>
                </c:pt>
                <c:pt idx="21739">
                  <c:v>0.4</c:v>
                </c:pt>
                <c:pt idx="21740">
                  <c:v>2.2999999999999998</c:v>
                </c:pt>
                <c:pt idx="21741">
                  <c:v>5.5</c:v>
                </c:pt>
                <c:pt idx="21742">
                  <c:v>7</c:v>
                </c:pt>
                <c:pt idx="21743">
                  <c:v>7.2</c:v>
                </c:pt>
                <c:pt idx="21744">
                  <c:v>8.9</c:v>
                </c:pt>
                <c:pt idx="21745">
                  <c:v>9.9</c:v>
                </c:pt>
                <c:pt idx="21746">
                  <c:v>11.5</c:v>
                </c:pt>
                <c:pt idx="21747">
                  <c:v>12.7</c:v>
                </c:pt>
                <c:pt idx="21748">
                  <c:v>13.6</c:v>
                </c:pt>
                <c:pt idx="21749">
                  <c:v>14</c:v>
                </c:pt>
                <c:pt idx="21750">
                  <c:v>13.6</c:v>
                </c:pt>
                <c:pt idx="21751">
                  <c:v>12.4</c:v>
                </c:pt>
                <c:pt idx="21752">
                  <c:v>10.5</c:v>
                </c:pt>
                <c:pt idx="21753">
                  <c:v>9</c:v>
                </c:pt>
                <c:pt idx="21754">
                  <c:v>8.9</c:v>
                </c:pt>
                <c:pt idx="21755">
                  <c:v>8.1</c:v>
                </c:pt>
                <c:pt idx="21756">
                  <c:v>5.3</c:v>
                </c:pt>
                <c:pt idx="21757">
                  <c:v>4.2</c:v>
                </c:pt>
                <c:pt idx="21758">
                  <c:v>4</c:v>
                </c:pt>
                <c:pt idx="21759">
                  <c:v>4.5999999999999996</c:v>
                </c:pt>
                <c:pt idx="21760">
                  <c:v>5.5</c:v>
                </c:pt>
                <c:pt idx="21761">
                  <c:v>6</c:v>
                </c:pt>
                <c:pt idx="21762">
                  <c:v>6</c:v>
                </c:pt>
                <c:pt idx="21763">
                  <c:v>5.7</c:v>
                </c:pt>
                <c:pt idx="21764">
                  <c:v>5</c:v>
                </c:pt>
                <c:pt idx="21765">
                  <c:v>5</c:v>
                </c:pt>
                <c:pt idx="21766">
                  <c:v>5</c:v>
                </c:pt>
                <c:pt idx="21767">
                  <c:v>5</c:v>
                </c:pt>
                <c:pt idx="21768">
                  <c:v>5</c:v>
                </c:pt>
                <c:pt idx="21769">
                  <c:v>5</c:v>
                </c:pt>
                <c:pt idx="21770">
                  <c:v>5</c:v>
                </c:pt>
                <c:pt idx="21771">
                  <c:v>5.8</c:v>
                </c:pt>
                <c:pt idx="21772">
                  <c:v>6</c:v>
                </c:pt>
                <c:pt idx="21773">
                  <c:v>6.7</c:v>
                </c:pt>
                <c:pt idx="21774">
                  <c:v>7</c:v>
                </c:pt>
                <c:pt idx="21775">
                  <c:v>7</c:v>
                </c:pt>
                <c:pt idx="21776">
                  <c:v>5.8</c:v>
                </c:pt>
                <c:pt idx="21777">
                  <c:v>3.2</c:v>
                </c:pt>
                <c:pt idx="21778">
                  <c:v>3.1</c:v>
                </c:pt>
                <c:pt idx="21779">
                  <c:v>5.5</c:v>
                </c:pt>
                <c:pt idx="21780">
                  <c:v>7.9</c:v>
                </c:pt>
                <c:pt idx="21781">
                  <c:v>9.6</c:v>
                </c:pt>
                <c:pt idx="21782">
                  <c:v>11</c:v>
                </c:pt>
                <c:pt idx="21783">
                  <c:v>11</c:v>
                </c:pt>
                <c:pt idx="21784">
                  <c:v>10.8</c:v>
                </c:pt>
                <c:pt idx="21785">
                  <c:v>9.1</c:v>
                </c:pt>
                <c:pt idx="21786">
                  <c:v>8.1</c:v>
                </c:pt>
                <c:pt idx="21787">
                  <c:v>8.8000000000000007</c:v>
                </c:pt>
                <c:pt idx="21788">
                  <c:v>10.4</c:v>
                </c:pt>
                <c:pt idx="21789">
                  <c:v>12.2</c:v>
                </c:pt>
                <c:pt idx="21790">
                  <c:v>13.5</c:v>
                </c:pt>
                <c:pt idx="21791">
                  <c:v>14</c:v>
                </c:pt>
                <c:pt idx="21792">
                  <c:v>13.7</c:v>
                </c:pt>
                <c:pt idx="21793">
                  <c:v>13</c:v>
                </c:pt>
                <c:pt idx="21794">
                  <c:v>13.1</c:v>
                </c:pt>
                <c:pt idx="21795">
                  <c:v>14</c:v>
                </c:pt>
                <c:pt idx="21796">
                  <c:v>14</c:v>
                </c:pt>
                <c:pt idx="21797">
                  <c:v>14.9</c:v>
                </c:pt>
                <c:pt idx="21798">
                  <c:v>15.8</c:v>
                </c:pt>
                <c:pt idx="21799">
                  <c:v>16</c:v>
                </c:pt>
                <c:pt idx="21800">
                  <c:v>16</c:v>
                </c:pt>
                <c:pt idx="21801">
                  <c:v>16</c:v>
                </c:pt>
                <c:pt idx="21802">
                  <c:v>16.399999999999999</c:v>
                </c:pt>
                <c:pt idx="21803">
                  <c:v>17.3</c:v>
                </c:pt>
                <c:pt idx="21804">
                  <c:v>18</c:v>
                </c:pt>
                <c:pt idx="21805">
                  <c:v>18.100000000000001</c:v>
                </c:pt>
                <c:pt idx="21806">
                  <c:v>19</c:v>
                </c:pt>
                <c:pt idx="21807">
                  <c:v>19</c:v>
                </c:pt>
                <c:pt idx="21808">
                  <c:v>19.899999999999999</c:v>
                </c:pt>
                <c:pt idx="21809">
                  <c:v>20</c:v>
                </c:pt>
                <c:pt idx="21810">
                  <c:v>20</c:v>
                </c:pt>
                <c:pt idx="21811">
                  <c:v>20.6</c:v>
                </c:pt>
                <c:pt idx="21812">
                  <c:v>21</c:v>
                </c:pt>
                <c:pt idx="21813">
                  <c:v>21</c:v>
                </c:pt>
                <c:pt idx="21814">
                  <c:v>20.7</c:v>
                </c:pt>
                <c:pt idx="21815">
                  <c:v>19.2</c:v>
                </c:pt>
                <c:pt idx="21816">
                  <c:v>16.399999999999999</c:v>
                </c:pt>
                <c:pt idx="21817">
                  <c:v>11.3</c:v>
                </c:pt>
                <c:pt idx="21818">
                  <c:v>5.5</c:v>
                </c:pt>
                <c:pt idx="21819">
                  <c:v>2.2999999999999998</c:v>
                </c:pt>
                <c:pt idx="21820">
                  <c:v>4.3</c:v>
                </c:pt>
                <c:pt idx="21821">
                  <c:v>7.9</c:v>
                </c:pt>
                <c:pt idx="21822">
                  <c:v>10.199999999999999</c:v>
                </c:pt>
                <c:pt idx="21823">
                  <c:v>12</c:v>
                </c:pt>
                <c:pt idx="21824">
                  <c:v>13.9</c:v>
                </c:pt>
                <c:pt idx="21825">
                  <c:v>15.3</c:v>
                </c:pt>
                <c:pt idx="21826">
                  <c:v>15.7</c:v>
                </c:pt>
                <c:pt idx="21827">
                  <c:v>14.7</c:v>
                </c:pt>
                <c:pt idx="21828">
                  <c:v>13.8</c:v>
                </c:pt>
                <c:pt idx="21829">
                  <c:v>13.2</c:v>
                </c:pt>
                <c:pt idx="21830">
                  <c:v>14.2</c:v>
                </c:pt>
                <c:pt idx="21831">
                  <c:v>15.2</c:v>
                </c:pt>
                <c:pt idx="21832">
                  <c:v>17.100000000000001</c:v>
                </c:pt>
                <c:pt idx="21833">
                  <c:v>18.100000000000001</c:v>
                </c:pt>
                <c:pt idx="21834">
                  <c:v>19</c:v>
                </c:pt>
                <c:pt idx="21835">
                  <c:v>20</c:v>
                </c:pt>
                <c:pt idx="21836">
                  <c:v>21</c:v>
                </c:pt>
                <c:pt idx="21837">
                  <c:v>21</c:v>
                </c:pt>
                <c:pt idx="21838">
                  <c:v>21</c:v>
                </c:pt>
                <c:pt idx="21839">
                  <c:v>21</c:v>
                </c:pt>
                <c:pt idx="21840">
                  <c:v>21</c:v>
                </c:pt>
                <c:pt idx="21841">
                  <c:v>20.399999999999999</c:v>
                </c:pt>
                <c:pt idx="21842">
                  <c:v>20</c:v>
                </c:pt>
                <c:pt idx="21843">
                  <c:v>19.600000000000001</c:v>
                </c:pt>
                <c:pt idx="21844">
                  <c:v>17.7</c:v>
                </c:pt>
                <c:pt idx="21845">
                  <c:v>13.7</c:v>
                </c:pt>
                <c:pt idx="21846">
                  <c:v>9.3000000000000007</c:v>
                </c:pt>
                <c:pt idx="21847">
                  <c:v>3.7</c:v>
                </c:pt>
                <c:pt idx="21848">
                  <c:v>1.2</c:v>
                </c:pt>
                <c:pt idx="21849">
                  <c:v>1</c:v>
                </c:pt>
                <c:pt idx="21850">
                  <c:v>3.3</c:v>
                </c:pt>
                <c:pt idx="21851">
                  <c:v>5.4</c:v>
                </c:pt>
                <c:pt idx="21852">
                  <c:v>7.2</c:v>
                </c:pt>
                <c:pt idx="21853">
                  <c:v>9</c:v>
                </c:pt>
                <c:pt idx="21854">
                  <c:v>11.3</c:v>
                </c:pt>
                <c:pt idx="21855">
                  <c:v>13.6</c:v>
                </c:pt>
                <c:pt idx="21856">
                  <c:v>15.3</c:v>
                </c:pt>
                <c:pt idx="21857">
                  <c:v>16.100000000000001</c:v>
                </c:pt>
                <c:pt idx="21858">
                  <c:v>17</c:v>
                </c:pt>
                <c:pt idx="21859">
                  <c:v>17</c:v>
                </c:pt>
                <c:pt idx="21860">
                  <c:v>16.100000000000001</c:v>
                </c:pt>
                <c:pt idx="21861">
                  <c:v>14.5</c:v>
                </c:pt>
                <c:pt idx="21862">
                  <c:v>10.4</c:v>
                </c:pt>
                <c:pt idx="21863">
                  <c:v>8.3000000000000007</c:v>
                </c:pt>
                <c:pt idx="21864">
                  <c:v>8</c:v>
                </c:pt>
                <c:pt idx="21865">
                  <c:v>8.6</c:v>
                </c:pt>
                <c:pt idx="21866">
                  <c:v>10.199999999999999</c:v>
                </c:pt>
                <c:pt idx="21867">
                  <c:v>12.7</c:v>
                </c:pt>
                <c:pt idx="21868">
                  <c:v>15</c:v>
                </c:pt>
                <c:pt idx="21869">
                  <c:v>16.5</c:v>
                </c:pt>
                <c:pt idx="21870">
                  <c:v>17.5</c:v>
                </c:pt>
                <c:pt idx="21871">
                  <c:v>18.399999999999999</c:v>
                </c:pt>
                <c:pt idx="21872">
                  <c:v>19</c:v>
                </c:pt>
                <c:pt idx="21873">
                  <c:v>19.399999999999999</c:v>
                </c:pt>
                <c:pt idx="21874">
                  <c:v>20.3</c:v>
                </c:pt>
                <c:pt idx="21875">
                  <c:v>21</c:v>
                </c:pt>
                <c:pt idx="21876">
                  <c:v>21</c:v>
                </c:pt>
                <c:pt idx="21877">
                  <c:v>20.8</c:v>
                </c:pt>
                <c:pt idx="21878">
                  <c:v>20</c:v>
                </c:pt>
                <c:pt idx="21879">
                  <c:v>20</c:v>
                </c:pt>
                <c:pt idx="21880">
                  <c:v>20</c:v>
                </c:pt>
                <c:pt idx="21881">
                  <c:v>20</c:v>
                </c:pt>
                <c:pt idx="21882">
                  <c:v>20</c:v>
                </c:pt>
                <c:pt idx="21883">
                  <c:v>20</c:v>
                </c:pt>
                <c:pt idx="21884">
                  <c:v>20</c:v>
                </c:pt>
                <c:pt idx="21885">
                  <c:v>20</c:v>
                </c:pt>
                <c:pt idx="21886">
                  <c:v>19.3</c:v>
                </c:pt>
                <c:pt idx="21887">
                  <c:v>19</c:v>
                </c:pt>
                <c:pt idx="21888">
                  <c:v>18.399999999999999</c:v>
                </c:pt>
                <c:pt idx="21889">
                  <c:v>17.399999999999999</c:v>
                </c:pt>
                <c:pt idx="21890">
                  <c:v>14.8</c:v>
                </c:pt>
                <c:pt idx="21891">
                  <c:v>10.5</c:v>
                </c:pt>
                <c:pt idx="21892">
                  <c:v>7</c:v>
                </c:pt>
                <c:pt idx="21893">
                  <c:v>6.5</c:v>
                </c:pt>
                <c:pt idx="21894">
                  <c:v>8.3000000000000007</c:v>
                </c:pt>
                <c:pt idx="21895">
                  <c:v>10.7</c:v>
                </c:pt>
                <c:pt idx="21896">
                  <c:v>12.4</c:v>
                </c:pt>
                <c:pt idx="21897">
                  <c:v>14.5</c:v>
                </c:pt>
                <c:pt idx="21898">
                  <c:v>17</c:v>
                </c:pt>
                <c:pt idx="21899">
                  <c:v>19</c:v>
                </c:pt>
                <c:pt idx="21900">
                  <c:v>20.7</c:v>
                </c:pt>
                <c:pt idx="21901">
                  <c:v>21.8</c:v>
                </c:pt>
                <c:pt idx="21902">
                  <c:v>22.7</c:v>
                </c:pt>
                <c:pt idx="21903">
                  <c:v>24.2</c:v>
                </c:pt>
                <c:pt idx="21904">
                  <c:v>25</c:v>
                </c:pt>
                <c:pt idx="21905">
                  <c:v>25</c:v>
                </c:pt>
                <c:pt idx="21906">
                  <c:v>24</c:v>
                </c:pt>
                <c:pt idx="21907">
                  <c:v>20.9</c:v>
                </c:pt>
                <c:pt idx="21908">
                  <c:v>16.100000000000001</c:v>
                </c:pt>
                <c:pt idx="21909">
                  <c:v>12</c:v>
                </c:pt>
                <c:pt idx="21910">
                  <c:v>12</c:v>
                </c:pt>
                <c:pt idx="21911">
                  <c:v>12.8</c:v>
                </c:pt>
                <c:pt idx="21912">
                  <c:v>14.6</c:v>
                </c:pt>
                <c:pt idx="21913">
                  <c:v>16.399999999999999</c:v>
                </c:pt>
                <c:pt idx="21914">
                  <c:v>18.2</c:v>
                </c:pt>
                <c:pt idx="21915">
                  <c:v>19.5</c:v>
                </c:pt>
                <c:pt idx="21916">
                  <c:v>20.8</c:v>
                </c:pt>
                <c:pt idx="21917">
                  <c:v>22.3</c:v>
                </c:pt>
                <c:pt idx="21918">
                  <c:v>22.1</c:v>
                </c:pt>
                <c:pt idx="21919">
                  <c:v>17.600000000000001</c:v>
                </c:pt>
                <c:pt idx="21920">
                  <c:v>10.9</c:v>
                </c:pt>
                <c:pt idx="21921">
                  <c:v>8</c:v>
                </c:pt>
                <c:pt idx="21922">
                  <c:v>8.8000000000000007</c:v>
                </c:pt>
                <c:pt idx="21923">
                  <c:v>11.4</c:v>
                </c:pt>
                <c:pt idx="21924">
                  <c:v>14.7</c:v>
                </c:pt>
                <c:pt idx="21925">
                  <c:v>17.8</c:v>
                </c:pt>
                <c:pt idx="21926">
                  <c:v>20.2</c:v>
                </c:pt>
                <c:pt idx="21927">
                  <c:v>21.6</c:v>
                </c:pt>
                <c:pt idx="21928">
                  <c:v>22</c:v>
                </c:pt>
                <c:pt idx="21929">
                  <c:v>22</c:v>
                </c:pt>
                <c:pt idx="21930">
                  <c:v>21.1</c:v>
                </c:pt>
                <c:pt idx="21931">
                  <c:v>17.100000000000001</c:v>
                </c:pt>
                <c:pt idx="21932">
                  <c:v>11.8</c:v>
                </c:pt>
                <c:pt idx="21933">
                  <c:v>10.4</c:v>
                </c:pt>
                <c:pt idx="21934">
                  <c:v>11.6</c:v>
                </c:pt>
                <c:pt idx="21935">
                  <c:v>13.9</c:v>
                </c:pt>
                <c:pt idx="21936">
                  <c:v>16.899999999999999</c:v>
                </c:pt>
                <c:pt idx="21937">
                  <c:v>19.399999999999999</c:v>
                </c:pt>
                <c:pt idx="21938">
                  <c:v>21.2</c:v>
                </c:pt>
                <c:pt idx="21939">
                  <c:v>22</c:v>
                </c:pt>
                <c:pt idx="21940">
                  <c:v>24</c:v>
                </c:pt>
                <c:pt idx="21941">
                  <c:v>24.8</c:v>
                </c:pt>
                <c:pt idx="21942">
                  <c:v>25.8</c:v>
                </c:pt>
                <c:pt idx="21943">
                  <c:v>26</c:v>
                </c:pt>
                <c:pt idx="21944">
                  <c:v>24.2</c:v>
                </c:pt>
                <c:pt idx="21945">
                  <c:v>19.899999999999999</c:v>
                </c:pt>
                <c:pt idx="21946">
                  <c:v>14.9</c:v>
                </c:pt>
                <c:pt idx="21947">
                  <c:v>12</c:v>
                </c:pt>
                <c:pt idx="21948">
                  <c:v>12.2</c:v>
                </c:pt>
                <c:pt idx="21949">
                  <c:v>13.5</c:v>
                </c:pt>
                <c:pt idx="21950">
                  <c:v>16.100000000000001</c:v>
                </c:pt>
                <c:pt idx="21951">
                  <c:v>19</c:v>
                </c:pt>
                <c:pt idx="21952">
                  <c:v>20.7</c:v>
                </c:pt>
                <c:pt idx="21953">
                  <c:v>21.8</c:v>
                </c:pt>
                <c:pt idx="21954">
                  <c:v>22</c:v>
                </c:pt>
                <c:pt idx="21955">
                  <c:v>20.8</c:v>
                </c:pt>
                <c:pt idx="21956">
                  <c:v>16.899999999999999</c:v>
                </c:pt>
                <c:pt idx="21957">
                  <c:v>11.5</c:v>
                </c:pt>
                <c:pt idx="21958">
                  <c:v>7.3</c:v>
                </c:pt>
                <c:pt idx="21959">
                  <c:v>6.4</c:v>
                </c:pt>
                <c:pt idx="21960">
                  <c:v>8.6</c:v>
                </c:pt>
                <c:pt idx="21961">
                  <c:v>11.6</c:v>
                </c:pt>
                <c:pt idx="21962">
                  <c:v>14.5</c:v>
                </c:pt>
                <c:pt idx="21963">
                  <c:v>18.2</c:v>
                </c:pt>
                <c:pt idx="21964">
                  <c:v>19.899999999999999</c:v>
                </c:pt>
                <c:pt idx="21965">
                  <c:v>21.8</c:v>
                </c:pt>
                <c:pt idx="21966">
                  <c:v>22.8</c:v>
                </c:pt>
                <c:pt idx="21967">
                  <c:v>24.4</c:v>
                </c:pt>
                <c:pt idx="21968">
                  <c:v>25</c:v>
                </c:pt>
                <c:pt idx="21969">
                  <c:v>26</c:v>
                </c:pt>
                <c:pt idx="21970">
                  <c:v>27</c:v>
                </c:pt>
                <c:pt idx="21971">
                  <c:v>27.3</c:v>
                </c:pt>
                <c:pt idx="21972">
                  <c:v>28.3</c:v>
                </c:pt>
                <c:pt idx="21973">
                  <c:v>29.1</c:v>
                </c:pt>
                <c:pt idx="21974">
                  <c:v>30.1</c:v>
                </c:pt>
                <c:pt idx="21975">
                  <c:v>30.9</c:v>
                </c:pt>
                <c:pt idx="21976">
                  <c:v>31</c:v>
                </c:pt>
                <c:pt idx="21977">
                  <c:v>31</c:v>
                </c:pt>
                <c:pt idx="21978">
                  <c:v>31</c:v>
                </c:pt>
                <c:pt idx="21979">
                  <c:v>31.8</c:v>
                </c:pt>
                <c:pt idx="21980">
                  <c:v>32</c:v>
                </c:pt>
                <c:pt idx="21981">
                  <c:v>32</c:v>
                </c:pt>
                <c:pt idx="21982">
                  <c:v>32</c:v>
                </c:pt>
                <c:pt idx="21983">
                  <c:v>32</c:v>
                </c:pt>
                <c:pt idx="21984">
                  <c:v>31.3</c:v>
                </c:pt>
                <c:pt idx="21985">
                  <c:v>30.4</c:v>
                </c:pt>
                <c:pt idx="21986">
                  <c:v>29</c:v>
                </c:pt>
                <c:pt idx="21987">
                  <c:v>27.2</c:v>
                </c:pt>
                <c:pt idx="21988">
                  <c:v>25.3</c:v>
                </c:pt>
                <c:pt idx="21989">
                  <c:v>23.3</c:v>
                </c:pt>
                <c:pt idx="21990">
                  <c:v>20.3</c:v>
                </c:pt>
                <c:pt idx="21991">
                  <c:v>16.899999999999999</c:v>
                </c:pt>
                <c:pt idx="21992">
                  <c:v>14</c:v>
                </c:pt>
                <c:pt idx="21993">
                  <c:v>14</c:v>
                </c:pt>
                <c:pt idx="21994">
                  <c:v>14.8</c:v>
                </c:pt>
                <c:pt idx="21995">
                  <c:v>17</c:v>
                </c:pt>
                <c:pt idx="21996">
                  <c:v>19.2</c:v>
                </c:pt>
                <c:pt idx="21997">
                  <c:v>21</c:v>
                </c:pt>
                <c:pt idx="21998">
                  <c:v>22.8</c:v>
                </c:pt>
                <c:pt idx="21999">
                  <c:v>24.3</c:v>
                </c:pt>
                <c:pt idx="22000">
                  <c:v>25.2</c:v>
                </c:pt>
                <c:pt idx="22001">
                  <c:v>26.2</c:v>
                </c:pt>
                <c:pt idx="22002">
                  <c:v>27</c:v>
                </c:pt>
                <c:pt idx="22003">
                  <c:v>27</c:v>
                </c:pt>
                <c:pt idx="22004">
                  <c:v>27.8</c:v>
                </c:pt>
                <c:pt idx="22005">
                  <c:v>28</c:v>
                </c:pt>
                <c:pt idx="22006">
                  <c:v>27.3</c:v>
                </c:pt>
                <c:pt idx="22007">
                  <c:v>26.4</c:v>
                </c:pt>
                <c:pt idx="22008">
                  <c:v>26</c:v>
                </c:pt>
                <c:pt idx="22009">
                  <c:v>25.2</c:v>
                </c:pt>
                <c:pt idx="22010">
                  <c:v>22.6</c:v>
                </c:pt>
                <c:pt idx="22011">
                  <c:v>18.899999999999999</c:v>
                </c:pt>
                <c:pt idx="22012">
                  <c:v>14.6</c:v>
                </c:pt>
                <c:pt idx="22013">
                  <c:v>13</c:v>
                </c:pt>
                <c:pt idx="22014">
                  <c:v>13</c:v>
                </c:pt>
                <c:pt idx="22015">
                  <c:v>15.5</c:v>
                </c:pt>
                <c:pt idx="22016">
                  <c:v>18.399999999999999</c:v>
                </c:pt>
                <c:pt idx="22017">
                  <c:v>21</c:v>
                </c:pt>
                <c:pt idx="22018">
                  <c:v>23.8</c:v>
                </c:pt>
                <c:pt idx="22019">
                  <c:v>26</c:v>
                </c:pt>
                <c:pt idx="22020">
                  <c:v>27.8</c:v>
                </c:pt>
                <c:pt idx="22021">
                  <c:v>29</c:v>
                </c:pt>
                <c:pt idx="22022">
                  <c:v>29</c:v>
                </c:pt>
                <c:pt idx="22023">
                  <c:v>28.5</c:v>
                </c:pt>
                <c:pt idx="22024">
                  <c:v>25.9</c:v>
                </c:pt>
                <c:pt idx="22025">
                  <c:v>20.9</c:v>
                </c:pt>
                <c:pt idx="22026">
                  <c:v>15.1</c:v>
                </c:pt>
                <c:pt idx="22027">
                  <c:v>8.3000000000000007</c:v>
                </c:pt>
                <c:pt idx="22028">
                  <c:v>2.9</c:v>
                </c:pt>
                <c:pt idx="22029">
                  <c:v>0.4</c:v>
                </c:pt>
                <c:pt idx="22030">
                  <c:v>0</c:v>
                </c:pt>
                <c:pt idx="22031">
                  <c:v>0</c:v>
                </c:pt>
                <c:pt idx="22032">
                  <c:v>0</c:v>
                </c:pt>
                <c:pt idx="22033">
                  <c:v>0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2.5</c:v>
                </c:pt>
                <c:pt idx="22038">
                  <c:v>6.3</c:v>
                </c:pt>
                <c:pt idx="22039">
                  <c:v>9.6999999999999993</c:v>
                </c:pt>
                <c:pt idx="22040">
                  <c:v>12.8</c:v>
                </c:pt>
                <c:pt idx="22041">
                  <c:v>16.100000000000001</c:v>
                </c:pt>
                <c:pt idx="22042">
                  <c:v>18.8</c:v>
                </c:pt>
                <c:pt idx="22043">
                  <c:v>21</c:v>
                </c:pt>
                <c:pt idx="22044">
                  <c:v>23.4</c:v>
                </c:pt>
                <c:pt idx="22045">
                  <c:v>25.2</c:v>
                </c:pt>
                <c:pt idx="22046">
                  <c:v>26</c:v>
                </c:pt>
                <c:pt idx="22047">
                  <c:v>28</c:v>
                </c:pt>
                <c:pt idx="22048">
                  <c:v>29.7</c:v>
                </c:pt>
                <c:pt idx="22049">
                  <c:v>30.8</c:v>
                </c:pt>
                <c:pt idx="22050">
                  <c:v>31</c:v>
                </c:pt>
                <c:pt idx="22051">
                  <c:v>32.200000000000003</c:v>
                </c:pt>
                <c:pt idx="22052">
                  <c:v>33.5</c:v>
                </c:pt>
                <c:pt idx="22053">
                  <c:v>34.4</c:v>
                </c:pt>
                <c:pt idx="22054">
                  <c:v>35.299999999999997</c:v>
                </c:pt>
                <c:pt idx="22055">
                  <c:v>36.200000000000003</c:v>
                </c:pt>
                <c:pt idx="22056">
                  <c:v>37.200000000000003</c:v>
                </c:pt>
                <c:pt idx="22057">
                  <c:v>38</c:v>
                </c:pt>
                <c:pt idx="22058">
                  <c:v>39</c:v>
                </c:pt>
                <c:pt idx="22059">
                  <c:v>39</c:v>
                </c:pt>
                <c:pt idx="22060">
                  <c:v>39.799999999999997</c:v>
                </c:pt>
                <c:pt idx="22061">
                  <c:v>40</c:v>
                </c:pt>
                <c:pt idx="22062">
                  <c:v>40</c:v>
                </c:pt>
                <c:pt idx="22063">
                  <c:v>40</c:v>
                </c:pt>
                <c:pt idx="22064">
                  <c:v>40.6</c:v>
                </c:pt>
                <c:pt idx="22065">
                  <c:v>41</c:v>
                </c:pt>
                <c:pt idx="22066">
                  <c:v>41.5</c:v>
                </c:pt>
                <c:pt idx="22067">
                  <c:v>42</c:v>
                </c:pt>
                <c:pt idx="22068">
                  <c:v>42</c:v>
                </c:pt>
                <c:pt idx="22069">
                  <c:v>42</c:v>
                </c:pt>
                <c:pt idx="22070">
                  <c:v>42</c:v>
                </c:pt>
                <c:pt idx="22071">
                  <c:v>42.3</c:v>
                </c:pt>
                <c:pt idx="22072">
                  <c:v>43</c:v>
                </c:pt>
                <c:pt idx="22073">
                  <c:v>43</c:v>
                </c:pt>
                <c:pt idx="22074">
                  <c:v>43</c:v>
                </c:pt>
                <c:pt idx="22075">
                  <c:v>43.2</c:v>
                </c:pt>
                <c:pt idx="22076">
                  <c:v>44</c:v>
                </c:pt>
                <c:pt idx="22077">
                  <c:v>45</c:v>
                </c:pt>
                <c:pt idx="22078">
                  <c:v>45</c:v>
                </c:pt>
                <c:pt idx="22079">
                  <c:v>45</c:v>
                </c:pt>
                <c:pt idx="22080">
                  <c:v>45</c:v>
                </c:pt>
                <c:pt idx="22081">
                  <c:v>45</c:v>
                </c:pt>
                <c:pt idx="22082">
                  <c:v>45</c:v>
                </c:pt>
                <c:pt idx="22083">
                  <c:v>44.6</c:v>
                </c:pt>
                <c:pt idx="22084">
                  <c:v>44</c:v>
                </c:pt>
                <c:pt idx="22085">
                  <c:v>43.8</c:v>
                </c:pt>
                <c:pt idx="22086">
                  <c:v>42.8</c:v>
                </c:pt>
                <c:pt idx="22087">
                  <c:v>42</c:v>
                </c:pt>
                <c:pt idx="22088">
                  <c:v>42</c:v>
                </c:pt>
                <c:pt idx="22089">
                  <c:v>41.2</c:v>
                </c:pt>
                <c:pt idx="22090">
                  <c:v>41</c:v>
                </c:pt>
                <c:pt idx="22091">
                  <c:v>41</c:v>
                </c:pt>
                <c:pt idx="22092">
                  <c:v>41</c:v>
                </c:pt>
                <c:pt idx="22093">
                  <c:v>41</c:v>
                </c:pt>
                <c:pt idx="22094">
                  <c:v>41</c:v>
                </c:pt>
                <c:pt idx="22095">
                  <c:v>40.700000000000003</c:v>
                </c:pt>
                <c:pt idx="22096">
                  <c:v>40</c:v>
                </c:pt>
                <c:pt idx="22097">
                  <c:v>40</c:v>
                </c:pt>
                <c:pt idx="22098">
                  <c:v>40</c:v>
                </c:pt>
                <c:pt idx="22099">
                  <c:v>40</c:v>
                </c:pt>
                <c:pt idx="22100">
                  <c:v>39.200000000000003</c:v>
                </c:pt>
                <c:pt idx="22101">
                  <c:v>39</c:v>
                </c:pt>
                <c:pt idx="22102">
                  <c:v>38.299999999999997</c:v>
                </c:pt>
                <c:pt idx="22103">
                  <c:v>37.4</c:v>
                </c:pt>
                <c:pt idx="22104">
                  <c:v>36.5</c:v>
                </c:pt>
                <c:pt idx="22105">
                  <c:v>35.6</c:v>
                </c:pt>
                <c:pt idx="22106">
                  <c:v>34.700000000000003</c:v>
                </c:pt>
                <c:pt idx="22107">
                  <c:v>33.799999999999997</c:v>
                </c:pt>
                <c:pt idx="22108">
                  <c:v>32.799999999999997</c:v>
                </c:pt>
                <c:pt idx="22109">
                  <c:v>32</c:v>
                </c:pt>
                <c:pt idx="22110">
                  <c:v>31</c:v>
                </c:pt>
                <c:pt idx="22111">
                  <c:v>28.5</c:v>
                </c:pt>
                <c:pt idx="22112">
                  <c:v>24.7</c:v>
                </c:pt>
                <c:pt idx="22113">
                  <c:v>21.3</c:v>
                </c:pt>
                <c:pt idx="22114">
                  <c:v>16.899999999999999</c:v>
                </c:pt>
                <c:pt idx="22115">
                  <c:v>14.5</c:v>
                </c:pt>
                <c:pt idx="22116">
                  <c:v>14</c:v>
                </c:pt>
                <c:pt idx="22117">
                  <c:v>14.7</c:v>
                </c:pt>
                <c:pt idx="22118">
                  <c:v>16.399999999999999</c:v>
                </c:pt>
                <c:pt idx="22119">
                  <c:v>18.399999999999999</c:v>
                </c:pt>
                <c:pt idx="22120">
                  <c:v>20</c:v>
                </c:pt>
                <c:pt idx="22121">
                  <c:v>22</c:v>
                </c:pt>
                <c:pt idx="22122">
                  <c:v>22.8</c:v>
                </c:pt>
                <c:pt idx="22123">
                  <c:v>24.6</c:v>
                </c:pt>
                <c:pt idx="22124">
                  <c:v>25.7</c:v>
                </c:pt>
                <c:pt idx="22125">
                  <c:v>26</c:v>
                </c:pt>
                <c:pt idx="22126">
                  <c:v>25</c:v>
                </c:pt>
                <c:pt idx="22127">
                  <c:v>23.6</c:v>
                </c:pt>
                <c:pt idx="22128">
                  <c:v>22.7</c:v>
                </c:pt>
                <c:pt idx="22129">
                  <c:v>22</c:v>
                </c:pt>
                <c:pt idx="22130">
                  <c:v>22.2</c:v>
                </c:pt>
                <c:pt idx="22131">
                  <c:v>23.2</c:v>
                </c:pt>
                <c:pt idx="22132">
                  <c:v>24.2</c:v>
                </c:pt>
                <c:pt idx="22133">
                  <c:v>26.2</c:v>
                </c:pt>
                <c:pt idx="22134">
                  <c:v>28.2</c:v>
                </c:pt>
                <c:pt idx="22135">
                  <c:v>30</c:v>
                </c:pt>
                <c:pt idx="22136">
                  <c:v>32</c:v>
                </c:pt>
                <c:pt idx="22137">
                  <c:v>33</c:v>
                </c:pt>
                <c:pt idx="22138">
                  <c:v>33.9</c:v>
                </c:pt>
                <c:pt idx="22139">
                  <c:v>34</c:v>
                </c:pt>
                <c:pt idx="22140">
                  <c:v>34.9</c:v>
                </c:pt>
                <c:pt idx="22141">
                  <c:v>35.799999999999997</c:v>
                </c:pt>
                <c:pt idx="22142">
                  <c:v>36.799999999999997</c:v>
                </c:pt>
                <c:pt idx="22143">
                  <c:v>37</c:v>
                </c:pt>
                <c:pt idx="22144">
                  <c:v>37.700000000000003</c:v>
                </c:pt>
                <c:pt idx="22145">
                  <c:v>38</c:v>
                </c:pt>
                <c:pt idx="22146">
                  <c:v>38.6</c:v>
                </c:pt>
                <c:pt idx="22147">
                  <c:v>39</c:v>
                </c:pt>
                <c:pt idx="22148">
                  <c:v>39</c:v>
                </c:pt>
                <c:pt idx="22149">
                  <c:v>39.299999999999997</c:v>
                </c:pt>
                <c:pt idx="22150">
                  <c:v>40</c:v>
                </c:pt>
                <c:pt idx="22151">
                  <c:v>39.9</c:v>
                </c:pt>
                <c:pt idx="22152">
                  <c:v>39.1</c:v>
                </c:pt>
                <c:pt idx="22153">
                  <c:v>39.9</c:v>
                </c:pt>
                <c:pt idx="22154">
                  <c:v>40</c:v>
                </c:pt>
                <c:pt idx="22155">
                  <c:v>40.799999999999997</c:v>
                </c:pt>
                <c:pt idx="22156">
                  <c:v>41</c:v>
                </c:pt>
                <c:pt idx="22157">
                  <c:v>41.7</c:v>
                </c:pt>
                <c:pt idx="22158">
                  <c:v>42</c:v>
                </c:pt>
                <c:pt idx="22159">
                  <c:v>42</c:v>
                </c:pt>
                <c:pt idx="22160">
                  <c:v>42</c:v>
                </c:pt>
                <c:pt idx="22161">
                  <c:v>42</c:v>
                </c:pt>
                <c:pt idx="22162">
                  <c:v>42.5</c:v>
                </c:pt>
                <c:pt idx="22163">
                  <c:v>43</c:v>
                </c:pt>
                <c:pt idx="22164">
                  <c:v>43</c:v>
                </c:pt>
                <c:pt idx="22165">
                  <c:v>43</c:v>
                </c:pt>
                <c:pt idx="22166">
                  <c:v>43</c:v>
                </c:pt>
                <c:pt idx="22167">
                  <c:v>43</c:v>
                </c:pt>
                <c:pt idx="22168">
                  <c:v>42.7</c:v>
                </c:pt>
                <c:pt idx="22169">
                  <c:v>42</c:v>
                </c:pt>
                <c:pt idx="22170">
                  <c:v>42.1</c:v>
                </c:pt>
                <c:pt idx="22171">
                  <c:v>43</c:v>
                </c:pt>
                <c:pt idx="22172">
                  <c:v>43</c:v>
                </c:pt>
                <c:pt idx="22173">
                  <c:v>43</c:v>
                </c:pt>
                <c:pt idx="22174">
                  <c:v>43</c:v>
                </c:pt>
                <c:pt idx="22175">
                  <c:v>43.7</c:v>
                </c:pt>
                <c:pt idx="22176">
                  <c:v>44</c:v>
                </c:pt>
                <c:pt idx="22177">
                  <c:v>44</c:v>
                </c:pt>
                <c:pt idx="22178">
                  <c:v>44</c:v>
                </c:pt>
                <c:pt idx="22179">
                  <c:v>43.7</c:v>
                </c:pt>
                <c:pt idx="22180">
                  <c:v>43</c:v>
                </c:pt>
                <c:pt idx="22181">
                  <c:v>42.9</c:v>
                </c:pt>
                <c:pt idx="22182">
                  <c:v>41.9</c:v>
                </c:pt>
                <c:pt idx="22183">
                  <c:v>41.1</c:v>
                </c:pt>
                <c:pt idx="22184">
                  <c:v>41</c:v>
                </c:pt>
                <c:pt idx="22185">
                  <c:v>40.200000000000003</c:v>
                </c:pt>
                <c:pt idx="22186">
                  <c:v>39.299999999999997</c:v>
                </c:pt>
                <c:pt idx="22187">
                  <c:v>39</c:v>
                </c:pt>
                <c:pt idx="22188">
                  <c:v>38.5</c:v>
                </c:pt>
                <c:pt idx="22189">
                  <c:v>37.6</c:v>
                </c:pt>
                <c:pt idx="22190">
                  <c:v>37</c:v>
                </c:pt>
                <c:pt idx="22191">
                  <c:v>37</c:v>
                </c:pt>
                <c:pt idx="22192">
                  <c:v>37</c:v>
                </c:pt>
                <c:pt idx="22193">
                  <c:v>37</c:v>
                </c:pt>
                <c:pt idx="22194">
                  <c:v>37</c:v>
                </c:pt>
                <c:pt idx="22195">
                  <c:v>37</c:v>
                </c:pt>
                <c:pt idx="22196">
                  <c:v>37</c:v>
                </c:pt>
                <c:pt idx="22197">
                  <c:v>37</c:v>
                </c:pt>
                <c:pt idx="22198">
                  <c:v>36.4</c:v>
                </c:pt>
                <c:pt idx="22199">
                  <c:v>35.5</c:v>
                </c:pt>
                <c:pt idx="22200">
                  <c:v>35</c:v>
                </c:pt>
                <c:pt idx="22201">
                  <c:v>34.700000000000003</c:v>
                </c:pt>
                <c:pt idx="22202">
                  <c:v>33.5</c:v>
                </c:pt>
                <c:pt idx="22203">
                  <c:v>32</c:v>
                </c:pt>
                <c:pt idx="22204">
                  <c:v>31.9</c:v>
                </c:pt>
                <c:pt idx="22205">
                  <c:v>31.1</c:v>
                </c:pt>
                <c:pt idx="22206">
                  <c:v>30.1</c:v>
                </c:pt>
                <c:pt idx="22207">
                  <c:v>30</c:v>
                </c:pt>
                <c:pt idx="22208">
                  <c:v>30</c:v>
                </c:pt>
                <c:pt idx="22209">
                  <c:v>30</c:v>
                </c:pt>
                <c:pt idx="22210">
                  <c:v>30.5</c:v>
                </c:pt>
                <c:pt idx="22211">
                  <c:v>31</c:v>
                </c:pt>
                <c:pt idx="22212">
                  <c:v>31</c:v>
                </c:pt>
                <c:pt idx="22213">
                  <c:v>30.7</c:v>
                </c:pt>
                <c:pt idx="22214">
                  <c:v>30</c:v>
                </c:pt>
                <c:pt idx="22215">
                  <c:v>30</c:v>
                </c:pt>
                <c:pt idx="22216">
                  <c:v>30</c:v>
                </c:pt>
                <c:pt idx="22217">
                  <c:v>30</c:v>
                </c:pt>
                <c:pt idx="22218">
                  <c:v>30</c:v>
                </c:pt>
                <c:pt idx="22219">
                  <c:v>30</c:v>
                </c:pt>
                <c:pt idx="22220">
                  <c:v>30</c:v>
                </c:pt>
                <c:pt idx="22221">
                  <c:v>30.9</c:v>
                </c:pt>
                <c:pt idx="22222">
                  <c:v>31</c:v>
                </c:pt>
                <c:pt idx="22223">
                  <c:v>31</c:v>
                </c:pt>
                <c:pt idx="22224">
                  <c:v>31.8</c:v>
                </c:pt>
                <c:pt idx="22225">
                  <c:v>32</c:v>
                </c:pt>
                <c:pt idx="22226">
                  <c:v>32</c:v>
                </c:pt>
                <c:pt idx="22227">
                  <c:v>32</c:v>
                </c:pt>
                <c:pt idx="22228">
                  <c:v>32</c:v>
                </c:pt>
                <c:pt idx="22229">
                  <c:v>32</c:v>
                </c:pt>
                <c:pt idx="22230">
                  <c:v>32</c:v>
                </c:pt>
                <c:pt idx="22231">
                  <c:v>32</c:v>
                </c:pt>
                <c:pt idx="22232">
                  <c:v>32</c:v>
                </c:pt>
                <c:pt idx="22233">
                  <c:v>31.7</c:v>
                </c:pt>
                <c:pt idx="22234">
                  <c:v>31</c:v>
                </c:pt>
                <c:pt idx="22235">
                  <c:v>31</c:v>
                </c:pt>
                <c:pt idx="22236">
                  <c:v>30.8</c:v>
                </c:pt>
                <c:pt idx="22237">
                  <c:v>30</c:v>
                </c:pt>
                <c:pt idx="22238">
                  <c:v>29.9</c:v>
                </c:pt>
                <c:pt idx="22239">
                  <c:v>29</c:v>
                </c:pt>
                <c:pt idx="22240">
                  <c:v>29</c:v>
                </c:pt>
                <c:pt idx="22241">
                  <c:v>29</c:v>
                </c:pt>
                <c:pt idx="22242">
                  <c:v>30</c:v>
                </c:pt>
                <c:pt idx="22243">
                  <c:v>30</c:v>
                </c:pt>
                <c:pt idx="22244">
                  <c:v>30</c:v>
                </c:pt>
                <c:pt idx="22245">
                  <c:v>30</c:v>
                </c:pt>
                <c:pt idx="22246">
                  <c:v>30.8</c:v>
                </c:pt>
                <c:pt idx="22247">
                  <c:v>31.8</c:v>
                </c:pt>
                <c:pt idx="22248">
                  <c:v>32</c:v>
                </c:pt>
                <c:pt idx="22249">
                  <c:v>32</c:v>
                </c:pt>
                <c:pt idx="22250">
                  <c:v>32.5</c:v>
                </c:pt>
                <c:pt idx="22251">
                  <c:v>33</c:v>
                </c:pt>
                <c:pt idx="22252">
                  <c:v>33</c:v>
                </c:pt>
                <c:pt idx="22253">
                  <c:v>33</c:v>
                </c:pt>
                <c:pt idx="22254">
                  <c:v>33.200000000000003</c:v>
                </c:pt>
                <c:pt idx="22255">
                  <c:v>34</c:v>
                </c:pt>
                <c:pt idx="22256">
                  <c:v>34</c:v>
                </c:pt>
                <c:pt idx="22257">
                  <c:v>34</c:v>
                </c:pt>
                <c:pt idx="22258">
                  <c:v>33.200000000000003</c:v>
                </c:pt>
                <c:pt idx="22259">
                  <c:v>33</c:v>
                </c:pt>
                <c:pt idx="22260">
                  <c:v>33</c:v>
                </c:pt>
                <c:pt idx="22261">
                  <c:v>33</c:v>
                </c:pt>
                <c:pt idx="22262">
                  <c:v>33.4</c:v>
                </c:pt>
                <c:pt idx="22263">
                  <c:v>34</c:v>
                </c:pt>
                <c:pt idx="22264">
                  <c:v>34</c:v>
                </c:pt>
                <c:pt idx="22265">
                  <c:v>34</c:v>
                </c:pt>
                <c:pt idx="22266">
                  <c:v>34</c:v>
                </c:pt>
                <c:pt idx="22267">
                  <c:v>34</c:v>
                </c:pt>
                <c:pt idx="22268">
                  <c:v>34</c:v>
                </c:pt>
                <c:pt idx="22269">
                  <c:v>34</c:v>
                </c:pt>
                <c:pt idx="22270">
                  <c:v>34</c:v>
                </c:pt>
                <c:pt idx="22271">
                  <c:v>34</c:v>
                </c:pt>
                <c:pt idx="22272">
                  <c:v>34</c:v>
                </c:pt>
                <c:pt idx="22273">
                  <c:v>34.4</c:v>
                </c:pt>
                <c:pt idx="22274">
                  <c:v>35</c:v>
                </c:pt>
                <c:pt idx="22275">
                  <c:v>35</c:v>
                </c:pt>
                <c:pt idx="22276">
                  <c:v>35</c:v>
                </c:pt>
                <c:pt idx="22277">
                  <c:v>35</c:v>
                </c:pt>
                <c:pt idx="22278">
                  <c:v>35</c:v>
                </c:pt>
                <c:pt idx="22279">
                  <c:v>35</c:v>
                </c:pt>
                <c:pt idx="22280">
                  <c:v>35.799999999999997</c:v>
                </c:pt>
                <c:pt idx="22281">
                  <c:v>36</c:v>
                </c:pt>
                <c:pt idx="22282">
                  <c:v>35.4</c:v>
                </c:pt>
                <c:pt idx="22283">
                  <c:v>35</c:v>
                </c:pt>
                <c:pt idx="22284">
                  <c:v>34.6</c:v>
                </c:pt>
                <c:pt idx="22285">
                  <c:v>33.299999999999997</c:v>
                </c:pt>
                <c:pt idx="22286">
                  <c:v>31.4</c:v>
                </c:pt>
                <c:pt idx="22287">
                  <c:v>28.2</c:v>
                </c:pt>
                <c:pt idx="22288">
                  <c:v>24.6</c:v>
                </c:pt>
                <c:pt idx="22289">
                  <c:v>22.3</c:v>
                </c:pt>
                <c:pt idx="22290">
                  <c:v>16.3</c:v>
                </c:pt>
                <c:pt idx="22291">
                  <c:v>10.4</c:v>
                </c:pt>
                <c:pt idx="22292">
                  <c:v>4.9000000000000004</c:v>
                </c:pt>
                <c:pt idx="22293">
                  <c:v>0</c:v>
                </c:pt>
                <c:pt idx="22294">
                  <c:v>0</c:v>
                </c:pt>
                <c:pt idx="22295">
                  <c:v>0</c:v>
                </c:pt>
                <c:pt idx="22296">
                  <c:v>0</c:v>
                </c:pt>
                <c:pt idx="22297">
                  <c:v>0</c:v>
                </c:pt>
                <c:pt idx="22298">
                  <c:v>0.8</c:v>
                </c:pt>
                <c:pt idx="22299">
                  <c:v>3.4</c:v>
                </c:pt>
                <c:pt idx="22300">
                  <c:v>6</c:v>
                </c:pt>
                <c:pt idx="22301">
                  <c:v>8.8000000000000007</c:v>
                </c:pt>
                <c:pt idx="22302">
                  <c:v>11.5</c:v>
                </c:pt>
                <c:pt idx="22303">
                  <c:v>14.2</c:v>
                </c:pt>
                <c:pt idx="22304">
                  <c:v>16.3</c:v>
                </c:pt>
                <c:pt idx="22305">
                  <c:v>17.399999999999999</c:v>
                </c:pt>
                <c:pt idx="22306">
                  <c:v>19.2</c:v>
                </c:pt>
                <c:pt idx="22307">
                  <c:v>20</c:v>
                </c:pt>
                <c:pt idx="22308">
                  <c:v>20</c:v>
                </c:pt>
                <c:pt idx="22309">
                  <c:v>19.2</c:v>
                </c:pt>
                <c:pt idx="22310">
                  <c:v>18.2</c:v>
                </c:pt>
                <c:pt idx="22311">
                  <c:v>17.3</c:v>
                </c:pt>
                <c:pt idx="22312">
                  <c:v>16.399999999999999</c:v>
                </c:pt>
                <c:pt idx="22313">
                  <c:v>15.5</c:v>
                </c:pt>
                <c:pt idx="22314">
                  <c:v>15</c:v>
                </c:pt>
                <c:pt idx="22315">
                  <c:v>14.3</c:v>
                </c:pt>
                <c:pt idx="22316">
                  <c:v>12.8</c:v>
                </c:pt>
                <c:pt idx="22317">
                  <c:v>11.5</c:v>
                </c:pt>
                <c:pt idx="22318">
                  <c:v>9</c:v>
                </c:pt>
                <c:pt idx="22319">
                  <c:v>9</c:v>
                </c:pt>
                <c:pt idx="22320">
                  <c:v>6.5</c:v>
                </c:pt>
                <c:pt idx="22321">
                  <c:v>3.6</c:v>
                </c:pt>
                <c:pt idx="22322">
                  <c:v>1</c:v>
                </c:pt>
                <c:pt idx="22323">
                  <c:v>0</c:v>
                </c:pt>
                <c:pt idx="22324">
                  <c:v>0</c:v>
                </c:pt>
                <c:pt idx="22325">
                  <c:v>0</c:v>
                </c:pt>
                <c:pt idx="22326">
                  <c:v>0</c:v>
                </c:pt>
                <c:pt idx="22327">
                  <c:v>0</c:v>
                </c:pt>
                <c:pt idx="22328">
                  <c:v>0</c:v>
                </c:pt>
                <c:pt idx="22329">
                  <c:v>0</c:v>
                </c:pt>
                <c:pt idx="22330">
                  <c:v>0</c:v>
                </c:pt>
                <c:pt idx="22331">
                  <c:v>0</c:v>
                </c:pt>
                <c:pt idx="22332">
                  <c:v>0</c:v>
                </c:pt>
                <c:pt idx="22333">
                  <c:v>0</c:v>
                </c:pt>
                <c:pt idx="22334">
                  <c:v>0</c:v>
                </c:pt>
                <c:pt idx="22335">
                  <c:v>0</c:v>
                </c:pt>
                <c:pt idx="22336">
                  <c:v>0</c:v>
                </c:pt>
                <c:pt idx="22337">
                  <c:v>0</c:v>
                </c:pt>
                <c:pt idx="22338">
                  <c:v>0</c:v>
                </c:pt>
                <c:pt idx="22339">
                  <c:v>0</c:v>
                </c:pt>
                <c:pt idx="22340">
                  <c:v>0</c:v>
                </c:pt>
                <c:pt idx="22341">
                  <c:v>0</c:v>
                </c:pt>
                <c:pt idx="22342">
                  <c:v>0</c:v>
                </c:pt>
                <c:pt idx="22343">
                  <c:v>0</c:v>
                </c:pt>
                <c:pt idx="22344">
                  <c:v>0</c:v>
                </c:pt>
                <c:pt idx="22345">
                  <c:v>0</c:v>
                </c:pt>
                <c:pt idx="22346">
                  <c:v>0</c:v>
                </c:pt>
                <c:pt idx="22347">
                  <c:v>0</c:v>
                </c:pt>
                <c:pt idx="22348">
                  <c:v>0</c:v>
                </c:pt>
                <c:pt idx="22349">
                  <c:v>0</c:v>
                </c:pt>
                <c:pt idx="22350">
                  <c:v>0</c:v>
                </c:pt>
                <c:pt idx="22351">
                  <c:v>0</c:v>
                </c:pt>
                <c:pt idx="22352">
                  <c:v>0</c:v>
                </c:pt>
                <c:pt idx="22353">
                  <c:v>0</c:v>
                </c:pt>
                <c:pt idx="22354">
                  <c:v>0</c:v>
                </c:pt>
                <c:pt idx="22355">
                  <c:v>0</c:v>
                </c:pt>
                <c:pt idx="22356">
                  <c:v>0</c:v>
                </c:pt>
                <c:pt idx="22357">
                  <c:v>0</c:v>
                </c:pt>
                <c:pt idx="22358">
                  <c:v>0</c:v>
                </c:pt>
                <c:pt idx="22359">
                  <c:v>0</c:v>
                </c:pt>
                <c:pt idx="22360">
                  <c:v>0</c:v>
                </c:pt>
                <c:pt idx="22361">
                  <c:v>0</c:v>
                </c:pt>
                <c:pt idx="22362">
                  <c:v>0</c:v>
                </c:pt>
                <c:pt idx="22363">
                  <c:v>0</c:v>
                </c:pt>
                <c:pt idx="22364">
                  <c:v>0</c:v>
                </c:pt>
                <c:pt idx="22365">
                  <c:v>0</c:v>
                </c:pt>
                <c:pt idx="22366">
                  <c:v>0</c:v>
                </c:pt>
                <c:pt idx="22367">
                  <c:v>0</c:v>
                </c:pt>
                <c:pt idx="22368">
                  <c:v>0</c:v>
                </c:pt>
                <c:pt idx="22369">
                  <c:v>0</c:v>
                </c:pt>
                <c:pt idx="22370">
                  <c:v>0</c:v>
                </c:pt>
                <c:pt idx="22371">
                  <c:v>0</c:v>
                </c:pt>
                <c:pt idx="22372">
                  <c:v>0</c:v>
                </c:pt>
                <c:pt idx="22373">
                  <c:v>0</c:v>
                </c:pt>
                <c:pt idx="22374">
                  <c:v>0</c:v>
                </c:pt>
                <c:pt idx="22375">
                  <c:v>0</c:v>
                </c:pt>
                <c:pt idx="22376">
                  <c:v>0</c:v>
                </c:pt>
                <c:pt idx="22377">
                  <c:v>0</c:v>
                </c:pt>
                <c:pt idx="22378">
                  <c:v>0</c:v>
                </c:pt>
                <c:pt idx="22379">
                  <c:v>0</c:v>
                </c:pt>
                <c:pt idx="22380">
                  <c:v>0</c:v>
                </c:pt>
                <c:pt idx="22381">
                  <c:v>0</c:v>
                </c:pt>
                <c:pt idx="22382">
                  <c:v>0</c:v>
                </c:pt>
                <c:pt idx="22383">
                  <c:v>0</c:v>
                </c:pt>
                <c:pt idx="22384">
                  <c:v>0</c:v>
                </c:pt>
                <c:pt idx="22385">
                  <c:v>0</c:v>
                </c:pt>
                <c:pt idx="22386">
                  <c:v>0</c:v>
                </c:pt>
                <c:pt idx="22387">
                  <c:v>0</c:v>
                </c:pt>
                <c:pt idx="22388">
                  <c:v>0</c:v>
                </c:pt>
                <c:pt idx="22389">
                  <c:v>0</c:v>
                </c:pt>
                <c:pt idx="22390">
                  <c:v>0</c:v>
                </c:pt>
                <c:pt idx="22391">
                  <c:v>0</c:v>
                </c:pt>
                <c:pt idx="22392">
                  <c:v>0</c:v>
                </c:pt>
                <c:pt idx="22393">
                  <c:v>0</c:v>
                </c:pt>
                <c:pt idx="22394">
                  <c:v>0</c:v>
                </c:pt>
                <c:pt idx="22395">
                  <c:v>0</c:v>
                </c:pt>
                <c:pt idx="22396">
                  <c:v>0</c:v>
                </c:pt>
                <c:pt idx="22397">
                  <c:v>0</c:v>
                </c:pt>
                <c:pt idx="22398">
                  <c:v>0</c:v>
                </c:pt>
                <c:pt idx="22399">
                  <c:v>0</c:v>
                </c:pt>
                <c:pt idx="22400">
                  <c:v>0</c:v>
                </c:pt>
                <c:pt idx="22401">
                  <c:v>0</c:v>
                </c:pt>
                <c:pt idx="22402">
                  <c:v>0</c:v>
                </c:pt>
                <c:pt idx="22403">
                  <c:v>0</c:v>
                </c:pt>
                <c:pt idx="22404">
                  <c:v>0</c:v>
                </c:pt>
                <c:pt idx="22405">
                  <c:v>0</c:v>
                </c:pt>
                <c:pt idx="22406">
                  <c:v>0</c:v>
                </c:pt>
                <c:pt idx="22407">
                  <c:v>0</c:v>
                </c:pt>
                <c:pt idx="22408">
                  <c:v>0</c:v>
                </c:pt>
                <c:pt idx="22409">
                  <c:v>0</c:v>
                </c:pt>
                <c:pt idx="22410">
                  <c:v>0</c:v>
                </c:pt>
                <c:pt idx="22411">
                  <c:v>0</c:v>
                </c:pt>
                <c:pt idx="22412">
                  <c:v>0</c:v>
                </c:pt>
                <c:pt idx="22413">
                  <c:v>0</c:v>
                </c:pt>
                <c:pt idx="22414">
                  <c:v>0</c:v>
                </c:pt>
                <c:pt idx="22415">
                  <c:v>0</c:v>
                </c:pt>
                <c:pt idx="22416">
                  <c:v>0</c:v>
                </c:pt>
                <c:pt idx="22417">
                  <c:v>0</c:v>
                </c:pt>
                <c:pt idx="22418">
                  <c:v>0</c:v>
                </c:pt>
                <c:pt idx="22419">
                  <c:v>0</c:v>
                </c:pt>
                <c:pt idx="22420">
                  <c:v>0</c:v>
                </c:pt>
                <c:pt idx="22421">
                  <c:v>0</c:v>
                </c:pt>
                <c:pt idx="22422">
                  <c:v>0</c:v>
                </c:pt>
                <c:pt idx="22423">
                  <c:v>0</c:v>
                </c:pt>
                <c:pt idx="22424">
                  <c:v>0</c:v>
                </c:pt>
                <c:pt idx="22425">
                  <c:v>0</c:v>
                </c:pt>
                <c:pt idx="22426">
                  <c:v>0</c:v>
                </c:pt>
                <c:pt idx="22427">
                  <c:v>0</c:v>
                </c:pt>
                <c:pt idx="22428">
                  <c:v>0</c:v>
                </c:pt>
                <c:pt idx="22429">
                  <c:v>0</c:v>
                </c:pt>
                <c:pt idx="22430">
                  <c:v>0</c:v>
                </c:pt>
                <c:pt idx="22431">
                  <c:v>0</c:v>
                </c:pt>
                <c:pt idx="22432">
                  <c:v>0</c:v>
                </c:pt>
                <c:pt idx="22433">
                  <c:v>0</c:v>
                </c:pt>
                <c:pt idx="22434">
                  <c:v>0</c:v>
                </c:pt>
                <c:pt idx="22435">
                  <c:v>0</c:v>
                </c:pt>
                <c:pt idx="22436">
                  <c:v>0</c:v>
                </c:pt>
                <c:pt idx="22437">
                  <c:v>0</c:v>
                </c:pt>
                <c:pt idx="22438">
                  <c:v>0</c:v>
                </c:pt>
                <c:pt idx="22439">
                  <c:v>0</c:v>
                </c:pt>
                <c:pt idx="22440">
                  <c:v>0</c:v>
                </c:pt>
                <c:pt idx="22441">
                  <c:v>0</c:v>
                </c:pt>
                <c:pt idx="22442">
                  <c:v>0</c:v>
                </c:pt>
                <c:pt idx="22443">
                  <c:v>0</c:v>
                </c:pt>
                <c:pt idx="22444">
                  <c:v>0</c:v>
                </c:pt>
                <c:pt idx="22445">
                  <c:v>0</c:v>
                </c:pt>
                <c:pt idx="22446">
                  <c:v>0</c:v>
                </c:pt>
                <c:pt idx="22447">
                  <c:v>0</c:v>
                </c:pt>
                <c:pt idx="22448">
                  <c:v>0</c:v>
                </c:pt>
                <c:pt idx="22449">
                  <c:v>0</c:v>
                </c:pt>
                <c:pt idx="22450">
                  <c:v>0</c:v>
                </c:pt>
                <c:pt idx="22451">
                  <c:v>0</c:v>
                </c:pt>
                <c:pt idx="22452">
                  <c:v>0</c:v>
                </c:pt>
                <c:pt idx="22453">
                  <c:v>0</c:v>
                </c:pt>
                <c:pt idx="22454">
                  <c:v>0</c:v>
                </c:pt>
                <c:pt idx="22455">
                  <c:v>0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0</c:v>
                </c:pt>
                <c:pt idx="22462">
                  <c:v>0</c:v>
                </c:pt>
                <c:pt idx="22463">
                  <c:v>0</c:v>
                </c:pt>
                <c:pt idx="22464">
                  <c:v>0</c:v>
                </c:pt>
                <c:pt idx="22465">
                  <c:v>0</c:v>
                </c:pt>
                <c:pt idx="22466">
                  <c:v>0</c:v>
                </c:pt>
                <c:pt idx="22467">
                  <c:v>0</c:v>
                </c:pt>
                <c:pt idx="22468">
                  <c:v>0</c:v>
                </c:pt>
                <c:pt idx="22469">
                  <c:v>0</c:v>
                </c:pt>
                <c:pt idx="22470">
                  <c:v>0</c:v>
                </c:pt>
                <c:pt idx="22471">
                  <c:v>0</c:v>
                </c:pt>
                <c:pt idx="22472">
                  <c:v>0</c:v>
                </c:pt>
                <c:pt idx="22473">
                  <c:v>0</c:v>
                </c:pt>
                <c:pt idx="22474">
                  <c:v>0</c:v>
                </c:pt>
                <c:pt idx="22475">
                  <c:v>0</c:v>
                </c:pt>
                <c:pt idx="22476">
                  <c:v>0</c:v>
                </c:pt>
                <c:pt idx="22477">
                  <c:v>0</c:v>
                </c:pt>
                <c:pt idx="22478">
                  <c:v>0</c:v>
                </c:pt>
                <c:pt idx="22479">
                  <c:v>0</c:v>
                </c:pt>
                <c:pt idx="22480">
                  <c:v>0</c:v>
                </c:pt>
                <c:pt idx="22481">
                  <c:v>0</c:v>
                </c:pt>
                <c:pt idx="22482">
                  <c:v>0</c:v>
                </c:pt>
                <c:pt idx="22483">
                  <c:v>0</c:v>
                </c:pt>
                <c:pt idx="22484">
                  <c:v>0</c:v>
                </c:pt>
                <c:pt idx="22485">
                  <c:v>0</c:v>
                </c:pt>
                <c:pt idx="22486">
                  <c:v>0</c:v>
                </c:pt>
                <c:pt idx="22487">
                  <c:v>0</c:v>
                </c:pt>
                <c:pt idx="22488">
                  <c:v>0</c:v>
                </c:pt>
                <c:pt idx="22489">
                  <c:v>0</c:v>
                </c:pt>
                <c:pt idx="22490">
                  <c:v>0</c:v>
                </c:pt>
                <c:pt idx="22491">
                  <c:v>0</c:v>
                </c:pt>
                <c:pt idx="22492">
                  <c:v>0</c:v>
                </c:pt>
                <c:pt idx="22493">
                  <c:v>0</c:v>
                </c:pt>
                <c:pt idx="22494">
                  <c:v>0</c:v>
                </c:pt>
                <c:pt idx="22495">
                  <c:v>0</c:v>
                </c:pt>
                <c:pt idx="22496">
                  <c:v>0</c:v>
                </c:pt>
                <c:pt idx="22497">
                  <c:v>0</c:v>
                </c:pt>
                <c:pt idx="22498">
                  <c:v>0</c:v>
                </c:pt>
                <c:pt idx="22499">
                  <c:v>0</c:v>
                </c:pt>
                <c:pt idx="22500">
                  <c:v>0</c:v>
                </c:pt>
                <c:pt idx="22501">
                  <c:v>0</c:v>
                </c:pt>
                <c:pt idx="22502">
                  <c:v>0</c:v>
                </c:pt>
                <c:pt idx="22503">
                  <c:v>0</c:v>
                </c:pt>
                <c:pt idx="22504">
                  <c:v>0</c:v>
                </c:pt>
                <c:pt idx="22505">
                  <c:v>0</c:v>
                </c:pt>
                <c:pt idx="22506">
                  <c:v>0</c:v>
                </c:pt>
                <c:pt idx="22507">
                  <c:v>0</c:v>
                </c:pt>
                <c:pt idx="22508">
                  <c:v>0</c:v>
                </c:pt>
                <c:pt idx="22509">
                  <c:v>0</c:v>
                </c:pt>
                <c:pt idx="22510">
                  <c:v>0</c:v>
                </c:pt>
                <c:pt idx="22511">
                  <c:v>0</c:v>
                </c:pt>
                <c:pt idx="22512">
                  <c:v>0</c:v>
                </c:pt>
                <c:pt idx="22513">
                  <c:v>0</c:v>
                </c:pt>
                <c:pt idx="22514">
                  <c:v>0</c:v>
                </c:pt>
                <c:pt idx="22515">
                  <c:v>0</c:v>
                </c:pt>
                <c:pt idx="22516">
                  <c:v>0</c:v>
                </c:pt>
                <c:pt idx="22517">
                  <c:v>0</c:v>
                </c:pt>
                <c:pt idx="22518">
                  <c:v>0</c:v>
                </c:pt>
                <c:pt idx="22519">
                  <c:v>0</c:v>
                </c:pt>
                <c:pt idx="22520">
                  <c:v>0</c:v>
                </c:pt>
                <c:pt idx="22521">
                  <c:v>0</c:v>
                </c:pt>
                <c:pt idx="22522">
                  <c:v>0</c:v>
                </c:pt>
                <c:pt idx="22523">
                  <c:v>0</c:v>
                </c:pt>
                <c:pt idx="22524">
                  <c:v>0</c:v>
                </c:pt>
                <c:pt idx="22525">
                  <c:v>0</c:v>
                </c:pt>
                <c:pt idx="22526">
                  <c:v>0</c:v>
                </c:pt>
                <c:pt idx="22527">
                  <c:v>0</c:v>
                </c:pt>
                <c:pt idx="22528">
                  <c:v>0</c:v>
                </c:pt>
                <c:pt idx="22529">
                  <c:v>0</c:v>
                </c:pt>
                <c:pt idx="22530">
                  <c:v>0</c:v>
                </c:pt>
                <c:pt idx="22531">
                  <c:v>0.6</c:v>
                </c:pt>
                <c:pt idx="22532">
                  <c:v>1.5</c:v>
                </c:pt>
                <c:pt idx="22533">
                  <c:v>2.4</c:v>
                </c:pt>
                <c:pt idx="22534">
                  <c:v>3</c:v>
                </c:pt>
                <c:pt idx="22535">
                  <c:v>3</c:v>
                </c:pt>
                <c:pt idx="22536">
                  <c:v>3</c:v>
                </c:pt>
                <c:pt idx="22537">
                  <c:v>3</c:v>
                </c:pt>
                <c:pt idx="22538">
                  <c:v>3</c:v>
                </c:pt>
                <c:pt idx="22539">
                  <c:v>3</c:v>
                </c:pt>
                <c:pt idx="22540">
                  <c:v>3</c:v>
                </c:pt>
                <c:pt idx="22541">
                  <c:v>3</c:v>
                </c:pt>
                <c:pt idx="22542">
                  <c:v>3</c:v>
                </c:pt>
                <c:pt idx="22543">
                  <c:v>3</c:v>
                </c:pt>
                <c:pt idx="22544">
                  <c:v>3</c:v>
                </c:pt>
                <c:pt idx="22545">
                  <c:v>3</c:v>
                </c:pt>
                <c:pt idx="22546">
                  <c:v>2.6</c:v>
                </c:pt>
                <c:pt idx="22547">
                  <c:v>1</c:v>
                </c:pt>
                <c:pt idx="22548">
                  <c:v>1</c:v>
                </c:pt>
                <c:pt idx="22549">
                  <c:v>3</c:v>
                </c:pt>
                <c:pt idx="22550">
                  <c:v>3.8</c:v>
                </c:pt>
                <c:pt idx="22551">
                  <c:v>4.8</c:v>
                </c:pt>
                <c:pt idx="22552">
                  <c:v>5.7</c:v>
                </c:pt>
                <c:pt idx="22553">
                  <c:v>6.6</c:v>
                </c:pt>
                <c:pt idx="22554">
                  <c:v>7</c:v>
                </c:pt>
                <c:pt idx="22555">
                  <c:v>6.6</c:v>
                </c:pt>
                <c:pt idx="22556">
                  <c:v>5</c:v>
                </c:pt>
                <c:pt idx="22557">
                  <c:v>2.2999999999999998</c:v>
                </c:pt>
                <c:pt idx="22558">
                  <c:v>0</c:v>
                </c:pt>
                <c:pt idx="22559">
                  <c:v>0</c:v>
                </c:pt>
                <c:pt idx="22560">
                  <c:v>0</c:v>
                </c:pt>
                <c:pt idx="22561">
                  <c:v>0</c:v>
                </c:pt>
                <c:pt idx="22562">
                  <c:v>0</c:v>
                </c:pt>
                <c:pt idx="22563">
                  <c:v>0</c:v>
                </c:pt>
                <c:pt idx="22564">
                  <c:v>0</c:v>
                </c:pt>
                <c:pt idx="22565">
                  <c:v>0</c:v>
                </c:pt>
                <c:pt idx="22566">
                  <c:v>0</c:v>
                </c:pt>
                <c:pt idx="22567">
                  <c:v>0</c:v>
                </c:pt>
                <c:pt idx="22568">
                  <c:v>0</c:v>
                </c:pt>
                <c:pt idx="22569">
                  <c:v>0</c:v>
                </c:pt>
                <c:pt idx="22570">
                  <c:v>0</c:v>
                </c:pt>
                <c:pt idx="22571">
                  <c:v>0</c:v>
                </c:pt>
                <c:pt idx="22572">
                  <c:v>0</c:v>
                </c:pt>
                <c:pt idx="22573">
                  <c:v>0</c:v>
                </c:pt>
                <c:pt idx="22574">
                  <c:v>0</c:v>
                </c:pt>
                <c:pt idx="22575">
                  <c:v>0</c:v>
                </c:pt>
                <c:pt idx="22576">
                  <c:v>0</c:v>
                </c:pt>
                <c:pt idx="22577">
                  <c:v>0</c:v>
                </c:pt>
                <c:pt idx="22578">
                  <c:v>0</c:v>
                </c:pt>
                <c:pt idx="22579">
                  <c:v>0</c:v>
                </c:pt>
                <c:pt idx="22580">
                  <c:v>0</c:v>
                </c:pt>
                <c:pt idx="22581">
                  <c:v>0</c:v>
                </c:pt>
                <c:pt idx="22582">
                  <c:v>0</c:v>
                </c:pt>
                <c:pt idx="22583">
                  <c:v>0</c:v>
                </c:pt>
                <c:pt idx="22584">
                  <c:v>0</c:v>
                </c:pt>
                <c:pt idx="22585">
                  <c:v>0</c:v>
                </c:pt>
                <c:pt idx="22586">
                  <c:v>0</c:v>
                </c:pt>
                <c:pt idx="22587">
                  <c:v>0</c:v>
                </c:pt>
                <c:pt idx="22588">
                  <c:v>0</c:v>
                </c:pt>
                <c:pt idx="22589">
                  <c:v>0</c:v>
                </c:pt>
                <c:pt idx="22590">
                  <c:v>0</c:v>
                </c:pt>
                <c:pt idx="22591">
                  <c:v>0</c:v>
                </c:pt>
                <c:pt idx="22592">
                  <c:v>0</c:v>
                </c:pt>
                <c:pt idx="22593">
                  <c:v>0</c:v>
                </c:pt>
                <c:pt idx="22594">
                  <c:v>0</c:v>
                </c:pt>
                <c:pt idx="22595">
                  <c:v>0</c:v>
                </c:pt>
                <c:pt idx="22596">
                  <c:v>0</c:v>
                </c:pt>
                <c:pt idx="22597">
                  <c:v>0</c:v>
                </c:pt>
                <c:pt idx="22598">
                  <c:v>0</c:v>
                </c:pt>
                <c:pt idx="22599">
                  <c:v>0</c:v>
                </c:pt>
                <c:pt idx="22600">
                  <c:v>0</c:v>
                </c:pt>
                <c:pt idx="22601">
                  <c:v>0</c:v>
                </c:pt>
                <c:pt idx="22602">
                  <c:v>0</c:v>
                </c:pt>
                <c:pt idx="22603">
                  <c:v>0</c:v>
                </c:pt>
                <c:pt idx="22604">
                  <c:v>0</c:v>
                </c:pt>
                <c:pt idx="22605">
                  <c:v>0</c:v>
                </c:pt>
                <c:pt idx="22606">
                  <c:v>0</c:v>
                </c:pt>
                <c:pt idx="22607">
                  <c:v>0</c:v>
                </c:pt>
                <c:pt idx="22608">
                  <c:v>0</c:v>
                </c:pt>
                <c:pt idx="22609">
                  <c:v>0</c:v>
                </c:pt>
                <c:pt idx="22610">
                  <c:v>0</c:v>
                </c:pt>
                <c:pt idx="22611">
                  <c:v>0</c:v>
                </c:pt>
                <c:pt idx="22612">
                  <c:v>0</c:v>
                </c:pt>
                <c:pt idx="22613">
                  <c:v>0</c:v>
                </c:pt>
                <c:pt idx="22614">
                  <c:v>0</c:v>
                </c:pt>
                <c:pt idx="22615">
                  <c:v>0</c:v>
                </c:pt>
                <c:pt idx="22616">
                  <c:v>0</c:v>
                </c:pt>
                <c:pt idx="22617">
                  <c:v>0</c:v>
                </c:pt>
                <c:pt idx="22618">
                  <c:v>0</c:v>
                </c:pt>
                <c:pt idx="22619">
                  <c:v>0</c:v>
                </c:pt>
                <c:pt idx="22620">
                  <c:v>0</c:v>
                </c:pt>
                <c:pt idx="22621">
                  <c:v>0</c:v>
                </c:pt>
                <c:pt idx="22622">
                  <c:v>0</c:v>
                </c:pt>
                <c:pt idx="22623">
                  <c:v>0</c:v>
                </c:pt>
                <c:pt idx="22624">
                  <c:v>0</c:v>
                </c:pt>
                <c:pt idx="22625">
                  <c:v>0</c:v>
                </c:pt>
                <c:pt idx="22626">
                  <c:v>0</c:v>
                </c:pt>
                <c:pt idx="22627">
                  <c:v>0</c:v>
                </c:pt>
                <c:pt idx="22628">
                  <c:v>0</c:v>
                </c:pt>
                <c:pt idx="22629">
                  <c:v>0</c:v>
                </c:pt>
                <c:pt idx="22630">
                  <c:v>0</c:v>
                </c:pt>
                <c:pt idx="22631">
                  <c:v>0</c:v>
                </c:pt>
                <c:pt idx="22632">
                  <c:v>0</c:v>
                </c:pt>
                <c:pt idx="22633">
                  <c:v>0</c:v>
                </c:pt>
                <c:pt idx="22634">
                  <c:v>0</c:v>
                </c:pt>
                <c:pt idx="22635">
                  <c:v>0</c:v>
                </c:pt>
                <c:pt idx="22636">
                  <c:v>0</c:v>
                </c:pt>
                <c:pt idx="22637">
                  <c:v>0</c:v>
                </c:pt>
                <c:pt idx="22638">
                  <c:v>0</c:v>
                </c:pt>
                <c:pt idx="22639">
                  <c:v>0</c:v>
                </c:pt>
                <c:pt idx="22640">
                  <c:v>0</c:v>
                </c:pt>
                <c:pt idx="22641">
                  <c:v>0</c:v>
                </c:pt>
                <c:pt idx="22642">
                  <c:v>0</c:v>
                </c:pt>
                <c:pt idx="22643">
                  <c:v>0</c:v>
                </c:pt>
                <c:pt idx="22644">
                  <c:v>0</c:v>
                </c:pt>
                <c:pt idx="22645">
                  <c:v>0</c:v>
                </c:pt>
                <c:pt idx="22646">
                  <c:v>0</c:v>
                </c:pt>
                <c:pt idx="22647">
                  <c:v>0</c:v>
                </c:pt>
                <c:pt idx="22648">
                  <c:v>0</c:v>
                </c:pt>
                <c:pt idx="22649">
                  <c:v>0</c:v>
                </c:pt>
                <c:pt idx="22650">
                  <c:v>0</c:v>
                </c:pt>
                <c:pt idx="22651">
                  <c:v>0</c:v>
                </c:pt>
                <c:pt idx="22652">
                  <c:v>0</c:v>
                </c:pt>
                <c:pt idx="22653">
                  <c:v>0</c:v>
                </c:pt>
                <c:pt idx="22654">
                  <c:v>0</c:v>
                </c:pt>
                <c:pt idx="22655">
                  <c:v>0</c:v>
                </c:pt>
                <c:pt idx="22656">
                  <c:v>0</c:v>
                </c:pt>
                <c:pt idx="22657">
                  <c:v>0</c:v>
                </c:pt>
                <c:pt idx="22658">
                  <c:v>0</c:v>
                </c:pt>
                <c:pt idx="22659">
                  <c:v>0</c:v>
                </c:pt>
                <c:pt idx="22660">
                  <c:v>0</c:v>
                </c:pt>
                <c:pt idx="22661">
                  <c:v>0</c:v>
                </c:pt>
                <c:pt idx="22662">
                  <c:v>0</c:v>
                </c:pt>
                <c:pt idx="22663">
                  <c:v>0</c:v>
                </c:pt>
                <c:pt idx="22664">
                  <c:v>0</c:v>
                </c:pt>
                <c:pt idx="22665">
                  <c:v>0</c:v>
                </c:pt>
                <c:pt idx="22666">
                  <c:v>0</c:v>
                </c:pt>
                <c:pt idx="22667">
                  <c:v>0</c:v>
                </c:pt>
                <c:pt idx="22668">
                  <c:v>0</c:v>
                </c:pt>
                <c:pt idx="22669">
                  <c:v>0</c:v>
                </c:pt>
                <c:pt idx="22670">
                  <c:v>0</c:v>
                </c:pt>
                <c:pt idx="22671">
                  <c:v>0</c:v>
                </c:pt>
                <c:pt idx="22672">
                  <c:v>0</c:v>
                </c:pt>
                <c:pt idx="22673">
                  <c:v>0</c:v>
                </c:pt>
                <c:pt idx="22674">
                  <c:v>0</c:v>
                </c:pt>
                <c:pt idx="22675">
                  <c:v>0</c:v>
                </c:pt>
                <c:pt idx="22676">
                  <c:v>0</c:v>
                </c:pt>
                <c:pt idx="22677">
                  <c:v>0</c:v>
                </c:pt>
                <c:pt idx="22678">
                  <c:v>0</c:v>
                </c:pt>
                <c:pt idx="22679">
                  <c:v>0</c:v>
                </c:pt>
                <c:pt idx="22680">
                  <c:v>0</c:v>
                </c:pt>
                <c:pt idx="22681">
                  <c:v>0</c:v>
                </c:pt>
                <c:pt idx="22682">
                  <c:v>0</c:v>
                </c:pt>
                <c:pt idx="22683">
                  <c:v>0</c:v>
                </c:pt>
                <c:pt idx="22684">
                  <c:v>0</c:v>
                </c:pt>
                <c:pt idx="22685">
                  <c:v>0</c:v>
                </c:pt>
                <c:pt idx="22686">
                  <c:v>0</c:v>
                </c:pt>
                <c:pt idx="22687">
                  <c:v>0</c:v>
                </c:pt>
                <c:pt idx="22688">
                  <c:v>0</c:v>
                </c:pt>
                <c:pt idx="22689">
                  <c:v>0</c:v>
                </c:pt>
                <c:pt idx="22690">
                  <c:v>0</c:v>
                </c:pt>
                <c:pt idx="22691">
                  <c:v>0</c:v>
                </c:pt>
                <c:pt idx="22692">
                  <c:v>0</c:v>
                </c:pt>
                <c:pt idx="22693">
                  <c:v>0</c:v>
                </c:pt>
                <c:pt idx="22694">
                  <c:v>0</c:v>
                </c:pt>
                <c:pt idx="22695">
                  <c:v>0</c:v>
                </c:pt>
                <c:pt idx="22696">
                  <c:v>0</c:v>
                </c:pt>
                <c:pt idx="22697">
                  <c:v>0</c:v>
                </c:pt>
                <c:pt idx="22698">
                  <c:v>0</c:v>
                </c:pt>
                <c:pt idx="22699">
                  <c:v>0</c:v>
                </c:pt>
                <c:pt idx="22700">
                  <c:v>0</c:v>
                </c:pt>
                <c:pt idx="22701">
                  <c:v>0</c:v>
                </c:pt>
                <c:pt idx="22702">
                  <c:v>0</c:v>
                </c:pt>
                <c:pt idx="22703">
                  <c:v>0</c:v>
                </c:pt>
                <c:pt idx="22704">
                  <c:v>0</c:v>
                </c:pt>
                <c:pt idx="22705">
                  <c:v>0</c:v>
                </c:pt>
                <c:pt idx="22706">
                  <c:v>0</c:v>
                </c:pt>
                <c:pt idx="22707">
                  <c:v>0</c:v>
                </c:pt>
                <c:pt idx="22708">
                  <c:v>0</c:v>
                </c:pt>
                <c:pt idx="22709">
                  <c:v>0</c:v>
                </c:pt>
                <c:pt idx="22710">
                  <c:v>0</c:v>
                </c:pt>
                <c:pt idx="22711">
                  <c:v>0</c:v>
                </c:pt>
                <c:pt idx="22712">
                  <c:v>0</c:v>
                </c:pt>
                <c:pt idx="22713">
                  <c:v>0</c:v>
                </c:pt>
                <c:pt idx="22714">
                  <c:v>0</c:v>
                </c:pt>
                <c:pt idx="22715">
                  <c:v>0</c:v>
                </c:pt>
                <c:pt idx="22716">
                  <c:v>0</c:v>
                </c:pt>
                <c:pt idx="22717">
                  <c:v>0</c:v>
                </c:pt>
                <c:pt idx="22718">
                  <c:v>0</c:v>
                </c:pt>
                <c:pt idx="22719">
                  <c:v>0</c:v>
                </c:pt>
                <c:pt idx="22720">
                  <c:v>0</c:v>
                </c:pt>
                <c:pt idx="22721">
                  <c:v>0</c:v>
                </c:pt>
                <c:pt idx="22722">
                  <c:v>0</c:v>
                </c:pt>
                <c:pt idx="22723">
                  <c:v>0</c:v>
                </c:pt>
                <c:pt idx="22724">
                  <c:v>0</c:v>
                </c:pt>
                <c:pt idx="22725">
                  <c:v>0</c:v>
                </c:pt>
                <c:pt idx="22726">
                  <c:v>0</c:v>
                </c:pt>
                <c:pt idx="22727">
                  <c:v>0</c:v>
                </c:pt>
                <c:pt idx="22728">
                  <c:v>0</c:v>
                </c:pt>
                <c:pt idx="22729">
                  <c:v>0</c:v>
                </c:pt>
                <c:pt idx="22730">
                  <c:v>0</c:v>
                </c:pt>
                <c:pt idx="22731">
                  <c:v>0</c:v>
                </c:pt>
                <c:pt idx="22732">
                  <c:v>0</c:v>
                </c:pt>
                <c:pt idx="22733">
                  <c:v>0</c:v>
                </c:pt>
                <c:pt idx="22734">
                  <c:v>0</c:v>
                </c:pt>
                <c:pt idx="22735">
                  <c:v>0</c:v>
                </c:pt>
                <c:pt idx="22736">
                  <c:v>0</c:v>
                </c:pt>
                <c:pt idx="22737">
                  <c:v>0</c:v>
                </c:pt>
                <c:pt idx="22738">
                  <c:v>0</c:v>
                </c:pt>
                <c:pt idx="22739">
                  <c:v>0</c:v>
                </c:pt>
                <c:pt idx="22740">
                  <c:v>0</c:v>
                </c:pt>
                <c:pt idx="22741">
                  <c:v>0</c:v>
                </c:pt>
                <c:pt idx="22742">
                  <c:v>0</c:v>
                </c:pt>
                <c:pt idx="22743">
                  <c:v>0</c:v>
                </c:pt>
                <c:pt idx="22744">
                  <c:v>0</c:v>
                </c:pt>
                <c:pt idx="22745">
                  <c:v>0</c:v>
                </c:pt>
                <c:pt idx="22746">
                  <c:v>0</c:v>
                </c:pt>
                <c:pt idx="22747">
                  <c:v>0</c:v>
                </c:pt>
                <c:pt idx="22748">
                  <c:v>0</c:v>
                </c:pt>
                <c:pt idx="22749">
                  <c:v>0</c:v>
                </c:pt>
                <c:pt idx="22750">
                  <c:v>0</c:v>
                </c:pt>
                <c:pt idx="22751">
                  <c:v>0</c:v>
                </c:pt>
                <c:pt idx="22752">
                  <c:v>0</c:v>
                </c:pt>
                <c:pt idx="22753">
                  <c:v>0</c:v>
                </c:pt>
                <c:pt idx="22754">
                  <c:v>0</c:v>
                </c:pt>
                <c:pt idx="22755">
                  <c:v>0</c:v>
                </c:pt>
                <c:pt idx="22756">
                  <c:v>0</c:v>
                </c:pt>
                <c:pt idx="22757">
                  <c:v>0</c:v>
                </c:pt>
                <c:pt idx="22758">
                  <c:v>0</c:v>
                </c:pt>
                <c:pt idx="22759">
                  <c:v>0</c:v>
                </c:pt>
                <c:pt idx="22760">
                  <c:v>0</c:v>
                </c:pt>
                <c:pt idx="22761">
                  <c:v>0</c:v>
                </c:pt>
                <c:pt idx="22762">
                  <c:v>0</c:v>
                </c:pt>
                <c:pt idx="22763">
                  <c:v>0</c:v>
                </c:pt>
                <c:pt idx="22764">
                  <c:v>0</c:v>
                </c:pt>
                <c:pt idx="22765">
                  <c:v>0</c:v>
                </c:pt>
                <c:pt idx="22766">
                  <c:v>0</c:v>
                </c:pt>
                <c:pt idx="22767">
                  <c:v>0</c:v>
                </c:pt>
                <c:pt idx="22768">
                  <c:v>0</c:v>
                </c:pt>
                <c:pt idx="22769">
                  <c:v>0</c:v>
                </c:pt>
                <c:pt idx="22770">
                  <c:v>0</c:v>
                </c:pt>
                <c:pt idx="22771">
                  <c:v>0</c:v>
                </c:pt>
                <c:pt idx="22772">
                  <c:v>0</c:v>
                </c:pt>
                <c:pt idx="22773">
                  <c:v>0</c:v>
                </c:pt>
                <c:pt idx="22774">
                  <c:v>0</c:v>
                </c:pt>
                <c:pt idx="22775">
                  <c:v>0</c:v>
                </c:pt>
                <c:pt idx="22776">
                  <c:v>0</c:v>
                </c:pt>
                <c:pt idx="22777">
                  <c:v>0</c:v>
                </c:pt>
                <c:pt idx="22778">
                  <c:v>0</c:v>
                </c:pt>
                <c:pt idx="22779">
                  <c:v>0</c:v>
                </c:pt>
                <c:pt idx="22780">
                  <c:v>0</c:v>
                </c:pt>
                <c:pt idx="22781">
                  <c:v>0</c:v>
                </c:pt>
                <c:pt idx="22782">
                  <c:v>0</c:v>
                </c:pt>
                <c:pt idx="22783">
                  <c:v>0</c:v>
                </c:pt>
                <c:pt idx="22784">
                  <c:v>0</c:v>
                </c:pt>
                <c:pt idx="22785">
                  <c:v>0</c:v>
                </c:pt>
                <c:pt idx="22786">
                  <c:v>0</c:v>
                </c:pt>
                <c:pt idx="22787">
                  <c:v>0</c:v>
                </c:pt>
                <c:pt idx="22788">
                  <c:v>0</c:v>
                </c:pt>
                <c:pt idx="22789">
                  <c:v>0</c:v>
                </c:pt>
                <c:pt idx="22790">
                  <c:v>0</c:v>
                </c:pt>
                <c:pt idx="22791">
                  <c:v>0</c:v>
                </c:pt>
                <c:pt idx="22792">
                  <c:v>0</c:v>
                </c:pt>
                <c:pt idx="22793">
                  <c:v>0</c:v>
                </c:pt>
                <c:pt idx="22794">
                  <c:v>0</c:v>
                </c:pt>
                <c:pt idx="22795">
                  <c:v>0</c:v>
                </c:pt>
                <c:pt idx="22796">
                  <c:v>0</c:v>
                </c:pt>
                <c:pt idx="22797">
                  <c:v>0</c:v>
                </c:pt>
                <c:pt idx="22798">
                  <c:v>0</c:v>
                </c:pt>
                <c:pt idx="22799">
                  <c:v>0</c:v>
                </c:pt>
                <c:pt idx="22800">
                  <c:v>0</c:v>
                </c:pt>
                <c:pt idx="22801">
                  <c:v>0</c:v>
                </c:pt>
                <c:pt idx="22802">
                  <c:v>0</c:v>
                </c:pt>
                <c:pt idx="22803">
                  <c:v>0</c:v>
                </c:pt>
                <c:pt idx="22804">
                  <c:v>0</c:v>
                </c:pt>
                <c:pt idx="22805">
                  <c:v>1.8</c:v>
                </c:pt>
                <c:pt idx="22806">
                  <c:v>3.6</c:v>
                </c:pt>
                <c:pt idx="22807">
                  <c:v>4.8</c:v>
                </c:pt>
                <c:pt idx="22808">
                  <c:v>5.8</c:v>
                </c:pt>
                <c:pt idx="22809">
                  <c:v>6.7</c:v>
                </c:pt>
                <c:pt idx="22810">
                  <c:v>7.7</c:v>
                </c:pt>
                <c:pt idx="22811">
                  <c:v>8</c:v>
                </c:pt>
                <c:pt idx="22812">
                  <c:v>8</c:v>
                </c:pt>
                <c:pt idx="22813">
                  <c:v>8</c:v>
                </c:pt>
                <c:pt idx="22814">
                  <c:v>8</c:v>
                </c:pt>
                <c:pt idx="22815">
                  <c:v>8</c:v>
                </c:pt>
                <c:pt idx="22816">
                  <c:v>8</c:v>
                </c:pt>
                <c:pt idx="22817">
                  <c:v>7.8</c:v>
                </c:pt>
                <c:pt idx="22818">
                  <c:v>6.8</c:v>
                </c:pt>
                <c:pt idx="22819">
                  <c:v>5.9</c:v>
                </c:pt>
                <c:pt idx="22820">
                  <c:v>3</c:v>
                </c:pt>
                <c:pt idx="22821">
                  <c:v>0.5</c:v>
                </c:pt>
                <c:pt idx="22822">
                  <c:v>0</c:v>
                </c:pt>
                <c:pt idx="22823">
                  <c:v>0</c:v>
                </c:pt>
                <c:pt idx="22824">
                  <c:v>0</c:v>
                </c:pt>
                <c:pt idx="22825">
                  <c:v>0</c:v>
                </c:pt>
                <c:pt idx="22826">
                  <c:v>0</c:v>
                </c:pt>
                <c:pt idx="22827">
                  <c:v>0</c:v>
                </c:pt>
                <c:pt idx="22828">
                  <c:v>0</c:v>
                </c:pt>
                <c:pt idx="22829">
                  <c:v>0</c:v>
                </c:pt>
                <c:pt idx="22830">
                  <c:v>0</c:v>
                </c:pt>
                <c:pt idx="22831">
                  <c:v>0</c:v>
                </c:pt>
                <c:pt idx="22832">
                  <c:v>0</c:v>
                </c:pt>
                <c:pt idx="22833">
                  <c:v>0</c:v>
                </c:pt>
                <c:pt idx="22834">
                  <c:v>0</c:v>
                </c:pt>
                <c:pt idx="22835">
                  <c:v>0</c:v>
                </c:pt>
                <c:pt idx="22836">
                  <c:v>0</c:v>
                </c:pt>
                <c:pt idx="22837">
                  <c:v>0</c:v>
                </c:pt>
                <c:pt idx="22838">
                  <c:v>0</c:v>
                </c:pt>
                <c:pt idx="22839">
                  <c:v>0.2</c:v>
                </c:pt>
                <c:pt idx="22840">
                  <c:v>1</c:v>
                </c:pt>
                <c:pt idx="22841">
                  <c:v>1</c:v>
                </c:pt>
                <c:pt idx="22842">
                  <c:v>2</c:v>
                </c:pt>
                <c:pt idx="22843">
                  <c:v>3.7</c:v>
                </c:pt>
                <c:pt idx="22844">
                  <c:v>5.6</c:v>
                </c:pt>
                <c:pt idx="22845">
                  <c:v>7.4</c:v>
                </c:pt>
                <c:pt idx="22846">
                  <c:v>8.6</c:v>
                </c:pt>
                <c:pt idx="22847">
                  <c:v>10</c:v>
                </c:pt>
                <c:pt idx="22848">
                  <c:v>11.4</c:v>
                </c:pt>
                <c:pt idx="22849">
                  <c:v>12.3</c:v>
                </c:pt>
                <c:pt idx="22850">
                  <c:v>13.2</c:v>
                </c:pt>
                <c:pt idx="22851">
                  <c:v>13.8</c:v>
                </c:pt>
                <c:pt idx="22852">
                  <c:v>13</c:v>
                </c:pt>
                <c:pt idx="22853">
                  <c:v>13</c:v>
                </c:pt>
                <c:pt idx="22854">
                  <c:v>13</c:v>
                </c:pt>
                <c:pt idx="22855">
                  <c:v>12.2</c:v>
                </c:pt>
                <c:pt idx="22856">
                  <c:v>9.3000000000000007</c:v>
                </c:pt>
                <c:pt idx="22857">
                  <c:v>5.5</c:v>
                </c:pt>
                <c:pt idx="22858">
                  <c:v>4.5</c:v>
                </c:pt>
                <c:pt idx="22859">
                  <c:v>6.2</c:v>
                </c:pt>
                <c:pt idx="22860">
                  <c:v>8.6999999999999993</c:v>
                </c:pt>
                <c:pt idx="22861">
                  <c:v>10.199999999999999</c:v>
                </c:pt>
                <c:pt idx="22862">
                  <c:v>11.2</c:v>
                </c:pt>
                <c:pt idx="22863">
                  <c:v>12</c:v>
                </c:pt>
                <c:pt idx="22864">
                  <c:v>14</c:v>
                </c:pt>
                <c:pt idx="22865">
                  <c:v>14</c:v>
                </c:pt>
                <c:pt idx="22866">
                  <c:v>14.8</c:v>
                </c:pt>
                <c:pt idx="22867">
                  <c:v>15</c:v>
                </c:pt>
                <c:pt idx="22868">
                  <c:v>15</c:v>
                </c:pt>
                <c:pt idx="22869">
                  <c:v>15</c:v>
                </c:pt>
                <c:pt idx="22870">
                  <c:v>15</c:v>
                </c:pt>
                <c:pt idx="22871">
                  <c:v>15</c:v>
                </c:pt>
                <c:pt idx="22872">
                  <c:v>15</c:v>
                </c:pt>
                <c:pt idx="22873">
                  <c:v>15</c:v>
                </c:pt>
                <c:pt idx="22874">
                  <c:v>15</c:v>
                </c:pt>
                <c:pt idx="22875">
                  <c:v>15</c:v>
                </c:pt>
                <c:pt idx="22876">
                  <c:v>15</c:v>
                </c:pt>
                <c:pt idx="22877">
                  <c:v>14.1</c:v>
                </c:pt>
                <c:pt idx="22878">
                  <c:v>14</c:v>
                </c:pt>
                <c:pt idx="22879">
                  <c:v>14</c:v>
                </c:pt>
                <c:pt idx="22880">
                  <c:v>14</c:v>
                </c:pt>
                <c:pt idx="22881">
                  <c:v>14.8</c:v>
                </c:pt>
                <c:pt idx="22882">
                  <c:v>15</c:v>
                </c:pt>
                <c:pt idx="22883">
                  <c:v>14.3</c:v>
                </c:pt>
                <c:pt idx="22884">
                  <c:v>13.3</c:v>
                </c:pt>
                <c:pt idx="22885">
                  <c:v>13</c:v>
                </c:pt>
                <c:pt idx="22886">
                  <c:v>12.3</c:v>
                </c:pt>
                <c:pt idx="22887">
                  <c:v>12</c:v>
                </c:pt>
                <c:pt idx="22888">
                  <c:v>12.6</c:v>
                </c:pt>
                <c:pt idx="22889">
                  <c:v>13</c:v>
                </c:pt>
                <c:pt idx="22890">
                  <c:v>13</c:v>
                </c:pt>
                <c:pt idx="22891">
                  <c:v>12.6</c:v>
                </c:pt>
                <c:pt idx="22892">
                  <c:v>12</c:v>
                </c:pt>
                <c:pt idx="22893">
                  <c:v>12</c:v>
                </c:pt>
                <c:pt idx="22894">
                  <c:v>12.1</c:v>
                </c:pt>
                <c:pt idx="22895">
                  <c:v>13</c:v>
                </c:pt>
                <c:pt idx="22896">
                  <c:v>13</c:v>
                </c:pt>
                <c:pt idx="22897">
                  <c:v>13.9</c:v>
                </c:pt>
                <c:pt idx="22898">
                  <c:v>14</c:v>
                </c:pt>
                <c:pt idx="22899">
                  <c:v>13.3</c:v>
                </c:pt>
                <c:pt idx="22900">
                  <c:v>13</c:v>
                </c:pt>
                <c:pt idx="22901">
                  <c:v>13</c:v>
                </c:pt>
                <c:pt idx="22902">
                  <c:v>12.6</c:v>
                </c:pt>
                <c:pt idx="22903">
                  <c:v>12</c:v>
                </c:pt>
                <c:pt idx="22904">
                  <c:v>12</c:v>
                </c:pt>
                <c:pt idx="22905">
                  <c:v>12</c:v>
                </c:pt>
                <c:pt idx="22906">
                  <c:v>12</c:v>
                </c:pt>
                <c:pt idx="22907">
                  <c:v>12</c:v>
                </c:pt>
                <c:pt idx="22908">
                  <c:v>12</c:v>
                </c:pt>
                <c:pt idx="22909">
                  <c:v>11.2</c:v>
                </c:pt>
                <c:pt idx="22910">
                  <c:v>11</c:v>
                </c:pt>
                <c:pt idx="22911">
                  <c:v>10.4</c:v>
                </c:pt>
                <c:pt idx="22912">
                  <c:v>10</c:v>
                </c:pt>
                <c:pt idx="22913">
                  <c:v>9.1</c:v>
                </c:pt>
                <c:pt idx="22914">
                  <c:v>6.7</c:v>
                </c:pt>
                <c:pt idx="22915">
                  <c:v>3.2</c:v>
                </c:pt>
                <c:pt idx="22916">
                  <c:v>0.9</c:v>
                </c:pt>
                <c:pt idx="22917">
                  <c:v>0</c:v>
                </c:pt>
                <c:pt idx="22918">
                  <c:v>0</c:v>
                </c:pt>
                <c:pt idx="22919">
                  <c:v>0</c:v>
                </c:pt>
                <c:pt idx="22920">
                  <c:v>0</c:v>
                </c:pt>
                <c:pt idx="22921">
                  <c:v>0</c:v>
                </c:pt>
                <c:pt idx="22922">
                  <c:v>0</c:v>
                </c:pt>
                <c:pt idx="22923">
                  <c:v>0</c:v>
                </c:pt>
                <c:pt idx="22924">
                  <c:v>0</c:v>
                </c:pt>
                <c:pt idx="22925">
                  <c:v>0</c:v>
                </c:pt>
                <c:pt idx="22926">
                  <c:v>0</c:v>
                </c:pt>
                <c:pt idx="22927">
                  <c:v>0</c:v>
                </c:pt>
                <c:pt idx="22928">
                  <c:v>0</c:v>
                </c:pt>
                <c:pt idx="22929">
                  <c:v>0</c:v>
                </c:pt>
                <c:pt idx="22930">
                  <c:v>0</c:v>
                </c:pt>
                <c:pt idx="22931">
                  <c:v>0</c:v>
                </c:pt>
                <c:pt idx="22932">
                  <c:v>0</c:v>
                </c:pt>
                <c:pt idx="22933">
                  <c:v>0</c:v>
                </c:pt>
                <c:pt idx="22934">
                  <c:v>0</c:v>
                </c:pt>
                <c:pt idx="22935">
                  <c:v>0</c:v>
                </c:pt>
                <c:pt idx="22936">
                  <c:v>0</c:v>
                </c:pt>
                <c:pt idx="22937">
                  <c:v>0</c:v>
                </c:pt>
                <c:pt idx="22938">
                  <c:v>0</c:v>
                </c:pt>
                <c:pt idx="22939">
                  <c:v>0</c:v>
                </c:pt>
                <c:pt idx="22940">
                  <c:v>0</c:v>
                </c:pt>
                <c:pt idx="22941">
                  <c:v>0</c:v>
                </c:pt>
                <c:pt idx="22942">
                  <c:v>0</c:v>
                </c:pt>
                <c:pt idx="22943">
                  <c:v>0</c:v>
                </c:pt>
                <c:pt idx="22944">
                  <c:v>0</c:v>
                </c:pt>
                <c:pt idx="22945">
                  <c:v>0</c:v>
                </c:pt>
                <c:pt idx="22946">
                  <c:v>0</c:v>
                </c:pt>
                <c:pt idx="22947">
                  <c:v>0</c:v>
                </c:pt>
                <c:pt idx="22948">
                  <c:v>0</c:v>
                </c:pt>
                <c:pt idx="22949">
                  <c:v>0</c:v>
                </c:pt>
                <c:pt idx="22950">
                  <c:v>0</c:v>
                </c:pt>
                <c:pt idx="22951">
                  <c:v>0</c:v>
                </c:pt>
                <c:pt idx="22952">
                  <c:v>0</c:v>
                </c:pt>
                <c:pt idx="22953">
                  <c:v>0</c:v>
                </c:pt>
                <c:pt idx="22954">
                  <c:v>0</c:v>
                </c:pt>
                <c:pt idx="22955">
                  <c:v>0</c:v>
                </c:pt>
                <c:pt idx="22956">
                  <c:v>0</c:v>
                </c:pt>
                <c:pt idx="22957">
                  <c:v>0</c:v>
                </c:pt>
                <c:pt idx="22958">
                  <c:v>0</c:v>
                </c:pt>
                <c:pt idx="22959">
                  <c:v>0</c:v>
                </c:pt>
                <c:pt idx="22960">
                  <c:v>0</c:v>
                </c:pt>
                <c:pt idx="22961">
                  <c:v>0</c:v>
                </c:pt>
                <c:pt idx="22962">
                  <c:v>0</c:v>
                </c:pt>
                <c:pt idx="22963">
                  <c:v>0</c:v>
                </c:pt>
                <c:pt idx="22964">
                  <c:v>0</c:v>
                </c:pt>
                <c:pt idx="22965">
                  <c:v>0</c:v>
                </c:pt>
                <c:pt idx="22966">
                  <c:v>0</c:v>
                </c:pt>
                <c:pt idx="22967">
                  <c:v>0</c:v>
                </c:pt>
                <c:pt idx="22968">
                  <c:v>0</c:v>
                </c:pt>
                <c:pt idx="22969">
                  <c:v>0</c:v>
                </c:pt>
                <c:pt idx="22970">
                  <c:v>0</c:v>
                </c:pt>
                <c:pt idx="22971">
                  <c:v>0</c:v>
                </c:pt>
                <c:pt idx="22972">
                  <c:v>0</c:v>
                </c:pt>
                <c:pt idx="22973">
                  <c:v>0</c:v>
                </c:pt>
                <c:pt idx="22974">
                  <c:v>0</c:v>
                </c:pt>
                <c:pt idx="22975">
                  <c:v>0</c:v>
                </c:pt>
                <c:pt idx="22976">
                  <c:v>0</c:v>
                </c:pt>
                <c:pt idx="22977">
                  <c:v>0</c:v>
                </c:pt>
                <c:pt idx="22978">
                  <c:v>0</c:v>
                </c:pt>
                <c:pt idx="22979">
                  <c:v>0</c:v>
                </c:pt>
                <c:pt idx="22980">
                  <c:v>0</c:v>
                </c:pt>
                <c:pt idx="22981">
                  <c:v>0</c:v>
                </c:pt>
                <c:pt idx="22982">
                  <c:v>0</c:v>
                </c:pt>
                <c:pt idx="22983">
                  <c:v>0</c:v>
                </c:pt>
                <c:pt idx="22984">
                  <c:v>0</c:v>
                </c:pt>
                <c:pt idx="22985">
                  <c:v>0</c:v>
                </c:pt>
                <c:pt idx="22986">
                  <c:v>0</c:v>
                </c:pt>
                <c:pt idx="22987">
                  <c:v>0</c:v>
                </c:pt>
                <c:pt idx="22988">
                  <c:v>0</c:v>
                </c:pt>
                <c:pt idx="22989">
                  <c:v>0</c:v>
                </c:pt>
                <c:pt idx="22990">
                  <c:v>0</c:v>
                </c:pt>
                <c:pt idx="22991">
                  <c:v>0</c:v>
                </c:pt>
                <c:pt idx="22992">
                  <c:v>0</c:v>
                </c:pt>
                <c:pt idx="22993">
                  <c:v>0</c:v>
                </c:pt>
                <c:pt idx="22994">
                  <c:v>0</c:v>
                </c:pt>
                <c:pt idx="22995">
                  <c:v>0</c:v>
                </c:pt>
                <c:pt idx="22996">
                  <c:v>0</c:v>
                </c:pt>
                <c:pt idx="22997">
                  <c:v>0</c:v>
                </c:pt>
                <c:pt idx="22998">
                  <c:v>0</c:v>
                </c:pt>
                <c:pt idx="22999">
                  <c:v>0</c:v>
                </c:pt>
                <c:pt idx="23000">
                  <c:v>0</c:v>
                </c:pt>
                <c:pt idx="23001">
                  <c:v>0</c:v>
                </c:pt>
                <c:pt idx="23002">
                  <c:v>0</c:v>
                </c:pt>
                <c:pt idx="23003">
                  <c:v>0</c:v>
                </c:pt>
                <c:pt idx="23004">
                  <c:v>0</c:v>
                </c:pt>
                <c:pt idx="23005">
                  <c:v>0</c:v>
                </c:pt>
                <c:pt idx="23006">
                  <c:v>0</c:v>
                </c:pt>
                <c:pt idx="23007">
                  <c:v>0</c:v>
                </c:pt>
                <c:pt idx="23008">
                  <c:v>0</c:v>
                </c:pt>
                <c:pt idx="23009">
                  <c:v>0</c:v>
                </c:pt>
                <c:pt idx="23010">
                  <c:v>0</c:v>
                </c:pt>
                <c:pt idx="23011">
                  <c:v>0</c:v>
                </c:pt>
                <c:pt idx="23012">
                  <c:v>0</c:v>
                </c:pt>
                <c:pt idx="23013">
                  <c:v>0</c:v>
                </c:pt>
                <c:pt idx="23014">
                  <c:v>0</c:v>
                </c:pt>
                <c:pt idx="23015">
                  <c:v>0</c:v>
                </c:pt>
                <c:pt idx="23016">
                  <c:v>0</c:v>
                </c:pt>
                <c:pt idx="23017">
                  <c:v>0</c:v>
                </c:pt>
                <c:pt idx="23018">
                  <c:v>0</c:v>
                </c:pt>
                <c:pt idx="23019">
                  <c:v>0</c:v>
                </c:pt>
                <c:pt idx="23020">
                  <c:v>0</c:v>
                </c:pt>
                <c:pt idx="23021">
                  <c:v>0</c:v>
                </c:pt>
                <c:pt idx="23022">
                  <c:v>0</c:v>
                </c:pt>
                <c:pt idx="23023">
                  <c:v>0</c:v>
                </c:pt>
                <c:pt idx="23024">
                  <c:v>0</c:v>
                </c:pt>
                <c:pt idx="23025">
                  <c:v>0</c:v>
                </c:pt>
                <c:pt idx="23026">
                  <c:v>0</c:v>
                </c:pt>
                <c:pt idx="23027">
                  <c:v>0</c:v>
                </c:pt>
                <c:pt idx="23028">
                  <c:v>0</c:v>
                </c:pt>
                <c:pt idx="23029">
                  <c:v>0</c:v>
                </c:pt>
                <c:pt idx="23030">
                  <c:v>0</c:v>
                </c:pt>
                <c:pt idx="23031">
                  <c:v>0</c:v>
                </c:pt>
                <c:pt idx="23032">
                  <c:v>0</c:v>
                </c:pt>
                <c:pt idx="23033">
                  <c:v>0</c:v>
                </c:pt>
                <c:pt idx="23034">
                  <c:v>0</c:v>
                </c:pt>
                <c:pt idx="23035">
                  <c:v>0</c:v>
                </c:pt>
                <c:pt idx="23036">
                  <c:v>0</c:v>
                </c:pt>
                <c:pt idx="23037">
                  <c:v>0</c:v>
                </c:pt>
                <c:pt idx="23038">
                  <c:v>0</c:v>
                </c:pt>
                <c:pt idx="23039">
                  <c:v>0</c:v>
                </c:pt>
                <c:pt idx="23040">
                  <c:v>0</c:v>
                </c:pt>
                <c:pt idx="23041">
                  <c:v>0</c:v>
                </c:pt>
                <c:pt idx="23042">
                  <c:v>0</c:v>
                </c:pt>
                <c:pt idx="23043">
                  <c:v>0</c:v>
                </c:pt>
                <c:pt idx="23044">
                  <c:v>0</c:v>
                </c:pt>
                <c:pt idx="23045">
                  <c:v>0</c:v>
                </c:pt>
                <c:pt idx="23046">
                  <c:v>0</c:v>
                </c:pt>
                <c:pt idx="23047">
                  <c:v>0</c:v>
                </c:pt>
                <c:pt idx="23048">
                  <c:v>0</c:v>
                </c:pt>
                <c:pt idx="23049">
                  <c:v>0</c:v>
                </c:pt>
                <c:pt idx="23050">
                  <c:v>0</c:v>
                </c:pt>
                <c:pt idx="23051">
                  <c:v>0</c:v>
                </c:pt>
                <c:pt idx="23052">
                  <c:v>0</c:v>
                </c:pt>
                <c:pt idx="23053">
                  <c:v>0</c:v>
                </c:pt>
                <c:pt idx="23054">
                  <c:v>0</c:v>
                </c:pt>
                <c:pt idx="23055">
                  <c:v>0</c:v>
                </c:pt>
                <c:pt idx="23056">
                  <c:v>0</c:v>
                </c:pt>
                <c:pt idx="23057">
                  <c:v>0</c:v>
                </c:pt>
                <c:pt idx="23058">
                  <c:v>0</c:v>
                </c:pt>
                <c:pt idx="23059">
                  <c:v>0</c:v>
                </c:pt>
                <c:pt idx="23060">
                  <c:v>0</c:v>
                </c:pt>
                <c:pt idx="23061">
                  <c:v>0</c:v>
                </c:pt>
                <c:pt idx="23062">
                  <c:v>0</c:v>
                </c:pt>
                <c:pt idx="23063">
                  <c:v>0</c:v>
                </c:pt>
                <c:pt idx="23064">
                  <c:v>0</c:v>
                </c:pt>
                <c:pt idx="23065">
                  <c:v>0</c:v>
                </c:pt>
                <c:pt idx="23066">
                  <c:v>0</c:v>
                </c:pt>
                <c:pt idx="23067">
                  <c:v>0</c:v>
                </c:pt>
                <c:pt idx="23068">
                  <c:v>0</c:v>
                </c:pt>
                <c:pt idx="23069">
                  <c:v>0</c:v>
                </c:pt>
                <c:pt idx="23070">
                  <c:v>0</c:v>
                </c:pt>
                <c:pt idx="23071">
                  <c:v>0</c:v>
                </c:pt>
                <c:pt idx="23072">
                  <c:v>0</c:v>
                </c:pt>
                <c:pt idx="23073">
                  <c:v>0</c:v>
                </c:pt>
                <c:pt idx="23074">
                  <c:v>0</c:v>
                </c:pt>
                <c:pt idx="23075">
                  <c:v>0</c:v>
                </c:pt>
                <c:pt idx="23076">
                  <c:v>0</c:v>
                </c:pt>
                <c:pt idx="23077">
                  <c:v>0</c:v>
                </c:pt>
                <c:pt idx="23078">
                  <c:v>0</c:v>
                </c:pt>
                <c:pt idx="23079">
                  <c:v>0</c:v>
                </c:pt>
                <c:pt idx="23080">
                  <c:v>0</c:v>
                </c:pt>
                <c:pt idx="23081">
                  <c:v>0</c:v>
                </c:pt>
                <c:pt idx="23082">
                  <c:v>0</c:v>
                </c:pt>
                <c:pt idx="23083">
                  <c:v>0</c:v>
                </c:pt>
                <c:pt idx="23084">
                  <c:v>0</c:v>
                </c:pt>
                <c:pt idx="23085">
                  <c:v>0</c:v>
                </c:pt>
                <c:pt idx="23086">
                  <c:v>0</c:v>
                </c:pt>
                <c:pt idx="23087">
                  <c:v>0</c:v>
                </c:pt>
                <c:pt idx="23088">
                  <c:v>0</c:v>
                </c:pt>
                <c:pt idx="23089">
                  <c:v>0</c:v>
                </c:pt>
                <c:pt idx="23090">
                  <c:v>0</c:v>
                </c:pt>
                <c:pt idx="23091">
                  <c:v>0</c:v>
                </c:pt>
                <c:pt idx="23092">
                  <c:v>0</c:v>
                </c:pt>
                <c:pt idx="23093">
                  <c:v>0</c:v>
                </c:pt>
                <c:pt idx="23094">
                  <c:v>0</c:v>
                </c:pt>
                <c:pt idx="23095">
                  <c:v>0</c:v>
                </c:pt>
                <c:pt idx="23096">
                  <c:v>0</c:v>
                </c:pt>
                <c:pt idx="23097">
                  <c:v>0</c:v>
                </c:pt>
                <c:pt idx="23098">
                  <c:v>0</c:v>
                </c:pt>
                <c:pt idx="23099">
                  <c:v>0</c:v>
                </c:pt>
                <c:pt idx="23100">
                  <c:v>0</c:v>
                </c:pt>
                <c:pt idx="23101">
                  <c:v>0</c:v>
                </c:pt>
                <c:pt idx="23102">
                  <c:v>0</c:v>
                </c:pt>
                <c:pt idx="23103">
                  <c:v>0</c:v>
                </c:pt>
                <c:pt idx="23104">
                  <c:v>0</c:v>
                </c:pt>
                <c:pt idx="23105">
                  <c:v>0</c:v>
                </c:pt>
                <c:pt idx="23106">
                  <c:v>0</c:v>
                </c:pt>
                <c:pt idx="23107">
                  <c:v>0</c:v>
                </c:pt>
                <c:pt idx="23108">
                  <c:v>0</c:v>
                </c:pt>
                <c:pt idx="23109">
                  <c:v>0</c:v>
                </c:pt>
                <c:pt idx="23110">
                  <c:v>0</c:v>
                </c:pt>
                <c:pt idx="23111">
                  <c:v>0</c:v>
                </c:pt>
                <c:pt idx="23112">
                  <c:v>0</c:v>
                </c:pt>
                <c:pt idx="23113">
                  <c:v>0</c:v>
                </c:pt>
                <c:pt idx="23114">
                  <c:v>0</c:v>
                </c:pt>
                <c:pt idx="23115">
                  <c:v>0</c:v>
                </c:pt>
                <c:pt idx="23116">
                  <c:v>0</c:v>
                </c:pt>
                <c:pt idx="23117">
                  <c:v>0</c:v>
                </c:pt>
                <c:pt idx="23118">
                  <c:v>0</c:v>
                </c:pt>
                <c:pt idx="23119">
                  <c:v>0</c:v>
                </c:pt>
                <c:pt idx="23120">
                  <c:v>0</c:v>
                </c:pt>
                <c:pt idx="23121">
                  <c:v>0</c:v>
                </c:pt>
                <c:pt idx="23122">
                  <c:v>0</c:v>
                </c:pt>
                <c:pt idx="23123">
                  <c:v>0</c:v>
                </c:pt>
                <c:pt idx="23124">
                  <c:v>0</c:v>
                </c:pt>
                <c:pt idx="23125">
                  <c:v>0</c:v>
                </c:pt>
                <c:pt idx="23126">
                  <c:v>0</c:v>
                </c:pt>
                <c:pt idx="23127">
                  <c:v>0</c:v>
                </c:pt>
                <c:pt idx="23128">
                  <c:v>0</c:v>
                </c:pt>
                <c:pt idx="23129">
                  <c:v>0</c:v>
                </c:pt>
                <c:pt idx="23130">
                  <c:v>0</c:v>
                </c:pt>
                <c:pt idx="23131">
                  <c:v>0</c:v>
                </c:pt>
                <c:pt idx="23132">
                  <c:v>0</c:v>
                </c:pt>
                <c:pt idx="23133">
                  <c:v>0</c:v>
                </c:pt>
                <c:pt idx="23134">
                  <c:v>0</c:v>
                </c:pt>
                <c:pt idx="23135">
                  <c:v>0</c:v>
                </c:pt>
                <c:pt idx="23136">
                  <c:v>0</c:v>
                </c:pt>
                <c:pt idx="23137">
                  <c:v>0</c:v>
                </c:pt>
                <c:pt idx="23138">
                  <c:v>0</c:v>
                </c:pt>
                <c:pt idx="23139">
                  <c:v>0</c:v>
                </c:pt>
                <c:pt idx="23140">
                  <c:v>0</c:v>
                </c:pt>
                <c:pt idx="23141">
                  <c:v>0</c:v>
                </c:pt>
                <c:pt idx="23142">
                  <c:v>0</c:v>
                </c:pt>
                <c:pt idx="23143">
                  <c:v>0</c:v>
                </c:pt>
                <c:pt idx="23144">
                  <c:v>0</c:v>
                </c:pt>
                <c:pt idx="23145">
                  <c:v>0</c:v>
                </c:pt>
                <c:pt idx="23146">
                  <c:v>0</c:v>
                </c:pt>
                <c:pt idx="23147">
                  <c:v>0</c:v>
                </c:pt>
                <c:pt idx="23148">
                  <c:v>0</c:v>
                </c:pt>
                <c:pt idx="23149">
                  <c:v>0</c:v>
                </c:pt>
              </c:numCache>
            </c:numRef>
          </c:yVal>
          <c:smooth val="0"/>
        </c:ser>
        <c:ser>
          <c:idx val="3"/>
          <c:order val="2"/>
          <c:tx>
            <c:v>Cumulative NOx</c:v>
          </c:tx>
          <c:spPr>
            <a:ln w="22225">
              <a:solidFill>
                <a:srgbClr val="92D050"/>
              </a:solidFill>
            </a:ln>
          </c:spPr>
          <c:marker>
            <c:symbol val="none"/>
          </c:marker>
          <c:xVal>
            <c:numRef>
              <c:f>Data!$CS$4:$CS$27000</c:f>
              <c:numCache>
                <c:formatCode>General</c:formatCode>
                <c:ptCount val="26997"/>
                <c:pt idx="2">
                  <c:v>7.0000000000000001E-3</c:v>
                </c:pt>
                <c:pt idx="3">
                  <c:v>1.4E-2</c:v>
                </c:pt>
                <c:pt idx="4">
                  <c:v>2.1000000000000001E-2</c:v>
                </c:pt>
                <c:pt idx="5">
                  <c:v>2.8000000000000001E-2</c:v>
                </c:pt>
                <c:pt idx="6">
                  <c:v>3.5000000000000003E-2</c:v>
                </c:pt>
                <c:pt idx="7">
                  <c:v>4.2999999999999997E-2</c:v>
                </c:pt>
                <c:pt idx="8">
                  <c:v>4.9000000000000002E-2</c:v>
                </c:pt>
                <c:pt idx="9">
                  <c:v>5.6000000000000001E-2</c:v>
                </c:pt>
                <c:pt idx="10">
                  <c:v>6.3E-2</c:v>
                </c:pt>
                <c:pt idx="11">
                  <c:v>7.0000000000000007E-2</c:v>
                </c:pt>
                <c:pt idx="12">
                  <c:v>7.6999999999999999E-2</c:v>
                </c:pt>
                <c:pt idx="13">
                  <c:v>8.5000000000000006E-2</c:v>
                </c:pt>
                <c:pt idx="14">
                  <c:v>9.1999999999999998E-2</c:v>
                </c:pt>
                <c:pt idx="15">
                  <c:v>9.8000000000000004E-2</c:v>
                </c:pt>
                <c:pt idx="16">
                  <c:v>0.105</c:v>
                </c:pt>
                <c:pt idx="17">
                  <c:v>0.112</c:v>
                </c:pt>
                <c:pt idx="18">
                  <c:v>0.11799999999999999</c:v>
                </c:pt>
                <c:pt idx="19">
                  <c:v>0.125</c:v>
                </c:pt>
                <c:pt idx="20">
                  <c:v>0.13200000000000001</c:v>
                </c:pt>
                <c:pt idx="21">
                  <c:v>0.13800000000000001</c:v>
                </c:pt>
                <c:pt idx="22">
                  <c:v>0.14499999999999999</c:v>
                </c:pt>
                <c:pt idx="23">
                  <c:v>0.152</c:v>
                </c:pt>
                <c:pt idx="24">
                  <c:v>0.158</c:v>
                </c:pt>
                <c:pt idx="25">
                  <c:v>0.16500000000000001</c:v>
                </c:pt>
                <c:pt idx="26">
                  <c:v>0.17199999999999999</c:v>
                </c:pt>
                <c:pt idx="27">
                  <c:v>0.17799999999999999</c:v>
                </c:pt>
                <c:pt idx="28">
                  <c:v>0.185</c:v>
                </c:pt>
                <c:pt idx="29">
                  <c:v>0.192</c:v>
                </c:pt>
                <c:pt idx="30">
                  <c:v>0.19800000000000001</c:v>
                </c:pt>
                <c:pt idx="31">
                  <c:v>0.20399999999999999</c:v>
                </c:pt>
                <c:pt idx="32">
                  <c:v>0.21</c:v>
                </c:pt>
                <c:pt idx="33">
                  <c:v>0.216</c:v>
                </c:pt>
                <c:pt idx="34">
                  <c:v>0.223</c:v>
                </c:pt>
                <c:pt idx="35">
                  <c:v>0.22900000000000001</c:v>
                </c:pt>
                <c:pt idx="36">
                  <c:v>0.23499999999999999</c:v>
                </c:pt>
                <c:pt idx="37">
                  <c:v>0.24099999999999999</c:v>
                </c:pt>
                <c:pt idx="38">
                  <c:v>0.247</c:v>
                </c:pt>
                <c:pt idx="39">
                  <c:v>0.253</c:v>
                </c:pt>
                <c:pt idx="40">
                  <c:v>0.25900000000000001</c:v>
                </c:pt>
                <c:pt idx="41">
                  <c:v>0.26500000000000001</c:v>
                </c:pt>
                <c:pt idx="42">
                  <c:v>0.27100000000000002</c:v>
                </c:pt>
                <c:pt idx="43">
                  <c:v>0.27700000000000002</c:v>
                </c:pt>
                <c:pt idx="44">
                  <c:v>0.28299999999999997</c:v>
                </c:pt>
                <c:pt idx="45">
                  <c:v>0.28799999999999998</c:v>
                </c:pt>
                <c:pt idx="46">
                  <c:v>0.29399999999999998</c:v>
                </c:pt>
                <c:pt idx="47">
                  <c:v>0.3</c:v>
                </c:pt>
                <c:pt idx="48">
                  <c:v>0.307</c:v>
                </c:pt>
                <c:pt idx="49">
                  <c:v>0.312</c:v>
                </c:pt>
                <c:pt idx="50">
                  <c:v>0.318</c:v>
                </c:pt>
                <c:pt idx="51">
                  <c:v>0.32400000000000001</c:v>
                </c:pt>
                <c:pt idx="52">
                  <c:v>0.33</c:v>
                </c:pt>
                <c:pt idx="53">
                  <c:v>0.33600000000000002</c:v>
                </c:pt>
                <c:pt idx="54">
                  <c:v>0.34200000000000003</c:v>
                </c:pt>
                <c:pt idx="55">
                  <c:v>0.34699999999999998</c:v>
                </c:pt>
                <c:pt idx="56">
                  <c:v>0.35299999999999998</c:v>
                </c:pt>
                <c:pt idx="57">
                  <c:v>0.35899999999999999</c:v>
                </c:pt>
                <c:pt idx="58">
                  <c:v>0.36399999999999999</c:v>
                </c:pt>
                <c:pt idx="59">
                  <c:v>0.37</c:v>
                </c:pt>
                <c:pt idx="60">
                  <c:v>0.376</c:v>
                </c:pt>
                <c:pt idx="61">
                  <c:v>0.38200000000000001</c:v>
                </c:pt>
                <c:pt idx="62">
                  <c:v>0.38800000000000001</c:v>
                </c:pt>
                <c:pt idx="63">
                  <c:v>0.39400000000000002</c:v>
                </c:pt>
                <c:pt idx="64">
                  <c:v>0.4</c:v>
                </c:pt>
                <c:pt idx="65">
                  <c:v>0.40600000000000003</c:v>
                </c:pt>
                <c:pt idx="66">
                  <c:v>0.41199999999999998</c:v>
                </c:pt>
                <c:pt idx="67">
                  <c:v>0.41899999999999998</c:v>
                </c:pt>
                <c:pt idx="68">
                  <c:v>0.42499999999999999</c:v>
                </c:pt>
                <c:pt idx="69">
                  <c:v>0.43099999999999999</c:v>
                </c:pt>
                <c:pt idx="70">
                  <c:v>0.437</c:v>
                </c:pt>
                <c:pt idx="71">
                  <c:v>0.443</c:v>
                </c:pt>
                <c:pt idx="72">
                  <c:v>0.44900000000000001</c:v>
                </c:pt>
                <c:pt idx="73">
                  <c:v>0.45500000000000002</c:v>
                </c:pt>
                <c:pt idx="74">
                  <c:v>0.46100000000000002</c:v>
                </c:pt>
                <c:pt idx="75">
                  <c:v>0.46800000000000003</c:v>
                </c:pt>
                <c:pt idx="76">
                  <c:v>0.47399999999999998</c:v>
                </c:pt>
                <c:pt idx="77">
                  <c:v>0.48</c:v>
                </c:pt>
                <c:pt idx="78">
                  <c:v>0.48599999999999999</c:v>
                </c:pt>
                <c:pt idx="79">
                  <c:v>0.49199999999999999</c:v>
                </c:pt>
                <c:pt idx="80">
                  <c:v>0.498</c:v>
                </c:pt>
                <c:pt idx="81">
                  <c:v>0.504</c:v>
                </c:pt>
                <c:pt idx="82">
                  <c:v>0.51</c:v>
                </c:pt>
                <c:pt idx="83">
                  <c:v>0.51700000000000002</c:v>
                </c:pt>
                <c:pt idx="84">
                  <c:v>0.52300000000000002</c:v>
                </c:pt>
                <c:pt idx="85">
                  <c:v>0.52800000000000002</c:v>
                </c:pt>
                <c:pt idx="86">
                  <c:v>0.53400000000000003</c:v>
                </c:pt>
                <c:pt idx="87">
                  <c:v>0.53900000000000003</c:v>
                </c:pt>
                <c:pt idx="88">
                  <c:v>0.54500000000000004</c:v>
                </c:pt>
                <c:pt idx="89">
                  <c:v>0.55200000000000005</c:v>
                </c:pt>
                <c:pt idx="90">
                  <c:v>0.55800000000000005</c:v>
                </c:pt>
                <c:pt idx="91">
                  <c:v>0.56399999999999995</c:v>
                </c:pt>
                <c:pt idx="92">
                  <c:v>0.56999999999999995</c:v>
                </c:pt>
                <c:pt idx="93">
                  <c:v>0.57499999999999996</c:v>
                </c:pt>
                <c:pt idx="94">
                  <c:v>0.58099999999999996</c:v>
                </c:pt>
                <c:pt idx="95">
                  <c:v>0.58599999999999997</c:v>
                </c:pt>
                <c:pt idx="96">
                  <c:v>0.59199999999999997</c:v>
                </c:pt>
                <c:pt idx="97">
                  <c:v>0.59799999999999998</c:v>
                </c:pt>
                <c:pt idx="98">
                  <c:v>0.60399999999999998</c:v>
                </c:pt>
                <c:pt idx="99">
                  <c:v>0.60899999999999999</c:v>
                </c:pt>
                <c:pt idx="100">
                  <c:v>0.61499999999999999</c:v>
                </c:pt>
                <c:pt idx="101">
                  <c:v>0.62</c:v>
                </c:pt>
                <c:pt idx="102">
                  <c:v>0.626</c:v>
                </c:pt>
                <c:pt idx="103">
                  <c:v>0.63200000000000001</c:v>
                </c:pt>
                <c:pt idx="104">
                  <c:v>0.63800000000000001</c:v>
                </c:pt>
                <c:pt idx="105">
                  <c:v>0.64400000000000002</c:v>
                </c:pt>
                <c:pt idx="106">
                  <c:v>0.65</c:v>
                </c:pt>
                <c:pt idx="107">
                  <c:v>0.65600000000000003</c:v>
                </c:pt>
                <c:pt idx="108">
                  <c:v>0.66300000000000003</c:v>
                </c:pt>
                <c:pt idx="109">
                  <c:v>0.66900000000000004</c:v>
                </c:pt>
                <c:pt idx="110">
                  <c:v>0.67500000000000004</c:v>
                </c:pt>
                <c:pt idx="111">
                  <c:v>0.68100000000000005</c:v>
                </c:pt>
                <c:pt idx="112">
                  <c:v>0.68700000000000006</c:v>
                </c:pt>
                <c:pt idx="113">
                  <c:v>0.69299999999999995</c:v>
                </c:pt>
                <c:pt idx="114">
                  <c:v>0.69899999999999995</c:v>
                </c:pt>
                <c:pt idx="115">
                  <c:v>0.70499999999999996</c:v>
                </c:pt>
                <c:pt idx="116">
                  <c:v>0.71199999999999997</c:v>
                </c:pt>
                <c:pt idx="117">
                  <c:v>0.71799999999999997</c:v>
                </c:pt>
                <c:pt idx="118">
                  <c:v>0.72399999999999998</c:v>
                </c:pt>
                <c:pt idx="119">
                  <c:v>0.73</c:v>
                </c:pt>
                <c:pt idx="120">
                  <c:v>0.73599999999999999</c:v>
                </c:pt>
                <c:pt idx="121">
                  <c:v>0.74199999999999999</c:v>
                </c:pt>
                <c:pt idx="122">
                  <c:v>0.748</c:v>
                </c:pt>
                <c:pt idx="123">
                  <c:v>0.754</c:v>
                </c:pt>
                <c:pt idx="124">
                  <c:v>0.75900000000000001</c:v>
                </c:pt>
                <c:pt idx="125">
                  <c:v>0.76500000000000001</c:v>
                </c:pt>
                <c:pt idx="126">
                  <c:v>0.77</c:v>
                </c:pt>
                <c:pt idx="127">
                  <c:v>0.77600000000000002</c:v>
                </c:pt>
                <c:pt idx="128">
                  <c:v>0.78100000000000003</c:v>
                </c:pt>
                <c:pt idx="129">
                  <c:v>0.78700000000000003</c:v>
                </c:pt>
                <c:pt idx="130">
                  <c:v>0.79200000000000004</c:v>
                </c:pt>
                <c:pt idx="131">
                  <c:v>0.79800000000000004</c:v>
                </c:pt>
                <c:pt idx="132">
                  <c:v>0.80400000000000005</c:v>
                </c:pt>
                <c:pt idx="133">
                  <c:v>0.80900000000000005</c:v>
                </c:pt>
                <c:pt idx="134">
                  <c:v>0.81499999999999995</c:v>
                </c:pt>
                <c:pt idx="135">
                  <c:v>0.82</c:v>
                </c:pt>
                <c:pt idx="136">
                  <c:v>0.82599999999999996</c:v>
                </c:pt>
                <c:pt idx="137">
                  <c:v>0.83099999999999996</c:v>
                </c:pt>
                <c:pt idx="138">
                  <c:v>0.83699999999999997</c:v>
                </c:pt>
                <c:pt idx="139">
                  <c:v>0.84299999999999997</c:v>
                </c:pt>
                <c:pt idx="140">
                  <c:v>0.84799999999999998</c:v>
                </c:pt>
                <c:pt idx="141">
                  <c:v>0.85399999999999998</c:v>
                </c:pt>
                <c:pt idx="142">
                  <c:v>0.85899999999999999</c:v>
                </c:pt>
                <c:pt idx="143">
                  <c:v>0.86399999999999999</c:v>
                </c:pt>
                <c:pt idx="144">
                  <c:v>0.87</c:v>
                </c:pt>
                <c:pt idx="145">
                  <c:v>0.875</c:v>
                </c:pt>
                <c:pt idx="146">
                  <c:v>0.88100000000000001</c:v>
                </c:pt>
                <c:pt idx="147">
                  <c:v>0.88600000000000001</c:v>
                </c:pt>
                <c:pt idx="148">
                  <c:v>0.89200000000000002</c:v>
                </c:pt>
                <c:pt idx="149">
                  <c:v>0.89700000000000002</c:v>
                </c:pt>
                <c:pt idx="150">
                  <c:v>0.90200000000000002</c:v>
                </c:pt>
                <c:pt idx="151">
                  <c:v>0.90700000000000003</c:v>
                </c:pt>
                <c:pt idx="152">
                  <c:v>0.91300000000000003</c:v>
                </c:pt>
                <c:pt idx="153">
                  <c:v>0.91900000000000004</c:v>
                </c:pt>
                <c:pt idx="154">
                  <c:v>0.92400000000000004</c:v>
                </c:pt>
                <c:pt idx="155">
                  <c:v>0.92900000000000005</c:v>
                </c:pt>
                <c:pt idx="156">
                  <c:v>0.93400000000000005</c:v>
                </c:pt>
                <c:pt idx="157">
                  <c:v>0.93899999999999995</c:v>
                </c:pt>
                <c:pt idx="158">
                  <c:v>0.94399999999999995</c:v>
                </c:pt>
                <c:pt idx="159">
                  <c:v>0.94899999999999995</c:v>
                </c:pt>
                <c:pt idx="160">
                  <c:v>0.95499999999999996</c:v>
                </c:pt>
                <c:pt idx="161">
                  <c:v>0.96</c:v>
                </c:pt>
                <c:pt idx="162">
                  <c:v>0.96599999999999997</c:v>
                </c:pt>
                <c:pt idx="163">
                  <c:v>0.97099999999999997</c:v>
                </c:pt>
                <c:pt idx="164">
                  <c:v>0.97599999999999998</c:v>
                </c:pt>
                <c:pt idx="165">
                  <c:v>0.98099999999999998</c:v>
                </c:pt>
                <c:pt idx="166">
                  <c:v>0.98599999999999999</c:v>
                </c:pt>
                <c:pt idx="167">
                  <c:v>0.99099999999999999</c:v>
                </c:pt>
                <c:pt idx="168">
                  <c:v>0.996</c:v>
                </c:pt>
                <c:pt idx="169">
                  <c:v>1.0009999999999999</c:v>
                </c:pt>
                <c:pt idx="170">
                  <c:v>1.006</c:v>
                </c:pt>
                <c:pt idx="171">
                  <c:v>1.0109999999999999</c:v>
                </c:pt>
                <c:pt idx="172">
                  <c:v>1.016</c:v>
                </c:pt>
                <c:pt idx="173">
                  <c:v>1.0209999999999999</c:v>
                </c:pt>
                <c:pt idx="174">
                  <c:v>1.026</c:v>
                </c:pt>
                <c:pt idx="175">
                  <c:v>1.0309999999999999</c:v>
                </c:pt>
                <c:pt idx="176">
                  <c:v>1.036</c:v>
                </c:pt>
                <c:pt idx="177">
                  <c:v>1.0409999999999999</c:v>
                </c:pt>
                <c:pt idx="178">
                  <c:v>1.046</c:v>
                </c:pt>
                <c:pt idx="179">
                  <c:v>1.0509999999999999</c:v>
                </c:pt>
                <c:pt idx="180">
                  <c:v>1.056</c:v>
                </c:pt>
                <c:pt idx="181">
                  <c:v>1.0609999999999999</c:v>
                </c:pt>
                <c:pt idx="182">
                  <c:v>1.0660000000000001</c:v>
                </c:pt>
                <c:pt idx="183">
                  <c:v>1.071</c:v>
                </c:pt>
                <c:pt idx="184">
                  <c:v>1.0760000000000001</c:v>
                </c:pt>
                <c:pt idx="185">
                  <c:v>1.081</c:v>
                </c:pt>
                <c:pt idx="186">
                  <c:v>1.087</c:v>
                </c:pt>
                <c:pt idx="187">
                  <c:v>1.0920000000000001</c:v>
                </c:pt>
                <c:pt idx="188">
                  <c:v>1.0980000000000001</c:v>
                </c:pt>
                <c:pt idx="189">
                  <c:v>1.103</c:v>
                </c:pt>
                <c:pt idx="190">
                  <c:v>1.109</c:v>
                </c:pt>
                <c:pt idx="191">
                  <c:v>1.115</c:v>
                </c:pt>
                <c:pt idx="192">
                  <c:v>1.1200000000000001</c:v>
                </c:pt>
                <c:pt idx="193">
                  <c:v>1.1259999999999999</c:v>
                </c:pt>
                <c:pt idx="194">
                  <c:v>1.131</c:v>
                </c:pt>
                <c:pt idx="195">
                  <c:v>1.137</c:v>
                </c:pt>
                <c:pt idx="196">
                  <c:v>1.1419999999999999</c:v>
                </c:pt>
                <c:pt idx="197">
                  <c:v>1.1479999999999999</c:v>
                </c:pt>
                <c:pt idx="198">
                  <c:v>1.153</c:v>
                </c:pt>
                <c:pt idx="199">
                  <c:v>1.159</c:v>
                </c:pt>
                <c:pt idx="200">
                  <c:v>1.1639999999999999</c:v>
                </c:pt>
                <c:pt idx="201">
                  <c:v>1.169</c:v>
                </c:pt>
                <c:pt idx="202">
                  <c:v>1.175</c:v>
                </c:pt>
                <c:pt idx="203">
                  <c:v>1.18</c:v>
                </c:pt>
                <c:pt idx="204">
                  <c:v>1.1850000000000001</c:v>
                </c:pt>
                <c:pt idx="205">
                  <c:v>1.19</c:v>
                </c:pt>
                <c:pt idx="206">
                  <c:v>1.1950000000000001</c:v>
                </c:pt>
                <c:pt idx="207">
                  <c:v>1.2</c:v>
                </c:pt>
                <c:pt idx="208">
                  <c:v>1.2050000000000001</c:v>
                </c:pt>
                <c:pt idx="209">
                  <c:v>1.21</c:v>
                </c:pt>
                <c:pt idx="210">
                  <c:v>1.2150000000000001</c:v>
                </c:pt>
                <c:pt idx="211">
                  <c:v>1.22</c:v>
                </c:pt>
                <c:pt idx="212">
                  <c:v>1.2250000000000001</c:v>
                </c:pt>
                <c:pt idx="213">
                  <c:v>1.23</c:v>
                </c:pt>
                <c:pt idx="214">
                  <c:v>1.2350000000000001</c:v>
                </c:pt>
                <c:pt idx="215">
                  <c:v>1.2410000000000001</c:v>
                </c:pt>
                <c:pt idx="216">
                  <c:v>1.246</c:v>
                </c:pt>
                <c:pt idx="217">
                  <c:v>1.252</c:v>
                </c:pt>
                <c:pt idx="218">
                  <c:v>1.2569999999999999</c:v>
                </c:pt>
                <c:pt idx="219">
                  <c:v>1.2629999999999999</c:v>
                </c:pt>
                <c:pt idx="220">
                  <c:v>1.268</c:v>
                </c:pt>
                <c:pt idx="221">
                  <c:v>1.2729999999999999</c:v>
                </c:pt>
                <c:pt idx="222">
                  <c:v>1.2789999999999999</c:v>
                </c:pt>
                <c:pt idx="223">
                  <c:v>1.284</c:v>
                </c:pt>
                <c:pt idx="224">
                  <c:v>1.29</c:v>
                </c:pt>
                <c:pt idx="225">
                  <c:v>1.2949999999999999</c:v>
                </c:pt>
                <c:pt idx="226">
                  <c:v>1.3</c:v>
                </c:pt>
                <c:pt idx="227">
                  <c:v>1.3049999999999999</c:v>
                </c:pt>
                <c:pt idx="228">
                  <c:v>1.31</c:v>
                </c:pt>
                <c:pt idx="229">
                  <c:v>1.3160000000000001</c:v>
                </c:pt>
                <c:pt idx="230">
                  <c:v>1.321</c:v>
                </c:pt>
                <c:pt idx="231">
                  <c:v>1.3260000000000001</c:v>
                </c:pt>
                <c:pt idx="232">
                  <c:v>1.331</c:v>
                </c:pt>
                <c:pt idx="233">
                  <c:v>1.3360000000000001</c:v>
                </c:pt>
                <c:pt idx="234">
                  <c:v>1.341</c:v>
                </c:pt>
                <c:pt idx="235">
                  <c:v>1.3460000000000001</c:v>
                </c:pt>
                <c:pt idx="236">
                  <c:v>1.351</c:v>
                </c:pt>
                <c:pt idx="237">
                  <c:v>1.357</c:v>
                </c:pt>
                <c:pt idx="238">
                  <c:v>1.3620000000000001</c:v>
                </c:pt>
                <c:pt idx="239">
                  <c:v>1.367</c:v>
                </c:pt>
                <c:pt idx="240">
                  <c:v>1.3720000000000001</c:v>
                </c:pt>
                <c:pt idx="241">
                  <c:v>1.377</c:v>
                </c:pt>
                <c:pt idx="242">
                  <c:v>1.3819999999999999</c:v>
                </c:pt>
                <c:pt idx="243">
                  <c:v>1.387</c:v>
                </c:pt>
                <c:pt idx="244">
                  <c:v>1.3919999999999999</c:v>
                </c:pt>
                <c:pt idx="245">
                  <c:v>1.397</c:v>
                </c:pt>
                <c:pt idx="246">
                  <c:v>1.4019999999999999</c:v>
                </c:pt>
                <c:pt idx="247">
                  <c:v>1.407</c:v>
                </c:pt>
                <c:pt idx="248">
                  <c:v>1.4119999999999999</c:v>
                </c:pt>
                <c:pt idx="249">
                  <c:v>1.417</c:v>
                </c:pt>
                <c:pt idx="250">
                  <c:v>1.4219999999999999</c:v>
                </c:pt>
                <c:pt idx="251">
                  <c:v>1.427</c:v>
                </c:pt>
                <c:pt idx="252">
                  <c:v>1.4319999999999999</c:v>
                </c:pt>
                <c:pt idx="253">
                  <c:v>1.4370000000000001</c:v>
                </c:pt>
                <c:pt idx="254">
                  <c:v>1.4419999999999999</c:v>
                </c:pt>
                <c:pt idx="255">
                  <c:v>1.4470000000000001</c:v>
                </c:pt>
                <c:pt idx="256">
                  <c:v>1.452</c:v>
                </c:pt>
                <c:pt idx="257">
                  <c:v>1.4570000000000001</c:v>
                </c:pt>
                <c:pt idx="258">
                  <c:v>1.462</c:v>
                </c:pt>
                <c:pt idx="259">
                  <c:v>1.4670000000000001</c:v>
                </c:pt>
                <c:pt idx="260">
                  <c:v>1.472</c:v>
                </c:pt>
                <c:pt idx="261">
                  <c:v>1.4770000000000001</c:v>
                </c:pt>
                <c:pt idx="262">
                  <c:v>1.482</c:v>
                </c:pt>
                <c:pt idx="263">
                  <c:v>1.486</c:v>
                </c:pt>
                <c:pt idx="264">
                  <c:v>1.4910000000000001</c:v>
                </c:pt>
                <c:pt idx="265">
                  <c:v>1.496</c:v>
                </c:pt>
                <c:pt idx="266">
                  <c:v>1.5009999999999999</c:v>
                </c:pt>
                <c:pt idx="267">
                  <c:v>1.506</c:v>
                </c:pt>
                <c:pt idx="268">
                  <c:v>1.5109999999999999</c:v>
                </c:pt>
                <c:pt idx="269">
                  <c:v>1.5149999999999999</c:v>
                </c:pt>
                <c:pt idx="270">
                  <c:v>1.52</c:v>
                </c:pt>
                <c:pt idx="271">
                  <c:v>1.5249999999999999</c:v>
                </c:pt>
                <c:pt idx="272">
                  <c:v>1.53</c:v>
                </c:pt>
                <c:pt idx="273">
                  <c:v>1.5349999999999999</c:v>
                </c:pt>
                <c:pt idx="274">
                  <c:v>1.54</c:v>
                </c:pt>
                <c:pt idx="275">
                  <c:v>1.5449999999999999</c:v>
                </c:pt>
                <c:pt idx="276">
                  <c:v>1.55</c:v>
                </c:pt>
                <c:pt idx="277">
                  <c:v>1.5549999999999999</c:v>
                </c:pt>
                <c:pt idx="278">
                  <c:v>1.56</c:v>
                </c:pt>
                <c:pt idx="279">
                  <c:v>1.5649999999999999</c:v>
                </c:pt>
                <c:pt idx="280">
                  <c:v>1.57</c:v>
                </c:pt>
                <c:pt idx="281">
                  <c:v>1.575</c:v>
                </c:pt>
                <c:pt idx="282">
                  <c:v>1.58</c:v>
                </c:pt>
                <c:pt idx="283">
                  <c:v>1.585</c:v>
                </c:pt>
                <c:pt idx="284">
                  <c:v>1.59</c:v>
                </c:pt>
                <c:pt idx="285">
                  <c:v>1.595</c:v>
                </c:pt>
                <c:pt idx="286">
                  <c:v>1.6</c:v>
                </c:pt>
                <c:pt idx="287">
                  <c:v>1.605</c:v>
                </c:pt>
                <c:pt idx="288">
                  <c:v>1.61</c:v>
                </c:pt>
                <c:pt idx="289">
                  <c:v>1.6140000000000001</c:v>
                </c:pt>
                <c:pt idx="290">
                  <c:v>1.619</c:v>
                </c:pt>
                <c:pt idx="291">
                  <c:v>1.623</c:v>
                </c:pt>
                <c:pt idx="292">
                  <c:v>1.627</c:v>
                </c:pt>
                <c:pt idx="293">
                  <c:v>1.6319999999999999</c:v>
                </c:pt>
                <c:pt idx="294">
                  <c:v>1.6359999999999999</c:v>
                </c:pt>
                <c:pt idx="295">
                  <c:v>1.64</c:v>
                </c:pt>
                <c:pt idx="296">
                  <c:v>1.6439999999999999</c:v>
                </c:pt>
                <c:pt idx="297">
                  <c:v>1.6479999999999999</c:v>
                </c:pt>
                <c:pt idx="298">
                  <c:v>1.6519999999999999</c:v>
                </c:pt>
                <c:pt idx="299">
                  <c:v>1.6559999999999999</c:v>
                </c:pt>
                <c:pt idx="300">
                  <c:v>1.66</c:v>
                </c:pt>
                <c:pt idx="301">
                  <c:v>1.665</c:v>
                </c:pt>
                <c:pt idx="302">
                  <c:v>1.669</c:v>
                </c:pt>
                <c:pt idx="303">
                  <c:v>1.673</c:v>
                </c:pt>
                <c:pt idx="304">
                  <c:v>1.677</c:v>
                </c:pt>
                <c:pt idx="305">
                  <c:v>1.681</c:v>
                </c:pt>
                <c:pt idx="306">
                  <c:v>1.6839999999999999</c:v>
                </c:pt>
                <c:pt idx="307">
                  <c:v>1.6879999999999999</c:v>
                </c:pt>
                <c:pt idx="308">
                  <c:v>1.6919999999999999</c:v>
                </c:pt>
                <c:pt idx="309">
                  <c:v>1.696</c:v>
                </c:pt>
                <c:pt idx="310">
                  <c:v>1.7</c:v>
                </c:pt>
                <c:pt idx="311">
                  <c:v>1.704</c:v>
                </c:pt>
                <c:pt idx="312">
                  <c:v>1.708</c:v>
                </c:pt>
                <c:pt idx="313">
                  <c:v>1.712</c:v>
                </c:pt>
                <c:pt idx="314">
                  <c:v>1.716</c:v>
                </c:pt>
                <c:pt idx="315">
                  <c:v>1.72</c:v>
                </c:pt>
                <c:pt idx="316">
                  <c:v>1.7230000000000001</c:v>
                </c:pt>
                <c:pt idx="317">
                  <c:v>1.7270000000000001</c:v>
                </c:pt>
                <c:pt idx="318">
                  <c:v>1.7310000000000001</c:v>
                </c:pt>
                <c:pt idx="319">
                  <c:v>1.7350000000000001</c:v>
                </c:pt>
                <c:pt idx="320">
                  <c:v>1.7390000000000001</c:v>
                </c:pt>
                <c:pt idx="321">
                  <c:v>1.7430000000000001</c:v>
                </c:pt>
                <c:pt idx="322">
                  <c:v>1.7470000000000001</c:v>
                </c:pt>
                <c:pt idx="323">
                  <c:v>1.7509999999999999</c:v>
                </c:pt>
                <c:pt idx="324">
                  <c:v>1.7549999999999999</c:v>
                </c:pt>
                <c:pt idx="325">
                  <c:v>1.758</c:v>
                </c:pt>
                <c:pt idx="326">
                  <c:v>1.762</c:v>
                </c:pt>
                <c:pt idx="327">
                  <c:v>1.766</c:v>
                </c:pt>
                <c:pt idx="328">
                  <c:v>1.77</c:v>
                </c:pt>
                <c:pt idx="329">
                  <c:v>1.774</c:v>
                </c:pt>
                <c:pt idx="330">
                  <c:v>1.778</c:v>
                </c:pt>
                <c:pt idx="331">
                  <c:v>1.782</c:v>
                </c:pt>
                <c:pt idx="332">
                  <c:v>1.786</c:v>
                </c:pt>
                <c:pt idx="333">
                  <c:v>1.79</c:v>
                </c:pt>
                <c:pt idx="334">
                  <c:v>1.794</c:v>
                </c:pt>
                <c:pt idx="335">
                  <c:v>1.7969999999999999</c:v>
                </c:pt>
                <c:pt idx="336">
                  <c:v>1.8009999999999999</c:v>
                </c:pt>
                <c:pt idx="337">
                  <c:v>1.8049999999999999</c:v>
                </c:pt>
                <c:pt idx="338">
                  <c:v>1.8089999999999999</c:v>
                </c:pt>
                <c:pt idx="339">
                  <c:v>1.8129999999999999</c:v>
                </c:pt>
                <c:pt idx="340">
                  <c:v>1.8169999999999999</c:v>
                </c:pt>
                <c:pt idx="341">
                  <c:v>1.821</c:v>
                </c:pt>
                <c:pt idx="342">
                  <c:v>1.825</c:v>
                </c:pt>
                <c:pt idx="343">
                  <c:v>1.829</c:v>
                </c:pt>
                <c:pt idx="344">
                  <c:v>1.833</c:v>
                </c:pt>
                <c:pt idx="345">
                  <c:v>1.8360000000000001</c:v>
                </c:pt>
                <c:pt idx="346">
                  <c:v>1.84</c:v>
                </c:pt>
                <c:pt idx="347">
                  <c:v>1.8440000000000001</c:v>
                </c:pt>
                <c:pt idx="348">
                  <c:v>1.8480000000000001</c:v>
                </c:pt>
                <c:pt idx="349">
                  <c:v>1.8520000000000001</c:v>
                </c:pt>
                <c:pt idx="350">
                  <c:v>1.8560000000000001</c:v>
                </c:pt>
                <c:pt idx="351">
                  <c:v>1.86</c:v>
                </c:pt>
                <c:pt idx="352">
                  <c:v>1.8640000000000001</c:v>
                </c:pt>
                <c:pt idx="353">
                  <c:v>1.8680000000000001</c:v>
                </c:pt>
                <c:pt idx="354">
                  <c:v>1.873</c:v>
                </c:pt>
                <c:pt idx="355">
                  <c:v>1.877</c:v>
                </c:pt>
                <c:pt idx="356">
                  <c:v>1.8819999999999999</c:v>
                </c:pt>
                <c:pt idx="357">
                  <c:v>1.8859999999999999</c:v>
                </c:pt>
                <c:pt idx="358">
                  <c:v>1.89</c:v>
                </c:pt>
                <c:pt idx="359">
                  <c:v>1.895</c:v>
                </c:pt>
                <c:pt idx="360">
                  <c:v>1.899</c:v>
                </c:pt>
                <c:pt idx="361">
                  <c:v>1.9039999999999999</c:v>
                </c:pt>
                <c:pt idx="362">
                  <c:v>1.9079999999999999</c:v>
                </c:pt>
                <c:pt idx="363">
                  <c:v>1.913</c:v>
                </c:pt>
                <c:pt idx="364">
                  <c:v>1.917</c:v>
                </c:pt>
                <c:pt idx="365">
                  <c:v>1.9219999999999999</c:v>
                </c:pt>
                <c:pt idx="366">
                  <c:v>1.9259999999999999</c:v>
                </c:pt>
                <c:pt idx="367">
                  <c:v>1.931</c:v>
                </c:pt>
                <c:pt idx="368">
                  <c:v>1.9359999999999999</c:v>
                </c:pt>
                <c:pt idx="369">
                  <c:v>1.94</c:v>
                </c:pt>
                <c:pt idx="370">
                  <c:v>1.9450000000000001</c:v>
                </c:pt>
                <c:pt idx="371">
                  <c:v>1.95</c:v>
                </c:pt>
                <c:pt idx="372">
                  <c:v>1.9550000000000001</c:v>
                </c:pt>
                <c:pt idx="373">
                  <c:v>1.96</c:v>
                </c:pt>
                <c:pt idx="374">
                  <c:v>1.9650000000000001</c:v>
                </c:pt>
                <c:pt idx="375">
                  <c:v>1.97</c:v>
                </c:pt>
                <c:pt idx="376">
                  <c:v>1.9750000000000001</c:v>
                </c:pt>
                <c:pt idx="377">
                  <c:v>1.98</c:v>
                </c:pt>
                <c:pt idx="378">
                  <c:v>1.9850000000000001</c:v>
                </c:pt>
                <c:pt idx="379">
                  <c:v>1.99</c:v>
                </c:pt>
                <c:pt idx="380">
                  <c:v>1.9950000000000001</c:v>
                </c:pt>
                <c:pt idx="381">
                  <c:v>2</c:v>
                </c:pt>
                <c:pt idx="382">
                  <c:v>2.004</c:v>
                </c:pt>
                <c:pt idx="383">
                  <c:v>2.0089999999999999</c:v>
                </c:pt>
                <c:pt idx="384">
                  <c:v>2.0139999999999998</c:v>
                </c:pt>
                <c:pt idx="385">
                  <c:v>2.0179999999999998</c:v>
                </c:pt>
                <c:pt idx="386">
                  <c:v>2.0230000000000001</c:v>
                </c:pt>
                <c:pt idx="387">
                  <c:v>2.0270000000000001</c:v>
                </c:pt>
                <c:pt idx="388">
                  <c:v>2.0310000000000001</c:v>
                </c:pt>
                <c:pt idx="389">
                  <c:v>2.0350000000000001</c:v>
                </c:pt>
                <c:pt idx="390">
                  <c:v>2.0390000000000001</c:v>
                </c:pt>
                <c:pt idx="391">
                  <c:v>2.0430000000000001</c:v>
                </c:pt>
                <c:pt idx="392">
                  <c:v>2.0470000000000002</c:v>
                </c:pt>
                <c:pt idx="393">
                  <c:v>2.0510000000000002</c:v>
                </c:pt>
                <c:pt idx="394">
                  <c:v>2.0550000000000002</c:v>
                </c:pt>
                <c:pt idx="395">
                  <c:v>2.0590000000000002</c:v>
                </c:pt>
                <c:pt idx="396">
                  <c:v>2.0630000000000002</c:v>
                </c:pt>
                <c:pt idx="397">
                  <c:v>2.0670000000000002</c:v>
                </c:pt>
                <c:pt idx="398">
                  <c:v>2.0710000000000002</c:v>
                </c:pt>
                <c:pt idx="399">
                  <c:v>2.0750000000000002</c:v>
                </c:pt>
                <c:pt idx="400">
                  <c:v>2.0779999999999998</c:v>
                </c:pt>
                <c:pt idx="401">
                  <c:v>2.0819999999999999</c:v>
                </c:pt>
                <c:pt idx="402">
                  <c:v>2.0859999999999999</c:v>
                </c:pt>
                <c:pt idx="403">
                  <c:v>2.09</c:v>
                </c:pt>
                <c:pt idx="404">
                  <c:v>2.0939999999999999</c:v>
                </c:pt>
                <c:pt idx="405">
                  <c:v>2.0979999999999999</c:v>
                </c:pt>
                <c:pt idx="406">
                  <c:v>2.1019999999999999</c:v>
                </c:pt>
                <c:pt idx="407">
                  <c:v>2.1059999999999999</c:v>
                </c:pt>
                <c:pt idx="408">
                  <c:v>2.11</c:v>
                </c:pt>
                <c:pt idx="409">
                  <c:v>2.1139999999999999</c:v>
                </c:pt>
                <c:pt idx="410">
                  <c:v>2.117</c:v>
                </c:pt>
                <c:pt idx="411">
                  <c:v>2.121</c:v>
                </c:pt>
                <c:pt idx="412">
                  <c:v>2.125</c:v>
                </c:pt>
                <c:pt idx="413">
                  <c:v>2.129</c:v>
                </c:pt>
                <c:pt idx="414">
                  <c:v>2.133</c:v>
                </c:pt>
                <c:pt idx="415">
                  <c:v>2.137</c:v>
                </c:pt>
                <c:pt idx="416">
                  <c:v>2.141</c:v>
                </c:pt>
                <c:pt idx="417">
                  <c:v>2.145</c:v>
                </c:pt>
                <c:pt idx="418">
                  <c:v>2.149</c:v>
                </c:pt>
                <c:pt idx="419">
                  <c:v>2.153</c:v>
                </c:pt>
                <c:pt idx="420">
                  <c:v>2.1560000000000001</c:v>
                </c:pt>
                <c:pt idx="421">
                  <c:v>2.16</c:v>
                </c:pt>
                <c:pt idx="422">
                  <c:v>2.1640000000000001</c:v>
                </c:pt>
                <c:pt idx="423">
                  <c:v>2.1680000000000001</c:v>
                </c:pt>
                <c:pt idx="424">
                  <c:v>2.1720000000000002</c:v>
                </c:pt>
                <c:pt idx="425">
                  <c:v>2.1749999999999998</c:v>
                </c:pt>
                <c:pt idx="426">
                  <c:v>2.1789999999999998</c:v>
                </c:pt>
                <c:pt idx="427">
                  <c:v>2.1829999999999998</c:v>
                </c:pt>
                <c:pt idx="428">
                  <c:v>2.1869999999999998</c:v>
                </c:pt>
                <c:pt idx="429">
                  <c:v>2.1909999999999998</c:v>
                </c:pt>
                <c:pt idx="430">
                  <c:v>2.1949999999999998</c:v>
                </c:pt>
                <c:pt idx="431">
                  <c:v>2.198</c:v>
                </c:pt>
                <c:pt idx="432">
                  <c:v>2.202</c:v>
                </c:pt>
                <c:pt idx="433">
                  <c:v>2.206</c:v>
                </c:pt>
                <c:pt idx="434">
                  <c:v>2.2090000000000001</c:v>
                </c:pt>
                <c:pt idx="435">
                  <c:v>2.2130000000000001</c:v>
                </c:pt>
                <c:pt idx="436">
                  <c:v>2.2170000000000001</c:v>
                </c:pt>
                <c:pt idx="437">
                  <c:v>2.2210000000000001</c:v>
                </c:pt>
                <c:pt idx="438">
                  <c:v>2.2240000000000002</c:v>
                </c:pt>
                <c:pt idx="439">
                  <c:v>2.2280000000000002</c:v>
                </c:pt>
                <c:pt idx="440">
                  <c:v>2.2309999999999999</c:v>
                </c:pt>
                <c:pt idx="441">
                  <c:v>2.234</c:v>
                </c:pt>
                <c:pt idx="442">
                  <c:v>2.238</c:v>
                </c:pt>
                <c:pt idx="443">
                  <c:v>2.242</c:v>
                </c:pt>
                <c:pt idx="444">
                  <c:v>2.246</c:v>
                </c:pt>
                <c:pt idx="445">
                  <c:v>2.2490000000000001</c:v>
                </c:pt>
                <c:pt idx="446">
                  <c:v>2.2530000000000001</c:v>
                </c:pt>
                <c:pt idx="447">
                  <c:v>2.2570000000000001</c:v>
                </c:pt>
                <c:pt idx="448">
                  <c:v>2.2599999999999998</c:v>
                </c:pt>
                <c:pt idx="449">
                  <c:v>2.2629999999999999</c:v>
                </c:pt>
                <c:pt idx="450">
                  <c:v>2.2669999999999999</c:v>
                </c:pt>
                <c:pt idx="451">
                  <c:v>2.2709999999999999</c:v>
                </c:pt>
                <c:pt idx="452">
                  <c:v>2.2749999999999999</c:v>
                </c:pt>
                <c:pt idx="453">
                  <c:v>2.278</c:v>
                </c:pt>
                <c:pt idx="454">
                  <c:v>2.2810000000000001</c:v>
                </c:pt>
                <c:pt idx="455">
                  <c:v>2.2850000000000001</c:v>
                </c:pt>
                <c:pt idx="456">
                  <c:v>2.2879999999999998</c:v>
                </c:pt>
                <c:pt idx="457">
                  <c:v>2.2919999999999998</c:v>
                </c:pt>
                <c:pt idx="458">
                  <c:v>2.2949999999999999</c:v>
                </c:pt>
                <c:pt idx="459">
                  <c:v>2.298</c:v>
                </c:pt>
                <c:pt idx="460">
                  <c:v>2.302</c:v>
                </c:pt>
                <c:pt idx="461">
                  <c:v>2.3050000000000002</c:v>
                </c:pt>
                <c:pt idx="462">
                  <c:v>2.3079999999999998</c:v>
                </c:pt>
                <c:pt idx="463">
                  <c:v>2.3119999999999998</c:v>
                </c:pt>
                <c:pt idx="464">
                  <c:v>2.3149999999999999</c:v>
                </c:pt>
                <c:pt idx="465">
                  <c:v>2.319</c:v>
                </c:pt>
                <c:pt idx="466">
                  <c:v>2.3220000000000001</c:v>
                </c:pt>
                <c:pt idx="467">
                  <c:v>2.3260000000000001</c:v>
                </c:pt>
                <c:pt idx="468">
                  <c:v>2.33</c:v>
                </c:pt>
                <c:pt idx="469">
                  <c:v>2.3340000000000001</c:v>
                </c:pt>
                <c:pt idx="470">
                  <c:v>2.339</c:v>
                </c:pt>
                <c:pt idx="471">
                  <c:v>2.343</c:v>
                </c:pt>
                <c:pt idx="472">
                  <c:v>2.347</c:v>
                </c:pt>
                <c:pt idx="473">
                  <c:v>2.3519999999999999</c:v>
                </c:pt>
                <c:pt idx="474">
                  <c:v>2.3559999999999999</c:v>
                </c:pt>
                <c:pt idx="475">
                  <c:v>2.3610000000000002</c:v>
                </c:pt>
                <c:pt idx="476">
                  <c:v>2.3650000000000002</c:v>
                </c:pt>
                <c:pt idx="477">
                  <c:v>2.3690000000000002</c:v>
                </c:pt>
                <c:pt idx="478">
                  <c:v>2.3740000000000001</c:v>
                </c:pt>
                <c:pt idx="479">
                  <c:v>2.3780000000000001</c:v>
                </c:pt>
                <c:pt idx="480">
                  <c:v>2.383</c:v>
                </c:pt>
                <c:pt idx="481">
                  <c:v>2.387</c:v>
                </c:pt>
                <c:pt idx="482">
                  <c:v>2.391</c:v>
                </c:pt>
                <c:pt idx="483">
                  <c:v>2.3959999999999999</c:v>
                </c:pt>
                <c:pt idx="484">
                  <c:v>2.4</c:v>
                </c:pt>
                <c:pt idx="485">
                  <c:v>2.4039999999999999</c:v>
                </c:pt>
                <c:pt idx="486">
                  <c:v>2.4079999999999999</c:v>
                </c:pt>
                <c:pt idx="487">
                  <c:v>2.411</c:v>
                </c:pt>
                <c:pt idx="488">
                  <c:v>2.415</c:v>
                </c:pt>
                <c:pt idx="489">
                  <c:v>2.4180000000000001</c:v>
                </c:pt>
                <c:pt idx="490">
                  <c:v>2.4209999999999998</c:v>
                </c:pt>
                <c:pt idx="491">
                  <c:v>2.4249999999999998</c:v>
                </c:pt>
                <c:pt idx="492">
                  <c:v>2.4279999999999999</c:v>
                </c:pt>
                <c:pt idx="493">
                  <c:v>2.431</c:v>
                </c:pt>
                <c:pt idx="494">
                  <c:v>2.4350000000000001</c:v>
                </c:pt>
                <c:pt idx="495">
                  <c:v>2.4380000000000002</c:v>
                </c:pt>
                <c:pt idx="496">
                  <c:v>2.4409999999999998</c:v>
                </c:pt>
                <c:pt idx="497">
                  <c:v>2.4449999999999998</c:v>
                </c:pt>
                <c:pt idx="498">
                  <c:v>2.448</c:v>
                </c:pt>
                <c:pt idx="499">
                  <c:v>2.452</c:v>
                </c:pt>
                <c:pt idx="500">
                  <c:v>2.4550000000000001</c:v>
                </c:pt>
                <c:pt idx="501">
                  <c:v>2.4580000000000002</c:v>
                </c:pt>
                <c:pt idx="502">
                  <c:v>2.4620000000000002</c:v>
                </c:pt>
                <c:pt idx="503">
                  <c:v>2.4649999999999999</c:v>
                </c:pt>
                <c:pt idx="504">
                  <c:v>2.468</c:v>
                </c:pt>
                <c:pt idx="505">
                  <c:v>2.472</c:v>
                </c:pt>
                <c:pt idx="506">
                  <c:v>2.4750000000000001</c:v>
                </c:pt>
                <c:pt idx="507">
                  <c:v>2.4780000000000002</c:v>
                </c:pt>
                <c:pt idx="508">
                  <c:v>2.4820000000000002</c:v>
                </c:pt>
                <c:pt idx="509">
                  <c:v>2.4849999999999999</c:v>
                </c:pt>
                <c:pt idx="510">
                  <c:v>2.488</c:v>
                </c:pt>
                <c:pt idx="511">
                  <c:v>2.492</c:v>
                </c:pt>
                <c:pt idx="512">
                  <c:v>2.4950000000000001</c:v>
                </c:pt>
                <c:pt idx="513">
                  <c:v>2.4980000000000002</c:v>
                </c:pt>
                <c:pt idx="514">
                  <c:v>2.5019999999999998</c:v>
                </c:pt>
                <c:pt idx="515">
                  <c:v>2.5049999999999999</c:v>
                </c:pt>
                <c:pt idx="516">
                  <c:v>2.508</c:v>
                </c:pt>
                <c:pt idx="517">
                  <c:v>2.512</c:v>
                </c:pt>
                <c:pt idx="518">
                  <c:v>2.5150000000000001</c:v>
                </c:pt>
                <c:pt idx="519">
                  <c:v>2.5179999999999998</c:v>
                </c:pt>
                <c:pt idx="520">
                  <c:v>2.5219999999999998</c:v>
                </c:pt>
                <c:pt idx="521">
                  <c:v>2.5249999999999999</c:v>
                </c:pt>
                <c:pt idx="522">
                  <c:v>2.528</c:v>
                </c:pt>
                <c:pt idx="523">
                  <c:v>2.532</c:v>
                </c:pt>
                <c:pt idx="524">
                  <c:v>2.5350000000000001</c:v>
                </c:pt>
                <c:pt idx="525">
                  <c:v>2.5379999999999998</c:v>
                </c:pt>
                <c:pt idx="526">
                  <c:v>2.5419999999999998</c:v>
                </c:pt>
                <c:pt idx="527">
                  <c:v>2.5449999999999999</c:v>
                </c:pt>
                <c:pt idx="528">
                  <c:v>2.548</c:v>
                </c:pt>
                <c:pt idx="529">
                  <c:v>2.5510000000000002</c:v>
                </c:pt>
                <c:pt idx="530">
                  <c:v>2.5539999999999998</c:v>
                </c:pt>
                <c:pt idx="531">
                  <c:v>2.5579999999999998</c:v>
                </c:pt>
                <c:pt idx="532">
                  <c:v>2.5609999999999999</c:v>
                </c:pt>
                <c:pt idx="533">
                  <c:v>2.5640000000000001</c:v>
                </c:pt>
                <c:pt idx="534">
                  <c:v>2.5680000000000001</c:v>
                </c:pt>
                <c:pt idx="535">
                  <c:v>2.5710000000000002</c:v>
                </c:pt>
                <c:pt idx="536">
                  <c:v>2.5739999999999998</c:v>
                </c:pt>
                <c:pt idx="537">
                  <c:v>2.577</c:v>
                </c:pt>
                <c:pt idx="538">
                  <c:v>2.581</c:v>
                </c:pt>
                <c:pt idx="539">
                  <c:v>2.5840000000000001</c:v>
                </c:pt>
                <c:pt idx="540">
                  <c:v>2.5870000000000002</c:v>
                </c:pt>
                <c:pt idx="541">
                  <c:v>2.5910000000000002</c:v>
                </c:pt>
                <c:pt idx="542">
                  <c:v>2.5939999999999999</c:v>
                </c:pt>
                <c:pt idx="543">
                  <c:v>2.597</c:v>
                </c:pt>
                <c:pt idx="544">
                  <c:v>2.6</c:v>
                </c:pt>
                <c:pt idx="545">
                  <c:v>2.6019999999999999</c:v>
                </c:pt>
                <c:pt idx="546">
                  <c:v>2.605</c:v>
                </c:pt>
                <c:pt idx="547">
                  <c:v>2.609</c:v>
                </c:pt>
                <c:pt idx="548">
                  <c:v>2.6110000000000002</c:v>
                </c:pt>
                <c:pt idx="549">
                  <c:v>2.6139999999999999</c:v>
                </c:pt>
                <c:pt idx="550">
                  <c:v>2.617</c:v>
                </c:pt>
                <c:pt idx="551">
                  <c:v>2.62</c:v>
                </c:pt>
                <c:pt idx="552">
                  <c:v>2.6230000000000002</c:v>
                </c:pt>
                <c:pt idx="553">
                  <c:v>2.6259999999999999</c:v>
                </c:pt>
                <c:pt idx="554">
                  <c:v>2.629</c:v>
                </c:pt>
                <c:pt idx="555">
                  <c:v>2.6309999999999998</c:v>
                </c:pt>
                <c:pt idx="556">
                  <c:v>2.6339999999999999</c:v>
                </c:pt>
                <c:pt idx="557">
                  <c:v>2.637</c:v>
                </c:pt>
                <c:pt idx="558">
                  <c:v>2.64</c:v>
                </c:pt>
                <c:pt idx="559">
                  <c:v>2.6429999999999998</c:v>
                </c:pt>
                <c:pt idx="560">
                  <c:v>2.645</c:v>
                </c:pt>
                <c:pt idx="561">
                  <c:v>2.6480000000000001</c:v>
                </c:pt>
                <c:pt idx="562">
                  <c:v>2.6509999999999998</c:v>
                </c:pt>
                <c:pt idx="563">
                  <c:v>2.6539999999999999</c:v>
                </c:pt>
                <c:pt idx="564">
                  <c:v>2.6560000000000001</c:v>
                </c:pt>
                <c:pt idx="565">
                  <c:v>2.6589999999999998</c:v>
                </c:pt>
                <c:pt idx="566">
                  <c:v>2.6619999999999999</c:v>
                </c:pt>
                <c:pt idx="567">
                  <c:v>2.665</c:v>
                </c:pt>
                <c:pt idx="568">
                  <c:v>2.6680000000000001</c:v>
                </c:pt>
                <c:pt idx="569">
                  <c:v>2.67</c:v>
                </c:pt>
                <c:pt idx="570">
                  <c:v>2.673</c:v>
                </c:pt>
                <c:pt idx="571">
                  <c:v>2.6760000000000002</c:v>
                </c:pt>
                <c:pt idx="572">
                  <c:v>2.6789999999999998</c:v>
                </c:pt>
                <c:pt idx="573">
                  <c:v>2.6819999999999999</c:v>
                </c:pt>
                <c:pt idx="574">
                  <c:v>2.6840000000000002</c:v>
                </c:pt>
                <c:pt idx="575">
                  <c:v>2.6869999999999998</c:v>
                </c:pt>
                <c:pt idx="576">
                  <c:v>2.6909999999999998</c:v>
                </c:pt>
                <c:pt idx="577">
                  <c:v>2.694</c:v>
                </c:pt>
                <c:pt idx="578">
                  <c:v>2.6970000000000001</c:v>
                </c:pt>
                <c:pt idx="579">
                  <c:v>2.7010000000000001</c:v>
                </c:pt>
                <c:pt idx="580">
                  <c:v>2.7040000000000002</c:v>
                </c:pt>
                <c:pt idx="581">
                  <c:v>2.7080000000000002</c:v>
                </c:pt>
                <c:pt idx="582">
                  <c:v>2.714</c:v>
                </c:pt>
                <c:pt idx="583">
                  <c:v>2.7210000000000001</c:v>
                </c:pt>
                <c:pt idx="584">
                  <c:v>2.7280000000000002</c:v>
                </c:pt>
                <c:pt idx="585">
                  <c:v>2.7360000000000002</c:v>
                </c:pt>
                <c:pt idx="586">
                  <c:v>2.7429999999999999</c:v>
                </c:pt>
                <c:pt idx="587">
                  <c:v>2.75</c:v>
                </c:pt>
                <c:pt idx="588">
                  <c:v>2.7570000000000001</c:v>
                </c:pt>
                <c:pt idx="589">
                  <c:v>2.7639999999999998</c:v>
                </c:pt>
                <c:pt idx="590">
                  <c:v>2.7719999999999998</c:v>
                </c:pt>
                <c:pt idx="591">
                  <c:v>2.7789999999999999</c:v>
                </c:pt>
                <c:pt idx="592">
                  <c:v>2.786</c:v>
                </c:pt>
                <c:pt idx="593">
                  <c:v>2.7930000000000001</c:v>
                </c:pt>
                <c:pt idx="594">
                  <c:v>2.8010000000000002</c:v>
                </c:pt>
                <c:pt idx="595">
                  <c:v>2.8079999999999998</c:v>
                </c:pt>
                <c:pt idx="596">
                  <c:v>2.8140000000000001</c:v>
                </c:pt>
                <c:pt idx="597">
                  <c:v>2.8210000000000002</c:v>
                </c:pt>
                <c:pt idx="598">
                  <c:v>2.8279999999999998</c:v>
                </c:pt>
                <c:pt idx="599">
                  <c:v>2.8340000000000001</c:v>
                </c:pt>
                <c:pt idx="600">
                  <c:v>2.8410000000000002</c:v>
                </c:pt>
                <c:pt idx="601">
                  <c:v>2.8479999999999999</c:v>
                </c:pt>
                <c:pt idx="602">
                  <c:v>2.8540000000000001</c:v>
                </c:pt>
                <c:pt idx="603">
                  <c:v>2.8610000000000002</c:v>
                </c:pt>
                <c:pt idx="604">
                  <c:v>2.8679999999999999</c:v>
                </c:pt>
                <c:pt idx="605">
                  <c:v>2.8740000000000001</c:v>
                </c:pt>
                <c:pt idx="606">
                  <c:v>2.8809999999999998</c:v>
                </c:pt>
                <c:pt idx="607">
                  <c:v>2.8879999999999999</c:v>
                </c:pt>
                <c:pt idx="608">
                  <c:v>2.8940000000000001</c:v>
                </c:pt>
                <c:pt idx="609">
                  <c:v>2.9009999999999998</c:v>
                </c:pt>
                <c:pt idx="610">
                  <c:v>2.9079999999999999</c:v>
                </c:pt>
                <c:pt idx="611">
                  <c:v>2.915</c:v>
                </c:pt>
                <c:pt idx="612">
                  <c:v>2.9209999999999998</c:v>
                </c:pt>
                <c:pt idx="613">
                  <c:v>2.9279999999999999</c:v>
                </c:pt>
                <c:pt idx="614">
                  <c:v>2.9350000000000001</c:v>
                </c:pt>
                <c:pt idx="615">
                  <c:v>2.9409999999999998</c:v>
                </c:pt>
                <c:pt idx="616">
                  <c:v>2.948</c:v>
                </c:pt>
                <c:pt idx="617">
                  <c:v>2.9550000000000001</c:v>
                </c:pt>
                <c:pt idx="618">
                  <c:v>2.9609999999999999</c:v>
                </c:pt>
                <c:pt idx="619">
                  <c:v>2.968</c:v>
                </c:pt>
                <c:pt idx="620">
                  <c:v>2.9750000000000001</c:v>
                </c:pt>
                <c:pt idx="621">
                  <c:v>2.9809999999999999</c:v>
                </c:pt>
                <c:pt idx="622">
                  <c:v>2.988</c:v>
                </c:pt>
                <c:pt idx="623">
                  <c:v>2.9950000000000001</c:v>
                </c:pt>
                <c:pt idx="624">
                  <c:v>3.0009999999999999</c:v>
                </c:pt>
                <c:pt idx="625">
                  <c:v>3.008</c:v>
                </c:pt>
                <c:pt idx="626">
                  <c:v>3.0150000000000001</c:v>
                </c:pt>
                <c:pt idx="627">
                  <c:v>3.0209999999999999</c:v>
                </c:pt>
                <c:pt idx="628">
                  <c:v>3.028</c:v>
                </c:pt>
                <c:pt idx="629">
                  <c:v>3.0350000000000001</c:v>
                </c:pt>
                <c:pt idx="630">
                  <c:v>3.0409999999999999</c:v>
                </c:pt>
                <c:pt idx="631">
                  <c:v>3.048</c:v>
                </c:pt>
                <c:pt idx="632">
                  <c:v>3.0550000000000002</c:v>
                </c:pt>
                <c:pt idx="633">
                  <c:v>3.0619999999999998</c:v>
                </c:pt>
                <c:pt idx="634">
                  <c:v>3.069</c:v>
                </c:pt>
                <c:pt idx="635">
                  <c:v>3.0760000000000001</c:v>
                </c:pt>
                <c:pt idx="636">
                  <c:v>3.0840000000000001</c:v>
                </c:pt>
                <c:pt idx="637">
                  <c:v>3.0910000000000002</c:v>
                </c:pt>
                <c:pt idx="638">
                  <c:v>3.0979999999999999</c:v>
                </c:pt>
                <c:pt idx="639">
                  <c:v>3.105</c:v>
                </c:pt>
                <c:pt idx="640">
                  <c:v>3.113</c:v>
                </c:pt>
                <c:pt idx="641">
                  <c:v>3.12</c:v>
                </c:pt>
                <c:pt idx="642">
                  <c:v>3.1269999999999998</c:v>
                </c:pt>
                <c:pt idx="643">
                  <c:v>3.1339999999999999</c:v>
                </c:pt>
                <c:pt idx="644">
                  <c:v>3.14</c:v>
                </c:pt>
                <c:pt idx="645">
                  <c:v>3.1469999999999998</c:v>
                </c:pt>
                <c:pt idx="646">
                  <c:v>3.1539999999999999</c:v>
                </c:pt>
                <c:pt idx="647">
                  <c:v>3.161</c:v>
                </c:pt>
                <c:pt idx="648">
                  <c:v>3.1680000000000001</c:v>
                </c:pt>
                <c:pt idx="649">
                  <c:v>3.1749999999999998</c:v>
                </c:pt>
                <c:pt idx="650">
                  <c:v>3.1819999999999999</c:v>
                </c:pt>
                <c:pt idx="651">
                  <c:v>3.1890000000000001</c:v>
                </c:pt>
                <c:pt idx="652">
                  <c:v>3.1960000000000002</c:v>
                </c:pt>
                <c:pt idx="653">
                  <c:v>3.202</c:v>
                </c:pt>
                <c:pt idx="654">
                  <c:v>3.2090000000000001</c:v>
                </c:pt>
                <c:pt idx="655">
                  <c:v>3.2160000000000002</c:v>
                </c:pt>
                <c:pt idx="656">
                  <c:v>3.222</c:v>
                </c:pt>
                <c:pt idx="657">
                  <c:v>3.2280000000000002</c:v>
                </c:pt>
                <c:pt idx="658">
                  <c:v>3.2349999999999999</c:v>
                </c:pt>
                <c:pt idx="659">
                  <c:v>3.2410000000000001</c:v>
                </c:pt>
                <c:pt idx="660">
                  <c:v>3.2469999999999999</c:v>
                </c:pt>
                <c:pt idx="661">
                  <c:v>3.2530000000000001</c:v>
                </c:pt>
                <c:pt idx="662">
                  <c:v>3.26</c:v>
                </c:pt>
                <c:pt idx="663">
                  <c:v>3.266</c:v>
                </c:pt>
                <c:pt idx="664">
                  <c:v>3.2719999999999998</c:v>
                </c:pt>
                <c:pt idx="665">
                  <c:v>3.278</c:v>
                </c:pt>
                <c:pt idx="666">
                  <c:v>3.2839999999999998</c:v>
                </c:pt>
                <c:pt idx="667">
                  <c:v>3.29</c:v>
                </c:pt>
                <c:pt idx="668">
                  <c:v>3.2959999999999998</c:v>
                </c:pt>
                <c:pt idx="669">
                  <c:v>3.3029999999999999</c:v>
                </c:pt>
                <c:pt idx="670">
                  <c:v>3.3090000000000002</c:v>
                </c:pt>
                <c:pt idx="671">
                  <c:v>3.3149999999999999</c:v>
                </c:pt>
                <c:pt idx="672">
                  <c:v>3.3210000000000002</c:v>
                </c:pt>
                <c:pt idx="673">
                  <c:v>3.327</c:v>
                </c:pt>
                <c:pt idx="674">
                  <c:v>3.3330000000000002</c:v>
                </c:pt>
                <c:pt idx="675">
                  <c:v>3.339</c:v>
                </c:pt>
                <c:pt idx="676">
                  <c:v>3.3450000000000002</c:v>
                </c:pt>
                <c:pt idx="677">
                  <c:v>3.3519999999999999</c:v>
                </c:pt>
                <c:pt idx="678">
                  <c:v>3.3580000000000001</c:v>
                </c:pt>
                <c:pt idx="679">
                  <c:v>3.3639999999999999</c:v>
                </c:pt>
                <c:pt idx="680">
                  <c:v>3.37</c:v>
                </c:pt>
                <c:pt idx="681">
                  <c:v>3.3759999999999999</c:v>
                </c:pt>
                <c:pt idx="682">
                  <c:v>3.3820000000000001</c:v>
                </c:pt>
                <c:pt idx="683">
                  <c:v>3.3889999999999998</c:v>
                </c:pt>
                <c:pt idx="684">
                  <c:v>3.395</c:v>
                </c:pt>
                <c:pt idx="685">
                  <c:v>3.4020000000000001</c:v>
                </c:pt>
                <c:pt idx="686">
                  <c:v>3.4079999999999999</c:v>
                </c:pt>
                <c:pt idx="687">
                  <c:v>3.4140000000000001</c:v>
                </c:pt>
                <c:pt idx="688">
                  <c:v>3.4220000000000002</c:v>
                </c:pt>
                <c:pt idx="689">
                  <c:v>3.4289999999999998</c:v>
                </c:pt>
                <c:pt idx="690">
                  <c:v>3.4350000000000001</c:v>
                </c:pt>
                <c:pt idx="691">
                  <c:v>3.4409999999999998</c:v>
                </c:pt>
                <c:pt idx="692">
                  <c:v>3.4470000000000001</c:v>
                </c:pt>
                <c:pt idx="693">
                  <c:v>3.4540000000000002</c:v>
                </c:pt>
                <c:pt idx="694">
                  <c:v>3.46</c:v>
                </c:pt>
                <c:pt idx="695">
                  <c:v>3.4660000000000002</c:v>
                </c:pt>
                <c:pt idx="696">
                  <c:v>3.472</c:v>
                </c:pt>
                <c:pt idx="697">
                  <c:v>3.4780000000000002</c:v>
                </c:pt>
                <c:pt idx="698">
                  <c:v>3.4849999999999999</c:v>
                </c:pt>
                <c:pt idx="699">
                  <c:v>3.492</c:v>
                </c:pt>
                <c:pt idx="700">
                  <c:v>3.4990000000000001</c:v>
                </c:pt>
                <c:pt idx="701">
                  <c:v>3.5059999999999998</c:v>
                </c:pt>
                <c:pt idx="702">
                  <c:v>3.5139999999999998</c:v>
                </c:pt>
                <c:pt idx="703">
                  <c:v>3.5209999999999999</c:v>
                </c:pt>
                <c:pt idx="704">
                  <c:v>3.528</c:v>
                </c:pt>
                <c:pt idx="705">
                  <c:v>3.536</c:v>
                </c:pt>
                <c:pt idx="706">
                  <c:v>3.5430000000000001</c:v>
                </c:pt>
                <c:pt idx="707">
                  <c:v>3.55</c:v>
                </c:pt>
                <c:pt idx="708">
                  <c:v>3.5569999999999999</c:v>
                </c:pt>
                <c:pt idx="709">
                  <c:v>3.5649999999999999</c:v>
                </c:pt>
                <c:pt idx="710">
                  <c:v>3.5720000000000001</c:v>
                </c:pt>
                <c:pt idx="711">
                  <c:v>3.5790000000000002</c:v>
                </c:pt>
                <c:pt idx="712">
                  <c:v>3.5859999999999999</c:v>
                </c:pt>
                <c:pt idx="713">
                  <c:v>3.593</c:v>
                </c:pt>
                <c:pt idx="714">
                  <c:v>3.5990000000000002</c:v>
                </c:pt>
                <c:pt idx="715">
                  <c:v>3.6059999999999999</c:v>
                </c:pt>
                <c:pt idx="716">
                  <c:v>3.613</c:v>
                </c:pt>
                <c:pt idx="717">
                  <c:v>3.6190000000000002</c:v>
                </c:pt>
                <c:pt idx="718">
                  <c:v>3.625</c:v>
                </c:pt>
                <c:pt idx="719">
                  <c:v>3.6320000000000001</c:v>
                </c:pt>
                <c:pt idx="720">
                  <c:v>3.6379999999999999</c:v>
                </c:pt>
                <c:pt idx="721">
                  <c:v>3.6440000000000001</c:v>
                </c:pt>
                <c:pt idx="722">
                  <c:v>3.6509999999999998</c:v>
                </c:pt>
                <c:pt idx="723">
                  <c:v>3.6579999999999999</c:v>
                </c:pt>
                <c:pt idx="724">
                  <c:v>3.6640000000000001</c:v>
                </c:pt>
                <c:pt idx="725">
                  <c:v>3.6709999999999998</c:v>
                </c:pt>
                <c:pt idx="726">
                  <c:v>3.6779999999999999</c:v>
                </c:pt>
                <c:pt idx="727">
                  <c:v>3.6840000000000002</c:v>
                </c:pt>
                <c:pt idx="728">
                  <c:v>3.6909999999999998</c:v>
                </c:pt>
                <c:pt idx="729">
                  <c:v>3.698</c:v>
                </c:pt>
                <c:pt idx="730">
                  <c:v>3.7040000000000002</c:v>
                </c:pt>
                <c:pt idx="731">
                  <c:v>3.7109999999999999</c:v>
                </c:pt>
                <c:pt idx="732">
                  <c:v>3.718</c:v>
                </c:pt>
                <c:pt idx="733">
                  <c:v>3.7240000000000002</c:v>
                </c:pt>
                <c:pt idx="734">
                  <c:v>3.7309999999999999</c:v>
                </c:pt>
                <c:pt idx="735">
                  <c:v>3.738</c:v>
                </c:pt>
                <c:pt idx="736">
                  <c:v>3.7440000000000002</c:v>
                </c:pt>
                <c:pt idx="737">
                  <c:v>3.7509999999999999</c:v>
                </c:pt>
                <c:pt idx="738">
                  <c:v>3.758</c:v>
                </c:pt>
                <c:pt idx="739">
                  <c:v>3.7639999999999998</c:v>
                </c:pt>
                <c:pt idx="740">
                  <c:v>3.7709999999999999</c:v>
                </c:pt>
                <c:pt idx="741">
                  <c:v>3.7770000000000001</c:v>
                </c:pt>
                <c:pt idx="742">
                  <c:v>3.7839999999999998</c:v>
                </c:pt>
                <c:pt idx="743">
                  <c:v>3.7909999999999999</c:v>
                </c:pt>
                <c:pt idx="744">
                  <c:v>3.7970000000000002</c:v>
                </c:pt>
                <c:pt idx="745">
                  <c:v>3.8039999999999998</c:v>
                </c:pt>
                <c:pt idx="746">
                  <c:v>3.8109999999999999</c:v>
                </c:pt>
                <c:pt idx="747">
                  <c:v>3.8170000000000002</c:v>
                </c:pt>
                <c:pt idx="748">
                  <c:v>3.8239999999999998</c:v>
                </c:pt>
                <c:pt idx="749">
                  <c:v>3.831</c:v>
                </c:pt>
                <c:pt idx="750">
                  <c:v>3.8370000000000002</c:v>
                </c:pt>
                <c:pt idx="751">
                  <c:v>3.8439999999999999</c:v>
                </c:pt>
                <c:pt idx="752">
                  <c:v>3.851</c:v>
                </c:pt>
                <c:pt idx="753">
                  <c:v>3.8580000000000001</c:v>
                </c:pt>
                <c:pt idx="754">
                  <c:v>3.8650000000000002</c:v>
                </c:pt>
                <c:pt idx="755">
                  <c:v>3.8719999999999999</c:v>
                </c:pt>
                <c:pt idx="756">
                  <c:v>3.879</c:v>
                </c:pt>
                <c:pt idx="757">
                  <c:v>3.887</c:v>
                </c:pt>
                <c:pt idx="758">
                  <c:v>3.8940000000000001</c:v>
                </c:pt>
                <c:pt idx="759">
                  <c:v>3.9009999999999998</c:v>
                </c:pt>
                <c:pt idx="760">
                  <c:v>3.9079999999999999</c:v>
                </c:pt>
                <c:pt idx="761">
                  <c:v>3.9159999999999999</c:v>
                </c:pt>
                <c:pt idx="762">
                  <c:v>3.923</c:v>
                </c:pt>
                <c:pt idx="763">
                  <c:v>3.93</c:v>
                </c:pt>
                <c:pt idx="764">
                  <c:v>3.9369999999999998</c:v>
                </c:pt>
                <c:pt idx="765">
                  <c:v>3.9449999999999998</c:v>
                </c:pt>
                <c:pt idx="766">
                  <c:v>3.9510000000000001</c:v>
                </c:pt>
                <c:pt idx="767">
                  <c:v>3.9580000000000002</c:v>
                </c:pt>
                <c:pt idx="768">
                  <c:v>3.964</c:v>
                </c:pt>
                <c:pt idx="769">
                  <c:v>3.97</c:v>
                </c:pt>
                <c:pt idx="770">
                  <c:v>3.976</c:v>
                </c:pt>
                <c:pt idx="771">
                  <c:v>3.9830000000000001</c:v>
                </c:pt>
                <c:pt idx="772">
                  <c:v>3.99</c:v>
                </c:pt>
                <c:pt idx="773">
                  <c:v>3.996</c:v>
                </c:pt>
                <c:pt idx="774">
                  <c:v>4.0019999999999998</c:v>
                </c:pt>
                <c:pt idx="775">
                  <c:v>4.008</c:v>
                </c:pt>
                <c:pt idx="776">
                  <c:v>4.0140000000000002</c:v>
                </c:pt>
                <c:pt idx="777">
                  <c:v>4.0209999999999999</c:v>
                </c:pt>
                <c:pt idx="778">
                  <c:v>4.0270000000000001</c:v>
                </c:pt>
                <c:pt idx="779">
                  <c:v>4.0339999999999998</c:v>
                </c:pt>
                <c:pt idx="780">
                  <c:v>4.0410000000000004</c:v>
                </c:pt>
                <c:pt idx="781">
                  <c:v>4.0469999999999997</c:v>
                </c:pt>
                <c:pt idx="782">
                  <c:v>4.0529999999999999</c:v>
                </c:pt>
                <c:pt idx="783">
                  <c:v>4.0590000000000002</c:v>
                </c:pt>
                <c:pt idx="784">
                  <c:v>4.0650000000000004</c:v>
                </c:pt>
                <c:pt idx="785">
                  <c:v>4.0720000000000001</c:v>
                </c:pt>
                <c:pt idx="786">
                  <c:v>4.0780000000000003</c:v>
                </c:pt>
                <c:pt idx="787">
                  <c:v>4.085</c:v>
                </c:pt>
                <c:pt idx="788">
                  <c:v>4.0910000000000002</c:v>
                </c:pt>
                <c:pt idx="789">
                  <c:v>4.0970000000000004</c:v>
                </c:pt>
                <c:pt idx="790">
                  <c:v>4.1029999999999998</c:v>
                </c:pt>
                <c:pt idx="791">
                  <c:v>4.109</c:v>
                </c:pt>
                <c:pt idx="792">
                  <c:v>4.1159999999999997</c:v>
                </c:pt>
                <c:pt idx="793">
                  <c:v>4.1219999999999999</c:v>
                </c:pt>
                <c:pt idx="794">
                  <c:v>4.1280000000000001</c:v>
                </c:pt>
                <c:pt idx="795">
                  <c:v>4.1340000000000003</c:v>
                </c:pt>
                <c:pt idx="796">
                  <c:v>4.1399999999999997</c:v>
                </c:pt>
                <c:pt idx="797">
                  <c:v>4.1470000000000002</c:v>
                </c:pt>
                <c:pt idx="798">
                  <c:v>4.1529999999999996</c:v>
                </c:pt>
                <c:pt idx="799">
                  <c:v>4.1589999999999998</c:v>
                </c:pt>
                <c:pt idx="800">
                  <c:v>4.165</c:v>
                </c:pt>
                <c:pt idx="801">
                  <c:v>4.1710000000000003</c:v>
                </c:pt>
                <c:pt idx="802">
                  <c:v>4.1769999999999996</c:v>
                </c:pt>
                <c:pt idx="803">
                  <c:v>4.1840000000000002</c:v>
                </c:pt>
                <c:pt idx="804">
                  <c:v>4.1909999999999998</c:v>
                </c:pt>
                <c:pt idx="805">
                  <c:v>4.1980000000000004</c:v>
                </c:pt>
                <c:pt idx="806">
                  <c:v>4.2050000000000001</c:v>
                </c:pt>
                <c:pt idx="807">
                  <c:v>4.2130000000000001</c:v>
                </c:pt>
                <c:pt idx="808">
                  <c:v>4.22</c:v>
                </c:pt>
                <c:pt idx="809">
                  <c:v>4.226</c:v>
                </c:pt>
                <c:pt idx="810">
                  <c:v>4.2329999999999997</c:v>
                </c:pt>
                <c:pt idx="811">
                  <c:v>4.24</c:v>
                </c:pt>
                <c:pt idx="812">
                  <c:v>4.2469999999999999</c:v>
                </c:pt>
                <c:pt idx="813">
                  <c:v>4.2539999999999996</c:v>
                </c:pt>
                <c:pt idx="814">
                  <c:v>4.2610000000000001</c:v>
                </c:pt>
                <c:pt idx="815">
                  <c:v>4.2670000000000003</c:v>
                </c:pt>
                <c:pt idx="816">
                  <c:v>4.274</c:v>
                </c:pt>
                <c:pt idx="817">
                  <c:v>4.28</c:v>
                </c:pt>
                <c:pt idx="818">
                  <c:v>4.2859999999999996</c:v>
                </c:pt>
                <c:pt idx="819">
                  <c:v>4.2919999999999998</c:v>
                </c:pt>
                <c:pt idx="820">
                  <c:v>4.2990000000000004</c:v>
                </c:pt>
                <c:pt idx="821">
                  <c:v>4.3049999999999997</c:v>
                </c:pt>
                <c:pt idx="822">
                  <c:v>4.3109999999999999</c:v>
                </c:pt>
                <c:pt idx="823">
                  <c:v>4.3170000000000002</c:v>
                </c:pt>
                <c:pt idx="824">
                  <c:v>4.3230000000000004</c:v>
                </c:pt>
                <c:pt idx="825">
                  <c:v>4.3289999999999997</c:v>
                </c:pt>
                <c:pt idx="826">
                  <c:v>4.335</c:v>
                </c:pt>
                <c:pt idx="827">
                  <c:v>4.3410000000000002</c:v>
                </c:pt>
                <c:pt idx="828">
                  <c:v>4.3479999999999999</c:v>
                </c:pt>
                <c:pt idx="829">
                  <c:v>4.3540000000000001</c:v>
                </c:pt>
                <c:pt idx="830">
                  <c:v>4.3600000000000003</c:v>
                </c:pt>
                <c:pt idx="831">
                  <c:v>4.3659999999999997</c:v>
                </c:pt>
                <c:pt idx="832">
                  <c:v>4.3719999999999999</c:v>
                </c:pt>
                <c:pt idx="833">
                  <c:v>4.3780000000000001</c:v>
                </c:pt>
                <c:pt idx="834">
                  <c:v>4.3840000000000003</c:v>
                </c:pt>
                <c:pt idx="835">
                  <c:v>4.3899999999999997</c:v>
                </c:pt>
                <c:pt idx="836">
                  <c:v>4.3970000000000002</c:v>
                </c:pt>
                <c:pt idx="837">
                  <c:v>4.4029999999999996</c:v>
                </c:pt>
                <c:pt idx="838">
                  <c:v>4.4089999999999998</c:v>
                </c:pt>
                <c:pt idx="839">
                  <c:v>4.415</c:v>
                </c:pt>
                <c:pt idx="840">
                  <c:v>4.4210000000000003</c:v>
                </c:pt>
                <c:pt idx="841">
                  <c:v>4.4269999999999996</c:v>
                </c:pt>
                <c:pt idx="842">
                  <c:v>4.4329999999999998</c:v>
                </c:pt>
                <c:pt idx="843">
                  <c:v>4.4390000000000001</c:v>
                </c:pt>
                <c:pt idx="844">
                  <c:v>4.4459999999999997</c:v>
                </c:pt>
                <c:pt idx="845">
                  <c:v>4.4530000000000003</c:v>
                </c:pt>
                <c:pt idx="846">
                  <c:v>4.4589999999999996</c:v>
                </c:pt>
                <c:pt idx="847">
                  <c:v>4.4660000000000002</c:v>
                </c:pt>
                <c:pt idx="848">
                  <c:v>4.4729999999999999</c:v>
                </c:pt>
                <c:pt idx="849">
                  <c:v>4.4790000000000001</c:v>
                </c:pt>
                <c:pt idx="850">
                  <c:v>4.4859999999999998</c:v>
                </c:pt>
                <c:pt idx="851">
                  <c:v>4.4930000000000003</c:v>
                </c:pt>
                <c:pt idx="852">
                  <c:v>4.5010000000000003</c:v>
                </c:pt>
                <c:pt idx="853">
                  <c:v>4.508</c:v>
                </c:pt>
                <c:pt idx="854">
                  <c:v>4.5149999999999997</c:v>
                </c:pt>
                <c:pt idx="855">
                  <c:v>4.5250000000000004</c:v>
                </c:pt>
                <c:pt idx="856">
                  <c:v>4.5359999999999996</c:v>
                </c:pt>
                <c:pt idx="857">
                  <c:v>4.5460000000000003</c:v>
                </c:pt>
                <c:pt idx="858">
                  <c:v>4.5570000000000004</c:v>
                </c:pt>
                <c:pt idx="859">
                  <c:v>4.5670000000000002</c:v>
                </c:pt>
                <c:pt idx="860">
                  <c:v>4.5789999999999997</c:v>
                </c:pt>
                <c:pt idx="861">
                  <c:v>4.59</c:v>
                </c:pt>
                <c:pt idx="862">
                  <c:v>4.601</c:v>
                </c:pt>
                <c:pt idx="863">
                  <c:v>4.6120000000000001</c:v>
                </c:pt>
                <c:pt idx="864">
                  <c:v>4.6230000000000002</c:v>
                </c:pt>
                <c:pt idx="865">
                  <c:v>4.6340000000000003</c:v>
                </c:pt>
                <c:pt idx="866">
                  <c:v>4.6449999999999996</c:v>
                </c:pt>
                <c:pt idx="867">
                  <c:v>4.6550000000000002</c:v>
                </c:pt>
                <c:pt idx="868">
                  <c:v>4.6660000000000004</c:v>
                </c:pt>
                <c:pt idx="869">
                  <c:v>4.6760000000000002</c:v>
                </c:pt>
                <c:pt idx="870">
                  <c:v>4.6859999999999999</c:v>
                </c:pt>
                <c:pt idx="871">
                  <c:v>4.6959999999999997</c:v>
                </c:pt>
                <c:pt idx="872">
                  <c:v>4.7050000000000001</c:v>
                </c:pt>
                <c:pt idx="873">
                  <c:v>4.7149999999999999</c:v>
                </c:pt>
                <c:pt idx="874">
                  <c:v>4.7249999999999996</c:v>
                </c:pt>
                <c:pt idx="875">
                  <c:v>4.734</c:v>
                </c:pt>
                <c:pt idx="876">
                  <c:v>4.7489999999999997</c:v>
                </c:pt>
                <c:pt idx="877">
                  <c:v>4.7759999999999998</c:v>
                </c:pt>
                <c:pt idx="878">
                  <c:v>4.8049999999999997</c:v>
                </c:pt>
                <c:pt idx="879">
                  <c:v>4.8360000000000003</c:v>
                </c:pt>
                <c:pt idx="880">
                  <c:v>4.8719999999999999</c:v>
                </c:pt>
                <c:pt idx="881">
                  <c:v>4.9160000000000004</c:v>
                </c:pt>
                <c:pt idx="882">
                  <c:v>4.9560000000000004</c:v>
                </c:pt>
                <c:pt idx="883">
                  <c:v>4.9930000000000003</c:v>
                </c:pt>
                <c:pt idx="884">
                  <c:v>5.0289999999999999</c:v>
                </c:pt>
                <c:pt idx="885">
                  <c:v>5.0650000000000004</c:v>
                </c:pt>
                <c:pt idx="886">
                  <c:v>5.0970000000000004</c:v>
                </c:pt>
                <c:pt idx="887">
                  <c:v>5.12</c:v>
                </c:pt>
                <c:pt idx="888">
                  <c:v>5.1349999999999998</c:v>
                </c:pt>
                <c:pt idx="889">
                  <c:v>5.16</c:v>
                </c:pt>
                <c:pt idx="890">
                  <c:v>5.1959999999999997</c:v>
                </c:pt>
                <c:pt idx="891">
                  <c:v>5.2380000000000004</c:v>
                </c:pt>
                <c:pt idx="892">
                  <c:v>5.2850000000000001</c:v>
                </c:pt>
                <c:pt idx="893">
                  <c:v>5.335</c:v>
                </c:pt>
                <c:pt idx="894">
                  <c:v>5.3890000000000002</c:v>
                </c:pt>
                <c:pt idx="895">
                  <c:v>5.444</c:v>
                </c:pt>
                <c:pt idx="896">
                  <c:v>5.4980000000000002</c:v>
                </c:pt>
                <c:pt idx="897">
                  <c:v>5.548</c:v>
                </c:pt>
                <c:pt idx="898">
                  <c:v>5.593</c:v>
                </c:pt>
                <c:pt idx="899">
                  <c:v>5.6310000000000002</c:v>
                </c:pt>
                <c:pt idx="900">
                  <c:v>5.6680000000000001</c:v>
                </c:pt>
                <c:pt idx="901">
                  <c:v>5.7060000000000004</c:v>
                </c:pt>
                <c:pt idx="902">
                  <c:v>5.7439999999999998</c:v>
                </c:pt>
                <c:pt idx="903">
                  <c:v>5.7789999999999999</c:v>
                </c:pt>
                <c:pt idx="904">
                  <c:v>5.8129999999999997</c:v>
                </c:pt>
                <c:pt idx="905">
                  <c:v>5.8470000000000004</c:v>
                </c:pt>
                <c:pt idx="906">
                  <c:v>5.8780000000000001</c:v>
                </c:pt>
                <c:pt idx="907">
                  <c:v>5.9050000000000002</c:v>
                </c:pt>
                <c:pt idx="908">
                  <c:v>5.9290000000000003</c:v>
                </c:pt>
                <c:pt idx="909">
                  <c:v>5.9320000000000004</c:v>
                </c:pt>
                <c:pt idx="910">
                  <c:v>5.9329999999999998</c:v>
                </c:pt>
                <c:pt idx="911">
                  <c:v>5.9359999999999999</c:v>
                </c:pt>
                <c:pt idx="912">
                  <c:v>5.9420000000000002</c:v>
                </c:pt>
                <c:pt idx="913">
                  <c:v>5.9550000000000001</c:v>
                </c:pt>
                <c:pt idx="914">
                  <c:v>5.9779999999999998</c:v>
                </c:pt>
                <c:pt idx="915">
                  <c:v>6.0069999999999997</c:v>
                </c:pt>
                <c:pt idx="916">
                  <c:v>6.0380000000000003</c:v>
                </c:pt>
                <c:pt idx="917">
                  <c:v>6.07</c:v>
                </c:pt>
                <c:pt idx="918">
                  <c:v>6.0960000000000001</c:v>
                </c:pt>
                <c:pt idx="919">
                  <c:v>6.1120000000000001</c:v>
                </c:pt>
                <c:pt idx="920">
                  <c:v>6.1239999999999997</c:v>
                </c:pt>
                <c:pt idx="921">
                  <c:v>6.1340000000000003</c:v>
                </c:pt>
                <c:pt idx="922">
                  <c:v>6.1440000000000001</c:v>
                </c:pt>
                <c:pt idx="923">
                  <c:v>6.1550000000000002</c:v>
                </c:pt>
                <c:pt idx="924">
                  <c:v>6.173</c:v>
                </c:pt>
                <c:pt idx="925">
                  <c:v>6.202</c:v>
                </c:pt>
                <c:pt idx="926">
                  <c:v>6.2409999999999997</c:v>
                </c:pt>
                <c:pt idx="927">
                  <c:v>6.2850000000000001</c:v>
                </c:pt>
                <c:pt idx="928">
                  <c:v>6.3289999999999997</c:v>
                </c:pt>
                <c:pt idx="929">
                  <c:v>6.3719999999999999</c:v>
                </c:pt>
                <c:pt idx="930">
                  <c:v>6.415</c:v>
                </c:pt>
                <c:pt idx="931">
                  <c:v>6.4589999999999996</c:v>
                </c:pt>
                <c:pt idx="932">
                  <c:v>6.5019999999999998</c:v>
                </c:pt>
                <c:pt idx="933">
                  <c:v>6.54</c:v>
                </c:pt>
                <c:pt idx="934">
                  <c:v>6.5709999999999997</c:v>
                </c:pt>
                <c:pt idx="935">
                  <c:v>6.5949999999999998</c:v>
                </c:pt>
                <c:pt idx="936">
                  <c:v>6.6079999999999997</c:v>
                </c:pt>
                <c:pt idx="937">
                  <c:v>6.6079999999999997</c:v>
                </c:pt>
                <c:pt idx="938">
                  <c:v>6.6109999999999998</c:v>
                </c:pt>
                <c:pt idx="939">
                  <c:v>6.6280000000000001</c:v>
                </c:pt>
                <c:pt idx="940">
                  <c:v>6.6680000000000001</c:v>
                </c:pt>
                <c:pt idx="941">
                  <c:v>6.7240000000000002</c:v>
                </c:pt>
                <c:pt idx="942">
                  <c:v>6.7809999999999997</c:v>
                </c:pt>
                <c:pt idx="943">
                  <c:v>6.8449999999999998</c:v>
                </c:pt>
                <c:pt idx="944">
                  <c:v>6.9219999999999997</c:v>
                </c:pt>
                <c:pt idx="945">
                  <c:v>6.9960000000000004</c:v>
                </c:pt>
                <c:pt idx="946">
                  <c:v>7.0650000000000004</c:v>
                </c:pt>
                <c:pt idx="947">
                  <c:v>7.133</c:v>
                </c:pt>
                <c:pt idx="948">
                  <c:v>7.1849999999999996</c:v>
                </c:pt>
                <c:pt idx="949">
                  <c:v>7.2110000000000003</c:v>
                </c:pt>
                <c:pt idx="950">
                  <c:v>7.2110000000000003</c:v>
                </c:pt>
                <c:pt idx="951">
                  <c:v>7.2110000000000003</c:v>
                </c:pt>
                <c:pt idx="952">
                  <c:v>7.2130000000000001</c:v>
                </c:pt>
                <c:pt idx="953">
                  <c:v>7.2169999999999996</c:v>
                </c:pt>
                <c:pt idx="954">
                  <c:v>7.2229999999999999</c:v>
                </c:pt>
                <c:pt idx="955">
                  <c:v>7.23</c:v>
                </c:pt>
                <c:pt idx="956">
                  <c:v>7.2380000000000004</c:v>
                </c:pt>
                <c:pt idx="957">
                  <c:v>7.2460000000000004</c:v>
                </c:pt>
                <c:pt idx="958">
                  <c:v>7.2560000000000002</c:v>
                </c:pt>
                <c:pt idx="959">
                  <c:v>7.2649999999999997</c:v>
                </c:pt>
                <c:pt idx="960">
                  <c:v>7.274</c:v>
                </c:pt>
                <c:pt idx="961">
                  <c:v>7.2830000000000004</c:v>
                </c:pt>
                <c:pt idx="962">
                  <c:v>7.2919999999999998</c:v>
                </c:pt>
                <c:pt idx="963">
                  <c:v>7.2990000000000004</c:v>
                </c:pt>
                <c:pt idx="964">
                  <c:v>7.3029999999999999</c:v>
                </c:pt>
                <c:pt idx="965">
                  <c:v>7.3070000000000004</c:v>
                </c:pt>
                <c:pt idx="966">
                  <c:v>7.3120000000000003</c:v>
                </c:pt>
                <c:pt idx="967">
                  <c:v>7.3170000000000002</c:v>
                </c:pt>
                <c:pt idx="968">
                  <c:v>7.3220000000000001</c:v>
                </c:pt>
                <c:pt idx="969">
                  <c:v>7.3280000000000003</c:v>
                </c:pt>
                <c:pt idx="970">
                  <c:v>7.3330000000000002</c:v>
                </c:pt>
                <c:pt idx="971">
                  <c:v>7.3380000000000001</c:v>
                </c:pt>
                <c:pt idx="972">
                  <c:v>7.343</c:v>
                </c:pt>
                <c:pt idx="973">
                  <c:v>7.3490000000000002</c:v>
                </c:pt>
                <c:pt idx="974">
                  <c:v>7.3550000000000004</c:v>
                </c:pt>
                <c:pt idx="975">
                  <c:v>7.36</c:v>
                </c:pt>
                <c:pt idx="976">
                  <c:v>7.3659999999999997</c:v>
                </c:pt>
                <c:pt idx="977">
                  <c:v>7.3719999999999999</c:v>
                </c:pt>
                <c:pt idx="978">
                  <c:v>7.3769999999999998</c:v>
                </c:pt>
                <c:pt idx="979">
                  <c:v>7.383</c:v>
                </c:pt>
                <c:pt idx="980">
                  <c:v>7.3890000000000002</c:v>
                </c:pt>
                <c:pt idx="981">
                  <c:v>7.3949999999999996</c:v>
                </c:pt>
                <c:pt idx="982">
                  <c:v>7.4020000000000001</c:v>
                </c:pt>
                <c:pt idx="983">
                  <c:v>7.4080000000000004</c:v>
                </c:pt>
                <c:pt idx="984">
                  <c:v>7.4139999999999997</c:v>
                </c:pt>
                <c:pt idx="985">
                  <c:v>7.42</c:v>
                </c:pt>
                <c:pt idx="986">
                  <c:v>7.4269999999999996</c:v>
                </c:pt>
                <c:pt idx="987">
                  <c:v>7.4359999999999999</c:v>
                </c:pt>
                <c:pt idx="988">
                  <c:v>7.4470000000000001</c:v>
                </c:pt>
                <c:pt idx="989">
                  <c:v>7.4640000000000004</c:v>
                </c:pt>
                <c:pt idx="990">
                  <c:v>7.5129999999999999</c:v>
                </c:pt>
                <c:pt idx="991">
                  <c:v>7.5869999999999997</c:v>
                </c:pt>
                <c:pt idx="992">
                  <c:v>7.673</c:v>
                </c:pt>
                <c:pt idx="993">
                  <c:v>7.7629999999999999</c:v>
                </c:pt>
                <c:pt idx="994">
                  <c:v>7.8529999999999998</c:v>
                </c:pt>
                <c:pt idx="995">
                  <c:v>7.9420000000000002</c:v>
                </c:pt>
                <c:pt idx="996">
                  <c:v>8.0299999999999994</c:v>
                </c:pt>
                <c:pt idx="997">
                  <c:v>8.1159999999999997</c:v>
                </c:pt>
                <c:pt idx="998">
                  <c:v>8.2010000000000005</c:v>
                </c:pt>
                <c:pt idx="999">
                  <c:v>8.2690000000000001</c:v>
                </c:pt>
                <c:pt idx="1000">
                  <c:v>8.3190000000000008</c:v>
                </c:pt>
                <c:pt idx="1001">
                  <c:v>8.3659999999999997</c:v>
                </c:pt>
                <c:pt idx="1002">
                  <c:v>8.3759999999999994</c:v>
                </c:pt>
                <c:pt idx="1003">
                  <c:v>8.3800000000000008</c:v>
                </c:pt>
                <c:pt idx="1004">
                  <c:v>8.3800000000000008</c:v>
                </c:pt>
                <c:pt idx="1005">
                  <c:v>8.3800000000000008</c:v>
                </c:pt>
                <c:pt idx="1006">
                  <c:v>8.3800000000000008</c:v>
                </c:pt>
                <c:pt idx="1007">
                  <c:v>8.3800000000000008</c:v>
                </c:pt>
                <c:pt idx="1008">
                  <c:v>8.3859999999999992</c:v>
                </c:pt>
                <c:pt idx="1009">
                  <c:v>8.3930000000000007</c:v>
                </c:pt>
                <c:pt idx="1010">
                  <c:v>8.4019999999999992</c:v>
                </c:pt>
                <c:pt idx="1011">
                  <c:v>8.4309999999999992</c:v>
                </c:pt>
                <c:pt idx="1012">
                  <c:v>8.4879999999999995</c:v>
                </c:pt>
                <c:pt idx="1013">
                  <c:v>8.5739999999999998</c:v>
                </c:pt>
                <c:pt idx="1014">
                  <c:v>8.6639999999999997</c:v>
                </c:pt>
                <c:pt idx="1015">
                  <c:v>8.7539999999999996</c:v>
                </c:pt>
                <c:pt idx="1016">
                  <c:v>8.8320000000000007</c:v>
                </c:pt>
                <c:pt idx="1017">
                  <c:v>8.9079999999999995</c:v>
                </c:pt>
                <c:pt idx="1018">
                  <c:v>8.9920000000000009</c:v>
                </c:pt>
                <c:pt idx="1019">
                  <c:v>9.0719999999999992</c:v>
                </c:pt>
                <c:pt idx="1020">
                  <c:v>9.1479999999999997</c:v>
                </c:pt>
                <c:pt idx="1021">
                  <c:v>9.2270000000000003</c:v>
                </c:pt>
                <c:pt idx="1022">
                  <c:v>9.3109999999999999</c:v>
                </c:pt>
                <c:pt idx="1023">
                  <c:v>9.3979999999999997</c:v>
                </c:pt>
                <c:pt idx="1024">
                  <c:v>9.4870000000000001</c:v>
                </c:pt>
                <c:pt idx="1025">
                  <c:v>9.5760000000000005</c:v>
                </c:pt>
                <c:pt idx="1026">
                  <c:v>9.6519999999999992</c:v>
                </c:pt>
                <c:pt idx="1027">
                  <c:v>9.7189999999999994</c:v>
                </c:pt>
                <c:pt idx="1028">
                  <c:v>9.7859999999999996</c:v>
                </c:pt>
                <c:pt idx="1029">
                  <c:v>9.8469999999999995</c:v>
                </c:pt>
                <c:pt idx="1030">
                  <c:v>9.9019999999999992</c:v>
                </c:pt>
                <c:pt idx="1031">
                  <c:v>9.9540000000000006</c:v>
                </c:pt>
                <c:pt idx="1032">
                  <c:v>10</c:v>
                </c:pt>
                <c:pt idx="1033">
                  <c:v>10.052</c:v>
                </c:pt>
                <c:pt idx="1034">
                  <c:v>10.103</c:v>
                </c:pt>
                <c:pt idx="1035">
                  <c:v>10.151999999999999</c:v>
                </c:pt>
                <c:pt idx="1036">
                  <c:v>10.199</c:v>
                </c:pt>
                <c:pt idx="1037">
                  <c:v>10.24</c:v>
                </c:pt>
                <c:pt idx="1038">
                  <c:v>10.273999999999999</c:v>
                </c:pt>
                <c:pt idx="1039">
                  <c:v>10.3</c:v>
                </c:pt>
                <c:pt idx="1040">
                  <c:v>10.315</c:v>
                </c:pt>
                <c:pt idx="1041">
                  <c:v>10.32</c:v>
                </c:pt>
                <c:pt idx="1042">
                  <c:v>10.32</c:v>
                </c:pt>
                <c:pt idx="1043">
                  <c:v>10.32</c:v>
                </c:pt>
                <c:pt idx="1044">
                  <c:v>10.32</c:v>
                </c:pt>
                <c:pt idx="1045">
                  <c:v>10.32</c:v>
                </c:pt>
                <c:pt idx="1046">
                  <c:v>10.32</c:v>
                </c:pt>
                <c:pt idx="1047">
                  <c:v>10.321999999999999</c:v>
                </c:pt>
                <c:pt idx="1048">
                  <c:v>10.326000000000001</c:v>
                </c:pt>
                <c:pt idx="1049">
                  <c:v>10.336</c:v>
                </c:pt>
                <c:pt idx="1050">
                  <c:v>10.358000000000001</c:v>
                </c:pt>
                <c:pt idx="1051">
                  <c:v>10.406000000000001</c:v>
                </c:pt>
                <c:pt idx="1052">
                  <c:v>10.489000000000001</c:v>
                </c:pt>
                <c:pt idx="1053">
                  <c:v>10.577</c:v>
                </c:pt>
                <c:pt idx="1054">
                  <c:v>10.664</c:v>
                </c:pt>
                <c:pt idx="1055">
                  <c:v>10.739000000000001</c:v>
                </c:pt>
                <c:pt idx="1056">
                  <c:v>10.791</c:v>
                </c:pt>
                <c:pt idx="1057">
                  <c:v>10.843999999999999</c:v>
                </c:pt>
                <c:pt idx="1058">
                  <c:v>10.923</c:v>
                </c:pt>
                <c:pt idx="1059">
                  <c:v>11.009</c:v>
                </c:pt>
                <c:pt idx="1060">
                  <c:v>11.1</c:v>
                </c:pt>
                <c:pt idx="1061">
                  <c:v>11.185</c:v>
                </c:pt>
                <c:pt idx="1062">
                  <c:v>11.265000000000001</c:v>
                </c:pt>
                <c:pt idx="1063">
                  <c:v>11.351000000000001</c:v>
                </c:pt>
                <c:pt idx="1064">
                  <c:v>11.44</c:v>
                </c:pt>
                <c:pt idx="1065">
                  <c:v>11.525</c:v>
                </c:pt>
                <c:pt idx="1066">
                  <c:v>11.601000000000001</c:v>
                </c:pt>
                <c:pt idx="1067">
                  <c:v>11.667999999999999</c:v>
                </c:pt>
                <c:pt idx="1068">
                  <c:v>11.726000000000001</c:v>
                </c:pt>
                <c:pt idx="1069">
                  <c:v>11.775</c:v>
                </c:pt>
                <c:pt idx="1070">
                  <c:v>11.824999999999999</c:v>
                </c:pt>
                <c:pt idx="1071">
                  <c:v>11.875999999999999</c:v>
                </c:pt>
                <c:pt idx="1072">
                  <c:v>11.925000000000001</c:v>
                </c:pt>
                <c:pt idx="1073">
                  <c:v>11.973000000000001</c:v>
                </c:pt>
                <c:pt idx="1074">
                  <c:v>12.021000000000001</c:v>
                </c:pt>
                <c:pt idx="1075">
                  <c:v>12.07</c:v>
                </c:pt>
                <c:pt idx="1076">
                  <c:v>12.119</c:v>
                </c:pt>
                <c:pt idx="1077">
                  <c:v>12.167999999999999</c:v>
                </c:pt>
                <c:pt idx="1078">
                  <c:v>12.222</c:v>
                </c:pt>
                <c:pt idx="1079">
                  <c:v>12.278</c:v>
                </c:pt>
                <c:pt idx="1080">
                  <c:v>12.333</c:v>
                </c:pt>
                <c:pt idx="1081">
                  <c:v>12.385999999999999</c:v>
                </c:pt>
                <c:pt idx="1082">
                  <c:v>12.436999999999999</c:v>
                </c:pt>
                <c:pt idx="1083">
                  <c:v>12.486000000000001</c:v>
                </c:pt>
                <c:pt idx="1084">
                  <c:v>12.532</c:v>
                </c:pt>
                <c:pt idx="1085">
                  <c:v>12.574</c:v>
                </c:pt>
                <c:pt idx="1086">
                  <c:v>12.61</c:v>
                </c:pt>
                <c:pt idx="1087">
                  <c:v>12.646000000000001</c:v>
                </c:pt>
                <c:pt idx="1088">
                  <c:v>12.678000000000001</c:v>
                </c:pt>
                <c:pt idx="1089">
                  <c:v>12.702999999999999</c:v>
                </c:pt>
                <c:pt idx="1090">
                  <c:v>12.709</c:v>
                </c:pt>
                <c:pt idx="1091">
                  <c:v>12.709</c:v>
                </c:pt>
                <c:pt idx="1092">
                  <c:v>12.725</c:v>
                </c:pt>
                <c:pt idx="1093">
                  <c:v>12.757</c:v>
                </c:pt>
                <c:pt idx="1094">
                  <c:v>12.792</c:v>
                </c:pt>
                <c:pt idx="1095">
                  <c:v>12.832000000000001</c:v>
                </c:pt>
                <c:pt idx="1096">
                  <c:v>12.868</c:v>
                </c:pt>
                <c:pt idx="1097">
                  <c:v>12.907</c:v>
                </c:pt>
                <c:pt idx="1098">
                  <c:v>12.946999999999999</c:v>
                </c:pt>
                <c:pt idx="1099">
                  <c:v>12.984999999999999</c:v>
                </c:pt>
                <c:pt idx="1100">
                  <c:v>13.023999999999999</c:v>
                </c:pt>
                <c:pt idx="1101">
                  <c:v>13.061999999999999</c:v>
                </c:pt>
                <c:pt idx="1102">
                  <c:v>13.1</c:v>
                </c:pt>
                <c:pt idx="1103">
                  <c:v>13.135</c:v>
                </c:pt>
                <c:pt idx="1104">
                  <c:v>13.170999999999999</c:v>
                </c:pt>
                <c:pt idx="1105">
                  <c:v>13.212</c:v>
                </c:pt>
                <c:pt idx="1106">
                  <c:v>13.254</c:v>
                </c:pt>
                <c:pt idx="1107">
                  <c:v>13.295999999999999</c:v>
                </c:pt>
                <c:pt idx="1108">
                  <c:v>13.335000000000001</c:v>
                </c:pt>
                <c:pt idx="1109">
                  <c:v>13.374000000000001</c:v>
                </c:pt>
                <c:pt idx="1110">
                  <c:v>13.414</c:v>
                </c:pt>
                <c:pt idx="1111">
                  <c:v>13.452</c:v>
                </c:pt>
                <c:pt idx="1112">
                  <c:v>13.484999999999999</c:v>
                </c:pt>
                <c:pt idx="1113">
                  <c:v>13.505000000000001</c:v>
                </c:pt>
                <c:pt idx="1114">
                  <c:v>13.518000000000001</c:v>
                </c:pt>
                <c:pt idx="1115">
                  <c:v>13.539</c:v>
                </c:pt>
                <c:pt idx="1116">
                  <c:v>13.565</c:v>
                </c:pt>
                <c:pt idx="1117">
                  <c:v>13.601000000000001</c:v>
                </c:pt>
                <c:pt idx="1118">
                  <c:v>13.641999999999999</c:v>
                </c:pt>
                <c:pt idx="1119">
                  <c:v>13.683999999999999</c:v>
                </c:pt>
                <c:pt idx="1120">
                  <c:v>13.724</c:v>
                </c:pt>
                <c:pt idx="1121">
                  <c:v>13.760999999999999</c:v>
                </c:pt>
                <c:pt idx="1122">
                  <c:v>13.794</c:v>
                </c:pt>
                <c:pt idx="1123">
                  <c:v>13.827999999999999</c:v>
                </c:pt>
                <c:pt idx="1124">
                  <c:v>13.858000000000001</c:v>
                </c:pt>
                <c:pt idx="1125">
                  <c:v>13.882999999999999</c:v>
                </c:pt>
                <c:pt idx="1126">
                  <c:v>13.911</c:v>
                </c:pt>
                <c:pt idx="1127">
                  <c:v>13.951000000000001</c:v>
                </c:pt>
                <c:pt idx="1128">
                  <c:v>13.994</c:v>
                </c:pt>
                <c:pt idx="1129">
                  <c:v>14.038</c:v>
                </c:pt>
                <c:pt idx="1130">
                  <c:v>14.079000000000001</c:v>
                </c:pt>
                <c:pt idx="1131">
                  <c:v>14.116</c:v>
                </c:pt>
                <c:pt idx="1132">
                  <c:v>14.15</c:v>
                </c:pt>
                <c:pt idx="1133">
                  <c:v>14.189</c:v>
                </c:pt>
                <c:pt idx="1134">
                  <c:v>14.233000000000001</c:v>
                </c:pt>
                <c:pt idx="1135">
                  <c:v>14.279</c:v>
                </c:pt>
                <c:pt idx="1136">
                  <c:v>14.327999999999999</c:v>
                </c:pt>
                <c:pt idx="1137">
                  <c:v>14.375999999999999</c:v>
                </c:pt>
                <c:pt idx="1138">
                  <c:v>14.417999999999999</c:v>
                </c:pt>
                <c:pt idx="1139">
                  <c:v>14.446999999999999</c:v>
                </c:pt>
                <c:pt idx="1140">
                  <c:v>14.48</c:v>
                </c:pt>
                <c:pt idx="1141">
                  <c:v>14.518000000000001</c:v>
                </c:pt>
                <c:pt idx="1142">
                  <c:v>14.557</c:v>
                </c:pt>
                <c:pt idx="1143">
                  <c:v>14.593999999999999</c:v>
                </c:pt>
                <c:pt idx="1144">
                  <c:v>14.629</c:v>
                </c:pt>
                <c:pt idx="1145">
                  <c:v>14.662000000000001</c:v>
                </c:pt>
                <c:pt idx="1146">
                  <c:v>14.683999999999999</c:v>
                </c:pt>
                <c:pt idx="1147">
                  <c:v>14.704000000000001</c:v>
                </c:pt>
                <c:pt idx="1148">
                  <c:v>14.711</c:v>
                </c:pt>
                <c:pt idx="1149">
                  <c:v>14.725</c:v>
                </c:pt>
                <c:pt idx="1150">
                  <c:v>14.75</c:v>
                </c:pt>
                <c:pt idx="1151">
                  <c:v>14.782999999999999</c:v>
                </c:pt>
                <c:pt idx="1152">
                  <c:v>14.823</c:v>
                </c:pt>
                <c:pt idx="1153">
                  <c:v>14.86</c:v>
                </c:pt>
                <c:pt idx="1154">
                  <c:v>14.89</c:v>
                </c:pt>
                <c:pt idx="1155">
                  <c:v>14.919</c:v>
                </c:pt>
                <c:pt idx="1156">
                  <c:v>14.96</c:v>
                </c:pt>
                <c:pt idx="1157">
                  <c:v>15.002000000000001</c:v>
                </c:pt>
                <c:pt idx="1158">
                  <c:v>15.044</c:v>
                </c:pt>
                <c:pt idx="1159">
                  <c:v>15.084</c:v>
                </c:pt>
                <c:pt idx="1160">
                  <c:v>15.127000000000001</c:v>
                </c:pt>
                <c:pt idx="1161">
                  <c:v>15.175000000000001</c:v>
                </c:pt>
                <c:pt idx="1162">
                  <c:v>15.223000000000001</c:v>
                </c:pt>
                <c:pt idx="1163">
                  <c:v>15.27</c:v>
                </c:pt>
                <c:pt idx="1164">
                  <c:v>15.32</c:v>
                </c:pt>
                <c:pt idx="1165">
                  <c:v>15.37</c:v>
                </c:pt>
                <c:pt idx="1166">
                  <c:v>15.417</c:v>
                </c:pt>
                <c:pt idx="1167">
                  <c:v>15.459</c:v>
                </c:pt>
                <c:pt idx="1168">
                  <c:v>15.497999999999999</c:v>
                </c:pt>
                <c:pt idx="1169">
                  <c:v>15.537000000000001</c:v>
                </c:pt>
                <c:pt idx="1170">
                  <c:v>15.576000000000001</c:v>
                </c:pt>
                <c:pt idx="1171">
                  <c:v>15.613</c:v>
                </c:pt>
                <c:pt idx="1172">
                  <c:v>15.651</c:v>
                </c:pt>
                <c:pt idx="1173">
                  <c:v>15.688000000000001</c:v>
                </c:pt>
                <c:pt idx="1174">
                  <c:v>15.727</c:v>
                </c:pt>
                <c:pt idx="1175">
                  <c:v>15.765000000000001</c:v>
                </c:pt>
                <c:pt idx="1176">
                  <c:v>15.801</c:v>
                </c:pt>
                <c:pt idx="1177">
                  <c:v>15.821999999999999</c:v>
                </c:pt>
                <c:pt idx="1178">
                  <c:v>15.849</c:v>
                </c:pt>
                <c:pt idx="1179">
                  <c:v>15.887</c:v>
                </c:pt>
                <c:pt idx="1180">
                  <c:v>15.932</c:v>
                </c:pt>
                <c:pt idx="1181">
                  <c:v>15.977</c:v>
                </c:pt>
                <c:pt idx="1182">
                  <c:v>16.024000000000001</c:v>
                </c:pt>
                <c:pt idx="1183">
                  <c:v>16.071999999999999</c:v>
                </c:pt>
                <c:pt idx="1184">
                  <c:v>16.119</c:v>
                </c:pt>
                <c:pt idx="1185">
                  <c:v>16.164999999999999</c:v>
                </c:pt>
                <c:pt idx="1186">
                  <c:v>16.209</c:v>
                </c:pt>
                <c:pt idx="1187">
                  <c:v>16.248999999999999</c:v>
                </c:pt>
                <c:pt idx="1188">
                  <c:v>16.286000000000001</c:v>
                </c:pt>
                <c:pt idx="1189">
                  <c:v>16.323</c:v>
                </c:pt>
                <c:pt idx="1190">
                  <c:v>16.361999999999998</c:v>
                </c:pt>
                <c:pt idx="1191">
                  <c:v>16.402999999999999</c:v>
                </c:pt>
                <c:pt idx="1192">
                  <c:v>16.443000000000001</c:v>
                </c:pt>
                <c:pt idx="1193">
                  <c:v>16.481000000000002</c:v>
                </c:pt>
                <c:pt idx="1194">
                  <c:v>16.518000000000001</c:v>
                </c:pt>
                <c:pt idx="1195">
                  <c:v>16.55</c:v>
                </c:pt>
                <c:pt idx="1196">
                  <c:v>16.579000000000001</c:v>
                </c:pt>
                <c:pt idx="1197">
                  <c:v>16.605</c:v>
                </c:pt>
                <c:pt idx="1198">
                  <c:v>16.613</c:v>
                </c:pt>
                <c:pt idx="1199">
                  <c:v>16.617999999999999</c:v>
                </c:pt>
                <c:pt idx="1200">
                  <c:v>16.652000000000001</c:v>
                </c:pt>
                <c:pt idx="1201">
                  <c:v>16.693999999999999</c:v>
                </c:pt>
                <c:pt idx="1202">
                  <c:v>16.728000000000002</c:v>
                </c:pt>
                <c:pt idx="1203">
                  <c:v>16.763999999999999</c:v>
                </c:pt>
                <c:pt idx="1204">
                  <c:v>16.803000000000001</c:v>
                </c:pt>
                <c:pt idx="1205">
                  <c:v>16.843</c:v>
                </c:pt>
                <c:pt idx="1206">
                  <c:v>16.88</c:v>
                </c:pt>
                <c:pt idx="1207">
                  <c:v>16.914999999999999</c:v>
                </c:pt>
                <c:pt idx="1208">
                  <c:v>16.952999999999999</c:v>
                </c:pt>
                <c:pt idx="1209">
                  <c:v>16.989999999999998</c:v>
                </c:pt>
                <c:pt idx="1210">
                  <c:v>17.024999999999999</c:v>
                </c:pt>
                <c:pt idx="1211">
                  <c:v>17.058</c:v>
                </c:pt>
                <c:pt idx="1212">
                  <c:v>17.091000000000001</c:v>
                </c:pt>
                <c:pt idx="1213">
                  <c:v>17.123000000000001</c:v>
                </c:pt>
                <c:pt idx="1214">
                  <c:v>17.155000000000001</c:v>
                </c:pt>
                <c:pt idx="1215">
                  <c:v>17.189</c:v>
                </c:pt>
                <c:pt idx="1216">
                  <c:v>17.222999999999999</c:v>
                </c:pt>
                <c:pt idx="1217">
                  <c:v>17.259</c:v>
                </c:pt>
                <c:pt idx="1218">
                  <c:v>17.294</c:v>
                </c:pt>
                <c:pt idx="1219">
                  <c:v>17.329000000000001</c:v>
                </c:pt>
                <c:pt idx="1220">
                  <c:v>17.363</c:v>
                </c:pt>
                <c:pt idx="1221">
                  <c:v>17.399000000000001</c:v>
                </c:pt>
                <c:pt idx="1222">
                  <c:v>17.437000000000001</c:v>
                </c:pt>
                <c:pt idx="1223">
                  <c:v>17.474</c:v>
                </c:pt>
                <c:pt idx="1224">
                  <c:v>17.510000000000002</c:v>
                </c:pt>
                <c:pt idx="1225">
                  <c:v>17.545999999999999</c:v>
                </c:pt>
                <c:pt idx="1226">
                  <c:v>17.582000000000001</c:v>
                </c:pt>
                <c:pt idx="1227">
                  <c:v>17.614999999999998</c:v>
                </c:pt>
                <c:pt idx="1228">
                  <c:v>17.645</c:v>
                </c:pt>
                <c:pt idx="1229">
                  <c:v>17.68</c:v>
                </c:pt>
                <c:pt idx="1230">
                  <c:v>17.716999999999999</c:v>
                </c:pt>
                <c:pt idx="1231">
                  <c:v>17.753</c:v>
                </c:pt>
                <c:pt idx="1232">
                  <c:v>17.791</c:v>
                </c:pt>
                <c:pt idx="1233">
                  <c:v>17.827999999999999</c:v>
                </c:pt>
                <c:pt idx="1234">
                  <c:v>17.864000000000001</c:v>
                </c:pt>
                <c:pt idx="1235">
                  <c:v>17.898</c:v>
                </c:pt>
                <c:pt idx="1236">
                  <c:v>17.931000000000001</c:v>
                </c:pt>
                <c:pt idx="1237">
                  <c:v>17.960999999999999</c:v>
                </c:pt>
                <c:pt idx="1238">
                  <c:v>17.988</c:v>
                </c:pt>
                <c:pt idx="1239">
                  <c:v>18.013999999999999</c:v>
                </c:pt>
                <c:pt idx="1240">
                  <c:v>18.039000000000001</c:v>
                </c:pt>
                <c:pt idx="1241">
                  <c:v>18.061</c:v>
                </c:pt>
                <c:pt idx="1242">
                  <c:v>18.084</c:v>
                </c:pt>
                <c:pt idx="1243">
                  <c:v>18.103000000000002</c:v>
                </c:pt>
                <c:pt idx="1244">
                  <c:v>18.132000000000001</c:v>
                </c:pt>
                <c:pt idx="1245">
                  <c:v>18.170000000000002</c:v>
                </c:pt>
                <c:pt idx="1246">
                  <c:v>18.213000000000001</c:v>
                </c:pt>
                <c:pt idx="1247">
                  <c:v>18.257000000000001</c:v>
                </c:pt>
                <c:pt idx="1248">
                  <c:v>18.295000000000002</c:v>
                </c:pt>
                <c:pt idx="1249">
                  <c:v>18.324999999999999</c:v>
                </c:pt>
                <c:pt idx="1250">
                  <c:v>18.352</c:v>
                </c:pt>
                <c:pt idx="1251">
                  <c:v>18.373000000000001</c:v>
                </c:pt>
                <c:pt idx="1252">
                  <c:v>18.39</c:v>
                </c:pt>
                <c:pt idx="1253">
                  <c:v>18.41</c:v>
                </c:pt>
                <c:pt idx="1254">
                  <c:v>18.434000000000001</c:v>
                </c:pt>
                <c:pt idx="1255">
                  <c:v>18.457999999999998</c:v>
                </c:pt>
                <c:pt idx="1256">
                  <c:v>18.489000000000001</c:v>
                </c:pt>
                <c:pt idx="1257">
                  <c:v>18.524000000000001</c:v>
                </c:pt>
                <c:pt idx="1258">
                  <c:v>18.562000000000001</c:v>
                </c:pt>
                <c:pt idx="1259">
                  <c:v>18.600000000000001</c:v>
                </c:pt>
                <c:pt idx="1260">
                  <c:v>18.637</c:v>
                </c:pt>
                <c:pt idx="1261">
                  <c:v>18.675999999999998</c:v>
                </c:pt>
                <c:pt idx="1262">
                  <c:v>18.716000000000001</c:v>
                </c:pt>
                <c:pt idx="1263">
                  <c:v>18.756</c:v>
                </c:pt>
                <c:pt idx="1264">
                  <c:v>18.797000000000001</c:v>
                </c:pt>
                <c:pt idx="1265">
                  <c:v>18.835000000000001</c:v>
                </c:pt>
                <c:pt idx="1266">
                  <c:v>18.87</c:v>
                </c:pt>
                <c:pt idx="1267">
                  <c:v>18.905999999999999</c:v>
                </c:pt>
                <c:pt idx="1268">
                  <c:v>18.943000000000001</c:v>
                </c:pt>
                <c:pt idx="1269">
                  <c:v>18.975000000000001</c:v>
                </c:pt>
                <c:pt idx="1270">
                  <c:v>19.007000000000001</c:v>
                </c:pt>
                <c:pt idx="1271">
                  <c:v>19.039000000000001</c:v>
                </c:pt>
                <c:pt idx="1272">
                  <c:v>19.071999999999999</c:v>
                </c:pt>
                <c:pt idx="1273">
                  <c:v>19.105</c:v>
                </c:pt>
                <c:pt idx="1274">
                  <c:v>19.140999999999998</c:v>
                </c:pt>
                <c:pt idx="1275">
                  <c:v>19.177</c:v>
                </c:pt>
                <c:pt idx="1276">
                  <c:v>19.213000000000001</c:v>
                </c:pt>
                <c:pt idx="1277">
                  <c:v>19.245999999999999</c:v>
                </c:pt>
                <c:pt idx="1278">
                  <c:v>19.277999999999999</c:v>
                </c:pt>
                <c:pt idx="1279">
                  <c:v>19.309999999999999</c:v>
                </c:pt>
                <c:pt idx="1280">
                  <c:v>19.343</c:v>
                </c:pt>
                <c:pt idx="1281">
                  <c:v>19.375</c:v>
                </c:pt>
                <c:pt idx="1282">
                  <c:v>19.408000000000001</c:v>
                </c:pt>
                <c:pt idx="1283">
                  <c:v>19.443000000000001</c:v>
                </c:pt>
                <c:pt idx="1284">
                  <c:v>19.475000000000001</c:v>
                </c:pt>
                <c:pt idx="1285">
                  <c:v>19.501999999999999</c:v>
                </c:pt>
                <c:pt idx="1286">
                  <c:v>19.518999999999998</c:v>
                </c:pt>
                <c:pt idx="1287">
                  <c:v>19.536000000000001</c:v>
                </c:pt>
                <c:pt idx="1288">
                  <c:v>19.561</c:v>
                </c:pt>
                <c:pt idx="1289">
                  <c:v>19.582000000000001</c:v>
                </c:pt>
                <c:pt idx="1290">
                  <c:v>19.582000000000001</c:v>
                </c:pt>
                <c:pt idx="1291">
                  <c:v>19.582000000000001</c:v>
                </c:pt>
                <c:pt idx="1292">
                  <c:v>19.582000000000001</c:v>
                </c:pt>
                <c:pt idx="1293">
                  <c:v>19.582000000000001</c:v>
                </c:pt>
                <c:pt idx="1294">
                  <c:v>19.582000000000001</c:v>
                </c:pt>
                <c:pt idx="1295">
                  <c:v>19.582000000000001</c:v>
                </c:pt>
                <c:pt idx="1296">
                  <c:v>19.582000000000001</c:v>
                </c:pt>
                <c:pt idx="1297">
                  <c:v>19.582000000000001</c:v>
                </c:pt>
                <c:pt idx="1298">
                  <c:v>19.582000000000001</c:v>
                </c:pt>
                <c:pt idx="1299">
                  <c:v>19.584</c:v>
                </c:pt>
                <c:pt idx="1300">
                  <c:v>19.588999999999999</c:v>
                </c:pt>
                <c:pt idx="1301">
                  <c:v>19.597999999999999</c:v>
                </c:pt>
                <c:pt idx="1302">
                  <c:v>19.609000000000002</c:v>
                </c:pt>
                <c:pt idx="1303">
                  <c:v>19.613</c:v>
                </c:pt>
                <c:pt idx="1304">
                  <c:v>19.623999999999999</c:v>
                </c:pt>
                <c:pt idx="1305">
                  <c:v>19.634</c:v>
                </c:pt>
                <c:pt idx="1306">
                  <c:v>19.645</c:v>
                </c:pt>
                <c:pt idx="1307">
                  <c:v>19.658000000000001</c:v>
                </c:pt>
                <c:pt idx="1308">
                  <c:v>19.672000000000001</c:v>
                </c:pt>
                <c:pt idx="1309">
                  <c:v>19.686</c:v>
                </c:pt>
                <c:pt idx="1310">
                  <c:v>19.7</c:v>
                </c:pt>
                <c:pt idx="1311">
                  <c:v>19.710999999999999</c:v>
                </c:pt>
                <c:pt idx="1312">
                  <c:v>19.722999999999999</c:v>
                </c:pt>
                <c:pt idx="1313">
                  <c:v>19.734999999999999</c:v>
                </c:pt>
                <c:pt idx="1314">
                  <c:v>19.747</c:v>
                </c:pt>
                <c:pt idx="1315">
                  <c:v>19.757999999999999</c:v>
                </c:pt>
                <c:pt idx="1316">
                  <c:v>19.782</c:v>
                </c:pt>
                <c:pt idx="1317">
                  <c:v>19.835999999999999</c:v>
                </c:pt>
                <c:pt idx="1318">
                  <c:v>19.913</c:v>
                </c:pt>
                <c:pt idx="1319">
                  <c:v>20.003</c:v>
                </c:pt>
                <c:pt idx="1320">
                  <c:v>20.094000000000001</c:v>
                </c:pt>
                <c:pt idx="1321">
                  <c:v>20.177</c:v>
                </c:pt>
                <c:pt idx="1322">
                  <c:v>20.23</c:v>
                </c:pt>
                <c:pt idx="1323">
                  <c:v>20.239999999999998</c:v>
                </c:pt>
                <c:pt idx="1324">
                  <c:v>20.239999999999998</c:v>
                </c:pt>
                <c:pt idx="1325">
                  <c:v>20.241</c:v>
                </c:pt>
                <c:pt idx="1326">
                  <c:v>20.248000000000001</c:v>
                </c:pt>
                <c:pt idx="1327">
                  <c:v>20.257999999999999</c:v>
                </c:pt>
                <c:pt idx="1328">
                  <c:v>20.271000000000001</c:v>
                </c:pt>
                <c:pt idx="1329">
                  <c:v>20.286000000000001</c:v>
                </c:pt>
                <c:pt idx="1330">
                  <c:v>20.302</c:v>
                </c:pt>
                <c:pt idx="1331">
                  <c:v>20.317</c:v>
                </c:pt>
                <c:pt idx="1332">
                  <c:v>20.329000000000001</c:v>
                </c:pt>
                <c:pt idx="1333">
                  <c:v>20.341000000000001</c:v>
                </c:pt>
                <c:pt idx="1334">
                  <c:v>20.353999999999999</c:v>
                </c:pt>
                <c:pt idx="1335">
                  <c:v>20.367000000000001</c:v>
                </c:pt>
                <c:pt idx="1336">
                  <c:v>20.38</c:v>
                </c:pt>
                <c:pt idx="1337">
                  <c:v>20.407</c:v>
                </c:pt>
                <c:pt idx="1338">
                  <c:v>20.463999999999999</c:v>
                </c:pt>
                <c:pt idx="1339">
                  <c:v>20.547000000000001</c:v>
                </c:pt>
                <c:pt idx="1340">
                  <c:v>20.635999999999999</c:v>
                </c:pt>
                <c:pt idx="1341">
                  <c:v>20.672000000000001</c:v>
                </c:pt>
                <c:pt idx="1342">
                  <c:v>20.675999999999998</c:v>
                </c:pt>
                <c:pt idx="1343">
                  <c:v>20.68</c:v>
                </c:pt>
                <c:pt idx="1344">
                  <c:v>20.69</c:v>
                </c:pt>
                <c:pt idx="1345">
                  <c:v>20.702000000000002</c:v>
                </c:pt>
                <c:pt idx="1346">
                  <c:v>20.716999999999999</c:v>
                </c:pt>
                <c:pt idx="1347">
                  <c:v>20.731999999999999</c:v>
                </c:pt>
                <c:pt idx="1348">
                  <c:v>20.747</c:v>
                </c:pt>
                <c:pt idx="1349">
                  <c:v>20.759</c:v>
                </c:pt>
                <c:pt idx="1350">
                  <c:v>20.771000000000001</c:v>
                </c:pt>
                <c:pt idx="1351">
                  <c:v>20.783000000000001</c:v>
                </c:pt>
                <c:pt idx="1352">
                  <c:v>20.795000000000002</c:v>
                </c:pt>
                <c:pt idx="1353">
                  <c:v>20.814</c:v>
                </c:pt>
                <c:pt idx="1354">
                  <c:v>20.853999999999999</c:v>
                </c:pt>
                <c:pt idx="1355">
                  <c:v>20.922999999999998</c:v>
                </c:pt>
                <c:pt idx="1356">
                  <c:v>20.983000000000001</c:v>
                </c:pt>
                <c:pt idx="1357">
                  <c:v>20.984999999999999</c:v>
                </c:pt>
                <c:pt idx="1358">
                  <c:v>20.99</c:v>
                </c:pt>
                <c:pt idx="1359">
                  <c:v>20.998000000000001</c:v>
                </c:pt>
                <c:pt idx="1360">
                  <c:v>21.012</c:v>
                </c:pt>
                <c:pt idx="1361">
                  <c:v>21.027000000000001</c:v>
                </c:pt>
                <c:pt idx="1362">
                  <c:v>21.042000000000002</c:v>
                </c:pt>
                <c:pt idx="1363">
                  <c:v>21.055</c:v>
                </c:pt>
                <c:pt idx="1364">
                  <c:v>21.067</c:v>
                </c:pt>
                <c:pt idx="1365">
                  <c:v>21.079000000000001</c:v>
                </c:pt>
                <c:pt idx="1366">
                  <c:v>21.091000000000001</c:v>
                </c:pt>
                <c:pt idx="1367">
                  <c:v>21.109000000000002</c:v>
                </c:pt>
                <c:pt idx="1368">
                  <c:v>21.155000000000001</c:v>
                </c:pt>
                <c:pt idx="1369">
                  <c:v>21.234000000000002</c:v>
                </c:pt>
                <c:pt idx="1370">
                  <c:v>21.324000000000002</c:v>
                </c:pt>
                <c:pt idx="1371">
                  <c:v>21.405999999999999</c:v>
                </c:pt>
                <c:pt idx="1372">
                  <c:v>21.466999999999999</c:v>
                </c:pt>
                <c:pt idx="1373">
                  <c:v>21.526</c:v>
                </c:pt>
                <c:pt idx="1374">
                  <c:v>21.593</c:v>
                </c:pt>
                <c:pt idx="1375">
                  <c:v>21.652999999999999</c:v>
                </c:pt>
                <c:pt idx="1376">
                  <c:v>21.693999999999999</c:v>
                </c:pt>
                <c:pt idx="1377">
                  <c:v>21.693999999999999</c:v>
                </c:pt>
                <c:pt idx="1378">
                  <c:v>21.693999999999999</c:v>
                </c:pt>
                <c:pt idx="1379">
                  <c:v>21.696999999999999</c:v>
                </c:pt>
                <c:pt idx="1380">
                  <c:v>21.702000000000002</c:v>
                </c:pt>
                <c:pt idx="1381">
                  <c:v>21.709</c:v>
                </c:pt>
                <c:pt idx="1382">
                  <c:v>21.718</c:v>
                </c:pt>
                <c:pt idx="1383">
                  <c:v>21.728999999999999</c:v>
                </c:pt>
                <c:pt idx="1384">
                  <c:v>21.741</c:v>
                </c:pt>
                <c:pt idx="1385">
                  <c:v>21.753</c:v>
                </c:pt>
                <c:pt idx="1386">
                  <c:v>21.765999999999998</c:v>
                </c:pt>
                <c:pt idx="1387">
                  <c:v>21.779</c:v>
                </c:pt>
                <c:pt idx="1388">
                  <c:v>21.79</c:v>
                </c:pt>
                <c:pt idx="1389">
                  <c:v>21.802</c:v>
                </c:pt>
                <c:pt idx="1390">
                  <c:v>21.814</c:v>
                </c:pt>
                <c:pt idx="1391">
                  <c:v>21.826000000000001</c:v>
                </c:pt>
                <c:pt idx="1392">
                  <c:v>21.84</c:v>
                </c:pt>
                <c:pt idx="1393">
                  <c:v>21.879000000000001</c:v>
                </c:pt>
                <c:pt idx="1394">
                  <c:v>21.952999999999999</c:v>
                </c:pt>
                <c:pt idx="1395">
                  <c:v>22.042000000000002</c:v>
                </c:pt>
                <c:pt idx="1396">
                  <c:v>22.132000000000001</c:v>
                </c:pt>
                <c:pt idx="1397">
                  <c:v>22.175000000000001</c:v>
                </c:pt>
                <c:pt idx="1398">
                  <c:v>22.175999999999998</c:v>
                </c:pt>
                <c:pt idx="1399">
                  <c:v>22.175999999999998</c:v>
                </c:pt>
                <c:pt idx="1400">
                  <c:v>22.178999999999998</c:v>
                </c:pt>
                <c:pt idx="1401">
                  <c:v>22.189</c:v>
                </c:pt>
                <c:pt idx="1402">
                  <c:v>22.201000000000001</c:v>
                </c:pt>
                <c:pt idx="1403">
                  <c:v>22.213999999999999</c:v>
                </c:pt>
                <c:pt idx="1404">
                  <c:v>22.228999999999999</c:v>
                </c:pt>
                <c:pt idx="1405">
                  <c:v>22.245000000000001</c:v>
                </c:pt>
                <c:pt idx="1406">
                  <c:v>22.259</c:v>
                </c:pt>
                <c:pt idx="1407">
                  <c:v>22.271000000000001</c:v>
                </c:pt>
                <c:pt idx="1408">
                  <c:v>22.283999999999999</c:v>
                </c:pt>
                <c:pt idx="1409">
                  <c:v>22.295999999999999</c:v>
                </c:pt>
                <c:pt idx="1410">
                  <c:v>22.309000000000001</c:v>
                </c:pt>
                <c:pt idx="1411">
                  <c:v>22.321000000000002</c:v>
                </c:pt>
                <c:pt idx="1412">
                  <c:v>22.341999999999999</c:v>
                </c:pt>
                <c:pt idx="1413">
                  <c:v>22.38</c:v>
                </c:pt>
                <c:pt idx="1414">
                  <c:v>22.391999999999999</c:v>
                </c:pt>
                <c:pt idx="1415">
                  <c:v>22.396999999999998</c:v>
                </c:pt>
                <c:pt idx="1416">
                  <c:v>22.405999999999999</c:v>
                </c:pt>
                <c:pt idx="1417">
                  <c:v>22.414999999999999</c:v>
                </c:pt>
                <c:pt idx="1418">
                  <c:v>22.425000000000001</c:v>
                </c:pt>
                <c:pt idx="1419">
                  <c:v>22.436</c:v>
                </c:pt>
                <c:pt idx="1420">
                  <c:v>22.448</c:v>
                </c:pt>
                <c:pt idx="1421">
                  <c:v>22.459</c:v>
                </c:pt>
                <c:pt idx="1422">
                  <c:v>22.469000000000001</c:v>
                </c:pt>
                <c:pt idx="1423">
                  <c:v>22.48</c:v>
                </c:pt>
                <c:pt idx="1424">
                  <c:v>22.491</c:v>
                </c:pt>
                <c:pt idx="1425">
                  <c:v>22.504000000000001</c:v>
                </c:pt>
                <c:pt idx="1426">
                  <c:v>22.518000000000001</c:v>
                </c:pt>
                <c:pt idx="1427">
                  <c:v>22.532</c:v>
                </c:pt>
                <c:pt idx="1428">
                  <c:v>22.544</c:v>
                </c:pt>
                <c:pt idx="1429">
                  <c:v>22.556000000000001</c:v>
                </c:pt>
                <c:pt idx="1430">
                  <c:v>22.568999999999999</c:v>
                </c:pt>
                <c:pt idx="1431">
                  <c:v>22.581</c:v>
                </c:pt>
                <c:pt idx="1432">
                  <c:v>22.593</c:v>
                </c:pt>
                <c:pt idx="1433">
                  <c:v>22.603000000000002</c:v>
                </c:pt>
                <c:pt idx="1434">
                  <c:v>22.614999999999998</c:v>
                </c:pt>
                <c:pt idx="1435">
                  <c:v>22.645</c:v>
                </c:pt>
                <c:pt idx="1436">
                  <c:v>22.709</c:v>
                </c:pt>
                <c:pt idx="1437">
                  <c:v>22.795999999999999</c:v>
                </c:pt>
                <c:pt idx="1438">
                  <c:v>22.887</c:v>
                </c:pt>
                <c:pt idx="1439">
                  <c:v>22.959</c:v>
                </c:pt>
                <c:pt idx="1440">
                  <c:v>22.98</c:v>
                </c:pt>
                <c:pt idx="1441">
                  <c:v>22.98</c:v>
                </c:pt>
                <c:pt idx="1442">
                  <c:v>22.98</c:v>
                </c:pt>
                <c:pt idx="1443">
                  <c:v>22.995000000000001</c:v>
                </c:pt>
                <c:pt idx="1444">
                  <c:v>23.015999999999998</c:v>
                </c:pt>
                <c:pt idx="1445">
                  <c:v>23.024000000000001</c:v>
                </c:pt>
                <c:pt idx="1446">
                  <c:v>23.027999999999999</c:v>
                </c:pt>
                <c:pt idx="1447">
                  <c:v>23.032</c:v>
                </c:pt>
                <c:pt idx="1448">
                  <c:v>23.045000000000002</c:v>
                </c:pt>
                <c:pt idx="1449">
                  <c:v>23.068999999999999</c:v>
                </c:pt>
                <c:pt idx="1450">
                  <c:v>23.094999999999999</c:v>
                </c:pt>
                <c:pt idx="1451">
                  <c:v>23.12</c:v>
                </c:pt>
                <c:pt idx="1452">
                  <c:v>23.141999999999999</c:v>
                </c:pt>
                <c:pt idx="1453">
                  <c:v>23.157</c:v>
                </c:pt>
                <c:pt idx="1454">
                  <c:v>23.157</c:v>
                </c:pt>
                <c:pt idx="1455">
                  <c:v>23.157</c:v>
                </c:pt>
                <c:pt idx="1456">
                  <c:v>23.167000000000002</c:v>
                </c:pt>
                <c:pt idx="1457">
                  <c:v>23.195</c:v>
                </c:pt>
                <c:pt idx="1458">
                  <c:v>23.251999999999999</c:v>
                </c:pt>
                <c:pt idx="1459">
                  <c:v>23.315999999999999</c:v>
                </c:pt>
                <c:pt idx="1460">
                  <c:v>23.369</c:v>
                </c:pt>
                <c:pt idx="1461">
                  <c:v>23.442</c:v>
                </c:pt>
                <c:pt idx="1462">
                  <c:v>23.504000000000001</c:v>
                </c:pt>
                <c:pt idx="1463">
                  <c:v>23.513999999999999</c:v>
                </c:pt>
                <c:pt idx="1464">
                  <c:v>23.513999999999999</c:v>
                </c:pt>
                <c:pt idx="1465">
                  <c:v>23.52</c:v>
                </c:pt>
                <c:pt idx="1466">
                  <c:v>23.53</c:v>
                </c:pt>
                <c:pt idx="1467">
                  <c:v>23.54</c:v>
                </c:pt>
                <c:pt idx="1468">
                  <c:v>23.55</c:v>
                </c:pt>
                <c:pt idx="1469">
                  <c:v>23.562999999999999</c:v>
                </c:pt>
                <c:pt idx="1470">
                  <c:v>23.577000000000002</c:v>
                </c:pt>
                <c:pt idx="1471">
                  <c:v>23.59</c:v>
                </c:pt>
                <c:pt idx="1472">
                  <c:v>23.603000000000002</c:v>
                </c:pt>
                <c:pt idx="1473">
                  <c:v>23.614000000000001</c:v>
                </c:pt>
                <c:pt idx="1474">
                  <c:v>23.626000000000001</c:v>
                </c:pt>
                <c:pt idx="1475">
                  <c:v>23.638000000000002</c:v>
                </c:pt>
                <c:pt idx="1476">
                  <c:v>23.649000000000001</c:v>
                </c:pt>
                <c:pt idx="1477">
                  <c:v>23.661000000000001</c:v>
                </c:pt>
                <c:pt idx="1478">
                  <c:v>23.681999999999999</c:v>
                </c:pt>
                <c:pt idx="1479">
                  <c:v>23.731000000000002</c:v>
                </c:pt>
                <c:pt idx="1480">
                  <c:v>23.812999999999999</c:v>
                </c:pt>
                <c:pt idx="1481">
                  <c:v>23.902999999999999</c:v>
                </c:pt>
                <c:pt idx="1482">
                  <c:v>23.978999999999999</c:v>
                </c:pt>
                <c:pt idx="1483">
                  <c:v>23.997</c:v>
                </c:pt>
                <c:pt idx="1484">
                  <c:v>23.997</c:v>
                </c:pt>
                <c:pt idx="1485">
                  <c:v>24</c:v>
                </c:pt>
                <c:pt idx="1486">
                  <c:v>24.007000000000001</c:v>
                </c:pt>
                <c:pt idx="1487">
                  <c:v>24.016999999999999</c:v>
                </c:pt>
                <c:pt idx="1488">
                  <c:v>24.027999999999999</c:v>
                </c:pt>
                <c:pt idx="1489">
                  <c:v>24.041</c:v>
                </c:pt>
                <c:pt idx="1490">
                  <c:v>24.056000000000001</c:v>
                </c:pt>
                <c:pt idx="1491">
                  <c:v>24.07</c:v>
                </c:pt>
                <c:pt idx="1492">
                  <c:v>24.082000000000001</c:v>
                </c:pt>
                <c:pt idx="1493">
                  <c:v>24.094000000000001</c:v>
                </c:pt>
                <c:pt idx="1494">
                  <c:v>24.106000000000002</c:v>
                </c:pt>
                <c:pt idx="1495">
                  <c:v>24.117999999999999</c:v>
                </c:pt>
                <c:pt idx="1496">
                  <c:v>24.129000000000001</c:v>
                </c:pt>
                <c:pt idx="1497">
                  <c:v>24.143999999999998</c:v>
                </c:pt>
                <c:pt idx="1498">
                  <c:v>24.175999999999998</c:v>
                </c:pt>
                <c:pt idx="1499">
                  <c:v>24.242000000000001</c:v>
                </c:pt>
                <c:pt idx="1500">
                  <c:v>24.324000000000002</c:v>
                </c:pt>
                <c:pt idx="1501">
                  <c:v>24.366</c:v>
                </c:pt>
                <c:pt idx="1502">
                  <c:v>24.367000000000001</c:v>
                </c:pt>
                <c:pt idx="1503">
                  <c:v>24.37</c:v>
                </c:pt>
                <c:pt idx="1504">
                  <c:v>24.379000000000001</c:v>
                </c:pt>
                <c:pt idx="1505">
                  <c:v>24.388000000000002</c:v>
                </c:pt>
                <c:pt idx="1506">
                  <c:v>24.398</c:v>
                </c:pt>
                <c:pt idx="1507">
                  <c:v>24.408999999999999</c:v>
                </c:pt>
                <c:pt idx="1508">
                  <c:v>24.423999999999999</c:v>
                </c:pt>
                <c:pt idx="1509">
                  <c:v>24.439</c:v>
                </c:pt>
                <c:pt idx="1510">
                  <c:v>24.452000000000002</c:v>
                </c:pt>
                <c:pt idx="1511">
                  <c:v>24.463999999999999</c:v>
                </c:pt>
                <c:pt idx="1512">
                  <c:v>24.475999999999999</c:v>
                </c:pt>
                <c:pt idx="1513">
                  <c:v>24.489000000000001</c:v>
                </c:pt>
                <c:pt idx="1514">
                  <c:v>24.501000000000001</c:v>
                </c:pt>
                <c:pt idx="1515">
                  <c:v>24.513000000000002</c:v>
                </c:pt>
                <c:pt idx="1516">
                  <c:v>24.524000000000001</c:v>
                </c:pt>
                <c:pt idx="1517">
                  <c:v>24.544</c:v>
                </c:pt>
                <c:pt idx="1518">
                  <c:v>24.587</c:v>
                </c:pt>
                <c:pt idx="1519">
                  <c:v>24.655999999999999</c:v>
                </c:pt>
                <c:pt idx="1520">
                  <c:v>24.731000000000002</c:v>
                </c:pt>
                <c:pt idx="1521">
                  <c:v>24.765000000000001</c:v>
                </c:pt>
                <c:pt idx="1522">
                  <c:v>24.777000000000001</c:v>
                </c:pt>
                <c:pt idx="1523">
                  <c:v>24.783999999999999</c:v>
                </c:pt>
                <c:pt idx="1524">
                  <c:v>24.789000000000001</c:v>
                </c:pt>
                <c:pt idx="1525">
                  <c:v>24.797999999999998</c:v>
                </c:pt>
                <c:pt idx="1526">
                  <c:v>24.806999999999999</c:v>
                </c:pt>
                <c:pt idx="1527">
                  <c:v>24.818000000000001</c:v>
                </c:pt>
                <c:pt idx="1528">
                  <c:v>24.829000000000001</c:v>
                </c:pt>
                <c:pt idx="1529">
                  <c:v>24.841000000000001</c:v>
                </c:pt>
                <c:pt idx="1530">
                  <c:v>24.855</c:v>
                </c:pt>
                <c:pt idx="1531">
                  <c:v>24.869</c:v>
                </c:pt>
                <c:pt idx="1532">
                  <c:v>24.882000000000001</c:v>
                </c:pt>
                <c:pt idx="1533">
                  <c:v>24.893000000000001</c:v>
                </c:pt>
                <c:pt idx="1534">
                  <c:v>24.905000000000001</c:v>
                </c:pt>
                <c:pt idx="1535">
                  <c:v>24.916</c:v>
                </c:pt>
                <c:pt idx="1536">
                  <c:v>24.928000000000001</c:v>
                </c:pt>
                <c:pt idx="1537">
                  <c:v>24.946000000000002</c:v>
                </c:pt>
                <c:pt idx="1538">
                  <c:v>24.983000000000001</c:v>
                </c:pt>
                <c:pt idx="1539">
                  <c:v>25.05</c:v>
                </c:pt>
                <c:pt idx="1540">
                  <c:v>25.102</c:v>
                </c:pt>
                <c:pt idx="1541">
                  <c:v>25.114000000000001</c:v>
                </c:pt>
                <c:pt idx="1542">
                  <c:v>25.117999999999999</c:v>
                </c:pt>
                <c:pt idx="1543">
                  <c:v>25.123999999999999</c:v>
                </c:pt>
                <c:pt idx="1544">
                  <c:v>25.135000000000002</c:v>
                </c:pt>
                <c:pt idx="1545">
                  <c:v>25.149000000000001</c:v>
                </c:pt>
                <c:pt idx="1546">
                  <c:v>25.164000000000001</c:v>
                </c:pt>
                <c:pt idx="1547">
                  <c:v>25.18</c:v>
                </c:pt>
                <c:pt idx="1548">
                  <c:v>25.193000000000001</c:v>
                </c:pt>
                <c:pt idx="1549">
                  <c:v>25.206</c:v>
                </c:pt>
                <c:pt idx="1550">
                  <c:v>25.218</c:v>
                </c:pt>
                <c:pt idx="1551">
                  <c:v>25.23</c:v>
                </c:pt>
                <c:pt idx="1552">
                  <c:v>25.242999999999999</c:v>
                </c:pt>
                <c:pt idx="1553">
                  <c:v>25.265999999999998</c:v>
                </c:pt>
                <c:pt idx="1554">
                  <c:v>25.306999999999999</c:v>
                </c:pt>
                <c:pt idx="1555">
                  <c:v>25.332999999999998</c:v>
                </c:pt>
                <c:pt idx="1556">
                  <c:v>25.335999999999999</c:v>
                </c:pt>
                <c:pt idx="1557">
                  <c:v>25.344000000000001</c:v>
                </c:pt>
                <c:pt idx="1558">
                  <c:v>25.353999999999999</c:v>
                </c:pt>
                <c:pt idx="1559">
                  <c:v>25.364999999999998</c:v>
                </c:pt>
                <c:pt idx="1560">
                  <c:v>25.378</c:v>
                </c:pt>
                <c:pt idx="1561">
                  <c:v>25.393000000000001</c:v>
                </c:pt>
                <c:pt idx="1562">
                  <c:v>25.408000000000001</c:v>
                </c:pt>
                <c:pt idx="1563">
                  <c:v>25.420999999999999</c:v>
                </c:pt>
                <c:pt idx="1564">
                  <c:v>25.433</c:v>
                </c:pt>
                <c:pt idx="1565">
                  <c:v>25.445</c:v>
                </c:pt>
                <c:pt idx="1566">
                  <c:v>25.456</c:v>
                </c:pt>
                <c:pt idx="1567">
                  <c:v>25.468</c:v>
                </c:pt>
                <c:pt idx="1568">
                  <c:v>25.49</c:v>
                </c:pt>
                <c:pt idx="1569">
                  <c:v>25.542999999999999</c:v>
                </c:pt>
                <c:pt idx="1570">
                  <c:v>25.623999999999999</c:v>
                </c:pt>
                <c:pt idx="1571">
                  <c:v>25.713999999999999</c:v>
                </c:pt>
                <c:pt idx="1572">
                  <c:v>25.803999999999998</c:v>
                </c:pt>
                <c:pt idx="1573">
                  <c:v>25.891999999999999</c:v>
                </c:pt>
                <c:pt idx="1574">
                  <c:v>25.943000000000001</c:v>
                </c:pt>
                <c:pt idx="1575">
                  <c:v>25.945</c:v>
                </c:pt>
                <c:pt idx="1576">
                  <c:v>25.945</c:v>
                </c:pt>
                <c:pt idx="1577">
                  <c:v>25.960999999999999</c:v>
                </c:pt>
                <c:pt idx="1578">
                  <c:v>26.018000000000001</c:v>
                </c:pt>
                <c:pt idx="1579">
                  <c:v>26.064</c:v>
                </c:pt>
                <c:pt idx="1580">
                  <c:v>26.064</c:v>
                </c:pt>
                <c:pt idx="1581">
                  <c:v>26.065999999999999</c:v>
                </c:pt>
                <c:pt idx="1582">
                  <c:v>26.074000000000002</c:v>
                </c:pt>
                <c:pt idx="1583">
                  <c:v>26.084</c:v>
                </c:pt>
                <c:pt idx="1584">
                  <c:v>26.094000000000001</c:v>
                </c:pt>
                <c:pt idx="1585">
                  <c:v>26.108000000000001</c:v>
                </c:pt>
                <c:pt idx="1586">
                  <c:v>26.123000000000001</c:v>
                </c:pt>
                <c:pt idx="1587">
                  <c:v>26.138999999999999</c:v>
                </c:pt>
                <c:pt idx="1588">
                  <c:v>26.152000000000001</c:v>
                </c:pt>
                <c:pt idx="1589">
                  <c:v>26.164000000000001</c:v>
                </c:pt>
                <c:pt idx="1590">
                  <c:v>26.175999999999998</c:v>
                </c:pt>
                <c:pt idx="1591">
                  <c:v>26.187000000000001</c:v>
                </c:pt>
                <c:pt idx="1592">
                  <c:v>26.198</c:v>
                </c:pt>
                <c:pt idx="1593">
                  <c:v>26.216999999999999</c:v>
                </c:pt>
                <c:pt idx="1594">
                  <c:v>26.26</c:v>
                </c:pt>
                <c:pt idx="1595">
                  <c:v>26.337</c:v>
                </c:pt>
                <c:pt idx="1596">
                  <c:v>26.414000000000001</c:v>
                </c:pt>
                <c:pt idx="1597">
                  <c:v>26.452999999999999</c:v>
                </c:pt>
                <c:pt idx="1598">
                  <c:v>26.452999999999999</c:v>
                </c:pt>
                <c:pt idx="1599">
                  <c:v>26.454999999999998</c:v>
                </c:pt>
                <c:pt idx="1600">
                  <c:v>26.460999999999999</c:v>
                </c:pt>
                <c:pt idx="1601">
                  <c:v>26.47</c:v>
                </c:pt>
                <c:pt idx="1602">
                  <c:v>26.481000000000002</c:v>
                </c:pt>
                <c:pt idx="1603">
                  <c:v>26.494</c:v>
                </c:pt>
                <c:pt idx="1604">
                  <c:v>26.507999999999999</c:v>
                </c:pt>
                <c:pt idx="1605">
                  <c:v>26.521999999999998</c:v>
                </c:pt>
                <c:pt idx="1606">
                  <c:v>26.535</c:v>
                </c:pt>
                <c:pt idx="1607">
                  <c:v>26.547000000000001</c:v>
                </c:pt>
                <c:pt idx="1608">
                  <c:v>26.558</c:v>
                </c:pt>
                <c:pt idx="1609">
                  <c:v>26.57</c:v>
                </c:pt>
                <c:pt idx="1610">
                  <c:v>26.581</c:v>
                </c:pt>
                <c:pt idx="1611">
                  <c:v>26.591999999999999</c:v>
                </c:pt>
                <c:pt idx="1612">
                  <c:v>26.619</c:v>
                </c:pt>
                <c:pt idx="1613">
                  <c:v>26.640999999999998</c:v>
                </c:pt>
                <c:pt idx="1614">
                  <c:v>26.652999999999999</c:v>
                </c:pt>
                <c:pt idx="1615">
                  <c:v>26.661000000000001</c:v>
                </c:pt>
                <c:pt idx="1616">
                  <c:v>26.672000000000001</c:v>
                </c:pt>
                <c:pt idx="1617">
                  <c:v>26.684000000000001</c:v>
                </c:pt>
                <c:pt idx="1618">
                  <c:v>26.699000000000002</c:v>
                </c:pt>
                <c:pt idx="1619">
                  <c:v>26.715</c:v>
                </c:pt>
                <c:pt idx="1620">
                  <c:v>26.728000000000002</c:v>
                </c:pt>
                <c:pt idx="1621">
                  <c:v>26.74</c:v>
                </c:pt>
                <c:pt idx="1622">
                  <c:v>26.751999999999999</c:v>
                </c:pt>
                <c:pt idx="1623">
                  <c:v>26.763999999999999</c:v>
                </c:pt>
                <c:pt idx="1624">
                  <c:v>26.774999999999999</c:v>
                </c:pt>
                <c:pt idx="1625">
                  <c:v>26.786000000000001</c:v>
                </c:pt>
                <c:pt idx="1626">
                  <c:v>26.806999999999999</c:v>
                </c:pt>
                <c:pt idx="1627">
                  <c:v>26.861000000000001</c:v>
                </c:pt>
                <c:pt idx="1628">
                  <c:v>26.931000000000001</c:v>
                </c:pt>
                <c:pt idx="1629">
                  <c:v>26.962</c:v>
                </c:pt>
                <c:pt idx="1630">
                  <c:v>26.962</c:v>
                </c:pt>
                <c:pt idx="1631">
                  <c:v>26.969000000000001</c:v>
                </c:pt>
                <c:pt idx="1632">
                  <c:v>26.981999999999999</c:v>
                </c:pt>
                <c:pt idx="1633">
                  <c:v>27.001000000000001</c:v>
                </c:pt>
                <c:pt idx="1634">
                  <c:v>27.009</c:v>
                </c:pt>
                <c:pt idx="1635">
                  <c:v>27.015000000000001</c:v>
                </c:pt>
                <c:pt idx="1636">
                  <c:v>27.023</c:v>
                </c:pt>
                <c:pt idx="1637">
                  <c:v>27.030999999999999</c:v>
                </c:pt>
                <c:pt idx="1638">
                  <c:v>27.036999999999999</c:v>
                </c:pt>
                <c:pt idx="1639">
                  <c:v>27.042000000000002</c:v>
                </c:pt>
                <c:pt idx="1640">
                  <c:v>27.045999999999999</c:v>
                </c:pt>
                <c:pt idx="1641">
                  <c:v>27.050999999999998</c:v>
                </c:pt>
                <c:pt idx="1642">
                  <c:v>27.055</c:v>
                </c:pt>
                <c:pt idx="1643">
                  <c:v>27.06</c:v>
                </c:pt>
                <c:pt idx="1644">
                  <c:v>27.064</c:v>
                </c:pt>
                <c:pt idx="1645">
                  <c:v>27.068999999999999</c:v>
                </c:pt>
                <c:pt idx="1646">
                  <c:v>27.071999999999999</c:v>
                </c:pt>
                <c:pt idx="1647">
                  <c:v>27.077000000000002</c:v>
                </c:pt>
                <c:pt idx="1648">
                  <c:v>27.081</c:v>
                </c:pt>
                <c:pt idx="1649">
                  <c:v>27.085000000000001</c:v>
                </c:pt>
                <c:pt idx="1650">
                  <c:v>27.088000000000001</c:v>
                </c:pt>
                <c:pt idx="1651">
                  <c:v>27.091000000000001</c:v>
                </c:pt>
                <c:pt idx="1652">
                  <c:v>27.109000000000002</c:v>
                </c:pt>
                <c:pt idx="1653">
                  <c:v>27.117000000000001</c:v>
                </c:pt>
                <c:pt idx="1654">
                  <c:v>27.123000000000001</c:v>
                </c:pt>
                <c:pt idx="1655">
                  <c:v>27.132999999999999</c:v>
                </c:pt>
                <c:pt idx="1656">
                  <c:v>27.145</c:v>
                </c:pt>
                <c:pt idx="1657">
                  <c:v>27.158999999999999</c:v>
                </c:pt>
                <c:pt idx="1658">
                  <c:v>27.172999999999998</c:v>
                </c:pt>
                <c:pt idx="1659">
                  <c:v>27.187000000000001</c:v>
                </c:pt>
                <c:pt idx="1660">
                  <c:v>27.198</c:v>
                </c:pt>
                <c:pt idx="1661">
                  <c:v>27.21</c:v>
                </c:pt>
                <c:pt idx="1662">
                  <c:v>27.222000000000001</c:v>
                </c:pt>
                <c:pt idx="1663">
                  <c:v>27.234000000000002</c:v>
                </c:pt>
                <c:pt idx="1664">
                  <c:v>27.245000000000001</c:v>
                </c:pt>
                <c:pt idx="1665">
                  <c:v>27.271999999999998</c:v>
                </c:pt>
                <c:pt idx="1666">
                  <c:v>27.326000000000001</c:v>
                </c:pt>
                <c:pt idx="1667">
                  <c:v>27.356000000000002</c:v>
                </c:pt>
                <c:pt idx="1668">
                  <c:v>27.37</c:v>
                </c:pt>
                <c:pt idx="1669">
                  <c:v>27.448</c:v>
                </c:pt>
                <c:pt idx="1670">
                  <c:v>27.53</c:v>
                </c:pt>
                <c:pt idx="1671">
                  <c:v>27.617999999999999</c:v>
                </c:pt>
                <c:pt idx="1672">
                  <c:v>27.709</c:v>
                </c:pt>
                <c:pt idx="1673">
                  <c:v>27.792000000000002</c:v>
                </c:pt>
                <c:pt idx="1674">
                  <c:v>27.85</c:v>
                </c:pt>
                <c:pt idx="1675">
                  <c:v>27.869</c:v>
                </c:pt>
                <c:pt idx="1676">
                  <c:v>27.87</c:v>
                </c:pt>
                <c:pt idx="1677">
                  <c:v>27.87</c:v>
                </c:pt>
                <c:pt idx="1678">
                  <c:v>27.87</c:v>
                </c:pt>
                <c:pt idx="1679">
                  <c:v>27.87</c:v>
                </c:pt>
                <c:pt idx="1680">
                  <c:v>27.875</c:v>
                </c:pt>
                <c:pt idx="1681">
                  <c:v>27.885000000000002</c:v>
                </c:pt>
                <c:pt idx="1682">
                  <c:v>27.914999999999999</c:v>
                </c:pt>
                <c:pt idx="1683">
                  <c:v>27.933</c:v>
                </c:pt>
                <c:pt idx="1684">
                  <c:v>27.934999999999999</c:v>
                </c:pt>
                <c:pt idx="1685">
                  <c:v>27.939</c:v>
                </c:pt>
                <c:pt idx="1686">
                  <c:v>27.946000000000002</c:v>
                </c:pt>
                <c:pt idx="1687">
                  <c:v>27.954000000000001</c:v>
                </c:pt>
                <c:pt idx="1688">
                  <c:v>27.963999999999999</c:v>
                </c:pt>
                <c:pt idx="1689">
                  <c:v>27.975000000000001</c:v>
                </c:pt>
                <c:pt idx="1690">
                  <c:v>27.988</c:v>
                </c:pt>
                <c:pt idx="1691">
                  <c:v>28.001000000000001</c:v>
                </c:pt>
                <c:pt idx="1692">
                  <c:v>28.013000000000002</c:v>
                </c:pt>
                <c:pt idx="1693">
                  <c:v>28.024999999999999</c:v>
                </c:pt>
                <c:pt idx="1694">
                  <c:v>28.036999999999999</c:v>
                </c:pt>
                <c:pt idx="1695">
                  <c:v>28.047999999999998</c:v>
                </c:pt>
                <c:pt idx="1696">
                  <c:v>28.059000000000001</c:v>
                </c:pt>
                <c:pt idx="1697">
                  <c:v>28.071000000000002</c:v>
                </c:pt>
                <c:pt idx="1698">
                  <c:v>28.085000000000001</c:v>
                </c:pt>
                <c:pt idx="1699">
                  <c:v>28.111999999999998</c:v>
                </c:pt>
                <c:pt idx="1700">
                  <c:v>28.169</c:v>
                </c:pt>
                <c:pt idx="1701">
                  <c:v>28.236999999999998</c:v>
                </c:pt>
                <c:pt idx="1702">
                  <c:v>28.294</c:v>
                </c:pt>
                <c:pt idx="1703">
                  <c:v>28.294</c:v>
                </c:pt>
                <c:pt idx="1704">
                  <c:v>28.297999999999998</c:v>
                </c:pt>
                <c:pt idx="1705">
                  <c:v>28.305</c:v>
                </c:pt>
                <c:pt idx="1706">
                  <c:v>28.315999999999999</c:v>
                </c:pt>
                <c:pt idx="1707">
                  <c:v>28.329000000000001</c:v>
                </c:pt>
                <c:pt idx="1708">
                  <c:v>28.344000000000001</c:v>
                </c:pt>
                <c:pt idx="1709">
                  <c:v>28.358000000000001</c:v>
                </c:pt>
                <c:pt idx="1710">
                  <c:v>28.370999999999999</c:v>
                </c:pt>
                <c:pt idx="1711">
                  <c:v>28.382999999999999</c:v>
                </c:pt>
                <c:pt idx="1712">
                  <c:v>28.393999999999998</c:v>
                </c:pt>
                <c:pt idx="1713">
                  <c:v>28.405999999999999</c:v>
                </c:pt>
                <c:pt idx="1714">
                  <c:v>28.425000000000001</c:v>
                </c:pt>
                <c:pt idx="1715">
                  <c:v>28.47</c:v>
                </c:pt>
                <c:pt idx="1716">
                  <c:v>28.548999999999999</c:v>
                </c:pt>
                <c:pt idx="1717">
                  <c:v>28.582999999999998</c:v>
                </c:pt>
                <c:pt idx="1718">
                  <c:v>28.585999999999999</c:v>
                </c:pt>
                <c:pt idx="1719">
                  <c:v>28.588999999999999</c:v>
                </c:pt>
                <c:pt idx="1720">
                  <c:v>28.596</c:v>
                </c:pt>
                <c:pt idx="1721">
                  <c:v>28.605</c:v>
                </c:pt>
                <c:pt idx="1722">
                  <c:v>28.617000000000001</c:v>
                </c:pt>
                <c:pt idx="1723">
                  <c:v>28.63</c:v>
                </c:pt>
                <c:pt idx="1724">
                  <c:v>28.643999999999998</c:v>
                </c:pt>
                <c:pt idx="1725">
                  <c:v>28.658999999999999</c:v>
                </c:pt>
                <c:pt idx="1726">
                  <c:v>28.672000000000001</c:v>
                </c:pt>
                <c:pt idx="1727">
                  <c:v>28.684000000000001</c:v>
                </c:pt>
                <c:pt idx="1728">
                  <c:v>28.696000000000002</c:v>
                </c:pt>
                <c:pt idx="1729">
                  <c:v>28.707999999999998</c:v>
                </c:pt>
                <c:pt idx="1730">
                  <c:v>28.72</c:v>
                </c:pt>
                <c:pt idx="1731">
                  <c:v>28.734000000000002</c:v>
                </c:pt>
                <c:pt idx="1732">
                  <c:v>28.765000000000001</c:v>
                </c:pt>
                <c:pt idx="1733">
                  <c:v>28.827999999999999</c:v>
                </c:pt>
                <c:pt idx="1734">
                  <c:v>28.849</c:v>
                </c:pt>
                <c:pt idx="1735">
                  <c:v>28.849</c:v>
                </c:pt>
                <c:pt idx="1736">
                  <c:v>28.856000000000002</c:v>
                </c:pt>
                <c:pt idx="1737">
                  <c:v>28.864999999999998</c:v>
                </c:pt>
                <c:pt idx="1738">
                  <c:v>28.876000000000001</c:v>
                </c:pt>
                <c:pt idx="1739">
                  <c:v>28.887</c:v>
                </c:pt>
                <c:pt idx="1740">
                  <c:v>28.9</c:v>
                </c:pt>
                <c:pt idx="1741">
                  <c:v>28.914999999999999</c:v>
                </c:pt>
                <c:pt idx="1742">
                  <c:v>28.928999999999998</c:v>
                </c:pt>
                <c:pt idx="1743">
                  <c:v>28.943000000000001</c:v>
                </c:pt>
                <c:pt idx="1744">
                  <c:v>28.954999999999998</c:v>
                </c:pt>
                <c:pt idx="1745">
                  <c:v>28.966999999999999</c:v>
                </c:pt>
                <c:pt idx="1746">
                  <c:v>28.978999999999999</c:v>
                </c:pt>
                <c:pt idx="1747">
                  <c:v>28.99</c:v>
                </c:pt>
                <c:pt idx="1748">
                  <c:v>29.003</c:v>
                </c:pt>
                <c:pt idx="1749">
                  <c:v>29.036999999999999</c:v>
                </c:pt>
                <c:pt idx="1750">
                  <c:v>29.103000000000002</c:v>
                </c:pt>
                <c:pt idx="1751">
                  <c:v>29.19</c:v>
                </c:pt>
                <c:pt idx="1752">
                  <c:v>29.277999999999999</c:v>
                </c:pt>
                <c:pt idx="1753">
                  <c:v>29.335999999999999</c:v>
                </c:pt>
                <c:pt idx="1754">
                  <c:v>29.341999999999999</c:v>
                </c:pt>
                <c:pt idx="1755">
                  <c:v>29.341999999999999</c:v>
                </c:pt>
                <c:pt idx="1756">
                  <c:v>29.341999999999999</c:v>
                </c:pt>
                <c:pt idx="1757">
                  <c:v>29.347000000000001</c:v>
                </c:pt>
                <c:pt idx="1758">
                  <c:v>29.356999999999999</c:v>
                </c:pt>
                <c:pt idx="1759">
                  <c:v>29.367000000000001</c:v>
                </c:pt>
                <c:pt idx="1760">
                  <c:v>29.376999999999999</c:v>
                </c:pt>
                <c:pt idx="1761">
                  <c:v>29.388000000000002</c:v>
                </c:pt>
                <c:pt idx="1762">
                  <c:v>29.402000000000001</c:v>
                </c:pt>
                <c:pt idx="1763">
                  <c:v>29.417000000000002</c:v>
                </c:pt>
                <c:pt idx="1764">
                  <c:v>29.428999999999998</c:v>
                </c:pt>
                <c:pt idx="1765">
                  <c:v>29.44</c:v>
                </c:pt>
                <c:pt idx="1766">
                  <c:v>29.451000000000001</c:v>
                </c:pt>
                <c:pt idx="1767">
                  <c:v>29.463000000000001</c:v>
                </c:pt>
                <c:pt idx="1768">
                  <c:v>29.474</c:v>
                </c:pt>
                <c:pt idx="1769">
                  <c:v>29.484999999999999</c:v>
                </c:pt>
                <c:pt idx="1770">
                  <c:v>29.495999999999999</c:v>
                </c:pt>
                <c:pt idx="1771">
                  <c:v>29.518999999999998</c:v>
                </c:pt>
                <c:pt idx="1772">
                  <c:v>29.553000000000001</c:v>
                </c:pt>
                <c:pt idx="1773">
                  <c:v>29.562999999999999</c:v>
                </c:pt>
                <c:pt idx="1774">
                  <c:v>29.564</c:v>
                </c:pt>
                <c:pt idx="1775">
                  <c:v>29.573</c:v>
                </c:pt>
                <c:pt idx="1776">
                  <c:v>29.582999999999998</c:v>
                </c:pt>
                <c:pt idx="1777">
                  <c:v>29.594000000000001</c:v>
                </c:pt>
                <c:pt idx="1778">
                  <c:v>29.606000000000002</c:v>
                </c:pt>
                <c:pt idx="1779">
                  <c:v>29.620999999999999</c:v>
                </c:pt>
                <c:pt idx="1780">
                  <c:v>29.635999999999999</c:v>
                </c:pt>
                <c:pt idx="1781">
                  <c:v>29.649000000000001</c:v>
                </c:pt>
                <c:pt idx="1782">
                  <c:v>29.66</c:v>
                </c:pt>
                <c:pt idx="1783">
                  <c:v>29.672000000000001</c:v>
                </c:pt>
                <c:pt idx="1784">
                  <c:v>29.684000000000001</c:v>
                </c:pt>
                <c:pt idx="1785">
                  <c:v>29.695</c:v>
                </c:pt>
                <c:pt idx="1786">
                  <c:v>29.707000000000001</c:v>
                </c:pt>
                <c:pt idx="1787">
                  <c:v>29.731000000000002</c:v>
                </c:pt>
                <c:pt idx="1788">
                  <c:v>29.795999999999999</c:v>
                </c:pt>
                <c:pt idx="1789">
                  <c:v>29.870999999999999</c:v>
                </c:pt>
                <c:pt idx="1790">
                  <c:v>29.870999999999999</c:v>
                </c:pt>
                <c:pt idx="1791">
                  <c:v>29.873000000000001</c:v>
                </c:pt>
                <c:pt idx="1792">
                  <c:v>29.881</c:v>
                </c:pt>
                <c:pt idx="1793">
                  <c:v>29.888000000000002</c:v>
                </c:pt>
                <c:pt idx="1794">
                  <c:v>29.898</c:v>
                </c:pt>
                <c:pt idx="1795">
                  <c:v>29.908999999999999</c:v>
                </c:pt>
                <c:pt idx="1796">
                  <c:v>29.920999999999999</c:v>
                </c:pt>
                <c:pt idx="1797">
                  <c:v>29.934999999999999</c:v>
                </c:pt>
                <c:pt idx="1798">
                  <c:v>29.95</c:v>
                </c:pt>
                <c:pt idx="1799">
                  <c:v>29.962</c:v>
                </c:pt>
                <c:pt idx="1800">
                  <c:v>29.974</c:v>
                </c:pt>
                <c:pt idx="1801">
                  <c:v>29.984999999999999</c:v>
                </c:pt>
                <c:pt idx="1802">
                  <c:v>29.994</c:v>
                </c:pt>
                <c:pt idx="1803">
                  <c:v>30.004000000000001</c:v>
                </c:pt>
                <c:pt idx="1804">
                  <c:v>30.013000000000002</c:v>
                </c:pt>
                <c:pt idx="1805">
                  <c:v>30.021999999999998</c:v>
                </c:pt>
                <c:pt idx="1806">
                  <c:v>30.032</c:v>
                </c:pt>
                <c:pt idx="1807">
                  <c:v>30.044</c:v>
                </c:pt>
                <c:pt idx="1808">
                  <c:v>30.056000000000001</c:v>
                </c:pt>
                <c:pt idx="1809">
                  <c:v>30.065999999999999</c:v>
                </c:pt>
                <c:pt idx="1810">
                  <c:v>30.077000000000002</c:v>
                </c:pt>
                <c:pt idx="1811">
                  <c:v>30.088000000000001</c:v>
                </c:pt>
                <c:pt idx="1812">
                  <c:v>30.097999999999999</c:v>
                </c:pt>
                <c:pt idx="1813">
                  <c:v>30.108000000000001</c:v>
                </c:pt>
                <c:pt idx="1814">
                  <c:v>30.117000000000001</c:v>
                </c:pt>
                <c:pt idx="1815">
                  <c:v>30.126999999999999</c:v>
                </c:pt>
                <c:pt idx="1816">
                  <c:v>30.137</c:v>
                </c:pt>
                <c:pt idx="1817">
                  <c:v>30.146999999999998</c:v>
                </c:pt>
                <c:pt idx="1818">
                  <c:v>30.157</c:v>
                </c:pt>
                <c:pt idx="1819">
                  <c:v>30.167000000000002</c:v>
                </c:pt>
                <c:pt idx="1820">
                  <c:v>30.177</c:v>
                </c:pt>
                <c:pt idx="1821">
                  <c:v>30.187000000000001</c:v>
                </c:pt>
                <c:pt idx="1822">
                  <c:v>30.196999999999999</c:v>
                </c:pt>
                <c:pt idx="1823">
                  <c:v>30.207000000000001</c:v>
                </c:pt>
                <c:pt idx="1824">
                  <c:v>30.216999999999999</c:v>
                </c:pt>
                <c:pt idx="1825">
                  <c:v>30.227</c:v>
                </c:pt>
                <c:pt idx="1826">
                  <c:v>30.236999999999998</c:v>
                </c:pt>
                <c:pt idx="1827">
                  <c:v>30.247</c:v>
                </c:pt>
                <c:pt idx="1828">
                  <c:v>30.257000000000001</c:v>
                </c:pt>
                <c:pt idx="1829">
                  <c:v>30.266999999999999</c:v>
                </c:pt>
                <c:pt idx="1830">
                  <c:v>30.277000000000001</c:v>
                </c:pt>
                <c:pt idx="1831">
                  <c:v>30.286999999999999</c:v>
                </c:pt>
                <c:pt idx="1832">
                  <c:v>30.297000000000001</c:v>
                </c:pt>
                <c:pt idx="1833">
                  <c:v>30.306000000000001</c:v>
                </c:pt>
                <c:pt idx="1834">
                  <c:v>30.315999999999999</c:v>
                </c:pt>
                <c:pt idx="1835">
                  <c:v>30.324999999999999</c:v>
                </c:pt>
                <c:pt idx="1836">
                  <c:v>30.335000000000001</c:v>
                </c:pt>
                <c:pt idx="1837">
                  <c:v>30.344000000000001</c:v>
                </c:pt>
                <c:pt idx="1838">
                  <c:v>30.353999999999999</c:v>
                </c:pt>
                <c:pt idx="1839">
                  <c:v>30.363</c:v>
                </c:pt>
                <c:pt idx="1840">
                  <c:v>30.373000000000001</c:v>
                </c:pt>
                <c:pt idx="1841">
                  <c:v>30.382000000000001</c:v>
                </c:pt>
                <c:pt idx="1842">
                  <c:v>30.391999999999999</c:v>
                </c:pt>
                <c:pt idx="1843">
                  <c:v>30.401</c:v>
                </c:pt>
                <c:pt idx="1844">
                  <c:v>30.41</c:v>
                </c:pt>
                <c:pt idx="1845">
                  <c:v>30.419</c:v>
                </c:pt>
                <c:pt idx="1846">
                  <c:v>30.428000000000001</c:v>
                </c:pt>
                <c:pt idx="1847">
                  <c:v>30.437999999999999</c:v>
                </c:pt>
                <c:pt idx="1848">
                  <c:v>30.446999999999999</c:v>
                </c:pt>
                <c:pt idx="1849">
                  <c:v>30.457000000000001</c:v>
                </c:pt>
                <c:pt idx="1850">
                  <c:v>30.466000000000001</c:v>
                </c:pt>
                <c:pt idx="1851">
                  <c:v>30.475000000000001</c:v>
                </c:pt>
                <c:pt idx="1852">
                  <c:v>30.484000000000002</c:v>
                </c:pt>
                <c:pt idx="1853">
                  <c:v>30.494</c:v>
                </c:pt>
                <c:pt idx="1854">
                  <c:v>30.503</c:v>
                </c:pt>
                <c:pt idx="1855">
                  <c:v>30.532</c:v>
                </c:pt>
                <c:pt idx="1856">
                  <c:v>30.588999999999999</c:v>
                </c:pt>
                <c:pt idx="1857">
                  <c:v>30.625</c:v>
                </c:pt>
                <c:pt idx="1858">
                  <c:v>30.628</c:v>
                </c:pt>
                <c:pt idx="1859">
                  <c:v>30.632000000000001</c:v>
                </c:pt>
                <c:pt idx="1860">
                  <c:v>30.638000000000002</c:v>
                </c:pt>
                <c:pt idx="1861">
                  <c:v>30.646999999999998</c:v>
                </c:pt>
                <c:pt idx="1862">
                  <c:v>30.655999999999999</c:v>
                </c:pt>
                <c:pt idx="1863">
                  <c:v>30.667000000000002</c:v>
                </c:pt>
                <c:pt idx="1864">
                  <c:v>30.68</c:v>
                </c:pt>
                <c:pt idx="1865">
                  <c:v>30.693999999999999</c:v>
                </c:pt>
                <c:pt idx="1866">
                  <c:v>30.707000000000001</c:v>
                </c:pt>
                <c:pt idx="1867">
                  <c:v>30.718</c:v>
                </c:pt>
                <c:pt idx="1868">
                  <c:v>30.728999999999999</c:v>
                </c:pt>
                <c:pt idx="1869">
                  <c:v>30.741</c:v>
                </c:pt>
                <c:pt idx="1870">
                  <c:v>30.753</c:v>
                </c:pt>
                <c:pt idx="1871">
                  <c:v>30.763999999999999</c:v>
                </c:pt>
                <c:pt idx="1872">
                  <c:v>30.774999999999999</c:v>
                </c:pt>
                <c:pt idx="1873">
                  <c:v>30.8</c:v>
                </c:pt>
                <c:pt idx="1874">
                  <c:v>30.850999999999999</c:v>
                </c:pt>
                <c:pt idx="1875">
                  <c:v>30.917000000000002</c:v>
                </c:pt>
                <c:pt idx="1876">
                  <c:v>30.942</c:v>
                </c:pt>
                <c:pt idx="1877">
                  <c:v>30.943000000000001</c:v>
                </c:pt>
                <c:pt idx="1878">
                  <c:v>30.949000000000002</c:v>
                </c:pt>
                <c:pt idx="1879">
                  <c:v>30.957000000000001</c:v>
                </c:pt>
                <c:pt idx="1880">
                  <c:v>30.966999999999999</c:v>
                </c:pt>
                <c:pt idx="1881">
                  <c:v>30.978999999999999</c:v>
                </c:pt>
                <c:pt idx="1882">
                  <c:v>30.99</c:v>
                </c:pt>
                <c:pt idx="1883">
                  <c:v>31.004000000000001</c:v>
                </c:pt>
                <c:pt idx="1884">
                  <c:v>31.018000000000001</c:v>
                </c:pt>
                <c:pt idx="1885">
                  <c:v>31.03</c:v>
                </c:pt>
                <c:pt idx="1886">
                  <c:v>31.041</c:v>
                </c:pt>
                <c:pt idx="1887">
                  <c:v>31.053000000000001</c:v>
                </c:pt>
                <c:pt idx="1888">
                  <c:v>31.064</c:v>
                </c:pt>
                <c:pt idx="1889">
                  <c:v>31.076000000000001</c:v>
                </c:pt>
                <c:pt idx="1890">
                  <c:v>31.085999999999999</c:v>
                </c:pt>
                <c:pt idx="1891">
                  <c:v>31.097999999999999</c:v>
                </c:pt>
                <c:pt idx="1892">
                  <c:v>31.119</c:v>
                </c:pt>
                <c:pt idx="1893">
                  <c:v>31.173999999999999</c:v>
                </c:pt>
                <c:pt idx="1894">
                  <c:v>31.227</c:v>
                </c:pt>
                <c:pt idx="1895">
                  <c:v>31.280999999999999</c:v>
                </c:pt>
                <c:pt idx="1896">
                  <c:v>31.305</c:v>
                </c:pt>
                <c:pt idx="1897">
                  <c:v>31.31</c:v>
                </c:pt>
                <c:pt idx="1898">
                  <c:v>31.312999999999999</c:v>
                </c:pt>
                <c:pt idx="1899">
                  <c:v>31.318999999999999</c:v>
                </c:pt>
                <c:pt idx="1900">
                  <c:v>31.327999999999999</c:v>
                </c:pt>
                <c:pt idx="1901">
                  <c:v>31.338000000000001</c:v>
                </c:pt>
                <c:pt idx="1902">
                  <c:v>31.347999999999999</c:v>
                </c:pt>
                <c:pt idx="1903">
                  <c:v>31.359000000000002</c:v>
                </c:pt>
                <c:pt idx="1904">
                  <c:v>31.370999999999999</c:v>
                </c:pt>
                <c:pt idx="1905">
                  <c:v>31.385000000000002</c:v>
                </c:pt>
                <c:pt idx="1906">
                  <c:v>31.4</c:v>
                </c:pt>
                <c:pt idx="1907">
                  <c:v>31.414000000000001</c:v>
                </c:pt>
                <c:pt idx="1908">
                  <c:v>31.427</c:v>
                </c:pt>
                <c:pt idx="1909">
                  <c:v>31.439</c:v>
                </c:pt>
                <c:pt idx="1910">
                  <c:v>31.45</c:v>
                </c:pt>
                <c:pt idx="1911">
                  <c:v>31.462</c:v>
                </c:pt>
                <c:pt idx="1912">
                  <c:v>31.474</c:v>
                </c:pt>
                <c:pt idx="1913">
                  <c:v>31.486000000000001</c:v>
                </c:pt>
                <c:pt idx="1914">
                  <c:v>31.497</c:v>
                </c:pt>
                <c:pt idx="1915">
                  <c:v>31.513000000000002</c:v>
                </c:pt>
                <c:pt idx="1916">
                  <c:v>31.555</c:v>
                </c:pt>
                <c:pt idx="1917">
                  <c:v>31.602</c:v>
                </c:pt>
                <c:pt idx="1918">
                  <c:v>31.602</c:v>
                </c:pt>
                <c:pt idx="1919">
                  <c:v>31.606999999999999</c:v>
                </c:pt>
                <c:pt idx="1920">
                  <c:v>31.614000000000001</c:v>
                </c:pt>
                <c:pt idx="1921">
                  <c:v>31.625</c:v>
                </c:pt>
                <c:pt idx="1922">
                  <c:v>31.635000000000002</c:v>
                </c:pt>
                <c:pt idx="1923">
                  <c:v>31.646000000000001</c:v>
                </c:pt>
                <c:pt idx="1924">
                  <c:v>31.657</c:v>
                </c:pt>
                <c:pt idx="1925">
                  <c:v>31.669</c:v>
                </c:pt>
                <c:pt idx="1926">
                  <c:v>31.683</c:v>
                </c:pt>
                <c:pt idx="1927">
                  <c:v>31.698</c:v>
                </c:pt>
                <c:pt idx="1928">
                  <c:v>31.713000000000001</c:v>
                </c:pt>
                <c:pt idx="1929">
                  <c:v>31.725000000000001</c:v>
                </c:pt>
                <c:pt idx="1930">
                  <c:v>31.736999999999998</c:v>
                </c:pt>
                <c:pt idx="1931">
                  <c:v>31.748000000000001</c:v>
                </c:pt>
                <c:pt idx="1932">
                  <c:v>31.76</c:v>
                </c:pt>
                <c:pt idx="1933">
                  <c:v>31.771999999999998</c:v>
                </c:pt>
                <c:pt idx="1934">
                  <c:v>31.780999999999999</c:v>
                </c:pt>
                <c:pt idx="1935">
                  <c:v>31.791</c:v>
                </c:pt>
                <c:pt idx="1936">
                  <c:v>31.800999999999998</c:v>
                </c:pt>
                <c:pt idx="1937">
                  <c:v>31.812000000000001</c:v>
                </c:pt>
                <c:pt idx="1938">
                  <c:v>31.823</c:v>
                </c:pt>
                <c:pt idx="1939">
                  <c:v>31.834</c:v>
                </c:pt>
                <c:pt idx="1940">
                  <c:v>31.844999999999999</c:v>
                </c:pt>
                <c:pt idx="1941">
                  <c:v>31.861999999999998</c:v>
                </c:pt>
                <c:pt idx="1942">
                  <c:v>31.899000000000001</c:v>
                </c:pt>
                <c:pt idx="1943">
                  <c:v>31.971</c:v>
                </c:pt>
                <c:pt idx="1944">
                  <c:v>32.008000000000003</c:v>
                </c:pt>
                <c:pt idx="1945">
                  <c:v>32.008000000000003</c:v>
                </c:pt>
                <c:pt idx="1946">
                  <c:v>32.01</c:v>
                </c:pt>
                <c:pt idx="1947">
                  <c:v>32.014000000000003</c:v>
                </c:pt>
                <c:pt idx="1948">
                  <c:v>32.020000000000003</c:v>
                </c:pt>
                <c:pt idx="1949">
                  <c:v>32.027000000000001</c:v>
                </c:pt>
                <c:pt idx="1950">
                  <c:v>32.036999999999999</c:v>
                </c:pt>
                <c:pt idx="1951">
                  <c:v>32.046999999999997</c:v>
                </c:pt>
                <c:pt idx="1952">
                  <c:v>32.058</c:v>
                </c:pt>
                <c:pt idx="1953">
                  <c:v>32.069000000000003</c:v>
                </c:pt>
                <c:pt idx="1954">
                  <c:v>32.081000000000003</c:v>
                </c:pt>
                <c:pt idx="1955">
                  <c:v>32.093000000000004</c:v>
                </c:pt>
                <c:pt idx="1956">
                  <c:v>32.107999999999997</c:v>
                </c:pt>
                <c:pt idx="1957">
                  <c:v>32.122999999999998</c:v>
                </c:pt>
                <c:pt idx="1958">
                  <c:v>32.134999999999998</c:v>
                </c:pt>
                <c:pt idx="1959">
                  <c:v>32.146000000000001</c:v>
                </c:pt>
                <c:pt idx="1960">
                  <c:v>32.158000000000001</c:v>
                </c:pt>
                <c:pt idx="1961">
                  <c:v>32.17</c:v>
                </c:pt>
                <c:pt idx="1962">
                  <c:v>32.182000000000002</c:v>
                </c:pt>
                <c:pt idx="1963">
                  <c:v>32.194000000000003</c:v>
                </c:pt>
                <c:pt idx="1964">
                  <c:v>32.204999999999998</c:v>
                </c:pt>
                <c:pt idx="1965">
                  <c:v>32.216000000000001</c:v>
                </c:pt>
                <c:pt idx="1966">
                  <c:v>32.226999999999997</c:v>
                </c:pt>
                <c:pt idx="1967">
                  <c:v>32.238999999999997</c:v>
                </c:pt>
                <c:pt idx="1968">
                  <c:v>32.250999999999998</c:v>
                </c:pt>
                <c:pt idx="1969">
                  <c:v>32.280999999999999</c:v>
                </c:pt>
                <c:pt idx="1970">
                  <c:v>32.338000000000001</c:v>
                </c:pt>
                <c:pt idx="1971">
                  <c:v>32.411000000000001</c:v>
                </c:pt>
                <c:pt idx="1972">
                  <c:v>32.487000000000002</c:v>
                </c:pt>
                <c:pt idx="1973">
                  <c:v>32.521999999999998</c:v>
                </c:pt>
                <c:pt idx="1974">
                  <c:v>32.546999999999997</c:v>
                </c:pt>
                <c:pt idx="1975">
                  <c:v>32.573999999999998</c:v>
                </c:pt>
                <c:pt idx="1976">
                  <c:v>32.581000000000003</c:v>
                </c:pt>
                <c:pt idx="1977">
                  <c:v>32.581000000000003</c:v>
                </c:pt>
                <c:pt idx="1978">
                  <c:v>32.588000000000001</c:v>
                </c:pt>
                <c:pt idx="1979">
                  <c:v>32.619</c:v>
                </c:pt>
                <c:pt idx="1980">
                  <c:v>32.668999999999997</c:v>
                </c:pt>
                <c:pt idx="1981">
                  <c:v>32.692999999999998</c:v>
                </c:pt>
                <c:pt idx="1982">
                  <c:v>32.697000000000003</c:v>
                </c:pt>
                <c:pt idx="1983">
                  <c:v>32.701000000000001</c:v>
                </c:pt>
                <c:pt idx="1984">
                  <c:v>32.707000000000001</c:v>
                </c:pt>
                <c:pt idx="1985">
                  <c:v>32.728000000000002</c:v>
                </c:pt>
                <c:pt idx="1986">
                  <c:v>32.758000000000003</c:v>
                </c:pt>
                <c:pt idx="1987">
                  <c:v>32.776000000000003</c:v>
                </c:pt>
                <c:pt idx="1988">
                  <c:v>32.798999999999999</c:v>
                </c:pt>
                <c:pt idx="1989">
                  <c:v>32.82</c:v>
                </c:pt>
                <c:pt idx="1990">
                  <c:v>32.826999999999998</c:v>
                </c:pt>
                <c:pt idx="1991">
                  <c:v>32.826999999999998</c:v>
                </c:pt>
                <c:pt idx="1992">
                  <c:v>32.826999999999998</c:v>
                </c:pt>
                <c:pt idx="1993">
                  <c:v>32.834000000000003</c:v>
                </c:pt>
                <c:pt idx="1994">
                  <c:v>32.856999999999999</c:v>
                </c:pt>
                <c:pt idx="1995">
                  <c:v>32.909999999999997</c:v>
                </c:pt>
                <c:pt idx="1996">
                  <c:v>32.96</c:v>
                </c:pt>
                <c:pt idx="1997">
                  <c:v>32.994</c:v>
                </c:pt>
                <c:pt idx="1998">
                  <c:v>33.051000000000002</c:v>
                </c:pt>
                <c:pt idx="1999">
                  <c:v>33.113</c:v>
                </c:pt>
                <c:pt idx="2000">
                  <c:v>33.143000000000001</c:v>
                </c:pt>
                <c:pt idx="2001">
                  <c:v>33.146999999999998</c:v>
                </c:pt>
                <c:pt idx="2002">
                  <c:v>33.146999999999998</c:v>
                </c:pt>
                <c:pt idx="2003">
                  <c:v>33.148000000000003</c:v>
                </c:pt>
                <c:pt idx="2004">
                  <c:v>33.152999999999999</c:v>
                </c:pt>
                <c:pt idx="2005">
                  <c:v>33.159999999999997</c:v>
                </c:pt>
                <c:pt idx="2006">
                  <c:v>33.168999999999997</c:v>
                </c:pt>
                <c:pt idx="2007">
                  <c:v>33.179000000000002</c:v>
                </c:pt>
                <c:pt idx="2008">
                  <c:v>33.189</c:v>
                </c:pt>
                <c:pt idx="2009">
                  <c:v>33.201000000000001</c:v>
                </c:pt>
                <c:pt idx="2010">
                  <c:v>33.213999999999999</c:v>
                </c:pt>
                <c:pt idx="2011">
                  <c:v>33.228000000000002</c:v>
                </c:pt>
                <c:pt idx="2012">
                  <c:v>33.241</c:v>
                </c:pt>
                <c:pt idx="2013">
                  <c:v>33.253</c:v>
                </c:pt>
                <c:pt idx="2014">
                  <c:v>33.264000000000003</c:v>
                </c:pt>
                <c:pt idx="2015">
                  <c:v>33.276000000000003</c:v>
                </c:pt>
                <c:pt idx="2016">
                  <c:v>33.287999999999997</c:v>
                </c:pt>
                <c:pt idx="2017">
                  <c:v>33.298999999999999</c:v>
                </c:pt>
                <c:pt idx="2018">
                  <c:v>33.31</c:v>
                </c:pt>
                <c:pt idx="2019">
                  <c:v>33.320999999999998</c:v>
                </c:pt>
                <c:pt idx="2020">
                  <c:v>33.338999999999999</c:v>
                </c:pt>
                <c:pt idx="2021">
                  <c:v>33.381</c:v>
                </c:pt>
                <c:pt idx="2022">
                  <c:v>33.459000000000003</c:v>
                </c:pt>
                <c:pt idx="2023">
                  <c:v>33.540999999999997</c:v>
                </c:pt>
                <c:pt idx="2024">
                  <c:v>33.613</c:v>
                </c:pt>
                <c:pt idx="2025">
                  <c:v>33.673999999999999</c:v>
                </c:pt>
                <c:pt idx="2026">
                  <c:v>33.692</c:v>
                </c:pt>
                <c:pt idx="2027">
                  <c:v>33.692</c:v>
                </c:pt>
                <c:pt idx="2028">
                  <c:v>33.692</c:v>
                </c:pt>
                <c:pt idx="2029">
                  <c:v>33.695</c:v>
                </c:pt>
                <c:pt idx="2030">
                  <c:v>33.701999999999998</c:v>
                </c:pt>
                <c:pt idx="2031">
                  <c:v>33.710999999999999</c:v>
                </c:pt>
                <c:pt idx="2032">
                  <c:v>33.722000000000001</c:v>
                </c:pt>
                <c:pt idx="2033">
                  <c:v>33.732999999999997</c:v>
                </c:pt>
                <c:pt idx="2034">
                  <c:v>33.744999999999997</c:v>
                </c:pt>
                <c:pt idx="2035">
                  <c:v>33.759</c:v>
                </c:pt>
                <c:pt idx="2036">
                  <c:v>33.774000000000001</c:v>
                </c:pt>
                <c:pt idx="2037">
                  <c:v>33.783999999999999</c:v>
                </c:pt>
                <c:pt idx="2038">
                  <c:v>33.793999999999997</c:v>
                </c:pt>
                <c:pt idx="2039">
                  <c:v>33.805</c:v>
                </c:pt>
                <c:pt idx="2040">
                  <c:v>33.816000000000003</c:v>
                </c:pt>
                <c:pt idx="2041">
                  <c:v>33.826999999999998</c:v>
                </c:pt>
                <c:pt idx="2042">
                  <c:v>33.837000000000003</c:v>
                </c:pt>
                <c:pt idx="2043">
                  <c:v>33.847999999999999</c:v>
                </c:pt>
                <c:pt idx="2044">
                  <c:v>33.868000000000002</c:v>
                </c:pt>
                <c:pt idx="2045">
                  <c:v>33.914000000000001</c:v>
                </c:pt>
                <c:pt idx="2046">
                  <c:v>33.965000000000003</c:v>
                </c:pt>
                <c:pt idx="2047">
                  <c:v>34.000999999999998</c:v>
                </c:pt>
                <c:pt idx="2048">
                  <c:v>34.037999999999997</c:v>
                </c:pt>
                <c:pt idx="2049">
                  <c:v>34.063000000000002</c:v>
                </c:pt>
                <c:pt idx="2050">
                  <c:v>34.07</c:v>
                </c:pt>
                <c:pt idx="2051">
                  <c:v>34.073999999999998</c:v>
                </c:pt>
                <c:pt idx="2052">
                  <c:v>34.081000000000003</c:v>
                </c:pt>
                <c:pt idx="2053">
                  <c:v>34.090000000000003</c:v>
                </c:pt>
                <c:pt idx="2054">
                  <c:v>34.1</c:v>
                </c:pt>
                <c:pt idx="2055">
                  <c:v>34.110999999999997</c:v>
                </c:pt>
                <c:pt idx="2056">
                  <c:v>34.125</c:v>
                </c:pt>
                <c:pt idx="2057">
                  <c:v>34.139000000000003</c:v>
                </c:pt>
                <c:pt idx="2058">
                  <c:v>34.152999999999999</c:v>
                </c:pt>
                <c:pt idx="2059">
                  <c:v>34.164999999999999</c:v>
                </c:pt>
                <c:pt idx="2060">
                  <c:v>34.174999999999997</c:v>
                </c:pt>
                <c:pt idx="2061">
                  <c:v>34.186</c:v>
                </c:pt>
                <c:pt idx="2062">
                  <c:v>34.198</c:v>
                </c:pt>
                <c:pt idx="2063">
                  <c:v>34.209000000000003</c:v>
                </c:pt>
                <c:pt idx="2064">
                  <c:v>34.220999999999997</c:v>
                </c:pt>
                <c:pt idx="2065">
                  <c:v>34.238</c:v>
                </c:pt>
                <c:pt idx="2066">
                  <c:v>34.277000000000001</c:v>
                </c:pt>
                <c:pt idx="2067">
                  <c:v>34.347000000000001</c:v>
                </c:pt>
                <c:pt idx="2068">
                  <c:v>34.414999999999999</c:v>
                </c:pt>
                <c:pt idx="2069">
                  <c:v>34.44</c:v>
                </c:pt>
                <c:pt idx="2070">
                  <c:v>34.441000000000003</c:v>
                </c:pt>
                <c:pt idx="2071">
                  <c:v>34.445999999999998</c:v>
                </c:pt>
                <c:pt idx="2072">
                  <c:v>34.451999999999998</c:v>
                </c:pt>
                <c:pt idx="2073">
                  <c:v>34.462000000000003</c:v>
                </c:pt>
                <c:pt idx="2074">
                  <c:v>34.472999999999999</c:v>
                </c:pt>
                <c:pt idx="2075">
                  <c:v>34.484000000000002</c:v>
                </c:pt>
                <c:pt idx="2076">
                  <c:v>34.497</c:v>
                </c:pt>
                <c:pt idx="2077">
                  <c:v>34.511000000000003</c:v>
                </c:pt>
                <c:pt idx="2078">
                  <c:v>34.524999999999999</c:v>
                </c:pt>
                <c:pt idx="2079">
                  <c:v>34.536999999999999</c:v>
                </c:pt>
                <c:pt idx="2080">
                  <c:v>34.548999999999999</c:v>
                </c:pt>
                <c:pt idx="2081">
                  <c:v>34.561</c:v>
                </c:pt>
                <c:pt idx="2082">
                  <c:v>34.573</c:v>
                </c:pt>
                <c:pt idx="2083">
                  <c:v>34.585000000000001</c:v>
                </c:pt>
                <c:pt idx="2084">
                  <c:v>34.597000000000001</c:v>
                </c:pt>
                <c:pt idx="2085">
                  <c:v>34.619</c:v>
                </c:pt>
                <c:pt idx="2086">
                  <c:v>34.67</c:v>
                </c:pt>
                <c:pt idx="2087">
                  <c:v>34.750999999999998</c:v>
                </c:pt>
                <c:pt idx="2088">
                  <c:v>34.835000000000001</c:v>
                </c:pt>
                <c:pt idx="2089">
                  <c:v>34.884999999999998</c:v>
                </c:pt>
                <c:pt idx="2090">
                  <c:v>34.89</c:v>
                </c:pt>
                <c:pt idx="2091">
                  <c:v>34.89</c:v>
                </c:pt>
                <c:pt idx="2092">
                  <c:v>34.893999999999998</c:v>
                </c:pt>
                <c:pt idx="2093">
                  <c:v>34.9</c:v>
                </c:pt>
                <c:pt idx="2094">
                  <c:v>34.908999999999999</c:v>
                </c:pt>
                <c:pt idx="2095">
                  <c:v>34.918999999999997</c:v>
                </c:pt>
                <c:pt idx="2096">
                  <c:v>34.929000000000002</c:v>
                </c:pt>
                <c:pt idx="2097">
                  <c:v>34.941000000000003</c:v>
                </c:pt>
                <c:pt idx="2098">
                  <c:v>34.954999999999998</c:v>
                </c:pt>
                <c:pt idx="2099">
                  <c:v>34.968000000000004</c:v>
                </c:pt>
                <c:pt idx="2100">
                  <c:v>34.981000000000002</c:v>
                </c:pt>
                <c:pt idx="2101">
                  <c:v>34.991999999999997</c:v>
                </c:pt>
                <c:pt idx="2102">
                  <c:v>35.003</c:v>
                </c:pt>
                <c:pt idx="2103">
                  <c:v>35.015000000000001</c:v>
                </c:pt>
                <c:pt idx="2104">
                  <c:v>35.026000000000003</c:v>
                </c:pt>
                <c:pt idx="2105">
                  <c:v>35.036000000000001</c:v>
                </c:pt>
                <c:pt idx="2106">
                  <c:v>35.045999999999999</c:v>
                </c:pt>
                <c:pt idx="2107">
                  <c:v>35.057000000000002</c:v>
                </c:pt>
                <c:pt idx="2108">
                  <c:v>35.076000000000001</c:v>
                </c:pt>
                <c:pt idx="2109">
                  <c:v>35.119999999999997</c:v>
                </c:pt>
                <c:pt idx="2110">
                  <c:v>35.151000000000003</c:v>
                </c:pt>
                <c:pt idx="2111">
                  <c:v>35.204000000000001</c:v>
                </c:pt>
                <c:pt idx="2112">
                  <c:v>35.265000000000001</c:v>
                </c:pt>
                <c:pt idx="2113">
                  <c:v>35.32</c:v>
                </c:pt>
                <c:pt idx="2114">
                  <c:v>35.338000000000001</c:v>
                </c:pt>
                <c:pt idx="2115">
                  <c:v>35.338000000000001</c:v>
                </c:pt>
                <c:pt idx="2116">
                  <c:v>35.338000000000001</c:v>
                </c:pt>
                <c:pt idx="2117">
                  <c:v>35.340000000000003</c:v>
                </c:pt>
                <c:pt idx="2118">
                  <c:v>35.345999999999997</c:v>
                </c:pt>
                <c:pt idx="2119">
                  <c:v>35.353999999999999</c:v>
                </c:pt>
                <c:pt idx="2120">
                  <c:v>35.363999999999997</c:v>
                </c:pt>
                <c:pt idx="2121">
                  <c:v>35.374000000000002</c:v>
                </c:pt>
                <c:pt idx="2122">
                  <c:v>35.384</c:v>
                </c:pt>
                <c:pt idx="2123">
                  <c:v>35.393000000000001</c:v>
                </c:pt>
                <c:pt idx="2124">
                  <c:v>35.402999999999999</c:v>
                </c:pt>
                <c:pt idx="2125">
                  <c:v>35.412999999999997</c:v>
                </c:pt>
                <c:pt idx="2126">
                  <c:v>35.426000000000002</c:v>
                </c:pt>
                <c:pt idx="2127">
                  <c:v>35.44</c:v>
                </c:pt>
                <c:pt idx="2128">
                  <c:v>35.454000000000001</c:v>
                </c:pt>
                <c:pt idx="2129">
                  <c:v>35.466999999999999</c:v>
                </c:pt>
                <c:pt idx="2130">
                  <c:v>35.478999999999999</c:v>
                </c:pt>
                <c:pt idx="2131">
                  <c:v>35.49</c:v>
                </c:pt>
                <c:pt idx="2132">
                  <c:v>35.502000000000002</c:v>
                </c:pt>
                <c:pt idx="2133">
                  <c:v>35.512999999999998</c:v>
                </c:pt>
                <c:pt idx="2134">
                  <c:v>35.524000000000001</c:v>
                </c:pt>
                <c:pt idx="2135">
                  <c:v>35.534999999999997</c:v>
                </c:pt>
                <c:pt idx="2136">
                  <c:v>35.552999999999997</c:v>
                </c:pt>
                <c:pt idx="2137">
                  <c:v>35.576000000000001</c:v>
                </c:pt>
                <c:pt idx="2138">
                  <c:v>35.588999999999999</c:v>
                </c:pt>
                <c:pt idx="2139">
                  <c:v>35.597000000000001</c:v>
                </c:pt>
                <c:pt idx="2140">
                  <c:v>35.603999999999999</c:v>
                </c:pt>
                <c:pt idx="2141">
                  <c:v>35.610999999999997</c:v>
                </c:pt>
                <c:pt idx="2142">
                  <c:v>35.618000000000002</c:v>
                </c:pt>
                <c:pt idx="2143">
                  <c:v>35.625999999999998</c:v>
                </c:pt>
                <c:pt idx="2144">
                  <c:v>35.633000000000003</c:v>
                </c:pt>
                <c:pt idx="2145">
                  <c:v>35.640999999999998</c:v>
                </c:pt>
                <c:pt idx="2146">
                  <c:v>35.646999999999998</c:v>
                </c:pt>
                <c:pt idx="2147">
                  <c:v>35.652999999999999</c:v>
                </c:pt>
                <c:pt idx="2148">
                  <c:v>35.659999999999997</c:v>
                </c:pt>
                <c:pt idx="2149">
                  <c:v>35.667000000000002</c:v>
                </c:pt>
                <c:pt idx="2150">
                  <c:v>35.674999999999997</c:v>
                </c:pt>
                <c:pt idx="2151">
                  <c:v>35.683999999999997</c:v>
                </c:pt>
                <c:pt idx="2152">
                  <c:v>35.692999999999998</c:v>
                </c:pt>
                <c:pt idx="2153">
                  <c:v>35.703000000000003</c:v>
                </c:pt>
                <c:pt idx="2154">
                  <c:v>35.713000000000001</c:v>
                </c:pt>
                <c:pt idx="2155">
                  <c:v>35.722000000000001</c:v>
                </c:pt>
                <c:pt idx="2156">
                  <c:v>35.731000000000002</c:v>
                </c:pt>
                <c:pt idx="2157">
                  <c:v>35.74</c:v>
                </c:pt>
                <c:pt idx="2158">
                  <c:v>35.75</c:v>
                </c:pt>
                <c:pt idx="2159">
                  <c:v>35.759</c:v>
                </c:pt>
                <c:pt idx="2160">
                  <c:v>35.768999999999998</c:v>
                </c:pt>
                <c:pt idx="2161">
                  <c:v>35.777999999999999</c:v>
                </c:pt>
                <c:pt idx="2162">
                  <c:v>35.786999999999999</c:v>
                </c:pt>
                <c:pt idx="2163">
                  <c:v>35.795999999999999</c:v>
                </c:pt>
                <c:pt idx="2164">
                  <c:v>35.804000000000002</c:v>
                </c:pt>
                <c:pt idx="2165">
                  <c:v>35.811999999999998</c:v>
                </c:pt>
                <c:pt idx="2166">
                  <c:v>35.82</c:v>
                </c:pt>
                <c:pt idx="2167">
                  <c:v>35.828000000000003</c:v>
                </c:pt>
                <c:pt idx="2168">
                  <c:v>35.837000000000003</c:v>
                </c:pt>
                <c:pt idx="2169">
                  <c:v>35.847000000000001</c:v>
                </c:pt>
                <c:pt idx="2170">
                  <c:v>35.856000000000002</c:v>
                </c:pt>
                <c:pt idx="2171">
                  <c:v>35.866</c:v>
                </c:pt>
                <c:pt idx="2172">
                  <c:v>35.875999999999998</c:v>
                </c:pt>
                <c:pt idx="2173">
                  <c:v>35.884999999999998</c:v>
                </c:pt>
                <c:pt idx="2174">
                  <c:v>35.893999999999998</c:v>
                </c:pt>
                <c:pt idx="2175">
                  <c:v>35.904000000000003</c:v>
                </c:pt>
                <c:pt idx="2176">
                  <c:v>35.912999999999997</c:v>
                </c:pt>
                <c:pt idx="2177">
                  <c:v>35.923000000000002</c:v>
                </c:pt>
                <c:pt idx="2178">
                  <c:v>35.932000000000002</c:v>
                </c:pt>
                <c:pt idx="2179">
                  <c:v>35.942</c:v>
                </c:pt>
                <c:pt idx="2180">
                  <c:v>35.951000000000001</c:v>
                </c:pt>
                <c:pt idx="2181">
                  <c:v>35.960999999999999</c:v>
                </c:pt>
                <c:pt idx="2182">
                  <c:v>35.97</c:v>
                </c:pt>
                <c:pt idx="2183">
                  <c:v>35.978999999999999</c:v>
                </c:pt>
                <c:pt idx="2184">
                  <c:v>35.981000000000002</c:v>
                </c:pt>
                <c:pt idx="2185">
                  <c:v>35.981999999999999</c:v>
                </c:pt>
                <c:pt idx="2186">
                  <c:v>35.982999999999997</c:v>
                </c:pt>
                <c:pt idx="2187">
                  <c:v>35.984999999999999</c:v>
                </c:pt>
                <c:pt idx="2188">
                  <c:v>35.994</c:v>
                </c:pt>
                <c:pt idx="2189">
                  <c:v>36.003999999999998</c:v>
                </c:pt>
                <c:pt idx="2190">
                  <c:v>36.015000000000001</c:v>
                </c:pt>
                <c:pt idx="2191">
                  <c:v>36.027000000000001</c:v>
                </c:pt>
                <c:pt idx="2192">
                  <c:v>36.040999999999997</c:v>
                </c:pt>
                <c:pt idx="2193">
                  <c:v>36.054000000000002</c:v>
                </c:pt>
                <c:pt idx="2194">
                  <c:v>36.064999999999998</c:v>
                </c:pt>
                <c:pt idx="2195">
                  <c:v>36.076000000000001</c:v>
                </c:pt>
                <c:pt idx="2196">
                  <c:v>36.087000000000003</c:v>
                </c:pt>
                <c:pt idx="2197">
                  <c:v>36.097999999999999</c:v>
                </c:pt>
                <c:pt idx="2198">
                  <c:v>36.109000000000002</c:v>
                </c:pt>
                <c:pt idx="2199">
                  <c:v>36.119999999999997</c:v>
                </c:pt>
                <c:pt idx="2200">
                  <c:v>36.14</c:v>
                </c:pt>
                <c:pt idx="2201">
                  <c:v>36.158999999999999</c:v>
                </c:pt>
                <c:pt idx="2202">
                  <c:v>36.165999999999997</c:v>
                </c:pt>
                <c:pt idx="2203">
                  <c:v>36.173999999999999</c:v>
                </c:pt>
                <c:pt idx="2204">
                  <c:v>36.186</c:v>
                </c:pt>
                <c:pt idx="2205">
                  <c:v>36.218000000000004</c:v>
                </c:pt>
                <c:pt idx="2206">
                  <c:v>36.222999999999999</c:v>
                </c:pt>
                <c:pt idx="2207">
                  <c:v>36.231000000000002</c:v>
                </c:pt>
                <c:pt idx="2208">
                  <c:v>36.241</c:v>
                </c:pt>
                <c:pt idx="2209">
                  <c:v>36.253</c:v>
                </c:pt>
                <c:pt idx="2210">
                  <c:v>36.267000000000003</c:v>
                </c:pt>
                <c:pt idx="2211">
                  <c:v>36.281999999999996</c:v>
                </c:pt>
                <c:pt idx="2212">
                  <c:v>36.292999999999999</c:v>
                </c:pt>
                <c:pt idx="2213">
                  <c:v>36.305</c:v>
                </c:pt>
                <c:pt idx="2214">
                  <c:v>36.314999999999998</c:v>
                </c:pt>
                <c:pt idx="2215">
                  <c:v>36.326999999999998</c:v>
                </c:pt>
                <c:pt idx="2216">
                  <c:v>36.338000000000001</c:v>
                </c:pt>
                <c:pt idx="2217">
                  <c:v>36.348999999999997</c:v>
                </c:pt>
                <c:pt idx="2218">
                  <c:v>36.36</c:v>
                </c:pt>
                <c:pt idx="2219">
                  <c:v>36.378</c:v>
                </c:pt>
                <c:pt idx="2220">
                  <c:v>36.412999999999997</c:v>
                </c:pt>
                <c:pt idx="2221">
                  <c:v>36.465000000000003</c:v>
                </c:pt>
                <c:pt idx="2222">
                  <c:v>36.521000000000001</c:v>
                </c:pt>
                <c:pt idx="2223">
                  <c:v>36.567999999999998</c:v>
                </c:pt>
                <c:pt idx="2224">
                  <c:v>36.582000000000001</c:v>
                </c:pt>
                <c:pt idx="2225">
                  <c:v>36.585000000000001</c:v>
                </c:pt>
                <c:pt idx="2226">
                  <c:v>36.603000000000002</c:v>
                </c:pt>
                <c:pt idx="2227">
                  <c:v>36.664999999999999</c:v>
                </c:pt>
                <c:pt idx="2228">
                  <c:v>36.741999999999997</c:v>
                </c:pt>
                <c:pt idx="2229">
                  <c:v>36.829000000000001</c:v>
                </c:pt>
                <c:pt idx="2230">
                  <c:v>36.918999999999997</c:v>
                </c:pt>
                <c:pt idx="2231">
                  <c:v>37.006999999999998</c:v>
                </c:pt>
                <c:pt idx="2232">
                  <c:v>37.078000000000003</c:v>
                </c:pt>
                <c:pt idx="2233">
                  <c:v>37.110999999999997</c:v>
                </c:pt>
                <c:pt idx="2234">
                  <c:v>37.110999999999997</c:v>
                </c:pt>
                <c:pt idx="2235">
                  <c:v>37.110999999999997</c:v>
                </c:pt>
                <c:pt idx="2236">
                  <c:v>37.110999999999997</c:v>
                </c:pt>
                <c:pt idx="2237">
                  <c:v>37.110999999999997</c:v>
                </c:pt>
                <c:pt idx="2238">
                  <c:v>37.113</c:v>
                </c:pt>
                <c:pt idx="2239">
                  <c:v>37.113999999999997</c:v>
                </c:pt>
                <c:pt idx="2240">
                  <c:v>37.116999999999997</c:v>
                </c:pt>
                <c:pt idx="2241">
                  <c:v>37.137</c:v>
                </c:pt>
                <c:pt idx="2242">
                  <c:v>37.19</c:v>
                </c:pt>
                <c:pt idx="2243">
                  <c:v>37.268000000000001</c:v>
                </c:pt>
                <c:pt idx="2244">
                  <c:v>37.338999999999999</c:v>
                </c:pt>
                <c:pt idx="2245">
                  <c:v>37.393000000000001</c:v>
                </c:pt>
                <c:pt idx="2246">
                  <c:v>37.414000000000001</c:v>
                </c:pt>
                <c:pt idx="2247">
                  <c:v>37.414000000000001</c:v>
                </c:pt>
                <c:pt idx="2248">
                  <c:v>37.414000000000001</c:v>
                </c:pt>
                <c:pt idx="2249">
                  <c:v>37.420999999999999</c:v>
                </c:pt>
                <c:pt idx="2250">
                  <c:v>37.43</c:v>
                </c:pt>
                <c:pt idx="2251">
                  <c:v>37.44</c:v>
                </c:pt>
                <c:pt idx="2252">
                  <c:v>37.453000000000003</c:v>
                </c:pt>
                <c:pt idx="2253">
                  <c:v>37.466999999999999</c:v>
                </c:pt>
                <c:pt idx="2254">
                  <c:v>37.478999999999999</c:v>
                </c:pt>
                <c:pt idx="2255">
                  <c:v>37.491</c:v>
                </c:pt>
                <c:pt idx="2256">
                  <c:v>37.502000000000002</c:v>
                </c:pt>
                <c:pt idx="2257">
                  <c:v>37.512999999999998</c:v>
                </c:pt>
                <c:pt idx="2258">
                  <c:v>37.524999999999999</c:v>
                </c:pt>
                <c:pt idx="2259">
                  <c:v>37.545000000000002</c:v>
                </c:pt>
                <c:pt idx="2260">
                  <c:v>37.582999999999998</c:v>
                </c:pt>
                <c:pt idx="2261">
                  <c:v>37.65</c:v>
                </c:pt>
                <c:pt idx="2262">
                  <c:v>37.74</c:v>
                </c:pt>
                <c:pt idx="2263">
                  <c:v>37.816000000000003</c:v>
                </c:pt>
                <c:pt idx="2264">
                  <c:v>37.838000000000001</c:v>
                </c:pt>
                <c:pt idx="2265">
                  <c:v>37.838000000000001</c:v>
                </c:pt>
                <c:pt idx="2266">
                  <c:v>37.838000000000001</c:v>
                </c:pt>
                <c:pt idx="2267">
                  <c:v>37.843000000000004</c:v>
                </c:pt>
                <c:pt idx="2268">
                  <c:v>37.851999999999997</c:v>
                </c:pt>
                <c:pt idx="2269">
                  <c:v>37.863</c:v>
                </c:pt>
                <c:pt idx="2270">
                  <c:v>37.875</c:v>
                </c:pt>
                <c:pt idx="2271">
                  <c:v>37.889000000000003</c:v>
                </c:pt>
                <c:pt idx="2272">
                  <c:v>37.901000000000003</c:v>
                </c:pt>
                <c:pt idx="2273">
                  <c:v>37.911999999999999</c:v>
                </c:pt>
                <c:pt idx="2274">
                  <c:v>37.921999999999997</c:v>
                </c:pt>
                <c:pt idx="2275">
                  <c:v>37.933999999999997</c:v>
                </c:pt>
                <c:pt idx="2276">
                  <c:v>37.945</c:v>
                </c:pt>
                <c:pt idx="2277">
                  <c:v>37.954999999999998</c:v>
                </c:pt>
                <c:pt idx="2278">
                  <c:v>37.972000000000001</c:v>
                </c:pt>
                <c:pt idx="2279">
                  <c:v>38.018000000000001</c:v>
                </c:pt>
                <c:pt idx="2280">
                  <c:v>38.094000000000001</c:v>
                </c:pt>
                <c:pt idx="2281">
                  <c:v>38.183</c:v>
                </c:pt>
                <c:pt idx="2282">
                  <c:v>38.22</c:v>
                </c:pt>
                <c:pt idx="2283">
                  <c:v>38.226999999999997</c:v>
                </c:pt>
                <c:pt idx="2284">
                  <c:v>38.241999999999997</c:v>
                </c:pt>
                <c:pt idx="2285">
                  <c:v>38.264000000000003</c:v>
                </c:pt>
                <c:pt idx="2286">
                  <c:v>38.29</c:v>
                </c:pt>
                <c:pt idx="2287">
                  <c:v>38.360999999999997</c:v>
                </c:pt>
                <c:pt idx="2288">
                  <c:v>38.432000000000002</c:v>
                </c:pt>
                <c:pt idx="2289">
                  <c:v>38.457000000000001</c:v>
                </c:pt>
                <c:pt idx="2290">
                  <c:v>38.457000000000001</c:v>
                </c:pt>
                <c:pt idx="2291">
                  <c:v>38.476999999999997</c:v>
                </c:pt>
                <c:pt idx="2292">
                  <c:v>38.503</c:v>
                </c:pt>
                <c:pt idx="2293">
                  <c:v>38.51</c:v>
                </c:pt>
                <c:pt idx="2294">
                  <c:v>38.51</c:v>
                </c:pt>
                <c:pt idx="2295">
                  <c:v>38.51</c:v>
                </c:pt>
                <c:pt idx="2296">
                  <c:v>38.515000000000001</c:v>
                </c:pt>
                <c:pt idx="2297">
                  <c:v>38.524000000000001</c:v>
                </c:pt>
                <c:pt idx="2298">
                  <c:v>38.533999999999999</c:v>
                </c:pt>
                <c:pt idx="2299">
                  <c:v>38.542999999999999</c:v>
                </c:pt>
                <c:pt idx="2300">
                  <c:v>38.552999999999997</c:v>
                </c:pt>
                <c:pt idx="2301">
                  <c:v>38.564</c:v>
                </c:pt>
                <c:pt idx="2302">
                  <c:v>38.576000000000001</c:v>
                </c:pt>
                <c:pt idx="2303">
                  <c:v>38.588999999999999</c:v>
                </c:pt>
                <c:pt idx="2304">
                  <c:v>38.603000000000002</c:v>
                </c:pt>
                <c:pt idx="2305">
                  <c:v>38.616</c:v>
                </c:pt>
                <c:pt idx="2306">
                  <c:v>38.627000000000002</c:v>
                </c:pt>
                <c:pt idx="2307">
                  <c:v>38.637999999999998</c:v>
                </c:pt>
                <c:pt idx="2308">
                  <c:v>38.65</c:v>
                </c:pt>
                <c:pt idx="2309">
                  <c:v>38.661000000000001</c:v>
                </c:pt>
                <c:pt idx="2310">
                  <c:v>38.671999999999997</c:v>
                </c:pt>
                <c:pt idx="2311">
                  <c:v>38.683</c:v>
                </c:pt>
                <c:pt idx="2312">
                  <c:v>38.716000000000001</c:v>
                </c:pt>
                <c:pt idx="2313">
                  <c:v>38.776000000000003</c:v>
                </c:pt>
                <c:pt idx="2314">
                  <c:v>38.854999999999997</c:v>
                </c:pt>
                <c:pt idx="2315">
                  <c:v>38.93</c:v>
                </c:pt>
                <c:pt idx="2316">
                  <c:v>38.984000000000002</c:v>
                </c:pt>
                <c:pt idx="2317">
                  <c:v>39.018000000000001</c:v>
                </c:pt>
                <c:pt idx="2318">
                  <c:v>39.042999999999999</c:v>
                </c:pt>
                <c:pt idx="2319">
                  <c:v>39.064999999999998</c:v>
                </c:pt>
                <c:pt idx="2320">
                  <c:v>39.064999999999998</c:v>
                </c:pt>
                <c:pt idx="2321">
                  <c:v>39.064999999999998</c:v>
                </c:pt>
                <c:pt idx="2322">
                  <c:v>39.064999999999998</c:v>
                </c:pt>
                <c:pt idx="2323">
                  <c:v>39.069000000000003</c:v>
                </c:pt>
                <c:pt idx="2324">
                  <c:v>39.076000000000001</c:v>
                </c:pt>
                <c:pt idx="2325">
                  <c:v>39.085000000000001</c:v>
                </c:pt>
                <c:pt idx="2326">
                  <c:v>39.095999999999997</c:v>
                </c:pt>
                <c:pt idx="2327">
                  <c:v>39.107999999999997</c:v>
                </c:pt>
                <c:pt idx="2328">
                  <c:v>39.122</c:v>
                </c:pt>
                <c:pt idx="2329">
                  <c:v>39.134</c:v>
                </c:pt>
                <c:pt idx="2330">
                  <c:v>39.143999999999998</c:v>
                </c:pt>
                <c:pt idx="2331">
                  <c:v>39.155000000000001</c:v>
                </c:pt>
                <c:pt idx="2332">
                  <c:v>39.167000000000002</c:v>
                </c:pt>
                <c:pt idx="2333">
                  <c:v>39.177999999999997</c:v>
                </c:pt>
                <c:pt idx="2334">
                  <c:v>39.192999999999998</c:v>
                </c:pt>
                <c:pt idx="2335">
                  <c:v>39.241</c:v>
                </c:pt>
                <c:pt idx="2336">
                  <c:v>39.241</c:v>
                </c:pt>
                <c:pt idx="2337">
                  <c:v>39.241</c:v>
                </c:pt>
                <c:pt idx="2338">
                  <c:v>39.246000000000002</c:v>
                </c:pt>
                <c:pt idx="2339">
                  <c:v>39.255000000000003</c:v>
                </c:pt>
                <c:pt idx="2340">
                  <c:v>39.265999999999998</c:v>
                </c:pt>
                <c:pt idx="2341">
                  <c:v>39.28</c:v>
                </c:pt>
                <c:pt idx="2342">
                  <c:v>39.295000000000002</c:v>
                </c:pt>
                <c:pt idx="2343">
                  <c:v>39.308</c:v>
                </c:pt>
                <c:pt idx="2344">
                  <c:v>39.32</c:v>
                </c:pt>
                <c:pt idx="2345">
                  <c:v>39.331000000000003</c:v>
                </c:pt>
                <c:pt idx="2346">
                  <c:v>39.343000000000004</c:v>
                </c:pt>
                <c:pt idx="2347">
                  <c:v>39.353999999999999</c:v>
                </c:pt>
                <c:pt idx="2348">
                  <c:v>39.369999999999997</c:v>
                </c:pt>
                <c:pt idx="2349">
                  <c:v>39.408000000000001</c:v>
                </c:pt>
                <c:pt idx="2350">
                  <c:v>39.476999999999997</c:v>
                </c:pt>
                <c:pt idx="2351">
                  <c:v>39.563000000000002</c:v>
                </c:pt>
                <c:pt idx="2352">
                  <c:v>39.643999999999998</c:v>
                </c:pt>
                <c:pt idx="2353">
                  <c:v>39.725999999999999</c:v>
                </c:pt>
                <c:pt idx="2354">
                  <c:v>39.758000000000003</c:v>
                </c:pt>
                <c:pt idx="2355">
                  <c:v>39.758000000000003</c:v>
                </c:pt>
                <c:pt idx="2356">
                  <c:v>39.758000000000003</c:v>
                </c:pt>
                <c:pt idx="2357">
                  <c:v>39.758000000000003</c:v>
                </c:pt>
                <c:pt idx="2358">
                  <c:v>39.758000000000003</c:v>
                </c:pt>
                <c:pt idx="2359">
                  <c:v>39.758000000000003</c:v>
                </c:pt>
                <c:pt idx="2360">
                  <c:v>39.764000000000003</c:v>
                </c:pt>
                <c:pt idx="2361">
                  <c:v>39.771999999999998</c:v>
                </c:pt>
                <c:pt idx="2362">
                  <c:v>39.781999999999996</c:v>
                </c:pt>
                <c:pt idx="2363">
                  <c:v>39.790999999999997</c:v>
                </c:pt>
                <c:pt idx="2364">
                  <c:v>39.802</c:v>
                </c:pt>
                <c:pt idx="2365">
                  <c:v>39.813000000000002</c:v>
                </c:pt>
                <c:pt idx="2366">
                  <c:v>39.825000000000003</c:v>
                </c:pt>
                <c:pt idx="2367">
                  <c:v>39.838000000000001</c:v>
                </c:pt>
                <c:pt idx="2368">
                  <c:v>39.85</c:v>
                </c:pt>
                <c:pt idx="2369">
                  <c:v>39.859000000000002</c:v>
                </c:pt>
                <c:pt idx="2370">
                  <c:v>39.869999999999997</c:v>
                </c:pt>
                <c:pt idx="2371">
                  <c:v>39.881999999999998</c:v>
                </c:pt>
                <c:pt idx="2372">
                  <c:v>39.893000000000001</c:v>
                </c:pt>
                <c:pt idx="2373">
                  <c:v>39.902999999999999</c:v>
                </c:pt>
                <c:pt idx="2374">
                  <c:v>39.912999999999997</c:v>
                </c:pt>
                <c:pt idx="2375">
                  <c:v>39.924999999999997</c:v>
                </c:pt>
                <c:pt idx="2376">
                  <c:v>39.956000000000003</c:v>
                </c:pt>
                <c:pt idx="2377">
                  <c:v>40.003</c:v>
                </c:pt>
                <c:pt idx="2378">
                  <c:v>40.067</c:v>
                </c:pt>
                <c:pt idx="2379">
                  <c:v>40.142000000000003</c:v>
                </c:pt>
                <c:pt idx="2380">
                  <c:v>40.206000000000003</c:v>
                </c:pt>
                <c:pt idx="2381">
                  <c:v>40.256</c:v>
                </c:pt>
                <c:pt idx="2382">
                  <c:v>40.289000000000001</c:v>
                </c:pt>
                <c:pt idx="2383">
                  <c:v>40.290999999999997</c:v>
                </c:pt>
                <c:pt idx="2384">
                  <c:v>40.290999999999997</c:v>
                </c:pt>
                <c:pt idx="2385">
                  <c:v>40.290999999999997</c:v>
                </c:pt>
                <c:pt idx="2386">
                  <c:v>40.292000000000002</c:v>
                </c:pt>
                <c:pt idx="2387">
                  <c:v>40.292999999999999</c:v>
                </c:pt>
                <c:pt idx="2388">
                  <c:v>40.302</c:v>
                </c:pt>
                <c:pt idx="2389">
                  <c:v>40.311999999999998</c:v>
                </c:pt>
                <c:pt idx="2390">
                  <c:v>40.323999999999998</c:v>
                </c:pt>
                <c:pt idx="2391">
                  <c:v>40.337000000000003</c:v>
                </c:pt>
                <c:pt idx="2392">
                  <c:v>40.348999999999997</c:v>
                </c:pt>
                <c:pt idx="2393">
                  <c:v>40.359000000000002</c:v>
                </c:pt>
                <c:pt idx="2394">
                  <c:v>40.369999999999997</c:v>
                </c:pt>
                <c:pt idx="2395">
                  <c:v>40.381</c:v>
                </c:pt>
                <c:pt idx="2396">
                  <c:v>40.392000000000003</c:v>
                </c:pt>
                <c:pt idx="2397">
                  <c:v>40.402000000000001</c:v>
                </c:pt>
                <c:pt idx="2398">
                  <c:v>40.423999999999999</c:v>
                </c:pt>
                <c:pt idx="2399">
                  <c:v>40.484000000000002</c:v>
                </c:pt>
                <c:pt idx="2400">
                  <c:v>40.573999999999998</c:v>
                </c:pt>
                <c:pt idx="2401">
                  <c:v>40.656999999999996</c:v>
                </c:pt>
                <c:pt idx="2402">
                  <c:v>40.692999999999998</c:v>
                </c:pt>
                <c:pt idx="2403">
                  <c:v>40.692999999999998</c:v>
                </c:pt>
                <c:pt idx="2404">
                  <c:v>40.698</c:v>
                </c:pt>
                <c:pt idx="2405">
                  <c:v>40.707000000000001</c:v>
                </c:pt>
                <c:pt idx="2406">
                  <c:v>40.716999999999999</c:v>
                </c:pt>
                <c:pt idx="2407">
                  <c:v>40.729999999999997</c:v>
                </c:pt>
                <c:pt idx="2408">
                  <c:v>40.744</c:v>
                </c:pt>
                <c:pt idx="2409">
                  <c:v>40.758000000000003</c:v>
                </c:pt>
                <c:pt idx="2410">
                  <c:v>40.768000000000001</c:v>
                </c:pt>
                <c:pt idx="2411">
                  <c:v>40.78</c:v>
                </c:pt>
                <c:pt idx="2412">
                  <c:v>40.790999999999997</c:v>
                </c:pt>
                <c:pt idx="2413">
                  <c:v>40.802999999999997</c:v>
                </c:pt>
                <c:pt idx="2414">
                  <c:v>40.813000000000002</c:v>
                </c:pt>
                <c:pt idx="2415">
                  <c:v>40.826999999999998</c:v>
                </c:pt>
                <c:pt idx="2416">
                  <c:v>40.863999999999997</c:v>
                </c:pt>
                <c:pt idx="2417">
                  <c:v>40.927999999999997</c:v>
                </c:pt>
                <c:pt idx="2418">
                  <c:v>40.942999999999998</c:v>
                </c:pt>
                <c:pt idx="2419">
                  <c:v>40.942999999999998</c:v>
                </c:pt>
                <c:pt idx="2420">
                  <c:v>40.948999999999998</c:v>
                </c:pt>
                <c:pt idx="2421">
                  <c:v>40.957999999999998</c:v>
                </c:pt>
                <c:pt idx="2422">
                  <c:v>40.968000000000004</c:v>
                </c:pt>
                <c:pt idx="2423">
                  <c:v>40.981000000000002</c:v>
                </c:pt>
                <c:pt idx="2424">
                  <c:v>40.994999999999997</c:v>
                </c:pt>
                <c:pt idx="2425">
                  <c:v>41.011000000000003</c:v>
                </c:pt>
                <c:pt idx="2426">
                  <c:v>41.021999999999998</c:v>
                </c:pt>
                <c:pt idx="2427">
                  <c:v>41.033999999999999</c:v>
                </c:pt>
                <c:pt idx="2428">
                  <c:v>41.045999999999999</c:v>
                </c:pt>
                <c:pt idx="2429">
                  <c:v>41.057000000000002</c:v>
                </c:pt>
                <c:pt idx="2430">
                  <c:v>41.067999999999998</c:v>
                </c:pt>
                <c:pt idx="2431">
                  <c:v>41.079000000000001</c:v>
                </c:pt>
                <c:pt idx="2432">
                  <c:v>41.100999999999999</c:v>
                </c:pt>
                <c:pt idx="2433">
                  <c:v>41.152000000000001</c:v>
                </c:pt>
                <c:pt idx="2434">
                  <c:v>41.203000000000003</c:v>
                </c:pt>
                <c:pt idx="2435">
                  <c:v>41.203000000000003</c:v>
                </c:pt>
                <c:pt idx="2436">
                  <c:v>41.209000000000003</c:v>
                </c:pt>
                <c:pt idx="2437">
                  <c:v>41.216999999999999</c:v>
                </c:pt>
                <c:pt idx="2438">
                  <c:v>41.226999999999997</c:v>
                </c:pt>
                <c:pt idx="2439">
                  <c:v>41.237000000000002</c:v>
                </c:pt>
                <c:pt idx="2440">
                  <c:v>41.249000000000002</c:v>
                </c:pt>
                <c:pt idx="2441">
                  <c:v>41.262999999999998</c:v>
                </c:pt>
                <c:pt idx="2442">
                  <c:v>41.277000000000001</c:v>
                </c:pt>
                <c:pt idx="2443">
                  <c:v>41.29</c:v>
                </c:pt>
                <c:pt idx="2444">
                  <c:v>41.3</c:v>
                </c:pt>
                <c:pt idx="2445">
                  <c:v>41.311</c:v>
                </c:pt>
                <c:pt idx="2446">
                  <c:v>41.322000000000003</c:v>
                </c:pt>
                <c:pt idx="2447">
                  <c:v>41.334000000000003</c:v>
                </c:pt>
                <c:pt idx="2448">
                  <c:v>41.344000000000001</c:v>
                </c:pt>
                <c:pt idx="2449">
                  <c:v>41.354999999999997</c:v>
                </c:pt>
                <c:pt idx="2450">
                  <c:v>41.368000000000002</c:v>
                </c:pt>
                <c:pt idx="2451">
                  <c:v>41.390999999999998</c:v>
                </c:pt>
                <c:pt idx="2452">
                  <c:v>41.395000000000003</c:v>
                </c:pt>
                <c:pt idx="2453">
                  <c:v>41.402000000000001</c:v>
                </c:pt>
                <c:pt idx="2454">
                  <c:v>41.411000000000001</c:v>
                </c:pt>
                <c:pt idx="2455">
                  <c:v>41.420999999999999</c:v>
                </c:pt>
                <c:pt idx="2456">
                  <c:v>41.433</c:v>
                </c:pt>
                <c:pt idx="2457">
                  <c:v>41.444000000000003</c:v>
                </c:pt>
                <c:pt idx="2458">
                  <c:v>41.457000000000001</c:v>
                </c:pt>
                <c:pt idx="2459">
                  <c:v>41.47</c:v>
                </c:pt>
                <c:pt idx="2460">
                  <c:v>41.482999999999997</c:v>
                </c:pt>
                <c:pt idx="2461">
                  <c:v>41.494999999999997</c:v>
                </c:pt>
                <c:pt idx="2462">
                  <c:v>41.506</c:v>
                </c:pt>
                <c:pt idx="2463">
                  <c:v>41.517000000000003</c:v>
                </c:pt>
                <c:pt idx="2464">
                  <c:v>41.527999999999999</c:v>
                </c:pt>
                <c:pt idx="2465">
                  <c:v>41.537999999999997</c:v>
                </c:pt>
                <c:pt idx="2466">
                  <c:v>41.548000000000002</c:v>
                </c:pt>
                <c:pt idx="2467">
                  <c:v>41.558999999999997</c:v>
                </c:pt>
                <c:pt idx="2468">
                  <c:v>41.569000000000003</c:v>
                </c:pt>
                <c:pt idx="2469">
                  <c:v>41.594999999999999</c:v>
                </c:pt>
                <c:pt idx="2470">
                  <c:v>41.63</c:v>
                </c:pt>
                <c:pt idx="2471">
                  <c:v>41.683</c:v>
                </c:pt>
                <c:pt idx="2472">
                  <c:v>41.762</c:v>
                </c:pt>
                <c:pt idx="2473">
                  <c:v>41.841999999999999</c:v>
                </c:pt>
                <c:pt idx="2474">
                  <c:v>41.898000000000003</c:v>
                </c:pt>
                <c:pt idx="2475">
                  <c:v>41.901000000000003</c:v>
                </c:pt>
                <c:pt idx="2476">
                  <c:v>41.901000000000003</c:v>
                </c:pt>
                <c:pt idx="2477">
                  <c:v>41.902999999999999</c:v>
                </c:pt>
                <c:pt idx="2478">
                  <c:v>41.908999999999999</c:v>
                </c:pt>
                <c:pt idx="2479">
                  <c:v>41.917999999999999</c:v>
                </c:pt>
                <c:pt idx="2480">
                  <c:v>41.927999999999997</c:v>
                </c:pt>
                <c:pt idx="2481">
                  <c:v>41.94</c:v>
                </c:pt>
                <c:pt idx="2482">
                  <c:v>41.954000000000001</c:v>
                </c:pt>
                <c:pt idx="2483">
                  <c:v>41.966999999999999</c:v>
                </c:pt>
                <c:pt idx="2484">
                  <c:v>41.978999999999999</c:v>
                </c:pt>
                <c:pt idx="2485">
                  <c:v>41.99</c:v>
                </c:pt>
                <c:pt idx="2486">
                  <c:v>42.002000000000002</c:v>
                </c:pt>
                <c:pt idx="2487">
                  <c:v>42.012999999999998</c:v>
                </c:pt>
                <c:pt idx="2488">
                  <c:v>42.024000000000001</c:v>
                </c:pt>
                <c:pt idx="2489">
                  <c:v>42.039000000000001</c:v>
                </c:pt>
                <c:pt idx="2490">
                  <c:v>42.079000000000001</c:v>
                </c:pt>
                <c:pt idx="2491">
                  <c:v>42.152999999999999</c:v>
                </c:pt>
                <c:pt idx="2492">
                  <c:v>42.207999999999998</c:v>
                </c:pt>
                <c:pt idx="2493">
                  <c:v>42.219000000000001</c:v>
                </c:pt>
                <c:pt idx="2494">
                  <c:v>42.220999999999997</c:v>
                </c:pt>
                <c:pt idx="2495">
                  <c:v>42.228999999999999</c:v>
                </c:pt>
                <c:pt idx="2496">
                  <c:v>42.238</c:v>
                </c:pt>
                <c:pt idx="2497">
                  <c:v>42.249000000000002</c:v>
                </c:pt>
                <c:pt idx="2498">
                  <c:v>42.262</c:v>
                </c:pt>
                <c:pt idx="2499">
                  <c:v>42.274000000000001</c:v>
                </c:pt>
                <c:pt idx="2500">
                  <c:v>42.284999999999997</c:v>
                </c:pt>
                <c:pt idx="2501">
                  <c:v>42.295999999999999</c:v>
                </c:pt>
                <c:pt idx="2502">
                  <c:v>42.305999999999997</c:v>
                </c:pt>
                <c:pt idx="2503">
                  <c:v>42.317</c:v>
                </c:pt>
                <c:pt idx="2504">
                  <c:v>42.329000000000001</c:v>
                </c:pt>
                <c:pt idx="2505">
                  <c:v>42.360999999999997</c:v>
                </c:pt>
                <c:pt idx="2506">
                  <c:v>42.427</c:v>
                </c:pt>
                <c:pt idx="2507">
                  <c:v>42.484000000000002</c:v>
                </c:pt>
                <c:pt idx="2508">
                  <c:v>42.484000000000002</c:v>
                </c:pt>
                <c:pt idx="2509">
                  <c:v>42.487000000000002</c:v>
                </c:pt>
                <c:pt idx="2510">
                  <c:v>42.493000000000002</c:v>
                </c:pt>
                <c:pt idx="2511">
                  <c:v>42.502000000000002</c:v>
                </c:pt>
                <c:pt idx="2512">
                  <c:v>42.512999999999998</c:v>
                </c:pt>
                <c:pt idx="2513">
                  <c:v>42.524999999999999</c:v>
                </c:pt>
                <c:pt idx="2514">
                  <c:v>42.539000000000001</c:v>
                </c:pt>
                <c:pt idx="2515">
                  <c:v>42.551000000000002</c:v>
                </c:pt>
                <c:pt idx="2516">
                  <c:v>42.561</c:v>
                </c:pt>
                <c:pt idx="2517">
                  <c:v>42.570999999999998</c:v>
                </c:pt>
                <c:pt idx="2518">
                  <c:v>42.582999999999998</c:v>
                </c:pt>
                <c:pt idx="2519">
                  <c:v>42.593000000000004</c:v>
                </c:pt>
                <c:pt idx="2520">
                  <c:v>42.603000000000002</c:v>
                </c:pt>
                <c:pt idx="2521">
                  <c:v>42.613999999999997</c:v>
                </c:pt>
                <c:pt idx="2522">
                  <c:v>42.637999999999998</c:v>
                </c:pt>
                <c:pt idx="2523">
                  <c:v>42.698999999999998</c:v>
                </c:pt>
                <c:pt idx="2524">
                  <c:v>42.753</c:v>
                </c:pt>
                <c:pt idx="2525">
                  <c:v>42.764000000000003</c:v>
                </c:pt>
                <c:pt idx="2526">
                  <c:v>42.764000000000003</c:v>
                </c:pt>
                <c:pt idx="2527">
                  <c:v>42.768999999999998</c:v>
                </c:pt>
                <c:pt idx="2528">
                  <c:v>42.776000000000003</c:v>
                </c:pt>
                <c:pt idx="2529">
                  <c:v>42.786000000000001</c:v>
                </c:pt>
                <c:pt idx="2530">
                  <c:v>42.796999999999997</c:v>
                </c:pt>
                <c:pt idx="2531">
                  <c:v>42.81</c:v>
                </c:pt>
                <c:pt idx="2532">
                  <c:v>42.823999999999998</c:v>
                </c:pt>
                <c:pt idx="2533">
                  <c:v>42.835999999999999</c:v>
                </c:pt>
                <c:pt idx="2534">
                  <c:v>42.847999999999999</c:v>
                </c:pt>
                <c:pt idx="2535">
                  <c:v>42.859000000000002</c:v>
                </c:pt>
                <c:pt idx="2536">
                  <c:v>42.87</c:v>
                </c:pt>
                <c:pt idx="2537">
                  <c:v>42.881</c:v>
                </c:pt>
                <c:pt idx="2538">
                  <c:v>42.890999999999998</c:v>
                </c:pt>
                <c:pt idx="2539">
                  <c:v>42.902999999999999</c:v>
                </c:pt>
                <c:pt idx="2540">
                  <c:v>42.921999999999997</c:v>
                </c:pt>
                <c:pt idx="2541">
                  <c:v>42.972999999999999</c:v>
                </c:pt>
                <c:pt idx="2542">
                  <c:v>43.055999999999997</c:v>
                </c:pt>
                <c:pt idx="2543">
                  <c:v>43.145000000000003</c:v>
                </c:pt>
                <c:pt idx="2544">
                  <c:v>43.176000000000002</c:v>
                </c:pt>
                <c:pt idx="2545">
                  <c:v>43.182000000000002</c:v>
                </c:pt>
                <c:pt idx="2546">
                  <c:v>43.210999999999999</c:v>
                </c:pt>
                <c:pt idx="2547">
                  <c:v>43.231999999999999</c:v>
                </c:pt>
                <c:pt idx="2548">
                  <c:v>43.231999999999999</c:v>
                </c:pt>
                <c:pt idx="2549">
                  <c:v>43.234000000000002</c:v>
                </c:pt>
                <c:pt idx="2550">
                  <c:v>43.238999999999997</c:v>
                </c:pt>
                <c:pt idx="2551">
                  <c:v>43.246000000000002</c:v>
                </c:pt>
                <c:pt idx="2552">
                  <c:v>43.256</c:v>
                </c:pt>
                <c:pt idx="2553">
                  <c:v>43.265999999999998</c:v>
                </c:pt>
                <c:pt idx="2554">
                  <c:v>43.274999999999999</c:v>
                </c:pt>
                <c:pt idx="2555">
                  <c:v>43.287999999999997</c:v>
                </c:pt>
                <c:pt idx="2556">
                  <c:v>43.302</c:v>
                </c:pt>
                <c:pt idx="2557">
                  <c:v>43.313000000000002</c:v>
                </c:pt>
                <c:pt idx="2558">
                  <c:v>43.323</c:v>
                </c:pt>
                <c:pt idx="2559">
                  <c:v>43.335000000000001</c:v>
                </c:pt>
                <c:pt idx="2560">
                  <c:v>43.345999999999997</c:v>
                </c:pt>
                <c:pt idx="2561">
                  <c:v>43.356999999999999</c:v>
                </c:pt>
                <c:pt idx="2562">
                  <c:v>43.371000000000002</c:v>
                </c:pt>
                <c:pt idx="2563">
                  <c:v>43.402000000000001</c:v>
                </c:pt>
                <c:pt idx="2564">
                  <c:v>43.444000000000003</c:v>
                </c:pt>
                <c:pt idx="2565">
                  <c:v>43.463999999999999</c:v>
                </c:pt>
                <c:pt idx="2566">
                  <c:v>43.47</c:v>
                </c:pt>
                <c:pt idx="2567">
                  <c:v>43.478999999999999</c:v>
                </c:pt>
                <c:pt idx="2568">
                  <c:v>43.488</c:v>
                </c:pt>
                <c:pt idx="2569">
                  <c:v>43.499000000000002</c:v>
                </c:pt>
                <c:pt idx="2570">
                  <c:v>43.512999999999998</c:v>
                </c:pt>
                <c:pt idx="2571">
                  <c:v>43.527000000000001</c:v>
                </c:pt>
                <c:pt idx="2572">
                  <c:v>43.537999999999997</c:v>
                </c:pt>
                <c:pt idx="2573">
                  <c:v>43.548000000000002</c:v>
                </c:pt>
                <c:pt idx="2574">
                  <c:v>43.558999999999997</c:v>
                </c:pt>
                <c:pt idx="2575">
                  <c:v>43.570999999999998</c:v>
                </c:pt>
                <c:pt idx="2576">
                  <c:v>43.582000000000001</c:v>
                </c:pt>
                <c:pt idx="2577">
                  <c:v>43.593000000000004</c:v>
                </c:pt>
                <c:pt idx="2578">
                  <c:v>43.603000000000002</c:v>
                </c:pt>
                <c:pt idx="2579">
                  <c:v>43.616999999999997</c:v>
                </c:pt>
                <c:pt idx="2580">
                  <c:v>43.64</c:v>
                </c:pt>
                <c:pt idx="2581">
                  <c:v>43.697000000000003</c:v>
                </c:pt>
                <c:pt idx="2582">
                  <c:v>43.71</c:v>
                </c:pt>
                <c:pt idx="2583">
                  <c:v>43.715000000000003</c:v>
                </c:pt>
                <c:pt idx="2584">
                  <c:v>43.722000000000001</c:v>
                </c:pt>
                <c:pt idx="2585">
                  <c:v>43.732999999999997</c:v>
                </c:pt>
                <c:pt idx="2586">
                  <c:v>43.746000000000002</c:v>
                </c:pt>
                <c:pt idx="2587">
                  <c:v>43.761000000000003</c:v>
                </c:pt>
                <c:pt idx="2588">
                  <c:v>43.774000000000001</c:v>
                </c:pt>
                <c:pt idx="2589">
                  <c:v>43.784999999999997</c:v>
                </c:pt>
                <c:pt idx="2590">
                  <c:v>43.795999999999999</c:v>
                </c:pt>
                <c:pt idx="2591">
                  <c:v>43.808</c:v>
                </c:pt>
                <c:pt idx="2592">
                  <c:v>43.817999999999998</c:v>
                </c:pt>
                <c:pt idx="2593">
                  <c:v>43.829000000000001</c:v>
                </c:pt>
                <c:pt idx="2594">
                  <c:v>43.845999999999997</c:v>
                </c:pt>
                <c:pt idx="2595">
                  <c:v>43.883000000000003</c:v>
                </c:pt>
                <c:pt idx="2596">
                  <c:v>43.956000000000003</c:v>
                </c:pt>
                <c:pt idx="2597">
                  <c:v>44.040999999999997</c:v>
                </c:pt>
                <c:pt idx="2598">
                  <c:v>44.079000000000001</c:v>
                </c:pt>
                <c:pt idx="2599">
                  <c:v>44.079000000000001</c:v>
                </c:pt>
                <c:pt idx="2600">
                  <c:v>44.082000000000001</c:v>
                </c:pt>
                <c:pt idx="2601">
                  <c:v>44.09</c:v>
                </c:pt>
                <c:pt idx="2602">
                  <c:v>44.097000000000001</c:v>
                </c:pt>
                <c:pt idx="2603">
                  <c:v>44.106999999999999</c:v>
                </c:pt>
                <c:pt idx="2604">
                  <c:v>44.119</c:v>
                </c:pt>
                <c:pt idx="2605">
                  <c:v>44.131999999999998</c:v>
                </c:pt>
                <c:pt idx="2606">
                  <c:v>44.145000000000003</c:v>
                </c:pt>
                <c:pt idx="2607">
                  <c:v>44.156999999999996</c:v>
                </c:pt>
                <c:pt idx="2608">
                  <c:v>44.167999999999999</c:v>
                </c:pt>
                <c:pt idx="2609">
                  <c:v>44.179000000000002</c:v>
                </c:pt>
                <c:pt idx="2610">
                  <c:v>44.189</c:v>
                </c:pt>
                <c:pt idx="2611">
                  <c:v>44.2</c:v>
                </c:pt>
                <c:pt idx="2612">
                  <c:v>44.213000000000001</c:v>
                </c:pt>
                <c:pt idx="2613">
                  <c:v>44.241</c:v>
                </c:pt>
                <c:pt idx="2614">
                  <c:v>44.311999999999998</c:v>
                </c:pt>
                <c:pt idx="2615">
                  <c:v>44.399000000000001</c:v>
                </c:pt>
                <c:pt idx="2616">
                  <c:v>44.457999999999998</c:v>
                </c:pt>
                <c:pt idx="2617">
                  <c:v>44.465000000000003</c:v>
                </c:pt>
                <c:pt idx="2618">
                  <c:v>44.465000000000003</c:v>
                </c:pt>
                <c:pt idx="2619">
                  <c:v>44.472000000000001</c:v>
                </c:pt>
                <c:pt idx="2620">
                  <c:v>44.481000000000002</c:v>
                </c:pt>
                <c:pt idx="2621">
                  <c:v>44.493000000000002</c:v>
                </c:pt>
                <c:pt idx="2622">
                  <c:v>44.506</c:v>
                </c:pt>
                <c:pt idx="2623">
                  <c:v>44.518999999999998</c:v>
                </c:pt>
                <c:pt idx="2624">
                  <c:v>44.531999999999996</c:v>
                </c:pt>
                <c:pt idx="2625">
                  <c:v>44.542999999999999</c:v>
                </c:pt>
                <c:pt idx="2626">
                  <c:v>44.554000000000002</c:v>
                </c:pt>
                <c:pt idx="2627">
                  <c:v>44.566000000000003</c:v>
                </c:pt>
                <c:pt idx="2628">
                  <c:v>44.576999999999998</c:v>
                </c:pt>
                <c:pt idx="2629">
                  <c:v>44.588999999999999</c:v>
                </c:pt>
                <c:pt idx="2630">
                  <c:v>44.613999999999997</c:v>
                </c:pt>
                <c:pt idx="2631">
                  <c:v>44.665999999999997</c:v>
                </c:pt>
                <c:pt idx="2632">
                  <c:v>44.75</c:v>
                </c:pt>
                <c:pt idx="2633">
                  <c:v>44.838999999999999</c:v>
                </c:pt>
                <c:pt idx="2634">
                  <c:v>44.93</c:v>
                </c:pt>
                <c:pt idx="2635">
                  <c:v>44.97</c:v>
                </c:pt>
                <c:pt idx="2636">
                  <c:v>44.970999999999997</c:v>
                </c:pt>
                <c:pt idx="2637">
                  <c:v>44.970999999999997</c:v>
                </c:pt>
                <c:pt idx="2638">
                  <c:v>44.972999999999999</c:v>
                </c:pt>
                <c:pt idx="2639">
                  <c:v>44.981000000000002</c:v>
                </c:pt>
                <c:pt idx="2640">
                  <c:v>44.991</c:v>
                </c:pt>
                <c:pt idx="2641">
                  <c:v>45.003999999999998</c:v>
                </c:pt>
                <c:pt idx="2642">
                  <c:v>45.017000000000003</c:v>
                </c:pt>
                <c:pt idx="2643">
                  <c:v>45.029000000000003</c:v>
                </c:pt>
                <c:pt idx="2644">
                  <c:v>45.039000000000001</c:v>
                </c:pt>
                <c:pt idx="2645">
                  <c:v>45.05</c:v>
                </c:pt>
                <c:pt idx="2646">
                  <c:v>45.061</c:v>
                </c:pt>
                <c:pt idx="2647">
                  <c:v>45.072000000000003</c:v>
                </c:pt>
                <c:pt idx="2648">
                  <c:v>45.082000000000001</c:v>
                </c:pt>
                <c:pt idx="2649">
                  <c:v>45.103999999999999</c:v>
                </c:pt>
                <c:pt idx="2650">
                  <c:v>45.155999999999999</c:v>
                </c:pt>
                <c:pt idx="2651">
                  <c:v>45.238999999999997</c:v>
                </c:pt>
                <c:pt idx="2652">
                  <c:v>45.314</c:v>
                </c:pt>
                <c:pt idx="2653">
                  <c:v>45.344999999999999</c:v>
                </c:pt>
                <c:pt idx="2654">
                  <c:v>45.351999999999997</c:v>
                </c:pt>
                <c:pt idx="2655">
                  <c:v>45.381999999999998</c:v>
                </c:pt>
                <c:pt idx="2656">
                  <c:v>45.408000000000001</c:v>
                </c:pt>
                <c:pt idx="2657">
                  <c:v>45.427</c:v>
                </c:pt>
                <c:pt idx="2658">
                  <c:v>45.454999999999998</c:v>
                </c:pt>
                <c:pt idx="2659">
                  <c:v>45.488</c:v>
                </c:pt>
                <c:pt idx="2660">
                  <c:v>45.512999999999998</c:v>
                </c:pt>
                <c:pt idx="2661">
                  <c:v>45.524000000000001</c:v>
                </c:pt>
                <c:pt idx="2662">
                  <c:v>45.527999999999999</c:v>
                </c:pt>
                <c:pt idx="2663">
                  <c:v>45.531999999999996</c:v>
                </c:pt>
                <c:pt idx="2664">
                  <c:v>45.536999999999999</c:v>
                </c:pt>
                <c:pt idx="2665">
                  <c:v>45.545999999999999</c:v>
                </c:pt>
                <c:pt idx="2666">
                  <c:v>45.557000000000002</c:v>
                </c:pt>
                <c:pt idx="2667">
                  <c:v>45.563000000000002</c:v>
                </c:pt>
                <c:pt idx="2668">
                  <c:v>45.569000000000003</c:v>
                </c:pt>
                <c:pt idx="2669">
                  <c:v>45.576000000000001</c:v>
                </c:pt>
                <c:pt idx="2670">
                  <c:v>45.585000000000001</c:v>
                </c:pt>
                <c:pt idx="2671">
                  <c:v>45.595999999999997</c:v>
                </c:pt>
                <c:pt idx="2672">
                  <c:v>45.606000000000002</c:v>
                </c:pt>
                <c:pt idx="2673">
                  <c:v>45.616999999999997</c:v>
                </c:pt>
                <c:pt idx="2674">
                  <c:v>45.63</c:v>
                </c:pt>
                <c:pt idx="2675">
                  <c:v>45.643000000000001</c:v>
                </c:pt>
                <c:pt idx="2676">
                  <c:v>45.655000000000001</c:v>
                </c:pt>
                <c:pt idx="2677">
                  <c:v>45.665999999999997</c:v>
                </c:pt>
                <c:pt idx="2678">
                  <c:v>45.677</c:v>
                </c:pt>
                <c:pt idx="2679">
                  <c:v>45.688000000000002</c:v>
                </c:pt>
                <c:pt idx="2680">
                  <c:v>45.698999999999998</c:v>
                </c:pt>
                <c:pt idx="2681">
                  <c:v>45.709000000000003</c:v>
                </c:pt>
                <c:pt idx="2682">
                  <c:v>45.72</c:v>
                </c:pt>
                <c:pt idx="2683">
                  <c:v>45.73</c:v>
                </c:pt>
                <c:pt idx="2684">
                  <c:v>45.741</c:v>
                </c:pt>
                <c:pt idx="2685">
                  <c:v>45.749000000000002</c:v>
                </c:pt>
                <c:pt idx="2686">
                  <c:v>45.756999999999998</c:v>
                </c:pt>
                <c:pt idx="2687">
                  <c:v>45.765000000000001</c:v>
                </c:pt>
                <c:pt idx="2688">
                  <c:v>45.774000000000001</c:v>
                </c:pt>
                <c:pt idx="2689">
                  <c:v>45.783999999999999</c:v>
                </c:pt>
                <c:pt idx="2690">
                  <c:v>45.792999999999999</c:v>
                </c:pt>
                <c:pt idx="2691">
                  <c:v>45.801000000000002</c:v>
                </c:pt>
                <c:pt idx="2692">
                  <c:v>45.811</c:v>
                </c:pt>
                <c:pt idx="2693">
                  <c:v>45.819000000000003</c:v>
                </c:pt>
                <c:pt idx="2694">
                  <c:v>45.826999999999998</c:v>
                </c:pt>
                <c:pt idx="2695">
                  <c:v>45.838000000000001</c:v>
                </c:pt>
                <c:pt idx="2696">
                  <c:v>45.857999999999997</c:v>
                </c:pt>
                <c:pt idx="2697">
                  <c:v>45.886000000000003</c:v>
                </c:pt>
                <c:pt idx="2698">
                  <c:v>45.905999999999999</c:v>
                </c:pt>
                <c:pt idx="2699">
                  <c:v>45.924999999999997</c:v>
                </c:pt>
                <c:pt idx="2700">
                  <c:v>45.930999999999997</c:v>
                </c:pt>
                <c:pt idx="2701">
                  <c:v>45.935000000000002</c:v>
                </c:pt>
                <c:pt idx="2702">
                  <c:v>45.942</c:v>
                </c:pt>
                <c:pt idx="2703">
                  <c:v>45.948999999999998</c:v>
                </c:pt>
                <c:pt idx="2704">
                  <c:v>45.956000000000003</c:v>
                </c:pt>
                <c:pt idx="2705">
                  <c:v>45.966000000000001</c:v>
                </c:pt>
                <c:pt idx="2706">
                  <c:v>45.975999999999999</c:v>
                </c:pt>
                <c:pt idx="2707">
                  <c:v>45.984999999999999</c:v>
                </c:pt>
                <c:pt idx="2708">
                  <c:v>45.994</c:v>
                </c:pt>
                <c:pt idx="2709">
                  <c:v>46.005000000000003</c:v>
                </c:pt>
                <c:pt idx="2710">
                  <c:v>46.014000000000003</c:v>
                </c:pt>
                <c:pt idx="2711">
                  <c:v>46.021999999999998</c:v>
                </c:pt>
                <c:pt idx="2712">
                  <c:v>46.03</c:v>
                </c:pt>
                <c:pt idx="2713">
                  <c:v>46.036999999999999</c:v>
                </c:pt>
                <c:pt idx="2714">
                  <c:v>46.043999999999997</c:v>
                </c:pt>
                <c:pt idx="2715">
                  <c:v>46.048999999999999</c:v>
                </c:pt>
                <c:pt idx="2716">
                  <c:v>46.055</c:v>
                </c:pt>
                <c:pt idx="2717">
                  <c:v>46.061999999999998</c:v>
                </c:pt>
                <c:pt idx="2718">
                  <c:v>46.069000000000003</c:v>
                </c:pt>
                <c:pt idx="2719">
                  <c:v>46.078000000000003</c:v>
                </c:pt>
                <c:pt idx="2720">
                  <c:v>46.087000000000003</c:v>
                </c:pt>
                <c:pt idx="2721">
                  <c:v>46.097000000000001</c:v>
                </c:pt>
                <c:pt idx="2722">
                  <c:v>46.107999999999997</c:v>
                </c:pt>
                <c:pt idx="2723">
                  <c:v>46.121000000000002</c:v>
                </c:pt>
                <c:pt idx="2724">
                  <c:v>46.134</c:v>
                </c:pt>
                <c:pt idx="2725">
                  <c:v>46.145000000000003</c:v>
                </c:pt>
                <c:pt idx="2726">
                  <c:v>46.155999999999999</c:v>
                </c:pt>
                <c:pt idx="2727">
                  <c:v>46.167000000000002</c:v>
                </c:pt>
                <c:pt idx="2728">
                  <c:v>46.177</c:v>
                </c:pt>
                <c:pt idx="2729">
                  <c:v>46.188000000000002</c:v>
                </c:pt>
                <c:pt idx="2730">
                  <c:v>46.204000000000001</c:v>
                </c:pt>
                <c:pt idx="2731">
                  <c:v>46.246000000000002</c:v>
                </c:pt>
                <c:pt idx="2732">
                  <c:v>46.274999999999999</c:v>
                </c:pt>
                <c:pt idx="2733">
                  <c:v>46.286999999999999</c:v>
                </c:pt>
                <c:pt idx="2734">
                  <c:v>46.289000000000001</c:v>
                </c:pt>
                <c:pt idx="2735">
                  <c:v>46.292000000000002</c:v>
                </c:pt>
                <c:pt idx="2736">
                  <c:v>46.298999999999999</c:v>
                </c:pt>
                <c:pt idx="2737">
                  <c:v>46.308</c:v>
                </c:pt>
                <c:pt idx="2738">
                  <c:v>46.317999999999998</c:v>
                </c:pt>
                <c:pt idx="2739">
                  <c:v>46.329000000000001</c:v>
                </c:pt>
                <c:pt idx="2740">
                  <c:v>46.341000000000001</c:v>
                </c:pt>
                <c:pt idx="2741">
                  <c:v>46.353000000000002</c:v>
                </c:pt>
                <c:pt idx="2742">
                  <c:v>46.366</c:v>
                </c:pt>
                <c:pt idx="2743">
                  <c:v>46.381</c:v>
                </c:pt>
                <c:pt idx="2744">
                  <c:v>46.393999999999998</c:v>
                </c:pt>
                <c:pt idx="2745">
                  <c:v>46.405999999999999</c:v>
                </c:pt>
                <c:pt idx="2746">
                  <c:v>46.417000000000002</c:v>
                </c:pt>
                <c:pt idx="2747">
                  <c:v>46.427999999999997</c:v>
                </c:pt>
                <c:pt idx="2748">
                  <c:v>46.439</c:v>
                </c:pt>
                <c:pt idx="2749">
                  <c:v>46.45</c:v>
                </c:pt>
                <c:pt idx="2750">
                  <c:v>46.463000000000001</c:v>
                </c:pt>
                <c:pt idx="2751">
                  <c:v>46.496000000000002</c:v>
                </c:pt>
                <c:pt idx="2752">
                  <c:v>46.551000000000002</c:v>
                </c:pt>
                <c:pt idx="2753">
                  <c:v>46.621000000000002</c:v>
                </c:pt>
                <c:pt idx="2754">
                  <c:v>46.691000000000003</c:v>
                </c:pt>
                <c:pt idx="2755">
                  <c:v>46.725000000000001</c:v>
                </c:pt>
                <c:pt idx="2756">
                  <c:v>46.73</c:v>
                </c:pt>
                <c:pt idx="2757">
                  <c:v>46.774999999999999</c:v>
                </c:pt>
                <c:pt idx="2758">
                  <c:v>46.828000000000003</c:v>
                </c:pt>
                <c:pt idx="2759">
                  <c:v>46.878</c:v>
                </c:pt>
                <c:pt idx="2760">
                  <c:v>46.938000000000002</c:v>
                </c:pt>
                <c:pt idx="2761">
                  <c:v>46.985999999999997</c:v>
                </c:pt>
                <c:pt idx="2762">
                  <c:v>47.002000000000002</c:v>
                </c:pt>
                <c:pt idx="2763">
                  <c:v>47.002000000000002</c:v>
                </c:pt>
                <c:pt idx="2764">
                  <c:v>47.002000000000002</c:v>
                </c:pt>
                <c:pt idx="2765">
                  <c:v>47.006</c:v>
                </c:pt>
                <c:pt idx="2766">
                  <c:v>47.012999999999998</c:v>
                </c:pt>
                <c:pt idx="2767">
                  <c:v>47.021000000000001</c:v>
                </c:pt>
                <c:pt idx="2768">
                  <c:v>47.030999999999999</c:v>
                </c:pt>
                <c:pt idx="2769">
                  <c:v>47.042999999999999</c:v>
                </c:pt>
                <c:pt idx="2770">
                  <c:v>47.055999999999997</c:v>
                </c:pt>
                <c:pt idx="2771">
                  <c:v>47.067999999999998</c:v>
                </c:pt>
                <c:pt idx="2772">
                  <c:v>47.079000000000001</c:v>
                </c:pt>
                <c:pt idx="2773">
                  <c:v>47.09</c:v>
                </c:pt>
                <c:pt idx="2774">
                  <c:v>47.1</c:v>
                </c:pt>
                <c:pt idx="2775">
                  <c:v>47.110999999999997</c:v>
                </c:pt>
                <c:pt idx="2776">
                  <c:v>47.121000000000002</c:v>
                </c:pt>
                <c:pt idx="2777">
                  <c:v>47.14</c:v>
                </c:pt>
                <c:pt idx="2778">
                  <c:v>47.186</c:v>
                </c:pt>
                <c:pt idx="2779">
                  <c:v>47.267000000000003</c:v>
                </c:pt>
                <c:pt idx="2780">
                  <c:v>47.353999999999999</c:v>
                </c:pt>
                <c:pt idx="2781">
                  <c:v>47.374000000000002</c:v>
                </c:pt>
                <c:pt idx="2782">
                  <c:v>47.374000000000002</c:v>
                </c:pt>
                <c:pt idx="2783">
                  <c:v>47.375</c:v>
                </c:pt>
                <c:pt idx="2784">
                  <c:v>47.38</c:v>
                </c:pt>
                <c:pt idx="2785">
                  <c:v>47.387999999999998</c:v>
                </c:pt>
                <c:pt idx="2786">
                  <c:v>47.398000000000003</c:v>
                </c:pt>
                <c:pt idx="2787">
                  <c:v>47.408999999999999</c:v>
                </c:pt>
                <c:pt idx="2788">
                  <c:v>47.421999999999997</c:v>
                </c:pt>
                <c:pt idx="2789">
                  <c:v>47.435000000000002</c:v>
                </c:pt>
                <c:pt idx="2790">
                  <c:v>47.447000000000003</c:v>
                </c:pt>
                <c:pt idx="2791">
                  <c:v>47.457999999999998</c:v>
                </c:pt>
                <c:pt idx="2792">
                  <c:v>47.469000000000001</c:v>
                </c:pt>
                <c:pt idx="2793">
                  <c:v>47.48</c:v>
                </c:pt>
                <c:pt idx="2794">
                  <c:v>47.491999999999997</c:v>
                </c:pt>
                <c:pt idx="2795">
                  <c:v>47.503</c:v>
                </c:pt>
                <c:pt idx="2796">
                  <c:v>47.514000000000003</c:v>
                </c:pt>
                <c:pt idx="2797">
                  <c:v>47.533999999999999</c:v>
                </c:pt>
                <c:pt idx="2798">
                  <c:v>47.582000000000001</c:v>
                </c:pt>
                <c:pt idx="2799">
                  <c:v>47.661999999999999</c:v>
                </c:pt>
                <c:pt idx="2800">
                  <c:v>47.722999999999999</c:v>
                </c:pt>
                <c:pt idx="2801">
                  <c:v>47.734000000000002</c:v>
                </c:pt>
                <c:pt idx="2802">
                  <c:v>47.738</c:v>
                </c:pt>
                <c:pt idx="2803">
                  <c:v>47.744999999999997</c:v>
                </c:pt>
                <c:pt idx="2804">
                  <c:v>47.753999999999998</c:v>
                </c:pt>
                <c:pt idx="2805">
                  <c:v>47.765999999999998</c:v>
                </c:pt>
                <c:pt idx="2806">
                  <c:v>47.78</c:v>
                </c:pt>
                <c:pt idx="2807">
                  <c:v>47.792999999999999</c:v>
                </c:pt>
                <c:pt idx="2808">
                  <c:v>47.805</c:v>
                </c:pt>
                <c:pt idx="2809">
                  <c:v>47.817</c:v>
                </c:pt>
                <c:pt idx="2810">
                  <c:v>47.828000000000003</c:v>
                </c:pt>
                <c:pt idx="2811">
                  <c:v>47.838999999999999</c:v>
                </c:pt>
                <c:pt idx="2812">
                  <c:v>47.848999999999997</c:v>
                </c:pt>
                <c:pt idx="2813">
                  <c:v>47.865000000000002</c:v>
                </c:pt>
                <c:pt idx="2814">
                  <c:v>47.902999999999999</c:v>
                </c:pt>
                <c:pt idx="2815">
                  <c:v>47.975000000000001</c:v>
                </c:pt>
                <c:pt idx="2816">
                  <c:v>48.063000000000002</c:v>
                </c:pt>
                <c:pt idx="2817">
                  <c:v>48.127000000000002</c:v>
                </c:pt>
                <c:pt idx="2818">
                  <c:v>48.143999999999998</c:v>
                </c:pt>
                <c:pt idx="2819">
                  <c:v>48.143999999999998</c:v>
                </c:pt>
                <c:pt idx="2820">
                  <c:v>48.143999999999998</c:v>
                </c:pt>
                <c:pt idx="2821">
                  <c:v>48.15</c:v>
                </c:pt>
                <c:pt idx="2822">
                  <c:v>48.158000000000001</c:v>
                </c:pt>
                <c:pt idx="2823">
                  <c:v>48.167000000000002</c:v>
                </c:pt>
                <c:pt idx="2824">
                  <c:v>48.179000000000002</c:v>
                </c:pt>
                <c:pt idx="2825">
                  <c:v>48.192</c:v>
                </c:pt>
                <c:pt idx="2826">
                  <c:v>48.206000000000003</c:v>
                </c:pt>
                <c:pt idx="2827">
                  <c:v>48.218000000000004</c:v>
                </c:pt>
                <c:pt idx="2828">
                  <c:v>48.228000000000002</c:v>
                </c:pt>
                <c:pt idx="2829">
                  <c:v>48.238999999999997</c:v>
                </c:pt>
                <c:pt idx="2830">
                  <c:v>48.25</c:v>
                </c:pt>
                <c:pt idx="2831">
                  <c:v>48.26</c:v>
                </c:pt>
                <c:pt idx="2832">
                  <c:v>48.27</c:v>
                </c:pt>
                <c:pt idx="2833">
                  <c:v>48.298000000000002</c:v>
                </c:pt>
                <c:pt idx="2834">
                  <c:v>48.356000000000002</c:v>
                </c:pt>
                <c:pt idx="2835">
                  <c:v>48.36</c:v>
                </c:pt>
                <c:pt idx="2836">
                  <c:v>48.36</c:v>
                </c:pt>
                <c:pt idx="2837">
                  <c:v>48.363</c:v>
                </c:pt>
                <c:pt idx="2838">
                  <c:v>48.369</c:v>
                </c:pt>
                <c:pt idx="2839">
                  <c:v>48.378</c:v>
                </c:pt>
                <c:pt idx="2840">
                  <c:v>48.39</c:v>
                </c:pt>
                <c:pt idx="2841">
                  <c:v>48.404000000000003</c:v>
                </c:pt>
                <c:pt idx="2842">
                  <c:v>48.417000000000002</c:v>
                </c:pt>
                <c:pt idx="2843">
                  <c:v>48.427999999999997</c:v>
                </c:pt>
                <c:pt idx="2844">
                  <c:v>48.439</c:v>
                </c:pt>
                <c:pt idx="2845">
                  <c:v>48.45</c:v>
                </c:pt>
                <c:pt idx="2846">
                  <c:v>48.460999999999999</c:v>
                </c:pt>
                <c:pt idx="2847">
                  <c:v>48.470999999999997</c:v>
                </c:pt>
                <c:pt idx="2848">
                  <c:v>48.481000000000002</c:v>
                </c:pt>
                <c:pt idx="2849">
                  <c:v>48.494</c:v>
                </c:pt>
                <c:pt idx="2850">
                  <c:v>48.539000000000001</c:v>
                </c:pt>
                <c:pt idx="2851">
                  <c:v>48.618000000000002</c:v>
                </c:pt>
                <c:pt idx="2852">
                  <c:v>48.664999999999999</c:v>
                </c:pt>
                <c:pt idx="2853">
                  <c:v>48.664999999999999</c:v>
                </c:pt>
                <c:pt idx="2854">
                  <c:v>48.664999999999999</c:v>
                </c:pt>
                <c:pt idx="2855">
                  <c:v>48.670999999999999</c:v>
                </c:pt>
                <c:pt idx="2856">
                  <c:v>48.679000000000002</c:v>
                </c:pt>
                <c:pt idx="2857">
                  <c:v>48.689</c:v>
                </c:pt>
                <c:pt idx="2858">
                  <c:v>48.7</c:v>
                </c:pt>
                <c:pt idx="2859">
                  <c:v>48.713000000000001</c:v>
                </c:pt>
                <c:pt idx="2860">
                  <c:v>48.726999999999997</c:v>
                </c:pt>
                <c:pt idx="2861">
                  <c:v>48.741</c:v>
                </c:pt>
                <c:pt idx="2862">
                  <c:v>48.752000000000002</c:v>
                </c:pt>
                <c:pt idx="2863">
                  <c:v>48.762999999999998</c:v>
                </c:pt>
                <c:pt idx="2864">
                  <c:v>48.774000000000001</c:v>
                </c:pt>
                <c:pt idx="2865">
                  <c:v>48.784999999999997</c:v>
                </c:pt>
                <c:pt idx="2866">
                  <c:v>48.795000000000002</c:v>
                </c:pt>
                <c:pt idx="2867">
                  <c:v>48.805999999999997</c:v>
                </c:pt>
                <c:pt idx="2868">
                  <c:v>48.829000000000001</c:v>
                </c:pt>
                <c:pt idx="2869">
                  <c:v>48.884</c:v>
                </c:pt>
                <c:pt idx="2870">
                  <c:v>48.968000000000004</c:v>
                </c:pt>
                <c:pt idx="2871">
                  <c:v>49.058</c:v>
                </c:pt>
                <c:pt idx="2872">
                  <c:v>49.131999999999998</c:v>
                </c:pt>
                <c:pt idx="2873">
                  <c:v>49.140999999999998</c:v>
                </c:pt>
                <c:pt idx="2874">
                  <c:v>49.140999999999998</c:v>
                </c:pt>
                <c:pt idx="2875">
                  <c:v>49.143999999999998</c:v>
                </c:pt>
                <c:pt idx="2876">
                  <c:v>49.151000000000003</c:v>
                </c:pt>
                <c:pt idx="2877">
                  <c:v>49.161000000000001</c:v>
                </c:pt>
                <c:pt idx="2878">
                  <c:v>49.171999999999997</c:v>
                </c:pt>
                <c:pt idx="2879">
                  <c:v>49.185000000000002</c:v>
                </c:pt>
                <c:pt idx="2880">
                  <c:v>49.198</c:v>
                </c:pt>
                <c:pt idx="2881">
                  <c:v>49.21</c:v>
                </c:pt>
                <c:pt idx="2882">
                  <c:v>49.22</c:v>
                </c:pt>
                <c:pt idx="2883">
                  <c:v>49.231999999999999</c:v>
                </c:pt>
                <c:pt idx="2884">
                  <c:v>49.243000000000002</c:v>
                </c:pt>
                <c:pt idx="2885">
                  <c:v>49.253</c:v>
                </c:pt>
                <c:pt idx="2886">
                  <c:v>49.273000000000003</c:v>
                </c:pt>
                <c:pt idx="2887">
                  <c:v>49.320999999999998</c:v>
                </c:pt>
                <c:pt idx="2888">
                  <c:v>49.369</c:v>
                </c:pt>
                <c:pt idx="2889">
                  <c:v>49.389000000000003</c:v>
                </c:pt>
                <c:pt idx="2890">
                  <c:v>49.395000000000003</c:v>
                </c:pt>
                <c:pt idx="2891">
                  <c:v>49.414999999999999</c:v>
                </c:pt>
                <c:pt idx="2892">
                  <c:v>49.468000000000004</c:v>
                </c:pt>
                <c:pt idx="2893">
                  <c:v>49.54</c:v>
                </c:pt>
                <c:pt idx="2894">
                  <c:v>49.603000000000002</c:v>
                </c:pt>
                <c:pt idx="2895">
                  <c:v>49.643000000000001</c:v>
                </c:pt>
                <c:pt idx="2896">
                  <c:v>49.643000000000001</c:v>
                </c:pt>
                <c:pt idx="2897">
                  <c:v>49.643000000000001</c:v>
                </c:pt>
                <c:pt idx="2898">
                  <c:v>49.649000000000001</c:v>
                </c:pt>
                <c:pt idx="2899">
                  <c:v>49.656999999999996</c:v>
                </c:pt>
                <c:pt idx="2900">
                  <c:v>49.664999999999999</c:v>
                </c:pt>
                <c:pt idx="2901">
                  <c:v>49.676000000000002</c:v>
                </c:pt>
                <c:pt idx="2902">
                  <c:v>49.688000000000002</c:v>
                </c:pt>
                <c:pt idx="2903">
                  <c:v>49.701000000000001</c:v>
                </c:pt>
                <c:pt idx="2904">
                  <c:v>49.712000000000003</c:v>
                </c:pt>
                <c:pt idx="2905">
                  <c:v>49.722000000000001</c:v>
                </c:pt>
                <c:pt idx="2906">
                  <c:v>49.731999999999999</c:v>
                </c:pt>
                <c:pt idx="2907">
                  <c:v>49.744</c:v>
                </c:pt>
                <c:pt idx="2908">
                  <c:v>49.755000000000003</c:v>
                </c:pt>
                <c:pt idx="2909">
                  <c:v>49.765999999999998</c:v>
                </c:pt>
                <c:pt idx="2910">
                  <c:v>49.786999999999999</c:v>
                </c:pt>
                <c:pt idx="2911">
                  <c:v>49.834000000000003</c:v>
                </c:pt>
                <c:pt idx="2912">
                  <c:v>49.874000000000002</c:v>
                </c:pt>
                <c:pt idx="2913">
                  <c:v>49.892000000000003</c:v>
                </c:pt>
                <c:pt idx="2914">
                  <c:v>49.902999999999999</c:v>
                </c:pt>
                <c:pt idx="2915">
                  <c:v>49.908000000000001</c:v>
                </c:pt>
                <c:pt idx="2916">
                  <c:v>49.908999999999999</c:v>
                </c:pt>
                <c:pt idx="2917">
                  <c:v>49.914999999999999</c:v>
                </c:pt>
                <c:pt idx="2918">
                  <c:v>49.923000000000002</c:v>
                </c:pt>
                <c:pt idx="2919">
                  <c:v>49.933</c:v>
                </c:pt>
                <c:pt idx="2920">
                  <c:v>49.944000000000003</c:v>
                </c:pt>
                <c:pt idx="2921">
                  <c:v>49.957000000000001</c:v>
                </c:pt>
                <c:pt idx="2922">
                  <c:v>49.970999999999997</c:v>
                </c:pt>
                <c:pt idx="2923">
                  <c:v>49.981999999999999</c:v>
                </c:pt>
                <c:pt idx="2924">
                  <c:v>49.991999999999997</c:v>
                </c:pt>
                <c:pt idx="2925">
                  <c:v>50.003</c:v>
                </c:pt>
                <c:pt idx="2926">
                  <c:v>50.015000000000001</c:v>
                </c:pt>
                <c:pt idx="2927">
                  <c:v>50.027000000000001</c:v>
                </c:pt>
                <c:pt idx="2928">
                  <c:v>50.037999999999997</c:v>
                </c:pt>
                <c:pt idx="2929">
                  <c:v>50.048999999999999</c:v>
                </c:pt>
                <c:pt idx="2930">
                  <c:v>50.078000000000003</c:v>
                </c:pt>
                <c:pt idx="2931">
                  <c:v>50.131</c:v>
                </c:pt>
                <c:pt idx="2932">
                  <c:v>50.177999999999997</c:v>
                </c:pt>
                <c:pt idx="2933">
                  <c:v>50.177999999999997</c:v>
                </c:pt>
                <c:pt idx="2934">
                  <c:v>50.177999999999997</c:v>
                </c:pt>
                <c:pt idx="2935">
                  <c:v>50.183999999999997</c:v>
                </c:pt>
                <c:pt idx="2936">
                  <c:v>50.192999999999998</c:v>
                </c:pt>
                <c:pt idx="2937">
                  <c:v>50.203000000000003</c:v>
                </c:pt>
                <c:pt idx="2938">
                  <c:v>50.213999999999999</c:v>
                </c:pt>
                <c:pt idx="2939">
                  <c:v>50.225999999999999</c:v>
                </c:pt>
                <c:pt idx="2940">
                  <c:v>50.24</c:v>
                </c:pt>
                <c:pt idx="2941">
                  <c:v>50.250999999999998</c:v>
                </c:pt>
                <c:pt idx="2942">
                  <c:v>50.261000000000003</c:v>
                </c:pt>
                <c:pt idx="2943">
                  <c:v>50.271999999999998</c:v>
                </c:pt>
                <c:pt idx="2944">
                  <c:v>50.283999999999999</c:v>
                </c:pt>
                <c:pt idx="2945">
                  <c:v>50.293999999999997</c:v>
                </c:pt>
                <c:pt idx="2946">
                  <c:v>50.311</c:v>
                </c:pt>
                <c:pt idx="2947">
                  <c:v>50.357999999999997</c:v>
                </c:pt>
                <c:pt idx="2948">
                  <c:v>50.43</c:v>
                </c:pt>
                <c:pt idx="2949">
                  <c:v>50.476999999999997</c:v>
                </c:pt>
                <c:pt idx="2950">
                  <c:v>50.476999999999997</c:v>
                </c:pt>
                <c:pt idx="2951">
                  <c:v>50.481000000000002</c:v>
                </c:pt>
                <c:pt idx="2952">
                  <c:v>50.485999999999997</c:v>
                </c:pt>
                <c:pt idx="2953">
                  <c:v>50.494999999999997</c:v>
                </c:pt>
                <c:pt idx="2954">
                  <c:v>50.506</c:v>
                </c:pt>
                <c:pt idx="2955">
                  <c:v>50.518999999999998</c:v>
                </c:pt>
                <c:pt idx="2956">
                  <c:v>50.531999999999996</c:v>
                </c:pt>
                <c:pt idx="2957">
                  <c:v>50.543999999999997</c:v>
                </c:pt>
                <c:pt idx="2958">
                  <c:v>50.554000000000002</c:v>
                </c:pt>
                <c:pt idx="2959">
                  <c:v>50.564999999999998</c:v>
                </c:pt>
                <c:pt idx="2960">
                  <c:v>50.576000000000001</c:v>
                </c:pt>
                <c:pt idx="2961">
                  <c:v>50.585999999999999</c:v>
                </c:pt>
                <c:pt idx="2962">
                  <c:v>50.597000000000001</c:v>
                </c:pt>
                <c:pt idx="2963">
                  <c:v>50.612000000000002</c:v>
                </c:pt>
                <c:pt idx="2964">
                  <c:v>50.656999999999996</c:v>
                </c:pt>
                <c:pt idx="2965">
                  <c:v>50.728999999999999</c:v>
                </c:pt>
                <c:pt idx="2966">
                  <c:v>50.755000000000003</c:v>
                </c:pt>
                <c:pt idx="2967">
                  <c:v>50.755000000000003</c:v>
                </c:pt>
                <c:pt idx="2968">
                  <c:v>50.759</c:v>
                </c:pt>
                <c:pt idx="2969">
                  <c:v>50.765999999999998</c:v>
                </c:pt>
                <c:pt idx="2970">
                  <c:v>50.774999999999999</c:v>
                </c:pt>
                <c:pt idx="2971">
                  <c:v>50.786000000000001</c:v>
                </c:pt>
                <c:pt idx="2972">
                  <c:v>50.798999999999999</c:v>
                </c:pt>
                <c:pt idx="2973">
                  <c:v>50.813000000000002</c:v>
                </c:pt>
                <c:pt idx="2974">
                  <c:v>50.825000000000003</c:v>
                </c:pt>
                <c:pt idx="2975">
                  <c:v>50.835000000000001</c:v>
                </c:pt>
                <c:pt idx="2976">
                  <c:v>50.845999999999997</c:v>
                </c:pt>
                <c:pt idx="2977">
                  <c:v>50.856999999999999</c:v>
                </c:pt>
                <c:pt idx="2978">
                  <c:v>50.866999999999997</c:v>
                </c:pt>
                <c:pt idx="2979">
                  <c:v>50.878</c:v>
                </c:pt>
                <c:pt idx="2980">
                  <c:v>50.887999999999998</c:v>
                </c:pt>
                <c:pt idx="2981">
                  <c:v>50.905999999999999</c:v>
                </c:pt>
                <c:pt idx="2982">
                  <c:v>50.948999999999998</c:v>
                </c:pt>
                <c:pt idx="2983">
                  <c:v>50.970999999999997</c:v>
                </c:pt>
                <c:pt idx="2984">
                  <c:v>50.975000000000001</c:v>
                </c:pt>
                <c:pt idx="2985">
                  <c:v>50.98</c:v>
                </c:pt>
                <c:pt idx="2986">
                  <c:v>50.988999999999997</c:v>
                </c:pt>
                <c:pt idx="2987">
                  <c:v>50.997999999999998</c:v>
                </c:pt>
                <c:pt idx="2988">
                  <c:v>51.008000000000003</c:v>
                </c:pt>
                <c:pt idx="2989">
                  <c:v>51.017000000000003</c:v>
                </c:pt>
                <c:pt idx="2990">
                  <c:v>51.027000000000001</c:v>
                </c:pt>
                <c:pt idx="2991">
                  <c:v>51.036000000000001</c:v>
                </c:pt>
                <c:pt idx="2992">
                  <c:v>51.045999999999999</c:v>
                </c:pt>
                <c:pt idx="2993">
                  <c:v>51.055</c:v>
                </c:pt>
                <c:pt idx="2994">
                  <c:v>51.064999999999998</c:v>
                </c:pt>
                <c:pt idx="2995">
                  <c:v>51.073999999999998</c:v>
                </c:pt>
                <c:pt idx="2996">
                  <c:v>51.082999999999998</c:v>
                </c:pt>
                <c:pt idx="2997">
                  <c:v>51.093000000000004</c:v>
                </c:pt>
                <c:pt idx="2998">
                  <c:v>51.107999999999997</c:v>
                </c:pt>
                <c:pt idx="2999">
                  <c:v>51.148000000000003</c:v>
                </c:pt>
                <c:pt idx="3000">
                  <c:v>51.215000000000003</c:v>
                </c:pt>
                <c:pt idx="3001">
                  <c:v>51.295000000000002</c:v>
                </c:pt>
                <c:pt idx="3002">
                  <c:v>51.363</c:v>
                </c:pt>
                <c:pt idx="3003">
                  <c:v>51.417000000000002</c:v>
                </c:pt>
                <c:pt idx="3004">
                  <c:v>51.481999999999999</c:v>
                </c:pt>
                <c:pt idx="3005">
                  <c:v>51.56</c:v>
                </c:pt>
                <c:pt idx="3006">
                  <c:v>51.64</c:v>
                </c:pt>
                <c:pt idx="3007">
                  <c:v>51.716999999999999</c:v>
                </c:pt>
                <c:pt idx="3008">
                  <c:v>51.79</c:v>
                </c:pt>
                <c:pt idx="3009">
                  <c:v>51.856000000000002</c:v>
                </c:pt>
                <c:pt idx="3010">
                  <c:v>51.91</c:v>
                </c:pt>
                <c:pt idx="3011">
                  <c:v>51.948999999999998</c:v>
                </c:pt>
                <c:pt idx="3012">
                  <c:v>51.978000000000002</c:v>
                </c:pt>
                <c:pt idx="3013">
                  <c:v>51.991999999999997</c:v>
                </c:pt>
                <c:pt idx="3014">
                  <c:v>51.991999999999997</c:v>
                </c:pt>
                <c:pt idx="3015">
                  <c:v>51.991999999999997</c:v>
                </c:pt>
                <c:pt idx="3016">
                  <c:v>51.991999999999997</c:v>
                </c:pt>
                <c:pt idx="3017">
                  <c:v>51.991999999999997</c:v>
                </c:pt>
                <c:pt idx="3018">
                  <c:v>51.991999999999997</c:v>
                </c:pt>
                <c:pt idx="3019">
                  <c:v>51.991999999999997</c:v>
                </c:pt>
                <c:pt idx="3020">
                  <c:v>51.994999999999997</c:v>
                </c:pt>
                <c:pt idx="3021">
                  <c:v>52.003</c:v>
                </c:pt>
                <c:pt idx="3022">
                  <c:v>52.003</c:v>
                </c:pt>
                <c:pt idx="3023">
                  <c:v>52.003</c:v>
                </c:pt>
                <c:pt idx="3024">
                  <c:v>52.003</c:v>
                </c:pt>
                <c:pt idx="3025">
                  <c:v>52.005000000000003</c:v>
                </c:pt>
                <c:pt idx="3026">
                  <c:v>52.011000000000003</c:v>
                </c:pt>
                <c:pt idx="3027">
                  <c:v>52.018000000000001</c:v>
                </c:pt>
                <c:pt idx="3028">
                  <c:v>52.027000000000001</c:v>
                </c:pt>
                <c:pt idx="3029">
                  <c:v>52.037999999999997</c:v>
                </c:pt>
                <c:pt idx="3030">
                  <c:v>52.051000000000002</c:v>
                </c:pt>
                <c:pt idx="3031">
                  <c:v>52.064</c:v>
                </c:pt>
                <c:pt idx="3032">
                  <c:v>52.075000000000003</c:v>
                </c:pt>
                <c:pt idx="3033">
                  <c:v>52.085000000000001</c:v>
                </c:pt>
                <c:pt idx="3034">
                  <c:v>52.094999999999999</c:v>
                </c:pt>
                <c:pt idx="3035">
                  <c:v>52.104999999999997</c:v>
                </c:pt>
                <c:pt idx="3036">
                  <c:v>52.116</c:v>
                </c:pt>
                <c:pt idx="3037">
                  <c:v>52.125999999999998</c:v>
                </c:pt>
                <c:pt idx="3038">
                  <c:v>52.136000000000003</c:v>
                </c:pt>
                <c:pt idx="3039">
                  <c:v>52.146000000000001</c:v>
                </c:pt>
                <c:pt idx="3040">
                  <c:v>52.155000000000001</c:v>
                </c:pt>
                <c:pt idx="3041">
                  <c:v>52.161000000000001</c:v>
                </c:pt>
                <c:pt idx="3042">
                  <c:v>52.161000000000001</c:v>
                </c:pt>
                <c:pt idx="3043">
                  <c:v>52.162999999999997</c:v>
                </c:pt>
                <c:pt idx="3044">
                  <c:v>52.164999999999999</c:v>
                </c:pt>
                <c:pt idx="3045">
                  <c:v>52.167000000000002</c:v>
                </c:pt>
                <c:pt idx="3046">
                  <c:v>52.17</c:v>
                </c:pt>
                <c:pt idx="3047">
                  <c:v>52.171999999999997</c:v>
                </c:pt>
                <c:pt idx="3048">
                  <c:v>52.173000000000002</c:v>
                </c:pt>
                <c:pt idx="3049">
                  <c:v>52.176000000000002</c:v>
                </c:pt>
                <c:pt idx="3050">
                  <c:v>52.179000000000002</c:v>
                </c:pt>
                <c:pt idx="3051">
                  <c:v>52.180999999999997</c:v>
                </c:pt>
                <c:pt idx="3052">
                  <c:v>52.183999999999997</c:v>
                </c:pt>
                <c:pt idx="3053">
                  <c:v>52.186</c:v>
                </c:pt>
                <c:pt idx="3054">
                  <c:v>52.188000000000002</c:v>
                </c:pt>
                <c:pt idx="3055">
                  <c:v>52.19</c:v>
                </c:pt>
                <c:pt idx="3056">
                  <c:v>52.192999999999998</c:v>
                </c:pt>
                <c:pt idx="3057">
                  <c:v>52.195999999999998</c:v>
                </c:pt>
                <c:pt idx="3058">
                  <c:v>52.198</c:v>
                </c:pt>
                <c:pt idx="3059">
                  <c:v>52.2</c:v>
                </c:pt>
                <c:pt idx="3060">
                  <c:v>52.203000000000003</c:v>
                </c:pt>
                <c:pt idx="3061">
                  <c:v>52.204999999999998</c:v>
                </c:pt>
                <c:pt idx="3062">
                  <c:v>52.207000000000001</c:v>
                </c:pt>
                <c:pt idx="3063">
                  <c:v>52.209000000000003</c:v>
                </c:pt>
                <c:pt idx="3064">
                  <c:v>52.210999999999999</c:v>
                </c:pt>
                <c:pt idx="3065">
                  <c:v>52.213999999999999</c:v>
                </c:pt>
                <c:pt idx="3066">
                  <c:v>52.216000000000001</c:v>
                </c:pt>
                <c:pt idx="3067">
                  <c:v>52.218000000000004</c:v>
                </c:pt>
                <c:pt idx="3068">
                  <c:v>52.219000000000001</c:v>
                </c:pt>
                <c:pt idx="3069">
                  <c:v>52.22</c:v>
                </c:pt>
                <c:pt idx="3070">
                  <c:v>52.220999999999997</c:v>
                </c:pt>
                <c:pt idx="3071">
                  <c:v>52.220999999999997</c:v>
                </c:pt>
                <c:pt idx="3072">
                  <c:v>52.222000000000001</c:v>
                </c:pt>
                <c:pt idx="3073">
                  <c:v>52.222999999999999</c:v>
                </c:pt>
                <c:pt idx="3074">
                  <c:v>52.223999999999997</c:v>
                </c:pt>
                <c:pt idx="3075">
                  <c:v>52.225000000000001</c:v>
                </c:pt>
                <c:pt idx="3076">
                  <c:v>52.228000000000002</c:v>
                </c:pt>
                <c:pt idx="3077">
                  <c:v>52.23</c:v>
                </c:pt>
                <c:pt idx="3078">
                  <c:v>52.234999999999999</c:v>
                </c:pt>
                <c:pt idx="3079">
                  <c:v>52.243000000000002</c:v>
                </c:pt>
                <c:pt idx="3080">
                  <c:v>52.252000000000002</c:v>
                </c:pt>
                <c:pt idx="3081">
                  <c:v>52.26</c:v>
                </c:pt>
                <c:pt idx="3082">
                  <c:v>52.262999999999998</c:v>
                </c:pt>
                <c:pt idx="3083">
                  <c:v>52.27</c:v>
                </c:pt>
                <c:pt idx="3084">
                  <c:v>52.277000000000001</c:v>
                </c:pt>
                <c:pt idx="3085">
                  <c:v>52.280999999999999</c:v>
                </c:pt>
                <c:pt idx="3086">
                  <c:v>52.286999999999999</c:v>
                </c:pt>
                <c:pt idx="3087">
                  <c:v>52.29</c:v>
                </c:pt>
                <c:pt idx="3088">
                  <c:v>52.292000000000002</c:v>
                </c:pt>
                <c:pt idx="3089">
                  <c:v>52.293999999999997</c:v>
                </c:pt>
                <c:pt idx="3090">
                  <c:v>52.295999999999999</c:v>
                </c:pt>
                <c:pt idx="3091">
                  <c:v>52.298000000000002</c:v>
                </c:pt>
                <c:pt idx="3092">
                  <c:v>52.3</c:v>
                </c:pt>
                <c:pt idx="3093">
                  <c:v>52.302999999999997</c:v>
                </c:pt>
                <c:pt idx="3094">
                  <c:v>52.305</c:v>
                </c:pt>
                <c:pt idx="3095">
                  <c:v>52.307000000000002</c:v>
                </c:pt>
                <c:pt idx="3096">
                  <c:v>52.308999999999997</c:v>
                </c:pt>
                <c:pt idx="3097">
                  <c:v>52.311999999999998</c:v>
                </c:pt>
                <c:pt idx="3098">
                  <c:v>52.314</c:v>
                </c:pt>
                <c:pt idx="3099">
                  <c:v>52.316000000000003</c:v>
                </c:pt>
                <c:pt idx="3100">
                  <c:v>52.317999999999998</c:v>
                </c:pt>
                <c:pt idx="3101">
                  <c:v>52.320999999999998</c:v>
                </c:pt>
                <c:pt idx="3102">
                  <c:v>52.323</c:v>
                </c:pt>
                <c:pt idx="3103">
                  <c:v>52.325000000000003</c:v>
                </c:pt>
                <c:pt idx="3104">
                  <c:v>52.326999999999998</c:v>
                </c:pt>
                <c:pt idx="3105">
                  <c:v>52.329000000000001</c:v>
                </c:pt>
                <c:pt idx="3106">
                  <c:v>52.332000000000001</c:v>
                </c:pt>
                <c:pt idx="3107">
                  <c:v>52.334000000000003</c:v>
                </c:pt>
                <c:pt idx="3108">
                  <c:v>52.335999999999999</c:v>
                </c:pt>
                <c:pt idx="3109">
                  <c:v>52.338000000000001</c:v>
                </c:pt>
                <c:pt idx="3110">
                  <c:v>52.341000000000001</c:v>
                </c:pt>
                <c:pt idx="3111">
                  <c:v>52.343000000000004</c:v>
                </c:pt>
                <c:pt idx="3112">
                  <c:v>52.344999999999999</c:v>
                </c:pt>
                <c:pt idx="3113">
                  <c:v>52.347999999999999</c:v>
                </c:pt>
                <c:pt idx="3114">
                  <c:v>52.350999999999999</c:v>
                </c:pt>
                <c:pt idx="3115">
                  <c:v>52.354999999999997</c:v>
                </c:pt>
                <c:pt idx="3116">
                  <c:v>52.363999999999997</c:v>
                </c:pt>
                <c:pt idx="3117">
                  <c:v>52.393999999999998</c:v>
                </c:pt>
                <c:pt idx="3118">
                  <c:v>52.427999999999997</c:v>
                </c:pt>
                <c:pt idx="3119">
                  <c:v>52.470999999999997</c:v>
                </c:pt>
                <c:pt idx="3120">
                  <c:v>52.526000000000003</c:v>
                </c:pt>
                <c:pt idx="3121">
                  <c:v>52.591000000000001</c:v>
                </c:pt>
                <c:pt idx="3122">
                  <c:v>52.627000000000002</c:v>
                </c:pt>
                <c:pt idx="3123">
                  <c:v>52.63</c:v>
                </c:pt>
                <c:pt idx="3124">
                  <c:v>52.63</c:v>
                </c:pt>
                <c:pt idx="3125">
                  <c:v>52.634</c:v>
                </c:pt>
                <c:pt idx="3126">
                  <c:v>52.642000000000003</c:v>
                </c:pt>
                <c:pt idx="3127">
                  <c:v>52.651000000000003</c:v>
                </c:pt>
                <c:pt idx="3128">
                  <c:v>52.662999999999997</c:v>
                </c:pt>
                <c:pt idx="3129">
                  <c:v>52.676000000000002</c:v>
                </c:pt>
                <c:pt idx="3130">
                  <c:v>52.689</c:v>
                </c:pt>
                <c:pt idx="3131">
                  <c:v>52.701999999999998</c:v>
                </c:pt>
                <c:pt idx="3132">
                  <c:v>52.712000000000003</c:v>
                </c:pt>
                <c:pt idx="3133">
                  <c:v>52.722999999999999</c:v>
                </c:pt>
                <c:pt idx="3134">
                  <c:v>52.734000000000002</c:v>
                </c:pt>
                <c:pt idx="3135">
                  <c:v>52.746000000000002</c:v>
                </c:pt>
                <c:pt idx="3136">
                  <c:v>52.756999999999998</c:v>
                </c:pt>
                <c:pt idx="3137">
                  <c:v>52.771000000000001</c:v>
                </c:pt>
                <c:pt idx="3138">
                  <c:v>52.795000000000002</c:v>
                </c:pt>
                <c:pt idx="3139">
                  <c:v>52.814999999999998</c:v>
                </c:pt>
                <c:pt idx="3140">
                  <c:v>52.826999999999998</c:v>
                </c:pt>
                <c:pt idx="3141">
                  <c:v>52.835999999999999</c:v>
                </c:pt>
                <c:pt idx="3142">
                  <c:v>52.847000000000001</c:v>
                </c:pt>
                <c:pt idx="3143">
                  <c:v>52.859000000000002</c:v>
                </c:pt>
                <c:pt idx="3144">
                  <c:v>52.872999999999998</c:v>
                </c:pt>
                <c:pt idx="3145">
                  <c:v>52.887999999999998</c:v>
                </c:pt>
                <c:pt idx="3146">
                  <c:v>52.899000000000001</c:v>
                </c:pt>
                <c:pt idx="3147">
                  <c:v>52.911000000000001</c:v>
                </c:pt>
                <c:pt idx="3148">
                  <c:v>52.921999999999997</c:v>
                </c:pt>
                <c:pt idx="3149">
                  <c:v>52.933</c:v>
                </c:pt>
                <c:pt idx="3150">
                  <c:v>52.945</c:v>
                </c:pt>
                <c:pt idx="3151">
                  <c:v>52.956000000000003</c:v>
                </c:pt>
                <c:pt idx="3152">
                  <c:v>52.966000000000001</c:v>
                </c:pt>
                <c:pt idx="3153">
                  <c:v>52.981000000000002</c:v>
                </c:pt>
                <c:pt idx="3154">
                  <c:v>53.021000000000001</c:v>
                </c:pt>
                <c:pt idx="3155">
                  <c:v>53.082999999999998</c:v>
                </c:pt>
                <c:pt idx="3156">
                  <c:v>53.093000000000004</c:v>
                </c:pt>
                <c:pt idx="3157">
                  <c:v>53.093000000000004</c:v>
                </c:pt>
                <c:pt idx="3158">
                  <c:v>53.097000000000001</c:v>
                </c:pt>
                <c:pt idx="3159">
                  <c:v>53.103999999999999</c:v>
                </c:pt>
                <c:pt idx="3160">
                  <c:v>53.113</c:v>
                </c:pt>
                <c:pt idx="3161">
                  <c:v>53.122999999999998</c:v>
                </c:pt>
                <c:pt idx="3162">
                  <c:v>53.134</c:v>
                </c:pt>
                <c:pt idx="3163">
                  <c:v>53.146000000000001</c:v>
                </c:pt>
                <c:pt idx="3164">
                  <c:v>53.158000000000001</c:v>
                </c:pt>
                <c:pt idx="3165">
                  <c:v>53.170999999999999</c:v>
                </c:pt>
                <c:pt idx="3166">
                  <c:v>53.183999999999997</c:v>
                </c:pt>
                <c:pt idx="3167">
                  <c:v>53.192999999999998</c:v>
                </c:pt>
                <c:pt idx="3168">
                  <c:v>53.204000000000001</c:v>
                </c:pt>
                <c:pt idx="3169">
                  <c:v>53.215000000000003</c:v>
                </c:pt>
                <c:pt idx="3170">
                  <c:v>53.226999999999997</c:v>
                </c:pt>
                <c:pt idx="3171">
                  <c:v>53.238</c:v>
                </c:pt>
                <c:pt idx="3172">
                  <c:v>53.249000000000002</c:v>
                </c:pt>
                <c:pt idx="3173">
                  <c:v>53.26</c:v>
                </c:pt>
                <c:pt idx="3174">
                  <c:v>53.27</c:v>
                </c:pt>
                <c:pt idx="3175">
                  <c:v>53.286000000000001</c:v>
                </c:pt>
                <c:pt idx="3176">
                  <c:v>53.332999999999998</c:v>
                </c:pt>
                <c:pt idx="3177">
                  <c:v>53.411000000000001</c:v>
                </c:pt>
                <c:pt idx="3178">
                  <c:v>53.500999999999998</c:v>
                </c:pt>
                <c:pt idx="3179">
                  <c:v>53.56</c:v>
                </c:pt>
                <c:pt idx="3180">
                  <c:v>53.569000000000003</c:v>
                </c:pt>
                <c:pt idx="3181">
                  <c:v>53.570999999999998</c:v>
                </c:pt>
                <c:pt idx="3182">
                  <c:v>53.576999999999998</c:v>
                </c:pt>
                <c:pt idx="3183">
                  <c:v>53.585999999999999</c:v>
                </c:pt>
                <c:pt idx="3184">
                  <c:v>53.595999999999997</c:v>
                </c:pt>
                <c:pt idx="3185">
                  <c:v>53.606999999999999</c:v>
                </c:pt>
                <c:pt idx="3186">
                  <c:v>53.618000000000002</c:v>
                </c:pt>
                <c:pt idx="3187">
                  <c:v>53.628999999999998</c:v>
                </c:pt>
                <c:pt idx="3188">
                  <c:v>53.64</c:v>
                </c:pt>
                <c:pt idx="3189">
                  <c:v>53.654000000000003</c:v>
                </c:pt>
                <c:pt idx="3190">
                  <c:v>53.667999999999999</c:v>
                </c:pt>
                <c:pt idx="3191">
                  <c:v>53.679000000000002</c:v>
                </c:pt>
                <c:pt idx="3192">
                  <c:v>53.689</c:v>
                </c:pt>
                <c:pt idx="3193">
                  <c:v>53.7</c:v>
                </c:pt>
                <c:pt idx="3194">
                  <c:v>53.710999999999999</c:v>
                </c:pt>
                <c:pt idx="3195">
                  <c:v>53.722000000000001</c:v>
                </c:pt>
                <c:pt idx="3196">
                  <c:v>53.738999999999997</c:v>
                </c:pt>
                <c:pt idx="3197">
                  <c:v>53.777000000000001</c:v>
                </c:pt>
                <c:pt idx="3198">
                  <c:v>53.844000000000001</c:v>
                </c:pt>
                <c:pt idx="3199">
                  <c:v>53.933999999999997</c:v>
                </c:pt>
                <c:pt idx="3200">
                  <c:v>54.023000000000003</c:v>
                </c:pt>
                <c:pt idx="3201">
                  <c:v>54.078000000000003</c:v>
                </c:pt>
                <c:pt idx="3202">
                  <c:v>54.078000000000003</c:v>
                </c:pt>
                <c:pt idx="3203">
                  <c:v>54.078000000000003</c:v>
                </c:pt>
                <c:pt idx="3204">
                  <c:v>54.082000000000001</c:v>
                </c:pt>
                <c:pt idx="3205">
                  <c:v>54.09</c:v>
                </c:pt>
                <c:pt idx="3206">
                  <c:v>54.100999999999999</c:v>
                </c:pt>
                <c:pt idx="3207">
                  <c:v>54.112000000000002</c:v>
                </c:pt>
                <c:pt idx="3208">
                  <c:v>54.125</c:v>
                </c:pt>
                <c:pt idx="3209">
                  <c:v>54.137</c:v>
                </c:pt>
                <c:pt idx="3210">
                  <c:v>54.148000000000003</c:v>
                </c:pt>
                <c:pt idx="3211">
                  <c:v>54.158999999999999</c:v>
                </c:pt>
                <c:pt idx="3212">
                  <c:v>54.17</c:v>
                </c:pt>
                <c:pt idx="3213">
                  <c:v>54.182000000000002</c:v>
                </c:pt>
                <c:pt idx="3214">
                  <c:v>54.192999999999998</c:v>
                </c:pt>
                <c:pt idx="3215">
                  <c:v>54.203000000000003</c:v>
                </c:pt>
                <c:pt idx="3216">
                  <c:v>54.225000000000001</c:v>
                </c:pt>
                <c:pt idx="3217">
                  <c:v>54.276000000000003</c:v>
                </c:pt>
                <c:pt idx="3218">
                  <c:v>54.344999999999999</c:v>
                </c:pt>
                <c:pt idx="3219">
                  <c:v>54.39</c:v>
                </c:pt>
                <c:pt idx="3220">
                  <c:v>54.393999999999998</c:v>
                </c:pt>
                <c:pt idx="3221">
                  <c:v>54.396999999999998</c:v>
                </c:pt>
                <c:pt idx="3222">
                  <c:v>54.402999999999999</c:v>
                </c:pt>
                <c:pt idx="3223">
                  <c:v>54.411000000000001</c:v>
                </c:pt>
                <c:pt idx="3224">
                  <c:v>54.420999999999999</c:v>
                </c:pt>
                <c:pt idx="3225">
                  <c:v>54.432000000000002</c:v>
                </c:pt>
                <c:pt idx="3226">
                  <c:v>54.445</c:v>
                </c:pt>
                <c:pt idx="3227">
                  <c:v>54.459000000000003</c:v>
                </c:pt>
                <c:pt idx="3228">
                  <c:v>54.470999999999997</c:v>
                </c:pt>
                <c:pt idx="3229">
                  <c:v>54.481000000000002</c:v>
                </c:pt>
                <c:pt idx="3230">
                  <c:v>54.493000000000002</c:v>
                </c:pt>
                <c:pt idx="3231">
                  <c:v>54.503999999999998</c:v>
                </c:pt>
                <c:pt idx="3232">
                  <c:v>54.515000000000001</c:v>
                </c:pt>
                <c:pt idx="3233">
                  <c:v>54.527000000000001</c:v>
                </c:pt>
                <c:pt idx="3234">
                  <c:v>54.552999999999997</c:v>
                </c:pt>
                <c:pt idx="3235">
                  <c:v>54.610999999999997</c:v>
                </c:pt>
                <c:pt idx="3236">
                  <c:v>54.7</c:v>
                </c:pt>
                <c:pt idx="3237">
                  <c:v>54.786000000000001</c:v>
                </c:pt>
                <c:pt idx="3238">
                  <c:v>54.863999999999997</c:v>
                </c:pt>
                <c:pt idx="3239">
                  <c:v>54.914000000000001</c:v>
                </c:pt>
                <c:pt idx="3240">
                  <c:v>54.923999999999999</c:v>
                </c:pt>
                <c:pt idx="3241">
                  <c:v>54.923999999999999</c:v>
                </c:pt>
                <c:pt idx="3242">
                  <c:v>54.924999999999997</c:v>
                </c:pt>
                <c:pt idx="3243">
                  <c:v>54.930999999999997</c:v>
                </c:pt>
                <c:pt idx="3244">
                  <c:v>54.939</c:v>
                </c:pt>
                <c:pt idx="3245">
                  <c:v>54.948999999999998</c:v>
                </c:pt>
                <c:pt idx="3246">
                  <c:v>54.96</c:v>
                </c:pt>
                <c:pt idx="3247">
                  <c:v>54.970999999999997</c:v>
                </c:pt>
                <c:pt idx="3248">
                  <c:v>54.984000000000002</c:v>
                </c:pt>
                <c:pt idx="3249">
                  <c:v>54.997</c:v>
                </c:pt>
                <c:pt idx="3250">
                  <c:v>55.006999999999998</c:v>
                </c:pt>
                <c:pt idx="3251">
                  <c:v>55.018000000000001</c:v>
                </c:pt>
                <c:pt idx="3252">
                  <c:v>55.03</c:v>
                </c:pt>
                <c:pt idx="3253">
                  <c:v>55.040999999999997</c:v>
                </c:pt>
                <c:pt idx="3254">
                  <c:v>55.052</c:v>
                </c:pt>
                <c:pt idx="3255">
                  <c:v>55.073</c:v>
                </c:pt>
                <c:pt idx="3256">
                  <c:v>55.122</c:v>
                </c:pt>
                <c:pt idx="3257">
                  <c:v>55.192</c:v>
                </c:pt>
                <c:pt idx="3258">
                  <c:v>55.225000000000001</c:v>
                </c:pt>
                <c:pt idx="3259">
                  <c:v>55.225000000000001</c:v>
                </c:pt>
                <c:pt idx="3260">
                  <c:v>55.228000000000002</c:v>
                </c:pt>
                <c:pt idx="3261">
                  <c:v>55.234000000000002</c:v>
                </c:pt>
                <c:pt idx="3262">
                  <c:v>55.243000000000002</c:v>
                </c:pt>
                <c:pt idx="3263">
                  <c:v>55.253</c:v>
                </c:pt>
                <c:pt idx="3264">
                  <c:v>55.265000000000001</c:v>
                </c:pt>
                <c:pt idx="3265">
                  <c:v>55.279000000000003</c:v>
                </c:pt>
                <c:pt idx="3266">
                  <c:v>55.292999999999999</c:v>
                </c:pt>
                <c:pt idx="3267">
                  <c:v>55.304000000000002</c:v>
                </c:pt>
                <c:pt idx="3268">
                  <c:v>55.314999999999998</c:v>
                </c:pt>
                <c:pt idx="3269">
                  <c:v>55.326000000000001</c:v>
                </c:pt>
                <c:pt idx="3270">
                  <c:v>55.338000000000001</c:v>
                </c:pt>
                <c:pt idx="3271">
                  <c:v>55.348999999999997</c:v>
                </c:pt>
                <c:pt idx="3272">
                  <c:v>55.360999999999997</c:v>
                </c:pt>
                <c:pt idx="3273">
                  <c:v>55.386000000000003</c:v>
                </c:pt>
                <c:pt idx="3274">
                  <c:v>55.402000000000001</c:v>
                </c:pt>
                <c:pt idx="3275">
                  <c:v>55.411000000000001</c:v>
                </c:pt>
                <c:pt idx="3276">
                  <c:v>55.42</c:v>
                </c:pt>
                <c:pt idx="3277">
                  <c:v>55.43</c:v>
                </c:pt>
                <c:pt idx="3278">
                  <c:v>55.44</c:v>
                </c:pt>
                <c:pt idx="3279">
                  <c:v>55.451999999999998</c:v>
                </c:pt>
                <c:pt idx="3280">
                  <c:v>55.465000000000003</c:v>
                </c:pt>
                <c:pt idx="3281">
                  <c:v>55.478999999999999</c:v>
                </c:pt>
                <c:pt idx="3282">
                  <c:v>55.494</c:v>
                </c:pt>
                <c:pt idx="3283">
                  <c:v>55.506</c:v>
                </c:pt>
                <c:pt idx="3284">
                  <c:v>55.518000000000001</c:v>
                </c:pt>
                <c:pt idx="3285">
                  <c:v>55.529000000000003</c:v>
                </c:pt>
                <c:pt idx="3286">
                  <c:v>55.54</c:v>
                </c:pt>
                <c:pt idx="3287">
                  <c:v>55.551000000000002</c:v>
                </c:pt>
                <c:pt idx="3288">
                  <c:v>55.578000000000003</c:v>
                </c:pt>
                <c:pt idx="3289">
                  <c:v>55.636000000000003</c:v>
                </c:pt>
                <c:pt idx="3290">
                  <c:v>55.703000000000003</c:v>
                </c:pt>
                <c:pt idx="3291">
                  <c:v>55.728999999999999</c:v>
                </c:pt>
                <c:pt idx="3292">
                  <c:v>55.728999999999999</c:v>
                </c:pt>
                <c:pt idx="3293">
                  <c:v>55.734000000000002</c:v>
                </c:pt>
                <c:pt idx="3294">
                  <c:v>55.741999999999997</c:v>
                </c:pt>
                <c:pt idx="3295">
                  <c:v>55.75</c:v>
                </c:pt>
                <c:pt idx="3296">
                  <c:v>55.759</c:v>
                </c:pt>
                <c:pt idx="3297">
                  <c:v>55.77</c:v>
                </c:pt>
                <c:pt idx="3298">
                  <c:v>55.78</c:v>
                </c:pt>
                <c:pt idx="3299">
                  <c:v>55.792999999999999</c:v>
                </c:pt>
                <c:pt idx="3300">
                  <c:v>55.805999999999997</c:v>
                </c:pt>
                <c:pt idx="3301">
                  <c:v>55.817999999999998</c:v>
                </c:pt>
                <c:pt idx="3302">
                  <c:v>55.828000000000003</c:v>
                </c:pt>
                <c:pt idx="3303">
                  <c:v>55.838999999999999</c:v>
                </c:pt>
                <c:pt idx="3304">
                  <c:v>55.85</c:v>
                </c:pt>
                <c:pt idx="3305">
                  <c:v>55.860999999999997</c:v>
                </c:pt>
                <c:pt idx="3306">
                  <c:v>55.872</c:v>
                </c:pt>
                <c:pt idx="3307">
                  <c:v>55.89</c:v>
                </c:pt>
                <c:pt idx="3308">
                  <c:v>55.933</c:v>
                </c:pt>
                <c:pt idx="3309">
                  <c:v>56.000999999999998</c:v>
                </c:pt>
                <c:pt idx="3310">
                  <c:v>56.076999999999998</c:v>
                </c:pt>
                <c:pt idx="3311">
                  <c:v>56.139000000000003</c:v>
                </c:pt>
                <c:pt idx="3312">
                  <c:v>56.173000000000002</c:v>
                </c:pt>
                <c:pt idx="3313">
                  <c:v>56.180999999999997</c:v>
                </c:pt>
                <c:pt idx="3314">
                  <c:v>56.180999999999997</c:v>
                </c:pt>
                <c:pt idx="3315">
                  <c:v>56.180999999999997</c:v>
                </c:pt>
                <c:pt idx="3316">
                  <c:v>56.186</c:v>
                </c:pt>
                <c:pt idx="3317">
                  <c:v>56.195999999999998</c:v>
                </c:pt>
                <c:pt idx="3318">
                  <c:v>56.206000000000003</c:v>
                </c:pt>
                <c:pt idx="3319">
                  <c:v>56.219000000000001</c:v>
                </c:pt>
                <c:pt idx="3320">
                  <c:v>56.232999999999997</c:v>
                </c:pt>
                <c:pt idx="3321">
                  <c:v>56.247</c:v>
                </c:pt>
                <c:pt idx="3322">
                  <c:v>56.261000000000003</c:v>
                </c:pt>
                <c:pt idx="3323">
                  <c:v>56.271000000000001</c:v>
                </c:pt>
                <c:pt idx="3324">
                  <c:v>56.283000000000001</c:v>
                </c:pt>
                <c:pt idx="3325">
                  <c:v>56.293999999999997</c:v>
                </c:pt>
                <c:pt idx="3326">
                  <c:v>56.305999999999997</c:v>
                </c:pt>
                <c:pt idx="3327">
                  <c:v>56.316000000000003</c:v>
                </c:pt>
                <c:pt idx="3328">
                  <c:v>56.347000000000001</c:v>
                </c:pt>
                <c:pt idx="3329">
                  <c:v>56.405000000000001</c:v>
                </c:pt>
                <c:pt idx="3330">
                  <c:v>56.478000000000002</c:v>
                </c:pt>
                <c:pt idx="3331">
                  <c:v>56.502000000000002</c:v>
                </c:pt>
                <c:pt idx="3332">
                  <c:v>56.503999999999998</c:v>
                </c:pt>
                <c:pt idx="3333">
                  <c:v>56.51</c:v>
                </c:pt>
                <c:pt idx="3334">
                  <c:v>56.518999999999998</c:v>
                </c:pt>
                <c:pt idx="3335">
                  <c:v>56.53</c:v>
                </c:pt>
                <c:pt idx="3336">
                  <c:v>56.542000000000002</c:v>
                </c:pt>
                <c:pt idx="3337">
                  <c:v>56.554000000000002</c:v>
                </c:pt>
                <c:pt idx="3338">
                  <c:v>56.567</c:v>
                </c:pt>
                <c:pt idx="3339">
                  <c:v>56.576999999999998</c:v>
                </c:pt>
                <c:pt idx="3340">
                  <c:v>56.588000000000001</c:v>
                </c:pt>
                <c:pt idx="3341">
                  <c:v>56.6</c:v>
                </c:pt>
                <c:pt idx="3342">
                  <c:v>56.610999999999997</c:v>
                </c:pt>
                <c:pt idx="3343">
                  <c:v>56.625</c:v>
                </c:pt>
                <c:pt idx="3344">
                  <c:v>56.652000000000001</c:v>
                </c:pt>
                <c:pt idx="3345">
                  <c:v>56.709000000000003</c:v>
                </c:pt>
                <c:pt idx="3346">
                  <c:v>56.779000000000003</c:v>
                </c:pt>
                <c:pt idx="3347">
                  <c:v>56.787999999999997</c:v>
                </c:pt>
                <c:pt idx="3348">
                  <c:v>56.789000000000001</c:v>
                </c:pt>
                <c:pt idx="3349">
                  <c:v>56.795999999999999</c:v>
                </c:pt>
                <c:pt idx="3350">
                  <c:v>56.805</c:v>
                </c:pt>
                <c:pt idx="3351">
                  <c:v>56.814999999999998</c:v>
                </c:pt>
                <c:pt idx="3352">
                  <c:v>56.828000000000003</c:v>
                </c:pt>
                <c:pt idx="3353">
                  <c:v>56.841999999999999</c:v>
                </c:pt>
                <c:pt idx="3354">
                  <c:v>56.856000000000002</c:v>
                </c:pt>
                <c:pt idx="3355">
                  <c:v>56.866</c:v>
                </c:pt>
                <c:pt idx="3356">
                  <c:v>56.877000000000002</c:v>
                </c:pt>
                <c:pt idx="3357">
                  <c:v>56.887999999999998</c:v>
                </c:pt>
                <c:pt idx="3358">
                  <c:v>56.899000000000001</c:v>
                </c:pt>
                <c:pt idx="3359">
                  <c:v>56.908999999999999</c:v>
                </c:pt>
                <c:pt idx="3360">
                  <c:v>56.939</c:v>
                </c:pt>
                <c:pt idx="3361">
                  <c:v>56.948</c:v>
                </c:pt>
                <c:pt idx="3362">
                  <c:v>56.951999999999998</c:v>
                </c:pt>
                <c:pt idx="3363">
                  <c:v>56.960999999999999</c:v>
                </c:pt>
                <c:pt idx="3364">
                  <c:v>56.97</c:v>
                </c:pt>
                <c:pt idx="3365">
                  <c:v>56.981000000000002</c:v>
                </c:pt>
                <c:pt idx="3366">
                  <c:v>56.993000000000002</c:v>
                </c:pt>
                <c:pt idx="3367">
                  <c:v>57.006</c:v>
                </c:pt>
                <c:pt idx="3368">
                  <c:v>57.02</c:v>
                </c:pt>
                <c:pt idx="3369">
                  <c:v>57.030999999999999</c:v>
                </c:pt>
                <c:pt idx="3370">
                  <c:v>57.042000000000002</c:v>
                </c:pt>
                <c:pt idx="3371">
                  <c:v>57.052999999999997</c:v>
                </c:pt>
                <c:pt idx="3372">
                  <c:v>57.064</c:v>
                </c:pt>
                <c:pt idx="3373">
                  <c:v>57.075000000000003</c:v>
                </c:pt>
                <c:pt idx="3374">
                  <c:v>57.085000000000001</c:v>
                </c:pt>
                <c:pt idx="3375">
                  <c:v>57.097000000000001</c:v>
                </c:pt>
                <c:pt idx="3376">
                  <c:v>57.125999999999998</c:v>
                </c:pt>
                <c:pt idx="3377">
                  <c:v>57.167000000000002</c:v>
                </c:pt>
                <c:pt idx="3378">
                  <c:v>57.204000000000001</c:v>
                </c:pt>
                <c:pt idx="3379">
                  <c:v>57.25</c:v>
                </c:pt>
                <c:pt idx="3380">
                  <c:v>57.273000000000003</c:v>
                </c:pt>
                <c:pt idx="3381">
                  <c:v>57.273000000000003</c:v>
                </c:pt>
                <c:pt idx="3382">
                  <c:v>57.277000000000001</c:v>
                </c:pt>
                <c:pt idx="3383">
                  <c:v>57.286000000000001</c:v>
                </c:pt>
                <c:pt idx="3384">
                  <c:v>57.295000000000002</c:v>
                </c:pt>
                <c:pt idx="3385">
                  <c:v>57.305999999999997</c:v>
                </c:pt>
                <c:pt idx="3386">
                  <c:v>57.32</c:v>
                </c:pt>
                <c:pt idx="3387">
                  <c:v>57.334000000000003</c:v>
                </c:pt>
                <c:pt idx="3388">
                  <c:v>57.347000000000001</c:v>
                </c:pt>
                <c:pt idx="3389">
                  <c:v>57.359000000000002</c:v>
                </c:pt>
                <c:pt idx="3390">
                  <c:v>57.37</c:v>
                </c:pt>
                <c:pt idx="3391">
                  <c:v>57.381</c:v>
                </c:pt>
                <c:pt idx="3392">
                  <c:v>57.393000000000001</c:v>
                </c:pt>
                <c:pt idx="3393">
                  <c:v>57.404000000000003</c:v>
                </c:pt>
                <c:pt idx="3394">
                  <c:v>57.418999999999997</c:v>
                </c:pt>
                <c:pt idx="3395">
                  <c:v>57.451000000000001</c:v>
                </c:pt>
                <c:pt idx="3396">
                  <c:v>57.512</c:v>
                </c:pt>
                <c:pt idx="3397">
                  <c:v>57.576999999999998</c:v>
                </c:pt>
                <c:pt idx="3398">
                  <c:v>57.594999999999999</c:v>
                </c:pt>
                <c:pt idx="3399">
                  <c:v>57.607999999999997</c:v>
                </c:pt>
                <c:pt idx="3400">
                  <c:v>57.646000000000001</c:v>
                </c:pt>
                <c:pt idx="3401">
                  <c:v>57.691000000000003</c:v>
                </c:pt>
                <c:pt idx="3402">
                  <c:v>57.71</c:v>
                </c:pt>
                <c:pt idx="3403">
                  <c:v>57.716000000000001</c:v>
                </c:pt>
                <c:pt idx="3404">
                  <c:v>57.722999999999999</c:v>
                </c:pt>
                <c:pt idx="3405">
                  <c:v>57.734999999999999</c:v>
                </c:pt>
                <c:pt idx="3406">
                  <c:v>57.756999999999998</c:v>
                </c:pt>
                <c:pt idx="3407">
                  <c:v>57.786000000000001</c:v>
                </c:pt>
                <c:pt idx="3408">
                  <c:v>57.813000000000002</c:v>
                </c:pt>
                <c:pt idx="3409">
                  <c:v>57.837000000000003</c:v>
                </c:pt>
                <c:pt idx="3410">
                  <c:v>57.851999999999997</c:v>
                </c:pt>
                <c:pt idx="3411">
                  <c:v>57.851999999999997</c:v>
                </c:pt>
                <c:pt idx="3412">
                  <c:v>57.851999999999997</c:v>
                </c:pt>
                <c:pt idx="3413">
                  <c:v>57.857999999999997</c:v>
                </c:pt>
                <c:pt idx="3414">
                  <c:v>57.875999999999998</c:v>
                </c:pt>
                <c:pt idx="3415">
                  <c:v>57.915999999999997</c:v>
                </c:pt>
                <c:pt idx="3416">
                  <c:v>57.969000000000001</c:v>
                </c:pt>
                <c:pt idx="3417">
                  <c:v>58.015999999999998</c:v>
                </c:pt>
                <c:pt idx="3418">
                  <c:v>58.067</c:v>
                </c:pt>
                <c:pt idx="3419">
                  <c:v>58.103000000000002</c:v>
                </c:pt>
                <c:pt idx="3420">
                  <c:v>58.177999999999997</c:v>
                </c:pt>
                <c:pt idx="3421">
                  <c:v>58.220999999999997</c:v>
                </c:pt>
                <c:pt idx="3422">
                  <c:v>58.220999999999997</c:v>
                </c:pt>
                <c:pt idx="3423">
                  <c:v>58.220999999999997</c:v>
                </c:pt>
                <c:pt idx="3424">
                  <c:v>58.225999999999999</c:v>
                </c:pt>
                <c:pt idx="3425">
                  <c:v>58.234000000000002</c:v>
                </c:pt>
                <c:pt idx="3426">
                  <c:v>58.243000000000002</c:v>
                </c:pt>
                <c:pt idx="3427">
                  <c:v>58.253999999999998</c:v>
                </c:pt>
                <c:pt idx="3428">
                  <c:v>58.265999999999998</c:v>
                </c:pt>
                <c:pt idx="3429">
                  <c:v>58.279000000000003</c:v>
                </c:pt>
                <c:pt idx="3430">
                  <c:v>58.289000000000001</c:v>
                </c:pt>
                <c:pt idx="3431">
                  <c:v>58.298000000000002</c:v>
                </c:pt>
                <c:pt idx="3432">
                  <c:v>58.308999999999997</c:v>
                </c:pt>
                <c:pt idx="3433">
                  <c:v>58.32</c:v>
                </c:pt>
                <c:pt idx="3434">
                  <c:v>58.331000000000003</c:v>
                </c:pt>
                <c:pt idx="3435">
                  <c:v>58.344999999999999</c:v>
                </c:pt>
                <c:pt idx="3436">
                  <c:v>58.378</c:v>
                </c:pt>
                <c:pt idx="3437">
                  <c:v>58.442</c:v>
                </c:pt>
                <c:pt idx="3438">
                  <c:v>58.526000000000003</c:v>
                </c:pt>
                <c:pt idx="3439">
                  <c:v>58.616</c:v>
                </c:pt>
                <c:pt idx="3440">
                  <c:v>58.698999999999998</c:v>
                </c:pt>
                <c:pt idx="3441">
                  <c:v>58.765999999999998</c:v>
                </c:pt>
                <c:pt idx="3442">
                  <c:v>58.823</c:v>
                </c:pt>
                <c:pt idx="3443">
                  <c:v>58.856000000000002</c:v>
                </c:pt>
                <c:pt idx="3444">
                  <c:v>58.860999999999997</c:v>
                </c:pt>
                <c:pt idx="3445">
                  <c:v>58.860999999999997</c:v>
                </c:pt>
                <c:pt idx="3446">
                  <c:v>58.860999999999997</c:v>
                </c:pt>
                <c:pt idx="3447">
                  <c:v>58.860999999999997</c:v>
                </c:pt>
                <c:pt idx="3448">
                  <c:v>58.860999999999997</c:v>
                </c:pt>
                <c:pt idx="3449">
                  <c:v>58.866999999999997</c:v>
                </c:pt>
                <c:pt idx="3450">
                  <c:v>58.874000000000002</c:v>
                </c:pt>
                <c:pt idx="3451">
                  <c:v>58.884</c:v>
                </c:pt>
                <c:pt idx="3452">
                  <c:v>58.893999999999998</c:v>
                </c:pt>
                <c:pt idx="3453">
                  <c:v>58.906999999999996</c:v>
                </c:pt>
                <c:pt idx="3454">
                  <c:v>58.921999999999997</c:v>
                </c:pt>
                <c:pt idx="3455">
                  <c:v>58.935000000000002</c:v>
                </c:pt>
                <c:pt idx="3456">
                  <c:v>58.948</c:v>
                </c:pt>
                <c:pt idx="3457">
                  <c:v>58.959000000000003</c:v>
                </c:pt>
                <c:pt idx="3458">
                  <c:v>58.97</c:v>
                </c:pt>
                <c:pt idx="3459">
                  <c:v>58.981000000000002</c:v>
                </c:pt>
                <c:pt idx="3460">
                  <c:v>58.991</c:v>
                </c:pt>
                <c:pt idx="3461">
                  <c:v>59.000999999999998</c:v>
                </c:pt>
                <c:pt idx="3462">
                  <c:v>59.030999999999999</c:v>
                </c:pt>
                <c:pt idx="3463">
                  <c:v>59.088999999999999</c:v>
                </c:pt>
                <c:pt idx="3464">
                  <c:v>59.170999999999999</c:v>
                </c:pt>
                <c:pt idx="3465">
                  <c:v>59.249000000000002</c:v>
                </c:pt>
                <c:pt idx="3466">
                  <c:v>59.284999999999997</c:v>
                </c:pt>
                <c:pt idx="3467">
                  <c:v>59.305999999999997</c:v>
                </c:pt>
                <c:pt idx="3468">
                  <c:v>59.366999999999997</c:v>
                </c:pt>
                <c:pt idx="3469">
                  <c:v>59.433999999999997</c:v>
                </c:pt>
                <c:pt idx="3470">
                  <c:v>59.444000000000003</c:v>
                </c:pt>
                <c:pt idx="3471">
                  <c:v>59.444000000000003</c:v>
                </c:pt>
                <c:pt idx="3472">
                  <c:v>59.445</c:v>
                </c:pt>
                <c:pt idx="3473">
                  <c:v>59.451999999999998</c:v>
                </c:pt>
                <c:pt idx="3474">
                  <c:v>59.462000000000003</c:v>
                </c:pt>
                <c:pt idx="3475">
                  <c:v>59.475999999999999</c:v>
                </c:pt>
                <c:pt idx="3476">
                  <c:v>59.49</c:v>
                </c:pt>
                <c:pt idx="3477">
                  <c:v>59.503</c:v>
                </c:pt>
                <c:pt idx="3478">
                  <c:v>59.514000000000003</c:v>
                </c:pt>
                <c:pt idx="3479">
                  <c:v>59.526000000000003</c:v>
                </c:pt>
                <c:pt idx="3480">
                  <c:v>59.537999999999997</c:v>
                </c:pt>
                <c:pt idx="3481">
                  <c:v>59.548999999999999</c:v>
                </c:pt>
                <c:pt idx="3482">
                  <c:v>59.561999999999998</c:v>
                </c:pt>
                <c:pt idx="3483">
                  <c:v>59.598999999999997</c:v>
                </c:pt>
                <c:pt idx="3484">
                  <c:v>59.676000000000002</c:v>
                </c:pt>
                <c:pt idx="3485">
                  <c:v>59.765000000000001</c:v>
                </c:pt>
                <c:pt idx="3486">
                  <c:v>59.853999999999999</c:v>
                </c:pt>
                <c:pt idx="3487">
                  <c:v>59.893000000000001</c:v>
                </c:pt>
                <c:pt idx="3488">
                  <c:v>59.893000000000001</c:v>
                </c:pt>
                <c:pt idx="3489">
                  <c:v>59.893000000000001</c:v>
                </c:pt>
                <c:pt idx="3490">
                  <c:v>59.896999999999998</c:v>
                </c:pt>
                <c:pt idx="3491">
                  <c:v>59.905000000000001</c:v>
                </c:pt>
                <c:pt idx="3492">
                  <c:v>59.914999999999999</c:v>
                </c:pt>
                <c:pt idx="3493">
                  <c:v>59.924999999999997</c:v>
                </c:pt>
                <c:pt idx="3494">
                  <c:v>59.939</c:v>
                </c:pt>
                <c:pt idx="3495">
                  <c:v>59.953000000000003</c:v>
                </c:pt>
                <c:pt idx="3496">
                  <c:v>59.963999999999999</c:v>
                </c:pt>
                <c:pt idx="3497">
                  <c:v>59.973999999999997</c:v>
                </c:pt>
                <c:pt idx="3498">
                  <c:v>59.984000000000002</c:v>
                </c:pt>
                <c:pt idx="3499">
                  <c:v>59.994999999999997</c:v>
                </c:pt>
                <c:pt idx="3500">
                  <c:v>60.005000000000003</c:v>
                </c:pt>
                <c:pt idx="3501">
                  <c:v>60.015000000000001</c:v>
                </c:pt>
                <c:pt idx="3502">
                  <c:v>60.031999999999996</c:v>
                </c:pt>
                <c:pt idx="3503">
                  <c:v>60.079000000000001</c:v>
                </c:pt>
                <c:pt idx="3504">
                  <c:v>60.155000000000001</c:v>
                </c:pt>
                <c:pt idx="3505">
                  <c:v>60.244</c:v>
                </c:pt>
                <c:pt idx="3506">
                  <c:v>60.326999999999998</c:v>
                </c:pt>
                <c:pt idx="3507">
                  <c:v>60.377000000000002</c:v>
                </c:pt>
                <c:pt idx="3508">
                  <c:v>60.381999999999998</c:v>
                </c:pt>
                <c:pt idx="3509">
                  <c:v>60.381999999999998</c:v>
                </c:pt>
                <c:pt idx="3510">
                  <c:v>60.381999999999998</c:v>
                </c:pt>
                <c:pt idx="3511">
                  <c:v>60.383000000000003</c:v>
                </c:pt>
                <c:pt idx="3512">
                  <c:v>60.390999999999998</c:v>
                </c:pt>
                <c:pt idx="3513">
                  <c:v>60.4</c:v>
                </c:pt>
                <c:pt idx="3514">
                  <c:v>60.41</c:v>
                </c:pt>
                <c:pt idx="3515">
                  <c:v>60.423000000000002</c:v>
                </c:pt>
                <c:pt idx="3516">
                  <c:v>60.436999999999998</c:v>
                </c:pt>
                <c:pt idx="3517">
                  <c:v>60.451999999999998</c:v>
                </c:pt>
                <c:pt idx="3518">
                  <c:v>60.465000000000003</c:v>
                </c:pt>
                <c:pt idx="3519">
                  <c:v>60.475000000000001</c:v>
                </c:pt>
                <c:pt idx="3520">
                  <c:v>60.487000000000002</c:v>
                </c:pt>
                <c:pt idx="3521">
                  <c:v>60.497999999999998</c:v>
                </c:pt>
                <c:pt idx="3522">
                  <c:v>60.509</c:v>
                </c:pt>
                <c:pt idx="3523">
                  <c:v>60.521000000000001</c:v>
                </c:pt>
                <c:pt idx="3524">
                  <c:v>60.557000000000002</c:v>
                </c:pt>
                <c:pt idx="3525">
                  <c:v>60.594000000000001</c:v>
                </c:pt>
                <c:pt idx="3526">
                  <c:v>60.600999999999999</c:v>
                </c:pt>
                <c:pt idx="3527">
                  <c:v>60.604999999999997</c:v>
                </c:pt>
                <c:pt idx="3528">
                  <c:v>60.613999999999997</c:v>
                </c:pt>
                <c:pt idx="3529">
                  <c:v>60.624000000000002</c:v>
                </c:pt>
                <c:pt idx="3530">
                  <c:v>60.634999999999998</c:v>
                </c:pt>
                <c:pt idx="3531">
                  <c:v>60.648000000000003</c:v>
                </c:pt>
                <c:pt idx="3532">
                  <c:v>60.662999999999997</c:v>
                </c:pt>
                <c:pt idx="3533">
                  <c:v>60.676000000000002</c:v>
                </c:pt>
                <c:pt idx="3534">
                  <c:v>60.686999999999998</c:v>
                </c:pt>
                <c:pt idx="3535">
                  <c:v>60.698</c:v>
                </c:pt>
                <c:pt idx="3536">
                  <c:v>60.71</c:v>
                </c:pt>
                <c:pt idx="3537">
                  <c:v>60.720999999999997</c:v>
                </c:pt>
                <c:pt idx="3538">
                  <c:v>60.746000000000002</c:v>
                </c:pt>
                <c:pt idx="3539">
                  <c:v>60.796999999999997</c:v>
                </c:pt>
                <c:pt idx="3540">
                  <c:v>60.866999999999997</c:v>
                </c:pt>
                <c:pt idx="3541">
                  <c:v>60.912999999999997</c:v>
                </c:pt>
                <c:pt idx="3542">
                  <c:v>60.918999999999997</c:v>
                </c:pt>
                <c:pt idx="3543">
                  <c:v>60.918999999999997</c:v>
                </c:pt>
                <c:pt idx="3544">
                  <c:v>60.923000000000002</c:v>
                </c:pt>
                <c:pt idx="3545">
                  <c:v>60.930999999999997</c:v>
                </c:pt>
                <c:pt idx="3546">
                  <c:v>60.941000000000003</c:v>
                </c:pt>
                <c:pt idx="3547">
                  <c:v>60.951999999999998</c:v>
                </c:pt>
                <c:pt idx="3548">
                  <c:v>60.965000000000003</c:v>
                </c:pt>
                <c:pt idx="3549">
                  <c:v>60.978000000000002</c:v>
                </c:pt>
                <c:pt idx="3550">
                  <c:v>60.991</c:v>
                </c:pt>
                <c:pt idx="3551">
                  <c:v>61.002000000000002</c:v>
                </c:pt>
                <c:pt idx="3552">
                  <c:v>61.012</c:v>
                </c:pt>
                <c:pt idx="3553">
                  <c:v>61.023000000000003</c:v>
                </c:pt>
                <c:pt idx="3554">
                  <c:v>61.034999999999997</c:v>
                </c:pt>
                <c:pt idx="3555">
                  <c:v>61.045000000000002</c:v>
                </c:pt>
                <c:pt idx="3556">
                  <c:v>61.063000000000002</c:v>
                </c:pt>
                <c:pt idx="3557">
                  <c:v>61.106999999999999</c:v>
                </c:pt>
                <c:pt idx="3558">
                  <c:v>61.189</c:v>
                </c:pt>
                <c:pt idx="3559">
                  <c:v>61.253</c:v>
                </c:pt>
                <c:pt idx="3560">
                  <c:v>61.265999999999998</c:v>
                </c:pt>
                <c:pt idx="3561">
                  <c:v>61.265999999999998</c:v>
                </c:pt>
                <c:pt idx="3562">
                  <c:v>61.271000000000001</c:v>
                </c:pt>
                <c:pt idx="3563">
                  <c:v>61.279000000000003</c:v>
                </c:pt>
                <c:pt idx="3564">
                  <c:v>61.287999999999997</c:v>
                </c:pt>
                <c:pt idx="3565">
                  <c:v>61.3</c:v>
                </c:pt>
                <c:pt idx="3566">
                  <c:v>61.313000000000002</c:v>
                </c:pt>
                <c:pt idx="3567">
                  <c:v>61.326999999999998</c:v>
                </c:pt>
                <c:pt idx="3568">
                  <c:v>61.338999999999999</c:v>
                </c:pt>
                <c:pt idx="3569">
                  <c:v>61.350999999999999</c:v>
                </c:pt>
                <c:pt idx="3570">
                  <c:v>61.362000000000002</c:v>
                </c:pt>
                <c:pt idx="3571">
                  <c:v>61.372999999999998</c:v>
                </c:pt>
                <c:pt idx="3572">
                  <c:v>61.384</c:v>
                </c:pt>
                <c:pt idx="3573">
                  <c:v>61.393999999999998</c:v>
                </c:pt>
                <c:pt idx="3574">
                  <c:v>61.405000000000001</c:v>
                </c:pt>
                <c:pt idx="3575">
                  <c:v>61.417000000000002</c:v>
                </c:pt>
                <c:pt idx="3576">
                  <c:v>61.426000000000002</c:v>
                </c:pt>
                <c:pt idx="3577">
                  <c:v>61.436</c:v>
                </c:pt>
                <c:pt idx="3578">
                  <c:v>61.445999999999998</c:v>
                </c:pt>
                <c:pt idx="3579">
                  <c:v>61.457999999999998</c:v>
                </c:pt>
                <c:pt idx="3580">
                  <c:v>61.470999999999997</c:v>
                </c:pt>
                <c:pt idx="3581">
                  <c:v>61.484999999999999</c:v>
                </c:pt>
                <c:pt idx="3582">
                  <c:v>61.497</c:v>
                </c:pt>
                <c:pt idx="3583">
                  <c:v>61.508000000000003</c:v>
                </c:pt>
                <c:pt idx="3584">
                  <c:v>61.518999999999998</c:v>
                </c:pt>
                <c:pt idx="3585">
                  <c:v>61.53</c:v>
                </c:pt>
                <c:pt idx="3586">
                  <c:v>61.542000000000002</c:v>
                </c:pt>
                <c:pt idx="3587">
                  <c:v>61.552</c:v>
                </c:pt>
                <c:pt idx="3588">
                  <c:v>61.563000000000002</c:v>
                </c:pt>
                <c:pt idx="3589">
                  <c:v>61.576999999999998</c:v>
                </c:pt>
                <c:pt idx="3590">
                  <c:v>61.61</c:v>
                </c:pt>
                <c:pt idx="3591">
                  <c:v>61.667999999999999</c:v>
                </c:pt>
                <c:pt idx="3592">
                  <c:v>61.720999999999997</c:v>
                </c:pt>
                <c:pt idx="3593">
                  <c:v>61.734999999999999</c:v>
                </c:pt>
                <c:pt idx="3594">
                  <c:v>61.735999999999997</c:v>
                </c:pt>
                <c:pt idx="3595">
                  <c:v>61.741999999999997</c:v>
                </c:pt>
                <c:pt idx="3596">
                  <c:v>61.750999999999998</c:v>
                </c:pt>
                <c:pt idx="3597">
                  <c:v>61.76</c:v>
                </c:pt>
                <c:pt idx="3598">
                  <c:v>61.77</c:v>
                </c:pt>
                <c:pt idx="3599">
                  <c:v>61.780999999999999</c:v>
                </c:pt>
                <c:pt idx="3600">
                  <c:v>61.792000000000002</c:v>
                </c:pt>
                <c:pt idx="3601">
                  <c:v>61.804000000000002</c:v>
                </c:pt>
                <c:pt idx="3602">
                  <c:v>61.816000000000003</c:v>
                </c:pt>
                <c:pt idx="3603">
                  <c:v>61.829000000000001</c:v>
                </c:pt>
                <c:pt idx="3604">
                  <c:v>61.84</c:v>
                </c:pt>
                <c:pt idx="3605">
                  <c:v>61.847000000000001</c:v>
                </c:pt>
                <c:pt idx="3606">
                  <c:v>61.854999999999997</c:v>
                </c:pt>
                <c:pt idx="3607">
                  <c:v>61.865000000000002</c:v>
                </c:pt>
                <c:pt idx="3608">
                  <c:v>61.875999999999998</c:v>
                </c:pt>
                <c:pt idx="3609">
                  <c:v>61.886000000000003</c:v>
                </c:pt>
                <c:pt idx="3610">
                  <c:v>61.896000000000001</c:v>
                </c:pt>
                <c:pt idx="3611">
                  <c:v>61.906999999999996</c:v>
                </c:pt>
                <c:pt idx="3612">
                  <c:v>61.917999999999999</c:v>
                </c:pt>
                <c:pt idx="3613">
                  <c:v>61.94</c:v>
                </c:pt>
                <c:pt idx="3614">
                  <c:v>61.982999999999997</c:v>
                </c:pt>
                <c:pt idx="3615">
                  <c:v>62.043999999999997</c:v>
                </c:pt>
                <c:pt idx="3616">
                  <c:v>62.088999999999999</c:v>
                </c:pt>
                <c:pt idx="3617">
                  <c:v>62.088999999999999</c:v>
                </c:pt>
                <c:pt idx="3618">
                  <c:v>62.088999999999999</c:v>
                </c:pt>
                <c:pt idx="3619">
                  <c:v>62.091999999999999</c:v>
                </c:pt>
                <c:pt idx="3620">
                  <c:v>62.1</c:v>
                </c:pt>
                <c:pt idx="3621">
                  <c:v>62.107999999999997</c:v>
                </c:pt>
                <c:pt idx="3622">
                  <c:v>62.119</c:v>
                </c:pt>
                <c:pt idx="3623">
                  <c:v>62.128999999999998</c:v>
                </c:pt>
                <c:pt idx="3624">
                  <c:v>62.140999999999998</c:v>
                </c:pt>
                <c:pt idx="3625">
                  <c:v>62.155000000000001</c:v>
                </c:pt>
                <c:pt idx="3626">
                  <c:v>62.168999999999997</c:v>
                </c:pt>
                <c:pt idx="3627">
                  <c:v>62.179000000000002</c:v>
                </c:pt>
                <c:pt idx="3628">
                  <c:v>62.19</c:v>
                </c:pt>
                <c:pt idx="3629">
                  <c:v>62.201000000000001</c:v>
                </c:pt>
                <c:pt idx="3630">
                  <c:v>62.212000000000003</c:v>
                </c:pt>
                <c:pt idx="3631">
                  <c:v>62.222000000000001</c:v>
                </c:pt>
                <c:pt idx="3632">
                  <c:v>62.231999999999999</c:v>
                </c:pt>
                <c:pt idx="3633">
                  <c:v>62.246000000000002</c:v>
                </c:pt>
                <c:pt idx="3634">
                  <c:v>62.276000000000003</c:v>
                </c:pt>
                <c:pt idx="3635">
                  <c:v>62.332000000000001</c:v>
                </c:pt>
                <c:pt idx="3636">
                  <c:v>62.372999999999998</c:v>
                </c:pt>
                <c:pt idx="3637">
                  <c:v>62.372999999999998</c:v>
                </c:pt>
                <c:pt idx="3638">
                  <c:v>62.377000000000002</c:v>
                </c:pt>
                <c:pt idx="3639">
                  <c:v>62.384</c:v>
                </c:pt>
                <c:pt idx="3640">
                  <c:v>62.398000000000003</c:v>
                </c:pt>
                <c:pt idx="3641">
                  <c:v>62.436999999999998</c:v>
                </c:pt>
                <c:pt idx="3642">
                  <c:v>62.508000000000003</c:v>
                </c:pt>
                <c:pt idx="3643">
                  <c:v>62.594999999999999</c:v>
                </c:pt>
                <c:pt idx="3644">
                  <c:v>62.683999999999997</c:v>
                </c:pt>
                <c:pt idx="3645">
                  <c:v>62.773000000000003</c:v>
                </c:pt>
                <c:pt idx="3646">
                  <c:v>62.859000000000002</c:v>
                </c:pt>
                <c:pt idx="3647">
                  <c:v>62.929000000000002</c:v>
                </c:pt>
                <c:pt idx="3648">
                  <c:v>62.969000000000001</c:v>
                </c:pt>
                <c:pt idx="3649">
                  <c:v>62.970999999999997</c:v>
                </c:pt>
                <c:pt idx="3650">
                  <c:v>62.970999999999997</c:v>
                </c:pt>
                <c:pt idx="3651">
                  <c:v>62.970999999999997</c:v>
                </c:pt>
                <c:pt idx="3652">
                  <c:v>62.972999999999999</c:v>
                </c:pt>
                <c:pt idx="3653">
                  <c:v>62.972999999999999</c:v>
                </c:pt>
                <c:pt idx="3654">
                  <c:v>62.978000000000002</c:v>
                </c:pt>
                <c:pt idx="3655">
                  <c:v>62.988999999999997</c:v>
                </c:pt>
                <c:pt idx="3656">
                  <c:v>63.003999999999998</c:v>
                </c:pt>
                <c:pt idx="3657">
                  <c:v>63.030999999999999</c:v>
                </c:pt>
                <c:pt idx="3658">
                  <c:v>63.064</c:v>
                </c:pt>
                <c:pt idx="3659">
                  <c:v>63.072000000000003</c:v>
                </c:pt>
                <c:pt idx="3660">
                  <c:v>63.072000000000003</c:v>
                </c:pt>
                <c:pt idx="3661">
                  <c:v>63.072000000000003</c:v>
                </c:pt>
                <c:pt idx="3662">
                  <c:v>63.072000000000003</c:v>
                </c:pt>
                <c:pt idx="3663">
                  <c:v>63.075000000000003</c:v>
                </c:pt>
                <c:pt idx="3664">
                  <c:v>63.08</c:v>
                </c:pt>
                <c:pt idx="3665">
                  <c:v>63.088999999999999</c:v>
                </c:pt>
                <c:pt idx="3666">
                  <c:v>63.097999999999999</c:v>
                </c:pt>
                <c:pt idx="3667">
                  <c:v>63.109000000000002</c:v>
                </c:pt>
                <c:pt idx="3668">
                  <c:v>63.12</c:v>
                </c:pt>
                <c:pt idx="3669">
                  <c:v>63.133000000000003</c:v>
                </c:pt>
                <c:pt idx="3670">
                  <c:v>63.145000000000003</c:v>
                </c:pt>
                <c:pt idx="3671">
                  <c:v>63.154000000000003</c:v>
                </c:pt>
                <c:pt idx="3672">
                  <c:v>63.164000000000001</c:v>
                </c:pt>
                <c:pt idx="3673">
                  <c:v>63.173999999999999</c:v>
                </c:pt>
                <c:pt idx="3674">
                  <c:v>63.185000000000002</c:v>
                </c:pt>
                <c:pt idx="3675">
                  <c:v>63.195</c:v>
                </c:pt>
                <c:pt idx="3676">
                  <c:v>63.204999999999998</c:v>
                </c:pt>
                <c:pt idx="3677">
                  <c:v>63.215000000000003</c:v>
                </c:pt>
                <c:pt idx="3678">
                  <c:v>63.225999999999999</c:v>
                </c:pt>
                <c:pt idx="3679">
                  <c:v>63.256999999999998</c:v>
                </c:pt>
                <c:pt idx="3680">
                  <c:v>63.326999999999998</c:v>
                </c:pt>
                <c:pt idx="3681">
                  <c:v>63.414999999999999</c:v>
                </c:pt>
                <c:pt idx="3682">
                  <c:v>63.494</c:v>
                </c:pt>
                <c:pt idx="3683">
                  <c:v>63.561</c:v>
                </c:pt>
                <c:pt idx="3684">
                  <c:v>63.587000000000003</c:v>
                </c:pt>
                <c:pt idx="3685">
                  <c:v>63.587000000000003</c:v>
                </c:pt>
                <c:pt idx="3686">
                  <c:v>63.587000000000003</c:v>
                </c:pt>
                <c:pt idx="3687">
                  <c:v>63.594000000000001</c:v>
                </c:pt>
                <c:pt idx="3688">
                  <c:v>63.601999999999997</c:v>
                </c:pt>
                <c:pt idx="3689">
                  <c:v>63.612000000000002</c:v>
                </c:pt>
                <c:pt idx="3690">
                  <c:v>63.625</c:v>
                </c:pt>
                <c:pt idx="3691">
                  <c:v>63.637999999999998</c:v>
                </c:pt>
                <c:pt idx="3692">
                  <c:v>63.652999999999999</c:v>
                </c:pt>
                <c:pt idx="3693">
                  <c:v>63.664000000000001</c:v>
                </c:pt>
                <c:pt idx="3694">
                  <c:v>63.673999999999999</c:v>
                </c:pt>
                <c:pt idx="3695">
                  <c:v>63.685000000000002</c:v>
                </c:pt>
                <c:pt idx="3696">
                  <c:v>63.695999999999998</c:v>
                </c:pt>
                <c:pt idx="3697">
                  <c:v>63.707999999999998</c:v>
                </c:pt>
                <c:pt idx="3698">
                  <c:v>63.719000000000001</c:v>
                </c:pt>
                <c:pt idx="3699">
                  <c:v>63.743000000000002</c:v>
                </c:pt>
                <c:pt idx="3700">
                  <c:v>63.795999999999999</c:v>
                </c:pt>
                <c:pt idx="3701">
                  <c:v>63.828000000000003</c:v>
                </c:pt>
                <c:pt idx="3702">
                  <c:v>63.83</c:v>
                </c:pt>
                <c:pt idx="3703">
                  <c:v>63.835999999999999</c:v>
                </c:pt>
                <c:pt idx="3704">
                  <c:v>63.845999999999997</c:v>
                </c:pt>
                <c:pt idx="3705">
                  <c:v>63.856999999999999</c:v>
                </c:pt>
                <c:pt idx="3706">
                  <c:v>63.871000000000002</c:v>
                </c:pt>
                <c:pt idx="3707">
                  <c:v>63.886000000000003</c:v>
                </c:pt>
                <c:pt idx="3708">
                  <c:v>63.899000000000001</c:v>
                </c:pt>
                <c:pt idx="3709">
                  <c:v>63.908999999999999</c:v>
                </c:pt>
                <c:pt idx="3710">
                  <c:v>63.92</c:v>
                </c:pt>
                <c:pt idx="3711">
                  <c:v>63.932000000000002</c:v>
                </c:pt>
                <c:pt idx="3712">
                  <c:v>63.942999999999998</c:v>
                </c:pt>
                <c:pt idx="3713">
                  <c:v>63.954999999999998</c:v>
                </c:pt>
                <c:pt idx="3714">
                  <c:v>63.97</c:v>
                </c:pt>
                <c:pt idx="3715">
                  <c:v>64.012</c:v>
                </c:pt>
                <c:pt idx="3716">
                  <c:v>64.084999999999994</c:v>
                </c:pt>
                <c:pt idx="3717">
                  <c:v>64.158000000000001</c:v>
                </c:pt>
                <c:pt idx="3718">
                  <c:v>64.198999999999998</c:v>
                </c:pt>
                <c:pt idx="3719">
                  <c:v>64.201999999999998</c:v>
                </c:pt>
                <c:pt idx="3720">
                  <c:v>64.201999999999998</c:v>
                </c:pt>
                <c:pt idx="3721">
                  <c:v>64.204999999999998</c:v>
                </c:pt>
                <c:pt idx="3722">
                  <c:v>64.212999999999994</c:v>
                </c:pt>
                <c:pt idx="3723">
                  <c:v>64.221999999999994</c:v>
                </c:pt>
                <c:pt idx="3724">
                  <c:v>64.231999999999999</c:v>
                </c:pt>
                <c:pt idx="3725">
                  <c:v>64.244</c:v>
                </c:pt>
                <c:pt idx="3726">
                  <c:v>64.257000000000005</c:v>
                </c:pt>
                <c:pt idx="3727">
                  <c:v>64.27</c:v>
                </c:pt>
                <c:pt idx="3728">
                  <c:v>64.281999999999996</c:v>
                </c:pt>
                <c:pt idx="3729">
                  <c:v>64.292000000000002</c:v>
                </c:pt>
                <c:pt idx="3730">
                  <c:v>64.302000000000007</c:v>
                </c:pt>
                <c:pt idx="3731">
                  <c:v>64.313999999999993</c:v>
                </c:pt>
                <c:pt idx="3732">
                  <c:v>64.323999999999998</c:v>
                </c:pt>
                <c:pt idx="3733">
                  <c:v>64.337000000000003</c:v>
                </c:pt>
                <c:pt idx="3734">
                  <c:v>64.363</c:v>
                </c:pt>
                <c:pt idx="3735">
                  <c:v>64.426000000000002</c:v>
                </c:pt>
                <c:pt idx="3736">
                  <c:v>64.507000000000005</c:v>
                </c:pt>
                <c:pt idx="3737">
                  <c:v>64.543000000000006</c:v>
                </c:pt>
                <c:pt idx="3738">
                  <c:v>64.543000000000006</c:v>
                </c:pt>
                <c:pt idx="3739">
                  <c:v>64.546999999999997</c:v>
                </c:pt>
                <c:pt idx="3740">
                  <c:v>64.555000000000007</c:v>
                </c:pt>
                <c:pt idx="3741">
                  <c:v>64.563999999999993</c:v>
                </c:pt>
                <c:pt idx="3742">
                  <c:v>64.573999999999998</c:v>
                </c:pt>
                <c:pt idx="3743">
                  <c:v>64.584999999999994</c:v>
                </c:pt>
                <c:pt idx="3744">
                  <c:v>64.594999999999999</c:v>
                </c:pt>
                <c:pt idx="3745">
                  <c:v>64.605999999999995</c:v>
                </c:pt>
                <c:pt idx="3746">
                  <c:v>64.617999999999995</c:v>
                </c:pt>
                <c:pt idx="3747">
                  <c:v>64.631</c:v>
                </c:pt>
                <c:pt idx="3748">
                  <c:v>64.644999999999996</c:v>
                </c:pt>
                <c:pt idx="3749">
                  <c:v>64.658000000000001</c:v>
                </c:pt>
                <c:pt idx="3750">
                  <c:v>64.668000000000006</c:v>
                </c:pt>
                <c:pt idx="3751">
                  <c:v>64.679000000000002</c:v>
                </c:pt>
                <c:pt idx="3752">
                  <c:v>64.691000000000003</c:v>
                </c:pt>
                <c:pt idx="3753">
                  <c:v>64.703000000000003</c:v>
                </c:pt>
                <c:pt idx="3754">
                  <c:v>64.713999999999999</c:v>
                </c:pt>
                <c:pt idx="3755">
                  <c:v>64.724999999999994</c:v>
                </c:pt>
                <c:pt idx="3756">
                  <c:v>64.751999999999995</c:v>
                </c:pt>
                <c:pt idx="3757">
                  <c:v>64.811999999999998</c:v>
                </c:pt>
                <c:pt idx="3758">
                  <c:v>64.896000000000001</c:v>
                </c:pt>
                <c:pt idx="3759">
                  <c:v>64.968999999999994</c:v>
                </c:pt>
                <c:pt idx="3760">
                  <c:v>64.994</c:v>
                </c:pt>
                <c:pt idx="3761">
                  <c:v>64.994</c:v>
                </c:pt>
                <c:pt idx="3762">
                  <c:v>64.998000000000005</c:v>
                </c:pt>
                <c:pt idx="3763">
                  <c:v>65.003</c:v>
                </c:pt>
                <c:pt idx="3764">
                  <c:v>65.010999999999996</c:v>
                </c:pt>
                <c:pt idx="3765">
                  <c:v>65.019000000000005</c:v>
                </c:pt>
                <c:pt idx="3766">
                  <c:v>65.027000000000001</c:v>
                </c:pt>
                <c:pt idx="3767">
                  <c:v>65.034999999999997</c:v>
                </c:pt>
                <c:pt idx="3768">
                  <c:v>65.043999999999997</c:v>
                </c:pt>
                <c:pt idx="3769">
                  <c:v>65.052999999999997</c:v>
                </c:pt>
                <c:pt idx="3770">
                  <c:v>65.063000000000002</c:v>
                </c:pt>
                <c:pt idx="3771">
                  <c:v>65.072999999999993</c:v>
                </c:pt>
                <c:pt idx="3772">
                  <c:v>65.084999999999994</c:v>
                </c:pt>
                <c:pt idx="3773">
                  <c:v>65.097999999999999</c:v>
                </c:pt>
                <c:pt idx="3774">
                  <c:v>65.111999999999995</c:v>
                </c:pt>
                <c:pt idx="3775">
                  <c:v>65.120999999999995</c:v>
                </c:pt>
                <c:pt idx="3776">
                  <c:v>65.132000000000005</c:v>
                </c:pt>
                <c:pt idx="3777">
                  <c:v>65.143000000000001</c:v>
                </c:pt>
                <c:pt idx="3778">
                  <c:v>65.153999999999996</c:v>
                </c:pt>
                <c:pt idx="3779">
                  <c:v>65.164000000000001</c:v>
                </c:pt>
                <c:pt idx="3780">
                  <c:v>65.174999999999997</c:v>
                </c:pt>
                <c:pt idx="3781">
                  <c:v>65.188999999999993</c:v>
                </c:pt>
                <c:pt idx="3782">
                  <c:v>65.218999999999994</c:v>
                </c:pt>
                <c:pt idx="3783">
                  <c:v>65.263999999999996</c:v>
                </c:pt>
                <c:pt idx="3784">
                  <c:v>65.289000000000001</c:v>
                </c:pt>
                <c:pt idx="3785">
                  <c:v>65.298000000000002</c:v>
                </c:pt>
                <c:pt idx="3786">
                  <c:v>65.298000000000002</c:v>
                </c:pt>
                <c:pt idx="3787">
                  <c:v>65.299000000000007</c:v>
                </c:pt>
                <c:pt idx="3788">
                  <c:v>65.331000000000003</c:v>
                </c:pt>
                <c:pt idx="3789">
                  <c:v>65.343000000000004</c:v>
                </c:pt>
                <c:pt idx="3790">
                  <c:v>65.347999999999999</c:v>
                </c:pt>
                <c:pt idx="3791">
                  <c:v>65.355000000000004</c:v>
                </c:pt>
                <c:pt idx="3792">
                  <c:v>65.364000000000004</c:v>
                </c:pt>
                <c:pt idx="3793">
                  <c:v>65.375</c:v>
                </c:pt>
                <c:pt idx="3794">
                  <c:v>65.39</c:v>
                </c:pt>
                <c:pt idx="3795">
                  <c:v>65.403999999999996</c:v>
                </c:pt>
                <c:pt idx="3796">
                  <c:v>65.415999999999997</c:v>
                </c:pt>
                <c:pt idx="3797">
                  <c:v>65.426000000000002</c:v>
                </c:pt>
                <c:pt idx="3798">
                  <c:v>65.436999999999998</c:v>
                </c:pt>
                <c:pt idx="3799">
                  <c:v>65.448999999999998</c:v>
                </c:pt>
                <c:pt idx="3800">
                  <c:v>65.459999999999994</c:v>
                </c:pt>
                <c:pt idx="3801">
                  <c:v>65.471000000000004</c:v>
                </c:pt>
                <c:pt idx="3802">
                  <c:v>65.495999999999995</c:v>
                </c:pt>
                <c:pt idx="3803">
                  <c:v>65.522000000000006</c:v>
                </c:pt>
                <c:pt idx="3804">
                  <c:v>65.525000000000006</c:v>
                </c:pt>
                <c:pt idx="3805">
                  <c:v>65.531999999999996</c:v>
                </c:pt>
                <c:pt idx="3806">
                  <c:v>65.540999999999997</c:v>
                </c:pt>
                <c:pt idx="3807">
                  <c:v>65.551000000000002</c:v>
                </c:pt>
                <c:pt idx="3808">
                  <c:v>65.563999999999993</c:v>
                </c:pt>
                <c:pt idx="3809">
                  <c:v>65.578999999999994</c:v>
                </c:pt>
                <c:pt idx="3810">
                  <c:v>65.591999999999999</c:v>
                </c:pt>
                <c:pt idx="3811">
                  <c:v>65.603999999999999</c:v>
                </c:pt>
                <c:pt idx="3812">
                  <c:v>65.614000000000004</c:v>
                </c:pt>
                <c:pt idx="3813">
                  <c:v>65.626000000000005</c:v>
                </c:pt>
                <c:pt idx="3814">
                  <c:v>65.637</c:v>
                </c:pt>
                <c:pt idx="3815">
                  <c:v>65.647999999999996</c:v>
                </c:pt>
                <c:pt idx="3816">
                  <c:v>65.66</c:v>
                </c:pt>
                <c:pt idx="3817">
                  <c:v>65.686000000000007</c:v>
                </c:pt>
                <c:pt idx="3818">
                  <c:v>65.738</c:v>
                </c:pt>
                <c:pt idx="3819">
                  <c:v>65.78</c:v>
                </c:pt>
                <c:pt idx="3820">
                  <c:v>65.816000000000003</c:v>
                </c:pt>
                <c:pt idx="3821">
                  <c:v>65.847999999999999</c:v>
                </c:pt>
                <c:pt idx="3822">
                  <c:v>65.899000000000001</c:v>
                </c:pt>
                <c:pt idx="3823">
                  <c:v>65.950999999999993</c:v>
                </c:pt>
                <c:pt idx="3824">
                  <c:v>65.974000000000004</c:v>
                </c:pt>
                <c:pt idx="3825">
                  <c:v>65.974999999999994</c:v>
                </c:pt>
                <c:pt idx="3826">
                  <c:v>65.974999999999994</c:v>
                </c:pt>
                <c:pt idx="3827">
                  <c:v>65.974999999999994</c:v>
                </c:pt>
                <c:pt idx="3828">
                  <c:v>65.977000000000004</c:v>
                </c:pt>
                <c:pt idx="3829">
                  <c:v>65.983999999999995</c:v>
                </c:pt>
                <c:pt idx="3830">
                  <c:v>65.992999999999995</c:v>
                </c:pt>
                <c:pt idx="3831">
                  <c:v>66.003</c:v>
                </c:pt>
                <c:pt idx="3832">
                  <c:v>66.012</c:v>
                </c:pt>
                <c:pt idx="3833">
                  <c:v>66.022999999999996</c:v>
                </c:pt>
                <c:pt idx="3834">
                  <c:v>66.033000000000001</c:v>
                </c:pt>
                <c:pt idx="3835">
                  <c:v>66.046000000000006</c:v>
                </c:pt>
                <c:pt idx="3836">
                  <c:v>66.058000000000007</c:v>
                </c:pt>
                <c:pt idx="3837">
                  <c:v>66.066000000000003</c:v>
                </c:pt>
                <c:pt idx="3838">
                  <c:v>66.075999999999993</c:v>
                </c:pt>
                <c:pt idx="3839">
                  <c:v>66.085999999999999</c:v>
                </c:pt>
                <c:pt idx="3840">
                  <c:v>66.096999999999994</c:v>
                </c:pt>
                <c:pt idx="3841">
                  <c:v>66.106999999999999</c:v>
                </c:pt>
                <c:pt idx="3842">
                  <c:v>66.117000000000004</c:v>
                </c:pt>
                <c:pt idx="3843">
                  <c:v>66.135000000000005</c:v>
                </c:pt>
                <c:pt idx="3844">
                  <c:v>66.180000000000007</c:v>
                </c:pt>
                <c:pt idx="3845">
                  <c:v>66.260000000000005</c:v>
                </c:pt>
                <c:pt idx="3846">
                  <c:v>66.349000000000004</c:v>
                </c:pt>
                <c:pt idx="3847">
                  <c:v>66.424000000000007</c:v>
                </c:pt>
                <c:pt idx="3848">
                  <c:v>66.441000000000003</c:v>
                </c:pt>
                <c:pt idx="3849">
                  <c:v>66.441000000000003</c:v>
                </c:pt>
                <c:pt idx="3850">
                  <c:v>66.441000000000003</c:v>
                </c:pt>
                <c:pt idx="3851">
                  <c:v>66.444999999999993</c:v>
                </c:pt>
                <c:pt idx="3852">
                  <c:v>66.453000000000003</c:v>
                </c:pt>
                <c:pt idx="3853">
                  <c:v>66.462000000000003</c:v>
                </c:pt>
                <c:pt idx="3854">
                  <c:v>66.472999999999999</c:v>
                </c:pt>
                <c:pt idx="3855">
                  <c:v>66.486000000000004</c:v>
                </c:pt>
                <c:pt idx="3856">
                  <c:v>66.498999999999995</c:v>
                </c:pt>
                <c:pt idx="3857">
                  <c:v>66.510999999999996</c:v>
                </c:pt>
                <c:pt idx="3858">
                  <c:v>66.522000000000006</c:v>
                </c:pt>
                <c:pt idx="3859">
                  <c:v>66.533000000000001</c:v>
                </c:pt>
                <c:pt idx="3860">
                  <c:v>66.543000000000006</c:v>
                </c:pt>
                <c:pt idx="3861">
                  <c:v>66.552000000000007</c:v>
                </c:pt>
                <c:pt idx="3862">
                  <c:v>66.569999999999993</c:v>
                </c:pt>
                <c:pt idx="3863">
                  <c:v>66.617000000000004</c:v>
                </c:pt>
                <c:pt idx="3864">
                  <c:v>66.695999999999998</c:v>
                </c:pt>
                <c:pt idx="3865">
                  <c:v>66.775999999999996</c:v>
                </c:pt>
                <c:pt idx="3866">
                  <c:v>66.808000000000007</c:v>
                </c:pt>
                <c:pt idx="3867">
                  <c:v>66.808000000000007</c:v>
                </c:pt>
                <c:pt idx="3868">
                  <c:v>66.813999999999993</c:v>
                </c:pt>
                <c:pt idx="3869">
                  <c:v>66.844999999999999</c:v>
                </c:pt>
                <c:pt idx="3870">
                  <c:v>66.903000000000006</c:v>
                </c:pt>
                <c:pt idx="3871">
                  <c:v>66.933000000000007</c:v>
                </c:pt>
                <c:pt idx="3872">
                  <c:v>66.933000000000007</c:v>
                </c:pt>
                <c:pt idx="3873">
                  <c:v>66.933000000000007</c:v>
                </c:pt>
                <c:pt idx="3874">
                  <c:v>66.936000000000007</c:v>
                </c:pt>
                <c:pt idx="3875">
                  <c:v>66.948999999999998</c:v>
                </c:pt>
                <c:pt idx="3876">
                  <c:v>66.963999999999999</c:v>
                </c:pt>
                <c:pt idx="3877">
                  <c:v>66.974999999999994</c:v>
                </c:pt>
                <c:pt idx="3878">
                  <c:v>66.991</c:v>
                </c:pt>
                <c:pt idx="3879">
                  <c:v>67.010000000000005</c:v>
                </c:pt>
                <c:pt idx="3880">
                  <c:v>67.022000000000006</c:v>
                </c:pt>
                <c:pt idx="3881">
                  <c:v>67.025000000000006</c:v>
                </c:pt>
                <c:pt idx="3882">
                  <c:v>67.03</c:v>
                </c:pt>
                <c:pt idx="3883">
                  <c:v>67.03</c:v>
                </c:pt>
                <c:pt idx="3884">
                  <c:v>67.03</c:v>
                </c:pt>
                <c:pt idx="3885">
                  <c:v>67.03</c:v>
                </c:pt>
                <c:pt idx="3886">
                  <c:v>67.03</c:v>
                </c:pt>
                <c:pt idx="3887">
                  <c:v>67.049000000000007</c:v>
                </c:pt>
                <c:pt idx="3888">
                  <c:v>67.090999999999994</c:v>
                </c:pt>
                <c:pt idx="3889">
                  <c:v>67.116</c:v>
                </c:pt>
                <c:pt idx="3890">
                  <c:v>67.153000000000006</c:v>
                </c:pt>
                <c:pt idx="3891">
                  <c:v>67.183999999999997</c:v>
                </c:pt>
                <c:pt idx="3892">
                  <c:v>67.222999999999999</c:v>
                </c:pt>
                <c:pt idx="3893">
                  <c:v>67.23</c:v>
                </c:pt>
                <c:pt idx="3894">
                  <c:v>67.230999999999995</c:v>
                </c:pt>
                <c:pt idx="3895">
                  <c:v>67.233999999999995</c:v>
                </c:pt>
                <c:pt idx="3896">
                  <c:v>67.241</c:v>
                </c:pt>
                <c:pt idx="3897">
                  <c:v>67.248999999999995</c:v>
                </c:pt>
                <c:pt idx="3898">
                  <c:v>67.259</c:v>
                </c:pt>
                <c:pt idx="3899">
                  <c:v>67.27</c:v>
                </c:pt>
                <c:pt idx="3900">
                  <c:v>67.281000000000006</c:v>
                </c:pt>
                <c:pt idx="3901">
                  <c:v>67.290999999999997</c:v>
                </c:pt>
                <c:pt idx="3902">
                  <c:v>67.304000000000002</c:v>
                </c:pt>
                <c:pt idx="3903">
                  <c:v>67.314999999999998</c:v>
                </c:pt>
                <c:pt idx="3904">
                  <c:v>67.326999999999998</c:v>
                </c:pt>
                <c:pt idx="3905">
                  <c:v>67.337000000000003</c:v>
                </c:pt>
                <c:pt idx="3906">
                  <c:v>67.347999999999999</c:v>
                </c:pt>
                <c:pt idx="3907">
                  <c:v>67.358999999999995</c:v>
                </c:pt>
                <c:pt idx="3908">
                  <c:v>67.369</c:v>
                </c:pt>
                <c:pt idx="3909">
                  <c:v>67.388999999999996</c:v>
                </c:pt>
                <c:pt idx="3910">
                  <c:v>67.436000000000007</c:v>
                </c:pt>
                <c:pt idx="3911">
                  <c:v>67.509</c:v>
                </c:pt>
                <c:pt idx="3912">
                  <c:v>67.555000000000007</c:v>
                </c:pt>
                <c:pt idx="3913">
                  <c:v>67.555000000000007</c:v>
                </c:pt>
                <c:pt idx="3914">
                  <c:v>67.557000000000002</c:v>
                </c:pt>
                <c:pt idx="3915">
                  <c:v>67.563999999999993</c:v>
                </c:pt>
                <c:pt idx="3916">
                  <c:v>67.573999999999998</c:v>
                </c:pt>
                <c:pt idx="3917">
                  <c:v>67.584000000000003</c:v>
                </c:pt>
                <c:pt idx="3918">
                  <c:v>67.594999999999999</c:v>
                </c:pt>
                <c:pt idx="3919">
                  <c:v>67.608000000000004</c:v>
                </c:pt>
                <c:pt idx="3920">
                  <c:v>67.620999999999995</c:v>
                </c:pt>
                <c:pt idx="3921">
                  <c:v>67.634</c:v>
                </c:pt>
                <c:pt idx="3922">
                  <c:v>67.644999999999996</c:v>
                </c:pt>
                <c:pt idx="3923">
                  <c:v>67.655000000000001</c:v>
                </c:pt>
                <c:pt idx="3924">
                  <c:v>67.665999999999997</c:v>
                </c:pt>
                <c:pt idx="3925">
                  <c:v>67.677999999999997</c:v>
                </c:pt>
                <c:pt idx="3926">
                  <c:v>67.688000000000002</c:v>
                </c:pt>
                <c:pt idx="3927">
                  <c:v>67.706999999999994</c:v>
                </c:pt>
                <c:pt idx="3928">
                  <c:v>67.754000000000005</c:v>
                </c:pt>
                <c:pt idx="3929">
                  <c:v>67.822999999999993</c:v>
                </c:pt>
                <c:pt idx="3930">
                  <c:v>67.843999999999994</c:v>
                </c:pt>
                <c:pt idx="3931">
                  <c:v>67.843999999999994</c:v>
                </c:pt>
                <c:pt idx="3932">
                  <c:v>67.847999999999999</c:v>
                </c:pt>
                <c:pt idx="3933">
                  <c:v>67.853999999999999</c:v>
                </c:pt>
                <c:pt idx="3934">
                  <c:v>67.861999999999995</c:v>
                </c:pt>
                <c:pt idx="3935">
                  <c:v>67.872</c:v>
                </c:pt>
                <c:pt idx="3936">
                  <c:v>67.882000000000005</c:v>
                </c:pt>
                <c:pt idx="3937">
                  <c:v>67.891000000000005</c:v>
                </c:pt>
                <c:pt idx="3938">
                  <c:v>67.902000000000001</c:v>
                </c:pt>
                <c:pt idx="3939">
                  <c:v>67.914000000000001</c:v>
                </c:pt>
                <c:pt idx="3940">
                  <c:v>67.926000000000002</c:v>
                </c:pt>
                <c:pt idx="3941">
                  <c:v>67.936999999999998</c:v>
                </c:pt>
                <c:pt idx="3942">
                  <c:v>67.947999999999993</c:v>
                </c:pt>
                <c:pt idx="3943">
                  <c:v>67.959000000000003</c:v>
                </c:pt>
                <c:pt idx="3944">
                  <c:v>67.971999999999994</c:v>
                </c:pt>
                <c:pt idx="3945">
                  <c:v>67.983000000000004</c:v>
                </c:pt>
                <c:pt idx="3946">
                  <c:v>67.992999999999995</c:v>
                </c:pt>
                <c:pt idx="3947">
                  <c:v>68.003</c:v>
                </c:pt>
                <c:pt idx="3948">
                  <c:v>68.013999999999996</c:v>
                </c:pt>
                <c:pt idx="3949">
                  <c:v>68.024000000000001</c:v>
                </c:pt>
                <c:pt idx="3950">
                  <c:v>68.034000000000006</c:v>
                </c:pt>
                <c:pt idx="3951">
                  <c:v>68.043000000000006</c:v>
                </c:pt>
                <c:pt idx="3952">
                  <c:v>68.052000000000007</c:v>
                </c:pt>
                <c:pt idx="3953">
                  <c:v>68.063000000000002</c:v>
                </c:pt>
                <c:pt idx="3954">
                  <c:v>68.078000000000003</c:v>
                </c:pt>
                <c:pt idx="3955">
                  <c:v>68.116</c:v>
                </c:pt>
                <c:pt idx="3956">
                  <c:v>68.135000000000005</c:v>
                </c:pt>
                <c:pt idx="3957">
                  <c:v>68.174000000000007</c:v>
                </c:pt>
                <c:pt idx="3958">
                  <c:v>68.218000000000004</c:v>
                </c:pt>
                <c:pt idx="3959">
                  <c:v>68.225999999999999</c:v>
                </c:pt>
                <c:pt idx="3960">
                  <c:v>68.227999999999994</c:v>
                </c:pt>
                <c:pt idx="3961">
                  <c:v>68.234999999999999</c:v>
                </c:pt>
                <c:pt idx="3962">
                  <c:v>68.244</c:v>
                </c:pt>
                <c:pt idx="3963">
                  <c:v>68.253</c:v>
                </c:pt>
                <c:pt idx="3964">
                  <c:v>68.263999999999996</c:v>
                </c:pt>
                <c:pt idx="3965">
                  <c:v>68.275999999999996</c:v>
                </c:pt>
                <c:pt idx="3966">
                  <c:v>68.287999999999997</c:v>
                </c:pt>
                <c:pt idx="3967">
                  <c:v>68.298000000000002</c:v>
                </c:pt>
                <c:pt idx="3968">
                  <c:v>68.307000000000002</c:v>
                </c:pt>
                <c:pt idx="3969">
                  <c:v>68.316999999999993</c:v>
                </c:pt>
                <c:pt idx="3970">
                  <c:v>68.326999999999998</c:v>
                </c:pt>
                <c:pt idx="3971">
                  <c:v>68.337000000000003</c:v>
                </c:pt>
                <c:pt idx="3972">
                  <c:v>68.346999999999994</c:v>
                </c:pt>
                <c:pt idx="3973">
                  <c:v>68.356999999999999</c:v>
                </c:pt>
                <c:pt idx="3974">
                  <c:v>68.373000000000005</c:v>
                </c:pt>
                <c:pt idx="3975">
                  <c:v>68.421999999999997</c:v>
                </c:pt>
                <c:pt idx="3976">
                  <c:v>68.501999999999995</c:v>
                </c:pt>
                <c:pt idx="3977">
                  <c:v>68.587000000000003</c:v>
                </c:pt>
                <c:pt idx="3978">
                  <c:v>68.632999999999996</c:v>
                </c:pt>
                <c:pt idx="3979">
                  <c:v>68.638000000000005</c:v>
                </c:pt>
                <c:pt idx="3980">
                  <c:v>68.638000000000005</c:v>
                </c:pt>
                <c:pt idx="3981">
                  <c:v>68.638999999999996</c:v>
                </c:pt>
                <c:pt idx="3982">
                  <c:v>68.646000000000001</c:v>
                </c:pt>
                <c:pt idx="3983">
                  <c:v>68.653999999999996</c:v>
                </c:pt>
                <c:pt idx="3984">
                  <c:v>68.665000000000006</c:v>
                </c:pt>
                <c:pt idx="3985">
                  <c:v>68.677000000000007</c:v>
                </c:pt>
                <c:pt idx="3986">
                  <c:v>68.691000000000003</c:v>
                </c:pt>
                <c:pt idx="3987">
                  <c:v>68.703999999999994</c:v>
                </c:pt>
                <c:pt idx="3988">
                  <c:v>68.715000000000003</c:v>
                </c:pt>
                <c:pt idx="3989">
                  <c:v>68.724999999999994</c:v>
                </c:pt>
                <c:pt idx="3990">
                  <c:v>68.738</c:v>
                </c:pt>
                <c:pt idx="3991">
                  <c:v>68.748999999999995</c:v>
                </c:pt>
                <c:pt idx="3992">
                  <c:v>68.759</c:v>
                </c:pt>
                <c:pt idx="3993">
                  <c:v>68.775999999999996</c:v>
                </c:pt>
                <c:pt idx="3994">
                  <c:v>68.817999999999998</c:v>
                </c:pt>
                <c:pt idx="3995">
                  <c:v>68.828000000000003</c:v>
                </c:pt>
                <c:pt idx="3996">
                  <c:v>68.831999999999994</c:v>
                </c:pt>
                <c:pt idx="3997">
                  <c:v>68.838999999999999</c:v>
                </c:pt>
                <c:pt idx="3998">
                  <c:v>68.849999999999994</c:v>
                </c:pt>
                <c:pt idx="3999">
                  <c:v>68.863</c:v>
                </c:pt>
                <c:pt idx="4000">
                  <c:v>68.876999999999995</c:v>
                </c:pt>
                <c:pt idx="4001">
                  <c:v>68.888999999999996</c:v>
                </c:pt>
                <c:pt idx="4002">
                  <c:v>68.899000000000001</c:v>
                </c:pt>
                <c:pt idx="4003">
                  <c:v>68.91</c:v>
                </c:pt>
                <c:pt idx="4004">
                  <c:v>68.921999999999997</c:v>
                </c:pt>
                <c:pt idx="4005">
                  <c:v>68.933000000000007</c:v>
                </c:pt>
                <c:pt idx="4006">
                  <c:v>68.942999999999998</c:v>
                </c:pt>
                <c:pt idx="4007">
                  <c:v>68.972999999999999</c:v>
                </c:pt>
                <c:pt idx="4008">
                  <c:v>68.991</c:v>
                </c:pt>
                <c:pt idx="4009">
                  <c:v>69.022000000000006</c:v>
                </c:pt>
                <c:pt idx="4010">
                  <c:v>69.064999999999998</c:v>
                </c:pt>
                <c:pt idx="4011">
                  <c:v>69.099000000000004</c:v>
                </c:pt>
                <c:pt idx="4012">
                  <c:v>69.131</c:v>
                </c:pt>
                <c:pt idx="4013">
                  <c:v>69.165000000000006</c:v>
                </c:pt>
                <c:pt idx="4014">
                  <c:v>69.183000000000007</c:v>
                </c:pt>
                <c:pt idx="4015">
                  <c:v>69.183000000000007</c:v>
                </c:pt>
                <c:pt idx="4016">
                  <c:v>69.183999999999997</c:v>
                </c:pt>
                <c:pt idx="4017">
                  <c:v>69.186999999999998</c:v>
                </c:pt>
                <c:pt idx="4018">
                  <c:v>69.192999999999998</c:v>
                </c:pt>
                <c:pt idx="4019">
                  <c:v>69.201999999999998</c:v>
                </c:pt>
                <c:pt idx="4020">
                  <c:v>69.210999999999999</c:v>
                </c:pt>
                <c:pt idx="4021">
                  <c:v>69.221999999999994</c:v>
                </c:pt>
                <c:pt idx="4022">
                  <c:v>69.233000000000004</c:v>
                </c:pt>
                <c:pt idx="4023">
                  <c:v>69.245000000000005</c:v>
                </c:pt>
                <c:pt idx="4024">
                  <c:v>69.257999999999996</c:v>
                </c:pt>
                <c:pt idx="4025">
                  <c:v>69.27</c:v>
                </c:pt>
                <c:pt idx="4026">
                  <c:v>69.278999999999996</c:v>
                </c:pt>
                <c:pt idx="4027">
                  <c:v>69.287999999999997</c:v>
                </c:pt>
                <c:pt idx="4028">
                  <c:v>69.296999999999997</c:v>
                </c:pt>
                <c:pt idx="4029">
                  <c:v>69.307000000000002</c:v>
                </c:pt>
                <c:pt idx="4030">
                  <c:v>69.316999999999993</c:v>
                </c:pt>
                <c:pt idx="4031">
                  <c:v>69.328000000000003</c:v>
                </c:pt>
                <c:pt idx="4032">
                  <c:v>69.337999999999994</c:v>
                </c:pt>
                <c:pt idx="4033">
                  <c:v>69.350999999999999</c:v>
                </c:pt>
                <c:pt idx="4034">
                  <c:v>69.372</c:v>
                </c:pt>
                <c:pt idx="4035">
                  <c:v>69.403000000000006</c:v>
                </c:pt>
                <c:pt idx="4036">
                  <c:v>69.465999999999994</c:v>
                </c:pt>
                <c:pt idx="4037">
                  <c:v>69.501000000000005</c:v>
                </c:pt>
                <c:pt idx="4038">
                  <c:v>69.501000000000005</c:v>
                </c:pt>
                <c:pt idx="4039">
                  <c:v>69.503</c:v>
                </c:pt>
                <c:pt idx="4040">
                  <c:v>69.507999999999996</c:v>
                </c:pt>
                <c:pt idx="4041">
                  <c:v>69.516000000000005</c:v>
                </c:pt>
                <c:pt idx="4042">
                  <c:v>69.528000000000006</c:v>
                </c:pt>
                <c:pt idx="4043">
                  <c:v>69.540999999999997</c:v>
                </c:pt>
                <c:pt idx="4044">
                  <c:v>69.554000000000002</c:v>
                </c:pt>
                <c:pt idx="4045">
                  <c:v>69.566000000000003</c:v>
                </c:pt>
                <c:pt idx="4046">
                  <c:v>69.576999999999998</c:v>
                </c:pt>
                <c:pt idx="4047">
                  <c:v>69.587999999999994</c:v>
                </c:pt>
                <c:pt idx="4048">
                  <c:v>69.597999999999999</c:v>
                </c:pt>
                <c:pt idx="4049">
                  <c:v>69.614000000000004</c:v>
                </c:pt>
                <c:pt idx="4050">
                  <c:v>69.652000000000001</c:v>
                </c:pt>
                <c:pt idx="4051">
                  <c:v>69.706000000000003</c:v>
                </c:pt>
                <c:pt idx="4052">
                  <c:v>69.709000000000003</c:v>
                </c:pt>
                <c:pt idx="4053">
                  <c:v>69.712000000000003</c:v>
                </c:pt>
                <c:pt idx="4054">
                  <c:v>69.72</c:v>
                </c:pt>
                <c:pt idx="4055">
                  <c:v>69.728999999999999</c:v>
                </c:pt>
                <c:pt idx="4056">
                  <c:v>69.739999999999995</c:v>
                </c:pt>
                <c:pt idx="4057">
                  <c:v>69.753</c:v>
                </c:pt>
                <c:pt idx="4058">
                  <c:v>69.766999999999996</c:v>
                </c:pt>
                <c:pt idx="4059">
                  <c:v>69.778999999999996</c:v>
                </c:pt>
                <c:pt idx="4060">
                  <c:v>69.790000000000006</c:v>
                </c:pt>
                <c:pt idx="4061">
                  <c:v>69.8</c:v>
                </c:pt>
                <c:pt idx="4062">
                  <c:v>69.811999999999998</c:v>
                </c:pt>
                <c:pt idx="4063">
                  <c:v>69.822000000000003</c:v>
                </c:pt>
                <c:pt idx="4064">
                  <c:v>69.834000000000003</c:v>
                </c:pt>
                <c:pt idx="4065">
                  <c:v>69.853999999999999</c:v>
                </c:pt>
                <c:pt idx="4066">
                  <c:v>69.899000000000001</c:v>
                </c:pt>
                <c:pt idx="4067">
                  <c:v>69.941000000000003</c:v>
                </c:pt>
                <c:pt idx="4068">
                  <c:v>69.962999999999994</c:v>
                </c:pt>
                <c:pt idx="4069">
                  <c:v>69.977000000000004</c:v>
                </c:pt>
                <c:pt idx="4070">
                  <c:v>69.986000000000004</c:v>
                </c:pt>
                <c:pt idx="4071">
                  <c:v>69.989000000000004</c:v>
                </c:pt>
                <c:pt idx="4072">
                  <c:v>69.995000000000005</c:v>
                </c:pt>
                <c:pt idx="4073">
                  <c:v>70.001999999999995</c:v>
                </c:pt>
                <c:pt idx="4074">
                  <c:v>70.010999999999996</c:v>
                </c:pt>
                <c:pt idx="4075">
                  <c:v>70.022000000000006</c:v>
                </c:pt>
                <c:pt idx="4076">
                  <c:v>70.034000000000006</c:v>
                </c:pt>
                <c:pt idx="4077">
                  <c:v>70.048000000000002</c:v>
                </c:pt>
                <c:pt idx="4078">
                  <c:v>70.06</c:v>
                </c:pt>
                <c:pt idx="4079">
                  <c:v>70.070999999999998</c:v>
                </c:pt>
                <c:pt idx="4080">
                  <c:v>70.081999999999994</c:v>
                </c:pt>
                <c:pt idx="4081">
                  <c:v>70.093000000000004</c:v>
                </c:pt>
                <c:pt idx="4082">
                  <c:v>70.102999999999994</c:v>
                </c:pt>
                <c:pt idx="4083">
                  <c:v>70.123000000000005</c:v>
                </c:pt>
                <c:pt idx="4084">
                  <c:v>70.164000000000001</c:v>
                </c:pt>
                <c:pt idx="4085">
                  <c:v>70.191999999999993</c:v>
                </c:pt>
                <c:pt idx="4086">
                  <c:v>70.191999999999993</c:v>
                </c:pt>
                <c:pt idx="4087">
                  <c:v>70.197000000000003</c:v>
                </c:pt>
                <c:pt idx="4088">
                  <c:v>70.204999999999998</c:v>
                </c:pt>
                <c:pt idx="4089">
                  <c:v>70.215999999999994</c:v>
                </c:pt>
                <c:pt idx="4090">
                  <c:v>70.227000000000004</c:v>
                </c:pt>
                <c:pt idx="4091">
                  <c:v>70.239999999999995</c:v>
                </c:pt>
                <c:pt idx="4092">
                  <c:v>70.253</c:v>
                </c:pt>
                <c:pt idx="4093">
                  <c:v>70.265000000000001</c:v>
                </c:pt>
                <c:pt idx="4094">
                  <c:v>70.275999999999996</c:v>
                </c:pt>
                <c:pt idx="4095">
                  <c:v>70.287000000000006</c:v>
                </c:pt>
                <c:pt idx="4096">
                  <c:v>70.298000000000002</c:v>
                </c:pt>
                <c:pt idx="4097">
                  <c:v>70.308000000000007</c:v>
                </c:pt>
                <c:pt idx="4098">
                  <c:v>70.319999999999993</c:v>
                </c:pt>
                <c:pt idx="4099">
                  <c:v>70.340999999999994</c:v>
                </c:pt>
                <c:pt idx="4100">
                  <c:v>70.39</c:v>
                </c:pt>
                <c:pt idx="4101">
                  <c:v>70.42</c:v>
                </c:pt>
                <c:pt idx="4102">
                  <c:v>70.465999999999994</c:v>
                </c:pt>
                <c:pt idx="4103">
                  <c:v>70.507000000000005</c:v>
                </c:pt>
                <c:pt idx="4104">
                  <c:v>70.549000000000007</c:v>
                </c:pt>
                <c:pt idx="4105">
                  <c:v>70.593000000000004</c:v>
                </c:pt>
                <c:pt idx="4106">
                  <c:v>70.623000000000005</c:v>
                </c:pt>
                <c:pt idx="4107">
                  <c:v>70.631</c:v>
                </c:pt>
                <c:pt idx="4108">
                  <c:v>70.631</c:v>
                </c:pt>
                <c:pt idx="4109">
                  <c:v>70.631</c:v>
                </c:pt>
                <c:pt idx="4110">
                  <c:v>70.631</c:v>
                </c:pt>
                <c:pt idx="4111">
                  <c:v>70.637</c:v>
                </c:pt>
                <c:pt idx="4112">
                  <c:v>70.644000000000005</c:v>
                </c:pt>
                <c:pt idx="4113">
                  <c:v>70.655000000000001</c:v>
                </c:pt>
                <c:pt idx="4114">
                  <c:v>70.668000000000006</c:v>
                </c:pt>
                <c:pt idx="4115">
                  <c:v>70.680000000000007</c:v>
                </c:pt>
                <c:pt idx="4116">
                  <c:v>70.69</c:v>
                </c:pt>
                <c:pt idx="4117">
                  <c:v>70.698999999999998</c:v>
                </c:pt>
                <c:pt idx="4118">
                  <c:v>70.707999999999998</c:v>
                </c:pt>
                <c:pt idx="4119">
                  <c:v>70.718999999999994</c:v>
                </c:pt>
                <c:pt idx="4120">
                  <c:v>70.728999999999999</c:v>
                </c:pt>
                <c:pt idx="4121">
                  <c:v>70.739000000000004</c:v>
                </c:pt>
                <c:pt idx="4122">
                  <c:v>70.757000000000005</c:v>
                </c:pt>
                <c:pt idx="4123">
                  <c:v>70.8</c:v>
                </c:pt>
                <c:pt idx="4124">
                  <c:v>70.828999999999994</c:v>
                </c:pt>
                <c:pt idx="4125">
                  <c:v>70.831000000000003</c:v>
                </c:pt>
                <c:pt idx="4126">
                  <c:v>70.831000000000003</c:v>
                </c:pt>
                <c:pt idx="4127">
                  <c:v>70.832999999999998</c:v>
                </c:pt>
                <c:pt idx="4128">
                  <c:v>70.838999999999999</c:v>
                </c:pt>
                <c:pt idx="4129">
                  <c:v>70.844999999999999</c:v>
                </c:pt>
                <c:pt idx="4130">
                  <c:v>70.844999999999999</c:v>
                </c:pt>
                <c:pt idx="4131">
                  <c:v>70.844999999999999</c:v>
                </c:pt>
                <c:pt idx="4132">
                  <c:v>70.844999999999999</c:v>
                </c:pt>
                <c:pt idx="4133">
                  <c:v>70.844999999999999</c:v>
                </c:pt>
                <c:pt idx="4134">
                  <c:v>70.846000000000004</c:v>
                </c:pt>
                <c:pt idx="4135">
                  <c:v>70.846000000000004</c:v>
                </c:pt>
                <c:pt idx="4136">
                  <c:v>70.846000000000004</c:v>
                </c:pt>
                <c:pt idx="4137">
                  <c:v>70.846000000000004</c:v>
                </c:pt>
                <c:pt idx="4138">
                  <c:v>70.846000000000004</c:v>
                </c:pt>
                <c:pt idx="4139">
                  <c:v>70.846999999999994</c:v>
                </c:pt>
                <c:pt idx="4140">
                  <c:v>70.847999999999999</c:v>
                </c:pt>
                <c:pt idx="4141">
                  <c:v>70.849000000000004</c:v>
                </c:pt>
                <c:pt idx="4142">
                  <c:v>70.849000000000004</c:v>
                </c:pt>
                <c:pt idx="4143">
                  <c:v>70.849000000000004</c:v>
                </c:pt>
                <c:pt idx="4144">
                  <c:v>70.849000000000004</c:v>
                </c:pt>
                <c:pt idx="4145">
                  <c:v>70.849000000000004</c:v>
                </c:pt>
                <c:pt idx="4146">
                  <c:v>70.849000000000004</c:v>
                </c:pt>
                <c:pt idx="4147">
                  <c:v>70.849999999999994</c:v>
                </c:pt>
                <c:pt idx="4148">
                  <c:v>70.849999999999994</c:v>
                </c:pt>
                <c:pt idx="4149">
                  <c:v>70.850999999999999</c:v>
                </c:pt>
                <c:pt idx="4150">
                  <c:v>70.850999999999999</c:v>
                </c:pt>
                <c:pt idx="4151">
                  <c:v>70.850999999999999</c:v>
                </c:pt>
                <c:pt idx="4152">
                  <c:v>70.850999999999999</c:v>
                </c:pt>
                <c:pt idx="4153">
                  <c:v>70.850999999999999</c:v>
                </c:pt>
                <c:pt idx="4154">
                  <c:v>70.853999999999999</c:v>
                </c:pt>
                <c:pt idx="4155">
                  <c:v>70.875</c:v>
                </c:pt>
                <c:pt idx="4156">
                  <c:v>70.912999999999997</c:v>
                </c:pt>
                <c:pt idx="4157">
                  <c:v>70.948999999999998</c:v>
                </c:pt>
                <c:pt idx="4158">
                  <c:v>70.995000000000005</c:v>
                </c:pt>
                <c:pt idx="4159">
                  <c:v>71.063000000000002</c:v>
                </c:pt>
                <c:pt idx="4160">
                  <c:v>71.126999999999995</c:v>
                </c:pt>
                <c:pt idx="4161">
                  <c:v>71.168999999999997</c:v>
                </c:pt>
                <c:pt idx="4162">
                  <c:v>71.197999999999993</c:v>
                </c:pt>
                <c:pt idx="4163">
                  <c:v>71.197999999999993</c:v>
                </c:pt>
                <c:pt idx="4164">
                  <c:v>71.200999999999993</c:v>
                </c:pt>
                <c:pt idx="4165">
                  <c:v>71.200999999999993</c:v>
                </c:pt>
                <c:pt idx="4166">
                  <c:v>71.201999999999998</c:v>
                </c:pt>
                <c:pt idx="4167">
                  <c:v>71.22</c:v>
                </c:pt>
                <c:pt idx="4168">
                  <c:v>71.27</c:v>
                </c:pt>
                <c:pt idx="4169">
                  <c:v>71.346999999999994</c:v>
                </c:pt>
                <c:pt idx="4170">
                  <c:v>71.433999999999997</c:v>
                </c:pt>
                <c:pt idx="4171">
                  <c:v>71.522000000000006</c:v>
                </c:pt>
                <c:pt idx="4172">
                  <c:v>71.588999999999999</c:v>
                </c:pt>
                <c:pt idx="4173">
                  <c:v>71.593000000000004</c:v>
                </c:pt>
                <c:pt idx="4174">
                  <c:v>71.593000000000004</c:v>
                </c:pt>
                <c:pt idx="4175">
                  <c:v>71.599000000000004</c:v>
                </c:pt>
                <c:pt idx="4176">
                  <c:v>71.623999999999995</c:v>
                </c:pt>
                <c:pt idx="4177">
                  <c:v>71.623999999999995</c:v>
                </c:pt>
                <c:pt idx="4178">
                  <c:v>71.623999999999995</c:v>
                </c:pt>
                <c:pt idx="4179">
                  <c:v>71.634</c:v>
                </c:pt>
                <c:pt idx="4180">
                  <c:v>71.637</c:v>
                </c:pt>
                <c:pt idx="4181">
                  <c:v>71.637</c:v>
                </c:pt>
                <c:pt idx="4182">
                  <c:v>71.638999999999996</c:v>
                </c:pt>
                <c:pt idx="4183">
                  <c:v>71.644999999999996</c:v>
                </c:pt>
                <c:pt idx="4184">
                  <c:v>71.653000000000006</c:v>
                </c:pt>
                <c:pt idx="4185">
                  <c:v>71.664000000000001</c:v>
                </c:pt>
                <c:pt idx="4186">
                  <c:v>71.677000000000007</c:v>
                </c:pt>
                <c:pt idx="4187">
                  <c:v>71.688999999999993</c:v>
                </c:pt>
                <c:pt idx="4188">
                  <c:v>71.7</c:v>
                </c:pt>
                <c:pt idx="4189">
                  <c:v>71.707999999999998</c:v>
                </c:pt>
                <c:pt idx="4190">
                  <c:v>71.718000000000004</c:v>
                </c:pt>
                <c:pt idx="4191">
                  <c:v>71.728999999999999</c:v>
                </c:pt>
                <c:pt idx="4192">
                  <c:v>71.739999999999995</c:v>
                </c:pt>
                <c:pt idx="4193">
                  <c:v>71.75</c:v>
                </c:pt>
                <c:pt idx="4194">
                  <c:v>71.760000000000005</c:v>
                </c:pt>
                <c:pt idx="4195">
                  <c:v>71.787000000000006</c:v>
                </c:pt>
                <c:pt idx="4196">
                  <c:v>71.849999999999994</c:v>
                </c:pt>
                <c:pt idx="4197">
                  <c:v>71.911000000000001</c:v>
                </c:pt>
                <c:pt idx="4198">
                  <c:v>71.935000000000002</c:v>
                </c:pt>
                <c:pt idx="4199">
                  <c:v>71.959999999999994</c:v>
                </c:pt>
                <c:pt idx="4200">
                  <c:v>72.006</c:v>
                </c:pt>
                <c:pt idx="4201">
                  <c:v>72.06</c:v>
                </c:pt>
                <c:pt idx="4202">
                  <c:v>72.096000000000004</c:v>
                </c:pt>
                <c:pt idx="4203">
                  <c:v>72.096000000000004</c:v>
                </c:pt>
                <c:pt idx="4204">
                  <c:v>72.096000000000004</c:v>
                </c:pt>
                <c:pt idx="4205">
                  <c:v>72.099999999999994</c:v>
                </c:pt>
                <c:pt idx="4206">
                  <c:v>72.108999999999995</c:v>
                </c:pt>
                <c:pt idx="4207">
                  <c:v>72.117999999999995</c:v>
                </c:pt>
                <c:pt idx="4208">
                  <c:v>72.13</c:v>
                </c:pt>
                <c:pt idx="4209">
                  <c:v>72.143000000000001</c:v>
                </c:pt>
                <c:pt idx="4210">
                  <c:v>72.155000000000001</c:v>
                </c:pt>
                <c:pt idx="4211">
                  <c:v>72.165999999999997</c:v>
                </c:pt>
                <c:pt idx="4212">
                  <c:v>72.176000000000002</c:v>
                </c:pt>
                <c:pt idx="4213">
                  <c:v>72.186000000000007</c:v>
                </c:pt>
                <c:pt idx="4214">
                  <c:v>72.197000000000003</c:v>
                </c:pt>
                <c:pt idx="4215">
                  <c:v>72.206999999999994</c:v>
                </c:pt>
                <c:pt idx="4216">
                  <c:v>72.216999999999999</c:v>
                </c:pt>
                <c:pt idx="4217">
                  <c:v>72.241</c:v>
                </c:pt>
                <c:pt idx="4218">
                  <c:v>72.302000000000007</c:v>
                </c:pt>
                <c:pt idx="4219">
                  <c:v>72.346999999999994</c:v>
                </c:pt>
                <c:pt idx="4220">
                  <c:v>72.352000000000004</c:v>
                </c:pt>
                <c:pt idx="4221">
                  <c:v>72.353999999999999</c:v>
                </c:pt>
                <c:pt idx="4222">
                  <c:v>72.361999999999995</c:v>
                </c:pt>
                <c:pt idx="4223">
                  <c:v>72.370999999999995</c:v>
                </c:pt>
                <c:pt idx="4224">
                  <c:v>72.381</c:v>
                </c:pt>
                <c:pt idx="4225">
                  <c:v>72.391999999999996</c:v>
                </c:pt>
                <c:pt idx="4226">
                  <c:v>72.406000000000006</c:v>
                </c:pt>
                <c:pt idx="4227">
                  <c:v>72.42</c:v>
                </c:pt>
                <c:pt idx="4228">
                  <c:v>72.430000000000007</c:v>
                </c:pt>
                <c:pt idx="4229">
                  <c:v>72.44</c:v>
                </c:pt>
                <c:pt idx="4230">
                  <c:v>72.451999999999998</c:v>
                </c:pt>
                <c:pt idx="4231">
                  <c:v>72.462999999999994</c:v>
                </c:pt>
                <c:pt idx="4232">
                  <c:v>72.472999999999999</c:v>
                </c:pt>
                <c:pt idx="4233">
                  <c:v>72.483999999999995</c:v>
                </c:pt>
                <c:pt idx="4234">
                  <c:v>72.504000000000005</c:v>
                </c:pt>
                <c:pt idx="4235">
                  <c:v>72.557000000000002</c:v>
                </c:pt>
                <c:pt idx="4236">
                  <c:v>72.644000000000005</c:v>
                </c:pt>
                <c:pt idx="4237">
                  <c:v>72.731999999999999</c:v>
                </c:pt>
                <c:pt idx="4238">
                  <c:v>72.811999999999998</c:v>
                </c:pt>
                <c:pt idx="4239">
                  <c:v>72.837000000000003</c:v>
                </c:pt>
                <c:pt idx="4240">
                  <c:v>72.837000000000003</c:v>
                </c:pt>
                <c:pt idx="4241">
                  <c:v>72.837000000000003</c:v>
                </c:pt>
                <c:pt idx="4242">
                  <c:v>72.837000000000003</c:v>
                </c:pt>
                <c:pt idx="4243">
                  <c:v>72.838999999999999</c:v>
                </c:pt>
                <c:pt idx="4244">
                  <c:v>72.841999999999999</c:v>
                </c:pt>
                <c:pt idx="4245">
                  <c:v>72.849000000000004</c:v>
                </c:pt>
                <c:pt idx="4246">
                  <c:v>72.86</c:v>
                </c:pt>
                <c:pt idx="4247">
                  <c:v>72.870999999999995</c:v>
                </c:pt>
                <c:pt idx="4248">
                  <c:v>72.884</c:v>
                </c:pt>
                <c:pt idx="4249">
                  <c:v>72.896000000000001</c:v>
                </c:pt>
                <c:pt idx="4250">
                  <c:v>72.906000000000006</c:v>
                </c:pt>
                <c:pt idx="4251">
                  <c:v>72.915000000000006</c:v>
                </c:pt>
                <c:pt idx="4252">
                  <c:v>72.924000000000007</c:v>
                </c:pt>
                <c:pt idx="4253">
                  <c:v>72.935000000000002</c:v>
                </c:pt>
                <c:pt idx="4254">
                  <c:v>72.945999999999998</c:v>
                </c:pt>
                <c:pt idx="4255">
                  <c:v>72.954999999999998</c:v>
                </c:pt>
                <c:pt idx="4256">
                  <c:v>72.965000000000003</c:v>
                </c:pt>
                <c:pt idx="4257">
                  <c:v>73.004999999999995</c:v>
                </c:pt>
                <c:pt idx="4258">
                  <c:v>73.066000000000003</c:v>
                </c:pt>
                <c:pt idx="4259">
                  <c:v>73.117000000000004</c:v>
                </c:pt>
                <c:pt idx="4260">
                  <c:v>73.162999999999997</c:v>
                </c:pt>
                <c:pt idx="4261">
                  <c:v>73.171000000000006</c:v>
                </c:pt>
                <c:pt idx="4262">
                  <c:v>73.171000000000006</c:v>
                </c:pt>
                <c:pt idx="4263">
                  <c:v>73.173000000000002</c:v>
                </c:pt>
                <c:pt idx="4264">
                  <c:v>73.180000000000007</c:v>
                </c:pt>
                <c:pt idx="4265">
                  <c:v>73.188999999999993</c:v>
                </c:pt>
                <c:pt idx="4266">
                  <c:v>73.2</c:v>
                </c:pt>
                <c:pt idx="4267">
                  <c:v>73.212000000000003</c:v>
                </c:pt>
                <c:pt idx="4268">
                  <c:v>73.225999999999999</c:v>
                </c:pt>
                <c:pt idx="4269">
                  <c:v>73.239999999999995</c:v>
                </c:pt>
                <c:pt idx="4270">
                  <c:v>73.25</c:v>
                </c:pt>
                <c:pt idx="4271">
                  <c:v>73.260000000000005</c:v>
                </c:pt>
                <c:pt idx="4272">
                  <c:v>73.271000000000001</c:v>
                </c:pt>
                <c:pt idx="4273">
                  <c:v>73.283000000000001</c:v>
                </c:pt>
                <c:pt idx="4274">
                  <c:v>73.293999999999997</c:v>
                </c:pt>
                <c:pt idx="4275">
                  <c:v>73.304000000000002</c:v>
                </c:pt>
                <c:pt idx="4276">
                  <c:v>73.320999999999998</c:v>
                </c:pt>
                <c:pt idx="4277">
                  <c:v>73.353999999999999</c:v>
                </c:pt>
                <c:pt idx="4278">
                  <c:v>73.370999999999995</c:v>
                </c:pt>
                <c:pt idx="4279">
                  <c:v>73.370999999999995</c:v>
                </c:pt>
                <c:pt idx="4280">
                  <c:v>73.378</c:v>
                </c:pt>
                <c:pt idx="4281">
                  <c:v>73.387</c:v>
                </c:pt>
                <c:pt idx="4282">
                  <c:v>73.397999999999996</c:v>
                </c:pt>
                <c:pt idx="4283">
                  <c:v>73.409000000000006</c:v>
                </c:pt>
                <c:pt idx="4284">
                  <c:v>73.421999999999997</c:v>
                </c:pt>
                <c:pt idx="4285">
                  <c:v>73.435000000000002</c:v>
                </c:pt>
                <c:pt idx="4286">
                  <c:v>73.447999999999993</c:v>
                </c:pt>
                <c:pt idx="4287">
                  <c:v>73.457999999999998</c:v>
                </c:pt>
                <c:pt idx="4288">
                  <c:v>73.468999999999994</c:v>
                </c:pt>
                <c:pt idx="4289">
                  <c:v>73.48</c:v>
                </c:pt>
                <c:pt idx="4290">
                  <c:v>73.491</c:v>
                </c:pt>
                <c:pt idx="4291">
                  <c:v>73.5</c:v>
                </c:pt>
                <c:pt idx="4292">
                  <c:v>73.510000000000005</c:v>
                </c:pt>
                <c:pt idx="4293">
                  <c:v>73.521000000000001</c:v>
                </c:pt>
                <c:pt idx="4294">
                  <c:v>73.540000000000006</c:v>
                </c:pt>
                <c:pt idx="4295">
                  <c:v>73.594999999999999</c:v>
                </c:pt>
                <c:pt idx="4296">
                  <c:v>73.685000000000002</c:v>
                </c:pt>
                <c:pt idx="4297">
                  <c:v>73.772999999999996</c:v>
                </c:pt>
                <c:pt idx="4298">
                  <c:v>73.846999999999994</c:v>
                </c:pt>
                <c:pt idx="4299">
                  <c:v>73.891000000000005</c:v>
                </c:pt>
                <c:pt idx="4300">
                  <c:v>73.915999999999997</c:v>
                </c:pt>
                <c:pt idx="4301">
                  <c:v>73.924999999999997</c:v>
                </c:pt>
                <c:pt idx="4302">
                  <c:v>73.924999999999997</c:v>
                </c:pt>
                <c:pt idx="4303">
                  <c:v>73.924999999999997</c:v>
                </c:pt>
                <c:pt idx="4304">
                  <c:v>73.926000000000002</c:v>
                </c:pt>
                <c:pt idx="4305">
                  <c:v>73.932000000000002</c:v>
                </c:pt>
                <c:pt idx="4306">
                  <c:v>73.941999999999993</c:v>
                </c:pt>
                <c:pt idx="4307">
                  <c:v>73.953000000000003</c:v>
                </c:pt>
                <c:pt idx="4308">
                  <c:v>73.966999999999999</c:v>
                </c:pt>
                <c:pt idx="4309">
                  <c:v>73.978999999999999</c:v>
                </c:pt>
                <c:pt idx="4310">
                  <c:v>73.989999999999995</c:v>
                </c:pt>
                <c:pt idx="4311">
                  <c:v>73.998999999999995</c:v>
                </c:pt>
                <c:pt idx="4312">
                  <c:v>74.007000000000005</c:v>
                </c:pt>
                <c:pt idx="4313">
                  <c:v>74.016999999999996</c:v>
                </c:pt>
                <c:pt idx="4314">
                  <c:v>74.027000000000001</c:v>
                </c:pt>
                <c:pt idx="4315">
                  <c:v>74.037000000000006</c:v>
                </c:pt>
                <c:pt idx="4316">
                  <c:v>74.052000000000007</c:v>
                </c:pt>
                <c:pt idx="4317">
                  <c:v>74.082999999999998</c:v>
                </c:pt>
                <c:pt idx="4318">
                  <c:v>74.152000000000001</c:v>
                </c:pt>
                <c:pt idx="4319">
                  <c:v>74.239999999999995</c:v>
                </c:pt>
                <c:pt idx="4320">
                  <c:v>74.323999999999998</c:v>
                </c:pt>
                <c:pt idx="4321">
                  <c:v>74.382999999999996</c:v>
                </c:pt>
                <c:pt idx="4322">
                  <c:v>74.412000000000006</c:v>
                </c:pt>
                <c:pt idx="4323">
                  <c:v>74.447000000000003</c:v>
                </c:pt>
                <c:pt idx="4324">
                  <c:v>74.486000000000004</c:v>
                </c:pt>
                <c:pt idx="4325">
                  <c:v>74.516000000000005</c:v>
                </c:pt>
                <c:pt idx="4326">
                  <c:v>74.525999999999996</c:v>
                </c:pt>
                <c:pt idx="4327">
                  <c:v>74.525999999999996</c:v>
                </c:pt>
                <c:pt idx="4328">
                  <c:v>74.525999999999996</c:v>
                </c:pt>
                <c:pt idx="4329">
                  <c:v>74.525999999999996</c:v>
                </c:pt>
                <c:pt idx="4330">
                  <c:v>74.53</c:v>
                </c:pt>
                <c:pt idx="4331">
                  <c:v>74.539000000000001</c:v>
                </c:pt>
                <c:pt idx="4332">
                  <c:v>74.549000000000007</c:v>
                </c:pt>
                <c:pt idx="4333">
                  <c:v>74.56</c:v>
                </c:pt>
                <c:pt idx="4334">
                  <c:v>74.572000000000003</c:v>
                </c:pt>
                <c:pt idx="4335">
                  <c:v>74.585999999999999</c:v>
                </c:pt>
                <c:pt idx="4336">
                  <c:v>74.596999999999994</c:v>
                </c:pt>
                <c:pt idx="4337">
                  <c:v>74.608000000000004</c:v>
                </c:pt>
                <c:pt idx="4338">
                  <c:v>74.617999999999995</c:v>
                </c:pt>
                <c:pt idx="4339">
                  <c:v>74.63</c:v>
                </c:pt>
                <c:pt idx="4340">
                  <c:v>74.641000000000005</c:v>
                </c:pt>
                <c:pt idx="4341">
                  <c:v>74.652000000000001</c:v>
                </c:pt>
                <c:pt idx="4342">
                  <c:v>74.662000000000006</c:v>
                </c:pt>
                <c:pt idx="4343">
                  <c:v>74.697999999999993</c:v>
                </c:pt>
                <c:pt idx="4344">
                  <c:v>74.766999999999996</c:v>
                </c:pt>
                <c:pt idx="4345">
                  <c:v>74.778000000000006</c:v>
                </c:pt>
                <c:pt idx="4346">
                  <c:v>74.778000000000006</c:v>
                </c:pt>
                <c:pt idx="4347">
                  <c:v>74.784000000000006</c:v>
                </c:pt>
                <c:pt idx="4348">
                  <c:v>74.793999999999997</c:v>
                </c:pt>
                <c:pt idx="4349">
                  <c:v>74.807000000000002</c:v>
                </c:pt>
                <c:pt idx="4350">
                  <c:v>74.819999999999993</c:v>
                </c:pt>
                <c:pt idx="4351">
                  <c:v>74.832999999999998</c:v>
                </c:pt>
                <c:pt idx="4352">
                  <c:v>74.844999999999999</c:v>
                </c:pt>
                <c:pt idx="4353">
                  <c:v>74.853999999999999</c:v>
                </c:pt>
                <c:pt idx="4354">
                  <c:v>74.864999999999995</c:v>
                </c:pt>
                <c:pt idx="4355">
                  <c:v>74.876000000000005</c:v>
                </c:pt>
                <c:pt idx="4356">
                  <c:v>74.885999999999996</c:v>
                </c:pt>
                <c:pt idx="4357">
                  <c:v>74.896000000000001</c:v>
                </c:pt>
                <c:pt idx="4358">
                  <c:v>74.906999999999996</c:v>
                </c:pt>
                <c:pt idx="4359">
                  <c:v>74.947000000000003</c:v>
                </c:pt>
                <c:pt idx="4360">
                  <c:v>75.027000000000001</c:v>
                </c:pt>
                <c:pt idx="4361">
                  <c:v>75.096999999999994</c:v>
                </c:pt>
                <c:pt idx="4362">
                  <c:v>75.099000000000004</c:v>
                </c:pt>
                <c:pt idx="4363">
                  <c:v>75.099999999999994</c:v>
                </c:pt>
                <c:pt idx="4364">
                  <c:v>75.105000000000004</c:v>
                </c:pt>
                <c:pt idx="4365">
                  <c:v>75.114000000000004</c:v>
                </c:pt>
                <c:pt idx="4366">
                  <c:v>75.125</c:v>
                </c:pt>
                <c:pt idx="4367">
                  <c:v>75.135999999999996</c:v>
                </c:pt>
                <c:pt idx="4368">
                  <c:v>75.147999999999996</c:v>
                </c:pt>
                <c:pt idx="4369">
                  <c:v>75.16</c:v>
                </c:pt>
                <c:pt idx="4370">
                  <c:v>75.168999999999997</c:v>
                </c:pt>
                <c:pt idx="4371">
                  <c:v>75.177999999999997</c:v>
                </c:pt>
                <c:pt idx="4372">
                  <c:v>75.188999999999993</c:v>
                </c:pt>
                <c:pt idx="4373">
                  <c:v>75.2</c:v>
                </c:pt>
                <c:pt idx="4374">
                  <c:v>75.209999999999994</c:v>
                </c:pt>
                <c:pt idx="4375">
                  <c:v>75.227999999999994</c:v>
                </c:pt>
                <c:pt idx="4376">
                  <c:v>75.271000000000001</c:v>
                </c:pt>
                <c:pt idx="4377">
                  <c:v>75.346000000000004</c:v>
                </c:pt>
                <c:pt idx="4378">
                  <c:v>75.432000000000002</c:v>
                </c:pt>
                <c:pt idx="4379">
                  <c:v>75.472999999999999</c:v>
                </c:pt>
                <c:pt idx="4380">
                  <c:v>75.472999999999999</c:v>
                </c:pt>
                <c:pt idx="4381">
                  <c:v>75.478999999999999</c:v>
                </c:pt>
                <c:pt idx="4382">
                  <c:v>75.486000000000004</c:v>
                </c:pt>
                <c:pt idx="4383">
                  <c:v>75.495999999999995</c:v>
                </c:pt>
                <c:pt idx="4384">
                  <c:v>75.507999999999996</c:v>
                </c:pt>
                <c:pt idx="4385">
                  <c:v>75.521000000000001</c:v>
                </c:pt>
                <c:pt idx="4386">
                  <c:v>75.534000000000006</c:v>
                </c:pt>
                <c:pt idx="4387">
                  <c:v>75.545000000000002</c:v>
                </c:pt>
                <c:pt idx="4388">
                  <c:v>75.555999999999997</c:v>
                </c:pt>
                <c:pt idx="4389">
                  <c:v>75.566999999999993</c:v>
                </c:pt>
                <c:pt idx="4390">
                  <c:v>75.578000000000003</c:v>
                </c:pt>
                <c:pt idx="4391">
                  <c:v>75.588999999999999</c:v>
                </c:pt>
                <c:pt idx="4392">
                  <c:v>75.602000000000004</c:v>
                </c:pt>
                <c:pt idx="4393">
                  <c:v>75.628</c:v>
                </c:pt>
                <c:pt idx="4394">
                  <c:v>75.695999999999998</c:v>
                </c:pt>
                <c:pt idx="4395">
                  <c:v>75.781999999999996</c:v>
                </c:pt>
                <c:pt idx="4396">
                  <c:v>75.867999999999995</c:v>
                </c:pt>
                <c:pt idx="4397">
                  <c:v>75.935000000000002</c:v>
                </c:pt>
                <c:pt idx="4398">
                  <c:v>75.945999999999998</c:v>
                </c:pt>
                <c:pt idx="4399">
                  <c:v>75.945999999999998</c:v>
                </c:pt>
                <c:pt idx="4400">
                  <c:v>75.947999999999993</c:v>
                </c:pt>
                <c:pt idx="4401">
                  <c:v>75.956000000000003</c:v>
                </c:pt>
                <c:pt idx="4402">
                  <c:v>75.965999999999994</c:v>
                </c:pt>
                <c:pt idx="4403">
                  <c:v>75.978999999999999</c:v>
                </c:pt>
                <c:pt idx="4404">
                  <c:v>75.992000000000004</c:v>
                </c:pt>
                <c:pt idx="4405">
                  <c:v>76.003</c:v>
                </c:pt>
                <c:pt idx="4406">
                  <c:v>76.013000000000005</c:v>
                </c:pt>
                <c:pt idx="4407">
                  <c:v>76.022999999999996</c:v>
                </c:pt>
                <c:pt idx="4408">
                  <c:v>76.034000000000006</c:v>
                </c:pt>
                <c:pt idx="4409">
                  <c:v>76.049000000000007</c:v>
                </c:pt>
                <c:pt idx="4410">
                  <c:v>76.093000000000004</c:v>
                </c:pt>
                <c:pt idx="4411">
                  <c:v>76.17</c:v>
                </c:pt>
                <c:pt idx="4412">
                  <c:v>76.257999999999996</c:v>
                </c:pt>
                <c:pt idx="4413">
                  <c:v>76.346999999999994</c:v>
                </c:pt>
                <c:pt idx="4414">
                  <c:v>76.430000000000007</c:v>
                </c:pt>
                <c:pt idx="4415">
                  <c:v>76.495999999999995</c:v>
                </c:pt>
                <c:pt idx="4416">
                  <c:v>76.561999999999998</c:v>
                </c:pt>
                <c:pt idx="4417">
                  <c:v>76.602999999999994</c:v>
                </c:pt>
                <c:pt idx="4418">
                  <c:v>76.611000000000004</c:v>
                </c:pt>
                <c:pt idx="4419">
                  <c:v>76.611000000000004</c:v>
                </c:pt>
                <c:pt idx="4420">
                  <c:v>76.611000000000004</c:v>
                </c:pt>
                <c:pt idx="4421">
                  <c:v>76.611000000000004</c:v>
                </c:pt>
                <c:pt idx="4422">
                  <c:v>76.628</c:v>
                </c:pt>
                <c:pt idx="4423">
                  <c:v>76.683999999999997</c:v>
                </c:pt>
                <c:pt idx="4424">
                  <c:v>76.701999999999998</c:v>
                </c:pt>
                <c:pt idx="4425">
                  <c:v>76.704999999999998</c:v>
                </c:pt>
                <c:pt idx="4426">
                  <c:v>76.733999999999995</c:v>
                </c:pt>
                <c:pt idx="4427">
                  <c:v>76.790999999999997</c:v>
                </c:pt>
                <c:pt idx="4428">
                  <c:v>76.858999999999995</c:v>
                </c:pt>
                <c:pt idx="4429">
                  <c:v>76.914000000000001</c:v>
                </c:pt>
                <c:pt idx="4430">
                  <c:v>76.953999999999994</c:v>
                </c:pt>
                <c:pt idx="4431">
                  <c:v>76.980999999999995</c:v>
                </c:pt>
                <c:pt idx="4432">
                  <c:v>76.998000000000005</c:v>
                </c:pt>
                <c:pt idx="4433">
                  <c:v>77.007999999999996</c:v>
                </c:pt>
                <c:pt idx="4434">
                  <c:v>77.007999999999996</c:v>
                </c:pt>
                <c:pt idx="4435">
                  <c:v>77.007999999999996</c:v>
                </c:pt>
                <c:pt idx="4436">
                  <c:v>77.007999999999996</c:v>
                </c:pt>
                <c:pt idx="4437">
                  <c:v>77.007999999999996</c:v>
                </c:pt>
                <c:pt idx="4438">
                  <c:v>77.007999999999996</c:v>
                </c:pt>
                <c:pt idx="4439">
                  <c:v>77.007999999999996</c:v>
                </c:pt>
                <c:pt idx="4440">
                  <c:v>77.007999999999996</c:v>
                </c:pt>
                <c:pt idx="4441">
                  <c:v>77.010999999999996</c:v>
                </c:pt>
                <c:pt idx="4442">
                  <c:v>77.015000000000001</c:v>
                </c:pt>
                <c:pt idx="4443">
                  <c:v>77.022999999999996</c:v>
                </c:pt>
                <c:pt idx="4444">
                  <c:v>77.034999999999997</c:v>
                </c:pt>
                <c:pt idx="4445">
                  <c:v>77.046000000000006</c:v>
                </c:pt>
                <c:pt idx="4446">
                  <c:v>77.058000000000007</c:v>
                </c:pt>
                <c:pt idx="4447">
                  <c:v>77.070999999999998</c:v>
                </c:pt>
                <c:pt idx="4448">
                  <c:v>77.081000000000003</c:v>
                </c:pt>
                <c:pt idx="4449">
                  <c:v>77.09</c:v>
                </c:pt>
                <c:pt idx="4450">
                  <c:v>77.100999999999999</c:v>
                </c:pt>
                <c:pt idx="4451">
                  <c:v>77.111999999999995</c:v>
                </c:pt>
                <c:pt idx="4452">
                  <c:v>77.123000000000005</c:v>
                </c:pt>
                <c:pt idx="4453">
                  <c:v>77.135000000000005</c:v>
                </c:pt>
                <c:pt idx="4454">
                  <c:v>77.155000000000001</c:v>
                </c:pt>
                <c:pt idx="4455">
                  <c:v>77.204999999999998</c:v>
                </c:pt>
                <c:pt idx="4456">
                  <c:v>77.287999999999997</c:v>
                </c:pt>
                <c:pt idx="4457">
                  <c:v>77.373000000000005</c:v>
                </c:pt>
                <c:pt idx="4458">
                  <c:v>77.453999999999994</c:v>
                </c:pt>
                <c:pt idx="4459">
                  <c:v>77.522999999999996</c:v>
                </c:pt>
                <c:pt idx="4460">
                  <c:v>77.551000000000002</c:v>
                </c:pt>
                <c:pt idx="4461">
                  <c:v>77.551000000000002</c:v>
                </c:pt>
                <c:pt idx="4462">
                  <c:v>77.551000000000002</c:v>
                </c:pt>
                <c:pt idx="4463">
                  <c:v>77.551000000000002</c:v>
                </c:pt>
                <c:pt idx="4464">
                  <c:v>77.557000000000002</c:v>
                </c:pt>
                <c:pt idx="4465">
                  <c:v>77.566000000000003</c:v>
                </c:pt>
                <c:pt idx="4466">
                  <c:v>77.575000000000003</c:v>
                </c:pt>
                <c:pt idx="4467">
                  <c:v>77.584999999999994</c:v>
                </c:pt>
                <c:pt idx="4468">
                  <c:v>77.596999999999994</c:v>
                </c:pt>
                <c:pt idx="4469">
                  <c:v>77.61</c:v>
                </c:pt>
                <c:pt idx="4470">
                  <c:v>77.623000000000005</c:v>
                </c:pt>
                <c:pt idx="4471">
                  <c:v>77.635000000000005</c:v>
                </c:pt>
                <c:pt idx="4472">
                  <c:v>77.644999999999996</c:v>
                </c:pt>
                <c:pt idx="4473">
                  <c:v>77.656000000000006</c:v>
                </c:pt>
                <c:pt idx="4474">
                  <c:v>77.665999999999997</c:v>
                </c:pt>
                <c:pt idx="4475">
                  <c:v>77.676000000000002</c:v>
                </c:pt>
                <c:pt idx="4476">
                  <c:v>77.691999999999993</c:v>
                </c:pt>
                <c:pt idx="4477">
                  <c:v>77.741</c:v>
                </c:pt>
                <c:pt idx="4478">
                  <c:v>77.802000000000007</c:v>
                </c:pt>
                <c:pt idx="4479">
                  <c:v>77.805000000000007</c:v>
                </c:pt>
                <c:pt idx="4480">
                  <c:v>77.808999999999997</c:v>
                </c:pt>
                <c:pt idx="4481">
                  <c:v>77.816999999999993</c:v>
                </c:pt>
                <c:pt idx="4482">
                  <c:v>77.828000000000003</c:v>
                </c:pt>
                <c:pt idx="4483">
                  <c:v>77.840999999999994</c:v>
                </c:pt>
                <c:pt idx="4484">
                  <c:v>77.852999999999994</c:v>
                </c:pt>
                <c:pt idx="4485">
                  <c:v>77.864000000000004</c:v>
                </c:pt>
                <c:pt idx="4486">
                  <c:v>77.875</c:v>
                </c:pt>
                <c:pt idx="4487">
                  <c:v>77.885999999999996</c:v>
                </c:pt>
                <c:pt idx="4488">
                  <c:v>77.896000000000001</c:v>
                </c:pt>
                <c:pt idx="4489">
                  <c:v>77.906999999999996</c:v>
                </c:pt>
                <c:pt idx="4490">
                  <c:v>77.936000000000007</c:v>
                </c:pt>
                <c:pt idx="4491">
                  <c:v>78</c:v>
                </c:pt>
                <c:pt idx="4492">
                  <c:v>78.055000000000007</c:v>
                </c:pt>
                <c:pt idx="4493">
                  <c:v>78.069000000000003</c:v>
                </c:pt>
                <c:pt idx="4494">
                  <c:v>78.072000000000003</c:v>
                </c:pt>
                <c:pt idx="4495">
                  <c:v>78.078999999999994</c:v>
                </c:pt>
                <c:pt idx="4496">
                  <c:v>78.090999999999994</c:v>
                </c:pt>
                <c:pt idx="4497">
                  <c:v>78.105000000000004</c:v>
                </c:pt>
                <c:pt idx="4498">
                  <c:v>78.119</c:v>
                </c:pt>
                <c:pt idx="4499">
                  <c:v>78.131</c:v>
                </c:pt>
                <c:pt idx="4500">
                  <c:v>78.141000000000005</c:v>
                </c:pt>
                <c:pt idx="4501">
                  <c:v>78.150999999999996</c:v>
                </c:pt>
                <c:pt idx="4502">
                  <c:v>78.162000000000006</c:v>
                </c:pt>
                <c:pt idx="4503">
                  <c:v>78.173000000000002</c:v>
                </c:pt>
                <c:pt idx="4504">
                  <c:v>78.194000000000003</c:v>
                </c:pt>
                <c:pt idx="4505">
                  <c:v>78.248000000000005</c:v>
                </c:pt>
                <c:pt idx="4506">
                  <c:v>78.328999999999994</c:v>
                </c:pt>
                <c:pt idx="4507">
                  <c:v>78.412000000000006</c:v>
                </c:pt>
                <c:pt idx="4508">
                  <c:v>78.497</c:v>
                </c:pt>
                <c:pt idx="4509">
                  <c:v>78.510000000000005</c:v>
                </c:pt>
                <c:pt idx="4510">
                  <c:v>78.510000000000005</c:v>
                </c:pt>
                <c:pt idx="4511">
                  <c:v>78.512</c:v>
                </c:pt>
                <c:pt idx="4512">
                  <c:v>78.518000000000001</c:v>
                </c:pt>
                <c:pt idx="4513">
                  <c:v>78.527000000000001</c:v>
                </c:pt>
                <c:pt idx="4514">
                  <c:v>78.537999999999997</c:v>
                </c:pt>
                <c:pt idx="4515">
                  <c:v>78.549000000000007</c:v>
                </c:pt>
                <c:pt idx="4516">
                  <c:v>78.561999999999998</c:v>
                </c:pt>
                <c:pt idx="4517">
                  <c:v>78.573999999999998</c:v>
                </c:pt>
                <c:pt idx="4518">
                  <c:v>78.584000000000003</c:v>
                </c:pt>
                <c:pt idx="4519">
                  <c:v>78.594999999999999</c:v>
                </c:pt>
                <c:pt idx="4520">
                  <c:v>78.605999999999995</c:v>
                </c:pt>
                <c:pt idx="4521">
                  <c:v>78.625</c:v>
                </c:pt>
                <c:pt idx="4522">
                  <c:v>78.671000000000006</c:v>
                </c:pt>
                <c:pt idx="4523">
                  <c:v>78.744</c:v>
                </c:pt>
                <c:pt idx="4524">
                  <c:v>78.789000000000001</c:v>
                </c:pt>
                <c:pt idx="4525">
                  <c:v>78.789000000000001</c:v>
                </c:pt>
                <c:pt idx="4526">
                  <c:v>78.792000000000002</c:v>
                </c:pt>
                <c:pt idx="4527">
                  <c:v>78.798000000000002</c:v>
                </c:pt>
                <c:pt idx="4528">
                  <c:v>78.81</c:v>
                </c:pt>
                <c:pt idx="4529">
                  <c:v>78.822999999999993</c:v>
                </c:pt>
                <c:pt idx="4530">
                  <c:v>78.837000000000003</c:v>
                </c:pt>
                <c:pt idx="4531">
                  <c:v>78.849999999999994</c:v>
                </c:pt>
                <c:pt idx="4532">
                  <c:v>78.861000000000004</c:v>
                </c:pt>
                <c:pt idx="4533">
                  <c:v>78.870999999999995</c:v>
                </c:pt>
                <c:pt idx="4534">
                  <c:v>78.881</c:v>
                </c:pt>
                <c:pt idx="4535">
                  <c:v>78.900000000000006</c:v>
                </c:pt>
                <c:pt idx="4536">
                  <c:v>78.95</c:v>
                </c:pt>
                <c:pt idx="4537">
                  <c:v>79.03</c:v>
                </c:pt>
                <c:pt idx="4538">
                  <c:v>79.078000000000003</c:v>
                </c:pt>
                <c:pt idx="4539">
                  <c:v>79.078000000000003</c:v>
                </c:pt>
                <c:pt idx="4540">
                  <c:v>79.078999999999994</c:v>
                </c:pt>
                <c:pt idx="4541">
                  <c:v>79.084999999999994</c:v>
                </c:pt>
                <c:pt idx="4542">
                  <c:v>79.094999999999999</c:v>
                </c:pt>
                <c:pt idx="4543">
                  <c:v>79.108000000000004</c:v>
                </c:pt>
                <c:pt idx="4544">
                  <c:v>79.120999999999995</c:v>
                </c:pt>
                <c:pt idx="4545">
                  <c:v>79.131</c:v>
                </c:pt>
                <c:pt idx="4546">
                  <c:v>79.141000000000005</c:v>
                </c:pt>
                <c:pt idx="4547">
                  <c:v>79.152000000000001</c:v>
                </c:pt>
                <c:pt idx="4548">
                  <c:v>79.162999999999997</c:v>
                </c:pt>
                <c:pt idx="4549">
                  <c:v>79.174000000000007</c:v>
                </c:pt>
                <c:pt idx="4550">
                  <c:v>79.191999999999993</c:v>
                </c:pt>
                <c:pt idx="4551">
                  <c:v>79.239999999999995</c:v>
                </c:pt>
                <c:pt idx="4552">
                  <c:v>79.323999999999998</c:v>
                </c:pt>
                <c:pt idx="4553">
                  <c:v>79.394999999999996</c:v>
                </c:pt>
                <c:pt idx="4554">
                  <c:v>79.427000000000007</c:v>
                </c:pt>
                <c:pt idx="4555">
                  <c:v>79.430999999999997</c:v>
                </c:pt>
                <c:pt idx="4556">
                  <c:v>79.433999999999997</c:v>
                </c:pt>
                <c:pt idx="4557">
                  <c:v>79.441999999999993</c:v>
                </c:pt>
                <c:pt idx="4558">
                  <c:v>79.451999999999998</c:v>
                </c:pt>
                <c:pt idx="4559">
                  <c:v>79.465000000000003</c:v>
                </c:pt>
                <c:pt idx="4560">
                  <c:v>79.477999999999994</c:v>
                </c:pt>
                <c:pt idx="4561">
                  <c:v>79.489999999999995</c:v>
                </c:pt>
                <c:pt idx="4562">
                  <c:v>79.5</c:v>
                </c:pt>
                <c:pt idx="4563">
                  <c:v>79.510999999999996</c:v>
                </c:pt>
                <c:pt idx="4564">
                  <c:v>79.522000000000006</c:v>
                </c:pt>
                <c:pt idx="4565">
                  <c:v>79.531999999999996</c:v>
                </c:pt>
                <c:pt idx="4566">
                  <c:v>79.55</c:v>
                </c:pt>
                <c:pt idx="4567">
                  <c:v>79.593999999999994</c:v>
                </c:pt>
                <c:pt idx="4568">
                  <c:v>79.673000000000002</c:v>
                </c:pt>
                <c:pt idx="4569">
                  <c:v>79.759</c:v>
                </c:pt>
                <c:pt idx="4570">
                  <c:v>79.817999999999998</c:v>
                </c:pt>
                <c:pt idx="4571">
                  <c:v>79.817999999999998</c:v>
                </c:pt>
                <c:pt idx="4572">
                  <c:v>79.817999999999998</c:v>
                </c:pt>
                <c:pt idx="4573">
                  <c:v>79.817999999999998</c:v>
                </c:pt>
                <c:pt idx="4574">
                  <c:v>79.817999999999998</c:v>
                </c:pt>
                <c:pt idx="4575">
                  <c:v>79.831999999999994</c:v>
                </c:pt>
                <c:pt idx="4576">
                  <c:v>79.84</c:v>
                </c:pt>
                <c:pt idx="4577">
                  <c:v>79.84</c:v>
                </c:pt>
                <c:pt idx="4578">
                  <c:v>79.841999999999999</c:v>
                </c:pt>
                <c:pt idx="4579">
                  <c:v>79.849000000000004</c:v>
                </c:pt>
                <c:pt idx="4580">
                  <c:v>79.858000000000004</c:v>
                </c:pt>
                <c:pt idx="4581">
                  <c:v>79.867999999999995</c:v>
                </c:pt>
                <c:pt idx="4582">
                  <c:v>79.879000000000005</c:v>
                </c:pt>
                <c:pt idx="4583">
                  <c:v>79.89</c:v>
                </c:pt>
                <c:pt idx="4584">
                  <c:v>79.900999999999996</c:v>
                </c:pt>
                <c:pt idx="4585">
                  <c:v>79.912999999999997</c:v>
                </c:pt>
                <c:pt idx="4586">
                  <c:v>79.926000000000002</c:v>
                </c:pt>
                <c:pt idx="4587">
                  <c:v>79.938999999999993</c:v>
                </c:pt>
                <c:pt idx="4588">
                  <c:v>79.951999999999998</c:v>
                </c:pt>
                <c:pt idx="4589">
                  <c:v>79.962999999999994</c:v>
                </c:pt>
                <c:pt idx="4590">
                  <c:v>79.972999999999999</c:v>
                </c:pt>
                <c:pt idx="4591">
                  <c:v>79.983999999999995</c:v>
                </c:pt>
                <c:pt idx="4592">
                  <c:v>79.998000000000005</c:v>
                </c:pt>
                <c:pt idx="4593">
                  <c:v>80.03</c:v>
                </c:pt>
                <c:pt idx="4594">
                  <c:v>80.087000000000003</c:v>
                </c:pt>
                <c:pt idx="4595">
                  <c:v>80.087000000000003</c:v>
                </c:pt>
                <c:pt idx="4596">
                  <c:v>80.087000000000003</c:v>
                </c:pt>
                <c:pt idx="4597">
                  <c:v>80.093999999999994</c:v>
                </c:pt>
                <c:pt idx="4598">
                  <c:v>80.103999999999999</c:v>
                </c:pt>
                <c:pt idx="4599">
                  <c:v>80.114999999999995</c:v>
                </c:pt>
                <c:pt idx="4600">
                  <c:v>80.126000000000005</c:v>
                </c:pt>
                <c:pt idx="4601">
                  <c:v>80.14</c:v>
                </c:pt>
                <c:pt idx="4602">
                  <c:v>80.153999999999996</c:v>
                </c:pt>
                <c:pt idx="4603">
                  <c:v>80.168000000000006</c:v>
                </c:pt>
                <c:pt idx="4604">
                  <c:v>80.179000000000002</c:v>
                </c:pt>
                <c:pt idx="4605">
                  <c:v>80.19</c:v>
                </c:pt>
                <c:pt idx="4606">
                  <c:v>80.200999999999993</c:v>
                </c:pt>
                <c:pt idx="4607">
                  <c:v>80.212000000000003</c:v>
                </c:pt>
                <c:pt idx="4608">
                  <c:v>80.225999999999999</c:v>
                </c:pt>
                <c:pt idx="4609">
                  <c:v>80.254999999999995</c:v>
                </c:pt>
                <c:pt idx="4610">
                  <c:v>80.292000000000002</c:v>
                </c:pt>
                <c:pt idx="4611">
                  <c:v>80.292000000000002</c:v>
                </c:pt>
                <c:pt idx="4612">
                  <c:v>80.305999999999997</c:v>
                </c:pt>
                <c:pt idx="4613">
                  <c:v>80.305999999999997</c:v>
                </c:pt>
                <c:pt idx="4614">
                  <c:v>80.311999999999998</c:v>
                </c:pt>
                <c:pt idx="4615">
                  <c:v>80.320999999999998</c:v>
                </c:pt>
                <c:pt idx="4616">
                  <c:v>80.332999999999998</c:v>
                </c:pt>
                <c:pt idx="4617">
                  <c:v>80.346000000000004</c:v>
                </c:pt>
                <c:pt idx="4618">
                  <c:v>80.358999999999995</c:v>
                </c:pt>
                <c:pt idx="4619">
                  <c:v>80.37</c:v>
                </c:pt>
                <c:pt idx="4620">
                  <c:v>80.38</c:v>
                </c:pt>
                <c:pt idx="4621">
                  <c:v>80.39</c:v>
                </c:pt>
                <c:pt idx="4622">
                  <c:v>80.400999999999996</c:v>
                </c:pt>
                <c:pt idx="4623">
                  <c:v>80.412999999999997</c:v>
                </c:pt>
                <c:pt idx="4624">
                  <c:v>80.435000000000002</c:v>
                </c:pt>
                <c:pt idx="4625">
                  <c:v>80.483999999999995</c:v>
                </c:pt>
                <c:pt idx="4626">
                  <c:v>80.52</c:v>
                </c:pt>
                <c:pt idx="4627">
                  <c:v>80.52</c:v>
                </c:pt>
                <c:pt idx="4628">
                  <c:v>80.522999999999996</c:v>
                </c:pt>
                <c:pt idx="4629">
                  <c:v>80.531000000000006</c:v>
                </c:pt>
                <c:pt idx="4630">
                  <c:v>80.540999999999997</c:v>
                </c:pt>
                <c:pt idx="4631">
                  <c:v>80.551000000000002</c:v>
                </c:pt>
                <c:pt idx="4632">
                  <c:v>80.563999999999993</c:v>
                </c:pt>
                <c:pt idx="4633">
                  <c:v>80.575999999999993</c:v>
                </c:pt>
                <c:pt idx="4634">
                  <c:v>80.585999999999999</c:v>
                </c:pt>
                <c:pt idx="4635">
                  <c:v>80.596999999999994</c:v>
                </c:pt>
                <c:pt idx="4636">
                  <c:v>80.606999999999999</c:v>
                </c:pt>
                <c:pt idx="4637">
                  <c:v>80.617999999999995</c:v>
                </c:pt>
                <c:pt idx="4638">
                  <c:v>80.628</c:v>
                </c:pt>
                <c:pt idx="4639">
                  <c:v>80.638000000000005</c:v>
                </c:pt>
                <c:pt idx="4640">
                  <c:v>80.652000000000001</c:v>
                </c:pt>
                <c:pt idx="4641">
                  <c:v>80.682000000000002</c:v>
                </c:pt>
                <c:pt idx="4642">
                  <c:v>80.745000000000005</c:v>
                </c:pt>
                <c:pt idx="4643">
                  <c:v>80.808999999999997</c:v>
                </c:pt>
                <c:pt idx="4644">
                  <c:v>80.838999999999999</c:v>
                </c:pt>
                <c:pt idx="4645">
                  <c:v>80.84</c:v>
                </c:pt>
                <c:pt idx="4646">
                  <c:v>80.84</c:v>
                </c:pt>
                <c:pt idx="4647">
                  <c:v>80.84</c:v>
                </c:pt>
                <c:pt idx="4648">
                  <c:v>80.843000000000004</c:v>
                </c:pt>
                <c:pt idx="4649">
                  <c:v>80.849000000000004</c:v>
                </c:pt>
                <c:pt idx="4650">
                  <c:v>80.856999999999999</c:v>
                </c:pt>
                <c:pt idx="4651">
                  <c:v>80.866</c:v>
                </c:pt>
                <c:pt idx="4652">
                  <c:v>80.876999999999995</c:v>
                </c:pt>
                <c:pt idx="4653">
                  <c:v>80.888000000000005</c:v>
                </c:pt>
                <c:pt idx="4654">
                  <c:v>80.900000000000006</c:v>
                </c:pt>
                <c:pt idx="4655">
                  <c:v>80.912999999999997</c:v>
                </c:pt>
                <c:pt idx="4656">
                  <c:v>80.927000000000007</c:v>
                </c:pt>
                <c:pt idx="4657">
                  <c:v>80.936000000000007</c:v>
                </c:pt>
                <c:pt idx="4658">
                  <c:v>80.945999999999998</c:v>
                </c:pt>
                <c:pt idx="4659">
                  <c:v>80.956000000000003</c:v>
                </c:pt>
                <c:pt idx="4660">
                  <c:v>80.965999999999994</c:v>
                </c:pt>
                <c:pt idx="4661">
                  <c:v>80.975999999999999</c:v>
                </c:pt>
                <c:pt idx="4662">
                  <c:v>80.986000000000004</c:v>
                </c:pt>
                <c:pt idx="4663">
                  <c:v>80.995999999999995</c:v>
                </c:pt>
                <c:pt idx="4664">
                  <c:v>81.010999999999996</c:v>
                </c:pt>
                <c:pt idx="4665">
                  <c:v>81.039000000000001</c:v>
                </c:pt>
                <c:pt idx="4666">
                  <c:v>81.075999999999993</c:v>
                </c:pt>
                <c:pt idx="4667">
                  <c:v>81.132999999999996</c:v>
                </c:pt>
                <c:pt idx="4668">
                  <c:v>81.150999999999996</c:v>
                </c:pt>
                <c:pt idx="4669">
                  <c:v>81.150999999999996</c:v>
                </c:pt>
                <c:pt idx="4670">
                  <c:v>81.152000000000001</c:v>
                </c:pt>
                <c:pt idx="4671">
                  <c:v>81.156999999999996</c:v>
                </c:pt>
                <c:pt idx="4672">
                  <c:v>81.165000000000006</c:v>
                </c:pt>
                <c:pt idx="4673">
                  <c:v>81.174999999999997</c:v>
                </c:pt>
                <c:pt idx="4674">
                  <c:v>81.185000000000002</c:v>
                </c:pt>
                <c:pt idx="4675">
                  <c:v>81.195999999999998</c:v>
                </c:pt>
                <c:pt idx="4676">
                  <c:v>81.207999999999998</c:v>
                </c:pt>
                <c:pt idx="4677">
                  <c:v>81.221000000000004</c:v>
                </c:pt>
                <c:pt idx="4678">
                  <c:v>81.233000000000004</c:v>
                </c:pt>
                <c:pt idx="4679">
                  <c:v>81.242000000000004</c:v>
                </c:pt>
                <c:pt idx="4680">
                  <c:v>81.253</c:v>
                </c:pt>
                <c:pt idx="4681">
                  <c:v>81.265000000000001</c:v>
                </c:pt>
                <c:pt idx="4682">
                  <c:v>81.275000000000006</c:v>
                </c:pt>
                <c:pt idx="4683">
                  <c:v>81.287999999999997</c:v>
                </c:pt>
                <c:pt idx="4684">
                  <c:v>81.325999999999993</c:v>
                </c:pt>
                <c:pt idx="4685">
                  <c:v>81.378</c:v>
                </c:pt>
                <c:pt idx="4686">
                  <c:v>81.38</c:v>
                </c:pt>
                <c:pt idx="4687">
                  <c:v>81.382999999999996</c:v>
                </c:pt>
                <c:pt idx="4688">
                  <c:v>81.391000000000005</c:v>
                </c:pt>
                <c:pt idx="4689">
                  <c:v>81.403999999999996</c:v>
                </c:pt>
                <c:pt idx="4690">
                  <c:v>81.417000000000002</c:v>
                </c:pt>
                <c:pt idx="4691">
                  <c:v>81.430000000000007</c:v>
                </c:pt>
                <c:pt idx="4692">
                  <c:v>81.441000000000003</c:v>
                </c:pt>
                <c:pt idx="4693">
                  <c:v>81.450999999999993</c:v>
                </c:pt>
                <c:pt idx="4694">
                  <c:v>81.462999999999994</c:v>
                </c:pt>
                <c:pt idx="4695">
                  <c:v>81.472999999999999</c:v>
                </c:pt>
                <c:pt idx="4696">
                  <c:v>81.486000000000004</c:v>
                </c:pt>
                <c:pt idx="4697">
                  <c:v>81.513000000000005</c:v>
                </c:pt>
                <c:pt idx="4698">
                  <c:v>81.563000000000002</c:v>
                </c:pt>
                <c:pt idx="4699">
                  <c:v>81.593999999999994</c:v>
                </c:pt>
                <c:pt idx="4700">
                  <c:v>81.593999999999994</c:v>
                </c:pt>
                <c:pt idx="4701">
                  <c:v>81.597999999999999</c:v>
                </c:pt>
                <c:pt idx="4702">
                  <c:v>81.606999999999999</c:v>
                </c:pt>
                <c:pt idx="4703">
                  <c:v>81.616</c:v>
                </c:pt>
                <c:pt idx="4704">
                  <c:v>81.628</c:v>
                </c:pt>
                <c:pt idx="4705">
                  <c:v>81.641999999999996</c:v>
                </c:pt>
                <c:pt idx="4706">
                  <c:v>81.656000000000006</c:v>
                </c:pt>
                <c:pt idx="4707">
                  <c:v>81.668000000000006</c:v>
                </c:pt>
                <c:pt idx="4708">
                  <c:v>81.680000000000007</c:v>
                </c:pt>
                <c:pt idx="4709">
                  <c:v>81.691999999999993</c:v>
                </c:pt>
                <c:pt idx="4710">
                  <c:v>81.701999999999998</c:v>
                </c:pt>
                <c:pt idx="4711">
                  <c:v>81.712000000000003</c:v>
                </c:pt>
                <c:pt idx="4712">
                  <c:v>81.733000000000004</c:v>
                </c:pt>
                <c:pt idx="4713">
                  <c:v>81.781999999999996</c:v>
                </c:pt>
                <c:pt idx="4714">
                  <c:v>81.86</c:v>
                </c:pt>
                <c:pt idx="4715">
                  <c:v>81.95</c:v>
                </c:pt>
                <c:pt idx="4716">
                  <c:v>82.022000000000006</c:v>
                </c:pt>
                <c:pt idx="4717">
                  <c:v>82.028000000000006</c:v>
                </c:pt>
                <c:pt idx="4718">
                  <c:v>82.028000000000006</c:v>
                </c:pt>
                <c:pt idx="4719">
                  <c:v>82.031999999999996</c:v>
                </c:pt>
                <c:pt idx="4720">
                  <c:v>82.037999999999997</c:v>
                </c:pt>
                <c:pt idx="4721">
                  <c:v>82.046999999999997</c:v>
                </c:pt>
                <c:pt idx="4722">
                  <c:v>82.058999999999997</c:v>
                </c:pt>
                <c:pt idx="4723">
                  <c:v>82.070999999999998</c:v>
                </c:pt>
                <c:pt idx="4724">
                  <c:v>82.082999999999998</c:v>
                </c:pt>
                <c:pt idx="4725">
                  <c:v>82.093999999999994</c:v>
                </c:pt>
                <c:pt idx="4726">
                  <c:v>82.102000000000004</c:v>
                </c:pt>
                <c:pt idx="4727">
                  <c:v>82.111999999999995</c:v>
                </c:pt>
                <c:pt idx="4728">
                  <c:v>82.123000000000005</c:v>
                </c:pt>
                <c:pt idx="4729">
                  <c:v>82.134</c:v>
                </c:pt>
                <c:pt idx="4730">
                  <c:v>82.144000000000005</c:v>
                </c:pt>
                <c:pt idx="4731">
                  <c:v>82.167000000000002</c:v>
                </c:pt>
                <c:pt idx="4732">
                  <c:v>82.218000000000004</c:v>
                </c:pt>
                <c:pt idx="4733">
                  <c:v>82.275999999999996</c:v>
                </c:pt>
                <c:pt idx="4734">
                  <c:v>82.284000000000006</c:v>
                </c:pt>
                <c:pt idx="4735">
                  <c:v>82.284999999999997</c:v>
                </c:pt>
                <c:pt idx="4736">
                  <c:v>82.292000000000002</c:v>
                </c:pt>
                <c:pt idx="4737">
                  <c:v>82.302000000000007</c:v>
                </c:pt>
                <c:pt idx="4738">
                  <c:v>82.313999999999993</c:v>
                </c:pt>
                <c:pt idx="4739">
                  <c:v>82.328000000000003</c:v>
                </c:pt>
                <c:pt idx="4740">
                  <c:v>82.34</c:v>
                </c:pt>
                <c:pt idx="4741">
                  <c:v>82.349000000000004</c:v>
                </c:pt>
                <c:pt idx="4742">
                  <c:v>82.358999999999995</c:v>
                </c:pt>
                <c:pt idx="4743">
                  <c:v>82.37</c:v>
                </c:pt>
                <c:pt idx="4744">
                  <c:v>82.381</c:v>
                </c:pt>
                <c:pt idx="4745">
                  <c:v>82.391000000000005</c:v>
                </c:pt>
                <c:pt idx="4746">
                  <c:v>82.402000000000001</c:v>
                </c:pt>
                <c:pt idx="4747">
                  <c:v>82.423000000000002</c:v>
                </c:pt>
                <c:pt idx="4748">
                  <c:v>82.478999999999999</c:v>
                </c:pt>
                <c:pt idx="4749">
                  <c:v>82.564999999999998</c:v>
                </c:pt>
                <c:pt idx="4750">
                  <c:v>82.606999999999999</c:v>
                </c:pt>
                <c:pt idx="4751">
                  <c:v>82.616</c:v>
                </c:pt>
                <c:pt idx="4752">
                  <c:v>82.617000000000004</c:v>
                </c:pt>
                <c:pt idx="4753">
                  <c:v>82.622</c:v>
                </c:pt>
                <c:pt idx="4754">
                  <c:v>82.628</c:v>
                </c:pt>
                <c:pt idx="4755">
                  <c:v>82.635999999999996</c:v>
                </c:pt>
                <c:pt idx="4756">
                  <c:v>82.644000000000005</c:v>
                </c:pt>
                <c:pt idx="4757">
                  <c:v>82.653000000000006</c:v>
                </c:pt>
                <c:pt idx="4758">
                  <c:v>82.667000000000002</c:v>
                </c:pt>
                <c:pt idx="4759">
                  <c:v>82.703000000000003</c:v>
                </c:pt>
                <c:pt idx="4760">
                  <c:v>82.771000000000001</c:v>
                </c:pt>
                <c:pt idx="4761">
                  <c:v>82.861000000000004</c:v>
                </c:pt>
                <c:pt idx="4762">
                  <c:v>82.95</c:v>
                </c:pt>
                <c:pt idx="4763">
                  <c:v>83.040999999999997</c:v>
                </c:pt>
                <c:pt idx="4764">
                  <c:v>83.131</c:v>
                </c:pt>
                <c:pt idx="4765">
                  <c:v>83.159000000000006</c:v>
                </c:pt>
                <c:pt idx="4766">
                  <c:v>83.159000000000006</c:v>
                </c:pt>
                <c:pt idx="4767">
                  <c:v>83.159000000000006</c:v>
                </c:pt>
                <c:pt idx="4768">
                  <c:v>83.162999999999997</c:v>
                </c:pt>
                <c:pt idx="4769">
                  <c:v>83.171000000000006</c:v>
                </c:pt>
                <c:pt idx="4770">
                  <c:v>83.180999999999997</c:v>
                </c:pt>
                <c:pt idx="4771">
                  <c:v>83.191999999999993</c:v>
                </c:pt>
                <c:pt idx="4772">
                  <c:v>83.203999999999994</c:v>
                </c:pt>
                <c:pt idx="4773">
                  <c:v>83.215000000000003</c:v>
                </c:pt>
                <c:pt idx="4774">
                  <c:v>83.224999999999994</c:v>
                </c:pt>
                <c:pt idx="4775">
                  <c:v>83.233999999999995</c:v>
                </c:pt>
                <c:pt idx="4776">
                  <c:v>83.244</c:v>
                </c:pt>
                <c:pt idx="4777">
                  <c:v>83.254999999999995</c:v>
                </c:pt>
                <c:pt idx="4778">
                  <c:v>83.266000000000005</c:v>
                </c:pt>
                <c:pt idx="4779">
                  <c:v>83.275999999999996</c:v>
                </c:pt>
                <c:pt idx="4780">
                  <c:v>83.293999999999997</c:v>
                </c:pt>
                <c:pt idx="4781">
                  <c:v>83.343999999999994</c:v>
                </c:pt>
                <c:pt idx="4782">
                  <c:v>83.423000000000002</c:v>
                </c:pt>
                <c:pt idx="4783">
                  <c:v>83.483999999999995</c:v>
                </c:pt>
                <c:pt idx="4784">
                  <c:v>83.501999999999995</c:v>
                </c:pt>
                <c:pt idx="4785">
                  <c:v>83.52</c:v>
                </c:pt>
                <c:pt idx="4786">
                  <c:v>83.533000000000001</c:v>
                </c:pt>
                <c:pt idx="4787">
                  <c:v>83.567999999999998</c:v>
                </c:pt>
                <c:pt idx="4788">
                  <c:v>83.611999999999995</c:v>
                </c:pt>
                <c:pt idx="4789">
                  <c:v>83.611999999999995</c:v>
                </c:pt>
                <c:pt idx="4790">
                  <c:v>83.613</c:v>
                </c:pt>
                <c:pt idx="4791">
                  <c:v>83.62</c:v>
                </c:pt>
                <c:pt idx="4792">
                  <c:v>83.631</c:v>
                </c:pt>
                <c:pt idx="4793">
                  <c:v>83.644000000000005</c:v>
                </c:pt>
                <c:pt idx="4794">
                  <c:v>83.658000000000001</c:v>
                </c:pt>
                <c:pt idx="4795">
                  <c:v>83.671999999999997</c:v>
                </c:pt>
                <c:pt idx="4796">
                  <c:v>83.683000000000007</c:v>
                </c:pt>
                <c:pt idx="4797">
                  <c:v>83.694999999999993</c:v>
                </c:pt>
                <c:pt idx="4798">
                  <c:v>83.706000000000003</c:v>
                </c:pt>
                <c:pt idx="4799">
                  <c:v>83.718000000000004</c:v>
                </c:pt>
                <c:pt idx="4800">
                  <c:v>83.736000000000004</c:v>
                </c:pt>
                <c:pt idx="4801">
                  <c:v>83.783000000000001</c:v>
                </c:pt>
                <c:pt idx="4802">
                  <c:v>83.861000000000004</c:v>
                </c:pt>
                <c:pt idx="4803">
                  <c:v>83.95</c:v>
                </c:pt>
                <c:pt idx="4804">
                  <c:v>84.007000000000005</c:v>
                </c:pt>
                <c:pt idx="4805">
                  <c:v>84.010999999999996</c:v>
                </c:pt>
                <c:pt idx="4806">
                  <c:v>84.010999999999996</c:v>
                </c:pt>
                <c:pt idx="4807">
                  <c:v>84.012</c:v>
                </c:pt>
                <c:pt idx="4808">
                  <c:v>84.016999999999996</c:v>
                </c:pt>
                <c:pt idx="4809">
                  <c:v>84.024000000000001</c:v>
                </c:pt>
                <c:pt idx="4810">
                  <c:v>84.03</c:v>
                </c:pt>
                <c:pt idx="4811">
                  <c:v>84.033000000000001</c:v>
                </c:pt>
                <c:pt idx="4812">
                  <c:v>84.034000000000006</c:v>
                </c:pt>
                <c:pt idx="4813">
                  <c:v>84.034999999999997</c:v>
                </c:pt>
                <c:pt idx="4814">
                  <c:v>84.036000000000001</c:v>
                </c:pt>
                <c:pt idx="4815">
                  <c:v>84.037000000000006</c:v>
                </c:pt>
                <c:pt idx="4816">
                  <c:v>84.037999999999997</c:v>
                </c:pt>
                <c:pt idx="4817">
                  <c:v>84.039000000000001</c:v>
                </c:pt>
                <c:pt idx="4818">
                  <c:v>84.04</c:v>
                </c:pt>
                <c:pt idx="4819">
                  <c:v>84.04</c:v>
                </c:pt>
                <c:pt idx="4820">
                  <c:v>84.04</c:v>
                </c:pt>
                <c:pt idx="4821">
                  <c:v>84.04</c:v>
                </c:pt>
                <c:pt idx="4822">
                  <c:v>84.04</c:v>
                </c:pt>
                <c:pt idx="4823">
                  <c:v>84.04</c:v>
                </c:pt>
                <c:pt idx="4824">
                  <c:v>84.040999999999997</c:v>
                </c:pt>
                <c:pt idx="4825">
                  <c:v>84.057000000000002</c:v>
                </c:pt>
                <c:pt idx="4826">
                  <c:v>84.069000000000003</c:v>
                </c:pt>
                <c:pt idx="4827">
                  <c:v>84.075999999999993</c:v>
                </c:pt>
                <c:pt idx="4828">
                  <c:v>84.084999999999994</c:v>
                </c:pt>
                <c:pt idx="4829">
                  <c:v>84.096000000000004</c:v>
                </c:pt>
                <c:pt idx="4830">
                  <c:v>84.108999999999995</c:v>
                </c:pt>
                <c:pt idx="4831">
                  <c:v>84.122</c:v>
                </c:pt>
                <c:pt idx="4832">
                  <c:v>84.135000000000005</c:v>
                </c:pt>
                <c:pt idx="4833">
                  <c:v>84.144999999999996</c:v>
                </c:pt>
                <c:pt idx="4834">
                  <c:v>84.155000000000001</c:v>
                </c:pt>
                <c:pt idx="4835">
                  <c:v>84.165999999999997</c:v>
                </c:pt>
                <c:pt idx="4836">
                  <c:v>84.176000000000002</c:v>
                </c:pt>
                <c:pt idx="4837">
                  <c:v>84.186000000000007</c:v>
                </c:pt>
                <c:pt idx="4838">
                  <c:v>84.195999999999998</c:v>
                </c:pt>
                <c:pt idx="4839">
                  <c:v>84.206999999999994</c:v>
                </c:pt>
                <c:pt idx="4840">
                  <c:v>84.221999999999994</c:v>
                </c:pt>
                <c:pt idx="4841">
                  <c:v>84.253</c:v>
                </c:pt>
                <c:pt idx="4842">
                  <c:v>84.308000000000007</c:v>
                </c:pt>
                <c:pt idx="4843">
                  <c:v>84.36</c:v>
                </c:pt>
                <c:pt idx="4844">
                  <c:v>84.379000000000005</c:v>
                </c:pt>
                <c:pt idx="4845">
                  <c:v>84.38</c:v>
                </c:pt>
                <c:pt idx="4846">
                  <c:v>84.382999999999996</c:v>
                </c:pt>
                <c:pt idx="4847">
                  <c:v>84.39</c:v>
                </c:pt>
                <c:pt idx="4848">
                  <c:v>84.397999999999996</c:v>
                </c:pt>
                <c:pt idx="4849">
                  <c:v>84.408000000000001</c:v>
                </c:pt>
                <c:pt idx="4850">
                  <c:v>84.418999999999997</c:v>
                </c:pt>
                <c:pt idx="4851">
                  <c:v>84.429000000000002</c:v>
                </c:pt>
                <c:pt idx="4852">
                  <c:v>84.44</c:v>
                </c:pt>
                <c:pt idx="4853">
                  <c:v>84.453000000000003</c:v>
                </c:pt>
                <c:pt idx="4854">
                  <c:v>84.465999999999994</c:v>
                </c:pt>
                <c:pt idx="4855">
                  <c:v>84.478999999999999</c:v>
                </c:pt>
                <c:pt idx="4856">
                  <c:v>84.489000000000004</c:v>
                </c:pt>
                <c:pt idx="4857">
                  <c:v>84.498000000000005</c:v>
                </c:pt>
                <c:pt idx="4858">
                  <c:v>84.507999999999996</c:v>
                </c:pt>
                <c:pt idx="4859">
                  <c:v>84.519000000000005</c:v>
                </c:pt>
                <c:pt idx="4860">
                  <c:v>84.53</c:v>
                </c:pt>
                <c:pt idx="4861">
                  <c:v>84.54</c:v>
                </c:pt>
                <c:pt idx="4862">
                  <c:v>84.55</c:v>
                </c:pt>
                <c:pt idx="4863">
                  <c:v>84.561000000000007</c:v>
                </c:pt>
                <c:pt idx="4864">
                  <c:v>84.581999999999994</c:v>
                </c:pt>
                <c:pt idx="4865">
                  <c:v>84.628</c:v>
                </c:pt>
                <c:pt idx="4866">
                  <c:v>84.7</c:v>
                </c:pt>
                <c:pt idx="4867">
                  <c:v>84.724999999999994</c:v>
                </c:pt>
                <c:pt idx="4868">
                  <c:v>84.725999999999999</c:v>
                </c:pt>
                <c:pt idx="4869">
                  <c:v>84.728999999999999</c:v>
                </c:pt>
                <c:pt idx="4870">
                  <c:v>84.734999999999999</c:v>
                </c:pt>
                <c:pt idx="4871">
                  <c:v>84.742999999999995</c:v>
                </c:pt>
                <c:pt idx="4872">
                  <c:v>84.754000000000005</c:v>
                </c:pt>
                <c:pt idx="4873">
                  <c:v>84.765000000000001</c:v>
                </c:pt>
                <c:pt idx="4874">
                  <c:v>84.778000000000006</c:v>
                </c:pt>
                <c:pt idx="4875">
                  <c:v>84.790999999999997</c:v>
                </c:pt>
                <c:pt idx="4876">
                  <c:v>84.801000000000002</c:v>
                </c:pt>
                <c:pt idx="4877">
                  <c:v>84.811000000000007</c:v>
                </c:pt>
                <c:pt idx="4878">
                  <c:v>84.822000000000003</c:v>
                </c:pt>
                <c:pt idx="4879">
                  <c:v>84.834000000000003</c:v>
                </c:pt>
                <c:pt idx="4880">
                  <c:v>84.843999999999994</c:v>
                </c:pt>
                <c:pt idx="4881">
                  <c:v>84.863</c:v>
                </c:pt>
                <c:pt idx="4882">
                  <c:v>84.905000000000001</c:v>
                </c:pt>
                <c:pt idx="4883">
                  <c:v>84.968999999999994</c:v>
                </c:pt>
                <c:pt idx="4884">
                  <c:v>85.019000000000005</c:v>
                </c:pt>
                <c:pt idx="4885">
                  <c:v>85.024000000000001</c:v>
                </c:pt>
                <c:pt idx="4886">
                  <c:v>85.024000000000001</c:v>
                </c:pt>
                <c:pt idx="4887">
                  <c:v>85.028000000000006</c:v>
                </c:pt>
                <c:pt idx="4888">
                  <c:v>85.036000000000001</c:v>
                </c:pt>
                <c:pt idx="4889">
                  <c:v>85.046000000000006</c:v>
                </c:pt>
                <c:pt idx="4890">
                  <c:v>85.057000000000002</c:v>
                </c:pt>
                <c:pt idx="4891">
                  <c:v>85.07</c:v>
                </c:pt>
                <c:pt idx="4892">
                  <c:v>85.082999999999998</c:v>
                </c:pt>
                <c:pt idx="4893">
                  <c:v>85.096000000000004</c:v>
                </c:pt>
                <c:pt idx="4894">
                  <c:v>85.105999999999995</c:v>
                </c:pt>
                <c:pt idx="4895">
                  <c:v>85.116</c:v>
                </c:pt>
                <c:pt idx="4896">
                  <c:v>85.128</c:v>
                </c:pt>
                <c:pt idx="4897">
                  <c:v>85.138999999999996</c:v>
                </c:pt>
                <c:pt idx="4898">
                  <c:v>85.149000000000001</c:v>
                </c:pt>
                <c:pt idx="4899">
                  <c:v>85.16</c:v>
                </c:pt>
                <c:pt idx="4900">
                  <c:v>85.177999999999997</c:v>
                </c:pt>
                <c:pt idx="4901">
                  <c:v>85.227000000000004</c:v>
                </c:pt>
                <c:pt idx="4902">
                  <c:v>85.31</c:v>
                </c:pt>
                <c:pt idx="4903">
                  <c:v>85.361999999999995</c:v>
                </c:pt>
                <c:pt idx="4904">
                  <c:v>85.388000000000005</c:v>
                </c:pt>
                <c:pt idx="4905">
                  <c:v>85.423000000000002</c:v>
                </c:pt>
                <c:pt idx="4906">
                  <c:v>85.456999999999994</c:v>
                </c:pt>
                <c:pt idx="4907">
                  <c:v>85.471000000000004</c:v>
                </c:pt>
                <c:pt idx="4908">
                  <c:v>85.471000000000004</c:v>
                </c:pt>
                <c:pt idx="4909">
                  <c:v>85.471000000000004</c:v>
                </c:pt>
                <c:pt idx="4910">
                  <c:v>85.475999999999999</c:v>
                </c:pt>
                <c:pt idx="4911">
                  <c:v>85.483000000000004</c:v>
                </c:pt>
                <c:pt idx="4912">
                  <c:v>85.492999999999995</c:v>
                </c:pt>
                <c:pt idx="4913">
                  <c:v>85.503</c:v>
                </c:pt>
                <c:pt idx="4914">
                  <c:v>85.513999999999996</c:v>
                </c:pt>
                <c:pt idx="4915">
                  <c:v>85.527000000000001</c:v>
                </c:pt>
                <c:pt idx="4916">
                  <c:v>85.54</c:v>
                </c:pt>
                <c:pt idx="4917">
                  <c:v>85.55</c:v>
                </c:pt>
                <c:pt idx="4918">
                  <c:v>85.56</c:v>
                </c:pt>
                <c:pt idx="4919">
                  <c:v>85.570999999999998</c:v>
                </c:pt>
                <c:pt idx="4920">
                  <c:v>85.581000000000003</c:v>
                </c:pt>
                <c:pt idx="4921">
                  <c:v>85.590999999999994</c:v>
                </c:pt>
                <c:pt idx="4922">
                  <c:v>85.600999999999999</c:v>
                </c:pt>
                <c:pt idx="4923">
                  <c:v>85.617000000000004</c:v>
                </c:pt>
                <c:pt idx="4924">
                  <c:v>85.653999999999996</c:v>
                </c:pt>
                <c:pt idx="4925">
                  <c:v>85.721999999999994</c:v>
                </c:pt>
                <c:pt idx="4926">
                  <c:v>85.79</c:v>
                </c:pt>
                <c:pt idx="4927">
                  <c:v>85.866</c:v>
                </c:pt>
                <c:pt idx="4928">
                  <c:v>85.903999999999996</c:v>
                </c:pt>
                <c:pt idx="4929">
                  <c:v>85.903999999999996</c:v>
                </c:pt>
                <c:pt idx="4930">
                  <c:v>85.903999999999996</c:v>
                </c:pt>
                <c:pt idx="4931">
                  <c:v>85.909000000000006</c:v>
                </c:pt>
                <c:pt idx="4932">
                  <c:v>85.917000000000002</c:v>
                </c:pt>
                <c:pt idx="4933">
                  <c:v>85.927000000000007</c:v>
                </c:pt>
                <c:pt idx="4934">
                  <c:v>85.938000000000002</c:v>
                </c:pt>
                <c:pt idx="4935">
                  <c:v>85.950999999999993</c:v>
                </c:pt>
                <c:pt idx="4936">
                  <c:v>85.963999999999999</c:v>
                </c:pt>
                <c:pt idx="4937">
                  <c:v>85.974000000000004</c:v>
                </c:pt>
                <c:pt idx="4938">
                  <c:v>85.986000000000004</c:v>
                </c:pt>
                <c:pt idx="4939">
                  <c:v>85.997</c:v>
                </c:pt>
                <c:pt idx="4940">
                  <c:v>86.007999999999996</c:v>
                </c:pt>
                <c:pt idx="4941">
                  <c:v>86.019000000000005</c:v>
                </c:pt>
                <c:pt idx="4942">
                  <c:v>86.043999999999997</c:v>
                </c:pt>
                <c:pt idx="4943">
                  <c:v>86.08</c:v>
                </c:pt>
                <c:pt idx="4944">
                  <c:v>86.096999999999994</c:v>
                </c:pt>
                <c:pt idx="4945">
                  <c:v>86.102999999999994</c:v>
                </c:pt>
                <c:pt idx="4946">
                  <c:v>86.111999999999995</c:v>
                </c:pt>
                <c:pt idx="4947">
                  <c:v>86.123000000000005</c:v>
                </c:pt>
                <c:pt idx="4948">
                  <c:v>86.135999999999996</c:v>
                </c:pt>
                <c:pt idx="4949">
                  <c:v>86.149000000000001</c:v>
                </c:pt>
                <c:pt idx="4950">
                  <c:v>86.164000000000001</c:v>
                </c:pt>
                <c:pt idx="4951">
                  <c:v>86.174000000000007</c:v>
                </c:pt>
                <c:pt idx="4952">
                  <c:v>86.185000000000002</c:v>
                </c:pt>
                <c:pt idx="4953">
                  <c:v>86.195999999999998</c:v>
                </c:pt>
                <c:pt idx="4954">
                  <c:v>86.215999999999994</c:v>
                </c:pt>
                <c:pt idx="4955">
                  <c:v>86.260999999999996</c:v>
                </c:pt>
                <c:pt idx="4956">
                  <c:v>86.337000000000003</c:v>
                </c:pt>
                <c:pt idx="4957">
                  <c:v>86.403000000000006</c:v>
                </c:pt>
                <c:pt idx="4958">
                  <c:v>86.417000000000002</c:v>
                </c:pt>
                <c:pt idx="4959">
                  <c:v>86.417000000000002</c:v>
                </c:pt>
                <c:pt idx="4960">
                  <c:v>86.421000000000006</c:v>
                </c:pt>
                <c:pt idx="4961">
                  <c:v>86.429000000000002</c:v>
                </c:pt>
                <c:pt idx="4962">
                  <c:v>86.438999999999993</c:v>
                </c:pt>
                <c:pt idx="4963">
                  <c:v>86.451999999999998</c:v>
                </c:pt>
                <c:pt idx="4964">
                  <c:v>86.465999999999994</c:v>
                </c:pt>
                <c:pt idx="4965">
                  <c:v>86.478999999999999</c:v>
                </c:pt>
                <c:pt idx="4966">
                  <c:v>86.489000000000004</c:v>
                </c:pt>
                <c:pt idx="4967">
                  <c:v>86.5</c:v>
                </c:pt>
                <c:pt idx="4968">
                  <c:v>86.510999999999996</c:v>
                </c:pt>
                <c:pt idx="4969">
                  <c:v>86.54</c:v>
                </c:pt>
                <c:pt idx="4970">
                  <c:v>86.594999999999999</c:v>
                </c:pt>
                <c:pt idx="4971">
                  <c:v>86.673000000000002</c:v>
                </c:pt>
                <c:pt idx="4972">
                  <c:v>86.742999999999995</c:v>
                </c:pt>
                <c:pt idx="4973">
                  <c:v>86.766000000000005</c:v>
                </c:pt>
                <c:pt idx="4974">
                  <c:v>86.766000000000005</c:v>
                </c:pt>
                <c:pt idx="4975">
                  <c:v>86.77</c:v>
                </c:pt>
                <c:pt idx="4976">
                  <c:v>86.775999999999996</c:v>
                </c:pt>
                <c:pt idx="4977">
                  <c:v>86.786000000000001</c:v>
                </c:pt>
                <c:pt idx="4978">
                  <c:v>86.796999999999997</c:v>
                </c:pt>
                <c:pt idx="4979">
                  <c:v>86.81</c:v>
                </c:pt>
                <c:pt idx="4980">
                  <c:v>86.822999999999993</c:v>
                </c:pt>
                <c:pt idx="4981">
                  <c:v>86.834000000000003</c:v>
                </c:pt>
                <c:pt idx="4982">
                  <c:v>86.843000000000004</c:v>
                </c:pt>
                <c:pt idx="4983">
                  <c:v>86.853999999999999</c:v>
                </c:pt>
                <c:pt idx="4984">
                  <c:v>86.864999999999995</c:v>
                </c:pt>
                <c:pt idx="4985">
                  <c:v>86.876999999999995</c:v>
                </c:pt>
                <c:pt idx="4986">
                  <c:v>86.891999999999996</c:v>
                </c:pt>
                <c:pt idx="4987">
                  <c:v>86.933000000000007</c:v>
                </c:pt>
                <c:pt idx="4988">
                  <c:v>87.004000000000005</c:v>
                </c:pt>
                <c:pt idx="4989">
                  <c:v>87.067999999999998</c:v>
                </c:pt>
                <c:pt idx="4990">
                  <c:v>87.084000000000003</c:v>
                </c:pt>
                <c:pt idx="4991">
                  <c:v>87.084000000000003</c:v>
                </c:pt>
                <c:pt idx="4992">
                  <c:v>87.087000000000003</c:v>
                </c:pt>
                <c:pt idx="4993">
                  <c:v>87.093999999999994</c:v>
                </c:pt>
                <c:pt idx="4994">
                  <c:v>87.103999999999999</c:v>
                </c:pt>
                <c:pt idx="4995">
                  <c:v>87.113</c:v>
                </c:pt>
                <c:pt idx="4996">
                  <c:v>87.123999999999995</c:v>
                </c:pt>
                <c:pt idx="4997">
                  <c:v>87.137</c:v>
                </c:pt>
                <c:pt idx="4998">
                  <c:v>87.168999999999997</c:v>
                </c:pt>
                <c:pt idx="4999">
                  <c:v>87.197999999999993</c:v>
                </c:pt>
                <c:pt idx="5000">
                  <c:v>87.221000000000004</c:v>
                </c:pt>
                <c:pt idx="5001">
                  <c:v>87.245000000000005</c:v>
                </c:pt>
                <c:pt idx="5002">
                  <c:v>87.271000000000001</c:v>
                </c:pt>
                <c:pt idx="5003">
                  <c:v>87.281999999999996</c:v>
                </c:pt>
                <c:pt idx="5004">
                  <c:v>87.293000000000006</c:v>
                </c:pt>
                <c:pt idx="5005">
                  <c:v>87.305000000000007</c:v>
                </c:pt>
                <c:pt idx="5006">
                  <c:v>87.317999999999998</c:v>
                </c:pt>
                <c:pt idx="5007">
                  <c:v>87.328999999999994</c:v>
                </c:pt>
                <c:pt idx="5008">
                  <c:v>87.338999999999999</c:v>
                </c:pt>
                <c:pt idx="5009">
                  <c:v>87.350999999999999</c:v>
                </c:pt>
                <c:pt idx="5010">
                  <c:v>87.361999999999995</c:v>
                </c:pt>
                <c:pt idx="5011">
                  <c:v>87.373000000000005</c:v>
                </c:pt>
                <c:pt idx="5012">
                  <c:v>87.382000000000005</c:v>
                </c:pt>
                <c:pt idx="5013">
                  <c:v>87.393000000000001</c:v>
                </c:pt>
                <c:pt idx="5014">
                  <c:v>87.400999999999996</c:v>
                </c:pt>
                <c:pt idx="5015">
                  <c:v>87.406999999999996</c:v>
                </c:pt>
                <c:pt idx="5016">
                  <c:v>87.409000000000006</c:v>
                </c:pt>
                <c:pt idx="5017">
                  <c:v>87.411000000000001</c:v>
                </c:pt>
                <c:pt idx="5018">
                  <c:v>87.412000000000006</c:v>
                </c:pt>
                <c:pt idx="5019">
                  <c:v>87.412999999999997</c:v>
                </c:pt>
                <c:pt idx="5020">
                  <c:v>87.412999999999997</c:v>
                </c:pt>
                <c:pt idx="5021">
                  <c:v>87.414000000000001</c:v>
                </c:pt>
                <c:pt idx="5022">
                  <c:v>87.414000000000001</c:v>
                </c:pt>
                <c:pt idx="5023">
                  <c:v>87.415000000000006</c:v>
                </c:pt>
                <c:pt idx="5024">
                  <c:v>87.415999999999997</c:v>
                </c:pt>
                <c:pt idx="5025">
                  <c:v>87.417000000000002</c:v>
                </c:pt>
                <c:pt idx="5026">
                  <c:v>87.418000000000006</c:v>
                </c:pt>
                <c:pt idx="5027">
                  <c:v>87.418000000000006</c:v>
                </c:pt>
                <c:pt idx="5028">
                  <c:v>87.418000000000006</c:v>
                </c:pt>
                <c:pt idx="5029">
                  <c:v>87.418000000000006</c:v>
                </c:pt>
                <c:pt idx="5030">
                  <c:v>87.418000000000006</c:v>
                </c:pt>
                <c:pt idx="5031">
                  <c:v>87.418000000000006</c:v>
                </c:pt>
                <c:pt idx="5032">
                  <c:v>87.418000000000006</c:v>
                </c:pt>
                <c:pt idx="5033">
                  <c:v>87.418000000000006</c:v>
                </c:pt>
                <c:pt idx="5034">
                  <c:v>87.418000000000006</c:v>
                </c:pt>
                <c:pt idx="5035">
                  <c:v>87.418000000000006</c:v>
                </c:pt>
                <c:pt idx="5036">
                  <c:v>87.418000000000006</c:v>
                </c:pt>
                <c:pt idx="5037">
                  <c:v>87.418000000000006</c:v>
                </c:pt>
                <c:pt idx="5038">
                  <c:v>87.418000000000006</c:v>
                </c:pt>
                <c:pt idx="5039">
                  <c:v>87.418000000000006</c:v>
                </c:pt>
                <c:pt idx="5040">
                  <c:v>87.418000000000006</c:v>
                </c:pt>
                <c:pt idx="5041">
                  <c:v>87.418000000000006</c:v>
                </c:pt>
                <c:pt idx="5042">
                  <c:v>87.418000000000006</c:v>
                </c:pt>
                <c:pt idx="5043">
                  <c:v>87.418000000000006</c:v>
                </c:pt>
                <c:pt idx="5044">
                  <c:v>87.418000000000006</c:v>
                </c:pt>
                <c:pt idx="5045">
                  <c:v>87.418000000000006</c:v>
                </c:pt>
                <c:pt idx="5046">
                  <c:v>87.418000000000006</c:v>
                </c:pt>
                <c:pt idx="5047">
                  <c:v>87.418000000000006</c:v>
                </c:pt>
                <c:pt idx="5048">
                  <c:v>87.418000000000006</c:v>
                </c:pt>
                <c:pt idx="5049">
                  <c:v>87.418000000000006</c:v>
                </c:pt>
                <c:pt idx="5050">
                  <c:v>87.418000000000006</c:v>
                </c:pt>
                <c:pt idx="5051">
                  <c:v>87.418000000000006</c:v>
                </c:pt>
                <c:pt idx="5052">
                  <c:v>87.418000000000006</c:v>
                </c:pt>
                <c:pt idx="5053">
                  <c:v>87.418000000000006</c:v>
                </c:pt>
                <c:pt idx="5054">
                  <c:v>87.418000000000006</c:v>
                </c:pt>
                <c:pt idx="5055">
                  <c:v>87.418000000000006</c:v>
                </c:pt>
                <c:pt idx="5056">
                  <c:v>87.418000000000006</c:v>
                </c:pt>
                <c:pt idx="5057">
                  <c:v>87.418000000000006</c:v>
                </c:pt>
                <c:pt idx="5058">
                  <c:v>87.418000000000006</c:v>
                </c:pt>
                <c:pt idx="5059">
                  <c:v>87.418000000000006</c:v>
                </c:pt>
                <c:pt idx="5060">
                  <c:v>87.418000000000006</c:v>
                </c:pt>
                <c:pt idx="5061">
                  <c:v>87.418000000000006</c:v>
                </c:pt>
                <c:pt idx="5062">
                  <c:v>87.418000000000006</c:v>
                </c:pt>
                <c:pt idx="5063">
                  <c:v>87.418000000000006</c:v>
                </c:pt>
                <c:pt idx="5064">
                  <c:v>87.418000000000006</c:v>
                </c:pt>
                <c:pt idx="5065">
                  <c:v>87.418000000000006</c:v>
                </c:pt>
                <c:pt idx="5066">
                  <c:v>87.418000000000006</c:v>
                </c:pt>
                <c:pt idx="5067">
                  <c:v>87.418000000000006</c:v>
                </c:pt>
                <c:pt idx="5068">
                  <c:v>87.418000000000006</c:v>
                </c:pt>
                <c:pt idx="5069">
                  <c:v>87.418000000000006</c:v>
                </c:pt>
                <c:pt idx="5070">
                  <c:v>87.418000000000006</c:v>
                </c:pt>
                <c:pt idx="5071">
                  <c:v>87.418000000000006</c:v>
                </c:pt>
                <c:pt idx="5072">
                  <c:v>87.418000000000006</c:v>
                </c:pt>
                <c:pt idx="5073">
                  <c:v>87.42</c:v>
                </c:pt>
                <c:pt idx="5074">
                  <c:v>87.424999999999997</c:v>
                </c:pt>
                <c:pt idx="5075">
                  <c:v>87.430999999999997</c:v>
                </c:pt>
                <c:pt idx="5076">
                  <c:v>87.438999999999993</c:v>
                </c:pt>
                <c:pt idx="5077">
                  <c:v>87.444000000000003</c:v>
                </c:pt>
                <c:pt idx="5078">
                  <c:v>87.445999999999998</c:v>
                </c:pt>
                <c:pt idx="5079">
                  <c:v>87.448999999999998</c:v>
                </c:pt>
                <c:pt idx="5080">
                  <c:v>87.454999999999998</c:v>
                </c:pt>
                <c:pt idx="5081">
                  <c:v>87.460999999999999</c:v>
                </c:pt>
                <c:pt idx="5082">
                  <c:v>87.466999999999999</c:v>
                </c:pt>
                <c:pt idx="5083">
                  <c:v>87.471999999999994</c:v>
                </c:pt>
                <c:pt idx="5084">
                  <c:v>87.477000000000004</c:v>
                </c:pt>
                <c:pt idx="5085">
                  <c:v>87.478999999999999</c:v>
                </c:pt>
                <c:pt idx="5086">
                  <c:v>87.483999999999995</c:v>
                </c:pt>
                <c:pt idx="5087">
                  <c:v>87.5</c:v>
                </c:pt>
                <c:pt idx="5088">
                  <c:v>87.534999999999997</c:v>
                </c:pt>
                <c:pt idx="5089">
                  <c:v>87.602000000000004</c:v>
                </c:pt>
                <c:pt idx="5090">
                  <c:v>87.692999999999998</c:v>
                </c:pt>
                <c:pt idx="5091">
                  <c:v>87.769000000000005</c:v>
                </c:pt>
                <c:pt idx="5092">
                  <c:v>87.799000000000007</c:v>
                </c:pt>
                <c:pt idx="5093">
                  <c:v>87.808999999999997</c:v>
                </c:pt>
                <c:pt idx="5094">
                  <c:v>87.808999999999997</c:v>
                </c:pt>
                <c:pt idx="5095">
                  <c:v>87.808999999999997</c:v>
                </c:pt>
                <c:pt idx="5096">
                  <c:v>87.813999999999993</c:v>
                </c:pt>
                <c:pt idx="5097">
                  <c:v>87.822000000000003</c:v>
                </c:pt>
                <c:pt idx="5098">
                  <c:v>87.832999999999998</c:v>
                </c:pt>
                <c:pt idx="5099">
                  <c:v>87.843999999999994</c:v>
                </c:pt>
                <c:pt idx="5100">
                  <c:v>87.855000000000004</c:v>
                </c:pt>
                <c:pt idx="5101">
                  <c:v>87.867999999999995</c:v>
                </c:pt>
                <c:pt idx="5102">
                  <c:v>87.881</c:v>
                </c:pt>
                <c:pt idx="5103">
                  <c:v>87.893000000000001</c:v>
                </c:pt>
                <c:pt idx="5104">
                  <c:v>87.903000000000006</c:v>
                </c:pt>
                <c:pt idx="5105">
                  <c:v>87.914000000000001</c:v>
                </c:pt>
                <c:pt idx="5106">
                  <c:v>87.924999999999997</c:v>
                </c:pt>
                <c:pt idx="5107">
                  <c:v>87.936000000000007</c:v>
                </c:pt>
                <c:pt idx="5108">
                  <c:v>87.947000000000003</c:v>
                </c:pt>
                <c:pt idx="5109">
                  <c:v>87.963999999999999</c:v>
                </c:pt>
                <c:pt idx="5110">
                  <c:v>88</c:v>
                </c:pt>
                <c:pt idx="5111">
                  <c:v>88.025999999999996</c:v>
                </c:pt>
                <c:pt idx="5112">
                  <c:v>88.025999999999996</c:v>
                </c:pt>
                <c:pt idx="5113">
                  <c:v>88.031999999999996</c:v>
                </c:pt>
                <c:pt idx="5114">
                  <c:v>88.040999999999997</c:v>
                </c:pt>
                <c:pt idx="5115">
                  <c:v>88.052000000000007</c:v>
                </c:pt>
                <c:pt idx="5116">
                  <c:v>88.066000000000003</c:v>
                </c:pt>
                <c:pt idx="5117">
                  <c:v>88.08</c:v>
                </c:pt>
                <c:pt idx="5118">
                  <c:v>88.09</c:v>
                </c:pt>
                <c:pt idx="5119">
                  <c:v>88.1</c:v>
                </c:pt>
                <c:pt idx="5120">
                  <c:v>88.111999999999995</c:v>
                </c:pt>
                <c:pt idx="5121">
                  <c:v>88.123000000000005</c:v>
                </c:pt>
                <c:pt idx="5122">
                  <c:v>88.134</c:v>
                </c:pt>
                <c:pt idx="5123">
                  <c:v>88.147000000000006</c:v>
                </c:pt>
                <c:pt idx="5124">
                  <c:v>88.17</c:v>
                </c:pt>
                <c:pt idx="5125">
                  <c:v>88.215999999999994</c:v>
                </c:pt>
                <c:pt idx="5126">
                  <c:v>88.24</c:v>
                </c:pt>
                <c:pt idx="5127">
                  <c:v>88.24</c:v>
                </c:pt>
                <c:pt idx="5128">
                  <c:v>88.247</c:v>
                </c:pt>
                <c:pt idx="5129">
                  <c:v>88.254999999999995</c:v>
                </c:pt>
                <c:pt idx="5130">
                  <c:v>88.266000000000005</c:v>
                </c:pt>
                <c:pt idx="5131">
                  <c:v>88.278999999999996</c:v>
                </c:pt>
                <c:pt idx="5132">
                  <c:v>88.293000000000006</c:v>
                </c:pt>
                <c:pt idx="5133">
                  <c:v>88.305000000000007</c:v>
                </c:pt>
                <c:pt idx="5134">
                  <c:v>88.313999999999993</c:v>
                </c:pt>
                <c:pt idx="5135">
                  <c:v>88.325000000000003</c:v>
                </c:pt>
                <c:pt idx="5136">
                  <c:v>88.335999999999999</c:v>
                </c:pt>
                <c:pt idx="5137">
                  <c:v>88.347999999999999</c:v>
                </c:pt>
                <c:pt idx="5138">
                  <c:v>88.358000000000004</c:v>
                </c:pt>
                <c:pt idx="5139">
                  <c:v>88.372</c:v>
                </c:pt>
                <c:pt idx="5140">
                  <c:v>88.409000000000006</c:v>
                </c:pt>
                <c:pt idx="5141">
                  <c:v>88.444999999999993</c:v>
                </c:pt>
                <c:pt idx="5142">
                  <c:v>88.495999999999995</c:v>
                </c:pt>
                <c:pt idx="5143">
                  <c:v>88.554000000000002</c:v>
                </c:pt>
                <c:pt idx="5144">
                  <c:v>88.581000000000003</c:v>
                </c:pt>
                <c:pt idx="5145">
                  <c:v>88.582999999999998</c:v>
                </c:pt>
                <c:pt idx="5146">
                  <c:v>88.584999999999994</c:v>
                </c:pt>
                <c:pt idx="5147">
                  <c:v>88.590999999999994</c:v>
                </c:pt>
                <c:pt idx="5148">
                  <c:v>88.6</c:v>
                </c:pt>
                <c:pt idx="5149">
                  <c:v>88.61</c:v>
                </c:pt>
                <c:pt idx="5150">
                  <c:v>88.62</c:v>
                </c:pt>
                <c:pt idx="5151">
                  <c:v>88.632999999999996</c:v>
                </c:pt>
                <c:pt idx="5152">
                  <c:v>88.646000000000001</c:v>
                </c:pt>
                <c:pt idx="5153">
                  <c:v>88.656999999999996</c:v>
                </c:pt>
                <c:pt idx="5154">
                  <c:v>88.665999999999997</c:v>
                </c:pt>
                <c:pt idx="5155">
                  <c:v>88.676000000000002</c:v>
                </c:pt>
                <c:pt idx="5156">
                  <c:v>88.686999999999998</c:v>
                </c:pt>
                <c:pt idx="5157">
                  <c:v>88.697999999999993</c:v>
                </c:pt>
                <c:pt idx="5158">
                  <c:v>88.71</c:v>
                </c:pt>
                <c:pt idx="5159">
                  <c:v>88.722999999999999</c:v>
                </c:pt>
                <c:pt idx="5160">
                  <c:v>88.734999999999999</c:v>
                </c:pt>
                <c:pt idx="5161">
                  <c:v>88.745999999999995</c:v>
                </c:pt>
                <c:pt idx="5162">
                  <c:v>88.754000000000005</c:v>
                </c:pt>
                <c:pt idx="5163">
                  <c:v>88.763999999999996</c:v>
                </c:pt>
                <c:pt idx="5164">
                  <c:v>88.775000000000006</c:v>
                </c:pt>
                <c:pt idx="5165">
                  <c:v>88.784999999999997</c:v>
                </c:pt>
                <c:pt idx="5166">
                  <c:v>88.801000000000002</c:v>
                </c:pt>
                <c:pt idx="5167">
                  <c:v>88.846000000000004</c:v>
                </c:pt>
                <c:pt idx="5168">
                  <c:v>88.909000000000006</c:v>
                </c:pt>
                <c:pt idx="5169">
                  <c:v>88.909000000000006</c:v>
                </c:pt>
                <c:pt idx="5170">
                  <c:v>88.91</c:v>
                </c:pt>
                <c:pt idx="5171">
                  <c:v>88.917000000000002</c:v>
                </c:pt>
                <c:pt idx="5172">
                  <c:v>88.927999999999997</c:v>
                </c:pt>
                <c:pt idx="5173">
                  <c:v>88.941999999999993</c:v>
                </c:pt>
                <c:pt idx="5174">
                  <c:v>88.956999999999994</c:v>
                </c:pt>
                <c:pt idx="5175">
                  <c:v>88.968000000000004</c:v>
                </c:pt>
                <c:pt idx="5176">
                  <c:v>88.977000000000004</c:v>
                </c:pt>
                <c:pt idx="5177">
                  <c:v>88.986999999999995</c:v>
                </c:pt>
                <c:pt idx="5178">
                  <c:v>88.998000000000005</c:v>
                </c:pt>
                <c:pt idx="5179">
                  <c:v>89.009</c:v>
                </c:pt>
                <c:pt idx="5180">
                  <c:v>89.022999999999996</c:v>
                </c:pt>
                <c:pt idx="5181">
                  <c:v>89.055999999999997</c:v>
                </c:pt>
                <c:pt idx="5182">
                  <c:v>89.120999999999995</c:v>
                </c:pt>
                <c:pt idx="5183">
                  <c:v>89.183999999999997</c:v>
                </c:pt>
                <c:pt idx="5184">
                  <c:v>89.203000000000003</c:v>
                </c:pt>
                <c:pt idx="5185">
                  <c:v>89.209000000000003</c:v>
                </c:pt>
                <c:pt idx="5186">
                  <c:v>89.234999999999999</c:v>
                </c:pt>
                <c:pt idx="5187">
                  <c:v>89.274000000000001</c:v>
                </c:pt>
                <c:pt idx="5188">
                  <c:v>89.281000000000006</c:v>
                </c:pt>
                <c:pt idx="5189">
                  <c:v>89.281000000000006</c:v>
                </c:pt>
                <c:pt idx="5190">
                  <c:v>89.295000000000002</c:v>
                </c:pt>
                <c:pt idx="5191">
                  <c:v>89.307000000000002</c:v>
                </c:pt>
                <c:pt idx="5192">
                  <c:v>89.320999999999998</c:v>
                </c:pt>
                <c:pt idx="5193">
                  <c:v>89.331000000000003</c:v>
                </c:pt>
                <c:pt idx="5194">
                  <c:v>89.34</c:v>
                </c:pt>
                <c:pt idx="5195">
                  <c:v>89.350999999999999</c:v>
                </c:pt>
                <c:pt idx="5196">
                  <c:v>89.358000000000004</c:v>
                </c:pt>
                <c:pt idx="5197">
                  <c:v>89.358000000000004</c:v>
                </c:pt>
                <c:pt idx="5198">
                  <c:v>89.36</c:v>
                </c:pt>
                <c:pt idx="5199">
                  <c:v>89.375</c:v>
                </c:pt>
                <c:pt idx="5200">
                  <c:v>89.418000000000006</c:v>
                </c:pt>
                <c:pt idx="5201">
                  <c:v>89.465999999999994</c:v>
                </c:pt>
                <c:pt idx="5202">
                  <c:v>89.512</c:v>
                </c:pt>
                <c:pt idx="5203">
                  <c:v>89.576999999999998</c:v>
                </c:pt>
                <c:pt idx="5204">
                  <c:v>89.637</c:v>
                </c:pt>
                <c:pt idx="5205">
                  <c:v>89.656999999999996</c:v>
                </c:pt>
                <c:pt idx="5206">
                  <c:v>89.656999999999996</c:v>
                </c:pt>
                <c:pt idx="5207">
                  <c:v>89.656999999999996</c:v>
                </c:pt>
                <c:pt idx="5208">
                  <c:v>89.658000000000001</c:v>
                </c:pt>
                <c:pt idx="5209">
                  <c:v>89.661000000000001</c:v>
                </c:pt>
                <c:pt idx="5210">
                  <c:v>89.668999999999997</c:v>
                </c:pt>
                <c:pt idx="5211">
                  <c:v>89.679000000000002</c:v>
                </c:pt>
                <c:pt idx="5212">
                  <c:v>89.691000000000003</c:v>
                </c:pt>
                <c:pt idx="5213">
                  <c:v>89.703999999999994</c:v>
                </c:pt>
                <c:pt idx="5214">
                  <c:v>89.712999999999994</c:v>
                </c:pt>
                <c:pt idx="5215">
                  <c:v>89.721000000000004</c:v>
                </c:pt>
                <c:pt idx="5216">
                  <c:v>89.73</c:v>
                </c:pt>
                <c:pt idx="5217">
                  <c:v>89.741</c:v>
                </c:pt>
                <c:pt idx="5218">
                  <c:v>89.757000000000005</c:v>
                </c:pt>
                <c:pt idx="5219">
                  <c:v>89.793000000000006</c:v>
                </c:pt>
                <c:pt idx="5220">
                  <c:v>89.864999999999995</c:v>
                </c:pt>
                <c:pt idx="5221">
                  <c:v>89.954999999999998</c:v>
                </c:pt>
                <c:pt idx="5222">
                  <c:v>90.016999999999996</c:v>
                </c:pt>
                <c:pt idx="5223">
                  <c:v>90.052999999999997</c:v>
                </c:pt>
                <c:pt idx="5224">
                  <c:v>90.093000000000004</c:v>
                </c:pt>
                <c:pt idx="5225">
                  <c:v>90.120999999999995</c:v>
                </c:pt>
                <c:pt idx="5226">
                  <c:v>90.120999999999995</c:v>
                </c:pt>
                <c:pt idx="5227">
                  <c:v>90.120999999999995</c:v>
                </c:pt>
                <c:pt idx="5228">
                  <c:v>90.120999999999995</c:v>
                </c:pt>
                <c:pt idx="5229">
                  <c:v>90.120999999999995</c:v>
                </c:pt>
                <c:pt idx="5230">
                  <c:v>90.126000000000005</c:v>
                </c:pt>
                <c:pt idx="5231">
                  <c:v>90.135000000000005</c:v>
                </c:pt>
                <c:pt idx="5232">
                  <c:v>90.144000000000005</c:v>
                </c:pt>
                <c:pt idx="5233">
                  <c:v>90.156000000000006</c:v>
                </c:pt>
                <c:pt idx="5234">
                  <c:v>90.168999999999997</c:v>
                </c:pt>
                <c:pt idx="5235">
                  <c:v>90.180999999999997</c:v>
                </c:pt>
                <c:pt idx="5236">
                  <c:v>90.194000000000003</c:v>
                </c:pt>
                <c:pt idx="5237">
                  <c:v>90.206999999999994</c:v>
                </c:pt>
                <c:pt idx="5238">
                  <c:v>90.218999999999994</c:v>
                </c:pt>
                <c:pt idx="5239">
                  <c:v>90.227999999999994</c:v>
                </c:pt>
                <c:pt idx="5240">
                  <c:v>90.239000000000004</c:v>
                </c:pt>
                <c:pt idx="5241">
                  <c:v>90.25</c:v>
                </c:pt>
                <c:pt idx="5242">
                  <c:v>90.260999999999996</c:v>
                </c:pt>
                <c:pt idx="5243">
                  <c:v>90.272000000000006</c:v>
                </c:pt>
                <c:pt idx="5244">
                  <c:v>90.281999999999996</c:v>
                </c:pt>
                <c:pt idx="5245">
                  <c:v>90.295000000000002</c:v>
                </c:pt>
                <c:pt idx="5246">
                  <c:v>90.322999999999993</c:v>
                </c:pt>
                <c:pt idx="5247">
                  <c:v>90.375</c:v>
                </c:pt>
                <c:pt idx="5248">
                  <c:v>90.427999999999997</c:v>
                </c:pt>
                <c:pt idx="5249">
                  <c:v>90.451999999999998</c:v>
                </c:pt>
                <c:pt idx="5250">
                  <c:v>90.451999999999998</c:v>
                </c:pt>
                <c:pt idx="5251">
                  <c:v>90.456000000000003</c:v>
                </c:pt>
                <c:pt idx="5252">
                  <c:v>90.463999999999999</c:v>
                </c:pt>
                <c:pt idx="5253">
                  <c:v>90.472999999999999</c:v>
                </c:pt>
                <c:pt idx="5254">
                  <c:v>90.484999999999999</c:v>
                </c:pt>
                <c:pt idx="5255">
                  <c:v>90.495999999999995</c:v>
                </c:pt>
                <c:pt idx="5256">
                  <c:v>90.507999999999996</c:v>
                </c:pt>
                <c:pt idx="5257">
                  <c:v>90.521000000000001</c:v>
                </c:pt>
                <c:pt idx="5258">
                  <c:v>90.534000000000006</c:v>
                </c:pt>
                <c:pt idx="5259">
                  <c:v>90.546000000000006</c:v>
                </c:pt>
                <c:pt idx="5260">
                  <c:v>90.555999999999997</c:v>
                </c:pt>
                <c:pt idx="5261">
                  <c:v>90.566999999999993</c:v>
                </c:pt>
                <c:pt idx="5262">
                  <c:v>90.578000000000003</c:v>
                </c:pt>
                <c:pt idx="5263">
                  <c:v>90.588999999999999</c:v>
                </c:pt>
                <c:pt idx="5264">
                  <c:v>90.599000000000004</c:v>
                </c:pt>
                <c:pt idx="5265">
                  <c:v>90.61</c:v>
                </c:pt>
                <c:pt idx="5266">
                  <c:v>90.63</c:v>
                </c:pt>
                <c:pt idx="5267">
                  <c:v>90.677999999999997</c:v>
                </c:pt>
                <c:pt idx="5268">
                  <c:v>90.734999999999999</c:v>
                </c:pt>
                <c:pt idx="5269">
                  <c:v>90.74</c:v>
                </c:pt>
                <c:pt idx="5270">
                  <c:v>90.74</c:v>
                </c:pt>
                <c:pt idx="5271">
                  <c:v>90.745999999999995</c:v>
                </c:pt>
                <c:pt idx="5272">
                  <c:v>90.754999999999995</c:v>
                </c:pt>
                <c:pt idx="5273">
                  <c:v>90.766000000000005</c:v>
                </c:pt>
                <c:pt idx="5274">
                  <c:v>90.778000000000006</c:v>
                </c:pt>
                <c:pt idx="5275">
                  <c:v>90.790999999999997</c:v>
                </c:pt>
                <c:pt idx="5276">
                  <c:v>90.802999999999997</c:v>
                </c:pt>
                <c:pt idx="5277">
                  <c:v>90.813000000000002</c:v>
                </c:pt>
                <c:pt idx="5278">
                  <c:v>90.823999999999998</c:v>
                </c:pt>
                <c:pt idx="5279">
                  <c:v>90.835999999999999</c:v>
                </c:pt>
                <c:pt idx="5280">
                  <c:v>90.846999999999994</c:v>
                </c:pt>
                <c:pt idx="5281">
                  <c:v>90.858000000000004</c:v>
                </c:pt>
                <c:pt idx="5282">
                  <c:v>90.87</c:v>
                </c:pt>
                <c:pt idx="5283">
                  <c:v>90.894000000000005</c:v>
                </c:pt>
                <c:pt idx="5284">
                  <c:v>90.947999999999993</c:v>
                </c:pt>
                <c:pt idx="5285">
                  <c:v>91.031999999999996</c:v>
                </c:pt>
                <c:pt idx="5286">
                  <c:v>91.1</c:v>
                </c:pt>
                <c:pt idx="5287">
                  <c:v>91.113</c:v>
                </c:pt>
                <c:pt idx="5288">
                  <c:v>91.113</c:v>
                </c:pt>
                <c:pt idx="5289">
                  <c:v>91.117999999999995</c:v>
                </c:pt>
                <c:pt idx="5290">
                  <c:v>91.125</c:v>
                </c:pt>
                <c:pt idx="5291">
                  <c:v>91.135000000000005</c:v>
                </c:pt>
                <c:pt idx="5292">
                  <c:v>91.146000000000001</c:v>
                </c:pt>
                <c:pt idx="5293">
                  <c:v>91.161000000000001</c:v>
                </c:pt>
                <c:pt idx="5294">
                  <c:v>91.174999999999997</c:v>
                </c:pt>
                <c:pt idx="5295">
                  <c:v>91.183999999999997</c:v>
                </c:pt>
                <c:pt idx="5296">
                  <c:v>91.194000000000003</c:v>
                </c:pt>
                <c:pt idx="5297">
                  <c:v>91.206000000000003</c:v>
                </c:pt>
                <c:pt idx="5298">
                  <c:v>91.216999999999999</c:v>
                </c:pt>
                <c:pt idx="5299">
                  <c:v>91.227000000000004</c:v>
                </c:pt>
                <c:pt idx="5300">
                  <c:v>91.236999999999995</c:v>
                </c:pt>
                <c:pt idx="5301">
                  <c:v>91.253</c:v>
                </c:pt>
                <c:pt idx="5302">
                  <c:v>91.293999999999997</c:v>
                </c:pt>
                <c:pt idx="5303">
                  <c:v>91.364999999999995</c:v>
                </c:pt>
                <c:pt idx="5304">
                  <c:v>91.424000000000007</c:v>
                </c:pt>
                <c:pt idx="5305">
                  <c:v>91.424000000000007</c:v>
                </c:pt>
                <c:pt idx="5306">
                  <c:v>91.427000000000007</c:v>
                </c:pt>
                <c:pt idx="5307">
                  <c:v>91.433000000000007</c:v>
                </c:pt>
                <c:pt idx="5308">
                  <c:v>91.444999999999993</c:v>
                </c:pt>
                <c:pt idx="5309">
                  <c:v>91.457999999999998</c:v>
                </c:pt>
                <c:pt idx="5310">
                  <c:v>91.472999999999999</c:v>
                </c:pt>
                <c:pt idx="5311">
                  <c:v>91.484999999999999</c:v>
                </c:pt>
                <c:pt idx="5312">
                  <c:v>91.494</c:v>
                </c:pt>
                <c:pt idx="5313">
                  <c:v>91.504999999999995</c:v>
                </c:pt>
                <c:pt idx="5314">
                  <c:v>91.516000000000005</c:v>
                </c:pt>
                <c:pt idx="5315">
                  <c:v>91.527000000000001</c:v>
                </c:pt>
                <c:pt idx="5316">
                  <c:v>91.537000000000006</c:v>
                </c:pt>
                <c:pt idx="5317">
                  <c:v>91.557000000000002</c:v>
                </c:pt>
                <c:pt idx="5318">
                  <c:v>91.605000000000004</c:v>
                </c:pt>
                <c:pt idx="5319">
                  <c:v>91.683000000000007</c:v>
                </c:pt>
                <c:pt idx="5320">
                  <c:v>91.712000000000003</c:v>
                </c:pt>
                <c:pt idx="5321">
                  <c:v>91.715999999999994</c:v>
                </c:pt>
                <c:pt idx="5322">
                  <c:v>91.721000000000004</c:v>
                </c:pt>
                <c:pt idx="5323">
                  <c:v>91.730999999999995</c:v>
                </c:pt>
                <c:pt idx="5324">
                  <c:v>91.742000000000004</c:v>
                </c:pt>
                <c:pt idx="5325">
                  <c:v>91.756</c:v>
                </c:pt>
                <c:pt idx="5326">
                  <c:v>91.77</c:v>
                </c:pt>
                <c:pt idx="5327">
                  <c:v>91.781000000000006</c:v>
                </c:pt>
                <c:pt idx="5328">
                  <c:v>91.79</c:v>
                </c:pt>
                <c:pt idx="5329">
                  <c:v>91.8</c:v>
                </c:pt>
                <c:pt idx="5330">
                  <c:v>91.811000000000007</c:v>
                </c:pt>
                <c:pt idx="5331">
                  <c:v>91.820999999999998</c:v>
                </c:pt>
                <c:pt idx="5332">
                  <c:v>91.840999999999994</c:v>
                </c:pt>
                <c:pt idx="5333">
                  <c:v>91.885999999999996</c:v>
                </c:pt>
                <c:pt idx="5334">
                  <c:v>91.956999999999994</c:v>
                </c:pt>
                <c:pt idx="5335">
                  <c:v>92.01</c:v>
                </c:pt>
                <c:pt idx="5336">
                  <c:v>92.02</c:v>
                </c:pt>
                <c:pt idx="5337">
                  <c:v>92.022999999999996</c:v>
                </c:pt>
                <c:pt idx="5338">
                  <c:v>92.031000000000006</c:v>
                </c:pt>
                <c:pt idx="5339">
                  <c:v>92.040999999999997</c:v>
                </c:pt>
                <c:pt idx="5340">
                  <c:v>92.052000000000007</c:v>
                </c:pt>
                <c:pt idx="5341">
                  <c:v>92.063999999999993</c:v>
                </c:pt>
                <c:pt idx="5342">
                  <c:v>92.075999999999993</c:v>
                </c:pt>
                <c:pt idx="5343">
                  <c:v>92.087999999999994</c:v>
                </c:pt>
                <c:pt idx="5344">
                  <c:v>92.096999999999994</c:v>
                </c:pt>
                <c:pt idx="5345">
                  <c:v>92.108000000000004</c:v>
                </c:pt>
                <c:pt idx="5346">
                  <c:v>92.117999999999995</c:v>
                </c:pt>
                <c:pt idx="5347">
                  <c:v>92.129000000000005</c:v>
                </c:pt>
                <c:pt idx="5348">
                  <c:v>92.138999999999996</c:v>
                </c:pt>
                <c:pt idx="5349">
                  <c:v>92.15</c:v>
                </c:pt>
                <c:pt idx="5350">
                  <c:v>92.18</c:v>
                </c:pt>
                <c:pt idx="5351">
                  <c:v>92.247</c:v>
                </c:pt>
                <c:pt idx="5352">
                  <c:v>92.29</c:v>
                </c:pt>
                <c:pt idx="5353">
                  <c:v>92.290999999999997</c:v>
                </c:pt>
                <c:pt idx="5354">
                  <c:v>92.293999999999997</c:v>
                </c:pt>
                <c:pt idx="5355">
                  <c:v>92.298000000000002</c:v>
                </c:pt>
                <c:pt idx="5356">
                  <c:v>92.304000000000002</c:v>
                </c:pt>
                <c:pt idx="5357">
                  <c:v>92.313000000000002</c:v>
                </c:pt>
                <c:pt idx="5358">
                  <c:v>92.322999999999993</c:v>
                </c:pt>
                <c:pt idx="5359">
                  <c:v>92.334000000000003</c:v>
                </c:pt>
                <c:pt idx="5360">
                  <c:v>92.344999999999999</c:v>
                </c:pt>
                <c:pt idx="5361">
                  <c:v>92.355999999999995</c:v>
                </c:pt>
                <c:pt idx="5362">
                  <c:v>92.369</c:v>
                </c:pt>
                <c:pt idx="5363">
                  <c:v>92.38</c:v>
                </c:pt>
                <c:pt idx="5364">
                  <c:v>92.388999999999996</c:v>
                </c:pt>
                <c:pt idx="5365">
                  <c:v>92.4</c:v>
                </c:pt>
                <c:pt idx="5366">
                  <c:v>92.41</c:v>
                </c:pt>
                <c:pt idx="5367">
                  <c:v>92.421000000000006</c:v>
                </c:pt>
                <c:pt idx="5368">
                  <c:v>92.432000000000002</c:v>
                </c:pt>
                <c:pt idx="5369">
                  <c:v>92.441999999999993</c:v>
                </c:pt>
                <c:pt idx="5370">
                  <c:v>92.471999999999994</c:v>
                </c:pt>
                <c:pt idx="5371">
                  <c:v>92.539000000000001</c:v>
                </c:pt>
                <c:pt idx="5372">
                  <c:v>92.590999999999994</c:v>
                </c:pt>
                <c:pt idx="5373">
                  <c:v>92.599000000000004</c:v>
                </c:pt>
                <c:pt idx="5374">
                  <c:v>92.599000000000004</c:v>
                </c:pt>
                <c:pt idx="5375">
                  <c:v>92.602999999999994</c:v>
                </c:pt>
                <c:pt idx="5376">
                  <c:v>92.61</c:v>
                </c:pt>
                <c:pt idx="5377">
                  <c:v>92.620999999999995</c:v>
                </c:pt>
                <c:pt idx="5378">
                  <c:v>92.634</c:v>
                </c:pt>
                <c:pt idx="5379">
                  <c:v>92.647000000000006</c:v>
                </c:pt>
                <c:pt idx="5380">
                  <c:v>92.661000000000001</c:v>
                </c:pt>
                <c:pt idx="5381">
                  <c:v>92.671999999999997</c:v>
                </c:pt>
                <c:pt idx="5382">
                  <c:v>92.683000000000007</c:v>
                </c:pt>
                <c:pt idx="5383">
                  <c:v>92.694999999999993</c:v>
                </c:pt>
                <c:pt idx="5384">
                  <c:v>92.706999999999994</c:v>
                </c:pt>
                <c:pt idx="5385">
                  <c:v>92.718000000000004</c:v>
                </c:pt>
                <c:pt idx="5386">
                  <c:v>92.73</c:v>
                </c:pt>
                <c:pt idx="5387">
                  <c:v>92.751999999999995</c:v>
                </c:pt>
                <c:pt idx="5388">
                  <c:v>92.805999999999997</c:v>
                </c:pt>
                <c:pt idx="5389">
                  <c:v>92.856999999999999</c:v>
                </c:pt>
                <c:pt idx="5390">
                  <c:v>92.856999999999999</c:v>
                </c:pt>
                <c:pt idx="5391">
                  <c:v>92.856999999999999</c:v>
                </c:pt>
                <c:pt idx="5392">
                  <c:v>92.861000000000004</c:v>
                </c:pt>
                <c:pt idx="5393">
                  <c:v>92.869</c:v>
                </c:pt>
                <c:pt idx="5394">
                  <c:v>92.879000000000005</c:v>
                </c:pt>
                <c:pt idx="5395">
                  <c:v>92.891000000000005</c:v>
                </c:pt>
                <c:pt idx="5396">
                  <c:v>92.905000000000001</c:v>
                </c:pt>
                <c:pt idx="5397">
                  <c:v>92.918999999999997</c:v>
                </c:pt>
                <c:pt idx="5398">
                  <c:v>92.930999999999997</c:v>
                </c:pt>
                <c:pt idx="5399">
                  <c:v>92.941999999999993</c:v>
                </c:pt>
                <c:pt idx="5400">
                  <c:v>92.953000000000003</c:v>
                </c:pt>
                <c:pt idx="5401">
                  <c:v>92.962999999999994</c:v>
                </c:pt>
                <c:pt idx="5402">
                  <c:v>92.974000000000004</c:v>
                </c:pt>
                <c:pt idx="5403">
                  <c:v>92.986000000000004</c:v>
                </c:pt>
                <c:pt idx="5404">
                  <c:v>93.007999999999996</c:v>
                </c:pt>
                <c:pt idx="5405">
                  <c:v>93.066000000000003</c:v>
                </c:pt>
                <c:pt idx="5406">
                  <c:v>93.14</c:v>
                </c:pt>
                <c:pt idx="5407">
                  <c:v>93.164000000000001</c:v>
                </c:pt>
                <c:pt idx="5408">
                  <c:v>93.165999999999997</c:v>
                </c:pt>
                <c:pt idx="5409">
                  <c:v>93.171999999999997</c:v>
                </c:pt>
                <c:pt idx="5410">
                  <c:v>93.180999999999997</c:v>
                </c:pt>
                <c:pt idx="5411">
                  <c:v>93.194000000000003</c:v>
                </c:pt>
                <c:pt idx="5412">
                  <c:v>93.206999999999994</c:v>
                </c:pt>
                <c:pt idx="5413">
                  <c:v>93.22</c:v>
                </c:pt>
                <c:pt idx="5414">
                  <c:v>93.233000000000004</c:v>
                </c:pt>
                <c:pt idx="5415">
                  <c:v>93.244</c:v>
                </c:pt>
                <c:pt idx="5416">
                  <c:v>93.254000000000005</c:v>
                </c:pt>
                <c:pt idx="5417">
                  <c:v>93.265000000000001</c:v>
                </c:pt>
                <c:pt idx="5418">
                  <c:v>93.275000000000006</c:v>
                </c:pt>
                <c:pt idx="5419">
                  <c:v>93.284999999999997</c:v>
                </c:pt>
                <c:pt idx="5420">
                  <c:v>93.301000000000002</c:v>
                </c:pt>
                <c:pt idx="5421">
                  <c:v>93.341999999999999</c:v>
                </c:pt>
                <c:pt idx="5422">
                  <c:v>93.418999999999997</c:v>
                </c:pt>
                <c:pt idx="5423">
                  <c:v>93.504000000000005</c:v>
                </c:pt>
                <c:pt idx="5424">
                  <c:v>93.546000000000006</c:v>
                </c:pt>
                <c:pt idx="5425">
                  <c:v>93.546000000000006</c:v>
                </c:pt>
                <c:pt idx="5426">
                  <c:v>93.546999999999997</c:v>
                </c:pt>
                <c:pt idx="5427">
                  <c:v>93.555000000000007</c:v>
                </c:pt>
                <c:pt idx="5428">
                  <c:v>93.564999999999998</c:v>
                </c:pt>
                <c:pt idx="5429">
                  <c:v>93.575999999999993</c:v>
                </c:pt>
                <c:pt idx="5430">
                  <c:v>93.587000000000003</c:v>
                </c:pt>
                <c:pt idx="5431">
                  <c:v>93.599000000000004</c:v>
                </c:pt>
                <c:pt idx="5432">
                  <c:v>93.611999999999995</c:v>
                </c:pt>
                <c:pt idx="5433">
                  <c:v>93.623999999999995</c:v>
                </c:pt>
                <c:pt idx="5434">
                  <c:v>93.634</c:v>
                </c:pt>
                <c:pt idx="5435">
                  <c:v>93.644000000000005</c:v>
                </c:pt>
                <c:pt idx="5436">
                  <c:v>93.655000000000001</c:v>
                </c:pt>
                <c:pt idx="5437">
                  <c:v>93.665000000000006</c:v>
                </c:pt>
                <c:pt idx="5438">
                  <c:v>93.676000000000002</c:v>
                </c:pt>
                <c:pt idx="5439">
                  <c:v>93.691999999999993</c:v>
                </c:pt>
                <c:pt idx="5440">
                  <c:v>93.74</c:v>
                </c:pt>
                <c:pt idx="5441">
                  <c:v>93.828999999999994</c:v>
                </c:pt>
                <c:pt idx="5442">
                  <c:v>93.849000000000004</c:v>
                </c:pt>
                <c:pt idx="5443">
                  <c:v>93.849000000000004</c:v>
                </c:pt>
                <c:pt idx="5444">
                  <c:v>93.85</c:v>
                </c:pt>
                <c:pt idx="5445">
                  <c:v>93.853999999999999</c:v>
                </c:pt>
                <c:pt idx="5446">
                  <c:v>93.861999999999995</c:v>
                </c:pt>
                <c:pt idx="5447">
                  <c:v>93.873000000000005</c:v>
                </c:pt>
                <c:pt idx="5448">
                  <c:v>93.885000000000005</c:v>
                </c:pt>
                <c:pt idx="5449">
                  <c:v>93.897999999999996</c:v>
                </c:pt>
                <c:pt idx="5450">
                  <c:v>93.911000000000001</c:v>
                </c:pt>
                <c:pt idx="5451">
                  <c:v>93.924999999999997</c:v>
                </c:pt>
                <c:pt idx="5452">
                  <c:v>93.936000000000007</c:v>
                </c:pt>
                <c:pt idx="5453">
                  <c:v>93.947999999999993</c:v>
                </c:pt>
                <c:pt idx="5454">
                  <c:v>93.959000000000003</c:v>
                </c:pt>
                <c:pt idx="5455">
                  <c:v>93.97</c:v>
                </c:pt>
                <c:pt idx="5456">
                  <c:v>93.98</c:v>
                </c:pt>
                <c:pt idx="5457">
                  <c:v>94.001999999999995</c:v>
                </c:pt>
                <c:pt idx="5458">
                  <c:v>94.052000000000007</c:v>
                </c:pt>
                <c:pt idx="5459">
                  <c:v>94.119</c:v>
                </c:pt>
                <c:pt idx="5460">
                  <c:v>94.153999999999996</c:v>
                </c:pt>
                <c:pt idx="5461">
                  <c:v>94.153999999999996</c:v>
                </c:pt>
                <c:pt idx="5462">
                  <c:v>94.156999999999996</c:v>
                </c:pt>
                <c:pt idx="5463">
                  <c:v>94.162999999999997</c:v>
                </c:pt>
                <c:pt idx="5464">
                  <c:v>94.173000000000002</c:v>
                </c:pt>
                <c:pt idx="5465">
                  <c:v>94.183000000000007</c:v>
                </c:pt>
                <c:pt idx="5466">
                  <c:v>94.194999999999993</c:v>
                </c:pt>
                <c:pt idx="5467">
                  <c:v>94.207999999999998</c:v>
                </c:pt>
                <c:pt idx="5468">
                  <c:v>94.221000000000004</c:v>
                </c:pt>
                <c:pt idx="5469">
                  <c:v>94.231999999999999</c:v>
                </c:pt>
                <c:pt idx="5470">
                  <c:v>94.242999999999995</c:v>
                </c:pt>
                <c:pt idx="5471">
                  <c:v>94.254000000000005</c:v>
                </c:pt>
                <c:pt idx="5472">
                  <c:v>94.265000000000001</c:v>
                </c:pt>
                <c:pt idx="5473">
                  <c:v>94.275999999999996</c:v>
                </c:pt>
                <c:pt idx="5474">
                  <c:v>94.290999999999997</c:v>
                </c:pt>
                <c:pt idx="5475">
                  <c:v>94.320999999999998</c:v>
                </c:pt>
                <c:pt idx="5476">
                  <c:v>94.378</c:v>
                </c:pt>
                <c:pt idx="5477">
                  <c:v>94.409000000000006</c:v>
                </c:pt>
                <c:pt idx="5478">
                  <c:v>94.409000000000006</c:v>
                </c:pt>
                <c:pt idx="5479">
                  <c:v>94.415999999999997</c:v>
                </c:pt>
                <c:pt idx="5480">
                  <c:v>94.423000000000002</c:v>
                </c:pt>
                <c:pt idx="5481">
                  <c:v>94.433000000000007</c:v>
                </c:pt>
                <c:pt idx="5482">
                  <c:v>94.444999999999993</c:v>
                </c:pt>
                <c:pt idx="5483">
                  <c:v>94.456000000000003</c:v>
                </c:pt>
                <c:pt idx="5484">
                  <c:v>94.468999999999994</c:v>
                </c:pt>
                <c:pt idx="5485">
                  <c:v>94.483000000000004</c:v>
                </c:pt>
                <c:pt idx="5486">
                  <c:v>94.497</c:v>
                </c:pt>
                <c:pt idx="5487">
                  <c:v>94.509</c:v>
                </c:pt>
                <c:pt idx="5488">
                  <c:v>94.52</c:v>
                </c:pt>
                <c:pt idx="5489">
                  <c:v>94.531999999999996</c:v>
                </c:pt>
                <c:pt idx="5490">
                  <c:v>94.543000000000006</c:v>
                </c:pt>
                <c:pt idx="5491">
                  <c:v>94.552999999999997</c:v>
                </c:pt>
                <c:pt idx="5492">
                  <c:v>94.563000000000002</c:v>
                </c:pt>
                <c:pt idx="5493">
                  <c:v>94.582999999999998</c:v>
                </c:pt>
                <c:pt idx="5494">
                  <c:v>94.631</c:v>
                </c:pt>
                <c:pt idx="5495">
                  <c:v>94.715000000000003</c:v>
                </c:pt>
                <c:pt idx="5496">
                  <c:v>94.768000000000001</c:v>
                </c:pt>
                <c:pt idx="5497">
                  <c:v>94.777000000000001</c:v>
                </c:pt>
                <c:pt idx="5498">
                  <c:v>94.78</c:v>
                </c:pt>
                <c:pt idx="5499">
                  <c:v>94.787000000000006</c:v>
                </c:pt>
                <c:pt idx="5500">
                  <c:v>94.796000000000006</c:v>
                </c:pt>
                <c:pt idx="5501">
                  <c:v>94.807000000000002</c:v>
                </c:pt>
                <c:pt idx="5502">
                  <c:v>94.82</c:v>
                </c:pt>
                <c:pt idx="5503">
                  <c:v>94.834999999999994</c:v>
                </c:pt>
                <c:pt idx="5504">
                  <c:v>94.850999999999999</c:v>
                </c:pt>
                <c:pt idx="5505">
                  <c:v>94.861999999999995</c:v>
                </c:pt>
                <c:pt idx="5506">
                  <c:v>94.873000000000005</c:v>
                </c:pt>
                <c:pt idx="5507">
                  <c:v>94.884</c:v>
                </c:pt>
                <c:pt idx="5508">
                  <c:v>94.894000000000005</c:v>
                </c:pt>
                <c:pt idx="5509">
                  <c:v>94.903999999999996</c:v>
                </c:pt>
                <c:pt idx="5510">
                  <c:v>94.921000000000006</c:v>
                </c:pt>
                <c:pt idx="5511">
                  <c:v>94.966999999999999</c:v>
                </c:pt>
                <c:pt idx="5512">
                  <c:v>95.015000000000001</c:v>
                </c:pt>
                <c:pt idx="5513">
                  <c:v>95.02</c:v>
                </c:pt>
                <c:pt idx="5514">
                  <c:v>95.02</c:v>
                </c:pt>
                <c:pt idx="5515">
                  <c:v>95.025999999999996</c:v>
                </c:pt>
                <c:pt idx="5516">
                  <c:v>95.036000000000001</c:v>
                </c:pt>
                <c:pt idx="5517">
                  <c:v>95.046999999999997</c:v>
                </c:pt>
                <c:pt idx="5518">
                  <c:v>95.06</c:v>
                </c:pt>
                <c:pt idx="5519">
                  <c:v>95.072999999999993</c:v>
                </c:pt>
                <c:pt idx="5520">
                  <c:v>95.084999999999994</c:v>
                </c:pt>
                <c:pt idx="5521">
                  <c:v>95.093999999999994</c:v>
                </c:pt>
                <c:pt idx="5522">
                  <c:v>95.103999999999999</c:v>
                </c:pt>
                <c:pt idx="5523">
                  <c:v>95.114999999999995</c:v>
                </c:pt>
                <c:pt idx="5524">
                  <c:v>95.126000000000005</c:v>
                </c:pt>
                <c:pt idx="5525">
                  <c:v>95.135000000000005</c:v>
                </c:pt>
                <c:pt idx="5526">
                  <c:v>95.16</c:v>
                </c:pt>
                <c:pt idx="5527">
                  <c:v>95.218999999999994</c:v>
                </c:pt>
                <c:pt idx="5528">
                  <c:v>95.28</c:v>
                </c:pt>
                <c:pt idx="5529">
                  <c:v>95.296999999999997</c:v>
                </c:pt>
                <c:pt idx="5530">
                  <c:v>95.302999999999997</c:v>
                </c:pt>
                <c:pt idx="5531">
                  <c:v>95.344999999999999</c:v>
                </c:pt>
                <c:pt idx="5532">
                  <c:v>95.430999999999997</c:v>
                </c:pt>
                <c:pt idx="5533">
                  <c:v>95.52</c:v>
                </c:pt>
                <c:pt idx="5534">
                  <c:v>95.605000000000004</c:v>
                </c:pt>
                <c:pt idx="5535">
                  <c:v>95.694000000000003</c:v>
                </c:pt>
                <c:pt idx="5536">
                  <c:v>95.784999999999997</c:v>
                </c:pt>
                <c:pt idx="5537">
                  <c:v>95.873000000000005</c:v>
                </c:pt>
                <c:pt idx="5538">
                  <c:v>95.951999999999998</c:v>
                </c:pt>
                <c:pt idx="5539">
                  <c:v>96.013000000000005</c:v>
                </c:pt>
                <c:pt idx="5540">
                  <c:v>96.058000000000007</c:v>
                </c:pt>
                <c:pt idx="5541">
                  <c:v>96.105999999999995</c:v>
                </c:pt>
                <c:pt idx="5542">
                  <c:v>96.164000000000001</c:v>
                </c:pt>
                <c:pt idx="5543">
                  <c:v>96.215000000000003</c:v>
                </c:pt>
                <c:pt idx="5544">
                  <c:v>96.254000000000005</c:v>
                </c:pt>
                <c:pt idx="5545">
                  <c:v>96.289000000000001</c:v>
                </c:pt>
                <c:pt idx="5546">
                  <c:v>96.325000000000003</c:v>
                </c:pt>
                <c:pt idx="5547">
                  <c:v>96.340999999999994</c:v>
                </c:pt>
                <c:pt idx="5548">
                  <c:v>96.340999999999994</c:v>
                </c:pt>
                <c:pt idx="5549">
                  <c:v>96.340999999999994</c:v>
                </c:pt>
                <c:pt idx="5550">
                  <c:v>96.340999999999994</c:v>
                </c:pt>
                <c:pt idx="5551">
                  <c:v>96.366</c:v>
                </c:pt>
                <c:pt idx="5552">
                  <c:v>96.418999999999997</c:v>
                </c:pt>
                <c:pt idx="5553">
                  <c:v>96.498999999999995</c:v>
                </c:pt>
                <c:pt idx="5554">
                  <c:v>96.561000000000007</c:v>
                </c:pt>
                <c:pt idx="5555">
                  <c:v>96.600999999999999</c:v>
                </c:pt>
                <c:pt idx="5556">
                  <c:v>96.641999999999996</c:v>
                </c:pt>
                <c:pt idx="5557">
                  <c:v>96.671000000000006</c:v>
                </c:pt>
                <c:pt idx="5558">
                  <c:v>96.677999999999997</c:v>
                </c:pt>
                <c:pt idx="5559">
                  <c:v>96.677999999999997</c:v>
                </c:pt>
                <c:pt idx="5560">
                  <c:v>96.677999999999997</c:v>
                </c:pt>
                <c:pt idx="5561">
                  <c:v>96.677999999999997</c:v>
                </c:pt>
                <c:pt idx="5562">
                  <c:v>96.677999999999997</c:v>
                </c:pt>
                <c:pt idx="5563">
                  <c:v>96.680999999999997</c:v>
                </c:pt>
                <c:pt idx="5564">
                  <c:v>96.688999999999993</c:v>
                </c:pt>
                <c:pt idx="5565">
                  <c:v>96.698999999999998</c:v>
                </c:pt>
                <c:pt idx="5566">
                  <c:v>96.712000000000003</c:v>
                </c:pt>
                <c:pt idx="5567">
                  <c:v>96.724999999999994</c:v>
                </c:pt>
                <c:pt idx="5568">
                  <c:v>96.736000000000004</c:v>
                </c:pt>
                <c:pt idx="5569">
                  <c:v>96.745000000000005</c:v>
                </c:pt>
                <c:pt idx="5570">
                  <c:v>96.756</c:v>
                </c:pt>
                <c:pt idx="5571">
                  <c:v>96.768000000000001</c:v>
                </c:pt>
                <c:pt idx="5572">
                  <c:v>96.787000000000006</c:v>
                </c:pt>
                <c:pt idx="5573">
                  <c:v>96.832999999999998</c:v>
                </c:pt>
                <c:pt idx="5574">
                  <c:v>96.903000000000006</c:v>
                </c:pt>
                <c:pt idx="5575">
                  <c:v>96.936000000000007</c:v>
                </c:pt>
                <c:pt idx="5576">
                  <c:v>96.938000000000002</c:v>
                </c:pt>
                <c:pt idx="5577">
                  <c:v>96.956000000000003</c:v>
                </c:pt>
                <c:pt idx="5578">
                  <c:v>96.997</c:v>
                </c:pt>
                <c:pt idx="5579">
                  <c:v>97.052999999999997</c:v>
                </c:pt>
                <c:pt idx="5580">
                  <c:v>97.103999999999999</c:v>
                </c:pt>
                <c:pt idx="5581">
                  <c:v>97.138999999999996</c:v>
                </c:pt>
                <c:pt idx="5582">
                  <c:v>97.159000000000006</c:v>
                </c:pt>
                <c:pt idx="5583">
                  <c:v>97.162999999999997</c:v>
                </c:pt>
                <c:pt idx="5584">
                  <c:v>97.162999999999997</c:v>
                </c:pt>
                <c:pt idx="5585">
                  <c:v>97.162999999999997</c:v>
                </c:pt>
                <c:pt idx="5586">
                  <c:v>97.168000000000006</c:v>
                </c:pt>
                <c:pt idx="5587">
                  <c:v>97.176000000000002</c:v>
                </c:pt>
                <c:pt idx="5588">
                  <c:v>97.186000000000007</c:v>
                </c:pt>
                <c:pt idx="5589">
                  <c:v>97.198999999999998</c:v>
                </c:pt>
                <c:pt idx="5590">
                  <c:v>97.212000000000003</c:v>
                </c:pt>
                <c:pt idx="5591">
                  <c:v>97.224999999999994</c:v>
                </c:pt>
                <c:pt idx="5592">
                  <c:v>97.234999999999999</c:v>
                </c:pt>
                <c:pt idx="5593">
                  <c:v>97.245000000000005</c:v>
                </c:pt>
                <c:pt idx="5594">
                  <c:v>97.254999999999995</c:v>
                </c:pt>
                <c:pt idx="5595">
                  <c:v>97.265000000000001</c:v>
                </c:pt>
                <c:pt idx="5596">
                  <c:v>97.283000000000001</c:v>
                </c:pt>
                <c:pt idx="5597">
                  <c:v>97.331000000000003</c:v>
                </c:pt>
                <c:pt idx="5598">
                  <c:v>97.412000000000006</c:v>
                </c:pt>
                <c:pt idx="5599">
                  <c:v>97.497</c:v>
                </c:pt>
                <c:pt idx="5600">
                  <c:v>97.557000000000002</c:v>
                </c:pt>
                <c:pt idx="5601">
                  <c:v>97.578999999999994</c:v>
                </c:pt>
                <c:pt idx="5602">
                  <c:v>97.578999999999994</c:v>
                </c:pt>
                <c:pt idx="5603">
                  <c:v>97.578999999999994</c:v>
                </c:pt>
                <c:pt idx="5604">
                  <c:v>97.584000000000003</c:v>
                </c:pt>
                <c:pt idx="5605">
                  <c:v>97.584000000000003</c:v>
                </c:pt>
                <c:pt idx="5606">
                  <c:v>97.587999999999994</c:v>
                </c:pt>
                <c:pt idx="5607">
                  <c:v>97.594999999999999</c:v>
                </c:pt>
                <c:pt idx="5608">
                  <c:v>97.605000000000004</c:v>
                </c:pt>
                <c:pt idx="5609">
                  <c:v>97.616</c:v>
                </c:pt>
                <c:pt idx="5610">
                  <c:v>97.626999999999995</c:v>
                </c:pt>
                <c:pt idx="5611">
                  <c:v>97.64</c:v>
                </c:pt>
                <c:pt idx="5612">
                  <c:v>97.650999999999996</c:v>
                </c:pt>
                <c:pt idx="5613">
                  <c:v>97.66</c:v>
                </c:pt>
                <c:pt idx="5614">
                  <c:v>97.668999999999997</c:v>
                </c:pt>
                <c:pt idx="5615">
                  <c:v>97.68</c:v>
                </c:pt>
                <c:pt idx="5616">
                  <c:v>97.691000000000003</c:v>
                </c:pt>
                <c:pt idx="5617">
                  <c:v>97.700999999999993</c:v>
                </c:pt>
                <c:pt idx="5618">
                  <c:v>97.710999999999999</c:v>
                </c:pt>
                <c:pt idx="5619">
                  <c:v>97.74</c:v>
                </c:pt>
                <c:pt idx="5620">
                  <c:v>97.751000000000005</c:v>
                </c:pt>
                <c:pt idx="5621">
                  <c:v>97.759</c:v>
                </c:pt>
                <c:pt idx="5622">
                  <c:v>97.77</c:v>
                </c:pt>
                <c:pt idx="5623">
                  <c:v>97.781000000000006</c:v>
                </c:pt>
                <c:pt idx="5624">
                  <c:v>97.792000000000002</c:v>
                </c:pt>
                <c:pt idx="5625">
                  <c:v>97.804000000000002</c:v>
                </c:pt>
                <c:pt idx="5626">
                  <c:v>97.816999999999993</c:v>
                </c:pt>
                <c:pt idx="5627">
                  <c:v>97.83</c:v>
                </c:pt>
                <c:pt idx="5628">
                  <c:v>97.84</c:v>
                </c:pt>
                <c:pt idx="5629">
                  <c:v>97.849000000000004</c:v>
                </c:pt>
                <c:pt idx="5630">
                  <c:v>97.86</c:v>
                </c:pt>
                <c:pt idx="5631">
                  <c:v>97.870999999999995</c:v>
                </c:pt>
                <c:pt idx="5632">
                  <c:v>97.882000000000005</c:v>
                </c:pt>
                <c:pt idx="5633">
                  <c:v>97.891999999999996</c:v>
                </c:pt>
                <c:pt idx="5634">
                  <c:v>97.912999999999997</c:v>
                </c:pt>
                <c:pt idx="5635">
                  <c:v>97.959000000000003</c:v>
                </c:pt>
                <c:pt idx="5636">
                  <c:v>98.006</c:v>
                </c:pt>
                <c:pt idx="5637">
                  <c:v>98.034000000000006</c:v>
                </c:pt>
                <c:pt idx="5638">
                  <c:v>98.036000000000001</c:v>
                </c:pt>
                <c:pt idx="5639">
                  <c:v>98.036000000000001</c:v>
                </c:pt>
                <c:pt idx="5640">
                  <c:v>98.040999999999997</c:v>
                </c:pt>
                <c:pt idx="5641">
                  <c:v>98.05</c:v>
                </c:pt>
                <c:pt idx="5642">
                  <c:v>98.06</c:v>
                </c:pt>
                <c:pt idx="5643">
                  <c:v>98.07</c:v>
                </c:pt>
                <c:pt idx="5644">
                  <c:v>98.081999999999994</c:v>
                </c:pt>
                <c:pt idx="5645">
                  <c:v>98.096000000000004</c:v>
                </c:pt>
                <c:pt idx="5646">
                  <c:v>98.108999999999995</c:v>
                </c:pt>
                <c:pt idx="5647">
                  <c:v>98.12</c:v>
                </c:pt>
                <c:pt idx="5648">
                  <c:v>98.131</c:v>
                </c:pt>
                <c:pt idx="5649">
                  <c:v>98.141000000000005</c:v>
                </c:pt>
                <c:pt idx="5650">
                  <c:v>98.153000000000006</c:v>
                </c:pt>
                <c:pt idx="5651">
                  <c:v>98.164000000000001</c:v>
                </c:pt>
                <c:pt idx="5652">
                  <c:v>98.174999999999997</c:v>
                </c:pt>
                <c:pt idx="5653">
                  <c:v>98.198999999999998</c:v>
                </c:pt>
                <c:pt idx="5654">
                  <c:v>98.257999999999996</c:v>
                </c:pt>
                <c:pt idx="5655">
                  <c:v>98.308000000000007</c:v>
                </c:pt>
                <c:pt idx="5656">
                  <c:v>98.319000000000003</c:v>
                </c:pt>
                <c:pt idx="5657">
                  <c:v>98.32</c:v>
                </c:pt>
                <c:pt idx="5658">
                  <c:v>98.322999999999993</c:v>
                </c:pt>
                <c:pt idx="5659">
                  <c:v>98.33</c:v>
                </c:pt>
                <c:pt idx="5660">
                  <c:v>98.34</c:v>
                </c:pt>
                <c:pt idx="5661">
                  <c:v>98.350999999999999</c:v>
                </c:pt>
                <c:pt idx="5662">
                  <c:v>98.363</c:v>
                </c:pt>
                <c:pt idx="5663">
                  <c:v>98.376999999999995</c:v>
                </c:pt>
                <c:pt idx="5664">
                  <c:v>98.388999999999996</c:v>
                </c:pt>
                <c:pt idx="5665">
                  <c:v>98.399000000000001</c:v>
                </c:pt>
                <c:pt idx="5666">
                  <c:v>98.409000000000006</c:v>
                </c:pt>
                <c:pt idx="5667">
                  <c:v>98.421000000000006</c:v>
                </c:pt>
                <c:pt idx="5668">
                  <c:v>98.432000000000002</c:v>
                </c:pt>
                <c:pt idx="5669">
                  <c:v>98.441999999999993</c:v>
                </c:pt>
                <c:pt idx="5670">
                  <c:v>98.454999999999998</c:v>
                </c:pt>
                <c:pt idx="5671">
                  <c:v>98.483999999999995</c:v>
                </c:pt>
                <c:pt idx="5672">
                  <c:v>98.55</c:v>
                </c:pt>
                <c:pt idx="5673">
                  <c:v>98.61</c:v>
                </c:pt>
                <c:pt idx="5674">
                  <c:v>98.613</c:v>
                </c:pt>
                <c:pt idx="5675">
                  <c:v>98.617000000000004</c:v>
                </c:pt>
                <c:pt idx="5676">
                  <c:v>98.644000000000005</c:v>
                </c:pt>
                <c:pt idx="5677">
                  <c:v>98.653999999999996</c:v>
                </c:pt>
                <c:pt idx="5678">
                  <c:v>98.658000000000001</c:v>
                </c:pt>
                <c:pt idx="5679">
                  <c:v>98.664000000000001</c:v>
                </c:pt>
                <c:pt idx="5680">
                  <c:v>98.674000000000007</c:v>
                </c:pt>
                <c:pt idx="5681">
                  <c:v>98.686000000000007</c:v>
                </c:pt>
                <c:pt idx="5682">
                  <c:v>98.697999999999993</c:v>
                </c:pt>
                <c:pt idx="5683">
                  <c:v>98.712000000000003</c:v>
                </c:pt>
                <c:pt idx="5684">
                  <c:v>98.722999999999999</c:v>
                </c:pt>
                <c:pt idx="5685">
                  <c:v>98.733000000000004</c:v>
                </c:pt>
                <c:pt idx="5686">
                  <c:v>98.742999999999995</c:v>
                </c:pt>
                <c:pt idx="5687">
                  <c:v>98.753</c:v>
                </c:pt>
                <c:pt idx="5688">
                  <c:v>98.763000000000005</c:v>
                </c:pt>
                <c:pt idx="5689">
                  <c:v>98.772999999999996</c:v>
                </c:pt>
                <c:pt idx="5690">
                  <c:v>98.783000000000001</c:v>
                </c:pt>
                <c:pt idx="5691">
                  <c:v>98.808999999999997</c:v>
                </c:pt>
                <c:pt idx="5692">
                  <c:v>98.873000000000005</c:v>
                </c:pt>
                <c:pt idx="5693">
                  <c:v>98.878</c:v>
                </c:pt>
                <c:pt idx="5694">
                  <c:v>98.878</c:v>
                </c:pt>
                <c:pt idx="5695">
                  <c:v>98.882999999999996</c:v>
                </c:pt>
                <c:pt idx="5696">
                  <c:v>98.891000000000005</c:v>
                </c:pt>
                <c:pt idx="5697">
                  <c:v>98.9</c:v>
                </c:pt>
                <c:pt idx="5698">
                  <c:v>98.909000000000006</c:v>
                </c:pt>
                <c:pt idx="5699">
                  <c:v>98.918999999999997</c:v>
                </c:pt>
                <c:pt idx="5700">
                  <c:v>98.929000000000002</c:v>
                </c:pt>
                <c:pt idx="5701">
                  <c:v>98.941000000000003</c:v>
                </c:pt>
                <c:pt idx="5702">
                  <c:v>98.953999999999994</c:v>
                </c:pt>
                <c:pt idx="5703">
                  <c:v>98.965999999999994</c:v>
                </c:pt>
                <c:pt idx="5704">
                  <c:v>98.977000000000004</c:v>
                </c:pt>
                <c:pt idx="5705">
                  <c:v>98.986999999999995</c:v>
                </c:pt>
                <c:pt idx="5706">
                  <c:v>98.997</c:v>
                </c:pt>
                <c:pt idx="5707">
                  <c:v>99.007000000000005</c:v>
                </c:pt>
                <c:pt idx="5708">
                  <c:v>99.018000000000001</c:v>
                </c:pt>
                <c:pt idx="5709">
                  <c:v>99.03</c:v>
                </c:pt>
                <c:pt idx="5710">
                  <c:v>99.040999999999997</c:v>
                </c:pt>
                <c:pt idx="5711">
                  <c:v>99.054000000000002</c:v>
                </c:pt>
                <c:pt idx="5712">
                  <c:v>99.08</c:v>
                </c:pt>
                <c:pt idx="5713">
                  <c:v>99.14</c:v>
                </c:pt>
                <c:pt idx="5714">
                  <c:v>99.227000000000004</c:v>
                </c:pt>
                <c:pt idx="5715">
                  <c:v>99.281999999999996</c:v>
                </c:pt>
                <c:pt idx="5716">
                  <c:v>99.286000000000001</c:v>
                </c:pt>
                <c:pt idx="5717">
                  <c:v>99.29</c:v>
                </c:pt>
                <c:pt idx="5718">
                  <c:v>99.296999999999997</c:v>
                </c:pt>
                <c:pt idx="5719">
                  <c:v>99.307000000000002</c:v>
                </c:pt>
                <c:pt idx="5720">
                  <c:v>99.317999999999998</c:v>
                </c:pt>
                <c:pt idx="5721">
                  <c:v>99.331000000000003</c:v>
                </c:pt>
                <c:pt idx="5722">
                  <c:v>99.343999999999994</c:v>
                </c:pt>
                <c:pt idx="5723">
                  <c:v>99.355000000000004</c:v>
                </c:pt>
                <c:pt idx="5724">
                  <c:v>99.366</c:v>
                </c:pt>
                <c:pt idx="5725">
                  <c:v>99.378</c:v>
                </c:pt>
                <c:pt idx="5726">
                  <c:v>99.391000000000005</c:v>
                </c:pt>
                <c:pt idx="5727">
                  <c:v>99.400999999999996</c:v>
                </c:pt>
                <c:pt idx="5728">
                  <c:v>99.412000000000006</c:v>
                </c:pt>
                <c:pt idx="5729">
                  <c:v>99.44</c:v>
                </c:pt>
                <c:pt idx="5730">
                  <c:v>99.504999999999995</c:v>
                </c:pt>
                <c:pt idx="5731">
                  <c:v>99.593999999999994</c:v>
                </c:pt>
                <c:pt idx="5732">
                  <c:v>99.682000000000002</c:v>
                </c:pt>
                <c:pt idx="5733">
                  <c:v>99.718999999999994</c:v>
                </c:pt>
                <c:pt idx="5734">
                  <c:v>99.718999999999994</c:v>
                </c:pt>
                <c:pt idx="5735">
                  <c:v>99.718999999999994</c:v>
                </c:pt>
                <c:pt idx="5736">
                  <c:v>99.724999999999994</c:v>
                </c:pt>
                <c:pt idx="5737">
                  <c:v>99.733999999999995</c:v>
                </c:pt>
                <c:pt idx="5738">
                  <c:v>99.745000000000005</c:v>
                </c:pt>
                <c:pt idx="5739">
                  <c:v>99.757000000000005</c:v>
                </c:pt>
                <c:pt idx="5740">
                  <c:v>99.769000000000005</c:v>
                </c:pt>
                <c:pt idx="5741">
                  <c:v>99.781999999999996</c:v>
                </c:pt>
                <c:pt idx="5742">
                  <c:v>99.795000000000002</c:v>
                </c:pt>
                <c:pt idx="5743">
                  <c:v>99.802999999999997</c:v>
                </c:pt>
                <c:pt idx="5744">
                  <c:v>99.813000000000002</c:v>
                </c:pt>
                <c:pt idx="5745">
                  <c:v>99.823999999999998</c:v>
                </c:pt>
                <c:pt idx="5746">
                  <c:v>99.834999999999994</c:v>
                </c:pt>
                <c:pt idx="5747">
                  <c:v>99.844999999999999</c:v>
                </c:pt>
                <c:pt idx="5748">
                  <c:v>99.866</c:v>
                </c:pt>
                <c:pt idx="5749">
                  <c:v>99.881</c:v>
                </c:pt>
                <c:pt idx="5750">
                  <c:v>99.885999999999996</c:v>
                </c:pt>
                <c:pt idx="5751">
                  <c:v>99.894999999999996</c:v>
                </c:pt>
                <c:pt idx="5752">
                  <c:v>99.906999999999996</c:v>
                </c:pt>
                <c:pt idx="5753">
                  <c:v>99.921000000000006</c:v>
                </c:pt>
                <c:pt idx="5754">
                  <c:v>99.935000000000002</c:v>
                </c:pt>
                <c:pt idx="5755">
                  <c:v>99.944999999999993</c:v>
                </c:pt>
                <c:pt idx="5756">
                  <c:v>99.954999999999998</c:v>
                </c:pt>
                <c:pt idx="5757">
                  <c:v>99.963999999999999</c:v>
                </c:pt>
                <c:pt idx="5758">
                  <c:v>99.974999999999994</c:v>
                </c:pt>
                <c:pt idx="5759">
                  <c:v>99.989000000000004</c:v>
                </c:pt>
                <c:pt idx="5760">
                  <c:v>100.018</c:v>
                </c:pt>
                <c:pt idx="5761">
                  <c:v>100.07899999999999</c:v>
                </c:pt>
                <c:pt idx="5762">
                  <c:v>100.166</c:v>
                </c:pt>
                <c:pt idx="5763">
                  <c:v>100.253</c:v>
                </c:pt>
                <c:pt idx="5764">
                  <c:v>100.324</c:v>
                </c:pt>
                <c:pt idx="5765">
                  <c:v>100.34699999999999</c:v>
                </c:pt>
                <c:pt idx="5766">
                  <c:v>100.34699999999999</c:v>
                </c:pt>
                <c:pt idx="5767">
                  <c:v>100.349</c:v>
                </c:pt>
                <c:pt idx="5768">
                  <c:v>100.35599999999999</c:v>
                </c:pt>
                <c:pt idx="5769">
                  <c:v>100.36499999999999</c:v>
                </c:pt>
                <c:pt idx="5770">
                  <c:v>100.376</c:v>
                </c:pt>
                <c:pt idx="5771">
                  <c:v>100.38800000000001</c:v>
                </c:pt>
                <c:pt idx="5772">
                  <c:v>100.402</c:v>
                </c:pt>
                <c:pt idx="5773">
                  <c:v>100.416</c:v>
                </c:pt>
                <c:pt idx="5774">
                  <c:v>100.428</c:v>
                </c:pt>
                <c:pt idx="5775">
                  <c:v>100.438</c:v>
                </c:pt>
                <c:pt idx="5776">
                  <c:v>100.449</c:v>
                </c:pt>
                <c:pt idx="5777">
                  <c:v>100.461</c:v>
                </c:pt>
                <c:pt idx="5778">
                  <c:v>100.471</c:v>
                </c:pt>
                <c:pt idx="5779">
                  <c:v>100.48099999999999</c:v>
                </c:pt>
                <c:pt idx="5780">
                  <c:v>100.503</c:v>
                </c:pt>
                <c:pt idx="5781">
                  <c:v>100.551</c:v>
                </c:pt>
                <c:pt idx="5782">
                  <c:v>100.628</c:v>
                </c:pt>
                <c:pt idx="5783">
                  <c:v>100.714</c:v>
                </c:pt>
                <c:pt idx="5784">
                  <c:v>100.783</c:v>
                </c:pt>
                <c:pt idx="5785">
                  <c:v>100.80800000000001</c:v>
                </c:pt>
                <c:pt idx="5786">
                  <c:v>100.80800000000001</c:v>
                </c:pt>
                <c:pt idx="5787">
                  <c:v>100.816</c:v>
                </c:pt>
                <c:pt idx="5788">
                  <c:v>100.834</c:v>
                </c:pt>
                <c:pt idx="5789">
                  <c:v>100.852</c:v>
                </c:pt>
                <c:pt idx="5790">
                  <c:v>100.883</c:v>
                </c:pt>
                <c:pt idx="5791">
                  <c:v>100.92</c:v>
                </c:pt>
                <c:pt idx="5792">
                  <c:v>100.92</c:v>
                </c:pt>
                <c:pt idx="5793">
                  <c:v>100.92</c:v>
                </c:pt>
                <c:pt idx="5794">
                  <c:v>100.92400000000001</c:v>
                </c:pt>
                <c:pt idx="5795">
                  <c:v>100.932</c:v>
                </c:pt>
                <c:pt idx="5796">
                  <c:v>100.94199999999999</c:v>
                </c:pt>
                <c:pt idx="5797">
                  <c:v>100.956</c:v>
                </c:pt>
                <c:pt idx="5798">
                  <c:v>100.96899999999999</c:v>
                </c:pt>
                <c:pt idx="5799">
                  <c:v>100.979</c:v>
                </c:pt>
                <c:pt idx="5800">
                  <c:v>100.988</c:v>
                </c:pt>
                <c:pt idx="5801">
                  <c:v>100.998</c:v>
                </c:pt>
                <c:pt idx="5802">
                  <c:v>101.008</c:v>
                </c:pt>
                <c:pt idx="5803">
                  <c:v>101.02</c:v>
                </c:pt>
                <c:pt idx="5804">
                  <c:v>101.042</c:v>
                </c:pt>
                <c:pt idx="5805">
                  <c:v>101.092</c:v>
                </c:pt>
                <c:pt idx="5806">
                  <c:v>101.15600000000001</c:v>
                </c:pt>
                <c:pt idx="5807">
                  <c:v>101.15600000000001</c:v>
                </c:pt>
                <c:pt idx="5808">
                  <c:v>101.163</c:v>
                </c:pt>
                <c:pt idx="5809">
                  <c:v>101.173</c:v>
                </c:pt>
                <c:pt idx="5810">
                  <c:v>101.185</c:v>
                </c:pt>
                <c:pt idx="5811">
                  <c:v>101.197</c:v>
                </c:pt>
                <c:pt idx="5812">
                  <c:v>101.208</c:v>
                </c:pt>
                <c:pt idx="5813">
                  <c:v>101.217</c:v>
                </c:pt>
                <c:pt idx="5814">
                  <c:v>101.227</c:v>
                </c:pt>
                <c:pt idx="5815">
                  <c:v>101.239</c:v>
                </c:pt>
                <c:pt idx="5816">
                  <c:v>101.256</c:v>
                </c:pt>
                <c:pt idx="5817">
                  <c:v>101.304</c:v>
                </c:pt>
                <c:pt idx="5818">
                  <c:v>101.38200000000001</c:v>
                </c:pt>
                <c:pt idx="5819">
                  <c:v>101.468</c:v>
                </c:pt>
                <c:pt idx="5820">
                  <c:v>101.479</c:v>
                </c:pt>
                <c:pt idx="5821">
                  <c:v>101.48</c:v>
                </c:pt>
                <c:pt idx="5822">
                  <c:v>101.485</c:v>
                </c:pt>
                <c:pt idx="5823">
                  <c:v>101.494</c:v>
                </c:pt>
                <c:pt idx="5824">
                  <c:v>101.50700000000001</c:v>
                </c:pt>
                <c:pt idx="5825">
                  <c:v>101.52</c:v>
                </c:pt>
                <c:pt idx="5826">
                  <c:v>101.53400000000001</c:v>
                </c:pt>
                <c:pt idx="5827">
                  <c:v>101.545</c:v>
                </c:pt>
                <c:pt idx="5828">
                  <c:v>101.55500000000001</c:v>
                </c:pt>
                <c:pt idx="5829">
                  <c:v>101.566</c:v>
                </c:pt>
                <c:pt idx="5830">
                  <c:v>101.578</c:v>
                </c:pt>
                <c:pt idx="5831">
                  <c:v>101.58799999999999</c:v>
                </c:pt>
                <c:pt idx="5832">
                  <c:v>101.614</c:v>
                </c:pt>
                <c:pt idx="5833">
                  <c:v>101.66500000000001</c:v>
                </c:pt>
                <c:pt idx="5834">
                  <c:v>101.726</c:v>
                </c:pt>
                <c:pt idx="5835">
                  <c:v>101.79300000000001</c:v>
                </c:pt>
                <c:pt idx="5836">
                  <c:v>101.864</c:v>
                </c:pt>
                <c:pt idx="5837">
                  <c:v>101.91500000000001</c:v>
                </c:pt>
                <c:pt idx="5838">
                  <c:v>101.965</c:v>
                </c:pt>
                <c:pt idx="5839">
                  <c:v>102.008</c:v>
                </c:pt>
                <c:pt idx="5840">
                  <c:v>102.042</c:v>
                </c:pt>
                <c:pt idx="5841">
                  <c:v>102.042</c:v>
                </c:pt>
                <c:pt idx="5842">
                  <c:v>102.042</c:v>
                </c:pt>
                <c:pt idx="5843">
                  <c:v>102.042</c:v>
                </c:pt>
                <c:pt idx="5844">
                  <c:v>102.042</c:v>
                </c:pt>
                <c:pt idx="5845">
                  <c:v>102.042</c:v>
                </c:pt>
                <c:pt idx="5846">
                  <c:v>102.04300000000001</c:v>
                </c:pt>
                <c:pt idx="5847">
                  <c:v>102.04900000000001</c:v>
                </c:pt>
                <c:pt idx="5848">
                  <c:v>102.05800000000001</c:v>
                </c:pt>
                <c:pt idx="5849">
                  <c:v>102.068</c:v>
                </c:pt>
                <c:pt idx="5850">
                  <c:v>102.07899999999999</c:v>
                </c:pt>
                <c:pt idx="5851">
                  <c:v>102.09099999999999</c:v>
                </c:pt>
                <c:pt idx="5852">
                  <c:v>102.10299999999999</c:v>
                </c:pt>
                <c:pt idx="5853">
                  <c:v>102.11199999999999</c:v>
                </c:pt>
                <c:pt idx="5854">
                  <c:v>102.122</c:v>
                </c:pt>
                <c:pt idx="5855">
                  <c:v>102.13200000000001</c:v>
                </c:pt>
                <c:pt idx="5856">
                  <c:v>102.143</c:v>
                </c:pt>
                <c:pt idx="5857">
                  <c:v>102.154</c:v>
                </c:pt>
                <c:pt idx="5858">
                  <c:v>102.164</c:v>
                </c:pt>
                <c:pt idx="5859">
                  <c:v>102.19199999999999</c:v>
                </c:pt>
                <c:pt idx="5860">
                  <c:v>102.249</c:v>
                </c:pt>
                <c:pt idx="5861">
                  <c:v>102.328</c:v>
                </c:pt>
                <c:pt idx="5862">
                  <c:v>102.407</c:v>
                </c:pt>
                <c:pt idx="5863">
                  <c:v>102.48</c:v>
                </c:pt>
                <c:pt idx="5864">
                  <c:v>102.541</c:v>
                </c:pt>
                <c:pt idx="5865">
                  <c:v>102.57</c:v>
                </c:pt>
                <c:pt idx="5866">
                  <c:v>102.57</c:v>
                </c:pt>
                <c:pt idx="5867">
                  <c:v>102.57</c:v>
                </c:pt>
                <c:pt idx="5868">
                  <c:v>102.57</c:v>
                </c:pt>
                <c:pt idx="5869">
                  <c:v>102.571</c:v>
                </c:pt>
                <c:pt idx="5870">
                  <c:v>102.577</c:v>
                </c:pt>
                <c:pt idx="5871">
                  <c:v>102.587</c:v>
                </c:pt>
                <c:pt idx="5872">
                  <c:v>102.59699999999999</c:v>
                </c:pt>
                <c:pt idx="5873">
                  <c:v>102.608</c:v>
                </c:pt>
                <c:pt idx="5874">
                  <c:v>102.62</c:v>
                </c:pt>
                <c:pt idx="5875">
                  <c:v>102.633</c:v>
                </c:pt>
                <c:pt idx="5876">
                  <c:v>102.646</c:v>
                </c:pt>
                <c:pt idx="5877">
                  <c:v>102.658</c:v>
                </c:pt>
                <c:pt idx="5878">
                  <c:v>102.66800000000001</c:v>
                </c:pt>
                <c:pt idx="5879">
                  <c:v>102.68</c:v>
                </c:pt>
                <c:pt idx="5880">
                  <c:v>102.69199999999999</c:v>
                </c:pt>
                <c:pt idx="5881">
                  <c:v>102.703</c:v>
                </c:pt>
                <c:pt idx="5882">
                  <c:v>102.71299999999999</c:v>
                </c:pt>
                <c:pt idx="5883">
                  <c:v>102.72799999999999</c:v>
                </c:pt>
                <c:pt idx="5884">
                  <c:v>102.76</c:v>
                </c:pt>
                <c:pt idx="5885">
                  <c:v>102.827</c:v>
                </c:pt>
                <c:pt idx="5886">
                  <c:v>102.89700000000001</c:v>
                </c:pt>
                <c:pt idx="5887">
                  <c:v>102.922</c:v>
                </c:pt>
                <c:pt idx="5888">
                  <c:v>102.922</c:v>
                </c:pt>
                <c:pt idx="5889">
                  <c:v>102.928</c:v>
                </c:pt>
                <c:pt idx="5890">
                  <c:v>102.935</c:v>
                </c:pt>
                <c:pt idx="5891">
                  <c:v>102.94499999999999</c:v>
                </c:pt>
                <c:pt idx="5892">
                  <c:v>102.95699999999999</c:v>
                </c:pt>
                <c:pt idx="5893">
                  <c:v>102.97</c:v>
                </c:pt>
                <c:pt idx="5894">
                  <c:v>102.982</c:v>
                </c:pt>
                <c:pt idx="5895">
                  <c:v>102.992</c:v>
                </c:pt>
                <c:pt idx="5896">
                  <c:v>103.002</c:v>
                </c:pt>
                <c:pt idx="5897">
                  <c:v>103.01300000000001</c:v>
                </c:pt>
                <c:pt idx="5898">
                  <c:v>103.024</c:v>
                </c:pt>
                <c:pt idx="5899">
                  <c:v>103.035</c:v>
                </c:pt>
                <c:pt idx="5900">
                  <c:v>103.045</c:v>
                </c:pt>
                <c:pt idx="5901">
                  <c:v>103.056</c:v>
                </c:pt>
                <c:pt idx="5902">
                  <c:v>103.095</c:v>
                </c:pt>
                <c:pt idx="5903">
                  <c:v>103.173</c:v>
                </c:pt>
                <c:pt idx="5904">
                  <c:v>103.22199999999999</c:v>
                </c:pt>
                <c:pt idx="5905">
                  <c:v>103.23</c:v>
                </c:pt>
                <c:pt idx="5906">
                  <c:v>103.23099999999999</c:v>
                </c:pt>
                <c:pt idx="5907">
                  <c:v>103.23699999999999</c:v>
                </c:pt>
                <c:pt idx="5908">
                  <c:v>103.245</c:v>
                </c:pt>
                <c:pt idx="5909">
                  <c:v>103.25700000000001</c:v>
                </c:pt>
                <c:pt idx="5910">
                  <c:v>103.26900000000001</c:v>
                </c:pt>
                <c:pt idx="5911">
                  <c:v>103.282</c:v>
                </c:pt>
                <c:pt idx="5912">
                  <c:v>103.29300000000001</c:v>
                </c:pt>
                <c:pt idx="5913">
                  <c:v>103.303</c:v>
                </c:pt>
                <c:pt idx="5914">
                  <c:v>103.312</c:v>
                </c:pt>
                <c:pt idx="5915">
                  <c:v>103.32299999999999</c:v>
                </c:pt>
                <c:pt idx="5916">
                  <c:v>103.334</c:v>
                </c:pt>
                <c:pt idx="5917">
                  <c:v>103.34399999999999</c:v>
                </c:pt>
                <c:pt idx="5918">
                  <c:v>103.35899999999999</c:v>
                </c:pt>
                <c:pt idx="5919">
                  <c:v>103.396</c:v>
                </c:pt>
                <c:pt idx="5920">
                  <c:v>103.474</c:v>
                </c:pt>
                <c:pt idx="5921">
                  <c:v>103.535</c:v>
                </c:pt>
                <c:pt idx="5922">
                  <c:v>103.535</c:v>
                </c:pt>
                <c:pt idx="5923">
                  <c:v>103.538</c:v>
                </c:pt>
                <c:pt idx="5924">
                  <c:v>103.545</c:v>
                </c:pt>
                <c:pt idx="5925">
                  <c:v>103.55500000000001</c:v>
                </c:pt>
                <c:pt idx="5926">
                  <c:v>103.566</c:v>
                </c:pt>
                <c:pt idx="5927">
                  <c:v>103.57899999999999</c:v>
                </c:pt>
                <c:pt idx="5928">
                  <c:v>103.592</c:v>
                </c:pt>
                <c:pt idx="5929">
                  <c:v>103.602</c:v>
                </c:pt>
                <c:pt idx="5930">
                  <c:v>103.61199999999999</c:v>
                </c:pt>
                <c:pt idx="5931">
                  <c:v>103.622</c:v>
                </c:pt>
                <c:pt idx="5932">
                  <c:v>103.633</c:v>
                </c:pt>
                <c:pt idx="5933">
                  <c:v>103.64700000000001</c:v>
                </c:pt>
                <c:pt idx="5934">
                  <c:v>103.678</c:v>
                </c:pt>
                <c:pt idx="5935">
                  <c:v>103.751</c:v>
                </c:pt>
                <c:pt idx="5936">
                  <c:v>103.84099999999999</c:v>
                </c:pt>
                <c:pt idx="5937">
                  <c:v>103.928</c:v>
                </c:pt>
                <c:pt idx="5938">
                  <c:v>104.01600000000001</c:v>
                </c:pt>
                <c:pt idx="5939">
                  <c:v>104.036</c:v>
                </c:pt>
                <c:pt idx="5940">
                  <c:v>104.036</c:v>
                </c:pt>
                <c:pt idx="5941">
                  <c:v>104.039</c:v>
                </c:pt>
                <c:pt idx="5942">
                  <c:v>104.04600000000001</c:v>
                </c:pt>
                <c:pt idx="5943">
                  <c:v>104.056</c:v>
                </c:pt>
                <c:pt idx="5944">
                  <c:v>104.07</c:v>
                </c:pt>
                <c:pt idx="5945">
                  <c:v>104.08499999999999</c:v>
                </c:pt>
                <c:pt idx="5946">
                  <c:v>104.096</c:v>
                </c:pt>
                <c:pt idx="5947">
                  <c:v>104.105</c:v>
                </c:pt>
                <c:pt idx="5948">
                  <c:v>104.11499999999999</c:v>
                </c:pt>
                <c:pt idx="5949">
                  <c:v>104.125</c:v>
                </c:pt>
                <c:pt idx="5950">
                  <c:v>104.137</c:v>
                </c:pt>
                <c:pt idx="5951">
                  <c:v>104.157</c:v>
                </c:pt>
                <c:pt idx="5952">
                  <c:v>104.202</c:v>
                </c:pt>
                <c:pt idx="5953">
                  <c:v>104.291</c:v>
                </c:pt>
                <c:pt idx="5954">
                  <c:v>104.342</c:v>
                </c:pt>
                <c:pt idx="5955">
                  <c:v>104.34699999999999</c:v>
                </c:pt>
                <c:pt idx="5956">
                  <c:v>104.355</c:v>
                </c:pt>
                <c:pt idx="5957">
                  <c:v>104.357</c:v>
                </c:pt>
                <c:pt idx="5958">
                  <c:v>104.357</c:v>
                </c:pt>
                <c:pt idx="5959">
                  <c:v>104.36199999999999</c:v>
                </c:pt>
                <c:pt idx="5960">
                  <c:v>104.37</c:v>
                </c:pt>
                <c:pt idx="5961">
                  <c:v>104.379</c:v>
                </c:pt>
                <c:pt idx="5962">
                  <c:v>104.389</c:v>
                </c:pt>
                <c:pt idx="5963">
                  <c:v>104.4</c:v>
                </c:pt>
                <c:pt idx="5964">
                  <c:v>104.41200000000001</c:v>
                </c:pt>
                <c:pt idx="5965">
                  <c:v>104.42400000000001</c:v>
                </c:pt>
                <c:pt idx="5966">
                  <c:v>104.437</c:v>
                </c:pt>
                <c:pt idx="5967">
                  <c:v>104.45099999999999</c:v>
                </c:pt>
                <c:pt idx="5968">
                  <c:v>104.46299999999999</c:v>
                </c:pt>
                <c:pt idx="5969">
                  <c:v>104.474</c:v>
                </c:pt>
                <c:pt idx="5970">
                  <c:v>104.48399999999999</c:v>
                </c:pt>
                <c:pt idx="5971">
                  <c:v>104.496</c:v>
                </c:pt>
                <c:pt idx="5972">
                  <c:v>104.50700000000001</c:v>
                </c:pt>
                <c:pt idx="5973">
                  <c:v>104.518</c:v>
                </c:pt>
                <c:pt idx="5974">
                  <c:v>104.529</c:v>
                </c:pt>
                <c:pt idx="5975">
                  <c:v>104.54</c:v>
                </c:pt>
                <c:pt idx="5976">
                  <c:v>104.551</c:v>
                </c:pt>
                <c:pt idx="5977">
                  <c:v>104.562</c:v>
                </c:pt>
                <c:pt idx="5978">
                  <c:v>104.572</c:v>
                </c:pt>
                <c:pt idx="5979">
                  <c:v>104.584</c:v>
                </c:pt>
                <c:pt idx="5980">
                  <c:v>104.596</c:v>
                </c:pt>
                <c:pt idx="5981">
                  <c:v>104.608</c:v>
                </c:pt>
                <c:pt idx="5982">
                  <c:v>104.619</c:v>
                </c:pt>
                <c:pt idx="5983">
                  <c:v>104.628</c:v>
                </c:pt>
                <c:pt idx="5984">
                  <c:v>104.64</c:v>
                </c:pt>
                <c:pt idx="5985">
                  <c:v>104.651</c:v>
                </c:pt>
                <c:pt idx="5986">
                  <c:v>104.663</c:v>
                </c:pt>
                <c:pt idx="5987">
                  <c:v>104.672</c:v>
                </c:pt>
                <c:pt idx="5988">
                  <c:v>104.682</c:v>
                </c:pt>
                <c:pt idx="5989">
                  <c:v>104.69</c:v>
                </c:pt>
                <c:pt idx="5990">
                  <c:v>104.69799999999999</c:v>
                </c:pt>
                <c:pt idx="5991">
                  <c:v>104.706</c:v>
                </c:pt>
                <c:pt idx="5992">
                  <c:v>104.714</c:v>
                </c:pt>
                <c:pt idx="5993">
                  <c:v>104.72199999999999</c:v>
                </c:pt>
                <c:pt idx="5994">
                  <c:v>104.73</c:v>
                </c:pt>
                <c:pt idx="5995">
                  <c:v>104.73699999999999</c:v>
                </c:pt>
                <c:pt idx="5996">
                  <c:v>104.748</c:v>
                </c:pt>
                <c:pt idx="5997">
                  <c:v>104.779</c:v>
                </c:pt>
                <c:pt idx="5998">
                  <c:v>104.819</c:v>
                </c:pt>
                <c:pt idx="5999">
                  <c:v>104.836</c:v>
                </c:pt>
                <c:pt idx="6000">
                  <c:v>104.85599999999999</c:v>
                </c:pt>
                <c:pt idx="6001">
                  <c:v>104.9</c:v>
                </c:pt>
                <c:pt idx="6002">
                  <c:v>104.94</c:v>
                </c:pt>
                <c:pt idx="6003">
                  <c:v>104.946</c:v>
                </c:pt>
                <c:pt idx="6004">
                  <c:v>104.946</c:v>
                </c:pt>
                <c:pt idx="6005">
                  <c:v>104.95</c:v>
                </c:pt>
                <c:pt idx="6006">
                  <c:v>104.956</c:v>
                </c:pt>
                <c:pt idx="6007">
                  <c:v>104.964</c:v>
                </c:pt>
                <c:pt idx="6008">
                  <c:v>104.97499999999999</c:v>
                </c:pt>
                <c:pt idx="6009">
                  <c:v>104.986</c:v>
                </c:pt>
                <c:pt idx="6010">
                  <c:v>104.998</c:v>
                </c:pt>
                <c:pt idx="6011">
                  <c:v>105.008</c:v>
                </c:pt>
                <c:pt idx="6012">
                  <c:v>105.018</c:v>
                </c:pt>
                <c:pt idx="6013">
                  <c:v>105.027</c:v>
                </c:pt>
                <c:pt idx="6014">
                  <c:v>105.03700000000001</c:v>
                </c:pt>
                <c:pt idx="6015">
                  <c:v>105.048</c:v>
                </c:pt>
                <c:pt idx="6016">
                  <c:v>105.05800000000001</c:v>
                </c:pt>
                <c:pt idx="6017">
                  <c:v>105.068</c:v>
                </c:pt>
                <c:pt idx="6018">
                  <c:v>105.078</c:v>
                </c:pt>
                <c:pt idx="6019">
                  <c:v>105.105</c:v>
                </c:pt>
                <c:pt idx="6020">
                  <c:v>105.125</c:v>
                </c:pt>
                <c:pt idx="6021">
                  <c:v>105.131</c:v>
                </c:pt>
                <c:pt idx="6022">
                  <c:v>105.136</c:v>
                </c:pt>
                <c:pt idx="6023">
                  <c:v>105.142</c:v>
                </c:pt>
                <c:pt idx="6024">
                  <c:v>105.14700000000001</c:v>
                </c:pt>
                <c:pt idx="6025">
                  <c:v>105.154</c:v>
                </c:pt>
                <c:pt idx="6026">
                  <c:v>105.161</c:v>
                </c:pt>
                <c:pt idx="6027">
                  <c:v>105.169</c:v>
                </c:pt>
                <c:pt idx="6028">
                  <c:v>105.17700000000001</c:v>
                </c:pt>
                <c:pt idx="6029">
                  <c:v>105.184</c:v>
                </c:pt>
                <c:pt idx="6030">
                  <c:v>105.191</c:v>
                </c:pt>
                <c:pt idx="6031">
                  <c:v>105.199</c:v>
                </c:pt>
                <c:pt idx="6032">
                  <c:v>105.208</c:v>
                </c:pt>
                <c:pt idx="6033">
                  <c:v>105.218</c:v>
                </c:pt>
                <c:pt idx="6034">
                  <c:v>105.22799999999999</c:v>
                </c:pt>
                <c:pt idx="6035">
                  <c:v>105.252</c:v>
                </c:pt>
                <c:pt idx="6036">
                  <c:v>105.30200000000001</c:v>
                </c:pt>
                <c:pt idx="6037">
                  <c:v>105.372</c:v>
                </c:pt>
                <c:pt idx="6038">
                  <c:v>105.452</c:v>
                </c:pt>
                <c:pt idx="6039">
                  <c:v>105.509</c:v>
                </c:pt>
                <c:pt idx="6040">
                  <c:v>105.52800000000001</c:v>
                </c:pt>
                <c:pt idx="6041">
                  <c:v>105.52800000000001</c:v>
                </c:pt>
                <c:pt idx="6042">
                  <c:v>105.52800000000001</c:v>
                </c:pt>
                <c:pt idx="6043">
                  <c:v>105.52800000000001</c:v>
                </c:pt>
                <c:pt idx="6044">
                  <c:v>105.52800000000001</c:v>
                </c:pt>
                <c:pt idx="6045">
                  <c:v>105.532</c:v>
                </c:pt>
                <c:pt idx="6046">
                  <c:v>105.538</c:v>
                </c:pt>
                <c:pt idx="6047">
                  <c:v>105.54600000000001</c:v>
                </c:pt>
                <c:pt idx="6048">
                  <c:v>105.556</c:v>
                </c:pt>
                <c:pt idx="6049">
                  <c:v>105.56699999999999</c:v>
                </c:pt>
                <c:pt idx="6050">
                  <c:v>105.577</c:v>
                </c:pt>
                <c:pt idx="6051">
                  <c:v>105.59</c:v>
                </c:pt>
                <c:pt idx="6052">
                  <c:v>105.602</c:v>
                </c:pt>
                <c:pt idx="6053">
                  <c:v>105.61199999999999</c:v>
                </c:pt>
                <c:pt idx="6054">
                  <c:v>105.621</c:v>
                </c:pt>
                <c:pt idx="6055">
                  <c:v>105.631</c:v>
                </c:pt>
                <c:pt idx="6056">
                  <c:v>105.642</c:v>
                </c:pt>
                <c:pt idx="6057">
                  <c:v>105.65300000000001</c:v>
                </c:pt>
                <c:pt idx="6058">
                  <c:v>105.663</c:v>
                </c:pt>
                <c:pt idx="6059">
                  <c:v>105.673</c:v>
                </c:pt>
                <c:pt idx="6060">
                  <c:v>105.684</c:v>
                </c:pt>
                <c:pt idx="6061">
                  <c:v>105.694</c:v>
                </c:pt>
                <c:pt idx="6062">
                  <c:v>105.70699999999999</c:v>
                </c:pt>
                <c:pt idx="6063">
                  <c:v>105.723</c:v>
                </c:pt>
                <c:pt idx="6064">
                  <c:v>105.736</c:v>
                </c:pt>
                <c:pt idx="6065">
                  <c:v>105.742</c:v>
                </c:pt>
                <c:pt idx="6066">
                  <c:v>105.744</c:v>
                </c:pt>
                <c:pt idx="6067">
                  <c:v>105.753</c:v>
                </c:pt>
                <c:pt idx="6068">
                  <c:v>105.77800000000001</c:v>
                </c:pt>
                <c:pt idx="6069">
                  <c:v>105.82299999999999</c:v>
                </c:pt>
                <c:pt idx="6070">
                  <c:v>105.852</c:v>
                </c:pt>
                <c:pt idx="6071">
                  <c:v>105.873</c:v>
                </c:pt>
                <c:pt idx="6072">
                  <c:v>105.875</c:v>
                </c:pt>
                <c:pt idx="6073">
                  <c:v>105.877</c:v>
                </c:pt>
                <c:pt idx="6074">
                  <c:v>105.881</c:v>
                </c:pt>
                <c:pt idx="6075">
                  <c:v>105.88800000000001</c:v>
                </c:pt>
                <c:pt idx="6076">
                  <c:v>105.898</c:v>
                </c:pt>
                <c:pt idx="6077">
                  <c:v>105.91</c:v>
                </c:pt>
                <c:pt idx="6078">
                  <c:v>105.922</c:v>
                </c:pt>
                <c:pt idx="6079">
                  <c:v>105.934</c:v>
                </c:pt>
                <c:pt idx="6080">
                  <c:v>105.947</c:v>
                </c:pt>
                <c:pt idx="6081">
                  <c:v>105.959</c:v>
                </c:pt>
                <c:pt idx="6082">
                  <c:v>105.96899999999999</c:v>
                </c:pt>
                <c:pt idx="6083">
                  <c:v>105.979</c:v>
                </c:pt>
                <c:pt idx="6084">
                  <c:v>105.989</c:v>
                </c:pt>
                <c:pt idx="6085">
                  <c:v>106</c:v>
                </c:pt>
                <c:pt idx="6086">
                  <c:v>106.01</c:v>
                </c:pt>
                <c:pt idx="6087">
                  <c:v>106.01900000000001</c:v>
                </c:pt>
                <c:pt idx="6088">
                  <c:v>106.027</c:v>
                </c:pt>
                <c:pt idx="6089">
                  <c:v>106.03</c:v>
                </c:pt>
                <c:pt idx="6090">
                  <c:v>106.03100000000001</c:v>
                </c:pt>
                <c:pt idx="6091">
                  <c:v>106.03100000000001</c:v>
                </c:pt>
                <c:pt idx="6092">
                  <c:v>106.032</c:v>
                </c:pt>
                <c:pt idx="6093">
                  <c:v>106.033</c:v>
                </c:pt>
                <c:pt idx="6094">
                  <c:v>106.035</c:v>
                </c:pt>
                <c:pt idx="6095">
                  <c:v>106.036</c:v>
                </c:pt>
                <c:pt idx="6096">
                  <c:v>106.036</c:v>
                </c:pt>
                <c:pt idx="6097">
                  <c:v>106.03700000000001</c:v>
                </c:pt>
                <c:pt idx="6098">
                  <c:v>106.03700000000001</c:v>
                </c:pt>
                <c:pt idx="6099">
                  <c:v>106.03700000000001</c:v>
                </c:pt>
                <c:pt idx="6100">
                  <c:v>106.03700000000001</c:v>
                </c:pt>
                <c:pt idx="6101">
                  <c:v>106.038</c:v>
                </c:pt>
                <c:pt idx="6102">
                  <c:v>106.038</c:v>
                </c:pt>
                <c:pt idx="6103">
                  <c:v>106.039</c:v>
                </c:pt>
                <c:pt idx="6104">
                  <c:v>106.039</c:v>
                </c:pt>
                <c:pt idx="6105">
                  <c:v>106.039</c:v>
                </c:pt>
                <c:pt idx="6106">
                  <c:v>106.039</c:v>
                </c:pt>
                <c:pt idx="6107">
                  <c:v>106.039</c:v>
                </c:pt>
                <c:pt idx="6108">
                  <c:v>106.039</c:v>
                </c:pt>
                <c:pt idx="6109">
                  <c:v>106.039</c:v>
                </c:pt>
                <c:pt idx="6110">
                  <c:v>106.039</c:v>
                </c:pt>
                <c:pt idx="6111">
                  <c:v>106.039</c:v>
                </c:pt>
                <c:pt idx="6112">
                  <c:v>106.039</c:v>
                </c:pt>
                <c:pt idx="6113">
                  <c:v>106.039</c:v>
                </c:pt>
                <c:pt idx="6114">
                  <c:v>106.039</c:v>
                </c:pt>
                <c:pt idx="6115">
                  <c:v>106.039</c:v>
                </c:pt>
                <c:pt idx="6116">
                  <c:v>106.039</c:v>
                </c:pt>
                <c:pt idx="6117">
                  <c:v>106.039</c:v>
                </c:pt>
                <c:pt idx="6118">
                  <c:v>106.039</c:v>
                </c:pt>
                <c:pt idx="6119">
                  <c:v>106.042</c:v>
                </c:pt>
                <c:pt idx="6120">
                  <c:v>106.04900000000001</c:v>
                </c:pt>
                <c:pt idx="6121">
                  <c:v>106.057</c:v>
                </c:pt>
                <c:pt idx="6122">
                  <c:v>106.062</c:v>
                </c:pt>
                <c:pt idx="6123">
                  <c:v>106.065</c:v>
                </c:pt>
                <c:pt idx="6124">
                  <c:v>106.069</c:v>
                </c:pt>
                <c:pt idx="6125">
                  <c:v>106.074</c:v>
                </c:pt>
                <c:pt idx="6126">
                  <c:v>106.07899999999999</c:v>
                </c:pt>
                <c:pt idx="6127">
                  <c:v>106.083</c:v>
                </c:pt>
                <c:pt idx="6128">
                  <c:v>106.08799999999999</c:v>
                </c:pt>
                <c:pt idx="6129">
                  <c:v>106.09399999999999</c:v>
                </c:pt>
                <c:pt idx="6130">
                  <c:v>106.096</c:v>
                </c:pt>
                <c:pt idx="6131">
                  <c:v>106.1</c:v>
                </c:pt>
                <c:pt idx="6132">
                  <c:v>106.11799999999999</c:v>
                </c:pt>
                <c:pt idx="6133">
                  <c:v>106.161</c:v>
                </c:pt>
                <c:pt idx="6134">
                  <c:v>106.227</c:v>
                </c:pt>
                <c:pt idx="6135">
                  <c:v>106.303</c:v>
                </c:pt>
                <c:pt idx="6136">
                  <c:v>106.36</c:v>
                </c:pt>
                <c:pt idx="6137">
                  <c:v>106.393</c:v>
                </c:pt>
                <c:pt idx="6138">
                  <c:v>106.404</c:v>
                </c:pt>
                <c:pt idx="6139">
                  <c:v>106.404</c:v>
                </c:pt>
                <c:pt idx="6140">
                  <c:v>106.41</c:v>
                </c:pt>
                <c:pt idx="6141">
                  <c:v>106.419</c:v>
                </c:pt>
                <c:pt idx="6142">
                  <c:v>106.43</c:v>
                </c:pt>
                <c:pt idx="6143">
                  <c:v>106.443</c:v>
                </c:pt>
                <c:pt idx="6144">
                  <c:v>106.45699999999999</c:v>
                </c:pt>
                <c:pt idx="6145">
                  <c:v>106.471</c:v>
                </c:pt>
                <c:pt idx="6146">
                  <c:v>106.483</c:v>
                </c:pt>
                <c:pt idx="6147">
                  <c:v>106.495</c:v>
                </c:pt>
                <c:pt idx="6148">
                  <c:v>106.506</c:v>
                </c:pt>
                <c:pt idx="6149">
                  <c:v>106.518</c:v>
                </c:pt>
                <c:pt idx="6150">
                  <c:v>106.52800000000001</c:v>
                </c:pt>
                <c:pt idx="6151">
                  <c:v>106.54</c:v>
                </c:pt>
                <c:pt idx="6152">
                  <c:v>106.565</c:v>
                </c:pt>
                <c:pt idx="6153">
                  <c:v>106.628</c:v>
                </c:pt>
                <c:pt idx="6154">
                  <c:v>106.714</c:v>
                </c:pt>
                <c:pt idx="6155">
                  <c:v>106.798</c:v>
                </c:pt>
                <c:pt idx="6156">
                  <c:v>106.81</c:v>
                </c:pt>
                <c:pt idx="6157">
                  <c:v>106.81</c:v>
                </c:pt>
                <c:pt idx="6158">
                  <c:v>106.815</c:v>
                </c:pt>
                <c:pt idx="6159">
                  <c:v>106.824</c:v>
                </c:pt>
                <c:pt idx="6160">
                  <c:v>106.834</c:v>
                </c:pt>
                <c:pt idx="6161">
                  <c:v>106.845</c:v>
                </c:pt>
                <c:pt idx="6162">
                  <c:v>106.857</c:v>
                </c:pt>
                <c:pt idx="6163">
                  <c:v>106.871</c:v>
                </c:pt>
                <c:pt idx="6164">
                  <c:v>106.88200000000001</c:v>
                </c:pt>
                <c:pt idx="6165">
                  <c:v>106.893</c:v>
                </c:pt>
                <c:pt idx="6166">
                  <c:v>106.90300000000001</c:v>
                </c:pt>
                <c:pt idx="6167">
                  <c:v>106.914</c:v>
                </c:pt>
                <c:pt idx="6168">
                  <c:v>106.925</c:v>
                </c:pt>
                <c:pt idx="6169">
                  <c:v>106.935</c:v>
                </c:pt>
                <c:pt idx="6170">
                  <c:v>106.952</c:v>
                </c:pt>
                <c:pt idx="6171">
                  <c:v>106.995</c:v>
                </c:pt>
                <c:pt idx="6172">
                  <c:v>107.072</c:v>
                </c:pt>
                <c:pt idx="6173">
                  <c:v>107.11799999999999</c:v>
                </c:pt>
                <c:pt idx="6174">
                  <c:v>107.124</c:v>
                </c:pt>
                <c:pt idx="6175">
                  <c:v>107.129</c:v>
                </c:pt>
                <c:pt idx="6176">
                  <c:v>107.137</c:v>
                </c:pt>
                <c:pt idx="6177">
                  <c:v>107.146</c:v>
                </c:pt>
                <c:pt idx="6178">
                  <c:v>107.157</c:v>
                </c:pt>
                <c:pt idx="6179">
                  <c:v>107.16800000000001</c:v>
                </c:pt>
                <c:pt idx="6180">
                  <c:v>107.181</c:v>
                </c:pt>
                <c:pt idx="6181">
                  <c:v>107.194</c:v>
                </c:pt>
                <c:pt idx="6182">
                  <c:v>107.20399999999999</c:v>
                </c:pt>
                <c:pt idx="6183">
                  <c:v>107.21299999999999</c:v>
                </c:pt>
                <c:pt idx="6184">
                  <c:v>107.224</c:v>
                </c:pt>
                <c:pt idx="6185">
                  <c:v>107.235</c:v>
                </c:pt>
                <c:pt idx="6186">
                  <c:v>107.246</c:v>
                </c:pt>
                <c:pt idx="6187">
                  <c:v>107.25700000000001</c:v>
                </c:pt>
                <c:pt idx="6188">
                  <c:v>107.268</c:v>
                </c:pt>
                <c:pt idx="6189">
                  <c:v>107.289</c:v>
                </c:pt>
                <c:pt idx="6190">
                  <c:v>107.33799999999999</c:v>
                </c:pt>
                <c:pt idx="6191">
                  <c:v>107.416</c:v>
                </c:pt>
                <c:pt idx="6192">
                  <c:v>107.48699999999999</c:v>
                </c:pt>
                <c:pt idx="6193">
                  <c:v>107.518</c:v>
                </c:pt>
                <c:pt idx="6194">
                  <c:v>107.518</c:v>
                </c:pt>
                <c:pt idx="6195">
                  <c:v>107.518</c:v>
                </c:pt>
                <c:pt idx="6196">
                  <c:v>107.523</c:v>
                </c:pt>
                <c:pt idx="6197">
                  <c:v>107.53100000000001</c:v>
                </c:pt>
                <c:pt idx="6198">
                  <c:v>107.54300000000001</c:v>
                </c:pt>
                <c:pt idx="6199">
                  <c:v>107.557</c:v>
                </c:pt>
                <c:pt idx="6200">
                  <c:v>107.57299999999999</c:v>
                </c:pt>
                <c:pt idx="6201">
                  <c:v>107.58499999999999</c:v>
                </c:pt>
                <c:pt idx="6202">
                  <c:v>107.595</c:v>
                </c:pt>
                <c:pt idx="6203">
                  <c:v>107.60599999999999</c:v>
                </c:pt>
                <c:pt idx="6204">
                  <c:v>107.617</c:v>
                </c:pt>
                <c:pt idx="6205">
                  <c:v>107.628</c:v>
                </c:pt>
                <c:pt idx="6206">
                  <c:v>107.639</c:v>
                </c:pt>
                <c:pt idx="6207">
                  <c:v>107.649</c:v>
                </c:pt>
                <c:pt idx="6208">
                  <c:v>107.66500000000001</c:v>
                </c:pt>
                <c:pt idx="6209">
                  <c:v>107.705</c:v>
                </c:pt>
                <c:pt idx="6210">
                  <c:v>107.77500000000001</c:v>
                </c:pt>
                <c:pt idx="6211">
                  <c:v>107.834</c:v>
                </c:pt>
                <c:pt idx="6212">
                  <c:v>107.83799999999999</c:v>
                </c:pt>
                <c:pt idx="6213">
                  <c:v>107.843</c:v>
                </c:pt>
                <c:pt idx="6214">
                  <c:v>107.851</c:v>
                </c:pt>
                <c:pt idx="6215">
                  <c:v>107.864</c:v>
                </c:pt>
                <c:pt idx="6216">
                  <c:v>107.879</c:v>
                </c:pt>
                <c:pt idx="6217">
                  <c:v>107.892</c:v>
                </c:pt>
                <c:pt idx="6218">
                  <c:v>107.902</c:v>
                </c:pt>
                <c:pt idx="6219">
                  <c:v>107.91200000000001</c:v>
                </c:pt>
                <c:pt idx="6220">
                  <c:v>107.922</c:v>
                </c:pt>
                <c:pt idx="6221">
                  <c:v>107.93300000000001</c:v>
                </c:pt>
                <c:pt idx="6222">
                  <c:v>107.94499999999999</c:v>
                </c:pt>
                <c:pt idx="6223">
                  <c:v>107.962</c:v>
                </c:pt>
                <c:pt idx="6224">
                  <c:v>108.012</c:v>
                </c:pt>
                <c:pt idx="6225">
                  <c:v>108.09099999999999</c:v>
                </c:pt>
                <c:pt idx="6226">
                  <c:v>108.17</c:v>
                </c:pt>
                <c:pt idx="6227">
                  <c:v>108.20399999999999</c:v>
                </c:pt>
                <c:pt idx="6228">
                  <c:v>108.206</c:v>
                </c:pt>
                <c:pt idx="6229">
                  <c:v>108.209</c:v>
                </c:pt>
                <c:pt idx="6230">
                  <c:v>108.232</c:v>
                </c:pt>
                <c:pt idx="6231">
                  <c:v>108.276</c:v>
                </c:pt>
                <c:pt idx="6232">
                  <c:v>108.3</c:v>
                </c:pt>
                <c:pt idx="6233">
                  <c:v>108.306</c:v>
                </c:pt>
                <c:pt idx="6234">
                  <c:v>108.306</c:v>
                </c:pt>
                <c:pt idx="6235">
                  <c:v>108.30800000000001</c:v>
                </c:pt>
                <c:pt idx="6236">
                  <c:v>108.32</c:v>
                </c:pt>
                <c:pt idx="6237">
                  <c:v>108.34399999999999</c:v>
                </c:pt>
                <c:pt idx="6238">
                  <c:v>108.371</c:v>
                </c:pt>
                <c:pt idx="6239">
                  <c:v>108.39100000000001</c:v>
                </c:pt>
                <c:pt idx="6240">
                  <c:v>108.398</c:v>
                </c:pt>
                <c:pt idx="6241">
                  <c:v>108.398</c:v>
                </c:pt>
                <c:pt idx="6242">
                  <c:v>108.398</c:v>
                </c:pt>
                <c:pt idx="6243">
                  <c:v>108.398</c:v>
                </c:pt>
                <c:pt idx="6244">
                  <c:v>108.41</c:v>
                </c:pt>
                <c:pt idx="6245">
                  <c:v>108.452</c:v>
                </c:pt>
                <c:pt idx="6246">
                  <c:v>108.518</c:v>
                </c:pt>
                <c:pt idx="6247">
                  <c:v>108.56100000000001</c:v>
                </c:pt>
                <c:pt idx="6248">
                  <c:v>108.616</c:v>
                </c:pt>
                <c:pt idx="6249">
                  <c:v>108.693</c:v>
                </c:pt>
                <c:pt idx="6250">
                  <c:v>108.765</c:v>
                </c:pt>
                <c:pt idx="6251">
                  <c:v>108.815</c:v>
                </c:pt>
                <c:pt idx="6252">
                  <c:v>108.854</c:v>
                </c:pt>
                <c:pt idx="6253">
                  <c:v>108.886</c:v>
                </c:pt>
                <c:pt idx="6254">
                  <c:v>108.91</c:v>
                </c:pt>
                <c:pt idx="6255">
                  <c:v>108.92700000000001</c:v>
                </c:pt>
                <c:pt idx="6256">
                  <c:v>108.92700000000001</c:v>
                </c:pt>
                <c:pt idx="6257">
                  <c:v>108.92700000000001</c:v>
                </c:pt>
                <c:pt idx="6258">
                  <c:v>108.92700000000001</c:v>
                </c:pt>
                <c:pt idx="6259">
                  <c:v>108.932</c:v>
                </c:pt>
                <c:pt idx="6260">
                  <c:v>108.94</c:v>
                </c:pt>
                <c:pt idx="6261">
                  <c:v>108.95099999999999</c:v>
                </c:pt>
                <c:pt idx="6262">
                  <c:v>108.96299999999999</c:v>
                </c:pt>
                <c:pt idx="6263">
                  <c:v>108.974</c:v>
                </c:pt>
                <c:pt idx="6264">
                  <c:v>108.985</c:v>
                </c:pt>
                <c:pt idx="6265">
                  <c:v>108.995</c:v>
                </c:pt>
                <c:pt idx="6266">
                  <c:v>109.006</c:v>
                </c:pt>
                <c:pt idx="6267">
                  <c:v>109.017</c:v>
                </c:pt>
                <c:pt idx="6268">
                  <c:v>109.026</c:v>
                </c:pt>
                <c:pt idx="6269">
                  <c:v>109.05</c:v>
                </c:pt>
                <c:pt idx="6270">
                  <c:v>109.107</c:v>
                </c:pt>
                <c:pt idx="6271">
                  <c:v>109.188</c:v>
                </c:pt>
                <c:pt idx="6272">
                  <c:v>109.245</c:v>
                </c:pt>
                <c:pt idx="6273">
                  <c:v>109.25700000000001</c:v>
                </c:pt>
                <c:pt idx="6274">
                  <c:v>109.25700000000001</c:v>
                </c:pt>
                <c:pt idx="6275">
                  <c:v>109.264</c:v>
                </c:pt>
                <c:pt idx="6276">
                  <c:v>109.273</c:v>
                </c:pt>
                <c:pt idx="6277">
                  <c:v>109.285</c:v>
                </c:pt>
                <c:pt idx="6278">
                  <c:v>109.29900000000001</c:v>
                </c:pt>
                <c:pt idx="6279">
                  <c:v>109.312</c:v>
                </c:pt>
                <c:pt idx="6280">
                  <c:v>109.324</c:v>
                </c:pt>
                <c:pt idx="6281">
                  <c:v>109.334</c:v>
                </c:pt>
                <c:pt idx="6282">
                  <c:v>109.345</c:v>
                </c:pt>
                <c:pt idx="6283">
                  <c:v>109.357</c:v>
                </c:pt>
                <c:pt idx="6284">
                  <c:v>109.369</c:v>
                </c:pt>
                <c:pt idx="6285">
                  <c:v>109.39</c:v>
                </c:pt>
                <c:pt idx="6286">
                  <c:v>109.438</c:v>
                </c:pt>
                <c:pt idx="6287">
                  <c:v>109.52800000000001</c:v>
                </c:pt>
                <c:pt idx="6288">
                  <c:v>109.61799999999999</c:v>
                </c:pt>
                <c:pt idx="6289">
                  <c:v>109.709</c:v>
                </c:pt>
                <c:pt idx="6290">
                  <c:v>109.747</c:v>
                </c:pt>
                <c:pt idx="6291">
                  <c:v>109.747</c:v>
                </c:pt>
                <c:pt idx="6292">
                  <c:v>109.749</c:v>
                </c:pt>
                <c:pt idx="6293">
                  <c:v>109.754</c:v>
                </c:pt>
                <c:pt idx="6294">
                  <c:v>109.76300000000001</c:v>
                </c:pt>
                <c:pt idx="6295">
                  <c:v>109.774</c:v>
                </c:pt>
                <c:pt idx="6296">
                  <c:v>109.786</c:v>
                </c:pt>
                <c:pt idx="6297">
                  <c:v>109.8</c:v>
                </c:pt>
                <c:pt idx="6298">
                  <c:v>109.81399999999999</c:v>
                </c:pt>
                <c:pt idx="6299">
                  <c:v>109.825</c:v>
                </c:pt>
                <c:pt idx="6300">
                  <c:v>109.83499999999999</c:v>
                </c:pt>
                <c:pt idx="6301">
                  <c:v>109.846</c:v>
                </c:pt>
                <c:pt idx="6302">
                  <c:v>109.85599999999999</c:v>
                </c:pt>
                <c:pt idx="6303">
                  <c:v>109.867</c:v>
                </c:pt>
                <c:pt idx="6304">
                  <c:v>109.88</c:v>
                </c:pt>
                <c:pt idx="6305">
                  <c:v>109.913</c:v>
                </c:pt>
                <c:pt idx="6306">
                  <c:v>109.979</c:v>
                </c:pt>
                <c:pt idx="6307">
                  <c:v>110.05200000000001</c:v>
                </c:pt>
                <c:pt idx="6308">
                  <c:v>110.11199999999999</c:v>
                </c:pt>
                <c:pt idx="6309">
                  <c:v>110.181</c:v>
                </c:pt>
                <c:pt idx="6310">
                  <c:v>110.245</c:v>
                </c:pt>
                <c:pt idx="6311">
                  <c:v>110.289</c:v>
                </c:pt>
                <c:pt idx="6312">
                  <c:v>110.31100000000001</c:v>
                </c:pt>
                <c:pt idx="6313">
                  <c:v>110.313</c:v>
                </c:pt>
                <c:pt idx="6314">
                  <c:v>110.313</c:v>
                </c:pt>
                <c:pt idx="6315">
                  <c:v>110.318</c:v>
                </c:pt>
                <c:pt idx="6316">
                  <c:v>110.346</c:v>
                </c:pt>
                <c:pt idx="6317">
                  <c:v>110.392</c:v>
                </c:pt>
                <c:pt idx="6318">
                  <c:v>110.417</c:v>
                </c:pt>
                <c:pt idx="6319">
                  <c:v>110.474</c:v>
                </c:pt>
                <c:pt idx="6320">
                  <c:v>110.544</c:v>
                </c:pt>
                <c:pt idx="6321">
                  <c:v>110.568</c:v>
                </c:pt>
                <c:pt idx="6322">
                  <c:v>110.568</c:v>
                </c:pt>
                <c:pt idx="6323">
                  <c:v>110.568</c:v>
                </c:pt>
                <c:pt idx="6324">
                  <c:v>110.571</c:v>
                </c:pt>
                <c:pt idx="6325">
                  <c:v>110.578</c:v>
                </c:pt>
                <c:pt idx="6326">
                  <c:v>110.58799999999999</c:v>
                </c:pt>
                <c:pt idx="6327">
                  <c:v>110.598</c:v>
                </c:pt>
                <c:pt idx="6328">
                  <c:v>110.61</c:v>
                </c:pt>
                <c:pt idx="6329">
                  <c:v>110.622</c:v>
                </c:pt>
                <c:pt idx="6330">
                  <c:v>110.63</c:v>
                </c:pt>
                <c:pt idx="6331">
                  <c:v>110.64100000000001</c:v>
                </c:pt>
                <c:pt idx="6332">
                  <c:v>110.652</c:v>
                </c:pt>
                <c:pt idx="6333">
                  <c:v>110.66200000000001</c:v>
                </c:pt>
                <c:pt idx="6334">
                  <c:v>110.682</c:v>
                </c:pt>
                <c:pt idx="6335">
                  <c:v>110.73</c:v>
                </c:pt>
                <c:pt idx="6336">
                  <c:v>110.80800000000001</c:v>
                </c:pt>
                <c:pt idx="6337">
                  <c:v>110.898</c:v>
                </c:pt>
                <c:pt idx="6338">
                  <c:v>110.983</c:v>
                </c:pt>
                <c:pt idx="6339">
                  <c:v>111.054</c:v>
                </c:pt>
                <c:pt idx="6340">
                  <c:v>111.096</c:v>
                </c:pt>
                <c:pt idx="6341">
                  <c:v>111.104</c:v>
                </c:pt>
                <c:pt idx="6342">
                  <c:v>111.104</c:v>
                </c:pt>
                <c:pt idx="6343">
                  <c:v>111.104</c:v>
                </c:pt>
                <c:pt idx="6344">
                  <c:v>111.104</c:v>
                </c:pt>
                <c:pt idx="6345">
                  <c:v>111.11199999999999</c:v>
                </c:pt>
                <c:pt idx="6346">
                  <c:v>111.121</c:v>
                </c:pt>
                <c:pt idx="6347">
                  <c:v>111.131</c:v>
                </c:pt>
                <c:pt idx="6348">
                  <c:v>111.143</c:v>
                </c:pt>
                <c:pt idx="6349">
                  <c:v>111.154</c:v>
                </c:pt>
                <c:pt idx="6350">
                  <c:v>111.163</c:v>
                </c:pt>
                <c:pt idx="6351">
                  <c:v>111.176</c:v>
                </c:pt>
                <c:pt idx="6352">
                  <c:v>111.18899999999999</c:v>
                </c:pt>
                <c:pt idx="6353">
                  <c:v>111.20099999999999</c:v>
                </c:pt>
                <c:pt idx="6354">
                  <c:v>111.212</c:v>
                </c:pt>
                <c:pt idx="6355">
                  <c:v>111.223</c:v>
                </c:pt>
                <c:pt idx="6356">
                  <c:v>111.23399999999999</c:v>
                </c:pt>
                <c:pt idx="6357">
                  <c:v>111.24299999999999</c:v>
                </c:pt>
                <c:pt idx="6358">
                  <c:v>111.253</c:v>
                </c:pt>
                <c:pt idx="6359">
                  <c:v>111.264</c:v>
                </c:pt>
                <c:pt idx="6360">
                  <c:v>111.28100000000001</c:v>
                </c:pt>
                <c:pt idx="6361">
                  <c:v>111.33499999999999</c:v>
                </c:pt>
                <c:pt idx="6362">
                  <c:v>111.419</c:v>
                </c:pt>
                <c:pt idx="6363">
                  <c:v>111.50700000000001</c:v>
                </c:pt>
                <c:pt idx="6364">
                  <c:v>111.53</c:v>
                </c:pt>
                <c:pt idx="6365">
                  <c:v>111.53</c:v>
                </c:pt>
                <c:pt idx="6366">
                  <c:v>111.53</c:v>
                </c:pt>
                <c:pt idx="6367">
                  <c:v>111.536</c:v>
                </c:pt>
                <c:pt idx="6368">
                  <c:v>111.544</c:v>
                </c:pt>
                <c:pt idx="6369">
                  <c:v>111.556</c:v>
                </c:pt>
                <c:pt idx="6370">
                  <c:v>111.569</c:v>
                </c:pt>
                <c:pt idx="6371">
                  <c:v>111.58199999999999</c:v>
                </c:pt>
                <c:pt idx="6372">
                  <c:v>111.596</c:v>
                </c:pt>
                <c:pt idx="6373">
                  <c:v>111.60599999999999</c:v>
                </c:pt>
                <c:pt idx="6374">
                  <c:v>111.616</c:v>
                </c:pt>
                <c:pt idx="6375">
                  <c:v>111.627</c:v>
                </c:pt>
                <c:pt idx="6376">
                  <c:v>111.63800000000001</c:v>
                </c:pt>
                <c:pt idx="6377">
                  <c:v>111.649</c:v>
                </c:pt>
                <c:pt idx="6378">
                  <c:v>111.663</c:v>
                </c:pt>
                <c:pt idx="6379">
                  <c:v>111.696</c:v>
                </c:pt>
                <c:pt idx="6380">
                  <c:v>111.768</c:v>
                </c:pt>
                <c:pt idx="6381">
                  <c:v>111.857</c:v>
                </c:pt>
                <c:pt idx="6382">
                  <c:v>111.946</c:v>
                </c:pt>
                <c:pt idx="6383">
                  <c:v>112.036</c:v>
                </c:pt>
                <c:pt idx="6384">
                  <c:v>112.124</c:v>
                </c:pt>
                <c:pt idx="6385">
                  <c:v>112.169</c:v>
                </c:pt>
                <c:pt idx="6386">
                  <c:v>112.185</c:v>
                </c:pt>
                <c:pt idx="6387">
                  <c:v>112.191</c:v>
                </c:pt>
                <c:pt idx="6388">
                  <c:v>112.20399999999999</c:v>
                </c:pt>
                <c:pt idx="6389">
                  <c:v>112.212</c:v>
                </c:pt>
                <c:pt idx="6390">
                  <c:v>112.212</c:v>
                </c:pt>
                <c:pt idx="6391">
                  <c:v>112.212</c:v>
                </c:pt>
                <c:pt idx="6392">
                  <c:v>112.21899999999999</c:v>
                </c:pt>
                <c:pt idx="6393">
                  <c:v>112.22799999999999</c:v>
                </c:pt>
                <c:pt idx="6394">
                  <c:v>112.238</c:v>
                </c:pt>
                <c:pt idx="6395">
                  <c:v>112.249</c:v>
                </c:pt>
                <c:pt idx="6396">
                  <c:v>112.26300000000001</c:v>
                </c:pt>
                <c:pt idx="6397">
                  <c:v>112.27500000000001</c:v>
                </c:pt>
                <c:pt idx="6398">
                  <c:v>112.286</c:v>
                </c:pt>
                <c:pt idx="6399">
                  <c:v>112.295</c:v>
                </c:pt>
                <c:pt idx="6400">
                  <c:v>112.304</c:v>
                </c:pt>
                <c:pt idx="6401">
                  <c:v>112.315</c:v>
                </c:pt>
                <c:pt idx="6402">
                  <c:v>112.32599999999999</c:v>
                </c:pt>
                <c:pt idx="6403">
                  <c:v>112.33799999999999</c:v>
                </c:pt>
                <c:pt idx="6404">
                  <c:v>112.34699999999999</c:v>
                </c:pt>
                <c:pt idx="6405">
                  <c:v>112.35599999999999</c:v>
                </c:pt>
                <c:pt idx="6406">
                  <c:v>112.366</c:v>
                </c:pt>
                <c:pt idx="6407">
                  <c:v>112.376</c:v>
                </c:pt>
                <c:pt idx="6408">
                  <c:v>112.38800000000001</c:v>
                </c:pt>
                <c:pt idx="6409">
                  <c:v>112.4</c:v>
                </c:pt>
                <c:pt idx="6410">
                  <c:v>112.411</c:v>
                </c:pt>
                <c:pt idx="6411">
                  <c:v>112.42</c:v>
                </c:pt>
                <c:pt idx="6412">
                  <c:v>112.431</c:v>
                </c:pt>
                <c:pt idx="6413">
                  <c:v>112.44199999999999</c:v>
                </c:pt>
                <c:pt idx="6414">
                  <c:v>112.452</c:v>
                </c:pt>
                <c:pt idx="6415">
                  <c:v>112.467</c:v>
                </c:pt>
                <c:pt idx="6416">
                  <c:v>112.51</c:v>
                </c:pt>
                <c:pt idx="6417">
                  <c:v>112.584</c:v>
                </c:pt>
                <c:pt idx="6418">
                  <c:v>112.65600000000001</c:v>
                </c:pt>
                <c:pt idx="6419">
                  <c:v>112.735</c:v>
                </c:pt>
                <c:pt idx="6420">
                  <c:v>112.821</c:v>
                </c:pt>
                <c:pt idx="6421">
                  <c:v>112.9</c:v>
                </c:pt>
                <c:pt idx="6422">
                  <c:v>112.95399999999999</c:v>
                </c:pt>
                <c:pt idx="6423">
                  <c:v>112.962</c:v>
                </c:pt>
                <c:pt idx="6424">
                  <c:v>112.962</c:v>
                </c:pt>
                <c:pt idx="6425">
                  <c:v>112.962</c:v>
                </c:pt>
                <c:pt idx="6426">
                  <c:v>112.96599999999999</c:v>
                </c:pt>
                <c:pt idx="6427">
                  <c:v>112.97499999999999</c:v>
                </c:pt>
                <c:pt idx="6428">
                  <c:v>112.98399999999999</c:v>
                </c:pt>
                <c:pt idx="6429">
                  <c:v>112.995</c:v>
                </c:pt>
                <c:pt idx="6430">
                  <c:v>113.008</c:v>
                </c:pt>
                <c:pt idx="6431">
                  <c:v>113.017</c:v>
                </c:pt>
                <c:pt idx="6432">
                  <c:v>113.026</c:v>
                </c:pt>
                <c:pt idx="6433">
                  <c:v>113.03700000000001</c:v>
                </c:pt>
                <c:pt idx="6434">
                  <c:v>113.04900000000001</c:v>
                </c:pt>
                <c:pt idx="6435">
                  <c:v>113.068</c:v>
                </c:pt>
                <c:pt idx="6436">
                  <c:v>113.12</c:v>
                </c:pt>
                <c:pt idx="6437">
                  <c:v>113.19499999999999</c:v>
                </c:pt>
                <c:pt idx="6438">
                  <c:v>113.246</c:v>
                </c:pt>
                <c:pt idx="6439">
                  <c:v>113.251</c:v>
                </c:pt>
                <c:pt idx="6440">
                  <c:v>113.253</c:v>
                </c:pt>
                <c:pt idx="6441">
                  <c:v>113.26</c:v>
                </c:pt>
                <c:pt idx="6442">
                  <c:v>113.271</c:v>
                </c:pt>
                <c:pt idx="6443">
                  <c:v>113.285</c:v>
                </c:pt>
                <c:pt idx="6444">
                  <c:v>113.29900000000001</c:v>
                </c:pt>
                <c:pt idx="6445">
                  <c:v>113.312</c:v>
                </c:pt>
                <c:pt idx="6446">
                  <c:v>113.32299999999999</c:v>
                </c:pt>
                <c:pt idx="6447">
                  <c:v>113.33499999999999</c:v>
                </c:pt>
                <c:pt idx="6448">
                  <c:v>113.345</c:v>
                </c:pt>
                <c:pt idx="6449">
                  <c:v>113.364</c:v>
                </c:pt>
                <c:pt idx="6450">
                  <c:v>113.40900000000001</c:v>
                </c:pt>
                <c:pt idx="6451">
                  <c:v>113.483</c:v>
                </c:pt>
                <c:pt idx="6452">
                  <c:v>113.55800000000001</c:v>
                </c:pt>
                <c:pt idx="6453">
                  <c:v>113.59399999999999</c:v>
                </c:pt>
                <c:pt idx="6454">
                  <c:v>113.61</c:v>
                </c:pt>
                <c:pt idx="6455">
                  <c:v>113.64</c:v>
                </c:pt>
                <c:pt idx="6456">
                  <c:v>113.67</c:v>
                </c:pt>
                <c:pt idx="6457">
                  <c:v>113.72199999999999</c:v>
                </c:pt>
                <c:pt idx="6458">
                  <c:v>113.78</c:v>
                </c:pt>
                <c:pt idx="6459">
                  <c:v>113.827</c:v>
                </c:pt>
                <c:pt idx="6460">
                  <c:v>113.84699999999999</c:v>
                </c:pt>
                <c:pt idx="6461">
                  <c:v>113.848</c:v>
                </c:pt>
                <c:pt idx="6462">
                  <c:v>113.848</c:v>
                </c:pt>
                <c:pt idx="6463">
                  <c:v>113.85</c:v>
                </c:pt>
                <c:pt idx="6464">
                  <c:v>113.857</c:v>
                </c:pt>
                <c:pt idx="6465">
                  <c:v>113.86499999999999</c:v>
                </c:pt>
                <c:pt idx="6466">
                  <c:v>113.875</c:v>
                </c:pt>
                <c:pt idx="6467">
                  <c:v>113.887</c:v>
                </c:pt>
                <c:pt idx="6468">
                  <c:v>113.9</c:v>
                </c:pt>
                <c:pt idx="6469">
                  <c:v>113.913</c:v>
                </c:pt>
                <c:pt idx="6470">
                  <c:v>113.923</c:v>
                </c:pt>
                <c:pt idx="6471">
                  <c:v>113.932</c:v>
                </c:pt>
                <c:pt idx="6472">
                  <c:v>113.94199999999999</c:v>
                </c:pt>
                <c:pt idx="6473">
                  <c:v>113.953</c:v>
                </c:pt>
                <c:pt idx="6474">
                  <c:v>113.96299999999999</c:v>
                </c:pt>
                <c:pt idx="6475">
                  <c:v>113.97799999999999</c:v>
                </c:pt>
                <c:pt idx="6476">
                  <c:v>114.02200000000001</c:v>
                </c:pt>
                <c:pt idx="6477">
                  <c:v>114.105</c:v>
                </c:pt>
                <c:pt idx="6478">
                  <c:v>114.194</c:v>
                </c:pt>
                <c:pt idx="6479">
                  <c:v>114.28400000000001</c:v>
                </c:pt>
                <c:pt idx="6480">
                  <c:v>114.316</c:v>
                </c:pt>
                <c:pt idx="6481">
                  <c:v>114.316</c:v>
                </c:pt>
                <c:pt idx="6482">
                  <c:v>114.316</c:v>
                </c:pt>
                <c:pt idx="6483">
                  <c:v>114.321</c:v>
                </c:pt>
                <c:pt idx="6484">
                  <c:v>114.33</c:v>
                </c:pt>
                <c:pt idx="6485">
                  <c:v>114.34099999999999</c:v>
                </c:pt>
                <c:pt idx="6486">
                  <c:v>114.354</c:v>
                </c:pt>
                <c:pt idx="6487">
                  <c:v>114.366</c:v>
                </c:pt>
                <c:pt idx="6488">
                  <c:v>114.376</c:v>
                </c:pt>
                <c:pt idx="6489">
                  <c:v>114.387</c:v>
                </c:pt>
                <c:pt idx="6490">
                  <c:v>114.398</c:v>
                </c:pt>
                <c:pt idx="6491">
                  <c:v>114.417</c:v>
                </c:pt>
                <c:pt idx="6492">
                  <c:v>114.461</c:v>
                </c:pt>
                <c:pt idx="6493">
                  <c:v>114.536</c:v>
                </c:pt>
                <c:pt idx="6494">
                  <c:v>114.625</c:v>
                </c:pt>
                <c:pt idx="6495">
                  <c:v>114.68899999999999</c:v>
                </c:pt>
                <c:pt idx="6496">
                  <c:v>114.70399999999999</c:v>
                </c:pt>
                <c:pt idx="6497">
                  <c:v>114.70399999999999</c:v>
                </c:pt>
                <c:pt idx="6498">
                  <c:v>114.706</c:v>
                </c:pt>
                <c:pt idx="6499">
                  <c:v>114.714</c:v>
                </c:pt>
                <c:pt idx="6500">
                  <c:v>114.724</c:v>
                </c:pt>
                <c:pt idx="6501">
                  <c:v>114.73699999999999</c:v>
                </c:pt>
                <c:pt idx="6502">
                  <c:v>114.75</c:v>
                </c:pt>
                <c:pt idx="6503">
                  <c:v>114.764</c:v>
                </c:pt>
                <c:pt idx="6504">
                  <c:v>114.77500000000001</c:v>
                </c:pt>
                <c:pt idx="6505">
                  <c:v>114.786</c:v>
                </c:pt>
                <c:pt idx="6506">
                  <c:v>114.798</c:v>
                </c:pt>
                <c:pt idx="6507">
                  <c:v>114.819</c:v>
                </c:pt>
                <c:pt idx="6508">
                  <c:v>114.867</c:v>
                </c:pt>
                <c:pt idx="6509">
                  <c:v>114.943</c:v>
                </c:pt>
                <c:pt idx="6510">
                  <c:v>115.032</c:v>
                </c:pt>
                <c:pt idx="6511">
                  <c:v>115.12</c:v>
                </c:pt>
                <c:pt idx="6512">
                  <c:v>115.202</c:v>
                </c:pt>
                <c:pt idx="6513">
                  <c:v>115.253</c:v>
                </c:pt>
                <c:pt idx="6514">
                  <c:v>115.256</c:v>
                </c:pt>
                <c:pt idx="6515">
                  <c:v>115.256</c:v>
                </c:pt>
                <c:pt idx="6516">
                  <c:v>115.256</c:v>
                </c:pt>
                <c:pt idx="6517">
                  <c:v>115.256</c:v>
                </c:pt>
                <c:pt idx="6518">
                  <c:v>115.26300000000001</c:v>
                </c:pt>
                <c:pt idx="6519">
                  <c:v>115.271</c:v>
                </c:pt>
                <c:pt idx="6520">
                  <c:v>115.28100000000001</c:v>
                </c:pt>
                <c:pt idx="6521">
                  <c:v>115.291</c:v>
                </c:pt>
                <c:pt idx="6522">
                  <c:v>115.30200000000001</c:v>
                </c:pt>
                <c:pt idx="6523">
                  <c:v>115.312</c:v>
                </c:pt>
                <c:pt idx="6524">
                  <c:v>115.324</c:v>
                </c:pt>
                <c:pt idx="6525">
                  <c:v>115.336</c:v>
                </c:pt>
                <c:pt idx="6526">
                  <c:v>115.349</c:v>
                </c:pt>
                <c:pt idx="6527">
                  <c:v>115.357</c:v>
                </c:pt>
                <c:pt idx="6528">
                  <c:v>115.367</c:v>
                </c:pt>
                <c:pt idx="6529">
                  <c:v>115.378</c:v>
                </c:pt>
                <c:pt idx="6530">
                  <c:v>115.389</c:v>
                </c:pt>
                <c:pt idx="6531">
                  <c:v>115.399</c:v>
                </c:pt>
                <c:pt idx="6532">
                  <c:v>115.40900000000001</c:v>
                </c:pt>
                <c:pt idx="6533">
                  <c:v>115.41800000000001</c:v>
                </c:pt>
                <c:pt idx="6534">
                  <c:v>115.425</c:v>
                </c:pt>
                <c:pt idx="6535">
                  <c:v>115.431</c:v>
                </c:pt>
                <c:pt idx="6536">
                  <c:v>115.438</c:v>
                </c:pt>
                <c:pt idx="6537">
                  <c:v>115.44799999999999</c:v>
                </c:pt>
                <c:pt idx="6538">
                  <c:v>115.458</c:v>
                </c:pt>
                <c:pt idx="6539">
                  <c:v>115.46299999999999</c:v>
                </c:pt>
                <c:pt idx="6540">
                  <c:v>115.49</c:v>
                </c:pt>
                <c:pt idx="6541">
                  <c:v>115.54300000000001</c:v>
                </c:pt>
                <c:pt idx="6542">
                  <c:v>115.626</c:v>
                </c:pt>
                <c:pt idx="6543">
                  <c:v>115.71599999999999</c:v>
                </c:pt>
                <c:pt idx="6544">
                  <c:v>115.8</c:v>
                </c:pt>
                <c:pt idx="6545">
                  <c:v>115.845</c:v>
                </c:pt>
                <c:pt idx="6546">
                  <c:v>115.852</c:v>
                </c:pt>
                <c:pt idx="6547">
                  <c:v>115.852</c:v>
                </c:pt>
                <c:pt idx="6548">
                  <c:v>115.852</c:v>
                </c:pt>
                <c:pt idx="6549">
                  <c:v>115.85599999999999</c:v>
                </c:pt>
                <c:pt idx="6550">
                  <c:v>115.863</c:v>
                </c:pt>
                <c:pt idx="6551">
                  <c:v>115.872</c:v>
                </c:pt>
                <c:pt idx="6552">
                  <c:v>115.88200000000001</c:v>
                </c:pt>
                <c:pt idx="6553">
                  <c:v>115.892</c:v>
                </c:pt>
                <c:pt idx="6554">
                  <c:v>115.904</c:v>
                </c:pt>
                <c:pt idx="6555">
                  <c:v>115.917</c:v>
                </c:pt>
                <c:pt idx="6556">
                  <c:v>115.929</c:v>
                </c:pt>
                <c:pt idx="6557">
                  <c:v>115.938</c:v>
                </c:pt>
                <c:pt idx="6558">
                  <c:v>115.947</c:v>
                </c:pt>
                <c:pt idx="6559">
                  <c:v>115.958</c:v>
                </c:pt>
                <c:pt idx="6560">
                  <c:v>115.96899999999999</c:v>
                </c:pt>
                <c:pt idx="6561">
                  <c:v>115.98</c:v>
                </c:pt>
                <c:pt idx="6562">
                  <c:v>115.99</c:v>
                </c:pt>
                <c:pt idx="6563">
                  <c:v>116.014</c:v>
                </c:pt>
                <c:pt idx="6564">
                  <c:v>116.066</c:v>
                </c:pt>
                <c:pt idx="6565">
                  <c:v>116.145</c:v>
                </c:pt>
                <c:pt idx="6566">
                  <c:v>116.19499999999999</c:v>
                </c:pt>
                <c:pt idx="6567">
                  <c:v>116.196</c:v>
                </c:pt>
                <c:pt idx="6568">
                  <c:v>116.2</c:v>
                </c:pt>
                <c:pt idx="6569">
                  <c:v>116.208</c:v>
                </c:pt>
                <c:pt idx="6570">
                  <c:v>116.218</c:v>
                </c:pt>
                <c:pt idx="6571">
                  <c:v>116.22799999999999</c:v>
                </c:pt>
                <c:pt idx="6572">
                  <c:v>116.238</c:v>
                </c:pt>
                <c:pt idx="6573">
                  <c:v>116.251</c:v>
                </c:pt>
                <c:pt idx="6574">
                  <c:v>116.264</c:v>
                </c:pt>
                <c:pt idx="6575">
                  <c:v>116.27500000000001</c:v>
                </c:pt>
                <c:pt idx="6576">
                  <c:v>116.28400000000001</c:v>
                </c:pt>
                <c:pt idx="6577">
                  <c:v>116.294</c:v>
                </c:pt>
                <c:pt idx="6578">
                  <c:v>116.30500000000001</c:v>
                </c:pt>
                <c:pt idx="6579">
                  <c:v>116.316</c:v>
                </c:pt>
                <c:pt idx="6580">
                  <c:v>116.327</c:v>
                </c:pt>
                <c:pt idx="6581">
                  <c:v>116.337</c:v>
                </c:pt>
                <c:pt idx="6582">
                  <c:v>116.358</c:v>
                </c:pt>
                <c:pt idx="6583">
                  <c:v>116.411</c:v>
                </c:pt>
                <c:pt idx="6584">
                  <c:v>116.486</c:v>
                </c:pt>
                <c:pt idx="6585">
                  <c:v>116.569</c:v>
                </c:pt>
                <c:pt idx="6586">
                  <c:v>116.65300000000001</c:v>
                </c:pt>
                <c:pt idx="6587">
                  <c:v>116.71</c:v>
                </c:pt>
                <c:pt idx="6588">
                  <c:v>116.738</c:v>
                </c:pt>
                <c:pt idx="6589">
                  <c:v>116.767</c:v>
                </c:pt>
                <c:pt idx="6590">
                  <c:v>116.79300000000001</c:v>
                </c:pt>
                <c:pt idx="6591">
                  <c:v>116.79300000000001</c:v>
                </c:pt>
                <c:pt idx="6592">
                  <c:v>116.79300000000001</c:v>
                </c:pt>
                <c:pt idx="6593">
                  <c:v>116.79600000000001</c:v>
                </c:pt>
                <c:pt idx="6594">
                  <c:v>116.8</c:v>
                </c:pt>
                <c:pt idx="6595">
                  <c:v>116.807</c:v>
                </c:pt>
                <c:pt idx="6596">
                  <c:v>116.81399999999999</c:v>
                </c:pt>
                <c:pt idx="6597">
                  <c:v>116.82299999999999</c:v>
                </c:pt>
                <c:pt idx="6598">
                  <c:v>116.83199999999999</c:v>
                </c:pt>
                <c:pt idx="6599">
                  <c:v>116.84399999999999</c:v>
                </c:pt>
                <c:pt idx="6600">
                  <c:v>116.873</c:v>
                </c:pt>
                <c:pt idx="6601">
                  <c:v>116.937</c:v>
                </c:pt>
                <c:pt idx="6602">
                  <c:v>117.026</c:v>
                </c:pt>
                <c:pt idx="6603">
                  <c:v>117.111</c:v>
                </c:pt>
                <c:pt idx="6604">
                  <c:v>117.161</c:v>
                </c:pt>
                <c:pt idx="6605">
                  <c:v>117.16200000000001</c:v>
                </c:pt>
                <c:pt idx="6606">
                  <c:v>117.16200000000001</c:v>
                </c:pt>
                <c:pt idx="6607">
                  <c:v>117.166</c:v>
                </c:pt>
                <c:pt idx="6608">
                  <c:v>117.173</c:v>
                </c:pt>
                <c:pt idx="6609">
                  <c:v>117.18</c:v>
                </c:pt>
                <c:pt idx="6610">
                  <c:v>117.187</c:v>
                </c:pt>
                <c:pt idx="6611">
                  <c:v>117.19499999999999</c:v>
                </c:pt>
                <c:pt idx="6612">
                  <c:v>117.202</c:v>
                </c:pt>
                <c:pt idx="6613">
                  <c:v>117.21</c:v>
                </c:pt>
                <c:pt idx="6614">
                  <c:v>117.21899999999999</c:v>
                </c:pt>
                <c:pt idx="6615">
                  <c:v>117.229</c:v>
                </c:pt>
                <c:pt idx="6616">
                  <c:v>117.242</c:v>
                </c:pt>
                <c:pt idx="6617">
                  <c:v>117.254</c:v>
                </c:pt>
                <c:pt idx="6618">
                  <c:v>117.264</c:v>
                </c:pt>
                <c:pt idx="6619">
                  <c:v>117.273</c:v>
                </c:pt>
                <c:pt idx="6620">
                  <c:v>117.282</c:v>
                </c:pt>
                <c:pt idx="6621">
                  <c:v>117.29300000000001</c:v>
                </c:pt>
                <c:pt idx="6622">
                  <c:v>117.304</c:v>
                </c:pt>
                <c:pt idx="6623">
                  <c:v>117.315</c:v>
                </c:pt>
                <c:pt idx="6624">
                  <c:v>117.324</c:v>
                </c:pt>
                <c:pt idx="6625">
                  <c:v>117.33199999999999</c:v>
                </c:pt>
                <c:pt idx="6626">
                  <c:v>117.34</c:v>
                </c:pt>
                <c:pt idx="6627">
                  <c:v>117.349</c:v>
                </c:pt>
                <c:pt idx="6628">
                  <c:v>117.355</c:v>
                </c:pt>
                <c:pt idx="6629">
                  <c:v>117.361</c:v>
                </c:pt>
                <c:pt idx="6630">
                  <c:v>117.366</c:v>
                </c:pt>
                <c:pt idx="6631">
                  <c:v>117.371</c:v>
                </c:pt>
                <c:pt idx="6632">
                  <c:v>117.381</c:v>
                </c:pt>
                <c:pt idx="6633">
                  <c:v>117.42</c:v>
                </c:pt>
                <c:pt idx="6634">
                  <c:v>117.477</c:v>
                </c:pt>
                <c:pt idx="6635">
                  <c:v>117.524</c:v>
                </c:pt>
                <c:pt idx="6636">
                  <c:v>117.559</c:v>
                </c:pt>
                <c:pt idx="6637">
                  <c:v>117.57599999999999</c:v>
                </c:pt>
                <c:pt idx="6638">
                  <c:v>117.593</c:v>
                </c:pt>
                <c:pt idx="6639">
                  <c:v>117.616</c:v>
                </c:pt>
                <c:pt idx="6640">
                  <c:v>117.646</c:v>
                </c:pt>
                <c:pt idx="6641">
                  <c:v>117.682</c:v>
                </c:pt>
                <c:pt idx="6642">
                  <c:v>117.706</c:v>
                </c:pt>
                <c:pt idx="6643">
                  <c:v>117.70699999999999</c:v>
                </c:pt>
                <c:pt idx="6644">
                  <c:v>117.708</c:v>
                </c:pt>
                <c:pt idx="6645">
                  <c:v>117.711</c:v>
                </c:pt>
                <c:pt idx="6646">
                  <c:v>117.71599999999999</c:v>
                </c:pt>
                <c:pt idx="6647">
                  <c:v>117.72199999999999</c:v>
                </c:pt>
                <c:pt idx="6648">
                  <c:v>117.729</c:v>
                </c:pt>
                <c:pt idx="6649">
                  <c:v>117.738</c:v>
                </c:pt>
                <c:pt idx="6650">
                  <c:v>117.746</c:v>
                </c:pt>
                <c:pt idx="6651">
                  <c:v>117.755</c:v>
                </c:pt>
                <c:pt idx="6652">
                  <c:v>117.764</c:v>
                </c:pt>
                <c:pt idx="6653">
                  <c:v>117.774</c:v>
                </c:pt>
                <c:pt idx="6654">
                  <c:v>117.78400000000001</c:v>
                </c:pt>
                <c:pt idx="6655">
                  <c:v>117.795</c:v>
                </c:pt>
                <c:pt idx="6656">
                  <c:v>117.806</c:v>
                </c:pt>
                <c:pt idx="6657">
                  <c:v>117.81699999999999</c:v>
                </c:pt>
                <c:pt idx="6658">
                  <c:v>117.827</c:v>
                </c:pt>
                <c:pt idx="6659">
                  <c:v>117.837</c:v>
                </c:pt>
                <c:pt idx="6660">
                  <c:v>117.848</c:v>
                </c:pt>
                <c:pt idx="6661">
                  <c:v>117.86</c:v>
                </c:pt>
                <c:pt idx="6662">
                  <c:v>117.871</c:v>
                </c:pt>
                <c:pt idx="6663">
                  <c:v>117.881</c:v>
                </c:pt>
                <c:pt idx="6664">
                  <c:v>117.889</c:v>
                </c:pt>
                <c:pt idx="6665">
                  <c:v>117.899</c:v>
                </c:pt>
                <c:pt idx="6666">
                  <c:v>117.91</c:v>
                </c:pt>
                <c:pt idx="6667">
                  <c:v>117.919</c:v>
                </c:pt>
                <c:pt idx="6668">
                  <c:v>117.929</c:v>
                </c:pt>
                <c:pt idx="6669">
                  <c:v>117.93899999999999</c:v>
                </c:pt>
                <c:pt idx="6670">
                  <c:v>117.95</c:v>
                </c:pt>
                <c:pt idx="6671">
                  <c:v>117.961</c:v>
                </c:pt>
                <c:pt idx="6672">
                  <c:v>117.971</c:v>
                </c:pt>
                <c:pt idx="6673">
                  <c:v>117.98099999999999</c:v>
                </c:pt>
                <c:pt idx="6674">
                  <c:v>117.991</c:v>
                </c:pt>
                <c:pt idx="6675">
                  <c:v>118.001</c:v>
                </c:pt>
                <c:pt idx="6676">
                  <c:v>118.015</c:v>
                </c:pt>
                <c:pt idx="6677">
                  <c:v>118.05200000000001</c:v>
                </c:pt>
                <c:pt idx="6678">
                  <c:v>118.062</c:v>
                </c:pt>
                <c:pt idx="6679">
                  <c:v>118.068</c:v>
                </c:pt>
                <c:pt idx="6680">
                  <c:v>118.08</c:v>
                </c:pt>
                <c:pt idx="6681">
                  <c:v>118.096</c:v>
                </c:pt>
                <c:pt idx="6682">
                  <c:v>118.124</c:v>
                </c:pt>
                <c:pt idx="6683">
                  <c:v>118.129</c:v>
                </c:pt>
                <c:pt idx="6684">
                  <c:v>118.129</c:v>
                </c:pt>
                <c:pt idx="6685">
                  <c:v>118.133</c:v>
                </c:pt>
                <c:pt idx="6686">
                  <c:v>118.14100000000001</c:v>
                </c:pt>
                <c:pt idx="6687">
                  <c:v>118.151</c:v>
                </c:pt>
                <c:pt idx="6688">
                  <c:v>118.161</c:v>
                </c:pt>
                <c:pt idx="6689">
                  <c:v>118.17100000000001</c:v>
                </c:pt>
                <c:pt idx="6690">
                  <c:v>118.18300000000001</c:v>
                </c:pt>
                <c:pt idx="6691">
                  <c:v>118.196</c:v>
                </c:pt>
                <c:pt idx="6692">
                  <c:v>118.208</c:v>
                </c:pt>
                <c:pt idx="6693">
                  <c:v>118.21599999999999</c:v>
                </c:pt>
                <c:pt idx="6694">
                  <c:v>118.226</c:v>
                </c:pt>
                <c:pt idx="6695">
                  <c:v>118.23699999999999</c:v>
                </c:pt>
                <c:pt idx="6696">
                  <c:v>118.248</c:v>
                </c:pt>
                <c:pt idx="6697">
                  <c:v>118.258</c:v>
                </c:pt>
                <c:pt idx="6698">
                  <c:v>118.274</c:v>
                </c:pt>
                <c:pt idx="6699">
                  <c:v>118.31699999999999</c:v>
                </c:pt>
                <c:pt idx="6700">
                  <c:v>118.358</c:v>
                </c:pt>
                <c:pt idx="6701">
                  <c:v>118.402</c:v>
                </c:pt>
                <c:pt idx="6702">
                  <c:v>118.46299999999999</c:v>
                </c:pt>
                <c:pt idx="6703">
                  <c:v>118.535</c:v>
                </c:pt>
                <c:pt idx="6704">
                  <c:v>118.604</c:v>
                </c:pt>
                <c:pt idx="6705">
                  <c:v>118.661</c:v>
                </c:pt>
                <c:pt idx="6706">
                  <c:v>118.69</c:v>
                </c:pt>
                <c:pt idx="6707">
                  <c:v>118.718</c:v>
                </c:pt>
                <c:pt idx="6708">
                  <c:v>118.76</c:v>
                </c:pt>
                <c:pt idx="6709">
                  <c:v>118.78100000000001</c:v>
                </c:pt>
                <c:pt idx="6710">
                  <c:v>118.8</c:v>
                </c:pt>
                <c:pt idx="6711">
                  <c:v>118.82599999999999</c:v>
                </c:pt>
                <c:pt idx="6712">
                  <c:v>118.83199999999999</c:v>
                </c:pt>
                <c:pt idx="6713">
                  <c:v>118.83199999999999</c:v>
                </c:pt>
                <c:pt idx="6714">
                  <c:v>118.83199999999999</c:v>
                </c:pt>
                <c:pt idx="6715">
                  <c:v>118.836</c:v>
                </c:pt>
                <c:pt idx="6716">
                  <c:v>118.842</c:v>
                </c:pt>
                <c:pt idx="6717">
                  <c:v>118.852</c:v>
                </c:pt>
                <c:pt idx="6718">
                  <c:v>118.863</c:v>
                </c:pt>
                <c:pt idx="6719">
                  <c:v>118.876</c:v>
                </c:pt>
                <c:pt idx="6720">
                  <c:v>118.88800000000001</c:v>
                </c:pt>
                <c:pt idx="6721">
                  <c:v>118.9</c:v>
                </c:pt>
                <c:pt idx="6722">
                  <c:v>118.90900000000001</c:v>
                </c:pt>
                <c:pt idx="6723">
                  <c:v>118.91800000000001</c:v>
                </c:pt>
                <c:pt idx="6724">
                  <c:v>118.928</c:v>
                </c:pt>
                <c:pt idx="6725">
                  <c:v>118.93899999999999</c:v>
                </c:pt>
                <c:pt idx="6726">
                  <c:v>118.949</c:v>
                </c:pt>
                <c:pt idx="6727">
                  <c:v>118.959</c:v>
                </c:pt>
                <c:pt idx="6728">
                  <c:v>118.97799999999999</c:v>
                </c:pt>
                <c:pt idx="6729">
                  <c:v>119.018</c:v>
                </c:pt>
                <c:pt idx="6730">
                  <c:v>119.06100000000001</c:v>
                </c:pt>
                <c:pt idx="6731">
                  <c:v>119.101</c:v>
                </c:pt>
                <c:pt idx="6732">
                  <c:v>119.134</c:v>
                </c:pt>
                <c:pt idx="6733">
                  <c:v>119.134</c:v>
                </c:pt>
                <c:pt idx="6734">
                  <c:v>119.13800000000001</c:v>
                </c:pt>
                <c:pt idx="6735">
                  <c:v>119.145</c:v>
                </c:pt>
                <c:pt idx="6736">
                  <c:v>119.154</c:v>
                </c:pt>
                <c:pt idx="6737">
                  <c:v>119.164</c:v>
                </c:pt>
                <c:pt idx="6738">
                  <c:v>119.176</c:v>
                </c:pt>
                <c:pt idx="6739">
                  <c:v>119.188</c:v>
                </c:pt>
                <c:pt idx="6740">
                  <c:v>119.2</c:v>
                </c:pt>
                <c:pt idx="6741">
                  <c:v>119.214</c:v>
                </c:pt>
                <c:pt idx="6742">
                  <c:v>119.22499999999999</c:v>
                </c:pt>
                <c:pt idx="6743">
                  <c:v>119.23399999999999</c:v>
                </c:pt>
                <c:pt idx="6744">
                  <c:v>119.246</c:v>
                </c:pt>
                <c:pt idx="6745">
                  <c:v>119.258</c:v>
                </c:pt>
                <c:pt idx="6746">
                  <c:v>119.26900000000001</c:v>
                </c:pt>
                <c:pt idx="6747">
                  <c:v>119.279</c:v>
                </c:pt>
                <c:pt idx="6748">
                  <c:v>119.289</c:v>
                </c:pt>
                <c:pt idx="6749">
                  <c:v>119.31</c:v>
                </c:pt>
                <c:pt idx="6750">
                  <c:v>119.363</c:v>
                </c:pt>
                <c:pt idx="6751">
                  <c:v>119.416</c:v>
                </c:pt>
                <c:pt idx="6752">
                  <c:v>119.47799999999999</c:v>
                </c:pt>
                <c:pt idx="6753">
                  <c:v>119.545</c:v>
                </c:pt>
                <c:pt idx="6754">
                  <c:v>119.601</c:v>
                </c:pt>
                <c:pt idx="6755">
                  <c:v>119.624</c:v>
                </c:pt>
                <c:pt idx="6756">
                  <c:v>119.624</c:v>
                </c:pt>
                <c:pt idx="6757">
                  <c:v>119.624</c:v>
                </c:pt>
                <c:pt idx="6758">
                  <c:v>119.624</c:v>
                </c:pt>
                <c:pt idx="6759">
                  <c:v>119.627</c:v>
                </c:pt>
                <c:pt idx="6760">
                  <c:v>119.633</c:v>
                </c:pt>
                <c:pt idx="6761">
                  <c:v>119.642</c:v>
                </c:pt>
                <c:pt idx="6762">
                  <c:v>119.651</c:v>
                </c:pt>
                <c:pt idx="6763">
                  <c:v>119.66200000000001</c:v>
                </c:pt>
                <c:pt idx="6764">
                  <c:v>119.67400000000001</c:v>
                </c:pt>
                <c:pt idx="6765">
                  <c:v>119.68600000000001</c:v>
                </c:pt>
                <c:pt idx="6766">
                  <c:v>119.697</c:v>
                </c:pt>
                <c:pt idx="6767">
                  <c:v>119.706</c:v>
                </c:pt>
                <c:pt idx="6768">
                  <c:v>119.717</c:v>
                </c:pt>
                <c:pt idx="6769">
                  <c:v>119.72799999999999</c:v>
                </c:pt>
                <c:pt idx="6770">
                  <c:v>119.739</c:v>
                </c:pt>
                <c:pt idx="6771">
                  <c:v>119.75</c:v>
                </c:pt>
                <c:pt idx="6772">
                  <c:v>119.764</c:v>
                </c:pt>
                <c:pt idx="6773">
                  <c:v>119.804</c:v>
                </c:pt>
                <c:pt idx="6774">
                  <c:v>119.876</c:v>
                </c:pt>
                <c:pt idx="6775">
                  <c:v>119.946</c:v>
                </c:pt>
                <c:pt idx="6776">
                  <c:v>119.973</c:v>
                </c:pt>
                <c:pt idx="6777">
                  <c:v>119.97499999999999</c:v>
                </c:pt>
                <c:pt idx="6778">
                  <c:v>119.97499999999999</c:v>
                </c:pt>
                <c:pt idx="6779">
                  <c:v>119.98</c:v>
                </c:pt>
                <c:pt idx="6780">
                  <c:v>119.98699999999999</c:v>
                </c:pt>
                <c:pt idx="6781">
                  <c:v>119.996</c:v>
                </c:pt>
                <c:pt idx="6782">
                  <c:v>120.006</c:v>
                </c:pt>
                <c:pt idx="6783">
                  <c:v>120.01600000000001</c:v>
                </c:pt>
                <c:pt idx="6784">
                  <c:v>120.02800000000001</c:v>
                </c:pt>
                <c:pt idx="6785">
                  <c:v>120.041</c:v>
                </c:pt>
                <c:pt idx="6786">
                  <c:v>120.05500000000001</c:v>
                </c:pt>
                <c:pt idx="6787">
                  <c:v>120.068</c:v>
                </c:pt>
                <c:pt idx="6788">
                  <c:v>120.078</c:v>
                </c:pt>
                <c:pt idx="6789">
                  <c:v>120.089</c:v>
                </c:pt>
                <c:pt idx="6790">
                  <c:v>120.099</c:v>
                </c:pt>
                <c:pt idx="6791">
                  <c:v>120.10899999999999</c:v>
                </c:pt>
                <c:pt idx="6792">
                  <c:v>120.122</c:v>
                </c:pt>
                <c:pt idx="6793">
                  <c:v>120.149</c:v>
                </c:pt>
                <c:pt idx="6794">
                  <c:v>120.21</c:v>
                </c:pt>
                <c:pt idx="6795">
                  <c:v>120.26600000000001</c:v>
                </c:pt>
                <c:pt idx="6796">
                  <c:v>120.26600000000001</c:v>
                </c:pt>
                <c:pt idx="6797">
                  <c:v>120.26900000000001</c:v>
                </c:pt>
                <c:pt idx="6798">
                  <c:v>120.277</c:v>
                </c:pt>
                <c:pt idx="6799">
                  <c:v>120.285</c:v>
                </c:pt>
                <c:pt idx="6800">
                  <c:v>120.295</c:v>
                </c:pt>
                <c:pt idx="6801">
                  <c:v>120.306</c:v>
                </c:pt>
                <c:pt idx="6802">
                  <c:v>120.319</c:v>
                </c:pt>
                <c:pt idx="6803">
                  <c:v>120.334</c:v>
                </c:pt>
                <c:pt idx="6804">
                  <c:v>120.348</c:v>
                </c:pt>
                <c:pt idx="6805">
                  <c:v>120.361</c:v>
                </c:pt>
                <c:pt idx="6806">
                  <c:v>120.372</c:v>
                </c:pt>
                <c:pt idx="6807">
                  <c:v>120.383</c:v>
                </c:pt>
                <c:pt idx="6808">
                  <c:v>120.39400000000001</c:v>
                </c:pt>
                <c:pt idx="6809">
                  <c:v>120.404</c:v>
                </c:pt>
                <c:pt idx="6810">
                  <c:v>120.417</c:v>
                </c:pt>
                <c:pt idx="6811">
                  <c:v>120.45399999999999</c:v>
                </c:pt>
                <c:pt idx="6812">
                  <c:v>120.53</c:v>
                </c:pt>
                <c:pt idx="6813">
                  <c:v>120.61</c:v>
                </c:pt>
                <c:pt idx="6814">
                  <c:v>120.646</c:v>
                </c:pt>
                <c:pt idx="6815">
                  <c:v>120.651</c:v>
                </c:pt>
                <c:pt idx="6816">
                  <c:v>120.678</c:v>
                </c:pt>
                <c:pt idx="6817">
                  <c:v>120.708</c:v>
                </c:pt>
                <c:pt idx="6818">
                  <c:v>120.744</c:v>
                </c:pt>
                <c:pt idx="6819">
                  <c:v>120.76300000000001</c:v>
                </c:pt>
                <c:pt idx="6820">
                  <c:v>120.771</c:v>
                </c:pt>
                <c:pt idx="6821">
                  <c:v>120.78100000000001</c:v>
                </c:pt>
                <c:pt idx="6822">
                  <c:v>120.795</c:v>
                </c:pt>
                <c:pt idx="6823">
                  <c:v>120.818</c:v>
                </c:pt>
                <c:pt idx="6824">
                  <c:v>120.84699999999999</c:v>
                </c:pt>
                <c:pt idx="6825">
                  <c:v>120.87</c:v>
                </c:pt>
                <c:pt idx="6826">
                  <c:v>120.879</c:v>
                </c:pt>
                <c:pt idx="6827">
                  <c:v>120.879</c:v>
                </c:pt>
                <c:pt idx="6828">
                  <c:v>120.879</c:v>
                </c:pt>
                <c:pt idx="6829">
                  <c:v>120.88500000000001</c:v>
                </c:pt>
                <c:pt idx="6830">
                  <c:v>120.916</c:v>
                </c:pt>
                <c:pt idx="6831">
                  <c:v>120.973</c:v>
                </c:pt>
                <c:pt idx="6832">
                  <c:v>121.02</c:v>
                </c:pt>
                <c:pt idx="6833">
                  <c:v>121.048</c:v>
                </c:pt>
                <c:pt idx="6834">
                  <c:v>121.08499999999999</c:v>
                </c:pt>
                <c:pt idx="6835">
                  <c:v>121.129</c:v>
                </c:pt>
                <c:pt idx="6836">
                  <c:v>121.18</c:v>
                </c:pt>
                <c:pt idx="6837">
                  <c:v>121.215</c:v>
                </c:pt>
                <c:pt idx="6838">
                  <c:v>121.22199999999999</c:v>
                </c:pt>
                <c:pt idx="6839">
                  <c:v>121.22199999999999</c:v>
                </c:pt>
                <c:pt idx="6840">
                  <c:v>121.22199999999999</c:v>
                </c:pt>
                <c:pt idx="6841">
                  <c:v>121.226</c:v>
                </c:pt>
                <c:pt idx="6842">
                  <c:v>121.232</c:v>
                </c:pt>
                <c:pt idx="6843">
                  <c:v>121.241</c:v>
                </c:pt>
                <c:pt idx="6844">
                  <c:v>121.251</c:v>
                </c:pt>
                <c:pt idx="6845">
                  <c:v>121.26300000000001</c:v>
                </c:pt>
                <c:pt idx="6846">
                  <c:v>121.276</c:v>
                </c:pt>
                <c:pt idx="6847">
                  <c:v>121.288</c:v>
                </c:pt>
                <c:pt idx="6848">
                  <c:v>121.298</c:v>
                </c:pt>
                <c:pt idx="6849">
                  <c:v>121.30800000000001</c:v>
                </c:pt>
                <c:pt idx="6850">
                  <c:v>121.319</c:v>
                </c:pt>
                <c:pt idx="6851">
                  <c:v>121.328</c:v>
                </c:pt>
                <c:pt idx="6852">
                  <c:v>121.33799999999999</c:v>
                </c:pt>
                <c:pt idx="6853">
                  <c:v>121.376</c:v>
                </c:pt>
                <c:pt idx="6854">
                  <c:v>121.44499999999999</c:v>
                </c:pt>
                <c:pt idx="6855">
                  <c:v>121.471</c:v>
                </c:pt>
                <c:pt idx="6856">
                  <c:v>121.471</c:v>
                </c:pt>
                <c:pt idx="6857">
                  <c:v>121.47499999999999</c:v>
                </c:pt>
                <c:pt idx="6858">
                  <c:v>121.482</c:v>
                </c:pt>
                <c:pt idx="6859">
                  <c:v>121.492</c:v>
                </c:pt>
                <c:pt idx="6860">
                  <c:v>121.504</c:v>
                </c:pt>
                <c:pt idx="6861">
                  <c:v>121.517</c:v>
                </c:pt>
                <c:pt idx="6862">
                  <c:v>121.53</c:v>
                </c:pt>
                <c:pt idx="6863">
                  <c:v>121.54</c:v>
                </c:pt>
                <c:pt idx="6864">
                  <c:v>121.55</c:v>
                </c:pt>
                <c:pt idx="6865">
                  <c:v>121.56</c:v>
                </c:pt>
                <c:pt idx="6866">
                  <c:v>121.571</c:v>
                </c:pt>
                <c:pt idx="6867">
                  <c:v>121.581</c:v>
                </c:pt>
                <c:pt idx="6868">
                  <c:v>121.607</c:v>
                </c:pt>
                <c:pt idx="6869">
                  <c:v>121.666</c:v>
                </c:pt>
                <c:pt idx="6870">
                  <c:v>121.749</c:v>
                </c:pt>
                <c:pt idx="6871">
                  <c:v>121.825</c:v>
                </c:pt>
                <c:pt idx="6872">
                  <c:v>121.861</c:v>
                </c:pt>
                <c:pt idx="6873">
                  <c:v>121.861</c:v>
                </c:pt>
                <c:pt idx="6874">
                  <c:v>121.861</c:v>
                </c:pt>
                <c:pt idx="6875">
                  <c:v>121.867</c:v>
                </c:pt>
                <c:pt idx="6876">
                  <c:v>121.874</c:v>
                </c:pt>
                <c:pt idx="6877">
                  <c:v>121.884</c:v>
                </c:pt>
                <c:pt idx="6878">
                  <c:v>121.895</c:v>
                </c:pt>
                <c:pt idx="6879">
                  <c:v>121.908</c:v>
                </c:pt>
                <c:pt idx="6880">
                  <c:v>121.922</c:v>
                </c:pt>
                <c:pt idx="6881">
                  <c:v>121.934</c:v>
                </c:pt>
                <c:pt idx="6882">
                  <c:v>121.944</c:v>
                </c:pt>
                <c:pt idx="6883">
                  <c:v>121.955</c:v>
                </c:pt>
                <c:pt idx="6884">
                  <c:v>121.967</c:v>
                </c:pt>
                <c:pt idx="6885">
                  <c:v>121.98</c:v>
                </c:pt>
                <c:pt idx="6886">
                  <c:v>121.99</c:v>
                </c:pt>
                <c:pt idx="6887">
                  <c:v>122.021</c:v>
                </c:pt>
                <c:pt idx="6888">
                  <c:v>122.09099999999999</c:v>
                </c:pt>
                <c:pt idx="6889">
                  <c:v>122.17700000000001</c:v>
                </c:pt>
                <c:pt idx="6890">
                  <c:v>122.261</c:v>
                </c:pt>
                <c:pt idx="6891">
                  <c:v>122.288</c:v>
                </c:pt>
                <c:pt idx="6892">
                  <c:v>122.288</c:v>
                </c:pt>
                <c:pt idx="6893">
                  <c:v>122.292</c:v>
                </c:pt>
                <c:pt idx="6894">
                  <c:v>122.3</c:v>
                </c:pt>
                <c:pt idx="6895">
                  <c:v>122.309</c:v>
                </c:pt>
                <c:pt idx="6896">
                  <c:v>122.32</c:v>
                </c:pt>
                <c:pt idx="6897">
                  <c:v>122.33499999999999</c:v>
                </c:pt>
                <c:pt idx="6898">
                  <c:v>122.351</c:v>
                </c:pt>
                <c:pt idx="6899">
                  <c:v>122.363</c:v>
                </c:pt>
                <c:pt idx="6900">
                  <c:v>122.373</c:v>
                </c:pt>
                <c:pt idx="6901">
                  <c:v>122.383</c:v>
                </c:pt>
                <c:pt idx="6902">
                  <c:v>122.39400000000001</c:v>
                </c:pt>
                <c:pt idx="6903">
                  <c:v>122.404</c:v>
                </c:pt>
                <c:pt idx="6904">
                  <c:v>122.41500000000001</c:v>
                </c:pt>
                <c:pt idx="6905">
                  <c:v>122.43</c:v>
                </c:pt>
                <c:pt idx="6906">
                  <c:v>122.477</c:v>
                </c:pt>
                <c:pt idx="6907">
                  <c:v>122.55500000000001</c:v>
                </c:pt>
                <c:pt idx="6908">
                  <c:v>122.643</c:v>
                </c:pt>
                <c:pt idx="6909">
                  <c:v>122.72799999999999</c:v>
                </c:pt>
                <c:pt idx="6910">
                  <c:v>122.77</c:v>
                </c:pt>
                <c:pt idx="6911">
                  <c:v>122.789</c:v>
                </c:pt>
                <c:pt idx="6912">
                  <c:v>122.789</c:v>
                </c:pt>
                <c:pt idx="6913">
                  <c:v>122.789</c:v>
                </c:pt>
                <c:pt idx="6914">
                  <c:v>122.794</c:v>
                </c:pt>
                <c:pt idx="6915">
                  <c:v>122.80200000000001</c:v>
                </c:pt>
                <c:pt idx="6916">
                  <c:v>122.81100000000001</c:v>
                </c:pt>
                <c:pt idx="6917">
                  <c:v>122.821</c:v>
                </c:pt>
                <c:pt idx="6918">
                  <c:v>122.83199999999999</c:v>
                </c:pt>
                <c:pt idx="6919">
                  <c:v>122.84399999999999</c:v>
                </c:pt>
                <c:pt idx="6920">
                  <c:v>122.85599999999999</c:v>
                </c:pt>
                <c:pt idx="6921">
                  <c:v>122.86799999999999</c:v>
                </c:pt>
                <c:pt idx="6922">
                  <c:v>122.878</c:v>
                </c:pt>
                <c:pt idx="6923">
                  <c:v>122.887</c:v>
                </c:pt>
                <c:pt idx="6924">
                  <c:v>122.896</c:v>
                </c:pt>
                <c:pt idx="6925">
                  <c:v>122.908</c:v>
                </c:pt>
                <c:pt idx="6926">
                  <c:v>122.91800000000001</c:v>
                </c:pt>
                <c:pt idx="6927">
                  <c:v>122.929</c:v>
                </c:pt>
                <c:pt idx="6928">
                  <c:v>122.941</c:v>
                </c:pt>
                <c:pt idx="6929">
                  <c:v>122.977</c:v>
                </c:pt>
                <c:pt idx="6930">
                  <c:v>122.998</c:v>
                </c:pt>
                <c:pt idx="6931">
                  <c:v>123.002</c:v>
                </c:pt>
                <c:pt idx="6932">
                  <c:v>123.00700000000001</c:v>
                </c:pt>
                <c:pt idx="6933">
                  <c:v>123.015</c:v>
                </c:pt>
                <c:pt idx="6934">
                  <c:v>123.026</c:v>
                </c:pt>
                <c:pt idx="6935">
                  <c:v>123.04</c:v>
                </c:pt>
                <c:pt idx="6936">
                  <c:v>123.053</c:v>
                </c:pt>
                <c:pt idx="6937">
                  <c:v>123.06399999999999</c:v>
                </c:pt>
                <c:pt idx="6938">
                  <c:v>123.07299999999999</c:v>
                </c:pt>
                <c:pt idx="6939">
                  <c:v>123.084</c:v>
                </c:pt>
                <c:pt idx="6940">
                  <c:v>123.09399999999999</c:v>
                </c:pt>
                <c:pt idx="6941">
                  <c:v>123.105</c:v>
                </c:pt>
                <c:pt idx="6942">
                  <c:v>123.122</c:v>
                </c:pt>
                <c:pt idx="6943">
                  <c:v>123.16200000000001</c:v>
                </c:pt>
                <c:pt idx="6944">
                  <c:v>123.235</c:v>
                </c:pt>
                <c:pt idx="6945">
                  <c:v>123.325</c:v>
                </c:pt>
                <c:pt idx="6946">
                  <c:v>123.40900000000001</c:v>
                </c:pt>
                <c:pt idx="6947">
                  <c:v>123.464</c:v>
                </c:pt>
                <c:pt idx="6948">
                  <c:v>123.467</c:v>
                </c:pt>
                <c:pt idx="6949">
                  <c:v>123.467</c:v>
                </c:pt>
                <c:pt idx="6950">
                  <c:v>123.471</c:v>
                </c:pt>
                <c:pt idx="6951">
                  <c:v>123.476</c:v>
                </c:pt>
                <c:pt idx="6952">
                  <c:v>123.48399999999999</c:v>
                </c:pt>
                <c:pt idx="6953">
                  <c:v>123.494</c:v>
                </c:pt>
                <c:pt idx="6954">
                  <c:v>123.505</c:v>
                </c:pt>
                <c:pt idx="6955">
                  <c:v>123.517</c:v>
                </c:pt>
                <c:pt idx="6956">
                  <c:v>123.53100000000001</c:v>
                </c:pt>
                <c:pt idx="6957">
                  <c:v>123.542</c:v>
                </c:pt>
                <c:pt idx="6958">
                  <c:v>123.55200000000001</c:v>
                </c:pt>
                <c:pt idx="6959">
                  <c:v>123.56399999999999</c:v>
                </c:pt>
                <c:pt idx="6960">
                  <c:v>123.57599999999999</c:v>
                </c:pt>
                <c:pt idx="6961">
                  <c:v>123.586</c:v>
                </c:pt>
                <c:pt idx="6962">
                  <c:v>123.596</c:v>
                </c:pt>
                <c:pt idx="6963">
                  <c:v>123.611</c:v>
                </c:pt>
                <c:pt idx="6964">
                  <c:v>123.65</c:v>
                </c:pt>
                <c:pt idx="6965">
                  <c:v>123.723</c:v>
                </c:pt>
                <c:pt idx="6966">
                  <c:v>123.807</c:v>
                </c:pt>
                <c:pt idx="6967">
                  <c:v>123.86199999999999</c:v>
                </c:pt>
                <c:pt idx="6968">
                  <c:v>123.86199999999999</c:v>
                </c:pt>
                <c:pt idx="6969">
                  <c:v>123.866</c:v>
                </c:pt>
                <c:pt idx="6970">
                  <c:v>123.873</c:v>
                </c:pt>
                <c:pt idx="6971">
                  <c:v>123.883</c:v>
                </c:pt>
                <c:pt idx="6972">
                  <c:v>123.895</c:v>
                </c:pt>
                <c:pt idx="6973">
                  <c:v>123.90900000000001</c:v>
                </c:pt>
                <c:pt idx="6974">
                  <c:v>123.922</c:v>
                </c:pt>
                <c:pt idx="6975">
                  <c:v>123.935</c:v>
                </c:pt>
                <c:pt idx="6976">
                  <c:v>123.946</c:v>
                </c:pt>
                <c:pt idx="6977">
                  <c:v>123.956</c:v>
                </c:pt>
                <c:pt idx="6978">
                  <c:v>123.965</c:v>
                </c:pt>
                <c:pt idx="6979">
                  <c:v>123.976</c:v>
                </c:pt>
                <c:pt idx="6980">
                  <c:v>123.98699999999999</c:v>
                </c:pt>
                <c:pt idx="6981">
                  <c:v>124.001</c:v>
                </c:pt>
                <c:pt idx="6982">
                  <c:v>124.035</c:v>
                </c:pt>
                <c:pt idx="6983">
                  <c:v>124.10599999999999</c:v>
                </c:pt>
                <c:pt idx="6984">
                  <c:v>124.167</c:v>
                </c:pt>
                <c:pt idx="6985">
                  <c:v>124.185</c:v>
                </c:pt>
                <c:pt idx="6986">
                  <c:v>124.187</c:v>
                </c:pt>
                <c:pt idx="6987">
                  <c:v>124.194</c:v>
                </c:pt>
                <c:pt idx="6988">
                  <c:v>124.203</c:v>
                </c:pt>
                <c:pt idx="6989">
                  <c:v>124.212</c:v>
                </c:pt>
                <c:pt idx="6990">
                  <c:v>124.221</c:v>
                </c:pt>
                <c:pt idx="6991">
                  <c:v>124.23099999999999</c:v>
                </c:pt>
                <c:pt idx="6992">
                  <c:v>124.242</c:v>
                </c:pt>
                <c:pt idx="6993">
                  <c:v>124.253</c:v>
                </c:pt>
                <c:pt idx="6994">
                  <c:v>124.26600000000001</c:v>
                </c:pt>
                <c:pt idx="6995">
                  <c:v>124.27800000000001</c:v>
                </c:pt>
                <c:pt idx="6996">
                  <c:v>124.29</c:v>
                </c:pt>
                <c:pt idx="6997">
                  <c:v>124.29900000000001</c:v>
                </c:pt>
                <c:pt idx="6998">
                  <c:v>124.309</c:v>
                </c:pt>
                <c:pt idx="6999">
                  <c:v>124.32</c:v>
                </c:pt>
                <c:pt idx="7000">
                  <c:v>124.331</c:v>
                </c:pt>
                <c:pt idx="7001">
                  <c:v>124.34099999999999</c:v>
                </c:pt>
                <c:pt idx="7002">
                  <c:v>124.352</c:v>
                </c:pt>
                <c:pt idx="7003">
                  <c:v>124.36199999999999</c:v>
                </c:pt>
                <c:pt idx="7004">
                  <c:v>124.371</c:v>
                </c:pt>
                <c:pt idx="7005">
                  <c:v>124.379</c:v>
                </c:pt>
                <c:pt idx="7006">
                  <c:v>124.386</c:v>
                </c:pt>
                <c:pt idx="7007">
                  <c:v>124.39</c:v>
                </c:pt>
                <c:pt idx="7008">
                  <c:v>124.39700000000001</c:v>
                </c:pt>
                <c:pt idx="7009">
                  <c:v>124.404</c:v>
                </c:pt>
                <c:pt idx="7010">
                  <c:v>124.40900000000001</c:v>
                </c:pt>
                <c:pt idx="7011">
                  <c:v>124.41</c:v>
                </c:pt>
                <c:pt idx="7012">
                  <c:v>124.41</c:v>
                </c:pt>
                <c:pt idx="7013">
                  <c:v>124.411</c:v>
                </c:pt>
                <c:pt idx="7014">
                  <c:v>124.41200000000001</c:v>
                </c:pt>
                <c:pt idx="7015">
                  <c:v>124.413</c:v>
                </c:pt>
                <c:pt idx="7016">
                  <c:v>124.414</c:v>
                </c:pt>
                <c:pt idx="7017">
                  <c:v>124.414</c:v>
                </c:pt>
                <c:pt idx="7018">
                  <c:v>124.41500000000001</c:v>
                </c:pt>
                <c:pt idx="7019">
                  <c:v>124.41500000000001</c:v>
                </c:pt>
                <c:pt idx="7020">
                  <c:v>124.417</c:v>
                </c:pt>
                <c:pt idx="7021">
                  <c:v>124.42</c:v>
                </c:pt>
                <c:pt idx="7022">
                  <c:v>124.425</c:v>
                </c:pt>
                <c:pt idx="7023">
                  <c:v>124.426</c:v>
                </c:pt>
                <c:pt idx="7024">
                  <c:v>124.42700000000001</c:v>
                </c:pt>
                <c:pt idx="7025">
                  <c:v>124.434</c:v>
                </c:pt>
                <c:pt idx="7026">
                  <c:v>124.45699999999999</c:v>
                </c:pt>
                <c:pt idx="7027">
                  <c:v>124.504</c:v>
                </c:pt>
                <c:pt idx="7028">
                  <c:v>124.569</c:v>
                </c:pt>
                <c:pt idx="7029">
                  <c:v>124.62</c:v>
                </c:pt>
                <c:pt idx="7030">
                  <c:v>124.639</c:v>
                </c:pt>
                <c:pt idx="7031">
                  <c:v>124.639</c:v>
                </c:pt>
                <c:pt idx="7032">
                  <c:v>124.642</c:v>
                </c:pt>
                <c:pt idx="7033">
                  <c:v>124.648</c:v>
                </c:pt>
                <c:pt idx="7034">
                  <c:v>124.65600000000001</c:v>
                </c:pt>
                <c:pt idx="7035">
                  <c:v>124.66500000000001</c:v>
                </c:pt>
                <c:pt idx="7036">
                  <c:v>124.675</c:v>
                </c:pt>
                <c:pt idx="7037">
                  <c:v>124.687</c:v>
                </c:pt>
                <c:pt idx="7038">
                  <c:v>124.699</c:v>
                </c:pt>
                <c:pt idx="7039">
                  <c:v>124.711</c:v>
                </c:pt>
                <c:pt idx="7040">
                  <c:v>124.72</c:v>
                </c:pt>
                <c:pt idx="7041">
                  <c:v>124.72799999999999</c:v>
                </c:pt>
                <c:pt idx="7042">
                  <c:v>124.739</c:v>
                </c:pt>
                <c:pt idx="7043">
                  <c:v>124.75</c:v>
                </c:pt>
                <c:pt idx="7044">
                  <c:v>124.76</c:v>
                </c:pt>
                <c:pt idx="7045">
                  <c:v>124.791</c:v>
                </c:pt>
                <c:pt idx="7046">
                  <c:v>124.85</c:v>
                </c:pt>
                <c:pt idx="7047">
                  <c:v>124.871</c:v>
                </c:pt>
                <c:pt idx="7048">
                  <c:v>124.871</c:v>
                </c:pt>
                <c:pt idx="7049">
                  <c:v>124.877</c:v>
                </c:pt>
                <c:pt idx="7050">
                  <c:v>124.887</c:v>
                </c:pt>
                <c:pt idx="7051">
                  <c:v>124.901</c:v>
                </c:pt>
                <c:pt idx="7052">
                  <c:v>124.914</c:v>
                </c:pt>
                <c:pt idx="7053">
                  <c:v>124.923</c:v>
                </c:pt>
                <c:pt idx="7054">
                  <c:v>124.932</c:v>
                </c:pt>
                <c:pt idx="7055">
                  <c:v>124.94199999999999</c:v>
                </c:pt>
                <c:pt idx="7056">
                  <c:v>124.953</c:v>
                </c:pt>
                <c:pt idx="7057">
                  <c:v>124.97</c:v>
                </c:pt>
                <c:pt idx="7058">
                  <c:v>125.009</c:v>
                </c:pt>
                <c:pt idx="7059">
                  <c:v>125.072</c:v>
                </c:pt>
                <c:pt idx="7060">
                  <c:v>125.10299999999999</c:v>
                </c:pt>
                <c:pt idx="7061">
                  <c:v>125.11199999999999</c:v>
                </c:pt>
                <c:pt idx="7062">
                  <c:v>125.16200000000001</c:v>
                </c:pt>
                <c:pt idx="7063">
                  <c:v>125.252</c:v>
                </c:pt>
                <c:pt idx="7064">
                  <c:v>125.34399999999999</c:v>
                </c:pt>
                <c:pt idx="7065">
                  <c:v>125.434</c:v>
                </c:pt>
                <c:pt idx="7066">
                  <c:v>125.52200000000001</c:v>
                </c:pt>
                <c:pt idx="7067">
                  <c:v>125.6</c:v>
                </c:pt>
                <c:pt idx="7068">
                  <c:v>125.636</c:v>
                </c:pt>
                <c:pt idx="7069">
                  <c:v>125.636</c:v>
                </c:pt>
                <c:pt idx="7070">
                  <c:v>125.636</c:v>
                </c:pt>
                <c:pt idx="7071">
                  <c:v>125.636</c:v>
                </c:pt>
                <c:pt idx="7072">
                  <c:v>125.66800000000001</c:v>
                </c:pt>
                <c:pt idx="7073">
                  <c:v>125.71299999999999</c:v>
                </c:pt>
                <c:pt idx="7074">
                  <c:v>125.76900000000001</c:v>
                </c:pt>
                <c:pt idx="7075">
                  <c:v>125.809</c:v>
                </c:pt>
                <c:pt idx="7076">
                  <c:v>125.81399999999999</c:v>
                </c:pt>
                <c:pt idx="7077">
                  <c:v>125.81399999999999</c:v>
                </c:pt>
                <c:pt idx="7078">
                  <c:v>125.818</c:v>
                </c:pt>
                <c:pt idx="7079">
                  <c:v>125.82599999999999</c:v>
                </c:pt>
                <c:pt idx="7080">
                  <c:v>125.836</c:v>
                </c:pt>
                <c:pt idx="7081">
                  <c:v>125.849</c:v>
                </c:pt>
                <c:pt idx="7082">
                  <c:v>125.861</c:v>
                </c:pt>
                <c:pt idx="7083">
                  <c:v>125.869</c:v>
                </c:pt>
                <c:pt idx="7084">
                  <c:v>125.879</c:v>
                </c:pt>
                <c:pt idx="7085">
                  <c:v>125.89100000000001</c:v>
                </c:pt>
                <c:pt idx="7086">
                  <c:v>125.901</c:v>
                </c:pt>
                <c:pt idx="7087">
                  <c:v>125.91800000000001</c:v>
                </c:pt>
                <c:pt idx="7088">
                  <c:v>125.96299999999999</c:v>
                </c:pt>
                <c:pt idx="7089">
                  <c:v>126.044</c:v>
                </c:pt>
                <c:pt idx="7090">
                  <c:v>126.134</c:v>
                </c:pt>
                <c:pt idx="7091">
                  <c:v>126.208</c:v>
                </c:pt>
                <c:pt idx="7092">
                  <c:v>126.232</c:v>
                </c:pt>
                <c:pt idx="7093">
                  <c:v>126.232</c:v>
                </c:pt>
                <c:pt idx="7094">
                  <c:v>126.23699999999999</c:v>
                </c:pt>
                <c:pt idx="7095">
                  <c:v>126.245</c:v>
                </c:pt>
                <c:pt idx="7096">
                  <c:v>126.256</c:v>
                </c:pt>
                <c:pt idx="7097">
                  <c:v>126.268</c:v>
                </c:pt>
                <c:pt idx="7098">
                  <c:v>126.282</c:v>
                </c:pt>
                <c:pt idx="7099">
                  <c:v>126.294</c:v>
                </c:pt>
                <c:pt idx="7100">
                  <c:v>126.304</c:v>
                </c:pt>
                <c:pt idx="7101">
                  <c:v>126.315</c:v>
                </c:pt>
                <c:pt idx="7102">
                  <c:v>126.32599999999999</c:v>
                </c:pt>
                <c:pt idx="7103">
                  <c:v>126.34099999999999</c:v>
                </c:pt>
                <c:pt idx="7104">
                  <c:v>126.381</c:v>
                </c:pt>
                <c:pt idx="7105">
                  <c:v>126.465</c:v>
                </c:pt>
                <c:pt idx="7106">
                  <c:v>126.554</c:v>
                </c:pt>
                <c:pt idx="7107">
                  <c:v>126.627</c:v>
                </c:pt>
                <c:pt idx="7108">
                  <c:v>126.669</c:v>
                </c:pt>
                <c:pt idx="7109">
                  <c:v>126.675</c:v>
                </c:pt>
                <c:pt idx="7110">
                  <c:v>126.675</c:v>
                </c:pt>
                <c:pt idx="7111">
                  <c:v>126.678</c:v>
                </c:pt>
                <c:pt idx="7112">
                  <c:v>126.685</c:v>
                </c:pt>
                <c:pt idx="7113">
                  <c:v>126.69499999999999</c:v>
                </c:pt>
                <c:pt idx="7114">
                  <c:v>126.706</c:v>
                </c:pt>
                <c:pt idx="7115">
                  <c:v>126.72</c:v>
                </c:pt>
                <c:pt idx="7116">
                  <c:v>126.73399999999999</c:v>
                </c:pt>
                <c:pt idx="7117">
                  <c:v>126.747</c:v>
                </c:pt>
                <c:pt idx="7118">
                  <c:v>126.75700000000001</c:v>
                </c:pt>
                <c:pt idx="7119">
                  <c:v>126.767</c:v>
                </c:pt>
                <c:pt idx="7120">
                  <c:v>126.77800000000001</c:v>
                </c:pt>
                <c:pt idx="7121">
                  <c:v>126.788</c:v>
                </c:pt>
                <c:pt idx="7122">
                  <c:v>126.80800000000001</c:v>
                </c:pt>
                <c:pt idx="7123">
                  <c:v>126.85899999999999</c:v>
                </c:pt>
                <c:pt idx="7124">
                  <c:v>126.92700000000001</c:v>
                </c:pt>
                <c:pt idx="7125">
                  <c:v>126.958</c:v>
                </c:pt>
                <c:pt idx="7126">
                  <c:v>126.982</c:v>
                </c:pt>
                <c:pt idx="7127">
                  <c:v>126.982</c:v>
                </c:pt>
                <c:pt idx="7128">
                  <c:v>126.988</c:v>
                </c:pt>
                <c:pt idx="7129">
                  <c:v>126.998</c:v>
                </c:pt>
                <c:pt idx="7130">
                  <c:v>127.01</c:v>
                </c:pt>
                <c:pt idx="7131">
                  <c:v>127.026</c:v>
                </c:pt>
                <c:pt idx="7132">
                  <c:v>127.041</c:v>
                </c:pt>
                <c:pt idx="7133">
                  <c:v>127.05200000000001</c:v>
                </c:pt>
                <c:pt idx="7134">
                  <c:v>127.06100000000001</c:v>
                </c:pt>
                <c:pt idx="7135">
                  <c:v>127.072</c:v>
                </c:pt>
                <c:pt idx="7136">
                  <c:v>127.083</c:v>
                </c:pt>
                <c:pt idx="7137">
                  <c:v>127.09399999999999</c:v>
                </c:pt>
                <c:pt idx="7138">
                  <c:v>127.10599999999999</c:v>
                </c:pt>
                <c:pt idx="7139">
                  <c:v>127.139</c:v>
                </c:pt>
                <c:pt idx="7140">
                  <c:v>127.196</c:v>
                </c:pt>
                <c:pt idx="7141">
                  <c:v>127.241</c:v>
                </c:pt>
                <c:pt idx="7142">
                  <c:v>127.241</c:v>
                </c:pt>
                <c:pt idx="7143">
                  <c:v>127.244</c:v>
                </c:pt>
                <c:pt idx="7144">
                  <c:v>127.251</c:v>
                </c:pt>
                <c:pt idx="7145">
                  <c:v>127.26</c:v>
                </c:pt>
                <c:pt idx="7146">
                  <c:v>127.27200000000001</c:v>
                </c:pt>
                <c:pt idx="7147">
                  <c:v>127.28400000000001</c:v>
                </c:pt>
                <c:pt idx="7148">
                  <c:v>127.294</c:v>
                </c:pt>
                <c:pt idx="7149">
                  <c:v>127.306</c:v>
                </c:pt>
                <c:pt idx="7150">
                  <c:v>127.319</c:v>
                </c:pt>
                <c:pt idx="7151">
                  <c:v>127.33</c:v>
                </c:pt>
                <c:pt idx="7152">
                  <c:v>127.34</c:v>
                </c:pt>
                <c:pt idx="7153">
                  <c:v>127.35</c:v>
                </c:pt>
                <c:pt idx="7154">
                  <c:v>127.36</c:v>
                </c:pt>
                <c:pt idx="7155">
                  <c:v>127.37</c:v>
                </c:pt>
                <c:pt idx="7156">
                  <c:v>127.38</c:v>
                </c:pt>
                <c:pt idx="7157">
                  <c:v>127.39</c:v>
                </c:pt>
                <c:pt idx="7158">
                  <c:v>127.41500000000001</c:v>
                </c:pt>
                <c:pt idx="7159">
                  <c:v>127.462</c:v>
                </c:pt>
                <c:pt idx="7160">
                  <c:v>127.535</c:v>
                </c:pt>
                <c:pt idx="7161">
                  <c:v>127.605</c:v>
                </c:pt>
                <c:pt idx="7162">
                  <c:v>127.623</c:v>
                </c:pt>
                <c:pt idx="7163">
                  <c:v>127.623</c:v>
                </c:pt>
                <c:pt idx="7164">
                  <c:v>127.623</c:v>
                </c:pt>
                <c:pt idx="7165">
                  <c:v>127.629</c:v>
                </c:pt>
                <c:pt idx="7166">
                  <c:v>127.63800000000001</c:v>
                </c:pt>
                <c:pt idx="7167">
                  <c:v>127.648</c:v>
                </c:pt>
                <c:pt idx="7168">
                  <c:v>127.65900000000001</c:v>
                </c:pt>
                <c:pt idx="7169">
                  <c:v>127.672</c:v>
                </c:pt>
                <c:pt idx="7170">
                  <c:v>127.684</c:v>
                </c:pt>
                <c:pt idx="7171">
                  <c:v>127.693</c:v>
                </c:pt>
                <c:pt idx="7172">
                  <c:v>127.703</c:v>
                </c:pt>
                <c:pt idx="7173">
                  <c:v>127.71299999999999</c:v>
                </c:pt>
                <c:pt idx="7174">
                  <c:v>127.724</c:v>
                </c:pt>
                <c:pt idx="7175">
                  <c:v>127.744</c:v>
                </c:pt>
                <c:pt idx="7176">
                  <c:v>127.78700000000001</c:v>
                </c:pt>
                <c:pt idx="7177">
                  <c:v>127.85899999999999</c:v>
                </c:pt>
                <c:pt idx="7178">
                  <c:v>127.949</c:v>
                </c:pt>
                <c:pt idx="7179">
                  <c:v>128.03100000000001</c:v>
                </c:pt>
                <c:pt idx="7180">
                  <c:v>128.09800000000001</c:v>
                </c:pt>
                <c:pt idx="7181">
                  <c:v>128.166</c:v>
                </c:pt>
                <c:pt idx="7182">
                  <c:v>128.22</c:v>
                </c:pt>
                <c:pt idx="7183">
                  <c:v>128.26</c:v>
                </c:pt>
                <c:pt idx="7184">
                  <c:v>128.26</c:v>
                </c:pt>
                <c:pt idx="7185">
                  <c:v>128.26</c:v>
                </c:pt>
                <c:pt idx="7186">
                  <c:v>128.26</c:v>
                </c:pt>
                <c:pt idx="7187">
                  <c:v>128.26</c:v>
                </c:pt>
                <c:pt idx="7188">
                  <c:v>128.26400000000001</c:v>
                </c:pt>
                <c:pt idx="7189">
                  <c:v>128.27199999999999</c:v>
                </c:pt>
                <c:pt idx="7190">
                  <c:v>128.28299999999999</c:v>
                </c:pt>
                <c:pt idx="7191">
                  <c:v>128.29599999999999</c:v>
                </c:pt>
                <c:pt idx="7192">
                  <c:v>128.30799999999999</c:v>
                </c:pt>
                <c:pt idx="7193">
                  <c:v>128.31800000000001</c:v>
                </c:pt>
                <c:pt idx="7194">
                  <c:v>128.327</c:v>
                </c:pt>
                <c:pt idx="7195">
                  <c:v>128.33699999999999</c:v>
                </c:pt>
                <c:pt idx="7196">
                  <c:v>128.34800000000001</c:v>
                </c:pt>
                <c:pt idx="7197">
                  <c:v>128.364</c:v>
                </c:pt>
                <c:pt idx="7198">
                  <c:v>128.40600000000001</c:v>
                </c:pt>
                <c:pt idx="7199">
                  <c:v>128.47999999999999</c:v>
                </c:pt>
                <c:pt idx="7200">
                  <c:v>128.489</c:v>
                </c:pt>
                <c:pt idx="7201">
                  <c:v>128.49199999999999</c:v>
                </c:pt>
                <c:pt idx="7202">
                  <c:v>128.49700000000001</c:v>
                </c:pt>
                <c:pt idx="7203">
                  <c:v>128.505</c:v>
                </c:pt>
                <c:pt idx="7204">
                  <c:v>128.51599999999999</c:v>
                </c:pt>
                <c:pt idx="7205">
                  <c:v>128.52799999999999</c:v>
                </c:pt>
                <c:pt idx="7206">
                  <c:v>128.54</c:v>
                </c:pt>
                <c:pt idx="7207">
                  <c:v>128.55099999999999</c:v>
                </c:pt>
                <c:pt idx="7208">
                  <c:v>128.56100000000001</c:v>
                </c:pt>
                <c:pt idx="7209">
                  <c:v>128.571</c:v>
                </c:pt>
                <c:pt idx="7210">
                  <c:v>128.583</c:v>
                </c:pt>
                <c:pt idx="7211">
                  <c:v>128.602</c:v>
                </c:pt>
                <c:pt idx="7212">
                  <c:v>128.65199999999999</c:v>
                </c:pt>
                <c:pt idx="7213">
                  <c:v>128.691</c:v>
                </c:pt>
                <c:pt idx="7214">
                  <c:v>128.69499999999999</c:v>
                </c:pt>
                <c:pt idx="7215">
                  <c:v>128.69900000000001</c:v>
                </c:pt>
                <c:pt idx="7216">
                  <c:v>128.70599999999999</c:v>
                </c:pt>
                <c:pt idx="7217">
                  <c:v>128.71700000000001</c:v>
                </c:pt>
                <c:pt idx="7218">
                  <c:v>128.72999999999999</c:v>
                </c:pt>
                <c:pt idx="7219">
                  <c:v>128.74299999999999</c:v>
                </c:pt>
                <c:pt idx="7220">
                  <c:v>128.75399999999999</c:v>
                </c:pt>
                <c:pt idx="7221">
                  <c:v>128.76400000000001</c:v>
                </c:pt>
                <c:pt idx="7222">
                  <c:v>128.774</c:v>
                </c:pt>
                <c:pt idx="7223">
                  <c:v>128.785</c:v>
                </c:pt>
                <c:pt idx="7224">
                  <c:v>128.79599999999999</c:v>
                </c:pt>
                <c:pt idx="7225">
                  <c:v>128.80600000000001</c:v>
                </c:pt>
                <c:pt idx="7226">
                  <c:v>128.81700000000001</c:v>
                </c:pt>
                <c:pt idx="7227">
                  <c:v>128.83500000000001</c:v>
                </c:pt>
                <c:pt idx="7228">
                  <c:v>128.85499999999999</c:v>
                </c:pt>
                <c:pt idx="7229">
                  <c:v>128.88200000000001</c:v>
                </c:pt>
                <c:pt idx="7230">
                  <c:v>128.9</c:v>
                </c:pt>
                <c:pt idx="7231">
                  <c:v>128.935</c:v>
                </c:pt>
                <c:pt idx="7232">
                  <c:v>128.96600000000001</c:v>
                </c:pt>
                <c:pt idx="7233">
                  <c:v>128.97300000000001</c:v>
                </c:pt>
                <c:pt idx="7234">
                  <c:v>128.977</c:v>
                </c:pt>
                <c:pt idx="7235">
                  <c:v>128.98699999999999</c:v>
                </c:pt>
                <c:pt idx="7236">
                  <c:v>128.999</c:v>
                </c:pt>
                <c:pt idx="7237">
                  <c:v>129.012</c:v>
                </c:pt>
                <c:pt idx="7238">
                  <c:v>129.03399999999999</c:v>
                </c:pt>
                <c:pt idx="7239">
                  <c:v>129.053</c:v>
                </c:pt>
                <c:pt idx="7240">
                  <c:v>129.06299999999999</c:v>
                </c:pt>
                <c:pt idx="7241">
                  <c:v>129.06299999999999</c:v>
                </c:pt>
                <c:pt idx="7242">
                  <c:v>129.066</c:v>
                </c:pt>
                <c:pt idx="7243">
                  <c:v>129.07900000000001</c:v>
                </c:pt>
                <c:pt idx="7244">
                  <c:v>129.11500000000001</c:v>
                </c:pt>
                <c:pt idx="7245">
                  <c:v>129.14500000000001</c:v>
                </c:pt>
                <c:pt idx="7246">
                  <c:v>129.166</c:v>
                </c:pt>
                <c:pt idx="7247">
                  <c:v>129.197</c:v>
                </c:pt>
                <c:pt idx="7248">
                  <c:v>129.24600000000001</c:v>
                </c:pt>
                <c:pt idx="7249">
                  <c:v>129.29</c:v>
                </c:pt>
                <c:pt idx="7250">
                  <c:v>129.297</c:v>
                </c:pt>
                <c:pt idx="7251">
                  <c:v>129.297</c:v>
                </c:pt>
                <c:pt idx="7252">
                  <c:v>129.30000000000001</c:v>
                </c:pt>
                <c:pt idx="7253">
                  <c:v>129.30699999999999</c:v>
                </c:pt>
                <c:pt idx="7254">
                  <c:v>129.315</c:v>
                </c:pt>
                <c:pt idx="7255">
                  <c:v>129.32499999999999</c:v>
                </c:pt>
                <c:pt idx="7256">
                  <c:v>129.33600000000001</c:v>
                </c:pt>
                <c:pt idx="7257">
                  <c:v>129.34800000000001</c:v>
                </c:pt>
                <c:pt idx="7258">
                  <c:v>129.35900000000001</c:v>
                </c:pt>
                <c:pt idx="7259">
                  <c:v>129.36799999999999</c:v>
                </c:pt>
                <c:pt idx="7260">
                  <c:v>129.37700000000001</c:v>
                </c:pt>
                <c:pt idx="7261">
                  <c:v>129.387</c:v>
                </c:pt>
                <c:pt idx="7262">
                  <c:v>129.39699999999999</c:v>
                </c:pt>
                <c:pt idx="7263">
                  <c:v>129.40700000000001</c:v>
                </c:pt>
                <c:pt idx="7264">
                  <c:v>129.42500000000001</c:v>
                </c:pt>
                <c:pt idx="7265">
                  <c:v>129.47</c:v>
                </c:pt>
                <c:pt idx="7266">
                  <c:v>129.48500000000001</c:v>
                </c:pt>
                <c:pt idx="7267">
                  <c:v>129.48699999999999</c:v>
                </c:pt>
                <c:pt idx="7268">
                  <c:v>129.49100000000001</c:v>
                </c:pt>
                <c:pt idx="7269">
                  <c:v>129.49799999999999</c:v>
                </c:pt>
                <c:pt idx="7270">
                  <c:v>129.50700000000001</c:v>
                </c:pt>
                <c:pt idx="7271">
                  <c:v>129.517</c:v>
                </c:pt>
                <c:pt idx="7272">
                  <c:v>129.529</c:v>
                </c:pt>
                <c:pt idx="7273">
                  <c:v>129.541</c:v>
                </c:pt>
                <c:pt idx="7274">
                  <c:v>129.554</c:v>
                </c:pt>
                <c:pt idx="7275">
                  <c:v>129.56299999999999</c:v>
                </c:pt>
                <c:pt idx="7276">
                  <c:v>129.572</c:v>
                </c:pt>
                <c:pt idx="7277">
                  <c:v>129.58199999999999</c:v>
                </c:pt>
                <c:pt idx="7278">
                  <c:v>129.59200000000001</c:v>
                </c:pt>
                <c:pt idx="7279">
                  <c:v>129.60300000000001</c:v>
                </c:pt>
                <c:pt idx="7280">
                  <c:v>129.613</c:v>
                </c:pt>
                <c:pt idx="7281">
                  <c:v>129.624</c:v>
                </c:pt>
                <c:pt idx="7282">
                  <c:v>129.637</c:v>
                </c:pt>
                <c:pt idx="7283">
                  <c:v>129.661</c:v>
                </c:pt>
                <c:pt idx="7284">
                  <c:v>129.71899999999999</c:v>
                </c:pt>
                <c:pt idx="7285">
                  <c:v>129.80500000000001</c:v>
                </c:pt>
                <c:pt idx="7286">
                  <c:v>129.892</c:v>
                </c:pt>
                <c:pt idx="7287">
                  <c:v>129.90799999999999</c:v>
                </c:pt>
                <c:pt idx="7288">
                  <c:v>129.90799999999999</c:v>
                </c:pt>
                <c:pt idx="7289">
                  <c:v>129.90799999999999</c:v>
                </c:pt>
                <c:pt idx="7290">
                  <c:v>129.91</c:v>
                </c:pt>
                <c:pt idx="7291">
                  <c:v>129.917</c:v>
                </c:pt>
                <c:pt idx="7292">
                  <c:v>129.92599999999999</c:v>
                </c:pt>
                <c:pt idx="7293">
                  <c:v>129.93600000000001</c:v>
                </c:pt>
                <c:pt idx="7294">
                  <c:v>129.947</c:v>
                </c:pt>
                <c:pt idx="7295">
                  <c:v>129.96100000000001</c:v>
                </c:pt>
                <c:pt idx="7296">
                  <c:v>129.977</c:v>
                </c:pt>
                <c:pt idx="7297">
                  <c:v>129.99</c:v>
                </c:pt>
                <c:pt idx="7298">
                  <c:v>130</c:v>
                </c:pt>
                <c:pt idx="7299">
                  <c:v>130.011</c:v>
                </c:pt>
                <c:pt idx="7300">
                  <c:v>130.02199999999999</c:v>
                </c:pt>
                <c:pt idx="7301">
                  <c:v>130.036</c:v>
                </c:pt>
                <c:pt idx="7302">
                  <c:v>130.06200000000001</c:v>
                </c:pt>
                <c:pt idx="7303">
                  <c:v>130.11600000000001</c:v>
                </c:pt>
                <c:pt idx="7304">
                  <c:v>130.203</c:v>
                </c:pt>
                <c:pt idx="7305">
                  <c:v>130.291</c:v>
                </c:pt>
                <c:pt idx="7306">
                  <c:v>130.38</c:v>
                </c:pt>
                <c:pt idx="7307">
                  <c:v>130.45699999999999</c:v>
                </c:pt>
                <c:pt idx="7308">
                  <c:v>130.518</c:v>
                </c:pt>
                <c:pt idx="7309">
                  <c:v>130.56899999999999</c:v>
                </c:pt>
                <c:pt idx="7310">
                  <c:v>130.6</c:v>
                </c:pt>
                <c:pt idx="7311">
                  <c:v>130.60300000000001</c:v>
                </c:pt>
                <c:pt idx="7312">
                  <c:v>130.60300000000001</c:v>
                </c:pt>
                <c:pt idx="7313">
                  <c:v>130.60300000000001</c:v>
                </c:pt>
                <c:pt idx="7314">
                  <c:v>130.60300000000001</c:v>
                </c:pt>
                <c:pt idx="7315">
                  <c:v>130.608</c:v>
                </c:pt>
                <c:pt idx="7316">
                  <c:v>130.61600000000001</c:v>
                </c:pt>
                <c:pt idx="7317">
                  <c:v>130.625</c:v>
                </c:pt>
                <c:pt idx="7318">
                  <c:v>130.636</c:v>
                </c:pt>
                <c:pt idx="7319">
                  <c:v>130.648</c:v>
                </c:pt>
                <c:pt idx="7320">
                  <c:v>130.65799999999999</c:v>
                </c:pt>
                <c:pt idx="7321">
                  <c:v>130.667</c:v>
                </c:pt>
                <c:pt idx="7322">
                  <c:v>130.67599999999999</c:v>
                </c:pt>
                <c:pt idx="7323">
                  <c:v>130.68600000000001</c:v>
                </c:pt>
                <c:pt idx="7324">
                  <c:v>130.697</c:v>
                </c:pt>
                <c:pt idx="7325">
                  <c:v>130.72</c:v>
                </c:pt>
                <c:pt idx="7326">
                  <c:v>130.77199999999999</c:v>
                </c:pt>
                <c:pt idx="7327">
                  <c:v>130.846</c:v>
                </c:pt>
                <c:pt idx="7328">
                  <c:v>130.91800000000001</c:v>
                </c:pt>
                <c:pt idx="7329">
                  <c:v>130.99199999999999</c:v>
                </c:pt>
                <c:pt idx="7330">
                  <c:v>131.06700000000001</c:v>
                </c:pt>
                <c:pt idx="7331">
                  <c:v>131.13300000000001</c:v>
                </c:pt>
                <c:pt idx="7332">
                  <c:v>131.17099999999999</c:v>
                </c:pt>
                <c:pt idx="7333">
                  <c:v>131.178</c:v>
                </c:pt>
                <c:pt idx="7334">
                  <c:v>131.178</c:v>
                </c:pt>
                <c:pt idx="7335">
                  <c:v>131.178</c:v>
                </c:pt>
                <c:pt idx="7336">
                  <c:v>131.18</c:v>
                </c:pt>
                <c:pt idx="7337">
                  <c:v>131.18799999999999</c:v>
                </c:pt>
                <c:pt idx="7338">
                  <c:v>131.19800000000001</c:v>
                </c:pt>
                <c:pt idx="7339">
                  <c:v>131.21</c:v>
                </c:pt>
                <c:pt idx="7340">
                  <c:v>131.22499999999999</c:v>
                </c:pt>
                <c:pt idx="7341">
                  <c:v>131.239</c:v>
                </c:pt>
                <c:pt idx="7342">
                  <c:v>131.25</c:v>
                </c:pt>
                <c:pt idx="7343">
                  <c:v>131.26</c:v>
                </c:pt>
                <c:pt idx="7344">
                  <c:v>131.27099999999999</c:v>
                </c:pt>
                <c:pt idx="7345">
                  <c:v>131.28200000000001</c:v>
                </c:pt>
                <c:pt idx="7346">
                  <c:v>131.29400000000001</c:v>
                </c:pt>
                <c:pt idx="7347">
                  <c:v>131.31299999999999</c:v>
                </c:pt>
                <c:pt idx="7348">
                  <c:v>131.36000000000001</c:v>
                </c:pt>
                <c:pt idx="7349">
                  <c:v>131.44499999999999</c:v>
                </c:pt>
                <c:pt idx="7350">
                  <c:v>131.51900000000001</c:v>
                </c:pt>
                <c:pt idx="7351">
                  <c:v>131.54499999999999</c:v>
                </c:pt>
                <c:pt idx="7352">
                  <c:v>131.54599999999999</c:v>
                </c:pt>
                <c:pt idx="7353">
                  <c:v>131.548</c:v>
                </c:pt>
                <c:pt idx="7354">
                  <c:v>131.55600000000001</c:v>
                </c:pt>
                <c:pt idx="7355">
                  <c:v>131.56399999999999</c:v>
                </c:pt>
                <c:pt idx="7356">
                  <c:v>131.57400000000001</c:v>
                </c:pt>
                <c:pt idx="7357">
                  <c:v>131.58600000000001</c:v>
                </c:pt>
                <c:pt idx="7358">
                  <c:v>131.6</c:v>
                </c:pt>
                <c:pt idx="7359">
                  <c:v>131.613</c:v>
                </c:pt>
                <c:pt idx="7360">
                  <c:v>131.624</c:v>
                </c:pt>
                <c:pt idx="7361">
                  <c:v>131.63399999999999</c:v>
                </c:pt>
                <c:pt idx="7362">
                  <c:v>131.64400000000001</c:v>
                </c:pt>
                <c:pt idx="7363">
                  <c:v>131.655</c:v>
                </c:pt>
                <c:pt idx="7364">
                  <c:v>131.666</c:v>
                </c:pt>
                <c:pt idx="7365">
                  <c:v>131.67599999999999</c:v>
                </c:pt>
                <c:pt idx="7366">
                  <c:v>131.70099999999999</c:v>
                </c:pt>
                <c:pt idx="7367">
                  <c:v>131.74600000000001</c:v>
                </c:pt>
                <c:pt idx="7368">
                  <c:v>131.76499999999999</c:v>
                </c:pt>
                <c:pt idx="7369">
                  <c:v>131.767</c:v>
                </c:pt>
                <c:pt idx="7370">
                  <c:v>131.77000000000001</c:v>
                </c:pt>
                <c:pt idx="7371">
                  <c:v>131.77600000000001</c:v>
                </c:pt>
                <c:pt idx="7372">
                  <c:v>131.78200000000001</c:v>
                </c:pt>
                <c:pt idx="7373">
                  <c:v>131.78800000000001</c:v>
                </c:pt>
                <c:pt idx="7374">
                  <c:v>131.79499999999999</c:v>
                </c:pt>
                <c:pt idx="7375">
                  <c:v>131.80099999999999</c:v>
                </c:pt>
                <c:pt idx="7376">
                  <c:v>131.809</c:v>
                </c:pt>
                <c:pt idx="7377">
                  <c:v>131.81700000000001</c:v>
                </c:pt>
                <c:pt idx="7378">
                  <c:v>131.82599999999999</c:v>
                </c:pt>
                <c:pt idx="7379">
                  <c:v>131.83500000000001</c:v>
                </c:pt>
                <c:pt idx="7380">
                  <c:v>131.84299999999999</c:v>
                </c:pt>
                <c:pt idx="7381">
                  <c:v>131.852</c:v>
                </c:pt>
                <c:pt idx="7382">
                  <c:v>131.87200000000001</c:v>
                </c:pt>
                <c:pt idx="7383">
                  <c:v>131.90799999999999</c:v>
                </c:pt>
                <c:pt idx="7384">
                  <c:v>131.94499999999999</c:v>
                </c:pt>
                <c:pt idx="7385">
                  <c:v>132.01400000000001</c:v>
                </c:pt>
                <c:pt idx="7386">
                  <c:v>132.10300000000001</c:v>
                </c:pt>
                <c:pt idx="7387">
                  <c:v>132.19399999999999</c:v>
                </c:pt>
                <c:pt idx="7388">
                  <c:v>132.28399999999999</c:v>
                </c:pt>
                <c:pt idx="7389">
                  <c:v>132.37299999999999</c:v>
                </c:pt>
                <c:pt idx="7390">
                  <c:v>132.46</c:v>
                </c:pt>
                <c:pt idx="7391">
                  <c:v>132.547</c:v>
                </c:pt>
                <c:pt idx="7392">
                  <c:v>132.62299999999999</c:v>
                </c:pt>
                <c:pt idx="7393">
                  <c:v>132.68299999999999</c:v>
                </c:pt>
                <c:pt idx="7394">
                  <c:v>132.73400000000001</c:v>
                </c:pt>
                <c:pt idx="7395">
                  <c:v>132.779</c:v>
                </c:pt>
                <c:pt idx="7396">
                  <c:v>132.81399999999999</c:v>
                </c:pt>
                <c:pt idx="7397">
                  <c:v>132.84</c:v>
                </c:pt>
                <c:pt idx="7398">
                  <c:v>132.84</c:v>
                </c:pt>
                <c:pt idx="7399">
                  <c:v>132.84</c:v>
                </c:pt>
                <c:pt idx="7400">
                  <c:v>132.84</c:v>
                </c:pt>
                <c:pt idx="7401">
                  <c:v>132.84</c:v>
                </c:pt>
                <c:pt idx="7402">
                  <c:v>132.84</c:v>
                </c:pt>
                <c:pt idx="7403">
                  <c:v>132.84</c:v>
                </c:pt>
                <c:pt idx="7404">
                  <c:v>132.84</c:v>
                </c:pt>
                <c:pt idx="7405">
                  <c:v>132.84299999999999</c:v>
                </c:pt>
                <c:pt idx="7406">
                  <c:v>132.84700000000001</c:v>
                </c:pt>
                <c:pt idx="7407">
                  <c:v>132.85400000000001</c:v>
                </c:pt>
                <c:pt idx="7408">
                  <c:v>132.86099999999999</c:v>
                </c:pt>
                <c:pt idx="7409">
                  <c:v>132.869</c:v>
                </c:pt>
                <c:pt idx="7410">
                  <c:v>132.876</c:v>
                </c:pt>
                <c:pt idx="7411">
                  <c:v>132.88399999999999</c:v>
                </c:pt>
                <c:pt idx="7412">
                  <c:v>132.892</c:v>
                </c:pt>
                <c:pt idx="7413">
                  <c:v>132.9</c:v>
                </c:pt>
                <c:pt idx="7414">
                  <c:v>132.90799999999999</c:v>
                </c:pt>
                <c:pt idx="7415">
                  <c:v>132.91499999999999</c:v>
                </c:pt>
                <c:pt idx="7416">
                  <c:v>132.923</c:v>
                </c:pt>
                <c:pt idx="7417">
                  <c:v>132.93</c:v>
                </c:pt>
                <c:pt idx="7418">
                  <c:v>132.93700000000001</c:v>
                </c:pt>
                <c:pt idx="7419">
                  <c:v>132.94499999999999</c:v>
                </c:pt>
                <c:pt idx="7420">
                  <c:v>132.952</c:v>
                </c:pt>
                <c:pt idx="7421">
                  <c:v>132.96</c:v>
                </c:pt>
                <c:pt idx="7422">
                  <c:v>132.96700000000001</c:v>
                </c:pt>
                <c:pt idx="7423">
                  <c:v>132.97499999999999</c:v>
                </c:pt>
                <c:pt idx="7424">
                  <c:v>132.982</c:v>
                </c:pt>
                <c:pt idx="7425">
                  <c:v>132.989</c:v>
                </c:pt>
                <c:pt idx="7426">
                  <c:v>132.99700000000001</c:v>
                </c:pt>
                <c:pt idx="7427">
                  <c:v>133.00399999999999</c:v>
                </c:pt>
                <c:pt idx="7428">
                  <c:v>133.012</c:v>
                </c:pt>
                <c:pt idx="7429">
                  <c:v>133.02000000000001</c:v>
                </c:pt>
                <c:pt idx="7430">
                  <c:v>133.02699999999999</c:v>
                </c:pt>
                <c:pt idx="7431">
                  <c:v>133.035</c:v>
                </c:pt>
                <c:pt idx="7432">
                  <c:v>133.042</c:v>
                </c:pt>
                <c:pt idx="7433">
                  <c:v>133.05099999999999</c:v>
                </c:pt>
                <c:pt idx="7434">
                  <c:v>133.08699999999999</c:v>
                </c:pt>
                <c:pt idx="7435">
                  <c:v>133.16300000000001</c:v>
                </c:pt>
                <c:pt idx="7436">
                  <c:v>133.23500000000001</c:v>
                </c:pt>
                <c:pt idx="7437">
                  <c:v>133.303</c:v>
                </c:pt>
                <c:pt idx="7438">
                  <c:v>133.34700000000001</c:v>
                </c:pt>
                <c:pt idx="7439">
                  <c:v>133.38300000000001</c:v>
                </c:pt>
                <c:pt idx="7440">
                  <c:v>133.44200000000001</c:v>
                </c:pt>
                <c:pt idx="7441">
                  <c:v>133.52000000000001</c:v>
                </c:pt>
                <c:pt idx="7442">
                  <c:v>133.60499999999999</c:v>
                </c:pt>
                <c:pt idx="7443">
                  <c:v>133.69200000000001</c:v>
                </c:pt>
                <c:pt idx="7444">
                  <c:v>133.774</c:v>
                </c:pt>
                <c:pt idx="7445">
                  <c:v>133.84899999999999</c:v>
                </c:pt>
                <c:pt idx="7446">
                  <c:v>133.91300000000001</c:v>
                </c:pt>
                <c:pt idx="7447">
                  <c:v>133.958</c:v>
                </c:pt>
                <c:pt idx="7448">
                  <c:v>133.99600000000001</c:v>
                </c:pt>
                <c:pt idx="7449">
                  <c:v>134.00299999999999</c:v>
                </c:pt>
                <c:pt idx="7450">
                  <c:v>134.00299999999999</c:v>
                </c:pt>
                <c:pt idx="7451">
                  <c:v>134.00299999999999</c:v>
                </c:pt>
                <c:pt idx="7452">
                  <c:v>134.00299999999999</c:v>
                </c:pt>
                <c:pt idx="7453">
                  <c:v>134.00299999999999</c:v>
                </c:pt>
                <c:pt idx="7454">
                  <c:v>134.00299999999999</c:v>
                </c:pt>
                <c:pt idx="7455">
                  <c:v>134.00800000000001</c:v>
                </c:pt>
                <c:pt idx="7456">
                  <c:v>134.035</c:v>
                </c:pt>
                <c:pt idx="7457">
                  <c:v>134.08600000000001</c:v>
                </c:pt>
                <c:pt idx="7458">
                  <c:v>134.13800000000001</c:v>
                </c:pt>
                <c:pt idx="7459">
                  <c:v>134.16399999999999</c:v>
                </c:pt>
                <c:pt idx="7460">
                  <c:v>134.19200000000001</c:v>
                </c:pt>
                <c:pt idx="7461">
                  <c:v>134.19200000000001</c:v>
                </c:pt>
                <c:pt idx="7462">
                  <c:v>134.19200000000001</c:v>
                </c:pt>
                <c:pt idx="7463">
                  <c:v>134.19200000000001</c:v>
                </c:pt>
                <c:pt idx="7464">
                  <c:v>134.19399999999999</c:v>
                </c:pt>
                <c:pt idx="7465">
                  <c:v>134.20099999999999</c:v>
                </c:pt>
                <c:pt idx="7466">
                  <c:v>134.209</c:v>
                </c:pt>
                <c:pt idx="7467">
                  <c:v>134.21899999999999</c:v>
                </c:pt>
                <c:pt idx="7468">
                  <c:v>134.232</c:v>
                </c:pt>
                <c:pt idx="7469">
                  <c:v>134.244</c:v>
                </c:pt>
                <c:pt idx="7470">
                  <c:v>134.25200000000001</c:v>
                </c:pt>
                <c:pt idx="7471">
                  <c:v>134.262</c:v>
                </c:pt>
                <c:pt idx="7472">
                  <c:v>134.27199999999999</c:v>
                </c:pt>
                <c:pt idx="7473">
                  <c:v>134.28299999999999</c:v>
                </c:pt>
                <c:pt idx="7474">
                  <c:v>134.292</c:v>
                </c:pt>
                <c:pt idx="7475">
                  <c:v>134.30699999999999</c:v>
                </c:pt>
                <c:pt idx="7476">
                  <c:v>134.34100000000001</c:v>
                </c:pt>
                <c:pt idx="7477">
                  <c:v>134.40899999999999</c:v>
                </c:pt>
                <c:pt idx="7478">
                  <c:v>134.46</c:v>
                </c:pt>
                <c:pt idx="7479">
                  <c:v>134.46199999999999</c:v>
                </c:pt>
                <c:pt idx="7480">
                  <c:v>134.464</c:v>
                </c:pt>
                <c:pt idx="7481">
                  <c:v>134.47</c:v>
                </c:pt>
                <c:pt idx="7482">
                  <c:v>134.47900000000001</c:v>
                </c:pt>
                <c:pt idx="7483">
                  <c:v>134.49100000000001</c:v>
                </c:pt>
                <c:pt idx="7484">
                  <c:v>134.50299999999999</c:v>
                </c:pt>
                <c:pt idx="7485">
                  <c:v>134.51499999999999</c:v>
                </c:pt>
                <c:pt idx="7486">
                  <c:v>134.52500000000001</c:v>
                </c:pt>
                <c:pt idx="7487">
                  <c:v>134.536</c:v>
                </c:pt>
                <c:pt idx="7488">
                  <c:v>134.547</c:v>
                </c:pt>
                <c:pt idx="7489">
                  <c:v>134.55799999999999</c:v>
                </c:pt>
                <c:pt idx="7490">
                  <c:v>134.57599999999999</c:v>
                </c:pt>
                <c:pt idx="7491">
                  <c:v>134.62200000000001</c:v>
                </c:pt>
                <c:pt idx="7492">
                  <c:v>134.70500000000001</c:v>
                </c:pt>
                <c:pt idx="7493">
                  <c:v>134.78399999999999</c:v>
                </c:pt>
                <c:pt idx="7494">
                  <c:v>134.82400000000001</c:v>
                </c:pt>
                <c:pt idx="7495">
                  <c:v>134.82400000000001</c:v>
                </c:pt>
                <c:pt idx="7496">
                  <c:v>134.82400000000001</c:v>
                </c:pt>
                <c:pt idx="7497">
                  <c:v>134.82499999999999</c:v>
                </c:pt>
                <c:pt idx="7498">
                  <c:v>134.83099999999999</c:v>
                </c:pt>
                <c:pt idx="7499">
                  <c:v>134.84</c:v>
                </c:pt>
                <c:pt idx="7500">
                  <c:v>134.84899999999999</c:v>
                </c:pt>
                <c:pt idx="7501">
                  <c:v>134.86000000000001</c:v>
                </c:pt>
                <c:pt idx="7502">
                  <c:v>134.87200000000001</c:v>
                </c:pt>
                <c:pt idx="7503">
                  <c:v>134.88399999999999</c:v>
                </c:pt>
                <c:pt idx="7504">
                  <c:v>134.89699999999999</c:v>
                </c:pt>
                <c:pt idx="7505">
                  <c:v>134.911</c:v>
                </c:pt>
                <c:pt idx="7506">
                  <c:v>134.92400000000001</c:v>
                </c:pt>
                <c:pt idx="7507">
                  <c:v>134.935</c:v>
                </c:pt>
                <c:pt idx="7508">
                  <c:v>134.94499999999999</c:v>
                </c:pt>
                <c:pt idx="7509">
                  <c:v>134.95599999999999</c:v>
                </c:pt>
                <c:pt idx="7510">
                  <c:v>134.96700000000001</c:v>
                </c:pt>
                <c:pt idx="7511">
                  <c:v>134.97800000000001</c:v>
                </c:pt>
                <c:pt idx="7512">
                  <c:v>134.988</c:v>
                </c:pt>
                <c:pt idx="7513">
                  <c:v>134.99799999999999</c:v>
                </c:pt>
                <c:pt idx="7514">
                  <c:v>135.01300000000001</c:v>
                </c:pt>
                <c:pt idx="7515">
                  <c:v>135.05099999999999</c:v>
                </c:pt>
                <c:pt idx="7516">
                  <c:v>135.12</c:v>
                </c:pt>
                <c:pt idx="7517">
                  <c:v>135.20599999999999</c:v>
                </c:pt>
                <c:pt idx="7518">
                  <c:v>135.28299999999999</c:v>
                </c:pt>
                <c:pt idx="7519">
                  <c:v>135.346</c:v>
                </c:pt>
                <c:pt idx="7520">
                  <c:v>135.386</c:v>
                </c:pt>
                <c:pt idx="7521">
                  <c:v>135.392</c:v>
                </c:pt>
                <c:pt idx="7522">
                  <c:v>135.392</c:v>
                </c:pt>
                <c:pt idx="7523">
                  <c:v>135.392</c:v>
                </c:pt>
                <c:pt idx="7524">
                  <c:v>135.39500000000001</c:v>
                </c:pt>
                <c:pt idx="7525">
                  <c:v>135.40100000000001</c:v>
                </c:pt>
                <c:pt idx="7526">
                  <c:v>135.41</c:v>
                </c:pt>
                <c:pt idx="7527">
                  <c:v>135.41900000000001</c:v>
                </c:pt>
                <c:pt idx="7528">
                  <c:v>135.43</c:v>
                </c:pt>
                <c:pt idx="7529">
                  <c:v>135.44200000000001</c:v>
                </c:pt>
                <c:pt idx="7530">
                  <c:v>135.45400000000001</c:v>
                </c:pt>
                <c:pt idx="7531">
                  <c:v>135.465</c:v>
                </c:pt>
                <c:pt idx="7532">
                  <c:v>135.47399999999999</c:v>
                </c:pt>
                <c:pt idx="7533">
                  <c:v>135.48099999999999</c:v>
                </c:pt>
                <c:pt idx="7534">
                  <c:v>135.49100000000001</c:v>
                </c:pt>
                <c:pt idx="7535">
                  <c:v>135.501</c:v>
                </c:pt>
                <c:pt idx="7536">
                  <c:v>135.512</c:v>
                </c:pt>
                <c:pt idx="7537">
                  <c:v>135.52099999999999</c:v>
                </c:pt>
                <c:pt idx="7538">
                  <c:v>135.54</c:v>
                </c:pt>
                <c:pt idx="7539">
                  <c:v>135.583</c:v>
                </c:pt>
                <c:pt idx="7540">
                  <c:v>135.642</c:v>
                </c:pt>
                <c:pt idx="7541">
                  <c:v>135.68299999999999</c:v>
                </c:pt>
                <c:pt idx="7542">
                  <c:v>135.70099999999999</c:v>
                </c:pt>
                <c:pt idx="7543">
                  <c:v>135.70599999999999</c:v>
                </c:pt>
                <c:pt idx="7544">
                  <c:v>135.70699999999999</c:v>
                </c:pt>
                <c:pt idx="7545">
                  <c:v>135.709</c:v>
                </c:pt>
                <c:pt idx="7546">
                  <c:v>135.715</c:v>
                </c:pt>
                <c:pt idx="7547">
                  <c:v>135.72499999999999</c:v>
                </c:pt>
                <c:pt idx="7548">
                  <c:v>135.73400000000001</c:v>
                </c:pt>
                <c:pt idx="7549">
                  <c:v>135.74799999999999</c:v>
                </c:pt>
                <c:pt idx="7550">
                  <c:v>135.761</c:v>
                </c:pt>
                <c:pt idx="7551">
                  <c:v>135.774</c:v>
                </c:pt>
                <c:pt idx="7552">
                  <c:v>135.78299999999999</c:v>
                </c:pt>
                <c:pt idx="7553">
                  <c:v>135.79400000000001</c:v>
                </c:pt>
                <c:pt idx="7554">
                  <c:v>135.80500000000001</c:v>
                </c:pt>
                <c:pt idx="7555">
                  <c:v>135.81700000000001</c:v>
                </c:pt>
                <c:pt idx="7556">
                  <c:v>135.82900000000001</c:v>
                </c:pt>
                <c:pt idx="7557">
                  <c:v>135.857</c:v>
                </c:pt>
                <c:pt idx="7558">
                  <c:v>135.91999999999999</c:v>
                </c:pt>
                <c:pt idx="7559">
                  <c:v>135.994</c:v>
                </c:pt>
                <c:pt idx="7560">
                  <c:v>136.02500000000001</c:v>
                </c:pt>
                <c:pt idx="7561">
                  <c:v>136.02500000000001</c:v>
                </c:pt>
                <c:pt idx="7562">
                  <c:v>136.02799999999999</c:v>
                </c:pt>
                <c:pt idx="7563">
                  <c:v>136.035</c:v>
                </c:pt>
                <c:pt idx="7564">
                  <c:v>136.04400000000001</c:v>
                </c:pt>
                <c:pt idx="7565">
                  <c:v>136.05600000000001</c:v>
                </c:pt>
                <c:pt idx="7566">
                  <c:v>136.06899999999999</c:v>
                </c:pt>
                <c:pt idx="7567">
                  <c:v>136.083</c:v>
                </c:pt>
                <c:pt idx="7568">
                  <c:v>136.095</c:v>
                </c:pt>
                <c:pt idx="7569">
                  <c:v>136.10599999999999</c:v>
                </c:pt>
                <c:pt idx="7570">
                  <c:v>136.11799999999999</c:v>
                </c:pt>
                <c:pt idx="7571">
                  <c:v>136.12899999999999</c:v>
                </c:pt>
                <c:pt idx="7572">
                  <c:v>136.14500000000001</c:v>
                </c:pt>
                <c:pt idx="7573">
                  <c:v>136.18100000000001</c:v>
                </c:pt>
                <c:pt idx="7574">
                  <c:v>136.25299999999999</c:v>
                </c:pt>
                <c:pt idx="7575">
                  <c:v>136.34399999999999</c:v>
                </c:pt>
                <c:pt idx="7576">
                  <c:v>136.43299999999999</c:v>
                </c:pt>
                <c:pt idx="7577">
                  <c:v>136.46799999999999</c:v>
                </c:pt>
                <c:pt idx="7578">
                  <c:v>136.49199999999999</c:v>
                </c:pt>
                <c:pt idx="7579">
                  <c:v>136.506</c:v>
                </c:pt>
                <c:pt idx="7580">
                  <c:v>136.506</c:v>
                </c:pt>
                <c:pt idx="7581">
                  <c:v>136.506</c:v>
                </c:pt>
                <c:pt idx="7582">
                  <c:v>136.50700000000001</c:v>
                </c:pt>
                <c:pt idx="7583">
                  <c:v>136.51400000000001</c:v>
                </c:pt>
                <c:pt idx="7584">
                  <c:v>136.523</c:v>
                </c:pt>
                <c:pt idx="7585">
                  <c:v>136.53299999999999</c:v>
                </c:pt>
                <c:pt idx="7586">
                  <c:v>136.54599999999999</c:v>
                </c:pt>
                <c:pt idx="7587">
                  <c:v>136.55799999999999</c:v>
                </c:pt>
                <c:pt idx="7588">
                  <c:v>136.56899999999999</c:v>
                </c:pt>
                <c:pt idx="7589">
                  <c:v>136.57900000000001</c:v>
                </c:pt>
                <c:pt idx="7590">
                  <c:v>136.59</c:v>
                </c:pt>
                <c:pt idx="7591">
                  <c:v>136.601</c:v>
                </c:pt>
                <c:pt idx="7592">
                  <c:v>136.619</c:v>
                </c:pt>
                <c:pt idx="7593">
                  <c:v>136.655</c:v>
                </c:pt>
                <c:pt idx="7594">
                  <c:v>136.72200000000001</c:v>
                </c:pt>
                <c:pt idx="7595">
                  <c:v>136.81</c:v>
                </c:pt>
                <c:pt idx="7596">
                  <c:v>136.86600000000001</c:v>
                </c:pt>
                <c:pt idx="7597">
                  <c:v>136.86600000000001</c:v>
                </c:pt>
                <c:pt idx="7598">
                  <c:v>136.86600000000001</c:v>
                </c:pt>
                <c:pt idx="7599">
                  <c:v>136.87</c:v>
                </c:pt>
                <c:pt idx="7600">
                  <c:v>136.87899999999999</c:v>
                </c:pt>
                <c:pt idx="7601">
                  <c:v>136.88800000000001</c:v>
                </c:pt>
                <c:pt idx="7602">
                  <c:v>136.899</c:v>
                </c:pt>
                <c:pt idx="7603">
                  <c:v>136.911</c:v>
                </c:pt>
                <c:pt idx="7604">
                  <c:v>136.92400000000001</c:v>
                </c:pt>
                <c:pt idx="7605">
                  <c:v>136.93600000000001</c:v>
                </c:pt>
                <c:pt idx="7606">
                  <c:v>136.94499999999999</c:v>
                </c:pt>
                <c:pt idx="7607">
                  <c:v>136.95400000000001</c:v>
                </c:pt>
                <c:pt idx="7608">
                  <c:v>136.965</c:v>
                </c:pt>
                <c:pt idx="7609">
                  <c:v>136.976</c:v>
                </c:pt>
                <c:pt idx="7610">
                  <c:v>136.98699999999999</c:v>
                </c:pt>
                <c:pt idx="7611">
                  <c:v>136.999</c:v>
                </c:pt>
                <c:pt idx="7612">
                  <c:v>137.024</c:v>
                </c:pt>
                <c:pt idx="7613">
                  <c:v>137.08500000000001</c:v>
                </c:pt>
                <c:pt idx="7614">
                  <c:v>137.137</c:v>
                </c:pt>
                <c:pt idx="7615">
                  <c:v>137.137</c:v>
                </c:pt>
                <c:pt idx="7616">
                  <c:v>137.13800000000001</c:v>
                </c:pt>
                <c:pt idx="7617">
                  <c:v>137.142</c:v>
                </c:pt>
                <c:pt idx="7618">
                  <c:v>137.149</c:v>
                </c:pt>
                <c:pt idx="7619">
                  <c:v>137.15899999999999</c:v>
                </c:pt>
                <c:pt idx="7620">
                  <c:v>137.16900000000001</c:v>
                </c:pt>
                <c:pt idx="7621">
                  <c:v>137.179</c:v>
                </c:pt>
                <c:pt idx="7622">
                  <c:v>137.191</c:v>
                </c:pt>
                <c:pt idx="7623">
                  <c:v>137.20400000000001</c:v>
                </c:pt>
                <c:pt idx="7624">
                  <c:v>137.21700000000001</c:v>
                </c:pt>
                <c:pt idx="7625">
                  <c:v>137.22800000000001</c:v>
                </c:pt>
                <c:pt idx="7626">
                  <c:v>137.24</c:v>
                </c:pt>
                <c:pt idx="7627">
                  <c:v>137.25200000000001</c:v>
                </c:pt>
                <c:pt idx="7628">
                  <c:v>137.26300000000001</c:v>
                </c:pt>
                <c:pt idx="7629">
                  <c:v>137.273</c:v>
                </c:pt>
                <c:pt idx="7630">
                  <c:v>137.28299999999999</c:v>
                </c:pt>
                <c:pt idx="7631">
                  <c:v>137.30099999999999</c:v>
                </c:pt>
                <c:pt idx="7632">
                  <c:v>137.345</c:v>
                </c:pt>
                <c:pt idx="7633">
                  <c:v>137.404</c:v>
                </c:pt>
                <c:pt idx="7634">
                  <c:v>137.471</c:v>
                </c:pt>
                <c:pt idx="7635">
                  <c:v>137.55000000000001</c:v>
                </c:pt>
                <c:pt idx="7636">
                  <c:v>137.62</c:v>
                </c:pt>
                <c:pt idx="7637">
                  <c:v>137.67599999999999</c:v>
                </c:pt>
                <c:pt idx="7638">
                  <c:v>137.70500000000001</c:v>
                </c:pt>
                <c:pt idx="7639">
                  <c:v>137.74100000000001</c:v>
                </c:pt>
                <c:pt idx="7640">
                  <c:v>137.74100000000001</c:v>
                </c:pt>
                <c:pt idx="7641">
                  <c:v>137.74100000000001</c:v>
                </c:pt>
                <c:pt idx="7642">
                  <c:v>137.74100000000001</c:v>
                </c:pt>
                <c:pt idx="7643">
                  <c:v>137.74700000000001</c:v>
                </c:pt>
                <c:pt idx="7644">
                  <c:v>137.755</c:v>
                </c:pt>
                <c:pt idx="7645">
                  <c:v>137.76300000000001</c:v>
                </c:pt>
                <c:pt idx="7646">
                  <c:v>137.774</c:v>
                </c:pt>
                <c:pt idx="7647">
                  <c:v>137.786</c:v>
                </c:pt>
                <c:pt idx="7648">
                  <c:v>137.798</c:v>
                </c:pt>
                <c:pt idx="7649">
                  <c:v>137.80600000000001</c:v>
                </c:pt>
                <c:pt idx="7650">
                  <c:v>137.815</c:v>
                </c:pt>
                <c:pt idx="7651">
                  <c:v>137.82499999999999</c:v>
                </c:pt>
                <c:pt idx="7652">
                  <c:v>137.83500000000001</c:v>
                </c:pt>
                <c:pt idx="7653">
                  <c:v>137.846</c:v>
                </c:pt>
                <c:pt idx="7654">
                  <c:v>137.85599999999999</c:v>
                </c:pt>
                <c:pt idx="7655">
                  <c:v>137.881</c:v>
                </c:pt>
                <c:pt idx="7656">
                  <c:v>137.941</c:v>
                </c:pt>
                <c:pt idx="7657">
                  <c:v>137.999</c:v>
                </c:pt>
                <c:pt idx="7658">
                  <c:v>138.00899999999999</c:v>
                </c:pt>
                <c:pt idx="7659">
                  <c:v>138.02699999999999</c:v>
                </c:pt>
                <c:pt idx="7660">
                  <c:v>138.09200000000001</c:v>
                </c:pt>
                <c:pt idx="7661">
                  <c:v>138.12799999999999</c:v>
                </c:pt>
                <c:pt idx="7662">
                  <c:v>138.14699999999999</c:v>
                </c:pt>
                <c:pt idx="7663">
                  <c:v>138.15100000000001</c:v>
                </c:pt>
                <c:pt idx="7664">
                  <c:v>138.154</c:v>
                </c:pt>
                <c:pt idx="7665">
                  <c:v>138.16</c:v>
                </c:pt>
                <c:pt idx="7666">
                  <c:v>138.17099999999999</c:v>
                </c:pt>
                <c:pt idx="7667">
                  <c:v>138.18700000000001</c:v>
                </c:pt>
                <c:pt idx="7668">
                  <c:v>138.21</c:v>
                </c:pt>
                <c:pt idx="7669">
                  <c:v>138.232</c:v>
                </c:pt>
                <c:pt idx="7670">
                  <c:v>138.25299999999999</c:v>
                </c:pt>
                <c:pt idx="7671">
                  <c:v>138.26599999999999</c:v>
                </c:pt>
                <c:pt idx="7672">
                  <c:v>138.28100000000001</c:v>
                </c:pt>
                <c:pt idx="7673">
                  <c:v>138.28399999999999</c:v>
                </c:pt>
                <c:pt idx="7674">
                  <c:v>138.28399999999999</c:v>
                </c:pt>
                <c:pt idx="7675">
                  <c:v>138.28399999999999</c:v>
                </c:pt>
                <c:pt idx="7676">
                  <c:v>138.28700000000001</c:v>
                </c:pt>
                <c:pt idx="7677">
                  <c:v>138.30500000000001</c:v>
                </c:pt>
                <c:pt idx="7678">
                  <c:v>138.35499999999999</c:v>
                </c:pt>
                <c:pt idx="7679">
                  <c:v>138.43299999999999</c:v>
                </c:pt>
                <c:pt idx="7680">
                  <c:v>138.45099999999999</c:v>
                </c:pt>
                <c:pt idx="7681">
                  <c:v>138.49600000000001</c:v>
                </c:pt>
                <c:pt idx="7682">
                  <c:v>138.49600000000001</c:v>
                </c:pt>
                <c:pt idx="7683">
                  <c:v>138.49600000000001</c:v>
                </c:pt>
                <c:pt idx="7684">
                  <c:v>138.5</c:v>
                </c:pt>
                <c:pt idx="7685">
                  <c:v>138.50800000000001</c:v>
                </c:pt>
                <c:pt idx="7686">
                  <c:v>138.517</c:v>
                </c:pt>
                <c:pt idx="7687">
                  <c:v>138.52699999999999</c:v>
                </c:pt>
                <c:pt idx="7688">
                  <c:v>138.53899999999999</c:v>
                </c:pt>
                <c:pt idx="7689">
                  <c:v>138.55099999999999</c:v>
                </c:pt>
                <c:pt idx="7690">
                  <c:v>138.56200000000001</c:v>
                </c:pt>
                <c:pt idx="7691">
                  <c:v>138.572</c:v>
                </c:pt>
                <c:pt idx="7692">
                  <c:v>138.583</c:v>
                </c:pt>
                <c:pt idx="7693">
                  <c:v>138.59299999999999</c:v>
                </c:pt>
                <c:pt idx="7694">
                  <c:v>138.62100000000001</c:v>
                </c:pt>
                <c:pt idx="7695">
                  <c:v>138.68700000000001</c:v>
                </c:pt>
                <c:pt idx="7696">
                  <c:v>138.76400000000001</c:v>
                </c:pt>
                <c:pt idx="7697">
                  <c:v>138.81800000000001</c:v>
                </c:pt>
                <c:pt idx="7698">
                  <c:v>138.83600000000001</c:v>
                </c:pt>
                <c:pt idx="7699">
                  <c:v>138.83600000000001</c:v>
                </c:pt>
                <c:pt idx="7700">
                  <c:v>138.839</c:v>
                </c:pt>
                <c:pt idx="7701">
                  <c:v>138.845</c:v>
                </c:pt>
                <c:pt idx="7702">
                  <c:v>138.85400000000001</c:v>
                </c:pt>
                <c:pt idx="7703">
                  <c:v>138.864</c:v>
                </c:pt>
                <c:pt idx="7704">
                  <c:v>138.874</c:v>
                </c:pt>
                <c:pt idx="7705">
                  <c:v>138.88499999999999</c:v>
                </c:pt>
                <c:pt idx="7706">
                  <c:v>138.89500000000001</c:v>
                </c:pt>
                <c:pt idx="7707">
                  <c:v>138.90700000000001</c:v>
                </c:pt>
                <c:pt idx="7708">
                  <c:v>138.91999999999999</c:v>
                </c:pt>
                <c:pt idx="7709">
                  <c:v>138.93199999999999</c:v>
                </c:pt>
                <c:pt idx="7710">
                  <c:v>138.94300000000001</c:v>
                </c:pt>
                <c:pt idx="7711">
                  <c:v>138.953</c:v>
                </c:pt>
                <c:pt idx="7712">
                  <c:v>138.964</c:v>
                </c:pt>
                <c:pt idx="7713">
                  <c:v>138.97499999999999</c:v>
                </c:pt>
                <c:pt idx="7714">
                  <c:v>138.98599999999999</c:v>
                </c:pt>
                <c:pt idx="7715">
                  <c:v>138.99600000000001</c:v>
                </c:pt>
                <c:pt idx="7716">
                  <c:v>139.01</c:v>
                </c:pt>
                <c:pt idx="7717">
                  <c:v>139.04499999999999</c:v>
                </c:pt>
                <c:pt idx="7718">
                  <c:v>139.11199999999999</c:v>
                </c:pt>
                <c:pt idx="7719">
                  <c:v>139.19800000000001</c:v>
                </c:pt>
                <c:pt idx="7720">
                  <c:v>139.28399999999999</c:v>
                </c:pt>
                <c:pt idx="7721">
                  <c:v>139.358</c:v>
                </c:pt>
                <c:pt idx="7722">
                  <c:v>139.40799999999999</c:v>
                </c:pt>
                <c:pt idx="7723">
                  <c:v>139.46299999999999</c:v>
                </c:pt>
                <c:pt idx="7724">
                  <c:v>139.46299999999999</c:v>
                </c:pt>
                <c:pt idx="7725">
                  <c:v>139.46299999999999</c:v>
                </c:pt>
                <c:pt idx="7726">
                  <c:v>139.46299999999999</c:v>
                </c:pt>
                <c:pt idx="7727">
                  <c:v>139.46700000000001</c:v>
                </c:pt>
                <c:pt idx="7728">
                  <c:v>139.47399999999999</c:v>
                </c:pt>
                <c:pt idx="7729">
                  <c:v>139.48400000000001</c:v>
                </c:pt>
                <c:pt idx="7730">
                  <c:v>139.49600000000001</c:v>
                </c:pt>
                <c:pt idx="7731">
                  <c:v>139.51</c:v>
                </c:pt>
                <c:pt idx="7732">
                  <c:v>139.52099999999999</c:v>
                </c:pt>
                <c:pt idx="7733">
                  <c:v>139.53100000000001</c:v>
                </c:pt>
                <c:pt idx="7734">
                  <c:v>139.542</c:v>
                </c:pt>
                <c:pt idx="7735">
                  <c:v>139.55799999999999</c:v>
                </c:pt>
                <c:pt idx="7736">
                  <c:v>139.59100000000001</c:v>
                </c:pt>
                <c:pt idx="7737">
                  <c:v>139.655</c:v>
                </c:pt>
                <c:pt idx="7738">
                  <c:v>139.74100000000001</c:v>
                </c:pt>
                <c:pt idx="7739">
                  <c:v>139.78899999999999</c:v>
                </c:pt>
                <c:pt idx="7740">
                  <c:v>139.79300000000001</c:v>
                </c:pt>
                <c:pt idx="7741">
                  <c:v>139.79300000000001</c:v>
                </c:pt>
                <c:pt idx="7742">
                  <c:v>139.798</c:v>
                </c:pt>
                <c:pt idx="7743">
                  <c:v>139.80500000000001</c:v>
                </c:pt>
                <c:pt idx="7744">
                  <c:v>139.816</c:v>
                </c:pt>
                <c:pt idx="7745">
                  <c:v>139.83000000000001</c:v>
                </c:pt>
                <c:pt idx="7746">
                  <c:v>139.84299999999999</c:v>
                </c:pt>
                <c:pt idx="7747">
                  <c:v>139.85499999999999</c:v>
                </c:pt>
                <c:pt idx="7748">
                  <c:v>139.86500000000001</c:v>
                </c:pt>
                <c:pt idx="7749">
                  <c:v>139.876</c:v>
                </c:pt>
                <c:pt idx="7750">
                  <c:v>139.887</c:v>
                </c:pt>
                <c:pt idx="7751">
                  <c:v>139.9</c:v>
                </c:pt>
                <c:pt idx="7752">
                  <c:v>139.934</c:v>
                </c:pt>
                <c:pt idx="7753">
                  <c:v>139.99799999999999</c:v>
                </c:pt>
                <c:pt idx="7754">
                  <c:v>140.05199999999999</c:v>
                </c:pt>
                <c:pt idx="7755">
                  <c:v>140.07</c:v>
                </c:pt>
                <c:pt idx="7756">
                  <c:v>140.09100000000001</c:v>
                </c:pt>
                <c:pt idx="7757">
                  <c:v>140.10400000000001</c:v>
                </c:pt>
                <c:pt idx="7758">
                  <c:v>140.10900000000001</c:v>
                </c:pt>
                <c:pt idx="7759">
                  <c:v>140.114</c:v>
                </c:pt>
                <c:pt idx="7760">
                  <c:v>140.11699999999999</c:v>
                </c:pt>
                <c:pt idx="7761">
                  <c:v>140.11699999999999</c:v>
                </c:pt>
                <c:pt idx="7762">
                  <c:v>140.119</c:v>
                </c:pt>
                <c:pt idx="7763">
                  <c:v>140.12799999999999</c:v>
                </c:pt>
                <c:pt idx="7764">
                  <c:v>140.13800000000001</c:v>
                </c:pt>
                <c:pt idx="7765">
                  <c:v>140.15</c:v>
                </c:pt>
                <c:pt idx="7766">
                  <c:v>140.161</c:v>
                </c:pt>
                <c:pt idx="7767">
                  <c:v>140.172</c:v>
                </c:pt>
                <c:pt idx="7768">
                  <c:v>140.184</c:v>
                </c:pt>
                <c:pt idx="7769">
                  <c:v>140.197</c:v>
                </c:pt>
                <c:pt idx="7770">
                  <c:v>140.209</c:v>
                </c:pt>
                <c:pt idx="7771">
                  <c:v>140.21899999999999</c:v>
                </c:pt>
                <c:pt idx="7772">
                  <c:v>140.22900000000001</c:v>
                </c:pt>
                <c:pt idx="7773">
                  <c:v>140.24</c:v>
                </c:pt>
                <c:pt idx="7774">
                  <c:v>140.25200000000001</c:v>
                </c:pt>
                <c:pt idx="7775">
                  <c:v>140.26300000000001</c:v>
                </c:pt>
                <c:pt idx="7776">
                  <c:v>140.297</c:v>
                </c:pt>
                <c:pt idx="7777">
                  <c:v>140.357</c:v>
                </c:pt>
                <c:pt idx="7778">
                  <c:v>140.41399999999999</c:v>
                </c:pt>
                <c:pt idx="7779">
                  <c:v>140.43</c:v>
                </c:pt>
                <c:pt idx="7780">
                  <c:v>140.43100000000001</c:v>
                </c:pt>
                <c:pt idx="7781">
                  <c:v>140.43299999999999</c:v>
                </c:pt>
                <c:pt idx="7782">
                  <c:v>140.43899999999999</c:v>
                </c:pt>
                <c:pt idx="7783">
                  <c:v>140.447</c:v>
                </c:pt>
                <c:pt idx="7784">
                  <c:v>140.45599999999999</c:v>
                </c:pt>
                <c:pt idx="7785">
                  <c:v>140.46600000000001</c:v>
                </c:pt>
                <c:pt idx="7786">
                  <c:v>140.477</c:v>
                </c:pt>
                <c:pt idx="7787">
                  <c:v>140.489</c:v>
                </c:pt>
                <c:pt idx="7788">
                  <c:v>140.50200000000001</c:v>
                </c:pt>
                <c:pt idx="7789">
                  <c:v>140.51300000000001</c:v>
                </c:pt>
                <c:pt idx="7790">
                  <c:v>140.523</c:v>
                </c:pt>
                <c:pt idx="7791">
                  <c:v>140.53200000000001</c:v>
                </c:pt>
                <c:pt idx="7792">
                  <c:v>140.542</c:v>
                </c:pt>
                <c:pt idx="7793">
                  <c:v>140.553</c:v>
                </c:pt>
                <c:pt idx="7794">
                  <c:v>140.56399999999999</c:v>
                </c:pt>
                <c:pt idx="7795">
                  <c:v>140.57499999999999</c:v>
                </c:pt>
                <c:pt idx="7796">
                  <c:v>140.59800000000001</c:v>
                </c:pt>
                <c:pt idx="7797">
                  <c:v>140.648</c:v>
                </c:pt>
                <c:pt idx="7798">
                  <c:v>140.71600000000001</c:v>
                </c:pt>
                <c:pt idx="7799">
                  <c:v>140.71600000000001</c:v>
                </c:pt>
                <c:pt idx="7800">
                  <c:v>140.71600000000001</c:v>
                </c:pt>
                <c:pt idx="7801">
                  <c:v>140.72</c:v>
                </c:pt>
                <c:pt idx="7802">
                  <c:v>140.727</c:v>
                </c:pt>
                <c:pt idx="7803">
                  <c:v>140.73599999999999</c:v>
                </c:pt>
                <c:pt idx="7804">
                  <c:v>140.74600000000001</c:v>
                </c:pt>
                <c:pt idx="7805">
                  <c:v>140.75700000000001</c:v>
                </c:pt>
                <c:pt idx="7806">
                  <c:v>140.77000000000001</c:v>
                </c:pt>
                <c:pt idx="7807">
                  <c:v>140.78200000000001</c:v>
                </c:pt>
                <c:pt idx="7808">
                  <c:v>140.792</c:v>
                </c:pt>
                <c:pt idx="7809">
                  <c:v>140.803</c:v>
                </c:pt>
                <c:pt idx="7810">
                  <c:v>140.81399999999999</c:v>
                </c:pt>
                <c:pt idx="7811">
                  <c:v>140.82599999999999</c:v>
                </c:pt>
                <c:pt idx="7812">
                  <c:v>140.83799999999999</c:v>
                </c:pt>
                <c:pt idx="7813">
                  <c:v>140.85499999999999</c:v>
                </c:pt>
                <c:pt idx="7814">
                  <c:v>140.898</c:v>
                </c:pt>
                <c:pt idx="7815">
                  <c:v>140.97200000000001</c:v>
                </c:pt>
                <c:pt idx="7816">
                  <c:v>141.041</c:v>
                </c:pt>
                <c:pt idx="7817">
                  <c:v>141.09899999999999</c:v>
                </c:pt>
                <c:pt idx="7818">
                  <c:v>141.09899999999999</c:v>
                </c:pt>
                <c:pt idx="7819">
                  <c:v>141.09899999999999</c:v>
                </c:pt>
                <c:pt idx="7820">
                  <c:v>141.101</c:v>
                </c:pt>
                <c:pt idx="7821">
                  <c:v>141.108</c:v>
                </c:pt>
                <c:pt idx="7822">
                  <c:v>141.11799999999999</c:v>
                </c:pt>
                <c:pt idx="7823">
                  <c:v>141.12799999999999</c:v>
                </c:pt>
                <c:pt idx="7824">
                  <c:v>141.13999999999999</c:v>
                </c:pt>
                <c:pt idx="7825">
                  <c:v>141.155</c:v>
                </c:pt>
                <c:pt idx="7826">
                  <c:v>141.16800000000001</c:v>
                </c:pt>
                <c:pt idx="7827">
                  <c:v>141.179</c:v>
                </c:pt>
                <c:pt idx="7828">
                  <c:v>141.18899999999999</c:v>
                </c:pt>
                <c:pt idx="7829">
                  <c:v>141.19900000000001</c:v>
                </c:pt>
                <c:pt idx="7830">
                  <c:v>141.21</c:v>
                </c:pt>
                <c:pt idx="7831">
                  <c:v>141.221</c:v>
                </c:pt>
                <c:pt idx="7832">
                  <c:v>141.23099999999999</c:v>
                </c:pt>
                <c:pt idx="7833">
                  <c:v>141.244</c:v>
                </c:pt>
                <c:pt idx="7834">
                  <c:v>141.27099999999999</c:v>
                </c:pt>
                <c:pt idx="7835">
                  <c:v>141.33199999999999</c:v>
                </c:pt>
                <c:pt idx="7836">
                  <c:v>141.41499999999999</c:v>
                </c:pt>
                <c:pt idx="7837">
                  <c:v>141.48599999999999</c:v>
                </c:pt>
                <c:pt idx="7838">
                  <c:v>141.53399999999999</c:v>
                </c:pt>
                <c:pt idx="7839">
                  <c:v>141.57400000000001</c:v>
                </c:pt>
                <c:pt idx="7840">
                  <c:v>141.57400000000001</c:v>
                </c:pt>
                <c:pt idx="7841">
                  <c:v>141.57400000000001</c:v>
                </c:pt>
                <c:pt idx="7842">
                  <c:v>141.578</c:v>
                </c:pt>
                <c:pt idx="7843">
                  <c:v>141.584</c:v>
                </c:pt>
                <c:pt idx="7844">
                  <c:v>141.589</c:v>
                </c:pt>
                <c:pt idx="7845">
                  <c:v>141.589</c:v>
                </c:pt>
                <c:pt idx="7846">
                  <c:v>141.589</c:v>
                </c:pt>
                <c:pt idx="7847">
                  <c:v>141.589</c:v>
                </c:pt>
                <c:pt idx="7848">
                  <c:v>141.589</c:v>
                </c:pt>
                <c:pt idx="7849">
                  <c:v>141.589</c:v>
                </c:pt>
                <c:pt idx="7850">
                  <c:v>141.589</c:v>
                </c:pt>
                <c:pt idx="7851">
                  <c:v>141.589</c:v>
                </c:pt>
                <c:pt idx="7852">
                  <c:v>141.589</c:v>
                </c:pt>
                <c:pt idx="7853">
                  <c:v>141.589</c:v>
                </c:pt>
                <c:pt idx="7854">
                  <c:v>141.589</c:v>
                </c:pt>
                <c:pt idx="7855">
                  <c:v>141.589</c:v>
                </c:pt>
                <c:pt idx="7856">
                  <c:v>141.589</c:v>
                </c:pt>
                <c:pt idx="7857">
                  <c:v>141.589</c:v>
                </c:pt>
                <c:pt idx="7858">
                  <c:v>141.589</c:v>
                </c:pt>
                <c:pt idx="7859">
                  <c:v>141.589</c:v>
                </c:pt>
                <c:pt idx="7860">
                  <c:v>141.589</c:v>
                </c:pt>
                <c:pt idx="7861">
                  <c:v>141.589</c:v>
                </c:pt>
                <c:pt idx="7862">
                  <c:v>141.589</c:v>
                </c:pt>
                <c:pt idx="7863">
                  <c:v>141.589</c:v>
                </c:pt>
                <c:pt idx="7864">
                  <c:v>141.589</c:v>
                </c:pt>
                <c:pt idx="7865">
                  <c:v>141.589</c:v>
                </c:pt>
                <c:pt idx="7866">
                  <c:v>141.589</c:v>
                </c:pt>
                <c:pt idx="7867">
                  <c:v>141.589</c:v>
                </c:pt>
                <c:pt idx="7868">
                  <c:v>141.589</c:v>
                </c:pt>
                <c:pt idx="7869">
                  <c:v>141.589</c:v>
                </c:pt>
                <c:pt idx="7870">
                  <c:v>141.589</c:v>
                </c:pt>
                <c:pt idx="7871">
                  <c:v>141.589</c:v>
                </c:pt>
                <c:pt idx="7872">
                  <c:v>141.589</c:v>
                </c:pt>
                <c:pt idx="7873">
                  <c:v>141.589</c:v>
                </c:pt>
                <c:pt idx="7874">
                  <c:v>141.589</c:v>
                </c:pt>
                <c:pt idx="7875">
                  <c:v>141.589</c:v>
                </c:pt>
                <c:pt idx="7876">
                  <c:v>141.589</c:v>
                </c:pt>
                <c:pt idx="7877">
                  <c:v>141.589</c:v>
                </c:pt>
                <c:pt idx="7878">
                  <c:v>141.59200000000001</c:v>
                </c:pt>
                <c:pt idx="7879">
                  <c:v>141.61500000000001</c:v>
                </c:pt>
                <c:pt idx="7880">
                  <c:v>141.66300000000001</c:v>
                </c:pt>
                <c:pt idx="7881">
                  <c:v>141.72499999999999</c:v>
                </c:pt>
                <c:pt idx="7882">
                  <c:v>141.75</c:v>
                </c:pt>
                <c:pt idx="7883">
                  <c:v>141.77799999999999</c:v>
                </c:pt>
                <c:pt idx="7884">
                  <c:v>141.815</c:v>
                </c:pt>
                <c:pt idx="7885">
                  <c:v>141.86099999999999</c:v>
                </c:pt>
                <c:pt idx="7886">
                  <c:v>141.917</c:v>
                </c:pt>
                <c:pt idx="7887">
                  <c:v>141.96299999999999</c:v>
                </c:pt>
                <c:pt idx="7888">
                  <c:v>141.97499999999999</c:v>
                </c:pt>
                <c:pt idx="7889">
                  <c:v>141.97499999999999</c:v>
                </c:pt>
                <c:pt idx="7890">
                  <c:v>141.97499999999999</c:v>
                </c:pt>
                <c:pt idx="7891">
                  <c:v>141.97800000000001</c:v>
                </c:pt>
                <c:pt idx="7892">
                  <c:v>141.98500000000001</c:v>
                </c:pt>
                <c:pt idx="7893">
                  <c:v>141.99299999999999</c:v>
                </c:pt>
                <c:pt idx="7894">
                  <c:v>142.005</c:v>
                </c:pt>
                <c:pt idx="7895">
                  <c:v>142.018</c:v>
                </c:pt>
                <c:pt idx="7896">
                  <c:v>142.029</c:v>
                </c:pt>
                <c:pt idx="7897">
                  <c:v>142.03899999999999</c:v>
                </c:pt>
                <c:pt idx="7898">
                  <c:v>142.048</c:v>
                </c:pt>
                <c:pt idx="7899">
                  <c:v>142.059</c:v>
                </c:pt>
                <c:pt idx="7900">
                  <c:v>142.07</c:v>
                </c:pt>
                <c:pt idx="7901">
                  <c:v>142.08099999999999</c:v>
                </c:pt>
                <c:pt idx="7902">
                  <c:v>142.12200000000001</c:v>
                </c:pt>
                <c:pt idx="7903">
                  <c:v>142.166</c:v>
                </c:pt>
                <c:pt idx="7904">
                  <c:v>142.172</c:v>
                </c:pt>
                <c:pt idx="7905">
                  <c:v>142.19300000000001</c:v>
                </c:pt>
                <c:pt idx="7906">
                  <c:v>142.221</c:v>
                </c:pt>
                <c:pt idx="7907">
                  <c:v>142.23599999999999</c:v>
                </c:pt>
                <c:pt idx="7908">
                  <c:v>142.24799999999999</c:v>
                </c:pt>
                <c:pt idx="7909">
                  <c:v>142.262</c:v>
                </c:pt>
                <c:pt idx="7910">
                  <c:v>142.273</c:v>
                </c:pt>
                <c:pt idx="7911">
                  <c:v>142.28399999999999</c:v>
                </c:pt>
                <c:pt idx="7912">
                  <c:v>142.309</c:v>
                </c:pt>
                <c:pt idx="7913">
                  <c:v>142.37100000000001</c:v>
                </c:pt>
                <c:pt idx="7914">
                  <c:v>142.453</c:v>
                </c:pt>
                <c:pt idx="7915">
                  <c:v>142.48099999999999</c:v>
                </c:pt>
                <c:pt idx="7916">
                  <c:v>142.48099999999999</c:v>
                </c:pt>
                <c:pt idx="7917">
                  <c:v>142.48400000000001</c:v>
                </c:pt>
                <c:pt idx="7918">
                  <c:v>142.49199999999999</c:v>
                </c:pt>
                <c:pt idx="7919">
                  <c:v>142.50200000000001</c:v>
                </c:pt>
                <c:pt idx="7920">
                  <c:v>142.51400000000001</c:v>
                </c:pt>
                <c:pt idx="7921">
                  <c:v>142.52699999999999</c:v>
                </c:pt>
                <c:pt idx="7922">
                  <c:v>142.54</c:v>
                </c:pt>
                <c:pt idx="7923">
                  <c:v>142.55000000000001</c:v>
                </c:pt>
                <c:pt idx="7924">
                  <c:v>142.559</c:v>
                </c:pt>
                <c:pt idx="7925">
                  <c:v>142.56899999999999</c:v>
                </c:pt>
                <c:pt idx="7926">
                  <c:v>142.57900000000001</c:v>
                </c:pt>
                <c:pt idx="7927">
                  <c:v>142.589</c:v>
                </c:pt>
                <c:pt idx="7928">
                  <c:v>142.60499999999999</c:v>
                </c:pt>
                <c:pt idx="7929">
                  <c:v>142.63999999999999</c:v>
                </c:pt>
                <c:pt idx="7930">
                  <c:v>142.69800000000001</c:v>
                </c:pt>
                <c:pt idx="7931">
                  <c:v>142.73500000000001</c:v>
                </c:pt>
                <c:pt idx="7932">
                  <c:v>142.73500000000001</c:v>
                </c:pt>
                <c:pt idx="7933">
                  <c:v>142.739</c:v>
                </c:pt>
                <c:pt idx="7934">
                  <c:v>142.74700000000001</c:v>
                </c:pt>
                <c:pt idx="7935">
                  <c:v>142.756</c:v>
                </c:pt>
                <c:pt idx="7936">
                  <c:v>142.76900000000001</c:v>
                </c:pt>
                <c:pt idx="7937">
                  <c:v>142.78200000000001</c:v>
                </c:pt>
                <c:pt idx="7938">
                  <c:v>142.79300000000001</c:v>
                </c:pt>
                <c:pt idx="7939">
                  <c:v>142.803</c:v>
                </c:pt>
                <c:pt idx="7940">
                  <c:v>142.81299999999999</c:v>
                </c:pt>
                <c:pt idx="7941">
                  <c:v>142.82400000000001</c:v>
                </c:pt>
                <c:pt idx="7942">
                  <c:v>142.83500000000001</c:v>
                </c:pt>
                <c:pt idx="7943">
                  <c:v>142.845</c:v>
                </c:pt>
                <c:pt idx="7944">
                  <c:v>142.869</c:v>
                </c:pt>
                <c:pt idx="7945">
                  <c:v>142.90899999999999</c:v>
                </c:pt>
                <c:pt idx="7946">
                  <c:v>142.94300000000001</c:v>
                </c:pt>
                <c:pt idx="7947">
                  <c:v>142.976</c:v>
                </c:pt>
                <c:pt idx="7948">
                  <c:v>142.99199999999999</c:v>
                </c:pt>
                <c:pt idx="7949">
                  <c:v>142.99299999999999</c:v>
                </c:pt>
                <c:pt idx="7950">
                  <c:v>142.99700000000001</c:v>
                </c:pt>
                <c:pt idx="7951">
                  <c:v>143.005</c:v>
                </c:pt>
                <c:pt idx="7952">
                  <c:v>143.01499999999999</c:v>
                </c:pt>
                <c:pt idx="7953">
                  <c:v>143.02699999999999</c:v>
                </c:pt>
                <c:pt idx="7954">
                  <c:v>143.03899999999999</c:v>
                </c:pt>
                <c:pt idx="7955">
                  <c:v>143.053</c:v>
                </c:pt>
                <c:pt idx="7956">
                  <c:v>143.065</c:v>
                </c:pt>
                <c:pt idx="7957">
                  <c:v>143.07400000000001</c:v>
                </c:pt>
                <c:pt idx="7958">
                  <c:v>143.084</c:v>
                </c:pt>
                <c:pt idx="7959">
                  <c:v>143.096</c:v>
                </c:pt>
                <c:pt idx="7960">
                  <c:v>143.107</c:v>
                </c:pt>
                <c:pt idx="7961">
                  <c:v>143.11799999999999</c:v>
                </c:pt>
                <c:pt idx="7962">
                  <c:v>143.131</c:v>
                </c:pt>
                <c:pt idx="7963">
                  <c:v>143.16800000000001</c:v>
                </c:pt>
                <c:pt idx="7964">
                  <c:v>143.21100000000001</c:v>
                </c:pt>
                <c:pt idx="7965">
                  <c:v>143.26900000000001</c:v>
                </c:pt>
                <c:pt idx="7966">
                  <c:v>143.328</c:v>
                </c:pt>
                <c:pt idx="7967">
                  <c:v>143.38999999999999</c:v>
                </c:pt>
                <c:pt idx="7968">
                  <c:v>143.44800000000001</c:v>
                </c:pt>
                <c:pt idx="7969">
                  <c:v>143.48699999999999</c:v>
                </c:pt>
                <c:pt idx="7970">
                  <c:v>143.505</c:v>
                </c:pt>
                <c:pt idx="7971">
                  <c:v>143.505</c:v>
                </c:pt>
                <c:pt idx="7972">
                  <c:v>143.505</c:v>
                </c:pt>
                <c:pt idx="7973">
                  <c:v>143.50800000000001</c:v>
                </c:pt>
                <c:pt idx="7974">
                  <c:v>143.51300000000001</c:v>
                </c:pt>
                <c:pt idx="7975">
                  <c:v>143.52199999999999</c:v>
                </c:pt>
                <c:pt idx="7976">
                  <c:v>143.53200000000001</c:v>
                </c:pt>
                <c:pt idx="7977">
                  <c:v>143.54400000000001</c:v>
                </c:pt>
                <c:pt idx="7978">
                  <c:v>143.55699999999999</c:v>
                </c:pt>
                <c:pt idx="7979">
                  <c:v>143.56899999999999</c:v>
                </c:pt>
                <c:pt idx="7980">
                  <c:v>143.57900000000001</c:v>
                </c:pt>
                <c:pt idx="7981">
                  <c:v>143.59</c:v>
                </c:pt>
                <c:pt idx="7982">
                  <c:v>143.6</c:v>
                </c:pt>
                <c:pt idx="7983">
                  <c:v>143.61099999999999</c:v>
                </c:pt>
                <c:pt idx="7984">
                  <c:v>143.62700000000001</c:v>
                </c:pt>
                <c:pt idx="7985">
                  <c:v>143.673</c:v>
                </c:pt>
                <c:pt idx="7986">
                  <c:v>143.69200000000001</c:v>
                </c:pt>
                <c:pt idx="7987">
                  <c:v>143.69900000000001</c:v>
                </c:pt>
                <c:pt idx="7988">
                  <c:v>143.708</c:v>
                </c:pt>
                <c:pt idx="7989">
                  <c:v>143.71700000000001</c:v>
                </c:pt>
                <c:pt idx="7990">
                  <c:v>143.72800000000001</c:v>
                </c:pt>
                <c:pt idx="7991">
                  <c:v>143.74100000000001</c:v>
                </c:pt>
                <c:pt idx="7992">
                  <c:v>143.75399999999999</c:v>
                </c:pt>
                <c:pt idx="7993">
                  <c:v>143.76499999999999</c:v>
                </c:pt>
                <c:pt idx="7994">
                  <c:v>143.77500000000001</c:v>
                </c:pt>
                <c:pt idx="7995">
                  <c:v>143.786</c:v>
                </c:pt>
                <c:pt idx="7996">
                  <c:v>143.79599999999999</c:v>
                </c:pt>
                <c:pt idx="7997">
                  <c:v>143.83199999999999</c:v>
                </c:pt>
                <c:pt idx="7998">
                  <c:v>143.905</c:v>
                </c:pt>
                <c:pt idx="7999">
                  <c:v>143.97800000000001</c:v>
                </c:pt>
                <c:pt idx="8000">
                  <c:v>144.048</c:v>
                </c:pt>
                <c:pt idx="8001">
                  <c:v>144.11199999999999</c:v>
                </c:pt>
                <c:pt idx="8002">
                  <c:v>144.17400000000001</c:v>
                </c:pt>
                <c:pt idx="8003">
                  <c:v>144.233</c:v>
                </c:pt>
                <c:pt idx="8004">
                  <c:v>144.27199999999999</c:v>
                </c:pt>
                <c:pt idx="8005">
                  <c:v>144.285</c:v>
                </c:pt>
                <c:pt idx="8006">
                  <c:v>144.285</c:v>
                </c:pt>
                <c:pt idx="8007">
                  <c:v>144.28800000000001</c:v>
                </c:pt>
                <c:pt idx="8008">
                  <c:v>144.29300000000001</c:v>
                </c:pt>
                <c:pt idx="8009">
                  <c:v>144.30199999999999</c:v>
                </c:pt>
                <c:pt idx="8010">
                  <c:v>144.31200000000001</c:v>
                </c:pt>
                <c:pt idx="8011">
                  <c:v>144.32300000000001</c:v>
                </c:pt>
                <c:pt idx="8012">
                  <c:v>144.33500000000001</c:v>
                </c:pt>
                <c:pt idx="8013">
                  <c:v>144.346</c:v>
                </c:pt>
                <c:pt idx="8014">
                  <c:v>144.35599999999999</c:v>
                </c:pt>
                <c:pt idx="8015">
                  <c:v>144.36600000000001</c:v>
                </c:pt>
                <c:pt idx="8016">
                  <c:v>144.37700000000001</c:v>
                </c:pt>
                <c:pt idx="8017">
                  <c:v>144.392</c:v>
                </c:pt>
                <c:pt idx="8018">
                  <c:v>144.434</c:v>
                </c:pt>
                <c:pt idx="8019">
                  <c:v>144.506</c:v>
                </c:pt>
                <c:pt idx="8020">
                  <c:v>144.51900000000001</c:v>
                </c:pt>
                <c:pt idx="8021">
                  <c:v>144.52099999999999</c:v>
                </c:pt>
                <c:pt idx="8022">
                  <c:v>144.529</c:v>
                </c:pt>
                <c:pt idx="8023">
                  <c:v>144.53800000000001</c:v>
                </c:pt>
                <c:pt idx="8024">
                  <c:v>144.55099999999999</c:v>
                </c:pt>
                <c:pt idx="8025">
                  <c:v>144.56399999999999</c:v>
                </c:pt>
                <c:pt idx="8026">
                  <c:v>144.57499999999999</c:v>
                </c:pt>
                <c:pt idx="8027">
                  <c:v>144.58500000000001</c:v>
                </c:pt>
                <c:pt idx="8028">
                  <c:v>144.596</c:v>
                </c:pt>
                <c:pt idx="8029">
                  <c:v>144.60900000000001</c:v>
                </c:pt>
                <c:pt idx="8030">
                  <c:v>144.63900000000001</c:v>
                </c:pt>
                <c:pt idx="8031">
                  <c:v>144.696</c:v>
                </c:pt>
                <c:pt idx="8032">
                  <c:v>144.733</c:v>
                </c:pt>
                <c:pt idx="8033">
                  <c:v>144.733</c:v>
                </c:pt>
                <c:pt idx="8034">
                  <c:v>144.73699999999999</c:v>
                </c:pt>
                <c:pt idx="8035">
                  <c:v>144.744</c:v>
                </c:pt>
                <c:pt idx="8036">
                  <c:v>144.756</c:v>
                </c:pt>
                <c:pt idx="8037">
                  <c:v>144.76900000000001</c:v>
                </c:pt>
                <c:pt idx="8038">
                  <c:v>144.78299999999999</c:v>
                </c:pt>
                <c:pt idx="8039">
                  <c:v>144.79499999999999</c:v>
                </c:pt>
                <c:pt idx="8040">
                  <c:v>144.80500000000001</c:v>
                </c:pt>
                <c:pt idx="8041">
                  <c:v>144.816</c:v>
                </c:pt>
                <c:pt idx="8042">
                  <c:v>144.827</c:v>
                </c:pt>
                <c:pt idx="8043">
                  <c:v>144.84800000000001</c:v>
                </c:pt>
                <c:pt idx="8044">
                  <c:v>144.89699999999999</c:v>
                </c:pt>
                <c:pt idx="8045">
                  <c:v>144.96899999999999</c:v>
                </c:pt>
                <c:pt idx="8046">
                  <c:v>145.023</c:v>
                </c:pt>
                <c:pt idx="8047">
                  <c:v>145.023</c:v>
                </c:pt>
                <c:pt idx="8048">
                  <c:v>145.03</c:v>
                </c:pt>
                <c:pt idx="8049">
                  <c:v>145.04</c:v>
                </c:pt>
                <c:pt idx="8050">
                  <c:v>145.05500000000001</c:v>
                </c:pt>
                <c:pt idx="8051">
                  <c:v>145.07</c:v>
                </c:pt>
                <c:pt idx="8052">
                  <c:v>145.083</c:v>
                </c:pt>
                <c:pt idx="8053">
                  <c:v>145.09399999999999</c:v>
                </c:pt>
                <c:pt idx="8054">
                  <c:v>145.10499999999999</c:v>
                </c:pt>
                <c:pt idx="8055">
                  <c:v>145.11600000000001</c:v>
                </c:pt>
                <c:pt idx="8056">
                  <c:v>145.13200000000001</c:v>
                </c:pt>
                <c:pt idx="8057">
                  <c:v>145.17099999999999</c:v>
                </c:pt>
                <c:pt idx="8058">
                  <c:v>145.21100000000001</c:v>
                </c:pt>
                <c:pt idx="8059">
                  <c:v>145.21100000000001</c:v>
                </c:pt>
                <c:pt idx="8060">
                  <c:v>145.21700000000001</c:v>
                </c:pt>
                <c:pt idx="8061">
                  <c:v>145.22499999999999</c:v>
                </c:pt>
                <c:pt idx="8062">
                  <c:v>145.233</c:v>
                </c:pt>
                <c:pt idx="8063">
                  <c:v>145.25800000000001</c:v>
                </c:pt>
                <c:pt idx="8064">
                  <c:v>145.30799999999999</c:v>
                </c:pt>
                <c:pt idx="8065">
                  <c:v>145.35599999999999</c:v>
                </c:pt>
                <c:pt idx="8066">
                  <c:v>145.40299999999999</c:v>
                </c:pt>
                <c:pt idx="8067">
                  <c:v>145.46799999999999</c:v>
                </c:pt>
                <c:pt idx="8068">
                  <c:v>145.505</c:v>
                </c:pt>
                <c:pt idx="8069">
                  <c:v>145.505</c:v>
                </c:pt>
                <c:pt idx="8070">
                  <c:v>145.505</c:v>
                </c:pt>
                <c:pt idx="8071">
                  <c:v>145.51</c:v>
                </c:pt>
                <c:pt idx="8072">
                  <c:v>145.517</c:v>
                </c:pt>
                <c:pt idx="8073">
                  <c:v>145.52600000000001</c:v>
                </c:pt>
                <c:pt idx="8074">
                  <c:v>145.535</c:v>
                </c:pt>
                <c:pt idx="8075">
                  <c:v>145.54599999999999</c:v>
                </c:pt>
                <c:pt idx="8076">
                  <c:v>145.55799999999999</c:v>
                </c:pt>
                <c:pt idx="8077">
                  <c:v>145.57</c:v>
                </c:pt>
                <c:pt idx="8078">
                  <c:v>145.58000000000001</c:v>
                </c:pt>
                <c:pt idx="8079">
                  <c:v>145.59</c:v>
                </c:pt>
                <c:pt idx="8080">
                  <c:v>145.601</c:v>
                </c:pt>
                <c:pt idx="8081">
                  <c:v>145.61199999999999</c:v>
                </c:pt>
                <c:pt idx="8082">
                  <c:v>145.62200000000001</c:v>
                </c:pt>
                <c:pt idx="8083">
                  <c:v>145.63499999999999</c:v>
                </c:pt>
                <c:pt idx="8084">
                  <c:v>145.66399999999999</c:v>
                </c:pt>
                <c:pt idx="8085">
                  <c:v>145.72800000000001</c:v>
                </c:pt>
                <c:pt idx="8086">
                  <c:v>145.81399999999999</c:v>
                </c:pt>
                <c:pt idx="8087">
                  <c:v>145.87</c:v>
                </c:pt>
                <c:pt idx="8088">
                  <c:v>145.87</c:v>
                </c:pt>
                <c:pt idx="8089">
                  <c:v>145.875</c:v>
                </c:pt>
                <c:pt idx="8090">
                  <c:v>145.88399999999999</c:v>
                </c:pt>
                <c:pt idx="8091">
                  <c:v>145.89599999999999</c:v>
                </c:pt>
                <c:pt idx="8092">
                  <c:v>145.91</c:v>
                </c:pt>
                <c:pt idx="8093">
                  <c:v>145.923</c:v>
                </c:pt>
                <c:pt idx="8094">
                  <c:v>145.935</c:v>
                </c:pt>
                <c:pt idx="8095">
                  <c:v>145.94499999999999</c:v>
                </c:pt>
                <c:pt idx="8096">
                  <c:v>145.95599999999999</c:v>
                </c:pt>
                <c:pt idx="8097">
                  <c:v>145.96799999999999</c:v>
                </c:pt>
                <c:pt idx="8098">
                  <c:v>145.994</c:v>
                </c:pt>
                <c:pt idx="8099">
                  <c:v>146.05600000000001</c:v>
                </c:pt>
                <c:pt idx="8100">
                  <c:v>146.14599999999999</c:v>
                </c:pt>
                <c:pt idx="8101">
                  <c:v>146.227</c:v>
                </c:pt>
                <c:pt idx="8102">
                  <c:v>146.233</c:v>
                </c:pt>
                <c:pt idx="8103">
                  <c:v>146.233</c:v>
                </c:pt>
                <c:pt idx="8104">
                  <c:v>146.251</c:v>
                </c:pt>
                <c:pt idx="8105">
                  <c:v>146.298</c:v>
                </c:pt>
                <c:pt idx="8106">
                  <c:v>146.33699999999999</c:v>
                </c:pt>
                <c:pt idx="8107">
                  <c:v>146.34299999999999</c:v>
                </c:pt>
                <c:pt idx="8108">
                  <c:v>146.34399999999999</c:v>
                </c:pt>
                <c:pt idx="8109">
                  <c:v>146.34399999999999</c:v>
                </c:pt>
                <c:pt idx="8110">
                  <c:v>146.358</c:v>
                </c:pt>
                <c:pt idx="8111">
                  <c:v>146.40100000000001</c:v>
                </c:pt>
                <c:pt idx="8112">
                  <c:v>146.43</c:v>
                </c:pt>
                <c:pt idx="8113">
                  <c:v>146.452</c:v>
                </c:pt>
                <c:pt idx="8114">
                  <c:v>146.471</c:v>
                </c:pt>
                <c:pt idx="8115">
                  <c:v>146.47399999999999</c:v>
                </c:pt>
                <c:pt idx="8116">
                  <c:v>146.47399999999999</c:v>
                </c:pt>
                <c:pt idx="8117">
                  <c:v>146.476</c:v>
                </c:pt>
                <c:pt idx="8118">
                  <c:v>146.49299999999999</c:v>
                </c:pt>
                <c:pt idx="8119">
                  <c:v>146.53</c:v>
                </c:pt>
                <c:pt idx="8120">
                  <c:v>146.59800000000001</c:v>
                </c:pt>
                <c:pt idx="8121">
                  <c:v>146.65</c:v>
                </c:pt>
                <c:pt idx="8122">
                  <c:v>146.69800000000001</c:v>
                </c:pt>
                <c:pt idx="8123">
                  <c:v>146.77099999999999</c:v>
                </c:pt>
                <c:pt idx="8124">
                  <c:v>146.77099999999999</c:v>
                </c:pt>
                <c:pt idx="8125">
                  <c:v>146.77099999999999</c:v>
                </c:pt>
                <c:pt idx="8126">
                  <c:v>146.77199999999999</c:v>
                </c:pt>
                <c:pt idx="8127">
                  <c:v>146.77799999999999</c:v>
                </c:pt>
                <c:pt idx="8128">
                  <c:v>146.786</c:v>
                </c:pt>
                <c:pt idx="8129">
                  <c:v>146.79400000000001</c:v>
                </c:pt>
                <c:pt idx="8130">
                  <c:v>146.80600000000001</c:v>
                </c:pt>
                <c:pt idx="8131">
                  <c:v>146.81899999999999</c:v>
                </c:pt>
                <c:pt idx="8132">
                  <c:v>146.83099999999999</c:v>
                </c:pt>
                <c:pt idx="8133">
                  <c:v>146.84100000000001</c:v>
                </c:pt>
                <c:pt idx="8134">
                  <c:v>146.851</c:v>
                </c:pt>
                <c:pt idx="8135">
                  <c:v>146.86099999999999</c:v>
                </c:pt>
                <c:pt idx="8136">
                  <c:v>146.87200000000001</c:v>
                </c:pt>
                <c:pt idx="8137">
                  <c:v>146.88300000000001</c:v>
                </c:pt>
                <c:pt idx="8138">
                  <c:v>146.90600000000001</c:v>
                </c:pt>
                <c:pt idx="8139">
                  <c:v>146.96</c:v>
                </c:pt>
                <c:pt idx="8140">
                  <c:v>147.01900000000001</c:v>
                </c:pt>
                <c:pt idx="8141">
                  <c:v>147.01900000000001</c:v>
                </c:pt>
                <c:pt idx="8142">
                  <c:v>147.02199999999999</c:v>
                </c:pt>
                <c:pt idx="8143">
                  <c:v>147.03</c:v>
                </c:pt>
                <c:pt idx="8144">
                  <c:v>147.04</c:v>
                </c:pt>
                <c:pt idx="8145">
                  <c:v>147.05199999999999</c:v>
                </c:pt>
                <c:pt idx="8146">
                  <c:v>147.065</c:v>
                </c:pt>
                <c:pt idx="8147">
                  <c:v>147.07900000000001</c:v>
                </c:pt>
                <c:pt idx="8148">
                  <c:v>147.09100000000001</c:v>
                </c:pt>
                <c:pt idx="8149">
                  <c:v>147.101</c:v>
                </c:pt>
                <c:pt idx="8150">
                  <c:v>147.11199999999999</c:v>
                </c:pt>
                <c:pt idx="8151">
                  <c:v>147.12200000000001</c:v>
                </c:pt>
                <c:pt idx="8152">
                  <c:v>147.13200000000001</c:v>
                </c:pt>
                <c:pt idx="8153">
                  <c:v>147.14400000000001</c:v>
                </c:pt>
                <c:pt idx="8154">
                  <c:v>147.179</c:v>
                </c:pt>
                <c:pt idx="8155">
                  <c:v>147.25299999999999</c:v>
                </c:pt>
                <c:pt idx="8156">
                  <c:v>147.34</c:v>
                </c:pt>
                <c:pt idx="8157">
                  <c:v>147.41499999999999</c:v>
                </c:pt>
                <c:pt idx="8158">
                  <c:v>147.429</c:v>
                </c:pt>
                <c:pt idx="8159">
                  <c:v>147.429</c:v>
                </c:pt>
                <c:pt idx="8160">
                  <c:v>147.435</c:v>
                </c:pt>
                <c:pt idx="8161">
                  <c:v>147.44499999999999</c:v>
                </c:pt>
                <c:pt idx="8162">
                  <c:v>147.45599999999999</c:v>
                </c:pt>
                <c:pt idx="8163">
                  <c:v>147.47</c:v>
                </c:pt>
                <c:pt idx="8164">
                  <c:v>147.482</c:v>
                </c:pt>
                <c:pt idx="8165">
                  <c:v>147.49199999999999</c:v>
                </c:pt>
                <c:pt idx="8166">
                  <c:v>147.501</c:v>
                </c:pt>
                <c:pt idx="8167">
                  <c:v>147.512</c:v>
                </c:pt>
                <c:pt idx="8168">
                  <c:v>147.523</c:v>
                </c:pt>
                <c:pt idx="8169">
                  <c:v>147.53700000000001</c:v>
                </c:pt>
                <c:pt idx="8170">
                  <c:v>147.57300000000001</c:v>
                </c:pt>
                <c:pt idx="8171">
                  <c:v>147.61699999999999</c:v>
                </c:pt>
                <c:pt idx="8172">
                  <c:v>147.63300000000001</c:v>
                </c:pt>
                <c:pt idx="8173">
                  <c:v>147.65299999999999</c:v>
                </c:pt>
                <c:pt idx="8174">
                  <c:v>147.67699999999999</c:v>
                </c:pt>
                <c:pt idx="8175">
                  <c:v>147.69</c:v>
                </c:pt>
                <c:pt idx="8176">
                  <c:v>147.69200000000001</c:v>
                </c:pt>
                <c:pt idx="8177">
                  <c:v>147.69200000000001</c:v>
                </c:pt>
                <c:pt idx="8178">
                  <c:v>147.69399999999999</c:v>
                </c:pt>
                <c:pt idx="8179">
                  <c:v>147.70099999999999</c:v>
                </c:pt>
                <c:pt idx="8180">
                  <c:v>147.709</c:v>
                </c:pt>
                <c:pt idx="8181">
                  <c:v>147.71799999999999</c:v>
                </c:pt>
                <c:pt idx="8182">
                  <c:v>147.727</c:v>
                </c:pt>
                <c:pt idx="8183">
                  <c:v>147.73699999999999</c:v>
                </c:pt>
                <c:pt idx="8184">
                  <c:v>147.74600000000001</c:v>
                </c:pt>
                <c:pt idx="8185">
                  <c:v>147.755</c:v>
                </c:pt>
                <c:pt idx="8186">
                  <c:v>147.76400000000001</c:v>
                </c:pt>
                <c:pt idx="8187">
                  <c:v>147.773</c:v>
                </c:pt>
                <c:pt idx="8188">
                  <c:v>147.78100000000001</c:v>
                </c:pt>
                <c:pt idx="8189">
                  <c:v>147.79</c:v>
                </c:pt>
                <c:pt idx="8190">
                  <c:v>147.79900000000001</c:v>
                </c:pt>
                <c:pt idx="8191">
                  <c:v>147.815</c:v>
                </c:pt>
                <c:pt idx="8192">
                  <c:v>147.84700000000001</c:v>
                </c:pt>
                <c:pt idx="8193">
                  <c:v>147.863</c:v>
                </c:pt>
                <c:pt idx="8194">
                  <c:v>147.86500000000001</c:v>
                </c:pt>
                <c:pt idx="8195">
                  <c:v>147.869</c:v>
                </c:pt>
                <c:pt idx="8196">
                  <c:v>147.87799999999999</c:v>
                </c:pt>
                <c:pt idx="8197">
                  <c:v>147.887</c:v>
                </c:pt>
                <c:pt idx="8198">
                  <c:v>147.89599999999999</c:v>
                </c:pt>
                <c:pt idx="8199">
                  <c:v>147.905</c:v>
                </c:pt>
                <c:pt idx="8200">
                  <c:v>147.917</c:v>
                </c:pt>
                <c:pt idx="8201">
                  <c:v>147.93</c:v>
                </c:pt>
                <c:pt idx="8202">
                  <c:v>147.941</c:v>
                </c:pt>
                <c:pt idx="8203">
                  <c:v>147.94900000000001</c:v>
                </c:pt>
                <c:pt idx="8204">
                  <c:v>147.958</c:v>
                </c:pt>
                <c:pt idx="8205">
                  <c:v>147.96899999999999</c:v>
                </c:pt>
                <c:pt idx="8206">
                  <c:v>147.97999999999999</c:v>
                </c:pt>
                <c:pt idx="8207">
                  <c:v>147.99</c:v>
                </c:pt>
                <c:pt idx="8208">
                  <c:v>147.999</c:v>
                </c:pt>
                <c:pt idx="8209">
                  <c:v>148.03200000000001</c:v>
                </c:pt>
                <c:pt idx="8210">
                  <c:v>148.06100000000001</c:v>
                </c:pt>
                <c:pt idx="8211">
                  <c:v>148.06899999999999</c:v>
                </c:pt>
                <c:pt idx="8212">
                  <c:v>148.07300000000001</c:v>
                </c:pt>
                <c:pt idx="8213">
                  <c:v>148.07900000000001</c:v>
                </c:pt>
                <c:pt idx="8214">
                  <c:v>148.08699999999999</c:v>
                </c:pt>
                <c:pt idx="8215">
                  <c:v>148.09700000000001</c:v>
                </c:pt>
                <c:pt idx="8216">
                  <c:v>148.11799999999999</c:v>
                </c:pt>
                <c:pt idx="8217">
                  <c:v>148.137</c:v>
                </c:pt>
                <c:pt idx="8218">
                  <c:v>148.18199999999999</c:v>
                </c:pt>
                <c:pt idx="8219">
                  <c:v>148.18799999999999</c:v>
                </c:pt>
                <c:pt idx="8220">
                  <c:v>148.19200000000001</c:v>
                </c:pt>
                <c:pt idx="8221">
                  <c:v>148.19999999999999</c:v>
                </c:pt>
                <c:pt idx="8222">
                  <c:v>148.208</c:v>
                </c:pt>
                <c:pt idx="8223">
                  <c:v>148.21799999999999</c:v>
                </c:pt>
                <c:pt idx="8224">
                  <c:v>148.227</c:v>
                </c:pt>
                <c:pt idx="8225">
                  <c:v>148.238</c:v>
                </c:pt>
                <c:pt idx="8226">
                  <c:v>148.25200000000001</c:v>
                </c:pt>
                <c:pt idx="8227">
                  <c:v>148.267</c:v>
                </c:pt>
                <c:pt idx="8228">
                  <c:v>148.279</c:v>
                </c:pt>
                <c:pt idx="8229">
                  <c:v>148.28899999999999</c:v>
                </c:pt>
                <c:pt idx="8230">
                  <c:v>148.30000000000001</c:v>
                </c:pt>
                <c:pt idx="8231">
                  <c:v>148.31</c:v>
                </c:pt>
                <c:pt idx="8232">
                  <c:v>148.32400000000001</c:v>
                </c:pt>
                <c:pt idx="8233">
                  <c:v>148.358</c:v>
                </c:pt>
                <c:pt idx="8234">
                  <c:v>148.42400000000001</c:v>
                </c:pt>
                <c:pt idx="8235">
                  <c:v>148.483</c:v>
                </c:pt>
                <c:pt idx="8236">
                  <c:v>148.483</c:v>
                </c:pt>
                <c:pt idx="8237">
                  <c:v>148.489</c:v>
                </c:pt>
                <c:pt idx="8238">
                  <c:v>148.49600000000001</c:v>
                </c:pt>
                <c:pt idx="8239">
                  <c:v>148.506</c:v>
                </c:pt>
                <c:pt idx="8240">
                  <c:v>148.51900000000001</c:v>
                </c:pt>
                <c:pt idx="8241">
                  <c:v>148.53399999999999</c:v>
                </c:pt>
                <c:pt idx="8242">
                  <c:v>148.548</c:v>
                </c:pt>
                <c:pt idx="8243">
                  <c:v>148.559</c:v>
                </c:pt>
                <c:pt idx="8244">
                  <c:v>148.56899999999999</c:v>
                </c:pt>
                <c:pt idx="8245">
                  <c:v>148.57900000000001</c:v>
                </c:pt>
                <c:pt idx="8246">
                  <c:v>148.59</c:v>
                </c:pt>
                <c:pt idx="8247">
                  <c:v>148.60499999999999</c:v>
                </c:pt>
                <c:pt idx="8248">
                  <c:v>148.649</c:v>
                </c:pt>
                <c:pt idx="8249">
                  <c:v>148.71700000000001</c:v>
                </c:pt>
                <c:pt idx="8250">
                  <c:v>148.72399999999999</c:v>
                </c:pt>
                <c:pt idx="8251">
                  <c:v>148.72499999999999</c:v>
                </c:pt>
                <c:pt idx="8252">
                  <c:v>148.732</c:v>
                </c:pt>
                <c:pt idx="8253">
                  <c:v>148.74299999999999</c:v>
                </c:pt>
                <c:pt idx="8254">
                  <c:v>148.756</c:v>
                </c:pt>
                <c:pt idx="8255">
                  <c:v>148.77000000000001</c:v>
                </c:pt>
                <c:pt idx="8256">
                  <c:v>148.78299999999999</c:v>
                </c:pt>
                <c:pt idx="8257">
                  <c:v>148.79499999999999</c:v>
                </c:pt>
                <c:pt idx="8258">
                  <c:v>148.80699999999999</c:v>
                </c:pt>
                <c:pt idx="8259">
                  <c:v>148.81700000000001</c:v>
                </c:pt>
                <c:pt idx="8260">
                  <c:v>148.83500000000001</c:v>
                </c:pt>
                <c:pt idx="8261">
                  <c:v>148.886</c:v>
                </c:pt>
                <c:pt idx="8262">
                  <c:v>148.97</c:v>
                </c:pt>
                <c:pt idx="8263">
                  <c:v>149.04499999999999</c:v>
                </c:pt>
                <c:pt idx="8264">
                  <c:v>149.04599999999999</c:v>
                </c:pt>
                <c:pt idx="8265">
                  <c:v>149.04599999999999</c:v>
                </c:pt>
                <c:pt idx="8266">
                  <c:v>149.05199999999999</c:v>
                </c:pt>
                <c:pt idx="8267">
                  <c:v>149.06</c:v>
                </c:pt>
                <c:pt idx="8268">
                  <c:v>149.06899999999999</c:v>
                </c:pt>
                <c:pt idx="8269">
                  <c:v>149.07900000000001</c:v>
                </c:pt>
                <c:pt idx="8270">
                  <c:v>149.09399999999999</c:v>
                </c:pt>
                <c:pt idx="8271">
                  <c:v>149.11000000000001</c:v>
                </c:pt>
                <c:pt idx="8272">
                  <c:v>149.124</c:v>
                </c:pt>
                <c:pt idx="8273">
                  <c:v>149.13499999999999</c:v>
                </c:pt>
                <c:pt idx="8274">
                  <c:v>149.14599999999999</c:v>
                </c:pt>
                <c:pt idx="8275">
                  <c:v>149.15700000000001</c:v>
                </c:pt>
                <c:pt idx="8276">
                  <c:v>149.167</c:v>
                </c:pt>
                <c:pt idx="8277">
                  <c:v>149.184</c:v>
                </c:pt>
                <c:pt idx="8278">
                  <c:v>149.22800000000001</c:v>
                </c:pt>
                <c:pt idx="8279">
                  <c:v>149.30000000000001</c:v>
                </c:pt>
                <c:pt idx="8280">
                  <c:v>149.38900000000001</c:v>
                </c:pt>
                <c:pt idx="8281">
                  <c:v>149.464</c:v>
                </c:pt>
                <c:pt idx="8282">
                  <c:v>149.48400000000001</c:v>
                </c:pt>
                <c:pt idx="8283">
                  <c:v>149.48400000000001</c:v>
                </c:pt>
                <c:pt idx="8284">
                  <c:v>149.49100000000001</c:v>
                </c:pt>
                <c:pt idx="8285">
                  <c:v>149.501</c:v>
                </c:pt>
                <c:pt idx="8286">
                  <c:v>149.511</c:v>
                </c:pt>
                <c:pt idx="8287">
                  <c:v>149.52099999999999</c:v>
                </c:pt>
                <c:pt idx="8288">
                  <c:v>149.53100000000001</c:v>
                </c:pt>
                <c:pt idx="8289">
                  <c:v>149.541</c:v>
                </c:pt>
                <c:pt idx="8290">
                  <c:v>149.554</c:v>
                </c:pt>
                <c:pt idx="8291">
                  <c:v>149.56399999999999</c:v>
                </c:pt>
                <c:pt idx="8292">
                  <c:v>149.57400000000001</c:v>
                </c:pt>
                <c:pt idx="8293">
                  <c:v>149.58500000000001</c:v>
                </c:pt>
                <c:pt idx="8294">
                  <c:v>149.59899999999999</c:v>
                </c:pt>
                <c:pt idx="8295">
                  <c:v>149.63200000000001</c:v>
                </c:pt>
                <c:pt idx="8296">
                  <c:v>149.69800000000001</c:v>
                </c:pt>
                <c:pt idx="8297">
                  <c:v>149.78100000000001</c:v>
                </c:pt>
                <c:pt idx="8298">
                  <c:v>149.845</c:v>
                </c:pt>
                <c:pt idx="8299">
                  <c:v>149.91300000000001</c:v>
                </c:pt>
                <c:pt idx="8300">
                  <c:v>149.91300000000001</c:v>
                </c:pt>
                <c:pt idx="8301">
                  <c:v>149.917</c:v>
                </c:pt>
                <c:pt idx="8302">
                  <c:v>149.923</c:v>
                </c:pt>
                <c:pt idx="8303">
                  <c:v>149.93199999999999</c:v>
                </c:pt>
                <c:pt idx="8304">
                  <c:v>149.94499999999999</c:v>
                </c:pt>
                <c:pt idx="8305">
                  <c:v>149.959</c:v>
                </c:pt>
                <c:pt idx="8306">
                  <c:v>149.971</c:v>
                </c:pt>
                <c:pt idx="8307">
                  <c:v>149.982</c:v>
                </c:pt>
                <c:pt idx="8308">
                  <c:v>149.99199999999999</c:v>
                </c:pt>
                <c:pt idx="8309">
                  <c:v>150.00399999999999</c:v>
                </c:pt>
                <c:pt idx="8310">
                  <c:v>150.01499999999999</c:v>
                </c:pt>
                <c:pt idx="8311">
                  <c:v>150.02500000000001</c:v>
                </c:pt>
                <c:pt idx="8312">
                  <c:v>150.06100000000001</c:v>
                </c:pt>
                <c:pt idx="8313">
                  <c:v>150.126</c:v>
                </c:pt>
                <c:pt idx="8314">
                  <c:v>150.15600000000001</c:v>
                </c:pt>
                <c:pt idx="8315">
                  <c:v>150.15899999999999</c:v>
                </c:pt>
                <c:pt idx="8316">
                  <c:v>150.16200000000001</c:v>
                </c:pt>
                <c:pt idx="8317">
                  <c:v>150.167</c:v>
                </c:pt>
                <c:pt idx="8318">
                  <c:v>150.17500000000001</c:v>
                </c:pt>
                <c:pt idx="8319">
                  <c:v>150.185</c:v>
                </c:pt>
                <c:pt idx="8320">
                  <c:v>150.196</c:v>
                </c:pt>
                <c:pt idx="8321">
                  <c:v>150.208</c:v>
                </c:pt>
                <c:pt idx="8322">
                  <c:v>150.221</c:v>
                </c:pt>
                <c:pt idx="8323">
                  <c:v>150.23099999999999</c:v>
                </c:pt>
                <c:pt idx="8324">
                  <c:v>150.24199999999999</c:v>
                </c:pt>
                <c:pt idx="8325">
                  <c:v>150.25299999999999</c:v>
                </c:pt>
                <c:pt idx="8326">
                  <c:v>150.26499999999999</c:v>
                </c:pt>
                <c:pt idx="8327">
                  <c:v>150.27699999999999</c:v>
                </c:pt>
                <c:pt idx="8328">
                  <c:v>150.30600000000001</c:v>
                </c:pt>
                <c:pt idx="8329">
                  <c:v>150.37200000000001</c:v>
                </c:pt>
                <c:pt idx="8330">
                  <c:v>150.459</c:v>
                </c:pt>
                <c:pt idx="8331">
                  <c:v>150.541</c:v>
                </c:pt>
                <c:pt idx="8332">
                  <c:v>150.55699999999999</c:v>
                </c:pt>
                <c:pt idx="8333">
                  <c:v>150.55699999999999</c:v>
                </c:pt>
                <c:pt idx="8334">
                  <c:v>150.56100000000001</c:v>
                </c:pt>
                <c:pt idx="8335">
                  <c:v>150.57</c:v>
                </c:pt>
                <c:pt idx="8336">
                  <c:v>150.58000000000001</c:v>
                </c:pt>
                <c:pt idx="8337">
                  <c:v>150.59399999999999</c:v>
                </c:pt>
                <c:pt idx="8338">
                  <c:v>150.608</c:v>
                </c:pt>
                <c:pt idx="8339">
                  <c:v>150.62</c:v>
                </c:pt>
                <c:pt idx="8340">
                  <c:v>150.63300000000001</c:v>
                </c:pt>
                <c:pt idx="8341">
                  <c:v>150.643</c:v>
                </c:pt>
                <c:pt idx="8342">
                  <c:v>150.661</c:v>
                </c:pt>
                <c:pt idx="8343">
                  <c:v>150.69999999999999</c:v>
                </c:pt>
                <c:pt idx="8344">
                  <c:v>150.768</c:v>
                </c:pt>
                <c:pt idx="8345">
                  <c:v>150.81299999999999</c:v>
                </c:pt>
                <c:pt idx="8346">
                  <c:v>150.821</c:v>
                </c:pt>
                <c:pt idx="8347">
                  <c:v>150.821</c:v>
                </c:pt>
                <c:pt idx="8348">
                  <c:v>150.82499999999999</c:v>
                </c:pt>
                <c:pt idx="8349">
                  <c:v>150.833</c:v>
                </c:pt>
                <c:pt idx="8350">
                  <c:v>150.84100000000001</c:v>
                </c:pt>
                <c:pt idx="8351">
                  <c:v>150.851</c:v>
                </c:pt>
                <c:pt idx="8352">
                  <c:v>150.863</c:v>
                </c:pt>
                <c:pt idx="8353">
                  <c:v>150.87799999999999</c:v>
                </c:pt>
                <c:pt idx="8354">
                  <c:v>150.89500000000001</c:v>
                </c:pt>
                <c:pt idx="8355">
                  <c:v>150.90700000000001</c:v>
                </c:pt>
                <c:pt idx="8356">
                  <c:v>150.917</c:v>
                </c:pt>
                <c:pt idx="8357">
                  <c:v>150.92699999999999</c:v>
                </c:pt>
                <c:pt idx="8358">
                  <c:v>150.94399999999999</c:v>
                </c:pt>
                <c:pt idx="8359">
                  <c:v>150.97900000000001</c:v>
                </c:pt>
                <c:pt idx="8360">
                  <c:v>151.035</c:v>
                </c:pt>
                <c:pt idx="8361">
                  <c:v>151.06299999999999</c:v>
                </c:pt>
                <c:pt idx="8362">
                  <c:v>151.06299999999999</c:v>
                </c:pt>
                <c:pt idx="8363">
                  <c:v>151.065</c:v>
                </c:pt>
                <c:pt idx="8364">
                  <c:v>151.07300000000001</c:v>
                </c:pt>
                <c:pt idx="8365">
                  <c:v>151.083</c:v>
                </c:pt>
                <c:pt idx="8366">
                  <c:v>151.09700000000001</c:v>
                </c:pt>
                <c:pt idx="8367">
                  <c:v>151.11099999999999</c:v>
                </c:pt>
                <c:pt idx="8368">
                  <c:v>151.125</c:v>
                </c:pt>
                <c:pt idx="8369">
                  <c:v>151.137</c:v>
                </c:pt>
                <c:pt idx="8370">
                  <c:v>151.149</c:v>
                </c:pt>
                <c:pt idx="8371">
                  <c:v>151.15899999999999</c:v>
                </c:pt>
                <c:pt idx="8372">
                  <c:v>151.17099999999999</c:v>
                </c:pt>
                <c:pt idx="8373">
                  <c:v>151.19399999999999</c:v>
                </c:pt>
                <c:pt idx="8374">
                  <c:v>151.24199999999999</c:v>
                </c:pt>
                <c:pt idx="8375">
                  <c:v>151.30699999999999</c:v>
                </c:pt>
                <c:pt idx="8376">
                  <c:v>151.32300000000001</c:v>
                </c:pt>
                <c:pt idx="8377">
                  <c:v>151.37100000000001</c:v>
                </c:pt>
                <c:pt idx="8378">
                  <c:v>151.405</c:v>
                </c:pt>
                <c:pt idx="8379">
                  <c:v>151.44399999999999</c:v>
                </c:pt>
                <c:pt idx="8380">
                  <c:v>151.459</c:v>
                </c:pt>
                <c:pt idx="8381">
                  <c:v>151.459</c:v>
                </c:pt>
                <c:pt idx="8382">
                  <c:v>151.464</c:v>
                </c:pt>
                <c:pt idx="8383">
                  <c:v>151.48099999999999</c:v>
                </c:pt>
                <c:pt idx="8384">
                  <c:v>151.50800000000001</c:v>
                </c:pt>
                <c:pt idx="8385">
                  <c:v>151.53800000000001</c:v>
                </c:pt>
                <c:pt idx="8386">
                  <c:v>151.56800000000001</c:v>
                </c:pt>
                <c:pt idx="8387">
                  <c:v>151.59399999999999</c:v>
                </c:pt>
                <c:pt idx="8388">
                  <c:v>151.60900000000001</c:v>
                </c:pt>
                <c:pt idx="8389">
                  <c:v>151.61000000000001</c:v>
                </c:pt>
                <c:pt idx="8390">
                  <c:v>151.61799999999999</c:v>
                </c:pt>
                <c:pt idx="8391">
                  <c:v>151.61799999999999</c:v>
                </c:pt>
                <c:pt idx="8392">
                  <c:v>151.62</c:v>
                </c:pt>
                <c:pt idx="8393">
                  <c:v>151.62100000000001</c:v>
                </c:pt>
                <c:pt idx="8394">
                  <c:v>151.62100000000001</c:v>
                </c:pt>
                <c:pt idx="8395">
                  <c:v>151.62100000000001</c:v>
                </c:pt>
                <c:pt idx="8396">
                  <c:v>151.62700000000001</c:v>
                </c:pt>
                <c:pt idx="8397">
                  <c:v>151.63800000000001</c:v>
                </c:pt>
                <c:pt idx="8398">
                  <c:v>151.64699999999999</c:v>
                </c:pt>
                <c:pt idx="8399">
                  <c:v>151.65799999999999</c:v>
                </c:pt>
                <c:pt idx="8400">
                  <c:v>151.66999999999999</c:v>
                </c:pt>
                <c:pt idx="8401">
                  <c:v>151.679</c:v>
                </c:pt>
                <c:pt idx="8402">
                  <c:v>151.68899999999999</c:v>
                </c:pt>
                <c:pt idx="8403">
                  <c:v>151.69900000000001</c:v>
                </c:pt>
                <c:pt idx="8404">
                  <c:v>151.715</c:v>
                </c:pt>
                <c:pt idx="8405">
                  <c:v>151.75200000000001</c:v>
                </c:pt>
                <c:pt idx="8406">
                  <c:v>151.82400000000001</c:v>
                </c:pt>
                <c:pt idx="8407">
                  <c:v>151.864</c:v>
                </c:pt>
                <c:pt idx="8408">
                  <c:v>151.86500000000001</c:v>
                </c:pt>
                <c:pt idx="8409">
                  <c:v>151.86799999999999</c:v>
                </c:pt>
                <c:pt idx="8410">
                  <c:v>151.87700000000001</c:v>
                </c:pt>
                <c:pt idx="8411">
                  <c:v>151.88999999999999</c:v>
                </c:pt>
                <c:pt idx="8412">
                  <c:v>151.89599999999999</c:v>
                </c:pt>
                <c:pt idx="8413">
                  <c:v>151.9</c:v>
                </c:pt>
                <c:pt idx="8414">
                  <c:v>151.904</c:v>
                </c:pt>
                <c:pt idx="8415">
                  <c:v>151.91200000000001</c:v>
                </c:pt>
                <c:pt idx="8416">
                  <c:v>151.92400000000001</c:v>
                </c:pt>
                <c:pt idx="8417">
                  <c:v>151.935</c:v>
                </c:pt>
                <c:pt idx="8418">
                  <c:v>151.94999999999999</c:v>
                </c:pt>
                <c:pt idx="8419">
                  <c:v>151.97399999999999</c:v>
                </c:pt>
                <c:pt idx="8420">
                  <c:v>151.994</c:v>
                </c:pt>
                <c:pt idx="8421">
                  <c:v>151.99700000000001</c:v>
                </c:pt>
                <c:pt idx="8422">
                  <c:v>152.001</c:v>
                </c:pt>
                <c:pt idx="8423">
                  <c:v>152.01300000000001</c:v>
                </c:pt>
                <c:pt idx="8424">
                  <c:v>152.047</c:v>
                </c:pt>
                <c:pt idx="8425">
                  <c:v>152.084</c:v>
                </c:pt>
                <c:pt idx="8426">
                  <c:v>152.125</c:v>
                </c:pt>
                <c:pt idx="8427">
                  <c:v>152.173</c:v>
                </c:pt>
                <c:pt idx="8428">
                  <c:v>152.20599999999999</c:v>
                </c:pt>
                <c:pt idx="8429">
                  <c:v>152.23599999999999</c:v>
                </c:pt>
                <c:pt idx="8430">
                  <c:v>152.28200000000001</c:v>
                </c:pt>
                <c:pt idx="8431">
                  <c:v>152.32900000000001</c:v>
                </c:pt>
                <c:pt idx="8432">
                  <c:v>152.375</c:v>
                </c:pt>
                <c:pt idx="8433">
                  <c:v>152.41300000000001</c:v>
                </c:pt>
                <c:pt idx="8434">
                  <c:v>152.41499999999999</c:v>
                </c:pt>
                <c:pt idx="8435">
                  <c:v>152.41499999999999</c:v>
                </c:pt>
                <c:pt idx="8436">
                  <c:v>152.41499999999999</c:v>
                </c:pt>
                <c:pt idx="8437">
                  <c:v>152.43799999999999</c:v>
                </c:pt>
                <c:pt idx="8438">
                  <c:v>152.49799999999999</c:v>
                </c:pt>
                <c:pt idx="8439">
                  <c:v>152.58099999999999</c:v>
                </c:pt>
                <c:pt idx="8440">
                  <c:v>152.649</c:v>
                </c:pt>
                <c:pt idx="8441">
                  <c:v>152.67099999999999</c:v>
                </c:pt>
                <c:pt idx="8442">
                  <c:v>152.67099999999999</c:v>
                </c:pt>
                <c:pt idx="8443">
                  <c:v>152.67500000000001</c:v>
                </c:pt>
                <c:pt idx="8444">
                  <c:v>152.68100000000001</c:v>
                </c:pt>
                <c:pt idx="8445">
                  <c:v>152.691</c:v>
                </c:pt>
                <c:pt idx="8446">
                  <c:v>152.70400000000001</c:v>
                </c:pt>
                <c:pt idx="8447">
                  <c:v>152.71600000000001</c:v>
                </c:pt>
                <c:pt idx="8448">
                  <c:v>152.727</c:v>
                </c:pt>
                <c:pt idx="8449">
                  <c:v>152.73699999999999</c:v>
                </c:pt>
                <c:pt idx="8450">
                  <c:v>152.74700000000001</c:v>
                </c:pt>
                <c:pt idx="8451">
                  <c:v>152.75800000000001</c:v>
                </c:pt>
                <c:pt idx="8452">
                  <c:v>152.77500000000001</c:v>
                </c:pt>
                <c:pt idx="8453">
                  <c:v>152.816</c:v>
                </c:pt>
                <c:pt idx="8454">
                  <c:v>152.88900000000001</c:v>
                </c:pt>
                <c:pt idx="8455">
                  <c:v>152.96899999999999</c:v>
                </c:pt>
                <c:pt idx="8456">
                  <c:v>152.97999999999999</c:v>
                </c:pt>
                <c:pt idx="8457">
                  <c:v>152.988</c:v>
                </c:pt>
                <c:pt idx="8458">
                  <c:v>152.99600000000001</c:v>
                </c:pt>
                <c:pt idx="8459">
                  <c:v>153.00700000000001</c:v>
                </c:pt>
                <c:pt idx="8460">
                  <c:v>153.02000000000001</c:v>
                </c:pt>
                <c:pt idx="8461">
                  <c:v>153.03399999999999</c:v>
                </c:pt>
                <c:pt idx="8462">
                  <c:v>153.04599999999999</c:v>
                </c:pt>
                <c:pt idx="8463">
                  <c:v>153.05600000000001</c:v>
                </c:pt>
                <c:pt idx="8464">
                  <c:v>153.066</c:v>
                </c:pt>
                <c:pt idx="8465">
                  <c:v>153.077</c:v>
                </c:pt>
                <c:pt idx="8466">
                  <c:v>153.089</c:v>
                </c:pt>
                <c:pt idx="8467">
                  <c:v>153.10599999999999</c:v>
                </c:pt>
                <c:pt idx="8468">
                  <c:v>153.16200000000001</c:v>
                </c:pt>
                <c:pt idx="8469">
                  <c:v>153.245</c:v>
                </c:pt>
                <c:pt idx="8470">
                  <c:v>153.33000000000001</c:v>
                </c:pt>
                <c:pt idx="8471">
                  <c:v>153.34800000000001</c:v>
                </c:pt>
                <c:pt idx="8472">
                  <c:v>153.34899999999999</c:v>
                </c:pt>
                <c:pt idx="8473">
                  <c:v>153.35599999999999</c:v>
                </c:pt>
                <c:pt idx="8474">
                  <c:v>153.36699999999999</c:v>
                </c:pt>
                <c:pt idx="8475">
                  <c:v>153.381</c:v>
                </c:pt>
                <c:pt idx="8476">
                  <c:v>153.393</c:v>
                </c:pt>
                <c:pt idx="8477">
                  <c:v>153.404</c:v>
                </c:pt>
                <c:pt idx="8478">
                  <c:v>153.41399999999999</c:v>
                </c:pt>
                <c:pt idx="8479">
                  <c:v>153.423</c:v>
                </c:pt>
                <c:pt idx="8480">
                  <c:v>153.434</c:v>
                </c:pt>
                <c:pt idx="8481">
                  <c:v>153.45099999999999</c:v>
                </c:pt>
                <c:pt idx="8482">
                  <c:v>153.488</c:v>
                </c:pt>
                <c:pt idx="8483">
                  <c:v>153.55500000000001</c:v>
                </c:pt>
                <c:pt idx="8484">
                  <c:v>153.59</c:v>
                </c:pt>
                <c:pt idx="8485">
                  <c:v>153.59</c:v>
                </c:pt>
                <c:pt idx="8486">
                  <c:v>153.59</c:v>
                </c:pt>
                <c:pt idx="8487">
                  <c:v>153.59399999999999</c:v>
                </c:pt>
                <c:pt idx="8488">
                  <c:v>153.60300000000001</c:v>
                </c:pt>
                <c:pt idx="8489">
                  <c:v>153.61600000000001</c:v>
                </c:pt>
                <c:pt idx="8490">
                  <c:v>153.62899999999999</c:v>
                </c:pt>
                <c:pt idx="8491">
                  <c:v>153.64099999999999</c:v>
                </c:pt>
                <c:pt idx="8492">
                  <c:v>153.65100000000001</c:v>
                </c:pt>
                <c:pt idx="8493">
                  <c:v>153.66</c:v>
                </c:pt>
                <c:pt idx="8494">
                  <c:v>153.67099999999999</c:v>
                </c:pt>
                <c:pt idx="8495">
                  <c:v>153.68100000000001</c:v>
                </c:pt>
                <c:pt idx="8496">
                  <c:v>153.69200000000001</c:v>
                </c:pt>
                <c:pt idx="8497">
                  <c:v>153.70699999999999</c:v>
                </c:pt>
                <c:pt idx="8498">
                  <c:v>153.74199999999999</c:v>
                </c:pt>
                <c:pt idx="8499">
                  <c:v>153.81100000000001</c:v>
                </c:pt>
                <c:pt idx="8500">
                  <c:v>153.81299999999999</c:v>
                </c:pt>
                <c:pt idx="8501">
                  <c:v>153.815</c:v>
                </c:pt>
                <c:pt idx="8502">
                  <c:v>153.821</c:v>
                </c:pt>
                <c:pt idx="8503">
                  <c:v>153.83099999999999</c:v>
                </c:pt>
                <c:pt idx="8504">
                  <c:v>153.84100000000001</c:v>
                </c:pt>
                <c:pt idx="8505">
                  <c:v>153.85300000000001</c:v>
                </c:pt>
                <c:pt idx="8506">
                  <c:v>153.86600000000001</c:v>
                </c:pt>
                <c:pt idx="8507">
                  <c:v>153.87799999999999</c:v>
                </c:pt>
                <c:pt idx="8508">
                  <c:v>153.88900000000001</c:v>
                </c:pt>
                <c:pt idx="8509">
                  <c:v>153.9</c:v>
                </c:pt>
                <c:pt idx="8510">
                  <c:v>153.911</c:v>
                </c:pt>
                <c:pt idx="8511">
                  <c:v>153.922</c:v>
                </c:pt>
                <c:pt idx="8512">
                  <c:v>153.93299999999999</c:v>
                </c:pt>
                <c:pt idx="8513">
                  <c:v>153.94499999999999</c:v>
                </c:pt>
                <c:pt idx="8514">
                  <c:v>153.964</c:v>
                </c:pt>
                <c:pt idx="8515">
                  <c:v>154.00399999999999</c:v>
                </c:pt>
                <c:pt idx="8516">
                  <c:v>154.04</c:v>
                </c:pt>
                <c:pt idx="8517">
                  <c:v>154.10900000000001</c:v>
                </c:pt>
                <c:pt idx="8518">
                  <c:v>154.19499999999999</c:v>
                </c:pt>
                <c:pt idx="8519">
                  <c:v>154.249</c:v>
                </c:pt>
                <c:pt idx="8520">
                  <c:v>154.28100000000001</c:v>
                </c:pt>
                <c:pt idx="8521">
                  <c:v>154.29900000000001</c:v>
                </c:pt>
                <c:pt idx="8522">
                  <c:v>154.32499999999999</c:v>
                </c:pt>
                <c:pt idx="8523">
                  <c:v>154.36799999999999</c:v>
                </c:pt>
                <c:pt idx="8524">
                  <c:v>154.41300000000001</c:v>
                </c:pt>
                <c:pt idx="8525">
                  <c:v>154.447</c:v>
                </c:pt>
                <c:pt idx="8526">
                  <c:v>154.459</c:v>
                </c:pt>
                <c:pt idx="8527">
                  <c:v>154.49700000000001</c:v>
                </c:pt>
                <c:pt idx="8528">
                  <c:v>154.548</c:v>
                </c:pt>
                <c:pt idx="8529">
                  <c:v>154.596</c:v>
                </c:pt>
                <c:pt idx="8530">
                  <c:v>154.62</c:v>
                </c:pt>
                <c:pt idx="8531">
                  <c:v>154.62</c:v>
                </c:pt>
                <c:pt idx="8532">
                  <c:v>154.62</c:v>
                </c:pt>
                <c:pt idx="8533">
                  <c:v>154.62</c:v>
                </c:pt>
                <c:pt idx="8534">
                  <c:v>154.62</c:v>
                </c:pt>
                <c:pt idx="8535">
                  <c:v>154.626</c:v>
                </c:pt>
                <c:pt idx="8536">
                  <c:v>154.63399999999999</c:v>
                </c:pt>
                <c:pt idx="8537">
                  <c:v>154.643</c:v>
                </c:pt>
                <c:pt idx="8538">
                  <c:v>154.65199999999999</c:v>
                </c:pt>
                <c:pt idx="8539">
                  <c:v>154.66300000000001</c:v>
                </c:pt>
                <c:pt idx="8540">
                  <c:v>154.67500000000001</c:v>
                </c:pt>
                <c:pt idx="8541">
                  <c:v>154.68700000000001</c:v>
                </c:pt>
                <c:pt idx="8542">
                  <c:v>154.697</c:v>
                </c:pt>
                <c:pt idx="8543">
                  <c:v>154.70599999999999</c:v>
                </c:pt>
                <c:pt idx="8544">
                  <c:v>154.71600000000001</c:v>
                </c:pt>
                <c:pt idx="8545">
                  <c:v>154.726</c:v>
                </c:pt>
                <c:pt idx="8546">
                  <c:v>154.73599999999999</c:v>
                </c:pt>
                <c:pt idx="8547">
                  <c:v>154.74600000000001</c:v>
                </c:pt>
                <c:pt idx="8548">
                  <c:v>154.75700000000001</c:v>
                </c:pt>
                <c:pt idx="8549">
                  <c:v>154.774</c:v>
                </c:pt>
                <c:pt idx="8550">
                  <c:v>154.82499999999999</c:v>
                </c:pt>
                <c:pt idx="8551">
                  <c:v>154.90600000000001</c:v>
                </c:pt>
                <c:pt idx="8552">
                  <c:v>154.96700000000001</c:v>
                </c:pt>
                <c:pt idx="8553">
                  <c:v>154.976</c:v>
                </c:pt>
                <c:pt idx="8554">
                  <c:v>154.97800000000001</c:v>
                </c:pt>
                <c:pt idx="8555">
                  <c:v>154.98400000000001</c:v>
                </c:pt>
                <c:pt idx="8556">
                  <c:v>154.99199999999999</c:v>
                </c:pt>
                <c:pt idx="8557">
                  <c:v>155.00299999999999</c:v>
                </c:pt>
                <c:pt idx="8558">
                  <c:v>155.01499999999999</c:v>
                </c:pt>
                <c:pt idx="8559">
                  <c:v>155.02799999999999</c:v>
                </c:pt>
                <c:pt idx="8560">
                  <c:v>155.041</c:v>
                </c:pt>
                <c:pt idx="8561">
                  <c:v>155.05000000000001</c:v>
                </c:pt>
                <c:pt idx="8562">
                  <c:v>155.06</c:v>
                </c:pt>
                <c:pt idx="8563">
                  <c:v>155.071</c:v>
                </c:pt>
                <c:pt idx="8564">
                  <c:v>155.08199999999999</c:v>
                </c:pt>
                <c:pt idx="8565">
                  <c:v>155.10599999999999</c:v>
                </c:pt>
                <c:pt idx="8566">
                  <c:v>155.15700000000001</c:v>
                </c:pt>
                <c:pt idx="8567">
                  <c:v>155.233</c:v>
                </c:pt>
                <c:pt idx="8568">
                  <c:v>155.30000000000001</c:v>
                </c:pt>
                <c:pt idx="8569">
                  <c:v>155.321</c:v>
                </c:pt>
                <c:pt idx="8570">
                  <c:v>155.321</c:v>
                </c:pt>
                <c:pt idx="8571">
                  <c:v>155.32900000000001</c:v>
                </c:pt>
                <c:pt idx="8572">
                  <c:v>155.339</c:v>
                </c:pt>
                <c:pt idx="8573">
                  <c:v>155.352</c:v>
                </c:pt>
                <c:pt idx="8574">
                  <c:v>155.36500000000001</c:v>
                </c:pt>
                <c:pt idx="8575">
                  <c:v>155.37799999999999</c:v>
                </c:pt>
                <c:pt idx="8576">
                  <c:v>155.38900000000001</c:v>
                </c:pt>
                <c:pt idx="8577">
                  <c:v>155.4</c:v>
                </c:pt>
                <c:pt idx="8578">
                  <c:v>155.41200000000001</c:v>
                </c:pt>
                <c:pt idx="8579">
                  <c:v>155.42599999999999</c:v>
                </c:pt>
                <c:pt idx="8580">
                  <c:v>155.453</c:v>
                </c:pt>
                <c:pt idx="8581">
                  <c:v>155.49100000000001</c:v>
                </c:pt>
                <c:pt idx="8582">
                  <c:v>155.5</c:v>
                </c:pt>
                <c:pt idx="8583">
                  <c:v>155.50399999999999</c:v>
                </c:pt>
                <c:pt idx="8584">
                  <c:v>155.51300000000001</c:v>
                </c:pt>
                <c:pt idx="8585">
                  <c:v>155.524</c:v>
                </c:pt>
                <c:pt idx="8586">
                  <c:v>155.535</c:v>
                </c:pt>
                <c:pt idx="8587">
                  <c:v>155.54900000000001</c:v>
                </c:pt>
                <c:pt idx="8588">
                  <c:v>155.56299999999999</c:v>
                </c:pt>
                <c:pt idx="8589">
                  <c:v>155.57499999999999</c:v>
                </c:pt>
                <c:pt idx="8590">
                  <c:v>155.58500000000001</c:v>
                </c:pt>
                <c:pt idx="8591">
                  <c:v>155.596</c:v>
                </c:pt>
                <c:pt idx="8592">
                  <c:v>155.607</c:v>
                </c:pt>
                <c:pt idx="8593">
                  <c:v>155.61699999999999</c:v>
                </c:pt>
                <c:pt idx="8594">
                  <c:v>155.63800000000001</c:v>
                </c:pt>
                <c:pt idx="8595">
                  <c:v>155.68700000000001</c:v>
                </c:pt>
                <c:pt idx="8596">
                  <c:v>155.76400000000001</c:v>
                </c:pt>
                <c:pt idx="8597">
                  <c:v>155.845</c:v>
                </c:pt>
                <c:pt idx="8598">
                  <c:v>155.899</c:v>
                </c:pt>
                <c:pt idx="8599">
                  <c:v>155.92699999999999</c:v>
                </c:pt>
                <c:pt idx="8600">
                  <c:v>155.952</c:v>
                </c:pt>
                <c:pt idx="8601">
                  <c:v>155.989</c:v>
                </c:pt>
                <c:pt idx="8602">
                  <c:v>156.048</c:v>
                </c:pt>
                <c:pt idx="8603">
                  <c:v>156.12299999999999</c:v>
                </c:pt>
                <c:pt idx="8604">
                  <c:v>156.20099999999999</c:v>
                </c:pt>
                <c:pt idx="8605">
                  <c:v>156.25399999999999</c:v>
                </c:pt>
                <c:pt idx="8606">
                  <c:v>156.261</c:v>
                </c:pt>
                <c:pt idx="8607">
                  <c:v>156.261</c:v>
                </c:pt>
                <c:pt idx="8608">
                  <c:v>156.268</c:v>
                </c:pt>
                <c:pt idx="8609">
                  <c:v>156.30000000000001</c:v>
                </c:pt>
                <c:pt idx="8610">
                  <c:v>156.375</c:v>
                </c:pt>
                <c:pt idx="8611">
                  <c:v>156.46600000000001</c:v>
                </c:pt>
                <c:pt idx="8612">
                  <c:v>156.55600000000001</c:v>
                </c:pt>
                <c:pt idx="8613">
                  <c:v>156.63999999999999</c:v>
                </c:pt>
                <c:pt idx="8614">
                  <c:v>156.721</c:v>
                </c:pt>
                <c:pt idx="8615">
                  <c:v>156.773</c:v>
                </c:pt>
                <c:pt idx="8616">
                  <c:v>156.82400000000001</c:v>
                </c:pt>
                <c:pt idx="8617">
                  <c:v>156.87299999999999</c:v>
                </c:pt>
                <c:pt idx="8618">
                  <c:v>156.90299999999999</c:v>
                </c:pt>
                <c:pt idx="8619">
                  <c:v>156.911</c:v>
                </c:pt>
                <c:pt idx="8620">
                  <c:v>156.911</c:v>
                </c:pt>
                <c:pt idx="8621">
                  <c:v>156.911</c:v>
                </c:pt>
                <c:pt idx="8622">
                  <c:v>156.93</c:v>
                </c:pt>
                <c:pt idx="8623">
                  <c:v>156.99199999999999</c:v>
                </c:pt>
                <c:pt idx="8624">
                  <c:v>157.078</c:v>
                </c:pt>
                <c:pt idx="8625">
                  <c:v>157.14400000000001</c:v>
                </c:pt>
                <c:pt idx="8626">
                  <c:v>157.196</c:v>
                </c:pt>
                <c:pt idx="8627">
                  <c:v>157.22999999999999</c:v>
                </c:pt>
                <c:pt idx="8628">
                  <c:v>157.261</c:v>
                </c:pt>
                <c:pt idx="8629">
                  <c:v>157.29</c:v>
                </c:pt>
                <c:pt idx="8630">
                  <c:v>157.30500000000001</c:v>
                </c:pt>
                <c:pt idx="8631">
                  <c:v>157.30500000000001</c:v>
                </c:pt>
                <c:pt idx="8632">
                  <c:v>157.30500000000001</c:v>
                </c:pt>
                <c:pt idx="8633">
                  <c:v>157.33199999999999</c:v>
                </c:pt>
                <c:pt idx="8634">
                  <c:v>157.38999999999999</c:v>
                </c:pt>
                <c:pt idx="8635">
                  <c:v>157.446</c:v>
                </c:pt>
                <c:pt idx="8636">
                  <c:v>157.506</c:v>
                </c:pt>
                <c:pt idx="8637">
                  <c:v>157.572</c:v>
                </c:pt>
                <c:pt idx="8638">
                  <c:v>157.62799999999999</c:v>
                </c:pt>
                <c:pt idx="8639">
                  <c:v>157.68299999999999</c:v>
                </c:pt>
                <c:pt idx="8640">
                  <c:v>157.74199999999999</c:v>
                </c:pt>
                <c:pt idx="8641">
                  <c:v>157.79300000000001</c:v>
                </c:pt>
                <c:pt idx="8642">
                  <c:v>157.821</c:v>
                </c:pt>
                <c:pt idx="8643">
                  <c:v>157.821</c:v>
                </c:pt>
                <c:pt idx="8644">
                  <c:v>157.821</c:v>
                </c:pt>
                <c:pt idx="8645">
                  <c:v>157.822</c:v>
                </c:pt>
                <c:pt idx="8646">
                  <c:v>157.828</c:v>
                </c:pt>
                <c:pt idx="8647">
                  <c:v>157.846</c:v>
                </c:pt>
                <c:pt idx="8648">
                  <c:v>157.881</c:v>
                </c:pt>
                <c:pt idx="8649">
                  <c:v>157.934</c:v>
                </c:pt>
                <c:pt idx="8650">
                  <c:v>157.97999999999999</c:v>
                </c:pt>
                <c:pt idx="8651">
                  <c:v>157.99</c:v>
                </c:pt>
                <c:pt idx="8652">
                  <c:v>157.99</c:v>
                </c:pt>
                <c:pt idx="8653">
                  <c:v>157.99199999999999</c:v>
                </c:pt>
                <c:pt idx="8654">
                  <c:v>157.999</c:v>
                </c:pt>
                <c:pt idx="8655">
                  <c:v>158.00800000000001</c:v>
                </c:pt>
                <c:pt idx="8656">
                  <c:v>158.02099999999999</c:v>
                </c:pt>
                <c:pt idx="8657">
                  <c:v>158.03299999999999</c:v>
                </c:pt>
                <c:pt idx="8658">
                  <c:v>158.04400000000001</c:v>
                </c:pt>
                <c:pt idx="8659">
                  <c:v>158.053</c:v>
                </c:pt>
                <c:pt idx="8660">
                  <c:v>158.06299999999999</c:v>
                </c:pt>
                <c:pt idx="8661">
                  <c:v>158.07300000000001</c:v>
                </c:pt>
                <c:pt idx="8662">
                  <c:v>158.084</c:v>
                </c:pt>
                <c:pt idx="8663">
                  <c:v>158.09399999999999</c:v>
                </c:pt>
                <c:pt idx="8664">
                  <c:v>158.10900000000001</c:v>
                </c:pt>
                <c:pt idx="8665">
                  <c:v>158.15100000000001</c:v>
                </c:pt>
                <c:pt idx="8666">
                  <c:v>158.22800000000001</c:v>
                </c:pt>
                <c:pt idx="8667">
                  <c:v>158.27699999999999</c:v>
                </c:pt>
                <c:pt idx="8668">
                  <c:v>158.33099999999999</c:v>
                </c:pt>
                <c:pt idx="8669">
                  <c:v>158.38200000000001</c:v>
                </c:pt>
                <c:pt idx="8670">
                  <c:v>158.38800000000001</c:v>
                </c:pt>
                <c:pt idx="8671">
                  <c:v>158.38900000000001</c:v>
                </c:pt>
                <c:pt idx="8672">
                  <c:v>158.39599999999999</c:v>
                </c:pt>
                <c:pt idx="8673">
                  <c:v>158.40700000000001</c:v>
                </c:pt>
                <c:pt idx="8674">
                  <c:v>158.41999999999999</c:v>
                </c:pt>
                <c:pt idx="8675">
                  <c:v>158.43299999999999</c:v>
                </c:pt>
                <c:pt idx="8676">
                  <c:v>158.446</c:v>
                </c:pt>
                <c:pt idx="8677">
                  <c:v>158.45599999999999</c:v>
                </c:pt>
                <c:pt idx="8678">
                  <c:v>158.46700000000001</c:v>
                </c:pt>
                <c:pt idx="8679">
                  <c:v>158.47900000000001</c:v>
                </c:pt>
                <c:pt idx="8680">
                  <c:v>158.49100000000001</c:v>
                </c:pt>
                <c:pt idx="8681">
                  <c:v>158.52000000000001</c:v>
                </c:pt>
                <c:pt idx="8682">
                  <c:v>158.57300000000001</c:v>
                </c:pt>
                <c:pt idx="8683">
                  <c:v>158.60599999999999</c:v>
                </c:pt>
                <c:pt idx="8684">
                  <c:v>158.614</c:v>
                </c:pt>
                <c:pt idx="8685">
                  <c:v>158.62100000000001</c:v>
                </c:pt>
                <c:pt idx="8686">
                  <c:v>158.63200000000001</c:v>
                </c:pt>
                <c:pt idx="8687">
                  <c:v>158.64500000000001</c:v>
                </c:pt>
                <c:pt idx="8688">
                  <c:v>158.65899999999999</c:v>
                </c:pt>
                <c:pt idx="8689">
                  <c:v>158.672</c:v>
                </c:pt>
                <c:pt idx="8690">
                  <c:v>158.68299999999999</c:v>
                </c:pt>
                <c:pt idx="8691">
                  <c:v>158.69399999999999</c:v>
                </c:pt>
                <c:pt idx="8692">
                  <c:v>158.70500000000001</c:v>
                </c:pt>
                <c:pt idx="8693">
                  <c:v>158.71700000000001</c:v>
                </c:pt>
                <c:pt idx="8694">
                  <c:v>158.739</c:v>
                </c:pt>
                <c:pt idx="8695">
                  <c:v>158.79400000000001</c:v>
                </c:pt>
                <c:pt idx="8696">
                  <c:v>158.88200000000001</c:v>
                </c:pt>
                <c:pt idx="8697">
                  <c:v>158.92699999999999</c:v>
                </c:pt>
                <c:pt idx="8698">
                  <c:v>158.928</c:v>
                </c:pt>
                <c:pt idx="8699">
                  <c:v>158.93100000000001</c:v>
                </c:pt>
                <c:pt idx="8700">
                  <c:v>158.93799999999999</c:v>
                </c:pt>
                <c:pt idx="8701">
                  <c:v>158.94800000000001</c:v>
                </c:pt>
                <c:pt idx="8702">
                  <c:v>158.96</c:v>
                </c:pt>
                <c:pt idx="8703">
                  <c:v>158.97200000000001</c:v>
                </c:pt>
                <c:pt idx="8704">
                  <c:v>158.98500000000001</c:v>
                </c:pt>
                <c:pt idx="8705">
                  <c:v>158.99799999999999</c:v>
                </c:pt>
                <c:pt idx="8706">
                  <c:v>159.00700000000001</c:v>
                </c:pt>
                <c:pt idx="8707">
                  <c:v>159.01599999999999</c:v>
                </c:pt>
                <c:pt idx="8708">
                  <c:v>159.02699999999999</c:v>
                </c:pt>
                <c:pt idx="8709">
                  <c:v>159.03800000000001</c:v>
                </c:pt>
                <c:pt idx="8710">
                  <c:v>159.05199999999999</c:v>
                </c:pt>
                <c:pt idx="8711">
                  <c:v>159.08500000000001</c:v>
                </c:pt>
                <c:pt idx="8712">
                  <c:v>159.149</c:v>
                </c:pt>
                <c:pt idx="8713">
                  <c:v>159.23500000000001</c:v>
                </c:pt>
                <c:pt idx="8714">
                  <c:v>159.28200000000001</c:v>
                </c:pt>
                <c:pt idx="8715">
                  <c:v>159.28700000000001</c:v>
                </c:pt>
                <c:pt idx="8716">
                  <c:v>159.29</c:v>
                </c:pt>
                <c:pt idx="8717">
                  <c:v>159.297</c:v>
                </c:pt>
                <c:pt idx="8718">
                  <c:v>159.30600000000001</c:v>
                </c:pt>
                <c:pt idx="8719">
                  <c:v>159.316</c:v>
                </c:pt>
                <c:pt idx="8720">
                  <c:v>159.328</c:v>
                </c:pt>
                <c:pt idx="8721">
                  <c:v>159.339</c:v>
                </c:pt>
                <c:pt idx="8722">
                  <c:v>159.352</c:v>
                </c:pt>
                <c:pt idx="8723">
                  <c:v>159.36600000000001</c:v>
                </c:pt>
                <c:pt idx="8724">
                  <c:v>159.376</c:v>
                </c:pt>
                <c:pt idx="8725">
                  <c:v>159.38800000000001</c:v>
                </c:pt>
                <c:pt idx="8726">
                  <c:v>159.40100000000001</c:v>
                </c:pt>
                <c:pt idx="8727">
                  <c:v>159.41200000000001</c:v>
                </c:pt>
                <c:pt idx="8728">
                  <c:v>159.422</c:v>
                </c:pt>
                <c:pt idx="8729">
                  <c:v>159.43199999999999</c:v>
                </c:pt>
                <c:pt idx="8730">
                  <c:v>159.44900000000001</c:v>
                </c:pt>
                <c:pt idx="8731">
                  <c:v>159.49100000000001</c:v>
                </c:pt>
                <c:pt idx="8732">
                  <c:v>159.566</c:v>
                </c:pt>
                <c:pt idx="8733">
                  <c:v>159.65299999999999</c:v>
                </c:pt>
                <c:pt idx="8734">
                  <c:v>159.726</c:v>
                </c:pt>
                <c:pt idx="8735">
                  <c:v>159.75899999999999</c:v>
                </c:pt>
                <c:pt idx="8736">
                  <c:v>159.75899999999999</c:v>
                </c:pt>
                <c:pt idx="8737">
                  <c:v>159.76400000000001</c:v>
                </c:pt>
                <c:pt idx="8738">
                  <c:v>159.773</c:v>
                </c:pt>
                <c:pt idx="8739">
                  <c:v>159.78899999999999</c:v>
                </c:pt>
                <c:pt idx="8740">
                  <c:v>159.804</c:v>
                </c:pt>
                <c:pt idx="8741">
                  <c:v>159.81800000000001</c:v>
                </c:pt>
                <c:pt idx="8742">
                  <c:v>159.83099999999999</c:v>
                </c:pt>
                <c:pt idx="8743">
                  <c:v>159.84100000000001</c:v>
                </c:pt>
                <c:pt idx="8744">
                  <c:v>159.852</c:v>
                </c:pt>
                <c:pt idx="8745">
                  <c:v>159.86699999999999</c:v>
                </c:pt>
                <c:pt idx="8746">
                  <c:v>159.90600000000001</c:v>
                </c:pt>
                <c:pt idx="8747">
                  <c:v>159.97399999999999</c:v>
                </c:pt>
                <c:pt idx="8748">
                  <c:v>160.06299999999999</c:v>
                </c:pt>
                <c:pt idx="8749">
                  <c:v>160.149</c:v>
                </c:pt>
                <c:pt idx="8750">
                  <c:v>160.15199999999999</c:v>
                </c:pt>
                <c:pt idx="8751">
                  <c:v>160.155</c:v>
                </c:pt>
                <c:pt idx="8752">
                  <c:v>160.167</c:v>
                </c:pt>
                <c:pt idx="8753">
                  <c:v>160.18199999999999</c:v>
                </c:pt>
                <c:pt idx="8754">
                  <c:v>160.196</c:v>
                </c:pt>
                <c:pt idx="8755">
                  <c:v>160.209</c:v>
                </c:pt>
                <c:pt idx="8756">
                  <c:v>160.221</c:v>
                </c:pt>
                <c:pt idx="8757">
                  <c:v>160.232</c:v>
                </c:pt>
                <c:pt idx="8758">
                  <c:v>160.24299999999999</c:v>
                </c:pt>
                <c:pt idx="8759">
                  <c:v>160.255</c:v>
                </c:pt>
                <c:pt idx="8760">
                  <c:v>160.27699999999999</c:v>
                </c:pt>
                <c:pt idx="8761">
                  <c:v>160.33199999999999</c:v>
                </c:pt>
                <c:pt idx="8762">
                  <c:v>160.41300000000001</c:v>
                </c:pt>
                <c:pt idx="8763">
                  <c:v>160.501</c:v>
                </c:pt>
                <c:pt idx="8764">
                  <c:v>160.53299999999999</c:v>
                </c:pt>
                <c:pt idx="8765">
                  <c:v>160.536</c:v>
                </c:pt>
                <c:pt idx="8766">
                  <c:v>160.54</c:v>
                </c:pt>
                <c:pt idx="8767">
                  <c:v>160.54900000000001</c:v>
                </c:pt>
                <c:pt idx="8768">
                  <c:v>160.55799999999999</c:v>
                </c:pt>
                <c:pt idx="8769">
                  <c:v>160.56899999999999</c:v>
                </c:pt>
                <c:pt idx="8770">
                  <c:v>160.583</c:v>
                </c:pt>
                <c:pt idx="8771">
                  <c:v>160.596</c:v>
                </c:pt>
                <c:pt idx="8772">
                  <c:v>160.60900000000001</c:v>
                </c:pt>
                <c:pt idx="8773">
                  <c:v>160.619</c:v>
                </c:pt>
                <c:pt idx="8774">
                  <c:v>160.63</c:v>
                </c:pt>
                <c:pt idx="8775">
                  <c:v>160.64099999999999</c:v>
                </c:pt>
                <c:pt idx="8776">
                  <c:v>160.65100000000001</c:v>
                </c:pt>
                <c:pt idx="8777">
                  <c:v>160.66300000000001</c:v>
                </c:pt>
                <c:pt idx="8778">
                  <c:v>160.68600000000001</c:v>
                </c:pt>
                <c:pt idx="8779">
                  <c:v>160.74</c:v>
                </c:pt>
                <c:pt idx="8780">
                  <c:v>160.82599999999999</c:v>
                </c:pt>
                <c:pt idx="8781">
                  <c:v>160.90700000000001</c:v>
                </c:pt>
                <c:pt idx="8782">
                  <c:v>160.93</c:v>
                </c:pt>
                <c:pt idx="8783">
                  <c:v>160.93</c:v>
                </c:pt>
                <c:pt idx="8784">
                  <c:v>160.93299999999999</c:v>
                </c:pt>
                <c:pt idx="8785">
                  <c:v>160.94</c:v>
                </c:pt>
                <c:pt idx="8786">
                  <c:v>160.94900000000001</c:v>
                </c:pt>
                <c:pt idx="8787">
                  <c:v>160.96100000000001</c:v>
                </c:pt>
                <c:pt idx="8788">
                  <c:v>160.97300000000001</c:v>
                </c:pt>
                <c:pt idx="8789">
                  <c:v>160.98699999999999</c:v>
                </c:pt>
                <c:pt idx="8790">
                  <c:v>160.999</c:v>
                </c:pt>
                <c:pt idx="8791">
                  <c:v>161.00899999999999</c:v>
                </c:pt>
                <c:pt idx="8792">
                  <c:v>161.01900000000001</c:v>
                </c:pt>
                <c:pt idx="8793">
                  <c:v>161.029</c:v>
                </c:pt>
                <c:pt idx="8794">
                  <c:v>161.04400000000001</c:v>
                </c:pt>
                <c:pt idx="8795">
                  <c:v>161.08500000000001</c:v>
                </c:pt>
                <c:pt idx="8796">
                  <c:v>161.172</c:v>
                </c:pt>
                <c:pt idx="8797">
                  <c:v>161.24799999999999</c:v>
                </c:pt>
                <c:pt idx="8798">
                  <c:v>161.25800000000001</c:v>
                </c:pt>
                <c:pt idx="8799">
                  <c:v>161.25800000000001</c:v>
                </c:pt>
                <c:pt idx="8800">
                  <c:v>161.26400000000001</c:v>
                </c:pt>
                <c:pt idx="8801">
                  <c:v>161.27099999999999</c:v>
                </c:pt>
                <c:pt idx="8802">
                  <c:v>161.28100000000001</c:v>
                </c:pt>
                <c:pt idx="8803">
                  <c:v>161.29300000000001</c:v>
                </c:pt>
                <c:pt idx="8804">
                  <c:v>161.30699999999999</c:v>
                </c:pt>
                <c:pt idx="8805">
                  <c:v>161.32</c:v>
                </c:pt>
                <c:pt idx="8806">
                  <c:v>161.33199999999999</c:v>
                </c:pt>
                <c:pt idx="8807">
                  <c:v>161.34299999999999</c:v>
                </c:pt>
                <c:pt idx="8808">
                  <c:v>161.35400000000001</c:v>
                </c:pt>
                <c:pt idx="8809">
                  <c:v>161.36600000000001</c:v>
                </c:pt>
                <c:pt idx="8810">
                  <c:v>161.40100000000001</c:v>
                </c:pt>
                <c:pt idx="8811">
                  <c:v>161.46299999999999</c:v>
                </c:pt>
                <c:pt idx="8812">
                  <c:v>161.529</c:v>
                </c:pt>
                <c:pt idx="8813">
                  <c:v>161.56800000000001</c:v>
                </c:pt>
                <c:pt idx="8814">
                  <c:v>161.59899999999999</c:v>
                </c:pt>
                <c:pt idx="8815">
                  <c:v>161.65199999999999</c:v>
                </c:pt>
                <c:pt idx="8816">
                  <c:v>161.72800000000001</c:v>
                </c:pt>
                <c:pt idx="8817">
                  <c:v>161.78899999999999</c:v>
                </c:pt>
                <c:pt idx="8818">
                  <c:v>161.81200000000001</c:v>
                </c:pt>
                <c:pt idx="8819">
                  <c:v>161.81299999999999</c:v>
                </c:pt>
                <c:pt idx="8820">
                  <c:v>161.81399999999999</c:v>
                </c:pt>
                <c:pt idx="8821">
                  <c:v>161.81899999999999</c:v>
                </c:pt>
                <c:pt idx="8822">
                  <c:v>161.82900000000001</c:v>
                </c:pt>
                <c:pt idx="8823">
                  <c:v>161.84299999999999</c:v>
                </c:pt>
                <c:pt idx="8824">
                  <c:v>161.85599999999999</c:v>
                </c:pt>
                <c:pt idx="8825">
                  <c:v>161.869</c:v>
                </c:pt>
                <c:pt idx="8826">
                  <c:v>161.88</c:v>
                </c:pt>
                <c:pt idx="8827">
                  <c:v>161.88999999999999</c:v>
                </c:pt>
                <c:pt idx="8828">
                  <c:v>161.9</c:v>
                </c:pt>
                <c:pt idx="8829">
                  <c:v>161.911</c:v>
                </c:pt>
                <c:pt idx="8830">
                  <c:v>161.922</c:v>
                </c:pt>
                <c:pt idx="8831">
                  <c:v>161.934</c:v>
                </c:pt>
                <c:pt idx="8832">
                  <c:v>161.94800000000001</c:v>
                </c:pt>
                <c:pt idx="8833">
                  <c:v>161.958</c:v>
                </c:pt>
                <c:pt idx="8834">
                  <c:v>161.96899999999999</c:v>
                </c:pt>
                <c:pt idx="8835">
                  <c:v>161.97900000000001</c:v>
                </c:pt>
                <c:pt idx="8836">
                  <c:v>161.989</c:v>
                </c:pt>
                <c:pt idx="8837">
                  <c:v>162.00200000000001</c:v>
                </c:pt>
                <c:pt idx="8838">
                  <c:v>162.029</c:v>
                </c:pt>
                <c:pt idx="8839">
                  <c:v>162.06100000000001</c:v>
                </c:pt>
                <c:pt idx="8840">
                  <c:v>162.06899999999999</c:v>
                </c:pt>
                <c:pt idx="8841">
                  <c:v>162.07499999999999</c:v>
                </c:pt>
                <c:pt idx="8842">
                  <c:v>162.084</c:v>
                </c:pt>
                <c:pt idx="8843">
                  <c:v>162.09299999999999</c:v>
                </c:pt>
                <c:pt idx="8844">
                  <c:v>162.10599999999999</c:v>
                </c:pt>
                <c:pt idx="8845">
                  <c:v>162.119</c:v>
                </c:pt>
                <c:pt idx="8846">
                  <c:v>162.131</c:v>
                </c:pt>
                <c:pt idx="8847">
                  <c:v>162.14099999999999</c:v>
                </c:pt>
                <c:pt idx="8848">
                  <c:v>162.15100000000001</c:v>
                </c:pt>
                <c:pt idx="8849">
                  <c:v>162.16200000000001</c:v>
                </c:pt>
                <c:pt idx="8850">
                  <c:v>162.17400000000001</c:v>
                </c:pt>
                <c:pt idx="8851">
                  <c:v>162.196</c:v>
                </c:pt>
                <c:pt idx="8852">
                  <c:v>162.239</c:v>
                </c:pt>
                <c:pt idx="8853">
                  <c:v>162.25299999999999</c:v>
                </c:pt>
                <c:pt idx="8854">
                  <c:v>162.25700000000001</c:v>
                </c:pt>
                <c:pt idx="8855">
                  <c:v>162.267</c:v>
                </c:pt>
                <c:pt idx="8856">
                  <c:v>162.27600000000001</c:v>
                </c:pt>
                <c:pt idx="8857">
                  <c:v>162.286</c:v>
                </c:pt>
                <c:pt idx="8858">
                  <c:v>162.298</c:v>
                </c:pt>
                <c:pt idx="8859">
                  <c:v>162.31100000000001</c:v>
                </c:pt>
                <c:pt idx="8860">
                  <c:v>162.32400000000001</c:v>
                </c:pt>
                <c:pt idx="8861">
                  <c:v>162.33500000000001</c:v>
                </c:pt>
                <c:pt idx="8862">
                  <c:v>162.345</c:v>
                </c:pt>
                <c:pt idx="8863">
                  <c:v>162.35599999999999</c:v>
                </c:pt>
                <c:pt idx="8864">
                  <c:v>162.36699999999999</c:v>
                </c:pt>
                <c:pt idx="8865">
                  <c:v>162.37799999999999</c:v>
                </c:pt>
                <c:pt idx="8866">
                  <c:v>162.38800000000001</c:v>
                </c:pt>
                <c:pt idx="8867">
                  <c:v>162.40199999999999</c:v>
                </c:pt>
                <c:pt idx="8868">
                  <c:v>162.43299999999999</c:v>
                </c:pt>
                <c:pt idx="8869">
                  <c:v>162.494</c:v>
                </c:pt>
                <c:pt idx="8870">
                  <c:v>162.56</c:v>
                </c:pt>
                <c:pt idx="8871">
                  <c:v>162.56200000000001</c:v>
                </c:pt>
                <c:pt idx="8872">
                  <c:v>162.56200000000001</c:v>
                </c:pt>
                <c:pt idx="8873">
                  <c:v>162.56399999999999</c:v>
                </c:pt>
                <c:pt idx="8874">
                  <c:v>162.56700000000001</c:v>
                </c:pt>
                <c:pt idx="8875">
                  <c:v>162.56800000000001</c:v>
                </c:pt>
                <c:pt idx="8876">
                  <c:v>162.56800000000001</c:v>
                </c:pt>
                <c:pt idx="8877">
                  <c:v>162.56899999999999</c:v>
                </c:pt>
                <c:pt idx="8878">
                  <c:v>162.56899999999999</c:v>
                </c:pt>
                <c:pt idx="8879">
                  <c:v>162.57</c:v>
                </c:pt>
                <c:pt idx="8880">
                  <c:v>162.57</c:v>
                </c:pt>
                <c:pt idx="8881">
                  <c:v>162.57</c:v>
                </c:pt>
                <c:pt idx="8882">
                  <c:v>162.57</c:v>
                </c:pt>
                <c:pt idx="8883">
                  <c:v>162.57</c:v>
                </c:pt>
                <c:pt idx="8884">
                  <c:v>162.57</c:v>
                </c:pt>
                <c:pt idx="8885">
                  <c:v>162.57</c:v>
                </c:pt>
                <c:pt idx="8886">
                  <c:v>162.57</c:v>
                </c:pt>
                <c:pt idx="8887">
                  <c:v>162.57</c:v>
                </c:pt>
                <c:pt idx="8888">
                  <c:v>162.57</c:v>
                </c:pt>
                <c:pt idx="8889">
                  <c:v>162.57</c:v>
                </c:pt>
                <c:pt idx="8890">
                  <c:v>162.57</c:v>
                </c:pt>
                <c:pt idx="8891">
                  <c:v>162.57</c:v>
                </c:pt>
                <c:pt idx="8892">
                  <c:v>162.57</c:v>
                </c:pt>
                <c:pt idx="8893">
                  <c:v>162.57</c:v>
                </c:pt>
                <c:pt idx="8894">
                  <c:v>162.57</c:v>
                </c:pt>
                <c:pt idx="8895">
                  <c:v>162.57</c:v>
                </c:pt>
                <c:pt idx="8896">
                  <c:v>162.57</c:v>
                </c:pt>
                <c:pt idx="8897">
                  <c:v>162.57</c:v>
                </c:pt>
                <c:pt idx="8898">
                  <c:v>162.57400000000001</c:v>
                </c:pt>
                <c:pt idx="8899">
                  <c:v>162.57900000000001</c:v>
                </c:pt>
                <c:pt idx="8900">
                  <c:v>162.58500000000001</c:v>
                </c:pt>
                <c:pt idx="8901">
                  <c:v>162.59299999999999</c:v>
                </c:pt>
                <c:pt idx="8902">
                  <c:v>162.60300000000001</c:v>
                </c:pt>
                <c:pt idx="8903">
                  <c:v>162.61199999999999</c:v>
                </c:pt>
                <c:pt idx="8904">
                  <c:v>162.61699999999999</c:v>
                </c:pt>
                <c:pt idx="8905">
                  <c:v>162.625</c:v>
                </c:pt>
                <c:pt idx="8906">
                  <c:v>162.63399999999999</c:v>
                </c:pt>
                <c:pt idx="8907">
                  <c:v>162.642</c:v>
                </c:pt>
                <c:pt idx="8908">
                  <c:v>162.648</c:v>
                </c:pt>
                <c:pt idx="8909">
                  <c:v>162.655</c:v>
                </c:pt>
                <c:pt idx="8910">
                  <c:v>162.65899999999999</c:v>
                </c:pt>
                <c:pt idx="8911">
                  <c:v>162.66200000000001</c:v>
                </c:pt>
                <c:pt idx="8912">
                  <c:v>162.66300000000001</c:v>
                </c:pt>
                <c:pt idx="8913">
                  <c:v>162.66300000000001</c:v>
                </c:pt>
                <c:pt idx="8914">
                  <c:v>162.66300000000001</c:v>
                </c:pt>
                <c:pt idx="8915">
                  <c:v>162.66300000000001</c:v>
                </c:pt>
                <c:pt idx="8916">
                  <c:v>162.66300000000001</c:v>
                </c:pt>
                <c:pt idx="8917">
                  <c:v>162.66300000000001</c:v>
                </c:pt>
                <c:pt idx="8918">
                  <c:v>162.66300000000001</c:v>
                </c:pt>
                <c:pt idx="8919">
                  <c:v>162.66300000000001</c:v>
                </c:pt>
                <c:pt idx="8920">
                  <c:v>162.66300000000001</c:v>
                </c:pt>
                <c:pt idx="8921">
                  <c:v>162.66300000000001</c:v>
                </c:pt>
                <c:pt idx="8922">
                  <c:v>162.66300000000001</c:v>
                </c:pt>
                <c:pt idx="8923">
                  <c:v>162.66300000000001</c:v>
                </c:pt>
                <c:pt idx="8924">
                  <c:v>162.66300000000001</c:v>
                </c:pt>
                <c:pt idx="8925">
                  <c:v>162.66399999999999</c:v>
                </c:pt>
                <c:pt idx="8926">
                  <c:v>162.66499999999999</c:v>
                </c:pt>
                <c:pt idx="8927">
                  <c:v>162.667</c:v>
                </c:pt>
                <c:pt idx="8928">
                  <c:v>162.672</c:v>
                </c:pt>
                <c:pt idx="8929">
                  <c:v>162.673</c:v>
                </c:pt>
                <c:pt idx="8930">
                  <c:v>162.673</c:v>
                </c:pt>
                <c:pt idx="8931">
                  <c:v>162.67500000000001</c:v>
                </c:pt>
                <c:pt idx="8932">
                  <c:v>162.691</c:v>
                </c:pt>
                <c:pt idx="8933">
                  <c:v>162.72800000000001</c:v>
                </c:pt>
                <c:pt idx="8934">
                  <c:v>162.79599999999999</c:v>
                </c:pt>
                <c:pt idx="8935">
                  <c:v>162.88399999999999</c:v>
                </c:pt>
                <c:pt idx="8936">
                  <c:v>162.96199999999999</c:v>
                </c:pt>
                <c:pt idx="8937">
                  <c:v>163.005</c:v>
                </c:pt>
                <c:pt idx="8938">
                  <c:v>163.005</c:v>
                </c:pt>
                <c:pt idx="8939">
                  <c:v>163.005</c:v>
                </c:pt>
                <c:pt idx="8940">
                  <c:v>163.01</c:v>
                </c:pt>
                <c:pt idx="8941">
                  <c:v>163.017</c:v>
                </c:pt>
                <c:pt idx="8942">
                  <c:v>163.02600000000001</c:v>
                </c:pt>
                <c:pt idx="8943">
                  <c:v>163.036</c:v>
                </c:pt>
                <c:pt idx="8944">
                  <c:v>163.04599999999999</c:v>
                </c:pt>
                <c:pt idx="8945">
                  <c:v>163.05699999999999</c:v>
                </c:pt>
                <c:pt idx="8946">
                  <c:v>163.06899999999999</c:v>
                </c:pt>
                <c:pt idx="8947">
                  <c:v>163.08000000000001</c:v>
                </c:pt>
                <c:pt idx="8948">
                  <c:v>163.09</c:v>
                </c:pt>
                <c:pt idx="8949">
                  <c:v>163.1</c:v>
                </c:pt>
                <c:pt idx="8950">
                  <c:v>163.11099999999999</c:v>
                </c:pt>
                <c:pt idx="8951">
                  <c:v>163.12200000000001</c:v>
                </c:pt>
                <c:pt idx="8952">
                  <c:v>163.13200000000001</c:v>
                </c:pt>
                <c:pt idx="8953">
                  <c:v>163.13999999999999</c:v>
                </c:pt>
                <c:pt idx="8954">
                  <c:v>163.149</c:v>
                </c:pt>
                <c:pt idx="8955">
                  <c:v>163.15899999999999</c:v>
                </c:pt>
                <c:pt idx="8956">
                  <c:v>163.173</c:v>
                </c:pt>
                <c:pt idx="8957">
                  <c:v>163.19</c:v>
                </c:pt>
                <c:pt idx="8958">
                  <c:v>163.202</c:v>
                </c:pt>
                <c:pt idx="8959">
                  <c:v>163.21100000000001</c:v>
                </c:pt>
                <c:pt idx="8960">
                  <c:v>163.22200000000001</c:v>
                </c:pt>
                <c:pt idx="8961">
                  <c:v>163.233</c:v>
                </c:pt>
                <c:pt idx="8962">
                  <c:v>163.24299999999999</c:v>
                </c:pt>
                <c:pt idx="8963">
                  <c:v>163.25399999999999</c:v>
                </c:pt>
                <c:pt idx="8964">
                  <c:v>163.27500000000001</c:v>
                </c:pt>
                <c:pt idx="8965">
                  <c:v>163.31399999999999</c:v>
                </c:pt>
                <c:pt idx="8966">
                  <c:v>163.34200000000001</c:v>
                </c:pt>
                <c:pt idx="8967">
                  <c:v>163.34700000000001</c:v>
                </c:pt>
                <c:pt idx="8968">
                  <c:v>163.35400000000001</c:v>
                </c:pt>
                <c:pt idx="8969">
                  <c:v>163.363</c:v>
                </c:pt>
                <c:pt idx="8970">
                  <c:v>163.375</c:v>
                </c:pt>
                <c:pt idx="8971">
                  <c:v>163.38900000000001</c:v>
                </c:pt>
                <c:pt idx="8972">
                  <c:v>163.40299999999999</c:v>
                </c:pt>
                <c:pt idx="8973">
                  <c:v>163.41499999999999</c:v>
                </c:pt>
                <c:pt idx="8974">
                  <c:v>163.42599999999999</c:v>
                </c:pt>
                <c:pt idx="8975">
                  <c:v>163.43600000000001</c:v>
                </c:pt>
                <c:pt idx="8976">
                  <c:v>163.44800000000001</c:v>
                </c:pt>
                <c:pt idx="8977">
                  <c:v>163.458</c:v>
                </c:pt>
                <c:pt idx="8978">
                  <c:v>163.47200000000001</c:v>
                </c:pt>
                <c:pt idx="8979">
                  <c:v>163.501</c:v>
                </c:pt>
                <c:pt idx="8980">
                  <c:v>163.55099999999999</c:v>
                </c:pt>
                <c:pt idx="8981">
                  <c:v>163.59899999999999</c:v>
                </c:pt>
                <c:pt idx="8982">
                  <c:v>163.59899999999999</c:v>
                </c:pt>
                <c:pt idx="8983">
                  <c:v>163.607</c:v>
                </c:pt>
                <c:pt idx="8984">
                  <c:v>163.63300000000001</c:v>
                </c:pt>
                <c:pt idx="8985">
                  <c:v>163.63800000000001</c:v>
                </c:pt>
                <c:pt idx="8986">
                  <c:v>163.67699999999999</c:v>
                </c:pt>
                <c:pt idx="8987">
                  <c:v>163.685</c:v>
                </c:pt>
                <c:pt idx="8988">
                  <c:v>163.70699999999999</c:v>
                </c:pt>
                <c:pt idx="8989">
                  <c:v>163.768</c:v>
                </c:pt>
                <c:pt idx="8990">
                  <c:v>163.85499999999999</c:v>
                </c:pt>
                <c:pt idx="8991">
                  <c:v>163.94499999999999</c:v>
                </c:pt>
                <c:pt idx="8992">
                  <c:v>163.99700000000001</c:v>
                </c:pt>
                <c:pt idx="8993">
                  <c:v>164.00700000000001</c:v>
                </c:pt>
                <c:pt idx="8994">
                  <c:v>164.011</c:v>
                </c:pt>
                <c:pt idx="8995">
                  <c:v>164.01900000000001</c:v>
                </c:pt>
                <c:pt idx="8996">
                  <c:v>164.02799999999999</c:v>
                </c:pt>
                <c:pt idx="8997">
                  <c:v>164.041</c:v>
                </c:pt>
                <c:pt idx="8998">
                  <c:v>164.054</c:v>
                </c:pt>
                <c:pt idx="8999">
                  <c:v>164.06100000000001</c:v>
                </c:pt>
                <c:pt idx="9000">
                  <c:v>164.071</c:v>
                </c:pt>
                <c:pt idx="9001">
                  <c:v>164.08099999999999</c:v>
                </c:pt>
                <c:pt idx="9002">
                  <c:v>164.09200000000001</c:v>
                </c:pt>
                <c:pt idx="9003">
                  <c:v>164.108</c:v>
                </c:pt>
                <c:pt idx="9004">
                  <c:v>164.14099999999999</c:v>
                </c:pt>
                <c:pt idx="9005">
                  <c:v>164.20699999999999</c:v>
                </c:pt>
                <c:pt idx="9006">
                  <c:v>164.29599999999999</c:v>
                </c:pt>
                <c:pt idx="9007">
                  <c:v>164.386</c:v>
                </c:pt>
                <c:pt idx="9008">
                  <c:v>164.47200000000001</c:v>
                </c:pt>
                <c:pt idx="9009">
                  <c:v>164.53700000000001</c:v>
                </c:pt>
                <c:pt idx="9010">
                  <c:v>164.53700000000001</c:v>
                </c:pt>
                <c:pt idx="9011">
                  <c:v>164.53700000000001</c:v>
                </c:pt>
                <c:pt idx="9012">
                  <c:v>164.56</c:v>
                </c:pt>
                <c:pt idx="9013">
                  <c:v>164.62299999999999</c:v>
                </c:pt>
                <c:pt idx="9014">
                  <c:v>164.66</c:v>
                </c:pt>
                <c:pt idx="9015">
                  <c:v>164.66399999999999</c:v>
                </c:pt>
                <c:pt idx="9016">
                  <c:v>164.67099999999999</c:v>
                </c:pt>
                <c:pt idx="9017">
                  <c:v>164.679</c:v>
                </c:pt>
                <c:pt idx="9018">
                  <c:v>164.68799999999999</c:v>
                </c:pt>
                <c:pt idx="9019">
                  <c:v>164.69800000000001</c:v>
                </c:pt>
                <c:pt idx="9020">
                  <c:v>164.70699999999999</c:v>
                </c:pt>
                <c:pt idx="9021">
                  <c:v>164.71799999999999</c:v>
                </c:pt>
                <c:pt idx="9022">
                  <c:v>164.72900000000001</c:v>
                </c:pt>
                <c:pt idx="9023">
                  <c:v>164.74100000000001</c:v>
                </c:pt>
                <c:pt idx="9024">
                  <c:v>164.75399999999999</c:v>
                </c:pt>
                <c:pt idx="9025">
                  <c:v>164.76599999999999</c:v>
                </c:pt>
                <c:pt idx="9026">
                  <c:v>164.77699999999999</c:v>
                </c:pt>
                <c:pt idx="9027">
                  <c:v>164.786</c:v>
                </c:pt>
                <c:pt idx="9028">
                  <c:v>164.797</c:v>
                </c:pt>
                <c:pt idx="9029">
                  <c:v>164.80699999999999</c:v>
                </c:pt>
                <c:pt idx="9030">
                  <c:v>164.81700000000001</c:v>
                </c:pt>
                <c:pt idx="9031">
                  <c:v>164.833</c:v>
                </c:pt>
                <c:pt idx="9032">
                  <c:v>164.876</c:v>
                </c:pt>
                <c:pt idx="9033">
                  <c:v>164.94800000000001</c:v>
                </c:pt>
                <c:pt idx="9034">
                  <c:v>165.035</c:v>
                </c:pt>
                <c:pt idx="9035">
                  <c:v>165.11799999999999</c:v>
                </c:pt>
                <c:pt idx="9036">
                  <c:v>165.19200000000001</c:v>
                </c:pt>
                <c:pt idx="9037">
                  <c:v>165.221</c:v>
                </c:pt>
                <c:pt idx="9038">
                  <c:v>165.221</c:v>
                </c:pt>
                <c:pt idx="9039">
                  <c:v>165.221</c:v>
                </c:pt>
                <c:pt idx="9040">
                  <c:v>165.22200000000001</c:v>
                </c:pt>
                <c:pt idx="9041">
                  <c:v>165.22800000000001</c:v>
                </c:pt>
                <c:pt idx="9042">
                  <c:v>165.23599999999999</c:v>
                </c:pt>
                <c:pt idx="9043">
                  <c:v>165.24600000000001</c:v>
                </c:pt>
                <c:pt idx="9044">
                  <c:v>165.25800000000001</c:v>
                </c:pt>
                <c:pt idx="9045">
                  <c:v>165.27099999999999</c:v>
                </c:pt>
                <c:pt idx="9046">
                  <c:v>165.285</c:v>
                </c:pt>
                <c:pt idx="9047">
                  <c:v>165.297</c:v>
                </c:pt>
                <c:pt idx="9048">
                  <c:v>165.31</c:v>
                </c:pt>
                <c:pt idx="9049">
                  <c:v>165.32300000000001</c:v>
                </c:pt>
                <c:pt idx="9050">
                  <c:v>165.33600000000001</c:v>
                </c:pt>
                <c:pt idx="9051">
                  <c:v>165.34700000000001</c:v>
                </c:pt>
                <c:pt idx="9052">
                  <c:v>165.358</c:v>
                </c:pt>
                <c:pt idx="9053">
                  <c:v>165.369</c:v>
                </c:pt>
                <c:pt idx="9054">
                  <c:v>165.37899999999999</c:v>
                </c:pt>
                <c:pt idx="9055">
                  <c:v>165.399</c:v>
                </c:pt>
                <c:pt idx="9056">
                  <c:v>165.44399999999999</c:v>
                </c:pt>
                <c:pt idx="9057">
                  <c:v>165.51599999999999</c:v>
                </c:pt>
                <c:pt idx="9058">
                  <c:v>165.55099999999999</c:v>
                </c:pt>
                <c:pt idx="9059">
                  <c:v>165.55099999999999</c:v>
                </c:pt>
                <c:pt idx="9060">
                  <c:v>165.55699999999999</c:v>
                </c:pt>
                <c:pt idx="9061">
                  <c:v>165.56399999999999</c:v>
                </c:pt>
                <c:pt idx="9062">
                  <c:v>165.57400000000001</c:v>
                </c:pt>
                <c:pt idx="9063">
                  <c:v>165.58699999999999</c:v>
                </c:pt>
                <c:pt idx="9064">
                  <c:v>165.601</c:v>
                </c:pt>
                <c:pt idx="9065">
                  <c:v>165.614</c:v>
                </c:pt>
                <c:pt idx="9066">
                  <c:v>165.624</c:v>
                </c:pt>
                <c:pt idx="9067">
                  <c:v>165.63399999999999</c:v>
                </c:pt>
                <c:pt idx="9068">
                  <c:v>165.64500000000001</c:v>
                </c:pt>
                <c:pt idx="9069">
                  <c:v>165.65600000000001</c:v>
                </c:pt>
                <c:pt idx="9070">
                  <c:v>165.667</c:v>
                </c:pt>
                <c:pt idx="9071">
                  <c:v>165.68299999999999</c:v>
                </c:pt>
                <c:pt idx="9072">
                  <c:v>165.72</c:v>
                </c:pt>
                <c:pt idx="9073">
                  <c:v>165.78700000000001</c:v>
                </c:pt>
                <c:pt idx="9074">
                  <c:v>165.87700000000001</c:v>
                </c:pt>
                <c:pt idx="9075">
                  <c:v>165.96600000000001</c:v>
                </c:pt>
                <c:pt idx="9076">
                  <c:v>166.05600000000001</c:v>
                </c:pt>
                <c:pt idx="9077">
                  <c:v>166.12299999999999</c:v>
                </c:pt>
                <c:pt idx="9078">
                  <c:v>166.13</c:v>
                </c:pt>
                <c:pt idx="9079">
                  <c:v>166.13</c:v>
                </c:pt>
                <c:pt idx="9080">
                  <c:v>166.13</c:v>
                </c:pt>
                <c:pt idx="9081">
                  <c:v>166.13499999999999</c:v>
                </c:pt>
                <c:pt idx="9082">
                  <c:v>166.143</c:v>
                </c:pt>
                <c:pt idx="9083">
                  <c:v>166.15299999999999</c:v>
                </c:pt>
                <c:pt idx="9084">
                  <c:v>166.16300000000001</c:v>
                </c:pt>
                <c:pt idx="9085">
                  <c:v>166.17500000000001</c:v>
                </c:pt>
                <c:pt idx="9086">
                  <c:v>166.18700000000001</c:v>
                </c:pt>
                <c:pt idx="9087">
                  <c:v>166.19499999999999</c:v>
                </c:pt>
                <c:pt idx="9088">
                  <c:v>166.20500000000001</c:v>
                </c:pt>
                <c:pt idx="9089">
                  <c:v>166.21600000000001</c:v>
                </c:pt>
                <c:pt idx="9090">
                  <c:v>166.227</c:v>
                </c:pt>
                <c:pt idx="9091">
                  <c:v>166.244</c:v>
                </c:pt>
                <c:pt idx="9092">
                  <c:v>166.28800000000001</c:v>
                </c:pt>
                <c:pt idx="9093">
                  <c:v>166.36600000000001</c:v>
                </c:pt>
                <c:pt idx="9094">
                  <c:v>166.453</c:v>
                </c:pt>
                <c:pt idx="9095">
                  <c:v>166.471</c:v>
                </c:pt>
                <c:pt idx="9096">
                  <c:v>166.47200000000001</c:v>
                </c:pt>
                <c:pt idx="9097">
                  <c:v>166.47800000000001</c:v>
                </c:pt>
                <c:pt idx="9098">
                  <c:v>166.506</c:v>
                </c:pt>
                <c:pt idx="9099">
                  <c:v>166.56899999999999</c:v>
                </c:pt>
                <c:pt idx="9100">
                  <c:v>166.65299999999999</c:v>
                </c:pt>
                <c:pt idx="9101">
                  <c:v>166.74199999999999</c:v>
                </c:pt>
                <c:pt idx="9102">
                  <c:v>166.827</c:v>
                </c:pt>
                <c:pt idx="9103">
                  <c:v>166.887</c:v>
                </c:pt>
                <c:pt idx="9104">
                  <c:v>166.887</c:v>
                </c:pt>
                <c:pt idx="9105">
                  <c:v>166.887</c:v>
                </c:pt>
                <c:pt idx="9106">
                  <c:v>166.89400000000001</c:v>
                </c:pt>
                <c:pt idx="9107">
                  <c:v>166.90199999999999</c:v>
                </c:pt>
                <c:pt idx="9108">
                  <c:v>166.91300000000001</c:v>
                </c:pt>
                <c:pt idx="9109">
                  <c:v>166.92599999999999</c:v>
                </c:pt>
                <c:pt idx="9110">
                  <c:v>166.93899999999999</c:v>
                </c:pt>
                <c:pt idx="9111">
                  <c:v>166.95099999999999</c:v>
                </c:pt>
                <c:pt idx="9112">
                  <c:v>166.96100000000001</c:v>
                </c:pt>
                <c:pt idx="9113">
                  <c:v>166.97300000000001</c:v>
                </c:pt>
                <c:pt idx="9114">
                  <c:v>166.98599999999999</c:v>
                </c:pt>
                <c:pt idx="9115">
                  <c:v>167.02699999999999</c:v>
                </c:pt>
                <c:pt idx="9116">
                  <c:v>167.089</c:v>
                </c:pt>
                <c:pt idx="9117">
                  <c:v>167.17599999999999</c:v>
                </c:pt>
                <c:pt idx="9118">
                  <c:v>167.26599999999999</c:v>
                </c:pt>
                <c:pt idx="9119">
                  <c:v>167.291</c:v>
                </c:pt>
                <c:pt idx="9120">
                  <c:v>167.292</c:v>
                </c:pt>
                <c:pt idx="9121">
                  <c:v>167.29499999999999</c:v>
                </c:pt>
                <c:pt idx="9122">
                  <c:v>167.303</c:v>
                </c:pt>
                <c:pt idx="9123">
                  <c:v>167.31200000000001</c:v>
                </c:pt>
                <c:pt idx="9124">
                  <c:v>167.32300000000001</c:v>
                </c:pt>
                <c:pt idx="9125">
                  <c:v>167.33699999999999</c:v>
                </c:pt>
                <c:pt idx="9126">
                  <c:v>167.35</c:v>
                </c:pt>
                <c:pt idx="9127">
                  <c:v>167.363</c:v>
                </c:pt>
                <c:pt idx="9128">
                  <c:v>167.374</c:v>
                </c:pt>
                <c:pt idx="9129">
                  <c:v>167.38499999999999</c:v>
                </c:pt>
                <c:pt idx="9130">
                  <c:v>167.39500000000001</c:v>
                </c:pt>
                <c:pt idx="9131">
                  <c:v>167.41300000000001</c:v>
                </c:pt>
                <c:pt idx="9132">
                  <c:v>167.43</c:v>
                </c:pt>
                <c:pt idx="9133">
                  <c:v>167.44200000000001</c:v>
                </c:pt>
                <c:pt idx="9134">
                  <c:v>167.46100000000001</c:v>
                </c:pt>
                <c:pt idx="9135">
                  <c:v>167.505</c:v>
                </c:pt>
                <c:pt idx="9136">
                  <c:v>167.577</c:v>
                </c:pt>
                <c:pt idx="9137">
                  <c:v>167.62799999999999</c:v>
                </c:pt>
                <c:pt idx="9138">
                  <c:v>167.62799999999999</c:v>
                </c:pt>
                <c:pt idx="9139">
                  <c:v>167.63399999999999</c:v>
                </c:pt>
                <c:pt idx="9140">
                  <c:v>167.642</c:v>
                </c:pt>
                <c:pt idx="9141">
                  <c:v>167.654</c:v>
                </c:pt>
                <c:pt idx="9142">
                  <c:v>167.667</c:v>
                </c:pt>
                <c:pt idx="9143">
                  <c:v>167.68</c:v>
                </c:pt>
                <c:pt idx="9144">
                  <c:v>167.69200000000001</c:v>
                </c:pt>
                <c:pt idx="9145">
                  <c:v>167.702</c:v>
                </c:pt>
                <c:pt idx="9146">
                  <c:v>167.71299999999999</c:v>
                </c:pt>
                <c:pt idx="9147">
                  <c:v>167.72499999999999</c:v>
                </c:pt>
                <c:pt idx="9148">
                  <c:v>167.73699999999999</c:v>
                </c:pt>
                <c:pt idx="9149">
                  <c:v>167.761</c:v>
                </c:pt>
                <c:pt idx="9150">
                  <c:v>167.822</c:v>
                </c:pt>
                <c:pt idx="9151">
                  <c:v>167.91200000000001</c:v>
                </c:pt>
                <c:pt idx="9152">
                  <c:v>168</c:v>
                </c:pt>
                <c:pt idx="9153">
                  <c:v>168.005</c:v>
                </c:pt>
                <c:pt idx="9154">
                  <c:v>168.00899999999999</c:v>
                </c:pt>
                <c:pt idx="9155">
                  <c:v>168.01599999999999</c:v>
                </c:pt>
                <c:pt idx="9156">
                  <c:v>168.02600000000001</c:v>
                </c:pt>
                <c:pt idx="9157">
                  <c:v>168.03899999999999</c:v>
                </c:pt>
                <c:pt idx="9158">
                  <c:v>168.05099999999999</c:v>
                </c:pt>
                <c:pt idx="9159">
                  <c:v>168.06200000000001</c:v>
                </c:pt>
                <c:pt idx="9160">
                  <c:v>168.072</c:v>
                </c:pt>
                <c:pt idx="9161">
                  <c:v>168.084</c:v>
                </c:pt>
                <c:pt idx="9162">
                  <c:v>168.10300000000001</c:v>
                </c:pt>
                <c:pt idx="9163">
                  <c:v>168.14500000000001</c:v>
                </c:pt>
                <c:pt idx="9164">
                  <c:v>168.214</c:v>
                </c:pt>
                <c:pt idx="9165">
                  <c:v>168.23699999999999</c:v>
                </c:pt>
                <c:pt idx="9166">
                  <c:v>168.23699999999999</c:v>
                </c:pt>
                <c:pt idx="9167">
                  <c:v>168.24199999999999</c:v>
                </c:pt>
                <c:pt idx="9168">
                  <c:v>168.25</c:v>
                </c:pt>
                <c:pt idx="9169">
                  <c:v>168.25899999999999</c:v>
                </c:pt>
                <c:pt idx="9170">
                  <c:v>168.27099999999999</c:v>
                </c:pt>
                <c:pt idx="9171">
                  <c:v>168.28299999999999</c:v>
                </c:pt>
                <c:pt idx="9172">
                  <c:v>168.29599999999999</c:v>
                </c:pt>
                <c:pt idx="9173">
                  <c:v>168.30699999999999</c:v>
                </c:pt>
                <c:pt idx="9174">
                  <c:v>168.31899999999999</c:v>
                </c:pt>
                <c:pt idx="9175">
                  <c:v>168.33099999999999</c:v>
                </c:pt>
                <c:pt idx="9176">
                  <c:v>168.34800000000001</c:v>
                </c:pt>
                <c:pt idx="9177">
                  <c:v>168.38300000000001</c:v>
                </c:pt>
                <c:pt idx="9178">
                  <c:v>168.411</c:v>
                </c:pt>
                <c:pt idx="9179">
                  <c:v>168.42</c:v>
                </c:pt>
                <c:pt idx="9180">
                  <c:v>168.42699999999999</c:v>
                </c:pt>
                <c:pt idx="9181">
                  <c:v>168.43600000000001</c:v>
                </c:pt>
                <c:pt idx="9182">
                  <c:v>168.447</c:v>
                </c:pt>
                <c:pt idx="9183">
                  <c:v>168.458</c:v>
                </c:pt>
                <c:pt idx="9184">
                  <c:v>168.47</c:v>
                </c:pt>
                <c:pt idx="9185">
                  <c:v>168.48400000000001</c:v>
                </c:pt>
                <c:pt idx="9186">
                  <c:v>168.49600000000001</c:v>
                </c:pt>
                <c:pt idx="9187">
                  <c:v>168.505</c:v>
                </c:pt>
                <c:pt idx="9188">
                  <c:v>168.51599999999999</c:v>
                </c:pt>
                <c:pt idx="9189">
                  <c:v>168.52699999999999</c:v>
                </c:pt>
                <c:pt idx="9190">
                  <c:v>168.53800000000001</c:v>
                </c:pt>
                <c:pt idx="9191">
                  <c:v>168.54900000000001</c:v>
                </c:pt>
                <c:pt idx="9192">
                  <c:v>168.56100000000001</c:v>
                </c:pt>
                <c:pt idx="9193">
                  <c:v>168.57400000000001</c:v>
                </c:pt>
                <c:pt idx="9194">
                  <c:v>168.601</c:v>
                </c:pt>
                <c:pt idx="9195">
                  <c:v>168.66</c:v>
                </c:pt>
                <c:pt idx="9196">
                  <c:v>168.738</c:v>
                </c:pt>
                <c:pt idx="9197">
                  <c:v>168.77600000000001</c:v>
                </c:pt>
                <c:pt idx="9198">
                  <c:v>168.77600000000001</c:v>
                </c:pt>
                <c:pt idx="9199">
                  <c:v>168.77799999999999</c:v>
                </c:pt>
                <c:pt idx="9200">
                  <c:v>168.785</c:v>
                </c:pt>
                <c:pt idx="9201">
                  <c:v>168.79400000000001</c:v>
                </c:pt>
                <c:pt idx="9202">
                  <c:v>168.804</c:v>
                </c:pt>
                <c:pt idx="9203">
                  <c:v>168.81399999999999</c:v>
                </c:pt>
                <c:pt idx="9204">
                  <c:v>168.827</c:v>
                </c:pt>
                <c:pt idx="9205">
                  <c:v>168.84200000000001</c:v>
                </c:pt>
                <c:pt idx="9206">
                  <c:v>168.857</c:v>
                </c:pt>
                <c:pt idx="9207">
                  <c:v>168.87</c:v>
                </c:pt>
                <c:pt idx="9208">
                  <c:v>168.881</c:v>
                </c:pt>
                <c:pt idx="9209">
                  <c:v>168.892</c:v>
                </c:pt>
                <c:pt idx="9210">
                  <c:v>168.90199999999999</c:v>
                </c:pt>
                <c:pt idx="9211">
                  <c:v>168.91300000000001</c:v>
                </c:pt>
                <c:pt idx="9212">
                  <c:v>168.93600000000001</c:v>
                </c:pt>
                <c:pt idx="9213">
                  <c:v>168.99</c:v>
                </c:pt>
                <c:pt idx="9214">
                  <c:v>169.06899999999999</c:v>
                </c:pt>
                <c:pt idx="9215">
                  <c:v>169.11099999999999</c:v>
                </c:pt>
                <c:pt idx="9216">
                  <c:v>169.11600000000001</c:v>
                </c:pt>
                <c:pt idx="9217">
                  <c:v>169.11600000000001</c:v>
                </c:pt>
                <c:pt idx="9218">
                  <c:v>169.124</c:v>
                </c:pt>
                <c:pt idx="9219">
                  <c:v>169.13300000000001</c:v>
                </c:pt>
                <c:pt idx="9220">
                  <c:v>169.14500000000001</c:v>
                </c:pt>
                <c:pt idx="9221">
                  <c:v>169.15799999999999</c:v>
                </c:pt>
                <c:pt idx="9222">
                  <c:v>169.172</c:v>
                </c:pt>
                <c:pt idx="9223">
                  <c:v>169.185</c:v>
                </c:pt>
                <c:pt idx="9224">
                  <c:v>169.19800000000001</c:v>
                </c:pt>
                <c:pt idx="9225">
                  <c:v>169.21</c:v>
                </c:pt>
                <c:pt idx="9226">
                  <c:v>169.221</c:v>
                </c:pt>
                <c:pt idx="9227">
                  <c:v>169.232</c:v>
                </c:pt>
                <c:pt idx="9228">
                  <c:v>169.24299999999999</c:v>
                </c:pt>
                <c:pt idx="9229">
                  <c:v>169.255</c:v>
                </c:pt>
                <c:pt idx="9230">
                  <c:v>169.27699999999999</c:v>
                </c:pt>
                <c:pt idx="9231">
                  <c:v>169.32300000000001</c:v>
                </c:pt>
                <c:pt idx="9232">
                  <c:v>169.40899999999999</c:v>
                </c:pt>
                <c:pt idx="9233">
                  <c:v>169.49799999999999</c:v>
                </c:pt>
                <c:pt idx="9234">
                  <c:v>169.57</c:v>
                </c:pt>
                <c:pt idx="9235">
                  <c:v>169.57400000000001</c:v>
                </c:pt>
                <c:pt idx="9236">
                  <c:v>169.57400000000001</c:v>
                </c:pt>
                <c:pt idx="9237">
                  <c:v>169.57499999999999</c:v>
                </c:pt>
                <c:pt idx="9238">
                  <c:v>169.58099999999999</c:v>
                </c:pt>
                <c:pt idx="9239">
                  <c:v>169.59</c:v>
                </c:pt>
                <c:pt idx="9240">
                  <c:v>169.601</c:v>
                </c:pt>
                <c:pt idx="9241">
                  <c:v>169.613</c:v>
                </c:pt>
                <c:pt idx="9242">
                  <c:v>169.62700000000001</c:v>
                </c:pt>
                <c:pt idx="9243">
                  <c:v>169.63800000000001</c:v>
                </c:pt>
                <c:pt idx="9244">
                  <c:v>169.64699999999999</c:v>
                </c:pt>
                <c:pt idx="9245">
                  <c:v>169.65799999999999</c:v>
                </c:pt>
                <c:pt idx="9246">
                  <c:v>169.66800000000001</c:v>
                </c:pt>
                <c:pt idx="9247">
                  <c:v>169.679</c:v>
                </c:pt>
                <c:pt idx="9248">
                  <c:v>169.68899999999999</c:v>
                </c:pt>
                <c:pt idx="9249">
                  <c:v>169.702</c:v>
                </c:pt>
                <c:pt idx="9250">
                  <c:v>169.727</c:v>
                </c:pt>
                <c:pt idx="9251">
                  <c:v>169.785</c:v>
                </c:pt>
                <c:pt idx="9252">
                  <c:v>169.87100000000001</c:v>
                </c:pt>
                <c:pt idx="9253">
                  <c:v>169.95</c:v>
                </c:pt>
                <c:pt idx="9254">
                  <c:v>169.98099999999999</c:v>
                </c:pt>
                <c:pt idx="9255">
                  <c:v>169.98099999999999</c:v>
                </c:pt>
                <c:pt idx="9256">
                  <c:v>169.98599999999999</c:v>
                </c:pt>
                <c:pt idx="9257">
                  <c:v>169.99600000000001</c:v>
                </c:pt>
                <c:pt idx="9258">
                  <c:v>170.03399999999999</c:v>
                </c:pt>
                <c:pt idx="9259">
                  <c:v>170.08799999999999</c:v>
                </c:pt>
                <c:pt idx="9260">
                  <c:v>170.15</c:v>
                </c:pt>
                <c:pt idx="9261">
                  <c:v>170.16800000000001</c:v>
                </c:pt>
                <c:pt idx="9262">
                  <c:v>170.16800000000001</c:v>
                </c:pt>
                <c:pt idx="9263">
                  <c:v>170.173</c:v>
                </c:pt>
                <c:pt idx="9264">
                  <c:v>170.18299999999999</c:v>
                </c:pt>
                <c:pt idx="9265">
                  <c:v>170.202</c:v>
                </c:pt>
                <c:pt idx="9266">
                  <c:v>170.22499999999999</c:v>
                </c:pt>
                <c:pt idx="9267">
                  <c:v>170.24100000000001</c:v>
                </c:pt>
                <c:pt idx="9268">
                  <c:v>170.25399999999999</c:v>
                </c:pt>
                <c:pt idx="9269">
                  <c:v>170.26599999999999</c:v>
                </c:pt>
                <c:pt idx="9270">
                  <c:v>170.27699999999999</c:v>
                </c:pt>
                <c:pt idx="9271">
                  <c:v>170.27699999999999</c:v>
                </c:pt>
                <c:pt idx="9272">
                  <c:v>170.27699999999999</c:v>
                </c:pt>
                <c:pt idx="9273">
                  <c:v>170.29</c:v>
                </c:pt>
                <c:pt idx="9274">
                  <c:v>170.34200000000001</c:v>
                </c:pt>
                <c:pt idx="9275">
                  <c:v>170.38399999999999</c:v>
                </c:pt>
                <c:pt idx="9276">
                  <c:v>170.40100000000001</c:v>
                </c:pt>
                <c:pt idx="9277">
                  <c:v>170.441</c:v>
                </c:pt>
                <c:pt idx="9278">
                  <c:v>170.51300000000001</c:v>
                </c:pt>
                <c:pt idx="9279">
                  <c:v>170.548</c:v>
                </c:pt>
                <c:pt idx="9280">
                  <c:v>170.548</c:v>
                </c:pt>
                <c:pt idx="9281">
                  <c:v>170.548</c:v>
                </c:pt>
                <c:pt idx="9282">
                  <c:v>170.55099999999999</c:v>
                </c:pt>
                <c:pt idx="9283">
                  <c:v>170.55799999999999</c:v>
                </c:pt>
                <c:pt idx="9284">
                  <c:v>170.566</c:v>
                </c:pt>
                <c:pt idx="9285">
                  <c:v>170.57499999999999</c:v>
                </c:pt>
                <c:pt idx="9286">
                  <c:v>170.58500000000001</c:v>
                </c:pt>
                <c:pt idx="9287">
                  <c:v>170.59399999999999</c:v>
                </c:pt>
                <c:pt idx="9288">
                  <c:v>170.60400000000001</c:v>
                </c:pt>
                <c:pt idx="9289">
                  <c:v>170.614</c:v>
                </c:pt>
                <c:pt idx="9290">
                  <c:v>170.625</c:v>
                </c:pt>
                <c:pt idx="9291">
                  <c:v>170.637</c:v>
                </c:pt>
                <c:pt idx="9292">
                  <c:v>170.648</c:v>
                </c:pt>
                <c:pt idx="9293">
                  <c:v>170.65600000000001</c:v>
                </c:pt>
                <c:pt idx="9294">
                  <c:v>170.66499999999999</c:v>
                </c:pt>
                <c:pt idx="9295">
                  <c:v>170.67500000000001</c:v>
                </c:pt>
                <c:pt idx="9296">
                  <c:v>170.685</c:v>
                </c:pt>
                <c:pt idx="9297">
                  <c:v>170.696</c:v>
                </c:pt>
                <c:pt idx="9298">
                  <c:v>170.70500000000001</c:v>
                </c:pt>
                <c:pt idx="9299">
                  <c:v>170.715</c:v>
                </c:pt>
                <c:pt idx="9300">
                  <c:v>170.72900000000001</c:v>
                </c:pt>
                <c:pt idx="9301">
                  <c:v>170.75700000000001</c:v>
                </c:pt>
                <c:pt idx="9302">
                  <c:v>170.81399999999999</c:v>
                </c:pt>
                <c:pt idx="9303">
                  <c:v>170.90299999999999</c:v>
                </c:pt>
                <c:pt idx="9304">
                  <c:v>170.99199999999999</c:v>
                </c:pt>
                <c:pt idx="9305">
                  <c:v>171.083</c:v>
                </c:pt>
                <c:pt idx="9306">
                  <c:v>171.17</c:v>
                </c:pt>
                <c:pt idx="9307">
                  <c:v>171.22800000000001</c:v>
                </c:pt>
                <c:pt idx="9308">
                  <c:v>171.27699999999999</c:v>
                </c:pt>
                <c:pt idx="9309">
                  <c:v>171.304</c:v>
                </c:pt>
                <c:pt idx="9310">
                  <c:v>171.30600000000001</c:v>
                </c:pt>
                <c:pt idx="9311">
                  <c:v>171.30600000000001</c:v>
                </c:pt>
                <c:pt idx="9312">
                  <c:v>171.31100000000001</c:v>
                </c:pt>
                <c:pt idx="9313">
                  <c:v>171.31899999999999</c:v>
                </c:pt>
                <c:pt idx="9314">
                  <c:v>171.328</c:v>
                </c:pt>
                <c:pt idx="9315">
                  <c:v>171.34</c:v>
                </c:pt>
                <c:pt idx="9316">
                  <c:v>171.35400000000001</c:v>
                </c:pt>
                <c:pt idx="9317">
                  <c:v>171.36600000000001</c:v>
                </c:pt>
                <c:pt idx="9318">
                  <c:v>171.375</c:v>
                </c:pt>
                <c:pt idx="9319">
                  <c:v>171.38499999999999</c:v>
                </c:pt>
                <c:pt idx="9320">
                  <c:v>171.39599999999999</c:v>
                </c:pt>
                <c:pt idx="9321">
                  <c:v>171.40700000000001</c:v>
                </c:pt>
                <c:pt idx="9322">
                  <c:v>171.417</c:v>
                </c:pt>
                <c:pt idx="9323">
                  <c:v>171.42699999999999</c:v>
                </c:pt>
                <c:pt idx="9324">
                  <c:v>171.46100000000001</c:v>
                </c:pt>
                <c:pt idx="9325">
                  <c:v>171.477</c:v>
                </c:pt>
                <c:pt idx="9326">
                  <c:v>171.48</c:v>
                </c:pt>
                <c:pt idx="9327">
                  <c:v>171.48699999999999</c:v>
                </c:pt>
                <c:pt idx="9328">
                  <c:v>171.499</c:v>
                </c:pt>
                <c:pt idx="9329">
                  <c:v>171.512</c:v>
                </c:pt>
                <c:pt idx="9330">
                  <c:v>171.52500000000001</c:v>
                </c:pt>
                <c:pt idx="9331">
                  <c:v>171.53700000000001</c:v>
                </c:pt>
                <c:pt idx="9332">
                  <c:v>171.547</c:v>
                </c:pt>
                <c:pt idx="9333">
                  <c:v>171.55799999999999</c:v>
                </c:pt>
                <c:pt idx="9334">
                  <c:v>171.56899999999999</c:v>
                </c:pt>
                <c:pt idx="9335">
                  <c:v>171.59</c:v>
                </c:pt>
                <c:pt idx="9336">
                  <c:v>171.636</c:v>
                </c:pt>
                <c:pt idx="9337">
                  <c:v>171.721</c:v>
                </c:pt>
                <c:pt idx="9338">
                  <c:v>171.81</c:v>
                </c:pt>
                <c:pt idx="9339">
                  <c:v>171.9</c:v>
                </c:pt>
                <c:pt idx="9340">
                  <c:v>171.941</c:v>
                </c:pt>
                <c:pt idx="9341">
                  <c:v>171.94200000000001</c:v>
                </c:pt>
                <c:pt idx="9342">
                  <c:v>171.94200000000001</c:v>
                </c:pt>
                <c:pt idx="9343">
                  <c:v>171.947</c:v>
                </c:pt>
                <c:pt idx="9344">
                  <c:v>171.95599999999999</c:v>
                </c:pt>
                <c:pt idx="9345">
                  <c:v>171.96799999999999</c:v>
                </c:pt>
                <c:pt idx="9346">
                  <c:v>171.98</c:v>
                </c:pt>
                <c:pt idx="9347">
                  <c:v>171.99299999999999</c:v>
                </c:pt>
                <c:pt idx="9348">
                  <c:v>172.00299999999999</c:v>
                </c:pt>
                <c:pt idx="9349">
                  <c:v>172.01300000000001</c:v>
                </c:pt>
                <c:pt idx="9350">
                  <c:v>172.024</c:v>
                </c:pt>
                <c:pt idx="9351">
                  <c:v>172.035</c:v>
                </c:pt>
                <c:pt idx="9352">
                  <c:v>172.059</c:v>
                </c:pt>
                <c:pt idx="9353">
                  <c:v>172.114</c:v>
                </c:pt>
                <c:pt idx="9354">
                  <c:v>172.19800000000001</c:v>
                </c:pt>
                <c:pt idx="9355">
                  <c:v>172.28700000000001</c:v>
                </c:pt>
                <c:pt idx="9356">
                  <c:v>172.37799999999999</c:v>
                </c:pt>
                <c:pt idx="9357">
                  <c:v>172.46600000000001</c:v>
                </c:pt>
                <c:pt idx="9358">
                  <c:v>172.55</c:v>
                </c:pt>
                <c:pt idx="9359">
                  <c:v>172.62100000000001</c:v>
                </c:pt>
                <c:pt idx="9360">
                  <c:v>172.649</c:v>
                </c:pt>
                <c:pt idx="9361">
                  <c:v>172.649</c:v>
                </c:pt>
                <c:pt idx="9362">
                  <c:v>172.649</c:v>
                </c:pt>
                <c:pt idx="9363">
                  <c:v>172.649</c:v>
                </c:pt>
                <c:pt idx="9364">
                  <c:v>172.649</c:v>
                </c:pt>
                <c:pt idx="9365">
                  <c:v>172.65199999999999</c:v>
                </c:pt>
                <c:pt idx="9366">
                  <c:v>172.65899999999999</c:v>
                </c:pt>
                <c:pt idx="9367">
                  <c:v>172.66800000000001</c:v>
                </c:pt>
                <c:pt idx="9368">
                  <c:v>172.67699999999999</c:v>
                </c:pt>
                <c:pt idx="9369">
                  <c:v>172.68799999999999</c:v>
                </c:pt>
                <c:pt idx="9370">
                  <c:v>172.69900000000001</c:v>
                </c:pt>
                <c:pt idx="9371">
                  <c:v>172.71100000000001</c:v>
                </c:pt>
                <c:pt idx="9372">
                  <c:v>172.72200000000001</c:v>
                </c:pt>
                <c:pt idx="9373">
                  <c:v>172.73</c:v>
                </c:pt>
                <c:pt idx="9374">
                  <c:v>172.74</c:v>
                </c:pt>
                <c:pt idx="9375">
                  <c:v>172.75</c:v>
                </c:pt>
                <c:pt idx="9376">
                  <c:v>172.761</c:v>
                </c:pt>
                <c:pt idx="9377">
                  <c:v>172.77099999999999</c:v>
                </c:pt>
                <c:pt idx="9378">
                  <c:v>172.78299999999999</c:v>
                </c:pt>
                <c:pt idx="9379">
                  <c:v>172.81299999999999</c:v>
                </c:pt>
                <c:pt idx="9380">
                  <c:v>172.87200000000001</c:v>
                </c:pt>
                <c:pt idx="9381">
                  <c:v>172.923</c:v>
                </c:pt>
                <c:pt idx="9382">
                  <c:v>172.93100000000001</c:v>
                </c:pt>
                <c:pt idx="9383">
                  <c:v>172.93100000000001</c:v>
                </c:pt>
                <c:pt idx="9384">
                  <c:v>172.93199999999999</c:v>
                </c:pt>
                <c:pt idx="9385">
                  <c:v>172.935</c:v>
                </c:pt>
                <c:pt idx="9386">
                  <c:v>172.94200000000001</c:v>
                </c:pt>
                <c:pt idx="9387">
                  <c:v>172.95099999999999</c:v>
                </c:pt>
                <c:pt idx="9388">
                  <c:v>172.96100000000001</c:v>
                </c:pt>
                <c:pt idx="9389">
                  <c:v>172.971</c:v>
                </c:pt>
                <c:pt idx="9390">
                  <c:v>172.982</c:v>
                </c:pt>
                <c:pt idx="9391">
                  <c:v>172.99299999999999</c:v>
                </c:pt>
                <c:pt idx="9392">
                  <c:v>173.005</c:v>
                </c:pt>
                <c:pt idx="9393">
                  <c:v>173.01900000000001</c:v>
                </c:pt>
                <c:pt idx="9394">
                  <c:v>173.03100000000001</c:v>
                </c:pt>
                <c:pt idx="9395">
                  <c:v>173.041</c:v>
                </c:pt>
                <c:pt idx="9396">
                  <c:v>173.053</c:v>
                </c:pt>
                <c:pt idx="9397">
                  <c:v>173.066</c:v>
                </c:pt>
                <c:pt idx="9398">
                  <c:v>173.078</c:v>
                </c:pt>
                <c:pt idx="9399">
                  <c:v>173.08799999999999</c:v>
                </c:pt>
                <c:pt idx="9400">
                  <c:v>173.09800000000001</c:v>
                </c:pt>
                <c:pt idx="9401">
                  <c:v>173.10900000000001</c:v>
                </c:pt>
                <c:pt idx="9402">
                  <c:v>173.12299999999999</c:v>
                </c:pt>
                <c:pt idx="9403">
                  <c:v>173.154</c:v>
                </c:pt>
                <c:pt idx="9404">
                  <c:v>173.21199999999999</c:v>
                </c:pt>
                <c:pt idx="9405">
                  <c:v>173.24700000000001</c:v>
                </c:pt>
                <c:pt idx="9406">
                  <c:v>173.24700000000001</c:v>
                </c:pt>
                <c:pt idx="9407">
                  <c:v>173.25200000000001</c:v>
                </c:pt>
                <c:pt idx="9408">
                  <c:v>173.261</c:v>
                </c:pt>
                <c:pt idx="9409">
                  <c:v>173.27099999999999</c:v>
                </c:pt>
                <c:pt idx="9410">
                  <c:v>173.285</c:v>
                </c:pt>
                <c:pt idx="9411">
                  <c:v>173.3</c:v>
                </c:pt>
                <c:pt idx="9412">
                  <c:v>173.31399999999999</c:v>
                </c:pt>
                <c:pt idx="9413">
                  <c:v>173.32599999999999</c:v>
                </c:pt>
                <c:pt idx="9414">
                  <c:v>173.33699999999999</c:v>
                </c:pt>
                <c:pt idx="9415">
                  <c:v>173.34800000000001</c:v>
                </c:pt>
                <c:pt idx="9416">
                  <c:v>173.35900000000001</c:v>
                </c:pt>
                <c:pt idx="9417">
                  <c:v>173.369</c:v>
                </c:pt>
                <c:pt idx="9418">
                  <c:v>173.37899999999999</c:v>
                </c:pt>
                <c:pt idx="9419">
                  <c:v>173.405</c:v>
                </c:pt>
                <c:pt idx="9420">
                  <c:v>173.46199999999999</c:v>
                </c:pt>
                <c:pt idx="9421">
                  <c:v>173.54599999999999</c:v>
                </c:pt>
                <c:pt idx="9422">
                  <c:v>173.59100000000001</c:v>
                </c:pt>
                <c:pt idx="9423">
                  <c:v>173.59299999999999</c:v>
                </c:pt>
                <c:pt idx="9424">
                  <c:v>173.59399999999999</c:v>
                </c:pt>
                <c:pt idx="9425">
                  <c:v>173.601</c:v>
                </c:pt>
                <c:pt idx="9426">
                  <c:v>173.61099999999999</c:v>
                </c:pt>
                <c:pt idx="9427">
                  <c:v>173.62200000000001</c:v>
                </c:pt>
                <c:pt idx="9428">
                  <c:v>173.63300000000001</c:v>
                </c:pt>
                <c:pt idx="9429">
                  <c:v>173.64500000000001</c:v>
                </c:pt>
                <c:pt idx="9430">
                  <c:v>173.65700000000001</c:v>
                </c:pt>
                <c:pt idx="9431">
                  <c:v>173.667</c:v>
                </c:pt>
                <c:pt idx="9432">
                  <c:v>173.67699999999999</c:v>
                </c:pt>
                <c:pt idx="9433">
                  <c:v>173.68700000000001</c:v>
                </c:pt>
                <c:pt idx="9434">
                  <c:v>173.69800000000001</c:v>
                </c:pt>
                <c:pt idx="9435">
                  <c:v>173.708</c:v>
                </c:pt>
                <c:pt idx="9436">
                  <c:v>173.721</c:v>
                </c:pt>
                <c:pt idx="9437">
                  <c:v>173.75</c:v>
                </c:pt>
                <c:pt idx="9438">
                  <c:v>173.81299999999999</c:v>
                </c:pt>
                <c:pt idx="9439">
                  <c:v>173.90299999999999</c:v>
                </c:pt>
                <c:pt idx="9440">
                  <c:v>173.99299999999999</c:v>
                </c:pt>
                <c:pt idx="9441">
                  <c:v>174.07400000000001</c:v>
                </c:pt>
                <c:pt idx="9442">
                  <c:v>174.07400000000001</c:v>
                </c:pt>
                <c:pt idx="9443">
                  <c:v>174.07400000000001</c:v>
                </c:pt>
                <c:pt idx="9444">
                  <c:v>174.078</c:v>
                </c:pt>
                <c:pt idx="9445">
                  <c:v>174.08699999999999</c:v>
                </c:pt>
                <c:pt idx="9446">
                  <c:v>174.09899999999999</c:v>
                </c:pt>
                <c:pt idx="9447">
                  <c:v>174.11199999999999</c:v>
                </c:pt>
                <c:pt idx="9448">
                  <c:v>174.124</c:v>
                </c:pt>
                <c:pt idx="9449">
                  <c:v>174.13399999999999</c:v>
                </c:pt>
                <c:pt idx="9450">
                  <c:v>174.14400000000001</c:v>
                </c:pt>
                <c:pt idx="9451">
                  <c:v>174.15700000000001</c:v>
                </c:pt>
                <c:pt idx="9452">
                  <c:v>174.18</c:v>
                </c:pt>
                <c:pt idx="9453">
                  <c:v>174.21899999999999</c:v>
                </c:pt>
                <c:pt idx="9454">
                  <c:v>174.221</c:v>
                </c:pt>
                <c:pt idx="9455">
                  <c:v>174.227</c:v>
                </c:pt>
                <c:pt idx="9456">
                  <c:v>174.23500000000001</c:v>
                </c:pt>
                <c:pt idx="9457">
                  <c:v>174.24199999999999</c:v>
                </c:pt>
                <c:pt idx="9458">
                  <c:v>174.25</c:v>
                </c:pt>
                <c:pt idx="9459">
                  <c:v>174.25899999999999</c:v>
                </c:pt>
                <c:pt idx="9460">
                  <c:v>174.268</c:v>
                </c:pt>
                <c:pt idx="9461">
                  <c:v>174.27699999999999</c:v>
                </c:pt>
                <c:pt idx="9462">
                  <c:v>174.286</c:v>
                </c:pt>
                <c:pt idx="9463">
                  <c:v>174.29400000000001</c:v>
                </c:pt>
                <c:pt idx="9464">
                  <c:v>174.303</c:v>
                </c:pt>
                <c:pt idx="9465">
                  <c:v>174.31100000000001</c:v>
                </c:pt>
                <c:pt idx="9466">
                  <c:v>174.32</c:v>
                </c:pt>
                <c:pt idx="9467">
                  <c:v>174.32900000000001</c:v>
                </c:pt>
                <c:pt idx="9468">
                  <c:v>174.33799999999999</c:v>
                </c:pt>
                <c:pt idx="9469">
                  <c:v>174.34700000000001</c:v>
                </c:pt>
                <c:pt idx="9470">
                  <c:v>174.35599999999999</c:v>
                </c:pt>
                <c:pt idx="9471">
                  <c:v>174.36500000000001</c:v>
                </c:pt>
                <c:pt idx="9472">
                  <c:v>174.375</c:v>
                </c:pt>
                <c:pt idx="9473">
                  <c:v>174.38499999999999</c:v>
                </c:pt>
                <c:pt idx="9474">
                  <c:v>174.40199999999999</c:v>
                </c:pt>
                <c:pt idx="9475">
                  <c:v>174.44200000000001</c:v>
                </c:pt>
                <c:pt idx="9476">
                  <c:v>174.51300000000001</c:v>
                </c:pt>
                <c:pt idx="9477">
                  <c:v>174.589</c:v>
                </c:pt>
                <c:pt idx="9478">
                  <c:v>174.62</c:v>
                </c:pt>
                <c:pt idx="9479">
                  <c:v>174.62</c:v>
                </c:pt>
                <c:pt idx="9480">
                  <c:v>174.624</c:v>
                </c:pt>
                <c:pt idx="9481">
                  <c:v>174.631</c:v>
                </c:pt>
                <c:pt idx="9482">
                  <c:v>174.64099999999999</c:v>
                </c:pt>
                <c:pt idx="9483">
                  <c:v>174.65100000000001</c:v>
                </c:pt>
                <c:pt idx="9484">
                  <c:v>174.66200000000001</c:v>
                </c:pt>
                <c:pt idx="9485">
                  <c:v>174.67500000000001</c:v>
                </c:pt>
                <c:pt idx="9486">
                  <c:v>174.68700000000001</c:v>
                </c:pt>
                <c:pt idx="9487">
                  <c:v>174.697</c:v>
                </c:pt>
                <c:pt idx="9488">
                  <c:v>174.708</c:v>
                </c:pt>
                <c:pt idx="9489">
                  <c:v>174.71899999999999</c:v>
                </c:pt>
                <c:pt idx="9490">
                  <c:v>174.732</c:v>
                </c:pt>
                <c:pt idx="9491">
                  <c:v>174.75899999999999</c:v>
                </c:pt>
                <c:pt idx="9492">
                  <c:v>174.80699999999999</c:v>
                </c:pt>
                <c:pt idx="9493">
                  <c:v>174.80699999999999</c:v>
                </c:pt>
                <c:pt idx="9494">
                  <c:v>174.81399999999999</c:v>
                </c:pt>
                <c:pt idx="9495">
                  <c:v>174.82400000000001</c:v>
                </c:pt>
                <c:pt idx="9496">
                  <c:v>174.83500000000001</c:v>
                </c:pt>
                <c:pt idx="9497">
                  <c:v>174.84700000000001</c:v>
                </c:pt>
                <c:pt idx="9498">
                  <c:v>174.86099999999999</c:v>
                </c:pt>
                <c:pt idx="9499">
                  <c:v>174.874</c:v>
                </c:pt>
                <c:pt idx="9500">
                  <c:v>174.88499999999999</c:v>
                </c:pt>
                <c:pt idx="9501">
                  <c:v>174.89599999999999</c:v>
                </c:pt>
                <c:pt idx="9502">
                  <c:v>174.90700000000001</c:v>
                </c:pt>
                <c:pt idx="9503">
                  <c:v>174.917</c:v>
                </c:pt>
                <c:pt idx="9504">
                  <c:v>174.92699999999999</c:v>
                </c:pt>
                <c:pt idx="9505">
                  <c:v>174.959</c:v>
                </c:pt>
                <c:pt idx="9506">
                  <c:v>175.02799999999999</c:v>
                </c:pt>
                <c:pt idx="9507">
                  <c:v>175.11199999999999</c:v>
                </c:pt>
                <c:pt idx="9508">
                  <c:v>175.15700000000001</c:v>
                </c:pt>
                <c:pt idx="9509">
                  <c:v>175.173</c:v>
                </c:pt>
                <c:pt idx="9510">
                  <c:v>175.20099999999999</c:v>
                </c:pt>
                <c:pt idx="9511">
                  <c:v>175.27600000000001</c:v>
                </c:pt>
                <c:pt idx="9512">
                  <c:v>175.364</c:v>
                </c:pt>
                <c:pt idx="9513">
                  <c:v>175.44900000000001</c:v>
                </c:pt>
                <c:pt idx="9514">
                  <c:v>175.53899999999999</c:v>
                </c:pt>
                <c:pt idx="9515">
                  <c:v>175.62799999999999</c:v>
                </c:pt>
                <c:pt idx="9516">
                  <c:v>175.71199999999999</c:v>
                </c:pt>
                <c:pt idx="9517">
                  <c:v>175.75800000000001</c:v>
                </c:pt>
                <c:pt idx="9518">
                  <c:v>175.75800000000001</c:v>
                </c:pt>
                <c:pt idx="9519">
                  <c:v>175.75800000000001</c:v>
                </c:pt>
                <c:pt idx="9520">
                  <c:v>175.78700000000001</c:v>
                </c:pt>
                <c:pt idx="9521">
                  <c:v>175.84</c:v>
                </c:pt>
                <c:pt idx="9522">
                  <c:v>175.88499999999999</c:v>
                </c:pt>
                <c:pt idx="9523">
                  <c:v>175.94800000000001</c:v>
                </c:pt>
                <c:pt idx="9524">
                  <c:v>175.96700000000001</c:v>
                </c:pt>
                <c:pt idx="9525">
                  <c:v>175.96700000000001</c:v>
                </c:pt>
                <c:pt idx="9526">
                  <c:v>175.96700000000001</c:v>
                </c:pt>
                <c:pt idx="9527">
                  <c:v>175.96899999999999</c:v>
                </c:pt>
                <c:pt idx="9528">
                  <c:v>175.97499999999999</c:v>
                </c:pt>
                <c:pt idx="9529">
                  <c:v>175.982</c:v>
                </c:pt>
                <c:pt idx="9530">
                  <c:v>175.99199999999999</c:v>
                </c:pt>
                <c:pt idx="9531">
                  <c:v>176.00399999999999</c:v>
                </c:pt>
                <c:pt idx="9532">
                  <c:v>176.01599999999999</c:v>
                </c:pt>
                <c:pt idx="9533">
                  <c:v>176.02699999999999</c:v>
                </c:pt>
                <c:pt idx="9534">
                  <c:v>176.036</c:v>
                </c:pt>
                <c:pt idx="9535">
                  <c:v>176.04400000000001</c:v>
                </c:pt>
                <c:pt idx="9536">
                  <c:v>176.05500000000001</c:v>
                </c:pt>
                <c:pt idx="9537">
                  <c:v>176.065</c:v>
                </c:pt>
                <c:pt idx="9538">
                  <c:v>176.07499999999999</c:v>
                </c:pt>
                <c:pt idx="9539">
                  <c:v>176.09700000000001</c:v>
                </c:pt>
                <c:pt idx="9540">
                  <c:v>176.148</c:v>
                </c:pt>
                <c:pt idx="9541">
                  <c:v>176.20099999999999</c:v>
                </c:pt>
                <c:pt idx="9542">
                  <c:v>176.21199999999999</c:v>
                </c:pt>
                <c:pt idx="9543">
                  <c:v>176.21299999999999</c:v>
                </c:pt>
                <c:pt idx="9544">
                  <c:v>176.21799999999999</c:v>
                </c:pt>
                <c:pt idx="9545">
                  <c:v>176.22800000000001</c:v>
                </c:pt>
                <c:pt idx="9546">
                  <c:v>176.23699999999999</c:v>
                </c:pt>
                <c:pt idx="9547">
                  <c:v>176.24700000000001</c:v>
                </c:pt>
                <c:pt idx="9548">
                  <c:v>176.25800000000001</c:v>
                </c:pt>
                <c:pt idx="9549">
                  <c:v>176.27</c:v>
                </c:pt>
                <c:pt idx="9550">
                  <c:v>176.28200000000001</c:v>
                </c:pt>
                <c:pt idx="9551">
                  <c:v>176.29300000000001</c:v>
                </c:pt>
                <c:pt idx="9552">
                  <c:v>176.303</c:v>
                </c:pt>
                <c:pt idx="9553">
                  <c:v>176.31399999999999</c:v>
                </c:pt>
                <c:pt idx="9554">
                  <c:v>176.327</c:v>
                </c:pt>
                <c:pt idx="9555">
                  <c:v>176.352</c:v>
                </c:pt>
                <c:pt idx="9556">
                  <c:v>176.404</c:v>
                </c:pt>
                <c:pt idx="9557">
                  <c:v>176.48599999999999</c:v>
                </c:pt>
                <c:pt idx="9558">
                  <c:v>176.57300000000001</c:v>
                </c:pt>
                <c:pt idx="9559">
                  <c:v>176.661</c:v>
                </c:pt>
                <c:pt idx="9560">
                  <c:v>176.685</c:v>
                </c:pt>
                <c:pt idx="9561">
                  <c:v>176.685</c:v>
                </c:pt>
                <c:pt idx="9562">
                  <c:v>176.685</c:v>
                </c:pt>
                <c:pt idx="9563">
                  <c:v>176.69</c:v>
                </c:pt>
                <c:pt idx="9564">
                  <c:v>176.697</c:v>
                </c:pt>
                <c:pt idx="9565">
                  <c:v>176.709</c:v>
                </c:pt>
                <c:pt idx="9566">
                  <c:v>176.72200000000001</c:v>
                </c:pt>
                <c:pt idx="9567">
                  <c:v>176.73500000000001</c:v>
                </c:pt>
                <c:pt idx="9568">
                  <c:v>176.74700000000001</c:v>
                </c:pt>
                <c:pt idx="9569">
                  <c:v>176.75800000000001</c:v>
                </c:pt>
                <c:pt idx="9570">
                  <c:v>176.77199999999999</c:v>
                </c:pt>
                <c:pt idx="9571">
                  <c:v>176.78299999999999</c:v>
                </c:pt>
                <c:pt idx="9572">
                  <c:v>176.80699999999999</c:v>
                </c:pt>
                <c:pt idx="9573">
                  <c:v>176.86500000000001</c:v>
                </c:pt>
                <c:pt idx="9574">
                  <c:v>176.952</c:v>
                </c:pt>
                <c:pt idx="9575">
                  <c:v>177.03399999999999</c:v>
                </c:pt>
                <c:pt idx="9576">
                  <c:v>177.084</c:v>
                </c:pt>
                <c:pt idx="9577">
                  <c:v>177.102</c:v>
                </c:pt>
                <c:pt idx="9578">
                  <c:v>177.12200000000001</c:v>
                </c:pt>
                <c:pt idx="9579">
                  <c:v>177.13499999999999</c:v>
                </c:pt>
                <c:pt idx="9580">
                  <c:v>177.155</c:v>
                </c:pt>
                <c:pt idx="9581">
                  <c:v>177.166</c:v>
                </c:pt>
                <c:pt idx="9582">
                  <c:v>177.166</c:v>
                </c:pt>
                <c:pt idx="9583">
                  <c:v>177.16900000000001</c:v>
                </c:pt>
                <c:pt idx="9584">
                  <c:v>177.17599999999999</c:v>
                </c:pt>
                <c:pt idx="9585">
                  <c:v>177.185</c:v>
                </c:pt>
                <c:pt idx="9586">
                  <c:v>177.19499999999999</c:v>
                </c:pt>
                <c:pt idx="9587">
                  <c:v>177.20699999999999</c:v>
                </c:pt>
                <c:pt idx="9588">
                  <c:v>177.22</c:v>
                </c:pt>
                <c:pt idx="9589">
                  <c:v>177.232</c:v>
                </c:pt>
                <c:pt idx="9590">
                  <c:v>177.24299999999999</c:v>
                </c:pt>
                <c:pt idx="9591">
                  <c:v>177.25299999999999</c:v>
                </c:pt>
                <c:pt idx="9592">
                  <c:v>177.26300000000001</c:v>
                </c:pt>
                <c:pt idx="9593">
                  <c:v>177.274</c:v>
                </c:pt>
                <c:pt idx="9594">
                  <c:v>177.285</c:v>
                </c:pt>
                <c:pt idx="9595">
                  <c:v>177.29900000000001</c:v>
                </c:pt>
                <c:pt idx="9596">
                  <c:v>177.33500000000001</c:v>
                </c:pt>
                <c:pt idx="9597">
                  <c:v>177.405</c:v>
                </c:pt>
                <c:pt idx="9598">
                  <c:v>177.49100000000001</c:v>
                </c:pt>
                <c:pt idx="9599">
                  <c:v>177.58</c:v>
                </c:pt>
                <c:pt idx="9600">
                  <c:v>177.65100000000001</c:v>
                </c:pt>
                <c:pt idx="9601">
                  <c:v>177.66300000000001</c:v>
                </c:pt>
                <c:pt idx="9602">
                  <c:v>177.66300000000001</c:v>
                </c:pt>
                <c:pt idx="9603">
                  <c:v>177.66300000000001</c:v>
                </c:pt>
                <c:pt idx="9604">
                  <c:v>177.667</c:v>
                </c:pt>
                <c:pt idx="9605">
                  <c:v>177.67099999999999</c:v>
                </c:pt>
                <c:pt idx="9606">
                  <c:v>177.67099999999999</c:v>
                </c:pt>
                <c:pt idx="9607">
                  <c:v>177.67099999999999</c:v>
                </c:pt>
                <c:pt idx="9608">
                  <c:v>177.673</c:v>
                </c:pt>
                <c:pt idx="9609">
                  <c:v>177.67599999999999</c:v>
                </c:pt>
                <c:pt idx="9610">
                  <c:v>177.68199999999999</c:v>
                </c:pt>
                <c:pt idx="9611">
                  <c:v>177.684</c:v>
                </c:pt>
                <c:pt idx="9612">
                  <c:v>177.684</c:v>
                </c:pt>
                <c:pt idx="9613">
                  <c:v>177.684</c:v>
                </c:pt>
                <c:pt idx="9614">
                  <c:v>177.684</c:v>
                </c:pt>
                <c:pt idx="9615">
                  <c:v>177.684</c:v>
                </c:pt>
                <c:pt idx="9616">
                  <c:v>177.685</c:v>
                </c:pt>
                <c:pt idx="9617">
                  <c:v>177.68600000000001</c:v>
                </c:pt>
                <c:pt idx="9618">
                  <c:v>177.68600000000001</c:v>
                </c:pt>
                <c:pt idx="9619">
                  <c:v>177.68700000000001</c:v>
                </c:pt>
                <c:pt idx="9620">
                  <c:v>177.68700000000001</c:v>
                </c:pt>
                <c:pt idx="9621">
                  <c:v>177.68700000000001</c:v>
                </c:pt>
                <c:pt idx="9622">
                  <c:v>177.68700000000001</c:v>
                </c:pt>
                <c:pt idx="9623">
                  <c:v>177.68700000000001</c:v>
                </c:pt>
                <c:pt idx="9624">
                  <c:v>177.68700000000001</c:v>
                </c:pt>
                <c:pt idx="9625">
                  <c:v>177.68700000000001</c:v>
                </c:pt>
                <c:pt idx="9626">
                  <c:v>177.68700000000001</c:v>
                </c:pt>
                <c:pt idx="9627">
                  <c:v>177.68700000000001</c:v>
                </c:pt>
                <c:pt idx="9628">
                  <c:v>177.68700000000001</c:v>
                </c:pt>
                <c:pt idx="9629">
                  <c:v>177.68700000000001</c:v>
                </c:pt>
                <c:pt idx="9630">
                  <c:v>177.68700000000001</c:v>
                </c:pt>
                <c:pt idx="9631">
                  <c:v>177.68700000000001</c:v>
                </c:pt>
                <c:pt idx="9632">
                  <c:v>177.68700000000001</c:v>
                </c:pt>
                <c:pt idx="9633">
                  <c:v>177.68700000000001</c:v>
                </c:pt>
                <c:pt idx="9634">
                  <c:v>177.68700000000001</c:v>
                </c:pt>
                <c:pt idx="9635">
                  <c:v>177.68700000000001</c:v>
                </c:pt>
                <c:pt idx="9636">
                  <c:v>177.68700000000001</c:v>
                </c:pt>
                <c:pt idx="9637">
                  <c:v>177.68700000000001</c:v>
                </c:pt>
                <c:pt idx="9638">
                  <c:v>177.68700000000001</c:v>
                </c:pt>
                <c:pt idx="9639">
                  <c:v>177.68700000000001</c:v>
                </c:pt>
                <c:pt idx="9640">
                  <c:v>177.68799999999999</c:v>
                </c:pt>
                <c:pt idx="9641">
                  <c:v>177.691</c:v>
                </c:pt>
                <c:pt idx="9642">
                  <c:v>177.696</c:v>
                </c:pt>
                <c:pt idx="9643">
                  <c:v>177.70500000000001</c:v>
                </c:pt>
                <c:pt idx="9644">
                  <c:v>177.71199999999999</c:v>
                </c:pt>
                <c:pt idx="9645">
                  <c:v>177.71799999999999</c:v>
                </c:pt>
                <c:pt idx="9646">
                  <c:v>177.72300000000001</c:v>
                </c:pt>
                <c:pt idx="9647">
                  <c:v>177.73</c:v>
                </c:pt>
                <c:pt idx="9648">
                  <c:v>177.73500000000001</c:v>
                </c:pt>
                <c:pt idx="9649">
                  <c:v>177.74199999999999</c:v>
                </c:pt>
                <c:pt idx="9650">
                  <c:v>177.744</c:v>
                </c:pt>
                <c:pt idx="9651">
                  <c:v>177.74700000000001</c:v>
                </c:pt>
                <c:pt idx="9652">
                  <c:v>177.75200000000001</c:v>
                </c:pt>
                <c:pt idx="9653">
                  <c:v>177.755</c:v>
                </c:pt>
                <c:pt idx="9654">
                  <c:v>177.755</c:v>
                </c:pt>
                <c:pt idx="9655">
                  <c:v>177.755</c:v>
                </c:pt>
                <c:pt idx="9656">
                  <c:v>177.755</c:v>
                </c:pt>
                <c:pt idx="9657">
                  <c:v>177.755</c:v>
                </c:pt>
                <c:pt idx="9658">
                  <c:v>177.755</c:v>
                </c:pt>
                <c:pt idx="9659">
                  <c:v>177.756</c:v>
                </c:pt>
                <c:pt idx="9660">
                  <c:v>177.756</c:v>
                </c:pt>
                <c:pt idx="9661">
                  <c:v>177.756</c:v>
                </c:pt>
                <c:pt idx="9662">
                  <c:v>177.756</c:v>
                </c:pt>
                <c:pt idx="9663">
                  <c:v>177.756</c:v>
                </c:pt>
                <c:pt idx="9664">
                  <c:v>177.756</c:v>
                </c:pt>
                <c:pt idx="9665">
                  <c:v>177.75700000000001</c:v>
                </c:pt>
                <c:pt idx="9666">
                  <c:v>177.75700000000001</c:v>
                </c:pt>
                <c:pt idx="9667">
                  <c:v>177.75800000000001</c:v>
                </c:pt>
                <c:pt idx="9668">
                  <c:v>177.76</c:v>
                </c:pt>
                <c:pt idx="9669">
                  <c:v>177.76400000000001</c:v>
                </c:pt>
                <c:pt idx="9670">
                  <c:v>177.76900000000001</c:v>
                </c:pt>
                <c:pt idx="9671">
                  <c:v>177.76900000000001</c:v>
                </c:pt>
                <c:pt idx="9672">
                  <c:v>177.76900000000001</c:v>
                </c:pt>
                <c:pt idx="9673">
                  <c:v>177.76900000000001</c:v>
                </c:pt>
                <c:pt idx="9674">
                  <c:v>177.77</c:v>
                </c:pt>
                <c:pt idx="9675">
                  <c:v>177.77</c:v>
                </c:pt>
                <c:pt idx="9676">
                  <c:v>177.77</c:v>
                </c:pt>
                <c:pt idx="9677">
                  <c:v>177.77</c:v>
                </c:pt>
                <c:pt idx="9678">
                  <c:v>177.77</c:v>
                </c:pt>
                <c:pt idx="9679">
                  <c:v>177.77</c:v>
                </c:pt>
                <c:pt idx="9680">
                  <c:v>177.77</c:v>
                </c:pt>
                <c:pt idx="9681">
                  <c:v>177.77</c:v>
                </c:pt>
                <c:pt idx="9682">
                  <c:v>177.77</c:v>
                </c:pt>
                <c:pt idx="9683">
                  <c:v>177.77500000000001</c:v>
                </c:pt>
                <c:pt idx="9684">
                  <c:v>177.804</c:v>
                </c:pt>
                <c:pt idx="9685">
                  <c:v>177.85300000000001</c:v>
                </c:pt>
                <c:pt idx="9686">
                  <c:v>177.89400000000001</c:v>
                </c:pt>
                <c:pt idx="9687">
                  <c:v>177.92500000000001</c:v>
                </c:pt>
                <c:pt idx="9688">
                  <c:v>177.95699999999999</c:v>
                </c:pt>
                <c:pt idx="9689">
                  <c:v>177.964</c:v>
                </c:pt>
                <c:pt idx="9690">
                  <c:v>177.96600000000001</c:v>
                </c:pt>
                <c:pt idx="9691">
                  <c:v>177.97200000000001</c:v>
                </c:pt>
                <c:pt idx="9692">
                  <c:v>177.98</c:v>
                </c:pt>
                <c:pt idx="9693">
                  <c:v>177.99</c:v>
                </c:pt>
                <c:pt idx="9694">
                  <c:v>178.001</c:v>
                </c:pt>
                <c:pt idx="9695">
                  <c:v>178.01400000000001</c:v>
                </c:pt>
                <c:pt idx="9696">
                  <c:v>178.02600000000001</c:v>
                </c:pt>
                <c:pt idx="9697">
                  <c:v>178.03700000000001</c:v>
                </c:pt>
                <c:pt idx="9698">
                  <c:v>178.047</c:v>
                </c:pt>
                <c:pt idx="9699">
                  <c:v>178.05799999999999</c:v>
                </c:pt>
                <c:pt idx="9700">
                  <c:v>178.06899999999999</c:v>
                </c:pt>
                <c:pt idx="9701">
                  <c:v>178.083</c:v>
                </c:pt>
                <c:pt idx="9702">
                  <c:v>178.11199999999999</c:v>
                </c:pt>
                <c:pt idx="9703">
                  <c:v>178.172</c:v>
                </c:pt>
                <c:pt idx="9704">
                  <c:v>178.24</c:v>
                </c:pt>
                <c:pt idx="9705">
                  <c:v>178.25800000000001</c:v>
                </c:pt>
                <c:pt idx="9706">
                  <c:v>178.25800000000001</c:v>
                </c:pt>
                <c:pt idx="9707">
                  <c:v>178.26499999999999</c:v>
                </c:pt>
                <c:pt idx="9708">
                  <c:v>178.273</c:v>
                </c:pt>
                <c:pt idx="9709">
                  <c:v>178.28299999999999</c:v>
                </c:pt>
                <c:pt idx="9710">
                  <c:v>178.29499999999999</c:v>
                </c:pt>
                <c:pt idx="9711">
                  <c:v>178.309</c:v>
                </c:pt>
                <c:pt idx="9712">
                  <c:v>178.32400000000001</c:v>
                </c:pt>
                <c:pt idx="9713">
                  <c:v>178.33500000000001</c:v>
                </c:pt>
                <c:pt idx="9714">
                  <c:v>178.34700000000001</c:v>
                </c:pt>
                <c:pt idx="9715">
                  <c:v>178.358</c:v>
                </c:pt>
                <c:pt idx="9716">
                  <c:v>178.36799999999999</c:v>
                </c:pt>
                <c:pt idx="9717">
                  <c:v>178.37899999999999</c:v>
                </c:pt>
                <c:pt idx="9718">
                  <c:v>178.40199999999999</c:v>
                </c:pt>
                <c:pt idx="9719">
                  <c:v>178.458</c:v>
                </c:pt>
                <c:pt idx="9720">
                  <c:v>178.54</c:v>
                </c:pt>
                <c:pt idx="9721">
                  <c:v>178.62899999999999</c:v>
                </c:pt>
                <c:pt idx="9722">
                  <c:v>178.71899999999999</c:v>
                </c:pt>
                <c:pt idx="9723">
                  <c:v>178.749</c:v>
                </c:pt>
                <c:pt idx="9724">
                  <c:v>178.749</c:v>
                </c:pt>
                <c:pt idx="9725">
                  <c:v>178.75</c:v>
                </c:pt>
                <c:pt idx="9726">
                  <c:v>178.75700000000001</c:v>
                </c:pt>
                <c:pt idx="9727">
                  <c:v>178.76499999999999</c:v>
                </c:pt>
                <c:pt idx="9728">
                  <c:v>178.77699999999999</c:v>
                </c:pt>
                <c:pt idx="9729">
                  <c:v>178.79</c:v>
                </c:pt>
                <c:pt idx="9730">
                  <c:v>178.804</c:v>
                </c:pt>
                <c:pt idx="9731">
                  <c:v>178.81800000000001</c:v>
                </c:pt>
                <c:pt idx="9732">
                  <c:v>178.83</c:v>
                </c:pt>
                <c:pt idx="9733">
                  <c:v>178.84100000000001</c:v>
                </c:pt>
                <c:pt idx="9734">
                  <c:v>178.852</c:v>
                </c:pt>
                <c:pt idx="9735">
                  <c:v>178.86199999999999</c:v>
                </c:pt>
                <c:pt idx="9736">
                  <c:v>178.87200000000001</c:v>
                </c:pt>
                <c:pt idx="9737">
                  <c:v>178.90299999999999</c:v>
                </c:pt>
                <c:pt idx="9738">
                  <c:v>178.97300000000001</c:v>
                </c:pt>
                <c:pt idx="9739">
                  <c:v>179.06100000000001</c:v>
                </c:pt>
                <c:pt idx="9740">
                  <c:v>179.13</c:v>
                </c:pt>
                <c:pt idx="9741">
                  <c:v>179.19399999999999</c:v>
                </c:pt>
                <c:pt idx="9742">
                  <c:v>179.25299999999999</c:v>
                </c:pt>
                <c:pt idx="9743">
                  <c:v>179.268</c:v>
                </c:pt>
                <c:pt idx="9744">
                  <c:v>179.268</c:v>
                </c:pt>
                <c:pt idx="9745">
                  <c:v>179.27099999999999</c:v>
                </c:pt>
                <c:pt idx="9746">
                  <c:v>179.27799999999999</c:v>
                </c:pt>
                <c:pt idx="9747">
                  <c:v>179.28700000000001</c:v>
                </c:pt>
                <c:pt idx="9748">
                  <c:v>179.298</c:v>
                </c:pt>
                <c:pt idx="9749">
                  <c:v>179.31100000000001</c:v>
                </c:pt>
                <c:pt idx="9750">
                  <c:v>179.32400000000001</c:v>
                </c:pt>
                <c:pt idx="9751">
                  <c:v>179.33699999999999</c:v>
                </c:pt>
                <c:pt idx="9752">
                  <c:v>179.34700000000001</c:v>
                </c:pt>
                <c:pt idx="9753">
                  <c:v>179.357</c:v>
                </c:pt>
                <c:pt idx="9754">
                  <c:v>179.36699999999999</c:v>
                </c:pt>
                <c:pt idx="9755">
                  <c:v>179.37899999999999</c:v>
                </c:pt>
                <c:pt idx="9756">
                  <c:v>179.38900000000001</c:v>
                </c:pt>
                <c:pt idx="9757">
                  <c:v>179.40899999999999</c:v>
                </c:pt>
                <c:pt idx="9758">
                  <c:v>179.453</c:v>
                </c:pt>
                <c:pt idx="9759">
                  <c:v>179.52600000000001</c:v>
                </c:pt>
                <c:pt idx="9760">
                  <c:v>179.61600000000001</c:v>
                </c:pt>
                <c:pt idx="9761">
                  <c:v>179.70599999999999</c:v>
                </c:pt>
                <c:pt idx="9762">
                  <c:v>179.78899999999999</c:v>
                </c:pt>
                <c:pt idx="9763">
                  <c:v>179.85400000000001</c:v>
                </c:pt>
                <c:pt idx="9764">
                  <c:v>179.905</c:v>
                </c:pt>
                <c:pt idx="9765">
                  <c:v>179.91200000000001</c:v>
                </c:pt>
                <c:pt idx="9766">
                  <c:v>179.91200000000001</c:v>
                </c:pt>
                <c:pt idx="9767">
                  <c:v>179.91200000000001</c:v>
                </c:pt>
                <c:pt idx="9768">
                  <c:v>179.916</c:v>
                </c:pt>
                <c:pt idx="9769">
                  <c:v>179.93299999999999</c:v>
                </c:pt>
                <c:pt idx="9770">
                  <c:v>179.976</c:v>
                </c:pt>
                <c:pt idx="9771">
                  <c:v>180.05099999999999</c:v>
                </c:pt>
                <c:pt idx="9772">
                  <c:v>180.10900000000001</c:v>
                </c:pt>
                <c:pt idx="9773">
                  <c:v>180.113</c:v>
                </c:pt>
                <c:pt idx="9774">
                  <c:v>180.11799999999999</c:v>
                </c:pt>
                <c:pt idx="9775">
                  <c:v>180.12200000000001</c:v>
                </c:pt>
                <c:pt idx="9776">
                  <c:v>180.13</c:v>
                </c:pt>
                <c:pt idx="9777">
                  <c:v>180.13900000000001</c:v>
                </c:pt>
                <c:pt idx="9778">
                  <c:v>180.16800000000001</c:v>
                </c:pt>
                <c:pt idx="9779">
                  <c:v>180.2</c:v>
                </c:pt>
                <c:pt idx="9780">
                  <c:v>180.22</c:v>
                </c:pt>
                <c:pt idx="9781">
                  <c:v>180.23400000000001</c:v>
                </c:pt>
                <c:pt idx="9782">
                  <c:v>180.23699999999999</c:v>
                </c:pt>
                <c:pt idx="9783">
                  <c:v>180.23699999999999</c:v>
                </c:pt>
                <c:pt idx="9784">
                  <c:v>180.23699999999999</c:v>
                </c:pt>
                <c:pt idx="9785">
                  <c:v>180.24799999999999</c:v>
                </c:pt>
                <c:pt idx="9786">
                  <c:v>180.29599999999999</c:v>
                </c:pt>
                <c:pt idx="9787">
                  <c:v>180.37299999999999</c:v>
                </c:pt>
                <c:pt idx="9788">
                  <c:v>180.45099999999999</c:v>
                </c:pt>
                <c:pt idx="9789">
                  <c:v>180.536</c:v>
                </c:pt>
                <c:pt idx="9790">
                  <c:v>180.624</c:v>
                </c:pt>
                <c:pt idx="9791">
                  <c:v>180.65799999999999</c:v>
                </c:pt>
                <c:pt idx="9792">
                  <c:v>180.65799999999999</c:v>
                </c:pt>
                <c:pt idx="9793">
                  <c:v>180.66</c:v>
                </c:pt>
                <c:pt idx="9794">
                  <c:v>180.667</c:v>
                </c:pt>
                <c:pt idx="9795">
                  <c:v>180.67599999999999</c:v>
                </c:pt>
                <c:pt idx="9796">
                  <c:v>180.68600000000001</c:v>
                </c:pt>
                <c:pt idx="9797">
                  <c:v>180.69900000000001</c:v>
                </c:pt>
                <c:pt idx="9798">
                  <c:v>180.71100000000001</c:v>
                </c:pt>
                <c:pt idx="9799">
                  <c:v>180.721</c:v>
                </c:pt>
                <c:pt idx="9800">
                  <c:v>180.73099999999999</c:v>
                </c:pt>
                <c:pt idx="9801">
                  <c:v>180.74199999999999</c:v>
                </c:pt>
                <c:pt idx="9802">
                  <c:v>180.75200000000001</c:v>
                </c:pt>
                <c:pt idx="9803">
                  <c:v>180.76599999999999</c:v>
                </c:pt>
                <c:pt idx="9804">
                  <c:v>180.792</c:v>
                </c:pt>
                <c:pt idx="9805">
                  <c:v>180.82400000000001</c:v>
                </c:pt>
                <c:pt idx="9806">
                  <c:v>180.82400000000001</c:v>
                </c:pt>
                <c:pt idx="9807">
                  <c:v>180.83099999999999</c:v>
                </c:pt>
                <c:pt idx="9808">
                  <c:v>180.839</c:v>
                </c:pt>
                <c:pt idx="9809">
                  <c:v>180.84899999999999</c:v>
                </c:pt>
                <c:pt idx="9810">
                  <c:v>180.86199999999999</c:v>
                </c:pt>
                <c:pt idx="9811">
                  <c:v>180.876</c:v>
                </c:pt>
                <c:pt idx="9812">
                  <c:v>180.88900000000001</c:v>
                </c:pt>
                <c:pt idx="9813">
                  <c:v>180.9</c:v>
                </c:pt>
                <c:pt idx="9814">
                  <c:v>180.911</c:v>
                </c:pt>
                <c:pt idx="9815">
                  <c:v>180.922</c:v>
                </c:pt>
                <c:pt idx="9816">
                  <c:v>180.93199999999999</c:v>
                </c:pt>
                <c:pt idx="9817">
                  <c:v>180.946</c:v>
                </c:pt>
                <c:pt idx="9818">
                  <c:v>180.98099999999999</c:v>
                </c:pt>
                <c:pt idx="9819">
                  <c:v>181.048</c:v>
                </c:pt>
                <c:pt idx="9820">
                  <c:v>181.13800000000001</c:v>
                </c:pt>
                <c:pt idx="9821">
                  <c:v>181.22399999999999</c:v>
                </c:pt>
                <c:pt idx="9822">
                  <c:v>181.297</c:v>
                </c:pt>
                <c:pt idx="9823">
                  <c:v>181.38200000000001</c:v>
                </c:pt>
                <c:pt idx="9824">
                  <c:v>181.46199999999999</c:v>
                </c:pt>
                <c:pt idx="9825">
                  <c:v>181.49</c:v>
                </c:pt>
                <c:pt idx="9826">
                  <c:v>181.49</c:v>
                </c:pt>
                <c:pt idx="9827">
                  <c:v>181.49</c:v>
                </c:pt>
                <c:pt idx="9828">
                  <c:v>181.49199999999999</c:v>
                </c:pt>
                <c:pt idx="9829">
                  <c:v>181.49799999999999</c:v>
                </c:pt>
                <c:pt idx="9830">
                  <c:v>181.506</c:v>
                </c:pt>
                <c:pt idx="9831">
                  <c:v>181.51599999999999</c:v>
                </c:pt>
                <c:pt idx="9832">
                  <c:v>181.52500000000001</c:v>
                </c:pt>
                <c:pt idx="9833">
                  <c:v>181.535</c:v>
                </c:pt>
                <c:pt idx="9834">
                  <c:v>181.54599999999999</c:v>
                </c:pt>
                <c:pt idx="9835">
                  <c:v>181.55699999999999</c:v>
                </c:pt>
                <c:pt idx="9836">
                  <c:v>181.56899999999999</c:v>
                </c:pt>
                <c:pt idx="9837">
                  <c:v>181.58</c:v>
                </c:pt>
                <c:pt idx="9838">
                  <c:v>181.58799999999999</c:v>
                </c:pt>
                <c:pt idx="9839">
                  <c:v>181.59700000000001</c:v>
                </c:pt>
                <c:pt idx="9840">
                  <c:v>181.608</c:v>
                </c:pt>
                <c:pt idx="9841">
                  <c:v>181.619</c:v>
                </c:pt>
                <c:pt idx="9842">
                  <c:v>181.62899999999999</c:v>
                </c:pt>
                <c:pt idx="9843">
                  <c:v>181.63800000000001</c:v>
                </c:pt>
                <c:pt idx="9844">
                  <c:v>181.65600000000001</c:v>
                </c:pt>
                <c:pt idx="9845">
                  <c:v>181.696</c:v>
                </c:pt>
                <c:pt idx="9846">
                  <c:v>181.761</c:v>
                </c:pt>
                <c:pt idx="9847">
                  <c:v>181.82599999999999</c:v>
                </c:pt>
                <c:pt idx="9848">
                  <c:v>181.86600000000001</c:v>
                </c:pt>
                <c:pt idx="9849">
                  <c:v>181.93</c:v>
                </c:pt>
                <c:pt idx="9850">
                  <c:v>181.97399999999999</c:v>
                </c:pt>
                <c:pt idx="9851">
                  <c:v>181.97399999999999</c:v>
                </c:pt>
                <c:pt idx="9852">
                  <c:v>181.97399999999999</c:v>
                </c:pt>
                <c:pt idx="9853">
                  <c:v>181.97399999999999</c:v>
                </c:pt>
                <c:pt idx="9854">
                  <c:v>181.98</c:v>
                </c:pt>
                <c:pt idx="9855">
                  <c:v>181.988</c:v>
                </c:pt>
                <c:pt idx="9856">
                  <c:v>181.99799999999999</c:v>
                </c:pt>
                <c:pt idx="9857">
                  <c:v>182.011</c:v>
                </c:pt>
                <c:pt idx="9858">
                  <c:v>182.02699999999999</c:v>
                </c:pt>
                <c:pt idx="9859">
                  <c:v>182.04300000000001</c:v>
                </c:pt>
                <c:pt idx="9860">
                  <c:v>182.05500000000001</c:v>
                </c:pt>
                <c:pt idx="9861">
                  <c:v>182.065</c:v>
                </c:pt>
                <c:pt idx="9862">
                  <c:v>182.077</c:v>
                </c:pt>
                <c:pt idx="9863">
                  <c:v>182.08699999999999</c:v>
                </c:pt>
                <c:pt idx="9864">
                  <c:v>182.101</c:v>
                </c:pt>
                <c:pt idx="9865">
                  <c:v>182.13200000000001</c:v>
                </c:pt>
                <c:pt idx="9866">
                  <c:v>182.18799999999999</c:v>
                </c:pt>
                <c:pt idx="9867">
                  <c:v>182.221</c:v>
                </c:pt>
                <c:pt idx="9868">
                  <c:v>182.221</c:v>
                </c:pt>
                <c:pt idx="9869">
                  <c:v>182.22499999999999</c:v>
                </c:pt>
                <c:pt idx="9870">
                  <c:v>182.233</c:v>
                </c:pt>
                <c:pt idx="9871">
                  <c:v>182.24299999999999</c:v>
                </c:pt>
                <c:pt idx="9872">
                  <c:v>182.25700000000001</c:v>
                </c:pt>
                <c:pt idx="9873">
                  <c:v>182.27199999999999</c:v>
                </c:pt>
                <c:pt idx="9874">
                  <c:v>182.28899999999999</c:v>
                </c:pt>
                <c:pt idx="9875">
                  <c:v>182.30500000000001</c:v>
                </c:pt>
                <c:pt idx="9876">
                  <c:v>182.316</c:v>
                </c:pt>
                <c:pt idx="9877">
                  <c:v>182.327</c:v>
                </c:pt>
                <c:pt idx="9878">
                  <c:v>182.33799999999999</c:v>
                </c:pt>
                <c:pt idx="9879">
                  <c:v>182.34899999999999</c:v>
                </c:pt>
                <c:pt idx="9880">
                  <c:v>182.37100000000001</c:v>
                </c:pt>
                <c:pt idx="9881">
                  <c:v>182.42099999999999</c:v>
                </c:pt>
                <c:pt idx="9882">
                  <c:v>182.499</c:v>
                </c:pt>
                <c:pt idx="9883">
                  <c:v>182.58799999999999</c:v>
                </c:pt>
                <c:pt idx="9884">
                  <c:v>182.63</c:v>
                </c:pt>
                <c:pt idx="9885">
                  <c:v>182.63399999999999</c:v>
                </c:pt>
                <c:pt idx="9886">
                  <c:v>182.636</c:v>
                </c:pt>
                <c:pt idx="9887">
                  <c:v>182.64400000000001</c:v>
                </c:pt>
                <c:pt idx="9888">
                  <c:v>182.65600000000001</c:v>
                </c:pt>
                <c:pt idx="9889">
                  <c:v>182.67</c:v>
                </c:pt>
                <c:pt idx="9890">
                  <c:v>182.68299999999999</c:v>
                </c:pt>
                <c:pt idx="9891">
                  <c:v>182.69399999999999</c:v>
                </c:pt>
                <c:pt idx="9892">
                  <c:v>182.70400000000001</c:v>
                </c:pt>
                <c:pt idx="9893">
                  <c:v>182.715</c:v>
                </c:pt>
                <c:pt idx="9894">
                  <c:v>182.72499999999999</c:v>
                </c:pt>
                <c:pt idx="9895">
                  <c:v>182.739</c:v>
                </c:pt>
                <c:pt idx="9896">
                  <c:v>182.76900000000001</c:v>
                </c:pt>
                <c:pt idx="9897">
                  <c:v>182.833</c:v>
                </c:pt>
                <c:pt idx="9898">
                  <c:v>182.91900000000001</c:v>
                </c:pt>
                <c:pt idx="9899">
                  <c:v>182.99600000000001</c:v>
                </c:pt>
                <c:pt idx="9900">
                  <c:v>183.04</c:v>
                </c:pt>
                <c:pt idx="9901">
                  <c:v>183.04</c:v>
                </c:pt>
                <c:pt idx="9902">
                  <c:v>183.04</c:v>
                </c:pt>
                <c:pt idx="9903">
                  <c:v>183.04400000000001</c:v>
                </c:pt>
                <c:pt idx="9904">
                  <c:v>183.05199999999999</c:v>
                </c:pt>
                <c:pt idx="9905">
                  <c:v>183.06399999999999</c:v>
                </c:pt>
                <c:pt idx="9906">
                  <c:v>183.077</c:v>
                </c:pt>
                <c:pt idx="9907">
                  <c:v>183.09</c:v>
                </c:pt>
                <c:pt idx="9908">
                  <c:v>183.102</c:v>
                </c:pt>
                <c:pt idx="9909">
                  <c:v>183.11199999999999</c:v>
                </c:pt>
                <c:pt idx="9910">
                  <c:v>183.12299999999999</c:v>
                </c:pt>
                <c:pt idx="9911">
                  <c:v>183.13300000000001</c:v>
                </c:pt>
                <c:pt idx="9912">
                  <c:v>183.14599999999999</c:v>
                </c:pt>
                <c:pt idx="9913">
                  <c:v>183.18799999999999</c:v>
                </c:pt>
                <c:pt idx="9914">
                  <c:v>183.27</c:v>
                </c:pt>
                <c:pt idx="9915">
                  <c:v>183.35900000000001</c:v>
                </c:pt>
                <c:pt idx="9916">
                  <c:v>183.447</c:v>
                </c:pt>
                <c:pt idx="9917">
                  <c:v>183.47900000000001</c:v>
                </c:pt>
                <c:pt idx="9918">
                  <c:v>183.47900000000001</c:v>
                </c:pt>
                <c:pt idx="9919">
                  <c:v>183.482</c:v>
                </c:pt>
                <c:pt idx="9920">
                  <c:v>183.489</c:v>
                </c:pt>
                <c:pt idx="9921">
                  <c:v>183.499</c:v>
                </c:pt>
                <c:pt idx="9922">
                  <c:v>183.512</c:v>
                </c:pt>
                <c:pt idx="9923">
                  <c:v>183.52600000000001</c:v>
                </c:pt>
                <c:pt idx="9924">
                  <c:v>183.53800000000001</c:v>
                </c:pt>
                <c:pt idx="9925">
                  <c:v>183.548</c:v>
                </c:pt>
                <c:pt idx="9926">
                  <c:v>183.559</c:v>
                </c:pt>
                <c:pt idx="9927">
                  <c:v>183.56899999999999</c:v>
                </c:pt>
                <c:pt idx="9928">
                  <c:v>183.583</c:v>
                </c:pt>
                <c:pt idx="9929">
                  <c:v>183.61199999999999</c:v>
                </c:pt>
                <c:pt idx="9930">
                  <c:v>183.672</c:v>
                </c:pt>
                <c:pt idx="9931">
                  <c:v>183.756</c:v>
                </c:pt>
                <c:pt idx="9932">
                  <c:v>183.84700000000001</c:v>
                </c:pt>
                <c:pt idx="9933">
                  <c:v>183.92599999999999</c:v>
                </c:pt>
                <c:pt idx="9934">
                  <c:v>183.958</c:v>
                </c:pt>
                <c:pt idx="9935">
                  <c:v>183.958</c:v>
                </c:pt>
                <c:pt idx="9936">
                  <c:v>183.96199999999999</c:v>
                </c:pt>
                <c:pt idx="9937">
                  <c:v>183.97</c:v>
                </c:pt>
                <c:pt idx="9938">
                  <c:v>183.98</c:v>
                </c:pt>
                <c:pt idx="9939">
                  <c:v>183.994</c:v>
                </c:pt>
                <c:pt idx="9940">
                  <c:v>184.00800000000001</c:v>
                </c:pt>
                <c:pt idx="9941">
                  <c:v>184.02</c:v>
                </c:pt>
                <c:pt idx="9942">
                  <c:v>184.03200000000001</c:v>
                </c:pt>
                <c:pt idx="9943">
                  <c:v>184.04499999999999</c:v>
                </c:pt>
                <c:pt idx="9944">
                  <c:v>184.06399999999999</c:v>
                </c:pt>
                <c:pt idx="9945">
                  <c:v>184.107</c:v>
                </c:pt>
                <c:pt idx="9946">
                  <c:v>184.18299999999999</c:v>
                </c:pt>
                <c:pt idx="9947">
                  <c:v>184.27</c:v>
                </c:pt>
                <c:pt idx="9948">
                  <c:v>184.31100000000001</c:v>
                </c:pt>
                <c:pt idx="9949">
                  <c:v>184.32</c:v>
                </c:pt>
                <c:pt idx="9950">
                  <c:v>184.357</c:v>
                </c:pt>
                <c:pt idx="9951">
                  <c:v>184.423</c:v>
                </c:pt>
                <c:pt idx="9952">
                  <c:v>184.50299999999999</c:v>
                </c:pt>
                <c:pt idx="9953">
                  <c:v>184.589</c:v>
                </c:pt>
                <c:pt idx="9954">
                  <c:v>184.608</c:v>
                </c:pt>
                <c:pt idx="9955">
                  <c:v>184.608</c:v>
                </c:pt>
                <c:pt idx="9956">
                  <c:v>184.608</c:v>
                </c:pt>
                <c:pt idx="9957">
                  <c:v>184.614</c:v>
                </c:pt>
                <c:pt idx="9958">
                  <c:v>184.624</c:v>
                </c:pt>
                <c:pt idx="9959">
                  <c:v>184.63499999999999</c:v>
                </c:pt>
                <c:pt idx="9960">
                  <c:v>184.648</c:v>
                </c:pt>
                <c:pt idx="9961">
                  <c:v>184.66200000000001</c:v>
                </c:pt>
                <c:pt idx="9962">
                  <c:v>184.673</c:v>
                </c:pt>
                <c:pt idx="9963">
                  <c:v>184.684</c:v>
                </c:pt>
                <c:pt idx="9964">
                  <c:v>184.69499999999999</c:v>
                </c:pt>
                <c:pt idx="9965">
                  <c:v>184.71100000000001</c:v>
                </c:pt>
                <c:pt idx="9966">
                  <c:v>184.74</c:v>
                </c:pt>
                <c:pt idx="9967">
                  <c:v>184.77699999999999</c:v>
                </c:pt>
                <c:pt idx="9968">
                  <c:v>184.791</c:v>
                </c:pt>
                <c:pt idx="9969">
                  <c:v>184.79499999999999</c:v>
                </c:pt>
                <c:pt idx="9970">
                  <c:v>184.803</c:v>
                </c:pt>
                <c:pt idx="9971">
                  <c:v>184.81299999999999</c:v>
                </c:pt>
                <c:pt idx="9972">
                  <c:v>184.82599999999999</c:v>
                </c:pt>
                <c:pt idx="9973">
                  <c:v>184.839</c:v>
                </c:pt>
                <c:pt idx="9974">
                  <c:v>184.852</c:v>
                </c:pt>
                <c:pt idx="9975">
                  <c:v>184.863</c:v>
                </c:pt>
                <c:pt idx="9976">
                  <c:v>184.87299999999999</c:v>
                </c:pt>
                <c:pt idx="9977">
                  <c:v>184.88399999999999</c:v>
                </c:pt>
                <c:pt idx="9978">
                  <c:v>184.89400000000001</c:v>
                </c:pt>
                <c:pt idx="9979">
                  <c:v>184.90899999999999</c:v>
                </c:pt>
                <c:pt idx="9980">
                  <c:v>184.94300000000001</c:v>
                </c:pt>
                <c:pt idx="9981">
                  <c:v>185.01</c:v>
                </c:pt>
                <c:pt idx="9982">
                  <c:v>185.101</c:v>
                </c:pt>
                <c:pt idx="9983">
                  <c:v>185.19</c:v>
                </c:pt>
                <c:pt idx="9984">
                  <c:v>185.273</c:v>
                </c:pt>
                <c:pt idx="9985">
                  <c:v>185.309</c:v>
                </c:pt>
                <c:pt idx="9986">
                  <c:v>185.309</c:v>
                </c:pt>
                <c:pt idx="9987">
                  <c:v>185.309</c:v>
                </c:pt>
                <c:pt idx="9988">
                  <c:v>185.31200000000001</c:v>
                </c:pt>
                <c:pt idx="9989">
                  <c:v>185.333</c:v>
                </c:pt>
                <c:pt idx="9990">
                  <c:v>185.34299999999999</c:v>
                </c:pt>
                <c:pt idx="9991">
                  <c:v>185.34700000000001</c:v>
                </c:pt>
                <c:pt idx="9992">
                  <c:v>185.36600000000001</c:v>
                </c:pt>
                <c:pt idx="9993">
                  <c:v>185.417</c:v>
                </c:pt>
                <c:pt idx="9994">
                  <c:v>185.49799999999999</c:v>
                </c:pt>
                <c:pt idx="9995">
                  <c:v>185.58600000000001</c:v>
                </c:pt>
                <c:pt idx="9996">
                  <c:v>185.67400000000001</c:v>
                </c:pt>
                <c:pt idx="9997">
                  <c:v>185.76300000000001</c:v>
                </c:pt>
                <c:pt idx="9998">
                  <c:v>185.852</c:v>
                </c:pt>
                <c:pt idx="9999">
                  <c:v>185.941</c:v>
                </c:pt>
                <c:pt idx="10000">
                  <c:v>186.029</c:v>
                </c:pt>
                <c:pt idx="10001">
                  <c:v>186.11600000000001</c:v>
                </c:pt>
                <c:pt idx="10002">
                  <c:v>186.19800000000001</c:v>
                </c:pt>
                <c:pt idx="10003">
                  <c:v>186.274</c:v>
                </c:pt>
                <c:pt idx="10004">
                  <c:v>186.31800000000001</c:v>
                </c:pt>
                <c:pt idx="10005">
                  <c:v>186.328</c:v>
                </c:pt>
                <c:pt idx="10006">
                  <c:v>186.328</c:v>
                </c:pt>
                <c:pt idx="10007">
                  <c:v>186.328</c:v>
                </c:pt>
                <c:pt idx="10008">
                  <c:v>186.328</c:v>
                </c:pt>
                <c:pt idx="10009">
                  <c:v>186.328</c:v>
                </c:pt>
                <c:pt idx="10010">
                  <c:v>186.328</c:v>
                </c:pt>
                <c:pt idx="10011">
                  <c:v>186.328</c:v>
                </c:pt>
                <c:pt idx="10012">
                  <c:v>186.328</c:v>
                </c:pt>
                <c:pt idx="10013">
                  <c:v>186.328</c:v>
                </c:pt>
                <c:pt idx="10014">
                  <c:v>186.33199999999999</c:v>
                </c:pt>
                <c:pt idx="10015">
                  <c:v>186.34</c:v>
                </c:pt>
                <c:pt idx="10016">
                  <c:v>186.351</c:v>
                </c:pt>
                <c:pt idx="10017">
                  <c:v>186.364</c:v>
                </c:pt>
                <c:pt idx="10018">
                  <c:v>186.37700000000001</c:v>
                </c:pt>
                <c:pt idx="10019">
                  <c:v>186.387</c:v>
                </c:pt>
                <c:pt idx="10020">
                  <c:v>186.39699999999999</c:v>
                </c:pt>
                <c:pt idx="10021">
                  <c:v>186.40799999999999</c:v>
                </c:pt>
                <c:pt idx="10022">
                  <c:v>186.428</c:v>
                </c:pt>
                <c:pt idx="10023">
                  <c:v>186.47399999999999</c:v>
                </c:pt>
                <c:pt idx="10024">
                  <c:v>186.54900000000001</c:v>
                </c:pt>
                <c:pt idx="10025">
                  <c:v>186.63900000000001</c:v>
                </c:pt>
                <c:pt idx="10026">
                  <c:v>186.72399999999999</c:v>
                </c:pt>
                <c:pt idx="10027">
                  <c:v>186.79</c:v>
                </c:pt>
                <c:pt idx="10028">
                  <c:v>186.821</c:v>
                </c:pt>
                <c:pt idx="10029">
                  <c:v>186.85400000000001</c:v>
                </c:pt>
                <c:pt idx="10030">
                  <c:v>186.85400000000001</c:v>
                </c:pt>
                <c:pt idx="10031">
                  <c:v>186.85400000000001</c:v>
                </c:pt>
                <c:pt idx="10032">
                  <c:v>186.86</c:v>
                </c:pt>
                <c:pt idx="10033">
                  <c:v>186.86799999999999</c:v>
                </c:pt>
                <c:pt idx="10034">
                  <c:v>186.87799999999999</c:v>
                </c:pt>
                <c:pt idx="10035">
                  <c:v>186.88900000000001</c:v>
                </c:pt>
                <c:pt idx="10036">
                  <c:v>186.90299999999999</c:v>
                </c:pt>
                <c:pt idx="10037">
                  <c:v>186.91800000000001</c:v>
                </c:pt>
                <c:pt idx="10038">
                  <c:v>186.935</c:v>
                </c:pt>
                <c:pt idx="10039">
                  <c:v>186.94800000000001</c:v>
                </c:pt>
                <c:pt idx="10040">
                  <c:v>186.958</c:v>
                </c:pt>
                <c:pt idx="10041">
                  <c:v>186.96899999999999</c:v>
                </c:pt>
                <c:pt idx="10042">
                  <c:v>186.97900000000001</c:v>
                </c:pt>
                <c:pt idx="10043">
                  <c:v>186.99799999999999</c:v>
                </c:pt>
                <c:pt idx="10044">
                  <c:v>187.03800000000001</c:v>
                </c:pt>
                <c:pt idx="10045">
                  <c:v>187.05</c:v>
                </c:pt>
                <c:pt idx="10046">
                  <c:v>187.054</c:v>
                </c:pt>
                <c:pt idx="10047">
                  <c:v>187.06200000000001</c:v>
                </c:pt>
                <c:pt idx="10048">
                  <c:v>187.071</c:v>
                </c:pt>
                <c:pt idx="10049">
                  <c:v>187.084</c:v>
                </c:pt>
                <c:pt idx="10050">
                  <c:v>187.09700000000001</c:v>
                </c:pt>
                <c:pt idx="10051">
                  <c:v>187.11099999999999</c:v>
                </c:pt>
                <c:pt idx="10052">
                  <c:v>187.124</c:v>
                </c:pt>
                <c:pt idx="10053">
                  <c:v>187.137</c:v>
                </c:pt>
                <c:pt idx="10054">
                  <c:v>187.15100000000001</c:v>
                </c:pt>
                <c:pt idx="10055">
                  <c:v>187.16499999999999</c:v>
                </c:pt>
                <c:pt idx="10056">
                  <c:v>187.17500000000001</c:v>
                </c:pt>
                <c:pt idx="10057">
                  <c:v>187.19</c:v>
                </c:pt>
                <c:pt idx="10058">
                  <c:v>187.23400000000001</c:v>
                </c:pt>
                <c:pt idx="10059">
                  <c:v>187.31899999999999</c:v>
                </c:pt>
                <c:pt idx="10060">
                  <c:v>187.40700000000001</c:v>
                </c:pt>
                <c:pt idx="10061">
                  <c:v>187.49199999999999</c:v>
                </c:pt>
                <c:pt idx="10062">
                  <c:v>187.49199999999999</c:v>
                </c:pt>
                <c:pt idx="10063">
                  <c:v>187.49199999999999</c:v>
                </c:pt>
                <c:pt idx="10064">
                  <c:v>187.49799999999999</c:v>
                </c:pt>
                <c:pt idx="10065">
                  <c:v>187.50700000000001</c:v>
                </c:pt>
                <c:pt idx="10066">
                  <c:v>187.517</c:v>
                </c:pt>
                <c:pt idx="10067">
                  <c:v>187.53100000000001</c:v>
                </c:pt>
                <c:pt idx="10068">
                  <c:v>187.548</c:v>
                </c:pt>
                <c:pt idx="10069">
                  <c:v>187.56299999999999</c:v>
                </c:pt>
                <c:pt idx="10070">
                  <c:v>187.57400000000001</c:v>
                </c:pt>
                <c:pt idx="10071">
                  <c:v>187.584</c:v>
                </c:pt>
                <c:pt idx="10072">
                  <c:v>187.595</c:v>
                </c:pt>
                <c:pt idx="10073">
                  <c:v>187.613</c:v>
                </c:pt>
                <c:pt idx="10074">
                  <c:v>187.654</c:v>
                </c:pt>
                <c:pt idx="10075">
                  <c:v>187.726</c:v>
                </c:pt>
                <c:pt idx="10076">
                  <c:v>187.80600000000001</c:v>
                </c:pt>
                <c:pt idx="10077">
                  <c:v>187.84899999999999</c:v>
                </c:pt>
                <c:pt idx="10078">
                  <c:v>187.84899999999999</c:v>
                </c:pt>
                <c:pt idx="10079">
                  <c:v>187.851</c:v>
                </c:pt>
                <c:pt idx="10080">
                  <c:v>187.857</c:v>
                </c:pt>
                <c:pt idx="10081">
                  <c:v>187.86600000000001</c:v>
                </c:pt>
                <c:pt idx="10082">
                  <c:v>187.87899999999999</c:v>
                </c:pt>
                <c:pt idx="10083">
                  <c:v>187.892</c:v>
                </c:pt>
                <c:pt idx="10084">
                  <c:v>187.90600000000001</c:v>
                </c:pt>
                <c:pt idx="10085">
                  <c:v>187.91800000000001</c:v>
                </c:pt>
                <c:pt idx="10086">
                  <c:v>187.929</c:v>
                </c:pt>
                <c:pt idx="10087">
                  <c:v>187.93899999999999</c:v>
                </c:pt>
                <c:pt idx="10088">
                  <c:v>187.95</c:v>
                </c:pt>
                <c:pt idx="10089">
                  <c:v>187.96100000000001</c:v>
                </c:pt>
                <c:pt idx="10090">
                  <c:v>187.971</c:v>
                </c:pt>
                <c:pt idx="10091">
                  <c:v>187.982</c:v>
                </c:pt>
                <c:pt idx="10092">
                  <c:v>188.01400000000001</c:v>
                </c:pt>
                <c:pt idx="10093">
                  <c:v>188.06299999999999</c:v>
                </c:pt>
                <c:pt idx="10094">
                  <c:v>188.1</c:v>
                </c:pt>
                <c:pt idx="10095">
                  <c:v>188.11799999999999</c:v>
                </c:pt>
                <c:pt idx="10096">
                  <c:v>188.12799999999999</c:v>
                </c:pt>
                <c:pt idx="10097">
                  <c:v>188.13399999999999</c:v>
                </c:pt>
                <c:pt idx="10098">
                  <c:v>188.136</c:v>
                </c:pt>
                <c:pt idx="10099">
                  <c:v>188.14</c:v>
                </c:pt>
                <c:pt idx="10100">
                  <c:v>188.14500000000001</c:v>
                </c:pt>
                <c:pt idx="10101">
                  <c:v>188.15</c:v>
                </c:pt>
                <c:pt idx="10102">
                  <c:v>188.15799999999999</c:v>
                </c:pt>
                <c:pt idx="10103">
                  <c:v>188.18700000000001</c:v>
                </c:pt>
                <c:pt idx="10104">
                  <c:v>188.20500000000001</c:v>
                </c:pt>
                <c:pt idx="10105">
                  <c:v>188.21</c:v>
                </c:pt>
                <c:pt idx="10106">
                  <c:v>188.21600000000001</c:v>
                </c:pt>
                <c:pt idx="10107">
                  <c:v>188.226</c:v>
                </c:pt>
                <c:pt idx="10108">
                  <c:v>188.238</c:v>
                </c:pt>
                <c:pt idx="10109">
                  <c:v>188.249</c:v>
                </c:pt>
                <c:pt idx="10110">
                  <c:v>188.25800000000001</c:v>
                </c:pt>
                <c:pt idx="10111">
                  <c:v>188.267</c:v>
                </c:pt>
                <c:pt idx="10112">
                  <c:v>188.27699999999999</c:v>
                </c:pt>
                <c:pt idx="10113">
                  <c:v>188.28800000000001</c:v>
                </c:pt>
                <c:pt idx="10114">
                  <c:v>188.304</c:v>
                </c:pt>
                <c:pt idx="10115">
                  <c:v>188.34</c:v>
                </c:pt>
                <c:pt idx="10116">
                  <c:v>188.40799999999999</c:v>
                </c:pt>
                <c:pt idx="10117">
                  <c:v>188.494</c:v>
                </c:pt>
                <c:pt idx="10118">
                  <c:v>188.56800000000001</c:v>
                </c:pt>
                <c:pt idx="10119">
                  <c:v>188.60400000000001</c:v>
                </c:pt>
                <c:pt idx="10120">
                  <c:v>188.608</c:v>
                </c:pt>
                <c:pt idx="10121">
                  <c:v>188.608</c:v>
                </c:pt>
                <c:pt idx="10122">
                  <c:v>188.613</c:v>
                </c:pt>
                <c:pt idx="10123">
                  <c:v>188.62200000000001</c:v>
                </c:pt>
                <c:pt idx="10124">
                  <c:v>188.62799999999999</c:v>
                </c:pt>
                <c:pt idx="10125">
                  <c:v>188.63900000000001</c:v>
                </c:pt>
                <c:pt idx="10126">
                  <c:v>188.65899999999999</c:v>
                </c:pt>
                <c:pt idx="10127">
                  <c:v>188.702</c:v>
                </c:pt>
                <c:pt idx="10128">
                  <c:v>188.721</c:v>
                </c:pt>
                <c:pt idx="10129">
                  <c:v>188.72200000000001</c:v>
                </c:pt>
                <c:pt idx="10130">
                  <c:v>188.72300000000001</c:v>
                </c:pt>
                <c:pt idx="10131">
                  <c:v>188.72900000000001</c:v>
                </c:pt>
                <c:pt idx="10132">
                  <c:v>188.73599999999999</c:v>
                </c:pt>
                <c:pt idx="10133">
                  <c:v>188.745</c:v>
                </c:pt>
                <c:pt idx="10134">
                  <c:v>188.756</c:v>
                </c:pt>
                <c:pt idx="10135">
                  <c:v>188.768</c:v>
                </c:pt>
                <c:pt idx="10136">
                  <c:v>188.78100000000001</c:v>
                </c:pt>
                <c:pt idx="10137">
                  <c:v>188.792</c:v>
                </c:pt>
                <c:pt idx="10138">
                  <c:v>188.8</c:v>
                </c:pt>
                <c:pt idx="10139">
                  <c:v>188.809</c:v>
                </c:pt>
                <c:pt idx="10140">
                  <c:v>188.82</c:v>
                </c:pt>
                <c:pt idx="10141">
                  <c:v>188.83</c:v>
                </c:pt>
                <c:pt idx="10142">
                  <c:v>188.84100000000001</c:v>
                </c:pt>
                <c:pt idx="10143">
                  <c:v>188.852</c:v>
                </c:pt>
                <c:pt idx="10144">
                  <c:v>188.86199999999999</c:v>
                </c:pt>
                <c:pt idx="10145">
                  <c:v>188.87100000000001</c:v>
                </c:pt>
                <c:pt idx="10146">
                  <c:v>188.88200000000001</c:v>
                </c:pt>
                <c:pt idx="10147">
                  <c:v>188.89099999999999</c:v>
                </c:pt>
                <c:pt idx="10148">
                  <c:v>188.904</c:v>
                </c:pt>
                <c:pt idx="10149">
                  <c:v>188.92599999999999</c:v>
                </c:pt>
                <c:pt idx="10150">
                  <c:v>188.95500000000001</c:v>
                </c:pt>
                <c:pt idx="10151">
                  <c:v>189.005</c:v>
                </c:pt>
                <c:pt idx="10152">
                  <c:v>189.03399999999999</c:v>
                </c:pt>
                <c:pt idx="10153">
                  <c:v>189.059</c:v>
                </c:pt>
                <c:pt idx="10154">
                  <c:v>189.08500000000001</c:v>
                </c:pt>
                <c:pt idx="10155">
                  <c:v>189.09700000000001</c:v>
                </c:pt>
                <c:pt idx="10156">
                  <c:v>189.09899999999999</c:v>
                </c:pt>
                <c:pt idx="10157">
                  <c:v>189.102</c:v>
                </c:pt>
                <c:pt idx="10158">
                  <c:v>189.10900000000001</c:v>
                </c:pt>
                <c:pt idx="10159">
                  <c:v>189.119</c:v>
                </c:pt>
                <c:pt idx="10160">
                  <c:v>189.13</c:v>
                </c:pt>
                <c:pt idx="10161">
                  <c:v>189.142</c:v>
                </c:pt>
                <c:pt idx="10162">
                  <c:v>189.154</c:v>
                </c:pt>
                <c:pt idx="10163">
                  <c:v>189.16800000000001</c:v>
                </c:pt>
                <c:pt idx="10164">
                  <c:v>189.18</c:v>
                </c:pt>
                <c:pt idx="10165">
                  <c:v>189.19</c:v>
                </c:pt>
                <c:pt idx="10166">
                  <c:v>189.2</c:v>
                </c:pt>
                <c:pt idx="10167">
                  <c:v>189.21100000000001</c:v>
                </c:pt>
                <c:pt idx="10168">
                  <c:v>189.22200000000001</c:v>
                </c:pt>
                <c:pt idx="10169">
                  <c:v>189.232</c:v>
                </c:pt>
                <c:pt idx="10170">
                  <c:v>189.24199999999999</c:v>
                </c:pt>
                <c:pt idx="10171">
                  <c:v>189.25800000000001</c:v>
                </c:pt>
                <c:pt idx="10172">
                  <c:v>189.30099999999999</c:v>
                </c:pt>
                <c:pt idx="10173">
                  <c:v>189.374</c:v>
                </c:pt>
                <c:pt idx="10174">
                  <c:v>189.46199999999999</c:v>
                </c:pt>
                <c:pt idx="10175">
                  <c:v>189.53100000000001</c:v>
                </c:pt>
                <c:pt idx="10176">
                  <c:v>189.53800000000001</c:v>
                </c:pt>
                <c:pt idx="10177">
                  <c:v>189.577</c:v>
                </c:pt>
                <c:pt idx="10178">
                  <c:v>189.64599999999999</c:v>
                </c:pt>
                <c:pt idx="10179">
                  <c:v>189.72</c:v>
                </c:pt>
                <c:pt idx="10180">
                  <c:v>189.732</c:v>
                </c:pt>
                <c:pt idx="10181">
                  <c:v>189.732</c:v>
                </c:pt>
                <c:pt idx="10182">
                  <c:v>189.733</c:v>
                </c:pt>
                <c:pt idx="10183">
                  <c:v>189.738</c:v>
                </c:pt>
                <c:pt idx="10184">
                  <c:v>189.74700000000001</c:v>
                </c:pt>
                <c:pt idx="10185">
                  <c:v>189.75899999999999</c:v>
                </c:pt>
                <c:pt idx="10186">
                  <c:v>189.77199999999999</c:v>
                </c:pt>
                <c:pt idx="10187">
                  <c:v>189.78299999999999</c:v>
                </c:pt>
                <c:pt idx="10188">
                  <c:v>189.792</c:v>
                </c:pt>
                <c:pt idx="10189">
                  <c:v>189.80099999999999</c:v>
                </c:pt>
                <c:pt idx="10190">
                  <c:v>189.81100000000001</c:v>
                </c:pt>
                <c:pt idx="10191">
                  <c:v>189.821</c:v>
                </c:pt>
                <c:pt idx="10192">
                  <c:v>189.83199999999999</c:v>
                </c:pt>
                <c:pt idx="10193">
                  <c:v>189.84</c:v>
                </c:pt>
                <c:pt idx="10194">
                  <c:v>189.85</c:v>
                </c:pt>
                <c:pt idx="10195">
                  <c:v>189.863</c:v>
                </c:pt>
                <c:pt idx="10196">
                  <c:v>189.876</c:v>
                </c:pt>
                <c:pt idx="10197">
                  <c:v>189.88900000000001</c:v>
                </c:pt>
                <c:pt idx="10198">
                  <c:v>189.899</c:v>
                </c:pt>
                <c:pt idx="10199">
                  <c:v>189.90899999999999</c:v>
                </c:pt>
                <c:pt idx="10200">
                  <c:v>189.92</c:v>
                </c:pt>
                <c:pt idx="10201">
                  <c:v>189.93</c:v>
                </c:pt>
                <c:pt idx="10202">
                  <c:v>189.94</c:v>
                </c:pt>
                <c:pt idx="10203">
                  <c:v>189.95500000000001</c:v>
                </c:pt>
                <c:pt idx="10204">
                  <c:v>189.97</c:v>
                </c:pt>
                <c:pt idx="10205">
                  <c:v>189.97800000000001</c:v>
                </c:pt>
                <c:pt idx="10206">
                  <c:v>189.98699999999999</c:v>
                </c:pt>
                <c:pt idx="10207">
                  <c:v>189.99600000000001</c:v>
                </c:pt>
                <c:pt idx="10208">
                  <c:v>190.006</c:v>
                </c:pt>
                <c:pt idx="10209">
                  <c:v>190.017</c:v>
                </c:pt>
                <c:pt idx="10210">
                  <c:v>190.03</c:v>
                </c:pt>
                <c:pt idx="10211">
                  <c:v>190.041</c:v>
                </c:pt>
                <c:pt idx="10212">
                  <c:v>190.05199999999999</c:v>
                </c:pt>
                <c:pt idx="10213">
                  <c:v>190.06299999999999</c:v>
                </c:pt>
                <c:pt idx="10214">
                  <c:v>190.07599999999999</c:v>
                </c:pt>
                <c:pt idx="10215">
                  <c:v>190.08799999999999</c:v>
                </c:pt>
                <c:pt idx="10216">
                  <c:v>190.09800000000001</c:v>
                </c:pt>
                <c:pt idx="10217">
                  <c:v>190.108</c:v>
                </c:pt>
                <c:pt idx="10218">
                  <c:v>190.14</c:v>
                </c:pt>
                <c:pt idx="10219">
                  <c:v>190.21</c:v>
                </c:pt>
                <c:pt idx="10220">
                  <c:v>190.297</c:v>
                </c:pt>
                <c:pt idx="10221">
                  <c:v>190.386</c:v>
                </c:pt>
                <c:pt idx="10222">
                  <c:v>190.447</c:v>
                </c:pt>
                <c:pt idx="10223">
                  <c:v>190.46700000000001</c:v>
                </c:pt>
                <c:pt idx="10224">
                  <c:v>190.476</c:v>
                </c:pt>
                <c:pt idx="10225">
                  <c:v>190.495</c:v>
                </c:pt>
                <c:pt idx="10226">
                  <c:v>190.506</c:v>
                </c:pt>
                <c:pt idx="10227">
                  <c:v>190.506</c:v>
                </c:pt>
                <c:pt idx="10228">
                  <c:v>190.511</c:v>
                </c:pt>
                <c:pt idx="10229">
                  <c:v>190.518</c:v>
                </c:pt>
                <c:pt idx="10230">
                  <c:v>190.52799999999999</c:v>
                </c:pt>
                <c:pt idx="10231">
                  <c:v>190.54</c:v>
                </c:pt>
                <c:pt idx="10232">
                  <c:v>190.553</c:v>
                </c:pt>
                <c:pt idx="10233">
                  <c:v>190.566</c:v>
                </c:pt>
                <c:pt idx="10234">
                  <c:v>190.578</c:v>
                </c:pt>
                <c:pt idx="10235">
                  <c:v>190.58799999999999</c:v>
                </c:pt>
                <c:pt idx="10236">
                  <c:v>190.59899999999999</c:v>
                </c:pt>
                <c:pt idx="10237">
                  <c:v>190.61</c:v>
                </c:pt>
                <c:pt idx="10238">
                  <c:v>190.62299999999999</c:v>
                </c:pt>
                <c:pt idx="10239">
                  <c:v>190.66399999999999</c:v>
                </c:pt>
                <c:pt idx="10240">
                  <c:v>190.74600000000001</c:v>
                </c:pt>
                <c:pt idx="10241">
                  <c:v>190.81100000000001</c:v>
                </c:pt>
                <c:pt idx="10242">
                  <c:v>190.81200000000001</c:v>
                </c:pt>
                <c:pt idx="10243">
                  <c:v>190.81899999999999</c:v>
                </c:pt>
                <c:pt idx="10244">
                  <c:v>190.82900000000001</c:v>
                </c:pt>
                <c:pt idx="10245">
                  <c:v>190.84200000000001</c:v>
                </c:pt>
                <c:pt idx="10246">
                  <c:v>190.85400000000001</c:v>
                </c:pt>
                <c:pt idx="10247">
                  <c:v>190.864</c:v>
                </c:pt>
                <c:pt idx="10248">
                  <c:v>190.87299999999999</c:v>
                </c:pt>
                <c:pt idx="10249">
                  <c:v>190.88300000000001</c:v>
                </c:pt>
                <c:pt idx="10250">
                  <c:v>190.90299999999999</c:v>
                </c:pt>
                <c:pt idx="10251">
                  <c:v>190.94399999999999</c:v>
                </c:pt>
                <c:pt idx="10252">
                  <c:v>191.00899999999999</c:v>
                </c:pt>
                <c:pt idx="10253">
                  <c:v>191.047</c:v>
                </c:pt>
                <c:pt idx="10254">
                  <c:v>191.047</c:v>
                </c:pt>
                <c:pt idx="10255">
                  <c:v>191.054</c:v>
                </c:pt>
                <c:pt idx="10256">
                  <c:v>191.06299999999999</c:v>
                </c:pt>
                <c:pt idx="10257">
                  <c:v>191.07300000000001</c:v>
                </c:pt>
                <c:pt idx="10258">
                  <c:v>191.08500000000001</c:v>
                </c:pt>
                <c:pt idx="10259">
                  <c:v>191.09800000000001</c:v>
                </c:pt>
                <c:pt idx="10260">
                  <c:v>191.11099999999999</c:v>
                </c:pt>
                <c:pt idx="10261">
                  <c:v>191.12100000000001</c:v>
                </c:pt>
                <c:pt idx="10262">
                  <c:v>191.13200000000001</c:v>
                </c:pt>
                <c:pt idx="10263">
                  <c:v>191.142</c:v>
                </c:pt>
                <c:pt idx="10264">
                  <c:v>191.15199999999999</c:v>
                </c:pt>
                <c:pt idx="10265">
                  <c:v>191.16</c:v>
                </c:pt>
                <c:pt idx="10266">
                  <c:v>191.17099999999999</c:v>
                </c:pt>
                <c:pt idx="10267">
                  <c:v>191.179</c:v>
                </c:pt>
                <c:pt idx="10268">
                  <c:v>191.18799999999999</c:v>
                </c:pt>
                <c:pt idx="10269">
                  <c:v>191.19800000000001</c:v>
                </c:pt>
                <c:pt idx="10270">
                  <c:v>191.21</c:v>
                </c:pt>
                <c:pt idx="10271">
                  <c:v>191.22399999999999</c:v>
                </c:pt>
                <c:pt idx="10272">
                  <c:v>191.238</c:v>
                </c:pt>
                <c:pt idx="10273">
                  <c:v>191.24799999999999</c:v>
                </c:pt>
                <c:pt idx="10274">
                  <c:v>191.25700000000001</c:v>
                </c:pt>
                <c:pt idx="10275">
                  <c:v>191.268</c:v>
                </c:pt>
                <c:pt idx="10276">
                  <c:v>191.279</c:v>
                </c:pt>
                <c:pt idx="10277">
                  <c:v>191.28899999999999</c:v>
                </c:pt>
                <c:pt idx="10278">
                  <c:v>191.30099999999999</c:v>
                </c:pt>
                <c:pt idx="10279">
                  <c:v>191.31299999999999</c:v>
                </c:pt>
                <c:pt idx="10280">
                  <c:v>191.322</c:v>
                </c:pt>
                <c:pt idx="10281">
                  <c:v>191.333</c:v>
                </c:pt>
                <c:pt idx="10282">
                  <c:v>191.34299999999999</c:v>
                </c:pt>
                <c:pt idx="10283">
                  <c:v>191.35300000000001</c:v>
                </c:pt>
                <c:pt idx="10284">
                  <c:v>191.36199999999999</c:v>
                </c:pt>
                <c:pt idx="10285">
                  <c:v>191.369</c:v>
                </c:pt>
                <c:pt idx="10286">
                  <c:v>191.374</c:v>
                </c:pt>
                <c:pt idx="10287">
                  <c:v>191.374</c:v>
                </c:pt>
                <c:pt idx="10288">
                  <c:v>191.375</c:v>
                </c:pt>
                <c:pt idx="10289">
                  <c:v>191.37899999999999</c:v>
                </c:pt>
                <c:pt idx="10290">
                  <c:v>191.381</c:v>
                </c:pt>
                <c:pt idx="10291">
                  <c:v>191.381</c:v>
                </c:pt>
                <c:pt idx="10292">
                  <c:v>191.381</c:v>
                </c:pt>
                <c:pt idx="10293">
                  <c:v>191.38200000000001</c:v>
                </c:pt>
                <c:pt idx="10294">
                  <c:v>191.38200000000001</c:v>
                </c:pt>
                <c:pt idx="10295">
                  <c:v>191.38200000000001</c:v>
                </c:pt>
                <c:pt idx="10296">
                  <c:v>191.38200000000001</c:v>
                </c:pt>
                <c:pt idx="10297">
                  <c:v>191.38200000000001</c:v>
                </c:pt>
                <c:pt idx="10298">
                  <c:v>191.38200000000001</c:v>
                </c:pt>
                <c:pt idx="10299">
                  <c:v>191.38200000000001</c:v>
                </c:pt>
                <c:pt idx="10300">
                  <c:v>191.38200000000001</c:v>
                </c:pt>
                <c:pt idx="10301">
                  <c:v>191.38300000000001</c:v>
                </c:pt>
                <c:pt idx="10302">
                  <c:v>191.38300000000001</c:v>
                </c:pt>
                <c:pt idx="10303">
                  <c:v>191.38399999999999</c:v>
                </c:pt>
                <c:pt idx="10304">
                  <c:v>191.38499999999999</c:v>
                </c:pt>
                <c:pt idx="10305">
                  <c:v>191.386</c:v>
                </c:pt>
                <c:pt idx="10306">
                  <c:v>191.39099999999999</c:v>
                </c:pt>
                <c:pt idx="10307">
                  <c:v>191.393</c:v>
                </c:pt>
                <c:pt idx="10308">
                  <c:v>191.393</c:v>
                </c:pt>
                <c:pt idx="10309">
                  <c:v>191.393</c:v>
                </c:pt>
                <c:pt idx="10310">
                  <c:v>191.393</c:v>
                </c:pt>
                <c:pt idx="10311">
                  <c:v>191.393</c:v>
                </c:pt>
                <c:pt idx="10312">
                  <c:v>191.393</c:v>
                </c:pt>
                <c:pt idx="10313">
                  <c:v>191.393</c:v>
                </c:pt>
                <c:pt idx="10314">
                  <c:v>191.393</c:v>
                </c:pt>
                <c:pt idx="10315">
                  <c:v>191.393</c:v>
                </c:pt>
                <c:pt idx="10316">
                  <c:v>191.393</c:v>
                </c:pt>
                <c:pt idx="10317">
                  <c:v>191.393</c:v>
                </c:pt>
                <c:pt idx="10318">
                  <c:v>191.393</c:v>
                </c:pt>
                <c:pt idx="10319">
                  <c:v>191.393</c:v>
                </c:pt>
                <c:pt idx="10320">
                  <c:v>191.393</c:v>
                </c:pt>
                <c:pt idx="10321">
                  <c:v>191.393</c:v>
                </c:pt>
                <c:pt idx="10322">
                  <c:v>191.393</c:v>
                </c:pt>
                <c:pt idx="10323">
                  <c:v>191.393</c:v>
                </c:pt>
                <c:pt idx="10324">
                  <c:v>191.393</c:v>
                </c:pt>
                <c:pt idx="10325">
                  <c:v>191.393</c:v>
                </c:pt>
                <c:pt idx="10326">
                  <c:v>191.393</c:v>
                </c:pt>
                <c:pt idx="10327">
                  <c:v>191.393</c:v>
                </c:pt>
                <c:pt idx="10328">
                  <c:v>191.393</c:v>
                </c:pt>
                <c:pt idx="10329">
                  <c:v>191.393</c:v>
                </c:pt>
                <c:pt idx="10330">
                  <c:v>191.393</c:v>
                </c:pt>
                <c:pt idx="10331">
                  <c:v>191.393</c:v>
                </c:pt>
                <c:pt idx="10332">
                  <c:v>191.393</c:v>
                </c:pt>
                <c:pt idx="10333">
                  <c:v>191.393</c:v>
                </c:pt>
                <c:pt idx="10334">
                  <c:v>191.393</c:v>
                </c:pt>
                <c:pt idx="10335">
                  <c:v>191.393</c:v>
                </c:pt>
                <c:pt idx="10336">
                  <c:v>191.393</c:v>
                </c:pt>
                <c:pt idx="10337">
                  <c:v>191.393</c:v>
                </c:pt>
                <c:pt idx="10338">
                  <c:v>191.393</c:v>
                </c:pt>
                <c:pt idx="10339">
                  <c:v>191.393</c:v>
                </c:pt>
                <c:pt idx="10340">
                  <c:v>191.39400000000001</c:v>
                </c:pt>
                <c:pt idx="10341">
                  <c:v>191.39500000000001</c:v>
                </c:pt>
                <c:pt idx="10342">
                  <c:v>191.39699999999999</c:v>
                </c:pt>
                <c:pt idx="10343">
                  <c:v>191.40100000000001</c:v>
                </c:pt>
                <c:pt idx="10344">
                  <c:v>191.40700000000001</c:v>
                </c:pt>
                <c:pt idx="10345">
                  <c:v>191.41399999999999</c:v>
                </c:pt>
                <c:pt idx="10346">
                  <c:v>191.42099999999999</c:v>
                </c:pt>
                <c:pt idx="10347">
                  <c:v>191.42400000000001</c:v>
                </c:pt>
                <c:pt idx="10348">
                  <c:v>191.428</c:v>
                </c:pt>
                <c:pt idx="10349">
                  <c:v>191.434</c:v>
                </c:pt>
                <c:pt idx="10350">
                  <c:v>191.44</c:v>
                </c:pt>
                <c:pt idx="10351">
                  <c:v>191.44300000000001</c:v>
                </c:pt>
                <c:pt idx="10352">
                  <c:v>191.44399999999999</c:v>
                </c:pt>
                <c:pt idx="10353">
                  <c:v>191.44800000000001</c:v>
                </c:pt>
                <c:pt idx="10354">
                  <c:v>191.45400000000001</c:v>
                </c:pt>
                <c:pt idx="10355">
                  <c:v>191.46100000000001</c:v>
                </c:pt>
                <c:pt idx="10356">
                  <c:v>191.46700000000001</c:v>
                </c:pt>
                <c:pt idx="10357">
                  <c:v>191.499</c:v>
                </c:pt>
                <c:pt idx="10358">
                  <c:v>191.511</c:v>
                </c:pt>
                <c:pt idx="10359">
                  <c:v>191.511</c:v>
                </c:pt>
                <c:pt idx="10360">
                  <c:v>191.523</c:v>
                </c:pt>
                <c:pt idx="10361">
                  <c:v>191.559</c:v>
                </c:pt>
                <c:pt idx="10362">
                  <c:v>191.62799999999999</c:v>
                </c:pt>
                <c:pt idx="10363">
                  <c:v>191.715</c:v>
                </c:pt>
                <c:pt idx="10364">
                  <c:v>191.79400000000001</c:v>
                </c:pt>
                <c:pt idx="10365">
                  <c:v>191.82900000000001</c:v>
                </c:pt>
                <c:pt idx="10366">
                  <c:v>191.82900000000001</c:v>
                </c:pt>
                <c:pt idx="10367">
                  <c:v>191.83199999999999</c:v>
                </c:pt>
                <c:pt idx="10368">
                  <c:v>191.839</c:v>
                </c:pt>
                <c:pt idx="10369">
                  <c:v>191.84800000000001</c:v>
                </c:pt>
                <c:pt idx="10370">
                  <c:v>191.85900000000001</c:v>
                </c:pt>
                <c:pt idx="10371">
                  <c:v>191.87</c:v>
                </c:pt>
                <c:pt idx="10372">
                  <c:v>191.88200000000001</c:v>
                </c:pt>
                <c:pt idx="10373">
                  <c:v>191.89500000000001</c:v>
                </c:pt>
                <c:pt idx="10374">
                  <c:v>191.90799999999999</c:v>
                </c:pt>
                <c:pt idx="10375">
                  <c:v>191.91800000000001</c:v>
                </c:pt>
                <c:pt idx="10376">
                  <c:v>191.928</c:v>
                </c:pt>
                <c:pt idx="10377">
                  <c:v>191.93899999999999</c:v>
                </c:pt>
                <c:pt idx="10378">
                  <c:v>191.95</c:v>
                </c:pt>
                <c:pt idx="10379">
                  <c:v>191.96100000000001</c:v>
                </c:pt>
                <c:pt idx="10380">
                  <c:v>191.97200000000001</c:v>
                </c:pt>
                <c:pt idx="10381">
                  <c:v>191.99199999999999</c:v>
                </c:pt>
                <c:pt idx="10382">
                  <c:v>192.04</c:v>
                </c:pt>
                <c:pt idx="10383">
                  <c:v>192.102</c:v>
                </c:pt>
                <c:pt idx="10384">
                  <c:v>192.18600000000001</c:v>
                </c:pt>
                <c:pt idx="10385">
                  <c:v>192.27199999999999</c:v>
                </c:pt>
                <c:pt idx="10386">
                  <c:v>192.333</c:v>
                </c:pt>
                <c:pt idx="10387">
                  <c:v>192.35499999999999</c:v>
                </c:pt>
                <c:pt idx="10388">
                  <c:v>192.35499999999999</c:v>
                </c:pt>
                <c:pt idx="10389">
                  <c:v>192.35499999999999</c:v>
                </c:pt>
                <c:pt idx="10390">
                  <c:v>192.36</c:v>
                </c:pt>
                <c:pt idx="10391">
                  <c:v>192.36699999999999</c:v>
                </c:pt>
                <c:pt idx="10392">
                  <c:v>192.37899999999999</c:v>
                </c:pt>
                <c:pt idx="10393">
                  <c:v>192.393</c:v>
                </c:pt>
                <c:pt idx="10394">
                  <c:v>192.41</c:v>
                </c:pt>
                <c:pt idx="10395">
                  <c:v>192.42</c:v>
                </c:pt>
                <c:pt idx="10396">
                  <c:v>192.43</c:v>
                </c:pt>
                <c:pt idx="10397">
                  <c:v>192.44</c:v>
                </c:pt>
                <c:pt idx="10398">
                  <c:v>192.45099999999999</c:v>
                </c:pt>
                <c:pt idx="10399">
                  <c:v>192.47300000000001</c:v>
                </c:pt>
                <c:pt idx="10400">
                  <c:v>192.52199999999999</c:v>
                </c:pt>
                <c:pt idx="10401">
                  <c:v>192.59700000000001</c:v>
                </c:pt>
                <c:pt idx="10402">
                  <c:v>192.67500000000001</c:v>
                </c:pt>
                <c:pt idx="10403">
                  <c:v>192.71199999999999</c:v>
                </c:pt>
                <c:pt idx="10404">
                  <c:v>192.71199999999999</c:v>
                </c:pt>
                <c:pt idx="10405">
                  <c:v>192.71600000000001</c:v>
                </c:pt>
                <c:pt idx="10406">
                  <c:v>192.72200000000001</c:v>
                </c:pt>
                <c:pt idx="10407">
                  <c:v>192.73099999999999</c:v>
                </c:pt>
                <c:pt idx="10408">
                  <c:v>192.744</c:v>
                </c:pt>
                <c:pt idx="10409">
                  <c:v>192.75700000000001</c:v>
                </c:pt>
                <c:pt idx="10410">
                  <c:v>192.77</c:v>
                </c:pt>
                <c:pt idx="10411">
                  <c:v>192.78100000000001</c:v>
                </c:pt>
                <c:pt idx="10412">
                  <c:v>192.792</c:v>
                </c:pt>
                <c:pt idx="10413">
                  <c:v>192.80199999999999</c:v>
                </c:pt>
                <c:pt idx="10414">
                  <c:v>192.81299999999999</c:v>
                </c:pt>
                <c:pt idx="10415">
                  <c:v>192.82300000000001</c:v>
                </c:pt>
                <c:pt idx="10416">
                  <c:v>192.83199999999999</c:v>
                </c:pt>
                <c:pt idx="10417">
                  <c:v>192.85300000000001</c:v>
                </c:pt>
                <c:pt idx="10418">
                  <c:v>192.869</c:v>
                </c:pt>
                <c:pt idx="10419">
                  <c:v>192.87700000000001</c:v>
                </c:pt>
                <c:pt idx="10420">
                  <c:v>192.886</c:v>
                </c:pt>
                <c:pt idx="10421">
                  <c:v>192.89599999999999</c:v>
                </c:pt>
                <c:pt idx="10422">
                  <c:v>192.90899999999999</c:v>
                </c:pt>
                <c:pt idx="10423">
                  <c:v>192.92400000000001</c:v>
                </c:pt>
                <c:pt idx="10424">
                  <c:v>192.94</c:v>
                </c:pt>
                <c:pt idx="10425">
                  <c:v>192.95500000000001</c:v>
                </c:pt>
                <c:pt idx="10426">
                  <c:v>192.96799999999999</c:v>
                </c:pt>
                <c:pt idx="10427">
                  <c:v>192.97900000000001</c:v>
                </c:pt>
                <c:pt idx="10428">
                  <c:v>192.989</c:v>
                </c:pt>
                <c:pt idx="10429">
                  <c:v>193.00399999999999</c:v>
                </c:pt>
                <c:pt idx="10430">
                  <c:v>193.036</c:v>
                </c:pt>
                <c:pt idx="10431">
                  <c:v>193.1</c:v>
                </c:pt>
                <c:pt idx="10432">
                  <c:v>193.184</c:v>
                </c:pt>
                <c:pt idx="10433">
                  <c:v>193.24</c:v>
                </c:pt>
                <c:pt idx="10434">
                  <c:v>193.24</c:v>
                </c:pt>
                <c:pt idx="10435">
                  <c:v>193.24299999999999</c:v>
                </c:pt>
                <c:pt idx="10436">
                  <c:v>193.25</c:v>
                </c:pt>
                <c:pt idx="10437">
                  <c:v>193.262</c:v>
                </c:pt>
                <c:pt idx="10438">
                  <c:v>193.27699999999999</c:v>
                </c:pt>
                <c:pt idx="10439">
                  <c:v>193.29400000000001</c:v>
                </c:pt>
                <c:pt idx="10440">
                  <c:v>193.309</c:v>
                </c:pt>
                <c:pt idx="10441">
                  <c:v>193.321</c:v>
                </c:pt>
                <c:pt idx="10442">
                  <c:v>193.33199999999999</c:v>
                </c:pt>
                <c:pt idx="10443">
                  <c:v>193.351</c:v>
                </c:pt>
                <c:pt idx="10444">
                  <c:v>193.39099999999999</c:v>
                </c:pt>
                <c:pt idx="10445">
                  <c:v>193.464</c:v>
                </c:pt>
                <c:pt idx="10446">
                  <c:v>193.52600000000001</c:v>
                </c:pt>
                <c:pt idx="10447">
                  <c:v>193.53899999999999</c:v>
                </c:pt>
                <c:pt idx="10448">
                  <c:v>193.54</c:v>
                </c:pt>
                <c:pt idx="10449">
                  <c:v>193.54599999999999</c:v>
                </c:pt>
                <c:pt idx="10450">
                  <c:v>193.55500000000001</c:v>
                </c:pt>
                <c:pt idx="10451">
                  <c:v>193.56800000000001</c:v>
                </c:pt>
                <c:pt idx="10452">
                  <c:v>193.58099999999999</c:v>
                </c:pt>
                <c:pt idx="10453">
                  <c:v>193.59399999999999</c:v>
                </c:pt>
                <c:pt idx="10454">
                  <c:v>193.60499999999999</c:v>
                </c:pt>
                <c:pt idx="10455">
                  <c:v>193.619</c:v>
                </c:pt>
                <c:pt idx="10456">
                  <c:v>193.63</c:v>
                </c:pt>
                <c:pt idx="10457">
                  <c:v>193.66399999999999</c:v>
                </c:pt>
                <c:pt idx="10458">
                  <c:v>193.73599999999999</c:v>
                </c:pt>
                <c:pt idx="10459">
                  <c:v>193.82300000000001</c:v>
                </c:pt>
                <c:pt idx="10460">
                  <c:v>193.91200000000001</c:v>
                </c:pt>
                <c:pt idx="10461">
                  <c:v>194.00200000000001</c:v>
                </c:pt>
                <c:pt idx="10462">
                  <c:v>194.083</c:v>
                </c:pt>
                <c:pt idx="10463">
                  <c:v>194.12200000000001</c:v>
                </c:pt>
                <c:pt idx="10464">
                  <c:v>194.12200000000001</c:v>
                </c:pt>
                <c:pt idx="10465">
                  <c:v>194.12200000000001</c:v>
                </c:pt>
                <c:pt idx="10466">
                  <c:v>194.12700000000001</c:v>
                </c:pt>
                <c:pt idx="10467">
                  <c:v>194.13200000000001</c:v>
                </c:pt>
                <c:pt idx="10468">
                  <c:v>194.14099999999999</c:v>
                </c:pt>
                <c:pt idx="10469">
                  <c:v>194.15100000000001</c:v>
                </c:pt>
                <c:pt idx="10470">
                  <c:v>194.16399999999999</c:v>
                </c:pt>
                <c:pt idx="10471">
                  <c:v>194.17699999999999</c:v>
                </c:pt>
                <c:pt idx="10472">
                  <c:v>194.18899999999999</c:v>
                </c:pt>
                <c:pt idx="10473">
                  <c:v>194.19800000000001</c:v>
                </c:pt>
                <c:pt idx="10474">
                  <c:v>194.208</c:v>
                </c:pt>
                <c:pt idx="10475">
                  <c:v>194.21799999999999</c:v>
                </c:pt>
                <c:pt idx="10476">
                  <c:v>194.22900000000001</c:v>
                </c:pt>
                <c:pt idx="10477">
                  <c:v>194.239</c:v>
                </c:pt>
                <c:pt idx="10478">
                  <c:v>194.256</c:v>
                </c:pt>
                <c:pt idx="10479">
                  <c:v>194.298</c:v>
                </c:pt>
                <c:pt idx="10480">
                  <c:v>194.37799999999999</c:v>
                </c:pt>
                <c:pt idx="10481">
                  <c:v>194.44399999999999</c:v>
                </c:pt>
                <c:pt idx="10482">
                  <c:v>194.458</c:v>
                </c:pt>
                <c:pt idx="10483">
                  <c:v>194.459</c:v>
                </c:pt>
                <c:pt idx="10484">
                  <c:v>194.465</c:v>
                </c:pt>
                <c:pt idx="10485">
                  <c:v>194.47499999999999</c:v>
                </c:pt>
                <c:pt idx="10486">
                  <c:v>194.488</c:v>
                </c:pt>
                <c:pt idx="10487">
                  <c:v>194.50200000000001</c:v>
                </c:pt>
                <c:pt idx="10488">
                  <c:v>194.51400000000001</c:v>
                </c:pt>
                <c:pt idx="10489">
                  <c:v>194.524</c:v>
                </c:pt>
                <c:pt idx="10490">
                  <c:v>194.535</c:v>
                </c:pt>
                <c:pt idx="10491">
                  <c:v>194.54400000000001</c:v>
                </c:pt>
                <c:pt idx="10492">
                  <c:v>194.55500000000001</c:v>
                </c:pt>
                <c:pt idx="10493">
                  <c:v>194.577</c:v>
                </c:pt>
                <c:pt idx="10494">
                  <c:v>194.624</c:v>
                </c:pt>
                <c:pt idx="10495">
                  <c:v>194.703</c:v>
                </c:pt>
                <c:pt idx="10496">
                  <c:v>194.792</c:v>
                </c:pt>
                <c:pt idx="10497">
                  <c:v>194.881</c:v>
                </c:pt>
                <c:pt idx="10498">
                  <c:v>194.94499999999999</c:v>
                </c:pt>
                <c:pt idx="10499">
                  <c:v>194.96600000000001</c:v>
                </c:pt>
                <c:pt idx="10500">
                  <c:v>194.96600000000001</c:v>
                </c:pt>
                <c:pt idx="10501">
                  <c:v>194.97200000000001</c:v>
                </c:pt>
                <c:pt idx="10502">
                  <c:v>195.001</c:v>
                </c:pt>
                <c:pt idx="10503">
                  <c:v>195.06700000000001</c:v>
                </c:pt>
                <c:pt idx="10504">
                  <c:v>195.15700000000001</c:v>
                </c:pt>
                <c:pt idx="10505">
                  <c:v>195.24600000000001</c:v>
                </c:pt>
                <c:pt idx="10506">
                  <c:v>195.33699999999999</c:v>
                </c:pt>
                <c:pt idx="10507">
                  <c:v>195.42599999999999</c:v>
                </c:pt>
                <c:pt idx="10508">
                  <c:v>195.51400000000001</c:v>
                </c:pt>
                <c:pt idx="10509">
                  <c:v>195.58</c:v>
                </c:pt>
                <c:pt idx="10510">
                  <c:v>195.58</c:v>
                </c:pt>
                <c:pt idx="10511">
                  <c:v>195.58</c:v>
                </c:pt>
                <c:pt idx="10512">
                  <c:v>195.58</c:v>
                </c:pt>
                <c:pt idx="10513">
                  <c:v>195.60499999999999</c:v>
                </c:pt>
                <c:pt idx="10514">
                  <c:v>195.65899999999999</c:v>
                </c:pt>
                <c:pt idx="10515">
                  <c:v>195.71799999999999</c:v>
                </c:pt>
                <c:pt idx="10516">
                  <c:v>195.774</c:v>
                </c:pt>
                <c:pt idx="10517">
                  <c:v>195.81899999999999</c:v>
                </c:pt>
                <c:pt idx="10518">
                  <c:v>195.81899999999999</c:v>
                </c:pt>
                <c:pt idx="10519">
                  <c:v>195.81899999999999</c:v>
                </c:pt>
                <c:pt idx="10520">
                  <c:v>195.81899999999999</c:v>
                </c:pt>
                <c:pt idx="10521">
                  <c:v>195.82300000000001</c:v>
                </c:pt>
                <c:pt idx="10522">
                  <c:v>195.83</c:v>
                </c:pt>
                <c:pt idx="10523">
                  <c:v>195.84</c:v>
                </c:pt>
                <c:pt idx="10524">
                  <c:v>195.852</c:v>
                </c:pt>
                <c:pt idx="10525">
                  <c:v>195.86500000000001</c:v>
                </c:pt>
                <c:pt idx="10526">
                  <c:v>195.875</c:v>
                </c:pt>
                <c:pt idx="10527">
                  <c:v>195.88399999999999</c:v>
                </c:pt>
                <c:pt idx="10528">
                  <c:v>195.893</c:v>
                </c:pt>
                <c:pt idx="10529">
                  <c:v>195.90299999999999</c:v>
                </c:pt>
                <c:pt idx="10530">
                  <c:v>195.92</c:v>
                </c:pt>
                <c:pt idx="10531">
                  <c:v>195.95699999999999</c:v>
                </c:pt>
                <c:pt idx="10532">
                  <c:v>196.00899999999999</c:v>
                </c:pt>
                <c:pt idx="10533">
                  <c:v>196.03200000000001</c:v>
                </c:pt>
                <c:pt idx="10534">
                  <c:v>196.03700000000001</c:v>
                </c:pt>
                <c:pt idx="10535">
                  <c:v>196.04400000000001</c:v>
                </c:pt>
                <c:pt idx="10536">
                  <c:v>196.054</c:v>
                </c:pt>
                <c:pt idx="10537">
                  <c:v>196.06800000000001</c:v>
                </c:pt>
                <c:pt idx="10538">
                  <c:v>196.08099999999999</c:v>
                </c:pt>
                <c:pt idx="10539">
                  <c:v>196.09200000000001</c:v>
                </c:pt>
                <c:pt idx="10540">
                  <c:v>196.10300000000001</c:v>
                </c:pt>
                <c:pt idx="10541">
                  <c:v>196.114</c:v>
                </c:pt>
                <c:pt idx="10542">
                  <c:v>196.136</c:v>
                </c:pt>
                <c:pt idx="10543">
                  <c:v>196.18100000000001</c:v>
                </c:pt>
                <c:pt idx="10544">
                  <c:v>196.25700000000001</c:v>
                </c:pt>
                <c:pt idx="10545">
                  <c:v>196.33199999999999</c:v>
                </c:pt>
                <c:pt idx="10546">
                  <c:v>196.358</c:v>
                </c:pt>
                <c:pt idx="10547">
                  <c:v>196.36199999999999</c:v>
                </c:pt>
                <c:pt idx="10548">
                  <c:v>196.37200000000001</c:v>
                </c:pt>
                <c:pt idx="10549">
                  <c:v>196.38300000000001</c:v>
                </c:pt>
                <c:pt idx="10550">
                  <c:v>196.393</c:v>
                </c:pt>
                <c:pt idx="10551">
                  <c:v>196.40600000000001</c:v>
                </c:pt>
                <c:pt idx="10552">
                  <c:v>196.42</c:v>
                </c:pt>
                <c:pt idx="10553">
                  <c:v>196.43100000000001</c:v>
                </c:pt>
                <c:pt idx="10554">
                  <c:v>196.44200000000001</c:v>
                </c:pt>
                <c:pt idx="10555">
                  <c:v>196.453</c:v>
                </c:pt>
                <c:pt idx="10556">
                  <c:v>196.46899999999999</c:v>
                </c:pt>
                <c:pt idx="10557">
                  <c:v>196.50399999999999</c:v>
                </c:pt>
                <c:pt idx="10558">
                  <c:v>196.571</c:v>
                </c:pt>
                <c:pt idx="10559">
                  <c:v>196.63200000000001</c:v>
                </c:pt>
                <c:pt idx="10560">
                  <c:v>196.63399999999999</c:v>
                </c:pt>
                <c:pt idx="10561">
                  <c:v>196.637</c:v>
                </c:pt>
                <c:pt idx="10562">
                  <c:v>196.64500000000001</c:v>
                </c:pt>
                <c:pt idx="10563">
                  <c:v>196.65799999999999</c:v>
                </c:pt>
                <c:pt idx="10564">
                  <c:v>196.66800000000001</c:v>
                </c:pt>
                <c:pt idx="10565">
                  <c:v>196.678</c:v>
                </c:pt>
                <c:pt idx="10566">
                  <c:v>196.69</c:v>
                </c:pt>
                <c:pt idx="10567">
                  <c:v>196.703</c:v>
                </c:pt>
                <c:pt idx="10568">
                  <c:v>196.715</c:v>
                </c:pt>
                <c:pt idx="10569">
                  <c:v>196.726</c:v>
                </c:pt>
                <c:pt idx="10570">
                  <c:v>196.73699999999999</c:v>
                </c:pt>
                <c:pt idx="10571">
                  <c:v>196.74799999999999</c:v>
                </c:pt>
                <c:pt idx="10572">
                  <c:v>196.75800000000001</c:v>
                </c:pt>
                <c:pt idx="10573">
                  <c:v>196.77</c:v>
                </c:pt>
                <c:pt idx="10574">
                  <c:v>196.798</c:v>
                </c:pt>
                <c:pt idx="10575">
                  <c:v>196.86799999999999</c:v>
                </c:pt>
                <c:pt idx="10576">
                  <c:v>196.941</c:v>
                </c:pt>
                <c:pt idx="10577">
                  <c:v>197.02699999999999</c:v>
                </c:pt>
                <c:pt idx="10578">
                  <c:v>197.11500000000001</c:v>
                </c:pt>
                <c:pt idx="10579">
                  <c:v>197.11500000000001</c:v>
                </c:pt>
                <c:pt idx="10580">
                  <c:v>197.11500000000001</c:v>
                </c:pt>
                <c:pt idx="10581">
                  <c:v>197.119</c:v>
                </c:pt>
                <c:pt idx="10582">
                  <c:v>197.12700000000001</c:v>
                </c:pt>
                <c:pt idx="10583">
                  <c:v>197.136</c:v>
                </c:pt>
                <c:pt idx="10584">
                  <c:v>197.14699999999999</c:v>
                </c:pt>
                <c:pt idx="10585">
                  <c:v>197.15899999999999</c:v>
                </c:pt>
                <c:pt idx="10586">
                  <c:v>197.172</c:v>
                </c:pt>
                <c:pt idx="10587">
                  <c:v>197.184</c:v>
                </c:pt>
                <c:pt idx="10588">
                  <c:v>197.19499999999999</c:v>
                </c:pt>
                <c:pt idx="10589">
                  <c:v>197.20500000000001</c:v>
                </c:pt>
                <c:pt idx="10590">
                  <c:v>197.21600000000001</c:v>
                </c:pt>
                <c:pt idx="10591">
                  <c:v>197.227</c:v>
                </c:pt>
                <c:pt idx="10592">
                  <c:v>197.23699999999999</c:v>
                </c:pt>
                <c:pt idx="10593">
                  <c:v>197.25</c:v>
                </c:pt>
                <c:pt idx="10594">
                  <c:v>197.28800000000001</c:v>
                </c:pt>
                <c:pt idx="10595">
                  <c:v>197.35300000000001</c:v>
                </c:pt>
                <c:pt idx="10596">
                  <c:v>197.37</c:v>
                </c:pt>
                <c:pt idx="10597">
                  <c:v>197.37</c:v>
                </c:pt>
                <c:pt idx="10598">
                  <c:v>197.375</c:v>
                </c:pt>
                <c:pt idx="10599">
                  <c:v>197.38399999999999</c:v>
                </c:pt>
                <c:pt idx="10600">
                  <c:v>197.39500000000001</c:v>
                </c:pt>
                <c:pt idx="10601">
                  <c:v>197.40799999999999</c:v>
                </c:pt>
                <c:pt idx="10602">
                  <c:v>197.422</c:v>
                </c:pt>
                <c:pt idx="10603">
                  <c:v>197.434</c:v>
                </c:pt>
                <c:pt idx="10604">
                  <c:v>197.44499999999999</c:v>
                </c:pt>
                <c:pt idx="10605">
                  <c:v>197.45599999999999</c:v>
                </c:pt>
                <c:pt idx="10606">
                  <c:v>197.46700000000001</c:v>
                </c:pt>
                <c:pt idx="10607">
                  <c:v>197.477</c:v>
                </c:pt>
                <c:pt idx="10608">
                  <c:v>197.499</c:v>
                </c:pt>
                <c:pt idx="10609">
                  <c:v>197.55099999999999</c:v>
                </c:pt>
                <c:pt idx="10610">
                  <c:v>197.631</c:v>
                </c:pt>
                <c:pt idx="10611">
                  <c:v>197.68700000000001</c:v>
                </c:pt>
                <c:pt idx="10612">
                  <c:v>197.68700000000001</c:v>
                </c:pt>
                <c:pt idx="10613">
                  <c:v>197.69499999999999</c:v>
                </c:pt>
                <c:pt idx="10614">
                  <c:v>197.702</c:v>
                </c:pt>
                <c:pt idx="10615">
                  <c:v>197.71299999999999</c:v>
                </c:pt>
                <c:pt idx="10616">
                  <c:v>197.72499999999999</c:v>
                </c:pt>
                <c:pt idx="10617">
                  <c:v>197.738</c:v>
                </c:pt>
                <c:pt idx="10618">
                  <c:v>197.75200000000001</c:v>
                </c:pt>
                <c:pt idx="10619">
                  <c:v>197.76400000000001</c:v>
                </c:pt>
                <c:pt idx="10620">
                  <c:v>197.774</c:v>
                </c:pt>
                <c:pt idx="10621">
                  <c:v>197.785</c:v>
                </c:pt>
                <c:pt idx="10622">
                  <c:v>197.79599999999999</c:v>
                </c:pt>
                <c:pt idx="10623">
                  <c:v>197.809</c:v>
                </c:pt>
                <c:pt idx="10624">
                  <c:v>197.84200000000001</c:v>
                </c:pt>
                <c:pt idx="10625">
                  <c:v>197.9</c:v>
                </c:pt>
                <c:pt idx="10626">
                  <c:v>197.98599999999999</c:v>
                </c:pt>
                <c:pt idx="10627">
                  <c:v>198.03700000000001</c:v>
                </c:pt>
                <c:pt idx="10628">
                  <c:v>198.05</c:v>
                </c:pt>
                <c:pt idx="10629">
                  <c:v>198.05500000000001</c:v>
                </c:pt>
                <c:pt idx="10630">
                  <c:v>198.06299999999999</c:v>
                </c:pt>
                <c:pt idx="10631">
                  <c:v>198.07499999999999</c:v>
                </c:pt>
                <c:pt idx="10632">
                  <c:v>198.08799999999999</c:v>
                </c:pt>
                <c:pt idx="10633">
                  <c:v>198.1</c:v>
                </c:pt>
                <c:pt idx="10634">
                  <c:v>198.11099999999999</c:v>
                </c:pt>
                <c:pt idx="10635">
                  <c:v>198.12200000000001</c:v>
                </c:pt>
                <c:pt idx="10636">
                  <c:v>198.13200000000001</c:v>
                </c:pt>
                <c:pt idx="10637">
                  <c:v>198.15100000000001</c:v>
                </c:pt>
                <c:pt idx="10638">
                  <c:v>198.19900000000001</c:v>
                </c:pt>
                <c:pt idx="10639">
                  <c:v>198.27600000000001</c:v>
                </c:pt>
                <c:pt idx="10640">
                  <c:v>198.339</c:v>
                </c:pt>
                <c:pt idx="10641">
                  <c:v>198.34800000000001</c:v>
                </c:pt>
                <c:pt idx="10642">
                  <c:v>198.351</c:v>
                </c:pt>
                <c:pt idx="10643">
                  <c:v>198.35900000000001</c:v>
                </c:pt>
                <c:pt idx="10644">
                  <c:v>198.369</c:v>
                </c:pt>
                <c:pt idx="10645">
                  <c:v>198.38</c:v>
                </c:pt>
                <c:pt idx="10646">
                  <c:v>198.393</c:v>
                </c:pt>
                <c:pt idx="10647">
                  <c:v>198.40600000000001</c:v>
                </c:pt>
                <c:pt idx="10648">
                  <c:v>198.417</c:v>
                </c:pt>
                <c:pt idx="10649">
                  <c:v>198.428</c:v>
                </c:pt>
                <c:pt idx="10650">
                  <c:v>198.43799999999999</c:v>
                </c:pt>
                <c:pt idx="10651">
                  <c:v>198.459</c:v>
                </c:pt>
                <c:pt idx="10652">
                  <c:v>198.505</c:v>
                </c:pt>
                <c:pt idx="10653">
                  <c:v>198.584</c:v>
                </c:pt>
                <c:pt idx="10654">
                  <c:v>198.672</c:v>
                </c:pt>
                <c:pt idx="10655">
                  <c:v>198.727</c:v>
                </c:pt>
                <c:pt idx="10656">
                  <c:v>198.727</c:v>
                </c:pt>
                <c:pt idx="10657">
                  <c:v>198.727</c:v>
                </c:pt>
                <c:pt idx="10658">
                  <c:v>198.73099999999999</c:v>
                </c:pt>
                <c:pt idx="10659">
                  <c:v>198.738</c:v>
                </c:pt>
                <c:pt idx="10660">
                  <c:v>198.749</c:v>
                </c:pt>
                <c:pt idx="10661">
                  <c:v>198.76</c:v>
                </c:pt>
                <c:pt idx="10662">
                  <c:v>198.773</c:v>
                </c:pt>
                <c:pt idx="10663">
                  <c:v>198.786</c:v>
                </c:pt>
                <c:pt idx="10664">
                  <c:v>198.79499999999999</c:v>
                </c:pt>
                <c:pt idx="10665">
                  <c:v>198.80500000000001</c:v>
                </c:pt>
                <c:pt idx="10666">
                  <c:v>198.81700000000001</c:v>
                </c:pt>
                <c:pt idx="10667">
                  <c:v>198.828</c:v>
                </c:pt>
                <c:pt idx="10668">
                  <c:v>198.84</c:v>
                </c:pt>
                <c:pt idx="10669">
                  <c:v>198.852</c:v>
                </c:pt>
                <c:pt idx="10670">
                  <c:v>198.86500000000001</c:v>
                </c:pt>
                <c:pt idx="10671">
                  <c:v>198.87700000000001</c:v>
                </c:pt>
                <c:pt idx="10672">
                  <c:v>198.899</c:v>
                </c:pt>
                <c:pt idx="10673">
                  <c:v>198.95400000000001</c:v>
                </c:pt>
                <c:pt idx="10674">
                  <c:v>199.04400000000001</c:v>
                </c:pt>
                <c:pt idx="10675">
                  <c:v>199.13300000000001</c:v>
                </c:pt>
                <c:pt idx="10676">
                  <c:v>199.22300000000001</c:v>
                </c:pt>
                <c:pt idx="10677">
                  <c:v>199.3</c:v>
                </c:pt>
                <c:pt idx="10678">
                  <c:v>199.3</c:v>
                </c:pt>
                <c:pt idx="10679">
                  <c:v>199.3</c:v>
                </c:pt>
                <c:pt idx="10680">
                  <c:v>199.3</c:v>
                </c:pt>
                <c:pt idx="10681">
                  <c:v>199.30600000000001</c:v>
                </c:pt>
                <c:pt idx="10682">
                  <c:v>199.315</c:v>
                </c:pt>
                <c:pt idx="10683">
                  <c:v>199.32400000000001</c:v>
                </c:pt>
                <c:pt idx="10684">
                  <c:v>199.33600000000001</c:v>
                </c:pt>
                <c:pt idx="10685">
                  <c:v>199.34899999999999</c:v>
                </c:pt>
                <c:pt idx="10686">
                  <c:v>199.36199999999999</c:v>
                </c:pt>
                <c:pt idx="10687">
                  <c:v>199.37299999999999</c:v>
                </c:pt>
                <c:pt idx="10688">
                  <c:v>199.38300000000001</c:v>
                </c:pt>
                <c:pt idx="10689">
                  <c:v>199.393</c:v>
                </c:pt>
                <c:pt idx="10690">
                  <c:v>199.40299999999999</c:v>
                </c:pt>
                <c:pt idx="10691">
                  <c:v>199.41399999999999</c:v>
                </c:pt>
                <c:pt idx="10692">
                  <c:v>199.42400000000001</c:v>
                </c:pt>
                <c:pt idx="10693">
                  <c:v>199.44300000000001</c:v>
                </c:pt>
                <c:pt idx="10694">
                  <c:v>199.49199999999999</c:v>
                </c:pt>
                <c:pt idx="10695">
                  <c:v>199.571</c:v>
                </c:pt>
                <c:pt idx="10696">
                  <c:v>199.642</c:v>
                </c:pt>
                <c:pt idx="10697">
                  <c:v>199.65899999999999</c:v>
                </c:pt>
                <c:pt idx="10698">
                  <c:v>199.65899999999999</c:v>
                </c:pt>
                <c:pt idx="10699">
                  <c:v>199.66499999999999</c:v>
                </c:pt>
                <c:pt idx="10700">
                  <c:v>199.672</c:v>
                </c:pt>
                <c:pt idx="10701">
                  <c:v>199.67500000000001</c:v>
                </c:pt>
                <c:pt idx="10702">
                  <c:v>199.67500000000001</c:v>
                </c:pt>
                <c:pt idx="10703">
                  <c:v>199.67599999999999</c:v>
                </c:pt>
                <c:pt idx="10704">
                  <c:v>199.67699999999999</c:v>
                </c:pt>
                <c:pt idx="10705">
                  <c:v>199.67699999999999</c:v>
                </c:pt>
                <c:pt idx="10706">
                  <c:v>199.67699999999999</c:v>
                </c:pt>
                <c:pt idx="10707">
                  <c:v>199.678</c:v>
                </c:pt>
                <c:pt idx="10708">
                  <c:v>199.679</c:v>
                </c:pt>
                <c:pt idx="10709">
                  <c:v>199.68</c:v>
                </c:pt>
                <c:pt idx="10710">
                  <c:v>199.68299999999999</c:v>
                </c:pt>
                <c:pt idx="10711">
                  <c:v>199.68799999999999</c:v>
                </c:pt>
                <c:pt idx="10712">
                  <c:v>199.696</c:v>
                </c:pt>
                <c:pt idx="10713">
                  <c:v>199.70099999999999</c:v>
                </c:pt>
                <c:pt idx="10714">
                  <c:v>199.70099999999999</c:v>
                </c:pt>
                <c:pt idx="10715">
                  <c:v>199.709</c:v>
                </c:pt>
                <c:pt idx="10716">
                  <c:v>199.74199999999999</c:v>
                </c:pt>
                <c:pt idx="10717">
                  <c:v>199.76</c:v>
                </c:pt>
                <c:pt idx="10718">
                  <c:v>199.76400000000001</c:v>
                </c:pt>
                <c:pt idx="10719">
                  <c:v>199.77</c:v>
                </c:pt>
                <c:pt idx="10720">
                  <c:v>199.77799999999999</c:v>
                </c:pt>
                <c:pt idx="10721">
                  <c:v>199.78899999999999</c:v>
                </c:pt>
                <c:pt idx="10722">
                  <c:v>199.80099999999999</c:v>
                </c:pt>
                <c:pt idx="10723">
                  <c:v>199.81299999999999</c:v>
                </c:pt>
                <c:pt idx="10724">
                  <c:v>199.82300000000001</c:v>
                </c:pt>
                <c:pt idx="10725">
                  <c:v>199.833</c:v>
                </c:pt>
                <c:pt idx="10726">
                  <c:v>199.84399999999999</c:v>
                </c:pt>
                <c:pt idx="10727">
                  <c:v>199.85499999999999</c:v>
                </c:pt>
                <c:pt idx="10728">
                  <c:v>199.86500000000001</c:v>
                </c:pt>
                <c:pt idx="10729">
                  <c:v>199.875</c:v>
                </c:pt>
                <c:pt idx="10730">
                  <c:v>199.886</c:v>
                </c:pt>
                <c:pt idx="10731">
                  <c:v>199.89699999999999</c:v>
                </c:pt>
                <c:pt idx="10732">
                  <c:v>199.911</c:v>
                </c:pt>
                <c:pt idx="10733">
                  <c:v>199.92500000000001</c:v>
                </c:pt>
                <c:pt idx="10734">
                  <c:v>199.93600000000001</c:v>
                </c:pt>
                <c:pt idx="10735">
                  <c:v>199.95</c:v>
                </c:pt>
                <c:pt idx="10736">
                  <c:v>199.97800000000001</c:v>
                </c:pt>
                <c:pt idx="10737">
                  <c:v>200.04</c:v>
                </c:pt>
                <c:pt idx="10738">
                  <c:v>200.11199999999999</c:v>
                </c:pt>
                <c:pt idx="10739">
                  <c:v>200.11799999999999</c:v>
                </c:pt>
                <c:pt idx="10740">
                  <c:v>200.12100000000001</c:v>
                </c:pt>
                <c:pt idx="10741">
                  <c:v>200.126</c:v>
                </c:pt>
                <c:pt idx="10742">
                  <c:v>200.13300000000001</c:v>
                </c:pt>
                <c:pt idx="10743">
                  <c:v>200.143</c:v>
                </c:pt>
                <c:pt idx="10744">
                  <c:v>200.15299999999999</c:v>
                </c:pt>
                <c:pt idx="10745">
                  <c:v>200.16499999999999</c:v>
                </c:pt>
                <c:pt idx="10746">
                  <c:v>200.18100000000001</c:v>
                </c:pt>
                <c:pt idx="10747">
                  <c:v>200.19900000000001</c:v>
                </c:pt>
                <c:pt idx="10748">
                  <c:v>200.21600000000001</c:v>
                </c:pt>
                <c:pt idx="10749">
                  <c:v>200.227</c:v>
                </c:pt>
                <c:pt idx="10750">
                  <c:v>200.23699999999999</c:v>
                </c:pt>
                <c:pt idx="10751">
                  <c:v>200.24799999999999</c:v>
                </c:pt>
                <c:pt idx="10752">
                  <c:v>200.25899999999999</c:v>
                </c:pt>
                <c:pt idx="10753">
                  <c:v>200.26900000000001</c:v>
                </c:pt>
                <c:pt idx="10754">
                  <c:v>200.279</c:v>
                </c:pt>
                <c:pt idx="10755">
                  <c:v>200.29499999999999</c:v>
                </c:pt>
                <c:pt idx="10756">
                  <c:v>200.32900000000001</c:v>
                </c:pt>
                <c:pt idx="10757">
                  <c:v>200.39599999999999</c:v>
                </c:pt>
                <c:pt idx="10758">
                  <c:v>200.47900000000001</c:v>
                </c:pt>
                <c:pt idx="10759">
                  <c:v>200.51</c:v>
                </c:pt>
                <c:pt idx="10760">
                  <c:v>200.518</c:v>
                </c:pt>
                <c:pt idx="10761">
                  <c:v>200.52600000000001</c:v>
                </c:pt>
                <c:pt idx="10762">
                  <c:v>200.53399999999999</c:v>
                </c:pt>
                <c:pt idx="10763">
                  <c:v>200.53899999999999</c:v>
                </c:pt>
                <c:pt idx="10764">
                  <c:v>200.54499999999999</c:v>
                </c:pt>
                <c:pt idx="10765">
                  <c:v>200.55699999999999</c:v>
                </c:pt>
                <c:pt idx="10766">
                  <c:v>200.58699999999999</c:v>
                </c:pt>
                <c:pt idx="10767">
                  <c:v>200.64500000000001</c:v>
                </c:pt>
                <c:pt idx="10768">
                  <c:v>200.70500000000001</c:v>
                </c:pt>
                <c:pt idx="10769">
                  <c:v>200.73699999999999</c:v>
                </c:pt>
                <c:pt idx="10770">
                  <c:v>200.78800000000001</c:v>
                </c:pt>
                <c:pt idx="10771">
                  <c:v>200.84899999999999</c:v>
                </c:pt>
                <c:pt idx="10772">
                  <c:v>200.89500000000001</c:v>
                </c:pt>
                <c:pt idx="10773">
                  <c:v>200.91800000000001</c:v>
                </c:pt>
                <c:pt idx="10774">
                  <c:v>200.91800000000001</c:v>
                </c:pt>
                <c:pt idx="10775">
                  <c:v>200.91800000000001</c:v>
                </c:pt>
                <c:pt idx="10776">
                  <c:v>200.91800000000001</c:v>
                </c:pt>
                <c:pt idx="10777">
                  <c:v>200.91900000000001</c:v>
                </c:pt>
                <c:pt idx="10778">
                  <c:v>200.93199999999999</c:v>
                </c:pt>
                <c:pt idx="10779">
                  <c:v>200.947</c:v>
                </c:pt>
                <c:pt idx="10780">
                  <c:v>200.96100000000001</c:v>
                </c:pt>
                <c:pt idx="10781">
                  <c:v>200.96100000000001</c:v>
                </c:pt>
                <c:pt idx="10782">
                  <c:v>200.96199999999999</c:v>
                </c:pt>
                <c:pt idx="10783">
                  <c:v>200.96700000000001</c:v>
                </c:pt>
                <c:pt idx="10784">
                  <c:v>200.983</c:v>
                </c:pt>
                <c:pt idx="10785">
                  <c:v>201.001</c:v>
                </c:pt>
                <c:pt idx="10786">
                  <c:v>201.02</c:v>
                </c:pt>
                <c:pt idx="10787">
                  <c:v>201.03</c:v>
                </c:pt>
                <c:pt idx="10788">
                  <c:v>201.03</c:v>
                </c:pt>
                <c:pt idx="10789">
                  <c:v>201.03399999999999</c:v>
                </c:pt>
                <c:pt idx="10790">
                  <c:v>201.05600000000001</c:v>
                </c:pt>
                <c:pt idx="10791">
                  <c:v>201.09200000000001</c:v>
                </c:pt>
                <c:pt idx="10792">
                  <c:v>201.16</c:v>
                </c:pt>
                <c:pt idx="10793">
                  <c:v>201.214</c:v>
                </c:pt>
                <c:pt idx="10794">
                  <c:v>201.25200000000001</c:v>
                </c:pt>
                <c:pt idx="10795">
                  <c:v>201.321</c:v>
                </c:pt>
                <c:pt idx="10796">
                  <c:v>201.405</c:v>
                </c:pt>
                <c:pt idx="10797">
                  <c:v>201.483</c:v>
                </c:pt>
                <c:pt idx="10798">
                  <c:v>201.54499999999999</c:v>
                </c:pt>
                <c:pt idx="10799">
                  <c:v>201.56700000000001</c:v>
                </c:pt>
                <c:pt idx="10800">
                  <c:v>201.56700000000001</c:v>
                </c:pt>
                <c:pt idx="10801">
                  <c:v>201.56700000000001</c:v>
                </c:pt>
                <c:pt idx="10802">
                  <c:v>201.56700000000001</c:v>
                </c:pt>
                <c:pt idx="10803">
                  <c:v>201.58699999999999</c:v>
                </c:pt>
                <c:pt idx="10804">
                  <c:v>201.63300000000001</c:v>
                </c:pt>
                <c:pt idx="10805">
                  <c:v>201.65799999999999</c:v>
                </c:pt>
                <c:pt idx="10806">
                  <c:v>201.66</c:v>
                </c:pt>
                <c:pt idx="10807">
                  <c:v>201.66</c:v>
                </c:pt>
                <c:pt idx="10808">
                  <c:v>201.66</c:v>
                </c:pt>
                <c:pt idx="10809">
                  <c:v>201.666</c:v>
                </c:pt>
                <c:pt idx="10810">
                  <c:v>201.673</c:v>
                </c:pt>
                <c:pt idx="10811">
                  <c:v>201.68299999999999</c:v>
                </c:pt>
                <c:pt idx="10812">
                  <c:v>201.696</c:v>
                </c:pt>
                <c:pt idx="10813">
                  <c:v>201.708</c:v>
                </c:pt>
                <c:pt idx="10814">
                  <c:v>201.71899999999999</c:v>
                </c:pt>
                <c:pt idx="10815">
                  <c:v>201.73</c:v>
                </c:pt>
                <c:pt idx="10816">
                  <c:v>201.74100000000001</c:v>
                </c:pt>
                <c:pt idx="10817">
                  <c:v>201.751</c:v>
                </c:pt>
                <c:pt idx="10818">
                  <c:v>201.77199999999999</c:v>
                </c:pt>
                <c:pt idx="10819">
                  <c:v>201.82300000000001</c:v>
                </c:pt>
                <c:pt idx="10820">
                  <c:v>201.89699999999999</c:v>
                </c:pt>
                <c:pt idx="10821">
                  <c:v>201.94499999999999</c:v>
                </c:pt>
                <c:pt idx="10822">
                  <c:v>201.94499999999999</c:v>
                </c:pt>
                <c:pt idx="10823">
                  <c:v>201.94800000000001</c:v>
                </c:pt>
                <c:pt idx="10824">
                  <c:v>201.95500000000001</c:v>
                </c:pt>
                <c:pt idx="10825">
                  <c:v>201.96299999999999</c:v>
                </c:pt>
                <c:pt idx="10826">
                  <c:v>201.97300000000001</c:v>
                </c:pt>
                <c:pt idx="10827">
                  <c:v>201.983</c:v>
                </c:pt>
                <c:pt idx="10828">
                  <c:v>201.99199999999999</c:v>
                </c:pt>
                <c:pt idx="10829">
                  <c:v>202.00299999999999</c:v>
                </c:pt>
                <c:pt idx="10830">
                  <c:v>202.01400000000001</c:v>
                </c:pt>
                <c:pt idx="10831">
                  <c:v>202.02500000000001</c:v>
                </c:pt>
                <c:pt idx="10832">
                  <c:v>202.03800000000001</c:v>
                </c:pt>
                <c:pt idx="10833">
                  <c:v>202.05199999999999</c:v>
                </c:pt>
                <c:pt idx="10834">
                  <c:v>202.06200000000001</c:v>
                </c:pt>
                <c:pt idx="10835">
                  <c:v>202.07300000000001</c:v>
                </c:pt>
                <c:pt idx="10836">
                  <c:v>202.08500000000001</c:v>
                </c:pt>
                <c:pt idx="10837">
                  <c:v>202.09899999999999</c:v>
                </c:pt>
                <c:pt idx="10838">
                  <c:v>202.114</c:v>
                </c:pt>
                <c:pt idx="10839">
                  <c:v>202.126</c:v>
                </c:pt>
                <c:pt idx="10840">
                  <c:v>202.136</c:v>
                </c:pt>
                <c:pt idx="10841">
                  <c:v>202.154</c:v>
                </c:pt>
                <c:pt idx="10842">
                  <c:v>202.18199999999999</c:v>
                </c:pt>
                <c:pt idx="10843">
                  <c:v>202.22399999999999</c:v>
                </c:pt>
                <c:pt idx="10844">
                  <c:v>202.297</c:v>
                </c:pt>
                <c:pt idx="10845">
                  <c:v>202.374</c:v>
                </c:pt>
                <c:pt idx="10846">
                  <c:v>202.405</c:v>
                </c:pt>
                <c:pt idx="10847">
                  <c:v>202.405</c:v>
                </c:pt>
                <c:pt idx="10848">
                  <c:v>202.41</c:v>
                </c:pt>
                <c:pt idx="10849">
                  <c:v>202.41900000000001</c:v>
                </c:pt>
                <c:pt idx="10850">
                  <c:v>202.43</c:v>
                </c:pt>
                <c:pt idx="10851">
                  <c:v>202.44300000000001</c:v>
                </c:pt>
                <c:pt idx="10852">
                  <c:v>202.46</c:v>
                </c:pt>
                <c:pt idx="10853">
                  <c:v>202.47399999999999</c:v>
                </c:pt>
                <c:pt idx="10854">
                  <c:v>202.48599999999999</c:v>
                </c:pt>
                <c:pt idx="10855">
                  <c:v>202.49600000000001</c:v>
                </c:pt>
                <c:pt idx="10856">
                  <c:v>202.505</c:v>
                </c:pt>
                <c:pt idx="10857">
                  <c:v>202.51499999999999</c:v>
                </c:pt>
                <c:pt idx="10858">
                  <c:v>202.52600000000001</c:v>
                </c:pt>
                <c:pt idx="10859">
                  <c:v>202.53700000000001</c:v>
                </c:pt>
                <c:pt idx="10860">
                  <c:v>202.547</c:v>
                </c:pt>
                <c:pt idx="10861">
                  <c:v>202.55699999999999</c:v>
                </c:pt>
                <c:pt idx="10862">
                  <c:v>202.56700000000001</c:v>
                </c:pt>
                <c:pt idx="10863">
                  <c:v>202.578</c:v>
                </c:pt>
                <c:pt idx="10864">
                  <c:v>202.595</c:v>
                </c:pt>
                <c:pt idx="10865">
                  <c:v>202.64400000000001</c:v>
                </c:pt>
                <c:pt idx="10866">
                  <c:v>202.684</c:v>
                </c:pt>
                <c:pt idx="10867">
                  <c:v>202.69</c:v>
                </c:pt>
                <c:pt idx="10868">
                  <c:v>202.69399999999999</c:v>
                </c:pt>
                <c:pt idx="10869">
                  <c:v>202.70099999999999</c:v>
                </c:pt>
                <c:pt idx="10870">
                  <c:v>202.71199999999999</c:v>
                </c:pt>
                <c:pt idx="10871">
                  <c:v>202.72499999999999</c:v>
                </c:pt>
                <c:pt idx="10872">
                  <c:v>202.73699999999999</c:v>
                </c:pt>
                <c:pt idx="10873">
                  <c:v>202.74799999999999</c:v>
                </c:pt>
                <c:pt idx="10874">
                  <c:v>202.75800000000001</c:v>
                </c:pt>
                <c:pt idx="10875">
                  <c:v>202.768</c:v>
                </c:pt>
                <c:pt idx="10876">
                  <c:v>202.779</c:v>
                </c:pt>
                <c:pt idx="10877">
                  <c:v>202.79</c:v>
                </c:pt>
                <c:pt idx="10878">
                  <c:v>202.80199999999999</c:v>
                </c:pt>
                <c:pt idx="10879">
                  <c:v>202.821</c:v>
                </c:pt>
                <c:pt idx="10880">
                  <c:v>202.86099999999999</c:v>
                </c:pt>
                <c:pt idx="10881">
                  <c:v>202.93199999999999</c:v>
                </c:pt>
                <c:pt idx="10882">
                  <c:v>203.00700000000001</c:v>
                </c:pt>
                <c:pt idx="10883">
                  <c:v>203.03299999999999</c:v>
                </c:pt>
                <c:pt idx="10884">
                  <c:v>203.03299999999999</c:v>
                </c:pt>
                <c:pt idx="10885">
                  <c:v>203.04</c:v>
                </c:pt>
                <c:pt idx="10886">
                  <c:v>203.048</c:v>
                </c:pt>
                <c:pt idx="10887">
                  <c:v>203.06</c:v>
                </c:pt>
                <c:pt idx="10888">
                  <c:v>203.07300000000001</c:v>
                </c:pt>
                <c:pt idx="10889">
                  <c:v>203.08699999999999</c:v>
                </c:pt>
                <c:pt idx="10890">
                  <c:v>203.09899999999999</c:v>
                </c:pt>
                <c:pt idx="10891">
                  <c:v>203.108</c:v>
                </c:pt>
                <c:pt idx="10892">
                  <c:v>203.119</c:v>
                </c:pt>
                <c:pt idx="10893">
                  <c:v>203.13</c:v>
                </c:pt>
                <c:pt idx="10894">
                  <c:v>203.142</c:v>
                </c:pt>
                <c:pt idx="10895">
                  <c:v>203.16</c:v>
                </c:pt>
                <c:pt idx="10896">
                  <c:v>203.20400000000001</c:v>
                </c:pt>
                <c:pt idx="10897">
                  <c:v>203.27799999999999</c:v>
                </c:pt>
                <c:pt idx="10898">
                  <c:v>203.36799999999999</c:v>
                </c:pt>
                <c:pt idx="10899">
                  <c:v>203.459</c:v>
                </c:pt>
                <c:pt idx="10900">
                  <c:v>203.55</c:v>
                </c:pt>
                <c:pt idx="10901">
                  <c:v>203.62799999999999</c:v>
                </c:pt>
                <c:pt idx="10902">
                  <c:v>203.67699999999999</c:v>
                </c:pt>
                <c:pt idx="10903">
                  <c:v>203.714</c:v>
                </c:pt>
                <c:pt idx="10904">
                  <c:v>203.74</c:v>
                </c:pt>
                <c:pt idx="10905">
                  <c:v>203.74</c:v>
                </c:pt>
                <c:pt idx="10906">
                  <c:v>203.74</c:v>
                </c:pt>
                <c:pt idx="10907">
                  <c:v>203.74</c:v>
                </c:pt>
                <c:pt idx="10908">
                  <c:v>203.74</c:v>
                </c:pt>
                <c:pt idx="10909">
                  <c:v>203.744</c:v>
                </c:pt>
                <c:pt idx="10910">
                  <c:v>203.75299999999999</c:v>
                </c:pt>
                <c:pt idx="10911">
                  <c:v>203.76499999999999</c:v>
                </c:pt>
                <c:pt idx="10912">
                  <c:v>203.77699999999999</c:v>
                </c:pt>
                <c:pt idx="10913">
                  <c:v>203.78800000000001</c:v>
                </c:pt>
                <c:pt idx="10914">
                  <c:v>203.798</c:v>
                </c:pt>
                <c:pt idx="10915">
                  <c:v>203.809</c:v>
                </c:pt>
                <c:pt idx="10916">
                  <c:v>203.827</c:v>
                </c:pt>
                <c:pt idx="10917">
                  <c:v>203.86699999999999</c:v>
                </c:pt>
                <c:pt idx="10918">
                  <c:v>203.941</c:v>
                </c:pt>
                <c:pt idx="10919">
                  <c:v>204.018</c:v>
                </c:pt>
                <c:pt idx="10920">
                  <c:v>204.05099999999999</c:v>
                </c:pt>
                <c:pt idx="10921">
                  <c:v>204.05600000000001</c:v>
                </c:pt>
                <c:pt idx="10922">
                  <c:v>204.06200000000001</c:v>
                </c:pt>
                <c:pt idx="10923">
                  <c:v>204.072</c:v>
                </c:pt>
                <c:pt idx="10924">
                  <c:v>204.08500000000001</c:v>
                </c:pt>
                <c:pt idx="10925">
                  <c:v>204.09800000000001</c:v>
                </c:pt>
                <c:pt idx="10926">
                  <c:v>204.10900000000001</c:v>
                </c:pt>
                <c:pt idx="10927">
                  <c:v>204.12</c:v>
                </c:pt>
                <c:pt idx="10928">
                  <c:v>204.131</c:v>
                </c:pt>
                <c:pt idx="10929">
                  <c:v>204.142</c:v>
                </c:pt>
                <c:pt idx="10930">
                  <c:v>204.16900000000001</c:v>
                </c:pt>
                <c:pt idx="10931">
                  <c:v>204.23</c:v>
                </c:pt>
                <c:pt idx="10932">
                  <c:v>204.279</c:v>
                </c:pt>
                <c:pt idx="10933">
                  <c:v>204.279</c:v>
                </c:pt>
                <c:pt idx="10934">
                  <c:v>204.285</c:v>
                </c:pt>
                <c:pt idx="10935">
                  <c:v>204.292</c:v>
                </c:pt>
                <c:pt idx="10936">
                  <c:v>204.30099999999999</c:v>
                </c:pt>
                <c:pt idx="10937">
                  <c:v>204.31399999999999</c:v>
                </c:pt>
                <c:pt idx="10938">
                  <c:v>204.327</c:v>
                </c:pt>
                <c:pt idx="10939">
                  <c:v>204.33799999999999</c:v>
                </c:pt>
                <c:pt idx="10940">
                  <c:v>204.34899999999999</c:v>
                </c:pt>
                <c:pt idx="10941">
                  <c:v>204.35900000000001</c:v>
                </c:pt>
                <c:pt idx="10942">
                  <c:v>204.37</c:v>
                </c:pt>
                <c:pt idx="10943">
                  <c:v>204.38200000000001</c:v>
                </c:pt>
                <c:pt idx="10944">
                  <c:v>204.39599999999999</c:v>
                </c:pt>
                <c:pt idx="10945">
                  <c:v>204.40899999999999</c:v>
                </c:pt>
                <c:pt idx="10946">
                  <c:v>204.43700000000001</c:v>
                </c:pt>
                <c:pt idx="10947">
                  <c:v>204.50700000000001</c:v>
                </c:pt>
                <c:pt idx="10948">
                  <c:v>204.59299999999999</c:v>
                </c:pt>
                <c:pt idx="10949">
                  <c:v>204.649</c:v>
                </c:pt>
                <c:pt idx="10950">
                  <c:v>204.65700000000001</c:v>
                </c:pt>
                <c:pt idx="10951">
                  <c:v>204.661</c:v>
                </c:pt>
                <c:pt idx="10952">
                  <c:v>204.66900000000001</c:v>
                </c:pt>
                <c:pt idx="10953">
                  <c:v>204.68100000000001</c:v>
                </c:pt>
                <c:pt idx="10954">
                  <c:v>204.69499999999999</c:v>
                </c:pt>
                <c:pt idx="10955">
                  <c:v>204.708</c:v>
                </c:pt>
                <c:pt idx="10956">
                  <c:v>204.71899999999999</c:v>
                </c:pt>
                <c:pt idx="10957">
                  <c:v>204.73</c:v>
                </c:pt>
                <c:pt idx="10958">
                  <c:v>204.74100000000001</c:v>
                </c:pt>
                <c:pt idx="10959">
                  <c:v>204.76499999999999</c:v>
                </c:pt>
                <c:pt idx="10960">
                  <c:v>204.81899999999999</c:v>
                </c:pt>
                <c:pt idx="10961">
                  <c:v>204.9</c:v>
                </c:pt>
                <c:pt idx="10962">
                  <c:v>204.99</c:v>
                </c:pt>
                <c:pt idx="10963">
                  <c:v>205.078</c:v>
                </c:pt>
                <c:pt idx="10964">
                  <c:v>205.114</c:v>
                </c:pt>
                <c:pt idx="10965">
                  <c:v>205.114</c:v>
                </c:pt>
                <c:pt idx="10966">
                  <c:v>205.11699999999999</c:v>
                </c:pt>
                <c:pt idx="10967">
                  <c:v>205.124</c:v>
                </c:pt>
                <c:pt idx="10968">
                  <c:v>205.13499999999999</c:v>
                </c:pt>
                <c:pt idx="10969">
                  <c:v>205.148</c:v>
                </c:pt>
                <c:pt idx="10970">
                  <c:v>205.16</c:v>
                </c:pt>
                <c:pt idx="10971">
                  <c:v>205.17</c:v>
                </c:pt>
                <c:pt idx="10972">
                  <c:v>205.18</c:v>
                </c:pt>
                <c:pt idx="10973">
                  <c:v>205.19</c:v>
                </c:pt>
                <c:pt idx="10974">
                  <c:v>205.20099999999999</c:v>
                </c:pt>
                <c:pt idx="10975">
                  <c:v>205.221</c:v>
                </c:pt>
                <c:pt idx="10976">
                  <c:v>205.27099999999999</c:v>
                </c:pt>
                <c:pt idx="10977">
                  <c:v>205.34899999999999</c:v>
                </c:pt>
                <c:pt idx="10978">
                  <c:v>205.41900000000001</c:v>
                </c:pt>
                <c:pt idx="10979">
                  <c:v>205.422</c:v>
                </c:pt>
                <c:pt idx="10980">
                  <c:v>205.429</c:v>
                </c:pt>
                <c:pt idx="10981">
                  <c:v>205.43600000000001</c:v>
                </c:pt>
                <c:pt idx="10982">
                  <c:v>205.44900000000001</c:v>
                </c:pt>
                <c:pt idx="10983">
                  <c:v>205.46199999999999</c:v>
                </c:pt>
                <c:pt idx="10984">
                  <c:v>205.47300000000001</c:v>
                </c:pt>
                <c:pt idx="10985">
                  <c:v>205.483</c:v>
                </c:pt>
                <c:pt idx="10986">
                  <c:v>205.49299999999999</c:v>
                </c:pt>
                <c:pt idx="10987">
                  <c:v>205.50299999999999</c:v>
                </c:pt>
                <c:pt idx="10988">
                  <c:v>205.51400000000001</c:v>
                </c:pt>
                <c:pt idx="10989">
                  <c:v>205.52600000000001</c:v>
                </c:pt>
                <c:pt idx="10990">
                  <c:v>205.54900000000001</c:v>
                </c:pt>
                <c:pt idx="10991">
                  <c:v>205.607</c:v>
                </c:pt>
                <c:pt idx="10992">
                  <c:v>205.68</c:v>
                </c:pt>
                <c:pt idx="10993">
                  <c:v>205.708</c:v>
                </c:pt>
                <c:pt idx="10994">
                  <c:v>205.76900000000001</c:v>
                </c:pt>
                <c:pt idx="10995">
                  <c:v>205.85900000000001</c:v>
                </c:pt>
                <c:pt idx="10996">
                  <c:v>205.95</c:v>
                </c:pt>
                <c:pt idx="10997">
                  <c:v>206.03899999999999</c:v>
                </c:pt>
                <c:pt idx="10998">
                  <c:v>206.12799999999999</c:v>
                </c:pt>
                <c:pt idx="10999">
                  <c:v>206.21299999999999</c:v>
                </c:pt>
                <c:pt idx="11000">
                  <c:v>206.255</c:v>
                </c:pt>
                <c:pt idx="11001">
                  <c:v>206.255</c:v>
                </c:pt>
                <c:pt idx="11002">
                  <c:v>206.255</c:v>
                </c:pt>
                <c:pt idx="11003">
                  <c:v>206.26400000000001</c:v>
                </c:pt>
                <c:pt idx="11004">
                  <c:v>206.29300000000001</c:v>
                </c:pt>
                <c:pt idx="11005">
                  <c:v>206.31200000000001</c:v>
                </c:pt>
                <c:pt idx="11006">
                  <c:v>206.31200000000001</c:v>
                </c:pt>
                <c:pt idx="11007">
                  <c:v>206.31399999999999</c:v>
                </c:pt>
                <c:pt idx="11008">
                  <c:v>206.321</c:v>
                </c:pt>
                <c:pt idx="11009">
                  <c:v>206.33</c:v>
                </c:pt>
                <c:pt idx="11010">
                  <c:v>206.34</c:v>
                </c:pt>
                <c:pt idx="11011">
                  <c:v>206.351</c:v>
                </c:pt>
                <c:pt idx="11012">
                  <c:v>206.364</c:v>
                </c:pt>
                <c:pt idx="11013">
                  <c:v>206.374</c:v>
                </c:pt>
                <c:pt idx="11014">
                  <c:v>206.38300000000001</c:v>
                </c:pt>
                <c:pt idx="11015">
                  <c:v>206.39400000000001</c:v>
                </c:pt>
                <c:pt idx="11016">
                  <c:v>206.405</c:v>
                </c:pt>
                <c:pt idx="11017">
                  <c:v>206.41499999999999</c:v>
                </c:pt>
                <c:pt idx="11018">
                  <c:v>206.435</c:v>
                </c:pt>
                <c:pt idx="11019">
                  <c:v>206.48400000000001</c:v>
                </c:pt>
                <c:pt idx="11020">
                  <c:v>206.565</c:v>
                </c:pt>
                <c:pt idx="11021">
                  <c:v>206.649</c:v>
                </c:pt>
                <c:pt idx="11022">
                  <c:v>206.71700000000001</c:v>
                </c:pt>
                <c:pt idx="11023">
                  <c:v>206.75299999999999</c:v>
                </c:pt>
                <c:pt idx="11024">
                  <c:v>206.75299999999999</c:v>
                </c:pt>
                <c:pt idx="11025">
                  <c:v>206.75299999999999</c:v>
                </c:pt>
                <c:pt idx="11026">
                  <c:v>206.76</c:v>
                </c:pt>
                <c:pt idx="11027">
                  <c:v>206.76900000000001</c:v>
                </c:pt>
                <c:pt idx="11028">
                  <c:v>206.77799999999999</c:v>
                </c:pt>
                <c:pt idx="11029">
                  <c:v>206.78800000000001</c:v>
                </c:pt>
                <c:pt idx="11030">
                  <c:v>206.79900000000001</c:v>
                </c:pt>
                <c:pt idx="11031">
                  <c:v>206.81</c:v>
                </c:pt>
                <c:pt idx="11032">
                  <c:v>206.82300000000001</c:v>
                </c:pt>
                <c:pt idx="11033">
                  <c:v>206.83799999999999</c:v>
                </c:pt>
                <c:pt idx="11034">
                  <c:v>206.85499999999999</c:v>
                </c:pt>
                <c:pt idx="11035">
                  <c:v>206.86799999999999</c:v>
                </c:pt>
                <c:pt idx="11036">
                  <c:v>206.87700000000001</c:v>
                </c:pt>
                <c:pt idx="11037">
                  <c:v>206.88800000000001</c:v>
                </c:pt>
                <c:pt idx="11038">
                  <c:v>206.898</c:v>
                </c:pt>
                <c:pt idx="11039">
                  <c:v>206.90799999999999</c:v>
                </c:pt>
                <c:pt idx="11040">
                  <c:v>206.91800000000001</c:v>
                </c:pt>
                <c:pt idx="11041">
                  <c:v>206.95400000000001</c:v>
                </c:pt>
                <c:pt idx="11042">
                  <c:v>207.017</c:v>
                </c:pt>
                <c:pt idx="11043">
                  <c:v>207.017</c:v>
                </c:pt>
                <c:pt idx="11044">
                  <c:v>207.02</c:v>
                </c:pt>
                <c:pt idx="11045">
                  <c:v>207.02799999999999</c:v>
                </c:pt>
                <c:pt idx="11046">
                  <c:v>207.04</c:v>
                </c:pt>
                <c:pt idx="11047">
                  <c:v>207.054</c:v>
                </c:pt>
                <c:pt idx="11048">
                  <c:v>207.06700000000001</c:v>
                </c:pt>
                <c:pt idx="11049">
                  <c:v>207.07900000000001</c:v>
                </c:pt>
                <c:pt idx="11050">
                  <c:v>207.09299999999999</c:v>
                </c:pt>
                <c:pt idx="11051">
                  <c:v>207.107</c:v>
                </c:pt>
                <c:pt idx="11052">
                  <c:v>207.11799999999999</c:v>
                </c:pt>
                <c:pt idx="11053">
                  <c:v>207.12799999999999</c:v>
                </c:pt>
                <c:pt idx="11054">
                  <c:v>207.14500000000001</c:v>
                </c:pt>
                <c:pt idx="11055">
                  <c:v>207.18799999999999</c:v>
                </c:pt>
                <c:pt idx="11056">
                  <c:v>207.26599999999999</c:v>
                </c:pt>
                <c:pt idx="11057">
                  <c:v>207.35499999999999</c:v>
                </c:pt>
                <c:pt idx="11058">
                  <c:v>207.43600000000001</c:v>
                </c:pt>
                <c:pt idx="11059">
                  <c:v>207.47800000000001</c:v>
                </c:pt>
                <c:pt idx="11060">
                  <c:v>207.482</c:v>
                </c:pt>
                <c:pt idx="11061">
                  <c:v>207.482</c:v>
                </c:pt>
                <c:pt idx="11062">
                  <c:v>207.48500000000001</c:v>
                </c:pt>
                <c:pt idx="11063">
                  <c:v>207.49299999999999</c:v>
                </c:pt>
                <c:pt idx="11064">
                  <c:v>207.501</c:v>
                </c:pt>
                <c:pt idx="11065">
                  <c:v>207.51</c:v>
                </c:pt>
                <c:pt idx="11066">
                  <c:v>207.52</c:v>
                </c:pt>
                <c:pt idx="11067">
                  <c:v>207.53299999999999</c:v>
                </c:pt>
                <c:pt idx="11068">
                  <c:v>207.54599999999999</c:v>
                </c:pt>
                <c:pt idx="11069">
                  <c:v>207.55799999999999</c:v>
                </c:pt>
                <c:pt idx="11070">
                  <c:v>207.56899999999999</c:v>
                </c:pt>
                <c:pt idx="11071">
                  <c:v>207.57900000000001</c:v>
                </c:pt>
                <c:pt idx="11072">
                  <c:v>207.589</c:v>
                </c:pt>
                <c:pt idx="11073">
                  <c:v>207.59899999999999</c:v>
                </c:pt>
                <c:pt idx="11074">
                  <c:v>207.60900000000001</c:v>
                </c:pt>
                <c:pt idx="11075">
                  <c:v>207.625</c:v>
                </c:pt>
                <c:pt idx="11076">
                  <c:v>207.66900000000001</c:v>
                </c:pt>
                <c:pt idx="11077">
                  <c:v>207.68</c:v>
                </c:pt>
                <c:pt idx="11078">
                  <c:v>207.68899999999999</c:v>
                </c:pt>
                <c:pt idx="11079">
                  <c:v>207.70099999999999</c:v>
                </c:pt>
                <c:pt idx="11080">
                  <c:v>207.71299999999999</c:v>
                </c:pt>
                <c:pt idx="11081">
                  <c:v>207.72399999999999</c:v>
                </c:pt>
                <c:pt idx="11082">
                  <c:v>207.738</c:v>
                </c:pt>
                <c:pt idx="11083">
                  <c:v>207.75</c:v>
                </c:pt>
                <c:pt idx="11084">
                  <c:v>207.762</c:v>
                </c:pt>
                <c:pt idx="11085">
                  <c:v>207.773</c:v>
                </c:pt>
                <c:pt idx="11086">
                  <c:v>207.78399999999999</c:v>
                </c:pt>
                <c:pt idx="11087">
                  <c:v>207.79400000000001</c:v>
                </c:pt>
                <c:pt idx="11088">
                  <c:v>207.80500000000001</c:v>
                </c:pt>
                <c:pt idx="11089">
                  <c:v>207.81399999999999</c:v>
                </c:pt>
                <c:pt idx="11090">
                  <c:v>207.84100000000001</c:v>
                </c:pt>
                <c:pt idx="11091">
                  <c:v>207.904</c:v>
                </c:pt>
                <c:pt idx="11092">
                  <c:v>207.99100000000001</c:v>
                </c:pt>
                <c:pt idx="11093">
                  <c:v>208.08</c:v>
                </c:pt>
                <c:pt idx="11094">
                  <c:v>208.16800000000001</c:v>
                </c:pt>
                <c:pt idx="11095">
                  <c:v>208.22499999999999</c:v>
                </c:pt>
                <c:pt idx="11096">
                  <c:v>208.239</c:v>
                </c:pt>
                <c:pt idx="11097">
                  <c:v>208.239</c:v>
                </c:pt>
                <c:pt idx="11098">
                  <c:v>208.239</c:v>
                </c:pt>
                <c:pt idx="11099">
                  <c:v>208.24299999999999</c:v>
                </c:pt>
                <c:pt idx="11100">
                  <c:v>208.251</c:v>
                </c:pt>
                <c:pt idx="11101">
                  <c:v>208.261</c:v>
                </c:pt>
                <c:pt idx="11102">
                  <c:v>208.27199999999999</c:v>
                </c:pt>
                <c:pt idx="11103">
                  <c:v>208.28399999999999</c:v>
                </c:pt>
                <c:pt idx="11104">
                  <c:v>208.297</c:v>
                </c:pt>
                <c:pt idx="11105">
                  <c:v>208.30600000000001</c:v>
                </c:pt>
                <c:pt idx="11106">
                  <c:v>208.316</c:v>
                </c:pt>
                <c:pt idx="11107">
                  <c:v>208.32599999999999</c:v>
                </c:pt>
                <c:pt idx="11108">
                  <c:v>208.34399999999999</c:v>
                </c:pt>
                <c:pt idx="11109">
                  <c:v>208.38399999999999</c:v>
                </c:pt>
                <c:pt idx="11110">
                  <c:v>208.42</c:v>
                </c:pt>
                <c:pt idx="11111">
                  <c:v>208.422</c:v>
                </c:pt>
                <c:pt idx="11112">
                  <c:v>208.43199999999999</c:v>
                </c:pt>
                <c:pt idx="11113">
                  <c:v>208.44399999999999</c:v>
                </c:pt>
                <c:pt idx="11114">
                  <c:v>208.45599999999999</c:v>
                </c:pt>
                <c:pt idx="11115">
                  <c:v>208.46899999999999</c:v>
                </c:pt>
                <c:pt idx="11116">
                  <c:v>208.48099999999999</c:v>
                </c:pt>
                <c:pt idx="11117">
                  <c:v>208.49199999999999</c:v>
                </c:pt>
                <c:pt idx="11118">
                  <c:v>208.50299999999999</c:v>
                </c:pt>
                <c:pt idx="11119">
                  <c:v>208.51300000000001</c:v>
                </c:pt>
                <c:pt idx="11120">
                  <c:v>208.524</c:v>
                </c:pt>
                <c:pt idx="11121">
                  <c:v>208.53899999999999</c:v>
                </c:pt>
                <c:pt idx="11122">
                  <c:v>208.57499999999999</c:v>
                </c:pt>
                <c:pt idx="11123">
                  <c:v>208.648</c:v>
                </c:pt>
                <c:pt idx="11124">
                  <c:v>208.73400000000001</c:v>
                </c:pt>
                <c:pt idx="11125">
                  <c:v>208.73400000000001</c:v>
                </c:pt>
                <c:pt idx="11126">
                  <c:v>208.739</c:v>
                </c:pt>
                <c:pt idx="11127">
                  <c:v>208.74700000000001</c:v>
                </c:pt>
                <c:pt idx="11128">
                  <c:v>208.755</c:v>
                </c:pt>
                <c:pt idx="11129">
                  <c:v>208.76499999999999</c:v>
                </c:pt>
                <c:pt idx="11130">
                  <c:v>208.77600000000001</c:v>
                </c:pt>
                <c:pt idx="11131">
                  <c:v>208.78899999999999</c:v>
                </c:pt>
                <c:pt idx="11132">
                  <c:v>208.803</c:v>
                </c:pt>
                <c:pt idx="11133">
                  <c:v>208.81399999999999</c:v>
                </c:pt>
                <c:pt idx="11134">
                  <c:v>208.82400000000001</c:v>
                </c:pt>
                <c:pt idx="11135">
                  <c:v>208.834</c:v>
                </c:pt>
                <c:pt idx="11136">
                  <c:v>208.845</c:v>
                </c:pt>
                <c:pt idx="11137">
                  <c:v>208.85599999999999</c:v>
                </c:pt>
                <c:pt idx="11138">
                  <c:v>208.86600000000001</c:v>
                </c:pt>
                <c:pt idx="11139">
                  <c:v>208.89500000000001</c:v>
                </c:pt>
                <c:pt idx="11140">
                  <c:v>208.95099999999999</c:v>
                </c:pt>
                <c:pt idx="11141">
                  <c:v>209.035</c:v>
                </c:pt>
                <c:pt idx="11142">
                  <c:v>209.05799999999999</c:v>
                </c:pt>
                <c:pt idx="11143">
                  <c:v>209.06100000000001</c:v>
                </c:pt>
                <c:pt idx="11144">
                  <c:v>209.06800000000001</c:v>
                </c:pt>
                <c:pt idx="11145">
                  <c:v>209.07499999999999</c:v>
                </c:pt>
                <c:pt idx="11146">
                  <c:v>209.08500000000001</c:v>
                </c:pt>
                <c:pt idx="11147">
                  <c:v>209.09800000000001</c:v>
                </c:pt>
                <c:pt idx="11148">
                  <c:v>209.11</c:v>
                </c:pt>
                <c:pt idx="11149">
                  <c:v>209.12</c:v>
                </c:pt>
                <c:pt idx="11150">
                  <c:v>209.13</c:v>
                </c:pt>
                <c:pt idx="11151">
                  <c:v>209.14</c:v>
                </c:pt>
                <c:pt idx="11152">
                  <c:v>209.15</c:v>
                </c:pt>
                <c:pt idx="11153">
                  <c:v>209.16</c:v>
                </c:pt>
                <c:pt idx="11154">
                  <c:v>209.17</c:v>
                </c:pt>
                <c:pt idx="11155">
                  <c:v>209.191</c:v>
                </c:pt>
                <c:pt idx="11156">
                  <c:v>209.239</c:v>
                </c:pt>
                <c:pt idx="11157">
                  <c:v>209.32</c:v>
                </c:pt>
                <c:pt idx="11158">
                  <c:v>209.40899999999999</c:v>
                </c:pt>
                <c:pt idx="11159">
                  <c:v>209.47800000000001</c:v>
                </c:pt>
                <c:pt idx="11160">
                  <c:v>209.495</c:v>
                </c:pt>
                <c:pt idx="11161">
                  <c:v>209.495</c:v>
                </c:pt>
                <c:pt idx="11162">
                  <c:v>209.49600000000001</c:v>
                </c:pt>
                <c:pt idx="11163">
                  <c:v>209.50299999999999</c:v>
                </c:pt>
                <c:pt idx="11164">
                  <c:v>209.512</c:v>
                </c:pt>
                <c:pt idx="11165">
                  <c:v>209.523</c:v>
                </c:pt>
                <c:pt idx="11166">
                  <c:v>209.53700000000001</c:v>
                </c:pt>
                <c:pt idx="11167">
                  <c:v>209.54900000000001</c:v>
                </c:pt>
                <c:pt idx="11168">
                  <c:v>209.559</c:v>
                </c:pt>
                <c:pt idx="11169">
                  <c:v>209.56899999999999</c:v>
                </c:pt>
                <c:pt idx="11170">
                  <c:v>209.58099999999999</c:v>
                </c:pt>
                <c:pt idx="11171">
                  <c:v>209.596</c:v>
                </c:pt>
                <c:pt idx="11172">
                  <c:v>209.61099999999999</c:v>
                </c:pt>
                <c:pt idx="11173">
                  <c:v>209.63</c:v>
                </c:pt>
                <c:pt idx="11174">
                  <c:v>209.667</c:v>
                </c:pt>
                <c:pt idx="11175">
                  <c:v>209.733</c:v>
                </c:pt>
                <c:pt idx="11176">
                  <c:v>209.762</c:v>
                </c:pt>
                <c:pt idx="11177">
                  <c:v>209.76300000000001</c:v>
                </c:pt>
                <c:pt idx="11178">
                  <c:v>209.77</c:v>
                </c:pt>
                <c:pt idx="11179">
                  <c:v>209.78100000000001</c:v>
                </c:pt>
                <c:pt idx="11180">
                  <c:v>209.79300000000001</c:v>
                </c:pt>
                <c:pt idx="11181">
                  <c:v>209.80600000000001</c:v>
                </c:pt>
                <c:pt idx="11182">
                  <c:v>209.81700000000001</c:v>
                </c:pt>
                <c:pt idx="11183">
                  <c:v>209.827</c:v>
                </c:pt>
                <c:pt idx="11184">
                  <c:v>209.839</c:v>
                </c:pt>
                <c:pt idx="11185">
                  <c:v>209.851</c:v>
                </c:pt>
                <c:pt idx="11186">
                  <c:v>209.869</c:v>
                </c:pt>
                <c:pt idx="11187">
                  <c:v>209.91</c:v>
                </c:pt>
                <c:pt idx="11188">
                  <c:v>209.989</c:v>
                </c:pt>
                <c:pt idx="11189">
                  <c:v>210.07599999999999</c:v>
                </c:pt>
                <c:pt idx="11190">
                  <c:v>210.166</c:v>
                </c:pt>
                <c:pt idx="11191">
                  <c:v>210.18799999999999</c:v>
                </c:pt>
                <c:pt idx="11192">
                  <c:v>210.19200000000001</c:v>
                </c:pt>
                <c:pt idx="11193">
                  <c:v>210.197</c:v>
                </c:pt>
                <c:pt idx="11194">
                  <c:v>210.20500000000001</c:v>
                </c:pt>
                <c:pt idx="11195">
                  <c:v>210.21600000000001</c:v>
                </c:pt>
                <c:pt idx="11196">
                  <c:v>210.23</c:v>
                </c:pt>
                <c:pt idx="11197">
                  <c:v>210.24299999999999</c:v>
                </c:pt>
                <c:pt idx="11198">
                  <c:v>210.255</c:v>
                </c:pt>
                <c:pt idx="11199">
                  <c:v>210.268</c:v>
                </c:pt>
                <c:pt idx="11200">
                  <c:v>210.28299999999999</c:v>
                </c:pt>
                <c:pt idx="11201">
                  <c:v>210.29400000000001</c:v>
                </c:pt>
                <c:pt idx="11202">
                  <c:v>210.316</c:v>
                </c:pt>
                <c:pt idx="11203">
                  <c:v>210.37299999999999</c:v>
                </c:pt>
                <c:pt idx="11204">
                  <c:v>210.45699999999999</c:v>
                </c:pt>
                <c:pt idx="11205">
                  <c:v>210.54499999999999</c:v>
                </c:pt>
                <c:pt idx="11206">
                  <c:v>210.61199999999999</c:v>
                </c:pt>
                <c:pt idx="11207">
                  <c:v>210.63200000000001</c:v>
                </c:pt>
                <c:pt idx="11208">
                  <c:v>210.63200000000001</c:v>
                </c:pt>
                <c:pt idx="11209">
                  <c:v>210.63900000000001</c:v>
                </c:pt>
                <c:pt idx="11210">
                  <c:v>210.648</c:v>
                </c:pt>
                <c:pt idx="11211">
                  <c:v>210.66200000000001</c:v>
                </c:pt>
                <c:pt idx="11212">
                  <c:v>210.679</c:v>
                </c:pt>
                <c:pt idx="11213">
                  <c:v>210.69499999999999</c:v>
                </c:pt>
                <c:pt idx="11214">
                  <c:v>210.70699999999999</c:v>
                </c:pt>
                <c:pt idx="11215">
                  <c:v>210.71600000000001</c:v>
                </c:pt>
                <c:pt idx="11216">
                  <c:v>210.727</c:v>
                </c:pt>
                <c:pt idx="11217">
                  <c:v>210.74</c:v>
                </c:pt>
                <c:pt idx="11218">
                  <c:v>210.761</c:v>
                </c:pt>
                <c:pt idx="11219">
                  <c:v>210.797</c:v>
                </c:pt>
                <c:pt idx="11220">
                  <c:v>210.80199999999999</c:v>
                </c:pt>
                <c:pt idx="11221">
                  <c:v>210.822</c:v>
                </c:pt>
                <c:pt idx="11222">
                  <c:v>210.858</c:v>
                </c:pt>
                <c:pt idx="11223">
                  <c:v>210.922</c:v>
                </c:pt>
                <c:pt idx="11224">
                  <c:v>211.00299999999999</c:v>
                </c:pt>
                <c:pt idx="11225">
                  <c:v>211.09</c:v>
                </c:pt>
                <c:pt idx="11226">
                  <c:v>211.179</c:v>
                </c:pt>
                <c:pt idx="11227">
                  <c:v>211.26900000000001</c:v>
                </c:pt>
                <c:pt idx="11228">
                  <c:v>211.35300000000001</c:v>
                </c:pt>
                <c:pt idx="11229">
                  <c:v>211.41200000000001</c:v>
                </c:pt>
                <c:pt idx="11230">
                  <c:v>211.428</c:v>
                </c:pt>
                <c:pt idx="11231">
                  <c:v>211.428</c:v>
                </c:pt>
                <c:pt idx="11232">
                  <c:v>211.428</c:v>
                </c:pt>
                <c:pt idx="11233">
                  <c:v>211.428</c:v>
                </c:pt>
                <c:pt idx="11234">
                  <c:v>211.43899999999999</c:v>
                </c:pt>
                <c:pt idx="11235">
                  <c:v>211.441</c:v>
                </c:pt>
                <c:pt idx="11236">
                  <c:v>211.44800000000001</c:v>
                </c:pt>
                <c:pt idx="11237">
                  <c:v>211.482</c:v>
                </c:pt>
                <c:pt idx="11238">
                  <c:v>211.554</c:v>
                </c:pt>
                <c:pt idx="11239">
                  <c:v>211.64400000000001</c:v>
                </c:pt>
                <c:pt idx="11240">
                  <c:v>211.72800000000001</c:v>
                </c:pt>
                <c:pt idx="11241">
                  <c:v>211.77799999999999</c:v>
                </c:pt>
                <c:pt idx="11242">
                  <c:v>211.77799999999999</c:v>
                </c:pt>
                <c:pt idx="11243">
                  <c:v>211.77799999999999</c:v>
                </c:pt>
                <c:pt idx="11244">
                  <c:v>211.815</c:v>
                </c:pt>
                <c:pt idx="11245">
                  <c:v>211.85900000000001</c:v>
                </c:pt>
                <c:pt idx="11246">
                  <c:v>211.87200000000001</c:v>
                </c:pt>
                <c:pt idx="11247">
                  <c:v>211.89500000000001</c:v>
                </c:pt>
                <c:pt idx="11248">
                  <c:v>211.91</c:v>
                </c:pt>
                <c:pt idx="11249">
                  <c:v>211.91</c:v>
                </c:pt>
                <c:pt idx="11250">
                  <c:v>211.91200000000001</c:v>
                </c:pt>
                <c:pt idx="11251">
                  <c:v>211.917</c:v>
                </c:pt>
                <c:pt idx="11252">
                  <c:v>211.92599999999999</c:v>
                </c:pt>
                <c:pt idx="11253">
                  <c:v>211.93899999999999</c:v>
                </c:pt>
                <c:pt idx="11254">
                  <c:v>211.95</c:v>
                </c:pt>
                <c:pt idx="11255">
                  <c:v>211.96</c:v>
                </c:pt>
                <c:pt idx="11256">
                  <c:v>211.97</c:v>
                </c:pt>
                <c:pt idx="11257">
                  <c:v>211.98099999999999</c:v>
                </c:pt>
                <c:pt idx="11258">
                  <c:v>211.99199999999999</c:v>
                </c:pt>
                <c:pt idx="11259">
                  <c:v>212.00800000000001</c:v>
                </c:pt>
                <c:pt idx="11260">
                  <c:v>212.053</c:v>
                </c:pt>
                <c:pt idx="11261">
                  <c:v>212.12700000000001</c:v>
                </c:pt>
                <c:pt idx="11262">
                  <c:v>212.136</c:v>
                </c:pt>
                <c:pt idx="11263">
                  <c:v>212.13800000000001</c:v>
                </c:pt>
                <c:pt idx="11264">
                  <c:v>212.14400000000001</c:v>
                </c:pt>
                <c:pt idx="11265">
                  <c:v>212.154</c:v>
                </c:pt>
                <c:pt idx="11266">
                  <c:v>212.16399999999999</c:v>
                </c:pt>
                <c:pt idx="11267">
                  <c:v>212.17599999999999</c:v>
                </c:pt>
                <c:pt idx="11268">
                  <c:v>212.19</c:v>
                </c:pt>
                <c:pt idx="11269">
                  <c:v>212.203</c:v>
                </c:pt>
                <c:pt idx="11270">
                  <c:v>212.214</c:v>
                </c:pt>
                <c:pt idx="11271">
                  <c:v>212.22499999999999</c:v>
                </c:pt>
                <c:pt idx="11272">
                  <c:v>212.23599999999999</c:v>
                </c:pt>
                <c:pt idx="11273">
                  <c:v>212.24700000000001</c:v>
                </c:pt>
                <c:pt idx="11274">
                  <c:v>212.25700000000001</c:v>
                </c:pt>
                <c:pt idx="11275">
                  <c:v>212.27500000000001</c:v>
                </c:pt>
                <c:pt idx="11276">
                  <c:v>212.31800000000001</c:v>
                </c:pt>
                <c:pt idx="11277">
                  <c:v>212.39400000000001</c:v>
                </c:pt>
                <c:pt idx="11278">
                  <c:v>212.483</c:v>
                </c:pt>
                <c:pt idx="11279">
                  <c:v>212.56800000000001</c:v>
                </c:pt>
                <c:pt idx="11280">
                  <c:v>212.607</c:v>
                </c:pt>
                <c:pt idx="11281">
                  <c:v>212.607</c:v>
                </c:pt>
                <c:pt idx="11282">
                  <c:v>212.61</c:v>
                </c:pt>
                <c:pt idx="11283">
                  <c:v>212.61699999999999</c:v>
                </c:pt>
                <c:pt idx="11284">
                  <c:v>212.626</c:v>
                </c:pt>
                <c:pt idx="11285">
                  <c:v>212.636</c:v>
                </c:pt>
                <c:pt idx="11286">
                  <c:v>212.64500000000001</c:v>
                </c:pt>
                <c:pt idx="11287">
                  <c:v>212.655</c:v>
                </c:pt>
                <c:pt idx="11288">
                  <c:v>212.667</c:v>
                </c:pt>
                <c:pt idx="11289">
                  <c:v>212.68</c:v>
                </c:pt>
                <c:pt idx="11290">
                  <c:v>212.69399999999999</c:v>
                </c:pt>
                <c:pt idx="11291">
                  <c:v>212.71</c:v>
                </c:pt>
                <c:pt idx="11292">
                  <c:v>212.72499999999999</c:v>
                </c:pt>
                <c:pt idx="11293">
                  <c:v>212.73699999999999</c:v>
                </c:pt>
                <c:pt idx="11294">
                  <c:v>212.74700000000001</c:v>
                </c:pt>
                <c:pt idx="11295">
                  <c:v>212.75800000000001</c:v>
                </c:pt>
                <c:pt idx="11296">
                  <c:v>212.78</c:v>
                </c:pt>
                <c:pt idx="11297">
                  <c:v>212.83199999999999</c:v>
                </c:pt>
                <c:pt idx="11298">
                  <c:v>212.917</c:v>
                </c:pt>
                <c:pt idx="11299">
                  <c:v>213.005</c:v>
                </c:pt>
                <c:pt idx="11300">
                  <c:v>213.03</c:v>
                </c:pt>
                <c:pt idx="11301">
                  <c:v>213.03</c:v>
                </c:pt>
                <c:pt idx="11302">
                  <c:v>213.03399999999999</c:v>
                </c:pt>
                <c:pt idx="11303">
                  <c:v>213.042</c:v>
                </c:pt>
                <c:pt idx="11304">
                  <c:v>213.053</c:v>
                </c:pt>
                <c:pt idx="11305">
                  <c:v>213.06800000000001</c:v>
                </c:pt>
                <c:pt idx="11306">
                  <c:v>213.08600000000001</c:v>
                </c:pt>
                <c:pt idx="11307">
                  <c:v>213.10300000000001</c:v>
                </c:pt>
                <c:pt idx="11308">
                  <c:v>213.11600000000001</c:v>
                </c:pt>
                <c:pt idx="11309">
                  <c:v>213.12700000000001</c:v>
                </c:pt>
                <c:pt idx="11310">
                  <c:v>213.13800000000001</c:v>
                </c:pt>
                <c:pt idx="11311">
                  <c:v>213.149</c:v>
                </c:pt>
                <c:pt idx="11312">
                  <c:v>213.16</c:v>
                </c:pt>
                <c:pt idx="11313">
                  <c:v>213.17500000000001</c:v>
                </c:pt>
                <c:pt idx="11314">
                  <c:v>213.22</c:v>
                </c:pt>
                <c:pt idx="11315">
                  <c:v>213.29599999999999</c:v>
                </c:pt>
                <c:pt idx="11316">
                  <c:v>213.38399999999999</c:v>
                </c:pt>
                <c:pt idx="11317">
                  <c:v>213.42400000000001</c:v>
                </c:pt>
                <c:pt idx="11318">
                  <c:v>213.43199999999999</c:v>
                </c:pt>
                <c:pt idx="11319">
                  <c:v>213.43799999999999</c:v>
                </c:pt>
                <c:pt idx="11320">
                  <c:v>213.44900000000001</c:v>
                </c:pt>
                <c:pt idx="11321">
                  <c:v>213.46199999999999</c:v>
                </c:pt>
                <c:pt idx="11322">
                  <c:v>213.471</c:v>
                </c:pt>
                <c:pt idx="11323">
                  <c:v>213.48099999999999</c:v>
                </c:pt>
                <c:pt idx="11324">
                  <c:v>213.49100000000001</c:v>
                </c:pt>
                <c:pt idx="11325">
                  <c:v>213.50299999999999</c:v>
                </c:pt>
                <c:pt idx="11326">
                  <c:v>213.51599999999999</c:v>
                </c:pt>
                <c:pt idx="11327">
                  <c:v>213.52699999999999</c:v>
                </c:pt>
                <c:pt idx="11328">
                  <c:v>213.53700000000001</c:v>
                </c:pt>
                <c:pt idx="11329">
                  <c:v>213.547</c:v>
                </c:pt>
                <c:pt idx="11330">
                  <c:v>213.55600000000001</c:v>
                </c:pt>
                <c:pt idx="11331">
                  <c:v>213.56700000000001</c:v>
                </c:pt>
                <c:pt idx="11332">
                  <c:v>213.577</c:v>
                </c:pt>
                <c:pt idx="11333">
                  <c:v>213.589</c:v>
                </c:pt>
                <c:pt idx="11334">
                  <c:v>213.61699999999999</c:v>
                </c:pt>
                <c:pt idx="11335">
                  <c:v>213.68</c:v>
                </c:pt>
                <c:pt idx="11336">
                  <c:v>213.76900000000001</c:v>
                </c:pt>
                <c:pt idx="11337">
                  <c:v>213.85400000000001</c:v>
                </c:pt>
                <c:pt idx="11338">
                  <c:v>213.93899999999999</c:v>
                </c:pt>
                <c:pt idx="11339">
                  <c:v>213.95099999999999</c:v>
                </c:pt>
                <c:pt idx="11340">
                  <c:v>213.953</c:v>
                </c:pt>
                <c:pt idx="11341">
                  <c:v>213.959</c:v>
                </c:pt>
                <c:pt idx="11342">
                  <c:v>213.96799999999999</c:v>
                </c:pt>
                <c:pt idx="11343">
                  <c:v>213.98099999999999</c:v>
                </c:pt>
                <c:pt idx="11344">
                  <c:v>213.99299999999999</c:v>
                </c:pt>
                <c:pt idx="11345">
                  <c:v>214.00399999999999</c:v>
                </c:pt>
                <c:pt idx="11346">
                  <c:v>214.01499999999999</c:v>
                </c:pt>
                <c:pt idx="11347">
                  <c:v>214.02600000000001</c:v>
                </c:pt>
                <c:pt idx="11348">
                  <c:v>214.047</c:v>
                </c:pt>
                <c:pt idx="11349">
                  <c:v>214.09100000000001</c:v>
                </c:pt>
                <c:pt idx="11350">
                  <c:v>214.166</c:v>
                </c:pt>
                <c:pt idx="11351">
                  <c:v>214.22900000000001</c:v>
                </c:pt>
                <c:pt idx="11352">
                  <c:v>214.24</c:v>
                </c:pt>
                <c:pt idx="11353">
                  <c:v>214.24299999999999</c:v>
                </c:pt>
                <c:pt idx="11354">
                  <c:v>214.251</c:v>
                </c:pt>
                <c:pt idx="11355">
                  <c:v>214.26</c:v>
                </c:pt>
                <c:pt idx="11356">
                  <c:v>214.27099999999999</c:v>
                </c:pt>
                <c:pt idx="11357">
                  <c:v>214.28399999999999</c:v>
                </c:pt>
                <c:pt idx="11358">
                  <c:v>214.297</c:v>
                </c:pt>
                <c:pt idx="11359">
                  <c:v>214.309</c:v>
                </c:pt>
                <c:pt idx="11360">
                  <c:v>214.31899999999999</c:v>
                </c:pt>
                <c:pt idx="11361">
                  <c:v>214.33099999999999</c:v>
                </c:pt>
                <c:pt idx="11362">
                  <c:v>214.34299999999999</c:v>
                </c:pt>
                <c:pt idx="11363">
                  <c:v>214.364</c:v>
                </c:pt>
                <c:pt idx="11364">
                  <c:v>214.40899999999999</c:v>
                </c:pt>
                <c:pt idx="11365">
                  <c:v>214.48099999999999</c:v>
                </c:pt>
                <c:pt idx="11366">
                  <c:v>214.57</c:v>
                </c:pt>
                <c:pt idx="11367">
                  <c:v>214.65899999999999</c:v>
                </c:pt>
                <c:pt idx="11368">
                  <c:v>214.749</c:v>
                </c:pt>
                <c:pt idx="11369">
                  <c:v>214.83699999999999</c:v>
                </c:pt>
                <c:pt idx="11370">
                  <c:v>214.881</c:v>
                </c:pt>
                <c:pt idx="11371">
                  <c:v>214.886</c:v>
                </c:pt>
                <c:pt idx="11372">
                  <c:v>214.886</c:v>
                </c:pt>
                <c:pt idx="11373">
                  <c:v>214.89</c:v>
                </c:pt>
                <c:pt idx="11374">
                  <c:v>214.90100000000001</c:v>
                </c:pt>
                <c:pt idx="11375">
                  <c:v>214.91300000000001</c:v>
                </c:pt>
                <c:pt idx="11376">
                  <c:v>214.92400000000001</c:v>
                </c:pt>
                <c:pt idx="11377">
                  <c:v>214.93700000000001</c:v>
                </c:pt>
                <c:pt idx="11378">
                  <c:v>214.95</c:v>
                </c:pt>
                <c:pt idx="11379">
                  <c:v>214.96199999999999</c:v>
                </c:pt>
                <c:pt idx="11380">
                  <c:v>214.97300000000001</c:v>
                </c:pt>
                <c:pt idx="11381">
                  <c:v>214.98400000000001</c:v>
                </c:pt>
                <c:pt idx="11382">
                  <c:v>214.99799999999999</c:v>
                </c:pt>
                <c:pt idx="11383">
                  <c:v>215.02600000000001</c:v>
                </c:pt>
                <c:pt idx="11384">
                  <c:v>215.08500000000001</c:v>
                </c:pt>
                <c:pt idx="11385">
                  <c:v>215.16900000000001</c:v>
                </c:pt>
                <c:pt idx="11386">
                  <c:v>215.23099999999999</c:v>
                </c:pt>
                <c:pt idx="11387">
                  <c:v>215.23099999999999</c:v>
                </c:pt>
                <c:pt idx="11388">
                  <c:v>215.23699999999999</c:v>
                </c:pt>
                <c:pt idx="11389">
                  <c:v>215.24700000000001</c:v>
                </c:pt>
                <c:pt idx="11390">
                  <c:v>215.25800000000001</c:v>
                </c:pt>
                <c:pt idx="11391">
                  <c:v>215.268</c:v>
                </c:pt>
                <c:pt idx="11392">
                  <c:v>215.27799999999999</c:v>
                </c:pt>
                <c:pt idx="11393">
                  <c:v>215.28899999999999</c:v>
                </c:pt>
                <c:pt idx="11394">
                  <c:v>215.30199999999999</c:v>
                </c:pt>
                <c:pt idx="11395">
                  <c:v>215.316</c:v>
                </c:pt>
                <c:pt idx="11396">
                  <c:v>215.32900000000001</c:v>
                </c:pt>
                <c:pt idx="11397">
                  <c:v>215.33699999999999</c:v>
                </c:pt>
                <c:pt idx="11398">
                  <c:v>215.34299999999999</c:v>
                </c:pt>
                <c:pt idx="11399">
                  <c:v>215.35</c:v>
                </c:pt>
                <c:pt idx="11400">
                  <c:v>215.35900000000001</c:v>
                </c:pt>
                <c:pt idx="11401">
                  <c:v>215.369</c:v>
                </c:pt>
                <c:pt idx="11402">
                  <c:v>215.38</c:v>
                </c:pt>
                <c:pt idx="11403">
                  <c:v>215.39099999999999</c:v>
                </c:pt>
                <c:pt idx="11404">
                  <c:v>215.40100000000001</c:v>
                </c:pt>
                <c:pt idx="11405">
                  <c:v>215.41900000000001</c:v>
                </c:pt>
                <c:pt idx="11406">
                  <c:v>215.43</c:v>
                </c:pt>
                <c:pt idx="11407">
                  <c:v>215.44300000000001</c:v>
                </c:pt>
                <c:pt idx="11408">
                  <c:v>215.44800000000001</c:v>
                </c:pt>
                <c:pt idx="11409">
                  <c:v>215.44800000000001</c:v>
                </c:pt>
                <c:pt idx="11410">
                  <c:v>215.44800000000001</c:v>
                </c:pt>
                <c:pt idx="11411">
                  <c:v>215.44900000000001</c:v>
                </c:pt>
                <c:pt idx="11412">
                  <c:v>215.44900000000001</c:v>
                </c:pt>
                <c:pt idx="11413">
                  <c:v>215.45</c:v>
                </c:pt>
                <c:pt idx="11414">
                  <c:v>215.45</c:v>
                </c:pt>
                <c:pt idx="11415">
                  <c:v>215.45099999999999</c:v>
                </c:pt>
                <c:pt idx="11416">
                  <c:v>215.45099999999999</c:v>
                </c:pt>
                <c:pt idx="11417">
                  <c:v>215.45099999999999</c:v>
                </c:pt>
                <c:pt idx="11418">
                  <c:v>215.452</c:v>
                </c:pt>
                <c:pt idx="11419">
                  <c:v>215.453</c:v>
                </c:pt>
                <c:pt idx="11420">
                  <c:v>215.45400000000001</c:v>
                </c:pt>
                <c:pt idx="11421">
                  <c:v>215.45599999999999</c:v>
                </c:pt>
                <c:pt idx="11422">
                  <c:v>215.459</c:v>
                </c:pt>
                <c:pt idx="11423">
                  <c:v>215.464</c:v>
                </c:pt>
                <c:pt idx="11424">
                  <c:v>215.47300000000001</c:v>
                </c:pt>
                <c:pt idx="11425">
                  <c:v>215.48</c:v>
                </c:pt>
                <c:pt idx="11426">
                  <c:v>215.48099999999999</c:v>
                </c:pt>
                <c:pt idx="11427">
                  <c:v>215.48099999999999</c:v>
                </c:pt>
                <c:pt idx="11428">
                  <c:v>215.482</c:v>
                </c:pt>
                <c:pt idx="11429">
                  <c:v>215.482</c:v>
                </c:pt>
                <c:pt idx="11430">
                  <c:v>215.49100000000001</c:v>
                </c:pt>
                <c:pt idx="11431">
                  <c:v>215.51900000000001</c:v>
                </c:pt>
                <c:pt idx="11432">
                  <c:v>215.57300000000001</c:v>
                </c:pt>
                <c:pt idx="11433">
                  <c:v>215.649</c:v>
                </c:pt>
                <c:pt idx="11434">
                  <c:v>215.71600000000001</c:v>
                </c:pt>
                <c:pt idx="11435">
                  <c:v>215.75299999999999</c:v>
                </c:pt>
                <c:pt idx="11436">
                  <c:v>215.77</c:v>
                </c:pt>
                <c:pt idx="11437">
                  <c:v>215.785</c:v>
                </c:pt>
                <c:pt idx="11438">
                  <c:v>215.81299999999999</c:v>
                </c:pt>
                <c:pt idx="11439">
                  <c:v>215.87200000000001</c:v>
                </c:pt>
                <c:pt idx="11440">
                  <c:v>215.94300000000001</c:v>
                </c:pt>
                <c:pt idx="11441">
                  <c:v>215.97300000000001</c:v>
                </c:pt>
                <c:pt idx="11442">
                  <c:v>215.97300000000001</c:v>
                </c:pt>
                <c:pt idx="11443">
                  <c:v>215.97300000000001</c:v>
                </c:pt>
                <c:pt idx="11444">
                  <c:v>215.977</c:v>
                </c:pt>
                <c:pt idx="11445">
                  <c:v>215.98400000000001</c:v>
                </c:pt>
                <c:pt idx="11446">
                  <c:v>215.994</c:v>
                </c:pt>
                <c:pt idx="11447">
                  <c:v>216.006</c:v>
                </c:pt>
                <c:pt idx="11448">
                  <c:v>216.018</c:v>
                </c:pt>
                <c:pt idx="11449">
                  <c:v>216.02600000000001</c:v>
                </c:pt>
                <c:pt idx="11450">
                  <c:v>216.036</c:v>
                </c:pt>
                <c:pt idx="11451">
                  <c:v>216.047</c:v>
                </c:pt>
                <c:pt idx="11452">
                  <c:v>216.06200000000001</c:v>
                </c:pt>
                <c:pt idx="11453">
                  <c:v>216.101</c:v>
                </c:pt>
                <c:pt idx="11454">
                  <c:v>216.173</c:v>
                </c:pt>
                <c:pt idx="11455">
                  <c:v>216.26</c:v>
                </c:pt>
                <c:pt idx="11456">
                  <c:v>216.28899999999999</c:v>
                </c:pt>
                <c:pt idx="11457">
                  <c:v>216.28899999999999</c:v>
                </c:pt>
                <c:pt idx="11458">
                  <c:v>216.292</c:v>
                </c:pt>
                <c:pt idx="11459">
                  <c:v>216.30500000000001</c:v>
                </c:pt>
                <c:pt idx="11460">
                  <c:v>216.34800000000001</c:v>
                </c:pt>
                <c:pt idx="11461">
                  <c:v>216.41800000000001</c:v>
                </c:pt>
                <c:pt idx="11462">
                  <c:v>216.49199999999999</c:v>
                </c:pt>
                <c:pt idx="11463">
                  <c:v>216.578</c:v>
                </c:pt>
                <c:pt idx="11464">
                  <c:v>216.66800000000001</c:v>
                </c:pt>
                <c:pt idx="11465">
                  <c:v>216.75899999999999</c:v>
                </c:pt>
                <c:pt idx="11466">
                  <c:v>216.84800000000001</c:v>
                </c:pt>
                <c:pt idx="11467">
                  <c:v>216.93299999999999</c:v>
                </c:pt>
                <c:pt idx="11468">
                  <c:v>216.96799999999999</c:v>
                </c:pt>
                <c:pt idx="11469">
                  <c:v>216.96799999999999</c:v>
                </c:pt>
                <c:pt idx="11470">
                  <c:v>216.96799999999999</c:v>
                </c:pt>
                <c:pt idx="11471">
                  <c:v>216.96799999999999</c:v>
                </c:pt>
                <c:pt idx="11472">
                  <c:v>216.971</c:v>
                </c:pt>
                <c:pt idx="11473">
                  <c:v>216.982</c:v>
                </c:pt>
                <c:pt idx="11474">
                  <c:v>217.01400000000001</c:v>
                </c:pt>
                <c:pt idx="11475">
                  <c:v>217.07599999999999</c:v>
                </c:pt>
                <c:pt idx="11476">
                  <c:v>217.16</c:v>
                </c:pt>
                <c:pt idx="11477">
                  <c:v>217.24600000000001</c:v>
                </c:pt>
                <c:pt idx="11478">
                  <c:v>217.32499999999999</c:v>
                </c:pt>
                <c:pt idx="11479">
                  <c:v>217.364</c:v>
                </c:pt>
                <c:pt idx="11480">
                  <c:v>217.364</c:v>
                </c:pt>
                <c:pt idx="11481">
                  <c:v>217.364</c:v>
                </c:pt>
                <c:pt idx="11482">
                  <c:v>217.36500000000001</c:v>
                </c:pt>
                <c:pt idx="11483">
                  <c:v>217.37200000000001</c:v>
                </c:pt>
                <c:pt idx="11484">
                  <c:v>217.381</c:v>
                </c:pt>
                <c:pt idx="11485">
                  <c:v>217.393</c:v>
                </c:pt>
                <c:pt idx="11486">
                  <c:v>217.40600000000001</c:v>
                </c:pt>
                <c:pt idx="11487">
                  <c:v>217.41800000000001</c:v>
                </c:pt>
                <c:pt idx="11488">
                  <c:v>217.42699999999999</c:v>
                </c:pt>
                <c:pt idx="11489">
                  <c:v>217.43700000000001</c:v>
                </c:pt>
                <c:pt idx="11490">
                  <c:v>217.44900000000001</c:v>
                </c:pt>
                <c:pt idx="11491">
                  <c:v>217.47200000000001</c:v>
                </c:pt>
                <c:pt idx="11492">
                  <c:v>217.524</c:v>
                </c:pt>
                <c:pt idx="11493">
                  <c:v>217.59899999999999</c:v>
                </c:pt>
                <c:pt idx="11494">
                  <c:v>217.6</c:v>
                </c:pt>
                <c:pt idx="11495">
                  <c:v>217.6</c:v>
                </c:pt>
                <c:pt idx="11496">
                  <c:v>217.60499999999999</c:v>
                </c:pt>
                <c:pt idx="11497">
                  <c:v>217.613</c:v>
                </c:pt>
                <c:pt idx="11498">
                  <c:v>217.625</c:v>
                </c:pt>
                <c:pt idx="11499">
                  <c:v>217.63900000000001</c:v>
                </c:pt>
                <c:pt idx="11500">
                  <c:v>217.65100000000001</c:v>
                </c:pt>
                <c:pt idx="11501">
                  <c:v>217.661</c:v>
                </c:pt>
                <c:pt idx="11502">
                  <c:v>217.67099999999999</c:v>
                </c:pt>
                <c:pt idx="11503">
                  <c:v>217.68199999999999</c:v>
                </c:pt>
                <c:pt idx="11504">
                  <c:v>217.702</c:v>
                </c:pt>
                <c:pt idx="11505">
                  <c:v>217.74799999999999</c:v>
                </c:pt>
                <c:pt idx="11506">
                  <c:v>217.82400000000001</c:v>
                </c:pt>
                <c:pt idx="11507">
                  <c:v>217.91399999999999</c:v>
                </c:pt>
                <c:pt idx="11508">
                  <c:v>218.00399999999999</c:v>
                </c:pt>
                <c:pt idx="11509">
                  <c:v>218.08</c:v>
                </c:pt>
                <c:pt idx="11510">
                  <c:v>218.10900000000001</c:v>
                </c:pt>
                <c:pt idx="11511">
                  <c:v>218.10900000000001</c:v>
                </c:pt>
                <c:pt idx="11512">
                  <c:v>218.10900000000001</c:v>
                </c:pt>
                <c:pt idx="11513">
                  <c:v>218.11199999999999</c:v>
                </c:pt>
                <c:pt idx="11514">
                  <c:v>218.119</c:v>
                </c:pt>
                <c:pt idx="11515">
                  <c:v>218.12799999999999</c:v>
                </c:pt>
                <c:pt idx="11516">
                  <c:v>218.13800000000001</c:v>
                </c:pt>
                <c:pt idx="11517">
                  <c:v>218.15</c:v>
                </c:pt>
                <c:pt idx="11518">
                  <c:v>218.16200000000001</c:v>
                </c:pt>
                <c:pt idx="11519">
                  <c:v>218.17400000000001</c:v>
                </c:pt>
                <c:pt idx="11520">
                  <c:v>218.184</c:v>
                </c:pt>
                <c:pt idx="11521">
                  <c:v>218.19399999999999</c:v>
                </c:pt>
                <c:pt idx="11522">
                  <c:v>218.20500000000001</c:v>
                </c:pt>
                <c:pt idx="11523">
                  <c:v>218.215</c:v>
                </c:pt>
                <c:pt idx="11524">
                  <c:v>218.22499999999999</c:v>
                </c:pt>
                <c:pt idx="11525">
                  <c:v>218.262</c:v>
                </c:pt>
                <c:pt idx="11526">
                  <c:v>218.27500000000001</c:v>
                </c:pt>
                <c:pt idx="11527">
                  <c:v>218.28299999999999</c:v>
                </c:pt>
                <c:pt idx="11528">
                  <c:v>218.29499999999999</c:v>
                </c:pt>
                <c:pt idx="11529">
                  <c:v>218.30600000000001</c:v>
                </c:pt>
                <c:pt idx="11530">
                  <c:v>218.316</c:v>
                </c:pt>
                <c:pt idx="11531">
                  <c:v>218.32900000000001</c:v>
                </c:pt>
                <c:pt idx="11532">
                  <c:v>218.34200000000001</c:v>
                </c:pt>
                <c:pt idx="11533">
                  <c:v>218.35400000000001</c:v>
                </c:pt>
                <c:pt idx="11534">
                  <c:v>218.364</c:v>
                </c:pt>
                <c:pt idx="11535">
                  <c:v>218.375</c:v>
                </c:pt>
                <c:pt idx="11536">
                  <c:v>218.386</c:v>
                </c:pt>
                <c:pt idx="11537">
                  <c:v>218.39599999999999</c:v>
                </c:pt>
                <c:pt idx="11538">
                  <c:v>218.40600000000001</c:v>
                </c:pt>
                <c:pt idx="11539">
                  <c:v>218.429</c:v>
                </c:pt>
                <c:pt idx="11540">
                  <c:v>218.48400000000001</c:v>
                </c:pt>
                <c:pt idx="11541">
                  <c:v>218.57400000000001</c:v>
                </c:pt>
                <c:pt idx="11542">
                  <c:v>218.66399999999999</c:v>
                </c:pt>
                <c:pt idx="11543">
                  <c:v>218.68700000000001</c:v>
                </c:pt>
                <c:pt idx="11544">
                  <c:v>218.68700000000001</c:v>
                </c:pt>
                <c:pt idx="11545">
                  <c:v>218.68700000000001</c:v>
                </c:pt>
                <c:pt idx="11546">
                  <c:v>218.69300000000001</c:v>
                </c:pt>
                <c:pt idx="11547">
                  <c:v>218.7</c:v>
                </c:pt>
                <c:pt idx="11548">
                  <c:v>218.709</c:v>
                </c:pt>
                <c:pt idx="11549">
                  <c:v>218.71799999999999</c:v>
                </c:pt>
                <c:pt idx="11550">
                  <c:v>218.72800000000001</c:v>
                </c:pt>
                <c:pt idx="11551">
                  <c:v>218.739</c:v>
                </c:pt>
                <c:pt idx="11552">
                  <c:v>218.75</c:v>
                </c:pt>
                <c:pt idx="11553">
                  <c:v>218.762</c:v>
                </c:pt>
                <c:pt idx="11554">
                  <c:v>218.77500000000001</c:v>
                </c:pt>
                <c:pt idx="11555">
                  <c:v>218.78399999999999</c:v>
                </c:pt>
                <c:pt idx="11556">
                  <c:v>218.79300000000001</c:v>
                </c:pt>
                <c:pt idx="11557">
                  <c:v>218.803</c:v>
                </c:pt>
                <c:pt idx="11558">
                  <c:v>218.81299999999999</c:v>
                </c:pt>
                <c:pt idx="11559">
                  <c:v>218.82400000000001</c:v>
                </c:pt>
                <c:pt idx="11560">
                  <c:v>218.834</c:v>
                </c:pt>
                <c:pt idx="11561">
                  <c:v>218.84700000000001</c:v>
                </c:pt>
                <c:pt idx="11562">
                  <c:v>218.87299999999999</c:v>
                </c:pt>
                <c:pt idx="11563">
                  <c:v>218.929</c:v>
                </c:pt>
                <c:pt idx="11564">
                  <c:v>219.00899999999999</c:v>
                </c:pt>
                <c:pt idx="11565">
                  <c:v>219.054</c:v>
                </c:pt>
                <c:pt idx="11566">
                  <c:v>219.054</c:v>
                </c:pt>
                <c:pt idx="11567">
                  <c:v>219.05699999999999</c:v>
                </c:pt>
                <c:pt idx="11568">
                  <c:v>219.06399999999999</c:v>
                </c:pt>
                <c:pt idx="11569">
                  <c:v>219.07300000000001</c:v>
                </c:pt>
                <c:pt idx="11570">
                  <c:v>219.083</c:v>
                </c:pt>
                <c:pt idx="11571">
                  <c:v>219.096</c:v>
                </c:pt>
                <c:pt idx="11572">
                  <c:v>219.10900000000001</c:v>
                </c:pt>
                <c:pt idx="11573">
                  <c:v>219.12100000000001</c:v>
                </c:pt>
                <c:pt idx="11574">
                  <c:v>219.13200000000001</c:v>
                </c:pt>
                <c:pt idx="11575">
                  <c:v>219.14099999999999</c:v>
                </c:pt>
                <c:pt idx="11576">
                  <c:v>219.15199999999999</c:v>
                </c:pt>
                <c:pt idx="11577">
                  <c:v>219.16300000000001</c:v>
                </c:pt>
                <c:pt idx="11578">
                  <c:v>219.17500000000001</c:v>
                </c:pt>
                <c:pt idx="11579">
                  <c:v>219.18799999999999</c:v>
                </c:pt>
                <c:pt idx="11580">
                  <c:v>219.21299999999999</c:v>
                </c:pt>
                <c:pt idx="11581">
                  <c:v>219.26499999999999</c:v>
                </c:pt>
                <c:pt idx="11582">
                  <c:v>219.34100000000001</c:v>
                </c:pt>
                <c:pt idx="11583">
                  <c:v>219.38</c:v>
                </c:pt>
                <c:pt idx="11584">
                  <c:v>219.38</c:v>
                </c:pt>
                <c:pt idx="11585">
                  <c:v>219.38300000000001</c:v>
                </c:pt>
                <c:pt idx="11586">
                  <c:v>219.39099999999999</c:v>
                </c:pt>
                <c:pt idx="11587">
                  <c:v>219.40100000000001</c:v>
                </c:pt>
                <c:pt idx="11588">
                  <c:v>219.41200000000001</c:v>
                </c:pt>
                <c:pt idx="11589">
                  <c:v>219.42400000000001</c:v>
                </c:pt>
                <c:pt idx="11590">
                  <c:v>219.43700000000001</c:v>
                </c:pt>
                <c:pt idx="11591">
                  <c:v>219.44800000000001</c:v>
                </c:pt>
                <c:pt idx="11592">
                  <c:v>219.45699999999999</c:v>
                </c:pt>
                <c:pt idx="11593">
                  <c:v>219.46899999999999</c:v>
                </c:pt>
                <c:pt idx="11594">
                  <c:v>219.48400000000001</c:v>
                </c:pt>
                <c:pt idx="11595">
                  <c:v>219.50800000000001</c:v>
                </c:pt>
                <c:pt idx="11596">
                  <c:v>219.55</c:v>
                </c:pt>
                <c:pt idx="11597">
                  <c:v>219.625</c:v>
                </c:pt>
                <c:pt idx="11598">
                  <c:v>219.625</c:v>
                </c:pt>
                <c:pt idx="11599">
                  <c:v>219.625</c:v>
                </c:pt>
                <c:pt idx="11600">
                  <c:v>219.62899999999999</c:v>
                </c:pt>
                <c:pt idx="11601">
                  <c:v>219.636</c:v>
                </c:pt>
                <c:pt idx="11602">
                  <c:v>219.64599999999999</c:v>
                </c:pt>
                <c:pt idx="11603">
                  <c:v>219.65899999999999</c:v>
                </c:pt>
                <c:pt idx="11604">
                  <c:v>219.67099999999999</c:v>
                </c:pt>
                <c:pt idx="11605">
                  <c:v>219.68199999999999</c:v>
                </c:pt>
                <c:pt idx="11606">
                  <c:v>219.691</c:v>
                </c:pt>
                <c:pt idx="11607">
                  <c:v>219.702</c:v>
                </c:pt>
                <c:pt idx="11608">
                  <c:v>219.71799999999999</c:v>
                </c:pt>
                <c:pt idx="11609">
                  <c:v>219.755</c:v>
                </c:pt>
                <c:pt idx="11610">
                  <c:v>219.81200000000001</c:v>
                </c:pt>
                <c:pt idx="11611">
                  <c:v>219.82499999999999</c:v>
                </c:pt>
                <c:pt idx="11612">
                  <c:v>219.82499999999999</c:v>
                </c:pt>
                <c:pt idx="11613">
                  <c:v>219.83099999999999</c:v>
                </c:pt>
                <c:pt idx="11614">
                  <c:v>219.84</c:v>
                </c:pt>
                <c:pt idx="11615">
                  <c:v>219.84899999999999</c:v>
                </c:pt>
                <c:pt idx="11616">
                  <c:v>219.86</c:v>
                </c:pt>
                <c:pt idx="11617">
                  <c:v>219.87200000000001</c:v>
                </c:pt>
                <c:pt idx="11618">
                  <c:v>219.88399999999999</c:v>
                </c:pt>
                <c:pt idx="11619">
                  <c:v>219.89699999999999</c:v>
                </c:pt>
                <c:pt idx="11620">
                  <c:v>219.90799999999999</c:v>
                </c:pt>
                <c:pt idx="11621">
                  <c:v>219.91800000000001</c:v>
                </c:pt>
                <c:pt idx="11622">
                  <c:v>219.929</c:v>
                </c:pt>
                <c:pt idx="11623">
                  <c:v>219.94</c:v>
                </c:pt>
                <c:pt idx="11624">
                  <c:v>219.959</c:v>
                </c:pt>
                <c:pt idx="11625">
                  <c:v>220.005</c:v>
                </c:pt>
                <c:pt idx="11626">
                  <c:v>220.077</c:v>
                </c:pt>
                <c:pt idx="11627">
                  <c:v>220.167</c:v>
                </c:pt>
                <c:pt idx="11628">
                  <c:v>220.256</c:v>
                </c:pt>
                <c:pt idx="11629">
                  <c:v>220.285</c:v>
                </c:pt>
                <c:pt idx="11630">
                  <c:v>220.28800000000001</c:v>
                </c:pt>
                <c:pt idx="11631">
                  <c:v>220.292</c:v>
                </c:pt>
                <c:pt idx="11632">
                  <c:v>220.29900000000001</c:v>
                </c:pt>
                <c:pt idx="11633">
                  <c:v>220.30799999999999</c:v>
                </c:pt>
                <c:pt idx="11634">
                  <c:v>220.31899999999999</c:v>
                </c:pt>
                <c:pt idx="11635">
                  <c:v>220.33099999999999</c:v>
                </c:pt>
                <c:pt idx="11636">
                  <c:v>220.34399999999999</c:v>
                </c:pt>
                <c:pt idx="11637">
                  <c:v>220.357</c:v>
                </c:pt>
                <c:pt idx="11638">
                  <c:v>220.37</c:v>
                </c:pt>
                <c:pt idx="11639">
                  <c:v>220.38499999999999</c:v>
                </c:pt>
                <c:pt idx="11640">
                  <c:v>220.40700000000001</c:v>
                </c:pt>
                <c:pt idx="11641">
                  <c:v>220.447</c:v>
                </c:pt>
                <c:pt idx="11642">
                  <c:v>220.49700000000001</c:v>
                </c:pt>
                <c:pt idx="11643">
                  <c:v>220.51</c:v>
                </c:pt>
                <c:pt idx="11644">
                  <c:v>220.51</c:v>
                </c:pt>
                <c:pt idx="11645">
                  <c:v>220.518</c:v>
                </c:pt>
                <c:pt idx="11646">
                  <c:v>220.52799999999999</c:v>
                </c:pt>
                <c:pt idx="11647">
                  <c:v>220.542</c:v>
                </c:pt>
                <c:pt idx="11648">
                  <c:v>220.55600000000001</c:v>
                </c:pt>
                <c:pt idx="11649">
                  <c:v>220.566</c:v>
                </c:pt>
                <c:pt idx="11650">
                  <c:v>220.57599999999999</c:v>
                </c:pt>
                <c:pt idx="11651">
                  <c:v>220.58699999999999</c:v>
                </c:pt>
                <c:pt idx="11652">
                  <c:v>220.59800000000001</c:v>
                </c:pt>
                <c:pt idx="11653">
                  <c:v>220.61099999999999</c:v>
                </c:pt>
                <c:pt idx="11654">
                  <c:v>220.62700000000001</c:v>
                </c:pt>
                <c:pt idx="11655">
                  <c:v>220.64400000000001</c:v>
                </c:pt>
                <c:pt idx="11656">
                  <c:v>220.661</c:v>
                </c:pt>
                <c:pt idx="11657">
                  <c:v>220.67699999999999</c:v>
                </c:pt>
                <c:pt idx="11658">
                  <c:v>220.69200000000001</c:v>
                </c:pt>
                <c:pt idx="11659">
                  <c:v>220.702</c:v>
                </c:pt>
                <c:pt idx="11660">
                  <c:v>220.72499999999999</c:v>
                </c:pt>
                <c:pt idx="11661">
                  <c:v>220.779</c:v>
                </c:pt>
                <c:pt idx="11662">
                  <c:v>220.86099999999999</c:v>
                </c:pt>
                <c:pt idx="11663">
                  <c:v>220.95</c:v>
                </c:pt>
                <c:pt idx="11664">
                  <c:v>220.98699999999999</c:v>
                </c:pt>
                <c:pt idx="11665">
                  <c:v>220.98699999999999</c:v>
                </c:pt>
                <c:pt idx="11666">
                  <c:v>220.98699999999999</c:v>
                </c:pt>
                <c:pt idx="11667">
                  <c:v>220.99299999999999</c:v>
                </c:pt>
                <c:pt idx="11668">
                  <c:v>221.00200000000001</c:v>
                </c:pt>
                <c:pt idx="11669">
                  <c:v>221.01300000000001</c:v>
                </c:pt>
                <c:pt idx="11670">
                  <c:v>221.02699999999999</c:v>
                </c:pt>
                <c:pt idx="11671">
                  <c:v>221.04599999999999</c:v>
                </c:pt>
                <c:pt idx="11672">
                  <c:v>221.06399999999999</c:v>
                </c:pt>
                <c:pt idx="11673">
                  <c:v>221.078</c:v>
                </c:pt>
                <c:pt idx="11674">
                  <c:v>221.08799999999999</c:v>
                </c:pt>
                <c:pt idx="11675">
                  <c:v>221.09800000000001</c:v>
                </c:pt>
                <c:pt idx="11676">
                  <c:v>221.108</c:v>
                </c:pt>
                <c:pt idx="11677">
                  <c:v>221.11799999999999</c:v>
                </c:pt>
                <c:pt idx="11678">
                  <c:v>221.13200000000001</c:v>
                </c:pt>
                <c:pt idx="11679">
                  <c:v>221.16800000000001</c:v>
                </c:pt>
                <c:pt idx="11680">
                  <c:v>221.239</c:v>
                </c:pt>
                <c:pt idx="11681">
                  <c:v>221.328</c:v>
                </c:pt>
                <c:pt idx="11682">
                  <c:v>221.35400000000001</c:v>
                </c:pt>
                <c:pt idx="11683">
                  <c:v>221.35499999999999</c:v>
                </c:pt>
                <c:pt idx="11684">
                  <c:v>221.35900000000001</c:v>
                </c:pt>
                <c:pt idx="11685">
                  <c:v>221.36799999999999</c:v>
                </c:pt>
                <c:pt idx="11686">
                  <c:v>221.381</c:v>
                </c:pt>
                <c:pt idx="11687">
                  <c:v>221.39599999999999</c:v>
                </c:pt>
                <c:pt idx="11688">
                  <c:v>221.40899999999999</c:v>
                </c:pt>
                <c:pt idx="11689">
                  <c:v>221.42099999999999</c:v>
                </c:pt>
                <c:pt idx="11690">
                  <c:v>221.43299999999999</c:v>
                </c:pt>
                <c:pt idx="11691">
                  <c:v>221.446</c:v>
                </c:pt>
                <c:pt idx="11692">
                  <c:v>221.45599999999999</c:v>
                </c:pt>
                <c:pt idx="11693">
                  <c:v>221.46600000000001</c:v>
                </c:pt>
                <c:pt idx="11694">
                  <c:v>221.477</c:v>
                </c:pt>
                <c:pt idx="11695">
                  <c:v>221.48699999999999</c:v>
                </c:pt>
                <c:pt idx="11696">
                  <c:v>221.49600000000001</c:v>
                </c:pt>
                <c:pt idx="11697">
                  <c:v>221.50700000000001</c:v>
                </c:pt>
                <c:pt idx="11698">
                  <c:v>221.52600000000001</c:v>
                </c:pt>
                <c:pt idx="11699">
                  <c:v>221.57400000000001</c:v>
                </c:pt>
                <c:pt idx="11700">
                  <c:v>221.648</c:v>
                </c:pt>
                <c:pt idx="11701">
                  <c:v>221.738</c:v>
                </c:pt>
                <c:pt idx="11702">
                  <c:v>221.82599999999999</c:v>
                </c:pt>
                <c:pt idx="11703">
                  <c:v>221.91499999999999</c:v>
                </c:pt>
                <c:pt idx="11704">
                  <c:v>221.96</c:v>
                </c:pt>
                <c:pt idx="11705">
                  <c:v>221.96</c:v>
                </c:pt>
                <c:pt idx="11706">
                  <c:v>221.96</c:v>
                </c:pt>
                <c:pt idx="11707">
                  <c:v>221.964</c:v>
                </c:pt>
                <c:pt idx="11708">
                  <c:v>221.971</c:v>
                </c:pt>
                <c:pt idx="11709">
                  <c:v>221.97900000000001</c:v>
                </c:pt>
                <c:pt idx="11710">
                  <c:v>221.989</c:v>
                </c:pt>
                <c:pt idx="11711">
                  <c:v>221.999</c:v>
                </c:pt>
                <c:pt idx="11712">
                  <c:v>222.01</c:v>
                </c:pt>
                <c:pt idx="11713">
                  <c:v>222.02199999999999</c:v>
                </c:pt>
                <c:pt idx="11714">
                  <c:v>222.03399999999999</c:v>
                </c:pt>
                <c:pt idx="11715">
                  <c:v>222.04400000000001</c:v>
                </c:pt>
                <c:pt idx="11716">
                  <c:v>222.053</c:v>
                </c:pt>
                <c:pt idx="11717">
                  <c:v>222.06299999999999</c:v>
                </c:pt>
                <c:pt idx="11718">
                  <c:v>222.07400000000001</c:v>
                </c:pt>
                <c:pt idx="11719">
                  <c:v>222.083</c:v>
                </c:pt>
                <c:pt idx="11720">
                  <c:v>222.09399999999999</c:v>
                </c:pt>
                <c:pt idx="11721">
                  <c:v>222.126</c:v>
                </c:pt>
                <c:pt idx="11722">
                  <c:v>222.185</c:v>
                </c:pt>
                <c:pt idx="11723">
                  <c:v>222.26</c:v>
                </c:pt>
                <c:pt idx="11724">
                  <c:v>222.29499999999999</c:v>
                </c:pt>
                <c:pt idx="11725">
                  <c:v>222.30099999999999</c:v>
                </c:pt>
                <c:pt idx="11726">
                  <c:v>222.304</c:v>
                </c:pt>
                <c:pt idx="11727">
                  <c:v>222.321</c:v>
                </c:pt>
                <c:pt idx="11728">
                  <c:v>222.37</c:v>
                </c:pt>
                <c:pt idx="11729">
                  <c:v>222.43799999999999</c:v>
                </c:pt>
                <c:pt idx="11730">
                  <c:v>222.48</c:v>
                </c:pt>
                <c:pt idx="11731">
                  <c:v>222.488</c:v>
                </c:pt>
                <c:pt idx="11732">
                  <c:v>222.488</c:v>
                </c:pt>
                <c:pt idx="11733">
                  <c:v>222.49299999999999</c:v>
                </c:pt>
                <c:pt idx="11734">
                  <c:v>222.51400000000001</c:v>
                </c:pt>
                <c:pt idx="11735">
                  <c:v>222.542</c:v>
                </c:pt>
                <c:pt idx="11736">
                  <c:v>222.566</c:v>
                </c:pt>
                <c:pt idx="11737">
                  <c:v>222.59299999999999</c:v>
                </c:pt>
                <c:pt idx="11738">
                  <c:v>222.60300000000001</c:v>
                </c:pt>
                <c:pt idx="11739">
                  <c:v>222.60499999999999</c:v>
                </c:pt>
                <c:pt idx="11740">
                  <c:v>222.60499999999999</c:v>
                </c:pt>
                <c:pt idx="11741">
                  <c:v>222.60599999999999</c:v>
                </c:pt>
                <c:pt idx="11742">
                  <c:v>222.61500000000001</c:v>
                </c:pt>
                <c:pt idx="11743">
                  <c:v>222.64599999999999</c:v>
                </c:pt>
                <c:pt idx="11744">
                  <c:v>222.71299999999999</c:v>
                </c:pt>
                <c:pt idx="11745">
                  <c:v>222.773</c:v>
                </c:pt>
                <c:pt idx="11746">
                  <c:v>222.821</c:v>
                </c:pt>
                <c:pt idx="11747">
                  <c:v>222.83600000000001</c:v>
                </c:pt>
                <c:pt idx="11748">
                  <c:v>222.83600000000001</c:v>
                </c:pt>
                <c:pt idx="11749">
                  <c:v>222.839</c:v>
                </c:pt>
                <c:pt idx="11750">
                  <c:v>222.845</c:v>
                </c:pt>
                <c:pt idx="11751">
                  <c:v>222.85499999999999</c:v>
                </c:pt>
                <c:pt idx="11752">
                  <c:v>222.86799999999999</c:v>
                </c:pt>
                <c:pt idx="11753">
                  <c:v>222.88</c:v>
                </c:pt>
                <c:pt idx="11754">
                  <c:v>222.89</c:v>
                </c:pt>
                <c:pt idx="11755">
                  <c:v>222.898</c:v>
                </c:pt>
                <c:pt idx="11756">
                  <c:v>222.90899999999999</c:v>
                </c:pt>
                <c:pt idx="11757">
                  <c:v>222.91900000000001</c:v>
                </c:pt>
                <c:pt idx="11758">
                  <c:v>222.935</c:v>
                </c:pt>
                <c:pt idx="11759">
                  <c:v>222.97200000000001</c:v>
                </c:pt>
                <c:pt idx="11760">
                  <c:v>223.01900000000001</c:v>
                </c:pt>
                <c:pt idx="11761">
                  <c:v>223.04400000000001</c:v>
                </c:pt>
                <c:pt idx="11762">
                  <c:v>223.05500000000001</c:v>
                </c:pt>
                <c:pt idx="11763">
                  <c:v>223.06700000000001</c:v>
                </c:pt>
                <c:pt idx="11764">
                  <c:v>223.078</c:v>
                </c:pt>
                <c:pt idx="11765">
                  <c:v>223.089</c:v>
                </c:pt>
                <c:pt idx="11766">
                  <c:v>223.101</c:v>
                </c:pt>
                <c:pt idx="11767">
                  <c:v>223.113</c:v>
                </c:pt>
                <c:pt idx="11768">
                  <c:v>223.124</c:v>
                </c:pt>
                <c:pt idx="11769">
                  <c:v>223.13300000000001</c:v>
                </c:pt>
                <c:pt idx="11770">
                  <c:v>223.14400000000001</c:v>
                </c:pt>
                <c:pt idx="11771">
                  <c:v>223.155</c:v>
                </c:pt>
                <c:pt idx="11772">
                  <c:v>223.16499999999999</c:v>
                </c:pt>
                <c:pt idx="11773">
                  <c:v>223.18199999999999</c:v>
                </c:pt>
                <c:pt idx="11774">
                  <c:v>223.233</c:v>
                </c:pt>
                <c:pt idx="11775">
                  <c:v>223.315</c:v>
                </c:pt>
                <c:pt idx="11776">
                  <c:v>223.35400000000001</c:v>
                </c:pt>
                <c:pt idx="11777">
                  <c:v>223.36500000000001</c:v>
                </c:pt>
                <c:pt idx="11778">
                  <c:v>223.375</c:v>
                </c:pt>
                <c:pt idx="11779">
                  <c:v>223.387</c:v>
                </c:pt>
                <c:pt idx="11780">
                  <c:v>223.398</c:v>
                </c:pt>
                <c:pt idx="11781">
                  <c:v>223.40899999999999</c:v>
                </c:pt>
                <c:pt idx="11782">
                  <c:v>223.422</c:v>
                </c:pt>
                <c:pt idx="11783">
                  <c:v>223.435</c:v>
                </c:pt>
                <c:pt idx="11784">
                  <c:v>223.44800000000001</c:v>
                </c:pt>
                <c:pt idx="11785">
                  <c:v>223.458</c:v>
                </c:pt>
                <c:pt idx="11786">
                  <c:v>223.46899999999999</c:v>
                </c:pt>
                <c:pt idx="11787">
                  <c:v>223.48</c:v>
                </c:pt>
                <c:pt idx="11788">
                  <c:v>223.49100000000001</c:v>
                </c:pt>
                <c:pt idx="11789">
                  <c:v>223.5</c:v>
                </c:pt>
                <c:pt idx="11790">
                  <c:v>223.511</c:v>
                </c:pt>
                <c:pt idx="11791">
                  <c:v>223.53</c:v>
                </c:pt>
                <c:pt idx="11792">
                  <c:v>223.572</c:v>
                </c:pt>
                <c:pt idx="11793">
                  <c:v>223.64</c:v>
                </c:pt>
                <c:pt idx="11794">
                  <c:v>223.72900000000001</c:v>
                </c:pt>
                <c:pt idx="11795">
                  <c:v>223.815</c:v>
                </c:pt>
                <c:pt idx="11796">
                  <c:v>223.87799999999999</c:v>
                </c:pt>
                <c:pt idx="11797">
                  <c:v>223.87799999999999</c:v>
                </c:pt>
                <c:pt idx="11798">
                  <c:v>223.87799999999999</c:v>
                </c:pt>
                <c:pt idx="11799">
                  <c:v>223.88200000000001</c:v>
                </c:pt>
                <c:pt idx="11800">
                  <c:v>223.89</c:v>
                </c:pt>
                <c:pt idx="11801">
                  <c:v>223.9</c:v>
                </c:pt>
                <c:pt idx="11802">
                  <c:v>223.91</c:v>
                </c:pt>
                <c:pt idx="11803">
                  <c:v>223.92</c:v>
                </c:pt>
                <c:pt idx="11804">
                  <c:v>223.93199999999999</c:v>
                </c:pt>
                <c:pt idx="11805">
                  <c:v>223.94399999999999</c:v>
                </c:pt>
                <c:pt idx="11806">
                  <c:v>223.95400000000001</c:v>
                </c:pt>
                <c:pt idx="11807">
                  <c:v>223.964</c:v>
                </c:pt>
                <c:pt idx="11808">
                  <c:v>223.97499999999999</c:v>
                </c:pt>
                <c:pt idx="11809">
                  <c:v>223.98500000000001</c:v>
                </c:pt>
                <c:pt idx="11810">
                  <c:v>223.995</c:v>
                </c:pt>
                <c:pt idx="11811">
                  <c:v>224.02</c:v>
                </c:pt>
                <c:pt idx="11812">
                  <c:v>224.07400000000001</c:v>
                </c:pt>
                <c:pt idx="11813">
                  <c:v>224.155</c:v>
                </c:pt>
                <c:pt idx="11814">
                  <c:v>224.202</c:v>
                </c:pt>
                <c:pt idx="11815">
                  <c:v>224.202</c:v>
                </c:pt>
                <c:pt idx="11816">
                  <c:v>224.208</c:v>
                </c:pt>
                <c:pt idx="11817">
                  <c:v>224.214</c:v>
                </c:pt>
                <c:pt idx="11818">
                  <c:v>224.22300000000001</c:v>
                </c:pt>
                <c:pt idx="11819">
                  <c:v>224.232</c:v>
                </c:pt>
                <c:pt idx="11820">
                  <c:v>224.24199999999999</c:v>
                </c:pt>
                <c:pt idx="11821">
                  <c:v>224.25200000000001</c:v>
                </c:pt>
                <c:pt idx="11822">
                  <c:v>224.26300000000001</c:v>
                </c:pt>
                <c:pt idx="11823">
                  <c:v>224.27500000000001</c:v>
                </c:pt>
                <c:pt idx="11824">
                  <c:v>224.28800000000001</c:v>
                </c:pt>
                <c:pt idx="11825">
                  <c:v>224.30099999999999</c:v>
                </c:pt>
                <c:pt idx="11826">
                  <c:v>224.31299999999999</c:v>
                </c:pt>
                <c:pt idx="11827">
                  <c:v>224.32400000000001</c:v>
                </c:pt>
                <c:pt idx="11828">
                  <c:v>224.33600000000001</c:v>
                </c:pt>
                <c:pt idx="11829">
                  <c:v>224.35</c:v>
                </c:pt>
                <c:pt idx="11830">
                  <c:v>224.36500000000001</c:v>
                </c:pt>
                <c:pt idx="11831">
                  <c:v>224.39</c:v>
                </c:pt>
                <c:pt idx="11832">
                  <c:v>224.441</c:v>
                </c:pt>
                <c:pt idx="11833">
                  <c:v>224.52099999999999</c:v>
                </c:pt>
                <c:pt idx="11834">
                  <c:v>224.61</c:v>
                </c:pt>
                <c:pt idx="11835">
                  <c:v>224.69900000000001</c:v>
                </c:pt>
                <c:pt idx="11836">
                  <c:v>224.785</c:v>
                </c:pt>
                <c:pt idx="11837">
                  <c:v>224.84800000000001</c:v>
                </c:pt>
                <c:pt idx="11838">
                  <c:v>224.85499999999999</c:v>
                </c:pt>
                <c:pt idx="11839">
                  <c:v>224.85499999999999</c:v>
                </c:pt>
                <c:pt idx="11840">
                  <c:v>224.86</c:v>
                </c:pt>
                <c:pt idx="11841">
                  <c:v>224.87200000000001</c:v>
                </c:pt>
                <c:pt idx="11842">
                  <c:v>224.88300000000001</c:v>
                </c:pt>
                <c:pt idx="11843">
                  <c:v>224.89500000000001</c:v>
                </c:pt>
                <c:pt idx="11844">
                  <c:v>224.905</c:v>
                </c:pt>
                <c:pt idx="11845">
                  <c:v>224.91499999999999</c:v>
                </c:pt>
                <c:pt idx="11846">
                  <c:v>224.928</c:v>
                </c:pt>
                <c:pt idx="11847">
                  <c:v>224.941</c:v>
                </c:pt>
                <c:pt idx="11848">
                  <c:v>224.952</c:v>
                </c:pt>
                <c:pt idx="11849">
                  <c:v>224.96299999999999</c:v>
                </c:pt>
                <c:pt idx="11850">
                  <c:v>224.97300000000001</c:v>
                </c:pt>
                <c:pt idx="11851">
                  <c:v>224.98400000000001</c:v>
                </c:pt>
                <c:pt idx="11852">
                  <c:v>224.99299999999999</c:v>
                </c:pt>
                <c:pt idx="11853">
                  <c:v>225.00299999999999</c:v>
                </c:pt>
                <c:pt idx="11854">
                  <c:v>225.011</c:v>
                </c:pt>
                <c:pt idx="11855">
                  <c:v>225.02</c:v>
                </c:pt>
                <c:pt idx="11856">
                  <c:v>225.03</c:v>
                </c:pt>
                <c:pt idx="11857">
                  <c:v>225.042</c:v>
                </c:pt>
                <c:pt idx="11858">
                  <c:v>225.05699999999999</c:v>
                </c:pt>
                <c:pt idx="11859">
                  <c:v>225.07599999999999</c:v>
                </c:pt>
                <c:pt idx="11860">
                  <c:v>225.09399999999999</c:v>
                </c:pt>
                <c:pt idx="11861">
                  <c:v>225.10499999999999</c:v>
                </c:pt>
                <c:pt idx="11862">
                  <c:v>225.11600000000001</c:v>
                </c:pt>
                <c:pt idx="11863">
                  <c:v>225.12700000000001</c:v>
                </c:pt>
                <c:pt idx="11864">
                  <c:v>225.137</c:v>
                </c:pt>
                <c:pt idx="11865">
                  <c:v>225.154</c:v>
                </c:pt>
                <c:pt idx="11866">
                  <c:v>225.19300000000001</c:v>
                </c:pt>
                <c:pt idx="11867">
                  <c:v>225.24799999999999</c:v>
                </c:pt>
                <c:pt idx="11868">
                  <c:v>225.30799999999999</c:v>
                </c:pt>
                <c:pt idx="11869">
                  <c:v>225.37899999999999</c:v>
                </c:pt>
                <c:pt idx="11870">
                  <c:v>225.416</c:v>
                </c:pt>
                <c:pt idx="11871">
                  <c:v>225.417</c:v>
                </c:pt>
                <c:pt idx="11872">
                  <c:v>225.42500000000001</c:v>
                </c:pt>
                <c:pt idx="11873">
                  <c:v>225.43600000000001</c:v>
                </c:pt>
                <c:pt idx="11874">
                  <c:v>225.45</c:v>
                </c:pt>
                <c:pt idx="11875">
                  <c:v>225.464</c:v>
                </c:pt>
                <c:pt idx="11876">
                  <c:v>225.477</c:v>
                </c:pt>
                <c:pt idx="11877">
                  <c:v>225.49</c:v>
                </c:pt>
                <c:pt idx="11878">
                  <c:v>225.501</c:v>
                </c:pt>
                <c:pt idx="11879">
                  <c:v>225.51</c:v>
                </c:pt>
                <c:pt idx="11880">
                  <c:v>225.52</c:v>
                </c:pt>
                <c:pt idx="11881">
                  <c:v>225.53</c:v>
                </c:pt>
                <c:pt idx="11882">
                  <c:v>225.54</c:v>
                </c:pt>
                <c:pt idx="11883">
                  <c:v>225.55199999999999</c:v>
                </c:pt>
                <c:pt idx="11884">
                  <c:v>225.56200000000001</c:v>
                </c:pt>
                <c:pt idx="11885">
                  <c:v>225.572</c:v>
                </c:pt>
                <c:pt idx="11886">
                  <c:v>225.58</c:v>
                </c:pt>
                <c:pt idx="11887">
                  <c:v>225.584</c:v>
                </c:pt>
                <c:pt idx="11888">
                  <c:v>225.58500000000001</c:v>
                </c:pt>
                <c:pt idx="11889">
                  <c:v>225.58799999999999</c:v>
                </c:pt>
                <c:pt idx="11890">
                  <c:v>225.595</c:v>
                </c:pt>
                <c:pt idx="11891">
                  <c:v>225.60300000000001</c:v>
                </c:pt>
                <c:pt idx="11892">
                  <c:v>225.608</c:v>
                </c:pt>
                <c:pt idx="11893">
                  <c:v>225.608</c:v>
                </c:pt>
                <c:pt idx="11894">
                  <c:v>225.608</c:v>
                </c:pt>
                <c:pt idx="11895">
                  <c:v>225.608</c:v>
                </c:pt>
                <c:pt idx="11896">
                  <c:v>225.60900000000001</c:v>
                </c:pt>
                <c:pt idx="11897">
                  <c:v>225.60900000000001</c:v>
                </c:pt>
                <c:pt idx="11898">
                  <c:v>225.61</c:v>
                </c:pt>
                <c:pt idx="11899">
                  <c:v>225.61</c:v>
                </c:pt>
                <c:pt idx="11900">
                  <c:v>225.61099999999999</c:v>
                </c:pt>
                <c:pt idx="11901">
                  <c:v>225.61099999999999</c:v>
                </c:pt>
                <c:pt idx="11902">
                  <c:v>225.61099999999999</c:v>
                </c:pt>
                <c:pt idx="11903">
                  <c:v>225.61099999999999</c:v>
                </c:pt>
                <c:pt idx="11904">
                  <c:v>225.61099999999999</c:v>
                </c:pt>
                <c:pt idx="11905">
                  <c:v>225.61099999999999</c:v>
                </c:pt>
                <c:pt idx="11906">
                  <c:v>225.61099999999999</c:v>
                </c:pt>
                <c:pt idx="11907">
                  <c:v>225.61099999999999</c:v>
                </c:pt>
                <c:pt idx="11908">
                  <c:v>225.61099999999999</c:v>
                </c:pt>
                <c:pt idx="11909">
                  <c:v>225.61099999999999</c:v>
                </c:pt>
                <c:pt idx="11910">
                  <c:v>225.61099999999999</c:v>
                </c:pt>
                <c:pt idx="11911">
                  <c:v>225.61099999999999</c:v>
                </c:pt>
                <c:pt idx="11912">
                  <c:v>225.61500000000001</c:v>
                </c:pt>
                <c:pt idx="11913">
                  <c:v>225.63800000000001</c:v>
                </c:pt>
                <c:pt idx="11914">
                  <c:v>225.655</c:v>
                </c:pt>
                <c:pt idx="11915">
                  <c:v>225.66499999999999</c:v>
                </c:pt>
                <c:pt idx="11916">
                  <c:v>225.67599999999999</c:v>
                </c:pt>
                <c:pt idx="11917">
                  <c:v>225.68799999999999</c:v>
                </c:pt>
                <c:pt idx="11918">
                  <c:v>225.71</c:v>
                </c:pt>
                <c:pt idx="11919">
                  <c:v>225.73699999999999</c:v>
                </c:pt>
                <c:pt idx="11920">
                  <c:v>225.73699999999999</c:v>
                </c:pt>
                <c:pt idx="11921">
                  <c:v>225.73699999999999</c:v>
                </c:pt>
                <c:pt idx="11922">
                  <c:v>225.74100000000001</c:v>
                </c:pt>
                <c:pt idx="11923">
                  <c:v>225.76</c:v>
                </c:pt>
                <c:pt idx="11924">
                  <c:v>225.8</c:v>
                </c:pt>
                <c:pt idx="11925">
                  <c:v>225.87</c:v>
                </c:pt>
                <c:pt idx="11926">
                  <c:v>225.88499999999999</c:v>
                </c:pt>
                <c:pt idx="11927">
                  <c:v>225.88499999999999</c:v>
                </c:pt>
                <c:pt idx="11928">
                  <c:v>225.88499999999999</c:v>
                </c:pt>
                <c:pt idx="11929">
                  <c:v>225.89</c:v>
                </c:pt>
                <c:pt idx="11930">
                  <c:v>225.9</c:v>
                </c:pt>
                <c:pt idx="11931">
                  <c:v>225.91200000000001</c:v>
                </c:pt>
                <c:pt idx="11932">
                  <c:v>225.92500000000001</c:v>
                </c:pt>
                <c:pt idx="11933">
                  <c:v>225.93600000000001</c:v>
                </c:pt>
                <c:pt idx="11934">
                  <c:v>225.946</c:v>
                </c:pt>
                <c:pt idx="11935">
                  <c:v>225.95599999999999</c:v>
                </c:pt>
                <c:pt idx="11936">
                  <c:v>225.96700000000001</c:v>
                </c:pt>
                <c:pt idx="11937">
                  <c:v>225.995</c:v>
                </c:pt>
                <c:pt idx="11938">
                  <c:v>226.053</c:v>
                </c:pt>
                <c:pt idx="11939">
                  <c:v>226.137</c:v>
                </c:pt>
                <c:pt idx="11940">
                  <c:v>226.22499999999999</c:v>
                </c:pt>
                <c:pt idx="11941">
                  <c:v>226.267</c:v>
                </c:pt>
                <c:pt idx="11942">
                  <c:v>226.26900000000001</c:v>
                </c:pt>
                <c:pt idx="11943">
                  <c:v>226.27600000000001</c:v>
                </c:pt>
                <c:pt idx="11944">
                  <c:v>226.28399999999999</c:v>
                </c:pt>
                <c:pt idx="11945">
                  <c:v>226.29599999999999</c:v>
                </c:pt>
                <c:pt idx="11946">
                  <c:v>226.31</c:v>
                </c:pt>
                <c:pt idx="11947">
                  <c:v>226.32300000000001</c:v>
                </c:pt>
                <c:pt idx="11948">
                  <c:v>226.33500000000001</c:v>
                </c:pt>
                <c:pt idx="11949">
                  <c:v>226.346</c:v>
                </c:pt>
                <c:pt idx="11950">
                  <c:v>226.357</c:v>
                </c:pt>
                <c:pt idx="11951">
                  <c:v>226.37</c:v>
                </c:pt>
                <c:pt idx="11952">
                  <c:v>226.40700000000001</c:v>
                </c:pt>
                <c:pt idx="11953">
                  <c:v>226.47200000000001</c:v>
                </c:pt>
                <c:pt idx="11954">
                  <c:v>226.56100000000001</c:v>
                </c:pt>
                <c:pt idx="11955">
                  <c:v>226.571</c:v>
                </c:pt>
                <c:pt idx="11956">
                  <c:v>226.571</c:v>
                </c:pt>
                <c:pt idx="11957">
                  <c:v>226.57300000000001</c:v>
                </c:pt>
                <c:pt idx="11958">
                  <c:v>226.57900000000001</c:v>
                </c:pt>
                <c:pt idx="11959">
                  <c:v>226.58699999999999</c:v>
                </c:pt>
                <c:pt idx="11960">
                  <c:v>226.596</c:v>
                </c:pt>
                <c:pt idx="11961">
                  <c:v>226.60599999999999</c:v>
                </c:pt>
                <c:pt idx="11962">
                  <c:v>226.61699999999999</c:v>
                </c:pt>
                <c:pt idx="11963">
                  <c:v>226.63</c:v>
                </c:pt>
                <c:pt idx="11964">
                  <c:v>226.643</c:v>
                </c:pt>
                <c:pt idx="11965">
                  <c:v>226.65700000000001</c:v>
                </c:pt>
                <c:pt idx="11966">
                  <c:v>226.67</c:v>
                </c:pt>
                <c:pt idx="11967">
                  <c:v>226.68199999999999</c:v>
                </c:pt>
                <c:pt idx="11968">
                  <c:v>226.69399999999999</c:v>
                </c:pt>
                <c:pt idx="11969">
                  <c:v>226.70599999999999</c:v>
                </c:pt>
                <c:pt idx="11970">
                  <c:v>226.71700000000001</c:v>
                </c:pt>
                <c:pt idx="11971">
                  <c:v>226.727</c:v>
                </c:pt>
                <c:pt idx="11972">
                  <c:v>226.738</c:v>
                </c:pt>
                <c:pt idx="11973">
                  <c:v>226.749</c:v>
                </c:pt>
                <c:pt idx="11974">
                  <c:v>226.76499999999999</c:v>
                </c:pt>
                <c:pt idx="11975">
                  <c:v>226.81100000000001</c:v>
                </c:pt>
                <c:pt idx="11976">
                  <c:v>226.88499999999999</c:v>
                </c:pt>
                <c:pt idx="11977">
                  <c:v>226.953</c:v>
                </c:pt>
                <c:pt idx="11978">
                  <c:v>227.02600000000001</c:v>
                </c:pt>
                <c:pt idx="11979">
                  <c:v>227.1</c:v>
                </c:pt>
                <c:pt idx="11980">
                  <c:v>227.1</c:v>
                </c:pt>
                <c:pt idx="11981">
                  <c:v>227.102</c:v>
                </c:pt>
                <c:pt idx="11982">
                  <c:v>227.10599999999999</c:v>
                </c:pt>
                <c:pt idx="11983">
                  <c:v>227.11500000000001</c:v>
                </c:pt>
                <c:pt idx="11984">
                  <c:v>227.124</c:v>
                </c:pt>
                <c:pt idx="11985">
                  <c:v>227.13399999999999</c:v>
                </c:pt>
                <c:pt idx="11986">
                  <c:v>227.14599999999999</c:v>
                </c:pt>
                <c:pt idx="11987">
                  <c:v>227.15799999999999</c:v>
                </c:pt>
                <c:pt idx="11988">
                  <c:v>227.17099999999999</c:v>
                </c:pt>
                <c:pt idx="11989">
                  <c:v>227.18199999999999</c:v>
                </c:pt>
                <c:pt idx="11990">
                  <c:v>227.191</c:v>
                </c:pt>
                <c:pt idx="11991">
                  <c:v>227.2</c:v>
                </c:pt>
                <c:pt idx="11992">
                  <c:v>227.21</c:v>
                </c:pt>
                <c:pt idx="11993">
                  <c:v>227.22</c:v>
                </c:pt>
                <c:pt idx="11994">
                  <c:v>227.23</c:v>
                </c:pt>
                <c:pt idx="11995">
                  <c:v>227.24100000000001</c:v>
                </c:pt>
                <c:pt idx="11996">
                  <c:v>227.25399999999999</c:v>
                </c:pt>
                <c:pt idx="11997">
                  <c:v>227.286</c:v>
                </c:pt>
                <c:pt idx="11998">
                  <c:v>227.34100000000001</c:v>
                </c:pt>
                <c:pt idx="11999">
                  <c:v>227.41399999999999</c:v>
                </c:pt>
                <c:pt idx="12000">
                  <c:v>227.49199999999999</c:v>
                </c:pt>
                <c:pt idx="12001">
                  <c:v>227.53700000000001</c:v>
                </c:pt>
                <c:pt idx="12002">
                  <c:v>227.53700000000001</c:v>
                </c:pt>
                <c:pt idx="12003">
                  <c:v>227.541</c:v>
                </c:pt>
                <c:pt idx="12004">
                  <c:v>227.548</c:v>
                </c:pt>
                <c:pt idx="12005">
                  <c:v>227.55699999999999</c:v>
                </c:pt>
                <c:pt idx="12006">
                  <c:v>227.56700000000001</c:v>
                </c:pt>
                <c:pt idx="12007">
                  <c:v>227.57900000000001</c:v>
                </c:pt>
                <c:pt idx="12008">
                  <c:v>227.59299999999999</c:v>
                </c:pt>
                <c:pt idx="12009">
                  <c:v>227.60499999999999</c:v>
                </c:pt>
                <c:pt idx="12010">
                  <c:v>227.61500000000001</c:v>
                </c:pt>
                <c:pt idx="12011">
                  <c:v>227.62700000000001</c:v>
                </c:pt>
                <c:pt idx="12012">
                  <c:v>227.64</c:v>
                </c:pt>
                <c:pt idx="12013">
                  <c:v>227.655</c:v>
                </c:pt>
                <c:pt idx="12014">
                  <c:v>227.684</c:v>
                </c:pt>
                <c:pt idx="12015">
                  <c:v>227.75899999999999</c:v>
                </c:pt>
                <c:pt idx="12016">
                  <c:v>227.84700000000001</c:v>
                </c:pt>
                <c:pt idx="12017">
                  <c:v>227.93700000000001</c:v>
                </c:pt>
                <c:pt idx="12018">
                  <c:v>227.95099999999999</c:v>
                </c:pt>
                <c:pt idx="12019">
                  <c:v>227.95099999999999</c:v>
                </c:pt>
                <c:pt idx="12020">
                  <c:v>227.95699999999999</c:v>
                </c:pt>
                <c:pt idx="12021">
                  <c:v>227.96700000000001</c:v>
                </c:pt>
                <c:pt idx="12022">
                  <c:v>227.97900000000001</c:v>
                </c:pt>
                <c:pt idx="12023">
                  <c:v>227.99299999999999</c:v>
                </c:pt>
                <c:pt idx="12024">
                  <c:v>228.005</c:v>
                </c:pt>
                <c:pt idx="12025">
                  <c:v>228.01499999999999</c:v>
                </c:pt>
                <c:pt idx="12026">
                  <c:v>228.024</c:v>
                </c:pt>
                <c:pt idx="12027">
                  <c:v>228.035</c:v>
                </c:pt>
                <c:pt idx="12028">
                  <c:v>228.04599999999999</c:v>
                </c:pt>
                <c:pt idx="12029">
                  <c:v>228.05699999999999</c:v>
                </c:pt>
                <c:pt idx="12030">
                  <c:v>228.08</c:v>
                </c:pt>
                <c:pt idx="12031">
                  <c:v>228.12700000000001</c:v>
                </c:pt>
                <c:pt idx="12032">
                  <c:v>228.20099999999999</c:v>
                </c:pt>
                <c:pt idx="12033">
                  <c:v>228.286</c:v>
                </c:pt>
                <c:pt idx="12034">
                  <c:v>228.339</c:v>
                </c:pt>
                <c:pt idx="12035">
                  <c:v>228.339</c:v>
                </c:pt>
                <c:pt idx="12036">
                  <c:v>228.34200000000001</c:v>
                </c:pt>
                <c:pt idx="12037">
                  <c:v>228.35</c:v>
                </c:pt>
                <c:pt idx="12038">
                  <c:v>228.358</c:v>
                </c:pt>
                <c:pt idx="12039">
                  <c:v>228.36699999999999</c:v>
                </c:pt>
                <c:pt idx="12040">
                  <c:v>228.38</c:v>
                </c:pt>
                <c:pt idx="12041">
                  <c:v>228.40600000000001</c:v>
                </c:pt>
                <c:pt idx="12042">
                  <c:v>228.45500000000001</c:v>
                </c:pt>
                <c:pt idx="12043">
                  <c:v>228.529</c:v>
                </c:pt>
                <c:pt idx="12044">
                  <c:v>228.61500000000001</c:v>
                </c:pt>
                <c:pt idx="12045">
                  <c:v>228.69900000000001</c:v>
                </c:pt>
                <c:pt idx="12046">
                  <c:v>228.78899999999999</c:v>
                </c:pt>
                <c:pt idx="12047">
                  <c:v>228.87899999999999</c:v>
                </c:pt>
                <c:pt idx="12048">
                  <c:v>228.96899999999999</c:v>
                </c:pt>
                <c:pt idx="12049">
                  <c:v>229.05099999999999</c:v>
                </c:pt>
                <c:pt idx="12050">
                  <c:v>229.08</c:v>
                </c:pt>
                <c:pt idx="12051">
                  <c:v>229.08</c:v>
                </c:pt>
                <c:pt idx="12052">
                  <c:v>229.08</c:v>
                </c:pt>
                <c:pt idx="12053">
                  <c:v>229.08699999999999</c:v>
                </c:pt>
                <c:pt idx="12054">
                  <c:v>229.11699999999999</c:v>
                </c:pt>
                <c:pt idx="12055">
                  <c:v>229.172</c:v>
                </c:pt>
                <c:pt idx="12056">
                  <c:v>229.239</c:v>
                </c:pt>
                <c:pt idx="12057">
                  <c:v>229.28899999999999</c:v>
                </c:pt>
                <c:pt idx="12058">
                  <c:v>229.315</c:v>
                </c:pt>
                <c:pt idx="12059">
                  <c:v>229.315</c:v>
                </c:pt>
                <c:pt idx="12060">
                  <c:v>229.315</c:v>
                </c:pt>
                <c:pt idx="12061">
                  <c:v>229.32</c:v>
                </c:pt>
                <c:pt idx="12062">
                  <c:v>229.328</c:v>
                </c:pt>
                <c:pt idx="12063">
                  <c:v>229.33699999999999</c:v>
                </c:pt>
                <c:pt idx="12064">
                  <c:v>229.35</c:v>
                </c:pt>
                <c:pt idx="12065">
                  <c:v>229.36199999999999</c:v>
                </c:pt>
                <c:pt idx="12066">
                  <c:v>229.37299999999999</c:v>
                </c:pt>
                <c:pt idx="12067">
                  <c:v>229.381</c:v>
                </c:pt>
                <c:pt idx="12068">
                  <c:v>229.39099999999999</c:v>
                </c:pt>
                <c:pt idx="12069">
                  <c:v>229.40100000000001</c:v>
                </c:pt>
                <c:pt idx="12070">
                  <c:v>229.411</c:v>
                </c:pt>
                <c:pt idx="12071">
                  <c:v>229.434</c:v>
                </c:pt>
                <c:pt idx="12072">
                  <c:v>229.482</c:v>
                </c:pt>
                <c:pt idx="12073">
                  <c:v>229.54599999999999</c:v>
                </c:pt>
                <c:pt idx="12074">
                  <c:v>229.57599999999999</c:v>
                </c:pt>
                <c:pt idx="12075">
                  <c:v>229.57599999999999</c:v>
                </c:pt>
                <c:pt idx="12076">
                  <c:v>229.58199999999999</c:v>
                </c:pt>
                <c:pt idx="12077">
                  <c:v>229.59100000000001</c:v>
                </c:pt>
                <c:pt idx="12078">
                  <c:v>229.601</c:v>
                </c:pt>
                <c:pt idx="12079">
                  <c:v>229.61199999999999</c:v>
                </c:pt>
                <c:pt idx="12080">
                  <c:v>229.625</c:v>
                </c:pt>
                <c:pt idx="12081">
                  <c:v>229.63800000000001</c:v>
                </c:pt>
                <c:pt idx="12082">
                  <c:v>229.65100000000001</c:v>
                </c:pt>
                <c:pt idx="12083">
                  <c:v>229.66200000000001</c:v>
                </c:pt>
                <c:pt idx="12084">
                  <c:v>229.673</c:v>
                </c:pt>
                <c:pt idx="12085">
                  <c:v>229.684</c:v>
                </c:pt>
                <c:pt idx="12086">
                  <c:v>229.69399999999999</c:v>
                </c:pt>
                <c:pt idx="12087">
                  <c:v>229.70599999999999</c:v>
                </c:pt>
                <c:pt idx="12088">
                  <c:v>229.732</c:v>
                </c:pt>
                <c:pt idx="12089">
                  <c:v>229.78899999999999</c:v>
                </c:pt>
                <c:pt idx="12090">
                  <c:v>229.87299999999999</c:v>
                </c:pt>
                <c:pt idx="12091">
                  <c:v>229.94300000000001</c:v>
                </c:pt>
                <c:pt idx="12092">
                  <c:v>229.95500000000001</c:v>
                </c:pt>
                <c:pt idx="12093">
                  <c:v>229.95699999999999</c:v>
                </c:pt>
                <c:pt idx="12094">
                  <c:v>229.96100000000001</c:v>
                </c:pt>
                <c:pt idx="12095">
                  <c:v>229.96600000000001</c:v>
                </c:pt>
                <c:pt idx="12096">
                  <c:v>229.96799999999999</c:v>
                </c:pt>
                <c:pt idx="12097">
                  <c:v>229.96799999999999</c:v>
                </c:pt>
                <c:pt idx="12098">
                  <c:v>229.96899999999999</c:v>
                </c:pt>
                <c:pt idx="12099">
                  <c:v>229.97</c:v>
                </c:pt>
                <c:pt idx="12100">
                  <c:v>229.971</c:v>
                </c:pt>
                <c:pt idx="12101">
                  <c:v>229.97200000000001</c:v>
                </c:pt>
                <c:pt idx="12102">
                  <c:v>229.97399999999999</c:v>
                </c:pt>
                <c:pt idx="12103">
                  <c:v>229.97900000000001</c:v>
                </c:pt>
                <c:pt idx="12104">
                  <c:v>229.988</c:v>
                </c:pt>
                <c:pt idx="12105">
                  <c:v>229.994</c:v>
                </c:pt>
                <c:pt idx="12106">
                  <c:v>229.99799999999999</c:v>
                </c:pt>
                <c:pt idx="12107">
                  <c:v>230.011</c:v>
                </c:pt>
                <c:pt idx="12108">
                  <c:v>230.03</c:v>
                </c:pt>
                <c:pt idx="12109">
                  <c:v>230.04400000000001</c:v>
                </c:pt>
                <c:pt idx="12110">
                  <c:v>230.05199999999999</c:v>
                </c:pt>
                <c:pt idx="12111">
                  <c:v>230.06200000000001</c:v>
                </c:pt>
                <c:pt idx="12112">
                  <c:v>230.07499999999999</c:v>
                </c:pt>
                <c:pt idx="12113">
                  <c:v>230.08799999999999</c:v>
                </c:pt>
                <c:pt idx="12114">
                  <c:v>230.101</c:v>
                </c:pt>
                <c:pt idx="12115">
                  <c:v>230.11</c:v>
                </c:pt>
                <c:pt idx="12116">
                  <c:v>230.12</c:v>
                </c:pt>
                <c:pt idx="12117">
                  <c:v>230.131</c:v>
                </c:pt>
                <c:pt idx="12118">
                  <c:v>230.142</c:v>
                </c:pt>
                <c:pt idx="12119">
                  <c:v>230.15299999999999</c:v>
                </c:pt>
                <c:pt idx="12120">
                  <c:v>230.167</c:v>
                </c:pt>
                <c:pt idx="12121">
                  <c:v>230.18199999999999</c:v>
                </c:pt>
                <c:pt idx="12122">
                  <c:v>230.196</c:v>
                </c:pt>
                <c:pt idx="12123">
                  <c:v>230.20699999999999</c:v>
                </c:pt>
                <c:pt idx="12124">
                  <c:v>230.21600000000001</c:v>
                </c:pt>
                <c:pt idx="12125">
                  <c:v>230.226</c:v>
                </c:pt>
                <c:pt idx="12126">
                  <c:v>230.24100000000001</c:v>
                </c:pt>
                <c:pt idx="12127">
                  <c:v>230.268</c:v>
                </c:pt>
                <c:pt idx="12128">
                  <c:v>230.31800000000001</c:v>
                </c:pt>
                <c:pt idx="12129">
                  <c:v>230.34899999999999</c:v>
                </c:pt>
                <c:pt idx="12130">
                  <c:v>230.34899999999999</c:v>
                </c:pt>
                <c:pt idx="12131">
                  <c:v>230.352</c:v>
                </c:pt>
                <c:pt idx="12132">
                  <c:v>230.357</c:v>
                </c:pt>
                <c:pt idx="12133">
                  <c:v>230.35900000000001</c:v>
                </c:pt>
                <c:pt idx="12134">
                  <c:v>230.36</c:v>
                </c:pt>
                <c:pt idx="12135">
                  <c:v>230.363</c:v>
                </c:pt>
                <c:pt idx="12136">
                  <c:v>230.369</c:v>
                </c:pt>
                <c:pt idx="12137">
                  <c:v>230.37700000000001</c:v>
                </c:pt>
                <c:pt idx="12138">
                  <c:v>230.38399999999999</c:v>
                </c:pt>
                <c:pt idx="12139">
                  <c:v>230.38399999999999</c:v>
                </c:pt>
                <c:pt idx="12140">
                  <c:v>230.38399999999999</c:v>
                </c:pt>
                <c:pt idx="12141">
                  <c:v>230.38399999999999</c:v>
                </c:pt>
                <c:pt idx="12142">
                  <c:v>230.38399999999999</c:v>
                </c:pt>
                <c:pt idx="12143">
                  <c:v>230.38399999999999</c:v>
                </c:pt>
                <c:pt idx="12144">
                  <c:v>230.38399999999999</c:v>
                </c:pt>
                <c:pt idx="12145">
                  <c:v>230.38399999999999</c:v>
                </c:pt>
                <c:pt idx="12146">
                  <c:v>230.38399999999999</c:v>
                </c:pt>
                <c:pt idx="12147">
                  <c:v>230.38399999999999</c:v>
                </c:pt>
                <c:pt idx="12148">
                  <c:v>230.38399999999999</c:v>
                </c:pt>
                <c:pt idx="12149">
                  <c:v>230.38399999999999</c:v>
                </c:pt>
                <c:pt idx="12150">
                  <c:v>230.38800000000001</c:v>
                </c:pt>
                <c:pt idx="12151">
                  <c:v>230.40600000000001</c:v>
                </c:pt>
                <c:pt idx="12152">
                  <c:v>230.41499999999999</c:v>
                </c:pt>
                <c:pt idx="12153">
                  <c:v>230.42099999999999</c:v>
                </c:pt>
                <c:pt idx="12154">
                  <c:v>230.429</c:v>
                </c:pt>
                <c:pt idx="12155">
                  <c:v>230.43899999999999</c:v>
                </c:pt>
                <c:pt idx="12156">
                  <c:v>230.44800000000001</c:v>
                </c:pt>
                <c:pt idx="12157">
                  <c:v>230.459</c:v>
                </c:pt>
                <c:pt idx="12158">
                  <c:v>230.47200000000001</c:v>
                </c:pt>
                <c:pt idx="12159">
                  <c:v>230.48400000000001</c:v>
                </c:pt>
                <c:pt idx="12160">
                  <c:v>230.49299999999999</c:v>
                </c:pt>
                <c:pt idx="12161">
                  <c:v>230.50399999999999</c:v>
                </c:pt>
                <c:pt idx="12162">
                  <c:v>230.51499999999999</c:v>
                </c:pt>
                <c:pt idx="12163">
                  <c:v>230.52500000000001</c:v>
                </c:pt>
                <c:pt idx="12164">
                  <c:v>230.536</c:v>
                </c:pt>
                <c:pt idx="12165">
                  <c:v>230.559</c:v>
                </c:pt>
                <c:pt idx="12166">
                  <c:v>230.602</c:v>
                </c:pt>
                <c:pt idx="12167">
                  <c:v>230.67400000000001</c:v>
                </c:pt>
                <c:pt idx="12168">
                  <c:v>230.762</c:v>
                </c:pt>
                <c:pt idx="12169">
                  <c:v>230.84399999999999</c:v>
                </c:pt>
                <c:pt idx="12170">
                  <c:v>230.88</c:v>
                </c:pt>
                <c:pt idx="12171">
                  <c:v>230.88</c:v>
                </c:pt>
                <c:pt idx="12172">
                  <c:v>230.88399999999999</c:v>
                </c:pt>
                <c:pt idx="12173">
                  <c:v>230.892</c:v>
                </c:pt>
                <c:pt idx="12174">
                  <c:v>230.90100000000001</c:v>
                </c:pt>
                <c:pt idx="12175">
                  <c:v>230.911</c:v>
                </c:pt>
                <c:pt idx="12176">
                  <c:v>230.923</c:v>
                </c:pt>
                <c:pt idx="12177">
                  <c:v>230.93600000000001</c:v>
                </c:pt>
                <c:pt idx="12178">
                  <c:v>230.94900000000001</c:v>
                </c:pt>
                <c:pt idx="12179">
                  <c:v>230.96100000000001</c:v>
                </c:pt>
                <c:pt idx="12180">
                  <c:v>230.97399999999999</c:v>
                </c:pt>
                <c:pt idx="12181">
                  <c:v>230.988</c:v>
                </c:pt>
                <c:pt idx="12182">
                  <c:v>231.005</c:v>
                </c:pt>
                <c:pt idx="12183">
                  <c:v>231.02500000000001</c:v>
                </c:pt>
                <c:pt idx="12184">
                  <c:v>231.07</c:v>
                </c:pt>
                <c:pt idx="12185">
                  <c:v>231.14099999999999</c:v>
                </c:pt>
                <c:pt idx="12186">
                  <c:v>231.19499999999999</c:v>
                </c:pt>
                <c:pt idx="12187">
                  <c:v>231.26499999999999</c:v>
                </c:pt>
                <c:pt idx="12188">
                  <c:v>231.27</c:v>
                </c:pt>
                <c:pt idx="12189">
                  <c:v>231.27099999999999</c:v>
                </c:pt>
                <c:pt idx="12190">
                  <c:v>231.27600000000001</c:v>
                </c:pt>
                <c:pt idx="12191">
                  <c:v>231.28399999999999</c:v>
                </c:pt>
                <c:pt idx="12192">
                  <c:v>231.29400000000001</c:v>
                </c:pt>
                <c:pt idx="12193">
                  <c:v>231.30699999999999</c:v>
                </c:pt>
                <c:pt idx="12194">
                  <c:v>231.322</c:v>
                </c:pt>
                <c:pt idx="12195">
                  <c:v>231.339</c:v>
                </c:pt>
                <c:pt idx="12196">
                  <c:v>231.35499999999999</c:v>
                </c:pt>
                <c:pt idx="12197">
                  <c:v>231.37200000000001</c:v>
                </c:pt>
                <c:pt idx="12198">
                  <c:v>231.387</c:v>
                </c:pt>
                <c:pt idx="12199">
                  <c:v>231.4</c:v>
                </c:pt>
                <c:pt idx="12200">
                  <c:v>231.416</c:v>
                </c:pt>
                <c:pt idx="12201">
                  <c:v>231.458</c:v>
                </c:pt>
                <c:pt idx="12202">
                  <c:v>231.523</c:v>
                </c:pt>
                <c:pt idx="12203">
                  <c:v>231.54300000000001</c:v>
                </c:pt>
                <c:pt idx="12204">
                  <c:v>231.54300000000001</c:v>
                </c:pt>
                <c:pt idx="12205">
                  <c:v>231.54900000000001</c:v>
                </c:pt>
                <c:pt idx="12206">
                  <c:v>231.56</c:v>
                </c:pt>
                <c:pt idx="12207">
                  <c:v>231.57300000000001</c:v>
                </c:pt>
                <c:pt idx="12208">
                  <c:v>231.58699999999999</c:v>
                </c:pt>
                <c:pt idx="12209">
                  <c:v>231.6</c:v>
                </c:pt>
                <c:pt idx="12210">
                  <c:v>231.61199999999999</c:v>
                </c:pt>
                <c:pt idx="12211">
                  <c:v>231.62700000000001</c:v>
                </c:pt>
                <c:pt idx="12212">
                  <c:v>231.64400000000001</c:v>
                </c:pt>
                <c:pt idx="12213">
                  <c:v>231.673</c:v>
                </c:pt>
                <c:pt idx="12214">
                  <c:v>231.72399999999999</c:v>
                </c:pt>
                <c:pt idx="12215">
                  <c:v>231.81399999999999</c:v>
                </c:pt>
                <c:pt idx="12216">
                  <c:v>231.90199999999999</c:v>
                </c:pt>
                <c:pt idx="12217">
                  <c:v>231.958</c:v>
                </c:pt>
                <c:pt idx="12218">
                  <c:v>231.96799999999999</c:v>
                </c:pt>
                <c:pt idx="12219">
                  <c:v>231.97800000000001</c:v>
                </c:pt>
                <c:pt idx="12220">
                  <c:v>231.98</c:v>
                </c:pt>
                <c:pt idx="12221">
                  <c:v>231.98</c:v>
                </c:pt>
                <c:pt idx="12222">
                  <c:v>232</c:v>
                </c:pt>
                <c:pt idx="12223">
                  <c:v>232.01300000000001</c:v>
                </c:pt>
                <c:pt idx="12224">
                  <c:v>232.02</c:v>
                </c:pt>
                <c:pt idx="12225">
                  <c:v>232.023</c:v>
                </c:pt>
                <c:pt idx="12226">
                  <c:v>232.023</c:v>
                </c:pt>
                <c:pt idx="12227">
                  <c:v>232.023</c:v>
                </c:pt>
                <c:pt idx="12228">
                  <c:v>232.023</c:v>
                </c:pt>
                <c:pt idx="12229">
                  <c:v>232.036</c:v>
                </c:pt>
                <c:pt idx="12230">
                  <c:v>232.053</c:v>
                </c:pt>
                <c:pt idx="12231">
                  <c:v>232.053</c:v>
                </c:pt>
                <c:pt idx="12232">
                  <c:v>232.053</c:v>
                </c:pt>
                <c:pt idx="12233">
                  <c:v>232.059</c:v>
                </c:pt>
                <c:pt idx="12234">
                  <c:v>232.066</c:v>
                </c:pt>
                <c:pt idx="12235">
                  <c:v>232.07300000000001</c:v>
                </c:pt>
                <c:pt idx="12236">
                  <c:v>232.083</c:v>
                </c:pt>
                <c:pt idx="12237">
                  <c:v>232.09100000000001</c:v>
                </c:pt>
                <c:pt idx="12238">
                  <c:v>232.101</c:v>
                </c:pt>
                <c:pt idx="12239">
                  <c:v>232.113</c:v>
                </c:pt>
                <c:pt idx="12240">
                  <c:v>232.124</c:v>
                </c:pt>
                <c:pt idx="12241">
                  <c:v>232.136</c:v>
                </c:pt>
                <c:pt idx="12242">
                  <c:v>232.14500000000001</c:v>
                </c:pt>
                <c:pt idx="12243">
                  <c:v>232.15299999999999</c:v>
                </c:pt>
                <c:pt idx="12244">
                  <c:v>232.16300000000001</c:v>
                </c:pt>
                <c:pt idx="12245">
                  <c:v>232.173</c:v>
                </c:pt>
                <c:pt idx="12246">
                  <c:v>232.18299999999999</c:v>
                </c:pt>
                <c:pt idx="12247">
                  <c:v>232.19300000000001</c:v>
                </c:pt>
                <c:pt idx="12248">
                  <c:v>232.20400000000001</c:v>
                </c:pt>
                <c:pt idx="12249">
                  <c:v>232.23500000000001</c:v>
                </c:pt>
                <c:pt idx="12250">
                  <c:v>232.3</c:v>
                </c:pt>
                <c:pt idx="12251">
                  <c:v>232.339</c:v>
                </c:pt>
                <c:pt idx="12252">
                  <c:v>232.34</c:v>
                </c:pt>
                <c:pt idx="12253">
                  <c:v>232.34100000000001</c:v>
                </c:pt>
                <c:pt idx="12254">
                  <c:v>232.34700000000001</c:v>
                </c:pt>
                <c:pt idx="12255">
                  <c:v>232.35599999999999</c:v>
                </c:pt>
                <c:pt idx="12256">
                  <c:v>232.36500000000001</c:v>
                </c:pt>
                <c:pt idx="12257">
                  <c:v>232.375</c:v>
                </c:pt>
                <c:pt idx="12258">
                  <c:v>232.38499999999999</c:v>
                </c:pt>
                <c:pt idx="12259">
                  <c:v>232.39599999999999</c:v>
                </c:pt>
                <c:pt idx="12260">
                  <c:v>232.40799999999999</c:v>
                </c:pt>
                <c:pt idx="12261">
                  <c:v>232.422</c:v>
                </c:pt>
                <c:pt idx="12262">
                  <c:v>232.434</c:v>
                </c:pt>
                <c:pt idx="12263">
                  <c:v>232.44499999999999</c:v>
                </c:pt>
                <c:pt idx="12264">
                  <c:v>232.45500000000001</c:v>
                </c:pt>
                <c:pt idx="12265">
                  <c:v>232.46799999999999</c:v>
                </c:pt>
                <c:pt idx="12266">
                  <c:v>232.483</c:v>
                </c:pt>
                <c:pt idx="12267">
                  <c:v>232.5</c:v>
                </c:pt>
                <c:pt idx="12268">
                  <c:v>232.51400000000001</c:v>
                </c:pt>
                <c:pt idx="12269">
                  <c:v>232.52500000000001</c:v>
                </c:pt>
                <c:pt idx="12270">
                  <c:v>232.56</c:v>
                </c:pt>
                <c:pt idx="12271">
                  <c:v>232.626</c:v>
                </c:pt>
                <c:pt idx="12272">
                  <c:v>232.7</c:v>
                </c:pt>
                <c:pt idx="12273">
                  <c:v>232.72200000000001</c:v>
                </c:pt>
                <c:pt idx="12274">
                  <c:v>232.72200000000001</c:v>
                </c:pt>
                <c:pt idx="12275">
                  <c:v>232.72399999999999</c:v>
                </c:pt>
                <c:pt idx="12276">
                  <c:v>232.73099999999999</c:v>
                </c:pt>
                <c:pt idx="12277">
                  <c:v>232.74100000000001</c:v>
                </c:pt>
                <c:pt idx="12278">
                  <c:v>232.751</c:v>
                </c:pt>
                <c:pt idx="12279">
                  <c:v>232.762</c:v>
                </c:pt>
                <c:pt idx="12280">
                  <c:v>232.77699999999999</c:v>
                </c:pt>
                <c:pt idx="12281">
                  <c:v>232.79599999999999</c:v>
                </c:pt>
                <c:pt idx="12282">
                  <c:v>232.81100000000001</c:v>
                </c:pt>
                <c:pt idx="12283">
                  <c:v>232.822</c:v>
                </c:pt>
                <c:pt idx="12284">
                  <c:v>232.833</c:v>
                </c:pt>
                <c:pt idx="12285">
                  <c:v>232.84399999999999</c:v>
                </c:pt>
                <c:pt idx="12286">
                  <c:v>232.85499999999999</c:v>
                </c:pt>
                <c:pt idx="12287">
                  <c:v>232.869</c:v>
                </c:pt>
                <c:pt idx="12288">
                  <c:v>232.90199999999999</c:v>
                </c:pt>
                <c:pt idx="12289">
                  <c:v>232.958</c:v>
                </c:pt>
                <c:pt idx="12290">
                  <c:v>233.02</c:v>
                </c:pt>
                <c:pt idx="12291">
                  <c:v>233.02</c:v>
                </c:pt>
                <c:pt idx="12292">
                  <c:v>233.02600000000001</c:v>
                </c:pt>
                <c:pt idx="12293">
                  <c:v>233.03299999999999</c:v>
                </c:pt>
                <c:pt idx="12294">
                  <c:v>233.04300000000001</c:v>
                </c:pt>
                <c:pt idx="12295">
                  <c:v>233.05699999999999</c:v>
                </c:pt>
                <c:pt idx="12296">
                  <c:v>233.07400000000001</c:v>
                </c:pt>
                <c:pt idx="12297">
                  <c:v>233.09100000000001</c:v>
                </c:pt>
                <c:pt idx="12298">
                  <c:v>233.101</c:v>
                </c:pt>
                <c:pt idx="12299">
                  <c:v>233.11199999999999</c:v>
                </c:pt>
                <c:pt idx="12300">
                  <c:v>233.12200000000001</c:v>
                </c:pt>
                <c:pt idx="12301">
                  <c:v>233.143</c:v>
                </c:pt>
                <c:pt idx="12302">
                  <c:v>233.19399999999999</c:v>
                </c:pt>
                <c:pt idx="12303">
                  <c:v>233.274</c:v>
                </c:pt>
                <c:pt idx="12304">
                  <c:v>233.31200000000001</c:v>
                </c:pt>
                <c:pt idx="12305">
                  <c:v>233.31200000000001</c:v>
                </c:pt>
                <c:pt idx="12306">
                  <c:v>233.315</c:v>
                </c:pt>
                <c:pt idx="12307">
                  <c:v>233.322</c:v>
                </c:pt>
                <c:pt idx="12308">
                  <c:v>233.33099999999999</c:v>
                </c:pt>
                <c:pt idx="12309">
                  <c:v>233.34200000000001</c:v>
                </c:pt>
                <c:pt idx="12310">
                  <c:v>233.35499999999999</c:v>
                </c:pt>
                <c:pt idx="12311">
                  <c:v>233.37200000000001</c:v>
                </c:pt>
                <c:pt idx="12312">
                  <c:v>233.39099999999999</c:v>
                </c:pt>
                <c:pt idx="12313">
                  <c:v>233.404</c:v>
                </c:pt>
                <c:pt idx="12314">
                  <c:v>233.41300000000001</c:v>
                </c:pt>
                <c:pt idx="12315">
                  <c:v>233.42400000000001</c:v>
                </c:pt>
                <c:pt idx="12316">
                  <c:v>233.434</c:v>
                </c:pt>
                <c:pt idx="12317">
                  <c:v>233.44399999999999</c:v>
                </c:pt>
                <c:pt idx="12318">
                  <c:v>233.458</c:v>
                </c:pt>
                <c:pt idx="12319">
                  <c:v>233.499</c:v>
                </c:pt>
                <c:pt idx="12320">
                  <c:v>233.57400000000001</c:v>
                </c:pt>
                <c:pt idx="12321">
                  <c:v>233.57900000000001</c:v>
                </c:pt>
                <c:pt idx="12322">
                  <c:v>233.607</c:v>
                </c:pt>
                <c:pt idx="12323">
                  <c:v>233.65799999999999</c:v>
                </c:pt>
                <c:pt idx="12324">
                  <c:v>233.67500000000001</c:v>
                </c:pt>
                <c:pt idx="12325">
                  <c:v>233.67699999999999</c:v>
                </c:pt>
                <c:pt idx="12326">
                  <c:v>233.684</c:v>
                </c:pt>
                <c:pt idx="12327">
                  <c:v>233.696</c:v>
                </c:pt>
                <c:pt idx="12328">
                  <c:v>233.71299999999999</c:v>
                </c:pt>
                <c:pt idx="12329">
                  <c:v>233.726</c:v>
                </c:pt>
                <c:pt idx="12330">
                  <c:v>233.733</c:v>
                </c:pt>
                <c:pt idx="12331">
                  <c:v>233.739</c:v>
                </c:pt>
                <c:pt idx="12332">
                  <c:v>233.75</c:v>
                </c:pt>
                <c:pt idx="12333">
                  <c:v>233.78399999999999</c:v>
                </c:pt>
                <c:pt idx="12334">
                  <c:v>233.839</c:v>
                </c:pt>
                <c:pt idx="12335">
                  <c:v>233.89400000000001</c:v>
                </c:pt>
                <c:pt idx="12336">
                  <c:v>233.94499999999999</c:v>
                </c:pt>
                <c:pt idx="12337">
                  <c:v>233.98500000000001</c:v>
                </c:pt>
                <c:pt idx="12338">
                  <c:v>234.00399999999999</c:v>
                </c:pt>
                <c:pt idx="12339">
                  <c:v>234.006</c:v>
                </c:pt>
                <c:pt idx="12340">
                  <c:v>234.01400000000001</c:v>
                </c:pt>
                <c:pt idx="12341">
                  <c:v>234.02</c:v>
                </c:pt>
                <c:pt idx="12342">
                  <c:v>234.02</c:v>
                </c:pt>
                <c:pt idx="12343">
                  <c:v>234.023</c:v>
                </c:pt>
                <c:pt idx="12344">
                  <c:v>234.03299999999999</c:v>
                </c:pt>
                <c:pt idx="12345">
                  <c:v>234.077</c:v>
                </c:pt>
                <c:pt idx="12346">
                  <c:v>234.142</c:v>
                </c:pt>
                <c:pt idx="12347">
                  <c:v>234.20099999999999</c:v>
                </c:pt>
                <c:pt idx="12348">
                  <c:v>234.261</c:v>
                </c:pt>
                <c:pt idx="12349">
                  <c:v>234.309</c:v>
                </c:pt>
                <c:pt idx="12350">
                  <c:v>234.35599999999999</c:v>
                </c:pt>
                <c:pt idx="12351">
                  <c:v>234.393</c:v>
                </c:pt>
                <c:pt idx="12352">
                  <c:v>234.41900000000001</c:v>
                </c:pt>
                <c:pt idx="12353">
                  <c:v>234.44800000000001</c:v>
                </c:pt>
                <c:pt idx="12354">
                  <c:v>234.476</c:v>
                </c:pt>
                <c:pt idx="12355">
                  <c:v>234.49600000000001</c:v>
                </c:pt>
                <c:pt idx="12356">
                  <c:v>234.501</c:v>
                </c:pt>
                <c:pt idx="12357">
                  <c:v>234.501</c:v>
                </c:pt>
                <c:pt idx="12358">
                  <c:v>234.501</c:v>
                </c:pt>
                <c:pt idx="12359">
                  <c:v>234.501</c:v>
                </c:pt>
                <c:pt idx="12360">
                  <c:v>234.505</c:v>
                </c:pt>
                <c:pt idx="12361">
                  <c:v>234.51</c:v>
                </c:pt>
                <c:pt idx="12362">
                  <c:v>234.51599999999999</c:v>
                </c:pt>
                <c:pt idx="12363">
                  <c:v>234.524</c:v>
                </c:pt>
                <c:pt idx="12364">
                  <c:v>234.53200000000001</c:v>
                </c:pt>
                <c:pt idx="12365">
                  <c:v>234.54</c:v>
                </c:pt>
                <c:pt idx="12366">
                  <c:v>234.54900000000001</c:v>
                </c:pt>
                <c:pt idx="12367">
                  <c:v>234.55600000000001</c:v>
                </c:pt>
                <c:pt idx="12368">
                  <c:v>234.56399999999999</c:v>
                </c:pt>
                <c:pt idx="12369">
                  <c:v>234.57300000000001</c:v>
                </c:pt>
                <c:pt idx="12370">
                  <c:v>234.58099999999999</c:v>
                </c:pt>
                <c:pt idx="12371">
                  <c:v>234.589</c:v>
                </c:pt>
                <c:pt idx="12372">
                  <c:v>234.59700000000001</c:v>
                </c:pt>
                <c:pt idx="12373">
                  <c:v>234.60499999999999</c:v>
                </c:pt>
                <c:pt idx="12374">
                  <c:v>234.613</c:v>
                </c:pt>
                <c:pt idx="12375">
                  <c:v>234.62100000000001</c:v>
                </c:pt>
                <c:pt idx="12376">
                  <c:v>234.62799999999999</c:v>
                </c:pt>
                <c:pt idx="12377">
                  <c:v>234.64099999999999</c:v>
                </c:pt>
                <c:pt idx="12378">
                  <c:v>234.67</c:v>
                </c:pt>
                <c:pt idx="12379">
                  <c:v>234.72800000000001</c:v>
                </c:pt>
                <c:pt idx="12380">
                  <c:v>234.80600000000001</c:v>
                </c:pt>
                <c:pt idx="12381">
                  <c:v>234.88200000000001</c:v>
                </c:pt>
                <c:pt idx="12382">
                  <c:v>234.941</c:v>
                </c:pt>
                <c:pt idx="12383">
                  <c:v>234.94200000000001</c:v>
                </c:pt>
                <c:pt idx="12384">
                  <c:v>234.94200000000001</c:v>
                </c:pt>
                <c:pt idx="12385">
                  <c:v>234.94499999999999</c:v>
                </c:pt>
                <c:pt idx="12386">
                  <c:v>234.971</c:v>
                </c:pt>
                <c:pt idx="12387">
                  <c:v>235.03399999999999</c:v>
                </c:pt>
                <c:pt idx="12388">
                  <c:v>235.08099999999999</c:v>
                </c:pt>
                <c:pt idx="12389">
                  <c:v>235.113</c:v>
                </c:pt>
                <c:pt idx="12390">
                  <c:v>235.16300000000001</c:v>
                </c:pt>
                <c:pt idx="12391">
                  <c:v>235.23099999999999</c:v>
                </c:pt>
                <c:pt idx="12392">
                  <c:v>235.29300000000001</c:v>
                </c:pt>
                <c:pt idx="12393">
                  <c:v>235.351</c:v>
                </c:pt>
                <c:pt idx="12394">
                  <c:v>235.40600000000001</c:v>
                </c:pt>
                <c:pt idx="12395">
                  <c:v>235.45099999999999</c:v>
                </c:pt>
                <c:pt idx="12396">
                  <c:v>235.49299999999999</c:v>
                </c:pt>
                <c:pt idx="12397">
                  <c:v>235.52099999999999</c:v>
                </c:pt>
                <c:pt idx="12398">
                  <c:v>235.56899999999999</c:v>
                </c:pt>
                <c:pt idx="12399">
                  <c:v>235.60900000000001</c:v>
                </c:pt>
                <c:pt idx="12400">
                  <c:v>235.642</c:v>
                </c:pt>
                <c:pt idx="12401">
                  <c:v>235.67500000000001</c:v>
                </c:pt>
                <c:pt idx="12402">
                  <c:v>235.71100000000001</c:v>
                </c:pt>
                <c:pt idx="12403">
                  <c:v>235.74</c:v>
                </c:pt>
                <c:pt idx="12404">
                  <c:v>235.749</c:v>
                </c:pt>
                <c:pt idx="12405">
                  <c:v>235.749</c:v>
                </c:pt>
                <c:pt idx="12406">
                  <c:v>235.749</c:v>
                </c:pt>
                <c:pt idx="12407">
                  <c:v>235.75299999999999</c:v>
                </c:pt>
                <c:pt idx="12408">
                  <c:v>235.76499999999999</c:v>
                </c:pt>
                <c:pt idx="12409">
                  <c:v>235.78800000000001</c:v>
                </c:pt>
                <c:pt idx="12410">
                  <c:v>235.834</c:v>
                </c:pt>
                <c:pt idx="12411">
                  <c:v>235.917</c:v>
                </c:pt>
                <c:pt idx="12412">
                  <c:v>236.006</c:v>
                </c:pt>
                <c:pt idx="12413">
                  <c:v>236.09</c:v>
                </c:pt>
                <c:pt idx="12414">
                  <c:v>236.14699999999999</c:v>
                </c:pt>
                <c:pt idx="12415">
                  <c:v>236.19399999999999</c:v>
                </c:pt>
                <c:pt idx="12416">
                  <c:v>236.238</c:v>
                </c:pt>
                <c:pt idx="12417">
                  <c:v>236.28100000000001</c:v>
                </c:pt>
                <c:pt idx="12418">
                  <c:v>236.31100000000001</c:v>
                </c:pt>
                <c:pt idx="12419">
                  <c:v>236.32400000000001</c:v>
                </c:pt>
                <c:pt idx="12420">
                  <c:v>236.32599999999999</c:v>
                </c:pt>
                <c:pt idx="12421">
                  <c:v>236.32599999999999</c:v>
                </c:pt>
                <c:pt idx="12422">
                  <c:v>236.32599999999999</c:v>
                </c:pt>
                <c:pt idx="12423">
                  <c:v>236.32599999999999</c:v>
                </c:pt>
                <c:pt idx="12424">
                  <c:v>236.328</c:v>
                </c:pt>
                <c:pt idx="12425">
                  <c:v>236.333</c:v>
                </c:pt>
                <c:pt idx="12426">
                  <c:v>236.34</c:v>
                </c:pt>
                <c:pt idx="12427">
                  <c:v>236.34700000000001</c:v>
                </c:pt>
                <c:pt idx="12428">
                  <c:v>236.35599999999999</c:v>
                </c:pt>
                <c:pt idx="12429">
                  <c:v>236.364</c:v>
                </c:pt>
                <c:pt idx="12430">
                  <c:v>236.37200000000001</c:v>
                </c:pt>
                <c:pt idx="12431">
                  <c:v>236.387</c:v>
                </c:pt>
                <c:pt idx="12432">
                  <c:v>236.42500000000001</c:v>
                </c:pt>
                <c:pt idx="12433">
                  <c:v>236.49600000000001</c:v>
                </c:pt>
                <c:pt idx="12434">
                  <c:v>236.58500000000001</c:v>
                </c:pt>
                <c:pt idx="12435">
                  <c:v>236.672</c:v>
                </c:pt>
                <c:pt idx="12436">
                  <c:v>236.761</c:v>
                </c:pt>
                <c:pt idx="12437">
                  <c:v>236.85</c:v>
                </c:pt>
                <c:pt idx="12438">
                  <c:v>236.93799999999999</c:v>
                </c:pt>
                <c:pt idx="12439">
                  <c:v>237.02600000000001</c:v>
                </c:pt>
                <c:pt idx="12440">
                  <c:v>237.11500000000001</c:v>
                </c:pt>
                <c:pt idx="12441">
                  <c:v>237.20099999999999</c:v>
                </c:pt>
                <c:pt idx="12442">
                  <c:v>237.28200000000001</c:v>
                </c:pt>
                <c:pt idx="12443">
                  <c:v>237.36799999999999</c:v>
                </c:pt>
                <c:pt idx="12444">
                  <c:v>237.45699999999999</c:v>
                </c:pt>
                <c:pt idx="12445">
                  <c:v>237.548</c:v>
                </c:pt>
                <c:pt idx="12446">
                  <c:v>237.637</c:v>
                </c:pt>
                <c:pt idx="12447">
                  <c:v>237.70599999999999</c:v>
                </c:pt>
                <c:pt idx="12448">
                  <c:v>237.77199999999999</c:v>
                </c:pt>
                <c:pt idx="12449">
                  <c:v>237.82599999999999</c:v>
                </c:pt>
                <c:pt idx="12450">
                  <c:v>237.845</c:v>
                </c:pt>
                <c:pt idx="12451">
                  <c:v>237.85400000000001</c:v>
                </c:pt>
                <c:pt idx="12452">
                  <c:v>237.86699999999999</c:v>
                </c:pt>
                <c:pt idx="12453">
                  <c:v>237.88</c:v>
                </c:pt>
                <c:pt idx="12454">
                  <c:v>237.88800000000001</c:v>
                </c:pt>
                <c:pt idx="12455">
                  <c:v>237.88800000000001</c:v>
                </c:pt>
                <c:pt idx="12456">
                  <c:v>237.88800000000001</c:v>
                </c:pt>
                <c:pt idx="12457">
                  <c:v>237.88800000000001</c:v>
                </c:pt>
                <c:pt idx="12458">
                  <c:v>237.88800000000001</c:v>
                </c:pt>
                <c:pt idx="12459">
                  <c:v>237.88800000000001</c:v>
                </c:pt>
                <c:pt idx="12460">
                  <c:v>237.88800000000001</c:v>
                </c:pt>
                <c:pt idx="12461">
                  <c:v>237.88800000000001</c:v>
                </c:pt>
                <c:pt idx="12462">
                  <c:v>237.88800000000001</c:v>
                </c:pt>
                <c:pt idx="12463">
                  <c:v>237.88800000000001</c:v>
                </c:pt>
                <c:pt idx="12464">
                  <c:v>237.88800000000001</c:v>
                </c:pt>
                <c:pt idx="12465">
                  <c:v>237.892</c:v>
                </c:pt>
                <c:pt idx="12466">
                  <c:v>237.898</c:v>
                </c:pt>
                <c:pt idx="12467">
                  <c:v>237.90600000000001</c:v>
                </c:pt>
                <c:pt idx="12468">
                  <c:v>237.91399999999999</c:v>
                </c:pt>
                <c:pt idx="12469">
                  <c:v>237.922</c:v>
                </c:pt>
                <c:pt idx="12470">
                  <c:v>237.93</c:v>
                </c:pt>
                <c:pt idx="12471">
                  <c:v>237.93799999999999</c:v>
                </c:pt>
                <c:pt idx="12472">
                  <c:v>237.946</c:v>
                </c:pt>
                <c:pt idx="12473">
                  <c:v>237.95400000000001</c:v>
                </c:pt>
                <c:pt idx="12474">
                  <c:v>237.96199999999999</c:v>
                </c:pt>
                <c:pt idx="12475">
                  <c:v>237.971</c:v>
                </c:pt>
                <c:pt idx="12476">
                  <c:v>237.97900000000001</c:v>
                </c:pt>
                <c:pt idx="12477">
                  <c:v>237.98699999999999</c:v>
                </c:pt>
                <c:pt idx="12478">
                  <c:v>237.995</c:v>
                </c:pt>
                <c:pt idx="12479">
                  <c:v>238.00299999999999</c:v>
                </c:pt>
                <c:pt idx="12480">
                  <c:v>238.011</c:v>
                </c:pt>
                <c:pt idx="12481">
                  <c:v>238.01900000000001</c:v>
                </c:pt>
                <c:pt idx="12482">
                  <c:v>238.02699999999999</c:v>
                </c:pt>
                <c:pt idx="12483">
                  <c:v>238.036</c:v>
                </c:pt>
                <c:pt idx="12484">
                  <c:v>238.04300000000001</c:v>
                </c:pt>
                <c:pt idx="12485">
                  <c:v>238.05500000000001</c:v>
                </c:pt>
                <c:pt idx="12486">
                  <c:v>238.09100000000001</c:v>
                </c:pt>
                <c:pt idx="12487">
                  <c:v>238.166</c:v>
                </c:pt>
                <c:pt idx="12488">
                  <c:v>238.25200000000001</c:v>
                </c:pt>
                <c:pt idx="12489">
                  <c:v>238.34100000000001</c:v>
                </c:pt>
                <c:pt idx="12490">
                  <c:v>238.43100000000001</c:v>
                </c:pt>
                <c:pt idx="12491">
                  <c:v>238.52</c:v>
                </c:pt>
                <c:pt idx="12492">
                  <c:v>238.607</c:v>
                </c:pt>
                <c:pt idx="12493">
                  <c:v>238.696</c:v>
                </c:pt>
                <c:pt idx="12494">
                  <c:v>238.78399999999999</c:v>
                </c:pt>
                <c:pt idx="12495">
                  <c:v>238.86699999999999</c:v>
                </c:pt>
                <c:pt idx="12496">
                  <c:v>238.953</c:v>
                </c:pt>
                <c:pt idx="12497">
                  <c:v>239.03299999999999</c:v>
                </c:pt>
                <c:pt idx="12498">
                  <c:v>239.071</c:v>
                </c:pt>
                <c:pt idx="12499">
                  <c:v>239.071</c:v>
                </c:pt>
                <c:pt idx="12500">
                  <c:v>239.071</c:v>
                </c:pt>
                <c:pt idx="12501">
                  <c:v>239.071</c:v>
                </c:pt>
                <c:pt idx="12502">
                  <c:v>239.071</c:v>
                </c:pt>
                <c:pt idx="12503">
                  <c:v>239.137</c:v>
                </c:pt>
                <c:pt idx="12504">
                  <c:v>239.21799999999999</c:v>
                </c:pt>
                <c:pt idx="12505">
                  <c:v>239.304</c:v>
                </c:pt>
                <c:pt idx="12506">
                  <c:v>239.392</c:v>
                </c:pt>
                <c:pt idx="12507">
                  <c:v>239.48</c:v>
                </c:pt>
                <c:pt idx="12508">
                  <c:v>239.55099999999999</c:v>
                </c:pt>
                <c:pt idx="12509">
                  <c:v>239.61500000000001</c:v>
                </c:pt>
                <c:pt idx="12510">
                  <c:v>239.672</c:v>
                </c:pt>
                <c:pt idx="12511">
                  <c:v>239.733</c:v>
                </c:pt>
                <c:pt idx="12512">
                  <c:v>239.80099999999999</c:v>
                </c:pt>
                <c:pt idx="12513">
                  <c:v>239.863</c:v>
                </c:pt>
                <c:pt idx="12514">
                  <c:v>239.905</c:v>
                </c:pt>
                <c:pt idx="12515">
                  <c:v>239.91499999999999</c:v>
                </c:pt>
                <c:pt idx="12516">
                  <c:v>239.92400000000001</c:v>
                </c:pt>
                <c:pt idx="12517">
                  <c:v>239.95400000000001</c:v>
                </c:pt>
                <c:pt idx="12518">
                  <c:v>239.994</c:v>
                </c:pt>
                <c:pt idx="12519">
                  <c:v>240.041</c:v>
                </c:pt>
                <c:pt idx="12520">
                  <c:v>240.11099999999999</c:v>
                </c:pt>
                <c:pt idx="12521">
                  <c:v>240.19800000000001</c:v>
                </c:pt>
                <c:pt idx="12522">
                  <c:v>240.28299999999999</c:v>
                </c:pt>
                <c:pt idx="12523">
                  <c:v>240.36199999999999</c:v>
                </c:pt>
                <c:pt idx="12524">
                  <c:v>240.43700000000001</c:v>
                </c:pt>
                <c:pt idx="12525">
                  <c:v>240.51400000000001</c:v>
                </c:pt>
                <c:pt idx="12526">
                  <c:v>240.59399999999999</c:v>
                </c:pt>
                <c:pt idx="12527">
                  <c:v>240.67</c:v>
                </c:pt>
                <c:pt idx="12528">
                  <c:v>240.738</c:v>
                </c:pt>
                <c:pt idx="12529">
                  <c:v>240.78899999999999</c:v>
                </c:pt>
                <c:pt idx="12530">
                  <c:v>240.84399999999999</c:v>
                </c:pt>
                <c:pt idx="12531">
                  <c:v>240.9</c:v>
                </c:pt>
                <c:pt idx="12532">
                  <c:v>240.952</c:v>
                </c:pt>
                <c:pt idx="12533">
                  <c:v>241.001</c:v>
                </c:pt>
                <c:pt idx="12534">
                  <c:v>241.05099999999999</c:v>
                </c:pt>
                <c:pt idx="12535">
                  <c:v>241.09700000000001</c:v>
                </c:pt>
                <c:pt idx="12536">
                  <c:v>241.13900000000001</c:v>
                </c:pt>
                <c:pt idx="12537">
                  <c:v>241.18</c:v>
                </c:pt>
                <c:pt idx="12538">
                  <c:v>241.221</c:v>
                </c:pt>
                <c:pt idx="12539">
                  <c:v>241.25899999999999</c:v>
                </c:pt>
                <c:pt idx="12540">
                  <c:v>241.297</c:v>
                </c:pt>
                <c:pt idx="12541">
                  <c:v>241.333</c:v>
                </c:pt>
                <c:pt idx="12542">
                  <c:v>241.36699999999999</c:v>
                </c:pt>
                <c:pt idx="12543">
                  <c:v>241.40299999999999</c:v>
                </c:pt>
                <c:pt idx="12544">
                  <c:v>241.434</c:v>
                </c:pt>
                <c:pt idx="12545">
                  <c:v>241.46600000000001</c:v>
                </c:pt>
                <c:pt idx="12546">
                  <c:v>241.499</c:v>
                </c:pt>
                <c:pt idx="12547">
                  <c:v>241.53299999999999</c:v>
                </c:pt>
                <c:pt idx="12548">
                  <c:v>241.55799999999999</c:v>
                </c:pt>
                <c:pt idx="12549">
                  <c:v>241.56899999999999</c:v>
                </c:pt>
                <c:pt idx="12550">
                  <c:v>241.572</c:v>
                </c:pt>
                <c:pt idx="12551">
                  <c:v>241.572</c:v>
                </c:pt>
                <c:pt idx="12552">
                  <c:v>241.572</c:v>
                </c:pt>
                <c:pt idx="12553">
                  <c:v>241.572</c:v>
                </c:pt>
                <c:pt idx="12554">
                  <c:v>241.572</c:v>
                </c:pt>
                <c:pt idx="12555">
                  <c:v>241.572</c:v>
                </c:pt>
                <c:pt idx="12556">
                  <c:v>241.572</c:v>
                </c:pt>
                <c:pt idx="12557">
                  <c:v>241.572</c:v>
                </c:pt>
                <c:pt idx="12558">
                  <c:v>241.572</c:v>
                </c:pt>
                <c:pt idx="12559">
                  <c:v>241.572</c:v>
                </c:pt>
                <c:pt idx="12560">
                  <c:v>241.572</c:v>
                </c:pt>
                <c:pt idx="12561">
                  <c:v>241.57499999999999</c:v>
                </c:pt>
                <c:pt idx="12562">
                  <c:v>241.58099999999999</c:v>
                </c:pt>
                <c:pt idx="12563">
                  <c:v>241.58799999999999</c:v>
                </c:pt>
                <c:pt idx="12564">
                  <c:v>241.595</c:v>
                </c:pt>
                <c:pt idx="12565">
                  <c:v>241.602</c:v>
                </c:pt>
                <c:pt idx="12566">
                  <c:v>241.60900000000001</c:v>
                </c:pt>
                <c:pt idx="12567">
                  <c:v>241.61699999999999</c:v>
                </c:pt>
                <c:pt idx="12568">
                  <c:v>241.624</c:v>
                </c:pt>
                <c:pt idx="12569">
                  <c:v>241.63200000000001</c:v>
                </c:pt>
                <c:pt idx="12570">
                  <c:v>241.63900000000001</c:v>
                </c:pt>
                <c:pt idx="12571">
                  <c:v>241.64599999999999</c:v>
                </c:pt>
                <c:pt idx="12572">
                  <c:v>241.65299999999999</c:v>
                </c:pt>
                <c:pt idx="12573">
                  <c:v>241.66</c:v>
                </c:pt>
                <c:pt idx="12574">
                  <c:v>241.66800000000001</c:v>
                </c:pt>
                <c:pt idx="12575">
                  <c:v>241.67500000000001</c:v>
                </c:pt>
                <c:pt idx="12576">
                  <c:v>241.68299999999999</c:v>
                </c:pt>
                <c:pt idx="12577">
                  <c:v>241.691</c:v>
                </c:pt>
                <c:pt idx="12578">
                  <c:v>241.69900000000001</c:v>
                </c:pt>
                <c:pt idx="12579">
                  <c:v>241.708</c:v>
                </c:pt>
                <c:pt idx="12580">
                  <c:v>241.71600000000001</c:v>
                </c:pt>
                <c:pt idx="12581">
                  <c:v>241.72399999999999</c:v>
                </c:pt>
                <c:pt idx="12582">
                  <c:v>241.732</c:v>
                </c:pt>
                <c:pt idx="12583">
                  <c:v>241.74</c:v>
                </c:pt>
                <c:pt idx="12584">
                  <c:v>241.74799999999999</c:v>
                </c:pt>
                <c:pt idx="12585">
                  <c:v>241.756</c:v>
                </c:pt>
                <c:pt idx="12586">
                  <c:v>241.76300000000001</c:v>
                </c:pt>
                <c:pt idx="12587">
                  <c:v>241.77099999999999</c:v>
                </c:pt>
                <c:pt idx="12588">
                  <c:v>241.779</c:v>
                </c:pt>
                <c:pt idx="12589">
                  <c:v>241.78700000000001</c:v>
                </c:pt>
                <c:pt idx="12590">
                  <c:v>241.79499999999999</c:v>
                </c:pt>
                <c:pt idx="12591">
                  <c:v>241.80199999999999</c:v>
                </c:pt>
                <c:pt idx="12592">
                  <c:v>241.81</c:v>
                </c:pt>
                <c:pt idx="12593">
                  <c:v>241.81800000000001</c:v>
                </c:pt>
                <c:pt idx="12594">
                  <c:v>241.82599999999999</c:v>
                </c:pt>
                <c:pt idx="12595">
                  <c:v>241.83500000000001</c:v>
                </c:pt>
                <c:pt idx="12596">
                  <c:v>241.84299999999999</c:v>
                </c:pt>
                <c:pt idx="12597">
                  <c:v>241.851</c:v>
                </c:pt>
                <c:pt idx="12598">
                  <c:v>241.85900000000001</c:v>
                </c:pt>
                <c:pt idx="12599">
                  <c:v>241.86699999999999</c:v>
                </c:pt>
                <c:pt idx="12600">
                  <c:v>241.875</c:v>
                </c:pt>
                <c:pt idx="12601">
                  <c:v>241.88300000000001</c:v>
                </c:pt>
                <c:pt idx="12602">
                  <c:v>241.89099999999999</c:v>
                </c:pt>
                <c:pt idx="12603">
                  <c:v>241.899</c:v>
                </c:pt>
                <c:pt idx="12604">
                  <c:v>241.90700000000001</c:v>
                </c:pt>
                <c:pt idx="12605">
                  <c:v>241.91499999999999</c:v>
                </c:pt>
                <c:pt idx="12606">
                  <c:v>241.923</c:v>
                </c:pt>
                <c:pt idx="12607">
                  <c:v>241.93100000000001</c:v>
                </c:pt>
                <c:pt idx="12608">
                  <c:v>241.93899999999999</c:v>
                </c:pt>
                <c:pt idx="12609">
                  <c:v>241.947</c:v>
                </c:pt>
                <c:pt idx="12610">
                  <c:v>241.95500000000001</c:v>
                </c:pt>
                <c:pt idx="12611">
                  <c:v>241.96299999999999</c:v>
                </c:pt>
                <c:pt idx="12612">
                  <c:v>241.971</c:v>
                </c:pt>
                <c:pt idx="12613">
                  <c:v>241.97800000000001</c:v>
                </c:pt>
                <c:pt idx="12614">
                  <c:v>241.98699999999999</c:v>
                </c:pt>
                <c:pt idx="12615">
                  <c:v>241.995</c:v>
                </c:pt>
                <c:pt idx="12616">
                  <c:v>242.012</c:v>
                </c:pt>
                <c:pt idx="12617">
                  <c:v>242.05099999999999</c:v>
                </c:pt>
                <c:pt idx="12618">
                  <c:v>242.12</c:v>
                </c:pt>
                <c:pt idx="12619">
                  <c:v>242.209</c:v>
                </c:pt>
                <c:pt idx="12620">
                  <c:v>242.298</c:v>
                </c:pt>
                <c:pt idx="12621">
                  <c:v>242.38800000000001</c:v>
                </c:pt>
                <c:pt idx="12622">
                  <c:v>242.476</c:v>
                </c:pt>
                <c:pt idx="12623">
                  <c:v>242.56299999999999</c:v>
                </c:pt>
                <c:pt idx="12624">
                  <c:v>242.65199999999999</c:v>
                </c:pt>
                <c:pt idx="12625">
                  <c:v>242.73599999999999</c:v>
                </c:pt>
                <c:pt idx="12626">
                  <c:v>242.821</c:v>
                </c:pt>
                <c:pt idx="12627">
                  <c:v>242.90799999999999</c:v>
                </c:pt>
                <c:pt idx="12628">
                  <c:v>242.99600000000001</c:v>
                </c:pt>
                <c:pt idx="12629">
                  <c:v>243.08699999999999</c:v>
                </c:pt>
                <c:pt idx="12630">
                  <c:v>243.17699999999999</c:v>
                </c:pt>
                <c:pt idx="12631">
                  <c:v>243.26400000000001</c:v>
                </c:pt>
                <c:pt idx="12632">
                  <c:v>243.345</c:v>
                </c:pt>
                <c:pt idx="12633">
                  <c:v>243.42599999999999</c:v>
                </c:pt>
                <c:pt idx="12634">
                  <c:v>243.50700000000001</c:v>
                </c:pt>
                <c:pt idx="12635">
                  <c:v>243.59</c:v>
                </c:pt>
                <c:pt idx="12636">
                  <c:v>243.67400000000001</c:v>
                </c:pt>
                <c:pt idx="12637">
                  <c:v>243.75800000000001</c:v>
                </c:pt>
                <c:pt idx="12638">
                  <c:v>243.84299999999999</c:v>
                </c:pt>
                <c:pt idx="12639">
                  <c:v>243.928</c:v>
                </c:pt>
                <c:pt idx="12640">
                  <c:v>244.01300000000001</c:v>
                </c:pt>
                <c:pt idx="12641">
                  <c:v>244.09800000000001</c:v>
                </c:pt>
                <c:pt idx="12642">
                  <c:v>244.18299999999999</c:v>
                </c:pt>
                <c:pt idx="12643">
                  <c:v>244.268</c:v>
                </c:pt>
                <c:pt idx="12644">
                  <c:v>244.35300000000001</c:v>
                </c:pt>
                <c:pt idx="12645">
                  <c:v>244.43700000000001</c:v>
                </c:pt>
                <c:pt idx="12646">
                  <c:v>244.517</c:v>
                </c:pt>
                <c:pt idx="12647">
                  <c:v>244.58699999999999</c:v>
                </c:pt>
                <c:pt idx="12648">
                  <c:v>244.625</c:v>
                </c:pt>
                <c:pt idx="12649">
                  <c:v>244.631</c:v>
                </c:pt>
                <c:pt idx="12650">
                  <c:v>244.631</c:v>
                </c:pt>
                <c:pt idx="12651">
                  <c:v>244.631</c:v>
                </c:pt>
                <c:pt idx="12652">
                  <c:v>244.631</c:v>
                </c:pt>
                <c:pt idx="12653">
                  <c:v>244.631</c:v>
                </c:pt>
                <c:pt idx="12654">
                  <c:v>244.631</c:v>
                </c:pt>
                <c:pt idx="12655">
                  <c:v>244.631</c:v>
                </c:pt>
                <c:pt idx="12656">
                  <c:v>244.631</c:v>
                </c:pt>
                <c:pt idx="12657">
                  <c:v>244.631</c:v>
                </c:pt>
                <c:pt idx="12658">
                  <c:v>244.631</c:v>
                </c:pt>
                <c:pt idx="12659">
                  <c:v>244.631</c:v>
                </c:pt>
                <c:pt idx="12660">
                  <c:v>244.631</c:v>
                </c:pt>
                <c:pt idx="12661">
                  <c:v>244.631</c:v>
                </c:pt>
                <c:pt idx="12662">
                  <c:v>244.631</c:v>
                </c:pt>
                <c:pt idx="12663">
                  <c:v>244.631</c:v>
                </c:pt>
                <c:pt idx="12664">
                  <c:v>244.63399999999999</c:v>
                </c:pt>
                <c:pt idx="12665">
                  <c:v>244.64</c:v>
                </c:pt>
                <c:pt idx="12666">
                  <c:v>244.64599999999999</c:v>
                </c:pt>
                <c:pt idx="12667">
                  <c:v>244.65299999999999</c:v>
                </c:pt>
                <c:pt idx="12668">
                  <c:v>244.661</c:v>
                </c:pt>
                <c:pt idx="12669">
                  <c:v>244.66900000000001</c:v>
                </c:pt>
                <c:pt idx="12670">
                  <c:v>244.67699999999999</c:v>
                </c:pt>
                <c:pt idx="12671">
                  <c:v>244.685</c:v>
                </c:pt>
                <c:pt idx="12672">
                  <c:v>244.69399999999999</c:v>
                </c:pt>
                <c:pt idx="12673">
                  <c:v>244.702</c:v>
                </c:pt>
                <c:pt idx="12674">
                  <c:v>244.71</c:v>
                </c:pt>
                <c:pt idx="12675">
                  <c:v>244.71899999999999</c:v>
                </c:pt>
                <c:pt idx="12676">
                  <c:v>244.727</c:v>
                </c:pt>
                <c:pt idx="12677">
                  <c:v>244.73500000000001</c:v>
                </c:pt>
                <c:pt idx="12678">
                  <c:v>244.744</c:v>
                </c:pt>
                <c:pt idx="12679">
                  <c:v>244.75200000000001</c:v>
                </c:pt>
                <c:pt idx="12680">
                  <c:v>244.76</c:v>
                </c:pt>
                <c:pt idx="12681">
                  <c:v>244.76900000000001</c:v>
                </c:pt>
                <c:pt idx="12682">
                  <c:v>244.77699999999999</c:v>
                </c:pt>
                <c:pt idx="12683">
                  <c:v>244.785</c:v>
                </c:pt>
                <c:pt idx="12684">
                  <c:v>244.79400000000001</c:v>
                </c:pt>
                <c:pt idx="12685">
                  <c:v>244.80199999999999</c:v>
                </c:pt>
                <c:pt idx="12686">
                  <c:v>244.81</c:v>
                </c:pt>
                <c:pt idx="12687">
                  <c:v>244.81899999999999</c:v>
                </c:pt>
                <c:pt idx="12688">
                  <c:v>244.827</c:v>
                </c:pt>
                <c:pt idx="12689">
                  <c:v>244.83500000000001</c:v>
                </c:pt>
                <c:pt idx="12690">
                  <c:v>244.84399999999999</c:v>
                </c:pt>
                <c:pt idx="12691">
                  <c:v>244.852</c:v>
                </c:pt>
                <c:pt idx="12692">
                  <c:v>244.86099999999999</c:v>
                </c:pt>
                <c:pt idx="12693">
                  <c:v>244.869</c:v>
                </c:pt>
                <c:pt idx="12694">
                  <c:v>244.87700000000001</c:v>
                </c:pt>
                <c:pt idx="12695">
                  <c:v>244.886</c:v>
                </c:pt>
                <c:pt idx="12696">
                  <c:v>244.89500000000001</c:v>
                </c:pt>
                <c:pt idx="12697">
                  <c:v>244.91900000000001</c:v>
                </c:pt>
                <c:pt idx="12698">
                  <c:v>244.94300000000001</c:v>
                </c:pt>
                <c:pt idx="12699">
                  <c:v>245.001</c:v>
                </c:pt>
                <c:pt idx="12700">
                  <c:v>245.084</c:v>
                </c:pt>
                <c:pt idx="12701">
                  <c:v>245.172</c:v>
                </c:pt>
                <c:pt idx="12702">
                  <c:v>245.23099999999999</c:v>
                </c:pt>
                <c:pt idx="12703">
                  <c:v>245.28200000000001</c:v>
                </c:pt>
                <c:pt idx="12704">
                  <c:v>245.35400000000001</c:v>
                </c:pt>
                <c:pt idx="12705">
                  <c:v>245.441</c:v>
                </c:pt>
                <c:pt idx="12706">
                  <c:v>245.53100000000001</c:v>
                </c:pt>
                <c:pt idx="12707">
                  <c:v>245.614</c:v>
                </c:pt>
                <c:pt idx="12708">
                  <c:v>245.69800000000001</c:v>
                </c:pt>
                <c:pt idx="12709">
                  <c:v>245.786</c:v>
                </c:pt>
                <c:pt idx="12710">
                  <c:v>245.86799999999999</c:v>
                </c:pt>
                <c:pt idx="12711">
                  <c:v>245.922</c:v>
                </c:pt>
                <c:pt idx="12712">
                  <c:v>245.97900000000001</c:v>
                </c:pt>
                <c:pt idx="12713">
                  <c:v>246.05</c:v>
                </c:pt>
                <c:pt idx="12714">
                  <c:v>246.114</c:v>
                </c:pt>
                <c:pt idx="12715">
                  <c:v>246.14099999999999</c:v>
                </c:pt>
                <c:pt idx="12716">
                  <c:v>246.142</c:v>
                </c:pt>
                <c:pt idx="12717">
                  <c:v>246.16</c:v>
                </c:pt>
                <c:pt idx="12718">
                  <c:v>246.173</c:v>
                </c:pt>
                <c:pt idx="12719">
                  <c:v>246.184</c:v>
                </c:pt>
                <c:pt idx="12720">
                  <c:v>246.18799999999999</c:v>
                </c:pt>
                <c:pt idx="12721">
                  <c:v>246.197</c:v>
                </c:pt>
                <c:pt idx="12722">
                  <c:v>246.20099999999999</c:v>
                </c:pt>
                <c:pt idx="12723">
                  <c:v>246.22399999999999</c:v>
                </c:pt>
                <c:pt idx="12724">
                  <c:v>246.26599999999999</c:v>
                </c:pt>
                <c:pt idx="12725">
                  <c:v>246.31399999999999</c:v>
                </c:pt>
                <c:pt idx="12726">
                  <c:v>246.364</c:v>
                </c:pt>
                <c:pt idx="12727">
                  <c:v>246.41499999999999</c:v>
                </c:pt>
                <c:pt idx="12728">
                  <c:v>246.46199999999999</c:v>
                </c:pt>
                <c:pt idx="12729">
                  <c:v>246.506</c:v>
                </c:pt>
                <c:pt idx="12730">
                  <c:v>246.529</c:v>
                </c:pt>
                <c:pt idx="12731">
                  <c:v>246.541</c:v>
                </c:pt>
                <c:pt idx="12732">
                  <c:v>246.541</c:v>
                </c:pt>
                <c:pt idx="12733">
                  <c:v>246.541</c:v>
                </c:pt>
                <c:pt idx="12734">
                  <c:v>246.541</c:v>
                </c:pt>
                <c:pt idx="12735">
                  <c:v>246.541</c:v>
                </c:pt>
                <c:pt idx="12736">
                  <c:v>246.541</c:v>
                </c:pt>
                <c:pt idx="12737">
                  <c:v>246.541</c:v>
                </c:pt>
                <c:pt idx="12738">
                  <c:v>246.541</c:v>
                </c:pt>
                <c:pt idx="12739">
                  <c:v>246.541</c:v>
                </c:pt>
                <c:pt idx="12740">
                  <c:v>246.541</c:v>
                </c:pt>
                <c:pt idx="12741">
                  <c:v>246.541</c:v>
                </c:pt>
                <c:pt idx="12742">
                  <c:v>246.541</c:v>
                </c:pt>
                <c:pt idx="12743">
                  <c:v>246.541</c:v>
                </c:pt>
                <c:pt idx="12744">
                  <c:v>246.54599999999999</c:v>
                </c:pt>
                <c:pt idx="12745">
                  <c:v>246.55199999999999</c:v>
                </c:pt>
                <c:pt idx="12746">
                  <c:v>246.56</c:v>
                </c:pt>
                <c:pt idx="12747">
                  <c:v>246.56800000000001</c:v>
                </c:pt>
                <c:pt idx="12748">
                  <c:v>246.57599999999999</c:v>
                </c:pt>
                <c:pt idx="12749">
                  <c:v>246.58500000000001</c:v>
                </c:pt>
                <c:pt idx="12750">
                  <c:v>246.59299999999999</c:v>
                </c:pt>
                <c:pt idx="12751">
                  <c:v>246.601</c:v>
                </c:pt>
                <c:pt idx="12752">
                  <c:v>246.61</c:v>
                </c:pt>
                <c:pt idx="12753">
                  <c:v>246.61799999999999</c:v>
                </c:pt>
                <c:pt idx="12754">
                  <c:v>246.626</c:v>
                </c:pt>
                <c:pt idx="12755">
                  <c:v>246.63499999999999</c:v>
                </c:pt>
                <c:pt idx="12756">
                  <c:v>246.643</c:v>
                </c:pt>
                <c:pt idx="12757">
                  <c:v>246.65299999999999</c:v>
                </c:pt>
                <c:pt idx="12758">
                  <c:v>246.69</c:v>
                </c:pt>
                <c:pt idx="12759">
                  <c:v>246.75700000000001</c:v>
                </c:pt>
                <c:pt idx="12760">
                  <c:v>246.84200000000001</c:v>
                </c:pt>
                <c:pt idx="12761">
                  <c:v>246.93199999999999</c:v>
                </c:pt>
                <c:pt idx="12762">
                  <c:v>247.02099999999999</c:v>
                </c:pt>
                <c:pt idx="12763">
                  <c:v>247.10900000000001</c:v>
                </c:pt>
                <c:pt idx="12764">
                  <c:v>247.196</c:v>
                </c:pt>
                <c:pt idx="12765">
                  <c:v>247.285</c:v>
                </c:pt>
                <c:pt idx="12766">
                  <c:v>247.374</c:v>
                </c:pt>
                <c:pt idx="12767">
                  <c:v>247.458</c:v>
                </c:pt>
                <c:pt idx="12768">
                  <c:v>247.54300000000001</c:v>
                </c:pt>
                <c:pt idx="12769">
                  <c:v>247.62899999999999</c:v>
                </c:pt>
                <c:pt idx="12770">
                  <c:v>247.714</c:v>
                </c:pt>
                <c:pt idx="12771">
                  <c:v>247.768</c:v>
                </c:pt>
                <c:pt idx="12772">
                  <c:v>247.82400000000001</c:v>
                </c:pt>
                <c:pt idx="12773">
                  <c:v>247.88300000000001</c:v>
                </c:pt>
                <c:pt idx="12774">
                  <c:v>247.94300000000001</c:v>
                </c:pt>
                <c:pt idx="12775">
                  <c:v>248.005</c:v>
                </c:pt>
                <c:pt idx="12776">
                  <c:v>248.06800000000001</c:v>
                </c:pt>
                <c:pt idx="12777">
                  <c:v>248.13300000000001</c:v>
                </c:pt>
                <c:pt idx="12778">
                  <c:v>248.18899999999999</c:v>
                </c:pt>
                <c:pt idx="12779">
                  <c:v>248.21899999999999</c:v>
                </c:pt>
                <c:pt idx="12780">
                  <c:v>248.24799999999999</c:v>
                </c:pt>
                <c:pt idx="12781">
                  <c:v>248.27600000000001</c:v>
                </c:pt>
                <c:pt idx="12782">
                  <c:v>248.309</c:v>
                </c:pt>
                <c:pt idx="12783">
                  <c:v>248.345</c:v>
                </c:pt>
                <c:pt idx="12784">
                  <c:v>248.38300000000001</c:v>
                </c:pt>
                <c:pt idx="12785">
                  <c:v>248.39500000000001</c:v>
                </c:pt>
                <c:pt idx="12786">
                  <c:v>248.39500000000001</c:v>
                </c:pt>
                <c:pt idx="12787">
                  <c:v>248.39500000000001</c:v>
                </c:pt>
                <c:pt idx="12788">
                  <c:v>248.39500000000001</c:v>
                </c:pt>
                <c:pt idx="12789">
                  <c:v>248.40199999999999</c:v>
                </c:pt>
                <c:pt idx="12790">
                  <c:v>248.43199999999999</c:v>
                </c:pt>
                <c:pt idx="12791">
                  <c:v>248.482</c:v>
                </c:pt>
                <c:pt idx="12792">
                  <c:v>248.55500000000001</c:v>
                </c:pt>
                <c:pt idx="12793">
                  <c:v>248.63200000000001</c:v>
                </c:pt>
                <c:pt idx="12794">
                  <c:v>248.71</c:v>
                </c:pt>
                <c:pt idx="12795">
                  <c:v>248.78899999999999</c:v>
                </c:pt>
                <c:pt idx="12796">
                  <c:v>248.86600000000001</c:v>
                </c:pt>
                <c:pt idx="12797">
                  <c:v>248.94</c:v>
                </c:pt>
                <c:pt idx="12798">
                  <c:v>248.999</c:v>
                </c:pt>
                <c:pt idx="12799">
                  <c:v>249.05500000000001</c:v>
                </c:pt>
                <c:pt idx="12800">
                  <c:v>249.108</c:v>
                </c:pt>
                <c:pt idx="12801">
                  <c:v>249.16</c:v>
                </c:pt>
                <c:pt idx="12802">
                  <c:v>249.21299999999999</c:v>
                </c:pt>
                <c:pt idx="12803">
                  <c:v>249.26499999999999</c:v>
                </c:pt>
                <c:pt idx="12804">
                  <c:v>249.31399999999999</c:v>
                </c:pt>
                <c:pt idx="12805">
                  <c:v>249.35900000000001</c:v>
                </c:pt>
                <c:pt idx="12806">
                  <c:v>249.4</c:v>
                </c:pt>
                <c:pt idx="12807">
                  <c:v>249.43100000000001</c:v>
                </c:pt>
                <c:pt idx="12808">
                  <c:v>249.464</c:v>
                </c:pt>
                <c:pt idx="12809">
                  <c:v>249.495</c:v>
                </c:pt>
                <c:pt idx="12810">
                  <c:v>249.523</c:v>
                </c:pt>
                <c:pt idx="12811">
                  <c:v>249.55</c:v>
                </c:pt>
                <c:pt idx="12812">
                  <c:v>249.577</c:v>
                </c:pt>
                <c:pt idx="12813">
                  <c:v>249.607</c:v>
                </c:pt>
                <c:pt idx="12814">
                  <c:v>249.642</c:v>
                </c:pt>
                <c:pt idx="12815">
                  <c:v>249.679</c:v>
                </c:pt>
                <c:pt idx="12816">
                  <c:v>249.71299999999999</c:v>
                </c:pt>
                <c:pt idx="12817">
                  <c:v>249.74600000000001</c:v>
                </c:pt>
                <c:pt idx="12818">
                  <c:v>249.78</c:v>
                </c:pt>
                <c:pt idx="12819">
                  <c:v>249.81700000000001</c:v>
                </c:pt>
                <c:pt idx="12820">
                  <c:v>249.851</c:v>
                </c:pt>
                <c:pt idx="12821">
                  <c:v>249.88399999999999</c:v>
                </c:pt>
                <c:pt idx="12822">
                  <c:v>249.90700000000001</c:v>
                </c:pt>
                <c:pt idx="12823">
                  <c:v>249.91800000000001</c:v>
                </c:pt>
                <c:pt idx="12824">
                  <c:v>249.91800000000001</c:v>
                </c:pt>
                <c:pt idx="12825">
                  <c:v>249.91800000000001</c:v>
                </c:pt>
                <c:pt idx="12826">
                  <c:v>249.928</c:v>
                </c:pt>
                <c:pt idx="12827">
                  <c:v>249.95400000000001</c:v>
                </c:pt>
                <c:pt idx="12828">
                  <c:v>249.988</c:v>
                </c:pt>
                <c:pt idx="12829">
                  <c:v>250.01300000000001</c:v>
                </c:pt>
                <c:pt idx="12830">
                  <c:v>250.02799999999999</c:v>
                </c:pt>
                <c:pt idx="12831">
                  <c:v>250.03299999999999</c:v>
                </c:pt>
                <c:pt idx="12832">
                  <c:v>250.04499999999999</c:v>
                </c:pt>
                <c:pt idx="12833">
                  <c:v>250.06800000000001</c:v>
                </c:pt>
                <c:pt idx="12834">
                  <c:v>250.089</c:v>
                </c:pt>
                <c:pt idx="12835">
                  <c:v>250.11500000000001</c:v>
                </c:pt>
                <c:pt idx="12836">
                  <c:v>250.148</c:v>
                </c:pt>
                <c:pt idx="12837">
                  <c:v>250.18899999999999</c:v>
                </c:pt>
                <c:pt idx="12838">
                  <c:v>250.232</c:v>
                </c:pt>
                <c:pt idx="12839">
                  <c:v>250.274</c:v>
                </c:pt>
                <c:pt idx="12840">
                  <c:v>250.298</c:v>
                </c:pt>
                <c:pt idx="12841">
                  <c:v>250.298</c:v>
                </c:pt>
                <c:pt idx="12842">
                  <c:v>250.298</c:v>
                </c:pt>
                <c:pt idx="12843">
                  <c:v>250.298</c:v>
                </c:pt>
                <c:pt idx="12844">
                  <c:v>250.298</c:v>
                </c:pt>
                <c:pt idx="12845">
                  <c:v>250.298</c:v>
                </c:pt>
                <c:pt idx="12846">
                  <c:v>250.298</c:v>
                </c:pt>
                <c:pt idx="12847">
                  <c:v>250.298</c:v>
                </c:pt>
                <c:pt idx="12848">
                  <c:v>250.298</c:v>
                </c:pt>
                <c:pt idx="12849">
                  <c:v>250.298</c:v>
                </c:pt>
                <c:pt idx="12850">
                  <c:v>250.298</c:v>
                </c:pt>
                <c:pt idx="12851">
                  <c:v>250.298</c:v>
                </c:pt>
                <c:pt idx="12852">
                  <c:v>250.298</c:v>
                </c:pt>
                <c:pt idx="12853">
                  <c:v>250.303</c:v>
                </c:pt>
                <c:pt idx="12854">
                  <c:v>250.32599999999999</c:v>
                </c:pt>
                <c:pt idx="12855">
                  <c:v>250.386</c:v>
                </c:pt>
                <c:pt idx="12856">
                  <c:v>250.47399999999999</c:v>
                </c:pt>
                <c:pt idx="12857">
                  <c:v>250.56399999999999</c:v>
                </c:pt>
                <c:pt idx="12858">
                  <c:v>250.65299999999999</c:v>
                </c:pt>
                <c:pt idx="12859">
                  <c:v>250.74</c:v>
                </c:pt>
                <c:pt idx="12860">
                  <c:v>250.827</c:v>
                </c:pt>
                <c:pt idx="12861">
                  <c:v>250.91800000000001</c:v>
                </c:pt>
                <c:pt idx="12862">
                  <c:v>251.00899999999999</c:v>
                </c:pt>
                <c:pt idx="12863">
                  <c:v>251.09399999999999</c:v>
                </c:pt>
                <c:pt idx="12864">
                  <c:v>251.18100000000001</c:v>
                </c:pt>
                <c:pt idx="12865">
                  <c:v>251.27</c:v>
                </c:pt>
                <c:pt idx="12866">
                  <c:v>251.36</c:v>
                </c:pt>
                <c:pt idx="12867">
                  <c:v>251.45</c:v>
                </c:pt>
                <c:pt idx="12868">
                  <c:v>251.53399999999999</c:v>
                </c:pt>
                <c:pt idx="12869">
                  <c:v>251.61500000000001</c:v>
                </c:pt>
                <c:pt idx="12870">
                  <c:v>251.69399999999999</c:v>
                </c:pt>
                <c:pt idx="12871">
                  <c:v>251.77099999999999</c:v>
                </c:pt>
                <c:pt idx="12872">
                  <c:v>251.84299999999999</c:v>
                </c:pt>
                <c:pt idx="12873">
                  <c:v>251.90700000000001</c:v>
                </c:pt>
                <c:pt idx="12874">
                  <c:v>251.946</c:v>
                </c:pt>
                <c:pt idx="12875">
                  <c:v>251.98500000000001</c:v>
                </c:pt>
                <c:pt idx="12876">
                  <c:v>252.03899999999999</c:v>
                </c:pt>
                <c:pt idx="12877">
                  <c:v>252.08699999999999</c:v>
                </c:pt>
                <c:pt idx="12878">
                  <c:v>252.131</c:v>
                </c:pt>
                <c:pt idx="12879">
                  <c:v>252.172</c:v>
                </c:pt>
                <c:pt idx="12880">
                  <c:v>252.21299999999999</c:v>
                </c:pt>
                <c:pt idx="12881">
                  <c:v>252.25</c:v>
                </c:pt>
                <c:pt idx="12882">
                  <c:v>252.28100000000001</c:v>
                </c:pt>
                <c:pt idx="12883">
                  <c:v>252.30799999999999</c:v>
                </c:pt>
                <c:pt idx="12884">
                  <c:v>252.33799999999999</c:v>
                </c:pt>
                <c:pt idx="12885">
                  <c:v>252.363</c:v>
                </c:pt>
                <c:pt idx="12886">
                  <c:v>252.393</c:v>
                </c:pt>
                <c:pt idx="12887">
                  <c:v>252.428</c:v>
                </c:pt>
                <c:pt idx="12888">
                  <c:v>252.464</c:v>
                </c:pt>
                <c:pt idx="12889">
                  <c:v>252.50299999999999</c:v>
                </c:pt>
                <c:pt idx="12890">
                  <c:v>252.54300000000001</c:v>
                </c:pt>
                <c:pt idx="12891">
                  <c:v>252.57599999999999</c:v>
                </c:pt>
                <c:pt idx="12892">
                  <c:v>252.608</c:v>
                </c:pt>
                <c:pt idx="12893">
                  <c:v>252.643</c:v>
                </c:pt>
                <c:pt idx="12894">
                  <c:v>252.67500000000001</c:v>
                </c:pt>
                <c:pt idx="12895">
                  <c:v>252.708</c:v>
                </c:pt>
                <c:pt idx="12896">
                  <c:v>252.751</c:v>
                </c:pt>
                <c:pt idx="12897">
                  <c:v>252.79499999999999</c:v>
                </c:pt>
                <c:pt idx="12898">
                  <c:v>252.834</c:v>
                </c:pt>
                <c:pt idx="12899">
                  <c:v>252.86600000000001</c:v>
                </c:pt>
                <c:pt idx="12900">
                  <c:v>252.893</c:v>
                </c:pt>
                <c:pt idx="12901">
                  <c:v>252.916</c:v>
                </c:pt>
                <c:pt idx="12902">
                  <c:v>252.93700000000001</c:v>
                </c:pt>
                <c:pt idx="12903">
                  <c:v>252.96</c:v>
                </c:pt>
                <c:pt idx="12904">
                  <c:v>252.98500000000001</c:v>
                </c:pt>
                <c:pt idx="12905">
                  <c:v>253.01300000000001</c:v>
                </c:pt>
                <c:pt idx="12906">
                  <c:v>253.047</c:v>
                </c:pt>
                <c:pt idx="12907">
                  <c:v>253.089</c:v>
                </c:pt>
                <c:pt idx="12908">
                  <c:v>253.13200000000001</c:v>
                </c:pt>
                <c:pt idx="12909">
                  <c:v>253.17099999999999</c:v>
                </c:pt>
                <c:pt idx="12910">
                  <c:v>253.21100000000001</c:v>
                </c:pt>
                <c:pt idx="12911">
                  <c:v>253.25399999999999</c:v>
                </c:pt>
                <c:pt idx="12912">
                  <c:v>253.297</c:v>
                </c:pt>
                <c:pt idx="12913">
                  <c:v>253.33799999999999</c:v>
                </c:pt>
                <c:pt idx="12914">
                  <c:v>253.375</c:v>
                </c:pt>
                <c:pt idx="12915">
                  <c:v>253.411</c:v>
                </c:pt>
                <c:pt idx="12916">
                  <c:v>253.44499999999999</c:v>
                </c:pt>
                <c:pt idx="12917">
                  <c:v>253.476</c:v>
                </c:pt>
                <c:pt idx="12918">
                  <c:v>253.50200000000001</c:v>
                </c:pt>
                <c:pt idx="12919">
                  <c:v>253.52099999999999</c:v>
                </c:pt>
                <c:pt idx="12920">
                  <c:v>253.529</c:v>
                </c:pt>
                <c:pt idx="12921">
                  <c:v>253.53100000000001</c:v>
                </c:pt>
                <c:pt idx="12922">
                  <c:v>253.53700000000001</c:v>
                </c:pt>
                <c:pt idx="12923">
                  <c:v>253.542</c:v>
                </c:pt>
                <c:pt idx="12924">
                  <c:v>253.554</c:v>
                </c:pt>
                <c:pt idx="12925">
                  <c:v>253.56899999999999</c:v>
                </c:pt>
                <c:pt idx="12926">
                  <c:v>253.57599999999999</c:v>
                </c:pt>
                <c:pt idx="12927">
                  <c:v>253.584</c:v>
                </c:pt>
                <c:pt idx="12928">
                  <c:v>253.596</c:v>
                </c:pt>
                <c:pt idx="12929">
                  <c:v>253.596</c:v>
                </c:pt>
                <c:pt idx="12930">
                  <c:v>253.596</c:v>
                </c:pt>
                <c:pt idx="12931">
                  <c:v>253.596</c:v>
                </c:pt>
                <c:pt idx="12932">
                  <c:v>253.596</c:v>
                </c:pt>
                <c:pt idx="12933">
                  <c:v>253.596</c:v>
                </c:pt>
                <c:pt idx="12934">
                  <c:v>253.596</c:v>
                </c:pt>
                <c:pt idx="12935">
                  <c:v>253.596</c:v>
                </c:pt>
                <c:pt idx="12936">
                  <c:v>253.596</c:v>
                </c:pt>
                <c:pt idx="12937">
                  <c:v>253.596</c:v>
                </c:pt>
                <c:pt idx="12938">
                  <c:v>253.596</c:v>
                </c:pt>
                <c:pt idx="12939">
                  <c:v>253.596</c:v>
                </c:pt>
                <c:pt idx="12940">
                  <c:v>253.596</c:v>
                </c:pt>
                <c:pt idx="12941">
                  <c:v>253.59700000000001</c:v>
                </c:pt>
                <c:pt idx="12942">
                  <c:v>253.602</c:v>
                </c:pt>
                <c:pt idx="12943">
                  <c:v>253.608</c:v>
                </c:pt>
                <c:pt idx="12944">
                  <c:v>253.61500000000001</c:v>
                </c:pt>
                <c:pt idx="12945">
                  <c:v>253.62299999999999</c:v>
                </c:pt>
                <c:pt idx="12946">
                  <c:v>253.631</c:v>
                </c:pt>
                <c:pt idx="12947">
                  <c:v>253.63800000000001</c:v>
                </c:pt>
                <c:pt idx="12948">
                  <c:v>253.64599999999999</c:v>
                </c:pt>
                <c:pt idx="12949">
                  <c:v>253.654</c:v>
                </c:pt>
                <c:pt idx="12950">
                  <c:v>253.66200000000001</c:v>
                </c:pt>
                <c:pt idx="12951">
                  <c:v>253.67</c:v>
                </c:pt>
                <c:pt idx="12952">
                  <c:v>253.67699999999999</c:v>
                </c:pt>
                <c:pt idx="12953">
                  <c:v>253.685</c:v>
                </c:pt>
                <c:pt idx="12954">
                  <c:v>253.69300000000001</c:v>
                </c:pt>
                <c:pt idx="12955">
                  <c:v>253.70099999999999</c:v>
                </c:pt>
                <c:pt idx="12956">
                  <c:v>253.708</c:v>
                </c:pt>
                <c:pt idx="12957">
                  <c:v>253.71600000000001</c:v>
                </c:pt>
                <c:pt idx="12958">
                  <c:v>253.72399999999999</c:v>
                </c:pt>
                <c:pt idx="12959">
                  <c:v>253.73099999999999</c:v>
                </c:pt>
                <c:pt idx="12960">
                  <c:v>253.739</c:v>
                </c:pt>
                <c:pt idx="12961">
                  <c:v>253.74600000000001</c:v>
                </c:pt>
                <c:pt idx="12962">
                  <c:v>253.75399999999999</c:v>
                </c:pt>
                <c:pt idx="12963">
                  <c:v>253.761</c:v>
                </c:pt>
                <c:pt idx="12964">
                  <c:v>253.76900000000001</c:v>
                </c:pt>
                <c:pt idx="12965">
                  <c:v>253.77699999999999</c:v>
                </c:pt>
                <c:pt idx="12966">
                  <c:v>253.785</c:v>
                </c:pt>
                <c:pt idx="12967">
                  <c:v>253.792</c:v>
                </c:pt>
                <c:pt idx="12968">
                  <c:v>253.8</c:v>
                </c:pt>
                <c:pt idx="12969">
                  <c:v>253.80799999999999</c:v>
                </c:pt>
                <c:pt idx="12970">
                  <c:v>253.815</c:v>
                </c:pt>
                <c:pt idx="12971">
                  <c:v>253.82300000000001</c:v>
                </c:pt>
                <c:pt idx="12972">
                  <c:v>253.83099999999999</c:v>
                </c:pt>
                <c:pt idx="12973">
                  <c:v>253.839</c:v>
                </c:pt>
                <c:pt idx="12974">
                  <c:v>253.84800000000001</c:v>
                </c:pt>
                <c:pt idx="12975">
                  <c:v>253.85599999999999</c:v>
                </c:pt>
                <c:pt idx="12976">
                  <c:v>253.864</c:v>
                </c:pt>
                <c:pt idx="12977">
                  <c:v>253.87200000000001</c:v>
                </c:pt>
                <c:pt idx="12978">
                  <c:v>253.88</c:v>
                </c:pt>
                <c:pt idx="12979">
                  <c:v>253.88800000000001</c:v>
                </c:pt>
                <c:pt idx="12980">
                  <c:v>253.89599999999999</c:v>
                </c:pt>
                <c:pt idx="12981">
                  <c:v>253.904</c:v>
                </c:pt>
                <c:pt idx="12982">
                  <c:v>253.91200000000001</c:v>
                </c:pt>
                <c:pt idx="12983">
                  <c:v>253.92</c:v>
                </c:pt>
                <c:pt idx="12984">
                  <c:v>253.928</c:v>
                </c:pt>
                <c:pt idx="12985">
                  <c:v>253.93600000000001</c:v>
                </c:pt>
                <c:pt idx="12986">
                  <c:v>253.94399999999999</c:v>
                </c:pt>
                <c:pt idx="12987">
                  <c:v>253.953</c:v>
                </c:pt>
                <c:pt idx="12988">
                  <c:v>253.96</c:v>
                </c:pt>
                <c:pt idx="12989">
                  <c:v>253.96799999999999</c:v>
                </c:pt>
                <c:pt idx="12990">
                  <c:v>253.976</c:v>
                </c:pt>
                <c:pt idx="12991">
                  <c:v>253.98400000000001</c:v>
                </c:pt>
                <c:pt idx="12992">
                  <c:v>253.99199999999999</c:v>
                </c:pt>
                <c:pt idx="12993">
                  <c:v>253.999</c:v>
                </c:pt>
                <c:pt idx="12994">
                  <c:v>254.005</c:v>
                </c:pt>
                <c:pt idx="12995">
                  <c:v>254.011</c:v>
                </c:pt>
                <c:pt idx="12996">
                  <c:v>254.01900000000001</c:v>
                </c:pt>
                <c:pt idx="12997">
                  <c:v>254.05199999999999</c:v>
                </c:pt>
                <c:pt idx="12998">
                  <c:v>254.125</c:v>
                </c:pt>
                <c:pt idx="12999">
                  <c:v>254.21199999999999</c:v>
                </c:pt>
                <c:pt idx="13000">
                  <c:v>254.30099999999999</c:v>
                </c:pt>
                <c:pt idx="13001">
                  <c:v>254.39</c:v>
                </c:pt>
                <c:pt idx="13002">
                  <c:v>254.477</c:v>
                </c:pt>
                <c:pt idx="13003">
                  <c:v>254.56399999999999</c:v>
                </c:pt>
                <c:pt idx="13004">
                  <c:v>254.65299999999999</c:v>
                </c:pt>
                <c:pt idx="13005">
                  <c:v>254.74</c:v>
                </c:pt>
                <c:pt idx="13006">
                  <c:v>254.822</c:v>
                </c:pt>
                <c:pt idx="13007">
                  <c:v>254.90899999999999</c:v>
                </c:pt>
                <c:pt idx="13008">
                  <c:v>254.999</c:v>
                </c:pt>
                <c:pt idx="13009">
                  <c:v>255.08799999999999</c:v>
                </c:pt>
                <c:pt idx="13010">
                  <c:v>255.16499999999999</c:v>
                </c:pt>
                <c:pt idx="13011">
                  <c:v>255.23</c:v>
                </c:pt>
                <c:pt idx="13012">
                  <c:v>255.297</c:v>
                </c:pt>
                <c:pt idx="13013">
                  <c:v>255.36600000000001</c:v>
                </c:pt>
                <c:pt idx="13014">
                  <c:v>255.43899999999999</c:v>
                </c:pt>
                <c:pt idx="13015">
                  <c:v>255.511</c:v>
                </c:pt>
                <c:pt idx="13016">
                  <c:v>255.56700000000001</c:v>
                </c:pt>
                <c:pt idx="13017">
                  <c:v>255.60499999999999</c:v>
                </c:pt>
                <c:pt idx="13018">
                  <c:v>255.64699999999999</c:v>
                </c:pt>
                <c:pt idx="13019">
                  <c:v>255.696</c:v>
                </c:pt>
                <c:pt idx="13020">
                  <c:v>255.75</c:v>
                </c:pt>
                <c:pt idx="13021">
                  <c:v>255.80500000000001</c:v>
                </c:pt>
                <c:pt idx="13022">
                  <c:v>255.84399999999999</c:v>
                </c:pt>
                <c:pt idx="13023">
                  <c:v>255.88</c:v>
                </c:pt>
                <c:pt idx="13024">
                  <c:v>255.916</c:v>
                </c:pt>
                <c:pt idx="13025">
                  <c:v>255.94900000000001</c:v>
                </c:pt>
                <c:pt idx="13026">
                  <c:v>255.97800000000001</c:v>
                </c:pt>
                <c:pt idx="13027">
                  <c:v>256.01299999999998</c:v>
                </c:pt>
                <c:pt idx="13028">
                  <c:v>256.06099999999998</c:v>
                </c:pt>
                <c:pt idx="13029">
                  <c:v>256.10899999999998</c:v>
                </c:pt>
                <c:pt idx="13030">
                  <c:v>256.13799999999998</c:v>
                </c:pt>
                <c:pt idx="13031">
                  <c:v>256.16800000000001</c:v>
                </c:pt>
                <c:pt idx="13032">
                  <c:v>256.2</c:v>
                </c:pt>
                <c:pt idx="13033">
                  <c:v>256.24</c:v>
                </c:pt>
                <c:pt idx="13034">
                  <c:v>256.286</c:v>
                </c:pt>
                <c:pt idx="13035">
                  <c:v>256.32600000000002</c:v>
                </c:pt>
                <c:pt idx="13036">
                  <c:v>256.35500000000002</c:v>
                </c:pt>
                <c:pt idx="13037">
                  <c:v>256.375</c:v>
                </c:pt>
                <c:pt idx="13038">
                  <c:v>256.39600000000002</c:v>
                </c:pt>
                <c:pt idx="13039">
                  <c:v>256.42200000000003</c:v>
                </c:pt>
                <c:pt idx="13040">
                  <c:v>256.452</c:v>
                </c:pt>
                <c:pt idx="13041">
                  <c:v>256.483</c:v>
                </c:pt>
                <c:pt idx="13042">
                  <c:v>256.51600000000002</c:v>
                </c:pt>
                <c:pt idx="13043">
                  <c:v>256.54899999999998</c:v>
                </c:pt>
                <c:pt idx="13044">
                  <c:v>256.58300000000003</c:v>
                </c:pt>
                <c:pt idx="13045">
                  <c:v>256.60899999999998</c:v>
                </c:pt>
                <c:pt idx="13046">
                  <c:v>256.63099999999997</c:v>
                </c:pt>
                <c:pt idx="13047">
                  <c:v>256.66000000000003</c:v>
                </c:pt>
                <c:pt idx="13048">
                  <c:v>256.69299999999998</c:v>
                </c:pt>
                <c:pt idx="13049">
                  <c:v>256.72800000000001</c:v>
                </c:pt>
                <c:pt idx="13050">
                  <c:v>256.76799999999997</c:v>
                </c:pt>
                <c:pt idx="13051">
                  <c:v>256.81299999999999</c:v>
                </c:pt>
                <c:pt idx="13052">
                  <c:v>256.86099999999999</c:v>
                </c:pt>
                <c:pt idx="13053">
                  <c:v>256.91000000000003</c:v>
                </c:pt>
                <c:pt idx="13054">
                  <c:v>256.95600000000002</c:v>
                </c:pt>
                <c:pt idx="13055">
                  <c:v>257.00099999999998</c:v>
                </c:pt>
                <c:pt idx="13056">
                  <c:v>257.04300000000001</c:v>
                </c:pt>
                <c:pt idx="13057">
                  <c:v>257.07900000000001</c:v>
                </c:pt>
                <c:pt idx="13058">
                  <c:v>257.113</c:v>
                </c:pt>
                <c:pt idx="13059">
                  <c:v>257.14499999999998</c:v>
                </c:pt>
                <c:pt idx="13060">
                  <c:v>257.17599999999999</c:v>
                </c:pt>
                <c:pt idx="13061">
                  <c:v>257.20999999999998</c:v>
                </c:pt>
                <c:pt idx="13062">
                  <c:v>257.24799999999999</c:v>
                </c:pt>
                <c:pt idx="13063">
                  <c:v>257.28800000000001</c:v>
                </c:pt>
                <c:pt idx="13064">
                  <c:v>257.32799999999997</c:v>
                </c:pt>
                <c:pt idx="13065">
                  <c:v>257.36599999999999</c:v>
                </c:pt>
                <c:pt idx="13066">
                  <c:v>257.404</c:v>
                </c:pt>
                <c:pt idx="13067">
                  <c:v>257.44200000000001</c:v>
                </c:pt>
                <c:pt idx="13068">
                  <c:v>257.47300000000001</c:v>
                </c:pt>
                <c:pt idx="13069">
                  <c:v>257.50799999999998</c:v>
                </c:pt>
                <c:pt idx="13070">
                  <c:v>257.541</c:v>
                </c:pt>
                <c:pt idx="13071">
                  <c:v>257.57400000000001</c:v>
                </c:pt>
                <c:pt idx="13072">
                  <c:v>257.608</c:v>
                </c:pt>
                <c:pt idx="13073">
                  <c:v>257.64600000000002</c:v>
                </c:pt>
                <c:pt idx="13074">
                  <c:v>257.685</c:v>
                </c:pt>
                <c:pt idx="13075">
                  <c:v>257.72500000000002</c:v>
                </c:pt>
                <c:pt idx="13076">
                  <c:v>257.76600000000002</c:v>
                </c:pt>
                <c:pt idx="13077">
                  <c:v>257.80700000000002</c:v>
                </c:pt>
                <c:pt idx="13078">
                  <c:v>257.839</c:v>
                </c:pt>
                <c:pt idx="13079">
                  <c:v>257.85899999999998</c:v>
                </c:pt>
                <c:pt idx="13080">
                  <c:v>257.875</c:v>
                </c:pt>
                <c:pt idx="13081">
                  <c:v>257.89499999999998</c:v>
                </c:pt>
                <c:pt idx="13082">
                  <c:v>257.916</c:v>
                </c:pt>
                <c:pt idx="13083">
                  <c:v>257.93900000000002</c:v>
                </c:pt>
                <c:pt idx="13084">
                  <c:v>257.95400000000001</c:v>
                </c:pt>
                <c:pt idx="13085">
                  <c:v>257.95699999999999</c:v>
                </c:pt>
                <c:pt idx="13086">
                  <c:v>257.95699999999999</c:v>
                </c:pt>
                <c:pt idx="13087">
                  <c:v>257.95699999999999</c:v>
                </c:pt>
                <c:pt idx="13088">
                  <c:v>257.95699999999999</c:v>
                </c:pt>
                <c:pt idx="13089">
                  <c:v>257.95699999999999</c:v>
                </c:pt>
                <c:pt idx="13090">
                  <c:v>257.95699999999999</c:v>
                </c:pt>
                <c:pt idx="13091">
                  <c:v>257.95699999999999</c:v>
                </c:pt>
                <c:pt idx="13092">
                  <c:v>257.95699999999999</c:v>
                </c:pt>
                <c:pt idx="13093">
                  <c:v>257.95699999999999</c:v>
                </c:pt>
                <c:pt idx="13094">
                  <c:v>257.95699999999999</c:v>
                </c:pt>
                <c:pt idx="13095">
                  <c:v>257.95699999999999</c:v>
                </c:pt>
                <c:pt idx="13096">
                  <c:v>257.95699999999999</c:v>
                </c:pt>
                <c:pt idx="13097">
                  <c:v>257.95699999999999</c:v>
                </c:pt>
                <c:pt idx="13098">
                  <c:v>257.95699999999999</c:v>
                </c:pt>
                <c:pt idx="13099">
                  <c:v>257.95999999999998</c:v>
                </c:pt>
                <c:pt idx="13100">
                  <c:v>257.98700000000002</c:v>
                </c:pt>
                <c:pt idx="13101">
                  <c:v>258.02100000000002</c:v>
                </c:pt>
                <c:pt idx="13102">
                  <c:v>258.04899999999998</c:v>
                </c:pt>
                <c:pt idx="13103">
                  <c:v>258.12400000000002</c:v>
                </c:pt>
                <c:pt idx="13104">
                  <c:v>258.214</c:v>
                </c:pt>
                <c:pt idx="13105">
                  <c:v>258.30399999999997</c:v>
                </c:pt>
                <c:pt idx="13106">
                  <c:v>258.39</c:v>
                </c:pt>
                <c:pt idx="13107">
                  <c:v>258.47699999999998</c:v>
                </c:pt>
                <c:pt idx="13108">
                  <c:v>258.56299999999999</c:v>
                </c:pt>
                <c:pt idx="13109">
                  <c:v>258.64699999999999</c:v>
                </c:pt>
                <c:pt idx="13110">
                  <c:v>258.73200000000003</c:v>
                </c:pt>
                <c:pt idx="13111">
                  <c:v>258.82</c:v>
                </c:pt>
                <c:pt idx="13112">
                  <c:v>258.90899999999999</c:v>
                </c:pt>
                <c:pt idx="13113">
                  <c:v>259</c:v>
                </c:pt>
                <c:pt idx="13114">
                  <c:v>259.089</c:v>
                </c:pt>
                <c:pt idx="13115">
                  <c:v>259.173</c:v>
                </c:pt>
                <c:pt idx="13116">
                  <c:v>259.24799999999999</c:v>
                </c:pt>
                <c:pt idx="13117">
                  <c:v>259.30099999999999</c:v>
                </c:pt>
                <c:pt idx="13118">
                  <c:v>259.36500000000001</c:v>
                </c:pt>
                <c:pt idx="13119">
                  <c:v>259.44400000000002</c:v>
                </c:pt>
                <c:pt idx="13120">
                  <c:v>259.52699999999999</c:v>
                </c:pt>
                <c:pt idx="13121">
                  <c:v>259.61099999999999</c:v>
                </c:pt>
                <c:pt idx="13122">
                  <c:v>259.69600000000003</c:v>
                </c:pt>
                <c:pt idx="13123">
                  <c:v>259.78199999999998</c:v>
                </c:pt>
                <c:pt idx="13124">
                  <c:v>259.87</c:v>
                </c:pt>
                <c:pt idx="13125">
                  <c:v>259.959</c:v>
                </c:pt>
                <c:pt idx="13126">
                  <c:v>260.04700000000003</c:v>
                </c:pt>
                <c:pt idx="13127">
                  <c:v>260.12200000000001</c:v>
                </c:pt>
                <c:pt idx="13128">
                  <c:v>260.18</c:v>
                </c:pt>
                <c:pt idx="13129">
                  <c:v>260.238</c:v>
                </c:pt>
                <c:pt idx="13130">
                  <c:v>260.27499999999998</c:v>
                </c:pt>
                <c:pt idx="13131">
                  <c:v>260.29500000000002</c:v>
                </c:pt>
                <c:pt idx="13132">
                  <c:v>260.29500000000002</c:v>
                </c:pt>
                <c:pt idx="13133">
                  <c:v>260.29500000000002</c:v>
                </c:pt>
                <c:pt idx="13134">
                  <c:v>260.29500000000002</c:v>
                </c:pt>
                <c:pt idx="13135">
                  <c:v>260.29500000000002</c:v>
                </c:pt>
                <c:pt idx="13136">
                  <c:v>260.29500000000002</c:v>
                </c:pt>
                <c:pt idx="13137">
                  <c:v>260.29500000000002</c:v>
                </c:pt>
                <c:pt idx="13138">
                  <c:v>260.29500000000002</c:v>
                </c:pt>
                <c:pt idx="13139">
                  <c:v>260.29500000000002</c:v>
                </c:pt>
                <c:pt idx="13140">
                  <c:v>260.29500000000002</c:v>
                </c:pt>
                <c:pt idx="13141">
                  <c:v>260.29500000000002</c:v>
                </c:pt>
                <c:pt idx="13142">
                  <c:v>260.29500000000002</c:v>
                </c:pt>
                <c:pt idx="13143">
                  <c:v>260.29500000000002</c:v>
                </c:pt>
                <c:pt idx="13144">
                  <c:v>260.29500000000002</c:v>
                </c:pt>
                <c:pt idx="13145">
                  <c:v>260.29599999999999</c:v>
                </c:pt>
                <c:pt idx="13146">
                  <c:v>260.3</c:v>
                </c:pt>
                <c:pt idx="13147">
                  <c:v>260.30500000000001</c:v>
                </c:pt>
                <c:pt idx="13148">
                  <c:v>260.315</c:v>
                </c:pt>
                <c:pt idx="13149">
                  <c:v>260.34500000000003</c:v>
                </c:pt>
                <c:pt idx="13150">
                  <c:v>260.404</c:v>
                </c:pt>
                <c:pt idx="13151">
                  <c:v>260.48200000000003</c:v>
                </c:pt>
                <c:pt idx="13152">
                  <c:v>260.56700000000001</c:v>
                </c:pt>
                <c:pt idx="13153">
                  <c:v>260.65600000000001</c:v>
                </c:pt>
                <c:pt idx="13154">
                  <c:v>260.745</c:v>
                </c:pt>
                <c:pt idx="13155">
                  <c:v>260.83300000000003</c:v>
                </c:pt>
                <c:pt idx="13156">
                  <c:v>260.92200000000003</c:v>
                </c:pt>
                <c:pt idx="13157">
                  <c:v>261.012</c:v>
                </c:pt>
                <c:pt idx="13158">
                  <c:v>261.09399999999999</c:v>
                </c:pt>
                <c:pt idx="13159">
                  <c:v>261.178</c:v>
                </c:pt>
                <c:pt idx="13160">
                  <c:v>261.26600000000002</c:v>
                </c:pt>
                <c:pt idx="13161">
                  <c:v>261.35500000000002</c:v>
                </c:pt>
                <c:pt idx="13162">
                  <c:v>261.44499999999999</c:v>
                </c:pt>
                <c:pt idx="13163">
                  <c:v>261.53199999999998</c:v>
                </c:pt>
                <c:pt idx="13164">
                  <c:v>261.613</c:v>
                </c:pt>
                <c:pt idx="13165">
                  <c:v>261.69400000000002</c:v>
                </c:pt>
                <c:pt idx="13166">
                  <c:v>261.77699999999999</c:v>
                </c:pt>
                <c:pt idx="13167">
                  <c:v>261.86200000000002</c:v>
                </c:pt>
                <c:pt idx="13168">
                  <c:v>261.94799999999998</c:v>
                </c:pt>
                <c:pt idx="13169">
                  <c:v>262.03500000000003</c:v>
                </c:pt>
                <c:pt idx="13170">
                  <c:v>262.12299999999999</c:v>
                </c:pt>
                <c:pt idx="13171">
                  <c:v>262.21199999999999</c:v>
                </c:pt>
                <c:pt idx="13172">
                  <c:v>262.30200000000002</c:v>
                </c:pt>
                <c:pt idx="13173">
                  <c:v>262.392</c:v>
                </c:pt>
                <c:pt idx="13174">
                  <c:v>262.48200000000003</c:v>
                </c:pt>
                <c:pt idx="13175">
                  <c:v>262.56700000000001</c:v>
                </c:pt>
                <c:pt idx="13176">
                  <c:v>262.649</c:v>
                </c:pt>
                <c:pt idx="13177">
                  <c:v>262.71699999999998</c:v>
                </c:pt>
                <c:pt idx="13178">
                  <c:v>262.77999999999997</c:v>
                </c:pt>
                <c:pt idx="13179">
                  <c:v>262.798</c:v>
                </c:pt>
                <c:pt idx="13180">
                  <c:v>262.798</c:v>
                </c:pt>
                <c:pt idx="13181">
                  <c:v>262.798</c:v>
                </c:pt>
                <c:pt idx="13182">
                  <c:v>262.798</c:v>
                </c:pt>
                <c:pt idx="13183">
                  <c:v>262.798</c:v>
                </c:pt>
                <c:pt idx="13184">
                  <c:v>262.798</c:v>
                </c:pt>
                <c:pt idx="13185">
                  <c:v>262.798</c:v>
                </c:pt>
                <c:pt idx="13186">
                  <c:v>262.798</c:v>
                </c:pt>
                <c:pt idx="13187">
                  <c:v>262.798</c:v>
                </c:pt>
                <c:pt idx="13188">
                  <c:v>262.798</c:v>
                </c:pt>
                <c:pt idx="13189">
                  <c:v>262.798</c:v>
                </c:pt>
                <c:pt idx="13190">
                  <c:v>262.798</c:v>
                </c:pt>
                <c:pt idx="13191">
                  <c:v>262.80099999999999</c:v>
                </c:pt>
                <c:pt idx="13192">
                  <c:v>262.80399999999997</c:v>
                </c:pt>
                <c:pt idx="13193">
                  <c:v>262.81</c:v>
                </c:pt>
                <c:pt idx="13194">
                  <c:v>262.81799999999998</c:v>
                </c:pt>
                <c:pt idx="13195">
                  <c:v>262.82600000000002</c:v>
                </c:pt>
                <c:pt idx="13196">
                  <c:v>262.83499999999998</c:v>
                </c:pt>
                <c:pt idx="13197">
                  <c:v>262.84300000000002</c:v>
                </c:pt>
                <c:pt idx="13198">
                  <c:v>262.85199999999998</c:v>
                </c:pt>
                <c:pt idx="13199">
                  <c:v>262.86099999999999</c:v>
                </c:pt>
                <c:pt idx="13200">
                  <c:v>262.87</c:v>
                </c:pt>
                <c:pt idx="13201">
                  <c:v>262.87900000000002</c:v>
                </c:pt>
                <c:pt idx="13202">
                  <c:v>262.887</c:v>
                </c:pt>
                <c:pt idx="13203">
                  <c:v>262.89600000000002</c:v>
                </c:pt>
                <c:pt idx="13204">
                  <c:v>262.904</c:v>
                </c:pt>
                <c:pt idx="13205">
                  <c:v>262.91300000000001</c:v>
                </c:pt>
                <c:pt idx="13206">
                  <c:v>262.92099999999999</c:v>
                </c:pt>
                <c:pt idx="13207">
                  <c:v>262.92899999999997</c:v>
                </c:pt>
                <c:pt idx="13208">
                  <c:v>262.93700000000001</c:v>
                </c:pt>
                <c:pt idx="13209">
                  <c:v>262.94499999999999</c:v>
                </c:pt>
                <c:pt idx="13210">
                  <c:v>262.95299999999997</c:v>
                </c:pt>
                <c:pt idx="13211">
                  <c:v>262.96100000000001</c:v>
                </c:pt>
                <c:pt idx="13212">
                  <c:v>262.96899999999999</c:v>
                </c:pt>
                <c:pt idx="13213">
                  <c:v>262.97800000000001</c:v>
                </c:pt>
                <c:pt idx="13214">
                  <c:v>262.98599999999999</c:v>
                </c:pt>
                <c:pt idx="13215">
                  <c:v>262.99299999999999</c:v>
                </c:pt>
                <c:pt idx="13216">
                  <c:v>263.00099999999998</c:v>
                </c:pt>
                <c:pt idx="13217">
                  <c:v>263.01</c:v>
                </c:pt>
                <c:pt idx="13218">
                  <c:v>263.01799999999997</c:v>
                </c:pt>
                <c:pt idx="13219">
                  <c:v>263.02600000000001</c:v>
                </c:pt>
                <c:pt idx="13220">
                  <c:v>263.03500000000003</c:v>
                </c:pt>
                <c:pt idx="13221">
                  <c:v>263.04300000000001</c:v>
                </c:pt>
                <c:pt idx="13222">
                  <c:v>263.05</c:v>
                </c:pt>
                <c:pt idx="13223">
                  <c:v>263.05900000000003</c:v>
                </c:pt>
                <c:pt idx="13224">
                  <c:v>263.06700000000001</c:v>
                </c:pt>
                <c:pt idx="13225">
                  <c:v>263.07499999999999</c:v>
                </c:pt>
                <c:pt idx="13226">
                  <c:v>263.084</c:v>
                </c:pt>
                <c:pt idx="13227">
                  <c:v>263.09800000000001</c:v>
                </c:pt>
                <c:pt idx="13228">
                  <c:v>263.13099999999997</c:v>
                </c:pt>
                <c:pt idx="13229">
                  <c:v>263.19299999999998</c:v>
                </c:pt>
                <c:pt idx="13230">
                  <c:v>263.28199999999998</c:v>
                </c:pt>
                <c:pt idx="13231">
                  <c:v>263.37099999999998</c:v>
                </c:pt>
                <c:pt idx="13232">
                  <c:v>263.46100000000001</c:v>
                </c:pt>
                <c:pt idx="13233">
                  <c:v>263.55</c:v>
                </c:pt>
                <c:pt idx="13234">
                  <c:v>263.63600000000002</c:v>
                </c:pt>
                <c:pt idx="13235">
                  <c:v>263.72399999999999</c:v>
                </c:pt>
                <c:pt idx="13236">
                  <c:v>263.81099999999998</c:v>
                </c:pt>
                <c:pt idx="13237">
                  <c:v>263.89600000000002</c:v>
                </c:pt>
                <c:pt idx="13238">
                  <c:v>263.98</c:v>
                </c:pt>
                <c:pt idx="13239">
                  <c:v>264.06099999999998</c:v>
                </c:pt>
                <c:pt idx="13240">
                  <c:v>264.12900000000002</c:v>
                </c:pt>
                <c:pt idx="13241">
                  <c:v>264.18900000000002</c:v>
                </c:pt>
                <c:pt idx="13242">
                  <c:v>264.245</c:v>
                </c:pt>
                <c:pt idx="13243">
                  <c:v>264.303</c:v>
                </c:pt>
                <c:pt idx="13244">
                  <c:v>264.35599999999999</c:v>
                </c:pt>
                <c:pt idx="13245">
                  <c:v>264.39499999999998</c:v>
                </c:pt>
                <c:pt idx="13246">
                  <c:v>264.435</c:v>
                </c:pt>
                <c:pt idx="13247">
                  <c:v>264.47500000000002</c:v>
                </c:pt>
                <c:pt idx="13248">
                  <c:v>264.488</c:v>
                </c:pt>
                <c:pt idx="13249">
                  <c:v>264.488</c:v>
                </c:pt>
                <c:pt idx="13250">
                  <c:v>264.488</c:v>
                </c:pt>
                <c:pt idx="13251">
                  <c:v>264.488</c:v>
                </c:pt>
                <c:pt idx="13252">
                  <c:v>264.488</c:v>
                </c:pt>
                <c:pt idx="13253">
                  <c:v>264.488</c:v>
                </c:pt>
                <c:pt idx="13254">
                  <c:v>264.488</c:v>
                </c:pt>
                <c:pt idx="13255">
                  <c:v>264.488</c:v>
                </c:pt>
                <c:pt idx="13256">
                  <c:v>264.488</c:v>
                </c:pt>
                <c:pt idx="13257">
                  <c:v>264.488</c:v>
                </c:pt>
                <c:pt idx="13258">
                  <c:v>264.48899999999998</c:v>
                </c:pt>
                <c:pt idx="13259">
                  <c:v>264.50299999999999</c:v>
                </c:pt>
                <c:pt idx="13260">
                  <c:v>264.55599999999998</c:v>
                </c:pt>
                <c:pt idx="13261">
                  <c:v>264.63600000000002</c:v>
                </c:pt>
                <c:pt idx="13262">
                  <c:v>264.72399999999999</c:v>
                </c:pt>
                <c:pt idx="13263">
                  <c:v>264.798</c:v>
                </c:pt>
                <c:pt idx="13264">
                  <c:v>264.84199999999998</c:v>
                </c:pt>
                <c:pt idx="13265">
                  <c:v>264.88</c:v>
                </c:pt>
                <c:pt idx="13266">
                  <c:v>264.92399999999998</c:v>
                </c:pt>
                <c:pt idx="13267">
                  <c:v>264.96499999999997</c:v>
                </c:pt>
                <c:pt idx="13268">
                  <c:v>265.00599999999997</c:v>
                </c:pt>
                <c:pt idx="13269">
                  <c:v>265.041</c:v>
                </c:pt>
                <c:pt idx="13270">
                  <c:v>265.04399999999998</c:v>
                </c:pt>
                <c:pt idx="13271">
                  <c:v>265.04399999999998</c:v>
                </c:pt>
                <c:pt idx="13272">
                  <c:v>265.04399999999998</c:v>
                </c:pt>
                <c:pt idx="13273">
                  <c:v>265.04399999999998</c:v>
                </c:pt>
                <c:pt idx="13274">
                  <c:v>265.04399999999998</c:v>
                </c:pt>
                <c:pt idx="13275">
                  <c:v>265.04599999999999</c:v>
                </c:pt>
                <c:pt idx="13276">
                  <c:v>265.04899999999998</c:v>
                </c:pt>
                <c:pt idx="13277">
                  <c:v>265.05399999999997</c:v>
                </c:pt>
                <c:pt idx="13278">
                  <c:v>265.06</c:v>
                </c:pt>
                <c:pt idx="13279">
                  <c:v>265.06700000000001</c:v>
                </c:pt>
                <c:pt idx="13280">
                  <c:v>265.07600000000002</c:v>
                </c:pt>
                <c:pt idx="13281">
                  <c:v>265.084</c:v>
                </c:pt>
                <c:pt idx="13282">
                  <c:v>265.09199999999998</c:v>
                </c:pt>
                <c:pt idx="13283">
                  <c:v>265.09899999999999</c:v>
                </c:pt>
                <c:pt idx="13284">
                  <c:v>265.10700000000003</c:v>
                </c:pt>
                <c:pt idx="13285">
                  <c:v>265.11500000000001</c:v>
                </c:pt>
                <c:pt idx="13286">
                  <c:v>265.12299999999999</c:v>
                </c:pt>
                <c:pt idx="13287">
                  <c:v>265.13</c:v>
                </c:pt>
                <c:pt idx="13288">
                  <c:v>265.13799999999998</c:v>
                </c:pt>
                <c:pt idx="13289">
                  <c:v>265.14499999999998</c:v>
                </c:pt>
                <c:pt idx="13290">
                  <c:v>265.15300000000002</c:v>
                </c:pt>
                <c:pt idx="13291">
                  <c:v>265.161</c:v>
                </c:pt>
                <c:pt idx="13292">
                  <c:v>265.16800000000001</c:v>
                </c:pt>
                <c:pt idx="13293">
                  <c:v>265.17599999999999</c:v>
                </c:pt>
                <c:pt idx="13294">
                  <c:v>265.18299999999999</c:v>
                </c:pt>
                <c:pt idx="13295">
                  <c:v>265.19400000000002</c:v>
                </c:pt>
                <c:pt idx="13296">
                  <c:v>265.21499999999997</c:v>
                </c:pt>
                <c:pt idx="13297">
                  <c:v>265.23200000000003</c:v>
                </c:pt>
                <c:pt idx="13298">
                  <c:v>265.23899999999998</c:v>
                </c:pt>
                <c:pt idx="13299">
                  <c:v>265.24299999999999</c:v>
                </c:pt>
                <c:pt idx="13300">
                  <c:v>265.25200000000001</c:v>
                </c:pt>
                <c:pt idx="13301">
                  <c:v>265.27499999999998</c:v>
                </c:pt>
                <c:pt idx="13302">
                  <c:v>265.29399999999998</c:v>
                </c:pt>
                <c:pt idx="13303">
                  <c:v>265.31099999999998</c:v>
                </c:pt>
                <c:pt idx="13304">
                  <c:v>265.31099999999998</c:v>
                </c:pt>
                <c:pt idx="13305">
                  <c:v>265.31099999999998</c:v>
                </c:pt>
                <c:pt idx="13306">
                  <c:v>265.31400000000002</c:v>
                </c:pt>
                <c:pt idx="13307">
                  <c:v>265.32</c:v>
                </c:pt>
                <c:pt idx="13308">
                  <c:v>265.32799999999997</c:v>
                </c:pt>
                <c:pt idx="13309">
                  <c:v>265.33600000000001</c:v>
                </c:pt>
                <c:pt idx="13310">
                  <c:v>265.34399999999999</c:v>
                </c:pt>
                <c:pt idx="13311">
                  <c:v>265.35199999999998</c:v>
                </c:pt>
                <c:pt idx="13312">
                  <c:v>265.36099999999999</c:v>
                </c:pt>
                <c:pt idx="13313">
                  <c:v>265.36900000000003</c:v>
                </c:pt>
                <c:pt idx="13314">
                  <c:v>265.37700000000001</c:v>
                </c:pt>
                <c:pt idx="13315">
                  <c:v>265.38600000000002</c:v>
                </c:pt>
                <c:pt idx="13316">
                  <c:v>265.39400000000001</c:v>
                </c:pt>
                <c:pt idx="13317">
                  <c:v>265.40199999999999</c:v>
                </c:pt>
                <c:pt idx="13318">
                  <c:v>265.411</c:v>
                </c:pt>
                <c:pt idx="13319">
                  <c:v>265.41899999999998</c:v>
                </c:pt>
                <c:pt idx="13320">
                  <c:v>265.42700000000002</c:v>
                </c:pt>
                <c:pt idx="13321">
                  <c:v>265.43400000000003</c:v>
                </c:pt>
                <c:pt idx="13322">
                  <c:v>265.44200000000001</c:v>
                </c:pt>
                <c:pt idx="13323">
                  <c:v>265.45</c:v>
                </c:pt>
                <c:pt idx="13324">
                  <c:v>265.45800000000003</c:v>
                </c:pt>
                <c:pt idx="13325">
                  <c:v>265.46499999999997</c:v>
                </c:pt>
                <c:pt idx="13326">
                  <c:v>265.47199999999998</c:v>
                </c:pt>
                <c:pt idx="13327">
                  <c:v>265.48</c:v>
                </c:pt>
                <c:pt idx="13328">
                  <c:v>265.488</c:v>
                </c:pt>
                <c:pt idx="13329">
                  <c:v>265.495</c:v>
                </c:pt>
                <c:pt idx="13330">
                  <c:v>265.50299999999999</c:v>
                </c:pt>
                <c:pt idx="13331">
                  <c:v>265.51100000000002</c:v>
                </c:pt>
                <c:pt idx="13332">
                  <c:v>265.51799999999997</c:v>
                </c:pt>
                <c:pt idx="13333">
                  <c:v>265.52499999999998</c:v>
                </c:pt>
                <c:pt idx="13334">
                  <c:v>265.53300000000002</c:v>
                </c:pt>
                <c:pt idx="13335">
                  <c:v>265.541</c:v>
                </c:pt>
                <c:pt idx="13336">
                  <c:v>265.54899999999998</c:v>
                </c:pt>
                <c:pt idx="13337">
                  <c:v>265.55700000000002</c:v>
                </c:pt>
                <c:pt idx="13338">
                  <c:v>265.56400000000002</c:v>
                </c:pt>
                <c:pt idx="13339">
                  <c:v>265.572</c:v>
                </c:pt>
                <c:pt idx="13340">
                  <c:v>265.58100000000002</c:v>
                </c:pt>
                <c:pt idx="13341">
                  <c:v>265.589</c:v>
                </c:pt>
                <c:pt idx="13342">
                  <c:v>265.59699999999998</c:v>
                </c:pt>
                <c:pt idx="13343">
                  <c:v>265.60599999999999</c:v>
                </c:pt>
                <c:pt idx="13344">
                  <c:v>265.61399999999998</c:v>
                </c:pt>
                <c:pt idx="13345">
                  <c:v>265.62299999999999</c:v>
                </c:pt>
                <c:pt idx="13346">
                  <c:v>265.63099999999997</c:v>
                </c:pt>
                <c:pt idx="13347">
                  <c:v>265.63900000000001</c:v>
                </c:pt>
                <c:pt idx="13348">
                  <c:v>265.64800000000002</c:v>
                </c:pt>
                <c:pt idx="13349">
                  <c:v>265.65600000000001</c:v>
                </c:pt>
                <c:pt idx="13350">
                  <c:v>265.66399999999999</c:v>
                </c:pt>
                <c:pt idx="13351">
                  <c:v>265.67200000000003</c:v>
                </c:pt>
                <c:pt idx="13352">
                  <c:v>265.68</c:v>
                </c:pt>
                <c:pt idx="13353">
                  <c:v>265.68900000000002</c:v>
                </c:pt>
                <c:pt idx="13354">
                  <c:v>265.697</c:v>
                </c:pt>
                <c:pt idx="13355">
                  <c:v>265.70499999999998</c:v>
                </c:pt>
                <c:pt idx="13356">
                  <c:v>265.71300000000002</c:v>
                </c:pt>
                <c:pt idx="13357">
                  <c:v>265.72000000000003</c:v>
                </c:pt>
                <c:pt idx="13358">
                  <c:v>265.72800000000001</c:v>
                </c:pt>
                <c:pt idx="13359">
                  <c:v>265.73599999999999</c:v>
                </c:pt>
                <c:pt idx="13360">
                  <c:v>265.74400000000003</c:v>
                </c:pt>
                <c:pt idx="13361">
                  <c:v>265.75099999999998</c:v>
                </c:pt>
                <c:pt idx="13362">
                  <c:v>265.76</c:v>
                </c:pt>
                <c:pt idx="13363">
                  <c:v>265.77600000000001</c:v>
                </c:pt>
                <c:pt idx="13364">
                  <c:v>265.80399999999997</c:v>
                </c:pt>
                <c:pt idx="13365">
                  <c:v>265.83</c:v>
                </c:pt>
                <c:pt idx="13366">
                  <c:v>265.85700000000003</c:v>
                </c:pt>
                <c:pt idx="13367">
                  <c:v>265.887</c:v>
                </c:pt>
                <c:pt idx="13368">
                  <c:v>265.92</c:v>
                </c:pt>
                <c:pt idx="13369">
                  <c:v>265.95699999999999</c:v>
                </c:pt>
                <c:pt idx="13370">
                  <c:v>265.99799999999999</c:v>
                </c:pt>
                <c:pt idx="13371">
                  <c:v>266.04000000000002</c:v>
                </c:pt>
                <c:pt idx="13372">
                  <c:v>266.08</c:v>
                </c:pt>
                <c:pt idx="13373">
                  <c:v>266.11900000000003</c:v>
                </c:pt>
                <c:pt idx="13374">
                  <c:v>266.15300000000002</c:v>
                </c:pt>
                <c:pt idx="13375">
                  <c:v>266.18299999999999</c:v>
                </c:pt>
                <c:pt idx="13376">
                  <c:v>266.20699999999999</c:v>
                </c:pt>
                <c:pt idx="13377">
                  <c:v>266.22500000000002</c:v>
                </c:pt>
                <c:pt idx="13378">
                  <c:v>266.233</c:v>
                </c:pt>
                <c:pt idx="13379">
                  <c:v>266.233</c:v>
                </c:pt>
                <c:pt idx="13380">
                  <c:v>266.233</c:v>
                </c:pt>
                <c:pt idx="13381">
                  <c:v>266.233</c:v>
                </c:pt>
                <c:pt idx="13382">
                  <c:v>266.233</c:v>
                </c:pt>
                <c:pt idx="13383">
                  <c:v>266.233</c:v>
                </c:pt>
                <c:pt idx="13384">
                  <c:v>266.23399999999998</c:v>
                </c:pt>
                <c:pt idx="13385">
                  <c:v>266.24599999999998</c:v>
                </c:pt>
                <c:pt idx="13386">
                  <c:v>266.27800000000002</c:v>
                </c:pt>
                <c:pt idx="13387">
                  <c:v>266.29500000000002</c:v>
                </c:pt>
                <c:pt idx="13388">
                  <c:v>266.30900000000003</c:v>
                </c:pt>
                <c:pt idx="13389">
                  <c:v>266.32299999999998</c:v>
                </c:pt>
                <c:pt idx="13390">
                  <c:v>266.33800000000002</c:v>
                </c:pt>
                <c:pt idx="13391">
                  <c:v>266.34800000000001</c:v>
                </c:pt>
                <c:pt idx="13392">
                  <c:v>266.358</c:v>
                </c:pt>
                <c:pt idx="13393">
                  <c:v>266.37299999999999</c:v>
                </c:pt>
                <c:pt idx="13394">
                  <c:v>266.38</c:v>
                </c:pt>
                <c:pt idx="13395">
                  <c:v>266.39100000000002</c:v>
                </c:pt>
                <c:pt idx="13396">
                  <c:v>266.39999999999998</c:v>
                </c:pt>
                <c:pt idx="13397">
                  <c:v>266.411</c:v>
                </c:pt>
                <c:pt idx="13398">
                  <c:v>266.41899999999998</c:v>
                </c:pt>
                <c:pt idx="13399">
                  <c:v>266.43099999999998</c:v>
                </c:pt>
                <c:pt idx="13400">
                  <c:v>266.43700000000001</c:v>
                </c:pt>
                <c:pt idx="13401">
                  <c:v>266.43700000000001</c:v>
                </c:pt>
                <c:pt idx="13402">
                  <c:v>266.43700000000001</c:v>
                </c:pt>
                <c:pt idx="13403">
                  <c:v>266.43900000000002</c:v>
                </c:pt>
                <c:pt idx="13404">
                  <c:v>266.447</c:v>
                </c:pt>
                <c:pt idx="13405">
                  <c:v>266.46199999999999</c:v>
                </c:pt>
                <c:pt idx="13406">
                  <c:v>266.47300000000001</c:v>
                </c:pt>
                <c:pt idx="13407">
                  <c:v>266.48399999999998</c:v>
                </c:pt>
                <c:pt idx="13408">
                  <c:v>266.48599999999999</c:v>
                </c:pt>
                <c:pt idx="13409">
                  <c:v>266.488</c:v>
                </c:pt>
                <c:pt idx="13410">
                  <c:v>266.488</c:v>
                </c:pt>
                <c:pt idx="13411">
                  <c:v>266.488</c:v>
                </c:pt>
                <c:pt idx="13412">
                  <c:v>266.488</c:v>
                </c:pt>
                <c:pt idx="13413">
                  <c:v>266.488</c:v>
                </c:pt>
                <c:pt idx="13414">
                  <c:v>266.488</c:v>
                </c:pt>
                <c:pt idx="13415">
                  <c:v>266.488</c:v>
                </c:pt>
                <c:pt idx="13416">
                  <c:v>266.48899999999998</c:v>
                </c:pt>
                <c:pt idx="13417">
                  <c:v>266.48899999999998</c:v>
                </c:pt>
                <c:pt idx="13418">
                  <c:v>266.49200000000002</c:v>
                </c:pt>
                <c:pt idx="13419">
                  <c:v>266.49700000000001</c:v>
                </c:pt>
                <c:pt idx="13420">
                  <c:v>266.50299999999999</c:v>
                </c:pt>
                <c:pt idx="13421">
                  <c:v>266.51</c:v>
                </c:pt>
                <c:pt idx="13422">
                  <c:v>266.51799999999997</c:v>
                </c:pt>
                <c:pt idx="13423">
                  <c:v>266.52600000000001</c:v>
                </c:pt>
                <c:pt idx="13424">
                  <c:v>266.53399999999999</c:v>
                </c:pt>
                <c:pt idx="13425">
                  <c:v>266.54199999999997</c:v>
                </c:pt>
                <c:pt idx="13426">
                  <c:v>266.54899999999998</c:v>
                </c:pt>
                <c:pt idx="13427">
                  <c:v>266.55700000000002</c:v>
                </c:pt>
                <c:pt idx="13428">
                  <c:v>266.565</c:v>
                </c:pt>
                <c:pt idx="13429">
                  <c:v>266.57299999999998</c:v>
                </c:pt>
                <c:pt idx="13430">
                  <c:v>266.58</c:v>
                </c:pt>
                <c:pt idx="13431">
                  <c:v>266.58800000000002</c:v>
                </c:pt>
                <c:pt idx="13432">
                  <c:v>266.596</c:v>
                </c:pt>
                <c:pt idx="13433">
                  <c:v>266.60399999999998</c:v>
                </c:pt>
                <c:pt idx="13434">
                  <c:v>266.61200000000002</c:v>
                </c:pt>
                <c:pt idx="13435">
                  <c:v>266.61900000000003</c:v>
                </c:pt>
                <c:pt idx="13436">
                  <c:v>266.62700000000001</c:v>
                </c:pt>
                <c:pt idx="13437">
                  <c:v>266.63499999999999</c:v>
                </c:pt>
                <c:pt idx="13438">
                  <c:v>266.64299999999997</c:v>
                </c:pt>
                <c:pt idx="13439">
                  <c:v>266.65699999999998</c:v>
                </c:pt>
                <c:pt idx="13440">
                  <c:v>266.67200000000003</c:v>
                </c:pt>
                <c:pt idx="13441">
                  <c:v>266.68599999999998</c:v>
                </c:pt>
                <c:pt idx="13442">
                  <c:v>266.7</c:v>
                </c:pt>
                <c:pt idx="13443">
                  <c:v>266.71499999999997</c:v>
                </c:pt>
                <c:pt idx="13444">
                  <c:v>266.73</c:v>
                </c:pt>
                <c:pt idx="13445">
                  <c:v>266.745</c:v>
                </c:pt>
                <c:pt idx="13446">
                  <c:v>266.75900000000001</c:v>
                </c:pt>
                <c:pt idx="13447">
                  <c:v>266.774</c:v>
                </c:pt>
                <c:pt idx="13448">
                  <c:v>266.78800000000001</c:v>
                </c:pt>
                <c:pt idx="13449">
                  <c:v>266.80200000000002</c:v>
                </c:pt>
                <c:pt idx="13450">
                  <c:v>266.815</c:v>
                </c:pt>
                <c:pt idx="13451">
                  <c:v>266.82900000000001</c:v>
                </c:pt>
                <c:pt idx="13452">
                  <c:v>266.84300000000002</c:v>
                </c:pt>
                <c:pt idx="13453">
                  <c:v>266.85700000000003</c:v>
                </c:pt>
                <c:pt idx="13454">
                  <c:v>266.87099999999998</c:v>
                </c:pt>
                <c:pt idx="13455">
                  <c:v>266.88400000000001</c:v>
                </c:pt>
                <c:pt idx="13456">
                  <c:v>266.89499999999998</c:v>
                </c:pt>
                <c:pt idx="13457">
                  <c:v>266.90300000000002</c:v>
                </c:pt>
                <c:pt idx="13458">
                  <c:v>266.911</c:v>
                </c:pt>
                <c:pt idx="13459">
                  <c:v>266.91899999999998</c:v>
                </c:pt>
                <c:pt idx="13460">
                  <c:v>266.928</c:v>
                </c:pt>
                <c:pt idx="13461">
                  <c:v>266.935</c:v>
                </c:pt>
                <c:pt idx="13462">
                  <c:v>266.94299999999998</c:v>
                </c:pt>
                <c:pt idx="13463">
                  <c:v>266.95100000000002</c:v>
                </c:pt>
                <c:pt idx="13464">
                  <c:v>266.959</c:v>
                </c:pt>
                <c:pt idx="13465">
                  <c:v>266.96699999999998</c:v>
                </c:pt>
                <c:pt idx="13466">
                  <c:v>266.97399999999999</c:v>
                </c:pt>
                <c:pt idx="13467">
                  <c:v>266.988</c:v>
                </c:pt>
                <c:pt idx="13468">
                  <c:v>267.00299999999999</c:v>
                </c:pt>
                <c:pt idx="13469">
                  <c:v>267.017</c:v>
                </c:pt>
                <c:pt idx="13470">
                  <c:v>267.03100000000001</c:v>
                </c:pt>
                <c:pt idx="13471">
                  <c:v>267.04599999999999</c:v>
                </c:pt>
                <c:pt idx="13472">
                  <c:v>267.06</c:v>
                </c:pt>
                <c:pt idx="13473">
                  <c:v>267.06900000000002</c:v>
                </c:pt>
                <c:pt idx="13474">
                  <c:v>267.07799999999997</c:v>
                </c:pt>
                <c:pt idx="13475">
                  <c:v>267.08800000000002</c:v>
                </c:pt>
                <c:pt idx="13476">
                  <c:v>267.09800000000001</c:v>
                </c:pt>
                <c:pt idx="13477">
                  <c:v>267.108</c:v>
                </c:pt>
                <c:pt idx="13478">
                  <c:v>267.11799999999999</c:v>
                </c:pt>
                <c:pt idx="13479">
                  <c:v>267.12700000000001</c:v>
                </c:pt>
                <c:pt idx="13480">
                  <c:v>267.137</c:v>
                </c:pt>
                <c:pt idx="13481">
                  <c:v>267.14699999999999</c:v>
                </c:pt>
                <c:pt idx="13482">
                  <c:v>267.15699999999998</c:v>
                </c:pt>
                <c:pt idx="13483">
                  <c:v>267.16699999999997</c:v>
                </c:pt>
                <c:pt idx="13484">
                  <c:v>267.17700000000002</c:v>
                </c:pt>
                <c:pt idx="13485">
                  <c:v>267.18700000000001</c:v>
                </c:pt>
                <c:pt idx="13486">
                  <c:v>267.197</c:v>
                </c:pt>
                <c:pt idx="13487">
                  <c:v>267.20699999999999</c:v>
                </c:pt>
                <c:pt idx="13488">
                  <c:v>267.21800000000002</c:v>
                </c:pt>
                <c:pt idx="13489">
                  <c:v>267.22800000000001</c:v>
                </c:pt>
                <c:pt idx="13490">
                  <c:v>267.238</c:v>
                </c:pt>
                <c:pt idx="13491">
                  <c:v>267.24900000000002</c:v>
                </c:pt>
                <c:pt idx="13492">
                  <c:v>267.25900000000001</c:v>
                </c:pt>
                <c:pt idx="13493">
                  <c:v>267.26900000000001</c:v>
                </c:pt>
                <c:pt idx="13494">
                  <c:v>267.279</c:v>
                </c:pt>
                <c:pt idx="13495">
                  <c:v>267.28899999999999</c:v>
                </c:pt>
                <c:pt idx="13496">
                  <c:v>267.29899999999998</c:v>
                </c:pt>
                <c:pt idx="13497">
                  <c:v>267.31</c:v>
                </c:pt>
                <c:pt idx="13498">
                  <c:v>267.32</c:v>
                </c:pt>
                <c:pt idx="13499">
                  <c:v>267.32900000000001</c:v>
                </c:pt>
                <c:pt idx="13500">
                  <c:v>267.33800000000002</c:v>
                </c:pt>
                <c:pt idx="13501">
                  <c:v>267.34699999999998</c:v>
                </c:pt>
                <c:pt idx="13502">
                  <c:v>267.35399999999998</c:v>
                </c:pt>
                <c:pt idx="13503">
                  <c:v>267.358</c:v>
                </c:pt>
                <c:pt idx="13504">
                  <c:v>267.36200000000002</c:v>
                </c:pt>
                <c:pt idx="13505">
                  <c:v>267.36700000000002</c:v>
                </c:pt>
                <c:pt idx="13506">
                  <c:v>267.37299999999999</c:v>
                </c:pt>
                <c:pt idx="13507">
                  <c:v>267.38</c:v>
                </c:pt>
                <c:pt idx="13508">
                  <c:v>267.387</c:v>
                </c:pt>
                <c:pt idx="13509">
                  <c:v>267.39600000000002</c:v>
                </c:pt>
                <c:pt idx="13510">
                  <c:v>267.404</c:v>
                </c:pt>
                <c:pt idx="13511">
                  <c:v>267.41399999999999</c:v>
                </c:pt>
                <c:pt idx="13512">
                  <c:v>267.423</c:v>
                </c:pt>
                <c:pt idx="13513">
                  <c:v>267.43200000000002</c:v>
                </c:pt>
                <c:pt idx="13514">
                  <c:v>267.44200000000001</c:v>
                </c:pt>
                <c:pt idx="13515">
                  <c:v>267.45100000000002</c:v>
                </c:pt>
                <c:pt idx="13516">
                  <c:v>267.45999999999998</c:v>
                </c:pt>
                <c:pt idx="13517">
                  <c:v>267.46899999999999</c:v>
                </c:pt>
                <c:pt idx="13518">
                  <c:v>267.47800000000001</c:v>
                </c:pt>
                <c:pt idx="13519">
                  <c:v>267.488</c:v>
                </c:pt>
                <c:pt idx="13520">
                  <c:v>267.49700000000001</c:v>
                </c:pt>
                <c:pt idx="13521">
                  <c:v>267.50599999999997</c:v>
                </c:pt>
                <c:pt idx="13522">
                  <c:v>267.51600000000002</c:v>
                </c:pt>
                <c:pt idx="13523">
                  <c:v>267.52499999999998</c:v>
                </c:pt>
                <c:pt idx="13524">
                  <c:v>267.53500000000003</c:v>
                </c:pt>
                <c:pt idx="13525">
                  <c:v>267.54399999999998</c:v>
                </c:pt>
                <c:pt idx="13526">
                  <c:v>267.55399999999997</c:v>
                </c:pt>
                <c:pt idx="13527">
                  <c:v>267.56299999999999</c:v>
                </c:pt>
                <c:pt idx="13528">
                  <c:v>267.57299999999998</c:v>
                </c:pt>
                <c:pt idx="13529">
                  <c:v>267.58199999999999</c:v>
                </c:pt>
                <c:pt idx="13530">
                  <c:v>267.59199999999998</c:v>
                </c:pt>
                <c:pt idx="13531">
                  <c:v>267.601</c:v>
                </c:pt>
                <c:pt idx="13532">
                  <c:v>267.61099999999999</c:v>
                </c:pt>
                <c:pt idx="13533">
                  <c:v>267.62</c:v>
                </c:pt>
                <c:pt idx="13534">
                  <c:v>267.63</c:v>
                </c:pt>
                <c:pt idx="13535">
                  <c:v>267.63900000000001</c:v>
                </c:pt>
                <c:pt idx="13536">
                  <c:v>267.64800000000002</c:v>
                </c:pt>
                <c:pt idx="13537">
                  <c:v>267.65699999999998</c:v>
                </c:pt>
                <c:pt idx="13538">
                  <c:v>267.666</c:v>
                </c:pt>
                <c:pt idx="13539">
                  <c:v>267.67500000000001</c:v>
                </c:pt>
                <c:pt idx="13540">
                  <c:v>267.68299999999999</c:v>
                </c:pt>
                <c:pt idx="13541">
                  <c:v>267.69200000000001</c:v>
                </c:pt>
                <c:pt idx="13542">
                  <c:v>267.70100000000002</c:v>
                </c:pt>
                <c:pt idx="13543">
                  <c:v>267.71100000000001</c:v>
                </c:pt>
                <c:pt idx="13544">
                  <c:v>267.72000000000003</c:v>
                </c:pt>
                <c:pt idx="13545">
                  <c:v>267.73</c:v>
                </c:pt>
                <c:pt idx="13546">
                  <c:v>267.73899999999998</c:v>
                </c:pt>
                <c:pt idx="13547">
                  <c:v>267.74799999999999</c:v>
                </c:pt>
                <c:pt idx="13548">
                  <c:v>267.75700000000001</c:v>
                </c:pt>
                <c:pt idx="13549">
                  <c:v>267.767</c:v>
                </c:pt>
                <c:pt idx="13550">
                  <c:v>267.779</c:v>
                </c:pt>
                <c:pt idx="13551">
                  <c:v>267.79300000000001</c:v>
                </c:pt>
                <c:pt idx="13552">
                  <c:v>267.80700000000002</c:v>
                </c:pt>
                <c:pt idx="13553">
                  <c:v>267.82100000000003</c:v>
                </c:pt>
                <c:pt idx="13554">
                  <c:v>267.83499999999998</c:v>
                </c:pt>
                <c:pt idx="13555">
                  <c:v>267.85000000000002</c:v>
                </c:pt>
                <c:pt idx="13556">
                  <c:v>267.86500000000001</c:v>
                </c:pt>
                <c:pt idx="13557">
                  <c:v>267.88</c:v>
                </c:pt>
                <c:pt idx="13558">
                  <c:v>267.89400000000001</c:v>
                </c:pt>
                <c:pt idx="13559">
                  <c:v>267.90899999999999</c:v>
                </c:pt>
                <c:pt idx="13560">
                  <c:v>267.923</c:v>
                </c:pt>
                <c:pt idx="13561">
                  <c:v>267.93799999999999</c:v>
                </c:pt>
                <c:pt idx="13562">
                  <c:v>267.952</c:v>
                </c:pt>
                <c:pt idx="13563">
                  <c:v>267.96699999999998</c:v>
                </c:pt>
                <c:pt idx="13564">
                  <c:v>267.98099999999999</c:v>
                </c:pt>
                <c:pt idx="13565">
                  <c:v>267.99599999999998</c:v>
                </c:pt>
                <c:pt idx="13566">
                  <c:v>268.01100000000002</c:v>
                </c:pt>
                <c:pt idx="13567">
                  <c:v>268.02499999999998</c:v>
                </c:pt>
                <c:pt idx="13568">
                  <c:v>268.03899999999999</c:v>
                </c:pt>
                <c:pt idx="13569">
                  <c:v>268.053</c:v>
                </c:pt>
                <c:pt idx="13570">
                  <c:v>268.06799999999998</c:v>
                </c:pt>
                <c:pt idx="13571">
                  <c:v>268.084</c:v>
                </c:pt>
                <c:pt idx="13572">
                  <c:v>268.101</c:v>
                </c:pt>
                <c:pt idx="13573">
                  <c:v>268.108</c:v>
                </c:pt>
                <c:pt idx="13574">
                  <c:v>268.13200000000001</c:v>
                </c:pt>
                <c:pt idx="13575">
                  <c:v>268.15100000000001</c:v>
                </c:pt>
                <c:pt idx="13576">
                  <c:v>268.16500000000002</c:v>
                </c:pt>
                <c:pt idx="13577">
                  <c:v>268.17899999999997</c:v>
                </c:pt>
                <c:pt idx="13578">
                  <c:v>268.20400000000001</c:v>
                </c:pt>
                <c:pt idx="13579">
                  <c:v>268.23599999999999</c:v>
                </c:pt>
                <c:pt idx="13580">
                  <c:v>268.26</c:v>
                </c:pt>
                <c:pt idx="13581">
                  <c:v>268.27600000000001</c:v>
                </c:pt>
                <c:pt idx="13582">
                  <c:v>268.29399999999998</c:v>
                </c:pt>
                <c:pt idx="13583">
                  <c:v>268.31700000000001</c:v>
                </c:pt>
                <c:pt idx="13584">
                  <c:v>268.33199999999999</c:v>
                </c:pt>
                <c:pt idx="13585">
                  <c:v>268.35000000000002</c:v>
                </c:pt>
                <c:pt idx="13586">
                  <c:v>268.37</c:v>
                </c:pt>
                <c:pt idx="13587">
                  <c:v>268.38900000000001</c:v>
                </c:pt>
                <c:pt idx="13588">
                  <c:v>268.40800000000002</c:v>
                </c:pt>
                <c:pt idx="13589">
                  <c:v>268.42700000000002</c:v>
                </c:pt>
                <c:pt idx="13590">
                  <c:v>268.44600000000003</c:v>
                </c:pt>
                <c:pt idx="13591">
                  <c:v>268.46899999999999</c:v>
                </c:pt>
                <c:pt idx="13592">
                  <c:v>268.49799999999999</c:v>
                </c:pt>
                <c:pt idx="13593">
                  <c:v>268.52699999999999</c:v>
                </c:pt>
                <c:pt idx="13594">
                  <c:v>268.55799999999999</c:v>
                </c:pt>
                <c:pt idx="13595">
                  <c:v>268.58999999999997</c:v>
                </c:pt>
                <c:pt idx="13596">
                  <c:v>268.625</c:v>
                </c:pt>
                <c:pt idx="13597">
                  <c:v>268.66000000000003</c:v>
                </c:pt>
                <c:pt idx="13598">
                  <c:v>268.697</c:v>
                </c:pt>
                <c:pt idx="13599">
                  <c:v>268.73200000000003</c:v>
                </c:pt>
                <c:pt idx="13600">
                  <c:v>268.76600000000002</c:v>
                </c:pt>
                <c:pt idx="13601">
                  <c:v>268.79700000000003</c:v>
                </c:pt>
                <c:pt idx="13602">
                  <c:v>268.81799999999998</c:v>
                </c:pt>
                <c:pt idx="13603">
                  <c:v>268.83300000000003</c:v>
                </c:pt>
                <c:pt idx="13604">
                  <c:v>268.85700000000003</c:v>
                </c:pt>
                <c:pt idx="13605">
                  <c:v>268.88099999999997</c:v>
                </c:pt>
                <c:pt idx="13606">
                  <c:v>268.899</c:v>
                </c:pt>
                <c:pt idx="13607">
                  <c:v>268.92700000000002</c:v>
                </c:pt>
                <c:pt idx="13608">
                  <c:v>268.95100000000002</c:v>
                </c:pt>
                <c:pt idx="13609">
                  <c:v>268.95100000000002</c:v>
                </c:pt>
                <c:pt idx="13610">
                  <c:v>268.95100000000002</c:v>
                </c:pt>
                <c:pt idx="13611">
                  <c:v>268.95100000000002</c:v>
                </c:pt>
                <c:pt idx="13612">
                  <c:v>268.95100000000002</c:v>
                </c:pt>
                <c:pt idx="13613">
                  <c:v>268.95100000000002</c:v>
                </c:pt>
                <c:pt idx="13614">
                  <c:v>268.95400000000001</c:v>
                </c:pt>
                <c:pt idx="13615">
                  <c:v>268.95999999999998</c:v>
                </c:pt>
                <c:pt idx="13616">
                  <c:v>268.98599999999999</c:v>
                </c:pt>
                <c:pt idx="13617">
                  <c:v>269.03500000000003</c:v>
                </c:pt>
                <c:pt idx="13618">
                  <c:v>269.10399999999998</c:v>
                </c:pt>
                <c:pt idx="13619">
                  <c:v>269.16899999999998</c:v>
                </c:pt>
                <c:pt idx="13620">
                  <c:v>269.23700000000002</c:v>
                </c:pt>
                <c:pt idx="13621">
                  <c:v>269.31099999999998</c:v>
                </c:pt>
                <c:pt idx="13622">
                  <c:v>269.38400000000001</c:v>
                </c:pt>
                <c:pt idx="13623">
                  <c:v>269.45400000000001</c:v>
                </c:pt>
                <c:pt idx="13624">
                  <c:v>269.52100000000002</c:v>
                </c:pt>
                <c:pt idx="13625">
                  <c:v>269.58699999999999</c:v>
                </c:pt>
                <c:pt idx="13626">
                  <c:v>269.64699999999999</c:v>
                </c:pt>
                <c:pt idx="13627">
                  <c:v>269.70600000000002</c:v>
                </c:pt>
                <c:pt idx="13628">
                  <c:v>269.75900000000001</c:v>
                </c:pt>
                <c:pt idx="13629">
                  <c:v>269.81200000000001</c:v>
                </c:pt>
                <c:pt idx="13630">
                  <c:v>269.86399999999998</c:v>
                </c:pt>
                <c:pt idx="13631">
                  <c:v>269.91199999999998</c:v>
                </c:pt>
                <c:pt idx="13632">
                  <c:v>269.95699999999999</c:v>
                </c:pt>
                <c:pt idx="13633">
                  <c:v>269.99700000000001</c:v>
                </c:pt>
                <c:pt idx="13634">
                  <c:v>270.03300000000002</c:v>
                </c:pt>
                <c:pt idx="13635">
                  <c:v>270.06400000000002</c:v>
                </c:pt>
                <c:pt idx="13636">
                  <c:v>270.08199999999999</c:v>
                </c:pt>
                <c:pt idx="13637">
                  <c:v>270.08300000000003</c:v>
                </c:pt>
                <c:pt idx="13638">
                  <c:v>270.08300000000003</c:v>
                </c:pt>
                <c:pt idx="13639">
                  <c:v>270.08300000000003</c:v>
                </c:pt>
                <c:pt idx="13640">
                  <c:v>270.08300000000003</c:v>
                </c:pt>
                <c:pt idx="13641">
                  <c:v>270.08300000000003</c:v>
                </c:pt>
                <c:pt idx="13642">
                  <c:v>270.08300000000003</c:v>
                </c:pt>
                <c:pt idx="13643">
                  <c:v>270.08300000000003</c:v>
                </c:pt>
                <c:pt idx="13644">
                  <c:v>270.08300000000003</c:v>
                </c:pt>
                <c:pt idx="13645">
                  <c:v>270.08300000000003</c:v>
                </c:pt>
                <c:pt idx="13646">
                  <c:v>270.08300000000003</c:v>
                </c:pt>
                <c:pt idx="13647">
                  <c:v>270.08999999999997</c:v>
                </c:pt>
                <c:pt idx="13648">
                  <c:v>270.12700000000001</c:v>
                </c:pt>
                <c:pt idx="13649">
                  <c:v>270.19200000000001</c:v>
                </c:pt>
                <c:pt idx="13650">
                  <c:v>270.27699999999999</c:v>
                </c:pt>
                <c:pt idx="13651">
                  <c:v>270.36799999999999</c:v>
                </c:pt>
                <c:pt idx="13652">
                  <c:v>270.45800000000003</c:v>
                </c:pt>
                <c:pt idx="13653">
                  <c:v>270.54599999999999</c:v>
                </c:pt>
                <c:pt idx="13654">
                  <c:v>270.63400000000001</c:v>
                </c:pt>
                <c:pt idx="13655">
                  <c:v>270.721</c:v>
                </c:pt>
                <c:pt idx="13656">
                  <c:v>270.80099999999999</c:v>
                </c:pt>
                <c:pt idx="13657">
                  <c:v>270.87799999999999</c:v>
                </c:pt>
                <c:pt idx="13658">
                  <c:v>270.94400000000002</c:v>
                </c:pt>
                <c:pt idx="13659">
                  <c:v>271.00599999999997</c:v>
                </c:pt>
                <c:pt idx="13660">
                  <c:v>271.06900000000002</c:v>
                </c:pt>
                <c:pt idx="13661">
                  <c:v>271.13400000000001</c:v>
                </c:pt>
                <c:pt idx="13662">
                  <c:v>271.19600000000003</c:v>
                </c:pt>
                <c:pt idx="13663">
                  <c:v>271.24700000000001</c:v>
                </c:pt>
                <c:pt idx="13664">
                  <c:v>271.29199999999997</c:v>
                </c:pt>
                <c:pt idx="13665">
                  <c:v>271.33199999999999</c:v>
                </c:pt>
                <c:pt idx="13666">
                  <c:v>271.37299999999999</c:v>
                </c:pt>
                <c:pt idx="13667">
                  <c:v>271.41800000000001</c:v>
                </c:pt>
                <c:pt idx="13668">
                  <c:v>271.46499999999997</c:v>
                </c:pt>
                <c:pt idx="13669">
                  <c:v>271.51299999999998</c:v>
                </c:pt>
                <c:pt idx="13670">
                  <c:v>271.56200000000001</c:v>
                </c:pt>
                <c:pt idx="13671">
                  <c:v>271.613</c:v>
                </c:pt>
                <c:pt idx="13672">
                  <c:v>271.666</c:v>
                </c:pt>
                <c:pt idx="13673">
                  <c:v>271.71899999999999</c:v>
                </c:pt>
                <c:pt idx="13674">
                  <c:v>271.77100000000002</c:v>
                </c:pt>
                <c:pt idx="13675">
                  <c:v>271.822</c:v>
                </c:pt>
                <c:pt idx="13676">
                  <c:v>271.87299999999999</c:v>
                </c:pt>
                <c:pt idx="13677">
                  <c:v>271.92399999999998</c:v>
                </c:pt>
                <c:pt idx="13678">
                  <c:v>271.97500000000002</c:v>
                </c:pt>
                <c:pt idx="13679">
                  <c:v>272.02199999999999</c:v>
                </c:pt>
                <c:pt idx="13680">
                  <c:v>272.05200000000002</c:v>
                </c:pt>
                <c:pt idx="13681">
                  <c:v>272.05200000000002</c:v>
                </c:pt>
                <c:pt idx="13682">
                  <c:v>272.05200000000002</c:v>
                </c:pt>
                <c:pt idx="13683">
                  <c:v>272.05200000000002</c:v>
                </c:pt>
                <c:pt idx="13684">
                  <c:v>272.05200000000002</c:v>
                </c:pt>
                <c:pt idx="13685">
                  <c:v>272.05200000000002</c:v>
                </c:pt>
                <c:pt idx="13686">
                  <c:v>272.05200000000002</c:v>
                </c:pt>
                <c:pt idx="13687">
                  <c:v>272.05200000000002</c:v>
                </c:pt>
                <c:pt idx="13688">
                  <c:v>272.05500000000001</c:v>
                </c:pt>
                <c:pt idx="13689">
                  <c:v>272.06</c:v>
                </c:pt>
                <c:pt idx="13690">
                  <c:v>272.06700000000001</c:v>
                </c:pt>
                <c:pt idx="13691">
                  <c:v>272.07499999999999</c:v>
                </c:pt>
                <c:pt idx="13692">
                  <c:v>272.084</c:v>
                </c:pt>
                <c:pt idx="13693">
                  <c:v>272.09300000000002</c:v>
                </c:pt>
                <c:pt idx="13694">
                  <c:v>272.10199999999998</c:v>
                </c:pt>
                <c:pt idx="13695">
                  <c:v>272.11099999999999</c:v>
                </c:pt>
                <c:pt idx="13696">
                  <c:v>272.12</c:v>
                </c:pt>
                <c:pt idx="13697">
                  <c:v>272.12799999999999</c:v>
                </c:pt>
                <c:pt idx="13698">
                  <c:v>272.14600000000002</c:v>
                </c:pt>
                <c:pt idx="13699">
                  <c:v>272.19</c:v>
                </c:pt>
                <c:pt idx="13700">
                  <c:v>272.26400000000001</c:v>
                </c:pt>
                <c:pt idx="13701">
                  <c:v>272.35300000000001</c:v>
                </c:pt>
                <c:pt idx="13702">
                  <c:v>272.44200000000001</c:v>
                </c:pt>
                <c:pt idx="13703">
                  <c:v>272.53100000000001</c:v>
                </c:pt>
                <c:pt idx="13704">
                  <c:v>272.61900000000003</c:v>
                </c:pt>
                <c:pt idx="13705">
                  <c:v>272.709</c:v>
                </c:pt>
                <c:pt idx="13706">
                  <c:v>272.79399999999998</c:v>
                </c:pt>
                <c:pt idx="13707">
                  <c:v>272.88</c:v>
                </c:pt>
                <c:pt idx="13708">
                  <c:v>272.96899999999999</c:v>
                </c:pt>
                <c:pt idx="13709">
                  <c:v>273.05799999999999</c:v>
                </c:pt>
                <c:pt idx="13710">
                  <c:v>273.13900000000001</c:v>
                </c:pt>
                <c:pt idx="13711">
                  <c:v>273.20999999999998</c:v>
                </c:pt>
                <c:pt idx="13712">
                  <c:v>273.27499999999998</c:v>
                </c:pt>
                <c:pt idx="13713">
                  <c:v>273.32600000000002</c:v>
                </c:pt>
                <c:pt idx="13714">
                  <c:v>273.38600000000002</c:v>
                </c:pt>
                <c:pt idx="13715">
                  <c:v>273.44200000000001</c:v>
                </c:pt>
                <c:pt idx="13716">
                  <c:v>273.49799999999999</c:v>
                </c:pt>
                <c:pt idx="13717">
                  <c:v>273.553</c:v>
                </c:pt>
                <c:pt idx="13718">
                  <c:v>273.577</c:v>
                </c:pt>
                <c:pt idx="13719">
                  <c:v>273.625</c:v>
                </c:pt>
                <c:pt idx="13720">
                  <c:v>273.67200000000003</c:v>
                </c:pt>
                <c:pt idx="13721">
                  <c:v>273.71100000000001</c:v>
                </c:pt>
                <c:pt idx="13722">
                  <c:v>273.75200000000001</c:v>
                </c:pt>
                <c:pt idx="13723">
                  <c:v>273.78199999999998</c:v>
                </c:pt>
                <c:pt idx="13724">
                  <c:v>273.81099999999998</c:v>
                </c:pt>
                <c:pt idx="13725">
                  <c:v>273.822</c:v>
                </c:pt>
                <c:pt idx="13726">
                  <c:v>273.822</c:v>
                </c:pt>
                <c:pt idx="13727">
                  <c:v>273.822</c:v>
                </c:pt>
                <c:pt idx="13728">
                  <c:v>273.822</c:v>
                </c:pt>
                <c:pt idx="13729">
                  <c:v>273.822</c:v>
                </c:pt>
                <c:pt idx="13730">
                  <c:v>273.822</c:v>
                </c:pt>
                <c:pt idx="13731">
                  <c:v>273.822</c:v>
                </c:pt>
                <c:pt idx="13732">
                  <c:v>273.822</c:v>
                </c:pt>
                <c:pt idx="13733">
                  <c:v>273.822</c:v>
                </c:pt>
                <c:pt idx="13734">
                  <c:v>273.822</c:v>
                </c:pt>
                <c:pt idx="13735">
                  <c:v>273.822</c:v>
                </c:pt>
                <c:pt idx="13736">
                  <c:v>273.822</c:v>
                </c:pt>
                <c:pt idx="13737">
                  <c:v>273.839</c:v>
                </c:pt>
                <c:pt idx="13738">
                  <c:v>273.85599999999999</c:v>
                </c:pt>
                <c:pt idx="13739">
                  <c:v>273.85599999999999</c:v>
                </c:pt>
                <c:pt idx="13740">
                  <c:v>273.85599999999999</c:v>
                </c:pt>
                <c:pt idx="13741">
                  <c:v>273.85599999999999</c:v>
                </c:pt>
                <c:pt idx="13742">
                  <c:v>273.85599999999999</c:v>
                </c:pt>
                <c:pt idx="13743">
                  <c:v>273.85599999999999</c:v>
                </c:pt>
                <c:pt idx="13744">
                  <c:v>273.85599999999999</c:v>
                </c:pt>
                <c:pt idx="13745">
                  <c:v>273.85599999999999</c:v>
                </c:pt>
                <c:pt idx="13746">
                  <c:v>273.858</c:v>
                </c:pt>
                <c:pt idx="13747">
                  <c:v>273.86200000000002</c:v>
                </c:pt>
                <c:pt idx="13748">
                  <c:v>273.86799999999999</c:v>
                </c:pt>
                <c:pt idx="13749">
                  <c:v>273.87599999999998</c:v>
                </c:pt>
                <c:pt idx="13750">
                  <c:v>273.88600000000002</c:v>
                </c:pt>
                <c:pt idx="13751">
                  <c:v>273.89499999999998</c:v>
                </c:pt>
                <c:pt idx="13752">
                  <c:v>273.90499999999997</c:v>
                </c:pt>
                <c:pt idx="13753">
                  <c:v>273.91399999999999</c:v>
                </c:pt>
                <c:pt idx="13754">
                  <c:v>273.923</c:v>
                </c:pt>
                <c:pt idx="13755">
                  <c:v>273.93299999999999</c:v>
                </c:pt>
                <c:pt idx="13756">
                  <c:v>273.94200000000001</c:v>
                </c:pt>
                <c:pt idx="13757">
                  <c:v>273.952</c:v>
                </c:pt>
                <c:pt idx="13758">
                  <c:v>273.96100000000001</c:v>
                </c:pt>
                <c:pt idx="13759">
                  <c:v>273.971</c:v>
                </c:pt>
                <c:pt idx="13760">
                  <c:v>273.98</c:v>
                </c:pt>
                <c:pt idx="13761">
                  <c:v>273.98899999999998</c:v>
                </c:pt>
                <c:pt idx="13762">
                  <c:v>273.99900000000002</c:v>
                </c:pt>
                <c:pt idx="13763">
                  <c:v>274.00799999999998</c:v>
                </c:pt>
                <c:pt idx="13764">
                  <c:v>274.01799999999997</c:v>
                </c:pt>
                <c:pt idx="13765">
                  <c:v>274.02699999999999</c:v>
                </c:pt>
                <c:pt idx="13766">
                  <c:v>274.03699999999998</c:v>
                </c:pt>
                <c:pt idx="13767">
                  <c:v>274.04599999999999</c:v>
                </c:pt>
                <c:pt idx="13768">
                  <c:v>274.05599999999998</c:v>
                </c:pt>
                <c:pt idx="13769">
                  <c:v>274.06400000000002</c:v>
                </c:pt>
                <c:pt idx="13770">
                  <c:v>274.07299999999998</c:v>
                </c:pt>
                <c:pt idx="13771">
                  <c:v>274.08300000000003</c:v>
                </c:pt>
                <c:pt idx="13772">
                  <c:v>274.09199999999998</c:v>
                </c:pt>
                <c:pt idx="13773">
                  <c:v>274.10199999999998</c:v>
                </c:pt>
                <c:pt idx="13774">
                  <c:v>274.11099999999999</c:v>
                </c:pt>
                <c:pt idx="13775">
                  <c:v>274.12</c:v>
                </c:pt>
                <c:pt idx="13776">
                  <c:v>274.12900000000002</c:v>
                </c:pt>
                <c:pt idx="13777">
                  <c:v>274.13799999999998</c:v>
                </c:pt>
                <c:pt idx="13778">
                  <c:v>274.14699999999999</c:v>
                </c:pt>
                <c:pt idx="13779">
                  <c:v>274.15600000000001</c:v>
                </c:pt>
                <c:pt idx="13780">
                  <c:v>274.16500000000002</c:v>
                </c:pt>
                <c:pt idx="13781">
                  <c:v>274.17399999999998</c:v>
                </c:pt>
                <c:pt idx="13782">
                  <c:v>274.18200000000002</c:v>
                </c:pt>
                <c:pt idx="13783">
                  <c:v>274.19099999999997</c:v>
                </c:pt>
                <c:pt idx="13784">
                  <c:v>274.2</c:v>
                </c:pt>
                <c:pt idx="13785">
                  <c:v>274.209</c:v>
                </c:pt>
                <c:pt idx="13786">
                  <c:v>274.21800000000002</c:v>
                </c:pt>
                <c:pt idx="13787">
                  <c:v>274.22699999999998</c:v>
                </c:pt>
                <c:pt idx="13788">
                  <c:v>274.23700000000002</c:v>
                </c:pt>
                <c:pt idx="13789">
                  <c:v>274.24599999999998</c:v>
                </c:pt>
                <c:pt idx="13790">
                  <c:v>274.25599999999997</c:v>
                </c:pt>
                <c:pt idx="13791">
                  <c:v>274.26600000000002</c:v>
                </c:pt>
                <c:pt idx="13792">
                  <c:v>274.27499999999998</c:v>
                </c:pt>
                <c:pt idx="13793">
                  <c:v>274.28500000000003</c:v>
                </c:pt>
                <c:pt idx="13794">
                  <c:v>274.29300000000001</c:v>
                </c:pt>
                <c:pt idx="13795">
                  <c:v>274.30200000000002</c:v>
                </c:pt>
                <c:pt idx="13796">
                  <c:v>274.31099999999998</c:v>
                </c:pt>
                <c:pt idx="13797">
                  <c:v>274.32</c:v>
                </c:pt>
                <c:pt idx="13798">
                  <c:v>274.32900000000001</c:v>
                </c:pt>
                <c:pt idx="13799">
                  <c:v>274.33800000000002</c:v>
                </c:pt>
                <c:pt idx="13800">
                  <c:v>274.34699999999998</c:v>
                </c:pt>
                <c:pt idx="13801">
                  <c:v>274.35599999999999</c:v>
                </c:pt>
                <c:pt idx="13802">
                  <c:v>274.36599999999999</c:v>
                </c:pt>
                <c:pt idx="13803">
                  <c:v>274.375</c:v>
                </c:pt>
                <c:pt idx="13804">
                  <c:v>274.38499999999999</c:v>
                </c:pt>
                <c:pt idx="13805">
                  <c:v>274.39400000000001</c:v>
                </c:pt>
                <c:pt idx="13806">
                  <c:v>274.40300000000002</c:v>
                </c:pt>
                <c:pt idx="13807">
                  <c:v>274.41199999999998</c:v>
                </c:pt>
                <c:pt idx="13808">
                  <c:v>274.42099999999999</c:v>
                </c:pt>
                <c:pt idx="13809">
                  <c:v>274.43</c:v>
                </c:pt>
                <c:pt idx="13810">
                  <c:v>274.43900000000002</c:v>
                </c:pt>
                <c:pt idx="13811">
                  <c:v>274.447</c:v>
                </c:pt>
                <c:pt idx="13812">
                  <c:v>274.464</c:v>
                </c:pt>
                <c:pt idx="13813">
                  <c:v>274.50599999999997</c:v>
                </c:pt>
                <c:pt idx="13814">
                  <c:v>274.58</c:v>
                </c:pt>
                <c:pt idx="13815">
                  <c:v>274.66899999999998</c:v>
                </c:pt>
                <c:pt idx="13816">
                  <c:v>274.75900000000001</c:v>
                </c:pt>
                <c:pt idx="13817">
                  <c:v>274.84500000000003</c:v>
                </c:pt>
                <c:pt idx="13818">
                  <c:v>274.93299999999999</c:v>
                </c:pt>
                <c:pt idx="13819">
                  <c:v>275.01600000000002</c:v>
                </c:pt>
                <c:pt idx="13820">
                  <c:v>275.10000000000002</c:v>
                </c:pt>
                <c:pt idx="13821">
                  <c:v>275.18599999999998</c:v>
                </c:pt>
                <c:pt idx="13822">
                  <c:v>275.26799999999997</c:v>
                </c:pt>
                <c:pt idx="13823">
                  <c:v>275.34100000000001</c:v>
                </c:pt>
                <c:pt idx="13824">
                  <c:v>275.40899999999999</c:v>
                </c:pt>
                <c:pt idx="13825">
                  <c:v>275.48200000000003</c:v>
                </c:pt>
                <c:pt idx="13826">
                  <c:v>275.55</c:v>
                </c:pt>
                <c:pt idx="13827">
                  <c:v>275.60599999999999</c:v>
                </c:pt>
                <c:pt idx="13828">
                  <c:v>275.64999999999998</c:v>
                </c:pt>
                <c:pt idx="13829">
                  <c:v>275.69400000000002</c:v>
                </c:pt>
                <c:pt idx="13830">
                  <c:v>275.73399999999998</c:v>
                </c:pt>
                <c:pt idx="13831">
                  <c:v>275.76900000000001</c:v>
                </c:pt>
                <c:pt idx="13832">
                  <c:v>275.81</c:v>
                </c:pt>
                <c:pt idx="13833">
                  <c:v>275.85199999999998</c:v>
                </c:pt>
                <c:pt idx="13834">
                  <c:v>275.89299999999997</c:v>
                </c:pt>
                <c:pt idx="13835">
                  <c:v>275.93200000000002</c:v>
                </c:pt>
                <c:pt idx="13836">
                  <c:v>275.96699999999998</c:v>
                </c:pt>
                <c:pt idx="13837">
                  <c:v>276.00099999999998</c:v>
                </c:pt>
                <c:pt idx="13838">
                  <c:v>276.03300000000002</c:v>
                </c:pt>
                <c:pt idx="13839">
                  <c:v>276.06599999999997</c:v>
                </c:pt>
                <c:pt idx="13840">
                  <c:v>276.09399999999999</c:v>
                </c:pt>
                <c:pt idx="13841">
                  <c:v>276.12</c:v>
                </c:pt>
                <c:pt idx="13842">
                  <c:v>276.14699999999999</c:v>
                </c:pt>
                <c:pt idx="13843">
                  <c:v>276.17700000000002</c:v>
                </c:pt>
                <c:pt idx="13844">
                  <c:v>276.21300000000002</c:v>
                </c:pt>
                <c:pt idx="13845">
                  <c:v>276.24400000000003</c:v>
                </c:pt>
                <c:pt idx="13846">
                  <c:v>276.27800000000002</c:v>
                </c:pt>
                <c:pt idx="13847">
                  <c:v>276.31599999999997</c:v>
                </c:pt>
                <c:pt idx="13848">
                  <c:v>276.35300000000001</c:v>
                </c:pt>
                <c:pt idx="13849">
                  <c:v>276.38400000000001</c:v>
                </c:pt>
                <c:pt idx="13850">
                  <c:v>276.41399999999999</c:v>
                </c:pt>
                <c:pt idx="13851">
                  <c:v>276.44299999999998</c:v>
                </c:pt>
                <c:pt idx="13852">
                  <c:v>276.47399999999999</c:v>
                </c:pt>
                <c:pt idx="13853">
                  <c:v>276.50900000000001</c:v>
                </c:pt>
                <c:pt idx="13854">
                  <c:v>276.54300000000001</c:v>
                </c:pt>
                <c:pt idx="13855">
                  <c:v>276.57799999999997</c:v>
                </c:pt>
                <c:pt idx="13856">
                  <c:v>276.61399999999998</c:v>
                </c:pt>
                <c:pt idx="13857">
                  <c:v>276.64100000000002</c:v>
                </c:pt>
                <c:pt idx="13858">
                  <c:v>276.66800000000001</c:v>
                </c:pt>
                <c:pt idx="13859">
                  <c:v>276.697</c:v>
                </c:pt>
                <c:pt idx="13860">
                  <c:v>276.726</c:v>
                </c:pt>
                <c:pt idx="13861">
                  <c:v>276.762</c:v>
                </c:pt>
                <c:pt idx="13862">
                  <c:v>276.8</c:v>
                </c:pt>
                <c:pt idx="13863">
                  <c:v>276.83600000000001</c:v>
                </c:pt>
                <c:pt idx="13864">
                  <c:v>276.87</c:v>
                </c:pt>
                <c:pt idx="13865">
                  <c:v>276.90600000000001</c:v>
                </c:pt>
                <c:pt idx="13866">
                  <c:v>276.94</c:v>
                </c:pt>
                <c:pt idx="13867">
                  <c:v>276.97500000000002</c:v>
                </c:pt>
                <c:pt idx="13868">
                  <c:v>277.012</c:v>
                </c:pt>
                <c:pt idx="13869">
                  <c:v>277.04700000000003</c:v>
                </c:pt>
                <c:pt idx="13870">
                  <c:v>277.07600000000002</c:v>
                </c:pt>
                <c:pt idx="13871">
                  <c:v>277.10700000000003</c:v>
                </c:pt>
                <c:pt idx="13872">
                  <c:v>277.13799999999998</c:v>
                </c:pt>
                <c:pt idx="13873">
                  <c:v>277.166</c:v>
                </c:pt>
                <c:pt idx="13874">
                  <c:v>277.19499999999999</c:v>
                </c:pt>
                <c:pt idx="13875">
                  <c:v>277.22699999999998</c:v>
                </c:pt>
                <c:pt idx="13876">
                  <c:v>277.26299999999998</c:v>
                </c:pt>
                <c:pt idx="13877">
                  <c:v>277.29899999999998</c:v>
                </c:pt>
                <c:pt idx="13878">
                  <c:v>277.327</c:v>
                </c:pt>
                <c:pt idx="13879">
                  <c:v>277.35300000000001</c:v>
                </c:pt>
                <c:pt idx="13880">
                  <c:v>277.37400000000002</c:v>
                </c:pt>
                <c:pt idx="13881">
                  <c:v>277.399</c:v>
                </c:pt>
                <c:pt idx="13882">
                  <c:v>277.428</c:v>
                </c:pt>
                <c:pt idx="13883">
                  <c:v>277.45600000000002</c:v>
                </c:pt>
                <c:pt idx="13884">
                  <c:v>277.48099999999999</c:v>
                </c:pt>
                <c:pt idx="13885">
                  <c:v>277.50799999999998</c:v>
                </c:pt>
                <c:pt idx="13886">
                  <c:v>277.53899999999999</c:v>
                </c:pt>
                <c:pt idx="13887">
                  <c:v>277.56700000000001</c:v>
                </c:pt>
                <c:pt idx="13888">
                  <c:v>277.59300000000002</c:v>
                </c:pt>
                <c:pt idx="13889">
                  <c:v>277.62599999999998</c:v>
                </c:pt>
                <c:pt idx="13890">
                  <c:v>277.66199999999998</c:v>
                </c:pt>
                <c:pt idx="13891">
                  <c:v>277.69600000000003</c:v>
                </c:pt>
                <c:pt idx="13892">
                  <c:v>277.73099999999999</c:v>
                </c:pt>
                <c:pt idx="13893">
                  <c:v>277.767</c:v>
                </c:pt>
                <c:pt idx="13894">
                  <c:v>277.80700000000002</c:v>
                </c:pt>
                <c:pt idx="13895">
                  <c:v>277.84699999999998</c:v>
                </c:pt>
                <c:pt idx="13896">
                  <c:v>277.88499999999999</c:v>
                </c:pt>
                <c:pt idx="13897">
                  <c:v>277.92</c:v>
                </c:pt>
                <c:pt idx="13898">
                  <c:v>277.952</c:v>
                </c:pt>
                <c:pt idx="13899">
                  <c:v>277.98200000000003</c:v>
                </c:pt>
                <c:pt idx="13900">
                  <c:v>278.01499999999999</c:v>
                </c:pt>
                <c:pt idx="13901">
                  <c:v>278.048</c:v>
                </c:pt>
                <c:pt idx="13902">
                  <c:v>278.08100000000002</c:v>
                </c:pt>
                <c:pt idx="13903">
                  <c:v>278.113</c:v>
                </c:pt>
                <c:pt idx="13904">
                  <c:v>278.14600000000002</c:v>
                </c:pt>
                <c:pt idx="13905">
                  <c:v>278.18</c:v>
                </c:pt>
                <c:pt idx="13906">
                  <c:v>278.19799999999998</c:v>
                </c:pt>
                <c:pt idx="13907">
                  <c:v>278.19799999999998</c:v>
                </c:pt>
                <c:pt idx="13908">
                  <c:v>278.19799999999998</c:v>
                </c:pt>
                <c:pt idx="13909">
                  <c:v>278.19799999999998</c:v>
                </c:pt>
                <c:pt idx="13910">
                  <c:v>278.19799999999998</c:v>
                </c:pt>
                <c:pt idx="13911">
                  <c:v>278.19799999999998</c:v>
                </c:pt>
                <c:pt idx="13912">
                  <c:v>278.19900000000001</c:v>
                </c:pt>
                <c:pt idx="13913">
                  <c:v>278.20299999999997</c:v>
                </c:pt>
                <c:pt idx="13914">
                  <c:v>278.20800000000003</c:v>
                </c:pt>
                <c:pt idx="13915">
                  <c:v>278.21600000000001</c:v>
                </c:pt>
                <c:pt idx="13916">
                  <c:v>278.22399999999999</c:v>
                </c:pt>
                <c:pt idx="13917">
                  <c:v>278.233</c:v>
                </c:pt>
                <c:pt idx="13918">
                  <c:v>278.24200000000002</c:v>
                </c:pt>
                <c:pt idx="13919">
                  <c:v>278.25099999999998</c:v>
                </c:pt>
                <c:pt idx="13920">
                  <c:v>278.26</c:v>
                </c:pt>
                <c:pt idx="13921">
                  <c:v>278.26900000000001</c:v>
                </c:pt>
                <c:pt idx="13922">
                  <c:v>278.27800000000002</c:v>
                </c:pt>
                <c:pt idx="13923">
                  <c:v>278.28699999999998</c:v>
                </c:pt>
                <c:pt idx="13924">
                  <c:v>278.29599999999999</c:v>
                </c:pt>
                <c:pt idx="13925">
                  <c:v>278.30500000000001</c:v>
                </c:pt>
                <c:pt idx="13926">
                  <c:v>278.31400000000002</c:v>
                </c:pt>
                <c:pt idx="13927">
                  <c:v>278.322</c:v>
                </c:pt>
                <c:pt idx="13928">
                  <c:v>278.33100000000002</c:v>
                </c:pt>
                <c:pt idx="13929">
                  <c:v>278.33999999999997</c:v>
                </c:pt>
                <c:pt idx="13930">
                  <c:v>278.34899999999999</c:v>
                </c:pt>
                <c:pt idx="13931">
                  <c:v>278.358</c:v>
                </c:pt>
                <c:pt idx="13932">
                  <c:v>278.36599999999999</c:v>
                </c:pt>
                <c:pt idx="13933">
                  <c:v>278.375</c:v>
                </c:pt>
                <c:pt idx="13934">
                  <c:v>278.38400000000001</c:v>
                </c:pt>
                <c:pt idx="13935">
                  <c:v>278.39299999999997</c:v>
                </c:pt>
                <c:pt idx="13936">
                  <c:v>278.40199999999999</c:v>
                </c:pt>
                <c:pt idx="13937">
                  <c:v>278.411</c:v>
                </c:pt>
                <c:pt idx="13938">
                  <c:v>278.42</c:v>
                </c:pt>
                <c:pt idx="13939">
                  <c:v>278.42899999999997</c:v>
                </c:pt>
                <c:pt idx="13940">
                  <c:v>278.43799999999999</c:v>
                </c:pt>
                <c:pt idx="13941">
                  <c:v>278.44600000000003</c:v>
                </c:pt>
                <c:pt idx="13942">
                  <c:v>278.45499999999998</c:v>
                </c:pt>
                <c:pt idx="13943">
                  <c:v>278.464</c:v>
                </c:pt>
                <c:pt idx="13944">
                  <c:v>278.47300000000001</c:v>
                </c:pt>
                <c:pt idx="13945">
                  <c:v>278.48200000000003</c:v>
                </c:pt>
                <c:pt idx="13946">
                  <c:v>278.49</c:v>
                </c:pt>
                <c:pt idx="13947">
                  <c:v>278.49900000000002</c:v>
                </c:pt>
                <c:pt idx="13948">
                  <c:v>278.50799999999998</c:v>
                </c:pt>
                <c:pt idx="13949">
                  <c:v>278.51600000000002</c:v>
                </c:pt>
                <c:pt idx="13950">
                  <c:v>278.52499999999998</c:v>
                </c:pt>
                <c:pt idx="13951">
                  <c:v>278.53300000000002</c:v>
                </c:pt>
                <c:pt idx="13952">
                  <c:v>278.54199999999997</c:v>
                </c:pt>
                <c:pt idx="13953">
                  <c:v>278.55099999999999</c:v>
                </c:pt>
                <c:pt idx="13954">
                  <c:v>278.56</c:v>
                </c:pt>
                <c:pt idx="13955">
                  <c:v>278.56799999999998</c:v>
                </c:pt>
                <c:pt idx="13956">
                  <c:v>278.577</c:v>
                </c:pt>
                <c:pt idx="13957">
                  <c:v>278.58600000000001</c:v>
                </c:pt>
                <c:pt idx="13958">
                  <c:v>278.59500000000003</c:v>
                </c:pt>
                <c:pt idx="13959">
                  <c:v>278.60399999999998</c:v>
                </c:pt>
                <c:pt idx="13960">
                  <c:v>278.613</c:v>
                </c:pt>
                <c:pt idx="13961">
                  <c:v>278.62200000000001</c:v>
                </c:pt>
                <c:pt idx="13962">
                  <c:v>278.63</c:v>
                </c:pt>
                <c:pt idx="13963">
                  <c:v>278.63900000000001</c:v>
                </c:pt>
                <c:pt idx="13964">
                  <c:v>278.64800000000002</c:v>
                </c:pt>
                <c:pt idx="13965">
                  <c:v>278.65699999999998</c:v>
                </c:pt>
                <c:pt idx="13966">
                  <c:v>278.666</c:v>
                </c:pt>
                <c:pt idx="13967">
                  <c:v>278.67500000000001</c:v>
                </c:pt>
                <c:pt idx="13968">
                  <c:v>278.68400000000003</c:v>
                </c:pt>
                <c:pt idx="13969">
                  <c:v>278.69299999999998</c:v>
                </c:pt>
                <c:pt idx="13970">
                  <c:v>278.702</c:v>
                </c:pt>
                <c:pt idx="13971">
                  <c:v>278.71100000000001</c:v>
                </c:pt>
                <c:pt idx="13972">
                  <c:v>278.71899999999999</c:v>
                </c:pt>
                <c:pt idx="13973">
                  <c:v>278.72800000000001</c:v>
                </c:pt>
                <c:pt idx="13974">
                  <c:v>278.73700000000002</c:v>
                </c:pt>
                <c:pt idx="13975">
                  <c:v>278.74599999999998</c:v>
                </c:pt>
                <c:pt idx="13976">
                  <c:v>278.755</c:v>
                </c:pt>
                <c:pt idx="13977">
                  <c:v>278.76400000000001</c:v>
                </c:pt>
                <c:pt idx="13978">
                  <c:v>278.77300000000002</c:v>
                </c:pt>
                <c:pt idx="13979">
                  <c:v>278.78199999999998</c:v>
                </c:pt>
                <c:pt idx="13980">
                  <c:v>278.791</c:v>
                </c:pt>
                <c:pt idx="13981">
                  <c:v>278.8</c:v>
                </c:pt>
                <c:pt idx="13982">
                  <c:v>278.80900000000003</c:v>
                </c:pt>
                <c:pt idx="13983">
                  <c:v>278.81700000000001</c:v>
                </c:pt>
                <c:pt idx="13984">
                  <c:v>278.82600000000002</c:v>
                </c:pt>
                <c:pt idx="13985">
                  <c:v>278.83499999999998</c:v>
                </c:pt>
                <c:pt idx="13986">
                  <c:v>278.84399999999999</c:v>
                </c:pt>
                <c:pt idx="13987">
                  <c:v>278.85300000000001</c:v>
                </c:pt>
                <c:pt idx="13988">
                  <c:v>278.86200000000002</c:v>
                </c:pt>
                <c:pt idx="13989">
                  <c:v>278.87599999999998</c:v>
                </c:pt>
                <c:pt idx="13990">
                  <c:v>278.90899999999999</c:v>
                </c:pt>
                <c:pt idx="13991">
                  <c:v>278.97699999999998</c:v>
                </c:pt>
                <c:pt idx="13992">
                  <c:v>279.06700000000001</c:v>
                </c:pt>
                <c:pt idx="13993">
                  <c:v>279.15699999999998</c:v>
                </c:pt>
                <c:pt idx="13994">
                  <c:v>279.24700000000001</c:v>
                </c:pt>
                <c:pt idx="13995">
                  <c:v>279.33199999999999</c:v>
                </c:pt>
                <c:pt idx="13996">
                  <c:v>279.42099999999999</c:v>
                </c:pt>
                <c:pt idx="13997">
                  <c:v>279.505</c:v>
                </c:pt>
                <c:pt idx="13998">
                  <c:v>279.58800000000002</c:v>
                </c:pt>
                <c:pt idx="13999">
                  <c:v>279.67700000000002</c:v>
                </c:pt>
                <c:pt idx="14000">
                  <c:v>279.76400000000001</c:v>
                </c:pt>
                <c:pt idx="14001">
                  <c:v>279.83800000000002</c:v>
                </c:pt>
                <c:pt idx="14002">
                  <c:v>279.89800000000002</c:v>
                </c:pt>
                <c:pt idx="14003">
                  <c:v>279.96899999999999</c:v>
                </c:pt>
                <c:pt idx="14004">
                  <c:v>280.03300000000002</c:v>
                </c:pt>
                <c:pt idx="14005">
                  <c:v>280.07100000000003</c:v>
                </c:pt>
                <c:pt idx="14006">
                  <c:v>280.10899999999998</c:v>
                </c:pt>
                <c:pt idx="14007">
                  <c:v>280.14999999999998</c:v>
                </c:pt>
                <c:pt idx="14008">
                  <c:v>280.19900000000001</c:v>
                </c:pt>
                <c:pt idx="14009">
                  <c:v>280.255</c:v>
                </c:pt>
                <c:pt idx="14010">
                  <c:v>280.30500000000001</c:v>
                </c:pt>
                <c:pt idx="14011">
                  <c:v>280.346</c:v>
                </c:pt>
                <c:pt idx="14012">
                  <c:v>280.38299999999998</c:v>
                </c:pt>
                <c:pt idx="14013">
                  <c:v>280.40600000000001</c:v>
                </c:pt>
                <c:pt idx="14014">
                  <c:v>280.42399999999998</c:v>
                </c:pt>
                <c:pt idx="14015">
                  <c:v>280.44200000000001</c:v>
                </c:pt>
                <c:pt idx="14016">
                  <c:v>280.45299999999997</c:v>
                </c:pt>
                <c:pt idx="14017">
                  <c:v>280.46199999999999</c:v>
                </c:pt>
                <c:pt idx="14018">
                  <c:v>280.48399999999998</c:v>
                </c:pt>
                <c:pt idx="14019">
                  <c:v>280.51499999999999</c:v>
                </c:pt>
                <c:pt idx="14020">
                  <c:v>280.54399999999998</c:v>
                </c:pt>
                <c:pt idx="14021">
                  <c:v>280.56799999999998</c:v>
                </c:pt>
                <c:pt idx="14022">
                  <c:v>280.58600000000001</c:v>
                </c:pt>
                <c:pt idx="14023">
                  <c:v>280.60300000000001</c:v>
                </c:pt>
                <c:pt idx="14024">
                  <c:v>280.63600000000002</c:v>
                </c:pt>
                <c:pt idx="14025">
                  <c:v>280.673</c:v>
                </c:pt>
                <c:pt idx="14026">
                  <c:v>280.71899999999999</c:v>
                </c:pt>
                <c:pt idx="14027">
                  <c:v>280.767</c:v>
                </c:pt>
                <c:pt idx="14028">
                  <c:v>280.822</c:v>
                </c:pt>
                <c:pt idx="14029">
                  <c:v>280.87599999999998</c:v>
                </c:pt>
                <c:pt idx="14030">
                  <c:v>280.92500000000001</c:v>
                </c:pt>
                <c:pt idx="14031">
                  <c:v>280.96100000000001</c:v>
                </c:pt>
                <c:pt idx="14032">
                  <c:v>280.995</c:v>
                </c:pt>
                <c:pt idx="14033">
                  <c:v>281.03199999999998</c:v>
                </c:pt>
                <c:pt idx="14034">
                  <c:v>281.06900000000002</c:v>
                </c:pt>
                <c:pt idx="14035">
                  <c:v>281.101</c:v>
                </c:pt>
                <c:pt idx="14036">
                  <c:v>281.12400000000002</c:v>
                </c:pt>
                <c:pt idx="14037">
                  <c:v>281.15300000000002</c:v>
                </c:pt>
                <c:pt idx="14038">
                  <c:v>281.185</c:v>
                </c:pt>
                <c:pt idx="14039">
                  <c:v>281.221</c:v>
                </c:pt>
                <c:pt idx="14040">
                  <c:v>281.25700000000001</c:v>
                </c:pt>
                <c:pt idx="14041">
                  <c:v>281.29700000000003</c:v>
                </c:pt>
                <c:pt idx="14042">
                  <c:v>281.33499999999998</c:v>
                </c:pt>
                <c:pt idx="14043">
                  <c:v>281.363</c:v>
                </c:pt>
                <c:pt idx="14044">
                  <c:v>281.39800000000002</c:v>
                </c:pt>
                <c:pt idx="14045">
                  <c:v>281.44</c:v>
                </c:pt>
                <c:pt idx="14046">
                  <c:v>281.47500000000002</c:v>
                </c:pt>
                <c:pt idx="14047">
                  <c:v>281.51</c:v>
                </c:pt>
                <c:pt idx="14048">
                  <c:v>281.54599999999999</c:v>
                </c:pt>
                <c:pt idx="14049">
                  <c:v>281.572</c:v>
                </c:pt>
                <c:pt idx="14050">
                  <c:v>281.59800000000001</c:v>
                </c:pt>
                <c:pt idx="14051">
                  <c:v>281.62900000000002</c:v>
                </c:pt>
                <c:pt idx="14052">
                  <c:v>281.66000000000003</c:v>
                </c:pt>
                <c:pt idx="14053">
                  <c:v>281.69</c:v>
                </c:pt>
                <c:pt idx="14054">
                  <c:v>281.70999999999998</c:v>
                </c:pt>
                <c:pt idx="14055">
                  <c:v>281.73899999999998</c:v>
                </c:pt>
                <c:pt idx="14056">
                  <c:v>281.76600000000002</c:v>
                </c:pt>
                <c:pt idx="14057">
                  <c:v>281.78800000000001</c:v>
                </c:pt>
                <c:pt idx="14058">
                  <c:v>281.79700000000003</c:v>
                </c:pt>
                <c:pt idx="14059">
                  <c:v>281.80399999999997</c:v>
                </c:pt>
                <c:pt idx="14060">
                  <c:v>281.80399999999997</c:v>
                </c:pt>
                <c:pt idx="14061">
                  <c:v>281.80399999999997</c:v>
                </c:pt>
                <c:pt idx="14062">
                  <c:v>281.80399999999997</c:v>
                </c:pt>
                <c:pt idx="14063">
                  <c:v>281.80399999999997</c:v>
                </c:pt>
                <c:pt idx="14064">
                  <c:v>281.80399999999997</c:v>
                </c:pt>
                <c:pt idx="14065">
                  <c:v>281.80399999999997</c:v>
                </c:pt>
                <c:pt idx="14066">
                  <c:v>281.80399999999997</c:v>
                </c:pt>
                <c:pt idx="14067">
                  <c:v>281.80399999999997</c:v>
                </c:pt>
                <c:pt idx="14068">
                  <c:v>281.80399999999997</c:v>
                </c:pt>
                <c:pt idx="14069">
                  <c:v>281.80399999999997</c:v>
                </c:pt>
                <c:pt idx="14070">
                  <c:v>281.80399999999997</c:v>
                </c:pt>
                <c:pt idx="14071">
                  <c:v>281.80399999999997</c:v>
                </c:pt>
                <c:pt idx="14072">
                  <c:v>281.80399999999997</c:v>
                </c:pt>
                <c:pt idx="14073">
                  <c:v>281.80900000000003</c:v>
                </c:pt>
                <c:pt idx="14074">
                  <c:v>281.80900000000003</c:v>
                </c:pt>
                <c:pt idx="14075">
                  <c:v>281.80900000000003</c:v>
                </c:pt>
                <c:pt idx="14076">
                  <c:v>281.81200000000001</c:v>
                </c:pt>
                <c:pt idx="14077">
                  <c:v>281.846</c:v>
                </c:pt>
                <c:pt idx="14078">
                  <c:v>281.86799999999999</c:v>
                </c:pt>
                <c:pt idx="14079">
                  <c:v>281.89100000000002</c:v>
                </c:pt>
                <c:pt idx="14080">
                  <c:v>281.94900000000001</c:v>
                </c:pt>
                <c:pt idx="14081">
                  <c:v>282.01799999999997</c:v>
                </c:pt>
                <c:pt idx="14082">
                  <c:v>282.084</c:v>
                </c:pt>
                <c:pt idx="14083">
                  <c:v>282.14400000000001</c:v>
                </c:pt>
                <c:pt idx="14084">
                  <c:v>282.20100000000002</c:v>
                </c:pt>
                <c:pt idx="14085">
                  <c:v>282.25200000000001</c:v>
                </c:pt>
                <c:pt idx="14086">
                  <c:v>282.303</c:v>
                </c:pt>
                <c:pt idx="14087">
                  <c:v>282.36900000000003</c:v>
                </c:pt>
                <c:pt idx="14088">
                  <c:v>282.43299999999999</c:v>
                </c:pt>
                <c:pt idx="14089">
                  <c:v>282.49400000000003</c:v>
                </c:pt>
                <c:pt idx="14090">
                  <c:v>282.54300000000001</c:v>
                </c:pt>
                <c:pt idx="14091">
                  <c:v>282.59300000000002</c:v>
                </c:pt>
                <c:pt idx="14092">
                  <c:v>282.642</c:v>
                </c:pt>
                <c:pt idx="14093">
                  <c:v>282.69200000000001</c:v>
                </c:pt>
                <c:pt idx="14094">
                  <c:v>282.74099999999999</c:v>
                </c:pt>
                <c:pt idx="14095">
                  <c:v>282.78800000000001</c:v>
                </c:pt>
                <c:pt idx="14096">
                  <c:v>282.83100000000002</c:v>
                </c:pt>
                <c:pt idx="14097">
                  <c:v>282.87200000000001</c:v>
                </c:pt>
                <c:pt idx="14098">
                  <c:v>282.91199999999998</c:v>
                </c:pt>
                <c:pt idx="14099">
                  <c:v>282.95299999999997</c:v>
                </c:pt>
                <c:pt idx="14100">
                  <c:v>282.988</c:v>
                </c:pt>
                <c:pt idx="14101">
                  <c:v>283.02199999999999</c:v>
                </c:pt>
                <c:pt idx="14102">
                  <c:v>283.06599999999997</c:v>
                </c:pt>
                <c:pt idx="14103">
                  <c:v>283.11</c:v>
                </c:pt>
                <c:pt idx="14104">
                  <c:v>283.15199999999999</c:v>
                </c:pt>
                <c:pt idx="14105">
                  <c:v>283.19099999999997</c:v>
                </c:pt>
                <c:pt idx="14106">
                  <c:v>283.23</c:v>
                </c:pt>
                <c:pt idx="14107">
                  <c:v>283.27100000000002</c:v>
                </c:pt>
                <c:pt idx="14108">
                  <c:v>283.31299999999999</c:v>
                </c:pt>
                <c:pt idx="14109">
                  <c:v>283.35199999999998</c:v>
                </c:pt>
                <c:pt idx="14110">
                  <c:v>283.39</c:v>
                </c:pt>
                <c:pt idx="14111">
                  <c:v>283.40600000000001</c:v>
                </c:pt>
                <c:pt idx="14112">
                  <c:v>283.43299999999999</c:v>
                </c:pt>
                <c:pt idx="14113">
                  <c:v>283.45499999999998</c:v>
                </c:pt>
                <c:pt idx="14114">
                  <c:v>283.47800000000001</c:v>
                </c:pt>
                <c:pt idx="14115">
                  <c:v>283.50599999999997</c:v>
                </c:pt>
                <c:pt idx="14116">
                  <c:v>283.53300000000002</c:v>
                </c:pt>
                <c:pt idx="14117">
                  <c:v>283.55700000000002</c:v>
                </c:pt>
                <c:pt idx="14118">
                  <c:v>283.58300000000003</c:v>
                </c:pt>
                <c:pt idx="14119">
                  <c:v>283.61900000000003</c:v>
                </c:pt>
                <c:pt idx="14120">
                  <c:v>283.65300000000002</c:v>
                </c:pt>
                <c:pt idx="14121">
                  <c:v>283.67200000000003</c:v>
                </c:pt>
                <c:pt idx="14122">
                  <c:v>283.68200000000002</c:v>
                </c:pt>
                <c:pt idx="14123">
                  <c:v>283.68200000000002</c:v>
                </c:pt>
                <c:pt idx="14124">
                  <c:v>283.69499999999999</c:v>
                </c:pt>
                <c:pt idx="14125">
                  <c:v>283.70299999999997</c:v>
                </c:pt>
                <c:pt idx="14126">
                  <c:v>283.71100000000001</c:v>
                </c:pt>
                <c:pt idx="14127">
                  <c:v>283.733</c:v>
                </c:pt>
                <c:pt idx="14128">
                  <c:v>283.75</c:v>
                </c:pt>
                <c:pt idx="14129">
                  <c:v>283.77499999999998</c:v>
                </c:pt>
                <c:pt idx="14130">
                  <c:v>283.80700000000002</c:v>
                </c:pt>
                <c:pt idx="14131">
                  <c:v>283.83300000000003</c:v>
                </c:pt>
                <c:pt idx="14132">
                  <c:v>283.85500000000002</c:v>
                </c:pt>
                <c:pt idx="14133">
                  <c:v>283.87700000000001</c:v>
                </c:pt>
                <c:pt idx="14134">
                  <c:v>283.90100000000001</c:v>
                </c:pt>
                <c:pt idx="14135">
                  <c:v>283.92</c:v>
                </c:pt>
                <c:pt idx="14136">
                  <c:v>283.94</c:v>
                </c:pt>
                <c:pt idx="14137">
                  <c:v>283.95400000000001</c:v>
                </c:pt>
                <c:pt idx="14138">
                  <c:v>283.95400000000001</c:v>
                </c:pt>
                <c:pt idx="14139">
                  <c:v>283.95400000000001</c:v>
                </c:pt>
                <c:pt idx="14140">
                  <c:v>283.96600000000001</c:v>
                </c:pt>
                <c:pt idx="14141">
                  <c:v>283.99099999999999</c:v>
                </c:pt>
                <c:pt idx="14142">
                  <c:v>284.012</c:v>
                </c:pt>
                <c:pt idx="14143">
                  <c:v>284.02800000000002</c:v>
                </c:pt>
                <c:pt idx="14144">
                  <c:v>284.05200000000002</c:v>
                </c:pt>
                <c:pt idx="14145">
                  <c:v>284.077</c:v>
                </c:pt>
                <c:pt idx="14146">
                  <c:v>284.09800000000001</c:v>
                </c:pt>
                <c:pt idx="14147">
                  <c:v>284.11200000000002</c:v>
                </c:pt>
                <c:pt idx="14148">
                  <c:v>284.12200000000001</c:v>
                </c:pt>
                <c:pt idx="14149">
                  <c:v>284.13099999999997</c:v>
                </c:pt>
                <c:pt idx="14150">
                  <c:v>284.13799999999998</c:v>
                </c:pt>
                <c:pt idx="14151">
                  <c:v>284.13799999999998</c:v>
                </c:pt>
                <c:pt idx="14152">
                  <c:v>284.13799999999998</c:v>
                </c:pt>
                <c:pt idx="14153">
                  <c:v>284.13799999999998</c:v>
                </c:pt>
                <c:pt idx="14154">
                  <c:v>284.13799999999998</c:v>
                </c:pt>
                <c:pt idx="14155">
                  <c:v>284.13799999999998</c:v>
                </c:pt>
                <c:pt idx="14156">
                  <c:v>284.13799999999998</c:v>
                </c:pt>
                <c:pt idx="14157">
                  <c:v>284.13799999999998</c:v>
                </c:pt>
                <c:pt idx="14158">
                  <c:v>284.13799999999998</c:v>
                </c:pt>
                <c:pt idx="14159">
                  <c:v>284.13799999999998</c:v>
                </c:pt>
                <c:pt idx="14160">
                  <c:v>284.13799999999998</c:v>
                </c:pt>
                <c:pt idx="14161">
                  <c:v>284.13799999999998</c:v>
                </c:pt>
                <c:pt idx="14162">
                  <c:v>284.13799999999998</c:v>
                </c:pt>
                <c:pt idx="14163">
                  <c:v>284.14999999999998</c:v>
                </c:pt>
                <c:pt idx="14164">
                  <c:v>284.19200000000001</c:v>
                </c:pt>
                <c:pt idx="14165">
                  <c:v>284.26499999999999</c:v>
                </c:pt>
                <c:pt idx="14166">
                  <c:v>284.34699999999998</c:v>
                </c:pt>
                <c:pt idx="14167">
                  <c:v>284.42099999999999</c:v>
                </c:pt>
                <c:pt idx="14168">
                  <c:v>284.49700000000001</c:v>
                </c:pt>
                <c:pt idx="14169">
                  <c:v>284.577</c:v>
                </c:pt>
                <c:pt idx="14170">
                  <c:v>284.649</c:v>
                </c:pt>
                <c:pt idx="14171">
                  <c:v>284.70800000000003</c:v>
                </c:pt>
                <c:pt idx="14172">
                  <c:v>284.767</c:v>
                </c:pt>
                <c:pt idx="14173">
                  <c:v>284.82400000000001</c:v>
                </c:pt>
                <c:pt idx="14174">
                  <c:v>284.86599999999999</c:v>
                </c:pt>
                <c:pt idx="14175">
                  <c:v>284.88099999999997</c:v>
                </c:pt>
                <c:pt idx="14176">
                  <c:v>284.90499999999997</c:v>
                </c:pt>
                <c:pt idx="14177">
                  <c:v>284.928</c:v>
                </c:pt>
                <c:pt idx="14178">
                  <c:v>284.95</c:v>
                </c:pt>
                <c:pt idx="14179">
                  <c:v>284.98200000000003</c:v>
                </c:pt>
                <c:pt idx="14180">
                  <c:v>285.02300000000002</c:v>
                </c:pt>
                <c:pt idx="14181">
                  <c:v>285.06900000000002</c:v>
                </c:pt>
                <c:pt idx="14182">
                  <c:v>285.11599999999999</c:v>
                </c:pt>
                <c:pt idx="14183">
                  <c:v>285.161</c:v>
                </c:pt>
                <c:pt idx="14184">
                  <c:v>285.18400000000003</c:v>
                </c:pt>
                <c:pt idx="14185">
                  <c:v>285.19499999999999</c:v>
                </c:pt>
                <c:pt idx="14186">
                  <c:v>285.20400000000001</c:v>
                </c:pt>
                <c:pt idx="14187">
                  <c:v>285.214</c:v>
                </c:pt>
                <c:pt idx="14188">
                  <c:v>285.221</c:v>
                </c:pt>
                <c:pt idx="14189">
                  <c:v>285.221</c:v>
                </c:pt>
                <c:pt idx="14190">
                  <c:v>285.221</c:v>
                </c:pt>
                <c:pt idx="14191">
                  <c:v>285.221</c:v>
                </c:pt>
                <c:pt idx="14192">
                  <c:v>285.221</c:v>
                </c:pt>
                <c:pt idx="14193">
                  <c:v>285.221</c:v>
                </c:pt>
                <c:pt idx="14194">
                  <c:v>285.221</c:v>
                </c:pt>
                <c:pt idx="14195">
                  <c:v>285.221</c:v>
                </c:pt>
                <c:pt idx="14196">
                  <c:v>285.221</c:v>
                </c:pt>
                <c:pt idx="14197">
                  <c:v>285.221</c:v>
                </c:pt>
                <c:pt idx="14198">
                  <c:v>285.221</c:v>
                </c:pt>
                <c:pt idx="14199">
                  <c:v>285.221</c:v>
                </c:pt>
                <c:pt idx="14200">
                  <c:v>285.221</c:v>
                </c:pt>
                <c:pt idx="14201">
                  <c:v>285.221</c:v>
                </c:pt>
                <c:pt idx="14202">
                  <c:v>285.221</c:v>
                </c:pt>
                <c:pt idx="14203">
                  <c:v>285.221</c:v>
                </c:pt>
                <c:pt idx="14204">
                  <c:v>285.22300000000001</c:v>
                </c:pt>
                <c:pt idx="14205">
                  <c:v>285.22699999999998</c:v>
                </c:pt>
                <c:pt idx="14206">
                  <c:v>285.233</c:v>
                </c:pt>
                <c:pt idx="14207">
                  <c:v>285.23700000000002</c:v>
                </c:pt>
                <c:pt idx="14208">
                  <c:v>285.24799999999999</c:v>
                </c:pt>
                <c:pt idx="14209">
                  <c:v>285.28399999999999</c:v>
                </c:pt>
                <c:pt idx="14210">
                  <c:v>285.35500000000002</c:v>
                </c:pt>
                <c:pt idx="14211">
                  <c:v>285.44</c:v>
                </c:pt>
                <c:pt idx="14212">
                  <c:v>285.50599999999997</c:v>
                </c:pt>
                <c:pt idx="14213">
                  <c:v>285.53300000000002</c:v>
                </c:pt>
                <c:pt idx="14214">
                  <c:v>285.58300000000003</c:v>
                </c:pt>
                <c:pt idx="14215">
                  <c:v>285.65300000000002</c:v>
                </c:pt>
                <c:pt idx="14216">
                  <c:v>285.73899999999998</c:v>
                </c:pt>
                <c:pt idx="14217">
                  <c:v>285.82299999999998</c:v>
                </c:pt>
                <c:pt idx="14218">
                  <c:v>285.88600000000002</c:v>
                </c:pt>
                <c:pt idx="14219">
                  <c:v>285.935</c:v>
                </c:pt>
                <c:pt idx="14220">
                  <c:v>285.99799999999999</c:v>
                </c:pt>
                <c:pt idx="14221">
                  <c:v>286.08199999999999</c:v>
                </c:pt>
                <c:pt idx="14222">
                  <c:v>286.17200000000003</c:v>
                </c:pt>
                <c:pt idx="14223">
                  <c:v>286.26400000000001</c:v>
                </c:pt>
                <c:pt idx="14224">
                  <c:v>286.35500000000002</c:v>
                </c:pt>
                <c:pt idx="14225">
                  <c:v>286.43599999999998</c:v>
                </c:pt>
                <c:pt idx="14226">
                  <c:v>286.51799999999997</c:v>
                </c:pt>
                <c:pt idx="14227">
                  <c:v>286.601</c:v>
                </c:pt>
                <c:pt idx="14228">
                  <c:v>286.685</c:v>
                </c:pt>
                <c:pt idx="14229">
                  <c:v>286.76900000000001</c:v>
                </c:pt>
                <c:pt idx="14230">
                  <c:v>286.85300000000001</c:v>
                </c:pt>
                <c:pt idx="14231">
                  <c:v>286.93700000000001</c:v>
                </c:pt>
                <c:pt idx="14232">
                  <c:v>287.01900000000001</c:v>
                </c:pt>
                <c:pt idx="14233">
                  <c:v>287.09199999999998</c:v>
                </c:pt>
                <c:pt idx="14234">
                  <c:v>287.154</c:v>
                </c:pt>
                <c:pt idx="14235">
                  <c:v>287.21800000000002</c:v>
                </c:pt>
                <c:pt idx="14236">
                  <c:v>287.27300000000002</c:v>
                </c:pt>
                <c:pt idx="14237">
                  <c:v>287.32100000000003</c:v>
                </c:pt>
                <c:pt idx="14238">
                  <c:v>287.32100000000003</c:v>
                </c:pt>
                <c:pt idx="14239">
                  <c:v>287.32100000000003</c:v>
                </c:pt>
                <c:pt idx="14240">
                  <c:v>287.32100000000003</c:v>
                </c:pt>
                <c:pt idx="14241">
                  <c:v>287.32100000000003</c:v>
                </c:pt>
                <c:pt idx="14242">
                  <c:v>287.32100000000003</c:v>
                </c:pt>
                <c:pt idx="14243">
                  <c:v>287.32100000000003</c:v>
                </c:pt>
                <c:pt idx="14244">
                  <c:v>287.32100000000003</c:v>
                </c:pt>
                <c:pt idx="14245">
                  <c:v>287.32100000000003</c:v>
                </c:pt>
                <c:pt idx="14246">
                  <c:v>287.32100000000003</c:v>
                </c:pt>
                <c:pt idx="14247">
                  <c:v>287.32100000000003</c:v>
                </c:pt>
                <c:pt idx="14248">
                  <c:v>287.32100000000003</c:v>
                </c:pt>
                <c:pt idx="14249">
                  <c:v>287.32100000000003</c:v>
                </c:pt>
                <c:pt idx="14250">
                  <c:v>287.32100000000003</c:v>
                </c:pt>
                <c:pt idx="14251">
                  <c:v>287.32100000000003</c:v>
                </c:pt>
                <c:pt idx="14252">
                  <c:v>287.32100000000003</c:v>
                </c:pt>
                <c:pt idx="14253">
                  <c:v>287.32100000000003</c:v>
                </c:pt>
                <c:pt idx="14254">
                  <c:v>287.32100000000003</c:v>
                </c:pt>
                <c:pt idx="14255">
                  <c:v>287.32100000000003</c:v>
                </c:pt>
                <c:pt idx="14256">
                  <c:v>287.32100000000003</c:v>
                </c:pt>
                <c:pt idx="14257">
                  <c:v>287.32100000000003</c:v>
                </c:pt>
                <c:pt idx="14258">
                  <c:v>287.32600000000002</c:v>
                </c:pt>
                <c:pt idx="14259">
                  <c:v>287.33199999999999</c:v>
                </c:pt>
                <c:pt idx="14260">
                  <c:v>287.33999999999997</c:v>
                </c:pt>
                <c:pt idx="14261">
                  <c:v>287.34800000000001</c:v>
                </c:pt>
                <c:pt idx="14262">
                  <c:v>287.35700000000003</c:v>
                </c:pt>
                <c:pt idx="14263">
                  <c:v>287.36599999999999</c:v>
                </c:pt>
                <c:pt idx="14264">
                  <c:v>287.375</c:v>
                </c:pt>
                <c:pt idx="14265">
                  <c:v>287.38400000000001</c:v>
                </c:pt>
                <c:pt idx="14266">
                  <c:v>287.39299999999997</c:v>
                </c:pt>
                <c:pt idx="14267">
                  <c:v>287.40199999999999</c:v>
                </c:pt>
                <c:pt idx="14268">
                  <c:v>287.411</c:v>
                </c:pt>
                <c:pt idx="14269">
                  <c:v>287.41899999999998</c:v>
                </c:pt>
                <c:pt idx="14270">
                  <c:v>287.428</c:v>
                </c:pt>
                <c:pt idx="14271">
                  <c:v>287.43700000000001</c:v>
                </c:pt>
                <c:pt idx="14272">
                  <c:v>287.44600000000003</c:v>
                </c:pt>
                <c:pt idx="14273">
                  <c:v>287.45499999999998</c:v>
                </c:pt>
                <c:pt idx="14274">
                  <c:v>287.464</c:v>
                </c:pt>
                <c:pt idx="14275">
                  <c:v>287.47300000000001</c:v>
                </c:pt>
                <c:pt idx="14276">
                  <c:v>287.48200000000003</c:v>
                </c:pt>
                <c:pt idx="14277">
                  <c:v>287.49099999999999</c:v>
                </c:pt>
                <c:pt idx="14278">
                  <c:v>287.5</c:v>
                </c:pt>
                <c:pt idx="14279">
                  <c:v>287.50799999999998</c:v>
                </c:pt>
                <c:pt idx="14280">
                  <c:v>287.517</c:v>
                </c:pt>
                <c:pt idx="14281">
                  <c:v>287.52600000000001</c:v>
                </c:pt>
                <c:pt idx="14282">
                  <c:v>287.53500000000003</c:v>
                </c:pt>
                <c:pt idx="14283">
                  <c:v>287.54399999999998</c:v>
                </c:pt>
                <c:pt idx="14284">
                  <c:v>287.553</c:v>
                </c:pt>
                <c:pt idx="14285">
                  <c:v>287.56200000000001</c:v>
                </c:pt>
                <c:pt idx="14286">
                  <c:v>287.57100000000003</c:v>
                </c:pt>
                <c:pt idx="14287">
                  <c:v>287.58</c:v>
                </c:pt>
                <c:pt idx="14288">
                  <c:v>287.589</c:v>
                </c:pt>
                <c:pt idx="14289">
                  <c:v>287.59800000000001</c:v>
                </c:pt>
                <c:pt idx="14290">
                  <c:v>287.60599999999999</c:v>
                </c:pt>
                <c:pt idx="14291">
                  <c:v>287.61500000000001</c:v>
                </c:pt>
                <c:pt idx="14292">
                  <c:v>287.62400000000002</c:v>
                </c:pt>
                <c:pt idx="14293">
                  <c:v>287.63299999999998</c:v>
                </c:pt>
                <c:pt idx="14294">
                  <c:v>287.642</c:v>
                </c:pt>
                <c:pt idx="14295">
                  <c:v>287.65100000000001</c:v>
                </c:pt>
                <c:pt idx="14296">
                  <c:v>287.66000000000003</c:v>
                </c:pt>
                <c:pt idx="14297">
                  <c:v>287.66899999999998</c:v>
                </c:pt>
                <c:pt idx="14298">
                  <c:v>287.678</c:v>
                </c:pt>
                <c:pt idx="14299">
                  <c:v>287.68700000000001</c:v>
                </c:pt>
                <c:pt idx="14300">
                  <c:v>287.69600000000003</c:v>
                </c:pt>
                <c:pt idx="14301">
                  <c:v>287.70499999999998</c:v>
                </c:pt>
                <c:pt idx="14302">
                  <c:v>287.714</c:v>
                </c:pt>
                <c:pt idx="14303">
                  <c:v>287.72199999999998</c:v>
                </c:pt>
                <c:pt idx="14304">
                  <c:v>287.73099999999999</c:v>
                </c:pt>
                <c:pt idx="14305">
                  <c:v>287.74</c:v>
                </c:pt>
                <c:pt idx="14306">
                  <c:v>287.74900000000002</c:v>
                </c:pt>
                <c:pt idx="14307">
                  <c:v>287.75799999999998</c:v>
                </c:pt>
                <c:pt idx="14308">
                  <c:v>287.767</c:v>
                </c:pt>
                <c:pt idx="14309">
                  <c:v>287.77600000000001</c:v>
                </c:pt>
                <c:pt idx="14310">
                  <c:v>287.78500000000003</c:v>
                </c:pt>
                <c:pt idx="14311">
                  <c:v>287.79399999999998</c:v>
                </c:pt>
                <c:pt idx="14312">
                  <c:v>287.803</c:v>
                </c:pt>
                <c:pt idx="14313">
                  <c:v>287.81200000000001</c:v>
                </c:pt>
                <c:pt idx="14314">
                  <c:v>287.82799999999997</c:v>
                </c:pt>
                <c:pt idx="14315">
                  <c:v>287.87099999999998</c:v>
                </c:pt>
                <c:pt idx="14316">
                  <c:v>287.94400000000002</c:v>
                </c:pt>
                <c:pt idx="14317">
                  <c:v>288.03300000000002</c:v>
                </c:pt>
                <c:pt idx="14318">
                  <c:v>288.12200000000001</c:v>
                </c:pt>
                <c:pt idx="14319">
                  <c:v>288.21100000000001</c:v>
                </c:pt>
                <c:pt idx="14320">
                  <c:v>288.3</c:v>
                </c:pt>
                <c:pt idx="14321">
                  <c:v>288.39</c:v>
                </c:pt>
                <c:pt idx="14322">
                  <c:v>288.47199999999998</c:v>
                </c:pt>
                <c:pt idx="14323">
                  <c:v>288.55599999999998</c:v>
                </c:pt>
                <c:pt idx="14324">
                  <c:v>288.64499999999998</c:v>
                </c:pt>
                <c:pt idx="14325">
                  <c:v>288.73599999999999</c:v>
                </c:pt>
                <c:pt idx="14326">
                  <c:v>288.822</c:v>
                </c:pt>
                <c:pt idx="14327">
                  <c:v>288.89999999999998</c:v>
                </c:pt>
                <c:pt idx="14328">
                  <c:v>288.976</c:v>
                </c:pt>
                <c:pt idx="14329">
                  <c:v>289.024</c:v>
                </c:pt>
                <c:pt idx="14330">
                  <c:v>289.06400000000002</c:v>
                </c:pt>
                <c:pt idx="14331">
                  <c:v>289.10199999999998</c:v>
                </c:pt>
                <c:pt idx="14332">
                  <c:v>289.14499999999998</c:v>
                </c:pt>
                <c:pt idx="14333">
                  <c:v>289.19</c:v>
                </c:pt>
                <c:pt idx="14334">
                  <c:v>289.238</c:v>
                </c:pt>
                <c:pt idx="14335">
                  <c:v>289.28899999999999</c:v>
                </c:pt>
                <c:pt idx="14336">
                  <c:v>289.33600000000001</c:v>
                </c:pt>
                <c:pt idx="14337">
                  <c:v>289.37700000000001</c:v>
                </c:pt>
                <c:pt idx="14338">
                  <c:v>289.41300000000001</c:v>
                </c:pt>
                <c:pt idx="14339">
                  <c:v>289.44400000000002</c:v>
                </c:pt>
                <c:pt idx="14340">
                  <c:v>289.46699999999998</c:v>
                </c:pt>
                <c:pt idx="14341">
                  <c:v>289.48500000000001</c:v>
                </c:pt>
                <c:pt idx="14342">
                  <c:v>289.505</c:v>
                </c:pt>
                <c:pt idx="14343">
                  <c:v>289.52300000000002</c:v>
                </c:pt>
                <c:pt idx="14344">
                  <c:v>289.54899999999998</c:v>
                </c:pt>
                <c:pt idx="14345">
                  <c:v>289.57799999999997</c:v>
                </c:pt>
                <c:pt idx="14346">
                  <c:v>289.60300000000001</c:v>
                </c:pt>
                <c:pt idx="14347">
                  <c:v>289.613</c:v>
                </c:pt>
                <c:pt idx="14348">
                  <c:v>289.613</c:v>
                </c:pt>
                <c:pt idx="14349">
                  <c:v>289.613</c:v>
                </c:pt>
                <c:pt idx="14350">
                  <c:v>289.613</c:v>
                </c:pt>
                <c:pt idx="14351">
                  <c:v>289.613</c:v>
                </c:pt>
                <c:pt idx="14352">
                  <c:v>289.613</c:v>
                </c:pt>
                <c:pt idx="14353">
                  <c:v>289.613</c:v>
                </c:pt>
                <c:pt idx="14354">
                  <c:v>289.61700000000002</c:v>
                </c:pt>
                <c:pt idx="14355">
                  <c:v>289.64499999999998</c:v>
                </c:pt>
                <c:pt idx="14356">
                  <c:v>289.67899999999997</c:v>
                </c:pt>
                <c:pt idx="14357">
                  <c:v>289.70999999999998</c:v>
                </c:pt>
                <c:pt idx="14358">
                  <c:v>289.74</c:v>
                </c:pt>
                <c:pt idx="14359">
                  <c:v>289.76900000000001</c:v>
                </c:pt>
                <c:pt idx="14360">
                  <c:v>289.79599999999999</c:v>
                </c:pt>
                <c:pt idx="14361">
                  <c:v>289.82</c:v>
                </c:pt>
                <c:pt idx="14362">
                  <c:v>289.84699999999998</c:v>
                </c:pt>
                <c:pt idx="14363">
                  <c:v>289.875</c:v>
                </c:pt>
                <c:pt idx="14364">
                  <c:v>289.89299999999997</c:v>
                </c:pt>
                <c:pt idx="14365">
                  <c:v>289.91899999999998</c:v>
                </c:pt>
                <c:pt idx="14366">
                  <c:v>289.95600000000002</c:v>
                </c:pt>
                <c:pt idx="14367">
                  <c:v>289.99700000000001</c:v>
                </c:pt>
                <c:pt idx="14368">
                  <c:v>290.03399999999999</c:v>
                </c:pt>
                <c:pt idx="14369">
                  <c:v>290.065</c:v>
                </c:pt>
                <c:pt idx="14370">
                  <c:v>290.09199999999998</c:v>
                </c:pt>
                <c:pt idx="14371">
                  <c:v>290.10000000000002</c:v>
                </c:pt>
                <c:pt idx="14372">
                  <c:v>290.10000000000002</c:v>
                </c:pt>
                <c:pt idx="14373">
                  <c:v>290.10000000000002</c:v>
                </c:pt>
                <c:pt idx="14374">
                  <c:v>290.10000000000002</c:v>
                </c:pt>
                <c:pt idx="14375">
                  <c:v>290.10000000000002</c:v>
                </c:pt>
                <c:pt idx="14376">
                  <c:v>290.10000000000002</c:v>
                </c:pt>
                <c:pt idx="14377">
                  <c:v>290.10000000000002</c:v>
                </c:pt>
                <c:pt idx="14378">
                  <c:v>290.10000000000002</c:v>
                </c:pt>
                <c:pt idx="14379">
                  <c:v>290.10000000000002</c:v>
                </c:pt>
                <c:pt idx="14380">
                  <c:v>290.10000000000002</c:v>
                </c:pt>
                <c:pt idx="14381">
                  <c:v>290.10000000000002</c:v>
                </c:pt>
                <c:pt idx="14382">
                  <c:v>290.10000000000002</c:v>
                </c:pt>
                <c:pt idx="14383">
                  <c:v>290.10000000000002</c:v>
                </c:pt>
                <c:pt idx="14384">
                  <c:v>290.10000000000002</c:v>
                </c:pt>
                <c:pt idx="14385">
                  <c:v>290.10199999999998</c:v>
                </c:pt>
                <c:pt idx="14386">
                  <c:v>290.12900000000002</c:v>
                </c:pt>
                <c:pt idx="14387">
                  <c:v>290.19299999999998</c:v>
                </c:pt>
                <c:pt idx="14388">
                  <c:v>290.27800000000002</c:v>
                </c:pt>
                <c:pt idx="14389">
                  <c:v>290.36700000000002</c:v>
                </c:pt>
                <c:pt idx="14390">
                  <c:v>290.45600000000002</c:v>
                </c:pt>
                <c:pt idx="14391">
                  <c:v>290.54500000000002</c:v>
                </c:pt>
                <c:pt idx="14392">
                  <c:v>290.59699999999998</c:v>
                </c:pt>
                <c:pt idx="14393">
                  <c:v>290.61399999999998</c:v>
                </c:pt>
                <c:pt idx="14394">
                  <c:v>290.65600000000001</c:v>
                </c:pt>
                <c:pt idx="14395">
                  <c:v>290.74200000000002</c:v>
                </c:pt>
                <c:pt idx="14396">
                  <c:v>290.82900000000001</c:v>
                </c:pt>
                <c:pt idx="14397">
                  <c:v>290.91199999999998</c:v>
                </c:pt>
                <c:pt idx="14398">
                  <c:v>291.00099999999998</c:v>
                </c:pt>
                <c:pt idx="14399">
                  <c:v>291.09100000000001</c:v>
                </c:pt>
                <c:pt idx="14400">
                  <c:v>291.17899999999997</c:v>
                </c:pt>
                <c:pt idx="14401">
                  <c:v>291.25200000000001</c:v>
                </c:pt>
                <c:pt idx="14402">
                  <c:v>291.30099999999999</c:v>
                </c:pt>
                <c:pt idx="14403">
                  <c:v>291.34899999999999</c:v>
                </c:pt>
                <c:pt idx="14404">
                  <c:v>291.39699999999999</c:v>
                </c:pt>
                <c:pt idx="14405">
                  <c:v>291.44</c:v>
                </c:pt>
                <c:pt idx="14406">
                  <c:v>291.48200000000003</c:v>
                </c:pt>
                <c:pt idx="14407">
                  <c:v>291.52499999999998</c:v>
                </c:pt>
                <c:pt idx="14408">
                  <c:v>291.56900000000002</c:v>
                </c:pt>
                <c:pt idx="14409">
                  <c:v>291.61399999999998</c:v>
                </c:pt>
                <c:pt idx="14410">
                  <c:v>291.65600000000001</c:v>
                </c:pt>
                <c:pt idx="14411">
                  <c:v>291.69099999999997</c:v>
                </c:pt>
                <c:pt idx="14412">
                  <c:v>291.72500000000002</c:v>
                </c:pt>
                <c:pt idx="14413">
                  <c:v>291.76</c:v>
                </c:pt>
                <c:pt idx="14414">
                  <c:v>291.80200000000002</c:v>
                </c:pt>
                <c:pt idx="14415">
                  <c:v>291.84500000000003</c:v>
                </c:pt>
                <c:pt idx="14416">
                  <c:v>291.88</c:v>
                </c:pt>
                <c:pt idx="14417">
                  <c:v>291.911</c:v>
                </c:pt>
                <c:pt idx="14418">
                  <c:v>291.94099999999997</c:v>
                </c:pt>
                <c:pt idx="14419">
                  <c:v>291.97800000000001</c:v>
                </c:pt>
                <c:pt idx="14420">
                  <c:v>292.024</c:v>
                </c:pt>
                <c:pt idx="14421">
                  <c:v>292.06799999999998</c:v>
                </c:pt>
                <c:pt idx="14422">
                  <c:v>292.108</c:v>
                </c:pt>
                <c:pt idx="14423">
                  <c:v>292.14699999999999</c:v>
                </c:pt>
                <c:pt idx="14424">
                  <c:v>292.17899999999997</c:v>
                </c:pt>
                <c:pt idx="14425">
                  <c:v>292.202</c:v>
                </c:pt>
                <c:pt idx="14426">
                  <c:v>292.23</c:v>
                </c:pt>
                <c:pt idx="14427">
                  <c:v>292.27199999999999</c:v>
                </c:pt>
                <c:pt idx="14428">
                  <c:v>292.31700000000001</c:v>
                </c:pt>
                <c:pt idx="14429">
                  <c:v>292.35199999999998</c:v>
                </c:pt>
                <c:pt idx="14430">
                  <c:v>292.375</c:v>
                </c:pt>
                <c:pt idx="14431">
                  <c:v>292.40800000000002</c:v>
                </c:pt>
                <c:pt idx="14432">
                  <c:v>292.44799999999998</c:v>
                </c:pt>
                <c:pt idx="14433">
                  <c:v>292.483</c:v>
                </c:pt>
                <c:pt idx="14434">
                  <c:v>292.51100000000002</c:v>
                </c:pt>
                <c:pt idx="14435">
                  <c:v>292.52800000000002</c:v>
                </c:pt>
                <c:pt idx="14436">
                  <c:v>292.54899999999998</c:v>
                </c:pt>
                <c:pt idx="14437">
                  <c:v>292.57299999999998</c:v>
                </c:pt>
                <c:pt idx="14438">
                  <c:v>292.60000000000002</c:v>
                </c:pt>
                <c:pt idx="14439">
                  <c:v>292.62799999999999</c:v>
                </c:pt>
                <c:pt idx="14440">
                  <c:v>292.65699999999998</c:v>
                </c:pt>
                <c:pt idx="14441">
                  <c:v>292.68200000000002</c:v>
                </c:pt>
                <c:pt idx="14442">
                  <c:v>292.702</c:v>
                </c:pt>
                <c:pt idx="14443">
                  <c:v>292.72000000000003</c:v>
                </c:pt>
                <c:pt idx="14444">
                  <c:v>292.73500000000001</c:v>
                </c:pt>
                <c:pt idx="14445">
                  <c:v>292.73500000000001</c:v>
                </c:pt>
                <c:pt idx="14446">
                  <c:v>292.73500000000001</c:v>
                </c:pt>
                <c:pt idx="14447">
                  <c:v>292.73500000000001</c:v>
                </c:pt>
                <c:pt idx="14448">
                  <c:v>292.73500000000001</c:v>
                </c:pt>
                <c:pt idx="14449">
                  <c:v>292.73500000000001</c:v>
                </c:pt>
                <c:pt idx="14450">
                  <c:v>292.73500000000001</c:v>
                </c:pt>
                <c:pt idx="14451">
                  <c:v>292.73500000000001</c:v>
                </c:pt>
                <c:pt idx="14452">
                  <c:v>292.73500000000001</c:v>
                </c:pt>
                <c:pt idx="14453">
                  <c:v>292.73500000000001</c:v>
                </c:pt>
                <c:pt idx="14454">
                  <c:v>292.73500000000001</c:v>
                </c:pt>
                <c:pt idx="14455">
                  <c:v>292.73500000000001</c:v>
                </c:pt>
                <c:pt idx="14456">
                  <c:v>292.73500000000001</c:v>
                </c:pt>
                <c:pt idx="14457">
                  <c:v>292.73500000000001</c:v>
                </c:pt>
                <c:pt idx="14458">
                  <c:v>292.73500000000001</c:v>
                </c:pt>
                <c:pt idx="14459">
                  <c:v>292.73500000000001</c:v>
                </c:pt>
                <c:pt idx="14460">
                  <c:v>292.73500000000001</c:v>
                </c:pt>
                <c:pt idx="14461">
                  <c:v>292.762</c:v>
                </c:pt>
                <c:pt idx="14462">
                  <c:v>292.77100000000002</c:v>
                </c:pt>
                <c:pt idx="14463">
                  <c:v>292.77100000000002</c:v>
                </c:pt>
                <c:pt idx="14464">
                  <c:v>292.77600000000001</c:v>
                </c:pt>
                <c:pt idx="14465">
                  <c:v>292.78500000000003</c:v>
                </c:pt>
                <c:pt idx="14466">
                  <c:v>292.79399999999998</c:v>
                </c:pt>
                <c:pt idx="14467">
                  <c:v>292.803</c:v>
                </c:pt>
                <c:pt idx="14468">
                  <c:v>292.81299999999999</c:v>
                </c:pt>
                <c:pt idx="14469">
                  <c:v>292.82299999999998</c:v>
                </c:pt>
                <c:pt idx="14470">
                  <c:v>292.83300000000003</c:v>
                </c:pt>
                <c:pt idx="14471">
                  <c:v>292.84500000000003</c:v>
                </c:pt>
                <c:pt idx="14472">
                  <c:v>292.858</c:v>
                </c:pt>
                <c:pt idx="14473">
                  <c:v>292.87099999999998</c:v>
                </c:pt>
                <c:pt idx="14474">
                  <c:v>292.88099999999997</c:v>
                </c:pt>
                <c:pt idx="14475">
                  <c:v>292.89100000000002</c:v>
                </c:pt>
                <c:pt idx="14476">
                  <c:v>292.90199999999999</c:v>
                </c:pt>
                <c:pt idx="14477">
                  <c:v>292.91300000000001</c:v>
                </c:pt>
                <c:pt idx="14478">
                  <c:v>292.923</c:v>
                </c:pt>
                <c:pt idx="14479">
                  <c:v>292.93299999999999</c:v>
                </c:pt>
                <c:pt idx="14480">
                  <c:v>292.96100000000001</c:v>
                </c:pt>
                <c:pt idx="14481">
                  <c:v>293.02300000000002</c:v>
                </c:pt>
                <c:pt idx="14482">
                  <c:v>293.11</c:v>
                </c:pt>
                <c:pt idx="14483">
                  <c:v>293.17</c:v>
                </c:pt>
                <c:pt idx="14484">
                  <c:v>293.17500000000001</c:v>
                </c:pt>
                <c:pt idx="14485">
                  <c:v>293.17500000000001</c:v>
                </c:pt>
                <c:pt idx="14486">
                  <c:v>293.18</c:v>
                </c:pt>
                <c:pt idx="14487">
                  <c:v>293.18799999999999</c:v>
                </c:pt>
                <c:pt idx="14488">
                  <c:v>293.197</c:v>
                </c:pt>
                <c:pt idx="14489">
                  <c:v>293.20800000000003</c:v>
                </c:pt>
                <c:pt idx="14490">
                  <c:v>293.21899999999999</c:v>
                </c:pt>
                <c:pt idx="14491">
                  <c:v>293.23200000000003</c:v>
                </c:pt>
                <c:pt idx="14492">
                  <c:v>293.24599999999998</c:v>
                </c:pt>
                <c:pt idx="14493">
                  <c:v>293.25900000000001</c:v>
                </c:pt>
                <c:pt idx="14494">
                  <c:v>293.27100000000002</c:v>
                </c:pt>
                <c:pt idx="14495">
                  <c:v>293.28199999999998</c:v>
                </c:pt>
                <c:pt idx="14496">
                  <c:v>293.29300000000001</c:v>
                </c:pt>
                <c:pt idx="14497">
                  <c:v>293.30399999999997</c:v>
                </c:pt>
                <c:pt idx="14498">
                  <c:v>293.315</c:v>
                </c:pt>
                <c:pt idx="14499">
                  <c:v>293.32600000000002</c:v>
                </c:pt>
                <c:pt idx="14500">
                  <c:v>293.33600000000001</c:v>
                </c:pt>
                <c:pt idx="14501">
                  <c:v>293.35399999999998</c:v>
                </c:pt>
                <c:pt idx="14502">
                  <c:v>293.40199999999999</c:v>
                </c:pt>
                <c:pt idx="14503">
                  <c:v>293.48399999999998</c:v>
                </c:pt>
                <c:pt idx="14504">
                  <c:v>293.57499999999999</c:v>
                </c:pt>
                <c:pt idx="14505">
                  <c:v>293.654</c:v>
                </c:pt>
                <c:pt idx="14506">
                  <c:v>293.69099999999997</c:v>
                </c:pt>
                <c:pt idx="14507">
                  <c:v>293.69099999999997</c:v>
                </c:pt>
                <c:pt idx="14508">
                  <c:v>293.69499999999999</c:v>
                </c:pt>
                <c:pt idx="14509">
                  <c:v>293.72399999999999</c:v>
                </c:pt>
                <c:pt idx="14510">
                  <c:v>293.74299999999999</c:v>
                </c:pt>
                <c:pt idx="14511">
                  <c:v>293.74400000000003</c:v>
                </c:pt>
                <c:pt idx="14512">
                  <c:v>293.75</c:v>
                </c:pt>
                <c:pt idx="14513">
                  <c:v>293.75799999999998</c:v>
                </c:pt>
                <c:pt idx="14514">
                  <c:v>293.76600000000002</c:v>
                </c:pt>
                <c:pt idx="14515">
                  <c:v>293.77699999999999</c:v>
                </c:pt>
                <c:pt idx="14516">
                  <c:v>293.78899999999999</c:v>
                </c:pt>
                <c:pt idx="14517">
                  <c:v>293.80200000000002</c:v>
                </c:pt>
                <c:pt idx="14518">
                  <c:v>293.815</c:v>
                </c:pt>
                <c:pt idx="14519">
                  <c:v>293.82600000000002</c:v>
                </c:pt>
                <c:pt idx="14520">
                  <c:v>293.83699999999999</c:v>
                </c:pt>
                <c:pt idx="14521">
                  <c:v>293.84800000000001</c:v>
                </c:pt>
                <c:pt idx="14522">
                  <c:v>293.858</c:v>
                </c:pt>
                <c:pt idx="14523">
                  <c:v>293.86799999999999</c:v>
                </c:pt>
                <c:pt idx="14524">
                  <c:v>293.89400000000001</c:v>
                </c:pt>
                <c:pt idx="14525">
                  <c:v>293.95699999999999</c:v>
                </c:pt>
                <c:pt idx="14526">
                  <c:v>294.04399999999998</c:v>
                </c:pt>
                <c:pt idx="14527">
                  <c:v>294.12799999999999</c:v>
                </c:pt>
                <c:pt idx="14528">
                  <c:v>294.21100000000001</c:v>
                </c:pt>
                <c:pt idx="14529">
                  <c:v>294.274</c:v>
                </c:pt>
                <c:pt idx="14530">
                  <c:v>294.274</c:v>
                </c:pt>
                <c:pt idx="14531">
                  <c:v>294.274</c:v>
                </c:pt>
                <c:pt idx="14532">
                  <c:v>294.27800000000002</c:v>
                </c:pt>
                <c:pt idx="14533">
                  <c:v>294.28300000000002</c:v>
                </c:pt>
                <c:pt idx="14534">
                  <c:v>294.29300000000001</c:v>
                </c:pt>
                <c:pt idx="14535">
                  <c:v>294.30500000000001</c:v>
                </c:pt>
                <c:pt idx="14536">
                  <c:v>294.31799999999998</c:v>
                </c:pt>
                <c:pt idx="14537">
                  <c:v>294.33199999999999</c:v>
                </c:pt>
                <c:pt idx="14538">
                  <c:v>294.34300000000002</c:v>
                </c:pt>
                <c:pt idx="14539">
                  <c:v>294.35500000000002</c:v>
                </c:pt>
                <c:pt idx="14540">
                  <c:v>294.36599999999999</c:v>
                </c:pt>
                <c:pt idx="14541">
                  <c:v>294.37700000000001</c:v>
                </c:pt>
                <c:pt idx="14542">
                  <c:v>294.39999999999998</c:v>
                </c:pt>
                <c:pt idx="14543">
                  <c:v>294.45</c:v>
                </c:pt>
                <c:pt idx="14544">
                  <c:v>294.47199999999998</c:v>
                </c:pt>
                <c:pt idx="14545">
                  <c:v>294.47199999999998</c:v>
                </c:pt>
                <c:pt idx="14546">
                  <c:v>294.47699999999998</c:v>
                </c:pt>
                <c:pt idx="14547">
                  <c:v>294.48599999999999</c:v>
                </c:pt>
                <c:pt idx="14548">
                  <c:v>294.495</c:v>
                </c:pt>
                <c:pt idx="14549">
                  <c:v>294.50700000000001</c:v>
                </c:pt>
                <c:pt idx="14550">
                  <c:v>294.52</c:v>
                </c:pt>
                <c:pt idx="14551">
                  <c:v>294.53399999999999</c:v>
                </c:pt>
                <c:pt idx="14552">
                  <c:v>294.54500000000002</c:v>
                </c:pt>
                <c:pt idx="14553">
                  <c:v>294.55599999999998</c:v>
                </c:pt>
                <c:pt idx="14554">
                  <c:v>294.56700000000001</c:v>
                </c:pt>
                <c:pt idx="14555">
                  <c:v>294.57799999999997</c:v>
                </c:pt>
                <c:pt idx="14556">
                  <c:v>294.58800000000002</c:v>
                </c:pt>
                <c:pt idx="14557">
                  <c:v>294.59899999999999</c:v>
                </c:pt>
                <c:pt idx="14558">
                  <c:v>294.61</c:v>
                </c:pt>
                <c:pt idx="14559">
                  <c:v>294.62299999999999</c:v>
                </c:pt>
                <c:pt idx="14560">
                  <c:v>294.64299999999997</c:v>
                </c:pt>
                <c:pt idx="14561">
                  <c:v>294.65300000000002</c:v>
                </c:pt>
                <c:pt idx="14562">
                  <c:v>294.67200000000003</c:v>
                </c:pt>
                <c:pt idx="14563">
                  <c:v>294.67599999999999</c:v>
                </c:pt>
                <c:pt idx="14564">
                  <c:v>294.685</c:v>
                </c:pt>
                <c:pt idx="14565">
                  <c:v>294.70499999999998</c:v>
                </c:pt>
                <c:pt idx="14566">
                  <c:v>294.745</c:v>
                </c:pt>
                <c:pt idx="14567">
                  <c:v>294.79899999999998</c:v>
                </c:pt>
                <c:pt idx="14568">
                  <c:v>294.846</c:v>
                </c:pt>
                <c:pt idx="14569">
                  <c:v>294.89100000000002</c:v>
                </c:pt>
                <c:pt idx="14570">
                  <c:v>294.92399999999998</c:v>
                </c:pt>
                <c:pt idx="14571">
                  <c:v>294.98599999999999</c:v>
                </c:pt>
                <c:pt idx="14572">
                  <c:v>295.02600000000001</c:v>
                </c:pt>
                <c:pt idx="14573">
                  <c:v>295.02699999999999</c:v>
                </c:pt>
                <c:pt idx="14574">
                  <c:v>295.03199999999998</c:v>
                </c:pt>
                <c:pt idx="14575">
                  <c:v>295.04000000000002</c:v>
                </c:pt>
                <c:pt idx="14576">
                  <c:v>295.04899999999998</c:v>
                </c:pt>
                <c:pt idx="14577">
                  <c:v>295.06099999999998</c:v>
                </c:pt>
                <c:pt idx="14578">
                  <c:v>295.07299999999998</c:v>
                </c:pt>
                <c:pt idx="14579">
                  <c:v>295.08499999999998</c:v>
                </c:pt>
                <c:pt idx="14580">
                  <c:v>295.096</c:v>
                </c:pt>
                <c:pt idx="14581">
                  <c:v>295.10700000000003</c:v>
                </c:pt>
                <c:pt idx="14582">
                  <c:v>295.12</c:v>
                </c:pt>
                <c:pt idx="14583">
                  <c:v>295.149</c:v>
                </c:pt>
                <c:pt idx="14584">
                  <c:v>295.18599999999998</c:v>
                </c:pt>
                <c:pt idx="14585">
                  <c:v>295.19600000000003</c:v>
                </c:pt>
                <c:pt idx="14586">
                  <c:v>295.20100000000002</c:v>
                </c:pt>
                <c:pt idx="14587">
                  <c:v>295.20800000000003</c:v>
                </c:pt>
                <c:pt idx="14588">
                  <c:v>295.21800000000002</c:v>
                </c:pt>
                <c:pt idx="14589">
                  <c:v>295.23099999999999</c:v>
                </c:pt>
                <c:pt idx="14590">
                  <c:v>295.24400000000003</c:v>
                </c:pt>
                <c:pt idx="14591">
                  <c:v>295.255</c:v>
                </c:pt>
                <c:pt idx="14592">
                  <c:v>295.26499999999999</c:v>
                </c:pt>
                <c:pt idx="14593">
                  <c:v>295.27600000000001</c:v>
                </c:pt>
                <c:pt idx="14594">
                  <c:v>295.286</c:v>
                </c:pt>
                <c:pt idx="14595">
                  <c:v>295.31200000000001</c:v>
                </c:pt>
                <c:pt idx="14596">
                  <c:v>295.37200000000001</c:v>
                </c:pt>
                <c:pt idx="14597">
                  <c:v>295.45800000000003</c:v>
                </c:pt>
                <c:pt idx="14598">
                  <c:v>295.52100000000002</c:v>
                </c:pt>
                <c:pt idx="14599">
                  <c:v>295.53199999999998</c:v>
                </c:pt>
                <c:pt idx="14600">
                  <c:v>295.53199999999998</c:v>
                </c:pt>
                <c:pt idx="14601">
                  <c:v>295.53899999999999</c:v>
                </c:pt>
                <c:pt idx="14602">
                  <c:v>295.548</c:v>
                </c:pt>
                <c:pt idx="14603">
                  <c:v>295.55900000000003</c:v>
                </c:pt>
                <c:pt idx="14604">
                  <c:v>295.572</c:v>
                </c:pt>
                <c:pt idx="14605">
                  <c:v>295.58600000000001</c:v>
                </c:pt>
                <c:pt idx="14606">
                  <c:v>295.59800000000001</c:v>
                </c:pt>
                <c:pt idx="14607">
                  <c:v>295.60899999999998</c:v>
                </c:pt>
                <c:pt idx="14608">
                  <c:v>295.62</c:v>
                </c:pt>
                <c:pt idx="14609">
                  <c:v>295.63099999999997</c:v>
                </c:pt>
                <c:pt idx="14610">
                  <c:v>295.64299999999997</c:v>
                </c:pt>
                <c:pt idx="14611">
                  <c:v>295.66300000000001</c:v>
                </c:pt>
                <c:pt idx="14612">
                  <c:v>295.71699999999998</c:v>
                </c:pt>
                <c:pt idx="14613">
                  <c:v>295.779</c:v>
                </c:pt>
                <c:pt idx="14614">
                  <c:v>295.779</c:v>
                </c:pt>
                <c:pt idx="14615">
                  <c:v>295.78199999999998</c:v>
                </c:pt>
                <c:pt idx="14616">
                  <c:v>295.78699999999998</c:v>
                </c:pt>
                <c:pt idx="14617">
                  <c:v>295.79500000000002</c:v>
                </c:pt>
                <c:pt idx="14618">
                  <c:v>295.80399999999997</c:v>
                </c:pt>
                <c:pt idx="14619">
                  <c:v>295.815</c:v>
                </c:pt>
                <c:pt idx="14620">
                  <c:v>295.82499999999999</c:v>
                </c:pt>
                <c:pt idx="14621">
                  <c:v>295.83699999999999</c:v>
                </c:pt>
                <c:pt idx="14622">
                  <c:v>295.85000000000002</c:v>
                </c:pt>
                <c:pt idx="14623">
                  <c:v>295.863</c:v>
                </c:pt>
                <c:pt idx="14624">
                  <c:v>295.87400000000002</c:v>
                </c:pt>
                <c:pt idx="14625">
                  <c:v>295.88499999999999</c:v>
                </c:pt>
                <c:pt idx="14626">
                  <c:v>295.89499999999998</c:v>
                </c:pt>
                <c:pt idx="14627">
                  <c:v>295.90600000000001</c:v>
                </c:pt>
                <c:pt idx="14628">
                  <c:v>295.91699999999997</c:v>
                </c:pt>
                <c:pt idx="14629">
                  <c:v>295.92700000000002</c:v>
                </c:pt>
                <c:pt idx="14630">
                  <c:v>295.94099999999997</c:v>
                </c:pt>
                <c:pt idx="14631">
                  <c:v>295.971</c:v>
                </c:pt>
                <c:pt idx="14632">
                  <c:v>296.024</c:v>
                </c:pt>
                <c:pt idx="14633">
                  <c:v>296.06</c:v>
                </c:pt>
                <c:pt idx="14634">
                  <c:v>296.06</c:v>
                </c:pt>
                <c:pt idx="14635">
                  <c:v>296.06</c:v>
                </c:pt>
                <c:pt idx="14636">
                  <c:v>296.06400000000002</c:v>
                </c:pt>
                <c:pt idx="14637">
                  <c:v>296.07100000000003</c:v>
                </c:pt>
                <c:pt idx="14638">
                  <c:v>296.08100000000002</c:v>
                </c:pt>
                <c:pt idx="14639">
                  <c:v>296.08999999999997</c:v>
                </c:pt>
                <c:pt idx="14640">
                  <c:v>296.101</c:v>
                </c:pt>
                <c:pt idx="14641">
                  <c:v>296.113</c:v>
                </c:pt>
                <c:pt idx="14642">
                  <c:v>296.12700000000001</c:v>
                </c:pt>
                <c:pt idx="14643">
                  <c:v>296.13900000000001</c:v>
                </c:pt>
                <c:pt idx="14644">
                  <c:v>296.149</c:v>
                </c:pt>
                <c:pt idx="14645">
                  <c:v>296.16000000000003</c:v>
                </c:pt>
                <c:pt idx="14646">
                  <c:v>296.17200000000003</c:v>
                </c:pt>
                <c:pt idx="14647">
                  <c:v>296.18299999999999</c:v>
                </c:pt>
                <c:pt idx="14648">
                  <c:v>296.19299999999998</c:v>
                </c:pt>
                <c:pt idx="14649">
                  <c:v>296.20299999999997</c:v>
                </c:pt>
                <c:pt idx="14650">
                  <c:v>296.22500000000002</c:v>
                </c:pt>
                <c:pt idx="14651">
                  <c:v>296.274</c:v>
                </c:pt>
                <c:pt idx="14652">
                  <c:v>296.315</c:v>
                </c:pt>
                <c:pt idx="14653">
                  <c:v>296.31599999999997</c:v>
                </c:pt>
                <c:pt idx="14654">
                  <c:v>296.31599999999997</c:v>
                </c:pt>
                <c:pt idx="14655">
                  <c:v>296.32100000000003</c:v>
                </c:pt>
                <c:pt idx="14656">
                  <c:v>296.32299999999998</c:v>
                </c:pt>
                <c:pt idx="14657">
                  <c:v>296.32299999999998</c:v>
                </c:pt>
                <c:pt idx="14658">
                  <c:v>296.32299999999998</c:v>
                </c:pt>
                <c:pt idx="14659">
                  <c:v>296.32400000000001</c:v>
                </c:pt>
                <c:pt idx="14660">
                  <c:v>296.32400000000001</c:v>
                </c:pt>
                <c:pt idx="14661">
                  <c:v>296.32400000000001</c:v>
                </c:pt>
                <c:pt idx="14662">
                  <c:v>296.32400000000001</c:v>
                </c:pt>
                <c:pt idx="14663">
                  <c:v>296.32400000000001</c:v>
                </c:pt>
                <c:pt idx="14664">
                  <c:v>296.32400000000001</c:v>
                </c:pt>
                <c:pt idx="14665">
                  <c:v>296.32400000000001</c:v>
                </c:pt>
                <c:pt idx="14666">
                  <c:v>296.32499999999999</c:v>
                </c:pt>
                <c:pt idx="14667">
                  <c:v>296.32499999999999</c:v>
                </c:pt>
                <c:pt idx="14668">
                  <c:v>296.32600000000002</c:v>
                </c:pt>
                <c:pt idx="14669">
                  <c:v>296.327</c:v>
                </c:pt>
                <c:pt idx="14670">
                  <c:v>296.327</c:v>
                </c:pt>
                <c:pt idx="14671">
                  <c:v>296.327</c:v>
                </c:pt>
                <c:pt idx="14672">
                  <c:v>296.327</c:v>
                </c:pt>
                <c:pt idx="14673">
                  <c:v>296.327</c:v>
                </c:pt>
                <c:pt idx="14674">
                  <c:v>296.327</c:v>
                </c:pt>
                <c:pt idx="14675">
                  <c:v>296.327</c:v>
                </c:pt>
                <c:pt idx="14676">
                  <c:v>296.327</c:v>
                </c:pt>
                <c:pt idx="14677">
                  <c:v>296.327</c:v>
                </c:pt>
                <c:pt idx="14678">
                  <c:v>296.327</c:v>
                </c:pt>
                <c:pt idx="14679">
                  <c:v>296.327</c:v>
                </c:pt>
                <c:pt idx="14680">
                  <c:v>296.327</c:v>
                </c:pt>
                <c:pt idx="14681">
                  <c:v>296.327</c:v>
                </c:pt>
                <c:pt idx="14682">
                  <c:v>296.327</c:v>
                </c:pt>
                <c:pt idx="14683">
                  <c:v>296.327</c:v>
                </c:pt>
                <c:pt idx="14684">
                  <c:v>296.327</c:v>
                </c:pt>
                <c:pt idx="14685">
                  <c:v>296.327</c:v>
                </c:pt>
                <c:pt idx="14686">
                  <c:v>296.327</c:v>
                </c:pt>
                <c:pt idx="14687">
                  <c:v>296.327</c:v>
                </c:pt>
                <c:pt idx="14688">
                  <c:v>296.327</c:v>
                </c:pt>
                <c:pt idx="14689">
                  <c:v>296.327</c:v>
                </c:pt>
                <c:pt idx="14690">
                  <c:v>296.327</c:v>
                </c:pt>
                <c:pt idx="14691">
                  <c:v>296.327</c:v>
                </c:pt>
                <c:pt idx="14692">
                  <c:v>296.327</c:v>
                </c:pt>
                <c:pt idx="14693">
                  <c:v>296.327</c:v>
                </c:pt>
                <c:pt idx="14694">
                  <c:v>296.33100000000002</c:v>
                </c:pt>
                <c:pt idx="14695">
                  <c:v>296.36200000000002</c:v>
                </c:pt>
                <c:pt idx="14696">
                  <c:v>296.41899999999998</c:v>
                </c:pt>
                <c:pt idx="14697">
                  <c:v>296.505</c:v>
                </c:pt>
                <c:pt idx="14698">
                  <c:v>296.58100000000002</c:v>
                </c:pt>
                <c:pt idx="14699">
                  <c:v>296.58100000000002</c:v>
                </c:pt>
                <c:pt idx="14700">
                  <c:v>296.58499999999998</c:v>
                </c:pt>
                <c:pt idx="14701">
                  <c:v>296.59100000000001</c:v>
                </c:pt>
                <c:pt idx="14702">
                  <c:v>296.59899999999999</c:v>
                </c:pt>
                <c:pt idx="14703">
                  <c:v>296.61099999999999</c:v>
                </c:pt>
                <c:pt idx="14704">
                  <c:v>296.62299999999999</c:v>
                </c:pt>
                <c:pt idx="14705">
                  <c:v>296.63600000000002</c:v>
                </c:pt>
                <c:pt idx="14706">
                  <c:v>296.64499999999998</c:v>
                </c:pt>
                <c:pt idx="14707">
                  <c:v>296.65499999999997</c:v>
                </c:pt>
                <c:pt idx="14708">
                  <c:v>296.666</c:v>
                </c:pt>
                <c:pt idx="14709">
                  <c:v>296.67700000000002</c:v>
                </c:pt>
                <c:pt idx="14710">
                  <c:v>296.69</c:v>
                </c:pt>
                <c:pt idx="14711">
                  <c:v>296.71600000000001</c:v>
                </c:pt>
                <c:pt idx="14712">
                  <c:v>296.77199999999999</c:v>
                </c:pt>
                <c:pt idx="14713">
                  <c:v>296.85700000000003</c:v>
                </c:pt>
                <c:pt idx="14714">
                  <c:v>296.93799999999999</c:v>
                </c:pt>
                <c:pt idx="14715">
                  <c:v>296.98599999999999</c:v>
                </c:pt>
                <c:pt idx="14716">
                  <c:v>296.98599999999999</c:v>
                </c:pt>
                <c:pt idx="14717">
                  <c:v>296.988</c:v>
                </c:pt>
                <c:pt idx="14718">
                  <c:v>296.99400000000003</c:v>
                </c:pt>
                <c:pt idx="14719">
                  <c:v>297.00200000000001</c:v>
                </c:pt>
                <c:pt idx="14720">
                  <c:v>297.01400000000001</c:v>
                </c:pt>
                <c:pt idx="14721">
                  <c:v>297.02699999999999</c:v>
                </c:pt>
                <c:pt idx="14722">
                  <c:v>297.04000000000002</c:v>
                </c:pt>
                <c:pt idx="14723">
                  <c:v>297.05399999999997</c:v>
                </c:pt>
                <c:pt idx="14724">
                  <c:v>297.065</c:v>
                </c:pt>
                <c:pt idx="14725">
                  <c:v>297.077</c:v>
                </c:pt>
                <c:pt idx="14726">
                  <c:v>297.08800000000002</c:v>
                </c:pt>
                <c:pt idx="14727">
                  <c:v>297.108</c:v>
                </c:pt>
                <c:pt idx="14728">
                  <c:v>297.15699999999998</c:v>
                </c:pt>
                <c:pt idx="14729">
                  <c:v>297.19499999999999</c:v>
                </c:pt>
                <c:pt idx="14730">
                  <c:v>297.19799999999998</c:v>
                </c:pt>
                <c:pt idx="14731">
                  <c:v>297.20100000000002</c:v>
                </c:pt>
                <c:pt idx="14732">
                  <c:v>297.20800000000003</c:v>
                </c:pt>
                <c:pt idx="14733">
                  <c:v>297.21800000000002</c:v>
                </c:pt>
                <c:pt idx="14734">
                  <c:v>297.23</c:v>
                </c:pt>
                <c:pt idx="14735">
                  <c:v>297.24299999999999</c:v>
                </c:pt>
                <c:pt idx="14736">
                  <c:v>297.255</c:v>
                </c:pt>
                <c:pt idx="14737">
                  <c:v>297.26499999999999</c:v>
                </c:pt>
                <c:pt idx="14738">
                  <c:v>297.274</c:v>
                </c:pt>
                <c:pt idx="14739">
                  <c:v>297.28399999999999</c:v>
                </c:pt>
                <c:pt idx="14740">
                  <c:v>297.29500000000002</c:v>
                </c:pt>
                <c:pt idx="14741">
                  <c:v>297.31400000000002</c:v>
                </c:pt>
                <c:pt idx="14742">
                  <c:v>297.36099999999999</c:v>
                </c:pt>
                <c:pt idx="14743">
                  <c:v>297.435</c:v>
                </c:pt>
                <c:pt idx="14744">
                  <c:v>297.47500000000002</c:v>
                </c:pt>
                <c:pt idx="14745">
                  <c:v>297.47500000000002</c:v>
                </c:pt>
                <c:pt idx="14746">
                  <c:v>297.476</c:v>
                </c:pt>
                <c:pt idx="14747">
                  <c:v>297.48399999999998</c:v>
                </c:pt>
                <c:pt idx="14748">
                  <c:v>297.49200000000002</c:v>
                </c:pt>
                <c:pt idx="14749">
                  <c:v>297.50299999999999</c:v>
                </c:pt>
                <c:pt idx="14750">
                  <c:v>297.51400000000001</c:v>
                </c:pt>
                <c:pt idx="14751">
                  <c:v>297.52800000000002</c:v>
                </c:pt>
                <c:pt idx="14752">
                  <c:v>297.53899999999999</c:v>
                </c:pt>
                <c:pt idx="14753">
                  <c:v>297.55</c:v>
                </c:pt>
                <c:pt idx="14754">
                  <c:v>297.56</c:v>
                </c:pt>
                <c:pt idx="14755">
                  <c:v>297.57100000000003</c:v>
                </c:pt>
                <c:pt idx="14756">
                  <c:v>297.58199999999999</c:v>
                </c:pt>
                <c:pt idx="14757">
                  <c:v>297.59199999999998</c:v>
                </c:pt>
                <c:pt idx="14758">
                  <c:v>297.60399999999998</c:v>
                </c:pt>
                <c:pt idx="14759">
                  <c:v>297.63400000000001</c:v>
                </c:pt>
                <c:pt idx="14760">
                  <c:v>297.70999999999998</c:v>
                </c:pt>
                <c:pt idx="14761">
                  <c:v>297.72500000000002</c:v>
                </c:pt>
                <c:pt idx="14762">
                  <c:v>297.72500000000002</c:v>
                </c:pt>
                <c:pt idx="14763">
                  <c:v>297.726</c:v>
                </c:pt>
                <c:pt idx="14764">
                  <c:v>297.73200000000003</c:v>
                </c:pt>
                <c:pt idx="14765">
                  <c:v>297.74</c:v>
                </c:pt>
                <c:pt idx="14766">
                  <c:v>297.75</c:v>
                </c:pt>
                <c:pt idx="14767">
                  <c:v>297.76100000000002</c:v>
                </c:pt>
                <c:pt idx="14768">
                  <c:v>297.774</c:v>
                </c:pt>
                <c:pt idx="14769">
                  <c:v>297.78699999999998</c:v>
                </c:pt>
                <c:pt idx="14770">
                  <c:v>297.79899999999998</c:v>
                </c:pt>
                <c:pt idx="14771">
                  <c:v>297.80799999999999</c:v>
                </c:pt>
                <c:pt idx="14772">
                  <c:v>297.81799999999998</c:v>
                </c:pt>
                <c:pt idx="14773">
                  <c:v>297.82900000000001</c:v>
                </c:pt>
                <c:pt idx="14774">
                  <c:v>297.83999999999997</c:v>
                </c:pt>
                <c:pt idx="14775">
                  <c:v>297.85199999999998</c:v>
                </c:pt>
                <c:pt idx="14776">
                  <c:v>297.875</c:v>
                </c:pt>
                <c:pt idx="14777">
                  <c:v>297.92</c:v>
                </c:pt>
                <c:pt idx="14778">
                  <c:v>297.97399999999999</c:v>
                </c:pt>
                <c:pt idx="14779">
                  <c:v>297.976</c:v>
                </c:pt>
                <c:pt idx="14780">
                  <c:v>298.024</c:v>
                </c:pt>
                <c:pt idx="14781">
                  <c:v>298.06799999999998</c:v>
                </c:pt>
                <c:pt idx="14782">
                  <c:v>298.13</c:v>
                </c:pt>
                <c:pt idx="14783">
                  <c:v>298.20699999999999</c:v>
                </c:pt>
                <c:pt idx="14784">
                  <c:v>298.28199999999998</c:v>
                </c:pt>
                <c:pt idx="14785">
                  <c:v>298.34100000000001</c:v>
                </c:pt>
                <c:pt idx="14786">
                  <c:v>298.38299999999998</c:v>
                </c:pt>
                <c:pt idx="14787">
                  <c:v>298.411</c:v>
                </c:pt>
                <c:pt idx="14788">
                  <c:v>298.411</c:v>
                </c:pt>
                <c:pt idx="14789">
                  <c:v>298.411</c:v>
                </c:pt>
                <c:pt idx="14790">
                  <c:v>298.411</c:v>
                </c:pt>
                <c:pt idx="14791">
                  <c:v>298.411</c:v>
                </c:pt>
                <c:pt idx="14792">
                  <c:v>298.411</c:v>
                </c:pt>
                <c:pt idx="14793">
                  <c:v>298.411</c:v>
                </c:pt>
                <c:pt idx="14794">
                  <c:v>298.41199999999998</c:v>
                </c:pt>
                <c:pt idx="14795">
                  <c:v>298.41899999999998</c:v>
                </c:pt>
                <c:pt idx="14796">
                  <c:v>298.43200000000002</c:v>
                </c:pt>
                <c:pt idx="14797">
                  <c:v>298.45</c:v>
                </c:pt>
                <c:pt idx="14798">
                  <c:v>298.46100000000001</c:v>
                </c:pt>
                <c:pt idx="14799">
                  <c:v>298.46699999999998</c:v>
                </c:pt>
                <c:pt idx="14800">
                  <c:v>298.48899999999998</c:v>
                </c:pt>
                <c:pt idx="14801">
                  <c:v>298.49299999999999</c:v>
                </c:pt>
                <c:pt idx="14802">
                  <c:v>298.49400000000003</c:v>
                </c:pt>
                <c:pt idx="14803">
                  <c:v>298.49700000000001</c:v>
                </c:pt>
                <c:pt idx="14804">
                  <c:v>298.50299999999999</c:v>
                </c:pt>
                <c:pt idx="14805">
                  <c:v>298.51499999999999</c:v>
                </c:pt>
                <c:pt idx="14806">
                  <c:v>298.53500000000003</c:v>
                </c:pt>
                <c:pt idx="14807">
                  <c:v>298.548</c:v>
                </c:pt>
                <c:pt idx="14808">
                  <c:v>298.56</c:v>
                </c:pt>
                <c:pt idx="14809">
                  <c:v>298.57299999999998</c:v>
                </c:pt>
                <c:pt idx="14810">
                  <c:v>298.57799999999997</c:v>
                </c:pt>
                <c:pt idx="14811">
                  <c:v>298.58600000000001</c:v>
                </c:pt>
                <c:pt idx="14812">
                  <c:v>298.59800000000001</c:v>
                </c:pt>
                <c:pt idx="14813">
                  <c:v>298.608</c:v>
                </c:pt>
                <c:pt idx="14814">
                  <c:v>298.61799999999999</c:v>
                </c:pt>
                <c:pt idx="14815">
                  <c:v>298.62900000000002</c:v>
                </c:pt>
                <c:pt idx="14816">
                  <c:v>298.642</c:v>
                </c:pt>
                <c:pt idx="14817">
                  <c:v>298.65199999999999</c:v>
                </c:pt>
                <c:pt idx="14818">
                  <c:v>298.66399999999999</c:v>
                </c:pt>
                <c:pt idx="14819">
                  <c:v>298.70600000000002</c:v>
                </c:pt>
                <c:pt idx="14820">
                  <c:v>298.70600000000002</c:v>
                </c:pt>
                <c:pt idx="14821">
                  <c:v>298.70600000000002</c:v>
                </c:pt>
                <c:pt idx="14822">
                  <c:v>298.70800000000003</c:v>
                </c:pt>
                <c:pt idx="14823">
                  <c:v>298.714</c:v>
                </c:pt>
                <c:pt idx="14824">
                  <c:v>298.72300000000001</c:v>
                </c:pt>
                <c:pt idx="14825">
                  <c:v>298.733</c:v>
                </c:pt>
                <c:pt idx="14826">
                  <c:v>298.74400000000003</c:v>
                </c:pt>
                <c:pt idx="14827">
                  <c:v>298.75599999999997</c:v>
                </c:pt>
                <c:pt idx="14828">
                  <c:v>298.76799999999997</c:v>
                </c:pt>
                <c:pt idx="14829">
                  <c:v>298.779</c:v>
                </c:pt>
                <c:pt idx="14830">
                  <c:v>298.78899999999999</c:v>
                </c:pt>
                <c:pt idx="14831">
                  <c:v>298.8</c:v>
                </c:pt>
                <c:pt idx="14832">
                  <c:v>298.81099999999998</c:v>
                </c:pt>
                <c:pt idx="14833">
                  <c:v>298.822</c:v>
                </c:pt>
                <c:pt idx="14834">
                  <c:v>298.83199999999999</c:v>
                </c:pt>
                <c:pt idx="14835">
                  <c:v>298.84199999999998</c:v>
                </c:pt>
                <c:pt idx="14836">
                  <c:v>298.85300000000001</c:v>
                </c:pt>
                <c:pt idx="14837">
                  <c:v>298.88</c:v>
                </c:pt>
                <c:pt idx="14838">
                  <c:v>298.935</c:v>
                </c:pt>
                <c:pt idx="14839">
                  <c:v>298.99900000000002</c:v>
                </c:pt>
                <c:pt idx="14840">
                  <c:v>299.036</c:v>
                </c:pt>
                <c:pt idx="14841">
                  <c:v>299.03899999999999</c:v>
                </c:pt>
                <c:pt idx="14842">
                  <c:v>299.04199999999997</c:v>
                </c:pt>
                <c:pt idx="14843">
                  <c:v>299.04899999999998</c:v>
                </c:pt>
                <c:pt idx="14844">
                  <c:v>299.05900000000003</c:v>
                </c:pt>
                <c:pt idx="14845">
                  <c:v>299.06799999999998</c:v>
                </c:pt>
                <c:pt idx="14846">
                  <c:v>299.07799999999997</c:v>
                </c:pt>
                <c:pt idx="14847">
                  <c:v>299.08999999999997</c:v>
                </c:pt>
                <c:pt idx="14848">
                  <c:v>299.10199999999998</c:v>
                </c:pt>
                <c:pt idx="14849">
                  <c:v>299.11500000000001</c:v>
                </c:pt>
                <c:pt idx="14850">
                  <c:v>299.12599999999998</c:v>
                </c:pt>
                <c:pt idx="14851">
                  <c:v>299.13499999999999</c:v>
                </c:pt>
                <c:pt idx="14852">
                  <c:v>299.14499999999998</c:v>
                </c:pt>
                <c:pt idx="14853">
                  <c:v>299.15600000000001</c:v>
                </c:pt>
                <c:pt idx="14854">
                  <c:v>299.166</c:v>
                </c:pt>
                <c:pt idx="14855">
                  <c:v>299.17500000000001</c:v>
                </c:pt>
                <c:pt idx="14856">
                  <c:v>299.18700000000001</c:v>
                </c:pt>
                <c:pt idx="14857">
                  <c:v>299.21899999999999</c:v>
                </c:pt>
                <c:pt idx="14858">
                  <c:v>299.25599999999997</c:v>
                </c:pt>
                <c:pt idx="14859">
                  <c:v>299.27100000000002</c:v>
                </c:pt>
                <c:pt idx="14860">
                  <c:v>299.27499999999998</c:v>
                </c:pt>
                <c:pt idx="14861">
                  <c:v>299.28699999999998</c:v>
                </c:pt>
                <c:pt idx="14862">
                  <c:v>299.29599999999999</c:v>
                </c:pt>
                <c:pt idx="14863">
                  <c:v>299.303</c:v>
                </c:pt>
                <c:pt idx="14864">
                  <c:v>299.31</c:v>
                </c:pt>
                <c:pt idx="14865">
                  <c:v>299.32799999999997</c:v>
                </c:pt>
                <c:pt idx="14866">
                  <c:v>299.36700000000002</c:v>
                </c:pt>
                <c:pt idx="14867">
                  <c:v>299.40899999999999</c:v>
                </c:pt>
                <c:pt idx="14868">
                  <c:v>299.45100000000002</c:v>
                </c:pt>
                <c:pt idx="14869">
                  <c:v>299.50400000000002</c:v>
                </c:pt>
                <c:pt idx="14870">
                  <c:v>299.56900000000002</c:v>
                </c:pt>
                <c:pt idx="14871">
                  <c:v>299.596</c:v>
                </c:pt>
                <c:pt idx="14872">
                  <c:v>299.596</c:v>
                </c:pt>
                <c:pt idx="14873">
                  <c:v>299.596</c:v>
                </c:pt>
                <c:pt idx="14874">
                  <c:v>299.601</c:v>
                </c:pt>
                <c:pt idx="14875">
                  <c:v>299.60899999999998</c:v>
                </c:pt>
                <c:pt idx="14876">
                  <c:v>299.61900000000003</c:v>
                </c:pt>
                <c:pt idx="14877">
                  <c:v>299.63099999999997</c:v>
                </c:pt>
                <c:pt idx="14878">
                  <c:v>299.64400000000001</c:v>
                </c:pt>
                <c:pt idx="14879">
                  <c:v>299.65600000000001</c:v>
                </c:pt>
                <c:pt idx="14880">
                  <c:v>299.66500000000002</c:v>
                </c:pt>
                <c:pt idx="14881">
                  <c:v>299.67599999999999</c:v>
                </c:pt>
                <c:pt idx="14882">
                  <c:v>299.68700000000001</c:v>
                </c:pt>
                <c:pt idx="14883">
                  <c:v>299.69799999999998</c:v>
                </c:pt>
                <c:pt idx="14884">
                  <c:v>299.71199999999999</c:v>
                </c:pt>
                <c:pt idx="14885">
                  <c:v>299.74799999999999</c:v>
                </c:pt>
                <c:pt idx="14886">
                  <c:v>299.81599999999997</c:v>
                </c:pt>
                <c:pt idx="14887">
                  <c:v>299.90300000000002</c:v>
                </c:pt>
                <c:pt idx="14888">
                  <c:v>299.93599999999998</c:v>
                </c:pt>
                <c:pt idx="14889">
                  <c:v>299.93700000000001</c:v>
                </c:pt>
                <c:pt idx="14890">
                  <c:v>299.94099999999997</c:v>
                </c:pt>
                <c:pt idx="14891">
                  <c:v>299.94900000000001</c:v>
                </c:pt>
                <c:pt idx="14892">
                  <c:v>299.95800000000003</c:v>
                </c:pt>
                <c:pt idx="14893">
                  <c:v>299.96800000000002</c:v>
                </c:pt>
                <c:pt idx="14894">
                  <c:v>299.97899999999998</c:v>
                </c:pt>
                <c:pt idx="14895">
                  <c:v>299.99200000000002</c:v>
                </c:pt>
                <c:pt idx="14896">
                  <c:v>300.005</c:v>
                </c:pt>
                <c:pt idx="14897">
                  <c:v>300.01600000000002</c:v>
                </c:pt>
                <c:pt idx="14898">
                  <c:v>300.02499999999998</c:v>
                </c:pt>
                <c:pt idx="14899">
                  <c:v>300.03500000000003</c:v>
                </c:pt>
                <c:pt idx="14900">
                  <c:v>300.04599999999999</c:v>
                </c:pt>
                <c:pt idx="14901">
                  <c:v>300.05599999999998</c:v>
                </c:pt>
                <c:pt idx="14902">
                  <c:v>300.06599999999997</c:v>
                </c:pt>
                <c:pt idx="14903">
                  <c:v>300.08199999999999</c:v>
                </c:pt>
                <c:pt idx="14904">
                  <c:v>300.13099999999997</c:v>
                </c:pt>
                <c:pt idx="14905">
                  <c:v>300.18599999999998</c:v>
                </c:pt>
                <c:pt idx="14906">
                  <c:v>300.18599999999998</c:v>
                </c:pt>
                <c:pt idx="14907">
                  <c:v>300.18700000000001</c:v>
                </c:pt>
                <c:pt idx="14908">
                  <c:v>300.19400000000002</c:v>
                </c:pt>
                <c:pt idx="14909">
                  <c:v>300.20299999999997</c:v>
                </c:pt>
                <c:pt idx="14910">
                  <c:v>300.214</c:v>
                </c:pt>
                <c:pt idx="14911">
                  <c:v>300.22699999999998</c:v>
                </c:pt>
                <c:pt idx="14912">
                  <c:v>300.24</c:v>
                </c:pt>
                <c:pt idx="14913">
                  <c:v>300.25299999999999</c:v>
                </c:pt>
                <c:pt idx="14914">
                  <c:v>300.26400000000001</c:v>
                </c:pt>
                <c:pt idx="14915">
                  <c:v>300.274</c:v>
                </c:pt>
                <c:pt idx="14916">
                  <c:v>300.28500000000003</c:v>
                </c:pt>
                <c:pt idx="14917">
                  <c:v>300.29599999999999</c:v>
                </c:pt>
                <c:pt idx="14918">
                  <c:v>300.32</c:v>
                </c:pt>
                <c:pt idx="14919">
                  <c:v>300.35000000000002</c:v>
                </c:pt>
                <c:pt idx="14920">
                  <c:v>300.41899999999998</c:v>
                </c:pt>
                <c:pt idx="14921">
                  <c:v>300.55900000000003</c:v>
                </c:pt>
                <c:pt idx="14922">
                  <c:v>300.65300000000002</c:v>
                </c:pt>
                <c:pt idx="14923">
                  <c:v>300.654</c:v>
                </c:pt>
                <c:pt idx="14924">
                  <c:v>300.65800000000002</c:v>
                </c:pt>
                <c:pt idx="14925">
                  <c:v>300.66399999999999</c:v>
                </c:pt>
                <c:pt idx="14926">
                  <c:v>300.67399999999998</c:v>
                </c:pt>
                <c:pt idx="14927">
                  <c:v>300.68400000000003</c:v>
                </c:pt>
                <c:pt idx="14928">
                  <c:v>300.69499999999999</c:v>
                </c:pt>
                <c:pt idx="14929">
                  <c:v>300.70800000000003</c:v>
                </c:pt>
                <c:pt idx="14930">
                  <c:v>300.721</c:v>
                </c:pt>
                <c:pt idx="14931">
                  <c:v>300.73399999999998</c:v>
                </c:pt>
                <c:pt idx="14932">
                  <c:v>300.74400000000003</c:v>
                </c:pt>
                <c:pt idx="14933">
                  <c:v>300.75599999999997</c:v>
                </c:pt>
                <c:pt idx="14934">
                  <c:v>300.767</c:v>
                </c:pt>
                <c:pt idx="14935">
                  <c:v>300.77800000000002</c:v>
                </c:pt>
                <c:pt idx="14936">
                  <c:v>300.80099999999999</c:v>
                </c:pt>
                <c:pt idx="14937">
                  <c:v>300.858</c:v>
                </c:pt>
                <c:pt idx="14938">
                  <c:v>300.94</c:v>
                </c:pt>
                <c:pt idx="14939">
                  <c:v>301.029</c:v>
                </c:pt>
                <c:pt idx="14940">
                  <c:v>301.09300000000002</c:v>
                </c:pt>
                <c:pt idx="14941">
                  <c:v>301.11</c:v>
                </c:pt>
                <c:pt idx="14942">
                  <c:v>301.11</c:v>
                </c:pt>
                <c:pt idx="14943">
                  <c:v>301.11099999999999</c:v>
                </c:pt>
                <c:pt idx="14944">
                  <c:v>301.11900000000003</c:v>
                </c:pt>
                <c:pt idx="14945">
                  <c:v>301.12799999999999</c:v>
                </c:pt>
                <c:pt idx="14946">
                  <c:v>301.13799999999998</c:v>
                </c:pt>
                <c:pt idx="14947">
                  <c:v>301.149</c:v>
                </c:pt>
                <c:pt idx="14948">
                  <c:v>301.16199999999998</c:v>
                </c:pt>
                <c:pt idx="14949">
                  <c:v>301.17500000000001</c:v>
                </c:pt>
                <c:pt idx="14950">
                  <c:v>301.185</c:v>
                </c:pt>
                <c:pt idx="14951">
                  <c:v>301.19499999999999</c:v>
                </c:pt>
                <c:pt idx="14952">
                  <c:v>301.20600000000002</c:v>
                </c:pt>
                <c:pt idx="14953">
                  <c:v>301.21699999999998</c:v>
                </c:pt>
                <c:pt idx="14954">
                  <c:v>301.238</c:v>
                </c:pt>
                <c:pt idx="14955">
                  <c:v>301.29199999999997</c:v>
                </c:pt>
                <c:pt idx="14956">
                  <c:v>301.34800000000001</c:v>
                </c:pt>
                <c:pt idx="14957">
                  <c:v>301.34800000000001</c:v>
                </c:pt>
                <c:pt idx="14958">
                  <c:v>301.35199999999998</c:v>
                </c:pt>
                <c:pt idx="14959">
                  <c:v>301.36</c:v>
                </c:pt>
                <c:pt idx="14960">
                  <c:v>301.37099999999998</c:v>
                </c:pt>
                <c:pt idx="14961">
                  <c:v>301.38400000000001</c:v>
                </c:pt>
                <c:pt idx="14962">
                  <c:v>301.39499999999998</c:v>
                </c:pt>
                <c:pt idx="14963">
                  <c:v>301.40499999999997</c:v>
                </c:pt>
                <c:pt idx="14964">
                  <c:v>301.41500000000002</c:v>
                </c:pt>
                <c:pt idx="14965">
                  <c:v>301.42599999999999</c:v>
                </c:pt>
                <c:pt idx="14966">
                  <c:v>301.44</c:v>
                </c:pt>
                <c:pt idx="14967">
                  <c:v>301.46499999999997</c:v>
                </c:pt>
                <c:pt idx="14968">
                  <c:v>301.51799999999997</c:v>
                </c:pt>
                <c:pt idx="14969">
                  <c:v>301.608</c:v>
                </c:pt>
                <c:pt idx="14970">
                  <c:v>301.69900000000001</c:v>
                </c:pt>
                <c:pt idx="14971">
                  <c:v>301.77600000000001</c:v>
                </c:pt>
                <c:pt idx="14972">
                  <c:v>301.82799999999997</c:v>
                </c:pt>
                <c:pt idx="14973">
                  <c:v>301.89</c:v>
                </c:pt>
                <c:pt idx="14974">
                  <c:v>301.94400000000002</c:v>
                </c:pt>
                <c:pt idx="14975">
                  <c:v>301.96800000000002</c:v>
                </c:pt>
                <c:pt idx="14976">
                  <c:v>301.97500000000002</c:v>
                </c:pt>
                <c:pt idx="14977">
                  <c:v>301.97699999999998</c:v>
                </c:pt>
                <c:pt idx="14978">
                  <c:v>301.97699999999998</c:v>
                </c:pt>
                <c:pt idx="14979">
                  <c:v>301.98599999999999</c:v>
                </c:pt>
                <c:pt idx="14980">
                  <c:v>302.01299999999998</c:v>
                </c:pt>
                <c:pt idx="14981">
                  <c:v>302.05</c:v>
                </c:pt>
                <c:pt idx="14982">
                  <c:v>302.08699999999999</c:v>
                </c:pt>
                <c:pt idx="14983">
                  <c:v>302.10700000000003</c:v>
                </c:pt>
                <c:pt idx="14984">
                  <c:v>302.12799999999999</c:v>
                </c:pt>
                <c:pt idx="14985">
                  <c:v>302.13799999999998</c:v>
                </c:pt>
                <c:pt idx="14986">
                  <c:v>302.14400000000001</c:v>
                </c:pt>
                <c:pt idx="14987">
                  <c:v>302.14400000000001</c:v>
                </c:pt>
                <c:pt idx="14988">
                  <c:v>302.14800000000002</c:v>
                </c:pt>
                <c:pt idx="14989">
                  <c:v>302.15699999999998</c:v>
                </c:pt>
                <c:pt idx="14990">
                  <c:v>302.185</c:v>
                </c:pt>
                <c:pt idx="14991">
                  <c:v>302.24900000000002</c:v>
                </c:pt>
                <c:pt idx="14992">
                  <c:v>302.32400000000001</c:v>
                </c:pt>
                <c:pt idx="14993">
                  <c:v>302.36200000000002</c:v>
                </c:pt>
                <c:pt idx="14994">
                  <c:v>302.36500000000001</c:v>
                </c:pt>
                <c:pt idx="14995">
                  <c:v>302.36500000000001</c:v>
                </c:pt>
                <c:pt idx="14996">
                  <c:v>302.36599999999999</c:v>
                </c:pt>
                <c:pt idx="14997">
                  <c:v>302.37200000000001</c:v>
                </c:pt>
                <c:pt idx="14998">
                  <c:v>302.37900000000002</c:v>
                </c:pt>
                <c:pt idx="14999">
                  <c:v>302.38799999999998</c:v>
                </c:pt>
                <c:pt idx="15000">
                  <c:v>302.39999999999998</c:v>
                </c:pt>
                <c:pt idx="15001">
                  <c:v>302.41300000000001</c:v>
                </c:pt>
                <c:pt idx="15002">
                  <c:v>302.42399999999998</c:v>
                </c:pt>
                <c:pt idx="15003">
                  <c:v>302.43299999999999</c:v>
                </c:pt>
                <c:pt idx="15004">
                  <c:v>302.44299999999998</c:v>
                </c:pt>
                <c:pt idx="15005">
                  <c:v>302.45400000000001</c:v>
                </c:pt>
                <c:pt idx="15006">
                  <c:v>302.464</c:v>
                </c:pt>
                <c:pt idx="15007">
                  <c:v>302.47399999999999</c:v>
                </c:pt>
                <c:pt idx="15008">
                  <c:v>302.48700000000002</c:v>
                </c:pt>
                <c:pt idx="15009">
                  <c:v>302.505</c:v>
                </c:pt>
                <c:pt idx="15010">
                  <c:v>302.51299999999998</c:v>
                </c:pt>
                <c:pt idx="15011">
                  <c:v>302.52100000000002</c:v>
                </c:pt>
                <c:pt idx="15012">
                  <c:v>302.52999999999997</c:v>
                </c:pt>
                <c:pt idx="15013">
                  <c:v>302.54000000000002</c:v>
                </c:pt>
                <c:pt idx="15014">
                  <c:v>302.55099999999999</c:v>
                </c:pt>
                <c:pt idx="15015">
                  <c:v>302.56400000000002</c:v>
                </c:pt>
                <c:pt idx="15016">
                  <c:v>302.577</c:v>
                </c:pt>
                <c:pt idx="15017">
                  <c:v>302.589</c:v>
                </c:pt>
                <c:pt idx="15018">
                  <c:v>302.59800000000001</c:v>
                </c:pt>
                <c:pt idx="15019">
                  <c:v>302.608</c:v>
                </c:pt>
                <c:pt idx="15020">
                  <c:v>302.61900000000003</c:v>
                </c:pt>
                <c:pt idx="15021">
                  <c:v>302.63</c:v>
                </c:pt>
                <c:pt idx="15022">
                  <c:v>302.64100000000002</c:v>
                </c:pt>
                <c:pt idx="15023">
                  <c:v>302.66800000000001</c:v>
                </c:pt>
                <c:pt idx="15024">
                  <c:v>302.73099999999999</c:v>
                </c:pt>
                <c:pt idx="15025">
                  <c:v>302.81700000000001</c:v>
                </c:pt>
                <c:pt idx="15026">
                  <c:v>302.83999999999997</c:v>
                </c:pt>
                <c:pt idx="15027">
                  <c:v>302.84100000000001</c:v>
                </c:pt>
                <c:pt idx="15028">
                  <c:v>302.84800000000001</c:v>
                </c:pt>
                <c:pt idx="15029">
                  <c:v>302.85700000000003</c:v>
                </c:pt>
                <c:pt idx="15030">
                  <c:v>302.87099999999998</c:v>
                </c:pt>
                <c:pt idx="15031">
                  <c:v>302.88400000000001</c:v>
                </c:pt>
                <c:pt idx="15032">
                  <c:v>302.89699999999999</c:v>
                </c:pt>
                <c:pt idx="15033">
                  <c:v>302.90699999999998</c:v>
                </c:pt>
                <c:pt idx="15034">
                  <c:v>302.91800000000001</c:v>
                </c:pt>
                <c:pt idx="15035">
                  <c:v>302.92899999999997</c:v>
                </c:pt>
                <c:pt idx="15036">
                  <c:v>302.93799999999999</c:v>
                </c:pt>
                <c:pt idx="15037">
                  <c:v>302.964</c:v>
                </c:pt>
                <c:pt idx="15038">
                  <c:v>303.02300000000002</c:v>
                </c:pt>
                <c:pt idx="15039">
                  <c:v>303.06299999999999</c:v>
                </c:pt>
                <c:pt idx="15040">
                  <c:v>303.065</c:v>
                </c:pt>
                <c:pt idx="15041">
                  <c:v>303.06799999999998</c:v>
                </c:pt>
                <c:pt idx="15042">
                  <c:v>303.07600000000002</c:v>
                </c:pt>
                <c:pt idx="15043">
                  <c:v>303.08499999999998</c:v>
                </c:pt>
                <c:pt idx="15044">
                  <c:v>303.096</c:v>
                </c:pt>
                <c:pt idx="15045">
                  <c:v>303.11</c:v>
                </c:pt>
                <c:pt idx="15046">
                  <c:v>303.12400000000002</c:v>
                </c:pt>
                <c:pt idx="15047">
                  <c:v>303.13600000000002</c:v>
                </c:pt>
                <c:pt idx="15048">
                  <c:v>303.14699999999999</c:v>
                </c:pt>
                <c:pt idx="15049">
                  <c:v>303.15800000000002</c:v>
                </c:pt>
                <c:pt idx="15050">
                  <c:v>303.16899999999998</c:v>
                </c:pt>
                <c:pt idx="15051">
                  <c:v>303.17899999999997</c:v>
                </c:pt>
                <c:pt idx="15052">
                  <c:v>303.19600000000003</c:v>
                </c:pt>
                <c:pt idx="15053">
                  <c:v>303.23899999999998</c:v>
                </c:pt>
                <c:pt idx="15054">
                  <c:v>303.31200000000001</c:v>
                </c:pt>
                <c:pt idx="15055">
                  <c:v>303.33999999999997</c:v>
                </c:pt>
                <c:pt idx="15056">
                  <c:v>303.33999999999997</c:v>
                </c:pt>
                <c:pt idx="15057">
                  <c:v>303.34500000000003</c:v>
                </c:pt>
                <c:pt idx="15058">
                  <c:v>303.35300000000001</c:v>
                </c:pt>
                <c:pt idx="15059">
                  <c:v>303.363</c:v>
                </c:pt>
                <c:pt idx="15060">
                  <c:v>303.37599999999998</c:v>
                </c:pt>
                <c:pt idx="15061">
                  <c:v>303.39</c:v>
                </c:pt>
                <c:pt idx="15062">
                  <c:v>303.40199999999999</c:v>
                </c:pt>
                <c:pt idx="15063">
                  <c:v>303.41199999999998</c:v>
                </c:pt>
                <c:pt idx="15064">
                  <c:v>303.423</c:v>
                </c:pt>
                <c:pt idx="15065">
                  <c:v>303.43400000000003</c:v>
                </c:pt>
                <c:pt idx="15066">
                  <c:v>303.44299999999998</c:v>
                </c:pt>
                <c:pt idx="15067">
                  <c:v>303.45600000000002</c:v>
                </c:pt>
                <c:pt idx="15068">
                  <c:v>303.48599999999999</c:v>
                </c:pt>
                <c:pt idx="15069">
                  <c:v>303.54899999999998</c:v>
                </c:pt>
                <c:pt idx="15070">
                  <c:v>303.59899999999999</c:v>
                </c:pt>
                <c:pt idx="15071">
                  <c:v>303.59899999999999</c:v>
                </c:pt>
                <c:pt idx="15072">
                  <c:v>303.60500000000002</c:v>
                </c:pt>
                <c:pt idx="15073">
                  <c:v>303.61200000000002</c:v>
                </c:pt>
                <c:pt idx="15074">
                  <c:v>303.62299999999999</c:v>
                </c:pt>
                <c:pt idx="15075">
                  <c:v>303.63600000000002</c:v>
                </c:pt>
                <c:pt idx="15076">
                  <c:v>303.649</c:v>
                </c:pt>
                <c:pt idx="15077">
                  <c:v>303.66000000000003</c:v>
                </c:pt>
                <c:pt idx="15078">
                  <c:v>303.67</c:v>
                </c:pt>
                <c:pt idx="15079">
                  <c:v>303.68</c:v>
                </c:pt>
                <c:pt idx="15080">
                  <c:v>303.69099999999997</c:v>
                </c:pt>
                <c:pt idx="15081">
                  <c:v>303.70400000000001</c:v>
                </c:pt>
                <c:pt idx="15082">
                  <c:v>303.73</c:v>
                </c:pt>
                <c:pt idx="15083">
                  <c:v>303.80200000000002</c:v>
                </c:pt>
                <c:pt idx="15084">
                  <c:v>303.88900000000001</c:v>
                </c:pt>
                <c:pt idx="15085">
                  <c:v>303.98</c:v>
                </c:pt>
                <c:pt idx="15086">
                  <c:v>304.06</c:v>
                </c:pt>
                <c:pt idx="15087">
                  <c:v>304.11399999999998</c:v>
                </c:pt>
                <c:pt idx="15088">
                  <c:v>304.14800000000002</c:v>
                </c:pt>
                <c:pt idx="15089">
                  <c:v>304.15899999999999</c:v>
                </c:pt>
                <c:pt idx="15090">
                  <c:v>304.15899999999999</c:v>
                </c:pt>
                <c:pt idx="15091">
                  <c:v>304.15899999999999</c:v>
                </c:pt>
                <c:pt idx="15092">
                  <c:v>304.15899999999999</c:v>
                </c:pt>
                <c:pt idx="15093">
                  <c:v>304.16300000000001</c:v>
                </c:pt>
                <c:pt idx="15094">
                  <c:v>304.17</c:v>
                </c:pt>
                <c:pt idx="15095">
                  <c:v>304.17899999999997</c:v>
                </c:pt>
                <c:pt idx="15096">
                  <c:v>304.18799999999999</c:v>
                </c:pt>
                <c:pt idx="15097">
                  <c:v>304.20100000000002</c:v>
                </c:pt>
                <c:pt idx="15098">
                  <c:v>304.21499999999997</c:v>
                </c:pt>
                <c:pt idx="15099">
                  <c:v>304.22800000000001</c:v>
                </c:pt>
                <c:pt idx="15100">
                  <c:v>304.24</c:v>
                </c:pt>
                <c:pt idx="15101">
                  <c:v>304.25099999999998</c:v>
                </c:pt>
                <c:pt idx="15102">
                  <c:v>304.262</c:v>
                </c:pt>
                <c:pt idx="15103">
                  <c:v>304.27300000000002</c:v>
                </c:pt>
                <c:pt idx="15104">
                  <c:v>304.28300000000002</c:v>
                </c:pt>
                <c:pt idx="15105">
                  <c:v>304.32299999999998</c:v>
                </c:pt>
                <c:pt idx="15106">
                  <c:v>304.39299999999997</c:v>
                </c:pt>
                <c:pt idx="15107">
                  <c:v>304.48</c:v>
                </c:pt>
                <c:pt idx="15108">
                  <c:v>304.51</c:v>
                </c:pt>
                <c:pt idx="15109">
                  <c:v>304.517</c:v>
                </c:pt>
                <c:pt idx="15110">
                  <c:v>304.52300000000002</c:v>
                </c:pt>
                <c:pt idx="15111">
                  <c:v>304.53199999999998</c:v>
                </c:pt>
                <c:pt idx="15112">
                  <c:v>304.54199999999997</c:v>
                </c:pt>
                <c:pt idx="15113">
                  <c:v>304.55399999999997</c:v>
                </c:pt>
                <c:pt idx="15114">
                  <c:v>304.56799999999998</c:v>
                </c:pt>
                <c:pt idx="15115">
                  <c:v>304.58199999999999</c:v>
                </c:pt>
                <c:pt idx="15116">
                  <c:v>304.59300000000002</c:v>
                </c:pt>
                <c:pt idx="15117">
                  <c:v>304.60399999999998</c:v>
                </c:pt>
                <c:pt idx="15118">
                  <c:v>304.61599999999999</c:v>
                </c:pt>
                <c:pt idx="15119">
                  <c:v>304.62700000000001</c:v>
                </c:pt>
                <c:pt idx="15120">
                  <c:v>304.637</c:v>
                </c:pt>
                <c:pt idx="15121">
                  <c:v>304.65100000000001</c:v>
                </c:pt>
                <c:pt idx="15122">
                  <c:v>304.66199999999998</c:v>
                </c:pt>
                <c:pt idx="15123">
                  <c:v>304.66699999999997</c:v>
                </c:pt>
                <c:pt idx="15124">
                  <c:v>304.67599999999999</c:v>
                </c:pt>
                <c:pt idx="15125">
                  <c:v>304.68599999999998</c:v>
                </c:pt>
                <c:pt idx="15126">
                  <c:v>304.69900000000001</c:v>
                </c:pt>
                <c:pt idx="15127">
                  <c:v>304.71300000000002</c:v>
                </c:pt>
                <c:pt idx="15128">
                  <c:v>304.726</c:v>
                </c:pt>
                <c:pt idx="15129">
                  <c:v>304.73500000000001</c:v>
                </c:pt>
                <c:pt idx="15130">
                  <c:v>304.74599999999998</c:v>
                </c:pt>
                <c:pt idx="15131">
                  <c:v>304.75700000000001</c:v>
                </c:pt>
                <c:pt idx="15132">
                  <c:v>304.76799999999997</c:v>
                </c:pt>
                <c:pt idx="15133">
                  <c:v>304.78100000000001</c:v>
                </c:pt>
                <c:pt idx="15134">
                  <c:v>304.81</c:v>
                </c:pt>
                <c:pt idx="15135">
                  <c:v>304.87200000000001</c:v>
                </c:pt>
                <c:pt idx="15136">
                  <c:v>304.96100000000001</c:v>
                </c:pt>
                <c:pt idx="15137">
                  <c:v>305.041</c:v>
                </c:pt>
                <c:pt idx="15138">
                  <c:v>305.08600000000001</c:v>
                </c:pt>
                <c:pt idx="15139">
                  <c:v>305.08600000000001</c:v>
                </c:pt>
                <c:pt idx="15140">
                  <c:v>305.08699999999999</c:v>
                </c:pt>
                <c:pt idx="15141">
                  <c:v>305.09199999999998</c:v>
                </c:pt>
                <c:pt idx="15142">
                  <c:v>305.10500000000002</c:v>
                </c:pt>
                <c:pt idx="15143">
                  <c:v>305.14499999999998</c:v>
                </c:pt>
                <c:pt idx="15144">
                  <c:v>305.16899999999998</c:v>
                </c:pt>
                <c:pt idx="15145">
                  <c:v>305.22399999999999</c:v>
                </c:pt>
                <c:pt idx="15146">
                  <c:v>305.25099999999998</c:v>
                </c:pt>
                <c:pt idx="15147">
                  <c:v>305.25599999999997</c:v>
                </c:pt>
                <c:pt idx="15148">
                  <c:v>305.25599999999997</c:v>
                </c:pt>
                <c:pt idx="15149">
                  <c:v>305.26499999999999</c:v>
                </c:pt>
                <c:pt idx="15150">
                  <c:v>305.29000000000002</c:v>
                </c:pt>
                <c:pt idx="15151">
                  <c:v>305.31700000000001</c:v>
                </c:pt>
                <c:pt idx="15152">
                  <c:v>305.339</c:v>
                </c:pt>
                <c:pt idx="15153">
                  <c:v>305.35300000000001</c:v>
                </c:pt>
                <c:pt idx="15154">
                  <c:v>305.35300000000001</c:v>
                </c:pt>
                <c:pt idx="15155">
                  <c:v>305.35300000000001</c:v>
                </c:pt>
                <c:pt idx="15156">
                  <c:v>305.35300000000001</c:v>
                </c:pt>
                <c:pt idx="15157">
                  <c:v>305.35300000000001</c:v>
                </c:pt>
                <c:pt idx="15158">
                  <c:v>305.36599999999999</c:v>
                </c:pt>
                <c:pt idx="15159">
                  <c:v>305.40600000000001</c:v>
                </c:pt>
                <c:pt idx="15160">
                  <c:v>305.46499999999997</c:v>
                </c:pt>
                <c:pt idx="15161">
                  <c:v>305.50400000000002</c:v>
                </c:pt>
                <c:pt idx="15162">
                  <c:v>305.54899999999998</c:v>
                </c:pt>
                <c:pt idx="15163">
                  <c:v>305.59100000000001</c:v>
                </c:pt>
                <c:pt idx="15164">
                  <c:v>305.59699999999998</c:v>
                </c:pt>
                <c:pt idx="15165">
                  <c:v>305.59899999999999</c:v>
                </c:pt>
                <c:pt idx="15166">
                  <c:v>305.60500000000002</c:v>
                </c:pt>
                <c:pt idx="15167">
                  <c:v>305.61200000000002</c:v>
                </c:pt>
                <c:pt idx="15168">
                  <c:v>305.62200000000001</c:v>
                </c:pt>
                <c:pt idx="15169">
                  <c:v>305.63200000000001</c:v>
                </c:pt>
                <c:pt idx="15170">
                  <c:v>305.64400000000001</c:v>
                </c:pt>
                <c:pt idx="15171">
                  <c:v>305.65600000000001</c:v>
                </c:pt>
                <c:pt idx="15172">
                  <c:v>305.66800000000001</c:v>
                </c:pt>
                <c:pt idx="15173">
                  <c:v>305.678</c:v>
                </c:pt>
                <c:pt idx="15174">
                  <c:v>305.68900000000002</c:v>
                </c:pt>
                <c:pt idx="15175">
                  <c:v>305.7</c:v>
                </c:pt>
                <c:pt idx="15176">
                  <c:v>305.71100000000001</c:v>
                </c:pt>
                <c:pt idx="15177">
                  <c:v>305.73</c:v>
                </c:pt>
                <c:pt idx="15178">
                  <c:v>305.76900000000001</c:v>
                </c:pt>
                <c:pt idx="15179">
                  <c:v>305.77300000000002</c:v>
                </c:pt>
                <c:pt idx="15180">
                  <c:v>305.77699999999999</c:v>
                </c:pt>
                <c:pt idx="15181">
                  <c:v>305.78300000000002</c:v>
                </c:pt>
                <c:pt idx="15182">
                  <c:v>305.791</c:v>
                </c:pt>
                <c:pt idx="15183">
                  <c:v>305.8</c:v>
                </c:pt>
                <c:pt idx="15184">
                  <c:v>305.80900000000003</c:v>
                </c:pt>
                <c:pt idx="15185">
                  <c:v>305.81799999999998</c:v>
                </c:pt>
                <c:pt idx="15186">
                  <c:v>305.827</c:v>
                </c:pt>
                <c:pt idx="15187">
                  <c:v>305.83600000000001</c:v>
                </c:pt>
                <c:pt idx="15188">
                  <c:v>305.84500000000003</c:v>
                </c:pt>
                <c:pt idx="15189">
                  <c:v>305.85300000000001</c:v>
                </c:pt>
                <c:pt idx="15190">
                  <c:v>305.86200000000002</c:v>
                </c:pt>
                <c:pt idx="15191">
                  <c:v>305.87099999999998</c:v>
                </c:pt>
                <c:pt idx="15192">
                  <c:v>305.88</c:v>
                </c:pt>
                <c:pt idx="15193">
                  <c:v>305.88900000000001</c:v>
                </c:pt>
                <c:pt idx="15194">
                  <c:v>305.89800000000002</c:v>
                </c:pt>
                <c:pt idx="15195">
                  <c:v>305.90699999999998</c:v>
                </c:pt>
                <c:pt idx="15196">
                  <c:v>305.916</c:v>
                </c:pt>
                <c:pt idx="15197">
                  <c:v>305.92500000000001</c:v>
                </c:pt>
                <c:pt idx="15198">
                  <c:v>305.93400000000003</c:v>
                </c:pt>
                <c:pt idx="15199">
                  <c:v>305.94299999999998</c:v>
                </c:pt>
                <c:pt idx="15200">
                  <c:v>305.95100000000002</c:v>
                </c:pt>
                <c:pt idx="15201">
                  <c:v>305.95999999999998</c:v>
                </c:pt>
                <c:pt idx="15202">
                  <c:v>305.96899999999999</c:v>
                </c:pt>
                <c:pt idx="15203">
                  <c:v>305.98700000000002</c:v>
                </c:pt>
                <c:pt idx="15204">
                  <c:v>306.02600000000001</c:v>
                </c:pt>
                <c:pt idx="15205">
                  <c:v>306.06799999999998</c:v>
                </c:pt>
                <c:pt idx="15206">
                  <c:v>306.077</c:v>
                </c:pt>
                <c:pt idx="15207">
                  <c:v>306.077</c:v>
                </c:pt>
                <c:pt idx="15208">
                  <c:v>306.08199999999999</c:v>
                </c:pt>
                <c:pt idx="15209">
                  <c:v>306.089</c:v>
                </c:pt>
                <c:pt idx="15210">
                  <c:v>306.09899999999999</c:v>
                </c:pt>
                <c:pt idx="15211">
                  <c:v>306.10899999999998</c:v>
                </c:pt>
                <c:pt idx="15212">
                  <c:v>306.12099999999998</c:v>
                </c:pt>
                <c:pt idx="15213">
                  <c:v>306.13400000000001</c:v>
                </c:pt>
                <c:pt idx="15214">
                  <c:v>306.14499999999998</c:v>
                </c:pt>
                <c:pt idx="15215">
                  <c:v>306.15600000000001</c:v>
                </c:pt>
                <c:pt idx="15216">
                  <c:v>306.166</c:v>
                </c:pt>
                <c:pt idx="15217">
                  <c:v>306.17700000000002</c:v>
                </c:pt>
                <c:pt idx="15218">
                  <c:v>306.18700000000001</c:v>
                </c:pt>
                <c:pt idx="15219">
                  <c:v>306.19799999999998</c:v>
                </c:pt>
                <c:pt idx="15220">
                  <c:v>306.20800000000003</c:v>
                </c:pt>
                <c:pt idx="15221">
                  <c:v>306.24599999999998</c:v>
                </c:pt>
                <c:pt idx="15222">
                  <c:v>306.31599999999997</c:v>
                </c:pt>
                <c:pt idx="15223">
                  <c:v>306.39100000000002</c:v>
                </c:pt>
                <c:pt idx="15224">
                  <c:v>306.41000000000003</c:v>
                </c:pt>
                <c:pt idx="15225">
                  <c:v>306.41000000000003</c:v>
                </c:pt>
                <c:pt idx="15226">
                  <c:v>306.416</c:v>
                </c:pt>
                <c:pt idx="15227">
                  <c:v>306.42399999999998</c:v>
                </c:pt>
                <c:pt idx="15228">
                  <c:v>306.435</c:v>
                </c:pt>
                <c:pt idx="15229">
                  <c:v>306.447</c:v>
                </c:pt>
                <c:pt idx="15230">
                  <c:v>306.45999999999998</c:v>
                </c:pt>
                <c:pt idx="15231">
                  <c:v>306.47300000000001</c:v>
                </c:pt>
                <c:pt idx="15232">
                  <c:v>306.48399999999998</c:v>
                </c:pt>
                <c:pt idx="15233">
                  <c:v>306.495</c:v>
                </c:pt>
                <c:pt idx="15234">
                  <c:v>306.505</c:v>
                </c:pt>
                <c:pt idx="15235">
                  <c:v>306.51900000000001</c:v>
                </c:pt>
                <c:pt idx="15236">
                  <c:v>306.55200000000002</c:v>
                </c:pt>
                <c:pt idx="15237">
                  <c:v>306.61900000000003</c:v>
                </c:pt>
                <c:pt idx="15238">
                  <c:v>306.709</c:v>
                </c:pt>
                <c:pt idx="15239">
                  <c:v>306.78800000000001</c:v>
                </c:pt>
                <c:pt idx="15240">
                  <c:v>306.83499999999998</c:v>
                </c:pt>
                <c:pt idx="15241">
                  <c:v>306.85500000000002</c:v>
                </c:pt>
                <c:pt idx="15242">
                  <c:v>306.89299999999997</c:v>
                </c:pt>
                <c:pt idx="15243">
                  <c:v>306.904</c:v>
                </c:pt>
                <c:pt idx="15244">
                  <c:v>306.904</c:v>
                </c:pt>
                <c:pt idx="15245">
                  <c:v>306.904</c:v>
                </c:pt>
                <c:pt idx="15246">
                  <c:v>306.90499999999997</c:v>
                </c:pt>
                <c:pt idx="15247">
                  <c:v>306.91000000000003</c:v>
                </c:pt>
                <c:pt idx="15248">
                  <c:v>306.91800000000001</c:v>
                </c:pt>
                <c:pt idx="15249">
                  <c:v>306.928</c:v>
                </c:pt>
                <c:pt idx="15250">
                  <c:v>306.93799999999999</c:v>
                </c:pt>
                <c:pt idx="15251">
                  <c:v>306.94799999999998</c:v>
                </c:pt>
                <c:pt idx="15252">
                  <c:v>306.959</c:v>
                </c:pt>
                <c:pt idx="15253">
                  <c:v>306.97199999999998</c:v>
                </c:pt>
                <c:pt idx="15254">
                  <c:v>306.98500000000001</c:v>
                </c:pt>
                <c:pt idx="15255">
                  <c:v>306.99400000000003</c:v>
                </c:pt>
                <c:pt idx="15256">
                  <c:v>307.00400000000002</c:v>
                </c:pt>
                <c:pt idx="15257">
                  <c:v>307.01400000000001</c:v>
                </c:pt>
                <c:pt idx="15258">
                  <c:v>307.02600000000001</c:v>
                </c:pt>
                <c:pt idx="15259">
                  <c:v>307.036</c:v>
                </c:pt>
                <c:pt idx="15260">
                  <c:v>307.04599999999999</c:v>
                </c:pt>
                <c:pt idx="15261">
                  <c:v>307.05700000000002</c:v>
                </c:pt>
                <c:pt idx="15262">
                  <c:v>307.09899999999999</c:v>
                </c:pt>
                <c:pt idx="15263">
                  <c:v>307.18099999999998</c:v>
                </c:pt>
                <c:pt idx="15264">
                  <c:v>307.26600000000002</c:v>
                </c:pt>
                <c:pt idx="15265">
                  <c:v>307.34399999999999</c:v>
                </c:pt>
                <c:pt idx="15266">
                  <c:v>307.36900000000003</c:v>
                </c:pt>
                <c:pt idx="15267">
                  <c:v>307.36900000000003</c:v>
                </c:pt>
                <c:pt idx="15268">
                  <c:v>307.37</c:v>
                </c:pt>
                <c:pt idx="15269">
                  <c:v>307.37799999999999</c:v>
                </c:pt>
                <c:pt idx="15270">
                  <c:v>307.38799999999998</c:v>
                </c:pt>
                <c:pt idx="15271">
                  <c:v>307.40199999999999</c:v>
                </c:pt>
                <c:pt idx="15272">
                  <c:v>307.41500000000002</c:v>
                </c:pt>
                <c:pt idx="15273">
                  <c:v>307.42700000000002</c:v>
                </c:pt>
                <c:pt idx="15274">
                  <c:v>307.43700000000001</c:v>
                </c:pt>
                <c:pt idx="15275">
                  <c:v>307.44900000000001</c:v>
                </c:pt>
                <c:pt idx="15276">
                  <c:v>307.45999999999998</c:v>
                </c:pt>
                <c:pt idx="15277">
                  <c:v>307.48099999999999</c:v>
                </c:pt>
                <c:pt idx="15278">
                  <c:v>307.53100000000001</c:v>
                </c:pt>
                <c:pt idx="15279">
                  <c:v>307.61099999999999</c:v>
                </c:pt>
                <c:pt idx="15280">
                  <c:v>307.7</c:v>
                </c:pt>
                <c:pt idx="15281">
                  <c:v>307.77300000000002</c:v>
                </c:pt>
                <c:pt idx="15282">
                  <c:v>307.78199999999998</c:v>
                </c:pt>
                <c:pt idx="15283">
                  <c:v>307.78199999999998</c:v>
                </c:pt>
                <c:pt idx="15284">
                  <c:v>307.786</c:v>
                </c:pt>
                <c:pt idx="15285">
                  <c:v>307.79300000000001</c:v>
                </c:pt>
                <c:pt idx="15286">
                  <c:v>307.80399999999997</c:v>
                </c:pt>
                <c:pt idx="15287">
                  <c:v>307.81700000000001</c:v>
                </c:pt>
                <c:pt idx="15288">
                  <c:v>307.83</c:v>
                </c:pt>
                <c:pt idx="15289">
                  <c:v>307.84100000000001</c:v>
                </c:pt>
                <c:pt idx="15290">
                  <c:v>307.851</c:v>
                </c:pt>
                <c:pt idx="15291">
                  <c:v>307.86099999999999</c:v>
                </c:pt>
                <c:pt idx="15292">
                  <c:v>307.87900000000002</c:v>
                </c:pt>
                <c:pt idx="15293">
                  <c:v>307.92899999999997</c:v>
                </c:pt>
                <c:pt idx="15294">
                  <c:v>307.98899999999998</c:v>
                </c:pt>
                <c:pt idx="15295">
                  <c:v>308.01900000000001</c:v>
                </c:pt>
                <c:pt idx="15296">
                  <c:v>308.07</c:v>
                </c:pt>
                <c:pt idx="15297">
                  <c:v>308.10899999999998</c:v>
                </c:pt>
                <c:pt idx="15298">
                  <c:v>308.10899999999998</c:v>
                </c:pt>
                <c:pt idx="15299">
                  <c:v>308.10899999999998</c:v>
                </c:pt>
                <c:pt idx="15300">
                  <c:v>308.11599999999999</c:v>
                </c:pt>
                <c:pt idx="15301">
                  <c:v>308.12599999999998</c:v>
                </c:pt>
                <c:pt idx="15302">
                  <c:v>308.13499999999999</c:v>
                </c:pt>
                <c:pt idx="15303">
                  <c:v>308.14499999999998</c:v>
                </c:pt>
                <c:pt idx="15304">
                  <c:v>308.15499999999997</c:v>
                </c:pt>
                <c:pt idx="15305">
                  <c:v>308.166</c:v>
                </c:pt>
                <c:pt idx="15306">
                  <c:v>308.17599999999999</c:v>
                </c:pt>
                <c:pt idx="15307">
                  <c:v>308.18599999999998</c:v>
                </c:pt>
                <c:pt idx="15308">
                  <c:v>308.19900000000001</c:v>
                </c:pt>
                <c:pt idx="15309">
                  <c:v>308.21100000000001</c:v>
                </c:pt>
                <c:pt idx="15310">
                  <c:v>308.22300000000001</c:v>
                </c:pt>
                <c:pt idx="15311">
                  <c:v>308.233</c:v>
                </c:pt>
                <c:pt idx="15312">
                  <c:v>308.24400000000003</c:v>
                </c:pt>
                <c:pt idx="15313">
                  <c:v>308.25400000000002</c:v>
                </c:pt>
                <c:pt idx="15314">
                  <c:v>308.26400000000001</c:v>
                </c:pt>
                <c:pt idx="15315">
                  <c:v>308.27800000000002</c:v>
                </c:pt>
                <c:pt idx="15316">
                  <c:v>308.315</c:v>
                </c:pt>
                <c:pt idx="15317">
                  <c:v>308.37200000000001</c:v>
                </c:pt>
                <c:pt idx="15318">
                  <c:v>308.39</c:v>
                </c:pt>
                <c:pt idx="15319">
                  <c:v>308.39100000000002</c:v>
                </c:pt>
                <c:pt idx="15320">
                  <c:v>308.39699999999999</c:v>
                </c:pt>
                <c:pt idx="15321">
                  <c:v>308.404</c:v>
                </c:pt>
                <c:pt idx="15322">
                  <c:v>308.41399999999999</c:v>
                </c:pt>
                <c:pt idx="15323">
                  <c:v>308.423</c:v>
                </c:pt>
                <c:pt idx="15324">
                  <c:v>308.43299999999999</c:v>
                </c:pt>
                <c:pt idx="15325">
                  <c:v>308.44400000000002</c:v>
                </c:pt>
                <c:pt idx="15326">
                  <c:v>308.45499999999998</c:v>
                </c:pt>
                <c:pt idx="15327">
                  <c:v>308.46699999999998</c:v>
                </c:pt>
                <c:pt idx="15328">
                  <c:v>308.48099999999999</c:v>
                </c:pt>
                <c:pt idx="15329">
                  <c:v>308.49299999999999</c:v>
                </c:pt>
                <c:pt idx="15330">
                  <c:v>308.50400000000002</c:v>
                </c:pt>
                <c:pt idx="15331">
                  <c:v>308.51499999999999</c:v>
                </c:pt>
                <c:pt idx="15332">
                  <c:v>308.52600000000001</c:v>
                </c:pt>
                <c:pt idx="15333">
                  <c:v>308.53699999999998</c:v>
                </c:pt>
                <c:pt idx="15334">
                  <c:v>308.54700000000003</c:v>
                </c:pt>
                <c:pt idx="15335">
                  <c:v>308.55700000000002</c:v>
                </c:pt>
                <c:pt idx="15336">
                  <c:v>308.59100000000001</c:v>
                </c:pt>
                <c:pt idx="15337">
                  <c:v>308.66300000000001</c:v>
                </c:pt>
                <c:pt idx="15338">
                  <c:v>308.68900000000002</c:v>
                </c:pt>
                <c:pt idx="15339">
                  <c:v>308.726</c:v>
                </c:pt>
                <c:pt idx="15340">
                  <c:v>308.779</c:v>
                </c:pt>
                <c:pt idx="15341">
                  <c:v>308.82100000000003</c:v>
                </c:pt>
                <c:pt idx="15342">
                  <c:v>308.83699999999999</c:v>
                </c:pt>
                <c:pt idx="15343">
                  <c:v>308.84199999999998</c:v>
                </c:pt>
                <c:pt idx="15344">
                  <c:v>308.84800000000001</c:v>
                </c:pt>
                <c:pt idx="15345">
                  <c:v>308.85500000000002</c:v>
                </c:pt>
                <c:pt idx="15346">
                  <c:v>308.86599999999999</c:v>
                </c:pt>
                <c:pt idx="15347">
                  <c:v>308.87900000000002</c:v>
                </c:pt>
                <c:pt idx="15348">
                  <c:v>308.89100000000002</c:v>
                </c:pt>
                <c:pt idx="15349">
                  <c:v>308.90199999999999</c:v>
                </c:pt>
                <c:pt idx="15350">
                  <c:v>308.91199999999998</c:v>
                </c:pt>
                <c:pt idx="15351">
                  <c:v>308.923</c:v>
                </c:pt>
                <c:pt idx="15352">
                  <c:v>308.93599999999998</c:v>
                </c:pt>
                <c:pt idx="15353">
                  <c:v>308.96499999999997</c:v>
                </c:pt>
                <c:pt idx="15354">
                  <c:v>309.03100000000001</c:v>
                </c:pt>
                <c:pt idx="15355">
                  <c:v>309.10899999999998</c:v>
                </c:pt>
                <c:pt idx="15356">
                  <c:v>309.11500000000001</c:v>
                </c:pt>
                <c:pt idx="15357">
                  <c:v>309.11799999999999</c:v>
                </c:pt>
                <c:pt idx="15358">
                  <c:v>309.125</c:v>
                </c:pt>
                <c:pt idx="15359">
                  <c:v>309.13600000000002</c:v>
                </c:pt>
                <c:pt idx="15360">
                  <c:v>309.149</c:v>
                </c:pt>
                <c:pt idx="15361">
                  <c:v>309.16199999999998</c:v>
                </c:pt>
                <c:pt idx="15362">
                  <c:v>309.17399999999998</c:v>
                </c:pt>
                <c:pt idx="15363">
                  <c:v>309.18400000000003</c:v>
                </c:pt>
                <c:pt idx="15364">
                  <c:v>309.19499999999999</c:v>
                </c:pt>
                <c:pt idx="15365">
                  <c:v>309.20499999999998</c:v>
                </c:pt>
                <c:pt idx="15366">
                  <c:v>309.21600000000001</c:v>
                </c:pt>
                <c:pt idx="15367">
                  <c:v>309.24</c:v>
                </c:pt>
                <c:pt idx="15368">
                  <c:v>309.30599999999998</c:v>
                </c:pt>
                <c:pt idx="15369">
                  <c:v>309.33</c:v>
                </c:pt>
                <c:pt idx="15370">
                  <c:v>309.33300000000003</c:v>
                </c:pt>
                <c:pt idx="15371">
                  <c:v>309.33800000000002</c:v>
                </c:pt>
                <c:pt idx="15372">
                  <c:v>309.34699999999998</c:v>
                </c:pt>
                <c:pt idx="15373">
                  <c:v>309.35899999999998</c:v>
                </c:pt>
                <c:pt idx="15374">
                  <c:v>309.37200000000001</c:v>
                </c:pt>
                <c:pt idx="15375">
                  <c:v>309.38499999999999</c:v>
                </c:pt>
                <c:pt idx="15376">
                  <c:v>309.39499999999998</c:v>
                </c:pt>
                <c:pt idx="15377">
                  <c:v>309.40600000000001</c:v>
                </c:pt>
                <c:pt idx="15378">
                  <c:v>309.41699999999997</c:v>
                </c:pt>
                <c:pt idx="15379">
                  <c:v>309.435</c:v>
                </c:pt>
                <c:pt idx="15380">
                  <c:v>309.48599999999999</c:v>
                </c:pt>
                <c:pt idx="15381">
                  <c:v>309.56900000000002</c:v>
                </c:pt>
                <c:pt idx="15382">
                  <c:v>309.60500000000002</c:v>
                </c:pt>
                <c:pt idx="15383">
                  <c:v>309.61500000000001</c:v>
                </c:pt>
                <c:pt idx="15384">
                  <c:v>309.62400000000002</c:v>
                </c:pt>
                <c:pt idx="15385">
                  <c:v>309.63799999999998</c:v>
                </c:pt>
                <c:pt idx="15386">
                  <c:v>309.68099999999998</c:v>
                </c:pt>
                <c:pt idx="15387">
                  <c:v>309.75299999999999</c:v>
                </c:pt>
                <c:pt idx="15388">
                  <c:v>309.84199999999998</c:v>
                </c:pt>
                <c:pt idx="15389">
                  <c:v>309.93099999999998</c:v>
                </c:pt>
                <c:pt idx="15390">
                  <c:v>310.02100000000002</c:v>
                </c:pt>
                <c:pt idx="15391">
                  <c:v>310.10700000000003</c:v>
                </c:pt>
                <c:pt idx="15392">
                  <c:v>310.18200000000002</c:v>
                </c:pt>
                <c:pt idx="15393">
                  <c:v>310.22300000000001</c:v>
                </c:pt>
                <c:pt idx="15394">
                  <c:v>310.22800000000001</c:v>
                </c:pt>
                <c:pt idx="15395">
                  <c:v>310.22800000000001</c:v>
                </c:pt>
                <c:pt idx="15396">
                  <c:v>310.22899999999998</c:v>
                </c:pt>
                <c:pt idx="15397">
                  <c:v>310.24400000000003</c:v>
                </c:pt>
                <c:pt idx="15398">
                  <c:v>310.27699999999999</c:v>
                </c:pt>
                <c:pt idx="15399">
                  <c:v>310.322</c:v>
                </c:pt>
                <c:pt idx="15400">
                  <c:v>310.35700000000003</c:v>
                </c:pt>
                <c:pt idx="15401">
                  <c:v>310.35700000000003</c:v>
                </c:pt>
                <c:pt idx="15402">
                  <c:v>310.35700000000003</c:v>
                </c:pt>
                <c:pt idx="15403">
                  <c:v>310.35700000000003</c:v>
                </c:pt>
                <c:pt idx="15404">
                  <c:v>310.35700000000003</c:v>
                </c:pt>
                <c:pt idx="15405">
                  <c:v>310.35700000000003</c:v>
                </c:pt>
                <c:pt idx="15406">
                  <c:v>310.35700000000003</c:v>
                </c:pt>
                <c:pt idx="15407">
                  <c:v>310.36099999999999</c:v>
                </c:pt>
                <c:pt idx="15408">
                  <c:v>310.36700000000002</c:v>
                </c:pt>
                <c:pt idx="15409">
                  <c:v>310.375</c:v>
                </c:pt>
                <c:pt idx="15410">
                  <c:v>310.38299999999998</c:v>
                </c:pt>
                <c:pt idx="15411">
                  <c:v>310.392</c:v>
                </c:pt>
                <c:pt idx="15412">
                  <c:v>310.40199999999999</c:v>
                </c:pt>
                <c:pt idx="15413">
                  <c:v>310.41300000000001</c:v>
                </c:pt>
                <c:pt idx="15414">
                  <c:v>310.423</c:v>
                </c:pt>
                <c:pt idx="15415">
                  <c:v>310.43299999999999</c:v>
                </c:pt>
                <c:pt idx="15416">
                  <c:v>310.44499999999999</c:v>
                </c:pt>
                <c:pt idx="15417">
                  <c:v>310.45800000000003</c:v>
                </c:pt>
                <c:pt idx="15418">
                  <c:v>310.47000000000003</c:v>
                </c:pt>
                <c:pt idx="15419">
                  <c:v>310.48</c:v>
                </c:pt>
                <c:pt idx="15420">
                  <c:v>310.49099999999999</c:v>
                </c:pt>
                <c:pt idx="15421">
                  <c:v>310.50200000000001</c:v>
                </c:pt>
                <c:pt idx="15422">
                  <c:v>310.512</c:v>
                </c:pt>
                <c:pt idx="15423">
                  <c:v>310.52199999999999</c:v>
                </c:pt>
                <c:pt idx="15424">
                  <c:v>310.53199999999998</c:v>
                </c:pt>
                <c:pt idx="15425">
                  <c:v>310.55500000000001</c:v>
                </c:pt>
                <c:pt idx="15426">
                  <c:v>310.60500000000002</c:v>
                </c:pt>
                <c:pt idx="15427">
                  <c:v>310.63799999999998</c:v>
                </c:pt>
                <c:pt idx="15428">
                  <c:v>310.63799999999998</c:v>
                </c:pt>
                <c:pt idx="15429">
                  <c:v>310.64400000000001</c:v>
                </c:pt>
                <c:pt idx="15430">
                  <c:v>310.64999999999998</c:v>
                </c:pt>
                <c:pt idx="15431">
                  <c:v>310.654</c:v>
                </c:pt>
                <c:pt idx="15432">
                  <c:v>310.654</c:v>
                </c:pt>
                <c:pt idx="15433">
                  <c:v>310.65499999999997</c:v>
                </c:pt>
                <c:pt idx="15434">
                  <c:v>310.65499999999997</c:v>
                </c:pt>
                <c:pt idx="15435">
                  <c:v>310.65600000000001</c:v>
                </c:pt>
                <c:pt idx="15436">
                  <c:v>310.65600000000001</c:v>
                </c:pt>
                <c:pt idx="15437">
                  <c:v>310.65699999999998</c:v>
                </c:pt>
                <c:pt idx="15438">
                  <c:v>310.65800000000002</c:v>
                </c:pt>
                <c:pt idx="15439">
                  <c:v>310.65800000000002</c:v>
                </c:pt>
                <c:pt idx="15440">
                  <c:v>310.65899999999999</c:v>
                </c:pt>
                <c:pt idx="15441">
                  <c:v>310.66000000000003</c:v>
                </c:pt>
                <c:pt idx="15442">
                  <c:v>310.661</c:v>
                </c:pt>
                <c:pt idx="15443">
                  <c:v>310.66199999999998</c:v>
                </c:pt>
                <c:pt idx="15444">
                  <c:v>310.66199999999998</c:v>
                </c:pt>
                <c:pt idx="15445">
                  <c:v>310.66300000000001</c:v>
                </c:pt>
                <c:pt idx="15446">
                  <c:v>310.66300000000001</c:v>
                </c:pt>
                <c:pt idx="15447">
                  <c:v>310.66399999999999</c:v>
                </c:pt>
                <c:pt idx="15448">
                  <c:v>310.66399999999999</c:v>
                </c:pt>
                <c:pt idx="15449">
                  <c:v>310.66500000000002</c:v>
                </c:pt>
                <c:pt idx="15450">
                  <c:v>310.666</c:v>
                </c:pt>
                <c:pt idx="15451">
                  <c:v>310.666</c:v>
                </c:pt>
                <c:pt idx="15452">
                  <c:v>310.666</c:v>
                </c:pt>
                <c:pt idx="15453">
                  <c:v>310.666</c:v>
                </c:pt>
                <c:pt idx="15454">
                  <c:v>310.666</c:v>
                </c:pt>
                <c:pt idx="15455">
                  <c:v>310.666</c:v>
                </c:pt>
                <c:pt idx="15456">
                  <c:v>310.666</c:v>
                </c:pt>
                <c:pt idx="15457">
                  <c:v>310.666</c:v>
                </c:pt>
                <c:pt idx="15458">
                  <c:v>310.666</c:v>
                </c:pt>
                <c:pt idx="15459">
                  <c:v>310.666</c:v>
                </c:pt>
                <c:pt idx="15460">
                  <c:v>310.666</c:v>
                </c:pt>
                <c:pt idx="15461">
                  <c:v>310.666</c:v>
                </c:pt>
                <c:pt idx="15462">
                  <c:v>310.666</c:v>
                </c:pt>
                <c:pt idx="15463">
                  <c:v>310.666</c:v>
                </c:pt>
                <c:pt idx="15464">
                  <c:v>310.666</c:v>
                </c:pt>
                <c:pt idx="15465">
                  <c:v>310.666</c:v>
                </c:pt>
                <c:pt idx="15466">
                  <c:v>310.666</c:v>
                </c:pt>
                <c:pt idx="15467">
                  <c:v>310.666</c:v>
                </c:pt>
                <c:pt idx="15468">
                  <c:v>310.666</c:v>
                </c:pt>
                <c:pt idx="15469">
                  <c:v>310.666</c:v>
                </c:pt>
                <c:pt idx="15470">
                  <c:v>310.666</c:v>
                </c:pt>
                <c:pt idx="15471">
                  <c:v>310.666</c:v>
                </c:pt>
                <c:pt idx="15472">
                  <c:v>310.666</c:v>
                </c:pt>
                <c:pt idx="15473">
                  <c:v>310.666</c:v>
                </c:pt>
                <c:pt idx="15474">
                  <c:v>310.666</c:v>
                </c:pt>
                <c:pt idx="15475">
                  <c:v>310.666</c:v>
                </c:pt>
                <c:pt idx="15476">
                  <c:v>310.666</c:v>
                </c:pt>
                <c:pt idx="15477">
                  <c:v>310.666</c:v>
                </c:pt>
                <c:pt idx="15478">
                  <c:v>310.666</c:v>
                </c:pt>
                <c:pt idx="15479">
                  <c:v>310.666</c:v>
                </c:pt>
                <c:pt idx="15480">
                  <c:v>310.666</c:v>
                </c:pt>
                <c:pt idx="15481">
                  <c:v>310.666</c:v>
                </c:pt>
                <c:pt idx="15482">
                  <c:v>310.666</c:v>
                </c:pt>
                <c:pt idx="15483">
                  <c:v>310.666</c:v>
                </c:pt>
                <c:pt idx="15484">
                  <c:v>310.666</c:v>
                </c:pt>
                <c:pt idx="15485">
                  <c:v>310.666</c:v>
                </c:pt>
                <c:pt idx="15486">
                  <c:v>310.666</c:v>
                </c:pt>
                <c:pt idx="15487">
                  <c:v>310.666</c:v>
                </c:pt>
                <c:pt idx="15488">
                  <c:v>310.666</c:v>
                </c:pt>
                <c:pt idx="15489">
                  <c:v>310.666</c:v>
                </c:pt>
                <c:pt idx="15490">
                  <c:v>310.666</c:v>
                </c:pt>
                <c:pt idx="15491">
                  <c:v>310.666</c:v>
                </c:pt>
                <c:pt idx="15492">
                  <c:v>310.666</c:v>
                </c:pt>
                <c:pt idx="15493">
                  <c:v>310.666</c:v>
                </c:pt>
                <c:pt idx="15494">
                  <c:v>310.666</c:v>
                </c:pt>
                <c:pt idx="15495">
                  <c:v>310.666</c:v>
                </c:pt>
                <c:pt idx="15496">
                  <c:v>310.666</c:v>
                </c:pt>
                <c:pt idx="15497">
                  <c:v>310.666</c:v>
                </c:pt>
                <c:pt idx="15498">
                  <c:v>310.666</c:v>
                </c:pt>
                <c:pt idx="15499">
                  <c:v>310.666</c:v>
                </c:pt>
                <c:pt idx="15500">
                  <c:v>310.666</c:v>
                </c:pt>
                <c:pt idx="15501">
                  <c:v>310.666</c:v>
                </c:pt>
                <c:pt idx="15502">
                  <c:v>310.666</c:v>
                </c:pt>
                <c:pt idx="15503">
                  <c:v>310.666</c:v>
                </c:pt>
                <c:pt idx="15504">
                  <c:v>310.666</c:v>
                </c:pt>
                <c:pt idx="15505">
                  <c:v>310.666</c:v>
                </c:pt>
                <c:pt idx="15506">
                  <c:v>310.666</c:v>
                </c:pt>
                <c:pt idx="15507">
                  <c:v>310.666</c:v>
                </c:pt>
                <c:pt idx="15508">
                  <c:v>310.666</c:v>
                </c:pt>
                <c:pt idx="15509">
                  <c:v>310.666</c:v>
                </c:pt>
                <c:pt idx="15510">
                  <c:v>310.666</c:v>
                </c:pt>
                <c:pt idx="15511">
                  <c:v>310.666</c:v>
                </c:pt>
                <c:pt idx="15512">
                  <c:v>310.666</c:v>
                </c:pt>
                <c:pt idx="15513">
                  <c:v>310.666</c:v>
                </c:pt>
                <c:pt idx="15514">
                  <c:v>310.666</c:v>
                </c:pt>
                <c:pt idx="15515">
                  <c:v>310.666</c:v>
                </c:pt>
                <c:pt idx="15516">
                  <c:v>310.66699999999997</c:v>
                </c:pt>
                <c:pt idx="15517">
                  <c:v>310.67200000000003</c:v>
                </c:pt>
                <c:pt idx="15518">
                  <c:v>310.67899999999997</c:v>
                </c:pt>
                <c:pt idx="15519">
                  <c:v>310.68700000000001</c:v>
                </c:pt>
                <c:pt idx="15520">
                  <c:v>310.69299999999998</c:v>
                </c:pt>
                <c:pt idx="15521">
                  <c:v>310.69600000000003</c:v>
                </c:pt>
                <c:pt idx="15522">
                  <c:v>310.702</c:v>
                </c:pt>
                <c:pt idx="15523">
                  <c:v>310.70800000000003</c:v>
                </c:pt>
                <c:pt idx="15524">
                  <c:v>310.71199999999999</c:v>
                </c:pt>
                <c:pt idx="15525">
                  <c:v>310.714</c:v>
                </c:pt>
                <c:pt idx="15526">
                  <c:v>310.71600000000001</c:v>
                </c:pt>
                <c:pt idx="15527">
                  <c:v>310.71600000000001</c:v>
                </c:pt>
                <c:pt idx="15528">
                  <c:v>310.71699999999998</c:v>
                </c:pt>
                <c:pt idx="15529">
                  <c:v>310.71699999999998</c:v>
                </c:pt>
                <c:pt idx="15530">
                  <c:v>310.71699999999998</c:v>
                </c:pt>
                <c:pt idx="15531">
                  <c:v>310.71699999999998</c:v>
                </c:pt>
                <c:pt idx="15532">
                  <c:v>310.71699999999998</c:v>
                </c:pt>
                <c:pt idx="15533">
                  <c:v>310.71800000000002</c:v>
                </c:pt>
                <c:pt idx="15534">
                  <c:v>310.71800000000002</c:v>
                </c:pt>
                <c:pt idx="15535">
                  <c:v>310.71800000000002</c:v>
                </c:pt>
                <c:pt idx="15536">
                  <c:v>310.71800000000002</c:v>
                </c:pt>
                <c:pt idx="15537">
                  <c:v>310.71800000000002</c:v>
                </c:pt>
                <c:pt idx="15538">
                  <c:v>310.71800000000002</c:v>
                </c:pt>
                <c:pt idx="15539">
                  <c:v>310.71800000000002</c:v>
                </c:pt>
                <c:pt idx="15540">
                  <c:v>310.71800000000002</c:v>
                </c:pt>
                <c:pt idx="15541">
                  <c:v>310.71800000000002</c:v>
                </c:pt>
                <c:pt idx="15542">
                  <c:v>310.71800000000002</c:v>
                </c:pt>
                <c:pt idx="15543">
                  <c:v>310.71800000000002</c:v>
                </c:pt>
                <c:pt idx="15544">
                  <c:v>310.71899999999999</c:v>
                </c:pt>
                <c:pt idx="15545">
                  <c:v>310.71899999999999</c:v>
                </c:pt>
                <c:pt idx="15546">
                  <c:v>310.71899999999999</c:v>
                </c:pt>
                <c:pt idx="15547">
                  <c:v>310.71899999999999</c:v>
                </c:pt>
                <c:pt idx="15548">
                  <c:v>310.71899999999999</c:v>
                </c:pt>
                <c:pt idx="15549">
                  <c:v>310.71899999999999</c:v>
                </c:pt>
                <c:pt idx="15550">
                  <c:v>310.71899999999999</c:v>
                </c:pt>
                <c:pt idx="15551">
                  <c:v>310.71899999999999</c:v>
                </c:pt>
                <c:pt idx="15552">
                  <c:v>310.72000000000003</c:v>
                </c:pt>
                <c:pt idx="15553">
                  <c:v>310.72000000000003</c:v>
                </c:pt>
                <c:pt idx="15554">
                  <c:v>310.721</c:v>
                </c:pt>
                <c:pt idx="15555">
                  <c:v>310.721</c:v>
                </c:pt>
                <c:pt idx="15556">
                  <c:v>310.721</c:v>
                </c:pt>
                <c:pt idx="15557">
                  <c:v>310.721</c:v>
                </c:pt>
                <c:pt idx="15558">
                  <c:v>310.721</c:v>
                </c:pt>
                <c:pt idx="15559">
                  <c:v>310.721</c:v>
                </c:pt>
                <c:pt idx="15560">
                  <c:v>310.721</c:v>
                </c:pt>
                <c:pt idx="15561">
                  <c:v>310.721</c:v>
                </c:pt>
                <c:pt idx="15562">
                  <c:v>310.721</c:v>
                </c:pt>
                <c:pt idx="15563">
                  <c:v>310.721</c:v>
                </c:pt>
                <c:pt idx="15564">
                  <c:v>310.721</c:v>
                </c:pt>
                <c:pt idx="15565">
                  <c:v>310.721</c:v>
                </c:pt>
                <c:pt idx="15566">
                  <c:v>310.721</c:v>
                </c:pt>
                <c:pt idx="15567">
                  <c:v>310.721</c:v>
                </c:pt>
                <c:pt idx="15568">
                  <c:v>310.721</c:v>
                </c:pt>
                <c:pt idx="15569">
                  <c:v>310.721</c:v>
                </c:pt>
                <c:pt idx="15570">
                  <c:v>310.721</c:v>
                </c:pt>
                <c:pt idx="15571">
                  <c:v>310.721</c:v>
                </c:pt>
                <c:pt idx="15572">
                  <c:v>310.721</c:v>
                </c:pt>
                <c:pt idx="15573">
                  <c:v>310.721</c:v>
                </c:pt>
                <c:pt idx="15574">
                  <c:v>310.721</c:v>
                </c:pt>
                <c:pt idx="15575">
                  <c:v>310.721</c:v>
                </c:pt>
                <c:pt idx="15576">
                  <c:v>310.721</c:v>
                </c:pt>
                <c:pt idx="15577">
                  <c:v>310.721</c:v>
                </c:pt>
                <c:pt idx="15578">
                  <c:v>310.721</c:v>
                </c:pt>
                <c:pt idx="15579">
                  <c:v>310.721</c:v>
                </c:pt>
                <c:pt idx="15580">
                  <c:v>310.721</c:v>
                </c:pt>
                <c:pt idx="15581">
                  <c:v>310.721</c:v>
                </c:pt>
                <c:pt idx="15582">
                  <c:v>310.721</c:v>
                </c:pt>
                <c:pt idx="15583">
                  <c:v>310.721</c:v>
                </c:pt>
                <c:pt idx="15584">
                  <c:v>310.721</c:v>
                </c:pt>
                <c:pt idx="15585">
                  <c:v>310.721</c:v>
                </c:pt>
                <c:pt idx="15586">
                  <c:v>310.721</c:v>
                </c:pt>
                <c:pt idx="15587">
                  <c:v>310.721</c:v>
                </c:pt>
                <c:pt idx="15588">
                  <c:v>310.721</c:v>
                </c:pt>
                <c:pt idx="15589">
                  <c:v>310.721</c:v>
                </c:pt>
                <c:pt idx="15590">
                  <c:v>310.721</c:v>
                </c:pt>
                <c:pt idx="15591">
                  <c:v>310.721</c:v>
                </c:pt>
                <c:pt idx="15592">
                  <c:v>310.721</c:v>
                </c:pt>
                <c:pt idx="15593">
                  <c:v>310.721</c:v>
                </c:pt>
                <c:pt idx="15594">
                  <c:v>310.721</c:v>
                </c:pt>
                <c:pt idx="15595">
                  <c:v>310.721</c:v>
                </c:pt>
                <c:pt idx="15596">
                  <c:v>310.721</c:v>
                </c:pt>
                <c:pt idx="15597">
                  <c:v>310.721</c:v>
                </c:pt>
                <c:pt idx="15598">
                  <c:v>310.721</c:v>
                </c:pt>
                <c:pt idx="15599">
                  <c:v>310.721</c:v>
                </c:pt>
                <c:pt idx="15600">
                  <c:v>310.721</c:v>
                </c:pt>
                <c:pt idx="15601">
                  <c:v>310.721</c:v>
                </c:pt>
                <c:pt idx="15602">
                  <c:v>310.72399999999999</c:v>
                </c:pt>
                <c:pt idx="15603">
                  <c:v>310.74099999999999</c:v>
                </c:pt>
                <c:pt idx="15604">
                  <c:v>310.78399999999999</c:v>
                </c:pt>
                <c:pt idx="15605">
                  <c:v>310.851</c:v>
                </c:pt>
                <c:pt idx="15606">
                  <c:v>310.93900000000002</c:v>
                </c:pt>
                <c:pt idx="15607">
                  <c:v>311.02699999999999</c:v>
                </c:pt>
                <c:pt idx="15608">
                  <c:v>311.09300000000002</c:v>
                </c:pt>
                <c:pt idx="15609">
                  <c:v>311.14</c:v>
                </c:pt>
                <c:pt idx="15610">
                  <c:v>311.15699999999998</c:v>
                </c:pt>
                <c:pt idx="15611">
                  <c:v>311.15699999999998</c:v>
                </c:pt>
                <c:pt idx="15612">
                  <c:v>311.15699999999998</c:v>
                </c:pt>
                <c:pt idx="15613">
                  <c:v>311.16000000000003</c:v>
                </c:pt>
                <c:pt idx="15614">
                  <c:v>311.16699999999997</c:v>
                </c:pt>
                <c:pt idx="15615">
                  <c:v>311.17599999999999</c:v>
                </c:pt>
                <c:pt idx="15616">
                  <c:v>311.18599999999998</c:v>
                </c:pt>
                <c:pt idx="15617">
                  <c:v>311.19799999999998</c:v>
                </c:pt>
                <c:pt idx="15618">
                  <c:v>311.20999999999998</c:v>
                </c:pt>
                <c:pt idx="15619">
                  <c:v>311.22199999999998</c:v>
                </c:pt>
                <c:pt idx="15620">
                  <c:v>311.233</c:v>
                </c:pt>
                <c:pt idx="15621">
                  <c:v>311.24299999999999</c:v>
                </c:pt>
                <c:pt idx="15622">
                  <c:v>311.25400000000002</c:v>
                </c:pt>
                <c:pt idx="15623">
                  <c:v>311.26600000000002</c:v>
                </c:pt>
                <c:pt idx="15624">
                  <c:v>311.27600000000001</c:v>
                </c:pt>
                <c:pt idx="15625">
                  <c:v>311.29199999999997</c:v>
                </c:pt>
                <c:pt idx="15626">
                  <c:v>311.31400000000002</c:v>
                </c:pt>
                <c:pt idx="15627">
                  <c:v>311.32299999999998</c:v>
                </c:pt>
                <c:pt idx="15628">
                  <c:v>311.33100000000002</c:v>
                </c:pt>
                <c:pt idx="15629">
                  <c:v>311.34100000000001</c:v>
                </c:pt>
                <c:pt idx="15630">
                  <c:v>311.35199999999998</c:v>
                </c:pt>
                <c:pt idx="15631">
                  <c:v>311.36500000000001</c:v>
                </c:pt>
                <c:pt idx="15632">
                  <c:v>311.37900000000002</c:v>
                </c:pt>
                <c:pt idx="15633">
                  <c:v>311.39</c:v>
                </c:pt>
                <c:pt idx="15634">
                  <c:v>311.39999999999998</c:v>
                </c:pt>
                <c:pt idx="15635">
                  <c:v>311.41000000000003</c:v>
                </c:pt>
                <c:pt idx="15636">
                  <c:v>311.42099999999999</c:v>
                </c:pt>
                <c:pt idx="15637">
                  <c:v>311.43200000000002</c:v>
                </c:pt>
                <c:pt idx="15638">
                  <c:v>311.44299999999998</c:v>
                </c:pt>
                <c:pt idx="15639">
                  <c:v>311.45699999999999</c:v>
                </c:pt>
                <c:pt idx="15640">
                  <c:v>311.50200000000001</c:v>
                </c:pt>
                <c:pt idx="15641">
                  <c:v>311.58100000000002</c:v>
                </c:pt>
                <c:pt idx="15642">
                  <c:v>311.66899999999998</c:v>
                </c:pt>
                <c:pt idx="15643">
                  <c:v>311.74599999999998</c:v>
                </c:pt>
                <c:pt idx="15644">
                  <c:v>311.74599999999998</c:v>
                </c:pt>
                <c:pt idx="15645">
                  <c:v>311.74599999999998</c:v>
                </c:pt>
                <c:pt idx="15646">
                  <c:v>311.75099999999998</c:v>
                </c:pt>
                <c:pt idx="15647">
                  <c:v>311.75799999999998</c:v>
                </c:pt>
                <c:pt idx="15648">
                  <c:v>311.76799999999997</c:v>
                </c:pt>
                <c:pt idx="15649">
                  <c:v>311.77699999999999</c:v>
                </c:pt>
                <c:pt idx="15650">
                  <c:v>311.79000000000002</c:v>
                </c:pt>
                <c:pt idx="15651">
                  <c:v>311.803</c:v>
                </c:pt>
                <c:pt idx="15652">
                  <c:v>311.815</c:v>
                </c:pt>
                <c:pt idx="15653">
                  <c:v>311.82499999999999</c:v>
                </c:pt>
                <c:pt idx="15654">
                  <c:v>311.834</c:v>
                </c:pt>
                <c:pt idx="15655">
                  <c:v>311.84500000000003</c:v>
                </c:pt>
                <c:pt idx="15656">
                  <c:v>311.85500000000002</c:v>
                </c:pt>
                <c:pt idx="15657">
                  <c:v>311.86500000000001</c:v>
                </c:pt>
                <c:pt idx="15658">
                  <c:v>311.875</c:v>
                </c:pt>
                <c:pt idx="15659">
                  <c:v>311.90199999999999</c:v>
                </c:pt>
                <c:pt idx="15660">
                  <c:v>311.95800000000003</c:v>
                </c:pt>
                <c:pt idx="15661">
                  <c:v>312.04300000000001</c:v>
                </c:pt>
                <c:pt idx="15662">
                  <c:v>312.13299999999998</c:v>
                </c:pt>
                <c:pt idx="15663">
                  <c:v>312.19299999999998</c:v>
                </c:pt>
                <c:pt idx="15664">
                  <c:v>312.20499999999998</c:v>
                </c:pt>
                <c:pt idx="15665">
                  <c:v>312.20499999999998</c:v>
                </c:pt>
                <c:pt idx="15666">
                  <c:v>312.20499999999998</c:v>
                </c:pt>
                <c:pt idx="15667">
                  <c:v>312.21100000000001</c:v>
                </c:pt>
                <c:pt idx="15668">
                  <c:v>312.22000000000003</c:v>
                </c:pt>
                <c:pt idx="15669">
                  <c:v>312.23399999999998</c:v>
                </c:pt>
                <c:pt idx="15670">
                  <c:v>312.24799999999999</c:v>
                </c:pt>
                <c:pt idx="15671">
                  <c:v>312.26</c:v>
                </c:pt>
                <c:pt idx="15672">
                  <c:v>312.27100000000002</c:v>
                </c:pt>
                <c:pt idx="15673">
                  <c:v>312.28199999999998</c:v>
                </c:pt>
                <c:pt idx="15674">
                  <c:v>312.30200000000002</c:v>
                </c:pt>
                <c:pt idx="15675">
                  <c:v>312.34300000000002</c:v>
                </c:pt>
                <c:pt idx="15676">
                  <c:v>312.387</c:v>
                </c:pt>
                <c:pt idx="15677">
                  <c:v>312.39800000000002</c:v>
                </c:pt>
                <c:pt idx="15678">
                  <c:v>312.40100000000001</c:v>
                </c:pt>
                <c:pt idx="15679">
                  <c:v>312.41000000000003</c:v>
                </c:pt>
                <c:pt idx="15680">
                  <c:v>312.423</c:v>
                </c:pt>
                <c:pt idx="15681">
                  <c:v>312.43599999999998</c:v>
                </c:pt>
                <c:pt idx="15682">
                  <c:v>312.45</c:v>
                </c:pt>
                <c:pt idx="15683">
                  <c:v>312.46199999999999</c:v>
                </c:pt>
                <c:pt idx="15684">
                  <c:v>312.47399999999999</c:v>
                </c:pt>
                <c:pt idx="15685">
                  <c:v>312.48500000000001</c:v>
                </c:pt>
                <c:pt idx="15686">
                  <c:v>312.49700000000001</c:v>
                </c:pt>
                <c:pt idx="15687">
                  <c:v>312.51799999999997</c:v>
                </c:pt>
                <c:pt idx="15688">
                  <c:v>312.553</c:v>
                </c:pt>
                <c:pt idx="15689">
                  <c:v>312.572</c:v>
                </c:pt>
                <c:pt idx="15690">
                  <c:v>312.572</c:v>
                </c:pt>
                <c:pt idx="15691">
                  <c:v>312.57299999999998</c:v>
                </c:pt>
                <c:pt idx="15692">
                  <c:v>312.57499999999999</c:v>
                </c:pt>
                <c:pt idx="15693">
                  <c:v>312.58</c:v>
                </c:pt>
                <c:pt idx="15694">
                  <c:v>312.596</c:v>
                </c:pt>
                <c:pt idx="15695">
                  <c:v>312.63400000000001</c:v>
                </c:pt>
                <c:pt idx="15696">
                  <c:v>312.65699999999998</c:v>
                </c:pt>
                <c:pt idx="15697">
                  <c:v>312.661</c:v>
                </c:pt>
                <c:pt idx="15698">
                  <c:v>312.666</c:v>
                </c:pt>
                <c:pt idx="15699">
                  <c:v>312.67500000000001</c:v>
                </c:pt>
                <c:pt idx="15700">
                  <c:v>312.685</c:v>
                </c:pt>
                <c:pt idx="15701">
                  <c:v>312.69600000000003</c:v>
                </c:pt>
                <c:pt idx="15702">
                  <c:v>312.70999999999998</c:v>
                </c:pt>
                <c:pt idx="15703">
                  <c:v>312.72399999999999</c:v>
                </c:pt>
                <c:pt idx="15704">
                  <c:v>312.733</c:v>
                </c:pt>
                <c:pt idx="15705">
                  <c:v>312.74299999999999</c:v>
                </c:pt>
                <c:pt idx="15706">
                  <c:v>312.75400000000002</c:v>
                </c:pt>
                <c:pt idx="15707">
                  <c:v>312.76499999999999</c:v>
                </c:pt>
                <c:pt idx="15708">
                  <c:v>312.77600000000001</c:v>
                </c:pt>
                <c:pt idx="15709">
                  <c:v>312.81799999999998</c:v>
                </c:pt>
                <c:pt idx="15710">
                  <c:v>312.89800000000002</c:v>
                </c:pt>
                <c:pt idx="15711">
                  <c:v>312.98599999999999</c:v>
                </c:pt>
                <c:pt idx="15712">
                  <c:v>313.07600000000002</c:v>
                </c:pt>
                <c:pt idx="15713">
                  <c:v>313.11399999999998</c:v>
                </c:pt>
                <c:pt idx="15714">
                  <c:v>313.11399999999998</c:v>
                </c:pt>
                <c:pt idx="15715">
                  <c:v>313.11500000000001</c:v>
                </c:pt>
                <c:pt idx="15716">
                  <c:v>313.12</c:v>
                </c:pt>
                <c:pt idx="15717">
                  <c:v>313.12900000000002</c:v>
                </c:pt>
                <c:pt idx="15718">
                  <c:v>313.14100000000002</c:v>
                </c:pt>
                <c:pt idx="15719">
                  <c:v>313.15499999999997</c:v>
                </c:pt>
                <c:pt idx="15720">
                  <c:v>313.16800000000001</c:v>
                </c:pt>
                <c:pt idx="15721">
                  <c:v>313.17899999999997</c:v>
                </c:pt>
                <c:pt idx="15722">
                  <c:v>313.18900000000002</c:v>
                </c:pt>
                <c:pt idx="15723">
                  <c:v>313.2</c:v>
                </c:pt>
                <c:pt idx="15724">
                  <c:v>313.20999999999998</c:v>
                </c:pt>
                <c:pt idx="15725">
                  <c:v>313.24200000000002</c:v>
                </c:pt>
                <c:pt idx="15726">
                  <c:v>313.29899999999998</c:v>
                </c:pt>
                <c:pt idx="15727">
                  <c:v>313.35000000000002</c:v>
                </c:pt>
                <c:pt idx="15728">
                  <c:v>313.39999999999998</c:v>
                </c:pt>
                <c:pt idx="15729">
                  <c:v>313.46199999999999</c:v>
                </c:pt>
                <c:pt idx="15730">
                  <c:v>313.49099999999999</c:v>
                </c:pt>
                <c:pt idx="15731">
                  <c:v>313.49099999999999</c:v>
                </c:pt>
                <c:pt idx="15732">
                  <c:v>313.49700000000001</c:v>
                </c:pt>
                <c:pt idx="15733">
                  <c:v>313.505</c:v>
                </c:pt>
                <c:pt idx="15734">
                  <c:v>313.51499999999999</c:v>
                </c:pt>
                <c:pt idx="15735">
                  <c:v>313.52499999999998</c:v>
                </c:pt>
                <c:pt idx="15736">
                  <c:v>313.53800000000001</c:v>
                </c:pt>
                <c:pt idx="15737">
                  <c:v>313.55099999999999</c:v>
                </c:pt>
                <c:pt idx="15738">
                  <c:v>313.56099999999998</c:v>
                </c:pt>
                <c:pt idx="15739">
                  <c:v>313.57100000000003</c:v>
                </c:pt>
                <c:pt idx="15740">
                  <c:v>313.58100000000002</c:v>
                </c:pt>
                <c:pt idx="15741">
                  <c:v>313.59199999999998</c:v>
                </c:pt>
                <c:pt idx="15742">
                  <c:v>313.60300000000001</c:v>
                </c:pt>
                <c:pt idx="15743">
                  <c:v>313.613</c:v>
                </c:pt>
                <c:pt idx="15744">
                  <c:v>313.62799999999999</c:v>
                </c:pt>
                <c:pt idx="15745">
                  <c:v>313.63900000000001</c:v>
                </c:pt>
                <c:pt idx="15746">
                  <c:v>313.64400000000001</c:v>
                </c:pt>
                <c:pt idx="15747">
                  <c:v>313.65300000000002</c:v>
                </c:pt>
                <c:pt idx="15748">
                  <c:v>313.66300000000001</c:v>
                </c:pt>
                <c:pt idx="15749">
                  <c:v>313.67399999999998</c:v>
                </c:pt>
                <c:pt idx="15750">
                  <c:v>313.68599999999998</c:v>
                </c:pt>
                <c:pt idx="15751">
                  <c:v>313.7</c:v>
                </c:pt>
                <c:pt idx="15752">
                  <c:v>313.714</c:v>
                </c:pt>
                <c:pt idx="15753">
                  <c:v>313.72399999999999</c:v>
                </c:pt>
                <c:pt idx="15754">
                  <c:v>313.73599999999999</c:v>
                </c:pt>
                <c:pt idx="15755">
                  <c:v>313.74700000000001</c:v>
                </c:pt>
                <c:pt idx="15756">
                  <c:v>313.75700000000001</c:v>
                </c:pt>
                <c:pt idx="15757">
                  <c:v>313.77100000000002</c:v>
                </c:pt>
                <c:pt idx="15758">
                  <c:v>313.798</c:v>
                </c:pt>
                <c:pt idx="15759">
                  <c:v>313.85000000000002</c:v>
                </c:pt>
                <c:pt idx="15760">
                  <c:v>313.90899999999999</c:v>
                </c:pt>
                <c:pt idx="15761">
                  <c:v>313.95499999999998</c:v>
                </c:pt>
                <c:pt idx="15762">
                  <c:v>313.95499999999998</c:v>
                </c:pt>
                <c:pt idx="15763">
                  <c:v>313.96800000000002</c:v>
                </c:pt>
                <c:pt idx="15764">
                  <c:v>314.01799999999997</c:v>
                </c:pt>
                <c:pt idx="15765">
                  <c:v>314.05700000000002</c:v>
                </c:pt>
                <c:pt idx="15766">
                  <c:v>314.06799999999998</c:v>
                </c:pt>
                <c:pt idx="15767">
                  <c:v>314.07100000000003</c:v>
                </c:pt>
                <c:pt idx="15768">
                  <c:v>314.07600000000002</c:v>
                </c:pt>
                <c:pt idx="15769">
                  <c:v>314.08800000000002</c:v>
                </c:pt>
                <c:pt idx="15770">
                  <c:v>314.10599999999999</c:v>
                </c:pt>
                <c:pt idx="15771">
                  <c:v>314.12799999999999</c:v>
                </c:pt>
                <c:pt idx="15772">
                  <c:v>314.154</c:v>
                </c:pt>
                <c:pt idx="15773">
                  <c:v>314.17700000000002</c:v>
                </c:pt>
                <c:pt idx="15774">
                  <c:v>314.19799999999998</c:v>
                </c:pt>
                <c:pt idx="15775">
                  <c:v>314.202</c:v>
                </c:pt>
                <c:pt idx="15776">
                  <c:v>314.202</c:v>
                </c:pt>
                <c:pt idx="15777">
                  <c:v>314.20699999999999</c:v>
                </c:pt>
                <c:pt idx="15778">
                  <c:v>314.22699999999998</c:v>
                </c:pt>
                <c:pt idx="15779">
                  <c:v>314.27499999999998</c:v>
                </c:pt>
                <c:pt idx="15780">
                  <c:v>314.33</c:v>
                </c:pt>
                <c:pt idx="15781">
                  <c:v>314.36900000000003</c:v>
                </c:pt>
                <c:pt idx="15782">
                  <c:v>314.43099999999998</c:v>
                </c:pt>
                <c:pt idx="15783">
                  <c:v>314.50799999999998</c:v>
                </c:pt>
                <c:pt idx="15784">
                  <c:v>314.52600000000001</c:v>
                </c:pt>
                <c:pt idx="15785">
                  <c:v>314.52600000000001</c:v>
                </c:pt>
                <c:pt idx="15786">
                  <c:v>314.529</c:v>
                </c:pt>
                <c:pt idx="15787">
                  <c:v>314.536</c:v>
                </c:pt>
                <c:pt idx="15788">
                  <c:v>314.54399999999998</c:v>
                </c:pt>
                <c:pt idx="15789">
                  <c:v>314.55500000000001</c:v>
                </c:pt>
                <c:pt idx="15790">
                  <c:v>314.56599999999997</c:v>
                </c:pt>
                <c:pt idx="15791">
                  <c:v>314.57900000000001</c:v>
                </c:pt>
                <c:pt idx="15792">
                  <c:v>314.58999999999997</c:v>
                </c:pt>
                <c:pt idx="15793">
                  <c:v>314.60000000000002</c:v>
                </c:pt>
                <c:pt idx="15794">
                  <c:v>314.61200000000002</c:v>
                </c:pt>
                <c:pt idx="15795">
                  <c:v>314.62299999999999</c:v>
                </c:pt>
                <c:pt idx="15796">
                  <c:v>314.63299999999998</c:v>
                </c:pt>
                <c:pt idx="15797">
                  <c:v>314.67</c:v>
                </c:pt>
                <c:pt idx="15798">
                  <c:v>314.75099999999998</c:v>
                </c:pt>
                <c:pt idx="15799">
                  <c:v>314.76900000000001</c:v>
                </c:pt>
                <c:pt idx="15800">
                  <c:v>314.77</c:v>
                </c:pt>
                <c:pt idx="15801">
                  <c:v>314.774</c:v>
                </c:pt>
                <c:pt idx="15802">
                  <c:v>314.78199999999998</c:v>
                </c:pt>
                <c:pt idx="15803">
                  <c:v>314.79399999999998</c:v>
                </c:pt>
                <c:pt idx="15804">
                  <c:v>314.80700000000002</c:v>
                </c:pt>
                <c:pt idx="15805">
                  <c:v>314.82</c:v>
                </c:pt>
                <c:pt idx="15806">
                  <c:v>314.83100000000002</c:v>
                </c:pt>
                <c:pt idx="15807">
                  <c:v>314.84199999999998</c:v>
                </c:pt>
                <c:pt idx="15808">
                  <c:v>314.85199999999998</c:v>
                </c:pt>
                <c:pt idx="15809">
                  <c:v>314.86900000000003</c:v>
                </c:pt>
                <c:pt idx="15810">
                  <c:v>314.90899999999999</c:v>
                </c:pt>
                <c:pt idx="15811">
                  <c:v>314.983</c:v>
                </c:pt>
                <c:pt idx="15812">
                  <c:v>315.06</c:v>
                </c:pt>
                <c:pt idx="15813">
                  <c:v>315.08600000000001</c:v>
                </c:pt>
                <c:pt idx="15814">
                  <c:v>315.08600000000001</c:v>
                </c:pt>
                <c:pt idx="15815">
                  <c:v>315.09100000000001</c:v>
                </c:pt>
                <c:pt idx="15816">
                  <c:v>315.09800000000001</c:v>
                </c:pt>
                <c:pt idx="15817">
                  <c:v>315.10700000000003</c:v>
                </c:pt>
                <c:pt idx="15818">
                  <c:v>315.11599999999999</c:v>
                </c:pt>
                <c:pt idx="15819">
                  <c:v>315.12900000000002</c:v>
                </c:pt>
                <c:pt idx="15820">
                  <c:v>315.142</c:v>
                </c:pt>
                <c:pt idx="15821">
                  <c:v>315.15499999999997</c:v>
                </c:pt>
                <c:pt idx="15822">
                  <c:v>315.16399999999999</c:v>
                </c:pt>
                <c:pt idx="15823">
                  <c:v>315.17599999999999</c:v>
                </c:pt>
                <c:pt idx="15824">
                  <c:v>315.18700000000001</c:v>
                </c:pt>
                <c:pt idx="15825">
                  <c:v>315.21499999999997</c:v>
                </c:pt>
                <c:pt idx="15826">
                  <c:v>315.26600000000002</c:v>
                </c:pt>
                <c:pt idx="15827">
                  <c:v>315.31</c:v>
                </c:pt>
                <c:pt idx="15828">
                  <c:v>315.31299999999999</c:v>
                </c:pt>
                <c:pt idx="15829">
                  <c:v>315.31900000000002</c:v>
                </c:pt>
                <c:pt idx="15830">
                  <c:v>315.327</c:v>
                </c:pt>
                <c:pt idx="15831">
                  <c:v>315.33600000000001</c:v>
                </c:pt>
                <c:pt idx="15832">
                  <c:v>315.346</c:v>
                </c:pt>
                <c:pt idx="15833">
                  <c:v>315.35700000000003</c:v>
                </c:pt>
                <c:pt idx="15834">
                  <c:v>315.36900000000003</c:v>
                </c:pt>
                <c:pt idx="15835">
                  <c:v>315.38200000000001</c:v>
                </c:pt>
                <c:pt idx="15836">
                  <c:v>315.39499999999998</c:v>
                </c:pt>
                <c:pt idx="15837">
                  <c:v>315.40600000000001</c:v>
                </c:pt>
                <c:pt idx="15838">
                  <c:v>315.416</c:v>
                </c:pt>
                <c:pt idx="15839">
                  <c:v>315.428</c:v>
                </c:pt>
                <c:pt idx="15840">
                  <c:v>315.43900000000002</c:v>
                </c:pt>
                <c:pt idx="15841">
                  <c:v>315.45100000000002</c:v>
                </c:pt>
                <c:pt idx="15842">
                  <c:v>315.47500000000002</c:v>
                </c:pt>
                <c:pt idx="15843">
                  <c:v>315.53100000000001</c:v>
                </c:pt>
                <c:pt idx="15844">
                  <c:v>315.601</c:v>
                </c:pt>
                <c:pt idx="15845">
                  <c:v>315.625</c:v>
                </c:pt>
                <c:pt idx="15846">
                  <c:v>315.625</c:v>
                </c:pt>
                <c:pt idx="15847">
                  <c:v>315.63099999999997</c:v>
                </c:pt>
                <c:pt idx="15848">
                  <c:v>315.63900000000001</c:v>
                </c:pt>
                <c:pt idx="15849">
                  <c:v>315.65100000000001</c:v>
                </c:pt>
                <c:pt idx="15850">
                  <c:v>315.66399999999999</c:v>
                </c:pt>
                <c:pt idx="15851">
                  <c:v>315.67700000000002</c:v>
                </c:pt>
                <c:pt idx="15852">
                  <c:v>315.68799999999999</c:v>
                </c:pt>
                <c:pt idx="15853">
                  <c:v>315.69799999999998</c:v>
                </c:pt>
                <c:pt idx="15854">
                  <c:v>315.709</c:v>
                </c:pt>
                <c:pt idx="15855">
                  <c:v>315.71899999999999</c:v>
                </c:pt>
                <c:pt idx="15856">
                  <c:v>315.73099999999999</c:v>
                </c:pt>
                <c:pt idx="15857">
                  <c:v>315.76600000000002</c:v>
                </c:pt>
                <c:pt idx="15858">
                  <c:v>315.83300000000003</c:v>
                </c:pt>
                <c:pt idx="15859">
                  <c:v>315.88400000000001</c:v>
                </c:pt>
                <c:pt idx="15860">
                  <c:v>315.93700000000001</c:v>
                </c:pt>
                <c:pt idx="15861">
                  <c:v>315.97500000000002</c:v>
                </c:pt>
                <c:pt idx="15862">
                  <c:v>315.98200000000003</c:v>
                </c:pt>
                <c:pt idx="15863">
                  <c:v>315.98200000000003</c:v>
                </c:pt>
                <c:pt idx="15864">
                  <c:v>315.98399999999998</c:v>
                </c:pt>
                <c:pt idx="15865">
                  <c:v>315.99099999999999</c:v>
                </c:pt>
                <c:pt idx="15866">
                  <c:v>316.00099999999998</c:v>
                </c:pt>
                <c:pt idx="15867">
                  <c:v>316.01100000000002</c:v>
                </c:pt>
                <c:pt idx="15868">
                  <c:v>316.02499999999998</c:v>
                </c:pt>
                <c:pt idx="15869">
                  <c:v>316.03800000000001</c:v>
                </c:pt>
                <c:pt idx="15870">
                  <c:v>316.05200000000002</c:v>
                </c:pt>
                <c:pt idx="15871">
                  <c:v>316.06400000000002</c:v>
                </c:pt>
                <c:pt idx="15872">
                  <c:v>316.07600000000002</c:v>
                </c:pt>
                <c:pt idx="15873">
                  <c:v>316.08699999999999</c:v>
                </c:pt>
                <c:pt idx="15874">
                  <c:v>316.09800000000001</c:v>
                </c:pt>
                <c:pt idx="15875">
                  <c:v>316.11399999999998</c:v>
                </c:pt>
                <c:pt idx="15876">
                  <c:v>316.14699999999999</c:v>
                </c:pt>
                <c:pt idx="15877">
                  <c:v>316.20299999999997</c:v>
                </c:pt>
                <c:pt idx="15878">
                  <c:v>316.23599999999999</c:v>
                </c:pt>
                <c:pt idx="15879">
                  <c:v>316.23599999999999</c:v>
                </c:pt>
                <c:pt idx="15880">
                  <c:v>316.24099999999999</c:v>
                </c:pt>
                <c:pt idx="15881">
                  <c:v>316.24900000000002</c:v>
                </c:pt>
                <c:pt idx="15882">
                  <c:v>316.25900000000001</c:v>
                </c:pt>
                <c:pt idx="15883">
                  <c:v>316.27100000000002</c:v>
                </c:pt>
                <c:pt idx="15884">
                  <c:v>316.286</c:v>
                </c:pt>
                <c:pt idx="15885">
                  <c:v>316.29899999999998</c:v>
                </c:pt>
                <c:pt idx="15886">
                  <c:v>316.31099999999998</c:v>
                </c:pt>
                <c:pt idx="15887">
                  <c:v>316.322</c:v>
                </c:pt>
                <c:pt idx="15888">
                  <c:v>316.334</c:v>
                </c:pt>
                <c:pt idx="15889">
                  <c:v>316.34500000000003</c:v>
                </c:pt>
                <c:pt idx="15890">
                  <c:v>316.35700000000003</c:v>
                </c:pt>
                <c:pt idx="15891">
                  <c:v>316.38400000000001</c:v>
                </c:pt>
                <c:pt idx="15892">
                  <c:v>316.44900000000001</c:v>
                </c:pt>
                <c:pt idx="15893">
                  <c:v>316.53300000000002</c:v>
                </c:pt>
                <c:pt idx="15894">
                  <c:v>316.58300000000003</c:v>
                </c:pt>
                <c:pt idx="15895">
                  <c:v>316.58999999999997</c:v>
                </c:pt>
                <c:pt idx="15896">
                  <c:v>316.59199999999998</c:v>
                </c:pt>
                <c:pt idx="15897">
                  <c:v>316.59899999999999</c:v>
                </c:pt>
                <c:pt idx="15898">
                  <c:v>316.608</c:v>
                </c:pt>
                <c:pt idx="15899">
                  <c:v>316.61799999999999</c:v>
                </c:pt>
                <c:pt idx="15900">
                  <c:v>316.62900000000002</c:v>
                </c:pt>
                <c:pt idx="15901">
                  <c:v>316.63900000000001</c:v>
                </c:pt>
                <c:pt idx="15902">
                  <c:v>316.65199999999999</c:v>
                </c:pt>
                <c:pt idx="15903">
                  <c:v>316.666</c:v>
                </c:pt>
                <c:pt idx="15904">
                  <c:v>316.67700000000002</c:v>
                </c:pt>
                <c:pt idx="15905">
                  <c:v>316.68799999999999</c:v>
                </c:pt>
                <c:pt idx="15906">
                  <c:v>316.69900000000001</c:v>
                </c:pt>
                <c:pt idx="15907">
                  <c:v>316.70999999999998</c:v>
                </c:pt>
                <c:pt idx="15908">
                  <c:v>316.72000000000003</c:v>
                </c:pt>
                <c:pt idx="15909">
                  <c:v>316.74</c:v>
                </c:pt>
                <c:pt idx="15910">
                  <c:v>316.791</c:v>
                </c:pt>
                <c:pt idx="15911">
                  <c:v>316.84500000000003</c:v>
                </c:pt>
                <c:pt idx="15912">
                  <c:v>316.84699999999998</c:v>
                </c:pt>
                <c:pt idx="15913">
                  <c:v>316.85199999999998</c:v>
                </c:pt>
                <c:pt idx="15914">
                  <c:v>316.85899999999998</c:v>
                </c:pt>
                <c:pt idx="15915">
                  <c:v>316.86799999999999</c:v>
                </c:pt>
                <c:pt idx="15916">
                  <c:v>316.87900000000002</c:v>
                </c:pt>
                <c:pt idx="15917">
                  <c:v>316.89100000000002</c:v>
                </c:pt>
                <c:pt idx="15918">
                  <c:v>316.904</c:v>
                </c:pt>
                <c:pt idx="15919">
                  <c:v>316.91699999999997</c:v>
                </c:pt>
                <c:pt idx="15920">
                  <c:v>316.928</c:v>
                </c:pt>
                <c:pt idx="15921">
                  <c:v>316.93900000000002</c:v>
                </c:pt>
                <c:pt idx="15922">
                  <c:v>316.95</c:v>
                </c:pt>
                <c:pt idx="15923">
                  <c:v>316.96100000000001</c:v>
                </c:pt>
                <c:pt idx="15924">
                  <c:v>316.971</c:v>
                </c:pt>
                <c:pt idx="15925">
                  <c:v>316.99299999999999</c:v>
                </c:pt>
                <c:pt idx="15926">
                  <c:v>317.04300000000001</c:v>
                </c:pt>
                <c:pt idx="15927">
                  <c:v>317.12200000000001</c:v>
                </c:pt>
                <c:pt idx="15928">
                  <c:v>317.21199999999999</c:v>
                </c:pt>
                <c:pt idx="15929">
                  <c:v>317.3</c:v>
                </c:pt>
                <c:pt idx="15930">
                  <c:v>317.37900000000002</c:v>
                </c:pt>
                <c:pt idx="15931">
                  <c:v>317.44</c:v>
                </c:pt>
                <c:pt idx="15932">
                  <c:v>317.48</c:v>
                </c:pt>
                <c:pt idx="15933">
                  <c:v>317.48</c:v>
                </c:pt>
                <c:pt idx="15934">
                  <c:v>317.48</c:v>
                </c:pt>
                <c:pt idx="15935">
                  <c:v>317.483</c:v>
                </c:pt>
                <c:pt idx="15936">
                  <c:v>317.48899999999998</c:v>
                </c:pt>
                <c:pt idx="15937">
                  <c:v>317.49900000000002</c:v>
                </c:pt>
                <c:pt idx="15938">
                  <c:v>317.51100000000002</c:v>
                </c:pt>
                <c:pt idx="15939">
                  <c:v>317.52300000000002</c:v>
                </c:pt>
                <c:pt idx="15940">
                  <c:v>317.53500000000003</c:v>
                </c:pt>
                <c:pt idx="15941">
                  <c:v>317.54300000000001</c:v>
                </c:pt>
                <c:pt idx="15942">
                  <c:v>317.55399999999997</c:v>
                </c:pt>
                <c:pt idx="15943">
                  <c:v>317.565</c:v>
                </c:pt>
                <c:pt idx="15944">
                  <c:v>317.57600000000002</c:v>
                </c:pt>
                <c:pt idx="15945">
                  <c:v>317.61</c:v>
                </c:pt>
                <c:pt idx="15946">
                  <c:v>317.68400000000003</c:v>
                </c:pt>
                <c:pt idx="15947">
                  <c:v>317.774</c:v>
                </c:pt>
                <c:pt idx="15948">
                  <c:v>317.863</c:v>
                </c:pt>
                <c:pt idx="15949">
                  <c:v>317.90800000000002</c:v>
                </c:pt>
                <c:pt idx="15950">
                  <c:v>317.90800000000002</c:v>
                </c:pt>
                <c:pt idx="15951">
                  <c:v>317.90800000000002</c:v>
                </c:pt>
                <c:pt idx="15952">
                  <c:v>317.91500000000002</c:v>
                </c:pt>
                <c:pt idx="15953">
                  <c:v>317.92399999999998</c:v>
                </c:pt>
                <c:pt idx="15954">
                  <c:v>317.935</c:v>
                </c:pt>
                <c:pt idx="15955">
                  <c:v>317.947</c:v>
                </c:pt>
                <c:pt idx="15956">
                  <c:v>317.96100000000001</c:v>
                </c:pt>
                <c:pt idx="15957">
                  <c:v>317.97399999999999</c:v>
                </c:pt>
                <c:pt idx="15958">
                  <c:v>317.98599999999999</c:v>
                </c:pt>
                <c:pt idx="15959">
                  <c:v>317.99700000000001</c:v>
                </c:pt>
                <c:pt idx="15960">
                  <c:v>318.00799999999998</c:v>
                </c:pt>
                <c:pt idx="15961">
                  <c:v>318.02</c:v>
                </c:pt>
                <c:pt idx="15962">
                  <c:v>318.03199999999998</c:v>
                </c:pt>
                <c:pt idx="15963">
                  <c:v>318.05099999999999</c:v>
                </c:pt>
                <c:pt idx="15964">
                  <c:v>318.07400000000001</c:v>
                </c:pt>
                <c:pt idx="15965">
                  <c:v>318.08100000000002</c:v>
                </c:pt>
                <c:pt idx="15966">
                  <c:v>318.089</c:v>
                </c:pt>
                <c:pt idx="15967">
                  <c:v>318.09899999999999</c:v>
                </c:pt>
                <c:pt idx="15968">
                  <c:v>318.11099999999999</c:v>
                </c:pt>
                <c:pt idx="15969">
                  <c:v>318.12299999999999</c:v>
                </c:pt>
                <c:pt idx="15970">
                  <c:v>318.137</c:v>
                </c:pt>
                <c:pt idx="15971">
                  <c:v>318.149</c:v>
                </c:pt>
                <c:pt idx="15972">
                  <c:v>318.16000000000003</c:v>
                </c:pt>
                <c:pt idx="15973">
                  <c:v>318.17099999999999</c:v>
                </c:pt>
                <c:pt idx="15974">
                  <c:v>318.18599999999998</c:v>
                </c:pt>
                <c:pt idx="15975">
                  <c:v>318.21600000000001</c:v>
                </c:pt>
                <c:pt idx="15976">
                  <c:v>318.274</c:v>
                </c:pt>
                <c:pt idx="15977">
                  <c:v>318.35000000000002</c:v>
                </c:pt>
                <c:pt idx="15978">
                  <c:v>318.387</c:v>
                </c:pt>
                <c:pt idx="15979">
                  <c:v>318.387</c:v>
                </c:pt>
                <c:pt idx="15980">
                  <c:v>318.39100000000002</c:v>
                </c:pt>
                <c:pt idx="15981">
                  <c:v>318.39800000000002</c:v>
                </c:pt>
                <c:pt idx="15982">
                  <c:v>318.40899999999999</c:v>
                </c:pt>
                <c:pt idx="15983">
                  <c:v>318.42</c:v>
                </c:pt>
                <c:pt idx="15984">
                  <c:v>318.43400000000003</c:v>
                </c:pt>
                <c:pt idx="15985">
                  <c:v>318.44900000000001</c:v>
                </c:pt>
                <c:pt idx="15986">
                  <c:v>318.46199999999999</c:v>
                </c:pt>
                <c:pt idx="15987">
                  <c:v>318.47199999999998</c:v>
                </c:pt>
                <c:pt idx="15988">
                  <c:v>318.48399999999998</c:v>
                </c:pt>
                <c:pt idx="15989">
                  <c:v>318.49599999999998</c:v>
                </c:pt>
                <c:pt idx="15990">
                  <c:v>318.51400000000001</c:v>
                </c:pt>
                <c:pt idx="15991">
                  <c:v>318.56</c:v>
                </c:pt>
                <c:pt idx="15992">
                  <c:v>318.63900000000001</c:v>
                </c:pt>
                <c:pt idx="15993">
                  <c:v>318.64400000000001</c:v>
                </c:pt>
                <c:pt idx="15994">
                  <c:v>318.649</c:v>
                </c:pt>
                <c:pt idx="15995">
                  <c:v>318.65600000000001</c:v>
                </c:pt>
                <c:pt idx="15996">
                  <c:v>318.666</c:v>
                </c:pt>
                <c:pt idx="15997">
                  <c:v>318.68299999999999</c:v>
                </c:pt>
                <c:pt idx="15998">
                  <c:v>318.72199999999998</c:v>
                </c:pt>
                <c:pt idx="15999">
                  <c:v>318.78899999999999</c:v>
                </c:pt>
                <c:pt idx="16000">
                  <c:v>318.87599999999998</c:v>
                </c:pt>
                <c:pt idx="16001">
                  <c:v>318.96600000000001</c:v>
                </c:pt>
                <c:pt idx="16002">
                  <c:v>319.05599999999998</c:v>
                </c:pt>
                <c:pt idx="16003">
                  <c:v>319.14400000000001</c:v>
                </c:pt>
                <c:pt idx="16004">
                  <c:v>319.22899999999998</c:v>
                </c:pt>
                <c:pt idx="16005">
                  <c:v>319.31099999999998</c:v>
                </c:pt>
                <c:pt idx="16006">
                  <c:v>319.322</c:v>
                </c:pt>
                <c:pt idx="16007">
                  <c:v>319.322</c:v>
                </c:pt>
                <c:pt idx="16008">
                  <c:v>319.322</c:v>
                </c:pt>
                <c:pt idx="16009">
                  <c:v>319.33999999999997</c:v>
                </c:pt>
                <c:pt idx="16010">
                  <c:v>319.38</c:v>
                </c:pt>
                <c:pt idx="16011">
                  <c:v>319.43099999999998</c:v>
                </c:pt>
                <c:pt idx="16012">
                  <c:v>319.483</c:v>
                </c:pt>
                <c:pt idx="16013">
                  <c:v>319.52300000000002</c:v>
                </c:pt>
                <c:pt idx="16014">
                  <c:v>319.548</c:v>
                </c:pt>
                <c:pt idx="16015">
                  <c:v>319.548</c:v>
                </c:pt>
                <c:pt idx="16016">
                  <c:v>319.548</c:v>
                </c:pt>
                <c:pt idx="16017">
                  <c:v>319.55399999999997</c:v>
                </c:pt>
                <c:pt idx="16018">
                  <c:v>319.56299999999999</c:v>
                </c:pt>
                <c:pt idx="16019">
                  <c:v>319.57400000000001</c:v>
                </c:pt>
                <c:pt idx="16020">
                  <c:v>319.58600000000001</c:v>
                </c:pt>
                <c:pt idx="16021">
                  <c:v>319.59800000000001</c:v>
                </c:pt>
                <c:pt idx="16022">
                  <c:v>319.608</c:v>
                </c:pt>
                <c:pt idx="16023">
                  <c:v>319.61799999999999</c:v>
                </c:pt>
                <c:pt idx="16024">
                  <c:v>319.62900000000002</c:v>
                </c:pt>
                <c:pt idx="16025">
                  <c:v>319.64400000000001</c:v>
                </c:pt>
                <c:pt idx="16026">
                  <c:v>319.68599999999998</c:v>
                </c:pt>
                <c:pt idx="16027">
                  <c:v>319.76600000000002</c:v>
                </c:pt>
                <c:pt idx="16028">
                  <c:v>319.78899999999999</c:v>
                </c:pt>
                <c:pt idx="16029">
                  <c:v>319.79399999999998</c:v>
                </c:pt>
                <c:pt idx="16030">
                  <c:v>319.8</c:v>
                </c:pt>
                <c:pt idx="16031">
                  <c:v>319.81</c:v>
                </c:pt>
                <c:pt idx="16032">
                  <c:v>319.822</c:v>
                </c:pt>
                <c:pt idx="16033">
                  <c:v>319.83600000000001</c:v>
                </c:pt>
                <c:pt idx="16034">
                  <c:v>319.85000000000002</c:v>
                </c:pt>
                <c:pt idx="16035">
                  <c:v>319.863</c:v>
                </c:pt>
                <c:pt idx="16036">
                  <c:v>319.87400000000002</c:v>
                </c:pt>
                <c:pt idx="16037">
                  <c:v>319.88499999999999</c:v>
                </c:pt>
                <c:pt idx="16038">
                  <c:v>319.899</c:v>
                </c:pt>
                <c:pt idx="16039">
                  <c:v>319.94</c:v>
                </c:pt>
                <c:pt idx="16040">
                  <c:v>320</c:v>
                </c:pt>
                <c:pt idx="16041">
                  <c:v>320.00299999999999</c:v>
                </c:pt>
                <c:pt idx="16042">
                  <c:v>320.01</c:v>
                </c:pt>
                <c:pt idx="16043">
                  <c:v>320.01900000000001</c:v>
                </c:pt>
                <c:pt idx="16044">
                  <c:v>320.02999999999997</c:v>
                </c:pt>
                <c:pt idx="16045">
                  <c:v>320.04399999999998</c:v>
                </c:pt>
                <c:pt idx="16046">
                  <c:v>320.05900000000003</c:v>
                </c:pt>
                <c:pt idx="16047">
                  <c:v>320.07100000000003</c:v>
                </c:pt>
                <c:pt idx="16048">
                  <c:v>320.08199999999999</c:v>
                </c:pt>
                <c:pt idx="16049">
                  <c:v>320.09300000000002</c:v>
                </c:pt>
                <c:pt idx="16050">
                  <c:v>320.10399999999998</c:v>
                </c:pt>
                <c:pt idx="16051">
                  <c:v>320.11599999999999</c:v>
                </c:pt>
                <c:pt idx="16052">
                  <c:v>320.13200000000001</c:v>
                </c:pt>
                <c:pt idx="16053">
                  <c:v>320.166</c:v>
                </c:pt>
                <c:pt idx="16054">
                  <c:v>320.23399999999998</c:v>
                </c:pt>
                <c:pt idx="16055">
                  <c:v>320.31099999999998</c:v>
                </c:pt>
                <c:pt idx="16056">
                  <c:v>320.33600000000001</c:v>
                </c:pt>
                <c:pt idx="16057">
                  <c:v>320.33600000000001</c:v>
                </c:pt>
                <c:pt idx="16058">
                  <c:v>320.34300000000002</c:v>
                </c:pt>
                <c:pt idx="16059">
                  <c:v>320.35000000000002</c:v>
                </c:pt>
                <c:pt idx="16060">
                  <c:v>320.36200000000002</c:v>
                </c:pt>
                <c:pt idx="16061">
                  <c:v>320.375</c:v>
                </c:pt>
                <c:pt idx="16062">
                  <c:v>320.39</c:v>
                </c:pt>
                <c:pt idx="16063">
                  <c:v>320.40199999999999</c:v>
                </c:pt>
                <c:pt idx="16064">
                  <c:v>320.41399999999999</c:v>
                </c:pt>
                <c:pt idx="16065">
                  <c:v>320.42500000000001</c:v>
                </c:pt>
                <c:pt idx="16066">
                  <c:v>320.435</c:v>
                </c:pt>
                <c:pt idx="16067">
                  <c:v>320.44600000000003</c:v>
                </c:pt>
                <c:pt idx="16068">
                  <c:v>320.46499999999997</c:v>
                </c:pt>
                <c:pt idx="16069">
                  <c:v>320.51499999999999</c:v>
                </c:pt>
                <c:pt idx="16070">
                  <c:v>320.59899999999999</c:v>
                </c:pt>
                <c:pt idx="16071">
                  <c:v>320.68400000000003</c:v>
                </c:pt>
                <c:pt idx="16072">
                  <c:v>320.77</c:v>
                </c:pt>
                <c:pt idx="16073">
                  <c:v>320.77</c:v>
                </c:pt>
                <c:pt idx="16074">
                  <c:v>320.77</c:v>
                </c:pt>
                <c:pt idx="16075">
                  <c:v>320.77300000000002</c:v>
                </c:pt>
                <c:pt idx="16076">
                  <c:v>320.779</c:v>
                </c:pt>
                <c:pt idx="16077">
                  <c:v>320.78800000000001</c:v>
                </c:pt>
                <c:pt idx="16078">
                  <c:v>320.80200000000002</c:v>
                </c:pt>
                <c:pt idx="16079">
                  <c:v>320.81599999999997</c:v>
                </c:pt>
                <c:pt idx="16080">
                  <c:v>320.82900000000001</c:v>
                </c:pt>
                <c:pt idx="16081">
                  <c:v>320.84100000000001</c:v>
                </c:pt>
                <c:pt idx="16082">
                  <c:v>320.85199999999998</c:v>
                </c:pt>
                <c:pt idx="16083">
                  <c:v>320.863</c:v>
                </c:pt>
                <c:pt idx="16084">
                  <c:v>320.88</c:v>
                </c:pt>
                <c:pt idx="16085">
                  <c:v>320.90100000000001</c:v>
                </c:pt>
                <c:pt idx="16086">
                  <c:v>320.916</c:v>
                </c:pt>
                <c:pt idx="16087">
                  <c:v>320.92500000000001</c:v>
                </c:pt>
                <c:pt idx="16088">
                  <c:v>320.93299999999999</c:v>
                </c:pt>
                <c:pt idx="16089">
                  <c:v>320.94200000000001</c:v>
                </c:pt>
                <c:pt idx="16090">
                  <c:v>320.95100000000002</c:v>
                </c:pt>
                <c:pt idx="16091">
                  <c:v>320.96100000000001</c:v>
                </c:pt>
                <c:pt idx="16092">
                  <c:v>320.97000000000003</c:v>
                </c:pt>
                <c:pt idx="16093">
                  <c:v>320.97899999999998</c:v>
                </c:pt>
                <c:pt idx="16094">
                  <c:v>320.988</c:v>
                </c:pt>
                <c:pt idx="16095">
                  <c:v>320.99700000000001</c:v>
                </c:pt>
                <c:pt idx="16096">
                  <c:v>321.00599999999997</c:v>
                </c:pt>
                <c:pt idx="16097">
                  <c:v>321.01499999999999</c:v>
                </c:pt>
                <c:pt idx="16098">
                  <c:v>321.024</c:v>
                </c:pt>
                <c:pt idx="16099">
                  <c:v>321.03399999999999</c:v>
                </c:pt>
                <c:pt idx="16100">
                  <c:v>321.04300000000001</c:v>
                </c:pt>
                <c:pt idx="16101">
                  <c:v>321.07400000000001</c:v>
                </c:pt>
                <c:pt idx="16102">
                  <c:v>321.08499999999998</c:v>
                </c:pt>
                <c:pt idx="16103">
                  <c:v>321.09100000000001</c:v>
                </c:pt>
                <c:pt idx="16104">
                  <c:v>321.10000000000002</c:v>
                </c:pt>
                <c:pt idx="16105">
                  <c:v>321.11</c:v>
                </c:pt>
                <c:pt idx="16106">
                  <c:v>321.12200000000001</c:v>
                </c:pt>
                <c:pt idx="16107">
                  <c:v>321.13499999999999</c:v>
                </c:pt>
                <c:pt idx="16108">
                  <c:v>321.149</c:v>
                </c:pt>
                <c:pt idx="16109">
                  <c:v>321.16199999999998</c:v>
                </c:pt>
                <c:pt idx="16110">
                  <c:v>321.173</c:v>
                </c:pt>
                <c:pt idx="16111">
                  <c:v>321.185</c:v>
                </c:pt>
                <c:pt idx="16112">
                  <c:v>321.19600000000003</c:v>
                </c:pt>
                <c:pt idx="16113">
                  <c:v>321.22000000000003</c:v>
                </c:pt>
                <c:pt idx="16114">
                  <c:v>321.27300000000002</c:v>
                </c:pt>
                <c:pt idx="16115">
                  <c:v>321.35300000000001</c:v>
                </c:pt>
                <c:pt idx="16116">
                  <c:v>321.44099999999997</c:v>
                </c:pt>
                <c:pt idx="16117">
                  <c:v>321.505</c:v>
                </c:pt>
                <c:pt idx="16118">
                  <c:v>321.54599999999999</c:v>
                </c:pt>
                <c:pt idx="16119">
                  <c:v>321.58199999999999</c:v>
                </c:pt>
                <c:pt idx="16120">
                  <c:v>321.58199999999999</c:v>
                </c:pt>
                <c:pt idx="16121">
                  <c:v>321.58199999999999</c:v>
                </c:pt>
                <c:pt idx="16122">
                  <c:v>321.58600000000001</c:v>
                </c:pt>
                <c:pt idx="16123">
                  <c:v>321.59199999999998</c:v>
                </c:pt>
                <c:pt idx="16124">
                  <c:v>321.601</c:v>
                </c:pt>
                <c:pt idx="16125">
                  <c:v>321.61</c:v>
                </c:pt>
                <c:pt idx="16126">
                  <c:v>321.62</c:v>
                </c:pt>
                <c:pt idx="16127">
                  <c:v>321.63099999999997</c:v>
                </c:pt>
                <c:pt idx="16128">
                  <c:v>321.642</c:v>
                </c:pt>
                <c:pt idx="16129">
                  <c:v>321.654</c:v>
                </c:pt>
                <c:pt idx="16130">
                  <c:v>321.66500000000002</c:v>
                </c:pt>
                <c:pt idx="16131">
                  <c:v>321.67500000000001</c:v>
                </c:pt>
                <c:pt idx="16132">
                  <c:v>321.685</c:v>
                </c:pt>
                <c:pt idx="16133">
                  <c:v>321.69600000000003</c:v>
                </c:pt>
                <c:pt idx="16134">
                  <c:v>321.70600000000002</c:v>
                </c:pt>
                <c:pt idx="16135">
                  <c:v>321.71600000000001</c:v>
                </c:pt>
                <c:pt idx="16136">
                  <c:v>321.73099999999999</c:v>
                </c:pt>
                <c:pt idx="16137">
                  <c:v>321.77499999999998</c:v>
                </c:pt>
                <c:pt idx="16138">
                  <c:v>321.85399999999998</c:v>
                </c:pt>
                <c:pt idx="16139">
                  <c:v>321.94299999999998</c:v>
                </c:pt>
                <c:pt idx="16140">
                  <c:v>322.03100000000001</c:v>
                </c:pt>
                <c:pt idx="16141">
                  <c:v>322.11700000000002</c:v>
                </c:pt>
                <c:pt idx="16142">
                  <c:v>322.11799999999999</c:v>
                </c:pt>
                <c:pt idx="16143">
                  <c:v>322.11799999999999</c:v>
                </c:pt>
                <c:pt idx="16144">
                  <c:v>322.11799999999999</c:v>
                </c:pt>
                <c:pt idx="16145">
                  <c:v>322.12400000000002</c:v>
                </c:pt>
                <c:pt idx="16146">
                  <c:v>322.13299999999998</c:v>
                </c:pt>
                <c:pt idx="16147">
                  <c:v>322.14400000000001</c:v>
                </c:pt>
                <c:pt idx="16148">
                  <c:v>322.15699999999998</c:v>
                </c:pt>
                <c:pt idx="16149">
                  <c:v>322.17200000000003</c:v>
                </c:pt>
                <c:pt idx="16150">
                  <c:v>322.18700000000001</c:v>
                </c:pt>
                <c:pt idx="16151">
                  <c:v>322.2</c:v>
                </c:pt>
                <c:pt idx="16152">
                  <c:v>322.21100000000001</c:v>
                </c:pt>
                <c:pt idx="16153">
                  <c:v>322.22300000000001</c:v>
                </c:pt>
                <c:pt idx="16154">
                  <c:v>322.23500000000001</c:v>
                </c:pt>
                <c:pt idx="16155">
                  <c:v>322.24599999999998</c:v>
                </c:pt>
                <c:pt idx="16156">
                  <c:v>322.27100000000002</c:v>
                </c:pt>
                <c:pt idx="16157">
                  <c:v>322.32799999999997</c:v>
                </c:pt>
                <c:pt idx="16158">
                  <c:v>322.411</c:v>
                </c:pt>
                <c:pt idx="16159">
                  <c:v>322.50099999999998</c:v>
                </c:pt>
                <c:pt idx="16160">
                  <c:v>322.59300000000002</c:v>
                </c:pt>
                <c:pt idx="16161">
                  <c:v>322.673</c:v>
                </c:pt>
                <c:pt idx="16162">
                  <c:v>322.68400000000003</c:v>
                </c:pt>
                <c:pt idx="16163">
                  <c:v>322.68400000000003</c:v>
                </c:pt>
                <c:pt idx="16164">
                  <c:v>322.68700000000001</c:v>
                </c:pt>
                <c:pt idx="16165">
                  <c:v>322.69400000000002</c:v>
                </c:pt>
                <c:pt idx="16166">
                  <c:v>322.70299999999997</c:v>
                </c:pt>
                <c:pt idx="16167">
                  <c:v>322.71300000000002</c:v>
                </c:pt>
                <c:pt idx="16168">
                  <c:v>322.72300000000001</c:v>
                </c:pt>
                <c:pt idx="16169">
                  <c:v>322.73399999999998</c:v>
                </c:pt>
                <c:pt idx="16170">
                  <c:v>322.74599999999998</c:v>
                </c:pt>
                <c:pt idx="16171">
                  <c:v>322.75799999999998</c:v>
                </c:pt>
                <c:pt idx="16172">
                  <c:v>322.76799999999997</c:v>
                </c:pt>
                <c:pt idx="16173">
                  <c:v>322.77800000000002</c:v>
                </c:pt>
                <c:pt idx="16174">
                  <c:v>322.78899999999999</c:v>
                </c:pt>
                <c:pt idx="16175">
                  <c:v>322.8</c:v>
                </c:pt>
                <c:pt idx="16176">
                  <c:v>322.81099999999998</c:v>
                </c:pt>
                <c:pt idx="16177">
                  <c:v>322.82100000000003</c:v>
                </c:pt>
                <c:pt idx="16178">
                  <c:v>322.85300000000001</c:v>
                </c:pt>
                <c:pt idx="16179">
                  <c:v>322.92399999999998</c:v>
                </c:pt>
                <c:pt idx="16180">
                  <c:v>323.01400000000001</c:v>
                </c:pt>
                <c:pt idx="16181">
                  <c:v>323.101</c:v>
                </c:pt>
                <c:pt idx="16182">
                  <c:v>323.15499999999997</c:v>
                </c:pt>
                <c:pt idx="16183">
                  <c:v>323.15499999999997</c:v>
                </c:pt>
                <c:pt idx="16184">
                  <c:v>323.15499999999997</c:v>
                </c:pt>
                <c:pt idx="16185">
                  <c:v>323.17200000000003</c:v>
                </c:pt>
                <c:pt idx="16186">
                  <c:v>323.21800000000002</c:v>
                </c:pt>
                <c:pt idx="16187">
                  <c:v>323.27999999999997</c:v>
                </c:pt>
                <c:pt idx="16188">
                  <c:v>323.31299999999999</c:v>
                </c:pt>
                <c:pt idx="16189">
                  <c:v>323.32499999999999</c:v>
                </c:pt>
                <c:pt idx="16190">
                  <c:v>323.33199999999999</c:v>
                </c:pt>
                <c:pt idx="16191">
                  <c:v>323.339</c:v>
                </c:pt>
                <c:pt idx="16192">
                  <c:v>323.346</c:v>
                </c:pt>
                <c:pt idx="16193">
                  <c:v>323.36</c:v>
                </c:pt>
                <c:pt idx="16194">
                  <c:v>323.38900000000001</c:v>
                </c:pt>
                <c:pt idx="16195">
                  <c:v>323.42599999999999</c:v>
                </c:pt>
                <c:pt idx="16196">
                  <c:v>323.45100000000002</c:v>
                </c:pt>
                <c:pt idx="16197">
                  <c:v>323.46199999999999</c:v>
                </c:pt>
                <c:pt idx="16198">
                  <c:v>323.46199999999999</c:v>
                </c:pt>
                <c:pt idx="16199">
                  <c:v>323.46199999999999</c:v>
                </c:pt>
                <c:pt idx="16200">
                  <c:v>323.46600000000001</c:v>
                </c:pt>
                <c:pt idx="16201">
                  <c:v>323.47899999999998</c:v>
                </c:pt>
                <c:pt idx="16202">
                  <c:v>323.52300000000002</c:v>
                </c:pt>
                <c:pt idx="16203">
                  <c:v>323.57</c:v>
                </c:pt>
                <c:pt idx="16204">
                  <c:v>323.60300000000001</c:v>
                </c:pt>
                <c:pt idx="16205">
                  <c:v>323.63</c:v>
                </c:pt>
                <c:pt idx="16206">
                  <c:v>323.661</c:v>
                </c:pt>
                <c:pt idx="16207">
                  <c:v>323.68700000000001</c:v>
                </c:pt>
                <c:pt idx="16208">
                  <c:v>323.69499999999999</c:v>
                </c:pt>
                <c:pt idx="16209">
                  <c:v>323.69499999999999</c:v>
                </c:pt>
                <c:pt idx="16210">
                  <c:v>323.69799999999998</c:v>
                </c:pt>
                <c:pt idx="16211">
                  <c:v>323.70800000000003</c:v>
                </c:pt>
                <c:pt idx="16212">
                  <c:v>323.71499999999997</c:v>
                </c:pt>
                <c:pt idx="16213">
                  <c:v>323.71499999999997</c:v>
                </c:pt>
                <c:pt idx="16214">
                  <c:v>323.71499999999997</c:v>
                </c:pt>
                <c:pt idx="16215">
                  <c:v>323.71499999999997</c:v>
                </c:pt>
                <c:pt idx="16216">
                  <c:v>323.71499999999997</c:v>
                </c:pt>
                <c:pt idx="16217">
                  <c:v>323.71499999999997</c:v>
                </c:pt>
                <c:pt idx="16218">
                  <c:v>323.71600000000001</c:v>
                </c:pt>
                <c:pt idx="16219">
                  <c:v>323.72000000000003</c:v>
                </c:pt>
                <c:pt idx="16220">
                  <c:v>323.72300000000001</c:v>
                </c:pt>
                <c:pt idx="16221">
                  <c:v>323.72899999999998</c:v>
                </c:pt>
                <c:pt idx="16222">
                  <c:v>323.73599999999999</c:v>
                </c:pt>
                <c:pt idx="16223">
                  <c:v>323.745</c:v>
                </c:pt>
                <c:pt idx="16224">
                  <c:v>323.75400000000002</c:v>
                </c:pt>
                <c:pt idx="16225">
                  <c:v>323.76499999999999</c:v>
                </c:pt>
                <c:pt idx="16226">
                  <c:v>323.77800000000002</c:v>
                </c:pt>
                <c:pt idx="16227">
                  <c:v>323.79000000000002</c:v>
                </c:pt>
                <c:pt idx="16228">
                  <c:v>323.8</c:v>
                </c:pt>
                <c:pt idx="16229">
                  <c:v>323.81</c:v>
                </c:pt>
                <c:pt idx="16230">
                  <c:v>323.82100000000003</c:v>
                </c:pt>
                <c:pt idx="16231">
                  <c:v>323.83199999999999</c:v>
                </c:pt>
                <c:pt idx="16232">
                  <c:v>323.84300000000002</c:v>
                </c:pt>
                <c:pt idx="16233">
                  <c:v>323.86200000000002</c:v>
                </c:pt>
                <c:pt idx="16234">
                  <c:v>323.91300000000001</c:v>
                </c:pt>
                <c:pt idx="16235">
                  <c:v>324.00299999999999</c:v>
                </c:pt>
                <c:pt idx="16236">
                  <c:v>324.09399999999999</c:v>
                </c:pt>
                <c:pt idx="16237">
                  <c:v>324.16000000000003</c:v>
                </c:pt>
                <c:pt idx="16238">
                  <c:v>324.16800000000001</c:v>
                </c:pt>
                <c:pt idx="16239">
                  <c:v>324.16800000000001</c:v>
                </c:pt>
                <c:pt idx="16240">
                  <c:v>324.17200000000003</c:v>
                </c:pt>
                <c:pt idx="16241">
                  <c:v>324.18</c:v>
                </c:pt>
                <c:pt idx="16242">
                  <c:v>324.18900000000002</c:v>
                </c:pt>
                <c:pt idx="16243">
                  <c:v>324.2</c:v>
                </c:pt>
                <c:pt idx="16244">
                  <c:v>324.214</c:v>
                </c:pt>
                <c:pt idx="16245">
                  <c:v>324.22699999999998</c:v>
                </c:pt>
                <c:pt idx="16246">
                  <c:v>324.24099999999999</c:v>
                </c:pt>
                <c:pt idx="16247">
                  <c:v>324.25400000000002</c:v>
                </c:pt>
                <c:pt idx="16248">
                  <c:v>324.26600000000002</c:v>
                </c:pt>
                <c:pt idx="16249">
                  <c:v>324.27699999999999</c:v>
                </c:pt>
                <c:pt idx="16250">
                  <c:v>324.28800000000001</c:v>
                </c:pt>
                <c:pt idx="16251">
                  <c:v>324.31</c:v>
                </c:pt>
                <c:pt idx="16252">
                  <c:v>324.363</c:v>
                </c:pt>
                <c:pt idx="16253">
                  <c:v>324.44499999999999</c:v>
                </c:pt>
                <c:pt idx="16254">
                  <c:v>324.529</c:v>
                </c:pt>
                <c:pt idx="16255">
                  <c:v>324.57900000000001</c:v>
                </c:pt>
                <c:pt idx="16256">
                  <c:v>324.57900000000001</c:v>
                </c:pt>
                <c:pt idx="16257">
                  <c:v>324.57900000000001</c:v>
                </c:pt>
                <c:pt idx="16258">
                  <c:v>324.58499999999998</c:v>
                </c:pt>
                <c:pt idx="16259">
                  <c:v>324.59399999999999</c:v>
                </c:pt>
                <c:pt idx="16260">
                  <c:v>324.60500000000002</c:v>
                </c:pt>
                <c:pt idx="16261">
                  <c:v>324.61799999999999</c:v>
                </c:pt>
                <c:pt idx="16262">
                  <c:v>324.63200000000001</c:v>
                </c:pt>
                <c:pt idx="16263">
                  <c:v>324.64400000000001</c:v>
                </c:pt>
                <c:pt idx="16264">
                  <c:v>324.65499999999997</c:v>
                </c:pt>
                <c:pt idx="16265">
                  <c:v>324.666</c:v>
                </c:pt>
                <c:pt idx="16266">
                  <c:v>324.678</c:v>
                </c:pt>
                <c:pt idx="16267">
                  <c:v>324.69400000000002</c:v>
                </c:pt>
                <c:pt idx="16268">
                  <c:v>324.74299999999999</c:v>
                </c:pt>
                <c:pt idx="16269">
                  <c:v>324.82900000000001</c:v>
                </c:pt>
                <c:pt idx="16270">
                  <c:v>324.91000000000003</c:v>
                </c:pt>
                <c:pt idx="16271">
                  <c:v>324.93700000000001</c:v>
                </c:pt>
                <c:pt idx="16272">
                  <c:v>324.93700000000001</c:v>
                </c:pt>
                <c:pt idx="16273">
                  <c:v>324.94299999999998</c:v>
                </c:pt>
                <c:pt idx="16274">
                  <c:v>324.95100000000002</c:v>
                </c:pt>
                <c:pt idx="16275">
                  <c:v>324.96100000000001</c:v>
                </c:pt>
                <c:pt idx="16276">
                  <c:v>324.97300000000001</c:v>
                </c:pt>
                <c:pt idx="16277">
                  <c:v>324.98599999999999</c:v>
                </c:pt>
                <c:pt idx="16278">
                  <c:v>325</c:v>
                </c:pt>
                <c:pt idx="16279">
                  <c:v>325.012</c:v>
                </c:pt>
                <c:pt idx="16280">
                  <c:v>325.02300000000002</c:v>
                </c:pt>
                <c:pt idx="16281">
                  <c:v>325.03399999999999</c:v>
                </c:pt>
                <c:pt idx="16282">
                  <c:v>325.05099999999999</c:v>
                </c:pt>
                <c:pt idx="16283">
                  <c:v>325.089</c:v>
                </c:pt>
                <c:pt idx="16284">
                  <c:v>325.14800000000002</c:v>
                </c:pt>
                <c:pt idx="16285">
                  <c:v>325.17500000000001</c:v>
                </c:pt>
                <c:pt idx="16286">
                  <c:v>325.17500000000001</c:v>
                </c:pt>
                <c:pt idx="16287">
                  <c:v>325.18099999999998</c:v>
                </c:pt>
                <c:pt idx="16288">
                  <c:v>325.19</c:v>
                </c:pt>
                <c:pt idx="16289">
                  <c:v>325.19900000000001</c:v>
                </c:pt>
                <c:pt idx="16290">
                  <c:v>325.21199999999999</c:v>
                </c:pt>
                <c:pt idx="16291">
                  <c:v>325.22500000000002</c:v>
                </c:pt>
                <c:pt idx="16292">
                  <c:v>325.23899999999998</c:v>
                </c:pt>
                <c:pt idx="16293">
                  <c:v>325.25099999999998</c:v>
                </c:pt>
                <c:pt idx="16294">
                  <c:v>325.262</c:v>
                </c:pt>
                <c:pt idx="16295">
                  <c:v>325.27300000000002</c:v>
                </c:pt>
                <c:pt idx="16296">
                  <c:v>325.286</c:v>
                </c:pt>
                <c:pt idx="16297">
                  <c:v>325.30900000000003</c:v>
                </c:pt>
                <c:pt idx="16298">
                  <c:v>325.35899999999998</c:v>
                </c:pt>
                <c:pt idx="16299">
                  <c:v>325.39</c:v>
                </c:pt>
                <c:pt idx="16300">
                  <c:v>325.40300000000002</c:v>
                </c:pt>
                <c:pt idx="16301">
                  <c:v>325.404</c:v>
                </c:pt>
                <c:pt idx="16302">
                  <c:v>325.404</c:v>
                </c:pt>
                <c:pt idx="16303">
                  <c:v>325.404</c:v>
                </c:pt>
                <c:pt idx="16304">
                  <c:v>325.404</c:v>
                </c:pt>
                <c:pt idx="16305">
                  <c:v>325.404</c:v>
                </c:pt>
                <c:pt idx="16306">
                  <c:v>325.404</c:v>
                </c:pt>
                <c:pt idx="16307">
                  <c:v>325.404</c:v>
                </c:pt>
                <c:pt idx="16308">
                  <c:v>325.40800000000002</c:v>
                </c:pt>
                <c:pt idx="16309">
                  <c:v>325.41399999999999</c:v>
                </c:pt>
                <c:pt idx="16310">
                  <c:v>325.42</c:v>
                </c:pt>
                <c:pt idx="16311">
                  <c:v>325.42599999999999</c:v>
                </c:pt>
                <c:pt idx="16312">
                  <c:v>325.43200000000002</c:v>
                </c:pt>
                <c:pt idx="16313">
                  <c:v>325.43799999999999</c:v>
                </c:pt>
                <c:pt idx="16314">
                  <c:v>325.45100000000002</c:v>
                </c:pt>
                <c:pt idx="16315">
                  <c:v>325.47800000000001</c:v>
                </c:pt>
                <c:pt idx="16316">
                  <c:v>325.49799999999999</c:v>
                </c:pt>
                <c:pt idx="16317">
                  <c:v>325.49799999999999</c:v>
                </c:pt>
                <c:pt idx="16318">
                  <c:v>325.50599999999997</c:v>
                </c:pt>
                <c:pt idx="16319">
                  <c:v>325.51499999999999</c:v>
                </c:pt>
                <c:pt idx="16320">
                  <c:v>325.52499999999998</c:v>
                </c:pt>
                <c:pt idx="16321">
                  <c:v>325.53699999999998</c:v>
                </c:pt>
                <c:pt idx="16322">
                  <c:v>325.55</c:v>
                </c:pt>
                <c:pt idx="16323">
                  <c:v>325.56200000000001</c:v>
                </c:pt>
                <c:pt idx="16324">
                  <c:v>325.572</c:v>
                </c:pt>
                <c:pt idx="16325">
                  <c:v>325.58199999999999</c:v>
                </c:pt>
                <c:pt idx="16326">
                  <c:v>325.59300000000002</c:v>
                </c:pt>
                <c:pt idx="16327">
                  <c:v>325.60399999999998</c:v>
                </c:pt>
                <c:pt idx="16328">
                  <c:v>325.61900000000003</c:v>
                </c:pt>
                <c:pt idx="16329">
                  <c:v>325.65199999999999</c:v>
                </c:pt>
                <c:pt idx="16330">
                  <c:v>325.70299999999997</c:v>
                </c:pt>
                <c:pt idx="16331">
                  <c:v>325.74700000000001</c:v>
                </c:pt>
                <c:pt idx="16332">
                  <c:v>325.74700000000001</c:v>
                </c:pt>
                <c:pt idx="16333">
                  <c:v>325.75099999999998</c:v>
                </c:pt>
                <c:pt idx="16334">
                  <c:v>325.76</c:v>
                </c:pt>
                <c:pt idx="16335">
                  <c:v>325.77</c:v>
                </c:pt>
                <c:pt idx="16336">
                  <c:v>325.78100000000001</c:v>
                </c:pt>
                <c:pt idx="16337">
                  <c:v>325.79399999999998</c:v>
                </c:pt>
                <c:pt idx="16338">
                  <c:v>325.80799999999999</c:v>
                </c:pt>
                <c:pt idx="16339">
                  <c:v>325.82100000000003</c:v>
                </c:pt>
                <c:pt idx="16340">
                  <c:v>325.83100000000002</c:v>
                </c:pt>
                <c:pt idx="16341">
                  <c:v>325.84199999999998</c:v>
                </c:pt>
                <c:pt idx="16342">
                  <c:v>325.85399999999998</c:v>
                </c:pt>
                <c:pt idx="16343">
                  <c:v>325.86500000000001</c:v>
                </c:pt>
                <c:pt idx="16344">
                  <c:v>325.87599999999998</c:v>
                </c:pt>
                <c:pt idx="16345">
                  <c:v>325.89100000000002</c:v>
                </c:pt>
                <c:pt idx="16346">
                  <c:v>325.92500000000001</c:v>
                </c:pt>
                <c:pt idx="16347">
                  <c:v>325.99</c:v>
                </c:pt>
                <c:pt idx="16348">
                  <c:v>326.05799999999999</c:v>
                </c:pt>
                <c:pt idx="16349">
                  <c:v>326.08699999999999</c:v>
                </c:pt>
                <c:pt idx="16350">
                  <c:v>326.142</c:v>
                </c:pt>
                <c:pt idx="16351">
                  <c:v>326.14400000000001</c:v>
                </c:pt>
                <c:pt idx="16352">
                  <c:v>326.14400000000001</c:v>
                </c:pt>
                <c:pt idx="16353">
                  <c:v>326.14699999999999</c:v>
                </c:pt>
                <c:pt idx="16354">
                  <c:v>326.15499999999997</c:v>
                </c:pt>
                <c:pt idx="16355">
                  <c:v>326.16500000000002</c:v>
                </c:pt>
                <c:pt idx="16356">
                  <c:v>326.17599999999999</c:v>
                </c:pt>
                <c:pt idx="16357">
                  <c:v>326.18900000000002</c:v>
                </c:pt>
                <c:pt idx="16358">
                  <c:v>326.20100000000002</c:v>
                </c:pt>
                <c:pt idx="16359">
                  <c:v>326.21100000000001</c:v>
                </c:pt>
                <c:pt idx="16360">
                  <c:v>326.22000000000003</c:v>
                </c:pt>
                <c:pt idx="16361">
                  <c:v>326.23099999999999</c:v>
                </c:pt>
                <c:pt idx="16362">
                  <c:v>326.24200000000002</c:v>
                </c:pt>
                <c:pt idx="16363">
                  <c:v>326.25200000000001</c:v>
                </c:pt>
                <c:pt idx="16364">
                  <c:v>326.26600000000002</c:v>
                </c:pt>
                <c:pt idx="16365">
                  <c:v>326.30099999999999</c:v>
                </c:pt>
                <c:pt idx="16366">
                  <c:v>326.35599999999999</c:v>
                </c:pt>
                <c:pt idx="16367">
                  <c:v>326.411</c:v>
                </c:pt>
                <c:pt idx="16368">
                  <c:v>326.44200000000001</c:v>
                </c:pt>
                <c:pt idx="16369">
                  <c:v>326.447</c:v>
                </c:pt>
                <c:pt idx="16370">
                  <c:v>326.44799999999998</c:v>
                </c:pt>
                <c:pt idx="16371">
                  <c:v>326.45499999999998</c:v>
                </c:pt>
                <c:pt idx="16372">
                  <c:v>326.464</c:v>
                </c:pt>
                <c:pt idx="16373">
                  <c:v>326.47399999999999</c:v>
                </c:pt>
                <c:pt idx="16374">
                  <c:v>326.48500000000001</c:v>
                </c:pt>
                <c:pt idx="16375">
                  <c:v>326.49700000000001</c:v>
                </c:pt>
                <c:pt idx="16376">
                  <c:v>326.51100000000002</c:v>
                </c:pt>
                <c:pt idx="16377">
                  <c:v>326.52300000000002</c:v>
                </c:pt>
                <c:pt idx="16378">
                  <c:v>326.53399999999999</c:v>
                </c:pt>
                <c:pt idx="16379">
                  <c:v>326.54500000000002</c:v>
                </c:pt>
                <c:pt idx="16380">
                  <c:v>326.55599999999998</c:v>
                </c:pt>
                <c:pt idx="16381">
                  <c:v>326.56700000000001</c:v>
                </c:pt>
                <c:pt idx="16382">
                  <c:v>326.577</c:v>
                </c:pt>
                <c:pt idx="16383">
                  <c:v>326.58800000000002</c:v>
                </c:pt>
                <c:pt idx="16384">
                  <c:v>326.60300000000001</c:v>
                </c:pt>
                <c:pt idx="16385">
                  <c:v>326.64800000000002</c:v>
                </c:pt>
                <c:pt idx="16386">
                  <c:v>326.72000000000003</c:v>
                </c:pt>
                <c:pt idx="16387">
                  <c:v>326.74299999999999</c:v>
                </c:pt>
                <c:pt idx="16388">
                  <c:v>326.74599999999998</c:v>
                </c:pt>
                <c:pt idx="16389">
                  <c:v>326.75099999999998</c:v>
                </c:pt>
                <c:pt idx="16390">
                  <c:v>326.75599999999997</c:v>
                </c:pt>
                <c:pt idx="16391">
                  <c:v>326.76400000000001</c:v>
                </c:pt>
                <c:pt idx="16392">
                  <c:v>326.774</c:v>
                </c:pt>
                <c:pt idx="16393">
                  <c:v>326.78399999999999</c:v>
                </c:pt>
                <c:pt idx="16394">
                  <c:v>326.79300000000001</c:v>
                </c:pt>
                <c:pt idx="16395">
                  <c:v>326.80200000000002</c:v>
                </c:pt>
                <c:pt idx="16396">
                  <c:v>326.81099999999998</c:v>
                </c:pt>
                <c:pt idx="16397">
                  <c:v>326.82</c:v>
                </c:pt>
                <c:pt idx="16398">
                  <c:v>326.82900000000001</c:v>
                </c:pt>
                <c:pt idx="16399">
                  <c:v>326.83800000000002</c:v>
                </c:pt>
                <c:pt idx="16400">
                  <c:v>326.84699999999998</c:v>
                </c:pt>
                <c:pt idx="16401">
                  <c:v>326.85599999999999</c:v>
                </c:pt>
                <c:pt idx="16402">
                  <c:v>326.86500000000001</c:v>
                </c:pt>
                <c:pt idx="16403">
                  <c:v>326.87400000000002</c:v>
                </c:pt>
                <c:pt idx="16404">
                  <c:v>326.88200000000001</c:v>
                </c:pt>
                <c:pt idx="16405">
                  <c:v>326.89100000000002</c:v>
                </c:pt>
                <c:pt idx="16406">
                  <c:v>326.89999999999998</c:v>
                </c:pt>
                <c:pt idx="16407">
                  <c:v>326.90899999999999</c:v>
                </c:pt>
                <c:pt idx="16408">
                  <c:v>326.91800000000001</c:v>
                </c:pt>
                <c:pt idx="16409">
                  <c:v>326.92700000000002</c:v>
                </c:pt>
                <c:pt idx="16410">
                  <c:v>326.93599999999998</c:v>
                </c:pt>
                <c:pt idx="16411">
                  <c:v>326.94799999999998</c:v>
                </c:pt>
                <c:pt idx="16412">
                  <c:v>326.95699999999999</c:v>
                </c:pt>
                <c:pt idx="16413">
                  <c:v>326.96499999999997</c:v>
                </c:pt>
                <c:pt idx="16414">
                  <c:v>326.97399999999999</c:v>
                </c:pt>
                <c:pt idx="16415">
                  <c:v>326.983</c:v>
                </c:pt>
                <c:pt idx="16416">
                  <c:v>326.99200000000002</c:v>
                </c:pt>
                <c:pt idx="16417">
                  <c:v>327.00099999999998</c:v>
                </c:pt>
                <c:pt idx="16418">
                  <c:v>327.01</c:v>
                </c:pt>
                <c:pt idx="16419">
                  <c:v>327.01900000000001</c:v>
                </c:pt>
                <c:pt idx="16420">
                  <c:v>327.029</c:v>
                </c:pt>
                <c:pt idx="16421">
                  <c:v>327.048</c:v>
                </c:pt>
                <c:pt idx="16422">
                  <c:v>327.09199999999998</c:v>
                </c:pt>
                <c:pt idx="16423">
                  <c:v>327.16500000000002</c:v>
                </c:pt>
                <c:pt idx="16424">
                  <c:v>327.25299999999999</c:v>
                </c:pt>
                <c:pt idx="16425">
                  <c:v>327.34199999999998</c:v>
                </c:pt>
                <c:pt idx="16426">
                  <c:v>327.43099999999998</c:v>
                </c:pt>
                <c:pt idx="16427">
                  <c:v>327.52100000000002</c:v>
                </c:pt>
                <c:pt idx="16428">
                  <c:v>327.59699999999998</c:v>
                </c:pt>
                <c:pt idx="16429">
                  <c:v>327.62299999999999</c:v>
                </c:pt>
                <c:pt idx="16430">
                  <c:v>327.62299999999999</c:v>
                </c:pt>
                <c:pt idx="16431">
                  <c:v>327.62299999999999</c:v>
                </c:pt>
                <c:pt idx="16432">
                  <c:v>327.62299999999999</c:v>
                </c:pt>
                <c:pt idx="16433">
                  <c:v>327.62400000000002</c:v>
                </c:pt>
                <c:pt idx="16434">
                  <c:v>327.64299999999997</c:v>
                </c:pt>
                <c:pt idx="16435">
                  <c:v>327.666</c:v>
                </c:pt>
                <c:pt idx="16436">
                  <c:v>327.666</c:v>
                </c:pt>
                <c:pt idx="16437">
                  <c:v>327.666</c:v>
                </c:pt>
                <c:pt idx="16438">
                  <c:v>327.67</c:v>
                </c:pt>
                <c:pt idx="16439">
                  <c:v>327.678</c:v>
                </c:pt>
                <c:pt idx="16440">
                  <c:v>327.68700000000001</c:v>
                </c:pt>
                <c:pt idx="16441">
                  <c:v>327.69799999999998</c:v>
                </c:pt>
                <c:pt idx="16442">
                  <c:v>327.71</c:v>
                </c:pt>
                <c:pt idx="16443">
                  <c:v>327.72399999999999</c:v>
                </c:pt>
                <c:pt idx="16444">
                  <c:v>327.73399999999998</c:v>
                </c:pt>
                <c:pt idx="16445">
                  <c:v>327.74400000000003</c:v>
                </c:pt>
                <c:pt idx="16446">
                  <c:v>327.75400000000002</c:v>
                </c:pt>
                <c:pt idx="16447">
                  <c:v>327.76499999999999</c:v>
                </c:pt>
                <c:pt idx="16448">
                  <c:v>327.77600000000001</c:v>
                </c:pt>
                <c:pt idx="16449">
                  <c:v>327.78800000000001</c:v>
                </c:pt>
                <c:pt idx="16450">
                  <c:v>327.81400000000002</c:v>
                </c:pt>
                <c:pt idx="16451">
                  <c:v>327.86799999999999</c:v>
                </c:pt>
                <c:pt idx="16452">
                  <c:v>327.93</c:v>
                </c:pt>
                <c:pt idx="16453">
                  <c:v>327.93099999999998</c:v>
                </c:pt>
                <c:pt idx="16454">
                  <c:v>327.93099999999998</c:v>
                </c:pt>
                <c:pt idx="16455">
                  <c:v>327.935</c:v>
                </c:pt>
                <c:pt idx="16456">
                  <c:v>327.94200000000001</c:v>
                </c:pt>
                <c:pt idx="16457">
                  <c:v>327.95100000000002</c:v>
                </c:pt>
                <c:pt idx="16458">
                  <c:v>327.96100000000001</c:v>
                </c:pt>
                <c:pt idx="16459">
                  <c:v>327.97199999999998</c:v>
                </c:pt>
                <c:pt idx="16460">
                  <c:v>327.983</c:v>
                </c:pt>
                <c:pt idx="16461">
                  <c:v>327.99400000000003</c:v>
                </c:pt>
                <c:pt idx="16462">
                  <c:v>328.00799999999998</c:v>
                </c:pt>
                <c:pt idx="16463">
                  <c:v>328.02199999999999</c:v>
                </c:pt>
                <c:pt idx="16464">
                  <c:v>328.03500000000003</c:v>
                </c:pt>
                <c:pt idx="16465">
                  <c:v>328.04399999999998</c:v>
                </c:pt>
                <c:pt idx="16466">
                  <c:v>328.05500000000001</c:v>
                </c:pt>
                <c:pt idx="16467">
                  <c:v>328.06599999999997</c:v>
                </c:pt>
                <c:pt idx="16468">
                  <c:v>328.07799999999997</c:v>
                </c:pt>
                <c:pt idx="16469">
                  <c:v>328.089</c:v>
                </c:pt>
                <c:pt idx="16470">
                  <c:v>328.10199999999998</c:v>
                </c:pt>
                <c:pt idx="16471">
                  <c:v>328.12900000000002</c:v>
                </c:pt>
                <c:pt idx="16472">
                  <c:v>328.185</c:v>
                </c:pt>
                <c:pt idx="16473">
                  <c:v>328.23399999999998</c:v>
                </c:pt>
                <c:pt idx="16474">
                  <c:v>328.23399999999998</c:v>
                </c:pt>
                <c:pt idx="16475">
                  <c:v>328.23700000000002</c:v>
                </c:pt>
                <c:pt idx="16476">
                  <c:v>328.245</c:v>
                </c:pt>
                <c:pt idx="16477">
                  <c:v>328.25400000000002</c:v>
                </c:pt>
                <c:pt idx="16478">
                  <c:v>328.26400000000001</c:v>
                </c:pt>
                <c:pt idx="16479">
                  <c:v>328.27600000000001</c:v>
                </c:pt>
                <c:pt idx="16480">
                  <c:v>328.28899999999999</c:v>
                </c:pt>
                <c:pt idx="16481">
                  <c:v>328.303</c:v>
                </c:pt>
                <c:pt idx="16482">
                  <c:v>328.31599999999997</c:v>
                </c:pt>
                <c:pt idx="16483">
                  <c:v>328.32499999999999</c:v>
                </c:pt>
                <c:pt idx="16484">
                  <c:v>328.33699999999999</c:v>
                </c:pt>
                <c:pt idx="16485">
                  <c:v>328.34899999999999</c:v>
                </c:pt>
                <c:pt idx="16486">
                  <c:v>328.36</c:v>
                </c:pt>
                <c:pt idx="16487">
                  <c:v>328.36900000000003</c:v>
                </c:pt>
                <c:pt idx="16488">
                  <c:v>328.387</c:v>
                </c:pt>
                <c:pt idx="16489">
                  <c:v>328.43099999999998</c:v>
                </c:pt>
                <c:pt idx="16490">
                  <c:v>328.49900000000002</c:v>
                </c:pt>
                <c:pt idx="16491">
                  <c:v>328.57600000000002</c:v>
                </c:pt>
                <c:pt idx="16492">
                  <c:v>328.6</c:v>
                </c:pt>
                <c:pt idx="16493">
                  <c:v>328.6</c:v>
                </c:pt>
                <c:pt idx="16494">
                  <c:v>328.60300000000001</c:v>
                </c:pt>
                <c:pt idx="16495">
                  <c:v>328.61</c:v>
                </c:pt>
                <c:pt idx="16496">
                  <c:v>328.62099999999998</c:v>
                </c:pt>
                <c:pt idx="16497">
                  <c:v>328.63499999999999</c:v>
                </c:pt>
                <c:pt idx="16498">
                  <c:v>328.649</c:v>
                </c:pt>
                <c:pt idx="16499">
                  <c:v>328.661</c:v>
                </c:pt>
                <c:pt idx="16500">
                  <c:v>328.67200000000003</c:v>
                </c:pt>
                <c:pt idx="16501">
                  <c:v>328.68400000000003</c:v>
                </c:pt>
                <c:pt idx="16502">
                  <c:v>328.69499999999999</c:v>
                </c:pt>
                <c:pt idx="16503">
                  <c:v>328.709</c:v>
                </c:pt>
                <c:pt idx="16504">
                  <c:v>328.73399999999998</c:v>
                </c:pt>
                <c:pt idx="16505">
                  <c:v>328.77</c:v>
                </c:pt>
                <c:pt idx="16506">
                  <c:v>328.78699999999998</c:v>
                </c:pt>
                <c:pt idx="16507">
                  <c:v>328.78800000000001</c:v>
                </c:pt>
                <c:pt idx="16508">
                  <c:v>328.79500000000002</c:v>
                </c:pt>
                <c:pt idx="16509">
                  <c:v>328.80399999999997</c:v>
                </c:pt>
                <c:pt idx="16510">
                  <c:v>328.81599999999997</c:v>
                </c:pt>
                <c:pt idx="16511">
                  <c:v>328.83100000000002</c:v>
                </c:pt>
                <c:pt idx="16512">
                  <c:v>328.84500000000003</c:v>
                </c:pt>
                <c:pt idx="16513">
                  <c:v>328.85599999999999</c:v>
                </c:pt>
                <c:pt idx="16514">
                  <c:v>328.86599999999999</c:v>
                </c:pt>
                <c:pt idx="16515">
                  <c:v>328.87700000000001</c:v>
                </c:pt>
                <c:pt idx="16516">
                  <c:v>328.892</c:v>
                </c:pt>
                <c:pt idx="16517">
                  <c:v>328.928</c:v>
                </c:pt>
                <c:pt idx="16518">
                  <c:v>328.995</c:v>
                </c:pt>
                <c:pt idx="16519">
                  <c:v>329.04899999999998</c:v>
                </c:pt>
                <c:pt idx="16520">
                  <c:v>329.05900000000003</c:v>
                </c:pt>
                <c:pt idx="16521">
                  <c:v>329.065</c:v>
                </c:pt>
                <c:pt idx="16522">
                  <c:v>329.07400000000001</c:v>
                </c:pt>
                <c:pt idx="16523">
                  <c:v>329.08499999999998</c:v>
                </c:pt>
                <c:pt idx="16524">
                  <c:v>329.09800000000001</c:v>
                </c:pt>
                <c:pt idx="16525">
                  <c:v>329.11200000000002</c:v>
                </c:pt>
                <c:pt idx="16526">
                  <c:v>329.12400000000002</c:v>
                </c:pt>
                <c:pt idx="16527">
                  <c:v>329.13400000000001</c:v>
                </c:pt>
                <c:pt idx="16528">
                  <c:v>329.14600000000002</c:v>
                </c:pt>
                <c:pt idx="16529">
                  <c:v>329.15699999999998</c:v>
                </c:pt>
                <c:pt idx="16530">
                  <c:v>329.18700000000001</c:v>
                </c:pt>
                <c:pt idx="16531">
                  <c:v>329.24599999999998</c:v>
                </c:pt>
                <c:pt idx="16532">
                  <c:v>329.32400000000001</c:v>
                </c:pt>
                <c:pt idx="16533">
                  <c:v>329.38200000000001</c:v>
                </c:pt>
                <c:pt idx="16534">
                  <c:v>329.404</c:v>
                </c:pt>
                <c:pt idx="16535">
                  <c:v>329.404</c:v>
                </c:pt>
                <c:pt idx="16536">
                  <c:v>329.404</c:v>
                </c:pt>
                <c:pt idx="16537">
                  <c:v>329.404</c:v>
                </c:pt>
                <c:pt idx="16538">
                  <c:v>329.40699999999998</c:v>
                </c:pt>
                <c:pt idx="16539">
                  <c:v>329.416</c:v>
                </c:pt>
                <c:pt idx="16540">
                  <c:v>329.42399999999998</c:v>
                </c:pt>
                <c:pt idx="16541">
                  <c:v>329.43299999999999</c:v>
                </c:pt>
                <c:pt idx="16542">
                  <c:v>329.44299999999998</c:v>
                </c:pt>
                <c:pt idx="16543">
                  <c:v>329.45400000000001</c:v>
                </c:pt>
                <c:pt idx="16544">
                  <c:v>329.46699999999998</c:v>
                </c:pt>
                <c:pt idx="16545">
                  <c:v>329.48099999999999</c:v>
                </c:pt>
                <c:pt idx="16546">
                  <c:v>329.49299999999999</c:v>
                </c:pt>
                <c:pt idx="16547">
                  <c:v>329.50299999999999</c:v>
                </c:pt>
                <c:pt idx="16548">
                  <c:v>329.51299999999998</c:v>
                </c:pt>
                <c:pt idx="16549">
                  <c:v>329.524</c:v>
                </c:pt>
                <c:pt idx="16550">
                  <c:v>329.53399999999999</c:v>
                </c:pt>
                <c:pt idx="16551">
                  <c:v>329.56099999999998</c:v>
                </c:pt>
                <c:pt idx="16552">
                  <c:v>329.63</c:v>
                </c:pt>
                <c:pt idx="16553">
                  <c:v>329.69</c:v>
                </c:pt>
                <c:pt idx="16554">
                  <c:v>329.738</c:v>
                </c:pt>
                <c:pt idx="16555">
                  <c:v>329.75200000000001</c:v>
                </c:pt>
                <c:pt idx="16556">
                  <c:v>329.75200000000001</c:v>
                </c:pt>
                <c:pt idx="16557">
                  <c:v>329.75200000000001</c:v>
                </c:pt>
                <c:pt idx="16558">
                  <c:v>329.75700000000001</c:v>
                </c:pt>
                <c:pt idx="16559">
                  <c:v>329.76499999999999</c:v>
                </c:pt>
                <c:pt idx="16560">
                  <c:v>329.77499999999998</c:v>
                </c:pt>
                <c:pt idx="16561">
                  <c:v>329.78899999999999</c:v>
                </c:pt>
                <c:pt idx="16562">
                  <c:v>329.803</c:v>
                </c:pt>
                <c:pt idx="16563">
                  <c:v>329.81599999999997</c:v>
                </c:pt>
                <c:pt idx="16564">
                  <c:v>329.82799999999997</c:v>
                </c:pt>
                <c:pt idx="16565">
                  <c:v>329.84</c:v>
                </c:pt>
                <c:pt idx="16566">
                  <c:v>329.851</c:v>
                </c:pt>
                <c:pt idx="16567">
                  <c:v>329.86200000000002</c:v>
                </c:pt>
                <c:pt idx="16568">
                  <c:v>329.88299999999998</c:v>
                </c:pt>
                <c:pt idx="16569">
                  <c:v>329.923</c:v>
                </c:pt>
                <c:pt idx="16570">
                  <c:v>329.93400000000003</c:v>
                </c:pt>
                <c:pt idx="16571">
                  <c:v>329.93400000000003</c:v>
                </c:pt>
                <c:pt idx="16572">
                  <c:v>329.94</c:v>
                </c:pt>
                <c:pt idx="16573">
                  <c:v>329.94900000000001</c:v>
                </c:pt>
                <c:pt idx="16574">
                  <c:v>329.96</c:v>
                </c:pt>
                <c:pt idx="16575">
                  <c:v>329.97199999999998</c:v>
                </c:pt>
                <c:pt idx="16576">
                  <c:v>329.98500000000001</c:v>
                </c:pt>
                <c:pt idx="16577">
                  <c:v>329.99900000000002</c:v>
                </c:pt>
                <c:pt idx="16578">
                  <c:v>330.01</c:v>
                </c:pt>
                <c:pt idx="16579">
                  <c:v>330.02</c:v>
                </c:pt>
                <c:pt idx="16580">
                  <c:v>330.03100000000001</c:v>
                </c:pt>
                <c:pt idx="16581">
                  <c:v>330.04300000000001</c:v>
                </c:pt>
                <c:pt idx="16582">
                  <c:v>330.05399999999997</c:v>
                </c:pt>
                <c:pt idx="16583">
                  <c:v>330.07299999999998</c:v>
                </c:pt>
                <c:pt idx="16584">
                  <c:v>330.11500000000001</c:v>
                </c:pt>
                <c:pt idx="16585">
                  <c:v>330.149</c:v>
                </c:pt>
                <c:pt idx="16586">
                  <c:v>330.15499999999997</c:v>
                </c:pt>
                <c:pt idx="16587">
                  <c:v>330.15499999999997</c:v>
                </c:pt>
                <c:pt idx="16588">
                  <c:v>330.161</c:v>
                </c:pt>
                <c:pt idx="16589">
                  <c:v>330.16800000000001</c:v>
                </c:pt>
                <c:pt idx="16590">
                  <c:v>330.17099999999999</c:v>
                </c:pt>
                <c:pt idx="16591">
                  <c:v>330.17200000000003</c:v>
                </c:pt>
                <c:pt idx="16592">
                  <c:v>330.17399999999998</c:v>
                </c:pt>
                <c:pt idx="16593">
                  <c:v>330.17599999999999</c:v>
                </c:pt>
                <c:pt idx="16594">
                  <c:v>330.178</c:v>
                </c:pt>
                <c:pt idx="16595">
                  <c:v>330.17899999999997</c:v>
                </c:pt>
                <c:pt idx="16596">
                  <c:v>330.18099999999998</c:v>
                </c:pt>
                <c:pt idx="16597">
                  <c:v>330.18299999999999</c:v>
                </c:pt>
                <c:pt idx="16598">
                  <c:v>330.185</c:v>
                </c:pt>
                <c:pt idx="16599">
                  <c:v>330.18700000000001</c:v>
                </c:pt>
                <c:pt idx="16600">
                  <c:v>330.19</c:v>
                </c:pt>
                <c:pt idx="16601">
                  <c:v>330.19299999999998</c:v>
                </c:pt>
                <c:pt idx="16602">
                  <c:v>330.19499999999999</c:v>
                </c:pt>
                <c:pt idx="16603">
                  <c:v>330.19600000000003</c:v>
                </c:pt>
                <c:pt idx="16604">
                  <c:v>330.19799999999998</c:v>
                </c:pt>
                <c:pt idx="16605">
                  <c:v>330.2</c:v>
                </c:pt>
                <c:pt idx="16606">
                  <c:v>330.202</c:v>
                </c:pt>
                <c:pt idx="16607">
                  <c:v>330.20299999999997</c:v>
                </c:pt>
                <c:pt idx="16608">
                  <c:v>330.20499999999998</c:v>
                </c:pt>
                <c:pt idx="16609">
                  <c:v>330.20699999999999</c:v>
                </c:pt>
                <c:pt idx="16610">
                  <c:v>330.209</c:v>
                </c:pt>
                <c:pt idx="16611">
                  <c:v>330.21</c:v>
                </c:pt>
                <c:pt idx="16612">
                  <c:v>330.21100000000001</c:v>
                </c:pt>
                <c:pt idx="16613">
                  <c:v>330.21100000000001</c:v>
                </c:pt>
                <c:pt idx="16614">
                  <c:v>330.21199999999999</c:v>
                </c:pt>
                <c:pt idx="16615">
                  <c:v>330.21300000000002</c:v>
                </c:pt>
                <c:pt idx="16616">
                  <c:v>330.21300000000002</c:v>
                </c:pt>
                <c:pt idx="16617">
                  <c:v>330.21300000000002</c:v>
                </c:pt>
                <c:pt idx="16618">
                  <c:v>330.21300000000002</c:v>
                </c:pt>
                <c:pt idx="16619">
                  <c:v>330.21300000000002</c:v>
                </c:pt>
                <c:pt idx="16620">
                  <c:v>330.21300000000002</c:v>
                </c:pt>
                <c:pt idx="16621">
                  <c:v>330.21300000000002</c:v>
                </c:pt>
                <c:pt idx="16622">
                  <c:v>330.21300000000002</c:v>
                </c:pt>
                <c:pt idx="16623">
                  <c:v>330.21300000000002</c:v>
                </c:pt>
                <c:pt idx="16624">
                  <c:v>330.21300000000002</c:v>
                </c:pt>
                <c:pt idx="16625">
                  <c:v>330.21300000000002</c:v>
                </c:pt>
                <c:pt idx="16626">
                  <c:v>330.21300000000002</c:v>
                </c:pt>
                <c:pt idx="16627">
                  <c:v>330.21300000000002</c:v>
                </c:pt>
                <c:pt idx="16628">
                  <c:v>330.21300000000002</c:v>
                </c:pt>
                <c:pt idx="16629">
                  <c:v>330.21300000000002</c:v>
                </c:pt>
                <c:pt idx="16630">
                  <c:v>330.21300000000002</c:v>
                </c:pt>
                <c:pt idx="16631">
                  <c:v>330.21300000000002</c:v>
                </c:pt>
                <c:pt idx="16632">
                  <c:v>330.21300000000002</c:v>
                </c:pt>
                <c:pt idx="16633">
                  <c:v>330.21300000000002</c:v>
                </c:pt>
                <c:pt idx="16634">
                  <c:v>330.21300000000002</c:v>
                </c:pt>
                <c:pt idx="16635">
                  <c:v>330.21300000000002</c:v>
                </c:pt>
                <c:pt idx="16636">
                  <c:v>330.21699999999998</c:v>
                </c:pt>
                <c:pt idx="16637">
                  <c:v>330.22</c:v>
                </c:pt>
                <c:pt idx="16638">
                  <c:v>330.22800000000001</c:v>
                </c:pt>
                <c:pt idx="16639">
                  <c:v>330.23700000000002</c:v>
                </c:pt>
                <c:pt idx="16640">
                  <c:v>330.24799999999999</c:v>
                </c:pt>
                <c:pt idx="16641">
                  <c:v>330.255</c:v>
                </c:pt>
                <c:pt idx="16642">
                  <c:v>330.26299999999998</c:v>
                </c:pt>
                <c:pt idx="16643">
                  <c:v>330.27</c:v>
                </c:pt>
                <c:pt idx="16644">
                  <c:v>330.27499999999998</c:v>
                </c:pt>
                <c:pt idx="16645">
                  <c:v>330.28100000000001</c:v>
                </c:pt>
                <c:pt idx="16646">
                  <c:v>330.28500000000003</c:v>
                </c:pt>
                <c:pt idx="16647">
                  <c:v>330.28699999999998</c:v>
                </c:pt>
                <c:pt idx="16648">
                  <c:v>330.28899999999999</c:v>
                </c:pt>
                <c:pt idx="16649">
                  <c:v>330.29</c:v>
                </c:pt>
                <c:pt idx="16650">
                  <c:v>330.291</c:v>
                </c:pt>
                <c:pt idx="16651">
                  <c:v>330.29199999999997</c:v>
                </c:pt>
                <c:pt idx="16652">
                  <c:v>330.29300000000001</c:v>
                </c:pt>
                <c:pt idx="16653">
                  <c:v>330.29399999999998</c:v>
                </c:pt>
                <c:pt idx="16654">
                  <c:v>330.29500000000002</c:v>
                </c:pt>
                <c:pt idx="16655">
                  <c:v>330.29599999999999</c:v>
                </c:pt>
                <c:pt idx="16656">
                  <c:v>330.29700000000003</c:v>
                </c:pt>
                <c:pt idx="16657">
                  <c:v>330.298</c:v>
                </c:pt>
                <c:pt idx="16658">
                  <c:v>330.29899999999998</c:v>
                </c:pt>
                <c:pt idx="16659">
                  <c:v>330.3</c:v>
                </c:pt>
                <c:pt idx="16660">
                  <c:v>330.30099999999999</c:v>
                </c:pt>
                <c:pt idx="16661">
                  <c:v>330.303</c:v>
                </c:pt>
                <c:pt idx="16662">
                  <c:v>330.30399999999997</c:v>
                </c:pt>
                <c:pt idx="16663">
                  <c:v>330.30599999999998</c:v>
                </c:pt>
                <c:pt idx="16664">
                  <c:v>330.30799999999999</c:v>
                </c:pt>
                <c:pt idx="16665">
                  <c:v>330.31</c:v>
                </c:pt>
                <c:pt idx="16666">
                  <c:v>330.31</c:v>
                </c:pt>
                <c:pt idx="16667">
                  <c:v>330.31200000000001</c:v>
                </c:pt>
                <c:pt idx="16668">
                  <c:v>330.31299999999999</c:v>
                </c:pt>
                <c:pt idx="16669">
                  <c:v>330.31400000000002</c:v>
                </c:pt>
                <c:pt idx="16670">
                  <c:v>330.315</c:v>
                </c:pt>
                <c:pt idx="16671">
                  <c:v>330.31599999999997</c:v>
                </c:pt>
                <c:pt idx="16672">
                  <c:v>330.31799999999998</c:v>
                </c:pt>
                <c:pt idx="16673">
                  <c:v>330.31900000000002</c:v>
                </c:pt>
                <c:pt idx="16674">
                  <c:v>330.32</c:v>
                </c:pt>
                <c:pt idx="16675">
                  <c:v>330.32</c:v>
                </c:pt>
                <c:pt idx="16676">
                  <c:v>330.32</c:v>
                </c:pt>
                <c:pt idx="16677">
                  <c:v>330.32</c:v>
                </c:pt>
                <c:pt idx="16678">
                  <c:v>330.32</c:v>
                </c:pt>
                <c:pt idx="16679">
                  <c:v>330.32</c:v>
                </c:pt>
                <c:pt idx="16680">
                  <c:v>330.32</c:v>
                </c:pt>
                <c:pt idx="16681">
                  <c:v>330.32</c:v>
                </c:pt>
                <c:pt idx="16682">
                  <c:v>330.32</c:v>
                </c:pt>
                <c:pt idx="16683">
                  <c:v>330.32</c:v>
                </c:pt>
                <c:pt idx="16684">
                  <c:v>330.32</c:v>
                </c:pt>
                <c:pt idx="16685">
                  <c:v>330.32</c:v>
                </c:pt>
                <c:pt idx="16686">
                  <c:v>330.327</c:v>
                </c:pt>
                <c:pt idx="16687">
                  <c:v>330.346</c:v>
                </c:pt>
                <c:pt idx="16688">
                  <c:v>330.387</c:v>
                </c:pt>
                <c:pt idx="16689">
                  <c:v>330.43200000000002</c:v>
                </c:pt>
                <c:pt idx="16690">
                  <c:v>330.44900000000001</c:v>
                </c:pt>
                <c:pt idx="16691">
                  <c:v>330.44900000000001</c:v>
                </c:pt>
                <c:pt idx="16692">
                  <c:v>330.45</c:v>
                </c:pt>
                <c:pt idx="16693">
                  <c:v>330.45699999999999</c:v>
                </c:pt>
                <c:pt idx="16694">
                  <c:v>330.46600000000001</c:v>
                </c:pt>
                <c:pt idx="16695">
                  <c:v>330.476</c:v>
                </c:pt>
                <c:pt idx="16696">
                  <c:v>330.488</c:v>
                </c:pt>
                <c:pt idx="16697">
                  <c:v>330.5</c:v>
                </c:pt>
                <c:pt idx="16698">
                  <c:v>330.50900000000001</c:v>
                </c:pt>
                <c:pt idx="16699">
                  <c:v>330.517</c:v>
                </c:pt>
                <c:pt idx="16700">
                  <c:v>330.52800000000002</c:v>
                </c:pt>
                <c:pt idx="16701">
                  <c:v>330.53899999999999</c:v>
                </c:pt>
                <c:pt idx="16702">
                  <c:v>330.55900000000003</c:v>
                </c:pt>
                <c:pt idx="16703">
                  <c:v>330.6</c:v>
                </c:pt>
                <c:pt idx="16704">
                  <c:v>330.66800000000001</c:v>
                </c:pt>
                <c:pt idx="16705">
                  <c:v>330.75799999999998</c:v>
                </c:pt>
                <c:pt idx="16706">
                  <c:v>330.83600000000001</c:v>
                </c:pt>
                <c:pt idx="16707">
                  <c:v>330.86500000000001</c:v>
                </c:pt>
                <c:pt idx="16708">
                  <c:v>330.87200000000001</c:v>
                </c:pt>
                <c:pt idx="16709">
                  <c:v>330.87200000000001</c:v>
                </c:pt>
                <c:pt idx="16710">
                  <c:v>330.87700000000001</c:v>
                </c:pt>
                <c:pt idx="16711">
                  <c:v>330.88499999999999</c:v>
                </c:pt>
                <c:pt idx="16712">
                  <c:v>330.89499999999998</c:v>
                </c:pt>
                <c:pt idx="16713">
                  <c:v>330.90600000000001</c:v>
                </c:pt>
                <c:pt idx="16714">
                  <c:v>330.92</c:v>
                </c:pt>
                <c:pt idx="16715">
                  <c:v>330.93400000000003</c:v>
                </c:pt>
                <c:pt idx="16716">
                  <c:v>330.94799999999998</c:v>
                </c:pt>
                <c:pt idx="16717">
                  <c:v>330.96</c:v>
                </c:pt>
                <c:pt idx="16718">
                  <c:v>330.97300000000001</c:v>
                </c:pt>
                <c:pt idx="16719">
                  <c:v>330.98700000000002</c:v>
                </c:pt>
                <c:pt idx="16720">
                  <c:v>331.02300000000002</c:v>
                </c:pt>
                <c:pt idx="16721">
                  <c:v>331.08499999999998</c:v>
                </c:pt>
                <c:pt idx="16722">
                  <c:v>331.14400000000001</c:v>
                </c:pt>
                <c:pt idx="16723">
                  <c:v>331.15600000000001</c:v>
                </c:pt>
                <c:pt idx="16724">
                  <c:v>331.16</c:v>
                </c:pt>
                <c:pt idx="16725">
                  <c:v>331.16899999999998</c:v>
                </c:pt>
                <c:pt idx="16726">
                  <c:v>331.17700000000002</c:v>
                </c:pt>
                <c:pt idx="16727">
                  <c:v>331.18700000000001</c:v>
                </c:pt>
                <c:pt idx="16728">
                  <c:v>331.20100000000002</c:v>
                </c:pt>
                <c:pt idx="16729">
                  <c:v>331.21499999999997</c:v>
                </c:pt>
                <c:pt idx="16730">
                  <c:v>331.22899999999998</c:v>
                </c:pt>
                <c:pt idx="16731">
                  <c:v>331.23899999999998</c:v>
                </c:pt>
                <c:pt idx="16732">
                  <c:v>331.25</c:v>
                </c:pt>
                <c:pt idx="16733">
                  <c:v>331.262</c:v>
                </c:pt>
                <c:pt idx="16734">
                  <c:v>331.27300000000002</c:v>
                </c:pt>
                <c:pt idx="16735">
                  <c:v>331.28300000000002</c:v>
                </c:pt>
                <c:pt idx="16736">
                  <c:v>331.31400000000002</c:v>
                </c:pt>
                <c:pt idx="16737">
                  <c:v>331.37299999999999</c:v>
                </c:pt>
                <c:pt idx="16738">
                  <c:v>331.459</c:v>
                </c:pt>
                <c:pt idx="16739">
                  <c:v>331.55099999999999</c:v>
                </c:pt>
                <c:pt idx="16740">
                  <c:v>331.58199999999999</c:v>
                </c:pt>
                <c:pt idx="16741">
                  <c:v>331.58199999999999</c:v>
                </c:pt>
                <c:pt idx="16742">
                  <c:v>331.58199999999999</c:v>
                </c:pt>
                <c:pt idx="16743">
                  <c:v>331.58600000000001</c:v>
                </c:pt>
                <c:pt idx="16744">
                  <c:v>331.59500000000003</c:v>
                </c:pt>
                <c:pt idx="16745">
                  <c:v>331.60700000000003</c:v>
                </c:pt>
                <c:pt idx="16746">
                  <c:v>331.62099999999998</c:v>
                </c:pt>
                <c:pt idx="16747">
                  <c:v>331.63499999999999</c:v>
                </c:pt>
                <c:pt idx="16748">
                  <c:v>331.64699999999999</c:v>
                </c:pt>
                <c:pt idx="16749">
                  <c:v>331.65800000000002</c:v>
                </c:pt>
                <c:pt idx="16750">
                  <c:v>331.66899999999998</c:v>
                </c:pt>
                <c:pt idx="16751">
                  <c:v>331.68599999999998</c:v>
                </c:pt>
                <c:pt idx="16752">
                  <c:v>331.72699999999998</c:v>
                </c:pt>
                <c:pt idx="16753">
                  <c:v>331.76900000000001</c:v>
                </c:pt>
                <c:pt idx="16754">
                  <c:v>331.78500000000003</c:v>
                </c:pt>
                <c:pt idx="16755">
                  <c:v>331.80900000000003</c:v>
                </c:pt>
                <c:pt idx="16756">
                  <c:v>331.86200000000002</c:v>
                </c:pt>
                <c:pt idx="16757">
                  <c:v>331.892</c:v>
                </c:pt>
                <c:pt idx="16758">
                  <c:v>331.91</c:v>
                </c:pt>
                <c:pt idx="16759">
                  <c:v>331.91</c:v>
                </c:pt>
                <c:pt idx="16760">
                  <c:v>331.91300000000001</c:v>
                </c:pt>
                <c:pt idx="16761">
                  <c:v>331.928</c:v>
                </c:pt>
                <c:pt idx="16762">
                  <c:v>331.95499999999998</c:v>
                </c:pt>
                <c:pt idx="16763">
                  <c:v>331.97899999999998</c:v>
                </c:pt>
                <c:pt idx="16764">
                  <c:v>331.99700000000001</c:v>
                </c:pt>
                <c:pt idx="16765">
                  <c:v>332.012</c:v>
                </c:pt>
                <c:pt idx="16766">
                  <c:v>332.01400000000001</c:v>
                </c:pt>
                <c:pt idx="16767">
                  <c:v>332.01400000000001</c:v>
                </c:pt>
                <c:pt idx="16768">
                  <c:v>332.01400000000001</c:v>
                </c:pt>
                <c:pt idx="16769">
                  <c:v>332.02100000000002</c:v>
                </c:pt>
                <c:pt idx="16770">
                  <c:v>332.04599999999999</c:v>
                </c:pt>
                <c:pt idx="16771">
                  <c:v>332.08800000000002</c:v>
                </c:pt>
                <c:pt idx="16772">
                  <c:v>332.12599999999998</c:v>
                </c:pt>
                <c:pt idx="16773">
                  <c:v>332.15699999999998</c:v>
                </c:pt>
                <c:pt idx="16774">
                  <c:v>332.18700000000001</c:v>
                </c:pt>
                <c:pt idx="16775">
                  <c:v>332.197</c:v>
                </c:pt>
                <c:pt idx="16776">
                  <c:v>332.2</c:v>
                </c:pt>
                <c:pt idx="16777">
                  <c:v>332.20499999999998</c:v>
                </c:pt>
                <c:pt idx="16778">
                  <c:v>332.21300000000002</c:v>
                </c:pt>
                <c:pt idx="16779">
                  <c:v>332.22300000000001</c:v>
                </c:pt>
                <c:pt idx="16780">
                  <c:v>332.23399999999998</c:v>
                </c:pt>
                <c:pt idx="16781">
                  <c:v>332.24799999999999</c:v>
                </c:pt>
                <c:pt idx="16782">
                  <c:v>332.262</c:v>
                </c:pt>
                <c:pt idx="16783">
                  <c:v>332.27100000000002</c:v>
                </c:pt>
                <c:pt idx="16784">
                  <c:v>332.28100000000001</c:v>
                </c:pt>
                <c:pt idx="16785">
                  <c:v>332.29199999999997</c:v>
                </c:pt>
                <c:pt idx="16786">
                  <c:v>332.30399999999997</c:v>
                </c:pt>
                <c:pt idx="16787">
                  <c:v>332.32100000000003</c:v>
                </c:pt>
                <c:pt idx="16788">
                  <c:v>332.35399999999998</c:v>
                </c:pt>
                <c:pt idx="16789">
                  <c:v>332.416</c:v>
                </c:pt>
                <c:pt idx="16790">
                  <c:v>332.49799999999999</c:v>
                </c:pt>
                <c:pt idx="16791">
                  <c:v>332.58800000000002</c:v>
                </c:pt>
                <c:pt idx="16792">
                  <c:v>332.66199999999998</c:v>
                </c:pt>
                <c:pt idx="16793">
                  <c:v>332.7</c:v>
                </c:pt>
                <c:pt idx="16794">
                  <c:v>332.70699999999999</c:v>
                </c:pt>
                <c:pt idx="16795">
                  <c:v>332.70699999999999</c:v>
                </c:pt>
                <c:pt idx="16796">
                  <c:v>332.70699999999999</c:v>
                </c:pt>
                <c:pt idx="16797">
                  <c:v>332.70699999999999</c:v>
                </c:pt>
                <c:pt idx="16798">
                  <c:v>332.71300000000002</c:v>
                </c:pt>
                <c:pt idx="16799">
                  <c:v>332.72199999999998</c:v>
                </c:pt>
                <c:pt idx="16800">
                  <c:v>332.733</c:v>
                </c:pt>
                <c:pt idx="16801">
                  <c:v>332.74599999999998</c:v>
                </c:pt>
                <c:pt idx="16802">
                  <c:v>332.75900000000001</c:v>
                </c:pt>
                <c:pt idx="16803">
                  <c:v>332.76900000000001</c:v>
                </c:pt>
                <c:pt idx="16804">
                  <c:v>332.77699999999999</c:v>
                </c:pt>
                <c:pt idx="16805">
                  <c:v>332.78699999999998</c:v>
                </c:pt>
                <c:pt idx="16806">
                  <c:v>332.79700000000003</c:v>
                </c:pt>
                <c:pt idx="16807">
                  <c:v>332.81099999999998</c:v>
                </c:pt>
                <c:pt idx="16808">
                  <c:v>332.846</c:v>
                </c:pt>
                <c:pt idx="16809">
                  <c:v>332.904</c:v>
                </c:pt>
                <c:pt idx="16810">
                  <c:v>332.99299999999999</c:v>
                </c:pt>
                <c:pt idx="16811">
                  <c:v>333.01</c:v>
                </c:pt>
                <c:pt idx="16812">
                  <c:v>333.012</c:v>
                </c:pt>
                <c:pt idx="16813">
                  <c:v>333.017</c:v>
                </c:pt>
                <c:pt idx="16814">
                  <c:v>333.02600000000001</c:v>
                </c:pt>
                <c:pt idx="16815">
                  <c:v>333.03800000000001</c:v>
                </c:pt>
                <c:pt idx="16816">
                  <c:v>333.053</c:v>
                </c:pt>
                <c:pt idx="16817">
                  <c:v>333.06799999999998</c:v>
                </c:pt>
                <c:pt idx="16818">
                  <c:v>333.08</c:v>
                </c:pt>
                <c:pt idx="16819">
                  <c:v>333.09100000000001</c:v>
                </c:pt>
                <c:pt idx="16820">
                  <c:v>333.10199999999998</c:v>
                </c:pt>
                <c:pt idx="16821">
                  <c:v>333.113</c:v>
                </c:pt>
                <c:pt idx="16822">
                  <c:v>333.13</c:v>
                </c:pt>
                <c:pt idx="16823">
                  <c:v>333.17200000000003</c:v>
                </c:pt>
                <c:pt idx="16824">
                  <c:v>333.209</c:v>
                </c:pt>
                <c:pt idx="16825">
                  <c:v>333.214</c:v>
                </c:pt>
                <c:pt idx="16826">
                  <c:v>333.21499999999997</c:v>
                </c:pt>
                <c:pt idx="16827">
                  <c:v>333.221</c:v>
                </c:pt>
                <c:pt idx="16828">
                  <c:v>333.22899999999998</c:v>
                </c:pt>
                <c:pt idx="16829">
                  <c:v>333.24</c:v>
                </c:pt>
                <c:pt idx="16830">
                  <c:v>333.25299999999999</c:v>
                </c:pt>
                <c:pt idx="16831">
                  <c:v>333.26600000000002</c:v>
                </c:pt>
                <c:pt idx="16832">
                  <c:v>333.28100000000001</c:v>
                </c:pt>
                <c:pt idx="16833">
                  <c:v>333.29199999999997</c:v>
                </c:pt>
                <c:pt idx="16834">
                  <c:v>333.30399999999997</c:v>
                </c:pt>
                <c:pt idx="16835">
                  <c:v>333.315</c:v>
                </c:pt>
                <c:pt idx="16836">
                  <c:v>333.34</c:v>
                </c:pt>
                <c:pt idx="16837">
                  <c:v>333.387</c:v>
                </c:pt>
                <c:pt idx="16838">
                  <c:v>333.44600000000003</c:v>
                </c:pt>
                <c:pt idx="16839">
                  <c:v>333.48399999999998</c:v>
                </c:pt>
                <c:pt idx="16840">
                  <c:v>333.48899999999998</c:v>
                </c:pt>
                <c:pt idx="16841">
                  <c:v>333.49</c:v>
                </c:pt>
                <c:pt idx="16842">
                  <c:v>333.49700000000001</c:v>
                </c:pt>
                <c:pt idx="16843">
                  <c:v>333.50599999999997</c:v>
                </c:pt>
                <c:pt idx="16844">
                  <c:v>333.51900000000001</c:v>
                </c:pt>
                <c:pt idx="16845">
                  <c:v>333.53399999999999</c:v>
                </c:pt>
                <c:pt idx="16846">
                  <c:v>333.54700000000003</c:v>
                </c:pt>
                <c:pt idx="16847">
                  <c:v>333.55799999999999</c:v>
                </c:pt>
                <c:pt idx="16848">
                  <c:v>333.56900000000002</c:v>
                </c:pt>
                <c:pt idx="16849">
                  <c:v>333.58</c:v>
                </c:pt>
                <c:pt idx="16850">
                  <c:v>333.596</c:v>
                </c:pt>
                <c:pt idx="16851">
                  <c:v>333.63099999999997</c:v>
                </c:pt>
                <c:pt idx="16852">
                  <c:v>333.68400000000003</c:v>
                </c:pt>
                <c:pt idx="16853">
                  <c:v>333.68900000000002</c:v>
                </c:pt>
                <c:pt idx="16854">
                  <c:v>333.68900000000002</c:v>
                </c:pt>
                <c:pt idx="16855">
                  <c:v>333.69299999999998</c:v>
                </c:pt>
                <c:pt idx="16856">
                  <c:v>333.70100000000002</c:v>
                </c:pt>
                <c:pt idx="16857">
                  <c:v>333.71</c:v>
                </c:pt>
                <c:pt idx="16858">
                  <c:v>333.72199999999998</c:v>
                </c:pt>
                <c:pt idx="16859">
                  <c:v>333.73500000000001</c:v>
                </c:pt>
                <c:pt idx="16860">
                  <c:v>333.74799999999999</c:v>
                </c:pt>
                <c:pt idx="16861">
                  <c:v>333.75900000000001</c:v>
                </c:pt>
                <c:pt idx="16862">
                  <c:v>333.76900000000001</c:v>
                </c:pt>
                <c:pt idx="16863">
                  <c:v>333.779</c:v>
                </c:pt>
                <c:pt idx="16864">
                  <c:v>333.79</c:v>
                </c:pt>
                <c:pt idx="16865">
                  <c:v>333.8</c:v>
                </c:pt>
                <c:pt idx="16866">
                  <c:v>333.81099999999998</c:v>
                </c:pt>
                <c:pt idx="16867">
                  <c:v>333.83300000000003</c:v>
                </c:pt>
                <c:pt idx="16868">
                  <c:v>333.887</c:v>
                </c:pt>
                <c:pt idx="16869">
                  <c:v>333.887</c:v>
                </c:pt>
                <c:pt idx="16870">
                  <c:v>333.89100000000002</c:v>
                </c:pt>
                <c:pt idx="16871">
                  <c:v>333.899</c:v>
                </c:pt>
                <c:pt idx="16872">
                  <c:v>333.90800000000002</c:v>
                </c:pt>
                <c:pt idx="16873">
                  <c:v>333.92099999999999</c:v>
                </c:pt>
                <c:pt idx="16874">
                  <c:v>333.935</c:v>
                </c:pt>
                <c:pt idx="16875">
                  <c:v>333.94799999999998</c:v>
                </c:pt>
                <c:pt idx="16876">
                  <c:v>333.95800000000003</c:v>
                </c:pt>
                <c:pt idx="16877">
                  <c:v>333.96899999999999</c:v>
                </c:pt>
                <c:pt idx="16878">
                  <c:v>333.98</c:v>
                </c:pt>
                <c:pt idx="16879">
                  <c:v>333.99099999999999</c:v>
                </c:pt>
                <c:pt idx="16880">
                  <c:v>334.012</c:v>
                </c:pt>
                <c:pt idx="16881">
                  <c:v>334.06599999999997</c:v>
                </c:pt>
                <c:pt idx="16882">
                  <c:v>334.15300000000002</c:v>
                </c:pt>
                <c:pt idx="16883">
                  <c:v>334.22</c:v>
                </c:pt>
                <c:pt idx="16884">
                  <c:v>334.22</c:v>
                </c:pt>
                <c:pt idx="16885">
                  <c:v>334.22</c:v>
                </c:pt>
                <c:pt idx="16886">
                  <c:v>334.22500000000002</c:v>
                </c:pt>
                <c:pt idx="16887">
                  <c:v>334.23399999999998</c:v>
                </c:pt>
                <c:pt idx="16888">
                  <c:v>334.245</c:v>
                </c:pt>
                <c:pt idx="16889">
                  <c:v>334.25700000000001</c:v>
                </c:pt>
                <c:pt idx="16890">
                  <c:v>334.27100000000002</c:v>
                </c:pt>
                <c:pt idx="16891">
                  <c:v>334.28500000000003</c:v>
                </c:pt>
                <c:pt idx="16892">
                  <c:v>334.29899999999998</c:v>
                </c:pt>
                <c:pt idx="16893">
                  <c:v>334.30900000000003</c:v>
                </c:pt>
                <c:pt idx="16894">
                  <c:v>334.32</c:v>
                </c:pt>
                <c:pt idx="16895">
                  <c:v>334.33100000000002</c:v>
                </c:pt>
                <c:pt idx="16896">
                  <c:v>334.34300000000002</c:v>
                </c:pt>
                <c:pt idx="16897">
                  <c:v>334.35899999999998</c:v>
                </c:pt>
                <c:pt idx="16898">
                  <c:v>334.40499999999997</c:v>
                </c:pt>
                <c:pt idx="16899">
                  <c:v>334.483</c:v>
                </c:pt>
                <c:pt idx="16900">
                  <c:v>334.548</c:v>
                </c:pt>
                <c:pt idx="16901">
                  <c:v>334.56799999999998</c:v>
                </c:pt>
                <c:pt idx="16902">
                  <c:v>334.56799999999998</c:v>
                </c:pt>
                <c:pt idx="16903">
                  <c:v>334.56900000000002</c:v>
                </c:pt>
                <c:pt idx="16904">
                  <c:v>334.57499999999999</c:v>
                </c:pt>
                <c:pt idx="16905">
                  <c:v>334.584</c:v>
                </c:pt>
                <c:pt idx="16906">
                  <c:v>334.596</c:v>
                </c:pt>
                <c:pt idx="16907">
                  <c:v>334.60899999999998</c:v>
                </c:pt>
                <c:pt idx="16908">
                  <c:v>334.62299999999999</c:v>
                </c:pt>
                <c:pt idx="16909">
                  <c:v>334.63499999999999</c:v>
                </c:pt>
                <c:pt idx="16910">
                  <c:v>334.64600000000002</c:v>
                </c:pt>
                <c:pt idx="16911">
                  <c:v>334.65699999999998</c:v>
                </c:pt>
                <c:pt idx="16912">
                  <c:v>334.66800000000001</c:v>
                </c:pt>
                <c:pt idx="16913">
                  <c:v>334.68900000000002</c:v>
                </c:pt>
                <c:pt idx="16914">
                  <c:v>334.73700000000002</c:v>
                </c:pt>
                <c:pt idx="16915">
                  <c:v>334.779</c:v>
                </c:pt>
                <c:pt idx="16916">
                  <c:v>334.779</c:v>
                </c:pt>
                <c:pt idx="16917">
                  <c:v>334.78</c:v>
                </c:pt>
                <c:pt idx="16918">
                  <c:v>334.78699999999998</c:v>
                </c:pt>
                <c:pt idx="16919">
                  <c:v>334.79700000000003</c:v>
                </c:pt>
                <c:pt idx="16920">
                  <c:v>334.80799999999999</c:v>
                </c:pt>
                <c:pt idx="16921">
                  <c:v>334.82</c:v>
                </c:pt>
                <c:pt idx="16922">
                  <c:v>334.83300000000003</c:v>
                </c:pt>
                <c:pt idx="16923">
                  <c:v>334.84500000000003</c:v>
                </c:pt>
                <c:pt idx="16924">
                  <c:v>334.85500000000002</c:v>
                </c:pt>
                <c:pt idx="16925">
                  <c:v>334.86399999999998</c:v>
                </c:pt>
                <c:pt idx="16926">
                  <c:v>334.87400000000002</c:v>
                </c:pt>
                <c:pt idx="16927">
                  <c:v>334.88600000000002</c:v>
                </c:pt>
                <c:pt idx="16928">
                  <c:v>334.90600000000001</c:v>
                </c:pt>
                <c:pt idx="16929">
                  <c:v>334.947</c:v>
                </c:pt>
                <c:pt idx="16930">
                  <c:v>335.01</c:v>
                </c:pt>
                <c:pt idx="16931">
                  <c:v>335.04700000000003</c:v>
                </c:pt>
                <c:pt idx="16932">
                  <c:v>335.04700000000003</c:v>
                </c:pt>
                <c:pt idx="16933">
                  <c:v>335.053</c:v>
                </c:pt>
                <c:pt idx="16934">
                  <c:v>335.06299999999999</c:v>
                </c:pt>
                <c:pt idx="16935">
                  <c:v>335.07299999999998</c:v>
                </c:pt>
                <c:pt idx="16936">
                  <c:v>335.08300000000003</c:v>
                </c:pt>
                <c:pt idx="16937">
                  <c:v>335.096</c:v>
                </c:pt>
                <c:pt idx="16938">
                  <c:v>335.11</c:v>
                </c:pt>
                <c:pt idx="16939">
                  <c:v>335.12200000000001</c:v>
                </c:pt>
                <c:pt idx="16940">
                  <c:v>335.13299999999998</c:v>
                </c:pt>
                <c:pt idx="16941">
                  <c:v>335.14299999999997</c:v>
                </c:pt>
                <c:pt idx="16942">
                  <c:v>335.154</c:v>
                </c:pt>
                <c:pt idx="16943">
                  <c:v>335.16500000000002</c:v>
                </c:pt>
                <c:pt idx="16944">
                  <c:v>335.17500000000001</c:v>
                </c:pt>
                <c:pt idx="16945">
                  <c:v>335.19099999999997</c:v>
                </c:pt>
                <c:pt idx="16946">
                  <c:v>335.24200000000002</c:v>
                </c:pt>
                <c:pt idx="16947">
                  <c:v>335.33300000000003</c:v>
                </c:pt>
                <c:pt idx="16948">
                  <c:v>335.41800000000001</c:v>
                </c:pt>
                <c:pt idx="16949">
                  <c:v>335.5</c:v>
                </c:pt>
                <c:pt idx="16950">
                  <c:v>335.53800000000001</c:v>
                </c:pt>
                <c:pt idx="16951">
                  <c:v>335.53899999999999</c:v>
                </c:pt>
                <c:pt idx="16952">
                  <c:v>335.53899999999999</c:v>
                </c:pt>
                <c:pt idx="16953">
                  <c:v>335.54300000000001</c:v>
                </c:pt>
                <c:pt idx="16954">
                  <c:v>335.55099999999999</c:v>
                </c:pt>
                <c:pt idx="16955">
                  <c:v>335.56200000000001</c:v>
                </c:pt>
                <c:pt idx="16956">
                  <c:v>335.57299999999998</c:v>
                </c:pt>
                <c:pt idx="16957">
                  <c:v>335.58499999999998</c:v>
                </c:pt>
                <c:pt idx="16958">
                  <c:v>335.59800000000001</c:v>
                </c:pt>
                <c:pt idx="16959">
                  <c:v>335.608</c:v>
                </c:pt>
                <c:pt idx="16960">
                  <c:v>335.61799999999999</c:v>
                </c:pt>
                <c:pt idx="16961">
                  <c:v>335.62700000000001</c:v>
                </c:pt>
                <c:pt idx="16962">
                  <c:v>335.63799999999998</c:v>
                </c:pt>
                <c:pt idx="16963">
                  <c:v>335.649</c:v>
                </c:pt>
                <c:pt idx="16964">
                  <c:v>335.66</c:v>
                </c:pt>
                <c:pt idx="16965">
                  <c:v>335.673</c:v>
                </c:pt>
                <c:pt idx="16966">
                  <c:v>335.69900000000001</c:v>
                </c:pt>
                <c:pt idx="16967">
                  <c:v>335.75599999999997</c:v>
                </c:pt>
                <c:pt idx="16968">
                  <c:v>335.84500000000003</c:v>
                </c:pt>
                <c:pt idx="16969">
                  <c:v>335.91699999999997</c:v>
                </c:pt>
                <c:pt idx="16970">
                  <c:v>335.98099999999999</c:v>
                </c:pt>
                <c:pt idx="16971">
                  <c:v>336.00599999999997</c:v>
                </c:pt>
                <c:pt idx="16972">
                  <c:v>336.00799999999998</c:v>
                </c:pt>
                <c:pt idx="16973">
                  <c:v>336.01</c:v>
                </c:pt>
                <c:pt idx="16974">
                  <c:v>336.01499999999999</c:v>
                </c:pt>
                <c:pt idx="16975">
                  <c:v>336.02300000000002</c:v>
                </c:pt>
                <c:pt idx="16976">
                  <c:v>336.03100000000001</c:v>
                </c:pt>
                <c:pt idx="16977">
                  <c:v>336.04</c:v>
                </c:pt>
                <c:pt idx="16978">
                  <c:v>336.05</c:v>
                </c:pt>
                <c:pt idx="16979">
                  <c:v>336.05900000000003</c:v>
                </c:pt>
                <c:pt idx="16980">
                  <c:v>336.06900000000002</c:v>
                </c:pt>
                <c:pt idx="16981">
                  <c:v>336.07799999999997</c:v>
                </c:pt>
                <c:pt idx="16982">
                  <c:v>336.08699999999999</c:v>
                </c:pt>
                <c:pt idx="16983">
                  <c:v>336.096</c:v>
                </c:pt>
                <c:pt idx="16984">
                  <c:v>336.10500000000002</c:v>
                </c:pt>
                <c:pt idx="16985">
                  <c:v>336.11500000000001</c:v>
                </c:pt>
                <c:pt idx="16986">
                  <c:v>336.13299999999998</c:v>
                </c:pt>
                <c:pt idx="16987">
                  <c:v>336.178</c:v>
                </c:pt>
                <c:pt idx="16988">
                  <c:v>336.26100000000002</c:v>
                </c:pt>
                <c:pt idx="16989">
                  <c:v>336.346</c:v>
                </c:pt>
                <c:pt idx="16990">
                  <c:v>336.43200000000002</c:v>
                </c:pt>
                <c:pt idx="16991">
                  <c:v>336.52199999999999</c:v>
                </c:pt>
                <c:pt idx="16992">
                  <c:v>336.608</c:v>
                </c:pt>
                <c:pt idx="16993">
                  <c:v>336.67</c:v>
                </c:pt>
                <c:pt idx="16994">
                  <c:v>336.69400000000002</c:v>
                </c:pt>
                <c:pt idx="16995">
                  <c:v>336.69400000000002</c:v>
                </c:pt>
                <c:pt idx="16996">
                  <c:v>336.69400000000002</c:v>
                </c:pt>
                <c:pt idx="16997">
                  <c:v>336.69400000000002</c:v>
                </c:pt>
                <c:pt idx="16998">
                  <c:v>336.69499999999999</c:v>
                </c:pt>
                <c:pt idx="16999">
                  <c:v>336.726</c:v>
                </c:pt>
                <c:pt idx="17000">
                  <c:v>336.77499999999998</c:v>
                </c:pt>
                <c:pt idx="17001">
                  <c:v>336.82900000000001</c:v>
                </c:pt>
                <c:pt idx="17002">
                  <c:v>336.86900000000003</c:v>
                </c:pt>
                <c:pt idx="17003">
                  <c:v>336.87099999999998</c:v>
                </c:pt>
                <c:pt idx="17004">
                  <c:v>336.87099999999998</c:v>
                </c:pt>
                <c:pt idx="17005">
                  <c:v>336.87299999999999</c:v>
                </c:pt>
                <c:pt idx="17006">
                  <c:v>336.87900000000002</c:v>
                </c:pt>
                <c:pt idx="17007">
                  <c:v>336.887</c:v>
                </c:pt>
                <c:pt idx="17008">
                  <c:v>336.89699999999999</c:v>
                </c:pt>
                <c:pt idx="17009">
                  <c:v>336.90899999999999</c:v>
                </c:pt>
                <c:pt idx="17010">
                  <c:v>336.92200000000003</c:v>
                </c:pt>
                <c:pt idx="17011">
                  <c:v>336.935</c:v>
                </c:pt>
                <c:pt idx="17012">
                  <c:v>336.94499999999999</c:v>
                </c:pt>
                <c:pt idx="17013">
                  <c:v>336.95600000000002</c:v>
                </c:pt>
                <c:pt idx="17014">
                  <c:v>336.96800000000002</c:v>
                </c:pt>
                <c:pt idx="17015">
                  <c:v>336.97800000000001</c:v>
                </c:pt>
                <c:pt idx="17016">
                  <c:v>336.99200000000002</c:v>
                </c:pt>
                <c:pt idx="17017">
                  <c:v>337.02300000000002</c:v>
                </c:pt>
                <c:pt idx="17018">
                  <c:v>337.08800000000002</c:v>
                </c:pt>
                <c:pt idx="17019">
                  <c:v>337.17200000000003</c:v>
                </c:pt>
                <c:pt idx="17020">
                  <c:v>337.23700000000002</c:v>
                </c:pt>
                <c:pt idx="17021">
                  <c:v>337.26299999999998</c:v>
                </c:pt>
                <c:pt idx="17022">
                  <c:v>337.26299999999998</c:v>
                </c:pt>
                <c:pt idx="17023">
                  <c:v>337.26299999999998</c:v>
                </c:pt>
                <c:pt idx="17024">
                  <c:v>337.26499999999999</c:v>
                </c:pt>
                <c:pt idx="17025">
                  <c:v>337.27100000000002</c:v>
                </c:pt>
                <c:pt idx="17026">
                  <c:v>337.279</c:v>
                </c:pt>
                <c:pt idx="17027">
                  <c:v>337.28800000000001</c:v>
                </c:pt>
                <c:pt idx="17028">
                  <c:v>337.29899999999998</c:v>
                </c:pt>
                <c:pt idx="17029">
                  <c:v>337.30900000000003</c:v>
                </c:pt>
                <c:pt idx="17030">
                  <c:v>337.32</c:v>
                </c:pt>
                <c:pt idx="17031">
                  <c:v>337.33300000000003</c:v>
                </c:pt>
                <c:pt idx="17032">
                  <c:v>337.34800000000001</c:v>
                </c:pt>
                <c:pt idx="17033">
                  <c:v>337.36099999999999</c:v>
                </c:pt>
                <c:pt idx="17034">
                  <c:v>337.37099999999998</c:v>
                </c:pt>
                <c:pt idx="17035">
                  <c:v>337.38200000000001</c:v>
                </c:pt>
                <c:pt idx="17036">
                  <c:v>337.39299999999997</c:v>
                </c:pt>
                <c:pt idx="17037">
                  <c:v>337.404</c:v>
                </c:pt>
                <c:pt idx="17038">
                  <c:v>337.41500000000002</c:v>
                </c:pt>
                <c:pt idx="17039">
                  <c:v>337.42399999999998</c:v>
                </c:pt>
                <c:pt idx="17040">
                  <c:v>337.43400000000003</c:v>
                </c:pt>
                <c:pt idx="17041">
                  <c:v>337.44499999999999</c:v>
                </c:pt>
                <c:pt idx="17042">
                  <c:v>337.45299999999997</c:v>
                </c:pt>
                <c:pt idx="17043">
                  <c:v>337.47899999999998</c:v>
                </c:pt>
                <c:pt idx="17044">
                  <c:v>337.541</c:v>
                </c:pt>
                <c:pt idx="17045">
                  <c:v>337.61700000000002</c:v>
                </c:pt>
                <c:pt idx="17046">
                  <c:v>337.68400000000003</c:v>
                </c:pt>
                <c:pt idx="17047">
                  <c:v>337.745</c:v>
                </c:pt>
                <c:pt idx="17048">
                  <c:v>337.80399999999997</c:v>
                </c:pt>
                <c:pt idx="17049">
                  <c:v>337.851</c:v>
                </c:pt>
                <c:pt idx="17050">
                  <c:v>337.85199999999998</c:v>
                </c:pt>
                <c:pt idx="17051">
                  <c:v>337.85199999999998</c:v>
                </c:pt>
                <c:pt idx="17052">
                  <c:v>337.85199999999998</c:v>
                </c:pt>
                <c:pt idx="17053">
                  <c:v>337.85300000000001</c:v>
                </c:pt>
                <c:pt idx="17054">
                  <c:v>337.858</c:v>
                </c:pt>
                <c:pt idx="17055">
                  <c:v>337.86500000000001</c:v>
                </c:pt>
                <c:pt idx="17056">
                  <c:v>337.875</c:v>
                </c:pt>
                <c:pt idx="17057">
                  <c:v>337.88600000000002</c:v>
                </c:pt>
                <c:pt idx="17058">
                  <c:v>337.899</c:v>
                </c:pt>
                <c:pt idx="17059">
                  <c:v>337.91199999999998</c:v>
                </c:pt>
                <c:pt idx="17060">
                  <c:v>337.92399999999998</c:v>
                </c:pt>
                <c:pt idx="17061">
                  <c:v>337.93299999999999</c:v>
                </c:pt>
                <c:pt idx="17062">
                  <c:v>337.94299999999998</c:v>
                </c:pt>
                <c:pt idx="17063">
                  <c:v>337.95499999999998</c:v>
                </c:pt>
                <c:pt idx="17064">
                  <c:v>337.96600000000001</c:v>
                </c:pt>
                <c:pt idx="17065">
                  <c:v>337.97699999999998</c:v>
                </c:pt>
                <c:pt idx="17066">
                  <c:v>337.988</c:v>
                </c:pt>
                <c:pt idx="17067">
                  <c:v>337.99900000000002</c:v>
                </c:pt>
                <c:pt idx="17068">
                  <c:v>338.00799999999998</c:v>
                </c:pt>
                <c:pt idx="17069">
                  <c:v>338.017</c:v>
                </c:pt>
                <c:pt idx="17070">
                  <c:v>338.02600000000001</c:v>
                </c:pt>
                <c:pt idx="17071">
                  <c:v>338.036</c:v>
                </c:pt>
                <c:pt idx="17072">
                  <c:v>338.04899999999998</c:v>
                </c:pt>
                <c:pt idx="17073">
                  <c:v>338.08600000000001</c:v>
                </c:pt>
                <c:pt idx="17074">
                  <c:v>338.149</c:v>
                </c:pt>
                <c:pt idx="17075">
                  <c:v>338.21199999999999</c:v>
                </c:pt>
                <c:pt idx="17076">
                  <c:v>338.22500000000002</c:v>
                </c:pt>
                <c:pt idx="17077">
                  <c:v>338.22699999999998</c:v>
                </c:pt>
                <c:pt idx="17078">
                  <c:v>338.23200000000003</c:v>
                </c:pt>
                <c:pt idx="17079">
                  <c:v>338.24</c:v>
                </c:pt>
                <c:pt idx="17080">
                  <c:v>338.25099999999998</c:v>
                </c:pt>
                <c:pt idx="17081">
                  <c:v>338.26499999999999</c:v>
                </c:pt>
                <c:pt idx="17082">
                  <c:v>338.279</c:v>
                </c:pt>
                <c:pt idx="17083">
                  <c:v>338.29399999999998</c:v>
                </c:pt>
                <c:pt idx="17084">
                  <c:v>338.30399999999997</c:v>
                </c:pt>
                <c:pt idx="17085">
                  <c:v>338.315</c:v>
                </c:pt>
                <c:pt idx="17086">
                  <c:v>338.327</c:v>
                </c:pt>
                <c:pt idx="17087">
                  <c:v>338.33800000000002</c:v>
                </c:pt>
                <c:pt idx="17088">
                  <c:v>338.34899999999999</c:v>
                </c:pt>
                <c:pt idx="17089">
                  <c:v>338.36099999999999</c:v>
                </c:pt>
                <c:pt idx="17090">
                  <c:v>338.38200000000001</c:v>
                </c:pt>
                <c:pt idx="17091">
                  <c:v>338.42599999999999</c:v>
                </c:pt>
                <c:pt idx="17092">
                  <c:v>338.47699999999998</c:v>
                </c:pt>
                <c:pt idx="17093">
                  <c:v>338.54199999999997</c:v>
                </c:pt>
                <c:pt idx="17094">
                  <c:v>338.63099999999997</c:v>
                </c:pt>
                <c:pt idx="17095">
                  <c:v>338.71499999999997</c:v>
                </c:pt>
                <c:pt idx="17096">
                  <c:v>338.762</c:v>
                </c:pt>
                <c:pt idx="17097">
                  <c:v>338.80799999999999</c:v>
                </c:pt>
                <c:pt idx="17098">
                  <c:v>338.85300000000001</c:v>
                </c:pt>
                <c:pt idx="17099">
                  <c:v>338.89600000000002</c:v>
                </c:pt>
                <c:pt idx="17100">
                  <c:v>338.91199999999998</c:v>
                </c:pt>
                <c:pt idx="17101">
                  <c:v>338.91199999999998</c:v>
                </c:pt>
                <c:pt idx="17102">
                  <c:v>338.91199999999998</c:v>
                </c:pt>
                <c:pt idx="17103">
                  <c:v>338.91500000000002</c:v>
                </c:pt>
                <c:pt idx="17104">
                  <c:v>338.92</c:v>
                </c:pt>
                <c:pt idx="17105">
                  <c:v>338.92700000000002</c:v>
                </c:pt>
                <c:pt idx="17106">
                  <c:v>338.93799999999999</c:v>
                </c:pt>
                <c:pt idx="17107">
                  <c:v>338.95</c:v>
                </c:pt>
                <c:pt idx="17108">
                  <c:v>338.96199999999999</c:v>
                </c:pt>
                <c:pt idx="17109">
                  <c:v>338.97300000000001</c:v>
                </c:pt>
                <c:pt idx="17110">
                  <c:v>338.98099999999999</c:v>
                </c:pt>
                <c:pt idx="17111">
                  <c:v>338.99099999999999</c:v>
                </c:pt>
                <c:pt idx="17112">
                  <c:v>339.00200000000001</c:v>
                </c:pt>
                <c:pt idx="17113">
                  <c:v>339.01299999999998</c:v>
                </c:pt>
                <c:pt idx="17114">
                  <c:v>339.03300000000002</c:v>
                </c:pt>
                <c:pt idx="17115">
                  <c:v>339.08699999999999</c:v>
                </c:pt>
                <c:pt idx="17116">
                  <c:v>339.17200000000003</c:v>
                </c:pt>
                <c:pt idx="17117">
                  <c:v>339.25900000000001</c:v>
                </c:pt>
                <c:pt idx="17118">
                  <c:v>339.28699999999998</c:v>
                </c:pt>
                <c:pt idx="17119">
                  <c:v>339.28699999999998</c:v>
                </c:pt>
                <c:pt idx="17120">
                  <c:v>339.28899999999999</c:v>
                </c:pt>
                <c:pt idx="17121">
                  <c:v>339.29599999999999</c:v>
                </c:pt>
                <c:pt idx="17122">
                  <c:v>339.30500000000001</c:v>
                </c:pt>
                <c:pt idx="17123">
                  <c:v>339.31400000000002</c:v>
                </c:pt>
                <c:pt idx="17124">
                  <c:v>339.32600000000002</c:v>
                </c:pt>
                <c:pt idx="17125">
                  <c:v>339.339</c:v>
                </c:pt>
                <c:pt idx="17126">
                  <c:v>339.35300000000001</c:v>
                </c:pt>
                <c:pt idx="17127">
                  <c:v>339.36399999999998</c:v>
                </c:pt>
                <c:pt idx="17128">
                  <c:v>339.375</c:v>
                </c:pt>
                <c:pt idx="17129">
                  <c:v>339.38600000000002</c:v>
                </c:pt>
                <c:pt idx="17130">
                  <c:v>339.39800000000002</c:v>
                </c:pt>
                <c:pt idx="17131">
                  <c:v>339.40899999999999</c:v>
                </c:pt>
                <c:pt idx="17132">
                  <c:v>339.42</c:v>
                </c:pt>
                <c:pt idx="17133">
                  <c:v>339.43700000000001</c:v>
                </c:pt>
                <c:pt idx="17134">
                  <c:v>339.48599999999999</c:v>
                </c:pt>
                <c:pt idx="17135">
                  <c:v>339.56700000000001</c:v>
                </c:pt>
                <c:pt idx="17136">
                  <c:v>339.654</c:v>
                </c:pt>
                <c:pt idx="17137">
                  <c:v>339.69099999999997</c:v>
                </c:pt>
                <c:pt idx="17138">
                  <c:v>339.69099999999997</c:v>
                </c:pt>
                <c:pt idx="17139">
                  <c:v>339.69099999999997</c:v>
                </c:pt>
                <c:pt idx="17140">
                  <c:v>339.69499999999999</c:v>
                </c:pt>
                <c:pt idx="17141">
                  <c:v>339.714</c:v>
                </c:pt>
                <c:pt idx="17142">
                  <c:v>339.75900000000001</c:v>
                </c:pt>
                <c:pt idx="17143">
                  <c:v>339.81099999999998</c:v>
                </c:pt>
                <c:pt idx="17144">
                  <c:v>339.82499999999999</c:v>
                </c:pt>
                <c:pt idx="17145">
                  <c:v>339.82499999999999</c:v>
                </c:pt>
                <c:pt idx="17146">
                  <c:v>339.82499999999999</c:v>
                </c:pt>
                <c:pt idx="17147">
                  <c:v>339.83499999999998</c:v>
                </c:pt>
                <c:pt idx="17148">
                  <c:v>339.84800000000001</c:v>
                </c:pt>
                <c:pt idx="17149">
                  <c:v>339.86900000000003</c:v>
                </c:pt>
                <c:pt idx="17150">
                  <c:v>339.89100000000002</c:v>
                </c:pt>
                <c:pt idx="17151">
                  <c:v>339.9</c:v>
                </c:pt>
                <c:pt idx="17152">
                  <c:v>339.9</c:v>
                </c:pt>
                <c:pt idx="17153">
                  <c:v>339.9</c:v>
                </c:pt>
                <c:pt idx="17154">
                  <c:v>339.9</c:v>
                </c:pt>
                <c:pt idx="17155">
                  <c:v>339.90300000000002</c:v>
                </c:pt>
                <c:pt idx="17156">
                  <c:v>339.91500000000002</c:v>
                </c:pt>
                <c:pt idx="17157">
                  <c:v>339.935</c:v>
                </c:pt>
                <c:pt idx="17158">
                  <c:v>339.983</c:v>
                </c:pt>
                <c:pt idx="17159">
                  <c:v>340.00599999999997</c:v>
                </c:pt>
                <c:pt idx="17160">
                  <c:v>340.00900000000001</c:v>
                </c:pt>
                <c:pt idx="17161">
                  <c:v>340.00900000000001</c:v>
                </c:pt>
                <c:pt idx="17162">
                  <c:v>340.01299999999998</c:v>
                </c:pt>
                <c:pt idx="17163">
                  <c:v>340.01900000000001</c:v>
                </c:pt>
                <c:pt idx="17164">
                  <c:v>340.02800000000002</c:v>
                </c:pt>
                <c:pt idx="17165">
                  <c:v>340.03899999999999</c:v>
                </c:pt>
                <c:pt idx="17166">
                  <c:v>340.05</c:v>
                </c:pt>
                <c:pt idx="17167">
                  <c:v>340.06</c:v>
                </c:pt>
                <c:pt idx="17168">
                  <c:v>340.072</c:v>
                </c:pt>
                <c:pt idx="17169">
                  <c:v>340.084</c:v>
                </c:pt>
                <c:pt idx="17170">
                  <c:v>340.09399999999999</c:v>
                </c:pt>
                <c:pt idx="17171">
                  <c:v>340.10300000000001</c:v>
                </c:pt>
                <c:pt idx="17172">
                  <c:v>340.113</c:v>
                </c:pt>
                <c:pt idx="17173">
                  <c:v>340.12400000000002</c:v>
                </c:pt>
                <c:pt idx="17174">
                  <c:v>340.13499999999999</c:v>
                </c:pt>
                <c:pt idx="17175">
                  <c:v>340.14699999999999</c:v>
                </c:pt>
                <c:pt idx="17176">
                  <c:v>340.17099999999999</c:v>
                </c:pt>
                <c:pt idx="17177">
                  <c:v>340.22199999999998</c:v>
                </c:pt>
                <c:pt idx="17178">
                  <c:v>340.29700000000003</c:v>
                </c:pt>
                <c:pt idx="17179">
                  <c:v>340.34399999999999</c:v>
                </c:pt>
                <c:pt idx="17180">
                  <c:v>340.34399999999999</c:v>
                </c:pt>
                <c:pt idx="17181">
                  <c:v>340.34500000000003</c:v>
                </c:pt>
                <c:pt idx="17182">
                  <c:v>340.351</c:v>
                </c:pt>
                <c:pt idx="17183">
                  <c:v>340.35899999999998</c:v>
                </c:pt>
                <c:pt idx="17184">
                  <c:v>340.37</c:v>
                </c:pt>
                <c:pt idx="17185">
                  <c:v>340.38299999999998</c:v>
                </c:pt>
                <c:pt idx="17186">
                  <c:v>340.39699999999999</c:v>
                </c:pt>
                <c:pt idx="17187">
                  <c:v>340.41199999999998</c:v>
                </c:pt>
                <c:pt idx="17188">
                  <c:v>340.423</c:v>
                </c:pt>
                <c:pt idx="17189">
                  <c:v>340.43200000000002</c:v>
                </c:pt>
                <c:pt idx="17190">
                  <c:v>340.44400000000002</c:v>
                </c:pt>
                <c:pt idx="17191">
                  <c:v>340.45499999999998</c:v>
                </c:pt>
                <c:pt idx="17192">
                  <c:v>340.46699999999998</c:v>
                </c:pt>
                <c:pt idx="17193">
                  <c:v>340.49799999999999</c:v>
                </c:pt>
                <c:pt idx="17194">
                  <c:v>340.51299999999998</c:v>
                </c:pt>
                <c:pt idx="17195">
                  <c:v>340.51799999999997</c:v>
                </c:pt>
                <c:pt idx="17196">
                  <c:v>340.52499999999998</c:v>
                </c:pt>
                <c:pt idx="17197">
                  <c:v>340.53399999999999</c:v>
                </c:pt>
                <c:pt idx="17198">
                  <c:v>340.54399999999998</c:v>
                </c:pt>
                <c:pt idx="17199">
                  <c:v>340.55599999999998</c:v>
                </c:pt>
                <c:pt idx="17200">
                  <c:v>340.57</c:v>
                </c:pt>
                <c:pt idx="17201">
                  <c:v>340.584</c:v>
                </c:pt>
                <c:pt idx="17202">
                  <c:v>340.59699999999998</c:v>
                </c:pt>
                <c:pt idx="17203">
                  <c:v>340.60599999999999</c:v>
                </c:pt>
                <c:pt idx="17204">
                  <c:v>340.61700000000002</c:v>
                </c:pt>
                <c:pt idx="17205">
                  <c:v>340.62900000000002</c:v>
                </c:pt>
                <c:pt idx="17206">
                  <c:v>340.64100000000002</c:v>
                </c:pt>
                <c:pt idx="17207">
                  <c:v>340.65199999999999</c:v>
                </c:pt>
                <c:pt idx="17208">
                  <c:v>340.66199999999998</c:v>
                </c:pt>
                <c:pt idx="17209">
                  <c:v>340.68</c:v>
                </c:pt>
                <c:pt idx="17210">
                  <c:v>340.71899999999999</c:v>
                </c:pt>
                <c:pt idx="17211">
                  <c:v>340.79199999999997</c:v>
                </c:pt>
                <c:pt idx="17212">
                  <c:v>340.85399999999998</c:v>
                </c:pt>
                <c:pt idx="17213">
                  <c:v>340.87</c:v>
                </c:pt>
                <c:pt idx="17214">
                  <c:v>340.87</c:v>
                </c:pt>
                <c:pt idx="17215">
                  <c:v>340.87099999999998</c:v>
                </c:pt>
                <c:pt idx="17216">
                  <c:v>340.87700000000001</c:v>
                </c:pt>
                <c:pt idx="17217">
                  <c:v>340.88600000000002</c:v>
                </c:pt>
                <c:pt idx="17218">
                  <c:v>340.89800000000002</c:v>
                </c:pt>
                <c:pt idx="17219">
                  <c:v>340.91199999999998</c:v>
                </c:pt>
                <c:pt idx="17220">
                  <c:v>340.92700000000002</c:v>
                </c:pt>
                <c:pt idx="17221">
                  <c:v>340.93599999999998</c:v>
                </c:pt>
                <c:pt idx="17222">
                  <c:v>340.947</c:v>
                </c:pt>
                <c:pt idx="17223">
                  <c:v>340.95800000000003</c:v>
                </c:pt>
                <c:pt idx="17224">
                  <c:v>340.96899999999999</c:v>
                </c:pt>
                <c:pt idx="17225">
                  <c:v>340.98700000000002</c:v>
                </c:pt>
                <c:pt idx="17226">
                  <c:v>341.02800000000002</c:v>
                </c:pt>
                <c:pt idx="17227">
                  <c:v>341.10199999999998</c:v>
                </c:pt>
                <c:pt idx="17228">
                  <c:v>341.18299999999999</c:v>
                </c:pt>
                <c:pt idx="17229">
                  <c:v>341.238</c:v>
                </c:pt>
                <c:pt idx="17230">
                  <c:v>341.27800000000002</c:v>
                </c:pt>
                <c:pt idx="17231">
                  <c:v>341.31900000000002</c:v>
                </c:pt>
                <c:pt idx="17232">
                  <c:v>341.34</c:v>
                </c:pt>
                <c:pt idx="17233">
                  <c:v>341.35399999999998</c:v>
                </c:pt>
                <c:pt idx="17234">
                  <c:v>341.36799999999999</c:v>
                </c:pt>
                <c:pt idx="17235">
                  <c:v>341.37</c:v>
                </c:pt>
                <c:pt idx="17236">
                  <c:v>341.37</c:v>
                </c:pt>
                <c:pt idx="17237">
                  <c:v>341.375</c:v>
                </c:pt>
                <c:pt idx="17238">
                  <c:v>341.38299999999998</c:v>
                </c:pt>
                <c:pt idx="17239">
                  <c:v>341.392</c:v>
                </c:pt>
                <c:pt idx="17240">
                  <c:v>341.40199999999999</c:v>
                </c:pt>
                <c:pt idx="17241">
                  <c:v>341.41300000000001</c:v>
                </c:pt>
                <c:pt idx="17242">
                  <c:v>341.42399999999998</c:v>
                </c:pt>
                <c:pt idx="17243">
                  <c:v>341.43400000000003</c:v>
                </c:pt>
                <c:pt idx="17244">
                  <c:v>341.44600000000003</c:v>
                </c:pt>
                <c:pt idx="17245">
                  <c:v>341.459</c:v>
                </c:pt>
                <c:pt idx="17246">
                  <c:v>341.47</c:v>
                </c:pt>
                <c:pt idx="17247">
                  <c:v>341.48</c:v>
                </c:pt>
                <c:pt idx="17248">
                  <c:v>341.49</c:v>
                </c:pt>
                <c:pt idx="17249">
                  <c:v>341.50099999999998</c:v>
                </c:pt>
                <c:pt idx="17250">
                  <c:v>341.51299999999998</c:v>
                </c:pt>
                <c:pt idx="17251">
                  <c:v>341.53399999999999</c:v>
                </c:pt>
                <c:pt idx="17252">
                  <c:v>341.58600000000001</c:v>
                </c:pt>
                <c:pt idx="17253">
                  <c:v>341.649</c:v>
                </c:pt>
                <c:pt idx="17254">
                  <c:v>341.65699999999998</c:v>
                </c:pt>
                <c:pt idx="17255">
                  <c:v>341.65699999999998</c:v>
                </c:pt>
                <c:pt idx="17256">
                  <c:v>341.66300000000001</c:v>
                </c:pt>
                <c:pt idx="17257">
                  <c:v>341.66899999999998</c:v>
                </c:pt>
                <c:pt idx="17258">
                  <c:v>341.678</c:v>
                </c:pt>
                <c:pt idx="17259">
                  <c:v>341.69</c:v>
                </c:pt>
                <c:pt idx="17260">
                  <c:v>341.70299999999997</c:v>
                </c:pt>
                <c:pt idx="17261">
                  <c:v>341.71699999999998</c:v>
                </c:pt>
                <c:pt idx="17262">
                  <c:v>341.73099999999999</c:v>
                </c:pt>
                <c:pt idx="17263">
                  <c:v>341.74200000000002</c:v>
                </c:pt>
                <c:pt idx="17264">
                  <c:v>341.75200000000001</c:v>
                </c:pt>
                <c:pt idx="17265">
                  <c:v>341.76299999999998</c:v>
                </c:pt>
                <c:pt idx="17266">
                  <c:v>341.774</c:v>
                </c:pt>
                <c:pt idx="17267">
                  <c:v>341.786</c:v>
                </c:pt>
                <c:pt idx="17268">
                  <c:v>341.80799999999999</c:v>
                </c:pt>
                <c:pt idx="17269">
                  <c:v>341.86</c:v>
                </c:pt>
                <c:pt idx="17270">
                  <c:v>341.86900000000003</c:v>
                </c:pt>
                <c:pt idx="17271">
                  <c:v>341.88</c:v>
                </c:pt>
                <c:pt idx="17272">
                  <c:v>341.92599999999999</c:v>
                </c:pt>
                <c:pt idx="17273">
                  <c:v>341.98700000000002</c:v>
                </c:pt>
                <c:pt idx="17274">
                  <c:v>342.04500000000002</c:v>
                </c:pt>
                <c:pt idx="17275">
                  <c:v>342.06200000000001</c:v>
                </c:pt>
                <c:pt idx="17276">
                  <c:v>342.06200000000001</c:v>
                </c:pt>
                <c:pt idx="17277">
                  <c:v>342.06200000000001</c:v>
                </c:pt>
                <c:pt idx="17278">
                  <c:v>342.06799999999998</c:v>
                </c:pt>
                <c:pt idx="17279">
                  <c:v>342.07600000000002</c:v>
                </c:pt>
                <c:pt idx="17280">
                  <c:v>342.08600000000001</c:v>
                </c:pt>
                <c:pt idx="17281">
                  <c:v>342.09800000000001</c:v>
                </c:pt>
                <c:pt idx="17282">
                  <c:v>342.11200000000002</c:v>
                </c:pt>
                <c:pt idx="17283">
                  <c:v>342.125</c:v>
                </c:pt>
                <c:pt idx="17284">
                  <c:v>342.13799999999998</c:v>
                </c:pt>
                <c:pt idx="17285">
                  <c:v>342.15</c:v>
                </c:pt>
                <c:pt idx="17286">
                  <c:v>342.161</c:v>
                </c:pt>
                <c:pt idx="17287">
                  <c:v>342.17200000000003</c:v>
                </c:pt>
                <c:pt idx="17288">
                  <c:v>342.18200000000002</c:v>
                </c:pt>
                <c:pt idx="17289">
                  <c:v>342.19499999999999</c:v>
                </c:pt>
                <c:pt idx="17290">
                  <c:v>342.23</c:v>
                </c:pt>
                <c:pt idx="17291">
                  <c:v>342.29399999999998</c:v>
                </c:pt>
                <c:pt idx="17292">
                  <c:v>342.36599999999999</c:v>
                </c:pt>
                <c:pt idx="17293">
                  <c:v>342.37900000000002</c:v>
                </c:pt>
                <c:pt idx="17294">
                  <c:v>342.38200000000001</c:v>
                </c:pt>
                <c:pt idx="17295">
                  <c:v>342.38799999999998</c:v>
                </c:pt>
                <c:pt idx="17296">
                  <c:v>342.39800000000002</c:v>
                </c:pt>
                <c:pt idx="17297">
                  <c:v>342.411</c:v>
                </c:pt>
                <c:pt idx="17298">
                  <c:v>342.42599999999999</c:v>
                </c:pt>
                <c:pt idx="17299">
                  <c:v>342.44</c:v>
                </c:pt>
                <c:pt idx="17300">
                  <c:v>342.452</c:v>
                </c:pt>
                <c:pt idx="17301">
                  <c:v>342.46199999999999</c:v>
                </c:pt>
                <c:pt idx="17302">
                  <c:v>342.47399999999999</c:v>
                </c:pt>
                <c:pt idx="17303">
                  <c:v>342.48599999999999</c:v>
                </c:pt>
                <c:pt idx="17304">
                  <c:v>342.51</c:v>
                </c:pt>
                <c:pt idx="17305">
                  <c:v>342.55900000000003</c:v>
                </c:pt>
                <c:pt idx="17306">
                  <c:v>342.60500000000002</c:v>
                </c:pt>
                <c:pt idx="17307">
                  <c:v>342.61200000000002</c:v>
                </c:pt>
                <c:pt idx="17308">
                  <c:v>342.613</c:v>
                </c:pt>
                <c:pt idx="17309">
                  <c:v>342.62</c:v>
                </c:pt>
                <c:pt idx="17310">
                  <c:v>342.63099999999997</c:v>
                </c:pt>
                <c:pt idx="17311">
                  <c:v>342.64499999999998</c:v>
                </c:pt>
                <c:pt idx="17312">
                  <c:v>342.65899999999999</c:v>
                </c:pt>
                <c:pt idx="17313">
                  <c:v>342.673</c:v>
                </c:pt>
                <c:pt idx="17314">
                  <c:v>342.68200000000002</c:v>
                </c:pt>
                <c:pt idx="17315">
                  <c:v>342.69200000000001</c:v>
                </c:pt>
                <c:pt idx="17316">
                  <c:v>342.70400000000001</c:v>
                </c:pt>
                <c:pt idx="17317">
                  <c:v>342.71499999999997</c:v>
                </c:pt>
                <c:pt idx="17318">
                  <c:v>342.72500000000002</c:v>
                </c:pt>
                <c:pt idx="17319">
                  <c:v>342.73500000000001</c:v>
                </c:pt>
                <c:pt idx="17320">
                  <c:v>342.75400000000002</c:v>
                </c:pt>
                <c:pt idx="17321">
                  <c:v>342.798</c:v>
                </c:pt>
                <c:pt idx="17322">
                  <c:v>342.85399999999998</c:v>
                </c:pt>
                <c:pt idx="17323">
                  <c:v>342.904</c:v>
                </c:pt>
                <c:pt idx="17324">
                  <c:v>342.976</c:v>
                </c:pt>
                <c:pt idx="17325">
                  <c:v>343.029</c:v>
                </c:pt>
                <c:pt idx="17326">
                  <c:v>343.07299999999998</c:v>
                </c:pt>
                <c:pt idx="17327">
                  <c:v>343.11799999999999</c:v>
                </c:pt>
                <c:pt idx="17328">
                  <c:v>343.137</c:v>
                </c:pt>
                <c:pt idx="17329">
                  <c:v>343.137</c:v>
                </c:pt>
                <c:pt idx="17330">
                  <c:v>343.137</c:v>
                </c:pt>
                <c:pt idx="17331">
                  <c:v>343.137</c:v>
                </c:pt>
                <c:pt idx="17332">
                  <c:v>343.137</c:v>
                </c:pt>
                <c:pt idx="17333">
                  <c:v>343.137</c:v>
                </c:pt>
                <c:pt idx="17334">
                  <c:v>343.14400000000001</c:v>
                </c:pt>
                <c:pt idx="17335">
                  <c:v>343.173</c:v>
                </c:pt>
                <c:pt idx="17336">
                  <c:v>343.21</c:v>
                </c:pt>
                <c:pt idx="17337">
                  <c:v>343.23399999999998</c:v>
                </c:pt>
                <c:pt idx="17338">
                  <c:v>343.28399999999999</c:v>
                </c:pt>
                <c:pt idx="17339">
                  <c:v>343.35899999999998</c:v>
                </c:pt>
                <c:pt idx="17340">
                  <c:v>343.44799999999998</c:v>
                </c:pt>
                <c:pt idx="17341">
                  <c:v>343.53500000000003</c:v>
                </c:pt>
                <c:pt idx="17342">
                  <c:v>343.61599999999999</c:v>
                </c:pt>
                <c:pt idx="17343">
                  <c:v>343.68799999999999</c:v>
                </c:pt>
                <c:pt idx="17344">
                  <c:v>343.74200000000002</c:v>
                </c:pt>
                <c:pt idx="17345">
                  <c:v>343.78199999999998</c:v>
                </c:pt>
                <c:pt idx="17346">
                  <c:v>343.80500000000001</c:v>
                </c:pt>
                <c:pt idx="17347">
                  <c:v>343.84500000000003</c:v>
                </c:pt>
                <c:pt idx="17348">
                  <c:v>343.88900000000001</c:v>
                </c:pt>
                <c:pt idx="17349">
                  <c:v>343.93299999999999</c:v>
                </c:pt>
                <c:pt idx="17350">
                  <c:v>343.97300000000001</c:v>
                </c:pt>
                <c:pt idx="17351">
                  <c:v>344.005</c:v>
                </c:pt>
                <c:pt idx="17352">
                  <c:v>344.03100000000001</c:v>
                </c:pt>
                <c:pt idx="17353">
                  <c:v>344.05799999999999</c:v>
                </c:pt>
                <c:pt idx="17354">
                  <c:v>344.084</c:v>
                </c:pt>
                <c:pt idx="17355">
                  <c:v>344.09800000000001</c:v>
                </c:pt>
                <c:pt idx="17356">
                  <c:v>344.09800000000001</c:v>
                </c:pt>
                <c:pt idx="17357">
                  <c:v>344.09800000000001</c:v>
                </c:pt>
                <c:pt idx="17358">
                  <c:v>344.09800000000001</c:v>
                </c:pt>
                <c:pt idx="17359">
                  <c:v>344.09800000000001</c:v>
                </c:pt>
                <c:pt idx="17360">
                  <c:v>344.09800000000001</c:v>
                </c:pt>
                <c:pt idx="17361">
                  <c:v>344.09800000000001</c:v>
                </c:pt>
                <c:pt idx="17362">
                  <c:v>344.11599999999999</c:v>
                </c:pt>
                <c:pt idx="17363">
                  <c:v>344.17</c:v>
                </c:pt>
                <c:pt idx="17364">
                  <c:v>344.23</c:v>
                </c:pt>
                <c:pt idx="17365">
                  <c:v>344.27199999999999</c:v>
                </c:pt>
                <c:pt idx="17366">
                  <c:v>344.298</c:v>
                </c:pt>
                <c:pt idx="17367">
                  <c:v>344.298</c:v>
                </c:pt>
                <c:pt idx="17368">
                  <c:v>344.298</c:v>
                </c:pt>
                <c:pt idx="17369">
                  <c:v>344.298</c:v>
                </c:pt>
                <c:pt idx="17370">
                  <c:v>344.3</c:v>
                </c:pt>
                <c:pt idx="17371">
                  <c:v>344.30399999999997</c:v>
                </c:pt>
                <c:pt idx="17372">
                  <c:v>344.31099999999998</c:v>
                </c:pt>
                <c:pt idx="17373">
                  <c:v>344.32</c:v>
                </c:pt>
                <c:pt idx="17374">
                  <c:v>344.33</c:v>
                </c:pt>
                <c:pt idx="17375">
                  <c:v>344.34199999999998</c:v>
                </c:pt>
                <c:pt idx="17376">
                  <c:v>344.35500000000002</c:v>
                </c:pt>
                <c:pt idx="17377">
                  <c:v>344.36700000000002</c:v>
                </c:pt>
                <c:pt idx="17378">
                  <c:v>344.37799999999999</c:v>
                </c:pt>
                <c:pt idx="17379">
                  <c:v>344.38799999999998</c:v>
                </c:pt>
                <c:pt idx="17380">
                  <c:v>344.399</c:v>
                </c:pt>
                <c:pt idx="17381">
                  <c:v>344.40899999999999</c:v>
                </c:pt>
                <c:pt idx="17382">
                  <c:v>344.41899999999998</c:v>
                </c:pt>
                <c:pt idx="17383">
                  <c:v>344.428</c:v>
                </c:pt>
                <c:pt idx="17384">
                  <c:v>344.43900000000002</c:v>
                </c:pt>
                <c:pt idx="17385">
                  <c:v>344.452</c:v>
                </c:pt>
                <c:pt idx="17386">
                  <c:v>344.48500000000001</c:v>
                </c:pt>
                <c:pt idx="17387">
                  <c:v>344.55500000000001</c:v>
                </c:pt>
                <c:pt idx="17388">
                  <c:v>344.64100000000002</c:v>
                </c:pt>
                <c:pt idx="17389">
                  <c:v>344.73</c:v>
                </c:pt>
                <c:pt idx="17390">
                  <c:v>344.82100000000003</c:v>
                </c:pt>
                <c:pt idx="17391">
                  <c:v>344.89299999999997</c:v>
                </c:pt>
                <c:pt idx="17392">
                  <c:v>344.935</c:v>
                </c:pt>
                <c:pt idx="17393">
                  <c:v>344.952</c:v>
                </c:pt>
                <c:pt idx="17394">
                  <c:v>344.952</c:v>
                </c:pt>
                <c:pt idx="17395">
                  <c:v>344.952</c:v>
                </c:pt>
                <c:pt idx="17396">
                  <c:v>344.95400000000001</c:v>
                </c:pt>
                <c:pt idx="17397">
                  <c:v>344.96100000000001</c:v>
                </c:pt>
                <c:pt idx="17398">
                  <c:v>344.97</c:v>
                </c:pt>
                <c:pt idx="17399">
                  <c:v>344.98200000000003</c:v>
                </c:pt>
                <c:pt idx="17400">
                  <c:v>344.995</c:v>
                </c:pt>
                <c:pt idx="17401">
                  <c:v>345.00700000000001</c:v>
                </c:pt>
                <c:pt idx="17402">
                  <c:v>345.017</c:v>
                </c:pt>
                <c:pt idx="17403">
                  <c:v>345.02699999999999</c:v>
                </c:pt>
                <c:pt idx="17404">
                  <c:v>345.03800000000001</c:v>
                </c:pt>
                <c:pt idx="17405">
                  <c:v>345.05200000000002</c:v>
                </c:pt>
                <c:pt idx="17406">
                  <c:v>345.09199999999998</c:v>
                </c:pt>
                <c:pt idx="17407">
                  <c:v>345.17500000000001</c:v>
                </c:pt>
                <c:pt idx="17408">
                  <c:v>345.262</c:v>
                </c:pt>
                <c:pt idx="17409">
                  <c:v>345.35300000000001</c:v>
                </c:pt>
                <c:pt idx="17410">
                  <c:v>345.44099999999997</c:v>
                </c:pt>
                <c:pt idx="17411">
                  <c:v>345.52800000000002</c:v>
                </c:pt>
                <c:pt idx="17412">
                  <c:v>345.60199999999998</c:v>
                </c:pt>
                <c:pt idx="17413">
                  <c:v>345.661</c:v>
                </c:pt>
                <c:pt idx="17414">
                  <c:v>345.72199999999998</c:v>
                </c:pt>
                <c:pt idx="17415">
                  <c:v>345.79300000000001</c:v>
                </c:pt>
                <c:pt idx="17416">
                  <c:v>345.863</c:v>
                </c:pt>
                <c:pt idx="17417">
                  <c:v>345.92099999999999</c:v>
                </c:pt>
                <c:pt idx="17418">
                  <c:v>345.964</c:v>
                </c:pt>
                <c:pt idx="17419">
                  <c:v>345.99700000000001</c:v>
                </c:pt>
                <c:pt idx="17420">
                  <c:v>346.03500000000003</c:v>
                </c:pt>
                <c:pt idx="17421">
                  <c:v>346.072</c:v>
                </c:pt>
                <c:pt idx="17422">
                  <c:v>346.1</c:v>
                </c:pt>
                <c:pt idx="17423">
                  <c:v>346.12</c:v>
                </c:pt>
                <c:pt idx="17424">
                  <c:v>346.125</c:v>
                </c:pt>
                <c:pt idx="17425">
                  <c:v>346.125</c:v>
                </c:pt>
                <c:pt idx="17426">
                  <c:v>346.125</c:v>
                </c:pt>
                <c:pt idx="17427">
                  <c:v>346.125</c:v>
                </c:pt>
                <c:pt idx="17428">
                  <c:v>346.125</c:v>
                </c:pt>
                <c:pt idx="17429">
                  <c:v>346.125</c:v>
                </c:pt>
                <c:pt idx="17430">
                  <c:v>346.125</c:v>
                </c:pt>
                <c:pt idx="17431">
                  <c:v>346.125</c:v>
                </c:pt>
                <c:pt idx="17432">
                  <c:v>346.125</c:v>
                </c:pt>
                <c:pt idx="17433">
                  <c:v>346.125</c:v>
                </c:pt>
                <c:pt idx="17434">
                  <c:v>346.125</c:v>
                </c:pt>
                <c:pt idx="17435">
                  <c:v>346.125</c:v>
                </c:pt>
                <c:pt idx="17436">
                  <c:v>346.125</c:v>
                </c:pt>
                <c:pt idx="17437">
                  <c:v>346.12799999999999</c:v>
                </c:pt>
                <c:pt idx="17438">
                  <c:v>346.13299999999998</c:v>
                </c:pt>
                <c:pt idx="17439">
                  <c:v>346.14</c:v>
                </c:pt>
                <c:pt idx="17440">
                  <c:v>346.14800000000002</c:v>
                </c:pt>
                <c:pt idx="17441">
                  <c:v>346.15600000000001</c:v>
                </c:pt>
                <c:pt idx="17442">
                  <c:v>346.16399999999999</c:v>
                </c:pt>
                <c:pt idx="17443">
                  <c:v>346.17200000000003</c:v>
                </c:pt>
                <c:pt idx="17444">
                  <c:v>346.18099999999998</c:v>
                </c:pt>
                <c:pt idx="17445">
                  <c:v>346.18900000000002</c:v>
                </c:pt>
                <c:pt idx="17446">
                  <c:v>346.197</c:v>
                </c:pt>
                <c:pt idx="17447">
                  <c:v>346.20600000000002</c:v>
                </c:pt>
                <c:pt idx="17448">
                  <c:v>346.214</c:v>
                </c:pt>
                <c:pt idx="17449">
                  <c:v>346.22300000000001</c:v>
                </c:pt>
                <c:pt idx="17450">
                  <c:v>346.23099999999999</c:v>
                </c:pt>
                <c:pt idx="17451">
                  <c:v>346.23899999999998</c:v>
                </c:pt>
                <c:pt idx="17452">
                  <c:v>346.24900000000002</c:v>
                </c:pt>
                <c:pt idx="17453">
                  <c:v>346.26600000000002</c:v>
                </c:pt>
                <c:pt idx="17454">
                  <c:v>346.28800000000001</c:v>
                </c:pt>
                <c:pt idx="17455">
                  <c:v>346.32400000000001</c:v>
                </c:pt>
                <c:pt idx="17456">
                  <c:v>346.37400000000002</c:v>
                </c:pt>
                <c:pt idx="17457">
                  <c:v>346.40499999999997</c:v>
                </c:pt>
                <c:pt idx="17458">
                  <c:v>346.43099999999998</c:v>
                </c:pt>
                <c:pt idx="17459">
                  <c:v>346.46699999999998</c:v>
                </c:pt>
                <c:pt idx="17460">
                  <c:v>346.53</c:v>
                </c:pt>
                <c:pt idx="17461">
                  <c:v>346.61500000000001</c:v>
                </c:pt>
                <c:pt idx="17462">
                  <c:v>346.69900000000001</c:v>
                </c:pt>
                <c:pt idx="17463">
                  <c:v>346.779</c:v>
                </c:pt>
                <c:pt idx="17464">
                  <c:v>346.858</c:v>
                </c:pt>
                <c:pt idx="17465">
                  <c:v>346.928</c:v>
                </c:pt>
                <c:pt idx="17466">
                  <c:v>346.99099999999999</c:v>
                </c:pt>
                <c:pt idx="17467">
                  <c:v>347.04899999999998</c:v>
                </c:pt>
                <c:pt idx="17468">
                  <c:v>347.101</c:v>
                </c:pt>
                <c:pt idx="17469">
                  <c:v>347.15100000000001</c:v>
                </c:pt>
                <c:pt idx="17470">
                  <c:v>347.19799999999998</c:v>
                </c:pt>
                <c:pt idx="17471">
                  <c:v>347.23899999999998</c:v>
                </c:pt>
                <c:pt idx="17472">
                  <c:v>347.27100000000002</c:v>
                </c:pt>
                <c:pt idx="17473">
                  <c:v>347.30500000000001</c:v>
                </c:pt>
                <c:pt idx="17474">
                  <c:v>347.33100000000002</c:v>
                </c:pt>
                <c:pt idx="17475">
                  <c:v>347.339</c:v>
                </c:pt>
                <c:pt idx="17476">
                  <c:v>347.339</c:v>
                </c:pt>
                <c:pt idx="17477">
                  <c:v>347.339</c:v>
                </c:pt>
                <c:pt idx="17478">
                  <c:v>347.339</c:v>
                </c:pt>
                <c:pt idx="17479">
                  <c:v>347.339</c:v>
                </c:pt>
                <c:pt idx="17480">
                  <c:v>347.339</c:v>
                </c:pt>
                <c:pt idx="17481">
                  <c:v>347.339</c:v>
                </c:pt>
                <c:pt idx="17482">
                  <c:v>347.339</c:v>
                </c:pt>
                <c:pt idx="17483">
                  <c:v>347.339</c:v>
                </c:pt>
                <c:pt idx="17484">
                  <c:v>347.34</c:v>
                </c:pt>
                <c:pt idx="17485">
                  <c:v>347.34100000000001</c:v>
                </c:pt>
                <c:pt idx="17486">
                  <c:v>347.34500000000003</c:v>
                </c:pt>
                <c:pt idx="17487">
                  <c:v>347.35199999999998</c:v>
                </c:pt>
                <c:pt idx="17488">
                  <c:v>347.37400000000002</c:v>
                </c:pt>
                <c:pt idx="17489">
                  <c:v>347.42599999999999</c:v>
                </c:pt>
                <c:pt idx="17490">
                  <c:v>347.50299999999999</c:v>
                </c:pt>
                <c:pt idx="17491">
                  <c:v>347.59300000000002</c:v>
                </c:pt>
                <c:pt idx="17492">
                  <c:v>347.678</c:v>
                </c:pt>
                <c:pt idx="17493">
                  <c:v>347.74700000000001</c:v>
                </c:pt>
                <c:pt idx="17494">
                  <c:v>347.80500000000001</c:v>
                </c:pt>
                <c:pt idx="17495">
                  <c:v>347.87200000000001</c:v>
                </c:pt>
                <c:pt idx="17496">
                  <c:v>347.93299999999999</c:v>
                </c:pt>
                <c:pt idx="17497">
                  <c:v>347.99299999999999</c:v>
                </c:pt>
                <c:pt idx="17498">
                  <c:v>348.04500000000002</c:v>
                </c:pt>
                <c:pt idx="17499">
                  <c:v>348.09199999999998</c:v>
                </c:pt>
                <c:pt idx="17500">
                  <c:v>348.14400000000001</c:v>
                </c:pt>
                <c:pt idx="17501">
                  <c:v>348.19600000000003</c:v>
                </c:pt>
                <c:pt idx="17502">
                  <c:v>348.24599999999998</c:v>
                </c:pt>
                <c:pt idx="17503">
                  <c:v>348.29</c:v>
                </c:pt>
                <c:pt idx="17504">
                  <c:v>348.32799999999997</c:v>
                </c:pt>
                <c:pt idx="17505">
                  <c:v>348.36399999999998</c:v>
                </c:pt>
                <c:pt idx="17506">
                  <c:v>348.399</c:v>
                </c:pt>
                <c:pt idx="17507">
                  <c:v>348.43299999999999</c:v>
                </c:pt>
                <c:pt idx="17508">
                  <c:v>348.46800000000002</c:v>
                </c:pt>
                <c:pt idx="17509">
                  <c:v>348.50200000000001</c:v>
                </c:pt>
                <c:pt idx="17510">
                  <c:v>348.536</c:v>
                </c:pt>
                <c:pt idx="17511">
                  <c:v>348.56900000000002</c:v>
                </c:pt>
                <c:pt idx="17512">
                  <c:v>348.60300000000001</c:v>
                </c:pt>
                <c:pt idx="17513">
                  <c:v>348.637</c:v>
                </c:pt>
                <c:pt idx="17514">
                  <c:v>348.67</c:v>
                </c:pt>
                <c:pt idx="17515">
                  <c:v>348.697</c:v>
                </c:pt>
                <c:pt idx="17516">
                  <c:v>348.72399999999999</c:v>
                </c:pt>
                <c:pt idx="17517">
                  <c:v>348.75</c:v>
                </c:pt>
                <c:pt idx="17518">
                  <c:v>348.774</c:v>
                </c:pt>
                <c:pt idx="17519">
                  <c:v>348.79700000000003</c:v>
                </c:pt>
                <c:pt idx="17520">
                  <c:v>348.82299999999998</c:v>
                </c:pt>
                <c:pt idx="17521">
                  <c:v>348.846</c:v>
                </c:pt>
                <c:pt idx="17522">
                  <c:v>348.87</c:v>
                </c:pt>
                <c:pt idx="17523">
                  <c:v>348.88200000000001</c:v>
                </c:pt>
                <c:pt idx="17524">
                  <c:v>348.887</c:v>
                </c:pt>
                <c:pt idx="17525">
                  <c:v>348.89400000000001</c:v>
                </c:pt>
                <c:pt idx="17526">
                  <c:v>348.89400000000001</c:v>
                </c:pt>
                <c:pt idx="17527">
                  <c:v>348.89400000000001</c:v>
                </c:pt>
                <c:pt idx="17528">
                  <c:v>348.89400000000001</c:v>
                </c:pt>
                <c:pt idx="17529">
                  <c:v>348.89400000000001</c:v>
                </c:pt>
                <c:pt idx="17530">
                  <c:v>348.89400000000001</c:v>
                </c:pt>
                <c:pt idx="17531">
                  <c:v>348.89400000000001</c:v>
                </c:pt>
                <c:pt idx="17532">
                  <c:v>348.89400000000001</c:v>
                </c:pt>
                <c:pt idx="17533">
                  <c:v>348.89400000000001</c:v>
                </c:pt>
                <c:pt idx="17534">
                  <c:v>348.89400000000001</c:v>
                </c:pt>
                <c:pt idx="17535">
                  <c:v>348.89400000000001</c:v>
                </c:pt>
                <c:pt idx="17536">
                  <c:v>348.89400000000001</c:v>
                </c:pt>
                <c:pt idx="17537">
                  <c:v>348.89400000000001</c:v>
                </c:pt>
                <c:pt idx="17538">
                  <c:v>348.89400000000001</c:v>
                </c:pt>
                <c:pt idx="17539">
                  <c:v>348.89400000000001</c:v>
                </c:pt>
                <c:pt idx="17540">
                  <c:v>348.89400000000001</c:v>
                </c:pt>
                <c:pt idx="17541">
                  <c:v>348.89400000000001</c:v>
                </c:pt>
                <c:pt idx="17542">
                  <c:v>348.89400000000001</c:v>
                </c:pt>
                <c:pt idx="17543">
                  <c:v>348.89400000000001</c:v>
                </c:pt>
                <c:pt idx="17544">
                  <c:v>348.89699999999999</c:v>
                </c:pt>
                <c:pt idx="17545">
                  <c:v>348.90199999999999</c:v>
                </c:pt>
                <c:pt idx="17546">
                  <c:v>348.90800000000002</c:v>
                </c:pt>
                <c:pt idx="17547">
                  <c:v>348.91500000000002</c:v>
                </c:pt>
                <c:pt idx="17548">
                  <c:v>348.923</c:v>
                </c:pt>
                <c:pt idx="17549">
                  <c:v>348.93099999999998</c:v>
                </c:pt>
                <c:pt idx="17550">
                  <c:v>348.93900000000002</c:v>
                </c:pt>
                <c:pt idx="17551">
                  <c:v>348.947</c:v>
                </c:pt>
                <c:pt idx="17552">
                  <c:v>348.95400000000001</c:v>
                </c:pt>
                <c:pt idx="17553">
                  <c:v>348.96199999999999</c:v>
                </c:pt>
                <c:pt idx="17554">
                  <c:v>348.96800000000002</c:v>
                </c:pt>
                <c:pt idx="17555">
                  <c:v>348.97300000000001</c:v>
                </c:pt>
                <c:pt idx="17556">
                  <c:v>348.97699999999998</c:v>
                </c:pt>
                <c:pt idx="17557">
                  <c:v>348.98200000000003</c:v>
                </c:pt>
                <c:pt idx="17558">
                  <c:v>348.988</c:v>
                </c:pt>
                <c:pt idx="17559">
                  <c:v>348.99400000000003</c:v>
                </c:pt>
                <c:pt idx="17560">
                  <c:v>349.00099999999998</c:v>
                </c:pt>
                <c:pt idx="17561">
                  <c:v>349.00799999999998</c:v>
                </c:pt>
                <c:pt idx="17562">
                  <c:v>349.01499999999999</c:v>
                </c:pt>
                <c:pt idx="17563">
                  <c:v>349.02199999999999</c:v>
                </c:pt>
                <c:pt idx="17564">
                  <c:v>349.03</c:v>
                </c:pt>
                <c:pt idx="17565">
                  <c:v>349.03699999999998</c:v>
                </c:pt>
                <c:pt idx="17566">
                  <c:v>349.04500000000002</c:v>
                </c:pt>
                <c:pt idx="17567">
                  <c:v>349.05200000000002</c:v>
                </c:pt>
                <c:pt idx="17568">
                  <c:v>349.06</c:v>
                </c:pt>
                <c:pt idx="17569">
                  <c:v>349.06799999999998</c:v>
                </c:pt>
                <c:pt idx="17570">
                  <c:v>349.07600000000002</c:v>
                </c:pt>
                <c:pt idx="17571">
                  <c:v>349.084</c:v>
                </c:pt>
                <c:pt idx="17572">
                  <c:v>349.09199999999998</c:v>
                </c:pt>
                <c:pt idx="17573">
                  <c:v>349.1</c:v>
                </c:pt>
                <c:pt idx="17574">
                  <c:v>349.108</c:v>
                </c:pt>
                <c:pt idx="17575">
                  <c:v>349.11599999999999</c:v>
                </c:pt>
                <c:pt idx="17576">
                  <c:v>349.125</c:v>
                </c:pt>
                <c:pt idx="17577">
                  <c:v>349.13400000000001</c:v>
                </c:pt>
                <c:pt idx="17578">
                  <c:v>349.14299999999997</c:v>
                </c:pt>
                <c:pt idx="17579">
                  <c:v>349.15199999999999</c:v>
                </c:pt>
                <c:pt idx="17580">
                  <c:v>349.161</c:v>
                </c:pt>
                <c:pt idx="17581">
                  <c:v>349.173</c:v>
                </c:pt>
                <c:pt idx="17582">
                  <c:v>349.20100000000002</c:v>
                </c:pt>
                <c:pt idx="17583">
                  <c:v>349.25900000000001</c:v>
                </c:pt>
                <c:pt idx="17584">
                  <c:v>349.33499999999998</c:v>
                </c:pt>
                <c:pt idx="17585">
                  <c:v>349.38400000000001</c:v>
                </c:pt>
                <c:pt idx="17586">
                  <c:v>349.40699999999998</c:v>
                </c:pt>
                <c:pt idx="17587">
                  <c:v>349.45400000000001</c:v>
                </c:pt>
                <c:pt idx="17588">
                  <c:v>349.52699999999999</c:v>
                </c:pt>
                <c:pt idx="17589">
                  <c:v>349.59699999999998</c:v>
                </c:pt>
                <c:pt idx="17590">
                  <c:v>349.64299999999997</c:v>
                </c:pt>
                <c:pt idx="17591">
                  <c:v>349.69299999999998</c:v>
                </c:pt>
                <c:pt idx="17592">
                  <c:v>349.75400000000002</c:v>
                </c:pt>
                <c:pt idx="17593">
                  <c:v>349.81400000000002</c:v>
                </c:pt>
                <c:pt idx="17594">
                  <c:v>349.86700000000002</c:v>
                </c:pt>
                <c:pt idx="17595">
                  <c:v>349.92500000000001</c:v>
                </c:pt>
                <c:pt idx="17596">
                  <c:v>349.99400000000003</c:v>
                </c:pt>
                <c:pt idx="17597">
                  <c:v>350.07600000000002</c:v>
                </c:pt>
                <c:pt idx="17598">
                  <c:v>350.15499999999997</c:v>
                </c:pt>
                <c:pt idx="17599">
                  <c:v>350.22399999999999</c:v>
                </c:pt>
                <c:pt idx="17600">
                  <c:v>350.29700000000003</c:v>
                </c:pt>
                <c:pt idx="17601">
                  <c:v>350.37</c:v>
                </c:pt>
                <c:pt idx="17602">
                  <c:v>350.44299999999998</c:v>
                </c:pt>
                <c:pt idx="17603">
                  <c:v>350.517</c:v>
                </c:pt>
                <c:pt idx="17604">
                  <c:v>350.59</c:v>
                </c:pt>
                <c:pt idx="17605">
                  <c:v>350.66399999999999</c:v>
                </c:pt>
                <c:pt idx="17606">
                  <c:v>350.74200000000002</c:v>
                </c:pt>
                <c:pt idx="17607">
                  <c:v>350.82100000000003</c:v>
                </c:pt>
                <c:pt idx="17608">
                  <c:v>350.90300000000002</c:v>
                </c:pt>
                <c:pt idx="17609">
                  <c:v>350.983</c:v>
                </c:pt>
                <c:pt idx="17610">
                  <c:v>351.06299999999999</c:v>
                </c:pt>
                <c:pt idx="17611">
                  <c:v>351.14299999999997</c:v>
                </c:pt>
                <c:pt idx="17612">
                  <c:v>351.21300000000002</c:v>
                </c:pt>
                <c:pt idx="17613">
                  <c:v>351.28199999999998</c:v>
                </c:pt>
                <c:pt idx="17614">
                  <c:v>351.35199999999998</c:v>
                </c:pt>
                <c:pt idx="17615">
                  <c:v>351.41699999999997</c:v>
                </c:pt>
                <c:pt idx="17616">
                  <c:v>351.47399999999999</c:v>
                </c:pt>
                <c:pt idx="17617">
                  <c:v>351.48099999999999</c:v>
                </c:pt>
                <c:pt idx="17618">
                  <c:v>351.48099999999999</c:v>
                </c:pt>
                <c:pt idx="17619">
                  <c:v>351.48099999999999</c:v>
                </c:pt>
                <c:pt idx="17620">
                  <c:v>351.48099999999999</c:v>
                </c:pt>
                <c:pt idx="17621">
                  <c:v>351.48099999999999</c:v>
                </c:pt>
                <c:pt idx="17622">
                  <c:v>351.48099999999999</c:v>
                </c:pt>
                <c:pt idx="17623">
                  <c:v>351.48099999999999</c:v>
                </c:pt>
                <c:pt idx="17624">
                  <c:v>351.48099999999999</c:v>
                </c:pt>
                <c:pt idx="17625">
                  <c:v>351.48099999999999</c:v>
                </c:pt>
                <c:pt idx="17626">
                  <c:v>351.48099999999999</c:v>
                </c:pt>
                <c:pt idx="17627">
                  <c:v>351.48099999999999</c:v>
                </c:pt>
                <c:pt idx="17628">
                  <c:v>351.48099999999999</c:v>
                </c:pt>
                <c:pt idx="17629">
                  <c:v>351.48099999999999</c:v>
                </c:pt>
                <c:pt idx="17630">
                  <c:v>351.48099999999999</c:v>
                </c:pt>
                <c:pt idx="17631">
                  <c:v>351.48099999999999</c:v>
                </c:pt>
                <c:pt idx="17632">
                  <c:v>351.48200000000003</c:v>
                </c:pt>
                <c:pt idx="17633">
                  <c:v>351.48399999999998</c:v>
                </c:pt>
                <c:pt idx="17634">
                  <c:v>351.48899999999998</c:v>
                </c:pt>
                <c:pt idx="17635">
                  <c:v>351.495</c:v>
                </c:pt>
                <c:pt idx="17636">
                  <c:v>351.50099999999998</c:v>
                </c:pt>
                <c:pt idx="17637">
                  <c:v>351.50900000000001</c:v>
                </c:pt>
                <c:pt idx="17638">
                  <c:v>351.517</c:v>
                </c:pt>
                <c:pt idx="17639">
                  <c:v>351.52499999999998</c:v>
                </c:pt>
                <c:pt idx="17640">
                  <c:v>351.53399999999999</c:v>
                </c:pt>
                <c:pt idx="17641">
                  <c:v>351.54199999999997</c:v>
                </c:pt>
                <c:pt idx="17642">
                  <c:v>351.55</c:v>
                </c:pt>
                <c:pt idx="17643">
                  <c:v>351.55799999999999</c:v>
                </c:pt>
                <c:pt idx="17644">
                  <c:v>351.56599999999997</c:v>
                </c:pt>
                <c:pt idx="17645">
                  <c:v>351.57499999999999</c:v>
                </c:pt>
                <c:pt idx="17646">
                  <c:v>351.58300000000003</c:v>
                </c:pt>
                <c:pt idx="17647">
                  <c:v>351.59100000000001</c:v>
                </c:pt>
                <c:pt idx="17648">
                  <c:v>351.6</c:v>
                </c:pt>
                <c:pt idx="17649">
                  <c:v>351.608</c:v>
                </c:pt>
                <c:pt idx="17650">
                  <c:v>351.61599999999999</c:v>
                </c:pt>
                <c:pt idx="17651">
                  <c:v>351.625</c:v>
                </c:pt>
                <c:pt idx="17652">
                  <c:v>351.63299999999998</c:v>
                </c:pt>
                <c:pt idx="17653">
                  <c:v>351.64100000000002</c:v>
                </c:pt>
                <c:pt idx="17654">
                  <c:v>351.65</c:v>
                </c:pt>
                <c:pt idx="17655">
                  <c:v>351.65800000000002</c:v>
                </c:pt>
                <c:pt idx="17656">
                  <c:v>351.666</c:v>
                </c:pt>
                <c:pt idx="17657">
                  <c:v>351.67399999999998</c:v>
                </c:pt>
                <c:pt idx="17658">
                  <c:v>351.68299999999999</c:v>
                </c:pt>
                <c:pt idx="17659">
                  <c:v>351.69099999999997</c:v>
                </c:pt>
                <c:pt idx="17660">
                  <c:v>351.69900000000001</c:v>
                </c:pt>
                <c:pt idx="17661">
                  <c:v>351.70699999999999</c:v>
                </c:pt>
                <c:pt idx="17662">
                  <c:v>351.71499999999997</c:v>
                </c:pt>
                <c:pt idx="17663">
                  <c:v>351.72300000000001</c:v>
                </c:pt>
                <c:pt idx="17664">
                  <c:v>351.73099999999999</c:v>
                </c:pt>
                <c:pt idx="17665">
                  <c:v>351.73899999999998</c:v>
                </c:pt>
                <c:pt idx="17666">
                  <c:v>351.74799999999999</c:v>
                </c:pt>
                <c:pt idx="17667">
                  <c:v>351.75599999999997</c:v>
                </c:pt>
                <c:pt idx="17668">
                  <c:v>351.76299999999998</c:v>
                </c:pt>
                <c:pt idx="17669">
                  <c:v>351.77100000000002</c:v>
                </c:pt>
                <c:pt idx="17670">
                  <c:v>351.779</c:v>
                </c:pt>
                <c:pt idx="17671">
                  <c:v>351.786</c:v>
                </c:pt>
                <c:pt idx="17672">
                  <c:v>351.79399999999998</c:v>
                </c:pt>
                <c:pt idx="17673">
                  <c:v>351.80200000000002</c:v>
                </c:pt>
                <c:pt idx="17674">
                  <c:v>351.80900000000003</c:v>
                </c:pt>
                <c:pt idx="17675">
                  <c:v>351.81599999999997</c:v>
                </c:pt>
                <c:pt idx="17676">
                  <c:v>351.82400000000001</c:v>
                </c:pt>
                <c:pt idx="17677">
                  <c:v>351.83100000000002</c:v>
                </c:pt>
                <c:pt idx="17678">
                  <c:v>351.839</c:v>
                </c:pt>
                <c:pt idx="17679">
                  <c:v>351.846</c:v>
                </c:pt>
                <c:pt idx="17680">
                  <c:v>351.85199999999998</c:v>
                </c:pt>
                <c:pt idx="17681">
                  <c:v>351.85899999999998</c:v>
                </c:pt>
                <c:pt idx="17682">
                  <c:v>351.86799999999999</c:v>
                </c:pt>
                <c:pt idx="17683">
                  <c:v>351.89699999999999</c:v>
                </c:pt>
                <c:pt idx="17684">
                  <c:v>351.95299999999997</c:v>
                </c:pt>
                <c:pt idx="17685">
                  <c:v>352.04</c:v>
                </c:pt>
                <c:pt idx="17686">
                  <c:v>352.13</c:v>
                </c:pt>
                <c:pt idx="17687">
                  <c:v>352.21</c:v>
                </c:pt>
                <c:pt idx="17688">
                  <c:v>352.27</c:v>
                </c:pt>
                <c:pt idx="17689">
                  <c:v>352.34699999999998</c:v>
                </c:pt>
                <c:pt idx="17690">
                  <c:v>352.38600000000002</c:v>
                </c:pt>
                <c:pt idx="17691">
                  <c:v>352.44400000000002</c:v>
                </c:pt>
                <c:pt idx="17692">
                  <c:v>352.51</c:v>
                </c:pt>
                <c:pt idx="17693">
                  <c:v>352.56400000000002</c:v>
                </c:pt>
                <c:pt idx="17694">
                  <c:v>352.61399999999998</c:v>
                </c:pt>
                <c:pt idx="17695">
                  <c:v>352.66199999999998</c:v>
                </c:pt>
                <c:pt idx="17696">
                  <c:v>352.70699999999999</c:v>
                </c:pt>
                <c:pt idx="17697">
                  <c:v>352.75400000000002</c:v>
                </c:pt>
                <c:pt idx="17698">
                  <c:v>352.80099999999999</c:v>
                </c:pt>
                <c:pt idx="17699">
                  <c:v>352.851</c:v>
                </c:pt>
                <c:pt idx="17700">
                  <c:v>352.89400000000001</c:v>
                </c:pt>
                <c:pt idx="17701">
                  <c:v>352.92200000000003</c:v>
                </c:pt>
                <c:pt idx="17702">
                  <c:v>352.94900000000001</c:v>
                </c:pt>
                <c:pt idx="17703">
                  <c:v>352.96699999999998</c:v>
                </c:pt>
                <c:pt idx="17704">
                  <c:v>352.98899999999998</c:v>
                </c:pt>
                <c:pt idx="17705">
                  <c:v>353.01499999999999</c:v>
                </c:pt>
                <c:pt idx="17706">
                  <c:v>353.04</c:v>
                </c:pt>
                <c:pt idx="17707">
                  <c:v>353.06799999999998</c:v>
                </c:pt>
                <c:pt idx="17708">
                  <c:v>353.09699999999998</c:v>
                </c:pt>
                <c:pt idx="17709">
                  <c:v>353.13</c:v>
                </c:pt>
                <c:pt idx="17710">
                  <c:v>353.16500000000002</c:v>
                </c:pt>
                <c:pt idx="17711">
                  <c:v>353.20400000000001</c:v>
                </c:pt>
                <c:pt idx="17712">
                  <c:v>353.24400000000003</c:v>
                </c:pt>
                <c:pt idx="17713">
                  <c:v>353.28500000000003</c:v>
                </c:pt>
                <c:pt idx="17714">
                  <c:v>353.32299999999998</c:v>
                </c:pt>
                <c:pt idx="17715">
                  <c:v>353.35700000000003</c:v>
                </c:pt>
                <c:pt idx="17716">
                  <c:v>353.38499999999999</c:v>
                </c:pt>
                <c:pt idx="17717">
                  <c:v>353.411</c:v>
                </c:pt>
                <c:pt idx="17718">
                  <c:v>353.43700000000001</c:v>
                </c:pt>
                <c:pt idx="17719">
                  <c:v>353.46300000000002</c:v>
                </c:pt>
                <c:pt idx="17720">
                  <c:v>353.48899999999998</c:v>
                </c:pt>
                <c:pt idx="17721">
                  <c:v>353.51</c:v>
                </c:pt>
                <c:pt idx="17722">
                  <c:v>353.52100000000002</c:v>
                </c:pt>
                <c:pt idx="17723">
                  <c:v>353.52100000000002</c:v>
                </c:pt>
                <c:pt idx="17724">
                  <c:v>353.52100000000002</c:v>
                </c:pt>
                <c:pt idx="17725">
                  <c:v>353.52100000000002</c:v>
                </c:pt>
                <c:pt idx="17726">
                  <c:v>353.53699999999998</c:v>
                </c:pt>
                <c:pt idx="17727">
                  <c:v>353.55</c:v>
                </c:pt>
                <c:pt idx="17728">
                  <c:v>353.55399999999997</c:v>
                </c:pt>
                <c:pt idx="17729">
                  <c:v>353.55399999999997</c:v>
                </c:pt>
                <c:pt idx="17730">
                  <c:v>353.55399999999997</c:v>
                </c:pt>
                <c:pt idx="17731">
                  <c:v>353.55399999999997</c:v>
                </c:pt>
                <c:pt idx="17732">
                  <c:v>353.55399999999997</c:v>
                </c:pt>
                <c:pt idx="17733">
                  <c:v>353.55399999999997</c:v>
                </c:pt>
                <c:pt idx="17734">
                  <c:v>353.55399999999997</c:v>
                </c:pt>
                <c:pt idx="17735">
                  <c:v>353.55399999999997</c:v>
                </c:pt>
                <c:pt idx="17736">
                  <c:v>353.55399999999997</c:v>
                </c:pt>
                <c:pt idx="17737">
                  <c:v>353.56200000000001</c:v>
                </c:pt>
                <c:pt idx="17738">
                  <c:v>353.56799999999998</c:v>
                </c:pt>
                <c:pt idx="17739">
                  <c:v>353.56799999999998</c:v>
                </c:pt>
                <c:pt idx="17740">
                  <c:v>353.56799999999998</c:v>
                </c:pt>
                <c:pt idx="17741">
                  <c:v>353.56799999999998</c:v>
                </c:pt>
                <c:pt idx="17742">
                  <c:v>353.56799999999998</c:v>
                </c:pt>
                <c:pt idx="17743">
                  <c:v>353.56799999999998</c:v>
                </c:pt>
                <c:pt idx="17744">
                  <c:v>353.57299999999998</c:v>
                </c:pt>
                <c:pt idx="17745">
                  <c:v>353.59500000000003</c:v>
                </c:pt>
                <c:pt idx="17746">
                  <c:v>353.60399999999998</c:v>
                </c:pt>
                <c:pt idx="17747">
                  <c:v>353.60399999999998</c:v>
                </c:pt>
                <c:pt idx="17748">
                  <c:v>353.60399999999998</c:v>
                </c:pt>
                <c:pt idx="17749">
                  <c:v>353.61099999999999</c:v>
                </c:pt>
                <c:pt idx="17750">
                  <c:v>353.65199999999999</c:v>
                </c:pt>
                <c:pt idx="17751">
                  <c:v>353.73</c:v>
                </c:pt>
                <c:pt idx="17752">
                  <c:v>353.82</c:v>
                </c:pt>
                <c:pt idx="17753">
                  <c:v>353.90199999999999</c:v>
                </c:pt>
                <c:pt idx="17754">
                  <c:v>353.97899999999998</c:v>
                </c:pt>
                <c:pt idx="17755">
                  <c:v>354.04899999999998</c:v>
                </c:pt>
                <c:pt idx="17756">
                  <c:v>354.101</c:v>
                </c:pt>
                <c:pt idx="17757">
                  <c:v>354.149</c:v>
                </c:pt>
                <c:pt idx="17758">
                  <c:v>354.19600000000003</c:v>
                </c:pt>
                <c:pt idx="17759">
                  <c:v>354.23899999999998</c:v>
                </c:pt>
                <c:pt idx="17760">
                  <c:v>354.27699999999999</c:v>
                </c:pt>
                <c:pt idx="17761">
                  <c:v>354.30900000000003</c:v>
                </c:pt>
                <c:pt idx="17762">
                  <c:v>354.339</c:v>
                </c:pt>
                <c:pt idx="17763">
                  <c:v>354.37400000000002</c:v>
                </c:pt>
                <c:pt idx="17764">
                  <c:v>354.41</c:v>
                </c:pt>
                <c:pt idx="17765">
                  <c:v>354.447</c:v>
                </c:pt>
                <c:pt idx="17766">
                  <c:v>354.48099999999999</c:v>
                </c:pt>
                <c:pt idx="17767">
                  <c:v>354.517</c:v>
                </c:pt>
                <c:pt idx="17768">
                  <c:v>354.55399999999997</c:v>
                </c:pt>
                <c:pt idx="17769">
                  <c:v>354.589</c:v>
                </c:pt>
                <c:pt idx="17770">
                  <c:v>354.62200000000001</c:v>
                </c:pt>
                <c:pt idx="17771">
                  <c:v>354.654</c:v>
                </c:pt>
                <c:pt idx="17772">
                  <c:v>354.67599999999999</c:v>
                </c:pt>
                <c:pt idx="17773">
                  <c:v>354.70499999999998</c:v>
                </c:pt>
                <c:pt idx="17774">
                  <c:v>354.73500000000001</c:v>
                </c:pt>
                <c:pt idx="17775">
                  <c:v>354.75900000000001</c:v>
                </c:pt>
                <c:pt idx="17776">
                  <c:v>354.78800000000001</c:v>
                </c:pt>
                <c:pt idx="17777">
                  <c:v>354.81700000000001</c:v>
                </c:pt>
                <c:pt idx="17778">
                  <c:v>354.84899999999999</c:v>
                </c:pt>
                <c:pt idx="17779">
                  <c:v>354.88</c:v>
                </c:pt>
                <c:pt idx="17780">
                  <c:v>354.91</c:v>
                </c:pt>
                <c:pt idx="17781">
                  <c:v>354.94</c:v>
                </c:pt>
                <c:pt idx="17782">
                  <c:v>354.971</c:v>
                </c:pt>
                <c:pt idx="17783">
                  <c:v>355</c:v>
                </c:pt>
                <c:pt idx="17784">
                  <c:v>355.029</c:v>
                </c:pt>
                <c:pt idx="17785">
                  <c:v>355.05900000000003</c:v>
                </c:pt>
                <c:pt idx="17786">
                  <c:v>355.09100000000001</c:v>
                </c:pt>
                <c:pt idx="17787">
                  <c:v>355.12</c:v>
                </c:pt>
                <c:pt idx="17788">
                  <c:v>355.14100000000002</c:v>
                </c:pt>
                <c:pt idx="17789">
                  <c:v>355.15600000000001</c:v>
                </c:pt>
                <c:pt idx="17790">
                  <c:v>355.173</c:v>
                </c:pt>
                <c:pt idx="17791">
                  <c:v>355.19499999999999</c:v>
                </c:pt>
                <c:pt idx="17792">
                  <c:v>355.21300000000002</c:v>
                </c:pt>
                <c:pt idx="17793">
                  <c:v>355.21800000000002</c:v>
                </c:pt>
                <c:pt idx="17794">
                  <c:v>355.21899999999999</c:v>
                </c:pt>
                <c:pt idx="17795">
                  <c:v>355.23099999999999</c:v>
                </c:pt>
                <c:pt idx="17796">
                  <c:v>355.25</c:v>
                </c:pt>
                <c:pt idx="17797">
                  <c:v>355.27699999999999</c:v>
                </c:pt>
                <c:pt idx="17798">
                  <c:v>355.30700000000002</c:v>
                </c:pt>
                <c:pt idx="17799">
                  <c:v>355.32900000000001</c:v>
                </c:pt>
                <c:pt idx="17800">
                  <c:v>355.35</c:v>
                </c:pt>
                <c:pt idx="17801">
                  <c:v>355.37099999999998</c:v>
                </c:pt>
                <c:pt idx="17802">
                  <c:v>355.392</c:v>
                </c:pt>
                <c:pt idx="17803">
                  <c:v>355.40600000000001</c:v>
                </c:pt>
                <c:pt idx="17804">
                  <c:v>355.41699999999997</c:v>
                </c:pt>
                <c:pt idx="17805">
                  <c:v>355.428</c:v>
                </c:pt>
                <c:pt idx="17806">
                  <c:v>355.428</c:v>
                </c:pt>
                <c:pt idx="17807">
                  <c:v>355.428</c:v>
                </c:pt>
                <c:pt idx="17808">
                  <c:v>355.428</c:v>
                </c:pt>
                <c:pt idx="17809">
                  <c:v>355.428</c:v>
                </c:pt>
                <c:pt idx="17810">
                  <c:v>355.428</c:v>
                </c:pt>
                <c:pt idx="17811">
                  <c:v>355.428</c:v>
                </c:pt>
                <c:pt idx="17812">
                  <c:v>355.428</c:v>
                </c:pt>
                <c:pt idx="17813">
                  <c:v>355.428</c:v>
                </c:pt>
                <c:pt idx="17814">
                  <c:v>355.428</c:v>
                </c:pt>
                <c:pt idx="17815">
                  <c:v>355.428</c:v>
                </c:pt>
                <c:pt idx="17816">
                  <c:v>355.428</c:v>
                </c:pt>
                <c:pt idx="17817">
                  <c:v>355.428</c:v>
                </c:pt>
                <c:pt idx="17818">
                  <c:v>355.428</c:v>
                </c:pt>
                <c:pt idx="17819">
                  <c:v>355.428</c:v>
                </c:pt>
                <c:pt idx="17820">
                  <c:v>355.428</c:v>
                </c:pt>
                <c:pt idx="17821">
                  <c:v>355.43099999999998</c:v>
                </c:pt>
                <c:pt idx="17822">
                  <c:v>355.44</c:v>
                </c:pt>
                <c:pt idx="17823">
                  <c:v>355.464</c:v>
                </c:pt>
                <c:pt idx="17824">
                  <c:v>355.51799999999997</c:v>
                </c:pt>
                <c:pt idx="17825">
                  <c:v>355.596</c:v>
                </c:pt>
                <c:pt idx="17826">
                  <c:v>355.67700000000002</c:v>
                </c:pt>
                <c:pt idx="17827">
                  <c:v>355.74799999999999</c:v>
                </c:pt>
                <c:pt idx="17828">
                  <c:v>355.82400000000001</c:v>
                </c:pt>
                <c:pt idx="17829">
                  <c:v>355.9</c:v>
                </c:pt>
                <c:pt idx="17830">
                  <c:v>355.96300000000002</c:v>
                </c:pt>
                <c:pt idx="17831">
                  <c:v>356.00599999999997</c:v>
                </c:pt>
                <c:pt idx="17832">
                  <c:v>356.05700000000002</c:v>
                </c:pt>
                <c:pt idx="17833">
                  <c:v>356.08699999999999</c:v>
                </c:pt>
                <c:pt idx="17834">
                  <c:v>356.12299999999999</c:v>
                </c:pt>
                <c:pt idx="17835">
                  <c:v>356.17500000000001</c:v>
                </c:pt>
                <c:pt idx="17836">
                  <c:v>356.23700000000002</c:v>
                </c:pt>
                <c:pt idx="17837">
                  <c:v>356.298</c:v>
                </c:pt>
                <c:pt idx="17838">
                  <c:v>356.34800000000001</c:v>
                </c:pt>
                <c:pt idx="17839">
                  <c:v>356.39100000000002</c:v>
                </c:pt>
                <c:pt idx="17840">
                  <c:v>356.42200000000003</c:v>
                </c:pt>
                <c:pt idx="17841">
                  <c:v>356.43700000000001</c:v>
                </c:pt>
                <c:pt idx="17842">
                  <c:v>356.44400000000002</c:v>
                </c:pt>
                <c:pt idx="17843">
                  <c:v>356.44499999999999</c:v>
                </c:pt>
                <c:pt idx="17844">
                  <c:v>356.45</c:v>
                </c:pt>
                <c:pt idx="17845">
                  <c:v>356.46699999999998</c:v>
                </c:pt>
                <c:pt idx="17846">
                  <c:v>356.49099999999999</c:v>
                </c:pt>
                <c:pt idx="17847">
                  <c:v>356.517</c:v>
                </c:pt>
                <c:pt idx="17848">
                  <c:v>356.54899999999998</c:v>
                </c:pt>
                <c:pt idx="17849">
                  <c:v>356.59500000000003</c:v>
                </c:pt>
                <c:pt idx="17850">
                  <c:v>356.637</c:v>
                </c:pt>
                <c:pt idx="17851">
                  <c:v>356.67200000000003</c:v>
                </c:pt>
                <c:pt idx="17852">
                  <c:v>356.68700000000001</c:v>
                </c:pt>
                <c:pt idx="17853">
                  <c:v>356.69200000000001</c:v>
                </c:pt>
                <c:pt idx="17854">
                  <c:v>356.7</c:v>
                </c:pt>
                <c:pt idx="17855">
                  <c:v>356.71600000000001</c:v>
                </c:pt>
                <c:pt idx="17856">
                  <c:v>356.73599999999999</c:v>
                </c:pt>
                <c:pt idx="17857">
                  <c:v>356.75599999999997</c:v>
                </c:pt>
                <c:pt idx="17858">
                  <c:v>356.76799999999997</c:v>
                </c:pt>
                <c:pt idx="17859">
                  <c:v>356.77499999999998</c:v>
                </c:pt>
                <c:pt idx="17860">
                  <c:v>356.78100000000001</c:v>
                </c:pt>
                <c:pt idx="17861">
                  <c:v>356.78100000000001</c:v>
                </c:pt>
                <c:pt idx="17862">
                  <c:v>356.78100000000001</c:v>
                </c:pt>
                <c:pt idx="17863">
                  <c:v>356.78300000000002</c:v>
                </c:pt>
                <c:pt idx="17864">
                  <c:v>356.80799999999999</c:v>
                </c:pt>
                <c:pt idx="17865">
                  <c:v>356.82900000000001</c:v>
                </c:pt>
                <c:pt idx="17866">
                  <c:v>356.82900000000001</c:v>
                </c:pt>
                <c:pt idx="17867">
                  <c:v>356.84</c:v>
                </c:pt>
                <c:pt idx="17868">
                  <c:v>356.86599999999999</c:v>
                </c:pt>
                <c:pt idx="17869">
                  <c:v>356.88799999999998</c:v>
                </c:pt>
                <c:pt idx="17870">
                  <c:v>356.90899999999999</c:v>
                </c:pt>
                <c:pt idx="17871">
                  <c:v>356.93900000000002</c:v>
                </c:pt>
                <c:pt idx="17872">
                  <c:v>356.97199999999998</c:v>
                </c:pt>
                <c:pt idx="17873">
                  <c:v>357.00400000000002</c:v>
                </c:pt>
                <c:pt idx="17874">
                  <c:v>357.01499999999999</c:v>
                </c:pt>
                <c:pt idx="17875">
                  <c:v>357.01499999999999</c:v>
                </c:pt>
                <c:pt idx="17876">
                  <c:v>357.029</c:v>
                </c:pt>
                <c:pt idx="17877">
                  <c:v>357.07</c:v>
                </c:pt>
                <c:pt idx="17878">
                  <c:v>357.11200000000002</c:v>
                </c:pt>
                <c:pt idx="17879">
                  <c:v>357.15199999999999</c:v>
                </c:pt>
                <c:pt idx="17880">
                  <c:v>357.19200000000001</c:v>
                </c:pt>
                <c:pt idx="17881">
                  <c:v>357.214</c:v>
                </c:pt>
                <c:pt idx="17882">
                  <c:v>357.23599999999999</c:v>
                </c:pt>
                <c:pt idx="17883">
                  <c:v>357.26900000000001</c:v>
                </c:pt>
                <c:pt idx="17884">
                  <c:v>357.30500000000001</c:v>
                </c:pt>
                <c:pt idx="17885">
                  <c:v>357.339</c:v>
                </c:pt>
                <c:pt idx="17886">
                  <c:v>357.36599999999999</c:v>
                </c:pt>
                <c:pt idx="17887">
                  <c:v>357.38900000000001</c:v>
                </c:pt>
                <c:pt idx="17888">
                  <c:v>357.41500000000002</c:v>
                </c:pt>
                <c:pt idx="17889">
                  <c:v>357.447</c:v>
                </c:pt>
                <c:pt idx="17890">
                  <c:v>357.46800000000002</c:v>
                </c:pt>
                <c:pt idx="17891">
                  <c:v>357.47899999999998</c:v>
                </c:pt>
                <c:pt idx="17892">
                  <c:v>357.48500000000001</c:v>
                </c:pt>
                <c:pt idx="17893">
                  <c:v>357.48700000000002</c:v>
                </c:pt>
                <c:pt idx="17894">
                  <c:v>357.495</c:v>
                </c:pt>
                <c:pt idx="17895">
                  <c:v>357.52199999999999</c:v>
                </c:pt>
                <c:pt idx="17896">
                  <c:v>357.548</c:v>
                </c:pt>
                <c:pt idx="17897">
                  <c:v>357.56</c:v>
                </c:pt>
                <c:pt idx="17898">
                  <c:v>357.58</c:v>
                </c:pt>
                <c:pt idx="17899">
                  <c:v>357.60599999999999</c:v>
                </c:pt>
                <c:pt idx="17900">
                  <c:v>357.62900000000002</c:v>
                </c:pt>
                <c:pt idx="17901">
                  <c:v>357.64400000000001</c:v>
                </c:pt>
                <c:pt idx="17902">
                  <c:v>357.649</c:v>
                </c:pt>
                <c:pt idx="17903">
                  <c:v>357.649</c:v>
                </c:pt>
                <c:pt idx="17904">
                  <c:v>357.649</c:v>
                </c:pt>
                <c:pt idx="17905">
                  <c:v>357.649</c:v>
                </c:pt>
                <c:pt idx="17906">
                  <c:v>357.649</c:v>
                </c:pt>
                <c:pt idx="17907">
                  <c:v>357.649</c:v>
                </c:pt>
                <c:pt idx="17908">
                  <c:v>357.649</c:v>
                </c:pt>
                <c:pt idx="17909">
                  <c:v>357.649</c:v>
                </c:pt>
                <c:pt idx="17910">
                  <c:v>357.649</c:v>
                </c:pt>
                <c:pt idx="17911">
                  <c:v>357.649</c:v>
                </c:pt>
                <c:pt idx="17912">
                  <c:v>357.649</c:v>
                </c:pt>
                <c:pt idx="17913">
                  <c:v>357.649</c:v>
                </c:pt>
                <c:pt idx="17914">
                  <c:v>357.649</c:v>
                </c:pt>
                <c:pt idx="17915">
                  <c:v>357.649</c:v>
                </c:pt>
                <c:pt idx="17916">
                  <c:v>357.649</c:v>
                </c:pt>
                <c:pt idx="17917">
                  <c:v>357.649</c:v>
                </c:pt>
                <c:pt idx="17918">
                  <c:v>357.65</c:v>
                </c:pt>
                <c:pt idx="17919">
                  <c:v>357.65100000000001</c:v>
                </c:pt>
                <c:pt idx="17920">
                  <c:v>357.654</c:v>
                </c:pt>
                <c:pt idx="17921">
                  <c:v>357.65899999999999</c:v>
                </c:pt>
                <c:pt idx="17922">
                  <c:v>357.66500000000002</c:v>
                </c:pt>
                <c:pt idx="17923">
                  <c:v>357.67099999999999</c:v>
                </c:pt>
                <c:pt idx="17924">
                  <c:v>357.678</c:v>
                </c:pt>
                <c:pt idx="17925">
                  <c:v>357.685</c:v>
                </c:pt>
                <c:pt idx="17926">
                  <c:v>357.69299999999998</c:v>
                </c:pt>
                <c:pt idx="17927">
                  <c:v>357.7</c:v>
                </c:pt>
                <c:pt idx="17928">
                  <c:v>357.70800000000003</c:v>
                </c:pt>
                <c:pt idx="17929">
                  <c:v>357.71499999999997</c:v>
                </c:pt>
                <c:pt idx="17930">
                  <c:v>357.72300000000001</c:v>
                </c:pt>
                <c:pt idx="17931">
                  <c:v>357.73</c:v>
                </c:pt>
                <c:pt idx="17932">
                  <c:v>357.73700000000002</c:v>
                </c:pt>
                <c:pt idx="17933">
                  <c:v>357.74400000000003</c:v>
                </c:pt>
                <c:pt idx="17934">
                  <c:v>357.75200000000001</c:v>
                </c:pt>
                <c:pt idx="17935">
                  <c:v>357.76</c:v>
                </c:pt>
                <c:pt idx="17936">
                  <c:v>357.767</c:v>
                </c:pt>
                <c:pt idx="17937">
                  <c:v>357.774</c:v>
                </c:pt>
                <c:pt idx="17938">
                  <c:v>357.78199999999998</c:v>
                </c:pt>
                <c:pt idx="17939">
                  <c:v>357.78899999999999</c:v>
                </c:pt>
                <c:pt idx="17940">
                  <c:v>357.79700000000003</c:v>
                </c:pt>
                <c:pt idx="17941">
                  <c:v>357.80500000000001</c:v>
                </c:pt>
                <c:pt idx="17942">
                  <c:v>357.81299999999999</c:v>
                </c:pt>
                <c:pt idx="17943">
                  <c:v>357.82</c:v>
                </c:pt>
                <c:pt idx="17944">
                  <c:v>357.82799999999997</c:v>
                </c:pt>
                <c:pt idx="17945">
                  <c:v>357.83600000000001</c:v>
                </c:pt>
                <c:pt idx="17946">
                  <c:v>357.84399999999999</c:v>
                </c:pt>
                <c:pt idx="17947">
                  <c:v>357.85199999999998</c:v>
                </c:pt>
                <c:pt idx="17948">
                  <c:v>357.85899999999998</c:v>
                </c:pt>
                <c:pt idx="17949">
                  <c:v>357.86700000000002</c:v>
                </c:pt>
                <c:pt idx="17950">
                  <c:v>357.875</c:v>
                </c:pt>
                <c:pt idx="17951">
                  <c:v>357.88200000000001</c:v>
                </c:pt>
                <c:pt idx="17952">
                  <c:v>357.88799999999998</c:v>
                </c:pt>
                <c:pt idx="17953">
                  <c:v>357.899</c:v>
                </c:pt>
                <c:pt idx="17954">
                  <c:v>357.93</c:v>
                </c:pt>
                <c:pt idx="17955">
                  <c:v>357.988</c:v>
                </c:pt>
                <c:pt idx="17956">
                  <c:v>358.06299999999999</c:v>
                </c:pt>
                <c:pt idx="17957">
                  <c:v>358.15</c:v>
                </c:pt>
                <c:pt idx="17958">
                  <c:v>358.23200000000003</c:v>
                </c:pt>
                <c:pt idx="17959">
                  <c:v>358.29599999999999</c:v>
                </c:pt>
                <c:pt idx="17960">
                  <c:v>358.32299999999998</c:v>
                </c:pt>
                <c:pt idx="17961">
                  <c:v>358.358</c:v>
                </c:pt>
                <c:pt idx="17962">
                  <c:v>358.39600000000002</c:v>
                </c:pt>
                <c:pt idx="17963">
                  <c:v>358.41699999999997</c:v>
                </c:pt>
                <c:pt idx="17964">
                  <c:v>358.423</c:v>
                </c:pt>
                <c:pt idx="17965">
                  <c:v>358.46100000000001</c:v>
                </c:pt>
                <c:pt idx="17966">
                  <c:v>358.53100000000001</c:v>
                </c:pt>
                <c:pt idx="17967">
                  <c:v>358.60700000000003</c:v>
                </c:pt>
                <c:pt idx="17968">
                  <c:v>358.685</c:v>
                </c:pt>
                <c:pt idx="17969">
                  <c:v>358.76299999999998</c:v>
                </c:pt>
                <c:pt idx="17970">
                  <c:v>358.83600000000001</c:v>
                </c:pt>
                <c:pt idx="17971">
                  <c:v>358.90499999999997</c:v>
                </c:pt>
                <c:pt idx="17972">
                  <c:v>358.95600000000002</c:v>
                </c:pt>
                <c:pt idx="17973">
                  <c:v>359.00299999999999</c:v>
                </c:pt>
                <c:pt idx="17974">
                  <c:v>359.04399999999998</c:v>
                </c:pt>
                <c:pt idx="17975">
                  <c:v>359.089</c:v>
                </c:pt>
                <c:pt idx="17976">
                  <c:v>359.13600000000002</c:v>
                </c:pt>
                <c:pt idx="17977">
                  <c:v>359.18200000000002</c:v>
                </c:pt>
                <c:pt idx="17978">
                  <c:v>359.22899999999998</c:v>
                </c:pt>
                <c:pt idx="17979">
                  <c:v>359.27300000000002</c:v>
                </c:pt>
                <c:pt idx="17980">
                  <c:v>359.3</c:v>
                </c:pt>
                <c:pt idx="17981">
                  <c:v>359.30200000000002</c:v>
                </c:pt>
                <c:pt idx="17982">
                  <c:v>359.31200000000001</c:v>
                </c:pt>
                <c:pt idx="17983">
                  <c:v>359.32299999999998</c:v>
                </c:pt>
                <c:pt idx="17984">
                  <c:v>359.33300000000003</c:v>
                </c:pt>
                <c:pt idx="17985">
                  <c:v>359.33699999999999</c:v>
                </c:pt>
                <c:pt idx="17986">
                  <c:v>359.33699999999999</c:v>
                </c:pt>
                <c:pt idx="17987">
                  <c:v>359.33699999999999</c:v>
                </c:pt>
                <c:pt idx="17988">
                  <c:v>359.33699999999999</c:v>
                </c:pt>
                <c:pt idx="17989">
                  <c:v>359.33699999999999</c:v>
                </c:pt>
                <c:pt idx="17990">
                  <c:v>359.33699999999999</c:v>
                </c:pt>
                <c:pt idx="17991">
                  <c:v>359.33699999999999</c:v>
                </c:pt>
                <c:pt idx="17992">
                  <c:v>359.33699999999999</c:v>
                </c:pt>
                <c:pt idx="17993">
                  <c:v>359.33699999999999</c:v>
                </c:pt>
                <c:pt idx="17994">
                  <c:v>359.33699999999999</c:v>
                </c:pt>
                <c:pt idx="17995">
                  <c:v>359.33699999999999</c:v>
                </c:pt>
                <c:pt idx="17996">
                  <c:v>359.33699999999999</c:v>
                </c:pt>
                <c:pt idx="17997">
                  <c:v>359.33699999999999</c:v>
                </c:pt>
                <c:pt idx="17998">
                  <c:v>359.33699999999999</c:v>
                </c:pt>
                <c:pt idx="17999">
                  <c:v>359.33699999999999</c:v>
                </c:pt>
                <c:pt idx="18000">
                  <c:v>359.33699999999999</c:v>
                </c:pt>
                <c:pt idx="18001">
                  <c:v>359.33699999999999</c:v>
                </c:pt>
                <c:pt idx="18002">
                  <c:v>359.33699999999999</c:v>
                </c:pt>
                <c:pt idx="18003">
                  <c:v>359.339</c:v>
                </c:pt>
                <c:pt idx="18004">
                  <c:v>359.34699999999998</c:v>
                </c:pt>
                <c:pt idx="18005">
                  <c:v>359.351</c:v>
                </c:pt>
                <c:pt idx="18006">
                  <c:v>359.363</c:v>
                </c:pt>
                <c:pt idx="18007">
                  <c:v>359.41300000000001</c:v>
                </c:pt>
                <c:pt idx="18008">
                  <c:v>359.49</c:v>
                </c:pt>
                <c:pt idx="18009">
                  <c:v>359.54300000000001</c:v>
                </c:pt>
                <c:pt idx="18010">
                  <c:v>359.58</c:v>
                </c:pt>
                <c:pt idx="18011">
                  <c:v>359.62299999999999</c:v>
                </c:pt>
                <c:pt idx="18012">
                  <c:v>359.685</c:v>
                </c:pt>
                <c:pt idx="18013">
                  <c:v>359.767</c:v>
                </c:pt>
                <c:pt idx="18014">
                  <c:v>359.851</c:v>
                </c:pt>
                <c:pt idx="18015">
                  <c:v>359.923</c:v>
                </c:pt>
                <c:pt idx="18016">
                  <c:v>359.99900000000002</c:v>
                </c:pt>
                <c:pt idx="18017">
                  <c:v>360.06599999999997</c:v>
                </c:pt>
                <c:pt idx="18018">
                  <c:v>360.12299999999999</c:v>
                </c:pt>
                <c:pt idx="18019">
                  <c:v>360.17899999999997</c:v>
                </c:pt>
                <c:pt idx="18020">
                  <c:v>360.23399999999998</c:v>
                </c:pt>
                <c:pt idx="18021">
                  <c:v>360.28399999999999</c:v>
                </c:pt>
                <c:pt idx="18022">
                  <c:v>360.327</c:v>
                </c:pt>
                <c:pt idx="18023">
                  <c:v>360.36599999999999</c:v>
                </c:pt>
                <c:pt idx="18024">
                  <c:v>360.40600000000001</c:v>
                </c:pt>
                <c:pt idx="18025">
                  <c:v>360.44600000000003</c:v>
                </c:pt>
                <c:pt idx="18026">
                  <c:v>360.48899999999998</c:v>
                </c:pt>
                <c:pt idx="18027">
                  <c:v>360.53</c:v>
                </c:pt>
                <c:pt idx="18028">
                  <c:v>360.57100000000003</c:v>
                </c:pt>
                <c:pt idx="18029">
                  <c:v>360.613</c:v>
                </c:pt>
                <c:pt idx="18030">
                  <c:v>360.65699999999998</c:v>
                </c:pt>
                <c:pt idx="18031">
                  <c:v>360.7</c:v>
                </c:pt>
                <c:pt idx="18032">
                  <c:v>360.738</c:v>
                </c:pt>
                <c:pt idx="18033">
                  <c:v>360.76799999999997</c:v>
                </c:pt>
                <c:pt idx="18034">
                  <c:v>360.79</c:v>
                </c:pt>
                <c:pt idx="18035">
                  <c:v>360.82299999999998</c:v>
                </c:pt>
                <c:pt idx="18036">
                  <c:v>360.85700000000003</c:v>
                </c:pt>
                <c:pt idx="18037">
                  <c:v>360.892</c:v>
                </c:pt>
                <c:pt idx="18038">
                  <c:v>360.92899999999997</c:v>
                </c:pt>
                <c:pt idx="18039">
                  <c:v>360.96699999999998</c:v>
                </c:pt>
                <c:pt idx="18040">
                  <c:v>360.98700000000002</c:v>
                </c:pt>
                <c:pt idx="18041">
                  <c:v>360.988</c:v>
                </c:pt>
                <c:pt idx="18042">
                  <c:v>360.99</c:v>
                </c:pt>
                <c:pt idx="18043">
                  <c:v>360.99799999999999</c:v>
                </c:pt>
                <c:pt idx="18044">
                  <c:v>361.01600000000002</c:v>
                </c:pt>
                <c:pt idx="18045">
                  <c:v>361.03699999999998</c:v>
                </c:pt>
                <c:pt idx="18046">
                  <c:v>361.06799999999998</c:v>
                </c:pt>
                <c:pt idx="18047">
                  <c:v>361.07299999999998</c:v>
                </c:pt>
                <c:pt idx="18048">
                  <c:v>361.07299999999998</c:v>
                </c:pt>
                <c:pt idx="18049">
                  <c:v>361.07299999999998</c:v>
                </c:pt>
                <c:pt idx="18050">
                  <c:v>361.07299999999998</c:v>
                </c:pt>
                <c:pt idx="18051">
                  <c:v>361.101</c:v>
                </c:pt>
                <c:pt idx="18052">
                  <c:v>361.15800000000002</c:v>
                </c:pt>
                <c:pt idx="18053">
                  <c:v>361.23700000000002</c:v>
                </c:pt>
                <c:pt idx="18054">
                  <c:v>361.32400000000001</c:v>
                </c:pt>
                <c:pt idx="18055">
                  <c:v>361.40899999999999</c:v>
                </c:pt>
                <c:pt idx="18056">
                  <c:v>361.49099999999999</c:v>
                </c:pt>
                <c:pt idx="18057">
                  <c:v>361.56099999999998</c:v>
                </c:pt>
                <c:pt idx="18058">
                  <c:v>361.62599999999998</c:v>
                </c:pt>
                <c:pt idx="18059">
                  <c:v>361.68900000000002</c:v>
                </c:pt>
                <c:pt idx="18060">
                  <c:v>361.74400000000003</c:v>
                </c:pt>
                <c:pt idx="18061">
                  <c:v>361.80200000000002</c:v>
                </c:pt>
                <c:pt idx="18062">
                  <c:v>361.85899999999998</c:v>
                </c:pt>
                <c:pt idx="18063">
                  <c:v>361.90899999999999</c:v>
                </c:pt>
                <c:pt idx="18064">
                  <c:v>361.93799999999999</c:v>
                </c:pt>
                <c:pt idx="18065">
                  <c:v>361.95499999999998</c:v>
                </c:pt>
                <c:pt idx="18066">
                  <c:v>361.97199999999998</c:v>
                </c:pt>
                <c:pt idx="18067">
                  <c:v>361.98399999999998</c:v>
                </c:pt>
                <c:pt idx="18068">
                  <c:v>361.99200000000002</c:v>
                </c:pt>
                <c:pt idx="18069">
                  <c:v>361.99400000000003</c:v>
                </c:pt>
                <c:pt idx="18070">
                  <c:v>362.00200000000001</c:v>
                </c:pt>
                <c:pt idx="18071">
                  <c:v>362.00799999999998</c:v>
                </c:pt>
                <c:pt idx="18072">
                  <c:v>362.01299999999998</c:v>
                </c:pt>
                <c:pt idx="18073">
                  <c:v>362.01499999999999</c:v>
                </c:pt>
                <c:pt idx="18074">
                  <c:v>362.01499999999999</c:v>
                </c:pt>
                <c:pt idx="18075">
                  <c:v>362.01499999999999</c:v>
                </c:pt>
                <c:pt idx="18076">
                  <c:v>362.01499999999999</c:v>
                </c:pt>
                <c:pt idx="18077">
                  <c:v>362.01499999999999</c:v>
                </c:pt>
                <c:pt idx="18078">
                  <c:v>362.01499999999999</c:v>
                </c:pt>
                <c:pt idx="18079">
                  <c:v>362.01499999999999</c:v>
                </c:pt>
                <c:pt idx="18080">
                  <c:v>362.01499999999999</c:v>
                </c:pt>
                <c:pt idx="18081">
                  <c:v>362.01499999999999</c:v>
                </c:pt>
                <c:pt idx="18082">
                  <c:v>362.01499999999999</c:v>
                </c:pt>
                <c:pt idx="18083">
                  <c:v>362.01600000000002</c:v>
                </c:pt>
                <c:pt idx="18084">
                  <c:v>362.02</c:v>
                </c:pt>
                <c:pt idx="18085">
                  <c:v>362.02600000000001</c:v>
                </c:pt>
                <c:pt idx="18086">
                  <c:v>362.03300000000002</c:v>
                </c:pt>
                <c:pt idx="18087">
                  <c:v>362.04</c:v>
                </c:pt>
                <c:pt idx="18088">
                  <c:v>362.048</c:v>
                </c:pt>
                <c:pt idx="18089">
                  <c:v>362.05599999999998</c:v>
                </c:pt>
                <c:pt idx="18090">
                  <c:v>362.065</c:v>
                </c:pt>
                <c:pt idx="18091">
                  <c:v>362.07299999999998</c:v>
                </c:pt>
                <c:pt idx="18092">
                  <c:v>362.08100000000002</c:v>
                </c:pt>
                <c:pt idx="18093">
                  <c:v>362.08800000000002</c:v>
                </c:pt>
                <c:pt idx="18094">
                  <c:v>362.096</c:v>
                </c:pt>
                <c:pt idx="18095">
                  <c:v>362.10500000000002</c:v>
                </c:pt>
                <c:pt idx="18096">
                  <c:v>362.113</c:v>
                </c:pt>
                <c:pt idx="18097">
                  <c:v>362.12099999999998</c:v>
                </c:pt>
                <c:pt idx="18098">
                  <c:v>362.12900000000002</c:v>
                </c:pt>
                <c:pt idx="18099">
                  <c:v>362.137</c:v>
                </c:pt>
                <c:pt idx="18100">
                  <c:v>362.14499999999998</c:v>
                </c:pt>
                <c:pt idx="18101">
                  <c:v>362.154</c:v>
                </c:pt>
                <c:pt idx="18102">
                  <c:v>362.16199999999998</c:v>
                </c:pt>
                <c:pt idx="18103">
                  <c:v>362.16899999999998</c:v>
                </c:pt>
                <c:pt idx="18104">
                  <c:v>362.17700000000002</c:v>
                </c:pt>
                <c:pt idx="18105">
                  <c:v>362.185</c:v>
                </c:pt>
                <c:pt idx="18106">
                  <c:v>362.19299999999998</c:v>
                </c:pt>
                <c:pt idx="18107">
                  <c:v>362.20100000000002</c:v>
                </c:pt>
                <c:pt idx="18108">
                  <c:v>362.20800000000003</c:v>
                </c:pt>
                <c:pt idx="18109">
                  <c:v>362.21600000000001</c:v>
                </c:pt>
                <c:pt idx="18110">
                  <c:v>362.22399999999999</c:v>
                </c:pt>
                <c:pt idx="18111">
                  <c:v>362.23200000000003</c:v>
                </c:pt>
                <c:pt idx="18112">
                  <c:v>362.24</c:v>
                </c:pt>
                <c:pt idx="18113">
                  <c:v>362.24799999999999</c:v>
                </c:pt>
                <c:pt idx="18114">
                  <c:v>362.25599999999997</c:v>
                </c:pt>
                <c:pt idx="18115">
                  <c:v>362.26400000000001</c:v>
                </c:pt>
                <c:pt idx="18116">
                  <c:v>362.27300000000002</c:v>
                </c:pt>
                <c:pt idx="18117">
                  <c:v>362.28</c:v>
                </c:pt>
                <c:pt idx="18118">
                  <c:v>362.28800000000001</c:v>
                </c:pt>
                <c:pt idx="18119">
                  <c:v>362.29599999999999</c:v>
                </c:pt>
                <c:pt idx="18120">
                  <c:v>362.30399999999997</c:v>
                </c:pt>
                <c:pt idx="18121">
                  <c:v>362.31200000000001</c:v>
                </c:pt>
                <c:pt idx="18122">
                  <c:v>362.32</c:v>
                </c:pt>
                <c:pt idx="18123">
                  <c:v>362.32799999999997</c:v>
                </c:pt>
                <c:pt idx="18124">
                  <c:v>362.33499999999998</c:v>
                </c:pt>
                <c:pt idx="18125">
                  <c:v>362.34300000000002</c:v>
                </c:pt>
                <c:pt idx="18126">
                  <c:v>362.351</c:v>
                </c:pt>
                <c:pt idx="18127">
                  <c:v>362.36</c:v>
                </c:pt>
                <c:pt idx="18128">
                  <c:v>362.36799999999999</c:v>
                </c:pt>
                <c:pt idx="18129">
                  <c:v>362.37599999999998</c:v>
                </c:pt>
                <c:pt idx="18130">
                  <c:v>362.38499999999999</c:v>
                </c:pt>
                <c:pt idx="18131">
                  <c:v>362.39400000000001</c:v>
                </c:pt>
                <c:pt idx="18132">
                  <c:v>362.40300000000002</c:v>
                </c:pt>
                <c:pt idx="18133">
                  <c:v>362.41</c:v>
                </c:pt>
                <c:pt idx="18134">
                  <c:v>362.42399999999998</c:v>
                </c:pt>
                <c:pt idx="18135">
                  <c:v>362.44499999999999</c:v>
                </c:pt>
                <c:pt idx="18136">
                  <c:v>362.48099999999999</c:v>
                </c:pt>
                <c:pt idx="18137">
                  <c:v>362.54399999999998</c:v>
                </c:pt>
                <c:pt idx="18138">
                  <c:v>362.63099999999997</c:v>
                </c:pt>
                <c:pt idx="18139">
                  <c:v>362.72</c:v>
                </c:pt>
                <c:pt idx="18140">
                  <c:v>362.80700000000002</c:v>
                </c:pt>
                <c:pt idx="18141">
                  <c:v>362.89</c:v>
                </c:pt>
                <c:pt idx="18142">
                  <c:v>362.96300000000002</c:v>
                </c:pt>
                <c:pt idx="18143">
                  <c:v>363.04300000000001</c:v>
                </c:pt>
                <c:pt idx="18144">
                  <c:v>363.11900000000003</c:v>
                </c:pt>
                <c:pt idx="18145">
                  <c:v>363.19499999999999</c:v>
                </c:pt>
                <c:pt idx="18146">
                  <c:v>363.25900000000001</c:v>
                </c:pt>
                <c:pt idx="18147">
                  <c:v>363.31700000000001</c:v>
                </c:pt>
                <c:pt idx="18148">
                  <c:v>363.37599999999998</c:v>
                </c:pt>
                <c:pt idx="18149">
                  <c:v>363.43299999999999</c:v>
                </c:pt>
                <c:pt idx="18150">
                  <c:v>363.48599999999999</c:v>
                </c:pt>
                <c:pt idx="18151">
                  <c:v>363.51</c:v>
                </c:pt>
                <c:pt idx="18152">
                  <c:v>363.51</c:v>
                </c:pt>
                <c:pt idx="18153">
                  <c:v>363.51299999999998</c:v>
                </c:pt>
                <c:pt idx="18154">
                  <c:v>363.54300000000001</c:v>
                </c:pt>
                <c:pt idx="18155">
                  <c:v>363.589</c:v>
                </c:pt>
                <c:pt idx="18156">
                  <c:v>363.65899999999999</c:v>
                </c:pt>
                <c:pt idx="18157">
                  <c:v>363.73099999999999</c:v>
                </c:pt>
                <c:pt idx="18158">
                  <c:v>363.80399999999997</c:v>
                </c:pt>
                <c:pt idx="18159">
                  <c:v>363.88</c:v>
                </c:pt>
                <c:pt idx="18160">
                  <c:v>363.95400000000001</c:v>
                </c:pt>
                <c:pt idx="18161">
                  <c:v>364.02600000000001</c:v>
                </c:pt>
                <c:pt idx="18162">
                  <c:v>364.09399999999999</c:v>
                </c:pt>
                <c:pt idx="18163">
                  <c:v>364.142</c:v>
                </c:pt>
                <c:pt idx="18164">
                  <c:v>364.18700000000001</c:v>
                </c:pt>
                <c:pt idx="18165">
                  <c:v>364.23399999999998</c:v>
                </c:pt>
                <c:pt idx="18166">
                  <c:v>364.28500000000003</c:v>
                </c:pt>
                <c:pt idx="18167">
                  <c:v>364.339</c:v>
                </c:pt>
                <c:pt idx="18168">
                  <c:v>364.39400000000001</c:v>
                </c:pt>
                <c:pt idx="18169">
                  <c:v>364.44900000000001</c:v>
                </c:pt>
                <c:pt idx="18170">
                  <c:v>364.5</c:v>
                </c:pt>
                <c:pt idx="18171">
                  <c:v>364.55</c:v>
                </c:pt>
                <c:pt idx="18172">
                  <c:v>364.6</c:v>
                </c:pt>
                <c:pt idx="18173">
                  <c:v>364.65100000000001</c:v>
                </c:pt>
                <c:pt idx="18174">
                  <c:v>364.70100000000002</c:v>
                </c:pt>
                <c:pt idx="18175">
                  <c:v>364.75</c:v>
                </c:pt>
                <c:pt idx="18176">
                  <c:v>364.79899999999998</c:v>
                </c:pt>
                <c:pt idx="18177">
                  <c:v>364.84699999999998</c:v>
                </c:pt>
                <c:pt idx="18178">
                  <c:v>364.89600000000002</c:v>
                </c:pt>
                <c:pt idx="18179">
                  <c:v>364.94400000000002</c:v>
                </c:pt>
                <c:pt idx="18180">
                  <c:v>364.99099999999999</c:v>
                </c:pt>
                <c:pt idx="18181">
                  <c:v>365.03899999999999</c:v>
                </c:pt>
                <c:pt idx="18182">
                  <c:v>365.08699999999999</c:v>
                </c:pt>
                <c:pt idx="18183">
                  <c:v>365.12700000000001</c:v>
                </c:pt>
                <c:pt idx="18184">
                  <c:v>365.166</c:v>
                </c:pt>
                <c:pt idx="18185">
                  <c:v>365.209</c:v>
                </c:pt>
                <c:pt idx="18186">
                  <c:v>365.24900000000002</c:v>
                </c:pt>
                <c:pt idx="18187">
                  <c:v>365.28199999999998</c:v>
                </c:pt>
                <c:pt idx="18188">
                  <c:v>365.31299999999999</c:v>
                </c:pt>
                <c:pt idx="18189">
                  <c:v>365.34399999999999</c:v>
                </c:pt>
                <c:pt idx="18190">
                  <c:v>365.37400000000002</c:v>
                </c:pt>
                <c:pt idx="18191">
                  <c:v>365.40300000000002</c:v>
                </c:pt>
                <c:pt idx="18192">
                  <c:v>365.43099999999998</c:v>
                </c:pt>
                <c:pt idx="18193">
                  <c:v>365.46800000000002</c:v>
                </c:pt>
                <c:pt idx="18194">
                  <c:v>365.5</c:v>
                </c:pt>
                <c:pt idx="18195">
                  <c:v>365.53500000000003</c:v>
                </c:pt>
                <c:pt idx="18196">
                  <c:v>365.57100000000003</c:v>
                </c:pt>
                <c:pt idx="18197">
                  <c:v>365.60700000000003</c:v>
                </c:pt>
                <c:pt idx="18198">
                  <c:v>365.62099999999998</c:v>
                </c:pt>
                <c:pt idx="18199">
                  <c:v>365.62099999999998</c:v>
                </c:pt>
                <c:pt idx="18200">
                  <c:v>365.62099999999998</c:v>
                </c:pt>
                <c:pt idx="18201">
                  <c:v>365.62099999999998</c:v>
                </c:pt>
                <c:pt idx="18202">
                  <c:v>365.62099999999998</c:v>
                </c:pt>
                <c:pt idx="18203">
                  <c:v>365.62099999999998</c:v>
                </c:pt>
                <c:pt idx="18204">
                  <c:v>365.62099999999998</c:v>
                </c:pt>
                <c:pt idx="18205">
                  <c:v>365.62099999999998</c:v>
                </c:pt>
                <c:pt idx="18206">
                  <c:v>365.62099999999998</c:v>
                </c:pt>
                <c:pt idx="18207">
                  <c:v>365.62099999999998</c:v>
                </c:pt>
                <c:pt idx="18208">
                  <c:v>365.62099999999998</c:v>
                </c:pt>
                <c:pt idx="18209">
                  <c:v>365.62099999999998</c:v>
                </c:pt>
                <c:pt idx="18210">
                  <c:v>365.62099999999998</c:v>
                </c:pt>
                <c:pt idx="18211">
                  <c:v>365.62200000000001</c:v>
                </c:pt>
                <c:pt idx="18212">
                  <c:v>365.62700000000001</c:v>
                </c:pt>
                <c:pt idx="18213">
                  <c:v>365.63299999999998</c:v>
                </c:pt>
                <c:pt idx="18214">
                  <c:v>365.64</c:v>
                </c:pt>
                <c:pt idx="18215">
                  <c:v>365.64800000000002</c:v>
                </c:pt>
                <c:pt idx="18216">
                  <c:v>365.65499999999997</c:v>
                </c:pt>
                <c:pt idx="18217">
                  <c:v>365.66300000000001</c:v>
                </c:pt>
                <c:pt idx="18218">
                  <c:v>365.67599999999999</c:v>
                </c:pt>
                <c:pt idx="18219">
                  <c:v>365.70600000000002</c:v>
                </c:pt>
                <c:pt idx="18220">
                  <c:v>365.77</c:v>
                </c:pt>
                <c:pt idx="18221">
                  <c:v>365.85300000000001</c:v>
                </c:pt>
                <c:pt idx="18222">
                  <c:v>365.92099999999999</c:v>
                </c:pt>
                <c:pt idx="18223">
                  <c:v>365.96699999999998</c:v>
                </c:pt>
                <c:pt idx="18224">
                  <c:v>366.00299999999999</c:v>
                </c:pt>
                <c:pt idx="18225">
                  <c:v>366.053</c:v>
                </c:pt>
                <c:pt idx="18226">
                  <c:v>366.11900000000003</c:v>
                </c:pt>
                <c:pt idx="18227">
                  <c:v>366.18099999999998</c:v>
                </c:pt>
                <c:pt idx="18228">
                  <c:v>366.23099999999999</c:v>
                </c:pt>
                <c:pt idx="18229">
                  <c:v>366.28800000000001</c:v>
                </c:pt>
                <c:pt idx="18230">
                  <c:v>366.34500000000003</c:v>
                </c:pt>
                <c:pt idx="18231">
                  <c:v>366.39800000000002</c:v>
                </c:pt>
                <c:pt idx="18232">
                  <c:v>366.435</c:v>
                </c:pt>
                <c:pt idx="18233">
                  <c:v>366.47899999999998</c:v>
                </c:pt>
                <c:pt idx="18234">
                  <c:v>366.52499999999998</c:v>
                </c:pt>
                <c:pt idx="18235">
                  <c:v>366.57600000000002</c:v>
                </c:pt>
                <c:pt idx="18236">
                  <c:v>366.63200000000001</c:v>
                </c:pt>
                <c:pt idx="18237">
                  <c:v>366.68299999999999</c:v>
                </c:pt>
                <c:pt idx="18238">
                  <c:v>366.726</c:v>
                </c:pt>
                <c:pt idx="18239">
                  <c:v>366.762</c:v>
                </c:pt>
                <c:pt idx="18240">
                  <c:v>366.79300000000001</c:v>
                </c:pt>
                <c:pt idx="18241">
                  <c:v>366.80700000000002</c:v>
                </c:pt>
                <c:pt idx="18242">
                  <c:v>366.80700000000002</c:v>
                </c:pt>
                <c:pt idx="18243">
                  <c:v>366.80700000000002</c:v>
                </c:pt>
                <c:pt idx="18244">
                  <c:v>366.80700000000002</c:v>
                </c:pt>
                <c:pt idx="18245">
                  <c:v>366.80700000000002</c:v>
                </c:pt>
                <c:pt idx="18246">
                  <c:v>366.80700000000002</c:v>
                </c:pt>
                <c:pt idx="18247">
                  <c:v>366.80700000000002</c:v>
                </c:pt>
                <c:pt idx="18248">
                  <c:v>366.80700000000002</c:v>
                </c:pt>
                <c:pt idx="18249">
                  <c:v>366.80700000000002</c:v>
                </c:pt>
                <c:pt idx="18250">
                  <c:v>366.80700000000002</c:v>
                </c:pt>
                <c:pt idx="18251">
                  <c:v>366.81200000000001</c:v>
                </c:pt>
                <c:pt idx="18252">
                  <c:v>366.84</c:v>
                </c:pt>
                <c:pt idx="18253">
                  <c:v>366.89400000000001</c:v>
                </c:pt>
                <c:pt idx="18254">
                  <c:v>366.947</c:v>
                </c:pt>
                <c:pt idx="18255">
                  <c:v>366.97899999999998</c:v>
                </c:pt>
                <c:pt idx="18256">
                  <c:v>367</c:v>
                </c:pt>
                <c:pt idx="18257">
                  <c:v>367.02199999999999</c:v>
                </c:pt>
                <c:pt idx="18258">
                  <c:v>367.03</c:v>
                </c:pt>
                <c:pt idx="18259">
                  <c:v>367.03</c:v>
                </c:pt>
                <c:pt idx="18260">
                  <c:v>367.03</c:v>
                </c:pt>
                <c:pt idx="18261">
                  <c:v>367.03</c:v>
                </c:pt>
                <c:pt idx="18262">
                  <c:v>367.03</c:v>
                </c:pt>
                <c:pt idx="18263">
                  <c:v>367.03</c:v>
                </c:pt>
                <c:pt idx="18264">
                  <c:v>367.03</c:v>
                </c:pt>
                <c:pt idx="18265">
                  <c:v>367.03199999999998</c:v>
                </c:pt>
                <c:pt idx="18266">
                  <c:v>367.03800000000001</c:v>
                </c:pt>
                <c:pt idx="18267">
                  <c:v>367.04399999999998</c:v>
                </c:pt>
                <c:pt idx="18268">
                  <c:v>367.05099999999999</c:v>
                </c:pt>
                <c:pt idx="18269">
                  <c:v>367.05799999999999</c:v>
                </c:pt>
                <c:pt idx="18270">
                  <c:v>367.06700000000001</c:v>
                </c:pt>
                <c:pt idx="18271">
                  <c:v>367.07600000000002</c:v>
                </c:pt>
                <c:pt idx="18272">
                  <c:v>367.08499999999998</c:v>
                </c:pt>
                <c:pt idx="18273">
                  <c:v>367.09300000000002</c:v>
                </c:pt>
                <c:pt idx="18274">
                  <c:v>367.10199999999998</c:v>
                </c:pt>
                <c:pt idx="18275">
                  <c:v>367.108</c:v>
                </c:pt>
                <c:pt idx="18276">
                  <c:v>367.10899999999998</c:v>
                </c:pt>
                <c:pt idx="18277">
                  <c:v>367.11</c:v>
                </c:pt>
                <c:pt idx="18278">
                  <c:v>367.11</c:v>
                </c:pt>
                <c:pt idx="18279">
                  <c:v>367.11099999999999</c:v>
                </c:pt>
                <c:pt idx="18280">
                  <c:v>367.11099999999999</c:v>
                </c:pt>
                <c:pt idx="18281">
                  <c:v>367.11099999999999</c:v>
                </c:pt>
                <c:pt idx="18282">
                  <c:v>367.11099999999999</c:v>
                </c:pt>
                <c:pt idx="18283">
                  <c:v>367.11200000000002</c:v>
                </c:pt>
                <c:pt idx="18284">
                  <c:v>367.11200000000002</c:v>
                </c:pt>
                <c:pt idx="18285">
                  <c:v>367.113</c:v>
                </c:pt>
                <c:pt idx="18286">
                  <c:v>367.113</c:v>
                </c:pt>
                <c:pt idx="18287">
                  <c:v>367.11399999999998</c:v>
                </c:pt>
                <c:pt idx="18288">
                  <c:v>367.11399999999998</c:v>
                </c:pt>
                <c:pt idx="18289">
                  <c:v>367.11500000000001</c:v>
                </c:pt>
                <c:pt idx="18290">
                  <c:v>367.11599999999999</c:v>
                </c:pt>
                <c:pt idx="18291">
                  <c:v>367.11599999999999</c:v>
                </c:pt>
                <c:pt idx="18292">
                  <c:v>367.11700000000002</c:v>
                </c:pt>
                <c:pt idx="18293">
                  <c:v>367.11700000000002</c:v>
                </c:pt>
                <c:pt idx="18294">
                  <c:v>367.11799999999999</c:v>
                </c:pt>
                <c:pt idx="18295">
                  <c:v>367.11799999999999</c:v>
                </c:pt>
                <c:pt idx="18296">
                  <c:v>367.11900000000003</c:v>
                </c:pt>
                <c:pt idx="18297">
                  <c:v>367.11900000000003</c:v>
                </c:pt>
                <c:pt idx="18298">
                  <c:v>367.12</c:v>
                </c:pt>
                <c:pt idx="18299">
                  <c:v>367.12099999999998</c:v>
                </c:pt>
                <c:pt idx="18300">
                  <c:v>367.12099999999998</c:v>
                </c:pt>
                <c:pt idx="18301">
                  <c:v>367.12200000000001</c:v>
                </c:pt>
                <c:pt idx="18302">
                  <c:v>367.12200000000001</c:v>
                </c:pt>
                <c:pt idx="18303">
                  <c:v>367.12299999999999</c:v>
                </c:pt>
                <c:pt idx="18304">
                  <c:v>367.12299999999999</c:v>
                </c:pt>
                <c:pt idx="18305">
                  <c:v>367.12400000000002</c:v>
                </c:pt>
                <c:pt idx="18306">
                  <c:v>367.12400000000002</c:v>
                </c:pt>
                <c:pt idx="18307">
                  <c:v>367.125</c:v>
                </c:pt>
                <c:pt idx="18308">
                  <c:v>367.12599999999998</c:v>
                </c:pt>
                <c:pt idx="18309">
                  <c:v>367.12599999999998</c:v>
                </c:pt>
                <c:pt idx="18310">
                  <c:v>367.12700000000001</c:v>
                </c:pt>
                <c:pt idx="18311">
                  <c:v>367.12700000000001</c:v>
                </c:pt>
                <c:pt idx="18312">
                  <c:v>367.12799999999999</c:v>
                </c:pt>
                <c:pt idx="18313">
                  <c:v>367.12799999999999</c:v>
                </c:pt>
                <c:pt idx="18314">
                  <c:v>367.12900000000002</c:v>
                </c:pt>
                <c:pt idx="18315">
                  <c:v>367.12900000000002</c:v>
                </c:pt>
                <c:pt idx="18316">
                  <c:v>367.13</c:v>
                </c:pt>
                <c:pt idx="18317">
                  <c:v>367.13099999999997</c:v>
                </c:pt>
                <c:pt idx="18318">
                  <c:v>367.13099999999997</c:v>
                </c:pt>
                <c:pt idx="18319">
                  <c:v>367.13200000000001</c:v>
                </c:pt>
                <c:pt idx="18320">
                  <c:v>367.13200000000001</c:v>
                </c:pt>
                <c:pt idx="18321">
                  <c:v>367.13299999999998</c:v>
                </c:pt>
                <c:pt idx="18322">
                  <c:v>367.13299999999998</c:v>
                </c:pt>
                <c:pt idx="18323">
                  <c:v>367.13400000000001</c:v>
                </c:pt>
                <c:pt idx="18324">
                  <c:v>367.13400000000001</c:v>
                </c:pt>
                <c:pt idx="18325">
                  <c:v>367.13499999999999</c:v>
                </c:pt>
                <c:pt idx="18326">
                  <c:v>367.13600000000002</c:v>
                </c:pt>
                <c:pt idx="18327">
                  <c:v>367.13600000000002</c:v>
                </c:pt>
                <c:pt idx="18328">
                  <c:v>367.137</c:v>
                </c:pt>
                <c:pt idx="18329">
                  <c:v>367.137</c:v>
                </c:pt>
                <c:pt idx="18330">
                  <c:v>367.13799999999998</c:v>
                </c:pt>
                <c:pt idx="18331">
                  <c:v>367.13799999999998</c:v>
                </c:pt>
                <c:pt idx="18332">
                  <c:v>367.13900000000001</c:v>
                </c:pt>
                <c:pt idx="18333">
                  <c:v>367.13900000000001</c:v>
                </c:pt>
                <c:pt idx="18334">
                  <c:v>367.14</c:v>
                </c:pt>
                <c:pt idx="18335">
                  <c:v>367.14100000000002</c:v>
                </c:pt>
                <c:pt idx="18336">
                  <c:v>367.14100000000002</c:v>
                </c:pt>
                <c:pt idx="18337">
                  <c:v>367.142</c:v>
                </c:pt>
                <c:pt idx="18338">
                  <c:v>367.142</c:v>
                </c:pt>
                <c:pt idx="18339">
                  <c:v>367.14299999999997</c:v>
                </c:pt>
                <c:pt idx="18340">
                  <c:v>367.14299999999997</c:v>
                </c:pt>
                <c:pt idx="18341">
                  <c:v>367.14400000000001</c:v>
                </c:pt>
                <c:pt idx="18342">
                  <c:v>367.14400000000001</c:v>
                </c:pt>
                <c:pt idx="18343">
                  <c:v>367.14499999999998</c:v>
                </c:pt>
                <c:pt idx="18344">
                  <c:v>367.14600000000002</c:v>
                </c:pt>
                <c:pt idx="18345">
                  <c:v>367.14600000000002</c:v>
                </c:pt>
                <c:pt idx="18346">
                  <c:v>367.14699999999999</c:v>
                </c:pt>
                <c:pt idx="18347">
                  <c:v>367.14699999999999</c:v>
                </c:pt>
                <c:pt idx="18348">
                  <c:v>367.14800000000002</c:v>
                </c:pt>
                <c:pt idx="18349">
                  <c:v>367.14800000000002</c:v>
                </c:pt>
                <c:pt idx="18350">
                  <c:v>367.149</c:v>
                </c:pt>
                <c:pt idx="18351">
                  <c:v>367.149</c:v>
                </c:pt>
                <c:pt idx="18352">
                  <c:v>367.15</c:v>
                </c:pt>
                <c:pt idx="18353">
                  <c:v>367.15100000000001</c:v>
                </c:pt>
                <c:pt idx="18354">
                  <c:v>367.15100000000001</c:v>
                </c:pt>
                <c:pt idx="18355">
                  <c:v>367.15199999999999</c:v>
                </c:pt>
                <c:pt idx="18356">
                  <c:v>367.15199999999999</c:v>
                </c:pt>
                <c:pt idx="18357">
                  <c:v>367.15300000000002</c:v>
                </c:pt>
                <c:pt idx="18358">
                  <c:v>367.15300000000002</c:v>
                </c:pt>
                <c:pt idx="18359">
                  <c:v>367.154</c:v>
                </c:pt>
                <c:pt idx="18360">
                  <c:v>367.15499999999997</c:v>
                </c:pt>
                <c:pt idx="18361">
                  <c:v>367.15499999999997</c:v>
                </c:pt>
                <c:pt idx="18362">
                  <c:v>367.15600000000001</c:v>
                </c:pt>
                <c:pt idx="18363">
                  <c:v>367.15600000000001</c:v>
                </c:pt>
                <c:pt idx="18364">
                  <c:v>367.15699999999998</c:v>
                </c:pt>
                <c:pt idx="18365">
                  <c:v>367.15699999999998</c:v>
                </c:pt>
                <c:pt idx="18366">
                  <c:v>367.15800000000002</c:v>
                </c:pt>
                <c:pt idx="18367">
                  <c:v>367.15800000000002</c:v>
                </c:pt>
                <c:pt idx="18368">
                  <c:v>367.15899999999999</c:v>
                </c:pt>
                <c:pt idx="18369">
                  <c:v>367.16</c:v>
                </c:pt>
                <c:pt idx="18370">
                  <c:v>367.16</c:v>
                </c:pt>
                <c:pt idx="18371">
                  <c:v>367.161</c:v>
                </c:pt>
                <c:pt idx="18372">
                  <c:v>367.161</c:v>
                </c:pt>
                <c:pt idx="18373">
                  <c:v>367.16199999999998</c:v>
                </c:pt>
                <c:pt idx="18374">
                  <c:v>367.16199999999998</c:v>
                </c:pt>
                <c:pt idx="18375">
                  <c:v>367.16300000000001</c:v>
                </c:pt>
                <c:pt idx="18376">
                  <c:v>367.16300000000001</c:v>
                </c:pt>
                <c:pt idx="18377">
                  <c:v>367.16399999999999</c:v>
                </c:pt>
                <c:pt idx="18378">
                  <c:v>367.16500000000002</c:v>
                </c:pt>
                <c:pt idx="18379">
                  <c:v>367.16500000000002</c:v>
                </c:pt>
                <c:pt idx="18380">
                  <c:v>367.166</c:v>
                </c:pt>
                <c:pt idx="18381">
                  <c:v>367.166</c:v>
                </c:pt>
                <c:pt idx="18382">
                  <c:v>367.16699999999997</c:v>
                </c:pt>
                <c:pt idx="18383">
                  <c:v>367.16699999999997</c:v>
                </c:pt>
                <c:pt idx="18384">
                  <c:v>367.16800000000001</c:v>
                </c:pt>
                <c:pt idx="18385">
                  <c:v>367.16800000000001</c:v>
                </c:pt>
                <c:pt idx="18386">
                  <c:v>367.16899999999998</c:v>
                </c:pt>
                <c:pt idx="18387">
                  <c:v>367.17</c:v>
                </c:pt>
                <c:pt idx="18388">
                  <c:v>367.17</c:v>
                </c:pt>
                <c:pt idx="18389">
                  <c:v>367.17099999999999</c:v>
                </c:pt>
                <c:pt idx="18390">
                  <c:v>367.17099999999999</c:v>
                </c:pt>
                <c:pt idx="18391">
                  <c:v>367.17200000000003</c:v>
                </c:pt>
                <c:pt idx="18392">
                  <c:v>367.17200000000003</c:v>
                </c:pt>
                <c:pt idx="18393">
                  <c:v>367.173</c:v>
                </c:pt>
                <c:pt idx="18394">
                  <c:v>367.173</c:v>
                </c:pt>
                <c:pt idx="18395">
                  <c:v>367.17399999999998</c:v>
                </c:pt>
                <c:pt idx="18396">
                  <c:v>367.17500000000001</c:v>
                </c:pt>
                <c:pt idx="18397">
                  <c:v>367.17500000000001</c:v>
                </c:pt>
                <c:pt idx="18398">
                  <c:v>367.17599999999999</c:v>
                </c:pt>
                <c:pt idx="18399">
                  <c:v>367.17599999999999</c:v>
                </c:pt>
                <c:pt idx="18400">
                  <c:v>367.17700000000002</c:v>
                </c:pt>
                <c:pt idx="18401">
                  <c:v>367.17700000000002</c:v>
                </c:pt>
                <c:pt idx="18402">
                  <c:v>367.178</c:v>
                </c:pt>
                <c:pt idx="18403">
                  <c:v>367.17899999999997</c:v>
                </c:pt>
                <c:pt idx="18404">
                  <c:v>367.185</c:v>
                </c:pt>
                <c:pt idx="18405">
                  <c:v>367.20499999999998</c:v>
                </c:pt>
                <c:pt idx="18406">
                  <c:v>367.22500000000002</c:v>
                </c:pt>
                <c:pt idx="18407">
                  <c:v>367.23700000000002</c:v>
                </c:pt>
                <c:pt idx="18408">
                  <c:v>367.24700000000001</c:v>
                </c:pt>
                <c:pt idx="18409">
                  <c:v>367.255</c:v>
                </c:pt>
                <c:pt idx="18410">
                  <c:v>367.26100000000002</c:v>
                </c:pt>
                <c:pt idx="18411">
                  <c:v>367.26299999999998</c:v>
                </c:pt>
                <c:pt idx="18412">
                  <c:v>367.26499999999999</c:v>
                </c:pt>
                <c:pt idx="18413">
                  <c:v>367.26900000000001</c:v>
                </c:pt>
                <c:pt idx="18414">
                  <c:v>367.274</c:v>
                </c:pt>
                <c:pt idx="18415">
                  <c:v>367.28100000000001</c:v>
                </c:pt>
                <c:pt idx="18416">
                  <c:v>367.28800000000001</c:v>
                </c:pt>
                <c:pt idx="18417">
                  <c:v>367.29599999999999</c:v>
                </c:pt>
                <c:pt idx="18418">
                  <c:v>367.30399999999997</c:v>
                </c:pt>
                <c:pt idx="18419">
                  <c:v>367.31299999999999</c:v>
                </c:pt>
                <c:pt idx="18420">
                  <c:v>367.322</c:v>
                </c:pt>
                <c:pt idx="18421">
                  <c:v>367.33100000000002</c:v>
                </c:pt>
                <c:pt idx="18422">
                  <c:v>367.34</c:v>
                </c:pt>
                <c:pt idx="18423">
                  <c:v>367.34899999999999</c:v>
                </c:pt>
                <c:pt idx="18424">
                  <c:v>367.358</c:v>
                </c:pt>
                <c:pt idx="18425">
                  <c:v>367.36700000000002</c:v>
                </c:pt>
                <c:pt idx="18426">
                  <c:v>367.37599999999998</c:v>
                </c:pt>
                <c:pt idx="18427">
                  <c:v>367.38600000000002</c:v>
                </c:pt>
                <c:pt idx="18428">
                  <c:v>367.39499999999998</c:v>
                </c:pt>
                <c:pt idx="18429">
                  <c:v>367.404</c:v>
                </c:pt>
                <c:pt idx="18430">
                  <c:v>367.41300000000001</c:v>
                </c:pt>
                <c:pt idx="18431">
                  <c:v>367.42200000000003</c:v>
                </c:pt>
                <c:pt idx="18432">
                  <c:v>367.43200000000002</c:v>
                </c:pt>
                <c:pt idx="18433">
                  <c:v>367.44099999999997</c:v>
                </c:pt>
                <c:pt idx="18434">
                  <c:v>367.45</c:v>
                </c:pt>
                <c:pt idx="18435">
                  <c:v>367.46</c:v>
                </c:pt>
                <c:pt idx="18436">
                  <c:v>367.46899999999999</c:v>
                </c:pt>
                <c:pt idx="18437">
                  <c:v>367.476</c:v>
                </c:pt>
                <c:pt idx="18438">
                  <c:v>367.47899999999998</c:v>
                </c:pt>
                <c:pt idx="18439">
                  <c:v>367.48</c:v>
                </c:pt>
                <c:pt idx="18440">
                  <c:v>367.48099999999999</c:v>
                </c:pt>
                <c:pt idx="18441">
                  <c:v>367.48200000000003</c:v>
                </c:pt>
                <c:pt idx="18442">
                  <c:v>367.483</c:v>
                </c:pt>
                <c:pt idx="18443">
                  <c:v>367.48399999999998</c:v>
                </c:pt>
                <c:pt idx="18444">
                  <c:v>367.48500000000001</c:v>
                </c:pt>
                <c:pt idx="18445">
                  <c:v>367.48599999999999</c:v>
                </c:pt>
                <c:pt idx="18446">
                  <c:v>367.488</c:v>
                </c:pt>
                <c:pt idx="18447">
                  <c:v>367.48899999999998</c:v>
                </c:pt>
                <c:pt idx="18448">
                  <c:v>367.49</c:v>
                </c:pt>
                <c:pt idx="18449">
                  <c:v>367.49099999999999</c:v>
                </c:pt>
                <c:pt idx="18450">
                  <c:v>367.49200000000002</c:v>
                </c:pt>
                <c:pt idx="18451">
                  <c:v>367.49299999999999</c:v>
                </c:pt>
                <c:pt idx="18452">
                  <c:v>367.49400000000003</c:v>
                </c:pt>
                <c:pt idx="18453">
                  <c:v>367.495</c:v>
                </c:pt>
                <c:pt idx="18454">
                  <c:v>367.49700000000001</c:v>
                </c:pt>
                <c:pt idx="18455">
                  <c:v>367.49799999999999</c:v>
                </c:pt>
                <c:pt idx="18456">
                  <c:v>367.49900000000002</c:v>
                </c:pt>
                <c:pt idx="18457">
                  <c:v>367.5</c:v>
                </c:pt>
                <c:pt idx="18458">
                  <c:v>367.50200000000001</c:v>
                </c:pt>
                <c:pt idx="18459">
                  <c:v>367.50299999999999</c:v>
                </c:pt>
                <c:pt idx="18460">
                  <c:v>367.50400000000002</c:v>
                </c:pt>
                <c:pt idx="18461">
                  <c:v>367.505</c:v>
                </c:pt>
                <c:pt idx="18462">
                  <c:v>367.50700000000001</c:v>
                </c:pt>
                <c:pt idx="18463">
                  <c:v>367.50799999999998</c:v>
                </c:pt>
                <c:pt idx="18464">
                  <c:v>367.50900000000001</c:v>
                </c:pt>
                <c:pt idx="18465">
                  <c:v>367.51100000000002</c:v>
                </c:pt>
                <c:pt idx="18466">
                  <c:v>367.512</c:v>
                </c:pt>
                <c:pt idx="18467">
                  <c:v>367.51299999999998</c:v>
                </c:pt>
                <c:pt idx="18468">
                  <c:v>367.51400000000001</c:v>
                </c:pt>
                <c:pt idx="18469">
                  <c:v>367.51499999999999</c:v>
                </c:pt>
                <c:pt idx="18470">
                  <c:v>367.51600000000002</c:v>
                </c:pt>
                <c:pt idx="18471">
                  <c:v>367.51600000000002</c:v>
                </c:pt>
                <c:pt idx="18472">
                  <c:v>367.517</c:v>
                </c:pt>
                <c:pt idx="18473">
                  <c:v>367.51799999999997</c:v>
                </c:pt>
                <c:pt idx="18474">
                  <c:v>367.51799999999997</c:v>
                </c:pt>
                <c:pt idx="18475">
                  <c:v>367.51900000000001</c:v>
                </c:pt>
                <c:pt idx="18476">
                  <c:v>367.51900000000001</c:v>
                </c:pt>
                <c:pt idx="18477">
                  <c:v>367.52</c:v>
                </c:pt>
                <c:pt idx="18478">
                  <c:v>367.52</c:v>
                </c:pt>
                <c:pt idx="18479">
                  <c:v>367.52100000000002</c:v>
                </c:pt>
                <c:pt idx="18480">
                  <c:v>367.52100000000002</c:v>
                </c:pt>
                <c:pt idx="18481">
                  <c:v>367.52199999999999</c:v>
                </c:pt>
                <c:pt idx="18482">
                  <c:v>367.52300000000002</c:v>
                </c:pt>
                <c:pt idx="18483">
                  <c:v>367.52300000000002</c:v>
                </c:pt>
                <c:pt idx="18484">
                  <c:v>367.524</c:v>
                </c:pt>
                <c:pt idx="18485">
                  <c:v>367.524</c:v>
                </c:pt>
                <c:pt idx="18486">
                  <c:v>367.52499999999998</c:v>
                </c:pt>
                <c:pt idx="18487">
                  <c:v>367.52499999999998</c:v>
                </c:pt>
                <c:pt idx="18488">
                  <c:v>367.52600000000001</c:v>
                </c:pt>
                <c:pt idx="18489">
                  <c:v>367.52600000000001</c:v>
                </c:pt>
                <c:pt idx="18490">
                  <c:v>367.52699999999999</c:v>
                </c:pt>
                <c:pt idx="18491">
                  <c:v>367.52800000000002</c:v>
                </c:pt>
                <c:pt idx="18492">
                  <c:v>367.52800000000002</c:v>
                </c:pt>
                <c:pt idx="18493">
                  <c:v>367.529</c:v>
                </c:pt>
                <c:pt idx="18494">
                  <c:v>367.529</c:v>
                </c:pt>
                <c:pt idx="18495">
                  <c:v>367.53</c:v>
                </c:pt>
                <c:pt idx="18496">
                  <c:v>367.53</c:v>
                </c:pt>
                <c:pt idx="18497">
                  <c:v>367.53100000000001</c:v>
                </c:pt>
                <c:pt idx="18498">
                  <c:v>367.53100000000001</c:v>
                </c:pt>
                <c:pt idx="18499">
                  <c:v>367.53199999999998</c:v>
                </c:pt>
                <c:pt idx="18500">
                  <c:v>367.53300000000002</c:v>
                </c:pt>
                <c:pt idx="18501">
                  <c:v>367.53300000000002</c:v>
                </c:pt>
                <c:pt idx="18502">
                  <c:v>367.53399999999999</c:v>
                </c:pt>
                <c:pt idx="18503">
                  <c:v>367.53399999999999</c:v>
                </c:pt>
                <c:pt idx="18504">
                  <c:v>367.53500000000003</c:v>
                </c:pt>
                <c:pt idx="18505">
                  <c:v>367.53500000000003</c:v>
                </c:pt>
                <c:pt idx="18506">
                  <c:v>367.536</c:v>
                </c:pt>
                <c:pt idx="18507">
                  <c:v>367.536</c:v>
                </c:pt>
                <c:pt idx="18508">
                  <c:v>367.53699999999998</c:v>
                </c:pt>
                <c:pt idx="18509">
                  <c:v>367.53800000000001</c:v>
                </c:pt>
                <c:pt idx="18510">
                  <c:v>367.54199999999997</c:v>
                </c:pt>
                <c:pt idx="18511">
                  <c:v>367.55</c:v>
                </c:pt>
                <c:pt idx="18512">
                  <c:v>367.55700000000002</c:v>
                </c:pt>
                <c:pt idx="18513">
                  <c:v>367.56299999999999</c:v>
                </c:pt>
                <c:pt idx="18514">
                  <c:v>367.56900000000002</c:v>
                </c:pt>
                <c:pt idx="18515">
                  <c:v>367.57400000000001</c:v>
                </c:pt>
                <c:pt idx="18516">
                  <c:v>367.58100000000002</c:v>
                </c:pt>
                <c:pt idx="18517">
                  <c:v>367.58800000000002</c:v>
                </c:pt>
                <c:pt idx="18518">
                  <c:v>367.596</c:v>
                </c:pt>
                <c:pt idx="18519">
                  <c:v>367.60399999999998</c:v>
                </c:pt>
                <c:pt idx="18520">
                  <c:v>367.61200000000002</c:v>
                </c:pt>
                <c:pt idx="18521">
                  <c:v>367.62099999999998</c:v>
                </c:pt>
                <c:pt idx="18522">
                  <c:v>367.62900000000002</c:v>
                </c:pt>
                <c:pt idx="18523">
                  <c:v>367.637</c:v>
                </c:pt>
                <c:pt idx="18524">
                  <c:v>367.64400000000001</c:v>
                </c:pt>
                <c:pt idx="18525">
                  <c:v>367.65199999999999</c:v>
                </c:pt>
                <c:pt idx="18526">
                  <c:v>367.65899999999999</c:v>
                </c:pt>
                <c:pt idx="18527">
                  <c:v>367.66699999999997</c:v>
                </c:pt>
                <c:pt idx="18528">
                  <c:v>367.67599999999999</c:v>
                </c:pt>
                <c:pt idx="18529">
                  <c:v>367.685</c:v>
                </c:pt>
                <c:pt idx="18530">
                  <c:v>367.69400000000002</c:v>
                </c:pt>
                <c:pt idx="18531">
                  <c:v>367.70299999999997</c:v>
                </c:pt>
                <c:pt idx="18532">
                  <c:v>367.71100000000001</c:v>
                </c:pt>
                <c:pt idx="18533">
                  <c:v>367.71800000000002</c:v>
                </c:pt>
                <c:pt idx="18534">
                  <c:v>367.71800000000002</c:v>
                </c:pt>
                <c:pt idx="18535">
                  <c:v>367.71899999999999</c:v>
                </c:pt>
                <c:pt idx="18536">
                  <c:v>367.71899999999999</c:v>
                </c:pt>
                <c:pt idx="18537">
                  <c:v>367.72</c:v>
                </c:pt>
                <c:pt idx="18538">
                  <c:v>367.721</c:v>
                </c:pt>
                <c:pt idx="18539">
                  <c:v>367.721</c:v>
                </c:pt>
                <c:pt idx="18540">
                  <c:v>367.72199999999998</c:v>
                </c:pt>
                <c:pt idx="18541">
                  <c:v>367.72199999999998</c:v>
                </c:pt>
                <c:pt idx="18542">
                  <c:v>367.72300000000001</c:v>
                </c:pt>
                <c:pt idx="18543">
                  <c:v>367.72300000000001</c:v>
                </c:pt>
                <c:pt idx="18544">
                  <c:v>367.72399999999999</c:v>
                </c:pt>
                <c:pt idx="18545">
                  <c:v>367.72399999999999</c:v>
                </c:pt>
                <c:pt idx="18546">
                  <c:v>367.72500000000002</c:v>
                </c:pt>
                <c:pt idx="18547">
                  <c:v>367.726</c:v>
                </c:pt>
                <c:pt idx="18548">
                  <c:v>367.726</c:v>
                </c:pt>
                <c:pt idx="18549">
                  <c:v>367.72699999999998</c:v>
                </c:pt>
                <c:pt idx="18550">
                  <c:v>367.72800000000001</c:v>
                </c:pt>
                <c:pt idx="18551">
                  <c:v>367.72800000000001</c:v>
                </c:pt>
                <c:pt idx="18552">
                  <c:v>367.72899999999998</c:v>
                </c:pt>
                <c:pt idx="18553">
                  <c:v>367.73</c:v>
                </c:pt>
                <c:pt idx="18554">
                  <c:v>367.73</c:v>
                </c:pt>
                <c:pt idx="18555">
                  <c:v>367.73099999999999</c:v>
                </c:pt>
                <c:pt idx="18556">
                  <c:v>367.73099999999999</c:v>
                </c:pt>
                <c:pt idx="18557">
                  <c:v>367.73200000000003</c:v>
                </c:pt>
                <c:pt idx="18558">
                  <c:v>367.73200000000003</c:v>
                </c:pt>
                <c:pt idx="18559">
                  <c:v>367.733</c:v>
                </c:pt>
                <c:pt idx="18560">
                  <c:v>367.733</c:v>
                </c:pt>
                <c:pt idx="18561">
                  <c:v>367.73399999999998</c:v>
                </c:pt>
                <c:pt idx="18562">
                  <c:v>367.73500000000001</c:v>
                </c:pt>
                <c:pt idx="18563">
                  <c:v>367.73500000000001</c:v>
                </c:pt>
                <c:pt idx="18564">
                  <c:v>367.73599999999999</c:v>
                </c:pt>
                <c:pt idx="18565">
                  <c:v>367.73700000000002</c:v>
                </c:pt>
                <c:pt idx="18566">
                  <c:v>367.73700000000002</c:v>
                </c:pt>
                <c:pt idx="18567">
                  <c:v>367.738</c:v>
                </c:pt>
                <c:pt idx="18568">
                  <c:v>367.73899999999998</c:v>
                </c:pt>
                <c:pt idx="18569">
                  <c:v>367.74</c:v>
                </c:pt>
                <c:pt idx="18570">
                  <c:v>367.74099999999999</c:v>
                </c:pt>
                <c:pt idx="18571">
                  <c:v>367.74099999999999</c:v>
                </c:pt>
                <c:pt idx="18572">
                  <c:v>367.74200000000002</c:v>
                </c:pt>
                <c:pt idx="18573">
                  <c:v>367.74299999999999</c:v>
                </c:pt>
                <c:pt idx="18574">
                  <c:v>367.74400000000003</c:v>
                </c:pt>
                <c:pt idx="18575">
                  <c:v>367.745</c:v>
                </c:pt>
                <c:pt idx="18576">
                  <c:v>367.74599999999998</c:v>
                </c:pt>
                <c:pt idx="18577">
                  <c:v>367.74700000000001</c:v>
                </c:pt>
                <c:pt idx="18578">
                  <c:v>367.74900000000002</c:v>
                </c:pt>
                <c:pt idx="18579">
                  <c:v>367.75</c:v>
                </c:pt>
                <c:pt idx="18580">
                  <c:v>367.755</c:v>
                </c:pt>
                <c:pt idx="18581">
                  <c:v>367.76600000000002</c:v>
                </c:pt>
                <c:pt idx="18582">
                  <c:v>367.76600000000002</c:v>
                </c:pt>
                <c:pt idx="18583">
                  <c:v>367.76900000000001</c:v>
                </c:pt>
                <c:pt idx="18584">
                  <c:v>367.77699999999999</c:v>
                </c:pt>
                <c:pt idx="18585">
                  <c:v>367.786</c:v>
                </c:pt>
                <c:pt idx="18586">
                  <c:v>367.79500000000002</c:v>
                </c:pt>
                <c:pt idx="18587">
                  <c:v>367.80500000000001</c:v>
                </c:pt>
                <c:pt idx="18588">
                  <c:v>367.81400000000002</c:v>
                </c:pt>
                <c:pt idx="18589">
                  <c:v>367.82299999999998</c:v>
                </c:pt>
                <c:pt idx="18590">
                  <c:v>367.83199999999999</c:v>
                </c:pt>
                <c:pt idx="18591">
                  <c:v>367.84100000000001</c:v>
                </c:pt>
                <c:pt idx="18592">
                  <c:v>367.851</c:v>
                </c:pt>
                <c:pt idx="18593">
                  <c:v>367.86</c:v>
                </c:pt>
                <c:pt idx="18594">
                  <c:v>367.87</c:v>
                </c:pt>
                <c:pt idx="18595">
                  <c:v>367.87900000000002</c:v>
                </c:pt>
                <c:pt idx="18596">
                  <c:v>367.88900000000001</c:v>
                </c:pt>
                <c:pt idx="18597">
                  <c:v>367.89800000000002</c:v>
                </c:pt>
                <c:pt idx="18598">
                  <c:v>367.90699999999998</c:v>
                </c:pt>
                <c:pt idx="18599">
                  <c:v>367.91699999999997</c:v>
                </c:pt>
                <c:pt idx="18600">
                  <c:v>367.92599999999999</c:v>
                </c:pt>
                <c:pt idx="18601">
                  <c:v>367.93599999999998</c:v>
                </c:pt>
                <c:pt idx="18602">
                  <c:v>367.94499999999999</c:v>
                </c:pt>
                <c:pt idx="18603">
                  <c:v>367.95499999999998</c:v>
                </c:pt>
                <c:pt idx="18604">
                  <c:v>367.96499999999997</c:v>
                </c:pt>
                <c:pt idx="18605">
                  <c:v>367.98</c:v>
                </c:pt>
                <c:pt idx="18606">
                  <c:v>368.00200000000001</c:v>
                </c:pt>
                <c:pt idx="18607">
                  <c:v>368.02499999999998</c:v>
                </c:pt>
                <c:pt idx="18608">
                  <c:v>368.04899999999998</c:v>
                </c:pt>
                <c:pt idx="18609">
                  <c:v>368.07600000000002</c:v>
                </c:pt>
                <c:pt idx="18610">
                  <c:v>368.09500000000003</c:v>
                </c:pt>
                <c:pt idx="18611">
                  <c:v>368.09699999999998</c:v>
                </c:pt>
                <c:pt idx="18612">
                  <c:v>368.09699999999998</c:v>
                </c:pt>
                <c:pt idx="18613">
                  <c:v>368.09699999999998</c:v>
                </c:pt>
                <c:pt idx="18614">
                  <c:v>368.10199999999998</c:v>
                </c:pt>
                <c:pt idx="18615">
                  <c:v>368.10899999999998</c:v>
                </c:pt>
                <c:pt idx="18616">
                  <c:v>368.11700000000002</c:v>
                </c:pt>
                <c:pt idx="18617">
                  <c:v>368.12599999999998</c:v>
                </c:pt>
                <c:pt idx="18618">
                  <c:v>368.13299999999998</c:v>
                </c:pt>
                <c:pt idx="18619">
                  <c:v>368.13499999999999</c:v>
                </c:pt>
                <c:pt idx="18620">
                  <c:v>368.13499999999999</c:v>
                </c:pt>
                <c:pt idx="18621">
                  <c:v>368.137</c:v>
                </c:pt>
                <c:pt idx="18622">
                  <c:v>368.13799999999998</c:v>
                </c:pt>
                <c:pt idx="18623">
                  <c:v>368.14</c:v>
                </c:pt>
                <c:pt idx="18624">
                  <c:v>368.14100000000002</c:v>
                </c:pt>
                <c:pt idx="18625">
                  <c:v>368.14299999999997</c:v>
                </c:pt>
                <c:pt idx="18626">
                  <c:v>368.14499999999998</c:v>
                </c:pt>
                <c:pt idx="18627">
                  <c:v>368.14600000000002</c:v>
                </c:pt>
                <c:pt idx="18628">
                  <c:v>368.14699999999999</c:v>
                </c:pt>
                <c:pt idx="18629">
                  <c:v>368.149</c:v>
                </c:pt>
                <c:pt idx="18630">
                  <c:v>368.15</c:v>
                </c:pt>
                <c:pt idx="18631">
                  <c:v>368.15199999999999</c:v>
                </c:pt>
                <c:pt idx="18632">
                  <c:v>368.15300000000002</c:v>
                </c:pt>
                <c:pt idx="18633">
                  <c:v>368.15499999999997</c:v>
                </c:pt>
                <c:pt idx="18634">
                  <c:v>368.15600000000001</c:v>
                </c:pt>
                <c:pt idx="18635">
                  <c:v>368.15699999999998</c:v>
                </c:pt>
                <c:pt idx="18636">
                  <c:v>368.15800000000002</c:v>
                </c:pt>
                <c:pt idx="18637">
                  <c:v>368.16</c:v>
                </c:pt>
                <c:pt idx="18638">
                  <c:v>368.16199999999998</c:v>
                </c:pt>
                <c:pt idx="18639">
                  <c:v>368.16300000000001</c:v>
                </c:pt>
                <c:pt idx="18640">
                  <c:v>368.16500000000002</c:v>
                </c:pt>
                <c:pt idx="18641">
                  <c:v>368.16699999999997</c:v>
                </c:pt>
                <c:pt idx="18642">
                  <c:v>368.16699999999997</c:v>
                </c:pt>
                <c:pt idx="18643">
                  <c:v>368.16800000000001</c:v>
                </c:pt>
                <c:pt idx="18644">
                  <c:v>368.16899999999998</c:v>
                </c:pt>
                <c:pt idx="18645">
                  <c:v>368.16899999999998</c:v>
                </c:pt>
                <c:pt idx="18646">
                  <c:v>368.17</c:v>
                </c:pt>
                <c:pt idx="18647">
                  <c:v>368.17</c:v>
                </c:pt>
                <c:pt idx="18648">
                  <c:v>368.17099999999999</c:v>
                </c:pt>
                <c:pt idx="18649">
                  <c:v>368.17099999999999</c:v>
                </c:pt>
                <c:pt idx="18650">
                  <c:v>368.17200000000003</c:v>
                </c:pt>
                <c:pt idx="18651">
                  <c:v>368.17200000000003</c:v>
                </c:pt>
                <c:pt idx="18652">
                  <c:v>368.173</c:v>
                </c:pt>
                <c:pt idx="18653">
                  <c:v>368.17399999999998</c:v>
                </c:pt>
                <c:pt idx="18654">
                  <c:v>368.17399999999998</c:v>
                </c:pt>
                <c:pt idx="18655">
                  <c:v>368.17500000000001</c:v>
                </c:pt>
                <c:pt idx="18656">
                  <c:v>368.17500000000001</c:v>
                </c:pt>
                <c:pt idx="18657">
                  <c:v>368.17599999999999</c:v>
                </c:pt>
                <c:pt idx="18658">
                  <c:v>368.17599999999999</c:v>
                </c:pt>
                <c:pt idx="18659">
                  <c:v>368.17700000000002</c:v>
                </c:pt>
                <c:pt idx="18660">
                  <c:v>368.17700000000002</c:v>
                </c:pt>
                <c:pt idx="18661">
                  <c:v>368.178</c:v>
                </c:pt>
                <c:pt idx="18662">
                  <c:v>368.17899999999997</c:v>
                </c:pt>
                <c:pt idx="18663">
                  <c:v>368.17899999999997</c:v>
                </c:pt>
                <c:pt idx="18664">
                  <c:v>368.18</c:v>
                </c:pt>
                <c:pt idx="18665">
                  <c:v>368.18</c:v>
                </c:pt>
                <c:pt idx="18666">
                  <c:v>368.18099999999998</c:v>
                </c:pt>
                <c:pt idx="18667">
                  <c:v>368.18099999999998</c:v>
                </c:pt>
                <c:pt idx="18668">
                  <c:v>368.18200000000002</c:v>
                </c:pt>
                <c:pt idx="18669">
                  <c:v>368.18200000000002</c:v>
                </c:pt>
                <c:pt idx="18670">
                  <c:v>368.18299999999999</c:v>
                </c:pt>
                <c:pt idx="18671">
                  <c:v>368.18400000000003</c:v>
                </c:pt>
                <c:pt idx="18672">
                  <c:v>368.18400000000003</c:v>
                </c:pt>
                <c:pt idx="18673">
                  <c:v>368.185</c:v>
                </c:pt>
                <c:pt idx="18674">
                  <c:v>368.185</c:v>
                </c:pt>
                <c:pt idx="18675">
                  <c:v>368.18599999999998</c:v>
                </c:pt>
                <c:pt idx="18676">
                  <c:v>368.18599999999998</c:v>
                </c:pt>
                <c:pt idx="18677">
                  <c:v>368.19400000000002</c:v>
                </c:pt>
                <c:pt idx="18678">
                  <c:v>368.21100000000001</c:v>
                </c:pt>
                <c:pt idx="18679">
                  <c:v>368.23399999999998</c:v>
                </c:pt>
                <c:pt idx="18680">
                  <c:v>368.25299999999999</c:v>
                </c:pt>
                <c:pt idx="18681">
                  <c:v>368.26799999999997</c:v>
                </c:pt>
                <c:pt idx="18682">
                  <c:v>368.28300000000002</c:v>
                </c:pt>
                <c:pt idx="18683">
                  <c:v>368.30200000000002</c:v>
                </c:pt>
                <c:pt idx="18684">
                  <c:v>368.322</c:v>
                </c:pt>
                <c:pt idx="18685">
                  <c:v>368.34</c:v>
                </c:pt>
                <c:pt idx="18686">
                  <c:v>368.346</c:v>
                </c:pt>
                <c:pt idx="18687">
                  <c:v>368.35399999999998</c:v>
                </c:pt>
                <c:pt idx="18688">
                  <c:v>368.37200000000001</c:v>
                </c:pt>
                <c:pt idx="18689">
                  <c:v>368.38799999999998</c:v>
                </c:pt>
                <c:pt idx="18690">
                  <c:v>368.39100000000002</c:v>
                </c:pt>
                <c:pt idx="18691">
                  <c:v>368.399</c:v>
                </c:pt>
                <c:pt idx="18692">
                  <c:v>368.42599999999999</c:v>
                </c:pt>
                <c:pt idx="18693">
                  <c:v>368.46699999999998</c:v>
                </c:pt>
                <c:pt idx="18694">
                  <c:v>368.495</c:v>
                </c:pt>
                <c:pt idx="18695">
                  <c:v>368.52</c:v>
                </c:pt>
                <c:pt idx="18696">
                  <c:v>368.54700000000003</c:v>
                </c:pt>
                <c:pt idx="18697">
                  <c:v>368.55200000000002</c:v>
                </c:pt>
                <c:pt idx="18698">
                  <c:v>368.55900000000003</c:v>
                </c:pt>
                <c:pt idx="18699">
                  <c:v>368.55900000000003</c:v>
                </c:pt>
                <c:pt idx="18700">
                  <c:v>368.55900000000003</c:v>
                </c:pt>
                <c:pt idx="18701">
                  <c:v>368.55900000000003</c:v>
                </c:pt>
                <c:pt idx="18702">
                  <c:v>368.55900000000003</c:v>
                </c:pt>
                <c:pt idx="18703">
                  <c:v>368.55900000000003</c:v>
                </c:pt>
                <c:pt idx="18704">
                  <c:v>368.55900000000003</c:v>
                </c:pt>
                <c:pt idx="18705">
                  <c:v>368.55900000000003</c:v>
                </c:pt>
                <c:pt idx="18706">
                  <c:v>368.55900000000003</c:v>
                </c:pt>
                <c:pt idx="18707">
                  <c:v>368.57299999999998</c:v>
                </c:pt>
                <c:pt idx="18708">
                  <c:v>368.60300000000001</c:v>
                </c:pt>
                <c:pt idx="18709">
                  <c:v>368.61599999999999</c:v>
                </c:pt>
                <c:pt idx="18710">
                  <c:v>368.61599999999999</c:v>
                </c:pt>
                <c:pt idx="18711">
                  <c:v>368.61599999999999</c:v>
                </c:pt>
                <c:pt idx="18712">
                  <c:v>368.61900000000003</c:v>
                </c:pt>
                <c:pt idx="18713">
                  <c:v>368.62200000000001</c:v>
                </c:pt>
                <c:pt idx="18714">
                  <c:v>368.62400000000002</c:v>
                </c:pt>
                <c:pt idx="18715">
                  <c:v>368.62700000000001</c:v>
                </c:pt>
                <c:pt idx="18716">
                  <c:v>368.63400000000001</c:v>
                </c:pt>
                <c:pt idx="18717">
                  <c:v>368.64100000000002</c:v>
                </c:pt>
                <c:pt idx="18718">
                  <c:v>368.65</c:v>
                </c:pt>
                <c:pt idx="18719">
                  <c:v>368.66</c:v>
                </c:pt>
                <c:pt idx="18720">
                  <c:v>368.661</c:v>
                </c:pt>
                <c:pt idx="18721">
                  <c:v>368.661</c:v>
                </c:pt>
                <c:pt idx="18722">
                  <c:v>368.66399999999999</c:v>
                </c:pt>
                <c:pt idx="18723">
                  <c:v>368.67</c:v>
                </c:pt>
                <c:pt idx="18724">
                  <c:v>368.67599999999999</c:v>
                </c:pt>
                <c:pt idx="18725">
                  <c:v>368.68299999999999</c:v>
                </c:pt>
                <c:pt idx="18726">
                  <c:v>368.69</c:v>
                </c:pt>
                <c:pt idx="18727">
                  <c:v>368.69799999999998</c:v>
                </c:pt>
                <c:pt idx="18728">
                  <c:v>368.70100000000002</c:v>
                </c:pt>
                <c:pt idx="18729">
                  <c:v>368.71</c:v>
                </c:pt>
                <c:pt idx="18730">
                  <c:v>368.71600000000001</c:v>
                </c:pt>
                <c:pt idx="18731">
                  <c:v>368.72300000000001</c:v>
                </c:pt>
                <c:pt idx="18732">
                  <c:v>368.72899999999998</c:v>
                </c:pt>
                <c:pt idx="18733">
                  <c:v>368.73399999999998</c:v>
                </c:pt>
                <c:pt idx="18734">
                  <c:v>368.738</c:v>
                </c:pt>
                <c:pt idx="18735">
                  <c:v>368.74400000000003</c:v>
                </c:pt>
                <c:pt idx="18736">
                  <c:v>368.74900000000002</c:v>
                </c:pt>
                <c:pt idx="18737">
                  <c:v>368.75400000000002</c:v>
                </c:pt>
                <c:pt idx="18738">
                  <c:v>368.76</c:v>
                </c:pt>
                <c:pt idx="18739">
                  <c:v>368.76600000000002</c:v>
                </c:pt>
                <c:pt idx="18740">
                  <c:v>368.77</c:v>
                </c:pt>
                <c:pt idx="18741">
                  <c:v>368.77600000000001</c:v>
                </c:pt>
                <c:pt idx="18742">
                  <c:v>368.77800000000002</c:v>
                </c:pt>
                <c:pt idx="18743">
                  <c:v>368.779</c:v>
                </c:pt>
                <c:pt idx="18744">
                  <c:v>368.78</c:v>
                </c:pt>
                <c:pt idx="18745">
                  <c:v>368.78399999999999</c:v>
                </c:pt>
                <c:pt idx="18746">
                  <c:v>368.78899999999999</c:v>
                </c:pt>
                <c:pt idx="18747">
                  <c:v>368.79599999999999</c:v>
                </c:pt>
                <c:pt idx="18748">
                  <c:v>368.80399999999997</c:v>
                </c:pt>
                <c:pt idx="18749">
                  <c:v>368.81099999999998</c:v>
                </c:pt>
                <c:pt idx="18750">
                  <c:v>368.81700000000001</c:v>
                </c:pt>
                <c:pt idx="18751">
                  <c:v>368.82499999999999</c:v>
                </c:pt>
                <c:pt idx="18752">
                  <c:v>368.83300000000003</c:v>
                </c:pt>
                <c:pt idx="18753">
                  <c:v>368.84199999999998</c:v>
                </c:pt>
                <c:pt idx="18754">
                  <c:v>368.851</c:v>
                </c:pt>
                <c:pt idx="18755">
                  <c:v>368.86</c:v>
                </c:pt>
                <c:pt idx="18756">
                  <c:v>368.86900000000003</c:v>
                </c:pt>
                <c:pt idx="18757">
                  <c:v>368.87799999999999</c:v>
                </c:pt>
                <c:pt idx="18758">
                  <c:v>368.887</c:v>
                </c:pt>
                <c:pt idx="18759">
                  <c:v>368.89600000000002</c:v>
                </c:pt>
                <c:pt idx="18760">
                  <c:v>368.90499999999997</c:v>
                </c:pt>
                <c:pt idx="18761">
                  <c:v>368.91500000000002</c:v>
                </c:pt>
                <c:pt idx="18762">
                  <c:v>368.92399999999998</c:v>
                </c:pt>
                <c:pt idx="18763">
                  <c:v>368.93400000000003</c:v>
                </c:pt>
                <c:pt idx="18764">
                  <c:v>368.94299999999998</c:v>
                </c:pt>
                <c:pt idx="18765">
                  <c:v>368.952</c:v>
                </c:pt>
                <c:pt idx="18766">
                  <c:v>368.96100000000001</c:v>
                </c:pt>
                <c:pt idx="18767">
                  <c:v>368.971</c:v>
                </c:pt>
                <c:pt idx="18768">
                  <c:v>368.98</c:v>
                </c:pt>
                <c:pt idx="18769">
                  <c:v>368.98899999999998</c:v>
                </c:pt>
                <c:pt idx="18770">
                  <c:v>369.00200000000001</c:v>
                </c:pt>
                <c:pt idx="18771">
                  <c:v>369.017</c:v>
                </c:pt>
                <c:pt idx="18772">
                  <c:v>369.03100000000001</c:v>
                </c:pt>
                <c:pt idx="18773">
                  <c:v>369.04599999999999</c:v>
                </c:pt>
                <c:pt idx="18774">
                  <c:v>369.06200000000001</c:v>
                </c:pt>
                <c:pt idx="18775">
                  <c:v>369.07600000000002</c:v>
                </c:pt>
                <c:pt idx="18776">
                  <c:v>369.09100000000001</c:v>
                </c:pt>
                <c:pt idx="18777">
                  <c:v>369.10500000000002</c:v>
                </c:pt>
                <c:pt idx="18778">
                  <c:v>369.11900000000003</c:v>
                </c:pt>
                <c:pt idx="18779">
                  <c:v>369.13299999999998</c:v>
                </c:pt>
                <c:pt idx="18780">
                  <c:v>369.14699999999999</c:v>
                </c:pt>
                <c:pt idx="18781">
                  <c:v>369.16199999999998</c:v>
                </c:pt>
                <c:pt idx="18782">
                  <c:v>369.17599999999999</c:v>
                </c:pt>
                <c:pt idx="18783">
                  <c:v>369.19099999999997</c:v>
                </c:pt>
                <c:pt idx="18784">
                  <c:v>369.20499999999998</c:v>
                </c:pt>
                <c:pt idx="18785">
                  <c:v>369.22</c:v>
                </c:pt>
                <c:pt idx="18786">
                  <c:v>369.23399999999998</c:v>
                </c:pt>
                <c:pt idx="18787">
                  <c:v>369.24799999999999</c:v>
                </c:pt>
                <c:pt idx="18788">
                  <c:v>369.26299999999998</c:v>
                </c:pt>
                <c:pt idx="18789">
                  <c:v>369.27699999999999</c:v>
                </c:pt>
                <c:pt idx="18790">
                  <c:v>369.29199999999997</c:v>
                </c:pt>
                <c:pt idx="18791">
                  <c:v>369.30799999999999</c:v>
                </c:pt>
                <c:pt idx="18792">
                  <c:v>369.32299999999998</c:v>
                </c:pt>
                <c:pt idx="18793">
                  <c:v>369.339</c:v>
                </c:pt>
                <c:pt idx="18794">
                  <c:v>369.35500000000002</c:v>
                </c:pt>
                <c:pt idx="18795">
                  <c:v>369.36799999999999</c:v>
                </c:pt>
                <c:pt idx="18796">
                  <c:v>369.37799999999999</c:v>
                </c:pt>
                <c:pt idx="18797">
                  <c:v>369.38799999999998</c:v>
                </c:pt>
                <c:pt idx="18798">
                  <c:v>369.39800000000002</c:v>
                </c:pt>
                <c:pt idx="18799">
                  <c:v>369.40800000000002</c:v>
                </c:pt>
                <c:pt idx="18800">
                  <c:v>369.41800000000001</c:v>
                </c:pt>
                <c:pt idx="18801">
                  <c:v>369.42700000000002</c:v>
                </c:pt>
                <c:pt idx="18802">
                  <c:v>369.43700000000001</c:v>
                </c:pt>
                <c:pt idx="18803">
                  <c:v>369.44600000000003</c:v>
                </c:pt>
                <c:pt idx="18804">
                  <c:v>369.45600000000002</c:v>
                </c:pt>
                <c:pt idx="18805">
                  <c:v>369.46499999999997</c:v>
                </c:pt>
                <c:pt idx="18806">
                  <c:v>369.47500000000002</c:v>
                </c:pt>
                <c:pt idx="18807">
                  <c:v>369.48399999999998</c:v>
                </c:pt>
                <c:pt idx="18808">
                  <c:v>369.49299999999999</c:v>
                </c:pt>
                <c:pt idx="18809">
                  <c:v>369.50299999999999</c:v>
                </c:pt>
                <c:pt idx="18810">
                  <c:v>369.51299999999998</c:v>
                </c:pt>
                <c:pt idx="18811">
                  <c:v>369.52300000000002</c:v>
                </c:pt>
                <c:pt idx="18812">
                  <c:v>369.53300000000002</c:v>
                </c:pt>
                <c:pt idx="18813">
                  <c:v>369.54300000000001</c:v>
                </c:pt>
                <c:pt idx="18814">
                  <c:v>369.553</c:v>
                </c:pt>
                <c:pt idx="18815">
                  <c:v>369.56299999999999</c:v>
                </c:pt>
                <c:pt idx="18816">
                  <c:v>369.57299999999998</c:v>
                </c:pt>
                <c:pt idx="18817">
                  <c:v>369.58300000000003</c:v>
                </c:pt>
                <c:pt idx="18818">
                  <c:v>369.59199999999998</c:v>
                </c:pt>
                <c:pt idx="18819">
                  <c:v>369.60300000000001</c:v>
                </c:pt>
                <c:pt idx="18820">
                  <c:v>369.61399999999998</c:v>
                </c:pt>
                <c:pt idx="18821">
                  <c:v>369.62400000000002</c:v>
                </c:pt>
                <c:pt idx="18822">
                  <c:v>369.63400000000001</c:v>
                </c:pt>
                <c:pt idx="18823">
                  <c:v>369.642</c:v>
                </c:pt>
                <c:pt idx="18824">
                  <c:v>369.66199999999998</c:v>
                </c:pt>
                <c:pt idx="18825">
                  <c:v>369.697</c:v>
                </c:pt>
                <c:pt idx="18826">
                  <c:v>369.714</c:v>
                </c:pt>
                <c:pt idx="18827">
                  <c:v>369.714</c:v>
                </c:pt>
                <c:pt idx="18828">
                  <c:v>369.71699999999998</c:v>
                </c:pt>
                <c:pt idx="18829">
                  <c:v>369.721</c:v>
                </c:pt>
                <c:pt idx="18830">
                  <c:v>369.72800000000001</c:v>
                </c:pt>
                <c:pt idx="18831">
                  <c:v>369.73599999999999</c:v>
                </c:pt>
                <c:pt idx="18832">
                  <c:v>369.745</c:v>
                </c:pt>
                <c:pt idx="18833">
                  <c:v>369.75400000000002</c:v>
                </c:pt>
                <c:pt idx="18834">
                  <c:v>369.76400000000001</c:v>
                </c:pt>
                <c:pt idx="18835">
                  <c:v>369.77300000000002</c:v>
                </c:pt>
                <c:pt idx="18836">
                  <c:v>369.78300000000002</c:v>
                </c:pt>
                <c:pt idx="18837">
                  <c:v>369.79199999999997</c:v>
                </c:pt>
                <c:pt idx="18838">
                  <c:v>369.80200000000002</c:v>
                </c:pt>
                <c:pt idx="18839">
                  <c:v>369.81099999999998</c:v>
                </c:pt>
                <c:pt idx="18840">
                  <c:v>369.82100000000003</c:v>
                </c:pt>
                <c:pt idx="18841">
                  <c:v>369.83</c:v>
                </c:pt>
                <c:pt idx="18842">
                  <c:v>369.84</c:v>
                </c:pt>
                <c:pt idx="18843">
                  <c:v>369.84899999999999</c:v>
                </c:pt>
                <c:pt idx="18844">
                  <c:v>369.858</c:v>
                </c:pt>
                <c:pt idx="18845">
                  <c:v>369.86799999999999</c:v>
                </c:pt>
                <c:pt idx="18846">
                  <c:v>369.87700000000001</c:v>
                </c:pt>
                <c:pt idx="18847">
                  <c:v>369.887</c:v>
                </c:pt>
                <c:pt idx="18848">
                  <c:v>369.89600000000002</c:v>
                </c:pt>
                <c:pt idx="18849">
                  <c:v>369.90600000000001</c:v>
                </c:pt>
                <c:pt idx="18850">
                  <c:v>369.91500000000002</c:v>
                </c:pt>
                <c:pt idx="18851">
                  <c:v>369.92500000000001</c:v>
                </c:pt>
                <c:pt idx="18852">
                  <c:v>369.93400000000003</c:v>
                </c:pt>
                <c:pt idx="18853">
                  <c:v>369.94400000000002</c:v>
                </c:pt>
                <c:pt idx="18854">
                  <c:v>369.95299999999997</c:v>
                </c:pt>
                <c:pt idx="18855">
                  <c:v>369.96199999999999</c:v>
                </c:pt>
                <c:pt idx="18856">
                  <c:v>369.97199999999998</c:v>
                </c:pt>
                <c:pt idx="18857">
                  <c:v>369.98099999999999</c:v>
                </c:pt>
                <c:pt idx="18858">
                  <c:v>369.99099999999999</c:v>
                </c:pt>
                <c:pt idx="18859">
                  <c:v>370</c:v>
                </c:pt>
                <c:pt idx="18860">
                  <c:v>370.01</c:v>
                </c:pt>
                <c:pt idx="18861">
                  <c:v>370.01900000000001</c:v>
                </c:pt>
                <c:pt idx="18862">
                  <c:v>370.02800000000002</c:v>
                </c:pt>
                <c:pt idx="18863">
                  <c:v>370.03699999999998</c:v>
                </c:pt>
                <c:pt idx="18864">
                  <c:v>370.04500000000002</c:v>
                </c:pt>
                <c:pt idx="18865">
                  <c:v>370.05200000000002</c:v>
                </c:pt>
                <c:pt idx="18866">
                  <c:v>370.06099999999998</c:v>
                </c:pt>
                <c:pt idx="18867">
                  <c:v>370.06900000000002</c:v>
                </c:pt>
                <c:pt idx="18868">
                  <c:v>370.077</c:v>
                </c:pt>
                <c:pt idx="18869">
                  <c:v>370.084</c:v>
                </c:pt>
                <c:pt idx="18870">
                  <c:v>370.09199999999998</c:v>
                </c:pt>
                <c:pt idx="18871">
                  <c:v>370.1</c:v>
                </c:pt>
                <c:pt idx="18872">
                  <c:v>370.108</c:v>
                </c:pt>
                <c:pt idx="18873">
                  <c:v>370.11500000000001</c:v>
                </c:pt>
                <c:pt idx="18874">
                  <c:v>370.12400000000002</c:v>
                </c:pt>
                <c:pt idx="18875">
                  <c:v>370.13600000000002</c:v>
                </c:pt>
                <c:pt idx="18876">
                  <c:v>370.15199999999999</c:v>
                </c:pt>
                <c:pt idx="18877">
                  <c:v>370.16800000000001</c:v>
                </c:pt>
                <c:pt idx="18878">
                  <c:v>370.18400000000003</c:v>
                </c:pt>
                <c:pt idx="18879">
                  <c:v>370.19900000000001</c:v>
                </c:pt>
                <c:pt idx="18880">
                  <c:v>370.214</c:v>
                </c:pt>
                <c:pt idx="18881">
                  <c:v>370.23</c:v>
                </c:pt>
                <c:pt idx="18882">
                  <c:v>370.245</c:v>
                </c:pt>
                <c:pt idx="18883">
                  <c:v>370.26</c:v>
                </c:pt>
                <c:pt idx="18884">
                  <c:v>370.27600000000001</c:v>
                </c:pt>
                <c:pt idx="18885">
                  <c:v>370.291</c:v>
                </c:pt>
                <c:pt idx="18886">
                  <c:v>370.30599999999998</c:v>
                </c:pt>
                <c:pt idx="18887">
                  <c:v>370.32100000000003</c:v>
                </c:pt>
                <c:pt idx="18888">
                  <c:v>370.33600000000001</c:v>
                </c:pt>
                <c:pt idx="18889">
                  <c:v>370.35199999999998</c:v>
                </c:pt>
                <c:pt idx="18890">
                  <c:v>370.36700000000002</c:v>
                </c:pt>
                <c:pt idx="18891">
                  <c:v>370.38200000000001</c:v>
                </c:pt>
                <c:pt idx="18892">
                  <c:v>370.39699999999999</c:v>
                </c:pt>
                <c:pt idx="18893">
                  <c:v>370.41300000000001</c:v>
                </c:pt>
                <c:pt idx="18894">
                  <c:v>370.42</c:v>
                </c:pt>
                <c:pt idx="18895">
                  <c:v>370.42700000000002</c:v>
                </c:pt>
                <c:pt idx="18896">
                  <c:v>370.43299999999999</c:v>
                </c:pt>
                <c:pt idx="18897">
                  <c:v>370.44</c:v>
                </c:pt>
                <c:pt idx="18898">
                  <c:v>370.44799999999998</c:v>
                </c:pt>
                <c:pt idx="18899">
                  <c:v>370.45600000000002</c:v>
                </c:pt>
                <c:pt idx="18900">
                  <c:v>370.46300000000002</c:v>
                </c:pt>
                <c:pt idx="18901">
                  <c:v>370.471</c:v>
                </c:pt>
                <c:pt idx="18902">
                  <c:v>370.47899999999998</c:v>
                </c:pt>
                <c:pt idx="18903">
                  <c:v>370.48599999999999</c:v>
                </c:pt>
                <c:pt idx="18904">
                  <c:v>370.495</c:v>
                </c:pt>
                <c:pt idx="18905">
                  <c:v>370.50400000000002</c:v>
                </c:pt>
                <c:pt idx="18906">
                  <c:v>370.51100000000002</c:v>
                </c:pt>
                <c:pt idx="18907">
                  <c:v>370.51900000000001</c:v>
                </c:pt>
                <c:pt idx="18908">
                  <c:v>370.52699999999999</c:v>
                </c:pt>
                <c:pt idx="18909">
                  <c:v>370.53500000000003</c:v>
                </c:pt>
                <c:pt idx="18910">
                  <c:v>370.54300000000001</c:v>
                </c:pt>
                <c:pt idx="18911">
                  <c:v>370.55099999999999</c:v>
                </c:pt>
                <c:pt idx="18912">
                  <c:v>370.55900000000003</c:v>
                </c:pt>
                <c:pt idx="18913">
                  <c:v>370.57</c:v>
                </c:pt>
                <c:pt idx="18914">
                  <c:v>370.58300000000003</c:v>
                </c:pt>
                <c:pt idx="18915">
                  <c:v>370.59100000000001</c:v>
                </c:pt>
                <c:pt idx="18916">
                  <c:v>370.59899999999999</c:v>
                </c:pt>
                <c:pt idx="18917">
                  <c:v>370.608</c:v>
                </c:pt>
                <c:pt idx="18918">
                  <c:v>370.61799999999999</c:v>
                </c:pt>
                <c:pt idx="18919">
                  <c:v>370.625</c:v>
                </c:pt>
                <c:pt idx="18920">
                  <c:v>370.63099999999997</c:v>
                </c:pt>
                <c:pt idx="18921">
                  <c:v>370.63600000000002</c:v>
                </c:pt>
                <c:pt idx="18922">
                  <c:v>370.64</c:v>
                </c:pt>
                <c:pt idx="18923">
                  <c:v>370.64299999999997</c:v>
                </c:pt>
                <c:pt idx="18924">
                  <c:v>370.64699999999999</c:v>
                </c:pt>
                <c:pt idx="18925">
                  <c:v>370.65100000000001</c:v>
                </c:pt>
                <c:pt idx="18926">
                  <c:v>370.65499999999997</c:v>
                </c:pt>
                <c:pt idx="18927">
                  <c:v>370.65899999999999</c:v>
                </c:pt>
                <c:pt idx="18928">
                  <c:v>370.66300000000001</c:v>
                </c:pt>
                <c:pt idx="18929">
                  <c:v>370.666</c:v>
                </c:pt>
                <c:pt idx="18930">
                  <c:v>370.67</c:v>
                </c:pt>
                <c:pt idx="18931">
                  <c:v>370.673</c:v>
                </c:pt>
                <c:pt idx="18932">
                  <c:v>370.67700000000002</c:v>
                </c:pt>
                <c:pt idx="18933">
                  <c:v>370.68</c:v>
                </c:pt>
                <c:pt idx="18934">
                  <c:v>370.68400000000003</c:v>
                </c:pt>
                <c:pt idx="18935">
                  <c:v>370.68700000000001</c:v>
                </c:pt>
                <c:pt idx="18936">
                  <c:v>370.69200000000001</c:v>
                </c:pt>
                <c:pt idx="18937">
                  <c:v>370.69600000000003</c:v>
                </c:pt>
                <c:pt idx="18938">
                  <c:v>370.7</c:v>
                </c:pt>
                <c:pt idx="18939">
                  <c:v>370.70400000000001</c:v>
                </c:pt>
                <c:pt idx="18940">
                  <c:v>370.70800000000003</c:v>
                </c:pt>
                <c:pt idx="18941">
                  <c:v>370.71300000000002</c:v>
                </c:pt>
                <c:pt idx="18942">
                  <c:v>370.71699999999998</c:v>
                </c:pt>
                <c:pt idx="18943">
                  <c:v>370.72199999999998</c:v>
                </c:pt>
                <c:pt idx="18944">
                  <c:v>370.726</c:v>
                </c:pt>
                <c:pt idx="18945">
                  <c:v>370.73</c:v>
                </c:pt>
                <c:pt idx="18946">
                  <c:v>370.733</c:v>
                </c:pt>
                <c:pt idx="18947">
                  <c:v>370.738</c:v>
                </c:pt>
                <c:pt idx="18948">
                  <c:v>370.74200000000002</c:v>
                </c:pt>
                <c:pt idx="18949">
                  <c:v>370.74599999999998</c:v>
                </c:pt>
                <c:pt idx="18950">
                  <c:v>370.75</c:v>
                </c:pt>
                <c:pt idx="18951">
                  <c:v>370.75400000000002</c:v>
                </c:pt>
                <c:pt idx="18952">
                  <c:v>370.75700000000001</c:v>
                </c:pt>
                <c:pt idx="18953">
                  <c:v>370.76</c:v>
                </c:pt>
                <c:pt idx="18954">
                  <c:v>370.76400000000001</c:v>
                </c:pt>
                <c:pt idx="18955">
                  <c:v>370.76799999999997</c:v>
                </c:pt>
                <c:pt idx="18956">
                  <c:v>370.77199999999999</c:v>
                </c:pt>
                <c:pt idx="18957">
                  <c:v>370.77600000000001</c:v>
                </c:pt>
                <c:pt idx="18958">
                  <c:v>370.779</c:v>
                </c:pt>
                <c:pt idx="18959">
                  <c:v>370.78300000000002</c:v>
                </c:pt>
                <c:pt idx="18960">
                  <c:v>370.78699999999998</c:v>
                </c:pt>
                <c:pt idx="18961">
                  <c:v>370.791</c:v>
                </c:pt>
                <c:pt idx="18962">
                  <c:v>370.79500000000002</c:v>
                </c:pt>
                <c:pt idx="18963">
                  <c:v>370.79899999999998</c:v>
                </c:pt>
                <c:pt idx="18964">
                  <c:v>370.803</c:v>
                </c:pt>
                <c:pt idx="18965">
                  <c:v>370.80700000000002</c:v>
                </c:pt>
                <c:pt idx="18966">
                  <c:v>370.81099999999998</c:v>
                </c:pt>
                <c:pt idx="18967">
                  <c:v>370.815</c:v>
                </c:pt>
                <c:pt idx="18968">
                  <c:v>370.82</c:v>
                </c:pt>
                <c:pt idx="18969">
                  <c:v>370.82400000000001</c:v>
                </c:pt>
                <c:pt idx="18970">
                  <c:v>370.82799999999997</c:v>
                </c:pt>
                <c:pt idx="18971">
                  <c:v>370.83199999999999</c:v>
                </c:pt>
                <c:pt idx="18972">
                  <c:v>370.83600000000001</c:v>
                </c:pt>
                <c:pt idx="18973">
                  <c:v>370.839</c:v>
                </c:pt>
                <c:pt idx="18974">
                  <c:v>370.84300000000002</c:v>
                </c:pt>
                <c:pt idx="18975">
                  <c:v>370.84699999999998</c:v>
                </c:pt>
                <c:pt idx="18976">
                  <c:v>370.851</c:v>
                </c:pt>
                <c:pt idx="18977">
                  <c:v>370.85399999999998</c:v>
                </c:pt>
                <c:pt idx="18978">
                  <c:v>370.85700000000003</c:v>
                </c:pt>
                <c:pt idx="18979">
                  <c:v>370.86099999999999</c:v>
                </c:pt>
                <c:pt idx="18980">
                  <c:v>370.86399999999998</c:v>
                </c:pt>
                <c:pt idx="18981">
                  <c:v>370.86700000000002</c:v>
                </c:pt>
                <c:pt idx="18982">
                  <c:v>370.87099999999998</c:v>
                </c:pt>
                <c:pt idx="18983">
                  <c:v>370.87400000000002</c:v>
                </c:pt>
                <c:pt idx="18984">
                  <c:v>370.87700000000001</c:v>
                </c:pt>
                <c:pt idx="18985">
                  <c:v>370.88099999999997</c:v>
                </c:pt>
                <c:pt idx="18986">
                  <c:v>370.88400000000001</c:v>
                </c:pt>
                <c:pt idx="18987">
                  <c:v>370.887</c:v>
                </c:pt>
                <c:pt idx="18988">
                  <c:v>370.89100000000002</c:v>
                </c:pt>
                <c:pt idx="18989">
                  <c:v>370.89400000000001</c:v>
                </c:pt>
                <c:pt idx="18990">
                  <c:v>370.89699999999999</c:v>
                </c:pt>
                <c:pt idx="18991">
                  <c:v>370.90100000000001</c:v>
                </c:pt>
                <c:pt idx="18992">
                  <c:v>370.90499999999997</c:v>
                </c:pt>
                <c:pt idx="18993">
                  <c:v>370.90800000000002</c:v>
                </c:pt>
                <c:pt idx="18994">
                  <c:v>370.911</c:v>
                </c:pt>
                <c:pt idx="18995">
                  <c:v>370.91500000000002</c:v>
                </c:pt>
                <c:pt idx="18996">
                  <c:v>370.91800000000001</c:v>
                </c:pt>
                <c:pt idx="18997">
                  <c:v>370.92099999999999</c:v>
                </c:pt>
                <c:pt idx="18998">
                  <c:v>370.92500000000001</c:v>
                </c:pt>
                <c:pt idx="18999">
                  <c:v>370.92899999999997</c:v>
                </c:pt>
                <c:pt idx="19000">
                  <c:v>370.93200000000002</c:v>
                </c:pt>
                <c:pt idx="19001">
                  <c:v>370.935</c:v>
                </c:pt>
                <c:pt idx="19002">
                  <c:v>370.93900000000002</c:v>
                </c:pt>
                <c:pt idx="19003">
                  <c:v>370.94200000000001</c:v>
                </c:pt>
                <c:pt idx="19004">
                  <c:v>370.94600000000003</c:v>
                </c:pt>
                <c:pt idx="19005">
                  <c:v>370.94900000000001</c:v>
                </c:pt>
                <c:pt idx="19006">
                  <c:v>370.95299999999997</c:v>
                </c:pt>
                <c:pt idx="19007">
                  <c:v>370.95600000000002</c:v>
                </c:pt>
                <c:pt idx="19008">
                  <c:v>370.959</c:v>
                </c:pt>
                <c:pt idx="19009">
                  <c:v>370.96300000000002</c:v>
                </c:pt>
                <c:pt idx="19010">
                  <c:v>370.96600000000001</c:v>
                </c:pt>
                <c:pt idx="19011">
                  <c:v>370.97</c:v>
                </c:pt>
                <c:pt idx="19012">
                  <c:v>370.97300000000001</c:v>
                </c:pt>
                <c:pt idx="19013">
                  <c:v>370.97699999999998</c:v>
                </c:pt>
                <c:pt idx="19014">
                  <c:v>370.98</c:v>
                </c:pt>
                <c:pt idx="19015">
                  <c:v>370.983</c:v>
                </c:pt>
                <c:pt idx="19016">
                  <c:v>370.98700000000002</c:v>
                </c:pt>
                <c:pt idx="19017">
                  <c:v>370.99</c:v>
                </c:pt>
                <c:pt idx="19018">
                  <c:v>370.99299999999999</c:v>
                </c:pt>
                <c:pt idx="19019">
                  <c:v>370.99700000000001</c:v>
                </c:pt>
                <c:pt idx="19020">
                  <c:v>371</c:v>
                </c:pt>
                <c:pt idx="19021">
                  <c:v>371.00299999999999</c:v>
                </c:pt>
                <c:pt idx="19022">
                  <c:v>371.00700000000001</c:v>
                </c:pt>
                <c:pt idx="19023">
                  <c:v>371.01</c:v>
                </c:pt>
                <c:pt idx="19024">
                  <c:v>371.01299999999998</c:v>
                </c:pt>
                <c:pt idx="19025">
                  <c:v>371.017</c:v>
                </c:pt>
                <c:pt idx="19026">
                  <c:v>371.02</c:v>
                </c:pt>
                <c:pt idx="19027">
                  <c:v>371.02300000000002</c:v>
                </c:pt>
                <c:pt idx="19028">
                  <c:v>371.02699999999999</c:v>
                </c:pt>
                <c:pt idx="19029">
                  <c:v>371.03</c:v>
                </c:pt>
                <c:pt idx="19030">
                  <c:v>371.03300000000002</c:v>
                </c:pt>
                <c:pt idx="19031">
                  <c:v>371.03699999999998</c:v>
                </c:pt>
                <c:pt idx="19032">
                  <c:v>371.04</c:v>
                </c:pt>
                <c:pt idx="19033">
                  <c:v>371.04399999999998</c:v>
                </c:pt>
                <c:pt idx="19034">
                  <c:v>371.048</c:v>
                </c:pt>
                <c:pt idx="19035">
                  <c:v>371.05099999999999</c:v>
                </c:pt>
                <c:pt idx="19036">
                  <c:v>371.05500000000001</c:v>
                </c:pt>
                <c:pt idx="19037">
                  <c:v>371.05799999999999</c:v>
                </c:pt>
                <c:pt idx="19038">
                  <c:v>371.06099999999998</c:v>
                </c:pt>
                <c:pt idx="19039">
                  <c:v>371.065</c:v>
                </c:pt>
                <c:pt idx="19040">
                  <c:v>371.06799999999998</c:v>
                </c:pt>
                <c:pt idx="19041">
                  <c:v>371.07100000000003</c:v>
                </c:pt>
                <c:pt idx="19042">
                  <c:v>371.07499999999999</c:v>
                </c:pt>
                <c:pt idx="19043">
                  <c:v>371.07799999999997</c:v>
                </c:pt>
                <c:pt idx="19044">
                  <c:v>371.08100000000002</c:v>
                </c:pt>
                <c:pt idx="19045">
                  <c:v>371.08499999999998</c:v>
                </c:pt>
                <c:pt idx="19046">
                  <c:v>371.08800000000002</c:v>
                </c:pt>
                <c:pt idx="19047">
                  <c:v>371.09100000000001</c:v>
                </c:pt>
                <c:pt idx="19048">
                  <c:v>371.09500000000003</c:v>
                </c:pt>
                <c:pt idx="19049">
                  <c:v>371.09800000000001</c:v>
                </c:pt>
                <c:pt idx="19050">
                  <c:v>371.10199999999998</c:v>
                </c:pt>
                <c:pt idx="19051">
                  <c:v>371.10500000000002</c:v>
                </c:pt>
                <c:pt idx="19052">
                  <c:v>371.10899999999998</c:v>
                </c:pt>
                <c:pt idx="19053">
                  <c:v>371.11200000000002</c:v>
                </c:pt>
                <c:pt idx="19054">
                  <c:v>371.11500000000001</c:v>
                </c:pt>
                <c:pt idx="19055">
                  <c:v>371.11900000000003</c:v>
                </c:pt>
                <c:pt idx="19056">
                  <c:v>371.12200000000001</c:v>
                </c:pt>
                <c:pt idx="19057">
                  <c:v>371.125</c:v>
                </c:pt>
                <c:pt idx="19058">
                  <c:v>371.12900000000002</c:v>
                </c:pt>
                <c:pt idx="19059">
                  <c:v>371.13200000000001</c:v>
                </c:pt>
                <c:pt idx="19060">
                  <c:v>371.13600000000002</c:v>
                </c:pt>
                <c:pt idx="19061">
                  <c:v>371.13900000000001</c:v>
                </c:pt>
                <c:pt idx="19062">
                  <c:v>371.142</c:v>
                </c:pt>
                <c:pt idx="19063">
                  <c:v>371.14600000000002</c:v>
                </c:pt>
                <c:pt idx="19064">
                  <c:v>371.149</c:v>
                </c:pt>
                <c:pt idx="19065">
                  <c:v>371.15199999999999</c:v>
                </c:pt>
                <c:pt idx="19066">
                  <c:v>371.15600000000001</c:v>
                </c:pt>
                <c:pt idx="19067">
                  <c:v>371.16</c:v>
                </c:pt>
                <c:pt idx="19068">
                  <c:v>371.16300000000001</c:v>
                </c:pt>
                <c:pt idx="19069">
                  <c:v>371.166</c:v>
                </c:pt>
                <c:pt idx="19070">
                  <c:v>371.17</c:v>
                </c:pt>
                <c:pt idx="19071">
                  <c:v>371.173</c:v>
                </c:pt>
                <c:pt idx="19072">
                  <c:v>371.17700000000002</c:v>
                </c:pt>
                <c:pt idx="19073">
                  <c:v>371.18</c:v>
                </c:pt>
                <c:pt idx="19074">
                  <c:v>371.18400000000003</c:v>
                </c:pt>
                <c:pt idx="19075">
                  <c:v>371.18700000000001</c:v>
                </c:pt>
                <c:pt idx="19076">
                  <c:v>371.19</c:v>
                </c:pt>
                <c:pt idx="19077">
                  <c:v>371.19400000000002</c:v>
                </c:pt>
                <c:pt idx="19078">
                  <c:v>371.197</c:v>
                </c:pt>
                <c:pt idx="19079">
                  <c:v>371.20100000000002</c:v>
                </c:pt>
                <c:pt idx="19080">
                  <c:v>371.20400000000001</c:v>
                </c:pt>
                <c:pt idx="19081">
                  <c:v>371.20699999999999</c:v>
                </c:pt>
                <c:pt idx="19082">
                  <c:v>371.21</c:v>
                </c:pt>
                <c:pt idx="19083">
                  <c:v>371.214</c:v>
                </c:pt>
                <c:pt idx="19084">
                  <c:v>371.21699999999998</c:v>
                </c:pt>
                <c:pt idx="19085">
                  <c:v>371.221</c:v>
                </c:pt>
                <c:pt idx="19086">
                  <c:v>371.22399999999999</c:v>
                </c:pt>
                <c:pt idx="19087">
                  <c:v>371.22699999999998</c:v>
                </c:pt>
                <c:pt idx="19088">
                  <c:v>371.23099999999999</c:v>
                </c:pt>
                <c:pt idx="19089">
                  <c:v>371.23500000000001</c:v>
                </c:pt>
                <c:pt idx="19090">
                  <c:v>371.238</c:v>
                </c:pt>
                <c:pt idx="19091">
                  <c:v>371.24099999999999</c:v>
                </c:pt>
                <c:pt idx="19092">
                  <c:v>371.24400000000003</c:v>
                </c:pt>
                <c:pt idx="19093">
                  <c:v>371.24799999999999</c:v>
                </c:pt>
                <c:pt idx="19094">
                  <c:v>371.25099999999998</c:v>
                </c:pt>
                <c:pt idx="19095">
                  <c:v>371.255</c:v>
                </c:pt>
                <c:pt idx="19096">
                  <c:v>371.25799999999998</c:v>
                </c:pt>
                <c:pt idx="19097">
                  <c:v>371.26100000000002</c:v>
                </c:pt>
                <c:pt idx="19098">
                  <c:v>371.26499999999999</c:v>
                </c:pt>
                <c:pt idx="19099">
                  <c:v>371.26799999999997</c:v>
                </c:pt>
                <c:pt idx="19100">
                  <c:v>371.27100000000002</c:v>
                </c:pt>
                <c:pt idx="19101">
                  <c:v>371.27499999999998</c:v>
                </c:pt>
                <c:pt idx="19102">
                  <c:v>371.27800000000002</c:v>
                </c:pt>
                <c:pt idx="19103">
                  <c:v>371.28100000000001</c:v>
                </c:pt>
                <c:pt idx="19104">
                  <c:v>371.28500000000003</c:v>
                </c:pt>
                <c:pt idx="19105">
                  <c:v>371.28899999999999</c:v>
                </c:pt>
                <c:pt idx="19106">
                  <c:v>371.29199999999997</c:v>
                </c:pt>
                <c:pt idx="19107">
                  <c:v>371.29500000000002</c:v>
                </c:pt>
                <c:pt idx="19108">
                  <c:v>371.29899999999998</c:v>
                </c:pt>
                <c:pt idx="19109">
                  <c:v>371.30200000000002</c:v>
                </c:pt>
                <c:pt idx="19110">
                  <c:v>371.30599999999998</c:v>
                </c:pt>
                <c:pt idx="19111">
                  <c:v>371.30900000000003</c:v>
                </c:pt>
                <c:pt idx="19112">
                  <c:v>371.31299999999999</c:v>
                </c:pt>
                <c:pt idx="19113">
                  <c:v>371.31599999999997</c:v>
                </c:pt>
                <c:pt idx="19114">
                  <c:v>371.31900000000002</c:v>
                </c:pt>
                <c:pt idx="19115">
                  <c:v>371.32299999999998</c:v>
                </c:pt>
                <c:pt idx="19116">
                  <c:v>371.32600000000002</c:v>
                </c:pt>
                <c:pt idx="19117">
                  <c:v>371.32900000000001</c:v>
                </c:pt>
                <c:pt idx="19118">
                  <c:v>371.33300000000003</c:v>
                </c:pt>
                <c:pt idx="19119">
                  <c:v>371.33600000000001</c:v>
                </c:pt>
                <c:pt idx="19120">
                  <c:v>371.339</c:v>
                </c:pt>
                <c:pt idx="19121">
                  <c:v>371.34300000000002</c:v>
                </c:pt>
                <c:pt idx="19122">
                  <c:v>371.346</c:v>
                </c:pt>
                <c:pt idx="19123">
                  <c:v>371.35</c:v>
                </c:pt>
                <c:pt idx="19124">
                  <c:v>371.35399999999998</c:v>
                </c:pt>
                <c:pt idx="19125">
                  <c:v>371.35700000000003</c:v>
                </c:pt>
                <c:pt idx="19126">
                  <c:v>371.36</c:v>
                </c:pt>
                <c:pt idx="19127">
                  <c:v>371.36399999999998</c:v>
                </c:pt>
                <c:pt idx="19128">
                  <c:v>371.36700000000002</c:v>
                </c:pt>
                <c:pt idx="19129">
                  <c:v>371.37099999999998</c:v>
                </c:pt>
                <c:pt idx="19130">
                  <c:v>371.375</c:v>
                </c:pt>
                <c:pt idx="19131">
                  <c:v>371.37799999999999</c:v>
                </c:pt>
                <c:pt idx="19132">
                  <c:v>371.38200000000001</c:v>
                </c:pt>
                <c:pt idx="19133">
                  <c:v>371.38499999999999</c:v>
                </c:pt>
                <c:pt idx="19134">
                  <c:v>371.38799999999998</c:v>
                </c:pt>
                <c:pt idx="19135">
                  <c:v>371.392</c:v>
                </c:pt>
                <c:pt idx="19136">
                  <c:v>371.39499999999998</c:v>
                </c:pt>
                <c:pt idx="19137">
                  <c:v>371.39800000000002</c:v>
                </c:pt>
                <c:pt idx="19138">
                  <c:v>371.40199999999999</c:v>
                </c:pt>
                <c:pt idx="19139">
                  <c:v>371.40499999999997</c:v>
                </c:pt>
                <c:pt idx="19140">
                  <c:v>371.40800000000002</c:v>
                </c:pt>
                <c:pt idx="19141">
                  <c:v>371.41199999999998</c:v>
                </c:pt>
                <c:pt idx="19142">
                  <c:v>371.41500000000002</c:v>
                </c:pt>
                <c:pt idx="19143">
                  <c:v>371.41800000000001</c:v>
                </c:pt>
                <c:pt idx="19144">
                  <c:v>371.42200000000003</c:v>
                </c:pt>
                <c:pt idx="19145">
                  <c:v>371.42500000000001</c:v>
                </c:pt>
                <c:pt idx="19146">
                  <c:v>371.42899999999997</c:v>
                </c:pt>
                <c:pt idx="19147">
                  <c:v>371.43299999999999</c:v>
                </c:pt>
                <c:pt idx="19148">
                  <c:v>371.43599999999998</c:v>
                </c:pt>
                <c:pt idx="19149">
                  <c:v>371.44</c:v>
                </c:pt>
                <c:pt idx="19150">
                  <c:v>371.44299999999998</c:v>
                </c:pt>
                <c:pt idx="19151">
                  <c:v>371.44600000000003</c:v>
                </c:pt>
                <c:pt idx="19152">
                  <c:v>371.45</c:v>
                </c:pt>
                <c:pt idx="19153">
                  <c:v>371.45400000000001</c:v>
                </c:pt>
                <c:pt idx="19154">
                  <c:v>371.45800000000003</c:v>
                </c:pt>
                <c:pt idx="19155">
                  <c:v>371.46100000000001</c:v>
                </c:pt>
                <c:pt idx="19156">
                  <c:v>371.464</c:v>
                </c:pt>
                <c:pt idx="19157">
                  <c:v>371.46800000000002</c:v>
                </c:pt>
                <c:pt idx="19158">
                  <c:v>371.471</c:v>
                </c:pt>
                <c:pt idx="19159">
                  <c:v>371.47500000000002</c:v>
                </c:pt>
                <c:pt idx="19160">
                  <c:v>371.47899999999998</c:v>
                </c:pt>
                <c:pt idx="19161">
                  <c:v>371.48200000000003</c:v>
                </c:pt>
                <c:pt idx="19162">
                  <c:v>371.48599999999999</c:v>
                </c:pt>
                <c:pt idx="19163">
                  <c:v>371.48899999999998</c:v>
                </c:pt>
                <c:pt idx="19164">
                  <c:v>371.49200000000002</c:v>
                </c:pt>
                <c:pt idx="19165">
                  <c:v>371.49599999999998</c:v>
                </c:pt>
                <c:pt idx="19166">
                  <c:v>371.49900000000002</c:v>
                </c:pt>
                <c:pt idx="19167">
                  <c:v>371.50200000000001</c:v>
                </c:pt>
                <c:pt idx="19168">
                  <c:v>371.50599999999997</c:v>
                </c:pt>
                <c:pt idx="19169">
                  <c:v>371.50900000000001</c:v>
                </c:pt>
                <c:pt idx="19170">
                  <c:v>371.51299999999998</c:v>
                </c:pt>
                <c:pt idx="19171">
                  <c:v>371.51600000000002</c:v>
                </c:pt>
                <c:pt idx="19172">
                  <c:v>371.52</c:v>
                </c:pt>
                <c:pt idx="19173">
                  <c:v>371.52300000000002</c:v>
                </c:pt>
                <c:pt idx="19174">
                  <c:v>371.52600000000001</c:v>
                </c:pt>
                <c:pt idx="19175">
                  <c:v>371.53</c:v>
                </c:pt>
                <c:pt idx="19176">
                  <c:v>371.53300000000002</c:v>
                </c:pt>
                <c:pt idx="19177">
                  <c:v>371.53699999999998</c:v>
                </c:pt>
                <c:pt idx="19178">
                  <c:v>371.54</c:v>
                </c:pt>
                <c:pt idx="19179">
                  <c:v>371.54300000000001</c:v>
                </c:pt>
                <c:pt idx="19180">
                  <c:v>371.54700000000003</c:v>
                </c:pt>
                <c:pt idx="19181">
                  <c:v>371.55</c:v>
                </c:pt>
                <c:pt idx="19182">
                  <c:v>371.55399999999997</c:v>
                </c:pt>
                <c:pt idx="19183">
                  <c:v>371.55700000000002</c:v>
                </c:pt>
                <c:pt idx="19184">
                  <c:v>371.56</c:v>
                </c:pt>
                <c:pt idx="19185">
                  <c:v>371.56400000000002</c:v>
                </c:pt>
                <c:pt idx="19186">
                  <c:v>371.56700000000001</c:v>
                </c:pt>
                <c:pt idx="19187">
                  <c:v>371.57</c:v>
                </c:pt>
                <c:pt idx="19188">
                  <c:v>371.57400000000001</c:v>
                </c:pt>
                <c:pt idx="19189">
                  <c:v>371.577</c:v>
                </c:pt>
                <c:pt idx="19190">
                  <c:v>371.58100000000002</c:v>
                </c:pt>
                <c:pt idx="19191">
                  <c:v>371.58499999999998</c:v>
                </c:pt>
                <c:pt idx="19192">
                  <c:v>371.58800000000002</c:v>
                </c:pt>
                <c:pt idx="19193">
                  <c:v>371.59100000000001</c:v>
                </c:pt>
                <c:pt idx="19194">
                  <c:v>371.59500000000003</c:v>
                </c:pt>
                <c:pt idx="19195">
                  <c:v>371.59800000000001</c:v>
                </c:pt>
                <c:pt idx="19196">
                  <c:v>371.601</c:v>
                </c:pt>
                <c:pt idx="19197">
                  <c:v>371.60500000000002</c:v>
                </c:pt>
                <c:pt idx="19198">
                  <c:v>371.608</c:v>
                </c:pt>
                <c:pt idx="19199">
                  <c:v>371.61099999999999</c:v>
                </c:pt>
                <c:pt idx="19200">
                  <c:v>371.61500000000001</c:v>
                </c:pt>
                <c:pt idx="19201">
                  <c:v>371.61799999999999</c:v>
                </c:pt>
                <c:pt idx="19202">
                  <c:v>371.62099999999998</c:v>
                </c:pt>
                <c:pt idx="19203">
                  <c:v>371.625</c:v>
                </c:pt>
                <c:pt idx="19204">
                  <c:v>371.62799999999999</c:v>
                </c:pt>
                <c:pt idx="19205">
                  <c:v>371.63099999999997</c:v>
                </c:pt>
                <c:pt idx="19206">
                  <c:v>371.63499999999999</c:v>
                </c:pt>
                <c:pt idx="19207">
                  <c:v>371.63799999999998</c:v>
                </c:pt>
                <c:pt idx="19208">
                  <c:v>371.64100000000002</c:v>
                </c:pt>
                <c:pt idx="19209">
                  <c:v>371.64499999999998</c:v>
                </c:pt>
                <c:pt idx="19210">
                  <c:v>371.64800000000002</c:v>
                </c:pt>
                <c:pt idx="19211">
                  <c:v>371.65199999999999</c:v>
                </c:pt>
                <c:pt idx="19212">
                  <c:v>371.65499999999997</c:v>
                </c:pt>
                <c:pt idx="19213">
                  <c:v>371.65800000000002</c:v>
                </c:pt>
                <c:pt idx="19214">
                  <c:v>371.66199999999998</c:v>
                </c:pt>
                <c:pt idx="19215">
                  <c:v>371.66500000000002</c:v>
                </c:pt>
                <c:pt idx="19216">
                  <c:v>371.66899999999998</c:v>
                </c:pt>
                <c:pt idx="19217">
                  <c:v>371.67200000000003</c:v>
                </c:pt>
                <c:pt idx="19218">
                  <c:v>371.67599999999999</c:v>
                </c:pt>
                <c:pt idx="19219">
                  <c:v>371.67899999999997</c:v>
                </c:pt>
                <c:pt idx="19220">
                  <c:v>371.68</c:v>
                </c:pt>
                <c:pt idx="19221">
                  <c:v>371.68</c:v>
                </c:pt>
                <c:pt idx="19222">
                  <c:v>371.68</c:v>
                </c:pt>
                <c:pt idx="19223">
                  <c:v>371.68</c:v>
                </c:pt>
                <c:pt idx="19224">
                  <c:v>371.68</c:v>
                </c:pt>
                <c:pt idx="19225">
                  <c:v>371.68</c:v>
                </c:pt>
                <c:pt idx="19226">
                  <c:v>371.68</c:v>
                </c:pt>
                <c:pt idx="19227">
                  <c:v>371.68</c:v>
                </c:pt>
                <c:pt idx="19228">
                  <c:v>371.68</c:v>
                </c:pt>
                <c:pt idx="19229">
                  <c:v>371.68</c:v>
                </c:pt>
                <c:pt idx="19230">
                  <c:v>371.68</c:v>
                </c:pt>
                <c:pt idx="19231">
                  <c:v>371.68</c:v>
                </c:pt>
                <c:pt idx="19232">
                  <c:v>371.68</c:v>
                </c:pt>
                <c:pt idx="19233">
                  <c:v>371.68</c:v>
                </c:pt>
                <c:pt idx="19234">
                  <c:v>371.68</c:v>
                </c:pt>
                <c:pt idx="19235">
                  <c:v>371.68</c:v>
                </c:pt>
                <c:pt idx="19236">
                  <c:v>371.68</c:v>
                </c:pt>
                <c:pt idx="19237">
                  <c:v>371.68</c:v>
                </c:pt>
                <c:pt idx="19238">
                  <c:v>371.68</c:v>
                </c:pt>
                <c:pt idx="19239">
                  <c:v>371.68</c:v>
                </c:pt>
                <c:pt idx="19240">
                  <c:v>371.68</c:v>
                </c:pt>
                <c:pt idx="19241">
                  <c:v>371.68</c:v>
                </c:pt>
                <c:pt idx="19242">
                  <c:v>371.68</c:v>
                </c:pt>
                <c:pt idx="19243">
                  <c:v>371.68</c:v>
                </c:pt>
                <c:pt idx="19244">
                  <c:v>371.68</c:v>
                </c:pt>
                <c:pt idx="19245">
                  <c:v>371.68</c:v>
                </c:pt>
                <c:pt idx="19246">
                  <c:v>371.68</c:v>
                </c:pt>
                <c:pt idx="19247">
                  <c:v>371.68</c:v>
                </c:pt>
                <c:pt idx="19248">
                  <c:v>371.68</c:v>
                </c:pt>
                <c:pt idx="19249">
                  <c:v>371.68299999999999</c:v>
                </c:pt>
                <c:pt idx="19250">
                  <c:v>371.68299999999999</c:v>
                </c:pt>
                <c:pt idx="19251">
                  <c:v>371.68299999999999</c:v>
                </c:pt>
                <c:pt idx="19252">
                  <c:v>371.68299999999999</c:v>
                </c:pt>
                <c:pt idx="19253">
                  <c:v>371.68299999999999</c:v>
                </c:pt>
                <c:pt idx="19254">
                  <c:v>371.68299999999999</c:v>
                </c:pt>
                <c:pt idx="19255">
                  <c:v>371.68299999999999</c:v>
                </c:pt>
                <c:pt idx="19256">
                  <c:v>371.68299999999999</c:v>
                </c:pt>
                <c:pt idx="19257">
                  <c:v>371.68599999999998</c:v>
                </c:pt>
                <c:pt idx="19258">
                  <c:v>371.69299999999998</c:v>
                </c:pt>
                <c:pt idx="19259">
                  <c:v>371.7</c:v>
                </c:pt>
                <c:pt idx="19260">
                  <c:v>371.709</c:v>
                </c:pt>
                <c:pt idx="19261">
                  <c:v>371.721</c:v>
                </c:pt>
                <c:pt idx="19262">
                  <c:v>371.73099999999999</c:v>
                </c:pt>
                <c:pt idx="19263">
                  <c:v>371.74200000000002</c:v>
                </c:pt>
                <c:pt idx="19264">
                  <c:v>371.75</c:v>
                </c:pt>
                <c:pt idx="19265">
                  <c:v>371.75599999999997</c:v>
                </c:pt>
                <c:pt idx="19266">
                  <c:v>371.76400000000001</c:v>
                </c:pt>
                <c:pt idx="19267">
                  <c:v>371.77100000000002</c:v>
                </c:pt>
                <c:pt idx="19268">
                  <c:v>371.779</c:v>
                </c:pt>
                <c:pt idx="19269">
                  <c:v>371.78699999999998</c:v>
                </c:pt>
                <c:pt idx="19270">
                  <c:v>371.79599999999999</c:v>
                </c:pt>
                <c:pt idx="19271">
                  <c:v>371.80399999999997</c:v>
                </c:pt>
                <c:pt idx="19272">
                  <c:v>371.81099999999998</c:v>
                </c:pt>
                <c:pt idx="19273">
                  <c:v>371.81700000000001</c:v>
                </c:pt>
                <c:pt idx="19274">
                  <c:v>371.82299999999998</c:v>
                </c:pt>
                <c:pt idx="19275">
                  <c:v>371.82499999999999</c:v>
                </c:pt>
                <c:pt idx="19276">
                  <c:v>371.82799999999997</c:v>
                </c:pt>
                <c:pt idx="19277">
                  <c:v>371.834</c:v>
                </c:pt>
                <c:pt idx="19278">
                  <c:v>371.84100000000001</c:v>
                </c:pt>
                <c:pt idx="19279">
                  <c:v>371.85</c:v>
                </c:pt>
                <c:pt idx="19280">
                  <c:v>371.85599999999999</c:v>
                </c:pt>
                <c:pt idx="19281">
                  <c:v>371.85599999999999</c:v>
                </c:pt>
                <c:pt idx="19282">
                  <c:v>371.86</c:v>
                </c:pt>
                <c:pt idx="19283">
                  <c:v>371.86599999999999</c:v>
                </c:pt>
                <c:pt idx="19284">
                  <c:v>371.87299999999999</c:v>
                </c:pt>
                <c:pt idx="19285">
                  <c:v>371.88</c:v>
                </c:pt>
                <c:pt idx="19286">
                  <c:v>371.88400000000001</c:v>
                </c:pt>
                <c:pt idx="19287">
                  <c:v>371.88400000000001</c:v>
                </c:pt>
                <c:pt idx="19288">
                  <c:v>371.88400000000001</c:v>
                </c:pt>
                <c:pt idx="19289">
                  <c:v>371.88400000000001</c:v>
                </c:pt>
                <c:pt idx="19290">
                  <c:v>371.88400000000001</c:v>
                </c:pt>
                <c:pt idx="19291">
                  <c:v>371.88400000000001</c:v>
                </c:pt>
                <c:pt idx="19292">
                  <c:v>371.88400000000001</c:v>
                </c:pt>
                <c:pt idx="19293">
                  <c:v>371.88400000000001</c:v>
                </c:pt>
                <c:pt idx="19294">
                  <c:v>371.88400000000001</c:v>
                </c:pt>
                <c:pt idx="19295">
                  <c:v>371.88400000000001</c:v>
                </c:pt>
                <c:pt idx="19296">
                  <c:v>371.88400000000001</c:v>
                </c:pt>
                <c:pt idx="19297">
                  <c:v>371.88400000000001</c:v>
                </c:pt>
                <c:pt idx="19298">
                  <c:v>371.88400000000001</c:v>
                </c:pt>
                <c:pt idx="19299">
                  <c:v>371.88400000000001</c:v>
                </c:pt>
                <c:pt idx="19300">
                  <c:v>371.88400000000001</c:v>
                </c:pt>
                <c:pt idx="19301">
                  <c:v>371.88400000000001</c:v>
                </c:pt>
                <c:pt idx="19302">
                  <c:v>371.88400000000001</c:v>
                </c:pt>
                <c:pt idx="19303">
                  <c:v>371.88400000000001</c:v>
                </c:pt>
                <c:pt idx="19304">
                  <c:v>371.88400000000001</c:v>
                </c:pt>
                <c:pt idx="19305">
                  <c:v>371.88400000000001</c:v>
                </c:pt>
                <c:pt idx="19306">
                  <c:v>371.88400000000001</c:v>
                </c:pt>
                <c:pt idx="19307">
                  <c:v>371.88400000000001</c:v>
                </c:pt>
                <c:pt idx="19308">
                  <c:v>371.88400000000001</c:v>
                </c:pt>
                <c:pt idx="19309">
                  <c:v>371.88400000000001</c:v>
                </c:pt>
                <c:pt idx="19310">
                  <c:v>371.88400000000001</c:v>
                </c:pt>
                <c:pt idx="19311">
                  <c:v>371.88400000000001</c:v>
                </c:pt>
                <c:pt idx="19312">
                  <c:v>371.88400000000001</c:v>
                </c:pt>
                <c:pt idx="19313">
                  <c:v>371.88400000000001</c:v>
                </c:pt>
                <c:pt idx="19314">
                  <c:v>371.88400000000001</c:v>
                </c:pt>
                <c:pt idx="19315">
                  <c:v>371.88400000000001</c:v>
                </c:pt>
                <c:pt idx="19316">
                  <c:v>371.88400000000001</c:v>
                </c:pt>
                <c:pt idx="19317">
                  <c:v>371.88400000000001</c:v>
                </c:pt>
                <c:pt idx="19318">
                  <c:v>371.88400000000001</c:v>
                </c:pt>
                <c:pt idx="19319">
                  <c:v>371.88400000000001</c:v>
                </c:pt>
                <c:pt idx="19320">
                  <c:v>371.88400000000001</c:v>
                </c:pt>
                <c:pt idx="19321">
                  <c:v>371.88400000000001</c:v>
                </c:pt>
                <c:pt idx="19322">
                  <c:v>371.88400000000001</c:v>
                </c:pt>
                <c:pt idx="19323">
                  <c:v>371.88400000000001</c:v>
                </c:pt>
                <c:pt idx="19324">
                  <c:v>371.88400000000001</c:v>
                </c:pt>
                <c:pt idx="19325">
                  <c:v>371.88400000000001</c:v>
                </c:pt>
                <c:pt idx="19326">
                  <c:v>371.88400000000001</c:v>
                </c:pt>
                <c:pt idx="19327">
                  <c:v>371.88400000000001</c:v>
                </c:pt>
                <c:pt idx="19328">
                  <c:v>371.88400000000001</c:v>
                </c:pt>
                <c:pt idx="19329">
                  <c:v>371.88400000000001</c:v>
                </c:pt>
                <c:pt idx="19330">
                  <c:v>371.88400000000001</c:v>
                </c:pt>
                <c:pt idx="19331">
                  <c:v>371.88400000000001</c:v>
                </c:pt>
                <c:pt idx="19332">
                  <c:v>371.88400000000001</c:v>
                </c:pt>
                <c:pt idx="19333">
                  <c:v>371.88400000000001</c:v>
                </c:pt>
                <c:pt idx="19334">
                  <c:v>371.88400000000001</c:v>
                </c:pt>
                <c:pt idx="19335">
                  <c:v>371.88400000000001</c:v>
                </c:pt>
                <c:pt idx="19336">
                  <c:v>371.88400000000001</c:v>
                </c:pt>
                <c:pt idx="19337">
                  <c:v>371.88400000000001</c:v>
                </c:pt>
                <c:pt idx="19338">
                  <c:v>371.88400000000001</c:v>
                </c:pt>
                <c:pt idx="19339">
                  <c:v>371.88400000000001</c:v>
                </c:pt>
                <c:pt idx="19340">
                  <c:v>371.88400000000001</c:v>
                </c:pt>
                <c:pt idx="19341">
                  <c:v>371.88400000000001</c:v>
                </c:pt>
                <c:pt idx="19342">
                  <c:v>371.88400000000001</c:v>
                </c:pt>
                <c:pt idx="19343">
                  <c:v>371.88400000000001</c:v>
                </c:pt>
                <c:pt idx="19344">
                  <c:v>371.88400000000001</c:v>
                </c:pt>
                <c:pt idx="19345">
                  <c:v>371.88400000000001</c:v>
                </c:pt>
                <c:pt idx="19346">
                  <c:v>371.88400000000001</c:v>
                </c:pt>
                <c:pt idx="19347">
                  <c:v>371.88400000000001</c:v>
                </c:pt>
                <c:pt idx="19348">
                  <c:v>371.88400000000001</c:v>
                </c:pt>
                <c:pt idx="19349">
                  <c:v>371.88400000000001</c:v>
                </c:pt>
                <c:pt idx="19350">
                  <c:v>371.88400000000001</c:v>
                </c:pt>
                <c:pt idx="19351">
                  <c:v>371.88400000000001</c:v>
                </c:pt>
                <c:pt idx="19352">
                  <c:v>371.88400000000001</c:v>
                </c:pt>
                <c:pt idx="19353">
                  <c:v>371.88400000000001</c:v>
                </c:pt>
                <c:pt idx="19354">
                  <c:v>371.88400000000001</c:v>
                </c:pt>
                <c:pt idx="19355">
                  <c:v>371.88400000000001</c:v>
                </c:pt>
                <c:pt idx="19356">
                  <c:v>371.88400000000001</c:v>
                </c:pt>
                <c:pt idx="19357">
                  <c:v>371.88400000000001</c:v>
                </c:pt>
                <c:pt idx="19358">
                  <c:v>371.88400000000001</c:v>
                </c:pt>
                <c:pt idx="19359">
                  <c:v>371.88400000000001</c:v>
                </c:pt>
                <c:pt idx="19360">
                  <c:v>371.88400000000001</c:v>
                </c:pt>
                <c:pt idx="19361">
                  <c:v>371.88400000000001</c:v>
                </c:pt>
                <c:pt idx="19362">
                  <c:v>371.88400000000001</c:v>
                </c:pt>
                <c:pt idx="19363">
                  <c:v>371.88400000000001</c:v>
                </c:pt>
                <c:pt idx="19364">
                  <c:v>371.88400000000001</c:v>
                </c:pt>
                <c:pt idx="19365">
                  <c:v>371.88400000000001</c:v>
                </c:pt>
                <c:pt idx="19366">
                  <c:v>371.88400000000001</c:v>
                </c:pt>
                <c:pt idx="19367">
                  <c:v>371.88400000000001</c:v>
                </c:pt>
                <c:pt idx="19368">
                  <c:v>371.88400000000001</c:v>
                </c:pt>
                <c:pt idx="19369">
                  <c:v>371.88400000000001</c:v>
                </c:pt>
                <c:pt idx="19370">
                  <c:v>371.88400000000001</c:v>
                </c:pt>
                <c:pt idx="19371">
                  <c:v>371.88400000000001</c:v>
                </c:pt>
                <c:pt idx="19372">
                  <c:v>371.88400000000001</c:v>
                </c:pt>
                <c:pt idx="19373">
                  <c:v>371.88400000000001</c:v>
                </c:pt>
                <c:pt idx="19374">
                  <c:v>371.88400000000001</c:v>
                </c:pt>
                <c:pt idx="19375">
                  <c:v>371.88400000000001</c:v>
                </c:pt>
                <c:pt idx="19376">
                  <c:v>371.88400000000001</c:v>
                </c:pt>
                <c:pt idx="19377">
                  <c:v>371.88400000000001</c:v>
                </c:pt>
                <c:pt idx="19378">
                  <c:v>371.88400000000001</c:v>
                </c:pt>
                <c:pt idx="19379">
                  <c:v>371.88400000000001</c:v>
                </c:pt>
                <c:pt idx="19380">
                  <c:v>371.88400000000001</c:v>
                </c:pt>
                <c:pt idx="19381">
                  <c:v>371.88400000000001</c:v>
                </c:pt>
                <c:pt idx="19382">
                  <c:v>371.88400000000001</c:v>
                </c:pt>
                <c:pt idx="19383">
                  <c:v>371.88400000000001</c:v>
                </c:pt>
                <c:pt idx="19384">
                  <c:v>371.88400000000001</c:v>
                </c:pt>
                <c:pt idx="19385">
                  <c:v>371.88400000000001</c:v>
                </c:pt>
                <c:pt idx="19386">
                  <c:v>371.88400000000001</c:v>
                </c:pt>
                <c:pt idx="19387">
                  <c:v>371.88400000000001</c:v>
                </c:pt>
                <c:pt idx="19388">
                  <c:v>371.88400000000001</c:v>
                </c:pt>
                <c:pt idx="19389">
                  <c:v>371.88400000000001</c:v>
                </c:pt>
                <c:pt idx="19390">
                  <c:v>371.88400000000001</c:v>
                </c:pt>
                <c:pt idx="19391">
                  <c:v>371.88400000000001</c:v>
                </c:pt>
                <c:pt idx="19392">
                  <c:v>371.88400000000001</c:v>
                </c:pt>
                <c:pt idx="19393">
                  <c:v>371.88400000000001</c:v>
                </c:pt>
                <c:pt idx="19394">
                  <c:v>371.88400000000001</c:v>
                </c:pt>
                <c:pt idx="19395">
                  <c:v>371.88400000000001</c:v>
                </c:pt>
                <c:pt idx="19396">
                  <c:v>371.88400000000001</c:v>
                </c:pt>
                <c:pt idx="19397">
                  <c:v>371.88400000000001</c:v>
                </c:pt>
                <c:pt idx="19398">
                  <c:v>371.88400000000001</c:v>
                </c:pt>
                <c:pt idx="19399">
                  <c:v>371.88400000000001</c:v>
                </c:pt>
                <c:pt idx="19400">
                  <c:v>371.88400000000001</c:v>
                </c:pt>
                <c:pt idx="19401">
                  <c:v>371.88400000000001</c:v>
                </c:pt>
                <c:pt idx="19402">
                  <c:v>371.88400000000001</c:v>
                </c:pt>
                <c:pt idx="19403">
                  <c:v>371.88400000000001</c:v>
                </c:pt>
                <c:pt idx="19404">
                  <c:v>371.88400000000001</c:v>
                </c:pt>
                <c:pt idx="19405">
                  <c:v>371.88400000000001</c:v>
                </c:pt>
                <c:pt idx="19406">
                  <c:v>371.88400000000001</c:v>
                </c:pt>
                <c:pt idx="19407">
                  <c:v>371.88400000000001</c:v>
                </c:pt>
                <c:pt idx="19408">
                  <c:v>371.88400000000001</c:v>
                </c:pt>
                <c:pt idx="19409">
                  <c:v>371.88400000000001</c:v>
                </c:pt>
                <c:pt idx="19410">
                  <c:v>371.887</c:v>
                </c:pt>
                <c:pt idx="19411">
                  <c:v>371.89800000000002</c:v>
                </c:pt>
                <c:pt idx="19412">
                  <c:v>371.92200000000003</c:v>
                </c:pt>
                <c:pt idx="19413">
                  <c:v>371.952</c:v>
                </c:pt>
                <c:pt idx="19414">
                  <c:v>371.97899999999998</c:v>
                </c:pt>
                <c:pt idx="19415">
                  <c:v>372.00099999999998</c:v>
                </c:pt>
                <c:pt idx="19416">
                  <c:v>372.02800000000002</c:v>
                </c:pt>
                <c:pt idx="19417">
                  <c:v>372.05599999999998</c:v>
                </c:pt>
                <c:pt idx="19418">
                  <c:v>372.06700000000001</c:v>
                </c:pt>
                <c:pt idx="19419">
                  <c:v>372.06700000000001</c:v>
                </c:pt>
                <c:pt idx="19420">
                  <c:v>372.07</c:v>
                </c:pt>
                <c:pt idx="19421">
                  <c:v>372.077</c:v>
                </c:pt>
                <c:pt idx="19422">
                  <c:v>372.084</c:v>
                </c:pt>
                <c:pt idx="19423">
                  <c:v>372.09</c:v>
                </c:pt>
                <c:pt idx="19424">
                  <c:v>372.09699999999998</c:v>
                </c:pt>
                <c:pt idx="19425">
                  <c:v>372.10399999999998</c:v>
                </c:pt>
                <c:pt idx="19426">
                  <c:v>372.11200000000002</c:v>
                </c:pt>
                <c:pt idx="19427">
                  <c:v>372.11900000000003</c:v>
                </c:pt>
                <c:pt idx="19428">
                  <c:v>372.12599999999998</c:v>
                </c:pt>
                <c:pt idx="19429">
                  <c:v>372.13299999999998</c:v>
                </c:pt>
                <c:pt idx="19430">
                  <c:v>372.14</c:v>
                </c:pt>
                <c:pt idx="19431">
                  <c:v>372.14699999999999</c:v>
                </c:pt>
                <c:pt idx="19432">
                  <c:v>372.154</c:v>
                </c:pt>
                <c:pt idx="19433">
                  <c:v>372.161</c:v>
                </c:pt>
                <c:pt idx="19434">
                  <c:v>372.16699999999997</c:v>
                </c:pt>
                <c:pt idx="19435">
                  <c:v>372.17399999999998</c:v>
                </c:pt>
                <c:pt idx="19436">
                  <c:v>372.18200000000002</c:v>
                </c:pt>
                <c:pt idx="19437">
                  <c:v>372.18799999999999</c:v>
                </c:pt>
                <c:pt idx="19438">
                  <c:v>372.19600000000003</c:v>
                </c:pt>
                <c:pt idx="19439">
                  <c:v>372.202</c:v>
                </c:pt>
                <c:pt idx="19440">
                  <c:v>372.209</c:v>
                </c:pt>
                <c:pt idx="19441">
                  <c:v>372.21600000000001</c:v>
                </c:pt>
                <c:pt idx="19442">
                  <c:v>372.22300000000001</c:v>
                </c:pt>
                <c:pt idx="19443">
                  <c:v>372.23099999999999</c:v>
                </c:pt>
                <c:pt idx="19444">
                  <c:v>372.23700000000002</c:v>
                </c:pt>
                <c:pt idx="19445">
                  <c:v>372.24400000000003</c:v>
                </c:pt>
                <c:pt idx="19446">
                  <c:v>372.25099999999998</c:v>
                </c:pt>
                <c:pt idx="19447">
                  <c:v>372.25799999999998</c:v>
                </c:pt>
                <c:pt idx="19448">
                  <c:v>372.26499999999999</c:v>
                </c:pt>
                <c:pt idx="19449">
                  <c:v>372.27199999999999</c:v>
                </c:pt>
                <c:pt idx="19450">
                  <c:v>372.279</c:v>
                </c:pt>
                <c:pt idx="19451">
                  <c:v>372.286</c:v>
                </c:pt>
                <c:pt idx="19452">
                  <c:v>372.29300000000001</c:v>
                </c:pt>
                <c:pt idx="19453">
                  <c:v>372.30099999999999</c:v>
                </c:pt>
                <c:pt idx="19454">
                  <c:v>372.30700000000002</c:v>
                </c:pt>
                <c:pt idx="19455">
                  <c:v>372.31400000000002</c:v>
                </c:pt>
                <c:pt idx="19456">
                  <c:v>372.32100000000003</c:v>
                </c:pt>
                <c:pt idx="19457">
                  <c:v>372.32799999999997</c:v>
                </c:pt>
                <c:pt idx="19458">
                  <c:v>372.33499999999998</c:v>
                </c:pt>
                <c:pt idx="19459">
                  <c:v>372.34300000000002</c:v>
                </c:pt>
                <c:pt idx="19460">
                  <c:v>372.35</c:v>
                </c:pt>
                <c:pt idx="19461">
                  <c:v>372.35700000000003</c:v>
                </c:pt>
                <c:pt idx="19462">
                  <c:v>372.36399999999998</c:v>
                </c:pt>
                <c:pt idx="19463">
                  <c:v>372.37200000000001</c:v>
                </c:pt>
                <c:pt idx="19464">
                  <c:v>372.37900000000002</c:v>
                </c:pt>
                <c:pt idx="19465">
                  <c:v>372.38600000000002</c:v>
                </c:pt>
                <c:pt idx="19466">
                  <c:v>372.39299999999997</c:v>
                </c:pt>
                <c:pt idx="19467">
                  <c:v>372.4</c:v>
                </c:pt>
                <c:pt idx="19468">
                  <c:v>372.40699999999998</c:v>
                </c:pt>
                <c:pt idx="19469">
                  <c:v>372.41500000000002</c:v>
                </c:pt>
                <c:pt idx="19470">
                  <c:v>372.42200000000003</c:v>
                </c:pt>
                <c:pt idx="19471">
                  <c:v>372.428</c:v>
                </c:pt>
                <c:pt idx="19472">
                  <c:v>372.43599999999998</c:v>
                </c:pt>
                <c:pt idx="19473">
                  <c:v>372.44200000000001</c:v>
                </c:pt>
                <c:pt idx="19474">
                  <c:v>372.44900000000001</c:v>
                </c:pt>
                <c:pt idx="19475">
                  <c:v>372.45699999999999</c:v>
                </c:pt>
                <c:pt idx="19476">
                  <c:v>372.464</c:v>
                </c:pt>
                <c:pt idx="19477">
                  <c:v>372.471</c:v>
                </c:pt>
                <c:pt idx="19478">
                  <c:v>372.47800000000001</c:v>
                </c:pt>
                <c:pt idx="19479">
                  <c:v>372.48399999999998</c:v>
                </c:pt>
                <c:pt idx="19480">
                  <c:v>372.49200000000002</c:v>
                </c:pt>
                <c:pt idx="19481">
                  <c:v>372.49900000000002</c:v>
                </c:pt>
                <c:pt idx="19482">
                  <c:v>372.50599999999997</c:v>
                </c:pt>
                <c:pt idx="19483">
                  <c:v>372.51299999999998</c:v>
                </c:pt>
                <c:pt idx="19484">
                  <c:v>372.52</c:v>
                </c:pt>
                <c:pt idx="19485">
                  <c:v>372.52699999999999</c:v>
                </c:pt>
                <c:pt idx="19486">
                  <c:v>372.53399999999999</c:v>
                </c:pt>
                <c:pt idx="19487">
                  <c:v>372.541</c:v>
                </c:pt>
                <c:pt idx="19488">
                  <c:v>372.548</c:v>
                </c:pt>
                <c:pt idx="19489">
                  <c:v>372.55599999999998</c:v>
                </c:pt>
                <c:pt idx="19490">
                  <c:v>372.56200000000001</c:v>
                </c:pt>
                <c:pt idx="19491">
                  <c:v>372.56900000000002</c:v>
                </c:pt>
                <c:pt idx="19492">
                  <c:v>372.57600000000002</c:v>
                </c:pt>
                <c:pt idx="19493">
                  <c:v>372.58300000000003</c:v>
                </c:pt>
                <c:pt idx="19494">
                  <c:v>372.59</c:v>
                </c:pt>
                <c:pt idx="19495">
                  <c:v>372.59699999999998</c:v>
                </c:pt>
                <c:pt idx="19496">
                  <c:v>372.60399999999998</c:v>
                </c:pt>
                <c:pt idx="19497">
                  <c:v>372.61099999999999</c:v>
                </c:pt>
                <c:pt idx="19498">
                  <c:v>372.61799999999999</c:v>
                </c:pt>
                <c:pt idx="19499">
                  <c:v>372.625</c:v>
                </c:pt>
                <c:pt idx="19500">
                  <c:v>372.63200000000001</c:v>
                </c:pt>
                <c:pt idx="19501">
                  <c:v>372.63900000000001</c:v>
                </c:pt>
                <c:pt idx="19502">
                  <c:v>372.64600000000002</c:v>
                </c:pt>
                <c:pt idx="19503">
                  <c:v>372.65300000000002</c:v>
                </c:pt>
                <c:pt idx="19504">
                  <c:v>372.66</c:v>
                </c:pt>
                <c:pt idx="19505">
                  <c:v>372.66800000000001</c:v>
                </c:pt>
                <c:pt idx="19506">
                  <c:v>372.678</c:v>
                </c:pt>
                <c:pt idx="19507">
                  <c:v>372.70499999999998</c:v>
                </c:pt>
                <c:pt idx="19508">
                  <c:v>372.75099999999998</c:v>
                </c:pt>
                <c:pt idx="19509">
                  <c:v>372.79300000000001</c:v>
                </c:pt>
                <c:pt idx="19510">
                  <c:v>372.83100000000002</c:v>
                </c:pt>
                <c:pt idx="19511">
                  <c:v>372.87200000000001</c:v>
                </c:pt>
                <c:pt idx="19512">
                  <c:v>372.92099999999999</c:v>
                </c:pt>
                <c:pt idx="19513">
                  <c:v>372.96899999999999</c:v>
                </c:pt>
                <c:pt idx="19514">
                  <c:v>373.01499999999999</c:v>
                </c:pt>
                <c:pt idx="19515">
                  <c:v>373.05799999999999</c:v>
                </c:pt>
                <c:pt idx="19516">
                  <c:v>373.1</c:v>
                </c:pt>
                <c:pt idx="19517">
                  <c:v>373.14800000000002</c:v>
                </c:pt>
                <c:pt idx="19518">
                  <c:v>373.18799999999999</c:v>
                </c:pt>
                <c:pt idx="19519">
                  <c:v>373.21300000000002</c:v>
                </c:pt>
                <c:pt idx="19520">
                  <c:v>373.22800000000001</c:v>
                </c:pt>
                <c:pt idx="19521">
                  <c:v>373.23099999999999</c:v>
                </c:pt>
                <c:pt idx="19522">
                  <c:v>373.26499999999999</c:v>
                </c:pt>
                <c:pt idx="19523">
                  <c:v>373.303</c:v>
                </c:pt>
                <c:pt idx="19524">
                  <c:v>373.33600000000001</c:v>
                </c:pt>
                <c:pt idx="19525">
                  <c:v>373.37</c:v>
                </c:pt>
                <c:pt idx="19526">
                  <c:v>373.40300000000002</c:v>
                </c:pt>
                <c:pt idx="19527">
                  <c:v>373.42700000000002</c:v>
                </c:pt>
                <c:pt idx="19528">
                  <c:v>373.44</c:v>
                </c:pt>
                <c:pt idx="19529">
                  <c:v>373.44799999999998</c:v>
                </c:pt>
                <c:pt idx="19530">
                  <c:v>373.452</c:v>
                </c:pt>
                <c:pt idx="19531">
                  <c:v>373.452</c:v>
                </c:pt>
                <c:pt idx="19532">
                  <c:v>373.452</c:v>
                </c:pt>
                <c:pt idx="19533">
                  <c:v>373.452</c:v>
                </c:pt>
                <c:pt idx="19534">
                  <c:v>373.452</c:v>
                </c:pt>
                <c:pt idx="19535">
                  <c:v>373.45299999999997</c:v>
                </c:pt>
                <c:pt idx="19536">
                  <c:v>373.46</c:v>
                </c:pt>
                <c:pt idx="19537">
                  <c:v>373.49799999999999</c:v>
                </c:pt>
                <c:pt idx="19538">
                  <c:v>373.56799999999998</c:v>
                </c:pt>
                <c:pt idx="19539">
                  <c:v>373.64100000000002</c:v>
                </c:pt>
                <c:pt idx="19540">
                  <c:v>373.71199999999999</c:v>
                </c:pt>
                <c:pt idx="19541">
                  <c:v>373.786</c:v>
                </c:pt>
                <c:pt idx="19542">
                  <c:v>373.85899999999998</c:v>
                </c:pt>
                <c:pt idx="19543">
                  <c:v>373.93200000000002</c:v>
                </c:pt>
                <c:pt idx="19544">
                  <c:v>374.01600000000002</c:v>
                </c:pt>
                <c:pt idx="19545">
                  <c:v>374.09899999999999</c:v>
                </c:pt>
                <c:pt idx="19546">
                  <c:v>374.17099999999999</c:v>
                </c:pt>
                <c:pt idx="19547">
                  <c:v>374.24700000000001</c:v>
                </c:pt>
                <c:pt idx="19548">
                  <c:v>374.32400000000001</c:v>
                </c:pt>
                <c:pt idx="19549">
                  <c:v>374.39299999999997</c:v>
                </c:pt>
                <c:pt idx="19550">
                  <c:v>374.45499999999998</c:v>
                </c:pt>
                <c:pt idx="19551">
                  <c:v>374.51100000000002</c:v>
                </c:pt>
                <c:pt idx="19552">
                  <c:v>374.55900000000003</c:v>
                </c:pt>
                <c:pt idx="19553">
                  <c:v>374.6</c:v>
                </c:pt>
                <c:pt idx="19554">
                  <c:v>374.64</c:v>
                </c:pt>
                <c:pt idx="19555">
                  <c:v>374.67599999999999</c:v>
                </c:pt>
                <c:pt idx="19556">
                  <c:v>374.702</c:v>
                </c:pt>
                <c:pt idx="19557">
                  <c:v>374.71800000000002</c:v>
                </c:pt>
                <c:pt idx="19558">
                  <c:v>374.71899999999999</c:v>
                </c:pt>
                <c:pt idx="19559">
                  <c:v>374.71899999999999</c:v>
                </c:pt>
                <c:pt idx="19560">
                  <c:v>374.71899999999999</c:v>
                </c:pt>
                <c:pt idx="19561">
                  <c:v>374.71899999999999</c:v>
                </c:pt>
                <c:pt idx="19562">
                  <c:v>374.71899999999999</c:v>
                </c:pt>
                <c:pt idx="19563">
                  <c:v>374.71899999999999</c:v>
                </c:pt>
                <c:pt idx="19564">
                  <c:v>374.71899999999999</c:v>
                </c:pt>
                <c:pt idx="19565">
                  <c:v>374.71899999999999</c:v>
                </c:pt>
                <c:pt idx="19566">
                  <c:v>374.72500000000002</c:v>
                </c:pt>
                <c:pt idx="19567">
                  <c:v>374.76900000000001</c:v>
                </c:pt>
                <c:pt idx="19568">
                  <c:v>374.84699999999998</c:v>
                </c:pt>
                <c:pt idx="19569">
                  <c:v>374.935</c:v>
                </c:pt>
                <c:pt idx="19570">
                  <c:v>374.98700000000002</c:v>
                </c:pt>
                <c:pt idx="19571">
                  <c:v>375.05799999999999</c:v>
                </c:pt>
                <c:pt idx="19572">
                  <c:v>375.11799999999999</c:v>
                </c:pt>
                <c:pt idx="19573">
                  <c:v>375.19400000000002</c:v>
                </c:pt>
                <c:pt idx="19574">
                  <c:v>375.28300000000002</c:v>
                </c:pt>
                <c:pt idx="19575">
                  <c:v>375.36799999999999</c:v>
                </c:pt>
                <c:pt idx="19576">
                  <c:v>375.45100000000002</c:v>
                </c:pt>
                <c:pt idx="19577">
                  <c:v>375.53699999999998</c:v>
                </c:pt>
                <c:pt idx="19578">
                  <c:v>375.625</c:v>
                </c:pt>
                <c:pt idx="19579">
                  <c:v>375.71</c:v>
                </c:pt>
                <c:pt idx="19580">
                  <c:v>375.79199999999997</c:v>
                </c:pt>
                <c:pt idx="19581">
                  <c:v>375.87200000000001</c:v>
                </c:pt>
                <c:pt idx="19582">
                  <c:v>375.95299999999997</c:v>
                </c:pt>
                <c:pt idx="19583">
                  <c:v>376.03199999999998</c:v>
                </c:pt>
                <c:pt idx="19584">
                  <c:v>376.11200000000002</c:v>
                </c:pt>
                <c:pt idx="19585">
                  <c:v>376.18900000000002</c:v>
                </c:pt>
                <c:pt idx="19586">
                  <c:v>376.26400000000001</c:v>
                </c:pt>
                <c:pt idx="19587">
                  <c:v>376.33300000000003</c:v>
                </c:pt>
                <c:pt idx="19588">
                  <c:v>376.39100000000002</c:v>
                </c:pt>
                <c:pt idx="19589">
                  <c:v>376.44900000000001</c:v>
                </c:pt>
                <c:pt idx="19590">
                  <c:v>376.50799999999998</c:v>
                </c:pt>
                <c:pt idx="19591">
                  <c:v>376.56700000000001</c:v>
                </c:pt>
                <c:pt idx="19592">
                  <c:v>376.62599999999998</c:v>
                </c:pt>
                <c:pt idx="19593">
                  <c:v>376.68299999999999</c:v>
                </c:pt>
                <c:pt idx="19594">
                  <c:v>376.738</c:v>
                </c:pt>
                <c:pt idx="19595">
                  <c:v>376.79</c:v>
                </c:pt>
                <c:pt idx="19596">
                  <c:v>376.83199999999999</c:v>
                </c:pt>
                <c:pt idx="19597">
                  <c:v>376.87</c:v>
                </c:pt>
                <c:pt idx="19598">
                  <c:v>376.90600000000001</c:v>
                </c:pt>
                <c:pt idx="19599">
                  <c:v>376.94</c:v>
                </c:pt>
                <c:pt idx="19600">
                  <c:v>376.976</c:v>
                </c:pt>
                <c:pt idx="19601">
                  <c:v>377.01400000000001</c:v>
                </c:pt>
                <c:pt idx="19602">
                  <c:v>377.05599999999998</c:v>
                </c:pt>
                <c:pt idx="19603">
                  <c:v>377.09899999999999</c:v>
                </c:pt>
                <c:pt idx="19604">
                  <c:v>377.14100000000002</c:v>
                </c:pt>
                <c:pt idx="19605">
                  <c:v>377.18200000000002</c:v>
                </c:pt>
                <c:pt idx="19606">
                  <c:v>377.22199999999998</c:v>
                </c:pt>
                <c:pt idx="19607">
                  <c:v>377.262</c:v>
                </c:pt>
                <c:pt idx="19608">
                  <c:v>377.3</c:v>
                </c:pt>
                <c:pt idx="19609">
                  <c:v>377.33699999999999</c:v>
                </c:pt>
                <c:pt idx="19610">
                  <c:v>377.375</c:v>
                </c:pt>
                <c:pt idx="19611">
                  <c:v>377.41199999999998</c:v>
                </c:pt>
                <c:pt idx="19612">
                  <c:v>377.452</c:v>
                </c:pt>
                <c:pt idx="19613">
                  <c:v>377.49200000000002</c:v>
                </c:pt>
                <c:pt idx="19614">
                  <c:v>377.529</c:v>
                </c:pt>
                <c:pt idx="19615">
                  <c:v>377.55900000000003</c:v>
                </c:pt>
                <c:pt idx="19616">
                  <c:v>377.58300000000003</c:v>
                </c:pt>
                <c:pt idx="19617">
                  <c:v>377.60300000000001</c:v>
                </c:pt>
                <c:pt idx="19618">
                  <c:v>377.61</c:v>
                </c:pt>
                <c:pt idx="19619">
                  <c:v>377.61</c:v>
                </c:pt>
                <c:pt idx="19620">
                  <c:v>377.61</c:v>
                </c:pt>
                <c:pt idx="19621">
                  <c:v>377.61</c:v>
                </c:pt>
                <c:pt idx="19622">
                  <c:v>377.61</c:v>
                </c:pt>
                <c:pt idx="19623">
                  <c:v>377.61</c:v>
                </c:pt>
                <c:pt idx="19624">
                  <c:v>377.61</c:v>
                </c:pt>
                <c:pt idx="19625">
                  <c:v>377.61</c:v>
                </c:pt>
                <c:pt idx="19626">
                  <c:v>377.61</c:v>
                </c:pt>
                <c:pt idx="19627">
                  <c:v>377.61</c:v>
                </c:pt>
                <c:pt idx="19628">
                  <c:v>377.61</c:v>
                </c:pt>
                <c:pt idx="19629">
                  <c:v>377.61</c:v>
                </c:pt>
                <c:pt idx="19630">
                  <c:v>377.61099999999999</c:v>
                </c:pt>
                <c:pt idx="19631">
                  <c:v>377.61500000000001</c:v>
                </c:pt>
                <c:pt idx="19632">
                  <c:v>377.61500000000001</c:v>
                </c:pt>
                <c:pt idx="19633">
                  <c:v>377.61500000000001</c:v>
                </c:pt>
                <c:pt idx="19634">
                  <c:v>377.61500000000001</c:v>
                </c:pt>
                <c:pt idx="19635">
                  <c:v>377.61500000000001</c:v>
                </c:pt>
                <c:pt idx="19636">
                  <c:v>377.61500000000001</c:v>
                </c:pt>
                <c:pt idx="19637">
                  <c:v>377.61500000000001</c:v>
                </c:pt>
                <c:pt idx="19638">
                  <c:v>377.61500000000001</c:v>
                </c:pt>
                <c:pt idx="19639">
                  <c:v>377.61500000000001</c:v>
                </c:pt>
                <c:pt idx="19640">
                  <c:v>377.61599999999999</c:v>
                </c:pt>
                <c:pt idx="19641">
                  <c:v>377.61700000000002</c:v>
                </c:pt>
                <c:pt idx="19642">
                  <c:v>377.61900000000003</c:v>
                </c:pt>
                <c:pt idx="19643">
                  <c:v>377.62200000000001</c:v>
                </c:pt>
                <c:pt idx="19644">
                  <c:v>377.62799999999999</c:v>
                </c:pt>
                <c:pt idx="19645">
                  <c:v>377.63400000000001</c:v>
                </c:pt>
                <c:pt idx="19646">
                  <c:v>377.642</c:v>
                </c:pt>
                <c:pt idx="19647">
                  <c:v>377.649</c:v>
                </c:pt>
                <c:pt idx="19648">
                  <c:v>377.65699999999998</c:v>
                </c:pt>
                <c:pt idx="19649">
                  <c:v>377.66500000000002</c:v>
                </c:pt>
                <c:pt idx="19650">
                  <c:v>377.673</c:v>
                </c:pt>
                <c:pt idx="19651">
                  <c:v>377.68099999999998</c:v>
                </c:pt>
                <c:pt idx="19652">
                  <c:v>377.68900000000002</c:v>
                </c:pt>
                <c:pt idx="19653">
                  <c:v>377.697</c:v>
                </c:pt>
                <c:pt idx="19654">
                  <c:v>377.70499999999998</c:v>
                </c:pt>
                <c:pt idx="19655">
                  <c:v>377.71199999999999</c:v>
                </c:pt>
                <c:pt idx="19656">
                  <c:v>377.72</c:v>
                </c:pt>
                <c:pt idx="19657">
                  <c:v>377.72699999999998</c:v>
                </c:pt>
                <c:pt idx="19658">
                  <c:v>377.73500000000001</c:v>
                </c:pt>
                <c:pt idx="19659">
                  <c:v>377.74299999999999</c:v>
                </c:pt>
                <c:pt idx="19660">
                  <c:v>377.75099999999998</c:v>
                </c:pt>
                <c:pt idx="19661">
                  <c:v>377.75900000000001</c:v>
                </c:pt>
                <c:pt idx="19662">
                  <c:v>377.76600000000002</c:v>
                </c:pt>
                <c:pt idx="19663">
                  <c:v>377.77499999999998</c:v>
                </c:pt>
                <c:pt idx="19664">
                  <c:v>377.78300000000002</c:v>
                </c:pt>
                <c:pt idx="19665">
                  <c:v>377.791</c:v>
                </c:pt>
                <c:pt idx="19666">
                  <c:v>377.79899999999998</c:v>
                </c:pt>
                <c:pt idx="19667">
                  <c:v>377.80700000000002</c:v>
                </c:pt>
                <c:pt idx="19668">
                  <c:v>377.815</c:v>
                </c:pt>
                <c:pt idx="19669">
                  <c:v>377.82299999999998</c:v>
                </c:pt>
                <c:pt idx="19670">
                  <c:v>377.83100000000002</c:v>
                </c:pt>
                <c:pt idx="19671">
                  <c:v>377.839</c:v>
                </c:pt>
                <c:pt idx="19672">
                  <c:v>377.84699999999998</c:v>
                </c:pt>
                <c:pt idx="19673">
                  <c:v>377.85399999999998</c:v>
                </c:pt>
                <c:pt idx="19674">
                  <c:v>377.86200000000002</c:v>
                </c:pt>
                <c:pt idx="19675">
                  <c:v>377.87</c:v>
                </c:pt>
                <c:pt idx="19676">
                  <c:v>377.87799999999999</c:v>
                </c:pt>
                <c:pt idx="19677">
                  <c:v>377.88600000000002</c:v>
                </c:pt>
                <c:pt idx="19678">
                  <c:v>377.89499999999998</c:v>
                </c:pt>
                <c:pt idx="19679">
                  <c:v>377.90300000000002</c:v>
                </c:pt>
                <c:pt idx="19680">
                  <c:v>377.911</c:v>
                </c:pt>
                <c:pt idx="19681">
                  <c:v>377.91899999999998</c:v>
                </c:pt>
                <c:pt idx="19682">
                  <c:v>377.92599999999999</c:v>
                </c:pt>
                <c:pt idx="19683">
                  <c:v>377.935</c:v>
                </c:pt>
                <c:pt idx="19684">
                  <c:v>377.94299999999998</c:v>
                </c:pt>
                <c:pt idx="19685">
                  <c:v>377.95100000000002</c:v>
                </c:pt>
                <c:pt idx="19686">
                  <c:v>377.96100000000001</c:v>
                </c:pt>
                <c:pt idx="19687">
                  <c:v>377.98399999999998</c:v>
                </c:pt>
                <c:pt idx="19688">
                  <c:v>378.029</c:v>
                </c:pt>
                <c:pt idx="19689">
                  <c:v>378.09899999999999</c:v>
                </c:pt>
                <c:pt idx="19690">
                  <c:v>378.18799999999999</c:v>
                </c:pt>
                <c:pt idx="19691">
                  <c:v>378.274</c:v>
                </c:pt>
                <c:pt idx="19692">
                  <c:v>378.35</c:v>
                </c:pt>
                <c:pt idx="19693">
                  <c:v>378.42099999999999</c:v>
                </c:pt>
                <c:pt idx="19694">
                  <c:v>378.48599999999999</c:v>
                </c:pt>
                <c:pt idx="19695">
                  <c:v>378.53699999999998</c:v>
                </c:pt>
                <c:pt idx="19696">
                  <c:v>378.61099999999999</c:v>
                </c:pt>
                <c:pt idx="19697">
                  <c:v>378.67599999999999</c:v>
                </c:pt>
                <c:pt idx="19698">
                  <c:v>378.73</c:v>
                </c:pt>
                <c:pt idx="19699">
                  <c:v>378.78399999999999</c:v>
                </c:pt>
                <c:pt idx="19700">
                  <c:v>378.83699999999999</c:v>
                </c:pt>
                <c:pt idx="19701">
                  <c:v>378.89100000000002</c:v>
                </c:pt>
                <c:pt idx="19702">
                  <c:v>378.92200000000003</c:v>
                </c:pt>
                <c:pt idx="19703">
                  <c:v>378.95400000000001</c:v>
                </c:pt>
                <c:pt idx="19704">
                  <c:v>378.98899999999998</c:v>
                </c:pt>
                <c:pt idx="19705">
                  <c:v>379.02</c:v>
                </c:pt>
                <c:pt idx="19706">
                  <c:v>379.04399999999998</c:v>
                </c:pt>
                <c:pt idx="19707">
                  <c:v>379.07100000000003</c:v>
                </c:pt>
                <c:pt idx="19708">
                  <c:v>379.10300000000001</c:v>
                </c:pt>
                <c:pt idx="19709">
                  <c:v>379.13799999999998</c:v>
                </c:pt>
                <c:pt idx="19710">
                  <c:v>379.17200000000003</c:v>
                </c:pt>
                <c:pt idx="19711">
                  <c:v>379.20499999999998</c:v>
                </c:pt>
                <c:pt idx="19712">
                  <c:v>379.23399999999998</c:v>
                </c:pt>
                <c:pt idx="19713">
                  <c:v>379.25599999999997</c:v>
                </c:pt>
                <c:pt idx="19714">
                  <c:v>379.27</c:v>
                </c:pt>
                <c:pt idx="19715">
                  <c:v>379.27600000000001</c:v>
                </c:pt>
                <c:pt idx="19716">
                  <c:v>379.28300000000002</c:v>
                </c:pt>
                <c:pt idx="19717">
                  <c:v>379.29199999999997</c:v>
                </c:pt>
                <c:pt idx="19718">
                  <c:v>379.31099999999998</c:v>
                </c:pt>
                <c:pt idx="19719">
                  <c:v>379.346</c:v>
                </c:pt>
                <c:pt idx="19720">
                  <c:v>379.387</c:v>
                </c:pt>
                <c:pt idx="19721">
                  <c:v>379.428</c:v>
                </c:pt>
                <c:pt idx="19722">
                  <c:v>379.46499999999997</c:v>
                </c:pt>
                <c:pt idx="19723">
                  <c:v>379.49299999999999</c:v>
                </c:pt>
                <c:pt idx="19724">
                  <c:v>379.51499999999999</c:v>
                </c:pt>
                <c:pt idx="19725">
                  <c:v>379.54500000000002</c:v>
                </c:pt>
                <c:pt idx="19726">
                  <c:v>379.57600000000002</c:v>
                </c:pt>
                <c:pt idx="19727">
                  <c:v>379.60500000000002</c:v>
                </c:pt>
                <c:pt idx="19728">
                  <c:v>379.63200000000001</c:v>
                </c:pt>
                <c:pt idx="19729">
                  <c:v>379.65800000000002</c:v>
                </c:pt>
                <c:pt idx="19730">
                  <c:v>379.68400000000003</c:v>
                </c:pt>
                <c:pt idx="19731">
                  <c:v>379.71300000000002</c:v>
                </c:pt>
                <c:pt idx="19732">
                  <c:v>379.74799999999999</c:v>
                </c:pt>
                <c:pt idx="19733">
                  <c:v>379.78399999999999</c:v>
                </c:pt>
                <c:pt idx="19734">
                  <c:v>379.81299999999999</c:v>
                </c:pt>
                <c:pt idx="19735">
                  <c:v>379.84199999999998</c:v>
                </c:pt>
                <c:pt idx="19736">
                  <c:v>379.87799999999999</c:v>
                </c:pt>
                <c:pt idx="19737">
                  <c:v>379.91300000000001</c:v>
                </c:pt>
                <c:pt idx="19738">
                  <c:v>379.94600000000003</c:v>
                </c:pt>
                <c:pt idx="19739">
                  <c:v>379.97899999999998</c:v>
                </c:pt>
                <c:pt idx="19740">
                  <c:v>380.012</c:v>
                </c:pt>
                <c:pt idx="19741">
                  <c:v>380.04500000000002</c:v>
                </c:pt>
                <c:pt idx="19742">
                  <c:v>380.07799999999997</c:v>
                </c:pt>
                <c:pt idx="19743">
                  <c:v>380.11</c:v>
                </c:pt>
                <c:pt idx="19744">
                  <c:v>380.14100000000002</c:v>
                </c:pt>
                <c:pt idx="19745">
                  <c:v>380.17200000000003</c:v>
                </c:pt>
                <c:pt idx="19746">
                  <c:v>380.20299999999997</c:v>
                </c:pt>
                <c:pt idx="19747">
                  <c:v>380.233</c:v>
                </c:pt>
                <c:pt idx="19748">
                  <c:v>380.26400000000001</c:v>
                </c:pt>
                <c:pt idx="19749">
                  <c:v>380.29700000000003</c:v>
                </c:pt>
                <c:pt idx="19750">
                  <c:v>380.33100000000002</c:v>
                </c:pt>
                <c:pt idx="19751">
                  <c:v>380.363</c:v>
                </c:pt>
                <c:pt idx="19752">
                  <c:v>380.39600000000002</c:v>
                </c:pt>
                <c:pt idx="19753">
                  <c:v>380.43099999999998</c:v>
                </c:pt>
                <c:pt idx="19754">
                  <c:v>380.46600000000001</c:v>
                </c:pt>
                <c:pt idx="19755">
                  <c:v>380.49799999999999</c:v>
                </c:pt>
                <c:pt idx="19756">
                  <c:v>380.52699999999999</c:v>
                </c:pt>
                <c:pt idx="19757">
                  <c:v>380.55599999999998</c:v>
                </c:pt>
                <c:pt idx="19758">
                  <c:v>380.58699999999999</c:v>
                </c:pt>
                <c:pt idx="19759">
                  <c:v>380.61599999999999</c:v>
                </c:pt>
                <c:pt idx="19760">
                  <c:v>380.64499999999998</c:v>
                </c:pt>
                <c:pt idx="19761">
                  <c:v>380.67399999999998</c:v>
                </c:pt>
                <c:pt idx="19762">
                  <c:v>380.69600000000003</c:v>
                </c:pt>
                <c:pt idx="19763">
                  <c:v>380.72800000000001</c:v>
                </c:pt>
                <c:pt idx="19764">
                  <c:v>380.75700000000001</c:v>
                </c:pt>
                <c:pt idx="19765">
                  <c:v>380.77800000000002</c:v>
                </c:pt>
                <c:pt idx="19766">
                  <c:v>380.798</c:v>
                </c:pt>
                <c:pt idx="19767">
                  <c:v>380.81900000000002</c:v>
                </c:pt>
                <c:pt idx="19768">
                  <c:v>380.84199999999998</c:v>
                </c:pt>
                <c:pt idx="19769">
                  <c:v>380.86799999999999</c:v>
                </c:pt>
                <c:pt idx="19770">
                  <c:v>380.899</c:v>
                </c:pt>
                <c:pt idx="19771">
                  <c:v>380.93299999999999</c:v>
                </c:pt>
                <c:pt idx="19772">
                  <c:v>380.96800000000002</c:v>
                </c:pt>
                <c:pt idx="19773">
                  <c:v>381.00299999999999</c:v>
                </c:pt>
                <c:pt idx="19774">
                  <c:v>381.03300000000002</c:v>
                </c:pt>
                <c:pt idx="19775">
                  <c:v>381.06700000000001</c:v>
                </c:pt>
                <c:pt idx="19776">
                  <c:v>381.09899999999999</c:v>
                </c:pt>
                <c:pt idx="19777">
                  <c:v>381.12900000000002</c:v>
                </c:pt>
                <c:pt idx="19778">
                  <c:v>381.15800000000002</c:v>
                </c:pt>
                <c:pt idx="19779">
                  <c:v>381.18700000000001</c:v>
                </c:pt>
                <c:pt idx="19780">
                  <c:v>381.214</c:v>
                </c:pt>
                <c:pt idx="19781">
                  <c:v>381.238</c:v>
                </c:pt>
                <c:pt idx="19782">
                  <c:v>381.25599999999997</c:v>
                </c:pt>
                <c:pt idx="19783">
                  <c:v>381.25799999999998</c:v>
                </c:pt>
                <c:pt idx="19784">
                  <c:v>381.25799999999998</c:v>
                </c:pt>
                <c:pt idx="19785">
                  <c:v>381.25799999999998</c:v>
                </c:pt>
                <c:pt idx="19786">
                  <c:v>381.25799999999998</c:v>
                </c:pt>
                <c:pt idx="19787">
                  <c:v>381.25799999999998</c:v>
                </c:pt>
                <c:pt idx="19788">
                  <c:v>381.25799999999998</c:v>
                </c:pt>
                <c:pt idx="19789">
                  <c:v>381.25799999999998</c:v>
                </c:pt>
                <c:pt idx="19790">
                  <c:v>381.25900000000001</c:v>
                </c:pt>
                <c:pt idx="19791">
                  <c:v>381.26299999999998</c:v>
                </c:pt>
                <c:pt idx="19792">
                  <c:v>381.26799999999997</c:v>
                </c:pt>
                <c:pt idx="19793">
                  <c:v>381.274</c:v>
                </c:pt>
                <c:pt idx="19794">
                  <c:v>381.28100000000001</c:v>
                </c:pt>
                <c:pt idx="19795">
                  <c:v>381.28899999999999</c:v>
                </c:pt>
                <c:pt idx="19796">
                  <c:v>381.29700000000003</c:v>
                </c:pt>
                <c:pt idx="19797">
                  <c:v>381.30399999999997</c:v>
                </c:pt>
                <c:pt idx="19798">
                  <c:v>381.31200000000001</c:v>
                </c:pt>
                <c:pt idx="19799">
                  <c:v>381.31900000000002</c:v>
                </c:pt>
                <c:pt idx="19800">
                  <c:v>381.327</c:v>
                </c:pt>
                <c:pt idx="19801">
                  <c:v>381.334</c:v>
                </c:pt>
                <c:pt idx="19802">
                  <c:v>381.34100000000001</c:v>
                </c:pt>
                <c:pt idx="19803">
                  <c:v>381.34899999999999</c:v>
                </c:pt>
                <c:pt idx="19804">
                  <c:v>381.35700000000003</c:v>
                </c:pt>
                <c:pt idx="19805">
                  <c:v>381.36500000000001</c:v>
                </c:pt>
                <c:pt idx="19806">
                  <c:v>381.37299999999999</c:v>
                </c:pt>
                <c:pt idx="19807">
                  <c:v>381.38</c:v>
                </c:pt>
                <c:pt idx="19808">
                  <c:v>381.387</c:v>
                </c:pt>
                <c:pt idx="19809">
                  <c:v>381.39400000000001</c:v>
                </c:pt>
                <c:pt idx="19810">
                  <c:v>381.40199999999999</c:v>
                </c:pt>
                <c:pt idx="19811">
                  <c:v>381.40899999999999</c:v>
                </c:pt>
                <c:pt idx="19812">
                  <c:v>381.41699999999997</c:v>
                </c:pt>
                <c:pt idx="19813">
                  <c:v>381.42500000000001</c:v>
                </c:pt>
                <c:pt idx="19814">
                  <c:v>381.43299999999999</c:v>
                </c:pt>
                <c:pt idx="19815">
                  <c:v>381.44</c:v>
                </c:pt>
                <c:pt idx="19816">
                  <c:v>381.44799999999998</c:v>
                </c:pt>
                <c:pt idx="19817">
                  <c:v>381.45600000000002</c:v>
                </c:pt>
                <c:pt idx="19818">
                  <c:v>381.46300000000002</c:v>
                </c:pt>
                <c:pt idx="19819">
                  <c:v>381.471</c:v>
                </c:pt>
                <c:pt idx="19820">
                  <c:v>381.47899999999998</c:v>
                </c:pt>
                <c:pt idx="19821">
                  <c:v>381.48700000000002</c:v>
                </c:pt>
                <c:pt idx="19822">
                  <c:v>381.49400000000003</c:v>
                </c:pt>
                <c:pt idx="19823">
                  <c:v>381.50200000000001</c:v>
                </c:pt>
                <c:pt idx="19824">
                  <c:v>381.50900000000001</c:v>
                </c:pt>
                <c:pt idx="19825">
                  <c:v>381.517</c:v>
                </c:pt>
                <c:pt idx="19826">
                  <c:v>381.524</c:v>
                </c:pt>
                <c:pt idx="19827">
                  <c:v>381.53199999999998</c:v>
                </c:pt>
                <c:pt idx="19828">
                  <c:v>381.54</c:v>
                </c:pt>
                <c:pt idx="19829">
                  <c:v>381.54700000000003</c:v>
                </c:pt>
                <c:pt idx="19830">
                  <c:v>381.55399999999997</c:v>
                </c:pt>
                <c:pt idx="19831">
                  <c:v>381.56200000000001</c:v>
                </c:pt>
                <c:pt idx="19832">
                  <c:v>381.56900000000002</c:v>
                </c:pt>
                <c:pt idx="19833">
                  <c:v>381.577</c:v>
                </c:pt>
                <c:pt idx="19834">
                  <c:v>381.584</c:v>
                </c:pt>
                <c:pt idx="19835">
                  <c:v>381.59199999999998</c:v>
                </c:pt>
                <c:pt idx="19836">
                  <c:v>381.59899999999999</c:v>
                </c:pt>
                <c:pt idx="19837">
                  <c:v>381.60700000000003</c:v>
                </c:pt>
                <c:pt idx="19838">
                  <c:v>381.61500000000001</c:v>
                </c:pt>
                <c:pt idx="19839">
                  <c:v>381.62299999999999</c:v>
                </c:pt>
                <c:pt idx="19840">
                  <c:v>381.63</c:v>
                </c:pt>
                <c:pt idx="19841">
                  <c:v>381.63799999999998</c:v>
                </c:pt>
                <c:pt idx="19842">
                  <c:v>381.64600000000002</c:v>
                </c:pt>
                <c:pt idx="19843">
                  <c:v>381.65300000000002</c:v>
                </c:pt>
                <c:pt idx="19844">
                  <c:v>381.661</c:v>
                </c:pt>
                <c:pt idx="19845">
                  <c:v>381.66800000000001</c:v>
                </c:pt>
                <c:pt idx="19846">
                  <c:v>381.67599999999999</c:v>
                </c:pt>
                <c:pt idx="19847">
                  <c:v>381.68400000000003</c:v>
                </c:pt>
                <c:pt idx="19848">
                  <c:v>381.69099999999997</c:v>
                </c:pt>
                <c:pt idx="19849">
                  <c:v>381.69900000000001</c:v>
                </c:pt>
                <c:pt idx="19850">
                  <c:v>381.70600000000002</c:v>
                </c:pt>
                <c:pt idx="19851">
                  <c:v>381.714</c:v>
                </c:pt>
                <c:pt idx="19852">
                  <c:v>381.721</c:v>
                </c:pt>
                <c:pt idx="19853">
                  <c:v>381.72899999999998</c:v>
                </c:pt>
                <c:pt idx="19854">
                  <c:v>381.73700000000002</c:v>
                </c:pt>
                <c:pt idx="19855">
                  <c:v>381.745</c:v>
                </c:pt>
                <c:pt idx="19856">
                  <c:v>381.75200000000001</c:v>
                </c:pt>
                <c:pt idx="19857">
                  <c:v>381.76</c:v>
                </c:pt>
                <c:pt idx="19858">
                  <c:v>381.767</c:v>
                </c:pt>
                <c:pt idx="19859">
                  <c:v>381.77499999999998</c:v>
                </c:pt>
                <c:pt idx="19860">
                  <c:v>381.78199999999998</c:v>
                </c:pt>
                <c:pt idx="19861">
                  <c:v>381.79</c:v>
                </c:pt>
                <c:pt idx="19862">
                  <c:v>381.798</c:v>
                </c:pt>
                <c:pt idx="19863">
                  <c:v>381.80500000000001</c:v>
                </c:pt>
                <c:pt idx="19864">
                  <c:v>381.81299999999999</c:v>
                </c:pt>
                <c:pt idx="19865">
                  <c:v>381.82100000000003</c:v>
                </c:pt>
                <c:pt idx="19866">
                  <c:v>381.84</c:v>
                </c:pt>
                <c:pt idx="19867">
                  <c:v>381.88799999999998</c:v>
                </c:pt>
                <c:pt idx="19868">
                  <c:v>381.96699999999998</c:v>
                </c:pt>
                <c:pt idx="19869">
                  <c:v>382.05700000000002</c:v>
                </c:pt>
                <c:pt idx="19870">
                  <c:v>382.14600000000002</c:v>
                </c:pt>
                <c:pt idx="19871">
                  <c:v>382.23399999999998</c:v>
                </c:pt>
                <c:pt idx="19872">
                  <c:v>382.32</c:v>
                </c:pt>
                <c:pt idx="19873">
                  <c:v>382.41</c:v>
                </c:pt>
                <c:pt idx="19874">
                  <c:v>382.49200000000002</c:v>
                </c:pt>
                <c:pt idx="19875">
                  <c:v>382.57799999999997</c:v>
                </c:pt>
                <c:pt idx="19876">
                  <c:v>382.66899999999998</c:v>
                </c:pt>
                <c:pt idx="19877">
                  <c:v>382.75799999999998</c:v>
                </c:pt>
                <c:pt idx="19878">
                  <c:v>382.83</c:v>
                </c:pt>
                <c:pt idx="19879">
                  <c:v>382.89600000000002</c:v>
                </c:pt>
                <c:pt idx="19880">
                  <c:v>382.95800000000003</c:v>
                </c:pt>
                <c:pt idx="19881">
                  <c:v>383.00400000000002</c:v>
                </c:pt>
                <c:pt idx="19882">
                  <c:v>383.04399999999998</c:v>
                </c:pt>
                <c:pt idx="19883">
                  <c:v>383.08699999999999</c:v>
                </c:pt>
                <c:pt idx="19884">
                  <c:v>383.13299999999998</c:v>
                </c:pt>
                <c:pt idx="19885">
                  <c:v>383.18200000000002</c:v>
                </c:pt>
                <c:pt idx="19886">
                  <c:v>383.23599999999999</c:v>
                </c:pt>
                <c:pt idx="19887">
                  <c:v>383.29199999999997</c:v>
                </c:pt>
                <c:pt idx="19888">
                  <c:v>383.32499999999999</c:v>
                </c:pt>
                <c:pt idx="19889">
                  <c:v>383.36099999999999</c:v>
                </c:pt>
                <c:pt idx="19890">
                  <c:v>383.38900000000001</c:v>
                </c:pt>
                <c:pt idx="19891">
                  <c:v>383.41800000000001</c:v>
                </c:pt>
                <c:pt idx="19892">
                  <c:v>383.44900000000001</c:v>
                </c:pt>
                <c:pt idx="19893">
                  <c:v>383.48200000000003</c:v>
                </c:pt>
                <c:pt idx="19894">
                  <c:v>383.52100000000002</c:v>
                </c:pt>
                <c:pt idx="19895">
                  <c:v>383.55900000000003</c:v>
                </c:pt>
                <c:pt idx="19896">
                  <c:v>383.59</c:v>
                </c:pt>
                <c:pt idx="19897">
                  <c:v>383.61900000000003</c:v>
                </c:pt>
                <c:pt idx="19898">
                  <c:v>383.64699999999999</c:v>
                </c:pt>
                <c:pt idx="19899">
                  <c:v>383.69299999999998</c:v>
                </c:pt>
                <c:pt idx="19900">
                  <c:v>383.74</c:v>
                </c:pt>
                <c:pt idx="19901">
                  <c:v>383.78500000000003</c:v>
                </c:pt>
                <c:pt idx="19902">
                  <c:v>383.82900000000001</c:v>
                </c:pt>
                <c:pt idx="19903">
                  <c:v>383.87200000000001</c:v>
                </c:pt>
                <c:pt idx="19904">
                  <c:v>383.90800000000002</c:v>
                </c:pt>
                <c:pt idx="19905">
                  <c:v>383.93900000000002</c:v>
                </c:pt>
                <c:pt idx="19906">
                  <c:v>383.97300000000001</c:v>
                </c:pt>
                <c:pt idx="19907">
                  <c:v>384.00900000000001</c:v>
                </c:pt>
                <c:pt idx="19908">
                  <c:v>384.04399999999998</c:v>
                </c:pt>
                <c:pt idx="19909">
                  <c:v>384.08100000000002</c:v>
                </c:pt>
                <c:pt idx="19910">
                  <c:v>384.12</c:v>
                </c:pt>
                <c:pt idx="19911">
                  <c:v>384.15499999999997</c:v>
                </c:pt>
                <c:pt idx="19912">
                  <c:v>384.19099999999997</c:v>
                </c:pt>
                <c:pt idx="19913">
                  <c:v>384.22899999999998</c:v>
                </c:pt>
                <c:pt idx="19914">
                  <c:v>384.262</c:v>
                </c:pt>
                <c:pt idx="19915">
                  <c:v>384.29199999999997</c:v>
                </c:pt>
                <c:pt idx="19916">
                  <c:v>384.32499999999999</c:v>
                </c:pt>
                <c:pt idx="19917">
                  <c:v>384.363</c:v>
                </c:pt>
                <c:pt idx="19918">
                  <c:v>384.40100000000001</c:v>
                </c:pt>
                <c:pt idx="19919">
                  <c:v>384.44</c:v>
                </c:pt>
                <c:pt idx="19920">
                  <c:v>384.47</c:v>
                </c:pt>
                <c:pt idx="19921">
                  <c:v>384.50700000000001</c:v>
                </c:pt>
                <c:pt idx="19922">
                  <c:v>384.53800000000001</c:v>
                </c:pt>
                <c:pt idx="19923">
                  <c:v>384.56700000000001</c:v>
                </c:pt>
                <c:pt idx="19924">
                  <c:v>384.59300000000002</c:v>
                </c:pt>
                <c:pt idx="19925">
                  <c:v>384.61799999999999</c:v>
                </c:pt>
                <c:pt idx="19926">
                  <c:v>384.642</c:v>
                </c:pt>
                <c:pt idx="19927">
                  <c:v>384.66199999999998</c:v>
                </c:pt>
                <c:pt idx="19928">
                  <c:v>384.67899999999997</c:v>
                </c:pt>
                <c:pt idx="19929">
                  <c:v>384.69499999999999</c:v>
                </c:pt>
                <c:pt idx="19930">
                  <c:v>384.71</c:v>
                </c:pt>
                <c:pt idx="19931">
                  <c:v>384.71699999999998</c:v>
                </c:pt>
                <c:pt idx="19932">
                  <c:v>384.71699999999998</c:v>
                </c:pt>
                <c:pt idx="19933">
                  <c:v>384.71699999999998</c:v>
                </c:pt>
                <c:pt idx="19934">
                  <c:v>384.71699999999998</c:v>
                </c:pt>
                <c:pt idx="19935">
                  <c:v>384.71699999999998</c:v>
                </c:pt>
                <c:pt idx="19936">
                  <c:v>384.71699999999998</c:v>
                </c:pt>
                <c:pt idx="19937">
                  <c:v>384.71699999999998</c:v>
                </c:pt>
                <c:pt idx="19938">
                  <c:v>384.71699999999998</c:v>
                </c:pt>
                <c:pt idx="19939">
                  <c:v>384.71699999999998</c:v>
                </c:pt>
                <c:pt idx="19940">
                  <c:v>384.71699999999998</c:v>
                </c:pt>
                <c:pt idx="19941">
                  <c:v>384.71699999999998</c:v>
                </c:pt>
                <c:pt idx="19942">
                  <c:v>384.71699999999998</c:v>
                </c:pt>
                <c:pt idx="19943">
                  <c:v>384.71699999999998</c:v>
                </c:pt>
                <c:pt idx="19944">
                  <c:v>384.71699999999998</c:v>
                </c:pt>
                <c:pt idx="19945">
                  <c:v>384.71699999999998</c:v>
                </c:pt>
                <c:pt idx="19946">
                  <c:v>384.71699999999998</c:v>
                </c:pt>
                <c:pt idx="19947">
                  <c:v>384.71800000000002</c:v>
                </c:pt>
                <c:pt idx="19948">
                  <c:v>384.721</c:v>
                </c:pt>
                <c:pt idx="19949">
                  <c:v>384.72699999999998</c:v>
                </c:pt>
                <c:pt idx="19950">
                  <c:v>384.73399999999998</c:v>
                </c:pt>
                <c:pt idx="19951">
                  <c:v>384.74200000000002</c:v>
                </c:pt>
                <c:pt idx="19952">
                  <c:v>384.74900000000002</c:v>
                </c:pt>
                <c:pt idx="19953">
                  <c:v>384.75700000000001</c:v>
                </c:pt>
                <c:pt idx="19954">
                  <c:v>384.76499999999999</c:v>
                </c:pt>
                <c:pt idx="19955">
                  <c:v>384.77199999999999</c:v>
                </c:pt>
                <c:pt idx="19956">
                  <c:v>384.779</c:v>
                </c:pt>
                <c:pt idx="19957">
                  <c:v>384.78500000000003</c:v>
                </c:pt>
                <c:pt idx="19958">
                  <c:v>384.79199999999997</c:v>
                </c:pt>
                <c:pt idx="19959">
                  <c:v>384.79899999999998</c:v>
                </c:pt>
                <c:pt idx="19960">
                  <c:v>384.80700000000002</c:v>
                </c:pt>
                <c:pt idx="19961">
                  <c:v>384.815</c:v>
                </c:pt>
                <c:pt idx="19962">
                  <c:v>384.822</c:v>
                </c:pt>
                <c:pt idx="19963">
                  <c:v>384.83</c:v>
                </c:pt>
                <c:pt idx="19964">
                  <c:v>384.83699999999999</c:v>
                </c:pt>
                <c:pt idx="19965">
                  <c:v>384.84500000000003</c:v>
                </c:pt>
                <c:pt idx="19966">
                  <c:v>384.85300000000001</c:v>
                </c:pt>
                <c:pt idx="19967">
                  <c:v>384.86099999999999</c:v>
                </c:pt>
                <c:pt idx="19968">
                  <c:v>384.86799999999999</c:v>
                </c:pt>
                <c:pt idx="19969">
                  <c:v>384.87599999999998</c:v>
                </c:pt>
                <c:pt idx="19970">
                  <c:v>384.88299999999998</c:v>
                </c:pt>
                <c:pt idx="19971">
                  <c:v>384.9</c:v>
                </c:pt>
                <c:pt idx="19972">
                  <c:v>384.94600000000003</c:v>
                </c:pt>
                <c:pt idx="19973">
                  <c:v>385.02100000000002</c:v>
                </c:pt>
                <c:pt idx="19974">
                  <c:v>385.108</c:v>
                </c:pt>
                <c:pt idx="19975">
                  <c:v>385.17700000000002</c:v>
                </c:pt>
                <c:pt idx="19976">
                  <c:v>385.226</c:v>
                </c:pt>
                <c:pt idx="19977">
                  <c:v>385.27100000000002</c:v>
                </c:pt>
                <c:pt idx="19978">
                  <c:v>385.31799999999998</c:v>
                </c:pt>
                <c:pt idx="19979">
                  <c:v>385.37900000000002</c:v>
                </c:pt>
                <c:pt idx="19980">
                  <c:v>385.45299999999997</c:v>
                </c:pt>
                <c:pt idx="19981">
                  <c:v>385.53399999999999</c:v>
                </c:pt>
                <c:pt idx="19982">
                  <c:v>385.61</c:v>
                </c:pt>
                <c:pt idx="19983">
                  <c:v>385.673</c:v>
                </c:pt>
                <c:pt idx="19984">
                  <c:v>385.75099999999998</c:v>
                </c:pt>
                <c:pt idx="19985">
                  <c:v>385.81799999999998</c:v>
                </c:pt>
                <c:pt idx="19986">
                  <c:v>385.87900000000002</c:v>
                </c:pt>
                <c:pt idx="19987">
                  <c:v>385.952</c:v>
                </c:pt>
                <c:pt idx="19988">
                  <c:v>386.02699999999999</c:v>
                </c:pt>
                <c:pt idx="19989">
                  <c:v>386.09199999999998</c:v>
                </c:pt>
                <c:pt idx="19990">
                  <c:v>386.137</c:v>
                </c:pt>
                <c:pt idx="19991">
                  <c:v>386.17899999999997</c:v>
                </c:pt>
                <c:pt idx="19992">
                  <c:v>386.22</c:v>
                </c:pt>
                <c:pt idx="19993">
                  <c:v>386.24099999999999</c:v>
                </c:pt>
                <c:pt idx="19994">
                  <c:v>386.27199999999999</c:v>
                </c:pt>
                <c:pt idx="19995">
                  <c:v>386.30900000000003</c:v>
                </c:pt>
                <c:pt idx="19996">
                  <c:v>386.34</c:v>
                </c:pt>
                <c:pt idx="19997">
                  <c:v>386.37299999999999</c:v>
                </c:pt>
                <c:pt idx="19998">
                  <c:v>386.40600000000001</c:v>
                </c:pt>
                <c:pt idx="19999">
                  <c:v>386.43299999999999</c:v>
                </c:pt>
                <c:pt idx="20000">
                  <c:v>386.45600000000002</c:v>
                </c:pt>
                <c:pt idx="20001">
                  <c:v>386.48</c:v>
                </c:pt>
                <c:pt idx="20002">
                  <c:v>386.51799999999997</c:v>
                </c:pt>
                <c:pt idx="20003">
                  <c:v>386.56099999999998</c:v>
                </c:pt>
                <c:pt idx="20004">
                  <c:v>386.60700000000003</c:v>
                </c:pt>
                <c:pt idx="20005">
                  <c:v>386.642</c:v>
                </c:pt>
                <c:pt idx="20006">
                  <c:v>386.685</c:v>
                </c:pt>
                <c:pt idx="20007">
                  <c:v>386.72300000000001</c:v>
                </c:pt>
                <c:pt idx="20008">
                  <c:v>386.75400000000002</c:v>
                </c:pt>
                <c:pt idx="20009">
                  <c:v>386.779</c:v>
                </c:pt>
                <c:pt idx="20010">
                  <c:v>386.79899999999998</c:v>
                </c:pt>
                <c:pt idx="20011">
                  <c:v>386.81799999999998</c:v>
                </c:pt>
                <c:pt idx="20012">
                  <c:v>386.827</c:v>
                </c:pt>
                <c:pt idx="20013">
                  <c:v>386.834</c:v>
                </c:pt>
                <c:pt idx="20014">
                  <c:v>386.834</c:v>
                </c:pt>
                <c:pt idx="20015">
                  <c:v>386.834</c:v>
                </c:pt>
                <c:pt idx="20016">
                  <c:v>386.834</c:v>
                </c:pt>
                <c:pt idx="20017">
                  <c:v>386.834</c:v>
                </c:pt>
                <c:pt idx="20018">
                  <c:v>386.834</c:v>
                </c:pt>
                <c:pt idx="20019">
                  <c:v>386.834</c:v>
                </c:pt>
                <c:pt idx="20020">
                  <c:v>386.834</c:v>
                </c:pt>
                <c:pt idx="20021">
                  <c:v>386.83600000000001</c:v>
                </c:pt>
                <c:pt idx="20022">
                  <c:v>386.84</c:v>
                </c:pt>
                <c:pt idx="20023">
                  <c:v>386.846</c:v>
                </c:pt>
                <c:pt idx="20024">
                  <c:v>386.85399999999998</c:v>
                </c:pt>
                <c:pt idx="20025">
                  <c:v>386.86099999999999</c:v>
                </c:pt>
                <c:pt idx="20026">
                  <c:v>386.86900000000003</c:v>
                </c:pt>
                <c:pt idx="20027">
                  <c:v>386.87700000000001</c:v>
                </c:pt>
                <c:pt idx="20028">
                  <c:v>386.88499999999999</c:v>
                </c:pt>
                <c:pt idx="20029">
                  <c:v>386.89299999999997</c:v>
                </c:pt>
                <c:pt idx="20030">
                  <c:v>386.9</c:v>
                </c:pt>
                <c:pt idx="20031">
                  <c:v>386.90800000000002</c:v>
                </c:pt>
                <c:pt idx="20032">
                  <c:v>386.916</c:v>
                </c:pt>
                <c:pt idx="20033">
                  <c:v>386.92399999999998</c:v>
                </c:pt>
                <c:pt idx="20034">
                  <c:v>386.93200000000002</c:v>
                </c:pt>
                <c:pt idx="20035">
                  <c:v>386.94</c:v>
                </c:pt>
                <c:pt idx="20036">
                  <c:v>386.94799999999998</c:v>
                </c:pt>
                <c:pt idx="20037">
                  <c:v>386.95499999999998</c:v>
                </c:pt>
                <c:pt idx="20038">
                  <c:v>386.96300000000002</c:v>
                </c:pt>
                <c:pt idx="20039">
                  <c:v>386.971</c:v>
                </c:pt>
                <c:pt idx="20040">
                  <c:v>386.97899999999998</c:v>
                </c:pt>
                <c:pt idx="20041">
                  <c:v>386.99700000000001</c:v>
                </c:pt>
                <c:pt idx="20042">
                  <c:v>387.03699999999998</c:v>
                </c:pt>
                <c:pt idx="20043">
                  <c:v>387.10599999999999</c:v>
                </c:pt>
                <c:pt idx="20044">
                  <c:v>387.19600000000003</c:v>
                </c:pt>
                <c:pt idx="20045">
                  <c:v>387.286</c:v>
                </c:pt>
                <c:pt idx="20046">
                  <c:v>387.375</c:v>
                </c:pt>
                <c:pt idx="20047">
                  <c:v>387.46199999999999</c:v>
                </c:pt>
                <c:pt idx="20048">
                  <c:v>387.548</c:v>
                </c:pt>
                <c:pt idx="20049">
                  <c:v>387.63299999999998</c:v>
                </c:pt>
                <c:pt idx="20050">
                  <c:v>387.721</c:v>
                </c:pt>
                <c:pt idx="20051">
                  <c:v>387.81200000000001</c:v>
                </c:pt>
                <c:pt idx="20052">
                  <c:v>387.9</c:v>
                </c:pt>
                <c:pt idx="20053">
                  <c:v>387.983</c:v>
                </c:pt>
                <c:pt idx="20054">
                  <c:v>388.065</c:v>
                </c:pt>
                <c:pt idx="20055">
                  <c:v>388.14800000000002</c:v>
                </c:pt>
                <c:pt idx="20056">
                  <c:v>388.23399999999998</c:v>
                </c:pt>
                <c:pt idx="20057">
                  <c:v>388.32100000000003</c:v>
                </c:pt>
                <c:pt idx="20058">
                  <c:v>388.40199999999999</c:v>
                </c:pt>
                <c:pt idx="20059">
                  <c:v>388.46699999999998</c:v>
                </c:pt>
                <c:pt idx="20060">
                  <c:v>388.52699999999999</c:v>
                </c:pt>
                <c:pt idx="20061">
                  <c:v>388.584</c:v>
                </c:pt>
                <c:pt idx="20062">
                  <c:v>388.64</c:v>
                </c:pt>
                <c:pt idx="20063">
                  <c:v>388.69499999999999</c:v>
                </c:pt>
                <c:pt idx="20064">
                  <c:v>388.74099999999999</c:v>
                </c:pt>
                <c:pt idx="20065">
                  <c:v>388.77499999999998</c:v>
                </c:pt>
                <c:pt idx="20066">
                  <c:v>388.803</c:v>
                </c:pt>
                <c:pt idx="20067">
                  <c:v>388.82299999999998</c:v>
                </c:pt>
                <c:pt idx="20068">
                  <c:v>388.85399999999998</c:v>
                </c:pt>
                <c:pt idx="20069">
                  <c:v>388.88200000000001</c:v>
                </c:pt>
                <c:pt idx="20070">
                  <c:v>388.91</c:v>
                </c:pt>
                <c:pt idx="20071">
                  <c:v>388.94400000000002</c:v>
                </c:pt>
                <c:pt idx="20072">
                  <c:v>388.976</c:v>
                </c:pt>
                <c:pt idx="20073">
                  <c:v>389.00700000000001</c:v>
                </c:pt>
                <c:pt idx="20074">
                  <c:v>389.02600000000001</c:v>
                </c:pt>
                <c:pt idx="20075">
                  <c:v>389.05700000000002</c:v>
                </c:pt>
                <c:pt idx="20076">
                  <c:v>389.10500000000002</c:v>
                </c:pt>
                <c:pt idx="20077">
                  <c:v>389.14600000000002</c:v>
                </c:pt>
                <c:pt idx="20078">
                  <c:v>389.19499999999999</c:v>
                </c:pt>
                <c:pt idx="20079">
                  <c:v>389.23700000000002</c:v>
                </c:pt>
                <c:pt idx="20080">
                  <c:v>389.27499999999998</c:v>
                </c:pt>
                <c:pt idx="20081">
                  <c:v>389.31200000000001</c:v>
                </c:pt>
                <c:pt idx="20082">
                  <c:v>389.34300000000002</c:v>
                </c:pt>
                <c:pt idx="20083">
                  <c:v>389.36700000000002</c:v>
                </c:pt>
                <c:pt idx="20084">
                  <c:v>389.38900000000001</c:v>
                </c:pt>
                <c:pt idx="20085">
                  <c:v>389.41500000000002</c:v>
                </c:pt>
                <c:pt idx="20086">
                  <c:v>389.44900000000001</c:v>
                </c:pt>
                <c:pt idx="20087">
                  <c:v>389.48399999999998</c:v>
                </c:pt>
                <c:pt idx="20088">
                  <c:v>389.52199999999999</c:v>
                </c:pt>
                <c:pt idx="20089">
                  <c:v>389.55900000000003</c:v>
                </c:pt>
                <c:pt idx="20090">
                  <c:v>389.59699999999998</c:v>
                </c:pt>
                <c:pt idx="20091">
                  <c:v>389.63600000000002</c:v>
                </c:pt>
                <c:pt idx="20092">
                  <c:v>389.673</c:v>
                </c:pt>
                <c:pt idx="20093">
                  <c:v>389.709</c:v>
                </c:pt>
                <c:pt idx="20094">
                  <c:v>389.74599999999998</c:v>
                </c:pt>
                <c:pt idx="20095">
                  <c:v>389.78500000000003</c:v>
                </c:pt>
                <c:pt idx="20096">
                  <c:v>389.82499999999999</c:v>
                </c:pt>
                <c:pt idx="20097">
                  <c:v>389.86599999999999</c:v>
                </c:pt>
                <c:pt idx="20098">
                  <c:v>389.904</c:v>
                </c:pt>
                <c:pt idx="20099">
                  <c:v>389.93</c:v>
                </c:pt>
                <c:pt idx="20100">
                  <c:v>389.93900000000002</c:v>
                </c:pt>
                <c:pt idx="20101">
                  <c:v>389.97</c:v>
                </c:pt>
                <c:pt idx="20102">
                  <c:v>390.00099999999998</c:v>
                </c:pt>
                <c:pt idx="20103">
                  <c:v>390.024</c:v>
                </c:pt>
                <c:pt idx="20104">
                  <c:v>390.03800000000001</c:v>
                </c:pt>
                <c:pt idx="20105">
                  <c:v>390.05099999999999</c:v>
                </c:pt>
                <c:pt idx="20106">
                  <c:v>390.06900000000002</c:v>
                </c:pt>
                <c:pt idx="20107">
                  <c:v>390.08600000000001</c:v>
                </c:pt>
                <c:pt idx="20108">
                  <c:v>390.09199999999998</c:v>
                </c:pt>
                <c:pt idx="20109">
                  <c:v>390.09199999999998</c:v>
                </c:pt>
                <c:pt idx="20110">
                  <c:v>390.09199999999998</c:v>
                </c:pt>
                <c:pt idx="20111">
                  <c:v>390.09199999999998</c:v>
                </c:pt>
                <c:pt idx="20112">
                  <c:v>390.09199999999998</c:v>
                </c:pt>
                <c:pt idx="20113">
                  <c:v>390.09199999999998</c:v>
                </c:pt>
                <c:pt idx="20114">
                  <c:v>390.09199999999998</c:v>
                </c:pt>
                <c:pt idx="20115">
                  <c:v>390.09399999999999</c:v>
                </c:pt>
                <c:pt idx="20116">
                  <c:v>390.09899999999999</c:v>
                </c:pt>
                <c:pt idx="20117">
                  <c:v>390.10399999999998</c:v>
                </c:pt>
                <c:pt idx="20118">
                  <c:v>390.11200000000002</c:v>
                </c:pt>
                <c:pt idx="20119">
                  <c:v>390.11900000000003</c:v>
                </c:pt>
                <c:pt idx="20120">
                  <c:v>390.12700000000001</c:v>
                </c:pt>
                <c:pt idx="20121">
                  <c:v>390.13499999999999</c:v>
                </c:pt>
                <c:pt idx="20122">
                  <c:v>390.14299999999997</c:v>
                </c:pt>
                <c:pt idx="20123">
                  <c:v>390.15</c:v>
                </c:pt>
                <c:pt idx="20124">
                  <c:v>390.15800000000002</c:v>
                </c:pt>
                <c:pt idx="20125">
                  <c:v>390.166</c:v>
                </c:pt>
                <c:pt idx="20126">
                  <c:v>390.17399999999998</c:v>
                </c:pt>
                <c:pt idx="20127">
                  <c:v>390.18099999999998</c:v>
                </c:pt>
                <c:pt idx="20128">
                  <c:v>390.18900000000002</c:v>
                </c:pt>
                <c:pt idx="20129">
                  <c:v>390.19600000000003</c:v>
                </c:pt>
                <c:pt idx="20130">
                  <c:v>390.20400000000001</c:v>
                </c:pt>
                <c:pt idx="20131">
                  <c:v>390.21100000000001</c:v>
                </c:pt>
                <c:pt idx="20132">
                  <c:v>390.21899999999999</c:v>
                </c:pt>
                <c:pt idx="20133">
                  <c:v>390.226</c:v>
                </c:pt>
                <c:pt idx="20134">
                  <c:v>390.233</c:v>
                </c:pt>
                <c:pt idx="20135">
                  <c:v>390.24099999999999</c:v>
                </c:pt>
                <c:pt idx="20136">
                  <c:v>390.24799999999999</c:v>
                </c:pt>
                <c:pt idx="20137">
                  <c:v>390.25599999999997</c:v>
                </c:pt>
                <c:pt idx="20138">
                  <c:v>390.26400000000001</c:v>
                </c:pt>
                <c:pt idx="20139">
                  <c:v>390.27100000000002</c:v>
                </c:pt>
                <c:pt idx="20140">
                  <c:v>390.279</c:v>
                </c:pt>
                <c:pt idx="20141">
                  <c:v>390.28699999999998</c:v>
                </c:pt>
                <c:pt idx="20142">
                  <c:v>390.29399999999998</c:v>
                </c:pt>
                <c:pt idx="20143">
                  <c:v>390.30200000000002</c:v>
                </c:pt>
                <c:pt idx="20144">
                  <c:v>390.31</c:v>
                </c:pt>
                <c:pt idx="20145">
                  <c:v>390.31700000000001</c:v>
                </c:pt>
                <c:pt idx="20146">
                  <c:v>390.32499999999999</c:v>
                </c:pt>
                <c:pt idx="20147">
                  <c:v>390.33300000000003</c:v>
                </c:pt>
                <c:pt idx="20148">
                  <c:v>390.34</c:v>
                </c:pt>
                <c:pt idx="20149">
                  <c:v>390.34699999999998</c:v>
                </c:pt>
                <c:pt idx="20150">
                  <c:v>390.35399999999998</c:v>
                </c:pt>
                <c:pt idx="20151">
                  <c:v>390.36200000000002</c:v>
                </c:pt>
                <c:pt idx="20152">
                  <c:v>390.36900000000003</c:v>
                </c:pt>
                <c:pt idx="20153">
                  <c:v>390.37700000000001</c:v>
                </c:pt>
                <c:pt idx="20154">
                  <c:v>390.38499999999999</c:v>
                </c:pt>
                <c:pt idx="20155">
                  <c:v>390.39299999999997</c:v>
                </c:pt>
                <c:pt idx="20156">
                  <c:v>390.4</c:v>
                </c:pt>
                <c:pt idx="20157">
                  <c:v>390.40800000000002</c:v>
                </c:pt>
                <c:pt idx="20158">
                  <c:v>390.416</c:v>
                </c:pt>
                <c:pt idx="20159">
                  <c:v>390.423</c:v>
                </c:pt>
                <c:pt idx="20160">
                  <c:v>390.43099999999998</c:v>
                </c:pt>
                <c:pt idx="20161">
                  <c:v>390.43900000000002</c:v>
                </c:pt>
                <c:pt idx="20162">
                  <c:v>390.44600000000003</c:v>
                </c:pt>
                <c:pt idx="20163">
                  <c:v>390.45299999999997</c:v>
                </c:pt>
                <c:pt idx="20164">
                  <c:v>390.46100000000001</c:v>
                </c:pt>
                <c:pt idx="20165">
                  <c:v>390.46899999999999</c:v>
                </c:pt>
                <c:pt idx="20166">
                  <c:v>390.47699999999998</c:v>
                </c:pt>
                <c:pt idx="20167">
                  <c:v>390.48500000000001</c:v>
                </c:pt>
                <c:pt idx="20168">
                  <c:v>390.49200000000002</c:v>
                </c:pt>
                <c:pt idx="20169">
                  <c:v>390.5</c:v>
                </c:pt>
                <c:pt idx="20170">
                  <c:v>390.50700000000001</c:v>
                </c:pt>
                <c:pt idx="20171">
                  <c:v>390.51400000000001</c:v>
                </c:pt>
                <c:pt idx="20172">
                  <c:v>390.52100000000002</c:v>
                </c:pt>
                <c:pt idx="20173">
                  <c:v>390.529</c:v>
                </c:pt>
                <c:pt idx="20174">
                  <c:v>390.53699999999998</c:v>
                </c:pt>
                <c:pt idx="20175">
                  <c:v>390.54500000000002</c:v>
                </c:pt>
                <c:pt idx="20176">
                  <c:v>390.55200000000002</c:v>
                </c:pt>
                <c:pt idx="20177">
                  <c:v>390.55900000000003</c:v>
                </c:pt>
                <c:pt idx="20178">
                  <c:v>390.56599999999997</c:v>
                </c:pt>
                <c:pt idx="20179">
                  <c:v>390.57400000000001</c:v>
                </c:pt>
                <c:pt idx="20180">
                  <c:v>390.59100000000001</c:v>
                </c:pt>
                <c:pt idx="20181">
                  <c:v>390.637</c:v>
                </c:pt>
                <c:pt idx="20182">
                  <c:v>390.71899999999999</c:v>
                </c:pt>
                <c:pt idx="20183">
                  <c:v>390.80700000000002</c:v>
                </c:pt>
                <c:pt idx="20184">
                  <c:v>390.89600000000002</c:v>
                </c:pt>
                <c:pt idx="20185">
                  <c:v>390.983</c:v>
                </c:pt>
                <c:pt idx="20186">
                  <c:v>391.072</c:v>
                </c:pt>
                <c:pt idx="20187">
                  <c:v>391.15800000000002</c:v>
                </c:pt>
                <c:pt idx="20188">
                  <c:v>391.24200000000002</c:v>
                </c:pt>
                <c:pt idx="20189">
                  <c:v>391.32900000000001</c:v>
                </c:pt>
                <c:pt idx="20190">
                  <c:v>391.41899999999998</c:v>
                </c:pt>
                <c:pt idx="20191">
                  <c:v>391.50900000000001</c:v>
                </c:pt>
                <c:pt idx="20192">
                  <c:v>391.59300000000002</c:v>
                </c:pt>
                <c:pt idx="20193">
                  <c:v>391.673</c:v>
                </c:pt>
                <c:pt idx="20194">
                  <c:v>391.755</c:v>
                </c:pt>
                <c:pt idx="20195">
                  <c:v>391.83699999999999</c:v>
                </c:pt>
                <c:pt idx="20196">
                  <c:v>391.92099999999999</c:v>
                </c:pt>
                <c:pt idx="20197">
                  <c:v>392.00400000000002</c:v>
                </c:pt>
                <c:pt idx="20198">
                  <c:v>392.08800000000002</c:v>
                </c:pt>
                <c:pt idx="20199">
                  <c:v>392.17200000000003</c:v>
                </c:pt>
                <c:pt idx="20200">
                  <c:v>392.25700000000001</c:v>
                </c:pt>
                <c:pt idx="20201">
                  <c:v>392.34199999999998</c:v>
                </c:pt>
                <c:pt idx="20202">
                  <c:v>392.42700000000002</c:v>
                </c:pt>
                <c:pt idx="20203">
                  <c:v>392.505</c:v>
                </c:pt>
                <c:pt idx="20204">
                  <c:v>392.55399999999997</c:v>
                </c:pt>
                <c:pt idx="20205">
                  <c:v>392.60300000000001</c:v>
                </c:pt>
                <c:pt idx="20206">
                  <c:v>392.62900000000002</c:v>
                </c:pt>
                <c:pt idx="20207">
                  <c:v>392.661</c:v>
                </c:pt>
                <c:pt idx="20208">
                  <c:v>392.67700000000002</c:v>
                </c:pt>
                <c:pt idx="20209">
                  <c:v>392.67700000000002</c:v>
                </c:pt>
                <c:pt idx="20210">
                  <c:v>392.67700000000002</c:v>
                </c:pt>
                <c:pt idx="20211">
                  <c:v>392.67700000000002</c:v>
                </c:pt>
                <c:pt idx="20212">
                  <c:v>392.67700000000002</c:v>
                </c:pt>
                <c:pt idx="20213">
                  <c:v>392.67700000000002</c:v>
                </c:pt>
                <c:pt idx="20214">
                  <c:v>392.67700000000002</c:v>
                </c:pt>
                <c:pt idx="20215">
                  <c:v>392.67700000000002</c:v>
                </c:pt>
                <c:pt idx="20216">
                  <c:v>392.69400000000002</c:v>
                </c:pt>
                <c:pt idx="20217">
                  <c:v>392.71</c:v>
                </c:pt>
                <c:pt idx="20218">
                  <c:v>392.72300000000001</c:v>
                </c:pt>
                <c:pt idx="20219">
                  <c:v>392.73399999999998</c:v>
                </c:pt>
                <c:pt idx="20220">
                  <c:v>392.75299999999999</c:v>
                </c:pt>
                <c:pt idx="20221">
                  <c:v>392.77600000000001</c:v>
                </c:pt>
                <c:pt idx="20222">
                  <c:v>392.80399999999997</c:v>
                </c:pt>
                <c:pt idx="20223">
                  <c:v>392.839</c:v>
                </c:pt>
                <c:pt idx="20224">
                  <c:v>392.88400000000001</c:v>
                </c:pt>
                <c:pt idx="20225">
                  <c:v>392.94</c:v>
                </c:pt>
                <c:pt idx="20226">
                  <c:v>392.988</c:v>
                </c:pt>
                <c:pt idx="20227">
                  <c:v>393.02800000000002</c:v>
                </c:pt>
                <c:pt idx="20228">
                  <c:v>393.06900000000002</c:v>
                </c:pt>
                <c:pt idx="20229">
                  <c:v>393.10599999999999</c:v>
                </c:pt>
                <c:pt idx="20230">
                  <c:v>393.14299999999997</c:v>
                </c:pt>
                <c:pt idx="20231">
                  <c:v>393.18400000000003</c:v>
                </c:pt>
                <c:pt idx="20232">
                  <c:v>393.226</c:v>
                </c:pt>
                <c:pt idx="20233">
                  <c:v>393.26600000000002</c:v>
                </c:pt>
                <c:pt idx="20234">
                  <c:v>393.30599999999998</c:v>
                </c:pt>
                <c:pt idx="20235">
                  <c:v>393.34399999999999</c:v>
                </c:pt>
                <c:pt idx="20236">
                  <c:v>393.37900000000002</c:v>
                </c:pt>
                <c:pt idx="20237">
                  <c:v>393.411</c:v>
                </c:pt>
                <c:pt idx="20238">
                  <c:v>393.447</c:v>
                </c:pt>
                <c:pt idx="20239">
                  <c:v>393.48700000000002</c:v>
                </c:pt>
                <c:pt idx="20240">
                  <c:v>393.52499999999998</c:v>
                </c:pt>
                <c:pt idx="20241">
                  <c:v>393.56099999999998</c:v>
                </c:pt>
                <c:pt idx="20242">
                  <c:v>393.59899999999999</c:v>
                </c:pt>
                <c:pt idx="20243">
                  <c:v>393.63600000000002</c:v>
                </c:pt>
                <c:pt idx="20244">
                  <c:v>393.67099999999999</c:v>
                </c:pt>
                <c:pt idx="20245">
                  <c:v>393.69900000000001</c:v>
                </c:pt>
                <c:pt idx="20246">
                  <c:v>393.72300000000001</c:v>
                </c:pt>
                <c:pt idx="20247">
                  <c:v>393.75</c:v>
                </c:pt>
                <c:pt idx="20248">
                  <c:v>393.78300000000002</c:v>
                </c:pt>
                <c:pt idx="20249">
                  <c:v>393.81599999999997</c:v>
                </c:pt>
                <c:pt idx="20250">
                  <c:v>393.84</c:v>
                </c:pt>
                <c:pt idx="20251">
                  <c:v>393.85700000000003</c:v>
                </c:pt>
                <c:pt idx="20252">
                  <c:v>393.88</c:v>
                </c:pt>
                <c:pt idx="20253">
                  <c:v>393.90899999999999</c:v>
                </c:pt>
                <c:pt idx="20254">
                  <c:v>393.94099999999997</c:v>
                </c:pt>
                <c:pt idx="20255">
                  <c:v>393.96800000000002</c:v>
                </c:pt>
                <c:pt idx="20256">
                  <c:v>393.97</c:v>
                </c:pt>
                <c:pt idx="20257">
                  <c:v>393.97</c:v>
                </c:pt>
                <c:pt idx="20258">
                  <c:v>393.97</c:v>
                </c:pt>
                <c:pt idx="20259">
                  <c:v>393.97</c:v>
                </c:pt>
                <c:pt idx="20260">
                  <c:v>393.97</c:v>
                </c:pt>
                <c:pt idx="20261">
                  <c:v>393.97</c:v>
                </c:pt>
                <c:pt idx="20262">
                  <c:v>393.97</c:v>
                </c:pt>
                <c:pt idx="20263">
                  <c:v>393.97699999999998</c:v>
                </c:pt>
                <c:pt idx="20264">
                  <c:v>394.01799999999997</c:v>
                </c:pt>
                <c:pt idx="20265">
                  <c:v>394.06</c:v>
                </c:pt>
                <c:pt idx="20266">
                  <c:v>394.06</c:v>
                </c:pt>
                <c:pt idx="20267">
                  <c:v>394.06</c:v>
                </c:pt>
                <c:pt idx="20268">
                  <c:v>394.06</c:v>
                </c:pt>
                <c:pt idx="20269">
                  <c:v>394.06</c:v>
                </c:pt>
                <c:pt idx="20270">
                  <c:v>394.06</c:v>
                </c:pt>
                <c:pt idx="20271">
                  <c:v>394.06</c:v>
                </c:pt>
                <c:pt idx="20272">
                  <c:v>394.06</c:v>
                </c:pt>
                <c:pt idx="20273">
                  <c:v>394.06</c:v>
                </c:pt>
                <c:pt idx="20274">
                  <c:v>394.06</c:v>
                </c:pt>
                <c:pt idx="20275">
                  <c:v>394.06</c:v>
                </c:pt>
                <c:pt idx="20276">
                  <c:v>394.06</c:v>
                </c:pt>
                <c:pt idx="20277">
                  <c:v>394.06</c:v>
                </c:pt>
                <c:pt idx="20278">
                  <c:v>394.06</c:v>
                </c:pt>
                <c:pt idx="20279">
                  <c:v>394.06</c:v>
                </c:pt>
                <c:pt idx="20280">
                  <c:v>394.06299999999999</c:v>
                </c:pt>
                <c:pt idx="20281">
                  <c:v>394.06900000000002</c:v>
                </c:pt>
                <c:pt idx="20282">
                  <c:v>394.07600000000002</c:v>
                </c:pt>
                <c:pt idx="20283">
                  <c:v>394.08300000000003</c:v>
                </c:pt>
                <c:pt idx="20284">
                  <c:v>394.09100000000001</c:v>
                </c:pt>
                <c:pt idx="20285">
                  <c:v>394.09899999999999</c:v>
                </c:pt>
                <c:pt idx="20286">
                  <c:v>394.10599999999999</c:v>
                </c:pt>
                <c:pt idx="20287">
                  <c:v>394.11399999999998</c:v>
                </c:pt>
                <c:pt idx="20288">
                  <c:v>394.12200000000001</c:v>
                </c:pt>
                <c:pt idx="20289">
                  <c:v>394.13</c:v>
                </c:pt>
                <c:pt idx="20290">
                  <c:v>394.13799999999998</c:v>
                </c:pt>
                <c:pt idx="20291">
                  <c:v>394.14499999999998</c:v>
                </c:pt>
                <c:pt idx="20292">
                  <c:v>394.15300000000002</c:v>
                </c:pt>
                <c:pt idx="20293">
                  <c:v>394.161</c:v>
                </c:pt>
                <c:pt idx="20294">
                  <c:v>394.16899999999998</c:v>
                </c:pt>
                <c:pt idx="20295">
                  <c:v>394.17599999999999</c:v>
                </c:pt>
                <c:pt idx="20296">
                  <c:v>394.18400000000003</c:v>
                </c:pt>
                <c:pt idx="20297">
                  <c:v>394.19200000000001</c:v>
                </c:pt>
                <c:pt idx="20298">
                  <c:v>394.2</c:v>
                </c:pt>
                <c:pt idx="20299">
                  <c:v>394.20800000000003</c:v>
                </c:pt>
                <c:pt idx="20300">
                  <c:v>394.21499999999997</c:v>
                </c:pt>
                <c:pt idx="20301">
                  <c:v>394.22300000000001</c:v>
                </c:pt>
                <c:pt idx="20302">
                  <c:v>394.23099999999999</c:v>
                </c:pt>
                <c:pt idx="20303">
                  <c:v>394.23899999999998</c:v>
                </c:pt>
                <c:pt idx="20304">
                  <c:v>394.24700000000001</c:v>
                </c:pt>
                <c:pt idx="20305">
                  <c:v>394.25400000000002</c:v>
                </c:pt>
                <c:pt idx="20306">
                  <c:v>394.262</c:v>
                </c:pt>
                <c:pt idx="20307">
                  <c:v>394.27</c:v>
                </c:pt>
                <c:pt idx="20308">
                  <c:v>394.27800000000002</c:v>
                </c:pt>
                <c:pt idx="20309">
                  <c:v>394.286</c:v>
                </c:pt>
                <c:pt idx="20310">
                  <c:v>394.29300000000001</c:v>
                </c:pt>
                <c:pt idx="20311">
                  <c:v>394.30099999999999</c:v>
                </c:pt>
                <c:pt idx="20312">
                  <c:v>394.30900000000003</c:v>
                </c:pt>
                <c:pt idx="20313">
                  <c:v>394.31700000000001</c:v>
                </c:pt>
                <c:pt idx="20314">
                  <c:v>394.32400000000001</c:v>
                </c:pt>
                <c:pt idx="20315">
                  <c:v>394.33199999999999</c:v>
                </c:pt>
                <c:pt idx="20316">
                  <c:v>394.34</c:v>
                </c:pt>
                <c:pt idx="20317">
                  <c:v>394.34699999999998</c:v>
                </c:pt>
                <c:pt idx="20318">
                  <c:v>394.35500000000002</c:v>
                </c:pt>
                <c:pt idx="20319">
                  <c:v>394.36200000000002</c:v>
                </c:pt>
                <c:pt idx="20320">
                  <c:v>394.36900000000003</c:v>
                </c:pt>
                <c:pt idx="20321">
                  <c:v>394.37700000000001</c:v>
                </c:pt>
                <c:pt idx="20322">
                  <c:v>394.38499999999999</c:v>
                </c:pt>
                <c:pt idx="20323">
                  <c:v>394.392</c:v>
                </c:pt>
                <c:pt idx="20324">
                  <c:v>394.4</c:v>
                </c:pt>
                <c:pt idx="20325">
                  <c:v>394.40800000000002</c:v>
                </c:pt>
                <c:pt idx="20326">
                  <c:v>394.416</c:v>
                </c:pt>
                <c:pt idx="20327">
                  <c:v>394.423</c:v>
                </c:pt>
                <c:pt idx="20328">
                  <c:v>394.43099999999998</c:v>
                </c:pt>
                <c:pt idx="20329">
                  <c:v>394.43799999999999</c:v>
                </c:pt>
                <c:pt idx="20330">
                  <c:v>394.44600000000003</c:v>
                </c:pt>
                <c:pt idx="20331">
                  <c:v>394.45400000000001</c:v>
                </c:pt>
                <c:pt idx="20332">
                  <c:v>394.46100000000001</c:v>
                </c:pt>
                <c:pt idx="20333">
                  <c:v>394.46800000000002</c:v>
                </c:pt>
                <c:pt idx="20334">
                  <c:v>394.476</c:v>
                </c:pt>
                <c:pt idx="20335">
                  <c:v>394.483</c:v>
                </c:pt>
                <c:pt idx="20336">
                  <c:v>394.49099999999999</c:v>
                </c:pt>
                <c:pt idx="20337">
                  <c:v>394.49799999999999</c:v>
                </c:pt>
                <c:pt idx="20338">
                  <c:v>394.50599999999997</c:v>
                </c:pt>
                <c:pt idx="20339">
                  <c:v>394.51299999999998</c:v>
                </c:pt>
                <c:pt idx="20340">
                  <c:v>394.52100000000002</c:v>
                </c:pt>
                <c:pt idx="20341">
                  <c:v>394.529</c:v>
                </c:pt>
                <c:pt idx="20342">
                  <c:v>394.536</c:v>
                </c:pt>
                <c:pt idx="20343">
                  <c:v>394.54399999999998</c:v>
                </c:pt>
                <c:pt idx="20344">
                  <c:v>394.55200000000002</c:v>
                </c:pt>
                <c:pt idx="20345">
                  <c:v>394.56</c:v>
                </c:pt>
                <c:pt idx="20346">
                  <c:v>394.56700000000001</c:v>
                </c:pt>
                <c:pt idx="20347">
                  <c:v>394.57499999999999</c:v>
                </c:pt>
                <c:pt idx="20348">
                  <c:v>394.58300000000003</c:v>
                </c:pt>
                <c:pt idx="20349">
                  <c:v>394.59</c:v>
                </c:pt>
                <c:pt idx="20350">
                  <c:v>394.59699999999998</c:v>
                </c:pt>
                <c:pt idx="20351">
                  <c:v>394.60500000000002</c:v>
                </c:pt>
                <c:pt idx="20352">
                  <c:v>394.613</c:v>
                </c:pt>
                <c:pt idx="20353">
                  <c:v>394.62099999999998</c:v>
                </c:pt>
                <c:pt idx="20354">
                  <c:v>394.62799999999999</c:v>
                </c:pt>
                <c:pt idx="20355">
                  <c:v>394.63499999999999</c:v>
                </c:pt>
                <c:pt idx="20356">
                  <c:v>394.64299999999997</c:v>
                </c:pt>
                <c:pt idx="20357">
                  <c:v>394.65</c:v>
                </c:pt>
                <c:pt idx="20358">
                  <c:v>394.65800000000002</c:v>
                </c:pt>
                <c:pt idx="20359">
                  <c:v>394.666</c:v>
                </c:pt>
                <c:pt idx="20360">
                  <c:v>394.673</c:v>
                </c:pt>
                <c:pt idx="20361">
                  <c:v>394.68099999999998</c:v>
                </c:pt>
                <c:pt idx="20362">
                  <c:v>394.68799999999999</c:v>
                </c:pt>
                <c:pt idx="20363">
                  <c:v>394.702</c:v>
                </c:pt>
                <c:pt idx="20364">
                  <c:v>394.73599999999999</c:v>
                </c:pt>
                <c:pt idx="20365">
                  <c:v>394.79700000000003</c:v>
                </c:pt>
                <c:pt idx="20366">
                  <c:v>394.86700000000002</c:v>
                </c:pt>
                <c:pt idx="20367">
                  <c:v>394.91899999999998</c:v>
                </c:pt>
                <c:pt idx="20368">
                  <c:v>394.94</c:v>
                </c:pt>
                <c:pt idx="20369">
                  <c:v>394.94</c:v>
                </c:pt>
                <c:pt idx="20370">
                  <c:v>394.952</c:v>
                </c:pt>
                <c:pt idx="20371">
                  <c:v>395.005</c:v>
                </c:pt>
                <c:pt idx="20372">
                  <c:v>395.08699999999999</c:v>
                </c:pt>
                <c:pt idx="20373">
                  <c:v>395.17599999999999</c:v>
                </c:pt>
                <c:pt idx="20374">
                  <c:v>395.26</c:v>
                </c:pt>
                <c:pt idx="20375">
                  <c:v>395.34500000000003</c:v>
                </c:pt>
                <c:pt idx="20376">
                  <c:v>395.43299999999999</c:v>
                </c:pt>
                <c:pt idx="20377">
                  <c:v>395.52199999999999</c:v>
                </c:pt>
                <c:pt idx="20378">
                  <c:v>395.61200000000002</c:v>
                </c:pt>
                <c:pt idx="20379">
                  <c:v>395.69799999999998</c:v>
                </c:pt>
                <c:pt idx="20380">
                  <c:v>395.77499999999998</c:v>
                </c:pt>
                <c:pt idx="20381">
                  <c:v>395.84800000000001</c:v>
                </c:pt>
                <c:pt idx="20382">
                  <c:v>395.91699999999997</c:v>
                </c:pt>
                <c:pt idx="20383">
                  <c:v>395.97899999999998</c:v>
                </c:pt>
                <c:pt idx="20384">
                  <c:v>396.03500000000003</c:v>
                </c:pt>
                <c:pt idx="20385">
                  <c:v>396.08499999999998</c:v>
                </c:pt>
                <c:pt idx="20386">
                  <c:v>396.13299999999998</c:v>
                </c:pt>
                <c:pt idx="20387">
                  <c:v>396.17899999999997</c:v>
                </c:pt>
                <c:pt idx="20388">
                  <c:v>396.22399999999999</c:v>
                </c:pt>
                <c:pt idx="20389">
                  <c:v>396.26799999999997</c:v>
                </c:pt>
                <c:pt idx="20390">
                  <c:v>396.298</c:v>
                </c:pt>
                <c:pt idx="20391">
                  <c:v>396.298</c:v>
                </c:pt>
                <c:pt idx="20392">
                  <c:v>396.298</c:v>
                </c:pt>
                <c:pt idx="20393">
                  <c:v>396.298</c:v>
                </c:pt>
                <c:pt idx="20394">
                  <c:v>396.298</c:v>
                </c:pt>
                <c:pt idx="20395">
                  <c:v>396.298</c:v>
                </c:pt>
                <c:pt idx="20396">
                  <c:v>396.298</c:v>
                </c:pt>
                <c:pt idx="20397">
                  <c:v>396.298</c:v>
                </c:pt>
                <c:pt idx="20398">
                  <c:v>396.298</c:v>
                </c:pt>
                <c:pt idx="20399">
                  <c:v>396.298</c:v>
                </c:pt>
                <c:pt idx="20400">
                  <c:v>396.298</c:v>
                </c:pt>
                <c:pt idx="20401">
                  <c:v>396.30099999999999</c:v>
                </c:pt>
                <c:pt idx="20402">
                  <c:v>396.30700000000002</c:v>
                </c:pt>
                <c:pt idx="20403">
                  <c:v>396.31400000000002</c:v>
                </c:pt>
                <c:pt idx="20404">
                  <c:v>396.32100000000003</c:v>
                </c:pt>
                <c:pt idx="20405">
                  <c:v>396.32900000000001</c:v>
                </c:pt>
                <c:pt idx="20406">
                  <c:v>396.351</c:v>
                </c:pt>
                <c:pt idx="20407">
                  <c:v>396.40300000000002</c:v>
                </c:pt>
                <c:pt idx="20408">
                  <c:v>396.48200000000003</c:v>
                </c:pt>
                <c:pt idx="20409">
                  <c:v>396.57100000000003</c:v>
                </c:pt>
                <c:pt idx="20410">
                  <c:v>396.65899999999999</c:v>
                </c:pt>
                <c:pt idx="20411">
                  <c:v>396.74700000000001</c:v>
                </c:pt>
                <c:pt idx="20412">
                  <c:v>396.83600000000001</c:v>
                </c:pt>
                <c:pt idx="20413">
                  <c:v>396.91899999999998</c:v>
                </c:pt>
                <c:pt idx="20414">
                  <c:v>397.00400000000002</c:v>
                </c:pt>
                <c:pt idx="20415">
                  <c:v>397.08</c:v>
                </c:pt>
                <c:pt idx="20416">
                  <c:v>397.137</c:v>
                </c:pt>
                <c:pt idx="20417">
                  <c:v>397.16699999999997</c:v>
                </c:pt>
                <c:pt idx="20418">
                  <c:v>397.17200000000003</c:v>
                </c:pt>
                <c:pt idx="20419">
                  <c:v>397.17200000000003</c:v>
                </c:pt>
                <c:pt idx="20420">
                  <c:v>397.17200000000003</c:v>
                </c:pt>
                <c:pt idx="20421">
                  <c:v>397.17200000000003</c:v>
                </c:pt>
                <c:pt idx="20422">
                  <c:v>397.17200000000003</c:v>
                </c:pt>
                <c:pt idx="20423">
                  <c:v>397.17200000000003</c:v>
                </c:pt>
                <c:pt idx="20424">
                  <c:v>397.18900000000002</c:v>
                </c:pt>
                <c:pt idx="20425">
                  <c:v>397.221</c:v>
                </c:pt>
                <c:pt idx="20426">
                  <c:v>397.25700000000001</c:v>
                </c:pt>
                <c:pt idx="20427">
                  <c:v>397.29</c:v>
                </c:pt>
                <c:pt idx="20428">
                  <c:v>397.322</c:v>
                </c:pt>
                <c:pt idx="20429">
                  <c:v>397.35199999999998</c:v>
                </c:pt>
                <c:pt idx="20430">
                  <c:v>397.38400000000001</c:v>
                </c:pt>
                <c:pt idx="20431">
                  <c:v>397.42200000000003</c:v>
                </c:pt>
                <c:pt idx="20432">
                  <c:v>397.459</c:v>
                </c:pt>
                <c:pt idx="20433">
                  <c:v>397.48899999999998</c:v>
                </c:pt>
                <c:pt idx="20434">
                  <c:v>397.51900000000001</c:v>
                </c:pt>
                <c:pt idx="20435">
                  <c:v>397.55</c:v>
                </c:pt>
                <c:pt idx="20436">
                  <c:v>397.58199999999999</c:v>
                </c:pt>
                <c:pt idx="20437">
                  <c:v>397.613</c:v>
                </c:pt>
                <c:pt idx="20438">
                  <c:v>397.64499999999998</c:v>
                </c:pt>
                <c:pt idx="20439">
                  <c:v>397.67399999999998</c:v>
                </c:pt>
                <c:pt idx="20440">
                  <c:v>397.697</c:v>
                </c:pt>
                <c:pt idx="20441">
                  <c:v>397.71600000000001</c:v>
                </c:pt>
                <c:pt idx="20442">
                  <c:v>397.73399999999998</c:v>
                </c:pt>
                <c:pt idx="20443">
                  <c:v>397.74900000000002</c:v>
                </c:pt>
                <c:pt idx="20444">
                  <c:v>397.755</c:v>
                </c:pt>
                <c:pt idx="20445">
                  <c:v>397.75599999999997</c:v>
                </c:pt>
                <c:pt idx="20446">
                  <c:v>397.75599999999997</c:v>
                </c:pt>
                <c:pt idx="20447">
                  <c:v>397.75599999999997</c:v>
                </c:pt>
                <c:pt idx="20448">
                  <c:v>397.75599999999997</c:v>
                </c:pt>
                <c:pt idx="20449">
                  <c:v>397.75599999999997</c:v>
                </c:pt>
                <c:pt idx="20450">
                  <c:v>397.75599999999997</c:v>
                </c:pt>
                <c:pt idx="20451">
                  <c:v>397.75599999999997</c:v>
                </c:pt>
                <c:pt idx="20452">
                  <c:v>397.75700000000001</c:v>
                </c:pt>
                <c:pt idx="20453">
                  <c:v>397.77600000000001</c:v>
                </c:pt>
                <c:pt idx="20454">
                  <c:v>397.82</c:v>
                </c:pt>
                <c:pt idx="20455">
                  <c:v>397.88600000000002</c:v>
                </c:pt>
                <c:pt idx="20456">
                  <c:v>397.95400000000001</c:v>
                </c:pt>
                <c:pt idx="20457">
                  <c:v>398.01299999999998</c:v>
                </c:pt>
                <c:pt idx="20458">
                  <c:v>398.06400000000002</c:v>
                </c:pt>
                <c:pt idx="20459">
                  <c:v>398.10899999999998</c:v>
                </c:pt>
                <c:pt idx="20460">
                  <c:v>398.142</c:v>
                </c:pt>
                <c:pt idx="20461">
                  <c:v>398.16</c:v>
                </c:pt>
                <c:pt idx="20462">
                  <c:v>398.17500000000001</c:v>
                </c:pt>
                <c:pt idx="20463">
                  <c:v>398.19600000000003</c:v>
                </c:pt>
                <c:pt idx="20464">
                  <c:v>398.226</c:v>
                </c:pt>
                <c:pt idx="20465">
                  <c:v>398.25</c:v>
                </c:pt>
                <c:pt idx="20466">
                  <c:v>398.26600000000002</c:v>
                </c:pt>
                <c:pt idx="20467">
                  <c:v>398.29199999999997</c:v>
                </c:pt>
                <c:pt idx="20468">
                  <c:v>398.32100000000003</c:v>
                </c:pt>
                <c:pt idx="20469">
                  <c:v>398.34800000000001</c:v>
                </c:pt>
                <c:pt idx="20470">
                  <c:v>398.36900000000003</c:v>
                </c:pt>
                <c:pt idx="20471">
                  <c:v>398.38499999999999</c:v>
                </c:pt>
                <c:pt idx="20472">
                  <c:v>398.40199999999999</c:v>
                </c:pt>
                <c:pt idx="20473">
                  <c:v>398.42</c:v>
                </c:pt>
                <c:pt idx="20474">
                  <c:v>398.44</c:v>
                </c:pt>
                <c:pt idx="20475">
                  <c:v>398.46199999999999</c:v>
                </c:pt>
                <c:pt idx="20476">
                  <c:v>398.483</c:v>
                </c:pt>
                <c:pt idx="20477">
                  <c:v>398.50099999999998</c:v>
                </c:pt>
                <c:pt idx="20478">
                  <c:v>398.51100000000002</c:v>
                </c:pt>
                <c:pt idx="20479">
                  <c:v>398.51400000000001</c:v>
                </c:pt>
                <c:pt idx="20480">
                  <c:v>398.51400000000001</c:v>
                </c:pt>
                <c:pt idx="20481">
                  <c:v>398.51400000000001</c:v>
                </c:pt>
                <c:pt idx="20482">
                  <c:v>398.51400000000001</c:v>
                </c:pt>
                <c:pt idx="20483">
                  <c:v>398.51400000000001</c:v>
                </c:pt>
                <c:pt idx="20484">
                  <c:v>398.51400000000001</c:v>
                </c:pt>
                <c:pt idx="20485">
                  <c:v>398.51400000000001</c:v>
                </c:pt>
                <c:pt idx="20486">
                  <c:v>398.51900000000001</c:v>
                </c:pt>
                <c:pt idx="20487">
                  <c:v>398.524</c:v>
                </c:pt>
                <c:pt idx="20488">
                  <c:v>398.53</c:v>
                </c:pt>
                <c:pt idx="20489">
                  <c:v>398.53899999999999</c:v>
                </c:pt>
                <c:pt idx="20490">
                  <c:v>398.56900000000002</c:v>
                </c:pt>
                <c:pt idx="20491">
                  <c:v>398.59399999999999</c:v>
                </c:pt>
                <c:pt idx="20492">
                  <c:v>398.62099999999998</c:v>
                </c:pt>
                <c:pt idx="20493">
                  <c:v>398.67099999999999</c:v>
                </c:pt>
                <c:pt idx="20494">
                  <c:v>398.74900000000002</c:v>
                </c:pt>
                <c:pt idx="20495">
                  <c:v>398.83800000000002</c:v>
                </c:pt>
                <c:pt idx="20496">
                  <c:v>398.92700000000002</c:v>
                </c:pt>
                <c:pt idx="20497">
                  <c:v>399.01499999999999</c:v>
                </c:pt>
                <c:pt idx="20498">
                  <c:v>399.10399999999998</c:v>
                </c:pt>
                <c:pt idx="20499">
                  <c:v>399.185</c:v>
                </c:pt>
                <c:pt idx="20500">
                  <c:v>399.27</c:v>
                </c:pt>
                <c:pt idx="20501">
                  <c:v>399.35199999999998</c:v>
                </c:pt>
                <c:pt idx="20502">
                  <c:v>399.38799999999998</c:v>
                </c:pt>
                <c:pt idx="20503">
                  <c:v>399.38799999999998</c:v>
                </c:pt>
                <c:pt idx="20504">
                  <c:v>399.38799999999998</c:v>
                </c:pt>
                <c:pt idx="20505">
                  <c:v>399.38799999999998</c:v>
                </c:pt>
                <c:pt idx="20506">
                  <c:v>399.38799999999998</c:v>
                </c:pt>
                <c:pt idx="20507">
                  <c:v>399.38799999999998</c:v>
                </c:pt>
                <c:pt idx="20508">
                  <c:v>399.38799999999998</c:v>
                </c:pt>
                <c:pt idx="20509">
                  <c:v>399.39100000000002</c:v>
                </c:pt>
                <c:pt idx="20510">
                  <c:v>399.42599999999999</c:v>
                </c:pt>
                <c:pt idx="20511">
                  <c:v>399.483</c:v>
                </c:pt>
                <c:pt idx="20512">
                  <c:v>399.53300000000002</c:v>
                </c:pt>
                <c:pt idx="20513">
                  <c:v>399.59100000000001</c:v>
                </c:pt>
                <c:pt idx="20514">
                  <c:v>399.64699999999999</c:v>
                </c:pt>
                <c:pt idx="20515">
                  <c:v>399.673</c:v>
                </c:pt>
                <c:pt idx="20516">
                  <c:v>399.673</c:v>
                </c:pt>
                <c:pt idx="20517">
                  <c:v>399.673</c:v>
                </c:pt>
                <c:pt idx="20518">
                  <c:v>399.673</c:v>
                </c:pt>
                <c:pt idx="20519">
                  <c:v>399.673</c:v>
                </c:pt>
                <c:pt idx="20520">
                  <c:v>399.71300000000002</c:v>
                </c:pt>
                <c:pt idx="20521">
                  <c:v>399.71499999999997</c:v>
                </c:pt>
                <c:pt idx="20522">
                  <c:v>399.73200000000003</c:v>
                </c:pt>
                <c:pt idx="20523">
                  <c:v>399.774</c:v>
                </c:pt>
                <c:pt idx="20524">
                  <c:v>399.80599999999998</c:v>
                </c:pt>
                <c:pt idx="20525">
                  <c:v>399.82400000000001</c:v>
                </c:pt>
                <c:pt idx="20526">
                  <c:v>399.82499999999999</c:v>
                </c:pt>
                <c:pt idx="20527">
                  <c:v>399.82499999999999</c:v>
                </c:pt>
                <c:pt idx="20528">
                  <c:v>399.82499999999999</c:v>
                </c:pt>
                <c:pt idx="20529">
                  <c:v>399.82499999999999</c:v>
                </c:pt>
                <c:pt idx="20530">
                  <c:v>399.82799999999997</c:v>
                </c:pt>
                <c:pt idx="20531">
                  <c:v>399.84500000000003</c:v>
                </c:pt>
                <c:pt idx="20532">
                  <c:v>399.86200000000002</c:v>
                </c:pt>
                <c:pt idx="20533">
                  <c:v>399.86200000000002</c:v>
                </c:pt>
                <c:pt idx="20534">
                  <c:v>399.86200000000002</c:v>
                </c:pt>
                <c:pt idx="20535">
                  <c:v>399.86200000000002</c:v>
                </c:pt>
                <c:pt idx="20536">
                  <c:v>399.86500000000001</c:v>
                </c:pt>
                <c:pt idx="20537">
                  <c:v>399.87</c:v>
                </c:pt>
                <c:pt idx="20538">
                  <c:v>399.87700000000001</c:v>
                </c:pt>
                <c:pt idx="20539">
                  <c:v>399.88499999999999</c:v>
                </c:pt>
                <c:pt idx="20540">
                  <c:v>399.892</c:v>
                </c:pt>
                <c:pt idx="20541">
                  <c:v>399.899</c:v>
                </c:pt>
                <c:pt idx="20542">
                  <c:v>399.90699999999998</c:v>
                </c:pt>
                <c:pt idx="20543">
                  <c:v>399.91399999999999</c:v>
                </c:pt>
                <c:pt idx="20544">
                  <c:v>399.92099999999999</c:v>
                </c:pt>
                <c:pt idx="20545">
                  <c:v>399.92899999999997</c:v>
                </c:pt>
                <c:pt idx="20546">
                  <c:v>399.93700000000001</c:v>
                </c:pt>
                <c:pt idx="20547">
                  <c:v>399.94600000000003</c:v>
                </c:pt>
                <c:pt idx="20548">
                  <c:v>399.95499999999998</c:v>
                </c:pt>
                <c:pt idx="20549">
                  <c:v>399.964</c:v>
                </c:pt>
                <c:pt idx="20550">
                  <c:v>399.97500000000002</c:v>
                </c:pt>
                <c:pt idx="20551">
                  <c:v>399.99</c:v>
                </c:pt>
                <c:pt idx="20552">
                  <c:v>400.00099999999998</c:v>
                </c:pt>
                <c:pt idx="20553">
                  <c:v>400.01</c:v>
                </c:pt>
                <c:pt idx="20554">
                  <c:v>400.01900000000001</c:v>
                </c:pt>
                <c:pt idx="20555">
                  <c:v>400.029</c:v>
                </c:pt>
                <c:pt idx="20556">
                  <c:v>400.04</c:v>
                </c:pt>
                <c:pt idx="20557">
                  <c:v>400.05</c:v>
                </c:pt>
                <c:pt idx="20558">
                  <c:v>400.06</c:v>
                </c:pt>
                <c:pt idx="20559">
                  <c:v>400.07100000000003</c:v>
                </c:pt>
                <c:pt idx="20560">
                  <c:v>400.08</c:v>
                </c:pt>
                <c:pt idx="20561">
                  <c:v>400.089</c:v>
                </c:pt>
                <c:pt idx="20562">
                  <c:v>400.101</c:v>
                </c:pt>
                <c:pt idx="20563">
                  <c:v>400.113</c:v>
                </c:pt>
                <c:pt idx="20564">
                  <c:v>400.12599999999998</c:v>
                </c:pt>
                <c:pt idx="20565">
                  <c:v>400.137</c:v>
                </c:pt>
                <c:pt idx="20566">
                  <c:v>400.14699999999999</c:v>
                </c:pt>
                <c:pt idx="20567">
                  <c:v>400.15600000000001</c:v>
                </c:pt>
                <c:pt idx="20568">
                  <c:v>400.16699999999997</c:v>
                </c:pt>
                <c:pt idx="20569">
                  <c:v>400.178</c:v>
                </c:pt>
                <c:pt idx="20570">
                  <c:v>400.18900000000002</c:v>
                </c:pt>
                <c:pt idx="20571">
                  <c:v>400.21699999999998</c:v>
                </c:pt>
                <c:pt idx="20572">
                  <c:v>400.26400000000001</c:v>
                </c:pt>
                <c:pt idx="20573">
                  <c:v>400.32100000000003</c:v>
                </c:pt>
                <c:pt idx="20574">
                  <c:v>400.39</c:v>
                </c:pt>
                <c:pt idx="20575">
                  <c:v>400.46699999999998</c:v>
                </c:pt>
                <c:pt idx="20576">
                  <c:v>400.54300000000001</c:v>
                </c:pt>
                <c:pt idx="20577">
                  <c:v>400.60399999999998</c:v>
                </c:pt>
                <c:pt idx="20578">
                  <c:v>400.65</c:v>
                </c:pt>
                <c:pt idx="20579">
                  <c:v>400.69200000000001</c:v>
                </c:pt>
                <c:pt idx="20580">
                  <c:v>400.73099999999999</c:v>
                </c:pt>
                <c:pt idx="20581">
                  <c:v>400.77100000000002</c:v>
                </c:pt>
                <c:pt idx="20582">
                  <c:v>400.81299999999999</c:v>
                </c:pt>
                <c:pt idx="20583">
                  <c:v>400.85599999999999</c:v>
                </c:pt>
                <c:pt idx="20584">
                  <c:v>400.88799999999998</c:v>
                </c:pt>
                <c:pt idx="20585">
                  <c:v>400.904</c:v>
                </c:pt>
                <c:pt idx="20586">
                  <c:v>400.93700000000001</c:v>
                </c:pt>
                <c:pt idx="20587">
                  <c:v>400.96699999999998</c:v>
                </c:pt>
                <c:pt idx="20588">
                  <c:v>400.99700000000001</c:v>
                </c:pt>
                <c:pt idx="20589">
                  <c:v>401.029</c:v>
                </c:pt>
                <c:pt idx="20590">
                  <c:v>401.05500000000001</c:v>
                </c:pt>
                <c:pt idx="20591">
                  <c:v>401.065</c:v>
                </c:pt>
                <c:pt idx="20592">
                  <c:v>401.06900000000002</c:v>
                </c:pt>
                <c:pt idx="20593">
                  <c:v>401.06900000000002</c:v>
                </c:pt>
                <c:pt idx="20594">
                  <c:v>401.06900000000002</c:v>
                </c:pt>
                <c:pt idx="20595">
                  <c:v>401.06900000000002</c:v>
                </c:pt>
                <c:pt idx="20596">
                  <c:v>401.07</c:v>
                </c:pt>
                <c:pt idx="20597">
                  <c:v>401.089</c:v>
                </c:pt>
                <c:pt idx="20598">
                  <c:v>401.14800000000002</c:v>
                </c:pt>
                <c:pt idx="20599">
                  <c:v>401.23</c:v>
                </c:pt>
                <c:pt idx="20600">
                  <c:v>401.29700000000003</c:v>
                </c:pt>
                <c:pt idx="20601">
                  <c:v>401.358</c:v>
                </c:pt>
                <c:pt idx="20602">
                  <c:v>401.39600000000002</c:v>
                </c:pt>
                <c:pt idx="20603">
                  <c:v>401.41199999999998</c:v>
                </c:pt>
                <c:pt idx="20604">
                  <c:v>401.41199999999998</c:v>
                </c:pt>
                <c:pt idx="20605">
                  <c:v>401.41199999999998</c:v>
                </c:pt>
                <c:pt idx="20606">
                  <c:v>401.42700000000002</c:v>
                </c:pt>
                <c:pt idx="20607">
                  <c:v>401.464</c:v>
                </c:pt>
                <c:pt idx="20608">
                  <c:v>401.51600000000002</c:v>
                </c:pt>
                <c:pt idx="20609">
                  <c:v>401.57</c:v>
                </c:pt>
                <c:pt idx="20610">
                  <c:v>401.61799999999999</c:v>
                </c:pt>
                <c:pt idx="20611">
                  <c:v>401.66800000000001</c:v>
                </c:pt>
                <c:pt idx="20612">
                  <c:v>401.71600000000001</c:v>
                </c:pt>
                <c:pt idx="20613">
                  <c:v>401.75099999999998</c:v>
                </c:pt>
                <c:pt idx="20614">
                  <c:v>401.78300000000002</c:v>
                </c:pt>
                <c:pt idx="20615">
                  <c:v>401.81599999999997</c:v>
                </c:pt>
                <c:pt idx="20616">
                  <c:v>401.851</c:v>
                </c:pt>
                <c:pt idx="20617">
                  <c:v>401.887</c:v>
                </c:pt>
                <c:pt idx="20618">
                  <c:v>401.92200000000003</c:v>
                </c:pt>
                <c:pt idx="20619">
                  <c:v>401.95800000000003</c:v>
                </c:pt>
                <c:pt idx="20620">
                  <c:v>401.99400000000003</c:v>
                </c:pt>
                <c:pt idx="20621">
                  <c:v>402.03</c:v>
                </c:pt>
                <c:pt idx="20622">
                  <c:v>402.06299999999999</c:v>
                </c:pt>
                <c:pt idx="20623">
                  <c:v>402.08800000000002</c:v>
                </c:pt>
                <c:pt idx="20624">
                  <c:v>402.10599999999999</c:v>
                </c:pt>
                <c:pt idx="20625">
                  <c:v>402.12</c:v>
                </c:pt>
                <c:pt idx="20626">
                  <c:v>402.12</c:v>
                </c:pt>
                <c:pt idx="20627">
                  <c:v>402.12</c:v>
                </c:pt>
                <c:pt idx="20628">
                  <c:v>402.12</c:v>
                </c:pt>
                <c:pt idx="20629">
                  <c:v>402.12</c:v>
                </c:pt>
                <c:pt idx="20630">
                  <c:v>402.12</c:v>
                </c:pt>
                <c:pt idx="20631">
                  <c:v>402.12099999999998</c:v>
                </c:pt>
                <c:pt idx="20632">
                  <c:v>402.13600000000002</c:v>
                </c:pt>
                <c:pt idx="20633">
                  <c:v>402.16699999999997</c:v>
                </c:pt>
                <c:pt idx="20634">
                  <c:v>402.23</c:v>
                </c:pt>
                <c:pt idx="20635">
                  <c:v>402.31599999999997</c:v>
                </c:pt>
                <c:pt idx="20636">
                  <c:v>402.399</c:v>
                </c:pt>
                <c:pt idx="20637">
                  <c:v>402.48200000000003</c:v>
                </c:pt>
                <c:pt idx="20638">
                  <c:v>402.54399999999998</c:v>
                </c:pt>
                <c:pt idx="20639">
                  <c:v>402.58699999999999</c:v>
                </c:pt>
                <c:pt idx="20640">
                  <c:v>402.60500000000002</c:v>
                </c:pt>
                <c:pt idx="20641">
                  <c:v>402.60500000000002</c:v>
                </c:pt>
                <c:pt idx="20642">
                  <c:v>402.60500000000002</c:v>
                </c:pt>
                <c:pt idx="20643">
                  <c:v>402.60500000000002</c:v>
                </c:pt>
                <c:pt idx="20644">
                  <c:v>402.60500000000002</c:v>
                </c:pt>
                <c:pt idx="20645">
                  <c:v>402.608</c:v>
                </c:pt>
                <c:pt idx="20646">
                  <c:v>402.61399999999998</c:v>
                </c:pt>
                <c:pt idx="20647">
                  <c:v>402.62099999999998</c:v>
                </c:pt>
                <c:pt idx="20648">
                  <c:v>402.63</c:v>
                </c:pt>
                <c:pt idx="20649">
                  <c:v>402.63900000000001</c:v>
                </c:pt>
                <c:pt idx="20650">
                  <c:v>402.64800000000002</c:v>
                </c:pt>
                <c:pt idx="20651">
                  <c:v>402.65699999999998</c:v>
                </c:pt>
                <c:pt idx="20652">
                  <c:v>402.66699999999997</c:v>
                </c:pt>
                <c:pt idx="20653">
                  <c:v>402.67599999999999</c:v>
                </c:pt>
                <c:pt idx="20654">
                  <c:v>402.71</c:v>
                </c:pt>
                <c:pt idx="20655">
                  <c:v>402.78300000000002</c:v>
                </c:pt>
                <c:pt idx="20656">
                  <c:v>402.86900000000003</c:v>
                </c:pt>
                <c:pt idx="20657">
                  <c:v>402.959</c:v>
                </c:pt>
                <c:pt idx="20658">
                  <c:v>403.05</c:v>
                </c:pt>
                <c:pt idx="20659">
                  <c:v>403.13900000000001</c:v>
                </c:pt>
                <c:pt idx="20660">
                  <c:v>403.226</c:v>
                </c:pt>
                <c:pt idx="20661">
                  <c:v>403.31200000000001</c:v>
                </c:pt>
                <c:pt idx="20662">
                  <c:v>403.39400000000001</c:v>
                </c:pt>
                <c:pt idx="20663">
                  <c:v>403.47899999999998</c:v>
                </c:pt>
                <c:pt idx="20664">
                  <c:v>403.56900000000002</c:v>
                </c:pt>
                <c:pt idx="20665">
                  <c:v>403.65899999999999</c:v>
                </c:pt>
                <c:pt idx="20666">
                  <c:v>403.74200000000002</c:v>
                </c:pt>
                <c:pt idx="20667">
                  <c:v>403.82299999999998</c:v>
                </c:pt>
                <c:pt idx="20668">
                  <c:v>403.90600000000001</c:v>
                </c:pt>
                <c:pt idx="20669">
                  <c:v>403.99</c:v>
                </c:pt>
                <c:pt idx="20670">
                  <c:v>404.07600000000002</c:v>
                </c:pt>
                <c:pt idx="20671">
                  <c:v>404.16300000000001</c:v>
                </c:pt>
                <c:pt idx="20672">
                  <c:v>404.24400000000003</c:v>
                </c:pt>
                <c:pt idx="20673">
                  <c:v>404.31299999999999</c:v>
                </c:pt>
                <c:pt idx="20674">
                  <c:v>404.38200000000001</c:v>
                </c:pt>
                <c:pt idx="20675">
                  <c:v>404.44400000000002</c:v>
                </c:pt>
                <c:pt idx="20676">
                  <c:v>404.5</c:v>
                </c:pt>
                <c:pt idx="20677">
                  <c:v>404.55900000000003</c:v>
                </c:pt>
                <c:pt idx="20678">
                  <c:v>404.61799999999999</c:v>
                </c:pt>
                <c:pt idx="20679">
                  <c:v>404.67599999999999</c:v>
                </c:pt>
                <c:pt idx="20680">
                  <c:v>404.72699999999998</c:v>
                </c:pt>
                <c:pt idx="20681">
                  <c:v>404.77300000000002</c:v>
                </c:pt>
                <c:pt idx="20682">
                  <c:v>404.815</c:v>
                </c:pt>
                <c:pt idx="20683">
                  <c:v>404.85500000000002</c:v>
                </c:pt>
                <c:pt idx="20684">
                  <c:v>404.88900000000001</c:v>
                </c:pt>
                <c:pt idx="20685">
                  <c:v>404.91500000000002</c:v>
                </c:pt>
                <c:pt idx="20686">
                  <c:v>404.94600000000003</c:v>
                </c:pt>
                <c:pt idx="20687">
                  <c:v>404.97300000000001</c:v>
                </c:pt>
                <c:pt idx="20688">
                  <c:v>405</c:v>
                </c:pt>
                <c:pt idx="20689">
                  <c:v>405.029</c:v>
                </c:pt>
                <c:pt idx="20690">
                  <c:v>405.05500000000001</c:v>
                </c:pt>
                <c:pt idx="20691">
                  <c:v>405.06400000000002</c:v>
                </c:pt>
                <c:pt idx="20692">
                  <c:v>405.06400000000002</c:v>
                </c:pt>
                <c:pt idx="20693">
                  <c:v>405.06400000000002</c:v>
                </c:pt>
                <c:pt idx="20694">
                  <c:v>405.06400000000002</c:v>
                </c:pt>
                <c:pt idx="20695">
                  <c:v>405.06400000000002</c:v>
                </c:pt>
                <c:pt idx="20696">
                  <c:v>405.06400000000002</c:v>
                </c:pt>
                <c:pt idx="20697">
                  <c:v>405.06400000000002</c:v>
                </c:pt>
                <c:pt idx="20698">
                  <c:v>405.06400000000002</c:v>
                </c:pt>
                <c:pt idx="20699">
                  <c:v>405.06400000000002</c:v>
                </c:pt>
                <c:pt idx="20700">
                  <c:v>405.06400000000002</c:v>
                </c:pt>
                <c:pt idx="20701">
                  <c:v>405.06400000000002</c:v>
                </c:pt>
                <c:pt idx="20702">
                  <c:v>405.06400000000002</c:v>
                </c:pt>
                <c:pt idx="20703">
                  <c:v>405.06400000000002</c:v>
                </c:pt>
                <c:pt idx="20704">
                  <c:v>405.08199999999999</c:v>
                </c:pt>
                <c:pt idx="20705">
                  <c:v>405.13600000000002</c:v>
                </c:pt>
                <c:pt idx="20706">
                  <c:v>405.21300000000002</c:v>
                </c:pt>
                <c:pt idx="20707">
                  <c:v>405.29700000000003</c:v>
                </c:pt>
                <c:pt idx="20708">
                  <c:v>405.38400000000001</c:v>
                </c:pt>
                <c:pt idx="20709">
                  <c:v>405.47500000000002</c:v>
                </c:pt>
                <c:pt idx="20710">
                  <c:v>405.56200000000001</c:v>
                </c:pt>
                <c:pt idx="20711">
                  <c:v>405.642</c:v>
                </c:pt>
                <c:pt idx="20712">
                  <c:v>405.72199999999998</c:v>
                </c:pt>
                <c:pt idx="20713">
                  <c:v>405.80099999999999</c:v>
                </c:pt>
                <c:pt idx="20714">
                  <c:v>405.87599999999998</c:v>
                </c:pt>
                <c:pt idx="20715">
                  <c:v>405.93700000000001</c:v>
                </c:pt>
                <c:pt idx="20716">
                  <c:v>405.99200000000002</c:v>
                </c:pt>
                <c:pt idx="20717">
                  <c:v>406.04700000000003</c:v>
                </c:pt>
                <c:pt idx="20718">
                  <c:v>406.1</c:v>
                </c:pt>
                <c:pt idx="20719">
                  <c:v>406.15300000000002</c:v>
                </c:pt>
                <c:pt idx="20720">
                  <c:v>406.20600000000002</c:v>
                </c:pt>
                <c:pt idx="20721">
                  <c:v>406.26100000000002</c:v>
                </c:pt>
                <c:pt idx="20722">
                  <c:v>406.315</c:v>
                </c:pt>
                <c:pt idx="20723">
                  <c:v>406.36599999999999</c:v>
                </c:pt>
                <c:pt idx="20724">
                  <c:v>406.41300000000001</c:v>
                </c:pt>
                <c:pt idx="20725">
                  <c:v>406.45600000000002</c:v>
                </c:pt>
                <c:pt idx="20726">
                  <c:v>406.50200000000001</c:v>
                </c:pt>
                <c:pt idx="20727">
                  <c:v>406.548</c:v>
                </c:pt>
                <c:pt idx="20728">
                  <c:v>406.59399999999999</c:v>
                </c:pt>
                <c:pt idx="20729">
                  <c:v>406.63099999999997</c:v>
                </c:pt>
                <c:pt idx="20730">
                  <c:v>406.66300000000001</c:v>
                </c:pt>
                <c:pt idx="20731">
                  <c:v>406.70299999999997</c:v>
                </c:pt>
                <c:pt idx="20732">
                  <c:v>406.75</c:v>
                </c:pt>
                <c:pt idx="20733">
                  <c:v>406.798</c:v>
                </c:pt>
                <c:pt idx="20734">
                  <c:v>406.846</c:v>
                </c:pt>
                <c:pt idx="20735">
                  <c:v>406.89499999999998</c:v>
                </c:pt>
                <c:pt idx="20736">
                  <c:v>406.947</c:v>
                </c:pt>
                <c:pt idx="20737">
                  <c:v>406.99799999999999</c:v>
                </c:pt>
                <c:pt idx="20738">
                  <c:v>407.04500000000002</c:v>
                </c:pt>
                <c:pt idx="20739">
                  <c:v>407.09</c:v>
                </c:pt>
                <c:pt idx="20740">
                  <c:v>407.13499999999999</c:v>
                </c:pt>
                <c:pt idx="20741">
                  <c:v>407.17700000000002</c:v>
                </c:pt>
                <c:pt idx="20742">
                  <c:v>407.22</c:v>
                </c:pt>
                <c:pt idx="20743">
                  <c:v>407.25299999999999</c:v>
                </c:pt>
                <c:pt idx="20744">
                  <c:v>407.26900000000001</c:v>
                </c:pt>
                <c:pt idx="20745">
                  <c:v>407.28899999999999</c:v>
                </c:pt>
                <c:pt idx="20746">
                  <c:v>407.33100000000002</c:v>
                </c:pt>
                <c:pt idx="20747">
                  <c:v>407.37599999999998</c:v>
                </c:pt>
                <c:pt idx="20748">
                  <c:v>407.42399999999998</c:v>
                </c:pt>
                <c:pt idx="20749">
                  <c:v>407.46899999999999</c:v>
                </c:pt>
                <c:pt idx="20750">
                  <c:v>407.51100000000002</c:v>
                </c:pt>
                <c:pt idx="20751">
                  <c:v>407.55099999999999</c:v>
                </c:pt>
                <c:pt idx="20752">
                  <c:v>407.584</c:v>
                </c:pt>
                <c:pt idx="20753">
                  <c:v>407.61399999999998</c:v>
                </c:pt>
                <c:pt idx="20754">
                  <c:v>407.65300000000002</c:v>
                </c:pt>
                <c:pt idx="20755">
                  <c:v>407.69900000000001</c:v>
                </c:pt>
                <c:pt idx="20756">
                  <c:v>407.74200000000002</c:v>
                </c:pt>
                <c:pt idx="20757">
                  <c:v>407.786</c:v>
                </c:pt>
                <c:pt idx="20758">
                  <c:v>407.827</c:v>
                </c:pt>
                <c:pt idx="20759">
                  <c:v>407.86900000000003</c:v>
                </c:pt>
                <c:pt idx="20760">
                  <c:v>407.91</c:v>
                </c:pt>
                <c:pt idx="20761">
                  <c:v>407.952</c:v>
                </c:pt>
                <c:pt idx="20762">
                  <c:v>407.99400000000003</c:v>
                </c:pt>
                <c:pt idx="20763">
                  <c:v>408.03699999999998</c:v>
                </c:pt>
                <c:pt idx="20764">
                  <c:v>408.08</c:v>
                </c:pt>
                <c:pt idx="20765">
                  <c:v>408.12400000000002</c:v>
                </c:pt>
                <c:pt idx="20766">
                  <c:v>408.166</c:v>
                </c:pt>
                <c:pt idx="20767">
                  <c:v>408.19900000000001</c:v>
                </c:pt>
                <c:pt idx="20768">
                  <c:v>408.20699999999999</c:v>
                </c:pt>
                <c:pt idx="20769">
                  <c:v>408.20699999999999</c:v>
                </c:pt>
                <c:pt idx="20770">
                  <c:v>408.20699999999999</c:v>
                </c:pt>
                <c:pt idx="20771">
                  <c:v>408.20699999999999</c:v>
                </c:pt>
                <c:pt idx="20772">
                  <c:v>408.20699999999999</c:v>
                </c:pt>
                <c:pt idx="20773">
                  <c:v>408.21</c:v>
                </c:pt>
                <c:pt idx="20774">
                  <c:v>408.214</c:v>
                </c:pt>
                <c:pt idx="20775">
                  <c:v>408.221</c:v>
                </c:pt>
                <c:pt idx="20776">
                  <c:v>408.22899999999998</c:v>
                </c:pt>
                <c:pt idx="20777">
                  <c:v>408.23899999999998</c:v>
                </c:pt>
                <c:pt idx="20778">
                  <c:v>408.24799999999999</c:v>
                </c:pt>
                <c:pt idx="20779">
                  <c:v>408.25799999999998</c:v>
                </c:pt>
                <c:pt idx="20780">
                  <c:v>408.267</c:v>
                </c:pt>
                <c:pt idx="20781">
                  <c:v>408.27600000000001</c:v>
                </c:pt>
                <c:pt idx="20782">
                  <c:v>408.286</c:v>
                </c:pt>
                <c:pt idx="20783">
                  <c:v>408.29500000000002</c:v>
                </c:pt>
                <c:pt idx="20784">
                  <c:v>408.30399999999997</c:v>
                </c:pt>
                <c:pt idx="20785">
                  <c:v>408.31299999999999</c:v>
                </c:pt>
                <c:pt idx="20786">
                  <c:v>408.32299999999998</c:v>
                </c:pt>
                <c:pt idx="20787">
                  <c:v>408.33199999999999</c:v>
                </c:pt>
                <c:pt idx="20788">
                  <c:v>408.34100000000001</c:v>
                </c:pt>
                <c:pt idx="20789">
                  <c:v>408.351</c:v>
                </c:pt>
                <c:pt idx="20790">
                  <c:v>408.36</c:v>
                </c:pt>
                <c:pt idx="20791">
                  <c:v>408.36900000000003</c:v>
                </c:pt>
                <c:pt idx="20792">
                  <c:v>408.37799999999999</c:v>
                </c:pt>
                <c:pt idx="20793">
                  <c:v>408.387</c:v>
                </c:pt>
                <c:pt idx="20794">
                  <c:v>408.39699999999999</c:v>
                </c:pt>
                <c:pt idx="20795">
                  <c:v>408.40600000000001</c:v>
                </c:pt>
                <c:pt idx="20796">
                  <c:v>408.41500000000002</c:v>
                </c:pt>
                <c:pt idx="20797">
                  <c:v>408.42500000000001</c:v>
                </c:pt>
                <c:pt idx="20798">
                  <c:v>408.44200000000001</c:v>
                </c:pt>
                <c:pt idx="20799">
                  <c:v>408.483</c:v>
                </c:pt>
                <c:pt idx="20800">
                  <c:v>408.56200000000001</c:v>
                </c:pt>
                <c:pt idx="20801">
                  <c:v>408.65</c:v>
                </c:pt>
                <c:pt idx="20802">
                  <c:v>408.73899999999998</c:v>
                </c:pt>
                <c:pt idx="20803">
                  <c:v>408.827</c:v>
                </c:pt>
                <c:pt idx="20804">
                  <c:v>408.91399999999999</c:v>
                </c:pt>
                <c:pt idx="20805">
                  <c:v>409.00099999999998</c:v>
                </c:pt>
                <c:pt idx="20806">
                  <c:v>409.08699999999999</c:v>
                </c:pt>
                <c:pt idx="20807">
                  <c:v>409.173</c:v>
                </c:pt>
                <c:pt idx="20808">
                  <c:v>409.26100000000002</c:v>
                </c:pt>
                <c:pt idx="20809">
                  <c:v>409.35199999999998</c:v>
                </c:pt>
                <c:pt idx="20810">
                  <c:v>409.44099999999997</c:v>
                </c:pt>
                <c:pt idx="20811">
                  <c:v>409.517</c:v>
                </c:pt>
                <c:pt idx="20812">
                  <c:v>409.59100000000001</c:v>
                </c:pt>
                <c:pt idx="20813">
                  <c:v>409.65499999999997</c:v>
                </c:pt>
                <c:pt idx="20814">
                  <c:v>409.70600000000002</c:v>
                </c:pt>
                <c:pt idx="20815">
                  <c:v>409.75200000000001</c:v>
                </c:pt>
                <c:pt idx="20816">
                  <c:v>409.79700000000003</c:v>
                </c:pt>
                <c:pt idx="20817">
                  <c:v>409.84100000000001</c:v>
                </c:pt>
                <c:pt idx="20818">
                  <c:v>409.88400000000001</c:v>
                </c:pt>
                <c:pt idx="20819">
                  <c:v>409.92500000000001</c:v>
                </c:pt>
                <c:pt idx="20820">
                  <c:v>409.96499999999997</c:v>
                </c:pt>
                <c:pt idx="20821">
                  <c:v>410.00099999999998</c:v>
                </c:pt>
                <c:pt idx="20822">
                  <c:v>410.03300000000002</c:v>
                </c:pt>
                <c:pt idx="20823">
                  <c:v>410.05500000000001</c:v>
                </c:pt>
                <c:pt idx="20824">
                  <c:v>410.06799999999998</c:v>
                </c:pt>
                <c:pt idx="20825">
                  <c:v>410.06799999999998</c:v>
                </c:pt>
                <c:pt idx="20826">
                  <c:v>410.06799999999998</c:v>
                </c:pt>
                <c:pt idx="20827">
                  <c:v>410.06799999999998</c:v>
                </c:pt>
                <c:pt idx="20828">
                  <c:v>410.06799999999998</c:v>
                </c:pt>
                <c:pt idx="20829">
                  <c:v>410.09199999999998</c:v>
                </c:pt>
                <c:pt idx="20830">
                  <c:v>410.12</c:v>
                </c:pt>
                <c:pt idx="20831">
                  <c:v>410.17</c:v>
                </c:pt>
                <c:pt idx="20832">
                  <c:v>410.22300000000001</c:v>
                </c:pt>
                <c:pt idx="20833">
                  <c:v>410.27199999999999</c:v>
                </c:pt>
                <c:pt idx="20834">
                  <c:v>410.31799999999998</c:v>
                </c:pt>
                <c:pt idx="20835">
                  <c:v>410.36399999999998</c:v>
                </c:pt>
                <c:pt idx="20836">
                  <c:v>410.40800000000002</c:v>
                </c:pt>
                <c:pt idx="20837">
                  <c:v>410.44799999999998</c:v>
                </c:pt>
                <c:pt idx="20838">
                  <c:v>410.48099999999999</c:v>
                </c:pt>
                <c:pt idx="20839">
                  <c:v>410.51100000000002</c:v>
                </c:pt>
                <c:pt idx="20840">
                  <c:v>410.55399999999997</c:v>
                </c:pt>
                <c:pt idx="20841">
                  <c:v>410.59300000000002</c:v>
                </c:pt>
                <c:pt idx="20842">
                  <c:v>410.62200000000001</c:v>
                </c:pt>
                <c:pt idx="20843">
                  <c:v>410.65800000000002</c:v>
                </c:pt>
                <c:pt idx="20844">
                  <c:v>410.68599999999998</c:v>
                </c:pt>
                <c:pt idx="20845">
                  <c:v>410.72500000000002</c:v>
                </c:pt>
                <c:pt idx="20846">
                  <c:v>410.77499999999998</c:v>
                </c:pt>
                <c:pt idx="20847">
                  <c:v>410.827</c:v>
                </c:pt>
                <c:pt idx="20848">
                  <c:v>410.87299999999999</c:v>
                </c:pt>
                <c:pt idx="20849">
                  <c:v>410.90899999999999</c:v>
                </c:pt>
                <c:pt idx="20850">
                  <c:v>410.93900000000002</c:v>
                </c:pt>
                <c:pt idx="20851">
                  <c:v>410.94799999999998</c:v>
                </c:pt>
                <c:pt idx="20852">
                  <c:v>410.94799999999998</c:v>
                </c:pt>
                <c:pt idx="20853">
                  <c:v>410.959</c:v>
                </c:pt>
                <c:pt idx="20854">
                  <c:v>410.97899999999998</c:v>
                </c:pt>
                <c:pt idx="20855">
                  <c:v>411.01499999999999</c:v>
                </c:pt>
                <c:pt idx="20856">
                  <c:v>411.05599999999998</c:v>
                </c:pt>
                <c:pt idx="20857">
                  <c:v>411.09500000000003</c:v>
                </c:pt>
                <c:pt idx="20858">
                  <c:v>411.13400000000001</c:v>
                </c:pt>
                <c:pt idx="20859">
                  <c:v>411.17200000000003</c:v>
                </c:pt>
                <c:pt idx="20860">
                  <c:v>411.20699999999999</c:v>
                </c:pt>
                <c:pt idx="20861">
                  <c:v>411.23899999999998</c:v>
                </c:pt>
                <c:pt idx="20862">
                  <c:v>411.27699999999999</c:v>
                </c:pt>
                <c:pt idx="20863">
                  <c:v>411.327</c:v>
                </c:pt>
                <c:pt idx="20864">
                  <c:v>411.38</c:v>
                </c:pt>
                <c:pt idx="20865">
                  <c:v>411.43200000000002</c:v>
                </c:pt>
                <c:pt idx="20866">
                  <c:v>411.48399999999998</c:v>
                </c:pt>
                <c:pt idx="20867">
                  <c:v>411.53500000000003</c:v>
                </c:pt>
                <c:pt idx="20868">
                  <c:v>411.58499999999998</c:v>
                </c:pt>
                <c:pt idx="20869">
                  <c:v>411.63499999999999</c:v>
                </c:pt>
                <c:pt idx="20870">
                  <c:v>411.68599999999998</c:v>
                </c:pt>
                <c:pt idx="20871">
                  <c:v>411.738</c:v>
                </c:pt>
                <c:pt idx="20872">
                  <c:v>411.79</c:v>
                </c:pt>
                <c:pt idx="20873">
                  <c:v>411.84</c:v>
                </c:pt>
                <c:pt idx="20874">
                  <c:v>411.89</c:v>
                </c:pt>
                <c:pt idx="20875">
                  <c:v>411.93900000000002</c:v>
                </c:pt>
                <c:pt idx="20876">
                  <c:v>411.98700000000002</c:v>
                </c:pt>
                <c:pt idx="20877">
                  <c:v>412.03399999999999</c:v>
                </c:pt>
                <c:pt idx="20878">
                  <c:v>412.08</c:v>
                </c:pt>
                <c:pt idx="20879">
                  <c:v>412.125</c:v>
                </c:pt>
                <c:pt idx="20880">
                  <c:v>412.166</c:v>
                </c:pt>
                <c:pt idx="20881">
                  <c:v>412.20100000000002</c:v>
                </c:pt>
                <c:pt idx="20882">
                  <c:v>412.23200000000003</c:v>
                </c:pt>
                <c:pt idx="20883">
                  <c:v>412.267</c:v>
                </c:pt>
                <c:pt idx="20884">
                  <c:v>412.31099999999998</c:v>
                </c:pt>
                <c:pt idx="20885">
                  <c:v>412.35399999999998</c:v>
                </c:pt>
                <c:pt idx="20886">
                  <c:v>412.39499999999998</c:v>
                </c:pt>
                <c:pt idx="20887">
                  <c:v>412.43799999999999</c:v>
                </c:pt>
                <c:pt idx="20888">
                  <c:v>412.47699999999998</c:v>
                </c:pt>
                <c:pt idx="20889">
                  <c:v>412.51400000000001</c:v>
                </c:pt>
                <c:pt idx="20890">
                  <c:v>412.55099999999999</c:v>
                </c:pt>
                <c:pt idx="20891">
                  <c:v>412.59100000000001</c:v>
                </c:pt>
                <c:pt idx="20892">
                  <c:v>412.63</c:v>
                </c:pt>
                <c:pt idx="20893">
                  <c:v>412.67</c:v>
                </c:pt>
                <c:pt idx="20894">
                  <c:v>412.70699999999999</c:v>
                </c:pt>
                <c:pt idx="20895">
                  <c:v>412.74400000000003</c:v>
                </c:pt>
                <c:pt idx="20896">
                  <c:v>412.77800000000002</c:v>
                </c:pt>
                <c:pt idx="20897">
                  <c:v>412.81</c:v>
                </c:pt>
                <c:pt idx="20898">
                  <c:v>412.81700000000001</c:v>
                </c:pt>
                <c:pt idx="20899">
                  <c:v>412.81700000000001</c:v>
                </c:pt>
                <c:pt idx="20900">
                  <c:v>412.81700000000001</c:v>
                </c:pt>
                <c:pt idx="20901">
                  <c:v>412.81700000000001</c:v>
                </c:pt>
                <c:pt idx="20902">
                  <c:v>412.81700000000001</c:v>
                </c:pt>
                <c:pt idx="20903">
                  <c:v>412.81700000000001</c:v>
                </c:pt>
                <c:pt idx="20904">
                  <c:v>412.81700000000001</c:v>
                </c:pt>
                <c:pt idx="20905">
                  <c:v>412.81700000000001</c:v>
                </c:pt>
                <c:pt idx="20906">
                  <c:v>412.81700000000001</c:v>
                </c:pt>
                <c:pt idx="20907">
                  <c:v>412.81700000000001</c:v>
                </c:pt>
                <c:pt idx="20908">
                  <c:v>412.81700000000001</c:v>
                </c:pt>
                <c:pt idx="20909">
                  <c:v>412.81700000000001</c:v>
                </c:pt>
                <c:pt idx="20910">
                  <c:v>412.81700000000001</c:v>
                </c:pt>
                <c:pt idx="20911">
                  <c:v>412.81700000000001</c:v>
                </c:pt>
                <c:pt idx="20912">
                  <c:v>412.81700000000001</c:v>
                </c:pt>
                <c:pt idx="20913">
                  <c:v>412.81700000000001</c:v>
                </c:pt>
                <c:pt idx="20914">
                  <c:v>412.81700000000001</c:v>
                </c:pt>
                <c:pt idx="20915">
                  <c:v>412.81700000000001</c:v>
                </c:pt>
                <c:pt idx="20916">
                  <c:v>412.81700000000001</c:v>
                </c:pt>
                <c:pt idx="20917">
                  <c:v>412.83199999999999</c:v>
                </c:pt>
                <c:pt idx="20918">
                  <c:v>412.84800000000001</c:v>
                </c:pt>
                <c:pt idx="20919">
                  <c:v>412.858</c:v>
                </c:pt>
                <c:pt idx="20920">
                  <c:v>412.87299999999999</c:v>
                </c:pt>
                <c:pt idx="20921">
                  <c:v>412.89800000000002</c:v>
                </c:pt>
                <c:pt idx="20922">
                  <c:v>412.92899999999997</c:v>
                </c:pt>
                <c:pt idx="20923">
                  <c:v>412.96699999999998</c:v>
                </c:pt>
                <c:pt idx="20924">
                  <c:v>413.012</c:v>
                </c:pt>
                <c:pt idx="20925">
                  <c:v>413.06799999999998</c:v>
                </c:pt>
                <c:pt idx="20926">
                  <c:v>413.14</c:v>
                </c:pt>
                <c:pt idx="20927">
                  <c:v>413.21699999999998</c:v>
                </c:pt>
                <c:pt idx="20928">
                  <c:v>413.29199999999997</c:v>
                </c:pt>
                <c:pt idx="20929">
                  <c:v>413.36799999999999</c:v>
                </c:pt>
                <c:pt idx="20930">
                  <c:v>413.447</c:v>
                </c:pt>
                <c:pt idx="20931">
                  <c:v>413.52499999999998</c:v>
                </c:pt>
                <c:pt idx="20932">
                  <c:v>413.59699999999998</c:v>
                </c:pt>
                <c:pt idx="20933">
                  <c:v>413.66399999999999</c:v>
                </c:pt>
                <c:pt idx="20934">
                  <c:v>413.72800000000001</c:v>
                </c:pt>
                <c:pt idx="20935">
                  <c:v>413.79500000000002</c:v>
                </c:pt>
                <c:pt idx="20936">
                  <c:v>413.85300000000001</c:v>
                </c:pt>
                <c:pt idx="20937">
                  <c:v>413.90300000000002</c:v>
                </c:pt>
                <c:pt idx="20938">
                  <c:v>413.95699999999999</c:v>
                </c:pt>
                <c:pt idx="20939">
                  <c:v>414.01100000000002</c:v>
                </c:pt>
                <c:pt idx="20940">
                  <c:v>414.065</c:v>
                </c:pt>
                <c:pt idx="20941">
                  <c:v>414.11599999999999</c:v>
                </c:pt>
                <c:pt idx="20942">
                  <c:v>414.166</c:v>
                </c:pt>
                <c:pt idx="20943">
                  <c:v>414.21600000000001</c:v>
                </c:pt>
                <c:pt idx="20944">
                  <c:v>414.26</c:v>
                </c:pt>
                <c:pt idx="20945">
                  <c:v>414.29399999999998</c:v>
                </c:pt>
                <c:pt idx="20946">
                  <c:v>414.327</c:v>
                </c:pt>
                <c:pt idx="20947">
                  <c:v>414.35899999999998</c:v>
                </c:pt>
                <c:pt idx="20948">
                  <c:v>414.38900000000001</c:v>
                </c:pt>
                <c:pt idx="20949">
                  <c:v>414.41899999999998</c:v>
                </c:pt>
                <c:pt idx="20950">
                  <c:v>414.44200000000001</c:v>
                </c:pt>
                <c:pt idx="20951">
                  <c:v>414.47399999999999</c:v>
                </c:pt>
                <c:pt idx="20952">
                  <c:v>414.51499999999999</c:v>
                </c:pt>
                <c:pt idx="20953">
                  <c:v>414.55099999999999</c:v>
                </c:pt>
                <c:pt idx="20954">
                  <c:v>414.56900000000002</c:v>
                </c:pt>
                <c:pt idx="20955">
                  <c:v>414.56900000000002</c:v>
                </c:pt>
                <c:pt idx="20956">
                  <c:v>414.56900000000002</c:v>
                </c:pt>
                <c:pt idx="20957">
                  <c:v>414.56900000000002</c:v>
                </c:pt>
                <c:pt idx="20958">
                  <c:v>414.56900000000002</c:v>
                </c:pt>
                <c:pt idx="20959">
                  <c:v>414.56900000000002</c:v>
                </c:pt>
                <c:pt idx="20960">
                  <c:v>414.56900000000002</c:v>
                </c:pt>
                <c:pt idx="20961">
                  <c:v>414.56900000000002</c:v>
                </c:pt>
                <c:pt idx="20962">
                  <c:v>414.56900000000002</c:v>
                </c:pt>
                <c:pt idx="20963">
                  <c:v>414.56900000000002</c:v>
                </c:pt>
                <c:pt idx="20964">
                  <c:v>414.56900000000002</c:v>
                </c:pt>
                <c:pt idx="20965">
                  <c:v>414.56900000000002</c:v>
                </c:pt>
                <c:pt idx="20966">
                  <c:v>414.56900000000002</c:v>
                </c:pt>
                <c:pt idx="20967">
                  <c:v>414.57299999999998</c:v>
                </c:pt>
                <c:pt idx="20968">
                  <c:v>414.57799999999997</c:v>
                </c:pt>
                <c:pt idx="20969">
                  <c:v>414.58499999999998</c:v>
                </c:pt>
                <c:pt idx="20970">
                  <c:v>414.59199999999998</c:v>
                </c:pt>
                <c:pt idx="20971">
                  <c:v>414.601</c:v>
                </c:pt>
                <c:pt idx="20972">
                  <c:v>414.61</c:v>
                </c:pt>
                <c:pt idx="20973">
                  <c:v>414.61900000000003</c:v>
                </c:pt>
                <c:pt idx="20974">
                  <c:v>414.62799999999999</c:v>
                </c:pt>
                <c:pt idx="20975">
                  <c:v>414.63600000000002</c:v>
                </c:pt>
                <c:pt idx="20976">
                  <c:v>414.64499999999998</c:v>
                </c:pt>
                <c:pt idx="20977">
                  <c:v>414.65300000000002</c:v>
                </c:pt>
                <c:pt idx="20978">
                  <c:v>414.661</c:v>
                </c:pt>
                <c:pt idx="20979">
                  <c:v>414.67</c:v>
                </c:pt>
                <c:pt idx="20980">
                  <c:v>414.67899999999997</c:v>
                </c:pt>
                <c:pt idx="20981">
                  <c:v>414.69400000000002</c:v>
                </c:pt>
                <c:pt idx="20982">
                  <c:v>414.72899999999998</c:v>
                </c:pt>
                <c:pt idx="20983">
                  <c:v>414.79399999999998</c:v>
                </c:pt>
                <c:pt idx="20984">
                  <c:v>414.87299999999999</c:v>
                </c:pt>
                <c:pt idx="20985">
                  <c:v>414.94799999999998</c:v>
                </c:pt>
                <c:pt idx="20986">
                  <c:v>415.02699999999999</c:v>
                </c:pt>
                <c:pt idx="20987">
                  <c:v>415.10199999999998</c:v>
                </c:pt>
                <c:pt idx="20988">
                  <c:v>415.18</c:v>
                </c:pt>
                <c:pt idx="20989">
                  <c:v>415.25799999999998</c:v>
                </c:pt>
                <c:pt idx="20990">
                  <c:v>415.33600000000001</c:v>
                </c:pt>
                <c:pt idx="20991">
                  <c:v>415.4</c:v>
                </c:pt>
                <c:pt idx="20992">
                  <c:v>415.464</c:v>
                </c:pt>
                <c:pt idx="20993">
                  <c:v>415.53699999999998</c:v>
                </c:pt>
                <c:pt idx="20994">
                  <c:v>415.61500000000001</c:v>
                </c:pt>
                <c:pt idx="20995">
                  <c:v>415.67399999999998</c:v>
                </c:pt>
                <c:pt idx="20996">
                  <c:v>415.70800000000003</c:v>
                </c:pt>
                <c:pt idx="20997">
                  <c:v>415.74400000000003</c:v>
                </c:pt>
                <c:pt idx="20998">
                  <c:v>415.78399999999999</c:v>
                </c:pt>
                <c:pt idx="20999">
                  <c:v>415.83</c:v>
                </c:pt>
                <c:pt idx="21000">
                  <c:v>415.87900000000002</c:v>
                </c:pt>
                <c:pt idx="21001">
                  <c:v>415.92599999999999</c:v>
                </c:pt>
                <c:pt idx="21002">
                  <c:v>415.96300000000002</c:v>
                </c:pt>
                <c:pt idx="21003">
                  <c:v>415.995</c:v>
                </c:pt>
                <c:pt idx="21004">
                  <c:v>416.03500000000003</c:v>
                </c:pt>
                <c:pt idx="21005">
                  <c:v>416.07100000000003</c:v>
                </c:pt>
                <c:pt idx="21006">
                  <c:v>416.09899999999999</c:v>
                </c:pt>
                <c:pt idx="21007">
                  <c:v>416.12700000000001</c:v>
                </c:pt>
                <c:pt idx="21008">
                  <c:v>416.15199999999999</c:v>
                </c:pt>
                <c:pt idx="21009">
                  <c:v>416.18200000000002</c:v>
                </c:pt>
                <c:pt idx="21010">
                  <c:v>416.22</c:v>
                </c:pt>
                <c:pt idx="21011">
                  <c:v>416.25599999999997</c:v>
                </c:pt>
                <c:pt idx="21012">
                  <c:v>416.28300000000002</c:v>
                </c:pt>
                <c:pt idx="21013">
                  <c:v>416.31799999999998</c:v>
                </c:pt>
                <c:pt idx="21014">
                  <c:v>416.35899999999998</c:v>
                </c:pt>
                <c:pt idx="21015">
                  <c:v>416.40499999999997</c:v>
                </c:pt>
                <c:pt idx="21016">
                  <c:v>416.45400000000001</c:v>
                </c:pt>
                <c:pt idx="21017">
                  <c:v>416.50299999999999</c:v>
                </c:pt>
                <c:pt idx="21018">
                  <c:v>416.54700000000003</c:v>
                </c:pt>
                <c:pt idx="21019">
                  <c:v>416.58499999999998</c:v>
                </c:pt>
                <c:pt idx="21020">
                  <c:v>416.625</c:v>
                </c:pt>
                <c:pt idx="21021">
                  <c:v>416.66399999999999</c:v>
                </c:pt>
                <c:pt idx="21022">
                  <c:v>416.69499999999999</c:v>
                </c:pt>
                <c:pt idx="21023">
                  <c:v>416.71</c:v>
                </c:pt>
                <c:pt idx="21024">
                  <c:v>416.74</c:v>
                </c:pt>
                <c:pt idx="21025">
                  <c:v>416.786</c:v>
                </c:pt>
                <c:pt idx="21026">
                  <c:v>416.82900000000001</c:v>
                </c:pt>
                <c:pt idx="21027">
                  <c:v>416.86200000000002</c:v>
                </c:pt>
                <c:pt idx="21028">
                  <c:v>416.88299999999998</c:v>
                </c:pt>
                <c:pt idx="21029">
                  <c:v>416.90300000000002</c:v>
                </c:pt>
                <c:pt idx="21030">
                  <c:v>416.923</c:v>
                </c:pt>
                <c:pt idx="21031">
                  <c:v>416.93700000000001</c:v>
                </c:pt>
                <c:pt idx="21032">
                  <c:v>416.959</c:v>
                </c:pt>
                <c:pt idx="21033">
                  <c:v>416.99299999999999</c:v>
                </c:pt>
                <c:pt idx="21034">
                  <c:v>417.03699999999998</c:v>
                </c:pt>
                <c:pt idx="21035">
                  <c:v>417.08800000000002</c:v>
                </c:pt>
                <c:pt idx="21036">
                  <c:v>417.14100000000002</c:v>
                </c:pt>
                <c:pt idx="21037">
                  <c:v>417.19299999999998</c:v>
                </c:pt>
                <c:pt idx="21038">
                  <c:v>417.24400000000003</c:v>
                </c:pt>
                <c:pt idx="21039">
                  <c:v>417.29399999999998</c:v>
                </c:pt>
                <c:pt idx="21040">
                  <c:v>417.34199999999998</c:v>
                </c:pt>
                <c:pt idx="21041">
                  <c:v>417.39</c:v>
                </c:pt>
                <c:pt idx="21042">
                  <c:v>417.43900000000002</c:v>
                </c:pt>
                <c:pt idx="21043">
                  <c:v>417.48700000000002</c:v>
                </c:pt>
                <c:pt idx="21044">
                  <c:v>417.53500000000003</c:v>
                </c:pt>
                <c:pt idx="21045">
                  <c:v>417.584</c:v>
                </c:pt>
                <c:pt idx="21046">
                  <c:v>417.63200000000001</c:v>
                </c:pt>
                <c:pt idx="21047">
                  <c:v>417.67099999999999</c:v>
                </c:pt>
                <c:pt idx="21048">
                  <c:v>417.69200000000001</c:v>
                </c:pt>
                <c:pt idx="21049">
                  <c:v>417.702</c:v>
                </c:pt>
                <c:pt idx="21050">
                  <c:v>417.733</c:v>
                </c:pt>
                <c:pt idx="21051">
                  <c:v>417.77</c:v>
                </c:pt>
                <c:pt idx="21052">
                  <c:v>417.80900000000003</c:v>
                </c:pt>
                <c:pt idx="21053">
                  <c:v>417.84699999999998</c:v>
                </c:pt>
                <c:pt idx="21054">
                  <c:v>417.89100000000002</c:v>
                </c:pt>
                <c:pt idx="21055">
                  <c:v>417.94099999999997</c:v>
                </c:pt>
                <c:pt idx="21056">
                  <c:v>417.99</c:v>
                </c:pt>
                <c:pt idx="21057">
                  <c:v>418.03100000000001</c:v>
                </c:pt>
                <c:pt idx="21058">
                  <c:v>418.06599999999997</c:v>
                </c:pt>
                <c:pt idx="21059">
                  <c:v>418.10199999999998</c:v>
                </c:pt>
                <c:pt idx="21060">
                  <c:v>418.13600000000002</c:v>
                </c:pt>
                <c:pt idx="21061">
                  <c:v>418.15699999999998</c:v>
                </c:pt>
                <c:pt idx="21062">
                  <c:v>418.166</c:v>
                </c:pt>
                <c:pt idx="21063">
                  <c:v>418.166</c:v>
                </c:pt>
                <c:pt idx="21064">
                  <c:v>418.166</c:v>
                </c:pt>
                <c:pt idx="21065">
                  <c:v>418.166</c:v>
                </c:pt>
                <c:pt idx="21066">
                  <c:v>418.166</c:v>
                </c:pt>
                <c:pt idx="21067">
                  <c:v>418.166</c:v>
                </c:pt>
                <c:pt idx="21068">
                  <c:v>418.166</c:v>
                </c:pt>
                <c:pt idx="21069">
                  <c:v>418.166</c:v>
                </c:pt>
                <c:pt idx="21070">
                  <c:v>418.166</c:v>
                </c:pt>
                <c:pt idx="21071">
                  <c:v>418.166</c:v>
                </c:pt>
                <c:pt idx="21072">
                  <c:v>418.166</c:v>
                </c:pt>
                <c:pt idx="21073">
                  <c:v>418.18599999999998</c:v>
                </c:pt>
                <c:pt idx="21074">
                  <c:v>418.20600000000002</c:v>
                </c:pt>
                <c:pt idx="21075">
                  <c:v>418.22</c:v>
                </c:pt>
                <c:pt idx="21076">
                  <c:v>418.24200000000002</c:v>
                </c:pt>
                <c:pt idx="21077">
                  <c:v>418.267</c:v>
                </c:pt>
                <c:pt idx="21078">
                  <c:v>418.298</c:v>
                </c:pt>
                <c:pt idx="21079">
                  <c:v>418.33800000000002</c:v>
                </c:pt>
                <c:pt idx="21080">
                  <c:v>418.38099999999997</c:v>
                </c:pt>
                <c:pt idx="21081">
                  <c:v>418.41899999999998</c:v>
                </c:pt>
                <c:pt idx="21082">
                  <c:v>418.41899999999998</c:v>
                </c:pt>
                <c:pt idx="21083">
                  <c:v>418.423</c:v>
                </c:pt>
                <c:pt idx="21084">
                  <c:v>418.43299999999999</c:v>
                </c:pt>
                <c:pt idx="21085">
                  <c:v>418.44299999999998</c:v>
                </c:pt>
                <c:pt idx="21086">
                  <c:v>418.44299999999998</c:v>
                </c:pt>
                <c:pt idx="21087">
                  <c:v>418.45299999999997</c:v>
                </c:pt>
                <c:pt idx="21088">
                  <c:v>418.483</c:v>
                </c:pt>
                <c:pt idx="21089">
                  <c:v>418.52300000000002</c:v>
                </c:pt>
                <c:pt idx="21090">
                  <c:v>418.56799999999998</c:v>
                </c:pt>
                <c:pt idx="21091">
                  <c:v>418.61200000000002</c:v>
                </c:pt>
                <c:pt idx="21092">
                  <c:v>418.65899999999999</c:v>
                </c:pt>
                <c:pt idx="21093">
                  <c:v>418.71</c:v>
                </c:pt>
                <c:pt idx="21094">
                  <c:v>418.75900000000001</c:v>
                </c:pt>
                <c:pt idx="21095">
                  <c:v>418.78500000000003</c:v>
                </c:pt>
                <c:pt idx="21096">
                  <c:v>418.78500000000003</c:v>
                </c:pt>
                <c:pt idx="21097">
                  <c:v>418.78800000000001</c:v>
                </c:pt>
                <c:pt idx="21098">
                  <c:v>418.81</c:v>
                </c:pt>
                <c:pt idx="21099">
                  <c:v>418.83199999999999</c:v>
                </c:pt>
                <c:pt idx="21100">
                  <c:v>418.84699999999998</c:v>
                </c:pt>
                <c:pt idx="21101">
                  <c:v>418.87099999999998</c:v>
                </c:pt>
                <c:pt idx="21102">
                  <c:v>418.9</c:v>
                </c:pt>
                <c:pt idx="21103">
                  <c:v>418.92599999999999</c:v>
                </c:pt>
                <c:pt idx="21104">
                  <c:v>418.93099999999998</c:v>
                </c:pt>
                <c:pt idx="21105">
                  <c:v>418.93700000000001</c:v>
                </c:pt>
                <c:pt idx="21106">
                  <c:v>418.94299999999998</c:v>
                </c:pt>
                <c:pt idx="21107">
                  <c:v>418.94600000000003</c:v>
                </c:pt>
                <c:pt idx="21108">
                  <c:v>418.94600000000003</c:v>
                </c:pt>
                <c:pt idx="21109">
                  <c:v>418.94600000000003</c:v>
                </c:pt>
                <c:pt idx="21110">
                  <c:v>418.94600000000003</c:v>
                </c:pt>
                <c:pt idx="21111">
                  <c:v>418.94600000000003</c:v>
                </c:pt>
                <c:pt idx="21112">
                  <c:v>418.94600000000003</c:v>
                </c:pt>
                <c:pt idx="21113">
                  <c:v>418.94600000000003</c:v>
                </c:pt>
                <c:pt idx="21114">
                  <c:v>418.94600000000003</c:v>
                </c:pt>
                <c:pt idx="21115">
                  <c:v>418.94600000000003</c:v>
                </c:pt>
                <c:pt idx="21116">
                  <c:v>418.94600000000003</c:v>
                </c:pt>
                <c:pt idx="21117">
                  <c:v>418.94600000000003</c:v>
                </c:pt>
                <c:pt idx="21118">
                  <c:v>418.96699999999998</c:v>
                </c:pt>
                <c:pt idx="21119">
                  <c:v>419.00700000000001</c:v>
                </c:pt>
                <c:pt idx="21120">
                  <c:v>419.05</c:v>
                </c:pt>
                <c:pt idx="21121">
                  <c:v>419.08800000000002</c:v>
                </c:pt>
                <c:pt idx="21122">
                  <c:v>419.12799999999999</c:v>
                </c:pt>
                <c:pt idx="21123">
                  <c:v>419.178</c:v>
                </c:pt>
                <c:pt idx="21124">
                  <c:v>419.21899999999999</c:v>
                </c:pt>
                <c:pt idx="21125">
                  <c:v>419.255</c:v>
                </c:pt>
                <c:pt idx="21126">
                  <c:v>419.3</c:v>
                </c:pt>
                <c:pt idx="21127">
                  <c:v>419.35199999999998</c:v>
                </c:pt>
                <c:pt idx="21128">
                  <c:v>419.40800000000002</c:v>
                </c:pt>
                <c:pt idx="21129">
                  <c:v>419.42899999999997</c:v>
                </c:pt>
                <c:pt idx="21130">
                  <c:v>419.44299999999998</c:v>
                </c:pt>
                <c:pt idx="21131">
                  <c:v>419.46199999999999</c:v>
                </c:pt>
                <c:pt idx="21132">
                  <c:v>419.49099999999999</c:v>
                </c:pt>
                <c:pt idx="21133">
                  <c:v>419.53199999999998</c:v>
                </c:pt>
                <c:pt idx="21134">
                  <c:v>419.57400000000001</c:v>
                </c:pt>
                <c:pt idx="21135">
                  <c:v>419.61</c:v>
                </c:pt>
                <c:pt idx="21136">
                  <c:v>419.64699999999999</c:v>
                </c:pt>
                <c:pt idx="21137">
                  <c:v>419.68599999999998</c:v>
                </c:pt>
                <c:pt idx="21138">
                  <c:v>419.71800000000002</c:v>
                </c:pt>
                <c:pt idx="21139">
                  <c:v>419.74700000000001</c:v>
                </c:pt>
                <c:pt idx="21140">
                  <c:v>419.767</c:v>
                </c:pt>
                <c:pt idx="21141">
                  <c:v>419.76799999999997</c:v>
                </c:pt>
                <c:pt idx="21142">
                  <c:v>419.76799999999997</c:v>
                </c:pt>
                <c:pt idx="21143">
                  <c:v>419.76799999999997</c:v>
                </c:pt>
                <c:pt idx="21144">
                  <c:v>419.76799999999997</c:v>
                </c:pt>
                <c:pt idx="21145">
                  <c:v>419.76799999999997</c:v>
                </c:pt>
                <c:pt idx="21146">
                  <c:v>419.76799999999997</c:v>
                </c:pt>
                <c:pt idx="21147">
                  <c:v>419.76799999999997</c:v>
                </c:pt>
                <c:pt idx="21148">
                  <c:v>419.76799999999997</c:v>
                </c:pt>
                <c:pt idx="21149">
                  <c:v>419.76799999999997</c:v>
                </c:pt>
                <c:pt idx="21150">
                  <c:v>419.76799999999997</c:v>
                </c:pt>
                <c:pt idx="21151">
                  <c:v>419.76799999999997</c:v>
                </c:pt>
                <c:pt idx="21152">
                  <c:v>419.76900000000001</c:v>
                </c:pt>
                <c:pt idx="21153">
                  <c:v>419.76900000000001</c:v>
                </c:pt>
                <c:pt idx="21154">
                  <c:v>419.774</c:v>
                </c:pt>
                <c:pt idx="21155">
                  <c:v>419.78</c:v>
                </c:pt>
                <c:pt idx="21156">
                  <c:v>419.78800000000001</c:v>
                </c:pt>
                <c:pt idx="21157">
                  <c:v>419.79599999999999</c:v>
                </c:pt>
                <c:pt idx="21158">
                  <c:v>419.80500000000001</c:v>
                </c:pt>
                <c:pt idx="21159">
                  <c:v>419.81400000000002</c:v>
                </c:pt>
                <c:pt idx="21160">
                  <c:v>419.82299999999998</c:v>
                </c:pt>
                <c:pt idx="21161">
                  <c:v>419.83100000000002</c:v>
                </c:pt>
                <c:pt idx="21162">
                  <c:v>419.84</c:v>
                </c:pt>
                <c:pt idx="21163">
                  <c:v>419.84899999999999</c:v>
                </c:pt>
                <c:pt idx="21164">
                  <c:v>419.858</c:v>
                </c:pt>
                <c:pt idx="21165">
                  <c:v>419.86599999999999</c:v>
                </c:pt>
                <c:pt idx="21166">
                  <c:v>419.875</c:v>
                </c:pt>
                <c:pt idx="21167">
                  <c:v>419.90100000000001</c:v>
                </c:pt>
                <c:pt idx="21168">
                  <c:v>419.95299999999997</c:v>
                </c:pt>
                <c:pt idx="21169">
                  <c:v>420.03699999999998</c:v>
                </c:pt>
                <c:pt idx="21170">
                  <c:v>420.12599999999998</c:v>
                </c:pt>
                <c:pt idx="21171">
                  <c:v>420.19799999999998</c:v>
                </c:pt>
                <c:pt idx="21172">
                  <c:v>420.262</c:v>
                </c:pt>
                <c:pt idx="21173">
                  <c:v>420.33600000000001</c:v>
                </c:pt>
                <c:pt idx="21174">
                  <c:v>420.416</c:v>
                </c:pt>
                <c:pt idx="21175">
                  <c:v>420.488</c:v>
                </c:pt>
                <c:pt idx="21176">
                  <c:v>420.56099999999998</c:v>
                </c:pt>
                <c:pt idx="21177">
                  <c:v>420.64100000000002</c:v>
                </c:pt>
                <c:pt idx="21178">
                  <c:v>420.72300000000001</c:v>
                </c:pt>
                <c:pt idx="21179">
                  <c:v>420.779</c:v>
                </c:pt>
                <c:pt idx="21180">
                  <c:v>420.80799999999999</c:v>
                </c:pt>
                <c:pt idx="21181">
                  <c:v>420.82299999999998</c:v>
                </c:pt>
                <c:pt idx="21182">
                  <c:v>420.84399999999999</c:v>
                </c:pt>
                <c:pt idx="21183">
                  <c:v>420.87599999999998</c:v>
                </c:pt>
                <c:pt idx="21184">
                  <c:v>420.91199999999998</c:v>
                </c:pt>
                <c:pt idx="21185">
                  <c:v>420.95400000000001</c:v>
                </c:pt>
                <c:pt idx="21186">
                  <c:v>420.995</c:v>
                </c:pt>
                <c:pt idx="21187">
                  <c:v>421.03300000000002</c:v>
                </c:pt>
                <c:pt idx="21188">
                  <c:v>421.065</c:v>
                </c:pt>
                <c:pt idx="21189">
                  <c:v>421.10500000000002</c:v>
                </c:pt>
                <c:pt idx="21190">
                  <c:v>421.13600000000002</c:v>
                </c:pt>
                <c:pt idx="21191">
                  <c:v>421.17099999999999</c:v>
                </c:pt>
                <c:pt idx="21192">
                  <c:v>421.20400000000001</c:v>
                </c:pt>
                <c:pt idx="21193">
                  <c:v>421.23500000000001</c:v>
                </c:pt>
                <c:pt idx="21194">
                  <c:v>421.27100000000002</c:v>
                </c:pt>
                <c:pt idx="21195">
                  <c:v>421.30599999999998</c:v>
                </c:pt>
                <c:pt idx="21196">
                  <c:v>421.33600000000001</c:v>
                </c:pt>
                <c:pt idx="21197">
                  <c:v>421.36900000000003</c:v>
                </c:pt>
                <c:pt idx="21198">
                  <c:v>421.404</c:v>
                </c:pt>
                <c:pt idx="21199">
                  <c:v>421.43900000000002</c:v>
                </c:pt>
                <c:pt idx="21200">
                  <c:v>421.47399999999999</c:v>
                </c:pt>
                <c:pt idx="21201">
                  <c:v>421.512</c:v>
                </c:pt>
                <c:pt idx="21202">
                  <c:v>421.54899999999998</c:v>
                </c:pt>
                <c:pt idx="21203">
                  <c:v>421.58100000000002</c:v>
                </c:pt>
                <c:pt idx="21204">
                  <c:v>421.608</c:v>
                </c:pt>
                <c:pt idx="21205">
                  <c:v>421.62299999999999</c:v>
                </c:pt>
                <c:pt idx="21206">
                  <c:v>421.637</c:v>
                </c:pt>
                <c:pt idx="21207">
                  <c:v>421.65600000000001</c:v>
                </c:pt>
                <c:pt idx="21208">
                  <c:v>421.67500000000001</c:v>
                </c:pt>
                <c:pt idx="21209">
                  <c:v>421.68900000000002</c:v>
                </c:pt>
                <c:pt idx="21210">
                  <c:v>421.69499999999999</c:v>
                </c:pt>
                <c:pt idx="21211">
                  <c:v>421.70100000000002</c:v>
                </c:pt>
                <c:pt idx="21212">
                  <c:v>421.70800000000003</c:v>
                </c:pt>
                <c:pt idx="21213">
                  <c:v>421.71199999999999</c:v>
                </c:pt>
                <c:pt idx="21214">
                  <c:v>421.71199999999999</c:v>
                </c:pt>
                <c:pt idx="21215">
                  <c:v>421.71199999999999</c:v>
                </c:pt>
                <c:pt idx="21216">
                  <c:v>421.71199999999999</c:v>
                </c:pt>
                <c:pt idx="21217">
                  <c:v>421.71199999999999</c:v>
                </c:pt>
                <c:pt idx="21218">
                  <c:v>421.71199999999999</c:v>
                </c:pt>
                <c:pt idx="21219">
                  <c:v>421.71199999999999</c:v>
                </c:pt>
                <c:pt idx="21220">
                  <c:v>421.71199999999999</c:v>
                </c:pt>
                <c:pt idx="21221">
                  <c:v>421.71199999999999</c:v>
                </c:pt>
                <c:pt idx="21222">
                  <c:v>421.71199999999999</c:v>
                </c:pt>
                <c:pt idx="21223">
                  <c:v>421.71199999999999</c:v>
                </c:pt>
                <c:pt idx="21224">
                  <c:v>421.71199999999999</c:v>
                </c:pt>
                <c:pt idx="21225">
                  <c:v>421.71199999999999</c:v>
                </c:pt>
                <c:pt idx="21226">
                  <c:v>421.71199999999999</c:v>
                </c:pt>
                <c:pt idx="21227">
                  <c:v>421.71199999999999</c:v>
                </c:pt>
                <c:pt idx="21228">
                  <c:v>421.71199999999999</c:v>
                </c:pt>
                <c:pt idx="21229">
                  <c:v>421.71300000000002</c:v>
                </c:pt>
                <c:pt idx="21230">
                  <c:v>421.714</c:v>
                </c:pt>
                <c:pt idx="21231">
                  <c:v>421.71600000000001</c:v>
                </c:pt>
                <c:pt idx="21232">
                  <c:v>421.721</c:v>
                </c:pt>
                <c:pt idx="21233">
                  <c:v>421.72699999999998</c:v>
                </c:pt>
                <c:pt idx="21234">
                  <c:v>421.73399999999998</c:v>
                </c:pt>
                <c:pt idx="21235">
                  <c:v>421.74200000000002</c:v>
                </c:pt>
                <c:pt idx="21236">
                  <c:v>421.74900000000002</c:v>
                </c:pt>
                <c:pt idx="21237">
                  <c:v>421.75700000000001</c:v>
                </c:pt>
                <c:pt idx="21238">
                  <c:v>421.76400000000001</c:v>
                </c:pt>
                <c:pt idx="21239">
                  <c:v>421.77100000000002</c:v>
                </c:pt>
                <c:pt idx="21240">
                  <c:v>421.77800000000002</c:v>
                </c:pt>
                <c:pt idx="21241">
                  <c:v>421.786</c:v>
                </c:pt>
                <c:pt idx="21242">
                  <c:v>421.79300000000001</c:v>
                </c:pt>
                <c:pt idx="21243">
                  <c:v>421.80099999999999</c:v>
                </c:pt>
                <c:pt idx="21244">
                  <c:v>421.80799999999999</c:v>
                </c:pt>
                <c:pt idx="21245">
                  <c:v>421.81599999999997</c:v>
                </c:pt>
                <c:pt idx="21246">
                  <c:v>421.82299999999998</c:v>
                </c:pt>
                <c:pt idx="21247">
                  <c:v>421.83100000000002</c:v>
                </c:pt>
                <c:pt idx="21248">
                  <c:v>421.839</c:v>
                </c:pt>
                <c:pt idx="21249">
                  <c:v>421.84699999999998</c:v>
                </c:pt>
                <c:pt idx="21250">
                  <c:v>421.85399999999998</c:v>
                </c:pt>
                <c:pt idx="21251">
                  <c:v>421.86200000000002</c:v>
                </c:pt>
                <c:pt idx="21252">
                  <c:v>421.86900000000003</c:v>
                </c:pt>
                <c:pt idx="21253">
                  <c:v>421.87700000000001</c:v>
                </c:pt>
                <c:pt idx="21254">
                  <c:v>421.88400000000001</c:v>
                </c:pt>
                <c:pt idx="21255">
                  <c:v>421.892</c:v>
                </c:pt>
                <c:pt idx="21256">
                  <c:v>421.9</c:v>
                </c:pt>
                <c:pt idx="21257">
                  <c:v>421.90699999999998</c:v>
                </c:pt>
                <c:pt idx="21258">
                  <c:v>421.91500000000002</c:v>
                </c:pt>
                <c:pt idx="21259">
                  <c:v>421.923</c:v>
                </c:pt>
                <c:pt idx="21260">
                  <c:v>421.93200000000002</c:v>
                </c:pt>
                <c:pt idx="21261">
                  <c:v>421.94099999999997</c:v>
                </c:pt>
                <c:pt idx="21262">
                  <c:v>421.94900000000001</c:v>
                </c:pt>
                <c:pt idx="21263">
                  <c:v>421.95699999999999</c:v>
                </c:pt>
                <c:pt idx="21264">
                  <c:v>421.96499999999997</c:v>
                </c:pt>
                <c:pt idx="21265">
                  <c:v>421.97199999999998</c:v>
                </c:pt>
                <c:pt idx="21266">
                  <c:v>421.98</c:v>
                </c:pt>
                <c:pt idx="21267">
                  <c:v>421.98500000000001</c:v>
                </c:pt>
                <c:pt idx="21268">
                  <c:v>421.99</c:v>
                </c:pt>
                <c:pt idx="21269">
                  <c:v>421.99599999999998</c:v>
                </c:pt>
                <c:pt idx="21270">
                  <c:v>422.00700000000001</c:v>
                </c:pt>
                <c:pt idx="21271">
                  <c:v>422.05799999999999</c:v>
                </c:pt>
                <c:pt idx="21272">
                  <c:v>422.14499999999998</c:v>
                </c:pt>
                <c:pt idx="21273">
                  <c:v>422.23200000000003</c:v>
                </c:pt>
                <c:pt idx="21274">
                  <c:v>422.30500000000001</c:v>
                </c:pt>
                <c:pt idx="21275">
                  <c:v>422.35500000000002</c:v>
                </c:pt>
                <c:pt idx="21276">
                  <c:v>422.38499999999999</c:v>
                </c:pt>
                <c:pt idx="21277">
                  <c:v>422.40199999999999</c:v>
                </c:pt>
                <c:pt idx="21278">
                  <c:v>422.42099999999999</c:v>
                </c:pt>
                <c:pt idx="21279">
                  <c:v>422.45499999999998</c:v>
                </c:pt>
                <c:pt idx="21280">
                  <c:v>422.51400000000001</c:v>
                </c:pt>
                <c:pt idx="21281">
                  <c:v>422.601</c:v>
                </c:pt>
                <c:pt idx="21282">
                  <c:v>422.69</c:v>
                </c:pt>
                <c:pt idx="21283">
                  <c:v>422.77</c:v>
                </c:pt>
                <c:pt idx="21284">
                  <c:v>422.85599999999999</c:v>
                </c:pt>
                <c:pt idx="21285">
                  <c:v>422.947</c:v>
                </c:pt>
                <c:pt idx="21286">
                  <c:v>423.029</c:v>
                </c:pt>
                <c:pt idx="21287">
                  <c:v>423.07900000000001</c:v>
                </c:pt>
                <c:pt idx="21288">
                  <c:v>423.13</c:v>
                </c:pt>
                <c:pt idx="21289">
                  <c:v>423.17500000000001</c:v>
                </c:pt>
                <c:pt idx="21290">
                  <c:v>423.20400000000001</c:v>
                </c:pt>
                <c:pt idx="21291">
                  <c:v>423.22800000000001</c:v>
                </c:pt>
                <c:pt idx="21292">
                  <c:v>423.26</c:v>
                </c:pt>
                <c:pt idx="21293">
                  <c:v>423.29399999999998</c:v>
                </c:pt>
                <c:pt idx="21294">
                  <c:v>423.32100000000003</c:v>
                </c:pt>
                <c:pt idx="21295">
                  <c:v>423.33</c:v>
                </c:pt>
                <c:pt idx="21296">
                  <c:v>423.33</c:v>
                </c:pt>
                <c:pt idx="21297">
                  <c:v>423.33</c:v>
                </c:pt>
                <c:pt idx="21298">
                  <c:v>423.33</c:v>
                </c:pt>
                <c:pt idx="21299">
                  <c:v>423.33</c:v>
                </c:pt>
                <c:pt idx="21300">
                  <c:v>423.33</c:v>
                </c:pt>
                <c:pt idx="21301">
                  <c:v>423.33</c:v>
                </c:pt>
                <c:pt idx="21302">
                  <c:v>423.33</c:v>
                </c:pt>
                <c:pt idx="21303">
                  <c:v>423.33300000000003</c:v>
                </c:pt>
                <c:pt idx="21304">
                  <c:v>423.34</c:v>
                </c:pt>
                <c:pt idx="21305">
                  <c:v>423.363</c:v>
                </c:pt>
                <c:pt idx="21306">
                  <c:v>423.41399999999999</c:v>
                </c:pt>
                <c:pt idx="21307">
                  <c:v>423.49200000000002</c:v>
                </c:pt>
                <c:pt idx="21308">
                  <c:v>423.58300000000003</c:v>
                </c:pt>
                <c:pt idx="21309">
                  <c:v>423.673</c:v>
                </c:pt>
                <c:pt idx="21310">
                  <c:v>423.76100000000002</c:v>
                </c:pt>
                <c:pt idx="21311">
                  <c:v>423.84899999999999</c:v>
                </c:pt>
                <c:pt idx="21312">
                  <c:v>423.93799999999999</c:v>
                </c:pt>
                <c:pt idx="21313">
                  <c:v>424.01900000000001</c:v>
                </c:pt>
                <c:pt idx="21314">
                  <c:v>424.10599999999999</c:v>
                </c:pt>
                <c:pt idx="21315">
                  <c:v>424.19099999999997</c:v>
                </c:pt>
                <c:pt idx="21316">
                  <c:v>424.26</c:v>
                </c:pt>
                <c:pt idx="21317">
                  <c:v>424.32499999999999</c:v>
                </c:pt>
                <c:pt idx="21318">
                  <c:v>424.392</c:v>
                </c:pt>
                <c:pt idx="21319">
                  <c:v>424.46199999999999</c:v>
                </c:pt>
                <c:pt idx="21320">
                  <c:v>424.53199999999998</c:v>
                </c:pt>
                <c:pt idx="21321">
                  <c:v>424.60199999999998</c:v>
                </c:pt>
                <c:pt idx="21322">
                  <c:v>424.66899999999998</c:v>
                </c:pt>
                <c:pt idx="21323">
                  <c:v>424.73099999999999</c:v>
                </c:pt>
                <c:pt idx="21324">
                  <c:v>424.791</c:v>
                </c:pt>
                <c:pt idx="21325">
                  <c:v>424.85</c:v>
                </c:pt>
                <c:pt idx="21326">
                  <c:v>424.90800000000002</c:v>
                </c:pt>
                <c:pt idx="21327">
                  <c:v>424.95499999999998</c:v>
                </c:pt>
                <c:pt idx="21328">
                  <c:v>424.99400000000003</c:v>
                </c:pt>
                <c:pt idx="21329">
                  <c:v>425.029</c:v>
                </c:pt>
                <c:pt idx="21330">
                  <c:v>425.06700000000001</c:v>
                </c:pt>
                <c:pt idx="21331">
                  <c:v>425.101</c:v>
                </c:pt>
                <c:pt idx="21332">
                  <c:v>425.125</c:v>
                </c:pt>
                <c:pt idx="21333">
                  <c:v>425.14299999999997</c:v>
                </c:pt>
                <c:pt idx="21334">
                  <c:v>425.15</c:v>
                </c:pt>
                <c:pt idx="21335">
                  <c:v>425.15</c:v>
                </c:pt>
                <c:pt idx="21336">
                  <c:v>425.15</c:v>
                </c:pt>
                <c:pt idx="21337">
                  <c:v>425.15</c:v>
                </c:pt>
                <c:pt idx="21338">
                  <c:v>425.15</c:v>
                </c:pt>
                <c:pt idx="21339">
                  <c:v>425.15</c:v>
                </c:pt>
                <c:pt idx="21340">
                  <c:v>425.15</c:v>
                </c:pt>
                <c:pt idx="21341">
                  <c:v>425.15</c:v>
                </c:pt>
                <c:pt idx="21342">
                  <c:v>425.15199999999999</c:v>
                </c:pt>
                <c:pt idx="21343">
                  <c:v>425.17</c:v>
                </c:pt>
                <c:pt idx="21344">
                  <c:v>425.22399999999999</c:v>
                </c:pt>
                <c:pt idx="21345">
                  <c:v>425.30599999999998</c:v>
                </c:pt>
                <c:pt idx="21346">
                  <c:v>425.39</c:v>
                </c:pt>
                <c:pt idx="21347">
                  <c:v>425.48</c:v>
                </c:pt>
                <c:pt idx="21348">
                  <c:v>425.56799999999998</c:v>
                </c:pt>
                <c:pt idx="21349">
                  <c:v>425.65899999999999</c:v>
                </c:pt>
                <c:pt idx="21350">
                  <c:v>425.74299999999999</c:v>
                </c:pt>
                <c:pt idx="21351">
                  <c:v>425.82900000000001</c:v>
                </c:pt>
                <c:pt idx="21352">
                  <c:v>425.91800000000001</c:v>
                </c:pt>
                <c:pt idx="21353">
                  <c:v>426.00900000000001</c:v>
                </c:pt>
                <c:pt idx="21354">
                  <c:v>426.09399999999999</c:v>
                </c:pt>
                <c:pt idx="21355">
                  <c:v>426.17700000000002</c:v>
                </c:pt>
                <c:pt idx="21356">
                  <c:v>426.26</c:v>
                </c:pt>
                <c:pt idx="21357">
                  <c:v>426.34199999999998</c:v>
                </c:pt>
                <c:pt idx="21358">
                  <c:v>426.40800000000002</c:v>
                </c:pt>
                <c:pt idx="21359">
                  <c:v>426.46899999999999</c:v>
                </c:pt>
                <c:pt idx="21360">
                  <c:v>426.52600000000001</c:v>
                </c:pt>
                <c:pt idx="21361">
                  <c:v>426.56700000000001</c:v>
                </c:pt>
                <c:pt idx="21362">
                  <c:v>426.596</c:v>
                </c:pt>
                <c:pt idx="21363">
                  <c:v>426.61900000000003</c:v>
                </c:pt>
                <c:pt idx="21364">
                  <c:v>426.63600000000002</c:v>
                </c:pt>
                <c:pt idx="21365">
                  <c:v>426.63600000000002</c:v>
                </c:pt>
                <c:pt idx="21366">
                  <c:v>426.63600000000002</c:v>
                </c:pt>
                <c:pt idx="21367">
                  <c:v>426.63600000000002</c:v>
                </c:pt>
                <c:pt idx="21368">
                  <c:v>426.63600000000002</c:v>
                </c:pt>
                <c:pt idx="21369">
                  <c:v>426.63600000000002</c:v>
                </c:pt>
                <c:pt idx="21370">
                  <c:v>426.63600000000002</c:v>
                </c:pt>
                <c:pt idx="21371">
                  <c:v>426.63600000000002</c:v>
                </c:pt>
                <c:pt idx="21372">
                  <c:v>426.63600000000002</c:v>
                </c:pt>
                <c:pt idx="21373">
                  <c:v>426.63600000000002</c:v>
                </c:pt>
                <c:pt idx="21374">
                  <c:v>426.63600000000002</c:v>
                </c:pt>
                <c:pt idx="21375">
                  <c:v>426.63600000000002</c:v>
                </c:pt>
                <c:pt idx="21376">
                  <c:v>426.63600000000002</c:v>
                </c:pt>
                <c:pt idx="21377">
                  <c:v>426.63900000000001</c:v>
                </c:pt>
                <c:pt idx="21378">
                  <c:v>426.64400000000001</c:v>
                </c:pt>
                <c:pt idx="21379">
                  <c:v>426.66800000000001</c:v>
                </c:pt>
                <c:pt idx="21380">
                  <c:v>426.72899999999998</c:v>
                </c:pt>
                <c:pt idx="21381">
                  <c:v>426.81099999999998</c:v>
                </c:pt>
                <c:pt idx="21382">
                  <c:v>426.899</c:v>
                </c:pt>
                <c:pt idx="21383">
                  <c:v>426.988</c:v>
                </c:pt>
                <c:pt idx="21384">
                  <c:v>427.07600000000002</c:v>
                </c:pt>
                <c:pt idx="21385">
                  <c:v>427.16500000000002</c:v>
                </c:pt>
                <c:pt idx="21386">
                  <c:v>427.24799999999999</c:v>
                </c:pt>
                <c:pt idx="21387">
                  <c:v>427.33499999999998</c:v>
                </c:pt>
                <c:pt idx="21388">
                  <c:v>427.42500000000001</c:v>
                </c:pt>
                <c:pt idx="21389">
                  <c:v>427.51600000000002</c:v>
                </c:pt>
                <c:pt idx="21390">
                  <c:v>427.58100000000002</c:v>
                </c:pt>
                <c:pt idx="21391">
                  <c:v>427.64600000000002</c:v>
                </c:pt>
                <c:pt idx="21392">
                  <c:v>427.71499999999997</c:v>
                </c:pt>
                <c:pt idx="21393">
                  <c:v>427.779</c:v>
                </c:pt>
                <c:pt idx="21394">
                  <c:v>427.839</c:v>
                </c:pt>
                <c:pt idx="21395">
                  <c:v>427.89699999999999</c:v>
                </c:pt>
                <c:pt idx="21396">
                  <c:v>427.95600000000002</c:v>
                </c:pt>
                <c:pt idx="21397">
                  <c:v>428.01499999999999</c:v>
                </c:pt>
                <c:pt idx="21398">
                  <c:v>428.06799999999998</c:v>
                </c:pt>
                <c:pt idx="21399">
                  <c:v>428.11200000000002</c:v>
                </c:pt>
                <c:pt idx="21400">
                  <c:v>428.149</c:v>
                </c:pt>
                <c:pt idx="21401">
                  <c:v>428.18400000000003</c:v>
                </c:pt>
                <c:pt idx="21402">
                  <c:v>428.21699999999998</c:v>
                </c:pt>
                <c:pt idx="21403">
                  <c:v>428.25</c:v>
                </c:pt>
                <c:pt idx="21404">
                  <c:v>428.279</c:v>
                </c:pt>
                <c:pt idx="21405">
                  <c:v>428.30200000000002</c:v>
                </c:pt>
                <c:pt idx="21406">
                  <c:v>428.31900000000002</c:v>
                </c:pt>
                <c:pt idx="21407">
                  <c:v>428.32299999999998</c:v>
                </c:pt>
                <c:pt idx="21408">
                  <c:v>428.334</c:v>
                </c:pt>
                <c:pt idx="21409">
                  <c:v>428.35399999999998</c:v>
                </c:pt>
                <c:pt idx="21410">
                  <c:v>428.38299999999998</c:v>
                </c:pt>
                <c:pt idx="21411">
                  <c:v>428.41199999999998</c:v>
                </c:pt>
                <c:pt idx="21412">
                  <c:v>428.44099999999997</c:v>
                </c:pt>
                <c:pt idx="21413">
                  <c:v>428.47</c:v>
                </c:pt>
                <c:pt idx="21414">
                  <c:v>428.48899999999998</c:v>
                </c:pt>
                <c:pt idx="21415">
                  <c:v>428.50299999999999</c:v>
                </c:pt>
                <c:pt idx="21416">
                  <c:v>428.50400000000002</c:v>
                </c:pt>
                <c:pt idx="21417">
                  <c:v>428.50400000000002</c:v>
                </c:pt>
                <c:pt idx="21418">
                  <c:v>428.50400000000002</c:v>
                </c:pt>
                <c:pt idx="21419">
                  <c:v>428.50400000000002</c:v>
                </c:pt>
                <c:pt idx="21420">
                  <c:v>428.50400000000002</c:v>
                </c:pt>
                <c:pt idx="21421">
                  <c:v>428.50400000000002</c:v>
                </c:pt>
                <c:pt idx="21422">
                  <c:v>428.50400000000002</c:v>
                </c:pt>
                <c:pt idx="21423">
                  <c:v>428.50400000000002</c:v>
                </c:pt>
                <c:pt idx="21424">
                  <c:v>428.51299999999998</c:v>
                </c:pt>
                <c:pt idx="21425">
                  <c:v>428.53699999999998</c:v>
                </c:pt>
                <c:pt idx="21426">
                  <c:v>428.553</c:v>
                </c:pt>
                <c:pt idx="21427">
                  <c:v>428.57600000000002</c:v>
                </c:pt>
                <c:pt idx="21428">
                  <c:v>428.61200000000002</c:v>
                </c:pt>
                <c:pt idx="21429">
                  <c:v>428.661</c:v>
                </c:pt>
                <c:pt idx="21430">
                  <c:v>428.72399999999999</c:v>
                </c:pt>
                <c:pt idx="21431">
                  <c:v>428.791</c:v>
                </c:pt>
                <c:pt idx="21432">
                  <c:v>428.85599999999999</c:v>
                </c:pt>
                <c:pt idx="21433">
                  <c:v>428.92399999999998</c:v>
                </c:pt>
                <c:pt idx="21434">
                  <c:v>428.99200000000002</c:v>
                </c:pt>
                <c:pt idx="21435">
                  <c:v>429.06</c:v>
                </c:pt>
                <c:pt idx="21436">
                  <c:v>429.12099999999998</c:v>
                </c:pt>
                <c:pt idx="21437">
                  <c:v>429.17099999999999</c:v>
                </c:pt>
                <c:pt idx="21438">
                  <c:v>429.22199999999998</c:v>
                </c:pt>
                <c:pt idx="21439">
                  <c:v>429.27199999999999</c:v>
                </c:pt>
                <c:pt idx="21440">
                  <c:v>429.315</c:v>
                </c:pt>
                <c:pt idx="21441">
                  <c:v>429.35399999999998</c:v>
                </c:pt>
                <c:pt idx="21442">
                  <c:v>429.37700000000001</c:v>
                </c:pt>
                <c:pt idx="21443">
                  <c:v>429.37700000000001</c:v>
                </c:pt>
                <c:pt idx="21444">
                  <c:v>429.37700000000001</c:v>
                </c:pt>
                <c:pt idx="21445">
                  <c:v>429.37700000000001</c:v>
                </c:pt>
                <c:pt idx="21446">
                  <c:v>429.37700000000001</c:v>
                </c:pt>
                <c:pt idx="21447">
                  <c:v>429.37700000000001</c:v>
                </c:pt>
                <c:pt idx="21448">
                  <c:v>429.37700000000001</c:v>
                </c:pt>
                <c:pt idx="21449">
                  <c:v>429.37700000000001</c:v>
                </c:pt>
                <c:pt idx="21450">
                  <c:v>429.37700000000001</c:v>
                </c:pt>
                <c:pt idx="21451">
                  <c:v>429.37700000000001</c:v>
                </c:pt>
                <c:pt idx="21452">
                  <c:v>429.39499999999998</c:v>
                </c:pt>
                <c:pt idx="21453">
                  <c:v>429.411</c:v>
                </c:pt>
                <c:pt idx="21454">
                  <c:v>429.41500000000002</c:v>
                </c:pt>
                <c:pt idx="21455">
                  <c:v>429.41500000000002</c:v>
                </c:pt>
                <c:pt idx="21456">
                  <c:v>429.41500000000002</c:v>
                </c:pt>
                <c:pt idx="21457">
                  <c:v>429.416</c:v>
                </c:pt>
                <c:pt idx="21458">
                  <c:v>429.42</c:v>
                </c:pt>
                <c:pt idx="21459">
                  <c:v>429.42599999999999</c:v>
                </c:pt>
                <c:pt idx="21460">
                  <c:v>429.43700000000001</c:v>
                </c:pt>
                <c:pt idx="21461">
                  <c:v>429.48200000000003</c:v>
                </c:pt>
                <c:pt idx="21462">
                  <c:v>429.55099999999999</c:v>
                </c:pt>
                <c:pt idx="21463">
                  <c:v>429.62900000000002</c:v>
                </c:pt>
                <c:pt idx="21464">
                  <c:v>429.71100000000001</c:v>
                </c:pt>
                <c:pt idx="21465">
                  <c:v>429.79500000000002</c:v>
                </c:pt>
                <c:pt idx="21466">
                  <c:v>429.88</c:v>
                </c:pt>
                <c:pt idx="21467">
                  <c:v>429.96199999999999</c:v>
                </c:pt>
                <c:pt idx="21468">
                  <c:v>430.03500000000003</c:v>
                </c:pt>
                <c:pt idx="21469">
                  <c:v>430.1</c:v>
                </c:pt>
                <c:pt idx="21470">
                  <c:v>430.14699999999999</c:v>
                </c:pt>
                <c:pt idx="21471">
                  <c:v>430.161</c:v>
                </c:pt>
                <c:pt idx="21472">
                  <c:v>430.161</c:v>
                </c:pt>
                <c:pt idx="21473">
                  <c:v>430.161</c:v>
                </c:pt>
                <c:pt idx="21474">
                  <c:v>430.161</c:v>
                </c:pt>
                <c:pt idx="21475">
                  <c:v>430.161</c:v>
                </c:pt>
                <c:pt idx="21476">
                  <c:v>430.17399999999998</c:v>
                </c:pt>
                <c:pt idx="21477">
                  <c:v>430.22300000000001</c:v>
                </c:pt>
                <c:pt idx="21478">
                  <c:v>430.29500000000002</c:v>
                </c:pt>
                <c:pt idx="21479">
                  <c:v>430.37400000000002</c:v>
                </c:pt>
                <c:pt idx="21480">
                  <c:v>430.44799999999998</c:v>
                </c:pt>
                <c:pt idx="21481">
                  <c:v>430.50299999999999</c:v>
                </c:pt>
                <c:pt idx="21482">
                  <c:v>430.54399999999998</c:v>
                </c:pt>
                <c:pt idx="21483">
                  <c:v>430.57100000000003</c:v>
                </c:pt>
                <c:pt idx="21484">
                  <c:v>430.572</c:v>
                </c:pt>
                <c:pt idx="21485">
                  <c:v>430.572</c:v>
                </c:pt>
                <c:pt idx="21486">
                  <c:v>430.572</c:v>
                </c:pt>
                <c:pt idx="21487">
                  <c:v>430.57400000000001</c:v>
                </c:pt>
                <c:pt idx="21488">
                  <c:v>430.59899999999999</c:v>
                </c:pt>
                <c:pt idx="21489">
                  <c:v>430.66800000000001</c:v>
                </c:pt>
                <c:pt idx="21490">
                  <c:v>430.75700000000001</c:v>
                </c:pt>
                <c:pt idx="21491">
                  <c:v>430.84100000000001</c:v>
                </c:pt>
                <c:pt idx="21492">
                  <c:v>430.91300000000001</c:v>
                </c:pt>
                <c:pt idx="21493">
                  <c:v>430.95</c:v>
                </c:pt>
                <c:pt idx="21494">
                  <c:v>430.95</c:v>
                </c:pt>
                <c:pt idx="21495">
                  <c:v>430.95</c:v>
                </c:pt>
                <c:pt idx="21496">
                  <c:v>430.96</c:v>
                </c:pt>
                <c:pt idx="21497">
                  <c:v>430.99299999999999</c:v>
                </c:pt>
                <c:pt idx="21498">
                  <c:v>431.05599999999998</c:v>
                </c:pt>
                <c:pt idx="21499">
                  <c:v>431.14</c:v>
                </c:pt>
                <c:pt idx="21500">
                  <c:v>431.22899999999998</c:v>
                </c:pt>
                <c:pt idx="21501">
                  <c:v>431.31599999999997</c:v>
                </c:pt>
                <c:pt idx="21502">
                  <c:v>431.39100000000002</c:v>
                </c:pt>
                <c:pt idx="21503">
                  <c:v>431.46600000000001</c:v>
                </c:pt>
                <c:pt idx="21504">
                  <c:v>431.52600000000001</c:v>
                </c:pt>
                <c:pt idx="21505">
                  <c:v>431.565</c:v>
                </c:pt>
                <c:pt idx="21506">
                  <c:v>431.56700000000001</c:v>
                </c:pt>
                <c:pt idx="21507">
                  <c:v>431.56700000000001</c:v>
                </c:pt>
                <c:pt idx="21508">
                  <c:v>431.56700000000001</c:v>
                </c:pt>
                <c:pt idx="21509">
                  <c:v>431.56700000000001</c:v>
                </c:pt>
                <c:pt idx="21510">
                  <c:v>431.572</c:v>
                </c:pt>
                <c:pt idx="21511">
                  <c:v>431.60500000000002</c:v>
                </c:pt>
                <c:pt idx="21512">
                  <c:v>431.65899999999999</c:v>
                </c:pt>
                <c:pt idx="21513">
                  <c:v>431.74400000000003</c:v>
                </c:pt>
                <c:pt idx="21514">
                  <c:v>431.834</c:v>
                </c:pt>
                <c:pt idx="21515">
                  <c:v>431.911</c:v>
                </c:pt>
                <c:pt idx="21516">
                  <c:v>431.98</c:v>
                </c:pt>
                <c:pt idx="21517">
                  <c:v>431.995</c:v>
                </c:pt>
                <c:pt idx="21518">
                  <c:v>431.995</c:v>
                </c:pt>
                <c:pt idx="21519">
                  <c:v>431.995</c:v>
                </c:pt>
                <c:pt idx="21520">
                  <c:v>432.01</c:v>
                </c:pt>
                <c:pt idx="21521">
                  <c:v>432.06099999999998</c:v>
                </c:pt>
                <c:pt idx="21522">
                  <c:v>432.13499999999999</c:v>
                </c:pt>
                <c:pt idx="21523">
                  <c:v>432.22199999999998</c:v>
                </c:pt>
                <c:pt idx="21524">
                  <c:v>432.30099999999999</c:v>
                </c:pt>
                <c:pt idx="21525">
                  <c:v>432.334</c:v>
                </c:pt>
                <c:pt idx="21526">
                  <c:v>432.334</c:v>
                </c:pt>
                <c:pt idx="21527">
                  <c:v>432.334</c:v>
                </c:pt>
                <c:pt idx="21528">
                  <c:v>432.334</c:v>
                </c:pt>
                <c:pt idx="21529">
                  <c:v>432.34699999999998</c:v>
                </c:pt>
                <c:pt idx="21530">
                  <c:v>432.39400000000001</c:v>
                </c:pt>
                <c:pt idx="21531">
                  <c:v>432.46600000000001</c:v>
                </c:pt>
                <c:pt idx="21532">
                  <c:v>432.52800000000002</c:v>
                </c:pt>
                <c:pt idx="21533">
                  <c:v>432.59</c:v>
                </c:pt>
                <c:pt idx="21534">
                  <c:v>432.66500000000002</c:v>
                </c:pt>
                <c:pt idx="21535">
                  <c:v>432.75099999999998</c:v>
                </c:pt>
                <c:pt idx="21536">
                  <c:v>432.83199999999999</c:v>
                </c:pt>
                <c:pt idx="21537">
                  <c:v>432.91199999999998</c:v>
                </c:pt>
                <c:pt idx="21538">
                  <c:v>432.98500000000001</c:v>
                </c:pt>
                <c:pt idx="21539">
                  <c:v>433.04</c:v>
                </c:pt>
                <c:pt idx="21540">
                  <c:v>433.08600000000001</c:v>
                </c:pt>
                <c:pt idx="21541">
                  <c:v>433.13499999999999</c:v>
                </c:pt>
                <c:pt idx="21542">
                  <c:v>433.18599999999998</c:v>
                </c:pt>
                <c:pt idx="21543">
                  <c:v>433.23500000000001</c:v>
                </c:pt>
                <c:pt idx="21544">
                  <c:v>433.27699999999999</c:v>
                </c:pt>
                <c:pt idx="21545">
                  <c:v>433.29599999999999</c:v>
                </c:pt>
                <c:pt idx="21546">
                  <c:v>433.31299999999999</c:v>
                </c:pt>
                <c:pt idx="21547">
                  <c:v>433.322</c:v>
                </c:pt>
                <c:pt idx="21548">
                  <c:v>433.322</c:v>
                </c:pt>
                <c:pt idx="21549">
                  <c:v>433.322</c:v>
                </c:pt>
                <c:pt idx="21550">
                  <c:v>433.322</c:v>
                </c:pt>
                <c:pt idx="21551">
                  <c:v>433.322</c:v>
                </c:pt>
                <c:pt idx="21552">
                  <c:v>433.322</c:v>
                </c:pt>
                <c:pt idx="21553">
                  <c:v>433.33199999999999</c:v>
                </c:pt>
                <c:pt idx="21554">
                  <c:v>433.36099999999999</c:v>
                </c:pt>
                <c:pt idx="21555">
                  <c:v>433.42</c:v>
                </c:pt>
                <c:pt idx="21556">
                  <c:v>433.50599999999997</c:v>
                </c:pt>
                <c:pt idx="21557">
                  <c:v>433.58</c:v>
                </c:pt>
                <c:pt idx="21558">
                  <c:v>433.62599999999998</c:v>
                </c:pt>
                <c:pt idx="21559">
                  <c:v>433.63499999999999</c:v>
                </c:pt>
                <c:pt idx="21560">
                  <c:v>433.63499999999999</c:v>
                </c:pt>
                <c:pt idx="21561">
                  <c:v>433.63499999999999</c:v>
                </c:pt>
                <c:pt idx="21562">
                  <c:v>433.64800000000002</c:v>
                </c:pt>
                <c:pt idx="21563">
                  <c:v>433.69299999999998</c:v>
                </c:pt>
                <c:pt idx="21564">
                  <c:v>433.75099999999998</c:v>
                </c:pt>
                <c:pt idx="21565">
                  <c:v>433.81599999999997</c:v>
                </c:pt>
                <c:pt idx="21566">
                  <c:v>433.87900000000002</c:v>
                </c:pt>
                <c:pt idx="21567">
                  <c:v>433.93599999999998</c:v>
                </c:pt>
                <c:pt idx="21568">
                  <c:v>433.98099999999999</c:v>
                </c:pt>
                <c:pt idx="21569">
                  <c:v>434.01600000000002</c:v>
                </c:pt>
                <c:pt idx="21570">
                  <c:v>434.03800000000001</c:v>
                </c:pt>
                <c:pt idx="21571">
                  <c:v>434.04399999999998</c:v>
                </c:pt>
                <c:pt idx="21572">
                  <c:v>434.04399999999998</c:v>
                </c:pt>
                <c:pt idx="21573">
                  <c:v>434.04399999999998</c:v>
                </c:pt>
                <c:pt idx="21574">
                  <c:v>434.04399999999998</c:v>
                </c:pt>
                <c:pt idx="21575">
                  <c:v>434.04399999999998</c:v>
                </c:pt>
                <c:pt idx="21576">
                  <c:v>434.04399999999998</c:v>
                </c:pt>
                <c:pt idx="21577">
                  <c:v>434.05700000000002</c:v>
                </c:pt>
                <c:pt idx="21578">
                  <c:v>434.09899999999999</c:v>
                </c:pt>
                <c:pt idx="21579">
                  <c:v>434.17200000000003</c:v>
                </c:pt>
                <c:pt idx="21580">
                  <c:v>434.255</c:v>
                </c:pt>
                <c:pt idx="21581">
                  <c:v>434.33800000000002</c:v>
                </c:pt>
                <c:pt idx="21582">
                  <c:v>434.42</c:v>
                </c:pt>
                <c:pt idx="21583">
                  <c:v>434.49</c:v>
                </c:pt>
                <c:pt idx="21584">
                  <c:v>434.53699999999998</c:v>
                </c:pt>
                <c:pt idx="21585">
                  <c:v>434.56799999999998</c:v>
                </c:pt>
                <c:pt idx="21586">
                  <c:v>434.62200000000001</c:v>
                </c:pt>
                <c:pt idx="21587">
                  <c:v>434.65899999999999</c:v>
                </c:pt>
                <c:pt idx="21588">
                  <c:v>434.65899999999999</c:v>
                </c:pt>
                <c:pt idx="21589">
                  <c:v>434.65899999999999</c:v>
                </c:pt>
                <c:pt idx="21590">
                  <c:v>434.65899999999999</c:v>
                </c:pt>
                <c:pt idx="21591">
                  <c:v>434.65899999999999</c:v>
                </c:pt>
                <c:pt idx="21592">
                  <c:v>434.65899999999999</c:v>
                </c:pt>
                <c:pt idx="21593">
                  <c:v>434.65899999999999</c:v>
                </c:pt>
                <c:pt idx="21594">
                  <c:v>434.66300000000001</c:v>
                </c:pt>
                <c:pt idx="21595">
                  <c:v>434.66300000000001</c:v>
                </c:pt>
                <c:pt idx="21596">
                  <c:v>434.66300000000001</c:v>
                </c:pt>
                <c:pt idx="21597">
                  <c:v>434.66500000000002</c:v>
                </c:pt>
                <c:pt idx="21598">
                  <c:v>434.67099999999999</c:v>
                </c:pt>
                <c:pt idx="21599">
                  <c:v>434.685</c:v>
                </c:pt>
                <c:pt idx="21600">
                  <c:v>434.7</c:v>
                </c:pt>
                <c:pt idx="21601">
                  <c:v>434.71699999999998</c:v>
                </c:pt>
                <c:pt idx="21602">
                  <c:v>434.72899999999998</c:v>
                </c:pt>
                <c:pt idx="21603">
                  <c:v>434.72899999999998</c:v>
                </c:pt>
                <c:pt idx="21604">
                  <c:v>434.72899999999998</c:v>
                </c:pt>
                <c:pt idx="21605">
                  <c:v>434.74099999999999</c:v>
                </c:pt>
                <c:pt idx="21606">
                  <c:v>434.76799999999997</c:v>
                </c:pt>
                <c:pt idx="21607">
                  <c:v>434.822</c:v>
                </c:pt>
                <c:pt idx="21608">
                  <c:v>434.875</c:v>
                </c:pt>
                <c:pt idx="21609">
                  <c:v>434.95400000000001</c:v>
                </c:pt>
                <c:pt idx="21610">
                  <c:v>435.04199999999997</c:v>
                </c:pt>
                <c:pt idx="21611">
                  <c:v>435.09800000000001</c:v>
                </c:pt>
                <c:pt idx="21612">
                  <c:v>435.12</c:v>
                </c:pt>
                <c:pt idx="21613">
                  <c:v>435.12</c:v>
                </c:pt>
                <c:pt idx="21614">
                  <c:v>435.12099999999998</c:v>
                </c:pt>
                <c:pt idx="21615">
                  <c:v>435.142</c:v>
                </c:pt>
                <c:pt idx="21616">
                  <c:v>435.17700000000002</c:v>
                </c:pt>
                <c:pt idx="21617">
                  <c:v>435.23200000000003</c:v>
                </c:pt>
                <c:pt idx="21618">
                  <c:v>435.3</c:v>
                </c:pt>
                <c:pt idx="21619">
                  <c:v>435.36799999999999</c:v>
                </c:pt>
                <c:pt idx="21620">
                  <c:v>435.42700000000002</c:v>
                </c:pt>
                <c:pt idx="21621">
                  <c:v>435.47800000000001</c:v>
                </c:pt>
                <c:pt idx="21622">
                  <c:v>435.51799999999997</c:v>
                </c:pt>
                <c:pt idx="21623">
                  <c:v>435.553</c:v>
                </c:pt>
                <c:pt idx="21624">
                  <c:v>435.58300000000003</c:v>
                </c:pt>
                <c:pt idx="21625">
                  <c:v>435.60399999999998</c:v>
                </c:pt>
                <c:pt idx="21626">
                  <c:v>435.62</c:v>
                </c:pt>
                <c:pt idx="21627">
                  <c:v>435.625</c:v>
                </c:pt>
                <c:pt idx="21628">
                  <c:v>435.62799999999999</c:v>
                </c:pt>
                <c:pt idx="21629">
                  <c:v>435.62799999999999</c:v>
                </c:pt>
                <c:pt idx="21630">
                  <c:v>435.62799999999999</c:v>
                </c:pt>
                <c:pt idx="21631">
                  <c:v>435.62799999999999</c:v>
                </c:pt>
                <c:pt idx="21632">
                  <c:v>435.62799999999999</c:v>
                </c:pt>
                <c:pt idx="21633">
                  <c:v>435.62799999999999</c:v>
                </c:pt>
                <c:pt idx="21634">
                  <c:v>435.63299999999998</c:v>
                </c:pt>
                <c:pt idx="21635">
                  <c:v>435.65100000000001</c:v>
                </c:pt>
                <c:pt idx="21636">
                  <c:v>435.69499999999999</c:v>
                </c:pt>
                <c:pt idx="21637">
                  <c:v>435.77</c:v>
                </c:pt>
                <c:pt idx="21638">
                  <c:v>435.86</c:v>
                </c:pt>
                <c:pt idx="21639">
                  <c:v>435.94900000000001</c:v>
                </c:pt>
                <c:pt idx="21640">
                  <c:v>436.03399999999999</c:v>
                </c:pt>
                <c:pt idx="21641">
                  <c:v>436.04199999999997</c:v>
                </c:pt>
                <c:pt idx="21642">
                  <c:v>436.04199999999997</c:v>
                </c:pt>
                <c:pt idx="21643">
                  <c:v>436.04199999999997</c:v>
                </c:pt>
                <c:pt idx="21644">
                  <c:v>436.05</c:v>
                </c:pt>
                <c:pt idx="21645">
                  <c:v>436.077</c:v>
                </c:pt>
                <c:pt idx="21646">
                  <c:v>436.12</c:v>
                </c:pt>
                <c:pt idx="21647">
                  <c:v>436.15600000000001</c:v>
                </c:pt>
                <c:pt idx="21648">
                  <c:v>436.18400000000003</c:v>
                </c:pt>
                <c:pt idx="21649">
                  <c:v>436.22399999999999</c:v>
                </c:pt>
                <c:pt idx="21650">
                  <c:v>436.27499999999998</c:v>
                </c:pt>
                <c:pt idx="21651">
                  <c:v>436.32799999999997</c:v>
                </c:pt>
                <c:pt idx="21652">
                  <c:v>436.38799999999998</c:v>
                </c:pt>
                <c:pt idx="21653">
                  <c:v>436.43</c:v>
                </c:pt>
                <c:pt idx="21654">
                  <c:v>436.43</c:v>
                </c:pt>
                <c:pt idx="21655">
                  <c:v>436.43</c:v>
                </c:pt>
                <c:pt idx="21656">
                  <c:v>436.43200000000002</c:v>
                </c:pt>
                <c:pt idx="21657">
                  <c:v>436.45</c:v>
                </c:pt>
                <c:pt idx="21658">
                  <c:v>436.46</c:v>
                </c:pt>
                <c:pt idx="21659">
                  <c:v>436.48</c:v>
                </c:pt>
                <c:pt idx="21660">
                  <c:v>436.54399999999998</c:v>
                </c:pt>
                <c:pt idx="21661">
                  <c:v>436.61599999999999</c:v>
                </c:pt>
                <c:pt idx="21662">
                  <c:v>436.68400000000003</c:v>
                </c:pt>
                <c:pt idx="21663">
                  <c:v>436.73899999999998</c:v>
                </c:pt>
                <c:pt idx="21664">
                  <c:v>436.75599999999997</c:v>
                </c:pt>
                <c:pt idx="21665">
                  <c:v>436.75599999999997</c:v>
                </c:pt>
                <c:pt idx="21666">
                  <c:v>436.75599999999997</c:v>
                </c:pt>
                <c:pt idx="21667">
                  <c:v>436.76100000000002</c:v>
                </c:pt>
                <c:pt idx="21668">
                  <c:v>436.791</c:v>
                </c:pt>
                <c:pt idx="21669">
                  <c:v>436.86399999999998</c:v>
                </c:pt>
                <c:pt idx="21670">
                  <c:v>436.95400000000001</c:v>
                </c:pt>
                <c:pt idx="21671">
                  <c:v>437.03899999999999</c:v>
                </c:pt>
                <c:pt idx="21672">
                  <c:v>437.11700000000002</c:v>
                </c:pt>
                <c:pt idx="21673">
                  <c:v>437.16399999999999</c:v>
                </c:pt>
                <c:pt idx="21674">
                  <c:v>437.17399999999998</c:v>
                </c:pt>
                <c:pt idx="21675">
                  <c:v>437.17399999999998</c:v>
                </c:pt>
                <c:pt idx="21676">
                  <c:v>437.17399999999998</c:v>
                </c:pt>
                <c:pt idx="21677">
                  <c:v>437.17700000000002</c:v>
                </c:pt>
                <c:pt idx="21678">
                  <c:v>437.21</c:v>
                </c:pt>
                <c:pt idx="21679">
                  <c:v>437.27600000000001</c:v>
                </c:pt>
                <c:pt idx="21680">
                  <c:v>437.33</c:v>
                </c:pt>
                <c:pt idx="21681">
                  <c:v>437.35700000000003</c:v>
                </c:pt>
                <c:pt idx="21682">
                  <c:v>437.35700000000003</c:v>
                </c:pt>
                <c:pt idx="21683">
                  <c:v>437.35700000000003</c:v>
                </c:pt>
                <c:pt idx="21684">
                  <c:v>437.35700000000003</c:v>
                </c:pt>
                <c:pt idx="21685">
                  <c:v>437.36399999999998</c:v>
                </c:pt>
                <c:pt idx="21686">
                  <c:v>437.37900000000002</c:v>
                </c:pt>
                <c:pt idx="21687">
                  <c:v>437.38799999999998</c:v>
                </c:pt>
                <c:pt idx="21688">
                  <c:v>437.39</c:v>
                </c:pt>
                <c:pt idx="21689">
                  <c:v>437.39299999999997</c:v>
                </c:pt>
                <c:pt idx="21690">
                  <c:v>437.39800000000002</c:v>
                </c:pt>
                <c:pt idx="21691">
                  <c:v>437.399</c:v>
                </c:pt>
                <c:pt idx="21692">
                  <c:v>437.40800000000002</c:v>
                </c:pt>
                <c:pt idx="21693">
                  <c:v>437.43400000000003</c:v>
                </c:pt>
                <c:pt idx="21694">
                  <c:v>437.45100000000002</c:v>
                </c:pt>
                <c:pt idx="21695">
                  <c:v>437.471</c:v>
                </c:pt>
                <c:pt idx="21696">
                  <c:v>437.483</c:v>
                </c:pt>
                <c:pt idx="21697">
                  <c:v>437.483</c:v>
                </c:pt>
                <c:pt idx="21698">
                  <c:v>437.48500000000001</c:v>
                </c:pt>
                <c:pt idx="21699">
                  <c:v>437.49400000000003</c:v>
                </c:pt>
                <c:pt idx="21700">
                  <c:v>437.51400000000001</c:v>
                </c:pt>
                <c:pt idx="21701">
                  <c:v>437.56299999999999</c:v>
                </c:pt>
                <c:pt idx="21702">
                  <c:v>437.62700000000001</c:v>
                </c:pt>
                <c:pt idx="21703">
                  <c:v>437.661</c:v>
                </c:pt>
                <c:pt idx="21704">
                  <c:v>437.69400000000002</c:v>
                </c:pt>
                <c:pt idx="21705">
                  <c:v>437.74200000000002</c:v>
                </c:pt>
                <c:pt idx="21706">
                  <c:v>437.81599999999997</c:v>
                </c:pt>
                <c:pt idx="21707">
                  <c:v>437.90100000000001</c:v>
                </c:pt>
                <c:pt idx="21708">
                  <c:v>437.95100000000002</c:v>
                </c:pt>
                <c:pt idx="21709">
                  <c:v>437.95800000000003</c:v>
                </c:pt>
                <c:pt idx="21710">
                  <c:v>437.95800000000003</c:v>
                </c:pt>
                <c:pt idx="21711">
                  <c:v>437.96300000000002</c:v>
                </c:pt>
                <c:pt idx="21712">
                  <c:v>437.99700000000001</c:v>
                </c:pt>
                <c:pt idx="21713">
                  <c:v>438.065</c:v>
                </c:pt>
                <c:pt idx="21714">
                  <c:v>438.13600000000002</c:v>
                </c:pt>
                <c:pt idx="21715">
                  <c:v>438.19400000000002</c:v>
                </c:pt>
                <c:pt idx="21716">
                  <c:v>438.23899999999998</c:v>
                </c:pt>
                <c:pt idx="21717">
                  <c:v>438.26100000000002</c:v>
                </c:pt>
                <c:pt idx="21718">
                  <c:v>438.26100000000002</c:v>
                </c:pt>
                <c:pt idx="21719">
                  <c:v>438.26100000000002</c:v>
                </c:pt>
                <c:pt idx="21720">
                  <c:v>438.26400000000001</c:v>
                </c:pt>
                <c:pt idx="21721">
                  <c:v>438.27199999999999</c:v>
                </c:pt>
                <c:pt idx="21722">
                  <c:v>438.28100000000001</c:v>
                </c:pt>
                <c:pt idx="21723">
                  <c:v>438.291</c:v>
                </c:pt>
                <c:pt idx="21724">
                  <c:v>438.3</c:v>
                </c:pt>
                <c:pt idx="21725">
                  <c:v>438.31099999999998</c:v>
                </c:pt>
                <c:pt idx="21726">
                  <c:v>438.32299999999998</c:v>
                </c:pt>
                <c:pt idx="21727">
                  <c:v>438.33600000000001</c:v>
                </c:pt>
                <c:pt idx="21728">
                  <c:v>438.34699999999998</c:v>
                </c:pt>
                <c:pt idx="21729">
                  <c:v>438.35599999999999</c:v>
                </c:pt>
                <c:pt idx="21730">
                  <c:v>438.36599999999999</c:v>
                </c:pt>
                <c:pt idx="21731">
                  <c:v>438.37700000000001</c:v>
                </c:pt>
                <c:pt idx="21732">
                  <c:v>438.387</c:v>
                </c:pt>
                <c:pt idx="21733">
                  <c:v>438.39800000000002</c:v>
                </c:pt>
                <c:pt idx="21734">
                  <c:v>438.40699999999998</c:v>
                </c:pt>
                <c:pt idx="21735">
                  <c:v>438.42099999999999</c:v>
                </c:pt>
                <c:pt idx="21736">
                  <c:v>438.43099999999998</c:v>
                </c:pt>
                <c:pt idx="21737">
                  <c:v>438.43700000000001</c:v>
                </c:pt>
                <c:pt idx="21738">
                  <c:v>438.44499999999999</c:v>
                </c:pt>
                <c:pt idx="21739">
                  <c:v>438.464</c:v>
                </c:pt>
                <c:pt idx="21740">
                  <c:v>438.50299999999999</c:v>
                </c:pt>
                <c:pt idx="21741">
                  <c:v>438.548</c:v>
                </c:pt>
                <c:pt idx="21742">
                  <c:v>438.55700000000002</c:v>
                </c:pt>
                <c:pt idx="21743">
                  <c:v>438.59500000000003</c:v>
                </c:pt>
                <c:pt idx="21744">
                  <c:v>438.63799999999998</c:v>
                </c:pt>
                <c:pt idx="21745">
                  <c:v>438.67700000000002</c:v>
                </c:pt>
                <c:pt idx="21746">
                  <c:v>438.72</c:v>
                </c:pt>
                <c:pt idx="21747">
                  <c:v>438.75900000000001</c:v>
                </c:pt>
                <c:pt idx="21748">
                  <c:v>438.786</c:v>
                </c:pt>
                <c:pt idx="21749">
                  <c:v>438.79199999999997</c:v>
                </c:pt>
                <c:pt idx="21750">
                  <c:v>438.79199999999997</c:v>
                </c:pt>
                <c:pt idx="21751">
                  <c:v>438.79199999999997</c:v>
                </c:pt>
                <c:pt idx="21752">
                  <c:v>438.79199999999997</c:v>
                </c:pt>
                <c:pt idx="21753">
                  <c:v>438.79199999999997</c:v>
                </c:pt>
                <c:pt idx="21754">
                  <c:v>438.79199999999997</c:v>
                </c:pt>
                <c:pt idx="21755">
                  <c:v>438.79199999999997</c:v>
                </c:pt>
                <c:pt idx="21756">
                  <c:v>438.79199999999997</c:v>
                </c:pt>
                <c:pt idx="21757">
                  <c:v>438.79300000000001</c:v>
                </c:pt>
                <c:pt idx="21758">
                  <c:v>438.79899999999998</c:v>
                </c:pt>
                <c:pt idx="21759">
                  <c:v>438.81099999999998</c:v>
                </c:pt>
                <c:pt idx="21760">
                  <c:v>438.81700000000001</c:v>
                </c:pt>
                <c:pt idx="21761">
                  <c:v>438.81700000000001</c:v>
                </c:pt>
                <c:pt idx="21762">
                  <c:v>438.81700000000001</c:v>
                </c:pt>
                <c:pt idx="21763">
                  <c:v>438.81700000000001</c:v>
                </c:pt>
                <c:pt idx="21764">
                  <c:v>438.81700000000001</c:v>
                </c:pt>
                <c:pt idx="21765">
                  <c:v>438.81700000000001</c:v>
                </c:pt>
                <c:pt idx="21766">
                  <c:v>438.81700000000001</c:v>
                </c:pt>
                <c:pt idx="21767">
                  <c:v>438.81700000000001</c:v>
                </c:pt>
                <c:pt idx="21768">
                  <c:v>438.82100000000003</c:v>
                </c:pt>
                <c:pt idx="21769">
                  <c:v>438.82799999999997</c:v>
                </c:pt>
                <c:pt idx="21770">
                  <c:v>438.84199999999998</c:v>
                </c:pt>
                <c:pt idx="21771">
                  <c:v>438.851</c:v>
                </c:pt>
                <c:pt idx="21772">
                  <c:v>438.85500000000002</c:v>
                </c:pt>
                <c:pt idx="21773">
                  <c:v>438.86099999999999</c:v>
                </c:pt>
                <c:pt idx="21774">
                  <c:v>438.863</c:v>
                </c:pt>
                <c:pt idx="21775">
                  <c:v>438.863</c:v>
                </c:pt>
                <c:pt idx="21776">
                  <c:v>438.863</c:v>
                </c:pt>
                <c:pt idx="21777">
                  <c:v>438.86900000000003</c:v>
                </c:pt>
                <c:pt idx="21778">
                  <c:v>438.899</c:v>
                </c:pt>
                <c:pt idx="21779">
                  <c:v>438.95499999999998</c:v>
                </c:pt>
                <c:pt idx="21780">
                  <c:v>439.00799999999998</c:v>
                </c:pt>
                <c:pt idx="21781">
                  <c:v>439.04599999999999</c:v>
                </c:pt>
                <c:pt idx="21782">
                  <c:v>439.06400000000002</c:v>
                </c:pt>
                <c:pt idx="21783">
                  <c:v>439.06400000000002</c:v>
                </c:pt>
                <c:pt idx="21784">
                  <c:v>439.06400000000002</c:v>
                </c:pt>
                <c:pt idx="21785">
                  <c:v>439.06700000000001</c:v>
                </c:pt>
                <c:pt idx="21786">
                  <c:v>439.072</c:v>
                </c:pt>
                <c:pt idx="21787">
                  <c:v>439.10399999999998</c:v>
                </c:pt>
                <c:pt idx="21788">
                  <c:v>439.149</c:v>
                </c:pt>
                <c:pt idx="21789">
                  <c:v>439.18200000000002</c:v>
                </c:pt>
                <c:pt idx="21790">
                  <c:v>439.197</c:v>
                </c:pt>
                <c:pt idx="21791">
                  <c:v>439.19799999999998</c:v>
                </c:pt>
                <c:pt idx="21792">
                  <c:v>439.19799999999998</c:v>
                </c:pt>
                <c:pt idx="21793">
                  <c:v>439.202</c:v>
                </c:pt>
                <c:pt idx="21794">
                  <c:v>439.22</c:v>
                </c:pt>
                <c:pt idx="21795">
                  <c:v>439.24099999999999</c:v>
                </c:pt>
                <c:pt idx="21796">
                  <c:v>439.27</c:v>
                </c:pt>
                <c:pt idx="21797">
                  <c:v>439.298</c:v>
                </c:pt>
                <c:pt idx="21798">
                  <c:v>439.32100000000003</c:v>
                </c:pt>
                <c:pt idx="21799">
                  <c:v>439.33600000000001</c:v>
                </c:pt>
                <c:pt idx="21800">
                  <c:v>439.34899999999999</c:v>
                </c:pt>
                <c:pt idx="21801">
                  <c:v>439.36399999999998</c:v>
                </c:pt>
                <c:pt idx="21802">
                  <c:v>439.38900000000001</c:v>
                </c:pt>
                <c:pt idx="21803">
                  <c:v>439.41899999999998</c:v>
                </c:pt>
                <c:pt idx="21804">
                  <c:v>439.44099999999997</c:v>
                </c:pt>
                <c:pt idx="21805">
                  <c:v>439.46499999999997</c:v>
                </c:pt>
                <c:pt idx="21806">
                  <c:v>439.488</c:v>
                </c:pt>
                <c:pt idx="21807">
                  <c:v>439.51</c:v>
                </c:pt>
                <c:pt idx="21808">
                  <c:v>439.53300000000002</c:v>
                </c:pt>
                <c:pt idx="21809">
                  <c:v>439.55500000000001</c:v>
                </c:pt>
                <c:pt idx="21810">
                  <c:v>439.57299999999998</c:v>
                </c:pt>
                <c:pt idx="21811">
                  <c:v>439.589</c:v>
                </c:pt>
                <c:pt idx="21812">
                  <c:v>439.60300000000001</c:v>
                </c:pt>
                <c:pt idx="21813">
                  <c:v>439.61</c:v>
                </c:pt>
                <c:pt idx="21814">
                  <c:v>439.61</c:v>
                </c:pt>
                <c:pt idx="21815">
                  <c:v>439.61</c:v>
                </c:pt>
                <c:pt idx="21816">
                  <c:v>439.61</c:v>
                </c:pt>
                <c:pt idx="21817">
                  <c:v>439.61</c:v>
                </c:pt>
                <c:pt idx="21818">
                  <c:v>439.61399999999998</c:v>
                </c:pt>
                <c:pt idx="21819">
                  <c:v>439.63799999999998</c:v>
                </c:pt>
                <c:pt idx="21820">
                  <c:v>439.68299999999999</c:v>
                </c:pt>
                <c:pt idx="21821">
                  <c:v>439.74400000000003</c:v>
                </c:pt>
                <c:pt idx="21822">
                  <c:v>439.80799999999999</c:v>
                </c:pt>
                <c:pt idx="21823">
                  <c:v>439.87299999999999</c:v>
                </c:pt>
                <c:pt idx="21824">
                  <c:v>439.92399999999998</c:v>
                </c:pt>
                <c:pt idx="21825">
                  <c:v>439.94099999999997</c:v>
                </c:pt>
                <c:pt idx="21826">
                  <c:v>439.94099999999997</c:v>
                </c:pt>
                <c:pt idx="21827">
                  <c:v>439.94099999999997</c:v>
                </c:pt>
                <c:pt idx="21828">
                  <c:v>439.94099999999997</c:v>
                </c:pt>
                <c:pt idx="21829">
                  <c:v>439.95699999999999</c:v>
                </c:pt>
                <c:pt idx="21830">
                  <c:v>439.99299999999999</c:v>
                </c:pt>
                <c:pt idx="21831">
                  <c:v>440.03399999999999</c:v>
                </c:pt>
                <c:pt idx="21832">
                  <c:v>440.07799999999997</c:v>
                </c:pt>
                <c:pt idx="21833">
                  <c:v>440.11500000000001</c:v>
                </c:pt>
                <c:pt idx="21834">
                  <c:v>440.154</c:v>
                </c:pt>
                <c:pt idx="21835">
                  <c:v>440.18400000000003</c:v>
                </c:pt>
                <c:pt idx="21836">
                  <c:v>440.20400000000001</c:v>
                </c:pt>
                <c:pt idx="21837">
                  <c:v>440.22699999999998</c:v>
                </c:pt>
                <c:pt idx="21838">
                  <c:v>440.24900000000002</c:v>
                </c:pt>
                <c:pt idx="21839">
                  <c:v>440.26299999999998</c:v>
                </c:pt>
                <c:pt idx="21840">
                  <c:v>440.26299999999998</c:v>
                </c:pt>
                <c:pt idx="21841">
                  <c:v>440.26299999999998</c:v>
                </c:pt>
                <c:pt idx="21842">
                  <c:v>440.26299999999998</c:v>
                </c:pt>
                <c:pt idx="21843">
                  <c:v>440.26299999999998</c:v>
                </c:pt>
                <c:pt idx="21844">
                  <c:v>440.26299999999998</c:v>
                </c:pt>
                <c:pt idx="21845">
                  <c:v>440.26299999999998</c:v>
                </c:pt>
                <c:pt idx="21846">
                  <c:v>440.26299999999998</c:v>
                </c:pt>
                <c:pt idx="21847">
                  <c:v>440.26799999999997</c:v>
                </c:pt>
                <c:pt idx="21848">
                  <c:v>440.27300000000002</c:v>
                </c:pt>
                <c:pt idx="21849">
                  <c:v>440.29500000000002</c:v>
                </c:pt>
                <c:pt idx="21850">
                  <c:v>440.34199999999998</c:v>
                </c:pt>
                <c:pt idx="21851">
                  <c:v>440.39499999999998</c:v>
                </c:pt>
                <c:pt idx="21852">
                  <c:v>440.44600000000003</c:v>
                </c:pt>
                <c:pt idx="21853">
                  <c:v>440.49799999999999</c:v>
                </c:pt>
                <c:pt idx="21854">
                  <c:v>440.55200000000002</c:v>
                </c:pt>
                <c:pt idx="21855">
                  <c:v>440.60500000000002</c:v>
                </c:pt>
                <c:pt idx="21856">
                  <c:v>440.642</c:v>
                </c:pt>
                <c:pt idx="21857">
                  <c:v>440.66</c:v>
                </c:pt>
                <c:pt idx="21858">
                  <c:v>440.67399999999998</c:v>
                </c:pt>
                <c:pt idx="21859">
                  <c:v>440.67399999999998</c:v>
                </c:pt>
                <c:pt idx="21860">
                  <c:v>440.67399999999998</c:v>
                </c:pt>
                <c:pt idx="21861">
                  <c:v>440.67399999999998</c:v>
                </c:pt>
                <c:pt idx="21862">
                  <c:v>440.67399999999998</c:v>
                </c:pt>
                <c:pt idx="21863">
                  <c:v>440.67399999999998</c:v>
                </c:pt>
                <c:pt idx="21864">
                  <c:v>440.68400000000003</c:v>
                </c:pt>
                <c:pt idx="21865">
                  <c:v>440.72399999999999</c:v>
                </c:pt>
                <c:pt idx="21866">
                  <c:v>440.78500000000003</c:v>
                </c:pt>
                <c:pt idx="21867">
                  <c:v>440.84199999999998</c:v>
                </c:pt>
                <c:pt idx="21868">
                  <c:v>440.892</c:v>
                </c:pt>
                <c:pt idx="21869">
                  <c:v>440.935</c:v>
                </c:pt>
                <c:pt idx="21870">
                  <c:v>440.96499999999997</c:v>
                </c:pt>
                <c:pt idx="21871">
                  <c:v>440.988</c:v>
                </c:pt>
                <c:pt idx="21872">
                  <c:v>441.01299999999998</c:v>
                </c:pt>
                <c:pt idx="21873">
                  <c:v>441.04500000000002</c:v>
                </c:pt>
                <c:pt idx="21874">
                  <c:v>441.072</c:v>
                </c:pt>
                <c:pt idx="21875">
                  <c:v>441.084</c:v>
                </c:pt>
                <c:pt idx="21876">
                  <c:v>441.08499999999998</c:v>
                </c:pt>
                <c:pt idx="21877">
                  <c:v>441.08499999999998</c:v>
                </c:pt>
                <c:pt idx="21878">
                  <c:v>441.08499999999998</c:v>
                </c:pt>
                <c:pt idx="21879">
                  <c:v>441.09100000000001</c:v>
                </c:pt>
                <c:pt idx="21880">
                  <c:v>441.09699999999998</c:v>
                </c:pt>
                <c:pt idx="21881">
                  <c:v>441.09899999999999</c:v>
                </c:pt>
                <c:pt idx="21882">
                  <c:v>441.10899999999998</c:v>
                </c:pt>
                <c:pt idx="21883">
                  <c:v>441.12200000000001</c:v>
                </c:pt>
                <c:pt idx="21884">
                  <c:v>441.12700000000001</c:v>
                </c:pt>
                <c:pt idx="21885">
                  <c:v>441.12700000000001</c:v>
                </c:pt>
                <c:pt idx="21886">
                  <c:v>441.12700000000001</c:v>
                </c:pt>
                <c:pt idx="21887">
                  <c:v>441.12700000000001</c:v>
                </c:pt>
                <c:pt idx="21888">
                  <c:v>441.12700000000001</c:v>
                </c:pt>
                <c:pt idx="21889">
                  <c:v>441.12700000000001</c:v>
                </c:pt>
                <c:pt idx="21890">
                  <c:v>441.12700000000001</c:v>
                </c:pt>
                <c:pt idx="21891">
                  <c:v>441.12799999999999</c:v>
                </c:pt>
                <c:pt idx="21892">
                  <c:v>441.13900000000001</c:v>
                </c:pt>
                <c:pt idx="21893">
                  <c:v>441.18099999999998</c:v>
                </c:pt>
                <c:pt idx="21894">
                  <c:v>441.24900000000002</c:v>
                </c:pt>
                <c:pt idx="21895">
                  <c:v>441.32</c:v>
                </c:pt>
                <c:pt idx="21896">
                  <c:v>441.387</c:v>
                </c:pt>
                <c:pt idx="21897">
                  <c:v>441.46100000000001</c:v>
                </c:pt>
                <c:pt idx="21898">
                  <c:v>441.53199999999998</c:v>
                </c:pt>
                <c:pt idx="21899">
                  <c:v>441.59800000000001</c:v>
                </c:pt>
                <c:pt idx="21900">
                  <c:v>441.65699999999998</c:v>
                </c:pt>
                <c:pt idx="21901">
                  <c:v>441.70299999999997</c:v>
                </c:pt>
                <c:pt idx="21902">
                  <c:v>441.74700000000001</c:v>
                </c:pt>
                <c:pt idx="21903">
                  <c:v>441.78399999999999</c:v>
                </c:pt>
                <c:pt idx="21904">
                  <c:v>441.81</c:v>
                </c:pt>
                <c:pt idx="21905">
                  <c:v>441.81700000000001</c:v>
                </c:pt>
                <c:pt idx="21906">
                  <c:v>441.81700000000001</c:v>
                </c:pt>
                <c:pt idx="21907">
                  <c:v>441.81700000000001</c:v>
                </c:pt>
                <c:pt idx="21908">
                  <c:v>441.81700000000001</c:v>
                </c:pt>
                <c:pt idx="21909">
                  <c:v>441.81900000000002</c:v>
                </c:pt>
                <c:pt idx="21910">
                  <c:v>441.84699999999998</c:v>
                </c:pt>
                <c:pt idx="21911">
                  <c:v>441.90199999999999</c:v>
                </c:pt>
                <c:pt idx="21912">
                  <c:v>441.96899999999999</c:v>
                </c:pt>
                <c:pt idx="21913">
                  <c:v>442.03500000000003</c:v>
                </c:pt>
                <c:pt idx="21914">
                  <c:v>442.10500000000002</c:v>
                </c:pt>
                <c:pt idx="21915">
                  <c:v>442.173</c:v>
                </c:pt>
                <c:pt idx="21916">
                  <c:v>442.24</c:v>
                </c:pt>
                <c:pt idx="21917">
                  <c:v>442.286</c:v>
                </c:pt>
                <c:pt idx="21918">
                  <c:v>442.29</c:v>
                </c:pt>
                <c:pt idx="21919">
                  <c:v>442.29</c:v>
                </c:pt>
                <c:pt idx="21920">
                  <c:v>442.29</c:v>
                </c:pt>
                <c:pt idx="21921">
                  <c:v>442.30900000000003</c:v>
                </c:pt>
                <c:pt idx="21922">
                  <c:v>442.36500000000001</c:v>
                </c:pt>
                <c:pt idx="21923">
                  <c:v>442.45</c:v>
                </c:pt>
                <c:pt idx="21924">
                  <c:v>442.53899999999999</c:v>
                </c:pt>
                <c:pt idx="21925">
                  <c:v>442.62599999999998</c:v>
                </c:pt>
                <c:pt idx="21926">
                  <c:v>442.70100000000002</c:v>
                </c:pt>
                <c:pt idx="21927">
                  <c:v>442.74200000000002</c:v>
                </c:pt>
                <c:pt idx="21928">
                  <c:v>442.75900000000001</c:v>
                </c:pt>
                <c:pt idx="21929">
                  <c:v>442.77100000000002</c:v>
                </c:pt>
                <c:pt idx="21930">
                  <c:v>442.77199999999999</c:v>
                </c:pt>
                <c:pt idx="21931">
                  <c:v>442.77199999999999</c:v>
                </c:pt>
                <c:pt idx="21932">
                  <c:v>442.77600000000001</c:v>
                </c:pt>
                <c:pt idx="21933">
                  <c:v>442.80799999999999</c:v>
                </c:pt>
                <c:pt idx="21934">
                  <c:v>442.87900000000002</c:v>
                </c:pt>
                <c:pt idx="21935">
                  <c:v>442.96699999999998</c:v>
                </c:pt>
                <c:pt idx="21936">
                  <c:v>443.04599999999999</c:v>
                </c:pt>
                <c:pt idx="21937">
                  <c:v>443.11900000000003</c:v>
                </c:pt>
                <c:pt idx="21938">
                  <c:v>443.18299999999999</c:v>
                </c:pt>
                <c:pt idx="21939">
                  <c:v>443.25200000000001</c:v>
                </c:pt>
                <c:pt idx="21940">
                  <c:v>443.31400000000002</c:v>
                </c:pt>
                <c:pt idx="21941">
                  <c:v>443.36099999999999</c:v>
                </c:pt>
                <c:pt idx="21942">
                  <c:v>443.39400000000001</c:v>
                </c:pt>
                <c:pt idx="21943">
                  <c:v>443.40300000000002</c:v>
                </c:pt>
                <c:pt idx="21944">
                  <c:v>443.40300000000002</c:v>
                </c:pt>
                <c:pt idx="21945">
                  <c:v>443.40300000000002</c:v>
                </c:pt>
                <c:pt idx="21946">
                  <c:v>443.40300000000002</c:v>
                </c:pt>
                <c:pt idx="21947">
                  <c:v>443.41300000000001</c:v>
                </c:pt>
                <c:pt idx="21948">
                  <c:v>443.45400000000001</c:v>
                </c:pt>
                <c:pt idx="21949">
                  <c:v>443.53500000000003</c:v>
                </c:pt>
                <c:pt idx="21950">
                  <c:v>443.625</c:v>
                </c:pt>
                <c:pt idx="21951">
                  <c:v>443.70400000000001</c:v>
                </c:pt>
                <c:pt idx="21952">
                  <c:v>443.75299999999999</c:v>
                </c:pt>
                <c:pt idx="21953">
                  <c:v>443.78699999999998</c:v>
                </c:pt>
                <c:pt idx="21954">
                  <c:v>443.79500000000002</c:v>
                </c:pt>
                <c:pt idx="21955">
                  <c:v>443.79500000000002</c:v>
                </c:pt>
                <c:pt idx="21956">
                  <c:v>443.79500000000002</c:v>
                </c:pt>
                <c:pt idx="21957">
                  <c:v>443.79500000000002</c:v>
                </c:pt>
                <c:pt idx="21958">
                  <c:v>443.80399999999997</c:v>
                </c:pt>
                <c:pt idx="21959">
                  <c:v>443.84399999999999</c:v>
                </c:pt>
                <c:pt idx="21960">
                  <c:v>443.923</c:v>
                </c:pt>
                <c:pt idx="21961">
                  <c:v>444.00700000000001</c:v>
                </c:pt>
                <c:pt idx="21962">
                  <c:v>444.09500000000003</c:v>
                </c:pt>
                <c:pt idx="21963">
                  <c:v>444.17399999999998</c:v>
                </c:pt>
                <c:pt idx="21964">
                  <c:v>444.24200000000002</c:v>
                </c:pt>
                <c:pt idx="21965">
                  <c:v>444.30799999999999</c:v>
                </c:pt>
                <c:pt idx="21966">
                  <c:v>444.37099999999998</c:v>
                </c:pt>
                <c:pt idx="21967">
                  <c:v>444.42399999999998</c:v>
                </c:pt>
                <c:pt idx="21968">
                  <c:v>444.471</c:v>
                </c:pt>
                <c:pt idx="21969">
                  <c:v>444.51499999999999</c:v>
                </c:pt>
                <c:pt idx="21970">
                  <c:v>444.55799999999999</c:v>
                </c:pt>
                <c:pt idx="21971">
                  <c:v>444.601</c:v>
                </c:pt>
                <c:pt idx="21972">
                  <c:v>444.64400000000001</c:v>
                </c:pt>
                <c:pt idx="21973">
                  <c:v>444.68599999999998</c:v>
                </c:pt>
                <c:pt idx="21974">
                  <c:v>444.726</c:v>
                </c:pt>
                <c:pt idx="21975">
                  <c:v>444.76299999999998</c:v>
                </c:pt>
                <c:pt idx="21976">
                  <c:v>444.79399999999998</c:v>
                </c:pt>
                <c:pt idx="21977">
                  <c:v>444.81299999999999</c:v>
                </c:pt>
                <c:pt idx="21978">
                  <c:v>444.83100000000002</c:v>
                </c:pt>
                <c:pt idx="21979">
                  <c:v>444.85500000000002</c:v>
                </c:pt>
                <c:pt idx="21980">
                  <c:v>444.87700000000001</c:v>
                </c:pt>
                <c:pt idx="21981">
                  <c:v>444.88600000000002</c:v>
                </c:pt>
                <c:pt idx="21982">
                  <c:v>444.88600000000002</c:v>
                </c:pt>
                <c:pt idx="21983">
                  <c:v>444.88600000000002</c:v>
                </c:pt>
                <c:pt idx="21984">
                  <c:v>444.88600000000002</c:v>
                </c:pt>
                <c:pt idx="21985">
                  <c:v>444.88600000000002</c:v>
                </c:pt>
                <c:pt idx="21986">
                  <c:v>444.88600000000002</c:v>
                </c:pt>
                <c:pt idx="21987">
                  <c:v>444.88600000000002</c:v>
                </c:pt>
                <c:pt idx="21988">
                  <c:v>444.88600000000002</c:v>
                </c:pt>
                <c:pt idx="21989">
                  <c:v>444.88600000000002</c:v>
                </c:pt>
                <c:pt idx="21990">
                  <c:v>444.88600000000002</c:v>
                </c:pt>
                <c:pt idx="21991">
                  <c:v>444.88600000000002</c:v>
                </c:pt>
                <c:pt idx="21992">
                  <c:v>444.887</c:v>
                </c:pt>
                <c:pt idx="21993">
                  <c:v>444.911</c:v>
                </c:pt>
                <c:pt idx="21994">
                  <c:v>444.96800000000002</c:v>
                </c:pt>
                <c:pt idx="21995">
                  <c:v>445.03899999999999</c:v>
                </c:pt>
                <c:pt idx="21996">
                  <c:v>445.10899999999998</c:v>
                </c:pt>
                <c:pt idx="21997">
                  <c:v>445.17500000000001</c:v>
                </c:pt>
                <c:pt idx="21998">
                  <c:v>445.23899999999998</c:v>
                </c:pt>
                <c:pt idx="21999">
                  <c:v>445.29599999999999</c:v>
                </c:pt>
                <c:pt idx="22000">
                  <c:v>445.34100000000001</c:v>
                </c:pt>
                <c:pt idx="22001">
                  <c:v>445.37599999999998</c:v>
                </c:pt>
                <c:pt idx="22002">
                  <c:v>445.40899999999999</c:v>
                </c:pt>
                <c:pt idx="22003">
                  <c:v>445.44200000000001</c:v>
                </c:pt>
                <c:pt idx="22004">
                  <c:v>445.464</c:v>
                </c:pt>
                <c:pt idx="22005">
                  <c:v>445.464</c:v>
                </c:pt>
                <c:pt idx="22006">
                  <c:v>445.464</c:v>
                </c:pt>
                <c:pt idx="22007">
                  <c:v>445.464</c:v>
                </c:pt>
                <c:pt idx="22008">
                  <c:v>445.464</c:v>
                </c:pt>
                <c:pt idx="22009">
                  <c:v>445.464</c:v>
                </c:pt>
                <c:pt idx="22010">
                  <c:v>445.464</c:v>
                </c:pt>
                <c:pt idx="22011">
                  <c:v>445.464</c:v>
                </c:pt>
                <c:pt idx="22012">
                  <c:v>445.464</c:v>
                </c:pt>
                <c:pt idx="22013">
                  <c:v>445.49</c:v>
                </c:pt>
                <c:pt idx="22014">
                  <c:v>445.55599999999998</c:v>
                </c:pt>
                <c:pt idx="22015">
                  <c:v>445.642</c:v>
                </c:pt>
                <c:pt idx="22016">
                  <c:v>445.73099999999999</c:v>
                </c:pt>
                <c:pt idx="22017">
                  <c:v>445.81599999999997</c:v>
                </c:pt>
                <c:pt idx="22018">
                  <c:v>445.90300000000002</c:v>
                </c:pt>
                <c:pt idx="22019">
                  <c:v>445.98700000000002</c:v>
                </c:pt>
                <c:pt idx="22020">
                  <c:v>446.05599999999998</c:v>
                </c:pt>
                <c:pt idx="22021">
                  <c:v>446.089</c:v>
                </c:pt>
                <c:pt idx="22022">
                  <c:v>446.089</c:v>
                </c:pt>
                <c:pt idx="22023">
                  <c:v>446.089</c:v>
                </c:pt>
                <c:pt idx="22024">
                  <c:v>446.089</c:v>
                </c:pt>
                <c:pt idx="22025">
                  <c:v>446.089</c:v>
                </c:pt>
                <c:pt idx="22026">
                  <c:v>446.089</c:v>
                </c:pt>
                <c:pt idx="22027">
                  <c:v>446.09199999999998</c:v>
                </c:pt>
                <c:pt idx="22028">
                  <c:v>446.09699999999998</c:v>
                </c:pt>
                <c:pt idx="22029">
                  <c:v>446.10300000000001</c:v>
                </c:pt>
                <c:pt idx="22030">
                  <c:v>446.11</c:v>
                </c:pt>
                <c:pt idx="22031">
                  <c:v>446.11799999999999</c:v>
                </c:pt>
                <c:pt idx="22032">
                  <c:v>446.12599999999998</c:v>
                </c:pt>
                <c:pt idx="22033">
                  <c:v>446.13400000000001</c:v>
                </c:pt>
                <c:pt idx="22034">
                  <c:v>446.14299999999997</c:v>
                </c:pt>
                <c:pt idx="22035">
                  <c:v>446.15199999999999</c:v>
                </c:pt>
                <c:pt idx="22036">
                  <c:v>446.166</c:v>
                </c:pt>
                <c:pt idx="22037">
                  <c:v>446.20499999999998</c:v>
                </c:pt>
                <c:pt idx="22038">
                  <c:v>446.28500000000003</c:v>
                </c:pt>
                <c:pt idx="22039">
                  <c:v>446.37400000000002</c:v>
                </c:pt>
                <c:pt idx="22040">
                  <c:v>446.46300000000002</c:v>
                </c:pt>
                <c:pt idx="22041">
                  <c:v>446.55200000000002</c:v>
                </c:pt>
                <c:pt idx="22042">
                  <c:v>446.64100000000002</c:v>
                </c:pt>
                <c:pt idx="22043">
                  <c:v>446.72800000000001</c:v>
                </c:pt>
                <c:pt idx="22044">
                  <c:v>446.80900000000003</c:v>
                </c:pt>
                <c:pt idx="22045">
                  <c:v>446.89499999999998</c:v>
                </c:pt>
                <c:pt idx="22046">
                  <c:v>446.983</c:v>
                </c:pt>
                <c:pt idx="22047">
                  <c:v>447.07400000000001</c:v>
                </c:pt>
                <c:pt idx="22048">
                  <c:v>447.16</c:v>
                </c:pt>
                <c:pt idx="22049">
                  <c:v>447.238</c:v>
                </c:pt>
                <c:pt idx="22050">
                  <c:v>447.31200000000001</c:v>
                </c:pt>
                <c:pt idx="22051">
                  <c:v>447.38600000000002</c:v>
                </c:pt>
                <c:pt idx="22052">
                  <c:v>447.45400000000001</c:v>
                </c:pt>
                <c:pt idx="22053">
                  <c:v>447.51100000000002</c:v>
                </c:pt>
                <c:pt idx="22054">
                  <c:v>447.565</c:v>
                </c:pt>
                <c:pt idx="22055">
                  <c:v>447.61599999999999</c:v>
                </c:pt>
                <c:pt idx="22056">
                  <c:v>447.666</c:v>
                </c:pt>
                <c:pt idx="22057">
                  <c:v>447.71</c:v>
                </c:pt>
                <c:pt idx="22058">
                  <c:v>447.75299999999999</c:v>
                </c:pt>
                <c:pt idx="22059">
                  <c:v>447.791</c:v>
                </c:pt>
                <c:pt idx="22060">
                  <c:v>447.834</c:v>
                </c:pt>
                <c:pt idx="22061">
                  <c:v>447.875</c:v>
                </c:pt>
                <c:pt idx="22062">
                  <c:v>447.91699999999997</c:v>
                </c:pt>
                <c:pt idx="22063">
                  <c:v>447.96300000000002</c:v>
                </c:pt>
                <c:pt idx="22064">
                  <c:v>448.01</c:v>
                </c:pt>
                <c:pt idx="22065">
                  <c:v>448.05700000000002</c:v>
                </c:pt>
                <c:pt idx="22066">
                  <c:v>448.10199999999998</c:v>
                </c:pt>
                <c:pt idx="22067">
                  <c:v>448.14100000000002</c:v>
                </c:pt>
                <c:pt idx="22068">
                  <c:v>448.173</c:v>
                </c:pt>
                <c:pt idx="22069">
                  <c:v>448.20600000000002</c:v>
                </c:pt>
                <c:pt idx="22070">
                  <c:v>448.24299999999999</c:v>
                </c:pt>
                <c:pt idx="22071">
                  <c:v>448.28399999999999</c:v>
                </c:pt>
                <c:pt idx="22072">
                  <c:v>448.32600000000002</c:v>
                </c:pt>
                <c:pt idx="22073">
                  <c:v>448.36700000000002</c:v>
                </c:pt>
                <c:pt idx="22074">
                  <c:v>448.40499999999997</c:v>
                </c:pt>
                <c:pt idx="22075">
                  <c:v>448.44</c:v>
                </c:pt>
                <c:pt idx="22076">
                  <c:v>448.505</c:v>
                </c:pt>
                <c:pt idx="22077">
                  <c:v>448.56799999999998</c:v>
                </c:pt>
                <c:pt idx="22078">
                  <c:v>448.61900000000003</c:v>
                </c:pt>
                <c:pt idx="22079">
                  <c:v>448.65600000000001</c:v>
                </c:pt>
                <c:pt idx="22080">
                  <c:v>448.685</c:v>
                </c:pt>
                <c:pt idx="22081">
                  <c:v>448.71199999999999</c:v>
                </c:pt>
                <c:pt idx="22082">
                  <c:v>448.73</c:v>
                </c:pt>
                <c:pt idx="22083">
                  <c:v>448.738</c:v>
                </c:pt>
                <c:pt idx="22084">
                  <c:v>448.745</c:v>
                </c:pt>
                <c:pt idx="22085">
                  <c:v>448.75200000000001</c:v>
                </c:pt>
                <c:pt idx="22086">
                  <c:v>448.75200000000001</c:v>
                </c:pt>
                <c:pt idx="22087">
                  <c:v>448.75200000000001</c:v>
                </c:pt>
                <c:pt idx="22088">
                  <c:v>448.75200000000001</c:v>
                </c:pt>
                <c:pt idx="22089">
                  <c:v>448.75200000000001</c:v>
                </c:pt>
                <c:pt idx="22090">
                  <c:v>448.78699999999998</c:v>
                </c:pt>
                <c:pt idx="22091">
                  <c:v>448.822</c:v>
                </c:pt>
                <c:pt idx="22092">
                  <c:v>448.85199999999998</c:v>
                </c:pt>
                <c:pt idx="22093">
                  <c:v>448.88400000000001</c:v>
                </c:pt>
                <c:pt idx="22094">
                  <c:v>448.91500000000002</c:v>
                </c:pt>
                <c:pt idx="22095">
                  <c:v>448.93799999999999</c:v>
                </c:pt>
                <c:pt idx="22096">
                  <c:v>448.95499999999998</c:v>
                </c:pt>
                <c:pt idx="22097">
                  <c:v>448.976</c:v>
                </c:pt>
                <c:pt idx="22098">
                  <c:v>448.98700000000002</c:v>
                </c:pt>
                <c:pt idx="22099">
                  <c:v>449.01400000000001</c:v>
                </c:pt>
                <c:pt idx="22100">
                  <c:v>449.01900000000001</c:v>
                </c:pt>
                <c:pt idx="22101">
                  <c:v>449.01900000000001</c:v>
                </c:pt>
                <c:pt idx="22102">
                  <c:v>449.01900000000001</c:v>
                </c:pt>
                <c:pt idx="22103">
                  <c:v>449.01900000000001</c:v>
                </c:pt>
                <c:pt idx="22104">
                  <c:v>449.01900000000001</c:v>
                </c:pt>
                <c:pt idx="22105">
                  <c:v>449.01900000000001</c:v>
                </c:pt>
                <c:pt idx="22106">
                  <c:v>449.01900000000001</c:v>
                </c:pt>
                <c:pt idx="22107">
                  <c:v>449.01900000000001</c:v>
                </c:pt>
                <c:pt idx="22108">
                  <c:v>449.01900000000001</c:v>
                </c:pt>
                <c:pt idx="22109">
                  <c:v>449.01900000000001</c:v>
                </c:pt>
                <c:pt idx="22110">
                  <c:v>449.01900000000001</c:v>
                </c:pt>
                <c:pt idx="22111">
                  <c:v>449.01900000000001</c:v>
                </c:pt>
                <c:pt idx="22112">
                  <c:v>449.01900000000001</c:v>
                </c:pt>
                <c:pt idx="22113">
                  <c:v>449.01900000000001</c:v>
                </c:pt>
                <c:pt idx="22114">
                  <c:v>449.01900000000001</c:v>
                </c:pt>
                <c:pt idx="22115">
                  <c:v>449.01900000000001</c:v>
                </c:pt>
                <c:pt idx="22116">
                  <c:v>449.036</c:v>
                </c:pt>
                <c:pt idx="22117">
                  <c:v>449.08499999999998</c:v>
                </c:pt>
                <c:pt idx="22118">
                  <c:v>449.15</c:v>
                </c:pt>
                <c:pt idx="22119">
                  <c:v>449.20299999999997</c:v>
                </c:pt>
                <c:pt idx="22120">
                  <c:v>449.26</c:v>
                </c:pt>
                <c:pt idx="22121">
                  <c:v>449.30900000000003</c:v>
                </c:pt>
                <c:pt idx="22122">
                  <c:v>449.36</c:v>
                </c:pt>
                <c:pt idx="22123">
                  <c:v>449.40100000000001</c:v>
                </c:pt>
                <c:pt idx="22124">
                  <c:v>449.43400000000003</c:v>
                </c:pt>
                <c:pt idx="22125">
                  <c:v>449.44200000000001</c:v>
                </c:pt>
                <c:pt idx="22126">
                  <c:v>449.44200000000001</c:v>
                </c:pt>
                <c:pt idx="22127">
                  <c:v>449.44200000000001</c:v>
                </c:pt>
                <c:pt idx="22128">
                  <c:v>449.44200000000001</c:v>
                </c:pt>
                <c:pt idx="22129">
                  <c:v>449.44499999999999</c:v>
                </c:pt>
                <c:pt idx="22130">
                  <c:v>449.47899999999998</c:v>
                </c:pt>
                <c:pt idx="22131">
                  <c:v>449.529</c:v>
                </c:pt>
                <c:pt idx="22132">
                  <c:v>449.60700000000003</c:v>
                </c:pt>
                <c:pt idx="22133">
                  <c:v>449.68799999999999</c:v>
                </c:pt>
                <c:pt idx="22134">
                  <c:v>449.76900000000001</c:v>
                </c:pt>
                <c:pt idx="22135">
                  <c:v>449.85300000000001</c:v>
                </c:pt>
                <c:pt idx="22136">
                  <c:v>449.92099999999999</c:v>
                </c:pt>
                <c:pt idx="22137">
                  <c:v>449.98899999999998</c:v>
                </c:pt>
                <c:pt idx="22138">
                  <c:v>450.04700000000003</c:v>
                </c:pt>
                <c:pt idx="22139">
                  <c:v>450.09300000000002</c:v>
                </c:pt>
                <c:pt idx="22140">
                  <c:v>450.14400000000001</c:v>
                </c:pt>
                <c:pt idx="22141">
                  <c:v>450.19200000000001</c:v>
                </c:pt>
                <c:pt idx="22142">
                  <c:v>450.23700000000002</c:v>
                </c:pt>
                <c:pt idx="22143">
                  <c:v>450.28</c:v>
                </c:pt>
                <c:pt idx="22144">
                  <c:v>450.322</c:v>
                </c:pt>
                <c:pt idx="22145">
                  <c:v>450.36599999999999</c:v>
                </c:pt>
                <c:pt idx="22146">
                  <c:v>450.41300000000001</c:v>
                </c:pt>
                <c:pt idx="22147">
                  <c:v>450.459</c:v>
                </c:pt>
                <c:pt idx="22148">
                  <c:v>450.50099999999998</c:v>
                </c:pt>
                <c:pt idx="22149">
                  <c:v>450.541</c:v>
                </c:pt>
                <c:pt idx="22150">
                  <c:v>450.577</c:v>
                </c:pt>
                <c:pt idx="22151">
                  <c:v>450.60700000000003</c:v>
                </c:pt>
                <c:pt idx="22152">
                  <c:v>450.63900000000001</c:v>
                </c:pt>
                <c:pt idx="22153">
                  <c:v>450.68400000000003</c:v>
                </c:pt>
                <c:pt idx="22154">
                  <c:v>450.733</c:v>
                </c:pt>
                <c:pt idx="22155">
                  <c:v>450.77800000000002</c:v>
                </c:pt>
                <c:pt idx="22156">
                  <c:v>450.815</c:v>
                </c:pt>
                <c:pt idx="22157">
                  <c:v>450.83300000000003</c:v>
                </c:pt>
                <c:pt idx="22158">
                  <c:v>450.85199999999998</c:v>
                </c:pt>
                <c:pt idx="22159">
                  <c:v>450.88200000000001</c:v>
                </c:pt>
                <c:pt idx="22160">
                  <c:v>450.92</c:v>
                </c:pt>
                <c:pt idx="22161">
                  <c:v>450.96499999999997</c:v>
                </c:pt>
                <c:pt idx="22162">
                  <c:v>451.012</c:v>
                </c:pt>
                <c:pt idx="22163">
                  <c:v>451.05</c:v>
                </c:pt>
                <c:pt idx="22164">
                  <c:v>451.08</c:v>
                </c:pt>
                <c:pt idx="22165">
                  <c:v>451.108</c:v>
                </c:pt>
                <c:pt idx="22166">
                  <c:v>451.13400000000001</c:v>
                </c:pt>
                <c:pt idx="22167">
                  <c:v>451.16</c:v>
                </c:pt>
                <c:pt idx="22168">
                  <c:v>451.19099999999997</c:v>
                </c:pt>
                <c:pt idx="22169">
                  <c:v>451.22500000000002</c:v>
                </c:pt>
                <c:pt idx="22170">
                  <c:v>451.26100000000002</c:v>
                </c:pt>
                <c:pt idx="22171">
                  <c:v>451.29599999999999</c:v>
                </c:pt>
                <c:pt idx="22172">
                  <c:v>451.33199999999999</c:v>
                </c:pt>
                <c:pt idx="22173">
                  <c:v>451.36799999999999</c:v>
                </c:pt>
                <c:pt idx="22174">
                  <c:v>451.40699999999998</c:v>
                </c:pt>
                <c:pt idx="22175">
                  <c:v>451.44799999999998</c:v>
                </c:pt>
                <c:pt idx="22176">
                  <c:v>451.49099999999999</c:v>
                </c:pt>
                <c:pt idx="22177">
                  <c:v>451.53300000000002</c:v>
                </c:pt>
                <c:pt idx="22178">
                  <c:v>451.57</c:v>
                </c:pt>
                <c:pt idx="22179">
                  <c:v>451.596</c:v>
                </c:pt>
                <c:pt idx="22180">
                  <c:v>451.61500000000001</c:v>
                </c:pt>
                <c:pt idx="22181">
                  <c:v>451.64699999999999</c:v>
                </c:pt>
                <c:pt idx="22182">
                  <c:v>451.67700000000002</c:v>
                </c:pt>
                <c:pt idx="22183">
                  <c:v>451.71100000000001</c:v>
                </c:pt>
                <c:pt idx="22184">
                  <c:v>451.75299999999999</c:v>
                </c:pt>
                <c:pt idx="22185">
                  <c:v>451.78800000000001</c:v>
                </c:pt>
                <c:pt idx="22186">
                  <c:v>451.80200000000002</c:v>
                </c:pt>
                <c:pt idx="22187">
                  <c:v>451.80399999999997</c:v>
                </c:pt>
                <c:pt idx="22188">
                  <c:v>451.80399999999997</c:v>
                </c:pt>
                <c:pt idx="22189">
                  <c:v>451.80399999999997</c:v>
                </c:pt>
                <c:pt idx="22190">
                  <c:v>451.80399999999997</c:v>
                </c:pt>
                <c:pt idx="22191">
                  <c:v>451.80399999999997</c:v>
                </c:pt>
                <c:pt idx="22192">
                  <c:v>451.80399999999997</c:v>
                </c:pt>
                <c:pt idx="22193">
                  <c:v>451.80700000000002</c:v>
                </c:pt>
                <c:pt idx="22194">
                  <c:v>451.80700000000002</c:v>
                </c:pt>
                <c:pt idx="22195">
                  <c:v>451.80700000000002</c:v>
                </c:pt>
                <c:pt idx="22196">
                  <c:v>451.80700000000002</c:v>
                </c:pt>
                <c:pt idx="22197">
                  <c:v>451.80700000000002</c:v>
                </c:pt>
                <c:pt idx="22198">
                  <c:v>451.80700000000002</c:v>
                </c:pt>
                <c:pt idx="22199">
                  <c:v>451.80700000000002</c:v>
                </c:pt>
                <c:pt idx="22200">
                  <c:v>451.80700000000002</c:v>
                </c:pt>
                <c:pt idx="22201">
                  <c:v>451.80700000000002</c:v>
                </c:pt>
                <c:pt idx="22202">
                  <c:v>451.80700000000002</c:v>
                </c:pt>
                <c:pt idx="22203">
                  <c:v>451.80700000000002</c:v>
                </c:pt>
                <c:pt idx="22204">
                  <c:v>451.80700000000002</c:v>
                </c:pt>
                <c:pt idx="22205">
                  <c:v>451.80700000000002</c:v>
                </c:pt>
                <c:pt idx="22206">
                  <c:v>451.80700000000002</c:v>
                </c:pt>
                <c:pt idx="22207">
                  <c:v>451.81299999999999</c:v>
                </c:pt>
                <c:pt idx="22208">
                  <c:v>451.83</c:v>
                </c:pt>
                <c:pt idx="22209">
                  <c:v>451.851</c:v>
                </c:pt>
                <c:pt idx="22210">
                  <c:v>451.87799999999999</c:v>
                </c:pt>
                <c:pt idx="22211">
                  <c:v>451.90699999999998</c:v>
                </c:pt>
                <c:pt idx="22212">
                  <c:v>451.923</c:v>
                </c:pt>
                <c:pt idx="22213">
                  <c:v>451.923</c:v>
                </c:pt>
                <c:pt idx="22214">
                  <c:v>451.923</c:v>
                </c:pt>
                <c:pt idx="22215">
                  <c:v>451.92399999999998</c:v>
                </c:pt>
                <c:pt idx="22216">
                  <c:v>451.93299999999999</c:v>
                </c:pt>
                <c:pt idx="22217">
                  <c:v>451.94200000000001</c:v>
                </c:pt>
                <c:pt idx="22218">
                  <c:v>451.96800000000002</c:v>
                </c:pt>
                <c:pt idx="22219">
                  <c:v>452.00700000000001</c:v>
                </c:pt>
                <c:pt idx="22220">
                  <c:v>452.03699999999998</c:v>
                </c:pt>
                <c:pt idx="22221">
                  <c:v>452.06700000000001</c:v>
                </c:pt>
                <c:pt idx="22222">
                  <c:v>452.096</c:v>
                </c:pt>
                <c:pt idx="22223">
                  <c:v>452.11799999999999</c:v>
                </c:pt>
                <c:pt idx="22224">
                  <c:v>452.142</c:v>
                </c:pt>
                <c:pt idx="22225">
                  <c:v>452.16399999999999</c:v>
                </c:pt>
                <c:pt idx="22226">
                  <c:v>452.18599999999998</c:v>
                </c:pt>
                <c:pt idx="22227">
                  <c:v>452.20699999999999</c:v>
                </c:pt>
                <c:pt idx="22228">
                  <c:v>452.23200000000003</c:v>
                </c:pt>
                <c:pt idx="22229">
                  <c:v>452.26</c:v>
                </c:pt>
                <c:pt idx="22230">
                  <c:v>452.28699999999998</c:v>
                </c:pt>
                <c:pt idx="22231">
                  <c:v>452.31</c:v>
                </c:pt>
                <c:pt idx="22232">
                  <c:v>452.33199999999999</c:v>
                </c:pt>
                <c:pt idx="22233">
                  <c:v>452.35300000000001</c:v>
                </c:pt>
                <c:pt idx="22234">
                  <c:v>452.36099999999999</c:v>
                </c:pt>
                <c:pt idx="22235">
                  <c:v>452.37299999999999</c:v>
                </c:pt>
                <c:pt idx="22236">
                  <c:v>452.399</c:v>
                </c:pt>
                <c:pt idx="22237">
                  <c:v>452.41399999999999</c:v>
                </c:pt>
                <c:pt idx="22238">
                  <c:v>452.41800000000001</c:v>
                </c:pt>
                <c:pt idx="22239">
                  <c:v>452.41800000000001</c:v>
                </c:pt>
                <c:pt idx="22240">
                  <c:v>452.43400000000003</c:v>
                </c:pt>
                <c:pt idx="22241">
                  <c:v>452.47199999999998</c:v>
                </c:pt>
                <c:pt idx="22242">
                  <c:v>452.50400000000002</c:v>
                </c:pt>
                <c:pt idx="22243">
                  <c:v>452.51400000000001</c:v>
                </c:pt>
                <c:pt idx="22244">
                  <c:v>452.52800000000002</c:v>
                </c:pt>
                <c:pt idx="22245">
                  <c:v>452.55500000000001</c:v>
                </c:pt>
                <c:pt idx="22246">
                  <c:v>452.59100000000001</c:v>
                </c:pt>
                <c:pt idx="22247">
                  <c:v>452.608</c:v>
                </c:pt>
                <c:pt idx="22248">
                  <c:v>452.62700000000001</c:v>
                </c:pt>
                <c:pt idx="22249">
                  <c:v>452.65499999999997</c:v>
                </c:pt>
                <c:pt idx="22250">
                  <c:v>452.68400000000003</c:v>
                </c:pt>
                <c:pt idx="22251">
                  <c:v>452.70699999999999</c:v>
                </c:pt>
                <c:pt idx="22252">
                  <c:v>452.72800000000001</c:v>
                </c:pt>
                <c:pt idx="22253">
                  <c:v>452.76</c:v>
                </c:pt>
                <c:pt idx="22254">
                  <c:v>452.79399999999998</c:v>
                </c:pt>
                <c:pt idx="22255">
                  <c:v>452.81599999999997</c:v>
                </c:pt>
                <c:pt idx="22256">
                  <c:v>452.846</c:v>
                </c:pt>
                <c:pt idx="22257">
                  <c:v>452.863</c:v>
                </c:pt>
                <c:pt idx="22258">
                  <c:v>452.863</c:v>
                </c:pt>
                <c:pt idx="22259">
                  <c:v>452.86900000000003</c:v>
                </c:pt>
                <c:pt idx="22260">
                  <c:v>452.89600000000002</c:v>
                </c:pt>
                <c:pt idx="22261">
                  <c:v>452.928</c:v>
                </c:pt>
                <c:pt idx="22262">
                  <c:v>452.95600000000002</c:v>
                </c:pt>
                <c:pt idx="22263">
                  <c:v>452.98399999999998</c:v>
                </c:pt>
                <c:pt idx="22264">
                  <c:v>453.00900000000001</c:v>
                </c:pt>
                <c:pt idx="22265">
                  <c:v>453.03199999999998</c:v>
                </c:pt>
                <c:pt idx="22266">
                  <c:v>453.04599999999999</c:v>
                </c:pt>
                <c:pt idx="22267">
                  <c:v>453.04599999999999</c:v>
                </c:pt>
                <c:pt idx="22268">
                  <c:v>453.06200000000001</c:v>
                </c:pt>
                <c:pt idx="22269">
                  <c:v>453.07799999999997</c:v>
                </c:pt>
                <c:pt idx="22270">
                  <c:v>453.10700000000003</c:v>
                </c:pt>
                <c:pt idx="22271">
                  <c:v>453.13499999999999</c:v>
                </c:pt>
                <c:pt idx="22272">
                  <c:v>453.16500000000002</c:v>
                </c:pt>
                <c:pt idx="22273">
                  <c:v>453.19600000000003</c:v>
                </c:pt>
                <c:pt idx="22274">
                  <c:v>453.22300000000001</c:v>
                </c:pt>
                <c:pt idx="22275">
                  <c:v>453.25099999999998</c:v>
                </c:pt>
                <c:pt idx="22276">
                  <c:v>453.279</c:v>
                </c:pt>
                <c:pt idx="22277">
                  <c:v>453.30399999999997</c:v>
                </c:pt>
                <c:pt idx="22278">
                  <c:v>453.33199999999999</c:v>
                </c:pt>
                <c:pt idx="22279">
                  <c:v>453.363</c:v>
                </c:pt>
                <c:pt idx="22280">
                  <c:v>453.39600000000002</c:v>
                </c:pt>
                <c:pt idx="22281">
                  <c:v>453.42099999999999</c:v>
                </c:pt>
                <c:pt idx="22282">
                  <c:v>453.42399999999998</c:v>
                </c:pt>
                <c:pt idx="22283">
                  <c:v>453.42399999999998</c:v>
                </c:pt>
                <c:pt idx="22284">
                  <c:v>453.42399999999998</c:v>
                </c:pt>
                <c:pt idx="22285">
                  <c:v>453.42399999999998</c:v>
                </c:pt>
                <c:pt idx="22286">
                  <c:v>453.42399999999998</c:v>
                </c:pt>
                <c:pt idx="22287">
                  <c:v>453.42399999999998</c:v>
                </c:pt>
                <c:pt idx="22288">
                  <c:v>453.42399999999998</c:v>
                </c:pt>
                <c:pt idx="22289">
                  <c:v>453.42399999999998</c:v>
                </c:pt>
                <c:pt idx="22290">
                  <c:v>453.42399999999998</c:v>
                </c:pt>
                <c:pt idx="22291">
                  <c:v>453.42700000000002</c:v>
                </c:pt>
                <c:pt idx="22292">
                  <c:v>453.43099999999998</c:v>
                </c:pt>
                <c:pt idx="22293">
                  <c:v>453.43599999999998</c:v>
                </c:pt>
                <c:pt idx="22294">
                  <c:v>453.44499999999999</c:v>
                </c:pt>
                <c:pt idx="22295">
                  <c:v>453.45299999999997</c:v>
                </c:pt>
                <c:pt idx="22296">
                  <c:v>453.46199999999999</c:v>
                </c:pt>
                <c:pt idx="22297">
                  <c:v>453.471</c:v>
                </c:pt>
                <c:pt idx="22298">
                  <c:v>453.49599999999998</c:v>
                </c:pt>
                <c:pt idx="22299">
                  <c:v>453.55200000000002</c:v>
                </c:pt>
                <c:pt idx="22300">
                  <c:v>453.61200000000002</c:v>
                </c:pt>
                <c:pt idx="22301">
                  <c:v>453.67200000000003</c:v>
                </c:pt>
                <c:pt idx="22302">
                  <c:v>453.73200000000003</c:v>
                </c:pt>
                <c:pt idx="22303">
                  <c:v>453.78899999999999</c:v>
                </c:pt>
                <c:pt idx="22304">
                  <c:v>453.84100000000001</c:v>
                </c:pt>
                <c:pt idx="22305">
                  <c:v>453.89100000000002</c:v>
                </c:pt>
                <c:pt idx="22306">
                  <c:v>453.93200000000002</c:v>
                </c:pt>
                <c:pt idx="22307">
                  <c:v>453.96800000000002</c:v>
                </c:pt>
                <c:pt idx="22308">
                  <c:v>453.96800000000002</c:v>
                </c:pt>
                <c:pt idx="22309">
                  <c:v>453.96800000000002</c:v>
                </c:pt>
                <c:pt idx="22310">
                  <c:v>453.96800000000002</c:v>
                </c:pt>
                <c:pt idx="22311">
                  <c:v>453.96800000000002</c:v>
                </c:pt>
                <c:pt idx="22312">
                  <c:v>453.96800000000002</c:v>
                </c:pt>
                <c:pt idx="22313">
                  <c:v>453.96800000000002</c:v>
                </c:pt>
                <c:pt idx="22314">
                  <c:v>453.96800000000002</c:v>
                </c:pt>
                <c:pt idx="22315">
                  <c:v>453.96800000000002</c:v>
                </c:pt>
                <c:pt idx="22316">
                  <c:v>453.96800000000002</c:v>
                </c:pt>
                <c:pt idx="22317">
                  <c:v>453.96800000000002</c:v>
                </c:pt>
                <c:pt idx="22318">
                  <c:v>453.96800000000002</c:v>
                </c:pt>
                <c:pt idx="22319">
                  <c:v>453.96800000000002</c:v>
                </c:pt>
                <c:pt idx="22320">
                  <c:v>453.97</c:v>
                </c:pt>
                <c:pt idx="22321">
                  <c:v>453.97399999999999</c:v>
                </c:pt>
                <c:pt idx="22322">
                  <c:v>453.98</c:v>
                </c:pt>
                <c:pt idx="22323">
                  <c:v>453.988</c:v>
                </c:pt>
                <c:pt idx="22324">
                  <c:v>453.99099999999999</c:v>
                </c:pt>
                <c:pt idx="22325">
                  <c:v>453.99099999999999</c:v>
                </c:pt>
                <c:pt idx="22326">
                  <c:v>453.99099999999999</c:v>
                </c:pt>
                <c:pt idx="22327">
                  <c:v>453.99099999999999</c:v>
                </c:pt>
                <c:pt idx="22328">
                  <c:v>453.99099999999999</c:v>
                </c:pt>
                <c:pt idx="22329">
                  <c:v>453.99099999999999</c:v>
                </c:pt>
                <c:pt idx="22330">
                  <c:v>453.99099999999999</c:v>
                </c:pt>
                <c:pt idx="22331">
                  <c:v>453.99099999999999</c:v>
                </c:pt>
                <c:pt idx="22332">
                  <c:v>453.99099999999999</c:v>
                </c:pt>
                <c:pt idx="22333">
                  <c:v>453.99099999999999</c:v>
                </c:pt>
                <c:pt idx="22334">
                  <c:v>453.99099999999999</c:v>
                </c:pt>
                <c:pt idx="22335">
                  <c:v>453.99099999999999</c:v>
                </c:pt>
                <c:pt idx="22336">
                  <c:v>453.99099999999999</c:v>
                </c:pt>
                <c:pt idx="22337">
                  <c:v>453.99099999999999</c:v>
                </c:pt>
                <c:pt idx="22338">
                  <c:v>453.99099999999999</c:v>
                </c:pt>
                <c:pt idx="22339">
                  <c:v>453.99099999999999</c:v>
                </c:pt>
                <c:pt idx="22340">
                  <c:v>453.99099999999999</c:v>
                </c:pt>
                <c:pt idx="22341">
                  <c:v>453.99099999999999</c:v>
                </c:pt>
                <c:pt idx="22342">
                  <c:v>453.99099999999999</c:v>
                </c:pt>
                <c:pt idx="22343">
                  <c:v>453.99099999999999</c:v>
                </c:pt>
                <c:pt idx="22344">
                  <c:v>453.99099999999999</c:v>
                </c:pt>
                <c:pt idx="22345">
                  <c:v>453.99099999999999</c:v>
                </c:pt>
                <c:pt idx="22346">
                  <c:v>453.99099999999999</c:v>
                </c:pt>
                <c:pt idx="22347">
                  <c:v>453.99099999999999</c:v>
                </c:pt>
                <c:pt idx="22348">
                  <c:v>453.99099999999999</c:v>
                </c:pt>
                <c:pt idx="22349">
                  <c:v>453.99099999999999</c:v>
                </c:pt>
                <c:pt idx="22350">
                  <c:v>453.99099999999999</c:v>
                </c:pt>
                <c:pt idx="22351">
                  <c:v>453.99099999999999</c:v>
                </c:pt>
                <c:pt idx="22352">
                  <c:v>453.99099999999999</c:v>
                </c:pt>
                <c:pt idx="22353">
                  <c:v>453.99099999999999</c:v>
                </c:pt>
                <c:pt idx="22354">
                  <c:v>453.99099999999999</c:v>
                </c:pt>
                <c:pt idx="22355">
                  <c:v>453.99099999999999</c:v>
                </c:pt>
                <c:pt idx="22356">
                  <c:v>453.99099999999999</c:v>
                </c:pt>
                <c:pt idx="22357">
                  <c:v>453.99099999999999</c:v>
                </c:pt>
                <c:pt idx="22358">
                  <c:v>453.99099999999999</c:v>
                </c:pt>
                <c:pt idx="22359">
                  <c:v>453.99099999999999</c:v>
                </c:pt>
                <c:pt idx="22360">
                  <c:v>453.99099999999999</c:v>
                </c:pt>
                <c:pt idx="22361">
                  <c:v>453.99099999999999</c:v>
                </c:pt>
                <c:pt idx="22362">
                  <c:v>453.99099999999999</c:v>
                </c:pt>
                <c:pt idx="22363">
                  <c:v>453.99099999999999</c:v>
                </c:pt>
                <c:pt idx="22364">
                  <c:v>453.99099999999999</c:v>
                </c:pt>
                <c:pt idx="22365">
                  <c:v>453.99099999999999</c:v>
                </c:pt>
                <c:pt idx="22366">
                  <c:v>453.99099999999999</c:v>
                </c:pt>
                <c:pt idx="22367">
                  <c:v>453.99099999999999</c:v>
                </c:pt>
                <c:pt idx="22368">
                  <c:v>453.99099999999999</c:v>
                </c:pt>
                <c:pt idx="22369">
                  <c:v>453.99099999999999</c:v>
                </c:pt>
                <c:pt idx="22370">
                  <c:v>453.99099999999999</c:v>
                </c:pt>
                <c:pt idx="22371">
                  <c:v>453.99099999999999</c:v>
                </c:pt>
                <c:pt idx="22372">
                  <c:v>453.99099999999999</c:v>
                </c:pt>
                <c:pt idx="22373">
                  <c:v>453.99099999999999</c:v>
                </c:pt>
                <c:pt idx="22374">
                  <c:v>453.99099999999999</c:v>
                </c:pt>
                <c:pt idx="22375">
                  <c:v>453.99099999999999</c:v>
                </c:pt>
                <c:pt idx="22376">
                  <c:v>453.99099999999999</c:v>
                </c:pt>
                <c:pt idx="22377">
                  <c:v>453.99099999999999</c:v>
                </c:pt>
                <c:pt idx="22378">
                  <c:v>453.99099999999999</c:v>
                </c:pt>
                <c:pt idx="22379">
                  <c:v>453.99099999999999</c:v>
                </c:pt>
                <c:pt idx="22380">
                  <c:v>453.99099999999999</c:v>
                </c:pt>
                <c:pt idx="22381">
                  <c:v>453.99099999999999</c:v>
                </c:pt>
                <c:pt idx="22382">
                  <c:v>453.99099999999999</c:v>
                </c:pt>
                <c:pt idx="22383">
                  <c:v>453.99099999999999</c:v>
                </c:pt>
                <c:pt idx="22384">
                  <c:v>453.99099999999999</c:v>
                </c:pt>
                <c:pt idx="22385">
                  <c:v>453.99099999999999</c:v>
                </c:pt>
                <c:pt idx="22386">
                  <c:v>453.99099999999999</c:v>
                </c:pt>
                <c:pt idx="22387">
                  <c:v>453.99099999999999</c:v>
                </c:pt>
                <c:pt idx="22388">
                  <c:v>453.99099999999999</c:v>
                </c:pt>
                <c:pt idx="22389">
                  <c:v>453.99099999999999</c:v>
                </c:pt>
                <c:pt idx="22390">
                  <c:v>453.99099999999999</c:v>
                </c:pt>
                <c:pt idx="22391">
                  <c:v>453.99099999999999</c:v>
                </c:pt>
                <c:pt idx="22392">
                  <c:v>453.99099999999999</c:v>
                </c:pt>
                <c:pt idx="22393">
                  <c:v>453.99099999999999</c:v>
                </c:pt>
                <c:pt idx="22394">
                  <c:v>453.99099999999999</c:v>
                </c:pt>
                <c:pt idx="22395">
                  <c:v>453.99099999999999</c:v>
                </c:pt>
                <c:pt idx="22396">
                  <c:v>453.99099999999999</c:v>
                </c:pt>
                <c:pt idx="22397">
                  <c:v>453.99099999999999</c:v>
                </c:pt>
                <c:pt idx="22398">
                  <c:v>453.99099999999999</c:v>
                </c:pt>
                <c:pt idx="22399">
                  <c:v>453.99099999999999</c:v>
                </c:pt>
                <c:pt idx="22400">
                  <c:v>453.99099999999999</c:v>
                </c:pt>
                <c:pt idx="22401">
                  <c:v>453.99099999999999</c:v>
                </c:pt>
                <c:pt idx="22402">
                  <c:v>453.99099999999999</c:v>
                </c:pt>
                <c:pt idx="22403">
                  <c:v>453.99099999999999</c:v>
                </c:pt>
                <c:pt idx="22404">
                  <c:v>453.99099999999999</c:v>
                </c:pt>
                <c:pt idx="22405">
                  <c:v>453.99099999999999</c:v>
                </c:pt>
                <c:pt idx="22406">
                  <c:v>453.99099999999999</c:v>
                </c:pt>
                <c:pt idx="22407">
                  <c:v>453.99099999999999</c:v>
                </c:pt>
                <c:pt idx="22408">
                  <c:v>453.99099999999999</c:v>
                </c:pt>
                <c:pt idx="22409">
                  <c:v>453.99099999999999</c:v>
                </c:pt>
                <c:pt idx="22410">
                  <c:v>453.99099999999999</c:v>
                </c:pt>
                <c:pt idx="22411">
                  <c:v>453.99099999999999</c:v>
                </c:pt>
                <c:pt idx="22412">
                  <c:v>453.99099999999999</c:v>
                </c:pt>
                <c:pt idx="22413">
                  <c:v>453.99099999999999</c:v>
                </c:pt>
                <c:pt idx="22414">
                  <c:v>453.99099999999999</c:v>
                </c:pt>
                <c:pt idx="22415">
                  <c:v>453.99099999999999</c:v>
                </c:pt>
                <c:pt idx="22416">
                  <c:v>453.99099999999999</c:v>
                </c:pt>
                <c:pt idx="22417">
                  <c:v>453.99099999999999</c:v>
                </c:pt>
                <c:pt idx="22418">
                  <c:v>453.99099999999999</c:v>
                </c:pt>
                <c:pt idx="22419">
                  <c:v>453.99099999999999</c:v>
                </c:pt>
                <c:pt idx="22420">
                  <c:v>453.99099999999999</c:v>
                </c:pt>
                <c:pt idx="22421">
                  <c:v>453.99099999999999</c:v>
                </c:pt>
                <c:pt idx="22422">
                  <c:v>453.99099999999999</c:v>
                </c:pt>
                <c:pt idx="22423">
                  <c:v>453.99099999999999</c:v>
                </c:pt>
                <c:pt idx="22424">
                  <c:v>453.99099999999999</c:v>
                </c:pt>
                <c:pt idx="22425">
                  <c:v>453.99099999999999</c:v>
                </c:pt>
                <c:pt idx="22426">
                  <c:v>453.99099999999999</c:v>
                </c:pt>
                <c:pt idx="22427">
                  <c:v>453.99099999999999</c:v>
                </c:pt>
                <c:pt idx="22428">
                  <c:v>453.99099999999999</c:v>
                </c:pt>
                <c:pt idx="22429">
                  <c:v>453.99099999999999</c:v>
                </c:pt>
                <c:pt idx="22430">
                  <c:v>453.99099999999999</c:v>
                </c:pt>
                <c:pt idx="22431">
                  <c:v>453.99099999999999</c:v>
                </c:pt>
                <c:pt idx="22432">
                  <c:v>453.99099999999999</c:v>
                </c:pt>
                <c:pt idx="22433">
                  <c:v>453.99099999999999</c:v>
                </c:pt>
                <c:pt idx="22434">
                  <c:v>453.99099999999999</c:v>
                </c:pt>
                <c:pt idx="22435">
                  <c:v>453.99099999999999</c:v>
                </c:pt>
                <c:pt idx="22436">
                  <c:v>453.99099999999999</c:v>
                </c:pt>
                <c:pt idx="22437">
                  <c:v>453.99099999999999</c:v>
                </c:pt>
                <c:pt idx="22438">
                  <c:v>453.99099999999999</c:v>
                </c:pt>
                <c:pt idx="22439">
                  <c:v>453.99099999999999</c:v>
                </c:pt>
                <c:pt idx="22440">
                  <c:v>453.99099999999999</c:v>
                </c:pt>
                <c:pt idx="22441">
                  <c:v>453.99099999999999</c:v>
                </c:pt>
                <c:pt idx="22442">
                  <c:v>453.99099999999999</c:v>
                </c:pt>
                <c:pt idx="22443">
                  <c:v>453.99099999999999</c:v>
                </c:pt>
                <c:pt idx="22444">
                  <c:v>453.99099999999999</c:v>
                </c:pt>
                <c:pt idx="22445">
                  <c:v>453.99099999999999</c:v>
                </c:pt>
                <c:pt idx="22446">
                  <c:v>453.99099999999999</c:v>
                </c:pt>
                <c:pt idx="22447">
                  <c:v>453.99099999999999</c:v>
                </c:pt>
                <c:pt idx="22448">
                  <c:v>453.99099999999999</c:v>
                </c:pt>
                <c:pt idx="22449">
                  <c:v>453.99099999999999</c:v>
                </c:pt>
                <c:pt idx="22450">
                  <c:v>453.99099999999999</c:v>
                </c:pt>
                <c:pt idx="22451">
                  <c:v>453.99099999999999</c:v>
                </c:pt>
                <c:pt idx="22452">
                  <c:v>453.99099999999999</c:v>
                </c:pt>
                <c:pt idx="22453">
                  <c:v>453.99099999999999</c:v>
                </c:pt>
                <c:pt idx="22454">
                  <c:v>453.99099999999999</c:v>
                </c:pt>
                <c:pt idx="22455">
                  <c:v>453.99099999999999</c:v>
                </c:pt>
                <c:pt idx="22456">
                  <c:v>453.99099999999999</c:v>
                </c:pt>
                <c:pt idx="22457">
                  <c:v>453.99099999999999</c:v>
                </c:pt>
                <c:pt idx="22458">
                  <c:v>453.99099999999999</c:v>
                </c:pt>
                <c:pt idx="22459">
                  <c:v>453.99099999999999</c:v>
                </c:pt>
                <c:pt idx="22460">
                  <c:v>453.99099999999999</c:v>
                </c:pt>
                <c:pt idx="22461">
                  <c:v>453.99099999999999</c:v>
                </c:pt>
                <c:pt idx="22462">
                  <c:v>453.99099999999999</c:v>
                </c:pt>
                <c:pt idx="22463">
                  <c:v>453.99099999999999</c:v>
                </c:pt>
                <c:pt idx="22464">
                  <c:v>453.99099999999999</c:v>
                </c:pt>
                <c:pt idx="22465">
                  <c:v>453.99099999999999</c:v>
                </c:pt>
                <c:pt idx="22466">
                  <c:v>453.99099999999999</c:v>
                </c:pt>
                <c:pt idx="22467">
                  <c:v>453.99099999999999</c:v>
                </c:pt>
                <c:pt idx="22468">
                  <c:v>453.99099999999999</c:v>
                </c:pt>
                <c:pt idx="22469">
                  <c:v>453.99099999999999</c:v>
                </c:pt>
                <c:pt idx="22470">
                  <c:v>453.99099999999999</c:v>
                </c:pt>
                <c:pt idx="22471">
                  <c:v>453.99099999999999</c:v>
                </c:pt>
                <c:pt idx="22472">
                  <c:v>453.99099999999999</c:v>
                </c:pt>
                <c:pt idx="22473">
                  <c:v>453.99099999999999</c:v>
                </c:pt>
                <c:pt idx="22474">
                  <c:v>453.99099999999999</c:v>
                </c:pt>
                <c:pt idx="22475">
                  <c:v>453.99099999999999</c:v>
                </c:pt>
                <c:pt idx="22476">
                  <c:v>453.99099999999999</c:v>
                </c:pt>
                <c:pt idx="22477">
                  <c:v>453.99099999999999</c:v>
                </c:pt>
                <c:pt idx="22478">
                  <c:v>453.99099999999999</c:v>
                </c:pt>
                <c:pt idx="22479">
                  <c:v>453.99099999999999</c:v>
                </c:pt>
                <c:pt idx="22480">
                  <c:v>453.99099999999999</c:v>
                </c:pt>
                <c:pt idx="22481">
                  <c:v>453.99099999999999</c:v>
                </c:pt>
                <c:pt idx="22482">
                  <c:v>453.99099999999999</c:v>
                </c:pt>
                <c:pt idx="22483">
                  <c:v>453.99099999999999</c:v>
                </c:pt>
                <c:pt idx="22484">
                  <c:v>453.99099999999999</c:v>
                </c:pt>
                <c:pt idx="22485">
                  <c:v>453.99099999999999</c:v>
                </c:pt>
                <c:pt idx="22486">
                  <c:v>453.99099999999999</c:v>
                </c:pt>
                <c:pt idx="22487">
                  <c:v>453.99099999999999</c:v>
                </c:pt>
                <c:pt idx="22488">
                  <c:v>453.99099999999999</c:v>
                </c:pt>
                <c:pt idx="22489">
                  <c:v>453.99099999999999</c:v>
                </c:pt>
                <c:pt idx="22490">
                  <c:v>453.99099999999999</c:v>
                </c:pt>
                <c:pt idx="22491">
                  <c:v>453.99099999999999</c:v>
                </c:pt>
                <c:pt idx="22492">
                  <c:v>453.99099999999999</c:v>
                </c:pt>
                <c:pt idx="22493">
                  <c:v>453.99099999999999</c:v>
                </c:pt>
                <c:pt idx="22494">
                  <c:v>453.99099999999999</c:v>
                </c:pt>
                <c:pt idx="22495">
                  <c:v>453.99099999999999</c:v>
                </c:pt>
                <c:pt idx="22496">
                  <c:v>453.99099999999999</c:v>
                </c:pt>
                <c:pt idx="22497">
                  <c:v>453.99099999999999</c:v>
                </c:pt>
                <c:pt idx="22498">
                  <c:v>453.99099999999999</c:v>
                </c:pt>
                <c:pt idx="22499">
                  <c:v>453.99099999999999</c:v>
                </c:pt>
                <c:pt idx="22500">
                  <c:v>453.99099999999999</c:v>
                </c:pt>
                <c:pt idx="22501">
                  <c:v>453.99099999999999</c:v>
                </c:pt>
                <c:pt idx="22502">
                  <c:v>453.99099999999999</c:v>
                </c:pt>
                <c:pt idx="22503">
                  <c:v>453.99099999999999</c:v>
                </c:pt>
                <c:pt idx="22504">
                  <c:v>453.99099999999999</c:v>
                </c:pt>
                <c:pt idx="22505">
                  <c:v>453.99099999999999</c:v>
                </c:pt>
                <c:pt idx="22506">
                  <c:v>453.99099999999999</c:v>
                </c:pt>
                <c:pt idx="22507">
                  <c:v>453.99099999999999</c:v>
                </c:pt>
                <c:pt idx="22508">
                  <c:v>453.99099999999999</c:v>
                </c:pt>
                <c:pt idx="22509">
                  <c:v>453.99099999999999</c:v>
                </c:pt>
                <c:pt idx="22510">
                  <c:v>453.99099999999999</c:v>
                </c:pt>
                <c:pt idx="22511">
                  <c:v>453.99099999999999</c:v>
                </c:pt>
                <c:pt idx="22512">
                  <c:v>453.99099999999999</c:v>
                </c:pt>
                <c:pt idx="22513">
                  <c:v>453.99099999999999</c:v>
                </c:pt>
                <c:pt idx="22514">
                  <c:v>453.99099999999999</c:v>
                </c:pt>
                <c:pt idx="22515">
                  <c:v>453.99099999999999</c:v>
                </c:pt>
                <c:pt idx="22516">
                  <c:v>453.99099999999999</c:v>
                </c:pt>
                <c:pt idx="22517">
                  <c:v>453.99099999999999</c:v>
                </c:pt>
                <c:pt idx="22518">
                  <c:v>453.99099999999999</c:v>
                </c:pt>
                <c:pt idx="22519">
                  <c:v>453.99099999999999</c:v>
                </c:pt>
                <c:pt idx="22520">
                  <c:v>453.99099999999999</c:v>
                </c:pt>
                <c:pt idx="22521">
                  <c:v>453.99099999999999</c:v>
                </c:pt>
                <c:pt idx="22522">
                  <c:v>453.99099999999999</c:v>
                </c:pt>
                <c:pt idx="22523">
                  <c:v>453.99099999999999</c:v>
                </c:pt>
                <c:pt idx="22524">
                  <c:v>453.99099999999999</c:v>
                </c:pt>
                <c:pt idx="22525">
                  <c:v>453.99099999999999</c:v>
                </c:pt>
                <c:pt idx="22526">
                  <c:v>453.99099999999999</c:v>
                </c:pt>
                <c:pt idx="22527">
                  <c:v>453.99200000000002</c:v>
                </c:pt>
                <c:pt idx="22528">
                  <c:v>453.995</c:v>
                </c:pt>
                <c:pt idx="22529">
                  <c:v>453.99599999999998</c:v>
                </c:pt>
                <c:pt idx="22530">
                  <c:v>453.99799999999999</c:v>
                </c:pt>
                <c:pt idx="22531">
                  <c:v>454.00299999999999</c:v>
                </c:pt>
                <c:pt idx="22532">
                  <c:v>454.00799999999998</c:v>
                </c:pt>
                <c:pt idx="22533">
                  <c:v>454.012</c:v>
                </c:pt>
                <c:pt idx="22534">
                  <c:v>454.01299999999998</c:v>
                </c:pt>
                <c:pt idx="22535">
                  <c:v>454.01400000000001</c:v>
                </c:pt>
                <c:pt idx="22536">
                  <c:v>454.01400000000001</c:v>
                </c:pt>
                <c:pt idx="22537">
                  <c:v>454.01499999999999</c:v>
                </c:pt>
                <c:pt idx="22538">
                  <c:v>454.01499999999999</c:v>
                </c:pt>
                <c:pt idx="22539">
                  <c:v>454.01600000000002</c:v>
                </c:pt>
                <c:pt idx="22540">
                  <c:v>454.01600000000002</c:v>
                </c:pt>
                <c:pt idx="22541">
                  <c:v>454.017</c:v>
                </c:pt>
                <c:pt idx="22542">
                  <c:v>454.017</c:v>
                </c:pt>
                <c:pt idx="22543">
                  <c:v>454.017</c:v>
                </c:pt>
                <c:pt idx="22544">
                  <c:v>454.017</c:v>
                </c:pt>
                <c:pt idx="22545">
                  <c:v>454.017</c:v>
                </c:pt>
                <c:pt idx="22546">
                  <c:v>454.02</c:v>
                </c:pt>
                <c:pt idx="22547">
                  <c:v>454.03199999999998</c:v>
                </c:pt>
                <c:pt idx="22548">
                  <c:v>454.06400000000002</c:v>
                </c:pt>
                <c:pt idx="22549">
                  <c:v>454.11399999999998</c:v>
                </c:pt>
                <c:pt idx="22550">
                  <c:v>454.13099999999997</c:v>
                </c:pt>
                <c:pt idx="22551">
                  <c:v>454.14800000000002</c:v>
                </c:pt>
                <c:pt idx="22552">
                  <c:v>454.17399999999998</c:v>
                </c:pt>
                <c:pt idx="22553">
                  <c:v>454.19299999999998</c:v>
                </c:pt>
                <c:pt idx="22554">
                  <c:v>454.19600000000003</c:v>
                </c:pt>
                <c:pt idx="22555">
                  <c:v>454.19600000000003</c:v>
                </c:pt>
                <c:pt idx="22556">
                  <c:v>454.19600000000003</c:v>
                </c:pt>
                <c:pt idx="22557">
                  <c:v>454.19799999999998</c:v>
                </c:pt>
                <c:pt idx="22558">
                  <c:v>454.20499999999998</c:v>
                </c:pt>
                <c:pt idx="22559">
                  <c:v>454.21199999999999</c:v>
                </c:pt>
                <c:pt idx="22560">
                  <c:v>454.21600000000001</c:v>
                </c:pt>
                <c:pt idx="22561">
                  <c:v>454.21600000000001</c:v>
                </c:pt>
                <c:pt idx="22562">
                  <c:v>454.21600000000001</c:v>
                </c:pt>
                <c:pt idx="22563">
                  <c:v>454.21600000000001</c:v>
                </c:pt>
                <c:pt idx="22564">
                  <c:v>454.21600000000001</c:v>
                </c:pt>
                <c:pt idx="22565">
                  <c:v>454.21600000000001</c:v>
                </c:pt>
                <c:pt idx="22566">
                  <c:v>454.21600000000001</c:v>
                </c:pt>
                <c:pt idx="22567">
                  <c:v>454.21600000000001</c:v>
                </c:pt>
                <c:pt idx="22568">
                  <c:v>454.21600000000001</c:v>
                </c:pt>
                <c:pt idx="22569">
                  <c:v>454.21600000000001</c:v>
                </c:pt>
                <c:pt idx="22570">
                  <c:v>454.21600000000001</c:v>
                </c:pt>
                <c:pt idx="22571">
                  <c:v>454.21600000000001</c:v>
                </c:pt>
                <c:pt idx="22572">
                  <c:v>454.21600000000001</c:v>
                </c:pt>
                <c:pt idx="22573">
                  <c:v>454.21600000000001</c:v>
                </c:pt>
                <c:pt idx="22574">
                  <c:v>454.21600000000001</c:v>
                </c:pt>
                <c:pt idx="22575">
                  <c:v>454.21600000000001</c:v>
                </c:pt>
                <c:pt idx="22576">
                  <c:v>454.21600000000001</c:v>
                </c:pt>
                <c:pt idx="22577">
                  <c:v>454.21600000000001</c:v>
                </c:pt>
                <c:pt idx="22578">
                  <c:v>454.21600000000001</c:v>
                </c:pt>
                <c:pt idx="22579">
                  <c:v>454.21600000000001</c:v>
                </c:pt>
                <c:pt idx="22580">
                  <c:v>454.21600000000001</c:v>
                </c:pt>
                <c:pt idx="22581">
                  <c:v>454.21600000000001</c:v>
                </c:pt>
                <c:pt idx="22582">
                  <c:v>454.21600000000001</c:v>
                </c:pt>
                <c:pt idx="22583">
                  <c:v>454.21600000000001</c:v>
                </c:pt>
                <c:pt idx="22584">
                  <c:v>454.21600000000001</c:v>
                </c:pt>
                <c:pt idx="22585">
                  <c:v>454.21600000000001</c:v>
                </c:pt>
                <c:pt idx="22586">
                  <c:v>454.21600000000001</c:v>
                </c:pt>
                <c:pt idx="22587">
                  <c:v>454.21600000000001</c:v>
                </c:pt>
                <c:pt idx="22588">
                  <c:v>454.21600000000001</c:v>
                </c:pt>
                <c:pt idx="22589">
                  <c:v>454.21600000000001</c:v>
                </c:pt>
                <c:pt idx="22590">
                  <c:v>454.21600000000001</c:v>
                </c:pt>
                <c:pt idx="22591">
                  <c:v>454.21600000000001</c:v>
                </c:pt>
                <c:pt idx="22592">
                  <c:v>454.21600000000001</c:v>
                </c:pt>
                <c:pt idx="22593">
                  <c:v>454.21600000000001</c:v>
                </c:pt>
                <c:pt idx="22594">
                  <c:v>454.21600000000001</c:v>
                </c:pt>
                <c:pt idx="22595">
                  <c:v>454.21600000000001</c:v>
                </c:pt>
                <c:pt idx="22596">
                  <c:v>454.21600000000001</c:v>
                </c:pt>
                <c:pt idx="22597">
                  <c:v>454.21600000000001</c:v>
                </c:pt>
                <c:pt idx="22598">
                  <c:v>454.21600000000001</c:v>
                </c:pt>
                <c:pt idx="22599">
                  <c:v>454.21600000000001</c:v>
                </c:pt>
                <c:pt idx="22600">
                  <c:v>454.21600000000001</c:v>
                </c:pt>
                <c:pt idx="22601">
                  <c:v>454.21600000000001</c:v>
                </c:pt>
                <c:pt idx="22602">
                  <c:v>454.21600000000001</c:v>
                </c:pt>
                <c:pt idx="22603">
                  <c:v>454.21600000000001</c:v>
                </c:pt>
                <c:pt idx="22604">
                  <c:v>454.21600000000001</c:v>
                </c:pt>
                <c:pt idx="22605">
                  <c:v>454.21600000000001</c:v>
                </c:pt>
                <c:pt idx="22606">
                  <c:v>454.21600000000001</c:v>
                </c:pt>
                <c:pt idx="22607">
                  <c:v>454.21600000000001</c:v>
                </c:pt>
                <c:pt idx="22608">
                  <c:v>454.21600000000001</c:v>
                </c:pt>
                <c:pt idx="22609">
                  <c:v>454.21600000000001</c:v>
                </c:pt>
                <c:pt idx="22610">
                  <c:v>454.21600000000001</c:v>
                </c:pt>
                <c:pt idx="22611">
                  <c:v>454.21600000000001</c:v>
                </c:pt>
                <c:pt idx="22612">
                  <c:v>454.21600000000001</c:v>
                </c:pt>
                <c:pt idx="22613">
                  <c:v>454.21600000000001</c:v>
                </c:pt>
                <c:pt idx="22614">
                  <c:v>454.21600000000001</c:v>
                </c:pt>
                <c:pt idx="22615">
                  <c:v>454.21600000000001</c:v>
                </c:pt>
                <c:pt idx="22616">
                  <c:v>454.21600000000001</c:v>
                </c:pt>
                <c:pt idx="22617">
                  <c:v>454.21600000000001</c:v>
                </c:pt>
                <c:pt idx="22618">
                  <c:v>454.21600000000001</c:v>
                </c:pt>
                <c:pt idx="22619">
                  <c:v>454.21600000000001</c:v>
                </c:pt>
                <c:pt idx="22620">
                  <c:v>454.21600000000001</c:v>
                </c:pt>
                <c:pt idx="22621">
                  <c:v>454.21600000000001</c:v>
                </c:pt>
                <c:pt idx="22622">
                  <c:v>454.21600000000001</c:v>
                </c:pt>
                <c:pt idx="22623">
                  <c:v>454.21600000000001</c:v>
                </c:pt>
                <c:pt idx="22624">
                  <c:v>454.21600000000001</c:v>
                </c:pt>
                <c:pt idx="22625">
                  <c:v>454.21600000000001</c:v>
                </c:pt>
                <c:pt idx="22626">
                  <c:v>454.21600000000001</c:v>
                </c:pt>
                <c:pt idx="22627">
                  <c:v>454.21600000000001</c:v>
                </c:pt>
                <c:pt idx="22628">
                  <c:v>454.21600000000001</c:v>
                </c:pt>
                <c:pt idx="22629">
                  <c:v>454.21600000000001</c:v>
                </c:pt>
                <c:pt idx="22630">
                  <c:v>454.21600000000001</c:v>
                </c:pt>
                <c:pt idx="22631">
                  <c:v>454.21600000000001</c:v>
                </c:pt>
                <c:pt idx="22632">
                  <c:v>454.21600000000001</c:v>
                </c:pt>
                <c:pt idx="22633">
                  <c:v>454.21600000000001</c:v>
                </c:pt>
                <c:pt idx="22634">
                  <c:v>454.21600000000001</c:v>
                </c:pt>
                <c:pt idx="22635">
                  <c:v>454.21600000000001</c:v>
                </c:pt>
                <c:pt idx="22636">
                  <c:v>454.21600000000001</c:v>
                </c:pt>
                <c:pt idx="22637">
                  <c:v>454.21600000000001</c:v>
                </c:pt>
                <c:pt idx="22638">
                  <c:v>454.21600000000001</c:v>
                </c:pt>
                <c:pt idx="22639">
                  <c:v>454.21600000000001</c:v>
                </c:pt>
                <c:pt idx="22640">
                  <c:v>454.21600000000001</c:v>
                </c:pt>
                <c:pt idx="22641">
                  <c:v>454.21600000000001</c:v>
                </c:pt>
                <c:pt idx="22642">
                  <c:v>454.21600000000001</c:v>
                </c:pt>
                <c:pt idx="22643">
                  <c:v>454.21600000000001</c:v>
                </c:pt>
                <c:pt idx="22644">
                  <c:v>454.21600000000001</c:v>
                </c:pt>
                <c:pt idx="22645">
                  <c:v>454.21600000000001</c:v>
                </c:pt>
                <c:pt idx="22646">
                  <c:v>454.21600000000001</c:v>
                </c:pt>
                <c:pt idx="22647">
                  <c:v>454.21600000000001</c:v>
                </c:pt>
                <c:pt idx="22648">
                  <c:v>454.21600000000001</c:v>
                </c:pt>
                <c:pt idx="22649">
                  <c:v>454.21600000000001</c:v>
                </c:pt>
                <c:pt idx="22650">
                  <c:v>454.21600000000001</c:v>
                </c:pt>
                <c:pt idx="22651">
                  <c:v>454.21600000000001</c:v>
                </c:pt>
                <c:pt idx="22652">
                  <c:v>454.21600000000001</c:v>
                </c:pt>
                <c:pt idx="22653">
                  <c:v>454.21600000000001</c:v>
                </c:pt>
                <c:pt idx="22654">
                  <c:v>454.21600000000001</c:v>
                </c:pt>
                <c:pt idx="22655">
                  <c:v>454.21600000000001</c:v>
                </c:pt>
                <c:pt idx="22656">
                  <c:v>454.21600000000001</c:v>
                </c:pt>
                <c:pt idx="22657">
                  <c:v>454.21600000000001</c:v>
                </c:pt>
                <c:pt idx="22658">
                  <c:v>454.21600000000001</c:v>
                </c:pt>
                <c:pt idx="22659">
                  <c:v>454.21600000000001</c:v>
                </c:pt>
                <c:pt idx="22660">
                  <c:v>454.21600000000001</c:v>
                </c:pt>
                <c:pt idx="22661">
                  <c:v>454.21600000000001</c:v>
                </c:pt>
                <c:pt idx="22662">
                  <c:v>454.21600000000001</c:v>
                </c:pt>
                <c:pt idx="22663">
                  <c:v>454.21600000000001</c:v>
                </c:pt>
                <c:pt idx="22664">
                  <c:v>454.21600000000001</c:v>
                </c:pt>
                <c:pt idx="22665">
                  <c:v>454.21600000000001</c:v>
                </c:pt>
                <c:pt idx="22666">
                  <c:v>454.21600000000001</c:v>
                </c:pt>
                <c:pt idx="22667">
                  <c:v>454.21600000000001</c:v>
                </c:pt>
                <c:pt idx="22668">
                  <c:v>454.21600000000001</c:v>
                </c:pt>
                <c:pt idx="22669">
                  <c:v>454.21600000000001</c:v>
                </c:pt>
                <c:pt idx="22670">
                  <c:v>454.21600000000001</c:v>
                </c:pt>
                <c:pt idx="22671">
                  <c:v>454.21600000000001</c:v>
                </c:pt>
                <c:pt idx="22672">
                  <c:v>454.21600000000001</c:v>
                </c:pt>
                <c:pt idx="22673">
                  <c:v>454.21600000000001</c:v>
                </c:pt>
                <c:pt idx="22674">
                  <c:v>454.21600000000001</c:v>
                </c:pt>
                <c:pt idx="22675">
                  <c:v>454.21600000000001</c:v>
                </c:pt>
                <c:pt idx="22676">
                  <c:v>454.21600000000001</c:v>
                </c:pt>
                <c:pt idx="22677">
                  <c:v>454.21600000000001</c:v>
                </c:pt>
                <c:pt idx="22678">
                  <c:v>454.21600000000001</c:v>
                </c:pt>
                <c:pt idx="22679">
                  <c:v>454.21600000000001</c:v>
                </c:pt>
                <c:pt idx="22680">
                  <c:v>454.21600000000001</c:v>
                </c:pt>
                <c:pt idx="22681">
                  <c:v>454.21600000000001</c:v>
                </c:pt>
                <c:pt idx="22682">
                  <c:v>454.21600000000001</c:v>
                </c:pt>
                <c:pt idx="22683">
                  <c:v>454.21600000000001</c:v>
                </c:pt>
                <c:pt idx="22684">
                  <c:v>454.21600000000001</c:v>
                </c:pt>
                <c:pt idx="22685">
                  <c:v>454.21600000000001</c:v>
                </c:pt>
                <c:pt idx="22686">
                  <c:v>454.21600000000001</c:v>
                </c:pt>
                <c:pt idx="22687">
                  <c:v>454.21600000000001</c:v>
                </c:pt>
                <c:pt idx="22688">
                  <c:v>454.21600000000001</c:v>
                </c:pt>
                <c:pt idx="22689">
                  <c:v>454.21600000000001</c:v>
                </c:pt>
                <c:pt idx="22690">
                  <c:v>454.21600000000001</c:v>
                </c:pt>
                <c:pt idx="22691">
                  <c:v>454.21600000000001</c:v>
                </c:pt>
                <c:pt idx="22692">
                  <c:v>454.21600000000001</c:v>
                </c:pt>
                <c:pt idx="22693">
                  <c:v>454.21600000000001</c:v>
                </c:pt>
                <c:pt idx="22694">
                  <c:v>454.21600000000001</c:v>
                </c:pt>
                <c:pt idx="22695">
                  <c:v>454.21600000000001</c:v>
                </c:pt>
                <c:pt idx="22696">
                  <c:v>454.21600000000001</c:v>
                </c:pt>
                <c:pt idx="22697">
                  <c:v>454.21600000000001</c:v>
                </c:pt>
                <c:pt idx="22698">
                  <c:v>454.21600000000001</c:v>
                </c:pt>
                <c:pt idx="22699">
                  <c:v>454.21600000000001</c:v>
                </c:pt>
                <c:pt idx="22700">
                  <c:v>454.21600000000001</c:v>
                </c:pt>
                <c:pt idx="22701">
                  <c:v>454.21600000000001</c:v>
                </c:pt>
                <c:pt idx="22702">
                  <c:v>454.21600000000001</c:v>
                </c:pt>
                <c:pt idx="22703">
                  <c:v>454.21600000000001</c:v>
                </c:pt>
                <c:pt idx="22704">
                  <c:v>454.21600000000001</c:v>
                </c:pt>
                <c:pt idx="22705">
                  <c:v>454.21600000000001</c:v>
                </c:pt>
                <c:pt idx="22706">
                  <c:v>454.21600000000001</c:v>
                </c:pt>
                <c:pt idx="22707">
                  <c:v>454.21600000000001</c:v>
                </c:pt>
                <c:pt idx="22708">
                  <c:v>454.21600000000001</c:v>
                </c:pt>
                <c:pt idx="22709">
                  <c:v>454.21600000000001</c:v>
                </c:pt>
                <c:pt idx="22710">
                  <c:v>454.21600000000001</c:v>
                </c:pt>
                <c:pt idx="22711">
                  <c:v>454.21600000000001</c:v>
                </c:pt>
                <c:pt idx="22712">
                  <c:v>454.21600000000001</c:v>
                </c:pt>
                <c:pt idx="22713">
                  <c:v>454.21600000000001</c:v>
                </c:pt>
                <c:pt idx="22714">
                  <c:v>454.21600000000001</c:v>
                </c:pt>
                <c:pt idx="22715">
                  <c:v>454.21600000000001</c:v>
                </c:pt>
                <c:pt idx="22716">
                  <c:v>454.21600000000001</c:v>
                </c:pt>
                <c:pt idx="22717">
                  <c:v>454.21600000000001</c:v>
                </c:pt>
                <c:pt idx="22718">
                  <c:v>454.21600000000001</c:v>
                </c:pt>
                <c:pt idx="22719">
                  <c:v>454.21600000000001</c:v>
                </c:pt>
                <c:pt idx="22720">
                  <c:v>454.21600000000001</c:v>
                </c:pt>
                <c:pt idx="22721">
                  <c:v>454.21600000000001</c:v>
                </c:pt>
                <c:pt idx="22722">
                  <c:v>454.21600000000001</c:v>
                </c:pt>
                <c:pt idx="22723">
                  <c:v>454.21600000000001</c:v>
                </c:pt>
                <c:pt idx="22724">
                  <c:v>454.21600000000001</c:v>
                </c:pt>
                <c:pt idx="22725">
                  <c:v>454.21600000000001</c:v>
                </c:pt>
                <c:pt idx="22726">
                  <c:v>454.21600000000001</c:v>
                </c:pt>
                <c:pt idx="22727">
                  <c:v>454.21600000000001</c:v>
                </c:pt>
                <c:pt idx="22728">
                  <c:v>454.21600000000001</c:v>
                </c:pt>
                <c:pt idx="22729">
                  <c:v>454.21600000000001</c:v>
                </c:pt>
                <c:pt idx="22730">
                  <c:v>454.21600000000001</c:v>
                </c:pt>
                <c:pt idx="22731">
                  <c:v>454.21600000000001</c:v>
                </c:pt>
                <c:pt idx="22732">
                  <c:v>454.21600000000001</c:v>
                </c:pt>
                <c:pt idx="22733">
                  <c:v>454.21600000000001</c:v>
                </c:pt>
                <c:pt idx="22734">
                  <c:v>454.21600000000001</c:v>
                </c:pt>
                <c:pt idx="22735">
                  <c:v>454.21600000000001</c:v>
                </c:pt>
                <c:pt idx="22736">
                  <c:v>454.21600000000001</c:v>
                </c:pt>
                <c:pt idx="22737">
                  <c:v>454.21600000000001</c:v>
                </c:pt>
                <c:pt idx="22738">
                  <c:v>454.21600000000001</c:v>
                </c:pt>
                <c:pt idx="22739">
                  <c:v>454.21600000000001</c:v>
                </c:pt>
                <c:pt idx="22740">
                  <c:v>454.21600000000001</c:v>
                </c:pt>
                <c:pt idx="22741">
                  <c:v>454.21600000000001</c:v>
                </c:pt>
                <c:pt idx="22742">
                  <c:v>454.21600000000001</c:v>
                </c:pt>
                <c:pt idx="22743">
                  <c:v>454.21600000000001</c:v>
                </c:pt>
                <c:pt idx="22744">
                  <c:v>454.21600000000001</c:v>
                </c:pt>
                <c:pt idx="22745">
                  <c:v>454.21600000000001</c:v>
                </c:pt>
                <c:pt idx="22746">
                  <c:v>454.21600000000001</c:v>
                </c:pt>
                <c:pt idx="22747">
                  <c:v>454.21600000000001</c:v>
                </c:pt>
                <c:pt idx="22748">
                  <c:v>454.21600000000001</c:v>
                </c:pt>
                <c:pt idx="22749">
                  <c:v>454.21600000000001</c:v>
                </c:pt>
                <c:pt idx="22750">
                  <c:v>454.21600000000001</c:v>
                </c:pt>
                <c:pt idx="22751">
                  <c:v>454.21600000000001</c:v>
                </c:pt>
                <c:pt idx="22752">
                  <c:v>454.21600000000001</c:v>
                </c:pt>
                <c:pt idx="22753">
                  <c:v>454.21600000000001</c:v>
                </c:pt>
                <c:pt idx="22754">
                  <c:v>454.21600000000001</c:v>
                </c:pt>
                <c:pt idx="22755">
                  <c:v>454.21600000000001</c:v>
                </c:pt>
                <c:pt idx="22756">
                  <c:v>454.21600000000001</c:v>
                </c:pt>
                <c:pt idx="22757">
                  <c:v>454.21600000000001</c:v>
                </c:pt>
                <c:pt idx="22758">
                  <c:v>454.21600000000001</c:v>
                </c:pt>
                <c:pt idx="22759">
                  <c:v>454.21600000000001</c:v>
                </c:pt>
                <c:pt idx="22760">
                  <c:v>454.21600000000001</c:v>
                </c:pt>
                <c:pt idx="22761">
                  <c:v>454.21600000000001</c:v>
                </c:pt>
                <c:pt idx="22762">
                  <c:v>454.21600000000001</c:v>
                </c:pt>
                <c:pt idx="22763">
                  <c:v>454.21600000000001</c:v>
                </c:pt>
                <c:pt idx="22764">
                  <c:v>454.21600000000001</c:v>
                </c:pt>
                <c:pt idx="22765">
                  <c:v>454.21600000000001</c:v>
                </c:pt>
                <c:pt idx="22766">
                  <c:v>454.21600000000001</c:v>
                </c:pt>
                <c:pt idx="22767">
                  <c:v>454.21600000000001</c:v>
                </c:pt>
                <c:pt idx="22768">
                  <c:v>454.21600000000001</c:v>
                </c:pt>
                <c:pt idx="22769">
                  <c:v>454.21600000000001</c:v>
                </c:pt>
                <c:pt idx="22770">
                  <c:v>454.21600000000001</c:v>
                </c:pt>
                <c:pt idx="22771">
                  <c:v>454.21600000000001</c:v>
                </c:pt>
                <c:pt idx="22772">
                  <c:v>454.21600000000001</c:v>
                </c:pt>
                <c:pt idx="22773">
                  <c:v>454.21600000000001</c:v>
                </c:pt>
                <c:pt idx="22774">
                  <c:v>454.21600000000001</c:v>
                </c:pt>
                <c:pt idx="22775">
                  <c:v>454.21600000000001</c:v>
                </c:pt>
                <c:pt idx="22776">
                  <c:v>454.21600000000001</c:v>
                </c:pt>
                <c:pt idx="22777">
                  <c:v>454.21600000000001</c:v>
                </c:pt>
                <c:pt idx="22778">
                  <c:v>454.21600000000001</c:v>
                </c:pt>
                <c:pt idx="22779">
                  <c:v>454.21699999999998</c:v>
                </c:pt>
                <c:pt idx="22780">
                  <c:v>454.221</c:v>
                </c:pt>
                <c:pt idx="22781">
                  <c:v>454.22199999999998</c:v>
                </c:pt>
                <c:pt idx="22782">
                  <c:v>454.22199999999998</c:v>
                </c:pt>
                <c:pt idx="22783">
                  <c:v>454.22199999999998</c:v>
                </c:pt>
                <c:pt idx="22784">
                  <c:v>454.22199999999998</c:v>
                </c:pt>
                <c:pt idx="22785">
                  <c:v>454.22199999999998</c:v>
                </c:pt>
                <c:pt idx="22786">
                  <c:v>454.22199999999998</c:v>
                </c:pt>
                <c:pt idx="22787">
                  <c:v>454.22199999999998</c:v>
                </c:pt>
                <c:pt idx="22788">
                  <c:v>454.22199999999998</c:v>
                </c:pt>
                <c:pt idx="22789">
                  <c:v>454.22199999999998</c:v>
                </c:pt>
                <c:pt idx="22790">
                  <c:v>454.22199999999998</c:v>
                </c:pt>
                <c:pt idx="22791">
                  <c:v>454.22199999999998</c:v>
                </c:pt>
                <c:pt idx="22792">
                  <c:v>454.22199999999998</c:v>
                </c:pt>
                <c:pt idx="22793">
                  <c:v>454.22199999999998</c:v>
                </c:pt>
                <c:pt idx="22794">
                  <c:v>454.22199999999998</c:v>
                </c:pt>
                <c:pt idx="22795">
                  <c:v>454.22199999999998</c:v>
                </c:pt>
                <c:pt idx="22796">
                  <c:v>454.22199999999998</c:v>
                </c:pt>
                <c:pt idx="22797">
                  <c:v>454.22199999999998</c:v>
                </c:pt>
                <c:pt idx="22798">
                  <c:v>454.22199999999998</c:v>
                </c:pt>
                <c:pt idx="22799">
                  <c:v>454.22199999999998</c:v>
                </c:pt>
                <c:pt idx="22800">
                  <c:v>454.22199999999998</c:v>
                </c:pt>
                <c:pt idx="22801">
                  <c:v>454.22199999999998</c:v>
                </c:pt>
                <c:pt idx="22802">
                  <c:v>454.22199999999998</c:v>
                </c:pt>
                <c:pt idx="22803">
                  <c:v>454.22199999999998</c:v>
                </c:pt>
                <c:pt idx="22804">
                  <c:v>454.23399999999998</c:v>
                </c:pt>
                <c:pt idx="22805">
                  <c:v>454.26600000000002</c:v>
                </c:pt>
                <c:pt idx="22806">
                  <c:v>454.291</c:v>
                </c:pt>
                <c:pt idx="22807">
                  <c:v>454.31200000000001</c:v>
                </c:pt>
                <c:pt idx="22808">
                  <c:v>454.33499999999998</c:v>
                </c:pt>
                <c:pt idx="22809">
                  <c:v>454.35399999999998</c:v>
                </c:pt>
                <c:pt idx="22810">
                  <c:v>454.36799999999999</c:v>
                </c:pt>
                <c:pt idx="22811">
                  <c:v>454.37799999999999</c:v>
                </c:pt>
                <c:pt idx="22812">
                  <c:v>454.38200000000001</c:v>
                </c:pt>
                <c:pt idx="22813">
                  <c:v>454.38600000000002</c:v>
                </c:pt>
                <c:pt idx="22814">
                  <c:v>454.39600000000002</c:v>
                </c:pt>
                <c:pt idx="22815">
                  <c:v>454.41399999999999</c:v>
                </c:pt>
                <c:pt idx="22816">
                  <c:v>454.43099999999998</c:v>
                </c:pt>
                <c:pt idx="22817">
                  <c:v>454.43299999999999</c:v>
                </c:pt>
                <c:pt idx="22818">
                  <c:v>454.43299999999999</c:v>
                </c:pt>
                <c:pt idx="22819">
                  <c:v>454.43299999999999</c:v>
                </c:pt>
                <c:pt idx="22820">
                  <c:v>454.435</c:v>
                </c:pt>
                <c:pt idx="22821">
                  <c:v>454.44099999999997</c:v>
                </c:pt>
                <c:pt idx="22822">
                  <c:v>454.447</c:v>
                </c:pt>
                <c:pt idx="22823">
                  <c:v>454.45499999999998</c:v>
                </c:pt>
                <c:pt idx="22824">
                  <c:v>454.46300000000002</c:v>
                </c:pt>
                <c:pt idx="22825">
                  <c:v>454.471</c:v>
                </c:pt>
                <c:pt idx="22826">
                  <c:v>454.47800000000001</c:v>
                </c:pt>
                <c:pt idx="22827">
                  <c:v>454.48599999999999</c:v>
                </c:pt>
                <c:pt idx="22828">
                  <c:v>454.49400000000003</c:v>
                </c:pt>
                <c:pt idx="22829">
                  <c:v>454.50200000000001</c:v>
                </c:pt>
                <c:pt idx="22830">
                  <c:v>454.51</c:v>
                </c:pt>
                <c:pt idx="22831">
                  <c:v>454.517</c:v>
                </c:pt>
                <c:pt idx="22832">
                  <c:v>454.52499999999998</c:v>
                </c:pt>
                <c:pt idx="22833">
                  <c:v>454.53300000000002</c:v>
                </c:pt>
                <c:pt idx="22834">
                  <c:v>454.54</c:v>
                </c:pt>
                <c:pt idx="22835">
                  <c:v>454.54700000000003</c:v>
                </c:pt>
                <c:pt idx="22836">
                  <c:v>454.55500000000001</c:v>
                </c:pt>
                <c:pt idx="22837">
                  <c:v>454.56299999999999</c:v>
                </c:pt>
                <c:pt idx="22838">
                  <c:v>454.57100000000003</c:v>
                </c:pt>
                <c:pt idx="22839">
                  <c:v>454.57799999999997</c:v>
                </c:pt>
                <c:pt idx="22840">
                  <c:v>454.584</c:v>
                </c:pt>
                <c:pt idx="22841">
                  <c:v>454.59100000000001</c:v>
                </c:pt>
                <c:pt idx="22842">
                  <c:v>454.60199999999998</c:v>
                </c:pt>
                <c:pt idx="22843">
                  <c:v>454.63299999999998</c:v>
                </c:pt>
                <c:pt idx="22844">
                  <c:v>454.66500000000002</c:v>
                </c:pt>
                <c:pt idx="22845">
                  <c:v>454.69900000000001</c:v>
                </c:pt>
                <c:pt idx="22846">
                  <c:v>454.74200000000002</c:v>
                </c:pt>
                <c:pt idx="22847">
                  <c:v>454.78199999999998</c:v>
                </c:pt>
                <c:pt idx="22848">
                  <c:v>454.81700000000001</c:v>
                </c:pt>
                <c:pt idx="22849">
                  <c:v>454.851</c:v>
                </c:pt>
                <c:pt idx="22850">
                  <c:v>454.87</c:v>
                </c:pt>
                <c:pt idx="22851">
                  <c:v>454.87</c:v>
                </c:pt>
                <c:pt idx="22852">
                  <c:v>454.87</c:v>
                </c:pt>
                <c:pt idx="22853">
                  <c:v>454.87099999999998</c:v>
                </c:pt>
                <c:pt idx="22854">
                  <c:v>454.87099999999998</c:v>
                </c:pt>
                <c:pt idx="22855">
                  <c:v>454.87099999999998</c:v>
                </c:pt>
                <c:pt idx="22856">
                  <c:v>454.87099999999998</c:v>
                </c:pt>
                <c:pt idx="22857">
                  <c:v>454.87400000000002</c:v>
                </c:pt>
                <c:pt idx="22858">
                  <c:v>454.89499999999998</c:v>
                </c:pt>
                <c:pt idx="22859">
                  <c:v>454.94799999999998</c:v>
                </c:pt>
                <c:pt idx="22860">
                  <c:v>455.00599999999997</c:v>
                </c:pt>
                <c:pt idx="22861">
                  <c:v>455.04300000000001</c:v>
                </c:pt>
                <c:pt idx="22862">
                  <c:v>455.07400000000001</c:v>
                </c:pt>
                <c:pt idx="22863">
                  <c:v>455.09899999999999</c:v>
                </c:pt>
                <c:pt idx="22864">
                  <c:v>455.12099999999998</c:v>
                </c:pt>
                <c:pt idx="22865">
                  <c:v>455.14100000000002</c:v>
                </c:pt>
                <c:pt idx="22866">
                  <c:v>455.15699999999998</c:v>
                </c:pt>
                <c:pt idx="22867">
                  <c:v>455.173</c:v>
                </c:pt>
                <c:pt idx="22868">
                  <c:v>455.18799999999999</c:v>
                </c:pt>
                <c:pt idx="22869">
                  <c:v>455.19600000000003</c:v>
                </c:pt>
                <c:pt idx="22870">
                  <c:v>455.19799999999998</c:v>
                </c:pt>
                <c:pt idx="22871">
                  <c:v>455.19900000000001</c:v>
                </c:pt>
                <c:pt idx="22872">
                  <c:v>455.202</c:v>
                </c:pt>
                <c:pt idx="22873">
                  <c:v>455.21</c:v>
                </c:pt>
                <c:pt idx="22874">
                  <c:v>455.21899999999999</c:v>
                </c:pt>
                <c:pt idx="22875">
                  <c:v>455.22300000000001</c:v>
                </c:pt>
                <c:pt idx="22876">
                  <c:v>455.22500000000002</c:v>
                </c:pt>
                <c:pt idx="22877">
                  <c:v>455.22800000000001</c:v>
                </c:pt>
                <c:pt idx="22878">
                  <c:v>455.23599999999999</c:v>
                </c:pt>
                <c:pt idx="22879">
                  <c:v>455.25</c:v>
                </c:pt>
                <c:pt idx="22880">
                  <c:v>455.26299999999998</c:v>
                </c:pt>
                <c:pt idx="22881">
                  <c:v>455.274</c:v>
                </c:pt>
                <c:pt idx="22882">
                  <c:v>455.279</c:v>
                </c:pt>
                <c:pt idx="22883">
                  <c:v>455.279</c:v>
                </c:pt>
                <c:pt idx="22884">
                  <c:v>455.279</c:v>
                </c:pt>
                <c:pt idx="22885">
                  <c:v>455.279</c:v>
                </c:pt>
                <c:pt idx="22886">
                  <c:v>455.28100000000001</c:v>
                </c:pt>
                <c:pt idx="22887">
                  <c:v>455.28800000000001</c:v>
                </c:pt>
                <c:pt idx="22888">
                  <c:v>455.29899999999998</c:v>
                </c:pt>
                <c:pt idx="22889">
                  <c:v>455.30700000000002</c:v>
                </c:pt>
                <c:pt idx="22890">
                  <c:v>455.30700000000002</c:v>
                </c:pt>
                <c:pt idx="22891">
                  <c:v>455.30700000000002</c:v>
                </c:pt>
                <c:pt idx="22892">
                  <c:v>455.31299999999999</c:v>
                </c:pt>
                <c:pt idx="22893">
                  <c:v>455.32900000000001</c:v>
                </c:pt>
                <c:pt idx="22894">
                  <c:v>455.34699999999998</c:v>
                </c:pt>
                <c:pt idx="22895">
                  <c:v>455.36500000000001</c:v>
                </c:pt>
                <c:pt idx="22896">
                  <c:v>455.38200000000001</c:v>
                </c:pt>
                <c:pt idx="22897">
                  <c:v>455.39600000000002</c:v>
                </c:pt>
                <c:pt idx="22898">
                  <c:v>455.399</c:v>
                </c:pt>
                <c:pt idx="22899">
                  <c:v>455.399</c:v>
                </c:pt>
                <c:pt idx="22900">
                  <c:v>455.4</c:v>
                </c:pt>
                <c:pt idx="22901">
                  <c:v>455.40600000000001</c:v>
                </c:pt>
                <c:pt idx="22902">
                  <c:v>455.411</c:v>
                </c:pt>
                <c:pt idx="22903">
                  <c:v>455.41699999999997</c:v>
                </c:pt>
                <c:pt idx="22904">
                  <c:v>455.43099999999998</c:v>
                </c:pt>
                <c:pt idx="22905">
                  <c:v>455.44200000000001</c:v>
                </c:pt>
                <c:pt idx="22906">
                  <c:v>455.452</c:v>
                </c:pt>
                <c:pt idx="22907">
                  <c:v>455.45600000000002</c:v>
                </c:pt>
                <c:pt idx="22908">
                  <c:v>455.45600000000002</c:v>
                </c:pt>
                <c:pt idx="22909">
                  <c:v>455.45600000000002</c:v>
                </c:pt>
                <c:pt idx="22910">
                  <c:v>455.464</c:v>
                </c:pt>
                <c:pt idx="22911">
                  <c:v>455.46699999999998</c:v>
                </c:pt>
                <c:pt idx="22912">
                  <c:v>455.46699999999998</c:v>
                </c:pt>
                <c:pt idx="22913">
                  <c:v>455.46699999999998</c:v>
                </c:pt>
                <c:pt idx="22914">
                  <c:v>455.46800000000002</c:v>
                </c:pt>
                <c:pt idx="22915">
                  <c:v>455.47300000000001</c:v>
                </c:pt>
                <c:pt idx="22916">
                  <c:v>455.47800000000001</c:v>
                </c:pt>
                <c:pt idx="22917">
                  <c:v>455.48399999999998</c:v>
                </c:pt>
                <c:pt idx="22918">
                  <c:v>455.49099999999999</c:v>
                </c:pt>
                <c:pt idx="22919">
                  <c:v>455.49799999999999</c:v>
                </c:pt>
                <c:pt idx="22920">
                  <c:v>455.49799999999999</c:v>
                </c:pt>
                <c:pt idx="22921">
                  <c:v>455.49799999999999</c:v>
                </c:pt>
                <c:pt idx="22922">
                  <c:v>455.49799999999999</c:v>
                </c:pt>
                <c:pt idx="22923">
                  <c:v>455.49799999999999</c:v>
                </c:pt>
                <c:pt idx="22924">
                  <c:v>455.49799999999999</c:v>
                </c:pt>
                <c:pt idx="22925">
                  <c:v>455.49799999999999</c:v>
                </c:pt>
                <c:pt idx="22926">
                  <c:v>455.49799999999999</c:v>
                </c:pt>
                <c:pt idx="22927">
                  <c:v>455.49799999999999</c:v>
                </c:pt>
                <c:pt idx="22928">
                  <c:v>455.49799999999999</c:v>
                </c:pt>
                <c:pt idx="22929">
                  <c:v>455.49799999999999</c:v>
                </c:pt>
                <c:pt idx="22930">
                  <c:v>455.49799999999999</c:v>
                </c:pt>
                <c:pt idx="22931">
                  <c:v>455.49799999999999</c:v>
                </c:pt>
                <c:pt idx="22932">
                  <c:v>455.49799999999999</c:v>
                </c:pt>
                <c:pt idx="22933">
                  <c:v>455.49799999999999</c:v>
                </c:pt>
                <c:pt idx="22934">
                  <c:v>455.49799999999999</c:v>
                </c:pt>
                <c:pt idx="22935">
                  <c:v>455.49799999999999</c:v>
                </c:pt>
                <c:pt idx="22936">
                  <c:v>455.49799999999999</c:v>
                </c:pt>
                <c:pt idx="22937">
                  <c:v>455.49799999999999</c:v>
                </c:pt>
                <c:pt idx="22938">
                  <c:v>455.49799999999999</c:v>
                </c:pt>
                <c:pt idx="22939">
                  <c:v>455.49799999999999</c:v>
                </c:pt>
                <c:pt idx="22940">
                  <c:v>455.49799999999999</c:v>
                </c:pt>
                <c:pt idx="22941">
                  <c:v>455.49799999999999</c:v>
                </c:pt>
                <c:pt idx="22942">
                  <c:v>455.49799999999999</c:v>
                </c:pt>
                <c:pt idx="22943">
                  <c:v>455.49799999999999</c:v>
                </c:pt>
                <c:pt idx="22944">
                  <c:v>455.49799999999999</c:v>
                </c:pt>
                <c:pt idx="22945">
                  <c:v>455.49799999999999</c:v>
                </c:pt>
                <c:pt idx="22946">
                  <c:v>455.49799999999999</c:v>
                </c:pt>
                <c:pt idx="22947">
                  <c:v>455.49799999999999</c:v>
                </c:pt>
                <c:pt idx="22948">
                  <c:v>455.49799999999999</c:v>
                </c:pt>
                <c:pt idx="22949">
                  <c:v>455.49799999999999</c:v>
                </c:pt>
                <c:pt idx="22950">
                  <c:v>455.49799999999999</c:v>
                </c:pt>
                <c:pt idx="22951">
                  <c:v>455.49799999999999</c:v>
                </c:pt>
                <c:pt idx="22952">
                  <c:v>455.49799999999999</c:v>
                </c:pt>
                <c:pt idx="22953">
                  <c:v>455.49799999999999</c:v>
                </c:pt>
                <c:pt idx="22954">
                  <c:v>455.49799999999999</c:v>
                </c:pt>
                <c:pt idx="22955">
                  <c:v>455.49799999999999</c:v>
                </c:pt>
                <c:pt idx="22956">
                  <c:v>455.49799999999999</c:v>
                </c:pt>
                <c:pt idx="22957">
                  <c:v>455.49799999999999</c:v>
                </c:pt>
                <c:pt idx="22958">
                  <c:v>455.49799999999999</c:v>
                </c:pt>
                <c:pt idx="22959">
                  <c:v>455.49799999999999</c:v>
                </c:pt>
                <c:pt idx="22960">
                  <c:v>455.49799999999999</c:v>
                </c:pt>
                <c:pt idx="22961">
                  <c:v>455.49799999999999</c:v>
                </c:pt>
                <c:pt idx="22962">
                  <c:v>455.49799999999999</c:v>
                </c:pt>
                <c:pt idx="22963">
                  <c:v>455.49799999999999</c:v>
                </c:pt>
                <c:pt idx="22964">
                  <c:v>455.49799999999999</c:v>
                </c:pt>
                <c:pt idx="22965">
                  <c:v>455.49799999999999</c:v>
                </c:pt>
                <c:pt idx="22966">
                  <c:v>455.49799999999999</c:v>
                </c:pt>
                <c:pt idx="22967">
                  <c:v>455.49799999999999</c:v>
                </c:pt>
                <c:pt idx="22968">
                  <c:v>455.49799999999999</c:v>
                </c:pt>
                <c:pt idx="22969">
                  <c:v>455.49799999999999</c:v>
                </c:pt>
                <c:pt idx="22970">
                  <c:v>455.49799999999999</c:v>
                </c:pt>
                <c:pt idx="22971">
                  <c:v>455.49799999999999</c:v>
                </c:pt>
                <c:pt idx="22972">
                  <c:v>455.49799999999999</c:v>
                </c:pt>
                <c:pt idx="22973">
                  <c:v>455.49799999999999</c:v>
                </c:pt>
                <c:pt idx="22974">
                  <c:v>455.49799999999999</c:v>
                </c:pt>
                <c:pt idx="22975">
                  <c:v>455.49799999999999</c:v>
                </c:pt>
                <c:pt idx="22976">
                  <c:v>455.49799999999999</c:v>
                </c:pt>
                <c:pt idx="22977">
                  <c:v>455.49799999999999</c:v>
                </c:pt>
                <c:pt idx="22978">
                  <c:v>455.49799999999999</c:v>
                </c:pt>
                <c:pt idx="22979">
                  <c:v>455.49799999999999</c:v>
                </c:pt>
                <c:pt idx="22980">
                  <c:v>455.49799999999999</c:v>
                </c:pt>
                <c:pt idx="22981">
                  <c:v>455.49799999999999</c:v>
                </c:pt>
                <c:pt idx="22982">
                  <c:v>455.49799999999999</c:v>
                </c:pt>
                <c:pt idx="22983">
                  <c:v>455.49799999999999</c:v>
                </c:pt>
                <c:pt idx="22984">
                  <c:v>455.49799999999999</c:v>
                </c:pt>
                <c:pt idx="22985">
                  <c:v>455.49799999999999</c:v>
                </c:pt>
                <c:pt idx="22986">
                  <c:v>455.49799999999999</c:v>
                </c:pt>
                <c:pt idx="22987">
                  <c:v>455.49799999999999</c:v>
                </c:pt>
                <c:pt idx="22988">
                  <c:v>455.49799999999999</c:v>
                </c:pt>
                <c:pt idx="22989">
                  <c:v>455.49799999999999</c:v>
                </c:pt>
                <c:pt idx="22990">
                  <c:v>455.49799999999999</c:v>
                </c:pt>
                <c:pt idx="22991">
                  <c:v>455.49799999999999</c:v>
                </c:pt>
                <c:pt idx="22992">
                  <c:v>455.49799999999999</c:v>
                </c:pt>
                <c:pt idx="22993">
                  <c:v>455.49799999999999</c:v>
                </c:pt>
                <c:pt idx="22994">
                  <c:v>455.49799999999999</c:v>
                </c:pt>
                <c:pt idx="22995">
                  <c:v>455.49799999999999</c:v>
                </c:pt>
                <c:pt idx="22996">
                  <c:v>455.49799999999999</c:v>
                </c:pt>
                <c:pt idx="22997">
                  <c:v>455.49799999999999</c:v>
                </c:pt>
                <c:pt idx="22998">
                  <c:v>455.49799999999999</c:v>
                </c:pt>
                <c:pt idx="22999">
                  <c:v>455.49799999999999</c:v>
                </c:pt>
                <c:pt idx="23000">
                  <c:v>455.49799999999999</c:v>
                </c:pt>
                <c:pt idx="23001">
                  <c:v>455.49799999999999</c:v>
                </c:pt>
                <c:pt idx="23002">
                  <c:v>455.49799999999999</c:v>
                </c:pt>
                <c:pt idx="23003">
                  <c:v>455.49799999999999</c:v>
                </c:pt>
                <c:pt idx="23004">
                  <c:v>455.49799999999999</c:v>
                </c:pt>
                <c:pt idx="23005">
                  <c:v>455.49799999999999</c:v>
                </c:pt>
                <c:pt idx="23006">
                  <c:v>455.49799999999999</c:v>
                </c:pt>
                <c:pt idx="23007">
                  <c:v>455.49799999999999</c:v>
                </c:pt>
                <c:pt idx="23008">
                  <c:v>455.49799999999999</c:v>
                </c:pt>
                <c:pt idx="23009">
                  <c:v>455.49799999999999</c:v>
                </c:pt>
                <c:pt idx="23010">
                  <c:v>455.49799999999999</c:v>
                </c:pt>
                <c:pt idx="23011">
                  <c:v>455.49799999999999</c:v>
                </c:pt>
                <c:pt idx="23012">
                  <c:v>455.49799999999999</c:v>
                </c:pt>
                <c:pt idx="23013">
                  <c:v>455.49799999999999</c:v>
                </c:pt>
                <c:pt idx="23014">
                  <c:v>455.49799999999999</c:v>
                </c:pt>
                <c:pt idx="23015">
                  <c:v>455.49799999999999</c:v>
                </c:pt>
                <c:pt idx="23016">
                  <c:v>455.49799999999999</c:v>
                </c:pt>
                <c:pt idx="23017">
                  <c:v>455.49799999999999</c:v>
                </c:pt>
                <c:pt idx="23018">
                  <c:v>455.49799999999999</c:v>
                </c:pt>
                <c:pt idx="23019">
                  <c:v>455.49799999999999</c:v>
                </c:pt>
                <c:pt idx="23020">
                  <c:v>455.49799999999999</c:v>
                </c:pt>
                <c:pt idx="23021">
                  <c:v>455.49799999999999</c:v>
                </c:pt>
                <c:pt idx="23022">
                  <c:v>455.49799999999999</c:v>
                </c:pt>
                <c:pt idx="23023">
                  <c:v>455.49799999999999</c:v>
                </c:pt>
                <c:pt idx="23024">
                  <c:v>455.49799999999999</c:v>
                </c:pt>
                <c:pt idx="23025">
                  <c:v>455.49799999999999</c:v>
                </c:pt>
                <c:pt idx="23026">
                  <c:v>455.49799999999999</c:v>
                </c:pt>
                <c:pt idx="23027">
                  <c:v>455.49799999999999</c:v>
                </c:pt>
                <c:pt idx="23028">
                  <c:v>455.49799999999999</c:v>
                </c:pt>
                <c:pt idx="23029">
                  <c:v>455.49799999999999</c:v>
                </c:pt>
                <c:pt idx="23030">
                  <c:v>455.49799999999999</c:v>
                </c:pt>
                <c:pt idx="23031">
                  <c:v>455.49799999999999</c:v>
                </c:pt>
                <c:pt idx="23032">
                  <c:v>455.49799999999999</c:v>
                </c:pt>
                <c:pt idx="23033">
                  <c:v>455.49799999999999</c:v>
                </c:pt>
                <c:pt idx="23034">
                  <c:v>455.49799999999999</c:v>
                </c:pt>
                <c:pt idx="23035">
                  <c:v>455.49799999999999</c:v>
                </c:pt>
                <c:pt idx="23036">
                  <c:v>455.49799999999999</c:v>
                </c:pt>
                <c:pt idx="23037">
                  <c:v>455.49799999999999</c:v>
                </c:pt>
                <c:pt idx="23038">
                  <c:v>455.49799999999999</c:v>
                </c:pt>
                <c:pt idx="23039">
                  <c:v>455.49799999999999</c:v>
                </c:pt>
                <c:pt idx="23040">
                  <c:v>455.49799999999999</c:v>
                </c:pt>
                <c:pt idx="23041">
                  <c:v>455.49799999999999</c:v>
                </c:pt>
                <c:pt idx="23042">
                  <c:v>455.49799999999999</c:v>
                </c:pt>
                <c:pt idx="23043">
                  <c:v>455.49799999999999</c:v>
                </c:pt>
                <c:pt idx="23044">
                  <c:v>455.49799999999999</c:v>
                </c:pt>
                <c:pt idx="23045">
                  <c:v>455.49799999999999</c:v>
                </c:pt>
                <c:pt idx="23046">
                  <c:v>455.49799999999999</c:v>
                </c:pt>
                <c:pt idx="23047">
                  <c:v>455.49799999999999</c:v>
                </c:pt>
                <c:pt idx="23048">
                  <c:v>455.49799999999999</c:v>
                </c:pt>
                <c:pt idx="23049">
                  <c:v>455.49799999999999</c:v>
                </c:pt>
                <c:pt idx="23050">
                  <c:v>455.49799999999999</c:v>
                </c:pt>
                <c:pt idx="23051">
                  <c:v>455.49799999999999</c:v>
                </c:pt>
                <c:pt idx="23052">
                  <c:v>455.49799999999999</c:v>
                </c:pt>
                <c:pt idx="23053">
                  <c:v>455.49799999999999</c:v>
                </c:pt>
                <c:pt idx="23054">
                  <c:v>455.49799999999999</c:v>
                </c:pt>
                <c:pt idx="23055">
                  <c:v>455.49799999999999</c:v>
                </c:pt>
                <c:pt idx="23056">
                  <c:v>455.49799999999999</c:v>
                </c:pt>
                <c:pt idx="23057">
                  <c:v>455.49799999999999</c:v>
                </c:pt>
                <c:pt idx="23058">
                  <c:v>455.49799999999999</c:v>
                </c:pt>
                <c:pt idx="23059">
                  <c:v>455.49799999999999</c:v>
                </c:pt>
                <c:pt idx="23060">
                  <c:v>455.49799999999999</c:v>
                </c:pt>
                <c:pt idx="23061">
                  <c:v>455.49799999999999</c:v>
                </c:pt>
                <c:pt idx="23062">
                  <c:v>455.49799999999999</c:v>
                </c:pt>
                <c:pt idx="23063">
                  <c:v>455.49799999999999</c:v>
                </c:pt>
                <c:pt idx="23064">
                  <c:v>455.49799999999999</c:v>
                </c:pt>
                <c:pt idx="23065">
                  <c:v>455.49799999999999</c:v>
                </c:pt>
                <c:pt idx="23066">
                  <c:v>455.49799999999999</c:v>
                </c:pt>
                <c:pt idx="23067">
                  <c:v>455.49799999999999</c:v>
                </c:pt>
                <c:pt idx="23068">
                  <c:v>455.49799999999999</c:v>
                </c:pt>
                <c:pt idx="23069">
                  <c:v>455.49799999999999</c:v>
                </c:pt>
                <c:pt idx="23070">
                  <c:v>455.49799999999999</c:v>
                </c:pt>
                <c:pt idx="23071">
                  <c:v>455.49799999999999</c:v>
                </c:pt>
                <c:pt idx="23072">
                  <c:v>455.49799999999999</c:v>
                </c:pt>
                <c:pt idx="23073">
                  <c:v>455.49799999999999</c:v>
                </c:pt>
                <c:pt idx="23074">
                  <c:v>455.49799999999999</c:v>
                </c:pt>
                <c:pt idx="23075">
                  <c:v>455.49799999999999</c:v>
                </c:pt>
                <c:pt idx="23076">
                  <c:v>455.49799999999999</c:v>
                </c:pt>
                <c:pt idx="23077">
                  <c:v>455.49799999999999</c:v>
                </c:pt>
                <c:pt idx="23078">
                  <c:v>455.49799999999999</c:v>
                </c:pt>
                <c:pt idx="23079">
                  <c:v>455.49799999999999</c:v>
                </c:pt>
                <c:pt idx="23080">
                  <c:v>455.49799999999999</c:v>
                </c:pt>
                <c:pt idx="23081">
                  <c:v>455.49799999999999</c:v>
                </c:pt>
                <c:pt idx="23082">
                  <c:v>455.49799999999999</c:v>
                </c:pt>
                <c:pt idx="23083">
                  <c:v>455.49799999999999</c:v>
                </c:pt>
                <c:pt idx="23084">
                  <c:v>455.49799999999999</c:v>
                </c:pt>
                <c:pt idx="23085">
                  <c:v>455.49799999999999</c:v>
                </c:pt>
                <c:pt idx="23086">
                  <c:v>455.49799999999999</c:v>
                </c:pt>
                <c:pt idx="23087">
                  <c:v>455.49799999999999</c:v>
                </c:pt>
                <c:pt idx="23088">
                  <c:v>455.49799999999999</c:v>
                </c:pt>
                <c:pt idx="23089">
                  <c:v>455.49799999999999</c:v>
                </c:pt>
                <c:pt idx="23090">
                  <c:v>455.49799999999999</c:v>
                </c:pt>
                <c:pt idx="23091">
                  <c:v>455.49799999999999</c:v>
                </c:pt>
                <c:pt idx="23092">
                  <c:v>455.49799999999999</c:v>
                </c:pt>
                <c:pt idx="23093">
                  <c:v>455.49799999999999</c:v>
                </c:pt>
                <c:pt idx="23094">
                  <c:v>455.49799999999999</c:v>
                </c:pt>
                <c:pt idx="23095">
                  <c:v>455.49799999999999</c:v>
                </c:pt>
                <c:pt idx="23096">
                  <c:v>455.49799999999999</c:v>
                </c:pt>
                <c:pt idx="23097">
                  <c:v>455.49799999999999</c:v>
                </c:pt>
                <c:pt idx="23098">
                  <c:v>455.49799999999999</c:v>
                </c:pt>
                <c:pt idx="23099">
                  <c:v>455.49799999999999</c:v>
                </c:pt>
                <c:pt idx="23100">
                  <c:v>455.49799999999999</c:v>
                </c:pt>
                <c:pt idx="23101">
                  <c:v>455.49799999999999</c:v>
                </c:pt>
                <c:pt idx="23102">
                  <c:v>455.49799999999999</c:v>
                </c:pt>
                <c:pt idx="23103">
                  <c:v>455.49799999999999</c:v>
                </c:pt>
                <c:pt idx="23104">
                  <c:v>455.49799999999999</c:v>
                </c:pt>
                <c:pt idx="23105">
                  <c:v>455.49799999999999</c:v>
                </c:pt>
                <c:pt idx="23106">
                  <c:v>455.49799999999999</c:v>
                </c:pt>
                <c:pt idx="23107">
                  <c:v>455.49799999999999</c:v>
                </c:pt>
                <c:pt idx="23108">
                  <c:v>455.49799999999999</c:v>
                </c:pt>
                <c:pt idx="23109">
                  <c:v>455.49799999999999</c:v>
                </c:pt>
                <c:pt idx="23110">
                  <c:v>455.49799999999999</c:v>
                </c:pt>
                <c:pt idx="23111">
                  <c:v>455.49799999999999</c:v>
                </c:pt>
                <c:pt idx="23112">
                  <c:v>455.49799999999999</c:v>
                </c:pt>
                <c:pt idx="23113">
                  <c:v>455.49799999999999</c:v>
                </c:pt>
                <c:pt idx="23114">
                  <c:v>455.49799999999999</c:v>
                </c:pt>
                <c:pt idx="23115">
                  <c:v>455.49799999999999</c:v>
                </c:pt>
                <c:pt idx="23116">
                  <c:v>455.49799999999999</c:v>
                </c:pt>
                <c:pt idx="23117">
                  <c:v>455.49799999999999</c:v>
                </c:pt>
                <c:pt idx="23118">
                  <c:v>455.49799999999999</c:v>
                </c:pt>
                <c:pt idx="23119">
                  <c:v>455.49799999999999</c:v>
                </c:pt>
                <c:pt idx="23120">
                  <c:v>455.49799999999999</c:v>
                </c:pt>
                <c:pt idx="23121">
                  <c:v>455.49799999999999</c:v>
                </c:pt>
                <c:pt idx="23122">
                  <c:v>455.49799999999999</c:v>
                </c:pt>
                <c:pt idx="23123">
                  <c:v>455.49799999999999</c:v>
                </c:pt>
                <c:pt idx="23124">
                  <c:v>455.49799999999999</c:v>
                </c:pt>
                <c:pt idx="23125">
                  <c:v>455.49799999999999</c:v>
                </c:pt>
                <c:pt idx="23126">
                  <c:v>455.49799999999999</c:v>
                </c:pt>
                <c:pt idx="23127">
                  <c:v>455.49799999999999</c:v>
                </c:pt>
                <c:pt idx="23128">
                  <c:v>455.49799999999999</c:v>
                </c:pt>
                <c:pt idx="23129">
                  <c:v>455.49799999999999</c:v>
                </c:pt>
                <c:pt idx="23130">
                  <c:v>455.49799999999999</c:v>
                </c:pt>
                <c:pt idx="23131">
                  <c:v>455.49799999999999</c:v>
                </c:pt>
                <c:pt idx="23132">
                  <c:v>455.49799999999999</c:v>
                </c:pt>
                <c:pt idx="23133">
                  <c:v>455.49799999999999</c:v>
                </c:pt>
                <c:pt idx="23134">
                  <c:v>455.49799999999999</c:v>
                </c:pt>
                <c:pt idx="23135">
                  <c:v>455.49799999999999</c:v>
                </c:pt>
                <c:pt idx="23136">
                  <c:v>455.49799999999999</c:v>
                </c:pt>
                <c:pt idx="23137">
                  <c:v>455.49799999999999</c:v>
                </c:pt>
                <c:pt idx="23138">
                  <c:v>455.49799999999999</c:v>
                </c:pt>
                <c:pt idx="23139">
                  <c:v>455.49799999999999</c:v>
                </c:pt>
                <c:pt idx="23140">
                  <c:v>455.49799999999999</c:v>
                </c:pt>
                <c:pt idx="23141">
                  <c:v>455.49799999999999</c:v>
                </c:pt>
                <c:pt idx="23142">
                  <c:v>455.49799999999999</c:v>
                </c:pt>
                <c:pt idx="23143">
                  <c:v>455.49799999999999</c:v>
                </c:pt>
                <c:pt idx="23144">
                  <c:v>455.49799999999999</c:v>
                </c:pt>
                <c:pt idx="23145">
                  <c:v>455.49799999999999</c:v>
                </c:pt>
                <c:pt idx="23146">
                  <c:v>455.49799999999999</c:v>
                </c:pt>
                <c:pt idx="23147">
                  <c:v>455.49799999999999</c:v>
                </c:pt>
                <c:pt idx="23148">
                  <c:v>455.49799999999999</c:v>
                </c:pt>
                <c:pt idx="23149">
                  <c:v>455.49799999999999</c:v>
                </c:pt>
              </c:numCache>
            </c:numRef>
          </c:xVal>
          <c:yVal>
            <c:numRef>
              <c:f>Data!$DS$4:$DS$27000</c:f>
              <c:numCache>
                <c:formatCode>General</c:formatCode>
                <c:ptCount val="26997"/>
                <c:pt idx="0">
                  <c:v>3.5970000000000002E-2</c:v>
                </c:pt>
                <c:pt idx="1">
                  <c:v>7.3679999999999995E-2</c:v>
                </c:pt>
                <c:pt idx="2">
                  <c:v>0.11091999999999999</c:v>
                </c:pt>
                <c:pt idx="3">
                  <c:v>0.14721999999999999</c:v>
                </c:pt>
                <c:pt idx="4">
                  <c:v>0.185</c:v>
                </c:pt>
                <c:pt idx="5">
                  <c:v>0.22261999999999998</c:v>
                </c:pt>
                <c:pt idx="6">
                  <c:v>0.26018999999999998</c:v>
                </c:pt>
                <c:pt idx="7">
                  <c:v>0.29810999999999999</c:v>
                </c:pt>
                <c:pt idx="8">
                  <c:v>0.33523999999999998</c:v>
                </c:pt>
                <c:pt idx="9">
                  <c:v>0.37229000000000001</c:v>
                </c:pt>
                <c:pt idx="10">
                  <c:v>0.41009000000000001</c:v>
                </c:pt>
                <c:pt idx="11">
                  <c:v>0.44721</c:v>
                </c:pt>
                <c:pt idx="12">
                  <c:v>0.48220000000000002</c:v>
                </c:pt>
                <c:pt idx="13">
                  <c:v>0.51792000000000005</c:v>
                </c:pt>
                <c:pt idx="14">
                  <c:v>0.55298000000000003</c:v>
                </c:pt>
                <c:pt idx="15">
                  <c:v>0.58748</c:v>
                </c:pt>
                <c:pt idx="16">
                  <c:v>0.62206000000000006</c:v>
                </c:pt>
                <c:pt idx="17">
                  <c:v>0.65687000000000006</c:v>
                </c:pt>
                <c:pt idx="18">
                  <c:v>0.69194000000000011</c:v>
                </c:pt>
                <c:pt idx="19">
                  <c:v>0.72654000000000007</c:v>
                </c:pt>
                <c:pt idx="20">
                  <c:v>0.76133000000000006</c:v>
                </c:pt>
                <c:pt idx="21">
                  <c:v>0.79536000000000007</c:v>
                </c:pt>
                <c:pt idx="22">
                  <c:v>0.82929000000000008</c:v>
                </c:pt>
                <c:pt idx="23">
                  <c:v>0.86360000000000003</c:v>
                </c:pt>
                <c:pt idx="24">
                  <c:v>0.89785999999999999</c:v>
                </c:pt>
                <c:pt idx="25">
                  <c:v>0.93208000000000002</c:v>
                </c:pt>
                <c:pt idx="26">
                  <c:v>0.9667</c:v>
                </c:pt>
                <c:pt idx="27">
                  <c:v>1.00129</c:v>
                </c:pt>
                <c:pt idx="28">
                  <c:v>1.03555</c:v>
                </c:pt>
                <c:pt idx="29">
                  <c:v>1.07023</c:v>
                </c:pt>
                <c:pt idx="30">
                  <c:v>1.1052500000000001</c:v>
                </c:pt>
                <c:pt idx="31">
                  <c:v>1.1393300000000002</c:v>
                </c:pt>
                <c:pt idx="32">
                  <c:v>1.1732100000000001</c:v>
                </c:pt>
                <c:pt idx="33">
                  <c:v>1.2069800000000002</c:v>
                </c:pt>
                <c:pt idx="34">
                  <c:v>1.2403700000000002</c:v>
                </c:pt>
                <c:pt idx="35">
                  <c:v>1.2740700000000003</c:v>
                </c:pt>
                <c:pt idx="36">
                  <c:v>1.3070000000000002</c:v>
                </c:pt>
                <c:pt idx="37">
                  <c:v>1.3399700000000001</c:v>
                </c:pt>
                <c:pt idx="38">
                  <c:v>1.3728100000000001</c:v>
                </c:pt>
                <c:pt idx="39">
                  <c:v>1.4063400000000001</c:v>
                </c:pt>
                <c:pt idx="40">
                  <c:v>1.4397600000000002</c:v>
                </c:pt>
                <c:pt idx="41">
                  <c:v>1.4731600000000002</c:v>
                </c:pt>
                <c:pt idx="42">
                  <c:v>1.5067600000000003</c:v>
                </c:pt>
                <c:pt idx="43">
                  <c:v>1.5396500000000004</c:v>
                </c:pt>
                <c:pt idx="44">
                  <c:v>1.5728200000000003</c:v>
                </c:pt>
                <c:pt idx="45">
                  <c:v>1.6065900000000004</c:v>
                </c:pt>
                <c:pt idx="46">
                  <c:v>1.6397700000000004</c:v>
                </c:pt>
                <c:pt idx="47">
                  <c:v>1.6726500000000004</c:v>
                </c:pt>
                <c:pt idx="48">
                  <c:v>1.7053900000000004</c:v>
                </c:pt>
                <c:pt idx="49">
                  <c:v>1.7388500000000005</c:v>
                </c:pt>
                <c:pt idx="50">
                  <c:v>1.7714200000000004</c:v>
                </c:pt>
                <c:pt idx="51">
                  <c:v>1.8034700000000004</c:v>
                </c:pt>
                <c:pt idx="52">
                  <c:v>1.8356700000000004</c:v>
                </c:pt>
                <c:pt idx="53">
                  <c:v>1.8677700000000004</c:v>
                </c:pt>
                <c:pt idx="54">
                  <c:v>1.8998800000000005</c:v>
                </c:pt>
                <c:pt idx="55">
                  <c:v>1.9320300000000004</c:v>
                </c:pt>
                <c:pt idx="56">
                  <c:v>1.9643000000000004</c:v>
                </c:pt>
                <c:pt idx="57">
                  <c:v>1.9962100000000005</c:v>
                </c:pt>
                <c:pt idx="58">
                  <c:v>2.0283900000000004</c:v>
                </c:pt>
                <c:pt idx="59">
                  <c:v>2.0597600000000003</c:v>
                </c:pt>
                <c:pt idx="60">
                  <c:v>2.0917000000000003</c:v>
                </c:pt>
                <c:pt idx="61">
                  <c:v>2.1233700000000004</c:v>
                </c:pt>
                <c:pt idx="62">
                  <c:v>2.1545900000000002</c:v>
                </c:pt>
                <c:pt idx="63">
                  <c:v>2.1864400000000002</c:v>
                </c:pt>
                <c:pt idx="64">
                  <c:v>2.2176300000000002</c:v>
                </c:pt>
                <c:pt idx="65">
                  <c:v>2.2482900000000003</c:v>
                </c:pt>
                <c:pt idx="66">
                  <c:v>2.2795200000000002</c:v>
                </c:pt>
                <c:pt idx="67">
                  <c:v>2.31054</c:v>
                </c:pt>
                <c:pt idx="68">
                  <c:v>2.3417699999999999</c:v>
                </c:pt>
                <c:pt idx="69">
                  <c:v>2.3725499999999999</c:v>
                </c:pt>
                <c:pt idx="70">
                  <c:v>2.4032999999999998</c:v>
                </c:pt>
                <c:pt idx="71">
                  <c:v>2.4338499999999996</c:v>
                </c:pt>
                <c:pt idx="72">
                  <c:v>2.4645999999999995</c:v>
                </c:pt>
                <c:pt idx="73">
                  <c:v>2.4953999999999996</c:v>
                </c:pt>
                <c:pt idx="74">
                  <c:v>2.5265099999999996</c:v>
                </c:pt>
                <c:pt idx="75">
                  <c:v>2.5569299999999995</c:v>
                </c:pt>
                <c:pt idx="76">
                  <c:v>2.5875699999999995</c:v>
                </c:pt>
                <c:pt idx="77">
                  <c:v>2.6179899999999994</c:v>
                </c:pt>
                <c:pt idx="78">
                  <c:v>2.6484299999999994</c:v>
                </c:pt>
                <c:pt idx="79">
                  <c:v>2.6785199999999993</c:v>
                </c:pt>
                <c:pt idx="80">
                  <c:v>2.7086299999999994</c:v>
                </c:pt>
                <c:pt idx="81">
                  <c:v>2.7386699999999995</c:v>
                </c:pt>
                <c:pt idx="82">
                  <c:v>2.7689699999999995</c:v>
                </c:pt>
                <c:pt idx="83">
                  <c:v>2.7991399999999995</c:v>
                </c:pt>
                <c:pt idx="84">
                  <c:v>2.8292599999999997</c:v>
                </c:pt>
                <c:pt idx="85">
                  <c:v>2.8590699999999996</c:v>
                </c:pt>
                <c:pt idx="86">
                  <c:v>2.8887299999999994</c:v>
                </c:pt>
                <c:pt idx="87">
                  <c:v>2.9182299999999994</c:v>
                </c:pt>
                <c:pt idx="88">
                  <c:v>2.9479099999999994</c:v>
                </c:pt>
                <c:pt idx="89">
                  <c:v>2.9774999999999991</c:v>
                </c:pt>
                <c:pt idx="90">
                  <c:v>3.0061399999999994</c:v>
                </c:pt>
                <c:pt idx="91">
                  <c:v>3.0353199999999996</c:v>
                </c:pt>
                <c:pt idx="92">
                  <c:v>3.0654499999999998</c:v>
                </c:pt>
                <c:pt idx="93">
                  <c:v>3.0954599999999997</c:v>
                </c:pt>
                <c:pt idx="94">
                  <c:v>3.1245999999999996</c:v>
                </c:pt>
                <c:pt idx="95">
                  <c:v>3.1544999999999996</c:v>
                </c:pt>
                <c:pt idx="96">
                  <c:v>3.1843299999999997</c:v>
                </c:pt>
                <c:pt idx="97">
                  <c:v>3.2135799999999999</c:v>
                </c:pt>
                <c:pt idx="98">
                  <c:v>3.2427600000000001</c:v>
                </c:pt>
                <c:pt idx="99">
                  <c:v>3.2718600000000002</c:v>
                </c:pt>
                <c:pt idx="100">
                  <c:v>3.3010000000000002</c:v>
                </c:pt>
                <c:pt idx="101">
                  <c:v>3.3300100000000001</c:v>
                </c:pt>
                <c:pt idx="102">
                  <c:v>3.35887</c:v>
                </c:pt>
                <c:pt idx="103">
                  <c:v>3.3876200000000001</c:v>
                </c:pt>
                <c:pt idx="104">
                  <c:v>3.4164400000000001</c:v>
                </c:pt>
                <c:pt idx="105">
                  <c:v>3.4447400000000004</c:v>
                </c:pt>
                <c:pt idx="106">
                  <c:v>3.4741400000000002</c:v>
                </c:pt>
                <c:pt idx="107">
                  <c:v>3.5039700000000003</c:v>
                </c:pt>
                <c:pt idx="108">
                  <c:v>3.53241</c:v>
                </c:pt>
                <c:pt idx="109">
                  <c:v>3.5616400000000001</c:v>
                </c:pt>
                <c:pt idx="110">
                  <c:v>3.59124</c:v>
                </c:pt>
                <c:pt idx="111">
                  <c:v>3.6211000000000002</c:v>
                </c:pt>
                <c:pt idx="112">
                  <c:v>3.65097</c:v>
                </c:pt>
                <c:pt idx="113">
                  <c:v>3.6804600000000001</c:v>
                </c:pt>
                <c:pt idx="114">
                  <c:v>3.7101600000000001</c:v>
                </c:pt>
                <c:pt idx="115">
                  <c:v>3.7398899999999999</c:v>
                </c:pt>
                <c:pt idx="116">
                  <c:v>3.7702100000000001</c:v>
                </c:pt>
                <c:pt idx="117">
                  <c:v>3.79914</c:v>
                </c:pt>
                <c:pt idx="118">
                  <c:v>3.8285200000000001</c:v>
                </c:pt>
                <c:pt idx="119">
                  <c:v>3.8580900000000002</c:v>
                </c:pt>
                <c:pt idx="120">
                  <c:v>3.8876200000000001</c:v>
                </c:pt>
                <c:pt idx="121">
                  <c:v>3.9170700000000003</c:v>
                </c:pt>
                <c:pt idx="122">
                  <c:v>3.9467700000000003</c:v>
                </c:pt>
                <c:pt idx="123">
                  <c:v>3.9765500000000005</c:v>
                </c:pt>
                <c:pt idx="124">
                  <c:v>4.0053900000000002</c:v>
                </c:pt>
                <c:pt idx="125">
                  <c:v>4.0333399999999999</c:v>
                </c:pt>
                <c:pt idx="126">
                  <c:v>4.0614400000000002</c:v>
                </c:pt>
                <c:pt idx="127">
                  <c:v>4.0895299999999999</c:v>
                </c:pt>
                <c:pt idx="128">
                  <c:v>4.1172599999999999</c:v>
                </c:pt>
                <c:pt idx="129">
                  <c:v>4.1444999999999999</c:v>
                </c:pt>
                <c:pt idx="130">
                  <c:v>4.1720600000000001</c:v>
                </c:pt>
                <c:pt idx="131">
                  <c:v>4.1997600000000004</c:v>
                </c:pt>
                <c:pt idx="132">
                  <c:v>4.2270400000000006</c:v>
                </c:pt>
                <c:pt idx="133">
                  <c:v>4.2547100000000002</c:v>
                </c:pt>
                <c:pt idx="134">
                  <c:v>4.2820600000000004</c:v>
                </c:pt>
                <c:pt idx="135">
                  <c:v>4.3097300000000001</c:v>
                </c:pt>
                <c:pt idx="136">
                  <c:v>4.3374199999999998</c:v>
                </c:pt>
                <c:pt idx="137">
                  <c:v>4.3643000000000001</c:v>
                </c:pt>
                <c:pt idx="138">
                  <c:v>4.3917599999999997</c:v>
                </c:pt>
                <c:pt idx="139">
                  <c:v>4.4186099999999993</c:v>
                </c:pt>
                <c:pt idx="140">
                  <c:v>4.4457999999999993</c:v>
                </c:pt>
                <c:pt idx="141">
                  <c:v>4.4723699999999997</c:v>
                </c:pt>
                <c:pt idx="142">
                  <c:v>4.4991099999999999</c:v>
                </c:pt>
                <c:pt idx="143">
                  <c:v>4.5259</c:v>
                </c:pt>
                <c:pt idx="144">
                  <c:v>4.5525099999999998</c:v>
                </c:pt>
                <c:pt idx="145">
                  <c:v>4.5793699999999999</c:v>
                </c:pt>
                <c:pt idx="146">
                  <c:v>4.6062700000000003</c:v>
                </c:pt>
                <c:pt idx="147">
                  <c:v>4.6331500000000005</c:v>
                </c:pt>
                <c:pt idx="148">
                  <c:v>4.6601700000000008</c:v>
                </c:pt>
                <c:pt idx="149">
                  <c:v>4.6869400000000008</c:v>
                </c:pt>
                <c:pt idx="150">
                  <c:v>4.7134900000000011</c:v>
                </c:pt>
                <c:pt idx="151">
                  <c:v>4.7399500000000012</c:v>
                </c:pt>
                <c:pt idx="152">
                  <c:v>4.7667200000000012</c:v>
                </c:pt>
                <c:pt idx="153">
                  <c:v>4.793400000000001</c:v>
                </c:pt>
                <c:pt idx="154">
                  <c:v>4.8200200000000013</c:v>
                </c:pt>
                <c:pt idx="155">
                  <c:v>4.8468800000000014</c:v>
                </c:pt>
                <c:pt idx="156">
                  <c:v>4.8730900000000013</c:v>
                </c:pt>
                <c:pt idx="157">
                  <c:v>4.899490000000001</c:v>
                </c:pt>
                <c:pt idx="158">
                  <c:v>4.9248400000000014</c:v>
                </c:pt>
                <c:pt idx="159">
                  <c:v>4.9511900000000013</c:v>
                </c:pt>
                <c:pt idx="160">
                  <c:v>4.9776000000000016</c:v>
                </c:pt>
                <c:pt idx="161">
                  <c:v>5.0039700000000016</c:v>
                </c:pt>
                <c:pt idx="162">
                  <c:v>5.0300300000000018</c:v>
                </c:pt>
                <c:pt idx="163">
                  <c:v>5.0553400000000019</c:v>
                </c:pt>
                <c:pt idx="164">
                  <c:v>5.0808100000000023</c:v>
                </c:pt>
                <c:pt idx="165">
                  <c:v>5.1061700000000023</c:v>
                </c:pt>
                <c:pt idx="166">
                  <c:v>5.1320700000000024</c:v>
                </c:pt>
                <c:pt idx="167">
                  <c:v>5.158050000000002</c:v>
                </c:pt>
                <c:pt idx="168">
                  <c:v>5.1841200000000018</c:v>
                </c:pt>
                <c:pt idx="169">
                  <c:v>5.2101600000000019</c:v>
                </c:pt>
                <c:pt idx="170">
                  <c:v>5.2360800000000021</c:v>
                </c:pt>
                <c:pt idx="171">
                  <c:v>5.2609000000000021</c:v>
                </c:pt>
                <c:pt idx="172">
                  <c:v>5.2857500000000019</c:v>
                </c:pt>
                <c:pt idx="173">
                  <c:v>5.3115700000000023</c:v>
                </c:pt>
                <c:pt idx="174">
                  <c:v>5.3374400000000026</c:v>
                </c:pt>
                <c:pt idx="175">
                  <c:v>5.3624500000000026</c:v>
                </c:pt>
                <c:pt idx="176">
                  <c:v>5.3871400000000023</c:v>
                </c:pt>
                <c:pt idx="177">
                  <c:v>5.4120000000000026</c:v>
                </c:pt>
                <c:pt idx="178">
                  <c:v>5.4369800000000028</c:v>
                </c:pt>
                <c:pt idx="179">
                  <c:v>5.4622500000000027</c:v>
                </c:pt>
                <c:pt idx="180">
                  <c:v>5.4870000000000028</c:v>
                </c:pt>
                <c:pt idx="181">
                  <c:v>5.5122800000000032</c:v>
                </c:pt>
                <c:pt idx="182">
                  <c:v>5.5374400000000028</c:v>
                </c:pt>
                <c:pt idx="183">
                  <c:v>5.5621800000000032</c:v>
                </c:pt>
                <c:pt idx="184">
                  <c:v>5.5865400000000029</c:v>
                </c:pt>
                <c:pt idx="185">
                  <c:v>5.6113100000000031</c:v>
                </c:pt>
                <c:pt idx="186">
                  <c:v>5.6358000000000033</c:v>
                </c:pt>
                <c:pt idx="187">
                  <c:v>5.6608000000000036</c:v>
                </c:pt>
                <c:pt idx="188">
                  <c:v>5.6857300000000039</c:v>
                </c:pt>
                <c:pt idx="189">
                  <c:v>5.7107600000000041</c:v>
                </c:pt>
                <c:pt idx="190">
                  <c:v>5.7360600000000037</c:v>
                </c:pt>
                <c:pt idx="191">
                  <c:v>5.7611200000000036</c:v>
                </c:pt>
                <c:pt idx="192">
                  <c:v>5.7866100000000031</c:v>
                </c:pt>
                <c:pt idx="193">
                  <c:v>5.8119300000000029</c:v>
                </c:pt>
                <c:pt idx="194">
                  <c:v>5.8372600000000032</c:v>
                </c:pt>
                <c:pt idx="195">
                  <c:v>5.8627300000000035</c:v>
                </c:pt>
                <c:pt idx="196">
                  <c:v>5.8876500000000034</c:v>
                </c:pt>
                <c:pt idx="197">
                  <c:v>5.9124500000000033</c:v>
                </c:pt>
                <c:pt idx="198">
                  <c:v>5.9376200000000035</c:v>
                </c:pt>
                <c:pt idx="199">
                  <c:v>5.9623300000000032</c:v>
                </c:pt>
                <c:pt idx="200">
                  <c:v>5.9872900000000033</c:v>
                </c:pt>
                <c:pt idx="201">
                  <c:v>6.0114800000000033</c:v>
                </c:pt>
                <c:pt idx="202">
                  <c:v>6.0357800000000035</c:v>
                </c:pt>
                <c:pt idx="203">
                  <c:v>6.0610600000000039</c:v>
                </c:pt>
                <c:pt idx="204">
                  <c:v>6.0853700000000037</c:v>
                </c:pt>
                <c:pt idx="205">
                  <c:v>6.1100700000000039</c:v>
                </c:pt>
                <c:pt idx="206">
                  <c:v>6.1347200000000042</c:v>
                </c:pt>
                <c:pt idx="207">
                  <c:v>6.1590900000000044</c:v>
                </c:pt>
                <c:pt idx="208">
                  <c:v>6.1829500000000044</c:v>
                </c:pt>
                <c:pt idx="209">
                  <c:v>6.2063200000000043</c:v>
                </c:pt>
                <c:pt idx="210">
                  <c:v>6.2301700000000046</c:v>
                </c:pt>
                <c:pt idx="211">
                  <c:v>6.2537500000000046</c:v>
                </c:pt>
                <c:pt idx="212">
                  <c:v>6.2769600000000043</c:v>
                </c:pt>
                <c:pt idx="213">
                  <c:v>6.3003000000000045</c:v>
                </c:pt>
                <c:pt idx="214">
                  <c:v>6.3234700000000048</c:v>
                </c:pt>
                <c:pt idx="215">
                  <c:v>6.3470300000000046</c:v>
                </c:pt>
                <c:pt idx="216">
                  <c:v>6.370130000000005</c:v>
                </c:pt>
                <c:pt idx="217">
                  <c:v>6.3931300000000046</c:v>
                </c:pt>
                <c:pt idx="218">
                  <c:v>6.415550000000005</c:v>
                </c:pt>
                <c:pt idx="219">
                  <c:v>6.4389300000000054</c:v>
                </c:pt>
                <c:pt idx="220">
                  <c:v>6.4617300000000055</c:v>
                </c:pt>
                <c:pt idx="221">
                  <c:v>6.4847600000000059</c:v>
                </c:pt>
                <c:pt idx="222">
                  <c:v>6.507770000000006</c:v>
                </c:pt>
                <c:pt idx="223">
                  <c:v>6.5305700000000062</c:v>
                </c:pt>
                <c:pt idx="224">
                  <c:v>6.5529900000000065</c:v>
                </c:pt>
                <c:pt idx="225">
                  <c:v>6.575360000000007</c:v>
                </c:pt>
                <c:pt idx="226">
                  <c:v>6.5978000000000065</c:v>
                </c:pt>
                <c:pt idx="227">
                  <c:v>6.6204900000000064</c:v>
                </c:pt>
                <c:pt idx="228">
                  <c:v>6.642930000000006</c:v>
                </c:pt>
                <c:pt idx="229">
                  <c:v>6.6650700000000063</c:v>
                </c:pt>
                <c:pt idx="230">
                  <c:v>6.6875900000000064</c:v>
                </c:pt>
                <c:pt idx="231">
                  <c:v>6.709840000000006</c:v>
                </c:pt>
                <c:pt idx="232">
                  <c:v>6.7324900000000056</c:v>
                </c:pt>
                <c:pt idx="233">
                  <c:v>6.7554000000000061</c:v>
                </c:pt>
                <c:pt idx="234">
                  <c:v>6.7784200000000059</c:v>
                </c:pt>
                <c:pt idx="235">
                  <c:v>6.8008100000000056</c:v>
                </c:pt>
                <c:pt idx="236">
                  <c:v>6.8226800000000054</c:v>
                </c:pt>
                <c:pt idx="237">
                  <c:v>6.8448200000000057</c:v>
                </c:pt>
                <c:pt idx="238">
                  <c:v>6.867100000000006</c:v>
                </c:pt>
                <c:pt idx="239">
                  <c:v>6.8897300000000063</c:v>
                </c:pt>
                <c:pt idx="240">
                  <c:v>6.9116500000000061</c:v>
                </c:pt>
                <c:pt idx="241">
                  <c:v>6.9336300000000062</c:v>
                </c:pt>
                <c:pt idx="242">
                  <c:v>6.9557500000000063</c:v>
                </c:pt>
                <c:pt idx="243">
                  <c:v>6.9779900000000064</c:v>
                </c:pt>
                <c:pt idx="244">
                  <c:v>6.999490000000006</c:v>
                </c:pt>
                <c:pt idx="245">
                  <c:v>7.0216500000000064</c:v>
                </c:pt>
                <c:pt idx="246">
                  <c:v>7.0436100000000064</c:v>
                </c:pt>
                <c:pt idx="247">
                  <c:v>7.065790000000006</c:v>
                </c:pt>
                <c:pt idx="248">
                  <c:v>7.087350000000006</c:v>
                </c:pt>
                <c:pt idx="249">
                  <c:v>7.1093000000000064</c:v>
                </c:pt>
                <c:pt idx="250">
                  <c:v>7.1311600000000066</c:v>
                </c:pt>
                <c:pt idx="251">
                  <c:v>7.1527300000000062</c:v>
                </c:pt>
                <c:pt idx="252">
                  <c:v>7.1743700000000059</c:v>
                </c:pt>
                <c:pt idx="253">
                  <c:v>7.1966500000000062</c:v>
                </c:pt>
                <c:pt idx="254">
                  <c:v>7.2183900000000065</c:v>
                </c:pt>
                <c:pt idx="255">
                  <c:v>7.2397100000000068</c:v>
                </c:pt>
                <c:pt idx="256">
                  <c:v>7.2612000000000068</c:v>
                </c:pt>
                <c:pt idx="257">
                  <c:v>7.2823300000000071</c:v>
                </c:pt>
                <c:pt idx="258">
                  <c:v>7.3036500000000073</c:v>
                </c:pt>
                <c:pt idx="259">
                  <c:v>7.3250500000000072</c:v>
                </c:pt>
                <c:pt idx="260">
                  <c:v>7.3461100000000075</c:v>
                </c:pt>
                <c:pt idx="261">
                  <c:v>7.3672400000000078</c:v>
                </c:pt>
                <c:pt idx="262">
                  <c:v>7.3880400000000082</c:v>
                </c:pt>
                <c:pt idx="263">
                  <c:v>7.4087700000000085</c:v>
                </c:pt>
                <c:pt idx="264">
                  <c:v>7.4295900000000081</c:v>
                </c:pt>
                <c:pt idx="265">
                  <c:v>7.4498900000000079</c:v>
                </c:pt>
                <c:pt idx="266">
                  <c:v>7.4701700000000075</c:v>
                </c:pt>
                <c:pt idx="267">
                  <c:v>7.4901100000000076</c:v>
                </c:pt>
                <c:pt idx="268">
                  <c:v>7.5105600000000079</c:v>
                </c:pt>
                <c:pt idx="269">
                  <c:v>7.5306600000000081</c:v>
                </c:pt>
                <c:pt idx="270">
                  <c:v>7.5502100000000079</c:v>
                </c:pt>
                <c:pt idx="271">
                  <c:v>7.5701500000000079</c:v>
                </c:pt>
                <c:pt idx="272">
                  <c:v>7.5899200000000082</c:v>
                </c:pt>
                <c:pt idx="273">
                  <c:v>7.6094100000000084</c:v>
                </c:pt>
                <c:pt idx="274">
                  <c:v>7.6290200000000086</c:v>
                </c:pt>
                <c:pt idx="275">
                  <c:v>7.6485100000000088</c:v>
                </c:pt>
                <c:pt idx="276">
                  <c:v>7.6684200000000091</c:v>
                </c:pt>
                <c:pt idx="277">
                  <c:v>7.6876000000000095</c:v>
                </c:pt>
                <c:pt idx="278">
                  <c:v>7.7069000000000099</c:v>
                </c:pt>
                <c:pt idx="279">
                  <c:v>7.7264200000000098</c:v>
                </c:pt>
                <c:pt idx="280">
                  <c:v>7.7456800000000099</c:v>
                </c:pt>
                <c:pt idx="281">
                  <c:v>7.7650900000000096</c:v>
                </c:pt>
                <c:pt idx="282">
                  <c:v>7.7842400000000094</c:v>
                </c:pt>
                <c:pt idx="283">
                  <c:v>7.8030800000000093</c:v>
                </c:pt>
                <c:pt idx="284">
                  <c:v>7.8220600000000093</c:v>
                </c:pt>
                <c:pt idx="285">
                  <c:v>7.8408100000000092</c:v>
                </c:pt>
                <c:pt idx="286">
                  <c:v>7.8599900000000096</c:v>
                </c:pt>
                <c:pt idx="287">
                  <c:v>7.8788400000000092</c:v>
                </c:pt>
                <c:pt idx="288">
                  <c:v>7.8977000000000093</c:v>
                </c:pt>
                <c:pt idx="289">
                  <c:v>7.9164500000000091</c:v>
                </c:pt>
                <c:pt idx="290">
                  <c:v>7.9353200000000088</c:v>
                </c:pt>
                <c:pt idx="291">
                  <c:v>7.953850000000009</c:v>
                </c:pt>
                <c:pt idx="292">
                  <c:v>7.9726900000000089</c:v>
                </c:pt>
                <c:pt idx="293">
                  <c:v>7.9911700000000092</c:v>
                </c:pt>
                <c:pt idx="294">
                  <c:v>8.0095800000000086</c:v>
                </c:pt>
                <c:pt idx="295">
                  <c:v>8.027800000000008</c:v>
                </c:pt>
                <c:pt idx="296">
                  <c:v>8.0459700000000076</c:v>
                </c:pt>
                <c:pt idx="297">
                  <c:v>8.0641400000000072</c:v>
                </c:pt>
                <c:pt idx="298">
                  <c:v>8.0823800000000077</c:v>
                </c:pt>
                <c:pt idx="299">
                  <c:v>8.1010500000000079</c:v>
                </c:pt>
                <c:pt idx="300">
                  <c:v>8.1189000000000071</c:v>
                </c:pt>
                <c:pt idx="301">
                  <c:v>8.1369000000000078</c:v>
                </c:pt>
                <c:pt idx="302">
                  <c:v>8.1545600000000071</c:v>
                </c:pt>
                <c:pt idx="303">
                  <c:v>8.1725600000000078</c:v>
                </c:pt>
                <c:pt idx="304">
                  <c:v>8.1903600000000072</c:v>
                </c:pt>
                <c:pt idx="305">
                  <c:v>8.2081800000000076</c:v>
                </c:pt>
                <c:pt idx="306">
                  <c:v>8.2259200000000074</c:v>
                </c:pt>
                <c:pt idx="307">
                  <c:v>8.2435500000000079</c:v>
                </c:pt>
                <c:pt idx="308">
                  <c:v>8.2610900000000083</c:v>
                </c:pt>
                <c:pt idx="309">
                  <c:v>8.2784700000000075</c:v>
                </c:pt>
                <c:pt idx="310">
                  <c:v>8.2958000000000069</c:v>
                </c:pt>
                <c:pt idx="311">
                  <c:v>8.3128400000000067</c:v>
                </c:pt>
                <c:pt idx="312">
                  <c:v>8.3302000000000067</c:v>
                </c:pt>
                <c:pt idx="313">
                  <c:v>8.3473700000000068</c:v>
                </c:pt>
                <c:pt idx="314">
                  <c:v>8.3644500000000068</c:v>
                </c:pt>
                <c:pt idx="315">
                  <c:v>8.3817300000000063</c:v>
                </c:pt>
                <c:pt idx="316">
                  <c:v>8.3993300000000062</c:v>
                </c:pt>
                <c:pt idx="317">
                  <c:v>8.4168700000000065</c:v>
                </c:pt>
                <c:pt idx="318">
                  <c:v>8.4342200000000069</c:v>
                </c:pt>
                <c:pt idx="319">
                  <c:v>8.4511200000000066</c:v>
                </c:pt>
                <c:pt idx="320">
                  <c:v>8.4679700000000064</c:v>
                </c:pt>
                <c:pt idx="321">
                  <c:v>8.4848500000000069</c:v>
                </c:pt>
                <c:pt idx="322">
                  <c:v>8.5017600000000062</c:v>
                </c:pt>
                <c:pt idx="323">
                  <c:v>8.5186900000000065</c:v>
                </c:pt>
                <c:pt idx="324">
                  <c:v>8.5355600000000074</c:v>
                </c:pt>
                <c:pt idx="325">
                  <c:v>8.5518400000000074</c:v>
                </c:pt>
                <c:pt idx="326">
                  <c:v>8.5681900000000066</c:v>
                </c:pt>
                <c:pt idx="327">
                  <c:v>8.584630000000006</c:v>
                </c:pt>
                <c:pt idx="328">
                  <c:v>8.6013000000000055</c:v>
                </c:pt>
                <c:pt idx="329">
                  <c:v>8.6176300000000055</c:v>
                </c:pt>
                <c:pt idx="330">
                  <c:v>8.6342700000000061</c:v>
                </c:pt>
                <c:pt idx="331">
                  <c:v>8.6504000000000065</c:v>
                </c:pt>
                <c:pt idx="332">
                  <c:v>8.6665700000000072</c:v>
                </c:pt>
                <c:pt idx="333">
                  <c:v>8.6826000000000079</c:v>
                </c:pt>
                <c:pt idx="334">
                  <c:v>8.6985100000000077</c:v>
                </c:pt>
                <c:pt idx="335">
                  <c:v>8.7145800000000069</c:v>
                </c:pt>
                <c:pt idx="336">
                  <c:v>8.730390000000007</c:v>
                </c:pt>
                <c:pt idx="337">
                  <c:v>8.7462400000000073</c:v>
                </c:pt>
                <c:pt idx="338">
                  <c:v>8.7621600000000068</c:v>
                </c:pt>
                <c:pt idx="339">
                  <c:v>8.7776700000000076</c:v>
                </c:pt>
                <c:pt idx="340">
                  <c:v>8.7933400000000077</c:v>
                </c:pt>
                <c:pt idx="341">
                  <c:v>8.8091600000000074</c:v>
                </c:pt>
                <c:pt idx="342">
                  <c:v>8.8245800000000081</c:v>
                </c:pt>
                <c:pt idx="343">
                  <c:v>8.8401500000000084</c:v>
                </c:pt>
                <c:pt idx="344">
                  <c:v>8.8556300000000086</c:v>
                </c:pt>
                <c:pt idx="345">
                  <c:v>8.871290000000009</c:v>
                </c:pt>
                <c:pt idx="346">
                  <c:v>8.8869600000000091</c:v>
                </c:pt>
                <c:pt idx="347">
                  <c:v>8.9024200000000082</c:v>
                </c:pt>
                <c:pt idx="348">
                  <c:v>8.9176800000000078</c:v>
                </c:pt>
                <c:pt idx="349">
                  <c:v>8.9329300000000078</c:v>
                </c:pt>
                <c:pt idx="350">
                  <c:v>8.9483700000000077</c:v>
                </c:pt>
                <c:pt idx="351">
                  <c:v>8.9641600000000086</c:v>
                </c:pt>
                <c:pt idx="352">
                  <c:v>8.9794200000000082</c:v>
                </c:pt>
                <c:pt idx="353">
                  <c:v>8.9947900000000089</c:v>
                </c:pt>
                <c:pt idx="354">
                  <c:v>9.0102700000000091</c:v>
                </c:pt>
                <c:pt idx="355">
                  <c:v>9.0255200000000091</c:v>
                </c:pt>
                <c:pt idx="356">
                  <c:v>9.0405200000000097</c:v>
                </c:pt>
                <c:pt idx="357">
                  <c:v>9.0553800000000102</c:v>
                </c:pt>
                <c:pt idx="358">
                  <c:v>9.0702100000000101</c:v>
                </c:pt>
                <c:pt idx="359">
                  <c:v>9.0852000000000093</c:v>
                </c:pt>
                <c:pt idx="360">
                  <c:v>9.09996000000001</c:v>
                </c:pt>
                <c:pt idx="361">
                  <c:v>9.1148300000000102</c:v>
                </c:pt>
                <c:pt idx="362">
                  <c:v>9.1296700000000097</c:v>
                </c:pt>
                <c:pt idx="363">
                  <c:v>9.1443100000000097</c:v>
                </c:pt>
                <c:pt idx="364">
                  <c:v>9.1589300000000105</c:v>
                </c:pt>
                <c:pt idx="365">
                  <c:v>9.1733900000000101</c:v>
                </c:pt>
                <c:pt idx="366">
                  <c:v>9.1879500000000096</c:v>
                </c:pt>
                <c:pt idx="367">
                  <c:v>9.2024400000000099</c:v>
                </c:pt>
                <c:pt idx="368">
                  <c:v>9.2169700000000105</c:v>
                </c:pt>
                <c:pt idx="369">
                  <c:v>9.2313800000000104</c:v>
                </c:pt>
                <c:pt idx="370">
                  <c:v>9.2458000000000098</c:v>
                </c:pt>
                <c:pt idx="371">
                  <c:v>9.2599000000000089</c:v>
                </c:pt>
                <c:pt idx="372">
                  <c:v>9.274350000000009</c:v>
                </c:pt>
                <c:pt idx="373">
                  <c:v>9.2888400000000093</c:v>
                </c:pt>
                <c:pt idx="374">
                  <c:v>9.3032400000000095</c:v>
                </c:pt>
                <c:pt idx="375">
                  <c:v>9.3176300000000101</c:v>
                </c:pt>
                <c:pt idx="376">
                  <c:v>9.3316000000000106</c:v>
                </c:pt>
                <c:pt idx="377">
                  <c:v>9.345430000000011</c:v>
                </c:pt>
                <c:pt idx="378">
                  <c:v>9.3598400000000108</c:v>
                </c:pt>
                <c:pt idx="379">
                  <c:v>9.3740600000000107</c:v>
                </c:pt>
                <c:pt idx="380">
                  <c:v>9.3882400000000104</c:v>
                </c:pt>
                <c:pt idx="381">
                  <c:v>9.4021400000000099</c:v>
                </c:pt>
                <c:pt idx="382">
                  <c:v>9.4163500000000102</c:v>
                </c:pt>
                <c:pt idx="383">
                  <c:v>9.4302900000000101</c:v>
                </c:pt>
                <c:pt idx="384">
                  <c:v>9.4444800000000093</c:v>
                </c:pt>
                <c:pt idx="385">
                  <c:v>9.4584200000000092</c:v>
                </c:pt>
                <c:pt idx="386">
                  <c:v>9.4722500000000096</c:v>
                </c:pt>
                <c:pt idx="387">
                  <c:v>9.4857400000000087</c:v>
                </c:pt>
                <c:pt idx="388">
                  <c:v>9.4989800000000084</c:v>
                </c:pt>
                <c:pt idx="389">
                  <c:v>9.5120000000000076</c:v>
                </c:pt>
                <c:pt idx="390">
                  <c:v>9.5249500000000076</c:v>
                </c:pt>
                <c:pt idx="391">
                  <c:v>9.5374700000000079</c:v>
                </c:pt>
                <c:pt idx="392">
                  <c:v>9.5495700000000081</c:v>
                </c:pt>
                <c:pt idx="393">
                  <c:v>9.5614600000000074</c:v>
                </c:pt>
                <c:pt idx="394">
                  <c:v>9.5729500000000076</c:v>
                </c:pt>
                <c:pt idx="395">
                  <c:v>9.5839100000000084</c:v>
                </c:pt>
                <c:pt idx="396">
                  <c:v>9.5945600000000084</c:v>
                </c:pt>
                <c:pt idx="397">
                  <c:v>9.6048900000000081</c:v>
                </c:pt>
                <c:pt idx="398">
                  <c:v>9.6149300000000082</c:v>
                </c:pt>
                <c:pt idx="399">
                  <c:v>9.6244500000000084</c:v>
                </c:pt>
                <c:pt idx="400">
                  <c:v>9.6335000000000086</c:v>
                </c:pt>
                <c:pt idx="401">
                  <c:v>9.6422200000000089</c:v>
                </c:pt>
                <c:pt idx="402">
                  <c:v>9.6505600000000094</c:v>
                </c:pt>
                <c:pt idx="403">
                  <c:v>9.65866000000001</c:v>
                </c:pt>
                <c:pt idx="404">
                  <c:v>9.6663900000000105</c:v>
                </c:pt>
                <c:pt idx="405">
                  <c:v>9.6739600000000099</c:v>
                </c:pt>
                <c:pt idx="406">
                  <c:v>9.6814200000000099</c:v>
                </c:pt>
                <c:pt idx="407">
                  <c:v>9.6888500000000093</c:v>
                </c:pt>
                <c:pt idx="408">
                  <c:v>9.6960300000000093</c:v>
                </c:pt>
                <c:pt idx="409">
                  <c:v>9.7031000000000098</c:v>
                </c:pt>
                <c:pt idx="410">
                  <c:v>9.7101400000000098</c:v>
                </c:pt>
                <c:pt idx="411">
                  <c:v>9.7171100000000106</c:v>
                </c:pt>
                <c:pt idx="412">
                  <c:v>9.7241700000000098</c:v>
                </c:pt>
                <c:pt idx="413">
                  <c:v>9.7310800000000093</c:v>
                </c:pt>
                <c:pt idx="414">
                  <c:v>9.7380600000000097</c:v>
                </c:pt>
                <c:pt idx="415">
                  <c:v>9.7448800000000091</c:v>
                </c:pt>
                <c:pt idx="416">
                  <c:v>9.751640000000009</c:v>
                </c:pt>
                <c:pt idx="417">
                  <c:v>9.7584300000000095</c:v>
                </c:pt>
                <c:pt idx="418">
                  <c:v>9.7651900000000094</c:v>
                </c:pt>
                <c:pt idx="419">
                  <c:v>9.7717600000000093</c:v>
                </c:pt>
                <c:pt idx="420">
                  <c:v>9.7783500000000085</c:v>
                </c:pt>
                <c:pt idx="421">
                  <c:v>9.7851700000000079</c:v>
                </c:pt>
                <c:pt idx="422">
                  <c:v>9.7920000000000087</c:v>
                </c:pt>
                <c:pt idx="423">
                  <c:v>9.7987200000000083</c:v>
                </c:pt>
                <c:pt idx="424">
                  <c:v>9.805270000000009</c:v>
                </c:pt>
                <c:pt idx="425">
                  <c:v>9.8118700000000096</c:v>
                </c:pt>
                <c:pt idx="426">
                  <c:v>9.8185600000000104</c:v>
                </c:pt>
                <c:pt idx="427">
                  <c:v>9.8252300000000101</c:v>
                </c:pt>
                <c:pt idx="428">
                  <c:v>9.8318300000000107</c:v>
                </c:pt>
                <c:pt idx="429">
                  <c:v>9.8384200000000099</c:v>
                </c:pt>
                <c:pt idx="430">
                  <c:v>9.8450400000000098</c:v>
                </c:pt>
                <c:pt idx="431">
                  <c:v>9.8517100000000095</c:v>
                </c:pt>
                <c:pt idx="432">
                  <c:v>9.8582400000000092</c:v>
                </c:pt>
                <c:pt idx="433">
                  <c:v>9.8646900000000084</c:v>
                </c:pt>
                <c:pt idx="434">
                  <c:v>9.8711400000000076</c:v>
                </c:pt>
                <c:pt idx="435">
                  <c:v>9.8777400000000082</c:v>
                </c:pt>
                <c:pt idx="436">
                  <c:v>9.8842800000000075</c:v>
                </c:pt>
                <c:pt idx="437">
                  <c:v>9.8909700000000083</c:v>
                </c:pt>
                <c:pt idx="438">
                  <c:v>9.897520000000009</c:v>
                </c:pt>
                <c:pt idx="439">
                  <c:v>9.9038500000000091</c:v>
                </c:pt>
                <c:pt idx="440">
                  <c:v>9.9102600000000098</c:v>
                </c:pt>
                <c:pt idx="441">
                  <c:v>9.916850000000009</c:v>
                </c:pt>
                <c:pt idx="442">
                  <c:v>9.9235000000000095</c:v>
                </c:pt>
                <c:pt idx="443">
                  <c:v>9.9300700000000095</c:v>
                </c:pt>
                <c:pt idx="444">
                  <c:v>9.9366700000000101</c:v>
                </c:pt>
                <c:pt idx="445">
                  <c:v>9.9433700000000105</c:v>
                </c:pt>
                <c:pt idx="446">
                  <c:v>9.95014000000001</c:v>
                </c:pt>
                <c:pt idx="447">
                  <c:v>9.9564100000000106</c:v>
                </c:pt>
                <c:pt idx="448">
                  <c:v>9.9629800000000106</c:v>
                </c:pt>
                <c:pt idx="449">
                  <c:v>9.9695800000000112</c:v>
                </c:pt>
                <c:pt idx="450">
                  <c:v>9.9761000000000113</c:v>
                </c:pt>
                <c:pt idx="451">
                  <c:v>9.9827100000000115</c:v>
                </c:pt>
                <c:pt idx="452">
                  <c:v>9.9892500000000108</c:v>
                </c:pt>
                <c:pt idx="453">
                  <c:v>9.9958300000000104</c:v>
                </c:pt>
                <c:pt idx="454">
                  <c:v>10.00226000000001</c:v>
                </c:pt>
                <c:pt idx="455">
                  <c:v>10.00878000000001</c:v>
                </c:pt>
                <c:pt idx="456">
                  <c:v>10.01522000000001</c:v>
                </c:pt>
                <c:pt idx="457">
                  <c:v>10.02155000000001</c:v>
                </c:pt>
                <c:pt idx="458">
                  <c:v>10.02790000000001</c:v>
                </c:pt>
                <c:pt idx="459">
                  <c:v>10.034440000000009</c:v>
                </c:pt>
                <c:pt idx="460">
                  <c:v>10.040830000000009</c:v>
                </c:pt>
                <c:pt idx="461">
                  <c:v>10.047190000000009</c:v>
                </c:pt>
                <c:pt idx="462">
                  <c:v>10.053340000000009</c:v>
                </c:pt>
                <c:pt idx="463">
                  <c:v>10.05966000000001</c:v>
                </c:pt>
                <c:pt idx="464">
                  <c:v>10.06593000000001</c:v>
                </c:pt>
                <c:pt idx="465">
                  <c:v>10.072060000000011</c:v>
                </c:pt>
                <c:pt idx="466">
                  <c:v>10.078280000000012</c:v>
                </c:pt>
                <c:pt idx="467">
                  <c:v>10.084490000000011</c:v>
                </c:pt>
                <c:pt idx="468">
                  <c:v>10.090720000000012</c:v>
                </c:pt>
                <c:pt idx="469">
                  <c:v>10.096880000000011</c:v>
                </c:pt>
                <c:pt idx="470">
                  <c:v>10.102970000000012</c:v>
                </c:pt>
                <c:pt idx="471">
                  <c:v>10.109190000000012</c:v>
                </c:pt>
                <c:pt idx="472">
                  <c:v>10.115500000000011</c:v>
                </c:pt>
                <c:pt idx="473">
                  <c:v>10.121880000000012</c:v>
                </c:pt>
                <c:pt idx="474">
                  <c:v>10.128270000000011</c:v>
                </c:pt>
                <c:pt idx="475">
                  <c:v>10.134490000000012</c:v>
                </c:pt>
                <c:pt idx="476">
                  <c:v>10.140770000000012</c:v>
                </c:pt>
                <c:pt idx="477">
                  <c:v>10.147100000000012</c:v>
                </c:pt>
                <c:pt idx="478">
                  <c:v>10.153350000000012</c:v>
                </c:pt>
                <c:pt idx="479">
                  <c:v>10.159630000000012</c:v>
                </c:pt>
                <c:pt idx="480">
                  <c:v>10.166010000000012</c:v>
                </c:pt>
                <c:pt idx="481">
                  <c:v>10.172400000000012</c:v>
                </c:pt>
                <c:pt idx="482">
                  <c:v>10.178730000000012</c:v>
                </c:pt>
                <c:pt idx="483">
                  <c:v>10.185220000000012</c:v>
                </c:pt>
                <c:pt idx="484">
                  <c:v>10.191770000000012</c:v>
                </c:pt>
                <c:pt idx="485">
                  <c:v>10.198130000000013</c:v>
                </c:pt>
                <c:pt idx="486">
                  <c:v>10.204670000000013</c:v>
                </c:pt>
                <c:pt idx="487">
                  <c:v>10.210920000000012</c:v>
                </c:pt>
                <c:pt idx="488">
                  <c:v>10.217340000000013</c:v>
                </c:pt>
                <c:pt idx="489">
                  <c:v>10.223660000000013</c:v>
                </c:pt>
                <c:pt idx="490">
                  <c:v>10.229890000000013</c:v>
                </c:pt>
                <c:pt idx="491">
                  <c:v>10.236200000000013</c:v>
                </c:pt>
                <c:pt idx="492">
                  <c:v>10.242660000000013</c:v>
                </c:pt>
                <c:pt idx="493">
                  <c:v>10.249070000000014</c:v>
                </c:pt>
                <c:pt idx="494">
                  <c:v>10.255360000000014</c:v>
                </c:pt>
                <c:pt idx="495">
                  <c:v>10.261750000000013</c:v>
                </c:pt>
                <c:pt idx="496">
                  <c:v>10.268010000000013</c:v>
                </c:pt>
                <c:pt idx="497">
                  <c:v>10.274140000000013</c:v>
                </c:pt>
                <c:pt idx="498">
                  <c:v>10.280330000000014</c:v>
                </c:pt>
                <c:pt idx="499">
                  <c:v>10.286420000000014</c:v>
                </c:pt>
                <c:pt idx="500">
                  <c:v>10.292540000000013</c:v>
                </c:pt>
                <c:pt idx="501">
                  <c:v>10.298610000000012</c:v>
                </c:pt>
                <c:pt idx="502">
                  <c:v>10.304710000000012</c:v>
                </c:pt>
                <c:pt idx="503">
                  <c:v>10.310770000000012</c:v>
                </c:pt>
                <c:pt idx="504">
                  <c:v>10.317010000000012</c:v>
                </c:pt>
                <c:pt idx="505">
                  <c:v>10.323020000000012</c:v>
                </c:pt>
                <c:pt idx="506">
                  <c:v>10.329120000000012</c:v>
                </c:pt>
                <c:pt idx="507">
                  <c:v>10.335160000000013</c:v>
                </c:pt>
                <c:pt idx="508">
                  <c:v>10.341220000000012</c:v>
                </c:pt>
                <c:pt idx="509">
                  <c:v>10.347360000000013</c:v>
                </c:pt>
                <c:pt idx="510">
                  <c:v>10.353470000000012</c:v>
                </c:pt>
                <c:pt idx="511">
                  <c:v>10.359600000000013</c:v>
                </c:pt>
                <c:pt idx="512">
                  <c:v>10.365710000000012</c:v>
                </c:pt>
                <c:pt idx="513">
                  <c:v>10.371860000000012</c:v>
                </c:pt>
                <c:pt idx="514">
                  <c:v>10.378030000000011</c:v>
                </c:pt>
                <c:pt idx="515">
                  <c:v>10.384140000000011</c:v>
                </c:pt>
                <c:pt idx="516">
                  <c:v>10.390430000000011</c:v>
                </c:pt>
                <c:pt idx="517">
                  <c:v>10.396620000000011</c:v>
                </c:pt>
                <c:pt idx="518">
                  <c:v>10.402780000000011</c:v>
                </c:pt>
                <c:pt idx="519">
                  <c:v>10.40909000000001</c:v>
                </c:pt>
                <c:pt idx="520">
                  <c:v>10.415350000000009</c:v>
                </c:pt>
                <c:pt idx="521">
                  <c:v>10.42167000000001</c:v>
                </c:pt>
                <c:pt idx="522">
                  <c:v>10.427930000000009</c:v>
                </c:pt>
                <c:pt idx="523">
                  <c:v>10.43415000000001</c:v>
                </c:pt>
                <c:pt idx="524">
                  <c:v>10.44042000000001</c:v>
                </c:pt>
                <c:pt idx="525">
                  <c:v>10.44658000000001</c:v>
                </c:pt>
                <c:pt idx="526">
                  <c:v>10.452800000000011</c:v>
                </c:pt>
                <c:pt idx="527">
                  <c:v>10.45897000000001</c:v>
                </c:pt>
                <c:pt idx="528">
                  <c:v>10.465220000000009</c:v>
                </c:pt>
                <c:pt idx="529">
                  <c:v>10.471380000000009</c:v>
                </c:pt>
                <c:pt idx="530">
                  <c:v>10.477490000000008</c:v>
                </c:pt>
                <c:pt idx="531">
                  <c:v>10.483660000000008</c:v>
                </c:pt>
                <c:pt idx="532">
                  <c:v>10.489860000000007</c:v>
                </c:pt>
                <c:pt idx="533">
                  <c:v>10.496000000000008</c:v>
                </c:pt>
                <c:pt idx="534">
                  <c:v>10.502200000000007</c:v>
                </c:pt>
                <c:pt idx="535">
                  <c:v>10.508460000000007</c:v>
                </c:pt>
                <c:pt idx="536">
                  <c:v>10.514660000000006</c:v>
                </c:pt>
                <c:pt idx="537">
                  <c:v>10.520830000000005</c:v>
                </c:pt>
                <c:pt idx="538">
                  <c:v>10.527010000000006</c:v>
                </c:pt>
                <c:pt idx="539">
                  <c:v>10.533130000000005</c:v>
                </c:pt>
                <c:pt idx="540">
                  <c:v>10.539290000000005</c:v>
                </c:pt>
                <c:pt idx="541">
                  <c:v>10.545520000000005</c:v>
                </c:pt>
                <c:pt idx="542">
                  <c:v>10.551750000000006</c:v>
                </c:pt>
                <c:pt idx="543">
                  <c:v>10.557950000000005</c:v>
                </c:pt>
                <c:pt idx="544">
                  <c:v>10.564120000000004</c:v>
                </c:pt>
                <c:pt idx="545">
                  <c:v>10.570240000000004</c:v>
                </c:pt>
                <c:pt idx="546">
                  <c:v>10.576290000000004</c:v>
                </c:pt>
                <c:pt idx="547">
                  <c:v>10.582360000000003</c:v>
                </c:pt>
                <c:pt idx="548">
                  <c:v>10.588540000000004</c:v>
                </c:pt>
                <c:pt idx="549">
                  <c:v>10.594820000000004</c:v>
                </c:pt>
                <c:pt idx="550">
                  <c:v>10.601070000000004</c:v>
                </c:pt>
                <c:pt idx="551">
                  <c:v>10.607330000000003</c:v>
                </c:pt>
                <c:pt idx="552">
                  <c:v>10.613510000000003</c:v>
                </c:pt>
                <c:pt idx="553">
                  <c:v>10.619680000000002</c:v>
                </c:pt>
                <c:pt idx="554">
                  <c:v>10.625800000000002</c:v>
                </c:pt>
                <c:pt idx="555">
                  <c:v>10.631760000000002</c:v>
                </c:pt>
                <c:pt idx="556">
                  <c:v>10.637780000000001</c:v>
                </c:pt>
                <c:pt idx="557">
                  <c:v>10.643840000000001</c:v>
                </c:pt>
                <c:pt idx="558">
                  <c:v>10.64986</c:v>
                </c:pt>
                <c:pt idx="559">
                  <c:v>10.656029999999999</c:v>
                </c:pt>
                <c:pt idx="560">
                  <c:v>10.661949999999999</c:v>
                </c:pt>
                <c:pt idx="561">
                  <c:v>10.667949999999999</c:v>
                </c:pt>
                <c:pt idx="562">
                  <c:v>10.67408</c:v>
                </c:pt>
                <c:pt idx="563">
                  <c:v>10.680120000000001</c:v>
                </c:pt>
                <c:pt idx="564">
                  <c:v>10.68623</c:v>
                </c:pt>
                <c:pt idx="565">
                  <c:v>10.692489999999999</c:v>
                </c:pt>
                <c:pt idx="566">
                  <c:v>10.698609999999999</c:v>
                </c:pt>
                <c:pt idx="567">
                  <c:v>10.704669999999998</c:v>
                </c:pt>
                <c:pt idx="568">
                  <c:v>10.710729999999998</c:v>
                </c:pt>
                <c:pt idx="569">
                  <c:v>10.716889999999998</c:v>
                </c:pt>
                <c:pt idx="570">
                  <c:v>10.723229999999997</c:v>
                </c:pt>
                <c:pt idx="571">
                  <c:v>10.729529999999997</c:v>
                </c:pt>
                <c:pt idx="572">
                  <c:v>10.735789999999996</c:v>
                </c:pt>
                <c:pt idx="573">
                  <c:v>10.742129999999996</c:v>
                </c:pt>
                <c:pt idx="574">
                  <c:v>10.748369999999996</c:v>
                </c:pt>
                <c:pt idx="575">
                  <c:v>10.754599999999996</c:v>
                </c:pt>
                <c:pt idx="576">
                  <c:v>10.760889999999996</c:v>
                </c:pt>
                <c:pt idx="577">
                  <c:v>10.767139999999996</c:v>
                </c:pt>
                <c:pt idx="578">
                  <c:v>10.773379999999996</c:v>
                </c:pt>
                <c:pt idx="579">
                  <c:v>10.779649999999997</c:v>
                </c:pt>
                <c:pt idx="580">
                  <c:v>10.785919999999997</c:v>
                </c:pt>
                <c:pt idx="581">
                  <c:v>10.792649999999997</c:v>
                </c:pt>
                <c:pt idx="582">
                  <c:v>10.799709999999996</c:v>
                </c:pt>
                <c:pt idx="583">
                  <c:v>10.806859999999995</c:v>
                </c:pt>
                <c:pt idx="584">
                  <c:v>10.814199999999994</c:v>
                </c:pt>
                <c:pt idx="585">
                  <c:v>10.821599999999995</c:v>
                </c:pt>
                <c:pt idx="586">
                  <c:v>10.829469999999995</c:v>
                </c:pt>
                <c:pt idx="587">
                  <c:v>10.837749999999994</c:v>
                </c:pt>
                <c:pt idx="588">
                  <c:v>10.846339999999994</c:v>
                </c:pt>
                <c:pt idx="589">
                  <c:v>10.855749999999995</c:v>
                </c:pt>
                <c:pt idx="590">
                  <c:v>10.866279999999994</c:v>
                </c:pt>
                <c:pt idx="591">
                  <c:v>10.877299999999995</c:v>
                </c:pt>
                <c:pt idx="592">
                  <c:v>10.889719999999995</c:v>
                </c:pt>
                <c:pt idx="593">
                  <c:v>10.903119999999996</c:v>
                </c:pt>
                <c:pt idx="594">
                  <c:v>10.917869999999995</c:v>
                </c:pt>
                <c:pt idx="595">
                  <c:v>10.933379999999996</c:v>
                </c:pt>
                <c:pt idx="596">
                  <c:v>10.949469999999996</c:v>
                </c:pt>
                <c:pt idx="597">
                  <c:v>10.965129999999997</c:v>
                </c:pt>
                <c:pt idx="598">
                  <c:v>10.981339999999996</c:v>
                </c:pt>
                <c:pt idx="599">
                  <c:v>10.997609999999996</c:v>
                </c:pt>
                <c:pt idx="600">
                  <c:v>11.014549999999996</c:v>
                </c:pt>
                <c:pt idx="601">
                  <c:v>11.030989999999996</c:v>
                </c:pt>
                <c:pt idx="602">
                  <c:v>11.047269999999996</c:v>
                </c:pt>
                <c:pt idx="603">
                  <c:v>11.063569999999995</c:v>
                </c:pt>
                <c:pt idx="604">
                  <c:v>11.079769999999995</c:v>
                </c:pt>
                <c:pt idx="605">
                  <c:v>11.096049999999995</c:v>
                </c:pt>
                <c:pt idx="606">
                  <c:v>11.112189999999995</c:v>
                </c:pt>
                <c:pt idx="607">
                  <c:v>11.128309999999995</c:v>
                </c:pt>
                <c:pt idx="608">
                  <c:v>11.144359999999995</c:v>
                </c:pt>
                <c:pt idx="609">
                  <c:v>11.160299999999996</c:v>
                </c:pt>
                <c:pt idx="610">
                  <c:v>11.176149999999996</c:v>
                </c:pt>
                <c:pt idx="611">
                  <c:v>11.192559999999997</c:v>
                </c:pt>
                <c:pt idx="612">
                  <c:v>11.208739999999997</c:v>
                </c:pt>
                <c:pt idx="613">
                  <c:v>11.224879999999997</c:v>
                </c:pt>
                <c:pt idx="614">
                  <c:v>11.240649999999997</c:v>
                </c:pt>
                <c:pt idx="615">
                  <c:v>11.256739999999997</c:v>
                </c:pt>
                <c:pt idx="616">
                  <c:v>11.272799999999997</c:v>
                </c:pt>
                <c:pt idx="617">
                  <c:v>11.288639999999997</c:v>
                </c:pt>
                <c:pt idx="618">
                  <c:v>11.304459999999997</c:v>
                </c:pt>
                <c:pt idx="619">
                  <c:v>11.319989999999997</c:v>
                </c:pt>
                <c:pt idx="620">
                  <c:v>11.335139999999997</c:v>
                </c:pt>
                <c:pt idx="621">
                  <c:v>11.350039999999998</c:v>
                </c:pt>
                <c:pt idx="622">
                  <c:v>11.365049999999998</c:v>
                </c:pt>
                <c:pt idx="623">
                  <c:v>11.380059999999999</c:v>
                </c:pt>
                <c:pt idx="624">
                  <c:v>11.395129999999998</c:v>
                </c:pt>
                <c:pt idx="625">
                  <c:v>11.410239999999998</c:v>
                </c:pt>
                <c:pt idx="626">
                  <c:v>11.425459999999998</c:v>
                </c:pt>
                <c:pt idx="627">
                  <c:v>11.440909999999997</c:v>
                </c:pt>
                <c:pt idx="628">
                  <c:v>11.456399999999997</c:v>
                </c:pt>
                <c:pt idx="629">
                  <c:v>11.471899999999996</c:v>
                </c:pt>
                <c:pt idx="630">
                  <c:v>11.487499999999995</c:v>
                </c:pt>
                <c:pt idx="631">
                  <c:v>11.503149999999996</c:v>
                </c:pt>
                <c:pt idx="632">
                  <c:v>11.518669999999997</c:v>
                </c:pt>
                <c:pt idx="633">
                  <c:v>11.534279999999997</c:v>
                </c:pt>
                <c:pt idx="634">
                  <c:v>11.550199999999997</c:v>
                </c:pt>
                <c:pt idx="635">
                  <c:v>11.566099999999997</c:v>
                </c:pt>
                <c:pt idx="636">
                  <c:v>11.582039999999997</c:v>
                </c:pt>
                <c:pt idx="637">
                  <c:v>11.598119999999998</c:v>
                </c:pt>
                <c:pt idx="638">
                  <c:v>11.614389999999998</c:v>
                </c:pt>
                <c:pt idx="639">
                  <c:v>11.630939999999999</c:v>
                </c:pt>
                <c:pt idx="640">
                  <c:v>11.647559999999999</c:v>
                </c:pt>
                <c:pt idx="641">
                  <c:v>11.664339999999999</c:v>
                </c:pt>
                <c:pt idx="642">
                  <c:v>11.681089999999999</c:v>
                </c:pt>
                <c:pt idx="643">
                  <c:v>11.69839</c:v>
                </c:pt>
                <c:pt idx="644">
                  <c:v>11.71519</c:v>
                </c:pt>
                <c:pt idx="645">
                  <c:v>11.732189999999999</c:v>
                </c:pt>
                <c:pt idx="646">
                  <c:v>11.7493</c:v>
                </c:pt>
                <c:pt idx="647">
                  <c:v>11.765919999999999</c:v>
                </c:pt>
                <c:pt idx="648">
                  <c:v>11.782549999999999</c:v>
                </c:pt>
                <c:pt idx="649">
                  <c:v>11.799549999999998</c:v>
                </c:pt>
                <c:pt idx="650">
                  <c:v>11.816169999999998</c:v>
                </c:pt>
                <c:pt idx="651">
                  <c:v>11.832899999999999</c:v>
                </c:pt>
                <c:pt idx="652">
                  <c:v>11.849399999999999</c:v>
                </c:pt>
                <c:pt idx="653">
                  <c:v>11.865939999999998</c:v>
                </c:pt>
                <c:pt idx="654">
                  <c:v>11.881909999999998</c:v>
                </c:pt>
                <c:pt idx="655">
                  <c:v>11.897869999999998</c:v>
                </c:pt>
                <c:pt idx="656">
                  <c:v>11.913469999999997</c:v>
                </c:pt>
                <c:pt idx="657">
                  <c:v>11.928919999999996</c:v>
                </c:pt>
                <c:pt idx="658">
                  <c:v>11.944049999999995</c:v>
                </c:pt>
                <c:pt idx="659">
                  <c:v>11.958529999999996</c:v>
                </c:pt>
                <c:pt idx="660">
                  <c:v>11.972349999999997</c:v>
                </c:pt>
                <c:pt idx="661">
                  <c:v>11.985649999999996</c:v>
                </c:pt>
                <c:pt idx="662">
                  <c:v>11.998539999999997</c:v>
                </c:pt>
                <c:pt idx="663">
                  <c:v>12.010819999999997</c:v>
                </c:pt>
                <c:pt idx="664">
                  <c:v>12.022339999999998</c:v>
                </c:pt>
                <c:pt idx="665">
                  <c:v>12.033629999999999</c:v>
                </c:pt>
                <c:pt idx="666">
                  <c:v>12.044269999999999</c:v>
                </c:pt>
                <c:pt idx="667">
                  <c:v>12.054699999999999</c:v>
                </c:pt>
                <c:pt idx="668">
                  <c:v>12.064929999999999</c:v>
                </c:pt>
                <c:pt idx="669">
                  <c:v>12.074839999999998</c:v>
                </c:pt>
                <c:pt idx="670">
                  <c:v>12.084179999999998</c:v>
                </c:pt>
                <c:pt idx="671">
                  <c:v>12.093599999999999</c:v>
                </c:pt>
                <c:pt idx="672">
                  <c:v>12.102849999999998</c:v>
                </c:pt>
                <c:pt idx="673">
                  <c:v>12.111919999999998</c:v>
                </c:pt>
                <c:pt idx="674">
                  <c:v>12.120729999999998</c:v>
                </c:pt>
                <c:pt idx="675">
                  <c:v>12.129609999999998</c:v>
                </c:pt>
                <c:pt idx="676">
                  <c:v>12.138229999999998</c:v>
                </c:pt>
                <c:pt idx="677">
                  <c:v>12.146849999999999</c:v>
                </c:pt>
                <c:pt idx="678">
                  <c:v>12.155219999999998</c:v>
                </c:pt>
                <c:pt idx="679">
                  <c:v>12.163579999999998</c:v>
                </c:pt>
                <c:pt idx="680">
                  <c:v>12.172069999999998</c:v>
                </c:pt>
                <c:pt idx="681">
                  <c:v>12.180569999999998</c:v>
                </c:pt>
                <c:pt idx="682">
                  <c:v>12.188839999999997</c:v>
                </c:pt>
                <c:pt idx="683">
                  <c:v>12.197059999999997</c:v>
                </c:pt>
                <c:pt idx="684">
                  <c:v>12.205529999999998</c:v>
                </c:pt>
                <c:pt idx="685">
                  <c:v>12.214199999999998</c:v>
                </c:pt>
                <c:pt idx="686">
                  <c:v>12.222929999999998</c:v>
                </c:pt>
                <c:pt idx="687">
                  <c:v>12.232999999999999</c:v>
                </c:pt>
                <c:pt idx="688">
                  <c:v>12.243399999999999</c:v>
                </c:pt>
                <c:pt idx="689">
                  <c:v>12.253509999999999</c:v>
                </c:pt>
                <c:pt idx="690">
                  <c:v>12.264679999999998</c:v>
                </c:pt>
                <c:pt idx="691">
                  <c:v>12.277619999999999</c:v>
                </c:pt>
                <c:pt idx="692">
                  <c:v>12.291479999999998</c:v>
                </c:pt>
                <c:pt idx="693">
                  <c:v>12.305269999999998</c:v>
                </c:pt>
                <c:pt idx="694">
                  <c:v>12.318789999999998</c:v>
                </c:pt>
                <c:pt idx="695">
                  <c:v>12.332109999999998</c:v>
                </c:pt>
                <c:pt idx="696">
                  <c:v>12.344899999999999</c:v>
                </c:pt>
                <c:pt idx="697">
                  <c:v>12.357089999999999</c:v>
                </c:pt>
                <c:pt idx="698">
                  <c:v>12.36867</c:v>
                </c:pt>
                <c:pt idx="699">
                  <c:v>12.379529999999999</c:v>
                </c:pt>
                <c:pt idx="700">
                  <c:v>12.389889999999999</c:v>
                </c:pt>
                <c:pt idx="701">
                  <c:v>12.400169999999999</c:v>
                </c:pt>
                <c:pt idx="702">
                  <c:v>12.409839999999999</c:v>
                </c:pt>
                <c:pt idx="703">
                  <c:v>12.41907</c:v>
                </c:pt>
                <c:pt idx="704">
                  <c:v>12.427959999999999</c:v>
                </c:pt>
                <c:pt idx="705">
                  <c:v>12.436569999999998</c:v>
                </c:pt>
                <c:pt idx="706">
                  <c:v>12.445079999999997</c:v>
                </c:pt>
                <c:pt idx="707">
                  <c:v>12.453469999999998</c:v>
                </c:pt>
                <c:pt idx="708">
                  <c:v>12.462089999999998</c:v>
                </c:pt>
                <c:pt idx="709">
                  <c:v>12.470789999999997</c:v>
                </c:pt>
                <c:pt idx="710">
                  <c:v>12.479689999999998</c:v>
                </c:pt>
                <c:pt idx="711">
                  <c:v>12.488549999999998</c:v>
                </c:pt>
                <c:pt idx="712">
                  <c:v>12.497569999999998</c:v>
                </c:pt>
                <c:pt idx="713">
                  <c:v>12.506779999999997</c:v>
                </c:pt>
                <c:pt idx="714">
                  <c:v>12.515939999999997</c:v>
                </c:pt>
                <c:pt idx="715">
                  <c:v>12.525079999999997</c:v>
                </c:pt>
                <c:pt idx="716">
                  <c:v>12.533979999999998</c:v>
                </c:pt>
                <c:pt idx="717">
                  <c:v>12.542819999999997</c:v>
                </c:pt>
                <c:pt idx="718">
                  <c:v>12.551839999999997</c:v>
                </c:pt>
                <c:pt idx="719">
                  <c:v>12.560809999999996</c:v>
                </c:pt>
                <c:pt idx="720">
                  <c:v>12.569709999999997</c:v>
                </c:pt>
                <c:pt idx="721">
                  <c:v>12.578559999999998</c:v>
                </c:pt>
                <c:pt idx="722">
                  <c:v>12.587309999999997</c:v>
                </c:pt>
                <c:pt idx="723">
                  <c:v>12.596069999999997</c:v>
                </c:pt>
                <c:pt idx="724">
                  <c:v>12.604649999999998</c:v>
                </c:pt>
                <c:pt idx="725">
                  <c:v>12.613129999999998</c:v>
                </c:pt>
                <c:pt idx="726">
                  <c:v>12.621589999999998</c:v>
                </c:pt>
                <c:pt idx="727">
                  <c:v>12.630019999999998</c:v>
                </c:pt>
                <c:pt idx="728">
                  <c:v>12.638289999999998</c:v>
                </c:pt>
                <c:pt idx="729">
                  <c:v>12.646609999999997</c:v>
                </c:pt>
                <c:pt idx="730">
                  <c:v>12.654779999999997</c:v>
                </c:pt>
                <c:pt idx="731">
                  <c:v>12.662939999999997</c:v>
                </c:pt>
                <c:pt idx="732">
                  <c:v>12.670989999999998</c:v>
                </c:pt>
                <c:pt idx="733">
                  <c:v>12.679089999999999</c:v>
                </c:pt>
                <c:pt idx="734">
                  <c:v>12.687169999999998</c:v>
                </c:pt>
                <c:pt idx="735">
                  <c:v>12.695389999999998</c:v>
                </c:pt>
                <c:pt idx="736">
                  <c:v>12.703339999999997</c:v>
                </c:pt>
                <c:pt idx="737">
                  <c:v>12.711279999999997</c:v>
                </c:pt>
                <c:pt idx="738">
                  <c:v>12.719389999999997</c:v>
                </c:pt>
                <c:pt idx="739">
                  <c:v>12.727399999999998</c:v>
                </c:pt>
                <c:pt idx="740">
                  <c:v>12.735569999999997</c:v>
                </c:pt>
                <c:pt idx="741">
                  <c:v>12.743369999999997</c:v>
                </c:pt>
                <c:pt idx="742">
                  <c:v>12.751299999999997</c:v>
                </c:pt>
                <c:pt idx="743">
                  <c:v>12.759149999999996</c:v>
                </c:pt>
                <c:pt idx="744">
                  <c:v>12.766969999999997</c:v>
                </c:pt>
                <c:pt idx="745">
                  <c:v>12.774789999999998</c:v>
                </c:pt>
                <c:pt idx="746">
                  <c:v>12.782819999999997</c:v>
                </c:pt>
                <c:pt idx="747">
                  <c:v>12.790659999999997</c:v>
                </c:pt>
                <c:pt idx="748">
                  <c:v>12.798659999999996</c:v>
                </c:pt>
                <c:pt idx="749">
                  <c:v>12.806549999999996</c:v>
                </c:pt>
                <c:pt idx="750">
                  <c:v>12.814099999999996</c:v>
                </c:pt>
                <c:pt idx="751">
                  <c:v>12.821789999999996</c:v>
                </c:pt>
                <c:pt idx="752">
                  <c:v>12.829459999999996</c:v>
                </c:pt>
                <c:pt idx="753">
                  <c:v>12.837119999999995</c:v>
                </c:pt>
                <c:pt idx="754">
                  <c:v>12.845089999999995</c:v>
                </c:pt>
                <c:pt idx="755">
                  <c:v>12.853129999999995</c:v>
                </c:pt>
                <c:pt idx="756">
                  <c:v>12.861039999999996</c:v>
                </c:pt>
                <c:pt idx="757">
                  <c:v>12.869039999999995</c:v>
                </c:pt>
                <c:pt idx="758">
                  <c:v>12.877069999999994</c:v>
                </c:pt>
                <c:pt idx="759">
                  <c:v>12.884839999999995</c:v>
                </c:pt>
                <c:pt idx="760">
                  <c:v>12.892679999999995</c:v>
                </c:pt>
                <c:pt idx="761">
                  <c:v>12.900429999999995</c:v>
                </c:pt>
                <c:pt idx="762">
                  <c:v>12.908219999999995</c:v>
                </c:pt>
                <c:pt idx="763">
                  <c:v>12.916119999999994</c:v>
                </c:pt>
                <c:pt idx="764">
                  <c:v>12.923909999999994</c:v>
                </c:pt>
                <c:pt idx="765">
                  <c:v>12.931709999999994</c:v>
                </c:pt>
                <c:pt idx="766">
                  <c:v>12.939489999999994</c:v>
                </c:pt>
                <c:pt idx="767">
                  <c:v>12.947099999999994</c:v>
                </c:pt>
                <c:pt idx="768">
                  <c:v>12.954959999999994</c:v>
                </c:pt>
                <c:pt idx="769">
                  <c:v>12.962949999999994</c:v>
                </c:pt>
                <c:pt idx="770">
                  <c:v>12.970819999999994</c:v>
                </c:pt>
                <c:pt idx="771">
                  <c:v>12.978649999999995</c:v>
                </c:pt>
                <c:pt idx="772">
                  <c:v>12.986479999999995</c:v>
                </c:pt>
                <c:pt idx="773">
                  <c:v>12.994329999999994</c:v>
                </c:pt>
                <c:pt idx="774">
                  <c:v>13.002269999999994</c:v>
                </c:pt>
                <c:pt idx="775">
                  <c:v>13.010089999999995</c:v>
                </c:pt>
                <c:pt idx="776">
                  <c:v>13.017989999999994</c:v>
                </c:pt>
                <c:pt idx="777">
                  <c:v>13.025649999999994</c:v>
                </c:pt>
                <c:pt idx="778">
                  <c:v>13.033329999999994</c:v>
                </c:pt>
                <c:pt idx="779">
                  <c:v>13.040859999999993</c:v>
                </c:pt>
                <c:pt idx="780">
                  <c:v>13.048499999999994</c:v>
                </c:pt>
                <c:pt idx="781">
                  <c:v>13.055979999999993</c:v>
                </c:pt>
                <c:pt idx="782">
                  <c:v>13.063539999999993</c:v>
                </c:pt>
                <c:pt idx="783">
                  <c:v>13.070909999999992</c:v>
                </c:pt>
                <c:pt idx="784">
                  <c:v>13.078249999999992</c:v>
                </c:pt>
                <c:pt idx="785">
                  <c:v>13.085649999999992</c:v>
                </c:pt>
                <c:pt idx="786">
                  <c:v>13.093279999999993</c:v>
                </c:pt>
                <c:pt idx="787">
                  <c:v>13.100819999999993</c:v>
                </c:pt>
                <c:pt idx="788">
                  <c:v>13.108349999999993</c:v>
                </c:pt>
                <c:pt idx="789">
                  <c:v>13.115839999999993</c:v>
                </c:pt>
                <c:pt idx="790">
                  <c:v>13.123339999999994</c:v>
                </c:pt>
                <c:pt idx="791">
                  <c:v>13.130649999999994</c:v>
                </c:pt>
                <c:pt idx="792">
                  <c:v>13.138179999999993</c:v>
                </c:pt>
                <c:pt idx="793">
                  <c:v>13.145719999999994</c:v>
                </c:pt>
                <c:pt idx="794">
                  <c:v>13.153329999999993</c:v>
                </c:pt>
                <c:pt idx="795">
                  <c:v>13.160879999999993</c:v>
                </c:pt>
                <c:pt idx="796">
                  <c:v>13.168469999999994</c:v>
                </c:pt>
                <c:pt idx="797">
                  <c:v>13.175909999999995</c:v>
                </c:pt>
                <c:pt idx="798">
                  <c:v>13.183509999999995</c:v>
                </c:pt>
                <c:pt idx="799">
                  <c:v>13.191129999999994</c:v>
                </c:pt>
                <c:pt idx="800">
                  <c:v>13.198729999999994</c:v>
                </c:pt>
                <c:pt idx="801">
                  <c:v>13.206179999999994</c:v>
                </c:pt>
                <c:pt idx="802">
                  <c:v>13.213769999999995</c:v>
                </c:pt>
                <c:pt idx="803">
                  <c:v>13.221279999999995</c:v>
                </c:pt>
                <c:pt idx="804">
                  <c:v>13.228839999999995</c:v>
                </c:pt>
                <c:pt idx="805">
                  <c:v>13.236299999999995</c:v>
                </c:pt>
                <c:pt idx="806">
                  <c:v>13.243839999999995</c:v>
                </c:pt>
                <c:pt idx="807">
                  <c:v>13.251549999999995</c:v>
                </c:pt>
                <c:pt idx="808">
                  <c:v>13.259209999999994</c:v>
                </c:pt>
                <c:pt idx="809">
                  <c:v>13.266859999999994</c:v>
                </c:pt>
                <c:pt idx="810">
                  <c:v>13.274319999999994</c:v>
                </c:pt>
                <c:pt idx="811">
                  <c:v>13.281689999999994</c:v>
                </c:pt>
                <c:pt idx="812">
                  <c:v>13.289079999999993</c:v>
                </c:pt>
                <c:pt idx="813">
                  <c:v>13.296449999999993</c:v>
                </c:pt>
                <c:pt idx="814">
                  <c:v>13.303779999999993</c:v>
                </c:pt>
                <c:pt idx="815">
                  <c:v>13.311269999999993</c:v>
                </c:pt>
                <c:pt idx="816">
                  <c:v>13.318809999999994</c:v>
                </c:pt>
                <c:pt idx="817">
                  <c:v>13.326289999999993</c:v>
                </c:pt>
                <c:pt idx="818">
                  <c:v>13.333539999999994</c:v>
                </c:pt>
                <c:pt idx="819">
                  <c:v>13.340949999999994</c:v>
                </c:pt>
                <c:pt idx="820">
                  <c:v>13.348329999999994</c:v>
                </c:pt>
                <c:pt idx="821">
                  <c:v>13.355819999999994</c:v>
                </c:pt>
                <c:pt idx="822">
                  <c:v>13.363279999999994</c:v>
                </c:pt>
                <c:pt idx="823">
                  <c:v>13.370809999999993</c:v>
                </c:pt>
                <c:pt idx="824">
                  <c:v>13.378619999999993</c:v>
                </c:pt>
                <c:pt idx="825">
                  <c:v>13.386179999999992</c:v>
                </c:pt>
                <c:pt idx="826">
                  <c:v>13.394029999999992</c:v>
                </c:pt>
                <c:pt idx="827">
                  <c:v>13.401859999999992</c:v>
                </c:pt>
                <c:pt idx="828">
                  <c:v>13.409579999999993</c:v>
                </c:pt>
                <c:pt idx="829">
                  <c:v>13.417289999999992</c:v>
                </c:pt>
                <c:pt idx="830">
                  <c:v>13.425139999999992</c:v>
                </c:pt>
                <c:pt idx="831">
                  <c:v>13.432769999999993</c:v>
                </c:pt>
                <c:pt idx="832">
                  <c:v>13.440589999999993</c:v>
                </c:pt>
                <c:pt idx="833">
                  <c:v>13.448299999999993</c:v>
                </c:pt>
                <c:pt idx="834">
                  <c:v>13.455979999999993</c:v>
                </c:pt>
                <c:pt idx="835">
                  <c:v>13.463659999999994</c:v>
                </c:pt>
                <c:pt idx="836">
                  <c:v>13.471369999999993</c:v>
                </c:pt>
                <c:pt idx="837">
                  <c:v>13.479089999999994</c:v>
                </c:pt>
                <c:pt idx="838">
                  <c:v>13.486869999999994</c:v>
                </c:pt>
                <c:pt idx="839">
                  <c:v>13.494819999999994</c:v>
                </c:pt>
                <c:pt idx="840">
                  <c:v>13.502579999999993</c:v>
                </c:pt>
                <c:pt idx="841">
                  <c:v>13.510299999999994</c:v>
                </c:pt>
                <c:pt idx="842">
                  <c:v>13.517949999999994</c:v>
                </c:pt>
                <c:pt idx="843">
                  <c:v>13.525749999999993</c:v>
                </c:pt>
                <c:pt idx="844">
                  <c:v>13.533429999999994</c:v>
                </c:pt>
                <c:pt idx="845">
                  <c:v>13.540999999999993</c:v>
                </c:pt>
                <c:pt idx="846">
                  <c:v>13.548869999999994</c:v>
                </c:pt>
                <c:pt idx="847">
                  <c:v>13.556649999999994</c:v>
                </c:pt>
                <c:pt idx="848">
                  <c:v>13.564529999999994</c:v>
                </c:pt>
                <c:pt idx="849">
                  <c:v>13.572339999999993</c:v>
                </c:pt>
                <c:pt idx="850">
                  <c:v>13.580169999999994</c:v>
                </c:pt>
                <c:pt idx="851">
                  <c:v>13.587779999999993</c:v>
                </c:pt>
                <c:pt idx="852">
                  <c:v>13.595499999999994</c:v>
                </c:pt>
                <c:pt idx="853">
                  <c:v>13.603059999999994</c:v>
                </c:pt>
                <c:pt idx="854">
                  <c:v>13.613429999999994</c:v>
                </c:pt>
                <c:pt idx="855">
                  <c:v>13.626099999999994</c:v>
                </c:pt>
                <c:pt idx="856">
                  <c:v>13.639229999999994</c:v>
                </c:pt>
                <c:pt idx="857">
                  <c:v>13.663669999999994</c:v>
                </c:pt>
                <c:pt idx="858">
                  <c:v>13.703169999999995</c:v>
                </c:pt>
                <c:pt idx="859">
                  <c:v>13.755119999999994</c:v>
                </c:pt>
                <c:pt idx="860">
                  <c:v>13.815609999999994</c:v>
                </c:pt>
                <c:pt idx="861">
                  <c:v>13.881039999999993</c:v>
                </c:pt>
                <c:pt idx="862">
                  <c:v>13.949029999999993</c:v>
                </c:pt>
                <c:pt idx="863">
                  <c:v>14.019249999999994</c:v>
                </c:pt>
                <c:pt idx="864">
                  <c:v>14.089369999999994</c:v>
                </c:pt>
                <c:pt idx="865">
                  <c:v>14.162749999999994</c:v>
                </c:pt>
                <c:pt idx="866">
                  <c:v>14.235439999999993</c:v>
                </c:pt>
                <c:pt idx="867">
                  <c:v>14.309159999999993</c:v>
                </c:pt>
                <c:pt idx="868">
                  <c:v>14.382479999999994</c:v>
                </c:pt>
                <c:pt idx="869">
                  <c:v>14.454939999999993</c:v>
                </c:pt>
                <c:pt idx="870">
                  <c:v>14.522259999999994</c:v>
                </c:pt>
                <c:pt idx="871">
                  <c:v>14.588319999999994</c:v>
                </c:pt>
                <c:pt idx="872">
                  <c:v>14.650729999999994</c:v>
                </c:pt>
                <c:pt idx="873">
                  <c:v>14.706159999999993</c:v>
                </c:pt>
                <c:pt idx="874">
                  <c:v>14.752599999999994</c:v>
                </c:pt>
                <c:pt idx="875">
                  <c:v>14.815709999999994</c:v>
                </c:pt>
                <c:pt idx="876">
                  <c:v>14.900759999999995</c:v>
                </c:pt>
                <c:pt idx="877">
                  <c:v>15.001779999999995</c:v>
                </c:pt>
                <c:pt idx="878">
                  <c:v>15.118419999999995</c:v>
                </c:pt>
                <c:pt idx="879">
                  <c:v>15.242779999999994</c:v>
                </c:pt>
                <c:pt idx="880">
                  <c:v>15.379019999999995</c:v>
                </c:pt>
                <c:pt idx="881">
                  <c:v>15.521219999999996</c:v>
                </c:pt>
                <c:pt idx="882">
                  <c:v>15.646789999999996</c:v>
                </c:pt>
                <c:pt idx="883">
                  <c:v>15.743839999999995</c:v>
                </c:pt>
                <c:pt idx="884">
                  <c:v>15.838939999999996</c:v>
                </c:pt>
                <c:pt idx="885">
                  <c:v>15.941539999999996</c:v>
                </c:pt>
                <c:pt idx="886">
                  <c:v>16.041569999999997</c:v>
                </c:pt>
                <c:pt idx="887">
                  <c:v>16.118439999999996</c:v>
                </c:pt>
                <c:pt idx="888">
                  <c:v>16.185159999999996</c:v>
                </c:pt>
                <c:pt idx="889">
                  <c:v>16.254309999999997</c:v>
                </c:pt>
                <c:pt idx="890">
                  <c:v>16.331529999999997</c:v>
                </c:pt>
                <c:pt idx="891">
                  <c:v>16.433079999999997</c:v>
                </c:pt>
                <c:pt idx="892">
                  <c:v>16.551969999999997</c:v>
                </c:pt>
                <c:pt idx="893">
                  <c:v>16.662359999999996</c:v>
                </c:pt>
                <c:pt idx="894">
                  <c:v>16.754279999999994</c:v>
                </c:pt>
                <c:pt idx="895">
                  <c:v>16.825959999999995</c:v>
                </c:pt>
                <c:pt idx="896">
                  <c:v>16.887769999999996</c:v>
                </c:pt>
                <c:pt idx="897">
                  <c:v>16.952719999999996</c:v>
                </c:pt>
                <c:pt idx="898">
                  <c:v>17.019009999999994</c:v>
                </c:pt>
                <c:pt idx="899">
                  <c:v>17.076759999999993</c:v>
                </c:pt>
                <c:pt idx="900">
                  <c:v>17.128759999999993</c:v>
                </c:pt>
                <c:pt idx="901">
                  <c:v>17.189439999999994</c:v>
                </c:pt>
                <c:pt idx="902">
                  <c:v>17.265549999999994</c:v>
                </c:pt>
                <c:pt idx="903">
                  <c:v>17.341359999999995</c:v>
                </c:pt>
                <c:pt idx="904">
                  <c:v>17.430929999999993</c:v>
                </c:pt>
                <c:pt idx="905">
                  <c:v>17.539959999999994</c:v>
                </c:pt>
                <c:pt idx="906">
                  <c:v>17.660069999999994</c:v>
                </c:pt>
                <c:pt idx="907">
                  <c:v>17.777039999999992</c:v>
                </c:pt>
                <c:pt idx="908">
                  <c:v>17.869219999999991</c:v>
                </c:pt>
                <c:pt idx="909">
                  <c:v>17.94601999999999</c:v>
                </c:pt>
                <c:pt idx="910">
                  <c:v>17.99819999999999</c:v>
                </c:pt>
                <c:pt idx="911">
                  <c:v>18.031659999999992</c:v>
                </c:pt>
                <c:pt idx="912">
                  <c:v>18.056779999999993</c:v>
                </c:pt>
                <c:pt idx="913">
                  <c:v>18.081109999999992</c:v>
                </c:pt>
                <c:pt idx="914">
                  <c:v>18.108329999999992</c:v>
                </c:pt>
                <c:pt idx="915">
                  <c:v>18.153809999999993</c:v>
                </c:pt>
                <c:pt idx="916">
                  <c:v>18.230669999999993</c:v>
                </c:pt>
                <c:pt idx="917">
                  <c:v>18.342189999999992</c:v>
                </c:pt>
                <c:pt idx="918">
                  <c:v>18.466309999999993</c:v>
                </c:pt>
                <c:pt idx="919">
                  <c:v>18.574509999999993</c:v>
                </c:pt>
                <c:pt idx="920">
                  <c:v>18.652359999999994</c:v>
                </c:pt>
                <c:pt idx="921">
                  <c:v>18.702299999999994</c:v>
                </c:pt>
                <c:pt idx="922">
                  <c:v>18.738359999999993</c:v>
                </c:pt>
                <c:pt idx="923">
                  <c:v>18.766139999999993</c:v>
                </c:pt>
                <c:pt idx="924">
                  <c:v>18.792489999999994</c:v>
                </c:pt>
                <c:pt idx="925">
                  <c:v>18.840129999999995</c:v>
                </c:pt>
                <c:pt idx="926">
                  <c:v>18.945219999999996</c:v>
                </c:pt>
                <c:pt idx="927">
                  <c:v>19.085849999999997</c:v>
                </c:pt>
                <c:pt idx="928">
                  <c:v>19.219359999999998</c:v>
                </c:pt>
                <c:pt idx="929">
                  <c:v>19.329979999999999</c:v>
                </c:pt>
                <c:pt idx="930">
                  <c:v>19.417749999999998</c:v>
                </c:pt>
                <c:pt idx="931">
                  <c:v>19.489679999999996</c:v>
                </c:pt>
                <c:pt idx="932">
                  <c:v>19.550789999999996</c:v>
                </c:pt>
                <c:pt idx="933">
                  <c:v>19.606659999999994</c:v>
                </c:pt>
                <c:pt idx="934">
                  <c:v>19.660339999999994</c:v>
                </c:pt>
                <c:pt idx="935">
                  <c:v>19.723169999999996</c:v>
                </c:pt>
                <c:pt idx="936">
                  <c:v>19.771749999999997</c:v>
                </c:pt>
                <c:pt idx="937">
                  <c:v>19.803839999999997</c:v>
                </c:pt>
                <c:pt idx="938">
                  <c:v>19.825259999999997</c:v>
                </c:pt>
                <c:pt idx="939">
                  <c:v>19.853369999999998</c:v>
                </c:pt>
                <c:pt idx="940">
                  <c:v>19.916609999999999</c:v>
                </c:pt>
                <c:pt idx="941">
                  <c:v>20.021839999999997</c:v>
                </c:pt>
                <c:pt idx="942">
                  <c:v>20.109449999999999</c:v>
                </c:pt>
                <c:pt idx="943">
                  <c:v>20.189889999999998</c:v>
                </c:pt>
                <c:pt idx="944">
                  <c:v>20.252889999999997</c:v>
                </c:pt>
                <c:pt idx="945">
                  <c:v>20.309619999999999</c:v>
                </c:pt>
                <c:pt idx="946">
                  <c:v>20.372949999999999</c:v>
                </c:pt>
                <c:pt idx="947">
                  <c:v>20.43449</c:v>
                </c:pt>
                <c:pt idx="948">
                  <c:v>20.484079999999999</c:v>
                </c:pt>
                <c:pt idx="949">
                  <c:v>20.51641</c:v>
                </c:pt>
                <c:pt idx="950">
                  <c:v>20.53379</c:v>
                </c:pt>
                <c:pt idx="951">
                  <c:v>20.5457</c:v>
                </c:pt>
                <c:pt idx="952">
                  <c:v>20.555140000000002</c:v>
                </c:pt>
                <c:pt idx="953">
                  <c:v>20.562570000000001</c:v>
                </c:pt>
                <c:pt idx="954">
                  <c:v>20.568840000000002</c:v>
                </c:pt>
                <c:pt idx="955">
                  <c:v>20.575760000000002</c:v>
                </c:pt>
                <c:pt idx="956">
                  <c:v>20.582420000000003</c:v>
                </c:pt>
                <c:pt idx="957">
                  <c:v>20.589230000000004</c:v>
                </c:pt>
                <c:pt idx="958">
                  <c:v>20.602790000000002</c:v>
                </c:pt>
                <c:pt idx="959">
                  <c:v>20.617660000000001</c:v>
                </c:pt>
                <c:pt idx="960">
                  <c:v>20.639890000000001</c:v>
                </c:pt>
                <c:pt idx="961">
                  <c:v>20.66527</c:v>
                </c:pt>
                <c:pt idx="962">
                  <c:v>20.694479999999999</c:v>
                </c:pt>
                <c:pt idx="963">
                  <c:v>20.715999999999998</c:v>
                </c:pt>
                <c:pt idx="964">
                  <c:v>20.731929999999998</c:v>
                </c:pt>
                <c:pt idx="965">
                  <c:v>20.746739999999999</c:v>
                </c:pt>
                <c:pt idx="966">
                  <c:v>20.760449999999999</c:v>
                </c:pt>
                <c:pt idx="967">
                  <c:v>20.771839999999997</c:v>
                </c:pt>
                <c:pt idx="968">
                  <c:v>20.781829999999996</c:v>
                </c:pt>
                <c:pt idx="969">
                  <c:v>20.789839999999995</c:v>
                </c:pt>
                <c:pt idx="970">
                  <c:v>20.796499999999995</c:v>
                </c:pt>
                <c:pt idx="971">
                  <c:v>20.802509999999995</c:v>
                </c:pt>
                <c:pt idx="972">
                  <c:v>20.807829999999996</c:v>
                </c:pt>
                <c:pt idx="973">
                  <c:v>20.812999999999995</c:v>
                </c:pt>
                <c:pt idx="974">
                  <c:v>20.818019999999994</c:v>
                </c:pt>
                <c:pt idx="975">
                  <c:v>20.822979999999994</c:v>
                </c:pt>
                <c:pt idx="976">
                  <c:v>20.827929999999995</c:v>
                </c:pt>
                <c:pt idx="977">
                  <c:v>20.833059999999996</c:v>
                </c:pt>
                <c:pt idx="978">
                  <c:v>20.838149999999995</c:v>
                </c:pt>
                <c:pt idx="979">
                  <c:v>20.842879999999994</c:v>
                </c:pt>
                <c:pt idx="980">
                  <c:v>20.847569999999994</c:v>
                </c:pt>
                <c:pt idx="981">
                  <c:v>20.852609999999995</c:v>
                </c:pt>
                <c:pt idx="982">
                  <c:v>20.857299999999995</c:v>
                </c:pt>
                <c:pt idx="983">
                  <c:v>20.861809999999995</c:v>
                </c:pt>
                <c:pt idx="984">
                  <c:v>20.866189999999996</c:v>
                </c:pt>
                <c:pt idx="985">
                  <c:v>20.870489999999997</c:v>
                </c:pt>
                <c:pt idx="986">
                  <c:v>20.874759999999998</c:v>
                </c:pt>
                <c:pt idx="987">
                  <c:v>20.88147</c:v>
                </c:pt>
                <c:pt idx="988">
                  <c:v>20.8932</c:v>
                </c:pt>
                <c:pt idx="989">
                  <c:v>20.93402</c:v>
                </c:pt>
                <c:pt idx="990">
                  <c:v>21.060320000000001</c:v>
                </c:pt>
                <c:pt idx="991">
                  <c:v>21.248080000000002</c:v>
                </c:pt>
                <c:pt idx="992">
                  <c:v>21.41535</c:v>
                </c:pt>
                <c:pt idx="993">
                  <c:v>21.536259999999999</c:v>
                </c:pt>
                <c:pt idx="994">
                  <c:v>21.63185</c:v>
                </c:pt>
                <c:pt idx="995">
                  <c:v>21.707850000000001</c:v>
                </c:pt>
                <c:pt idx="996">
                  <c:v>21.77599</c:v>
                </c:pt>
                <c:pt idx="997">
                  <c:v>21.846319999999999</c:v>
                </c:pt>
                <c:pt idx="998">
                  <c:v>21.913039999999999</c:v>
                </c:pt>
                <c:pt idx="999">
                  <c:v>21.964659999999999</c:v>
                </c:pt>
                <c:pt idx="1000">
                  <c:v>22.008649999999999</c:v>
                </c:pt>
                <c:pt idx="1001">
                  <c:v>22.051909999999999</c:v>
                </c:pt>
                <c:pt idx="1002">
                  <c:v>22.080960000000001</c:v>
                </c:pt>
                <c:pt idx="1003">
                  <c:v>22.101030000000002</c:v>
                </c:pt>
                <c:pt idx="1004">
                  <c:v>22.11946</c:v>
                </c:pt>
                <c:pt idx="1005">
                  <c:v>22.130759999999999</c:v>
                </c:pt>
                <c:pt idx="1006">
                  <c:v>22.138279999999998</c:v>
                </c:pt>
                <c:pt idx="1007">
                  <c:v>22.142419999999998</c:v>
                </c:pt>
                <c:pt idx="1008">
                  <c:v>22.145919999999997</c:v>
                </c:pt>
                <c:pt idx="1009">
                  <c:v>22.150449999999996</c:v>
                </c:pt>
                <c:pt idx="1010">
                  <c:v>22.162889999999997</c:v>
                </c:pt>
                <c:pt idx="1011">
                  <c:v>22.202699999999997</c:v>
                </c:pt>
                <c:pt idx="1012">
                  <c:v>22.320549999999997</c:v>
                </c:pt>
                <c:pt idx="1013">
                  <c:v>22.481229999999996</c:v>
                </c:pt>
                <c:pt idx="1014">
                  <c:v>22.613669999999995</c:v>
                </c:pt>
                <c:pt idx="1015">
                  <c:v>22.713669999999997</c:v>
                </c:pt>
                <c:pt idx="1016">
                  <c:v>22.784529999999997</c:v>
                </c:pt>
                <c:pt idx="1017">
                  <c:v>22.850589999999997</c:v>
                </c:pt>
                <c:pt idx="1018">
                  <c:v>22.916309999999996</c:v>
                </c:pt>
                <c:pt idx="1019">
                  <c:v>22.977699999999995</c:v>
                </c:pt>
                <c:pt idx="1020">
                  <c:v>23.047809999999995</c:v>
                </c:pt>
                <c:pt idx="1021">
                  <c:v>23.123269999999994</c:v>
                </c:pt>
                <c:pt idx="1022">
                  <c:v>23.195579999999996</c:v>
                </c:pt>
                <c:pt idx="1023">
                  <c:v>23.266929999999995</c:v>
                </c:pt>
                <c:pt idx="1024">
                  <c:v>23.334789999999995</c:v>
                </c:pt>
                <c:pt idx="1025">
                  <c:v>23.398459999999993</c:v>
                </c:pt>
                <c:pt idx="1026">
                  <c:v>23.453549999999993</c:v>
                </c:pt>
                <c:pt idx="1027">
                  <c:v>23.501729999999991</c:v>
                </c:pt>
                <c:pt idx="1028">
                  <c:v>23.54483999999999</c:v>
                </c:pt>
                <c:pt idx="1029">
                  <c:v>23.593859999999989</c:v>
                </c:pt>
                <c:pt idx="1030">
                  <c:v>23.64581999999999</c:v>
                </c:pt>
                <c:pt idx="1031">
                  <c:v>23.694629999999989</c:v>
                </c:pt>
                <c:pt idx="1032">
                  <c:v>23.750129999999988</c:v>
                </c:pt>
                <c:pt idx="1033">
                  <c:v>23.846979999999988</c:v>
                </c:pt>
                <c:pt idx="1034">
                  <c:v>23.983309999999989</c:v>
                </c:pt>
                <c:pt idx="1035">
                  <c:v>24.148219999999988</c:v>
                </c:pt>
                <c:pt idx="1036">
                  <c:v>24.321659999999987</c:v>
                </c:pt>
                <c:pt idx="1037">
                  <c:v>24.488439999999986</c:v>
                </c:pt>
                <c:pt idx="1038">
                  <c:v>24.642119999999988</c:v>
                </c:pt>
                <c:pt idx="1039">
                  <c:v>24.760049999999989</c:v>
                </c:pt>
                <c:pt idx="1040">
                  <c:v>24.839579999999987</c:v>
                </c:pt>
                <c:pt idx="1041">
                  <c:v>24.910999999999987</c:v>
                </c:pt>
                <c:pt idx="1042">
                  <c:v>24.952099999999987</c:v>
                </c:pt>
                <c:pt idx="1043">
                  <c:v>24.975559999999987</c:v>
                </c:pt>
                <c:pt idx="1044">
                  <c:v>24.986449999999987</c:v>
                </c:pt>
                <c:pt idx="1045">
                  <c:v>24.991829999999986</c:v>
                </c:pt>
                <c:pt idx="1046">
                  <c:v>24.994759999999985</c:v>
                </c:pt>
                <c:pt idx="1047">
                  <c:v>24.996429999999986</c:v>
                </c:pt>
                <c:pt idx="1048">
                  <c:v>24.997699999999988</c:v>
                </c:pt>
                <c:pt idx="1049">
                  <c:v>25.003839999999986</c:v>
                </c:pt>
                <c:pt idx="1050">
                  <c:v>25.038299999999985</c:v>
                </c:pt>
                <c:pt idx="1051">
                  <c:v>25.141439999999985</c:v>
                </c:pt>
                <c:pt idx="1052">
                  <c:v>25.284939999999985</c:v>
                </c:pt>
                <c:pt idx="1053">
                  <c:v>25.400519999999986</c:v>
                </c:pt>
                <c:pt idx="1054">
                  <c:v>25.484509999999986</c:v>
                </c:pt>
                <c:pt idx="1055">
                  <c:v>25.547229999999985</c:v>
                </c:pt>
                <c:pt idx="1056">
                  <c:v>25.650329999999986</c:v>
                </c:pt>
                <c:pt idx="1057">
                  <c:v>25.834429999999987</c:v>
                </c:pt>
                <c:pt idx="1058">
                  <c:v>26.054539999999985</c:v>
                </c:pt>
                <c:pt idx="1059">
                  <c:v>26.223549999999985</c:v>
                </c:pt>
                <c:pt idx="1060">
                  <c:v>26.350879999999986</c:v>
                </c:pt>
                <c:pt idx="1061">
                  <c:v>26.430039999999988</c:v>
                </c:pt>
                <c:pt idx="1062">
                  <c:v>26.489839999999987</c:v>
                </c:pt>
                <c:pt idx="1063">
                  <c:v>26.544419999999988</c:v>
                </c:pt>
                <c:pt idx="1064">
                  <c:v>26.595309999999987</c:v>
                </c:pt>
                <c:pt idx="1065">
                  <c:v>26.644579999999987</c:v>
                </c:pt>
                <c:pt idx="1066">
                  <c:v>26.689819999999987</c:v>
                </c:pt>
                <c:pt idx="1067">
                  <c:v>26.726959999999988</c:v>
                </c:pt>
                <c:pt idx="1068">
                  <c:v>26.765959999999989</c:v>
                </c:pt>
                <c:pt idx="1069">
                  <c:v>26.840959999999988</c:v>
                </c:pt>
                <c:pt idx="1070">
                  <c:v>26.967569999999988</c:v>
                </c:pt>
                <c:pt idx="1071">
                  <c:v>27.121769999999987</c:v>
                </c:pt>
                <c:pt idx="1072">
                  <c:v>27.279509999999988</c:v>
                </c:pt>
                <c:pt idx="1073">
                  <c:v>27.422149999999988</c:v>
                </c:pt>
                <c:pt idx="1074">
                  <c:v>27.549569999999989</c:v>
                </c:pt>
                <c:pt idx="1075">
                  <c:v>27.661789999999989</c:v>
                </c:pt>
                <c:pt idx="1076">
                  <c:v>27.764839999999989</c:v>
                </c:pt>
                <c:pt idx="1077">
                  <c:v>27.856349999999988</c:v>
                </c:pt>
                <c:pt idx="1078">
                  <c:v>27.939259999999987</c:v>
                </c:pt>
                <c:pt idx="1079">
                  <c:v>28.018149999999988</c:v>
                </c:pt>
                <c:pt idx="1080">
                  <c:v>28.094689999999989</c:v>
                </c:pt>
                <c:pt idx="1081">
                  <c:v>28.166859999999989</c:v>
                </c:pt>
                <c:pt idx="1082">
                  <c:v>28.232229999999991</c:v>
                </c:pt>
                <c:pt idx="1083">
                  <c:v>28.291349999999991</c:v>
                </c:pt>
                <c:pt idx="1084">
                  <c:v>28.341629999999991</c:v>
                </c:pt>
                <c:pt idx="1085">
                  <c:v>28.385099999999991</c:v>
                </c:pt>
                <c:pt idx="1086">
                  <c:v>28.423239999999989</c:v>
                </c:pt>
                <c:pt idx="1087">
                  <c:v>28.455349999999989</c:v>
                </c:pt>
                <c:pt idx="1088">
                  <c:v>28.484349999999989</c:v>
                </c:pt>
                <c:pt idx="1089">
                  <c:v>28.50937999999999</c:v>
                </c:pt>
                <c:pt idx="1090">
                  <c:v>28.528909999999989</c:v>
                </c:pt>
                <c:pt idx="1091">
                  <c:v>28.54164999999999</c:v>
                </c:pt>
                <c:pt idx="1092">
                  <c:v>28.551659999999991</c:v>
                </c:pt>
                <c:pt idx="1093">
                  <c:v>28.567159999999991</c:v>
                </c:pt>
                <c:pt idx="1094">
                  <c:v>28.588599999999989</c:v>
                </c:pt>
                <c:pt idx="1095">
                  <c:v>28.61652999999999</c:v>
                </c:pt>
                <c:pt idx="1096">
                  <c:v>28.64732999999999</c:v>
                </c:pt>
                <c:pt idx="1097">
                  <c:v>28.678499999999989</c:v>
                </c:pt>
                <c:pt idx="1098">
                  <c:v>28.71046999999999</c:v>
                </c:pt>
                <c:pt idx="1099">
                  <c:v>28.74133999999999</c:v>
                </c:pt>
                <c:pt idx="1100">
                  <c:v>28.771139999999992</c:v>
                </c:pt>
                <c:pt idx="1101">
                  <c:v>28.799469999999992</c:v>
                </c:pt>
                <c:pt idx="1102">
                  <c:v>28.826579999999993</c:v>
                </c:pt>
                <c:pt idx="1103">
                  <c:v>28.851299999999991</c:v>
                </c:pt>
                <c:pt idx="1104">
                  <c:v>28.87310999999999</c:v>
                </c:pt>
                <c:pt idx="1105">
                  <c:v>28.89383999999999</c:v>
                </c:pt>
                <c:pt idx="1106">
                  <c:v>28.91402999999999</c:v>
                </c:pt>
                <c:pt idx="1107">
                  <c:v>28.93354999999999</c:v>
                </c:pt>
                <c:pt idx="1108">
                  <c:v>28.954499999999989</c:v>
                </c:pt>
                <c:pt idx="1109">
                  <c:v>28.975799999999989</c:v>
                </c:pt>
                <c:pt idx="1110">
                  <c:v>28.997559999999989</c:v>
                </c:pt>
                <c:pt idx="1111">
                  <c:v>29.017689999999991</c:v>
                </c:pt>
                <c:pt idx="1112">
                  <c:v>29.035909999999991</c:v>
                </c:pt>
                <c:pt idx="1113">
                  <c:v>29.049879999999991</c:v>
                </c:pt>
                <c:pt idx="1114">
                  <c:v>29.059709999999992</c:v>
                </c:pt>
                <c:pt idx="1115">
                  <c:v>29.067039999999992</c:v>
                </c:pt>
                <c:pt idx="1116">
                  <c:v>29.073469999999993</c:v>
                </c:pt>
                <c:pt idx="1117">
                  <c:v>29.079829999999994</c:v>
                </c:pt>
                <c:pt idx="1118">
                  <c:v>29.087339999999994</c:v>
                </c:pt>
                <c:pt idx="1119">
                  <c:v>29.098419999999994</c:v>
                </c:pt>
                <c:pt idx="1120">
                  <c:v>29.114899999999995</c:v>
                </c:pt>
                <c:pt idx="1121">
                  <c:v>29.133029999999994</c:v>
                </c:pt>
                <c:pt idx="1122">
                  <c:v>29.151539999999994</c:v>
                </c:pt>
                <c:pt idx="1123">
                  <c:v>29.167659999999994</c:v>
                </c:pt>
                <c:pt idx="1124">
                  <c:v>29.181279999999994</c:v>
                </c:pt>
                <c:pt idx="1125">
                  <c:v>29.192519999999995</c:v>
                </c:pt>
                <c:pt idx="1126">
                  <c:v>29.201999999999995</c:v>
                </c:pt>
                <c:pt idx="1127">
                  <c:v>29.211359999999996</c:v>
                </c:pt>
                <c:pt idx="1128">
                  <c:v>29.221239999999995</c:v>
                </c:pt>
                <c:pt idx="1129">
                  <c:v>29.232839999999996</c:v>
                </c:pt>
                <c:pt idx="1130">
                  <c:v>29.249089999999995</c:v>
                </c:pt>
                <c:pt idx="1131">
                  <c:v>29.266519999999996</c:v>
                </c:pt>
                <c:pt idx="1132">
                  <c:v>29.283399999999997</c:v>
                </c:pt>
                <c:pt idx="1133">
                  <c:v>29.299229999999998</c:v>
                </c:pt>
                <c:pt idx="1134">
                  <c:v>29.313799999999997</c:v>
                </c:pt>
                <c:pt idx="1135">
                  <c:v>29.327369999999998</c:v>
                </c:pt>
                <c:pt idx="1136">
                  <c:v>29.340949999999999</c:v>
                </c:pt>
                <c:pt idx="1137">
                  <c:v>29.354939999999999</c:v>
                </c:pt>
                <c:pt idx="1138">
                  <c:v>29.369719999999997</c:v>
                </c:pt>
                <c:pt idx="1139">
                  <c:v>29.383269999999996</c:v>
                </c:pt>
                <c:pt idx="1140">
                  <c:v>29.394899999999996</c:v>
                </c:pt>
                <c:pt idx="1141">
                  <c:v>29.405749999999998</c:v>
                </c:pt>
                <c:pt idx="1142">
                  <c:v>29.415609999999997</c:v>
                </c:pt>
                <c:pt idx="1143">
                  <c:v>29.424759999999999</c:v>
                </c:pt>
                <c:pt idx="1144">
                  <c:v>29.43356</c:v>
                </c:pt>
                <c:pt idx="1145">
                  <c:v>29.442499999999999</c:v>
                </c:pt>
                <c:pt idx="1146">
                  <c:v>29.450479999999999</c:v>
                </c:pt>
                <c:pt idx="1147">
                  <c:v>29.45731</c:v>
                </c:pt>
                <c:pt idx="1148">
                  <c:v>29.462199999999999</c:v>
                </c:pt>
                <c:pt idx="1149">
                  <c:v>29.466089999999998</c:v>
                </c:pt>
                <c:pt idx="1150">
                  <c:v>29.469659999999998</c:v>
                </c:pt>
                <c:pt idx="1151">
                  <c:v>29.473269999999996</c:v>
                </c:pt>
                <c:pt idx="1152">
                  <c:v>29.478319999999997</c:v>
                </c:pt>
                <c:pt idx="1153">
                  <c:v>29.486289999999997</c:v>
                </c:pt>
                <c:pt idx="1154">
                  <c:v>29.496429999999997</c:v>
                </c:pt>
                <c:pt idx="1155">
                  <c:v>29.505859999999995</c:v>
                </c:pt>
                <c:pt idx="1156">
                  <c:v>29.516089999999995</c:v>
                </c:pt>
                <c:pt idx="1157">
                  <c:v>29.526729999999993</c:v>
                </c:pt>
                <c:pt idx="1158">
                  <c:v>29.538539999999994</c:v>
                </c:pt>
                <c:pt idx="1159">
                  <c:v>29.553899999999995</c:v>
                </c:pt>
                <c:pt idx="1160">
                  <c:v>29.572479999999995</c:v>
                </c:pt>
                <c:pt idx="1161">
                  <c:v>29.592179999999995</c:v>
                </c:pt>
                <c:pt idx="1162">
                  <c:v>29.612079999999995</c:v>
                </c:pt>
                <c:pt idx="1163">
                  <c:v>29.631149999999995</c:v>
                </c:pt>
                <c:pt idx="1164">
                  <c:v>29.650949999999995</c:v>
                </c:pt>
                <c:pt idx="1165">
                  <c:v>29.670379999999994</c:v>
                </c:pt>
                <c:pt idx="1166">
                  <c:v>29.689879999999995</c:v>
                </c:pt>
                <c:pt idx="1167">
                  <c:v>29.707879999999996</c:v>
                </c:pt>
                <c:pt idx="1168">
                  <c:v>29.725169999999995</c:v>
                </c:pt>
                <c:pt idx="1169">
                  <c:v>29.741649999999996</c:v>
                </c:pt>
                <c:pt idx="1170">
                  <c:v>29.756669999999996</c:v>
                </c:pt>
                <c:pt idx="1171">
                  <c:v>29.770349999999997</c:v>
                </c:pt>
                <c:pt idx="1172">
                  <c:v>29.783189999999998</c:v>
                </c:pt>
                <c:pt idx="1173">
                  <c:v>29.795109999999998</c:v>
                </c:pt>
                <c:pt idx="1174">
                  <c:v>29.806359999999998</c:v>
                </c:pt>
                <c:pt idx="1175">
                  <c:v>29.816959999999998</c:v>
                </c:pt>
                <c:pt idx="1176">
                  <c:v>29.827549999999999</c:v>
                </c:pt>
                <c:pt idx="1177">
                  <c:v>29.836399999999998</c:v>
                </c:pt>
                <c:pt idx="1178">
                  <c:v>29.843489999999999</c:v>
                </c:pt>
                <c:pt idx="1179">
                  <c:v>29.850279999999998</c:v>
                </c:pt>
                <c:pt idx="1180">
                  <c:v>29.857589999999998</c:v>
                </c:pt>
                <c:pt idx="1181">
                  <c:v>29.866579999999999</c:v>
                </c:pt>
                <c:pt idx="1182">
                  <c:v>29.87961</c:v>
                </c:pt>
                <c:pt idx="1183">
                  <c:v>29.895299999999999</c:v>
                </c:pt>
                <c:pt idx="1184">
                  <c:v>29.911519999999999</c:v>
                </c:pt>
                <c:pt idx="1185">
                  <c:v>29.927799999999998</c:v>
                </c:pt>
                <c:pt idx="1186">
                  <c:v>29.942819999999998</c:v>
                </c:pt>
                <c:pt idx="1187">
                  <c:v>29.956899999999997</c:v>
                </c:pt>
                <c:pt idx="1188">
                  <c:v>29.969209999999997</c:v>
                </c:pt>
                <c:pt idx="1189">
                  <c:v>29.980159999999998</c:v>
                </c:pt>
                <c:pt idx="1190">
                  <c:v>29.990119999999997</c:v>
                </c:pt>
                <c:pt idx="1191">
                  <c:v>29.999669999999998</c:v>
                </c:pt>
                <c:pt idx="1192">
                  <c:v>30.009589999999999</c:v>
                </c:pt>
                <c:pt idx="1193">
                  <c:v>30.019479999999998</c:v>
                </c:pt>
                <c:pt idx="1194">
                  <c:v>30.029609999999998</c:v>
                </c:pt>
                <c:pt idx="1195">
                  <c:v>30.039239999999999</c:v>
                </c:pt>
                <c:pt idx="1196">
                  <c:v>30.047629999999998</c:v>
                </c:pt>
                <c:pt idx="1197">
                  <c:v>30.054929999999999</c:v>
                </c:pt>
                <c:pt idx="1198">
                  <c:v>30.061059999999998</c:v>
                </c:pt>
                <c:pt idx="1199">
                  <c:v>30.065509999999996</c:v>
                </c:pt>
                <c:pt idx="1200">
                  <c:v>30.071029999999997</c:v>
                </c:pt>
                <c:pt idx="1201">
                  <c:v>30.080909999999996</c:v>
                </c:pt>
                <c:pt idx="1202">
                  <c:v>30.093249999999994</c:v>
                </c:pt>
                <c:pt idx="1203">
                  <c:v>30.105339999999995</c:v>
                </c:pt>
                <c:pt idx="1204">
                  <c:v>30.117299999999993</c:v>
                </c:pt>
                <c:pt idx="1205">
                  <c:v>30.128769999999992</c:v>
                </c:pt>
                <c:pt idx="1206">
                  <c:v>30.139229999999991</c:v>
                </c:pt>
                <c:pt idx="1207">
                  <c:v>30.148929999999989</c:v>
                </c:pt>
                <c:pt idx="1208">
                  <c:v>30.158249999999988</c:v>
                </c:pt>
                <c:pt idx="1209">
                  <c:v>30.167139999999989</c:v>
                </c:pt>
                <c:pt idx="1210">
                  <c:v>30.17536999999999</c:v>
                </c:pt>
                <c:pt idx="1211">
                  <c:v>30.18316999999999</c:v>
                </c:pt>
                <c:pt idx="1212">
                  <c:v>30.19066999999999</c:v>
                </c:pt>
                <c:pt idx="1213">
                  <c:v>30.197859999999991</c:v>
                </c:pt>
                <c:pt idx="1214">
                  <c:v>30.204669999999993</c:v>
                </c:pt>
                <c:pt idx="1215">
                  <c:v>30.211109999999994</c:v>
                </c:pt>
                <c:pt idx="1216">
                  <c:v>30.217339999999993</c:v>
                </c:pt>
                <c:pt idx="1217">
                  <c:v>30.223539999999993</c:v>
                </c:pt>
                <c:pt idx="1218">
                  <c:v>30.229949999999992</c:v>
                </c:pt>
                <c:pt idx="1219">
                  <c:v>30.236449999999991</c:v>
                </c:pt>
                <c:pt idx="1220">
                  <c:v>30.243239999999989</c:v>
                </c:pt>
                <c:pt idx="1221">
                  <c:v>30.250149999999991</c:v>
                </c:pt>
                <c:pt idx="1222">
                  <c:v>30.25721999999999</c:v>
                </c:pt>
                <c:pt idx="1223">
                  <c:v>30.264579999999988</c:v>
                </c:pt>
                <c:pt idx="1224">
                  <c:v>30.271649999999987</c:v>
                </c:pt>
                <c:pt idx="1225">
                  <c:v>30.278929999999988</c:v>
                </c:pt>
                <c:pt idx="1226">
                  <c:v>30.286269999999988</c:v>
                </c:pt>
                <c:pt idx="1227">
                  <c:v>30.293899999999987</c:v>
                </c:pt>
                <c:pt idx="1228">
                  <c:v>30.300879999999985</c:v>
                </c:pt>
                <c:pt idx="1229">
                  <c:v>30.307659999999984</c:v>
                </c:pt>
                <c:pt idx="1230">
                  <c:v>30.314859999999985</c:v>
                </c:pt>
                <c:pt idx="1231">
                  <c:v>30.322069999999986</c:v>
                </c:pt>
                <c:pt idx="1232">
                  <c:v>30.329789999999985</c:v>
                </c:pt>
                <c:pt idx="1233">
                  <c:v>30.338649999999983</c:v>
                </c:pt>
                <c:pt idx="1234">
                  <c:v>30.347959999999983</c:v>
                </c:pt>
                <c:pt idx="1235">
                  <c:v>30.357269999999982</c:v>
                </c:pt>
                <c:pt idx="1236">
                  <c:v>30.366309999999981</c:v>
                </c:pt>
                <c:pt idx="1237">
                  <c:v>30.374649999999981</c:v>
                </c:pt>
                <c:pt idx="1238">
                  <c:v>30.381989999999981</c:v>
                </c:pt>
                <c:pt idx="1239">
                  <c:v>30.38856999999998</c:v>
                </c:pt>
                <c:pt idx="1240">
                  <c:v>30.39457999999998</c:v>
                </c:pt>
                <c:pt idx="1241">
                  <c:v>30.39963999999998</c:v>
                </c:pt>
                <c:pt idx="1242">
                  <c:v>30.40433999999998</c:v>
                </c:pt>
                <c:pt idx="1243">
                  <c:v>30.408679999999979</c:v>
                </c:pt>
                <c:pt idx="1244">
                  <c:v>30.412809999999979</c:v>
                </c:pt>
                <c:pt idx="1245">
                  <c:v>30.417179999999981</c:v>
                </c:pt>
                <c:pt idx="1246">
                  <c:v>30.422809999999981</c:v>
                </c:pt>
                <c:pt idx="1247">
                  <c:v>30.432899999999982</c:v>
                </c:pt>
                <c:pt idx="1248">
                  <c:v>30.449349999999981</c:v>
                </c:pt>
                <c:pt idx="1249">
                  <c:v>30.466049999999981</c:v>
                </c:pt>
                <c:pt idx="1250">
                  <c:v>30.481409999999983</c:v>
                </c:pt>
                <c:pt idx="1251">
                  <c:v>30.493009999999984</c:v>
                </c:pt>
                <c:pt idx="1252">
                  <c:v>30.501189999999983</c:v>
                </c:pt>
                <c:pt idx="1253">
                  <c:v>30.507459999999984</c:v>
                </c:pt>
                <c:pt idx="1254">
                  <c:v>30.512659999999983</c:v>
                </c:pt>
                <c:pt idx="1255">
                  <c:v>30.517519999999983</c:v>
                </c:pt>
                <c:pt idx="1256">
                  <c:v>30.522289999999984</c:v>
                </c:pt>
                <c:pt idx="1257">
                  <c:v>30.528749999999985</c:v>
                </c:pt>
                <c:pt idx="1258">
                  <c:v>30.538289999999986</c:v>
                </c:pt>
                <c:pt idx="1259">
                  <c:v>30.552939999999985</c:v>
                </c:pt>
                <c:pt idx="1260">
                  <c:v>30.571709999999985</c:v>
                </c:pt>
                <c:pt idx="1261">
                  <c:v>30.592589999999984</c:v>
                </c:pt>
                <c:pt idx="1262">
                  <c:v>30.615039999999983</c:v>
                </c:pt>
                <c:pt idx="1263">
                  <c:v>30.637819999999984</c:v>
                </c:pt>
                <c:pt idx="1264">
                  <c:v>30.660429999999984</c:v>
                </c:pt>
                <c:pt idx="1265">
                  <c:v>30.683089999999982</c:v>
                </c:pt>
                <c:pt idx="1266">
                  <c:v>30.703869999999981</c:v>
                </c:pt>
                <c:pt idx="1267">
                  <c:v>30.72246999999998</c:v>
                </c:pt>
                <c:pt idx="1268">
                  <c:v>30.739599999999982</c:v>
                </c:pt>
                <c:pt idx="1269">
                  <c:v>30.754949999999983</c:v>
                </c:pt>
                <c:pt idx="1270">
                  <c:v>30.768509999999981</c:v>
                </c:pt>
                <c:pt idx="1271">
                  <c:v>30.78111999999998</c:v>
                </c:pt>
                <c:pt idx="1272">
                  <c:v>30.792629999999981</c:v>
                </c:pt>
                <c:pt idx="1273">
                  <c:v>30.803239999999981</c:v>
                </c:pt>
                <c:pt idx="1274">
                  <c:v>30.813359999999982</c:v>
                </c:pt>
                <c:pt idx="1275">
                  <c:v>30.823569999999982</c:v>
                </c:pt>
                <c:pt idx="1276">
                  <c:v>30.833769999999983</c:v>
                </c:pt>
                <c:pt idx="1277">
                  <c:v>30.844529999999985</c:v>
                </c:pt>
                <c:pt idx="1278">
                  <c:v>30.855359999999983</c:v>
                </c:pt>
                <c:pt idx="1279">
                  <c:v>30.866069999999983</c:v>
                </c:pt>
                <c:pt idx="1280">
                  <c:v>30.876599999999982</c:v>
                </c:pt>
                <c:pt idx="1281">
                  <c:v>30.886439999999983</c:v>
                </c:pt>
                <c:pt idx="1282">
                  <c:v>30.896069999999984</c:v>
                </c:pt>
                <c:pt idx="1283">
                  <c:v>30.905899999999985</c:v>
                </c:pt>
                <c:pt idx="1284">
                  <c:v>30.915589999999984</c:v>
                </c:pt>
                <c:pt idx="1285">
                  <c:v>30.924789999999984</c:v>
                </c:pt>
                <c:pt idx="1286">
                  <c:v>30.932849999999984</c:v>
                </c:pt>
                <c:pt idx="1287">
                  <c:v>30.939399999999985</c:v>
                </c:pt>
                <c:pt idx="1288">
                  <c:v>30.944979999999983</c:v>
                </c:pt>
                <c:pt idx="1289">
                  <c:v>30.950579999999984</c:v>
                </c:pt>
                <c:pt idx="1290">
                  <c:v>30.955319999999986</c:v>
                </c:pt>
                <c:pt idx="1291">
                  <c:v>30.958469999999988</c:v>
                </c:pt>
                <c:pt idx="1292">
                  <c:v>30.960489999999989</c:v>
                </c:pt>
                <c:pt idx="1293">
                  <c:v>30.96187999999999</c:v>
                </c:pt>
                <c:pt idx="1294">
                  <c:v>30.962859999999989</c:v>
                </c:pt>
                <c:pt idx="1295">
                  <c:v>30.963529999999988</c:v>
                </c:pt>
                <c:pt idx="1296">
                  <c:v>30.964029999999987</c:v>
                </c:pt>
                <c:pt idx="1297">
                  <c:v>30.964299999999987</c:v>
                </c:pt>
                <c:pt idx="1298">
                  <c:v>30.964479999999988</c:v>
                </c:pt>
                <c:pt idx="1299">
                  <c:v>30.964649999999988</c:v>
                </c:pt>
                <c:pt idx="1300">
                  <c:v>30.964919999999989</c:v>
                </c:pt>
                <c:pt idx="1301">
                  <c:v>30.96535999999999</c:v>
                </c:pt>
                <c:pt idx="1302">
                  <c:v>30.96610999999999</c:v>
                </c:pt>
                <c:pt idx="1303">
                  <c:v>30.967099999999991</c:v>
                </c:pt>
                <c:pt idx="1304">
                  <c:v>30.968089999999993</c:v>
                </c:pt>
                <c:pt idx="1305">
                  <c:v>30.969089999999994</c:v>
                </c:pt>
                <c:pt idx="1306">
                  <c:v>30.970459999999996</c:v>
                </c:pt>
                <c:pt idx="1307">
                  <c:v>30.973269999999996</c:v>
                </c:pt>
                <c:pt idx="1308">
                  <c:v>30.980569999999997</c:v>
                </c:pt>
                <c:pt idx="1309">
                  <c:v>30.994279999999996</c:v>
                </c:pt>
                <c:pt idx="1310">
                  <c:v>31.013139999999996</c:v>
                </c:pt>
                <c:pt idx="1311">
                  <c:v>31.032029999999995</c:v>
                </c:pt>
                <c:pt idx="1312">
                  <c:v>31.048259999999996</c:v>
                </c:pt>
                <c:pt idx="1313">
                  <c:v>31.061489999999996</c:v>
                </c:pt>
                <c:pt idx="1314">
                  <c:v>31.074069999999995</c:v>
                </c:pt>
                <c:pt idx="1315">
                  <c:v>31.088119999999996</c:v>
                </c:pt>
                <c:pt idx="1316">
                  <c:v>31.115549999999995</c:v>
                </c:pt>
                <c:pt idx="1317">
                  <c:v>31.189299999999996</c:v>
                </c:pt>
                <c:pt idx="1318">
                  <c:v>31.304149999999996</c:v>
                </c:pt>
                <c:pt idx="1319">
                  <c:v>31.395649999999996</c:v>
                </c:pt>
                <c:pt idx="1320">
                  <c:v>31.464439999999996</c:v>
                </c:pt>
                <c:pt idx="1321">
                  <c:v>31.508649999999996</c:v>
                </c:pt>
                <c:pt idx="1322">
                  <c:v>31.536639999999995</c:v>
                </c:pt>
                <c:pt idx="1323">
                  <c:v>31.553089999999994</c:v>
                </c:pt>
                <c:pt idx="1324">
                  <c:v>31.558429999999994</c:v>
                </c:pt>
                <c:pt idx="1325">
                  <c:v>31.560039999999994</c:v>
                </c:pt>
                <c:pt idx="1326">
                  <c:v>31.560829999999992</c:v>
                </c:pt>
                <c:pt idx="1327">
                  <c:v>31.561499999999992</c:v>
                </c:pt>
                <c:pt idx="1328">
                  <c:v>31.562229999999992</c:v>
                </c:pt>
                <c:pt idx="1329">
                  <c:v>31.564329999999991</c:v>
                </c:pt>
                <c:pt idx="1330">
                  <c:v>31.569009999999992</c:v>
                </c:pt>
                <c:pt idx="1331">
                  <c:v>31.575539999999993</c:v>
                </c:pt>
                <c:pt idx="1332">
                  <c:v>31.582529999999991</c:v>
                </c:pt>
                <c:pt idx="1333">
                  <c:v>31.58837999999999</c:v>
                </c:pt>
                <c:pt idx="1334">
                  <c:v>31.593149999999991</c:v>
                </c:pt>
                <c:pt idx="1335">
                  <c:v>31.597259999999991</c:v>
                </c:pt>
                <c:pt idx="1336">
                  <c:v>31.602229999999992</c:v>
                </c:pt>
                <c:pt idx="1337">
                  <c:v>31.614989999999992</c:v>
                </c:pt>
                <c:pt idx="1338">
                  <c:v>31.65987999999999</c:v>
                </c:pt>
                <c:pt idx="1339">
                  <c:v>31.730889999999992</c:v>
                </c:pt>
                <c:pt idx="1340">
                  <c:v>31.790849999999992</c:v>
                </c:pt>
                <c:pt idx="1341">
                  <c:v>31.80946999999999</c:v>
                </c:pt>
                <c:pt idx="1342">
                  <c:v>31.81622999999999</c:v>
                </c:pt>
                <c:pt idx="1343">
                  <c:v>31.818559999999991</c:v>
                </c:pt>
                <c:pt idx="1344">
                  <c:v>31.81997999999999</c:v>
                </c:pt>
                <c:pt idx="1345">
                  <c:v>31.821179999999991</c:v>
                </c:pt>
                <c:pt idx="1346">
                  <c:v>31.823009999999993</c:v>
                </c:pt>
                <c:pt idx="1347">
                  <c:v>31.826479999999993</c:v>
                </c:pt>
                <c:pt idx="1348">
                  <c:v>31.831159999999993</c:v>
                </c:pt>
                <c:pt idx="1349">
                  <c:v>31.836129999999994</c:v>
                </c:pt>
                <c:pt idx="1350">
                  <c:v>31.840449999999993</c:v>
                </c:pt>
                <c:pt idx="1351">
                  <c:v>31.843889999999995</c:v>
                </c:pt>
                <c:pt idx="1352">
                  <c:v>31.846839999999993</c:v>
                </c:pt>
                <c:pt idx="1353">
                  <c:v>31.851759999999992</c:v>
                </c:pt>
                <c:pt idx="1354">
                  <c:v>31.870509999999992</c:v>
                </c:pt>
                <c:pt idx="1355">
                  <c:v>31.923549999999992</c:v>
                </c:pt>
                <c:pt idx="1356">
                  <c:v>31.954059999999991</c:v>
                </c:pt>
                <c:pt idx="1357">
                  <c:v>31.963069999999991</c:v>
                </c:pt>
                <c:pt idx="1358">
                  <c:v>31.966409999999993</c:v>
                </c:pt>
                <c:pt idx="1359">
                  <c:v>31.968659999999993</c:v>
                </c:pt>
                <c:pt idx="1360">
                  <c:v>31.970679999999994</c:v>
                </c:pt>
                <c:pt idx="1361">
                  <c:v>31.974149999999995</c:v>
                </c:pt>
                <c:pt idx="1362">
                  <c:v>31.979739999999996</c:v>
                </c:pt>
                <c:pt idx="1363">
                  <c:v>31.986209999999996</c:v>
                </c:pt>
                <c:pt idx="1364">
                  <c:v>31.992399999999996</c:v>
                </c:pt>
                <c:pt idx="1365">
                  <c:v>31.997479999999996</c:v>
                </c:pt>
                <c:pt idx="1366">
                  <c:v>32.002419999999994</c:v>
                </c:pt>
                <c:pt idx="1367">
                  <c:v>32.012989999999995</c:v>
                </c:pt>
                <c:pt idx="1368">
                  <c:v>32.051189999999998</c:v>
                </c:pt>
                <c:pt idx="1369">
                  <c:v>32.122959999999999</c:v>
                </c:pt>
                <c:pt idx="1370">
                  <c:v>32.19453</c:v>
                </c:pt>
                <c:pt idx="1371">
                  <c:v>32.246560000000002</c:v>
                </c:pt>
                <c:pt idx="1372">
                  <c:v>32.278210000000001</c:v>
                </c:pt>
                <c:pt idx="1373">
                  <c:v>32.30612</c:v>
                </c:pt>
                <c:pt idx="1374">
                  <c:v>32.330109999999998</c:v>
                </c:pt>
                <c:pt idx="1375">
                  <c:v>32.347819999999999</c:v>
                </c:pt>
                <c:pt idx="1376">
                  <c:v>32.359699999999997</c:v>
                </c:pt>
                <c:pt idx="1377">
                  <c:v>32.365479999999998</c:v>
                </c:pt>
                <c:pt idx="1378">
                  <c:v>32.36741</c:v>
                </c:pt>
                <c:pt idx="1379">
                  <c:v>32.368049999999997</c:v>
                </c:pt>
                <c:pt idx="1380">
                  <c:v>32.368509999999993</c:v>
                </c:pt>
                <c:pt idx="1381">
                  <c:v>32.368849999999995</c:v>
                </c:pt>
                <c:pt idx="1382">
                  <c:v>32.369189999999996</c:v>
                </c:pt>
                <c:pt idx="1383">
                  <c:v>32.369549999999997</c:v>
                </c:pt>
                <c:pt idx="1384">
                  <c:v>32.37003</c:v>
                </c:pt>
                <c:pt idx="1385">
                  <c:v>32.370890000000003</c:v>
                </c:pt>
                <c:pt idx="1386">
                  <c:v>32.372550000000004</c:v>
                </c:pt>
                <c:pt idx="1387">
                  <c:v>32.375080000000004</c:v>
                </c:pt>
                <c:pt idx="1388">
                  <c:v>32.378050000000002</c:v>
                </c:pt>
                <c:pt idx="1389">
                  <c:v>32.380900000000004</c:v>
                </c:pt>
                <c:pt idx="1390">
                  <c:v>32.383290000000002</c:v>
                </c:pt>
                <c:pt idx="1391">
                  <c:v>32.385550000000002</c:v>
                </c:pt>
                <c:pt idx="1392">
                  <c:v>32.391069999999999</c:v>
                </c:pt>
                <c:pt idx="1393">
                  <c:v>32.41581</c:v>
                </c:pt>
                <c:pt idx="1394">
                  <c:v>32.477530000000002</c:v>
                </c:pt>
                <c:pt idx="1395">
                  <c:v>32.540140000000001</c:v>
                </c:pt>
                <c:pt idx="1396">
                  <c:v>32.590009999999999</c:v>
                </c:pt>
                <c:pt idx="1397">
                  <c:v>32.616489999999999</c:v>
                </c:pt>
                <c:pt idx="1398">
                  <c:v>32.626480000000001</c:v>
                </c:pt>
                <c:pt idx="1399">
                  <c:v>32.629289999999997</c:v>
                </c:pt>
                <c:pt idx="1400">
                  <c:v>32.630309999999994</c:v>
                </c:pt>
                <c:pt idx="1401">
                  <c:v>32.631029999999996</c:v>
                </c:pt>
                <c:pt idx="1402">
                  <c:v>32.631729999999997</c:v>
                </c:pt>
                <c:pt idx="1403">
                  <c:v>32.632939999999998</c:v>
                </c:pt>
                <c:pt idx="1404">
                  <c:v>32.635219999999997</c:v>
                </c:pt>
                <c:pt idx="1405">
                  <c:v>32.639269999999996</c:v>
                </c:pt>
                <c:pt idx="1406">
                  <c:v>32.644949999999994</c:v>
                </c:pt>
                <c:pt idx="1407">
                  <c:v>32.650979999999997</c:v>
                </c:pt>
                <c:pt idx="1408">
                  <c:v>32.656039999999997</c:v>
                </c:pt>
                <c:pt idx="1409">
                  <c:v>32.66039</c:v>
                </c:pt>
                <c:pt idx="1410">
                  <c:v>32.664499999999997</c:v>
                </c:pt>
                <c:pt idx="1411">
                  <c:v>32.669309999999996</c:v>
                </c:pt>
                <c:pt idx="1412">
                  <c:v>32.680339999999994</c:v>
                </c:pt>
                <c:pt idx="1413">
                  <c:v>32.711919999999992</c:v>
                </c:pt>
                <c:pt idx="1414">
                  <c:v>32.729649999999992</c:v>
                </c:pt>
                <c:pt idx="1415">
                  <c:v>32.73740999999999</c:v>
                </c:pt>
                <c:pt idx="1416">
                  <c:v>32.741469999999993</c:v>
                </c:pt>
                <c:pt idx="1417">
                  <c:v>32.74378999999999</c:v>
                </c:pt>
                <c:pt idx="1418">
                  <c:v>32.745599999999989</c:v>
                </c:pt>
                <c:pt idx="1419">
                  <c:v>32.747319999999988</c:v>
                </c:pt>
                <c:pt idx="1420">
                  <c:v>32.749029999999991</c:v>
                </c:pt>
                <c:pt idx="1421">
                  <c:v>32.750989999999987</c:v>
                </c:pt>
                <c:pt idx="1422">
                  <c:v>32.753029999999988</c:v>
                </c:pt>
                <c:pt idx="1423">
                  <c:v>32.755179999999989</c:v>
                </c:pt>
                <c:pt idx="1424">
                  <c:v>32.757349999999988</c:v>
                </c:pt>
                <c:pt idx="1425">
                  <c:v>32.760089999999991</c:v>
                </c:pt>
                <c:pt idx="1426">
                  <c:v>32.764919999999989</c:v>
                </c:pt>
                <c:pt idx="1427">
                  <c:v>32.773389999999992</c:v>
                </c:pt>
                <c:pt idx="1428">
                  <c:v>32.784919999999993</c:v>
                </c:pt>
                <c:pt idx="1429">
                  <c:v>32.79520999999999</c:v>
                </c:pt>
                <c:pt idx="1430">
                  <c:v>32.803789999999992</c:v>
                </c:pt>
                <c:pt idx="1431">
                  <c:v>32.811199999999992</c:v>
                </c:pt>
                <c:pt idx="1432">
                  <c:v>32.818409999999993</c:v>
                </c:pt>
                <c:pt idx="1433">
                  <c:v>32.82533999999999</c:v>
                </c:pt>
                <c:pt idx="1434">
                  <c:v>32.834329999999987</c:v>
                </c:pt>
                <c:pt idx="1435">
                  <c:v>32.857589999999988</c:v>
                </c:pt>
                <c:pt idx="1436">
                  <c:v>32.927199999999985</c:v>
                </c:pt>
                <c:pt idx="1437">
                  <c:v>33.022209999999987</c:v>
                </c:pt>
                <c:pt idx="1438">
                  <c:v>33.097229999999989</c:v>
                </c:pt>
                <c:pt idx="1439">
                  <c:v>33.137539999999987</c:v>
                </c:pt>
                <c:pt idx="1440">
                  <c:v>33.152229999999989</c:v>
                </c:pt>
                <c:pt idx="1441">
                  <c:v>33.15782999999999</c:v>
                </c:pt>
                <c:pt idx="1442">
                  <c:v>33.160009999999993</c:v>
                </c:pt>
                <c:pt idx="1443">
                  <c:v>33.161779999999993</c:v>
                </c:pt>
                <c:pt idx="1444">
                  <c:v>33.163979999999995</c:v>
                </c:pt>
                <c:pt idx="1445">
                  <c:v>33.165509999999998</c:v>
                </c:pt>
                <c:pt idx="1446">
                  <c:v>33.166469999999997</c:v>
                </c:pt>
                <c:pt idx="1447">
                  <c:v>33.167519999999996</c:v>
                </c:pt>
                <c:pt idx="1448">
                  <c:v>33.168639999999996</c:v>
                </c:pt>
                <c:pt idx="1449">
                  <c:v>33.17062</c:v>
                </c:pt>
                <c:pt idx="1450">
                  <c:v>33.175240000000002</c:v>
                </c:pt>
                <c:pt idx="1451">
                  <c:v>33.18159</c:v>
                </c:pt>
                <c:pt idx="1452">
                  <c:v>33.188200000000002</c:v>
                </c:pt>
                <c:pt idx="1453">
                  <c:v>33.193380000000005</c:v>
                </c:pt>
                <c:pt idx="1454">
                  <c:v>33.195910000000005</c:v>
                </c:pt>
                <c:pt idx="1455">
                  <c:v>33.196840000000002</c:v>
                </c:pt>
                <c:pt idx="1456">
                  <c:v>33.19782</c:v>
                </c:pt>
                <c:pt idx="1457">
                  <c:v>33.201889999999999</c:v>
                </c:pt>
                <c:pt idx="1458">
                  <c:v>33.226030000000002</c:v>
                </c:pt>
                <c:pt idx="1459">
                  <c:v>33.252920000000003</c:v>
                </c:pt>
                <c:pt idx="1460">
                  <c:v>33.275330000000004</c:v>
                </c:pt>
                <c:pt idx="1461">
                  <c:v>33.29813</c:v>
                </c:pt>
                <c:pt idx="1462">
                  <c:v>33.311120000000003</c:v>
                </c:pt>
                <c:pt idx="1463">
                  <c:v>33.31606</c:v>
                </c:pt>
                <c:pt idx="1464">
                  <c:v>33.317660000000004</c:v>
                </c:pt>
                <c:pt idx="1465">
                  <c:v>33.318370000000002</c:v>
                </c:pt>
                <c:pt idx="1466">
                  <c:v>33.31888</c:v>
                </c:pt>
                <c:pt idx="1467">
                  <c:v>33.319279999999999</c:v>
                </c:pt>
                <c:pt idx="1468">
                  <c:v>33.319719999999997</c:v>
                </c:pt>
                <c:pt idx="1469">
                  <c:v>33.320279999999997</c:v>
                </c:pt>
                <c:pt idx="1470">
                  <c:v>33.321589999999993</c:v>
                </c:pt>
                <c:pt idx="1471">
                  <c:v>33.324169999999995</c:v>
                </c:pt>
                <c:pt idx="1472">
                  <c:v>33.327419999999996</c:v>
                </c:pt>
                <c:pt idx="1473">
                  <c:v>33.330659999999995</c:v>
                </c:pt>
                <c:pt idx="1474">
                  <c:v>33.333349999999996</c:v>
                </c:pt>
                <c:pt idx="1475">
                  <c:v>33.335749999999997</c:v>
                </c:pt>
                <c:pt idx="1476">
                  <c:v>33.33802</c:v>
                </c:pt>
                <c:pt idx="1477">
                  <c:v>33.34057</c:v>
                </c:pt>
                <c:pt idx="1478">
                  <c:v>33.347110000000001</c:v>
                </c:pt>
                <c:pt idx="1479">
                  <c:v>33.38017</c:v>
                </c:pt>
                <c:pt idx="1480">
                  <c:v>33.444180000000003</c:v>
                </c:pt>
                <c:pt idx="1481">
                  <c:v>33.506550000000004</c:v>
                </c:pt>
                <c:pt idx="1482">
                  <c:v>33.544810000000005</c:v>
                </c:pt>
                <c:pt idx="1483">
                  <c:v>33.560410000000005</c:v>
                </c:pt>
                <c:pt idx="1484">
                  <c:v>33.564540000000008</c:v>
                </c:pt>
                <c:pt idx="1485">
                  <c:v>33.565700000000007</c:v>
                </c:pt>
                <c:pt idx="1486">
                  <c:v>33.566400000000009</c:v>
                </c:pt>
                <c:pt idx="1487">
                  <c:v>33.56692000000001</c:v>
                </c:pt>
                <c:pt idx="1488">
                  <c:v>33.567420000000013</c:v>
                </c:pt>
                <c:pt idx="1489">
                  <c:v>33.568130000000011</c:v>
                </c:pt>
                <c:pt idx="1490">
                  <c:v>33.570060000000012</c:v>
                </c:pt>
                <c:pt idx="1491">
                  <c:v>33.573420000000013</c:v>
                </c:pt>
                <c:pt idx="1492">
                  <c:v>33.577480000000016</c:v>
                </c:pt>
                <c:pt idx="1493">
                  <c:v>33.581400000000016</c:v>
                </c:pt>
                <c:pt idx="1494">
                  <c:v>33.584530000000015</c:v>
                </c:pt>
                <c:pt idx="1495">
                  <c:v>33.587130000000016</c:v>
                </c:pt>
                <c:pt idx="1496">
                  <c:v>33.589440000000018</c:v>
                </c:pt>
                <c:pt idx="1497">
                  <c:v>33.59274000000002</c:v>
                </c:pt>
                <c:pt idx="1498">
                  <c:v>33.607370000000017</c:v>
                </c:pt>
                <c:pt idx="1499">
                  <c:v>33.653890000000018</c:v>
                </c:pt>
                <c:pt idx="1500">
                  <c:v>33.706230000000019</c:v>
                </c:pt>
                <c:pt idx="1501">
                  <c:v>33.729550000000017</c:v>
                </c:pt>
                <c:pt idx="1502">
                  <c:v>33.735190000000017</c:v>
                </c:pt>
                <c:pt idx="1503">
                  <c:v>33.736940000000018</c:v>
                </c:pt>
                <c:pt idx="1504">
                  <c:v>33.738050000000015</c:v>
                </c:pt>
                <c:pt idx="1505">
                  <c:v>33.738810000000015</c:v>
                </c:pt>
                <c:pt idx="1506">
                  <c:v>33.739490000000018</c:v>
                </c:pt>
                <c:pt idx="1507">
                  <c:v>33.740230000000018</c:v>
                </c:pt>
                <c:pt idx="1508">
                  <c:v>33.741480000000017</c:v>
                </c:pt>
                <c:pt idx="1509">
                  <c:v>33.744250000000015</c:v>
                </c:pt>
                <c:pt idx="1510">
                  <c:v>33.749330000000015</c:v>
                </c:pt>
                <c:pt idx="1511">
                  <c:v>33.755060000000014</c:v>
                </c:pt>
                <c:pt idx="1512">
                  <c:v>33.760080000000016</c:v>
                </c:pt>
                <c:pt idx="1513">
                  <c:v>33.764470000000017</c:v>
                </c:pt>
                <c:pt idx="1514">
                  <c:v>33.768640000000019</c:v>
                </c:pt>
                <c:pt idx="1515">
                  <c:v>33.772490000000019</c:v>
                </c:pt>
                <c:pt idx="1516">
                  <c:v>33.776620000000023</c:v>
                </c:pt>
                <c:pt idx="1517">
                  <c:v>33.783650000000023</c:v>
                </c:pt>
                <c:pt idx="1518">
                  <c:v>33.812680000000022</c:v>
                </c:pt>
                <c:pt idx="1519">
                  <c:v>33.878020000000021</c:v>
                </c:pt>
                <c:pt idx="1520">
                  <c:v>33.93631000000002</c:v>
                </c:pt>
                <c:pt idx="1521">
                  <c:v>33.960670000000022</c:v>
                </c:pt>
                <c:pt idx="1522">
                  <c:v>33.973980000000019</c:v>
                </c:pt>
                <c:pt idx="1523">
                  <c:v>33.979140000000015</c:v>
                </c:pt>
                <c:pt idx="1524">
                  <c:v>33.981000000000016</c:v>
                </c:pt>
                <c:pt idx="1525">
                  <c:v>33.982450000000014</c:v>
                </c:pt>
                <c:pt idx="1526">
                  <c:v>33.983460000000015</c:v>
                </c:pt>
                <c:pt idx="1527">
                  <c:v>33.984320000000018</c:v>
                </c:pt>
                <c:pt idx="1528">
                  <c:v>33.985170000000018</c:v>
                </c:pt>
                <c:pt idx="1529">
                  <c:v>33.986210000000021</c:v>
                </c:pt>
                <c:pt idx="1530">
                  <c:v>33.988210000000024</c:v>
                </c:pt>
                <c:pt idx="1531">
                  <c:v>33.99214000000002</c:v>
                </c:pt>
                <c:pt idx="1532">
                  <c:v>33.997200000000021</c:v>
                </c:pt>
                <c:pt idx="1533">
                  <c:v>34.00219000000002</c:v>
                </c:pt>
                <c:pt idx="1534">
                  <c:v>34.006360000000022</c:v>
                </c:pt>
                <c:pt idx="1535">
                  <c:v>34.009920000000022</c:v>
                </c:pt>
                <c:pt idx="1536">
                  <c:v>34.013380000000019</c:v>
                </c:pt>
                <c:pt idx="1537">
                  <c:v>34.01871000000002</c:v>
                </c:pt>
                <c:pt idx="1538">
                  <c:v>34.041370000000022</c:v>
                </c:pt>
                <c:pt idx="1539">
                  <c:v>34.10214000000002</c:v>
                </c:pt>
                <c:pt idx="1540">
                  <c:v>34.146850000000022</c:v>
                </c:pt>
                <c:pt idx="1541">
                  <c:v>34.158040000000021</c:v>
                </c:pt>
                <c:pt idx="1542">
                  <c:v>34.161210000000018</c:v>
                </c:pt>
                <c:pt idx="1543">
                  <c:v>34.163220000000017</c:v>
                </c:pt>
                <c:pt idx="1544">
                  <c:v>34.164650000000016</c:v>
                </c:pt>
                <c:pt idx="1545">
                  <c:v>34.166210000000014</c:v>
                </c:pt>
                <c:pt idx="1546">
                  <c:v>34.169690000000017</c:v>
                </c:pt>
                <c:pt idx="1547">
                  <c:v>34.176020000000015</c:v>
                </c:pt>
                <c:pt idx="1548">
                  <c:v>34.183630000000015</c:v>
                </c:pt>
                <c:pt idx="1549">
                  <c:v>34.191090000000017</c:v>
                </c:pt>
                <c:pt idx="1550">
                  <c:v>34.197490000000016</c:v>
                </c:pt>
                <c:pt idx="1551">
                  <c:v>34.203150000000015</c:v>
                </c:pt>
                <c:pt idx="1552">
                  <c:v>34.209440000000015</c:v>
                </c:pt>
                <c:pt idx="1553">
                  <c:v>34.223020000000012</c:v>
                </c:pt>
                <c:pt idx="1554">
                  <c:v>34.268430000000009</c:v>
                </c:pt>
                <c:pt idx="1555">
                  <c:v>34.291590000000006</c:v>
                </c:pt>
                <c:pt idx="1556">
                  <c:v>34.300650000000005</c:v>
                </c:pt>
                <c:pt idx="1557">
                  <c:v>34.304720000000003</c:v>
                </c:pt>
                <c:pt idx="1558">
                  <c:v>34.307430000000004</c:v>
                </c:pt>
                <c:pt idx="1559">
                  <c:v>34.309690000000003</c:v>
                </c:pt>
                <c:pt idx="1560">
                  <c:v>34.312230000000007</c:v>
                </c:pt>
                <c:pt idx="1561">
                  <c:v>34.31730000000001</c:v>
                </c:pt>
                <c:pt idx="1562">
                  <c:v>34.326640000000012</c:v>
                </c:pt>
                <c:pt idx="1563">
                  <c:v>34.337970000000013</c:v>
                </c:pt>
                <c:pt idx="1564">
                  <c:v>34.348650000000013</c:v>
                </c:pt>
                <c:pt idx="1565">
                  <c:v>34.357660000000017</c:v>
                </c:pt>
                <c:pt idx="1566">
                  <c:v>34.36508000000002</c:v>
                </c:pt>
                <c:pt idx="1567">
                  <c:v>34.373290000000019</c:v>
                </c:pt>
                <c:pt idx="1568">
                  <c:v>34.390180000000015</c:v>
                </c:pt>
                <c:pt idx="1569">
                  <c:v>34.442220000000013</c:v>
                </c:pt>
                <c:pt idx="1570">
                  <c:v>34.527960000000014</c:v>
                </c:pt>
                <c:pt idx="1571">
                  <c:v>34.607080000000018</c:v>
                </c:pt>
                <c:pt idx="1572">
                  <c:v>34.668540000000014</c:v>
                </c:pt>
                <c:pt idx="1573">
                  <c:v>34.713530000000013</c:v>
                </c:pt>
                <c:pt idx="1574">
                  <c:v>34.74345000000001</c:v>
                </c:pt>
                <c:pt idx="1575">
                  <c:v>34.755890000000008</c:v>
                </c:pt>
                <c:pt idx="1576">
                  <c:v>34.760520000000007</c:v>
                </c:pt>
                <c:pt idx="1577">
                  <c:v>34.765210000000003</c:v>
                </c:pt>
                <c:pt idx="1578">
                  <c:v>34.78</c:v>
                </c:pt>
                <c:pt idx="1579">
                  <c:v>34.794710000000002</c:v>
                </c:pt>
                <c:pt idx="1580">
                  <c:v>34.800150000000002</c:v>
                </c:pt>
                <c:pt idx="1581">
                  <c:v>34.801900000000003</c:v>
                </c:pt>
                <c:pt idx="1582">
                  <c:v>34.802940000000007</c:v>
                </c:pt>
                <c:pt idx="1583">
                  <c:v>34.803740000000005</c:v>
                </c:pt>
                <c:pt idx="1584">
                  <c:v>34.804520000000004</c:v>
                </c:pt>
                <c:pt idx="1585">
                  <c:v>34.805600000000005</c:v>
                </c:pt>
                <c:pt idx="1586">
                  <c:v>34.808090000000007</c:v>
                </c:pt>
                <c:pt idx="1587">
                  <c:v>34.812810000000006</c:v>
                </c:pt>
                <c:pt idx="1588">
                  <c:v>34.818640000000009</c:v>
                </c:pt>
                <c:pt idx="1589">
                  <c:v>34.824120000000008</c:v>
                </c:pt>
                <c:pt idx="1590">
                  <c:v>34.828400000000009</c:v>
                </c:pt>
                <c:pt idx="1591">
                  <c:v>34.831910000000008</c:v>
                </c:pt>
                <c:pt idx="1592">
                  <c:v>34.83503000000001</c:v>
                </c:pt>
                <c:pt idx="1593">
                  <c:v>34.841490000000007</c:v>
                </c:pt>
                <c:pt idx="1594">
                  <c:v>34.873170000000009</c:v>
                </c:pt>
                <c:pt idx="1595">
                  <c:v>34.93910000000001</c:v>
                </c:pt>
                <c:pt idx="1596">
                  <c:v>34.989530000000009</c:v>
                </c:pt>
                <c:pt idx="1597">
                  <c:v>35.006110000000007</c:v>
                </c:pt>
                <c:pt idx="1598">
                  <c:v>35.011460000000007</c:v>
                </c:pt>
                <c:pt idx="1599">
                  <c:v>35.013130000000004</c:v>
                </c:pt>
                <c:pt idx="1600">
                  <c:v>35.014070000000004</c:v>
                </c:pt>
                <c:pt idx="1601">
                  <c:v>35.014770000000006</c:v>
                </c:pt>
                <c:pt idx="1602">
                  <c:v>35.015410000000003</c:v>
                </c:pt>
                <c:pt idx="1603">
                  <c:v>35.016170000000002</c:v>
                </c:pt>
                <c:pt idx="1604">
                  <c:v>35.018010000000004</c:v>
                </c:pt>
                <c:pt idx="1605">
                  <c:v>35.021790000000003</c:v>
                </c:pt>
                <c:pt idx="1606">
                  <c:v>35.026320000000005</c:v>
                </c:pt>
                <c:pt idx="1607">
                  <c:v>35.030680000000004</c:v>
                </c:pt>
                <c:pt idx="1608">
                  <c:v>35.034110000000005</c:v>
                </c:pt>
                <c:pt idx="1609">
                  <c:v>35.037050000000008</c:v>
                </c:pt>
                <c:pt idx="1610">
                  <c:v>35.039730000000006</c:v>
                </c:pt>
                <c:pt idx="1611">
                  <c:v>35.042480000000005</c:v>
                </c:pt>
                <c:pt idx="1612">
                  <c:v>35.049480000000003</c:v>
                </c:pt>
                <c:pt idx="1613">
                  <c:v>35.059980000000003</c:v>
                </c:pt>
                <c:pt idx="1614">
                  <c:v>35.066140000000004</c:v>
                </c:pt>
                <c:pt idx="1615">
                  <c:v>35.070430000000002</c:v>
                </c:pt>
                <c:pt idx="1616">
                  <c:v>35.073309999999999</c:v>
                </c:pt>
                <c:pt idx="1617">
                  <c:v>35.075649999999996</c:v>
                </c:pt>
                <c:pt idx="1618">
                  <c:v>35.078999999999994</c:v>
                </c:pt>
                <c:pt idx="1619">
                  <c:v>35.086899999999993</c:v>
                </c:pt>
                <c:pt idx="1620">
                  <c:v>35.097989999999996</c:v>
                </c:pt>
                <c:pt idx="1621">
                  <c:v>35.110019999999999</c:v>
                </c:pt>
                <c:pt idx="1622">
                  <c:v>35.120100000000001</c:v>
                </c:pt>
                <c:pt idx="1623">
                  <c:v>35.12856</c:v>
                </c:pt>
                <c:pt idx="1624">
                  <c:v>35.136040000000001</c:v>
                </c:pt>
                <c:pt idx="1625">
                  <c:v>35.14425</c:v>
                </c:pt>
                <c:pt idx="1626">
                  <c:v>35.162489999999998</c:v>
                </c:pt>
                <c:pt idx="1627">
                  <c:v>35.218539999999997</c:v>
                </c:pt>
                <c:pt idx="1628">
                  <c:v>35.280829999999995</c:v>
                </c:pt>
                <c:pt idx="1629">
                  <c:v>35.309109999999997</c:v>
                </c:pt>
                <c:pt idx="1630">
                  <c:v>35.316959999999995</c:v>
                </c:pt>
                <c:pt idx="1631">
                  <c:v>35.321419999999996</c:v>
                </c:pt>
                <c:pt idx="1632">
                  <c:v>35.325419999999994</c:v>
                </c:pt>
                <c:pt idx="1633">
                  <c:v>35.329589999999996</c:v>
                </c:pt>
                <c:pt idx="1634">
                  <c:v>35.332159999999995</c:v>
                </c:pt>
                <c:pt idx="1635">
                  <c:v>35.333799999999997</c:v>
                </c:pt>
                <c:pt idx="1636">
                  <c:v>35.334959999999995</c:v>
                </c:pt>
                <c:pt idx="1637">
                  <c:v>35.335639999999998</c:v>
                </c:pt>
                <c:pt idx="1638">
                  <c:v>35.336099999999995</c:v>
                </c:pt>
                <c:pt idx="1639">
                  <c:v>35.336479999999995</c:v>
                </c:pt>
                <c:pt idx="1640">
                  <c:v>35.336799999999997</c:v>
                </c:pt>
                <c:pt idx="1641">
                  <c:v>35.337069999999997</c:v>
                </c:pt>
                <c:pt idx="1642">
                  <c:v>35.337289999999996</c:v>
                </c:pt>
                <c:pt idx="1643">
                  <c:v>35.337489999999995</c:v>
                </c:pt>
                <c:pt idx="1644">
                  <c:v>35.337679999999999</c:v>
                </c:pt>
                <c:pt idx="1645">
                  <c:v>35.337849999999996</c:v>
                </c:pt>
                <c:pt idx="1646">
                  <c:v>35.338009999999997</c:v>
                </c:pt>
                <c:pt idx="1647">
                  <c:v>35.338159999999995</c:v>
                </c:pt>
                <c:pt idx="1648">
                  <c:v>35.338299999999997</c:v>
                </c:pt>
                <c:pt idx="1649">
                  <c:v>35.338429999999995</c:v>
                </c:pt>
                <c:pt idx="1650">
                  <c:v>35.338559999999994</c:v>
                </c:pt>
                <c:pt idx="1651">
                  <c:v>35.338819999999991</c:v>
                </c:pt>
                <c:pt idx="1652">
                  <c:v>35.33977999999999</c:v>
                </c:pt>
                <c:pt idx="1653">
                  <c:v>35.341759999999994</c:v>
                </c:pt>
                <c:pt idx="1654">
                  <c:v>35.343949999999992</c:v>
                </c:pt>
                <c:pt idx="1655">
                  <c:v>35.345959999999991</c:v>
                </c:pt>
                <c:pt idx="1656">
                  <c:v>35.347749999999991</c:v>
                </c:pt>
                <c:pt idx="1657">
                  <c:v>35.350199999999994</c:v>
                </c:pt>
                <c:pt idx="1658">
                  <c:v>35.356379999999994</c:v>
                </c:pt>
                <c:pt idx="1659">
                  <c:v>35.365229999999997</c:v>
                </c:pt>
                <c:pt idx="1660">
                  <c:v>35.375429999999994</c:v>
                </c:pt>
                <c:pt idx="1661">
                  <c:v>35.384699999999995</c:v>
                </c:pt>
                <c:pt idx="1662">
                  <c:v>35.392889999999994</c:v>
                </c:pt>
                <c:pt idx="1663">
                  <c:v>35.400599999999997</c:v>
                </c:pt>
                <c:pt idx="1664">
                  <c:v>35.409979999999997</c:v>
                </c:pt>
                <c:pt idx="1665">
                  <c:v>35.434179999999998</c:v>
                </c:pt>
                <c:pt idx="1666">
                  <c:v>35.488489999999999</c:v>
                </c:pt>
                <c:pt idx="1667">
                  <c:v>35.528790000000001</c:v>
                </c:pt>
                <c:pt idx="1668">
                  <c:v>35.57161</c:v>
                </c:pt>
                <c:pt idx="1669">
                  <c:v>35.624879999999997</c:v>
                </c:pt>
                <c:pt idx="1670">
                  <c:v>35.669959999999996</c:v>
                </c:pt>
                <c:pt idx="1671">
                  <c:v>35.710889999999999</c:v>
                </c:pt>
                <c:pt idx="1672">
                  <c:v>35.747410000000002</c:v>
                </c:pt>
                <c:pt idx="1673">
                  <c:v>35.778260000000003</c:v>
                </c:pt>
                <c:pt idx="1674">
                  <c:v>35.803460000000001</c:v>
                </c:pt>
                <c:pt idx="1675">
                  <c:v>35.817779999999999</c:v>
                </c:pt>
                <c:pt idx="1676">
                  <c:v>35.824329999999996</c:v>
                </c:pt>
                <c:pt idx="1677">
                  <c:v>35.827209999999994</c:v>
                </c:pt>
                <c:pt idx="1678">
                  <c:v>35.828269999999996</c:v>
                </c:pt>
                <c:pt idx="1679">
                  <c:v>35.829069999999994</c:v>
                </c:pt>
                <c:pt idx="1680">
                  <c:v>35.829459999999997</c:v>
                </c:pt>
                <c:pt idx="1681">
                  <c:v>35.830089999999998</c:v>
                </c:pt>
                <c:pt idx="1682">
                  <c:v>35.833169999999996</c:v>
                </c:pt>
                <c:pt idx="1683">
                  <c:v>35.837589999999999</c:v>
                </c:pt>
                <c:pt idx="1684">
                  <c:v>35.839709999999997</c:v>
                </c:pt>
                <c:pt idx="1685">
                  <c:v>35.841079999999998</c:v>
                </c:pt>
                <c:pt idx="1686">
                  <c:v>35.841850000000001</c:v>
                </c:pt>
                <c:pt idx="1687">
                  <c:v>35.842440000000003</c:v>
                </c:pt>
                <c:pt idx="1688">
                  <c:v>35.842950000000002</c:v>
                </c:pt>
                <c:pt idx="1689">
                  <c:v>35.843510000000002</c:v>
                </c:pt>
                <c:pt idx="1690">
                  <c:v>35.844239999999999</c:v>
                </c:pt>
                <c:pt idx="1691">
                  <c:v>35.846019999999996</c:v>
                </c:pt>
                <c:pt idx="1692">
                  <c:v>35.848889999999997</c:v>
                </c:pt>
                <c:pt idx="1693">
                  <c:v>35.852209999999999</c:v>
                </c:pt>
                <c:pt idx="1694">
                  <c:v>35.855370000000001</c:v>
                </c:pt>
                <c:pt idx="1695">
                  <c:v>35.8581</c:v>
                </c:pt>
                <c:pt idx="1696">
                  <c:v>35.860590000000002</c:v>
                </c:pt>
                <c:pt idx="1697">
                  <c:v>35.863130000000005</c:v>
                </c:pt>
                <c:pt idx="1698">
                  <c:v>35.865880000000004</c:v>
                </c:pt>
                <c:pt idx="1699">
                  <c:v>35.879180000000005</c:v>
                </c:pt>
                <c:pt idx="1700">
                  <c:v>35.930540000000008</c:v>
                </c:pt>
                <c:pt idx="1701">
                  <c:v>35.983570000000007</c:v>
                </c:pt>
                <c:pt idx="1702">
                  <c:v>36.013390000000008</c:v>
                </c:pt>
                <c:pt idx="1703">
                  <c:v>36.019950000000009</c:v>
                </c:pt>
                <c:pt idx="1704">
                  <c:v>36.022480000000009</c:v>
                </c:pt>
                <c:pt idx="1705">
                  <c:v>36.023840000000007</c:v>
                </c:pt>
                <c:pt idx="1706">
                  <c:v>36.024830000000009</c:v>
                </c:pt>
                <c:pt idx="1707">
                  <c:v>36.025920000000006</c:v>
                </c:pt>
                <c:pt idx="1708">
                  <c:v>36.028230000000008</c:v>
                </c:pt>
                <c:pt idx="1709">
                  <c:v>36.03267000000001</c:v>
                </c:pt>
                <c:pt idx="1710">
                  <c:v>36.038480000000007</c:v>
                </c:pt>
                <c:pt idx="1711">
                  <c:v>36.044070000000005</c:v>
                </c:pt>
                <c:pt idx="1712">
                  <c:v>36.048650000000002</c:v>
                </c:pt>
                <c:pt idx="1713">
                  <c:v>36.052790000000002</c:v>
                </c:pt>
                <c:pt idx="1714">
                  <c:v>36.061920000000001</c:v>
                </c:pt>
                <c:pt idx="1715">
                  <c:v>36.099989999999998</c:v>
                </c:pt>
                <c:pt idx="1716">
                  <c:v>36.173189999999998</c:v>
                </c:pt>
                <c:pt idx="1717">
                  <c:v>36.20196</c:v>
                </c:pt>
                <c:pt idx="1718">
                  <c:v>36.207929999999998</c:v>
                </c:pt>
                <c:pt idx="1719">
                  <c:v>36.210769999999997</c:v>
                </c:pt>
                <c:pt idx="1720">
                  <c:v>36.212089999999996</c:v>
                </c:pt>
                <c:pt idx="1721">
                  <c:v>36.212989999999998</c:v>
                </c:pt>
                <c:pt idx="1722">
                  <c:v>36.21378</c:v>
                </c:pt>
                <c:pt idx="1723">
                  <c:v>36.214779999999998</c:v>
                </c:pt>
                <c:pt idx="1724">
                  <c:v>36.216999999999999</c:v>
                </c:pt>
                <c:pt idx="1725">
                  <c:v>36.221440000000001</c:v>
                </c:pt>
                <c:pt idx="1726">
                  <c:v>36.227180000000004</c:v>
                </c:pt>
                <c:pt idx="1727">
                  <c:v>36.233220000000003</c:v>
                </c:pt>
                <c:pt idx="1728">
                  <c:v>36.238550000000004</c:v>
                </c:pt>
                <c:pt idx="1729">
                  <c:v>36.243390000000005</c:v>
                </c:pt>
                <c:pt idx="1730">
                  <c:v>36.248120000000007</c:v>
                </c:pt>
                <c:pt idx="1731">
                  <c:v>36.253850000000007</c:v>
                </c:pt>
                <c:pt idx="1732">
                  <c:v>36.271710000000006</c:v>
                </c:pt>
                <c:pt idx="1733">
                  <c:v>36.315810000000006</c:v>
                </c:pt>
                <c:pt idx="1734">
                  <c:v>36.337160000000004</c:v>
                </c:pt>
                <c:pt idx="1735">
                  <c:v>36.344150000000006</c:v>
                </c:pt>
                <c:pt idx="1736">
                  <c:v>36.347340000000003</c:v>
                </c:pt>
                <c:pt idx="1737">
                  <c:v>36.349080000000001</c:v>
                </c:pt>
                <c:pt idx="1738">
                  <c:v>36.350320000000004</c:v>
                </c:pt>
                <c:pt idx="1739">
                  <c:v>36.351550000000003</c:v>
                </c:pt>
                <c:pt idx="1740">
                  <c:v>36.35331</c:v>
                </c:pt>
                <c:pt idx="1741">
                  <c:v>36.357430000000001</c:v>
                </c:pt>
                <c:pt idx="1742">
                  <c:v>36.365780000000001</c:v>
                </c:pt>
                <c:pt idx="1743">
                  <c:v>36.376359999999998</c:v>
                </c:pt>
                <c:pt idx="1744">
                  <c:v>36.387090000000001</c:v>
                </c:pt>
                <c:pt idx="1745">
                  <c:v>36.39629</c:v>
                </c:pt>
                <c:pt idx="1746">
                  <c:v>36.404150000000001</c:v>
                </c:pt>
                <c:pt idx="1747">
                  <c:v>36.411030000000004</c:v>
                </c:pt>
                <c:pt idx="1748">
                  <c:v>36.420340000000003</c:v>
                </c:pt>
                <c:pt idx="1749">
                  <c:v>36.446510000000004</c:v>
                </c:pt>
                <c:pt idx="1750">
                  <c:v>36.522540000000006</c:v>
                </c:pt>
                <c:pt idx="1751">
                  <c:v>36.609600000000007</c:v>
                </c:pt>
                <c:pt idx="1752">
                  <c:v>36.674180000000007</c:v>
                </c:pt>
                <c:pt idx="1753">
                  <c:v>36.708210000000008</c:v>
                </c:pt>
                <c:pt idx="1754">
                  <c:v>36.722740000000009</c:v>
                </c:pt>
                <c:pt idx="1755">
                  <c:v>36.727300000000007</c:v>
                </c:pt>
                <c:pt idx="1756">
                  <c:v>36.728580000000008</c:v>
                </c:pt>
                <c:pt idx="1757">
                  <c:v>36.729330000000004</c:v>
                </c:pt>
                <c:pt idx="1758">
                  <c:v>36.729850000000006</c:v>
                </c:pt>
                <c:pt idx="1759">
                  <c:v>36.730340000000005</c:v>
                </c:pt>
                <c:pt idx="1760">
                  <c:v>36.730810000000005</c:v>
                </c:pt>
                <c:pt idx="1761">
                  <c:v>36.731340000000003</c:v>
                </c:pt>
                <c:pt idx="1762">
                  <c:v>36.732300000000002</c:v>
                </c:pt>
                <c:pt idx="1763">
                  <c:v>36.734410000000004</c:v>
                </c:pt>
                <c:pt idx="1764">
                  <c:v>36.737700000000004</c:v>
                </c:pt>
                <c:pt idx="1765">
                  <c:v>36.741370000000003</c:v>
                </c:pt>
                <c:pt idx="1766">
                  <c:v>36.744610000000002</c:v>
                </c:pt>
                <c:pt idx="1767">
                  <c:v>36.747140000000002</c:v>
                </c:pt>
                <c:pt idx="1768">
                  <c:v>36.749360000000003</c:v>
                </c:pt>
                <c:pt idx="1769">
                  <c:v>36.751380000000005</c:v>
                </c:pt>
                <c:pt idx="1770">
                  <c:v>36.753560000000007</c:v>
                </c:pt>
                <c:pt idx="1771">
                  <c:v>36.761810000000004</c:v>
                </c:pt>
                <c:pt idx="1772">
                  <c:v>36.782340000000005</c:v>
                </c:pt>
                <c:pt idx="1773">
                  <c:v>36.794520000000006</c:v>
                </c:pt>
                <c:pt idx="1774">
                  <c:v>36.799340000000008</c:v>
                </c:pt>
                <c:pt idx="1775">
                  <c:v>36.80181000000001</c:v>
                </c:pt>
                <c:pt idx="1776">
                  <c:v>36.803360000000012</c:v>
                </c:pt>
                <c:pt idx="1777">
                  <c:v>36.80463000000001</c:v>
                </c:pt>
                <c:pt idx="1778">
                  <c:v>36.806020000000011</c:v>
                </c:pt>
                <c:pt idx="1779">
                  <c:v>36.808930000000011</c:v>
                </c:pt>
                <c:pt idx="1780">
                  <c:v>36.815340000000013</c:v>
                </c:pt>
                <c:pt idx="1781">
                  <c:v>36.825550000000014</c:v>
                </c:pt>
                <c:pt idx="1782">
                  <c:v>36.836350000000017</c:v>
                </c:pt>
                <c:pt idx="1783">
                  <c:v>36.84547000000002</c:v>
                </c:pt>
                <c:pt idx="1784">
                  <c:v>36.853330000000021</c:v>
                </c:pt>
                <c:pt idx="1785">
                  <c:v>36.860540000000022</c:v>
                </c:pt>
                <c:pt idx="1786">
                  <c:v>36.870510000000024</c:v>
                </c:pt>
                <c:pt idx="1787">
                  <c:v>36.902640000000027</c:v>
                </c:pt>
                <c:pt idx="1788">
                  <c:v>36.979070000000029</c:v>
                </c:pt>
                <c:pt idx="1789">
                  <c:v>37.03298000000003</c:v>
                </c:pt>
                <c:pt idx="1790">
                  <c:v>37.045340000000031</c:v>
                </c:pt>
                <c:pt idx="1791">
                  <c:v>37.049440000000033</c:v>
                </c:pt>
                <c:pt idx="1792">
                  <c:v>37.051300000000033</c:v>
                </c:pt>
                <c:pt idx="1793">
                  <c:v>37.052380000000035</c:v>
                </c:pt>
                <c:pt idx="1794">
                  <c:v>37.053240000000038</c:v>
                </c:pt>
                <c:pt idx="1795">
                  <c:v>37.054080000000035</c:v>
                </c:pt>
                <c:pt idx="1796">
                  <c:v>37.055190000000032</c:v>
                </c:pt>
                <c:pt idx="1797">
                  <c:v>37.057660000000034</c:v>
                </c:pt>
                <c:pt idx="1798">
                  <c:v>37.062620000000031</c:v>
                </c:pt>
                <c:pt idx="1799">
                  <c:v>37.06875000000003</c:v>
                </c:pt>
                <c:pt idx="1800">
                  <c:v>37.074690000000032</c:v>
                </c:pt>
                <c:pt idx="1801">
                  <c:v>37.078910000000029</c:v>
                </c:pt>
                <c:pt idx="1802">
                  <c:v>37.081680000000027</c:v>
                </c:pt>
                <c:pt idx="1803">
                  <c:v>37.08375000000003</c:v>
                </c:pt>
                <c:pt idx="1804">
                  <c:v>37.085230000000031</c:v>
                </c:pt>
                <c:pt idx="1805">
                  <c:v>37.086320000000029</c:v>
                </c:pt>
                <c:pt idx="1806">
                  <c:v>37.087360000000032</c:v>
                </c:pt>
                <c:pt idx="1807">
                  <c:v>37.08845000000003</c:v>
                </c:pt>
                <c:pt idx="1808">
                  <c:v>37.090070000000033</c:v>
                </c:pt>
                <c:pt idx="1809">
                  <c:v>37.092130000000033</c:v>
                </c:pt>
                <c:pt idx="1810">
                  <c:v>37.094600000000035</c:v>
                </c:pt>
                <c:pt idx="1811">
                  <c:v>37.097230000000039</c:v>
                </c:pt>
                <c:pt idx="1812">
                  <c:v>37.099750000000036</c:v>
                </c:pt>
                <c:pt idx="1813">
                  <c:v>37.102130000000038</c:v>
                </c:pt>
                <c:pt idx="1814">
                  <c:v>37.104340000000036</c:v>
                </c:pt>
                <c:pt idx="1815">
                  <c:v>37.106180000000037</c:v>
                </c:pt>
                <c:pt idx="1816">
                  <c:v>37.107730000000039</c:v>
                </c:pt>
                <c:pt idx="1817">
                  <c:v>37.109160000000038</c:v>
                </c:pt>
                <c:pt idx="1818">
                  <c:v>37.110590000000037</c:v>
                </c:pt>
                <c:pt idx="1819">
                  <c:v>37.112010000000041</c:v>
                </c:pt>
                <c:pt idx="1820">
                  <c:v>37.113470000000042</c:v>
                </c:pt>
                <c:pt idx="1821">
                  <c:v>37.115000000000045</c:v>
                </c:pt>
                <c:pt idx="1822">
                  <c:v>37.116510000000048</c:v>
                </c:pt>
                <c:pt idx="1823">
                  <c:v>37.118030000000047</c:v>
                </c:pt>
                <c:pt idx="1824">
                  <c:v>37.119630000000051</c:v>
                </c:pt>
                <c:pt idx="1825">
                  <c:v>37.12124000000005</c:v>
                </c:pt>
                <c:pt idx="1826">
                  <c:v>37.122870000000049</c:v>
                </c:pt>
                <c:pt idx="1827">
                  <c:v>37.124500000000047</c:v>
                </c:pt>
                <c:pt idx="1828">
                  <c:v>37.126130000000046</c:v>
                </c:pt>
                <c:pt idx="1829">
                  <c:v>37.127770000000048</c:v>
                </c:pt>
                <c:pt idx="1830">
                  <c:v>37.129400000000047</c:v>
                </c:pt>
                <c:pt idx="1831">
                  <c:v>37.131050000000045</c:v>
                </c:pt>
                <c:pt idx="1832">
                  <c:v>37.132620000000045</c:v>
                </c:pt>
                <c:pt idx="1833">
                  <c:v>37.134210000000046</c:v>
                </c:pt>
                <c:pt idx="1834">
                  <c:v>37.135730000000045</c:v>
                </c:pt>
                <c:pt idx="1835">
                  <c:v>37.137120000000046</c:v>
                </c:pt>
                <c:pt idx="1836">
                  <c:v>37.138420000000046</c:v>
                </c:pt>
                <c:pt idx="1837">
                  <c:v>37.139580000000045</c:v>
                </c:pt>
                <c:pt idx="1838">
                  <c:v>37.140710000000048</c:v>
                </c:pt>
                <c:pt idx="1839">
                  <c:v>37.141820000000045</c:v>
                </c:pt>
                <c:pt idx="1840">
                  <c:v>37.142910000000043</c:v>
                </c:pt>
                <c:pt idx="1841">
                  <c:v>37.144000000000041</c:v>
                </c:pt>
                <c:pt idx="1842">
                  <c:v>37.145080000000043</c:v>
                </c:pt>
                <c:pt idx="1843">
                  <c:v>37.146150000000041</c:v>
                </c:pt>
                <c:pt idx="1844">
                  <c:v>37.147170000000038</c:v>
                </c:pt>
                <c:pt idx="1845">
                  <c:v>37.148140000000041</c:v>
                </c:pt>
                <c:pt idx="1846">
                  <c:v>37.149090000000044</c:v>
                </c:pt>
                <c:pt idx="1847">
                  <c:v>37.149990000000045</c:v>
                </c:pt>
                <c:pt idx="1848">
                  <c:v>37.150830000000042</c:v>
                </c:pt>
                <c:pt idx="1849">
                  <c:v>37.151620000000044</c:v>
                </c:pt>
                <c:pt idx="1850">
                  <c:v>37.15237000000004</c:v>
                </c:pt>
                <c:pt idx="1851">
                  <c:v>37.153120000000037</c:v>
                </c:pt>
                <c:pt idx="1852">
                  <c:v>37.153880000000036</c:v>
                </c:pt>
                <c:pt idx="1853">
                  <c:v>37.154580000000038</c:v>
                </c:pt>
                <c:pt idx="1854">
                  <c:v>37.155580000000036</c:v>
                </c:pt>
                <c:pt idx="1855">
                  <c:v>37.162160000000036</c:v>
                </c:pt>
                <c:pt idx="1856">
                  <c:v>37.200610000000033</c:v>
                </c:pt>
                <c:pt idx="1857">
                  <c:v>37.233130000000031</c:v>
                </c:pt>
                <c:pt idx="1858">
                  <c:v>37.242600000000031</c:v>
                </c:pt>
                <c:pt idx="1859">
                  <c:v>37.245070000000034</c:v>
                </c:pt>
                <c:pt idx="1860">
                  <c:v>37.246100000000034</c:v>
                </c:pt>
                <c:pt idx="1861">
                  <c:v>37.246900000000032</c:v>
                </c:pt>
                <c:pt idx="1862">
                  <c:v>37.247490000000035</c:v>
                </c:pt>
                <c:pt idx="1863">
                  <c:v>37.248060000000038</c:v>
                </c:pt>
                <c:pt idx="1864">
                  <c:v>37.249040000000036</c:v>
                </c:pt>
                <c:pt idx="1865">
                  <c:v>37.252680000000034</c:v>
                </c:pt>
                <c:pt idx="1866">
                  <c:v>37.259270000000036</c:v>
                </c:pt>
                <c:pt idx="1867">
                  <c:v>37.267390000000034</c:v>
                </c:pt>
                <c:pt idx="1868">
                  <c:v>37.274950000000032</c:v>
                </c:pt>
                <c:pt idx="1869">
                  <c:v>37.280940000000029</c:v>
                </c:pt>
                <c:pt idx="1870">
                  <c:v>37.286420000000028</c:v>
                </c:pt>
                <c:pt idx="1871">
                  <c:v>37.291810000000027</c:v>
                </c:pt>
                <c:pt idx="1872">
                  <c:v>37.297780000000024</c:v>
                </c:pt>
                <c:pt idx="1873">
                  <c:v>37.313360000000024</c:v>
                </c:pt>
                <c:pt idx="1874">
                  <c:v>37.371960000000023</c:v>
                </c:pt>
                <c:pt idx="1875">
                  <c:v>37.458280000000023</c:v>
                </c:pt>
                <c:pt idx="1876">
                  <c:v>37.480110000000025</c:v>
                </c:pt>
                <c:pt idx="1877">
                  <c:v>37.486530000000023</c:v>
                </c:pt>
                <c:pt idx="1878">
                  <c:v>37.488640000000025</c:v>
                </c:pt>
                <c:pt idx="1879">
                  <c:v>37.489960000000025</c:v>
                </c:pt>
                <c:pt idx="1880">
                  <c:v>37.490980000000022</c:v>
                </c:pt>
                <c:pt idx="1881">
                  <c:v>37.491910000000018</c:v>
                </c:pt>
                <c:pt idx="1882">
                  <c:v>37.492970000000021</c:v>
                </c:pt>
                <c:pt idx="1883">
                  <c:v>37.49496000000002</c:v>
                </c:pt>
                <c:pt idx="1884">
                  <c:v>37.499090000000024</c:v>
                </c:pt>
                <c:pt idx="1885">
                  <c:v>37.504840000000023</c:v>
                </c:pt>
                <c:pt idx="1886">
                  <c:v>37.511240000000022</c:v>
                </c:pt>
                <c:pt idx="1887">
                  <c:v>37.516840000000023</c:v>
                </c:pt>
                <c:pt idx="1888">
                  <c:v>37.521540000000023</c:v>
                </c:pt>
                <c:pt idx="1889">
                  <c:v>37.525780000000026</c:v>
                </c:pt>
                <c:pt idx="1890">
                  <c:v>37.529800000000023</c:v>
                </c:pt>
                <c:pt idx="1891">
                  <c:v>37.53458000000002</c:v>
                </c:pt>
                <c:pt idx="1892">
                  <c:v>37.54649000000002</c:v>
                </c:pt>
                <c:pt idx="1893">
                  <c:v>37.592490000000019</c:v>
                </c:pt>
                <c:pt idx="1894">
                  <c:v>37.641990000000021</c:v>
                </c:pt>
                <c:pt idx="1895">
                  <c:v>37.678290000000018</c:v>
                </c:pt>
                <c:pt idx="1896">
                  <c:v>37.692840000000018</c:v>
                </c:pt>
                <c:pt idx="1897">
                  <c:v>37.697430000000018</c:v>
                </c:pt>
                <c:pt idx="1898">
                  <c:v>37.698650000000015</c:v>
                </c:pt>
                <c:pt idx="1899">
                  <c:v>37.699630000000013</c:v>
                </c:pt>
                <c:pt idx="1900">
                  <c:v>37.700210000000013</c:v>
                </c:pt>
                <c:pt idx="1901">
                  <c:v>37.700720000000011</c:v>
                </c:pt>
                <c:pt idx="1902">
                  <c:v>37.701220000000013</c:v>
                </c:pt>
                <c:pt idx="1903">
                  <c:v>37.701750000000011</c:v>
                </c:pt>
                <c:pt idx="1904">
                  <c:v>37.702420000000011</c:v>
                </c:pt>
                <c:pt idx="1905">
                  <c:v>37.703750000000014</c:v>
                </c:pt>
                <c:pt idx="1906">
                  <c:v>37.706850000000017</c:v>
                </c:pt>
                <c:pt idx="1907">
                  <c:v>37.713520000000017</c:v>
                </c:pt>
                <c:pt idx="1908">
                  <c:v>37.722400000000015</c:v>
                </c:pt>
                <c:pt idx="1909">
                  <c:v>37.731320000000018</c:v>
                </c:pt>
                <c:pt idx="1910">
                  <c:v>37.738720000000015</c:v>
                </c:pt>
                <c:pt idx="1911">
                  <c:v>37.745290000000018</c:v>
                </c:pt>
                <c:pt idx="1912">
                  <c:v>37.751850000000019</c:v>
                </c:pt>
                <c:pt idx="1913">
                  <c:v>37.758380000000017</c:v>
                </c:pt>
                <c:pt idx="1914">
                  <c:v>37.764720000000018</c:v>
                </c:pt>
                <c:pt idx="1915">
                  <c:v>37.778410000000015</c:v>
                </c:pt>
                <c:pt idx="1916">
                  <c:v>37.824230000000014</c:v>
                </c:pt>
                <c:pt idx="1917">
                  <c:v>37.853350000000013</c:v>
                </c:pt>
                <c:pt idx="1918">
                  <c:v>37.864560000000012</c:v>
                </c:pt>
                <c:pt idx="1919">
                  <c:v>37.869120000000009</c:v>
                </c:pt>
                <c:pt idx="1920">
                  <c:v>37.871260000000007</c:v>
                </c:pt>
                <c:pt idx="1921">
                  <c:v>37.872640000000004</c:v>
                </c:pt>
                <c:pt idx="1922">
                  <c:v>37.873830000000005</c:v>
                </c:pt>
                <c:pt idx="1923">
                  <c:v>37.875180000000007</c:v>
                </c:pt>
                <c:pt idx="1924">
                  <c:v>37.877250000000011</c:v>
                </c:pt>
                <c:pt idx="1925">
                  <c:v>37.880060000000007</c:v>
                </c:pt>
                <c:pt idx="1926">
                  <c:v>37.88430000000001</c:v>
                </c:pt>
                <c:pt idx="1927">
                  <c:v>37.89238000000001</c:v>
                </c:pt>
                <c:pt idx="1928">
                  <c:v>37.906060000000011</c:v>
                </c:pt>
                <c:pt idx="1929">
                  <c:v>37.924020000000013</c:v>
                </c:pt>
                <c:pt idx="1930">
                  <c:v>37.941440000000014</c:v>
                </c:pt>
                <c:pt idx="1931">
                  <c:v>37.956380000000017</c:v>
                </c:pt>
                <c:pt idx="1932">
                  <c:v>37.96888000000002</c:v>
                </c:pt>
                <c:pt idx="1933">
                  <c:v>37.979430000000022</c:v>
                </c:pt>
                <c:pt idx="1934">
                  <c:v>37.987400000000022</c:v>
                </c:pt>
                <c:pt idx="1935">
                  <c:v>37.993450000000024</c:v>
                </c:pt>
                <c:pt idx="1936">
                  <c:v>37.998170000000023</c:v>
                </c:pt>
                <c:pt idx="1937">
                  <c:v>38.001980000000025</c:v>
                </c:pt>
                <c:pt idx="1938">
                  <c:v>38.005620000000022</c:v>
                </c:pt>
                <c:pt idx="1939">
                  <c:v>38.00998000000002</c:v>
                </c:pt>
                <c:pt idx="1940">
                  <c:v>38.015230000000017</c:v>
                </c:pt>
                <c:pt idx="1941">
                  <c:v>38.029850000000017</c:v>
                </c:pt>
                <c:pt idx="1942">
                  <c:v>38.07604000000002</c:v>
                </c:pt>
                <c:pt idx="1943">
                  <c:v>38.160390000000021</c:v>
                </c:pt>
                <c:pt idx="1944">
                  <c:v>38.198380000000022</c:v>
                </c:pt>
                <c:pt idx="1945">
                  <c:v>38.208060000000025</c:v>
                </c:pt>
                <c:pt idx="1946">
                  <c:v>38.210410000000024</c:v>
                </c:pt>
                <c:pt idx="1947">
                  <c:v>38.211340000000021</c:v>
                </c:pt>
                <c:pt idx="1948">
                  <c:v>38.211920000000021</c:v>
                </c:pt>
                <c:pt idx="1949">
                  <c:v>38.212400000000024</c:v>
                </c:pt>
                <c:pt idx="1950">
                  <c:v>38.212850000000024</c:v>
                </c:pt>
                <c:pt idx="1951">
                  <c:v>38.213300000000025</c:v>
                </c:pt>
                <c:pt idx="1952">
                  <c:v>38.213820000000027</c:v>
                </c:pt>
                <c:pt idx="1953">
                  <c:v>38.214650000000027</c:v>
                </c:pt>
                <c:pt idx="1954">
                  <c:v>38.215820000000029</c:v>
                </c:pt>
                <c:pt idx="1955">
                  <c:v>38.217470000000027</c:v>
                </c:pt>
                <c:pt idx="1956">
                  <c:v>38.220630000000028</c:v>
                </c:pt>
                <c:pt idx="1957">
                  <c:v>38.22753000000003</c:v>
                </c:pt>
                <c:pt idx="1958">
                  <c:v>38.23964000000003</c:v>
                </c:pt>
                <c:pt idx="1959">
                  <c:v>38.252910000000028</c:v>
                </c:pt>
                <c:pt idx="1960">
                  <c:v>38.264730000000029</c:v>
                </c:pt>
                <c:pt idx="1961">
                  <c:v>38.274880000000032</c:v>
                </c:pt>
                <c:pt idx="1962">
                  <c:v>38.284090000000035</c:v>
                </c:pt>
                <c:pt idx="1963">
                  <c:v>38.293210000000037</c:v>
                </c:pt>
                <c:pt idx="1964">
                  <c:v>38.302160000000036</c:v>
                </c:pt>
                <c:pt idx="1965">
                  <c:v>38.310400000000037</c:v>
                </c:pt>
                <c:pt idx="1966">
                  <c:v>38.318430000000035</c:v>
                </c:pt>
                <c:pt idx="1967">
                  <c:v>38.326490000000035</c:v>
                </c:pt>
                <c:pt idx="1968">
                  <c:v>38.336590000000037</c:v>
                </c:pt>
                <c:pt idx="1969">
                  <c:v>38.369130000000034</c:v>
                </c:pt>
                <c:pt idx="1970">
                  <c:v>38.455970000000036</c:v>
                </c:pt>
                <c:pt idx="1971">
                  <c:v>38.556850000000033</c:v>
                </c:pt>
                <c:pt idx="1972">
                  <c:v>38.616640000000032</c:v>
                </c:pt>
                <c:pt idx="1973">
                  <c:v>38.64327000000003</c:v>
                </c:pt>
                <c:pt idx="1974">
                  <c:v>38.657280000000029</c:v>
                </c:pt>
                <c:pt idx="1975">
                  <c:v>38.671070000000029</c:v>
                </c:pt>
                <c:pt idx="1976">
                  <c:v>38.680290000000028</c:v>
                </c:pt>
                <c:pt idx="1977">
                  <c:v>38.683500000000031</c:v>
                </c:pt>
                <c:pt idx="1978">
                  <c:v>38.68634000000003</c:v>
                </c:pt>
                <c:pt idx="1979">
                  <c:v>38.693060000000031</c:v>
                </c:pt>
                <c:pt idx="1980">
                  <c:v>38.708890000000032</c:v>
                </c:pt>
                <c:pt idx="1981">
                  <c:v>38.721590000000035</c:v>
                </c:pt>
                <c:pt idx="1982">
                  <c:v>38.726310000000034</c:v>
                </c:pt>
                <c:pt idx="1983">
                  <c:v>38.727860000000035</c:v>
                </c:pt>
                <c:pt idx="1984">
                  <c:v>38.729740000000035</c:v>
                </c:pt>
                <c:pt idx="1985">
                  <c:v>38.731970000000032</c:v>
                </c:pt>
                <c:pt idx="1986">
                  <c:v>38.737050000000032</c:v>
                </c:pt>
                <c:pt idx="1987">
                  <c:v>38.743500000000033</c:v>
                </c:pt>
                <c:pt idx="1988">
                  <c:v>38.75079000000003</c:v>
                </c:pt>
                <c:pt idx="1989">
                  <c:v>38.757340000000028</c:v>
                </c:pt>
                <c:pt idx="1990">
                  <c:v>38.762110000000028</c:v>
                </c:pt>
                <c:pt idx="1991">
                  <c:v>38.764350000000029</c:v>
                </c:pt>
                <c:pt idx="1992">
                  <c:v>38.765240000000027</c:v>
                </c:pt>
                <c:pt idx="1993">
                  <c:v>38.766240000000025</c:v>
                </c:pt>
                <c:pt idx="1994">
                  <c:v>38.770010000000028</c:v>
                </c:pt>
                <c:pt idx="1995">
                  <c:v>38.793990000000029</c:v>
                </c:pt>
                <c:pt idx="1996">
                  <c:v>38.824340000000028</c:v>
                </c:pt>
                <c:pt idx="1997">
                  <c:v>38.846630000000026</c:v>
                </c:pt>
                <c:pt idx="1998">
                  <c:v>38.871760000000023</c:v>
                </c:pt>
                <c:pt idx="1999">
                  <c:v>38.889600000000023</c:v>
                </c:pt>
                <c:pt idx="2000">
                  <c:v>38.898900000000026</c:v>
                </c:pt>
                <c:pt idx="2001">
                  <c:v>38.903640000000024</c:v>
                </c:pt>
                <c:pt idx="2002">
                  <c:v>38.905730000000027</c:v>
                </c:pt>
                <c:pt idx="2003">
                  <c:v>38.906410000000029</c:v>
                </c:pt>
                <c:pt idx="2004">
                  <c:v>38.906820000000032</c:v>
                </c:pt>
                <c:pt idx="2005">
                  <c:v>38.907170000000029</c:v>
                </c:pt>
                <c:pt idx="2006">
                  <c:v>38.90753000000003</c:v>
                </c:pt>
                <c:pt idx="2007">
                  <c:v>38.90789000000003</c:v>
                </c:pt>
                <c:pt idx="2008">
                  <c:v>38.908280000000033</c:v>
                </c:pt>
                <c:pt idx="2009">
                  <c:v>38.908790000000032</c:v>
                </c:pt>
                <c:pt idx="2010">
                  <c:v>38.909800000000033</c:v>
                </c:pt>
                <c:pt idx="2011">
                  <c:v>38.912730000000032</c:v>
                </c:pt>
                <c:pt idx="2012">
                  <c:v>38.918290000000034</c:v>
                </c:pt>
                <c:pt idx="2013">
                  <c:v>38.925970000000035</c:v>
                </c:pt>
                <c:pt idx="2014">
                  <c:v>38.933700000000037</c:v>
                </c:pt>
                <c:pt idx="2015">
                  <c:v>38.939940000000036</c:v>
                </c:pt>
                <c:pt idx="2016">
                  <c:v>38.945210000000039</c:v>
                </c:pt>
                <c:pt idx="2017">
                  <c:v>38.950460000000035</c:v>
                </c:pt>
                <c:pt idx="2018">
                  <c:v>38.955690000000033</c:v>
                </c:pt>
                <c:pt idx="2019">
                  <c:v>38.961340000000035</c:v>
                </c:pt>
                <c:pt idx="2020">
                  <c:v>38.974440000000037</c:v>
                </c:pt>
                <c:pt idx="2021">
                  <c:v>39.021690000000035</c:v>
                </c:pt>
                <c:pt idx="2022">
                  <c:v>39.117280000000036</c:v>
                </c:pt>
                <c:pt idx="2023">
                  <c:v>39.196460000000037</c:v>
                </c:pt>
                <c:pt idx="2024">
                  <c:v>39.245800000000038</c:v>
                </c:pt>
                <c:pt idx="2025">
                  <c:v>39.273220000000038</c:v>
                </c:pt>
                <c:pt idx="2026">
                  <c:v>39.286470000000037</c:v>
                </c:pt>
                <c:pt idx="2027">
                  <c:v>39.291290000000039</c:v>
                </c:pt>
                <c:pt idx="2028">
                  <c:v>39.292700000000039</c:v>
                </c:pt>
                <c:pt idx="2029">
                  <c:v>39.293340000000036</c:v>
                </c:pt>
                <c:pt idx="2030">
                  <c:v>39.293810000000036</c:v>
                </c:pt>
                <c:pt idx="2031">
                  <c:v>39.294260000000037</c:v>
                </c:pt>
                <c:pt idx="2032">
                  <c:v>39.294700000000034</c:v>
                </c:pt>
                <c:pt idx="2033">
                  <c:v>39.295330000000035</c:v>
                </c:pt>
                <c:pt idx="2034">
                  <c:v>39.296790000000037</c:v>
                </c:pt>
                <c:pt idx="2035">
                  <c:v>39.30103000000004</c:v>
                </c:pt>
                <c:pt idx="2036">
                  <c:v>39.309160000000041</c:v>
                </c:pt>
                <c:pt idx="2037">
                  <c:v>39.318890000000039</c:v>
                </c:pt>
                <c:pt idx="2038">
                  <c:v>39.32740000000004</c:v>
                </c:pt>
                <c:pt idx="2039">
                  <c:v>39.33425000000004</c:v>
                </c:pt>
                <c:pt idx="2040">
                  <c:v>39.340280000000043</c:v>
                </c:pt>
                <c:pt idx="2041">
                  <c:v>39.346040000000045</c:v>
                </c:pt>
                <c:pt idx="2042">
                  <c:v>39.351730000000046</c:v>
                </c:pt>
                <c:pt idx="2043">
                  <c:v>39.357550000000046</c:v>
                </c:pt>
                <c:pt idx="2044">
                  <c:v>39.373370000000044</c:v>
                </c:pt>
                <c:pt idx="2045">
                  <c:v>39.421080000000046</c:v>
                </c:pt>
                <c:pt idx="2046">
                  <c:v>39.474130000000045</c:v>
                </c:pt>
                <c:pt idx="2047">
                  <c:v>39.512140000000045</c:v>
                </c:pt>
                <c:pt idx="2048">
                  <c:v>39.536960000000043</c:v>
                </c:pt>
                <c:pt idx="2049">
                  <c:v>39.55092000000004</c:v>
                </c:pt>
                <c:pt idx="2050">
                  <c:v>39.55667000000004</c:v>
                </c:pt>
                <c:pt idx="2051">
                  <c:v>39.55873000000004</c:v>
                </c:pt>
                <c:pt idx="2052">
                  <c:v>39.560280000000041</c:v>
                </c:pt>
                <c:pt idx="2053">
                  <c:v>39.561220000000041</c:v>
                </c:pt>
                <c:pt idx="2054">
                  <c:v>39.561980000000041</c:v>
                </c:pt>
                <c:pt idx="2055">
                  <c:v>39.562750000000044</c:v>
                </c:pt>
                <c:pt idx="2056">
                  <c:v>39.564740000000043</c:v>
                </c:pt>
                <c:pt idx="2057">
                  <c:v>39.570680000000046</c:v>
                </c:pt>
                <c:pt idx="2058">
                  <c:v>39.582500000000046</c:v>
                </c:pt>
                <c:pt idx="2059">
                  <c:v>39.597720000000045</c:v>
                </c:pt>
                <c:pt idx="2060">
                  <c:v>39.612300000000047</c:v>
                </c:pt>
                <c:pt idx="2061">
                  <c:v>39.623560000000047</c:v>
                </c:pt>
                <c:pt idx="2062">
                  <c:v>39.633460000000049</c:v>
                </c:pt>
                <c:pt idx="2063">
                  <c:v>39.643080000000047</c:v>
                </c:pt>
                <c:pt idx="2064">
                  <c:v>39.652630000000045</c:v>
                </c:pt>
                <c:pt idx="2065">
                  <c:v>39.670740000000045</c:v>
                </c:pt>
                <c:pt idx="2066">
                  <c:v>39.723770000000044</c:v>
                </c:pt>
                <c:pt idx="2067">
                  <c:v>39.811380000000042</c:v>
                </c:pt>
                <c:pt idx="2068">
                  <c:v>39.874760000000045</c:v>
                </c:pt>
                <c:pt idx="2069">
                  <c:v>39.894690000000047</c:v>
                </c:pt>
                <c:pt idx="2070">
                  <c:v>39.898210000000049</c:v>
                </c:pt>
                <c:pt idx="2071">
                  <c:v>39.900270000000049</c:v>
                </c:pt>
                <c:pt idx="2072">
                  <c:v>39.901360000000047</c:v>
                </c:pt>
                <c:pt idx="2073">
                  <c:v>39.902160000000045</c:v>
                </c:pt>
                <c:pt idx="2074">
                  <c:v>39.902910000000041</c:v>
                </c:pt>
                <c:pt idx="2075">
                  <c:v>39.903740000000042</c:v>
                </c:pt>
                <c:pt idx="2076">
                  <c:v>39.905150000000042</c:v>
                </c:pt>
                <c:pt idx="2077">
                  <c:v>39.908060000000042</c:v>
                </c:pt>
                <c:pt idx="2078">
                  <c:v>39.914790000000039</c:v>
                </c:pt>
                <c:pt idx="2079">
                  <c:v>39.92462000000004</c:v>
                </c:pt>
                <c:pt idx="2080">
                  <c:v>39.935240000000043</c:v>
                </c:pt>
                <c:pt idx="2081">
                  <c:v>39.944070000000046</c:v>
                </c:pt>
                <c:pt idx="2082">
                  <c:v>39.952140000000043</c:v>
                </c:pt>
                <c:pt idx="2083">
                  <c:v>39.959640000000043</c:v>
                </c:pt>
                <c:pt idx="2084">
                  <c:v>39.96881000000004</c:v>
                </c:pt>
                <c:pt idx="2085">
                  <c:v>39.987890000000043</c:v>
                </c:pt>
                <c:pt idx="2086">
                  <c:v>40.050260000000044</c:v>
                </c:pt>
                <c:pt idx="2087">
                  <c:v>40.159290000000041</c:v>
                </c:pt>
                <c:pt idx="2088">
                  <c:v>40.24265000000004</c:v>
                </c:pt>
                <c:pt idx="2089">
                  <c:v>40.281560000000042</c:v>
                </c:pt>
                <c:pt idx="2090">
                  <c:v>40.294300000000042</c:v>
                </c:pt>
                <c:pt idx="2091">
                  <c:v>40.297550000000044</c:v>
                </c:pt>
                <c:pt idx="2092">
                  <c:v>40.298880000000047</c:v>
                </c:pt>
                <c:pt idx="2093">
                  <c:v>40.299760000000049</c:v>
                </c:pt>
                <c:pt idx="2094">
                  <c:v>40.30039000000005</c:v>
                </c:pt>
                <c:pt idx="2095">
                  <c:v>40.300970000000049</c:v>
                </c:pt>
                <c:pt idx="2096">
                  <c:v>40.301570000000048</c:v>
                </c:pt>
                <c:pt idx="2097">
                  <c:v>40.302310000000048</c:v>
                </c:pt>
                <c:pt idx="2098">
                  <c:v>40.303670000000047</c:v>
                </c:pt>
                <c:pt idx="2099">
                  <c:v>40.306450000000048</c:v>
                </c:pt>
                <c:pt idx="2100">
                  <c:v>40.310370000000049</c:v>
                </c:pt>
                <c:pt idx="2101">
                  <c:v>40.314980000000048</c:v>
                </c:pt>
                <c:pt idx="2102">
                  <c:v>40.319170000000049</c:v>
                </c:pt>
                <c:pt idx="2103">
                  <c:v>40.322270000000053</c:v>
                </c:pt>
                <c:pt idx="2104">
                  <c:v>40.324850000000055</c:v>
                </c:pt>
                <c:pt idx="2105">
                  <c:v>40.327240000000053</c:v>
                </c:pt>
                <c:pt idx="2106">
                  <c:v>40.32947000000005</c:v>
                </c:pt>
                <c:pt idx="2107">
                  <c:v>40.33202000000005</c:v>
                </c:pt>
                <c:pt idx="2108">
                  <c:v>40.33923000000005</c:v>
                </c:pt>
                <c:pt idx="2109">
                  <c:v>40.368340000000053</c:v>
                </c:pt>
                <c:pt idx="2110">
                  <c:v>40.404250000000054</c:v>
                </c:pt>
                <c:pt idx="2111">
                  <c:v>40.448550000000054</c:v>
                </c:pt>
                <c:pt idx="2112">
                  <c:v>40.483910000000051</c:v>
                </c:pt>
                <c:pt idx="2113">
                  <c:v>40.505570000000048</c:v>
                </c:pt>
                <c:pt idx="2114">
                  <c:v>40.514280000000049</c:v>
                </c:pt>
                <c:pt idx="2115">
                  <c:v>40.517750000000049</c:v>
                </c:pt>
                <c:pt idx="2116">
                  <c:v>40.51914000000005</c:v>
                </c:pt>
                <c:pt idx="2117">
                  <c:v>40.519840000000052</c:v>
                </c:pt>
                <c:pt idx="2118">
                  <c:v>40.520280000000049</c:v>
                </c:pt>
                <c:pt idx="2119">
                  <c:v>40.520700000000048</c:v>
                </c:pt>
                <c:pt idx="2120">
                  <c:v>40.521140000000045</c:v>
                </c:pt>
                <c:pt idx="2121">
                  <c:v>40.521550000000047</c:v>
                </c:pt>
                <c:pt idx="2122">
                  <c:v>40.522010000000044</c:v>
                </c:pt>
                <c:pt idx="2123">
                  <c:v>40.522540000000042</c:v>
                </c:pt>
                <c:pt idx="2124">
                  <c:v>40.523090000000039</c:v>
                </c:pt>
                <c:pt idx="2125">
                  <c:v>40.523750000000042</c:v>
                </c:pt>
                <c:pt idx="2126">
                  <c:v>40.524640000000041</c:v>
                </c:pt>
                <c:pt idx="2127">
                  <c:v>40.527330000000042</c:v>
                </c:pt>
                <c:pt idx="2128">
                  <c:v>40.533170000000041</c:v>
                </c:pt>
                <c:pt idx="2129">
                  <c:v>40.540750000000038</c:v>
                </c:pt>
                <c:pt idx="2130">
                  <c:v>40.54794000000004</c:v>
                </c:pt>
                <c:pt idx="2131">
                  <c:v>40.553550000000037</c:v>
                </c:pt>
                <c:pt idx="2132">
                  <c:v>40.558710000000033</c:v>
                </c:pt>
                <c:pt idx="2133">
                  <c:v>40.563930000000035</c:v>
                </c:pt>
                <c:pt idx="2134">
                  <c:v>40.569240000000036</c:v>
                </c:pt>
                <c:pt idx="2135">
                  <c:v>40.574650000000034</c:v>
                </c:pt>
                <c:pt idx="2136">
                  <c:v>40.585830000000037</c:v>
                </c:pt>
                <c:pt idx="2137">
                  <c:v>40.606530000000035</c:v>
                </c:pt>
                <c:pt idx="2138">
                  <c:v>40.620010000000036</c:v>
                </c:pt>
                <c:pt idx="2139">
                  <c:v>40.626080000000037</c:v>
                </c:pt>
                <c:pt idx="2140">
                  <c:v>40.629270000000034</c:v>
                </c:pt>
                <c:pt idx="2141">
                  <c:v>40.630800000000036</c:v>
                </c:pt>
                <c:pt idx="2142">
                  <c:v>40.631530000000033</c:v>
                </c:pt>
                <c:pt idx="2143">
                  <c:v>40.632000000000033</c:v>
                </c:pt>
                <c:pt idx="2144">
                  <c:v>40.632340000000035</c:v>
                </c:pt>
                <c:pt idx="2145">
                  <c:v>40.632620000000031</c:v>
                </c:pt>
                <c:pt idx="2146">
                  <c:v>40.632860000000029</c:v>
                </c:pt>
                <c:pt idx="2147">
                  <c:v>40.633080000000028</c:v>
                </c:pt>
                <c:pt idx="2148">
                  <c:v>40.633290000000031</c:v>
                </c:pt>
                <c:pt idx="2149">
                  <c:v>40.63349000000003</c:v>
                </c:pt>
                <c:pt idx="2150">
                  <c:v>40.633770000000027</c:v>
                </c:pt>
                <c:pt idx="2151">
                  <c:v>40.634030000000024</c:v>
                </c:pt>
                <c:pt idx="2152">
                  <c:v>40.634320000000024</c:v>
                </c:pt>
                <c:pt idx="2153">
                  <c:v>40.634650000000022</c:v>
                </c:pt>
                <c:pt idx="2154">
                  <c:v>40.635110000000019</c:v>
                </c:pt>
                <c:pt idx="2155">
                  <c:v>40.635730000000017</c:v>
                </c:pt>
                <c:pt idx="2156">
                  <c:v>40.636430000000018</c:v>
                </c:pt>
                <c:pt idx="2157">
                  <c:v>40.637180000000015</c:v>
                </c:pt>
                <c:pt idx="2158">
                  <c:v>40.637950000000018</c:v>
                </c:pt>
                <c:pt idx="2159">
                  <c:v>40.638720000000021</c:v>
                </c:pt>
                <c:pt idx="2160">
                  <c:v>40.63948000000002</c:v>
                </c:pt>
                <c:pt idx="2161">
                  <c:v>40.640220000000021</c:v>
                </c:pt>
                <c:pt idx="2162">
                  <c:v>40.640930000000019</c:v>
                </c:pt>
                <c:pt idx="2163">
                  <c:v>40.641600000000018</c:v>
                </c:pt>
                <c:pt idx="2164">
                  <c:v>40.642230000000019</c:v>
                </c:pt>
                <c:pt idx="2165">
                  <c:v>40.642760000000017</c:v>
                </c:pt>
                <c:pt idx="2166">
                  <c:v>40.643220000000014</c:v>
                </c:pt>
                <c:pt idx="2167">
                  <c:v>40.643690000000014</c:v>
                </c:pt>
                <c:pt idx="2168">
                  <c:v>40.644130000000011</c:v>
                </c:pt>
                <c:pt idx="2169">
                  <c:v>40.644540000000013</c:v>
                </c:pt>
                <c:pt idx="2170">
                  <c:v>40.644970000000015</c:v>
                </c:pt>
                <c:pt idx="2171">
                  <c:v>40.645420000000016</c:v>
                </c:pt>
                <c:pt idx="2172">
                  <c:v>40.645910000000015</c:v>
                </c:pt>
                <c:pt idx="2173">
                  <c:v>40.646470000000015</c:v>
                </c:pt>
                <c:pt idx="2174">
                  <c:v>40.647080000000017</c:v>
                </c:pt>
                <c:pt idx="2175">
                  <c:v>40.647770000000016</c:v>
                </c:pt>
                <c:pt idx="2176">
                  <c:v>40.648520000000012</c:v>
                </c:pt>
                <c:pt idx="2177">
                  <c:v>40.649280000000012</c:v>
                </c:pt>
                <c:pt idx="2178">
                  <c:v>40.650070000000014</c:v>
                </c:pt>
                <c:pt idx="2179">
                  <c:v>40.650890000000011</c:v>
                </c:pt>
                <c:pt idx="2180">
                  <c:v>40.651730000000008</c:v>
                </c:pt>
                <c:pt idx="2181">
                  <c:v>40.652600000000007</c:v>
                </c:pt>
                <c:pt idx="2182">
                  <c:v>40.65346000000001</c:v>
                </c:pt>
                <c:pt idx="2183">
                  <c:v>40.654370000000007</c:v>
                </c:pt>
                <c:pt idx="2184">
                  <c:v>40.655280000000005</c:v>
                </c:pt>
                <c:pt idx="2185">
                  <c:v>40.656170000000003</c:v>
                </c:pt>
                <c:pt idx="2186">
                  <c:v>40.657060000000001</c:v>
                </c:pt>
                <c:pt idx="2187">
                  <c:v>40.658030000000004</c:v>
                </c:pt>
                <c:pt idx="2188">
                  <c:v>40.658910000000006</c:v>
                </c:pt>
                <c:pt idx="2189">
                  <c:v>40.659840000000003</c:v>
                </c:pt>
                <c:pt idx="2190">
                  <c:v>40.661149999999999</c:v>
                </c:pt>
                <c:pt idx="2191">
                  <c:v>40.665239999999997</c:v>
                </c:pt>
                <c:pt idx="2192">
                  <c:v>40.67765</c:v>
                </c:pt>
                <c:pt idx="2193">
                  <c:v>40.700400000000002</c:v>
                </c:pt>
                <c:pt idx="2194">
                  <c:v>40.727200000000003</c:v>
                </c:pt>
                <c:pt idx="2195">
                  <c:v>40.751650000000005</c:v>
                </c:pt>
                <c:pt idx="2196">
                  <c:v>40.771590000000003</c:v>
                </c:pt>
                <c:pt idx="2197">
                  <c:v>40.790290000000006</c:v>
                </c:pt>
                <c:pt idx="2198">
                  <c:v>40.808700000000009</c:v>
                </c:pt>
                <c:pt idx="2199">
                  <c:v>40.827850000000012</c:v>
                </c:pt>
                <c:pt idx="2200">
                  <c:v>40.864680000000014</c:v>
                </c:pt>
                <c:pt idx="2201">
                  <c:v>40.899960000000014</c:v>
                </c:pt>
                <c:pt idx="2202">
                  <c:v>40.916210000000014</c:v>
                </c:pt>
                <c:pt idx="2203">
                  <c:v>40.925890000000017</c:v>
                </c:pt>
                <c:pt idx="2204">
                  <c:v>40.938940000000017</c:v>
                </c:pt>
                <c:pt idx="2205">
                  <c:v>40.954260000000019</c:v>
                </c:pt>
                <c:pt idx="2206">
                  <c:v>40.967310000000019</c:v>
                </c:pt>
                <c:pt idx="2207">
                  <c:v>40.977150000000016</c:v>
                </c:pt>
                <c:pt idx="2208">
                  <c:v>40.985190000000017</c:v>
                </c:pt>
                <c:pt idx="2209">
                  <c:v>40.993210000000019</c:v>
                </c:pt>
                <c:pt idx="2210">
                  <c:v>41.006830000000022</c:v>
                </c:pt>
                <c:pt idx="2211">
                  <c:v>41.029920000000025</c:v>
                </c:pt>
                <c:pt idx="2212">
                  <c:v>41.058610000000023</c:v>
                </c:pt>
                <c:pt idx="2213">
                  <c:v>41.086390000000023</c:v>
                </c:pt>
                <c:pt idx="2214">
                  <c:v>41.110090000000021</c:v>
                </c:pt>
                <c:pt idx="2215">
                  <c:v>41.129210000000022</c:v>
                </c:pt>
                <c:pt idx="2216">
                  <c:v>41.146840000000019</c:v>
                </c:pt>
                <c:pt idx="2217">
                  <c:v>41.163530000000016</c:v>
                </c:pt>
                <c:pt idx="2218">
                  <c:v>41.179500000000019</c:v>
                </c:pt>
                <c:pt idx="2219">
                  <c:v>41.208400000000019</c:v>
                </c:pt>
                <c:pt idx="2220">
                  <c:v>41.284930000000017</c:v>
                </c:pt>
                <c:pt idx="2221">
                  <c:v>41.381610000000016</c:v>
                </c:pt>
                <c:pt idx="2222">
                  <c:v>41.47114000000002</c:v>
                </c:pt>
                <c:pt idx="2223">
                  <c:v>41.517640000000021</c:v>
                </c:pt>
                <c:pt idx="2224">
                  <c:v>41.530860000000018</c:v>
                </c:pt>
                <c:pt idx="2225">
                  <c:v>41.536600000000021</c:v>
                </c:pt>
                <c:pt idx="2226">
                  <c:v>41.543910000000018</c:v>
                </c:pt>
                <c:pt idx="2227">
                  <c:v>41.57586000000002</c:v>
                </c:pt>
                <c:pt idx="2228">
                  <c:v>41.624500000000019</c:v>
                </c:pt>
                <c:pt idx="2229">
                  <c:v>41.674970000000016</c:v>
                </c:pt>
                <c:pt idx="2230">
                  <c:v>41.721790000000013</c:v>
                </c:pt>
                <c:pt idx="2231">
                  <c:v>41.761260000000014</c:v>
                </c:pt>
                <c:pt idx="2232">
                  <c:v>41.793650000000014</c:v>
                </c:pt>
                <c:pt idx="2233">
                  <c:v>41.813570000000013</c:v>
                </c:pt>
                <c:pt idx="2234">
                  <c:v>41.822310000000016</c:v>
                </c:pt>
                <c:pt idx="2235">
                  <c:v>41.825770000000013</c:v>
                </c:pt>
                <c:pt idx="2236">
                  <c:v>41.827270000000013</c:v>
                </c:pt>
                <c:pt idx="2237">
                  <c:v>41.82829000000001</c:v>
                </c:pt>
                <c:pt idx="2238">
                  <c:v>41.828800000000008</c:v>
                </c:pt>
                <c:pt idx="2239">
                  <c:v>41.829130000000006</c:v>
                </c:pt>
                <c:pt idx="2240">
                  <c:v>41.829810000000009</c:v>
                </c:pt>
                <c:pt idx="2241">
                  <c:v>41.832170000000012</c:v>
                </c:pt>
                <c:pt idx="2242">
                  <c:v>41.849000000000011</c:v>
                </c:pt>
                <c:pt idx="2243">
                  <c:v>41.880850000000009</c:v>
                </c:pt>
                <c:pt idx="2244">
                  <c:v>41.908190000000012</c:v>
                </c:pt>
                <c:pt idx="2245">
                  <c:v>41.925560000000011</c:v>
                </c:pt>
                <c:pt idx="2246">
                  <c:v>41.935890000000015</c:v>
                </c:pt>
                <c:pt idx="2247">
                  <c:v>41.940500000000014</c:v>
                </c:pt>
                <c:pt idx="2248">
                  <c:v>41.941960000000016</c:v>
                </c:pt>
                <c:pt idx="2249">
                  <c:v>41.942800000000013</c:v>
                </c:pt>
                <c:pt idx="2250">
                  <c:v>41.943500000000014</c:v>
                </c:pt>
                <c:pt idx="2251">
                  <c:v>41.944210000000012</c:v>
                </c:pt>
                <c:pt idx="2252">
                  <c:v>41.945060000000012</c:v>
                </c:pt>
                <c:pt idx="2253">
                  <c:v>41.946900000000014</c:v>
                </c:pt>
                <c:pt idx="2254">
                  <c:v>41.950320000000012</c:v>
                </c:pt>
                <c:pt idx="2255">
                  <c:v>41.954730000000012</c:v>
                </c:pt>
                <c:pt idx="2256">
                  <c:v>41.958990000000014</c:v>
                </c:pt>
                <c:pt idx="2257">
                  <c:v>41.962160000000011</c:v>
                </c:pt>
                <c:pt idx="2258">
                  <c:v>41.964770000000009</c:v>
                </c:pt>
                <c:pt idx="2259">
                  <c:v>41.970540000000007</c:v>
                </c:pt>
                <c:pt idx="2260">
                  <c:v>42.000550000000004</c:v>
                </c:pt>
                <c:pt idx="2261">
                  <c:v>42.076180000000001</c:v>
                </c:pt>
                <c:pt idx="2262">
                  <c:v>42.159829999999999</c:v>
                </c:pt>
                <c:pt idx="2263">
                  <c:v>42.215249999999997</c:v>
                </c:pt>
                <c:pt idx="2264">
                  <c:v>42.23742</c:v>
                </c:pt>
                <c:pt idx="2265">
                  <c:v>42.24503</c:v>
                </c:pt>
                <c:pt idx="2266">
                  <c:v>42.247010000000003</c:v>
                </c:pt>
                <c:pt idx="2267">
                  <c:v>42.248050000000006</c:v>
                </c:pt>
                <c:pt idx="2268">
                  <c:v>42.248860000000008</c:v>
                </c:pt>
                <c:pt idx="2269">
                  <c:v>42.249660000000006</c:v>
                </c:pt>
                <c:pt idx="2270">
                  <c:v>42.250550000000004</c:v>
                </c:pt>
                <c:pt idx="2271">
                  <c:v>42.252390000000005</c:v>
                </c:pt>
                <c:pt idx="2272">
                  <c:v>42.255680000000005</c:v>
                </c:pt>
                <c:pt idx="2273">
                  <c:v>42.259650000000008</c:v>
                </c:pt>
                <c:pt idx="2274">
                  <c:v>42.26324000000001</c:v>
                </c:pt>
                <c:pt idx="2275">
                  <c:v>42.266100000000009</c:v>
                </c:pt>
                <c:pt idx="2276">
                  <c:v>42.268380000000008</c:v>
                </c:pt>
                <c:pt idx="2277">
                  <c:v>42.270620000000008</c:v>
                </c:pt>
                <c:pt idx="2278">
                  <c:v>42.276030000000006</c:v>
                </c:pt>
                <c:pt idx="2279">
                  <c:v>42.304410000000004</c:v>
                </c:pt>
                <c:pt idx="2280">
                  <c:v>42.375640000000004</c:v>
                </c:pt>
                <c:pt idx="2281">
                  <c:v>42.440030000000007</c:v>
                </c:pt>
                <c:pt idx="2282">
                  <c:v>42.465820000000008</c:v>
                </c:pt>
                <c:pt idx="2283">
                  <c:v>42.475570000000005</c:v>
                </c:pt>
                <c:pt idx="2284">
                  <c:v>42.481390000000005</c:v>
                </c:pt>
                <c:pt idx="2285">
                  <c:v>42.485960000000006</c:v>
                </c:pt>
                <c:pt idx="2286">
                  <c:v>42.495420000000003</c:v>
                </c:pt>
                <c:pt idx="2287">
                  <c:v>42.525400000000005</c:v>
                </c:pt>
                <c:pt idx="2288">
                  <c:v>42.558150000000005</c:v>
                </c:pt>
                <c:pt idx="2289">
                  <c:v>42.577990000000007</c:v>
                </c:pt>
                <c:pt idx="2290">
                  <c:v>42.587440000000008</c:v>
                </c:pt>
                <c:pt idx="2291">
                  <c:v>42.594160000000009</c:v>
                </c:pt>
                <c:pt idx="2292">
                  <c:v>42.601260000000011</c:v>
                </c:pt>
                <c:pt idx="2293">
                  <c:v>42.607690000000012</c:v>
                </c:pt>
                <c:pt idx="2294">
                  <c:v>42.610810000000015</c:v>
                </c:pt>
                <c:pt idx="2295">
                  <c:v>42.611820000000016</c:v>
                </c:pt>
                <c:pt idx="2296">
                  <c:v>42.612530000000014</c:v>
                </c:pt>
                <c:pt idx="2297">
                  <c:v>42.613140000000016</c:v>
                </c:pt>
                <c:pt idx="2298">
                  <c:v>42.613690000000013</c:v>
                </c:pt>
                <c:pt idx="2299">
                  <c:v>42.614250000000013</c:v>
                </c:pt>
                <c:pt idx="2300">
                  <c:v>42.614830000000012</c:v>
                </c:pt>
                <c:pt idx="2301">
                  <c:v>42.615490000000015</c:v>
                </c:pt>
                <c:pt idx="2302">
                  <c:v>42.616300000000017</c:v>
                </c:pt>
                <c:pt idx="2303">
                  <c:v>42.617570000000015</c:v>
                </c:pt>
                <c:pt idx="2304">
                  <c:v>42.620380000000011</c:v>
                </c:pt>
                <c:pt idx="2305">
                  <c:v>42.625280000000011</c:v>
                </c:pt>
                <c:pt idx="2306">
                  <c:v>42.631110000000014</c:v>
                </c:pt>
                <c:pt idx="2307">
                  <c:v>42.636080000000014</c:v>
                </c:pt>
                <c:pt idx="2308">
                  <c:v>42.639940000000017</c:v>
                </c:pt>
                <c:pt idx="2309">
                  <c:v>42.643400000000014</c:v>
                </c:pt>
                <c:pt idx="2310">
                  <c:v>42.646760000000015</c:v>
                </c:pt>
                <c:pt idx="2311">
                  <c:v>42.651670000000017</c:v>
                </c:pt>
                <c:pt idx="2312">
                  <c:v>42.670400000000015</c:v>
                </c:pt>
                <c:pt idx="2313">
                  <c:v>42.730730000000015</c:v>
                </c:pt>
                <c:pt idx="2314">
                  <c:v>42.802190000000017</c:v>
                </c:pt>
                <c:pt idx="2315">
                  <c:v>42.852740000000018</c:v>
                </c:pt>
                <c:pt idx="2316">
                  <c:v>42.879020000000018</c:v>
                </c:pt>
                <c:pt idx="2317">
                  <c:v>42.896280000000019</c:v>
                </c:pt>
                <c:pt idx="2318">
                  <c:v>42.908930000000019</c:v>
                </c:pt>
                <c:pt idx="2319">
                  <c:v>42.91699000000002</c:v>
                </c:pt>
                <c:pt idx="2320">
                  <c:v>42.921690000000019</c:v>
                </c:pt>
                <c:pt idx="2321">
                  <c:v>42.924230000000023</c:v>
                </c:pt>
                <c:pt idx="2322">
                  <c:v>42.925270000000026</c:v>
                </c:pt>
                <c:pt idx="2323">
                  <c:v>42.925850000000025</c:v>
                </c:pt>
                <c:pt idx="2324">
                  <c:v>42.926360000000024</c:v>
                </c:pt>
                <c:pt idx="2325">
                  <c:v>42.926880000000025</c:v>
                </c:pt>
                <c:pt idx="2326">
                  <c:v>42.927480000000024</c:v>
                </c:pt>
                <c:pt idx="2327">
                  <c:v>42.928370000000022</c:v>
                </c:pt>
                <c:pt idx="2328">
                  <c:v>42.930480000000024</c:v>
                </c:pt>
                <c:pt idx="2329">
                  <c:v>42.934070000000027</c:v>
                </c:pt>
                <c:pt idx="2330">
                  <c:v>42.93820000000003</c:v>
                </c:pt>
                <c:pt idx="2331">
                  <c:v>42.941880000000033</c:v>
                </c:pt>
                <c:pt idx="2332">
                  <c:v>42.944880000000033</c:v>
                </c:pt>
                <c:pt idx="2333">
                  <c:v>42.947920000000032</c:v>
                </c:pt>
                <c:pt idx="2334">
                  <c:v>42.955200000000033</c:v>
                </c:pt>
                <c:pt idx="2335">
                  <c:v>42.987260000000035</c:v>
                </c:pt>
                <c:pt idx="2336">
                  <c:v>43.010160000000035</c:v>
                </c:pt>
                <c:pt idx="2337">
                  <c:v>43.017240000000037</c:v>
                </c:pt>
                <c:pt idx="2338">
                  <c:v>43.02034000000004</c:v>
                </c:pt>
                <c:pt idx="2339">
                  <c:v>43.022260000000038</c:v>
                </c:pt>
                <c:pt idx="2340">
                  <c:v>43.023690000000038</c:v>
                </c:pt>
                <c:pt idx="2341">
                  <c:v>43.025760000000041</c:v>
                </c:pt>
                <c:pt idx="2342">
                  <c:v>43.031620000000039</c:v>
                </c:pt>
                <c:pt idx="2343">
                  <c:v>43.041190000000036</c:v>
                </c:pt>
                <c:pt idx="2344">
                  <c:v>43.051440000000035</c:v>
                </c:pt>
                <c:pt idx="2345">
                  <c:v>43.059770000000036</c:v>
                </c:pt>
                <c:pt idx="2346">
                  <c:v>43.066320000000033</c:v>
                </c:pt>
                <c:pt idx="2347">
                  <c:v>43.072050000000033</c:v>
                </c:pt>
                <c:pt idx="2348">
                  <c:v>43.081540000000032</c:v>
                </c:pt>
                <c:pt idx="2349">
                  <c:v>43.113630000000029</c:v>
                </c:pt>
                <c:pt idx="2350">
                  <c:v>43.197240000000029</c:v>
                </c:pt>
                <c:pt idx="2351">
                  <c:v>43.274880000000032</c:v>
                </c:pt>
                <c:pt idx="2352">
                  <c:v>43.330990000000028</c:v>
                </c:pt>
                <c:pt idx="2353">
                  <c:v>43.366580000000027</c:v>
                </c:pt>
                <c:pt idx="2354">
                  <c:v>43.384960000000028</c:v>
                </c:pt>
                <c:pt idx="2355">
                  <c:v>43.393730000000026</c:v>
                </c:pt>
                <c:pt idx="2356">
                  <c:v>43.398220000000023</c:v>
                </c:pt>
                <c:pt idx="2357">
                  <c:v>43.400860000000023</c:v>
                </c:pt>
                <c:pt idx="2358">
                  <c:v>43.402210000000025</c:v>
                </c:pt>
                <c:pt idx="2359">
                  <c:v>43.402840000000026</c:v>
                </c:pt>
                <c:pt idx="2360">
                  <c:v>43.403370000000024</c:v>
                </c:pt>
                <c:pt idx="2361">
                  <c:v>43.403880000000022</c:v>
                </c:pt>
                <c:pt idx="2362">
                  <c:v>43.404400000000024</c:v>
                </c:pt>
                <c:pt idx="2363">
                  <c:v>43.404950000000021</c:v>
                </c:pt>
                <c:pt idx="2364">
                  <c:v>43.40553000000002</c:v>
                </c:pt>
                <c:pt idx="2365">
                  <c:v>43.406210000000023</c:v>
                </c:pt>
                <c:pt idx="2366">
                  <c:v>43.407110000000024</c:v>
                </c:pt>
                <c:pt idx="2367">
                  <c:v>43.408530000000027</c:v>
                </c:pt>
                <c:pt idx="2368">
                  <c:v>43.410390000000028</c:v>
                </c:pt>
                <c:pt idx="2369">
                  <c:v>43.412670000000027</c:v>
                </c:pt>
                <c:pt idx="2370">
                  <c:v>43.414980000000028</c:v>
                </c:pt>
                <c:pt idx="2371">
                  <c:v>43.416950000000028</c:v>
                </c:pt>
                <c:pt idx="2372">
                  <c:v>43.418840000000031</c:v>
                </c:pt>
                <c:pt idx="2373">
                  <c:v>43.420640000000034</c:v>
                </c:pt>
                <c:pt idx="2374">
                  <c:v>43.422510000000031</c:v>
                </c:pt>
                <c:pt idx="2375">
                  <c:v>43.425900000000034</c:v>
                </c:pt>
                <c:pt idx="2376">
                  <c:v>43.441160000000032</c:v>
                </c:pt>
                <c:pt idx="2377">
                  <c:v>43.479100000000031</c:v>
                </c:pt>
                <c:pt idx="2378">
                  <c:v>43.535980000000031</c:v>
                </c:pt>
                <c:pt idx="2379">
                  <c:v>43.578610000000033</c:v>
                </c:pt>
                <c:pt idx="2380">
                  <c:v>43.605410000000035</c:v>
                </c:pt>
                <c:pt idx="2381">
                  <c:v>43.623240000000031</c:v>
                </c:pt>
                <c:pt idx="2382">
                  <c:v>43.636090000000031</c:v>
                </c:pt>
                <c:pt idx="2383">
                  <c:v>43.64477000000003</c:v>
                </c:pt>
                <c:pt idx="2384">
                  <c:v>43.649710000000027</c:v>
                </c:pt>
                <c:pt idx="2385">
                  <c:v>43.651290000000024</c:v>
                </c:pt>
                <c:pt idx="2386">
                  <c:v>43.652070000000023</c:v>
                </c:pt>
                <c:pt idx="2387">
                  <c:v>43.652760000000022</c:v>
                </c:pt>
                <c:pt idx="2388">
                  <c:v>43.653390000000023</c:v>
                </c:pt>
                <c:pt idx="2389">
                  <c:v>43.654090000000025</c:v>
                </c:pt>
                <c:pt idx="2390">
                  <c:v>43.654890000000023</c:v>
                </c:pt>
                <c:pt idx="2391">
                  <c:v>43.656250000000021</c:v>
                </c:pt>
                <c:pt idx="2392">
                  <c:v>43.658200000000022</c:v>
                </c:pt>
                <c:pt idx="2393">
                  <c:v>43.66059000000002</c:v>
                </c:pt>
                <c:pt idx="2394">
                  <c:v>43.663020000000017</c:v>
                </c:pt>
                <c:pt idx="2395">
                  <c:v>43.665140000000015</c:v>
                </c:pt>
                <c:pt idx="2396">
                  <c:v>43.667080000000013</c:v>
                </c:pt>
                <c:pt idx="2397">
                  <c:v>43.66913000000001</c:v>
                </c:pt>
                <c:pt idx="2398">
                  <c:v>43.676770000000012</c:v>
                </c:pt>
                <c:pt idx="2399">
                  <c:v>43.716270000000009</c:v>
                </c:pt>
                <c:pt idx="2400">
                  <c:v>43.792670000000008</c:v>
                </c:pt>
                <c:pt idx="2401">
                  <c:v>43.851510000000005</c:v>
                </c:pt>
                <c:pt idx="2402">
                  <c:v>43.871220000000008</c:v>
                </c:pt>
                <c:pt idx="2403">
                  <c:v>43.876430000000006</c:v>
                </c:pt>
                <c:pt idx="2404">
                  <c:v>43.878520000000009</c:v>
                </c:pt>
                <c:pt idx="2405">
                  <c:v>43.87989000000001</c:v>
                </c:pt>
                <c:pt idx="2406">
                  <c:v>43.88094000000001</c:v>
                </c:pt>
                <c:pt idx="2407">
                  <c:v>43.882020000000011</c:v>
                </c:pt>
                <c:pt idx="2408">
                  <c:v>43.883520000000011</c:v>
                </c:pt>
                <c:pt idx="2409">
                  <c:v>43.886410000000012</c:v>
                </c:pt>
                <c:pt idx="2410">
                  <c:v>43.890090000000015</c:v>
                </c:pt>
                <c:pt idx="2411">
                  <c:v>43.893720000000016</c:v>
                </c:pt>
                <c:pt idx="2412">
                  <c:v>43.896560000000015</c:v>
                </c:pt>
                <c:pt idx="2413">
                  <c:v>43.898770000000013</c:v>
                </c:pt>
                <c:pt idx="2414">
                  <c:v>43.900690000000012</c:v>
                </c:pt>
                <c:pt idx="2415">
                  <c:v>43.903610000000015</c:v>
                </c:pt>
                <c:pt idx="2416">
                  <c:v>43.917750000000012</c:v>
                </c:pt>
                <c:pt idx="2417">
                  <c:v>43.958000000000013</c:v>
                </c:pt>
                <c:pt idx="2418">
                  <c:v>43.976160000000014</c:v>
                </c:pt>
                <c:pt idx="2419">
                  <c:v>43.982460000000017</c:v>
                </c:pt>
                <c:pt idx="2420">
                  <c:v>43.985250000000015</c:v>
                </c:pt>
                <c:pt idx="2421">
                  <c:v>43.987050000000018</c:v>
                </c:pt>
                <c:pt idx="2422">
                  <c:v>43.988390000000017</c:v>
                </c:pt>
                <c:pt idx="2423">
                  <c:v>43.989880000000014</c:v>
                </c:pt>
                <c:pt idx="2424">
                  <c:v>43.992890000000017</c:v>
                </c:pt>
                <c:pt idx="2425">
                  <c:v>43.998440000000016</c:v>
                </c:pt>
                <c:pt idx="2426">
                  <c:v>44.005160000000018</c:v>
                </c:pt>
                <c:pt idx="2427">
                  <c:v>44.011370000000021</c:v>
                </c:pt>
                <c:pt idx="2428">
                  <c:v>44.015820000000019</c:v>
                </c:pt>
                <c:pt idx="2429">
                  <c:v>44.01936000000002</c:v>
                </c:pt>
                <c:pt idx="2430">
                  <c:v>44.022340000000021</c:v>
                </c:pt>
                <c:pt idx="2431">
                  <c:v>44.025780000000019</c:v>
                </c:pt>
                <c:pt idx="2432">
                  <c:v>44.036200000000022</c:v>
                </c:pt>
                <c:pt idx="2433">
                  <c:v>44.080380000000019</c:v>
                </c:pt>
                <c:pt idx="2434">
                  <c:v>44.11058000000002</c:v>
                </c:pt>
                <c:pt idx="2435">
                  <c:v>44.120190000000022</c:v>
                </c:pt>
                <c:pt idx="2436">
                  <c:v>44.12381000000002</c:v>
                </c:pt>
                <c:pt idx="2437">
                  <c:v>44.12589000000002</c:v>
                </c:pt>
                <c:pt idx="2438">
                  <c:v>44.12737000000002</c:v>
                </c:pt>
                <c:pt idx="2439">
                  <c:v>44.128680000000017</c:v>
                </c:pt>
                <c:pt idx="2440">
                  <c:v>44.130140000000019</c:v>
                </c:pt>
                <c:pt idx="2441">
                  <c:v>44.13272000000002</c:v>
                </c:pt>
                <c:pt idx="2442">
                  <c:v>44.138690000000018</c:v>
                </c:pt>
                <c:pt idx="2443">
                  <c:v>44.147730000000017</c:v>
                </c:pt>
                <c:pt idx="2444">
                  <c:v>44.157960000000017</c:v>
                </c:pt>
                <c:pt idx="2445">
                  <c:v>44.166170000000015</c:v>
                </c:pt>
                <c:pt idx="2446">
                  <c:v>44.172770000000014</c:v>
                </c:pt>
                <c:pt idx="2447">
                  <c:v>44.178510000000017</c:v>
                </c:pt>
                <c:pt idx="2448">
                  <c:v>44.183820000000019</c:v>
                </c:pt>
                <c:pt idx="2449">
                  <c:v>44.188610000000018</c:v>
                </c:pt>
                <c:pt idx="2450">
                  <c:v>44.194920000000018</c:v>
                </c:pt>
                <c:pt idx="2451">
                  <c:v>44.204180000000015</c:v>
                </c:pt>
                <c:pt idx="2452">
                  <c:v>44.212960000000017</c:v>
                </c:pt>
                <c:pt idx="2453">
                  <c:v>44.219760000000015</c:v>
                </c:pt>
                <c:pt idx="2454">
                  <c:v>44.224180000000018</c:v>
                </c:pt>
                <c:pt idx="2455">
                  <c:v>44.22732000000002</c:v>
                </c:pt>
                <c:pt idx="2456">
                  <c:v>44.230070000000019</c:v>
                </c:pt>
                <c:pt idx="2457">
                  <c:v>44.233130000000017</c:v>
                </c:pt>
                <c:pt idx="2458">
                  <c:v>44.238500000000016</c:v>
                </c:pt>
                <c:pt idx="2459">
                  <c:v>44.248840000000015</c:v>
                </c:pt>
                <c:pt idx="2460">
                  <c:v>44.262430000000016</c:v>
                </c:pt>
                <c:pt idx="2461">
                  <c:v>44.278620000000018</c:v>
                </c:pt>
                <c:pt idx="2462">
                  <c:v>44.292380000000016</c:v>
                </c:pt>
                <c:pt idx="2463">
                  <c:v>44.304040000000015</c:v>
                </c:pt>
                <c:pt idx="2464">
                  <c:v>44.314260000000012</c:v>
                </c:pt>
                <c:pt idx="2465">
                  <c:v>44.323510000000013</c:v>
                </c:pt>
                <c:pt idx="2466">
                  <c:v>44.33259000000001</c:v>
                </c:pt>
                <c:pt idx="2467">
                  <c:v>44.341000000000008</c:v>
                </c:pt>
                <c:pt idx="2468">
                  <c:v>44.354410000000009</c:v>
                </c:pt>
                <c:pt idx="2469">
                  <c:v>44.385420000000011</c:v>
                </c:pt>
                <c:pt idx="2470">
                  <c:v>44.435390000000012</c:v>
                </c:pt>
                <c:pt idx="2471">
                  <c:v>44.52282000000001</c:v>
                </c:pt>
                <c:pt idx="2472">
                  <c:v>44.61122000000001</c:v>
                </c:pt>
                <c:pt idx="2473">
                  <c:v>44.664330000000007</c:v>
                </c:pt>
                <c:pt idx="2474">
                  <c:v>44.693040000000003</c:v>
                </c:pt>
                <c:pt idx="2475">
                  <c:v>44.704510000000006</c:v>
                </c:pt>
                <c:pt idx="2476">
                  <c:v>44.707850000000008</c:v>
                </c:pt>
                <c:pt idx="2477">
                  <c:v>44.709190000000007</c:v>
                </c:pt>
                <c:pt idx="2478">
                  <c:v>44.709950000000006</c:v>
                </c:pt>
                <c:pt idx="2479">
                  <c:v>44.710690000000007</c:v>
                </c:pt>
                <c:pt idx="2480">
                  <c:v>44.711450000000006</c:v>
                </c:pt>
                <c:pt idx="2481">
                  <c:v>44.712340000000005</c:v>
                </c:pt>
                <c:pt idx="2482">
                  <c:v>44.714030000000008</c:v>
                </c:pt>
                <c:pt idx="2483">
                  <c:v>44.717540000000007</c:v>
                </c:pt>
                <c:pt idx="2484">
                  <c:v>44.722280000000005</c:v>
                </c:pt>
                <c:pt idx="2485">
                  <c:v>44.726870000000005</c:v>
                </c:pt>
                <c:pt idx="2486">
                  <c:v>44.730500000000006</c:v>
                </c:pt>
                <c:pt idx="2487">
                  <c:v>44.733410000000006</c:v>
                </c:pt>
                <c:pt idx="2488">
                  <c:v>44.736000000000004</c:v>
                </c:pt>
                <c:pt idx="2489">
                  <c:v>44.740220000000001</c:v>
                </c:pt>
                <c:pt idx="2490">
                  <c:v>44.764330000000001</c:v>
                </c:pt>
                <c:pt idx="2491">
                  <c:v>44.829190000000004</c:v>
                </c:pt>
                <c:pt idx="2492">
                  <c:v>44.870260000000002</c:v>
                </c:pt>
                <c:pt idx="2493">
                  <c:v>44.883340000000004</c:v>
                </c:pt>
                <c:pt idx="2494">
                  <c:v>44.887280000000004</c:v>
                </c:pt>
                <c:pt idx="2495">
                  <c:v>44.889350000000007</c:v>
                </c:pt>
                <c:pt idx="2496">
                  <c:v>44.890730000000005</c:v>
                </c:pt>
                <c:pt idx="2497">
                  <c:v>44.891980000000004</c:v>
                </c:pt>
                <c:pt idx="2498">
                  <c:v>44.893640000000005</c:v>
                </c:pt>
                <c:pt idx="2499">
                  <c:v>44.896620000000006</c:v>
                </c:pt>
                <c:pt idx="2500">
                  <c:v>44.900300000000009</c:v>
                </c:pt>
                <c:pt idx="2501">
                  <c:v>44.904060000000008</c:v>
                </c:pt>
                <c:pt idx="2502">
                  <c:v>44.907330000000009</c:v>
                </c:pt>
                <c:pt idx="2503">
                  <c:v>44.909920000000007</c:v>
                </c:pt>
                <c:pt idx="2504">
                  <c:v>44.913510000000009</c:v>
                </c:pt>
                <c:pt idx="2505">
                  <c:v>44.929470000000009</c:v>
                </c:pt>
                <c:pt idx="2506">
                  <c:v>44.983730000000008</c:v>
                </c:pt>
                <c:pt idx="2507">
                  <c:v>45.020010000000006</c:v>
                </c:pt>
                <c:pt idx="2508">
                  <c:v>45.029270000000004</c:v>
                </c:pt>
                <c:pt idx="2509">
                  <c:v>45.032180000000004</c:v>
                </c:pt>
                <c:pt idx="2510">
                  <c:v>45.033870000000007</c:v>
                </c:pt>
                <c:pt idx="2511">
                  <c:v>45.035030000000006</c:v>
                </c:pt>
                <c:pt idx="2512">
                  <c:v>45.036100000000005</c:v>
                </c:pt>
                <c:pt idx="2513">
                  <c:v>45.037250000000007</c:v>
                </c:pt>
                <c:pt idx="2514">
                  <c:v>45.039470000000009</c:v>
                </c:pt>
                <c:pt idx="2515">
                  <c:v>45.042920000000009</c:v>
                </c:pt>
                <c:pt idx="2516">
                  <c:v>45.046910000000011</c:v>
                </c:pt>
                <c:pt idx="2517">
                  <c:v>45.050640000000008</c:v>
                </c:pt>
                <c:pt idx="2518">
                  <c:v>45.053590000000007</c:v>
                </c:pt>
                <c:pt idx="2519">
                  <c:v>45.056030000000007</c:v>
                </c:pt>
                <c:pt idx="2520">
                  <c:v>45.058160000000008</c:v>
                </c:pt>
                <c:pt idx="2521">
                  <c:v>45.060850000000009</c:v>
                </c:pt>
                <c:pt idx="2522">
                  <c:v>45.07182000000001</c:v>
                </c:pt>
                <c:pt idx="2523">
                  <c:v>45.12183000000001</c:v>
                </c:pt>
                <c:pt idx="2524">
                  <c:v>45.174210000000009</c:v>
                </c:pt>
                <c:pt idx="2525">
                  <c:v>45.188810000000011</c:v>
                </c:pt>
                <c:pt idx="2526">
                  <c:v>45.191780000000008</c:v>
                </c:pt>
                <c:pt idx="2527">
                  <c:v>45.193680000000008</c:v>
                </c:pt>
                <c:pt idx="2528">
                  <c:v>45.194860000000006</c:v>
                </c:pt>
                <c:pt idx="2529">
                  <c:v>45.195780000000006</c:v>
                </c:pt>
                <c:pt idx="2530">
                  <c:v>45.196720000000006</c:v>
                </c:pt>
                <c:pt idx="2531">
                  <c:v>45.197960000000009</c:v>
                </c:pt>
                <c:pt idx="2532">
                  <c:v>45.201070000000009</c:v>
                </c:pt>
                <c:pt idx="2533">
                  <c:v>45.205850000000005</c:v>
                </c:pt>
                <c:pt idx="2534">
                  <c:v>45.211360000000006</c:v>
                </c:pt>
                <c:pt idx="2535">
                  <c:v>45.216120000000004</c:v>
                </c:pt>
                <c:pt idx="2536">
                  <c:v>45.219850000000001</c:v>
                </c:pt>
                <c:pt idx="2537">
                  <c:v>45.222999999999999</c:v>
                </c:pt>
                <c:pt idx="2538">
                  <c:v>45.22587</c:v>
                </c:pt>
                <c:pt idx="2539">
                  <c:v>45.229089999999999</c:v>
                </c:pt>
                <c:pt idx="2540">
                  <c:v>45.238900000000001</c:v>
                </c:pt>
                <c:pt idx="2541">
                  <c:v>45.281600000000005</c:v>
                </c:pt>
                <c:pt idx="2542">
                  <c:v>45.360510000000005</c:v>
                </c:pt>
                <c:pt idx="2543">
                  <c:v>45.424300000000002</c:v>
                </c:pt>
                <c:pt idx="2544">
                  <c:v>45.44753</c:v>
                </c:pt>
                <c:pt idx="2545">
                  <c:v>45.459249999999997</c:v>
                </c:pt>
                <c:pt idx="2546">
                  <c:v>45.473619999999997</c:v>
                </c:pt>
                <c:pt idx="2547">
                  <c:v>45.48283</c:v>
                </c:pt>
                <c:pt idx="2548">
                  <c:v>45.487130000000001</c:v>
                </c:pt>
                <c:pt idx="2549">
                  <c:v>45.488460000000003</c:v>
                </c:pt>
                <c:pt idx="2550">
                  <c:v>45.489630000000005</c:v>
                </c:pt>
                <c:pt idx="2551">
                  <c:v>45.490470000000002</c:v>
                </c:pt>
                <c:pt idx="2552">
                  <c:v>45.491219999999998</c:v>
                </c:pt>
                <c:pt idx="2553">
                  <c:v>45.491969999999995</c:v>
                </c:pt>
                <c:pt idx="2554">
                  <c:v>45.492729999999995</c:v>
                </c:pt>
                <c:pt idx="2555">
                  <c:v>45.493629999999996</c:v>
                </c:pt>
                <c:pt idx="2556">
                  <c:v>45.494839999999996</c:v>
                </c:pt>
                <c:pt idx="2557">
                  <c:v>45.496489999999994</c:v>
                </c:pt>
                <c:pt idx="2558">
                  <c:v>45.498289999999997</c:v>
                </c:pt>
                <c:pt idx="2559">
                  <c:v>45.500149999999998</c:v>
                </c:pt>
                <c:pt idx="2560">
                  <c:v>45.501939999999998</c:v>
                </c:pt>
                <c:pt idx="2561">
                  <c:v>45.503599999999999</c:v>
                </c:pt>
                <c:pt idx="2562">
                  <c:v>45.506169999999997</c:v>
                </c:pt>
                <c:pt idx="2563">
                  <c:v>45.517709999999994</c:v>
                </c:pt>
                <c:pt idx="2564">
                  <c:v>45.542749999999991</c:v>
                </c:pt>
                <c:pt idx="2565">
                  <c:v>45.55525999999999</c:v>
                </c:pt>
                <c:pt idx="2566">
                  <c:v>45.560109999999987</c:v>
                </c:pt>
                <c:pt idx="2567">
                  <c:v>45.562969999999986</c:v>
                </c:pt>
                <c:pt idx="2568">
                  <c:v>45.564739999999986</c:v>
                </c:pt>
                <c:pt idx="2569">
                  <c:v>45.566269999999989</c:v>
                </c:pt>
                <c:pt idx="2570">
                  <c:v>45.567979999999991</c:v>
                </c:pt>
                <c:pt idx="2571">
                  <c:v>45.571599999999989</c:v>
                </c:pt>
                <c:pt idx="2572">
                  <c:v>45.57665999999999</c:v>
                </c:pt>
                <c:pt idx="2573">
                  <c:v>45.582299999999989</c:v>
                </c:pt>
                <c:pt idx="2574">
                  <c:v>45.586959999999991</c:v>
                </c:pt>
                <c:pt idx="2575">
                  <c:v>45.590519999999991</c:v>
                </c:pt>
                <c:pt idx="2576">
                  <c:v>45.593589999999992</c:v>
                </c:pt>
                <c:pt idx="2577">
                  <c:v>45.59635999999999</c:v>
                </c:pt>
                <c:pt idx="2578">
                  <c:v>45.59899999999999</c:v>
                </c:pt>
                <c:pt idx="2579">
                  <c:v>45.602169999999987</c:v>
                </c:pt>
                <c:pt idx="2580">
                  <c:v>45.613829999999986</c:v>
                </c:pt>
                <c:pt idx="2581">
                  <c:v>45.645389999999985</c:v>
                </c:pt>
                <c:pt idx="2582">
                  <c:v>45.661579999999987</c:v>
                </c:pt>
                <c:pt idx="2583">
                  <c:v>45.666789999999985</c:v>
                </c:pt>
                <c:pt idx="2584">
                  <c:v>45.670329999999986</c:v>
                </c:pt>
                <c:pt idx="2585">
                  <c:v>45.672639999999987</c:v>
                </c:pt>
                <c:pt idx="2586">
                  <c:v>45.675279999999987</c:v>
                </c:pt>
                <c:pt idx="2587">
                  <c:v>45.681069999999984</c:v>
                </c:pt>
                <c:pt idx="2588">
                  <c:v>45.691119999999984</c:v>
                </c:pt>
                <c:pt idx="2589">
                  <c:v>45.702419999999982</c:v>
                </c:pt>
                <c:pt idx="2590">
                  <c:v>45.711829999999985</c:v>
                </c:pt>
                <c:pt idx="2591">
                  <c:v>45.719359999999988</c:v>
                </c:pt>
                <c:pt idx="2592">
                  <c:v>45.725759999999987</c:v>
                </c:pt>
                <c:pt idx="2593">
                  <c:v>45.731729999999985</c:v>
                </c:pt>
                <c:pt idx="2594">
                  <c:v>45.741619999999983</c:v>
                </c:pt>
                <c:pt idx="2595">
                  <c:v>45.773059999999987</c:v>
                </c:pt>
                <c:pt idx="2596">
                  <c:v>45.855509999999988</c:v>
                </c:pt>
                <c:pt idx="2597">
                  <c:v>45.942199999999985</c:v>
                </c:pt>
                <c:pt idx="2598">
                  <c:v>45.967119999999987</c:v>
                </c:pt>
                <c:pt idx="2599">
                  <c:v>45.974989999999984</c:v>
                </c:pt>
                <c:pt idx="2600">
                  <c:v>45.977359999999983</c:v>
                </c:pt>
                <c:pt idx="2601">
                  <c:v>45.97884999999998</c:v>
                </c:pt>
                <c:pt idx="2602">
                  <c:v>45.979909999999983</c:v>
                </c:pt>
                <c:pt idx="2603">
                  <c:v>45.980859999999986</c:v>
                </c:pt>
                <c:pt idx="2604">
                  <c:v>45.981929999999984</c:v>
                </c:pt>
                <c:pt idx="2605">
                  <c:v>45.983629999999984</c:v>
                </c:pt>
                <c:pt idx="2606">
                  <c:v>45.986539999999984</c:v>
                </c:pt>
                <c:pt idx="2607">
                  <c:v>45.990469999999981</c:v>
                </c:pt>
                <c:pt idx="2608">
                  <c:v>45.994279999999982</c:v>
                </c:pt>
                <c:pt idx="2609">
                  <c:v>45.997369999999982</c:v>
                </c:pt>
                <c:pt idx="2610">
                  <c:v>45.999889999999979</c:v>
                </c:pt>
                <c:pt idx="2611">
                  <c:v>46.002029999999976</c:v>
                </c:pt>
                <c:pt idx="2612">
                  <c:v>46.005119999999977</c:v>
                </c:pt>
                <c:pt idx="2613">
                  <c:v>46.018729999999977</c:v>
                </c:pt>
                <c:pt idx="2614">
                  <c:v>46.070789999999974</c:v>
                </c:pt>
                <c:pt idx="2615">
                  <c:v>46.143849999999972</c:v>
                </c:pt>
                <c:pt idx="2616">
                  <c:v>46.185669999999973</c:v>
                </c:pt>
                <c:pt idx="2617">
                  <c:v>46.197459999999971</c:v>
                </c:pt>
                <c:pt idx="2618">
                  <c:v>46.200789999999969</c:v>
                </c:pt>
                <c:pt idx="2619">
                  <c:v>46.202479999999973</c:v>
                </c:pt>
                <c:pt idx="2620">
                  <c:v>46.203729999999972</c:v>
                </c:pt>
                <c:pt idx="2621">
                  <c:v>46.204869999999971</c:v>
                </c:pt>
                <c:pt idx="2622">
                  <c:v>46.206009999999971</c:v>
                </c:pt>
                <c:pt idx="2623">
                  <c:v>46.207779999999971</c:v>
                </c:pt>
                <c:pt idx="2624">
                  <c:v>46.210359999999973</c:v>
                </c:pt>
                <c:pt idx="2625">
                  <c:v>46.213219999999971</c:v>
                </c:pt>
                <c:pt idx="2626">
                  <c:v>46.215959999999974</c:v>
                </c:pt>
                <c:pt idx="2627">
                  <c:v>46.218319999999977</c:v>
                </c:pt>
                <c:pt idx="2628">
                  <c:v>46.220429999999979</c:v>
                </c:pt>
                <c:pt idx="2629">
                  <c:v>46.222929999999977</c:v>
                </c:pt>
                <c:pt idx="2630">
                  <c:v>46.230279999999979</c:v>
                </c:pt>
                <c:pt idx="2631">
                  <c:v>46.261429999999976</c:v>
                </c:pt>
                <c:pt idx="2632">
                  <c:v>46.326289999999979</c:v>
                </c:pt>
                <c:pt idx="2633">
                  <c:v>46.389469999999982</c:v>
                </c:pt>
                <c:pt idx="2634">
                  <c:v>46.445029999999981</c:v>
                </c:pt>
                <c:pt idx="2635">
                  <c:v>46.474489999999982</c:v>
                </c:pt>
                <c:pt idx="2636">
                  <c:v>46.484789999999983</c:v>
                </c:pt>
                <c:pt idx="2637">
                  <c:v>46.48784999999998</c:v>
                </c:pt>
                <c:pt idx="2638">
                  <c:v>46.489039999999981</c:v>
                </c:pt>
                <c:pt idx="2639">
                  <c:v>46.489979999999981</c:v>
                </c:pt>
                <c:pt idx="2640">
                  <c:v>46.490919999999981</c:v>
                </c:pt>
                <c:pt idx="2641">
                  <c:v>46.491969999999981</c:v>
                </c:pt>
                <c:pt idx="2642">
                  <c:v>46.493589999999983</c:v>
                </c:pt>
                <c:pt idx="2643">
                  <c:v>46.495859999999986</c:v>
                </c:pt>
                <c:pt idx="2644">
                  <c:v>46.498519999999985</c:v>
                </c:pt>
                <c:pt idx="2645">
                  <c:v>46.501179999999984</c:v>
                </c:pt>
                <c:pt idx="2646">
                  <c:v>46.503399999999985</c:v>
                </c:pt>
                <c:pt idx="2647">
                  <c:v>46.505279999999985</c:v>
                </c:pt>
                <c:pt idx="2648">
                  <c:v>46.507389999999987</c:v>
                </c:pt>
                <c:pt idx="2649">
                  <c:v>46.512399999999985</c:v>
                </c:pt>
                <c:pt idx="2650">
                  <c:v>46.542009999999983</c:v>
                </c:pt>
                <c:pt idx="2651">
                  <c:v>46.60281999999998</c:v>
                </c:pt>
                <c:pt idx="2652">
                  <c:v>46.65132999999998</c:v>
                </c:pt>
                <c:pt idx="2653">
                  <c:v>46.672009999999979</c:v>
                </c:pt>
                <c:pt idx="2654">
                  <c:v>46.681859999999979</c:v>
                </c:pt>
                <c:pt idx="2655">
                  <c:v>46.688439999999979</c:v>
                </c:pt>
                <c:pt idx="2656">
                  <c:v>46.693629999999978</c:v>
                </c:pt>
                <c:pt idx="2657">
                  <c:v>46.69786999999998</c:v>
                </c:pt>
                <c:pt idx="2658">
                  <c:v>46.701609999999981</c:v>
                </c:pt>
                <c:pt idx="2659">
                  <c:v>46.706109999999981</c:v>
                </c:pt>
                <c:pt idx="2660">
                  <c:v>46.710039999999978</c:v>
                </c:pt>
                <c:pt idx="2661">
                  <c:v>46.712759999999975</c:v>
                </c:pt>
                <c:pt idx="2662">
                  <c:v>46.714369999999974</c:v>
                </c:pt>
                <c:pt idx="2663">
                  <c:v>46.715079999999972</c:v>
                </c:pt>
                <c:pt idx="2664">
                  <c:v>46.715659999999971</c:v>
                </c:pt>
                <c:pt idx="2665">
                  <c:v>46.716649999999973</c:v>
                </c:pt>
                <c:pt idx="2666">
                  <c:v>46.717259999999975</c:v>
                </c:pt>
                <c:pt idx="2667">
                  <c:v>46.717779999999976</c:v>
                </c:pt>
                <c:pt idx="2668">
                  <c:v>46.718329999999973</c:v>
                </c:pt>
                <c:pt idx="2669">
                  <c:v>46.718889999999973</c:v>
                </c:pt>
                <c:pt idx="2670">
                  <c:v>46.719479999999976</c:v>
                </c:pt>
                <c:pt idx="2671">
                  <c:v>46.720099999999974</c:v>
                </c:pt>
                <c:pt idx="2672">
                  <c:v>46.720779999999976</c:v>
                </c:pt>
                <c:pt idx="2673">
                  <c:v>46.721589999999978</c:v>
                </c:pt>
                <c:pt idx="2674">
                  <c:v>46.722729999999977</c:v>
                </c:pt>
                <c:pt idx="2675">
                  <c:v>46.724829999999976</c:v>
                </c:pt>
                <c:pt idx="2676">
                  <c:v>46.727719999999977</c:v>
                </c:pt>
                <c:pt idx="2677">
                  <c:v>46.730949999999979</c:v>
                </c:pt>
                <c:pt idx="2678">
                  <c:v>46.733919999999976</c:v>
                </c:pt>
                <c:pt idx="2679">
                  <c:v>46.736339999999977</c:v>
                </c:pt>
                <c:pt idx="2680">
                  <c:v>46.738369999999975</c:v>
                </c:pt>
                <c:pt idx="2681">
                  <c:v>46.740179999999974</c:v>
                </c:pt>
                <c:pt idx="2682">
                  <c:v>46.741839999999975</c:v>
                </c:pt>
                <c:pt idx="2683">
                  <c:v>46.743469999999974</c:v>
                </c:pt>
                <c:pt idx="2684">
                  <c:v>46.744849999999971</c:v>
                </c:pt>
                <c:pt idx="2685">
                  <c:v>46.746159999999968</c:v>
                </c:pt>
                <c:pt idx="2686">
                  <c:v>46.747469999999964</c:v>
                </c:pt>
                <c:pt idx="2687">
                  <c:v>46.748439999999967</c:v>
                </c:pt>
                <c:pt idx="2688">
                  <c:v>46.749229999999969</c:v>
                </c:pt>
                <c:pt idx="2689">
                  <c:v>46.74994999999997</c:v>
                </c:pt>
                <c:pt idx="2690">
                  <c:v>46.750589999999967</c:v>
                </c:pt>
                <c:pt idx="2691">
                  <c:v>46.751199999999969</c:v>
                </c:pt>
                <c:pt idx="2692">
                  <c:v>46.751789999999971</c:v>
                </c:pt>
                <c:pt idx="2693">
                  <c:v>46.752339999999968</c:v>
                </c:pt>
                <c:pt idx="2694">
                  <c:v>46.752939999999967</c:v>
                </c:pt>
                <c:pt idx="2695">
                  <c:v>46.753779999999963</c:v>
                </c:pt>
                <c:pt idx="2696">
                  <c:v>46.756839999999961</c:v>
                </c:pt>
                <c:pt idx="2697">
                  <c:v>46.764599999999959</c:v>
                </c:pt>
                <c:pt idx="2698">
                  <c:v>46.774859999999961</c:v>
                </c:pt>
                <c:pt idx="2699">
                  <c:v>46.783769999999961</c:v>
                </c:pt>
                <c:pt idx="2700">
                  <c:v>46.78783999999996</c:v>
                </c:pt>
                <c:pt idx="2701">
                  <c:v>46.789659999999962</c:v>
                </c:pt>
                <c:pt idx="2702">
                  <c:v>46.791099999999965</c:v>
                </c:pt>
                <c:pt idx="2703">
                  <c:v>46.792069999999967</c:v>
                </c:pt>
                <c:pt idx="2704">
                  <c:v>46.79283999999997</c:v>
                </c:pt>
                <c:pt idx="2705">
                  <c:v>46.793569999999967</c:v>
                </c:pt>
                <c:pt idx="2706">
                  <c:v>46.794319999999963</c:v>
                </c:pt>
                <c:pt idx="2707">
                  <c:v>46.795019999999965</c:v>
                </c:pt>
                <c:pt idx="2708">
                  <c:v>46.795899999999968</c:v>
                </c:pt>
                <c:pt idx="2709">
                  <c:v>46.796629999999965</c:v>
                </c:pt>
                <c:pt idx="2710">
                  <c:v>46.797299999999964</c:v>
                </c:pt>
                <c:pt idx="2711">
                  <c:v>46.797939999999961</c:v>
                </c:pt>
                <c:pt idx="2712">
                  <c:v>46.79853999999996</c:v>
                </c:pt>
                <c:pt idx="2713">
                  <c:v>46.799049999999959</c:v>
                </c:pt>
                <c:pt idx="2714">
                  <c:v>46.799529999999962</c:v>
                </c:pt>
                <c:pt idx="2715">
                  <c:v>46.799989999999958</c:v>
                </c:pt>
                <c:pt idx="2716">
                  <c:v>46.800459999999958</c:v>
                </c:pt>
                <c:pt idx="2717">
                  <c:v>46.801089999999959</c:v>
                </c:pt>
                <c:pt idx="2718">
                  <c:v>46.801599999999958</c:v>
                </c:pt>
                <c:pt idx="2719">
                  <c:v>46.80211999999996</c:v>
                </c:pt>
                <c:pt idx="2720">
                  <c:v>46.80267999999996</c:v>
                </c:pt>
                <c:pt idx="2721">
                  <c:v>46.803309999999961</c:v>
                </c:pt>
                <c:pt idx="2722">
                  <c:v>46.80408999999996</c:v>
                </c:pt>
                <c:pt idx="2723">
                  <c:v>46.805659999999961</c:v>
                </c:pt>
                <c:pt idx="2724">
                  <c:v>46.809479999999958</c:v>
                </c:pt>
                <c:pt idx="2725">
                  <c:v>46.815129999999961</c:v>
                </c:pt>
                <c:pt idx="2726">
                  <c:v>46.821389999999958</c:v>
                </c:pt>
                <c:pt idx="2727">
                  <c:v>46.826909999999955</c:v>
                </c:pt>
                <c:pt idx="2728">
                  <c:v>46.831799999999959</c:v>
                </c:pt>
                <c:pt idx="2729">
                  <c:v>46.83616999999996</c:v>
                </c:pt>
                <c:pt idx="2730">
                  <c:v>46.845499999999959</c:v>
                </c:pt>
                <c:pt idx="2731">
                  <c:v>46.877049999999961</c:v>
                </c:pt>
                <c:pt idx="2732">
                  <c:v>46.907889999999959</c:v>
                </c:pt>
                <c:pt idx="2733">
                  <c:v>46.92465999999996</c:v>
                </c:pt>
                <c:pt idx="2734">
                  <c:v>46.930219999999963</c:v>
                </c:pt>
                <c:pt idx="2735">
                  <c:v>46.932999999999964</c:v>
                </c:pt>
                <c:pt idx="2736">
                  <c:v>46.934509999999968</c:v>
                </c:pt>
                <c:pt idx="2737">
                  <c:v>46.93574999999997</c:v>
                </c:pt>
                <c:pt idx="2738">
                  <c:v>46.93688999999997</c:v>
                </c:pt>
                <c:pt idx="2739">
                  <c:v>46.93809999999997</c:v>
                </c:pt>
                <c:pt idx="2740">
                  <c:v>46.939659999999968</c:v>
                </c:pt>
                <c:pt idx="2741">
                  <c:v>46.942179999999965</c:v>
                </c:pt>
                <c:pt idx="2742">
                  <c:v>46.947169999999964</c:v>
                </c:pt>
                <c:pt idx="2743">
                  <c:v>46.956229999999962</c:v>
                </c:pt>
                <c:pt idx="2744">
                  <c:v>46.969589999999961</c:v>
                </c:pt>
                <c:pt idx="2745">
                  <c:v>46.983819999999959</c:v>
                </c:pt>
                <c:pt idx="2746">
                  <c:v>46.996369999999956</c:v>
                </c:pt>
                <c:pt idx="2747">
                  <c:v>47.006669999999957</c:v>
                </c:pt>
                <c:pt idx="2748">
                  <c:v>47.015479999999954</c:v>
                </c:pt>
                <c:pt idx="2749">
                  <c:v>47.023439999999951</c:v>
                </c:pt>
                <c:pt idx="2750">
                  <c:v>47.038419999999952</c:v>
                </c:pt>
                <c:pt idx="2751">
                  <c:v>47.077369999999952</c:v>
                </c:pt>
                <c:pt idx="2752">
                  <c:v>47.142559999999953</c:v>
                </c:pt>
                <c:pt idx="2753">
                  <c:v>47.213389999999954</c:v>
                </c:pt>
                <c:pt idx="2754">
                  <c:v>47.254949999999951</c:v>
                </c:pt>
                <c:pt idx="2755">
                  <c:v>47.270139999999948</c:v>
                </c:pt>
                <c:pt idx="2756">
                  <c:v>47.279199999999946</c:v>
                </c:pt>
                <c:pt idx="2757">
                  <c:v>47.290719999999943</c:v>
                </c:pt>
                <c:pt idx="2758">
                  <c:v>47.30534999999994</c:v>
                </c:pt>
                <c:pt idx="2759">
                  <c:v>47.321429999999943</c:v>
                </c:pt>
                <c:pt idx="2760">
                  <c:v>47.337019999999946</c:v>
                </c:pt>
                <c:pt idx="2761">
                  <c:v>47.349829999999947</c:v>
                </c:pt>
                <c:pt idx="2762">
                  <c:v>47.359629999999946</c:v>
                </c:pt>
                <c:pt idx="2763">
                  <c:v>47.364769999999943</c:v>
                </c:pt>
                <c:pt idx="2764">
                  <c:v>47.366579999999942</c:v>
                </c:pt>
                <c:pt idx="2765">
                  <c:v>47.367509999999939</c:v>
                </c:pt>
                <c:pt idx="2766">
                  <c:v>47.368199999999938</c:v>
                </c:pt>
                <c:pt idx="2767">
                  <c:v>47.368889999999936</c:v>
                </c:pt>
                <c:pt idx="2768">
                  <c:v>47.369669999999935</c:v>
                </c:pt>
                <c:pt idx="2769">
                  <c:v>47.370469999999933</c:v>
                </c:pt>
                <c:pt idx="2770">
                  <c:v>47.371649999999931</c:v>
                </c:pt>
                <c:pt idx="2771">
                  <c:v>47.37345999999993</c:v>
                </c:pt>
                <c:pt idx="2772">
                  <c:v>47.375709999999927</c:v>
                </c:pt>
                <c:pt idx="2773">
                  <c:v>47.37815999999993</c:v>
                </c:pt>
                <c:pt idx="2774">
                  <c:v>47.380389999999927</c:v>
                </c:pt>
                <c:pt idx="2775">
                  <c:v>47.382259999999924</c:v>
                </c:pt>
                <c:pt idx="2776">
                  <c:v>47.384429999999924</c:v>
                </c:pt>
                <c:pt idx="2777">
                  <c:v>47.389519999999926</c:v>
                </c:pt>
                <c:pt idx="2778">
                  <c:v>47.421719999999929</c:v>
                </c:pt>
                <c:pt idx="2779">
                  <c:v>47.493379999999931</c:v>
                </c:pt>
                <c:pt idx="2780">
                  <c:v>47.558309999999928</c:v>
                </c:pt>
                <c:pt idx="2781">
                  <c:v>47.576419999999928</c:v>
                </c:pt>
                <c:pt idx="2782">
                  <c:v>47.582989999999931</c:v>
                </c:pt>
                <c:pt idx="2783">
                  <c:v>47.585519999999931</c:v>
                </c:pt>
                <c:pt idx="2784">
                  <c:v>47.58678999999993</c:v>
                </c:pt>
                <c:pt idx="2785">
                  <c:v>47.587829999999933</c:v>
                </c:pt>
                <c:pt idx="2786">
                  <c:v>47.588749999999933</c:v>
                </c:pt>
                <c:pt idx="2787">
                  <c:v>47.589709999999933</c:v>
                </c:pt>
                <c:pt idx="2788">
                  <c:v>47.590839999999936</c:v>
                </c:pt>
                <c:pt idx="2789">
                  <c:v>47.592629999999936</c:v>
                </c:pt>
                <c:pt idx="2790">
                  <c:v>47.595619999999933</c:v>
                </c:pt>
                <c:pt idx="2791">
                  <c:v>47.599179999999933</c:v>
                </c:pt>
                <c:pt idx="2792">
                  <c:v>47.60254999999993</c:v>
                </c:pt>
                <c:pt idx="2793">
                  <c:v>47.605389999999929</c:v>
                </c:pt>
                <c:pt idx="2794">
                  <c:v>47.607689999999927</c:v>
                </c:pt>
                <c:pt idx="2795">
                  <c:v>47.609719999999925</c:v>
                </c:pt>
                <c:pt idx="2796">
                  <c:v>47.611859999999922</c:v>
                </c:pt>
                <c:pt idx="2797">
                  <c:v>47.61724999999992</c:v>
                </c:pt>
                <c:pt idx="2798">
                  <c:v>47.646459999999919</c:v>
                </c:pt>
                <c:pt idx="2799">
                  <c:v>47.70696999999992</c:v>
                </c:pt>
                <c:pt idx="2800">
                  <c:v>47.744999999999919</c:v>
                </c:pt>
                <c:pt idx="2801">
                  <c:v>47.756899999999916</c:v>
                </c:pt>
                <c:pt idx="2802">
                  <c:v>47.759889999999913</c:v>
                </c:pt>
                <c:pt idx="2803">
                  <c:v>47.762049999999917</c:v>
                </c:pt>
                <c:pt idx="2804">
                  <c:v>47.763549999999917</c:v>
                </c:pt>
                <c:pt idx="2805">
                  <c:v>47.764959999999917</c:v>
                </c:pt>
                <c:pt idx="2806">
                  <c:v>47.766879999999915</c:v>
                </c:pt>
                <c:pt idx="2807">
                  <c:v>47.770289999999918</c:v>
                </c:pt>
                <c:pt idx="2808">
                  <c:v>47.774799999999921</c:v>
                </c:pt>
                <c:pt idx="2809">
                  <c:v>47.779129999999924</c:v>
                </c:pt>
                <c:pt idx="2810">
                  <c:v>47.782579999999925</c:v>
                </c:pt>
                <c:pt idx="2811">
                  <c:v>47.785259999999923</c:v>
                </c:pt>
                <c:pt idx="2812">
                  <c:v>47.787589999999923</c:v>
                </c:pt>
                <c:pt idx="2813">
                  <c:v>47.791159999999927</c:v>
                </c:pt>
                <c:pt idx="2814">
                  <c:v>47.808439999999926</c:v>
                </c:pt>
                <c:pt idx="2815">
                  <c:v>47.867909999999924</c:v>
                </c:pt>
                <c:pt idx="2816">
                  <c:v>47.941279999999921</c:v>
                </c:pt>
                <c:pt idx="2817">
                  <c:v>47.991189999999918</c:v>
                </c:pt>
                <c:pt idx="2818">
                  <c:v>48.009429999999917</c:v>
                </c:pt>
                <c:pt idx="2819">
                  <c:v>48.015559999999915</c:v>
                </c:pt>
                <c:pt idx="2820">
                  <c:v>48.017749999999914</c:v>
                </c:pt>
                <c:pt idx="2821">
                  <c:v>48.018949999999911</c:v>
                </c:pt>
                <c:pt idx="2822">
                  <c:v>48.01992999999991</c:v>
                </c:pt>
                <c:pt idx="2823">
                  <c:v>48.020909999999908</c:v>
                </c:pt>
                <c:pt idx="2824">
                  <c:v>48.021969999999911</c:v>
                </c:pt>
                <c:pt idx="2825">
                  <c:v>48.023269999999911</c:v>
                </c:pt>
                <c:pt idx="2826">
                  <c:v>48.025439999999911</c:v>
                </c:pt>
                <c:pt idx="2827">
                  <c:v>48.027979999999914</c:v>
                </c:pt>
                <c:pt idx="2828">
                  <c:v>48.030699999999911</c:v>
                </c:pt>
                <c:pt idx="2829">
                  <c:v>48.033139999999911</c:v>
                </c:pt>
                <c:pt idx="2830">
                  <c:v>48.035199999999911</c:v>
                </c:pt>
                <c:pt idx="2831">
                  <c:v>48.03691999999991</c:v>
                </c:pt>
                <c:pt idx="2832">
                  <c:v>48.039179999999909</c:v>
                </c:pt>
                <c:pt idx="2833">
                  <c:v>48.047359999999912</c:v>
                </c:pt>
                <c:pt idx="2834">
                  <c:v>48.07810999999991</c:v>
                </c:pt>
                <c:pt idx="2835">
                  <c:v>48.095239999999912</c:v>
                </c:pt>
                <c:pt idx="2836">
                  <c:v>48.101339999999915</c:v>
                </c:pt>
                <c:pt idx="2837">
                  <c:v>48.103449999999917</c:v>
                </c:pt>
                <c:pt idx="2838">
                  <c:v>48.104969999999916</c:v>
                </c:pt>
                <c:pt idx="2839">
                  <c:v>48.106079999999913</c:v>
                </c:pt>
                <c:pt idx="2840">
                  <c:v>48.107179999999914</c:v>
                </c:pt>
                <c:pt idx="2841">
                  <c:v>48.108719999999913</c:v>
                </c:pt>
                <c:pt idx="2842">
                  <c:v>48.112309999999916</c:v>
                </c:pt>
                <c:pt idx="2843">
                  <c:v>48.117479999999915</c:v>
                </c:pt>
                <c:pt idx="2844">
                  <c:v>48.123119999999915</c:v>
                </c:pt>
                <c:pt idx="2845">
                  <c:v>48.127749999999914</c:v>
                </c:pt>
                <c:pt idx="2846">
                  <c:v>48.131369999999912</c:v>
                </c:pt>
                <c:pt idx="2847">
                  <c:v>48.134369999999912</c:v>
                </c:pt>
                <c:pt idx="2848">
                  <c:v>48.137469999999915</c:v>
                </c:pt>
                <c:pt idx="2849">
                  <c:v>48.144549999999917</c:v>
                </c:pt>
                <c:pt idx="2850">
                  <c:v>48.180839999999918</c:v>
                </c:pt>
                <c:pt idx="2851">
                  <c:v>48.254809999999921</c:v>
                </c:pt>
                <c:pt idx="2852">
                  <c:v>48.289709999999921</c:v>
                </c:pt>
                <c:pt idx="2853">
                  <c:v>48.299969999999924</c:v>
                </c:pt>
                <c:pt idx="2854">
                  <c:v>48.302229999999923</c:v>
                </c:pt>
                <c:pt idx="2855">
                  <c:v>48.303839999999923</c:v>
                </c:pt>
                <c:pt idx="2856">
                  <c:v>48.304999999999922</c:v>
                </c:pt>
                <c:pt idx="2857">
                  <c:v>48.305949999999925</c:v>
                </c:pt>
                <c:pt idx="2858">
                  <c:v>48.306939999999926</c:v>
                </c:pt>
                <c:pt idx="2859">
                  <c:v>48.308209999999924</c:v>
                </c:pt>
                <c:pt idx="2860">
                  <c:v>48.311199999999921</c:v>
                </c:pt>
                <c:pt idx="2861">
                  <c:v>48.316089999999924</c:v>
                </c:pt>
                <c:pt idx="2862">
                  <c:v>48.321779999999926</c:v>
                </c:pt>
                <c:pt idx="2863">
                  <c:v>48.326619999999927</c:v>
                </c:pt>
                <c:pt idx="2864">
                  <c:v>48.33038999999993</c:v>
                </c:pt>
                <c:pt idx="2865">
                  <c:v>48.333699999999929</c:v>
                </c:pt>
                <c:pt idx="2866">
                  <c:v>48.336699999999929</c:v>
                </c:pt>
                <c:pt idx="2867">
                  <c:v>48.340449999999926</c:v>
                </c:pt>
                <c:pt idx="2868">
                  <c:v>48.352479999999929</c:v>
                </c:pt>
                <c:pt idx="2869">
                  <c:v>48.400579999999927</c:v>
                </c:pt>
                <c:pt idx="2870">
                  <c:v>48.482009999999924</c:v>
                </c:pt>
                <c:pt idx="2871">
                  <c:v>48.556329999999924</c:v>
                </c:pt>
                <c:pt idx="2872">
                  <c:v>48.606779999999922</c:v>
                </c:pt>
                <c:pt idx="2873">
                  <c:v>48.624609999999919</c:v>
                </c:pt>
                <c:pt idx="2874">
                  <c:v>48.629319999999922</c:v>
                </c:pt>
                <c:pt idx="2875">
                  <c:v>48.631099999999918</c:v>
                </c:pt>
                <c:pt idx="2876">
                  <c:v>48.632249999999921</c:v>
                </c:pt>
                <c:pt idx="2877">
                  <c:v>48.633279999999921</c:v>
                </c:pt>
                <c:pt idx="2878">
                  <c:v>48.63434999999992</c:v>
                </c:pt>
                <c:pt idx="2879">
                  <c:v>48.635689999999919</c:v>
                </c:pt>
                <c:pt idx="2880">
                  <c:v>48.637789999999917</c:v>
                </c:pt>
                <c:pt idx="2881">
                  <c:v>48.640679999999918</c:v>
                </c:pt>
                <c:pt idx="2882">
                  <c:v>48.643799999999921</c:v>
                </c:pt>
                <c:pt idx="2883">
                  <c:v>48.646509999999921</c:v>
                </c:pt>
                <c:pt idx="2884">
                  <c:v>48.648649999999918</c:v>
                </c:pt>
                <c:pt idx="2885">
                  <c:v>48.650619999999918</c:v>
                </c:pt>
                <c:pt idx="2886">
                  <c:v>48.655789999999918</c:v>
                </c:pt>
                <c:pt idx="2887">
                  <c:v>48.681799999999917</c:v>
                </c:pt>
                <c:pt idx="2888">
                  <c:v>48.72207999999992</c:v>
                </c:pt>
                <c:pt idx="2889">
                  <c:v>48.74808999999992</c:v>
                </c:pt>
                <c:pt idx="2890">
                  <c:v>48.760429999999921</c:v>
                </c:pt>
                <c:pt idx="2891">
                  <c:v>48.771809999999924</c:v>
                </c:pt>
                <c:pt idx="2892">
                  <c:v>48.791149999999924</c:v>
                </c:pt>
                <c:pt idx="2893">
                  <c:v>48.814859999999925</c:v>
                </c:pt>
                <c:pt idx="2894">
                  <c:v>48.835099999999926</c:v>
                </c:pt>
                <c:pt idx="2895">
                  <c:v>48.849259999999923</c:v>
                </c:pt>
                <c:pt idx="2896">
                  <c:v>48.855179999999926</c:v>
                </c:pt>
                <c:pt idx="2897">
                  <c:v>48.857019999999928</c:v>
                </c:pt>
                <c:pt idx="2898">
                  <c:v>48.858149999999931</c:v>
                </c:pt>
                <c:pt idx="2899">
                  <c:v>48.858939999999933</c:v>
                </c:pt>
                <c:pt idx="2900">
                  <c:v>48.859659999999934</c:v>
                </c:pt>
                <c:pt idx="2901">
                  <c:v>48.860519999999937</c:v>
                </c:pt>
                <c:pt idx="2902">
                  <c:v>48.861449999999934</c:v>
                </c:pt>
                <c:pt idx="2903">
                  <c:v>48.863059999999933</c:v>
                </c:pt>
                <c:pt idx="2904">
                  <c:v>48.865249999999932</c:v>
                </c:pt>
                <c:pt idx="2905">
                  <c:v>48.867969999999929</c:v>
                </c:pt>
                <c:pt idx="2906">
                  <c:v>48.87054999999993</c:v>
                </c:pt>
                <c:pt idx="2907">
                  <c:v>48.872689999999928</c:v>
                </c:pt>
                <c:pt idx="2908">
                  <c:v>48.874539999999925</c:v>
                </c:pt>
                <c:pt idx="2909">
                  <c:v>48.876429999999928</c:v>
                </c:pt>
                <c:pt idx="2910">
                  <c:v>48.884079999999926</c:v>
                </c:pt>
                <c:pt idx="2911">
                  <c:v>48.915919999999929</c:v>
                </c:pt>
                <c:pt idx="2912">
                  <c:v>48.95596999999993</c:v>
                </c:pt>
                <c:pt idx="2913">
                  <c:v>48.979289999999928</c:v>
                </c:pt>
                <c:pt idx="2914">
                  <c:v>48.990759999999931</c:v>
                </c:pt>
                <c:pt idx="2915">
                  <c:v>48.994759999999928</c:v>
                </c:pt>
                <c:pt idx="2916">
                  <c:v>48.996319999999926</c:v>
                </c:pt>
                <c:pt idx="2917">
                  <c:v>48.99744999999993</c:v>
                </c:pt>
                <c:pt idx="2918">
                  <c:v>48.998379999999926</c:v>
                </c:pt>
                <c:pt idx="2919">
                  <c:v>48.999249999999925</c:v>
                </c:pt>
                <c:pt idx="2920">
                  <c:v>49.000189999999925</c:v>
                </c:pt>
                <c:pt idx="2921">
                  <c:v>49.001539999999927</c:v>
                </c:pt>
                <c:pt idx="2922">
                  <c:v>49.004309999999926</c:v>
                </c:pt>
                <c:pt idx="2923">
                  <c:v>49.008539999999925</c:v>
                </c:pt>
                <c:pt idx="2924">
                  <c:v>49.013329999999925</c:v>
                </c:pt>
                <c:pt idx="2925">
                  <c:v>49.017269999999925</c:v>
                </c:pt>
                <c:pt idx="2926">
                  <c:v>49.020269999999925</c:v>
                </c:pt>
                <c:pt idx="2927">
                  <c:v>49.022789999999922</c:v>
                </c:pt>
                <c:pt idx="2928">
                  <c:v>49.025229999999922</c:v>
                </c:pt>
                <c:pt idx="2929">
                  <c:v>49.028429999999922</c:v>
                </c:pt>
                <c:pt idx="2930">
                  <c:v>49.040829999999922</c:v>
                </c:pt>
                <c:pt idx="2931">
                  <c:v>49.085049999999924</c:v>
                </c:pt>
                <c:pt idx="2932">
                  <c:v>49.119549999999926</c:v>
                </c:pt>
                <c:pt idx="2933">
                  <c:v>49.130529999999929</c:v>
                </c:pt>
                <c:pt idx="2934">
                  <c:v>49.13417999999993</c:v>
                </c:pt>
                <c:pt idx="2935">
                  <c:v>49.136189999999928</c:v>
                </c:pt>
                <c:pt idx="2936">
                  <c:v>49.137529999999927</c:v>
                </c:pt>
                <c:pt idx="2937">
                  <c:v>49.138629999999928</c:v>
                </c:pt>
                <c:pt idx="2938">
                  <c:v>49.139769999999928</c:v>
                </c:pt>
                <c:pt idx="2939">
                  <c:v>49.141259999999924</c:v>
                </c:pt>
                <c:pt idx="2940">
                  <c:v>49.143699999999924</c:v>
                </c:pt>
                <c:pt idx="2941">
                  <c:v>49.146939999999923</c:v>
                </c:pt>
                <c:pt idx="2942">
                  <c:v>49.150309999999919</c:v>
                </c:pt>
                <c:pt idx="2943">
                  <c:v>49.153259999999918</c:v>
                </c:pt>
                <c:pt idx="2944">
                  <c:v>49.155689999999915</c:v>
                </c:pt>
                <c:pt idx="2945">
                  <c:v>49.157739999999912</c:v>
                </c:pt>
                <c:pt idx="2946">
                  <c:v>49.162539999999915</c:v>
                </c:pt>
                <c:pt idx="2947">
                  <c:v>49.188019999999916</c:v>
                </c:pt>
                <c:pt idx="2948">
                  <c:v>49.248399999999918</c:v>
                </c:pt>
                <c:pt idx="2949">
                  <c:v>49.276909999999916</c:v>
                </c:pt>
                <c:pt idx="2950">
                  <c:v>49.284859999999917</c:v>
                </c:pt>
                <c:pt idx="2951">
                  <c:v>49.287879999999916</c:v>
                </c:pt>
                <c:pt idx="2952">
                  <c:v>49.289449999999917</c:v>
                </c:pt>
                <c:pt idx="2953">
                  <c:v>49.290659999999917</c:v>
                </c:pt>
                <c:pt idx="2954">
                  <c:v>49.29180999999992</c:v>
                </c:pt>
                <c:pt idx="2955">
                  <c:v>49.293229999999923</c:v>
                </c:pt>
                <c:pt idx="2956">
                  <c:v>49.296049999999923</c:v>
                </c:pt>
                <c:pt idx="2957">
                  <c:v>49.300229999999921</c:v>
                </c:pt>
                <c:pt idx="2958">
                  <c:v>49.304869999999923</c:v>
                </c:pt>
                <c:pt idx="2959">
                  <c:v>49.308629999999923</c:v>
                </c:pt>
                <c:pt idx="2960">
                  <c:v>49.311489999999921</c:v>
                </c:pt>
                <c:pt idx="2961">
                  <c:v>49.313789999999919</c:v>
                </c:pt>
                <c:pt idx="2962">
                  <c:v>49.316019999999916</c:v>
                </c:pt>
                <c:pt idx="2963">
                  <c:v>49.320969999999917</c:v>
                </c:pt>
                <c:pt idx="2964">
                  <c:v>49.345919999999914</c:v>
                </c:pt>
                <c:pt idx="2965">
                  <c:v>49.395439999999915</c:v>
                </c:pt>
                <c:pt idx="2966">
                  <c:v>49.417459999999913</c:v>
                </c:pt>
                <c:pt idx="2967">
                  <c:v>49.42308999999991</c:v>
                </c:pt>
                <c:pt idx="2968">
                  <c:v>49.425429999999906</c:v>
                </c:pt>
                <c:pt idx="2969">
                  <c:v>49.426859999999905</c:v>
                </c:pt>
                <c:pt idx="2970">
                  <c:v>49.428009999999908</c:v>
                </c:pt>
                <c:pt idx="2971">
                  <c:v>49.429099999999906</c:v>
                </c:pt>
                <c:pt idx="2972">
                  <c:v>49.430259999999905</c:v>
                </c:pt>
                <c:pt idx="2973">
                  <c:v>49.432279999999906</c:v>
                </c:pt>
                <c:pt idx="2974">
                  <c:v>49.435559999999903</c:v>
                </c:pt>
                <c:pt idx="2975">
                  <c:v>49.439359999999901</c:v>
                </c:pt>
                <c:pt idx="2976">
                  <c:v>49.443159999999899</c:v>
                </c:pt>
                <c:pt idx="2977">
                  <c:v>49.446179999999899</c:v>
                </c:pt>
                <c:pt idx="2978">
                  <c:v>49.448619999999899</c:v>
                </c:pt>
                <c:pt idx="2979">
                  <c:v>49.4507499999999</c:v>
                </c:pt>
                <c:pt idx="2980">
                  <c:v>49.453159999999897</c:v>
                </c:pt>
                <c:pt idx="2981">
                  <c:v>49.459229999999899</c:v>
                </c:pt>
                <c:pt idx="2982">
                  <c:v>49.487739999999896</c:v>
                </c:pt>
                <c:pt idx="2983">
                  <c:v>49.513239999999897</c:v>
                </c:pt>
                <c:pt idx="2984">
                  <c:v>49.5225399999999</c:v>
                </c:pt>
                <c:pt idx="2985">
                  <c:v>49.525479999999902</c:v>
                </c:pt>
                <c:pt idx="2986">
                  <c:v>49.527739999999902</c:v>
                </c:pt>
                <c:pt idx="2987">
                  <c:v>49.529109999999903</c:v>
                </c:pt>
                <c:pt idx="2988">
                  <c:v>49.530149999999907</c:v>
                </c:pt>
                <c:pt idx="2989">
                  <c:v>49.531069999999907</c:v>
                </c:pt>
                <c:pt idx="2990">
                  <c:v>49.531979999999905</c:v>
                </c:pt>
                <c:pt idx="2991">
                  <c:v>49.532869999999903</c:v>
                </c:pt>
                <c:pt idx="2992">
                  <c:v>49.533729999999906</c:v>
                </c:pt>
                <c:pt idx="2993">
                  <c:v>49.534569999999903</c:v>
                </c:pt>
                <c:pt idx="2994">
                  <c:v>49.535409999999899</c:v>
                </c:pt>
                <c:pt idx="2995">
                  <c:v>49.536249999999896</c:v>
                </c:pt>
                <c:pt idx="2996">
                  <c:v>49.537079999999897</c:v>
                </c:pt>
                <c:pt idx="2997">
                  <c:v>49.537929999999896</c:v>
                </c:pt>
                <c:pt idx="2998">
                  <c:v>49.539759999999895</c:v>
                </c:pt>
                <c:pt idx="2999">
                  <c:v>49.553379999999898</c:v>
                </c:pt>
                <c:pt idx="3000">
                  <c:v>49.603589999999897</c:v>
                </c:pt>
                <c:pt idx="3001">
                  <c:v>49.660249999999898</c:v>
                </c:pt>
                <c:pt idx="3002">
                  <c:v>49.6977299999999</c:v>
                </c:pt>
                <c:pt idx="3003">
                  <c:v>49.720579999999899</c:v>
                </c:pt>
                <c:pt idx="3004">
                  <c:v>49.740919999999896</c:v>
                </c:pt>
                <c:pt idx="3005">
                  <c:v>49.761379999999896</c:v>
                </c:pt>
                <c:pt idx="3006">
                  <c:v>49.779579999999896</c:v>
                </c:pt>
                <c:pt idx="3007">
                  <c:v>49.799179999999893</c:v>
                </c:pt>
                <c:pt idx="3008">
                  <c:v>49.817329999999892</c:v>
                </c:pt>
                <c:pt idx="3009">
                  <c:v>49.832689999999893</c:v>
                </c:pt>
                <c:pt idx="3010">
                  <c:v>49.84590999999989</c:v>
                </c:pt>
                <c:pt idx="3011">
                  <c:v>49.855789999999892</c:v>
                </c:pt>
                <c:pt idx="3012">
                  <c:v>49.863739999999893</c:v>
                </c:pt>
                <c:pt idx="3013">
                  <c:v>49.869829999999894</c:v>
                </c:pt>
                <c:pt idx="3014">
                  <c:v>49.874449999999896</c:v>
                </c:pt>
                <c:pt idx="3015">
                  <c:v>49.8773699999999</c:v>
                </c:pt>
                <c:pt idx="3016">
                  <c:v>49.879489999999898</c:v>
                </c:pt>
                <c:pt idx="3017">
                  <c:v>49.881239999999899</c:v>
                </c:pt>
                <c:pt idx="3018">
                  <c:v>49.882559999999899</c:v>
                </c:pt>
                <c:pt idx="3019">
                  <c:v>49.884149999999899</c:v>
                </c:pt>
                <c:pt idx="3020">
                  <c:v>49.885789999999901</c:v>
                </c:pt>
                <c:pt idx="3021">
                  <c:v>49.887639999999898</c:v>
                </c:pt>
                <c:pt idx="3022">
                  <c:v>49.8900399999999</c:v>
                </c:pt>
                <c:pt idx="3023">
                  <c:v>49.891939999999899</c:v>
                </c:pt>
                <c:pt idx="3024">
                  <c:v>49.892779999999895</c:v>
                </c:pt>
                <c:pt idx="3025">
                  <c:v>49.893419999999892</c:v>
                </c:pt>
                <c:pt idx="3026">
                  <c:v>49.893969999999889</c:v>
                </c:pt>
                <c:pt idx="3027">
                  <c:v>49.894659999999888</c:v>
                </c:pt>
                <c:pt idx="3028">
                  <c:v>49.895339999999891</c:v>
                </c:pt>
                <c:pt idx="3029">
                  <c:v>49.896139999999889</c:v>
                </c:pt>
                <c:pt idx="3030">
                  <c:v>49.897079999999889</c:v>
                </c:pt>
                <c:pt idx="3031">
                  <c:v>49.898729999999887</c:v>
                </c:pt>
                <c:pt idx="3032">
                  <c:v>49.901219999999888</c:v>
                </c:pt>
                <c:pt idx="3033">
                  <c:v>49.904019999999889</c:v>
                </c:pt>
                <c:pt idx="3034">
                  <c:v>49.906889999999891</c:v>
                </c:pt>
                <c:pt idx="3035">
                  <c:v>49.909319999999887</c:v>
                </c:pt>
                <c:pt idx="3036">
                  <c:v>49.911629999999889</c:v>
                </c:pt>
                <c:pt idx="3037">
                  <c:v>49.913989999999892</c:v>
                </c:pt>
                <c:pt idx="3038">
                  <c:v>49.916129999999889</c:v>
                </c:pt>
                <c:pt idx="3039">
                  <c:v>49.918069999999886</c:v>
                </c:pt>
                <c:pt idx="3040">
                  <c:v>49.919729999999888</c:v>
                </c:pt>
                <c:pt idx="3041">
                  <c:v>49.920919999999889</c:v>
                </c:pt>
                <c:pt idx="3042">
                  <c:v>49.921789999999888</c:v>
                </c:pt>
                <c:pt idx="3043">
                  <c:v>49.922499999999886</c:v>
                </c:pt>
                <c:pt idx="3044">
                  <c:v>49.923089999999888</c:v>
                </c:pt>
                <c:pt idx="3045">
                  <c:v>49.92360999999989</c:v>
                </c:pt>
                <c:pt idx="3046">
                  <c:v>49.924089999999893</c:v>
                </c:pt>
                <c:pt idx="3047">
                  <c:v>49.924539999999894</c:v>
                </c:pt>
                <c:pt idx="3048">
                  <c:v>49.925009999999894</c:v>
                </c:pt>
                <c:pt idx="3049">
                  <c:v>49.925469999999891</c:v>
                </c:pt>
                <c:pt idx="3050">
                  <c:v>49.925909999999888</c:v>
                </c:pt>
                <c:pt idx="3051">
                  <c:v>49.926349999999886</c:v>
                </c:pt>
                <c:pt idx="3052">
                  <c:v>49.926779999999887</c:v>
                </c:pt>
                <c:pt idx="3053">
                  <c:v>49.927219999999885</c:v>
                </c:pt>
                <c:pt idx="3054">
                  <c:v>49.927649999999886</c:v>
                </c:pt>
                <c:pt idx="3055">
                  <c:v>49.928079999999888</c:v>
                </c:pt>
                <c:pt idx="3056">
                  <c:v>49.928499999999886</c:v>
                </c:pt>
                <c:pt idx="3057">
                  <c:v>49.928929999999887</c:v>
                </c:pt>
                <c:pt idx="3058">
                  <c:v>49.929349999999886</c:v>
                </c:pt>
                <c:pt idx="3059">
                  <c:v>49.929779999999887</c:v>
                </c:pt>
                <c:pt idx="3060">
                  <c:v>49.930199999999886</c:v>
                </c:pt>
                <c:pt idx="3061">
                  <c:v>49.930609999999888</c:v>
                </c:pt>
                <c:pt idx="3062">
                  <c:v>49.931009999999887</c:v>
                </c:pt>
                <c:pt idx="3063">
                  <c:v>49.931419999999889</c:v>
                </c:pt>
                <c:pt idx="3064">
                  <c:v>49.931829999999891</c:v>
                </c:pt>
                <c:pt idx="3065">
                  <c:v>49.932239999999894</c:v>
                </c:pt>
                <c:pt idx="3066">
                  <c:v>49.932649999999896</c:v>
                </c:pt>
                <c:pt idx="3067">
                  <c:v>49.933059999999898</c:v>
                </c:pt>
                <c:pt idx="3068">
                  <c:v>49.933459999999897</c:v>
                </c:pt>
                <c:pt idx="3069">
                  <c:v>49.933859999999896</c:v>
                </c:pt>
                <c:pt idx="3070">
                  <c:v>49.934259999999895</c:v>
                </c:pt>
                <c:pt idx="3071">
                  <c:v>49.934649999999898</c:v>
                </c:pt>
                <c:pt idx="3072">
                  <c:v>49.935049999999897</c:v>
                </c:pt>
                <c:pt idx="3073">
                  <c:v>49.935449999999896</c:v>
                </c:pt>
                <c:pt idx="3074">
                  <c:v>49.935849999999895</c:v>
                </c:pt>
                <c:pt idx="3075">
                  <c:v>49.936239999999898</c:v>
                </c:pt>
                <c:pt idx="3076">
                  <c:v>49.936649999999901</c:v>
                </c:pt>
                <c:pt idx="3077">
                  <c:v>49.937059999999903</c:v>
                </c:pt>
                <c:pt idx="3078">
                  <c:v>49.937529999999903</c:v>
                </c:pt>
                <c:pt idx="3079">
                  <c:v>49.938009999999906</c:v>
                </c:pt>
                <c:pt idx="3080">
                  <c:v>49.938559999999903</c:v>
                </c:pt>
                <c:pt idx="3081">
                  <c:v>49.939029999999903</c:v>
                </c:pt>
                <c:pt idx="3082">
                  <c:v>49.939519999999902</c:v>
                </c:pt>
                <c:pt idx="3083">
                  <c:v>49.9400499999999</c:v>
                </c:pt>
                <c:pt idx="3084">
                  <c:v>49.940559999999898</c:v>
                </c:pt>
                <c:pt idx="3085">
                  <c:v>49.9410799999999</c:v>
                </c:pt>
                <c:pt idx="3086">
                  <c:v>49.941579999999902</c:v>
                </c:pt>
                <c:pt idx="3087">
                  <c:v>49.942049999999902</c:v>
                </c:pt>
                <c:pt idx="3088">
                  <c:v>49.942519999999902</c:v>
                </c:pt>
                <c:pt idx="3089">
                  <c:v>49.942979999999899</c:v>
                </c:pt>
                <c:pt idx="3090">
                  <c:v>49.943419999999897</c:v>
                </c:pt>
                <c:pt idx="3091">
                  <c:v>49.943849999999898</c:v>
                </c:pt>
                <c:pt idx="3092">
                  <c:v>49.944269999999896</c:v>
                </c:pt>
                <c:pt idx="3093">
                  <c:v>49.944689999999895</c:v>
                </c:pt>
                <c:pt idx="3094">
                  <c:v>49.945099999999897</c:v>
                </c:pt>
                <c:pt idx="3095">
                  <c:v>49.945509999999899</c:v>
                </c:pt>
                <c:pt idx="3096">
                  <c:v>49.945929999999898</c:v>
                </c:pt>
                <c:pt idx="3097">
                  <c:v>49.946329999999897</c:v>
                </c:pt>
                <c:pt idx="3098">
                  <c:v>49.946739999999899</c:v>
                </c:pt>
                <c:pt idx="3099">
                  <c:v>49.947149999999901</c:v>
                </c:pt>
                <c:pt idx="3100">
                  <c:v>49.947559999999903</c:v>
                </c:pt>
                <c:pt idx="3101">
                  <c:v>49.947969999999906</c:v>
                </c:pt>
                <c:pt idx="3102">
                  <c:v>49.948399999999907</c:v>
                </c:pt>
                <c:pt idx="3103">
                  <c:v>49.948809999999909</c:v>
                </c:pt>
                <c:pt idx="3104">
                  <c:v>49.949209999999908</c:v>
                </c:pt>
                <c:pt idx="3105">
                  <c:v>49.949619999999911</c:v>
                </c:pt>
                <c:pt idx="3106">
                  <c:v>49.950029999999913</c:v>
                </c:pt>
                <c:pt idx="3107">
                  <c:v>49.950439999999915</c:v>
                </c:pt>
                <c:pt idx="3108">
                  <c:v>49.950869999999917</c:v>
                </c:pt>
                <c:pt idx="3109">
                  <c:v>49.951269999999916</c:v>
                </c:pt>
                <c:pt idx="3110">
                  <c:v>49.951679999999918</c:v>
                </c:pt>
                <c:pt idx="3111">
                  <c:v>49.952079999999917</c:v>
                </c:pt>
                <c:pt idx="3112">
                  <c:v>49.952489999999919</c:v>
                </c:pt>
                <c:pt idx="3113">
                  <c:v>49.952899999999921</c:v>
                </c:pt>
                <c:pt idx="3114">
                  <c:v>49.953289999999924</c:v>
                </c:pt>
                <c:pt idx="3115">
                  <c:v>49.953799999999923</c:v>
                </c:pt>
                <c:pt idx="3116">
                  <c:v>49.954719999999924</c:v>
                </c:pt>
                <c:pt idx="3117">
                  <c:v>49.958609999999922</c:v>
                </c:pt>
                <c:pt idx="3118">
                  <c:v>49.970459999999925</c:v>
                </c:pt>
                <c:pt idx="3119">
                  <c:v>49.992259999999924</c:v>
                </c:pt>
                <c:pt idx="3120">
                  <c:v>50.022829999999921</c:v>
                </c:pt>
                <c:pt idx="3121">
                  <c:v>50.051319999999919</c:v>
                </c:pt>
                <c:pt idx="3122">
                  <c:v>50.06602999999992</c:v>
                </c:pt>
                <c:pt idx="3123">
                  <c:v>50.07182999999992</c:v>
                </c:pt>
                <c:pt idx="3124">
                  <c:v>50.073789999999917</c:v>
                </c:pt>
                <c:pt idx="3125">
                  <c:v>50.074909999999917</c:v>
                </c:pt>
                <c:pt idx="3126">
                  <c:v>50.075819999999915</c:v>
                </c:pt>
                <c:pt idx="3127">
                  <c:v>50.076669999999915</c:v>
                </c:pt>
                <c:pt idx="3128">
                  <c:v>50.077639999999917</c:v>
                </c:pt>
                <c:pt idx="3129">
                  <c:v>50.079539999999916</c:v>
                </c:pt>
                <c:pt idx="3130">
                  <c:v>50.084289999999918</c:v>
                </c:pt>
                <c:pt idx="3131">
                  <c:v>50.093329999999916</c:v>
                </c:pt>
                <c:pt idx="3132">
                  <c:v>50.103789999999918</c:v>
                </c:pt>
                <c:pt idx="3133">
                  <c:v>50.112809999999918</c:v>
                </c:pt>
                <c:pt idx="3134">
                  <c:v>50.119939999999914</c:v>
                </c:pt>
                <c:pt idx="3135">
                  <c:v>50.126859999999915</c:v>
                </c:pt>
                <c:pt idx="3136">
                  <c:v>50.133509999999916</c:v>
                </c:pt>
                <c:pt idx="3137">
                  <c:v>50.145589999999913</c:v>
                </c:pt>
                <c:pt idx="3138">
                  <c:v>50.169569999999915</c:v>
                </c:pt>
                <c:pt idx="3139">
                  <c:v>50.187259999999917</c:v>
                </c:pt>
                <c:pt idx="3140">
                  <c:v>50.199699999999915</c:v>
                </c:pt>
                <c:pt idx="3141">
                  <c:v>50.207429999999917</c:v>
                </c:pt>
                <c:pt idx="3142">
                  <c:v>50.212959999999917</c:v>
                </c:pt>
                <c:pt idx="3143">
                  <c:v>50.219149999999914</c:v>
                </c:pt>
                <c:pt idx="3144">
                  <c:v>50.229259999999911</c:v>
                </c:pt>
                <c:pt idx="3145">
                  <c:v>50.247519999999909</c:v>
                </c:pt>
                <c:pt idx="3146">
                  <c:v>50.270629999999912</c:v>
                </c:pt>
                <c:pt idx="3147">
                  <c:v>50.29394999999991</c:v>
                </c:pt>
                <c:pt idx="3148">
                  <c:v>50.312209999999908</c:v>
                </c:pt>
                <c:pt idx="3149">
                  <c:v>50.327979999999911</c:v>
                </c:pt>
                <c:pt idx="3150">
                  <c:v>50.342899999999908</c:v>
                </c:pt>
                <c:pt idx="3151">
                  <c:v>50.356999999999907</c:v>
                </c:pt>
                <c:pt idx="3152">
                  <c:v>50.370649999999905</c:v>
                </c:pt>
                <c:pt idx="3153">
                  <c:v>50.393449999999902</c:v>
                </c:pt>
                <c:pt idx="3154">
                  <c:v>50.455059999999904</c:v>
                </c:pt>
                <c:pt idx="3155">
                  <c:v>50.545589999999905</c:v>
                </c:pt>
                <c:pt idx="3156">
                  <c:v>50.582809999999903</c:v>
                </c:pt>
                <c:pt idx="3157">
                  <c:v>50.593749999999901</c:v>
                </c:pt>
                <c:pt idx="3158">
                  <c:v>50.598229999999901</c:v>
                </c:pt>
                <c:pt idx="3159">
                  <c:v>50.600489999999901</c:v>
                </c:pt>
                <c:pt idx="3160">
                  <c:v>50.602089999999905</c:v>
                </c:pt>
                <c:pt idx="3161">
                  <c:v>50.603519999999904</c:v>
                </c:pt>
                <c:pt idx="3162">
                  <c:v>50.605529999999902</c:v>
                </c:pt>
                <c:pt idx="3163">
                  <c:v>50.608779999999904</c:v>
                </c:pt>
                <c:pt idx="3164">
                  <c:v>50.614289999999905</c:v>
                </c:pt>
                <c:pt idx="3165">
                  <c:v>50.624289999999903</c:v>
                </c:pt>
                <c:pt idx="3166">
                  <c:v>50.639289999999903</c:v>
                </c:pt>
                <c:pt idx="3167">
                  <c:v>50.658759999999901</c:v>
                </c:pt>
                <c:pt idx="3168">
                  <c:v>50.678859999999901</c:v>
                </c:pt>
                <c:pt idx="3169">
                  <c:v>50.694829999999904</c:v>
                </c:pt>
                <c:pt idx="3170">
                  <c:v>50.707849999999901</c:v>
                </c:pt>
                <c:pt idx="3171">
                  <c:v>50.719769999999905</c:v>
                </c:pt>
                <c:pt idx="3172">
                  <c:v>50.731139999999904</c:v>
                </c:pt>
                <c:pt idx="3173">
                  <c:v>50.742159999999906</c:v>
                </c:pt>
                <c:pt idx="3174">
                  <c:v>50.753379999999908</c:v>
                </c:pt>
                <c:pt idx="3175">
                  <c:v>50.776459999999908</c:v>
                </c:pt>
                <c:pt idx="3176">
                  <c:v>50.849319999999906</c:v>
                </c:pt>
                <c:pt idx="3177">
                  <c:v>50.982019999999906</c:v>
                </c:pt>
                <c:pt idx="3178">
                  <c:v>51.093489999999903</c:v>
                </c:pt>
                <c:pt idx="3179">
                  <c:v>51.147829999999907</c:v>
                </c:pt>
                <c:pt idx="3180">
                  <c:v>51.164019999999908</c:v>
                </c:pt>
                <c:pt idx="3181">
                  <c:v>51.169229999999907</c:v>
                </c:pt>
                <c:pt idx="3182">
                  <c:v>51.171659999999903</c:v>
                </c:pt>
                <c:pt idx="3183">
                  <c:v>51.173329999999901</c:v>
                </c:pt>
                <c:pt idx="3184">
                  <c:v>51.174659999999903</c:v>
                </c:pt>
                <c:pt idx="3185">
                  <c:v>51.175889999999903</c:v>
                </c:pt>
                <c:pt idx="3186">
                  <c:v>51.177189999999904</c:v>
                </c:pt>
                <c:pt idx="3187">
                  <c:v>51.178719999999906</c:v>
                </c:pt>
                <c:pt idx="3188">
                  <c:v>51.180649999999908</c:v>
                </c:pt>
                <c:pt idx="3189">
                  <c:v>51.183729999999905</c:v>
                </c:pt>
                <c:pt idx="3190">
                  <c:v>51.190329999999904</c:v>
                </c:pt>
                <c:pt idx="3191">
                  <c:v>51.199799999999904</c:v>
                </c:pt>
                <c:pt idx="3192">
                  <c:v>51.2103999999999</c:v>
                </c:pt>
                <c:pt idx="3193">
                  <c:v>51.218749999999901</c:v>
                </c:pt>
                <c:pt idx="3194">
                  <c:v>51.225549999999899</c:v>
                </c:pt>
                <c:pt idx="3195">
                  <c:v>51.231499999999897</c:v>
                </c:pt>
                <c:pt idx="3196">
                  <c:v>51.241319999999895</c:v>
                </c:pt>
                <c:pt idx="3197">
                  <c:v>51.272509999999897</c:v>
                </c:pt>
                <c:pt idx="3198">
                  <c:v>51.366989999999895</c:v>
                </c:pt>
                <c:pt idx="3199">
                  <c:v>51.479499999999895</c:v>
                </c:pt>
                <c:pt idx="3200">
                  <c:v>51.571339999999893</c:v>
                </c:pt>
                <c:pt idx="3201">
                  <c:v>51.611699999999892</c:v>
                </c:pt>
                <c:pt idx="3202">
                  <c:v>51.627889999999894</c:v>
                </c:pt>
                <c:pt idx="3203">
                  <c:v>51.632259999999896</c:v>
                </c:pt>
                <c:pt idx="3204">
                  <c:v>51.633989999999898</c:v>
                </c:pt>
                <c:pt idx="3205">
                  <c:v>51.6352299999999</c:v>
                </c:pt>
                <c:pt idx="3206">
                  <c:v>51.636329999999901</c:v>
                </c:pt>
                <c:pt idx="3207">
                  <c:v>51.637529999999899</c:v>
                </c:pt>
                <c:pt idx="3208">
                  <c:v>51.639259999999901</c:v>
                </c:pt>
                <c:pt idx="3209">
                  <c:v>51.642809999999898</c:v>
                </c:pt>
                <c:pt idx="3210">
                  <c:v>51.6479199999999</c:v>
                </c:pt>
                <c:pt idx="3211">
                  <c:v>51.653639999999896</c:v>
                </c:pt>
                <c:pt idx="3212">
                  <c:v>51.658419999999893</c:v>
                </c:pt>
                <c:pt idx="3213">
                  <c:v>51.66205999999989</c:v>
                </c:pt>
                <c:pt idx="3214">
                  <c:v>51.665289999999892</c:v>
                </c:pt>
                <c:pt idx="3215">
                  <c:v>51.669139999999892</c:v>
                </c:pt>
                <c:pt idx="3216">
                  <c:v>51.679409999999891</c:v>
                </c:pt>
                <c:pt idx="3217">
                  <c:v>51.72399999999989</c:v>
                </c:pt>
                <c:pt idx="3218">
                  <c:v>51.794899999999892</c:v>
                </c:pt>
                <c:pt idx="3219">
                  <c:v>51.833699999999894</c:v>
                </c:pt>
                <c:pt idx="3220">
                  <c:v>51.844019999999894</c:v>
                </c:pt>
                <c:pt idx="3221">
                  <c:v>51.847149999999893</c:v>
                </c:pt>
                <c:pt idx="3222">
                  <c:v>51.849019999999889</c:v>
                </c:pt>
                <c:pt idx="3223">
                  <c:v>51.850359999999888</c:v>
                </c:pt>
                <c:pt idx="3224">
                  <c:v>51.85152999999989</c:v>
                </c:pt>
                <c:pt idx="3225">
                  <c:v>51.852779999999889</c:v>
                </c:pt>
                <c:pt idx="3226">
                  <c:v>51.855229999999892</c:v>
                </c:pt>
                <c:pt idx="3227">
                  <c:v>51.861789999999893</c:v>
                </c:pt>
                <c:pt idx="3228">
                  <c:v>51.872179999999894</c:v>
                </c:pt>
                <c:pt idx="3229">
                  <c:v>51.883229999999891</c:v>
                </c:pt>
                <c:pt idx="3230">
                  <c:v>51.892169999999894</c:v>
                </c:pt>
                <c:pt idx="3231">
                  <c:v>51.899259999999892</c:v>
                </c:pt>
                <c:pt idx="3232">
                  <c:v>51.905439999999892</c:v>
                </c:pt>
                <c:pt idx="3233">
                  <c:v>51.913349999999895</c:v>
                </c:pt>
                <c:pt idx="3234">
                  <c:v>51.934949999999894</c:v>
                </c:pt>
                <c:pt idx="3235">
                  <c:v>52.009929999999891</c:v>
                </c:pt>
                <c:pt idx="3236">
                  <c:v>52.121069999999889</c:v>
                </c:pt>
                <c:pt idx="3237">
                  <c:v>52.216719999999889</c:v>
                </c:pt>
                <c:pt idx="3238">
                  <c:v>52.275969999999887</c:v>
                </c:pt>
                <c:pt idx="3239">
                  <c:v>52.313999999999886</c:v>
                </c:pt>
                <c:pt idx="3240">
                  <c:v>52.334479999999886</c:v>
                </c:pt>
                <c:pt idx="3241">
                  <c:v>52.341029999999883</c:v>
                </c:pt>
                <c:pt idx="3242">
                  <c:v>52.34316999999988</c:v>
                </c:pt>
                <c:pt idx="3243">
                  <c:v>52.344509999999879</c:v>
                </c:pt>
                <c:pt idx="3244">
                  <c:v>52.345599999999877</c:v>
                </c:pt>
                <c:pt idx="3245">
                  <c:v>52.346589999999878</c:v>
                </c:pt>
                <c:pt idx="3246">
                  <c:v>52.347649999999881</c:v>
                </c:pt>
                <c:pt idx="3247">
                  <c:v>52.348969999999881</c:v>
                </c:pt>
                <c:pt idx="3248">
                  <c:v>52.351379999999878</c:v>
                </c:pt>
                <c:pt idx="3249">
                  <c:v>52.356559999999881</c:v>
                </c:pt>
                <c:pt idx="3250">
                  <c:v>52.363259999999883</c:v>
                </c:pt>
                <c:pt idx="3251">
                  <c:v>52.369759999999886</c:v>
                </c:pt>
                <c:pt idx="3252">
                  <c:v>52.374769999999884</c:v>
                </c:pt>
                <c:pt idx="3253">
                  <c:v>52.378819999999884</c:v>
                </c:pt>
                <c:pt idx="3254">
                  <c:v>52.383169999999886</c:v>
                </c:pt>
                <c:pt idx="3255">
                  <c:v>52.393949999999883</c:v>
                </c:pt>
                <c:pt idx="3256">
                  <c:v>52.438439999999886</c:v>
                </c:pt>
                <c:pt idx="3257">
                  <c:v>52.514429999999884</c:v>
                </c:pt>
                <c:pt idx="3258">
                  <c:v>52.53881999999988</c:v>
                </c:pt>
                <c:pt idx="3259">
                  <c:v>52.546039999999877</c:v>
                </c:pt>
                <c:pt idx="3260">
                  <c:v>52.548979999999879</c:v>
                </c:pt>
                <c:pt idx="3261">
                  <c:v>52.55074999999988</c:v>
                </c:pt>
                <c:pt idx="3262">
                  <c:v>52.552099999999882</c:v>
                </c:pt>
                <c:pt idx="3263">
                  <c:v>52.553329999999882</c:v>
                </c:pt>
                <c:pt idx="3264">
                  <c:v>52.554659999999885</c:v>
                </c:pt>
                <c:pt idx="3265">
                  <c:v>52.557169999999886</c:v>
                </c:pt>
                <c:pt idx="3266">
                  <c:v>52.563799999999887</c:v>
                </c:pt>
                <c:pt idx="3267">
                  <c:v>52.574259999999889</c:v>
                </c:pt>
                <c:pt idx="3268">
                  <c:v>52.586219999999891</c:v>
                </c:pt>
                <c:pt idx="3269">
                  <c:v>52.595809999999894</c:v>
                </c:pt>
                <c:pt idx="3270">
                  <c:v>52.603369999999892</c:v>
                </c:pt>
                <c:pt idx="3271">
                  <c:v>52.609449999999889</c:v>
                </c:pt>
                <c:pt idx="3272">
                  <c:v>52.616599999999892</c:v>
                </c:pt>
                <c:pt idx="3273">
                  <c:v>52.63362999999989</c:v>
                </c:pt>
                <c:pt idx="3274">
                  <c:v>52.648569999999893</c:v>
                </c:pt>
                <c:pt idx="3275">
                  <c:v>52.658479999999891</c:v>
                </c:pt>
                <c:pt idx="3276">
                  <c:v>52.664779999999894</c:v>
                </c:pt>
                <c:pt idx="3277">
                  <c:v>52.668639999999897</c:v>
                </c:pt>
                <c:pt idx="3278">
                  <c:v>52.6712899999999</c:v>
                </c:pt>
                <c:pt idx="3279">
                  <c:v>52.673679999999898</c:v>
                </c:pt>
                <c:pt idx="3280">
                  <c:v>52.677439999999898</c:v>
                </c:pt>
                <c:pt idx="3281">
                  <c:v>52.686679999999896</c:v>
                </c:pt>
                <c:pt idx="3282">
                  <c:v>52.703329999999895</c:v>
                </c:pt>
                <c:pt idx="3283">
                  <c:v>52.723529999999897</c:v>
                </c:pt>
                <c:pt idx="3284">
                  <c:v>52.742779999999897</c:v>
                </c:pt>
                <c:pt idx="3285">
                  <c:v>52.758029999999899</c:v>
                </c:pt>
                <c:pt idx="3286">
                  <c:v>52.770969999999899</c:v>
                </c:pt>
                <c:pt idx="3287">
                  <c:v>52.786839999999899</c:v>
                </c:pt>
                <c:pt idx="3288">
                  <c:v>52.819579999999895</c:v>
                </c:pt>
                <c:pt idx="3289">
                  <c:v>52.907529999999895</c:v>
                </c:pt>
                <c:pt idx="3290">
                  <c:v>53.005299999999892</c:v>
                </c:pt>
                <c:pt idx="3291">
                  <c:v>53.030559999999895</c:v>
                </c:pt>
                <c:pt idx="3292">
                  <c:v>53.038169999999894</c:v>
                </c:pt>
                <c:pt idx="3293">
                  <c:v>53.041329999999896</c:v>
                </c:pt>
                <c:pt idx="3294">
                  <c:v>53.042989999999897</c:v>
                </c:pt>
                <c:pt idx="3295">
                  <c:v>53.044279999999894</c:v>
                </c:pt>
                <c:pt idx="3296">
                  <c:v>53.045379999999895</c:v>
                </c:pt>
                <c:pt idx="3297">
                  <c:v>53.046439999999897</c:v>
                </c:pt>
                <c:pt idx="3298">
                  <c:v>53.047649999999898</c:v>
                </c:pt>
                <c:pt idx="3299">
                  <c:v>53.0496499999999</c:v>
                </c:pt>
                <c:pt idx="3300">
                  <c:v>53.0543499999999</c:v>
                </c:pt>
                <c:pt idx="3301">
                  <c:v>53.060599999999901</c:v>
                </c:pt>
                <c:pt idx="3302">
                  <c:v>53.067599999999899</c:v>
                </c:pt>
                <c:pt idx="3303">
                  <c:v>53.073589999999896</c:v>
                </c:pt>
                <c:pt idx="3304">
                  <c:v>53.078159999999897</c:v>
                </c:pt>
                <c:pt idx="3305">
                  <c:v>53.082139999999896</c:v>
                </c:pt>
                <c:pt idx="3306">
                  <c:v>53.086039999999898</c:v>
                </c:pt>
                <c:pt idx="3307">
                  <c:v>53.094959999999901</c:v>
                </c:pt>
                <c:pt idx="3308">
                  <c:v>53.136009999999899</c:v>
                </c:pt>
                <c:pt idx="3309">
                  <c:v>53.214259999999896</c:v>
                </c:pt>
                <c:pt idx="3310">
                  <c:v>53.279839999999894</c:v>
                </c:pt>
                <c:pt idx="3311">
                  <c:v>53.313629999999897</c:v>
                </c:pt>
                <c:pt idx="3312">
                  <c:v>53.3325099999999</c:v>
                </c:pt>
                <c:pt idx="3313">
                  <c:v>53.3435699999999</c:v>
                </c:pt>
                <c:pt idx="3314">
                  <c:v>53.3490299999999</c:v>
                </c:pt>
                <c:pt idx="3315">
                  <c:v>53.350679999999898</c:v>
                </c:pt>
                <c:pt idx="3316">
                  <c:v>53.351879999999895</c:v>
                </c:pt>
                <c:pt idx="3317">
                  <c:v>53.352899999999892</c:v>
                </c:pt>
                <c:pt idx="3318">
                  <c:v>53.353949999999891</c:v>
                </c:pt>
                <c:pt idx="3319">
                  <c:v>53.355099999999894</c:v>
                </c:pt>
                <c:pt idx="3320">
                  <c:v>53.357329999999891</c:v>
                </c:pt>
                <c:pt idx="3321">
                  <c:v>53.362929999999892</c:v>
                </c:pt>
                <c:pt idx="3322">
                  <c:v>53.372179999999894</c:v>
                </c:pt>
                <c:pt idx="3323">
                  <c:v>53.382349999999896</c:v>
                </c:pt>
                <c:pt idx="3324">
                  <c:v>53.390739999999894</c:v>
                </c:pt>
                <c:pt idx="3325">
                  <c:v>53.397239999999897</c:v>
                </c:pt>
                <c:pt idx="3326">
                  <c:v>53.402899999999896</c:v>
                </c:pt>
                <c:pt idx="3327">
                  <c:v>53.410489999999896</c:v>
                </c:pt>
                <c:pt idx="3328">
                  <c:v>53.429809999999897</c:v>
                </c:pt>
                <c:pt idx="3329">
                  <c:v>53.493559999999896</c:v>
                </c:pt>
                <c:pt idx="3330">
                  <c:v>53.567229999999896</c:v>
                </c:pt>
                <c:pt idx="3331">
                  <c:v>53.586029999999894</c:v>
                </c:pt>
                <c:pt idx="3332">
                  <c:v>53.592189999999896</c:v>
                </c:pt>
                <c:pt idx="3333">
                  <c:v>53.594939999999895</c:v>
                </c:pt>
                <c:pt idx="3334">
                  <c:v>53.596779999999896</c:v>
                </c:pt>
                <c:pt idx="3335">
                  <c:v>53.598249999999894</c:v>
                </c:pt>
                <c:pt idx="3336">
                  <c:v>53.599869999999896</c:v>
                </c:pt>
                <c:pt idx="3337">
                  <c:v>53.602279999999894</c:v>
                </c:pt>
                <c:pt idx="3338">
                  <c:v>53.606279999999892</c:v>
                </c:pt>
                <c:pt idx="3339">
                  <c:v>53.61186999999989</c:v>
                </c:pt>
                <c:pt idx="3340">
                  <c:v>53.617299999999886</c:v>
                </c:pt>
                <c:pt idx="3341">
                  <c:v>53.621619999999886</c:v>
                </c:pt>
                <c:pt idx="3342">
                  <c:v>53.625159999999887</c:v>
                </c:pt>
                <c:pt idx="3343">
                  <c:v>53.629449999999885</c:v>
                </c:pt>
                <c:pt idx="3344">
                  <c:v>53.643059999999885</c:v>
                </c:pt>
                <c:pt idx="3345">
                  <c:v>53.696889999999883</c:v>
                </c:pt>
                <c:pt idx="3346">
                  <c:v>53.758009999999885</c:v>
                </c:pt>
                <c:pt idx="3347">
                  <c:v>53.775799999999883</c:v>
                </c:pt>
                <c:pt idx="3348">
                  <c:v>53.781059999999883</c:v>
                </c:pt>
                <c:pt idx="3349">
                  <c:v>53.783699999999882</c:v>
                </c:pt>
                <c:pt idx="3350">
                  <c:v>53.785429999999884</c:v>
                </c:pt>
                <c:pt idx="3351">
                  <c:v>53.786899999999882</c:v>
                </c:pt>
                <c:pt idx="3352">
                  <c:v>53.788449999999884</c:v>
                </c:pt>
                <c:pt idx="3353">
                  <c:v>53.791369999999887</c:v>
                </c:pt>
                <c:pt idx="3354">
                  <c:v>53.796679999999888</c:v>
                </c:pt>
                <c:pt idx="3355">
                  <c:v>53.803709999999889</c:v>
                </c:pt>
                <c:pt idx="3356">
                  <c:v>53.810479999999892</c:v>
                </c:pt>
                <c:pt idx="3357">
                  <c:v>53.815639999999888</c:v>
                </c:pt>
                <c:pt idx="3358">
                  <c:v>53.819549999999886</c:v>
                </c:pt>
                <c:pt idx="3359">
                  <c:v>53.824429999999886</c:v>
                </c:pt>
                <c:pt idx="3360">
                  <c:v>53.838949999999883</c:v>
                </c:pt>
                <c:pt idx="3361">
                  <c:v>53.852029999999885</c:v>
                </c:pt>
                <c:pt idx="3362">
                  <c:v>53.859529999999886</c:v>
                </c:pt>
                <c:pt idx="3363">
                  <c:v>53.864699999999885</c:v>
                </c:pt>
                <c:pt idx="3364">
                  <c:v>53.867849999999883</c:v>
                </c:pt>
                <c:pt idx="3365">
                  <c:v>53.870239999999882</c:v>
                </c:pt>
                <c:pt idx="3366">
                  <c:v>53.872769999999882</c:v>
                </c:pt>
                <c:pt idx="3367">
                  <c:v>53.877159999999883</c:v>
                </c:pt>
                <c:pt idx="3368">
                  <c:v>53.885259999999882</c:v>
                </c:pt>
                <c:pt idx="3369">
                  <c:v>53.896619999999885</c:v>
                </c:pt>
                <c:pt idx="3370">
                  <c:v>53.908119999999883</c:v>
                </c:pt>
                <c:pt idx="3371">
                  <c:v>53.916879999999885</c:v>
                </c:pt>
                <c:pt idx="3372">
                  <c:v>53.923739999999889</c:v>
                </c:pt>
                <c:pt idx="3373">
                  <c:v>53.929649999999889</c:v>
                </c:pt>
                <c:pt idx="3374">
                  <c:v>53.935109999999888</c:v>
                </c:pt>
                <c:pt idx="3375">
                  <c:v>53.943379999999891</c:v>
                </c:pt>
                <c:pt idx="3376">
                  <c:v>53.96835999999989</c:v>
                </c:pt>
                <c:pt idx="3377">
                  <c:v>54.01659999999989</c:v>
                </c:pt>
                <c:pt idx="3378">
                  <c:v>54.060799999999887</c:v>
                </c:pt>
                <c:pt idx="3379">
                  <c:v>54.100519999999889</c:v>
                </c:pt>
                <c:pt idx="3380">
                  <c:v>54.115799999999886</c:v>
                </c:pt>
                <c:pt idx="3381">
                  <c:v>54.119139999999888</c:v>
                </c:pt>
                <c:pt idx="3382">
                  <c:v>54.121349999999886</c:v>
                </c:pt>
                <c:pt idx="3383">
                  <c:v>54.122679999999889</c:v>
                </c:pt>
                <c:pt idx="3384">
                  <c:v>54.123889999999889</c:v>
                </c:pt>
                <c:pt idx="3385">
                  <c:v>54.125059999999891</c:v>
                </c:pt>
                <c:pt idx="3386">
                  <c:v>54.126829999999892</c:v>
                </c:pt>
                <c:pt idx="3387">
                  <c:v>54.131629999999895</c:v>
                </c:pt>
                <c:pt idx="3388">
                  <c:v>54.141469999999892</c:v>
                </c:pt>
                <c:pt idx="3389">
                  <c:v>54.153969999999894</c:v>
                </c:pt>
                <c:pt idx="3390">
                  <c:v>54.165899999999894</c:v>
                </c:pt>
                <c:pt idx="3391">
                  <c:v>54.175139999999892</c:v>
                </c:pt>
                <c:pt idx="3392">
                  <c:v>54.182639999999893</c:v>
                </c:pt>
                <c:pt idx="3393">
                  <c:v>54.189449999999894</c:v>
                </c:pt>
                <c:pt idx="3394">
                  <c:v>54.198239999999892</c:v>
                </c:pt>
                <c:pt idx="3395">
                  <c:v>54.224459999999894</c:v>
                </c:pt>
                <c:pt idx="3396">
                  <c:v>54.299039999999891</c:v>
                </c:pt>
                <c:pt idx="3397">
                  <c:v>54.367879999999893</c:v>
                </c:pt>
                <c:pt idx="3398">
                  <c:v>54.391159999999893</c:v>
                </c:pt>
                <c:pt idx="3399">
                  <c:v>54.408459999999891</c:v>
                </c:pt>
                <c:pt idx="3400">
                  <c:v>54.433769999999889</c:v>
                </c:pt>
                <c:pt idx="3401">
                  <c:v>54.460269999999888</c:v>
                </c:pt>
                <c:pt idx="3402">
                  <c:v>54.473319999999887</c:v>
                </c:pt>
                <c:pt idx="3403">
                  <c:v>54.477389999999886</c:v>
                </c:pt>
                <c:pt idx="3404">
                  <c:v>54.480789999999885</c:v>
                </c:pt>
                <c:pt idx="3405">
                  <c:v>54.483659999999887</c:v>
                </c:pt>
                <c:pt idx="3406">
                  <c:v>54.487349999999886</c:v>
                </c:pt>
                <c:pt idx="3407">
                  <c:v>54.493879999999884</c:v>
                </c:pt>
                <c:pt idx="3408">
                  <c:v>54.503249999999881</c:v>
                </c:pt>
                <c:pt idx="3409">
                  <c:v>54.51282999999988</c:v>
                </c:pt>
                <c:pt idx="3410">
                  <c:v>54.519959999999877</c:v>
                </c:pt>
                <c:pt idx="3411">
                  <c:v>54.522999999999875</c:v>
                </c:pt>
                <c:pt idx="3412">
                  <c:v>54.524349999999878</c:v>
                </c:pt>
                <c:pt idx="3413">
                  <c:v>54.525779999999877</c:v>
                </c:pt>
                <c:pt idx="3414">
                  <c:v>54.528259999999875</c:v>
                </c:pt>
                <c:pt idx="3415">
                  <c:v>54.543839999999875</c:v>
                </c:pt>
                <c:pt idx="3416">
                  <c:v>54.581959999999874</c:v>
                </c:pt>
                <c:pt idx="3417">
                  <c:v>54.612989999999876</c:v>
                </c:pt>
                <c:pt idx="3418">
                  <c:v>54.637359999999873</c:v>
                </c:pt>
                <c:pt idx="3419">
                  <c:v>54.656379999999871</c:v>
                </c:pt>
                <c:pt idx="3420">
                  <c:v>54.680279999999868</c:v>
                </c:pt>
                <c:pt idx="3421">
                  <c:v>54.69469999999987</c:v>
                </c:pt>
                <c:pt idx="3422">
                  <c:v>54.700949999999871</c:v>
                </c:pt>
                <c:pt idx="3423">
                  <c:v>54.702819999999868</c:v>
                </c:pt>
                <c:pt idx="3424">
                  <c:v>54.704009999999869</c:v>
                </c:pt>
                <c:pt idx="3425">
                  <c:v>54.704969999999868</c:v>
                </c:pt>
                <c:pt idx="3426">
                  <c:v>54.705869999999869</c:v>
                </c:pt>
                <c:pt idx="3427">
                  <c:v>54.706939999999868</c:v>
                </c:pt>
                <c:pt idx="3428">
                  <c:v>54.708259999999868</c:v>
                </c:pt>
                <c:pt idx="3429">
                  <c:v>54.710289999999866</c:v>
                </c:pt>
                <c:pt idx="3430">
                  <c:v>54.712679999999864</c:v>
                </c:pt>
                <c:pt idx="3431">
                  <c:v>54.715119999999864</c:v>
                </c:pt>
                <c:pt idx="3432">
                  <c:v>54.717349999999861</c:v>
                </c:pt>
                <c:pt idx="3433">
                  <c:v>54.719219999999858</c:v>
                </c:pt>
                <c:pt idx="3434">
                  <c:v>54.720899999999858</c:v>
                </c:pt>
                <c:pt idx="3435">
                  <c:v>54.723489999999856</c:v>
                </c:pt>
                <c:pt idx="3436">
                  <c:v>54.734879999999855</c:v>
                </c:pt>
                <c:pt idx="3437">
                  <c:v>54.785309999999853</c:v>
                </c:pt>
                <c:pt idx="3438">
                  <c:v>54.857339999999851</c:v>
                </c:pt>
                <c:pt idx="3439">
                  <c:v>54.92381999999985</c:v>
                </c:pt>
                <c:pt idx="3440">
                  <c:v>54.973479999999853</c:v>
                </c:pt>
                <c:pt idx="3441">
                  <c:v>55.006429999999852</c:v>
                </c:pt>
                <c:pt idx="3442">
                  <c:v>55.030219999999851</c:v>
                </c:pt>
                <c:pt idx="3443">
                  <c:v>55.045159999999854</c:v>
                </c:pt>
                <c:pt idx="3444">
                  <c:v>55.053859999999851</c:v>
                </c:pt>
                <c:pt idx="3445">
                  <c:v>55.058719999999852</c:v>
                </c:pt>
                <c:pt idx="3446">
                  <c:v>55.061559999999851</c:v>
                </c:pt>
                <c:pt idx="3447">
                  <c:v>55.06318999999985</c:v>
                </c:pt>
                <c:pt idx="3448">
                  <c:v>55.064079999999848</c:v>
                </c:pt>
                <c:pt idx="3449">
                  <c:v>55.06477999999985</c:v>
                </c:pt>
                <c:pt idx="3450">
                  <c:v>55.065449999999849</c:v>
                </c:pt>
                <c:pt idx="3451">
                  <c:v>55.066209999999849</c:v>
                </c:pt>
                <c:pt idx="3452">
                  <c:v>55.067049999999846</c:v>
                </c:pt>
                <c:pt idx="3453">
                  <c:v>55.068139999999843</c:v>
                </c:pt>
                <c:pt idx="3454">
                  <c:v>55.070619999999842</c:v>
                </c:pt>
                <c:pt idx="3455">
                  <c:v>55.075689999999845</c:v>
                </c:pt>
                <c:pt idx="3456">
                  <c:v>55.082449999999845</c:v>
                </c:pt>
                <c:pt idx="3457">
                  <c:v>55.088939999999845</c:v>
                </c:pt>
                <c:pt idx="3458">
                  <c:v>55.093859999999843</c:v>
                </c:pt>
                <c:pt idx="3459">
                  <c:v>55.097959999999844</c:v>
                </c:pt>
                <c:pt idx="3460">
                  <c:v>55.101429999999844</c:v>
                </c:pt>
                <c:pt idx="3461">
                  <c:v>55.105789999999843</c:v>
                </c:pt>
                <c:pt idx="3462">
                  <c:v>55.118549999999843</c:v>
                </c:pt>
                <c:pt idx="3463">
                  <c:v>55.17042999999984</c:v>
                </c:pt>
                <c:pt idx="3464">
                  <c:v>55.257189999999838</c:v>
                </c:pt>
                <c:pt idx="3465">
                  <c:v>55.322609999999841</c:v>
                </c:pt>
                <c:pt idx="3466">
                  <c:v>55.354419999999841</c:v>
                </c:pt>
                <c:pt idx="3467">
                  <c:v>55.374299999999842</c:v>
                </c:pt>
                <c:pt idx="3468">
                  <c:v>55.421759999999843</c:v>
                </c:pt>
                <c:pt idx="3469">
                  <c:v>55.473299999999846</c:v>
                </c:pt>
                <c:pt idx="3470">
                  <c:v>55.499219999999845</c:v>
                </c:pt>
                <c:pt idx="3471">
                  <c:v>55.506749999999847</c:v>
                </c:pt>
                <c:pt idx="3472">
                  <c:v>55.509449999999845</c:v>
                </c:pt>
                <c:pt idx="3473">
                  <c:v>55.511029999999842</c:v>
                </c:pt>
                <c:pt idx="3474">
                  <c:v>55.512419999999842</c:v>
                </c:pt>
                <c:pt idx="3475">
                  <c:v>55.513829999999842</c:v>
                </c:pt>
                <c:pt idx="3476">
                  <c:v>55.516199999999841</c:v>
                </c:pt>
                <c:pt idx="3477">
                  <c:v>55.520419999999838</c:v>
                </c:pt>
                <c:pt idx="3478">
                  <c:v>55.526029999999835</c:v>
                </c:pt>
                <c:pt idx="3479">
                  <c:v>55.531299999999838</c:v>
                </c:pt>
                <c:pt idx="3480">
                  <c:v>55.535519999999835</c:v>
                </c:pt>
                <c:pt idx="3481">
                  <c:v>55.539149999999836</c:v>
                </c:pt>
                <c:pt idx="3482">
                  <c:v>55.544659999999837</c:v>
                </c:pt>
                <c:pt idx="3483">
                  <c:v>55.566989999999834</c:v>
                </c:pt>
                <c:pt idx="3484">
                  <c:v>55.632469999999834</c:v>
                </c:pt>
                <c:pt idx="3485">
                  <c:v>55.707179999999838</c:v>
                </c:pt>
                <c:pt idx="3486">
                  <c:v>55.767489999999839</c:v>
                </c:pt>
                <c:pt idx="3487">
                  <c:v>55.794799999999839</c:v>
                </c:pt>
                <c:pt idx="3488">
                  <c:v>55.80424999999984</c:v>
                </c:pt>
                <c:pt idx="3489">
                  <c:v>55.806619999999839</c:v>
                </c:pt>
                <c:pt idx="3490">
                  <c:v>55.80789999999984</c:v>
                </c:pt>
                <c:pt idx="3491">
                  <c:v>55.80903999999984</c:v>
                </c:pt>
                <c:pt idx="3492">
                  <c:v>55.810079999999843</c:v>
                </c:pt>
                <c:pt idx="3493">
                  <c:v>55.811219999999842</c:v>
                </c:pt>
                <c:pt idx="3494">
                  <c:v>55.81250999999984</c:v>
                </c:pt>
                <c:pt idx="3495">
                  <c:v>55.814669999999843</c:v>
                </c:pt>
                <c:pt idx="3496">
                  <c:v>55.817589999999846</c:v>
                </c:pt>
                <c:pt idx="3497">
                  <c:v>55.820919999999845</c:v>
                </c:pt>
                <c:pt idx="3498">
                  <c:v>55.823919999999845</c:v>
                </c:pt>
                <c:pt idx="3499">
                  <c:v>55.826249999999845</c:v>
                </c:pt>
                <c:pt idx="3500">
                  <c:v>55.828039999999845</c:v>
                </c:pt>
                <c:pt idx="3501">
                  <c:v>55.829849999999844</c:v>
                </c:pt>
                <c:pt idx="3502">
                  <c:v>55.833409999999844</c:v>
                </c:pt>
                <c:pt idx="3503">
                  <c:v>55.853899999999847</c:v>
                </c:pt>
                <c:pt idx="3504">
                  <c:v>55.915779999999849</c:v>
                </c:pt>
                <c:pt idx="3505">
                  <c:v>55.977159999999849</c:v>
                </c:pt>
                <c:pt idx="3506">
                  <c:v>56.023979999999845</c:v>
                </c:pt>
                <c:pt idx="3507">
                  <c:v>56.049919999999844</c:v>
                </c:pt>
                <c:pt idx="3508">
                  <c:v>56.063729999999843</c:v>
                </c:pt>
                <c:pt idx="3509">
                  <c:v>56.070309999999843</c:v>
                </c:pt>
                <c:pt idx="3510">
                  <c:v>56.072729999999844</c:v>
                </c:pt>
                <c:pt idx="3511">
                  <c:v>56.073769999999847</c:v>
                </c:pt>
                <c:pt idx="3512">
                  <c:v>56.07471999999985</c:v>
                </c:pt>
                <c:pt idx="3513">
                  <c:v>56.075669999999853</c:v>
                </c:pt>
                <c:pt idx="3514">
                  <c:v>56.076619999999856</c:v>
                </c:pt>
                <c:pt idx="3515">
                  <c:v>56.07765999999986</c:v>
                </c:pt>
                <c:pt idx="3516">
                  <c:v>56.078989999999862</c:v>
                </c:pt>
                <c:pt idx="3517">
                  <c:v>56.08121999999986</c:v>
                </c:pt>
                <c:pt idx="3518">
                  <c:v>56.085059999999856</c:v>
                </c:pt>
                <c:pt idx="3519">
                  <c:v>56.089499999999859</c:v>
                </c:pt>
                <c:pt idx="3520">
                  <c:v>56.093609999999856</c:v>
                </c:pt>
                <c:pt idx="3521">
                  <c:v>56.096789999999856</c:v>
                </c:pt>
                <c:pt idx="3522">
                  <c:v>56.099569999999858</c:v>
                </c:pt>
                <c:pt idx="3523">
                  <c:v>56.103979999999858</c:v>
                </c:pt>
                <c:pt idx="3524">
                  <c:v>56.124279999999857</c:v>
                </c:pt>
                <c:pt idx="3525">
                  <c:v>56.149989999999853</c:v>
                </c:pt>
                <c:pt idx="3526">
                  <c:v>56.160459999999851</c:v>
                </c:pt>
                <c:pt idx="3527">
                  <c:v>56.165409999999852</c:v>
                </c:pt>
                <c:pt idx="3528">
                  <c:v>56.16826999999985</c:v>
                </c:pt>
                <c:pt idx="3529">
                  <c:v>56.170289999999852</c:v>
                </c:pt>
                <c:pt idx="3530">
                  <c:v>56.172079999999852</c:v>
                </c:pt>
                <c:pt idx="3531">
                  <c:v>56.17408999999985</c:v>
                </c:pt>
                <c:pt idx="3532">
                  <c:v>56.178459999999852</c:v>
                </c:pt>
                <c:pt idx="3533">
                  <c:v>56.185309999999852</c:v>
                </c:pt>
                <c:pt idx="3534">
                  <c:v>56.192929999999855</c:v>
                </c:pt>
                <c:pt idx="3535">
                  <c:v>56.199239999999854</c:v>
                </c:pt>
                <c:pt idx="3536">
                  <c:v>56.204019999999851</c:v>
                </c:pt>
                <c:pt idx="3537">
                  <c:v>56.208109999999849</c:v>
                </c:pt>
                <c:pt idx="3538">
                  <c:v>56.219169999999849</c:v>
                </c:pt>
                <c:pt idx="3539">
                  <c:v>56.261689999999852</c:v>
                </c:pt>
                <c:pt idx="3540">
                  <c:v>56.323849999999851</c:v>
                </c:pt>
                <c:pt idx="3541">
                  <c:v>56.358459999999852</c:v>
                </c:pt>
                <c:pt idx="3542">
                  <c:v>56.369929999999854</c:v>
                </c:pt>
                <c:pt idx="3543">
                  <c:v>56.373199999999855</c:v>
                </c:pt>
                <c:pt idx="3544">
                  <c:v>56.374859999999856</c:v>
                </c:pt>
                <c:pt idx="3545">
                  <c:v>56.376159999999857</c:v>
                </c:pt>
                <c:pt idx="3546">
                  <c:v>56.377309999999859</c:v>
                </c:pt>
                <c:pt idx="3547">
                  <c:v>56.378509999999856</c:v>
                </c:pt>
                <c:pt idx="3548">
                  <c:v>56.379819999999853</c:v>
                </c:pt>
                <c:pt idx="3549">
                  <c:v>56.382089999999856</c:v>
                </c:pt>
                <c:pt idx="3550">
                  <c:v>56.385199999999855</c:v>
                </c:pt>
                <c:pt idx="3551">
                  <c:v>56.388779999999855</c:v>
                </c:pt>
                <c:pt idx="3552">
                  <c:v>56.392239999999852</c:v>
                </c:pt>
                <c:pt idx="3553">
                  <c:v>56.394949999999852</c:v>
                </c:pt>
                <c:pt idx="3554">
                  <c:v>56.397189999999853</c:v>
                </c:pt>
                <c:pt idx="3555">
                  <c:v>56.399269999999852</c:v>
                </c:pt>
                <c:pt idx="3556">
                  <c:v>56.403789999999852</c:v>
                </c:pt>
                <c:pt idx="3557">
                  <c:v>56.42934999999985</c:v>
                </c:pt>
                <c:pt idx="3558">
                  <c:v>56.496439999999851</c:v>
                </c:pt>
                <c:pt idx="3559">
                  <c:v>56.540929999999854</c:v>
                </c:pt>
                <c:pt idx="3560">
                  <c:v>56.555009999999854</c:v>
                </c:pt>
                <c:pt idx="3561">
                  <c:v>56.558269999999851</c:v>
                </c:pt>
                <c:pt idx="3562">
                  <c:v>56.560609999999848</c:v>
                </c:pt>
                <c:pt idx="3563">
                  <c:v>56.562039999999847</c:v>
                </c:pt>
                <c:pt idx="3564">
                  <c:v>56.563259999999843</c:v>
                </c:pt>
                <c:pt idx="3565">
                  <c:v>56.564489999999843</c:v>
                </c:pt>
                <c:pt idx="3566">
                  <c:v>56.565839999999845</c:v>
                </c:pt>
                <c:pt idx="3567">
                  <c:v>56.567769999999847</c:v>
                </c:pt>
                <c:pt idx="3568">
                  <c:v>56.57059999999985</c:v>
                </c:pt>
                <c:pt idx="3569">
                  <c:v>56.57377999999985</c:v>
                </c:pt>
                <c:pt idx="3570">
                  <c:v>56.576949999999847</c:v>
                </c:pt>
                <c:pt idx="3571">
                  <c:v>56.579489999999851</c:v>
                </c:pt>
                <c:pt idx="3572">
                  <c:v>56.581699999999849</c:v>
                </c:pt>
                <c:pt idx="3573">
                  <c:v>56.583759999999849</c:v>
                </c:pt>
                <c:pt idx="3574">
                  <c:v>56.585809999999846</c:v>
                </c:pt>
                <c:pt idx="3575">
                  <c:v>56.587639999999844</c:v>
                </c:pt>
                <c:pt idx="3576">
                  <c:v>56.589549999999846</c:v>
                </c:pt>
                <c:pt idx="3577">
                  <c:v>56.591399999999844</c:v>
                </c:pt>
                <c:pt idx="3578">
                  <c:v>56.593119999999843</c:v>
                </c:pt>
                <c:pt idx="3579">
                  <c:v>56.594889999999843</c:v>
                </c:pt>
                <c:pt idx="3580">
                  <c:v>56.596919999999841</c:v>
                </c:pt>
                <c:pt idx="3581">
                  <c:v>56.600639999999842</c:v>
                </c:pt>
                <c:pt idx="3582">
                  <c:v>56.606479999999841</c:v>
                </c:pt>
                <c:pt idx="3583">
                  <c:v>56.613439999999841</c:v>
                </c:pt>
                <c:pt idx="3584">
                  <c:v>56.619599999999842</c:v>
                </c:pt>
                <c:pt idx="3585">
                  <c:v>56.624279999999843</c:v>
                </c:pt>
                <c:pt idx="3586">
                  <c:v>56.628269999999844</c:v>
                </c:pt>
                <c:pt idx="3587">
                  <c:v>56.631969999999846</c:v>
                </c:pt>
                <c:pt idx="3588">
                  <c:v>56.635549999999846</c:v>
                </c:pt>
                <c:pt idx="3589">
                  <c:v>56.640319999999846</c:v>
                </c:pt>
                <c:pt idx="3590">
                  <c:v>56.657529999999845</c:v>
                </c:pt>
                <c:pt idx="3591">
                  <c:v>56.709229999999842</c:v>
                </c:pt>
                <c:pt idx="3592">
                  <c:v>56.760549999999839</c:v>
                </c:pt>
                <c:pt idx="3593">
                  <c:v>56.778549999999839</c:v>
                </c:pt>
                <c:pt idx="3594">
                  <c:v>56.782189999999837</c:v>
                </c:pt>
                <c:pt idx="3595">
                  <c:v>56.784379999999835</c:v>
                </c:pt>
                <c:pt idx="3596">
                  <c:v>56.785789999999835</c:v>
                </c:pt>
                <c:pt idx="3597">
                  <c:v>56.787049999999837</c:v>
                </c:pt>
                <c:pt idx="3598">
                  <c:v>56.788149999999838</c:v>
                </c:pt>
                <c:pt idx="3599">
                  <c:v>56.789259999999835</c:v>
                </c:pt>
                <c:pt idx="3600">
                  <c:v>56.790429999999837</c:v>
                </c:pt>
                <c:pt idx="3601">
                  <c:v>56.791829999999834</c:v>
                </c:pt>
                <c:pt idx="3602">
                  <c:v>56.793539999999837</c:v>
                </c:pt>
                <c:pt idx="3603">
                  <c:v>56.79598999999984</c:v>
                </c:pt>
                <c:pt idx="3604">
                  <c:v>56.799159999999837</c:v>
                </c:pt>
                <c:pt idx="3605">
                  <c:v>56.80236999999984</c:v>
                </c:pt>
                <c:pt idx="3606">
                  <c:v>56.805419999999842</c:v>
                </c:pt>
                <c:pt idx="3607">
                  <c:v>56.807859999999842</c:v>
                </c:pt>
                <c:pt idx="3608">
                  <c:v>56.809809999999842</c:v>
                </c:pt>
                <c:pt idx="3609">
                  <c:v>56.81156999999984</c:v>
                </c:pt>
                <c:pt idx="3610">
                  <c:v>56.813319999999841</c:v>
                </c:pt>
                <c:pt idx="3611">
                  <c:v>56.815119999999844</c:v>
                </c:pt>
                <c:pt idx="3612">
                  <c:v>56.817029999999846</c:v>
                </c:pt>
                <c:pt idx="3613">
                  <c:v>56.824149999999847</c:v>
                </c:pt>
                <c:pt idx="3614">
                  <c:v>56.853579999999845</c:v>
                </c:pt>
                <c:pt idx="3615">
                  <c:v>56.900649999999843</c:v>
                </c:pt>
                <c:pt idx="3616">
                  <c:v>56.935819999999843</c:v>
                </c:pt>
                <c:pt idx="3617">
                  <c:v>56.94641999999984</c:v>
                </c:pt>
                <c:pt idx="3618">
                  <c:v>56.948809999999838</c:v>
                </c:pt>
                <c:pt idx="3619">
                  <c:v>56.950229999999841</c:v>
                </c:pt>
                <c:pt idx="3620">
                  <c:v>56.951429999999839</c:v>
                </c:pt>
                <c:pt idx="3621">
                  <c:v>56.95250999999984</c:v>
                </c:pt>
                <c:pt idx="3622">
                  <c:v>56.95353999999984</c:v>
                </c:pt>
                <c:pt idx="3623">
                  <c:v>56.954649999999837</c:v>
                </c:pt>
                <c:pt idx="3624">
                  <c:v>56.956129999999838</c:v>
                </c:pt>
                <c:pt idx="3625">
                  <c:v>56.958789999999837</c:v>
                </c:pt>
                <c:pt idx="3626">
                  <c:v>56.963469999999838</c:v>
                </c:pt>
                <c:pt idx="3627">
                  <c:v>56.969799999999836</c:v>
                </c:pt>
                <c:pt idx="3628">
                  <c:v>56.975759999999838</c:v>
                </c:pt>
                <c:pt idx="3629">
                  <c:v>56.980319999999836</c:v>
                </c:pt>
                <c:pt idx="3630">
                  <c:v>56.984119999999834</c:v>
                </c:pt>
                <c:pt idx="3631">
                  <c:v>56.987369999999835</c:v>
                </c:pt>
                <c:pt idx="3632">
                  <c:v>56.990509999999837</c:v>
                </c:pt>
                <c:pt idx="3633">
                  <c:v>56.994829999999837</c:v>
                </c:pt>
                <c:pt idx="3634">
                  <c:v>57.009079999999834</c:v>
                </c:pt>
                <c:pt idx="3635">
                  <c:v>57.054869999999831</c:v>
                </c:pt>
                <c:pt idx="3636">
                  <c:v>57.091409999999833</c:v>
                </c:pt>
                <c:pt idx="3637">
                  <c:v>57.10527999999983</c:v>
                </c:pt>
                <c:pt idx="3638">
                  <c:v>57.108449999999827</c:v>
                </c:pt>
                <c:pt idx="3639">
                  <c:v>57.110099999999825</c:v>
                </c:pt>
                <c:pt idx="3640">
                  <c:v>57.113219999999828</c:v>
                </c:pt>
                <c:pt idx="3641">
                  <c:v>57.125949999999825</c:v>
                </c:pt>
                <c:pt idx="3642">
                  <c:v>57.173009999999827</c:v>
                </c:pt>
                <c:pt idx="3643">
                  <c:v>57.23732999999983</c:v>
                </c:pt>
                <c:pt idx="3644">
                  <c:v>57.296209999999832</c:v>
                </c:pt>
                <c:pt idx="3645">
                  <c:v>57.34683999999983</c:v>
                </c:pt>
                <c:pt idx="3646">
                  <c:v>57.385979999999833</c:v>
                </c:pt>
                <c:pt idx="3647">
                  <c:v>57.414749999999835</c:v>
                </c:pt>
                <c:pt idx="3648">
                  <c:v>57.434729999999831</c:v>
                </c:pt>
                <c:pt idx="3649">
                  <c:v>57.446749999999831</c:v>
                </c:pt>
                <c:pt idx="3650">
                  <c:v>57.452139999999829</c:v>
                </c:pt>
                <c:pt idx="3651">
                  <c:v>57.454549999999827</c:v>
                </c:pt>
                <c:pt idx="3652">
                  <c:v>57.456569999999829</c:v>
                </c:pt>
                <c:pt idx="3653">
                  <c:v>57.458439999999825</c:v>
                </c:pt>
                <c:pt idx="3654">
                  <c:v>57.460479999999826</c:v>
                </c:pt>
                <c:pt idx="3655">
                  <c:v>57.46263999999983</c:v>
                </c:pt>
                <c:pt idx="3656">
                  <c:v>57.465359999999826</c:v>
                </c:pt>
                <c:pt idx="3657">
                  <c:v>57.469719999999825</c:v>
                </c:pt>
                <c:pt idx="3658">
                  <c:v>57.476129999999827</c:v>
                </c:pt>
                <c:pt idx="3659">
                  <c:v>57.481099999999827</c:v>
                </c:pt>
                <c:pt idx="3660">
                  <c:v>57.483989999999828</c:v>
                </c:pt>
                <c:pt idx="3661">
                  <c:v>57.485239999999827</c:v>
                </c:pt>
                <c:pt idx="3662">
                  <c:v>57.486029999999829</c:v>
                </c:pt>
                <c:pt idx="3663">
                  <c:v>57.486759999999826</c:v>
                </c:pt>
                <c:pt idx="3664">
                  <c:v>57.487529999999829</c:v>
                </c:pt>
                <c:pt idx="3665">
                  <c:v>57.48835999999983</c:v>
                </c:pt>
                <c:pt idx="3666">
                  <c:v>57.489209999999829</c:v>
                </c:pt>
                <c:pt idx="3667">
                  <c:v>57.490199999999831</c:v>
                </c:pt>
                <c:pt idx="3668">
                  <c:v>57.491309999999828</c:v>
                </c:pt>
                <c:pt idx="3669">
                  <c:v>57.493059999999829</c:v>
                </c:pt>
                <c:pt idx="3670">
                  <c:v>57.495839999999831</c:v>
                </c:pt>
                <c:pt idx="3671">
                  <c:v>57.499109999999831</c:v>
                </c:pt>
                <c:pt idx="3672">
                  <c:v>57.502699999999834</c:v>
                </c:pt>
                <c:pt idx="3673">
                  <c:v>57.505529999999837</c:v>
                </c:pt>
                <c:pt idx="3674">
                  <c:v>57.507879999999837</c:v>
                </c:pt>
                <c:pt idx="3675">
                  <c:v>57.510059999999839</c:v>
                </c:pt>
                <c:pt idx="3676">
                  <c:v>57.512279999999841</c:v>
                </c:pt>
                <c:pt idx="3677">
                  <c:v>57.514489999999839</c:v>
                </c:pt>
                <c:pt idx="3678">
                  <c:v>57.51847999999984</c:v>
                </c:pt>
                <c:pt idx="3679">
                  <c:v>57.536359999999839</c:v>
                </c:pt>
                <c:pt idx="3680">
                  <c:v>57.600039999999836</c:v>
                </c:pt>
                <c:pt idx="3681">
                  <c:v>57.680159999999837</c:v>
                </c:pt>
                <c:pt idx="3682">
                  <c:v>57.738209999999839</c:v>
                </c:pt>
                <c:pt idx="3683">
                  <c:v>57.77017999999984</c:v>
                </c:pt>
                <c:pt idx="3684">
                  <c:v>57.790109999999842</c:v>
                </c:pt>
                <c:pt idx="3685">
                  <c:v>57.79748999999984</c:v>
                </c:pt>
                <c:pt idx="3686">
                  <c:v>57.799919999999837</c:v>
                </c:pt>
                <c:pt idx="3687">
                  <c:v>57.801439999999836</c:v>
                </c:pt>
                <c:pt idx="3688">
                  <c:v>57.802749999999833</c:v>
                </c:pt>
                <c:pt idx="3689">
                  <c:v>57.803989999999835</c:v>
                </c:pt>
                <c:pt idx="3690">
                  <c:v>57.805349999999834</c:v>
                </c:pt>
                <c:pt idx="3691">
                  <c:v>57.806989999999836</c:v>
                </c:pt>
                <c:pt idx="3692">
                  <c:v>57.809829999999835</c:v>
                </c:pt>
                <c:pt idx="3693">
                  <c:v>57.813519999999833</c:v>
                </c:pt>
                <c:pt idx="3694">
                  <c:v>57.817419999999835</c:v>
                </c:pt>
                <c:pt idx="3695">
                  <c:v>57.820629999999838</c:v>
                </c:pt>
                <c:pt idx="3696">
                  <c:v>57.823139999999839</c:v>
                </c:pt>
                <c:pt idx="3697">
                  <c:v>57.825379999999839</c:v>
                </c:pt>
                <c:pt idx="3698">
                  <c:v>57.828199999999839</c:v>
                </c:pt>
                <c:pt idx="3699">
                  <c:v>57.836249999999836</c:v>
                </c:pt>
                <c:pt idx="3700">
                  <c:v>57.868659999999835</c:v>
                </c:pt>
                <c:pt idx="3701">
                  <c:v>57.892259999999837</c:v>
                </c:pt>
                <c:pt idx="3702">
                  <c:v>57.900849999999835</c:v>
                </c:pt>
                <c:pt idx="3703">
                  <c:v>57.904409999999835</c:v>
                </c:pt>
                <c:pt idx="3704">
                  <c:v>57.906929999999832</c:v>
                </c:pt>
                <c:pt idx="3705">
                  <c:v>57.908949999999834</c:v>
                </c:pt>
                <c:pt idx="3706">
                  <c:v>57.911089999999831</c:v>
                </c:pt>
                <c:pt idx="3707">
                  <c:v>57.914919999999832</c:v>
                </c:pt>
                <c:pt idx="3708">
                  <c:v>57.920699999999833</c:v>
                </c:pt>
                <c:pt idx="3709">
                  <c:v>57.926719999999833</c:v>
                </c:pt>
                <c:pt idx="3710">
                  <c:v>57.93156999999983</c:v>
                </c:pt>
                <c:pt idx="3711">
                  <c:v>57.935319999999827</c:v>
                </c:pt>
                <c:pt idx="3712">
                  <c:v>57.938399999999824</c:v>
                </c:pt>
                <c:pt idx="3713">
                  <c:v>57.941289999999825</c:v>
                </c:pt>
                <c:pt idx="3714">
                  <c:v>57.947529999999823</c:v>
                </c:pt>
                <c:pt idx="3715">
                  <c:v>57.972809999999825</c:v>
                </c:pt>
                <c:pt idx="3716">
                  <c:v>58.041319999999828</c:v>
                </c:pt>
                <c:pt idx="3717">
                  <c:v>58.100769999999827</c:v>
                </c:pt>
                <c:pt idx="3718">
                  <c:v>58.129019999999826</c:v>
                </c:pt>
                <c:pt idx="3719">
                  <c:v>58.140159999999824</c:v>
                </c:pt>
                <c:pt idx="3720">
                  <c:v>58.143869999999822</c:v>
                </c:pt>
                <c:pt idx="3721">
                  <c:v>58.145639999999823</c:v>
                </c:pt>
                <c:pt idx="3722">
                  <c:v>58.146869999999822</c:v>
                </c:pt>
                <c:pt idx="3723">
                  <c:v>58.148059999999823</c:v>
                </c:pt>
                <c:pt idx="3724">
                  <c:v>58.149219999999822</c:v>
                </c:pt>
                <c:pt idx="3725">
                  <c:v>58.150529999999819</c:v>
                </c:pt>
                <c:pt idx="3726">
                  <c:v>58.15209999999982</c:v>
                </c:pt>
                <c:pt idx="3727">
                  <c:v>58.154509999999817</c:v>
                </c:pt>
                <c:pt idx="3728">
                  <c:v>58.157549999999816</c:v>
                </c:pt>
                <c:pt idx="3729">
                  <c:v>58.160839999999816</c:v>
                </c:pt>
                <c:pt idx="3730">
                  <c:v>58.163679999999815</c:v>
                </c:pt>
                <c:pt idx="3731">
                  <c:v>58.165979999999813</c:v>
                </c:pt>
                <c:pt idx="3732">
                  <c:v>58.168109999999814</c:v>
                </c:pt>
                <c:pt idx="3733">
                  <c:v>58.170809999999811</c:v>
                </c:pt>
                <c:pt idx="3734">
                  <c:v>58.181659999999809</c:v>
                </c:pt>
                <c:pt idx="3735">
                  <c:v>58.226839999999811</c:v>
                </c:pt>
                <c:pt idx="3736">
                  <c:v>58.282789999999814</c:v>
                </c:pt>
                <c:pt idx="3737">
                  <c:v>58.304589999999813</c:v>
                </c:pt>
                <c:pt idx="3738">
                  <c:v>58.309959999999812</c:v>
                </c:pt>
                <c:pt idx="3739">
                  <c:v>58.312019999999812</c:v>
                </c:pt>
                <c:pt idx="3740">
                  <c:v>58.313599999999809</c:v>
                </c:pt>
                <c:pt idx="3741">
                  <c:v>58.314949999999811</c:v>
                </c:pt>
                <c:pt idx="3742">
                  <c:v>58.316179999999811</c:v>
                </c:pt>
                <c:pt idx="3743">
                  <c:v>58.317359999999809</c:v>
                </c:pt>
                <c:pt idx="3744">
                  <c:v>58.318629999999807</c:v>
                </c:pt>
                <c:pt idx="3745">
                  <c:v>58.319929999999808</c:v>
                </c:pt>
                <c:pt idx="3746">
                  <c:v>58.321469999999806</c:v>
                </c:pt>
                <c:pt idx="3747">
                  <c:v>58.323419999999807</c:v>
                </c:pt>
                <c:pt idx="3748">
                  <c:v>58.326379999999808</c:v>
                </c:pt>
                <c:pt idx="3749">
                  <c:v>58.330389999999809</c:v>
                </c:pt>
                <c:pt idx="3750">
                  <c:v>58.334959999999811</c:v>
                </c:pt>
                <c:pt idx="3751">
                  <c:v>58.339119999999809</c:v>
                </c:pt>
                <c:pt idx="3752">
                  <c:v>58.342469999999807</c:v>
                </c:pt>
                <c:pt idx="3753">
                  <c:v>58.345339999999808</c:v>
                </c:pt>
                <c:pt idx="3754">
                  <c:v>58.348069999999808</c:v>
                </c:pt>
                <c:pt idx="3755">
                  <c:v>58.351689999999806</c:v>
                </c:pt>
                <c:pt idx="3756">
                  <c:v>58.362259999999807</c:v>
                </c:pt>
                <c:pt idx="3757">
                  <c:v>58.406069999999808</c:v>
                </c:pt>
                <c:pt idx="3758">
                  <c:v>58.479549999999811</c:v>
                </c:pt>
                <c:pt idx="3759">
                  <c:v>58.535629999999813</c:v>
                </c:pt>
                <c:pt idx="3760">
                  <c:v>58.551599999999816</c:v>
                </c:pt>
                <c:pt idx="3761">
                  <c:v>58.556819999999817</c:v>
                </c:pt>
                <c:pt idx="3762">
                  <c:v>58.558729999999819</c:v>
                </c:pt>
                <c:pt idx="3763">
                  <c:v>58.559979999999818</c:v>
                </c:pt>
                <c:pt idx="3764">
                  <c:v>58.560889999999816</c:v>
                </c:pt>
                <c:pt idx="3765">
                  <c:v>58.561669999999815</c:v>
                </c:pt>
                <c:pt idx="3766">
                  <c:v>58.562369999999817</c:v>
                </c:pt>
                <c:pt idx="3767">
                  <c:v>58.563179999999818</c:v>
                </c:pt>
                <c:pt idx="3768">
                  <c:v>58.564009999999818</c:v>
                </c:pt>
                <c:pt idx="3769">
                  <c:v>58.564869999999821</c:v>
                </c:pt>
                <c:pt idx="3770">
                  <c:v>58.565769999999823</c:v>
                </c:pt>
                <c:pt idx="3771">
                  <c:v>58.566799999999823</c:v>
                </c:pt>
                <c:pt idx="3772">
                  <c:v>58.568049999999822</c:v>
                </c:pt>
                <c:pt idx="3773">
                  <c:v>58.569769999999821</c:v>
                </c:pt>
                <c:pt idx="3774">
                  <c:v>58.572199999999818</c:v>
                </c:pt>
                <c:pt idx="3775">
                  <c:v>58.575109999999817</c:v>
                </c:pt>
                <c:pt idx="3776">
                  <c:v>58.57813999999982</c:v>
                </c:pt>
                <c:pt idx="3777">
                  <c:v>58.580819999999818</c:v>
                </c:pt>
                <c:pt idx="3778">
                  <c:v>58.583059999999819</c:v>
                </c:pt>
                <c:pt idx="3779">
                  <c:v>58.585089999999816</c:v>
                </c:pt>
                <c:pt idx="3780">
                  <c:v>58.587209999999814</c:v>
                </c:pt>
                <c:pt idx="3781">
                  <c:v>58.590489999999811</c:v>
                </c:pt>
                <c:pt idx="3782">
                  <c:v>58.604069999999808</c:v>
                </c:pt>
                <c:pt idx="3783">
                  <c:v>58.629879999999808</c:v>
                </c:pt>
                <c:pt idx="3784">
                  <c:v>58.651199999999811</c:v>
                </c:pt>
                <c:pt idx="3785">
                  <c:v>58.661509999999808</c:v>
                </c:pt>
                <c:pt idx="3786">
                  <c:v>58.665199999999807</c:v>
                </c:pt>
                <c:pt idx="3787">
                  <c:v>58.669189999999809</c:v>
                </c:pt>
                <c:pt idx="3788">
                  <c:v>58.674779999999807</c:v>
                </c:pt>
                <c:pt idx="3789">
                  <c:v>58.679659999999807</c:v>
                </c:pt>
                <c:pt idx="3790">
                  <c:v>58.68266999999981</c:v>
                </c:pt>
                <c:pt idx="3791">
                  <c:v>58.684949999999809</c:v>
                </c:pt>
                <c:pt idx="3792">
                  <c:v>58.686709999999806</c:v>
                </c:pt>
                <c:pt idx="3793">
                  <c:v>58.688409999999806</c:v>
                </c:pt>
                <c:pt idx="3794">
                  <c:v>58.690579999999805</c:v>
                </c:pt>
                <c:pt idx="3795">
                  <c:v>58.695299999999804</c:v>
                </c:pt>
                <c:pt idx="3796">
                  <c:v>58.701739999999802</c:v>
                </c:pt>
                <c:pt idx="3797">
                  <c:v>58.708569999999803</c:v>
                </c:pt>
                <c:pt idx="3798">
                  <c:v>58.714139999999801</c:v>
                </c:pt>
                <c:pt idx="3799">
                  <c:v>58.718599999999803</c:v>
                </c:pt>
                <c:pt idx="3800">
                  <c:v>58.722419999999801</c:v>
                </c:pt>
                <c:pt idx="3801">
                  <c:v>58.727159999999799</c:v>
                </c:pt>
                <c:pt idx="3802">
                  <c:v>58.741829999999801</c:v>
                </c:pt>
                <c:pt idx="3803">
                  <c:v>58.7657099999998</c:v>
                </c:pt>
                <c:pt idx="3804">
                  <c:v>58.777449999999803</c:v>
                </c:pt>
                <c:pt idx="3805">
                  <c:v>58.784029999999802</c:v>
                </c:pt>
                <c:pt idx="3806">
                  <c:v>58.787899999999802</c:v>
                </c:pt>
                <c:pt idx="3807">
                  <c:v>58.790769999999803</c:v>
                </c:pt>
                <c:pt idx="3808">
                  <c:v>58.7936699999998</c:v>
                </c:pt>
                <c:pt idx="3809">
                  <c:v>58.798759999999803</c:v>
                </c:pt>
                <c:pt idx="3810">
                  <c:v>58.807429999999805</c:v>
                </c:pt>
                <c:pt idx="3811">
                  <c:v>58.818679999999802</c:v>
                </c:pt>
                <c:pt idx="3812">
                  <c:v>58.8292199999998</c:v>
                </c:pt>
                <c:pt idx="3813">
                  <c:v>58.837799999999802</c:v>
                </c:pt>
                <c:pt idx="3814">
                  <c:v>58.844919999999803</c:v>
                </c:pt>
                <c:pt idx="3815">
                  <c:v>58.851229999999802</c:v>
                </c:pt>
                <c:pt idx="3816">
                  <c:v>58.859619999999801</c:v>
                </c:pt>
                <c:pt idx="3817">
                  <c:v>58.8806599999998</c:v>
                </c:pt>
                <c:pt idx="3818">
                  <c:v>58.930299999999797</c:v>
                </c:pt>
                <c:pt idx="3819">
                  <c:v>58.975899999999797</c:v>
                </c:pt>
                <c:pt idx="3820">
                  <c:v>59.006669999999794</c:v>
                </c:pt>
                <c:pt idx="3821">
                  <c:v>59.024579999999794</c:v>
                </c:pt>
                <c:pt idx="3822">
                  <c:v>59.045419999999794</c:v>
                </c:pt>
                <c:pt idx="3823">
                  <c:v>59.064549999999791</c:v>
                </c:pt>
                <c:pt idx="3824">
                  <c:v>59.077629999999793</c:v>
                </c:pt>
                <c:pt idx="3825">
                  <c:v>59.084499999999792</c:v>
                </c:pt>
                <c:pt idx="3826">
                  <c:v>59.08737999999979</c:v>
                </c:pt>
                <c:pt idx="3827">
                  <c:v>59.088639999999792</c:v>
                </c:pt>
                <c:pt idx="3828">
                  <c:v>59.08981999999979</c:v>
                </c:pt>
                <c:pt idx="3829">
                  <c:v>59.090729999999787</c:v>
                </c:pt>
                <c:pt idx="3830">
                  <c:v>59.091689999999787</c:v>
                </c:pt>
                <c:pt idx="3831">
                  <c:v>59.092659999999789</c:v>
                </c:pt>
                <c:pt idx="3832">
                  <c:v>59.093679999999786</c:v>
                </c:pt>
                <c:pt idx="3833">
                  <c:v>59.094699999999783</c:v>
                </c:pt>
                <c:pt idx="3834">
                  <c:v>59.095959999999785</c:v>
                </c:pt>
                <c:pt idx="3835">
                  <c:v>59.097369999999785</c:v>
                </c:pt>
                <c:pt idx="3836">
                  <c:v>59.099239999999782</c:v>
                </c:pt>
                <c:pt idx="3837">
                  <c:v>59.101389999999782</c:v>
                </c:pt>
                <c:pt idx="3838">
                  <c:v>59.104009999999782</c:v>
                </c:pt>
                <c:pt idx="3839">
                  <c:v>59.106639999999786</c:v>
                </c:pt>
                <c:pt idx="3840">
                  <c:v>59.108999999999789</c:v>
                </c:pt>
                <c:pt idx="3841">
                  <c:v>59.111159999999792</c:v>
                </c:pt>
                <c:pt idx="3842">
                  <c:v>59.113339999999795</c:v>
                </c:pt>
                <c:pt idx="3843">
                  <c:v>59.119399999999793</c:v>
                </c:pt>
                <c:pt idx="3844">
                  <c:v>59.14902999999979</c:v>
                </c:pt>
                <c:pt idx="3845">
                  <c:v>59.221859999999793</c:v>
                </c:pt>
                <c:pt idx="3846">
                  <c:v>59.298069999999797</c:v>
                </c:pt>
                <c:pt idx="3847">
                  <c:v>59.351809999999794</c:v>
                </c:pt>
                <c:pt idx="3848">
                  <c:v>59.373419999999797</c:v>
                </c:pt>
                <c:pt idx="3849">
                  <c:v>59.381109999999794</c:v>
                </c:pt>
                <c:pt idx="3850">
                  <c:v>59.383529999999794</c:v>
                </c:pt>
                <c:pt idx="3851">
                  <c:v>59.384969999999797</c:v>
                </c:pt>
                <c:pt idx="3852">
                  <c:v>59.386229999999799</c:v>
                </c:pt>
                <c:pt idx="3853">
                  <c:v>59.387459999999798</c:v>
                </c:pt>
                <c:pt idx="3854">
                  <c:v>59.388799999999797</c:v>
                </c:pt>
                <c:pt idx="3855">
                  <c:v>59.390349999999799</c:v>
                </c:pt>
                <c:pt idx="3856">
                  <c:v>59.392759999999797</c:v>
                </c:pt>
                <c:pt idx="3857">
                  <c:v>59.395979999999795</c:v>
                </c:pt>
                <c:pt idx="3858">
                  <c:v>59.399499999999797</c:v>
                </c:pt>
                <c:pt idx="3859">
                  <c:v>59.4027099999998</c:v>
                </c:pt>
                <c:pt idx="3860">
                  <c:v>59.405119999999798</c:v>
                </c:pt>
                <c:pt idx="3861">
                  <c:v>59.407259999999795</c:v>
                </c:pt>
                <c:pt idx="3862">
                  <c:v>59.412499999999795</c:v>
                </c:pt>
                <c:pt idx="3863">
                  <c:v>59.438859999999792</c:v>
                </c:pt>
                <c:pt idx="3864">
                  <c:v>59.507299999999795</c:v>
                </c:pt>
                <c:pt idx="3865">
                  <c:v>59.565669999999791</c:v>
                </c:pt>
                <c:pt idx="3866">
                  <c:v>59.589569999999789</c:v>
                </c:pt>
                <c:pt idx="3867">
                  <c:v>59.59722999999979</c:v>
                </c:pt>
                <c:pt idx="3868">
                  <c:v>59.602229999999793</c:v>
                </c:pt>
                <c:pt idx="3869">
                  <c:v>59.611999999999796</c:v>
                </c:pt>
                <c:pt idx="3870">
                  <c:v>59.632409999999794</c:v>
                </c:pt>
                <c:pt idx="3871">
                  <c:v>59.649039999999793</c:v>
                </c:pt>
                <c:pt idx="3872">
                  <c:v>59.65625999999979</c:v>
                </c:pt>
                <c:pt idx="3873">
                  <c:v>59.658529999999793</c:v>
                </c:pt>
                <c:pt idx="3874">
                  <c:v>59.66028999999979</c:v>
                </c:pt>
                <c:pt idx="3875">
                  <c:v>59.662399999999792</c:v>
                </c:pt>
                <c:pt idx="3876">
                  <c:v>59.664499999999791</c:v>
                </c:pt>
                <c:pt idx="3877">
                  <c:v>59.66695999999979</c:v>
                </c:pt>
                <c:pt idx="3878">
                  <c:v>59.670369999999792</c:v>
                </c:pt>
                <c:pt idx="3879">
                  <c:v>59.674969999999796</c:v>
                </c:pt>
                <c:pt idx="3880">
                  <c:v>59.680239999999799</c:v>
                </c:pt>
                <c:pt idx="3881">
                  <c:v>59.685469999999796</c:v>
                </c:pt>
                <c:pt idx="3882">
                  <c:v>59.690249999999793</c:v>
                </c:pt>
                <c:pt idx="3883">
                  <c:v>59.693929999999796</c:v>
                </c:pt>
                <c:pt idx="3884">
                  <c:v>59.696249999999793</c:v>
                </c:pt>
                <c:pt idx="3885">
                  <c:v>59.69755999999979</c:v>
                </c:pt>
                <c:pt idx="3886">
                  <c:v>59.699139999999787</c:v>
                </c:pt>
                <c:pt idx="3887">
                  <c:v>59.701689999999786</c:v>
                </c:pt>
                <c:pt idx="3888">
                  <c:v>59.712759999999783</c:v>
                </c:pt>
                <c:pt idx="3889">
                  <c:v>59.726589999999781</c:v>
                </c:pt>
                <c:pt idx="3890">
                  <c:v>59.740739999999782</c:v>
                </c:pt>
                <c:pt idx="3891">
                  <c:v>59.752199999999782</c:v>
                </c:pt>
                <c:pt idx="3892">
                  <c:v>59.761229999999784</c:v>
                </c:pt>
                <c:pt idx="3893">
                  <c:v>59.765029999999783</c:v>
                </c:pt>
                <c:pt idx="3894">
                  <c:v>59.766249999999786</c:v>
                </c:pt>
                <c:pt idx="3895">
                  <c:v>59.767529999999788</c:v>
                </c:pt>
                <c:pt idx="3896">
                  <c:v>59.768519999999789</c:v>
                </c:pt>
                <c:pt idx="3897">
                  <c:v>59.769519999999787</c:v>
                </c:pt>
                <c:pt idx="3898">
                  <c:v>59.770459999999787</c:v>
                </c:pt>
                <c:pt idx="3899">
                  <c:v>59.77149999999979</c:v>
                </c:pt>
                <c:pt idx="3900">
                  <c:v>59.77252999999979</c:v>
                </c:pt>
                <c:pt idx="3901">
                  <c:v>59.77373999999979</c:v>
                </c:pt>
                <c:pt idx="3902">
                  <c:v>59.775369999999789</c:v>
                </c:pt>
                <c:pt idx="3903">
                  <c:v>59.777469999999788</c:v>
                </c:pt>
                <c:pt idx="3904">
                  <c:v>59.78031999999979</c:v>
                </c:pt>
                <c:pt idx="3905">
                  <c:v>59.783509999999787</c:v>
                </c:pt>
                <c:pt idx="3906">
                  <c:v>59.786469999999788</c:v>
                </c:pt>
                <c:pt idx="3907">
                  <c:v>59.789099999999792</c:v>
                </c:pt>
                <c:pt idx="3908">
                  <c:v>59.79175999999979</c:v>
                </c:pt>
                <c:pt idx="3909">
                  <c:v>59.799159999999787</c:v>
                </c:pt>
                <c:pt idx="3910">
                  <c:v>59.834989999999785</c:v>
                </c:pt>
                <c:pt idx="3911">
                  <c:v>59.901179999999783</c:v>
                </c:pt>
                <c:pt idx="3912">
                  <c:v>59.940479999999781</c:v>
                </c:pt>
                <c:pt idx="3913">
                  <c:v>59.95110999999978</c:v>
                </c:pt>
                <c:pt idx="3914">
                  <c:v>59.954889999999779</c:v>
                </c:pt>
                <c:pt idx="3915">
                  <c:v>59.95710999999978</c:v>
                </c:pt>
                <c:pt idx="3916">
                  <c:v>59.958819999999783</c:v>
                </c:pt>
                <c:pt idx="3917">
                  <c:v>59.960279999999784</c:v>
                </c:pt>
                <c:pt idx="3918">
                  <c:v>59.961719999999787</c:v>
                </c:pt>
                <c:pt idx="3919">
                  <c:v>59.963459999999785</c:v>
                </c:pt>
                <c:pt idx="3920">
                  <c:v>59.966379999999788</c:v>
                </c:pt>
                <c:pt idx="3921">
                  <c:v>59.972849999999788</c:v>
                </c:pt>
                <c:pt idx="3922">
                  <c:v>59.981539999999789</c:v>
                </c:pt>
                <c:pt idx="3923">
                  <c:v>59.991419999999792</c:v>
                </c:pt>
                <c:pt idx="3924">
                  <c:v>59.999489999999788</c:v>
                </c:pt>
                <c:pt idx="3925">
                  <c:v>60.005979999999788</c:v>
                </c:pt>
                <c:pt idx="3926">
                  <c:v>60.011759999999789</c:v>
                </c:pt>
                <c:pt idx="3927">
                  <c:v>60.024459999999792</c:v>
                </c:pt>
                <c:pt idx="3928">
                  <c:v>60.064969999999789</c:v>
                </c:pt>
                <c:pt idx="3929">
                  <c:v>60.133779999999788</c:v>
                </c:pt>
                <c:pt idx="3930">
                  <c:v>60.167329999999787</c:v>
                </c:pt>
                <c:pt idx="3931">
                  <c:v>60.176909999999786</c:v>
                </c:pt>
                <c:pt idx="3932">
                  <c:v>60.180529999999784</c:v>
                </c:pt>
                <c:pt idx="3933">
                  <c:v>60.182459999999786</c:v>
                </c:pt>
                <c:pt idx="3934">
                  <c:v>60.183929999999783</c:v>
                </c:pt>
                <c:pt idx="3935">
                  <c:v>60.185199999999782</c:v>
                </c:pt>
                <c:pt idx="3936">
                  <c:v>60.186349999999784</c:v>
                </c:pt>
                <c:pt idx="3937">
                  <c:v>60.187609999999786</c:v>
                </c:pt>
                <c:pt idx="3938">
                  <c:v>60.189009999999783</c:v>
                </c:pt>
                <c:pt idx="3939">
                  <c:v>60.190649999999785</c:v>
                </c:pt>
                <c:pt idx="3940">
                  <c:v>60.193189999999788</c:v>
                </c:pt>
                <c:pt idx="3941">
                  <c:v>60.196549999999789</c:v>
                </c:pt>
                <c:pt idx="3942">
                  <c:v>60.200419999999788</c:v>
                </c:pt>
                <c:pt idx="3943">
                  <c:v>60.204609999999789</c:v>
                </c:pt>
                <c:pt idx="3944">
                  <c:v>60.209829999999791</c:v>
                </c:pt>
                <c:pt idx="3945">
                  <c:v>60.215629999999791</c:v>
                </c:pt>
                <c:pt idx="3946">
                  <c:v>60.223629999999794</c:v>
                </c:pt>
                <c:pt idx="3947">
                  <c:v>60.231059999999793</c:v>
                </c:pt>
                <c:pt idx="3948">
                  <c:v>60.237219999999795</c:v>
                </c:pt>
                <c:pt idx="3949">
                  <c:v>60.242339999999793</c:v>
                </c:pt>
                <c:pt idx="3950">
                  <c:v>60.24680999999979</c:v>
                </c:pt>
                <c:pt idx="3951">
                  <c:v>60.251179999999792</c:v>
                </c:pt>
                <c:pt idx="3952">
                  <c:v>60.255049999999791</c:v>
                </c:pt>
                <c:pt idx="3953">
                  <c:v>60.258289999999789</c:v>
                </c:pt>
                <c:pt idx="3954">
                  <c:v>60.26585999999979</c:v>
                </c:pt>
                <c:pt idx="3955">
                  <c:v>60.284809999999787</c:v>
                </c:pt>
                <c:pt idx="3956">
                  <c:v>60.307969999999784</c:v>
                </c:pt>
                <c:pt idx="3957">
                  <c:v>60.358109999999783</c:v>
                </c:pt>
                <c:pt idx="3958">
                  <c:v>60.407059999999781</c:v>
                </c:pt>
                <c:pt idx="3959">
                  <c:v>60.425019999999783</c:v>
                </c:pt>
                <c:pt idx="3960">
                  <c:v>60.429729999999786</c:v>
                </c:pt>
                <c:pt idx="3961">
                  <c:v>60.432659999999785</c:v>
                </c:pt>
                <c:pt idx="3962">
                  <c:v>60.434609999999786</c:v>
                </c:pt>
                <c:pt idx="3963">
                  <c:v>60.436259999999784</c:v>
                </c:pt>
                <c:pt idx="3964">
                  <c:v>60.437969999999787</c:v>
                </c:pt>
                <c:pt idx="3965">
                  <c:v>60.439959999999786</c:v>
                </c:pt>
                <c:pt idx="3966">
                  <c:v>60.444099999999786</c:v>
                </c:pt>
                <c:pt idx="3967">
                  <c:v>60.449069999999786</c:v>
                </c:pt>
                <c:pt idx="3968">
                  <c:v>60.455079999999789</c:v>
                </c:pt>
                <c:pt idx="3969">
                  <c:v>60.460849999999787</c:v>
                </c:pt>
                <c:pt idx="3970">
                  <c:v>60.465629999999784</c:v>
                </c:pt>
                <c:pt idx="3971">
                  <c:v>60.469689999999787</c:v>
                </c:pt>
                <c:pt idx="3972">
                  <c:v>60.473449999999787</c:v>
                </c:pt>
                <c:pt idx="3973">
                  <c:v>60.478349999999786</c:v>
                </c:pt>
                <c:pt idx="3974">
                  <c:v>60.487869999999788</c:v>
                </c:pt>
                <c:pt idx="3975">
                  <c:v>60.534499999999788</c:v>
                </c:pt>
                <c:pt idx="3976">
                  <c:v>60.636069999999791</c:v>
                </c:pt>
                <c:pt idx="3977">
                  <c:v>60.725689999999787</c:v>
                </c:pt>
                <c:pt idx="3978">
                  <c:v>60.770249999999784</c:v>
                </c:pt>
                <c:pt idx="3979">
                  <c:v>60.788399999999783</c:v>
                </c:pt>
                <c:pt idx="3980">
                  <c:v>60.793579999999785</c:v>
                </c:pt>
                <c:pt idx="3981">
                  <c:v>60.795949999999785</c:v>
                </c:pt>
                <c:pt idx="3982">
                  <c:v>60.797369999999788</c:v>
                </c:pt>
                <c:pt idx="3983">
                  <c:v>60.798639999999786</c:v>
                </c:pt>
                <c:pt idx="3984">
                  <c:v>60.799869999999785</c:v>
                </c:pt>
                <c:pt idx="3985">
                  <c:v>60.801239999999787</c:v>
                </c:pt>
                <c:pt idx="3986">
                  <c:v>60.803379999999784</c:v>
                </c:pt>
                <c:pt idx="3987">
                  <c:v>60.807809999999783</c:v>
                </c:pt>
                <c:pt idx="3988">
                  <c:v>60.814309999999786</c:v>
                </c:pt>
                <c:pt idx="3989">
                  <c:v>60.820929999999784</c:v>
                </c:pt>
                <c:pt idx="3990">
                  <c:v>60.826289999999787</c:v>
                </c:pt>
                <c:pt idx="3991">
                  <c:v>60.830459999999789</c:v>
                </c:pt>
                <c:pt idx="3992">
                  <c:v>60.834589999999793</c:v>
                </c:pt>
                <c:pt idx="3993">
                  <c:v>60.843179999999791</c:v>
                </c:pt>
                <c:pt idx="3994">
                  <c:v>60.870669999999791</c:v>
                </c:pt>
                <c:pt idx="3995">
                  <c:v>60.893439999999792</c:v>
                </c:pt>
                <c:pt idx="3996">
                  <c:v>60.901459999999794</c:v>
                </c:pt>
                <c:pt idx="3997">
                  <c:v>60.907189999999794</c:v>
                </c:pt>
                <c:pt idx="3998">
                  <c:v>60.911039999999794</c:v>
                </c:pt>
                <c:pt idx="3999">
                  <c:v>60.914469999999795</c:v>
                </c:pt>
                <c:pt idx="4000">
                  <c:v>60.920769999999798</c:v>
                </c:pt>
                <c:pt idx="4001">
                  <c:v>60.931279999999795</c:v>
                </c:pt>
                <c:pt idx="4002">
                  <c:v>60.946109999999798</c:v>
                </c:pt>
                <c:pt idx="4003">
                  <c:v>60.959889999999795</c:v>
                </c:pt>
                <c:pt idx="4004">
                  <c:v>60.971059999999795</c:v>
                </c:pt>
                <c:pt idx="4005">
                  <c:v>60.980849999999798</c:v>
                </c:pt>
                <c:pt idx="4006">
                  <c:v>60.993139999999798</c:v>
                </c:pt>
                <c:pt idx="4007">
                  <c:v>61.0206799999998</c:v>
                </c:pt>
                <c:pt idx="4008">
                  <c:v>61.0542599999998</c:v>
                </c:pt>
                <c:pt idx="4009">
                  <c:v>61.103429999999797</c:v>
                </c:pt>
                <c:pt idx="4010">
                  <c:v>61.162259999999797</c:v>
                </c:pt>
                <c:pt idx="4011">
                  <c:v>61.201029999999797</c:v>
                </c:pt>
                <c:pt idx="4012">
                  <c:v>61.227709999999796</c:v>
                </c:pt>
                <c:pt idx="4013">
                  <c:v>61.245719999999793</c:v>
                </c:pt>
                <c:pt idx="4014">
                  <c:v>61.255609999999791</c:v>
                </c:pt>
                <c:pt idx="4015">
                  <c:v>61.259739999999795</c:v>
                </c:pt>
                <c:pt idx="4016">
                  <c:v>61.261299999999792</c:v>
                </c:pt>
                <c:pt idx="4017">
                  <c:v>61.262439999999792</c:v>
                </c:pt>
                <c:pt idx="4018">
                  <c:v>61.263459999999789</c:v>
                </c:pt>
                <c:pt idx="4019">
                  <c:v>61.264459999999787</c:v>
                </c:pt>
                <c:pt idx="4020">
                  <c:v>61.265439999999785</c:v>
                </c:pt>
                <c:pt idx="4021">
                  <c:v>61.266499999999787</c:v>
                </c:pt>
                <c:pt idx="4022">
                  <c:v>61.26773999999979</c:v>
                </c:pt>
                <c:pt idx="4023">
                  <c:v>61.26952999999979</c:v>
                </c:pt>
                <c:pt idx="4024">
                  <c:v>61.273809999999791</c:v>
                </c:pt>
                <c:pt idx="4025">
                  <c:v>61.28190999999979</c:v>
                </c:pt>
                <c:pt idx="4026">
                  <c:v>61.29175999999979</c:v>
                </c:pt>
                <c:pt idx="4027">
                  <c:v>61.299819999999791</c:v>
                </c:pt>
                <c:pt idx="4028">
                  <c:v>61.305989999999788</c:v>
                </c:pt>
                <c:pt idx="4029">
                  <c:v>61.310499999999791</c:v>
                </c:pt>
                <c:pt idx="4030">
                  <c:v>61.313929999999793</c:v>
                </c:pt>
                <c:pt idx="4031">
                  <c:v>61.317219999999793</c:v>
                </c:pt>
                <c:pt idx="4032">
                  <c:v>61.32076999999979</c:v>
                </c:pt>
                <c:pt idx="4033">
                  <c:v>61.32629999999979</c:v>
                </c:pt>
                <c:pt idx="4034">
                  <c:v>61.337309999999789</c:v>
                </c:pt>
                <c:pt idx="4035">
                  <c:v>61.367349999999789</c:v>
                </c:pt>
                <c:pt idx="4036">
                  <c:v>61.432139999999791</c:v>
                </c:pt>
                <c:pt idx="4037">
                  <c:v>61.466629999999789</c:v>
                </c:pt>
                <c:pt idx="4038">
                  <c:v>61.478169999999785</c:v>
                </c:pt>
                <c:pt idx="4039">
                  <c:v>61.481799999999787</c:v>
                </c:pt>
                <c:pt idx="4040">
                  <c:v>61.483949999999787</c:v>
                </c:pt>
                <c:pt idx="4041">
                  <c:v>61.485469999999786</c:v>
                </c:pt>
                <c:pt idx="4042">
                  <c:v>61.487119999999784</c:v>
                </c:pt>
                <c:pt idx="4043">
                  <c:v>61.489529999999782</c:v>
                </c:pt>
                <c:pt idx="4044">
                  <c:v>61.495129999999783</c:v>
                </c:pt>
                <c:pt idx="4045">
                  <c:v>61.503729999999784</c:v>
                </c:pt>
                <c:pt idx="4046">
                  <c:v>61.513119999999788</c:v>
                </c:pt>
                <c:pt idx="4047">
                  <c:v>61.520579999999789</c:v>
                </c:pt>
                <c:pt idx="4048">
                  <c:v>61.527149999999793</c:v>
                </c:pt>
                <c:pt idx="4049">
                  <c:v>61.538519999999792</c:v>
                </c:pt>
                <c:pt idx="4050">
                  <c:v>61.581279999999794</c:v>
                </c:pt>
                <c:pt idx="4051">
                  <c:v>61.63100999999979</c:v>
                </c:pt>
                <c:pt idx="4052">
                  <c:v>61.650839999999789</c:v>
                </c:pt>
                <c:pt idx="4053">
                  <c:v>61.656069999999787</c:v>
                </c:pt>
                <c:pt idx="4054">
                  <c:v>61.65963999999979</c:v>
                </c:pt>
                <c:pt idx="4055">
                  <c:v>61.662019999999792</c:v>
                </c:pt>
                <c:pt idx="4056">
                  <c:v>61.664189999999792</c:v>
                </c:pt>
                <c:pt idx="4057">
                  <c:v>61.667189999999792</c:v>
                </c:pt>
                <c:pt idx="4058">
                  <c:v>61.674419999999792</c:v>
                </c:pt>
                <c:pt idx="4059">
                  <c:v>61.686939999999794</c:v>
                </c:pt>
                <c:pt idx="4060">
                  <c:v>61.701779999999793</c:v>
                </c:pt>
                <c:pt idx="4061">
                  <c:v>61.714389999999796</c:v>
                </c:pt>
                <c:pt idx="4062">
                  <c:v>61.724319999999793</c:v>
                </c:pt>
                <c:pt idx="4063">
                  <c:v>61.732469999999793</c:v>
                </c:pt>
                <c:pt idx="4064">
                  <c:v>61.740639999999793</c:v>
                </c:pt>
                <c:pt idx="4065">
                  <c:v>61.757369999999796</c:v>
                </c:pt>
                <c:pt idx="4066">
                  <c:v>61.800009999999794</c:v>
                </c:pt>
                <c:pt idx="4067">
                  <c:v>61.845099999999796</c:v>
                </c:pt>
                <c:pt idx="4068">
                  <c:v>61.874669999999796</c:v>
                </c:pt>
                <c:pt idx="4069">
                  <c:v>61.892399999999796</c:v>
                </c:pt>
                <c:pt idx="4070">
                  <c:v>61.902849999999795</c:v>
                </c:pt>
                <c:pt idx="4071">
                  <c:v>61.908079999999792</c:v>
                </c:pt>
                <c:pt idx="4072">
                  <c:v>61.910469999999791</c:v>
                </c:pt>
                <c:pt idx="4073">
                  <c:v>61.912229999999788</c:v>
                </c:pt>
                <c:pt idx="4074">
                  <c:v>61.913619999999788</c:v>
                </c:pt>
                <c:pt idx="4075">
                  <c:v>61.915109999999785</c:v>
                </c:pt>
                <c:pt idx="4076">
                  <c:v>61.916989999999785</c:v>
                </c:pt>
                <c:pt idx="4077">
                  <c:v>61.921689999999785</c:v>
                </c:pt>
                <c:pt idx="4078">
                  <c:v>61.930909999999784</c:v>
                </c:pt>
                <c:pt idx="4079">
                  <c:v>61.943019999999784</c:v>
                </c:pt>
                <c:pt idx="4080">
                  <c:v>61.954719999999782</c:v>
                </c:pt>
                <c:pt idx="4081">
                  <c:v>61.96422999999978</c:v>
                </c:pt>
                <c:pt idx="4082">
                  <c:v>61.972839999999778</c:v>
                </c:pt>
                <c:pt idx="4083">
                  <c:v>61.989699999999779</c:v>
                </c:pt>
                <c:pt idx="4084">
                  <c:v>62.032609999999778</c:v>
                </c:pt>
                <c:pt idx="4085">
                  <c:v>62.07364999999978</c:v>
                </c:pt>
                <c:pt idx="4086">
                  <c:v>62.089449999999779</c:v>
                </c:pt>
                <c:pt idx="4087">
                  <c:v>62.095749999999782</c:v>
                </c:pt>
                <c:pt idx="4088">
                  <c:v>62.099919999999784</c:v>
                </c:pt>
                <c:pt idx="4089">
                  <c:v>62.102739999999784</c:v>
                </c:pt>
                <c:pt idx="4090">
                  <c:v>62.105589999999786</c:v>
                </c:pt>
                <c:pt idx="4091">
                  <c:v>62.110379999999786</c:v>
                </c:pt>
                <c:pt idx="4092">
                  <c:v>62.120549999999788</c:v>
                </c:pt>
                <c:pt idx="4093">
                  <c:v>62.134799999999785</c:v>
                </c:pt>
                <c:pt idx="4094">
                  <c:v>62.150689999999784</c:v>
                </c:pt>
                <c:pt idx="4095">
                  <c:v>62.164739999999782</c:v>
                </c:pt>
                <c:pt idx="4096">
                  <c:v>62.175829999999785</c:v>
                </c:pt>
                <c:pt idx="4097">
                  <c:v>62.185489999999781</c:v>
                </c:pt>
                <c:pt idx="4098">
                  <c:v>62.194719999999784</c:v>
                </c:pt>
                <c:pt idx="4099">
                  <c:v>62.215889999999781</c:v>
                </c:pt>
                <c:pt idx="4100">
                  <c:v>62.261049999999784</c:v>
                </c:pt>
                <c:pt idx="4101">
                  <c:v>62.312869999999783</c:v>
                </c:pt>
                <c:pt idx="4102">
                  <c:v>62.358919999999785</c:v>
                </c:pt>
                <c:pt idx="4103">
                  <c:v>62.388139999999787</c:v>
                </c:pt>
                <c:pt idx="4104">
                  <c:v>62.409089999999786</c:v>
                </c:pt>
                <c:pt idx="4105">
                  <c:v>62.424879999999789</c:v>
                </c:pt>
                <c:pt idx="4106">
                  <c:v>62.437359999999785</c:v>
                </c:pt>
                <c:pt idx="4107">
                  <c:v>62.446899999999786</c:v>
                </c:pt>
                <c:pt idx="4108">
                  <c:v>62.45290999999979</c:v>
                </c:pt>
                <c:pt idx="4109">
                  <c:v>62.45590999999979</c:v>
                </c:pt>
                <c:pt idx="4110">
                  <c:v>62.457099999999791</c:v>
                </c:pt>
                <c:pt idx="4111">
                  <c:v>62.458009999999788</c:v>
                </c:pt>
                <c:pt idx="4112">
                  <c:v>62.458939999999785</c:v>
                </c:pt>
                <c:pt idx="4113">
                  <c:v>62.460029999999783</c:v>
                </c:pt>
                <c:pt idx="4114">
                  <c:v>62.461109999999785</c:v>
                </c:pt>
                <c:pt idx="4115">
                  <c:v>62.462869999999782</c:v>
                </c:pt>
                <c:pt idx="4116">
                  <c:v>62.465449999999784</c:v>
                </c:pt>
                <c:pt idx="4117">
                  <c:v>62.468859999999786</c:v>
                </c:pt>
                <c:pt idx="4118">
                  <c:v>62.472209999999784</c:v>
                </c:pt>
                <c:pt idx="4119">
                  <c:v>62.47501999999978</c:v>
                </c:pt>
                <c:pt idx="4120">
                  <c:v>62.47745999999978</c:v>
                </c:pt>
                <c:pt idx="4121">
                  <c:v>62.479839999999783</c:v>
                </c:pt>
                <c:pt idx="4122">
                  <c:v>62.48723999999978</c:v>
                </c:pt>
                <c:pt idx="4123">
                  <c:v>62.520409999999778</c:v>
                </c:pt>
                <c:pt idx="4124">
                  <c:v>62.560019999999781</c:v>
                </c:pt>
                <c:pt idx="4125">
                  <c:v>62.576309999999779</c:v>
                </c:pt>
                <c:pt idx="4126">
                  <c:v>62.581499999999778</c:v>
                </c:pt>
                <c:pt idx="4127">
                  <c:v>62.58396999999978</c:v>
                </c:pt>
                <c:pt idx="4128">
                  <c:v>62.585389999999784</c:v>
                </c:pt>
                <c:pt idx="4129">
                  <c:v>62.586269999999786</c:v>
                </c:pt>
                <c:pt idx="4130">
                  <c:v>62.586949999999788</c:v>
                </c:pt>
                <c:pt idx="4131">
                  <c:v>62.587569999999786</c:v>
                </c:pt>
                <c:pt idx="4132">
                  <c:v>62.588169999999785</c:v>
                </c:pt>
                <c:pt idx="4133">
                  <c:v>62.588739999999788</c:v>
                </c:pt>
                <c:pt idx="4134">
                  <c:v>62.589309999999792</c:v>
                </c:pt>
                <c:pt idx="4135">
                  <c:v>62.589889999999791</c:v>
                </c:pt>
                <c:pt idx="4136">
                  <c:v>62.590459999999794</c:v>
                </c:pt>
                <c:pt idx="4137">
                  <c:v>62.591049999999797</c:v>
                </c:pt>
                <c:pt idx="4138">
                  <c:v>62.591629999999796</c:v>
                </c:pt>
                <c:pt idx="4139">
                  <c:v>62.592199999999799</c:v>
                </c:pt>
                <c:pt idx="4140">
                  <c:v>62.592779999999799</c:v>
                </c:pt>
                <c:pt idx="4141">
                  <c:v>62.593359999999798</c:v>
                </c:pt>
                <c:pt idx="4142">
                  <c:v>62.593929999999801</c:v>
                </c:pt>
                <c:pt idx="4143">
                  <c:v>62.594499999999805</c:v>
                </c:pt>
                <c:pt idx="4144">
                  <c:v>62.595069999999808</c:v>
                </c:pt>
                <c:pt idx="4145">
                  <c:v>62.595639999999811</c:v>
                </c:pt>
                <c:pt idx="4146">
                  <c:v>62.596209999999814</c:v>
                </c:pt>
                <c:pt idx="4147">
                  <c:v>62.596769999999815</c:v>
                </c:pt>
                <c:pt idx="4148">
                  <c:v>62.597339999999818</c:v>
                </c:pt>
                <c:pt idx="4149">
                  <c:v>62.597899999999818</c:v>
                </c:pt>
                <c:pt idx="4150">
                  <c:v>62.598439999999819</c:v>
                </c:pt>
                <c:pt idx="4151">
                  <c:v>62.598999999999819</c:v>
                </c:pt>
                <c:pt idx="4152">
                  <c:v>62.599559999999819</c:v>
                </c:pt>
                <c:pt idx="4153">
                  <c:v>62.600329999999822</c:v>
                </c:pt>
                <c:pt idx="4154">
                  <c:v>62.601499999999824</c:v>
                </c:pt>
                <c:pt idx="4155">
                  <c:v>62.604159999999823</c:v>
                </c:pt>
                <c:pt idx="4156">
                  <c:v>62.616319999999824</c:v>
                </c:pt>
                <c:pt idx="4157">
                  <c:v>62.635159999999821</c:v>
                </c:pt>
                <c:pt idx="4158">
                  <c:v>62.664989999999818</c:v>
                </c:pt>
                <c:pt idx="4159">
                  <c:v>62.700349999999816</c:v>
                </c:pt>
                <c:pt idx="4160">
                  <c:v>62.726099999999818</c:v>
                </c:pt>
                <c:pt idx="4161">
                  <c:v>62.743549999999814</c:v>
                </c:pt>
                <c:pt idx="4162">
                  <c:v>62.757039999999812</c:v>
                </c:pt>
                <c:pt idx="4163">
                  <c:v>62.765379999999809</c:v>
                </c:pt>
                <c:pt idx="4164">
                  <c:v>62.770429999999806</c:v>
                </c:pt>
                <c:pt idx="4165">
                  <c:v>62.772809999999808</c:v>
                </c:pt>
                <c:pt idx="4166">
                  <c:v>62.774839999999806</c:v>
                </c:pt>
                <c:pt idx="4167">
                  <c:v>62.777889999999807</c:v>
                </c:pt>
                <c:pt idx="4168">
                  <c:v>62.79620999999981</c:v>
                </c:pt>
                <c:pt idx="4169">
                  <c:v>62.84594999999981</c:v>
                </c:pt>
                <c:pt idx="4170">
                  <c:v>62.90629999999981</c:v>
                </c:pt>
                <c:pt idx="4171">
                  <c:v>62.96635999999981</c:v>
                </c:pt>
                <c:pt idx="4172">
                  <c:v>63.007249999999807</c:v>
                </c:pt>
                <c:pt idx="4173">
                  <c:v>63.02529999999981</c:v>
                </c:pt>
                <c:pt idx="4174">
                  <c:v>63.035359999999812</c:v>
                </c:pt>
                <c:pt idx="4175">
                  <c:v>63.041849999999812</c:v>
                </c:pt>
                <c:pt idx="4176">
                  <c:v>63.048419999999815</c:v>
                </c:pt>
                <c:pt idx="4177">
                  <c:v>63.053719999999814</c:v>
                </c:pt>
                <c:pt idx="4178">
                  <c:v>63.057009999999813</c:v>
                </c:pt>
                <c:pt idx="4179">
                  <c:v>63.059179999999813</c:v>
                </c:pt>
                <c:pt idx="4180">
                  <c:v>63.060559999999811</c:v>
                </c:pt>
                <c:pt idx="4181">
                  <c:v>63.061589999999811</c:v>
                </c:pt>
                <c:pt idx="4182">
                  <c:v>63.062379999999813</c:v>
                </c:pt>
                <c:pt idx="4183">
                  <c:v>63.063249999999812</c:v>
                </c:pt>
                <c:pt idx="4184">
                  <c:v>63.06422999999981</c:v>
                </c:pt>
                <c:pt idx="4185">
                  <c:v>63.065399999999812</c:v>
                </c:pt>
                <c:pt idx="4186">
                  <c:v>63.06657999999981</c:v>
                </c:pt>
                <c:pt idx="4187">
                  <c:v>63.068789999999808</c:v>
                </c:pt>
                <c:pt idx="4188">
                  <c:v>63.071989999999808</c:v>
                </c:pt>
                <c:pt idx="4189">
                  <c:v>63.075919999999805</c:v>
                </c:pt>
                <c:pt idx="4190">
                  <c:v>63.079749999999805</c:v>
                </c:pt>
                <c:pt idx="4191">
                  <c:v>63.082869999999808</c:v>
                </c:pt>
                <c:pt idx="4192">
                  <c:v>63.085599999999808</c:v>
                </c:pt>
                <c:pt idx="4193">
                  <c:v>63.088349999999807</c:v>
                </c:pt>
                <c:pt idx="4194">
                  <c:v>63.092829999999807</c:v>
                </c:pt>
                <c:pt idx="4195">
                  <c:v>63.110249999999809</c:v>
                </c:pt>
                <c:pt idx="4196">
                  <c:v>63.170899999999811</c:v>
                </c:pt>
                <c:pt idx="4197">
                  <c:v>63.235819999999812</c:v>
                </c:pt>
                <c:pt idx="4198">
                  <c:v>63.27077999999981</c:v>
                </c:pt>
                <c:pt idx="4199">
                  <c:v>63.29087999999981</c:v>
                </c:pt>
                <c:pt idx="4200">
                  <c:v>63.314439999999813</c:v>
                </c:pt>
                <c:pt idx="4201">
                  <c:v>63.337709999999809</c:v>
                </c:pt>
                <c:pt idx="4202">
                  <c:v>63.35570999999981</c:v>
                </c:pt>
                <c:pt idx="4203">
                  <c:v>63.364049999999807</c:v>
                </c:pt>
                <c:pt idx="4204">
                  <c:v>63.367129999999804</c:v>
                </c:pt>
                <c:pt idx="4205">
                  <c:v>63.368859999999806</c:v>
                </c:pt>
                <c:pt idx="4206">
                  <c:v>63.370269999999806</c:v>
                </c:pt>
                <c:pt idx="4207">
                  <c:v>63.371579999999803</c:v>
                </c:pt>
                <c:pt idx="4208">
                  <c:v>63.373079999999803</c:v>
                </c:pt>
                <c:pt idx="4209">
                  <c:v>63.375839999999805</c:v>
                </c:pt>
                <c:pt idx="4210">
                  <c:v>63.381499999999804</c:v>
                </c:pt>
                <c:pt idx="4211">
                  <c:v>63.388979999999805</c:v>
                </c:pt>
                <c:pt idx="4212">
                  <c:v>63.396859999999805</c:v>
                </c:pt>
                <c:pt idx="4213">
                  <c:v>63.403059999999805</c:v>
                </c:pt>
                <c:pt idx="4214">
                  <c:v>63.407709999999803</c:v>
                </c:pt>
                <c:pt idx="4215">
                  <c:v>63.411689999999801</c:v>
                </c:pt>
                <c:pt idx="4216">
                  <c:v>63.416989999999799</c:v>
                </c:pt>
                <c:pt idx="4217">
                  <c:v>63.431009999999802</c:v>
                </c:pt>
                <c:pt idx="4218">
                  <c:v>63.488979999999799</c:v>
                </c:pt>
                <c:pt idx="4219">
                  <c:v>63.541019999999797</c:v>
                </c:pt>
                <c:pt idx="4220">
                  <c:v>63.557669999999796</c:v>
                </c:pt>
                <c:pt idx="4221">
                  <c:v>63.563709999999794</c:v>
                </c:pt>
                <c:pt idx="4222">
                  <c:v>63.566829999999797</c:v>
                </c:pt>
                <c:pt idx="4223">
                  <c:v>63.569019999999796</c:v>
                </c:pt>
                <c:pt idx="4224">
                  <c:v>63.570729999999799</c:v>
                </c:pt>
                <c:pt idx="4225">
                  <c:v>63.572699999999799</c:v>
                </c:pt>
                <c:pt idx="4226">
                  <c:v>63.5764199999998</c:v>
                </c:pt>
                <c:pt idx="4227">
                  <c:v>63.584449999999798</c:v>
                </c:pt>
                <c:pt idx="4228">
                  <c:v>63.595189999999796</c:v>
                </c:pt>
                <c:pt idx="4229">
                  <c:v>63.605789999999793</c:v>
                </c:pt>
                <c:pt idx="4230">
                  <c:v>63.613999999999791</c:v>
                </c:pt>
                <c:pt idx="4231">
                  <c:v>63.619679999999789</c:v>
                </c:pt>
                <c:pt idx="4232">
                  <c:v>63.624179999999789</c:v>
                </c:pt>
                <c:pt idx="4233">
                  <c:v>63.629109999999791</c:v>
                </c:pt>
                <c:pt idx="4234">
                  <c:v>63.641939999999792</c:v>
                </c:pt>
                <c:pt idx="4235">
                  <c:v>63.696369999999796</c:v>
                </c:pt>
                <c:pt idx="4236">
                  <c:v>63.794639999999795</c:v>
                </c:pt>
                <c:pt idx="4237">
                  <c:v>63.887639999999799</c:v>
                </c:pt>
                <c:pt idx="4238">
                  <c:v>63.949779999999798</c:v>
                </c:pt>
                <c:pt idx="4239">
                  <c:v>63.981479999999799</c:v>
                </c:pt>
                <c:pt idx="4240">
                  <c:v>63.995409999999801</c:v>
                </c:pt>
                <c:pt idx="4241">
                  <c:v>64.000469999999794</c:v>
                </c:pt>
                <c:pt idx="4242">
                  <c:v>64.0022799999998</c:v>
                </c:pt>
                <c:pt idx="4243">
                  <c:v>64.003339999999795</c:v>
                </c:pt>
                <c:pt idx="4244">
                  <c:v>64.004319999999794</c:v>
                </c:pt>
                <c:pt idx="4245">
                  <c:v>64.005359999999797</c:v>
                </c:pt>
                <c:pt idx="4246">
                  <c:v>64.006369999999791</c:v>
                </c:pt>
                <c:pt idx="4247">
                  <c:v>64.007509999999797</c:v>
                </c:pt>
                <c:pt idx="4248">
                  <c:v>64.008789999999792</c:v>
                </c:pt>
                <c:pt idx="4249">
                  <c:v>64.01061999999979</c:v>
                </c:pt>
                <c:pt idx="4250">
                  <c:v>64.012959999999794</c:v>
                </c:pt>
                <c:pt idx="4251">
                  <c:v>64.015479999999798</c:v>
                </c:pt>
                <c:pt idx="4252">
                  <c:v>64.018029999999797</c:v>
                </c:pt>
                <c:pt idx="4253">
                  <c:v>64.020219999999796</c:v>
                </c:pt>
                <c:pt idx="4254">
                  <c:v>64.022149999999797</c:v>
                </c:pt>
                <c:pt idx="4255">
                  <c:v>64.023989999999799</c:v>
                </c:pt>
                <c:pt idx="4256">
                  <c:v>64.027519999999797</c:v>
                </c:pt>
                <c:pt idx="4257">
                  <c:v>64.046609999999802</c:v>
                </c:pt>
                <c:pt idx="4258">
                  <c:v>64.092649999999807</c:v>
                </c:pt>
                <c:pt idx="4259">
                  <c:v>64.136349999999808</c:v>
                </c:pt>
                <c:pt idx="4260">
                  <c:v>64.162469999999814</c:v>
                </c:pt>
                <c:pt idx="4261">
                  <c:v>64.170779999999809</c:v>
                </c:pt>
                <c:pt idx="4262">
                  <c:v>64.173049999999805</c:v>
                </c:pt>
                <c:pt idx="4263">
                  <c:v>64.174929999999804</c:v>
                </c:pt>
                <c:pt idx="4264">
                  <c:v>64.176159999999811</c:v>
                </c:pt>
                <c:pt idx="4265">
                  <c:v>64.17740999999981</c:v>
                </c:pt>
                <c:pt idx="4266">
                  <c:v>64.178549999999817</c:v>
                </c:pt>
                <c:pt idx="4267">
                  <c:v>64.179849999999817</c:v>
                </c:pt>
                <c:pt idx="4268">
                  <c:v>64.181609999999822</c:v>
                </c:pt>
                <c:pt idx="4269">
                  <c:v>64.185749999999828</c:v>
                </c:pt>
                <c:pt idx="4270">
                  <c:v>64.19197999999983</c:v>
                </c:pt>
                <c:pt idx="4271">
                  <c:v>64.199579999999827</c:v>
                </c:pt>
                <c:pt idx="4272">
                  <c:v>64.205969999999823</c:v>
                </c:pt>
                <c:pt idx="4273">
                  <c:v>64.210629999999824</c:v>
                </c:pt>
                <c:pt idx="4274">
                  <c:v>64.214519999999823</c:v>
                </c:pt>
                <c:pt idx="4275">
                  <c:v>64.218369999999823</c:v>
                </c:pt>
                <c:pt idx="4276">
                  <c:v>64.226489999999828</c:v>
                </c:pt>
                <c:pt idx="4277">
                  <c:v>64.251929999999831</c:v>
                </c:pt>
                <c:pt idx="4278">
                  <c:v>64.270239999999831</c:v>
                </c:pt>
                <c:pt idx="4279">
                  <c:v>64.279349999999837</c:v>
                </c:pt>
                <c:pt idx="4280">
                  <c:v>64.284679999999838</c:v>
                </c:pt>
                <c:pt idx="4281">
                  <c:v>64.288189999999844</c:v>
                </c:pt>
                <c:pt idx="4282">
                  <c:v>64.290689999999842</c:v>
                </c:pt>
                <c:pt idx="4283">
                  <c:v>64.293079999999847</c:v>
                </c:pt>
                <c:pt idx="4284">
                  <c:v>64.296359999999851</c:v>
                </c:pt>
                <c:pt idx="4285">
                  <c:v>64.303399999999854</c:v>
                </c:pt>
                <c:pt idx="4286">
                  <c:v>64.314639999999855</c:v>
                </c:pt>
                <c:pt idx="4287">
                  <c:v>64.329059999999856</c:v>
                </c:pt>
                <c:pt idx="4288">
                  <c:v>64.342789999999852</c:v>
                </c:pt>
                <c:pt idx="4289">
                  <c:v>64.353099999999856</c:v>
                </c:pt>
                <c:pt idx="4290">
                  <c:v>64.36122999999985</c:v>
                </c:pt>
                <c:pt idx="4291">
                  <c:v>64.368459999999857</c:v>
                </c:pt>
                <c:pt idx="4292">
                  <c:v>64.375249999999852</c:v>
                </c:pt>
                <c:pt idx="4293">
                  <c:v>64.381339999999852</c:v>
                </c:pt>
                <c:pt idx="4294">
                  <c:v>64.400079999999846</c:v>
                </c:pt>
                <c:pt idx="4295">
                  <c:v>64.460529999999849</c:v>
                </c:pt>
                <c:pt idx="4296">
                  <c:v>64.560559999999853</c:v>
                </c:pt>
                <c:pt idx="4297">
                  <c:v>64.648099999999857</c:v>
                </c:pt>
                <c:pt idx="4298">
                  <c:v>64.705069999999864</c:v>
                </c:pt>
                <c:pt idx="4299">
                  <c:v>64.739419999999868</c:v>
                </c:pt>
                <c:pt idx="4300">
                  <c:v>64.76149999999987</c:v>
                </c:pt>
                <c:pt idx="4301">
                  <c:v>64.772739999999871</c:v>
                </c:pt>
                <c:pt idx="4302">
                  <c:v>64.780369999999877</c:v>
                </c:pt>
                <c:pt idx="4303">
                  <c:v>64.783219999999872</c:v>
                </c:pt>
                <c:pt idx="4304">
                  <c:v>64.784709999999876</c:v>
                </c:pt>
                <c:pt idx="4305">
                  <c:v>64.785799999999881</c:v>
                </c:pt>
                <c:pt idx="4306">
                  <c:v>64.786909999999878</c:v>
                </c:pt>
                <c:pt idx="4307">
                  <c:v>64.788119999999878</c:v>
                </c:pt>
                <c:pt idx="4308">
                  <c:v>64.789409999999876</c:v>
                </c:pt>
                <c:pt idx="4309">
                  <c:v>64.791209999999879</c:v>
                </c:pt>
                <c:pt idx="4310">
                  <c:v>64.793799999999877</c:v>
                </c:pt>
                <c:pt idx="4311">
                  <c:v>64.796839999999875</c:v>
                </c:pt>
                <c:pt idx="4312">
                  <c:v>64.800119999999879</c:v>
                </c:pt>
                <c:pt idx="4313">
                  <c:v>64.802879999999874</c:v>
                </c:pt>
                <c:pt idx="4314">
                  <c:v>64.80505999999987</c:v>
                </c:pt>
                <c:pt idx="4315">
                  <c:v>64.807039999999873</c:v>
                </c:pt>
                <c:pt idx="4316">
                  <c:v>64.81032999999988</c:v>
                </c:pt>
                <c:pt idx="4317">
                  <c:v>64.824619999999882</c:v>
                </c:pt>
                <c:pt idx="4318">
                  <c:v>64.883289999999889</c:v>
                </c:pt>
                <c:pt idx="4319">
                  <c:v>64.964619999999883</c:v>
                </c:pt>
                <c:pt idx="4320">
                  <c:v>65.030449999999888</c:v>
                </c:pt>
                <c:pt idx="4321">
                  <c:v>65.069799999999887</c:v>
                </c:pt>
                <c:pt idx="4322">
                  <c:v>65.092119999999881</c:v>
                </c:pt>
                <c:pt idx="4323">
                  <c:v>65.108559999999883</c:v>
                </c:pt>
                <c:pt idx="4324">
                  <c:v>65.123469999999884</c:v>
                </c:pt>
                <c:pt idx="4325">
                  <c:v>65.134339999999881</c:v>
                </c:pt>
                <c:pt idx="4326">
                  <c:v>65.142329999999887</c:v>
                </c:pt>
                <c:pt idx="4327">
                  <c:v>65.147939999999892</c:v>
                </c:pt>
                <c:pt idx="4328">
                  <c:v>65.150659999999888</c:v>
                </c:pt>
                <c:pt idx="4329">
                  <c:v>65.15182999999989</c:v>
                </c:pt>
                <c:pt idx="4330">
                  <c:v>65.152909999999892</c:v>
                </c:pt>
                <c:pt idx="4331">
                  <c:v>65.153939999999892</c:v>
                </c:pt>
                <c:pt idx="4332">
                  <c:v>65.154989999999898</c:v>
                </c:pt>
                <c:pt idx="4333">
                  <c:v>65.156109999999899</c:v>
                </c:pt>
                <c:pt idx="4334">
                  <c:v>65.157329999999902</c:v>
                </c:pt>
                <c:pt idx="4335">
                  <c:v>65.158989999999903</c:v>
                </c:pt>
                <c:pt idx="4336">
                  <c:v>65.161279999999905</c:v>
                </c:pt>
                <c:pt idx="4337">
                  <c:v>65.164179999999902</c:v>
                </c:pt>
                <c:pt idx="4338">
                  <c:v>65.167369999999906</c:v>
                </c:pt>
                <c:pt idx="4339">
                  <c:v>65.170139999999904</c:v>
                </c:pt>
                <c:pt idx="4340">
                  <c:v>65.172509999999903</c:v>
                </c:pt>
                <c:pt idx="4341">
                  <c:v>65.174779999999899</c:v>
                </c:pt>
                <c:pt idx="4342">
                  <c:v>65.178989999999899</c:v>
                </c:pt>
                <c:pt idx="4343">
                  <c:v>65.198539999999895</c:v>
                </c:pt>
                <c:pt idx="4344">
                  <c:v>65.244429999999895</c:v>
                </c:pt>
                <c:pt idx="4345">
                  <c:v>65.2679499999999</c:v>
                </c:pt>
                <c:pt idx="4346">
                  <c:v>65.275399999999905</c:v>
                </c:pt>
                <c:pt idx="4347">
                  <c:v>65.279479999999907</c:v>
                </c:pt>
                <c:pt idx="4348">
                  <c:v>65.282289999999904</c:v>
                </c:pt>
                <c:pt idx="4349">
                  <c:v>65.284609999999901</c:v>
                </c:pt>
                <c:pt idx="4350">
                  <c:v>65.287579999999906</c:v>
                </c:pt>
                <c:pt idx="4351">
                  <c:v>65.293139999999909</c:v>
                </c:pt>
                <c:pt idx="4352">
                  <c:v>65.301379999999909</c:v>
                </c:pt>
                <c:pt idx="4353">
                  <c:v>65.310479999999913</c:v>
                </c:pt>
                <c:pt idx="4354">
                  <c:v>65.317949999999911</c:v>
                </c:pt>
                <c:pt idx="4355">
                  <c:v>65.323039999999907</c:v>
                </c:pt>
                <c:pt idx="4356">
                  <c:v>65.327219999999912</c:v>
                </c:pt>
                <c:pt idx="4357">
                  <c:v>65.331459999999907</c:v>
                </c:pt>
                <c:pt idx="4358">
                  <c:v>65.339119999999909</c:v>
                </c:pt>
                <c:pt idx="4359">
                  <c:v>65.366579999999914</c:v>
                </c:pt>
                <c:pt idx="4360">
                  <c:v>65.435929999999914</c:v>
                </c:pt>
                <c:pt idx="4361">
                  <c:v>65.487859999999912</c:v>
                </c:pt>
                <c:pt idx="4362">
                  <c:v>65.504139999999907</c:v>
                </c:pt>
                <c:pt idx="4363">
                  <c:v>65.508969999999906</c:v>
                </c:pt>
                <c:pt idx="4364">
                  <c:v>65.51166999999991</c:v>
                </c:pt>
                <c:pt idx="4365">
                  <c:v>65.513799999999904</c:v>
                </c:pt>
                <c:pt idx="4366">
                  <c:v>65.515439999999899</c:v>
                </c:pt>
                <c:pt idx="4367">
                  <c:v>65.517129999999895</c:v>
                </c:pt>
                <c:pt idx="4368">
                  <c:v>65.5191599999999</c:v>
                </c:pt>
                <c:pt idx="4369">
                  <c:v>65.521739999999895</c:v>
                </c:pt>
                <c:pt idx="4370">
                  <c:v>65.524989999999889</c:v>
                </c:pt>
                <c:pt idx="4371">
                  <c:v>65.528159999999886</c:v>
                </c:pt>
                <c:pt idx="4372">
                  <c:v>65.530899999999889</c:v>
                </c:pt>
                <c:pt idx="4373">
                  <c:v>65.533339999999896</c:v>
                </c:pt>
                <c:pt idx="4374">
                  <c:v>65.535689999999903</c:v>
                </c:pt>
                <c:pt idx="4375">
                  <c:v>65.540779999999899</c:v>
                </c:pt>
                <c:pt idx="4376">
                  <c:v>65.564949999999897</c:v>
                </c:pt>
                <c:pt idx="4377">
                  <c:v>65.639539999999897</c:v>
                </c:pt>
                <c:pt idx="4378">
                  <c:v>65.712419999999895</c:v>
                </c:pt>
                <c:pt idx="4379">
                  <c:v>65.742409999999893</c:v>
                </c:pt>
                <c:pt idx="4380">
                  <c:v>65.749889999999894</c:v>
                </c:pt>
                <c:pt idx="4381">
                  <c:v>65.752829999999889</c:v>
                </c:pt>
                <c:pt idx="4382">
                  <c:v>65.755189999999885</c:v>
                </c:pt>
                <c:pt idx="4383">
                  <c:v>65.756879999999882</c:v>
                </c:pt>
                <c:pt idx="4384">
                  <c:v>65.758659999999878</c:v>
                </c:pt>
                <c:pt idx="4385">
                  <c:v>65.760709999999875</c:v>
                </c:pt>
                <c:pt idx="4386">
                  <c:v>65.763929999999874</c:v>
                </c:pt>
                <c:pt idx="4387">
                  <c:v>65.768059999999878</c:v>
                </c:pt>
                <c:pt idx="4388">
                  <c:v>65.77258999999988</c:v>
                </c:pt>
                <c:pt idx="4389">
                  <c:v>65.776089999999883</c:v>
                </c:pt>
                <c:pt idx="4390">
                  <c:v>65.778949999999881</c:v>
                </c:pt>
                <c:pt idx="4391">
                  <c:v>65.781379999999885</c:v>
                </c:pt>
                <c:pt idx="4392">
                  <c:v>65.78479999999989</c:v>
                </c:pt>
                <c:pt idx="4393">
                  <c:v>65.795959999999894</c:v>
                </c:pt>
                <c:pt idx="4394">
                  <c:v>65.8421799999999</c:v>
                </c:pt>
                <c:pt idx="4395">
                  <c:v>65.916209999999893</c:v>
                </c:pt>
                <c:pt idx="4396">
                  <c:v>65.984689999999887</c:v>
                </c:pt>
                <c:pt idx="4397">
                  <c:v>66.028279999999882</c:v>
                </c:pt>
                <c:pt idx="4398">
                  <c:v>66.047819999999888</c:v>
                </c:pt>
                <c:pt idx="4399">
                  <c:v>66.053439999999881</c:v>
                </c:pt>
                <c:pt idx="4400">
                  <c:v>66.055819999999883</c:v>
                </c:pt>
                <c:pt idx="4401">
                  <c:v>66.057579999999888</c:v>
                </c:pt>
                <c:pt idx="4402">
                  <c:v>66.05919999999989</c:v>
                </c:pt>
                <c:pt idx="4403">
                  <c:v>66.060939999999889</c:v>
                </c:pt>
                <c:pt idx="4404">
                  <c:v>66.063279999999892</c:v>
                </c:pt>
                <c:pt idx="4405">
                  <c:v>66.066079999999886</c:v>
                </c:pt>
                <c:pt idx="4406">
                  <c:v>66.069159999999883</c:v>
                </c:pt>
                <c:pt idx="4407">
                  <c:v>66.072039999999888</c:v>
                </c:pt>
                <c:pt idx="4408">
                  <c:v>66.074529999999882</c:v>
                </c:pt>
                <c:pt idx="4409">
                  <c:v>66.078299999999885</c:v>
                </c:pt>
                <c:pt idx="4410">
                  <c:v>66.09484999999988</c:v>
                </c:pt>
                <c:pt idx="4411">
                  <c:v>66.153399999999877</c:v>
                </c:pt>
                <c:pt idx="4412">
                  <c:v>66.222109999999873</c:v>
                </c:pt>
                <c:pt idx="4413">
                  <c:v>66.283369999999877</c:v>
                </c:pt>
                <c:pt idx="4414">
                  <c:v>66.327809999999872</c:v>
                </c:pt>
                <c:pt idx="4415">
                  <c:v>66.358749999999873</c:v>
                </c:pt>
                <c:pt idx="4416">
                  <c:v>66.384579999999872</c:v>
                </c:pt>
                <c:pt idx="4417">
                  <c:v>66.401859999999871</c:v>
                </c:pt>
                <c:pt idx="4418">
                  <c:v>66.411969999999869</c:v>
                </c:pt>
                <c:pt idx="4419">
                  <c:v>66.417919999999867</c:v>
                </c:pt>
                <c:pt idx="4420">
                  <c:v>66.42053999999986</c:v>
                </c:pt>
                <c:pt idx="4421">
                  <c:v>66.422699999999864</c:v>
                </c:pt>
                <c:pt idx="4422">
                  <c:v>66.426709999999858</c:v>
                </c:pt>
                <c:pt idx="4423">
                  <c:v>66.439429999999859</c:v>
                </c:pt>
                <c:pt idx="4424">
                  <c:v>66.449699999999865</c:v>
                </c:pt>
                <c:pt idx="4425">
                  <c:v>66.457009999999869</c:v>
                </c:pt>
                <c:pt idx="4426">
                  <c:v>66.465389999999871</c:v>
                </c:pt>
                <c:pt idx="4427">
                  <c:v>66.478609999999875</c:v>
                </c:pt>
                <c:pt idx="4428">
                  <c:v>66.495419999999882</c:v>
                </c:pt>
                <c:pt idx="4429">
                  <c:v>66.509239999999878</c:v>
                </c:pt>
                <c:pt idx="4430">
                  <c:v>66.52079999999988</c:v>
                </c:pt>
                <c:pt idx="4431">
                  <c:v>66.529389999999879</c:v>
                </c:pt>
                <c:pt idx="4432">
                  <c:v>66.535619999999881</c:v>
                </c:pt>
                <c:pt idx="4433">
                  <c:v>66.539689999999879</c:v>
                </c:pt>
                <c:pt idx="4434">
                  <c:v>66.543259999999876</c:v>
                </c:pt>
                <c:pt idx="4435">
                  <c:v>66.546029999999874</c:v>
                </c:pt>
                <c:pt idx="4436">
                  <c:v>66.547979999999868</c:v>
                </c:pt>
                <c:pt idx="4437">
                  <c:v>66.550129999999868</c:v>
                </c:pt>
                <c:pt idx="4438">
                  <c:v>66.551839999999871</c:v>
                </c:pt>
                <c:pt idx="4439">
                  <c:v>66.552999999999869</c:v>
                </c:pt>
                <c:pt idx="4440">
                  <c:v>66.553799999999868</c:v>
                </c:pt>
                <c:pt idx="4441">
                  <c:v>66.554639999999864</c:v>
                </c:pt>
                <c:pt idx="4442">
                  <c:v>66.555449999999865</c:v>
                </c:pt>
                <c:pt idx="4443">
                  <c:v>66.556509999999861</c:v>
                </c:pt>
                <c:pt idx="4444">
                  <c:v>66.557539999999861</c:v>
                </c:pt>
                <c:pt idx="4445">
                  <c:v>66.558709999999863</c:v>
                </c:pt>
                <c:pt idx="4446">
                  <c:v>66.559949999999859</c:v>
                </c:pt>
                <c:pt idx="4447">
                  <c:v>66.561549999999855</c:v>
                </c:pt>
                <c:pt idx="4448">
                  <c:v>66.563569999999856</c:v>
                </c:pt>
                <c:pt idx="4449">
                  <c:v>66.565779999999862</c:v>
                </c:pt>
                <c:pt idx="4450">
                  <c:v>66.568209999999866</c:v>
                </c:pt>
                <c:pt idx="4451">
                  <c:v>66.570529999999863</c:v>
                </c:pt>
                <c:pt idx="4452">
                  <c:v>66.572749999999857</c:v>
                </c:pt>
                <c:pt idx="4453">
                  <c:v>66.575329999999852</c:v>
                </c:pt>
                <c:pt idx="4454">
                  <c:v>66.581849999999847</c:v>
                </c:pt>
                <c:pt idx="4455">
                  <c:v>66.615639999999843</c:v>
                </c:pt>
                <c:pt idx="4456">
                  <c:v>66.691929999999843</c:v>
                </c:pt>
                <c:pt idx="4457">
                  <c:v>66.762839999999841</c:v>
                </c:pt>
                <c:pt idx="4458">
                  <c:v>66.815689999999847</c:v>
                </c:pt>
                <c:pt idx="4459">
                  <c:v>66.848229999999845</c:v>
                </c:pt>
                <c:pt idx="4460">
                  <c:v>66.867449999999849</c:v>
                </c:pt>
                <c:pt idx="4461">
                  <c:v>66.877269999999854</c:v>
                </c:pt>
                <c:pt idx="4462">
                  <c:v>66.881279999999848</c:v>
                </c:pt>
                <c:pt idx="4463">
                  <c:v>66.882829999999842</c:v>
                </c:pt>
                <c:pt idx="4464">
                  <c:v>66.884089999999844</c:v>
                </c:pt>
                <c:pt idx="4465">
                  <c:v>66.885189999999838</c:v>
                </c:pt>
                <c:pt idx="4466">
                  <c:v>66.886459999999843</c:v>
                </c:pt>
                <c:pt idx="4467">
                  <c:v>66.887709999999842</c:v>
                </c:pt>
                <c:pt idx="4468">
                  <c:v>66.889119999999849</c:v>
                </c:pt>
                <c:pt idx="4469">
                  <c:v>66.890849999999844</c:v>
                </c:pt>
                <c:pt idx="4470">
                  <c:v>66.893489999999844</c:v>
                </c:pt>
                <c:pt idx="4471">
                  <c:v>66.896699999999839</c:v>
                </c:pt>
                <c:pt idx="4472">
                  <c:v>66.900419999999841</c:v>
                </c:pt>
                <c:pt idx="4473">
                  <c:v>66.904069999999834</c:v>
                </c:pt>
                <c:pt idx="4474">
                  <c:v>66.906889999999834</c:v>
                </c:pt>
                <c:pt idx="4475">
                  <c:v>66.909279999999839</c:v>
                </c:pt>
                <c:pt idx="4476">
                  <c:v>66.914249999999839</c:v>
                </c:pt>
                <c:pt idx="4477">
                  <c:v>66.936109999999843</c:v>
                </c:pt>
                <c:pt idx="4478">
                  <c:v>66.971079999999844</c:v>
                </c:pt>
                <c:pt idx="4479">
                  <c:v>66.983719999999849</c:v>
                </c:pt>
                <c:pt idx="4480">
                  <c:v>66.988539999999844</c:v>
                </c:pt>
                <c:pt idx="4481">
                  <c:v>66.991579999999843</c:v>
                </c:pt>
                <c:pt idx="4482">
                  <c:v>66.993879999999848</c:v>
                </c:pt>
                <c:pt idx="4483">
                  <c:v>66.995949999999851</c:v>
                </c:pt>
                <c:pt idx="4484">
                  <c:v>66.99813999999985</c:v>
                </c:pt>
                <c:pt idx="4485">
                  <c:v>67.000899999999845</c:v>
                </c:pt>
                <c:pt idx="4486">
                  <c:v>67.004249999999843</c:v>
                </c:pt>
                <c:pt idx="4487">
                  <c:v>67.007719999999836</c:v>
                </c:pt>
                <c:pt idx="4488">
                  <c:v>67.010869999999841</c:v>
                </c:pt>
                <c:pt idx="4489">
                  <c:v>67.014549999999844</c:v>
                </c:pt>
                <c:pt idx="4490">
                  <c:v>67.026069999999848</c:v>
                </c:pt>
                <c:pt idx="4491">
                  <c:v>67.073149999999842</c:v>
                </c:pt>
                <c:pt idx="4492">
                  <c:v>67.124469999999846</c:v>
                </c:pt>
                <c:pt idx="4493">
                  <c:v>67.13944999999984</c:v>
                </c:pt>
                <c:pt idx="4494">
                  <c:v>67.143469999999837</c:v>
                </c:pt>
                <c:pt idx="4495">
                  <c:v>67.146829999999838</c:v>
                </c:pt>
                <c:pt idx="4496">
                  <c:v>67.149399999999844</c:v>
                </c:pt>
                <c:pt idx="4497">
                  <c:v>67.151839999999851</c:v>
                </c:pt>
                <c:pt idx="4498">
                  <c:v>67.155499999999847</c:v>
                </c:pt>
                <c:pt idx="4499">
                  <c:v>67.15999999999984</c:v>
                </c:pt>
                <c:pt idx="4500">
                  <c:v>67.164849999999845</c:v>
                </c:pt>
                <c:pt idx="4501">
                  <c:v>67.168969999999845</c:v>
                </c:pt>
                <c:pt idx="4502">
                  <c:v>67.172049999999842</c:v>
                </c:pt>
                <c:pt idx="4503">
                  <c:v>67.174669999999836</c:v>
                </c:pt>
                <c:pt idx="4504">
                  <c:v>67.181299999999837</c:v>
                </c:pt>
                <c:pt idx="4505">
                  <c:v>67.210439999999835</c:v>
                </c:pt>
                <c:pt idx="4506">
                  <c:v>67.274609999999839</c:v>
                </c:pt>
                <c:pt idx="4507">
                  <c:v>67.337689999999839</c:v>
                </c:pt>
                <c:pt idx="4508">
                  <c:v>67.383079999999836</c:v>
                </c:pt>
                <c:pt idx="4509">
                  <c:v>67.405079999999842</c:v>
                </c:pt>
                <c:pt idx="4510">
                  <c:v>67.412219999999849</c:v>
                </c:pt>
                <c:pt idx="4511">
                  <c:v>67.414609999999854</c:v>
                </c:pt>
                <c:pt idx="4512">
                  <c:v>67.416439999999852</c:v>
                </c:pt>
                <c:pt idx="4513">
                  <c:v>67.418029999999845</c:v>
                </c:pt>
                <c:pt idx="4514">
                  <c:v>67.419559999999848</c:v>
                </c:pt>
                <c:pt idx="4515">
                  <c:v>67.421149999999841</c:v>
                </c:pt>
                <c:pt idx="4516">
                  <c:v>67.422919999999834</c:v>
                </c:pt>
                <c:pt idx="4517">
                  <c:v>67.424889999999834</c:v>
                </c:pt>
                <c:pt idx="4518">
                  <c:v>67.427269999999837</c:v>
                </c:pt>
                <c:pt idx="4519">
                  <c:v>67.42979999999983</c:v>
                </c:pt>
                <c:pt idx="4520">
                  <c:v>67.432699999999826</c:v>
                </c:pt>
                <c:pt idx="4521">
                  <c:v>67.43755999999982</c:v>
                </c:pt>
                <c:pt idx="4522">
                  <c:v>67.456259999999816</c:v>
                </c:pt>
                <c:pt idx="4523">
                  <c:v>67.500859999999818</c:v>
                </c:pt>
                <c:pt idx="4524">
                  <c:v>67.520899999999813</c:v>
                </c:pt>
                <c:pt idx="4525">
                  <c:v>67.528779999999813</c:v>
                </c:pt>
                <c:pt idx="4526">
                  <c:v>67.532469999999819</c:v>
                </c:pt>
                <c:pt idx="4527">
                  <c:v>67.534879999999816</c:v>
                </c:pt>
                <c:pt idx="4528">
                  <c:v>67.536979999999815</c:v>
                </c:pt>
                <c:pt idx="4529">
                  <c:v>67.539029999999812</c:v>
                </c:pt>
                <c:pt idx="4530">
                  <c:v>67.541809999999813</c:v>
                </c:pt>
                <c:pt idx="4531">
                  <c:v>67.545759999999817</c:v>
                </c:pt>
                <c:pt idx="4532">
                  <c:v>67.550209999999822</c:v>
                </c:pt>
                <c:pt idx="4533">
                  <c:v>67.554469999999824</c:v>
                </c:pt>
                <c:pt idx="4534">
                  <c:v>67.558689999999828</c:v>
                </c:pt>
                <c:pt idx="4535">
                  <c:v>67.565579999999827</c:v>
                </c:pt>
                <c:pt idx="4536">
                  <c:v>67.591909999999828</c:v>
                </c:pt>
                <c:pt idx="4537">
                  <c:v>67.648469999999833</c:v>
                </c:pt>
                <c:pt idx="4538">
                  <c:v>67.678919999999835</c:v>
                </c:pt>
                <c:pt idx="4539">
                  <c:v>67.688479999999828</c:v>
                </c:pt>
                <c:pt idx="4540">
                  <c:v>67.691479999999828</c:v>
                </c:pt>
                <c:pt idx="4541">
                  <c:v>67.693919999999821</c:v>
                </c:pt>
                <c:pt idx="4542">
                  <c:v>67.695989999999824</c:v>
                </c:pt>
                <c:pt idx="4543">
                  <c:v>67.697959999999824</c:v>
                </c:pt>
                <c:pt idx="4544">
                  <c:v>67.70022999999982</c:v>
                </c:pt>
                <c:pt idx="4545">
                  <c:v>67.702949999999817</c:v>
                </c:pt>
                <c:pt idx="4546">
                  <c:v>67.70583999999981</c:v>
                </c:pt>
                <c:pt idx="4547">
                  <c:v>67.708679999999816</c:v>
                </c:pt>
                <c:pt idx="4548">
                  <c:v>67.711029999999823</c:v>
                </c:pt>
                <c:pt idx="4549">
                  <c:v>67.713409999999826</c:v>
                </c:pt>
                <c:pt idx="4550">
                  <c:v>67.717939999999828</c:v>
                </c:pt>
                <c:pt idx="4551">
                  <c:v>67.741049999999831</c:v>
                </c:pt>
                <c:pt idx="4552">
                  <c:v>67.797109999999833</c:v>
                </c:pt>
                <c:pt idx="4553">
                  <c:v>67.845279999999832</c:v>
                </c:pt>
                <c:pt idx="4554">
                  <c:v>67.865949999999827</c:v>
                </c:pt>
                <c:pt idx="4555">
                  <c:v>67.873269999999835</c:v>
                </c:pt>
                <c:pt idx="4556">
                  <c:v>67.87562999999983</c:v>
                </c:pt>
                <c:pt idx="4557">
                  <c:v>67.877529999999837</c:v>
                </c:pt>
                <c:pt idx="4558">
                  <c:v>67.879339999999843</c:v>
                </c:pt>
                <c:pt idx="4559">
                  <c:v>67.881189999999847</c:v>
                </c:pt>
                <c:pt idx="4560">
                  <c:v>67.883399999999853</c:v>
                </c:pt>
                <c:pt idx="4561">
                  <c:v>67.886169999999851</c:v>
                </c:pt>
                <c:pt idx="4562">
                  <c:v>67.889269999999854</c:v>
                </c:pt>
                <c:pt idx="4563">
                  <c:v>67.892379999999861</c:v>
                </c:pt>
                <c:pt idx="4564">
                  <c:v>67.894959999999855</c:v>
                </c:pt>
                <c:pt idx="4565">
                  <c:v>67.897309999999862</c:v>
                </c:pt>
                <c:pt idx="4566">
                  <c:v>67.902709999999857</c:v>
                </c:pt>
                <c:pt idx="4567">
                  <c:v>67.927459999999854</c:v>
                </c:pt>
                <c:pt idx="4568">
                  <c:v>67.990239999999858</c:v>
                </c:pt>
                <c:pt idx="4569">
                  <c:v>68.057049999999862</c:v>
                </c:pt>
                <c:pt idx="4570">
                  <c:v>68.09142999999986</c:v>
                </c:pt>
                <c:pt idx="4571">
                  <c:v>68.103589999999855</c:v>
                </c:pt>
                <c:pt idx="4572">
                  <c:v>68.107839999999854</c:v>
                </c:pt>
                <c:pt idx="4573">
                  <c:v>68.109609999999847</c:v>
                </c:pt>
                <c:pt idx="4574">
                  <c:v>68.111669999999847</c:v>
                </c:pt>
                <c:pt idx="4575">
                  <c:v>68.114699999999843</c:v>
                </c:pt>
                <c:pt idx="4576">
                  <c:v>68.117429999999842</c:v>
                </c:pt>
                <c:pt idx="4577">
                  <c:v>68.119139999999845</c:v>
                </c:pt>
                <c:pt idx="4578">
                  <c:v>68.120289999999841</c:v>
                </c:pt>
                <c:pt idx="4579">
                  <c:v>68.121519999999848</c:v>
                </c:pt>
                <c:pt idx="4580">
                  <c:v>68.12277999999985</c:v>
                </c:pt>
                <c:pt idx="4581">
                  <c:v>68.124049999999855</c:v>
                </c:pt>
                <c:pt idx="4582">
                  <c:v>68.125439999999855</c:v>
                </c:pt>
                <c:pt idx="4583">
                  <c:v>68.126869999999855</c:v>
                </c:pt>
                <c:pt idx="4584">
                  <c:v>68.128559999999851</c:v>
                </c:pt>
                <c:pt idx="4585">
                  <c:v>68.130469999999846</c:v>
                </c:pt>
                <c:pt idx="4586">
                  <c:v>68.132669999999848</c:v>
                </c:pt>
                <c:pt idx="4587">
                  <c:v>68.135389999999845</c:v>
                </c:pt>
                <c:pt idx="4588">
                  <c:v>68.139049999999841</c:v>
                </c:pt>
                <c:pt idx="4589">
                  <c:v>68.143439999999842</c:v>
                </c:pt>
                <c:pt idx="4590">
                  <c:v>68.147759999999849</c:v>
                </c:pt>
                <c:pt idx="4591">
                  <c:v>68.151419999999845</c:v>
                </c:pt>
                <c:pt idx="4592">
                  <c:v>68.156329999999841</c:v>
                </c:pt>
                <c:pt idx="4593">
                  <c:v>68.171679999999839</c:v>
                </c:pt>
                <c:pt idx="4594">
                  <c:v>68.212499999999835</c:v>
                </c:pt>
                <c:pt idx="4595">
                  <c:v>68.233179999999834</c:v>
                </c:pt>
                <c:pt idx="4596">
                  <c:v>68.239549999999838</c:v>
                </c:pt>
                <c:pt idx="4597">
                  <c:v>68.242899999999835</c:v>
                </c:pt>
                <c:pt idx="4598">
                  <c:v>68.245269999999834</c:v>
                </c:pt>
                <c:pt idx="4599">
                  <c:v>68.24726999999983</c:v>
                </c:pt>
                <c:pt idx="4600">
                  <c:v>68.249069999999833</c:v>
                </c:pt>
                <c:pt idx="4601">
                  <c:v>68.251189999999838</c:v>
                </c:pt>
                <c:pt idx="4602">
                  <c:v>68.254969999999844</c:v>
                </c:pt>
                <c:pt idx="4603">
                  <c:v>68.26068999999984</c:v>
                </c:pt>
                <c:pt idx="4604">
                  <c:v>68.267509999999845</c:v>
                </c:pt>
                <c:pt idx="4605">
                  <c:v>68.274099999999848</c:v>
                </c:pt>
                <c:pt idx="4606">
                  <c:v>68.279329999999845</c:v>
                </c:pt>
                <c:pt idx="4607">
                  <c:v>68.283209999999841</c:v>
                </c:pt>
                <c:pt idx="4608">
                  <c:v>68.288369999999844</c:v>
                </c:pt>
                <c:pt idx="4609">
                  <c:v>68.302439999999848</c:v>
                </c:pt>
                <c:pt idx="4610">
                  <c:v>68.336219999999841</c:v>
                </c:pt>
                <c:pt idx="4611">
                  <c:v>68.366909999999848</c:v>
                </c:pt>
                <c:pt idx="4612">
                  <c:v>68.382099999999852</c:v>
                </c:pt>
                <c:pt idx="4613">
                  <c:v>68.386759999999853</c:v>
                </c:pt>
                <c:pt idx="4614">
                  <c:v>68.390099999999848</c:v>
                </c:pt>
                <c:pt idx="4615">
                  <c:v>68.392259999999851</c:v>
                </c:pt>
                <c:pt idx="4616">
                  <c:v>68.394289999999856</c:v>
                </c:pt>
                <c:pt idx="4617">
                  <c:v>68.39659999999985</c:v>
                </c:pt>
                <c:pt idx="4618">
                  <c:v>68.400029999999845</c:v>
                </c:pt>
                <c:pt idx="4619">
                  <c:v>68.404459999999844</c:v>
                </c:pt>
                <c:pt idx="4620">
                  <c:v>68.409049999999837</c:v>
                </c:pt>
                <c:pt idx="4621">
                  <c:v>68.41290999999984</c:v>
                </c:pt>
                <c:pt idx="4622">
                  <c:v>68.415899999999837</c:v>
                </c:pt>
                <c:pt idx="4623">
                  <c:v>68.418969999999831</c:v>
                </c:pt>
                <c:pt idx="4624">
                  <c:v>68.429539999999832</c:v>
                </c:pt>
                <c:pt idx="4625">
                  <c:v>68.464889999999826</c:v>
                </c:pt>
                <c:pt idx="4626">
                  <c:v>68.490659999999821</c:v>
                </c:pt>
                <c:pt idx="4627">
                  <c:v>68.499829999999818</c:v>
                </c:pt>
                <c:pt idx="4628">
                  <c:v>68.503769999999818</c:v>
                </c:pt>
                <c:pt idx="4629">
                  <c:v>68.506499999999818</c:v>
                </c:pt>
                <c:pt idx="4630">
                  <c:v>68.508419999999816</c:v>
                </c:pt>
                <c:pt idx="4631">
                  <c:v>68.510289999999813</c:v>
                </c:pt>
                <c:pt idx="4632">
                  <c:v>68.512299999999811</c:v>
                </c:pt>
                <c:pt idx="4633">
                  <c:v>68.515399999999815</c:v>
                </c:pt>
                <c:pt idx="4634">
                  <c:v>68.51945999999981</c:v>
                </c:pt>
                <c:pt idx="4635">
                  <c:v>68.52379999999981</c:v>
                </c:pt>
                <c:pt idx="4636">
                  <c:v>68.52782999999981</c:v>
                </c:pt>
                <c:pt idx="4637">
                  <c:v>68.53100999999981</c:v>
                </c:pt>
                <c:pt idx="4638">
                  <c:v>68.533669999999816</c:v>
                </c:pt>
                <c:pt idx="4639">
                  <c:v>68.536109999999809</c:v>
                </c:pt>
                <c:pt idx="4640">
                  <c:v>68.539989999999804</c:v>
                </c:pt>
                <c:pt idx="4641">
                  <c:v>68.554439999999801</c:v>
                </c:pt>
                <c:pt idx="4642">
                  <c:v>68.597829999999803</c:v>
                </c:pt>
                <c:pt idx="4643">
                  <c:v>68.644169999999804</c:v>
                </c:pt>
                <c:pt idx="4644">
                  <c:v>68.664209999999798</c:v>
                </c:pt>
                <c:pt idx="4645">
                  <c:v>68.671459999999797</c:v>
                </c:pt>
                <c:pt idx="4646">
                  <c:v>68.673509999999794</c:v>
                </c:pt>
                <c:pt idx="4647">
                  <c:v>68.674519999999788</c:v>
                </c:pt>
                <c:pt idx="4648">
                  <c:v>68.675439999999782</c:v>
                </c:pt>
                <c:pt idx="4649">
                  <c:v>68.676379999999781</c:v>
                </c:pt>
                <c:pt idx="4650">
                  <c:v>68.677389999999775</c:v>
                </c:pt>
                <c:pt idx="4651">
                  <c:v>68.678449999999771</c:v>
                </c:pt>
                <c:pt idx="4652">
                  <c:v>68.679589999999777</c:v>
                </c:pt>
                <c:pt idx="4653">
                  <c:v>68.680809999999781</c:v>
                </c:pt>
                <c:pt idx="4654">
                  <c:v>68.682359999999775</c:v>
                </c:pt>
                <c:pt idx="4655">
                  <c:v>68.684419999999776</c:v>
                </c:pt>
                <c:pt idx="4656">
                  <c:v>68.687359999999771</c:v>
                </c:pt>
                <c:pt idx="4657">
                  <c:v>68.69075999999977</c:v>
                </c:pt>
                <c:pt idx="4658">
                  <c:v>68.694269999999776</c:v>
                </c:pt>
                <c:pt idx="4659">
                  <c:v>68.697289999999782</c:v>
                </c:pt>
                <c:pt idx="4660">
                  <c:v>68.699709999999783</c:v>
                </c:pt>
                <c:pt idx="4661">
                  <c:v>68.701679999999783</c:v>
                </c:pt>
                <c:pt idx="4662">
                  <c:v>68.703659999999786</c:v>
                </c:pt>
                <c:pt idx="4663">
                  <c:v>68.705569999999781</c:v>
                </c:pt>
                <c:pt idx="4664">
                  <c:v>68.708709999999783</c:v>
                </c:pt>
                <c:pt idx="4665">
                  <c:v>68.719499999999783</c:v>
                </c:pt>
                <c:pt idx="4666">
                  <c:v>68.74294999999978</c:v>
                </c:pt>
                <c:pt idx="4667">
                  <c:v>68.776889999999781</c:v>
                </c:pt>
                <c:pt idx="4668">
                  <c:v>68.797179999999784</c:v>
                </c:pt>
                <c:pt idx="4669">
                  <c:v>68.802619999999777</c:v>
                </c:pt>
                <c:pt idx="4670">
                  <c:v>68.80459999999978</c:v>
                </c:pt>
                <c:pt idx="4671">
                  <c:v>68.806059999999775</c:v>
                </c:pt>
                <c:pt idx="4672">
                  <c:v>68.80732999999978</c:v>
                </c:pt>
                <c:pt idx="4673">
                  <c:v>68.808569999999776</c:v>
                </c:pt>
                <c:pt idx="4674">
                  <c:v>68.809779999999776</c:v>
                </c:pt>
                <c:pt idx="4675">
                  <c:v>68.811139999999781</c:v>
                </c:pt>
                <c:pt idx="4676">
                  <c:v>68.812779999999776</c:v>
                </c:pt>
                <c:pt idx="4677">
                  <c:v>68.815149999999775</c:v>
                </c:pt>
                <c:pt idx="4678">
                  <c:v>68.818519999999779</c:v>
                </c:pt>
                <c:pt idx="4679">
                  <c:v>68.822799999999773</c:v>
                </c:pt>
                <c:pt idx="4680">
                  <c:v>68.826739999999774</c:v>
                </c:pt>
                <c:pt idx="4681">
                  <c:v>68.829889999999779</c:v>
                </c:pt>
                <c:pt idx="4682">
                  <c:v>68.83266999999978</c:v>
                </c:pt>
                <c:pt idx="4683">
                  <c:v>68.83763999999978</c:v>
                </c:pt>
                <c:pt idx="4684">
                  <c:v>68.857289999999779</c:v>
                </c:pt>
                <c:pt idx="4685">
                  <c:v>68.892539999999784</c:v>
                </c:pt>
                <c:pt idx="4686">
                  <c:v>68.908879999999783</c:v>
                </c:pt>
                <c:pt idx="4687">
                  <c:v>68.915239999999784</c:v>
                </c:pt>
                <c:pt idx="4688">
                  <c:v>68.919649999999777</c:v>
                </c:pt>
                <c:pt idx="4689">
                  <c:v>68.923019999999781</c:v>
                </c:pt>
                <c:pt idx="4690">
                  <c:v>68.926579999999774</c:v>
                </c:pt>
                <c:pt idx="4691">
                  <c:v>68.931739999999778</c:v>
                </c:pt>
                <c:pt idx="4692">
                  <c:v>68.938079999999772</c:v>
                </c:pt>
                <c:pt idx="4693">
                  <c:v>68.944459999999765</c:v>
                </c:pt>
                <c:pt idx="4694">
                  <c:v>68.949329999999762</c:v>
                </c:pt>
                <c:pt idx="4695">
                  <c:v>68.953149999999766</c:v>
                </c:pt>
                <c:pt idx="4696">
                  <c:v>68.957599999999772</c:v>
                </c:pt>
                <c:pt idx="4697">
                  <c:v>68.971319999999778</c:v>
                </c:pt>
                <c:pt idx="4698">
                  <c:v>69.016929999999775</c:v>
                </c:pt>
                <c:pt idx="4699">
                  <c:v>69.046409999999781</c:v>
                </c:pt>
                <c:pt idx="4700">
                  <c:v>69.056439999999782</c:v>
                </c:pt>
                <c:pt idx="4701">
                  <c:v>69.060439999999787</c:v>
                </c:pt>
                <c:pt idx="4702">
                  <c:v>69.062949999999788</c:v>
                </c:pt>
                <c:pt idx="4703">
                  <c:v>69.064949999999783</c:v>
                </c:pt>
                <c:pt idx="4704">
                  <c:v>69.06699999999978</c:v>
                </c:pt>
                <c:pt idx="4705">
                  <c:v>69.069359999999776</c:v>
                </c:pt>
                <c:pt idx="4706">
                  <c:v>69.073419999999771</c:v>
                </c:pt>
                <c:pt idx="4707">
                  <c:v>69.078719999999777</c:v>
                </c:pt>
                <c:pt idx="4708">
                  <c:v>69.084229999999778</c:v>
                </c:pt>
                <c:pt idx="4709">
                  <c:v>69.08884999999978</c:v>
                </c:pt>
                <c:pt idx="4710">
                  <c:v>69.092419999999777</c:v>
                </c:pt>
                <c:pt idx="4711">
                  <c:v>69.096179999999777</c:v>
                </c:pt>
                <c:pt idx="4712">
                  <c:v>69.103509999999773</c:v>
                </c:pt>
                <c:pt idx="4713">
                  <c:v>69.134439999999771</c:v>
                </c:pt>
                <c:pt idx="4714">
                  <c:v>69.207649999999774</c:v>
                </c:pt>
                <c:pt idx="4715">
                  <c:v>69.28759999999977</c:v>
                </c:pt>
                <c:pt idx="4716">
                  <c:v>69.336209999999767</c:v>
                </c:pt>
                <c:pt idx="4717">
                  <c:v>69.352589999999765</c:v>
                </c:pt>
                <c:pt idx="4718">
                  <c:v>69.357309999999771</c:v>
                </c:pt>
                <c:pt idx="4719">
                  <c:v>69.359719999999768</c:v>
                </c:pt>
                <c:pt idx="4720">
                  <c:v>69.361459999999767</c:v>
                </c:pt>
                <c:pt idx="4721">
                  <c:v>69.362949999999771</c:v>
                </c:pt>
                <c:pt idx="4722">
                  <c:v>69.364519999999771</c:v>
                </c:pt>
                <c:pt idx="4723">
                  <c:v>69.366039999999771</c:v>
                </c:pt>
                <c:pt idx="4724">
                  <c:v>69.367709999999775</c:v>
                </c:pt>
                <c:pt idx="4725">
                  <c:v>69.369299999999768</c:v>
                </c:pt>
                <c:pt idx="4726">
                  <c:v>69.37122999999977</c:v>
                </c:pt>
                <c:pt idx="4727">
                  <c:v>69.373239999999768</c:v>
                </c:pt>
                <c:pt idx="4728">
                  <c:v>69.375239999999764</c:v>
                </c:pt>
                <c:pt idx="4729">
                  <c:v>69.377039999999766</c:v>
                </c:pt>
                <c:pt idx="4730">
                  <c:v>69.379189999999767</c:v>
                </c:pt>
                <c:pt idx="4731">
                  <c:v>69.384319999999761</c:v>
                </c:pt>
                <c:pt idx="4732">
                  <c:v>69.409629999999765</c:v>
                </c:pt>
                <c:pt idx="4733">
                  <c:v>69.450619999999759</c:v>
                </c:pt>
                <c:pt idx="4734">
                  <c:v>69.464499999999759</c:v>
                </c:pt>
                <c:pt idx="4735">
                  <c:v>69.469249999999761</c:v>
                </c:pt>
                <c:pt idx="4736">
                  <c:v>69.471819999999767</c:v>
                </c:pt>
                <c:pt idx="4737">
                  <c:v>69.474019999999769</c:v>
                </c:pt>
                <c:pt idx="4738">
                  <c:v>69.475999999999772</c:v>
                </c:pt>
                <c:pt idx="4739">
                  <c:v>69.478329999999772</c:v>
                </c:pt>
                <c:pt idx="4740">
                  <c:v>69.481299999999777</c:v>
                </c:pt>
                <c:pt idx="4741">
                  <c:v>69.484999999999772</c:v>
                </c:pt>
                <c:pt idx="4742">
                  <c:v>69.488589999999775</c:v>
                </c:pt>
                <c:pt idx="4743">
                  <c:v>69.491569999999768</c:v>
                </c:pt>
                <c:pt idx="4744">
                  <c:v>69.493979999999766</c:v>
                </c:pt>
                <c:pt idx="4745">
                  <c:v>69.496159999999762</c:v>
                </c:pt>
                <c:pt idx="4746">
                  <c:v>69.498519999999758</c:v>
                </c:pt>
                <c:pt idx="4747">
                  <c:v>69.506019999999751</c:v>
                </c:pt>
                <c:pt idx="4748">
                  <c:v>69.544819999999746</c:v>
                </c:pt>
                <c:pt idx="4749">
                  <c:v>69.606449999999739</c:v>
                </c:pt>
                <c:pt idx="4750">
                  <c:v>69.640539999999746</c:v>
                </c:pt>
                <c:pt idx="4751">
                  <c:v>69.65478999999975</c:v>
                </c:pt>
                <c:pt idx="4752">
                  <c:v>69.658669999999745</c:v>
                </c:pt>
                <c:pt idx="4753">
                  <c:v>69.660419999999746</c:v>
                </c:pt>
                <c:pt idx="4754">
                  <c:v>69.661659999999742</c:v>
                </c:pt>
                <c:pt idx="4755">
                  <c:v>69.662599999999742</c:v>
                </c:pt>
                <c:pt idx="4756">
                  <c:v>69.663439999999738</c:v>
                </c:pt>
                <c:pt idx="4757">
                  <c:v>69.664369999999735</c:v>
                </c:pt>
                <c:pt idx="4758">
                  <c:v>69.666389999999737</c:v>
                </c:pt>
                <c:pt idx="4759">
                  <c:v>69.675589999999744</c:v>
                </c:pt>
                <c:pt idx="4760">
                  <c:v>69.711959999999749</c:v>
                </c:pt>
                <c:pt idx="4761">
                  <c:v>69.769769999999752</c:v>
                </c:pt>
                <c:pt idx="4762">
                  <c:v>69.824979999999755</c:v>
                </c:pt>
                <c:pt idx="4763">
                  <c:v>69.877459999999758</c:v>
                </c:pt>
                <c:pt idx="4764">
                  <c:v>69.922119999999751</c:v>
                </c:pt>
                <c:pt idx="4765">
                  <c:v>69.946179999999757</c:v>
                </c:pt>
                <c:pt idx="4766">
                  <c:v>69.955779999999763</c:v>
                </c:pt>
                <c:pt idx="4767">
                  <c:v>69.958509999999762</c:v>
                </c:pt>
                <c:pt idx="4768">
                  <c:v>69.960019999999759</c:v>
                </c:pt>
                <c:pt idx="4769">
                  <c:v>69.961429999999766</c:v>
                </c:pt>
                <c:pt idx="4770">
                  <c:v>69.962779999999768</c:v>
                </c:pt>
                <c:pt idx="4771">
                  <c:v>69.964229999999773</c:v>
                </c:pt>
                <c:pt idx="4772">
                  <c:v>69.965699999999771</c:v>
                </c:pt>
                <c:pt idx="4773">
                  <c:v>69.967199999999764</c:v>
                </c:pt>
                <c:pt idx="4774">
                  <c:v>69.968739999999769</c:v>
                </c:pt>
                <c:pt idx="4775">
                  <c:v>69.970479999999768</c:v>
                </c:pt>
                <c:pt idx="4776">
                  <c:v>69.972319999999769</c:v>
                </c:pt>
                <c:pt idx="4777">
                  <c:v>69.974129999999775</c:v>
                </c:pt>
                <c:pt idx="4778">
                  <c:v>69.975799999999779</c:v>
                </c:pt>
                <c:pt idx="4779">
                  <c:v>69.977499999999779</c:v>
                </c:pt>
                <c:pt idx="4780">
                  <c:v>69.98188999999978</c:v>
                </c:pt>
                <c:pt idx="4781">
                  <c:v>70.006109999999779</c:v>
                </c:pt>
                <c:pt idx="4782">
                  <c:v>70.062289999999777</c:v>
                </c:pt>
                <c:pt idx="4783">
                  <c:v>70.102169999999774</c:v>
                </c:pt>
                <c:pt idx="4784">
                  <c:v>70.12310999999977</c:v>
                </c:pt>
                <c:pt idx="4785">
                  <c:v>70.135719999999765</c:v>
                </c:pt>
                <c:pt idx="4786">
                  <c:v>70.144609999999759</c:v>
                </c:pt>
                <c:pt idx="4787">
                  <c:v>70.155889999999758</c:v>
                </c:pt>
                <c:pt idx="4788">
                  <c:v>70.167289999999753</c:v>
                </c:pt>
                <c:pt idx="4789">
                  <c:v>70.173659999999757</c:v>
                </c:pt>
                <c:pt idx="4790">
                  <c:v>70.176689999999752</c:v>
                </c:pt>
                <c:pt idx="4791">
                  <c:v>70.178719999999757</c:v>
                </c:pt>
                <c:pt idx="4792">
                  <c:v>70.18057999999975</c:v>
                </c:pt>
                <c:pt idx="4793">
                  <c:v>70.182319999999748</c:v>
                </c:pt>
                <c:pt idx="4794">
                  <c:v>70.18424999999975</c:v>
                </c:pt>
                <c:pt idx="4795">
                  <c:v>70.18715999999975</c:v>
                </c:pt>
                <c:pt idx="4796">
                  <c:v>70.190579999999756</c:v>
                </c:pt>
                <c:pt idx="4797">
                  <c:v>70.194349999999758</c:v>
                </c:pt>
                <c:pt idx="4798">
                  <c:v>70.197529999999759</c:v>
                </c:pt>
                <c:pt idx="4799">
                  <c:v>70.200279999999765</c:v>
                </c:pt>
                <c:pt idx="4800">
                  <c:v>70.20518999999976</c:v>
                </c:pt>
                <c:pt idx="4801">
                  <c:v>70.229379999999765</c:v>
                </c:pt>
                <c:pt idx="4802">
                  <c:v>70.290319999999767</c:v>
                </c:pt>
                <c:pt idx="4803">
                  <c:v>70.356579999999767</c:v>
                </c:pt>
                <c:pt idx="4804">
                  <c:v>70.392699999999763</c:v>
                </c:pt>
                <c:pt idx="4805">
                  <c:v>70.409189999999768</c:v>
                </c:pt>
                <c:pt idx="4806">
                  <c:v>70.415199999999771</c:v>
                </c:pt>
                <c:pt idx="4807">
                  <c:v>70.41729999999977</c:v>
                </c:pt>
                <c:pt idx="4808">
                  <c:v>70.418619999999777</c:v>
                </c:pt>
                <c:pt idx="4809">
                  <c:v>70.419609999999778</c:v>
                </c:pt>
                <c:pt idx="4810">
                  <c:v>70.420439999999772</c:v>
                </c:pt>
                <c:pt idx="4811">
                  <c:v>70.421159999999773</c:v>
                </c:pt>
                <c:pt idx="4812">
                  <c:v>70.421859999999768</c:v>
                </c:pt>
                <c:pt idx="4813">
                  <c:v>70.422539999999771</c:v>
                </c:pt>
                <c:pt idx="4814">
                  <c:v>70.423219999999773</c:v>
                </c:pt>
                <c:pt idx="4815">
                  <c:v>70.423899999999776</c:v>
                </c:pt>
                <c:pt idx="4816">
                  <c:v>70.424559999999772</c:v>
                </c:pt>
                <c:pt idx="4817">
                  <c:v>70.425209999999765</c:v>
                </c:pt>
                <c:pt idx="4818">
                  <c:v>70.425859999999759</c:v>
                </c:pt>
                <c:pt idx="4819">
                  <c:v>70.426519999999755</c:v>
                </c:pt>
                <c:pt idx="4820">
                  <c:v>70.427179999999751</c:v>
                </c:pt>
                <c:pt idx="4821">
                  <c:v>70.427829999999744</c:v>
                </c:pt>
                <c:pt idx="4822">
                  <c:v>70.428469999999749</c:v>
                </c:pt>
                <c:pt idx="4823">
                  <c:v>70.42909999999975</c:v>
                </c:pt>
                <c:pt idx="4824">
                  <c:v>70.429889999999745</c:v>
                </c:pt>
                <c:pt idx="4825">
                  <c:v>70.431369999999745</c:v>
                </c:pt>
                <c:pt idx="4826">
                  <c:v>70.432639999999751</c:v>
                </c:pt>
                <c:pt idx="4827">
                  <c:v>70.433709999999749</c:v>
                </c:pt>
                <c:pt idx="4828">
                  <c:v>70.435029999999756</c:v>
                </c:pt>
                <c:pt idx="4829">
                  <c:v>70.436559999999758</c:v>
                </c:pt>
                <c:pt idx="4830">
                  <c:v>70.438139999999763</c:v>
                </c:pt>
                <c:pt idx="4831">
                  <c:v>70.440209999999766</c:v>
                </c:pt>
                <c:pt idx="4832">
                  <c:v>70.44309999999976</c:v>
                </c:pt>
                <c:pt idx="4833">
                  <c:v>70.446329999999762</c:v>
                </c:pt>
                <c:pt idx="4834">
                  <c:v>70.449559999999764</c:v>
                </c:pt>
                <c:pt idx="4835">
                  <c:v>70.452199999999763</c:v>
                </c:pt>
                <c:pt idx="4836">
                  <c:v>70.454409999999768</c:v>
                </c:pt>
                <c:pt idx="4837">
                  <c:v>70.456469999999769</c:v>
                </c:pt>
                <c:pt idx="4838">
                  <c:v>70.458519999999766</c:v>
                </c:pt>
                <c:pt idx="4839">
                  <c:v>70.460529999999764</c:v>
                </c:pt>
                <c:pt idx="4840">
                  <c:v>70.463529999999764</c:v>
                </c:pt>
                <c:pt idx="4841">
                  <c:v>70.476849999999757</c:v>
                </c:pt>
                <c:pt idx="4842">
                  <c:v>70.520059999999759</c:v>
                </c:pt>
                <c:pt idx="4843">
                  <c:v>70.558459999999755</c:v>
                </c:pt>
                <c:pt idx="4844">
                  <c:v>70.576089999999752</c:v>
                </c:pt>
                <c:pt idx="4845">
                  <c:v>70.580789999999752</c:v>
                </c:pt>
                <c:pt idx="4846">
                  <c:v>70.583029999999752</c:v>
                </c:pt>
                <c:pt idx="4847">
                  <c:v>70.584699999999756</c:v>
                </c:pt>
                <c:pt idx="4848">
                  <c:v>70.586129999999756</c:v>
                </c:pt>
                <c:pt idx="4849">
                  <c:v>70.587469999999755</c:v>
                </c:pt>
                <c:pt idx="4850">
                  <c:v>70.58882999999976</c:v>
                </c:pt>
                <c:pt idx="4851">
                  <c:v>70.590209999999757</c:v>
                </c:pt>
                <c:pt idx="4852">
                  <c:v>70.591749999999763</c:v>
                </c:pt>
                <c:pt idx="4853">
                  <c:v>70.59370999999976</c:v>
                </c:pt>
                <c:pt idx="4854">
                  <c:v>70.596819999999767</c:v>
                </c:pt>
                <c:pt idx="4855">
                  <c:v>70.601449999999772</c:v>
                </c:pt>
                <c:pt idx="4856">
                  <c:v>70.606919999999775</c:v>
                </c:pt>
                <c:pt idx="4857">
                  <c:v>70.612189999999771</c:v>
                </c:pt>
                <c:pt idx="4858">
                  <c:v>70.616389999999768</c:v>
                </c:pt>
                <c:pt idx="4859">
                  <c:v>70.619559999999765</c:v>
                </c:pt>
                <c:pt idx="4860">
                  <c:v>70.622059999999763</c:v>
                </c:pt>
                <c:pt idx="4861">
                  <c:v>70.624499999999756</c:v>
                </c:pt>
                <c:pt idx="4862">
                  <c:v>70.626799999999761</c:v>
                </c:pt>
                <c:pt idx="4863">
                  <c:v>70.62880999999976</c:v>
                </c:pt>
                <c:pt idx="4864">
                  <c:v>70.63556999999976</c:v>
                </c:pt>
                <c:pt idx="4865">
                  <c:v>70.658619999999758</c:v>
                </c:pt>
                <c:pt idx="4866">
                  <c:v>70.703249999999755</c:v>
                </c:pt>
                <c:pt idx="4867">
                  <c:v>70.724269999999748</c:v>
                </c:pt>
                <c:pt idx="4868">
                  <c:v>70.729749999999754</c:v>
                </c:pt>
                <c:pt idx="4869">
                  <c:v>70.732839999999754</c:v>
                </c:pt>
                <c:pt idx="4870">
                  <c:v>70.734599999999759</c:v>
                </c:pt>
                <c:pt idx="4871">
                  <c:v>70.73625999999976</c:v>
                </c:pt>
                <c:pt idx="4872">
                  <c:v>70.737699999999762</c:v>
                </c:pt>
                <c:pt idx="4873">
                  <c:v>70.739299999999758</c:v>
                </c:pt>
                <c:pt idx="4874">
                  <c:v>70.741059999999763</c:v>
                </c:pt>
                <c:pt idx="4875">
                  <c:v>70.74346999999976</c:v>
                </c:pt>
                <c:pt idx="4876">
                  <c:v>70.746369999999757</c:v>
                </c:pt>
                <c:pt idx="4877">
                  <c:v>70.749749999999764</c:v>
                </c:pt>
                <c:pt idx="4878">
                  <c:v>70.752799999999766</c:v>
                </c:pt>
                <c:pt idx="4879">
                  <c:v>70.75540999999977</c:v>
                </c:pt>
                <c:pt idx="4880">
                  <c:v>70.757809999999765</c:v>
                </c:pt>
                <c:pt idx="4881">
                  <c:v>70.762399999999758</c:v>
                </c:pt>
                <c:pt idx="4882">
                  <c:v>70.785749999999751</c:v>
                </c:pt>
                <c:pt idx="4883">
                  <c:v>70.838899999999754</c:v>
                </c:pt>
                <c:pt idx="4884">
                  <c:v>70.875679999999747</c:v>
                </c:pt>
                <c:pt idx="4885">
                  <c:v>70.888299999999745</c:v>
                </c:pt>
                <c:pt idx="4886">
                  <c:v>70.891989999999751</c:v>
                </c:pt>
                <c:pt idx="4887">
                  <c:v>70.89444999999975</c:v>
                </c:pt>
                <c:pt idx="4888">
                  <c:v>70.89614999999975</c:v>
                </c:pt>
                <c:pt idx="4889">
                  <c:v>70.897659999999746</c:v>
                </c:pt>
                <c:pt idx="4890">
                  <c:v>70.899139999999747</c:v>
                </c:pt>
                <c:pt idx="4891">
                  <c:v>70.900829999999743</c:v>
                </c:pt>
                <c:pt idx="4892">
                  <c:v>70.903319999999738</c:v>
                </c:pt>
                <c:pt idx="4893">
                  <c:v>70.90654999999974</c:v>
                </c:pt>
                <c:pt idx="4894">
                  <c:v>70.91066999999974</c:v>
                </c:pt>
                <c:pt idx="4895">
                  <c:v>70.914499999999734</c:v>
                </c:pt>
                <c:pt idx="4896">
                  <c:v>70.917649999999739</c:v>
                </c:pt>
                <c:pt idx="4897">
                  <c:v>70.920269999999732</c:v>
                </c:pt>
                <c:pt idx="4898">
                  <c:v>70.922689999999733</c:v>
                </c:pt>
                <c:pt idx="4899">
                  <c:v>70.925169999999738</c:v>
                </c:pt>
                <c:pt idx="4900">
                  <c:v>70.932219999999745</c:v>
                </c:pt>
                <c:pt idx="4901">
                  <c:v>70.964009999999746</c:v>
                </c:pt>
                <c:pt idx="4902">
                  <c:v>71.028699999999745</c:v>
                </c:pt>
                <c:pt idx="4903">
                  <c:v>71.071169999999739</c:v>
                </c:pt>
                <c:pt idx="4904">
                  <c:v>71.095209999999739</c:v>
                </c:pt>
                <c:pt idx="4905">
                  <c:v>71.109819999999743</c:v>
                </c:pt>
                <c:pt idx="4906">
                  <c:v>71.12295999999975</c:v>
                </c:pt>
                <c:pt idx="4907">
                  <c:v>71.131129999999757</c:v>
                </c:pt>
                <c:pt idx="4908">
                  <c:v>71.136069999999762</c:v>
                </c:pt>
                <c:pt idx="4909">
                  <c:v>71.137999999999764</c:v>
                </c:pt>
                <c:pt idx="4910">
                  <c:v>71.139429999999763</c:v>
                </c:pt>
                <c:pt idx="4911">
                  <c:v>71.140699999999768</c:v>
                </c:pt>
                <c:pt idx="4912">
                  <c:v>71.142059999999773</c:v>
                </c:pt>
                <c:pt idx="4913">
                  <c:v>71.143409999999776</c:v>
                </c:pt>
                <c:pt idx="4914">
                  <c:v>71.144919999999772</c:v>
                </c:pt>
                <c:pt idx="4915">
                  <c:v>71.146799999999772</c:v>
                </c:pt>
                <c:pt idx="4916">
                  <c:v>71.149679999999776</c:v>
                </c:pt>
                <c:pt idx="4917">
                  <c:v>71.153199999999771</c:v>
                </c:pt>
                <c:pt idx="4918">
                  <c:v>71.157079999999766</c:v>
                </c:pt>
                <c:pt idx="4919">
                  <c:v>71.160599999999761</c:v>
                </c:pt>
                <c:pt idx="4920">
                  <c:v>71.163359999999756</c:v>
                </c:pt>
                <c:pt idx="4921">
                  <c:v>71.165719999999752</c:v>
                </c:pt>
                <c:pt idx="4922">
                  <c:v>71.167879999999755</c:v>
                </c:pt>
                <c:pt idx="4923">
                  <c:v>71.17187999999976</c:v>
                </c:pt>
                <c:pt idx="4924">
                  <c:v>71.189089999999766</c:v>
                </c:pt>
                <c:pt idx="4925">
                  <c:v>71.230389999999772</c:v>
                </c:pt>
                <c:pt idx="4926">
                  <c:v>71.286109999999766</c:v>
                </c:pt>
                <c:pt idx="4927">
                  <c:v>71.327549999999761</c:v>
                </c:pt>
                <c:pt idx="4928">
                  <c:v>71.348129999999756</c:v>
                </c:pt>
                <c:pt idx="4929">
                  <c:v>71.356789999999762</c:v>
                </c:pt>
                <c:pt idx="4930">
                  <c:v>71.359619999999765</c:v>
                </c:pt>
                <c:pt idx="4931">
                  <c:v>71.361199999999769</c:v>
                </c:pt>
                <c:pt idx="4932">
                  <c:v>71.36258999999977</c:v>
                </c:pt>
                <c:pt idx="4933">
                  <c:v>71.363999999999777</c:v>
                </c:pt>
                <c:pt idx="4934">
                  <c:v>71.365529999999779</c:v>
                </c:pt>
                <c:pt idx="4935">
                  <c:v>71.367159999999785</c:v>
                </c:pt>
                <c:pt idx="4936">
                  <c:v>71.369519999999781</c:v>
                </c:pt>
                <c:pt idx="4937">
                  <c:v>71.372669999999786</c:v>
                </c:pt>
                <c:pt idx="4938">
                  <c:v>71.376149999999782</c:v>
                </c:pt>
                <c:pt idx="4939">
                  <c:v>71.37940999999978</c:v>
                </c:pt>
                <c:pt idx="4940">
                  <c:v>71.382079999999775</c:v>
                </c:pt>
                <c:pt idx="4941">
                  <c:v>71.385029999999773</c:v>
                </c:pt>
                <c:pt idx="4942">
                  <c:v>71.393349999999771</c:v>
                </c:pt>
                <c:pt idx="4943">
                  <c:v>71.413669999999769</c:v>
                </c:pt>
                <c:pt idx="4944">
                  <c:v>71.425569999999766</c:v>
                </c:pt>
                <c:pt idx="4945">
                  <c:v>71.431899999999771</c:v>
                </c:pt>
                <c:pt idx="4946">
                  <c:v>71.435909999999765</c:v>
                </c:pt>
                <c:pt idx="4947">
                  <c:v>71.438989999999762</c:v>
                </c:pt>
                <c:pt idx="4948">
                  <c:v>71.441869999999767</c:v>
                </c:pt>
                <c:pt idx="4949">
                  <c:v>71.446289999999763</c:v>
                </c:pt>
                <c:pt idx="4950">
                  <c:v>71.453109999999768</c:v>
                </c:pt>
                <c:pt idx="4951">
                  <c:v>71.46112999999977</c:v>
                </c:pt>
                <c:pt idx="4952">
                  <c:v>71.468629999999763</c:v>
                </c:pt>
                <c:pt idx="4953">
                  <c:v>71.474789999999757</c:v>
                </c:pt>
                <c:pt idx="4954">
                  <c:v>71.485609999999753</c:v>
                </c:pt>
                <c:pt idx="4955">
                  <c:v>71.524159999999753</c:v>
                </c:pt>
                <c:pt idx="4956">
                  <c:v>71.606529999999751</c:v>
                </c:pt>
                <c:pt idx="4957">
                  <c:v>71.667379999999753</c:v>
                </c:pt>
                <c:pt idx="4958">
                  <c:v>71.687419999999747</c:v>
                </c:pt>
                <c:pt idx="4959">
                  <c:v>71.693449999999743</c:v>
                </c:pt>
                <c:pt idx="4960">
                  <c:v>71.696359999999743</c:v>
                </c:pt>
                <c:pt idx="4961">
                  <c:v>71.698469999999745</c:v>
                </c:pt>
                <c:pt idx="4962">
                  <c:v>71.700339999999741</c:v>
                </c:pt>
                <c:pt idx="4963">
                  <c:v>71.702219999999741</c:v>
                </c:pt>
                <c:pt idx="4964">
                  <c:v>71.704349999999735</c:v>
                </c:pt>
                <c:pt idx="4965">
                  <c:v>71.70731999999974</c:v>
                </c:pt>
                <c:pt idx="4966">
                  <c:v>71.710709999999736</c:v>
                </c:pt>
                <c:pt idx="4967">
                  <c:v>71.714249999999737</c:v>
                </c:pt>
                <c:pt idx="4968">
                  <c:v>71.717759999999743</c:v>
                </c:pt>
                <c:pt idx="4969">
                  <c:v>71.727259999999745</c:v>
                </c:pt>
                <c:pt idx="4970">
                  <c:v>71.765809999999746</c:v>
                </c:pt>
                <c:pt idx="4971">
                  <c:v>71.836019999999749</c:v>
                </c:pt>
                <c:pt idx="4972">
                  <c:v>71.886289999999747</c:v>
                </c:pt>
                <c:pt idx="4973">
                  <c:v>71.90666999999975</c:v>
                </c:pt>
                <c:pt idx="4974">
                  <c:v>71.912159999999744</c:v>
                </c:pt>
                <c:pt idx="4975">
                  <c:v>71.914679999999748</c:v>
                </c:pt>
                <c:pt idx="4976">
                  <c:v>71.916669999999755</c:v>
                </c:pt>
                <c:pt idx="4977">
                  <c:v>71.918169999999748</c:v>
                </c:pt>
                <c:pt idx="4978">
                  <c:v>71.919759999999741</c:v>
                </c:pt>
                <c:pt idx="4979">
                  <c:v>71.92145999999974</c:v>
                </c:pt>
                <c:pt idx="4980">
                  <c:v>71.923599999999738</c:v>
                </c:pt>
                <c:pt idx="4981">
                  <c:v>71.926149999999737</c:v>
                </c:pt>
                <c:pt idx="4982">
                  <c:v>71.929039999999731</c:v>
                </c:pt>
                <c:pt idx="4983">
                  <c:v>71.931899999999729</c:v>
                </c:pt>
                <c:pt idx="4984">
                  <c:v>71.934359999999728</c:v>
                </c:pt>
                <c:pt idx="4985">
                  <c:v>71.93655999999973</c:v>
                </c:pt>
                <c:pt idx="4986">
                  <c:v>71.940669999999727</c:v>
                </c:pt>
                <c:pt idx="4987">
                  <c:v>71.957469999999731</c:v>
                </c:pt>
                <c:pt idx="4988">
                  <c:v>72.005019999999732</c:v>
                </c:pt>
                <c:pt idx="4989">
                  <c:v>72.048839999999728</c:v>
                </c:pt>
                <c:pt idx="4990">
                  <c:v>72.065009999999731</c:v>
                </c:pt>
                <c:pt idx="4991">
                  <c:v>72.069279999999736</c:v>
                </c:pt>
                <c:pt idx="4992">
                  <c:v>72.070989999999739</c:v>
                </c:pt>
                <c:pt idx="4993">
                  <c:v>72.072669999999732</c:v>
                </c:pt>
                <c:pt idx="4994">
                  <c:v>72.074039999999727</c:v>
                </c:pt>
                <c:pt idx="4995">
                  <c:v>72.075399999999732</c:v>
                </c:pt>
                <c:pt idx="4996">
                  <c:v>72.076829999999731</c:v>
                </c:pt>
                <c:pt idx="4997">
                  <c:v>72.078449999999734</c:v>
                </c:pt>
                <c:pt idx="4998">
                  <c:v>72.080879999999738</c:v>
                </c:pt>
                <c:pt idx="4999">
                  <c:v>72.084359999999734</c:v>
                </c:pt>
                <c:pt idx="5000">
                  <c:v>72.088579999999737</c:v>
                </c:pt>
                <c:pt idx="5001">
                  <c:v>72.092869999999735</c:v>
                </c:pt>
                <c:pt idx="5002">
                  <c:v>72.09638999999973</c:v>
                </c:pt>
                <c:pt idx="5003">
                  <c:v>72.099089999999734</c:v>
                </c:pt>
                <c:pt idx="5004">
                  <c:v>72.101909999999734</c:v>
                </c:pt>
                <c:pt idx="5005">
                  <c:v>72.104619999999727</c:v>
                </c:pt>
                <c:pt idx="5006">
                  <c:v>72.107659999999726</c:v>
                </c:pt>
                <c:pt idx="5007">
                  <c:v>72.111869999999726</c:v>
                </c:pt>
                <c:pt idx="5008">
                  <c:v>72.116709999999728</c:v>
                </c:pt>
                <c:pt idx="5009">
                  <c:v>72.121299999999721</c:v>
                </c:pt>
                <c:pt idx="5010">
                  <c:v>72.124929999999722</c:v>
                </c:pt>
                <c:pt idx="5011">
                  <c:v>72.128049999999718</c:v>
                </c:pt>
                <c:pt idx="5012">
                  <c:v>72.131049999999718</c:v>
                </c:pt>
                <c:pt idx="5013">
                  <c:v>72.133289999999718</c:v>
                </c:pt>
                <c:pt idx="5014">
                  <c:v>72.135189999999724</c:v>
                </c:pt>
                <c:pt idx="5015">
                  <c:v>72.136659999999722</c:v>
                </c:pt>
                <c:pt idx="5016">
                  <c:v>72.137829999999724</c:v>
                </c:pt>
                <c:pt idx="5017">
                  <c:v>72.138839999999718</c:v>
                </c:pt>
                <c:pt idx="5018">
                  <c:v>72.139719999999713</c:v>
                </c:pt>
                <c:pt idx="5019">
                  <c:v>72.140489999999716</c:v>
                </c:pt>
                <c:pt idx="5020">
                  <c:v>72.141249999999715</c:v>
                </c:pt>
                <c:pt idx="5021">
                  <c:v>72.141969999999716</c:v>
                </c:pt>
                <c:pt idx="5022">
                  <c:v>72.142679999999714</c:v>
                </c:pt>
                <c:pt idx="5023">
                  <c:v>72.143359999999717</c:v>
                </c:pt>
                <c:pt idx="5024">
                  <c:v>72.144049999999723</c:v>
                </c:pt>
                <c:pt idx="5025">
                  <c:v>72.144729999999726</c:v>
                </c:pt>
                <c:pt idx="5026">
                  <c:v>72.145409999999728</c:v>
                </c:pt>
                <c:pt idx="5027">
                  <c:v>72.146069999999725</c:v>
                </c:pt>
                <c:pt idx="5028">
                  <c:v>72.146739999999724</c:v>
                </c:pt>
                <c:pt idx="5029">
                  <c:v>72.147419999999727</c:v>
                </c:pt>
                <c:pt idx="5030">
                  <c:v>72.148089999999726</c:v>
                </c:pt>
                <c:pt idx="5031">
                  <c:v>72.148759999999726</c:v>
                </c:pt>
                <c:pt idx="5032">
                  <c:v>72.149429999999725</c:v>
                </c:pt>
                <c:pt idx="5033">
                  <c:v>72.150099999999725</c:v>
                </c:pt>
                <c:pt idx="5034">
                  <c:v>72.150769999999724</c:v>
                </c:pt>
                <c:pt idx="5035">
                  <c:v>72.151439999999724</c:v>
                </c:pt>
                <c:pt idx="5036">
                  <c:v>72.15209999999972</c:v>
                </c:pt>
                <c:pt idx="5037">
                  <c:v>72.152759999999716</c:v>
                </c:pt>
                <c:pt idx="5038">
                  <c:v>72.153419999999713</c:v>
                </c:pt>
                <c:pt idx="5039">
                  <c:v>72.154069999999706</c:v>
                </c:pt>
                <c:pt idx="5040">
                  <c:v>72.154719999999699</c:v>
                </c:pt>
                <c:pt idx="5041">
                  <c:v>72.155379999999695</c:v>
                </c:pt>
                <c:pt idx="5042">
                  <c:v>72.156039999999692</c:v>
                </c:pt>
                <c:pt idx="5043">
                  <c:v>72.156709999999691</c:v>
                </c:pt>
                <c:pt idx="5044">
                  <c:v>72.157359999999684</c:v>
                </c:pt>
                <c:pt idx="5045">
                  <c:v>72.158019999999681</c:v>
                </c:pt>
                <c:pt idx="5046">
                  <c:v>72.158669999999674</c:v>
                </c:pt>
                <c:pt idx="5047">
                  <c:v>72.159319999999667</c:v>
                </c:pt>
                <c:pt idx="5048">
                  <c:v>72.159959999999671</c:v>
                </c:pt>
                <c:pt idx="5049">
                  <c:v>72.160609999999664</c:v>
                </c:pt>
                <c:pt idx="5050">
                  <c:v>72.161249999999669</c:v>
                </c:pt>
                <c:pt idx="5051">
                  <c:v>72.161889999999673</c:v>
                </c:pt>
                <c:pt idx="5052">
                  <c:v>72.162549999999669</c:v>
                </c:pt>
                <c:pt idx="5053">
                  <c:v>72.163209999999665</c:v>
                </c:pt>
                <c:pt idx="5054">
                  <c:v>72.16384999999967</c:v>
                </c:pt>
                <c:pt idx="5055">
                  <c:v>72.164489999999674</c:v>
                </c:pt>
                <c:pt idx="5056">
                  <c:v>72.165139999999667</c:v>
                </c:pt>
                <c:pt idx="5057">
                  <c:v>72.16578999999966</c:v>
                </c:pt>
                <c:pt idx="5058">
                  <c:v>72.166429999999664</c:v>
                </c:pt>
                <c:pt idx="5059">
                  <c:v>72.167069999999669</c:v>
                </c:pt>
                <c:pt idx="5060">
                  <c:v>72.167719999999662</c:v>
                </c:pt>
                <c:pt idx="5061">
                  <c:v>72.168359999999666</c:v>
                </c:pt>
                <c:pt idx="5062">
                  <c:v>72.168989999999667</c:v>
                </c:pt>
                <c:pt idx="5063">
                  <c:v>72.169649999999663</c:v>
                </c:pt>
                <c:pt idx="5064">
                  <c:v>72.17030999999966</c:v>
                </c:pt>
                <c:pt idx="5065">
                  <c:v>72.170959999999653</c:v>
                </c:pt>
                <c:pt idx="5066">
                  <c:v>72.171599999999657</c:v>
                </c:pt>
                <c:pt idx="5067">
                  <c:v>72.172239999999661</c:v>
                </c:pt>
                <c:pt idx="5068">
                  <c:v>72.172879999999665</c:v>
                </c:pt>
                <c:pt idx="5069">
                  <c:v>72.173519999999669</c:v>
                </c:pt>
                <c:pt idx="5070">
                  <c:v>72.174149999999671</c:v>
                </c:pt>
                <c:pt idx="5071">
                  <c:v>72.174799999999664</c:v>
                </c:pt>
                <c:pt idx="5072">
                  <c:v>72.175449999999657</c:v>
                </c:pt>
                <c:pt idx="5073">
                  <c:v>72.176159999999655</c:v>
                </c:pt>
                <c:pt idx="5074">
                  <c:v>72.176879999999656</c:v>
                </c:pt>
                <c:pt idx="5075">
                  <c:v>72.177659999999662</c:v>
                </c:pt>
                <c:pt idx="5076">
                  <c:v>72.178399999999655</c:v>
                </c:pt>
                <c:pt idx="5077">
                  <c:v>72.179179999999661</c:v>
                </c:pt>
                <c:pt idx="5078">
                  <c:v>72.179889999999659</c:v>
                </c:pt>
                <c:pt idx="5079">
                  <c:v>72.180619999999664</c:v>
                </c:pt>
                <c:pt idx="5080">
                  <c:v>72.181349999999668</c:v>
                </c:pt>
                <c:pt idx="5081">
                  <c:v>72.182049999999663</c:v>
                </c:pt>
                <c:pt idx="5082">
                  <c:v>72.182749999999658</c:v>
                </c:pt>
                <c:pt idx="5083">
                  <c:v>72.183469999999659</c:v>
                </c:pt>
                <c:pt idx="5084">
                  <c:v>72.184169999999654</c:v>
                </c:pt>
                <c:pt idx="5085">
                  <c:v>72.184849999999656</c:v>
                </c:pt>
                <c:pt idx="5086">
                  <c:v>72.186139999999654</c:v>
                </c:pt>
                <c:pt idx="5087">
                  <c:v>72.188259999999659</c:v>
                </c:pt>
                <c:pt idx="5088">
                  <c:v>72.20003999999966</c:v>
                </c:pt>
                <c:pt idx="5089">
                  <c:v>72.252429999999663</c:v>
                </c:pt>
                <c:pt idx="5090">
                  <c:v>72.327229999999659</c:v>
                </c:pt>
                <c:pt idx="5091">
                  <c:v>72.386009999999658</c:v>
                </c:pt>
                <c:pt idx="5092">
                  <c:v>72.41542999999966</c:v>
                </c:pt>
                <c:pt idx="5093">
                  <c:v>72.430839999999662</c:v>
                </c:pt>
                <c:pt idx="5094">
                  <c:v>72.437719999999658</c:v>
                </c:pt>
                <c:pt idx="5095">
                  <c:v>72.439989999999653</c:v>
                </c:pt>
                <c:pt idx="5096">
                  <c:v>72.441449999999648</c:v>
                </c:pt>
                <c:pt idx="5097">
                  <c:v>72.442829999999645</c:v>
                </c:pt>
                <c:pt idx="5098">
                  <c:v>72.444219999999646</c:v>
                </c:pt>
                <c:pt idx="5099">
                  <c:v>72.44552999999965</c:v>
                </c:pt>
                <c:pt idx="5100">
                  <c:v>72.447209999999643</c:v>
                </c:pt>
                <c:pt idx="5101">
                  <c:v>72.449589999999645</c:v>
                </c:pt>
                <c:pt idx="5102">
                  <c:v>72.453829999999641</c:v>
                </c:pt>
                <c:pt idx="5103">
                  <c:v>72.460169999999636</c:v>
                </c:pt>
                <c:pt idx="5104">
                  <c:v>72.467349999999641</c:v>
                </c:pt>
                <c:pt idx="5105">
                  <c:v>72.473679999999646</c:v>
                </c:pt>
                <c:pt idx="5106">
                  <c:v>72.478779999999645</c:v>
                </c:pt>
                <c:pt idx="5107">
                  <c:v>72.48344999999965</c:v>
                </c:pt>
                <c:pt idx="5108">
                  <c:v>72.488129999999643</c:v>
                </c:pt>
                <c:pt idx="5109">
                  <c:v>72.498499999999638</c:v>
                </c:pt>
                <c:pt idx="5110">
                  <c:v>72.533179999999632</c:v>
                </c:pt>
                <c:pt idx="5111">
                  <c:v>72.572589999999636</c:v>
                </c:pt>
                <c:pt idx="5112">
                  <c:v>72.587359999999634</c:v>
                </c:pt>
                <c:pt idx="5113">
                  <c:v>72.596009999999637</c:v>
                </c:pt>
                <c:pt idx="5114">
                  <c:v>72.600839999999636</c:v>
                </c:pt>
                <c:pt idx="5115">
                  <c:v>72.604739999999637</c:v>
                </c:pt>
                <c:pt idx="5116">
                  <c:v>72.609699999999634</c:v>
                </c:pt>
                <c:pt idx="5117">
                  <c:v>72.619169999999627</c:v>
                </c:pt>
                <c:pt idx="5118">
                  <c:v>72.632149999999626</c:v>
                </c:pt>
                <c:pt idx="5119">
                  <c:v>72.645289999999633</c:v>
                </c:pt>
                <c:pt idx="5120">
                  <c:v>72.655939999999632</c:v>
                </c:pt>
                <c:pt idx="5121">
                  <c:v>72.664169999999629</c:v>
                </c:pt>
                <c:pt idx="5122">
                  <c:v>72.671749999999633</c:v>
                </c:pt>
                <c:pt idx="5123">
                  <c:v>72.681969999999637</c:v>
                </c:pt>
                <c:pt idx="5124">
                  <c:v>72.704219999999637</c:v>
                </c:pt>
                <c:pt idx="5125">
                  <c:v>72.75808999999964</c:v>
                </c:pt>
                <c:pt idx="5126">
                  <c:v>72.789899999999633</c:v>
                </c:pt>
                <c:pt idx="5127">
                  <c:v>72.799899999999639</c:v>
                </c:pt>
                <c:pt idx="5128">
                  <c:v>72.805779999999643</c:v>
                </c:pt>
                <c:pt idx="5129">
                  <c:v>72.809469999999649</c:v>
                </c:pt>
                <c:pt idx="5130">
                  <c:v>72.812249999999651</c:v>
                </c:pt>
                <c:pt idx="5131">
                  <c:v>72.815969999999652</c:v>
                </c:pt>
                <c:pt idx="5132">
                  <c:v>72.82285999999965</c:v>
                </c:pt>
                <c:pt idx="5133">
                  <c:v>72.834689999999654</c:v>
                </c:pt>
                <c:pt idx="5134">
                  <c:v>72.849779999999654</c:v>
                </c:pt>
                <c:pt idx="5135">
                  <c:v>72.863839999999655</c:v>
                </c:pt>
                <c:pt idx="5136">
                  <c:v>72.874609999999649</c:v>
                </c:pt>
                <c:pt idx="5137">
                  <c:v>72.883349999999652</c:v>
                </c:pt>
                <c:pt idx="5138">
                  <c:v>72.891469999999657</c:v>
                </c:pt>
                <c:pt idx="5139">
                  <c:v>72.904929999999652</c:v>
                </c:pt>
                <c:pt idx="5140">
                  <c:v>72.936779999999658</c:v>
                </c:pt>
                <c:pt idx="5141">
                  <c:v>72.983509999999654</c:v>
                </c:pt>
                <c:pt idx="5142">
                  <c:v>73.043619999999649</c:v>
                </c:pt>
                <c:pt idx="5143">
                  <c:v>73.104639999999648</c:v>
                </c:pt>
                <c:pt idx="5144">
                  <c:v>73.129299999999645</c:v>
                </c:pt>
                <c:pt idx="5145">
                  <c:v>73.138099999999639</c:v>
                </c:pt>
                <c:pt idx="5146">
                  <c:v>73.140809999999632</c:v>
                </c:pt>
                <c:pt idx="5147">
                  <c:v>73.142899999999628</c:v>
                </c:pt>
                <c:pt idx="5148">
                  <c:v>73.144529999999634</c:v>
                </c:pt>
                <c:pt idx="5149">
                  <c:v>73.14603999999963</c:v>
                </c:pt>
                <c:pt idx="5150">
                  <c:v>73.147599999999628</c:v>
                </c:pt>
                <c:pt idx="5151">
                  <c:v>73.149639999999621</c:v>
                </c:pt>
                <c:pt idx="5152">
                  <c:v>73.154059999999618</c:v>
                </c:pt>
                <c:pt idx="5153">
                  <c:v>73.161309999999617</c:v>
                </c:pt>
                <c:pt idx="5154">
                  <c:v>73.169329999999619</c:v>
                </c:pt>
                <c:pt idx="5155">
                  <c:v>73.176929999999615</c:v>
                </c:pt>
                <c:pt idx="5156">
                  <c:v>73.182889999999617</c:v>
                </c:pt>
                <c:pt idx="5157">
                  <c:v>73.187269999999614</c:v>
                </c:pt>
                <c:pt idx="5158">
                  <c:v>73.192409999999612</c:v>
                </c:pt>
                <c:pt idx="5159">
                  <c:v>73.198839999999606</c:v>
                </c:pt>
                <c:pt idx="5160">
                  <c:v>73.208469999999608</c:v>
                </c:pt>
                <c:pt idx="5161">
                  <c:v>73.220869999999607</c:v>
                </c:pt>
                <c:pt idx="5162">
                  <c:v>73.232529999999613</c:v>
                </c:pt>
                <c:pt idx="5163">
                  <c:v>73.240909999999616</c:v>
                </c:pt>
                <c:pt idx="5164">
                  <c:v>73.246809999999613</c:v>
                </c:pt>
                <c:pt idx="5165">
                  <c:v>73.251459999999611</c:v>
                </c:pt>
                <c:pt idx="5166">
                  <c:v>73.261329999999617</c:v>
                </c:pt>
                <c:pt idx="5167">
                  <c:v>73.300159999999622</c:v>
                </c:pt>
                <c:pt idx="5168">
                  <c:v>73.368579999999625</c:v>
                </c:pt>
                <c:pt idx="5169">
                  <c:v>73.39358999999962</c:v>
                </c:pt>
                <c:pt idx="5170">
                  <c:v>73.401879999999622</c:v>
                </c:pt>
                <c:pt idx="5171">
                  <c:v>73.406769999999625</c:v>
                </c:pt>
                <c:pt idx="5172">
                  <c:v>73.410279999999631</c:v>
                </c:pt>
                <c:pt idx="5173">
                  <c:v>73.415249999999631</c:v>
                </c:pt>
                <c:pt idx="5174">
                  <c:v>73.425399999999627</c:v>
                </c:pt>
                <c:pt idx="5175">
                  <c:v>73.440339999999622</c:v>
                </c:pt>
                <c:pt idx="5176">
                  <c:v>73.455789999999624</c:v>
                </c:pt>
                <c:pt idx="5177">
                  <c:v>73.468409999999622</c:v>
                </c:pt>
                <c:pt idx="5178">
                  <c:v>73.47802999999962</c:v>
                </c:pt>
                <c:pt idx="5179">
                  <c:v>73.485839999999627</c:v>
                </c:pt>
                <c:pt idx="5180">
                  <c:v>73.497439999999628</c:v>
                </c:pt>
                <c:pt idx="5181">
                  <c:v>73.528859999999625</c:v>
                </c:pt>
                <c:pt idx="5182">
                  <c:v>73.618719999999627</c:v>
                </c:pt>
                <c:pt idx="5183">
                  <c:v>73.699859999999632</c:v>
                </c:pt>
                <c:pt idx="5184">
                  <c:v>73.725189999999628</c:v>
                </c:pt>
                <c:pt idx="5185">
                  <c:v>73.741959999999622</c:v>
                </c:pt>
                <c:pt idx="5186">
                  <c:v>73.755929999999623</c:v>
                </c:pt>
                <c:pt idx="5187">
                  <c:v>73.770419999999618</c:v>
                </c:pt>
                <c:pt idx="5188">
                  <c:v>73.777519999999612</c:v>
                </c:pt>
                <c:pt idx="5189">
                  <c:v>73.781169999999605</c:v>
                </c:pt>
                <c:pt idx="5190">
                  <c:v>73.784349999999606</c:v>
                </c:pt>
                <c:pt idx="5191">
                  <c:v>73.786819999999608</c:v>
                </c:pt>
                <c:pt idx="5192">
                  <c:v>73.789539999999604</c:v>
                </c:pt>
                <c:pt idx="5193">
                  <c:v>73.792059999999609</c:v>
                </c:pt>
                <c:pt idx="5194">
                  <c:v>73.794959999999605</c:v>
                </c:pt>
                <c:pt idx="5195">
                  <c:v>73.798559999999611</c:v>
                </c:pt>
                <c:pt idx="5196">
                  <c:v>73.801189999999607</c:v>
                </c:pt>
                <c:pt idx="5197">
                  <c:v>73.803069999999607</c:v>
                </c:pt>
                <c:pt idx="5198">
                  <c:v>73.805189999999612</c:v>
                </c:pt>
                <c:pt idx="5199">
                  <c:v>73.808549999999613</c:v>
                </c:pt>
                <c:pt idx="5200">
                  <c:v>73.823839999999606</c:v>
                </c:pt>
                <c:pt idx="5201">
                  <c:v>73.855039999999605</c:v>
                </c:pt>
                <c:pt idx="5202">
                  <c:v>73.893859999999606</c:v>
                </c:pt>
                <c:pt idx="5203">
                  <c:v>73.935289999999611</c:v>
                </c:pt>
                <c:pt idx="5204">
                  <c:v>73.963929999999607</c:v>
                </c:pt>
                <c:pt idx="5205">
                  <c:v>73.9804299999996</c:v>
                </c:pt>
                <c:pt idx="5206">
                  <c:v>73.987699999999606</c:v>
                </c:pt>
                <c:pt idx="5207">
                  <c:v>73.99030999999961</c:v>
                </c:pt>
                <c:pt idx="5208">
                  <c:v>73.99200999999961</c:v>
                </c:pt>
                <c:pt idx="5209">
                  <c:v>73.993119999999607</c:v>
                </c:pt>
                <c:pt idx="5210">
                  <c:v>73.994219999999601</c:v>
                </c:pt>
                <c:pt idx="5211">
                  <c:v>73.995499999999595</c:v>
                </c:pt>
                <c:pt idx="5212">
                  <c:v>73.996789999999592</c:v>
                </c:pt>
                <c:pt idx="5213">
                  <c:v>73.998679999999595</c:v>
                </c:pt>
                <c:pt idx="5214">
                  <c:v>74.001479999999589</c:v>
                </c:pt>
                <c:pt idx="5215">
                  <c:v>74.004649999999586</c:v>
                </c:pt>
                <c:pt idx="5216">
                  <c:v>74.007859999999582</c:v>
                </c:pt>
                <c:pt idx="5217">
                  <c:v>74.010559999999586</c:v>
                </c:pt>
                <c:pt idx="5218">
                  <c:v>74.015619999999586</c:v>
                </c:pt>
                <c:pt idx="5219">
                  <c:v>74.038619999999582</c:v>
                </c:pt>
                <c:pt idx="5220">
                  <c:v>74.116439999999585</c:v>
                </c:pt>
                <c:pt idx="5221">
                  <c:v>74.20891999999958</c:v>
                </c:pt>
                <c:pt idx="5222">
                  <c:v>74.263199999999586</c:v>
                </c:pt>
                <c:pt idx="5223">
                  <c:v>74.300129999999584</c:v>
                </c:pt>
                <c:pt idx="5224">
                  <c:v>74.330309999999585</c:v>
                </c:pt>
                <c:pt idx="5225">
                  <c:v>74.356909999999587</c:v>
                </c:pt>
                <c:pt idx="5226">
                  <c:v>74.373499999999581</c:v>
                </c:pt>
                <c:pt idx="5227">
                  <c:v>74.382129999999577</c:v>
                </c:pt>
                <c:pt idx="5228">
                  <c:v>74.385729999999583</c:v>
                </c:pt>
                <c:pt idx="5229">
                  <c:v>74.38704999999959</c:v>
                </c:pt>
                <c:pt idx="5230">
                  <c:v>74.388209999999589</c:v>
                </c:pt>
                <c:pt idx="5231">
                  <c:v>74.389279999999587</c:v>
                </c:pt>
                <c:pt idx="5232">
                  <c:v>74.390429999999583</c:v>
                </c:pt>
                <c:pt idx="5233">
                  <c:v>74.39180999999958</c:v>
                </c:pt>
                <c:pt idx="5234">
                  <c:v>74.394169999999576</c:v>
                </c:pt>
                <c:pt idx="5235">
                  <c:v>74.398549999999574</c:v>
                </c:pt>
                <c:pt idx="5236">
                  <c:v>74.405639999999579</c:v>
                </c:pt>
                <c:pt idx="5237">
                  <c:v>74.416659999999581</c:v>
                </c:pt>
                <c:pt idx="5238">
                  <c:v>74.430819999999585</c:v>
                </c:pt>
                <c:pt idx="5239">
                  <c:v>74.44933999999958</c:v>
                </c:pt>
                <c:pt idx="5240">
                  <c:v>74.465369999999581</c:v>
                </c:pt>
                <c:pt idx="5241">
                  <c:v>74.476929999999584</c:v>
                </c:pt>
                <c:pt idx="5242">
                  <c:v>74.487039999999581</c:v>
                </c:pt>
                <c:pt idx="5243">
                  <c:v>74.496409999999585</c:v>
                </c:pt>
                <c:pt idx="5244">
                  <c:v>74.506149999999579</c:v>
                </c:pt>
                <c:pt idx="5245">
                  <c:v>74.518409999999577</c:v>
                </c:pt>
                <c:pt idx="5246">
                  <c:v>74.549029999999576</c:v>
                </c:pt>
                <c:pt idx="5247">
                  <c:v>74.611729999999582</c:v>
                </c:pt>
                <c:pt idx="5248">
                  <c:v>74.672729999999589</c:v>
                </c:pt>
                <c:pt idx="5249">
                  <c:v>74.697749999999587</c:v>
                </c:pt>
                <c:pt idx="5250">
                  <c:v>74.703919999999584</c:v>
                </c:pt>
                <c:pt idx="5251">
                  <c:v>74.707869999999588</c:v>
                </c:pt>
                <c:pt idx="5252">
                  <c:v>74.710259999999593</c:v>
                </c:pt>
                <c:pt idx="5253">
                  <c:v>74.712549999999595</c:v>
                </c:pt>
                <c:pt idx="5254">
                  <c:v>74.714839999999597</c:v>
                </c:pt>
                <c:pt idx="5255">
                  <c:v>74.718219999999604</c:v>
                </c:pt>
                <c:pt idx="5256">
                  <c:v>74.723839999999598</c:v>
                </c:pt>
                <c:pt idx="5257">
                  <c:v>74.732239999999592</c:v>
                </c:pt>
                <c:pt idx="5258">
                  <c:v>74.745509999999598</c:v>
                </c:pt>
                <c:pt idx="5259">
                  <c:v>74.763959999999599</c:v>
                </c:pt>
                <c:pt idx="5260">
                  <c:v>74.782649999999606</c:v>
                </c:pt>
                <c:pt idx="5261">
                  <c:v>74.798419999999609</c:v>
                </c:pt>
                <c:pt idx="5262">
                  <c:v>74.810849999999604</c:v>
                </c:pt>
                <c:pt idx="5263">
                  <c:v>74.822749999999601</c:v>
                </c:pt>
                <c:pt idx="5264">
                  <c:v>74.834279999999595</c:v>
                </c:pt>
                <c:pt idx="5265">
                  <c:v>74.845739999999594</c:v>
                </c:pt>
                <c:pt idx="5266">
                  <c:v>74.8740099999996</c:v>
                </c:pt>
                <c:pt idx="5267">
                  <c:v>74.952419999999606</c:v>
                </c:pt>
                <c:pt idx="5268">
                  <c:v>75.035559999999606</c:v>
                </c:pt>
                <c:pt idx="5269">
                  <c:v>75.06641999999961</c:v>
                </c:pt>
                <c:pt idx="5270">
                  <c:v>75.074759999999614</c:v>
                </c:pt>
                <c:pt idx="5271">
                  <c:v>75.079449999999611</c:v>
                </c:pt>
                <c:pt idx="5272">
                  <c:v>75.082589999999612</c:v>
                </c:pt>
                <c:pt idx="5273">
                  <c:v>75.085479999999606</c:v>
                </c:pt>
                <c:pt idx="5274">
                  <c:v>75.090159999999599</c:v>
                </c:pt>
                <c:pt idx="5275">
                  <c:v>75.100229999999598</c:v>
                </c:pt>
                <c:pt idx="5276">
                  <c:v>75.115319999999599</c:v>
                </c:pt>
                <c:pt idx="5277">
                  <c:v>75.132329999999598</c:v>
                </c:pt>
                <c:pt idx="5278">
                  <c:v>75.148019999999605</c:v>
                </c:pt>
                <c:pt idx="5279">
                  <c:v>75.160029999999608</c:v>
                </c:pt>
                <c:pt idx="5280">
                  <c:v>75.170249999999612</c:v>
                </c:pt>
                <c:pt idx="5281">
                  <c:v>75.179399999999617</c:v>
                </c:pt>
                <c:pt idx="5282">
                  <c:v>75.192089999999624</c:v>
                </c:pt>
                <c:pt idx="5283">
                  <c:v>75.215699999999629</c:v>
                </c:pt>
                <c:pt idx="5284">
                  <c:v>75.295519999999627</c:v>
                </c:pt>
                <c:pt idx="5285">
                  <c:v>75.407699999999622</c:v>
                </c:pt>
                <c:pt idx="5286">
                  <c:v>75.478909999999615</c:v>
                </c:pt>
                <c:pt idx="5287">
                  <c:v>75.499109999999618</c:v>
                </c:pt>
                <c:pt idx="5288">
                  <c:v>75.505989999999613</c:v>
                </c:pt>
                <c:pt idx="5289">
                  <c:v>75.508839999999608</c:v>
                </c:pt>
                <c:pt idx="5290">
                  <c:v>75.51094999999961</c:v>
                </c:pt>
                <c:pt idx="5291">
                  <c:v>75.512699999999612</c:v>
                </c:pt>
                <c:pt idx="5292">
                  <c:v>75.51452999999961</c:v>
                </c:pt>
                <c:pt idx="5293">
                  <c:v>75.517819999999617</c:v>
                </c:pt>
                <c:pt idx="5294">
                  <c:v>75.524879999999612</c:v>
                </c:pt>
                <c:pt idx="5295">
                  <c:v>75.534799999999606</c:v>
                </c:pt>
                <c:pt idx="5296">
                  <c:v>75.544889999999612</c:v>
                </c:pt>
                <c:pt idx="5297">
                  <c:v>75.553279999999617</c:v>
                </c:pt>
                <c:pt idx="5298">
                  <c:v>75.559039999999612</c:v>
                </c:pt>
                <c:pt idx="5299">
                  <c:v>75.563479999999615</c:v>
                </c:pt>
                <c:pt idx="5300">
                  <c:v>75.567319999999611</c:v>
                </c:pt>
                <c:pt idx="5301">
                  <c:v>75.574019999999607</c:v>
                </c:pt>
                <c:pt idx="5302">
                  <c:v>75.600989999999612</c:v>
                </c:pt>
                <c:pt idx="5303">
                  <c:v>75.674409999999611</c:v>
                </c:pt>
                <c:pt idx="5304">
                  <c:v>75.720199999999608</c:v>
                </c:pt>
                <c:pt idx="5305">
                  <c:v>75.734879999999606</c:v>
                </c:pt>
                <c:pt idx="5306">
                  <c:v>75.7397399999996</c:v>
                </c:pt>
                <c:pt idx="5307">
                  <c:v>75.742819999999597</c:v>
                </c:pt>
                <c:pt idx="5308">
                  <c:v>75.745299999999602</c:v>
                </c:pt>
                <c:pt idx="5309">
                  <c:v>75.748929999999604</c:v>
                </c:pt>
                <c:pt idx="5310">
                  <c:v>75.756959999999609</c:v>
                </c:pt>
                <c:pt idx="5311">
                  <c:v>75.767419999999603</c:v>
                </c:pt>
                <c:pt idx="5312">
                  <c:v>75.778479999999604</c:v>
                </c:pt>
                <c:pt idx="5313">
                  <c:v>75.787199999999601</c:v>
                </c:pt>
                <c:pt idx="5314">
                  <c:v>75.793279999999598</c:v>
                </c:pt>
                <c:pt idx="5315">
                  <c:v>75.798239999999595</c:v>
                </c:pt>
                <c:pt idx="5316">
                  <c:v>75.802749999999591</c:v>
                </c:pt>
                <c:pt idx="5317">
                  <c:v>75.815289999999592</c:v>
                </c:pt>
                <c:pt idx="5318">
                  <c:v>75.867169999999589</c:v>
                </c:pt>
                <c:pt idx="5319">
                  <c:v>75.947539999999591</c:v>
                </c:pt>
                <c:pt idx="5320">
                  <c:v>75.974079999999589</c:v>
                </c:pt>
                <c:pt idx="5321">
                  <c:v>75.983609999999587</c:v>
                </c:pt>
                <c:pt idx="5322">
                  <c:v>75.987249999999591</c:v>
                </c:pt>
                <c:pt idx="5323">
                  <c:v>75.990149999999588</c:v>
                </c:pt>
                <c:pt idx="5324">
                  <c:v>75.992649999999585</c:v>
                </c:pt>
                <c:pt idx="5325">
                  <c:v>75.996119999999578</c:v>
                </c:pt>
                <c:pt idx="5326">
                  <c:v>76.003189999999577</c:v>
                </c:pt>
                <c:pt idx="5327">
                  <c:v>76.012309999999573</c:v>
                </c:pt>
                <c:pt idx="5328">
                  <c:v>76.021319999999577</c:v>
                </c:pt>
                <c:pt idx="5329">
                  <c:v>76.028649999999573</c:v>
                </c:pt>
                <c:pt idx="5330">
                  <c:v>76.033949999999578</c:v>
                </c:pt>
                <c:pt idx="5331">
                  <c:v>76.037919999999573</c:v>
                </c:pt>
                <c:pt idx="5332">
                  <c:v>76.045769999999578</c:v>
                </c:pt>
                <c:pt idx="5333">
                  <c:v>76.082249999999576</c:v>
                </c:pt>
                <c:pt idx="5334">
                  <c:v>76.163309999999569</c:v>
                </c:pt>
                <c:pt idx="5335">
                  <c:v>76.209659999999573</c:v>
                </c:pt>
                <c:pt idx="5336">
                  <c:v>76.221989999999579</c:v>
                </c:pt>
                <c:pt idx="5337">
                  <c:v>76.227129999999576</c:v>
                </c:pt>
                <c:pt idx="5338">
                  <c:v>76.23022999999958</c:v>
                </c:pt>
                <c:pt idx="5339">
                  <c:v>76.232489999999586</c:v>
                </c:pt>
                <c:pt idx="5340">
                  <c:v>76.234539999999583</c:v>
                </c:pt>
                <c:pt idx="5341">
                  <c:v>76.236959999999584</c:v>
                </c:pt>
                <c:pt idx="5342">
                  <c:v>76.240479999999579</c:v>
                </c:pt>
                <c:pt idx="5343">
                  <c:v>76.245009999999581</c:v>
                </c:pt>
                <c:pt idx="5344">
                  <c:v>76.250919999999581</c:v>
                </c:pt>
                <c:pt idx="5345">
                  <c:v>76.256319999999576</c:v>
                </c:pt>
                <c:pt idx="5346">
                  <c:v>76.26044999999958</c:v>
                </c:pt>
                <c:pt idx="5347">
                  <c:v>76.26371999999958</c:v>
                </c:pt>
                <c:pt idx="5348">
                  <c:v>76.266619999999577</c:v>
                </c:pt>
                <c:pt idx="5349">
                  <c:v>76.271099999999578</c:v>
                </c:pt>
                <c:pt idx="5350">
                  <c:v>76.288869999999577</c:v>
                </c:pt>
                <c:pt idx="5351">
                  <c:v>76.349069999999571</c:v>
                </c:pt>
                <c:pt idx="5352">
                  <c:v>76.386419999999575</c:v>
                </c:pt>
                <c:pt idx="5353">
                  <c:v>76.397569999999575</c:v>
                </c:pt>
                <c:pt idx="5354">
                  <c:v>76.402279999999578</c:v>
                </c:pt>
                <c:pt idx="5355">
                  <c:v>76.404429999999579</c:v>
                </c:pt>
                <c:pt idx="5356">
                  <c:v>76.406289999999572</c:v>
                </c:pt>
                <c:pt idx="5357">
                  <c:v>76.407909999999575</c:v>
                </c:pt>
                <c:pt idx="5358">
                  <c:v>76.409379999999572</c:v>
                </c:pt>
                <c:pt idx="5359">
                  <c:v>76.410889999999569</c:v>
                </c:pt>
                <c:pt idx="5360">
                  <c:v>76.412599999999571</c:v>
                </c:pt>
                <c:pt idx="5361">
                  <c:v>76.414629999999576</c:v>
                </c:pt>
                <c:pt idx="5362">
                  <c:v>76.417679999999578</c:v>
                </c:pt>
                <c:pt idx="5363">
                  <c:v>76.421839999999577</c:v>
                </c:pt>
                <c:pt idx="5364">
                  <c:v>76.426679999999578</c:v>
                </c:pt>
                <c:pt idx="5365">
                  <c:v>76.431499999999573</c:v>
                </c:pt>
                <c:pt idx="5366">
                  <c:v>76.435499999999578</c:v>
                </c:pt>
                <c:pt idx="5367">
                  <c:v>76.438999999999581</c:v>
                </c:pt>
                <c:pt idx="5368">
                  <c:v>76.442449999999582</c:v>
                </c:pt>
                <c:pt idx="5369">
                  <c:v>76.447909999999581</c:v>
                </c:pt>
                <c:pt idx="5370">
                  <c:v>76.467179999999587</c:v>
                </c:pt>
                <c:pt idx="5371">
                  <c:v>76.539929999999586</c:v>
                </c:pt>
                <c:pt idx="5372">
                  <c:v>76.600659999999593</c:v>
                </c:pt>
                <c:pt idx="5373">
                  <c:v>76.61940999999959</c:v>
                </c:pt>
                <c:pt idx="5374">
                  <c:v>76.625579999999587</c:v>
                </c:pt>
                <c:pt idx="5375">
                  <c:v>76.628439999999586</c:v>
                </c:pt>
                <c:pt idx="5376">
                  <c:v>76.630389999999579</c:v>
                </c:pt>
                <c:pt idx="5377">
                  <c:v>76.632009999999582</c:v>
                </c:pt>
                <c:pt idx="5378">
                  <c:v>76.633719999999585</c:v>
                </c:pt>
                <c:pt idx="5379">
                  <c:v>76.636549999999588</c:v>
                </c:pt>
                <c:pt idx="5380">
                  <c:v>76.641809999999595</c:v>
                </c:pt>
                <c:pt idx="5381">
                  <c:v>76.64944999999959</c:v>
                </c:pt>
                <c:pt idx="5382">
                  <c:v>76.657089999999585</c:v>
                </c:pt>
                <c:pt idx="5383">
                  <c:v>76.663479999999581</c:v>
                </c:pt>
                <c:pt idx="5384">
                  <c:v>76.668579999999579</c:v>
                </c:pt>
                <c:pt idx="5385">
                  <c:v>76.673009999999579</c:v>
                </c:pt>
                <c:pt idx="5386">
                  <c:v>76.678669999999585</c:v>
                </c:pt>
                <c:pt idx="5387">
                  <c:v>76.69184999999959</c:v>
                </c:pt>
                <c:pt idx="5388">
                  <c:v>76.739999999999597</c:v>
                </c:pt>
                <c:pt idx="5389">
                  <c:v>76.783529999999601</c:v>
                </c:pt>
                <c:pt idx="5390">
                  <c:v>76.801289999999597</c:v>
                </c:pt>
                <c:pt idx="5391">
                  <c:v>76.806849999999599</c:v>
                </c:pt>
                <c:pt idx="5392">
                  <c:v>76.809789999999595</c:v>
                </c:pt>
                <c:pt idx="5393">
                  <c:v>76.811829999999588</c:v>
                </c:pt>
                <c:pt idx="5394">
                  <c:v>76.813529999999588</c:v>
                </c:pt>
                <c:pt idx="5395">
                  <c:v>76.815429999999594</c:v>
                </c:pt>
                <c:pt idx="5396">
                  <c:v>76.819439999999588</c:v>
                </c:pt>
                <c:pt idx="5397">
                  <c:v>76.82745999999959</c:v>
                </c:pt>
                <c:pt idx="5398">
                  <c:v>76.83900999999959</c:v>
                </c:pt>
                <c:pt idx="5399">
                  <c:v>76.850419999999588</c:v>
                </c:pt>
                <c:pt idx="5400">
                  <c:v>76.859849999999582</c:v>
                </c:pt>
                <c:pt idx="5401">
                  <c:v>76.867329999999583</c:v>
                </c:pt>
                <c:pt idx="5402">
                  <c:v>76.873769999999581</c:v>
                </c:pt>
                <c:pt idx="5403">
                  <c:v>76.880499999999586</c:v>
                </c:pt>
                <c:pt idx="5404">
                  <c:v>76.900679999999582</c:v>
                </c:pt>
                <c:pt idx="5405">
                  <c:v>76.963689999999588</c:v>
                </c:pt>
                <c:pt idx="5406">
                  <c:v>77.050889999999583</c:v>
                </c:pt>
                <c:pt idx="5407">
                  <c:v>77.074809999999587</c:v>
                </c:pt>
                <c:pt idx="5408">
                  <c:v>77.081739999999584</c:v>
                </c:pt>
                <c:pt idx="5409">
                  <c:v>77.08570999999958</c:v>
                </c:pt>
                <c:pt idx="5410">
                  <c:v>77.088429999999576</c:v>
                </c:pt>
                <c:pt idx="5411">
                  <c:v>77.090579999999576</c:v>
                </c:pt>
                <c:pt idx="5412">
                  <c:v>77.09291999999958</c:v>
                </c:pt>
                <c:pt idx="5413">
                  <c:v>77.097169999999579</c:v>
                </c:pt>
                <c:pt idx="5414">
                  <c:v>77.104079999999584</c:v>
                </c:pt>
                <c:pt idx="5415">
                  <c:v>77.112359999999583</c:v>
                </c:pt>
                <c:pt idx="5416">
                  <c:v>77.120019999999585</c:v>
                </c:pt>
                <c:pt idx="5417">
                  <c:v>77.125809999999589</c:v>
                </c:pt>
                <c:pt idx="5418">
                  <c:v>77.129719999999594</c:v>
                </c:pt>
                <c:pt idx="5419">
                  <c:v>77.133419999999589</c:v>
                </c:pt>
                <c:pt idx="5420">
                  <c:v>77.140369999999592</c:v>
                </c:pt>
                <c:pt idx="5421">
                  <c:v>77.173869999999596</c:v>
                </c:pt>
                <c:pt idx="5422">
                  <c:v>77.2515599999996</c:v>
                </c:pt>
                <c:pt idx="5423">
                  <c:v>77.330439999999598</c:v>
                </c:pt>
                <c:pt idx="5424">
                  <c:v>77.358089999999592</c:v>
                </c:pt>
                <c:pt idx="5425">
                  <c:v>77.367909999999597</c:v>
                </c:pt>
                <c:pt idx="5426">
                  <c:v>77.37155999999959</c:v>
                </c:pt>
                <c:pt idx="5427">
                  <c:v>77.373569999999589</c:v>
                </c:pt>
                <c:pt idx="5428">
                  <c:v>77.37531999999959</c:v>
                </c:pt>
                <c:pt idx="5429">
                  <c:v>77.376839999999589</c:v>
                </c:pt>
                <c:pt idx="5430">
                  <c:v>77.378369999999592</c:v>
                </c:pt>
                <c:pt idx="5431">
                  <c:v>77.380099999999587</c:v>
                </c:pt>
                <c:pt idx="5432">
                  <c:v>77.382239999999584</c:v>
                </c:pt>
                <c:pt idx="5433">
                  <c:v>77.38504999999958</c:v>
                </c:pt>
                <c:pt idx="5434">
                  <c:v>77.388139999999581</c:v>
                </c:pt>
                <c:pt idx="5435">
                  <c:v>77.39162999999958</c:v>
                </c:pt>
                <c:pt idx="5436">
                  <c:v>77.394759999999579</c:v>
                </c:pt>
                <c:pt idx="5437">
                  <c:v>77.397289999999572</c:v>
                </c:pt>
                <c:pt idx="5438">
                  <c:v>77.399949999999578</c:v>
                </c:pt>
                <c:pt idx="5439">
                  <c:v>77.406129999999578</c:v>
                </c:pt>
                <c:pt idx="5440">
                  <c:v>77.436199999999573</c:v>
                </c:pt>
                <c:pt idx="5441">
                  <c:v>77.48940999999958</c:v>
                </c:pt>
                <c:pt idx="5442">
                  <c:v>77.509129999999587</c:v>
                </c:pt>
                <c:pt idx="5443">
                  <c:v>77.516569999999589</c:v>
                </c:pt>
                <c:pt idx="5444">
                  <c:v>77.518849999999588</c:v>
                </c:pt>
                <c:pt idx="5445">
                  <c:v>77.520819999999588</c:v>
                </c:pt>
                <c:pt idx="5446">
                  <c:v>77.522429999999588</c:v>
                </c:pt>
                <c:pt idx="5447">
                  <c:v>77.523919999999592</c:v>
                </c:pt>
                <c:pt idx="5448">
                  <c:v>77.525389999999589</c:v>
                </c:pt>
                <c:pt idx="5449">
                  <c:v>77.527139999999591</c:v>
                </c:pt>
                <c:pt idx="5450">
                  <c:v>77.529569999999595</c:v>
                </c:pt>
                <c:pt idx="5451">
                  <c:v>77.533589999999592</c:v>
                </c:pt>
                <c:pt idx="5452">
                  <c:v>77.539119999999585</c:v>
                </c:pt>
                <c:pt idx="5453">
                  <c:v>77.54514999999958</c:v>
                </c:pt>
                <c:pt idx="5454">
                  <c:v>77.550219999999584</c:v>
                </c:pt>
                <c:pt idx="5455">
                  <c:v>77.554159999999584</c:v>
                </c:pt>
                <c:pt idx="5456">
                  <c:v>77.558409999999583</c:v>
                </c:pt>
                <c:pt idx="5457">
                  <c:v>77.567049999999583</c:v>
                </c:pt>
                <c:pt idx="5458">
                  <c:v>77.607059999999578</c:v>
                </c:pt>
                <c:pt idx="5459">
                  <c:v>77.677009999999584</c:v>
                </c:pt>
                <c:pt idx="5460">
                  <c:v>77.703069999999585</c:v>
                </c:pt>
                <c:pt idx="5461">
                  <c:v>77.712759999999591</c:v>
                </c:pt>
                <c:pt idx="5462">
                  <c:v>77.716719999999597</c:v>
                </c:pt>
                <c:pt idx="5463">
                  <c:v>77.718969999999601</c:v>
                </c:pt>
                <c:pt idx="5464">
                  <c:v>77.720869999999607</c:v>
                </c:pt>
                <c:pt idx="5465">
                  <c:v>77.722589999999613</c:v>
                </c:pt>
                <c:pt idx="5466">
                  <c:v>77.724469999999613</c:v>
                </c:pt>
                <c:pt idx="5467">
                  <c:v>77.727079999999617</c:v>
                </c:pt>
                <c:pt idx="5468">
                  <c:v>77.731199999999617</c:v>
                </c:pt>
                <c:pt idx="5469">
                  <c:v>77.736699999999615</c:v>
                </c:pt>
                <c:pt idx="5470">
                  <c:v>77.742129999999619</c:v>
                </c:pt>
                <c:pt idx="5471">
                  <c:v>77.746529999999623</c:v>
                </c:pt>
                <c:pt idx="5472">
                  <c:v>77.750029999999626</c:v>
                </c:pt>
                <c:pt idx="5473">
                  <c:v>77.753149999999621</c:v>
                </c:pt>
                <c:pt idx="5474">
                  <c:v>77.757949999999624</c:v>
                </c:pt>
                <c:pt idx="5475">
                  <c:v>77.775289999999629</c:v>
                </c:pt>
                <c:pt idx="5476">
                  <c:v>77.820819999999628</c:v>
                </c:pt>
                <c:pt idx="5477">
                  <c:v>77.84629999999963</c:v>
                </c:pt>
                <c:pt idx="5478">
                  <c:v>77.855179999999635</c:v>
                </c:pt>
                <c:pt idx="5479">
                  <c:v>77.85878999999963</c:v>
                </c:pt>
                <c:pt idx="5480">
                  <c:v>77.861379999999627</c:v>
                </c:pt>
                <c:pt idx="5481">
                  <c:v>77.863609999999625</c:v>
                </c:pt>
                <c:pt idx="5482">
                  <c:v>77.865509999999631</c:v>
                </c:pt>
                <c:pt idx="5483">
                  <c:v>77.867629999999636</c:v>
                </c:pt>
                <c:pt idx="5484">
                  <c:v>77.870279999999639</c:v>
                </c:pt>
                <c:pt idx="5485">
                  <c:v>77.874009999999643</c:v>
                </c:pt>
                <c:pt idx="5486">
                  <c:v>77.880079999999637</c:v>
                </c:pt>
                <c:pt idx="5487">
                  <c:v>77.888259999999633</c:v>
                </c:pt>
                <c:pt idx="5488">
                  <c:v>77.896599999999637</c:v>
                </c:pt>
                <c:pt idx="5489">
                  <c:v>77.903689999999642</c:v>
                </c:pt>
                <c:pt idx="5490">
                  <c:v>77.909119999999646</c:v>
                </c:pt>
                <c:pt idx="5491">
                  <c:v>77.914049999999648</c:v>
                </c:pt>
                <c:pt idx="5492">
                  <c:v>77.918889999999649</c:v>
                </c:pt>
                <c:pt idx="5493">
                  <c:v>77.928679999999645</c:v>
                </c:pt>
                <c:pt idx="5494">
                  <c:v>77.969369999999643</c:v>
                </c:pt>
                <c:pt idx="5495">
                  <c:v>78.052919999999645</c:v>
                </c:pt>
                <c:pt idx="5496">
                  <c:v>78.103829999999647</c:v>
                </c:pt>
                <c:pt idx="5497">
                  <c:v>78.11865999999965</c:v>
                </c:pt>
                <c:pt idx="5498">
                  <c:v>78.123219999999648</c:v>
                </c:pt>
                <c:pt idx="5499">
                  <c:v>78.126029999999645</c:v>
                </c:pt>
                <c:pt idx="5500">
                  <c:v>78.128049999999647</c:v>
                </c:pt>
                <c:pt idx="5501">
                  <c:v>78.129859999999653</c:v>
                </c:pt>
                <c:pt idx="5502">
                  <c:v>78.131769999999648</c:v>
                </c:pt>
                <c:pt idx="5503">
                  <c:v>78.134519999999654</c:v>
                </c:pt>
                <c:pt idx="5504">
                  <c:v>78.13911999999965</c:v>
                </c:pt>
                <c:pt idx="5505">
                  <c:v>78.145099999999644</c:v>
                </c:pt>
                <c:pt idx="5506">
                  <c:v>78.151359999999642</c:v>
                </c:pt>
                <c:pt idx="5507">
                  <c:v>78.156159999999645</c:v>
                </c:pt>
                <c:pt idx="5508">
                  <c:v>78.15945999999964</c:v>
                </c:pt>
                <c:pt idx="5509">
                  <c:v>78.162649999999644</c:v>
                </c:pt>
                <c:pt idx="5510">
                  <c:v>78.167949999999649</c:v>
                </c:pt>
                <c:pt idx="5511">
                  <c:v>78.195959999999644</c:v>
                </c:pt>
                <c:pt idx="5512">
                  <c:v>78.23980999999965</c:v>
                </c:pt>
                <c:pt idx="5513">
                  <c:v>78.259729999999649</c:v>
                </c:pt>
                <c:pt idx="5514">
                  <c:v>78.264949999999644</c:v>
                </c:pt>
                <c:pt idx="5515">
                  <c:v>78.268279999999649</c:v>
                </c:pt>
                <c:pt idx="5516">
                  <c:v>78.270589999999643</c:v>
                </c:pt>
                <c:pt idx="5517">
                  <c:v>78.272709999999648</c:v>
                </c:pt>
                <c:pt idx="5518">
                  <c:v>78.275099999999654</c:v>
                </c:pt>
                <c:pt idx="5519">
                  <c:v>78.279759999999655</c:v>
                </c:pt>
                <c:pt idx="5520">
                  <c:v>78.285769999999658</c:v>
                </c:pt>
                <c:pt idx="5521">
                  <c:v>78.292029999999656</c:v>
                </c:pt>
                <c:pt idx="5522">
                  <c:v>78.297059999999661</c:v>
                </c:pt>
                <c:pt idx="5523">
                  <c:v>78.300839999999667</c:v>
                </c:pt>
                <c:pt idx="5524">
                  <c:v>78.303769999999673</c:v>
                </c:pt>
                <c:pt idx="5525">
                  <c:v>78.307379999999668</c:v>
                </c:pt>
                <c:pt idx="5526">
                  <c:v>78.316189999999665</c:v>
                </c:pt>
                <c:pt idx="5527">
                  <c:v>78.358709999999661</c:v>
                </c:pt>
                <c:pt idx="5528">
                  <c:v>78.414789999999655</c:v>
                </c:pt>
                <c:pt idx="5529">
                  <c:v>78.43942999999966</c:v>
                </c:pt>
                <c:pt idx="5530">
                  <c:v>78.457109999999659</c:v>
                </c:pt>
                <c:pt idx="5531">
                  <c:v>78.49310999999966</c:v>
                </c:pt>
                <c:pt idx="5532">
                  <c:v>78.56209999999966</c:v>
                </c:pt>
                <c:pt idx="5533">
                  <c:v>78.630639999999659</c:v>
                </c:pt>
                <c:pt idx="5534">
                  <c:v>78.689989999999653</c:v>
                </c:pt>
                <c:pt idx="5535">
                  <c:v>78.741089999999659</c:v>
                </c:pt>
                <c:pt idx="5536">
                  <c:v>78.784309999999664</c:v>
                </c:pt>
                <c:pt idx="5537">
                  <c:v>78.823839999999663</c:v>
                </c:pt>
                <c:pt idx="5538">
                  <c:v>78.863059999999663</c:v>
                </c:pt>
                <c:pt idx="5539">
                  <c:v>78.89205999999966</c:v>
                </c:pt>
                <c:pt idx="5540">
                  <c:v>78.909579999999664</c:v>
                </c:pt>
                <c:pt idx="5541">
                  <c:v>78.922479999999666</c:v>
                </c:pt>
                <c:pt idx="5542">
                  <c:v>78.936539999999667</c:v>
                </c:pt>
                <c:pt idx="5543">
                  <c:v>78.957619999999665</c:v>
                </c:pt>
                <c:pt idx="5544">
                  <c:v>78.983999999999668</c:v>
                </c:pt>
                <c:pt idx="5545">
                  <c:v>79.008779999999675</c:v>
                </c:pt>
                <c:pt idx="5546">
                  <c:v>79.028869999999671</c:v>
                </c:pt>
                <c:pt idx="5547">
                  <c:v>79.040849999999665</c:v>
                </c:pt>
                <c:pt idx="5548">
                  <c:v>79.047769999999659</c:v>
                </c:pt>
                <c:pt idx="5549">
                  <c:v>79.052099999999655</c:v>
                </c:pt>
                <c:pt idx="5550">
                  <c:v>79.056049999999658</c:v>
                </c:pt>
                <c:pt idx="5551">
                  <c:v>79.060539999999662</c:v>
                </c:pt>
                <c:pt idx="5552">
                  <c:v>79.077239999999662</c:v>
                </c:pt>
                <c:pt idx="5553">
                  <c:v>79.118099999999657</c:v>
                </c:pt>
                <c:pt idx="5554">
                  <c:v>79.15329999999966</c:v>
                </c:pt>
                <c:pt idx="5555">
                  <c:v>79.172949999999659</c:v>
                </c:pt>
                <c:pt idx="5556">
                  <c:v>79.185969999999656</c:v>
                </c:pt>
                <c:pt idx="5557">
                  <c:v>79.19494999999965</c:v>
                </c:pt>
                <c:pt idx="5558">
                  <c:v>79.200939999999648</c:v>
                </c:pt>
                <c:pt idx="5559">
                  <c:v>79.20555999999965</c:v>
                </c:pt>
                <c:pt idx="5560">
                  <c:v>79.208779999999649</c:v>
                </c:pt>
                <c:pt idx="5561">
                  <c:v>79.210959999999645</c:v>
                </c:pt>
                <c:pt idx="5562">
                  <c:v>79.212279999999652</c:v>
                </c:pt>
                <c:pt idx="5563">
                  <c:v>79.21334999999965</c:v>
                </c:pt>
                <c:pt idx="5564">
                  <c:v>79.214509999999649</c:v>
                </c:pt>
                <c:pt idx="5565">
                  <c:v>79.215839999999645</c:v>
                </c:pt>
                <c:pt idx="5566">
                  <c:v>79.217319999999646</c:v>
                </c:pt>
                <c:pt idx="5567">
                  <c:v>79.21934999999965</c:v>
                </c:pt>
                <c:pt idx="5568">
                  <c:v>79.221579999999648</c:v>
                </c:pt>
                <c:pt idx="5569">
                  <c:v>79.224469999999641</c:v>
                </c:pt>
                <c:pt idx="5570">
                  <c:v>79.227299999999644</c:v>
                </c:pt>
                <c:pt idx="5571">
                  <c:v>79.229799999999642</c:v>
                </c:pt>
                <c:pt idx="5572">
                  <c:v>79.236859999999638</c:v>
                </c:pt>
                <c:pt idx="5573">
                  <c:v>79.265549999999635</c:v>
                </c:pt>
                <c:pt idx="5574">
                  <c:v>79.310999999999638</c:v>
                </c:pt>
                <c:pt idx="5575">
                  <c:v>79.338529999999636</c:v>
                </c:pt>
                <c:pt idx="5576">
                  <c:v>79.353079999999636</c:v>
                </c:pt>
                <c:pt idx="5577">
                  <c:v>79.361909999999639</c:v>
                </c:pt>
                <c:pt idx="5578">
                  <c:v>79.373679999999638</c:v>
                </c:pt>
                <c:pt idx="5579">
                  <c:v>79.389049999999642</c:v>
                </c:pt>
                <c:pt idx="5580">
                  <c:v>79.404349999999638</c:v>
                </c:pt>
                <c:pt idx="5581">
                  <c:v>79.417499999999634</c:v>
                </c:pt>
                <c:pt idx="5582">
                  <c:v>79.427759999999637</c:v>
                </c:pt>
                <c:pt idx="5583">
                  <c:v>79.436069999999631</c:v>
                </c:pt>
                <c:pt idx="5584">
                  <c:v>79.440159999999636</c:v>
                </c:pt>
                <c:pt idx="5585">
                  <c:v>79.442069999999632</c:v>
                </c:pt>
                <c:pt idx="5586">
                  <c:v>79.443299999999638</c:v>
                </c:pt>
                <c:pt idx="5587">
                  <c:v>79.444759999999633</c:v>
                </c:pt>
                <c:pt idx="5588">
                  <c:v>79.44622999999963</c:v>
                </c:pt>
                <c:pt idx="5589">
                  <c:v>79.447849999999633</c:v>
                </c:pt>
                <c:pt idx="5590">
                  <c:v>79.449859999999632</c:v>
                </c:pt>
                <c:pt idx="5591">
                  <c:v>79.452659999999625</c:v>
                </c:pt>
                <c:pt idx="5592">
                  <c:v>79.456019999999626</c:v>
                </c:pt>
                <c:pt idx="5593">
                  <c:v>79.459589999999622</c:v>
                </c:pt>
                <c:pt idx="5594">
                  <c:v>79.462639999999624</c:v>
                </c:pt>
                <c:pt idx="5595">
                  <c:v>79.465199999999626</c:v>
                </c:pt>
                <c:pt idx="5596">
                  <c:v>79.472179999999625</c:v>
                </c:pt>
                <c:pt idx="5597">
                  <c:v>79.502609999999621</c:v>
                </c:pt>
                <c:pt idx="5598">
                  <c:v>79.569419999999624</c:v>
                </c:pt>
                <c:pt idx="5599">
                  <c:v>79.630769999999629</c:v>
                </c:pt>
                <c:pt idx="5600">
                  <c:v>79.668539999999624</c:v>
                </c:pt>
                <c:pt idx="5601">
                  <c:v>79.688859999999622</c:v>
                </c:pt>
                <c:pt idx="5602">
                  <c:v>79.69941999999962</c:v>
                </c:pt>
                <c:pt idx="5603">
                  <c:v>79.704399999999623</c:v>
                </c:pt>
                <c:pt idx="5604">
                  <c:v>79.706679999999622</c:v>
                </c:pt>
                <c:pt idx="5605">
                  <c:v>79.707939999999624</c:v>
                </c:pt>
                <c:pt idx="5606">
                  <c:v>79.708999999999619</c:v>
                </c:pt>
                <c:pt idx="5607">
                  <c:v>79.710039999999623</c:v>
                </c:pt>
                <c:pt idx="5608">
                  <c:v>79.711289999999622</c:v>
                </c:pt>
                <c:pt idx="5609">
                  <c:v>79.712649999999627</c:v>
                </c:pt>
                <c:pt idx="5610">
                  <c:v>79.714059999999634</c:v>
                </c:pt>
                <c:pt idx="5611">
                  <c:v>79.715619999999632</c:v>
                </c:pt>
                <c:pt idx="5612">
                  <c:v>79.717369999999633</c:v>
                </c:pt>
                <c:pt idx="5613">
                  <c:v>79.719129999999637</c:v>
                </c:pt>
                <c:pt idx="5614">
                  <c:v>79.721019999999641</c:v>
                </c:pt>
                <c:pt idx="5615">
                  <c:v>79.722919999999647</c:v>
                </c:pt>
                <c:pt idx="5616">
                  <c:v>79.724679999999651</c:v>
                </c:pt>
                <c:pt idx="5617">
                  <c:v>79.726379999999651</c:v>
                </c:pt>
                <c:pt idx="5618">
                  <c:v>79.728949999999656</c:v>
                </c:pt>
                <c:pt idx="5619">
                  <c:v>79.731979999999652</c:v>
                </c:pt>
                <c:pt idx="5620">
                  <c:v>79.734409999999656</c:v>
                </c:pt>
                <c:pt idx="5621">
                  <c:v>79.736969999999658</c:v>
                </c:pt>
                <c:pt idx="5622">
                  <c:v>79.739509999999655</c:v>
                </c:pt>
                <c:pt idx="5623">
                  <c:v>79.741609999999653</c:v>
                </c:pt>
                <c:pt idx="5624">
                  <c:v>79.743669999999653</c:v>
                </c:pt>
                <c:pt idx="5625">
                  <c:v>79.745889999999648</c:v>
                </c:pt>
                <c:pt idx="5626">
                  <c:v>79.748699999999644</c:v>
                </c:pt>
                <c:pt idx="5627">
                  <c:v>79.752339999999649</c:v>
                </c:pt>
                <c:pt idx="5628">
                  <c:v>79.756959999999651</c:v>
                </c:pt>
                <c:pt idx="5629">
                  <c:v>79.761539999999655</c:v>
                </c:pt>
                <c:pt idx="5630">
                  <c:v>79.765279999999649</c:v>
                </c:pt>
                <c:pt idx="5631">
                  <c:v>79.768269999999646</c:v>
                </c:pt>
                <c:pt idx="5632">
                  <c:v>79.77105999999965</c:v>
                </c:pt>
                <c:pt idx="5633">
                  <c:v>79.774119999999655</c:v>
                </c:pt>
                <c:pt idx="5634">
                  <c:v>79.78196999999966</c:v>
                </c:pt>
                <c:pt idx="5635">
                  <c:v>79.810239999999666</c:v>
                </c:pt>
                <c:pt idx="5636">
                  <c:v>79.847339999999662</c:v>
                </c:pt>
                <c:pt idx="5637">
                  <c:v>79.873179999999664</c:v>
                </c:pt>
                <c:pt idx="5638">
                  <c:v>79.884019999999666</c:v>
                </c:pt>
                <c:pt idx="5639">
                  <c:v>79.887689999999665</c:v>
                </c:pt>
                <c:pt idx="5640">
                  <c:v>79.889909999999659</c:v>
                </c:pt>
                <c:pt idx="5641">
                  <c:v>79.891639999999654</c:v>
                </c:pt>
                <c:pt idx="5642">
                  <c:v>79.893349999999657</c:v>
                </c:pt>
                <c:pt idx="5643">
                  <c:v>79.894959999999656</c:v>
                </c:pt>
                <c:pt idx="5644">
                  <c:v>79.896839999999656</c:v>
                </c:pt>
                <c:pt idx="5645">
                  <c:v>79.89963999999965</c:v>
                </c:pt>
                <c:pt idx="5646">
                  <c:v>79.904009999999644</c:v>
                </c:pt>
                <c:pt idx="5647">
                  <c:v>79.908999999999651</c:v>
                </c:pt>
                <c:pt idx="5648">
                  <c:v>79.914039999999645</c:v>
                </c:pt>
                <c:pt idx="5649">
                  <c:v>79.918019999999643</c:v>
                </c:pt>
                <c:pt idx="5650">
                  <c:v>79.92118999999964</c:v>
                </c:pt>
                <c:pt idx="5651">
                  <c:v>79.924039999999636</c:v>
                </c:pt>
                <c:pt idx="5652">
                  <c:v>79.927339999999631</c:v>
                </c:pt>
                <c:pt idx="5653">
                  <c:v>79.938889999999631</c:v>
                </c:pt>
                <c:pt idx="5654">
                  <c:v>79.984539999999626</c:v>
                </c:pt>
                <c:pt idx="5655">
                  <c:v>80.029979999999625</c:v>
                </c:pt>
                <c:pt idx="5656">
                  <c:v>80.044899999999629</c:v>
                </c:pt>
                <c:pt idx="5657">
                  <c:v>80.049489999999622</c:v>
                </c:pt>
                <c:pt idx="5658">
                  <c:v>80.052269999999623</c:v>
                </c:pt>
                <c:pt idx="5659">
                  <c:v>80.054149999999623</c:v>
                </c:pt>
                <c:pt idx="5660">
                  <c:v>80.055779999999629</c:v>
                </c:pt>
                <c:pt idx="5661">
                  <c:v>80.057339999999627</c:v>
                </c:pt>
                <c:pt idx="5662">
                  <c:v>80.059129999999627</c:v>
                </c:pt>
                <c:pt idx="5663">
                  <c:v>80.061559999999631</c:v>
                </c:pt>
                <c:pt idx="5664">
                  <c:v>80.064629999999624</c:v>
                </c:pt>
                <c:pt idx="5665">
                  <c:v>80.068389999999624</c:v>
                </c:pt>
                <c:pt idx="5666">
                  <c:v>80.072019999999625</c:v>
                </c:pt>
                <c:pt idx="5667">
                  <c:v>80.075059999999624</c:v>
                </c:pt>
                <c:pt idx="5668">
                  <c:v>80.077819999999619</c:v>
                </c:pt>
                <c:pt idx="5669">
                  <c:v>80.08023999999962</c:v>
                </c:pt>
                <c:pt idx="5670">
                  <c:v>80.084139999999621</c:v>
                </c:pt>
                <c:pt idx="5671">
                  <c:v>80.098079999999626</c:v>
                </c:pt>
                <c:pt idx="5672">
                  <c:v>80.144789999999631</c:v>
                </c:pt>
                <c:pt idx="5673">
                  <c:v>80.184369999999632</c:v>
                </c:pt>
                <c:pt idx="5674">
                  <c:v>80.201129999999637</c:v>
                </c:pt>
                <c:pt idx="5675">
                  <c:v>80.21013999999964</c:v>
                </c:pt>
                <c:pt idx="5676">
                  <c:v>80.216089999999639</c:v>
                </c:pt>
                <c:pt idx="5677">
                  <c:v>80.218949999999637</c:v>
                </c:pt>
                <c:pt idx="5678">
                  <c:v>80.220769999999632</c:v>
                </c:pt>
                <c:pt idx="5679">
                  <c:v>80.222269999999625</c:v>
                </c:pt>
                <c:pt idx="5680">
                  <c:v>80.223859999999618</c:v>
                </c:pt>
                <c:pt idx="5681">
                  <c:v>80.225429999999619</c:v>
                </c:pt>
                <c:pt idx="5682">
                  <c:v>80.227279999999624</c:v>
                </c:pt>
                <c:pt idx="5683">
                  <c:v>80.229929999999626</c:v>
                </c:pt>
                <c:pt idx="5684">
                  <c:v>80.233739999999628</c:v>
                </c:pt>
                <c:pt idx="5685">
                  <c:v>80.238209999999626</c:v>
                </c:pt>
                <c:pt idx="5686">
                  <c:v>80.242449999999621</c:v>
                </c:pt>
                <c:pt idx="5687">
                  <c:v>80.245879999999616</c:v>
                </c:pt>
                <c:pt idx="5688">
                  <c:v>80.248809999999622</c:v>
                </c:pt>
                <c:pt idx="5689">
                  <c:v>80.251289999999628</c:v>
                </c:pt>
                <c:pt idx="5690">
                  <c:v>80.254869999999627</c:v>
                </c:pt>
                <c:pt idx="5691">
                  <c:v>80.267209999999622</c:v>
                </c:pt>
                <c:pt idx="5692">
                  <c:v>80.307439999999616</c:v>
                </c:pt>
                <c:pt idx="5693">
                  <c:v>80.329599999999616</c:v>
                </c:pt>
                <c:pt idx="5694">
                  <c:v>80.337219999999618</c:v>
                </c:pt>
                <c:pt idx="5695">
                  <c:v>80.340999999999624</c:v>
                </c:pt>
                <c:pt idx="5696">
                  <c:v>80.343309999999619</c:v>
                </c:pt>
                <c:pt idx="5697">
                  <c:v>80.345129999999614</c:v>
                </c:pt>
                <c:pt idx="5698">
                  <c:v>80.346479999999616</c:v>
                </c:pt>
                <c:pt idx="5699">
                  <c:v>80.347889999999623</c:v>
                </c:pt>
                <c:pt idx="5700">
                  <c:v>80.349349999999617</c:v>
                </c:pt>
                <c:pt idx="5701">
                  <c:v>80.351099999999619</c:v>
                </c:pt>
                <c:pt idx="5702">
                  <c:v>80.353229999999613</c:v>
                </c:pt>
                <c:pt idx="5703">
                  <c:v>80.356539999999612</c:v>
                </c:pt>
                <c:pt idx="5704">
                  <c:v>80.360869999999608</c:v>
                </c:pt>
                <c:pt idx="5705">
                  <c:v>80.365279999999601</c:v>
                </c:pt>
                <c:pt idx="5706">
                  <c:v>80.368829999999605</c:v>
                </c:pt>
                <c:pt idx="5707">
                  <c:v>80.371739999999605</c:v>
                </c:pt>
                <c:pt idx="5708">
                  <c:v>80.374399999999611</c:v>
                </c:pt>
                <c:pt idx="5709">
                  <c:v>80.37694999999961</c:v>
                </c:pt>
                <c:pt idx="5710">
                  <c:v>80.379529999999605</c:v>
                </c:pt>
                <c:pt idx="5711">
                  <c:v>80.383249999999606</c:v>
                </c:pt>
                <c:pt idx="5712">
                  <c:v>80.397369999999611</c:v>
                </c:pt>
                <c:pt idx="5713">
                  <c:v>80.451239999999615</c:v>
                </c:pt>
                <c:pt idx="5714">
                  <c:v>80.527089999999617</c:v>
                </c:pt>
                <c:pt idx="5715">
                  <c:v>80.559729999999618</c:v>
                </c:pt>
                <c:pt idx="5716">
                  <c:v>80.570239999999615</c:v>
                </c:pt>
                <c:pt idx="5717">
                  <c:v>80.574089999999615</c:v>
                </c:pt>
                <c:pt idx="5718">
                  <c:v>80.576799999999608</c:v>
                </c:pt>
                <c:pt idx="5719">
                  <c:v>80.578879999999614</c:v>
                </c:pt>
                <c:pt idx="5720">
                  <c:v>80.580909999999619</c:v>
                </c:pt>
                <c:pt idx="5721">
                  <c:v>80.583189999999618</c:v>
                </c:pt>
                <c:pt idx="5722">
                  <c:v>80.586429999999623</c:v>
                </c:pt>
                <c:pt idx="5723">
                  <c:v>80.590249999999628</c:v>
                </c:pt>
                <c:pt idx="5724">
                  <c:v>80.594229999999627</c:v>
                </c:pt>
                <c:pt idx="5725">
                  <c:v>80.59808999999963</c:v>
                </c:pt>
                <c:pt idx="5726">
                  <c:v>80.601379999999637</c:v>
                </c:pt>
                <c:pt idx="5727">
                  <c:v>80.60429999999964</c:v>
                </c:pt>
                <c:pt idx="5728">
                  <c:v>80.608649999999642</c:v>
                </c:pt>
                <c:pt idx="5729">
                  <c:v>80.622689999999636</c:v>
                </c:pt>
                <c:pt idx="5730">
                  <c:v>80.671669999999637</c:v>
                </c:pt>
                <c:pt idx="5731">
                  <c:v>80.748559999999642</c:v>
                </c:pt>
                <c:pt idx="5732">
                  <c:v>80.81449999999964</c:v>
                </c:pt>
                <c:pt idx="5733">
                  <c:v>80.84883999999964</c:v>
                </c:pt>
                <c:pt idx="5734">
                  <c:v>80.861349999999646</c:v>
                </c:pt>
                <c:pt idx="5735">
                  <c:v>80.865019999999646</c:v>
                </c:pt>
                <c:pt idx="5736">
                  <c:v>80.867119999999645</c:v>
                </c:pt>
                <c:pt idx="5737">
                  <c:v>80.868879999999649</c:v>
                </c:pt>
                <c:pt idx="5738">
                  <c:v>80.870569999999645</c:v>
                </c:pt>
                <c:pt idx="5739">
                  <c:v>80.872249999999639</c:v>
                </c:pt>
                <c:pt idx="5740">
                  <c:v>80.874169999999637</c:v>
                </c:pt>
                <c:pt idx="5741">
                  <c:v>80.876429999999644</c:v>
                </c:pt>
                <c:pt idx="5742">
                  <c:v>80.879429999999644</c:v>
                </c:pt>
                <c:pt idx="5743">
                  <c:v>80.88284999999965</c:v>
                </c:pt>
                <c:pt idx="5744">
                  <c:v>80.886409999999643</c:v>
                </c:pt>
                <c:pt idx="5745">
                  <c:v>80.889529999999638</c:v>
                </c:pt>
                <c:pt idx="5746">
                  <c:v>80.892109999999633</c:v>
                </c:pt>
                <c:pt idx="5747">
                  <c:v>80.894589999999639</c:v>
                </c:pt>
                <c:pt idx="5748">
                  <c:v>80.900249999999645</c:v>
                </c:pt>
                <c:pt idx="5749">
                  <c:v>80.906789999999646</c:v>
                </c:pt>
                <c:pt idx="5750">
                  <c:v>80.911449999999647</c:v>
                </c:pt>
                <c:pt idx="5751">
                  <c:v>80.91557999999965</c:v>
                </c:pt>
                <c:pt idx="5752">
                  <c:v>80.919019999999648</c:v>
                </c:pt>
                <c:pt idx="5753">
                  <c:v>80.92242999999965</c:v>
                </c:pt>
                <c:pt idx="5754">
                  <c:v>80.928609999999651</c:v>
                </c:pt>
                <c:pt idx="5755">
                  <c:v>80.936359999999652</c:v>
                </c:pt>
                <c:pt idx="5756">
                  <c:v>80.943479999999653</c:v>
                </c:pt>
                <c:pt idx="5757">
                  <c:v>80.949339999999651</c:v>
                </c:pt>
                <c:pt idx="5758">
                  <c:v>80.953709999999646</c:v>
                </c:pt>
                <c:pt idx="5759">
                  <c:v>80.959039999999646</c:v>
                </c:pt>
                <c:pt idx="5760">
                  <c:v>80.975279999999643</c:v>
                </c:pt>
                <c:pt idx="5761">
                  <c:v>81.037449999999637</c:v>
                </c:pt>
                <c:pt idx="5762">
                  <c:v>81.127099999999643</c:v>
                </c:pt>
                <c:pt idx="5763">
                  <c:v>81.202759999999643</c:v>
                </c:pt>
                <c:pt idx="5764">
                  <c:v>81.250649999999638</c:v>
                </c:pt>
                <c:pt idx="5765">
                  <c:v>81.275859999999639</c:v>
                </c:pt>
                <c:pt idx="5766">
                  <c:v>81.284319999999639</c:v>
                </c:pt>
                <c:pt idx="5767">
                  <c:v>81.287749999999633</c:v>
                </c:pt>
                <c:pt idx="5768">
                  <c:v>81.289849999999632</c:v>
                </c:pt>
                <c:pt idx="5769">
                  <c:v>81.291819999999632</c:v>
                </c:pt>
                <c:pt idx="5770">
                  <c:v>81.293519999999631</c:v>
                </c:pt>
                <c:pt idx="5771">
                  <c:v>81.295409999999634</c:v>
                </c:pt>
                <c:pt idx="5772">
                  <c:v>81.297479999999638</c:v>
                </c:pt>
                <c:pt idx="5773">
                  <c:v>81.300249999999636</c:v>
                </c:pt>
                <c:pt idx="5774">
                  <c:v>81.303519999999637</c:v>
                </c:pt>
                <c:pt idx="5775">
                  <c:v>81.30679999999964</c:v>
                </c:pt>
                <c:pt idx="5776">
                  <c:v>81.309779999999634</c:v>
                </c:pt>
                <c:pt idx="5777">
                  <c:v>81.312329999999633</c:v>
                </c:pt>
                <c:pt idx="5778">
                  <c:v>81.314549999999628</c:v>
                </c:pt>
                <c:pt idx="5779">
                  <c:v>81.317089999999624</c:v>
                </c:pt>
                <c:pt idx="5780">
                  <c:v>81.32292999999963</c:v>
                </c:pt>
                <c:pt idx="5781">
                  <c:v>81.350249999999633</c:v>
                </c:pt>
                <c:pt idx="5782">
                  <c:v>81.41482999999964</c:v>
                </c:pt>
                <c:pt idx="5783">
                  <c:v>81.478999999999644</c:v>
                </c:pt>
                <c:pt idx="5784">
                  <c:v>81.523909999999645</c:v>
                </c:pt>
                <c:pt idx="5785">
                  <c:v>81.544509999999647</c:v>
                </c:pt>
                <c:pt idx="5786">
                  <c:v>81.553809999999643</c:v>
                </c:pt>
                <c:pt idx="5787">
                  <c:v>81.559549999999646</c:v>
                </c:pt>
                <c:pt idx="5788">
                  <c:v>81.564399999999651</c:v>
                </c:pt>
                <c:pt idx="5789">
                  <c:v>81.568989999999644</c:v>
                </c:pt>
                <c:pt idx="5790">
                  <c:v>81.576469999999645</c:v>
                </c:pt>
                <c:pt idx="5791">
                  <c:v>81.590199999999641</c:v>
                </c:pt>
                <c:pt idx="5792">
                  <c:v>81.600739999999647</c:v>
                </c:pt>
                <c:pt idx="5793">
                  <c:v>81.604459999999648</c:v>
                </c:pt>
                <c:pt idx="5794">
                  <c:v>81.606549999999643</c:v>
                </c:pt>
                <c:pt idx="5795">
                  <c:v>81.608369999999638</c:v>
                </c:pt>
                <c:pt idx="5796">
                  <c:v>81.610099999999633</c:v>
                </c:pt>
                <c:pt idx="5797">
                  <c:v>81.611939999999635</c:v>
                </c:pt>
                <c:pt idx="5798">
                  <c:v>81.614549999999639</c:v>
                </c:pt>
                <c:pt idx="5799">
                  <c:v>81.617519999999644</c:v>
                </c:pt>
                <c:pt idx="5800">
                  <c:v>81.621239999999645</c:v>
                </c:pt>
                <c:pt idx="5801">
                  <c:v>81.62456999999965</c:v>
                </c:pt>
                <c:pt idx="5802">
                  <c:v>81.62720999999965</c:v>
                </c:pt>
                <c:pt idx="5803">
                  <c:v>81.63020999999965</c:v>
                </c:pt>
                <c:pt idx="5804">
                  <c:v>81.636819999999645</c:v>
                </c:pt>
                <c:pt idx="5805">
                  <c:v>81.672409999999644</c:v>
                </c:pt>
                <c:pt idx="5806">
                  <c:v>81.705699999999638</c:v>
                </c:pt>
                <c:pt idx="5807">
                  <c:v>81.717779999999635</c:v>
                </c:pt>
                <c:pt idx="5808">
                  <c:v>81.722869999999631</c:v>
                </c:pt>
                <c:pt idx="5809">
                  <c:v>81.726599999999635</c:v>
                </c:pt>
                <c:pt idx="5810">
                  <c:v>81.729929999999641</c:v>
                </c:pt>
                <c:pt idx="5811">
                  <c:v>81.733879999999644</c:v>
                </c:pt>
                <c:pt idx="5812">
                  <c:v>81.738279999999648</c:v>
                </c:pt>
                <c:pt idx="5813">
                  <c:v>81.742819999999654</c:v>
                </c:pt>
                <c:pt idx="5814">
                  <c:v>81.746609999999649</c:v>
                </c:pt>
                <c:pt idx="5815">
                  <c:v>81.749989999999656</c:v>
                </c:pt>
                <c:pt idx="5816">
                  <c:v>81.755289999999661</c:v>
                </c:pt>
                <c:pt idx="5817">
                  <c:v>81.781869999999657</c:v>
                </c:pt>
                <c:pt idx="5818">
                  <c:v>81.852459999999652</c:v>
                </c:pt>
                <c:pt idx="5819">
                  <c:v>81.907409999999658</c:v>
                </c:pt>
                <c:pt idx="5820">
                  <c:v>81.926209999999656</c:v>
                </c:pt>
                <c:pt idx="5821">
                  <c:v>81.931729999999661</c:v>
                </c:pt>
                <c:pt idx="5822">
                  <c:v>81.934699999999665</c:v>
                </c:pt>
                <c:pt idx="5823">
                  <c:v>81.936859999999669</c:v>
                </c:pt>
                <c:pt idx="5824">
                  <c:v>81.938949999999664</c:v>
                </c:pt>
                <c:pt idx="5825">
                  <c:v>81.941089999999662</c:v>
                </c:pt>
                <c:pt idx="5826">
                  <c:v>81.943779999999663</c:v>
                </c:pt>
                <c:pt idx="5827">
                  <c:v>81.946729999999661</c:v>
                </c:pt>
                <c:pt idx="5828">
                  <c:v>81.949739999999665</c:v>
                </c:pt>
                <c:pt idx="5829">
                  <c:v>81.952369999999661</c:v>
                </c:pt>
                <c:pt idx="5830">
                  <c:v>81.954689999999658</c:v>
                </c:pt>
                <c:pt idx="5831">
                  <c:v>81.957389999999663</c:v>
                </c:pt>
                <c:pt idx="5832">
                  <c:v>81.963249999999661</c:v>
                </c:pt>
                <c:pt idx="5833">
                  <c:v>81.990429999999662</c:v>
                </c:pt>
                <c:pt idx="5834">
                  <c:v>82.031669999999664</c:v>
                </c:pt>
                <c:pt idx="5835">
                  <c:v>82.075289999999669</c:v>
                </c:pt>
                <c:pt idx="5836">
                  <c:v>82.103599999999673</c:v>
                </c:pt>
                <c:pt idx="5837">
                  <c:v>82.122029999999668</c:v>
                </c:pt>
                <c:pt idx="5838">
                  <c:v>82.138069999999672</c:v>
                </c:pt>
                <c:pt idx="5839">
                  <c:v>82.152539999999675</c:v>
                </c:pt>
                <c:pt idx="5840">
                  <c:v>82.164189999999678</c:v>
                </c:pt>
                <c:pt idx="5841">
                  <c:v>82.171399999999679</c:v>
                </c:pt>
                <c:pt idx="5842">
                  <c:v>82.175899999999672</c:v>
                </c:pt>
                <c:pt idx="5843">
                  <c:v>82.179089999999675</c:v>
                </c:pt>
                <c:pt idx="5844">
                  <c:v>82.181959999999677</c:v>
                </c:pt>
                <c:pt idx="5845">
                  <c:v>82.183329999999671</c:v>
                </c:pt>
                <c:pt idx="5846">
                  <c:v>82.184329999999676</c:v>
                </c:pt>
                <c:pt idx="5847">
                  <c:v>82.185299999999671</c:v>
                </c:pt>
                <c:pt idx="5848">
                  <c:v>82.186509999999672</c:v>
                </c:pt>
                <c:pt idx="5849">
                  <c:v>82.187729999999675</c:v>
                </c:pt>
                <c:pt idx="5850">
                  <c:v>82.18908999999968</c:v>
                </c:pt>
                <c:pt idx="5851">
                  <c:v>82.190549999999675</c:v>
                </c:pt>
                <c:pt idx="5852">
                  <c:v>82.19227999999967</c:v>
                </c:pt>
                <c:pt idx="5853">
                  <c:v>82.194259999999673</c:v>
                </c:pt>
                <c:pt idx="5854">
                  <c:v>82.196279999999675</c:v>
                </c:pt>
                <c:pt idx="5855">
                  <c:v>82.198349999999678</c:v>
                </c:pt>
                <c:pt idx="5856">
                  <c:v>82.200319999999678</c:v>
                </c:pt>
                <c:pt idx="5857">
                  <c:v>82.202139999999673</c:v>
                </c:pt>
                <c:pt idx="5858">
                  <c:v>82.204559999999674</c:v>
                </c:pt>
                <c:pt idx="5859">
                  <c:v>82.212149999999667</c:v>
                </c:pt>
                <c:pt idx="5860">
                  <c:v>82.249829999999662</c:v>
                </c:pt>
                <c:pt idx="5861">
                  <c:v>82.311639999999656</c:v>
                </c:pt>
                <c:pt idx="5862">
                  <c:v>82.361959999999655</c:v>
                </c:pt>
                <c:pt idx="5863">
                  <c:v>82.39702999999966</c:v>
                </c:pt>
                <c:pt idx="5864">
                  <c:v>82.419419999999661</c:v>
                </c:pt>
                <c:pt idx="5865">
                  <c:v>82.435209999999657</c:v>
                </c:pt>
                <c:pt idx="5866">
                  <c:v>82.444009999999651</c:v>
                </c:pt>
                <c:pt idx="5867">
                  <c:v>82.448909999999657</c:v>
                </c:pt>
                <c:pt idx="5868">
                  <c:v>82.451289999999659</c:v>
                </c:pt>
                <c:pt idx="5869">
                  <c:v>82.452599999999663</c:v>
                </c:pt>
                <c:pt idx="5870">
                  <c:v>82.453869999999668</c:v>
                </c:pt>
                <c:pt idx="5871">
                  <c:v>82.45521999999967</c:v>
                </c:pt>
                <c:pt idx="5872">
                  <c:v>82.456719999999663</c:v>
                </c:pt>
                <c:pt idx="5873">
                  <c:v>82.458179999999658</c:v>
                </c:pt>
                <c:pt idx="5874">
                  <c:v>82.460029999999662</c:v>
                </c:pt>
                <c:pt idx="5875">
                  <c:v>82.462429999999657</c:v>
                </c:pt>
                <c:pt idx="5876">
                  <c:v>82.465809999999664</c:v>
                </c:pt>
                <c:pt idx="5877">
                  <c:v>82.469809999999669</c:v>
                </c:pt>
                <c:pt idx="5878">
                  <c:v>82.474199999999669</c:v>
                </c:pt>
                <c:pt idx="5879">
                  <c:v>82.478089999999668</c:v>
                </c:pt>
                <c:pt idx="5880">
                  <c:v>82.481219999999666</c:v>
                </c:pt>
                <c:pt idx="5881">
                  <c:v>82.483909999999668</c:v>
                </c:pt>
                <c:pt idx="5882">
                  <c:v>82.486359999999664</c:v>
                </c:pt>
                <c:pt idx="5883">
                  <c:v>82.490459999999658</c:v>
                </c:pt>
                <c:pt idx="5884">
                  <c:v>82.506689999999651</c:v>
                </c:pt>
                <c:pt idx="5885">
                  <c:v>82.560529999999645</c:v>
                </c:pt>
                <c:pt idx="5886">
                  <c:v>82.618519999999648</c:v>
                </c:pt>
                <c:pt idx="5887">
                  <c:v>82.63772999999965</c:v>
                </c:pt>
                <c:pt idx="5888">
                  <c:v>82.643809999999647</c:v>
                </c:pt>
                <c:pt idx="5889">
                  <c:v>82.646979999999644</c:v>
                </c:pt>
                <c:pt idx="5890">
                  <c:v>82.649069999999639</c:v>
                </c:pt>
                <c:pt idx="5891">
                  <c:v>82.650879999999646</c:v>
                </c:pt>
                <c:pt idx="5892">
                  <c:v>82.652789999999641</c:v>
                </c:pt>
                <c:pt idx="5893">
                  <c:v>82.654889999999639</c:v>
                </c:pt>
                <c:pt idx="5894">
                  <c:v>82.657579999999641</c:v>
                </c:pt>
                <c:pt idx="5895">
                  <c:v>82.660629999999642</c:v>
                </c:pt>
                <c:pt idx="5896">
                  <c:v>82.664019999999638</c:v>
                </c:pt>
                <c:pt idx="5897">
                  <c:v>82.666869999999633</c:v>
                </c:pt>
                <c:pt idx="5898">
                  <c:v>82.669269999999628</c:v>
                </c:pt>
                <c:pt idx="5899">
                  <c:v>82.671399999999622</c:v>
                </c:pt>
                <c:pt idx="5900">
                  <c:v>82.673459999999622</c:v>
                </c:pt>
                <c:pt idx="5901">
                  <c:v>82.677289999999616</c:v>
                </c:pt>
                <c:pt idx="5902">
                  <c:v>82.695199999999616</c:v>
                </c:pt>
                <c:pt idx="5903">
                  <c:v>82.748339999999615</c:v>
                </c:pt>
                <c:pt idx="5904">
                  <c:v>82.787569999999619</c:v>
                </c:pt>
                <c:pt idx="5905">
                  <c:v>82.799669999999622</c:v>
                </c:pt>
                <c:pt idx="5906">
                  <c:v>82.803349999999625</c:v>
                </c:pt>
                <c:pt idx="5907">
                  <c:v>82.805969999999618</c:v>
                </c:pt>
                <c:pt idx="5908">
                  <c:v>82.808019999999615</c:v>
                </c:pt>
                <c:pt idx="5909">
                  <c:v>82.80977999999962</c:v>
                </c:pt>
                <c:pt idx="5910">
                  <c:v>82.811649999999617</c:v>
                </c:pt>
                <c:pt idx="5911">
                  <c:v>82.813769999999622</c:v>
                </c:pt>
                <c:pt idx="5912">
                  <c:v>82.816119999999628</c:v>
                </c:pt>
                <c:pt idx="5913">
                  <c:v>82.818839999999625</c:v>
                </c:pt>
                <c:pt idx="5914">
                  <c:v>82.821629999999629</c:v>
                </c:pt>
                <c:pt idx="5915">
                  <c:v>82.824039999999627</c:v>
                </c:pt>
                <c:pt idx="5916">
                  <c:v>82.826279999999628</c:v>
                </c:pt>
                <c:pt idx="5917">
                  <c:v>82.828399999999633</c:v>
                </c:pt>
                <c:pt idx="5918">
                  <c:v>82.831989999999635</c:v>
                </c:pt>
                <c:pt idx="5919">
                  <c:v>82.84835999999963</c:v>
                </c:pt>
                <c:pt idx="5920">
                  <c:v>82.903439999999634</c:v>
                </c:pt>
                <c:pt idx="5921">
                  <c:v>82.942859999999641</c:v>
                </c:pt>
                <c:pt idx="5922">
                  <c:v>82.955629999999644</c:v>
                </c:pt>
                <c:pt idx="5923">
                  <c:v>82.95931999999965</c:v>
                </c:pt>
                <c:pt idx="5924">
                  <c:v>82.961929999999654</c:v>
                </c:pt>
                <c:pt idx="5925">
                  <c:v>82.963899999999654</c:v>
                </c:pt>
                <c:pt idx="5926">
                  <c:v>82.965889999999661</c:v>
                </c:pt>
                <c:pt idx="5927">
                  <c:v>82.967979999999656</c:v>
                </c:pt>
                <c:pt idx="5928">
                  <c:v>82.970599999999649</c:v>
                </c:pt>
                <c:pt idx="5929">
                  <c:v>82.973469999999651</c:v>
                </c:pt>
                <c:pt idx="5930">
                  <c:v>82.976649999999651</c:v>
                </c:pt>
                <c:pt idx="5931">
                  <c:v>82.979469999999651</c:v>
                </c:pt>
                <c:pt idx="5932">
                  <c:v>82.981909999999658</c:v>
                </c:pt>
                <c:pt idx="5933">
                  <c:v>82.985529999999656</c:v>
                </c:pt>
                <c:pt idx="5934">
                  <c:v>83.001129999999662</c:v>
                </c:pt>
                <c:pt idx="5935">
                  <c:v>83.057049999999663</c:v>
                </c:pt>
                <c:pt idx="5936">
                  <c:v>83.131869999999665</c:v>
                </c:pt>
                <c:pt idx="5937">
                  <c:v>83.199899999999658</c:v>
                </c:pt>
                <c:pt idx="5938">
                  <c:v>83.251009999999653</c:v>
                </c:pt>
                <c:pt idx="5939">
                  <c:v>83.272389999999646</c:v>
                </c:pt>
                <c:pt idx="5940">
                  <c:v>83.279099999999644</c:v>
                </c:pt>
                <c:pt idx="5941">
                  <c:v>83.28154999999964</c:v>
                </c:pt>
                <c:pt idx="5942">
                  <c:v>83.283549999999636</c:v>
                </c:pt>
                <c:pt idx="5943">
                  <c:v>83.285499999999629</c:v>
                </c:pt>
                <c:pt idx="5944">
                  <c:v>83.287509999999628</c:v>
                </c:pt>
                <c:pt idx="5945">
                  <c:v>83.290159999999631</c:v>
                </c:pt>
                <c:pt idx="5946">
                  <c:v>83.293139999999624</c:v>
                </c:pt>
                <c:pt idx="5947">
                  <c:v>83.296509999999628</c:v>
                </c:pt>
                <c:pt idx="5948">
                  <c:v>83.299669999999622</c:v>
                </c:pt>
                <c:pt idx="5949">
                  <c:v>83.30234999999962</c:v>
                </c:pt>
                <c:pt idx="5950">
                  <c:v>83.305089999999623</c:v>
                </c:pt>
                <c:pt idx="5951">
                  <c:v>83.309709999999626</c:v>
                </c:pt>
                <c:pt idx="5952">
                  <c:v>83.330889999999627</c:v>
                </c:pt>
                <c:pt idx="5953">
                  <c:v>83.380759999999626</c:v>
                </c:pt>
                <c:pt idx="5954">
                  <c:v>83.414429999999626</c:v>
                </c:pt>
                <c:pt idx="5955">
                  <c:v>83.426519999999627</c:v>
                </c:pt>
                <c:pt idx="5956">
                  <c:v>83.433979999999622</c:v>
                </c:pt>
                <c:pt idx="5957">
                  <c:v>83.437679999999617</c:v>
                </c:pt>
                <c:pt idx="5958">
                  <c:v>83.439429999999618</c:v>
                </c:pt>
                <c:pt idx="5959">
                  <c:v>83.440819999999619</c:v>
                </c:pt>
                <c:pt idx="5960">
                  <c:v>83.442029999999619</c:v>
                </c:pt>
                <c:pt idx="5961">
                  <c:v>83.443289999999621</c:v>
                </c:pt>
                <c:pt idx="5962">
                  <c:v>83.444659999999615</c:v>
                </c:pt>
                <c:pt idx="5963">
                  <c:v>83.446109999999621</c:v>
                </c:pt>
                <c:pt idx="5964">
                  <c:v>83.447579999999618</c:v>
                </c:pt>
                <c:pt idx="5965">
                  <c:v>83.449259999999612</c:v>
                </c:pt>
                <c:pt idx="5966">
                  <c:v>83.451329999999615</c:v>
                </c:pt>
                <c:pt idx="5967">
                  <c:v>83.45408999999961</c:v>
                </c:pt>
                <c:pt idx="5968">
                  <c:v>83.457879999999605</c:v>
                </c:pt>
                <c:pt idx="5969">
                  <c:v>83.462259999999603</c:v>
                </c:pt>
                <c:pt idx="5970">
                  <c:v>83.467019999999607</c:v>
                </c:pt>
                <c:pt idx="5971">
                  <c:v>83.470739999999608</c:v>
                </c:pt>
                <c:pt idx="5972">
                  <c:v>83.473579999999615</c:v>
                </c:pt>
                <c:pt idx="5973">
                  <c:v>83.476169999999613</c:v>
                </c:pt>
                <c:pt idx="5974">
                  <c:v>83.47866999999961</c:v>
                </c:pt>
                <c:pt idx="5975">
                  <c:v>83.481099999999614</c:v>
                </c:pt>
                <c:pt idx="5976">
                  <c:v>83.48345999999961</c:v>
                </c:pt>
                <c:pt idx="5977">
                  <c:v>83.485709999999614</c:v>
                </c:pt>
                <c:pt idx="5978">
                  <c:v>83.488039999999614</c:v>
                </c:pt>
                <c:pt idx="5979">
                  <c:v>83.490449999999612</c:v>
                </c:pt>
                <c:pt idx="5980">
                  <c:v>83.492889999999619</c:v>
                </c:pt>
                <c:pt idx="5981">
                  <c:v>83.495359999999621</c:v>
                </c:pt>
                <c:pt idx="5982">
                  <c:v>83.498179999999621</c:v>
                </c:pt>
                <c:pt idx="5983">
                  <c:v>83.501159999999615</c:v>
                </c:pt>
                <c:pt idx="5984">
                  <c:v>83.504229999999609</c:v>
                </c:pt>
                <c:pt idx="5985">
                  <c:v>83.507239999999612</c:v>
                </c:pt>
                <c:pt idx="5986">
                  <c:v>83.510149999999612</c:v>
                </c:pt>
                <c:pt idx="5987">
                  <c:v>83.512729999999607</c:v>
                </c:pt>
                <c:pt idx="5988">
                  <c:v>83.515199999999609</c:v>
                </c:pt>
                <c:pt idx="5989">
                  <c:v>83.517109999999604</c:v>
                </c:pt>
                <c:pt idx="5990">
                  <c:v>83.518569999999599</c:v>
                </c:pt>
                <c:pt idx="5991">
                  <c:v>83.519749999999604</c:v>
                </c:pt>
                <c:pt idx="5992">
                  <c:v>83.52079999999961</c:v>
                </c:pt>
                <c:pt idx="5993">
                  <c:v>83.521789999999612</c:v>
                </c:pt>
                <c:pt idx="5994">
                  <c:v>83.522689999999614</c:v>
                </c:pt>
                <c:pt idx="5995">
                  <c:v>83.524119999999613</c:v>
                </c:pt>
                <c:pt idx="5996">
                  <c:v>83.526049999999614</c:v>
                </c:pt>
                <c:pt idx="5997">
                  <c:v>83.532619999999611</c:v>
                </c:pt>
                <c:pt idx="5998">
                  <c:v>83.553559999999607</c:v>
                </c:pt>
                <c:pt idx="5999">
                  <c:v>83.571699999999609</c:v>
                </c:pt>
                <c:pt idx="6000">
                  <c:v>83.592169999999612</c:v>
                </c:pt>
                <c:pt idx="6001">
                  <c:v>83.620849999999606</c:v>
                </c:pt>
                <c:pt idx="6002">
                  <c:v>83.64825999999961</c:v>
                </c:pt>
                <c:pt idx="6003">
                  <c:v>83.66137999999961</c:v>
                </c:pt>
                <c:pt idx="6004">
                  <c:v>83.665569999999605</c:v>
                </c:pt>
                <c:pt idx="6005">
                  <c:v>83.6674799999996</c:v>
                </c:pt>
                <c:pt idx="6006">
                  <c:v>83.668899999999596</c:v>
                </c:pt>
                <c:pt idx="6007">
                  <c:v>83.670329999999595</c:v>
                </c:pt>
                <c:pt idx="6008">
                  <c:v>83.671829999999588</c:v>
                </c:pt>
                <c:pt idx="6009">
                  <c:v>83.673329999999581</c:v>
                </c:pt>
                <c:pt idx="6010">
                  <c:v>83.675149999999576</c:v>
                </c:pt>
                <c:pt idx="6011">
                  <c:v>83.677329999999571</c:v>
                </c:pt>
                <c:pt idx="6012">
                  <c:v>83.679869999999568</c:v>
                </c:pt>
                <c:pt idx="6013">
                  <c:v>83.682389999999572</c:v>
                </c:pt>
                <c:pt idx="6014">
                  <c:v>83.684759999999571</c:v>
                </c:pt>
                <c:pt idx="6015">
                  <c:v>83.686909999999571</c:v>
                </c:pt>
                <c:pt idx="6016">
                  <c:v>83.688899999999578</c:v>
                </c:pt>
                <c:pt idx="6017">
                  <c:v>83.691009999999579</c:v>
                </c:pt>
                <c:pt idx="6018">
                  <c:v>83.693299999999581</c:v>
                </c:pt>
                <c:pt idx="6019">
                  <c:v>83.70094999999958</c:v>
                </c:pt>
                <c:pt idx="6020">
                  <c:v>83.711979999999585</c:v>
                </c:pt>
                <c:pt idx="6021">
                  <c:v>83.716409999999584</c:v>
                </c:pt>
                <c:pt idx="6022">
                  <c:v>83.719579999999581</c:v>
                </c:pt>
                <c:pt idx="6023">
                  <c:v>83.721699999999586</c:v>
                </c:pt>
                <c:pt idx="6024">
                  <c:v>83.72318999999959</c:v>
                </c:pt>
                <c:pt idx="6025">
                  <c:v>83.724329999999597</c:v>
                </c:pt>
                <c:pt idx="6026">
                  <c:v>83.725319999999599</c:v>
                </c:pt>
                <c:pt idx="6027">
                  <c:v>83.726269999999602</c:v>
                </c:pt>
                <c:pt idx="6028">
                  <c:v>83.727189999999595</c:v>
                </c:pt>
                <c:pt idx="6029">
                  <c:v>83.728079999999593</c:v>
                </c:pt>
                <c:pt idx="6030">
                  <c:v>83.728939999999596</c:v>
                </c:pt>
                <c:pt idx="6031">
                  <c:v>83.729989999999603</c:v>
                </c:pt>
                <c:pt idx="6032">
                  <c:v>83.731239999999602</c:v>
                </c:pt>
                <c:pt idx="6033">
                  <c:v>83.732229999999603</c:v>
                </c:pt>
                <c:pt idx="6034">
                  <c:v>83.733899999999608</c:v>
                </c:pt>
                <c:pt idx="6035">
                  <c:v>83.738749999999612</c:v>
                </c:pt>
                <c:pt idx="6036">
                  <c:v>83.755949999999615</c:v>
                </c:pt>
                <c:pt idx="6037">
                  <c:v>83.795209999999614</c:v>
                </c:pt>
                <c:pt idx="6038">
                  <c:v>83.835279999999614</c:v>
                </c:pt>
                <c:pt idx="6039">
                  <c:v>83.859719999999612</c:v>
                </c:pt>
                <c:pt idx="6040">
                  <c:v>83.873569999999617</c:v>
                </c:pt>
                <c:pt idx="6041">
                  <c:v>83.881729999999621</c:v>
                </c:pt>
                <c:pt idx="6042">
                  <c:v>83.886699999999621</c:v>
                </c:pt>
                <c:pt idx="6043">
                  <c:v>83.889509999999618</c:v>
                </c:pt>
                <c:pt idx="6044">
                  <c:v>83.890819999999621</c:v>
                </c:pt>
                <c:pt idx="6045">
                  <c:v>83.891929999999618</c:v>
                </c:pt>
                <c:pt idx="6046">
                  <c:v>83.892929999999623</c:v>
                </c:pt>
                <c:pt idx="6047">
                  <c:v>83.893969999999626</c:v>
                </c:pt>
                <c:pt idx="6048">
                  <c:v>83.895139999999628</c:v>
                </c:pt>
                <c:pt idx="6049">
                  <c:v>83.896349999999629</c:v>
                </c:pt>
                <c:pt idx="6050">
                  <c:v>83.897659999999632</c:v>
                </c:pt>
                <c:pt idx="6051">
                  <c:v>83.899159999999625</c:v>
                </c:pt>
                <c:pt idx="6052">
                  <c:v>83.901109999999619</c:v>
                </c:pt>
                <c:pt idx="6053">
                  <c:v>83.90343999999962</c:v>
                </c:pt>
                <c:pt idx="6054">
                  <c:v>83.906059999999613</c:v>
                </c:pt>
                <c:pt idx="6055">
                  <c:v>83.909039999999607</c:v>
                </c:pt>
                <c:pt idx="6056">
                  <c:v>83.911649999999611</c:v>
                </c:pt>
                <c:pt idx="6057">
                  <c:v>83.913869999999605</c:v>
                </c:pt>
                <c:pt idx="6058">
                  <c:v>83.916039999999612</c:v>
                </c:pt>
                <c:pt idx="6059">
                  <c:v>83.918219999999607</c:v>
                </c:pt>
                <c:pt idx="6060">
                  <c:v>83.920509999999609</c:v>
                </c:pt>
                <c:pt idx="6061">
                  <c:v>83.922709999999611</c:v>
                </c:pt>
                <c:pt idx="6062">
                  <c:v>83.925709999999611</c:v>
                </c:pt>
                <c:pt idx="6063">
                  <c:v>83.929919999999612</c:v>
                </c:pt>
                <c:pt idx="6064">
                  <c:v>83.934639999999618</c:v>
                </c:pt>
                <c:pt idx="6065">
                  <c:v>83.937999999999619</c:v>
                </c:pt>
                <c:pt idx="6066">
                  <c:v>83.940629999999615</c:v>
                </c:pt>
                <c:pt idx="6067">
                  <c:v>83.944189999999608</c:v>
                </c:pt>
                <c:pt idx="6068">
                  <c:v>83.950129999999604</c:v>
                </c:pt>
                <c:pt idx="6069">
                  <c:v>83.974609999999601</c:v>
                </c:pt>
                <c:pt idx="6070">
                  <c:v>84.003599999999594</c:v>
                </c:pt>
                <c:pt idx="6071">
                  <c:v>84.023909999999589</c:v>
                </c:pt>
                <c:pt idx="6072">
                  <c:v>84.030979999999587</c:v>
                </c:pt>
                <c:pt idx="6073">
                  <c:v>84.033979999999588</c:v>
                </c:pt>
                <c:pt idx="6074">
                  <c:v>84.036279999999593</c:v>
                </c:pt>
                <c:pt idx="6075">
                  <c:v>84.037919999999588</c:v>
                </c:pt>
                <c:pt idx="6076">
                  <c:v>84.03953999999959</c:v>
                </c:pt>
                <c:pt idx="6077">
                  <c:v>84.041079999999596</c:v>
                </c:pt>
                <c:pt idx="6078">
                  <c:v>84.042779999999595</c:v>
                </c:pt>
                <c:pt idx="6079">
                  <c:v>84.045789999999599</c:v>
                </c:pt>
                <c:pt idx="6080">
                  <c:v>84.051269999999604</c:v>
                </c:pt>
                <c:pt idx="6081">
                  <c:v>84.059949999999603</c:v>
                </c:pt>
                <c:pt idx="6082">
                  <c:v>84.071659999999596</c:v>
                </c:pt>
                <c:pt idx="6083">
                  <c:v>84.082199999999602</c:v>
                </c:pt>
                <c:pt idx="6084">
                  <c:v>84.090419999999597</c:v>
                </c:pt>
                <c:pt idx="6085">
                  <c:v>84.096789999999601</c:v>
                </c:pt>
                <c:pt idx="6086">
                  <c:v>84.102639999999596</c:v>
                </c:pt>
                <c:pt idx="6087">
                  <c:v>84.107099999999591</c:v>
                </c:pt>
                <c:pt idx="6088">
                  <c:v>84.110709999999585</c:v>
                </c:pt>
                <c:pt idx="6089">
                  <c:v>84.113069999999581</c:v>
                </c:pt>
                <c:pt idx="6090">
                  <c:v>84.114739999999586</c:v>
                </c:pt>
                <c:pt idx="6091">
                  <c:v>84.116029999999583</c:v>
                </c:pt>
                <c:pt idx="6092">
                  <c:v>84.117059999999583</c:v>
                </c:pt>
                <c:pt idx="6093">
                  <c:v>84.117959999999584</c:v>
                </c:pt>
                <c:pt idx="6094">
                  <c:v>84.118829999999591</c:v>
                </c:pt>
                <c:pt idx="6095">
                  <c:v>84.119629999999589</c:v>
                </c:pt>
                <c:pt idx="6096">
                  <c:v>84.120429999999587</c:v>
                </c:pt>
                <c:pt idx="6097">
                  <c:v>84.12119999999959</c:v>
                </c:pt>
                <c:pt idx="6098">
                  <c:v>84.121959999999589</c:v>
                </c:pt>
                <c:pt idx="6099">
                  <c:v>84.122699999999583</c:v>
                </c:pt>
                <c:pt idx="6100">
                  <c:v>84.123429999999587</c:v>
                </c:pt>
                <c:pt idx="6101">
                  <c:v>84.124159999999591</c:v>
                </c:pt>
                <c:pt idx="6102">
                  <c:v>84.124919999999591</c:v>
                </c:pt>
                <c:pt idx="6103">
                  <c:v>84.125649999999595</c:v>
                </c:pt>
                <c:pt idx="6104">
                  <c:v>84.1263799999996</c:v>
                </c:pt>
                <c:pt idx="6105">
                  <c:v>84.127109999999604</c:v>
                </c:pt>
                <c:pt idx="6106">
                  <c:v>84.127829999999605</c:v>
                </c:pt>
                <c:pt idx="6107">
                  <c:v>84.128549999999606</c:v>
                </c:pt>
                <c:pt idx="6108">
                  <c:v>84.129299999999603</c:v>
                </c:pt>
                <c:pt idx="6109">
                  <c:v>84.130009999999601</c:v>
                </c:pt>
                <c:pt idx="6110">
                  <c:v>84.130729999999602</c:v>
                </c:pt>
                <c:pt idx="6111">
                  <c:v>84.131429999999597</c:v>
                </c:pt>
                <c:pt idx="6112">
                  <c:v>84.132139999999595</c:v>
                </c:pt>
                <c:pt idx="6113">
                  <c:v>84.13283999999959</c:v>
                </c:pt>
                <c:pt idx="6114">
                  <c:v>84.133559999999591</c:v>
                </c:pt>
                <c:pt idx="6115">
                  <c:v>84.134249999999597</c:v>
                </c:pt>
                <c:pt idx="6116">
                  <c:v>84.134949999999591</c:v>
                </c:pt>
                <c:pt idx="6117">
                  <c:v>84.135649999999586</c:v>
                </c:pt>
                <c:pt idx="6118">
                  <c:v>84.136369999999587</c:v>
                </c:pt>
                <c:pt idx="6119">
                  <c:v>84.137209999999584</c:v>
                </c:pt>
                <c:pt idx="6120">
                  <c:v>84.138019999999585</c:v>
                </c:pt>
                <c:pt idx="6121">
                  <c:v>84.138889999999591</c:v>
                </c:pt>
                <c:pt idx="6122">
                  <c:v>84.139709999999596</c:v>
                </c:pt>
                <c:pt idx="6123">
                  <c:v>84.140499999999591</c:v>
                </c:pt>
                <c:pt idx="6124">
                  <c:v>84.141299999999589</c:v>
                </c:pt>
                <c:pt idx="6125">
                  <c:v>84.142069999999592</c:v>
                </c:pt>
                <c:pt idx="6126">
                  <c:v>84.142819999999588</c:v>
                </c:pt>
                <c:pt idx="6127">
                  <c:v>84.143579999999588</c:v>
                </c:pt>
                <c:pt idx="6128">
                  <c:v>84.144349999999591</c:v>
                </c:pt>
                <c:pt idx="6129">
                  <c:v>84.145059999999589</c:v>
                </c:pt>
                <c:pt idx="6130">
                  <c:v>84.145949999999587</c:v>
                </c:pt>
                <c:pt idx="6131">
                  <c:v>84.147359999999594</c:v>
                </c:pt>
                <c:pt idx="6132">
                  <c:v>84.15056999999959</c:v>
                </c:pt>
                <c:pt idx="6133">
                  <c:v>84.169809999999586</c:v>
                </c:pt>
                <c:pt idx="6134">
                  <c:v>84.219199999999589</c:v>
                </c:pt>
                <c:pt idx="6135">
                  <c:v>84.271889999999587</c:v>
                </c:pt>
                <c:pt idx="6136">
                  <c:v>84.303179999999585</c:v>
                </c:pt>
                <c:pt idx="6137">
                  <c:v>84.321959999999592</c:v>
                </c:pt>
                <c:pt idx="6138">
                  <c:v>84.331109999999597</c:v>
                </c:pt>
                <c:pt idx="6139">
                  <c:v>84.334289999999598</c:v>
                </c:pt>
                <c:pt idx="6140">
                  <c:v>84.336239999999592</c:v>
                </c:pt>
                <c:pt idx="6141">
                  <c:v>84.337879999999586</c:v>
                </c:pt>
                <c:pt idx="6142">
                  <c:v>84.339539999999587</c:v>
                </c:pt>
                <c:pt idx="6143">
                  <c:v>84.341509999999587</c:v>
                </c:pt>
                <c:pt idx="6144">
                  <c:v>84.345549999999591</c:v>
                </c:pt>
                <c:pt idx="6145">
                  <c:v>84.352809999999593</c:v>
                </c:pt>
                <c:pt idx="6146">
                  <c:v>84.363689999999593</c:v>
                </c:pt>
                <c:pt idx="6147">
                  <c:v>84.376779999999599</c:v>
                </c:pt>
                <c:pt idx="6148">
                  <c:v>84.388849999999593</c:v>
                </c:pt>
                <c:pt idx="6149">
                  <c:v>84.398079999999595</c:v>
                </c:pt>
                <c:pt idx="6150">
                  <c:v>84.405609999999598</c:v>
                </c:pt>
                <c:pt idx="6151">
                  <c:v>84.415199999999601</c:v>
                </c:pt>
                <c:pt idx="6152">
                  <c:v>84.442079999999606</c:v>
                </c:pt>
                <c:pt idx="6153">
                  <c:v>84.520819999999603</c:v>
                </c:pt>
                <c:pt idx="6154">
                  <c:v>84.636299999999608</c:v>
                </c:pt>
                <c:pt idx="6155">
                  <c:v>84.700119999999615</c:v>
                </c:pt>
                <c:pt idx="6156">
                  <c:v>84.719019999999617</c:v>
                </c:pt>
                <c:pt idx="6157">
                  <c:v>84.724959999999612</c:v>
                </c:pt>
                <c:pt idx="6158">
                  <c:v>84.727649999999613</c:v>
                </c:pt>
                <c:pt idx="6159">
                  <c:v>84.729959999999608</c:v>
                </c:pt>
                <c:pt idx="6160">
                  <c:v>84.731839999999607</c:v>
                </c:pt>
                <c:pt idx="6161">
                  <c:v>84.733579999999606</c:v>
                </c:pt>
                <c:pt idx="6162">
                  <c:v>84.735569999999612</c:v>
                </c:pt>
                <c:pt idx="6163">
                  <c:v>84.738969999999611</c:v>
                </c:pt>
                <c:pt idx="6164">
                  <c:v>84.743939999999611</c:v>
                </c:pt>
                <c:pt idx="6165">
                  <c:v>84.749519999999606</c:v>
                </c:pt>
                <c:pt idx="6166">
                  <c:v>84.754839999999604</c:v>
                </c:pt>
                <c:pt idx="6167">
                  <c:v>84.759049999999604</c:v>
                </c:pt>
                <c:pt idx="6168">
                  <c:v>84.762409999999605</c:v>
                </c:pt>
                <c:pt idx="6169">
                  <c:v>84.765839999999599</c:v>
                </c:pt>
                <c:pt idx="6170">
                  <c:v>84.772839999999604</c:v>
                </c:pt>
                <c:pt idx="6171">
                  <c:v>84.802079999999606</c:v>
                </c:pt>
                <c:pt idx="6172">
                  <c:v>84.879619999999605</c:v>
                </c:pt>
                <c:pt idx="6173">
                  <c:v>84.92162999999961</c:v>
                </c:pt>
                <c:pt idx="6174">
                  <c:v>84.932639999999608</c:v>
                </c:pt>
                <c:pt idx="6175">
                  <c:v>84.937079999999611</c:v>
                </c:pt>
                <c:pt idx="6176">
                  <c:v>84.940129999999613</c:v>
                </c:pt>
                <c:pt idx="6177">
                  <c:v>84.942219999999608</c:v>
                </c:pt>
                <c:pt idx="6178">
                  <c:v>84.944209999999615</c:v>
                </c:pt>
                <c:pt idx="6179">
                  <c:v>84.94632999999962</c:v>
                </c:pt>
                <c:pt idx="6180">
                  <c:v>84.949719999999616</c:v>
                </c:pt>
                <c:pt idx="6181">
                  <c:v>84.955409999999617</c:v>
                </c:pt>
                <c:pt idx="6182">
                  <c:v>84.962619999999617</c:v>
                </c:pt>
                <c:pt idx="6183">
                  <c:v>84.969749999999621</c:v>
                </c:pt>
                <c:pt idx="6184">
                  <c:v>84.975559999999618</c:v>
                </c:pt>
                <c:pt idx="6185">
                  <c:v>84.980139999999622</c:v>
                </c:pt>
                <c:pt idx="6186">
                  <c:v>84.984269999999626</c:v>
                </c:pt>
                <c:pt idx="6187">
                  <c:v>84.988309999999629</c:v>
                </c:pt>
                <c:pt idx="6188">
                  <c:v>84.992419999999626</c:v>
                </c:pt>
                <c:pt idx="6189">
                  <c:v>85.004659999999632</c:v>
                </c:pt>
                <c:pt idx="6190">
                  <c:v>85.051559999999625</c:v>
                </c:pt>
                <c:pt idx="6191">
                  <c:v>85.148089999999627</c:v>
                </c:pt>
                <c:pt idx="6192">
                  <c:v>85.230859999999623</c:v>
                </c:pt>
                <c:pt idx="6193">
                  <c:v>85.261479999999622</c:v>
                </c:pt>
                <c:pt idx="6194">
                  <c:v>85.272689999999628</c:v>
                </c:pt>
                <c:pt idx="6195">
                  <c:v>85.276459999999631</c:v>
                </c:pt>
                <c:pt idx="6196">
                  <c:v>85.278529999999634</c:v>
                </c:pt>
                <c:pt idx="6197">
                  <c:v>85.280179999999632</c:v>
                </c:pt>
                <c:pt idx="6198">
                  <c:v>85.281819999999627</c:v>
                </c:pt>
                <c:pt idx="6199">
                  <c:v>85.283639999999622</c:v>
                </c:pt>
                <c:pt idx="6200">
                  <c:v>85.287369999999626</c:v>
                </c:pt>
                <c:pt idx="6201">
                  <c:v>85.293609999999632</c:v>
                </c:pt>
                <c:pt idx="6202">
                  <c:v>85.301759999999632</c:v>
                </c:pt>
                <c:pt idx="6203">
                  <c:v>85.308749999999634</c:v>
                </c:pt>
                <c:pt idx="6204">
                  <c:v>85.314129999999636</c:v>
                </c:pt>
                <c:pt idx="6205">
                  <c:v>85.31807999999964</c:v>
                </c:pt>
                <c:pt idx="6206">
                  <c:v>85.321559999999636</c:v>
                </c:pt>
                <c:pt idx="6207">
                  <c:v>85.324749999999639</c:v>
                </c:pt>
                <c:pt idx="6208">
                  <c:v>85.331979999999646</c:v>
                </c:pt>
                <c:pt idx="6209">
                  <c:v>85.362289999999646</c:v>
                </c:pt>
                <c:pt idx="6210">
                  <c:v>85.440079999999639</c:v>
                </c:pt>
                <c:pt idx="6211">
                  <c:v>85.486019999999641</c:v>
                </c:pt>
                <c:pt idx="6212">
                  <c:v>85.498649999999643</c:v>
                </c:pt>
                <c:pt idx="6213">
                  <c:v>85.50399999999965</c:v>
                </c:pt>
                <c:pt idx="6214">
                  <c:v>85.507439999999647</c:v>
                </c:pt>
                <c:pt idx="6215">
                  <c:v>85.51035999999965</c:v>
                </c:pt>
                <c:pt idx="6216">
                  <c:v>85.515429999999654</c:v>
                </c:pt>
                <c:pt idx="6217">
                  <c:v>85.524859999999649</c:v>
                </c:pt>
                <c:pt idx="6218">
                  <c:v>85.53569999999965</c:v>
                </c:pt>
                <c:pt idx="6219">
                  <c:v>85.54527999999965</c:v>
                </c:pt>
                <c:pt idx="6220">
                  <c:v>85.552209999999647</c:v>
                </c:pt>
                <c:pt idx="6221">
                  <c:v>85.557249999999641</c:v>
                </c:pt>
                <c:pt idx="6222">
                  <c:v>85.561449999999638</c:v>
                </c:pt>
                <c:pt idx="6223">
                  <c:v>85.572789999999642</c:v>
                </c:pt>
                <c:pt idx="6224">
                  <c:v>85.618409999999642</c:v>
                </c:pt>
                <c:pt idx="6225">
                  <c:v>85.713769999999641</c:v>
                </c:pt>
                <c:pt idx="6226">
                  <c:v>85.791349999999639</c:v>
                </c:pt>
                <c:pt idx="6227">
                  <c:v>85.82837999999964</c:v>
                </c:pt>
                <c:pt idx="6228">
                  <c:v>85.839519999999638</c:v>
                </c:pt>
                <c:pt idx="6229">
                  <c:v>85.845979999999642</c:v>
                </c:pt>
                <c:pt idx="6230">
                  <c:v>85.855339999999643</c:v>
                </c:pt>
                <c:pt idx="6231">
                  <c:v>85.870009999999638</c:v>
                </c:pt>
                <c:pt idx="6232">
                  <c:v>85.884469999999638</c:v>
                </c:pt>
                <c:pt idx="6233">
                  <c:v>85.892169999999638</c:v>
                </c:pt>
                <c:pt idx="6234">
                  <c:v>85.895099999999644</c:v>
                </c:pt>
                <c:pt idx="6235">
                  <c:v>85.89775999999965</c:v>
                </c:pt>
                <c:pt idx="6236">
                  <c:v>85.900609999999645</c:v>
                </c:pt>
                <c:pt idx="6237">
                  <c:v>85.90469999999965</c:v>
                </c:pt>
                <c:pt idx="6238">
                  <c:v>85.912229999999653</c:v>
                </c:pt>
                <c:pt idx="6239">
                  <c:v>85.921269999999652</c:v>
                </c:pt>
                <c:pt idx="6240">
                  <c:v>85.929939999999647</c:v>
                </c:pt>
                <c:pt idx="6241">
                  <c:v>85.936009999999641</c:v>
                </c:pt>
                <c:pt idx="6242">
                  <c:v>85.938799999999645</c:v>
                </c:pt>
                <c:pt idx="6243">
                  <c:v>85.94100999999965</c:v>
                </c:pt>
                <c:pt idx="6244">
                  <c:v>85.944149999999652</c:v>
                </c:pt>
                <c:pt idx="6245">
                  <c:v>85.961599999999649</c:v>
                </c:pt>
                <c:pt idx="6246">
                  <c:v>85.996589999999642</c:v>
                </c:pt>
                <c:pt idx="6247">
                  <c:v>86.026999999999646</c:v>
                </c:pt>
                <c:pt idx="6248">
                  <c:v>86.057689999999653</c:v>
                </c:pt>
                <c:pt idx="6249">
                  <c:v>86.09022999999965</c:v>
                </c:pt>
                <c:pt idx="6250">
                  <c:v>86.115859999999657</c:v>
                </c:pt>
                <c:pt idx="6251">
                  <c:v>86.134929999999656</c:v>
                </c:pt>
                <c:pt idx="6252">
                  <c:v>86.149869999999652</c:v>
                </c:pt>
                <c:pt idx="6253">
                  <c:v>86.161669999999646</c:v>
                </c:pt>
                <c:pt idx="6254">
                  <c:v>86.170879999999642</c:v>
                </c:pt>
                <c:pt idx="6255">
                  <c:v>86.17879999999964</c:v>
                </c:pt>
                <c:pt idx="6256">
                  <c:v>86.184909999999647</c:v>
                </c:pt>
                <c:pt idx="6257">
                  <c:v>86.187899999999644</c:v>
                </c:pt>
                <c:pt idx="6258">
                  <c:v>86.189489999999637</c:v>
                </c:pt>
                <c:pt idx="6259">
                  <c:v>86.190699999999637</c:v>
                </c:pt>
                <c:pt idx="6260">
                  <c:v>86.191909999999638</c:v>
                </c:pt>
                <c:pt idx="6261">
                  <c:v>86.193319999999645</c:v>
                </c:pt>
                <c:pt idx="6262">
                  <c:v>86.194779999999639</c:v>
                </c:pt>
                <c:pt idx="6263">
                  <c:v>86.196599999999634</c:v>
                </c:pt>
                <c:pt idx="6264">
                  <c:v>86.199039999999627</c:v>
                </c:pt>
                <c:pt idx="6265">
                  <c:v>86.202069999999622</c:v>
                </c:pt>
                <c:pt idx="6266">
                  <c:v>86.204969999999619</c:v>
                </c:pt>
                <c:pt idx="6267">
                  <c:v>86.207349999999622</c:v>
                </c:pt>
                <c:pt idx="6268">
                  <c:v>86.210629999999625</c:v>
                </c:pt>
                <c:pt idx="6269">
                  <c:v>86.221599999999626</c:v>
                </c:pt>
                <c:pt idx="6270">
                  <c:v>86.269939999999622</c:v>
                </c:pt>
                <c:pt idx="6271">
                  <c:v>86.351709999999628</c:v>
                </c:pt>
                <c:pt idx="6272">
                  <c:v>86.398289999999633</c:v>
                </c:pt>
                <c:pt idx="6273">
                  <c:v>86.412959999999629</c:v>
                </c:pt>
                <c:pt idx="6274">
                  <c:v>86.417999999999623</c:v>
                </c:pt>
                <c:pt idx="6275">
                  <c:v>86.420949999999621</c:v>
                </c:pt>
                <c:pt idx="6276">
                  <c:v>86.423069999999626</c:v>
                </c:pt>
                <c:pt idx="6277">
                  <c:v>86.425159999999622</c:v>
                </c:pt>
                <c:pt idx="6278">
                  <c:v>86.427689999999615</c:v>
                </c:pt>
                <c:pt idx="6279">
                  <c:v>86.432099999999608</c:v>
                </c:pt>
                <c:pt idx="6280">
                  <c:v>86.438079999999601</c:v>
                </c:pt>
                <c:pt idx="6281">
                  <c:v>86.444709999999603</c:v>
                </c:pt>
                <c:pt idx="6282">
                  <c:v>86.450269999999605</c:v>
                </c:pt>
                <c:pt idx="6283">
                  <c:v>86.454599999999601</c:v>
                </c:pt>
                <c:pt idx="6284">
                  <c:v>86.459189999999595</c:v>
                </c:pt>
                <c:pt idx="6285">
                  <c:v>86.469379999999589</c:v>
                </c:pt>
                <c:pt idx="6286">
                  <c:v>86.512939999999588</c:v>
                </c:pt>
                <c:pt idx="6287">
                  <c:v>86.598689999999593</c:v>
                </c:pt>
                <c:pt idx="6288">
                  <c:v>86.687529999999597</c:v>
                </c:pt>
                <c:pt idx="6289">
                  <c:v>86.756149999999593</c:v>
                </c:pt>
                <c:pt idx="6290">
                  <c:v>86.789399999999588</c:v>
                </c:pt>
                <c:pt idx="6291">
                  <c:v>86.799289999999587</c:v>
                </c:pt>
                <c:pt idx="6292">
                  <c:v>86.802309999999594</c:v>
                </c:pt>
                <c:pt idx="6293">
                  <c:v>86.804319999999592</c:v>
                </c:pt>
                <c:pt idx="6294">
                  <c:v>86.806219999999598</c:v>
                </c:pt>
                <c:pt idx="6295">
                  <c:v>86.807859999999593</c:v>
                </c:pt>
                <c:pt idx="6296">
                  <c:v>86.80963999999959</c:v>
                </c:pt>
                <c:pt idx="6297">
                  <c:v>86.811819999999585</c:v>
                </c:pt>
                <c:pt idx="6298">
                  <c:v>86.81554999999959</c:v>
                </c:pt>
                <c:pt idx="6299">
                  <c:v>86.820219999999594</c:v>
                </c:pt>
                <c:pt idx="6300">
                  <c:v>86.8249399999996</c:v>
                </c:pt>
                <c:pt idx="6301">
                  <c:v>86.828959999999597</c:v>
                </c:pt>
                <c:pt idx="6302">
                  <c:v>86.831999999999596</c:v>
                </c:pt>
                <c:pt idx="6303">
                  <c:v>86.83430999999959</c:v>
                </c:pt>
                <c:pt idx="6304">
                  <c:v>86.838039999999594</c:v>
                </c:pt>
                <c:pt idx="6305">
                  <c:v>86.851559999999594</c:v>
                </c:pt>
                <c:pt idx="6306">
                  <c:v>86.905209999999599</c:v>
                </c:pt>
                <c:pt idx="6307">
                  <c:v>86.955429999999595</c:v>
                </c:pt>
                <c:pt idx="6308">
                  <c:v>86.994729999999592</c:v>
                </c:pt>
                <c:pt idx="6309">
                  <c:v>87.022419999999599</c:v>
                </c:pt>
                <c:pt idx="6310">
                  <c:v>87.041429999999593</c:v>
                </c:pt>
                <c:pt idx="6311">
                  <c:v>87.055039999999593</c:v>
                </c:pt>
                <c:pt idx="6312">
                  <c:v>87.065399999999599</c:v>
                </c:pt>
                <c:pt idx="6313">
                  <c:v>87.072709999999603</c:v>
                </c:pt>
                <c:pt idx="6314">
                  <c:v>87.077049999999602</c:v>
                </c:pt>
                <c:pt idx="6315">
                  <c:v>87.080689999999606</c:v>
                </c:pt>
                <c:pt idx="6316">
                  <c:v>87.088719999999611</c:v>
                </c:pt>
                <c:pt idx="6317">
                  <c:v>87.105229999999608</c:v>
                </c:pt>
                <c:pt idx="6318">
                  <c:v>87.119899999999603</c:v>
                </c:pt>
                <c:pt idx="6319">
                  <c:v>87.143099999999606</c:v>
                </c:pt>
                <c:pt idx="6320">
                  <c:v>87.165439999999606</c:v>
                </c:pt>
                <c:pt idx="6321">
                  <c:v>87.18165999999961</c:v>
                </c:pt>
                <c:pt idx="6322">
                  <c:v>87.188739999999612</c:v>
                </c:pt>
                <c:pt idx="6323">
                  <c:v>87.191109999999611</c:v>
                </c:pt>
                <c:pt idx="6324">
                  <c:v>87.19262999999961</c:v>
                </c:pt>
                <c:pt idx="6325">
                  <c:v>87.193999999999605</c:v>
                </c:pt>
                <c:pt idx="6326">
                  <c:v>87.195499999999598</c:v>
                </c:pt>
                <c:pt idx="6327">
                  <c:v>87.196919999999594</c:v>
                </c:pt>
                <c:pt idx="6328">
                  <c:v>87.19851999999959</c:v>
                </c:pt>
                <c:pt idx="6329">
                  <c:v>87.200139999999593</c:v>
                </c:pt>
                <c:pt idx="6330">
                  <c:v>87.202009999999589</c:v>
                </c:pt>
                <c:pt idx="6331">
                  <c:v>87.204079999999593</c:v>
                </c:pt>
                <c:pt idx="6332">
                  <c:v>87.206029999999586</c:v>
                </c:pt>
                <c:pt idx="6333">
                  <c:v>87.208079999999583</c:v>
                </c:pt>
                <c:pt idx="6334">
                  <c:v>87.215289999999584</c:v>
                </c:pt>
                <c:pt idx="6335">
                  <c:v>87.248549999999582</c:v>
                </c:pt>
                <c:pt idx="6336">
                  <c:v>87.32545999999958</c:v>
                </c:pt>
                <c:pt idx="6337">
                  <c:v>87.399219999999573</c:v>
                </c:pt>
                <c:pt idx="6338">
                  <c:v>87.458869999999578</c:v>
                </c:pt>
                <c:pt idx="6339">
                  <c:v>87.497739999999581</c:v>
                </c:pt>
                <c:pt idx="6340">
                  <c:v>87.523729999999574</c:v>
                </c:pt>
                <c:pt idx="6341">
                  <c:v>87.540889999999578</c:v>
                </c:pt>
                <c:pt idx="6342">
                  <c:v>87.55051999999958</c:v>
                </c:pt>
                <c:pt idx="6343">
                  <c:v>87.554419999999581</c:v>
                </c:pt>
                <c:pt idx="6344">
                  <c:v>87.556089999999585</c:v>
                </c:pt>
                <c:pt idx="6345">
                  <c:v>87.557419999999581</c:v>
                </c:pt>
                <c:pt idx="6346">
                  <c:v>87.558809999999582</c:v>
                </c:pt>
                <c:pt idx="6347">
                  <c:v>87.560299999999586</c:v>
                </c:pt>
                <c:pt idx="6348">
                  <c:v>87.561739999999588</c:v>
                </c:pt>
                <c:pt idx="6349">
                  <c:v>87.563259999999588</c:v>
                </c:pt>
                <c:pt idx="6350">
                  <c:v>87.565119999999581</c:v>
                </c:pt>
                <c:pt idx="6351">
                  <c:v>87.56730999999958</c:v>
                </c:pt>
                <c:pt idx="6352">
                  <c:v>87.570269999999582</c:v>
                </c:pt>
                <c:pt idx="6353">
                  <c:v>87.57424999999958</c:v>
                </c:pt>
                <c:pt idx="6354">
                  <c:v>87.578469999999584</c:v>
                </c:pt>
                <c:pt idx="6355">
                  <c:v>87.582589999999584</c:v>
                </c:pt>
                <c:pt idx="6356">
                  <c:v>87.585939999999582</c:v>
                </c:pt>
                <c:pt idx="6357">
                  <c:v>87.588509999999587</c:v>
                </c:pt>
                <c:pt idx="6358">
                  <c:v>87.590849999999591</c:v>
                </c:pt>
                <c:pt idx="6359">
                  <c:v>87.593589999999594</c:v>
                </c:pt>
                <c:pt idx="6360">
                  <c:v>87.599829999999599</c:v>
                </c:pt>
                <c:pt idx="6361">
                  <c:v>87.633559999999605</c:v>
                </c:pt>
                <c:pt idx="6362">
                  <c:v>87.703089999999605</c:v>
                </c:pt>
                <c:pt idx="6363">
                  <c:v>87.766529999999605</c:v>
                </c:pt>
                <c:pt idx="6364">
                  <c:v>87.786409999999606</c:v>
                </c:pt>
                <c:pt idx="6365">
                  <c:v>87.794919999999607</c:v>
                </c:pt>
                <c:pt idx="6366">
                  <c:v>87.797979999999612</c:v>
                </c:pt>
                <c:pt idx="6367">
                  <c:v>87.799919999999616</c:v>
                </c:pt>
                <c:pt idx="6368">
                  <c:v>87.801609999999613</c:v>
                </c:pt>
                <c:pt idx="6369">
                  <c:v>87.803239999999619</c:v>
                </c:pt>
                <c:pt idx="6370">
                  <c:v>87.805099999999612</c:v>
                </c:pt>
                <c:pt idx="6371">
                  <c:v>87.807339999999613</c:v>
                </c:pt>
                <c:pt idx="6372">
                  <c:v>87.810069999999612</c:v>
                </c:pt>
                <c:pt idx="6373">
                  <c:v>87.813529999999616</c:v>
                </c:pt>
                <c:pt idx="6374">
                  <c:v>87.816979999999617</c:v>
                </c:pt>
                <c:pt idx="6375">
                  <c:v>87.819939999999619</c:v>
                </c:pt>
                <c:pt idx="6376">
                  <c:v>87.822529999999617</c:v>
                </c:pt>
                <c:pt idx="6377">
                  <c:v>87.824869999999621</c:v>
                </c:pt>
                <c:pt idx="6378">
                  <c:v>87.828429999999614</c:v>
                </c:pt>
                <c:pt idx="6379">
                  <c:v>87.843189999999609</c:v>
                </c:pt>
                <c:pt idx="6380">
                  <c:v>87.894439999999605</c:v>
                </c:pt>
                <c:pt idx="6381">
                  <c:v>87.967419999999606</c:v>
                </c:pt>
                <c:pt idx="6382">
                  <c:v>88.036069999999611</c:v>
                </c:pt>
                <c:pt idx="6383">
                  <c:v>88.096279999999609</c:v>
                </c:pt>
                <c:pt idx="6384">
                  <c:v>88.14140999999961</c:v>
                </c:pt>
                <c:pt idx="6385">
                  <c:v>88.173729999999608</c:v>
                </c:pt>
                <c:pt idx="6386">
                  <c:v>88.192799999999608</c:v>
                </c:pt>
                <c:pt idx="6387">
                  <c:v>88.202139999999602</c:v>
                </c:pt>
                <c:pt idx="6388">
                  <c:v>88.208309999999599</c:v>
                </c:pt>
                <c:pt idx="6389">
                  <c:v>88.213379999999603</c:v>
                </c:pt>
                <c:pt idx="6390">
                  <c:v>88.216529999999608</c:v>
                </c:pt>
                <c:pt idx="6391">
                  <c:v>88.217989999999602</c:v>
                </c:pt>
                <c:pt idx="6392">
                  <c:v>88.219319999999598</c:v>
                </c:pt>
                <c:pt idx="6393">
                  <c:v>88.220759999999601</c:v>
                </c:pt>
                <c:pt idx="6394">
                  <c:v>88.222199999999603</c:v>
                </c:pt>
                <c:pt idx="6395">
                  <c:v>88.223829999999609</c:v>
                </c:pt>
                <c:pt idx="6396">
                  <c:v>88.225589999999613</c:v>
                </c:pt>
                <c:pt idx="6397">
                  <c:v>88.227829999999614</c:v>
                </c:pt>
                <c:pt idx="6398">
                  <c:v>88.23036999999961</c:v>
                </c:pt>
                <c:pt idx="6399">
                  <c:v>88.233009999999609</c:v>
                </c:pt>
                <c:pt idx="6400">
                  <c:v>88.235649999999609</c:v>
                </c:pt>
                <c:pt idx="6401">
                  <c:v>88.237989999999613</c:v>
                </c:pt>
                <c:pt idx="6402">
                  <c:v>88.24012999999961</c:v>
                </c:pt>
                <c:pt idx="6403">
                  <c:v>88.242249999999615</c:v>
                </c:pt>
                <c:pt idx="6404">
                  <c:v>88.24406999999961</c:v>
                </c:pt>
                <c:pt idx="6405">
                  <c:v>88.245639999999611</c:v>
                </c:pt>
                <c:pt idx="6406">
                  <c:v>88.247559999999609</c:v>
                </c:pt>
                <c:pt idx="6407">
                  <c:v>88.249449999999612</c:v>
                </c:pt>
                <c:pt idx="6408">
                  <c:v>88.251469999999614</c:v>
                </c:pt>
                <c:pt idx="6409">
                  <c:v>88.25382999999961</c:v>
                </c:pt>
                <c:pt idx="6410">
                  <c:v>88.256929999999613</c:v>
                </c:pt>
                <c:pt idx="6411">
                  <c:v>88.260399999999606</c:v>
                </c:pt>
                <c:pt idx="6412">
                  <c:v>88.263699999999602</c:v>
                </c:pt>
                <c:pt idx="6413">
                  <c:v>88.266509999999599</c:v>
                </c:pt>
                <c:pt idx="6414">
                  <c:v>88.269059999999598</c:v>
                </c:pt>
                <c:pt idx="6415">
                  <c:v>88.275209999999603</c:v>
                </c:pt>
                <c:pt idx="6416">
                  <c:v>88.301409999999606</c:v>
                </c:pt>
                <c:pt idx="6417">
                  <c:v>88.366219999999601</c:v>
                </c:pt>
                <c:pt idx="6418">
                  <c:v>88.424349999999606</c:v>
                </c:pt>
                <c:pt idx="6419">
                  <c:v>88.477079999999603</c:v>
                </c:pt>
                <c:pt idx="6420">
                  <c:v>88.521679999999606</c:v>
                </c:pt>
                <c:pt idx="6421">
                  <c:v>88.555929999999606</c:v>
                </c:pt>
                <c:pt idx="6422">
                  <c:v>88.583359999999601</c:v>
                </c:pt>
                <c:pt idx="6423">
                  <c:v>88.6024299999996</c:v>
                </c:pt>
                <c:pt idx="6424">
                  <c:v>88.610229999999603</c:v>
                </c:pt>
                <c:pt idx="6425">
                  <c:v>88.612989999999598</c:v>
                </c:pt>
                <c:pt idx="6426">
                  <c:v>88.614819999999597</c:v>
                </c:pt>
                <c:pt idx="6427">
                  <c:v>88.616149999999593</c:v>
                </c:pt>
                <c:pt idx="6428">
                  <c:v>88.617669999999592</c:v>
                </c:pt>
                <c:pt idx="6429">
                  <c:v>88.619179999999588</c:v>
                </c:pt>
                <c:pt idx="6430">
                  <c:v>88.620849999999592</c:v>
                </c:pt>
                <c:pt idx="6431">
                  <c:v>88.622629999999589</c:v>
                </c:pt>
                <c:pt idx="6432">
                  <c:v>88.624679999999586</c:v>
                </c:pt>
                <c:pt idx="6433">
                  <c:v>88.626819999999583</c:v>
                </c:pt>
                <c:pt idx="6434">
                  <c:v>88.629409999999581</c:v>
                </c:pt>
                <c:pt idx="6435">
                  <c:v>88.635299999999575</c:v>
                </c:pt>
                <c:pt idx="6436">
                  <c:v>88.662599999999571</c:v>
                </c:pt>
                <c:pt idx="6437">
                  <c:v>88.709939999999577</c:v>
                </c:pt>
                <c:pt idx="6438">
                  <c:v>88.730249999999572</c:v>
                </c:pt>
                <c:pt idx="6439">
                  <c:v>88.736909999999568</c:v>
                </c:pt>
                <c:pt idx="6440">
                  <c:v>88.739989999999565</c:v>
                </c:pt>
                <c:pt idx="6441">
                  <c:v>88.742369999999568</c:v>
                </c:pt>
                <c:pt idx="6442">
                  <c:v>88.744539999999574</c:v>
                </c:pt>
                <c:pt idx="6443">
                  <c:v>88.746689999999575</c:v>
                </c:pt>
                <c:pt idx="6444">
                  <c:v>88.749619999999581</c:v>
                </c:pt>
                <c:pt idx="6445">
                  <c:v>88.753449999999575</c:v>
                </c:pt>
                <c:pt idx="6446">
                  <c:v>88.75762999999958</c:v>
                </c:pt>
                <c:pt idx="6447">
                  <c:v>88.761419999999575</c:v>
                </c:pt>
                <c:pt idx="6448">
                  <c:v>88.764899999999571</c:v>
                </c:pt>
                <c:pt idx="6449">
                  <c:v>88.77138999999957</c:v>
                </c:pt>
                <c:pt idx="6450">
                  <c:v>88.797739999999564</c:v>
                </c:pt>
                <c:pt idx="6451">
                  <c:v>88.860949999999562</c:v>
                </c:pt>
                <c:pt idx="6452">
                  <c:v>88.913589999999559</c:v>
                </c:pt>
                <c:pt idx="6453">
                  <c:v>88.939089999999553</c:v>
                </c:pt>
                <c:pt idx="6454">
                  <c:v>88.952419999999549</c:v>
                </c:pt>
                <c:pt idx="6455">
                  <c:v>88.962799999999547</c:v>
                </c:pt>
                <c:pt idx="6456">
                  <c:v>88.974029999999544</c:v>
                </c:pt>
                <c:pt idx="6457">
                  <c:v>88.993399999999539</c:v>
                </c:pt>
                <c:pt idx="6458">
                  <c:v>89.03100999999954</c:v>
                </c:pt>
                <c:pt idx="6459">
                  <c:v>89.072189999999537</c:v>
                </c:pt>
                <c:pt idx="6460">
                  <c:v>89.096539999999536</c:v>
                </c:pt>
                <c:pt idx="6461">
                  <c:v>89.108749999999532</c:v>
                </c:pt>
                <c:pt idx="6462">
                  <c:v>89.112619999999538</c:v>
                </c:pt>
                <c:pt idx="6463">
                  <c:v>89.114749999999532</c:v>
                </c:pt>
                <c:pt idx="6464">
                  <c:v>89.116329999999536</c:v>
                </c:pt>
                <c:pt idx="6465">
                  <c:v>89.117799999999534</c:v>
                </c:pt>
                <c:pt idx="6466">
                  <c:v>89.119329999999536</c:v>
                </c:pt>
                <c:pt idx="6467">
                  <c:v>89.121099999999529</c:v>
                </c:pt>
                <c:pt idx="6468">
                  <c:v>89.122989999999533</c:v>
                </c:pt>
                <c:pt idx="6469">
                  <c:v>89.125409999999533</c:v>
                </c:pt>
                <c:pt idx="6470">
                  <c:v>89.127909999999531</c:v>
                </c:pt>
                <c:pt idx="6471">
                  <c:v>89.130569999999537</c:v>
                </c:pt>
                <c:pt idx="6472">
                  <c:v>89.13309999999953</c:v>
                </c:pt>
                <c:pt idx="6473">
                  <c:v>89.135299999999532</c:v>
                </c:pt>
                <c:pt idx="6474">
                  <c:v>89.137299999999527</c:v>
                </c:pt>
                <c:pt idx="6475">
                  <c:v>89.141349999999534</c:v>
                </c:pt>
                <c:pt idx="6476">
                  <c:v>89.160959999999534</c:v>
                </c:pt>
                <c:pt idx="6477">
                  <c:v>89.220669999999529</c:v>
                </c:pt>
                <c:pt idx="6478">
                  <c:v>89.285519999999536</c:v>
                </c:pt>
                <c:pt idx="6479">
                  <c:v>89.340949999999538</c:v>
                </c:pt>
                <c:pt idx="6480">
                  <c:v>89.366869999999537</c:v>
                </c:pt>
                <c:pt idx="6481">
                  <c:v>89.376559999999543</c:v>
                </c:pt>
                <c:pt idx="6482">
                  <c:v>89.379689999999542</c:v>
                </c:pt>
                <c:pt idx="6483">
                  <c:v>89.38169999999954</c:v>
                </c:pt>
                <c:pt idx="6484">
                  <c:v>89.383509999999546</c:v>
                </c:pt>
                <c:pt idx="6485">
                  <c:v>89.385429999999545</c:v>
                </c:pt>
                <c:pt idx="6486">
                  <c:v>89.387439999999543</c:v>
                </c:pt>
                <c:pt idx="6487">
                  <c:v>89.389759999999541</c:v>
                </c:pt>
                <c:pt idx="6488">
                  <c:v>89.392379999999534</c:v>
                </c:pt>
                <c:pt idx="6489">
                  <c:v>89.39512999999954</c:v>
                </c:pt>
                <c:pt idx="6490">
                  <c:v>89.39794999999954</c:v>
                </c:pt>
                <c:pt idx="6491">
                  <c:v>89.402949999999535</c:v>
                </c:pt>
                <c:pt idx="6492">
                  <c:v>89.423619999999531</c:v>
                </c:pt>
                <c:pt idx="6493">
                  <c:v>89.481419999999531</c:v>
                </c:pt>
                <c:pt idx="6494">
                  <c:v>89.545669999999532</c:v>
                </c:pt>
                <c:pt idx="6495">
                  <c:v>89.593039999999533</c:v>
                </c:pt>
                <c:pt idx="6496">
                  <c:v>89.60881999999954</c:v>
                </c:pt>
                <c:pt idx="6497">
                  <c:v>89.614129999999534</c:v>
                </c:pt>
                <c:pt idx="6498">
                  <c:v>89.616509999999536</c:v>
                </c:pt>
                <c:pt idx="6499">
                  <c:v>89.618479999999536</c:v>
                </c:pt>
                <c:pt idx="6500">
                  <c:v>89.620389999999531</c:v>
                </c:pt>
                <c:pt idx="6501">
                  <c:v>89.622349999999528</c:v>
                </c:pt>
                <c:pt idx="6502">
                  <c:v>89.624519999999535</c:v>
                </c:pt>
                <c:pt idx="6503">
                  <c:v>89.627269999999541</c:v>
                </c:pt>
                <c:pt idx="6504">
                  <c:v>89.630549999999545</c:v>
                </c:pt>
                <c:pt idx="6505">
                  <c:v>89.63387999999955</c:v>
                </c:pt>
                <c:pt idx="6506">
                  <c:v>89.637629999999547</c:v>
                </c:pt>
                <c:pt idx="6507">
                  <c:v>89.643649999999553</c:v>
                </c:pt>
                <c:pt idx="6508">
                  <c:v>89.67085999999955</c:v>
                </c:pt>
                <c:pt idx="6509">
                  <c:v>89.729229999999546</c:v>
                </c:pt>
                <c:pt idx="6510">
                  <c:v>89.792069999999541</c:v>
                </c:pt>
                <c:pt idx="6511">
                  <c:v>89.848439999999542</c:v>
                </c:pt>
                <c:pt idx="6512">
                  <c:v>89.891309999999535</c:v>
                </c:pt>
                <c:pt idx="6513">
                  <c:v>89.924739999999531</c:v>
                </c:pt>
                <c:pt idx="6514">
                  <c:v>89.943189999999532</c:v>
                </c:pt>
                <c:pt idx="6515">
                  <c:v>89.952709999999527</c:v>
                </c:pt>
                <c:pt idx="6516">
                  <c:v>89.956279999999524</c:v>
                </c:pt>
                <c:pt idx="6517">
                  <c:v>89.957979999999523</c:v>
                </c:pt>
                <c:pt idx="6518">
                  <c:v>89.959439999999518</c:v>
                </c:pt>
                <c:pt idx="6519">
                  <c:v>89.960919999999518</c:v>
                </c:pt>
                <c:pt idx="6520">
                  <c:v>89.962429999999515</c:v>
                </c:pt>
                <c:pt idx="6521">
                  <c:v>89.963959999999517</c:v>
                </c:pt>
                <c:pt idx="6522">
                  <c:v>89.965519999999515</c:v>
                </c:pt>
                <c:pt idx="6523">
                  <c:v>89.967149999999521</c:v>
                </c:pt>
                <c:pt idx="6524">
                  <c:v>89.968869999999526</c:v>
                </c:pt>
                <c:pt idx="6525">
                  <c:v>89.97084999999953</c:v>
                </c:pt>
                <c:pt idx="6526">
                  <c:v>89.972959999999532</c:v>
                </c:pt>
                <c:pt idx="6527">
                  <c:v>89.975169999999537</c:v>
                </c:pt>
                <c:pt idx="6528">
                  <c:v>89.977629999999536</c:v>
                </c:pt>
                <c:pt idx="6529">
                  <c:v>89.980019999999541</c:v>
                </c:pt>
                <c:pt idx="6530">
                  <c:v>89.982179999999545</c:v>
                </c:pt>
                <c:pt idx="6531">
                  <c:v>89.984249999999548</c:v>
                </c:pt>
                <c:pt idx="6532">
                  <c:v>89.986069999999543</c:v>
                </c:pt>
                <c:pt idx="6533">
                  <c:v>89.987679999999543</c:v>
                </c:pt>
                <c:pt idx="6534">
                  <c:v>89.98905999999954</c:v>
                </c:pt>
                <c:pt idx="6535">
                  <c:v>89.990299999999536</c:v>
                </c:pt>
                <c:pt idx="6536">
                  <c:v>89.99166999999953</c:v>
                </c:pt>
                <c:pt idx="6537">
                  <c:v>89.993179999999526</c:v>
                </c:pt>
                <c:pt idx="6538">
                  <c:v>89.994379999999524</c:v>
                </c:pt>
                <c:pt idx="6539">
                  <c:v>89.99627999999953</c:v>
                </c:pt>
                <c:pt idx="6540">
                  <c:v>90.001309999999535</c:v>
                </c:pt>
                <c:pt idx="6541">
                  <c:v>90.02791999999954</c:v>
                </c:pt>
                <c:pt idx="6542">
                  <c:v>90.084679999999537</c:v>
                </c:pt>
                <c:pt idx="6543">
                  <c:v>90.144899999999538</c:v>
                </c:pt>
                <c:pt idx="6544">
                  <c:v>90.190549999999533</c:v>
                </c:pt>
                <c:pt idx="6545">
                  <c:v>90.214419999999535</c:v>
                </c:pt>
                <c:pt idx="6546">
                  <c:v>90.226739999999538</c:v>
                </c:pt>
                <c:pt idx="6547">
                  <c:v>90.232869999999537</c:v>
                </c:pt>
                <c:pt idx="6548">
                  <c:v>90.235199999999537</c:v>
                </c:pt>
                <c:pt idx="6549">
                  <c:v>90.236649999999543</c:v>
                </c:pt>
                <c:pt idx="6550">
                  <c:v>90.238099999999548</c:v>
                </c:pt>
                <c:pt idx="6551">
                  <c:v>90.239549999999554</c:v>
                </c:pt>
                <c:pt idx="6552">
                  <c:v>90.240999999999559</c:v>
                </c:pt>
                <c:pt idx="6553">
                  <c:v>90.242549999999554</c:v>
                </c:pt>
                <c:pt idx="6554">
                  <c:v>90.24423999999955</c:v>
                </c:pt>
                <c:pt idx="6555">
                  <c:v>90.246219999999553</c:v>
                </c:pt>
                <c:pt idx="6556">
                  <c:v>90.248549999999554</c:v>
                </c:pt>
                <c:pt idx="6557">
                  <c:v>90.250979999999558</c:v>
                </c:pt>
                <c:pt idx="6558">
                  <c:v>90.253499999999562</c:v>
                </c:pt>
                <c:pt idx="6559">
                  <c:v>90.255869999999561</c:v>
                </c:pt>
                <c:pt idx="6560">
                  <c:v>90.258009999999558</c:v>
                </c:pt>
                <c:pt idx="6561">
                  <c:v>90.259979999999558</c:v>
                </c:pt>
                <c:pt idx="6562">
                  <c:v>90.262409999999562</c:v>
                </c:pt>
                <c:pt idx="6563">
                  <c:v>90.268739999999568</c:v>
                </c:pt>
                <c:pt idx="6564">
                  <c:v>90.300709999999569</c:v>
                </c:pt>
                <c:pt idx="6565">
                  <c:v>90.363559999999566</c:v>
                </c:pt>
                <c:pt idx="6566">
                  <c:v>90.397199999999572</c:v>
                </c:pt>
                <c:pt idx="6567">
                  <c:v>90.407709999999568</c:v>
                </c:pt>
                <c:pt idx="6568">
                  <c:v>90.410949999999573</c:v>
                </c:pt>
                <c:pt idx="6569">
                  <c:v>90.413349999999568</c:v>
                </c:pt>
                <c:pt idx="6570">
                  <c:v>90.415229999999568</c:v>
                </c:pt>
                <c:pt idx="6571">
                  <c:v>90.41693999999957</c:v>
                </c:pt>
                <c:pt idx="6572">
                  <c:v>90.418779999999572</c:v>
                </c:pt>
                <c:pt idx="6573">
                  <c:v>90.420619999999573</c:v>
                </c:pt>
                <c:pt idx="6574">
                  <c:v>90.422869999999577</c:v>
                </c:pt>
                <c:pt idx="6575">
                  <c:v>90.425169999999582</c:v>
                </c:pt>
                <c:pt idx="6576">
                  <c:v>90.427879999999575</c:v>
                </c:pt>
                <c:pt idx="6577">
                  <c:v>90.430499999999569</c:v>
                </c:pt>
                <c:pt idx="6578">
                  <c:v>90.432799999999574</c:v>
                </c:pt>
                <c:pt idx="6579">
                  <c:v>90.434989999999573</c:v>
                </c:pt>
                <c:pt idx="6580">
                  <c:v>90.437099999999575</c:v>
                </c:pt>
                <c:pt idx="6581">
                  <c:v>90.43948999999958</c:v>
                </c:pt>
                <c:pt idx="6582">
                  <c:v>90.445559999999574</c:v>
                </c:pt>
                <c:pt idx="6583">
                  <c:v>90.47476999999958</c:v>
                </c:pt>
                <c:pt idx="6584">
                  <c:v>90.53041999999958</c:v>
                </c:pt>
                <c:pt idx="6585">
                  <c:v>90.58409999999958</c:v>
                </c:pt>
                <c:pt idx="6586">
                  <c:v>90.629699999999573</c:v>
                </c:pt>
                <c:pt idx="6587">
                  <c:v>90.658259999999572</c:v>
                </c:pt>
                <c:pt idx="6588">
                  <c:v>90.677079999999577</c:v>
                </c:pt>
                <c:pt idx="6589">
                  <c:v>90.689889999999579</c:v>
                </c:pt>
                <c:pt idx="6590">
                  <c:v>90.698919999999575</c:v>
                </c:pt>
                <c:pt idx="6591">
                  <c:v>90.704919999999575</c:v>
                </c:pt>
                <c:pt idx="6592">
                  <c:v>90.707289999999574</c:v>
                </c:pt>
                <c:pt idx="6593">
                  <c:v>90.708539999999573</c:v>
                </c:pt>
                <c:pt idx="6594">
                  <c:v>90.709479999999573</c:v>
                </c:pt>
                <c:pt idx="6595">
                  <c:v>90.71040999999957</c:v>
                </c:pt>
                <c:pt idx="6596">
                  <c:v>90.711289999999565</c:v>
                </c:pt>
                <c:pt idx="6597">
                  <c:v>90.712149999999568</c:v>
                </c:pt>
                <c:pt idx="6598">
                  <c:v>90.713119999999563</c:v>
                </c:pt>
                <c:pt idx="6599">
                  <c:v>90.715139999999565</c:v>
                </c:pt>
                <c:pt idx="6600">
                  <c:v>90.72228999999956</c:v>
                </c:pt>
                <c:pt idx="6601">
                  <c:v>90.754579999999564</c:v>
                </c:pt>
                <c:pt idx="6602">
                  <c:v>90.809199999999564</c:v>
                </c:pt>
                <c:pt idx="6603">
                  <c:v>90.861509999999569</c:v>
                </c:pt>
                <c:pt idx="6604">
                  <c:v>90.887879999999569</c:v>
                </c:pt>
                <c:pt idx="6605">
                  <c:v>90.896259999999572</c:v>
                </c:pt>
                <c:pt idx="6606">
                  <c:v>90.898889999999568</c:v>
                </c:pt>
                <c:pt idx="6607">
                  <c:v>90.900499999999568</c:v>
                </c:pt>
                <c:pt idx="6608">
                  <c:v>90.901739999999563</c:v>
                </c:pt>
                <c:pt idx="6609">
                  <c:v>90.902779999999566</c:v>
                </c:pt>
                <c:pt idx="6610">
                  <c:v>90.90372999999957</c:v>
                </c:pt>
                <c:pt idx="6611">
                  <c:v>90.904609999999565</c:v>
                </c:pt>
                <c:pt idx="6612">
                  <c:v>90.905459999999565</c:v>
                </c:pt>
                <c:pt idx="6613">
                  <c:v>90.906619999999563</c:v>
                </c:pt>
                <c:pt idx="6614">
                  <c:v>90.907699999999565</c:v>
                </c:pt>
                <c:pt idx="6615">
                  <c:v>90.909089999999566</c:v>
                </c:pt>
                <c:pt idx="6616">
                  <c:v>90.910559999999563</c:v>
                </c:pt>
                <c:pt idx="6617">
                  <c:v>90.912259999999563</c:v>
                </c:pt>
                <c:pt idx="6618">
                  <c:v>90.914079999999558</c:v>
                </c:pt>
                <c:pt idx="6619">
                  <c:v>90.916179999999557</c:v>
                </c:pt>
                <c:pt idx="6620">
                  <c:v>90.918389999999562</c:v>
                </c:pt>
                <c:pt idx="6621">
                  <c:v>90.920519999999556</c:v>
                </c:pt>
                <c:pt idx="6622">
                  <c:v>90.922519999999551</c:v>
                </c:pt>
                <c:pt idx="6623">
                  <c:v>90.924469999999545</c:v>
                </c:pt>
                <c:pt idx="6624">
                  <c:v>90.926029999999542</c:v>
                </c:pt>
                <c:pt idx="6625">
                  <c:v>90.927509999999543</c:v>
                </c:pt>
                <c:pt idx="6626">
                  <c:v>90.928869999999549</c:v>
                </c:pt>
                <c:pt idx="6627">
                  <c:v>90.930159999999546</c:v>
                </c:pt>
                <c:pt idx="6628">
                  <c:v>90.931269999999543</c:v>
                </c:pt>
                <c:pt idx="6629">
                  <c:v>90.932309999999546</c:v>
                </c:pt>
                <c:pt idx="6630">
                  <c:v>90.933299999999548</c:v>
                </c:pt>
                <c:pt idx="6631">
                  <c:v>90.934239999999548</c:v>
                </c:pt>
                <c:pt idx="6632">
                  <c:v>90.936169999999549</c:v>
                </c:pt>
                <c:pt idx="6633">
                  <c:v>90.941479999999544</c:v>
                </c:pt>
                <c:pt idx="6634">
                  <c:v>90.960469999999546</c:v>
                </c:pt>
                <c:pt idx="6635">
                  <c:v>90.981839999999551</c:v>
                </c:pt>
                <c:pt idx="6636">
                  <c:v>90.998369999999554</c:v>
                </c:pt>
                <c:pt idx="6637">
                  <c:v>91.007539999999551</c:v>
                </c:pt>
                <c:pt idx="6638">
                  <c:v>91.014239999999546</c:v>
                </c:pt>
                <c:pt idx="6639">
                  <c:v>91.020079999999552</c:v>
                </c:pt>
                <c:pt idx="6640">
                  <c:v>91.025869999999557</c:v>
                </c:pt>
                <c:pt idx="6641">
                  <c:v>91.032649999999563</c:v>
                </c:pt>
                <c:pt idx="6642">
                  <c:v>91.038069999999564</c:v>
                </c:pt>
                <c:pt idx="6643">
                  <c:v>91.04154999999956</c:v>
                </c:pt>
                <c:pt idx="6644">
                  <c:v>91.043179999999566</c:v>
                </c:pt>
                <c:pt idx="6645">
                  <c:v>91.044389999999566</c:v>
                </c:pt>
                <c:pt idx="6646">
                  <c:v>91.045409999999563</c:v>
                </c:pt>
                <c:pt idx="6647">
                  <c:v>91.046349999999563</c:v>
                </c:pt>
                <c:pt idx="6648">
                  <c:v>91.04730999999957</c:v>
                </c:pt>
                <c:pt idx="6649">
                  <c:v>91.048239999999566</c:v>
                </c:pt>
                <c:pt idx="6650">
                  <c:v>91.049259999999563</c:v>
                </c:pt>
                <c:pt idx="6651">
                  <c:v>91.050299999999567</c:v>
                </c:pt>
                <c:pt idx="6652">
                  <c:v>91.05139999999956</c:v>
                </c:pt>
                <c:pt idx="6653">
                  <c:v>91.052579999999566</c:v>
                </c:pt>
                <c:pt idx="6654">
                  <c:v>91.053889999999569</c:v>
                </c:pt>
                <c:pt idx="6655">
                  <c:v>91.055239999999571</c:v>
                </c:pt>
                <c:pt idx="6656">
                  <c:v>91.056739999999564</c:v>
                </c:pt>
                <c:pt idx="6657">
                  <c:v>91.058429999999561</c:v>
                </c:pt>
                <c:pt idx="6658">
                  <c:v>91.060199999999554</c:v>
                </c:pt>
                <c:pt idx="6659">
                  <c:v>91.062059999999548</c:v>
                </c:pt>
                <c:pt idx="6660">
                  <c:v>91.064019999999545</c:v>
                </c:pt>
                <c:pt idx="6661">
                  <c:v>91.06628999999954</c:v>
                </c:pt>
                <c:pt idx="6662">
                  <c:v>91.068639999999547</c:v>
                </c:pt>
                <c:pt idx="6663">
                  <c:v>91.071419999999549</c:v>
                </c:pt>
                <c:pt idx="6664">
                  <c:v>91.07410999999955</c:v>
                </c:pt>
                <c:pt idx="6665">
                  <c:v>91.076709999999551</c:v>
                </c:pt>
                <c:pt idx="6666">
                  <c:v>91.079029999999548</c:v>
                </c:pt>
                <c:pt idx="6667">
                  <c:v>91.08113999999955</c:v>
                </c:pt>
                <c:pt idx="6668">
                  <c:v>91.083219999999557</c:v>
                </c:pt>
                <c:pt idx="6669">
                  <c:v>91.08546999999956</c:v>
                </c:pt>
                <c:pt idx="6670">
                  <c:v>91.087659999999559</c:v>
                </c:pt>
                <c:pt idx="6671">
                  <c:v>91.089849999999558</c:v>
                </c:pt>
                <c:pt idx="6672">
                  <c:v>91.091979999999552</c:v>
                </c:pt>
                <c:pt idx="6673">
                  <c:v>91.094059999999558</c:v>
                </c:pt>
                <c:pt idx="6674">
                  <c:v>91.096319999999565</c:v>
                </c:pt>
                <c:pt idx="6675">
                  <c:v>91.098879999999568</c:v>
                </c:pt>
                <c:pt idx="6676">
                  <c:v>91.105369999999567</c:v>
                </c:pt>
                <c:pt idx="6677">
                  <c:v>91.119329999999565</c:v>
                </c:pt>
                <c:pt idx="6678">
                  <c:v>91.130529999999567</c:v>
                </c:pt>
                <c:pt idx="6679">
                  <c:v>91.138539999999566</c:v>
                </c:pt>
                <c:pt idx="6680">
                  <c:v>91.146639999999564</c:v>
                </c:pt>
                <c:pt idx="6681">
                  <c:v>91.15557999999956</c:v>
                </c:pt>
                <c:pt idx="6682">
                  <c:v>91.167209999999557</c:v>
                </c:pt>
                <c:pt idx="6683">
                  <c:v>91.174779999999558</c:v>
                </c:pt>
                <c:pt idx="6684">
                  <c:v>91.177659999999563</c:v>
                </c:pt>
                <c:pt idx="6685">
                  <c:v>91.180029999999562</c:v>
                </c:pt>
                <c:pt idx="6686">
                  <c:v>91.181569999999567</c:v>
                </c:pt>
                <c:pt idx="6687">
                  <c:v>91.182979999999574</c:v>
                </c:pt>
                <c:pt idx="6688">
                  <c:v>91.184459999999575</c:v>
                </c:pt>
                <c:pt idx="6689">
                  <c:v>91.186089999999581</c:v>
                </c:pt>
                <c:pt idx="6690">
                  <c:v>91.188249999999584</c:v>
                </c:pt>
                <c:pt idx="6691">
                  <c:v>91.192269999999581</c:v>
                </c:pt>
                <c:pt idx="6692">
                  <c:v>91.198429999999576</c:v>
                </c:pt>
                <c:pt idx="6693">
                  <c:v>91.205229999999574</c:v>
                </c:pt>
                <c:pt idx="6694">
                  <c:v>91.211749999999569</c:v>
                </c:pt>
                <c:pt idx="6695">
                  <c:v>91.217039999999571</c:v>
                </c:pt>
                <c:pt idx="6696">
                  <c:v>91.221389999999573</c:v>
                </c:pt>
                <c:pt idx="6697">
                  <c:v>91.226109999999579</c:v>
                </c:pt>
                <c:pt idx="6698">
                  <c:v>91.236329999999583</c:v>
                </c:pt>
                <c:pt idx="6699">
                  <c:v>91.275759999999579</c:v>
                </c:pt>
                <c:pt idx="6700">
                  <c:v>91.323779999999573</c:v>
                </c:pt>
                <c:pt idx="6701">
                  <c:v>91.367339999999572</c:v>
                </c:pt>
                <c:pt idx="6702">
                  <c:v>91.417749999999572</c:v>
                </c:pt>
                <c:pt idx="6703">
                  <c:v>91.456029999999572</c:v>
                </c:pt>
                <c:pt idx="6704">
                  <c:v>91.485019999999565</c:v>
                </c:pt>
                <c:pt idx="6705">
                  <c:v>91.505989999999571</c:v>
                </c:pt>
                <c:pt idx="6706">
                  <c:v>91.52093999999957</c:v>
                </c:pt>
                <c:pt idx="6707">
                  <c:v>91.532799999999568</c:v>
                </c:pt>
                <c:pt idx="6708">
                  <c:v>91.544279999999574</c:v>
                </c:pt>
                <c:pt idx="6709">
                  <c:v>91.553739999999578</c:v>
                </c:pt>
                <c:pt idx="6710">
                  <c:v>91.561389999999577</c:v>
                </c:pt>
                <c:pt idx="6711">
                  <c:v>91.567869999999573</c:v>
                </c:pt>
                <c:pt idx="6712">
                  <c:v>91.573819999999571</c:v>
                </c:pt>
                <c:pt idx="6713">
                  <c:v>91.577079999999569</c:v>
                </c:pt>
                <c:pt idx="6714">
                  <c:v>91.578529999999574</c:v>
                </c:pt>
                <c:pt idx="6715">
                  <c:v>91.579759999999581</c:v>
                </c:pt>
                <c:pt idx="6716">
                  <c:v>91.581039999999575</c:v>
                </c:pt>
                <c:pt idx="6717">
                  <c:v>91.582339999999576</c:v>
                </c:pt>
                <c:pt idx="6718">
                  <c:v>91.583729999999576</c:v>
                </c:pt>
                <c:pt idx="6719">
                  <c:v>91.585269999999582</c:v>
                </c:pt>
                <c:pt idx="6720">
                  <c:v>91.587239999999582</c:v>
                </c:pt>
                <c:pt idx="6721">
                  <c:v>91.590019999999583</c:v>
                </c:pt>
                <c:pt idx="6722">
                  <c:v>91.593299999999587</c:v>
                </c:pt>
                <c:pt idx="6723">
                  <c:v>91.596689999999583</c:v>
                </c:pt>
                <c:pt idx="6724">
                  <c:v>91.599699999999586</c:v>
                </c:pt>
                <c:pt idx="6725">
                  <c:v>91.602249999999586</c:v>
                </c:pt>
                <c:pt idx="6726">
                  <c:v>91.604569999999583</c:v>
                </c:pt>
                <c:pt idx="6727">
                  <c:v>91.60746999999958</c:v>
                </c:pt>
                <c:pt idx="6728">
                  <c:v>91.615059999999573</c:v>
                </c:pt>
                <c:pt idx="6729">
                  <c:v>91.646169999999572</c:v>
                </c:pt>
                <c:pt idx="6730">
                  <c:v>91.683359999999567</c:v>
                </c:pt>
                <c:pt idx="6731">
                  <c:v>91.72710999999957</c:v>
                </c:pt>
                <c:pt idx="6732">
                  <c:v>91.749589999999571</c:v>
                </c:pt>
                <c:pt idx="6733">
                  <c:v>91.755439999999567</c:v>
                </c:pt>
                <c:pt idx="6734">
                  <c:v>91.758279999999573</c:v>
                </c:pt>
                <c:pt idx="6735">
                  <c:v>91.760399999999578</c:v>
                </c:pt>
                <c:pt idx="6736">
                  <c:v>91.762099999999577</c:v>
                </c:pt>
                <c:pt idx="6737">
                  <c:v>91.763729999999583</c:v>
                </c:pt>
                <c:pt idx="6738">
                  <c:v>91.765369999999578</c:v>
                </c:pt>
                <c:pt idx="6739">
                  <c:v>91.767249999999578</c:v>
                </c:pt>
                <c:pt idx="6740">
                  <c:v>91.769929999999576</c:v>
                </c:pt>
                <c:pt idx="6741">
                  <c:v>91.774089999999575</c:v>
                </c:pt>
                <c:pt idx="6742">
                  <c:v>91.779459999999574</c:v>
                </c:pt>
                <c:pt idx="6743">
                  <c:v>91.785709999999568</c:v>
                </c:pt>
                <c:pt idx="6744">
                  <c:v>91.79193999999957</c:v>
                </c:pt>
                <c:pt idx="6745">
                  <c:v>91.797389999999567</c:v>
                </c:pt>
                <c:pt idx="6746">
                  <c:v>91.802869999999572</c:v>
                </c:pt>
                <c:pt idx="6747">
                  <c:v>91.808869999999573</c:v>
                </c:pt>
                <c:pt idx="6748">
                  <c:v>91.815839999999568</c:v>
                </c:pt>
                <c:pt idx="6749">
                  <c:v>91.831359999999563</c:v>
                </c:pt>
                <c:pt idx="6750">
                  <c:v>91.880459999999559</c:v>
                </c:pt>
                <c:pt idx="6751">
                  <c:v>91.941749999999558</c:v>
                </c:pt>
                <c:pt idx="6752">
                  <c:v>91.997319999999561</c:v>
                </c:pt>
                <c:pt idx="6753">
                  <c:v>92.037829999999559</c:v>
                </c:pt>
                <c:pt idx="6754">
                  <c:v>92.061499999999555</c:v>
                </c:pt>
                <c:pt idx="6755">
                  <c:v>92.079329999999558</c:v>
                </c:pt>
                <c:pt idx="6756">
                  <c:v>92.090039999999561</c:v>
                </c:pt>
                <c:pt idx="6757">
                  <c:v>92.095369999999562</c:v>
                </c:pt>
                <c:pt idx="6758">
                  <c:v>92.097509999999559</c:v>
                </c:pt>
                <c:pt idx="6759">
                  <c:v>92.098959999999565</c:v>
                </c:pt>
                <c:pt idx="6760">
                  <c:v>92.100169999999565</c:v>
                </c:pt>
                <c:pt idx="6761">
                  <c:v>92.101449999999559</c:v>
                </c:pt>
                <c:pt idx="6762">
                  <c:v>92.102809999999565</c:v>
                </c:pt>
                <c:pt idx="6763">
                  <c:v>92.104339999999567</c:v>
                </c:pt>
                <c:pt idx="6764">
                  <c:v>92.106059999999573</c:v>
                </c:pt>
                <c:pt idx="6765">
                  <c:v>92.108509999999569</c:v>
                </c:pt>
                <c:pt idx="6766">
                  <c:v>92.11168999999957</c:v>
                </c:pt>
                <c:pt idx="6767">
                  <c:v>92.115389999999564</c:v>
                </c:pt>
                <c:pt idx="6768">
                  <c:v>92.11877999999956</c:v>
                </c:pt>
                <c:pt idx="6769">
                  <c:v>92.121769999999557</c:v>
                </c:pt>
                <c:pt idx="6770">
                  <c:v>92.124459999999559</c:v>
                </c:pt>
                <c:pt idx="6771">
                  <c:v>92.127229999999557</c:v>
                </c:pt>
                <c:pt idx="6772">
                  <c:v>92.13293999999955</c:v>
                </c:pt>
                <c:pt idx="6773">
                  <c:v>92.161269999999547</c:v>
                </c:pt>
                <c:pt idx="6774">
                  <c:v>92.247759999999545</c:v>
                </c:pt>
                <c:pt idx="6775">
                  <c:v>92.314719999999539</c:v>
                </c:pt>
                <c:pt idx="6776">
                  <c:v>92.341479999999535</c:v>
                </c:pt>
                <c:pt idx="6777">
                  <c:v>92.34920999999953</c:v>
                </c:pt>
                <c:pt idx="6778">
                  <c:v>92.351529999999528</c:v>
                </c:pt>
                <c:pt idx="6779">
                  <c:v>92.353309999999524</c:v>
                </c:pt>
                <c:pt idx="6780">
                  <c:v>92.35472999999952</c:v>
                </c:pt>
                <c:pt idx="6781">
                  <c:v>92.356139999999527</c:v>
                </c:pt>
                <c:pt idx="6782">
                  <c:v>92.357519999999525</c:v>
                </c:pt>
                <c:pt idx="6783">
                  <c:v>92.358979999999519</c:v>
                </c:pt>
                <c:pt idx="6784">
                  <c:v>92.360629999999517</c:v>
                </c:pt>
                <c:pt idx="6785">
                  <c:v>92.363089999999517</c:v>
                </c:pt>
                <c:pt idx="6786">
                  <c:v>92.367599999999513</c:v>
                </c:pt>
                <c:pt idx="6787">
                  <c:v>92.374319999999514</c:v>
                </c:pt>
                <c:pt idx="6788">
                  <c:v>92.381609999999512</c:v>
                </c:pt>
                <c:pt idx="6789">
                  <c:v>92.387989999999505</c:v>
                </c:pt>
                <c:pt idx="6790">
                  <c:v>92.392779999999505</c:v>
                </c:pt>
                <c:pt idx="6791">
                  <c:v>92.396529999999501</c:v>
                </c:pt>
                <c:pt idx="6792">
                  <c:v>92.401869999999505</c:v>
                </c:pt>
                <c:pt idx="6793">
                  <c:v>92.417309999999503</c:v>
                </c:pt>
                <c:pt idx="6794">
                  <c:v>92.473049999999503</c:v>
                </c:pt>
                <c:pt idx="6795">
                  <c:v>92.517559999999506</c:v>
                </c:pt>
                <c:pt idx="6796">
                  <c:v>92.530329999999509</c:v>
                </c:pt>
                <c:pt idx="6797">
                  <c:v>92.535379999999506</c:v>
                </c:pt>
                <c:pt idx="6798">
                  <c:v>92.537869999999501</c:v>
                </c:pt>
                <c:pt idx="6799">
                  <c:v>92.540019999999501</c:v>
                </c:pt>
                <c:pt idx="6800">
                  <c:v>92.541839999999496</c:v>
                </c:pt>
                <c:pt idx="6801">
                  <c:v>92.543519999999489</c:v>
                </c:pt>
                <c:pt idx="6802">
                  <c:v>92.545549999999494</c:v>
                </c:pt>
                <c:pt idx="6803">
                  <c:v>92.5491499999995</c:v>
                </c:pt>
                <c:pt idx="6804">
                  <c:v>92.555969999999505</c:v>
                </c:pt>
                <c:pt idx="6805">
                  <c:v>92.565039999999499</c:v>
                </c:pt>
                <c:pt idx="6806">
                  <c:v>92.574249999999495</c:v>
                </c:pt>
                <c:pt idx="6807">
                  <c:v>92.582239999999501</c:v>
                </c:pt>
                <c:pt idx="6808">
                  <c:v>92.588669999999496</c:v>
                </c:pt>
                <c:pt idx="6809">
                  <c:v>92.5940999999995</c:v>
                </c:pt>
                <c:pt idx="6810">
                  <c:v>92.603809999999498</c:v>
                </c:pt>
                <c:pt idx="6811">
                  <c:v>92.635739999999501</c:v>
                </c:pt>
                <c:pt idx="6812">
                  <c:v>92.718699999999501</c:v>
                </c:pt>
                <c:pt idx="6813">
                  <c:v>92.793849999999495</c:v>
                </c:pt>
                <c:pt idx="6814">
                  <c:v>92.829759999999496</c:v>
                </c:pt>
                <c:pt idx="6815">
                  <c:v>92.847019999999489</c:v>
                </c:pt>
                <c:pt idx="6816">
                  <c:v>92.864979999999491</c:v>
                </c:pt>
                <c:pt idx="6817">
                  <c:v>92.885489999999493</c:v>
                </c:pt>
                <c:pt idx="6818">
                  <c:v>92.905559999999497</c:v>
                </c:pt>
                <c:pt idx="6819">
                  <c:v>92.917579999999504</c:v>
                </c:pt>
                <c:pt idx="6820">
                  <c:v>92.922009999999503</c:v>
                </c:pt>
                <c:pt idx="6821">
                  <c:v>92.926169999999502</c:v>
                </c:pt>
                <c:pt idx="6822">
                  <c:v>92.930089999999495</c:v>
                </c:pt>
                <c:pt idx="6823">
                  <c:v>92.934889999999498</c:v>
                </c:pt>
                <c:pt idx="6824">
                  <c:v>92.942379999999503</c:v>
                </c:pt>
                <c:pt idx="6825">
                  <c:v>92.951949999999499</c:v>
                </c:pt>
                <c:pt idx="6826">
                  <c:v>92.960779999999502</c:v>
                </c:pt>
                <c:pt idx="6827">
                  <c:v>92.965809999999507</c:v>
                </c:pt>
                <c:pt idx="6828">
                  <c:v>92.967799999999514</c:v>
                </c:pt>
                <c:pt idx="6829">
                  <c:v>92.970869999999508</c:v>
                </c:pt>
                <c:pt idx="6830">
                  <c:v>92.980159999999501</c:v>
                </c:pt>
                <c:pt idx="6831">
                  <c:v>93.012939999999503</c:v>
                </c:pt>
                <c:pt idx="6832">
                  <c:v>93.042949999999507</c:v>
                </c:pt>
                <c:pt idx="6833">
                  <c:v>93.063079999999502</c:v>
                </c:pt>
                <c:pt idx="6834">
                  <c:v>93.078309999999504</c:v>
                </c:pt>
                <c:pt idx="6835">
                  <c:v>93.09233999999951</c:v>
                </c:pt>
                <c:pt idx="6836">
                  <c:v>93.105429999999515</c:v>
                </c:pt>
                <c:pt idx="6837">
                  <c:v>93.116889999999515</c:v>
                </c:pt>
                <c:pt idx="6838">
                  <c:v>93.125699999999512</c:v>
                </c:pt>
                <c:pt idx="6839">
                  <c:v>93.130159999999506</c:v>
                </c:pt>
                <c:pt idx="6840">
                  <c:v>93.131799999999501</c:v>
                </c:pt>
                <c:pt idx="6841">
                  <c:v>93.133059999999503</c:v>
                </c:pt>
                <c:pt idx="6842">
                  <c:v>93.134159999999497</c:v>
                </c:pt>
                <c:pt idx="6843">
                  <c:v>93.135249999999502</c:v>
                </c:pt>
                <c:pt idx="6844">
                  <c:v>93.136639999999502</c:v>
                </c:pt>
                <c:pt idx="6845">
                  <c:v>93.138039999999506</c:v>
                </c:pt>
                <c:pt idx="6846">
                  <c:v>93.139869999999505</c:v>
                </c:pt>
                <c:pt idx="6847">
                  <c:v>93.142509999999504</c:v>
                </c:pt>
                <c:pt idx="6848">
                  <c:v>93.1457199999995</c:v>
                </c:pt>
                <c:pt idx="6849">
                  <c:v>93.149299999999499</c:v>
                </c:pt>
                <c:pt idx="6850">
                  <c:v>93.152539999999505</c:v>
                </c:pt>
                <c:pt idx="6851">
                  <c:v>93.155249999999498</c:v>
                </c:pt>
                <c:pt idx="6852">
                  <c:v>93.159959999999501</c:v>
                </c:pt>
                <c:pt idx="6853">
                  <c:v>93.179219999999503</c:v>
                </c:pt>
                <c:pt idx="6854">
                  <c:v>93.236809999999508</c:v>
                </c:pt>
                <c:pt idx="6855">
                  <c:v>93.273499999999501</c:v>
                </c:pt>
                <c:pt idx="6856">
                  <c:v>93.285589999999502</c:v>
                </c:pt>
                <c:pt idx="6857">
                  <c:v>93.290249999999503</c:v>
                </c:pt>
                <c:pt idx="6858">
                  <c:v>93.293019999999501</c:v>
                </c:pt>
                <c:pt idx="6859">
                  <c:v>93.295319999999506</c:v>
                </c:pt>
                <c:pt idx="6860">
                  <c:v>93.297549999999504</c:v>
                </c:pt>
                <c:pt idx="6861">
                  <c:v>93.300869999999506</c:v>
                </c:pt>
                <c:pt idx="6862">
                  <c:v>93.3067599999995</c:v>
                </c:pt>
                <c:pt idx="6863">
                  <c:v>93.314489999999495</c:v>
                </c:pt>
                <c:pt idx="6864">
                  <c:v>93.322349999999489</c:v>
                </c:pt>
                <c:pt idx="6865">
                  <c:v>93.328609999999486</c:v>
                </c:pt>
                <c:pt idx="6866">
                  <c:v>93.333129999999485</c:v>
                </c:pt>
                <c:pt idx="6867">
                  <c:v>93.338139999999484</c:v>
                </c:pt>
                <c:pt idx="6868">
                  <c:v>93.353159999999491</c:v>
                </c:pt>
                <c:pt idx="6869">
                  <c:v>93.411539999999491</c:v>
                </c:pt>
                <c:pt idx="6870">
                  <c:v>93.50210999999949</c:v>
                </c:pt>
                <c:pt idx="6871">
                  <c:v>93.575689999999497</c:v>
                </c:pt>
                <c:pt idx="6872">
                  <c:v>93.603329999999502</c:v>
                </c:pt>
                <c:pt idx="6873">
                  <c:v>93.612709999999495</c:v>
                </c:pt>
                <c:pt idx="6874">
                  <c:v>93.615669999999497</c:v>
                </c:pt>
                <c:pt idx="6875">
                  <c:v>93.617659999999503</c:v>
                </c:pt>
                <c:pt idx="6876">
                  <c:v>93.619319999999504</c:v>
                </c:pt>
                <c:pt idx="6877">
                  <c:v>93.620829999999501</c:v>
                </c:pt>
                <c:pt idx="6878">
                  <c:v>93.6224399999995</c:v>
                </c:pt>
                <c:pt idx="6879">
                  <c:v>93.624249999999506</c:v>
                </c:pt>
                <c:pt idx="6880">
                  <c:v>93.626819999999512</c:v>
                </c:pt>
                <c:pt idx="6881">
                  <c:v>93.630309999999511</c:v>
                </c:pt>
                <c:pt idx="6882">
                  <c:v>93.63428999999951</c:v>
                </c:pt>
                <c:pt idx="6883">
                  <c:v>93.63849999999951</c:v>
                </c:pt>
                <c:pt idx="6884">
                  <c:v>93.642319999999515</c:v>
                </c:pt>
                <c:pt idx="6885">
                  <c:v>93.645679999999516</c:v>
                </c:pt>
                <c:pt idx="6886">
                  <c:v>93.651629999999514</c:v>
                </c:pt>
                <c:pt idx="6887">
                  <c:v>93.672139999999516</c:v>
                </c:pt>
                <c:pt idx="6888">
                  <c:v>93.73694999999951</c:v>
                </c:pt>
                <c:pt idx="6889">
                  <c:v>93.818779999999506</c:v>
                </c:pt>
                <c:pt idx="6890">
                  <c:v>93.876749999999504</c:v>
                </c:pt>
                <c:pt idx="6891">
                  <c:v>93.898489999999498</c:v>
                </c:pt>
                <c:pt idx="6892">
                  <c:v>93.905059999999494</c:v>
                </c:pt>
                <c:pt idx="6893">
                  <c:v>93.908059999999494</c:v>
                </c:pt>
                <c:pt idx="6894">
                  <c:v>93.910099999999488</c:v>
                </c:pt>
                <c:pt idx="6895">
                  <c:v>93.911909999999494</c:v>
                </c:pt>
                <c:pt idx="6896">
                  <c:v>93.913699999999494</c:v>
                </c:pt>
                <c:pt idx="6897">
                  <c:v>93.915669999999494</c:v>
                </c:pt>
                <c:pt idx="6898">
                  <c:v>93.918579999999494</c:v>
                </c:pt>
                <c:pt idx="6899">
                  <c:v>93.923069999999498</c:v>
                </c:pt>
                <c:pt idx="6900">
                  <c:v>93.927749999999492</c:v>
                </c:pt>
                <c:pt idx="6901">
                  <c:v>93.932169999999488</c:v>
                </c:pt>
                <c:pt idx="6902">
                  <c:v>93.93557999999949</c:v>
                </c:pt>
                <c:pt idx="6903">
                  <c:v>93.938249999999485</c:v>
                </c:pt>
                <c:pt idx="6904">
                  <c:v>93.940709999999484</c:v>
                </c:pt>
                <c:pt idx="6905">
                  <c:v>93.945019999999488</c:v>
                </c:pt>
                <c:pt idx="6906">
                  <c:v>93.968229999999494</c:v>
                </c:pt>
                <c:pt idx="6907">
                  <c:v>94.030409999999492</c:v>
                </c:pt>
                <c:pt idx="6908">
                  <c:v>94.100849999999497</c:v>
                </c:pt>
                <c:pt idx="6909">
                  <c:v>94.154609999999494</c:v>
                </c:pt>
                <c:pt idx="6910">
                  <c:v>94.186089999999496</c:v>
                </c:pt>
                <c:pt idx="6911">
                  <c:v>94.20621999999949</c:v>
                </c:pt>
                <c:pt idx="6912">
                  <c:v>94.214069999999495</c:v>
                </c:pt>
                <c:pt idx="6913">
                  <c:v>94.216889999999495</c:v>
                </c:pt>
                <c:pt idx="6914">
                  <c:v>94.218769999999495</c:v>
                </c:pt>
                <c:pt idx="6915">
                  <c:v>94.220419999999493</c:v>
                </c:pt>
                <c:pt idx="6916">
                  <c:v>94.221849999999492</c:v>
                </c:pt>
                <c:pt idx="6917">
                  <c:v>94.223329999999493</c:v>
                </c:pt>
                <c:pt idx="6918">
                  <c:v>94.224859999999495</c:v>
                </c:pt>
                <c:pt idx="6919">
                  <c:v>94.226489999999501</c:v>
                </c:pt>
                <c:pt idx="6920">
                  <c:v>94.228359999999498</c:v>
                </c:pt>
                <c:pt idx="6921">
                  <c:v>94.230589999999495</c:v>
                </c:pt>
                <c:pt idx="6922">
                  <c:v>94.232739999999495</c:v>
                </c:pt>
                <c:pt idx="6923">
                  <c:v>94.23513999999949</c:v>
                </c:pt>
                <c:pt idx="6924">
                  <c:v>94.237539999999484</c:v>
                </c:pt>
                <c:pt idx="6925">
                  <c:v>94.23971999999948</c:v>
                </c:pt>
                <c:pt idx="6926">
                  <c:v>94.241719999999475</c:v>
                </c:pt>
                <c:pt idx="6927">
                  <c:v>94.243729999999474</c:v>
                </c:pt>
                <c:pt idx="6928">
                  <c:v>94.247259999999471</c:v>
                </c:pt>
                <c:pt idx="6929">
                  <c:v>94.260449999999466</c:v>
                </c:pt>
                <c:pt idx="6930">
                  <c:v>94.274559999999468</c:v>
                </c:pt>
                <c:pt idx="6931">
                  <c:v>94.281869999999472</c:v>
                </c:pt>
                <c:pt idx="6932">
                  <c:v>94.286489999999475</c:v>
                </c:pt>
                <c:pt idx="6933">
                  <c:v>94.289449999999476</c:v>
                </c:pt>
                <c:pt idx="6934">
                  <c:v>94.292039999999474</c:v>
                </c:pt>
                <c:pt idx="6935">
                  <c:v>94.294639999999475</c:v>
                </c:pt>
                <c:pt idx="6936">
                  <c:v>94.299379999999474</c:v>
                </c:pt>
                <c:pt idx="6937">
                  <c:v>94.305209999999477</c:v>
                </c:pt>
                <c:pt idx="6938">
                  <c:v>94.311329999999472</c:v>
                </c:pt>
                <c:pt idx="6939">
                  <c:v>94.316299999999472</c:v>
                </c:pt>
                <c:pt idx="6940">
                  <c:v>94.320129999999466</c:v>
                </c:pt>
                <c:pt idx="6941">
                  <c:v>94.323389999999463</c:v>
                </c:pt>
                <c:pt idx="6942">
                  <c:v>94.330559999999466</c:v>
                </c:pt>
                <c:pt idx="6943">
                  <c:v>94.35762999999946</c:v>
                </c:pt>
                <c:pt idx="6944">
                  <c:v>94.428059999999462</c:v>
                </c:pt>
                <c:pt idx="6945">
                  <c:v>94.511949999999459</c:v>
                </c:pt>
                <c:pt idx="6946">
                  <c:v>94.58407999999946</c:v>
                </c:pt>
                <c:pt idx="6947">
                  <c:v>94.623859999999453</c:v>
                </c:pt>
                <c:pt idx="6948">
                  <c:v>94.640569999999457</c:v>
                </c:pt>
                <c:pt idx="6949">
                  <c:v>94.645799999999454</c:v>
                </c:pt>
                <c:pt idx="6950">
                  <c:v>94.648049999999458</c:v>
                </c:pt>
                <c:pt idx="6951">
                  <c:v>94.649589999999463</c:v>
                </c:pt>
                <c:pt idx="6952">
                  <c:v>94.651029999999466</c:v>
                </c:pt>
                <c:pt idx="6953">
                  <c:v>94.652459999999465</c:v>
                </c:pt>
                <c:pt idx="6954">
                  <c:v>94.654089999999471</c:v>
                </c:pt>
                <c:pt idx="6955">
                  <c:v>94.65587999999947</c:v>
                </c:pt>
                <c:pt idx="6956">
                  <c:v>94.658379999999468</c:v>
                </c:pt>
                <c:pt idx="6957">
                  <c:v>94.661559999999469</c:v>
                </c:pt>
                <c:pt idx="6958">
                  <c:v>94.66545999999947</c:v>
                </c:pt>
                <c:pt idx="6959">
                  <c:v>94.669229999999473</c:v>
                </c:pt>
                <c:pt idx="6960">
                  <c:v>94.672499999999474</c:v>
                </c:pt>
                <c:pt idx="6961">
                  <c:v>94.67539999999947</c:v>
                </c:pt>
                <c:pt idx="6962">
                  <c:v>94.67794999999947</c:v>
                </c:pt>
                <c:pt idx="6963">
                  <c:v>94.682639999999466</c:v>
                </c:pt>
                <c:pt idx="6964">
                  <c:v>94.70486999999946</c:v>
                </c:pt>
                <c:pt idx="6965">
                  <c:v>94.766529999999463</c:v>
                </c:pt>
                <c:pt idx="6966">
                  <c:v>94.839129999999457</c:v>
                </c:pt>
                <c:pt idx="6967">
                  <c:v>94.872869999999452</c:v>
                </c:pt>
                <c:pt idx="6968">
                  <c:v>94.882079999999448</c:v>
                </c:pt>
                <c:pt idx="6969">
                  <c:v>94.885609999999446</c:v>
                </c:pt>
                <c:pt idx="6970">
                  <c:v>94.888249999999445</c:v>
                </c:pt>
                <c:pt idx="6971">
                  <c:v>94.890339999999441</c:v>
                </c:pt>
                <c:pt idx="6972">
                  <c:v>94.892449999999442</c:v>
                </c:pt>
                <c:pt idx="6973">
                  <c:v>94.894629999999438</c:v>
                </c:pt>
                <c:pt idx="6974">
                  <c:v>94.897579999999436</c:v>
                </c:pt>
                <c:pt idx="6975">
                  <c:v>94.901399999999441</c:v>
                </c:pt>
                <c:pt idx="6976">
                  <c:v>94.905399999999446</c:v>
                </c:pt>
                <c:pt idx="6977">
                  <c:v>94.909359999999452</c:v>
                </c:pt>
                <c:pt idx="6978">
                  <c:v>94.912739999999459</c:v>
                </c:pt>
                <c:pt idx="6979">
                  <c:v>94.915519999999461</c:v>
                </c:pt>
                <c:pt idx="6980">
                  <c:v>94.917779999999468</c:v>
                </c:pt>
                <c:pt idx="6981">
                  <c:v>94.921439999999464</c:v>
                </c:pt>
                <c:pt idx="6982">
                  <c:v>94.937699999999467</c:v>
                </c:pt>
                <c:pt idx="6983">
                  <c:v>94.990199999999462</c:v>
                </c:pt>
                <c:pt idx="6984">
                  <c:v>95.037709999999464</c:v>
                </c:pt>
                <c:pt idx="6985">
                  <c:v>95.052389999999463</c:v>
                </c:pt>
                <c:pt idx="6986">
                  <c:v>95.056869999999464</c:v>
                </c:pt>
                <c:pt idx="6987">
                  <c:v>95.059879999999467</c:v>
                </c:pt>
                <c:pt idx="6988">
                  <c:v>95.06167999999947</c:v>
                </c:pt>
                <c:pt idx="6989">
                  <c:v>95.063109999999469</c:v>
                </c:pt>
                <c:pt idx="6990">
                  <c:v>95.064469999999474</c:v>
                </c:pt>
                <c:pt idx="6991">
                  <c:v>95.065939999999472</c:v>
                </c:pt>
                <c:pt idx="6992">
                  <c:v>95.067459999999471</c:v>
                </c:pt>
                <c:pt idx="6993">
                  <c:v>95.069139999999464</c:v>
                </c:pt>
                <c:pt idx="6994">
                  <c:v>95.071009999999461</c:v>
                </c:pt>
                <c:pt idx="6995">
                  <c:v>95.073509999999459</c:v>
                </c:pt>
                <c:pt idx="6996">
                  <c:v>95.076399999999452</c:v>
                </c:pt>
                <c:pt idx="6997">
                  <c:v>95.079499999999456</c:v>
                </c:pt>
                <c:pt idx="6998">
                  <c:v>95.08247999999945</c:v>
                </c:pt>
                <c:pt idx="6999">
                  <c:v>95.085079999999451</c:v>
                </c:pt>
                <c:pt idx="7000">
                  <c:v>95.087409999999451</c:v>
                </c:pt>
                <c:pt idx="7001">
                  <c:v>95.089679999999447</c:v>
                </c:pt>
                <c:pt idx="7002">
                  <c:v>95.091849999999454</c:v>
                </c:pt>
                <c:pt idx="7003">
                  <c:v>95.093789999999458</c:v>
                </c:pt>
                <c:pt idx="7004">
                  <c:v>95.09562999999946</c:v>
                </c:pt>
                <c:pt idx="7005">
                  <c:v>95.097169999999466</c:v>
                </c:pt>
                <c:pt idx="7006">
                  <c:v>95.098429999999468</c:v>
                </c:pt>
                <c:pt idx="7007">
                  <c:v>95.099559999999471</c:v>
                </c:pt>
                <c:pt idx="7008">
                  <c:v>95.100609999999477</c:v>
                </c:pt>
                <c:pt idx="7009">
                  <c:v>95.101629999999474</c:v>
                </c:pt>
                <c:pt idx="7010">
                  <c:v>95.102519999999473</c:v>
                </c:pt>
                <c:pt idx="7011">
                  <c:v>95.103369999999472</c:v>
                </c:pt>
                <c:pt idx="7012">
                  <c:v>95.104179999999474</c:v>
                </c:pt>
                <c:pt idx="7013">
                  <c:v>95.104969999999469</c:v>
                </c:pt>
                <c:pt idx="7014">
                  <c:v>95.105759999999464</c:v>
                </c:pt>
                <c:pt idx="7015">
                  <c:v>95.106529999999466</c:v>
                </c:pt>
                <c:pt idx="7016">
                  <c:v>95.107299999999469</c:v>
                </c:pt>
                <c:pt idx="7017">
                  <c:v>95.108059999999469</c:v>
                </c:pt>
                <c:pt idx="7018">
                  <c:v>95.108819999999469</c:v>
                </c:pt>
                <c:pt idx="7019">
                  <c:v>95.109579999999468</c:v>
                </c:pt>
                <c:pt idx="7020">
                  <c:v>95.110339999999468</c:v>
                </c:pt>
                <c:pt idx="7021">
                  <c:v>95.111119999999474</c:v>
                </c:pt>
                <c:pt idx="7022">
                  <c:v>95.111889999999477</c:v>
                </c:pt>
                <c:pt idx="7023">
                  <c:v>95.112609999999478</c:v>
                </c:pt>
                <c:pt idx="7024">
                  <c:v>95.113609999999483</c:v>
                </c:pt>
                <c:pt idx="7025">
                  <c:v>95.115189999999487</c:v>
                </c:pt>
                <c:pt idx="7026">
                  <c:v>95.118499999999486</c:v>
                </c:pt>
                <c:pt idx="7027">
                  <c:v>95.134949999999492</c:v>
                </c:pt>
                <c:pt idx="7028">
                  <c:v>95.172129999999498</c:v>
                </c:pt>
                <c:pt idx="7029">
                  <c:v>95.204329999999501</c:v>
                </c:pt>
                <c:pt idx="7030">
                  <c:v>95.215859999999495</c:v>
                </c:pt>
                <c:pt idx="7031">
                  <c:v>95.219379999999489</c:v>
                </c:pt>
                <c:pt idx="7032">
                  <c:v>95.220919999999495</c:v>
                </c:pt>
                <c:pt idx="7033">
                  <c:v>95.222259999999494</c:v>
                </c:pt>
                <c:pt idx="7034">
                  <c:v>95.223579999999501</c:v>
                </c:pt>
                <c:pt idx="7035">
                  <c:v>95.224889999999505</c:v>
                </c:pt>
                <c:pt idx="7036">
                  <c:v>95.22624999999951</c:v>
                </c:pt>
                <c:pt idx="7037">
                  <c:v>95.227739999999514</c:v>
                </c:pt>
                <c:pt idx="7038">
                  <c:v>95.229529999999514</c:v>
                </c:pt>
                <c:pt idx="7039">
                  <c:v>95.231729999999516</c:v>
                </c:pt>
                <c:pt idx="7040">
                  <c:v>95.234109999999518</c:v>
                </c:pt>
                <c:pt idx="7041">
                  <c:v>95.236569999999517</c:v>
                </c:pt>
                <c:pt idx="7042">
                  <c:v>95.238929999999513</c:v>
                </c:pt>
                <c:pt idx="7043">
                  <c:v>95.241049999999518</c:v>
                </c:pt>
                <c:pt idx="7044">
                  <c:v>95.244349999999514</c:v>
                </c:pt>
                <c:pt idx="7045">
                  <c:v>95.258389999999508</c:v>
                </c:pt>
                <c:pt idx="7046">
                  <c:v>95.295249999999513</c:v>
                </c:pt>
                <c:pt idx="7047">
                  <c:v>95.312179999999515</c:v>
                </c:pt>
                <c:pt idx="7048">
                  <c:v>95.31820999999951</c:v>
                </c:pt>
                <c:pt idx="7049">
                  <c:v>95.321739999999508</c:v>
                </c:pt>
                <c:pt idx="7050">
                  <c:v>95.324589999999503</c:v>
                </c:pt>
                <c:pt idx="7051">
                  <c:v>95.327149999999506</c:v>
                </c:pt>
                <c:pt idx="7052">
                  <c:v>95.330639999999505</c:v>
                </c:pt>
                <c:pt idx="7053">
                  <c:v>95.335329999999502</c:v>
                </c:pt>
                <c:pt idx="7054">
                  <c:v>95.340149999999497</c:v>
                </c:pt>
                <c:pt idx="7055">
                  <c:v>95.344429999999491</c:v>
                </c:pt>
                <c:pt idx="7056">
                  <c:v>95.347909999999487</c:v>
                </c:pt>
                <c:pt idx="7057">
                  <c:v>95.355329999999483</c:v>
                </c:pt>
                <c:pt idx="7058">
                  <c:v>95.384779999999481</c:v>
                </c:pt>
                <c:pt idx="7059">
                  <c:v>95.457539999999483</c:v>
                </c:pt>
                <c:pt idx="7060">
                  <c:v>95.494939999999488</c:v>
                </c:pt>
                <c:pt idx="7061">
                  <c:v>95.522179999999494</c:v>
                </c:pt>
                <c:pt idx="7062">
                  <c:v>95.563199999999497</c:v>
                </c:pt>
                <c:pt idx="7063">
                  <c:v>95.622719999999504</c:v>
                </c:pt>
                <c:pt idx="7064">
                  <c:v>95.685759999999505</c:v>
                </c:pt>
                <c:pt idx="7065">
                  <c:v>95.745579999999507</c:v>
                </c:pt>
                <c:pt idx="7066">
                  <c:v>95.795559999999512</c:v>
                </c:pt>
                <c:pt idx="7067">
                  <c:v>95.83669999999951</c:v>
                </c:pt>
                <c:pt idx="7068">
                  <c:v>95.862099999999515</c:v>
                </c:pt>
                <c:pt idx="7069">
                  <c:v>95.874209999999522</c:v>
                </c:pt>
                <c:pt idx="7070">
                  <c:v>95.879859999999525</c:v>
                </c:pt>
                <c:pt idx="7071">
                  <c:v>95.88421999999953</c:v>
                </c:pt>
                <c:pt idx="7072">
                  <c:v>95.889039999999525</c:v>
                </c:pt>
                <c:pt idx="7073">
                  <c:v>95.902549999999522</c:v>
                </c:pt>
                <c:pt idx="7074">
                  <c:v>95.936979999999522</c:v>
                </c:pt>
                <c:pt idx="7075">
                  <c:v>95.976829999999524</c:v>
                </c:pt>
                <c:pt idx="7076">
                  <c:v>95.99682999999952</c:v>
                </c:pt>
                <c:pt idx="7077">
                  <c:v>96.002109999999519</c:v>
                </c:pt>
                <c:pt idx="7078">
                  <c:v>96.004759999999521</c:v>
                </c:pt>
                <c:pt idx="7079">
                  <c:v>96.006829999999525</c:v>
                </c:pt>
                <c:pt idx="7080">
                  <c:v>96.008939999999527</c:v>
                </c:pt>
                <c:pt idx="7081">
                  <c:v>96.010909999999527</c:v>
                </c:pt>
                <c:pt idx="7082">
                  <c:v>96.012929999999528</c:v>
                </c:pt>
                <c:pt idx="7083">
                  <c:v>96.015319999999534</c:v>
                </c:pt>
                <c:pt idx="7084">
                  <c:v>96.017849999999527</c:v>
                </c:pt>
                <c:pt idx="7085">
                  <c:v>96.020409999999529</c:v>
                </c:pt>
                <c:pt idx="7086">
                  <c:v>96.022619999999534</c:v>
                </c:pt>
                <c:pt idx="7087">
                  <c:v>96.027009999999535</c:v>
                </c:pt>
                <c:pt idx="7088">
                  <c:v>96.049239999999529</c:v>
                </c:pt>
                <c:pt idx="7089">
                  <c:v>96.108169999999532</c:v>
                </c:pt>
                <c:pt idx="7090">
                  <c:v>96.178069999999536</c:v>
                </c:pt>
                <c:pt idx="7091">
                  <c:v>96.227599999999541</c:v>
                </c:pt>
                <c:pt idx="7092">
                  <c:v>96.250129999999544</c:v>
                </c:pt>
                <c:pt idx="7093">
                  <c:v>96.256719999999547</c:v>
                </c:pt>
                <c:pt idx="7094">
                  <c:v>96.25969999999954</c:v>
                </c:pt>
                <c:pt idx="7095">
                  <c:v>96.261899999999542</c:v>
                </c:pt>
                <c:pt idx="7096">
                  <c:v>96.264049999999543</c:v>
                </c:pt>
                <c:pt idx="7097">
                  <c:v>96.266179999999537</c:v>
                </c:pt>
                <c:pt idx="7098">
                  <c:v>96.268599999999537</c:v>
                </c:pt>
                <c:pt idx="7099">
                  <c:v>96.271479999999542</c:v>
                </c:pt>
                <c:pt idx="7100">
                  <c:v>96.274689999999538</c:v>
                </c:pt>
                <c:pt idx="7101">
                  <c:v>96.277819999999537</c:v>
                </c:pt>
                <c:pt idx="7102">
                  <c:v>96.280639999999536</c:v>
                </c:pt>
                <c:pt idx="7103">
                  <c:v>96.285249999999536</c:v>
                </c:pt>
                <c:pt idx="7104">
                  <c:v>96.304579999999532</c:v>
                </c:pt>
                <c:pt idx="7105">
                  <c:v>96.364999999999526</c:v>
                </c:pt>
                <c:pt idx="7106">
                  <c:v>96.43480999999953</c:v>
                </c:pt>
                <c:pt idx="7107">
                  <c:v>96.485099999999534</c:v>
                </c:pt>
                <c:pt idx="7108">
                  <c:v>96.515119999999527</c:v>
                </c:pt>
                <c:pt idx="7109">
                  <c:v>96.530659999999529</c:v>
                </c:pt>
                <c:pt idx="7110">
                  <c:v>96.535279999999531</c:v>
                </c:pt>
                <c:pt idx="7111">
                  <c:v>96.537629999999538</c:v>
                </c:pt>
                <c:pt idx="7112">
                  <c:v>96.539579999999532</c:v>
                </c:pt>
                <c:pt idx="7113">
                  <c:v>96.541329999999533</c:v>
                </c:pt>
                <c:pt idx="7114">
                  <c:v>96.543159999999531</c:v>
                </c:pt>
                <c:pt idx="7115">
                  <c:v>96.545099999999536</c:v>
                </c:pt>
                <c:pt idx="7116">
                  <c:v>96.547729999999532</c:v>
                </c:pt>
                <c:pt idx="7117">
                  <c:v>96.550909999999533</c:v>
                </c:pt>
                <c:pt idx="7118">
                  <c:v>96.554459999999537</c:v>
                </c:pt>
                <c:pt idx="7119">
                  <c:v>96.557739999999541</c:v>
                </c:pt>
                <c:pt idx="7120">
                  <c:v>96.560399999999547</c:v>
                </c:pt>
                <c:pt idx="7121">
                  <c:v>96.563129999999546</c:v>
                </c:pt>
                <c:pt idx="7122">
                  <c:v>96.569159999999542</c:v>
                </c:pt>
                <c:pt idx="7123">
                  <c:v>96.596799999999547</c:v>
                </c:pt>
                <c:pt idx="7124">
                  <c:v>96.642749999999552</c:v>
                </c:pt>
                <c:pt idx="7125">
                  <c:v>96.672629999999558</c:v>
                </c:pt>
                <c:pt idx="7126">
                  <c:v>96.68597999999956</c:v>
                </c:pt>
                <c:pt idx="7127">
                  <c:v>96.690149999999562</c:v>
                </c:pt>
                <c:pt idx="7128">
                  <c:v>96.692689999999558</c:v>
                </c:pt>
                <c:pt idx="7129">
                  <c:v>96.694849999999562</c:v>
                </c:pt>
                <c:pt idx="7130">
                  <c:v>96.696939999999557</c:v>
                </c:pt>
                <c:pt idx="7131">
                  <c:v>96.699219999999556</c:v>
                </c:pt>
                <c:pt idx="7132">
                  <c:v>96.702639999999562</c:v>
                </c:pt>
                <c:pt idx="7133">
                  <c:v>96.706959999999569</c:v>
                </c:pt>
                <c:pt idx="7134">
                  <c:v>96.711259999999569</c:v>
                </c:pt>
                <c:pt idx="7135">
                  <c:v>96.714999999999563</c:v>
                </c:pt>
                <c:pt idx="7136">
                  <c:v>96.717939999999558</c:v>
                </c:pt>
                <c:pt idx="7137">
                  <c:v>96.720249999999552</c:v>
                </c:pt>
                <c:pt idx="7138">
                  <c:v>96.72368999999955</c:v>
                </c:pt>
                <c:pt idx="7139">
                  <c:v>96.736599999999555</c:v>
                </c:pt>
                <c:pt idx="7140">
                  <c:v>96.783239999999552</c:v>
                </c:pt>
                <c:pt idx="7141">
                  <c:v>96.81519999999955</c:v>
                </c:pt>
                <c:pt idx="7142">
                  <c:v>96.825349999999546</c:v>
                </c:pt>
                <c:pt idx="7143">
                  <c:v>96.828699999999543</c:v>
                </c:pt>
                <c:pt idx="7144">
                  <c:v>96.831479999999544</c:v>
                </c:pt>
                <c:pt idx="7145">
                  <c:v>96.833619999999542</c:v>
                </c:pt>
                <c:pt idx="7146">
                  <c:v>96.83562999999954</c:v>
                </c:pt>
                <c:pt idx="7147">
                  <c:v>96.837459999999538</c:v>
                </c:pt>
                <c:pt idx="7148">
                  <c:v>96.839559999999537</c:v>
                </c:pt>
                <c:pt idx="7149">
                  <c:v>96.841679999999542</c:v>
                </c:pt>
                <c:pt idx="7150">
                  <c:v>96.844069999999547</c:v>
                </c:pt>
                <c:pt idx="7151">
                  <c:v>96.846529999999547</c:v>
                </c:pt>
                <c:pt idx="7152">
                  <c:v>96.849129999999548</c:v>
                </c:pt>
                <c:pt idx="7153">
                  <c:v>96.851809999999546</c:v>
                </c:pt>
                <c:pt idx="7154">
                  <c:v>96.854289999999551</c:v>
                </c:pt>
                <c:pt idx="7155">
                  <c:v>96.856599999999546</c:v>
                </c:pt>
                <c:pt idx="7156">
                  <c:v>96.858639999999539</c:v>
                </c:pt>
                <c:pt idx="7157">
                  <c:v>96.861639999999539</c:v>
                </c:pt>
                <c:pt idx="7158">
                  <c:v>96.870229999999538</c:v>
                </c:pt>
                <c:pt idx="7159">
                  <c:v>96.902049999999534</c:v>
                </c:pt>
                <c:pt idx="7160">
                  <c:v>96.957569999999535</c:v>
                </c:pt>
                <c:pt idx="7161">
                  <c:v>97.00236999999953</c:v>
                </c:pt>
                <c:pt idx="7162">
                  <c:v>97.017689999999533</c:v>
                </c:pt>
                <c:pt idx="7163">
                  <c:v>97.024089999999532</c:v>
                </c:pt>
                <c:pt idx="7164">
                  <c:v>97.026399999999526</c:v>
                </c:pt>
                <c:pt idx="7165">
                  <c:v>97.028219999999521</c:v>
                </c:pt>
                <c:pt idx="7166">
                  <c:v>97.029739999999521</c:v>
                </c:pt>
                <c:pt idx="7167">
                  <c:v>97.031279999999526</c:v>
                </c:pt>
                <c:pt idx="7168">
                  <c:v>97.033039999999531</c:v>
                </c:pt>
                <c:pt idx="7169">
                  <c:v>97.035139999999529</c:v>
                </c:pt>
                <c:pt idx="7170">
                  <c:v>97.037529999999535</c:v>
                </c:pt>
                <c:pt idx="7171">
                  <c:v>97.04040999999954</c:v>
                </c:pt>
                <c:pt idx="7172">
                  <c:v>97.043259999999535</c:v>
                </c:pt>
                <c:pt idx="7173">
                  <c:v>97.045839999999529</c:v>
                </c:pt>
                <c:pt idx="7174">
                  <c:v>97.048479999999529</c:v>
                </c:pt>
                <c:pt idx="7175">
                  <c:v>97.053769999999531</c:v>
                </c:pt>
                <c:pt idx="7176">
                  <c:v>97.076629999999525</c:v>
                </c:pt>
                <c:pt idx="7177">
                  <c:v>97.140739999999525</c:v>
                </c:pt>
                <c:pt idx="7178">
                  <c:v>97.21144999999953</c:v>
                </c:pt>
                <c:pt idx="7179">
                  <c:v>97.258639999999531</c:v>
                </c:pt>
                <c:pt idx="7180">
                  <c:v>97.292309999999532</c:v>
                </c:pt>
                <c:pt idx="7181">
                  <c:v>97.317309999999537</c:v>
                </c:pt>
                <c:pt idx="7182">
                  <c:v>97.336459999999533</c:v>
                </c:pt>
                <c:pt idx="7183">
                  <c:v>97.352389999999531</c:v>
                </c:pt>
                <c:pt idx="7184">
                  <c:v>97.365019999999532</c:v>
                </c:pt>
                <c:pt idx="7185">
                  <c:v>97.373369999999525</c:v>
                </c:pt>
                <c:pt idx="7186">
                  <c:v>97.377929999999523</c:v>
                </c:pt>
                <c:pt idx="7187">
                  <c:v>97.37997999999952</c:v>
                </c:pt>
                <c:pt idx="7188">
                  <c:v>97.38167999999952</c:v>
                </c:pt>
                <c:pt idx="7189">
                  <c:v>97.383149999999517</c:v>
                </c:pt>
                <c:pt idx="7190">
                  <c:v>97.384879999999512</c:v>
                </c:pt>
                <c:pt idx="7191">
                  <c:v>97.386719999999514</c:v>
                </c:pt>
                <c:pt idx="7192">
                  <c:v>97.388849999999508</c:v>
                </c:pt>
                <c:pt idx="7193">
                  <c:v>97.391379999999501</c:v>
                </c:pt>
                <c:pt idx="7194">
                  <c:v>97.394189999999497</c:v>
                </c:pt>
                <c:pt idx="7195">
                  <c:v>97.396789999999498</c:v>
                </c:pt>
                <c:pt idx="7196">
                  <c:v>97.399119999999499</c:v>
                </c:pt>
                <c:pt idx="7197">
                  <c:v>97.403989999999496</c:v>
                </c:pt>
                <c:pt idx="7198">
                  <c:v>97.42572999999949</c:v>
                </c:pt>
                <c:pt idx="7199">
                  <c:v>97.467029999999497</c:v>
                </c:pt>
                <c:pt idx="7200">
                  <c:v>97.48334999999949</c:v>
                </c:pt>
                <c:pt idx="7201">
                  <c:v>97.488839999999485</c:v>
                </c:pt>
                <c:pt idx="7202">
                  <c:v>97.49195999999948</c:v>
                </c:pt>
                <c:pt idx="7203">
                  <c:v>97.494149999999479</c:v>
                </c:pt>
                <c:pt idx="7204">
                  <c:v>97.496349999999481</c:v>
                </c:pt>
                <c:pt idx="7205">
                  <c:v>97.49862999999948</c:v>
                </c:pt>
                <c:pt idx="7206">
                  <c:v>97.501699999999474</c:v>
                </c:pt>
                <c:pt idx="7207">
                  <c:v>97.50547999999948</c:v>
                </c:pt>
                <c:pt idx="7208">
                  <c:v>97.50950999999948</c:v>
                </c:pt>
                <c:pt idx="7209">
                  <c:v>97.512999999999479</c:v>
                </c:pt>
                <c:pt idx="7210">
                  <c:v>97.516309999999478</c:v>
                </c:pt>
                <c:pt idx="7211">
                  <c:v>97.523749999999481</c:v>
                </c:pt>
                <c:pt idx="7212">
                  <c:v>97.556639999999476</c:v>
                </c:pt>
                <c:pt idx="7213">
                  <c:v>97.591679999999471</c:v>
                </c:pt>
                <c:pt idx="7214">
                  <c:v>97.604179999999474</c:v>
                </c:pt>
                <c:pt idx="7215">
                  <c:v>97.609239999999474</c:v>
                </c:pt>
                <c:pt idx="7216">
                  <c:v>97.612549999999473</c:v>
                </c:pt>
                <c:pt idx="7217">
                  <c:v>97.615399999999468</c:v>
                </c:pt>
                <c:pt idx="7218">
                  <c:v>97.618249999999463</c:v>
                </c:pt>
                <c:pt idx="7219">
                  <c:v>97.62199999999946</c:v>
                </c:pt>
                <c:pt idx="7220">
                  <c:v>97.626389999999461</c:v>
                </c:pt>
                <c:pt idx="7221">
                  <c:v>97.630919999999463</c:v>
                </c:pt>
                <c:pt idx="7222">
                  <c:v>97.634779999999466</c:v>
                </c:pt>
                <c:pt idx="7223">
                  <c:v>97.638049999999467</c:v>
                </c:pt>
                <c:pt idx="7224">
                  <c:v>97.640749999999471</c:v>
                </c:pt>
                <c:pt idx="7225">
                  <c:v>97.643309999999474</c:v>
                </c:pt>
                <c:pt idx="7226">
                  <c:v>97.646309999999474</c:v>
                </c:pt>
                <c:pt idx="7227">
                  <c:v>97.652389999999471</c:v>
                </c:pt>
                <c:pt idx="7228">
                  <c:v>97.661979999999474</c:v>
                </c:pt>
                <c:pt idx="7229">
                  <c:v>97.672389999999467</c:v>
                </c:pt>
                <c:pt idx="7230">
                  <c:v>97.685199999999469</c:v>
                </c:pt>
                <c:pt idx="7231">
                  <c:v>97.712279999999467</c:v>
                </c:pt>
                <c:pt idx="7232">
                  <c:v>97.738989999999461</c:v>
                </c:pt>
                <c:pt idx="7233">
                  <c:v>97.751859999999468</c:v>
                </c:pt>
                <c:pt idx="7234">
                  <c:v>97.757719999999466</c:v>
                </c:pt>
                <c:pt idx="7235">
                  <c:v>97.762449999999461</c:v>
                </c:pt>
                <c:pt idx="7236">
                  <c:v>97.764499999999458</c:v>
                </c:pt>
                <c:pt idx="7237">
                  <c:v>97.767779999999462</c:v>
                </c:pt>
                <c:pt idx="7238">
                  <c:v>97.772789999999461</c:v>
                </c:pt>
                <c:pt idx="7239">
                  <c:v>97.779989999999458</c:v>
                </c:pt>
                <c:pt idx="7240">
                  <c:v>97.785069999999465</c:v>
                </c:pt>
                <c:pt idx="7241">
                  <c:v>97.787819999999471</c:v>
                </c:pt>
                <c:pt idx="7242">
                  <c:v>97.790659999999477</c:v>
                </c:pt>
                <c:pt idx="7243">
                  <c:v>97.794139999999473</c:v>
                </c:pt>
                <c:pt idx="7244">
                  <c:v>97.803709999999469</c:v>
                </c:pt>
                <c:pt idx="7245">
                  <c:v>97.819129999999475</c:v>
                </c:pt>
                <c:pt idx="7246">
                  <c:v>97.83334999999947</c:v>
                </c:pt>
                <c:pt idx="7247">
                  <c:v>97.846559999999471</c:v>
                </c:pt>
                <c:pt idx="7248">
                  <c:v>97.864049999999466</c:v>
                </c:pt>
                <c:pt idx="7249">
                  <c:v>97.877699999999464</c:v>
                </c:pt>
                <c:pt idx="7250">
                  <c:v>97.88326999999947</c:v>
                </c:pt>
                <c:pt idx="7251">
                  <c:v>97.885139999999467</c:v>
                </c:pt>
                <c:pt idx="7252">
                  <c:v>97.887009999999464</c:v>
                </c:pt>
                <c:pt idx="7253">
                  <c:v>97.888339999999459</c:v>
                </c:pt>
                <c:pt idx="7254">
                  <c:v>97.889529999999453</c:v>
                </c:pt>
                <c:pt idx="7255">
                  <c:v>97.890929999999457</c:v>
                </c:pt>
                <c:pt idx="7256">
                  <c:v>97.892439999999453</c:v>
                </c:pt>
                <c:pt idx="7257">
                  <c:v>97.894089999999451</c:v>
                </c:pt>
                <c:pt idx="7258">
                  <c:v>97.895769999999445</c:v>
                </c:pt>
                <c:pt idx="7259">
                  <c:v>97.897629999999438</c:v>
                </c:pt>
                <c:pt idx="7260">
                  <c:v>97.899509999999438</c:v>
                </c:pt>
                <c:pt idx="7261">
                  <c:v>97.901479999999438</c:v>
                </c:pt>
                <c:pt idx="7262">
                  <c:v>97.903359999999438</c:v>
                </c:pt>
                <c:pt idx="7263">
                  <c:v>97.905109999999439</c:v>
                </c:pt>
                <c:pt idx="7264">
                  <c:v>97.910109999999435</c:v>
                </c:pt>
                <c:pt idx="7265">
                  <c:v>97.929379999999441</c:v>
                </c:pt>
                <c:pt idx="7266">
                  <c:v>97.944539999999435</c:v>
                </c:pt>
                <c:pt idx="7267">
                  <c:v>97.951609999999434</c:v>
                </c:pt>
                <c:pt idx="7268">
                  <c:v>97.955799999999428</c:v>
                </c:pt>
                <c:pt idx="7269">
                  <c:v>97.958509999999421</c:v>
                </c:pt>
                <c:pt idx="7270">
                  <c:v>97.96051999999942</c:v>
                </c:pt>
                <c:pt idx="7271">
                  <c:v>97.96239999999942</c:v>
                </c:pt>
                <c:pt idx="7272">
                  <c:v>97.964529999999414</c:v>
                </c:pt>
                <c:pt idx="7273">
                  <c:v>97.967049999999418</c:v>
                </c:pt>
                <c:pt idx="7274">
                  <c:v>97.970769999999419</c:v>
                </c:pt>
                <c:pt idx="7275">
                  <c:v>97.976079999999413</c:v>
                </c:pt>
                <c:pt idx="7276">
                  <c:v>97.981009999999415</c:v>
                </c:pt>
                <c:pt idx="7277">
                  <c:v>97.985139999999419</c:v>
                </c:pt>
                <c:pt idx="7278">
                  <c:v>97.988649999999424</c:v>
                </c:pt>
                <c:pt idx="7279">
                  <c:v>97.99148999999943</c:v>
                </c:pt>
                <c:pt idx="7280">
                  <c:v>97.994209999999427</c:v>
                </c:pt>
                <c:pt idx="7281">
                  <c:v>97.996999999999431</c:v>
                </c:pt>
                <c:pt idx="7282">
                  <c:v>98.000899999999433</c:v>
                </c:pt>
                <c:pt idx="7283">
                  <c:v>98.017469999999435</c:v>
                </c:pt>
                <c:pt idx="7284">
                  <c:v>98.091519999999434</c:v>
                </c:pt>
                <c:pt idx="7285">
                  <c:v>98.202489999999429</c:v>
                </c:pt>
                <c:pt idx="7286">
                  <c:v>98.280029999999428</c:v>
                </c:pt>
                <c:pt idx="7287">
                  <c:v>98.30456999999943</c:v>
                </c:pt>
                <c:pt idx="7288">
                  <c:v>98.316319999999436</c:v>
                </c:pt>
                <c:pt idx="7289">
                  <c:v>98.320109999999431</c:v>
                </c:pt>
                <c:pt idx="7290">
                  <c:v>98.322189999999438</c:v>
                </c:pt>
                <c:pt idx="7291">
                  <c:v>98.323659999999435</c:v>
                </c:pt>
                <c:pt idx="7292">
                  <c:v>98.32511999999943</c:v>
                </c:pt>
                <c:pt idx="7293">
                  <c:v>98.326559999999432</c:v>
                </c:pt>
                <c:pt idx="7294">
                  <c:v>98.328129999999433</c:v>
                </c:pt>
                <c:pt idx="7295">
                  <c:v>98.330019999999436</c:v>
                </c:pt>
                <c:pt idx="7296">
                  <c:v>98.333739999999437</c:v>
                </c:pt>
                <c:pt idx="7297">
                  <c:v>98.339989999999432</c:v>
                </c:pt>
                <c:pt idx="7298">
                  <c:v>98.347329999999431</c:v>
                </c:pt>
                <c:pt idx="7299">
                  <c:v>98.354149999999436</c:v>
                </c:pt>
                <c:pt idx="7300">
                  <c:v>98.359559999999433</c:v>
                </c:pt>
                <c:pt idx="7301">
                  <c:v>98.36557999999944</c:v>
                </c:pt>
                <c:pt idx="7302">
                  <c:v>98.378839999999443</c:v>
                </c:pt>
                <c:pt idx="7303">
                  <c:v>98.433299999999448</c:v>
                </c:pt>
                <c:pt idx="7304">
                  <c:v>98.520729999999446</c:v>
                </c:pt>
                <c:pt idx="7305">
                  <c:v>98.60160999999944</c:v>
                </c:pt>
                <c:pt idx="7306">
                  <c:v>98.663679999999445</c:v>
                </c:pt>
                <c:pt idx="7307">
                  <c:v>98.707519999999448</c:v>
                </c:pt>
                <c:pt idx="7308">
                  <c:v>98.738509999999451</c:v>
                </c:pt>
                <c:pt idx="7309">
                  <c:v>98.763539999999452</c:v>
                </c:pt>
                <c:pt idx="7310">
                  <c:v>98.786219999999446</c:v>
                </c:pt>
                <c:pt idx="7311">
                  <c:v>98.800709999999441</c:v>
                </c:pt>
                <c:pt idx="7312">
                  <c:v>98.807839999999445</c:v>
                </c:pt>
                <c:pt idx="7313">
                  <c:v>98.810879999999443</c:v>
                </c:pt>
                <c:pt idx="7314">
                  <c:v>98.812349999999441</c:v>
                </c:pt>
                <c:pt idx="7315">
                  <c:v>98.813669999999448</c:v>
                </c:pt>
                <c:pt idx="7316">
                  <c:v>98.814879999999448</c:v>
                </c:pt>
                <c:pt idx="7317">
                  <c:v>98.816259999999446</c:v>
                </c:pt>
                <c:pt idx="7318">
                  <c:v>98.817709999999451</c:v>
                </c:pt>
                <c:pt idx="7319">
                  <c:v>98.819329999999454</c:v>
                </c:pt>
                <c:pt idx="7320">
                  <c:v>98.82083999999945</c:v>
                </c:pt>
                <c:pt idx="7321">
                  <c:v>98.822679999999451</c:v>
                </c:pt>
                <c:pt idx="7322">
                  <c:v>98.824549999999448</c:v>
                </c:pt>
                <c:pt idx="7323">
                  <c:v>98.826469999999446</c:v>
                </c:pt>
                <c:pt idx="7324">
                  <c:v>98.828779999999441</c:v>
                </c:pt>
                <c:pt idx="7325">
                  <c:v>98.836069999999438</c:v>
                </c:pt>
                <c:pt idx="7326">
                  <c:v>98.873949999999439</c:v>
                </c:pt>
                <c:pt idx="7327">
                  <c:v>98.928329999999434</c:v>
                </c:pt>
                <c:pt idx="7328">
                  <c:v>98.975969999999435</c:v>
                </c:pt>
                <c:pt idx="7329">
                  <c:v>99.010709999999435</c:v>
                </c:pt>
                <c:pt idx="7330">
                  <c:v>99.039429999999442</c:v>
                </c:pt>
                <c:pt idx="7331">
                  <c:v>99.061239999999444</c:v>
                </c:pt>
                <c:pt idx="7332">
                  <c:v>99.076169999999451</c:v>
                </c:pt>
                <c:pt idx="7333">
                  <c:v>99.085729999999444</c:v>
                </c:pt>
                <c:pt idx="7334">
                  <c:v>99.09090999999944</c:v>
                </c:pt>
                <c:pt idx="7335">
                  <c:v>99.092919999999438</c:v>
                </c:pt>
                <c:pt idx="7336">
                  <c:v>99.09435999999944</c:v>
                </c:pt>
                <c:pt idx="7337">
                  <c:v>99.095739999999438</c:v>
                </c:pt>
                <c:pt idx="7338">
                  <c:v>99.097199999999432</c:v>
                </c:pt>
                <c:pt idx="7339">
                  <c:v>99.098769999999433</c:v>
                </c:pt>
                <c:pt idx="7340">
                  <c:v>99.100789999999435</c:v>
                </c:pt>
                <c:pt idx="7341">
                  <c:v>99.104009999999434</c:v>
                </c:pt>
                <c:pt idx="7342">
                  <c:v>99.107709999999429</c:v>
                </c:pt>
                <c:pt idx="7343">
                  <c:v>99.111849999999436</c:v>
                </c:pt>
                <c:pt idx="7344">
                  <c:v>99.11539999999944</c:v>
                </c:pt>
                <c:pt idx="7345">
                  <c:v>99.118289999999433</c:v>
                </c:pt>
                <c:pt idx="7346">
                  <c:v>99.121419999999432</c:v>
                </c:pt>
                <c:pt idx="7347">
                  <c:v>99.128239999999437</c:v>
                </c:pt>
                <c:pt idx="7348">
                  <c:v>99.162299999999433</c:v>
                </c:pt>
                <c:pt idx="7349">
                  <c:v>99.233879999999431</c:v>
                </c:pt>
                <c:pt idx="7350">
                  <c:v>99.291289999999435</c:v>
                </c:pt>
                <c:pt idx="7351">
                  <c:v>99.315739999999437</c:v>
                </c:pt>
                <c:pt idx="7352">
                  <c:v>99.324979999999442</c:v>
                </c:pt>
                <c:pt idx="7353">
                  <c:v>99.328929999999445</c:v>
                </c:pt>
                <c:pt idx="7354">
                  <c:v>99.330909999999449</c:v>
                </c:pt>
                <c:pt idx="7355">
                  <c:v>99.33265999999945</c:v>
                </c:pt>
                <c:pt idx="7356">
                  <c:v>99.334249999999443</c:v>
                </c:pt>
                <c:pt idx="7357">
                  <c:v>99.336009999999447</c:v>
                </c:pt>
                <c:pt idx="7358">
                  <c:v>99.337939999999449</c:v>
                </c:pt>
                <c:pt idx="7359">
                  <c:v>99.340759999999449</c:v>
                </c:pt>
                <c:pt idx="7360">
                  <c:v>99.343939999999449</c:v>
                </c:pt>
                <c:pt idx="7361">
                  <c:v>99.347679999999443</c:v>
                </c:pt>
                <c:pt idx="7362">
                  <c:v>99.35102999999944</c:v>
                </c:pt>
                <c:pt idx="7363">
                  <c:v>99.353819999999445</c:v>
                </c:pt>
                <c:pt idx="7364">
                  <c:v>99.356219999999439</c:v>
                </c:pt>
                <c:pt idx="7365">
                  <c:v>99.359299999999436</c:v>
                </c:pt>
                <c:pt idx="7366">
                  <c:v>99.368339999999435</c:v>
                </c:pt>
                <c:pt idx="7367">
                  <c:v>99.392089999999442</c:v>
                </c:pt>
                <c:pt idx="7368">
                  <c:v>99.408909999999437</c:v>
                </c:pt>
                <c:pt idx="7369">
                  <c:v>99.41661999999944</c:v>
                </c:pt>
                <c:pt idx="7370">
                  <c:v>99.420049999999435</c:v>
                </c:pt>
                <c:pt idx="7371">
                  <c:v>99.422039999999441</c:v>
                </c:pt>
                <c:pt idx="7372">
                  <c:v>99.423349999999445</c:v>
                </c:pt>
                <c:pt idx="7373">
                  <c:v>99.424379999999445</c:v>
                </c:pt>
                <c:pt idx="7374">
                  <c:v>99.42528999999945</c:v>
                </c:pt>
                <c:pt idx="7375">
                  <c:v>99.426129999999446</c:v>
                </c:pt>
                <c:pt idx="7376">
                  <c:v>99.426979999999446</c:v>
                </c:pt>
                <c:pt idx="7377">
                  <c:v>99.427869999999444</c:v>
                </c:pt>
                <c:pt idx="7378">
                  <c:v>99.428759999999443</c:v>
                </c:pt>
                <c:pt idx="7379">
                  <c:v>99.429659999999444</c:v>
                </c:pt>
                <c:pt idx="7380">
                  <c:v>99.430519999999447</c:v>
                </c:pt>
                <c:pt idx="7381">
                  <c:v>99.431689999999449</c:v>
                </c:pt>
                <c:pt idx="7382">
                  <c:v>99.434729999999448</c:v>
                </c:pt>
                <c:pt idx="7383">
                  <c:v>99.443209999999453</c:v>
                </c:pt>
                <c:pt idx="7384">
                  <c:v>99.464379999999451</c:v>
                </c:pt>
                <c:pt idx="7385">
                  <c:v>99.517039999999454</c:v>
                </c:pt>
                <c:pt idx="7386">
                  <c:v>99.58013999999946</c:v>
                </c:pt>
                <c:pt idx="7387">
                  <c:v>99.641499999999454</c:v>
                </c:pt>
                <c:pt idx="7388">
                  <c:v>99.696379999999451</c:v>
                </c:pt>
                <c:pt idx="7389">
                  <c:v>99.740509999999446</c:v>
                </c:pt>
                <c:pt idx="7390">
                  <c:v>99.78264999999945</c:v>
                </c:pt>
                <c:pt idx="7391">
                  <c:v>99.825749999999445</c:v>
                </c:pt>
                <c:pt idx="7392">
                  <c:v>99.857009999999448</c:v>
                </c:pt>
                <c:pt idx="7393">
                  <c:v>99.881139999999448</c:v>
                </c:pt>
                <c:pt idx="7394">
                  <c:v>99.900159999999445</c:v>
                </c:pt>
                <c:pt idx="7395">
                  <c:v>99.915779999999444</c:v>
                </c:pt>
                <c:pt idx="7396">
                  <c:v>99.930289999999445</c:v>
                </c:pt>
                <c:pt idx="7397">
                  <c:v>99.944029999999444</c:v>
                </c:pt>
                <c:pt idx="7398">
                  <c:v>99.954849999999439</c:v>
                </c:pt>
                <c:pt idx="7399">
                  <c:v>99.962049999999437</c:v>
                </c:pt>
                <c:pt idx="7400">
                  <c:v>99.966889999999438</c:v>
                </c:pt>
                <c:pt idx="7401">
                  <c:v>99.970099999999434</c:v>
                </c:pt>
                <c:pt idx="7402">
                  <c:v>99.972919999999434</c:v>
                </c:pt>
                <c:pt idx="7403">
                  <c:v>99.974719999999436</c:v>
                </c:pt>
                <c:pt idx="7404">
                  <c:v>99.97575999999944</c:v>
                </c:pt>
                <c:pt idx="7405">
                  <c:v>99.976769999999433</c:v>
                </c:pt>
                <c:pt idx="7406">
                  <c:v>99.977749999999432</c:v>
                </c:pt>
                <c:pt idx="7407">
                  <c:v>99.978689999999432</c:v>
                </c:pt>
                <c:pt idx="7408">
                  <c:v>99.979599999999436</c:v>
                </c:pt>
                <c:pt idx="7409">
                  <c:v>99.980479999999432</c:v>
                </c:pt>
                <c:pt idx="7410">
                  <c:v>99.981329999999431</c:v>
                </c:pt>
                <c:pt idx="7411">
                  <c:v>99.982169999999428</c:v>
                </c:pt>
                <c:pt idx="7412">
                  <c:v>99.982989999999432</c:v>
                </c:pt>
                <c:pt idx="7413">
                  <c:v>99.983809999999437</c:v>
                </c:pt>
                <c:pt idx="7414">
                  <c:v>99.984609999999435</c:v>
                </c:pt>
                <c:pt idx="7415">
                  <c:v>99.985409999999433</c:v>
                </c:pt>
                <c:pt idx="7416">
                  <c:v>99.986199999999428</c:v>
                </c:pt>
                <c:pt idx="7417">
                  <c:v>99.986969999999431</c:v>
                </c:pt>
                <c:pt idx="7418">
                  <c:v>99.987729999999431</c:v>
                </c:pt>
                <c:pt idx="7419">
                  <c:v>99.98848999999943</c:v>
                </c:pt>
                <c:pt idx="7420">
                  <c:v>99.989229999999424</c:v>
                </c:pt>
                <c:pt idx="7421">
                  <c:v>99.989969999999417</c:v>
                </c:pt>
                <c:pt idx="7422">
                  <c:v>99.990699999999421</c:v>
                </c:pt>
                <c:pt idx="7423">
                  <c:v>99.991449999999418</c:v>
                </c:pt>
                <c:pt idx="7424">
                  <c:v>99.992199999999414</c:v>
                </c:pt>
                <c:pt idx="7425">
                  <c:v>99.992949999999411</c:v>
                </c:pt>
                <c:pt idx="7426">
                  <c:v>99.993689999999404</c:v>
                </c:pt>
                <c:pt idx="7427">
                  <c:v>99.994419999999408</c:v>
                </c:pt>
                <c:pt idx="7428">
                  <c:v>99.995149999999413</c:v>
                </c:pt>
                <c:pt idx="7429">
                  <c:v>99.995879999999417</c:v>
                </c:pt>
                <c:pt idx="7430">
                  <c:v>99.996609999999421</c:v>
                </c:pt>
                <c:pt idx="7431">
                  <c:v>99.997339999999426</c:v>
                </c:pt>
                <c:pt idx="7432">
                  <c:v>99.998319999999424</c:v>
                </c:pt>
                <c:pt idx="7433">
                  <c:v>100.00042999999943</c:v>
                </c:pt>
                <c:pt idx="7434">
                  <c:v>100.01085999999943</c:v>
                </c:pt>
                <c:pt idx="7435">
                  <c:v>100.05233999999943</c:v>
                </c:pt>
                <c:pt idx="7436">
                  <c:v>100.09779999999944</c:v>
                </c:pt>
                <c:pt idx="7437">
                  <c:v>100.13389999999944</c:v>
                </c:pt>
                <c:pt idx="7438">
                  <c:v>100.15424999999944</c:v>
                </c:pt>
                <c:pt idx="7439">
                  <c:v>100.17016999999943</c:v>
                </c:pt>
                <c:pt idx="7440">
                  <c:v>100.18930999999942</c:v>
                </c:pt>
                <c:pt idx="7441">
                  <c:v>100.21767999999942</c:v>
                </c:pt>
                <c:pt idx="7442">
                  <c:v>100.25449999999942</c:v>
                </c:pt>
                <c:pt idx="7443">
                  <c:v>100.29634999999942</c:v>
                </c:pt>
                <c:pt idx="7444">
                  <c:v>100.32968999999942</c:v>
                </c:pt>
                <c:pt idx="7445">
                  <c:v>100.36147999999942</c:v>
                </c:pt>
                <c:pt idx="7446">
                  <c:v>100.38549999999941</c:v>
                </c:pt>
                <c:pt idx="7447">
                  <c:v>100.40346999999942</c:v>
                </c:pt>
                <c:pt idx="7448">
                  <c:v>100.41816999999942</c:v>
                </c:pt>
                <c:pt idx="7449">
                  <c:v>100.42717999999942</c:v>
                </c:pt>
                <c:pt idx="7450">
                  <c:v>100.43442999999942</c:v>
                </c:pt>
                <c:pt idx="7451">
                  <c:v>100.43858999999942</c:v>
                </c:pt>
                <c:pt idx="7452">
                  <c:v>100.44179999999942</c:v>
                </c:pt>
                <c:pt idx="7453">
                  <c:v>100.44456999999942</c:v>
                </c:pt>
                <c:pt idx="7454">
                  <c:v>100.44756999999942</c:v>
                </c:pt>
                <c:pt idx="7455">
                  <c:v>100.45067999999942</c:v>
                </c:pt>
                <c:pt idx="7456">
                  <c:v>100.45704999999943</c:v>
                </c:pt>
                <c:pt idx="7457">
                  <c:v>100.47599999999943</c:v>
                </c:pt>
                <c:pt idx="7458">
                  <c:v>100.50307999999943</c:v>
                </c:pt>
                <c:pt idx="7459">
                  <c:v>100.52445999999942</c:v>
                </c:pt>
                <c:pt idx="7460">
                  <c:v>100.53896999999942</c:v>
                </c:pt>
                <c:pt idx="7461">
                  <c:v>100.54756999999942</c:v>
                </c:pt>
                <c:pt idx="7462">
                  <c:v>100.55160999999943</c:v>
                </c:pt>
                <c:pt idx="7463">
                  <c:v>100.55353999999943</c:v>
                </c:pt>
                <c:pt idx="7464">
                  <c:v>100.55478999999943</c:v>
                </c:pt>
                <c:pt idx="7465">
                  <c:v>100.55598999999943</c:v>
                </c:pt>
                <c:pt idx="7466">
                  <c:v>100.55731999999942</c:v>
                </c:pt>
                <c:pt idx="7467">
                  <c:v>100.55883999999942</c:v>
                </c:pt>
                <c:pt idx="7468">
                  <c:v>100.56041999999943</c:v>
                </c:pt>
                <c:pt idx="7469">
                  <c:v>100.56243999999943</c:v>
                </c:pt>
                <c:pt idx="7470">
                  <c:v>100.56459999999943</c:v>
                </c:pt>
                <c:pt idx="7471">
                  <c:v>100.56723999999943</c:v>
                </c:pt>
                <c:pt idx="7472">
                  <c:v>100.56976999999942</c:v>
                </c:pt>
                <c:pt idx="7473">
                  <c:v>100.57181999999942</c:v>
                </c:pt>
                <c:pt idx="7474">
                  <c:v>100.57396999999942</c:v>
                </c:pt>
                <c:pt idx="7475">
                  <c:v>100.57767999999942</c:v>
                </c:pt>
                <c:pt idx="7476">
                  <c:v>100.59565999999941</c:v>
                </c:pt>
                <c:pt idx="7477">
                  <c:v>100.65987999999942</c:v>
                </c:pt>
                <c:pt idx="7478">
                  <c:v>100.71211999999942</c:v>
                </c:pt>
                <c:pt idx="7479">
                  <c:v>100.72755999999941</c:v>
                </c:pt>
                <c:pt idx="7480">
                  <c:v>100.73182999999942</c:v>
                </c:pt>
                <c:pt idx="7481">
                  <c:v>100.73456999999942</c:v>
                </c:pt>
                <c:pt idx="7482">
                  <c:v>100.73668999999943</c:v>
                </c:pt>
                <c:pt idx="7483">
                  <c:v>100.73875999999943</c:v>
                </c:pt>
                <c:pt idx="7484">
                  <c:v>100.74091999999943</c:v>
                </c:pt>
                <c:pt idx="7485">
                  <c:v>100.74349999999943</c:v>
                </c:pt>
                <c:pt idx="7486">
                  <c:v>100.74669999999944</c:v>
                </c:pt>
                <c:pt idx="7487">
                  <c:v>100.74989999999944</c:v>
                </c:pt>
                <c:pt idx="7488">
                  <c:v>100.75274999999944</c:v>
                </c:pt>
                <c:pt idx="7489">
                  <c:v>100.75562999999944</c:v>
                </c:pt>
                <c:pt idx="7490">
                  <c:v>100.76184999999944</c:v>
                </c:pt>
                <c:pt idx="7491">
                  <c:v>100.79604999999944</c:v>
                </c:pt>
                <c:pt idx="7492">
                  <c:v>100.87351999999944</c:v>
                </c:pt>
                <c:pt idx="7493">
                  <c:v>100.94077999999945</c:v>
                </c:pt>
                <c:pt idx="7494">
                  <c:v>100.96852999999945</c:v>
                </c:pt>
                <c:pt idx="7495">
                  <c:v>100.98099999999944</c:v>
                </c:pt>
                <c:pt idx="7496">
                  <c:v>100.98563999999944</c:v>
                </c:pt>
                <c:pt idx="7497">
                  <c:v>100.98767999999943</c:v>
                </c:pt>
                <c:pt idx="7498">
                  <c:v>100.98923999999943</c:v>
                </c:pt>
                <c:pt idx="7499">
                  <c:v>100.99067999999943</c:v>
                </c:pt>
                <c:pt idx="7500">
                  <c:v>100.99217999999942</c:v>
                </c:pt>
                <c:pt idx="7501">
                  <c:v>100.99365999999942</c:v>
                </c:pt>
                <c:pt idx="7502">
                  <c:v>100.99520999999942</c:v>
                </c:pt>
                <c:pt idx="7503">
                  <c:v>100.99705999999942</c:v>
                </c:pt>
                <c:pt idx="7504">
                  <c:v>100.99936999999942</c:v>
                </c:pt>
                <c:pt idx="7505">
                  <c:v>101.00289999999941</c:v>
                </c:pt>
                <c:pt idx="7506">
                  <c:v>101.00761999999942</c:v>
                </c:pt>
                <c:pt idx="7507">
                  <c:v>101.01205999999942</c:v>
                </c:pt>
                <c:pt idx="7508">
                  <c:v>101.01605999999943</c:v>
                </c:pt>
                <c:pt idx="7509">
                  <c:v>101.01952999999942</c:v>
                </c:pt>
                <c:pt idx="7510">
                  <c:v>101.02238999999942</c:v>
                </c:pt>
                <c:pt idx="7511">
                  <c:v>101.02492999999942</c:v>
                </c:pt>
                <c:pt idx="7512">
                  <c:v>101.02739999999942</c:v>
                </c:pt>
                <c:pt idx="7513">
                  <c:v>101.02985999999942</c:v>
                </c:pt>
                <c:pt idx="7514">
                  <c:v>101.03454999999941</c:v>
                </c:pt>
                <c:pt idx="7515">
                  <c:v>101.05500999999941</c:v>
                </c:pt>
                <c:pt idx="7516">
                  <c:v>101.12018999999941</c:v>
                </c:pt>
                <c:pt idx="7517">
                  <c:v>101.19496999999942</c:v>
                </c:pt>
                <c:pt idx="7518">
                  <c:v>101.24934999999941</c:v>
                </c:pt>
                <c:pt idx="7519">
                  <c:v>101.28298999999942</c:v>
                </c:pt>
                <c:pt idx="7520">
                  <c:v>101.30760999999941</c:v>
                </c:pt>
                <c:pt idx="7521">
                  <c:v>101.32245999999941</c:v>
                </c:pt>
                <c:pt idx="7522">
                  <c:v>101.33043999999941</c:v>
                </c:pt>
                <c:pt idx="7523">
                  <c:v>101.33352999999941</c:v>
                </c:pt>
                <c:pt idx="7524">
                  <c:v>101.33515999999942</c:v>
                </c:pt>
                <c:pt idx="7525">
                  <c:v>101.33658999999942</c:v>
                </c:pt>
                <c:pt idx="7526">
                  <c:v>101.33801999999942</c:v>
                </c:pt>
                <c:pt idx="7527">
                  <c:v>101.33946999999942</c:v>
                </c:pt>
                <c:pt idx="7528">
                  <c:v>101.34103999999942</c:v>
                </c:pt>
                <c:pt idx="7529">
                  <c:v>101.34272999999942</c:v>
                </c:pt>
                <c:pt idx="7530">
                  <c:v>101.34474999999942</c:v>
                </c:pt>
                <c:pt idx="7531">
                  <c:v>101.34667999999942</c:v>
                </c:pt>
                <c:pt idx="7532">
                  <c:v>101.34881999999942</c:v>
                </c:pt>
                <c:pt idx="7533">
                  <c:v>101.35082999999942</c:v>
                </c:pt>
                <c:pt idx="7534">
                  <c:v>101.35279999999942</c:v>
                </c:pt>
                <c:pt idx="7535">
                  <c:v>101.35476999999942</c:v>
                </c:pt>
                <c:pt idx="7536">
                  <c:v>101.35658999999941</c:v>
                </c:pt>
                <c:pt idx="7537">
                  <c:v>101.35861999999942</c:v>
                </c:pt>
                <c:pt idx="7538">
                  <c:v>101.36308999999942</c:v>
                </c:pt>
                <c:pt idx="7539">
                  <c:v>101.38907999999941</c:v>
                </c:pt>
                <c:pt idx="7540">
                  <c:v>101.43925999999941</c:v>
                </c:pt>
                <c:pt idx="7541">
                  <c:v>101.47435999999941</c:v>
                </c:pt>
                <c:pt idx="7542">
                  <c:v>101.4921599999994</c:v>
                </c:pt>
                <c:pt idx="7543">
                  <c:v>101.49964999999941</c:v>
                </c:pt>
                <c:pt idx="7544">
                  <c:v>101.50306999999941</c:v>
                </c:pt>
                <c:pt idx="7545">
                  <c:v>101.50519999999941</c:v>
                </c:pt>
                <c:pt idx="7546">
                  <c:v>101.5068999999994</c:v>
                </c:pt>
                <c:pt idx="7547">
                  <c:v>101.5084599999994</c:v>
                </c:pt>
                <c:pt idx="7548">
                  <c:v>101.5101199999994</c:v>
                </c:pt>
                <c:pt idx="7549">
                  <c:v>101.51195999999941</c:v>
                </c:pt>
                <c:pt idx="7550">
                  <c:v>101.51474999999941</c:v>
                </c:pt>
                <c:pt idx="7551">
                  <c:v>101.51891999999941</c:v>
                </c:pt>
                <c:pt idx="7552">
                  <c:v>101.52412999999942</c:v>
                </c:pt>
                <c:pt idx="7553">
                  <c:v>101.52936999999942</c:v>
                </c:pt>
                <c:pt idx="7554">
                  <c:v>101.53385999999942</c:v>
                </c:pt>
                <c:pt idx="7555">
                  <c:v>101.53764999999942</c:v>
                </c:pt>
                <c:pt idx="7556">
                  <c:v>101.54298999999942</c:v>
                </c:pt>
                <c:pt idx="7557">
                  <c:v>101.55993999999941</c:v>
                </c:pt>
                <c:pt idx="7558">
                  <c:v>101.62190999999942</c:v>
                </c:pt>
                <c:pt idx="7559">
                  <c:v>101.68934999999942</c:v>
                </c:pt>
                <c:pt idx="7560">
                  <c:v>101.71318999999943</c:v>
                </c:pt>
                <c:pt idx="7561">
                  <c:v>101.72121999999943</c:v>
                </c:pt>
                <c:pt idx="7562">
                  <c:v>101.72455999999943</c:v>
                </c:pt>
                <c:pt idx="7563">
                  <c:v>101.72695999999942</c:v>
                </c:pt>
                <c:pt idx="7564">
                  <c:v>101.72887999999942</c:v>
                </c:pt>
                <c:pt idx="7565">
                  <c:v>101.73081999999943</c:v>
                </c:pt>
                <c:pt idx="7566">
                  <c:v>101.73286999999942</c:v>
                </c:pt>
                <c:pt idx="7567">
                  <c:v>101.73615999999943</c:v>
                </c:pt>
                <c:pt idx="7568">
                  <c:v>101.74064999999943</c:v>
                </c:pt>
                <c:pt idx="7569">
                  <c:v>101.74626999999943</c:v>
                </c:pt>
                <c:pt idx="7570">
                  <c:v>101.75111999999943</c:v>
                </c:pt>
                <c:pt idx="7571">
                  <c:v>101.75559999999943</c:v>
                </c:pt>
                <c:pt idx="7572">
                  <c:v>101.76381999999943</c:v>
                </c:pt>
                <c:pt idx="7573">
                  <c:v>101.79089999999943</c:v>
                </c:pt>
                <c:pt idx="7574">
                  <c:v>101.86477999999943</c:v>
                </c:pt>
                <c:pt idx="7575">
                  <c:v>101.95444999999943</c:v>
                </c:pt>
                <c:pt idx="7576">
                  <c:v>102.02121999999943</c:v>
                </c:pt>
                <c:pt idx="7577">
                  <c:v>102.05466999999943</c:v>
                </c:pt>
                <c:pt idx="7578">
                  <c:v>102.07502999999943</c:v>
                </c:pt>
                <c:pt idx="7579">
                  <c:v>102.09021999999943</c:v>
                </c:pt>
                <c:pt idx="7580">
                  <c:v>102.10033999999943</c:v>
                </c:pt>
                <c:pt idx="7581">
                  <c:v>102.10511999999943</c:v>
                </c:pt>
                <c:pt idx="7582">
                  <c:v>102.10715999999942</c:v>
                </c:pt>
                <c:pt idx="7583">
                  <c:v>102.10884999999942</c:v>
                </c:pt>
                <c:pt idx="7584">
                  <c:v>102.11045999999942</c:v>
                </c:pt>
                <c:pt idx="7585">
                  <c:v>102.11219999999942</c:v>
                </c:pt>
                <c:pt idx="7586">
                  <c:v>102.11401999999941</c:v>
                </c:pt>
                <c:pt idx="7587">
                  <c:v>102.11616999999941</c:v>
                </c:pt>
                <c:pt idx="7588">
                  <c:v>102.11854999999942</c:v>
                </c:pt>
                <c:pt idx="7589">
                  <c:v>102.12134999999941</c:v>
                </c:pt>
                <c:pt idx="7590">
                  <c:v>102.12404999999941</c:v>
                </c:pt>
                <c:pt idx="7591">
                  <c:v>102.12666999999941</c:v>
                </c:pt>
                <c:pt idx="7592">
                  <c:v>102.13064999999941</c:v>
                </c:pt>
                <c:pt idx="7593">
                  <c:v>102.1471599999994</c:v>
                </c:pt>
                <c:pt idx="7594">
                  <c:v>102.2061499999994</c:v>
                </c:pt>
                <c:pt idx="7595">
                  <c:v>102.2787199999994</c:v>
                </c:pt>
                <c:pt idx="7596">
                  <c:v>102.3169699999994</c:v>
                </c:pt>
                <c:pt idx="7597">
                  <c:v>102.33028999999939</c:v>
                </c:pt>
                <c:pt idx="7598">
                  <c:v>102.33457999999939</c:v>
                </c:pt>
                <c:pt idx="7599">
                  <c:v>102.33679999999939</c:v>
                </c:pt>
                <c:pt idx="7600">
                  <c:v>102.33864999999939</c:v>
                </c:pt>
                <c:pt idx="7601">
                  <c:v>102.34038999999939</c:v>
                </c:pt>
                <c:pt idx="7602">
                  <c:v>102.34205999999939</c:v>
                </c:pt>
                <c:pt idx="7603">
                  <c:v>102.34392999999939</c:v>
                </c:pt>
                <c:pt idx="7604">
                  <c:v>102.34608999999939</c:v>
                </c:pt>
                <c:pt idx="7605">
                  <c:v>102.34852999999939</c:v>
                </c:pt>
                <c:pt idx="7606">
                  <c:v>102.35140999999939</c:v>
                </c:pt>
                <c:pt idx="7607">
                  <c:v>102.35419999999939</c:v>
                </c:pt>
                <c:pt idx="7608">
                  <c:v>102.35681999999939</c:v>
                </c:pt>
                <c:pt idx="7609">
                  <c:v>102.35919999999939</c:v>
                </c:pt>
                <c:pt idx="7610">
                  <c:v>102.36156999999939</c:v>
                </c:pt>
                <c:pt idx="7611">
                  <c:v>102.36464999999939</c:v>
                </c:pt>
                <c:pt idx="7612">
                  <c:v>102.37629999999939</c:v>
                </c:pt>
                <c:pt idx="7613">
                  <c:v>102.4252999999994</c:v>
                </c:pt>
                <c:pt idx="7614">
                  <c:v>102.4609099999994</c:v>
                </c:pt>
                <c:pt idx="7615">
                  <c:v>102.4725499999994</c:v>
                </c:pt>
                <c:pt idx="7616">
                  <c:v>102.4765299999994</c:v>
                </c:pt>
                <c:pt idx="7617">
                  <c:v>102.4787199999994</c:v>
                </c:pt>
                <c:pt idx="7618">
                  <c:v>102.4807699999994</c:v>
                </c:pt>
                <c:pt idx="7619">
                  <c:v>102.48245999999939</c:v>
                </c:pt>
                <c:pt idx="7620">
                  <c:v>102.48414999999939</c:v>
                </c:pt>
                <c:pt idx="7621">
                  <c:v>102.48592999999939</c:v>
                </c:pt>
                <c:pt idx="7622">
                  <c:v>102.48793999999938</c:v>
                </c:pt>
                <c:pt idx="7623">
                  <c:v>102.49080999999939</c:v>
                </c:pt>
                <c:pt idx="7624">
                  <c:v>102.49501999999939</c:v>
                </c:pt>
                <c:pt idx="7625">
                  <c:v>102.50082999999938</c:v>
                </c:pt>
                <c:pt idx="7626">
                  <c:v>102.50682999999938</c:v>
                </c:pt>
                <c:pt idx="7627">
                  <c:v>102.51219999999938</c:v>
                </c:pt>
                <c:pt idx="7628">
                  <c:v>102.51689999999938</c:v>
                </c:pt>
                <c:pt idx="7629">
                  <c:v>102.52089999999939</c:v>
                </c:pt>
                <c:pt idx="7630">
                  <c:v>102.52504999999938</c:v>
                </c:pt>
                <c:pt idx="7631">
                  <c:v>102.53318999999938</c:v>
                </c:pt>
                <c:pt idx="7632">
                  <c:v>102.56324999999939</c:v>
                </c:pt>
                <c:pt idx="7633">
                  <c:v>102.61131999999938</c:v>
                </c:pt>
                <c:pt idx="7634">
                  <c:v>102.67160999999938</c:v>
                </c:pt>
                <c:pt idx="7635">
                  <c:v>102.71981999999937</c:v>
                </c:pt>
                <c:pt idx="7636">
                  <c:v>102.75498999999937</c:v>
                </c:pt>
                <c:pt idx="7637">
                  <c:v>102.77863999999937</c:v>
                </c:pt>
                <c:pt idx="7638">
                  <c:v>102.79433999999937</c:v>
                </c:pt>
                <c:pt idx="7639">
                  <c:v>102.80818999999937</c:v>
                </c:pt>
                <c:pt idx="7640">
                  <c:v>102.81775999999937</c:v>
                </c:pt>
                <c:pt idx="7641">
                  <c:v>102.82172999999936</c:v>
                </c:pt>
                <c:pt idx="7642">
                  <c:v>102.82355999999936</c:v>
                </c:pt>
                <c:pt idx="7643">
                  <c:v>102.82501999999936</c:v>
                </c:pt>
                <c:pt idx="7644">
                  <c:v>102.82648999999935</c:v>
                </c:pt>
                <c:pt idx="7645">
                  <c:v>102.82799999999935</c:v>
                </c:pt>
                <c:pt idx="7646">
                  <c:v>102.82959999999935</c:v>
                </c:pt>
                <c:pt idx="7647">
                  <c:v>102.83125999999935</c:v>
                </c:pt>
                <c:pt idx="7648">
                  <c:v>102.83312999999934</c:v>
                </c:pt>
                <c:pt idx="7649">
                  <c:v>102.83509999999934</c:v>
                </c:pt>
                <c:pt idx="7650">
                  <c:v>102.83716999999935</c:v>
                </c:pt>
                <c:pt idx="7651">
                  <c:v>102.83932999999935</c:v>
                </c:pt>
                <c:pt idx="7652">
                  <c:v>102.84139999999935</c:v>
                </c:pt>
                <c:pt idx="7653">
                  <c:v>102.84327999999935</c:v>
                </c:pt>
                <c:pt idx="7654">
                  <c:v>102.84587999999935</c:v>
                </c:pt>
                <c:pt idx="7655">
                  <c:v>102.85709999999935</c:v>
                </c:pt>
                <c:pt idx="7656">
                  <c:v>102.90874999999934</c:v>
                </c:pt>
                <c:pt idx="7657">
                  <c:v>102.95807999999934</c:v>
                </c:pt>
                <c:pt idx="7658">
                  <c:v>102.97872999999935</c:v>
                </c:pt>
                <c:pt idx="7659">
                  <c:v>102.99888999999935</c:v>
                </c:pt>
                <c:pt idx="7660">
                  <c:v>103.02950999999935</c:v>
                </c:pt>
                <c:pt idx="7661">
                  <c:v>103.05421999999935</c:v>
                </c:pt>
                <c:pt idx="7662">
                  <c:v>103.06997999999935</c:v>
                </c:pt>
                <c:pt idx="7663">
                  <c:v>103.07667999999934</c:v>
                </c:pt>
                <c:pt idx="7664">
                  <c:v>103.07900999999934</c:v>
                </c:pt>
                <c:pt idx="7665">
                  <c:v>103.08200999999934</c:v>
                </c:pt>
                <c:pt idx="7666">
                  <c:v>103.08422999999934</c:v>
                </c:pt>
                <c:pt idx="7667">
                  <c:v>103.08734999999933</c:v>
                </c:pt>
                <c:pt idx="7668">
                  <c:v>103.09148999999934</c:v>
                </c:pt>
                <c:pt idx="7669">
                  <c:v>103.09797999999934</c:v>
                </c:pt>
                <c:pt idx="7670">
                  <c:v>103.10599999999934</c:v>
                </c:pt>
                <c:pt idx="7671">
                  <c:v>103.11449999999934</c:v>
                </c:pt>
                <c:pt idx="7672">
                  <c:v>103.12263999999934</c:v>
                </c:pt>
                <c:pt idx="7673">
                  <c:v>103.12799999999933</c:v>
                </c:pt>
                <c:pt idx="7674">
                  <c:v>103.13063999999933</c:v>
                </c:pt>
                <c:pt idx="7675">
                  <c:v>103.13256999999933</c:v>
                </c:pt>
                <c:pt idx="7676">
                  <c:v>103.13488999999933</c:v>
                </c:pt>
                <c:pt idx="7677">
                  <c:v>103.13890999999933</c:v>
                </c:pt>
                <c:pt idx="7678">
                  <c:v>103.15936999999933</c:v>
                </c:pt>
                <c:pt idx="7679">
                  <c:v>103.19659999999932</c:v>
                </c:pt>
                <c:pt idx="7680">
                  <c:v>103.22324999999933</c:v>
                </c:pt>
                <c:pt idx="7681">
                  <c:v>103.24709999999932</c:v>
                </c:pt>
                <c:pt idx="7682">
                  <c:v>103.25605999999932</c:v>
                </c:pt>
                <c:pt idx="7683">
                  <c:v>103.25867999999932</c:v>
                </c:pt>
                <c:pt idx="7684">
                  <c:v>103.26062999999931</c:v>
                </c:pt>
                <c:pt idx="7685">
                  <c:v>103.26214999999931</c:v>
                </c:pt>
                <c:pt idx="7686">
                  <c:v>103.2636499999993</c:v>
                </c:pt>
                <c:pt idx="7687">
                  <c:v>103.2652999999993</c:v>
                </c:pt>
                <c:pt idx="7688">
                  <c:v>103.26693999999929</c:v>
                </c:pt>
                <c:pt idx="7689">
                  <c:v>103.26885999999929</c:v>
                </c:pt>
                <c:pt idx="7690">
                  <c:v>103.2709799999993</c:v>
                </c:pt>
                <c:pt idx="7691">
                  <c:v>103.27342999999929</c:v>
                </c:pt>
                <c:pt idx="7692">
                  <c:v>103.27583999999929</c:v>
                </c:pt>
                <c:pt idx="7693">
                  <c:v>103.27891999999929</c:v>
                </c:pt>
                <c:pt idx="7694">
                  <c:v>103.29091999999929</c:v>
                </c:pt>
                <c:pt idx="7695">
                  <c:v>103.3424699999993</c:v>
                </c:pt>
                <c:pt idx="7696">
                  <c:v>103.4146899999993</c:v>
                </c:pt>
                <c:pt idx="7697">
                  <c:v>103.45698999999929</c:v>
                </c:pt>
                <c:pt idx="7698">
                  <c:v>103.4723999999993</c:v>
                </c:pt>
                <c:pt idx="7699">
                  <c:v>103.4778199999993</c:v>
                </c:pt>
                <c:pt idx="7700">
                  <c:v>103.48039999999929</c:v>
                </c:pt>
                <c:pt idx="7701">
                  <c:v>103.4821999999993</c:v>
                </c:pt>
                <c:pt idx="7702">
                  <c:v>103.48380999999929</c:v>
                </c:pt>
                <c:pt idx="7703">
                  <c:v>103.48531999999929</c:v>
                </c:pt>
                <c:pt idx="7704">
                  <c:v>103.48688999999929</c:v>
                </c:pt>
                <c:pt idx="7705">
                  <c:v>103.4884299999993</c:v>
                </c:pt>
                <c:pt idx="7706">
                  <c:v>103.4900999999993</c:v>
                </c:pt>
                <c:pt idx="7707">
                  <c:v>103.4918499999993</c:v>
                </c:pt>
                <c:pt idx="7708">
                  <c:v>103.4939899999993</c:v>
                </c:pt>
                <c:pt idx="7709">
                  <c:v>103.4966299999993</c:v>
                </c:pt>
                <c:pt idx="7710">
                  <c:v>103.4999899999993</c:v>
                </c:pt>
                <c:pt idx="7711">
                  <c:v>103.5034699999993</c:v>
                </c:pt>
                <c:pt idx="7712">
                  <c:v>103.50681999999929</c:v>
                </c:pt>
                <c:pt idx="7713">
                  <c:v>103.50990999999929</c:v>
                </c:pt>
                <c:pt idx="7714">
                  <c:v>103.51271999999929</c:v>
                </c:pt>
                <c:pt idx="7715">
                  <c:v>103.5154699999993</c:v>
                </c:pt>
                <c:pt idx="7716">
                  <c:v>103.5196999999993</c:v>
                </c:pt>
                <c:pt idx="7717">
                  <c:v>103.5368799999993</c:v>
                </c:pt>
                <c:pt idx="7718">
                  <c:v>103.59688999999931</c:v>
                </c:pt>
                <c:pt idx="7719">
                  <c:v>103.6755399999993</c:v>
                </c:pt>
                <c:pt idx="7720">
                  <c:v>103.7429499999993</c:v>
                </c:pt>
                <c:pt idx="7721">
                  <c:v>103.7864299999993</c:v>
                </c:pt>
                <c:pt idx="7722">
                  <c:v>103.81049999999929</c:v>
                </c:pt>
                <c:pt idx="7723">
                  <c:v>103.8316399999993</c:v>
                </c:pt>
                <c:pt idx="7724">
                  <c:v>103.84729999999929</c:v>
                </c:pt>
                <c:pt idx="7725">
                  <c:v>103.85651999999929</c:v>
                </c:pt>
                <c:pt idx="7726">
                  <c:v>103.86007999999929</c:v>
                </c:pt>
                <c:pt idx="7727">
                  <c:v>103.86173999999929</c:v>
                </c:pt>
                <c:pt idx="7728">
                  <c:v>103.86325999999929</c:v>
                </c:pt>
                <c:pt idx="7729">
                  <c:v>103.86498999999928</c:v>
                </c:pt>
                <c:pt idx="7730">
                  <c:v>103.86682999999928</c:v>
                </c:pt>
                <c:pt idx="7731">
                  <c:v>103.86909999999928</c:v>
                </c:pt>
                <c:pt idx="7732">
                  <c:v>103.87177999999928</c:v>
                </c:pt>
                <c:pt idx="7733">
                  <c:v>103.87494999999927</c:v>
                </c:pt>
                <c:pt idx="7734">
                  <c:v>103.87811999999927</c:v>
                </c:pt>
                <c:pt idx="7735">
                  <c:v>103.88291999999927</c:v>
                </c:pt>
                <c:pt idx="7736">
                  <c:v>103.89932999999927</c:v>
                </c:pt>
                <c:pt idx="7737">
                  <c:v>103.95799999999927</c:v>
                </c:pt>
                <c:pt idx="7738">
                  <c:v>104.03067999999928</c:v>
                </c:pt>
                <c:pt idx="7739">
                  <c:v>104.06576999999928</c:v>
                </c:pt>
                <c:pt idx="7740">
                  <c:v>104.07794999999928</c:v>
                </c:pt>
                <c:pt idx="7741">
                  <c:v>104.08206999999928</c:v>
                </c:pt>
                <c:pt idx="7742">
                  <c:v>104.08445999999928</c:v>
                </c:pt>
                <c:pt idx="7743">
                  <c:v>104.08639999999929</c:v>
                </c:pt>
                <c:pt idx="7744">
                  <c:v>104.08833999999929</c:v>
                </c:pt>
                <c:pt idx="7745">
                  <c:v>104.09031999999929</c:v>
                </c:pt>
                <c:pt idx="7746">
                  <c:v>104.09284999999929</c:v>
                </c:pt>
                <c:pt idx="7747">
                  <c:v>104.09603999999929</c:v>
                </c:pt>
                <c:pt idx="7748">
                  <c:v>104.09960999999929</c:v>
                </c:pt>
                <c:pt idx="7749">
                  <c:v>104.10310999999929</c:v>
                </c:pt>
                <c:pt idx="7750">
                  <c:v>104.10608999999928</c:v>
                </c:pt>
                <c:pt idx="7751">
                  <c:v>104.11062999999929</c:v>
                </c:pt>
                <c:pt idx="7752">
                  <c:v>104.12906999999929</c:v>
                </c:pt>
                <c:pt idx="7753">
                  <c:v>104.18023999999929</c:v>
                </c:pt>
                <c:pt idx="7754">
                  <c:v>104.22086999999928</c:v>
                </c:pt>
                <c:pt idx="7755">
                  <c:v>104.24369999999928</c:v>
                </c:pt>
                <c:pt idx="7756">
                  <c:v>104.25653999999928</c:v>
                </c:pt>
                <c:pt idx="7757">
                  <c:v>104.26328999999927</c:v>
                </c:pt>
                <c:pt idx="7758">
                  <c:v>104.26650999999927</c:v>
                </c:pt>
                <c:pt idx="7759">
                  <c:v>104.26829999999927</c:v>
                </c:pt>
                <c:pt idx="7760">
                  <c:v>104.26999999999927</c:v>
                </c:pt>
                <c:pt idx="7761">
                  <c:v>104.27120999999927</c:v>
                </c:pt>
                <c:pt idx="7762">
                  <c:v>104.27228999999927</c:v>
                </c:pt>
                <c:pt idx="7763">
                  <c:v>104.27347999999927</c:v>
                </c:pt>
                <c:pt idx="7764">
                  <c:v>104.27475999999926</c:v>
                </c:pt>
                <c:pt idx="7765">
                  <c:v>104.27617999999926</c:v>
                </c:pt>
                <c:pt idx="7766">
                  <c:v>104.27760999999926</c:v>
                </c:pt>
                <c:pt idx="7767">
                  <c:v>104.27931999999926</c:v>
                </c:pt>
                <c:pt idx="7768">
                  <c:v>104.28140999999925</c:v>
                </c:pt>
                <c:pt idx="7769">
                  <c:v>104.28444999999925</c:v>
                </c:pt>
                <c:pt idx="7770">
                  <c:v>104.28801999999925</c:v>
                </c:pt>
                <c:pt idx="7771">
                  <c:v>104.29234999999925</c:v>
                </c:pt>
                <c:pt idx="7772">
                  <c:v>104.29637999999925</c:v>
                </c:pt>
                <c:pt idx="7773">
                  <c:v>104.29968999999925</c:v>
                </c:pt>
                <c:pt idx="7774">
                  <c:v>104.30260999999925</c:v>
                </c:pt>
                <c:pt idx="7775">
                  <c:v>104.30710999999924</c:v>
                </c:pt>
                <c:pt idx="7776">
                  <c:v>104.32158999999925</c:v>
                </c:pt>
                <c:pt idx="7777">
                  <c:v>104.36985999999925</c:v>
                </c:pt>
                <c:pt idx="7778">
                  <c:v>104.41910999999925</c:v>
                </c:pt>
                <c:pt idx="7779">
                  <c:v>104.43707999999926</c:v>
                </c:pt>
                <c:pt idx="7780">
                  <c:v>104.44228999999926</c:v>
                </c:pt>
                <c:pt idx="7781">
                  <c:v>104.44490999999925</c:v>
                </c:pt>
                <c:pt idx="7782">
                  <c:v>104.44652999999926</c:v>
                </c:pt>
                <c:pt idx="7783">
                  <c:v>104.44801999999926</c:v>
                </c:pt>
                <c:pt idx="7784">
                  <c:v>104.44942999999927</c:v>
                </c:pt>
                <c:pt idx="7785">
                  <c:v>104.45092999999926</c:v>
                </c:pt>
                <c:pt idx="7786">
                  <c:v>104.45245999999926</c:v>
                </c:pt>
                <c:pt idx="7787">
                  <c:v>104.45421999999927</c:v>
                </c:pt>
                <c:pt idx="7788">
                  <c:v>104.45670999999926</c:v>
                </c:pt>
                <c:pt idx="7789">
                  <c:v>104.46026999999926</c:v>
                </c:pt>
                <c:pt idx="7790">
                  <c:v>104.46438999999926</c:v>
                </c:pt>
                <c:pt idx="7791">
                  <c:v>104.46872999999925</c:v>
                </c:pt>
                <c:pt idx="7792">
                  <c:v>104.47232999999926</c:v>
                </c:pt>
                <c:pt idx="7793">
                  <c:v>104.47551999999926</c:v>
                </c:pt>
                <c:pt idx="7794">
                  <c:v>104.47847999999927</c:v>
                </c:pt>
                <c:pt idx="7795">
                  <c:v>104.48204999999926</c:v>
                </c:pt>
                <c:pt idx="7796">
                  <c:v>104.49319999999926</c:v>
                </c:pt>
                <c:pt idx="7797">
                  <c:v>104.54168999999926</c:v>
                </c:pt>
                <c:pt idx="7798">
                  <c:v>104.60088999999927</c:v>
                </c:pt>
                <c:pt idx="7799">
                  <c:v>104.62182999999926</c:v>
                </c:pt>
                <c:pt idx="7800">
                  <c:v>104.62659999999926</c:v>
                </c:pt>
                <c:pt idx="7801">
                  <c:v>104.62914999999926</c:v>
                </c:pt>
                <c:pt idx="7802">
                  <c:v>104.63119999999925</c:v>
                </c:pt>
                <c:pt idx="7803">
                  <c:v>104.63286999999926</c:v>
                </c:pt>
                <c:pt idx="7804">
                  <c:v>104.63455999999925</c:v>
                </c:pt>
                <c:pt idx="7805">
                  <c:v>104.63637999999925</c:v>
                </c:pt>
                <c:pt idx="7806">
                  <c:v>104.63853999999925</c:v>
                </c:pt>
                <c:pt idx="7807">
                  <c:v>104.64148999999925</c:v>
                </c:pt>
                <c:pt idx="7808">
                  <c:v>104.64519999999925</c:v>
                </c:pt>
                <c:pt idx="7809">
                  <c:v>104.64929999999924</c:v>
                </c:pt>
                <c:pt idx="7810">
                  <c:v>104.65325999999925</c:v>
                </c:pt>
                <c:pt idx="7811">
                  <c:v>104.65700999999925</c:v>
                </c:pt>
                <c:pt idx="7812">
                  <c:v>104.66146999999924</c:v>
                </c:pt>
                <c:pt idx="7813">
                  <c:v>104.67488999999924</c:v>
                </c:pt>
                <c:pt idx="7814">
                  <c:v>104.71699999999923</c:v>
                </c:pt>
                <c:pt idx="7815">
                  <c:v>104.78461999999924</c:v>
                </c:pt>
                <c:pt idx="7816">
                  <c:v>104.84156999999924</c:v>
                </c:pt>
                <c:pt idx="7817">
                  <c:v>104.86628999999924</c:v>
                </c:pt>
                <c:pt idx="7818">
                  <c:v>104.87647999999923</c:v>
                </c:pt>
                <c:pt idx="7819">
                  <c:v>104.88055999999924</c:v>
                </c:pt>
                <c:pt idx="7820">
                  <c:v>104.88249999999924</c:v>
                </c:pt>
                <c:pt idx="7821">
                  <c:v>104.88407999999924</c:v>
                </c:pt>
                <c:pt idx="7822">
                  <c:v>104.88560999999925</c:v>
                </c:pt>
                <c:pt idx="7823">
                  <c:v>104.88721999999925</c:v>
                </c:pt>
                <c:pt idx="7824">
                  <c:v>104.88890999999924</c:v>
                </c:pt>
                <c:pt idx="7825">
                  <c:v>104.89147999999925</c:v>
                </c:pt>
                <c:pt idx="7826">
                  <c:v>104.89570999999926</c:v>
                </c:pt>
                <c:pt idx="7827">
                  <c:v>104.90044999999925</c:v>
                </c:pt>
                <c:pt idx="7828">
                  <c:v>104.90572999999925</c:v>
                </c:pt>
                <c:pt idx="7829">
                  <c:v>104.90993999999925</c:v>
                </c:pt>
                <c:pt idx="7830">
                  <c:v>104.91320999999925</c:v>
                </c:pt>
                <c:pt idx="7831">
                  <c:v>104.91602999999925</c:v>
                </c:pt>
                <c:pt idx="7832">
                  <c:v>104.91863999999926</c:v>
                </c:pt>
                <c:pt idx="7833">
                  <c:v>104.92205999999926</c:v>
                </c:pt>
                <c:pt idx="7834">
                  <c:v>104.93418999999926</c:v>
                </c:pt>
                <c:pt idx="7835">
                  <c:v>104.98498999999926</c:v>
                </c:pt>
                <c:pt idx="7836">
                  <c:v>105.06410999999926</c:v>
                </c:pt>
                <c:pt idx="7837">
                  <c:v>105.11989999999926</c:v>
                </c:pt>
                <c:pt idx="7838">
                  <c:v>105.15193999999926</c:v>
                </c:pt>
                <c:pt idx="7839">
                  <c:v>105.17217999999926</c:v>
                </c:pt>
                <c:pt idx="7840">
                  <c:v>105.18054999999926</c:v>
                </c:pt>
                <c:pt idx="7841">
                  <c:v>105.18318999999926</c:v>
                </c:pt>
                <c:pt idx="7842">
                  <c:v>105.18463999999926</c:v>
                </c:pt>
                <c:pt idx="7843">
                  <c:v>105.18575999999926</c:v>
                </c:pt>
                <c:pt idx="7844">
                  <c:v>105.18664999999926</c:v>
                </c:pt>
                <c:pt idx="7845">
                  <c:v>105.18744999999926</c:v>
                </c:pt>
                <c:pt idx="7846">
                  <c:v>105.18820999999926</c:v>
                </c:pt>
                <c:pt idx="7847">
                  <c:v>105.18895999999926</c:v>
                </c:pt>
                <c:pt idx="7848">
                  <c:v>105.18971999999926</c:v>
                </c:pt>
                <c:pt idx="7849">
                  <c:v>105.19048999999926</c:v>
                </c:pt>
                <c:pt idx="7850">
                  <c:v>105.19125999999926</c:v>
                </c:pt>
                <c:pt idx="7851">
                  <c:v>105.19203999999927</c:v>
                </c:pt>
                <c:pt idx="7852">
                  <c:v>105.19280999999927</c:v>
                </c:pt>
                <c:pt idx="7853">
                  <c:v>105.19356999999927</c:v>
                </c:pt>
                <c:pt idx="7854">
                  <c:v>105.19433999999927</c:v>
                </c:pt>
                <c:pt idx="7855">
                  <c:v>105.19509999999927</c:v>
                </c:pt>
                <c:pt idx="7856">
                  <c:v>105.19586999999927</c:v>
                </c:pt>
                <c:pt idx="7857">
                  <c:v>105.19663999999928</c:v>
                </c:pt>
                <c:pt idx="7858">
                  <c:v>105.19741999999928</c:v>
                </c:pt>
                <c:pt idx="7859">
                  <c:v>105.19818999999929</c:v>
                </c:pt>
                <c:pt idx="7860">
                  <c:v>105.19896999999929</c:v>
                </c:pt>
                <c:pt idx="7861">
                  <c:v>105.1997399999993</c:v>
                </c:pt>
                <c:pt idx="7862">
                  <c:v>105.2005099999993</c:v>
                </c:pt>
                <c:pt idx="7863">
                  <c:v>105.20125999999929</c:v>
                </c:pt>
                <c:pt idx="7864">
                  <c:v>105.2020399999993</c:v>
                </c:pt>
                <c:pt idx="7865">
                  <c:v>105.2027999999993</c:v>
                </c:pt>
                <c:pt idx="7866">
                  <c:v>105.2035599999993</c:v>
                </c:pt>
                <c:pt idx="7867">
                  <c:v>105.2043199999993</c:v>
                </c:pt>
                <c:pt idx="7868">
                  <c:v>105.2050899999993</c:v>
                </c:pt>
                <c:pt idx="7869">
                  <c:v>105.2058499999993</c:v>
                </c:pt>
                <c:pt idx="7870">
                  <c:v>105.2066199999993</c:v>
                </c:pt>
                <c:pt idx="7871">
                  <c:v>105.2073799999993</c:v>
                </c:pt>
                <c:pt idx="7872">
                  <c:v>105.20815999999931</c:v>
                </c:pt>
                <c:pt idx="7873">
                  <c:v>105.20893999999932</c:v>
                </c:pt>
                <c:pt idx="7874">
                  <c:v>105.20969999999932</c:v>
                </c:pt>
                <c:pt idx="7875">
                  <c:v>105.21044999999931</c:v>
                </c:pt>
                <c:pt idx="7876">
                  <c:v>105.21121999999932</c:v>
                </c:pt>
                <c:pt idx="7877">
                  <c:v>105.21204999999931</c:v>
                </c:pt>
                <c:pt idx="7878">
                  <c:v>105.21357999999931</c:v>
                </c:pt>
                <c:pt idx="7879">
                  <c:v>105.21705999999931</c:v>
                </c:pt>
                <c:pt idx="7880">
                  <c:v>105.23837999999931</c:v>
                </c:pt>
                <c:pt idx="7881">
                  <c:v>105.27447999999931</c:v>
                </c:pt>
                <c:pt idx="7882">
                  <c:v>105.29875999999932</c:v>
                </c:pt>
                <c:pt idx="7883">
                  <c:v>105.31478999999932</c:v>
                </c:pt>
                <c:pt idx="7884">
                  <c:v>105.32809999999932</c:v>
                </c:pt>
                <c:pt idx="7885">
                  <c:v>105.34228999999932</c:v>
                </c:pt>
                <c:pt idx="7886">
                  <c:v>105.35946999999932</c:v>
                </c:pt>
                <c:pt idx="7887">
                  <c:v>105.37340999999932</c:v>
                </c:pt>
                <c:pt idx="7888">
                  <c:v>105.38488999999933</c:v>
                </c:pt>
                <c:pt idx="7889">
                  <c:v>105.39136999999933</c:v>
                </c:pt>
                <c:pt idx="7890">
                  <c:v>105.39361999999933</c:v>
                </c:pt>
                <c:pt idx="7891">
                  <c:v>105.39500999999933</c:v>
                </c:pt>
                <c:pt idx="7892">
                  <c:v>105.39621999999933</c:v>
                </c:pt>
                <c:pt idx="7893">
                  <c:v>105.39764999999933</c:v>
                </c:pt>
                <c:pt idx="7894">
                  <c:v>105.39920999999933</c:v>
                </c:pt>
                <c:pt idx="7895">
                  <c:v>105.40098999999933</c:v>
                </c:pt>
                <c:pt idx="7896">
                  <c:v>105.40324999999933</c:v>
                </c:pt>
                <c:pt idx="7897">
                  <c:v>105.40638999999933</c:v>
                </c:pt>
                <c:pt idx="7898">
                  <c:v>105.40965999999933</c:v>
                </c:pt>
                <c:pt idx="7899">
                  <c:v>105.41258999999934</c:v>
                </c:pt>
                <c:pt idx="7900">
                  <c:v>105.41533999999935</c:v>
                </c:pt>
                <c:pt idx="7901">
                  <c:v>105.41964999999935</c:v>
                </c:pt>
                <c:pt idx="7902">
                  <c:v>105.43749999999935</c:v>
                </c:pt>
                <c:pt idx="7903">
                  <c:v>105.47459999999934</c:v>
                </c:pt>
                <c:pt idx="7904">
                  <c:v>105.49961999999934</c:v>
                </c:pt>
                <c:pt idx="7905">
                  <c:v>105.51755999999934</c:v>
                </c:pt>
                <c:pt idx="7906">
                  <c:v>105.53268999999933</c:v>
                </c:pt>
                <c:pt idx="7907">
                  <c:v>105.54248999999933</c:v>
                </c:pt>
                <c:pt idx="7908">
                  <c:v>105.54943999999934</c:v>
                </c:pt>
                <c:pt idx="7909">
                  <c:v>105.55511999999933</c:v>
                </c:pt>
                <c:pt idx="7910">
                  <c:v>105.55924999999934</c:v>
                </c:pt>
                <c:pt idx="7911">
                  <c:v>105.56325999999933</c:v>
                </c:pt>
                <c:pt idx="7912">
                  <c:v>105.57153999999933</c:v>
                </c:pt>
                <c:pt idx="7913">
                  <c:v>105.60255999999933</c:v>
                </c:pt>
                <c:pt idx="7914">
                  <c:v>105.65678999999933</c:v>
                </c:pt>
                <c:pt idx="7915">
                  <c:v>105.67657999999933</c:v>
                </c:pt>
                <c:pt idx="7916">
                  <c:v>105.68252999999933</c:v>
                </c:pt>
                <c:pt idx="7917">
                  <c:v>105.68623999999933</c:v>
                </c:pt>
                <c:pt idx="7918">
                  <c:v>105.68865999999933</c:v>
                </c:pt>
                <c:pt idx="7919">
                  <c:v>105.69060999999932</c:v>
                </c:pt>
                <c:pt idx="7920">
                  <c:v>105.69268999999933</c:v>
                </c:pt>
                <c:pt idx="7921">
                  <c:v>105.69490999999933</c:v>
                </c:pt>
                <c:pt idx="7922">
                  <c:v>105.69849999999933</c:v>
                </c:pt>
                <c:pt idx="7923">
                  <c:v>105.70295999999932</c:v>
                </c:pt>
                <c:pt idx="7924">
                  <c:v>105.70755999999932</c:v>
                </c:pt>
                <c:pt idx="7925">
                  <c:v>105.71165999999931</c:v>
                </c:pt>
                <c:pt idx="7926">
                  <c:v>105.71504999999931</c:v>
                </c:pt>
                <c:pt idx="7927">
                  <c:v>105.71814999999931</c:v>
                </c:pt>
                <c:pt idx="7928">
                  <c:v>105.72431999999931</c:v>
                </c:pt>
                <c:pt idx="7929">
                  <c:v>105.75096999999931</c:v>
                </c:pt>
                <c:pt idx="7930">
                  <c:v>105.81887999999931</c:v>
                </c:pt>
                <c:pt idx="7931">
                  <c:v>105.85296999999932</c:v>
                </c:pt>
                <c:pt idx="7932">
                  <c:v>105.86226999999931</c:v>
                </c:pt>
                <c:pt idx="7933">
                  <c:v>105.86632999999931</c:v>
                </c:pt>
                <c:pt idx="7934">
                  <c:v>105.86887999999931</c:v>
                </c:pt>
                <c:pt idx="7935">
                  <c:v>105.87121999999931</c:v>
                </c:pt>
                <c:pt idx="7936">
                  <c:v>105.87345999999931</c:v>
                </c:pt>
                <c:pt idx="7937">
                  <c:v>105.87701999999931</c:v>
                </c:pt>
                <c:pt idx="7938">
                  <c:v>105.88182999999931</c:v>
                </c:pt>
                <c:pt idx="7939">
                  <c:v>105.88701999999931</c:v>
                </c:pt>
                <c:pt idx="7940">
                  <c:v>105.89149999999931</c:v>
                </c:pt>
                <c:pt idx="7941">
                  <c:v>105.8951499999993</c:v>
                </c:pt>
                <c:pt idx="7942">
                  <c:v>105.89834999999931</c:v>
                </c:pt>
                <c:pt idx="7943">
                  <c:v>105.90255999999931</c:v>
                </c:pt>
                <c:pt idx="7944">
                  <c:v>105.91378999999931</c:v>
                </c:pt>
                <c:pt idx="7945">
                  <c:v>105.9448899999993</c:v>
                </c:pt>
                <c:pt idx="7946">
                  <c:v>105.97703999999931</c:v>
                </c:pt>
                <c:pt idx="7947">
                  <c:v>106.00152999999931</c:v>
                </c:pt>
                <c:pt idx="7948">
                  <c:v>106.01748999999931</c:v>
                </c:pt>
                <c:pt idx="7949">
                  <c:v>106.02293999999931</c:v>
                </c:pt>
                <c:pt idx="7950">
                  <c:v>106.0260999999993</c:v>
                </c:pt>
                <c:pt idx="7951">
                  <c:v>106.0283799999993</c:v>
                </c:pt>
                <c:pt idx="7952">
                  <c:v>106.0303499999993</c:v>
                </c:pt>
                <c:pt idx="7953">
                  <c:v>106.0324399999993</c:v>
                </c:pt>
                <c:pt idx="7954">
                  <c:v>106.0352699999993</c:v>
                </c:pt>
                <c:pt idx="7955">
                  <c:v>106.04087999999931</c:v>
                </c:pt>
                <c:pt idx="7956">
                  <c:v>106.0487399999993</c:v>
                </c:pt>
                <c:pt idx="7957">
                  <c:v>106.0588099999993</c:v>
                </c:pt>
                <c:pt idx="7958">
                  <c:v>106.0674099999993</c:v>
                </c:pt>
                <c:pt idx="7959">
                  <c:v>106.0741299999993</c:v>
                </c:pt>
                <c:pt idx="7960">
                  <c:v>106.08009999999931</c:v>
                </c:pt>
                <c:pt idx="7961">
                  <c:v>106.08624999999931</c:v>
                </c:pt>
                <c:pt idx="7962">
                  <c:v>106.09856999999931</c:v>
                </c:pt>
                <c:pt idx="7963">
                  <c:v>106.12985999999931</c:v>
                </c:pt>
                <c:pt idx="7964">
                  <c:v>106.18172999999931</c:v>
                </c:pt>
                <c:pt idx="7965">
                  <c:v>106.2468499999993</c:v>
                </c:pt>
                <c:pt idx="7966">
                  <c:v>106.2966899999993</c:v>
                </c:pt>
                <c:pt idx="7967">
                  <c:v>106.3316399999993</c:v>
                </c:pt>
                <c:pt idx="7968">
                  <c:v>106.35816999999929</c:v>
                </c:pt>
                <c:pt idx="7969">
                  <c:v>106.37660999999929</c:v>
                </c:pt>
                <c:pt idx="7970">
                  <c:v>106.39112999999929</c:v>
                </c:pt>
                <c:pt idx="7971">
                  <c:v>106.40034999999929</c:v>
                </c:pt>
                <c:pt idx="7972">
                  <c:v>106.4037699999993</c:v>
                </c:pt>
                <c:pt idx="7973">
                  <c:v>106.4055699999993</c:v>
                </c:pt>
                <c:pt idx="7974">
                  <c:v>106.40706999999929</c:v>
                </c:pt>
                <c:pt idx="7975">
                  <c:v>106.4085199999993</c:v>
                </c:pt>
                <c:pt idx="7976">
                  <c:v>106.4101299999993</c:v>
                </c:pt>
                <c:pt idx="7977">
                  <c:v>106.4119199999993</c:v>
                </c:pt>
                <c:pt idx="7978">
                  <c:v>106.4150199999993</c:v>
                </c:pt>
                <c:pt idx="7979">
                  <c:v>106.41995999999931</c:v>
                </c:pt>
                <c:pt idx="7980">
                  <c:v>106.42597999999931</c:v>
                </c:pt>
                <c:pt idx="7981">
                  <c:v>106.43159999999931</c:v>
                </c:pt>
                <c:pt idx="7982">
                  <c:v>106.43603999999931</c:v>
                </c:pt>
                <c:pt idx="7983">
                  <c:v>106.43983999999931</c:v>
                </c:pt>
                <c:pt idx="7984">
                  <c:v>106.44866999999931</c:v>
                </c:pt>
                <c:pt idx="7985">
                  <c:v>106.47045999999931</c:v>
                </c:pt>
                <c:pt idx="7986">
                  <c:v>106.48689999999931</c:v>
                </c:pt>
                <c:pt idx="7987">
                  <c:v>106.49527999999931</c:v>
                </c:pt>
                <c:pt idx="7988">
                  <c:v>106.50101999999931</c:v>
                </c:pt>
                <c:pt idx="7989">
                  <c:v>106.50515999999932</c:v>
                </c:pt>
                <c:pt idx="7990">
                  <c:v>106.50867999999932</c:v>
                </c:pt>
                <c:pt idx="7991">
                  <c:v>106.51271999999932</c:v>
                </c:pt>
                <c:pt idx="7992">
                  <c:v>106.51904999999932</c:v>
                </c:pt>
                <c:pt idx="7993">
                  <c:v>106.52763999999932</c:v>
                </c:pt>
                <c:pt idx="7994">
                  <c:v>106.53728999999932</c:v>
                </c:pt>
                <c:pt idx="7995">
                  <c:v>106.54605999999931</c:v>
                </c:pt>
                <c:pt idx="7996">
                  <c:v>106.56073999999931</c:v>
                </c:pt>
                <c:pt idx="7997">
                  <c:v>106.60281999999931</c:v>
                </c:pt>
                <c:pt idx="7998">
                  <c:v>106.69724999999931</c:v>
                </c:pt>
                <c:pt idx="7999">
                  <c:v>106.77577999999932</c:v>
                </c:pt>
                <c:pt idx="8000">
                  <c:v>106.82663999999932</c:v>
                </c:pt>
                <c:pt idx="8001">
                  <c:v>106.85675999999931</c:v>
                </c:pt>
                <c:pt idx="8002">
                  <c:v>106.88254999999931</c:v>
                </c:pt>
                <c:pt idx="8003">
                  <c:v>106.90781999999932</c:v>
                </c:pt>
                <c:pt idx="8004">
                  <c:v>106.92965999999932</c:v>
                </c:pt>
                <c:pt idx="8005">
                  <c:v>106.94691999999931</c:v>
                </c:pt>
                <c:pt idx="8006">
                  <c:v>106.95265999999931</c:v>
                </c:pt>
                <c:pt idx="8007">
                  <c:v>106.95502999999931</c:v>
                </c:pt>
                <c:pt idx="8008">
                  <c:v>106.95669999999932</c:v>
                </c:pt>
                <c:pt idx="8009">
                  <c:v>106.95804999999932</c:v>
                </c:pt>
                <c:pt idx="8010">
                  <c:v>106.95960999999932</c:v>
                </c:pt>
                <c:pt idx="8011">
                  <c:v>106.96115999999931</c:v>
                </c:pt>
                <c:pt idx="8012">
                  <c:v>106.96297999999931</c:v>
                </c:pt>
                <c:pt idx="8013">
                  <c:v>106.96513999999931</c:v>
                </c:pt>
                <c:pt idx="8014">
                  <c:v>106.96769999999931</c:v>
                </c:pt>
                <c:pt idx="8015">
                  <c:v>106.97061999999931</c:v>
                </c:pt>
                <c:pt idx="8016">
                  <c:v>106.97339999999932</c:v>
                </c:pt>
                <c:pt idx="8017">
                  <c:v>106.97912999999932</c:v>
                </c:pt>
                <c:pt idx="8018">
                  <c:v>107.00814999999932</c:v>
                </c:pt>
                <c:pt idx="8019">
                  <c:v>107.06031999999932</c:v>
                </c:pt>
                <c:pt idx="8020">
                  <c:v>107.07851999999932</c:v>
                </c:pt>
                <c:pt idx="8021">
                  <c:v>107.08550999999932</c:v>
                </c:pt>
                <c:pt idx="8022">
                  <c:v>107.08940999999932</c:v>
                </c:pt>
                <c:pt idx="8023">
                  <c:v>107.09238999999931</c:v>
                </c:pt>
                <c:pt idx="8024">
                  <c:v>107.09512999999932</c:v>
                </c:pt>
                <c:pt idx="8025">
                  <c:v>107.09950999999931</c:v>
                </c:pt>
                <c:pt idx="8026">
                  <c:v>107.10542999999932</c:v>
                </c:pt>
                <c:pt idx="8027">
                  <c:v>107.11266999999931</c:v>
                </c:pt>
                <c:pt idx="8028">
                  <c:v>107.11872999999932</c:v>
                </c:pt>
                <c:pt idx="8029">
                  <c:v>107.12485999999932</c:v>
                </c:pt>
                <c:pt idx="8030">
                  <c:v>107.14062999999932</c:v>
                </c:pt>
                <c:pt idx="8031">
                  <c:v>107.19883999999932</c:v>
                </c:pt>
                <c:pt idx="8032">
                  <c:v>107.24743999999932</c:v>
                </c:pt>
                <c:pt idx="8033">
                  <c:v>107.26457999999931</c:v>
                </c:pt>
                <c:pt idx="8034">
                  <c:v>107.27049999999932</c:v>
                </c:pt>
                <c:pt idx="8035">
                  <c:v>107.27431999999932</c:v>
                </c:pt>
                <c:pt idx="8036">
                  <c:v>107.27719999999933</c:v>
                </c:pt>
                <c:pt idx="8037">
                  <c:v>107.28008999999932</c:v>
                </c:pt>
                <c:pt idx="8038">
                  <c:v>107.28457999999932</c:v>
                </c:pt>
                <c:pt idx="8039">
                  <c:v>107.29136999999932</c:v>
                </c:pt>
                <c:pt idx="8040">
                  <c:v>107.29947999999932</c:v>
                </c:pt>
                <c:pt idx="8041">
                  <c:v>107.30697999999931</c:v>
                </c:pt>
                <c:pt idx="8042">
                  <c:v>107.31436999999931</c:v>
                </c:pt>
                <c:pt idx="8043">
                  <c:v>107.32629999999932</c:v>
                </c:pt>
                <c:pt idx="8044">
                  <c:v>107.36922999999932</c:v>
                </c:pt>
                <c:pt idx="8045">
                  <c:v>107.44607999999931</c:v>
                </c:pt>
                <c:pt idx="8046">
                  <c:v>107.47516999999931</c:v>
                </c:pt>
                <c:pt idx="8047">
                  <c:v>107.48431999999931</c:v>
                </c:pt>
                <c:pt idx="8048">
                  <c:v>107.48869999999931</c:v>
                </c:pt>
                <c:pt idx="8049">
                  <c:v>107.49180999999932</c:v>
                </c:pt>
                <c:pt idx="8050">
                  <c:v>107.49461999999932</c:v>
                </c:pt>
                <c:pt idx="8051">
                  <c:v>107.49863999999931</c:v>
                </c:pt>
                <c:pt idx="8052">
                  <c:v>107.50445999999931</c:v>
                </c:pt>
                <c:pt idx="8053">
                  <c:v>107.51164999999931</c:v>
                </c:pt>
                <c:pt idx="8054">
                  <c:v>107.51871999999931</c:v>
                </c:pt>
                <c:pt idx="8055">
                  <c:v>107.52441999999931</c:v>
                </c:pt>
                <c:pt idx="8056">
                  <c:v>107.53365999999932</c:v>
                </c:pt>
                <c:pt idx="8057">
                  <c:v>107.56111999999932</c:v>
                </c:pt>
                <c:pt idx="8058">
                  <c:v>107.59117999999933</c:v>
                </c:pt>
                <c:pt idx="8059">
                  <c:v>107.60548999999932</c:v>
                </c:pt>
                <c:pt idx="8060">
                  <c:v>107.61443999999932</c:v>
                </c:pt>
                <c:pt idx="8061">
                  <c:v>107.61881999999932</c:v>
                </c:pt>
                <c:pt idx="8062">
                  <c:v>107.62291999999931</c:v>
                </c:pt>
                <c:pt idx="8063">
                  <c:v>107.63303999999931</c:v>
                </c:pt>
                <c:pt idx="8064">
                  <c:v>107.65932999999931</c:v>
                </c:pt>
                <c:pt idx="8065">
                  <c:v>107.68869999999932</c:v>
                </c:pt>
                <c:pt idx="8066">
                  <c:v>107.71772999999932</c:v>
                </c:pt>
                <c:pt idx="8067">
                  <c:v>107.75046999999932</c:v>
                </c:pt>
                <c:pt idx="8068">
                  <c:v>107.76276999999932</c:v>
                </c:pt>
                <c:pt idx="8069">
                  <c:v>107.76876999999932</c:v>
                </c:pt>
                <c:pt idx="8070">
                  <c:v>107.77080999999932</c:v>
                </c:pt>
                <c:pt idx="8071">
                  <c:v>107.77216999999932</c:v>
                </c:pt>
                <c:pt idx="8072">
                  <c:v>107.77338999999932</c:v>
                </c:pt>
                <c:pt idx="8073">
                  <c:v>107.77458999999932</c:v>
                </c:pt>
                <c:pt idx="8074">
                  <c:v>107.77593999999932</c:v>
                </c:pt>
                <c:pt idx="8075">
                  <c:v>107.77733999999933</c:v>
                </c:pt>
                <c:pt idx="8076">
                  <c:v>107.77892999999932</c:v>
                </c:pt>
                <c:pt idx="8077">
                  <c:v>107.78099999999932</c:v>
                </c:pt>
                <c:pt idx="8078">
                  <c:v>107.78331999999932</c:v>
                </c:pt>
                <c:pt idx="8079">
                  <c:v>107.78594999999932</c:v>
                </c:pt>
                <c:pt idx="8080">
                  <c:v>107.78859999999932</c:v>
                </c:pt>
                <c:pt idx="8081">
                  <c:v>107.79087999999932</c:v>
                </c:pt>
                <c:pt idx="8082">
                  <c:v>107.79308999999932</c:v>
                </c:pt>
                <c:pt idx="8083">
                  <c:v>107.79605999999933</c:v>
                </c:pt>
                <c:pt idx="8084">
                  <c:v>107.80931999999933</c:v>
                </c:pt>
                <c:pt idx="8085">
                  <c:v>107.86567999999933</c:v>
                </c:pt>
                <c:pt idx="8086">
                  <c:v>107.94479999999933</c:v>
                </c:pt>
                <c:pt idx="8087">
                  <c:v>107.98167999999933</c:v>
                </c:pt>
                <c:pt idx="8088">
                  <c:v>107.99008999999933</c:v>
                </c:pt>
                <c:pt idx="8089">
                  <c:v>107.99425999999933</c:v>
                </c:pt>
                <c:pt idx="8090">
                  <c:v>107.99736999999934</c:v>
                </c:pt>
                <c:pt idx="8091">
                  <c:v>108.00005999999934</c:v>
                </c:pt>
                <c:pt idx="8092">
                  <c:v>108.00362999999933</c:v>
                </c:pt>
                <c:pt idx="8093">
                  <c:v>108.01013999999934</c:v>
                </c:pt>
                <c:pt idx="8094">
                  <c:v>108.01830999999935</c:v>
                </c:pt>
                <c:pt idx="8095">
                  <c:v>108.02654999999935</c:v>
                </c:pt>
                <c:pt idx="8096">
                  <c:v>108.03279999999934</c:v>
                </c:pt>
                <c:pt idx="8097">
                  <c:v>108.04002999999935</c:v>
                </c:pt>
                <c:pt idx="8098">
                  <c:v>108.05842999999935</c:v>
                </c:pt>
                <c:pt idx="8099">
                  <c:v>108.12928999999934</c:v>
                </c:pt>
                <c:pt idx="8100">
                  <c:v>108.22733999999934</c:v>
                </c:pt>
                <c:pt idx="8101">
                  <c:v>108.29782999999935</c:v>
                </c:pt>
                <c:pt idx="8102">
                  <c:v>108.32236999999935</c:v>
                </c:pt>
                <c:pt idx="8103">
                  <c:v>108.33122999999935</c:v>
                </c:pt>
                <c:pt idx="8104">
                  <c:v>108.34087999999934</c:v>
                </c:pt>
                <c:pt idx="8105">
                  <c:v>108.36185999999934</c:v>
                </c:pt>
                <c:pt idx="8106">
                  <c:v>108.38635999999934</c:v>
                </c:pt>
                <c:pt idx="8107">
                  <c:v>108.40135999999934</c:v>
                </c:pt>
                <c:pt idx="8108">
                  <c:v>108.40731999999934</c:v>
                </c:pt>
                <c:pt idx="8109">
                  <c:v>108.40993999999934</c:v>
                </c:pt>
                <c:pt idx="8110">
                  <c:v>108.41454999999934</c:v>
                </c:pt>
                <c:pt idx="8111">
                  <c:v>108.42599999999933</c:v>
                </c:pt>
                <c:pt idx="8112">
                  <c:v>108.44179999999933</c:v>
                </c:pt>
                <c:pt idx="8113">
                  <c:v>108.45751999999933</c:v>
                </c:pt>
                <c:pt idx="8114">
                  <c:v>108.46953999999934</c:v>
                </c:pt>
                <c:pt idx="8115">
                  <c:v>108.47689999999935</c:v>
                </c:pt>
                <c:pt idx="8116">
                  <c:v>108.48038999999935</c:v>
                </c:pt>
                <c:pt idx="8117">
                  <c:v>108.48287999999934</c:v>
                </c:pt>
                <c:pt idx="8118">
                  <c:v>108.48637999999934</c:v>
                </c:pt>
                <c:pt idx="8119">
                  <c:v>108.50010999999934</c:v>
                </c:pt>
                <c:pt idx="8120">
                  <c:v>108.53727999999934</c:v>
                </c:pt>
                <c:pt idx="8121">
                  <c:v>108.57052999999934</c:v>
                </c:pt>
                <c:pt idx="8122">
                  <c:v>108.60935999999934</c:v>
                </c:pt>
                <c:pt idx="8123">
                  <c:v>108.63509999999934</c:v>
                </c:pt>
                <c:pt idx="8124">
                  <c:v>108.64307999999934</c:v>
                </c:pt>
                <c:pt idx="8125">
                  <c:v>108.64582999999935</c:v>
                </c:pt>
                <c:pt idx="8126">
                  <c:v>108.64744999999935</c:v>
                </c:pt>
                <c:pt idx="8127">
                  <c:v>108.64878999999935</c:v>
                </c:pt>
                <c:pt idx="8128">
                  <c:v>108.65009999999936</c:v>
                </c:pt>
                <c:pt idx="8129">
                  <c:v>108.65154999999936</c:v>
                </c:pt>
                <c:pt idx="8130">
                  <c:v>108.65299999999937</c:v>
                </c:pt>
                <c:pt idx="8131">
                  <c:v>108.65457999999937</c:v>
                </c:pt>
                <c:pt idx="8132">
                  <c:v>108.65669999999938</c:v>
                </c:pt>
                <c:pt idx="8133">
                  <c:v>108.65936999999937</c:v>
                </c:pt>
                <c:pt idx="8134">
                  <c:v>108.66248999999937</c:v>
                </c:pt>
                <c:pt idx="8135">
                  <c:v>108.66546999999936</c:v>
                </c:pt>
                <c:pt idx="8136">
                  <c:v>108.66790999999935</c:v>
                </c:pt>
                <c:pt idx="8137">
                  <c:v>108.67094999999935</c:v>
                </c:pt>
                <c:pt idx="8138">
                  <c:v>108.68008999999935</c:v>
                </c:pt>
                <c:pt idx="8139">
                  <c:v>108.72221999999935</c:v>
                </c:pt>
                <c:pt idx="8140">
                  <c:v>108.76829999999936</c:v>
                </c:pt>
                <c:pt idx="8141">
                  <c:v>108.78469999999936</c:v>
                </c:pt>
                <c:pt idx="8142">
                  <c:v>108.78980999999936</c:v>
                </c:pt>
                <c:pt idx="8143">
                  <c:v>108.79348999999937</c:v>
                </c:pt>
                <c:pt idx="8144">
                  <c:v>108.79604999999937</c:v>
                </c:pt>
                <c:pt idx="8145">
                  <c:v>108.79854999999937</c:v>
                </c:pt>
                <c:pt idx="8146">
                  <c:v>108.80177999999937</c:v>
                </c:pt>
                <c:pt idx="8147">
                  <c:v>108.80870999999937</c:v>
                </c:pt>
                <c:pt idx="8148">
                  <c:v>108.81951999999937</c:v>
                </c:pt>
                <c:pt idx="8149">
                  <c:v>108.83155999999937</c:v>
                </c:pt>
                <c:pt idx="8150">
                  <c:v>108.84215999999937</c:v>
                </c:pt>
                <c:pt idx="8151">
                  <c:v>108.85051999999936</c:v>
                </c:pt>
                <c:pt idx="8152">
                  <c:v>108.85731999999936</c:v>
                </c:pt>
                <c:pt idx="8153">
                  <c:v>108.86831999999936</c:v>
                </c:pt>
                <c:pt idx="8154">
                  <c:v>108.90071999999935</c:v>
                </c:pt>
                <c:pt idx="8155">
                  <c:v>108.99851999999936</c:v>
                </c:pt>
                <c:pt idx="8156">
                  <c:v>109.11782999999936</c:v>
                </c:pt>
                <c:pt idx="8157">
                  <c:v>109.18858999999937</c:v>
                </c:pt>
                <c:pt idx="8158">
                  <c:v>109.20709999999937</c:v>
                </c:pt>
                <c:pt idx="8159">
                  <c:v>109.21331999999937</c:v>
                </c:pt>
                <c:pt idx="8160">
                  <c:v>109.21636999999937</c:v>
                </c:pt>
                <c:pt idx="8161">
                  <c:v>109.21877999999937</c:v>
                </c:pt>
                <c:pt idx="8162">
                  <c:v>109.22103999999938</c:v>
                </c:pt>
                <c:pt idx="8163">
                  <c:v>109.22398999999938</c:v>
                </c:pt>
                <c:pt idx="8164">
                  <c:v>109.22820999999938</c:v>
                </c:pt>
                <c:pt idx="8165">
                  <c:v>109.23337999999939</c:v>
                </c:pt>
                <c:pt idx="8166">
                  <c:v>109.23826999999939</c:v>
                </c:pt>
                <c:pt idx="8167">
                  <c:v>109.24239999999939</c:v>
                </c:pt>
                <c:pt idx="8168">
                  <c:v>109.24589999999939</c:v>
                </c:pt>
                <c:pt idx="8169">
                  <c:v>109.2521799999994</c:v>
                </c:pt>
                <c:pt idx="8170">
                  <c:v>109.2741099999994</c:v>
                </c:pt>
                <c:pt idx="8171">
                  <c:v>109.31348999999939</c:v>
                </c:pt>
                <c:pt idx="8172">
                  <c:v>109.34279999999939</c:v>
                </c:pt>
                <c:pt idx="8173">
                  <c:v>109.36239999999938</c:v>
                </c:pt>
                <c:pt idx="8174">
                  <c:v>109.37651999999939</c:v>
                </c:pt>
                <c:pt idx="8175">
                  <c:v>109.38603999999938</c:v>
                </c:pt>
                <c:pt idx="8176">
                  <c:v>109.39216999999938</c:v>
                </c:pt>
                <c:pt idx="8177">
                  <c:v>109.39488999999938</c:v>
                </c:pt>
                <c:pt idx="8178">
                  <c:v>109.39640999999938</c:v>
                </c:pt>
                <c:pt idx="8179">
                  <c:v>109.39757999999938</c:v>
                </c:pt>
                <c:pt idx="8180">
                  <c:v>109.39865999999938</c:v>
                </c:pt>
                <c:pt idx="8181">
                  <c:v>109.39975999999938</c:v>
                </c:pt>
                <c:pt idx="8182">
                  <c:v>109.40096999999938</c:v>
                </c:pt>
                <c:pt idx="8183">
                  <c:v>109.40216999999937</c:v>
                </c:pt>
                <c:pt idx="8184">
                  <c:v>109.40321999999938</c:v>
                </c:pt>
                <c:pt idx="8185">
                  <c:v>109.40422999999937</c:v>
                </c:pt>
                <c:pt idx="8186">
                  <c:v>109.40523999999937</c:v>
                </c:pt>
                <c:pt idx="8187">
                  <c:v>109.40621999999937</c:v>
                </c:pt>
                <c:pt idx="8188">
                  <c:v>109.40717999999937</c:v>
                </c:pt>
                <c:pt idx="8189">
                  <c:v>109.40810999999937</c:v>
                </c:pt>
                <c:pt idx="8190">
                  <c:v>109.40901999999937</c:v>
                </c:pt>
                <c:pt idx="8191">
                  <c:v>109.41182999999937</c:v>
                </c:pt>
                <c:pt idx="8192">
                  <c:v>109.42027999999937</c:v>
                </c:pt>
                <c:pt idx="8193">
                  <c:v>109.42829999999937</c:v>
                </c:pt>
                <c:pt idx="8194">
                  <c:v>109.43301999999937</c:v>
                </c:pt>
                <c:pt idx="8195">
                  <c:v>109.43578999999937</c:v>
                </c:pt>
                <c:pt idx="8196">
                  <c:v>109.43784999999937</c:v>
                </c:pt>
                <c:pt idx="8197">
                  <c:v>109.43952999999937</c:v>
                </c:pt>
                <c:pt idx="8198">
                  <c:v>109.44113999999936</c:v>
                </c:pt>
                <c:pt idx="8199">
                  <c:v>109.44262999999937</c:v>
                </c:pt>
                <c:pt idx="8200">
                  <c:v>109.44448999999936</c:v>
                </c:pt>
                <c:pt idx="8201">
                  <c:v>109.44732999999937</c:v>
                </c:pt>
                <c:pt idx="8202">
                  <c:v>109.45199999999937</c:v>
                </c:pt>
                <c:pt idx="8203">
                  <c:v>109.45844999999937</c:v>
                </c:pt>
                <c:pt idx="8204">
                  <c:v>109.46578999999937</c:v>
                </c:pt>
                <c:pt idx="8205">
                  <c:v>109.47226999999937</c:v>
                </c:pt>
                <c:pt idx="8206">
                  <c:v>109.47793999999936</c:v>
                </c:pt>
                <c:pt idx="8207">
                  <c:v>109.48373999999936</c:v>
                </c:pt>
                <c:pt idx="8208">
                  <c:v>109.49259999999936</c:v>
                </c:pt>
                <c:pt idx="8209">
                  <c:v>109.51444999999936</c:v>
                </c:pt>
                <c:pt idx="8210">
                  <c:v>109.54630999999935</c:v>
                </c:pt>
                <c:pt idx="8211">
                  <c:v>109.55952999999936</c:v>
                </c:pt>
                <c:pt idx="8212">
                  <c:v>109.56515999999935</c:v>
                </c:pt>
                <c:pt idx="8213">
                  <c:v>109.56815999999935</c:v>
                </c:pt>
                <c:pt idx="8214">
                  <c:v>109.56995999999936</c:v>
                </c:pt>
                <c:pt idx="8215">
                  <c:v>109.57250999999935</c:v>
                </c:pt>
                <c:pt idx="8216">
                  <c:v>109.57532999999935</c:v>
                </c:pt>
                <c:pt idx="8217">
                  <c:v>109.58314999999935</c:v>
                </c:pt>
                <c:pt idx="8218">
                  <c:v>109.59772999999934</c:v>
                </c:pt>
                <c:pt idx="8219">
                  <c:v>109.60574999999935</c:v>
                </c:pt>
                <c:pt idx="8220">
                  <c:v>109.61085999999935</c:v>
                </c:pt>
                <c:pt idx="8221">
                  <c:v>109.61402999999935</c:v>
                </c:pt>
                <c:pt idx="8222">
                  <c:v>109.61635999999935</c:v>
                </c:pt>
                <c:pt idx="8223">
                  <c:v>109.61835999999934</c:v>
                </c:pt>
                <c:pt idx="8224">
                  <c:v>109.62021999999934</c:v>
                </c:pt>
                <c:pt idx="8225">
                  <c:v>109.62230999999933</c:v>
                </c:pt>
                <c:pt idx="8226">
                  <c:v>109.62521999999933</c:v>
                </c:pt>
                <c:pt idx="8227">
                  <c:v>109.63123999999934</c:v>
                </c:pt>
                <c:pt idx="8228">
                  <c:v>109.64276999999933</c:v>
                </c:pt>
                <c:pt idx="8229">
                  <c:v>109.65626999999932</c:v>
                </c:pt>
                <c:pt idx="8230">
                  <c:v>109.66899999999933</c:v>
                </c:pt>
                <c:pt idx="8231">
                  <c:v>109.67872999999933</c:v>
                </c:pt>
                <c:pt idx="8232">
                  <c:v>109.69308999999933</c:v>
                </c:pt>
                <c:pt idx="8233">
                  <c:v>109.73082999999933</c:v>
                </c:pt>
                <c:pt idx="8234">
                  <c:v>109.82670999999932</c:v>
                </c:pt>
                <c:pt idx="8235">
                  <c:v>109.88028999999932</c:v>
                </c:pt>
                <c:pt idx="8236">
                  <c:v>109.89406999999932</c:v>
                </c:pt>
                <c:pt idx="8237">
                  <c:v>109.89977999999931</c:v>
                </c:pt>
                <c:pt idx="8238">
                  <c:v>109.90262999999931</c:v>
                </c:pt>
                <c:pt idx="8239">
                  <c:v>109.90491999999931</c:v>
                </c:pt>
                <c:pt idx="8240">
                  <c:v>109.9070999999993</c:v>
                </c:pt>
                <c:pt idx="8241">
                  <c:v>109.9100899999993</c:v>
                </c:pt>
                <c:pt idx="8242">
                  <c:v>109.91735999999931</c:v>
                </c:pt>
                <c:pt idx="8243">
                  <c:v>109.92650999999931</c:v>
                </c:pt>
                <c:pt idx="8244">
                  <c:v>109.93608999999931</c:v>
                </c:pt>
                <c:pt idx="8245">
                  <c:v>109.94330999999931</c:v>
                </c:pt>
                <c:pt idx="8246">
                  <c:v>109.94873999999932</c:v>
                </c:pt>
                <c:pt idx="8247">
                  <c:v>109.95977999999931</c:v>
                </c:pt>
                <c:pt idx="8248">
                  <c:v>109.99982999999931</c:v>
                </c:pt>
                <c:pt idx="8249">
                  <c:v>110.07029999999931</c:v>
                </c:pt>
                <c:pt idx="8250">
                  <c:v>110.09582999999931</c:v>
                </c:pt>
                <c:pt idx="8251">
                  <c:v>110.10366999999931</c:v>
                </c:pt>
                <c:pt idx="8252">
                  <c:v>110.10758999999931</c:v>
                </c:pt>
                <c:pt idx="8253">
                  <c:v>110.11058999999931</c:v>
                </c:pt>
                <c:pt idx="8254">
                  <c:v>110.11324999999931</c:v>
                </c:pt>
                <c:pt idx="8255">
                  <c:v>110.11699999999931</c:v>
                </c:pt>
                <c:pt idx="8256">
                  <c:v>110.12343999999931</c:v>
                </c:pt>
                <c:pt idx="8257">
                  <c:v>110.1313099999993</c:v>
                </c:pt>
                <c:pt idx="8258">
                  <c:v>110.1387399999993</c:v>
                </c:pt>
                <c:pt idx="8259">
                  <c:v>110.1455499999993</c:v>
                </c:pt>
                <c:pt idx="8260">
                  <c:v>110.16087999999931</c:v>
                </c:pt>
                <c:pt idx="8261">
                  <c:v>110.21271999999931</c:v>
                </c:pt>
                <c:pt idx="8262">
                  <c:v>110.3096299999993</c:v>
                </c:pt>
                <c:pt idx="8263">
                  <c:v>110.3714499999993</c:v>
                </c:pt>
                <c:pt idx="8264">
                  <c:v>110.3893299999993</c:v>
                </c:pt>
                <c:pt idx="8265">
                  <c:v>110.39435999999931</c:v>
                </c:pt>
                <c:pt idx="8266">
                  <c:v>110.39744999999931</c:v>
                </c:pt>
                <c:pt idx="8267">
                  <c:v>110.39952999999932</c:v>
                </c:pt>
                <c:pt idx="8268">
                  <c:v>110.40127999999932</c:v>
                </c:pt>
                <c:pt idx="8269">
                  <c:v>110.40302999999932</c:v>
                </c:pt>
                <c:pt idx="8270">
                  <c:v>110.40491999999932</c:v>
                </c:pt>
                <c:pt idx="8271">
                  <c:v>110.40766999999933</c:v>
                </c:pt>
                <c:pt idx="8272">
                  <c:v>110.41273999999933</c:v>
                </c:pt>
                <c:pt idx="8273">
                  <c:v>110.41952999999933</c:v>
                </c:pt>
                <c:pt idx="8274">
                  <c:v>110.42626999999932</c:v>
                </c:pt>
                <c:pt idx="8275">
                  <c:v>110.43127999999932</c:v>
                </c:pt>
                <c:pt idx="8276">
                  <c:v>110.43536999999932</c:v>
                </c:pt>
                <c:pt idx="8277">
                  <c:v>110.44237999999932</c:v>
                </c:pt>
                <c:pt idx="8278">
                  <c:v>110.47136999999931</c:v>
                </c:pt>
                <c:pt idx="8279">
                  <c:v>110.54562999999931</c:v>
                </c:pt>
                <c:pt idx="8280">
                  <c:v>110.62631999999931</c:v>
                </c:pt>
                <c:pt idx="8281">
                  <c:v>110.68138999999931</c:v>
                </c:pt>
                <c:pt idx="8282">
                  <c:v>110.69760999999932</c:v>
                </c:pt>
                <c:pt idx="8283">
                  <c:v>110.70241999999932</c:v>
                </c:pt>
                <c:pt idx="8284">
                  <c:v>110.70574999999933</c:v>
                </c:pt>
                <c:pt idx="8285">
                  <c:v>110.70808999999933</c:v>
                </c:pt>
                <c:pt idx="8286">
                  <c:v>110.70988999999933</c:v>
                </c:pt>
                <c:pt idx="8287">
                  <c:v>110.71158999999933</c:v>
                </c:pt>
                <c:pt idx="8288">
                  <c:v>110.71334999999934</c:v>
                </c:pt>
                <c:pt idx="8289">
                  <c:v>110.71526999999934</c:v>
                </c:pt>
                <c:pt idx="8290">
                  <c:v>110.71723999999934</c:v>
                </c:pt>
                <c:pt idx="8291">
                  <c:v>110.71950999999933</c:v>
                </c:pt>
                <c:pt idx="8292">
                  <c:v>110.72211999999934</c:v>
                </c:pt>
                <c:pt idx="8293">
                  <c:v>110.72476999999934</c:v>
                </c:pt>
                <c:pt idx="8294">
                  <c:v>110.72866999999934</c:v>
                </c:pt>
                <c:pt idx="8295">
                  <c:v>110.74323999999935</c:v>
                </c:pt>
                <c:pt idx="8296">
                  <c:v>110.79447999999935</c:v>
                </c:pt>
                <c:pt idx="8297">
                  <c:v>110.85179999999936</c:v>
                </c:pt>
                <c:pt idx="8298">
                  <c:v>110.89860999999935</c:v>
                </c:pt>
                <c:pt idx="8299">
                  <c:v>110.92328999999935</c:v>
                </c:pt>
                <c:pt idx="8300">
                  <c:v>110.93015999999936</c:v>
                </c:pt>
                <c:pt idx="8301">
                  <c:v>110.93327999999936</c:v>
                </c:pt>
                <c:pt idx="8302">
                  <c:v>110.93552999999936</c:v>
                </c:pt>
                <c:pt idx="8303">
                  <c:v>110.93763999999936</c:v>
                </c:pt>
                <c:pt idx="8304">
                  <c:v>110.93968999999936</c:v>
                </c:pt>
                <c:pt idx="8305">
                  <c:v>110.94186999999935</c:v>
                </c:pt>
                <c:pt idx="8306">
                  <c:v>110.94489999999935</c:v>
                </c:pt>
                <c:pt idx="8307">
                  <c:v>110.94838999999935</c:v>
                </c:pt>
                <c:pt idx="8308">
                  <c:v>110.95198999999936</c:v>
                </c:pt>
                <c:pt idx="8309">
                  <c:v>110.95507999999936</c:v>
                </c:pt>
                <c:pt idx="8310">
                  <c:v>110.95771999999936</c:v>
                </c:pt>
                <c:pt idx="8311">
                  <c:v>110.96147999999936</c:v>
                </c:pt>
                <c:pt idx="8312">
                  <c:v>110.97640999999936</c:v>
                </c:pt>
                <c:pt idx="8313">
                  <c:v>111.01985999999937</c:v>
                </c:pt>
                <c:pt idx="8314">
                  <c:v>111.05249999999937</c:v>
                </c:pt>
                <c:pt idx="8315">
                  <c:v>111.06280999999937</c:v>
                </c:pt>
                <c:pt idx="8316">
                  <c:v>111.06675999999938</c:v>
                </c:pt>
                <c:pt idx="8317">
                  <c:v>111.06918999999938</c:v>
                </c:pt>
                <c:pt idx="8318">
                  <c:v>111.07112999999939</c:v>
                </c:pt>
                <c:pt idx="8319">
                  <c:v>111.07279999999939</c:v>
                </c:pt>
                <c:pt idx="8320">
                  <c:v>111.07458999999939</c:v>
                </c:pt>
                <c:pt idx="8321">
                  <c:v>111.0765799999994</c:v>
                </c:pt>
                <c:pt idx="8322">
                  <c:v>111.0789599999994</c:v>
                </c:pt>
                <c:pt idx="8323">
                  <c:v>111.0819999999994</c:v>
                </c:pt>
                <c:pt idx="8324">
                  <c:v>111.0853099999994</c:v>
                </c:pt>
                <c:pt idx="8325">
                  <c:v>111.0883199999994</c:v>
                </c:pt>
                <c:pt idx="8326">
                  <c:v>111.09115999999941</c:v>
                </c:pt>
                <c:pt idx="8327">
                  <c:v>111.09518999999941</c:v>
                </c:pt>
                <c:pt idx="8328">
                  <c:v>111.10849999999941</c:v>
                </c:pt>
                <c:pt idx="8329">
                  <c:v>111.16118999999941</c:v>
                </c:pt>
                <c:pt idx="8330">
                  <c:v>111.23841999999941</c:v>
                </c:pt>
                <c:pt idx="8331">
                  <c:v>111.30723999999941</c:v>
                </c:pt>
                <c:pt idx="8332">
                  <c:v>111.33070999999941</c:v>
                </c:pt>
                <c:pt idx="8333">
                  <c:v>111.33812999999941</c:v>
                </c:pt>
                <c:pt idx="8334">
                  <c:v>111.34120999999941</c:v>
                </c:pt>
                <c:pt idx="8335">
                  <c:v>111.3436099999994</c:v>
                </c:pt>
                <c:pt idx="8336">
                  <c:v>111.3457899999994</c:v>
                </c:pt>
                <c:pt idx="8337">
                  <c:v>111.34796999999939</c:v>
                </c:pt>
                <c:pt idx="8338">
                  <c:v>111.3507999999994</c:v>
                </c:pt>
                <c:pt idx="8339">
                  <c:v>111.35444999999939</c:v>
                </c:pt>
                <c:pt idx="8340">
                  <c:v>111.35807999999939</c:v>
                </c:pt>
                <c:pt idx="8341">
                  <c:v>111.3617699999994</c:v>
                </c:pt>
                <c:pt idx="8342">
                  <c:v>111.36726999999939</c:v>
                </c:pt>
                <c:pt idx="8343">
                  <c:v>111.38947999999939</c:v>
                </c:pt>
                <c:pt idx="8344">
                  <c:v>111.44031999999939</c:v>
                </c:pt>
                <c:pt idx="8345">
                  <c:v>111.47371999999939</c:v>
                </c:pt>
                <c:pt idx="8346">
                  <c:v>111.48765999999939</c:v>
                </c:pt>
                <c:pt idx="8347">
                  <c:v>111.49167999999939</c:v>
                </c:pt>
                <c:pt idx="8348">
                  <c:v>111.49392999999939</c:v>
                </c:pt>
                <c:pt idx="8349">
                  <c:v>111.4956499999994</c:v>
                </c:pt>
                <c:pt idx="8350">
                  <c:v>111.4972499999994</c:v>
                </c:pt>
                <c:pt idx="8351">
                  <c:v>111.49883999999939</c:v>
                </c:pt>
                <c:pt idx="8352">
                  <c:v>111.50063999999939</c:v>
                </c:pt>
                <c:pt idx="8353">
                  <c:v>111.50264999999939</c:v>
                </c:pt>
                <c:pt idx="8354">
                  <c:v>111.50658999999939</c:v>
                </c:pt>
                <c:pt idx="8355">
                  <c:v>111.51199999999939</c:v>
                </c:pt>
                <c:pt idx="8356">
                  <c:v>111.51822999999939</c:v>
                </c:pt>
                <c:pt idx="8357">
                  <c:v>111.52322999999939</c:v>
                </c:pt>
                <c:pt idx="8358">
                  <c:v>111.52986999999939</c:v>
                </c:pt>
                <c:pt idx="8359">
                  <c:v>111.5504799999994</c:v>
                </c:pt>
                <c:pt idx="8360">
                  <c:v>111.59725999999939</c:v>
                </c:pt>
                <c:pt idx="8361">
                  <c:v>111.6250399999994</c:v>
                </c:pt>
                <c:pt idx="8362">
                  <c:v>111.6344499999994</c:v>
                </c:pt>
                <c:pt idx="8363">
                  <c:v>111.6380299999994</c:v>
                </c:pt>
                <c:pt idx="8364">
                  <c:v>111.64063999999941</c:v>
                </c:pt>
                <c:pt idx="8365">
                  <c:v>111.64283999999941</c:v>
                </c:pt>
                <c:pt idx="8366">
                  <c:v>111.64501999999941</c:v>
                </c:pt>
                <c:pt idx="8367">
                  <c:v>111.6479099999994</c:v>
                </c:pt>
                <c:pt idx="8368">
                  <c:v>111.6531399999994</c:v>
                </c:pt>
                <c:pt idx="8369">
                  <c:v>111.65960999999939</c:v>
                </c:pt>
                <c:pt idx="8370">
                  <c:v>111.66598999999938</c:v>
                </c:pt>
                <c:pt idx="8371">
                  <c:v>111.67136999999938</c:v>
                </c:pt>
                <c:pt idx="8372">
                  <c:v>111.67699999999938</c:v>
                </c:pt>
                <c:pt idx="8373">
                  <c:v>111.68711999999938</c:v>
                </c:pt>
                <c:pt idx="8374">
                  <c:v>111.72370999999939</c:v>
                </c:pt>
                <c:pt idx="8375">
                  <c:v>111.76827999999938</c:v>
                </c:pt>
                <c:pt idx="8376">
                  <c:v>111.79508999999938</c:v>
                </c:pt>
                <c:pt idx="8377">
                  <c:v>111.83426999999938</c:v>
                </c:pt>
                <c:pt idx="8378">
                  <c:v>111.86784999999938</c:v>
                </c:pt>
                <c:pt idx="8379">
                  <c:v>111.89657999999937</c:v>
                </c:pt>
                <c:pt idx="8380">
                  <c:v>111.91086999999938</c:v>
                </c:pt>
                <c:pt idx="8381">
                  <c:v>111.91570999999938</c:v>
                </c:pt>
                <c:pt idx="8382">
                  <c:v>111.91991999999938</c:v>
                </c:pt>
                <c:pt idx="8383">
                  <c:v>111.92442999999938</c:v>
                </c:pt>
                <c:pt idx="8384">
                  <c:v>111.93042999999938</c:v>
                </c:pt>
                <c:pt idx="8385">
                  <c:v>111.93963999999937</c:v>
                </c:pt>
                <c:pt idx="8386">
                  <c:v>111.95007999999937</c:v>
                </c:pt>
                <c:pt idx="8387">
                  <c:v>111.96079999999938</c:v>
                </c:pt>
                <c:pt idx="8388">
                  <c:v>111.97011999999938</c:v>
                </c:pt>
                <c:pt idx="8389">
                  <c:v>111.97815999999938</c:v>
                </c:pt>
                <c:pt idx="8390">
                  <c:v>111.98518999999938</c:v>
                </c:pt>
                <c:pt idx="8391">
                  <c:v>111.99164999999938</c:v>
                </c:pt>
                <c:pt idx="8392">
                  <c:v>111.99767999999938</c:v>
                </c:pt>
                <c:pt idx="8393">
                  <c:v>112.00286999999938</c:v>
                </c:pt>
                <c:pt idx="8394">
                  <c:v>112.00606999999938</c:v>
                </c:pt>
                <c:pt idx="8395">
                  <c:v>112.00793999999938</c:v>
                </c:pt>
                <c:pt idx="8396">
                  <c:v>112.00964999999938</c:v>
                </c:pt>
                <c:pt idx="8397">
                  <c:v>112.01089999999938</c:v>
                </c:pt>
                <c:pt idx="8398">
                  <c:v>112.01243999999939</c:v>
                </c:pt>
                <c:pt idx="8399">
                  <c:v>112.01399999999938</c:v>
                </c:pt>
                <c:pt idx="8400">
                  <c:v>112.01557999999939</c:v>
                </c:pt>
                <c:pt idx="8401">
                  <c:v>112.01726999999939</c:v>
                </c:pt>
                <c:pt idx="8402">
                  <c:v>112.01929999999939</c:v>
                </c:pt>
                <c:pt idx="8403">
                  <c:v>112.02142999999938</c:v>
                </c:pt>
                <c:pt idx="8404">
                  <c:v>112.02623999999939</c:v>
                </c:pt>
                <c:pt idx="8405">
                  <c:v>112.0468099999994</c:v>
                </c:pt>
                <c:pt idx="8406">
                  <c:v>112.11712999999939</c:v>
                </c:pt>
                <c:pt idx="8407">
                  <c:v>112.1619599999994</c:v>
                </c:pt>
                <c:pt idx="8408">
                  <c:v>112.1808699999994</c:v>
                </c:pt>
                <c:pt idx="8409">
                  <c:v>112.18773999999941</c:v>
                </c:pt>
                <c:pt idx="8410">
                  <c:v>112.1938099999994</c:v>
                </c:pt>
                <c:pt idx="8411">
                  <c:v>112.1975499999994</c:v>
                </c:pt>
                <c:pt idx="8412">
                  <c:v>112.1994299999994</c:v>
                </c:pt>
                <c:pt idx="8413">
                  <c:v>112.2008799999994</c:v>
                </c:pt>
                <c:pt idx="8414">
                  <c:v>112.2028099999994</c:v>
                </c:pt>
                <c:pt idx="8415">
                  <c:v>112.2049499999994</c:v>
                </c:pt>
                <c:pt idx="8416">
                  <c:v>112.2074699999994</c:v>
                </c:pt>
                <c:pt idx="8417">
                  <c:v>112.2105399999994</c:v>
                </c:pt>
                <c:pt idx="8418">
                  <c:v>112.2161099999994</c:v>
                </c:pt>
                <c:pt idx="8419">
                  <c:v>112.2244299999994</c:v>
                </c:pt>
                <c:pt idx="8420">
                  <c:v>112.23223999999941</c:v>
                </c:pt>
                <c:pt idx="8421">
                  <c:v>112.23689999999941</c:v>
                </c:pt>
                <c:pt idx="8422">
                  <c:v>112.24127999999941</c:v>
                </c:pt>
                <c:pt idx="8423">
                  <c:v>112.2460999999994</c:v>
                </c:pt>
                <c:pt idx="8424">
                  <c:v>112.2613699999994</c:v>
                </c:pt>
                <c:pt idx="8425">
                  <c:v>112.2879699999994</c:v>
                </c:pt>
                <c:pt idx="8426">
                  <c:v>112.3213599999994</c:v>
                </c:pt>
                <c:pt idx="8427">
                  <c:v>112.3577999999994</c:v>
                </c:pt>
                <c:pt idx="8428">
                  <c:v>112.3815199999994</c:v>
                </c:pt>
                <c:pt idx="8429">
                  <c:v>112.4008699999994</c:v>
                </c:pt>
                <c:pt idx="8430">
                  <c:v>112.42009999999939</c:v>
                </c:pt>
                <c:pt idx="8431">
                  <c:v>112.4370399999994</c:v>
                </c:pt>
                <c:pt idx="8432">
                  <c:v>112.4536099999994</c:v>
                </c:pt>
                <c:pt idx="8433">
                  <c:v>112.47112999999941</c:v>
                </c:pt>
                <c:pt idx="8434">
                  <c:v>112.48568999999941</c:v>
                </c:pt>
                <c:pt idx="8435">
                  <c:v>112.49339999999941</c:v>
                </c:pt>
                <c:pt idx="8436">
                  <c:v>112.49667999999942</c:v>
                </c:pt>
                <c:pt idx="8437">
                  <c:v>112.50420999999942</c:v>
                </c:pt>
                <c:pt idx="8438">
                  <c:v>112.54260999999941</c:v>
                </c:pt>
                <c:pt idx="8439">
                  <c:v>112.61413999999941</c:v>
                </c:pt>
                <c:pt idx="8440">
                  <c:v>112.67959999999941</c:v>
                </c:pt>
                <c:pt idx="8441">
                  <c:v>112.70378999999942</c:v>
                </c:pt>
                <c:pt idx="8442">
                  <c:v>112.71039999999941</c:v>
                </c:pt>
                <c:pt idx="8443">
                  <c:v>112.71276999999941</c:v>
                </c:pt>
                <c:pt idx="8444">
                  <c:v>112.7146799999994</c:v>
                </c:pt>
                <c:pt idx="8445">
                  <c:v>112.7165499999994</c:v>
                </c:pt>
                <c:pt idx="8446">
                  <c:v>112.71840999999939</c:v>
                </c:pt>
                <c:pt idx="8447">
                  <c:v>112.72171999999939</c:v>
                </c:pt>
                <c:pt idx="8448">
                  <c:v>112.72730999999939</c:v>
                </c:pt>
                <c:pt idx="8449">
                  <c:v>112.73393999999939</c:v>
                </c:pt>
                <c:pt idx="8450">
                  <c:v>112.74117999999939</c:v>
                </c:pt>
                <c:pt idx="8451">
                  <c:v>112.74697999999938</c:v>
                </c:pt>
                <c:pt idx="8452">
                  <c:v>112.75796999999939</c:v>
                </c:pt>
                <c:pt idx="8453">
                  <c:v>112.79587999999939</c:v>
                </c:pt>
                <c:pt idx="8454">
                  <c:v>112.89114999999939</c:v>
                </c:pt>
                <c:pt idx="8455">
                  <c:v>112.96630999999938</c:v>
                </c:pt>
                <c:pt idx="8456">
                  <c:v>112.98715999999938</c:v>
                </c:pt>
                <c:pt idx="8457">
                  <c:v>112.99245999999938</c:v>
                </c:pt>
                <c:pt idx="8458">
                  <c:v>112.99711999999938</c:v>
                </c:pt>
                <c:pt idx="8459">
                  <c:v>113.00072999999938</c:v>
                </c:pt>
                <c:pt idx="8460">
                  <c:v>113.00618999999938</c:v>
                </c:pt>
                <c:pt idx="8461">
                  <c:v>113.01624999999937</c:v>
                </c:pt>
                <c:pt idx="8462">
                  <c:v>113.02969999999938</c:v>
                </c:pt>
                <c:pt idx="8463">
                  <c:v>113.04361999999938</c:v>
                </c:pt>
                <c:pt idx="8464">
                  <c:v>113.05593999999938</c:v>
                </c:pt>
                <c:pt idx="8465">
                  <c:v>113.06608999999938</c:v>
                </c:pt>
                <c:pt idx="8466">
                  <c:v>113.07687999999938</c:v>
                </c:pt>
                <c:pt idx="8467">
                  <c:v>113.10208999999938</c:v>
                </c:pt>
                <c:pt idx="8468">
                  <c:v>113.17599999999938</c:v>
                </c:pt>
                <c:pt idx="8469">
                  <c:v>113.29264999999938</c:v>
                </c:pt>
                <c:pt idx="8470">
                  <c:v>113.37908999999938</c:v>
                </c:pt>
                <c:pt idx="8471">
                  <c:v>113.40044999999938</c:v>
                </c:pt>
                <c:pt idx="8472">
                  <c:v>113.40622999999938</c:v>
                </c:pt>
                <c:pt idx="8473">
                  <c:v>113.40984999999938</c:v>
                </c:pt>
                <c:pt idx="8474">
                  <c:v>113.41277999999939</c:v>
                </c:pt>
                <c:pt idx="8475">
                  <c:v>113.41634999999938</c:v>
                </c:pt>
                <c:pt idx="8476">
                  <c:v>113.42304999999938</c:v>
                </c:pt>
                <c:pt idx="8477">
                  <c:v>113.43315999999938</c:v>
                </c:pt>
                <c:pt idx="8478">
                  <c:v>113.44425999999937</c:v>
                </c:pt>
                <c:pt idx="8479">
                  <c:v>113.45430999999938</c:v>
                </c:pt>
                <c:pt idx="8480">
                  <c:v>113.46222999999938</c:v>
                </c:pt>
                <c:pt idx="8481">
                  <c:v>113.47488999999938</c:v>
                </c:pt>
                <c:pt idx="8482">
                  <c:v>113.51259999999938</c:v>
                </c:pt>
                <c:pt idx="8483">
                  <c:v>113.59731999999939</c:v>
                </c:pt>
                <c:pt idx="8484">
                  <c:v>113.64514999999939</c:v>
                </c:pt>
                <c:pt idx="8485">
                  <c:v>113.66116999999939</c:v>
                </c:pt>
                <c:pt idx="8486">
                  <c:v>113.66654999999939</c:v>
                </c:pt>
                <c:pt idx="8487">
                  <c:v>113.66923999999939</c:v>
                </c:pt>
                <c:pt idx="8488">
                  <c:v>113.67148999999939</c:v>
                </c:pt>
                <c:pt idx="8489">
                  <c:v>113.6737299999994</c:v>
                </c:pt>
                <c:pt idx="8490">
                  <c:v>113.6778599999994</c:v>
                </c:pt>
                <c:pt idx="8491">
                  <c:v>113.6858899999994</c:v>
                </c:pt>
                <c:pt idx="8492">
                  <c:v>113.6963899999994</c:v>
                </c:pt>
                <c:pt idx="8493">
                  <c:v>113.70693999999939</c:v>
                </c:pt>
                <c:pt idx="8494">
                  <c:v>113.71591999999939</c:v>
                </c:pt>
                <c:pt idx="8495">
                  <c:v>113.72317999999939</c:v>
                </c:pt>
                <c:pt idx="8496">
                  <c:v>113.72932999999939</c:v>
                </c:pt>
                <c:pt idx="8497">
                  <c:v>113.74041999999939</c:v>
                </c:pt>
                <c:pt idx="8498">
                  <c:v>113.77615999999939</c:v>
                </c:pt>
                <c:pt idx="8499">
                  <c:v>113.82856999999939</c:v>
                </c:pt>
                <c:pt idx="8500">
                  <c:v>113.84986999999938</c:v>
                </c:pt>
                <c:pt idx="8501">
                  <c:v>113.85719999999938</c:v>
                </c:pt>
                <c:pt idx="8502">
                  <c:v>113.86104999999938</c:v>
                </c:pt>
                <c:pt idx="8503">
                  <c:v>113.86397999999939</c:v>
                </c:pt>
                <c:pt idx="8504">
                  <c:v>113.86652999999939</c:v>
                </c:pt>
                <c:pt idx="8505">
                  <c:v>113.87007999999939</c:v>
                </c:pt>
                <c:pt idx="8506">
                  <c:v>113.87664999999939</c:v>
                </c:pt>
                <c:pt idx="8507">
                  <c:v>113.88727999999939</c:v>
                </c:pt>
                <c:pt idx="8508">
                  <c:v>113.9011699999994</c:v>
                </c:pt>
                <c:pt idx="8509">
                  <c:v>113.91399999999939</c:v>
                </c:pt>
                <c:pt idx="8510">
                  <c:v>113.92445999999939</c:v>
                </c:pt>
                <c:pt idx="8511">
                  <c:v>113.93290999999938</c:v>
                </c:pt>
                <c:pt idx="8512">
                  <c:v>113.94029999999938</c:v>
                </c:pt>
                <c:pt idx="8513">
                  <c:v>113.94822999999938</c:v>
                </c:pt>
                <c:pt idx="8514">
                  <c:v>113.96365999999938</c:v>
                </c:pt>
                <c:pt idx="8515">
                  <c:v>114.00387999999938</c:v>
                </c:pt>
                <c:pt idx="8516">
                  <c:v>114.06380999999938</c:v>
                </c:pt>
                <c:pt idx="8517">
                  <c:v>114.15616999999938</c:v>
                </c:pt>
                <c:pt idx="8518">
                  <c:v>114.23306999999937</c:v>
                </c:pt>
                <c:pt idx="8519">
                  <c:v>114.27452999999937</c:v>
                </c:pt>
                <c:pt idx="8520">
                  <c:v>114.30045999999938</c:v>
                </c:pt>
                <c:pt idx="8521">
                  <c:v>114.31978999999937</c:v>
                </c:pt>
                <c:pt idx="8522">
                  <c:v>114.33340999999938</c:v>
                </c:pt>
                <c:pt idx="8523">
                  <c:v>114.34694999999938</c:v>
                </c:pt>
                <c:pt idx="8524">
                  <c:v>114.36141999999938</c:v>
                </c:pt>
                <c:pt idx="8525">
                  <c:v>114.37555999999938</c:v>
                </c:pt>
                <c:pt idx="8526">
                  <c:v>114.38612999999938</c:v>
                </c:pt>
                <c:pt idx="8527">
                  <c:v>114.39650999999938</c:v>
                </c:pt>
                <c:pt idx="8528">
                  <c:v>114.40738999999938</c:v>
                </c:pt>
                <c:pt idx="8529">
                  <c:v>114.42329999999939</c:v>
                </c:pt>
                <c:pt idx="8530">
                  <c:v>114.44250999999939</c:v>
                </c:pt>
                <c:pt idx="8531">
                  <c:v>114.45536999999939</c:v>
                </c:pt>
                <c:pt idx="8532">
                  <c:v>114.46092999999939</c:v>
                </c:pt>
                <c:pt idx="8533">
                  <c:v>114.46361999999939</c:v>
                </c:pt>
                <c:pt idx="8534">
                  <c:v>114.4651499999994</c:v>
                </c:pt>
                <c:pt idx="8535">
                  <c:v>114.4663199999994</c:v>
                </c:pt>
                <c:pt idx="8536">
                  <c:v>114.4674799999994</c:v>
                </c:pt>
                <c:pt idx="8537">
                  <c:v>114.4687399999994</c:v>
                </c:pt>
                <c:pt idx="8538">
                  <c:v>114.4699999999994</c:v>
                </c:pt>
                <c:pt idx="8539">
                  <c:v>114.4713799999994</c:v>
                </c:pt>
                <c:pt idx="8540">
                  <c:v>114.47287999999939</c:v>
                </c:pt>
                <c:pt idx="8541">
                  <c:v>114.47479999999939</c:v>
                </c:pt>
                <c:pt idx="8542">
                  <c:v>114.47698999999939</c:v>
                </c:pt>
                <c:pt idx="8543">
                  <c:v>114.47950999999939</c:v>
                </c:pt>
                <c:pt idx="8544">
                  <c:v>114.4821599999994</c:v>
                </c:pt>
                <c:pt idx="8545">
                  <c:v>114.4847299999994</c:v>
                </c:pt>
                <c:pt idx="8546">
                  <c:v>114.48697999999941</c:v>
                </c:pt>
                <c:pt idx="8547">
                  <c:v>114.48909999999941</c:v>
                </c:pt>
                <c:pt idx="8548">
                  <c:v>114.49164999999941</c:v>
                </c:pt>
                <c:pt idx="8549">
                  <c:v>114.49772999999941</c:v>
                </c:pt>
                <c:pt idx="8550">
                  <c:v>114.5336599999994</c:v>
                </c:pt>
                <c:pt idx="8551">
                  <c:v>114.6159799999994</c:v>
                </c:pt>
                <c:pt idx="8552">
                  <c:v>114.6663599999994</c:v>
                </c:pt>
                <c:pt idx="8553">
                  <c:v>114.6837799999994</c:v>
                </c:pt>
                <c:pt idx="8554">
                  <c:v>114.68849999999941</c:v>
                </c:pt>
                <c:pt idx="8555">
                  <c:v>114.69149999999941</c:v>
                </c:pt>
                <c:pt idx="8556">
                  <c:v>114.69368999999941</c:v>
                </c:pt>
                <c:pt idx="8557">
                  <c:v>114.6958199999994</c:v>
                </c:pt>
                <c:pt idx="8558">
                  <c:v>114.6983799999994</c:v>
                </c:pt>
                <c:pt idx="8559">
                  <c:v>114.7031299999994</c:v>
                </c:pt>
                <c:pt idx="8560">
                  <c:v>114.71029999999941</c:v>
                </c:pt>
                <c:pt idx="8561">
                  <c:v>114.71934999999941</c:v>
                </c:pt>
                <c:pt idx="8562">
                  <c:v>114.72782999999941</c:v>
                </c:pt>
                <c:pt idx="8563">
                  <c:v>114.73490999999942</c:v>
                </c:pt>
                <c:pt idx="8564">
                  <c:v>114.74293999999942</c:v>
                </c:pt>
                <c:pt idx="8565">
                  <c:v>114.76006999999942</c:v>
                </c:pt>
                <c:pt idx="8566">
                  <c:v>114.82261999999942</c:v>
                </c:pt>
                <c:pt idx="8567">
                  <c:v>114.94126999999942</c:v>
                </c:pt>
                <c:pt idx="8568">
                  <c:v>115.02473999999943</c:v>
                </c:pt>
                <c:pt idx="8569">
                  <c:v>115.04676999999943</c:v>
                </c:pt>
                <c:pt idx="8570">
                  <c:v>115.05378999999942</c:v>
                </c:pt>
                <c:pt idx="8571">
                  <c:v>115.05737999999943</c:v>
                </c:pt>
                <c:pt idx="8572">
                  <c:v>115.06016999999943</c:v>
                </c:pt>
                <c:pt idx="8573">
                  <c:v>115.06282999999944</c:v>
                </c:pt>
                <c:pt idx="8574">
                  <c:v>115.06716999999944</c:v>
                </c:pt>
                <c:pt idx="8575">
                  <c:v>115.07268999999944</c:v>
                </c:pt>
                <c:pt idx="8576">
                  <c:v>115.07906999999943</c:v>
                </c:pt>
                <c:pt idx="8577">
                  <c:v>115.08484999999943</c:v>
                </c:pt>
                <c:pt idx="8578">
                  <c:v>115.08940999999943</c:v>
                </c:pt>
                <c:pt idx="8579">
                  <c:v>115.09534999999943</c:v>
                </c:pt>
                <c:pt idx="8580">
                  <c:v>115.10861999999943</c:v>
                </c:pt>
                <c:pt idx="8581">
                  <c:v>115.14189999999944</c:v>
                </c:pt>
                <c:pt idx="8582">
                  <c:v>115.15783999999944</c:v>
                </c:pt>
                <c:pt idx="8583">
                  <c:v>115.16503999999944</c:v>
                </c:pt>
                <c:pt idx="8584">
                  <c:v>115.16991999999944</c:v>
                </c:pt>
                <c:pt idx="8585">
                  <c:v>115.17327999999944</c:v>
                </c:pt>
                <c:pt idx="8586">
                  <c:v>115.17654999999944</c:v>
                </c:pt>
                <c:pt idx="8587">
                  <c:v>115.18097999999944</c:v>
                </c:pt>
                <c:pt idx="8588">
                  <c:v>115.18850999999944</c:v>
                </c:pt>
                <c:pt idx="8589">
                  <c:v>115.19873999999945</c:v>
                </c:pt>
                <c:pt idx="8590">
                  <c:v>115.20983999999945</c:v>
                </c:pt>
                <c:pt idx="8591">
                  <c:v>115.21915999999945</c:v>
                </c:pt>
                <c:pt idx="8592">
                  <c:v>115.22675999999944</c:v>
                </c:pt>
                <c:pt idx="8593">
                  <c:v>115.23429999999945</c:v>
                </c:pt>
                <c:pt idx="8594">
                  <c:v>115.24847999999945</c:v>
                </c:pt>
                <c:pt idx="8595">
                  <c:v>115.29522999999945</c:v>
                </c:pt>
                <c:pt idx="8596">
                  <c:v>115.39087999999946</c:v>
                </c:pt>
                <c:pt idx="8597">
                  <c:v>115.47368999999945</c:v>
                </c:pt>
                <c:pt idx="8598">
                  <c:v>115.51672999999946</c:v>
                </c:pt>
                <c:pt idx="8599">
                  <c:v>115.54244999999946</c:v>
                </c:pt>
                <c:pt idx="8600">
                  <c:v>115.56092999999946</c:v>
                </c:pt>
                <c:pt idx="8601">
                  <c:v>115.58179999999946</c:v>
                </c:pt>
                <c:pt idx="8602">
                  <c:v>115.61862999999946</c:v>
                </c:pt>
                <c:pt idx="8603">
                  <c:v>115.68159999999946</c:v>
                </c:pt>
                <c:pt idx="8604">
                  <c:v>115.74948999999947</c:v>
                </c:pt>
                <c:pt idx="8605">
                  <c:v>115.78991999999947</c:v>
                </c:pt>
                <c:pt idx="8606">
                  <c:v>115.80895999999947</c:v>
                </c:pt>
                <c:pt idx="8607">
                  <c:v>115.81547999999947</c:v>
                </c:pt>
                <c:pt idx="8608">
                  <c:v>115.82191999999947</c:v>
                </c:pt>
                <c:pt idx="8609">
                  <c:v>115.83663999999946</c:v>
                </c:pt>
                <c:pt idx="8610">
                  <c:v>115.87759999999946</c:v>
                </c:pt>
                <c:pt idx="8611">
                  <c:v>115.93401999999946</c:v>
                </c:pt>
                <c:pt idx="8612">
                  <c:v>115.98705999999946</c:v>
                </c:pt>
                <c:pt idx="8613">
                  <c:v>116.03619999999945</c:v>
                </c:pt>
                <c:pt idx="8614">
                  <c:v>116.08014999999945</c:v>
                </c:pt>
                <c:pt idx="8615">
                  <c:v>116.10962999999946</c:v>
                </c:pt>
                <c:pt idx="8616">
                  <c:v>116.13005999999946</c:v>
                </c:pt>
                <c:pt idx="8617">
                  <c:v>116.14636999999946</c:v>
                </c:pt>
                <c:pt idx="8618">
                  <c:v>116.15960999999946</c:v>
                </c:pt>
                <c:pt idx="8619">
                  <c:v>116.16800999999946</c:v>
                </c:pt>
                <c:pt idx="8620">
                  <c:v>116.17289999999946</c:v>
                </c:pt>
                <c:pt idx="8621">
                  <c:v>116.17745999999946</c:v>
                </c:pt>
                <c:pt idx="8622">
                  <c:v>116.18514999999945</c:v>
                </c:pt>
                <c:pt idx="8623">
                  <c:v>116.21036999999946</c:v>
                </c:pt>
                <c:pt idx="8624">
                  <c:v>116.24564999999946</c:v>
                </c:pt>
                <c:pt idx="8625">
                  <c:v>116.27638999999945</c:v>
                </c:pt>
                <c:pt idx="8626">
                  <c:v>116.30038999999945</c:v>
                </c:pt>
                <c:pt idx="8627">
                  <c:v>116.31858999999945</c:v>
                </c:pt>
                <c:pt idx="8628">
                  <c:v>116.33231999999944</c:v>
                </c:pt>
                <c:pt idx="8629">
                  <c:v>116.34248999999944</c:v>
                </c:pt>
                <c:pt idx="8630">
                  <c:v>116.35009999999944</c:v>
                </c:pt>
                <c:pt idx="8631">
                  <c:v>116.35416999999944</c:v>
                </c:pt>
                <c:pt idx="8632">
                  <c:v>116.35798999999945</c:v>
                </c:pt>
                <c:pt idx="8633">
                  <c:v>116.36400999999945</c:v>
                </c:pt>
                <c:pt idx="8634">
                  <c:v>116.37637999999946</c:v>
                </c:pt>
                <c:pt idx="8635">
                  <c:v>116.39087999999946</c:v>
                </c:pt>
                <c:pt idx="8636">
                  <c:v>116.40544999999946</c:v>
                </c:pt>
                <c:pt idx="8637">
                  <c:v>116.42278999999947</c:v>
                </c:pt>
                <c:pt idx="8638">
                  <c:v>116.44043999999947</c:v>
                </c:pt>
                <c:pt idx="8639">
                  <c:v>116.45744999999947</c:v>
                </c:pt>
                <c:pt idx="8640">
                  <c:v>116.47334999999947</c:v>
                </c:pt>
                <c:pt idx="8641">
                  <c:v>116.48929999999947</c:v>
                </c:pt>
                <c:pt idx="8642">
                  <c:v>116.50348999999947</c:v>
                </c:pt>
                <c:pt idx="8643">
                  <c:v>116.51401999999948</c:v>
                </c:pt>
                <c:pt idx="8644">
                  <c:v>116.51982999999947</c:v>
                </c:pt>
                <c:pt idx="8645">
                  <c:v>116.52314999999948</c:v>
                </c:pt>
                <c:pt idx="8646">
                  <c:v>116.52584999999948</c:v>
                </c:pt>
                <c:pt idx="8647">
                  <c:v>116.52885999999948</c:v>
                </c:pt>
                <c:pt idx="8648">
                  <c:v>116.53704999999948</c:v>
                </c:pt>
                <c:pt idx="8649">
                  <c:v>116.56244999999949</c:v>
                </c:pt>
                <c:pt idx="8650">
                  <c:v>116.60088999999948</c:v>
                </c:pt>
                <c:pt idx="8651">
                  <c:v>116.62397999999948</c:v>
                </c:pt>
                <c:pt idx="8652">
                  <c:v>116.63068999999948</c:v>
                </c:pt>
                <c:pt idx="8653">
                  <c:v>116.63331999999947</c:v>
                </c:pt>
                <c:pt idx="8654">
                  <c:v>116.63536999999947</c:v>
                </c:pt>
                <c:pt idx="8655">
                  <c:v>116.63736999999946</c:v>
                </c:pt>
                <c:pt idx="8656">
                  <c:v>116.63921999999947</c:v>
                </c:pt>
                <c:pt idx="8657">
                  <c:v>116.64128999999947</c:v>
                </c:pt>
                <c:pt idx="8658">
                  <c:v>116.64323999999947</c:v>
                </c:pt>
                <c:pt idx="8659">
                  <c:v>116.64525999999947</c:v>
                </c:pt>
                <c:pt idx="8660">
                  <c:v>116.64750999999947</c:v>
                </c:pt>
                <c:pt idx="8661">
                  <c:v>116.64970999999947</c:v>
                </c:pt>
                <c:pt idx="8662">
                  <c:v>116.65164999999948</c:v>
                </c:pt>
                <c:pt idx="8663">
                  <c:v>116.65354999999948</c:v>
                </c:pt>
                <c:pt idx="8664">
                  <c:v>116.65714999999949</c:v>
                </c:pt>
                <c:pt idx="8665">
                  <c:v>116.67609999999949</c:v>
                </c:pt>
                <c:pt idx="8666">
                  <c:v>116.7230799999995</c:v>
                </c:pt>
                <c:pt idx="8667">
                  <c:v>116.7620199999995</c:v>
                </c:pt>
                <c:pt idx="8668">
                  <c:v>116.7916299999995</c:v>
                </c:pt>
                <c:pt idx="8669">
                  <c:v>116.8096799999995</c:v>
                </c:pt>
                <c:pt idx="8670">
                  <c:v>116.8166099999995</c:v>
                </c:pt>
                <c:pt idx="8671">
                  <c:v>116.81900999999949</c:v>
                </c:pt>
                <c:pt idx="8672">
                  <c:v>116.82133999999949</c:v>
                </c:pt>
                <c:pt idx="8673">
                  <c:v>116.8232399999995</c:v>
                </c:pt>
                <c:pt idx="8674">
                  <c:v>116.82526999999951</c:v>
                </c:pt>
                <c:pt idx="8675">
                  <c:v>116.82743999999951</c:v>
                </c:pt>
                <c:pt idx="8676">
                  <c:v>116.83021999999951</c:v>
                </c:pt>
                <c:pt idx="8677">
                  <c:v>116.83350999999952</c:v>
                </c:pt>
                <c:pt idx="8678">
                  <c:v>116.83699999999952</c:v>
                </c:pt>
                <c:pt idx="8679">
                  <c:v>116.84010999999953</c:v>
                </c:pt>
                <c:pt idx="8680">
                  <c:v>116.84342999999953</c:v>
                </c:pt>
                <c:pt idx="8681">
                  <c:v>116.85086999999953</c:v>
                </c:pt>
                <c:pt idx="8682">
                  <c:v>116.88720999999953</c:v>
                </c:pt>
                <c:pt idx="8683">
                  <c:v>116.91952999999953</c:v>
                </c:pt>
                <c:pt idx="8684">
                  <c:v>116.92991999999953</c:v>
                </c:pt>
                <c:pt idx="8685">
                  <c:v>116.93605999999953</c:v>
                </c:pt>
                <c:pt idx="8686">
                  <c:v>116.94026999999953</c:v>
                </c:pt>
                <c:pt idx="8687">
                  <c:v>116.94407999999953</c:v>
                </c:pt>
                <c:pt idx="8688">
                  <c:v>116.94911999999952</c:v>
                </c:pt>
                <c:pt idx="8689">
                  <c:v>116.95575999999953</c:v>
                </c:pt>
                <c:pt idx="8690">
                  <c:v>116.96302999999953</c:v>
                </c:pt>
                <c:pt idx="8691">
                  <c:v>116.96972999999953</c:v>
                </c:pt>
                <c:pt idx="8692">
                  <c:v>116.97515999999953</c:v>
                </c:pt>
                <c:pt idx="8693">
                  <c:v>116.98143999999954</c:v>
                </c:pt>
                <c:pt idx="8694">
                  <c:v>116.99444999999953</c:v>
                </c:pt>
                <c:pt idx="8695">
                  <c:v>117.04268999999954</c:v>
                </c:pt>
                <c:pt idx="8696">
                  <c:v>117.12912999999953</c:v>
                </c:pt>
                <c:pt idx="8697">
                  <c:v>117.16355999999953</c:v>
                </c:pt>
                <c:pt idx="8698">
                  <c:v>117.17533999999954</c:v>
                </c:pt>
                <c:pt idx="8699">
                  <c:v>117.17945999999954</c:v>
                </c:pt>
                <c:pt idx="8700">
                  <c:v>117.18223999999954</c:v>
                </c:pt>
                <c:pt idx="8701">
                  <c:v>117.18449999999955</c:v>
                </c:pt>
                <c:pt idx="8702">
                  <c:v>117.18678999999955</c:v>
                </c:pt>
                <c:pt idx="8703">
                  <c:v>117.18985999999954</c:v>
                </c:pt>
                <c:pt idx="8704">
                  <c:v>117.19620999999954</c:v>
                </c:pt>
                <c:pt idx="8705">
                  <c:v>117.20542999999954</c:v>
                </c:pt>
                <c:pt idx="8706">
                  <c:v>117.21557999999953</c:v>
                </c:pt>
                <c:pt idx="8707">
                  <c:v>117.22554999999953</c:v>
                </c:pt>
                <c:pt idx="8708">
                  <c:v>117.23455999999953</c:v>
                </c:pt>
                <c:pt idx="8709">
                  <c:v>117.24348999999954</c:v>
                </c:pt>
                <c:pt idx="8710">
                  <c:v>117.25762999999954</c:v>
                </c:pt>
                <c:pt idx="8711">
                  <c:v>117.29789999999954</c:v>
                </c:pt>
                <c:pt idx="8712">
                  <c:v>117.41143999999954</c:v>
                </c:pt>
                <c:pt idx="8713">
                  <c:v>117.53782999999954</c:v>
                </c:pt>
                <c:pt idx="8714">
                  <c:v>117.59118999999954</c:v>
                </c:pt>
                <c:pt idx="8715">
                  <c:v>117.60568999999954</c:v>
                </c:pt>
                <c:pt idx="8716">
                  <c:v>117.60960999999953</c:v>
                </c:pt>
                <c:pt idx="8717">
                  <c:v>117.61239999999954</c:v>
                </c:pt>
                <c:pt idx="8718">
                  <c:v>117.61455999999954</c:v>
                </c:pt>
                <c:pt idx="8719">
                  <c:v>117.61632999999954</c:v>
                </c:pt>
                <c:pt idx="8720">
                  <c:v>117.61810999999953</c:v>
                </c:pt>
                <c:pt idx="8721">
                  <c:v>117.62003999999953</c:v>
                </c:pt>
                <c:pt idx="8722">
                  <c:v>117.62214999999954</c:v>
                </c:pt>
                <c:pt idx="8723">
                  <c:v>117.62497999999954</c:v>
                </c:pt>
                <c:pt idx="8724">
                  <c:v>117.62885999999953</c:v>
                </c:pt>
                <c:pt idx="8725">
                  <c:v>117.63342999999954</c:v>
                </c:pt>
                <c:pt idx="8726">
                  <c:v>117.63814999999954</c:v>
                </c:pt>
                <c:pt idx="8727">
                  <c:v>117.64278999999954</c:v>
                </c:pt>
                <c:pt idx="8728">
                  <c:v>117.64731999999954</c:v>
                </c:pt>
                <c:pt idx="8729">
                  <c:v>117.65159999999953</c:v>
                </c:pt>
                <c:pt idx="8730">
                  <c:v>117.65891999999954</c:v>
                </c:pt>
                <c:pt idx="8731">
                  <c:v>117.68826999999953</c:v>
                </c:pt>
                <c:pt idx="8732">
                  <c:v>117.76733999999954</c:v>
                </c:pt>
                <c:pt idx="8733">
                  <c:v>117.84861999999954</c:v>
                </c:pt>
                <c:pt idx="8734">
                  <c:v>117.90493999999954</c:v>
                </c:pt>
                <c:pt idx="8735">
                  <c:v>117.92585999999955</c:v>
                </c:pt>
                <c:pt idx="8736">
                  <c:v>117.93256999999954</c:v>
                </c:pt>
                <c:pt idx="8737">
                  <c:v>117.93594999999955</c:v>
                </c:pt>
                <c:pt idx="8738">
                  <c:v>117.93853999999955</c:v>
                </c:pt>
                <c:pt idx="8739">
                  <c:v>117.94109999999955</c:v>
                </c:pt>
                <c:pt idx="8740">
                  <c:v>117.94442999999956</c:v>
                </c:pt>
                <c:pt idx="8741">
                  <c:v>117.94859999999956</c:v>
                </c:pt>
                <c:pt idx="8742">
                  <c:v>117.95277999999956</c:v>
                </c:pt>
                <c:pt idx="8743">
                  <c:v>117.95692999999956</c:v>
                </c:pt>
                <c:pt idx="8744">
                  <c:v>117.96020999999956</c:v>
                </c:pt>
                <c:pt idx="8745">
                  <c:v>117.96483999999957</c:v>
                </c:pt>
                <c:pt idx="8746">
                  <c:v>117.98141999999957</c:v>
                </c:pt>
                <c:pt idx="8747">
                  <c:v>118.03469999999957</c:v>
                </c:pt>
                <c:pt idx="8748">
                  <c:v>118.10446999999958</c:v>
                </c:pt>
                <c:pt idx="8749">
                  <c:v>118.15492999999958</c:v>
                </c:pt>
                <c:pt idx="8750">
                  <c:v>118.17083999999959</c:v>
                </c:pt>
                <c:pt idx="8751">
                  <c:v>118.17671999999959</c:v>
                </c:pt>
                <c:pt idx="8752">
                  <c:v>118.18029999999959</c:v>
                </c:pt>
                <c:pt idx="8753">
                  <c:v>118.18332999999959</c:v>
                </c:pt>
                <c:pt idx="8754">
                  <c:v>118.18655999999959</c:v>
                </c:pt>
                <c:pt idx="8755">
                  <c:v>118.19037999999959</c:v>
                </c:pt>
                <c:pt idx="8756">
                  <c:v>118.19453999999959</c:v>
                </c:pt>
                <c:pt idx="8757">
                  <c:v>118.19866999999959</c:v>
                </c:pt>
                <c:pt idx="8758">
                  <c:v>118.20242999999959</c:v>
                </c:pt>
                <c:pt idx="8759">
                  <c:v>118.20644999999959</c:v>
                </c:pt>
                <c:pt idx="8760">
                  <c:v>118.21466999999959</c:v>
                </c:pt>
                <c:pt idx="8761">
                  <c:v>118.24727999999959</c:v>
                </c:pt>
                <c:pt idx="8762">
                  <c:v>118.31344999999959</c:v>
                </c:pt>
                <c:pt idx="8763">
                  <c:v>118.38185999999959</c:v>
                </c:pt>
                <c:pt idx="8764">
                  <c:v>118.40316999999959</c:v>
                </c:pt>
                <c:pt idx="8765">
                  <c:v>118.41096999999959</c:v>
                </c:pt>
                <c:pt idx="8766">
                  <c:v>118.4149699999996</c:v>
                </c:pt>
                <c:pt idx="8767">
                  <c:v>118.4171299999996</c:v>
                </c:pt>
                <c:pt idx="8768">
                  <c:v>118.41919999999961</c:v>
                </c:pt>
                <c:pt idx="8769">
                  <c:v>118.42130999999961</c:v>
                </c:pt>
                <c:pt idx="8770">
                  <c:v>118.42350999999961</c:v>
                </c:pt>
                <c:pt idx="8771">
                  <c:v>118.42610999999961</c:v>
                </c:pt>
                <c:pt idx="8772">
                  <c:v>118.42905999999961</c:v>
                </c:pt>
                <c:pt idx="8773">
                  <c:v>118.43227999999961</c:v>
                </c:pt>
                <c:pt idx="8774">
                  <c:v>118.43553999999961</c:v>
                </c:pt>
                <c:pt idx="8775">
                  <c:v>118.43836999999961</c:v>
                </c:pt>
                <c:pt idx="8776">
                  <c:v>118.4405899999996</c:v>
                </c:pt>
                <c:pt idx="8777">
                  <c:v>118.4435299999996</c:v>
                </c:pt>
                <c:pt idx="8778">
                  <c:v>118.45004999999959</c:v>
                </c:pt>
                <c:pt idx="8779">
                  <c:v>118.48223999999959</c:v>
                </c:pt>
                <c:pt idx="8780">
                  <c:v>118.5475699999996</c:v>
                </c:pt>
                <c:pt idx="8781">
                  <c:v>118.6120599999996</c:v>
                </c:pt>
                <c:pt idx="8782">
                  <c:v>118.63065999999961</c:v>
                </c:pt>
                <c:pt idx="8783">
                  <c:v>118.63758999999961</c:v>
                </c:pt>
                <c:pt idx="8784">
                  <c:v>118.6405399999996</c:v>
                </c:pt>
                <c:pt idx="8785">
                  <c:v>118.64265999999961</c:v>
                </c:pt>
                <c:pt idx="8786">
                  <c:v>118.6445199999996</c:v>
                </c:pt>
                <c:pt idx="8787">
                  <c:v>118.6463799999996</c:v>
                </c:pt>
                <c:pt idx="8788">
                  <c:v>118.6484099999996</c:v>
                </c:pt>
                <c:pt idx="8789">
                  <c:v>118.6508399999996</c:v>
                </c:pt>
                <c:pt idx="8790">
                  <c:v>118.6535599999996</c:v>
                </c:pt>
                <c:pt idx="8791">
                  <c:v>118.6563699999996</c:v>
                </c:pt>
                <c:pt idx="8792">
                  <c:v>118.6591599999996</c:v>
                </c:pt>
                <c:pt idx="8793">
                  <c:v>118.6615199999996</c:v>
                </c:pt>
                <c:pt idx="8794">
                  <c:v>118.6677499999996</c:v>
                </c:pt>
                <c:pt idx="8795">
                  <c:v>118.6971699999996</c:v>
                </c:pt>
                <c:pt idx="8796">
                  <c:v>118.77078999999961</c:v>
                </c:pt>
                <c:pt idx="8797">
                  <c:v>118.81989999999961</c:v>
                </c:pt>
                <c:pt idx="8798">
                  <c:v>118.83467999999961</c:v>
                </c:pt>
                <c:pt idx="8799">
                  <c:v>118.83838999999961</c:v>
                </c:pt>
                <c:pt idx="8800">
                  <c:v>118.8410999999996</c:v>
                </c:pt>
                <c:pt idx="8801">
                  <c:v>118.8431499999996</c:v>
                </c:pt>
                <c:pt idx="8802">
                  <c:v>118.84482999999959</c:v>
                </c:pt>
                <c:pt idx="8803">
                  <c:v>118.8466399999996</c:v>
                </c:pt>
                <c:pt idx="8804">
                  <c:v>118.84858999999959</c:v>
                </c:pt>
                <c:pt idx="8805">
                  <c:v>118.85117999999959</c:v>
                </c:pt>
                <c:pt idx="8806">
                  <c:v>118.85413999999959</c:v>
                </c:pt>
                <c:pt idx="8807">
                  <c:v>118.85752999999958</c:v>
                </c:pt>
                <c:pt idx="8808">
                  <c:v>118.86075999999959</c:v>
                </c:pt>
                <c:pt idx="8809">
                  <c:v>118.86506999999959</c:v>
                </c:pt>
                <c:pt idx="8810">
                  <c:v>118.87828999999959</c:v>
                </c:pt>
                <c:pt idx="8811">
                  <c:v>118.9226199999996</c:v>
                </c:pt>
                <c:pt idx="8812">
                  <c:v>118.97309999999959</c:v>
                </c:pt>
                <c:pt idx="8813">
                  <c:v>119.0034699999996</c:v>
                </c:pt>
                <c:pt idx="8814">
                  <c:v>119.02287999999959</c:v>
                </c:pt>
                <c:pt idx="8815">
                  <c:v>119.05273999999959</c:v>
                </c:pt>
                <c:pt idx="8816">
                  <c:v>119.09383999999959</c:v>
                </c:pt>
                <c:pt idx="8817">
                  <c:v>119.12733999999959</c:v>
                </c:pt>
                <c:pt idx="8818">
                  <c:v>119.1475499999996</c:v>
                </c:pt>
                <c:pt idx="8819">
                  <c:v>119.1563699999996</c:v>
                </c:pt>
                <c:pt idx="8820">
                  <c:v>119.16029999999959</c:v>
                </c:pt>
                <c:pt idx="8821">
                  <c:v>119.1628999999996</c:v>
                </c:pt>
                <c:pt idx="8822">
                  <c:v>119.1651999999996</c:v>
                </c:pt>
                <c:pt idx="8823">
                  <c:v>119.1675099999996</c:v>
                </c:pt>
                <c:pt idx="8824">
                  <c:v>119.1698899999996</c:v>
                </c:pt>
                <c:pt idx="8825">
                  <c:v>119.1727999999996</c:v>
                </c:pt>
                <c:pt idx="8826">
                  <c:v>119.1756399999996</c:v>
                </c:pt>
                <c:pt idx="8827">
                  <c:v>119.1787199999996</c:v>
                </c:pt>
                <c:pt idx="8828">
                  <c:v>119.1815499999996</c:v>
                </c:pt>
                <c:pt idx="8829">
                  <c:v>119.18392999999961</c:v>
                </c:pt>
                <c:pt idx="8830">
                  <c:v>119.1864199999996</c:v>
                </c:pt>
                <c:pt idx="8831">
                  <c:v>119.1890699999996</c:v>
                </c:pt>
                <c:pt idx="8832">
                  <c:v>119.1916199999996</c:v>
                </c:pt>
                <c:pt idx="8833">
                  <c:v>119.1943499999996</c:v>
                </c:pt>
                <c:pt idx="8834">
                  <c:v>119.1973499999996</c:v>
                </c:pt>
                <c:pt idx="8835">
                  <c:v>119.2002099999996</c:v>
                </c:pt>
                <c:pt idx="8836">
                  <c:v>119.20264999999961</c:v>
                </c:pt>
                <c:pt idx="8837">
                  <c:v>119.20613999999961</c:v>
                </c:pt>
                <c:pt idx="8838">
                  <c:v>119.21674999999961</c:v>
                </c:pt>
                <c:pt idx="8839">
                  <c:v>119.2334299999996</c:v>
                </c:pt>
                <c:pt idx="8840">
                  <c:v>119.2416599999996</c:v>
                </c:pt>
                <c:pt idx="8841">
                  <c:v>119.24669999999959</c:v>
                </c:pt>
                <c:pt idx="8842">
                  <c:v>119.25026999999959</c:v>
                </c:pt>
                <c:pt idx="8843">
                  <c:v>119.25306999999958</c:v>
                </c:pt>
                <c:pt idx="8844">
                  <c:v>119.25583999999958</c:v>
                </c:pt>
                <c:pt idx="8845">
                  <c:v>119.25955999999958</c:v>
                </c:pt>
                <c:pt idx="8846">
                  <c:v>119.26409999999959</c:v>
                </c:pt>
                <c:pt idx="8847">
                  <c:v>119.26892999999959</c:v>
                </c:pt>
                <c:pt idx="8848">
                  <c:v>119.27322999999959</c:v>
                </c:pt>
                <c:pt idx="8849">
                  <c:v>119.27674999999958</c:v>
                </c:pt>
                <c:pt idx="8850">
                  <c:v>119.28036999999958</c:v>
                </c:pt>
                <c:pt idx="8851">
                  <c:v>119.29106999999958</c:v>
                </c:pt>
                <c:pt idx="8852">
                  <c:v>119.32013999999958</c:v>
                </c:pt>
                <c:pt idx="8853">
                  <c:v>119.33824999999958</c:v>
                </c:pt>
                <c:pt idx="8854">
                  <c:v>119.34655999999957</c:v>
                </c:pt>
                <c:pt idx="8855">
                  <c:v>119.35094999999957</c:v>
                </c:pt>
                <c:pt idx="8856">
                  <c:v>119.35396999999958</c:v>
                </c:pt>
                <c:pt idx="8857">
                  <c:v>119.35658999999957</c:v>
                </c:pt>
                <c:pt idx="8858">
                  <c:v>119.35936999999957</c:v>
                </c:pt>
                <c:pt idx="8859">
                  <c:v>119.36248999999957</c:v>
                </c:pt>
                <c:pt idx="8860">
                  <c:v>119.36691999999957</c:v>
                </c:pt>
                <c:pt idx="8861">
                  <c:v>119.37296999999957</c:v>
                </c:pt>
                <c:pt idx="8862">
                  <c:v>119.37910999999957</c:v>
                </c:pt>
                <c:pt idx="8863">
                  <c:v>119.38493999999957</c:v>
                </c:pt>
                <c:pt idx="8864">
                  <c:v>119.38972999999957</c:v>
                </c:pt>
                <c:pt idx="8865">
                  <c:v>119.39394999999958</c:v>
                </c:pt>
                <c:pt idx="8866">
                  <c:v>119.39778999999957</c:v>
                </c:pt>
                <c:pt idx="8867">
                  <c:v>119.40367999999957</c:v>
                </c:pt>
                <c:pt idx="8868">
                  <c:v>119.42204999999957</c:v>
                </c:pt>
                <c:pt idx="8869">
                  <c:v>119.48169999999958</c:v>
                </c:pt>
                <c:pt idx="8870">
                  <c:v>119.53391999999958</c:v>
                </c:pt>
                <c:pt idx="8871">
                  <c:v>119.55095999999958</c:v>
                </c:pt>
                <c:pt idx="8872">
                  <c:v>119.55518999999958</c:v>
                </c:pt>
                <c:pt idx="8873">
                  <c:v>119.55698999999959</c:v>
                </c:pt>
                <c:pt idx="8874">
                  <c:v>119.55805999999959</c:v>
                </c:pt>
                <c:pt idx="8875">
                  <c:v>119.55885999999958</c:v>
                </c:pt>
                <c:pt idx="8876">
                  <c:v>119.55955999999958</c:v>
                </c:pt>
                <c:pt idx="8877">
                  <c:v>119.56024999999958</c:v>
                </c:pt>
                <c:pt idx="8878">
                  <c:v>119.56091999999958</c:v>
                </c:pt>
                <c:pt idx="8879">
                  <c:v>119.56159999999959</c:v>
                </c:pt>
                <c:pt idx="8880">
                  <c:v>119.56233999999958</c:v>
                </c:pt>
                <c:pt idx="8881">
                  <c:v>119.56309999999958</c:v>
                </c:pt>
                <c:pt idx="8882">
                  <c:v>119.56388999999957</c:v>
                </c:pt>
                <c:pt idx="8883">
                  <c:v>119.56468999999957</c:v>
                </c:pt>
                <c:pt idx="8884">
                  <c:v>119.56549999999957</c:v>
                </c:pt>
                <c:pt idx="8885">
                  <c:v>119.56628999999957</c:v>
                </c:pt>
                <c:pt idx="8886">
                  <c:v>119.56709999999957</c:v>
                </c:pt>
                <c:pt idx="8887">
                  <c:v>119.56789999999957</c:v>
                </c:pt>
                <c:pt idx="8888">
                  <c:v>119.56867999999957</c:v>
                </c:pt>
                <c:pt idx="8889">
                  <c:v>119.56946999999957</c:v>
                </c:pt>
                <c:pt idx="8890">
                  <c:v>119.57024999999958</c:v>
                </c:pt>
                <c:pt idx="8891">
                  <c:v>119.57103999999957</c:v>
                </c:pt>
                <c:pt idx="8892">
                  <c:v>119.57181999999958</c:v>
                </c:pt>
                <c:pt idx="8893">
                  <c:v>119.57259999999958</c:v>
                </c:pt>
                <c:pt idx="8894">
                  <c:v>119.57338999999958</c:v>
                </c:pt>
                <c:pt idx="8895">
                  <c:v>119.57418999999958</c:v>
                </c:pt>
                <c:pt idx="8896">
                  <c:v>119.57497999999957</c:v>
                </c:pt>
                <c:pt idx="8897">
                  <c:v>119.57577999999957</c:v>
                </c:pt>
                <c:pt idx="8898">
                  <c:v>119.57663999999957</c:v>
                </c:pt>
                <c:pt idx="8899">
                  <c:v>119.57756999999957</c:v>
                </c:pt>
                <c:pt idx="8900">
                  <c:v>119.57848999999956</c:v>
                </c:pt>
                <c:pt idx="8901">
                  <c:v>119.57959999999956</c:v>
                </c:pt>
                <c:pt idx="8902">
                  <c:v>119.58076999999956</c:v>
                </c:pt>
                <c:pt idx="8903">
                  <c:v>119.58183999999956</c:v>
                </c:pt>
                <c:pt idx="8904">
                  <c:v>119.58296999999956</c:v>
                </c:pt>
                <c:pt idx="8905">
                  <c:v>119.58421999999956</c:v>
                </c:pt>
                <c:pt idx="8906">
                  <c:v>119.58529999999956</c:v>
                </c:pt>
                <c:pt idx="8907">
                  <c:v>119.58629999999957</c:v>
                </c:pt>
                <c:pt idx="8908">
                  <c:v>119.58728999999957</c:v>
                </c:pt>
                <c:pt idx="8909">
                  <c:v>119.58826999999957</c:v>
                </c:pt>
                <c:pt idx="8910">
                  <c:v>119.58919999999956</c:v>
                </c:pt>
                <c:pt idx="8911">
                  <c:v>119.59013999999956</c:v>
                </c:pt>
                <c:pt idx="8912">
                  <c:v>119.59102999999956</c:v>
                </c:pt>
                <c:pt idx="8913">
                  <c:v>119.59191999999956</c:v>
                </c:pt>
                <c:pt idx="8914">
                  <c:v>119.59278999999957</c:v>
                </c:pt>
                <c:pt idx="8915">
                  <c:v>119.59367999999957</c:v>
                </c:pt>
                <c:pt idx="8916">
                  <c:v>119.59453999999957</c:v>
                </c:pt>
                <c:pt idx="8917">
                  <c:v>119.59537999999957</c:v>
                </c:pt>
                <c:pt idx="8918">
                  <c:v>119.59621999999956</c:v>
                </c:pt>
                <c:pt idx="8919">
                  <c:v>119.59705999999956</c:v>
                </c:pt>
                <c:pt idx="8920">
                  <c:v>119.59789999999956</c:v>
                </c:pt>
                <c:pt idx="8921">
                  <c:v>119.59873999999955</c:v>
                </c:pt>
                <c:pt idx="8922">
                  <c:v>119.59955999999956</c:v>
                </c:pt>
                <c:pt idx="8923">
                  <c:v>119.60040999999956</c:v>
                </c:pt>
                <c:pt idx="8924">
                  <c:v>119.60125999999956</c:v>
                </c:pt>
                <c:pt idx="8925">
                  <c:v>119.60206999999956</c:v>
                </c:pt>
                <c:pt idx="8926">
                  <c:v>119.60289999999955</c:v>
                </c:pt>
                <c:pt idx="8927">
                  <c:v>119.60376999999956</c:v>
                </c:pt>
                <c:pt idx="8928">
                  <c:v>119.60466999999956</c:v>
                </c:pt>
                <c:pt idx="8929">
                  <c:v>119.60548999999956</c:v>
                </c:pt>
                <c:pt idx="8930">
                  <c:v>119.60630999999957</c:v>
                </c:pt>
                <c:pt idx="8931">
                  <c:v>119.60806999999957</c:v>
                </c:pt>
                <c:pt idx="8932">
                  <c:v>119.61086999999957</c:v>
                </c:pt>
                <c:pt idx="8933">
                  <c:v>119.62371999999957</c:v>
                </c:pt>
                <c:pt idx="8934">
                  <c:v>119.67570999999957</c:v>
                </c:pt>
                <c:pt idx="8935">
                  <c:v>119.74303999999957</c:v>
                </c:pt>
                <c:pt idx="8936">
                  <c:v>119.79420999999957</c:v>
                </c:pt>
                <c:pt idx="8937">
                  <c:v>119.82065999999956</c:v>
                </c:pt>
                <c:pt idx="8938">
                  <c:v>119.82957999999957</c:v>
                </c:pt>
                <c:pt idx="8939">
                  <c:v>119.83234999999956</c:v>
                </c:pt>
                <c:pt idx="8940">
                  <c:v>119.83395999999956</c:v>
                </c:pt>
                <c:pt idx="8941">
                  <c:v>119.83543999999956</c:v>
                </c:pt>
                <c:pt idx="8942">
                  <c:v>119.83694999999956</c:v>
                </c:pt>
                <c:pt idx="8943">
                  <c:v>119.83844999999955</c:v>
                </c:pt>
                <c:pt idx="8944">
                  <c:v>119.83991999999955</c:v>
                </c:pt>
                <c:pt idx="8945">
                  <c:v>119.84165999999955</c:v>
                </c:pt>
                <c:pt idx="8946">
                  <c:v>119.84373999999956</c:v>
                </c:pt>
                <c:pt idx="8947">
                  <c:v>119.84585999999956</c:v>
                </c:pt>
                <c:pt idx="8948">
                  <c:v>119.84825999999956</c:v>
                </c:pt>
                <c:pt idx="8949">
                  <c:v>119.85067999999956</c:v>
                </c:pt>
                <c:pt idx="8950">
                  <c:v>119.85293999999956</c:v>
                </c:pt>
                <c:pt idx="8951">
                  <c:v>119.85501999999957</c:v>
                </c:pt>
                <c:pt idx="8952">
                  <c:v>119.85704999999957</c:v>
                </c:pt>
                <c:pt idx="8953">
                  <c:v>119.85882999999957</c:v>
                </c:pt>
                <c:pt idx="8954">
                  <c:v>119.86062999999957</c:v>
                </c:pt>
                <c:pt idx="8955">
                  <c:v>119.86248999999957</c:v>
                </c:pt>
                <c:pt idx="8956">
                  <c:v>119.86452999999956</c:v>
                </c:pt>
                <c:pt idx="8957">
                  <c:v>119.86832999999956</c:v>
                </c:pt>
                <c:pt idx="8958">
                  <c:v>119.87460999999956</c:v>
                </c:pt>
                <c:pt idx="8959">
                  <c:v>119.88167999999956</c:v>
                </c:pt>
                <c:pt idx="8960">
                  <c:v>119.88827999999957</c:v>
                </c:pt>
                <c:pt idx="8961">
                  <c:v>119.89330999999957</c:v>
                </c:pt>
                <c:pt idx="8962">
                  <c:v>119.89803999999957</c:v>
                </c:pt>
                <c:pt idx="8963">
                  <c:v>119.90399999999957</c:v>
                </c:pt>
                <c:pt idx="8964">
                  <c:v>119.91910999999958</c:v>
                </c:pt>
                <c:pt idx="8965">
                  <c:v>119.96294999999958</c:v>
                </c:pt>
                <c:pt idx="8966">
                  <c:v>119.99417999999957</c:v>
                </c:pt>
                <c:pt idx="8967">
                  <c:v>120.00369999999957</c:v>
                </c:pt>
                <c:pt idx="8968">
                  <c:v>120.01050999999957</c:v>
                </c:pt>
                <c:pt idx="8969">
                  <c:v>120.01470999999957</c:v>
                </c:pt>
                <c:pt idx="8970">
                  <c:v>120.01838999999957</c:v>
                </c:pt>
                <c:pt idx="8971">
                  <c:v>120.02337999999958</c:v>
                </c:pt>
                <c:pt idx="8972">
                  <c:v>120.03281999999957</c:v>
                </c:pt>
                <c:pt idx="8973">
                  <c:v>120.04681999999957</c:v>
                </c:pt>
                <c:pt idx="8974">
                  <c:v>120.06025999999957</c:v>
                </c:pt>
                <c:pt idx="8975">
                  <c:v>120.07195999999958</c:v>
                </c:pt>
                <c:pt idx="8976">
                  <c:v>120.08114999999958</c:v>
                </c:pt>
                <c:pt idx="8977">
                  <c:v>120.08911999999958</c:v>
                </c:pt>
                <c:pt idx="8978">
                  <c:v>120.10023999999959</c:v>
                </c:pt>
                <c:pt idx="8979">
                  <c:v>120.12933999999959</c:v>
                </c:pt>
                <c:pt idx="8980">
                  <c:v>120.20608999999959</c:v>
                </c:pt>
                <c:pt idx="8981">
                  <c:v>120.26021999999959</c:v>
                </c:pt>
                <c:pt idx="8982">
                  <c:v>120.27499999999959</c:v>
                </c:pt>
                <c:pt idx="8983">
                  <c:v>120.28703999999959</c:v>
                </c:pt>
                <c:pt idx="8984">
                  <c:v>120.29812999999959</c:v>
                </c:pt>
                <c:pt idx="8985">
                  <c:v>120.31418999999958</c:v>
                </c:pt>
                <c:pt idx="8986">
                  <c:v>120.33478999999959</c:v>
                </c:pt>
                <c:pt idx="8987">
                  <c:v>120.35030999999958</c:v>
                </c:pt>
                <c:pt idx="8988">
                  <c:v>120.37421999999958</c:v>
                </c:pt>
                <c:pt idx="8989">
                  <c:v>120.43202999999959</c:v>
                </c:pt>
                <c:pt idx="8990">
                  <c:v>120.51332999999958</c:v>
                </c:pt>
                <c:pt idx="8991">
                  <c:v>120.58771999999958</c:v>
                </c:pt>
                <c:pt idx="8992">
                  <c:v>120.63026999999958</c:v>
                </c:pt>
                <c:pt idx="8993">
                  <c:v>120.64125999999959</c:v>
                </c:pt>
                <c:pt idx="8994">
                  <c:v>120.64481999999958</c:v>
                </c:pt>
                <c:pt idx="8995">
                  <c:v>120.64745999999958</c:v>
                </c:pt>
                <c:pt idx="8996">
                  <c:v>120.64984999999959</c:v>
                </c:pt>
                <c:pt idx="8997">
                  <c:v>120.65209999999959</c:v>
                </c:pt>
                <c:pt idx="8998">
                  <c:v>120.6543099999996</c:v>
                </c:pt>
                <c:pt idx="8999">
                  <c:v>120.65666999999959</c:v>
                </c:pt>
                <c:pt idx="9000">
                  <c:v>120.65908999999959</c:v>
                </c:pt>
                <c:pt idx="9001">
                  <c:v>120.6614799999996</c:v>
                </c:pt>
                <c:pt idx="9002">
                  <c:v>120.6637199999996</c:v>
                </c:pt>
                <c:pt idx="9003">
                  <c:v>120.66736999999959</c:v>
                </c:pt>
                <c:pt idx="9004">
                  <c:v>120.6820199999996</c:v>
                </c:pt>
                <c:pt idx="9005">
                  <c:v>120.73048999999959</c:v>
                </c:pt>
                <c:pt idx="9006">
                  <c:v>120.80149999999959</c:v>
                </c:pt>
                <c:pt idx="9007">
                  <c:v>120.86918999999959</c:v>
                </c:pt>
                <c:pt idx="9008">
                  <c:v>120.92828999999959</c:v>
                </c:pt>
                <c:pt idx="9009">
                  <c:v>120.96195999999959</c:v>
                </c:pt>
                <c:pt idx="9010">
                  <c:v>120.9778199999996</c:v>
                </c:pt>
                <c:pt idx="9011">
                  <c:v>120.98550999999959</c:v>
                </c:pt>
                <c:pt idx="9012">
                  <c:v>120.9956799999996</c:v>
                </c:pt>
                <c:pt idx="9013">
                  <c:v>121.02435999999959</c:v>
                </c:pt>
                <c:pt idx="9014">
                  <c:v>121.04730999999958</c:v>
                </c:pt>
                <c:pt idx="9015">
                  <c:v>121.05473999999958</c:v>
                </c:pt>
                <c:pt idx="9016">
                  <c:v>121.05883999999958</c:v>
                </c:pt>
                <c:pt idx="9017">
                  <c:v>121.06115999999957</c:v>
                </c:pt>
                <c:pt idx="9018">
                  <c:v>121.06296999999958</c:v>
                </c:pt>
                <c:pt idx="9019">
                  <c:v>121.06465999999958</c:v>
                </c:pt>
                <c:pt idx="9020">
                  <c:v>121.06629999999957</c:v>
                </c:pt>
                <c:pt idx="9021">
                  <c:v>121.06795999999957</c:v>
                </c:pt>
                <c:pt idx="9022">
                  <c:v>121.06970999999957</c:v>
                </c:pt>
                <c:pt idx="9023">
                  <c:v>121.07161999999957</c:v>
                </c:pt>
                <c:pt idx="9024">
                  <c:v>121.07398999999957</c:v>
                </c:pt>
                <c:pt idx="9025">
                  <c:v>121.07666999999957</c:v>
                </c:pt>
                <c:pt idx="9026">
                  <c:v>121.07957999999957</c:v>
                </c:pt>
                <c:pt idx="9027">
                  <c:v>121.08262999999957</c:v>
                </c:pt>
                <c:pt idx="9028">
                  <c:v>121.08530999999957</c:v>
                </c:pt>
                <c:pt idx="9029">
                  <c:v>121.08768999999957</c:v>
                </c:pt>
                <c:pt idx="9030">
                  <c:v>121.09007999999957</c:v>
                </c:pt>
                <c:pt idx="9031">
                  <c:v>121.09463999999957</c:v>
                </c:pt>
                <c:pt idx="9032">
                  <c:v>121.11745999999957</c:v>
                </c:pt>
                <c:pt idx="9033">
                  <c:v>121.18832999999957</c:v>
                </c:pt>
                <c:pt idx="9034">
                  <c:v>121.27107999999957</c:v>
                </c:pt>
                <c:pt idx="9035">
                  <c:v>121.33536999999957</c:v>
                </c:pt>
                <c:pt idx="9036">
                  <c:v>121.38133999999957</c:v>
                </c:pt>
                <c:pt idx="9037">
                  <c:v>121.40560999999957</c:v>
                </c:pt>
                <c:pt idx="9038">
                  <c:v>121.41621999999957</c:v>
                </c:pt>
                <c:pt idx="9039">
                  <c:v>121.41958999999957</c:v>
                </c:pt>
                <c:pt idx="9040">
                  <c:v>121.42137999999957</c:v>
                </c:pt>
                <c:pt idx="9041">
                  <c:v>121.42290999999958</c:v>
                </c:pt>
                <c:pt idx="9042">
                  <c:v>121.42438999999958</c:v>
                </c:pt>
                <c:pt idx="9043">
                  <c:v>121.42585999999957</c:v>
                </c:pt>
                <c:pt idx="9044">
                  <c:v>121.42747999999958</c:v>
                </c:pt>
                <c:pt idx="9045">
                  <c:v>121.42915999999957</c:v>
                </c:pt>
                <c:pt idx="9046">
                  <c:v>121.43112999999957</c:v>
                </c:pt>
                <c:pt idx="9047">
                  <c:v>121.43353999999957</c:v>
                </c:pt>
                <c:pt idx="9048">
                  <c:v>121.43630999999957</c:v>
                </c:pt>
                <c:pt idx="9049">
                  <c:v>121.43951999999956</c:v>
                </c:pt>
                <c:pt idx="9050">
                  <c:v>121.44340999999956</c:v>
                </c:pt>
                <c:pt idx="9051">
                  <c:v>121.44777999999955</c:v>
                </c:pt>
                <c:pt idx="9052">
                  <c:v>121.45222999999956</c:v>
                </c:pt>
                <c:pt idx="9053">
                  <c:v>121.45598999999956</c:v>
                </c:pt>
                <c:pt idx="9054">
                  <c:v>121.45922999999956</c:v>
                </c:pt>
                <c:pt idx="9055">
                  <c:v>121.46725999999957</c:v>
                </c:pt>
                <c:pt idx="9056">
                  <c:v>121.50004999999958</c:v>
                </c:pt>
                <c:pt idx="9057">
                  <c:v>121.57548999999958</c:v>
                </c:pt>
                <c:pt idx="9058">
                  <c:v>121.60544999999958</c:v>
                </c:pt>
                <c:pt idx="9059">
                  <c:v>121.61403999999958</c:v>
                </c:pt>
                <c:pt idx="9060">
                  <c:v>121.61764999999957</c:v>
                </c:pt>
                <c:pt idx="9061">
                  <c:v>121.62018999999957</c:v>
                </c:pt>
                <c:pt idx="9062">
                  <c:v>121.62229999999957</c:v>
                </c:pt>
                <c:pt idx="9063">
                  <c:v>121.62442999999956</c:v>
                </c:pt>
                <c:pt idx="9064">
                  <c:v>121.62698999999957</c:v>
                </c:pt>
                <c:pt idx="9065">
                  <c:v>121.63066999999957</c:v>
                </c:pt>
                <c:pt idx="9066">
                  <c:v>121.63490999999956</c:v>
                </c:pt>
                <c:pt idx="9067">
                  <c:v>121.63905999999956</c:v>
                </c:pt>
                <c:pt idx="9068">
                  <c:v>121.64254999999956</c:v>
                </c:pt>
                <c:pt idx="9069">
                  <c:v>121.64553999999956</c:v>
                </c:pt>
                <c:pt idx="9070">
                  <c:v>121.64831999999956</c:v>
                </c:pt>
                <c:pt idx="9071">
                  <c:v>121.65303999999956</c:v>
                </c:pt>
                <c:pt idx="9072">
                  <c:v>121.67156999999956</c:v>
                </c:pt>
                <c:pt idx="9073">
                  <c:v>121.73322999999957</c:v>
                </c:pt>
                <c:pt idx="9074">
                  <c:v>121.81665999999957</c:v>
                </c:pt>
                <c:pt idx="9075">
                  <c:v>121.89362999999958</c:v>
                </c:pt>
                <c:pt idx="9076">
                  <c:v>121.95437999999957</c:v>
                </c:pt>
                <c:pt idx="9077">
                  <c:v>121.99533999999957</c:v>
                </c:pt>
                <c:pt idx="9078">
                  <c:v>122.01759999999958</c:v>
                </c:pt>
                <c:pt idx="9079">
                  <c:v>122.02560999999957</c:v>
                </c:pt>
                <c:pt idx="9080">
                  <c:v>122.02856999999958</c:v>
                </c:pt>
                <c:pt idx="9081">
                  <c:v>122.03041999999958</c:v>
                </c:pt>
                <c:pt idx="9082">
                  <c:v>122.03192999999958</c:v>
                </c:pt>
                <c:pt idx="9083">
                  <c:v>122.03354999999958</c:v>
                </c:pt>
                <c:pt idx="9084">
                  <c:v>122.03517999999958</c:v>
                </c:pt>
                <c:pt idx="9085">
                  <c:v>122.03695999999958</c:v>
                </c:pt>
                <c:pt idx="9086">
                  <c:v>122.03855999999958</c:v>
                </c:pt>
                <c:pt idx="9087">
                  <c:v>122.04041999999957</c:v>
                </c:pt>
                <c:pt idx="9088">
                  <c:v>122.04229999999957</c:v>
                </c:pt>
                <c:pt idx="9089">
                  <c:v>122.04424999999956</c:v>
                </c:pt>
                <c:pt idx="9090">
                  <c:v>122.04605999999957</c:v>
                </c:pt>
                <c:pt idx="9091">
                  <c:v>122.05055999999956</c:v>
                </c:pt>
                <c:pt idx="9092">
                  <c:v>122.07238999999956</c:v>
                </c:pt>
                <c:pt idx="9093">
                  <c:v>122.13418999999956</c:v>
                </c:pt>
                <c:pt idx="9094">
                  <c:v>122.19418999999957</c:v>
                </c:pt>
                <c:pt idx="9095">
                  <c:v>122.21794999999956</c:v>
                </c:pt>
                <c:pt idx="9096">
                  <c:v>122.22442999999956</c:v>
                </c:pt>
                <c:pt idx="9097">
                  <c:v>122.22971999999956</c:v>
                </c:pt>
                <c:pt idx="9098">
                  <c:v>122.23953999999956</c:v>
                </c:pt>
                <c:pt idx="9099">
                  <c:v>122.27308999999957</c:v>
                </c:pt>
                <c:pt idx="9100">
                  <c:v>122.32284999999958</c:v>
                </c:pt>
                <c:pt idx="9101">
                  <c:v>122.37409999999957</c:v>
                </c:pt>
                <c:pt idx="9102">
                  <c:v>122.42517999999957</c:v>
                </c:pt>
                <c:pt idx="9103">
                  <c:v>122.45701999999957</c:v>
                </c:pt>
                <c:pt idx="9104">
                  <c:v>122.46874999999957</c:v>
                </c:pt>
                <c:pt idx="9105">
                  <c:v>122.47233999999958</c:v>
                </c:pt>
                <c:pt idx="9106">
                  <c:v>122.47464999999957</c:v>
                </c:pt>
                <c:pt idx="9107">
                  <c:v>122.47660999999957</c:v>
                </c:pt>
                <c:pt idx="9108">
                  <c:v>122.47871999999957</c:v>
                </c:pt>
                <c:pt idx="9109">
                  <c:v>122.48081999999957</c:v>
                </c:pt>
                <c:pt idx="9110">
                  <c:v>122.48311999999957</c:v>
                </c:pt>
                <c:pt idx="9111">
                  <c:v>122.48550999999958</c:v>
                </c:pt>
                <c:pt idx="9112">
                  <c:v>122.48802999999958</c:v>
                </c:pt>
                <c:pt idx="9113">
                  <c:v>122.49046999999959</c:v>
                </c:pt>
                <c:pt idx="9114">
                  <c:v>122.49450999999959</c:v>
                </c:pt>
                <c:pt idx="9115">
                  <c:v>122.5092099999996</c:v>
                </c:pt>
                <c:pt idx="9116">
                  <c:v>122.55995999999959</c:v>
                </c:pt>
                <c:pt idx="9117">
                  <c:v>122.62080999999959</c:v>
                </c:pt>
                <c:pt idx="9118">
                  <c:v>122.67299999999959</c:v>
                </c:pt>
                <c:pt idx="9119">
                  <c:v>122.6938399999996</c:v>
                </c:pt>
                <c:pt idx="9120">
                  <c:v>122.69941999999959</c:v>
                </c:pt>
                <c:pt idx="9121">
                  <c:v>122.7021199999996</c:v>
                </c:pt>
                <c:pt idx="9122">
                  <c:v>122.70434999999959</c:v>
                </c:pt>
                <c:pt idx="9123">
                  <c:v>122.70625999999959</c:v>
                </c:pt>
                <c:pt idx="9124">
                  <c:v>122.70823999999959</c:v>
                </c:pt>
                <c:pt idx="9125">
                  <c:v>122.71034999999959</c:v>
                </c:pt>
                <c:pt idx="9126">
                  <c:v>122.71298999999959</c:v>
                </c:pt>
                <c:pt idx="9127">
                  <c:v>122.71588999999959</c:v>
                </c:pt>
                <c:pt idx="9128">
                  <c:v>122.71895999999958</c:v>
                </c:pt>
                <c:pt idx="9129">
                  <c:v>122.72198999999958</c:v>
                </c:pt>
                <c:pt idx="9130">
                  <c:v>122.72471999999958</c:v>
                </c:pt>
                <c:pt idx="9131">
                  <c:v>122.72834999999958</c:v>
                </c:pt>
                <c:pt idx="9132">
                  <c:v>122.73282999999958</c:v>
                </c:pt>
                <c:pt idx="9133">
                  <c:v>122.73745999999959</c:v>
                </c:pt>
                <c:pt idx="9134">
                  <c:v>122.74535999999959</c:v>
                </c:pt>
                <c:pt idx="9135">
                  <c:v>122.77654999999959</c:v>
                </c:pt>
                <c:pt idx="9136">
                  <c:v>122.83765999999959</c:v>
                </c:pt>
                <c:pt idx="9137">
                  <c:v>122.87144999999958</c:v>
                </c:pt>
                <c:pt idx="9138">
                  <c:v>122.88006999999958</c:v>
                </c:pt>
                <c:pt idx="9139">
                  <c:v>122.88319999999958</c:v>
                </c:pt>
                <c:pt idx="9140">
                  <c:v>122.88563999999957</c:v>
                </c:pt>
                <c:pt idx="9141">
                  <c:v>122.88794999999956</c:v>
                </c:pt>
                <c:pt idx="9142">
                  <c:v>122.89026999999956</c:v>
                </c:pt>
                <c:pt idx="9143">
                  <c:v>122.89307999999956</c:v>
                </c:pt>
                <c:pt idx="9144">
                  <c:v>122.89625999999956</c:v>
                </c:pt>
                <c:pt idx="9145">
                  <c:v>122.89962999999956</c:v>
                </c:pt>
                <c:pt idx="9146">
                  <c:v>122.90279999999956</c:v>
                </c:pt>
                <c:pt idx="9147">
                  <c:v>122.90569999999956</c:v>
                </c:pt>
                <c:pt idx="9148">
                  <c:v>122.90929999999956</c:v>
                </c:pt>
                <c:pt idx="9149">
                  <c:v>122.92433999999956</c:v>
                </c:pt>
                <c:pt idx="9150">
                  <c:v>122.97898999999956</c:v>
                </c:pt>
                <c:pt idx="9151">
                  <c:v>123.05729999999956</c:v>
                </c:pt>
                <c:pt idx="9152">
                  <c:v>123.10211999999956</c:v>
                </c:pt>
                <c:pt idx="9153">
                  <c:v>123.11513999999956</c:v>
                </c:pt>
                <c:pt idx="9154">
                  <c:v>123.11935999999956</c:v>
                </c:pt>
                <c:pt idx="9155">
                  <c:v>123.12211999999955</c:v>
                </c:pt>
                <c:pt idx="9156">
                  <c:v>123.12470999999955</c:v>
                </c:pt>
                <c:pt idx="9157">
                  <c:v>123.12712999999955</c:v>
                </c:pt>
                <c:pt idx="9158">
                  <c:v>123.12959999999956</c:v>
                </c:pt>
                <c:pt idx="9159">
                  <c:v>123.13225999999956</c:v>
                </c:pt>
                <c:pt idx="9160">
                  <c:v>123.13523999999956</c:v>
                </c:pt>
                <c:pt idx="9161">
                  <c:v>123.13835999999955</c:v>
                </c:pt>
                <c:pt idx="9162">
                  <c:v>123.14529999999955</c:v>
                </c:pt>
                <c:pt idx="9163">
                  <c:v>123.17960999999956</c:v>
                </c:pt>
                <c:pt idx="9164">
                  <c:v>123.23914999999955</c:v>
                </c:pt>
                <c:pt idx="9165">
                  <c:v>123.26273999999955</c:v>
                </c:pt>
                <c:pt idx="9166">
                  <c:v>123.26970999999955</c:v>
                </c:pt>
                <c:pt idx="9167">
                  <c:v>123.27293999999955</c:v>
                </c:pt>
                <c:pt idx="9168">
                  <c:v>123.27533999999955</c:v>
                </c:pt>
                <c:pt idx="9169">
                  <c:v>123.27740999999955</c:v>
                </c:pt>
                <c:pt idx="9170">
                  <c:v>123.27951999999955</c:v>
                </c:pt>
                <c:pt idx="9171">
                  <c:v>123.28168999999956</c:v>
                </c:pt>
                <c:pt idx="9172">
                  <c:v>123.28416999999956</c:v>
                </c:pt>
                <c:pt idx="9173">
                  <c:v>123.28702999999956</c:v>
                </c:pt>
                <c:pt idx="9174">
                  <c:v>123.28988999999956</c:v>
                </c:pt>
                <c:pt idx="9175">
                  <c:v>123.29301999999956</c:v>
                </c:pt>
                <c:pt idx="9176">
                  <c:v>123.29856999999956</c:v>
                </c:pt>
                <c:pt idx="9177">
                  <c:v>123.32285999999955</c:v>
                </c:pt>
                <c:pt idx="9178">
                  <c:v>123.34053999999955</c:v>
                </c:pt>
                <c:pt idx="9179">
                  <c:v>123.34902999999954</c:v>
                </c:pt>
                <c:pt idx="9180">
                  <c:v>123.35442999999954</c:v>
                </c:pt>
                <c:pt idx="9181">
                  <c:v>123.35777999999954</c:v>
                </c:pt>
                <c:pt idx="9182">
                  <c:v>123.36035999999953</c:v>
                </c:pt>
                <c:pt idx="9183">
                  <c:v>123.36269999999953</c:v>
                </c:pt>
                <c:pt idx="9184">
                  <c:v>123.36531999999953</c:v>
                </c:pt>
                <c:pt idx="9185">
                  <c:v>123.36851999999953</c:v>
                </c:pt>
                <c:pt idx="9186">
                  <c:v>123.37231999999953</c:v>
                </c:pt>
                <c:pt idx="9187">
                  <c:v>123.37664999999953</c:v>
                </c:pt>
                <c:pt idx="9188">
                  <c:v>123.38055999999953</c:v>
                </c:pt>
                <c:pt idx="9189">
                  <c:v>123.38385999999953</c:v>
                </c:pt>
                <c:pt idx="9190">
                  <c:v>123.38687999999954</c:v>
                </c:pt>
                <c:pt idx="9191">
                  <c:v>123.38973999999953</c:v>
                </c:pt>
                <c:pt idx="9192">
                  <c:v>123.39278999999954</c:v>
                </c:pt>
                <c:pt idx="9193">
                  <c:v>123.39712999999954</c:v>
                </c:pt>
                <c:pt idx="9194">
                  <c:v>123.41502999999953</c:v>
                </c:pt>
                <c:pt idx="9195">
                  <c:v>123.47354999999953</c:v>
                </c:pt>
                <c:pt idx="9196">
                  <c:v>123.54629999999953</c:v>
                </c:pt>
                <c:pt idx="9197">
                  <c:v>123.57557999999953</c:v>
                </c:pt>
                <c:pt idx="9198">
                  <c:v>123.58366999999953</c:v>
                </c:pt>
                <c:pt idx="9199">
                  <c:v>123.58679999999953</c:v>
                </c:pt>
                <c:pt idx="9200">
                  <c:v>123.58896999999953</c:v>
                </c:pt>
                <c:pt idx="9201">
                  <c:v>123.59079999999953</c:v>
                </c:pt>
                <c:pt idx="9202">
                  <c:v>123.59244999999953</c:v>
                </c:pt>
                <c:pt idx="9203">
                  <c:v>123.59418999999953</c:v>
                </c:pt>
                <c:pt idx="9204">
                  <c:v>123.59601999999953</c:v>
                </c:pt>
                <c:pt idx="9205">
                  <c:v>123.59817999999953</c:v>
                </c:pt>
                <c:pt idx="9206">
                  <c:v>123.60127999999953</c:v>
                </c:pt>
                <c:pt idx="9207">
                  <c:v>123.60541999999954</c:v>
                </c:pt>
                <c:pt idx="9208">
                  <c:v>123.60997999999954</c:v>
                </c:pt>
                <c:pt idx="9209">
                  <c:v>123.61411999999955</c:v>
                </c:pt>
                <c:pt idx="9210">
                  <c:v>123.61726999999955</c:v>
                </c:pt>
                <c:pt idx="9211">
                  <c:v>123.62068999999956</c:v>
                </c:pt>
                <c:pt idx="9212">
                  <c:v>123.63065999999955</c:v>
                </c:pt>
                <c:pt idx="9213">
                  <c:v>123.67536999999955</c:v>
                </c:pt>
                <c:pt idx="9214">
                  <c:v>123.73080999999955</c:v>
                </c:pt>
                <c:pt idx="9215">
                  <c:v>123.75910999999955</c:v>
                </c:pt>
                <c:pt idx="9216">
                  <c:v>123.76931999999955</c:v>
                </c:pt>
                <c:pt idx="9217">
                  <c:v>123.77212999999955</c:v>
                </c:pt>
                <c:pt idx="9218">
                  <c:v>123.77452999999954</c:v>
                </c:pt>
                <c:pt idx="9219">
                  <c:v>123.77663999999955</c:v>
                </c:pt>
                <c:pt idx="9220">
                  <c:v>123.77862999999955</c:v>
                </c:pt>
                <c:pt idx="9221">
                  <c:v>123.78074999999956</c:v>
                </c:pt>
                <c:pt idx="9222">
                  <c:v>123.78354999999955</c:v>
                </c:pt>
                <c:pt idx="9223">
                  <c:v>123.78730999999955</c:v>
                </c:pt>
                <c:pt idx="9224">
                  <c:v>123.79194999999955</c:v>
                </c:pt>
                <c:pt idx="9225">
                  <c:v>123.79717999999954</c:v>
                </c:pt>
                <c:pt idx="9226">
                  <c:v>123.80231999999954</c:v>
                </c:pt>
                <c:pt idx="9227">
                  <c:v>123.80710999999954</c:v>
                </c:pt>
                <c:pt idx="9228">
                  <c:v>123.81113999999954</c:v>
                </c:pt>
                <c:pt idx="9229">
                  <c:v>123.81548999999954</c:v>
                </c:pt>
                <c:pt idx="9230">
                  <c:v>123.82784999999954</c:v>
                </c:pt>
                <c:pt idx="9231">
                  <c:v>123.87579999999954</c:v>
                </c:pt>
                <c:pt idx="9232">
                  <c:v>123.95435999999954</c:v>
                </c:pt>
                <c:pt idx="9233">
                  <c:v>124.02564999999954</c:v>
                </c:pt>
                <c:pt idx="9234">
                  <c:v>124.06242999999954</c:v>
                </c:pt>
                <c:pt idx="9235">
                  <c:v>124.07926999999954</c:v>
                </c:pt>
                <c:pt idx="9236">
                  <c:v>124.08534999999954</c:v>
                </c:pt>
                <c:pt idx="9237">
                  <c:v>124.08802999999953</c:v>
                </c:pt>
                <c:pt idx="9238">
                  <c:v>124.08995999999954</c:v>
                </c:pt>
                <c:pt idx="9239">
                  <c:v>124.09176999999954</c:v>
                </c:pt>
                <c:pt idx="9240">
                  <c:v>124.09368999999954</c:v>
                </c:pt>
                <c:pt idx="9241">
                  <c:v>124.09573999999954</c:v>
                </c:pt>
                <c:pt idx="9242">
                  <c:v>124.09816999999954</c:v>
                </c:pt>
                <c:pt idx="9243">
                  <c:v>124.10070999999954</c:v>
                </c:pt>
                <c:pt idx="9244">
                  <c:v>124.10330999999954</c:v>
                </c:pt>
                <c:pt idx="9245">
                  <c:v>124.10598999999954</c:v>
                </c:pt>
                <c:pt idx="9246">
                  <c:v>124.10834999999953</c:v>
                </c:pt>
                <c:pt idx="9247">
                  <c:v>124.11052999999953</c:v>
                </c:pt>
                <c:pt idx="9248">
                  <c:v>124.11267999999953</c:v>
                </c:pt>
                <c:pt idx="9249">
                  <c:v>124.11546999999953</c:v>
                </c:pt>
                <c:pt idx="9250">
                  <c:v>124.12653999999954</c:v>
                </c:pt>
                <c:pt idx="9251">
                  <c:v>124.17102999999953</c:v>
                </c:pt>
                <c:pt idx="9252">
                  <c:v>124.24522999999954</c:v>
                </c:pt>
                <c:pt idx="9253">
                  <c:v>124.30173999999954</c:v>
                </c:pt>
                <c:pt idx="9254">
                  <c:v>124.32445999999955</c:v>
                </c:pt>
                <c:pt idx="9255">
                  <c:v>124.33163999999955</c:v>
                </c:pt>
                <c:pt idx="9256">
                  <c:v>124.33477999999955</c:v>
                </c:pt>
                <c:pt idx="9257">
                  <c:v>124.33958999999956</c:v>
                </c:pt>
                <c:pt idx="9258">
                  <c:v>124.35306999999956</c:v>
                </c:pt>
                <c:pt idx="9259">
                  <c:v>124.38075999999957</c:v>
                </c:pt>
                <c:pt idx="9260">
                  <c:v>124.40844999999958</c:v>
                </c:pt>
                <c:pt idx="9261">
                  <c:v>124.42276999999957</c:v>
                </c:pt>
                <c:pt idx="9262">
                  <c:v>124.42855999999958</c:v>
                </c:pt>
                <c:pt idx="9263">
                  <c:v>124.43243999999957</c:v>
                </c:pt>
                <c:pt idx="9264">
                  <c:v>124.43645999999957</c:v>
                </c:pt>
                <c:pt idx="9265">
                  <c:v>124.44154999999957</c:v>
                </c:pt>
                <c:pt idx="9266">
                  <c:v>124.44823999999957</c:v>
                </c:pt>
                <c:pt idx="9267">
                  <c:v>124.45549999999957</c:v>
                </c:pt>
                <c:pt idx="9268">
                  <c:v>124.46321999999958</c:v>
                </c:pt>
                <c:pt idx="9269">
                  <c:v>124.47102999999959</c:v>
                </c:pt>
                <c:pt idx="9270">
                  <c:v>124.47680999999959</c:v>
                </c:pt>
                <c:pt idx="9271">
                  <c:v>124.48017999999959</c:v>
                </c:pt>
                <c:pt idx="9272">
                  <c:v>124.48326999999959</c:v>
                </c:pt>
                <c:pt idx="9273">
                  <c:v>124.4885199999996</c:v>
                </c:pt>
                <c:pt idx="9274">
                  <c:v>124.5105999999996</c:v>
                </c:pt>
                <c:pt idx="9275">
                  <c:v>124.5384899999996</c:v>
                </c:pt>
                <c:pt idx="9276">
                  <c:v>124.5563899999996</c:v>
                </c:pt>
                <c:pt idx="9277">
                  <c:v>124.58574999999959</c:v>
                </c:pt>
                <c:pt idx="9278">
                  <c:v>124.6252099999996</c:v>
                </c:pt>
                <c:pt idx="9279">
                  <c:v>124.64394999999959</c:v>
                </c:pt>
                <c:pt idx="9280">
                  <c:v>124.65158999999959</c:v>
                </c:pt>
                <c:pt idx="9281">
                  <c:v>124.65435999999958</c:v>
                </c:pt>
                <c:pt idx="9282">
                  <c:v>124.65595999999958</c:v>
                </c:pt>
                <c:pt idx="9283">
                  <c:v>124.65716999999958</c:v>
                </c:pt>
                <c:pt idx="9284">
                  <c:v>124.65845999999958</c:v>
                </c:pt>
                <c:pt idx="9285">
                  <c:v>124.65974999999958</c:v>
                </c:pt>
                <c:pt idx="9286">
                  <c:v>124.66102999999957</c:v>
                </c:pt>
                <c:pt idx="9287">
                  <c:v>124.66245999999957</c:v>
                </c:pt>
                <c:pt idx="9288">
                  <c:v>124.66387999999957</c:v>
                </c:pt>
                <c:pt idx="9289">
                  <c:v>124.66536999999957</c:v>
                </c:pt>
                <c:pt idx="9290">
                  <c:v>124.66704999999956</c:v>
                </c:pt>
                <c:pt idx="9291">
                  <c:v>124.66890999999956</c:v>
                </c:pt>
                <c:pt idx="9292">
                  <c:v>124.67076999999955</c:v>
                </c:pt>
                <c:pt idx="9293">
                  <c:v>124.67264999999955</c:v>
                </c:pt>
                <c:pt idx="9294">
                  <c:v>124.67450999999954</c:v>
                </c:pt>
                <c:pt idx="9295">
                  <c:v>124.67648999999955</c:v>
                </c:pt>
                <c:pt idx="9296">
                  <c:v>124.67839999999954</c:v>
                </c:pt>
                <c:pt idx="9297">
                  <c:v>124.68015999999955</c:v>
                </c:pt>
                <c:pt idx="9298">
                  <c:v>124.68193999999954</c:v>
                </c:pt>
                <c:pt idx="9299">
                  <c:v>124.68382999999955</c:v>
                </c:pt>
                <c:pt idx="9300">
                  <c:v>124.68638999999955</c:v>
                </c:pt>
                <c:pt idx="9301">
                  <c:v>124.69824999999955</c:v>
                </c:pt>
                <c:pt idx="9302">
                  <c:v>124.75209999999954</c:v>
                </c:pt>
                <c:pt idx="9303">
                  <c:v>124.84951999999954</c:v>
                </c:pt>
                <c:pt idx="9304">
                  <c:v>124.93874999999954</c:v>
                </c:pt>
                <c:pt idx="9305">
                  <c:v>125.01311999999955</c:v>
                </c:pt>
                <c:pt idx="9306">
                  <c:v>125.06350999999954</c:v>
                </c:pt>
                <c:pt idx="9307">
                  <c:v>125.09880999999955</c:v>
                </c:pt>
                <c:pt idx="9308">
                  <c:v>125.12931999999955</c:v>
                </c:pt>
                <c:pt idx="9309">
                  <c:v>125.15996999999955</c:v>
                </c:pt>
                <c:pt idx="9310">
                  <c:v>125.17588999999954</c:v>
                </c:pt>
                <c:pt idx="9311">
                  <c:v>125.18097999999954</c:v>
                </c:pt>
                <c:pt idx="9312">
                  <c:v>125.18360999999953</c:v>
                </c:pt>
                <c:pt idx="9313">
                  <c:v>125.18521999999953</c:v>
                </c:pt>
                <c:pt idx="9314">
                  <c:v>125.18693999999954</c:v>
                </c:pt>
                <c:pt idx="9315">
                  <c:v>125.18882999999954</c:v>
                </c:pt>
                <c:pt idx="9316">
                  <c:v>125.19107999999954</c:v>
                </c:pt>
                <c:pt idx="9317">
                  <c:v>125.19456999999954</c:v>
                </c:pt>
                <c:pt idx="9318">
                  <c:v>125.19863999999954</c:v>
                </c:pt>
                <c:pt idx="9319">
                  <c:v>125.20309999999954</c:v>
                </c:pt>
                <c:pt idx="9320">
                  <c:v>125.20722999999954</c:v>
                </c:pt>
                <c:pt idx="9321">
                  <c:v>125.21091999999955</c:v>
                </c:pt>
                <c:pt idx="9322">
                  <c:v>125.21440999999955</c:v>
                </c:pt>
                <c:pt idx="9323">
                  <c:v>125.22042999999955</c:v>
                </c:pt>
                <c:pt idx="9324">
                  <c:v>125.23942999999956</c:v>
                </c:pt>
                <c:pt idx="9325">
                  <c:v>125.25656999999956</c:v>
                </c:pt>
                <c:pt idx="9326">
                  <c:v>125.26598999999956</c:v>
                </c:pt>
                <c:pt idx="9327">
                  <c:v>125.27229999999956</c:v>
                </c:pt>
                <c:pt idx="9328">
                  <c:v>125.27661999999957</c:v>
                </c:pt>
                <c:pt idx="9329">
                  <c:v>125.28159999999957</c:v>
                </c:pt>
                <c:pt idx="9330">
                  <c:v>125.29046999999957</c:v>
                </c:pt>
                <c:pt idx="9331">
                  <c:v>125.30150999999957</c:v>
                </c:pt>
                <c:pt idx="9332">
                  <c:v>125.31357999999956</c:v>
                </c:pt>
                <c:pt idx="9333">
                  <c:v>125.32375999999957</c:v>
                </c:pt>
                <c:pt idx="9334">
                  <c:v>125.33390999999956</c:v>
                </c:pt>
                <c:pt idx="9335">
                  <c:v>125.35187999999957</c:v>
                </c:pt>
                <c:pt idx="9336">
                  <c:v>125.40296999999957</c:v>
                </c:pt>
                <c:pt idx="9337">
                  <c:v>125.50121999999956</c:v>
                </c:pt>
                <c:pt idx="9338">
                  <c:v>125.59432999999956</c:v>
                </c:pt>
                <c:pt idx="9339">
                  <c:v>125.66880999999955</c:v>
                </c:pt>
                <c:pt idx="9340">
                  <c:v>125.70323999999955</c:v>
                </c:pt>
                <c:pt idx="9341">
                  <c:v>125.71672999999956</c:v>
                </c:pt>
                <c:pt idx="9342">
                  <c:v>125.72060999999955</c:v>
                </c:pt>
                <c:pt idx="9343">
                  <c:v>125.72308999999956</c:v>
                </c:pt>
                <c:pt idx="9344">
                  <c:v>125.72512999999955</c:v>
                </c:pt>
                <c:pt idx="9345">
                  <c:v>125.72719999999956</c:v>
                </c:pt>
                <c:pt idx="9346">
                  <c:v>125.72930999999956</c:v>
                </c:pt>
                <c:pt idx="9347">
                  <c:v>125.73186999999956</c:v>
                </c:pt>
                <c:pt idx="9348">
                  <c:v>125.73470999999957</c:v>
                </c:pt>
                <c:pt idx="9349">
                  <c:v>125.73776999999957</c:v>
                </c:pt>
                <c:pt idx="9350">
                  <c:v>125.74055999999958</c:v>
                </c:pt>
                <c:pt idx="9351">
                  <c:v>125.74349999999957</c:v>
                </c:pt>
                <c:pt idx="9352">
                  <c:v>125.75309999999958</c:v>
                </c:pt>
                <c:pt idx="9353">
                  <c:v>125.78971999999958</c:v>
                </c:pt>
                <c:pt idx="9354">
                  <c:v>125.85669999999958</c:v>
                </c:pt>
                <c:pt idx="9355">
                  <c:v>125.92524999999958</c:v>
                </c:pt>
                <c:pt idx="9356">
                  <c:v>125.98651999999957</c:v>
                </c:pt>
                <c:pt idx="9357">
                  <c:v>126.03580999999957</c:v>
                </c:pt>
                <c:pt idx="9358">
                  <c:v>126.07697999999957</c:v>
                </c:pt>
                <c:pt idx="9359">
                  <c:v>126.11070999999957</c:v>
                </c:pt>
                <c:pt idx="9360">
                  <c:v>126.13369999999956</c:v>
                </c:pt>
                <c:pt idx="9361">
                  <c:v>126.14710999999956</c:v>
                </c:pt>
                <c:pt idx="9362">
                  <c:v>126.15543999999956</c:v>
                </c:pt>
                <c:pt idx="9363">
                  <c:v>126.15963999999956</c:v>
                </c:pt>
                <c:pt idx="9364">
                  <c:v>126.16166999999956</c:v>
                </c:pt>
                <c:pt idx="9365">
                  <c:v>126.16318999999956</c:v>
                </c:pt>
                <c:pt idx="9366">
                  <c:v>126.16457999999956</c:v>
                </c:pt>
                <c:pt idx="9367">
                  <c:v>126.16586999999956</c:v>
                </c:pt>
                <c:pt idx="9368">
                  <c:v>126.16723999999955</c:v>
                </c:pt>
                <c:pt idx="9369">
                  <c:v>126.16869999999955</c:v>
                </c:pt>
                <c:pt idx="9370">
                  <c:v>126.17024999999954</c:v>
                </c:pt>
                <c:pt idx="9371">
                  <c:v>126.17189999999954</c:v>
                </c:pt>
                <c:pt idx="9372">
                  <c:v>126.17360999999954</c:v>
                </c:pt>
                <c:pt idx="9373">
                  <c:v>126.17536999999955</c:v>
                </c:pt>
                <c:pt idx="9374">
                  <c:v>126.17718999999954</c:v>
                </c:pt>
                <c:pt idx="9375">
                  <c:v>126.17907999999954</c:v>
                </c:pt>
                <c:pt idx="9376">
                  <c:v>126.18094999999954</c:v>
                </c:pt>
                <c:pt idx="9377">
                  <c:v>126.18271999999953</c:v>
                </c:pt>
                <c:pt idx="9378">
                  <c:v>126.18530999999953</c:v>
                </c:pt>
                <c:pt idx="9379">
                  <c:v>126.19575999999954</c:v>
                </c:pt>
                <c:pt idx="9380">
                  <c:v>126.23603999999953</c:v>
                </c:pt>
                <c:pt idx="9381">
                  <c:v>126.28022999999953</c:v>
                </c:pt>
                <c:pt idx="9382">
                  <c:v>126.30183999999953</c:v>
                </c:pt>
                <c:pt idx="9383">
                  <c:v>126.30784999999953</c:v>
                </c:pt>
                <c:pt idx="9384">
                  <c:v>126.31108999999954</c:v>
                </c:pt>
                <c:pt idx="9385">
                  <c:v>126.31297999999954</c:v>
                </c:pt>
                <c:pt idx="9386">
                  <c:v>126.31447999999953</c:v>
                </c:pt>
                <c:pt idx="9387">
                  <c:v>126.31586999999953</c:v>
                </c:pt>
                <c:pt idx="9388">
                  <c:v>126.31730999999954</c:v>
                </c:pt>
                <c:pt idx="9389">
                  <c:v>126.31878999999954</c:v>
                </c:pt>
                <c:pt idx="9390">
                  <c:v>126.32031999999954</c:v>
                </c:pt>
                <c:pt idx="9391">
                  <c:v>126.32194999999955</c:v>
                </c:pt>
                <c:pt idx="9392">
                  <c:v>126.32383999999955</c:v>
                </c:pt>
                <c:pt idx="9393">
                  <c:v>126.32643999999955</c:v>
                </c:pt>
                <c:pt idx="9394">
                  <c:v>126.33012999999956</c:v>
                </c:pt>
                <c:pt idx="9395">
                  <c:v>126.33463999999955</c:v>
                </c:pt>
                <c:pt idx="9396">
                  <c:v>126.33992999999955</c:v>
                </c:pt>
                <c:pt idx="9397">
                  <c:v>126.34509999999956</c:v>
                </c:pt>
                <c:pt idx="9398">
                  <c:v>126.35083999999956</c:v>
                </c:pt>
                <c:pt idx="9399">
                  <c:v>126.35707999999957</c:v>
                </c:pt>
                <c:pt idx="9400">
                  <c:v>126.36298999999957</c:v>
                </c:pt>
                <c:pt idx="9401">
                  <c:v>126.36815999999958</c:v>
                </c:pt>
                <c:pt idx="9402">
                  <c:v>126.37732999999957</c:v>
                </c:pt>
                <c:pt idx="9403">
                  <c:v>126.41003999999957</c:v>
                </c:pt>
                <c:pt idx="9404">
                  <c:v>126.47483999999957</c:v>
                </c:pt>
                <c:pt idx="9405">
                  <c:v>126.50874999999958</c:v>
                </c:pt>
                <c:pt idx="9406">
                  <c:v>126.51874999999959</c:v>
                </c:pt>
                <c:pt idx="9407">
                  <c:v>126.52295999999959</c:v>
                </c:pt>
                <c:pt idx="9408">
                  <c:v>126.52581999999958</c:v>
                </c:pt>
                <c:pt idx="9409">
                  <c:v>126.52809999999958</c:v>
                </c:pt>
                <c:pt idx="9410">
                  <c:v>126.53040999999958</c:v>
                </c:pt>
                <c:pt idx="9411">
                  <c:v>126.53344999999958</c:v>
                </c:pt>
                <c:pt idx="9412">
                  <c:v>126.53889999999957</c:v>
                </c:pt>
                <c:pt idx="9413">
                  <c:v>126.54617999999957</c:v>
                </c:pt>
                <c:pt idx="9414">
                  <c:v>126.55363999999956</c:v>
                </c:pt>
                <c:pt idx="9415">
                  <c:v>126.56027999999957</c:v>
                </c:pt>
                <c:pt idx="9416">
                  <c:v>126.56565999999957</c:v>
                </c:pt>
                <c:pt idx="9417">
                  <c:v>126.57017999999957</c:v>
                </c:pt>
                <c:pt idx="9418">
                  <c:v>126.57577999999957</c:v>
                </c:pt>
                <c:pt idx="9419">
                  <c:v>126.59145999999957</c:v>
                </c:pt>
                <c:pt idx="9420">
                  <c:v>126.64525999999957</c:v>
                </c:pt>
                <c:pt idx="9421">
                  <c:v>126.73235999999957</c:v>
                </c:pt>
                <c:pt idx="9422">
                  <c:v>126.78207999999957</c:v>
                </c:pt>
                <c:pt idx="9423">
                  <c:v>126.79698999999957</c:v>
                </c:pt>
                <c:pt idx="9424">
                  <c:v>126.80181999999957</c:v>
                </c:pt>
                <c:pt idx="9425">
                  <c:v>126.80495999999957</c:v>
                </c:pt>
                <c:pt idx="9426">
                  <c:v>126.80767999999956</c:v>
                </c:pt>
                <c:pt idx="9427">
                  <c:v>126.80986999999956</c:v>
                </c:pt>
                <c:pt idx="9428">
                  <c:v>126.81202999999957</c:v>
                </c:pt>
                <c:pt idx="9429">
                  <c:v>126.81427999999957</c:v>
                </c:pt>
                <c:pt idx="9430">
                  <c:v>126.81654999999957</c:v>
                </c:pt>
                <c:pt idx="9431">
                  <c:v>126.81870999999957</c:v>
                </c:pt>
                <c:pt idx="9432">
                  <c:v>126.82095999999957</c:v>
                </c:pt>
                <c:pt idx="9433">
                  <c:v>126.82319999999957</c:v>
                </c:pt>
                <c:pt idx="9434">
                  <c:v>126.82533999999957</c:v>
                </c:pt>
                <c:pt idx="9435">
                  <c:v>126.82732999999958</c:v>
                </c:pt>
                <c:pt idx="9436">
                  <c:v>126.83014999999958</c:v>
                </c:pt>
                <c:pt idx="9437">
                  <c:v>126.84012999999958</c:v>
                </c:pt>
                <c:pt idx="9438">
                  <c:v>126.88482999999958</c:v>
                </c:pt>
                <c:pt idx="9439">
                  <c:v>126.95140999999958</c:v>
                </c:pt>
                <c:pt idx="9440">
                  <c:v>127.01627999999958</c:v>
                </c:pt>
                <c:pt idx="9441">
                  <c:v>127.04973999999959</c:v>
                </c:pt>
                <c:pt idx="9442">
                  <c:v>127.06217999999959</c:v>
                </c:pt>
                <c:pt idx="9443">
                  <c:v>127.06608999999959</c:v>
                </c:pt>
                <c:pt idx="9444">
                  <c:v>127.06852999999958</c:v>
                </c:pt>
                <c:pt idx="9445">
                  <c:v>127.07073999999959</c:v>
                </c:pt>
                <c:pt idx="9446">
                  <c:v>127.0729099999996</c:v>
                </c:pt>
                <c:pt idx="9447">
                  <c:v>127.0751599999996</c:v>
                </c:pt>
                <c:pt idx="9448">
                  <c:v>127.0775499999996</c:v>
                </c:pt>
                <c:pt idx="9449">
                  <c:v>127.0801899999996</c:v>
                </c:pt>
                <c:pt idx="9450">
                  <c:v>127.0828999999996</c:v>
                </c:pt>
                <c:pt idx="9451">
                  <c:v>127.08587999999959</c:v>
                </c:pt>
                <c:pt idx="9452">
                  <c:v>127.09328999999958</c:v>
                </c:pt>
                <c:pt idx="9453">
                  <c:v>127.10391999999959</c:v>
                </c:pt>
                <c:pt idx="9454">
                  <c:v>127.11045999999959</c:v>
                </c:pt>
                <c:pt idx="9455">
                  <c:v>127.11488999999959</c:v>
                </c:pt>
                <c:pt idx="9456">
                  <c:v>127.11739999999959</c:v>
                </c:pt>
                <c:pt idx="9457">
                  <c:v>127.11909999999959</c:v>
                </c:pt>
                <c:pt idx="9458">
                  <c:v>127.12044999999959</c:v>
                </c:pt>
                <c:pt idx="9459">
                  <c:v>127.1216299999996</c:v>
                </c:pt>
                <c:pt idx="9460">
                  <c:v>127.12272999999959</c:v>
                </c:pt>
                <c:pt idx="9461">
                  <c:v>127.1237699999996</c:v>
                </c:pt>
                <c:pt idx="9462">
                  <c:v>127.12477999999959</c:v>
                </c:pt>
                <c:pt idx="9463">
                  <c:v>127.12577999999959</c:v>
                </c:pt>
                <c:pt idx="9464">
                  <c:v>127.12675999999959</c:v>
                </c:pt>
                <c:pt idx="9465">
                  <c:v>127.12772999999959</c:v>
                </c:pt>
                <c:pt idx="9466">
                  <c:v>127.12868999999959</c:v>
                </c:pt>
                <c:pt idx="9467">
                  <c:v>127.1296899999996</c:v>
                </c:pt>
                <c:pt idx="9468">
                  <c:v>127.13065999999959</c:v>
                </c:pt>
                <c:pt idx="9469">
                  <c:v>127.13163999999959</c:v>
                </c:pt>
                <c:pt idx="9470">
                  <c:v>127.13264999999959</c:v>
                </c:pt>
                <c:pt idx="9471">
                  <c:v>127.13374999999958</c:v>
                </c:pt>
                <c:pt idx="9472">
                  <c:v>127.13501999999959</c:v>
                </c:pt>
                <c:pt idx="9473">
                  <c:v>127.13624999999959</c:v>
                </c:pt>
                <c:pt idx="9474">
                  <c:v>127.1394899999996</c:v>
                </c:pt>
                <c:pt idx="9475">
                  <c:v>127.1550199999996</c:v>
                </c:pt>
                <c:pt idx="9476">
                  <c:v>127.20703999999959</c:v>
                </c:pt>
                <c:pt idx="9477">
                  <c:v>127.25649999999959</c:v>
                </c:pt>
                <c:pt idx="9478">
                  <c:v>127.2728599999996</c:v>
                </c:pt>
                <c:pt idx="9479">
                  <c:v>127.2784299999996</c:v>
                </c:pt>
                <c:pt idx="9480">
                  <c:v>127.28032999999961</c:v>
                </c:pt>
                <c:pt idx="9481">
                  <c:v>127.28184999999961</c:v>
                </c:pt>
                <c:pt idx="9482">
                  <c:v>127.28340999999961</c:v>
                </c:pt>
                <c:pt idx="9483">
                  <c:v>127.2850499999996</c:v>
                </c:pt>
                <c:pt idx="9484">
                  <c:v>127.28659999999959</c:v>
                </c:pt>
                <c:pt idx="9485">
                  <c:v>127.2882599999996</c:v>
                </c:pt>
                <c:pt idx="9486">
                  <c:v>127.2900099999996</c:v>
                </c:pt>
                <c:pt idx="9487">
                  <c:v>127.2919399999996</c:v>
                </c:pt>
                <c:pt idx="9488">
                  <c:v>127.2940799999996</c:v>
                </c:pt>
                <c:pt idx="9489">
                  <c:v>127.2961499999996</c:v>
                </c:pt>
                <c:pt idx="9490">
                  <c:v>127.2992499999996</c:v>
                </c:pt>
                <c:pt idx="9491">
                  <c:v>127.31421999999961</c:v>
                </c:pt>
                <c:pt idx="9492">
                  <c:v>127.33485999999961</c:v>
                </c:pt>
                <c:pt idx="9493">
                  <c:v>127.3461699999996</c:v>
                </c:pt>
                <c:pt idx="9494">
                  <c:v>127.3510299999996</c:v>
                </c:pt>
                <c:pt idx="9495">
                  <c:v>127.3543499999996</c:v>
                </c:pt>
                <c:pt idx="9496">
                  <c:v>127.35714999999959</c:v>
                </c:pt>
                <c:pt idx="9497">
                  <c:v>127.35983999999959</c:v>
                </c:pt>
                <c:pt idx="9498">
                  <c:v>127.36354999999959</c:v>
                </c:pt>
                <c:pt idx="9499">
                  <c:v>127.36903999999959</c:v>
                </c:pt>
                <c:pt idx="9500">
                  <c:v>127.37579999999959</c:v>
                </c:pt>
                <c:pt idx="9501">
                  <c:v>127.38272999999958</c:v>
                </c:pt>
                <c:pt idx="9502">
                  <c:v>127.38876999999958</c:v>
                </c:pt>
                <c:pt idx="9503">
                  <c:v>127.39405999999958</c:v>
                </c:pt>
                <c:pt idx="9504">
                  <c:v>127.40173999999958</c:v>
                </c:pt>
                <c:pt idx="9505">
                  <c:v>127.42358999999958</c:v>
                </c:pt>
                <c:pt idx="9506">
                  <c:v>127.48910999999958</c:v>
                </c:pt>
                <c:pt idx="9507">
                  <c:v>127.57038999999959</c:v>
                </c:pt>
                <c:pt idx="9508">
                  <c:v>127.61099999999959</c:v>
                </c:pt>
                <c:pt idx="9509">
                  <c:v>127.6301799999996</c:v>
                </c:pt>
                <c:pt idx="9510">
                  <c:v>127.6589799999996</c:v>
                </c:pt>
                <c:pt idx="9511">
                  <c:v>127.71343999999961</c:v>
                </c:pt>
                <c:pt idx="9512">
                  <c:v>127.7751599999996</c:v>
                </c:pt>
                <c:pt idx="9513">
                  <c:v>127.83390999999961</c:v>
                </c:pt>
                <c:pt idx="9514">
                  <c:v>127.8861799999996</c:v>
                </c:pt>
                <c:pt idx="9515">
                  <c:v>127.9304299999996</c:v>
                </c:pt>
                <c:pt idx="9516">
                  <c:v>127.9724199999996</c:v>
                </c:pt>
                <c:pt idx="9517">
                  <c:v>128.00265999999959</c:v>
                </c:pt>
                <c:pt idx="9518">
                  <c:v>128.01903999999959</c:v>
                </c:pt>
                <c:pt idx="9519">
                  <c:v>128.02814999999958</c:v>
                </c:pt>
                <c:pt idx="9520">
                  <c:v>128.03897999999958</c:v>
                </c:pt>
                <c:pt idx="9521">
                  <c:v>128.06205999999958</c:v>
                </c:pt>
                <c:pt idx="9522">
                  <c:v>128.09425999999957</c:v>
                </c:pt>
                <c:pt idx="9523">
                  <c:v>128.13247999999956</c:v>
                </c:pt>
                <c:pt idx="9524">
                  <c:v>128.16192999999956</c:v>
                </c:pt>
                <c:pt idx="9525">
                  <c:v>128.17436999999956</c:v>
                </c:pt>
                <c:pt idx="9526">
                  <c:v>128.17877999999956</c:v>
                </c:pt>
                <c:pt idx="9527">
                  <c:v>128.18062999999955</c:v>
                </c:pt>
                <c:pt idx="9528">
                  <c:v>128.18206999999956</c:v>
                </c:pt>
                <c:pt idx="9529">
                  <c:v>128.18369999999956</c:v>
                </c:pt>
                <c:pt idx="9530">
                  <c:v>128.18535999999955</c:v>
                </c:pt>
                <c:pt idx="9531">
                  <c:v>128.18717999999956</c:v>
                </c:pt>
                <c:pt idx="9532">
                  <c:v>128.18909999999957</c:v>
                </c:pt>
                <c:pt idx="9533">
                  <c:v>128.19118999999958</c:v>
                </c:pt>
                <c:pt idx="9534">
                  <c:v>128.19325999999958</c:v>
                </c:pt>
                <c:pt idx="9535">
                  <c:v>128.19551999999959</c:v>
                </c:pt>
                <c:pt idx="9536">
                  <c:v>128.19771999999958</c:v>
                </c:pt>
                <c:pt idx="9537">
                  <c:v>128.19971999999959</c:v>
                </c:pt>
                <c:pt idx="9538">
                  <c:v>128.20211999999958</c:v>
                </c:pt>
                <c:pt idx="9539">
                  <c:v>128.20868999999959</c:v>
                </c:pt>
                <c:pt idx="9540">
                  <c:v>128.2447199999996</c:v>
                </c:pt>
                <c:pt idx="9541">
                  <c:v>128.2945999999996</c:v>
                </c:pt>
                <c:pt idx="9542">
                  <c:v>128.3145599999996</c:v>
                </c:pt>
                <c:pt idx="9543">
                  <c:v>128.32004999999961</c:v>
                </c:pt>
                <c:pt idx="9544">
                  <c:v>128.3232399999996</c:v>
                </c:pt>
                <c:pt idx="9545">
                  <c:v>128.3254699999996</c:v>
                </c:pt>
                <c:pt idx="9546">
                  <c:v>128.32721999999958</c:v>
                </c:pt>
                <c:pt idx="9547">
                  <c:v>128.3288699999996</c:v>
                </c:pt>
                <c:pt idx="9548">
                  <c:v>128.33060999999961</c:v>
                </c:pt>
                <c:pt idx="9549">
                  <c:v>128.33256999999961</c:v>
                </c:pt>
                <c:pt idx="9550">
                  <c:v>128.33502999999962</c:v>
                </c:pt>
                <c:pt idx="9551">
                  <c:v>128.33785999999961</c:v>
                </c:pt>
                <c:pt idx="9552">
                  <c:v>128.3410599999996</c:v>
                </c:pt>
                <c:pt idx="9553">
                  <c:v>128.34415999999959</c:v>
                </c:pt>
                <c:pt idx="9554">
                  <c:v>128.34827999999959</c:v>
                </c:pt>
                <c:pt idx="9555">
                  <c:v>128.35961999999958</c:v>
                </c:pt>
                <c:pt idx="9556">
                  <c:v>128.40399999999957</c:v>
                </c:pt>
                <c:pt idx="9557">
                  <c:v>128.48415999999958</c:v>
                </c:pt>
                <c:pt idx="9558">
                  <c:v>128.56038999999959</c:v>
                </c:pt>
                <c:pt idx="9559">
                  <c:v>128.61660999999958</c:v>
                </c:pt>
                <c:pt idx="9560">
                  <c:v>128.64438999999959</c:v>
                </c:pt>
                <c:pt idx="9561">
                  <c:v>128.65433999999959</c:v>
                </c:pt>
                <c:pt idx="9562">
                  <c:v>128.6574899999996</c:v>
                </c:pt>
                <c:pt idx="9563">
                  <c:v>128.6596499999996</c:v>
                </c:pt>
                <c:pt idx="9564">
                  <c:v>128.66147999999961</c:v>
                </c:pt>
                <c:pt idx="9565">
                  <c:v>128.66346999999962</c:v>
                </c:pt>
                <c:pt idx="9566">
                  <c:v>128.66548999999961</c:v>
                </c:pt>
                <c:pt idx="9567">
                  <c:v>128.66801999999961</c:v>
                </c:pt>
                <c:pt idx="9568">
                  <c:v>128.6709399999996</c:v>
                </c:pt>
                <c:pt idx="9569">
                  <c:v>128.6742399999996</c:v>
                </c:pt>
                <c:pt idx="9570">
                  <c:v>128.6777299999996</c:v>
                </c:pt>
                <c:pt idx="9571">
                  <c:v>128.6816699999996</c:v>
                </c:pt>
                <c:pt idx="9572">
                  <c:v>128.69370999999961</c:v>
                </c:pt>
                <c:pt idx="9573">
                  <c:v>128.73930999999962</c:v>
                </c:pt>
                <c:pt idx="9574">
                  <c:v>128.81214999999963</c:v>
                </c:pt>
                <c:pt idx="9575">
                  <c:v>128.87403999999964</c:v>
                </c:pt>
                <c:pt idx="9576">
                  <c:v>128.90646999999964</c:v>
                </c:pt>
                <c:pt idx="9577">
                  <c:v>128.92738999999963</c:v>
                </c:pt>
                <c:pt idx="9578">
                  <c:v>128.94124999999963</c:v>
                </c:pt>
                <c:pt idx="9579">
                  <c:v>128.95058999999964</c:v>
                </c:pt>
                <c:pt idx="9580">
                  <c:v>128.95763999999963</c:v>
                </c:pt>
                <c:pt idx="9581">
                  <c:v>128.96320999999963</c:v>
                </c:pt>
                <c:pt idx="9582">
                  <c:v>128.96539999999965</c:v>
                </c:pt>
                <c:pt idx="9583">
                  <c:v>128.96690999999964</c:v>
                </c:pt>
                <c:pt idx="9584">
                  <c:v>128.96845999999965</c:v>
                </c:pt>
                <c:pt idx="9585">
                  <c:v>128.96989999999965</c:v>
                </c:pt>
                <c:pt idx="9586">
                  <c:v>128.97146999999964</c:v>
                </c:pt>
                <c:pt idx="9587">
                  <c:v>128.97318999999965</c:v>
                </c:pt>
                <c:pt idx="9588">
                  <c:v>128.97520999999963</c:v>
                </c:pt>
                <c:pt idx="9589">
                  <c:v>128.97763999999964</c:v>
                </c:pt>
                <c:pt idx="9590">
                  <c:v>128.98026999999965</c:v>
                </c:pt>
                <c:pt idx="9591">
                  <c:v>128.98315999999966</c:v>
                </c:pt>
                <c:pt idx="9592">
                  <c:v>128.98581999999965</c:v>
                </c:pt>
                <c:pt idx="9593">
                  <c:v>128.98823999999965</c:v>
                </c:pt>
                <c:pt idx="9594">
                  <c:v>128.99046999999965</c:v>
                </c:pt>
                <c:pt idx="9595">
                  <c:v>128.99447999999964</c:v>
                </c:pt>
                <c:pt idx="9596">
                  <c:v>129.01070999999965</c:v>
                </c:pt>
                <c:pt idx="9597">
                  <c:v>129.06859999999963</c:v>
                </c:pt>
                <c:pt idx="9598">
                  <c:v>129.14494999999962</c:v>
                </c:pt>
                <c:pt idx="9599">
                  <c:v>129.21446999999964</c:v>
                </c:pt>
                <c:pt idx="9600">
                  <c:v>129.25997999999964</c:v>
                </c:pt>
                <c:pt idx="9601">
                  <c:v>129.28182999999964</c:v>
                </c:pt>
                <c:pt idx="9602">
                  <c:v>129.29027999999965</c:v>
                </c:pt>
                <c:pt idx="9603">
                  <c:v>129.29292999999964</c:v>
                </c:pt>
                <c:pt idx="9604">
                  <c:v>129.29486999999963</c:v>
                </c:pt>
                <c:pt idx="9605">
                  <c:v>129.29618999999963</c:v>
                </c:pt>
                <c:pt idx="9606">
                  <c:v>129.29728999999963</c:v>
                </c:pt>
                <c:pt idx="9607">
                  <c:v>129.29827999999964</c:v>
                </c:pt>
                <c:pt idx="9608">
                  <c:v>129.29924999999963</c:v>
                </c:pt>
                <c:pt idx="9609">
                  <c:v>129.30023999999963</c:v>
                </c:pt>
                <c:pt idx="9610">
                  <c:v>129.30117999999965</c:v>
                </c:pt>
                <c:pt idx="9611">
                  <c:v>129.30201999999966</c:v>
                </c:pt>
                <c:pt idx="9612">
                  <c:v>129.30289999999965</c:v>
                </c:pt>
                <c:pt idx="9613">
                  <c:v>129.30374999999967</c:v>
                </c:pt>
                <c:pt idx="9614">
                  <c:v>129.30458999999968</c:v>
                </c:pt>
                <c:pt idx="9615">
                  <c:v>129.30544999999967</c:v>
                </c:pt>
                <c:pt idx="9616">
                  <c:v>129.30628999999968</c:v>
                </c:pt>
                <c:pt idx="9617">
                  <c:v>129.30712999999969</c:v>
                </c:pt>
                <c:pt idx="9618">
                  <c:v>129.30794999999969</c:v>
                </c:pt>
                <c:pt idx="9619">
                  <c:v>129.3087899999997</c:v>
                </c:pt>
                <c:pt idx="9620">
                  <c:v>129.30962999999971</c:v>
                </c:pt>
                <c:pt idx="9621">
                  <c:v>129.31046999999973</c:v>
                </c:pt>
                <c:pt idx="9622">
                  <c:v>129.31127999999973</c:v>
                </c:pt>
                <c:pt idx="9623">
                  <c:v>129.31210999999973</c:v>
                </c:pt>
                <c:pt idx="9624">
                  <c:v>129.31291999999974</c:v>
                </c:pt>
                <c:pt idx="9625">
                  <c:v>129.31374999999974</c:v>
                </c:pt>
                <c:pt idx="9626">
                  <c:v>129.31456999999975</c:v>
                </c:pt>
                <c:pt idx="9627">
                  <c:v>129.31538999999975</c:v>
                </c:pt>
                <c:pt idx="9628">
                  <c:v>129.31620999999976</c:v>
                </c:pt>
                <c:pt idx="9629">
                  <c:v>129.31702999999976</c:v>
                </c:pt>
                <c:pt idx="9630">
                  <c:v>129.31783999999976</c:v>
                </c:pt>
                <c:pt idx="9631">
                  <c:v>129.31863999999976</c:v>
                </c:pt>
                <c:pt idx="9632">
                  <c:v>129.31943999999976</c:v>
                </c:pt>
                <c:pt idx="9633">
                  <c:v>129.32023999999976</c:v>
                </c:pt>
                <c:pt idx="9634">
                  <c:v>129.32102999999975</c:v>
                </c:pt>
                <c:pt idx="9635">
                  <c:v>129.32180999999974</c:v>
                </c:pt>
                <c:pt idx="9636">
                  <c:v>129.32260999999974</c:v>
                </c:pt>
                <c:pt idx="9637">
                  <c:v>129.32342999999975</c:v>
                </c:pt>
                <c:pt idx="9638">
                  <c:v>129.32422999999974</c:v>
                </c:pt>
                <c:pt idx="9639">
                  <c:v>129.32501999999974</c:v>
                </c:pt>
                <c:pt idx="9640">
                  <c:v>129.32584999999975</c:v>
                </c:pt>
                <c:pt idx="9641">
                  <c:v>129.32676999999975</c:v>
                </c:pt>
                <c:pt idx="9642">
                  <c:v>129.32770999999977</c:v>
                </c:pt>
                <c:pt idx="9643">
                  <c:v>129.32877999999977</c:v>
                </c:pt>
                <c:pt idx="9644">
                  <c:v>129.32981999999976</c:v>
                </c:pt>
                <c:pt idx="9645">
                  <c:v>129.33070999999975</c:v>
                </c:pt>
                <c:pt idx="9646">
                  <c:v>129.33160999999976</c:v>
                </c:pt>
                <c:pt idx="9647">
                  <c:v>129.33248999999975</c:v>
                </c:pt>
                <c:pt idx="9648">
                  <c:v>129.33332999999976</c:v>
                </c:pt>
                <c:pt idx="9649">
                  <c:v>129.33421999999976</c:v>
                </c:pt>
                <c:pt idx="9650">
                  <c:v>129.33502999999976</c:v>
                </c:pt>
                <c:pt idx="9651">
                  <c:v>129.33588999999975</c:v>
                </c:pt>
                <c:pt idx="9652">
                  <c:v>129.33679999999976</c:v>
                </c:pt>
                <c:pt idx="9653">
                  <c:v>129.33762999999976</c:v>
                </c:pt>
                <c:pt idx="9654">
                  <c:v>129.33841999999976</c:v>
                </c:pt>
                <c:pt idx="9655">
                  <c:v>129.33922999999976</c:v>
                </c:pt>
                <c:pt idx="9656">
                  <c:v>129.34003999999976</c:v>
                </c:pt>
                <c:pt idx="9657">
                  <c:v>129.34085999999976</c:v>
                </c:pt>
                <c:pt idx="9658">
                  <c:v>129.34166999999977</c:v>
                </c:pt>
                <c:pt idx="9659">
                  <c:v>129.34247999999977</c:v>
                </c:pt>
                <c:pt idx="9660">
                  <c:v>129.34328999999977</c:v>
                </c:pt>
                <c:pt idx="9661">
                  <c:v>129.34408999999977</c:v>
                </c:pt>
                <c:pt idx="9662">
                  <c:v>129.34487999999976</c:v>
                </c:pt>
                <c:pt idx="9663">
                  <c:v>129.34567999999976</c:v>
                </c:pt>
                <c:pt idx="9664">
                  <c:v>129.34648999999976</c:v>
                </c:pt>
                <c:pt idx="9665">
                  <c:v>129.34731999999977</c:v>
                </c:pt>
                <c:pt idx="9666">
                  <c:v>129.34813999999977</c:v>
                </c:pt>
                <c:pt idx="9667">
                  <c:v>129.34892999999977</c:v>
                </c:pt>
                <c:pt idx="9668">
                  <c:v>129.34976999999978</c:v>
                </c:pt>
                <c:pt idx="9669">
                  <c:v>129.35062999999977</c:v>
                </c:pt>
                <c:pt idx="9670">
                  <c:v>129.35148999999976</c:v>
                </c:pt>
                <c:pt idx="9671">
                  <c:v>129.35228999999975</c:v>
                </c:pt>
                <c:pt idx="9672">
                  <c:v>129.35307999999975</c:v>
                </c:pt>
                <c:pt idx="9673">
                  <c:v>129.35387999999975</c:v>
                </c:pt>
                <c:pt idx="9674">
                  <c:v>129.35468999999975</c:v>
                </c:pt>
                <c:pt idx="9675">
                  <c:v>129.35547999999974</c:v>
                </c:pt>
                <c:pt idx="9676">
                  <c:v>129.35626999999974</c:v>
                </c:pt>
                <c:pt idx="9677">
                  <c:v>129.35707999999974</c:v>
                </c:pt>
                <c:pt idx="9678">
                  <c:v>129.35787999999974</c:v>
                </c:pt>
                <c:pt idx="9679">
                  <c:v>129.35866999999973</c:v>
                </c:pt>
                <c:pt idx="9680">
                  <c:v>129.35946999999973</c:v>
                </c:pt>
                <c:pt idx="9681">
                  <c:v>129.36027999999973</c:v>
                </c:pt>
                <c:pt idx="9682">
                  <c:v>129.36134999999973</c:v>
                </c:pt>
                <c:pt idx="9683">
                  <c:v>129.36334999999974</c:v>
                </c:pt>
                <c:pt idx="9684">
                  <c:v>129.36831999999973</c:v>
                </c:pt>
                <c:pt idx="9685">
                  <c:v>129.39097999999973</c:v>
                </c:pt>
                <c:pt idx="9686">
                  <c:v>129.42121999999972</c:v>
                </c:pt>
                <c:pt idx="9687">
                  <c:v>129.44428999999971</c:v>
                </c:pt>
                <c:pt idx="9688">
                  <c:v>129.46016999999972</c:v>
                </c:pt>
                <c:pt idx="9689">
                  <c:v>129.46501999999973</c:v>
                </c:pt>
                <c:pt idx="9690">
                  <c:v>129.46735999999973</c:v>
                </c:pt>
                <c:pt idx="9691">
                  <c:v>129.46907999999974</c:v>
                </c:pt>
                <c:pt idx="9692">
                  <c:v>129.47061999999974</c:v>
                </c:pt>
                <c:pt idx="9693">
                  <c:v>129.47213999999974</c:v>
                </c:pt>
                <c:pt idx="9694">
                  <c:v>129.47383999999974</c:v>
                </c:pt>
                <c:pt idx="9695">
                  <c:v>129.47603999999973</c:v>
                </c:pt>
                <c:pt idx="9696">
                  <c:v>129.47989999999973</c:v>
                </c:pt>
                <c:pt idx="9697">
                  <c:v>129.48547999999974</c:v>
                </c:pt>
                <c:pt idx="9698">
                  <c:v>129.49200999999974</c:v>
                </c:pt>
                <c:pt idx="9699">
                  <c:v>129.49805999999973</c:v>
                </c:pt>
                <c:pt idx="9700">
                  <c:v>129.50388999999973</c:v>
                </c:pt>
                <c:pt idx="9701">
                  <c:v>129.51259999999974</c:v>
                </c:pt>
                <c:pt idx="9702">
                  <c:v>129.53865999999974</c:v>
                </c:pt>
                <c:pt idx="9703">
                  <c:v>129.61731999999975</c:v>
                </c:pt>
                <c:pt idx="9704">
                  <c:v>129.70552999999975</c:v>
                </c:pt>
                <c:pt idx="9705">
                  <c:v>129.73096999999976</c:v>
                </c:pt>
                <c:pt idx="9706">
                  <c:v>129.73885999999976</c:v>
                </c:pt>
                <c:pt idx="9707">
                  <c:v>129.74309999999977</c:v>
                </c:pt>
                <c:pt idx="9708">
                  <c:v>129.74591999999978</c:v>
                </c:pt>
                <c:pt idx="9709">
                  <c:v>129.74831999999978</c:v>
                </c:pt>
                <c:pt idx="9710">
                  <c:v>129.75072999999978</c:v>
                </c:pt>
                <c:pt idx="9711">
                  <c:v>129.75462999999976</c:v>
                </c:pt>
                <c:pt idx="9712">
                  <c:v>129.76109999999977</c:v>
                </c:pt>
                <c:pt idx="9713">
                  <c:v>129.76976999999977</c:v>
                </c:pt>
                <c:pt idx="9714">
                  <c:v>129.77923999999976</c:v>
                </c:pt>
                <c:pt idx="9715">
                  <c:v>129.78736999999975</c:v>
                </c:pt>
                <c:pt idx="9716">
                  <c:v>129.79429999999977</c:v>
                </c:pt>
                <c:pt idx="9717">
                  <c:v>129.80361999999977</c:v>
                </c:pt>
                <c:pt idx="9718">
                  <c:v>129.82680999999977</c:v>
                </c:pt>
                <c:pt idx="9719">
                  <c:v>129.90124999999978</c:v>
                </c:pt>
                <c:pt idx="9720">
                  <c:v>130.02160999999978</c:v>
                </c:pt>
                <c:pt idx="9721">
                  <c:v>130.12335999999979</c:v>
                </c:pt>
                <c:pt idx="9722">
                  <c:v>130.1955499999998</c:v>
                </c:pt>
                <c:pt idx="9723">
                  <c:v>130.22987999999981</c:v>
                </c:pt>
                <c:pt idx="9724">
                  <c:v>130.2414999999998</c:v>
                </c:pt>
                <c:pt idx="9725">
                  <c:v>130.24509999999981</c:v>
                </c:pt>
                <c:pt idx="9726">
                  <c:v>130.2474099999998</c:v>
                </c:pt>
                <c:pt idx="9727">
                  <c:v>130.2493799999998</c:v>
                </c:pt>
                <c:pt idx="9728">
                  <c:v>130.25139999999979</c:v>
                </c:pt>
                <c:pt idx="9729">
                  <c:v>130.2535699999998</c:v>
                </c:pt>
                <c:pt idx="9730">
                  <c:v>130.25654999999981</c:v>
                </c:pt>
                <c:pt idx="9731">
                  <c:v>130.26098999999979</c:v>
                </c:pt>
                <c:pt idx="9732">
                  <c:v>130.26621999999981</c:v>
                </c:pt>
                <c:pt idx="9733">
                  <c:v>130.2711199999998</c:v>
                </c:pt>
                <c:pt idx="9734">
                  <c:v>130.27589999999981</c:v>
                </c:pt>
                <c:pt idx="9735">
                  <c:v>130.27986999999982</c:v>
                </c:pt>
                <c:pt idx="9736">
                  <c:v>130.28551999999982</c:v>
                </c:pt>
                <c:pt idx="9737">
                  <c:v>130.30482999999981</c:v>
                </c:pt>
                <c:pt idx="9738">
                  <c:v>130.37193999999982</c:v>
                </c:pt>
                <c:pt idx="9739">
                  <c:v>130.45369999999983</c:v>
                </c:pt>
                <c:pt idx="9740">
                  <c:v>130.50911999999983</c:v>
                </c:pt>
                <c:pt idx="9741">
                  <c:v>130.54913999999982</c:v>
                </c:pt>
                <c:pt idx="9742">
                  <c:v>130.57401999999982</c:v>
                </c:pt>
                <c:pt idx="9743">
                  <c:v>130.58384999999981</c:v>
                </c:pt>
                <c:pt idx="9744">
                  <c:v>130.5872099999998</c:v>
                </c:pt>
                <c:pt idx="9745">
                  <c:v>130.5892699999998</c:v>
                </c:pt>
                <c:pt idx="9746">
                  <c:v>130.5910699999998</c:v>
                </c:pt>
                <c:pt idx="9747">
                  <c:v>130.59273999999979</c:v>
                </c:pt>
                <c:pt idx="9748">
                  <c:v>130.59443999999979</c:v>
                </c:pt>
                <c:pt idx="9749">
                  <c:v>130.5963299999998</c:v>
                </c:pt>
                <c:pt idx="9750">
                  <c:v>130.59889999999979</c:v>
                </c:pt>
                <c:pt idx="9751">
                  <c:v>130.60198999999977</c:v>
                </c:pt>
                <c:pt idx="9752">
                  <c:v>130.60563999999977</c:v>
                </c:pt>
                <c:pt idx="9753">
                  <c:v>130.60910999999976</c:v>
                </c:pt>
                <c:pt idx="9754">
                  <c:v>130.61212999999975</c:v>
                </c:pt>
                <c:pt idx="9755">
                  <c:v>130.61480999999975</c:v>
                </c:pt>
                <c:pt idx="9756">
                  <c:v>130.61736999999974</c:v>
                </c:pt>
                <c:pt idx="9757">
                  <c:v>130.62353999999974</c:v>
                </c:pt>
                <c:pt idx="9758">
                  <c:v>130.65342999999973</c:v>
                </c:pt>
                <c:pt idx="9759">
                  <c:v>130.72598999999974</c:v>
                </c:pt>
                <c:pt idx="9760">
                  <c:v>130.81208999999973</c:v>
                </c:pt>
                <c:pt idx="9761">
                  <c:v>130.88547999999972</c:v>
                </c:pt>
                <c:pt idx="9762">
                  <c:v>130.94189999999972</c:v>
                </c:pt>
                <c:pt idx="9763">
                  <c:v>130.97896999999972</c:v>
                </c:pt>
                <c:pt idx="9764">
                  <c:v>131.00438999999972</c:v>
                </c:pt>
                <c:pt idx="9765">
                  <c:v>131.01932999999971</c:v>
                </c:pt>
                <c:pt idx="9766">
                  <c:v>131.02588999999972</c:v>
                </c:pt>
                <c:pt idx="9767">
                  <c:v>131.02830999999972</c:v>
                </c:pt>
                <c:pt idx="9768">
                  <c:v>131.03059999999971</c:v>
                </c:pt>
                <c:pt idx="9769">
                  <c:v>131.03511999999972</c:v>
                </c:pt>
                <c:pt idx="9770">
                  <c:v>131.05784999999972</c:v>
                </c:pt>
                <c:pt idx="9771">
                  <c:v>131.11660999999972</c:v>
                </c:pt>
                <c:pt idx="9772">
                  <c:v>131.15744999999973</c:v>
                </c:pt>
                <c:pt idx="9773">
                  <c:v>131.17328999999972</c:v>
                </c:pt>
                <c:pt idx="9774">
                  <c:v>131.17750999999973</c:v>
                </c:pt>
                <c:pt idx="9775">
                  <c:v>131.17979999999972</c:v>
                </c:pt>
                <c:pt idx="9776">
                  <c:v>131.18308999999971</c:v>
                </c:pt>
                <c:pt idx="9777">
                  <c:v>131.18713999999972</c:v>
                </c:pt>
                <c:pt idx="9778">
                  <c:v>131.19476999999972</c:v>
                </c:pt>
                <c:pt idx="9779">
                  <c:v>131.20678999999973</c:v>
                </c:pt>
                <c:pt idx="9780">
                  <c:v>131.21902999999972</c:v>
                </c:pt>
                <c:pt idx="9781">
                  <c:v>131.23109999999971</c:v>
                </c:pt>
                <c:pt idx="9782">
                  <c:v>131.24139999999971</c:v>
                </c:pt>
                <c:pt idx="9783">
                  <c:v>131.24732999999972</c:v>
                </c:pt>
                <c:pt idx="9784">
                  <c:v>131.25082999999972</c:v>
                </c:pt>
                <c:pt idx="9785">
                  <c:v>131.25535999999971</c:v>
                </c:pt>
                <c:pt idx="9786">
                  <c:v>131.27665999999971</c:v>
                </c:pt>
                <c:pt idx="9787">
                  <c:v>131.3292799999997</c:v>
                </c:pt>
                <c:pt idx="9788">
                  <c:v>131.3858599999997</c:v>
                </c:pt>
                <c:pt idx="9789">
                  <c:v>131.4368199999997</c:v>
                </c:pt>
                <c:pt idx="9790">
                  <c:v>131.4789099999997</c:v>
                </c:pt>
                <c:pt idx="9791">
                  <c:v>131.49942999999971</c:v>
                </c:pt>
                <c:pt idx="9792">
                  <c:v>131.50484999999969</c:v>
                </c:pt>
                <c:pt idx="9793">
                  <c:v>131.5071999999997</c:v>
                </c:pt>
                <c:pt idx="9794">
                  <c:v>131.5090899999997</c:v>
                </c:pt>
                <c:pt idx="9795">
                  <c:v>131.51072999999971</c:v>
                </c:pt>
                <c:pt idx="9796">
                  <c:v>131.51243999999971</c:v>
                </c:pt>
                <c:pt idx="9797">
                  <c:v>131.5141899999997</c:v>
                </c:pt>
                <c:pt idx="9798">
                  <c:v>131.5161699999997</c:v>
                </c:pt>
                <c:pt idx="9799">
                  <c:v>131.51817999999972</c:v>
                </c:pt>
                <c:pt idx="9800">
                  <c:v>131.52049999999971</c:v>
                </c:pt>
                <c:pt idx="9801">
                  <c:v>131.52282999999971</c:v>
                </c:pt>
                <c:pt idx="9802">
                  <c:v>131.52498999999972</c:v>
                </c:pt>
                <c:pt idx="9803">
                  <c:v>131.52803999999972</c:v>
                </c:pt>
                <c:pt idx="9804">
                  <c:v>131.53826999999973</c:v>
                </c:pt>
                <c:pt idx="9805">
                  <c:v>131.55289999999974</c:v>
                </c:pt>
                <c:pt idx="9806">
                  <c:v>131.56085999999974</c:v>
                </c:pt>
                <c:pt idx="9807">
                  <c:v>131.56535999999974</c:v>
                </c:pt>
                <c:pt idx="9808">
                  <c:v>131.56855999999974</c:v>
                </c:pt>
                <c:pt idx="9809">
                  <c:v>131.57109999999975</c:v>
                </c:pt>
                <c:pt idx="9810">
                  <c:v>131.57344999999975</c:v>
                </c:pt>
                <c:pt idx="9811">
                  <c:v>131.57609999999974</c:v>
                </c:pt>
                <c:pt idx="9812">
                  <c:v>131.58044999999973</c:v>
                </c:pt>
                <c:pt idx="9813">
                  <c:v>131.58580999999973</c:v>
                </c:pt>
                <c:pt idx="9814">
                  <c:v>131.59113999999971</c:v>
                </c:pt>
                <c:pt idx="9815">
                  <c:v>131.59563999999972</c:v>
                </c:pt>
                <c:pt idx="9816">
                  <c:v>131.59932999999972</c:v>
                </c:pt>
                <c:pt idx="9817">
                  <c:v>131.60559999999973</c:v>
                </c:pt>
                <c:pt idx="9818">
                  <c:v>131.62815999999972</c:v>
                </c:pt>
                <c:pt idx="9819">
                  <c:v>131.69714999999974</c:v>
                </c:pt>
                <c:pt idx="9820">
                  <c:v>131.78185999999974</c:v>
                </c:pt>
                <c:pt idx="9821">
                  <c:v>131.84470999999974</c:v>
                </c:pt>
                <c:pt idx="9822">
                  <c:v>131.89250999999973</c:v>
                </c:pt>
                <c:pt idx="9823">
                  <c:v>131.93369999999973</c:v>
                </c:pt>
                <c:pt idx="9824">
                  <c:v>131.96322999999973</c:v>
                </c:pt>
                <c:pt idx="9825">
                  <c:v>131.98374999999973</c:v>
                </c:pt>
                <c:pt idx="9826">
                  <c:v>131.99106999999972</c:v>
                </c:pt>
                <c:pt idx="9827">
                  <c:v>131.99357999999972</c:v>
                </c:pt>
                <c:pt idx="9828">
                  <c:v>131.99529999999973</c:v>
                </c:pt>
                <c:pt idx="9829">
                  <c:v>131.99658999999974</c:v>
                </c:pt>
                <c:pt idx="9830">
                  <c:v>131.99786999999975</c:v>
                </c:pt>
                <c:pt idx="9831">
                  <c:v>131.99918999999974</c:v>
                </c:pt>
                <c:pt idx="9832">
                  <c:v>132.00059999999974</c:v>
                </c:pt>
                <c:pt idx="9833">
                  <c:v>132.00198999999972</c:v>
                </c:pt>
                <c:pt idx="9834">
                  <c:v>132.00351999999972</c:v>
                </c:pt>
                <c:pt idx="9835">
                  <c:v>132.00513999999973</c:v>
                </c:pt>
                <c:pt idx="9836">
                  <c:v>132.00704999999974</c:v>
                </c:pt>
                <c:pt idx="9837">
                  <c:v>132.00874999999974</c:v>
                </c:pt>
                <c:pt idx="9838">
                  <c:v>132.01081999999974</c:v>
                </c:pt>
                <c:pt idx="9839">
                  <c:v>132.01291999999975</c:v>
                </c:pt>
                <c:pt idx="9840">
                  <c:v>132.01492999999977</c:v>
                </c:pt>
                <c:pt idx="9841">
                  <c:v>132.01679999999976</c:v>
                </c:pt>
                <c:pt idx="9842">
                  <c:v>132.01852999999977</c:v>
                </c:pt>
                <c:pt idx="9843">
                  <c:v>132.02034999999978</c:v>
                </c:pt>
                <c:pt idx="9844">
                  <c:v>132.02381999999977</c:v>
                </c:pt>
                <c:pt idx="9845">
                  <c:v>132.04193999999978</c:v>
                </c:pt>
                <c:pt idx="9846">
                  <c:v>132.09893999999977</c:v>
                </c:pt>
                <c:pt idx="9847">
                  <c:v>132.14246999999978</c:v>
                </c:pt>
                <c:pt idx="9848">
                  <c:v>132.17002999999977</c:v>
                </c:pt>
                <c:pt idx="9849">
                  <c:v>132.19396999999978</c:v>
                </c:pt>
                <c:pt idx="9850">
                  <c:v>132.20992999999979</c:v>
                </c:pt>
                <c:pt idx="9851">
                  <c:v>132.22089999999977</c:v>
                </c:pt>
                <c:pt idx="9852">
                  <c:v>132.22696999999977</c:v>
                </c:pt>
                <c:pt idx="9853">
                  <c:v>132.22911999999977</c:v>
                </c:pt>
                <c:pt idx="9854">
                  <c:v>132.23076999999978</c:v>
                </c:pt>
                <c:pt idx="9855">
                  <c:v>132.23229999999978</c:v>
                </c:pt>
                <c:pt idx="9856">
                  <c:v>132.23390999999978</c:v>
                </c:pt>
                <c:pt idx="9857">
                  <c:v>132.23559999999978</c:v>
                </c:pt>
                <c:pt idx="9858">
                  <c:v>132.23765999999978</c:v>
                </c:pt>
                <c:pt idx="9859">
                  <c:v>132.24218999999977</c:v>
                </c:pt>
                <c:pt idx="9860">
                  <c:v>132.24811999999977</c:v>
                </c:pt>
                <c:pt idx="9861">
                  <c:v>132.25436999999977</c:v>
                </c:pt>
                <c:pt idx="9862">
                  <c:v>132.25921999999977</c:v>
                </c:pt>
                <c:pt idx="9863">
                  <c:v>132.26302999999976</c:v>
                </c:pt>
                <c:pt idx="9864">
                  <c:v>132.26833999999977</c:v>
                </c:pt>
                <c:pt idx="9865">
                  <c:v>132.28725999999978</c:v>
                </c:pt>
                <c:pt idx="9866">
                  <c:v>132.33718999999977</c:v>
                </c:pt>
                <c:pt idx="9867">
                  <c:v>132.36936999999978</c:v>
                </c:pt>
                <c:pt idx="9868">
                  <c:v>132.38057999999978</c:v>
                </c:pt>
                <c:pt idx="9869">
                  <c:v>132.38530999999978</c:v>
                </c:pt>
                <c:pt idx="9870">
                  <c:v>132.38812999999979</c:v>
                </c:pt>
                <c:pt idx="9871">
                  <c:v>132.3904099999998</c:v>
                </c:pt>
                <c:pt idx="9872">
                  <c:v>132.39266999999981</c:v>
                </c:pt>
                <c:pt idx="9873">
                  <c:v>132.39609999999982</c:v>
                </c:pt>
                <c:pt idx="9874">
                  <c:v>132.40300999999982</c:v>
                </c:pt>
                <c:pt idx="9875">
                  <c:v>132.41319999999982</c:v>
                </c:pt>
                <c:pt idx="9876">
                  <c:v>132.42381999999981</c:v>
                </c:pt>
                <c:pt idx="9877">
                  <c:v>132.43245999999982</c:v>
                </c:pt>
                <c:pt idx="9878">
                  <c:v>132.43853999999982</c:v>
                </c:pt>
                <c:pt idx="9879">
                  <c:v>132.44407999999981</c:v>
                </c:pt>
                <c:pt idx="9880">
                  <c:v>132.45781999999983</c:v>
                </c:pt>
                <c:pt idx="9881">
                  <c:v>132.50650999999982</c:v>
                </c:pt>
                <c:pt idx="9882">
                  <c:v>132.59862999999982</c:v>
                </c:pt>
                <c:pt idx="9883">
                  <c:v>132.67814999999982</c:v>
                </c:pt>
                <c:pt idx="9884">
                  <c:v>132.71120999999982</c:v>
                </c:pt>
                <c:pt idx="9885">
                  <c:v>132.71986999999982</c:v>
                </c:pt>
                <c:pt idx="9886">
                  <c:v>132.72368999999981</c:v>
                </c:pt>
                <c:pt idx="9887">
                  <c:v>132.72639999999981</c:v>
                </c:pt>
                <c:pt idx="9888">
                  <c:v>132.72875999999982</c:v>
                </c:pt>
                <c:pt idx="9889">
                  <c:v>132.73108999999982</c:v>
                </c:pt>
                <c:pt idx="9890">
                  <c:v>132.73394999999982</c:v>
                </c:pt>
                <c:pt idx="9891">
                  <c:v>132.73678999999981</c:v>
                </c:pt>
                <c:pt idx="9892">
                  <c:v>132.73982999999981</c:v>
                </c:pt>
                <c:pt idx="9893">
                  <c:v>132.74275999999981</c:v>
                </c:pt>
                <c:pt idx="9894">
                  <c:v>132.74504999999979</c:v>
                </c:pt>
                <c:pt idx="9895">
                  <c:v>132.7482199999998</c:v>
                </c:pt>
                <c:pt idx="9896">
                  <c:v>132.7619899999998</c:v>
                </c:pt>
                <c:pt idx="9897">
                  <c:v>132.81009999999981</c:v>
                </c:pt>
                <c:pt idx="9898">
                  <c:v>132.8712299999998</c:v>
                </c:pt>
                <c:pt idx="9899">
                  <c:v>132.91891999999979</c:v>
                </c:pt>
                <c:pt idx="9900">
                  <c:v>132.93602999999979</c:v>
                </c:pt>
                <c:pt idx="9901">
                  <c:v>132.9438399999998</c:v>
                </c:pt>
                <c:pt idx="9902">
                  <c:v>132.94659999999979</c:v>
                </c:pt>
                <c:pt idx="9903">
                  <c:v>132.9485099999998</c:v>
                </c:pt>
                <c:pt idx="9904">
                  <c:v>132.95031999999981</c:v>
                </c:pt>
                <c:pt idx="9905">
                  <c:v>132.95223999999982</c:v>
                </c:pt>
                <c:pt idx="9906">
                  <c:v>132.95419999999982</c:v>
                </c:pt>
                <c:pt idx="9907">
                  <c:v>132.95673999999983</c:v>
                </c:pt>
                <c:pt idx="9908">
                  <c:v>132.95961999999983</c:v>
                </c:pt>
                <c:pt idx="9909">
                  <c:v>132.96267999999984</c:v>
                </c:pt>
                <c:pt idx="9910">
                  <c:v>132.96553999999983</c:v>
                </c:pt>
                <c:pt idx="9911">
                  <c:v>132.96802999999983</c:v>
                </c:pt>
                <c:pt idx="9912">
                  <c:v>132.97373999999982</c:v>
                </c:pt>
                <c:pt idx="9913">
                  <c:v>132.99808999999982</c:v>
                </c:pt>
                <c:pt idx="9914">
                  <c:v>133.06002999999981</c:v>
                </c:pt>
                <c:pt idx="9915">
                  <c:v>133.1259799999998</c:v>
                </c:pt>
                <c:pt idx="9916">
                  <c:v>133.18369999999979</c:v>
                </c:pt>
                <c:pt idx="9917">
                  <c:v>133.20645999999979</c:v>
                </c:pt>
                <c:pt idx="9918">
                  <c:v>133.21208999999979</c:v>
                </c:pt>
                <c:pt idx="9919">
                  <c:v>133.21518999999978</c:v>
                </c:pt>
                <c:pt idx="9920">
                  <c:v>133.21732999999978</c:v>
                </c:pt>
                <c:pt idx="9921">
                  <c:v>133.21943999999976</c:v>
                </c:pt>
                <c:pt idx="9922">
                  <c:v>133.22157999999976</c:v>
                </c:pt>
                <c:pt idx="9923">
                  <c:v>133.22397999999976</c:v>
                </c:pt>
                <c:pt idx="9924">
                  <c:v>133.22668999999976</c:v>
                </c:pt>
                <c:pt idx="9925">
                  <c:v>133.22958999999977</c:v>
                </c:pt>
                <c:pt idx="9926">
                  <c:v>133.23245999999978</c:v>
                </c:pt>
                <c:pt idx="9927">
                  <c:v>133.23480999999978</c:v>
                </c:pt>
                <c:pt idx="9928">
                  <c:v>133.23814999999979</c:v>
                </c:pt>
                <c:pt idx="9929">
                  <c:v>133.25095999999979</c:v>
                </c:pt>
                <c:pt idx="9930">
                  <c:v>133.29329999999979</c:v>
                </c:pt>
                <c:pt idx="9931">
                  <c:v>133.36547999999979</c:v>
                </c:pt>
                <c:pt idx="9932">
                  <c:v>133.43066999999979</c:v>
                </c:pt>
                <c:pt idx="9933">
                  <c:v>133.4805699999998</c:v>
                </c:pt>
                <c:pt idx="9934">
                  <c:v>133.50028999999981</c:v>
                </c:pt>
                <c:pt idx="9935">
                  <c:v>133.5063499999998</c:v>
                </c:pt>
                <c:pt idx="9936">
                  <c:v>133.50935999999979</c:v>
                </c:pt>
                <c:pt idx="9937">
                  <c:v>133.51157999999978</c:v>
                </c:pt>
                <c:pt idx="9938">
                  <c:v>133.51374999999979</c:v>
                </c:pt>
                <c:pt idx="9939">
                  <c:v>133.51595999999978</c:v>
                </c:pt>
                <c:pt idx="9940">
                  <c:v>133.51846999999978</c:v>
                </c:pt>
                <c:pt idx="9941">
                  <c:v>133.52124999999978</c:v>
                </c:pt>
                <c:pt idx="9942">
                  <c:v>133.52442999999977</c:v>
                </c:pt>
                <c:pt idx="9943">
                  <c:v>133.52774999999977</c:v>
                </c:pt>
                <c:pt idx="9944">
                  <c:v>133.53504999999976</c:v>
                </c:pt>
                <c:pt idx="9945">
                  <c:v>133.56848999999977</c:v>
                </c:pt>
                <c:pt idx="9946">
                  <c:v>133.64624999999978</c:v>
                </c:pt>
                <c:pt idx="9947">
                  <c:v>133.72260999999978</c:v>
                </c:pt>
                <c:pt idx="9948">
                  <c:v>133.75753999999978</c:v>
                </c:pt>
                <c:pt idx="9949">
                  <c:v>133.77631999999977</c:v>
                </c:pt>
                <c:pt idx="9950">
                  <c:v>133.79517999999976</c:v>
                </c:pt>
                <c:pt idx="9951">
                  <c:v>133.82233999999977</c:v>
                </c:pt>
                <c:pt idx="9952">
                  <c:v>133.85728999999978</c:v>
                </c:pt>
                <c:pt idx="9953">
                  <c:v>133.88937999999979</c:v>
                </c:pt>
                <c:pt idx="9954">
                  <c:v>133.91141999999979</c:v>
                </c:pt>
                <c:pt idx="9955">
                  <c:v>133.92032999999978</c:v>
                </c:pt>
                <c:pt idx="9956">
                  <c:v>133.92347999999978</c:v>
                </c:pt>
                <c:pt idx="9957">
                  <c:v>133.92567999999977</c:v>
                </c:pt>
                <c:pt idx="9958">
                  <c:v>133.92770999999976</c:v>
                </c:pt>
                <c:pt idx="9959">
                  <c:v>133.92976999999976</c:v>
                </c:pt>
                <c:pt idx="9960">
                  <c:v>133.93192999999977</c:v>
                </c:pt>
                <c:pt idx="9961">
                  <c:v>133.93440999999976</c:v>
                </c:pt>
                <c:pt idx="9962">
                  <c:v>133.93712999999977</c:v>
                </c:pt>
                <c:pt idx="9963">
                  <c:v>133.93998999999977</c:v>
                </c:pt>
                <c:pt idx="9964">
                  <c:v>133.94289999999978</c:v>
                </c:pt>
                <c:pt idx="9965">
                  <c:v>133.94702999999978</c:v>
                </c:pt>
                <c:pt idx="9966">
                  <c:v>133.9617499999998</c:v>
                </c:pt>
                <c:pt idx="9967">
                  <c:v>133.9928299999998</c:v>
                </c:pt>
                <c:pt idx="9968">
                  <c:v>134.00579999999979</c:v>
                </c:pt>
                <c:pt idx="9969">
                  <c:v>134.01229999999978</c:v>
                </c:pt>
                <c:pt idx="9970">
                  <c:v>134.01657999999978</c:v>
                </c:pt>
                <c:pt idx="9971">
                  <c:v>134.01970999999978</c:v>
                </c:pt>
                <c:pt idx="9972">
                  <c:v>134.02250999999978</c:v>
                </c:pt>
                <c:pt idx="9973">
                  <c:v>134.02537999999979</c:v>
                </c:pt>
                <c:pt idx="9974">
                  <c:v>134.02873999999977</c:v>
                </c:pt>
                <c:pt idx="9975">
                  <c:v>134.03217999999978</c:v>
                </c:pt>
                <c:pt idx="9976">
                  <c:v>134.03553999999977</c:v>
                </c:pt>
                <c:pt idx="9977">
                  <c:v>134.03839999999977</c:v>
                </c:pt>
                <c:pt idx="9978">
                  <c:v>134.04080999999977</c:v>
                </c:pt>
                <c:pt idx="9979">
                  <c:v>134.04485999999977</c:v>
                </c:pt>
                <c:pt idx="9980">
                  <c:v>134.06243999999978</c:v>
                </c:pt>
                <c:pt idx="9981">
                  <c:v>134.11650999999978</c:v>
                </c:pt>
                <c:pt idx="9982">
                  <c:v>134.18653999999978</c:v>
                </c:pt>
                <c:pt idx="9983">
                  <c:v>134.25697999999977</c:v>
                </c:pt>
                <c:pt idx="9984">
                  <c:v>134.31083999999976</c:v>
                </c:pt>
                <c:pt idx="9985">
                  <c:v>134.33598999999975</c:v>
                </c:pt>
                <c:pt idx="9986">
                  <c:v>134.34653999999975</c:v>
                </c:pt>
                <c:pt idx="9987">
                  <c:v>134.34970999999976</c:v>
                </c:pt>
                <c:pt idx="9988">
                  <c:v>134.35232999999977</c:v>
                </c:pt>
                <c:pt idx="9989">
                  <c:v>134.35635999999977</c:v>
                </c:pt>
                <c:pt idx="9990">
                  <c:v>134.35894999999977</c:v>
                </c:pt>
                <c:pt idx="9991">
                  <c:v>134.36177999999975</c:v>
                </c:pt>
                <c:pt idx="9992">
                  <c:v>134.36848999999975</c:v>
                </c:pt>
                <c:pt idx="9993">
                  <c:v>134.39443999999975</c:v>
                </c:pt>
                <c:pt idx="9994">
                  <c:v>134.44922999999974</c:v>
                </c:pt>
                <c:pt idx="9995">
                  <c:v>134.50698999999975</c:v>
                </c:pt>
                <c:pt idx="9996">
                  <c:v>134.56006999999974</c:v>
                </c:pt>
                <c:pt idx="9997">
                  <c:v>134.60845999999975</c:v>
                </c:pt>
                <c:pt idx="9998">
                  <c:v>134.64976999999976</c:v>
                </c:pt>
                <c:pt idx="9999">
                  <c:v>134.69084999999976</c:v>
                </c:pt>
                <c:pt idx="10000">
                  <c:v>134.73474999999976</c:v>
                </c:pt>
                <c:pt idx="10001">
                  <c:v>134.77153999999976</c:v>
                </c:pt>
                <c:pt idx="10002">
                  <c:v>134.80599999999976</c:v>
                </c:pt>
                <c:pt idx="10003">
                  <c:v>134.83726999999976</c:v>
                </c:pt>
                <c:pt idx="10004">
                  <c:v>134.86014999999975</c:v>
                </c:pt>
                <c:pt idx="10005">
                  <c:v>134.87538999999975</c:v>
                </c:pt>
                <c:pt idx="10006">
                  <c:v>134.88493999999974</c:v>
                </c:pt>
                <c:pt idx="10007">
                  <c:v>134.89064999999974</c:v>
                </c:pt>
                <c:pt idx="10008">
                  <c:v>134.89546999999973</c:v>
                </c:pt>
                <c:pt idx="10009">
                  <c:v>134.89935999999975</c:v>
                </c:pt>
                <c:pt idx="10010">
                  <c:v>134.90197999999975</c:v>
                </c:pt>
                <c:pt idx="10011">
                  <c:v>134.90497999999974</c:v>
                </c:pt>
                <c:pt idx="10012">
                  <c:v>134.90771999999973</c:v>
                </c:pt>
                <c:pt idx="10013">
                  <c:v>134.90921999999972</c:v>
                </c:pt>
                <c:pt idx="10014">
                  <c:v>134.91052999999971</c:v>
                </c:pt>
                <c:pt idx="10015">
                  <c:v>134.9119399999997</c:v>
                </c:pt>
                <c:pt idx="10016">
                  <c:v>134.91367999999972</c:v>
                </c:pt>
                <c:pt idx="10017">
                  <c:v>134.91546999999971</c:v>
                </c:pt>
                <c:pt idx="10018">
                  <c:v>134.91749999999971</c:v>
                </c:pt>
                <c:pt idx="10019">
                  <c:v>134.9197299999997</c:v>
                </c:pt>
                <c:pt idx="10020">
                  <c:v>134.92220999999969</c:v>
                </c:pt>
                <c:pt idx="10021">
                  <c:v>134.9251699999997</c:v>
                </c:pt>
                <c:pt idx="10022">
                  <c:v>134.9315399999997</c:v>
                </c:pt>
                <c:pt idx="10023">
                  <c:v>134.95816999999971</c:v>
                </c:pt>
                <c:pt idx="10024">
                  <c:v>135.0206399999997</c:v>
                </c:pt>
                <c:pt idx="10025">
                  <c:v>135.08997999999971</c:v>
                </c:pt>
                <c:pt idx="10026">
                  <c:v>135.14423999999971</c:v>
                </c:pt>
                <c:pt idx="10027">
                  <c:v>135.17633999999973</c:v>
                </c:pt>
                <c:pt idx="10028">
                  <c:v>135.19656999999972</c:v>
                </c:pt>
                <c:pt idx="10029">
                  <c:v>135.21351999999973</c:v>
                </c:pt>
                <c:pt idx="10030">
                  <c:v>135.22041999999973</c:v>
                </c:pt>
                <c:pt idx="10031">
                  <c:v>135.22315999999972</c:v>
                </c:pt>
                <c:pt idx="10032">
                  <c:v>135.22503999999972</c:v>
                </c:pt>
                <c:pt idx="10033">
                  <c:v>135.22693999999973</c:v>
                </c:pt>
                <c:pt idx="10034">
                  <c:v>135.22872999999973</c:v>
                </c:pt>
                <c:pt idx="10035">
                  <c:v>135.23066999999972</c:v>
                </c:pt>
                <c:pt idx="10036">
                  <c:v>135.23271999999972</c:v>
                </c:pt>
                <c:pt idx="10037">
                  <c:v>135.23550999999972</c:v>
                </c:pt>
                <c:pt idx="10038">
                  <c:v>135.24012999999971</c:v>
                </c:pt>
                <c:pt idx="10039">
                  <c:v>135.24562999999972</c:v>
                </c:pt>
                <c:pt idx="10040">
                  <c:v>135.25117999999972</c:v>
                </c:pt>
                <c:pt idx="10041">
                  <c:v>135.25549999999973</c:v>
                </c:pt>
                <c:pt idx="10042">
                  <c:v>135.25946999999974</c:v>
                </c:pt>
                <c:pt idx="10043">
                  <c:v>135.26880999999975</c:v>
                </c:pt>
                <c:pt idx="10044">
                  <c:v>135.29198999999974</c:v>
                </c:pt>
                <c:pt idx="10045">
                  <c:v>135.30294999999975</c:v>
                </c:pt>
                <c:pt idx="10046">
                  <c:v>135.30776999999975</c:v>
                </c:pt>
                <c:pt idx="10047">
                  <c:v>135.31134999999975</c:v>
                </c:pt>
                <c:pt idx="10048">
                  <c:v>135.31399999999974</c:v>
                </c:pt>
                <c:pt idx="10049">
                  <c:v>135.31641999999974</c:v>
                </c:pt>
                <c:pt idx="10050">
                  <c:v>135.31899999999973</c:v>
                </c:pt>
                <c:pt idx="10051">
                  <c:v>135.32268999999974</c:v>
                </c:pt>
                <c:pt idx="10052">
                  <c:v>135.32741999999973</c:v>
                </c:pt>
                <c:pt idx="10053">
                  <c:v>135.33279999999974</c:v>
                </c:pt>
                <c:pt idx="10054">
                  <c:v>135.33852999999974</c:v>
                </c:pt>
                <c:pt idx="10055">
                  <c:v>135.34506999999974</c:v>
                </c:pt>
                <c:pt idx="10056">
                  <c:v>135.35217999999975</c:v>
                </c:pt>
                <c:pt idx="10057">
                  <c:v>135.36570999999975</c:v>
                </c:pt>
                <c:pt idx="10058">
                  <c:v>135.40552999999974</c:v>
                </c:pt>
                <c:pt idx="10059">
                  <c:v>135.48771999999974</c:v>
                </c:pt>
                <c:pt idx="10060">
                  <c:v>135.56401999999974</c:v>
                </c:pt>
                <c:pt idx="10061">
                  <c:v>135.60317999999975</c:v>
                </c:pt>
                <c:pt idx="10062">
                  <c:v>135.61589999999975</c:v>
                </c:pt>
                <c:pt idx="10063">
                  <c:v>135.62003999999976</c:v>
                </c:pt>
                <c:pt idx="10064">
                  <c:v>135.62291999999977</c:v>
                </c:pt>
                <c:pt idx="10065">
                  <c:v>135.62518999999978</c:v>
                </c:pt>
                <c:pt idx="10066">
                  <c:v>135.62728999999979</c:v>
                </c:pt>
                <c:pt idx="10067">
                  <c:v>135.6294599999998</c:v>
                </c:pt>
                <c:pt idx="10068">
                  <c:v>135.63199999999981</c:v>
                </c:pt>
                <c:pt idx="10069">
                  <c:v>135.63552999999982</c:v>
                </c:pt>
                <c:pt idx="10070">
                  <c:v>135.63910999999982</c:v>
                </c:pt>
                <c:pt idx="10071">
                  <c:v>135.64268999999982</c:v>
                </c:pt>
                <c:pt idx="10072">
                  <c:v>135.64574999999982</c:v>
                </c:pt>
                <c:pt idx="10073">
                  <c:v>135.65056999999982</c:v>
                </c:pt>
                <c:pt idx="10074">
                  <c:v>135.67096999999981</c:v>
                </c:pt>
                <c:pt idx="10075">
                  <c:v>135.7310199999998</c:v>
                </c:pt>
                <c:pt idx="10076">
                  <c:v>135.79463999999979</c:v>
                </c:pt>
                <c:pt idx="10077">
                  <c:v>135.81635999999978</c:v>
                </c:pt>
                <c:pt idx="10078">
                  <c:v>135.82398999999978</c:v>
                </c:pt>
                <c:pt idx="10079">
                  <c:v>135.82721999999978</c:v>
                </c:pt>
                <c:pt idx="10080">
                  <c:v>135.82944999999978</c:v>
                </c:pt>
                <c:pt idx="10081">
                  <c:v>135.83160999999978</c:v>
                </c:pt>
                <c:pt idx="10082">
                  <c:v>135.83377999999979</c:v>
                </c:pt>
                <c:pt idx="10083">
                  <c:v>135.83615999999978</c:v>
                </c:pt>
                <c:pt idx="10084">
                  <c:v>135.83913999999979</c:v>
                </c:pt>
                <c:pt idx="10085">
                  <c:v>135.84251999999978</c:v>
                </c:pt>
                <c:pt idx="10086">
                  <c:v>135.84585999999979</c:v>
                </c:pt>
                <c:pt idx="10087">
                  <c:v>135.8492099999998</c:v>
                </c:pt>
                <c:pt idx="10088">
                  <c:v>135.85219999999981</c:v>
                </c:pt>
                <c:pt idx="10089">
                  <c:v>135.85492999999983</c:v>
                </c:pt>
                <c:pt idx="10090">
                  <c:v>135.85754999999983</c:v>
                </c:pt>
                <c:pt idx="10091">
                  <c:v>135.86191999999983</c:v>
                </c:pt>
                <c:pt idx="10092">
                  <c:v>135.88077999999982</c:v>
                </c:pt>
                <c:pt idx="10093">
                  <c:v>135.91862999999981</c:v>
                </c:pt>
                <c:pt idx="10094">
                  <c:v>135.95203999999981</c:v>
                </c:pt>
                <c:pt idx="10095">
                  <c:v>135.96970999999982</c:v>
                </c:pt>
                <c:pt idx="10096">
                  <c:v>135.97716999999983</c:v>
                </c:pt>
                <c:pt idx="10097">
                  <c:v>135.97998999999984</c:v>
                </c:pt>
                <c:pt idx="10098">
                  <c:v>135.98138999999983</c:v>
                </c:pt>
                <c:pt idx="10099">
                  <c:v>135.98245999999983</c:v>
                </c:pt>
                <c:pt idx="10100">
                  <c:v>135.98329999999984</c:v>
                </c:pt>
                <c:pt idx="10101">
                  <c:v>135.98442999999983</c:v>
                </c:pt>
                <c:pt idx="10102">
                  <c:v>135.98676999999984</c:v>
                </c:pt>
                <c:pt idx="10103">
                  <c:v>135.99615999999983</c:v>
                </c:pt>
                <c:pt idx="10104">
                  <c:v>136.00662999999983</c:v>
                </c:pt>
                <c:pt idx="10105">
                  <c:v>136.01200999999983</c:v>
                </c:pt>
                <c:pt idx="10106">
                  <c:v>136.01611999999983</c:v>
                </c:pt>
                <c:pt idx="10107">
                  <c:v>136.01939999999982</c:v>
                </c:pt>
                <c:pt idx="10108">
                  <c:v>136.02237999999983</c:v>
                </c:pt>
                <c:pt idx="10109">
                  <c:v>136.02506999999983</c:v>
                </c:pt>
                <c:pt idx="10110">
                  <c:v>136.02799999999982</c:v>
                </c:pt>
                <c:pt idx="10111">
                  <c:v>136.03091999999981</c:v>
                </c:pt>
                <c:pt idx="10112">
                  <c:v>136.03368999999981</c:v>
                </c:pt>
                <c:pt idx="10113">
                  <c:v>136.03629999999981</c:v>
                </c:pt>
                <c:pt idx="10114">
                  <c:v>136.04182999999981</c:v>
                </c:pt>
                <c:pt idx="10115">
                  <c:v>136.06354999999979</c:v>
                </c:pt>
                <c:pt idx="10116">
                  <c:v>136.12575999999979</c:v>
                </c:pt>
                <c:pt idx="10117">
                  <c:v>136.19971999999979</c:v>
                </c:pt>
                <c:pt idx="10118">
                  <c:v>136.25044999999977</c:v>
                </c:pt>
                <c:pt idx="10119">
                  <c:v>136.27635999999978</c:v>
                </c:pt>
                <c:pt idx="10120">
                  <c:v>136.28720999999979</c:v>
                </c:pt>
                <c:pt idx="10121">
                  <c:v>136.29185999999979</c:v>
                </c:pt>
                <c:pt idx="10122">
                  <c:v>136.2962799999998</c:v>
                </c:pt>
                <c:pt idx="10123">
                  <c:v>136.29893999999979</c:v>
                </c:pt>
                <c:pt idx="10124">
                  <c:v>136.30145999999979</c:v>
                </c:pt>
                <c:pt idx="10125">
                  <c:v>136.3041799999998</c:v>
                </c:pt>
                <c:pt idx="10126">
                  <c:v>136.3092599999998</c:v>
                </c:pt>
                <c:pt idx="10127">
                  <c:v>136.31949999999981</c:v>
                </c:pt>
                <c:pt idx="10128">
                  <c:v>136.32683999999981</c:v>
                </c:pt>
                <c:pt idx="10129">
                  <c:v>136.32998999999981</c:v>
                </c:pt>
                <c:pt idx="10130">
                  <c:v>136.33160999999981</c:v>
                </c:pt>
                <c:pt idx="10131">
                  <c:v>136.3328299999998</c:v>
                </c:pt>
                <c:pt idx="10132">
                  <c:v>136.33413999999979</c:v>
                </c:pt>
                <c:pt idx="10133">
                  <c:v>136.3355199999998</c:v>
                </c:pt>
                <c:pt idx="10134">
                  <c:v>136.33709999999979</c:v>
                </c:pt>
                <c:pt idx="10135">
                  <c:v>136.33883999999981</c:v>
                </c:pt>
                <c:pt idx="10136">
                  <c:v>136.3410499999998</c:v>
                </c:pt>
                <c:pt idx="10137">
                  <c:v>136.3434699999998</c:v>
                </c:pt>
                <c:pt idx="10138">
                  <c:v>136.34636999999981</c:v>
                </c:pt>
                <c:pt idx="10139">
                  <c:v>136.34914999999981</c:v>
                </c:pt>
                <c:pt idx="10140">
                  <c:v>136.35168999999982</c:v>
                </c:pt>
                <c:pt idx="10141">
                  <c:v>136.35408999999981</c:v>
                </c:pt>
                <c:pt idx="10142">
                  <c:v>136.35647999999981</c:v>
                </c:pt>
                <c:pt idx="10143">
                  <c:v>136.35889999999981</c:v>
                </c:pt>
                <c:pt idx="10144">
                  <c:v>136.3610299999998</c:v>
                </c:pt>
                <c:pt idx="10145">
                  <c:v>136.3634399999998</c:v>
                </c:pt>
                <c:pt idx="10146">
                  <c:v>136.36608999999979</c:v>
                </c:pt>
                <c:pt idx="10147">
                  <c:v>136.36822999999978</c:v>
                </c:pt>
                <c:pt idx="10148">
                  <c:v>136.37206999999978</c:v>
                </c:pt>
                <c:pt idx="10149">
                  <c:v>136.37979999999979</c:v>
                </c:pt>
                <c:pt idx="10150">
                  <c:v>136.39757999999978</c:v>
                </c:pt>
                <c:pt idx="10151">
                  <c:v>136.42279999999977</c:v>
                </c:pt>
                <c:pt idx="10152">
                  <c:v>136.44392999999977</c:v>
                </c:pt>
                <c:pt idx="10153">
                  <c:v>136.45825999999977</c:v>
                </c:pt>
                <c:pt idx="10154">
                  <c:v>136.46931999999975</c:v>
                </c:pt>
                <c:pt idx="10155">
                  <c:v>136.47587999999976</c:v>
                </c:pt>
                <c:pt idx="10156">
                  <c:v>136.47876999999977</c:v>
                </c:pt>
                <c:pt idx="10157">
                  <c:v>136.48086999999978</c:v>
                </c:pt>
                <c:pt idx="10158">
                  <c:v>136.48264999999978</c:v>
                </c:pt>
                <c:pt idx="10159">
                  <c:v>136.48435999999978</c:v>
                </c:pt>
                <c:pt idx="10160">
                  <c:v>136.48598999999979</c:v>
                </c:pt>
                <c:pt idx="10161">
                  <c:v>136.48769999999979</c:v>
                </c:pt>
                <c:pt idx="10162">
                  <c:v>136.48984999999979</c:v>
                </c:pt>
                <c:pt idx="10163">
                  <c:v>136.4927499999998</c:v>
                </c:pt>
                <c:pt idx="10164">
                  <c:v>136.49663999999981</c:v>
                </c:pt>
                <c:pt idx="10165">
                  <c:v>136.50149999999982</c:v>
                </c:pt>
                <c:pt idx="10166">
                  <c:v>136.50630999999981</c:v>
                </c:pt>
                <c:pt idx="10167">
                  <c:v>136.51075999999981</c:v>
                </c:pt>
                <c:pt idx="10168">
                  <c:v>136.5147599999998</c:v>
                </c:pt>
                <c:pt idx="10169">
                  <c:v>136.5183399999998</c:v>
                </c:pt>
                <c:pt idx="10170">
                  <c:v>136.52196999999978</c:v>
                </c:pt>
                <c:pt idx="10171">
                  <c:v>136.53041999999979</c:v>
                </c:pt>
                <c:pt idx="10172">
                  <c:v>136.56296999999978</c:v>
                </c:pt>
                <c:pt idx="10173">
                  <c:v>136.63917999999978</c:v>
                </c:pt>
                <c:pt idx="10174">
                  <c:v>136.71489999999977</c:v>
                </c:pt>
                <c:pt idx="10175">
                  <c:v>136.75630999999979</c:v>
                </c:pt>
                <c:pt idx="10176">
                  <c:v>136.77449999999979</c:v>
                </c:pt>
                <c:pt idx="10177">
                  <c:v>136.8040899999998</c:v>
                </c:pt>
                <c:pt idx="10178">
                  <c:v>136.8559399999998</c:v>
                </c:pt>
                <c:pt idx="10179">
                  <c:v>136.89811999999981</c:v>
                </c:pt>
                <c:pt idx="10180">
                  <c:v>136.91866999999979</c:v>
                </c:pt>
                <c:pt idx="10181">
                  <c:v>136.92500999999979</c:v>
                </c:pt>
                <c:pt idx="10182">
                  <c:v>136.9272899999998</c:v>
                </c:pt>
                <c:pt idx="10183">
                  <c:v>136.92902999999981</c:v>
                </c:pt>
                <c:pt idx="10184">
                  <c:v>136.93072999999981</c:v>
                </c:pt>
                <c:pt idx="10185">
                  <c:v>136.9324899999998</c:v>
                </c:pt>
                <c:pt idx="10186">
                  <c:v>136.93431999999981</c:v>
                </c:pt>
                <c:pt idx="10187">
                  <c:v>136.93622999999982</c:v>
                </c:pt>
                <c:pt idx="10188">
                  <c:v>136.93835999999982</c:v>
                </c:pt>
                <c:pt idx="10189">
                  <c:v>136.94040999999982</c:v>
                </c:pt>
                <c:pt idx="10190">
                  <c:v>136.94253999999981</c:v>
                </c:pt>
                <c:pt idx="10191">
                  <c:v>136.94458999999981</c:v>
                </c:pt>
                <c:pt idx="10192">
                  <c:v>136.94639999999981</c:v>
                </c:pt>
                <c:pt idx="10193">
                  <c:v>136.9482499999998</c:v>
                </c:pt>
                <c:pt idx="10194">
                  <c:v>136.9501999999998</c:v>
                </c:pt>
                <c:pt idx="10195">
                  <c:v>136.9523499999998</c:v>
                </c:pt>
                <c:pt idx="10196">
                  <c:v>136.9549699999998</c:v>
                </c:pt>
                <c:pt idx="10197">
                  <c:v>136.9587199999998</c:v>
                </c:pt>
                <c:pt idx="10198">
                  <c:v>136.96242999999981</c:v>
                </c:pt>
                <c:pt idx="10199">
                  <c:v>136.9663399999998</c:v>
                </c:pt>
                <c:pt idx="10200">
                  <c:v>136.97005999999979</c:v>
                </c:pt>
                <c:pt idx="10201">
                  <c:v>136.97318999999979</c:v>
                </c:pt>
                <c:pt idx="10202">
                  <c:v>136.9764399999998</c:v>
                </c:pt>
                <c:pt idx="10203">
                  <c:v>136.98340999999979</c:v>
                </c:pt>
                <c:pt idx="10204">
                  <c:v>136.99009999999979</c:v>
                </c:pt>
                <c:pt idx="10205">
                  <c:v>136.99522999999979</c:v>
                </c:pt>
                <c:pt idx="10206">
                  <c:v>136.9990899999998</c:v>
                </c:pt>
                <c:pt idx="10207">
                  <c:v>137.00193999999979</c:v>
                </c:pt>
                <c:pt idx="10208">
                  <c:v>137.00451999999979</c:v>
                </c:pt>
                <c:pt idx="10209">
                  <c:v>137.0071499999998</c:v>
                </c:pt>
                <c:pt idx="10210">
                  <c:v>137.01094999999981</c:v>
                </c:pt>
                <c:pt idx="10211">
                  <c:v>137.0168199999998</c:v>
                </c:pt>
                <c:pt idx="10212">
                  <c:v>137.02441999999979</c:v>
                </c:pt>
                <c:pt idx="10213">
                  <c:v>137.0330399999998</c:v>
                </c:pt>
                <c:pt idx="10214">
                  <c:v>137.0416299999998</c:v>
                </c:pt>
                <c:pt idx="10215">
                  <c:v>137.0510299999998</c:v>
                </c:pt>
                <c:pt idx="10216">
                  <c:v>137.0616999999998</c:v>
                </c:pt>
                <c:pt idx="10217">
                  <c:v>137.07650999999981</c:v>
                </c:pt>
                <c:pt idx="10218">
                  <c:v>137.11197999999982</c:v>
                </c:pt>
                <c:pt idx="10219">
                  <c:v>137.20006999999981</c:v>
                </c:pt>
                <c:pt idx="10220">
                  <c:v>137.2954799999998</c:v>
                </c:pt>
                <c:pt idx="10221">
                  <c:v>137.36726999999979</c:v>
                </c:pt>
                <c:pt idx="10222">
                  <c:v>137.40288999999979</c:v>
                </c:pt>
                <c:pt idx="10223">
                  <c:v>137.42140999999978</c:v>
                </c:pt>
                <c:pt idx="10224">
                  <c:v>137.43361999999979</c:v>
                </c:pt>
                <c:pt idx="10225">
                  <c:v>137.44272999999978</c:v>
                </c:pt>
                <c:pt idx="10226">
                  <c:v>137.45016999999979</c:v>
                </c:pt>
                <c:pt idx="10227">
                  <c:v>137.45328999999978</c:v>
                </c:pt>
                <c:pt idx="10228">
                  <c:v>137.4555699999998</c:v>
                </c:pt>
                <c:pt idx="10229">
                  <c:v>137.4574599999998</c:v>
                </c:pt>
                <c:pt idx="10230">
                  <c:v>137.45922999999979</c:v>
                </c:pt>
                <c:pt idx="10231">
                  <c:v>137.4611299999998</c:v>
                </c:pt>
                <c:pt idx="10232">
                  <c:v>137.4631799999998</c:v>
                </c:pt>
                <c:pt idx="10233">
                  <c:v>137.46580999999981</c:v>
                </c:pt>
                <c:pt idx="10234">
                  <c:v>137.4688299999998</c:v>
                </c:pt>
                <c:pt idx="10235">
                  <c:v>137.47210999999979</c:v>
                </c:pt>
                <c:pt idx="10236">
                  <c:v>137.47519999999977</c:v>
                </c:pt>
                <c:pt idx="10237">
                  <c:v>137.47815999999978</c:v>
                </c:pt>
                <c:pt idx="10238">
                  <c:v>137.48458999999977</c:v>
                </c:pt>
                <c:pt idx="10239">
                  <c:v>137.51221999999976</c:v>
                </c:pt>
                <c:pt idx="10240">
                  <c:v>137.56468999999976</c:v>
                </c:pt>
                <c:pt idx="10241">
                  <c:v>137.58831999999975</c:v>
                </c:pt>
                <c:pt idx="10242">
                  <c:v>137.59439999999975</c:v>
                </c:pt>
                <c:pt idx="10243">
                  <c:v>137.59828999999976</c:v>
                </c:pt>
                <c:pt idx="10244">
                  <c:v>137.60131999999976</c:v>
                </c:pt>
                <c:pt idx="10245">
                  <c:v>137.60413999999977</c:v>
                </c:pt>
                <c:pt idx="10246">
                  <c:v>137.60765999999978</c:v>
                </c:pt>
                <c:pt idx="10247">
                  <c:v>137.61175999999978</c:v>
                </c:pt>
                <c:pt idx="10248">
                  <c:v>137.61626999999979</c:v>
                </c:pt>
                <c:pt idx="10249">
                  <c:v>137.62098999999978</c:v>
                </c:pt>
                <c:pt idx="10250">
                  <c:v>137.63048999999978</c:v>
                </c:pt>
                <c:pt idx="10251">
                  <c:v>137.67195999999979</c:v>
                </c:pt>
                <c:pt idx="10252">
                  <c:v>137.74843999999979</c:v>
                </c:pt>
                <c:pt idx="10253">
                  <c:v>137.78190999999978</c:v>
                </c:pt>
                <c:pt idx="10254">
                  <c:v>137.79059999999978</c:v>
                </c:pt>
                <c:pt idx="10255">
                  <c:v>137.79458999999977</c:v>
                </c:pt>
                <c:pt idx="10256">
                  <c:v>137.79706999999976</c:v>
                </c:pt>
                <c:pt idx="10257">
                  <c:v>137.79955999999976</c:v>
                </c:pt>
                <c:pt idx="10258">
                  <c:v>137.80195999999975</c:v>
                </c:pt>
                <c:pt idx="10259">
                  <c:v>137.80478999999974</c:v>
                </c:pt>
                <c:pt idx="10260">
                  <c:v>137.80851999999973</c:v>
                </c:pt>
                <c:pt idx="10261">
                  <c:v>137.81259999999972</c:v>
                </c:pt>
                <c:pt idx="10262">
                  <c:v>137.81682999999973</c:v>
                </c:pt>
                <c:pt idx="10263">
                  <c:v>137.82057999999972</c:v>
                </c:pt>
                <c:pt idx="10264">
                  <c:v>137.82376999999971</c:v>
                </c:pt>
                <c:pt idx="10265">
                  <c:v>137.8267699999997</c:v>
                </c:pt>
                <c:pt idx="10266">
                  <c:v>137.82950999999969</c:v>
                </c:pt>
                <c:pt idx="10267">
                  <c:v>137.8316899999997</c:v>
                </c:pt>
                <c:pt idx="10268">
                  <c:v>137.83362999999969</c:v>
                </c:pt>
                <c:pt idx="10269">
                  <c:v>137.8358099999997</c:v>
                </c:pt>
                <c:pt idx="10270">
                  <c:v>137.8381399999997</c:v>
                </c:pt>
                <c:pt idx="10271">
                  <c:v>137.84125999999969</c:v>
                </c:pt>
                <c:pt idx="10272">
                  <c:v>137.8473699999997</c:v>
                </c:pt>
                <c:pt idx="10273">
                  <c:v>137.8548899999997</c:v>
                </c:pt>
                <c:pt idx="10274">
                  <c:v>137.8627699999997</c:v>
                </c:pt>
                <c:pt idx="10275">
                  <c:v>137.86989999999969</c:v>
                </c:pt>
                <c:pt idx="10276">
                  <c:v>137.87586999999968</c:v>
                </c:pt>
                <c:pt idx="10277">
                  <c:v>137.88160999999968</c:v>
                </c:pt>
                <c:pt idx="10278">
                  <c:v>137.88766999999967</c:v>
                </c:pt>
                <c:pt idx="10279">
                  <c:v>137.89411999999967</c:v>
                </c:pt>
                <c:pt idx="10280">
                  <c:v>137.90140999999969</c:v>
                </c:pt>
                <c:pt idx="10281">
                  <c:v>137.90921999999969</c:v>
                </c:pt>
                <c:pt idx="10282">
                  <c:v>137.91627999999969</c:v>
                </c:pt>
                <c:pt idx="10283">
                  <c:v>137.9231099999997</c:v>
                </c:pt>
                <c:pt idx="10284">
                  <c:v>137.9285799999997</c:v>
                </c:pt>
                <c:pt idx="10285">
                  <c:v>137.9328899999997</c:v>
                </c:pt>
                <c:pt idx="10286">
                  <c:v>137.93585999999971</c:v>
                </c:pt>
                <c:pt idx="10287">
                  <c:v>137.9378199999997</c:v>
                </c:pt>
                <c:pt idx="10288">
                  <c:v>137.93917999999971</c:v>
                </c:pt>
                <c:pt idx="10289">
                  <c:v>137.94042999999971</c:v>
                </c:pt>
                <c:pt idx="10290">
                  <c:v>137.94142999999971</c:v>
                </c:pt>
                <c:pt idx="10291">
                  <c:v>137.94240999999971</c:v>
                </c:pt>
                <c:pt idx="10292">
                  <c:v>137.94337999999971</c:v>
                </c:pt>
                <c:pt idx="10293">
                  <c:v>137.94430999999972</c:v>
                </c:pt>
                <c:pt idx="10294">
                  <c:v>137.94521999999972</c:v>
                </c:pt>
                <c:pt idx="10295">
                  <c:v>137.94610999999972</c:v>
                </c:pt>
                <c:pt idx="10296">
                  <c:v>137.94698999999972</c:v>
                </c:pt>
                <c:pt idx="10297">
                  <c:v>137.9478499999997</c:v>
                </c:pt>
                <c:pt idx="10298">
                  <c:v>137.94870999999969</c:v>
                </c:pt>
                <c:pt idx="10299">
                  <c:v>137.94958999999969</c:v>
                </c:pt>
                <c:pt idx="10300">
                  <c:v>137.95044999999968</c:v>
                </c:pt>
                <c:pt idx="10301">
                  <c:v>137.95132999999967</c:v>
                </c:pt>
                <c:pt idx="10302">
                  <c:v>137.95221999999967</c:v>
                </c:pt>
                <c:pt idx="10303">
                  <c:v>137.95309999999967</c:v>
                </c:pt>
                <c:pt idx="10304">
                  <c:v>137.95395999999965</c:v>
                </c:pt>
                <c:pt idx="10305">
                  <c:v>137.95484999999965</c:v>
                </c:pt>
                <c:pt idx="10306">
                  <c:v>137.95580999999964</c:v>
                </c:pt>
                <c:pt idx="10307">
                  <c:v>137.95668999999964</c:v>
                </c:pt>
                <c:pt idx="10308">
                  <c:v>137.95755999999963</c:v>
                </c:pt>
                <c:pt idx="10309">
                  <c:v>137.95843999999963</c:v>
                </c:pt>
                <c:pt idx="10310">
                  <c:v>137.95929999999962</c:v>
                </c:pt>
                <c:pt idx="10311">
                  <c:v>137.9601599999996</c:v>
                </c:pt>
                <c:pt idx="10312">
                  <c:v>137.9610299999996</c:v>
                </c:pt>
                <c:pt idx="10313">
                  <c:v>137.96189999999959</c:v>
                </c:pt>
                <c:pt idx="10314">
                  <c:v>137.9627499999996</c:v>
                </c:pt>
                <c:pt idx="10315">
                  <c:v>137.96360999999959</c:v>
                </c:pt>
                <c:pt idx="10316">
                  <c:v>137.96447999999958</c:v>
                </c:pt>
                <c:pt idx="10317">
                  <c:v>137.96535999999958</c:v>
                </c:pt>
                <c:pt idx="10318">
                  <c:v>137.96623999999957</c:v>
                </c:pt>
                <c:pt idx="10319">
                  <c:v>137.96710999999956</c:v>
                </c:pt>
                <c:pt idx="10320">
                  <c:v>137.96799999999956</c:v>
                </c:pt>
                <c:pt idx="10321">
                  <c:v>137.96884999999958</c:v>
                </c:pt>
                <c:pt idx="10322">
                  <c:v>137.96969999999959</c:v>
                </c:pt>
                <c:pt idx="10323">
                  <c:v>137.97054999999961</c:v>
                </c:pt>
                <c:pt idx="10324">
                  <c:v>137.97139999999962</c:v>
                </c:pt>
                <c:pt idx="10325">
                  <c:v>137.97223999999963</c:v>
                </c:pt>
                <c:pt idx="10326">
                  <c:v>137.97307999999964</c:v>
                </c:pt>
                <c:pt idx="10327">
                  <c:v>137.97391999999965</c:v>
                </c:pt>
                <c:pt idx="10328">
                  <c:v>137.97477999999964</c:v>
                </c:pt>
                <c:pt idx="10329">
                  <c:v>137.97562999999965</c:v>
                </c:pt>
                <c:pt idx="10330">
                  <c:v>137.97647999999967</c:v>
                </c:pt>
                <c:pt idx="10331">
                  <c:v>137.97730999999968</c:v>
                </c:pt>
                <c:pt idx="10332">
                  <c:v>137.97814999999969</c:v>
                </c:pt>
                <c:pt idx="10333">
                  <c:v>137.9789899999997</c:v>
                </c:pt>
                <c:pt idx="10334">
                  <c:v>137.97983999999971</c:v>
                </c:pt>
                <c:pt idx="10335">
                  <c:v>137.98067999999972</c:v>
                </c:pt>
                <c:pt idx="10336">
                  <c:v>137.98150999999973</c:v>
                </c:pt>
                <c:pt idx="10337">
                  <c:v>137.98235999999974</c:v>
                </c:pt>
                <c:pt idx="10338">
                  <c:v>137.98321999999973</c:v>
                </c:pt>
                <c:pt idx="10339">
                  <c:v>137.98407999999972</c:v>
                </c:pt>
                <c:pt idx="10340">
                  <c:v>137.98491999999973</c:v>
                </c:pt>
                <c:pt idx="10341">
                  <c:v>137.98576999999975</c:v>
                </c:pt>
                <c:pt idx="10342">
                  <c:v>137.98663999999974</c:v>
                </c:pt>
                <c:pt idx="10343">
                  <c:v>137.98763999999974</c:v>
                </c:pt>
                <c:pt idx="10344">
                  <c:v>137.98863999999975</c:v>
                </c:pt>
                <c:pt idx="10345">
                  <c:v>137.98968999999974</c:v>
                </c:pt>
                <c:pt idx="10346">
                  <c:v>137.99076999999974</c:v>
                </c:pt>
                <c:pt idx="10347">
                  <c:v>137.99174999999974</c:v>
                </c:pt>
                <c:pt idx="10348">
                  <c:v>137.99278999999973</c:v>
                </c:pt>
                <c:pt idx="10349">
                  <c:v>137.99379999999974</c:v>
                </c:pt>
                <c:pt idx="10350">
                  <c:v>137.99476999999973</c:v>
                </c:pt>
                <c:pt idx="10351">
                  <c:v>137.99569999999974</c:v>
                </c:pt>
                <c:pt idx="10352">
                  <c:v>137.99662999999975</c:v>
                </c:pt>
                <c:pt idx="10353">
                  <c:v>137.99761999999976</c:v>
                </c:pt>
                <c:pt idx="10354">
                  <c:v>137.99868999999975</c:v>
                </c:pt>
                <c:pt idx="10355">
                  <c:v>138.00035999999974</c:v>
                </c:pt>
                <c:pt idx="10356">
                  <c:v>138.00389999999973</c:v>
                </c:pt>
                <c:pt idx="10357">
                  <c:v>138.01868999999974</c:v>
                </c:pt>
                <c:pt idx="10358">
                  <c:v>138.02951999999974</c:v>
                </c:pt>
                <c:pt idx="10359">
                  <c:v>138.03261999999972</c:v>
                </c:pt>
                <c:pt idx="10360">
                  <c:v>138.03785999999971</c:v>
                </c:pt>
                <c:pt idx="10361">
                  <c:v>138.05623999999972</c:v>
                </c:pt>
                <c:pt idx="10362">
                  <c:v>138.10898999999972</c:v>
                </c:pt>
                <c:pt idx="10363">
                  <c:v>138.17543999999972</c:v>
                </c:pt>
                <c:pt idx="10364">
                  <c:v>138.23185999999973</c:v>
                </c:pt>
                <c:pt idx="10365">
                  <c:v>138.24970999999974</c:v>
                </c:pt>
                <c:pt idx="10366">
                  <c:v>138.25531999999973</c:v>
                </c:pt>
                <c:pt idx="10367">
                  <c:v>138.25807999999972</c:v>
                </c:pt>
                <c:pt idx="10368">
                  <c:v>138.26025999999973</c:v>
                </c:pt>
                <c:pt idx="10369">
                  <c:v>138.26209999999972</c:v>
                </c:pt>
                <c:pt idx="10370">
                  <c:v>138.26380999999972</c:v>
                </c:pt>
                <c:pt idx="10371">
                  <c:v>138.26537999999971</c:v>
                </c:pt>
                <c:pt idx="10372">
                  <c:v>138.26738999999972</c:v>
                </c:pt>
                <c:pt idx="10373">
                  <c:v>138.26987999999972</c:v>
                </c:pt>
                <c:pt idx="10374">
                  <c:v>138.27306999999971</c:v>
                </c:pt>
                <c:pt idx="10375">
                  <c:v>138.27701999999971</c:v>
                </c:pt>
                <c:pt idx="10376">
                  <c:v>138.28087999999971</c:v>
                </c:pt>
                <c:pt idx="10377">
                  <c:v>138.28426999999971</c:v>
                </c:pt>
                <c:pt idx="10378">
                  <c:v>138.28733999999972</c:v>
                </c:pt>
                <c:pt idx="10379">
                  <c:v>138.29035999999971</c:v>
                </c:pt>
                <c:pt idx="10380">
                  <c:v>138.29339999999971</c:v>
                </c:pt>
                <c:pt idx="10381">
                  <c:v>138.3059099999997</c:v>
                </c:pt>
                <c:pt idx="10382">
                  <c:v>138.35097999999971</c:v>
                </c:pt>
                <c:pt idx="10383">
                  <c:v>138.4205399999997</c:v>
                </c:pt>
                <c:pt idx="10384">
                  <c:v>138.50293999999971</c:v>
                </c:pt>
                <c:pt idx="10385">
                  <c:v>138.57003999999972</c:v>
                </c:pt>
                <c:pt idx="10386">
                  <c:v>138.61087999999972</c:v>
                </c:pt>
                <c:pt idx="10387">
                  <c:v>138.63657999999973</c:v>
                </c:pt>
                <c:pt idx="10388">
                  <c:v>138.64783999999972</c:v>
                </c:pt>
                <c:pt idx="10389">
                  <c:v>138.65144999999973</c:v>
                </c:pt>
                <c:pt idx="10390">
                  <c:v>138.65372999999974</c:v>
                </c:pt>
                <c:pt idx="10391">
                  <c:v>138.65561999999974</c:v>
                </c:pt>
                <c:pt idx="10392">
                  <c:v>138.65756999999974</c:v>
                </c:pt>
                <c:pt idx="10393">
                  <c:v>138.65990999999974</c:v>
                </c:pt>
                <c:pt idx="10394">
                  <c:v>138.66461999999973</c:v>
                </c:pt>
                <c:pt idx="10395">
                  <c:v>138.67096999999973</c:v>
                </c:pt>
                <c:pt idx="10396">
                  <c:v>138.67727999999974</c:v>
                </c:pt>
                <c:pt idx="10397">
                  <c:v>138.68220999999974</c:v>
                </c:pt>
                <c:pt idx="10398">
                  <c:v>138.68607999999975</c:v>
                </c:pt>
                <c:pt idx="10399">
                  <c:v>138.69647999999975</c:v>
                </c:pt>
                <c:pt idx="10400">
                  <c:v>138.74389999999974</c:v>
                </c:pt>
                <c:pt idx="10401">
                  <c:v>138.84333999999973</c:v>
                </c:pt>
                <c:pt idx="10402">
                  <c:v>138.92652999999973</c:v>
                </c:pt>
                <c:pt idx="10403">
                  <c:v>138.95577999999972</c:v>
                </c:pt>
                <c:pt idx="10404">
                  <c:v>138.96356999999972</c:v>
                </c:pt>
                <c:pt idx="10405">
                  <c:v>138.96639999999971</c:v>
                </c:pt>
                <c:pt idx="10406">
                  <c:v>138.9687099999997</c:v>
                </c:pt>
                <c:pt idx="10407">
                  <c:v>138.97081999999969</c:v>
                </c:pt>
                <c:pt idx="10408">
                  <c:v>138.97279999999969</c:v>
                </c:pt>
                <c:pt idx="10409">
                  <c:v>138.9751399999997</c:v>
                </c:pt>
                <c:pt idx="10410">
                  <c:v>138.97860999999969</c:v>
                </c:pt>
                <c:pt idx="10411">
                  <c:v>138.98322999999968</c:v>
                </c:pt>
                <c:pt idx="10412">
                  <c:v>138.98820999999967</c:v>
                </c:pt>
                <c:pt idx="10413">
                  <c:v>138.99297999999968</c:v>
                </c:pt>
                <c:pt idx="10414">
                  <c:v>138.99690999999967</c:v>
                </c:pt>
                <c:pt idx="10415">
                  <c:v>139.00024999999968</c:v>
                </c:pt>
                <c:pt idx="10416">
                  <c:v>139.00353999999967</c:v>
                </c:pt>
                <c:pt idx="10417">
                  <c:v>139.01238999999967</c:v>
                </c:pt>
                <c:pt idx="10418">
                  <c:v>139.02072999999967</c:v>
                </c:pt>
                <c:pt idx="10419">
                  <c:v>139.02672999999967</c:v>
                </c:pt>
                <c:pt idx="10420">
                  <c:v>139.03132999999968</c:v>
                </c:pt>
                <c:pt idx="10421">
                  <c:v>139.03475999999969</c:v>
                </c:pt>
                <c:pt idx="10422">
                  <c:v>139.0379899999997</c:v>
                </c:pt>
                <c:pt idx="10423">
                  <c:v>139.0426699999997</c:v>
                </c:pt>
                <c:pt idx="10424">
                  <c:v>139.05306999999971</c:v>
                </c:pt>
                <c:pt idx="10425">
                  <c:v>139.07110999999972</c:v>
                </c:pt>
                <c:pt idx="10426">
                  <c:v>139.09315999999973</c:v>
                </c:pt>
                <c:pt idx="10427">
                  <c:v>139.11565999999974</c:v>
                </c:pt>
                <c:pt idx="10428">
                  <c:v>139.13290999999973</c:v>
                </c:pt>
                <c:pt idx="10429">
                  <c:v>139.15770999999972</c:v>
                </c:pt>
                <c:pt idx="10430">
                  <c:v>139.21218999999974</c:v>
                </c:pt>
                <c:pt idx="10431">
                  <c:v>139.32846999999973</c:v>
                </c:pt>
                <c:pt idx="10432">
                  <c:v>139.44368999999972</c:v>
                </c:pt>
                <c:pt idx="10433">
                  <c:v>139.48723999999973</c:v>
                </c:pt>
                <c:pt idx="10434">
                  <c:v>139.49808999999973</c:v>
                </c:pt>
                <c:pt idx="10435">
                  <c:v>139.50193999999973</c:v>
                </c:pt>
                <c:pt idx="10436">
                  <c:v>139.50473999999974</c:v>
                </c:pt>
                <c:pt idx="10437">
                  <c:v>139.50719999999976</c:v>
                </c:pt>
                <c:pt idx="10438">
                  <c:v>139.50969999999975</c:v>
                </c:pt>
                <c:pt idx="10439">
                  <c:v>139.51445999999976</c:v>
                </c:pt>
                <c:pt idx="10440">
                  <c:v>139.52204999999975</c:v>
                </c:pt>
                <c:pt idx="10441">
                  <c:v>139.53048999999976</c:v>
                </c:pt>
                <c:pt idx="10442">
                  <c:v>139.53832999999975</c:v>
                </c:pt>
                <c:pt idx="10443">
                  <c:v>139.55111999999974</c:v>
                </c:pt>
                <c:pt idx="10444">
                  <c:v>139.58960999999974</c:v>
                </c:pt>
                <c:pt idx="10445">
                  <c:v>139.67762999999974</c:v>
                </c:pt>
                <c:pt idx="10446">
                  <c:v>139.74207999999973</c:v>
                </c:pt>
                <c:pt idx="10447">
                  <c:v>139.75857999999974</c:v>
                </c:pt>
                <c:pt idx="10448">
                  <c:v>139.76409999999973</c:v>
                </c:pt>
                <c:pt idx="10449">
                  <c:v>139.76688999999973</c:v>
                </c:pt>
                <c:pt idx="10450">
                  <c:v>139.76938999999973</c:v>
                </c:pt>
                <c:pt idx="10451">
                  <c:v>139.77178999999973</c:v>
                </c:pt>
                <c:pt idx="10452">
                  <c:v>139.77525999999972</c:v>
                </c:pt>
                <c:pt idx="10453">
                  <c:v>139.78020999999973</c:v>
                </c:pt>
                <c:pt idx="10454">
                  <c:v>139.78618999999972</c:v>
                </c:pt>
                <c:pt idx="10455">
                  <c:v>139.79262999999972</c:v>
                </c:pt>
                <c:pt idx="10456">
                  <c:v>139.80564999999973</c:v>
                </c:pt>
                <c:pt idx="10457">
                  <c:v>139.84159999999974</c:v>
                </c:pt>
                <c:pt idx="10458">
                  <c:v>139.93567999999973</c:v>
                </c:pt>
                <c:pt idx="10459">
                  <c:v>140.03851999999972</c:v>
                </c:pt>
                <c:pt idx="10460">
                  <c:v>140.12144999999973</c:v>
                </c:pt>
                <c:pt idx="10461">
                  <c:v>140.18570999999972</c:v>
                </c:pt>
                <c:pt idx="10462">
                  <c:v>140.23524999999972</c:v>
                </c:pt>
                <c:pt idx="10463">
                  <c:v>140.26140999999973</c:v>
                </c:pt>
                <c:pt idx="10464">
                  <c:v>140.27088999999972</c:v>
                </c:pt>
                <c:pt idx="10465">
                  <c:v>140.27396999999974</c:v>
                </c:pt>
                <c:pt idx="10466">
                  <c:v>140.27577999999974</c:v>
                </c:pt>
                <c:pt idx="10467">
                  <c:v>140.27739999999974</c:v>
                </c:pt>
                <c:pt idx="10468">
                  <c:v>140.27897999999973</c:v>
                </c:pt>
                <c:pt idx="10469">
                  <c:v>140.28067999999973</c:v>
                </c:pt>
                <c:pt idx="10470">
                  <c:v>140.28254999999973</c:v>
                </c:pt>
                <c:pt idx="10471">
                  <c:v>140.28507999999974</c:v>
                </c:pt>
                <c:pt idx="10472">
                  <c:v>140.28826999999973</c:v>
                </c:pt>
                <c:pt idx="10473">
                  <c:v>140.29164999999972</c:v>
                </c:pt>
                <c:pt idx="10474">
                  <c:v>140.29491999999971</c:v>
                </c:pt>
                <c:pt idx="10475">
                  <c:v>140.29764999999972</c:v>
                </c:pt>
                <c:pt idx="10476">
                  <c:v>140.30005999999972</c:v>
                </c:pt>
                <c:pt idx="10477">
                  <c:v>140.30247999999972</c:v>
                </c:pt>
                <c:pt idx="10478">
                  <c:v>140.30838999999972</c:v>
                </c:pt>
                <c:pt idx="10479">
                  <c:v>140.33641999999972</c:v>
                </c:pt>
                <c:pt idx="10480">
                  <c:v>140.40529999999973</c:v>
                </c:pt>
                <c:pt idx="10481">
                  <c:v>140.45522999999972</c:v>
                </c:pt>
                <c:pt idx="10482">
                  <c:v>140.47064999999972</c:v>
                </c:pt>
                <c:pt idx="10483">
                  <c:v>140.47461999999973</c:v>
                </c:pt>
                <c:pt idx="10484">
                  <c:v>140.47738999999973</c:v>
                </c:pt>
                <c:pt idx="10485">
                  <c:v>140.47963999999973</c:v>
                </c:pt>
                <c:pt idx="10486">
                  <c:v>140.48181999999974</c:v>
                </c:pt>
                <c:pt idx="10487">
                  <c:v>140.48453999999975</c:v>
                </c:pt>
                <c:pt idx="10488">
                  <c:v>140.48765999999975</c:v>
                </c:pt>
                <c:pt idx="10489">
                  <c:v>140.49121999999974</c:v>
                </c:pt>
                <c:pt idx="10490">
                  <c:v>140.49449999999973</c:v>
                </c:pt>
                <c:pt idx="10491">
                  <c:v>140.49721999999974</c:v>
                </c:pt>
                <c:pt idx="10492">
                  <c:v>140.50002999999975</c:v>
                </c:pt>
                <c:pt idx="10493">
                  <c:v>140.50901999999977</c:v>
                </c:pt>
                <c:pt idx="10494">
                  <c:v>140.54852999999977</c:v>
                </c:pt>
                <c:pt idx="10495">
                  <c:v>140.62632999999977</c:v>
                </c:pt>
                <c:pt idx="10496">
                  <c:v>140.70494999999977</c:v>
                </c:pt>
                <c:pt idx="10497">
                  <c:v>140.76887999999977</c:v>
                </c:pt>
                <c:pt idx="10498">
                  <c:v>140.80444999999978</c:v>
                </c:pt>
                <c:pt idx="10499">
                  <c:v>140.82252999999977</c:v>
                </c:pt>
                <c:pt idx="10500">
                  <c:v>140.82898999999978</c:v>
                </c:pt>
                <c:pt idx="10501">
                  <c:v>140.83351999999977</c:v>
                </c:pt>
                <c:pt idx="10502">
                  <c:v>140.84413999999975</c:v>
                </c:pt>
                <c:pt idx="10503">
                  <c:v>140.88387999999975</c:v>
                </c:pt>
                <c:pt idx="10504">
                  <c:v>140.93769999999975</c:v>
                </c:pt>
                <c:pt idx="10505">
                  <c:v>140.99353999999974</c:v>
                </c:pt>
                <c:pt idx="10506">
                  <c:v>141.04662999999974</c:v>
                </c:pt>
                <c:pt idx="10507">
                  <c:v>141.09333999999973</c:v>
                </c:pt>
                <c:pt idx="10508">
                  <c:v>141.13327999999973</c:v>
                </c:pt>
                <c:pt idx="10509">
                  <c:v>141.16567999999972</c:v>
                </c:pt>
                <c:pt idx="10510">
                  <c:v>141.18820999999971</c:v>
                </c:pt>
                <c:pt idx="10511">
                  <c:v>141.19974999999971</c:v>
                </c:pt>
                <c:pt idx="10512">
                  <c:v>141.20721999999972</c:v>
                </c:pt>
                <c:pt idx="10513">
                  <c:v>141.21539999999973</c:v>
                </c:pt>
                <c:pt idx="10514">
                  <c:v>141.23115999999973</c:v>
                </c:pt>
                <c:pt idx="10515">
                  <c:v>141.25546999999975</c:v>
                </c:pt>
                <c:pt idx="10516">
                  <c:v>141.28096999999974</c:v>
                </c:pt>
                <c:pt idx="10517">
                  <c:v>141.30263999999974</c:v>
                </c:pt>
                <c:pt idx="10518">
                  <c:v>141.31597999999974</c:v>
                </c:pt>
                <c:pt idx="10519">
                  <c:v>141.32118999999975</c:v>
                </c:pt>
                <c:pt idx="10520">
                  <c:v>141.32315999999975</c:v>
                </c:pt>
                <c:pt idx="10521">
                  <c:v>141.32451999999975</c:v>
                </c:pt>
                <c:pt idx="10522">
                  <c:v>141.32584999999975</c:v>
                </c:pt>
                <c:pt idx="10523">
                  <c:v>141.32740999999976</c:v>
                </c:pt>
                <c:pt idx="10524">
                  <c:v>141.32899999999975</c:v>
                </c:pt>
                <c:pt idx="10525">
                  <c:v>141.33078999999975</c:v>
                </c:pt>
                <c:pt idx="10526">
                  <c:v>141.33304999999976</c:v>
                </c:pt>
                <c:pt idx="10527">
                  <c:v>141.33530999999977</c:v>
                </c:pt>
                <c:pt idx="10528">
                  <c:v>141.33765999999977</c:v>
                </c:pt>
                <c:pt idx="10529">
                  <c:v>141.33988999999977</c:v>
                </c:pt>
                <c:pt idx="10530">
                  <c:v>141.34447999999978</c:v>
                </c:pt>
                <c:pt idx="10531">
                  <c:v>141.36841999999979</c:v>
                </c:pt>
                <c:pt idx="10532">
                  <c:v>141.41842999999977</c:v>
                </c:pt>
                <c:pt idx="10533">
                  <c:v>141.43906999999976</c:v>
                </c:pt>
                <c:pt idx="10534">
                  <c:v>141.44661999999977</c:v>
                </c:pt>
                <c:pt idx="10535">
                  <c:v>141.45088999999976</c:v>
                </c:pt>
                <c:pt idx="10536">
                  <c:v>141.45422999999977</c:v>
                </c:pt>
                <c:pt idx="10537">
                  <c:v>141.45720999999978</c:v>
                </c:pt>
                <c:pt idx="10538">
                  <c:v>141.46058999999977</c:v>
                </c:pt>
                <c:pt idx="10539">
                  <c:v>141.46447999999978</c:v>
                </c:pt>
                <c:pt idx="10540">
                  <c:v>141.46841999999978</c:v>
                </c:pt>
                <c:pt idx="10541">
                  <c:v>141.47262999999978</c:v>
                </c:pt>
                <c:pt idx="10542">
                  <c:v>141.48057999999978</c:v>
                </c:pt>
                <c:pt idx="10543">
                  <c:v>141.51803999999979</c:v>
                </c:pt>
                <c:pt idx="10544">
                  <c:v>141.59533999999979</c:v>
                </c:pt>
                <c:pt idx="10545">
                  <c:v>141.66031999999979</c:v>
                </c:pt>
                <c:pt idx="10546">
                  <c:v>141.6764699999998</c:v>
                </c:pt>
                <c:pt idx="10547">
                  <c:v>141.68245999999979</c:v>
                </c:pt>
                <c:pt idx="10548">
                  <c:v>141.6861399999998</c:v>
                </c:pt>
                <c:pt idx="10549">
                  <c:v>141.68870999999979</c:v>
                </c:pt>
                <c:pt idx="10550">
                  <c:v>141.69121999999979</c:v>
                </c:pt>
                <c:pt idx="10551">
                  <c:v>141.6937599999998</c:v>
                </c:pt>
                <c:pt idx="10552">
                  <c:v>141.69640999999979</c:v>
                </c:pt>
                <c:pt idx="10553">
                  <c:v>141.6993199999998</c:v>
                </c:pt>
                <c:pt idx="10554">
                  <c:v>141.7022599999998</c:v>
                </c:pt>
                <c:pt idx="10555">
                  <c:v>141.70510999999979</c:v>
                </c:pt>
                <c:pt idx="10556">
                  <c:v>141.70911999999979</c:v>
                </c:pt>
                <c:pt idx="10557">
                  <c:v>141.72528999999977</c:v>
                </c:pt>
                <c:pt idx="10558">
                  <c:v>141.77541999999977</c:v>
                </c:pt>
                <c:pt idx="10559">
                  <c:v>141.81904999999978</c:v>
                </c:pt>
                <c:pt idx="10560">
                  <c:v>141.83099999999979</c:v>
                </c:pt>
                <c:pt idx="10561">
                  <c:v>141.83537999999979</c:v>
                </c:pt>
                <c:pt idx="10562">
                  <c:v>141.83832999999979</c:v>
                </c:pt>
                <c:pt idx="10563">
                  <c:v>141.84082999999978</c:v>
                </c:pt>
                <c:pt idx="10564">
                  <c:v>141.84290999999979</c:v>
                </c:pt>
                <c:pt idx="10565">
                  <c:v>141.84513999999979</c:v>
                </c:pt>
                <c:pt idx="10566">
                  <c:v>141.8475899999998</c:v>
                </c:pt>
                <c:pt idx="10567">
                  <c:v>141.8500999999998</c:v>
                </c:pt>
                <c:pt idx="10568">
                  <c:v>141.8527999999998</c:v>
                </c:pt>
                <c:pt idx="10569">
                  <c:v>141.8557499999998</c:v>
                </c:pt>
                <c:pt idx="10570">
                  <c:v>141.85873999999981</c:v>
                </c:pt>
                <c:pt idx="10571">
                  <c:v>141.86132999999981</c:v>
                </c:pt>
                <c:pt idx="10572">
                  <c:v>141.86358999999982</c:v>
                </c:pt>
                <c:pt idx="10573">
                  <c:v>141.86705999999981</c:v>
                </c:pt>
                <c:pt idx="10574">
                  <c:v>141.8808199999998</c:v>
                </c:pt>
                <c:pt idx="10575">
                  <c:v>141.92599999999979</c:v>
                </c:pt>
                <c:pt idx="10576">
                  <c:v>141.97541999999979</c:v>
                </c:pt>
                <c:pt idx="10577">
                  <c:v>142.02477999999979</c:v>
                </c:pt>
                <c:pt idx="10578">
                  <c:v>142.0614099999998</c:v>
                </c:pt>
                <c:pt idx="10579">
                  <c:v>142.07151999999979</c:v>
                </c:pt>
                <c:pt idx="10580">
                  <c:v>142.07517999999979</c:v>
                </c:pt>
                <c:pt idx="10581">
                  <c:v>142.07757999999978</c:v>
                </c:pt>
                <c:pt idx="10582">
                  <c:v>142.07951999999977</c:v>
                </c:pt>
                <c:pt idx="10583">
                  <c:v>142.08127999999977</c:v>
                </c:pt>
                <c:pt idx="10584">
                  <c:v>142.08311999999975</c:v>
                </c:pt>
                <c:pt idx="10585">
                  <c:v>142.08509999999976</c:v>
                </c:pt>
                <c:pt idx="10586">
                  <c:v>142.08713999999975</c:v>
                </c:pt>
                <c:pt idx="10587">
                  <c:v>142.08927999999975</c:v>
                </c:pt>
                <c:pt idx="10588">
                  <c:v>142.09148999999974</c:v>
                </c:pt>
                <c:pt idx="10589">
                  <c:v>142.09385999999975</c:v>
                </c:pt>
                <c:pt idx="10590">
                  <c:v>142.09609999999975</c:v>
                </c:pt>
                <c:pt idx="10591">
                  <c:v>142.09808999999976</c:v>
                </c:pt>
                <c:pt idx="10592">
                  <c:v>142.10002999999975</c:v>
                </c:pt>
                <c:pt idx="10593">
                  <c:v>142.10429999999974</c:v>
                </c:pt>
                <c:pt idx="10594">
                  <c:v>142.12049999999974</c:v>
                </c:pt>
                <c:pt idx="10595">
                  <c:v>142.15395999999973</c:v>
                </c:pt>
                <c:pt idx="10596">
                  <c:v>142.16758999999973</c:v>
                </c:pt>
                <c:pt idx="10597">
                  <c:v>142.17226999999974</c:v>
                </c:pt>
                <c:pt idx="10598">
                  <c:v>142.17510999999973</c:v>
                </c:pt>
                <c:pt idx="10599">
                  <c:v>142.17731999999972</c:v>
                </c:pt>
                <c:pt idx="10600">
                  <c:v>142.17945999999972</c:v>
                </c:pt>
                <c:pt idx="10601">
                  <c:v>142.18167999999972</c:v>
                </c:pt>
                <c:pt idx="10602">
                  <c:v>142.18483999999972</c:v>
                </c:pt>
                <c:pt idx="10603">
                  <c:v>142.18878999999973</c:v>
                </c:pt>
                <c:pt idx="10604">
                  <c:v>142.19298999999972</c:v>
                </c:pt>
                <c:pt idx="10605">
                  <c:v>142.19701999999972</c:v>
                </c:pt>
                <c:pt idx="10606">
                  <c:v>142.20025999999973</c:v>
                </c:pt>
                <c:pt idx="10607">
                  <c:v>142.20409999999973</c:v>
                </c:pt>
                <c:pt idx="10608">
                  <c:v>142.21348999999972</c:v>
                </c:pt>
                <c:pt idx="10609">
                  <c:v>142.25280999999973</c:v>
                </c:pt>
                <c:pt idx="10610">
                  <c:v>142.32672999999971</c:v>
                </c:pt>
                <c:pt idx="10611">
                  <c:v>142.35529999999972</c:v>
                </c:pt>
                <c:pt idx="10612">
                  <c:v>142.36488999999972</c:v>
                </c:pt>
                <c:pt idx="10613">
                  <c:v>142.36870999999971</c:v>
                </c:pt>
                <c:pt idx="10614">
                  <c:v>142.37141999999972</c:v>
                </c:pt>
                <c:pt idx="10615">
                  <c:v>142.37353999999971</c:v>
                </c:pt>
                <c:pt idx="10616">
                  <c:v>142.3756799999997</c:v>
                </c:pt>
                <c:pt idx="10617">
                  <c:v>142.3779899999997</c:v>
                </c:pt>
                <c:pt idx="10618">
                  <c:v>142.38106999999971</c:v>
                </c:pt>
                <c:pt idx="10619">
                  <c:v>142.3846199999997</c:v>
                </c:pt>
                <c:pt idx="10620">
                  <c:v>142.38834999999969</c:v>
                </c:pt>
                <c:pt idx="10621">
                  <c:v>142.39181999999968</c:v>
                </c:pt>
                <c:pt idx="10622">
                  <c:v>142.39474999999968</c:v>
                </c:pt>
                <c:pt idx="10623">
                  <c:v>142.39880999999968</c:v>
                </c:pt>
                <c:pt idx="10624">
                  <c:v>142.4130799999997</c:v>
                </c:pt>
                <c:pt idx="10625">
                  <c:v>142.45949999999971</c:v>
                </c:pt>
                <c:pt idx="10626">
                  <c:v>142.54075999999969</c:v>
                </c:pt>
                <c:pt idx="10627">
                  <c:v>142.57832999999968</c:v>
                </c:pt>
                <c:pt idx="10628">
                  <c:v>142.58749999999969</c:v>
                </c:pt>
                <c:pt idx="10629">
                  <c:v>142.59158999999968</c:v>
                </c:pt>
                <c:pt idx="10630">
                  <c:v>142.59441999999967</c:v>
                </c:pt>
                <c:pt idx="10631">
                  <c:v>142.59699999999967</c:v>
                </c:pt>
                <c:pt idx="10632">
                  <c:v>142.59958999999967</c:v>
                </c:pt>
                <c:pt idx="10633">
                  <c:v>142.60225999999966</c:v>
                </c:pt>
                <c:pt idx="10634">
                  <c:v>142.60514999999967</c:v>
                </c:pt>
                <c:pt idx="10635">
                  <c:v>142.60795999999968</c:v>
                </c:pt>
                <c:pt idx="10636">
                  <c:v>142.61071999999967</c:v>
                </c:pt>
                <c:pt idx="10637">
                  <c:v>142.61685999999966</c:v>
                </c:pt>
                <c:pt idx="10638">
                  <c:v>142.64886999999968</c:v>
                </c:pt>
                <c:pt idx="10639">
                  <c:v>142.71550999999968</c:v>
                </c:pt>
                <c:pt idx="10640">
                  <c:v>142.76262999999969</c:v>
                </c:pt>
                <c:pt idx="10641">
                  <c:v>142.77540999999968</c:v>
                </c:pt>
                <c:pt idx="10642">
                  <c:v>142.77974999999969</c:v>
                </c:pt>
                <c:pt idx="10643">
                  <c:v>142.78278999999969</c:v>
                </c:pt>
                <c:pt idx="10644">
                  <c:v>142.7851399999997</c:v>
                </c:pt>
                <c:pt idx="10645">
                  <c:v>142.78741999999971</c:v>
                </c:pt>
                <c:pt idx="10646">
                  <c:v>142.7897099999997</c:v>
                </c:pt>
                <c:pt idx="10647">
                  <c:v>142.79222999999971</c:v>
                </c:pt>
                <c:pt idx="10648">
                  <c:v>142.79495999999972</c:v>
                </c:pt>
                <c:pt idx="10649">
                  <c:v>142.79774999999972</c:v>
                </c:pt>
                <c:pt idx="10650">
                  <c:v>142.80038999999974</c:v>
                </c:pt>
                <c:pt idx="10651">
                  <c:v>142.80729999999974</c:v>
                </c:pt>
                <c:pt idx="10652">
                  <c:v>142.84112999999974</c:v>
                </c:pt>
                <c:pt idx="10653">
                  <c:v>142.91244999999972</c:v>
                </c:pt>
                <c:pt idx="10654">
                  <c:v>142.98251999999971</c:v>
                </c:pt>
                <c:pt idx="10655">
                  <c:v>143.01223999999971</c:v>
                </c:pt>
                <c:pt idx="10656">
                  <c:v>143.02176999999972</c:v>
                </c:pt>
                <c:pt idx="10657">
                  <c:v>143.02489999999972</c:v>
                </c:pt>
                <c:pt idx="10658">
                  <c:v>143.02702999999971</c:v>
                </c:pt>
                <c:pt idx="10659">
                  <c:v>143.02890999999971</c:v>
                </c:pt>
                <c:pt idx="10660">
                  <c:v>143.0306699999997</c:v>
                </c:pt>
                <c:pt idx="10661">
                  <c:v>143.03256999999971</c:v>
                </c:pt>
                <c:pt idx="10662">
                  <c:v>143.03448999999972</c:v>
                </c:pt>
                <c:pt idx="10663">
                  <c:v>143.03671999999972</c:v>
                </c:pt>
                <c:pt idx="10664">
                  <c:v>143.03897999999973</c:v>
                </c:pt>
                <c:pt idx="10665">
                  <c:v>143.04127999999972</c:v>
                </c:pt>
                <c:pt idx="10666">
                  <c:v>143.04368999999971</c:v>
                </c:pt>
                <c:pt idx="10667">
                  <c:v>143.0459799999997</c:v>
                </c:pt>
                <c:pt idx="10668">
                  <c:v>143.0481099999997</c:v>
                </c:pt>
                <c:pt idx="10669">
                  <c:v>143.05033999999969</c:v>
                </c:pt>
                <c:pt idx="10670">
                  <c:v>143.0527699999997</c:v>
                </c:pt>
                <c:pt idx="10671">
                  <c:v>143.05610999999971</c:v>
                </c:pt>
                <c:pt idx="10672">
                  <c:v>143.06874999999971</c:v>
                </c:pt>
                <c:pt idx="10673">
                  <c:v>143.11459999999971</c:v>
                </c:pt>
                <c:pt idx="10674">
                  <c:v>143.18760999999972</c:v>
                </c:pt>
                <c:pt idx="10675">
                  <c:v>143.25485999999972</c:v>
                </c:pt>
                <c:pt idx="10676">
                  <c:v>143.31499999999971</c:v>
                </c:pt>
                <c:pt idx="10677">
                  <c:v>143.35302999999971</c:v>
                </c:pt>
                <c:pt idx="10678">
                  <c:v>143.37219999999971</c:v>
                </c:pt>
                <c:pt idx="10679">
                  <c:v>143.37966999999972</c:v>
                </c:pt>
                <c:pt idx="10680">
                  <c:v>143.38251999999972</c:v>
                </c:pt>
                <c:pt idx="10681">
                  <c:v>143.38428999999971</c:v>
                </c:pt>
                <c:pt idx="10682">
                  <c:v>143.38584999999972</c:v>
                </c:pt>
                <c:pt idx="10683">
                  <c:v>143.38745999999972</c:v>
                </c:pt>
                <c:pt idx="10684">
                  <c:v>143.38927999999973</c:v>
                </c:pt>
                <c:pt idx="10685">
                  <c:v>143.39126999999974</c:v>
                </c:pt>
                <c:pt idx="10686">
                  <c:v>143.39374999999973</c:v>
                </c:pt>
                <c:pt idx="10687">
                  <c:v>143.39623999999972</c:v>
                </c:pt>
                <c:pt idx="10688">
                  <c:v>143.39893999999973</c:v>
                </c:pt>
                <c:pt idx="10689">
                  <c:v>143.40149999999971</c:v>
                </c:pt>
                <c:pt idx="10690">
                  <c:v>143.4037899999997</c:v>
                </c:pt>
                <c:pt idx="10691">
                  <c:v>143.40585999999971</c:v>
                </c:pt>
                <c:pt idx="10692">
                  <c:v>143.40775999999971</c:v>
                </c:pt>
                <c:pt idx="10693">
                  <c:v>143.4131999999997</c:v>
                </c:pt>
                <c:pt idx="10694">
                  <c:v>143.4420099999997</c:v>
                </c:pt>
                <c:pt idx="10695">
                  <c:v>143.5056699999997</c:v>
                </c:pt>
                <c:pt idx="10696">
                  <c:v>143.55218999999968</c:v>
                </c:pt>
                <c:pt idx="10697">
                  <c:v>143.56603999999967</c:v>
                </c:pt>
                <c:pt idx="10698">
                  <c:v>143.56974999999969</c:v>
                </c:pt>
                <c:pt idx="10699">
                  <c:v>143.57145999999969</c:v>
                </c:pt>
                <c:pt idx="10700">
                  <c:v>143.57259999999968</c:v>
                </c:pt>
                <c:pt idx="10701">
                  <c:v>143.57339999999968</c:v>
                </c:pt>
                <c:pt idx="10702">
                  <c:v>143.57410999999968</c:v>
                </c:pt>
                <c:pt idx="10703">
                  <c:v>143.57481999999968</c:v>
                </c:pt>
                <c:pt idx="10704">
                  <c:v>143.57553999999968</c:v>
                </c:pt>
                <c:pt idx="10705">
                  <c:v>143.57626999999968</c:v>
                </c:pt>
                <c:pt idx="10706">
                  <c:v>143.57700999999969</c:v>
                </c:pt>
                <c:pt idx="10707">
                  <c:v>143.57778999999968</c:v>
                </c:pt>
                <c:pt idx="10708">
                  <c:v>143.57859999999968</c:v>
                </c:pt>
                <c:pt idx="10709">
                  <c:v>143.57942999999969</c:v>
                </c:pt>
                <c:pt idx="10710">
                  <c:v>143.58029999999968</c:v>
                </c:pt>
                <c:pt idx="10711">
                  <c:v>143.58124999999967</c:v>
                </c:pt>
                <c:pt idx="10712">
                  <c:v>143.58238999999966</c:v>
                </c:pt>
                <c:pt idx="10713">
                  <c:v>143.58331999999967</c:v>
                </c:pt>
                <c:pt idx="10714">
                  <c:v>143.58434999999966</c:v>
                </c:pt>
                <c:pt idx="10715">
                  <c:v>143.58657999999966</c:v>
                </c:pt>
                <c:pt idx="10716">
                  <c:v>143.59631999999965</c:v>
                </c:pt>
                <c:pt idx="10717">
                  <c:v>143.60461999999964</c:v>
                </c:pt>
                <c:pt idx="10718">
                  <c:v>143.60945999999964</c:v>
                </c:pt>
                <c:pt idx="10719">
                  <c:v>143.61272999999963</c:v>
                </c:pt>
                <c:pt idx="10720">
                  <c:v>143.61519999999962</c:v>
                </c:pt>
                <c:pt idx="10721">
                  <c:v>143.61742999999962</c:v>
                </c:pt>
                <c:pt idx="10722">
                  <c:v>143.6197199999996</c:v>
                </c:pt>
                <c:pt idx="10723">
                  <c:v>143.62223999999961</c:v>
                </c:pt>
                <c:pt idx="10724">
                  <c:v>143.6250899999996</c:v>
                </c:pt>
                <c:pt idx="10725">
                  <c:v>143.62816999999961</c:v>
                </c:pt>
                <c:pt idx="10726">
                  <c:v>143.63105999999962</c:v>
                </c:pt>
                <c:pt idx="10727">
                  <c:v>143.63371999999961</c:v>
                </c:pt>
                <c:pt idx="10728">
                  <c:v>143.63623999999962</c:v>
                </c:pt>
                <c:pt idx="10729">
                  <c:v>143.63877999999963</c:v>
                </c:pt>
                <c:pt idx="10730">
                  <c:v>143.64146999999963</c:v>
                </c:pt>
                <c:pt idx="10731">
                  <c:v>143.64425999999963</c:v>
                </c:pt>
                <c:pt idx="10732">
                  <c:v>143.64771999999962</c:v>
                </c:pt>
                <c:pt idx="10733">
                  <c:v>143.65320999999963</c:v>
                </c:pt>
                <c:pt idx="10734">
                  <c:v>143.65963999999963</c:v>
                </c:pt>
                <c:pt idx="10735">
                  <c:v>143.66871999999964</c:v>
                </c:pt>
                <c:pt idx="10736">
                  <c:v>143.69476999999964</c:v>
                </c:pt>
                <c:pt idx="10737">
                  <c:v>143.76543999999964</c:v>
                </c:pt>
                <c:pt idx="10738">
                  <c:v>143.82545999999965</c:v>
                </c:pt>
                <c:pt idx="10739">
                  <c:v>143.84095999999965</c:v>
                </c:pt>
                <c:pt idx="10740">
                  <c:v>143.84686999999965</c:v>
                </c:pt>
                <c:pt idx="10741">
                  <c:v>143.84966999999966</c:v>
                </c:pt>
                <c:pt idx="10742">
                  <c:v>143.85188999999966</c:v>
                </c:pt>
                <c:pt idx="10743">
                  <c:v>143.85386999999966</c:v>
                </c:pt>
                <c:pt idx="10744">
                  <c:v>143.85571999999965</c:v>
                </c:pt>
                <c:pt idx="10745">
                  <c:v>143.85765999999964</c:v>
                </c:pt>
                <c:pt idx="10746">
                  <c:v>143.86017999999964</c:v>
                </c:pt>
                <c:pt idx="10747">
                  <c:v>143.86535999999964</c:v>
                </c:pt>
                <c:pt idx="10748">
                  <c:v>143.87478999999965</c:v>
                </c:pt>
                <c:pt idx="10749">
                  <c:v>143.88562999999965</c:v>
                </c:pt>
                <c:pt idx="10750">
                  <c:v>143.89505999999966</c:v>
                </c:pt>
                <c:pt idx="10751">
                  <c:v>143.90225999999967</c:v>
                </c:pt>
                <c:pt idx="10752">
                  <c:v>143.90757999999968</c:v>
                </c:pt>
                <c:pt idx="10753">
                  <c:v>143.91211999999967</c:v>
                </c:pt>
                <c:pt idx="10754">
                  <c:v>143.91613999999967</c:v>
                </c:pt>
                <c:pt idx="10755">
                  <c:v>143.92327999999966</c:v>
                </c:pt>
                <c:pt idx="10756">
                  <c:v>143.94901999999968</c:v>
                </c:pt>
                <c:pt idx="10757">
                  <c:v>144.01890999999966</c:v>
                </c:pt>
                <c:pt idx="10758">
                  <c:v>144.08686999999966</c:v>
                </c:pt>
                <c:pt idx="10759">
                  <c:v>144.11923999999965</c:v>
                </c:pt>
                <c:pt idx="10760">
                  <c:v>144.13133999999965</c:v>
                </c:pt>
                <c:pt idx="10761">
                  <c:v>144.13570999999965</c:v>
                </c:pt>
                <c:pt idx="10762">
                  <c:v>144.13810999999964</c:v>
                </c:pt>
                <c:pt idx="10763">
                  <c:v>144.13970999999964</c:v>
                </c:pt>
                <c:pt idx="10764">
                  <c:v>144.14177999999964</c:v>
                </c:pt>
                <c:pt idx="10765">
                  <c:v>144.14438999999965</c:v>
                </c:pt>
                <c:pt idx="10766">
                  <c:v>144.15403999999964</c:v>
                </c:pt>
                <c:pt idx="10767">
                  <c:v>144.19404999999963</c:v>
                </c:pt>
                <c:pt idx="10768">
                  <c:v>144.22807999999964</c:v>
                </c:pt>
                <c:pt idx="10769">
                  <c:v>144.25191999999964</c:v>
                </c:pt>
                <c:pt idx="10770">
                  <c:v>144.27704999999963</c:v>
                </c:pt>
                <c:pt idx="10771">
                  <c:v>144.29835999999963</c:v>
                </c:pt>
                <c:pt idx="10772">
                  <c:v>144.31514999999962</c:v>
                </c:pt>
                <c:pt idx="10773">
                  <c:v>144.32857999999962</c:v>
                </c:pt>
                <c:pt idx="10774">
                  <c:v>144.33769999999961</c:v>
                </c:pt>
                <c:pt idx="10775">
                  <c:v>144.34335999999962</c:v>
                </c:pt>
                <c:pt idx="10776">
                  <c:v>144.34624999999963</c:v>
                </c:pt>
                <c:pt idx="10777">
                  <c:v>144.34961999999962</c:v>
                </c:pt>
                <c:pt idx="10778">
                  <c:v>144.35372999999962</c:v>
                </c:pt>
                <c:pt idx="10779">
                  <c:v>144.35889999999961</c:v>
                </c:pt>
                <c:pt idx="10780">
                  <c:v>144.36354999999961</c:v>
                </c:pt>
                <c:pt idx="10781">
                  <c:v>144.36624999999961</c:v>
                </c:pt>
                <c:pt idx="10782">
                  <c:v>144.3678299999996</c:v>
                </c:pt>
                <c:pt idx="10783">
                  <c:v>144.37019999999961</c:v>
                </c:pt>
                <c:pt idx="10784">
                  <c:v>144.37331999999961</c:v>
                </c:pt>
                <c:pt idx="10785">
                  <c:v>144.37770999999961</c:v>
                </c:pt>
                <c:pt idx="10786">
                  <c:v>144.38378999999961</c:v>
                </c:pt>
                <c:pt idx="10787">
                  <c:v>144.38892999999962</c:v>
                </c:pt>
                <c:pt idx="10788">
                  <c:v>144.39188999999962</c:v>
                </c:pt>
                <c:pt idx="10789">
                  <c:v>144.39408999999961</c:v>
                </c:pt>
                <c:pt idx="10790">
                  <c:v>144.3976499999996</c:v>
                </c:pt>
                <c:pt idx="10791">
                  <c:v>144.4100799999996</c:v>
                </c:pt>
                <c:pt idx="10792">
                  <c:v>144.4459099999996</c:v>
                </c:pt>
                <c:pt idx="10793">
                  <c:v>144.47574999999961</c:v>
                </c:pt>
                <c:pt idx="10794">
                  <c:v>144.49581999999961</c:v>
                </c:pt>
                <c:pt idx="10795">
                  <c:v>144.5253299999996</c:v>
                </c:pt>
                <c:pt idx="10796">
                  <c:v>144.5572099999996</c:v>
                </c:pt>
                <c:pt idx="10797">
                  <c:v>144.5858499999996</c:v>
                </c:pt>
                <c:pt idx="10798">
                  <c:v>144.6085199999996</c:v>
                </c:pt>
                <c:pt idx="10799">
                  <c:v>144.62502999999961</c:v>
                </c:pt>
                <c:pt idx="10800">
                  <c:v>144.63338999999962</c:v>
                </c:pt>
                <c:pt idx="10801">
                  <c:v>144.63774999999961</c:v>
                </c:pt>
                <c:pt idx="10802">
                  <c:v>144.64090999999962</c:v>
                </c:pt>
                <c:pt idx="10803">
                  <c:v>144.64638999999963</c:v>
                </c:pt>
                <c:pt idx="10804">
                  <c:v>144.66400999999962</c:v>
                </c:pt>
                <c:pt idx="10805">
                  <c:v>144.68908999999962</c:v>
                </c:pt>
                <c:pt idx="10806">
                  <c:v>144.70368999999963</c:v>
                </c:pt>
                <c:pt idx="10807">
                  <c:v>144.71149999999963</c:v>
                </c:pt>
                <c:pt idx="10808">
                  <c:v>144.71437999999964</c:v>
                </c:pt>
                <c:pt idx="10809">
                  <c:v>144.71618999999964</c:v>
                </c:pt>
                <c:pt idx="10810">
                  <c:v>144.71774999999965</c:v>
                </c:pt>
                <c:pt idx="10811">
                  <c:v>144.71942999999965</c:v>
                </c:pt>
                <c:pt idx="10812">
                  <c:v>144.72123999999965</c:v>
                </c:pt>
                <c:pt idx="10813">
                  <c:v>144.72363999999965</c:v>
                </c:pt>
                <c:pt idx="10814">
                  <c:v>144.72715999999966</c:v>
                </c:pt>
                <c:pt idx="10815">
                  <c:v>144.73118999999966</c:v>
                </c:pt>
                <c:pt idx="10816">
                  <c:v>144.73525999999967</c:v>
                </c:pt>
                <c:pt idx="10817">
                  <c:v>144.73990999999967</c:v>
                </c:pt>
                <c:pt idx="10818">
                  <c:v>144.75148999999968</c:v>
                </c:pt>
                <c:pt idx="10819">
                  <c:v>144.79926999999967</c:v>
                </c:pt>
                <c:pt idx="10820">
                  <c:v>144.88711999999967</c:v>
                </c:pt>
                <c:pt idx="10821">
                  <c:v>144.92204999999967</c:v>
                </c:pt>
                <c:pt idx="10822">
                  <c:v>144.93419999999966</c:v>
                </c:pt>
                <c:pt idx="10823">
                  <c:v>144.93856999999966</c:v>
                </c:pt>
                <c:pt idx="10824">
                  <c:v>144.94124999999966</c:v>
                </c:pt>
                <c:pt idx="10825">
                  <c:v>144.94320999999965</c:v>
                </c:pt>
                <c:pt idx="10826">
                  <c:v>144.94497999999965</c:v>
                </c:pt>
                <c:pt idx="10827">
                  <c:v>144.94663999999963</c:v>
                </c:pt>
                <c:pt idx="10828">
                  <c:v>144.94833999999963</c:v>
                </c:pt>
                <c:pt idx="10829">
                  <c:v>144.95021999999963</c:v>
                </c:pt>
                <c:pt idx="10830">
                  <c:v>144.95260999999962</c:v>
                </c:pt>
                <c:pt idx="10831">
                  <c:v>144.95586999999963</c:v>
                </c:pt>
                <c:pt idx="10832">
                  <c:v>144.96181999999965</c:v>
                </c:pt>
                <c:pt idx="10833">
                  <c:v>144.97218999999964</c:v>
                </c:pt>
                <c:pt idx="10834">
                  <c:v>144.98724999999965</c:v>
                </c:pt>
                <c:pt idx="10835">
                  <c:v>145.00380999999965</c:v>
                </c:pt>
                <c:pt idx="10836">
                  <c:v>145.02182999999965</c:v>
                </c:pt>
                <c:pt idx="10837">
                  <c:v>145.04198999999966</c:v>
                </c:pt>
                <c:pt idx="10838">
                  <c:v>145.06863999999965</c:v>
                </c:pt>
                <c:pt idx="10839">
                  <c:v>145.09803999999966</c:v>
                </c:pt>
                <c:pt idx="10840">
                  <c:v>145.13286999999966</c:v>
                </c:pt>
                <c:pt idx="10841">
                  <c:v>145.18372999999966</c:v>
                </c:pt>
                <c:pt idx="10842">
                  <c:v>145.25004999999965</c:v>
                </c:pt>
                <c:pt idx="10843">
                  <c:v>145.34920999999966</c:v>
                </c:pt>
                <c:pt idx="10844">
                  <c:v>145.47773999999967</c:v>
                </c:pt>
                <c:pt idx="10845">
                  <c:v>145.57537999999968</c:v>
                </c:pt>
                <c:pt idx="10846">
                  <c:v>145.59920999999969</c:v>
                </c:pt>
                <c:pt idx="10847">
                  <c:v>145.60544999999968</c:v>
                </c:pt>
                <c:pt idx="10848">
                  <c:v>145.60927999999967</c:v>
                </c:pt>
                <c:pt idx="10849">
                  <c:v>145.61203999999967</c:v>
                </c:pt>
                <c:pt idx="10850">
                  <c:v>145.61427999999967</c:v>
                </c:pt>
                <c:pt idx="10851">
                  <c:v>145.61644999999967</c:v>
                </c:pt>
                <c:pt idx="10852">
                  <c:v>145.61983999999967</c:v>
                </c:pt>
                <c:pt idx="10853">
                  <c:v>145.62565999999967</c:v>
                </c:pt>
                <c:pt idx="10854">
                  <c:v>145.63315999999966</c:v>
                </c:pt>
                <c:pt idx="10855">
                  <c:v>145.63970999999967</c:v>
                </c:pt>
                <c:pt idx="10856">
                  <c:v>145.64621999999966</c:v>
                </c:pt>
                <c:pt idx="10857">
                  <c:v>145.65153999999967</c:v>
                </c:pt>
                <c:pt idx="10858">
                  <c:v>145.65598999999966</c:v>
                </c:pt>
                <c:pt idx="10859">
                  <c:v>145.65996999999967</c:v>
                </c:pt>
                <c:pt idx="10860">
                  <c:v>145.66367999999969</c:v>
                </c:pt>
                <c:pt idx="10861">
                  <c:v>145.66714999999968</c:v>
                </c:pt>
                <c:pt idx="10862">
                  <c:v>145.67076999999969</c:v>
                </c:pt>
                <c:pt idx="10863">
                  <c:v>145.67433999999969</c:v>
                </c:pt>
                <c:pt idx="10864">
                  <c:v>145.68588999999969</c:v>
                </c:pt>
                <c:pt idx="10865">
                  <c:v>145.74252999999968</c:v>
                </c:pt>
                <c:pt idx="10866">
                  <c:v>145.78403999999966</c:v>
                </c:pt>
                <c:pt idx="10867">
                  <c:v>145.80075999999966</c:v>
                </c:pt>
                <c:pt idx="10868">
                  <c:v>145.80662999999964</c:v>
                </c:pt>
                <c:pt idx="10869">
                  <c:v>145.81063999999964</c:v>
                </c:pt>
                <c:pt idx="10870">
                  <c:v>145.81364999999963</c:v>
                </c:pt>
                <c:pt idx="10871">
                  <c:v>145.81665999999962</c:v>
                </c:pt>
                <c:pt idx="10872">
                  <c:v>145.82165999999961</c:v>
                </c:pt>
                <c:pt idx="10873">
                  <c:v>145.82911999999962</c:v>
                </c:pt>
                <c:pt idx="10874">
                  <c:v>145.83776999999961</c:v>
                </c:pt>
                <c:pt idx="10875">
                  <c:v>145.84504999999962</c:v>
                </c:pt>
                <c:pt idx="10876">
                  <c:v>145.8513699999996</c:v>
                </c:pt>
                <c:pt idx="10877">
                  <c:v>145.8566499999996</c:v>
                </c:pt>
                <c:pt idx="10878">
                  <c:v>145.86185999999961</c:v>
                </c:pt>
                <c:pt idx="10879">
                  <c:v>145.8727399999996</c:v>
                </c:pt>
                <c:pt idx="10880">
                  <c:v>145.91297999999961</c:v>
                </c:pt>
                <c:pt idx="10881">
                  <c:v>146.0076099999996</c:v>
                </c:pt>
                <c:pt idx="10882">
                  <c:v>146.09378999999961</c:v>
                </c:pt>
                <c:pt idx="10883">
                  <c:v>146.12056999999962</c:v>
                </c:pt>
                <c:pt idx="10884">
                  <c:v>146.12635999999961</c:v>
                </c:pt>
                <c:pt idx="10885">
                  <c:v>146.12997999999962</c:v>
                </c:pt>
                <c:pt idx="10886">
                  <c:v>146.13252999999963</c:v>
                </c:pt>
                <c:pt idx="10887">
                  <c:v>146.13491999999962</c:v>
                </c:pt>
                <c:pt idx="10888">
                  <c:v>146.13719999999964</c:v>
                </c:pt>
                <c:pt idx="10889">
                  <c:v>146.13997999999964</c:v>
                </c:pt>
                <c:pt idx="10890">
                  <c:v>146.14347999999964</c:v>
                </c:pt>
                <c:pt idx="10891">
                  <c:v>146.14692999999963</c:v>
                </c:pt>
                <c:pt idx="10892">
                  <c:v>146.15003999999962</c:v>
                </c:pt>
                <c:pt idx="10893">
                  <c:v>146.15275999999963</c:v>
                </c:pt>
                <c:pt idx="10894">
                  <c:v>146.15549999999962</c:v>
                </c:pt>
                <c:pt idx="10895">
                  <c:v>146.16123999999962</c:v>
                </c:pt>
                <c:pt idx="10896">
                  <c:v>146.18886999999961</c:v>
                </c:pt>
                <c:pt idx="10897">
                  <c:v>146.2557199999996</c:v>
                </c:pt>
                <c:pt idx="10898">
                  <c:v>146.34108999999961</c:v>
                </c:pt>
                <c:pt idx="10899">
                  <c:v>146.41657999999961</c:v>
                </c:pt>
                <c:pt idx="10900">
                  <c:v>146.4813699999996</c:v>
                </c:pt>
                <c:pt idx="10901">
                  <c:v>146.5264899999996</c:v>
                </c:pt>
                <c:pt idx="10902">
                  <c:v>146.55697999999958</c:v>
                </c:pt>
                <c:pt idx="10903">
                  <c:v>146.5788699999996</c:v>
                </c:pt>
                <c:pt idx="10904">
                  <c:v>146.59406999999959</c:v>
                </c:pt>
                <c:pt idx="10905">
                  <c:v>146.60317999999958</c:v>
                </c:pt>
                <c:pt idx="10906">
                  <c:v>146.60895999999957</c:v>
                </c:pt>
                <c:pt idx="10907">
                  <c:v>146.61168999999958</c:v>
                </c:pt>
                <c:pt idx="10908">
                  <c:v>146.61335999999957</c:v>
                </c:pt>
                <c:pt idx="10909">
                  <c:v>146.61468999999957</c:v>
                </c:pt>
                <c:pt idx="10910">
                  <c:v>146.61620999999957</c:v>
                </c:pt>
                <c:pt idx="10911">
                  <c:v>146.61790999999957</c:v>
                </c:pt>
                <c:pt idx="10912">
                  <c:v>146.61968999999957</c:v>
                </c:pt>
                <c:pt idx="10913">
                  <c:v>146.62165999999957</c:v>
                </c:pt>
                <c:pt idx="10914">
                  <c:v>146.62390999999957</c:v>
                </c:pt>
                <c:pt idx="10915">
                  <c:v>146.62638999999956</c:v>
                </c:pt>
                <c:pt idx="10916">
                  <c:v>146.63080999999957</c:v>
                </c:pt>
                <c:pt idx="10917">
                  <c:v>146.65149999999957</c:v>
                </c:pt>
                <c:pt idx="10918">
                  <c:v>146.71386999999956</c:v>
                </c:pt>
                <c:pt idx="10919">
                  <c:v>146.76176999999956</c:v>
                </c:pt>
                <c:pt idx="10920">
                  <c:v>146.77683999999957</c:v>
                </c:pt>
                <c:pt idx="10921">
                  <c:v>146.78244999999956</c:v>
                </c:pt>
                <c:pt idx="10922">
                  <c:v>146.78607999999954</c:v>
                </c:pt>
                <c:pt idx="10923">
                  <c:v>146.78894999999955</c:v>
                </c:pt>
                <c:pt idx="10924">
                  <c:v>146.79154999999955</c:v>
                </c:pt>
                <c:pt idx="10925">
                  <c:v>146.79451999999955</c:v>
                </c:pt>
                <c:pt idx="10926">
                  <c:v>146.79829999999956</c:v>
                </c:pt>
                <c:pt idx="10927">
                  <c:v>146.80239999999955</c:v>
                </c:pt>
                <c:pt idx="10928">
                  <c:v>146.80617999999956</c:v>
                </c:pt>
                <c:pt idx="10929">
                  <c:v>146.81108999999955</c:v>
                </c:pt>
                <c:pt idx="10930">
                  <c:v>146.82497999999956</c:v>
                </c:pt>
                <c:pt idx="10931">
                  <c:v>146.87544999999955</c:v>
                </c:pt>
                <c:pt idx="10932">
                  <c:v>146.91437999999954</c:v>
                </c:pt>
                <c:pt idx="10933">
                  <c:v>146.92665999999954</c:v>
                </c:pt>
                <c:pt idx="10934">
                  <c:v>146.93175999999954</c:v>
                </c:pt>
                <c:pt idx="10935">
                  <c:v>146.93491999999955</c:v>
                </c:pt>
                <c:pt idx="10936">
                  <c:v>146.93751999999955</c:v>
                </c:pt>
                <c:pt idx="10937">
                  <c:v>146.93995999999956</c:v>
                </c:pt>
                <c:pt idx="10938">
                  <c:v>146.94283999999956</c:v>
                </c:pt>
                <c:pt idx="10939">
                  <c:v>146.94616999999957</c:v>
                </c:pt>
                <c:pt idx="10940">
                  <c:v>146.95028999999957</c:v>
                </c:pt>
                <c:pt idx="10941">
                  <c:v>146.95407999999958</c:v>
                </c:pt>
                <c:pt idx="10942">
                  <c:v>146.95767999999958</c:v>
                </c:pt>
                <c:pt idx="10943">
                  <c:v>146.9617499999996</c:v>
                </c:pt>
                <c:pt idx="10944">
                  <c:v>146.9651599999996</c:v>
                </c:pt>
                <c:pt idx="10945">
                  <c:v>146.9708999999996</c:v>
                </c:pt>
                <c:pt idx="10946">
                  <c:v>146.9912299999996</c:v>
                </c:pt>
                <c:pt idx="10947">
                  <c:v>147.0516699999996</c:v>
                </c:pt>
                <c:pt idx="10948">
                  <c:v>147.12791999999959</c:v>
                </c:pt>
                <c:pt idx="10949">
                  <c:v>147.16710999999958</c:v>
                </c:pt>
                <c:pt idx="10950">
                  <c:v>147.17880999999957</c:v>
                </c:pt>
                <c:pt idx="10951">
                  <c:v>147.18350999999959</c:v>
                </c:pt>
                <c:pt idx="10952">
                  <c:v>147.18686999999957</c:v>
                </c:pt>
                <c:pt idx="10953">
                  <c:v>147.18959999999959</c:v>
                </c:pt>
                <c:pt idx="10954">
                  <c:v>147.19217999999958</c:v>
                </c:pt>
                <c:pt idx="10955">
                  <c:v>147.19505999999959</c:v>
                </c:pt>
                <c:pt idx="10956">
                  <c:v>147.19824999999958</c:v>
                </c:pt>
                <c:pt idx="10957">
                  <c:v>147.20155999999957</c:v>
                </c:pt>
                <c:pt idx="10958">
                  <c:v>147.20570999999958</c:v>
                </c:pt>
                <c:pt idx="10959">
                  <c:v>147.21449999999959</c:v>
                </c:pt>
                <c:pt idx="10960">
                  <c:v>147.25335999999959</c:v>
                </c:pt>
                <c:pt idx="10961">
                  <c:v>147.32353999999958</c:v>
                </c:pt>
                <c:pt idx="10962">
                  <c:v>147.39599999999959</c:v>
                </c:pt>
                <c:pt idx="10963">
                  <c:v>147.45588999999958</c:v>
                </c:pt>
                <c:pt idx="10964">
                  <c:v>147.48023999999958</c:v>
                </c:pt>
                <c:pt idx="10965">
                  <c:v>147.48712999999958</c:v>
                </c:pt>
                <c:pt idx="10966">
                  <c:v>147.49000999999959</c:v>
                </c:pt>
                <c:pt idx="10967">
                  <c:v>147.49250999999958</c:v>
                </c:pt>
                <c:pt idx="10968">
                  <c:v>147.49476999999959</c:v>
                </c:pt>
                <c:pt idx="10969">
                  <c:v>147.49698999999958</c:v>
                </c:pt>
                <c:pt idx="10970">
                  <c:v>147.49902999999958</c:v>
                </c:pt>
                <c:pt idx="10971">
                  <c:v>147.50140999999957</c:v>
                </c:pt>
                <c:pt idx="10972">
                  <c:v>147.50381999999956</c:v>
                </c:pt>
                <c:pt idx="10973">
                  <c:v>147.50618999999958</c:v>
                </c:pt>
                <c:pt idx="10974">
                  <c:v>147.50835999999958</c:v>
                </c:pt>
                <c:pt idx="10975">
                  <c:v>147.51398999999958</c:v>
                </c:pt>
                <c:pt idx="10976">
                  <c:v>147.53768999999957</c:v>
                </c:pt>
                <c:pt idx="10977">
                  <c:v>147.60287999999957</c:v>
                </c:pt>
                <c:pt idx="10978">
                  <c:v>147.64709999999957</c:v>
                </c:pt>
                <c:pt idx="10979">
                  <c:v>147.65882999999957</c:v>
                </c:pt>
                <c:pt idx="10980">
                  <c:v>147.66238999999956</c:v>
                </c:pt>
                <c:pt idx="10981">
                  <c:v>147.66570999999956</c:v>
                </c:pt>
                <c:pt idx="10982">
                  <c:v>147.66843999999958</c:v>
                </c:pt>
                <c:pt idx="10983">
                  <c:v>147.67097999999959</c:v>
                </c:pt>
                <c:pt idx="10984">
                  <c:v>147.6734299999996</c:v>
                </c:pt>
                <c:pt idx="10985">
                  <c:v>147.67591999999959</c:v>
                </c:pt>
                <c:pt idx="10986">
                  <c:v>147.67850999999959</c:v>
                </c:pt>
                <c:pt idx="10987">
                  <c:v>147.68080999999958</c:v>
                </c:pt>
                <c:pt idx="10988">
                  <c:v>147.68294999999958</c:v>
                </c:pt>
                <c:pt idx="10989">
                  <c:v>147.68560999999957</c:v>
                </c:pt>
                <c:pt idx="10990">
                  <c:v>147.69434999999956</c:v>
                </c:pt>
                <c:pt idx="10991">
                  <c:v>147.73318999999955</c:v>
                </c:pt>
                <c:pt idx="10992">
                  <c:v>147.77490999999955</c:v>
                </c:pt>
                <c:pt idx="10993">
                  <c:v>147.80576999999954</c:v>
                </c:pt>
                <c:pt idx="10994">
                  <c:v>147.84322999999955</c:v>
                </c:pt>
                <c:pt idx="10995">
                  <c:v>147.88646999999955</c:v>
                </c:pt>
                <c:pt idx="10996">
                  <c:v>147.93446999999955</c:v>
                </c:pt>
                <c:pt idx="10997">
                  <c:v>147.98141999999956</c:v>
                </c:pt>
                <c:pt idx="10998">
                  <c:v>148.02434999999957</c:v>
                </c:pt>
                <c:pt idx="10999">
                  <c:v>148.06701999999956</c:v>
                </c:pt>
                <c:pt idx="11000">
                  <c:v>148.10104999999956</c:v>
                </c:pt>
                <c:pt idx="11001">
                  <c:v>148.11913999999956</c:v>
                </c:pt>
                <c:pt idx="11002">
                  <c:v>148.12790999999956</c:v>
                </c:pt>
                <c:pt idx="11003">
                  <c:v>148.13367999999957</c:v>
                </c:pt>
                <c:pt idx="11004">
                  <c:v>148.14035999999956</c:v>
                </c:pt>
                <c:pt idx="11005">
                  <c:v>148.14960999999957</c:v>
                </c:pt>
                <c:pt idx="11006">
                  <c:v>148.15548999999956</c:v>
                </c:pt>
                <c:pt idx="11007">
                  <c:v>148.15917999999957</c:v>
                </c:pt>
                <c:pt idx="11008">
                  <c:v>148.16154999999958</c:v>
                </c:pt>
                <c:pt idx="11009">
                  <c:v>148.16351999999958</c:v>
                </c:pt>
                <c:pt idx="11010">
                  <c:v>148.16544999999957</c:v>
                </c:pt>
                <c:pt idx="11011">
                  <c:v>148.16738999999956</c:v>
                </c:pt>
                <c:pt idx="11012">
                  <c:v>148.16945999999956</c:v>
                </c:pt>
                <c:pt idx="11013">
                  <c:v>148.17139999999955</c:v>
                </c:pt>
                <c:pt idx="11014">
                  <c:v>148.17374999999956</c:v>
                </c:pt>
                <c:pt idx="11015">
                  <c:v>148.17618999999956</c:v>
                </c:pt>
                <c:pt idx="11016">
                  <c:v>148.17847999999955</c:v>
                </c:pt>
                <c:pt idx="11017">
                  <c:v>148.18098999999955</c:v>
                </c:pt>
                <c:pt idx="11018">
                  <c:v>148.18727999999956</c:v>
                </c:pt>
                <c:pt idx="11019">
                  <c:v>148.21925999999957</c:v>
                </c:pt>
                <c:pt idx="11020">
                  <c:v>148.28451999999956</c:v>
                </c:pt>
                <c:pt idx="11021">
                  <c:v>148.34692999999956</c:v>
                </c:pt>
                <c:pt idx="11022">
                  <c:v>148.38669999999956</c:v>
                </c:pt>
                <c:pt idx="11023">
                  <c:v>148.40990999999957</c:v>
                </c:pt>
                <c:pt idx="11024">
                  <c:v>148.41932999999958</c:v>
                </c:pt>
                <c:pt idx="11025">
                  <c:v>148.42218999999957</c:v>
                </c:pt>
                <c:pt idx="11026">
                  <c:v>148.42426999999958</c:v>
                </c:pt>
                <c:pt idx="11027">
                  <c:v>148.42598999999959</c:v>
                </c:pt>
                <c:pt idx="11028">
                  <c:v>148.42760999999959</c:v>
                </c:pt>
                <c:pt idx="11029">
                  <c:v>148.42918999999958</c:v>
                </c:pt>
                <c:pt idx="11030">
                  <c:v>148.43087999999958</c:v>
                </c:pt>
                <c:pt idx="11031">
                  <c:v>148.43254999999957</c:v>
                </c:pt>
                <c:pt idx="11032">
                  <c:v>148.43448999999956</c:v>
                </c:pt>
                <c:pt idx="11033">
                  <c:v>148.43690999999956</c:v>
                </c:pt>
                <c:pt idx="11034">
                  <c:v>148.44097999999957</c:v>
                </c:pt>
                <c:pt idx="11035">
                  <c:v>148.44611999999958</c:v>
                </c:pt>
                <c:pt idx="11036">
                  <c:v>148.45141999999959</c:v>
                </c:pt>
                <c:pt idx="11037">
                  <c:v>148.4556699999996</c:v>
                </c:pt>
                <c:pt idx="11038">
                  <c:v>148.45875999999959</c:v>
                </c:pt>
                <c:pt idx="11039">
                  <c:v>148.46131999999957</c:v>
                </c:pt>
                <c:pt idx="11040">
                  <c:v>148.46554999999958</c:v>
                </c:pt>
                <c:pt idx="11041">
                  <c:v>148.48482999999959</c:v>
                </c:pt>
                <c:pt idx="11042">
                  <c:v>148.51926999999958</c:v>
                </c:pt>
                <c:pt idx="11043">
                  <c:v>148.53254999999959</c:v>
                </c:pt>
                <c:pt idx="11044">
                  <c:v>148.53735999999958</c:v>
                </c:pt>
                <c:pt idx="11045">
                  <c:v>148.54100999999957</c:v>
                </c:pt>
                <c:pt idx="11046">
                  <c:v>148.54387999999958</c:v>
                </c:pt>
                <c:pt idx="11047">
                  <c:v>148.54655999999957</c:v>
                </c:pt>
                <c:pt idx="11048">
                  <c:v>148.55010999999956</c:v>
                </c:pt>
                <c:pt idx="11049">
                  <c:v>148.55523999999957</c:v>
                </c:pt>
                <c:pt idx="11050">
                  <c:v>148.56070999999957</c:v>
                </c:pt>
                <c:pt idx="11051">
                  <c:v>148.56671999999958</c:v>
                </c:pt>
                <c:pt idx="11052">
                  <c:v>148.57298999999958</c:v>
                </c:pt>
                <c:pt idx="11053">
                  <c:v>148.57967999999957</c:v>
                </c:pt>
                <c:pt idx="11054">
                  <c:v>148.59025999999957</c:v>
                </c:pt>
                <c:pt idx="11055">
                  <c:v>148.62804999999958</c:v>
                </c:pt>
                <c:pt idx="11056">
                  <c:v>148.70158999999958</c:v>
                </c:pt>
                <c:pt idx="11057">
                  <c:v>148.77837999999957</c:v>
                </c:pt>
                <c:pt idx="11058">
                  <c:v>148.83549999999957</c:v>
                </c:pt>
                <c:pt idx="11059">
                  <c:v>148.86642999999958</c:v>
                </c:pt>
                <c:pt idx="11060">
                  <c:v>148.88137999999958</c:v>
                </c:pt>
                <c:pt idx="11061">
                  <c:v>148.88635999999957</c:v>
                </c:pt>
                <c:pt idx="11062">
                  <c:v>148.88924999999958</c:v>
                </c:pt>
                <c:pt idx="11063">
                  <c:v>148.89088999999959</c:v>
                </c:pt>
                <c:pt idx="11064">
                  <c:v>148.89238999999958</c:v>
                </c:pt>
                <c:pt idx="11065">
                  <c:v>148.89387999999957</c:v>
                </c:pt>
                <c:pt idx="11066">
                  <c:v>148.89557999999957</c:v>
                </c:pt>
                <c:pt idx="11067">
                  <c:v>148.89742999999956</c:v>
                </c:pt>
                <c:pt idx="11068">
                  <c:v>148.89956999999956</c:v>
                </c:pt>
                <c:pt idx="11069">
                  <c:v>148.90217999999956</c:v>
                </c:pt>
                <c:pt idx="11070">
                  <c:v>148.90493999999956</c:v>
                </c:pt>
                <c:pt idx="11071">
                  <c:v>148.90788999999955</c:v>
                </c:pt>
                <c:pt idx="11072">
                  <c:v>148.91046999999955</c:v>
                </c:pt>
                <c:pt idx="11073">
                  <c:v>148.91260999999955</c:v>
                </c:pt>
                <c:pt idx="11074">
                  <c:v>148.91504999999955</c:v>
                </c:pt>
                <c:pt idx="11075">
                  <c:v>148.92008999999956</c:v>
                </c:pt>
                <c:pt idx="11076">
                  <c:v>148.92840999999956</c:v>
                </c:pt>
                <c:pt idx="11077">
                  <c:v>148.93455999999955</c:v>
                </c:pt>
                <c:pt idx="11078">
                  <c:v>148.93986999999956</c:v>
                </c:pt>
                <c:pt idx="11079">
                  <c:v>148.94414999999955</c:v>
                </c:pt>
                <c:pt idx="11080">
                  <c:v>148.94786999999954</c:v>
                </c:pt>
                <c:pt idx="11081">
                  <c:v>148.95193999999955</c:v>
                </c:pt>
                <c:pt idx="11082">
                  <c:v>148.95638999999954</c:v>
                </c:pt>
                <c:pt idx="11083">
                  <c:v>148.96233999999956</c:v>
                </c:pt>
                <c:pt idx="11084">
                  <c:v>148.96939999999955</c:v>
                </c:pt>
                <c:pt idx="11085">
                  <c:v>148.97705999999954</c:v>
                </c:pt>
                <c:pt idx="11086">
                  <c:v>148.98339999999953</c:v>
                </c:pt>
                <c:pt idx="11087">
                  <c:v>148.98880999999955</c:v>
                </c:pt>
                <c:pt idx="11088">
                  <c:v>148.99355999999955</c:v>
                </c:pt>
                <c:pt idx="11089">
                  <c:v>148.99978999999954</c:v>
                </c:pt>
                <c:pt idx="11090">
                  <c:v>149.01882999999953</c:v>
                </c:pt>
                <c:pt idx="11091">
                  <c:v>149.07968999999952</c:v>
                </c:pt>
                <c:pt idx="11092">
                  <c:v>149.16140999999951</c:v>
                </c:pt>
                <c:pt idx="11093">
                  <c:v>149.2320499999995</c:v>
                </c:pt>
                <c:pt idx="11094">
                  <c:v>149.29268999999951</c:v>
                </c:pt>
                <c:pt idx="11095">
                  <c:v>149.32680999999951</c:v>
                </c:pt>
                <c:pt idx="11096">
                  <c:v>149.34589999999952</c:v>
                </c:pt>
                <c:pt idx="11097">
                  <c:v>149.35377999999952</c:v>
                </c:pt>
                <c:pt idx="11098">
                  <c:v>149.35674999999952</c:v>
                </c:pt>
                <c:pt idx="11099">
                  <c:v>149.35870999999952</c:v>
                </c:pt>
                <c:pt idx="11100">
                  <c:v>149.36023999999952</c:v>
                </c:pt>
                <c:pt idx="11101">
                  <c:v>149.36195999999953</c:v>
                </c:pt>
                <c:pt idx="11102">
                  <c:v>149.36372999999952</c:v>
                </c:pt>
                <c:pt idx="11103">
                  <c:v>149.36563999999953</c:v>
                </c:pt>
                <c:pt idx="11104">
                  <c:v>149.36743999999953</c:v>
                </c:pt>
                <c:pt idx="11105">
                  <c:v>149.36928999999952</c:v>
                </c:pt>
                <c:pt idx="11106">
                  <c:v>149.37129999999954</c:v>
                </c:pt>
                <c:pt idx="11107">
                  <c:v>149.37354999999954</c:v>
                </c:pt>
                <c:pt idx="11108">
                  <c:v>149.37803999999954</c:v>
                </c:pt>
                <c:pt idx="11109">
                  <c:v>149.39745999999954</c:v>
                </c:pt>
                <c:pt idx="11110">
                  <c:v>149.41285999999954</c:v>
                </c:pt>
                <c:pt idx="11111">
                  <c:v>149.42094999999955</c:v>
                </c:pt>
                <c:pt idx="11112">
                  <c:v>149.42611999999954</c:v>
                </c:pt>
                <c:pt idx="11113">
                  <c:v>149.43013999999954</c:v>
                </c:pt>
                <c:pt idx="11114">
                  <c:v>149.43366999999955</c:v>
                </c:pt>
                <c:pt idx="11115">
                  <c:v>149.43718999999956</c:v>
                </c:pt>
                <c:pt idx="11116">
                  <c:v>149.44111999999956</c:v>
                </c:pt>
                <c:pt idx="11117">
                  <c:v>149.44541999999956</c:v>
                </c:pt>
                <c:pt idx="11118">
                  <c:v>149.44950999999955</c:v>
                </c:pt>
                <c:pt idx="11119">
                  <c:v>149.45322999999954</c:v>
                </c:pt>
                <c:pt idx="11120">
                  <c:v>149.45662999999954</c:v>
                </c:pt>
                <c:pt idx="11121">
                  <c:v>149.46382999999955</c:v>
                </c:pt>
                <c:pt idx="11122">
                  <c:v>149.49095999999955</c:v>
                </c:pt>
                <c:pt idx="11123">
                  <c:v>149.56650999999954</c:v>
                </c:pt>
                <c:pt idx="11124">
                  <c:v>149.62052999999955</c:v>
                </c:pt>
                <c:pt idx="11125">
                  <c:v>149.63337999999953</c:v>
                </c:pt>
                <c:pt idx="11126">
                  <c:v>149.63894999999954</c:v>
                </c:pt>
                <c:pt idx="11127">
                  <c:v>149.64174999999955</c:v>
                </c:pt>
                <c:pt idx="11128">
                  <c:v>149.64380999999955</c:v>
                </c:pt>
                <c:pt idx="11129">
                  <c:v>149.64567999999954</c:v>
                </c:pt>
                <c:pt idx="11130">
                  <c:v>149.64763999999954</c:v>
                </c:pt>
                <c:pt idx="11131">
                  <c:v>149.64966999999953</c:v>
                </c:pt>
                <c:pt idx="11132">
                  <c:v>149.65230999999955</c:v>
                </c:pt>
                <c:pt idx="11133">
                  <c:v>149.65538999999956</c:v>
                </c:pt>
                <c:pt idx="11134">
                  <c:v>149.65876999999955</c:v>
                </c:pt>
                <c:pt idx="11135">
                  <c:v>149.66217999999955</c:v>
                </c:pt>
                <c:pt idx="11136">
                  <c:v>149.66519999999954</c:v>
                </c:pt>
                <c:pt idx="11137">
                  <c:v>149.66796999999954</c:v>
                </c:pt>
                <c:pt idx="11138">
                  <c:v>149.67177999999953</c:v>
                </c:pt>
                <c:pt idx="11139">
                  <c:v>149.68368999999953</c:v>
                </c:pt>
                <c:pt idx="11140">
                  <c:v>149.72855999999953</c:v>
                </c:pt>
                <c:pt idx="11141">
                  <c:v>149.77825999999953</c:v>
                </c:pt>
                <c:pt idx="11142">
                  <c:v>149.79311999999953</c:v>
                </c:pt>
                <c:pt idx="11143">
                  <c:v>149.79846999999953</c:v>
                </c:pt>
                <c:pt idx="11144">
                  <c:v>149.80161999999953</c:v>
                </c:pt>
                <c:pt idx="11145">
                  <c:v>149.80387999999954</c:v>
                </c:pt>
                <c:pt idx="11146">
                  <c:v>149.80600999999953</c:v>
                </c:pt>
                <c:pt idx="11147">
                  <c:v>149.80821999999952</c:v>
                </c:pt>
                <c:pt idx="11148">
                  <c:v>149.81136999999953</c:v>
                </c:pt>
                <c:pt idx="11149">
                  <c:v>149.81473999999952</c:v>
                </c:pt>
                <c:pt idx="11150">
                  <c:v>149.8185499999995</c:v>
                </c:pt>
                <c:pt idx="11151">
                  <c:v>149.8221199999995</c:v>
                </c:pt>
                <c:pt idx="11152">
                  <c:v>149.8252399999995</c:v>
                </c:pt>
                <c:pt idx="11153">
                  <c:v>149.8280199999995</c:v>
                </c:pt>
                <c:pt idx="11154">
                  <c:v>149.83066999999949</c:v>
                </c:pt>
                <c:pt idx="11155">
                  <c:v>149.83841999999947</c:v>
                </c:pt>
                <c:pt idx="11156">
                  <c:v>149.87330999999946</c:v>
                </c:pt>
                <c:pt idx="11157">
                  <c:v>149.95274999999947</c:v>
                </c:pt>
                <c:pt idx="11158">
                  <c:v>150.02753999999948</c:v>
                </c:pt>
                <c:pt idx="11159">
                  <c:v>150.06891999999948</c:v>
                </c:pt>
                <c:pt idx="11160">
                  <c:v>150.08445999999947</c:v>
                </c:pt>
                <c:pt idx="11161">
                  <c:v>150.08978999999945</c:v>
                </c:pt>
                <c:pt idx="11162">
                  <c:v>150.09218999999945</c:v>
                </c:pt>
                <c:pt idx="11163">
                  <c:v>150.09404999999944</c:v>
                </c:pt>
                <c:pt idx="11164">
                  <c:v>150.09574999999944</c:v>
                </c:pt>
                <c:pt idx="11165">
                  <c:v>150.09752999999944</c:v>
                </c:pt>
                <c:pt idx="11166">
                  <c:v>150.09935999999945</c:v>
                </c:pt>
                <c:pt idx="11167">
                  <c:v>150.10142999999945</c:v>
                </c:pt>
                <c:pt idx="11168">
                  <c:v>150.10360999999946</c:v>
                </c:pt>
                <c:pt idx="11169">
                  <c:v>150.10588999999948</c:v>
                </c:pt>
                <c:pt idx="11170">
                  <c:v>150.10848999999948</c:v>
                </c:pt>
                <c:pt idx="11171">
                  <c:v>150.11115999999947</c:v>
                </c:pt>
                <c:pt idx="11172">
                  <c:v>150.11460999999946</c:v>
                </c:pt>
                <c:pt idx="11173">
                  <c:v>150.12390999999946</c:v>
                </c:pt>
                <c:pt idx="11174">
                  <c:v>150.15538999999944</c:v>
                </c:pt>
                <c:pt idx="11175">
                  <c:v>150.21385999999944</c:v>
                </c:pt>
                <c:pt idx="11176">
                  <c:v>150.23782999999943</c:v>
                </c:pt>
                <c:pt idx="11177">
                  <c:v>150.24605999999943</c:v>
                </c:pt>
                <c:pt idx="11178">
                  <c:v>150.25042999999943</c:v>
                </c:pt>
                <c:pt idx="11179">
                  <c:v>150.25393999999943</c:v>
                </c:pt>
                <c:pt idx="11180">
                  <c:v>150.25708999999944</c:v>
                </c:pt>
                <c:pt idx="11181">
                  <c:v>150.26091999999943</c:v>
                </c:pt>
                <c:pt idx="11182">
                  <c:v>150.26521999999943</c:v>
                </c:pt>
                <c:pt idx="11183">
                  <c:v>150.26999999999944</c:v>
                </c:pt>
                <c:pt idx="11184">
                  <c:v>150.27435999999943</c:v>
                </c:pt>
                <c:pt idx="11185">
                  <c:v>150.27909999999943</c:v>
                </c:pt>
                <c:pt idx="11186">
                  <c:v>150.28863999999942</c:v>
                </c:pt>
                <c:pt idx="11187">
                  <c:v>150.33003999999943</c:v>
                </c:pt>
                <c:pt idx="11188">
                  <c:v>150.41836999999944</c:v>
                </c:pt>
                <c:pt idx="11189">
                  <c:v>150.51244999999943</c:v>
                </c:pt>
                <c:pt idx="11190">
                  <c:v>150.57956999999942</c:v>
                </c:pt>
                <c:pt idx="11191">
                  <c:v>150.59673999999941</c:v>
                </c:pt>
                <c:pt idx="11192">
                  <c:v>150.60294999999942</c:v>
                </c:pt>
                <c:pt idx="11193">
                  <c:v>150.60599999999943</c:v>
                </c:pt>
                <c:pt idx="11194">
                  <c:v>150.60847999999942</c:v>
                </c:pt>
                <c:pt idx="11195">
                  <c:v>150.61085999999941</c:v>
                </c:pt>
                <c:pt idx="11196">
                  <c:v>150.61320999999941</c:v>
                </c:pt>
                <c:pt idx="11197">
                  <c:v>150.61599999999942</c:v>
                </c:pt>
                <c:pt idx="11198">
                  <c:v>150.6193599999994</c:v>
                </c:pt>
                <c:pt idx="11199">
                  <c:v>150.6230099999994</c:v>
                </c:pt>
                <c:pt idx="11200">
                  <c:v>150.62725999999941</c:v>
                </c:pt>
                <c:pt idx="11201">
                  <c:v>150.63333999999941</c:v>
                </c:pt>
                <c:pt idx="11202">
                  <c:v>150.64759999999941</c:v>
                </c:pt>
                <c:pt idx="11203">
                  <c:v>150.69677999999942</c:v>
                </c:pt>
                <c:pt idx="11204">
                  <c:v>150.77503999999942</c:v>
                </c:pt>
                <c:pt idx="11205">
                  <c:v>150.84711999999942</c:v>
                </c:pt>
                <c:pt idx="11206">
                  <c:v>150.89772999999943</c:v>
                </c:pt>
                <c:pt idx="11207">
                  <c:v>150.91305999999943</c:v>
                </c:pt>
                <c:pt idx="11208">
                  <c:v>150.91788999999943</c:v>
                </c:pt>
                <c:pt idx="11209">
                  <c:v>150.92081999999942</c:v>
                </c:pt>
                <c:pt idx="11210">
                  <c:v>150.92330999999942</c:v>
                </c:pt>
                <c:pt idx="11211">
                  <c:v>150.92569999999941</c:v>
                </c:pt>
                <c:pt idx="11212">
                  <c:v>150.92842999999942</c:v>
                </c:pt>
                <c:pt idx="11213">
                  <c:v>150.93260999999941</c:v>
                </c:pt>
                <c:pt idx="11214">
                  <c:v>150.93708999999942</c:v>
                </c:pt>
                <c:pt idx="11215">
                  <c:v>150.94149999999942</c:v>
                </c:pt>
                <c:pt idx="11216">
                  <c:v>150.94508999999942</c:v>
                </c:pt>
                <c:pt idx="11217">
                  <c:v>150.94790999999944</c:v>
                </c:pt>
                <c:pt idx="11218">
                  <c:v>150.95457999999945</c:v>
                </c:pt>
                <c:pt idx="11219">
                  <c:v>150.96488999999946</c:v>
                </c:pt>
                <c:pt idx="11220">
                  <c:v>150.97254999999944</c:v>
                </c:pt>
                <c:pt idx="11221">
                  <c:v>150.98471999999944</c:v>
                </c:pt>
                <c:pt idx="11222">
                  <c:v>151.00163999999944</c:v>
                </c:pt>
                <c:pt idx="11223">
                  <c:v>151.03306999999944</c:v>
                </c:pt>
                <c:pt idx="11224">
                  <c:v>151.07697999999945</c:v>
                </c:pt>
                <c:pt idx="11225">
                  <c:v>151.12066999999945</c:v>
                </c:pt>
                <c:pt idx="11226">
                  <c:v>151.16544999999945</c:v>
                </c:pt>
                <c:pt idx="11227">
                  <c:v>151.21312999999947</c:v>
                </c:pt>
                <c:pt idx="11228">
                  <c:v>151.25544999999946</c:v>
                </c:pt>
                <c:pt idx="11229">
                  <c:v>151.28570999999945</c:v>
                </c:pt>
                <c:pt idx="11230">
                  <c:v>151.30483999999944</c:v>
                </c:pt>
                <c:pt idx="11231">
                  <c:v>151.31603999999945</c:v>
                </c:pt>
                <c:pt idx="11232">
                  <c:v>151.32255999999944</c:v>
                </c:pt>
                <c:pt idx="11233">
                  <c:v>151.32692999999944</c:v>
                </c:pt>
                <c:pt idx="11234">
                  <c:v>151.33024999999944</c:v>
                </c:pt>
                <c:pt idx="11235">
                  <c:v>151.33282999999943</c:v>
                </c:pt>
                <c:pt idx="11236">
                  <c:v>151.33710999999943</c:v>
                </c:pt>
                <c:pt idx="11237">
                  <c:v>151.34889999999942</c:v>
                </c:pt>
                <c:pt idx="11238">
                  <c:v>151.3838699999994</c:v>
                </c:pt>
                <c:pt idx="11239">
                  <c:v>151.43010999999942</c:v>
                </c:pt>
                <c:pt idx="11240">
                  <c:v>151.47265999999942</c:v>
                </c:pt>
                <c:pt idx="11241">
                  <c:v>151.50330999999943</c:v>
                </c:pt>
                <c:pt idx="11242">
                  <c:v>151.51769999999942</c:v>
                </c:pt>
                <c:pt idx="11243">
                  <c:v>151.52692999999942</c:v>
                </c:pt>
                <c:pt idx="11244">
                  <c:v>151.53822999999943</c:v>
                </c:pt>
                <c:pt idx="11245">
                  <c:v>151.54993999999942</c:v>
                </c:pt>
                <c:pt idx="11246">
                  <c:v>151.55954999999943</c:v>
                </c:pt>
                <c:pt idx="11247">
                  <c:v>151.56774999999942</c:v>
                </c:pt>
                <c:pt idx="11248">
                  <c:v>151.57466999999943</c:v>
                </c:pt>
                <c:pt idx="11249">
                  <c:v>151.57798999999943</c:v>
                </c:pt>
                <c:pt idx="11250">
                  <c:v>151.57985999999943</c:v>
                </c:pt>
                <c:pt idx="11251">
                  <c:v>151.58156999999943</c:v>
                </c:pt>
                <c:pt idx="11252">
                  <c:v>151.58342999999942</c:v>
                </c:pt>
                <c:pt idx="11253">
                  <c:v>151.58529999999942</c:v>
                </c:pt>
                <c:pt idx="11254">
                  <c:v>151.58709999999942</c:v>
                </c:pt>
                <c:pt idx="11255">
                  <c:v>151.58890999999943</c:v>
                </c:pt>
                <c:pt idx="11256">
                  <c:v>151.59096999999943</c:v>
                </c:pt>
                <c:pt idx="11257">
                  <c:v>151.59302999999943</c:v>
                </c:pt>
                <c:pt idx="11258">
                  <c:v>151.59516999999943</c:v>
                </c:pt>
                <c:pt idx="11259">
                  <c:v>151.59992999999943</c:v>
                </c:pt>
                <c:pt idx="11260">
                  <c:v>151.62332999999944</c:v>
                </c:pt>
                <c:pt idx="11261">
                  <c:v>151.66620999999944</c:v>
                </c:pt>
                <c:pt idx="11262">
                  <c:v>151.68652999999944</c:v>
                </c:pt>
                <c:pt idx="11263">
                  <c:v>151.69307999999944</c:v>
                </c:pt>
                <c:pt idx="11264">
                  <c:v>151.69684999999944</c:v>
                </c:pt>
                <c:pt idx="11265">
                  <c:v>151.69949999999943</c:v>
                </c:pt>
                <c:pt idx="11266">
                  <c:v>151.70176999999944</c:v>
                </c:pt>
                <c:pt idx="11267">
                  <c:v>151.70408999999944</c:v>
                </c:pt>
                <c:pt idx="11268">
                  <c:v>151.70711999999943</c:v>
                </c:pt>
                <c:pt idx="11269">
                  <c:v>151.71161999999944</c:v>
                </c:pt>
                <c:pt idx="11270">
                  <c:v>151.71734999999944</c:v>
                </c:pt>
                <c:pt idx="11271">
                  <c:v>151.72359999999944</c:v>
                </c:pt>
                <c:pt idx="11272">
                  <c:v>151.72926999999945</c:v>
                </c:pt>
                <c:pt idx="11273">
                  <c:v>151.73403999999945</c:v>
                </c:pt>
                <c:pt idx="11274">
                  <c:v>151.73830999999944</c:v>
                </c:pt>
                <c:pt idx="11275">
                  <c:v>151.74759999999944</c:v>
                </c:pt>
                <c:pt idx="11276">
                  <c:v>151.77831999999944</c:v>
                </c:pt>
                <c:pt idx="11277">
                  <c:v>151.85171999999943</c:v>
                </c:pt>
                <c:pt idx="11278">
                  <c:v>151.93587999999943</c:v>
                </c:pt>
                <c:pt idx="11279">
                  <c:v>151.99798999999942</c:v>
                </c:pt>
                <c:pt idx="11280">
                  <c:v>152.01655999999943</c:v>
                </c:pt>
                <c:pt idx="11281">
                  <c:v>152.02346999999943</c:v>
                </c:pt>
                <c:pt idx="11282">
                  <c:v>152.02592999999945</c:v>
                </c:pt>
                <c:pt idx="11283">
                  <c:v>152.02812999999944</c:v>
                </c:pt>
                <c:pt idx="11284">
                  <c:v>152.02982999999944</c:v>
                </c:pt>
                <c:pt idx="11285">
                  <c:v>152.03137999999944</c:v>
                </c:pt>
                <c:pt idx="11286">
                  <c:v>152.03300999999945</c:v>
                </c:pt>
                <c:pt idx="11287">
                  <c:v>152.03473999999946</c:v>
                </c:pt>
                <c:pt idx="11288">
                  <c:v>152.03662999999946</c:v>
                </c:pt>
                <c:pt idx="11289">
                  <c:v>152.03870999999947</c:v>
                </c:pt>
                <c:pt idx="11290">
                  <c:v>152.04132999999948</c:v>
                </c:pt>
                <c:pt idx="11291">
                  <c:v>152.04469999999947</c:v>
                </c:pt>
                <c:pt idx="11292">
                  <c:v>152.04867999999948</c:v>
                </c:pt>
                <c:pt idx="11293">
                  <c:v>152.05267999999947</c:v>
                </c:pt>
                <c:pt idx="11294">
                  <c:v>152.05654999999948</c:v>
                </c:pt>
                <c:pt idx="11295">
                  <c:v>152.06076999999948</c:v>
                </c:pt>
                <c:pt idx="11296">
                  <c:v>152.07136999999949</c:v>
                </c:pt>
                <c:pt idx="11297">
                  <c:v>152.1098199999995</c:v>
                </c:pt>
                <c:pt idx="11298">
                  <c:v>152.18164999999951</c:v>
                </c:pt>
                <c:pt idx="11299">
                  <c:v>152.23806999999951</c:v>
                </c:pt>
                <c:pt idx="11300">
                  <c:v>152.25731999999951</c:v>
                </c:pt>
                <c:pt idx="11301">
                  <c:v>152.26295999999951</c:v>
                </c:pt>
                <c:pt idx="11302">
                  <c:v>152.2659699999995</c:v>
                </c:pt>
                <c:pt idx="11303">
                  <c:v>152.26836999999949</c:v>
                </c:pt>
                <c:pt idx="11304">
                  <c:v>152.2705399999995</c:v>
                </c:pt>
                <c:pt idx="11305">
                  <c:v>152.27261999999951</c:v>
                </c:pt>
                <c:pt idx="11306">
                  <c:v>152.27530999999951</c:v>
                </c:pt>
                <c:pt idx="11307">
                  <c:v>152.28015999999951</c:v>
                </c:pt>
                <c:pt idx="11308">
                  <c:v>152.28534999999951</c:v>
                </c:pt>
                <c:pt idx="11309">
                  <c:v>152.29048999999952</c:v>
                </c:pt>
                <c:pt idx="11310">
                  <c:v>152.29444999999953</c:v>
                </c:pt>
                <c:pt idx="11311">
                  <c:v>152.29777999999953</c:v>
                </c:pt>
                <c:pt idx="11312">
                  <c:v>152.30078999999952</c:v>
                </c:pt>
                <c:pt idx="11313">
                  <c:v>152.30717999999953</c:v>
                </c:pt>
                <c:pt idx="11314">
                  <c:v>152.33301999999952</c:v>
                </c:pt>
                <c:pt idx="11315">
                  <c:v>152.39965999999953</c:v>
                </c:pt>
                <c:pt idx="11316">
                  <c:v>152.47351999999952</c:v>
                </c:pt>
                <c:pt idx="11317">
                  <c:v>152.50207999999952</c:v>
                </c:pt>
                <c:pt idx="11318">
                  <c:v>152.51070999999953</c:v>
                </c:pt>
                <c:pt idx="11319">
                  <c:v>152.51472999999953</c:v>
                </c:pt>
                <c:pt idx="11320">
                  <c:v>152.51795999999953</c:v>
                </c:pt>
                <c:pt idx="11321">
                  <c:v>152.52046999999953</c:v>
                </c:pt>
                <c:pt idx="11322">
                  <c:v>152.52266999999952</c:v>
                </c:pt>
                <c:pt idx="11323">
                  <c:v>152.52499999999952</c:v>
                </c:pt>
                <c:pt idx="11324">
                  <c:v>152.52721999999952</c:v>
                </c:pt>
                <c:pt idx="11325">
                  <c:v>152.52948999999953</c:v>
                </c:pt>
                <c:pt idx="11326">
                  <c:v>152.53188999999952</c:v>
                </c:pt>
                <c:pt idx="11327">
                  <c:v>152.53430999999952</c:v>
                </c:pt>
                <c:pt idx="11328">
                  <c:v>152.53704999999951</c:v>
                </c:pt>
                <c:pt idx="11329">
                  <c:v>152.53968999999952</c:v>
                </c:pt>
                <c:pt idx="11330">
                  <c:v>152.54220999999953</c:v>
                </c:pt>
                <c:pt idx="11331">
                  <c:v>152.54455999999954</c:v>
                </c:pt>
                <c:pt idx="11332">
                  <c:v>152.54679999999954</c:v>
                </c:pt>
                <c:pt idx="11333">
                  <c:v>152.55027999999953</c:v>
                </c:pt>
                <c:pt idx="11334">
                  <c:v>152.56351999999953</c:v>
                </c:pt>
                <c:pt idx="11335">
                  <c:v>152.61735999999954</c:v>
                </c:pt>
                <c:pt idx="11336">
                  <c:v>152.69603999999953</c:v>
                </c:pt>
                <c:pt idx="11337">
                  <c:v>152.76288999999952</c:v>
                </c:pt>
                <c:pt idx="11338">
                  <c:v>152.80165999999952</c:v>
                </c:pt>
                <c:pt idx="11339">
                  <c:v>152.81257999999951</c:v>
                </c:pt>
                <c:pt idx="11340">
                  <c:v>152.81632999999951</c:v>
                </c:pt>
                <c:pt idx="11341">
                  <c:v>152.81893999999951</c:v>
                </c:pt>
                <c:pt idx="11342">
                  <c:v>152.82138999999952</c:v>
                </c:pt>
                <c:pt idx="11343">
                  <c:v>152.82380999999953</c:v>
                </c:pt>
                <c:pt idx="11344">
                  <c:v>152.82604999999953</c:v>
                </c:pt>
                <c:pt idx="11345">
                  <c:v>152.82833999999951</c:v>
                </c:pt>
                <c:pt idx="11346">
                  <c:v>152.8308099999995</c:v>
                </c:pt>
                <c:pt idx="11347">
                  <c:v>152.83362999999952</c:v>
                </c:pt>
                <c:pt idx="11348">
                  <c:v>152.83951999999951</c:v>
                </c:pt>
                <c:pt idx="11349">
                  <c:v>152.8661699999995</c:v>
                </c:pt>
                <c:pt idx="11350">
                  <c:v>152.93312999999949</c:v>
                </c:pt>
                <c:pt idx="11351">
                  <c:v>152.98536999999951</c:v>
                </c:pt>
                <c:pt idx="11352">
                  <c:v>152.9979799999995</c:v>
                </c:pt>
                <c:pt idx="11353">
                  <c:v>153.00233999999949</c:v>
                </c:pt>
                <c:pt idx="11354">
                  <c:v>153.0055099999995</c:v>
                </c:pt>
                <c:pt idx="11355">
                  <c:v>153.00797999999949</c:v>
                </c:pt>
                <c:pt idx="11356">
                  <c:v>153.01038999999949</c:v>
                </c:pt>
                <c:pt idx="11357">
                  <c:v>153.01287999999948</c:v>
                </c:pt>
                <c:pt idx="11358">
                  <c:v>153.0157899999995</c:v>
                </c:pt>
                <c:pt idx="11359">
                  <c:v>153.0189299999995</c:v>
                </c:pt>
                <c:pt idx="11360">
                  <c:v>153.02209999999951</c:v>
                </c:pt>
                <c:pt idx="11361">
                  <c:v>153.02508999999952</c:v>
                </c:pt>
                <c:pt idx="11362">
                  <c:v>153.02836999999951</c:v>
                </c:pt>
                <c:pt idx="11363">
                  <c:v>153.03569999999951</c:v>
                </c:pt>
                <c:pt idx="11364">
                  <c:v>153.06408999999951</c:v>
                </c:pt>
                <c:pt idx="11365">
                  <c:v>153.1365799999995</c:v>
                </c:pt>
                <c:pt idx="11366">
                  <c:v>153.2134099999995</c:v>
                </c:pt>
                <c:pt idx="11367">
                  <c:v>153.28004999999951</c:v>
                </c:pt>
                <c:pt idx="11368">
                  <c:v>153.33807999999951</c:v>
                </c:pt>
                <c:pt idx="11369">
                  <c:v>153.38592999999952</c:v>
                </c:pt>
                <c:pt idx="11370">
                  <c:v>153.41778999999951</c:v>
                </c:pt>
                <c:pt idx="11371">
                  <c:v>153.43408999999951</c:v>
                </c:pt>
                <c:pt idx="11372">
                  <c:v>153.43944999999951</c:v>
                </c:pt>
                <c:pt idx="11373">
                  <c:v>153.44242999999952</c:v>
                </c:pt>
                <c:pt idx="11374">
                  <c:v>153.44478999999953</c:v>
                </c:pt>
                <c:pt idx="11375">
                  <c:v>153.44701999999953</c:v>
                </c:pt>
                <c:pt idx="11376">
                  <c:v>153.44930999999951</c:v>
                </c:pt>
                <c:pt idx="11377">
                  <c:v>153.45173999999952</c:v>
                </c:pt>
                <c:pt idx="11378">
                  <c:v>153.45432999999952</c:v>
                </c:pt>
                <c:pt idx="11379">
                  <c:v>153.45671999999951</c:v>
                </c:pt>
                <c:pt idx="11380">
                  <c:v>153.45934999999952</c:v>
                </c:pt>
                <c:pt idx="11381">
                  <c:v>153.46197999999953</c:v>
                </c:pt>
                <c:pt idx="11382">
                  <c:v>153.46559999999954</c:v>
                </c:pt>
                <c:pt idx="11383">
                  <c:v>153.47739999999953</c:v>
                </c:pt>
                <c:pt idx="11384">
                  <c:v>153.51996999999955</c:v>
                </c:pt>
                <c:pt idx="11385">
                  <c:v>153.58300999999955</c:v>
                </c:pt>
                <c:pt idx="11386">
                  <c:v>153.61627999999953</c:v>
                </c:pt>
                <c:pt idx="11387">
                  <c:v>153.62576999999953</c:v>
                </c:pt>
                <c:pt idx="11388">
                  <c:v>153.63039999999953</c:v>
                </c:pt>
                <c:pt idx="11389">
                  <c:v>153.63339999999951</c:v>
                </c:pt>
                <c:pt idx="11390">
                  <c:v>153.6355999999995</c:v>
                </c:pt>
                <c:pt idx="11391">
                  <c:v>153.63751999999951</c:v>
                </c:pt>
                <c:pt idx="11392">
                  <c:v>153.63933999999952</c:v>
                </c:pt>
                <c:pt idx="11393">
                  <c:v>153.64142999999953</c:v>
                </c:pt>
                <c:pt idx="11394">
                  <c:v>153.64369999999954</c:v>
                </c:pt>
                <c:pt idx="11395">
                  <c:v>153.64661999999953</c:v>
                </c:pt>
                <c:pt idx="11396">
                  <c:v>153.65009999999953</c:v>
                </c:pt>
                <c:pt idx="11397">
                  <c:v>153.65294999999952</c:v>
                </c:pt>
                <c:pt idx="11398">
                  <c:v>153.65536999999952</c:v>
                </c:pt>
                <c:pt idx="11399">
                  <c:v>153.65739999999951</c:v>
                </c:pt>
                <c:pt idx="11400">
                  <c:v>153.65916999999951</c:v>
                </c:pt>
                <c:pt idx="11401">
                  <c:v>153.6609299999995</c:v>
                </c:pt>
                <c:pt idx="11402">
                  <c:v>153.66275999999951</c:v>
                </c:pt>
                <c:pt idx="11403">
                  <c:v>153.66445999999951</c:v>
                </c:pt>
                <c:pt idx="11404">
                  <c:v>153.6673999999995</c:v>
                </c:pt>
                <c:pt idx="11405">
                  <c:v>153.67044999999951</c:v>
                </c:pt>
                <c:pt idx="11406">
                  <c:v>153.67358999999951</c:v>
                </c:pt>
                <c:pt idx="11407">
                  <c:v>153.67702999999952</c:v>
                </c:pt>
                <c:pt idx="11408">
                  <c:v>153.67987999999951</c:v>
                </c:pt>
                <c:pt idx="11409">
                  <c:v>153.68218999999951</c:v>
                </c:pt>
                <c:pt idx="11410">
                  <c:v>153.68390999999951</c:v>
                </c:pt>
                <c:pt idx="11411">
                  <c:v>153.6852099999995</c:v>
                </c:pt>
                <c:pt idx="11412">
                  <c:v>153.6862899999995</c:v>
                </c:pt>
                <c:pt idx="11413">
                  <c:v>153.6872699999995</c:v>
                </c:pt>
                <c:pt idx="11414">
                  <c:v>153.68821999999949</c:v>
                </c:pt>
                <c:pt idx="11415">
                  <c:v>153.6891399999995</c:v>
                </c:pt>
                <c:pt idx="11416">
                  <c:v>153.6900299999995</c:v>
                </c:pt>
                <c:pt idx="11417">
                  <c:v>153.69091999999949</c:v>
                </c:pt>
                <c:pt idx="11418">
                  <c:v>153.69179999999949</c:v>
                </c:pt>
                <c:pt idx="11419">
                  <c:v>153.6926499999995</c:v>
                </c:pt>
                <c:pt idx="11420">
                  <c:v>153.69349999999952</c:v>
                </c:pt>
                <c:pt idx="11421">
                  <c:v>153.69435999999951</c:v>
                </c:pt>
                <c:pt idx="11422">
                  <c:v>153.69526999999951</c:v>
                </c:pt>
                <c:pt idx="11423">
                  <c:v>153.6962299999995</c:v>
                </c:pt>
                <c:pt idx="11424">
                  <c:v>153.69752999999949</c:v>
                </c:pt>
                <c:pt idx="11425">
                  <c:v>153.69852999999949</c:v>
                </c:pt>
                <c:pt idx="11426">
                  <c:v>153.6994399999995</c:v>
                </c:pt>
                <c:pt idx="11427">
                  <c:v>153.7003399999995</c:v>
                </c:pt>
                <c:pt idx="11428">
                  <c:v>153.7012299999995</c:v>
                </c:pt>
                <c:pt idx="11429">
                  <c:v>153.7024999999995</c:v>
                </c:pt>
                <c:pt idx="11430">
                  <c:v>153.7044599999995</c:v>
                </c:pt>
                <c:pt idx="11431">
                  <c:v>153.71105999999949</c:v>
                </c:pt>
                <c:pt idx="11432">
                  <c:v>153.7403599999995</c:v>
                </c:pt>
                <c:pt idx="11433">
                  <c:v>153.79988999999949</c:v>
                </c:pt>
                <c:pt idx="11434">
                  <c:v>153.8496999999995</c:v>
                </c:pt>
                <c:pt idx="11435">
                  <c:v>153.87474999999949</c:v>
                </c:pt>
                <c:pt idx="11436">
                  <c:v>153.89063999999951</c:v>
                </c:pt>
                <c:pt idx="11437">
                  <c:v>153.9026899999995</c:v>
                </c:pt>
                <c:pt idx="11438">
                  <c:v>153.91843999999949</c:v>
                </c:pt>
                <c:pt idx="11439">
                  <c:v>153.9581199999995</c:v>
                </c:pt>
                <c:pt idx="11440">
                  <c:v>154.00072999999949</c:v>
                </c:pt>
                <c:pt idx="11441">
                  <c:v>154.02980999999949</c:v>
                </c:pt>
                <c:pt idx="11442">
                  <c:v>154.0445299999995</c:v>
                </c:pt>
                <c:pt idx="11443">
                  <c:v>154.0491199999995</c:v>
                </c:pt>
                <c:pt idx="11444">
                  <c:v>154.0513499999995</c:v>
                </c:pt>
                <c:pt idx="11445">
                  <c:v>154.05306999999951</c:v>
                </c:pt>
                <c:pt idx="11446">
                  <c:v>154.05496999999951</c:v>
                </c:pt>
                <c:pt idx="11447">
                  <c:v>154.05684999999951</c:v>
                </c:pt>
                <c:pt idx="11448">
                  <c:v>154.05873999999952</c:v>
                </c:pt>
                <c:pt idx="11449">
                  <c:v>154.06065999999953</c:v>
                </c:pt>
                <c:pt idx="11450">
                  <c:v>154.06289999999953</c:v>
                </c:pt>
                <c:pt idx="11451">
                  <c:v>154.06519999999952</c:v>
                </c:pt>
                <c:pt idx="11452">
                  <c:v>154.06950999999953</c:v>
                </c:pt>
                <c:pt idx="11453">
                  <c:v>154.09015999999951</c:v>
                </c:pt>
                <c:pt idx="11454">
                  <c:v>154.1497499999995</c:v>
                </c:pt>
                <c:pt idx="11455">
                  <c:v>154.21338999999949</c:v>
                </c:pt>
                <c:pt idx="11456">
                  <c:v>154.2357999999995</c:v>
                </c:pt>
                <c:pt idx="11457">
                  <c:v>154.2415299999995</c:v>
                </c:pt>
                <c:pt idx="11458">
                  <c:v>154.2448299999995</c:v>
                </c:pt>
                <c:pt idx="11459">
                  <c:v>154.2502299999995</c:v>
                </c:pt>
                <c:pt idx="11460">
                  <c:v>154.26665999999952</c:v>
                </c:pt>
                <c:pt idx="11461">
                  <c:v>154.31011999999953</c:v>
                </c:pt>
                <c:pt idx="11462">
                  <c:v>154.36627999999953</c:v>
                </c:pt>
                <c:pt idx="11463">
                  <c:v>154.41972999999953</c:v>
                </c:pt>
                <c:pt idx="11464">
                  <c:v>154.46758999999952</c:v>
                </c:pt>
                <c:pt idx="11465">
                  <c:v>154.5118699999995</c:v>
                </c:pt>
                <c:pt idx="11466">
                  <c:v>154.54932999999951</c:v>
                </c:pt>
                <c:pt idx="11467">
                  <c:v>154.58425999999952</c:v>
                </c:pt>
                <c:pt idx="11468">
                  <c:v>154.61203999999952</c:v>
                </c:pt>
                <c:pt idx="11469">
                  <c:v>154.62556999999953</c:v>
                </c:pt>
                <c:pt idx="11470">
                  <c:v>154.63089999999951</c:v>
                </c:pt>
                <c:pt idx="11471">
                  <c:v>154.63299999999953</c:v>
                </c:pt>
                <c:pt idx="11472">
                  <c:v>154.63448999999952</c:v>
                </c:pt>
                <c:pt idx="11473">
                  <c:v>154.63764999999952</c:v>
                </c:pt>
                <c:pt idx="11474">
                  <c:v>154.64597999999953</c:v>
                </c:pt>
                <c:pt idx="11475">
                  <c:v>154.67973999999953</c:v>
                </c:pt>
                <c:pt idx="11476">
                  <c:v>154.73160999999953</c:v>
                </c:pt>
                <c:pt idx="11477">
                  <c:v>154.78110999999953</c:v>
                </c:pt>
                <c:pt idx="11478">
                  <c:v>154.82360999999952</c:v>
                </c:pt>
                <c:pt idx="11479">
                  <c:v>154.85023999999953</c:v>
                </c:pt>
                <c:pt idx="11480">
                  <c:v>154.86148999999952</c:v>
                </c:pt>
                <c:pt idx="11481">
                  <c:v>154.86529999999951</c:v>
                </c:pt>
                <c:pt idx="11482">
                  <c:v>154.86726999999951</c:v>
                </c:pt>
                <c:pt idx="11483">
                  <c:v>154.86907999999951</c:v>
                </c:pt>
                <c:pt idx="11484">
                  <c:v>154.87102999999951</c:v>
                </c:pt>
                <c:pt idx="11485">
                  <c:v>154.87290999999951</c:v>
                </c:pt>
                <c:pt idx="11486">
                  <c:v>154.87489999999951</c:v>
                </c:pt>
                <c:pt idx="11487">
                  <c:v>154.87688999999952</c:v>
                </c:pt>
                <c:pt idx="11488">
                  <c:v>154.87904999999952</c:v>
                </c:pt>
                <c:pt idx="11489">
                  <c:v>154.88146999999952</c:v>
                </c:pt>
                <c:pt idx="11490">
                  <c:v>154.88438999999951</c:v>
                </c:pt>
                <c:pt idx="11491">
                  <c:v>154.8915199999995</c:v>
                </c:pt>
                <c:pt idx="11492">
                  <c:v>154.92658999999949</c:v>
                </c:pt>
                <c:pt idx="11493">
                  <c:v>154.97690999999949</c:v>
                </c:pt>
                <c:pt idx="11494">
                  <c:v>154.99723999999949</c:v>
                </c:pt>
                <c:pt idx="11495">
                  <c:v>155.0035199999995</c:v>
                </c:pt>
                <c:pt idx="11496">
                  <c:v>155.00721999999951</c:v>
                </c:pt>
                <c:pt idx="11497">
                  <c:v>155.00981999999951</c:v>
                </c:pt>
                <c:pt idx="11498">
                  <c:v>155.01223999999951</c:v>
                </c:pt>
                <c:pt idx="11499">
                  <c:v>155.01469999999952</c:v>
                </c:pt>
                <c:pt idx="11500">
                  <c:v>155.01767999999953</c:v>
                </c:pt>
                <c:pt idx="11501">
                  <c:v>155.02099999999953</c:v>
                </c:pt>
                <c:pt idx="11502">
                  <c:v>155.02455999999952</c:v>
                </c:pt>
                <c:pt idx="11503">
                  <c:v>155.02838999999952</c:v>
                </c:pt>
                <c:pt idx="11504">
                  <c:v>155.03620999999953</c:v>
                </c:pt>
                <c:pt idx="11505">
                  <c:v>155.06755999999953</c:v>
                </c:pt>
                <c:pt idx="11506">
                  <c:v>155.13592999999952</c:v>
                </c:pt>
                <c:pt idx="11507">
                  <c:v>155.20659999999953</c:v>
                </c:pt>
                <c:pt idx="11508">
                  <c:v>155.26979999999952</c:v>
                </c:pt>
                <c:pt idx="11509">
                  <c:v>155.31904999999952</c:v>
                </c:pt>
                <c:pt idx="11510">
                  <c:v>155.34274999999951</c:v>
                </c:pt>
                <c:pt idx="11511">
                  <c:v>155.35357999999951</c:v>
                </c:pt>
                <c:pt idx="11512">
                  <c:v>155.35728999999952</c:v>
                </c:pt>
                <c:pt idx="11513">
                  <c:v>155.35917999999953</c:v>
                </c:pt>
                <c:pt idx="11514">
                  <c:v>155.36065999999951</c:v>
                </c:pt>
                <c:pt idx="11515">
                  <c:v>155.36217999999951</c:v>
                </c:pt>
                <c:pt idx="11516">
                  <c:v>155.36391999999952</c:v>
                </c:pt>
                <c:pt idx="11517">
                  <c:v>155.36563999999953</c:v>
                </c:pt>
                <c:pt idx="11518">
                  <c:v>155.36750999999953</c:v>
                </c:pt>
                <c:pt idx="11519">
                  <c:v>155.36945999999952</c:v>
                </c:pt>
                <c:pt idx="11520">
                  <c:v>155.37146999999953</c:v>
                </c:pt>
                <c:pt idx="11521">
                  <c:v>155.37370999999953</c:v>
                </c:pt>
                <c:pt idx="11522">
                  <c:v>155.37590999999952</c:v>
                </c:pt>
                <c:pt idx="11523">
                  <c:v>155.37783999999951</c:v>
                </c:pt>
                <c:pt idx="11524">
                  <c:v>155.38140999999951</c:v>
                </c:pt>
                <c:pt idx="11525">
                  <c:v>155.3886499999995</c:v>
                </c:pt>
                <c:pt idx="11526">
                  <c:v>155.3949099999995</c:v>
                </c:pt>
                <c:pt idx="11527">
                  <c:v>155.4003699999995</c:v>
                </c:pt>
                <c:pt idx="11528">
                  <c:v>155.40490999999949</c:v>
                </c:pt>
                <c:pt idx="11529">
                  <c:v>155.4086899999995</c:v>
                </c:pt>
                <c:pt idx="11530">
                  <c:v>155.41265999999951</c:v>
                </c:pt>
                <c:pt idx="11531">
                  <c:v>155.41698999999952</c:v>
                </c:pt>
                <c:pt idx="11532">
                  <c:v>155.42228999999952</c:v>
                </c:pt>
                <c:pt idx="11533">
                  <c:v>155.42905999999951</c:v>
                </c:pt>
                <c:pt idx="11534">
                  <c:v>155.4367199999995</c:v>
                </c:pt>
                <c:pt idx="11535">
                  <c:v>155.4438199999995</c:v>
                </c:pt>
                <c:pt idx="11536">
                  <c:v>155.44968999999949</c:v>
                </c:pt>
                <c:pt idx="11537">
                  <c:v>155.4549999999995</c:v>
                </c:pt>
                <c:pt idx="11538">
                  <c:v>155.46076999999951</c:v>
                </c:pt>
                <c:pt idx="11539">
                  <c:v>155.4761399999995</c:v>
                </c:pt>
                <c:pt idx="11540">
                  <c:v>155.52981999999952</c:v>
                </c:pt>
                <c:pt idx="11541">
                  <c:v>155.61731999999952</c:v>
                </c:pt>
                <c:pt idx="11542">
                  <c:v>155.68212999999952</c:v>
                </c:pt>
                <c:pt idx="11543">
                  <c:v>155.70829999999953</c:v>
                </c:pt>
                <c:pt idx="11544">
                  <c:v>155.71772999999953</c:v>
                </c:pt>
                <c:pt idx="11545">
                  <c:v>155.72080999999955</c:v>
                </c:pt>
                <c:pt idx="11546">
                  <c:v>155.72288999999955</c:v>
                </c:pt>
                <c:pt idx="11547">
                  <c:v>155.72445999999954</c:v>
                </c:pt>
                <c:pt idx="11548">
                  <c:v>155.72602999999953</c:v>
                </c:pt>
                <c:pt idx="11549">
                  <c:v>155.72758999999954</c:v>
                </c:pt>
                <c:pt idx="11550">
                  <c:v>155.72918999999953</c:v>
                </c:pt>
                <c:pt idx="11551">
                  <c:v>155.73091999999954</c:v>
                </c:pt>
                <c:pt idx="11552">
                  <c:v>155.73267999999953</c:v>
                </c:pt>
                <c:pt idx="11553">
                  <c:v>155.73455999999953</c:v>
                </c:pt>
                <c:pt idx="11554">
                  <c:v>155.73661999999953</c:v>
                </c:pt>
                <c:pt idx="11555">
                  <c:v>155.73856999999953</c:v>
                </c:pt>
                <c:pt idx="11556">
                  <c:v>155.74038999999954</c:v>
                </c:pt>
                <c:pt idx="11557">
                  <c:v>155.74243999999953</c:v>
                </c:pt>
                <c:pt idx="11558">
                  <c:v>155.74441999999954</c:v>
                </c:pt>
                <c:pt idx="11559">
                  <c:v>155.74612999999954</c:v>
                </c:pt>
                <c:pt idx="11560">
                  <c:v>155.74805999999953</c:v>
                </c:pt>
                <c:pt idx="11561">
                  <c:v>155.75088999999952</c:v>
                </c:pt>
                <c:pt idx="11562">
                  <c:v>155.76155999999952</c:v>
                </c:pt>
                <c:pt idx="11563">
                  <c:v>155.80623999999952</c:v>
                </c:pt>
                <c:pt idx="11564">
                  <c:v>155.88183999999953</c:v>
                </c:pt>
                <c:pt idx="11565">
                  <c:v>155.90885999999952</c:v>
                </c:pt>
                <c:pt idx="11566">
                  <c:v>155.91887999999952</c:v>
                </c:pt>
                <c:pt idx="11567">
                  <c:v>155.92204999999953</c:v>
                </c:pt>
                <c:pt idx="11568">
                  <c:v>155.92453999999952</c:v>
                </c:pt>
                <c:pt idx="11569">
                  <c:v>155.92650999999952</c:v>
                </c:pt>
                <c:pt idx="11570">
                  <c:v>155.92837999999952</c:v>
                </c:pt>
                <c:pt idx="11571">
                  <c:v>155.93033999999952</c:v>
                </c:pt>
                <c:pt idx="11572">
                  <c:v>155.93252999999953</c:v>
                </c:pt>
                <c:pt idx="11573">
                  <c:v>155.93521999999953</c:v>
                </c:pt>
                <c:pt idx="11574">
                  <c:v>155.93823999999952</c:v>
                </c:pt>
                <c:pt idx="11575">
                  <c:v>155.94132999999951</c:v>
                </c:pt>
                <c:pt idx="11576">
                  <c:v>155.94418999999951</c:v>
                </c:pt>
                <c:pt idx="11577">
                  <c:v>155.9470199999995</c:v>
                </c:pt>
                <c:pt idx="11578">
                  <c:v>155.94992999999951</c:v>
                </c:pt>
                <c:pt idx="11579">
                  <c:v>155.95402999999951</c:v>
                </c:pt>
                <c:pt idx="11580">
                  <c:v>155.96749999999952</c:v>
                </c:pt>
                <c:pt idx="11581">
                  <c:v>156.02347999999952</c:v>
                </c:pt>
                <c:pt idx="11582">
                  <c:v>156.11531999999951</c:v>
                </c:pt>
                <c:pt idx="11583">
                  <c:v>156.15027999999953</c:v>
                </c:pt>
                <c:pt idx="11584">
                  <c:v>156.16218999999953</c:v>
                </c:pt>
                <c:pt idx="11585">
                  <c:v>156.16634999999954</c:v>
                </c:pt>
                <c:pt idx="11586">
                  <c:v>156.16923999999955</c:v>
                </c:pt>
                <c:pt idx="11587">
                  <c:v>156.17131999999955</c:v>
                </c:pt>
                <c:pt idx="11588">
                  <c:v>156.17334999999954</c:v>
                </c:pt>
                <c:pt idx="11589">
                  <c:v>156.17550999999955</c:v>
                </c:pt>
                <c:pt idx="11590">
                  <c:v>156.17769999999956</c:v>
                </c:pt>
                <c:pt idx="11591">
                  <c:v>156.18004999999957</c:v>
                </c:pt>
                <c:pt idx="11592">
                  <c:v>156.18265999999957</c:v>
                </c:pt>
                <c:pt idx="11593">
                  <c:v>156.18545999999958</c:v>
                </c:pt>
                <c:pt idx="11594">
                  <c:v>156.18933999999959</c:v>
                </c:pt>
                <c:pt idx="11595">
                  <c:v>156.20106999999959</c:v>
                </c:pt>
                <c:pt idx="11596">
                  <c:v>156.2594699999996</c:v>
                </c:pt>
                <c:pt idx="11597">
                  <c:v>156.34318999999959</c:v>
                </c:pt>
                <c:pt idx="11598">
                  <c:v>156.37537999999961</c:v>
                </c:pt>
                <c:pt idx="11599">
                  <c:v>156.38434999999961</c:v>
                </c:pt>
                <c:pt idx="11600">
                  <c:v>156.38818999999961</c:v>
                </c:pt>
                <c:pt idx="11601">
                  <c:v>156.39055999999962</c:v>
                </c:pt>
                <c:pt idx="11602">
                  <c:v>156.39290999999963</c:v>
                </c:pt>
                <c:pt idx="11603">
                  <c:v>156.39524999999963</c:v>
                </c:pt>
                <c:pt idx="11604">
                  <c:v>156.39815999999965</c:v>
                </c:pt>
                <c:pt idx="11605">
                  <c:v>156.40118999999964</c:v>
                </c:pt>
                <c:pt idx="11606">
                  <c:v>156.40477999999965</c:v>
                </c:pt>
                <c:pt idx="11607">
                  <c:v>156.40844999999965</c:v>
                </c:pt>
                <c:pt idx="11608">
                  <c:v>156.41493999999966</c:v>
                </c:pt>
                <c:pt idx="11609">
                  <c:v>156.43831999999966</c:v>
                </c:pt>
                <c:pt idx="11610">
                  <c:v>156.49775999999966</c:v>
                </c:pt>
                <c:pt idx="11611">
                  <c:v>156.51980999999967</c:v>
                </c:pt>
                <c:pt idx="11612">
                  <c:v>156.52665999999965</c:v>
                </c:pt>
                <c:pt idx="11613">
                  <c:v>156.53107999999966</c:v>
                </c:pt>
                <c:pt idx="11614">
                  <c:v>156.53396999999967</c:v>
                </c:pt>
                <c:pt idx="11615">
                  <c:v>156.53631999999968</c:v>
                </c:pt>
                <c:pt idx="11616">
                  <c:v>156.53862999999967</c:v>
                </c:pt>
                <c:pt idx="11617">
                  <c:v>156.54129999999967</c:v>
                </c:pt>
                <c:pt idx="11618">
                  <c:v>156.54478999999967</c:v>
                </c:pt>
                <c:pt idx="11619">
                  <c:v>156.54985999999965</c:v>
                </c:pt>
                <c:pt idx="11620">
                  <c:v>156.55550999999966</c:v>
                </c:pt>
                <c:pt idx="11621">
                  <c:v>156.56175999999965</c:v>
                </c:pt>
                <c:pt idx="11622">
                  <c:v>156.56757999999965</c:v>
                </c:pt>
                <c:pt idx="11623">
                  <c:v>156.57319999999964</c:v>
                </c:pt>
                <c:pt idx="11624">
                  <c:v>156.58467999999965</c:v>
                </c:pt>
                <c:pt idx="11625">
                  <c:v>156.62159999999966</c:v>
                </c:pt>
                <c:pt idx="11626">
                  <c:v>156.70847999999967</c:v>
                </c:pt>
                <c:pt idx="11627">
                  <c:v>156.79679999999968</c:v>
                </c:pt>
                <c:pt idx="11628">
                  <c:v>156.86568999999969</c:v>
                </c:pt>
                <c:pt idx="11629">
                  <c:v>156.88395999999969</c:v>
                </c:pt>
                <c:pt idx="11630">
                  <c:v>156.89058999999969</c:v>
                </c:pt>
                <c:pt idx="11631">
                  <c:v>156.89417999999969</c:v>
                </c:pt>
                <c:pt idx="11632">
                  <c:v>156.89649999999969</c:v>
                </c:pt>
                <c:pt idx="11633">
                  <c:v>156.89860999999968</c:v>
                </c:pt>
                <c:pt idx="11634">
                  <c:v>156.90069999999969</c:v>
                </c:pt>
                <c:pt idx="11635">
                  <c:v>156.90291999999968</c:v>
                </c:pt>
                <c:pt idx="11636">
                  <c:v>156.90516999999969</c:v>
                </c:pt>
                <c:pt idx="11637">
                  <c:v>156.90791999999968</c:v>
                </c:pt>
                <c:pt idx="11638">
                  <c:v>156.91081999999969</c:v>
                </c:pt>
                <c:pt idx="11639">
                  <c:v>156.91430999999969</c:v>
                </c:pt>
                <c:pt idx="11640">
                  <c:v>156.9223199999997</c:v>
                </c:pt>
                <c:pt idx="11641">
                  <c:v>156.9591099999997</c:v>
                </c:pt>
                <c:pt idx="11642">
                  <c:v>157.0167799999997</c:v>
                </c:pt>
                <c:pt idx="11643">
                  <c:v>157.03814999999969</c:v>
                </c:pt>
                <c:pt idx="11644">
                  <c:v>157.04508999999968</c:v>
                </c:pt>
                <c:pt idx="11645">
                  <c:v>157.04895999999968</c:v>
                </c:pt>
                <c:pt idx="11646">
                  <c:v>157.05218999999968</c:v>
                </c:pt>
                <c:pt idx="11647">
                  <c:v>157.05516999999969</c:v>
                </c:pt>
                <c:pt idx="11648">
                  <c:v>157.05900999999969</c:v>
                </c:pt>
                <c:pt idx="11649">
                  <c:v>157.06390999999968</c:v>
                </c:pt>
                <c:pt idx="11650">
                  <c:v>157.06930999999969</c:v>
                </c:pt>
                <c:pt idx="11651">
                  <c:v>157.07429999999968</c:v>
                </c:pt>
                <c:pt idx="11652">
                  <c:v>157.07900999999967</c:v>
                </c:pt>
                <c:pt idx="11653">
                  <c:v>157.08408999999966</c:v>
                </c:pt>
                <c:pt idx="11654">
                  <c:v>157.09023999999965</c:v>
                </c:pt>
                <c:pt idx="11655">
                  <c:v>157.10080999999965</c:v>
                </c:pt>
                <c:pt idx="11656">
                  <c:v>157.11591999999965</c:v>
                </c:pt>
                <c:pt idx="11657">
                  <c:v>157.13515999999964</c:v>
                </c:pt>
                <c:pt idx="11658">
                  <c:v>157.15433999999965</c:v>
                </c:pt>
                <c:pt idx="11659">
                  <c:v>157.17489999999964</c:v>
                </c:pt>
                <c:pt idx="11660">
                  <c:v>157.21211999999963</c:v>
                </c:pt>
                <c:pt idx="11661">
                  <c:v>157.29178999999962</c:v>
                </c:pt>
                <c:pt idx="11662">
                  <c:v>157.39952999999963</c:v>
                </c:pt>
                <c:pt idx="11663">
                  <c:v>157.48254999999963</c:v>
                </c:pt>
                <c:pt idx="11664">
                  <c:v>157.50628999999964</c:v>
                </c:pt>
                <c:pt idx="11665">
                  <c:v>157.51571999999965</c:v>
                </c:pt>
                <c:pt idx="11666">
                  <c:v>157.51920999999965</c:v>
                </c:pt>
                <c:pt idx="11667">
                  <c:v>157.52168999999964</c:v>
                </c:pt>
                <c:pt idx="11668">
                  <c:v>157.52383999999964</c:v>
                </c:pt>
                <c:pt idx="11669">
                  <c:v>157.52593999999965</c:v>
                </c:pt>
                <c:pt idx="11670">
                  <c:v>157.52798999999965</c:v>
                </c:pt>
                <c:pt idx="11671">
                  <c:v>157.53095999999965</c:v>
                </c:pt>
                <c:pt idx="11672">
                  <c:v>157.53660999999965</c:v>
                </c:pt>
                <c:pt idx="11673">
                  <c:v>157.54320999999965</c:v>
                </c:pt>
                <c:pt idx="11674">
                  <c:v>157.54909999999964</c:v>
                </c:pt>
                <c:pt idx="11675">
                  <c:v>157.55385999999964</c:v>
                </c:pt>
                <c:pt idx="11676">
                  <c:v>157.55742999999964</c:v>
                </c:pt>
                <c:pt idx="11677">
                  <c:v>157.56016999999963</c:v>
                </c:pt>
                <c:pt idx="11678">
                  <c:v>157.56458999999964</c:v>
                </c:pt>
                <c:pt idx="11679">
                  <c:v>157.58257999999964</c:v>
                </c:pt>
                <c:pt idx="11680">
                  <c:v>157.64371999999963</c:v>
                </c:pt>
                <c:pt idx="11681">
                  <c:v>157.70944999999963</c:v>
                </c:pt>
                <c:pt idx="11682">
                  <c:v>157.73031999999964</c:v>
                </c:pt>
                <c:pt idx="11683">
                  <c:v>157.73788999999962</c:v>
                </c:pt>
                <c:pt idx="11684">
                  <c:v>157.74122999999963</c:v>
                </c:pt>
                <c:pt idx="11685">
                  <c:v>157.74381999999963</c:v>
                </c:pt>
                <c:pt idx="11686">
                  <c:v>157.74623999999963</c:v>
                </c:pt>
                <c:pt idx="11687">
                  <c:v>157.74871999999962</c:v>
                </c:pt>
                <c:pt idx="11688">
                  <c:v>157.75188999999963</c:v>
                </c:pt>
                <c:pt idx="11689">
                  <c:v>157.75533999999962</c:v>
                </c:pt>
                <c:pt idx="11690">
                  <c:v>157.75921999999963</c:v>
                </c:pt>
                <c:pt idx="11691">
                  <c:v>157.76293999999962</c:v>
                </c:pt>
                <c:pt idx="11692">
                  <c:v>157.76681999999963</c:v>
                </c:pt>
                <c:pt idx="11693">
                  <c:v>157.77076999999963</c:v>
                </c:pt>
                <c:pt idx="11694">
                  <c:v>157.77412999999962</c:v>
                </c:pt>
                <c:pt idx="11695">
                  <c:v>157.77735999999962</c:v>
                </c:pt>
                <c:pt idx="11696">
                  <c:v>157.78011999999961</c:v>
                </c:pt>
                <c:pt idx="11697">
                  <c:v>157.78298999999961</c:v>
                </c:pt>
                <c:pt idx="11698">
                  <c:v>157.79092999999961</c:v>
                </c:pt>
                <c:pt idx="11699">
                  <c:v>157.82416999999961</c:v>
                </c:pt>
                <c:pt idx="11700">
                  <c:v>157.89820999999961</c:v>
                </c:pt>
                <c:pt idx="11701">
                  <c:v>157.9706099999996</c:v>
                </c:pt>
                <c:pt idx="11702">
                  <c:v>158.03130999999959</c:v>
                </c:pt>
                <c:pt idx="11703">
                  <c:v>158.08390999999961</c:v>
                </c:pt>
                <c:pt idx="11704">
                  <c:v>158.1127199999996</c:v>
                </c:pt>
                <c:pt idx="11705">
                  <c:v>158.12335999999959</c:v>
                </c:pt>
                <c:pt idx="11706">
                  <c:v>158.1268599999996</c:v>
                </c:pt>
                <c:pt idx="11707">
                  <c:v>158.1289399999996</c:v>
                </c:pt>
                <c:pt idx="11708">
                  <c:v>158.13060999999959</c:v>
                </c:pt>
                <c:pt idx="11709">
                  <c:v>158.13213999999959</c:v>
                </c:pt>
                <c:pt idx="11710">
                  <c:v>158.1336699999996</c:v>
                </c:pt>
                <c:pt idx="11711">
                  <c:v>158.13535999999959</c:v>
                </c:pt>
                <c:pt idx="11712">
                  <c:v>158.13709999999961</c:v>
                </c:pt>
                <c:pt idx="11713">
                  <c:v>158.13907999999961</c:v>
                </c:pt>
                <c:pt idx="11714">
                  <c:v>158.1411099999996</c:v>
                </c:pt>
                <c:pt idx="11715">
                  <c:v>158.14301999999961</c:v>
                </c:pt>
                <c:pt idx="11716">
                  <c:v>158.14516999999961</c:v>
                </c:pt>
                <c:pt idx="11717">
                  <c:v>158.1472999999996</c:v>
                </c:pt>
                <c:pt idx="11718">
                  <c:v>158.14922999999959</c:v>
                </c:pt>
                <c:pt idx="11719">
                  <c:v>158.1512299999996</c:v>
                </c:pt>
                <c:pt idx="11720">
                  <c:v>158.1540899999996</c:v>
                </c:pt>
                <c:pt idx="11721">
                  <c:v>158.16391999999959</c:v>
                </c:pt>
                <c:pt idx="11722">
                  <c:v>158.20676999999958</c:v>
                </c:pt>
                <c:pt idx="11723">
                  <c:v>158.26126999999957</c:v>
                </c:pt>
                <c:pt idx="11724">
                  <c:v>158.28673999999958</c:v>
                </c:pt>
                <c:pt idx="11725">
                  <c:v>158.29434999999958</c:v>
                </c:pt>
                <c:pt idx="11726">
                  <c:v>158.29893999999959</c:v>
                </c:pt>
                <c:pt idx="11727">
                  <c:v>158.3055099999996</c:v>
                </c:pt>
                <c:pt idx="11728">
                  <c:v>158.32919999999959</c:v>
                </c:pt>
                <c:pt idx="11729">
                  <c:v>158.3702499999996</c:v>
                </c:pt>
                <c:pt idx="11730">
                  <c:v>158.39822999999961</c:v>
                </c:pt>
                <c:pt idx="11731">
                  <c:v>158.41053999999963</c:v>
                </c:pt>
                <c:pt idx="11732">
                  <c:v>158.41487999999964</c:v>
                </c:pt>
                <c:pt idx="11733">
                  <c:v>158.41881999999964</c:v>
                </c:pt>
                <c:pt idx="11734">
                  <c:v>158.42366999999965</c:v>
                </c:pt>
                <c:pt idx="11735">
                  <c:v>158.43261999999964</c:v>
                </c:pt>
                <c:pt idx="11736">
                  <c:v>158.44759999999965</c:v>
                </c:pt>
                <c:pt idx="11737">
                  <c:v>158.46392999999966</c:v>
                </c:pt>
                <c:pt idx="11738">
                  <c:v>158.47677999999965</c:v>
                </c:pt>
                <c:pt idx="11739">
                  <c:v>158.48393999999965</c:v>
                </c:pt>
                <c:pt idx="11740">
                  <c:v>158.48736999999966</c:v>
                </c:pt>
                <c:pt idx="11741">
                  <c:v>158.48996999999966</c:v>
                </c:pt>
                <c:pt idx="11742">
                  <c:v>158.49333999999965</c:v>
                </c:pt>
                <c:pt idx="11743">
                  <c:v>158.50424999999964</c:v>
                </c:pt>
                <c:pt idx="11744">
                  <c:v>158.54394999999965</c:v>
                </c:pt>
                <c:pt idx="11745">
                  <c:v>158.58018999999965</c:v>
                </c:pt>
                <c:pt idx="11746">
                  <c:v>158.61088999999964</c:v>
                </c:pt>
                <c:pt idx="11747">
                  <c:v>158.62662999999964</c:v>
                </c:pt>
                <c:pt idx="11748">
                  <c:v>158.63047999999964</c:v>
                </c:pt>
                <c:pt idx="11749">
                  <c:v>158.63234999999963</c:v>
                </c:pt>
                <c:pt idx="11750">
                  <c:v>158.63405999999964</c:v>
                </c:pt>
                <c:pt idx="11751">
                  <c:v>158.63597999999965</c:v>
                </c:pt>
                <c:pt idx="11752">
                  <c:v>158.63779999999966</c:v>
                </c:pt>
                <c:pt idx="11753">
                  <c:v>158.63974999999965</c:v>
                </c:pt>
                <c:pt idx="11754">
                  <c:v>158.64169999999964</c:v>
                </c:pt>
                <c:pt idx="11755">
                  <c:v>158.64381999999964</c:v>
                </c:pt>
                <c:pt idx="11756">
                  <c:v>158.64608999999965</c:v>
                </c:pt>
                <c:pt idx="11757">
                  <c:v>158.64820999999964</c:v>
                </c:pt>
                <c:pt idx="11758">
                  <c:v>158.65287999999964</c:v>
                </c:pt>
                <c:pt idx="11759">
                  <c:v>158.67465999999965</c:v>
                </c:pt>
                <c:pt idx="11760">
                  <c:v>158.71493999999964</c:v>
                </c:pt>
                <c:pt idx="11761">
                  <c:v>158.73089999999965</c:v>
                </c:pt>
                <c:pt idx="11762">
                  <c:v>158.73903999999965</c:v>
                </c:pt>
                <c:pt idx="11763">
                  <c:v>158.74528999999964</c:v>
                </c:pt>
                <c:pt idx="11764">
                  <c:v>158.75140999999965</c:v>
                </c:pt>
                <c:pt idx="11765">
                  <c:v>158.75950999999966</c:v>
                </c:pt>
                <c:pt idx="11766">
                  <c:v>158.76917999999966</c:v>
                </c:pt>
                <c:pt idx="11767">
                  <c:v>158.78105999999966</c:v>
                </c:pt>
                <c:pt idx="11768">
                  <c:v>158.79521999999966</c:v>
                </c:pt>
                <c:pt idx="11769">
                  <c:v>158.80996999999965</c:v>
                </c:pt>
                <c:pt idx="11770">
                  <c:v>158.82443999999964</c:v>
                </c:pt>
                <c:pt idx="11771">
                  <c:v>158.83746999999963</c:v>
                </c:pt>
                <c:pt idx="11772">
                  <c:v>158.85042999999962</c:v>
                </c:pt>
                <c:pt idx="11773">
                  <c:v>158.88446999999962</c:v>
                </c:pt>
                <c:pt idx="11774">
                  <c:v>158.97811999999962</c:v>
                </c:pt>
                <c:pt idx="11775">
                  <c:v>159.11057999999963</c:v>
                </c:pt>
                <c:pt idx="11776">
                  <c:v>159.16310999999962</c:v>
                </c:pt>
                <c:pt idx="11777">
                  <c:v>159.17676999999961</c:v>
                </c:pt>
                <c:pt idx="11778">
                  <c:v>159.18245999999959</c:v>
                </c:pt>
                <c:pt idx="11779">
                  <c:v>159.18772999999959</c:v>
                </c:pt>
                <c:pt idx="11780">
                  <c:v>159.19253999999958</c:v>
                </c:pt>
                <c:pt idx="11781">
                  <c:v>159.19868999999957</c:v>
                </c:pt>
                <c:pt idx="11782">
                  <c:v>159.20615999999958</c:v>
                </c:pt>
                <c:pt idx="11783">
                  <c:v>159.2172999999996</c:v>
                </c:pt>
                <c:pt idx="11784">
                  <c:v>159.23229999999958</c:v>
                </c:pt>
                <c:pt idx="11785">
                  <c:v>159.24931999999959</c:v>
                </c:pt>
                <c:pt idx="11786">
                  <c:v>159.2655599999996</c:v>
                </c:pt>
                <c:pt idx="11787">
                  <c:v>159.2809699999996</c:v>
                </c:pt>
                <c:pt idx="11788">
                  <c:v>159.29496999999961</c:v>
                </c:pt>
                <c:pt idx="11789">
                  <c:v>159.30858999999961</c:v>
                </c:pt>
                <c:pt idx="11790">
                  <c:v>159.32267999999962</c:v>
                </c:pt>
                <c:pt idx="11791">
                  <c:v>159.35335999999961</c:v>
                </c:pt>
                <c:pt idx="11792">
                  <c:v>159.42653999999962</c:v>
                </c:pt>
                <c:pt idx="11793">
                  <c:v>159.54702999999961</c:v>
                </c:pt>
                <c:pt idx="11794">
                  <c:v>159.6571299999996</c:v>
                </c:pt>
                <c:pt idx="11795">
                  <c:v>159.72435999999959</c:v>
                </c:pt>
                <c:pt idx="11796">
                  <c:v>159.7476499999996</c:v>
                </c:pt>
                <c:pt idx="11797">
                  <c:v>159.75619999999961</c:v>
                </c:pt>
                <c:pt idx="11798">
                  <c:v>159.7592199999996</c:v>
                </c:pt>
                <c:pt idx="11799">
                  <c:v>159.76123999999959</c:v>
                </c:pt>
                <c:pt idx="11800">
                  <c:v>159.76290999999958</c:v>
                </c:pt>
                <c:pt idx="11801">
                  <c:v>159.76449999999957</c:v>
                </c:pt>
                <c:pt idx="11802">
                  <c:v>159.76612999999958</c:v>
                </c:pt>
                <c:pt idx="11803">
                  <c:v>159.76782999999958</c:v>
                </c:pt>
                <c:pt idx="11804">
                  <c:v>159.76966999999956</c:v>
                </c:pt>
                <c:pt idx="11805">
                  <c:v>159.77148999999957</c:v>
                </c:pt>
                <c:pt idx="11806">
                  <c:v>159.77339999999958</c:v>
                </c:pt>
                <c:pt idx="11807">
                  <c:v>159.7754999999996</c:v>
                </c:pt>
                <c:pt idx="11808">
                  <c:v>159.77758999999961</c:v>
                </c:pt>
                <c:pt idx="11809">
                  <c:v>159.77959999999962</c:v>
                </c:pt>
                <c:pt idx="11810">
                  <c:v>159.78231999999963</c:v>
                </c:pt>
                <c:pt idx="11811">
                  <c:v>159.78952999999962</c:v>
                </c:pt>
                <c:pt idx="11812">
                  <c:v>159.82653999999962</c:v>
                </c:pt>
                <c:pt idx="11813">
                  <c:v>159.89980999999963</c:v>
                </c:pt>
                <c:pt idx="11814">
                  <c:v>159.93517999999963</c:v>
                </c:pt>
                <c:pt idx="11815">
                  <c:v>159.94422999999964</c:v>
                </c:pt>
                <c:pt idx="11816">
                  <c:v>159.94799999999964</c:v>
                </c:pt>
                <c:pt idx="11817">
                  <c:v>159.95068999999964</c:v>
                </c:pt>
                <c:pt idx="11818">
                  <c:v>159.95246999999964</c:v>
                </c:pt>
                <c:pt idx="11819">
                  <c:v>159.95411999999965</c:v>
                </c:pt>
                <c:pt idx="11820">
                  <c:v>159.95569999999964</c:v>
                </c:pt>
                <c:pt idx="11821">
                  <c:v>159.95728999999963</c:v>
                </c:pt>
                <c:pt idx="11822">
                  <c:v>159.95897999999963</c:v>
                </c:pt>
                <c:pt idx="11823">
                  <c:v>159.96092999999962</c:v>
                </c:pt>
                <c:pt idx="11824">
                  <c:v>159.96327999999963</c:v>
                </c:pt>
                <c:pt idx="11825">
                  <c:v>159.96653999999964</c:v>
                </c:pt>
                <c:pt idx="11826">
                  <c:v>159.97071999999963</c:v>
                </c:pt>
                <c:pt idx="11827">
                  <c:v>159.97601999999964</c:v>
                </c:pt>
                <c:pt idx="11828">
                  <c:v>159.98175999999964</c:v>
                </c:pt>
                <c:pt idx="11829">
                  <c:v>159.98825999999963</c:v>
                </c:pt>
                <c:pt idx="11830">
                  <c:v>159.99930999999964</c:v>
                </c:pt>
                <c:pt idx="11831">
                  <c:v>160.03150999999963</c:v>
                </c:pt>
                <c:pt idx="11832">
                  <c:v>160.12894999999963</c:v>
                </c:pt>
                <c:pt idx="11833">
                  <c:v>160.26738999999964</c:v>
                </c:pt>
                <c:pt idx="11834">
                  <c:v>160.36953999999963</c:v>
                </c:pt>
                <c:pt idx="11835">
                  <c:v>160.44504999999964</c:v>
                </c:pt>
                <c:pt idx="11836">
                  <c:v>160.50352999999964</c:v>
                </c:pt>
                <c:pt idx="11837">
                  <c:v>160.54226999999963</c:v>
                </c:pt>
                <c:pt idx="11838">
                  <c:v>160.56126999999964</c:v>
                </c:pt>
                <c:pt idx="11839">
                  <c:v>160.56762999999964</c:v>
                </c:pt>
                <c:pt idx="11840">
                  <c:v>160.57118999999963</c:v>
                </c:pt>
                <c:pt idx="11841">
                  <c:v>160.57367999999963</c:v>
                </c:pt>
                <c:pt idx="11842">
                  <c:v>160.57623999999961</c:v>
                </c:pt>
                <c:pt idx="11843">
                  <c:v>160.57844999999961</c:v>
                </c:pt>
                <c:pt idx="11844">
                  <c:v>160.58071999999962</c:v>
                </c:pt>
                <c:pt idx="11845">
                  <c:v>160.58320999999961</c:v>
                </c:pt>
                <c:pt idx="11846">
                  <c:v>160.58573999999962</c:v>
                </c:pt>
                <c:pt idx="11847">
                  <c:v>160.58830999999961</c:v>
                </c:pt>
                <c:pt idx="11848">
                  <c:v>160.5909799999996</c:v>
                </c:pt>
                <c:pt idx="11849">
                  <c:v>160.59377999999961</c:v>
                </c:pt>
                <c:pt idx="11850">
                  <c:v>160.59646999999961</c:v>
                </c:pt>
                <c:pt idx="11851">
                  <c:v>160.5988499999996</c:v>
                </c:pt>
                <c:pt idx="11852">
                  <c:v>160.60095999999959</c:v>
                </c:pt>
                <c:pt idx="11853">
                  <c:v>160.60280999999958</c:v>
                </c:pt>
                <c:pt idx="11854">
                  <c:v>160.60437999999957</c:v>
                </c:pt>
                <c:pt idx="11855">
                  <c:v>160.60589999999956</c:v>
                </c:pt>
                <c:pt idx="11856">
                  <c:v>160.60743999999957</c:v>
                </c:pt>
                <c:pt idx="11857">
                  <c:v>160.60916999999958</c:v>
                </c:pt>
                <c:pt idx="11858">
                  <c:v>160.61108999999959</c:v>
                </c:pt>
                <c:pt idx="11859">
                  <c:v>160.61502999999959</c:v>
                </c:pt>
                <c:pt idx="11860">
                  <c:v>160.6229299999996</c:v>
                </c:pt>
                <c:pt idx="11861">
                  <c:v>160.6343199999996</c:v>
                </c:pt>
                <c:pt idx="11862">
                  <c:v>160.6459499999996</c:v>
                </c:pt>
                <c:pt idx="11863">
                  <c:v>160.65505999999959</c:v>
                </c:pt>
                <c:pt idx="11864">
                  <c:v>160.6624299999996</c:v>
                </c:pt>
                <c:pt idx="11865">
                  <c:v>160.67552999999961</c:v>
                </c:pt>
                <c:pt idx="11866">
                  <c:v>160.70959999999963</c:v>
                </c:pt>
                <c:pt idx="11867">
                  <c:v>160.77019999999962</c:v>
                </c:pt>
                <c:pt idx="11868">
                  <c:v>160.82506999999961</c:v>
                </c:pt>
                <c:pt idx="11869">
                  <c:v>160.87305999999961</c:v>
                </c:pt>
                <c:pt idx="11870">
                  <c:v>160.89085999999961</c:v>
                </c:pt>
                <c:pt idx="11871">
                  <c:v>160.89554999999962</c:v>
                </c:pt>
                <c:pt idx="11872">
                  <c:v>160.8988199999996</c:v>
                </c:pt>
                <c:pt idx="11873">
                  <c:v>160.9015099999996</c:v>
                </c:pt>
                <c:pt idx="11874">
                  <c:v>160.90405999999962</c:v>
                </c:pt>
                <c:pt idx="11875">
                  <c:v>160.90727999999962</c:v>
                </c:pt>
                <c:pt idx="11876">
                  <c:v>160.91111999999961</c:v>
                </c:pt>
                <c:pt idx="11877">
                  <c:v>160.91516999999962</c:v>
                </c:pt>
                <c:pt idx="11878">
                  <c:v>160.91893999999962</c:v>
                </c:pt>
                <c:pt idx="11879">
                  <c:v>160.92263999999963</c:v>
                </c:pt>
                <c:pt idx="11880">
                  <c:v>160.92597999999964</c:v>
                </c:pt>
                <c:pt idx="11881">
                  <c:v>160.92879999999965</c:v>
                </c:pt>
                <c:pt idx="11882">
                  <c:v>160.93142999999966</c:v>
                </c:pt>
                <c:pt idx="11883">
                  <c:v>160.93398999999965</c:v>
                </c:pt>
                <c:pt idx="11884">
                  <c:v>160.93649999999965</c:v>
                </c:pt>
                <c:pt idx="11885">
                  <c:v>160.93880999999965</c:v>
                </c:pt>
                <c:pt idx="11886">
                  <c:v>160.94081999999966</c:v>
                </c:pt>
                <c:pt idx="11887">
                  <c:v>160.94236999999967</c:v>
                </c:pt>
                <c:pt idx="11888">
                  <c:v>160.94362999999967</c:v>
                </c:pt>
                <c:pt idx="11889">
                  <c:v>160.94480999999968</c:v>
                </c:pt>
                <c:pt idx="11890">
                  <c:v>160.94598999999968</c:v>
                </c:pt>
                <c:pt idx="11891">
                  <c:v>160.94720999999967</c:v>
                </c:pt>
                <c:pt idx="11892">
                  <c:v>160.94817999999967</c:v>
                </c:pt>
                <c:pt idx="11893">
                  <c:v>160.94914999999966</c:v>
                </c:pt>
                <c:pt idx="11894">
                  <c:v>160.95008999999968</c:v>
                </c:pt>
                <c:pt idx="11895">
                  <c:v>160.95098999999968</c:v>
                </c:pt>
                <c:pt idx="11896">
                  <c:v>160.95188999999968</c:v>
                </c:pt>
                <c:pt idx="11897">
                  <c:v>160.95277999999968</c:v>
                </c:pt>
                <c:pt idx="11898">
                  <c:v>160.95363999999967</c:v>
                </c:pt>
                <c:pt idx="11899">
                  <c:v>160.95450999999966</c:v>
                </c:pt>
                <c:pt idx="11900">
                  <c:v>160.95537999999965</c:v>
                </c:pt>
                <c:pt idx="11901">
                  <c:v>160.95622999999966</c:v>
                </c:pt>
                <c:pt idx="11902">
                  <c:v>160.95708999999965</c:v>
                </c:pt>
                <c:pt idx="11903">
                  <c:v>160.95794999999964</c:v>
                </c:pt>
                <c:pt idx="11904">
                  <c:v>160.95879999999966</c:v>
                </c:pt>
                <c:pt idx="11905">
                  <c:v>160.95963999999967</c:v>
                </c:pt>
                <c:pt idx="11906">
                  <c:v>160.96047999999968</c:v>
                </c:pt>
                <c:pt idx="11907">
                  <c:v>160.96130999999968</c:v>
                </c:pt>
                <c:pt idx="11908">
                  <c:v>160.9621499999997</c:v>
                </c:pt>
                <c:pt idx="11909">
                  <c:v>160.96299999999971</c:v>
                </c:pt>
                <c:pt idx="11910">
                  <c:v>160.9638799999997</c:v>
                </c:pt>
                <c:pt idx="11911">
                  <c:v>160.96516999999972</c:v>
                </c:pt>
                <c:pt idx="11912">
                  <c:v>160.96761999999973</c:v>
                </c:pt>
                <c:pt idx="11913">
                  <c:v>160.97226999999972</c:v>
                </c:pt>
                <c:pt idx="11914">
                  <c:v>160.97971999999973</c:v>
                </c:pt>
                <c:pt idx="11915">
                  <c:v>160.98881999999972</c:v>
                </c:pt>
                <c:pt idx="11916">
                  <c:v>160.99849999999972</c:v>
                </c:pt>
                <c:pt idx="11917">
                  <c:v>161.00818999999973</c:v>
                </c:pt>
                <c:pt idx="11918">
                  <c:v>161.02354999999972</c:v>
                </c:pt>
                <c:pt idx="11919">
                  <c:v>161.0337199999997</c:v>
                </c:pt>
                <c:pt idx="11920">
                  <c:v>161.03803999999971</c:v>
                </c:pt>
                <c:pt idx="11921">
                  <c:v>161.03959999999972</c:v>
                </c:pt>
                <c:pt idx="11922">
                  <c:v>161.04198999999971</c:v>
                </c:pt>
                <c:pt idx="11923">
                  <c:v>161.04528999999971</c:v>
                </c:pt>
                <c:pt idx="11924">
                  <c:v>161.05934999999971</c:v>
                </c:pt>
                <c:pt idx="11925">
                  <c:v>161.10970999999972</c:v>
                </c:pt>
                <c:pt idx="11926">
                  <c:v>161.14783999999972</c:v>
                </c:pt>
                <c:pt idx="11927">
                  <c:v>161.15856999999971</c:v>
                </c:pt>
                <c:pt idx="11928">
                  <c:v>161.1630099999997</c:v>
                </c:pt>
                <c:pt idx="11929">
                  <c:v>161.16556999999969</c:v>
                </c:pt>
                <c:pt idx="11930">
                  <c:v>161.16789999999969</c:v>
                </c:pt>
                <c:pt idx="11931">
                  <c:v>161.1698899999997</c:v>
                </c:pt>
                <c:pt idx="11932">
                  <c:v>161.1720399999997</c:v>
                </c:pt>
                <c:pt idx="11933">
                  <c:v>161.17443999999969</c:v>
                </c:pt>
                <c:pt idx="11934">
                  <c:v>161.1770599999997</c:v>
                </c:pt>
                <c:pt idx="11935">
                  <c:v>161.17999999999969</c:v>
                </c:pt>
                <c:pt idx="11936">
                  <c:v>161.18416999999968</c:v>
                </c:pt>
                <c:pt idx="11937">
                  <c:v>161.19689999999969</c:v>
                </c:pt>
                <c:pt idx="11938">
                  <c:v>161.25018999999969</c:v>
                </c:pt>
                <c:pt idx="11939">
                  <c:v>161.3375299999997</c:v>
                </c:pt>
                <c:pt idx="11940">
                  <c:v>161.4103099999997</c:v>
                </c:pt>
                <c:pt idx="11941">
                  <c:v>161.43022999999971</c:v>
                </c:pt>
                <c:pt idx="11942">
                  <c:v>161.4362899999997</c:v>
                </c:pt>
                <c:pt idx="11943">
                  <c:v>161.43971999999971</c:v>
                </c:pt>
                <c:pt idx="11944">
                  <c:v>161.44240999999971</c:v>
                </c:pt>
                <c:pt idx="11945">
                  <c:v>161.4447999999997</c:v>
                </c:pt>
                <c:pt idx="11946">
                  <c:v>161.4472099999997</c:v>
                </c:pt>
                <c:pt idx="11947">
                  <c:v>161.44991999999971</c:v>
                </c:pt>
                <c:pt idx="11948">
                  <c:v>161.45304999999971</c:v>
                </c:pt>
                <c:pt idx="11949">
                  <c:v>161.45638999999971</c:v>
                </c:pt>
                <c:pt idx="11950">
                  <c:v>161.45962999999972</c:v>
                </c:pt>
                <c:pt idx="11951">
                  <c:v>161.46430999999973</c:v>
                </c:pt>
                <c:pt idx="11952">
                  <c:v>161.48205999999973</c:v>
                </c:pt>
                <c:pt idx="11953">
                  <c:v>161.54179999999974</c:v>
                </c:pt>
                <c:pt idx="11954">
                  <c:v>161.60946999999973</c:v>
                </c:pt>
                <c:pt idx="11955">
                  <c:v>161.63128999999972</c:v>
                </c:pt>
                <c:pt idx="11956">
                  <c:v>161.63820999999973</c:v>
                </c:pt>
                <c:pt idx="11957">
                  <c:v>161.64029999999974</c:v>
                </c:pt>
                <c:pt idx="11958">
                  <c:v>161.64225999999974</c:v>
                </c:pt>
                <c:pt idx="11959">
                  <c:v>161.64392999999973</c:v>
                </c:pt>
                <c:pt idx="11960">
                  <c:v>161.64550999999972</c:v>
                </c:pt>
                <c:pt idx="11961">
                  <c:v>161.64695999999972</c:v>
                </c:pt>
                <c:pt idx="11962">
                  <c:v>161.64859999999973</c:v>
                </c:pt>
                <c:pt idx="11963">
                  <c:v>161.65040999999974</c:v>
                </c:pt>
                <c:pt idx="11964">
                  <c:v>161.65270999999973</c:v>
                </c:pt>
                <c:pt idx="11965">
                  <c:v>161.65593999999973</c:v>
                </c:pt>
                <c:pt idx="11966">
                  <c:v>161.66034999999974</c:v>
                </c:pt>
                <c:pt idx="11967">
                  <c:v>161.66550999999973</c:v>
                </c:pt>
                <c:pt idx="11968">
                  <c:v>161.67057999999972</c:v>
                </c:pt>
                <c:pt idx="11969">
                  <c:v>161.67552999999972</c:v>
                </c:pt>
                <c:pt idx="11970">
                  <c:v>161.68014999999971</c:v>
                </c:pt>
                <c:pt idx="11971">
                  <c:v>161.68442999999971</c:v>
                </c:pt>
                <c:pt idx="11972">
                  <c:v>161.68865999999971</c:v>
                </c:pt>
                <c:pt idx="11973">
                  <c:v>161.69205999999971</c:v>
                </c:pt>
                <c:pt idx="11974">
                  <c:v>161.7028499999997</c:v>
                </c:pt>
                <c:pt idx="11975">
                  <c:v>161.7388499999997</c:v>
                </c:pt>
                <c:pt idx="11976">
                  <c:v>161.79620999999969</c:v>
                </c:pt>
                <c:pt idx="11977">
                  <c:v>161.8633999999997</c:v>
                </c:pt>
                <c:pt idx="11978">
                  <c:v>161.9091599999997</c:v>
                </c:pt>
                <c:pt idx="11979">
                  <c:v>161.93436999999969</c:v>
                </c:pt>
                <c:pt idx="11980">
                  <c:v>161.94292999999968</c:v>
                </c:pt>
                <c:pt idx="11981">
                  <c:v>161.94579999999968</c:v>
                </c:pt>
                <c:pt idx="11982">
                  <c:v>161.94819999999967</c:v>
                </c:pt>
                <c:pt idx="11983">
                  <c:v>161.95004999999966</c:v>
                </c:pt>
                <c:pt idx="11984">
                  <c:v>161.95177999999967</c:v>
                </c:pt>
                <c:pt idx="11985">
                  <c:v>161.95350999999968</c:v>
                </c:pt>
                <c:pt idx="11986">
                  <c:v>161.95517999999967</c:v>
                </c:pt>
                <c:pt idx="11987">
                  <c:v>161.95704999999967</c:v>
                </c:pt>
                <c:pt idx="11988">
                  <c:v>161.95901999999967</c:v>
                </c:pt>
                <c:pt idx="11989">
                  <c:v>161.96084999999968</c:v>
                </c:pt>
                <c:pt idx="11990">
                  <c:v>161.96278999999967</c:v>
                </c:pt>
                <c:pt idx="11991">
                  <c:v>161.96475999999967</c:v>
                </c:pt>
                <c:pt idx="11992">
                  <c:v>161.96673999999967</c:v>
                </c:pt>
                <c:pt idx="11993">
                  <c:v>161.96864999999968</c:v>
                </c:pt>
                <c:pt idx="11994">
                  <c:v>161.97034999999968</c:v>
                </c:pt>
                <c:pt idx="11995">
                  <c:v>161.97218999999967</c:v>
                </c:pt>
                <c:pt idx="11996">
                  <c:v>161.97505999999967</c:v>
                </c:pt>
                <c:pt idx="11997">
                  <c:v>161.98647999999966</c:v>
                </c:pt>
                <c:pt idx="11998">
                  <c:v>162.03087999999966</c:v>
                </c:pt>
                <c:pt idx="11999">
                  <c:v>162.09799999999964</c:v>
                </c:pt>
                <c:pt idx="12000">
                  <c:v>162.16245999999964</c:v>
                </c:pt>
                <c:pt idx="12001">
                  <c:v>162.18504999999965</c:v>
                </c:pt>
                <c:pt idx="12002">
                  <c:v>162.19167999999965</c:v>
                </c:pt>
                <c:pt idx="12003">
                  <c:v>162.19508999999965</c:v>
                </c:pt>
                <c:pt idx="12004">
                  <c:v>162.19731999999965</c:v>
                </c:pt>
                <c:pt idx="12005">
                  <c:v>162.19920999999965</c:v>
                </c:pt>
                <c:pt idx="12006">
                  <c:v>162.20119999999966</c:v>
                </c:pt>
                <c:pt idx="12007">
                  <c:v>162.20322999999965</c:v>
                </c:pt>
                <c:pt idx="12008">
                  <c:v>162.20546999999965</c:v>
                </c:pt>
                <c:pt idx="12009">
                  <c:v>162.20783999999966</c:v>
                </c:pt>
                <c:pt idx="12010">
                  <c:v>162.21047999999968</c:v>
                </c:pt>
                <c:pt idx="12011">
                  <c:v>162.21332999999967</c:v>
                </c:pt>
                <c:pt idx="12012">
                  <c:v>162.21621999999968</c:v>
                </c:pt>
                <c:pt idx="12013">
                  <c:v>162.22240999999968</c:v>
                </c:pt>
                <c:pt idx="12014">
                  <c:v>162.24783999999968</c:v>
                </c:pt>
                <c:pt idx="12015">
                  <c:v>162.32463999999968</c:v>
                </c:pt>
                <c:pt idx="12016">
                  <c:v>162.41359999999966</c:v>
                </c:pt>
                <c:pt idx="12017">
                  <c:v>162.47298999999967</c:v>
                </c:pt>
                <c:pt idx="12018">
                  <c:v>162.48985999999968</c:v>
                </c:pt>
                <c:pt idx="12019">
                  <c:v>162.49492999999967</c:v>
                </c:pt>
                <c:pt idx="12020">
                  <c:v>162.49824999999967</c:v>
                </c:pt>
                <c:pt idx="12021">
                  <c:v>162.50087999999968</c:v>
                </c:pt>
                <c:pt idx="12022">
                  <c:v>162.5032499999997</c:v>
                </c:pt>
                <c:pt idx="12023">
                  <c:v>162.50554999999969</c:v>
                </c:pt>
                <c:pt idx="12024">
                  <c:v>162.50803999999968</c:v>
                </c:pt>
                <c:pt idx="12025">
                  <c:v>162.51066999999969</c:v>
                </c:pt>
                <c:pt idx="12026">
                  <c:v>162.51332999999968</c:v>
                </c:pt>
                <c:pt idx="12027">
                  <c:v>162.51590999999968</c:v>
                </c:pt>
                <c:pt idx="12028">
                  <c:v>162.51822999999968</c:v>
                </c:pt>
                <c:pt idx="12029">
                  <c:v>162.52080999999967</c:v>
                </c:pt>
                <c:pt idx="12030">
                  <c:v>162.52694999999966</c:v>
                </c:pt>
                <c:pt idx="12031">
                  <c:v>162.55276999999967</c:v>
                </c:pt>
                <c:pt idx="12032">
                  <c:v>162.61619999999968</c:v>
                </c:pt>
                <c:pt idx="12033">
                  <c:v>162.68834999999967</c:v>
                </c:pt>
                <c:pt idx="12034">
                  <c:v>162.72054999999966</c:v>
                </c:pt>
                <c:pt idx="12035">
                  <c:v>162.72973999999965</c:v>
                </c:pt>
                <c:pt idx="12036">
                  <c:v>162.73252999999966</c:v>
                </c:pt>
                <c:pt idx="12037">
                  <c:v>162.73425999999967</c:v>
                </c:pt>
                <c:pt idx="12038">
                  <c:v>162.73543999999967</c:v>
                </c:pt>
                <c:pt idx="12039">
                  <c:v>162.73644999999968</c:v>
                </c:pt>
                <c:pt idx="12040">
                  <c:v>162.73869999999968</c:v>
                </c:pt>
                <c:pt idx="12041">
                  <c:v>162.74410999999969</c:v>
                </c:pt>
                <c:pt idx="12042">
                  <c:v>162.76719999999969</c:v>
                </c:pt>
                <c:pt idx="12043">
                  <c:v>162.82710999999969</c:v>
                </c:pt>
                <c:pt idx="12044">
                  <c:v>162.89735999999968</c:v>
                </c:pt>
                <c:pt idx="12045">
                  <c:v>162.95430999999968</c:v>
                </c:pt>
                <c:pt idx="12046">
                  <c:v>163.00541999999967</c:v>
                </c:pt>
                <c:pt idx="12047">
                  <c:v>163.05226999999968</c:v>
                </c:pt>
                <c:pt idx="12048">
                  <c:v>163.09250999999969</c:v>
                </c:pt>
                <c:pt idx="12049">
                  <c:v>163.13126999999969</c:v>
                </c:pt>
                <c:pt idx="12050">
                  <c:v>163.1575299999997</c:v>
                </c:pt>
                <c:pt idx="12051">
                  <c:v>163.16986999999969</c:v>
                </c:pt>
                <c:pt idx="12052">
                  <c:v>163.17512999999968</c:v>
                </c:pt>
                <c:pt idx="12053">
                  <c:v>163.17975999999967</c:v>
                </c:pt>
                <c:pt idx="12054">
                  <c:v>163.18878999999967</c:v>
                </c:pt>
                <c:pt idx="12055">
                  <c:v>163.21904999999967</c:v>
                </c:pt>
                <c:pt idx="12056">
                  <c:v>163.25395999999967</c:v>
                </c:pt>
                <c:pt idx="12057">
                  <c:v>163.28179999999966</c:v>
                </c:pt>
                <c:pt idx="12058">
                  <c:v>163.30074999999965</c:v>
                </c:pt>
                <c:pt idx="12059">
                  <c:v>163.30740999999966</c:v>
                </c:pt>
                <c:pt idx="12060">
                  <c:v>163.30977999999968</c:v>
                </c:pt>
                <c:pt idx="12061">
                  <c:v>163.31132999999969</c:v>
                </c:pt>
                <c:pt idx="12062">
                  <c:v>163.31280999999967</c:v>
                </c:pt>
                <c:pt idx="12063">
                  <c:v>163.31450999999967</c:v>
                </c:pt>
                <c:pt idx="12064">
                  <c:v>163.31626999999966</c:v>
                </c:pt>
                <c:pt idx="12065">
                  <c:v>163.31817999999967</c:v>
                </c:pt>
                <c:pt idx="12066">
                  <c:v>163.32003999999966</c:v>
                </c:pt>
                <c:pt idx="12067">
                  <c:v>163.32249999999968</c:v>
                </c:pt>
                <c:pt idx="12068">
                  <c:v>163.32495999999969</c:v>
                </c:pt>
                <c:pt idx="12069">
                  <c:v>163.32727999999969</c:v>
                </c:pt>
                <c:pt idx="12070">
                  <c:v>163.32968999999969</c:v>
                </c:pt>
                <c:pt idx="12071">
                  <c:v>163.3355399999997</c:v>
                </c:pt>
                <c:pt idx="12072">
                  <c:v>163.36735999999971</c:v>
                </c:pt>
                <c:pt idx="12073">
                  <c:v>163.4276899999997</c:v>
                </c:pt>
                <c:pt idx="12074">
                  <c:v>163.45619999999971</c:v>
                </c:pt>
                <c:pt idx="12075">
                  <c:v>163.46292999999972</c:v>
                </c:pt>
                <c:pt idx="12076">
                  <c:v>163.46684999999971</c:v>
                </c:pt>
                <c:pt idx="12077">
                  <c:v>163.4694199999997</c:v>
                </c:pt>
                <c:pt idx="12078">
                  <c:v>163.4715699999997</c:v>
                </c:pt>
                <c:pt idx="12079">
                  <c:v>163.47356999999971</c:v>
                </c:pt>
                <c:pt idx="12080">
                  <c:v>163.47570999999971</c:v>
                </c:pt>
                <c:pt idx="12081">
                  <c:v>163.47820999999971</c:v>
                </c:pt>
                <c:pt idx="12082">
                  <c:v>163.4814199999997</c:v>
                </c:pt>
                <c:pt idx="12083">
                  <c:v>163.4849899999997</c:v>
                </c:pt>
                <c:pt idx="12084">
                  <c:v>163.48879999999969</c:v>
                </c:pt>
                <c:pt idx="12085">
                  <c:v>163.49219999999968</c:v>
                </c:pt>
                <c:pt idx="12086">
                  <c:v>163.49524999999969</c:v>
                </c:pt>
                <c:pt idx="12087">
                  <c:v>163.49947999999969</c:v>
                </c:pt>
                <c:pt idx="12088">
                  <c:v>163.51344999999969</c:v>
                </c:pt>
                <c:pt idx="12089">
                  <c:v>163.56705999999969</c:v>
                </c:pt>
                <c:pt idx="12090">
                  <c:v>163.65259999999969</c:v>
                </c:pt>
                <c:pt idx="12091">
                  <c:v>163.7021299999997</c:v>
                </c:pt>
                <c:pt idx="12092">
                  <c:v>163.7161099999997</c:v>
                </c:pt>
                <c:pt idx="12093">
                  <c:v>163.7197699999997</c:v>
                </c:pt>
                <c:pt idx="12094">
                  <c:v>163.7216699999997</c:v>
                </c:pt>
                <c:pt idx="12095">
                  <c:v>163.72283999999971</c:v>
                </c:pt>
                <c:pt idx="12096">
                  <c:v>163.7236399999997</c:v>
                </c:pt>
                <c:pt idx="12097">
                  <c:v>163.7243299999997</c:v>
                </c:pt>
                <c:pt idx="12098">
                  <c:v>163.72499999999971</c:v>
                </c:pt>
                <c:pt idx="12099">
                  <c:v>163.72566999999972</c:v>
                </c:pt>
                <c:pt idx="12100">
                  <c:v>163.72635999999972</c:v>
                </c:pt>
                <c:pt idx="12101">
                  <c:v>163.72705999999971</c:v>
                </c:pt>
                <c:pt idx="12102">
                  <c:v>163.72778999999971</c:v>
                </c:pt>
                <c:pt idx="12103">
                  <c:v>163.72867999999971</c:v>
                </c:pt>
                <c:pt idx="12104">
                  <c:v>163.72983999999971</c:v>
                </c:pt>
                <c:pt idx="12105">
                  <c:v>163.73083999999972</c:v>
                </c:pt>
                <c:pt idx="12106">
                  <c:v>163.73216999999971</c:v>
                </c:pt>
                <c:pt idx="12107">
                  <c:v>163.7344599999997</c:v>
                </c:pt>
                <c:pt idx="12108">
                  <c:v>163.73683999999969</c:v>
                </c:pt>
                <c:pt idx="12109">
                  <c:v>163.73885999999968</c:v>
                </c:pt>
                <c:pt idx="12110">
                  <c:v>163.74119999999968</c:v>
                </c:pt>
                <c:pt idx="12111">
                  <c:v>163.74344999999968</c:v>
                </c:pt>
                <c:pt idx="12112">
                  <c:v>163.74571999999969</c:v>
                </c:pt>
                <c:pt idx="12113">
                  <c:v>163.7484399999997</c:v>
                </c:pt>
                <c:pt idx="12114">
                  <c:v>163.7516499999997</c:v>
                </c:pt>
                <c:pt idx="12115">
                  <c:v>163.75520999999969</c:v>
                </c:pt>
                <c:pt idx="12116">
                  <c:v>163.75900999999971</c:v>
                </c:pt>
                <c:pt idx="12117">
                  <c:v>163.7621299999997</c:v>
                </c:pt>
                <c:pt idx="12118">
                  <c:v>163.76510999999971</c:v>
                </c:pt>
                <c:pt idx="12119">
                  <c:v>163.76817999999972</c:v>
                </c:pt>
                <c:pt idx="12120">
                  <c:v>163.77158999999972</c:v>
                </c:pt>
                <c:pt idx="12121">
                  <c:v>163.77694999999972</c:v>
                </c:pt>
                <c:pt idx="12122">
                  <c:v>163.78513999999973</c:v>
                </c:pt>
                <c:pt idx="12123">
                  <c:v>163.79379999999972</c:v>
                </c:pt>
                <c:pt idx="12124">
                  <c:v>163.80177999999972</c:v>
                </c:pt>
                <c:pt idx="12125">
                  <c:v>163.80799999999974</c:v>
                </c:pt>
                <c:pt idx="12126">
                  <c:v>163.81555999999975</c:v>
                </c:pt>
                <c:pt idx="12127">
                  <c:v>163.83652999999975</c:v>
                </c:pt>
                <c:pt idx="12128">
                  <c:v>163.88907999999975</c:v>
                </c:pt>
                <c:pt idx="12129">
                  <c:v>163.91734999999974</c:v>
                </c:pt>
                <c:pt idx="12130">
                  <c:v>163.92697999999973</c:v>
                </c:pt>
                <c:pt idx="12131">
                  <c:v>163.93009999999973</c:v>
                </c:pt>
                <c:pt idx="12132">
                  <c:v>163.93190999999973</c:v>
                </c:pt>
                <c:pt idx="12133">
                  <c:v>163.93303999999972</c:v>
                </c:pt>
                <c:pt idx="12134">
                  <c:v>163.93397999999974</c:v>
                </c:pt>
                <c:pt idx="12135">
                  <c:v>163.93490999999975</c:v>
                </c:pt>
                <c:pt idx="12136">
                  <c:v>163.93598999999975</c:v>
                </c:pt>
                <c:pt idx="12137">
                  <c:v>163.93725999999975</c:v>
                </c:pt>
                <c:pt idx="12138">
                  <c:v>163.93834999999976</c:v>
                </c:pt>
                <c:pt idx="12139">
                  <c:v>163.93928999999977</c:v>
                </c:pt>
                <c:pt idx="12140">
                  <c:v>163.94024999999976</c:v>
                </c:pt>
                <c:pt idx="12141">
                  <c:v>163.94121999999976</c:v>
                </c:pt>
                <c:pt idx="12142">
                  <c:v>163.94219999999976</c:v>
                </c:pt>
                <c:pt idx="12143">
                  <c:v>163.94314999999975</c:v>
                </c:pt>
                <c:pt idx="12144">
                  <c:v>163.94410999999974</c:v>
                </c:pt>
                <c:pt idx="12145">
                  <c:v>163.94502999999975</c:v>
                </c:pt>
                <c:pt idx="12146">
                  <c:v>163.94595999999976</c:v>
                </c:pt>
                <c:pt idx="12147">
                  <c:v>163.94687999999977</c:v>
                </c:pt>
                <c:pt idx="12148">
                  <c:v>163.94778999999977</c:v>
                </c:pt>
                <c:pt idx="12149">
                  <c:v>163.94918999999976</c:v>
                </c:pt>
                <c:pt idx="12150">
                  <c:v>163.95104999999975</c:v>
                </c:pt>
                <c:pt idx="12151">
                  <c:v>163.95443999999975</c:v>
                </c:pt>
                <c:pt idx="12152">
                  <c:v>163.95715999999976</c:v>
                </c:pt>
                <c:pt idx="12153">
                  <c:v>163.95963999999975</c:v>
                </c:pt>
                <c:pt idx="12154">
                  <c:v>163.96181999999976</c:v>
                </c:pt>
                <c:pt idx="12155">
                  <c:v>163.96371999999977</c:v>
                </c:pt>
                <c:pt idx="12156">
                  <c:v>163.96564999999975</c:v>
                </c:pt>
                <c:pt idx="12157">
                  <c:v>163.96757999999974</c:v>
                </c:pt>
                <c:pt idx="12158">
                  <c:v>163.96977999999973</c:v>
                </c:pt>
                <c:pt idx="12159">
                  <c:v>163.97255999999973</c:v>
                </c:pt>
                <c:pt idx="12160">
                  <c:v>163.97610999999972</c:v>
                </c:pt>
                <c:pt idx="12161">
                  <c:v>163.98002999999972</c:v>
                </c:pt>
                <c:pt idx="12162">
                  <c:v>163.98390999999972</c:v>
                </c:pt>
                <c:pt idx="12163">
                  <c:v>163.98762999999971</c:v>
                </c:pt>
                <c:pt idx="12164">
                  <c:v>163.99220999999972</c:v>
                </c:pt>
                <c:pt idx="12165">
                  <c:v>164.00395999999972</c:v>
                </c:pt>
                <c:pt idx="12166">
                  <c:v>164.04445999999973</c:v>
                </c:pt>
                <c:pt idx="12167">
                  <c:v>164.13800999999972</c:v>
                </c:pt>
                <c:pt idx="12168">
                  <c:v>164.23945999999972</c:v>
                </c:pt>
                <c:pt idx="12169">
                  <c:v>164.30797999999973</c:v>
                </c:pt>
                <c:pt idx="12170">
                  <c:v>164.33319999999972</c:v>
                </c:pt>
                <c:pt idx="12171">
                  <c:v>164.34070999999972</c:v>
                </c:pt>
                <c:pt idx="12172">
                  <c:v>164.34332999999972</c:v>
                </c:pt>
                <c:pt idx="12173">
                  <c:v>164.34539999999973</c:v>
                </c:pt>
                <c:pt idx="12174">
                  <c:v>164.34710999999973</c:v>
                </c:pt>
                <c:pt idx="12175">
                  <c:v>164.34890999999973</c:v>
                </c:pt>
                <c:pt idx="12176">
                  <c:v>164.35068999999973</c:v>
                </c:pt>
                <c:pt idx="12177">
                  <c:v>164.35264999999973</c:v>
                </c:pt>
                <c:pt idx="12178">
                  <c:v>164.35501999999974</c:v>
                </c:pt>
                <c:pt idx="12179">
                  <c:v>164.35770999999974</c:v>
                </c:pt>
                <c:pt idx="12180">
                  <c:v>164.36077999999975</c:v>
                </c:pt>
                <c:pt idx="12181">
                  <c:v>164.36445999999975</c:v>
                </c:pt>
                <c:pt idx="12182">
                  <c:v>164.37059999999974</c:v>
                </c:pt>
                <c:pt idx="12183">
                  <c:v>164.38839999999973</c:v>
                </c:pt>
                <c:pt idx="12184">
                  <c:v>164.45478999999975</c:v>
                </c:pt>
                <c:pt idx="12185">
                  <c:v>164.53785999999974</c:v>
                </c:pt>
                <c:pt idx="12186">
                  <c:v>164.61146999999974</c:v>
                </c:pt>
                <c:pt idx="12187">
                  <c:v>164.64523999999975</c:v>
                </c:pt>
                <c:pt idx="12188">
                  <c:v>164.65445999999974</c:v>
                </c:pt>
                <c:pt idx="12189">
                  <c:v>164.65715999999975</c:v>
                </c:pt>
                <c:pt idx="12190">
                  <c:v>164.65961999999976</c:v>
                </c:pt>
                <c:pt idx="12191">
                  <c:v>164.66156999999976</c:v>
                </c:pt>
                <c:pt idx="12192">
                  <c:v>164.66356999999977</c:v>
                </c:pt>
                <c:pt idx="12193">
                  <c:v>164.66564999999977</c:v>
                </c:pt>
                <c:pt idx="12194">
                  <c:v>164.66802999999976</c:v>
                </c:pt>
                <c:pt idx="12195">
                  <c:v>164.67216999999977</c:v>
                </c:pt>
                <c:pt idx="12196">
                  <c:v>164.67864999999978</c:v>
                </c:pt>
                <c:pt idx="12197">
                  <c:v>164.68772999999979</c:v>
                </c:pt>
                <c:pt idx="12198">
                  <c:v>164.70141999999979</c:v>
                </c:pt>
                <c:pt idx="12199">
                  <c:v>164.71638999999979</c:v>
                </c:pt>
                <c:pt idx="12200">
                  <c:v>164.7422099999998</c:v>
                </c:pt>
                <c:pt idx="12201">
                  <c:v>164.79893999999979</c:v>
                </c:pt>
                <c:pt idx="12202">
                  <c:v>164.88489999999979</c:v>
                </c:pt>
                <c:pt idx="12203">
                  <c:v>164.92090999999979</c:v>
                </c:pt>
                <c:pt idx="12204">
                  <c:v>164.92959999999979</c:v>
                </c:pt>
                <c:pt idx="12205">
                  <c:v>164.93459999999979</c:v>
                </c:pt>
                <c:pt idx="12206">
                  <c:v>164.93790999999979</c:v>
                </c:pt>
                <c:pt idx="12207">
                  <c:v>164.94090999999977</c:v>
                </c:pt>
                <c:pt idx="12208">
                  <c:v>164.94473999999977</c:v>
                </c:pt>
                <c:pt idx="12209">
                  <c:v>164.95010999999977</c:v>
                </c:pt>
                <c:pt idx="12210">
                  <c:v>164.95711999999978</c:v>
                </c:pt>
                <c:pt idx="12211">
                  <c:v>164.96473999999978</c:v>
                </c:pt>
                <c:pt idx="12212">
                  <c:v>164.97714999999977</c:v>
                </c:pt>
                <c:pt idx="12213">
                  <c:v>165.01078999999976</c:v>
                </c:pt>
                <c:pt idx="12214">
                  <c:v>165.11108999999976</c:v>
                </c:pt>
                <c:pt idx="12215">
                  <c:v>165.24351999999976</c:v>
                </c:pt>
                <c:pt idx="12216">
                  <c:v>165.34321999999977</c:v>
                </c:pt>
                <c:pt idx="12217">
                  <c:v>165.38979999999978</c:v>
                </c:pt>
                <c:pt idx="12218">
                  <c:v>165.41002999999978</c:v>
                </c:pt>
                <c:pt idx="12219">
                  <c:v>165.41895999999977</c:v>
                </c:pt>
                <c:pt idx="12220">
                  <c:v>165.42373999999978</c:v>
                </c:pt>
                <c:pt idx="12221">
                  <c:v>165.4286199999998</c:v>
                </c:pt>
                <c:pt idx="12222">
                  <c:v>165.43297999999979</c:v>
                </c:pt>
                <c:pt idx="12223">
                  <c:v>165.43555999999978</c:v>
                </c:pt>
                <c:pt idx="12224">
                  <c:v>165.43733999999978</c:v>
                </c:pt>
                <c:pt idx="12225">
                  <c:v>165.43867999999978</c:v>
                </c:pt>
                <c:pt idx="12226">
                  <c:v>165.43972999999977</c:v>
                </c:pt>
                <c:pt idx="12227">
                  <c:v>165.44066999999978</c:v>
                </c:pt>
                <c:pt idx="12228">
                  <c:v>165.44241999999977</c:v>
                </c:pt>
                <c:pt idx="12229">
                  <c:v>165.44591999999977</c:v>
                </c:pt>
                <c:pt idx="12230">
                  <c:v>165.45068999999978</c:v>
                </c:pt>
                <c:pt idx="12231">
                  <c:v>165.45371999999978</c:v>
                </c:pt>
                <c:pt idx="12232">
                  <c:v>165.45574999999977</c:v>
                </c:pt>
                <c:pt idx="12233">
                  <c:v>165.45723999999976</c:v>
                </c:pt>
                <c:pt idx="12234">
                  <c:v>165.45845999999975</c:v>
                </c:pt>
                <c:pt idx="12235">
                  <c:v>165.45979999999975</c:v>
                </c:pt>
                <c:pt idx="12236">
                  <c:v>165.46097999999975</c:v>
                </c:pt>
                <c:pt idx="12237">
                  <c:v>165.46240999999975</c:v>
                </c:pt>
                <c:pt idx="12238">
                  <c:v>165.46384999999975</c:v>
                </c:pt>
                <c:pt idx="12239">
                  <c:v>165.46538999999976</c:v>
                </c:pt>
                <c:pt idx="12240">
                  <c:v>165.46705999999975</c:v>
                </c:pt>
                <c:pt idx="12241">
                  <c:v>165.46886999999975</c:v>
                </c:pt>
                <c:pt idx="12242">
                  <c:v>165.47074999999975</c:v>
                </c:pt>
                <c:pt idx="12243">
                  <c:v>165.47275999999977</c:v>
                </c:pt>
                <c:pt idx="12244">
                  <c:v>165.47482999999977</c:v>
                </c:pt>
                <c:pt idx="12245">
                  <c:v>165.47688999999977</c:v>
                </c:pt>
                <c:pt idx="12246">
                  <c:v>165.47878999999978</c:v>
                </c:pt>
                <c:pt idx="12247">
                  <c:v>165.48084999999978</c:v>
                </c:pt>
                <c:pt idx="12248">
                  <c:v>165.48441999999977</c:v>
                </c:pt>
                <c:pt idx="12249">
                  <c:v>165.50117999999978</c:v>
                </c:pt>
                <c:pt idx="12250">
                  <c:v>165.55960999999976</c:v>
                </c:pt>
                <c:pt idx="12251">
                  <c:v>165.60096999999976</c:v>
                </c:pt>
                <c:pt idx="12252">
                  <c:v>165.61336999999978</c:v>
                </c:pt>
                <c:pt idx="12253">
                  <c:v>165.61827999999977</c:v>
                </c:pt>
                <c:pt idx="12254">
                  <c:v>165.62086999999977</c:v>
                </c:pt>
                <c:pt idx="12255">
                  <c:v>165.62286999999978</c:v>
                </c:pt>
                <c:pt idx="12256">
                  <c:v>165.62452999999977</c:v>
                </c:pt>
                <c:pt idx="12257">
                  <c:v>165.62624999999977</c:v>
                </c:pt>
                <c:pt idx="12258">
                  <c:v>165.62799999999976</c:v>
                </c:pt>
                <c:pt idx="12259">
                  <c:v>165.62998999999976</c:v>
                </c:pt>
                <c:pt idx="12260">
                  <c:v>165.63270999999978</c:v>
                </c:pt>
                <c:pt idx="12261">
                  <c:v>165.63674999999978</c:v>
                </c:pt>
                <c:pt idx="12262">
                  <c:v>165.64258999999979</c:v>
                </c:pt>
                <c:pt idx="12263">
                  <c:v>165.64983999999978</c:v>
                </c:pt>
                <c:pt idx="12264">
                  <c:v>165.65680999999978</c:v>
                </c:pt>
                <c:pt idx="12265">
                  <c:v>165.66369999999978</c:v>
                </c:pt>
                <c:pt idx="12266">
                  <c:v>165.67198999999977</c:v>
                </c:pt>
                <c:pt idx="12267">
                  <c:v>165.68510999999975</c:v>
                </c:pt>
                <c:pt idx="12268">
                  <c:v>165.70193999999975</c:v>
                </c:pt>
                <c:pt idx="12269">
                  <c:v>165.72923999999975</c:v>
                </c:pt>
                <c:pt idx="12270">
                  <c:v>165.78327999999973</c:v>
                </c:pt>
                <c:pt idx="12271">
                  <c:v>165.88663999999974</c:v>
                </c:pt>
                <c:pt idx="12272">
                  <c:v>165.96975999999975</c:v>
                </c:pt>
                <c:pt idx="12273">
                  <c:v>165.99462999999974</c:v>
                </c:pt>
                <c:pt idx="12274">
                  <c:v>166.00177999999974</c:v>
                </c:pt>
                <c:pt idx="12275">
                  <c:v>166.00485999999975</c:v>
                </c:pt>
                <c:pt idx="12276">
                  <c:v>166.00703999999976</c:v>
                </c:pt>
                <c:pt idx="12277">
                  <c:v>166.00888999999975</c:v>
                </c:pt>
                <c:pt idx="12278">
                  <c:v>166.01060999999976</c:v>
                </c:pt>
                <c:pt idx="12279">
                  <c:v>166.01247999999975</c:v>
                </c:pt>
                <c:pt idx="12280">
                  <c:v>166.01451999999975</c:v>
                </c:pt>
                <c:pt idx="12281">
                  <c:v>166.01795999999976</c:v>
                </c:pt>
                <c:pt idx="12282">
                  <c:v>166.02451999999977</c:v>
                </c:pt>
                <c:pt idx="12283">
                  <c:v>166.03238999999976</c:v>
                </c:pt>
                <c:pt idx="12284">
                  <c:v>166.03971999999976</c:v>
                </c:pt>
                <c:pt idx="12285">
                  <c:v>166.04524999999975</c:v>
                </c:pt>
                <c:pt idx="12286">
                  <c:v>166.04952999999975</c:v>
                </c:pt>
                <c:pt idx="12287">
                  <c:v>166.05554999999976</c:v>
                </c:pt>
                <c:pt idx="12288">
                  <c:v>166.07450999999975</c:v>
                </c:pt>
                <c:pt idx="12289">
                  <c:v>166.13638999999975</c:v>
                </c:pt>
                <c:pt idx="12290">
                  <c:v>166.19022999999976</c:v>
                </c:pt>
                <c:pt idx="12291">
                  <c:v>166.20425999999975</c:v>
                </c:pt>
                <c:pt idx="12292">
                  <c:v>166.20965999999976</c:v>
                </c:pt>
                <c:pt idx="12293">
                  <c:v>166.21301999999974</c:v>
                </c:pt>
                <c:pt idx="12294">
                  <c:v>166.21568999999974</c:v>
                </c:pt>
                <c:pt idx="12295">
                  <c:v>166.21813999999975</c:v>
                </c:pt>
                <c:pt idx="12296">
                  <c:v>166.22153999999975</c:v>
                </c:pt>
                <c:pt idx="12297">
                  <c:v>166.22863999999976</c:v>
                </c:pt>
                <c:pt idx="12298">
                  <c:v>166.23815999999977</c:v>
                </c:pt>
                <c:pt idx="12299">
                  <c:v>166.24803999999978</c:v>
                </c:pt>
                <c:pt idx="12300">
                  <c:v>166.25614999999976</c:v>
                </c:pt>
                <c:pt idx="12301">
                  <c:v>166.27247999999977</c:v>
                </c:pt>
                <c:pt idx="12302">
                  <c:v>166.32781999999978</c:v>
                </c:pt>
                <c:pt idx="12303">
                  <c:v>166.42601999999977</c:v>
                </c:pt>
                <c:pt idx="12304">
                  <c:v>166.47545999999977</c:v>
                </c:pt>
                <c:pt idx="12305">
                  <c:v>166.48722999999978</c:v>
                </c:pt>
                <c:pt idx="12306">
                  <c:v>166.49218999999979</c:v>
                </c:pt>
                <c:pt idx="12307">
                  <c:v>166.4950599999998</c:v>
                </c:pt>
                <c:pt idx="12308">
                  <c:v>166.49727999999979</c:v>
                </c:pt>
                <c:pt idx="12309">
                  <c:v>166.4992799999998</c:v>
                </c:pt>
                <c:pt idx="12310">
                  <c:v>166.50137999999981</c:v>
                </c:pt>
                <c:pt idx="12311">
                  <c:v>166.50399999999982</c:v>
                </c:pt>
                <c:pt idx="12312">
                  <c:v>166.50932999999981</c:v>
                </c:pt>
                <c:pt idx="12313">
                  <c:v>166.51696999999982</c:v>
                </c:pt>
                <c:pt idx="12314">
                  <c:v>166.52513999999982</c:v>
                </c:pt>
                <c:pt idx="12315">
                  <c:v>166.53160999999983</c:v>
                </c:pt>
                <c:pt idx="12316">
                  <c:v>166.53601999999984</c:v>
                </c:pt>
                <c:pt idx="12317">
                  <c:v>166.53960999999984</c:v>
                </c:pt>
                <c:pt idx="12318">
                  <c:v>166.54589999999985</c:v>
                </c:pt>
                <c:pt idx="12319">
                  <c:v>166.57258999999985</c:v>
                </c:pt>
                <c:pt idx="12320">
                  <c:v>166.61168999999984</c:v>
                </c:pt>
                <c:pt idx="12321">
                  <c:v>166.62955999999983</c:v>
                </c:pt>
                <c:pt idx="12322">
                  <c:v>166.65696999999983</c:v>
                </c:pt>
                <c:pt idx="12323">
                  <c:v>166.69599999999983</c:v>
                </c:pt>
                <c:pt idx="12324">
                  <c:v>166.71869999999981</c:v>
                </c:pt>
                <c:pt idx="12325">
                  <c:v>166.72754999999981</c:v>
                </c:pt>
                <c:pt idx="12326">
                  <c:v>166.7335099999998</c:v>
                </c:pt>
                <c:pt idx="12327">
                  <c:v>166.73956999999979</c:v>
                </c:pt>
                <c:pt idx="12328">
                  <c:v>166.74564999999978</c:v>
                </c:pt>
                <c:pt idx="12329">
                  <c:v>166.75151999999977</c:v>
                </c:pt>
                <c:pt idx="12330">
                  <c:v>166.75637999999978</c:v>
                </c:pt>
                <c:pt idx="12331">
                  <c:v>166.76073999999977</c:v>
                </c:pt>
                <c:pt idx="12332">
                  <c:v>166.76562999999976</c:v>
                </c:pt>
                <c:pt idx="12333">
                  <c:v>166.77342999999976</c:v>
                </c:pt>
                <c:pt idx="12334">
                  <c:v>166.78890999999976</c:v>
                </c:pt>
                <c:pt idx="12335">
                  <c:v>166.80585999999977</c:v>
                </c:pt>
                <c:pt idx="12336">
                  <c:v>166.82224999999977</c:v>
                </c:pt>
                <c:pt idx="12337">
                  <c:v>166.83649999999977</c:v>
                </c:pt>
                <c:pt idx="12338">
                  <c:v>166.84710999999979</c:v>
                </c:pt>
                <c:pt idx="12339">
                  <c:v>166.85404999999977</c:v>
                </c:pt>
                <c:pt idx="12340">
                  <c:v>166.85919999999976</c:v>
                </c:pt>
                <c:pt idx="12341">
                  <c:v>166.86332999999976</c:v>
                </c:pt>
                <c:pt idx="12342">
                  <c:v>166.86619999999976</c:v>
                </c:pt>
                <c:pt idx="12343">
                  <c:v>166.86848999999975</c:v>
                </c:pt>
                <c:pt idx="12344">
                  <c:v>166.87217999999976</c:v>
                </c:pt>
                <c:pt idx="12345">
                  <c:v>166.88132999999976</c:v>
                </c:pt>
                <c:pt idx="12346">
                  <c:v>166.90021999999976</c:v>
                </c:pt>
                <c:pt idx="12347">
                  <c:v>166.92303999999976</c:v>
                </c:pt>
                <c:pt idx="12348">
                  <c:v>166.94520999999975</c:v>
                </c:pt>
                <c:pt idx="12349">
                  <c:v>166.96202999999974</c:v>
                </c:pt>
                <c:pt idx="12350">
                  <c:v>166.97753999999975</c:v>
                </c:pt>
                <c:pt idx="12351">
                  <c:v>166.99211999999974</c:v>
                </c:pt>
                <c:pt idx="12352">
                  <c:v>167.00414999999975</c:v>
                </c:pt>
                <c:pt idx="12353">
                  <c:v>167.01498999999976</c:v>
                </c:pt>
                <c:pt idx="12354">
                  <c:v>167.02586999999974</c:v>
                </c:pt>
                <c:pt idx="12355">
                  <c:v>167.03501999999975</c:v>
                </c:pt>
                <c:pt idx="12356">
                  <c:v>167.04210999999975</c:v>
                </c:pt>
                <c:pt idx="12357">
                  <c:v>167.04698999999977</c:v>
                </c:pt>
                <c:pt idx="12358">
                  <c:v>167.04967999999977</c:v>
                </c:pt>
                <c:pt idx="12359">
                  <c:v>167.05114999999978</c:v>
                </c:pt>
                <c:pt idx="12360">
                  <c:v>167.05238999999978</c:v>
                </c:pt>
                <c:pt idx="12361">
                  <c:v>167.05345999999977</c:v>
                </c:pt>
                <c:pt idx="12362">
                  <c:v>167.05446999999978</c:v>
                </c:pt>
                <c:pt idx="12363">
                  <c:v>167.05544999999978</c:v>
                </c:pt>
                <c:pt idx="12364">
                  <c:v>167.05644999999978</c:v>
                </c:pt>
                <c:pt idx="12365">
                  <c:v>167.05740999999978</c:v>
                </c:pt>
                <c:pt idx="12366">
                  <c:v>167.05837999999977</c:v>
                </c:pt>
                <c:pt idx="12367">
                  <c:v>167.05930999999978</c:v>
                </c:pt>
                <c:pt idx="12368">
                  <c:v>167.0602499999998</c:v>
                </c:pt>
                <c:pt idx="12369">
                  <c:v>167.06119999999979</c:v>
                </c:pt>
                <c:pt idx="12370">
                  <c:v>167.06214999999978</c:v>
                </c:pt>
                <c:pt idx="12371">
                  <c:v>167.06308999999979</c:v>
                </c:pt>
                <c:pt idx="12372">
                  <c:v>167.06403999999978</c:v>
                </c:pt>
                <c:pt idx="12373">
                  <c:v>167.06497999999979</c:v>
                </c:pt>
                <c:pt idx="12374">
                  <c:v>167.06591999999981</c:v>
                </c:pt>
                <c:pt idx="12375">
                  <c:v>167.06682999999981</c:v>
                </c:pt>
                <c:pt idx="12376">
                  <c:v>167.06782999999982</c:v>
                </c:pt>
                <c:pt idx="12377">
                  <c:v>167.06983999999983</c:v>
                </c:pt>
                <c:pt idx="12378">
                  <c:v>167.07694999999984</c:v>
                </c:pt>
                <c:pt idx="12379">
                  <c:v>167.10855999999984</c:v>
                </c:pt>
                <c:pt idx="12380">
                  <c:v>167.15725999999984</c:v>
                </c:pt>
                <c:pt idx="12381">
                  <c:v>167.20182999999983</c:v>
                </c:pt>
                <c:pt idx="12382">
                  <c:v>167.22642999999982</c:v>
                </c:pt>
                <c:pt idx="12383">
                  <c:v>167.23809999999983</c:v>
                </c:pt>
                <c:pt idx="12384">
                  <c:v>167.24250999999984</c:v>
                </c:pt>
                <c:pt idx="12385">
                  <c:v>167.24779999999984</c:v>
                </c:pt>
                <c:pt idx="12386">
                  <c:v>167.25874999999985</c:v>
                </c:pt>
                <c:pt idx="12387">
                  <c:v>167.28688999999986</c:v>
                </c:pt>
                <c:pt idx="12388">
                  <c:v>167.31141999999986</c:v>
                </c:pt>
                <c:pt idx="12389">
                  <c:v>167.32752999999985</c:v>
                </c:pt>
                <c:pt idx="12390">
                  <c:v>167.34914999999987</c:v>
                </c:pt>
                <c:pt idx="12391">
                  <c:v>167.37394999999987</c:v>
                </c:pt>
                <c:pt idx="12392">
                  <c:v>167.39510999999987</c:v>
                </c:pt>
                <c:pt idx="12393">
                  <c:v>167.41492999999988</c:v>
                </c:pt>
                <c:pt idx="12394">
                  <c:v>167.43327999999988</c:v>
                </c:pt>
                <c:pt idx="12395">
                  <c:v>167.45092999999989</c:v>
                </c:pt>
                <c:pt idx="12396">
                  <c:v>167.46997999999988</c:v>
                </c:pt>
                <c:pt idx="12397">
                  <c:v>167.48473999999987</c:v>
                </c:pt>
                <c:pt idx="12398">
                  <c:v>167.49971999999988</c:v>
                </c:pt>
                <c:pt idx="12399">
                  <c:v>167.51361999999989</c:v>
                </c:pt>
                <c:pt idx="12400">
                  <c:v>167.52616999999989</c:v>
                </c:pt>
                <c:pt idx="12401">
                  <c:v>167.5372099999999</c:v>
                </c:pt>
                <c:pt idx="12402">
                  <c:v>167.54761999999991</c:v>
                </c:pt>
                <c:pt idx="12403">
                  <c:v>167.55899999999991</c:v>
                </c:pt>
                <c:pt idx="12404">
                  <c:v>167.56951999999993</c:v>
                </c:pt>
                <c:pt idx="12405">
                  <c:v>167.57713999999993</c:v>
                </c:pt>
                <c:pt idx="12406">
                  <c:v>167.58085999999992</c:v>
                </c:pt>
                <c:pt idx="12407">
                  <c:v>167.58416999999992</c:v>
                </c:pt>
                <c:pt idx="12408">
                  <c:v>167.5873499999999</c:v>
                </c:pt>
                <c:pt idx="12409">
                  <c:v>167.5923599999999</c:v>
                </c:pt>
                <c:pt idx="12410">
                  <c:v>167.61129999999989</c:v>
                </c:pt>
                <c:pt idx="12411">
                  <c:v>167.66112999999987</c:v>
                </c:pt>
                <c:pt idx="12412">
                  <c:v>167.71767999999986</c:v>
                </c:pt>
                <c:pt idx="12413">
                  <c:v>167.76568999999986</c:v>
                </c:pt>
                <c:pt idx="12414">
                  <c:v>167.79573999999985</c:v>
                </c:pt>
                <c:pt idx="12415">
                  <c:v>167.81723999999986</c:v>
                </c:pt>
                <c:pt idx="12416">
                  <c:v>167.83662999999984</c:v>
                </c:pt>
                <c:pt idx="12417">
                  <c:v>167.85530999999983</c:v>
                </c:pt>
                <c:pt idx="12418">
                  <c:v>167.87097999999983</c:v>
                </c:pt>
                <c:pt idx="12419">
                  <c:v>167.88114999999982</c:v>
                </c:pt>
                <c:pt idx="12420">
                  <c:v>167.89004999999983</c:v>
                </c:pt>
                <c:pt idx="12421">
                  <c:v>167.89588999999984</c:v>
                </c:pt>
                <c:pt idx="12422">
                  <c:v>167.89882999999983</c:v>
                </c:pt>
                <c:pt idx="12423">
                  <c:v>167.90046999999984</c:v>
                </c:pt>
                <c:pt idx="12424">
                  <c:v>167.90167999999983</c:v>
                </c:pt>
                <c:pt idx="12425">
                  <c:v>167.90274999999983</c:v>
                </c:pt>
                <c:pt idx="12426">
                  <c:v>167.90375999999983</c:v>
                </c:pt>
                <c:pt idx="12427">
                  <c:v>167.90473999999983</c:v>
                </c:pt>
                <c:pt idx="12428">
                  <c:v>167.90570999999983</c:v>
                </c:pt>
                <c:pt idx="12429">
                  <c:v>167.90667999999982</c:v>
                </c:pt>
                <c:pt idx="12430">
                  <c:v>167.90787999999984</c:v>
                </c:pt>
                <c:pt idx="12431">
                  <c:v>167.91033999999985</c:v>
                </c:pt>
                <c:pt idx="12432">
                  <c:v>167.92063999999985</c:v>
                </c:pt>
                <c:pt idx="12433">
                  <c:v>167.96465999999984</c:v>
                </c:pt>
                <c:pt idx="12434">
                  <c:v>168.02606999999983</c:v>
                </c:pt>
                <c:pt idx="12435">
                  <c:v>168.08950999999985</c:v>
                </c:pt>
                <c:pt idx="12436">
                  <c:v>168.14634999999984</c:v>
                </c:pt>
                <c:pt idx="12437">
                  <c:v>168.19701999999984</c:v>
                </c:pt>
                <c:pt idx="12438">
                  <c:v>168.23875999999984</c:v>
                </c:pt>
                <c:pt idx="12439">
                  <c:v>168.28033999999985</c:v>
                </c:pt>
                <c:pt idx="12440">
                  <c:v>168.32673999999986</c:v>
                </c:pt>
                <c:pt idx="12441">
                  <c:v>168.36476999999985</c:v>
                </c:pt>
                <c:pt idx="12442">
                  <c:v>168.39892999999987</c:v>
                </c:pt>
                <c:pt idx="12443">
                  <c:v>168.43505999999985</c:v>
                </c:pt>
                <c:pt idx="12444">
                  <c:v>168.47329999999985</c:v>
                </c:pt>
                <c:pt idx="12445">
                  <c:v>168.51310999999984</c:v>
                </c:pt>
                <c:pt idx="12446">
                  <c:v>168.55302999999984</c:v>
                </c:pt>
                <c:pt idx="12447">
                  <c:v>168.58324999999985</c:v>
                </c:pt>
                <c:pt idx="12448">
                  <c:v>168.60959999999986</c:v>
                </c:pt>
                <c:pt idx="12449">
                  <c:v>168.63301999999985</c:v>
                </c:pt>
                <c:pt idx="12450">
                  <c:v>168.64906999999985</c:v>
                </c:pt>
                <c:pt idx="12451">
                  <c:v>168.65827999999985</c:v>
                </c:pt>
                <c:pt idx="12452">
                  <c:v>168.66446999999985</c:v>
                </c:pt>
                <c:pt idx="12453">
                  <c:v>168.66925999999987</c:v>
                </c:pt>
                <c:pt idx="12454">
                  <c:v>168.67293999999987</c:v>
                </c:pt>
                <c:pt idx="12455">
                  <c:v>168.67695999999987</c:v>
                </c:pt>
                <c:pt idx="12456">
                  <c:v>168.68046999999987</c:v>
                </c:pt>
                <c:pt idx="12457">
                  <c:v>168.68356999999986</c:v>
                </c:pt>
                <c:pt idx="12458">
                  <c:v>168.68700999999987</c:v>
                </c:pt>
                <c:pt idx="12459">
                  <c:v>168.69026999999988</c:v>
                </c:pt>
                <c:pt idx="12460">
                  <c:v>168.69313999999989</c:v>
                </c:pt>
                <c:pt idx="12461">
                  <c:v>168.6957799999999</c:v>
                </c:pt>
                <c:pt idx="12462">
                  <c:v>168.69833999999989</c:v>
                </c:pt>
                <c:pt idx="12463">
                  <c:v>168.7000799999999</c:v>
                </c:pt>
                <c:pt idx="12464">
                  <c:v>168.70118999999991</c:v>
                </c:pt>
                <c:pt idx="12465">
                  <c:v>168.70226999999991</c:v>
                </c:pt>
                <c:pt idx="12466">
                  <c:v>168.70323999999991</c:v>
                </c:pt>
                <c:pt idx="12467">
                  <c:v>168.7041999999999</c:v>
                </c:pt>
                <c:pt idx="12468">
                  <c:v>168.70514999999989</c:v>
                </c:pt>
                <c:pt idx="12469">
                  <c:v>168.7060899999999</c:v>
                </c:pt>
                <c:pt idx="12470">
                  <c:v>168.70702999999992</c:v>
                </c:pt>
                <c:pt idx="12471">
                  <c:v>168.70797999999991</c:v>
                </c:pt>
                <c:pt idx="12472">
                  <c:v>168.70891999999992</c:v>
                </c:pt>
                <c:pt idx="12473">
                  <c:v>168.70984999999993</c:v>
                </c:pt>
                <c:pt idx="12474">
                  <c:v>168.71077999999994</c:v>
                </c:pt>
                <c:pt idx="12475">
                  <c:v>168.71171999999996</c:v>
                </c:pt>
                <c:pt idx="12476">
                  <c:v>168.71264999999997</c:v>
                </c:pt>
                <c:pt idx="12477">
                  <c:v>168.71357999999998</c:v>
                </c:pt>
                <c:pt idx="12478">
                  <c:v>168.71449999999999</c:v>
                </c:pt>
                <c:pt idx="12479">
                  <c:v>168.71541999999999</c:v>
                </c:pt>
                <c:pt idx="12480">
                  <c:v>168.71634</c:v>
                </c:pt>
                <c:pt idx="12481">
                  <c:v>168.71727000000001</c:v>
                </c:pt>
                <c:pt idx="12482">
                  <c:v>168.71819000000002</c:v>
                </c:pt>
                <c:pt idx="12483">
                  <c:v>168.71912000000003</c:v>
                </c:pt>
                <c:pt idx="12484">
                  <c:v>168.72023000000004</c:v>
                </c:pt>
                <c:pt idx="12485">
                  <c:v>168.72254000000004</c:v>
                </c:pt>
                <c:pt idx="12486">
                  <c:v>168.73298000000003</c:v>
                </c:pt>
                <c:pt idx="12487">
                  <c:v>168.77833000000004</c:v>
                </c:pt>
                <c:pt idx="12488">
                  <c:v>168.84197000000003</c:v>
                </c:pt>
                <c:pt idx="12489">
                  <c:v>168.90491000000003</c:v>
                </c:pt>
                <c:pt idx="12490">
                  <c:v>168.95997000000003</c:v>
                </c:pt>
                <c:pt idx="12491">
                  <c:v>169.00397000000004</c:v>
                </c:pt>
                <c:pt idx="12492">
                  <c:v>169.04452000000003</c:v>
                </c:pt>
                <c:pt idx="12493">
                  <c:v>169.08670000000004</c:v>
                </c:pt>
                <c:pt idx="12494">
                  <c:v>169.12389000000005</c:v>
                </c:pt>
                <c:pt idx="12495">
                  <c:v>169.15560000000005</c:v>
                </c:pt>
                <c:pt idx="12496">
                  <c:v>169.18948000000006</c:v>
                </c:pt>
                <c:pt idx="12497">
                  <c:v>169.22312000000005</c:v>
                </c:pt>
                <c:pt idx="12498">
                  <c:v>169.25062000000005</c:v>
                </c:pt>
                <c:pt idx="12499">
                  <c:v>169.26612000000006</c:v>
                </c:pt>
                <c:pt idx="12500">
                  <c:v>169.27575000000004</c:v>
                </c:pt>
                <c:pt idx="12501">
                  <c:v>169.28271000000004</c:v>
                </c:pt>
                <c:pt idx="12502">
                  <c:v>169.28977000000003</c:v>
                </c:pt>
                <c:pt idx="12503">
                  <c:v>169.31396000000004</c:v>
                </c:pt>
                <c:pt idx="12504">
                  <c:v>169.35712000000004</c:v>
                </c:pt>
                <c:pt idx="12505">
                  <c:v>169.40819000000005</c:v>
                </c:pt>
                <c:pt idx="12506">
                  <c:v>169.45924000000005</c:v>
                </c:pt>
                <c:pt idx="12507">
                  <c:v>169.50792000000004</c:v>
                </c:pt>
                <c:pt idx="12508">
                  <c:v>169.54714000000004</c:v>
                </c:pt>
                <c:pt idx="12509">
                  <c:v>169.57841000000005</c:v>
                </c:pt>
                <c:pt idx="12510">
                  <c:v>169.59858000000006</c:v>
                </c:pt>
                <c:pt idx="12511">
                  <c:v>169.61779000000004</c:v>
                </c:pt>
                <c:pt idx="12512">
                  <c:v>169.63835000000003</c:v>
                </c:pt>
                <c:pt idx="12513">
                  <c:v>169.66082000000003</c:v>
                </c:pt>
                <c:pt idx="12514">
                  <c:v>169.68009000000004</c:v>
                </c:pt>
                <c:pt idx="12515">
                  <c:v>169.69367000000003</c:v>
                </c:pt>
                <c:pt idx="12516">
                  <c:v>169.70186000000004</c:v>
                </c:pt>
                <c:pt idx="12517">
                  <c:v>169.71100000000004</c:v>
                </c:pt>
                <c:pt idx="12518">
                  <c:v>169.72615000000005</c:v>
                </c:pt>
                <c:pt idx="12519">
                  <c:v>169.75319000000005</c:v>
                </c:pt>
                <c:pt idx="12520">
                  <c:v>169.81244000000004</c:v>
                </c:pt>
                <c:pt idx="12521">
                  <c:v>169.88518000000005</c:v>
                </c:pt>
                <c:pt idx="12522">
                  <c:v>169.94007000000005</c:v>
                </c:pt>
                <c:pt idx="12523">
                  <c:v>169.97882000000004</c:v>
                </c:pt>
                <c:pt idx="12524">
                  <c:v>170.01306000000005</c:v>
                </c:pt>
                <c:pt idx="12525">
                  <c:v>170.04911000000004</c:v>
                </c:pt>
                <c:pt idx="12526">
                  <c:v>170.08533000000003</c:v>
                </c:pt>
                <c:pt idx="12527">
                  <c:v>170.12069000000002</c:v>
                </c:pt>
                <c:pt idx="12528">
                  <c:v>170.14989000000003</c:v>
                </c:pt>
                <c:pt idx="12529">
                  <c:v>170.17516000000003</c:v>
                </c:pt>
                <c:pt idx="12530">
                  <c:v>170.20120000000003</c:v>
                </c:pt>
                <c:pt idx="12531">
                  <c:v>170.22751000000002</c:v>
                </c:pt>
                <c:pt idx="12532">
                  <c:v>170.25324000000003</c:v>
                </c:pt>
                <c:pt idx="12533">
                  <c:v>170.27642000000003</c:v>
                </c:pt>
                <c:pt idx="12534">
                  <c:v>170.29884000000004</c:v>
                </c:pt>
                <c:pt idx="12535">
                  <c:v>170.32058000000004</c:v>
                </c:pt>
                <c:pt idx="12536">
                  <c:v>170.34088000000003</c:v>
                </c:pt>
                <c:pt idx="12537">
                  <c:v>170.36063000000001</c:v>
                </c:pt>
                <c:pt idx="12538">
                  <c:v>170.37932000000001</c:v>
                </c:pt>
                <c:pt idx="12539">
                  <c:v>170.39655999999999</c:v>
                </c:pt>
                <c:pt idx="12540">
                  <c:v>170.41264999999999</c:v>
                </c:pt>
                <c:pt idx="12541">
                  <c:v>170.42716999999999</c:v>
                </c:pt>
                <c:pt idx="12542">
                  <c:v>170.44011999999998</c:v>
                </c:pt>
                <c:pt idx="12543">
                  <c:v>170.45174999999998</c:v>
                </c:pt>
                <c:pt idx="12544">
                  <c:v>170.46298999999996</c:v>
                </c:pt>
                <c:pt idx="12545">
                  <c:v>170.47296999999998</c:v>
                </c:pt>
                <c:pt idx="12546">
                  <c:v>170.48265999999998</c:v>
                </c:pt>
                <c:pt idx="12547">
                  <c:v>170.49225999999999</c:v>
                </c:pt>
                <c:pt idx="12548">
                  <c:v>170.50130999999999</c:v>
                </c:pt>
                <c:pt idx="12549">
                  <c:v>170.50860999999998</c:v>
                </c:pt>
                <c:pt idx="12550">
                  <c:v>170.51459999999997</c:v>
                </c:pt>
                <c:pt idx="12551">
                  <c:v>170.52045999999999</c:v>
                </c:pt>
                <c:pt idx="12552">
                  <c:v>170.52578</c:v>
                </c:pt>
                <c:pt idx="12553">
                  <c:v>170.53021000000001</c:v>
                </c:pt>
                <c:pt idx="12554">
                  <c:v>170.53382000000002</c:v>
                </c:pt>
                <c:pt idx="12555">
                  <c:v>170.53660000000002</c:v>
                </c:pt>
                <c:pt idx="12556">
                  <c:v>170.53948000000003</c:v>
                </c:pt>
                <c:pt idx="12557">
                  <c:v>170.54210000000003</c:v>
                </c:pt>
                <c:pt idx="12558">
                  <c:v>170.54391000000004</c:v>
                </c:pt>
                <c:pt idx="12559">
                  <c:v>170.54546000000005</c:v>
                </c:pt>
                <c:pt idx="12560">
                  <c:v>170.54655000000005</c:v>
                </c:pt>
                <c:pt idx="12561">
                  <c:v>170.54760000000005</c:v>
                </c:pt>
                <c:pt idx="12562">
                  <c:v>170.54863000000003</c:v>
                </c:pt>
                <c:pt idx="12563">
                  <c:v>170.54963000000004</c:v>
                </c:pt>
                <c:pt idx="12564">
                  <c:v>170.55061000000003</c:v>
                </c:pt>
                <c:pt idx="12565">
                  <c:v>170.55156000000002</c:v>
                </c:pt>
                <c:pt idx="12566">
                  <c:v>170.55249000000003</c:v>
                </c:pt>
                <c:pt idx="12567">
                  <c:v>170.55339000000004</c:v>
                </c:pt>
                <c:pt idx="12568">
                  <c:v>170.55427000000003</c:v>
                </c:pt>
                <c:pt idx="12569">
                  <c:v>170.55514000000002</c:v>
                </c:pt>
                <c:pt idx="12570">
                  <c:v>170.55600000000001</c:v>
                </c:pt>
                <c:pt idx="12571">
                  <c:v>170.55686</c:v>
                </c:pt>
                <c:pt idx="12572">
                  <c:v>170.55771999999999</c:v>
                </c:pt>
                <c:pt idx="12573">
                  <c:v>170.55857999999998</c:v>
                </c:pt>
                <c:pt idx="12574">
                  <c:v>170.55941999999999</c:v>
                </c:pt>
                <c:pt idx="12575">
                  <c:v>170.56025</c:v>
                </c:pt>
                <c:pt idx="12576">
                  <c:v>170.56110999999999</c:v>
                </c:pt>
                <c:pt idx="12577">
                  <c:v>170.56197999999998</c:v>
                </c:pt>
                <c:pt idx="12578">
                  <c:v>170.56285999999997</c:v>
                </c:pt>
                <c:pt idx="12579">
                  <c:v>170.56376999999998</c:v>
                </c:pt>
                <c:pt idx="12580">
                  <c:v>170.56468999999998</c:v>
                </c:pt>
                <c:pt idx="12581">
                  <c:v>170.56562</c:v>
                </c:pt>
                <c:pt idx="12582">
                  <c:v>170.56656999999998</c:v>
                </c:pt>
                <c:pt idx="12583">
                  <c:v>170.56751</c:v>
                </c:pt>
                <c:pt idx="12584">
                  <c:v>170.56845999999999</c:v>
                </c:pt>
                <c:pt idx="12585">
                  <c:v>170.56941999999998</c:v>
                </c:pt>
                <c:pt idx="12586">
                  <c:v>170.57038999999997</c:v>
                </c:pt>
                <c:pt idx="12587">
                  <c:v>170.57133999999996</c:v>
                </c:pt>
                <c:pt idx="12588">
                  <c:v>170.57231999999996</c:v>
                </c:pt>
                <c:pt idx="12589">
                  <c:v>170.57326999999995</c:v>
                </c:pt>
                <c:pt idx="12590">
                  <c:v>170.57420999999997</c:v>
                </c:pt>
                <c:pt idx="12591">
                  <c:v>170.57515999999995</c:v>
                </c:pt>
                <c:pt idx="12592">
                  <c:v>170.57611999999995</c:v>
                </c:pt>
                <c:pt idx="12593">
                  <c:v>170.57708999999994</c:v>
                </c:pt>
                <c:pt idx="12594">
                  <c:v>170.57804999999993</c:v>
                </c:pt>
                <c:pt idx="12595">
                  <c:v>170.57901999999993</c:v>
                </c:pt>
                <c:pt idx="12596">
                  <c:v>170.57998999999992</c:v>
                </c:pt>
                <c:pt idx="12597">
                  <c:v>170.58095999999992</c:v>
                </c:pt>
                <c:pt idx="12598">
                  <c:v>170.58191999999991</c:v>
                </c:pt>
                <c:pt idx="12599">
                  <c:v>170.5828799999999</c:v>
                </c:pt>
                <c:pt idx="12600">
                  <c:v>170.58386999999991</c:v>
                </c:pt>
                <c:pt idx="12601">
                  <c:v>170.5848499999999</c:v>
                </c:pt>
                <c:pt idx="12602">
                  <c:v>170.5858299999999</c:v>
                </c:pt>
                <c:pt idx="12603">
                  <c:v>170.5868099999999</c:v>
                </c:pt>
                <c:pt idx="12604">
                  <c:v>170.5877999999999</c:v>
                </c:pt>
                <c:pt idx="12605">
                  <c:v>170.5887899999999</c:v>
                </c:pt>
                <c:pt idx="12606">
                  <c:v>170.58977999999991</c:v>
                </c:pt>
                <c:pt idx="12607">
                  <c:v>170.59078999999991</c:v>
                </c:pt>
                <c:pt idx="12608">
                  <c:v>170.59180999999992</c:v>
                </c:pt>
                <c:pt idx="12609">
                  <c:v>170.59281999999993</c:v>
                </c:pt>
                <c:pt idx="12610">
                  <c:v>170.59381999999994</c:v>
                </c:pt>
                <c:pt idx="12611">
                  <c:v>170.59482999999994</c:v>
                </c:pt>
                <c:pt idx="12612">
                  <c:v>170.59585999999993</c:v>
                </c:pt>
                <c:pt idx="12613">
                  <c:v>170.59686999999994</c:v>
                </c:pt>
                <c:pt idx="12614">
                  <c:v>170.59787999999995</c:v>
                </c:pt>
                <c:pt idx="12615">
                  <c:v>170.59891999999994</c:v>
                </c:pt>
                <c:pt idx="12616">
                  <c:v>170.60269999999994</c:v>
                </c:pt>
                <c:pt idx="12617">
                  <c:v>170.62235999999993</c:v>
                </c:pt>
                <c:pt idx="12618">
                  <c:v>170.68750999999992</c:v>
                </c:pt>
                <c:pt idx="12619">
                  <c:v>170.75600999999992</c:v>
                </c:pt>
                <c:pt idx="12620">
                  <c:v>170.81902999999991</c:v>
                </c:pt>
                <c:pt idx="12621">
                  <c:v>170.8728999999999</c:v>
                </c:pt>
                <c:pt idx="12622">
                  <c:v>170.9160599999999</c:v>
                </c:pt>
                <c:pt idx="12623">
                  <c:v>170.9553499999999</c:v>
                </c:pt>
                <c:pt idx="12624">
                  <c:v>170.99876999999989</c:v>
                </c:pt>
                <c:pt idx="12625">
                  <c:v>171.0379999999999</c:v>
                </c:pt>
                <c:pt idx="12626">
                  <c:v>171.07117999999988</c:v>
                </c:pt>
                <c:pt idx="12627">
                  <c:v>171.10629999999989</c:v>
                </c:pt>
                <c:pt idx="12628">
                  <c:v>171.1440199999999</c:v>
                </c:pt>
                <c:pt idx="12629">
                  <c:v>171.18370999999991</c:v>
                </c:pt>
                <c:pt idx="12630">
                  <c:v>171.2263899999999</c:v>
                </c:pt>
                <c:pt idx="12631">
                  <c:v>171.26466999999988</c:v>
                </c:pt>
                <c:pt idx="12632">
                  <c:v>171.29819999999989</c:v>
                </c:pt>
                <c:pt idx="12633">
                  <c:v>171.33202999999989</c:v>
                </c:pt>
                <c:pt idx="12634">
                  <c:v>171.36605999999989</c:v>
                </c:pt>
                <c:pt idx="12635">
                  <c:v>171.39998999999989</c:v>
                </c:pt>
                <c:pt idx="12636">
                  <c:v>171.43472999999989</c:v>
                </c:pt>
                <c:pt idx="12637">
                  <c:v>171.46951999999987</c:v>
                </c:pt>
                <c:pt idx="12638">
                  <c:v>171.50496999999987</c:v>
                </c:pt>
                <c:pt idx="12639">
                  <c:v>171.54069999999987</c:v>
                </c:pt>
                <c:pt idx="12640">
                  <c:v>171.57662999999988</c:v>
                </c:pt>
                <c:pt idx="12641">
                  <c:v>171.61220999999989</c:v>
                </c:pt>
                <c:pt idx="12642">
                  <c:v>171.64756999999989</c:v>
                </c:pt>
                <c:pt idx="12643">
                  <c:v>171.68255999999988</c:v>
                </c:pt>
                <c:pt idx="12644">
                  <c:v>171.71739999999988</c:v>
                </c:pt>
                <c:pt idx="12645">
                  <c:v>171.75263999999987</c:v>
                </c:pt>
                <c:pt idx="12646">
                  <c:v>171.78620999999987</c:v>
                </c:pt>
                <c:pt idx="12647">
                  <c:v>171.81374999999986</c:v>
                </c:pt>
                <c:pt idx="12648">
                  <c:v>171.83640999999986</c:v>
                </c:pt>
                <c:pt idx="12649">
                  <c:v>171.85368999999986</c:v>
                </c:pt>
                <c:pt idx="12650">
                  <c:v>171.86531999999985</c:v>
                </c:pt>
                <c:pt idx="12651">
                  <c:v>171.87334999999985</c:v>
                </c:pt>
                <c:pt idx="12652">
                  <c:v>171.87945999999985</c:v>
                </c:pt>
                <c:pt idx="12653">
                  <c:v>171.88456999999985</c:v>
                </c:pt>
                <c:pt idx="12654">
                  <c:v>171.88915999999986</c:v>
                </c:pt>
                <c:pt idx="12655">
                  <c:v>171.89324999999985</c:v>
                </c:pt>
                <c:pt idx="12656">
                  <c:v>171.89684999999986</c:v>
                </c:pt>
                <c:pt idx="12657">
                  <c:v>171.90005999999985</c:v>
                </c:pt>
                <c:pt idx="12658">
                  <c:v>171.90272999999985</c:v>
                </c:pt>
                <c:pt idx="12659">
                  <c:v>171.90510999999984</c:v>
                </c:pt>
                <c:pt idx="12660">
                  <c:v>171.90753999999984</c:v>
                </c:pt>
                <c:pt idx="12661">
                  <c:v>171.90982999999983</c:v>
                </c:pt>
                <c:pt idx="12662">
                  <c:v>171.91151999999983</c:v>
                </c:pt>
                <c:pt idx="12663">
                  <c:v>171.91262999999984</c:v>
                </c:pt>
                <c:pt idx="12664">
                  <c:v>171.91367999999983</c:v>
                </c:pt>
                <c:pt idx="12665">
                  <c:v>171.91467999999983</c:v>
                </c:pt>
                <c:pt idx="12666">
                  <c:v>171.91568999999984</c:v>
                </c:pt>
                <c:pt idx="12667">
                  <c:v>171.91665999999984</c:v>
                </c:pt>
                <c:pt idx="12668">
                  <c:v>171.91760999999983</c:v>
                </c:pt>
                <c:pt idx="12669">
                  <c:v>171.91856999999982</c:v>
                </c:pt>
                <c:pt idx="12670">
                  <c:v>171.91952999999981</c:v>
                </c:pt>
                <c:pt idx="12671">
                  <c:v>171.92049999999981</c:v>
                </c:pt>
                <c:pt idx="12672">
                  <c:v>171.92149999999981</c:v>
                </c:pt>
                <c:pt idx="12673">
                  <c:v>171.92248999999981</c:v>
                </c:pt>
                <c:pt idx="12674">
                  <c:v>171.92349999999982</c:v>
                </c:pt>
                <c:pt idx="12675">
                  <c:v>171.92447999999982</c:v>
                </c:pt>
                <c:pt idx="12676">
                  <c:v>171.92548999999983</c:v>
                </c:pt>
                <c:pt idx="12677">
                  <c:v>171.92648999999983</c:v>
                </c:pt>
                <c:pt idx="12678">
                  <c:v>171.92747999999983</c:v>
                </c:pt>
                <c:pt idx="12679">
                  <c:v>171.92846999999983</c:v>
                </c:pt>
                <c:pt idx="12680">
                  <c:v>171.92946999999984</c:v>
                </c:pt>
                <c:pt idx="12681">
                  <c:v>171.93047999999985</c:v>
                </c:pt>
                <c:pt idx="12682">
                  <c:v>171.93146999999985</c:v>
                </c:pt>
                <c:pt idx="12683">
                  <c:v>171.93247999999986</c:v>
                </c:pt>
                <c:pt idx="12684">
                  <c:v>171.93347999999986</c:v>
                </c:pt>
                <c:pt idx="12685">
                  <c:v>171.93446999999986</c:v>
                </c:pt>
                <c:pt idx="12686">
                  <c:v>171.93545999999986</c:v>
                </c:pt>
                <c:pt idx="12687">
                  <c:v>171.93643999999986</c:v>
                </c:pt>
                <c:pt idx="12688">
                  <c:v>171.93743999999987</c:v>
                </c:pt>
                <c:pt idx="12689">
                  <c:v>171.93843999999987</c:v>
                </c:pt>
                <c:pt idx="12690">
                  <c:v>171.93941999999987</c:v>
                </c:pt>
                <c:pt idx="12691">
                  <c:v>171.94039999999987</c:v>
                </c:pt>
                <c:pt idx="12692">
                  <c:v>171.94137999999987</c:v>
                </c:pt>
                <c:pt idx="12693">
                  <c:v>171.94235999999987</c:v>
                </c:pt>
                <c:pt idx="12694">
                  <c:v>171.94333999999986</c:v>
                </c:pt>
                <c:pt idx="12695">
                  <c:v>171.94432999999987</c:v>
                </c:pt>
                <c:pt idx="12696">
                  <c:v>171.94573999999986</c:v>
                </c:pt>
                <c:pt idx="12697">
                  <c:v>171.94899999999987</c:v>
                </c:pt>
                <c:pt idx="12698">
                  <c:v>171.96045999999987</c:v>
                </c:pt>
                <c:pt idx="12699">
                  <c:v>172.00706999999986</c:v>
                </c:pt>
                <c:pt idx="12700">
                  <c:v>172.07492999999985</c:v>
                </c:pt>
                <c:pt idx="12701">
                  <c:v>172.14212999999987</c:v>
                </c:pt>
                <c:pt idx="12702">
                  <c:v>172.18191999999988</c:v>
                </c:pt>
                <c:pt idx="12703">
                  <c:v>172.20834999999988</c:v>
                </c:pt>
                <c:pt idx="12704">
                  <c:v>172.23947999999987</c:v>
                </c:pt>
                <c:pt idx="12705">
                  <c:v>172.27836999999988</c:v>
                </c:pt>
                <c:pt idx="12706">
                  <c:v>172.31886999999989</c:v>
                </c:pt>
                <c:pt idx="12707">
                  <c:v>172.35439999999988</c:v>
                </c:pt>
                <c:pt idx="12708">
                  <c:v>172.39059999999989</c:v>
                </c:pt>
                <c:pt idx="12709">
                  <c:v>172.42806999999991</c:v>
                </c:pt>
                <c:pt idx="12710">
                  <c:v>172.46165999999991</c:v>
                </c:pt>
                <c:pt idx="12711">
                  <c:v>172.48569999999992</c:v>
                </c:pt>
                <c:pt idx="12712">
                  <c:v>172.50522999999993</c:v>
                </c:pt>
                <c:pt idx="12713">
                  <c:v>172.52942999999993</c:v>
                </c:pt>
                <c:pt idx="12714">
                  <c:v>172.55560999999994</c:v>
                </c:pt>
                <c:pt idx="12715">
                  <c:v>172.57569999999996</c:v>
                </c:pt>
                <c:pt idx="12716">
                  <c:v>172.58800999999997</c:v>
                </c:pt>
                <c:pt idx="12717">
                  <c:v>172.59647999999996</c:v>
                </c:pt>
                <c:pt idx="12718">
                  <c:v>172.60388999999995</c:v>
                </c:pt>
                <c:pt idx="12719">
                  <c:v>172.60959999999994</c:v>
                </c:pt>
                <c:pt idx="12720">
                  <c:v>172.61364999999995</c:v>
                </c:pt>
                <c:pt idx="12721">
                  <c:v>172.61764999999994</c:v>
                </c:pt>
                <c:pt idx="12722">
                  <c:v>172.62122999999994</c:v>
                </c:pt>
                <c:pt idx="12723">
                  <c:v>172.62557999999993</c:v>
                </c:pt>
                <c:pt idx="12724">
                  <c:v>172.63632999999993</c:v>
                </c:pt>
                <c:pt idx="12725">
                  <c:v>172.66602999999992</c:v>
                </c:pt>
                <c:pt idx="12726">
                  <c:v>172.72019999999992</c:v>
                </c:pt>
                <c:pt idx="12727">
                  <c:v>172.79890999999992</c:v>
                </c:pt>
                <c:pt idx="12728">
                  <c:v>172.88478999999992</c:v>
                </c:pt>
                <c:pt idx="12729">
                  <c:v>172.97096999999994</c:v>
                </c:pt>
                <c:pt idx="12730">
                  <c:v>173.02899999999994</c:v>
                </c:pt>
                <c:pt idx="12731">
                  <c:v>173.06151999999994</c:v>
                </c:pt>
                <c:pt idx="12732">
                  <c:v>173.07892999999996</c:v>
                </c:pt>
                <c:pt idx="12733">
                  <c:v>173.08740999999995</c:v>
                </c:pt>
                <c:pt idx="12734">
                  <c:v>173.09269999999995</c:v>
                </c:pt>
                <c:pt idx="12735">
                  <c:v>173.09641999999994</c:v>
                </c:pt>
                <c:pt idx="12736">
                  <c:v>173.09965999999994</c:v>
                </c:pt>
                <c:pt idx="12737">
                  <c:v>173.10297999999995</c:v>
                </c:pt>
                <c:pt idx="12738">
                  <c:v>173.10604999999995</c:v>
                </c:pt>
                <c:pt idx="12739">
                  <c:v>173.10895999999997</c:v>
                </c:pt>
                <c:pt idx="12740">
                  <c:v>173.11176999999998</c:v>
                </c:pt>
                <c:pt idx="12741">
                  <c:v>173.11450999999997</c:v>
                </c:pt>
                <c:pt idx="12742">
                  <c:v>173.11609999999996</c:v>
                </c:pt>
                <c:pt idx="12743">
                  <c:v>173.11726999999996</c:v>
                </c:pt>
                <c:pt idx="12744">
                  <c:v>173.11832999999996</c:v>
                </c:pt>
                <c:pt idx="12745">
                  <c:v>173.11936999999995</c:v>
                </c:pt>
                <c:pt idx="12746">
                  <c:v>173.12036999999995</c:v>
                </c:pt>
                <c:pt idx="12747">
                  <c:v>173.12137999999996</c:v>
                </c:pt>
                <c:pt idx="12748">
                  <c:v>173.12240999999995</c:v>
                </c:pt>
                <c:pt idx="12749">
                  <c:v>173.12342999999996</c:v>
                </c:pt>
                <c:pt idx="12750">
                  <c:v>173.12446999999995</c:v>
                </c:pt>
                <c:pt idx="12751">
                  <c:v>173.12550999999993</c:v>
                </c:pt>
                <c:pt idx="12752">
                  <c:v>173.12655999999993</c:v>
                </c:pt>
                <c:pt idx="12753">
                  <c:v>173.12761999999992</c:v>
                </c:pt>
                <c:pt idx="12754">
                  <c:v>173.12869999999992</c:v>
                </c:pt>
                <c:pt idx="12755">
                  <c:v>173.12979999999993</c:v>
                </c:pt>
                <c:pt idx="12756">
                  <c:v>173.13088999999994</c:v>
                </c:pt>
                <c:pt idx="12757">
                  <c:v>173.13380999999993</c:v>
                </c:pt>
                <c:pt idx="12758">
                  <c:v>173.14883999999992</c:v>
                </c:pt>
                <c:pt idx="12759">
                  <c:v>173.20145999999991</c:v>
                </c:pt>
                <c:pt idx="12760">
                  <c:v>173.27200999999991</c:v>
                </c:pt>
                <c:pt idx="12761">
                  <c:v>173.33772999999991</c:v>
                </c:pt>
                <c:pt idx="12762">
                  <c:v>173.39534999999989</c:v>
                </c:pt>
                <c:pt idx="12763">
                  <c:v>173.4404199999999</c:v>
                </c:pt>
                <c:pt idx="12764">
                  <c:v>173.48219999999989</c:v>
                </c:pt>
                <c:pt idx="12765">
                  <c:v>173.52723999999989</c:v>
                </c:pt>
                <c:pt idx="12766">
                  <c:v>173.5697199999999</c:v>
                </c:pt>
                <c:pt idx="12767">
                  <c:v>173.6038999999999</c:v>
                </c:pt>
                <c:pt idx="12768">
                  <c:v>173.6390199999999</c:v>
                </c:pt>
                <c:pt idx="12769">
                  <c:v>173.6759099999999</c:v>
                </c:pt>
                <c:pt idx="12770">
                  <c:v>173.71115999999989</c:v>
                </c:pt>
                <c:pt idx="12771">
                  <c:v>173.73923999999988</c:v>
                </c:pt>
                <c:pt idx="12772">
                  <c:v>173.76295999999988</c:v>
                </c:pt>
                <c:pt idx="12773">
                  <c:v>173.78120999999987</c:v>
                </c:pt>
                <c:pt idx="12774">
                  <c:v>173.79898999999986</c:v>
                </c:pt>
                <c:pt idx="12775">
                  <c:v>173.81801999999985</c:v>
                </c:pt>
                <c:pt idx="12776">
                  <c:v>173.83881999999986</c:v>
                </c:pt>
                <c:pt idx="12777">
                  <c:v>173.86162999999985</c:v>
                </c:pt>
                <c:pt idx="12778">
                  <c:v>173.88247999999984</c:v>
                </c:pt>
                <c:pt idx="12779">
                  <c:v>173.90061999999983</c:v>
                </c:pt>
                <c:pt idx="12780">
                  <c:v>173.91881999999984</c:v>
                </c:pt>
                <c:pt idx="12781">
                  <c:v>173.93501999999984</c:v>
                </c:pt>
                <c:pt idx="12782">
                  <c:v>173.94952999999984</c:v>
                </c:pt>
                <c:pt idx="12783">
                  <c:v>173.96277999999984</c:v>
                </c:pt>
                <c:pt idx="12784">
                  <c:v>173.97562999999982</c:v>
                </c:pt>
                <c:pt idx="12785">
                  <c:v>173.98754999999983</c:v>
                </c:pt>
                <c:pt idx="12786">
                  <c:v>173.99559999999983</c:v>
                </c:pt>
                <c:pt idx="12787">
                  <c:v>174.00176999999982</c:v>
                </c:pt>
                <c:pt idx="12788">
                  <c:v>174.00579999999982</c:v>
                </c:pt>
                <c:pt idx="12789">
                  <c:v>174.00921999999983</c:v>
                </c:pt>
                <c:pt idx="12790">
                  <c:v>174.01690999999983</c:v>
                </c:pt>
                <c:pt idx="12791">
                  <c:v>174.05262999999982</c:v>
                </c:pt>
                <c:pt idx="12792">
                  <c:v>174.12903999999983</c:v>
                </c:pt>
                <c:pt idx="12793">
                  <c:v>174.21629999999982</c:v>
                </c:pt>
                <c:pt idx="12794">
                  <c:v>174.29204999999982</c:v>
                </c:pt>
                <c:pt idx="12795">
                  <c:v>174.35050999999982</c:v>
                </c:pt>
                <c:pt idx="12796">
                  <c:v>174.39733999999982</c:v>
                </c:pt>
                <c:pt idx="12797">
                  <c:v>174.43486999999982</c:v>
                </c:pt>
                <c:pt idx="12798">
                  <c:v>174.46269999999981</c:v>
                </c:pt>
                <c:pt idx="12799">
                  <c:v>174.48797999999982</c:v>
                </c:pt>
                <c:pt idx="12800">
                  <c:v>174.51457999999982</c:v>
                </c:pt>
                <c:pt idx="12801">
                  <c:v>174.54131999999981</c:v>
                </c:pt>
                <c:pt idx="12802">
                  <c:v>174.56767999999983</c:v>
                </c:pt>
                <c:pt idx="12803">
                  <c:v>174.59320999999983</c:v>
                </c:pt>
                <c:pt idx="12804">
                  <c:v>174.61801999999983</c:v>
                </c:pt>
                <c:pt idx="12805">
                  <c:v>174.64188999999982</c:v>
                </c:pt>
                <c:pt idx="12806">
                  <c:v>174.66349999999983</c:v>
                </c:pt>
                <c:pt idx="12807">
                  <c:v>174.68040999999982</c:v>
                </c:pt>
                <c:pt idx="12808">
                  <c:v>174.69411999999983</c:v>
                </c:pt>
                <c:pt idx="12809">
                  <c:v>174.70523999999983</c:v>
                </c:pt>
                <c:pt idx="12810">
                  <c:v>174.71456999999984</c:v>
                </c:pt>
                <c:pt idx="12811">
                  <c:v>174.72281999999984</c:v>
                </c:pt>
                <c:pt idx="12812">
                  <c:v>174.73004999999984</c:v>
                </c:pt>
                <c:pt idx="12813">
                  <c:v>174.73749999999984</c:v>
                </c:pt>
                <c:pt idx="12814">
                  <c:v>174.74516999999983</c:v>
                </c:pt>
                <c:pt idx="12815">
                  <c:v>174.75341999999983</c:v>
                </c:pt>
                <c:pt idx="12816">
                  <c:v>174.76245999999983</c:v>
                </c:pt>
                <c:pt idx="12817">
                  <c:v>174.77136999999982</c:v>
                </c:pt>
                <c:pt idx="12818">
                  <c:v>174.78062999999983</c:v>
                </c:pt>
                <c:pt idx="12819">
                  <c:v>174.79067999999984</c:v>
                </c:pt>
                <c:pt idx="12820">
                  <c:v>174.80056999999985</c:v>
                </c:pt>
                <c:pt idx="12821">
                  <c:v>174.81008999999986</c:v>
                </c:pt>
                <c:pt idx="12822">
                  <c:v>174.81885999999986</c:v>
                </c:pt>
                <c:pt idx="12823">
                  <c:v>174.82625999999985</c:v>
                </c:pt>
                <c:pt idx="12824">
                  <c:v>174.83291999999986</c:v>
                </c:pt>
                <c:pt idx="12825">
                  <c:v>174.83874999999986</c:v>
                </c:pt>
                <c:pt idx="12826">
                  <c:v>174.84421999999986</c:v>
                </c:pt>
                <c:pt idx="12827">
                  <c:v>174.85024999999987</c:v>
                </c:pt>
                <c:pt idx="12828">
                  <c:v>174.85945999999987</c:v>
                </c:pt>
                <c:pt idx="12829">
                  <c:v>174.86848999999987</c:v>
                </c:pt>
                <c:pt idx="12830">
                  <c:v>174.87663999999987</c:v>
                </c:pt>
                <c:pt idx="12831">
                  <c:v>174.88337999999987</c:v>
                </c:pt>
                <c:pt idx="12832">
                  <c:v>174.88932999999989</c:v>
                </c:pt>
                <c:pt idx="12833">
                  <c:v>174.89507999999989</c:v>
                </c:pt>
                <c:pt idx="12834">
                  <c:v>174.90087999999989</c:v>
                </c:pt>
                <c:pt idx="12835">
                  <c:v>174.90729999999988</c:v>
                </c:pt>
                <c:pt idx="12836">
                  <c:v>174.91470999999987</c:v>
                </c:pt>
                <c:pt idx="12837">
                  <c:v>174.92431999999988</c:v>
                </c:pt>
                <c:pt idx="12838">
                  <c:v>174.93731999999989</c:v>
                </c:pt>
                <c:pt idx="12839">
                  <c:v>174.95424999999989</c:v>
                </c:pt>
                <c:pt idx="12840">
                  <c:v>174.97112999999987</c:v>
                </c:pt>
                <c:pt idx="12841">
                  <c:v>174.98359999999988</c:v>
                </c:pt>
                <c:pt idx="12842">
                  <c:v>174.99158999999989</c:v>
                </c:pt>
                <c:pt idx="12843">
                  <c:v>174.9970899999999</c:v>
                </c:pt>
                <c:pt idx="12844">
                  <c:v>175.0012099999999</c:v>
                </c:pt>
                <c:pt idx="12845">
                  <c:v>175.00457999999989</c:v>
                </c:pt>
                <c:pt idx="12846">
                  <c:v>175.00742999999989</c:v>
                </c:pt>
                <c:pt idx="12847">
                  <c:v>175.01040999999989</c:v>
                </c:pt>
                <c:pt idx="12848">
                  <c:v>175.01334999999989</c:v>
                </c:pt>
                <c:pt idx="12849">
                  <c:v>175.0157899999999</c:v>
                </c:pt>
                <c:pt idx="12850">
                  <c:v>175.01779999999991</c:v>
                </c:pt>
                <c:pt idx="12851">
                  <c:v>175.01905999999991</c:v>
                </c:pt>
                <c:pt idx="12852">
                  <c:v>175.02013999999991</c:v>
                </c:pt>
                <c:pt idx="12853">
                  <c:v>175.02277999999993</c:v>
                </c:pt>
                <c:pt idx="12854">
                  <c:v>175.03012999999993</c:v>
                </c:pt>
                <c:pt idx="12855">
                  <c:v>175.05846999999991</c:v>
                </c:pt>
                <c:pt idx="12856">
                  <c:v>175.1050799999999</c:v>
                </c:pt>
                <c:pt idx="12857">
                  <c:v>175.15590999999989</c:v>
                </c:pt>
                <c:pt idx="12858">
                  <c:v>175.20234999999988</c:v>
                </c:pt>
                <c:pt idx="12859">
                  <c:v>175.2440299999999</c:v>
                </c:pt>
                <c:pt idx="12860">
                  <c:v>175.2875699999999</c:v>
                </c:pt>
                <c:pt idx="12861">
                  <c:v>175.33218999999991</c:v>
                </c:pt>
                <c:pt idx="12862">
                  <c:v>175.36897999999991</c:v>
                </c:pt>
                <c:pt idx="12863">
                  <c:v>175.40276999999992</c:v>
                </c:pt>
                <c:pt idx="12864">
                  <c:v>175.43929999999992</c:v>
                </c:pt>
                <c:pt idx="12865">
                  <c:v>175.47671999999991</c:v>
                </c:pt>
                <c:pt idx="12866">
                  <c:v>175.51538999999991</c:v>
                </c:pt>
                <c:pt idx="12867">
                  <c:v>175.55541999999991</c:v>
                </c:pt>
                <c:pt idx="12868">
                  <c:v>175.58972999999992</c:v>
                </c:pt>
                <c:pt idx="12869">
                  <c:v>175.62137999999993</c:v>
                </c:pt>
                <c:pt idx="12870">
                  <c:v>175.65448999999992</c:v>
                </c:pt>
                <c:pt idx="12871">
                  <c:v>175.68636999999993</c:v>
                </c:pt>
                <c:pt idx="12872">
                  <c:v>175.71567999999994</c:v>
                </c:pt>
                <c:pt idx="12873">
                  <c:v>175.73930999999993</c:v>
                </c:pt>
                <c:pt idx="12874">
                  <c:v>175.75886999999994</c:v>
                </c:pt>
                <c:pt idx="12875">
                  <c:v>175.77572999999995</c:v>
                </c:pt>
                <c:pt idx="12876">
                  <c:v>175.79480999999996</c:v>
                </c:pt>
                <c:pt idx="12877">
                  <c:v>175.81474999999995</c:v>
                </c:pt>
                <c:pt idx="12878">
                  <c:v>175.83503999999994</c:v>
                </c:pt>
                <c:pt idx="12879">
                  <c:v>175.85538999999994</c:v>
                </c:pt>
                <c:pt idx="12880">
                  <c:v>175.87597999999994</c:v>
                </c:pt>
                <c:pt idx="12881">
                  <c:v>175.89457999999993</c:v>
                </c:pt>
                <c:pt idx="12882">
                  <c:v>175.90996999999993</c:v>
                </c:pt>
                <c:pt idx="12883">
                  <c:v>175.92197999999993</c:v>
                </c:pt>
                <c:pt idx="12884">
                  <c:v>175.93194999999994</c:v>
                </c:pt>
                <c:pt idx="12885">
                  <c:v>175.94079999999994</c:v>
                </c:pt>
                <c:pt idx="12886">
                  <c:v>175.94893999999994</c:v>
                </c:pt>
                <c:pt idx="12887">
                  <c:v>175.95684999999995</c:v>
                </c:pt>
                <c:pt idx="12888">
                  <c:v>175.96545999999995</c:v>
                </c:pt>
                <c:pt idx="12889">
                  <c:v>175.97500999999994</c:v>
                </c:pt>
                <c:pt idx="12890">
                  <c:v>175.98671999999993</c:v>
                </c:pt>
                <c:pt idx="12891">
                  <c:v>175.99993999999992</c:v>
                </c:pt>
                <c:pt idx="12892">
                  <c:v>176.01249999999993</c:v>
                </c:pt>
                <c:pt idx="12893">
                  <c:v>176.02518999999992</c:v>
                </c:pt>
                <c:pt idx="12894">
                  <c:v>176.03576999999993</c:v>
                </c:pt>
                <c:pt idx="12895">
                  <c:v>176.04554999999993</c:v>
                </c:pt>
                <c:pt idx="12896">
                  <c:v>176.05669999999992</c:v>
                </c:pt>
                <c:pt idx="12897">
                  <c:v>176.07011999999992</c:v>
                </c:pt>
                <c:pt idx="12898">
                  <c:v>176.08677999999992</c:v>
                </c:pt>
                <c:pt idx="12899">
                  <c:v>176.10291999999993</c:v>
                </c:pt>
                <c:pt idx="12900">
                  <c:v>176.11631999999992</c:v>
                </c:pt>
                <c:pt idx="12901">
                  <c:v>176.12674999999993</c:v>
                </c:pt>
                <c:pt idx="12902">
                  <c:v>176.13525999999993</c:v>
                </c:pt>
                <c:pt idx="12903">
                  <c:v>176.14243999999994</c:v>
                </c:pt>
                <c:pt idx="12904">
                  <c:v>176.14927999999995</c:v>
                </c:pt>
                <c:pt idx="12905">
                  <c:v>176.15602999999996</c:v>
                </c:pt>
                <c:pt idx="12906">
                  <c:v>176.16332999999995</c:v>
                </c:pt>
                <c:pt idx="12907">
                  <c:v>176.17254999999994</c:v>
                </c:pt>
                <c:pt idx="12908">
                  <c:v>176.18506999999994</c:v>
                </c:pt>
                <c:pt idx="12909">
                  <c:v>176.19996999999995</c:v>
                </c:pt>
                <c:pt idx="12910">
                  <c:v>176.21610999999996</c:v>
                </c:pt>
                <c:pt idx="12911">
                  <c:v>176.23311999999996</c:v>
                </c:pt>
                <c:pt idx="12912">
                  <c:v>176.25067999999996</c:v>
                </c:pt>
                <c:pt idx="12913">
                  <c:v>176.26811999999995</c:v>
                </c:pt>
                <c:pt idx="12914">
                  <c:v>176.28430999999995</c:v>
                </c:pt>
                <c:pt idx="12915">
                  <c:v>176.29904999999994</c:v>
                </c:pt>
                <c:pt idx="12916">
                  <c:v>176.31203999999994</c:v>
                </c:pt>
                <c:pt idx="12917">
                  <c:v>176.32292999999993</c:v>
                </c:pt>
                <c:pt idx="12918">
                  <c:v>176.33238999999992</c:v>
                </c:pt>
                <c:pt idx="12919">
                  <c:v>176.34031999999991</c:v>
                </c:pt>
                <c:pt idx="12920">
                  <c:v>176.3467599999999</c:v>
                </c:pt>
                <c:pt idx="12921">
                  <c:v>176.3522199999999</c:v>
                </c:pt>
                <c:pt idx="12922">
                  <c:v>176.3571199999999</c:v>
                </c:pt>
                <c:pt idx="12923">
                  <c:v>176.3617999999999</c:v>
                </c:pt>
                <c:pt idx="12924">
                  <c:v>176.3665299999999</c:v>
                </c:pt>
                <c:pt idx="12925">
                  <c:v>176.37113999999991</c:v>
                </c:pt>
                <c:pt idx="12926">
                  <c:v>176.37572999999992</c:v>
                </c:pt>
                <c:pt idx="12927">
                  <c:v>176.38033999999993</c:v>
                </c:pt>
                <c:pt idx="12928">
                  <c:v>176.38489999999993</c:v>
                </c:pt>
                <c:pt idx="12929">
                  <c:v>176.38976999999994</c:v>
                </c:pt>
                <c:pt idx="12930">
                  <c:v>176.39437999999996</c:v>
                </c:pt>
                <c:pt idx="12931">
                  <c:v>176.39816999999996</c:v>
                </c:pt>
                <c:pt idx="12932">
                  <c:v>176.40131999999997</c:v>
                </c:pt>
                <c:pt idx="12933">
                  <c:v>176.40409999999997</c:v>
                </c:pt>
                <c:pt idx="12934">
                  <c:v>176.40670999999998</c:v>
                </c:pt>
                <c:pt idx="12935">
                  <c:v>176.40947999999997</c:v>
                </c:pt>
                <c:pt idx="12936">
                  <c:v>176.41183999999998</c:v>
                </c:pt>
                <c:pt idx="12937">
                  <c:v>176.4143</c:v>
                </c:pt>
                <c:pt idx="12938">
                  <c:v>176.41634999999999</c:v>
                </c:pt>
                <c:pt idx="12939">
                  <c:v>176.41773000000001</c:v>
                </c:pt>
                <c:pt idx="12940">
                  <c:v>176.41875999999999</c:v>
                </c:pt>
                <c:pt idx="12941">
                  <c:v>176.41978</c:v>
                </c:pt>
                <c:pt idx="12942">
                  <c:v>176.42079000000001</c:v>
                </c:pt>
                <c:pt idx="12943">
                  <c:v>176.42177000000001</c:v>
                </c:pt>
                <c:pt idx="12944">
                  <c:v>176.42274</c:v>
                </c:pt>
                <c:pt idx="12945">
                  <c:v>176.42371</c:v>
                </c:pt>
                <c:pt idx="12946">
                  <c:v>176.42469</c:v>
                </c:pt>
                <c:pt idx="12947">
                  <c:v>176.42567</c:v>
                </c:pt>
                <c:pt idx="12948">
                  <c:v>176.42666</c:v>
                </c:pt>
                <c:pt idx="12949">
                  <c:v>176.42764</c:v>
                </c:pt>
                <c:pt idx="12950">
                  <c:v>176.42862</c:v>
                </c:pt>
                <c:pt idx="12951">
                  <c:v>176.42961</c:v>
                </c:pt>
                <c:pt idx="12952">
                  <c:v>176.43057999999999</c:v>
                </c:pt>
                <c:pt idx="12953">
                  <c:v>176.43154999999999</c:v>
                </c:pt>
                <c:pt idx="12954">
                  <c:v>176.43252999999999</c:v>
                </c:pt>
                <c:pt idx="12955">
                  <c:v>176.43350999999998</c:v>
                </c:pt>
                <c:pt idx="12956">
                  <c:v>176.43449999999999</c:v>
                </c:pt>
                <c:pt idx="12957">
                  <c:v>176.43546999999998</c:v>
                </c:pt>
                <c:pt idx="12958">
                  <c:v>176.43644999999998</c:v>
                </c:pt>
                <c:pt idx="12959">
                  <c:v>176.43742999999998</c:v>
                </c:pt>
                <c:pt idx="12960">
                  <c:v>176.43841999999998</c:v>
                </c:pt>
                <c:pt idx="12961">
                  <c:v>176.43940999999998</c:v>
                </c:pt>
                <c:pt idx="12962">
                  <c:v>176.44041999999999</c:v>
                </c:pt>
                <c:pt idx="12963">
                  <c:v>176.44141999999999</c:v>
                </c:pt>
                <c:pt idx="12964">
                  <c:v>176.44242</c:v>
                </c:pt>
                <c:pt idx="12965">
                  <c:v>176.44343000000001</c:v>
                </c:pt>
                <c:pt idx="12966">
                  <c:v>176.44445000000002</c:v>
                </c:pt>
                <c:pt idx="12967">
                  <c:v>176.44547000000003</c:v>
                </c:pt>
                <c:pt idx="12968">
                  <c:v>176.44648000000004</c:v>
                </c:pt>
                <c:pt idx="12969">
                  <c:v>176.44750000000005</c:v>
                </c:pt>
                <c:pt idx="12970">
                  <c:v>176.44850000000005</c:v>
                </c:pt>
                <c:pt idx="12971">
                  <c:v>176.44952000000006</c:v>
                </c:pt>
                <c:pt idx="12972">
                  <c:v>176.45054000000007</c:v>
                </c:pt>
                <c:pt idx="12973">
                  <c:v>176.45160000000007</c:v>
                </c:pt>
                <c:pt idx="12974">
                  <c:v>176.45265000000006</c:v>
                </c:pt>
                <c:pt idx="12975">
                  <c:v>176.45371000000006</c:v>
                </c:pt>
                <c:pt idx="12976">
                  <c:v>176.45477000000005</c:v>
                </c:pt>
                <c:pt idx="12977">
                  <c:v>176.45584000000005</c:v>
                </c:pt>
                <c:pt idx="12978">
                  <c:v>176.45689000000004</c:v>
                </c:pt>
                <c:pt idx="12979">
                  <c:v>176.45796000000004</c:v>
                </c:pt>
                <c:pt idx="12980">
                  <c:v>176.45904000000004</c:v>
                </c:pt>
                <c:pt idx="12981">
                  <c:v>176.46011000000004</c:v>
                </c:pt>
                <c:pt idx="12982">
                  <c:v>176.46119000000004</c:v>
                </c:pt>
                <c:pt idx="12983">
                  <c:v>176.46226000000004</c:v>
                </c:pt>
                <c:pt idx="12984">
                  <c:v>176.46334000000004</c:v>
                </c:pt>
                <c:pt idx="12985">
                  <c:v>176.46441000000004</c:v>
                </c:pt>
                <c:pt idx="12986">
                  <c:v>176.46549000000005</c:v>
                </c:pt>
                <c:pt idx="12987">
                  <c:v>176.46658000000005</c:v>
                </c:pt>
                <c:pt idx="12988">
                  <c:v>176.46765000000005</c:v>
                </c:pt>
                <c:pt idx="12989">
                  <c:v>176.46870000000004</c:v>
                </c:pt>
                <c:pt idx="12990">
                  <c:v>176.46976000000004</c:v>
                </c:pt>
                <c:pt idx="12991">
                  <c:v>176.47081000000003</c:v>
                </c:pt>
                <c:pt idx="12992">
                  <c:v>176.47183000000004</c:v>
                </c:pt>
                <c:pt idx="12993">
                  <c:v>176.47286000000003</c:v>
                </c:pt>
                <c:pt idx="12994">
                  <c:v>176.47386000000003</c:v>
                </c:pt>
                <c:pt idx="12995">
                  <c:v>176.47487000000004</c:v>
                </c:pt>
                <c:pt idx="12996">
                  <c:v>176.47771000000003</c:v>
                </c:pt>
                <c:pt idx="12997">
                  <c:v>176.49000000000004</c:v>
                </c:pt>
                <c:pt idx="12998">
                  <c:v>176.53863000000004</c:v>
                </c:pt>
                <c:pt idx="12999">
                  <c:v>176.60442000000003</c:v>
                </c:pt>
                <c:pt idx="13000">
                  <c:v>176.66846000000004</c:v>
                </c:pt>
                <c:pt idx="13001">
                  <c:v>176.72032000000004</c:v>
                </c:pt>
                <c:pt idx="13002">
                  <c:v>176.76189000000005</c:v>
                </c:pt>
                <c:pt idx="13003">
                  <c:v>176.80416000000005</c:v>
                </c:pt>
                <c:pt idx="13004">
                  <c:v>176.84761000000006</c:v>
                </c:pt>
                <c:pt idx="13005">
                  <c:v>176.88134000000005</c:v>
                </c:pt>
                <c:pt idx="13006">
                  <c:v>176.91450000000006</c:v>
                </c:pt>
                <c:pt idx="13007">
                  <c:v>176.95036000000007</c:v>
                </c:pt>
                <c:pt idx="13008">
                  <c:v>176.98890000000009</c:v>
                </c:pt>
                <c:pt idx="13009">
                  <c:v>177.0293200000001</c:v>
                </c:pt>
                <c:pt idx="13010">
                  <c:v>177.0656000000001</c:v>
                </c:pt>
                <c:pt idx="13011">
                  <c:v>177.0921000000001</c:v>
                </c:pt>
                <c:pt idx="13012">
                  <c:v>177.11657000000011</c:v>
                </c:pt>
                <c:pt idx="13013">
                  <c:v>177.14094000000011</c:v>
                </c:pt>
                <c:pt idx="13014">
                  <c:v>177.16725000000011</c:v>
                </c:pt>
                <c:pt idx="13015">
                  <c:v>177.19392000000011</c:v>
                </c:pt>
                <c:pt idx="13016">
                  <c:v>177.21716000000009</c:v>
                </c:pt>
                <c:pt idx="13017">
                  <c:v>177.23451000000009</c:v>
                </c:pt>
                <c:pt idx="13018">
                  <c:v>177.24808000000007</c:v>
                </c:pt>
                <c:pt idx="13019">
                  <c:v>177.26215000000008</c:v>
                </c:pt>
                <c:pt idx="13020">
                  <c:v>177.28194000000008</c:v>
                </c:pt>
                <c:pt idx="13021">
                  <c:v>177.31185000000008</c:v>
                </c:pt>
                <c:pt idx="13022">
                  <c:v>177.34459000000007</c:v>
                </c:pt>
                <c:pt idx="13023">
                  <c:v>177.37551000000008</c:v>
                </c:pt>
                <c:pt idx="13024">
                  <c:v>177.39956000000006</c:v>
                </c:pt>
                <c:pt idx="13025">
                  <c:v>177.41893000000007</c:v>
                </c:pt>
                <c:pt idx="13026">
                  <c:v>177.43264000000008</c:v>
                </c:pt>
                <c:pt idx="13027">
                  <c:v>177.44458000000009</c:v>
                </c:pt>
                <c:pt idx="13028">
                  <c:v>177.46237000000008</c:v>
                </c:pt>
                <c:pt idx="13029">
                  <c:v>177.49259000000009</c:v>
                </c:pt>
                <c:pt idx="13030">
                  <c:v>177.5198500000001</c:v>
                </c:pt>
                <c:pt idx="13031">
                  <c:v>177.54046000000011</c:v>
                </c:pt>
                <c:pt idx="13032">
                  <c:v>177.55551000000011</c:v>
                </c:pt>
                <c:pt idx="13033">
                  <c:v>177.56665000000012</c:v>
                </c:pt>
                <c:pt idx="13034">
                  <c:v>177.57871000000011</c:v>
                </c:pt>
                <c:pt idx="13035">
                  <c:v>177.59269000000012</c:v>
                </c:pt>
                <c:pt idx="13036">
                  <c:v>177.60600000000011</c:v>
                </c:pt>
                <c:pt idx="13037">
                  <c:v>177.61845000000011</c:v>
                </c:pt>
                <c:pt idx="13038">
                  <c:v>177.62813000000011</c:v>
                </c:pt>
                <c:pt idx="13039">
                  <c:v>177.6361600000001</c:v>
                </c:pt>
                <c:pt idx="13040">
                  <c:v>177.6434100000001</c:v>
                </c:pt>
                <c:pt idx="13041">
                  <c:v>177.65071000000009</c:v>
                </c:pt>
                <c:pt idx="13042">
                  <c:v>177.65812000000008</c:v>
                </c:pt>
                <c:pt idx="13043">
                  <c:v>177.66621000000009</c:v>
                </c:pt>
                <c:pt idx="13044">
                  <c:v>177.67504000000008</c:v>
                </c:pt>
                <c:pt idx="13045">
                  <c:v>177.68341000000009</c:v>
                </c:pt>
                <c:pt idx="13046">
                  <c:v>177.69097000000011</c:v>
                </c:pt>
                <c:pt idx="13047">
                  <c:v>177.6992800000001</c:v>
                </c:pt>
                <c:pt idx="13048">
                  <c:v>177.70702000000011</c:v>
                </c:pt>
                <c:pt idx="13049">
                  <c:v>177.71510000000012</c:v>
                </c:pt>
                <c:pt idx="13050">
                  <c:v>177.72431000000012</c:v>
                </c:pt>
                <c:pt idx="13051">
                  <c:v>177.7362700000001</c:v>
                </c:pt>
                <c:pt idx="13052">
                  <c:v>177.7524500000001</c:v>
                </c:pt>
                <c:pt idx="13053">
                  <c:v>177.77227000000011</c:v>
                </c:pt>
                <c:pt idx="13054">
                  <c:v>177.7933700000001</c:v>
                </c:pt>
                <c:pt idx="13055">
                  <c:v>177.8149700000001</c:v>
                </c:pt>
                <c:pt idx="13056">
                  <c:v>177.83558000000011</c:v>
                </c:pt>
                <c:pt idx="13057">
                  <c:v>177.85441000000012</c:v>
                </c:pt>
                <c:pt idx="13058">
                  <c:v>177.8696800000001</c:v>
                </c:pt>
                <c:pt idx="13059">
                  <c:v>177.88246000000009</c:v>
                </c:pt>
                <c:pt idx="13060">
                  <c:v>177.89292000000009</c:v>
                </c:pt>
                <c:pt idx="13061">
                  <c:v>177.9022600000001</c:v>
                </c:pt>
                <c:pt idx="13062">
                  <c:v>177.9122000000001</c:v>
                </c:pt>
                <c:pt idx="13063">
                  <c:v>177.92266000000009</c:v>
                </c:pt>
                <c:pt idx="13064">
                  <c:v>177.93534000000008</c:v>
                </c:pt>
                <c:pt idx="13065">
                  <c:v>177.94886000000008</c:v>
                </c:pt>
                <c:pt idx="13066">
                  <c:v>177.96213000000009</c:v>
                </c:pt>
                <c:pt idx="13067">
                  <c:v>177.97583000000009</c:v>
                </c:pt>
                <c:pt idx="13068">
                  <c:v>177.98776000000009</c:v>
                </c:pt>
                <c:pt idx="13069">
                  <c:v>177.99830000000009</c:v>
                </c:pt>
                <c:pt idx="13070">
                  <c:v>178.00816000000009</c:v>
                </c:pt>
                <c:pt idx="13071">
                  <c:v>178.01717000000008</c:v>
                </c:pt>
                <c:pt idx="13072">
                  <c:v>178.02569000000008</c:v>
                </c:pt>
                <c:pt idx="13073">
                  <c:v>178.03465000000008</c:v>
                </c:pt>
                <c:pt idx="13074">
                  <c:v>178.0443600000001</c:v>
                </c:pt>
                <c:pt idx="13075">
                  <c:v>178.05518000000009</c:v>
                </c:pt>
                <c:pt idx="13076">
                  <c:v>178.06806000000009</c:v>
                </c:pt>
                <c:pt idx="13077">
                  <c:v>178.08222000000009</c:v>
                </c:pt>
                <c:pt idx="13078">
                  <c:v>178.09600000000009</c:v>
                </c:pt>
                <c:pt idx="13079">
                  <c:v>178.10701000000009</c:v>
                </c:pt>
                <c:pt idx="13080">
                  <c:v>178.1151900000001</c:v>
                </c:pt>
                <c:pt idx="13081">
                  <c:v>178.1220800000001</c:v>
                </c:pt>
                <c:pt idx="13082">
                  <c:v>178.1282800000001</c:v>
                </c:pt>
                <c:pt idx="13083">
                  <c:v>178.1341800000001</c:v>
                </c:pt>
                <c:pt idx="13084">
                  <c:v>178.1394700000001</c:v>
                </c:pt>
                <c:pt idx="13085">
                  <c:v>178.1448500000001</c:v>
                </c:pt>
                <c:pt idx="13086">
                  <c:v>178.1503000000001</c:v>
                </c:pt>
                <c:pt idx="13087">
                  <c:v>178.1553900000001</c:v>
                </c:pt>
                <c:pt idx="13088">
                  <c:v>178.1600700000001</c:v>
                </c:pt>
                <c:pt idx="13089">
                  <c:v>178.16438000000011</c:v>
                </c:pt>
                <c:pt idx="13090">
                  <c:v>178.1679400000001</c:v>
                </c:pt>
                <c:pt idx="13091">
                  <c:v>178.17056000000011</c:v>
                </c:pt>
                <c:pt idx="13092">
                  <c:v>178.17300000000012</c:v>
                </c:pt>
                <c:pt idx="13093">
                  <c:v>178.17567000000011</c:v>
                </c:pt>
                <c:pt idx="13094">
                  <c:v>178.17826000000011</c:v>
                </c:pt>
                <c:pt idx="13095">
                  <c:v>178.18077000000011</c:v>
                </c:pt>
                <c:pt idx="13096">
                  <c:v>178.18350000000012</c:v>
                </c:pt>
                <c:pt idx="13097">
                  <c:v>178.18555000000012</c:v>
                </c:pt>
                <c:pt idx="13098">
                  <c:v>178.18753000000012</c:v>
                </c:pt>
                <c:pt idx="13099">
                  <c:v>178.18998000000013</c:v>
                </c:pt>
                <c:pt idx="13100">
                  <c:v>178.19603000000012</c:v>
                </c:pt>
                <c:pt idx="13101">
                  <c:v>178.20567000000011</c:v>
                </c:pt>
                <c:pt idx="13102">
                  <c:v>178.22772000000012</c:v>
                </c:pt>
                <c:pt idx="13103">
                  <c:v>178.27725000000012</c:v>
                </c:pt>
                <c:pt idx="13104">
                  <c:v>178.33855000000011</c:v>
                </c:pt>
                <c:pt idx="13105">
                  <c:v>178.38953000000012</c:v>
                </c:pt>
                <c:pt idx="13106">
                  <c:v>178.43795000000011</c:v>
                </c:pt>
                <c:pt idx="13107">
                  <c:v>178.48742000000013</c:v>
                </c:pt>
                <c:pt idx="13108">
                  <c:v>178.53065000000012</c:v>
                </c:pt>
                <c:pt idx="13109">
                  <c:v>178.56518000000011</c:v>
                </c:pt>
                <c:pt idx="13110">
                  <c:v>178.60111000000012</c:v>
                </c:pt>
                <c:pt idx="13111">
                  <c:v>178.63773000000012</c:v>
                </c:pt>
                <c:pt idx="13112">
                  <c:v>178.67661000000012</c:v>
                </c:pt>
                <c:pt idx="13113">
                  <c:v>178.71774000000013</c:v>
                </c:pt>
                <c:pt idx="13114">
                  <c:v>178.75938000000014</c:v>
                </c:pt>
                <c:pt idx="13115">
                  <c:v>178.79520000000014</c:v>
                </c:pt>
                <c:pt idx="13116">
                  <c:v>178.82991000000013</c:v>
                </c:pt>
                <c:pt idx="13117">
                  <c:v>178.86000000000013</c:v>
                </c:pt>
                <c:pt idx="13118">
                  <c:v>178.88756000000012</c:v>
                </c:pt>
                <c:pt idx="13119">
                  <c:v>178.91778000000014</c:v>
                </c:pt>
                <c:pt idx="13120">
                  <c:v>178.95007000000012</c:v>
                </c:pt>
                <c:pt idx="13121">
                  <c:v>178.98538000000013</c:v>
                </c:pt>
                <c:pt idx="13122">
                  <c:v>179.02169000000012</c:v>
                </c:pt>
                <c:pt idx="13123">
                  <c:v>179.05954000000011</c:v>
                </c:pt>
                <c:pt idx="13124">
                  <c:v>179.0981900000001</c:v>
                </c:pt>
                <c:pt idx="13125">
                  <c:v>179.13765000000009</c:v>
                </c:pt>
                <c:pt idx="13126">
                  <c:v>179.1779600000001</c:v>
                </c:pt>
                <c:pt idx="13127">
                  <c:v>179.21394000000009</c:v>
                </c:pt>
                <c:pt idx="13128">
                  <c:v>179.2452200000001</c:v>
                </c:pt>
                <c:pt idx="13129">
                  <c:v>179.26708000000011</c:v>
                </c:pt>
                <c:pt idx="13130">
                  <c:v>179.28526000000011</c:v>
                </c:pt>
                <c:pt idx="13131">
                  <c:v>179.30043000000012</c:v>
                </c:pt>
                <c:pt idx="13132">
                  <c:v>179.31315000000012</c:v>
                </c:pt>
                <c:pt idx="13133">
                  <c:v>179.32244000000011</c:v>
                </c:pt>
                <c:pt idx="13134">
                  <c:v>179.32954000000012</c:v>
                </c:pt>
                <c:pt idx="13135">
                  <c:v>179.33559000000011</c:v>
                </c:pt>
                <c:pt idx="13136">
                  <c:v>179.3408500000001</c:v>
                </c:pt>
                <c:pt idx="13137">
                  <c:v>179.34544000000011</c:v>
                </c:pt>
                <c:pt idx="13138">
                  <c:v>179.34906000000012</c:v>
                </c:pt>
                <c:pt idx="13139">
                  <c:v>179.35187000000013</c:v>
                </c:pt>
                <c:pt idx="13140">
                  <c:v>179.35419000000013</c:v>
                </c:pt>
                <c:pt idx="13141">
                  <c:v>179.35651000000013</c:v>
                </c:pt>
                <c:pt idx="13142">
                  <c:v>179.35875000000013</c:v>
                </c:pt>
                <c:pt idx="13143">
                  <c:v>179.36014000000011</c:v>
                </c:pt>
                <c:pt idx="13144">
                  <c:v>179.36133000000012</c:v>
                </c:pt>
                <c:pt idx="13145">
                  <c:v>179.36239000000012</c:v>
                </c:pt>
                <c:pt idx="13146">
                  <c:v>179.36345000000011</c:v>
                </c:pt>
                <c:pt idx="13147">
                  <c:v>179.36446000000012</c:v>
                </c:pt>
                <c:pt idx="13148">
                  <c:v>179.36649000000011</c:v>
                </c:pt>
                <c:pt idx="13149">
                  <c:v>179.37213000000011</c:v>
                </c:pt>
                <c:pt idx="13150">
                  <c:v>179.40423000000013</c:v>
                </c:pt>
                <c:pt idx="13151">
                  <c:v>179.46067000000014</c:v>
                </c:pt>
                <c:pt idx="13152">
                  <c:v>179.52013000000014</c:v>
                </c:pt>
                <c:pt idx="13153">
                  <c:v>179.57508000000013</c:v>
                </c:pt>
                <c:pt idx="13154">
                  <c:v>179.62062000000012</c:v>
                </c:pt>
                <c:pt idx="13155">
                  <c:v>179.6606900000001</c:v>
                </c:pt>
                <c:pt idx="13156">
                  <c:v>179.7049100000001</c:v>
                </c:pt>
                <c:pt idx="13157">
                  <c:v>179.74786000000009</c:v>
                </c:pt>
                <c:pt idx="13158">
                  <c:v>179.78180000000009</c:v>
                </c:pt>
                <c:pt idx="13159">
                  <c:v>179.81526000000008</c:v>
                </c:pt>
                <c:pt idx="13160">
                  <c:v>179.85121000000009</c:v>
                </c:pt>
                <c:pt idx="13161">
                  <c:v>179.88926000000009</c:v>
                </c:pt>
                <c:pt idx="13162">
                  <c:v>179.92826000000008</c:v>
                </c:pt>
                <c:pt idx="13163">
                  <c:v>179.96461000000008</c:v>
                </c:pt>
                <c:pt idx="13164">
                  <c:v>179.99850000000009</c:v>
                </c:pt>
                <c:pt idx="13165">
                  <c:v>180.03482000000008</c:v>
                </c:pt>
                <c:pt idx="13166">
                  <c:v>180.07124000000007</c:v>
                </c:pt>
                <c:pt idx="13167">
                  <c:v>180.10577000000006</c:v>
                </c:pt>
                <c:pt idx="13168">
                  <c:v>180.13998000000007</c:v>
                </c:pt>
                <c:pt idx="13169">
                  <c:v>180.17509000000007</c:v>
                </c:pt>
                <c:pt idx="13170">
                  <c:v>180.21281000000008</c:v>
                </c:pt>
                <c:pt idx="13171">
                  <c:v>180.25241000000008</c:v>
                </c:pt>
                <c:pt idx="13172">
                  <c:v>180.2938200000001</c:v>
                </c:pt>
                <c:pt idx="13173">
                  <c:v>180.33648000000011</c:v>
                </c:pt>
                <c:pt idx="13174">
                  <c:v>180.37838000000011</c:v>
                </c:pt>
                <c:pt idx="13175">
                  <c:v>180.42006000000012</c:v>
                </c:pt>
                <c:pt idx="13176">
                  <c:v>180.45993000000013</c:v>
                </c:pt>
                <c:pt idx="13177">
                  <c:v>180.48963000000012</c:v>
                </c:pt>
                <c:pt idx="13178">
                  <c:v>180.51627000000011</c:v>
                </c:pt>
                <c:pt idx="13179">
                  <c:v>180.53951000000009</c:v>
                </c:pt>
                <c:pt idx="13180">
                  <c:v>180.5536700000001</c:v>
                </c:pt>
                <c:pt idx="13181">
                  <c:v>180.56351000000009</c:v>
                </c:pt>
                <c:pt idx="13182">
                  <c:v>180.5712300000001</c:v>
                </c:pt>
                <c:pt idx="13183">
                  <c:v>180.5777800000001</c:v>
                </c:pt>
                <c:pt idx="13184">
                  <c:v>180.5835800000001</c:v>
                </c:pt>
                <c:pt idx="13185">
                  <c:v>180.58848000000009</c:v>
                </c:pt>
                <c:pt idx="13186">
                  <c:v>180.59252000000009</c:v>
                </c:pt>
                <c:pt idx="13187">
                  <c:v>180.5957700000001</c:v>
                </c:pt>
                <c:pt idx="13188">
                  <c:v>180.5975500000001</c:v>
                </c:pt>
                <c:pt idx="13189">
                  <c:v>180.59960000000009</c:v>
                </c:pt>
                <c:pt idx="13190">
                  <c:v>180.6009600000001</c:v>
                </c:pt>
                <c:pt idx="13191">
                  <c:v>180.6021200000001</c:v>
                </c:pt>
                <c:pt idx="13192">
                  <c:v>180.6032100000001</c:v>
                </c:pt>
                <c:pt idx="13193">
                  <c:v>180.60423000000011</c:v>
                </c:pt>
                <c:pt idx="13194">
                  <c:v>180.60529000000011</c:v>
                </c:pt>
                <c:pt idx="13195">
                  <c:v>180.60635000000011</c:v>
                </c:pt>
                <c:pt idx="13196">
                  <c:v>180.6074100000001</c:v>
                </c:pt>
                <c:pt idx="13197">
                  <c:v>180.6084800000001</c:v>
                </c:pt>
                <c:pt idx="13198">
                  <c:v>180.6095500000001</c:v>
                </c:pt>
                <c:pt idx="13199">
                  <c:v>180.61060000000009</c:v>
                </c:pt>
                <c:pt idx="13200">
                  <c:v>180.61168000000009</c:v>
                </c:pt>
                <c:pt idx="13201">
                  <c:v>180.61275000000009</c:v>
                </c:pt>
                <c:pt idx="13202">
                  <c:v>180.61380000000008</c:v>
                </c:pt>
                <c:pt idx="13203">
                  <c:v>180.61487000000008</c:v>
                </c:pt>
                <c:pt idx="13204">
                  <c:v>180.61588000000009</c:v>
                </c:pt>
                <c:pt idx="13205">
                  <c:v>180.6169000000001</c:v>
                </c:pt>
                <c:pt idx="13206">
                  <c:v>180.61790000000011</c:v>
                </c:pt>
                <c:pt idx="13207">
                  <c:v>180.61889000000011</c:v>
                </c:pt>
                <c:pt idx="13208">
                  <c:v>180.61988000000011</c:v>
                </c:pt>
                <c:pt idx="13209">
                  <c:v>180.62087000000011</c:v>
                </c:pt>
                <c:pt idx="13210">
                  <c:v>180.62185000000011</c:v>
                </c:pt>
                <c:pt idx="13211">
                  <c:v>180.6228200000001</c:v>
                </c:pt>
                <c:pt idx="13212">
                  <c:v>180.6238000000001</c:v>
                </c:pt>
                <c:pt idx="13213">
                  <c:v>180.6247900000001</c:v>
                </c:pt>
                <c:pt idx="13214">
                  <c:v>180.62578000000011</c:v>
                </c:pt>
                <c:pt idx="13215">
                  <c:v>180.62677000000011</c:v>
                </c:pt>
                <c:pt idx="13216">
                  <c:v>180.6277300000001</c:v>
                </c:pt>
                <c:pt idx="13217">
                  <c:v>180.62870000000009</c:v>
                </c:pt>
                <c:pt idx="13218">
                  <c:v>180.62968000000009</c:v>
                </c:pt>
                <c:pt idx="13219">
                  <c:v>180.63066000000009</c:v>
                </c:pt>
                <c:pt idx="13220">
                  <c:v>180.63164000000009</c:v>
                </c:pt>
                <c:pt idx="13221">
                  <c:v>180.63262000000009</c:v>
                </c:pt>
                <c:pt idx="13222">
                  <c:v>180.63359000000008</c:v>
                </c:pt>
                <c:pt idx="13223">
                  <c:v>180.63455000000008</c:v>
                </c:pt>
                <c:pt idx="13224">
                  <c:v>180.63553000000007</c:v>
                </c:pt>
                <c:pt idx="13225">
                  <c:v>180.63649000000007</c:v>
                </c:pt>
                <c:pt idx="13226">
                  <c:v>180.63749000000007</c:v>
                </c:pt>
                <c:pt idx="13227">
                  <c:v>180.63992000000007</c:v>
                </c:pt>
                <c:pt idx="13228">
                  <c:v>180.65057000000007</c:v>
                </c:pt>
                <c:pt idx="13229">
                  <c:v>180.69641000000007</c:v>
                </c:pt>
                <c:pt idx="13230">
                  <c:v>180.76280000000008</c:v>
                </c:pt>
                <c:pt idx="13231">
                  <c:v>180.82970000000009</c:v>
                </c:pt>
                <c:pt idx="13232">
                  <c:v>180.8878400000001</c:v>
                </c:pt>
                <c:pt idx="13233">
                  <c:v>180.93348000000009</c:v>
                </c:pt>
                <c:pt idx="13234">
                  <c:v>180.97424000000009</c:v>
                </c:pt>
                <c:pt idx="13235">
                  <c:v>181.01824000000011</c:v>
                </c:pt>
                <c:pt idx="13236">
                  <c:v>181.06124000000011</c:v>
                </c:pt>
                <c:pt idx="13237">
                  <c:v>181.09373000000011</c:v>
                </c:pt>
                <c:pt idx="13238">
                  <c:v>181.1268500000001</c:v>
                </c:pt>
                <c:pt idx="13239">
                  <c:v>181.1589000000001</c:v>
                </c:pt>
                <c:pt idx="13240">
                  <c:v>181.18563000000009</c:v>
                </c:pt>
                <c:pt idx="13241">
                  <c:v>181.20610000000008</c:v>
                </c:pt>
                <c:pt idx="13242">
                  <c:v>181.22423000000009</c:v>
                </c:pt>
                <c:pt idx="13243">
                  <c:v>181.24237000000008</c:v>
                </c:pt>
                <c:pt idx="13244">
                  <c:v>181.26105000000007</c:v>
                </c:pt>
                <c:pt idx="13245">
                  <c:v>181.28240000000008</c:v>
                </c:pt>
                <c:pt idx="13246">
                  <c:v>181.31359000000009</c:v>
                </c:pt>
                <c:pt idx="13247">
                  <c:v>181.35375000000008</c:v>
                </c:pt>
                <c:pt idx="13248">
                  <c:v>181.38655000000008</c:v>
                </c:pt>
                <c:pt idx="13249">
                  <c:v>181.40825000000009</c:v>
                </c:pt>
                <c:pt idx="13250">
                  <c:v>181.4202800000001</c:v>
                </c:pt>
                <c:pt idx="13251">
                  <c:v>181.4269000000001</c:v>
                </c:pt>
                <c:pt idx="13252">
                  <c:v>181.4313800000001</c:v>
                </c:pt>
                <c:pt idx="13253">
                  <c:v>181.43464000000012</c:v>
                </c:pt>
                <c:pt idx="13254">
                  <c:v>181.43755000000013</c:v>
                </c:pt>
                <c:pt idx="13255">
                  <c:v>181.44032000000013</c:v>
                </c:pt>
                <c:pt idx="13256">
                  <c:v>181.44250000000014</c:v>
                </c:pt>
                <c:pt idx="13257">
                  <c:v>181.44426000000013</c:v>
                </c:pt>
                <c:pt idx="13258">
                  <c:v>181.44595000000012</c:v>
                </c:pt>
                <c:pt idx="13259">
                  <c:v>181.45011000000014</c:v>
                </c:pt>
                <c:pt idx="13260">
                  <c:v>181.47305000000014</c:v>
                </c:pt>
                <c:pt idx="13261">
                  <c:v>181.52029000000013</c:v>
                </c:pt>
                <c:pt idx="13262">
                  <c:v>181.57660000000013</c:v>
                </c:pt>
                <c:pt idx="13263">
                  <c:v>181.62118000000012</c:v>
                </c:pt>
                <c:pt idx="13264">
                  <c:v>181.64847000000012</c:v>
                </c:pt>
                <c:pt idx="13265">
                  <c:v>181.66835000000012</c:v>
                </c:pt>
                <c:pt idx="13266">
                  <c:v>181.68507000000011</c:v>
                </c:pt>
                <c:pt idx="13267">
                  <c:v>181.7003600000001</c:v>
                </c:pt>
                <c:pt idx="13268">
                  <c:v>181.71613000000011</c:v>
                </c:pt>
                <c:pt idx="13269">
                  <c:v>181.7317000000001</c:v>
                </c:pt>
                <c:pt idx="13270">
                  <c:v>181.7441400000001</c:v>
                </c:pt>
                <c:pt idx="13271">
                  <c:v>181.7524700000001</c:v>
                </c:pt>
                <c:pt idx="13272">
                  <c:v>181.75833000000011</c:v>
                </c:pt>
                <c:pt idx="13273">
                  <c:v>181.76204000000013</c:v>
                </c:pt>
                <c:pt idx="13274">
                  <c:v>181.76391000000012</c:v>
                </c:pt>
                <c:pt idx="13275">
                  <c:v>181.76508000000013</c:v>
                </c:pt>
                <c:pt idx="13276">
                  <c:v>181.76612000000011</c:v>
                </c:pt>
                <c:pt idx="13277">
                  <c:v>181.76711000000012</c:v>
                </c:pt>
                <c:pt idx="13278">
                  <c:v>181.7680600000001</c:v>
                </c:pt>
                <c:pt idx="13279">
                  <c:v>181.76899000000012</c:v>
                </c:pt>
                <c:pt idx="13280">
                  <c:v>181.76989000000012</c:v>
                </c:pt>
                <c:pt idx="13281">
                  <c:v>181.77082000000013</c:v>
                </c:pt>
                <c:pt idx="13282">
                  <c:v>181.77176000000014</c:v>
                </c:pt>
                <c:pt idx="13283">
                  <c:v>181.77270000000016</c:v>
                </c:pt>
                <c:pt idx="13284">
                  <c:v>181.77362000000016</c:v>
                </c:pt>
                <c:pt idx="13285">
                  <c:v>181.77455000000018</c:v>
                </c:pt>
                <c:pt idx="13286">
                  <c:v>181.77547000000018</c:v>
                </c:pt>
                <c:pt idx="13287">
                  <c:v>181.77638000000019</c:v>
                </c:pt>
                <c:pt idx="13288">
                  <c:v>181.77729000000019</c:v>
                </c:pt>
                <c:pt idx="13289">
                  <c:v>181.77818000000019</c:v>
                </c:pt>
                <c:pt idx="13290">
                  <c:v>181.7790900000002</c:v>
                </c:pt>
                <c:pt idx="13291">
                  <c:v>181.77997000000019</c:v>
                </c:pt>
                <c:pt idx="13292">
                  <c:v>181.78084000000018</c:v>
                </c:pt>
                <c:pt idx="13293">
                  <c:v>181.78170000000017</c:v>
                </c:pt>
                <c:pt idx="13294">
                  <c:v>181.78272000000018</c:v>
                </c:pt>
                <c:pt idx="13295">
                  <c:v>181.78464000000019</c:v>
                </c:pt>
                <c:pt idx="13296">
                  <c:v>181.7885200000002</c:v>
                </c:pt>
                <c:pt idx="13297">
                  <c:v>181.79376000000019</c:v>
                </c:pt>
                <c:pt idx="13298">
                  <c:v>181.79703000000018</c:v>
                </c:pt>
                <c:pt idx="13299">
                  <c:v>181.79931000000019</c:v>
                </c:pt>
                <c:pt idx="13300">
                  <c:v>181.8041000000002</c:v>
                </c:pt>
                <c:pt idx="13301">
                  <c:v>181.8100000000002</c:v>
                </c:pt>
                <c:pt idx="13302">
                  <c:v>181.8188700000002</c:v>
                </c:pt>
                <c:pt idx="13303">
                  <c:v>181.8271900000002</c:v>
                </c:pt>
                <c:pt idx="13304">
                  <c:v>181.83254000000019</c:v>
                </c:pt>
                <c:pt idx="13305">
                  <c:v>181.83528000000018</c:v>
                </c:pt>
                <c:pt idx="13306">
                  <c:v>181.83697000000018</c:v>
                </c:pt>
                <c:pt idx="13307">
                  <c:v>181.83829000000017</c:v>
                </c:pt>
                <c:pt idx="13308">
                  <c:v>181.83945000000017</c:v>
                </c:pt>
                <c:pt idx="13309">
                  <c:v>181.84055000000018</c:v>
                </c:pt>
                <c:pt idx="13310">
                  <c:v>181.84163000000018</c:v>
                </c:pt>
                <c:pt idx="13311">
                  <c:v>181.84271000000018</c:v>
                </c:pt>
                <c:pt idx="13312">
                  <c:v>181.84375000000017</c:v>
                </c:pt>
                <c:pt idx="13313">
                  <c:v>181.84481000000017</c:v>
                </c:pt>
                <c:pt idx="13314">
                  <c:v>181.84586000000016</c:v>
                </c:pt>
                <c:pt idx="13315">
                  <c:v>181.84690000000015</c:v>
                </c:pt>
                <c:pt idx="13316">
                  <c:v>181.84793000000013</c:v>
                </c:pt>
                <c:pt idx="13317">
                  <c:v>181.84896000000012</c:v>
                </c:pt>
                <c:pt idx="13318">
                  <c:v>181.8499900000001</c:v>
                </c:pt>
                <c:pt idx="13319">
                  <c:v>181.85101000000012</c:v>
                </c:pt>
                <c:pt idx="13320">
                  <c:v>181.85205000000011</c:v>
                </c:pt>
                <c:pt idx="13321">
                  <c:v>181.85305000000011</c:v>
                </c:pt>
                <c:pt idx="13322">
                  <c:v>181.85404000000011</c:v>
                </c:pt>
                <c:pt idx="13323">
                  <c:v>181.85501000000011</c:v>
                </c:pt>
                <c:pt idx="13324">
                  <c:v>181.8559800000001</c:v>
                </c:pt>
                <c:pt idx="13325">
                  <c:v>181.85693000000009</c:v>
                </c:pt>
                <c:pt idx="13326">
                  <c:v>181.85789000000008</c:v>
                </c:pt>
                <c:pt idx="13327">
                  <c:v>181.85884000000007</c:v>
                </c:pt>
                <c:pt idx="13328">
                  <c:v>181.85979000000006</c:v>
                </c:pt>
                <c:pt idx="13329">
                  <c:v>181.86073000000007</c:v>
                </c:pt>
                <c:pt idx="13330">
                  <c:v>181.86167000000009</c:v>
                </c:pt>
                <c:pt idx="13331">
                  <c:v>181.8625900000001</c:v>
                </c:pt>
                <c:pt idx="13332">
                  <c:v>181.8635000000001</c:v>
                </c:pt>
                <c:pt idx="13333">
                  <c:v>181.86441000000011</c:v>
                </c:pt>
                <c:pt idx="13334">
                  <c:v>181.86533000000011</c:v>
                </c:pt>
                <c:pt idx="13335">
                  <c:v>181.86625000000012</c:v>
                </c:pt>
                <c:pt idx="13336">
                  <c:v>181.86715000000012</c:v>
                </c:pt>
                <c:pt idx="13337">
                  <c:v>181.86805000000012</c:v>
                </c:pt>
                <c:pt idx="13338">
                  <c:v>181.86896000000013</c:v>
                </c:pt>
                <c:pt idx="13339">
                  <c:v>181.86988000000014</c:v>
                </c:pt>
                <c:pt idx="13340">
                  <c:v>181.87082000000015</c:v>
                </c:pt>
                <c:pt idx="13341">
                  <c:v>181.87179000000015</c:v>
                </c:pt>
                <c:pt idx="13342">
                  <c:v>181.87281000000016</c:v>
                </c:pt>
                <c:pt idx="13343">
                  <c:v>181.87386000000015</c:v>
                </c:pt>
                <c:pt idx="13344">
                  <c:v>181.87493000000015</c:v>
                </c:pt>
                <c:pt idx="13345">
                  <c:v>181.87598000000014</c:v>
                </c:pt>
                <c:pt idx="13346">
                  <c:v>181.87704000000014</c:v>
                </c:pt>
                <c:pt idx="13347">
                  <c:v>181.87810000000013</c:v>
                </c:pt>
                <c:pt idx="13348">
                  <c:v>181.87917000000013</c:v>
                </c:pt>
                <c:pt idx="13349">
                  <c:v>181.88023000000013</c:v>
                </c:pt>
                <c:pt idx="13350">
                  <c:v>181.88130000000012</c:v>
                </c:pt>
                <c:pt idx="13351">
                  <c:v>181.88236000000012</c:v>
                </c:pt>
                <c:pt idx="13352">
                  <c:v>181.88343000000012</c:v>
                </c:pt>
                <c:pt idx="13353">
                  <c:v>181.88450000000012</c:v>
                </c:pt>
                <c:pt idx="13354">
                  <c:v>181.88556000000011</c:v>
                </c:pt>
                <c:pt idx="13355">
                  <c:v>181.8866100000001</c:v>
                </c:pt>
                <c:pt idx="13356">
                  <c:v>181.88765000000009</c:v>
                </c:pt>
                <c:pt idx="13357">
                  <c:v>181.88868000000008</c:v>
                </c:pt>
                <c:pt idx="13358">
                  <c:v>181.88971000000006</c:v>
                </c:pt>
                <c:pt idx="13359">
                  <c:v>181.89073000000008</c:v>
                </c:pt>
                <c:pt idx="13360">
                  <c:v>181.89175000000009</c:v>
                </c:pt>
                <c:pt idx="13361">
                  <c:v>181.8927700000001</c:v>
                </c:pt>
                <c:pt idx="13362">
                  <c:v>181.89425000000008</c:v>
                </c:pt>
                <c:pt idx="13363">
                  <c:v>181.89740000000009</c:v>
                </c:pt>
                <c:pt idx="13364">
                  <c:v>181.90346000000008</c:v>
                </c:pt>
                <c:pt idx="13365">
                  <c:v>181.91428000000008</c:v>
                </c:pt>
                <c:pt idx="13366">
                  <c:v>181.92868000000007</c:v>
                </c:pt>
                <c:pt idx="13367">
                  <c:v>181.94436000000007</c:v>
                </c:pt>
                <c:pt idx="13368">
                  <c:v>181.96190000000007</c:v>
                </c:pt>
                <c:pt idx="13369">
                  <c:v>181.97872000000007</c:v>
                </c:pt>
                <c:pt idx="13370">
                  <c:v>181.99475000000007</c:v>
                </c:pt>
                <c:pt idx="13371">
                  <c:v>182.00994000000006</c:v>
                </c:pt>
                <c:pt idx="13372">
                  <c:v>182.02431000000007</c:v>
                </c:pt>
                <c:pt idx="13373">
                  <c:v>182.03726000000006</c:v>
                </c:pt>
                <c:pt idx="13374">
                  <c:v>182.04881000000006</c:v>
                </c:pt>
                <c:pt idx="13375">
                  <c:v>182.06029000000007</c:v>
                </c:pt>
                <c:pt idx="13376">
                  <c:v>182.07276000000007</c:v>
                </c:pt>
                <c:pt idx="13377">
                  <c:v>182.08345000000008</c:v>
                </c:pt>
                <c:pt idx="13378">
                  <c:v>182.09158000000008</c:v>
                </c:pt>
                <c:pt idx="13379">
                  <c:v>182.09794000000008</c:v>
                </c:pt>
                <c:pt idx="13380">
                  <c:v>182.10162000000008</c:v>
                </c:pt>
                <c:pt idx="13381">
                  <c:v>182.10329000000007</c:v>
                </c:pt>
                <c:pt idx="13382">
                  <c:v>182.10466000000008</c:v>
                </c:pt>
                <c:pt idx="13383">
                  <c:v>182.10581000000008</c:v>
                </c:pt>
                <c:pt idx="13384">
                  <c:v>182.10737000000009</c:v>
                </c:pt>
                <c:pt idx="13385">
                  <c:v>182.1109900000001</c:v>
                </c:pt>
                <c:pt idx="13386">
                  <c:v>182.1184100000001</c:v>
                </c:pt>
                <c:pt idx="13387">
                  <c:v>182.1273000000001</c:v>
                </c:pt>
                <c:pt idx="13388">
                  <c:v>182.1363300000001</c:v>
                </c:pt>
                <c:pt idx="13389">
                  <c:v>182.14559000000011</c:v>
                </c:pt>
                <c:pt idx="13390">
                  <c:v>182.15437000000011</c:v>
                </c:pt>
                <c:pt idx="13391">
                  <c:v>182.16282000000012</c:v>
                </c:pt>
                <c:pt idx="13392">
                  <c:v>182.17083000000014</c:v>
                </c:pt>
                <c:pt idx="13393">
                  <c:v>182.17913000000013</c:v>
                </c:pt>
                <c:pt idx="13394">
                  <c:v>182.18766000000014</c:v>
                </c:pt>
                <c:pt idx="13395">
                  <c:v>182.19618000000014</c:v>
                </c:pt>
                <c:pt idx="13396">
                  <c:v>182.20435000000015</c:v>
                </c:pt>
                <c:pt idx="13397">
                  <c:v>182.21191000000016</c:v>
                </c:pt>
                <c:pt idx="13398">
                  <c:v>182.21883000000017</c:v>
                </c:pt>
                <c:pt idx="13399">
                  <c:v>182.22494000000017</c:v>
                </c:pt>
                <c:pt idx="13400">
                  <c:v>182.22953000000018</c:v>
                </c:pt>
                <c:pt idx="13401">
                  <c:v>182.2322600000002</c:v>
                </c:pt>
                <c:pt idx="13402">
                  <c:v>182.23403000000019</c:v>
                </c:pt>
                <c:pt idx="13403">
                  <c:v>182.23538000000019</c:v>
                </c:pt>
                <c:pt idx="13404">
                  <c:v>182.2375500000002</c:v>
                </c:pt>
                <c:pt idx="13405">
                  <c:v>182.23994000000019</c:v>
                </c:pt>
                <c:pt idx="13406">
                  <c:v>182.24264000000019</c:v>
                </c:pt>
                <c:pt idx="13407">
                  <c:v>182.24591000000018</c:v>
                </c:pt>
                <c:pt idx="13408">
                  <c:v>182.24849000000017</c:v>
                </c:pt>
                <c:pt idx="13409">
                  <c:v>182.25047000000018</c:v>
                </c:pt>
                <c:pt idx="13410">
                  <c:v>182.25189000000017</c:v>
                </c:pt>
                <c:pt idx="13411">
                  <c:v>182.25310000000016</c:v>
                </c:pt>
                <c:pt idx="13412">
                  <c:v>182.25409000000016</c:v>
                </c:pt>
                <c:pt idx="13413">
                  <c:v>182.25498000000016</c:v>
                </c:pt>
                <c:pt idx="13414">
                  <c:v>182.25583000000017</c:v>
                </c:pt>
                <c:pt idx="13415">
                  <c:v>182.25665000000018</c:v>
                </c:pt>
                <c:pt idx="13416">
                  <c:v>182.25749000000019</c:v>
                </c:pt>
                <c:pt idx="13417">
                  <c:v>182.2583300000002</c:v>
                </c:pt>
                <c:pt idx="13418">
                  <c:v>182.2592400000002</c:v>
                </c:pt>
                <c:pt idx="13419">
                  <c:v>182.2601300000002</c:v>
                </c:pt>
                <c:pt idx="13420">
                  <c:v>182.26104000000021</c:v>
                </c:pt>
                <c:pt idx="13421">
                  <c:v>182.26198000000022</c:v>
                </c:pt>
                <c:pt idx="13422">
                  <c:v>182.26292000000024</c:v>
                </c:pt>
                <c:pt idx="13423">
                  <c:v>182.26384000000024</c:v>
                </c:pt>
                <c:pt idx="13424">
                  <c:v>182.26478000000026</c:v>
                </c:pt>
                <c:pt idx="13425">
                  <c:v>182.26571000000027</c:v>
                </c:pt>
                <c:pt idx="13426">
                  <c:v>182.26664000000028</c:v>
                </c:pt>
                <c:pt idx="13427">
                  <c:v>182.26758000000029</c:v>
                </c:pt>
                <c:pt idx="13428">
                  <c:v>182.26853000000028</c:v>
                </c:pt>
                <c:pt idx="13429">
                  <c:v>182.2694700000003</c:v>
                </c:pt>
                <c:pt idx="13430">
                  <c:v>182.27042000000029</c:v>
                </c:pt>
                <c:pt idx="13431">
                  <c:v>182.27138000000028</c:v>
                </c:pt>
                <c:pt idx="13432">
                  <c:v>182.27232000000029</c:v>
                </c:pt>
                <c:pt idx="13433">
                  <c:v>182.27326000000031</c:v>
                </c:pt>
                <c:pt idx="13434">
                  <c:v>182.27418000000031</c:v>
                </c:pt>
                <c:pt idx="13435">
                  <c:v>182.2751300000003</c:v>
                </c:pt>
                <c:pt idx="13436">
                  <c:v>182.27609000000029</c:v>
                </c:pt>
                <c:pt idx="13437">
                  <c:v>182.27705000000029</c:v>
                </c:pt>
                <c:pt idx="13438">
                  <c:v>182.2783300000003</c:v>
                </c:pt>
                <c:pt idx="13439">
                  <c:v>182.27998000000031</c:v>
                </c:pt>
                <c:pt idx="13440">
                  <c:v>182.28421000000031</c:v>
                </c:pt>
                <c:pt idx="13441">
                  <c:v>182.29874000000032</c:v>
                </c:pt>
                <c:pt idx="13442">
                  <c:v>182.33084000000034</c:v>
                </c:pt>
                <c:pt idx="13443">
                  <c:v>182.37997000000033</c:v>
                </c:pt>
                <c:pt idx="13444">
                  <c:v>182.44119000000032</c:v>
                </c:pt>
                <c:pt idx="13445">
                  <c:v>182.51183000000032</c:v>
                </c:pt>
                <c:pt idx="13446">
                  <c:v>182.59004000000033</c:v>
                </c:pt>
                <c:pt idx="13447">
                  <c:v>182.66913000000034</c:v>
                </c:pt>
                <c:pt idx="13448">
                  <c:v>182.74988000000033</c:v>
                </c:pt>
                <c:pt idx="13449">
                  <c:v>182.82398000000032</c:v>
                </c:pt>
                <c:pt idx="13450">
                  <c:v>182.89518000000032</c:v>
                </c:pt>
                <c:pt idx="13451">
                  <c:v>182.96130000000034</c:v>
                </c:pt>
                <c:pt idx="13452">
                  <c:v>183.02865000000034</c:v>
                </c:pt>
                <c:pt idx="13453">
                  <c:v>183.09907000000035</c:v>
                </c:pt>
                <c:pt idx="13454">
                  <c:v>183.17345000000034</c:v>
                </c:pt>
                <c:pt idx="13455">
                  <c:v>183.24437000000034</c:v>
                </c:pt>
                <c:pt idx="13456">
                  <c:v>183.29131000000035</c:v>
                </c:pt>
                <c:pt idx="13457">
                  <c:v>183.32426000000035</c:v>
                </c:pt>
                <c:pt idx="13458">
                  <c:v>183.34446000000034</c:v>
                </c:pt>
                <c:pt idx="13459">
                  <c:v>183.35413000000034</c:v>
                </c:pt>
                <c:pt idx="13460">
                  <c:v>183.35965000000033</c:v>
                </c:pt>
                <c:pt idx="13461">
                  <c:v>183.36286000000032</c:v>
                </c:pt>
                <c:pt idx="13462">
                  <c:v>183.36515000000031</c:v>
                </c:pt>
                <c:pt idx="13463">
                  <c:v>183.3670000000003</c:v>
                </c:pt>
                <c:pt idx="13464">
                  <c:v>183.36858000000029</c:v>
                </c:pt>
                <c:pt idx="13465">
                  <c:v>183.3701200000003</c:v>
                </c:pt>
                <c:pt idx="13466">
                  <c:v>183.3720900000003</c:v>
                </c:pt>
                <c:pt idx="13467">
                  <c:v>183.37528000000029</c:v>
                </c:pt>
                <c:pt idx="13468">
                  <c:v>183.38585000000029</c:v>
                </c:pt>
                <c:pt idx="13469">
                  <c:v>183.41101000000029</c:v>
                </c:pt>
                <c:pt idx="13470">
                  <c:v>183.45194000000029</c:v>
                </c:pt>
                <c:pt idx="13471">
                  <c:v>183.5020100000003</c:v>
                </c:pt>
                <c:pt idx="13472">
                  <c:v>183.55275000000029</c:v>
                </c:pt>
                <c:pt idx="13473">
                  <c:v>183.58983000000029</c:v>
                </c:pt>
                <c:pt idx="13474">
                  <c:v>183.6242500000003</c:v>
                </c:pt>
                <c:pt idx="13475">
                  <c:v>183.6436900000003</c:v>
                </c:pt>
                <c:pt idx="13476">
                  <c:v>183.65688000000031</c:v>
                </c:pt>
                <c:pt idx="13477">
                  <c:v>183.66739000000032</c:v>
                </c:pt>
                <c:pt idx="13478">
                  <c:v>183.67642000000032</c:v>
                </c:pt>
                <c:pt idx="13479">
                  <c:v>183.68533000000031</c:v>
                </c:pt>
                <c:pt idx="13480">
                  <c:v>183.69348000000031</c:v>
                </c:pt>
                <c:pt idx="13481">
                  <c:v>183.7015200000003</c:v>
                </c:pt>
                <c:pt idx="13482">
                  <c:v>183.7099400000003</c:v>
                </c:pt>
                <c:pt idx="13483">
                  <c:v>183.71909000000031</c:v>
                </c:pt>
                <c:pt idx="13484">
                  <c:v>183.72826000000032</c:v>
                </c:pt>
                <c:pt idx="13485">
                  <c:v>183.73778000000033</c:v>
                </c:pt>
                <c:pt idx="13486">
                  <c:v>183.74738000000033</c:v>
                </c:pt>
                <c:pt idx="13487">
                  <c:v>183.75717000000034</c:v>
                </c:pt>
                <c:pt idx="13488">
                  <c:v>183.76748000000035</c:v>
                </c:pt>
                <c:pt idx="13489">
                  <c:v>183.77927000000034</c:v>
                </c:pt>
                <c:pt idx="13490">
                  <c:v>183.79212000000032</c:v>
                </c:pt>
                <c:pt idx="13491">
                  <c:v>183.80569000000031</c:v>
                </c:pt>
                <c:pt idx="13492">
                  <c:v>183.81952000000032</c:v>
                </c:pt>
                <c:pt idx="13493">
                  <c:v>183.83354000000031</c:v>
                </c:pt>
                <c:pt idx="13494">
                  <c:v>183.84683000000032</c:v>
                </c:pt>
                <c:pt idx="13495">
                  <c:v>183.86010000000033</c:v>
                </c:pt>
                <c:pt idx="13496">
                  <c:v>183.87335000000033</c:v>
                </c:pt>
                <c:pt idx="13497">
                  <c:v>183.88739000000032</c:v>
                </c:pt>
                <c:pt idx="13498">
                  <c:v>183.90233000000032</c:v>
                </c:pt>
                <c:pt idx="13499">
                  <c:v>183.91651000000033</c:v>
                </c:pt>
                <c:pt idx="13500">
                  <c:v>183.92963000000032</c:v>
                </c:pt>
                <c:pt idx="13501">
                  <c:v>183.94020000000032</c:v>
                </c:pt>
                <c:pt idx="13502">
                  <c:v>183.94704000000033</c:v>
                </c:pt>
                <c:pt idx="13503">
                  <c:v>183.95254000000034</c:v>
                </c:pt>
                <c:pt idx="13504">
                  <c:v>183.95646000000033</c:v>
                </c:pt>
                <c:pt idx="13505">
                  <c:v>183.95932000000033</c:v>
                </c:pt>
                <c:pt idx="13506">
                  <c:v>183.96137000000033</c:v>
                </c:pt>
                <c:pt idx="13507">
                  <c:v>183.96296000000032</c:v>
                </c:pt>
                <c:pt idx="13508">
                  <c:v>183.96440000000032</c:v>
                </c:pt>
                <c:pt idx="13509">
                  <c:v>183.96608000000032</c:v>
                </c:pt>
                <c:pt idx="13510">
                  <c:v>183.96757000000031</c:v>
                </c:pt>
                <c:pt idx="13511">
                  <c:v>183.96905000000029</c:v>
                </c:pt>
                <c:pt idx="13512">
                  <c:v>183.9705900000003</c:v>
                </c:pt>
                <c:pt idx="13513">
                  <c:v>183.97225000000029</c:v>
                </c:pt>
                <c:pt idx="13514">
                  <c:v>183.97393000000028</c:v>
                </c:pt>
                <c:pt idx="13515">
                  <c:v>183.97563000000028</c:v>
                </c:pt>
                <c:pt idx="13516">
                  <c:v>183.97730000000027</c:v>
                </c:pt>
                <c:pt idx="13517">
                  <c:v>183.97902000000028</c:v>
                </c:pt>
                <c:pt idx="13518">
                  <c:v>183.98076000000029</c:v>
                </c:pt>
                <c:pt idx="13519">
                  <c:v>183.98251000000027</c:v>
                </c:pt>
                <c:pt idx="13520">
                  <c:v>183.98424000000028</c:v>
                </c:pt>
                <c:pt idx="13521">
                  <c:v>183.9860700000003</c:v>
                </c:pt>
                <c:pt idx="13522">
                  <c:v>183.98789000000031</c:v>
                </c:pt>
                <c:pt idx="13523">
                  <c:v>183.98979000000031</c:v>
                </c:pt>
                <c:pt idx="13524">
                  <c:v>183.9917300000003</c:v>
                </c:pt>
                <c:pt idx="13525">
                  <c:v>183.99373000000031</c:v>
                </c:pt>
                <c:pt idx="13526">
                  <c:v>183.99578000000031</c:v>
                </c:pt>
                <c:pt idx="13527">
                  <c:v>183.99786000000032</c:v>
                </c:pt>
                <c:pt idx="13528">
                  <c:v>183.99995000000033</c:v>
                </c:pt>
                <c:pt idx="13529">
                  <c:v>184.00205000000034</c:v>
                </c:pt>
                <c:pt idx="13530">
                  <c:v>184.00418000000033</c:v>
                </c:pt>
                <c:pt idx="13531">
                  <c:v>184.00633000000033</c:v>
                </c:pt>
                <c:pt idx="13532">
                  <c:v>184.00849000000034</c:v>
                </c:pt>
                <c:pt idx="13533">
                  <c:v>184.01055000000034</c:v>
                </c:pt>
                <c:pt idx="13534">
                  <c:v>184.01254000000034</c:v>
                </c:pt>
                <c:pt idx="13535">
                  <c:v>184.01448000000033</c:v>
                </c:pt>
                <c:pt idx="13536">
                  <c:v>184.01636000000033</c:v>
                </c:pt>
                <c:pt idx="13537">
                  <c:v>184.01818000000034</c:v>
                </c:pt>
                <c:pt idx="13538">
                  <c:v>184.01992000000035</c:v>
                </c:pt>
                <c:pt idx="13539">
                  <c:v>184.02156000000036</c:v>
                </c:pt>
                <c:pt idx="13540">
                  <c:v>184.02312000000038</c:v>
                </c:pt>
                <c:pt idx="13541">
                  <c:v>184.02458000000038</c:v>
                </c:pt>
                <c:pt idx="13542">
                  <c:v>184.02606000000037</c:v>
                </c:pt>
                <c:pt idx="13543">
                  <c:v>184.02752000000038</c:v>
                </c:pt>
                <c:pt idx="13544">
                  <c:v>184.02898000000039</c:v>
                </c:pt>
                <c:pt idx="13545">
                  <c:v>184.0304500000004</c:v>
                </c:pt>
                <c:pt idx="13546">
                  <c:v>184.03190000000041</c:v>
                </c:pt>
                <c:pt idx="13547">
                  <c:v>184.0333100000004</c:v>
                </c:pt>
                <c:pt idx="13548">
                  <c:v>184.03472000000039</c:v>
                </c:pt>
                <c:pt idx="13549">
                  <c:v>184.03639000000038</c:v>
                </c:pt>
                <c:pt idx="13550">
                  <c:v>184.03870000000038</c:v>
                </c:pt>
                <c:pt idx="13551">
                  <c:v>184.04805000000039</c:v>
                </c:pt>
                <c:pt idx="13552">
                  <c:v>184.07338000000038</c:v>
                </c:pt>
                <c:pt idx="13553">
                  <c:v>184.11759000000038</c:v>
                </c:pt>
                <c:pt idx="13554">
                  <c:v>184.17717000000039</c:v>
                </c:pt>
                <c:pt idx="13555">
                  <c:v>184.24626000000038</c:v>
                </c:pt>
                <c:pt idx="13556">
                  <c:v>184.32333000000037</c:v>
                </c:pt>
                <c:pt idx="13557">
                  <c:v>184.40611000000038</c:v>
                </c:pt>
                <c:pt idx="13558">
                  <c:v>184.49157000000039</c:v>
                </c:pt>
                <c:pt idx="13559">
                  <c:v>184.5789000000004</c:v>
                </c:pt>
                <c:pt idx="13560">
                  <c:v>184.66805000000039</c:v>
                </c:pt>
                <c:pt idx="13561">
                  <c:v>184.75643000000039</c:v>
                </c:pt>
                <c:pt idx="13562">
                  <c:v>184.8450000000004</c:v>
                </c:pt>
                <c:pt idx="13563">
                  <c:v>184.9346400000004</c:v>
                </c:pt>
                <c:pt idx="13564">
                  <c:v>185.02352000000039</c:v>
                </c:pt>
                <c:pt idx="13565">
                  <c:v>185.11271000000039</c:v>
                </c:pt>
                <c:pt idx="13566">
                  <c:v>185.20176000000038</c:v>
                </c:pt>
                <c:pt idx="13567">
                  <c:v>185.29004000000037</c:v>
                </c:pt>
                <c:pt idx="13568">
                  <c:v>185.37804000000037</c:v>
                </c:pt>
                <c:pt idx="13569">
                  <c:v>185.46830000000037</c:v>
                </c:pt>
                <c:pt idx="13570">
                  <c:v>185.58056000000036</c:v>
                </c:pt>
                <c:pt idx="13571">
                  <c:v>185.69319000000036</c:v>
                </c:pt>
                <c:pt idx="13572">
                  <c:v>185.75839000000036</c:v>
                </c:pt>
                <c:pt idx="13573">
                  <c:v>185.80627000000035</c:v>
                </c:pt>
                <c:pt idx="13574">
                  <c:v>185.84629000000035</c:v>
                </c:pt>
                <c:pt idx="13575">
                  <c:v>185.88034000000036</c:v>
                </c:pt>
                <c:pt idx="13576">
                  <c:v>185.90729000000036</c:v>
                </c:pt>
                <c:pt idx="13577">
                  <c:v>185.93173000000036</c:v>
                </c:pt>
                <c:pt idx="13578">
                  <c:v>185.95719000000037</c:v>
                </c:pt>
                <c:pt idx="13579">
                  <c:v>185.98502000000036</c:v>
                </c:pt>
                <c:pt idx="13580">
                  <c:v>186.00793000000036</c:v>
                </c:pt>
                <c:pt idx="13581">
                  <c:v>186.02602000000036</c:v>
                </c:pt>
                <c:pt idx="13582">
                  <c:v>186.04457000000036</c:v>
                </c:pt>
                <c:pt idx="13583">
                  <c:v>186.06295000000037</c:v>
                </c:pt>
                <c:pt idx="13584">
                  <c:v>186.08115000000038</c:v>
                </c:pt>
                <c:pt idx="13585">
                  <c:v>186.09941000000038</c:v>
                </c:pt>
                <c:pt idx="13586">
                  <c:v>186.11931000000038</c:v>
                </c:pt>
                <c:pt idx="13587">
                  <c:v>186.14018000000038</c:v>
                </c:pt>
                <c:pt idx="13588">
                  <c:v>186.16159000000039</c:v>
                </c:pt>
                <c:pt idx="13589">
                  <c:v>186.18307000000038</c:v>
                </c:pt>
                <c:pt idx="13590">
                  <c:v>186.20425000000037</c:v>
                </c:pt>
                <c:pt idx="13591">
                  <c:v>186.22638000000038</c:v>
                </c:pt>
                <c:pt idx="13592">
                  <c:v>186.24960000000038</c:v>
                </c:pt>
                <c:pt idx="13593">
                  <c:v>186.27329000000037</c:v>
                </c:pt>
                <c:pt idx="13594">
                  <c:v>186.29666000000037</c:v>
                </c:pt>
                <c:pt idx="13595">
                  <c:v>186.31833000000037</c:v>
                </c:pt>
                <c:pt idx="13596">
                  <c:v>186.34543000000036</c:v>
                </c:pt>
                <c:pt idx="13597">
                  <c:v>186.37604000000036</c:v>
                </c:pt>
                <c:pt idx="13598">
                  <c:v>186.40682000000035</c:v>
                </c:pt>
                <c:pt idx="13599">
                  <c:v>186.43598000000034</c:v>
                </c:pt>
                <c:pt idx="13600">
                  <c:v>186.46147000000033</c:v>
                </c:pt>
                <c:pt idx="13601">
                  <c:v>186.48319000000032</c:v>
                </c:pt>
                <c:pt idx="13602">
                  <c:v>186.50162000000032</c:v>
                </c:pt>
                <c:pt idx="13603">
                  <c:v>186.51615000000032</c:v>
                </c:pt>
                <c:pt idx="13604">
                  <c:v>186.52943000000033</c:v>
                </c:pt>
                <c:pt idx="13605">
                  <c:v>186.54284000000033</c:v>
                </c:pt>
                <c:pt idx="13606">
                  <c:v>186.55598000000032</c:v>
                </c:pt>
                <c:pt idx="13607">
                  <c:v>186.56939000000031</c:v>
                </c:pt>
                <c:pt idx="13608">
                  <c:v>186.58302000000032</c:v>
                </c:pt>
                <c:pt idx="13609">
                  <c:v>186.59673000000032</c:v>
                </c:pt>
                <c:pt idx="13610">
                  <c:v>186.60598000000033</c:v>
                </c:pt>
                <c:pt idx="13611">
                  <c:v>186.61203000000032</c:v>
                </c:pt>
                <c:pt idx="13612">
                  <c:v>186.61524000000031</c:v>
                </c:pt>
                <c:pt idx="13613">
                  <c:v>186.61712000000031</c:v>
                </c:pt>
                <c:pt idx="13614">
                  <c:v>186.61821000000032</c:v>
                </c:pt>
                <c:pt idx="13615">
                  <c:v>186.62038000000032</c:v>
                </c:pt>
                <c:pt idx="13616">
                  <c:v>186.62677000000033</c:v>
                </c:pt>
                <c:pt idx="13617">
                  <c:v>186.64947000000032</c:v>
                </c:pt>
                <c:pt idx="13618">
                  <c:v>186.69141000000033</c:v>
                </c:pt>
                <c:pt idx="13619">
                  <c:v>186.73557000000034</c:v>
                </c:pt>
                <c:pt idx="13620">
                  <c:v>186.77623000000034</c:v>
                </c:pt>
                <c:pt idx="13621">
                  <c:v>186.80863000000033</c:v>
                </c:pt>
                <c:pt idx="13622">
                  <c:v>186.83952000000033</c:v>
                </c:pt>
                <c:pt idx="13623">
                  <c:v>186.86636000000033</c:v>
                </c:pt>
                <c:pt idx="13624">
                  <c:v>186.89395000000033</c:v>
                </c:pt>
                <c:pt idx="13625">
                  <c:v>186.92376000000033</c:v>
                </c:pt>
                <c:pt idx="13626">
                  <c:v>186.95110000000034</c:v>
                </c:pt>
                <c:pt idx="13627">
                  <c:v>186.97751000000034</c:v>
                </c:pt>
                <c:pt idx="13628">
                  <c:v>186.99843000000033</c:v>
                </c:pt>
                <c:pt idx="13629">
                  <c:v>187.02266000000031</c:v>
                </c:pt>
                <c:pt idx="13630">
                  <c:v>187.05131000000031</c:v>
                </c:pt>
                <c:pt idx="13631">
                  <c:v>187.08242000000033</c:v>
                </c:pt>
                <c:pt idx="13632">
                  <c:v>187.11313000000033</c:v>
                </c:pt>
                <c:pt idx="13633">
                  <c:v>187.14218000000034</c:v>
                </c:pt>
                <c:pt idx="13634">
                  <c:v>187.16665000000035</c:v>
                </c:pt>
                <c:pt idx="13635">
                  <c:v>187.19248000000036</c:v>
                </c:pt>
                <c:pt idx="13636">
                  <c:v>187.21921000000034</c:v>
                </c:pt>
                <c:pt idx="13637">
                  <c:v>187.24264000000034</c:v>
                </c:pt>
                <c:pt idx="13638">
                  <c:v>187.25676000000033</c:v>
                </c:pt>
                <c:pt idx="13639">
                  <c:v>187.26471000000032</c:v>
                </c:pt>
                <c:pt idx="13640">
                  <c:v>187.26933000000031</c:v>
                </c:pt>
                <c:pt idx="13641">
                  <c:v>187.27283000000031</c:v>
                </c:pt>
                <c:pt idx="13642">
                  <c:v>187.27572000000032</c:v>
                </c:pt>
                <c:pt idx="13643">
                  <c:v>187.27812000000031</c:v>
                </c:pt>
                <c:pt idx="13644">
                  <c:v>187.28038000000032</c:v>
                </c:pt>
                <c:pt idx="13645">
                  <c:v>187.28154000000032</c:v>
                </c:pt>
                <c:pt idx="13646">
                  <c:v>187.28251000000031</c:v>
                </c:pt>
                <c:pt idx="13647">
                  <c:v>187.28482000000031</c:v>
                </c:pt>
                <c:pt idx="13648">
                  <c:v>187.2932200000003</c:v>
                </c:pt>
                <c:pt idx="13649">
                  <c:v>187.3346800000003</c:v>
                </c:pt>
                <c:pt idx="13650">
                  <c:v>187.40284000000031</c:v>
                </c:pt>
                <c:pt idx="13651">
                  <c:v>187.47598000000031</c:v>
                </c:pt>
                <c:pt idx="13652">
                  <c:v>187.53655000000032</c:v>
                </c:pt>
                <c:pt idx="13653">
                  <c:v>187.59310000000031</c:v>
                </c:pt>
                <c:pt idx="13654">
                  <c:v>187.6511100000003</c:v>
                </c:pt>
                <c:pt idx="13655">
                  <c:v>187.69772000000029</c:v>
                </c:pt>
                <c:pt idx="13656">
                  <c:v>187.73871000000028</c:v>
                </c:pt>
                <c:pt idx="13657">
                  <c:v>187.77330000000029</c:v>
                </c:pt>
                <c:pt idx="13658">
                  <c:v>187.79843000000028</c:v>
                </c:pt>
                <c:pt idx="13659">
                  <c:v>187.82101000000029</c:v>
                </c:pt>
                <c:pt idx="13660">
                  <c:v>187.84553000000028</c:v>
                </c:pt>
                <c:pt idx="13661">
                  <c:v>187.87222000000028</c:v>
                </c:pt>
                <c:pt idx="13662">
                  <c:v>187.89979000000028</c:v>
                </c:pt>
                <c:pt idx="13663">
                  <c:v>187.92492000000027</c:v>
                </c:pt>
                <c:pt idx="13664">
                  <c:v>187.94579000000027</c:v>
                </c:pt>
                <c:pt idx="13665">
                  <c:v>187.96274000000028</c:v>
                </c:pt>
                <c:pt idx="13666">
                  <c:v>187.98224000000027</c:v>
                </c:pt>
                <c:pt idx="13667">
                  <c:v>188.00609000000028</c:v>
                </c:pt>
                <c:pt idx="13668">
                  <c:v>188.03241000000028</c:v>
                </c:pt>
                <c:pt idx="13669">
                  <c:v>188.05970000000028</c:v>
                </c:pt>
                <c:pt idx="13670">
                  <c:v>188.08865000000029</c:v>
                </c:pt>
                <c:pt idx="13671">
                  <c:v>188.12010000000029</c:v>
                </c:pt>
                <c:pt idx="13672">
                  <c:v>188.15277000000029</c:v>
                </c:pt>
                <c:pt idx="13673">
                  <c:v>188.18582000000029</c:v>
                </c:pt>
                <c:pt idx="13674">
                  <c:v>188.21757000000028</c:v>
                </c:pt>
                <c:pt idx="13675">
                  <c:v>188.24716000000029</c:v>
                </c:pt>
                <c:pt idx="13676">
                  <c:v>188.2741500000003</c:v>
                </c:pt>
                <c:pt idx="13677">
                  <c:v>188.29941000000031</c:v>
                </c:pt>
                <c:pt idx="13678">
                  <c:v>188.32376000000031</c:v>
                </c:pt>
                <c:pt idx="13679">
                  <c:v>188.34761000000032</c:v>
                </c:pt>
                <c:pt idx="13680">
                  <c:v>188.36812000000032</c:v>
                </c:pt>
                <c:pt idx="13681">
                  <c:v>188.3819600000003</c:v>
                </c:pt>
                <c:pt idx="13682">
                  <c:v>188.39007000000029</c:v>
                </c:pt>
                <c:pt idx="13683">
                  <c:v>188.3947600000003</c:v>
                </c:pt>
                <c:pt idx="13684">
                  <c:v>188.39774000000031</c:v>
                </c:pt>
                <c:pt idx="13685">
                  <c:v>188.40019000000032</c:v>
                </c:pt>
                <c:pt idx="13686">
                  <c:v>188.40225000000032</c:v>
                </c:pt>
                <c:pt idx="13687">
                  <c:v>188.40333000000032</c:v>
                </c:pt>
                <c:pt idx="13688">
                  <c:v>188.40436000000031</c:v>
                </c:pt>
                <c:pt idx="13689">
                  <c:v>188.40530000000032</c:v>
                </c:pt>
                <c:pt idx="13690">
                  <c:v>188.40623000000033</c:v>
                </c:pt>
                <c:pt idx="13691">
                  <c:v>188.40719000000033</c:v>
                </c:pt>
                <c:pt idx="13692">
                  <c:v>188.40819000000033</c:v>
                </c:pt>
                <c:pt idx="13693">
                  <c:v>188.40919000000034</c:v>
                </c:pt>
                <c:pt idx="13694">
                  <c:v>188.41018000000034</c:v>
                </c:pt>
                <c:pt idx="13695">
                  <c:v>188.41117000000034</c:v>
                </c:pt>
                <c:pt idx="13696">
                  <c:v>188.41216000000034</c:v>
                </c:pt>
                <c:pt idx="13697">
                  <c:v>188.41344000000035</c:v>
                </c:pt>
                <c:pt idx="13698">
                  <c:v>188.41620000000034</c:v>
                </c:pt>
                <c:pt idx="13699">
                  <c:v>188.43522000000036</c:v>
                </c:pt>
                <c:pt idx="13700">
                  <c:v>188.49260000000035</c:v>
                </c:pt>
                <c:pt idx="13701">
                  <c:v>188.56470000000036</c:v>
                </c:pt>
                <c:pt idx="13702">
                  <c:v>188.63111000000035</c:v>
                </c:pt>
                <c:pt idx="13703">
                  <c:v>188.68522000000036</c:v>
                </c:pt>
                <c:pt idx="13704">
                  <c:v>188.73759000000035</c:v>
                </c:pt>
                <c:pt idx="13705">
                  <c:v>188.78159000000036</c:v>
                </c:pt>
                <c:pt idx="13706">
                  <c:v>188.81605000000036</c:v>
                </c:pt>
                <c:pt idx="13707">
                  <c:v>188.85053000000036</c:v>
                </c:pt>
                <c:pt idx="13708">
                  <c:v>188.88652000000036</c:v>
                </c:pt>
                <c:pt idx="13709">
                  <c:v>188.92247000000037</c:v>
                </c:pt>
                <c:pt idx="13710">
                  <c:v>188.95023000000037</c:v>
                </c:pt>
                <c:pt idx="13711">
                  <c:v>188.97770000000037</c:v>
                </c:pt>
                <c:pt idx="13712">
                  <c:v>189.00180000000037</c:v>
                </c:pt>
                <c:pt idx="13713">
                  <c:v>189.01997000000037</c:v>
                </c:pt>
                <c:pt idx="13714">
                  <c:v>189.03627000000037</c:v>
                </c:pt>
                <c:pt idx="13715">
                  <c:v>189.05285000000038</c:v>
                </c:pt>
                <c:pt idx="13716">
                  <c:v>189.07729000000037</c:v>
                </c:pt>
                <c:pt idx="13717">
                  <c:v>189.10579000000038</c:v>
                </c:pt>
                <c:pt idx="13718">
                  <c:v>189.12916000000038</c:v>
                </c:pt>
                <c:pt idx="13719">
                  <c:v>189.14694000000037</c:v>
                </c:pt>
                <c:pt idx="13720">
                  <c:v>189.16435000000038</c:v>
                </c:pt>
                <c:pt idx="13721">
                  <c:v>189.17910000000037</c:v>
                </c:pt>
                <c:pt idx="13722">
                  <c:v>189.19496000000038</c:v>
                </c:pt>
                <c:pt idx="13723">
                  <c:v>189.20834000000039</c:v>
                </c:pt>
                <c:pt idx="13724">
                  <c:v>189.21874000000039</c:v>
                </c:pt>
                <c:pt idx="13725">
                  <c:v>189.22850000000039</c:v>
                </c:pt>
                <c:pt idx="13726">
                  <c:v>189.23510000000039</c:v>
                </c:pt>
                <c:pt idx="13727">
                  <c:v>189.24043000000037</c:v>
                </c:pt>
                <c:pt idx="13728">
                  <c:v>189.24501000000038</c:v>
                </c:pt>
                <c:pt idx="13729">
                  <c:v>189.24880000000039</c:v>
                </c:pt>
                <c:pt idx="13730">
                  <c:v>189.25245000000038</c:v>
                </c:pt>
                <c:pt idx="13731">
                  <c:v>189.25577000000038</c:v>
                </c:pt>
                <c:pt idx="13732">
                  <c:v>189.25854000000038</c:v>
                </c:pt>
                <c:pt idx="13733">
                  <c:v>189.26109000000039</c:v>
                </c:pt>
                <c:pt idx="13734">
                  <c:v>189.2636200000004</c:v>
                </c:pt>
                <c:pt idx="13735">
                  <c:v>189.26679000000041</c:v>
                </c:pt>
                <c:pt idx="13736">
                  <c:v>189.2701600000004</c:v>
                </c:pt>
                <c:pt idx="13737">
                  <c:v>189.2736400000004</c:v>
                </c:pt>
                <c:pt idx="13738">
                  <c:v>189.27845000000039</c:v>
                </c:pt>
                <c:pt idx="13739">
                  <c:v>189.28372000000039</c:v>
                </c:pt>
                <c:pt idx="13740">
                  <c:v>189.2885900000004</c:v>
                </c:pt>
                <c:pt idx="13741">
                  <c:v>189.29269000000039</c:v>
                </c:pt>
                <c:pt idx="13742">
                  <c:v>189.2961100000004</c:v>
                </c:pt>
                <c:pt idx="13743">
                  <c:v>189.2990700000004</c:v>
                </c:pt>
                <c:pt idx="13744">
                  <c:v>189.30090000000041</c:v>
                </c:pt>
                <c:pt idx="13745">
                  <c:v>189.30199000000042</c:v>
                </c:pt>
                <c:pt idx="13746">
                  <c:v>189.30296000000041</c:v>
                </c:pt>
                <c:pt idx="13747">
                  <c:v>189.30393000000041</c:v>
                </c:pt>
                <c:pt idx="13748">
                  <c:v>189.3048800000004</c:v>
                </c:pt>
                <c:pt idx="13749">
                  <c:v>189.30590000000041</c:v>
                </c:pt>
                <c:pt idx="13750">
                  <c:v>189.30698000000041</c:v>
                </c:pt>
                <c:pt idx="13751">
                  <c:v>189.30807000000041</c:v>
                </c:pt>
                <c:pt idx="13752">
                  <c:v>189.30918000000042</c:v>
                </c:pt>
                <c:pt idx="13753">
                  <c:v>189.31028000000043</c:v>
                </c:pt>
                <c:pt idx="13754">
                  <c:v>189.31137000000044</c:v>
                </c:pt>
                <c:pt idx="13755">
                  <c:v>189.31246000000044</c:v>
                </c:pt>
                <c:pt idx="13756">
                  <c:v>189.31356000000045</c:v>
                </c:pt>
                <c:pt idx="13757">
                  <c:v>189.31465000000046</c:v>
                </c:pt>
                <c:pt idx="13758">
                  <c:v>189.31575000000046</c:v>
                </c:pt>
                <c:pt idx="13759">
                  <c:v>189.31683000000046</c:v>
                </c:pt>
                <c:pt idx="13760">
                  <c:v>189.31791000000047</c:v>
                </c:pt>
                <c:pt idx="13761">
                  <c:v>189.31898000000047</c:v>
                </c:pt>
                <c:pt idx="13762">
                  <c:v>189.32005000000046</c:v>
                </c:pt>
                <c:pt idx="13763">
                  <c:v>189.32111000000046</c:v>
                </c:pt>
                <c:pt idx="13764">
                  <c:v>189.32219000000046</c:v>
                </c:pt>
                <c:pt idx="13765">
                  <c:v>189.32326000000046</c:v>
                </c:pt>
                <c:pt idx="13766">
                  <c:v>189.32430000000045</c:v>
                </c:pt>
                <c:pt idx="13767">
                  <c:v>189.32535000000044</c:v>
                </c:pt>
                <c:pt idx="13768">
                  <c:v>189.32640000000043</c:v>
                </c:pt>
                <c:pt idx="13769">
                  <c:v>189.32746000000043</c:v>
                </c:pt>
                <c:pt idx="13770">
                  <c:v>189.32854000000043</c:v>
                </c:pt>
                <c:pt idx="13771">
                  <c:v>189.32959000000042</c:v>
                </c:pt>
                <c:pt idx="13772">
                  <c:v>189.33065000000042</c:v>
                </c:pt>
                <c:pt idx="13773">
                  <c:v>189.33170000000041</c:v>
                </c:pt>
                <c:pt idx="13774">
                  <c:v>189.3327500000004</c:v>
                </c:pt>
                <c:pt idx="13775">
                  <c:v>189.33378000000039</c:v>
                </c:pt>
                <c:pt idx="13776">
                  <c:v>189.33483000000038</c:v>
                </c:pt>
                <c:pt idx="13777">
                  <c:v>189.33588000000037</c:v>
                </c:pt>
                <c:pt idx="13778">
                  <c:v>189.33693000000036</c:v>
                </c:pt>
                <c:pt idx="13779">
                  <c:v>189.33798000000036</c:v>
                </c:pt>
                <c:pt idx="13780">
                  <c:v>189.33900000000037</c:v>
                </c:pt>
                <c:pt idx="13781">
                  <c:v>189.34002000000038</c:v>
                </c:pt>
                <c:pt idx="13782">
                  <c:v>189.34104000000039</c:v>
                </c:pt>
                <c:pt idx="13783">
                  <c:v>189.3420500000004</c:v>
                </c:pt>
                <c:pt idx="13784">
                  <c:v>189.34306000000041</c:v>
                </c:pt>
                <c:pt idx="13785">
                  <c:v>189.34408000000042</c:v>
                </c:pt>
                <c:pt idx="13786">
                  <c:v>189.34510000000043</c:v>
                </c:pt>
                <c:pt idx="13787">
                  <c:v>189.34615000000042</c:v>
                </c:pt>
                <c:pt idx="13788">
                  <c:v>189.34719000000041</c:v>
                </c:pt>
                <c:pt idx="13789">
                  <c:v>189.3482300000004</c:v>
                </c:pt>
                <c:pt idx="13790">
                  <c:v>189.34927000000039</c:v>
                </c:pt>
                <c:pt idx="13791">
                  <c:v>189.35036000000039</c:v>
                </c:pt>
                <c:pt idx="13792">
                  <c:v>189.35150000000039</c:v>
                </c:pt>
                <c:pt idx="13793">
                  <c:v>189.35262000000037</c:v>
                </c:pt>
                <c:pt idx="13794">
                  <c:v>189.35376000000036</c:v>
                </c:pt>
                <c:pt idx="13795">
                  <c:v>189.35489000000035</c:v>
                </c:pt>
                <c:pt idx="13796">
                  <c:v>189.35600000000036</c:v>
                </c:pt>
                <c:pt idx="13797">
                  <c:v>189.35717000000037</c:v>
                </c:pt>
                <c:pt idx="13798">
                  <c:v>189.35831000000036</c:v>
                </c:pt>
                <c:pt idx="13799">
                  <c:v>189.35944000000035</c:v>
                </c:pt>
                <c:pt idx="13800">
                  <c:v>189.36058000000034</c:v>
                </c:pt>
                <c:pt idx="13801">
                  <c:v>189.36167000000034</c:v>
                </c:pt>
                <c:pt idx="13802">
                  <c:v>189.36274000000034</c:v>
                </c:pt>
                <c:pt idx="13803">
                  <c:v>189.36383000000035</c:v>
                </c:pt>
                <c:pt idx="13804">
                  <c:v>189.36489000000034</c:v>
                </c:pt>
                <c:pt idx="13805">
                  <c:v>189.36594000000034</c:v>
                </c:pt>
                <c:pt idx="13806">
                  <c:v>189.36700000000033</c:v>
                </c:pt>
                <c:pt idx="13807">
                  <c:v>189.36802000000034</c:v>
                </c:pt>
                <c:pt idx="13808">
                  <c:v>189.36903000000035</c:v>
                </c:pt>
                <c:pt idx="13809">
                  <c:v>189.37005000000036</c:v>
                </c:pt>
                <c:pt idx="13810">
                  <c:v>189.37104000000036</c:v>
                </c:pt>
                <c:pt idx="13811">
                  <c:v>189.37228000000036</c:v>
                </c:pt>
                <c:pt idx="13812">
                  <c:v>189.37513000000035</c:v>
                </c:pt>
                <c:pt idx="13813">
                  <c:v>189.39126000000036</c:v>
                </c:pt>
                <c:pt idx="13814">
                  <c:v>189.44663000000037</c:v>
                </c:pt>
                <c:pt idx="13815">
                  <c:v>189.51925000000037</c:v>
                </c:pt>
                <c:pt idx="13816">
                  <c:v>189.58476000000036</c:v>
                </c:pt>
                <c:pt idx="13817">
                  <c:v>189.63925000000035</c:v>
                </c:pt>
                <c:pt idx="13818">
                  <c:v>189.69393000000034</c:v>
                </c:pt>
                <c:pt idx="13819">
                  <c:v>189.73551000000035</c:v>
                </c:pt>
                <c:pt idx="13820">
                  <c:v>189.77075000000033</c:v>
                </c:pt>
                <c:pt idx="13821">
                  <c:v>189.80726000000033</c:v>
                </c:pt>
                <c:pt idx="13822">
                  <c:v>189.84221000000034</c:v>
                </c:pt>
                <c:pt idx="13823">
                  <c:v>189.86877000000032</c:v>
                </c:pt>
                <c:pt idx="13824">
                  <c:v>189.89274000000032</c:v>
                </c:pt>
                <c:pt idx="13825">
                  <c:v>189.91897000000031</c:v>
                </c:pt>
                <c:pt idx="13826">
                  <c:v>189.94493000000031</c:v>
                </c:pt>
                <c:pt idx="13827">
                  <c:v>189.96766000000031</c:v>
                </c:pt>
                <c:pt idx="13828">
                  <c:v>189.98531000000031</c:v>
                </c:pt>
                <c:pt idx="13829">
                  <c:v>190.00565000000032</c:v>
                </c:pt>
                <c:pt idx="13830">
                  <c:v>190.02878000000032</c:v>
                </c:pt>
                <c:pt idx="13831">
                  <c:v>190.05231000000032</c:v>
                </c:pt>
                <c:pt idx="13832">
                  <c:v>190.07303000000033</c:v>
                </c:pt>
                <c:pt idx="13833">
                  <c:v>190.09177000000034</c:v>
                </c:pt>
                <c:pt idx="13834">
                  <c:v>190.10997000000035</c:v>
                </c:pt>
                <c:pt idx="13835">
                  <c:v>190.12798000000035</c:v>
                </c:pt>
                <c:pt idx="13836">
                  <c:v>190.14304000000035</c:v>
                </c:pt>
                <c:pt idx="13837">
                  <c:v>190.15806000000035</c:v>
                </c:pt>
                <c:pt idx="13838">
                  <c:v>190.16982000000036</c:v>
                </c:pt>
                <c:pt idx="13839">
                  <c:v>190.18017000000034</c:v>
                </c:pt>
                <c:pt idx="13840">
                  <c:v>190.18913000000035</c:v>
                </c:pt>
                <c:pt idx="13841">
                  <c:v>190.19734000000034</c:v>
                </c:pt>
                <c:pt idx="13842">
                  <c:v>190.20481000000035</c:v>
                </c:pt>
                <c:pt idx="13843">
                  <c:v>190.21192000000036</c:v>
                </c:pt>
                <c:pt idx="13844">
                  <c:v>190.21929000000037</c:v>
                </c:pt>
                <c:pt idx="13845">
                  <c:v>190.22646000000037</c:v>
                </c:pt>
                <c:pt idx="13846">
                  <c:v>190.23380000000037</c:v>
                </c:pt>
                <c:pt idx="13847">
                  <c:v>190.24236000000036</c:v>
                </c:pt>
                <c:pt idx="13848">
                  <c:v>190.25239000000036</c:v>
                </c:pt>
                <c:pt idx="13849">
                  <c:v>190.26228000000037</c:v>
                </c:pt>
                <c:pt idx="13850">
                  <c:v>190.27220000000037</c:v>
                </c:pt>
                <c:pt idx="13851">
                  <c:v>190.28122000000036</c:v>
                </c:pt>
                <c:pt idx="13852">
                  <c:v>190.28923000000037</c:v>
                </c:pt>
                <c:pt idx="13853">
                  <c:v>190.29707000000036</c:v>
                </c:pt>
                <c:pt idx="13854">
                  <c:v>190.30466000000035</c:v>
                </c:pt>
                <c:pt idx="13855">
                  <c:v>190.31239000000036</c:v>
                </c:pt>
                <c:pt idx="13856">
                  <c:v>190.32137000000037</c:v>
                </c:pt>
                <c:pt idx="13857">
                  <c:v>190.33031000000037</c:v>
                </c:pt>
                <c:pt idx="13858">
                  <c:v>190.33887000000036</c:v>
                </c:pt>
                <c:pt idx="13859">
                  <c:v>190.34735000000035</c:v>
                </c:pt>
                <c:pt idx="13860">
                  <c:v>190.35504000000034</c:v>
                </c:pt>
                <c:pt idx="13861">
                  <c:v>190.36244000000033</c:v>
                </c:pt>
                <c:pt idx="13862">
                  <c:v>190.37109000000032</c:v>
                </c:pt>
                <c:pt idx="13863">
                  <c:v>190.38142000000033</c:v>
                </c:pt>
                <c:pt idx="13864">
                  <c:v>190.39240000000032</c:v>
                </c:pt>
                <c:pt idx="13865">
                  <c:v>190.40405000000032</c:v>
                </c:pt>
                <c:pt idx="13866">
                  <c:v>190.41547000000031</c:v>
                </c:pt>
                <c:pt idx="13867">
                  <c:v>190.42587000000032</c:v>
                </c:pt>
                <c:pt idx="13868">
                  <c:v>190.43603000000033</c:v>
                </c:pt>
                <c:pt idx="13869">
                  <c:v>190.44649000000032</c:v>
                </c:pt>
                <c:pt idx="13870">
                  <c:v>190.45622000000031</c:v>
                </c:pt>
                <c:pt idx="13871">
                  <c:v>190.46548000000033</c:v>
                </c:pt>
                <c:pt idx="13872">
                  <c:v>190.47400000000033</c:v>
                </c:pt>
                <c:pt idx="13873">
                  <c:v>190.48183000000034</c:v>
                </c:pt>
                <c:pt idx="13874">
                  <c:v>190.48886000000033</c:v>
                </c:pt>
                <c:pt idx="13875">
                  <c:v>190.49597000000034</c:v>
                </c:pt>
                <c:pt idx="13876">
                  <c:v>190.50343000000035</c:v>
                </c:pt>
                <c:pt idx="13877">
                  <c:v>190.51132000000035</c:v>
                </c:pt>
                <c:pt idx="13878">
                  <c:v>190.51972000000035</c:v>
                </c:pt>
                <c:pt idx="13879">
                  <c:v>190.52783000000034</c:v>
                </c:pt>
                <c:pt idx="13880">
                  <c:v>190.53540000000032</c:v>
                </c:pt>
                <c:pt idx="13881">
                  <c:v>190.54202000000032</c:v>
                </c:pt>
                <c:pt idx="13882">
                  <c:v>190.54842000000033</c:v>
                </c:pt>
                <c:pt idx="13883">
                  <c:v>190.55492000000032</c:v>
                </c:pt>
                <c:pt idx="13884">
                  <c:v>190.56106000000031</c:v>
                </c:pt>
                <c:pt idx="13885">
                  <c:v>190.5673800000003</c:v>
                </c:pt>
                <c:pt idx="13886">
                  <c:v>190.5739200000003</c:v>
                </c:pt>
                <c:pt idx="13887">
                  <c:v>190.5804500000003</c:v>
                </c:pt>
                <c:pt idx="13888">
                  <c:v>190.5869100000003</c:v>
                </c:pt>
                <c:pt idx="13889">
                  <c:v>190.59378000000029</c:v>
                </c:pt>
                <c:pt idx="13890">
                  <c:v>190.60137000000029</c:v>
                </c:pt>
                <c:pt idx="13891">
                  <c:v>190.60932000000028</c:v>
                </c:pt>
                <c:pt idx="13892">
                  <c:v>190.61824000000027</c:v>
                </c:pt>
                <c:pt idx="13893">
                  <c:v>190.62770000000026</c:v>
                </c:pt>
                <c:pt idx="13894">
                  <c:v>190.63829000000027</c:v>
                </c:pt>
                <c:pt idx="13895">
                  <c:v>190.64994000000027</c:v>
                </c:pt>
                <c:pt idx="13896">
                  <c:v>190.66234000000028</c:v>
                </c:pt>
                <c:pt idx="13897">
                  <c:v>190.67514000000028</c:v>
                </c:pt>
                <c:pt idx="13898">
                  <c:v>190.68678000000028</c:v>
                </c:pt>
                <c:pt idx="13899">
                  <c:v>190.69678000000027</c:v>
                </c:pt>
                <c:pt idx="13900">
                  <c:v>190.70606000000026</c:v>
                </c:pt>
                <c:pt idx="13901">
                  <c:v>190.71406000000027</c:v>
                </c:pt>
                <c:pt idx="13902">
                  <c:v>190.72161000000028</c:v>
                </c:pt>
                <c:pt idx="13903">
                  <c:v>190.72916000000029</c:v>
                </c:pt>
                <c:pt idx="13904">
                  <c:v>190.73664000000028</c:v>
                </c:pt>
                <c:pt idx="13905">
                  <c:v>190.74457000000027</c:v>
                </c:pt>
                <c:pt idx="13906">
                  <c:v>190.75147000000027</c:v>
                </c:pt>
                <c:pt idx="13907">
                  <c:v>190.75693000000027</c:v>
                </c:pt>
                <c:pt idx="13908">
                  <c:v>190.76045000000028</c:v>
                </c:pt>
                <c:pt idx="13909">
                  <c:v>190.76344000000029</c:v>
                </c:pt>
                <c:pt idx="13910">
                  <c:v>190.76576000000028</c:v>
                </c:pt>
                <c:pt idx="13911">
                  <c:v>190.76710000000028</c:v>
                </c:pt>
                <c:pt idx="13912">
                  <c:v>190.76812000000029</c:v>
                </c:pt>
                <c:pt idx="13913">
                  <c:v>190.76909000000029</c:v>
                </c:pt>
                <c:pt idx="13914">
                  <c:v>190.77004000000028</c:v>
                </c:pt>
                <c:pt idx="13915">
                  <c:v>190.77100000000027</c:v>
                </c:pt>
                <c:pt idx="13916">
                  <c:v>190.77196000000026</c:v>
                </c:pt>
                <c:pt idx="13917">
                  <c:v>190.77292000000025</c:v>
                </c:pt>
                <c:pt idx="13918">
                  <c:v>190.77390000000025</c:v>
                </c:pt>
                <c:pt idx="13919">
                  <c:v>190.77487000000025</c:v>
                </c:pt>
                <c:pt idx="13920">
                  <c:v>190.77584000000024</c:v>
                </c:pt>
                <c:pt idx="13921">
                  <c:v>190.77682000000024</c:v>
                </c:pt>
                <c:pt idx="13922">
                  <c:v>190.77779000000024</c:v>
                </c:pt>
                <c:pt idx="13923">
                  <c:v>190.77875000000023</c:v>
                </c:pt>
                <c:pt idx="13924">
                  <c:v>190.77972000000022</c:v>
                </c:pt>
                <c:pt idx="13925">
                  <c:v>190.78067000000021</c:v>
                </c:pt>
                <c:pt idx="13926">
                  <c:v>190.78163000000021</c:v>
                </c:pt>
                <c:pt idx="13927">
                  <c:v>190.78257000000022</c:v>
                </c:pt>
                <c:pt idx="13928">
                  <c:v>190.78350000000023</c:v>
                </c:pt>
                <c:pt idx="13929">
                  <c:v>190.78445000000022</c:v>
                </c:pt>
                <c:pt idx="13930">
                  <c:v>190.78540000000021</c:v>
                </c:pt>
                <c:pt idx="13931">
                  <c:v>190.7863600000002</c:v>
                </c:pt>
                <c:pt idx="13932">
                  <c:v>190.78731000000019</c:v>
                </c:pt>
                <c:pt idx="13933">
                  <c:v>190.7882300000002</c:v>
                </c:pt>
                <c:pt idx="13934">
                  <c:v>190.78918000000019</c:v>
                </c:pt>
                <c:pt idx="13935">
                  <c:v>190.79013000000018</c:v>
                </c:pt>
                <c:pt idx="13936">
                  <c:v>190.79109000000017</c:v>
                </c:pt>
                <c:pt idx="13937">
                  <c:v>190.79203000000018</c:v>
                </c:pt>
                <c:pt idx="13938">
                  <c:v>190.79299000000017</c:v>
                </c:pt>
                <c:pt idx="13939">
                  <c:v>190.79395000000017</c:v>
                </c:pt>
                <c:pt idx="13940">
                  <c:v>190.79489000000018</c:v>
                </c:pt>
                <c:pt idx="13941">
                  <c:v>190.79583000000019</c:v>
                </c:pt>
                <c:pt idx="13942">
                  <c:v>190.79677000000021</c:v>
                </c:pt>
                <c:pt idx="13943">
                  <c:v>190.7977200000002</c:v>
                </c:pt>
                <c:pt idx="13944">
                  <c:v>190.79868000000019</c:v>
                </c:pt>
                <c:pt idx="13945">
                  <c:v>190.79963000000018</c:v>
                </c:pt>
                <c:pt idx="13946">
                  <c:v>190.80056000000019</c:v>
                </c:pt>
                <c:pt idx="13947">
                  <c:v>190.8014900000002</c:v>
                </c:pt>
                <c:pt idx="13948">
                  <c:v>190.80243000000021</c:v>
                </c:pt>
                <c:pt idx="13949">
                  <c:v>190.8033800000002</c:v>
                </c:pt>
                <c:pt idx="13950">
                  <c:v>190.80432000000022</c:v>
                </c:pt>
                <c:pt idx="13951">
                  <c:v>190.80527000000021</c:v>
                </c:pt>
                <c:pt idx="13952">
                  <c:v>190.80621000000022</c:v>
                </c:pt>
                <c:pt idx="13953">
                  <c:v>190.80715000000023</c:v>
                </c:pt>
                <c:pt idx="13954">
                  <c:v>190.80807000000024</c:v>
                </c:pt>
                <c:pt idx="13955">
                  <c:v>190.80902000000023</c:v>
                </c:pt>
                <c:pt idx="13956">
                  <c:v>190.80997000000022</c:v>
                </c:pt>
                <c:pt idx="13957">
                  <c:v>190.81091000000023</c:v>
                </c:pt>
                <c:pt idx="13958">
                  <c:v>190.81185000000025</c:v>
                </c:pt>
                <c:pt idx="13959">
                  <c:v>190.81279000000026</c:v>
                </c:pt>
                <c:pt idx="13960">
                  <c:v>190.81373000000028</c:v>
                </c:pt>
                <c:pt idx="13961">
                  <c:v>190.81467000000029</c:v>
                </c:pt>
                <c:pt idx="13962">
                  <c:v>190.81561000000031</c:v>
                </c:pt>
                <c:pt idx="13963">
                  <c:v>190.81656000000029</c:v>
                </c:pt>
                <c:pt idx="13964">
                  <c:v>190.81751000000028</c:v>
                </c:pt>
                <c:pt idx="13965">
                  <c:v>190.8184500000003</c:v>
                </c:pt>
                <c:pt idx="13966">
                  <c:v>190.81940000000029</c:v>
                </c:pt>
                <c:pt idx="13967">
                  <c:v>190.8203400000003</c:v>
                </c:pt>
                <c:pt idx="13968">
                  <c:v>190.82129000000029</c:v>
                </c:pt>
                <c:pt idx="13969">
                  <c:v>190.8222300000003</c:v>
                </c:pt>
                <c:pt idx="13970">
                  <c:v>190.82316000000031</c:v>
                </c:pt>
                <c:pt idx="13971">
                  <c:v>190.82410000000033</c:v>
                </c:pt>
                <c:pt idx="13972">
                  <c:v>190.82503000000034</c:v>
                </c:pt>
                <c:pt idx="13973">
                  <c:v>190.82596000000035</c:v>
                </c:pt>
                <c:pt idx="13974">
                  <c:v>190.82688000000036</c:v>
                </c:pt>
                <c:pt idx="13975">
                  <c:v>190.82782000000037</c:v>
                </c:pt>
                <c:pt idx="13976">
                  <c:v>190.82874000000038</c:v>
                </c:pt>
                <c:pt idx="13977">
                  <c:v>190.82969000000037</c:v>
                </c:pt>
                <c:pt idx="13978">
                  <c:v>190.83062000000038</c:v>
                </c:pt>
                <c:pt idx="13979">
                  <c:v>190.83156000000039</c:v>
                </c:pt>
                <c:pt idx="13980">
                  <c:v>190.8324900000004</c:v>
                </c:pt>
                <c:pt idx="13981">
                  <c:v>190.83342000000042</c:v>
                </c:pt>
                <c:pt idx="13982">
                  <c:v>190.83435000000043</c:v>
                </c:pt>
                <c:pt idx="13983">
                  <c:v>190.83529000000044</c:v>
                </c:pt>
                <c:pt idx="13984">
                  <c:v>190.83621000000045</c:v>
                </c:pt>
                <c:pt idx="13985">
                  <c:v>190.83713000000046</c:v>
                </c:pt>
                <c:pt idx="13986">
                  <c:v>190.83807000000047</c:v>
                </c:pt>
                <c:pt idx="13987">
                  <c:v>190.83900000000048</c:v>
                </c:pt>
                <c:pt idx="13988">
                  <c:v>190.83993000000049</c:v>
                </c:pt>
                <c:pt idx="13989">
                  <c:v>190.84217000000049</c:v>
                </c:pt>
                <c:pt idx="13990">
                  <c:v>190.85395000000048</c:v>
                </c:pt>
                <c:pt idx="13991">
                  <c:v>190.90356000000048</c:v>
                </c:pt>
                <c:pt idx="13992">
                  <c:v>190.97724000000048</c:v>
                </c:pt>
                <c:pt idx="13993">
                  <c:v>191.05150000000049</c:v>
                </c:pt>
                <c:pt idx="13994">
                  <c:v>191.11177000000049</c:v>
                </c:pt>
                <c:pt idx="13995">
                  <c:v>191.16531000000049</c:v>
                </c:pt>
                <c:pt idx="13996">
                  <c:v>191.2179100000005</c:v>
                </c:pt>
                <c:pt idx="13997">
                  <c:v>191.25957000000051</c:v>
                </c:pt>
                <c:pt idx="13998">
                  <c:v>191.2972500000005</c:v>
                </c:pt>
                <c:pt idx="13999">
                  <c:v>191.3366300000005</c:v>
                </c:pt>
                <c:pt idx="14000">
                  <c:v>191.37367000000049</c:v>
                </c:pt>
                <c:pt idx="14001">
                  <c:v>191.40149000000048</c:v>
                </c:pt>
                <c:pt idx="14002">
                  <c:v>191.42506000000049</c:v>
                </c:pt>
                <c:pt idx="14003">
                  <c:v>191.44939000000048</c:v>
                </c:pt>
                <c:pt idx="14004">
                  <c:v>191.47138000000047</c:v>
                </c:pt>
                <c:pt idx="14005">
                  <c:v>191.48715000000047</c:v>
                </c:pt>
                <c:pt idx="14006">
                  <c:v>191.49918000000048</c:v>
                </c:pt>
                <c:pt idx="14007">
                  <c:v>191.50965000000048</c:v>
                </c:pt>
                <c:pt idx="14008">
                  <c:v>191.52163000000047</c:v>
                </c:pt>
                <c:pt idx="14009">
                  <c:v>191.54118000000048</c:v>
                </c:pt>
                <c:pt idx="14010">
                  <c:v>191.57056000000048</c:v>
                </c:pt>
                <c:pt idx="14011">
                  <c:v>191.60124000000047</c:v>
                </c:pt>
                <c:pt idx="14012">
                  <c:v>191.63123000000047</c:v>
                </c:pt>
                <c:pt idx="14013">
                  <c:v>191.65332000000046</c:v>
                </c:pt>
                <c:pt idx="14014">
                  <c:v>191.66726000000045</c:v>
                </c:pt>
                <c:pt idx="14015">
                  <c:v>191.67584000000045</c:v>
                </c:pt>
                <c:pt idx="14016">
                  <c:v>191.68190000000044</c:v>
                </c:pt>
                <c:pt idx="14017">
                  <c:v>191.68658000000045</c:v>
                </c:pt>
                <c:pt idx="14018">
                  <c:v>191.69093000000044</c:v>
                </c:pt>
                <c:pt idx="14019">
                  <c:v>191.69550000000044</c:v>
                </c:pt>
                <c:pt idx="14020">
                  <c:v>191.70113000000043</c:v>
                </c:pt>
                <c:pt idx="14021">
                  <c:v>191.70755000000042</c:v>
                </c:pt>
                <c:pt idx="14022">
                  <c:v>191.71384000000043</c:v>
                </c:pt>
                <c:pt idx="14023">
                  <c:v>191.71981000000042</c:v>
                </c:pt>
                <c:pt idx="14024">
                  <c:v>191.72525000000041</c:v>
                </c:pt>
                <c:pt idx="14025">
                  <c:v>191.73115000000041</c:v>
                </c:pt>
                <c:pt idx="14026">
                  <c:v>191.7405300000004</c:v>
                </c:pt>
                <c:pt idx="14027">
                  <c:v>191.7579800000004</c:v>
                </c:pt>
                <c:pt idx="14028">
                  <c:v>191.78724000000039</c:v>
                </c:pt>
                <c:pt idx="14029">
                  <c:v>191.82234000000039</c:v>
                </c:pt>
                <c:pt idx="14030">
                  <c:v>191.8578300000004</c:v>
                </c:pt>
                <c:pt idx="14031">
                  <c:v>191.8882500000004</c:v>
                </c:pt>
                <c:pt idx="14032">
                  <c:v>191.90846000000039</c:v>
                </c:pt>
                <c:pt idx="14033">
                  <c:v>191.9245300000004</c:v>
                </c:pt>
                <c:pt idx="14034">
                  <c:v>191.93826000000041</c:v>
                </c:pt>
                <c:pt idx="14035">
                  <c:v>191.95000000000041</c:v>
                </c:pt>
                <c:pt idx="14036">
                  <c:v>191.95950000000042</c:v>
                </c:pt>
                <c:pt idx="14037">
                  <c:v>191.96782000000042</c:v>
                </c:pt>
                <c:pt idx="14038">
                  <c:v>191.97528000000042</c:v>
                </c:pt>
                <c:pt idx="14039">
                  <c:v>191.98293000000044</c:v>
                </c:pt>
                <c:pt idx="14040">
                  <c:v>191.99086000000042</c:v>
                </c:pt>
                <c:pt idx="14041">
                  <c:v>192.00049000000041</c:v>
                </c:pt>
                <c:pt idx="14042">
                  <c:v>192.0117300000004</c:v>
                </c:pt>
                <c:pt idx="14043">
                  <c:v>192.02232000000041</c:v>
                </c:pt>
                <c:pt idx="14044">
                  <c:v>192.03237000000041</c:v>
                </c:pt>
                <c:pt idx="14045">
                  <c:v>192.04338000000041</c:v>
                </c:pt>
                <c:pt idx="14046">
                  <c:v>192.05370000000042</c:v>
                </c:pt>
                <c:pt idx="14047">
                  <c:v>192.06368000000043</c:v>
                </c:pt>
                <c:pt idx="14048">
                  <c:v>192.07459000000043</c:v>
                </c:pt>
                <c:pt idx="14049">
                  <c:v>192.08471000000043</c:v>
                </c:pt>
                <c:pt idx="14050">
                  <c:v>192.09298000000044</c:v>
                </c:pt>
                <c:pt idx="14051">
                  <c:v>192.10066000000043</c:v>
                </c:pt>
                <c:pt idx="14052">
                  <c:v>192.10903000000044</c:v>
                </c:pt>
                <c:pt idx="14053">
                  <c:v>192.11716000000044</c:v>
                </c:pt>
                <c:pt idx="14054">
                  <c:v>192.12434000000044</c:v>
                </c:pt>
                <c:pt idx="14055">
                  <c:v>192.13120000000043</c:v>
                </c:pt>
                <c:pt idx="14056">
                  <c:v>192.13774000000043</c:v>
                </c:pt>
                <c:pt idx="14057">
                  <c:v>192.14387000000045</c:v>
                </c:pt>
                <c:pt idx="14058">
                  <c:v>192.14916000000045</c:v>
                </c:pt>
                <c:pt idx="14059">
                  <c:v>192.15380000000044</c:v>
                </c:pt>
                <c:pt idx="14060">
                  <c:v>192.15850000000046</c:v>
                </c:pt>
                <c:pt idx="14061">
                  <c:v>192.16309000000047</c:v>
                </c:pt>
                <c:pt idx="14062">
                  <c:v>192.16731000000047</c:v>
                </c:pt>
                <c:pt idx="14063">
                  <c:v>192.17099000000047</c:v>
                </c:pt>
                <c:pt idx="14064">
                  <c:v>192.17408000000046</c:v>
                </c:pt>
                <c:pt idx="14065">
                  <c:v>192.17693000000045</c:v>
                </c:pt>
                <c:pt idx="14066">
                  <c:v>192.17940000000044</c:v>
                </c:pt>
                <c:pt idx="14067">
                  <c:v>192.18200000000044</c:v>
                </c:pt>
                <c:pt idx="14068">
                  <c:v>192.18494000000044</c:v>
                </c:pt>
                <c:pt idx="14069">
                  <c:v>192.18782000000044</c:v>
                </c:pt>
                <c:pt idx="14070">
                  <c:v>192.19065000000043</c:v>
                </c:pt>
                <c:pt idx="14071">
                  <c:v>192.19305000000043</c:v>
                </c:pt>
                <c:pt idx="14072">
                  <c:v>192.19500000000042</c:v>
                </c:pt>
                <c:pt idx="14073">
                  <c:v>192.19655000000043</c:v>
                </c:pt>
                <c:pt idx="14074">
                  <c:v>192.19865000000044</c:v>
                </c:pt>
                <c:pt idx="14075">
                  <c:v>192.20093000000045</c:v>
                </c:pt>
                <c:pt idx="14076">
                  <c:v>192.20398000000046</c:v>
                </c:pt>
                <c:pt idx="14077">
                  <c:v>192.20986000000045</c:v>
                </c:pt>
                <c:pt idx="14078">
                  <c:v>192.21868000000043</c:v>
                </c:pt>
                <c:pt idx="14079">
                  <c:v>192.22920000000045</c:v>
                </c:pt>
                <c:pt idx="14080">
                  <c:v>192.24859000000043</c:v>
                </c:pt>
                <c:pt idx="14081">
                  <c:v>192.27763000000044</c:v>
                </c:pt>
                <c:pt idx="14082">
                  <c:v>192.30563000000043</c:v>
                </c:pt>
                <c:pt idx="14083">
                  <c:v>192.33462000000043</c:v>
                </c:pt>
                <c:pt idx="14084">
                  <c:v>192.36560000000043</c:v>
                </c:pt>
                <c:pt idx="14085">
                  <c:v>192.39357000000044</c:v>
                </c:pt>
                <c:pt idx="14086">
                  <c:v>192.42121000000043</c:v>
                </c:pt>
                <c:pt idx="14087">
                  <c:v>192.45245000000043</c:v>
                </c:pt>
                <c:pt idx="14088">
                  <c:v>192.48384000000041</c:v>
                </c:pt>
                <c:pt idx="14089">
                  <c:v>192.5107600000004</c:v>
                </c:pt>
                <c:pt idx="14090">
                  <c:v>192.53838000000042</c:v>
                </c:pt>
                <c:pt idx="14091">
                  <c:v>192.57439000000042</c:v>
                </c:pt>
                <c:pt idx="14092">
                  <c:v>192.61480000000043</c:v>
                </c:pt>
                <c:pt idx="14093">
                  <c:v>192.65503000000044</c:v>
                </c:pt>
                <c:pt idx="14094">
                  <c:v>192.69192000000044</c:v>
                </c:pt>
                <c:pt idx="14095">
                  <c:v>192.72444000000044</c:v>
                </c:pt>
                <c:pt idx="14096">
                  <c:v>192.75372000000044</c:v>
                </c:pt>
                <c:pt idx="14097">
                  <c:v>192.77964000000046</c:v>
                </c:pt>
                <c:pt idx="14098">
                  <c:v>192.80180000000047</c:v>
                </c:pt>
                <c:pt idx="14099">
                  <c:v>192.82168000000047</c:v>
                </c:pt>
                <c:pt idx="14100">
                  <c:v>192.83858000000046</c:v>
                </c:pt>
                <c:pt idx="14101">
                  <c:v>192.85227000000046</c:v>
                </c:pt>
                <c:pt idx="14102">
                  <c:v>192.86501000000047</c:v>
                </c:pt>
                <c:pt idx="14103">
                  <c:v>192.87916000000047</c:v>
                </c:pt>
                <c:pt idx="14104">
                  <c:v>192.89420000000047</c:v>
                </c:pt>
                <c:pt idx="14105">
                  <c:v>192.91054000000048</c:v>
                </c:pt>
                <c:pt idx="14106">
                  <c:v>192.92586000000048</c:v>
                </c:pt>
                <c:pt idx="14107">
                  <c:v>192.94171000000048</c:v>
                </c:pt>
                <c:pt idx="14108">
                  <c:v>192.95725000000047</c:v>
                </c:pt>
                <c:pt idx="14109">
                  <c:v>192.97215000000048</c:v>
                </c:pt>
                <c:pt idx="14110">
                  <c:v>192.98674000000048</c:v>
                </c:pt>
                <c:pt idx="14111">
                  <c:v>192.99901000000048</c:v>
                </c:pt>
                <c:pt idx="14112">
                  <c:v>193.00843000000049</c:v>
                </c:pt>
                <c:pt idx="14113">
                  <c:v>193.01676000000049</c:v>
                </c:pt>
                <c:pt idx="14114">
                  <c:v>193.02393000000049</c:v>
                </c:pt>
                <c:pt idx="14115">
                  <c:v>193.03108000000049</c:v>
                </c:pt>
                <c:pt idx="14116">
                  <c:v>193.03804000000048</c:v>
                </c:pt>
                <c:pt idx="14117">
                  <c:v>193.04482000000047</c:v>
                </c:pt>
                <c:pt idx="14118">
                  <c:v>193.05141000000046</c:v>
                </c:pt>
                <c:pt idx="14119">
                  <c:v>193.05882000000045</c:v>
                </c:pt>
                <c:pt idx="14120">
                  <c:v>193.06724000000045</c:v>
                </c:pt>
                <c:pt idx="14121">
                  <c:v>193.07521000000045</c:v>
                </c:pt>
                <c:pt idx="14122">
                  <c:v>193.08204000000046</c:v>
                </c:pt>
                <c:pt idx="14123">
                  <c:v>193.08795000000046</c:v>
                </c:pt>
                <c:pt idx="14124">
                  <c:v>193.09303000000045</c:v>
                </c:pt>
                <c:pt idx="14125">
                  <c:v>193.09807000000046</c:v>
                </c:pt>
                <c:pt idx="14126">
                  <c:v>193.10326000000046</c:v>
                </c:pt>
                <c:pt idx="14127">
                  <c:v>193.10866000000047</c:v>
                </c:pt>
                <c:pt idx="14128">
                  <c:v>193.11500000000046</c:v>
                </c:pt>
                <c:pt idx="14129">
                  <c:v>193.12205000000046</c:v>
                </c:pt>
                <c:pt idx="14130">
                  <c:v>193.13066000000046</c:v>
                </c:pt>
                <c:pt idx="14131">
                  <c:v>193.14032000000046</c:v>
                </c:pt>
                <c:pt idx="14132">
                  <c:v>193.15039000000047</c:v>
                </c:pt>
                <c:pt idx="14133">
                  <c:v>193.16045000000048</c:v>
                </c:pt>
                <c:pt idx="14134">
                  <c:v>193.17062000000047</c:v>
                </c:pt>
                <c:pt idx="14135">
                  <c:v>193.18028000000047</c:v>
                </c:pt>
                <c:pt idx="14136">
                  <c:v>193.18914000000046</c:v>
                </c:pt>
                <c:pt idx="14137">
                  <c:v>193.19775000000047</c:v>
                </c:pt>
                <c:pt idx="14138">
                  <c:v>193.20612000000048</c:v>
                </c:pt>
                <c:pt idx="14139">
                  <c:v>193.21297000000047</c:v>
                </c:pt>
                <c:pt idx="14140">
                  <c:v>193.21963000000048</c:v>
                </c:pt>
                <c:pt idx="14141">
                  <c:v>193.22851000000048</c:v>
                </c:pt>
                <c:pt idx="14142">
                  <c:v>193.23988000000048</c:v>
                </c:pt>
                <c:pt idx="14143">
                  <c:v>193.25116000000048</c:v>
                </c:pt>
                <c:pt idx="14144">
                  <c:v>193.26143000000047</c:v>
                </c:pt>
                <c:pt idx="14145">
                  <c:v>193.27162000000047</c:v>
                </c:pt>
                <c:pt idx="14146">
                  <c:v>193.28182000000047</c:v>
                </c:pt>
                <c:pt idx="14147">
                  <c:v>193.29113000000046</c:v>
                </c:pt>
                <c:pt idx="14148">
                  <c:v>193.29918000000046</c:v>
                </c:pt>
                <c:pt idx="14149">
                  <c:v>193.30613000000045</c:v>
                </c:pt>
                <c:pt idx="14150">
                  <c:v>193.31267000000045</c:v>
                </c:pt>
                <c:pt idx="14151">
                  <c:v>193.31887000000046</c:v>
                </c:pt>
                <c:pt idx="14152">
                  <c:v>193.32364000000047</c:v>
                </c:pt>
                <c:pt idx="14153">
                  <c:v>193.32749000000047</c:v>
                </c:pt>
                <c:pt idx="14154">
                  <c:v>193.33076000000045</c:v>
                </c:pt>
                <c:pt idx="14155">
                  <c:v>193.33369000000044</c:v>
                </c:pt>
                <c:pt idx="14156">
                  <c:v>193.33631000000045</c:v>
                </c:pt>
                <c:pt idx="14157">
                  <c:v>193.33854000000045</c:v>
                </c:pt>
                <c:pt idx="14158">
                  <c:v>193.34062000000046</c:v>
                </c:pt>
                <c:pt idx="14159">
                  <c:v>193.34269000000046</c:v>
                </c:pt>
                <c:pt idx="14160">
                  <c:v>193.34491000000045</c:v>
                </c:pt>
                <c:pt idx="14161">
                  <c:v>193.34712000000044</c:v>
                </c:pt>
                <c:pt idx="14162">
                  <c:v>193.34927000000044</c:v>
                </c:pt>
                <c:pt idx="14163">
                  <c:v>193.35310000000044</c:v>
                </c:pt>
                <c:pt idx="14164">
                  <c:v>193.37738000000044</c:v>
                </c:pt>
                <c:pt idx="14165">
                  <c:v>193.44328000000044</c:v>
                </c:pt>
                <c:pt idx="14166">
                  <c:v>193.52269000000044</c:v>
                </c:pt>
                <c:pt idx="14167">
                  <c:v>193.58472000000043</c:v>
                </c:pt>
                <c:pt idx="14168">
                  <c:v>193.62543000000042</c:v>
                </c:pt>
                <c:pt idx="14169">
                  <c:v>193.66144000000043</c:v>
                </c:pt>
                <c:pt idx="14170">
                  <c:v>193.68964000000042</c:v>
                </c:pt>
                <c:pt idx="14171">
                  <c:v>193.71173000000041</c:v>
                </c:pt>
                <c:pt idx="14172">
                  <c:v>193.73400000000041</c:v>
                </c:pt>
                <c:pt idx="14173">
                  <c:v>193.75713000000042</c:v>
                </c:pt>
                <c:pt idx="14174">
                  <c:v>193.77800000000042</c:v>
                </c:pt>
                <c:pt idx="14175">
                  <c:v>193.79316000000043</c:v>
                </c:pt>
                <c:pt idx="14176">
                  <c:v>193.80744000000044</c:v>
                </c:pt>
                <c:pt idx="14177">
                  <c:v>193.82171000000045</c:v>
                </c:pt>
                <c:pt idx="14178">
                  <c:v>193.83510000000044</c:v>
                </c:pt>
                <c:pt idx="14179">
                  <c:v>193.84721000000044</c:v>
                </c:pt>
                <c:pt idx="14180">
                  <c:v>193.86290000000045</c:v>
                </c:pt>
                <c:pt idx="14181">
                  <c:v>193.89174000000045</c:v>
                </c:pt>
                <c:pt idx="14182">
                  <c:v>193.94304000000045</c:v>
                </c:pt>
                <c:pt idx="14183">
                  <c:v>194.00985000000045</c:v>
                </c:pt>
                <c:pt idx="14184">
                  <c:v>194.06165000000044</c:v>
                </c:pt>
                <c:pt idx="14185">
                  <c:v>194.08742000000044</c:v>
                </c:pt>
                <c:pt idx="14186">
                  <c:v>194.10110000000043</c:v>
                </c:pt>
                <c:pt idx="14187">
                  <c:v>194.10911000000044</c:v>
                </c:pt>
                <c:pt idx="14188">
                  <c:v>194.11415000000045</c:v>
                </c:pt>
                <c:pt idx="14189">
                  <c:v>194.11879000000044</c:v>
                </c:pt>
                <c:pt idx="14190">
                  <c:v>194.12252000000043</c:v>
                </c:pt>
                <c:pt idx="14191">
                  <c:v>194.12529000000043</c:v>
                </c:pt>
                <c:pt idx="14192">
                  <c:v>194.12784000000045</c:v>
                </c:pt>
                <c:pt idx="14193">
                  <c:v>194.13057000000046</c:v>
                </c:pt>
                <c:pt idx="14194">
                  <c:v>194.13273000000046</c:v>
                </c:pt>
                <c:pt idx="14195">
                  <c:v>194.13441000000046</c:v>
                </c:pt>
                <c:pt idx="14196">
                  <c:v>194.13546000000045</c:v>
                </c:pt>
                <c:pt idx="14197">
                  <c:v>194.13637000000045</c:v>
                </c:pt>
                <c:pt idx="14198">
                  <c:v>194.13723000000044</c:v>
                </c:pt>
                <c:pt idx="14199">
                  <c:v>194.13810000000043</c:v>
                </c:pt>
                <c:pt idx="14200">
                  <c:v>194.13892000000044</c:v>
                </c:pt>
                <c:pt idx="14201">
                  <c:v>194.13974000000044</c:v>
                </c:pt>
                <c:pt idx="14202">
                  <c:v>194.14053000000044</c:v>
                </c:pt>
                <c:pt idx="14203">
                  <c:v>194.14132000000043</c:v>
                </c:pt>
                <c:pt idx="14204">
                  <c:v>194.14214000000044</c:v>
                </c:pt>
                <c:pt idx="14205">
                  <c:v>194.14294000000044</c:v>
                </c:pt>
                <c:pt idx="14206">
                  <c:v>194.14375000000044</c:v>
                </c:pt>
                <c:pt idx="14207">
                  <c:v>194.14475000000044</c:v>
                </c:pt>
                <c:pt idx="14208">
                  <c:v>194.14699000000044</c:v>
                </c:pt>
                <c:pt idx="14209">
                  <c:v>194.15817000000044</c:v>
                </c:pt>
                <c:pt idx="14210">
                  <c:v>194.20092000000045</c:v>
                </c:pt>
                <c:pt idx="14211">
                  <c:v>194.25888000000046</c:v>
                </c:pt>
                <c:pt idx="14212">
                  <c:v>194.30011000000047</c:v>
                </c:pt>
                <c:pt idx="14213">
                  <c:v>194.32514000000046</c:v>
                </c:pt>
                <c:pt idx="14214">
                  <c:v>194.34900000000047</c:v>
                </c:pt>
                <c:pt idx="14215">
                  <c:v>194.37914000000046</c:v>
                </c:pt>
                <c:pt idx="14216">
                  <c:v>194.41770000000045</c:v>
                </c:pt>
                <c:pt idx="14217">
                  <c:v>194.45368000000045</c:v>
                </c:pt>
                <c:pt idx="14218">
                  <c:v>194.48345000000046</c:v>
                </c:pt>
                <c:pt idx="14219">
                  <c:v>194.50488000000047</c:v>
                </c:pt>
                <c:pt idx="14220">
                  <c:v>194.53101000000046</c:v>
                </c:pt>
                <c:pt idx="14221">
                  <c:v>194.56440000000046</c:v>
                </c:pt>
                <c:pt idx="14222">
                  <c:v>194.60896000000045</c:v>
                </c:pt>
                <c:pt idx="14223">
                  <c:v>194.65704000000045</c:v>
                </c:pt>
                <c:pt idx="14224">
                  <c:v>194.69849000000045</c:v>
                </c:pt>
                <c:pt idx="14225">
                  <c:v>194.74244000000044</c:v>
                </c:pt>
                <c:pt idx="14226">
                  <c:v>194.78436000000045</c:v>
                </c:pt>
                <c:pt idx="14227">
                  <c:v>194.82150000000044</c:v>
                </c:pt>
                <c:pt idx="14228">
                  <c:v>194.85535000000044</c:v>
                </c:pt>
                <c:pt idx="14229">
                  <c:v>194.88850000000045</c:v>
                </c:pt>
                <c:pt idx="14230">
                  <c:v>194.92174000000045</c:v>
                </c:pt>
                <c:pt idx="14231">
                  <c:v>194.95525000000046</c:v>
                </c:pt>
                <c:pt idx="14232">
                  <c:v>194.98867000000047</c:v>
                </c:pt>
                <c:pt idx="14233">
                  <c:v>195.01820000000046</c:v>
                </c:pt>
                <c:pt idx="14234">
                  <c:v>195.04299000000046</c:v>
                </c:pt>
                <c:pt idx="14235">
                  <c:v>195.06236000000047</c:v>
                </c:pt>
                <c:pt idx="14236">
                  <c:v>195.08141000000046</c:v>
                </c:pt>
                <c:pt idx="14237">
                  <c:v>195.10313000000045</c:v>
                </c:pt>
                <c:pt idx="14238">
                  <c:v>195.12107000000046</c:v>
                </c:pt>
                <c:pt idx="14239">
                  <c:v>195.13226000000046</c:v>
                </c:pt>
                <c:pt idx="14240">
                  <c:v>195.13921000000045</c:v>
                </c:pt>
                <c:pt idx="14241">
                  <c:v>195.14431000000044</c:v>
                </c:pt>
                <c:pt idx="14242">
                  <c:v>195.14854000000045</c:v>
                </c:pt>
                <c:pt idx="14243">
                  <c:v>195.15236000000044</c:v>
                </c:pt>
                <c:pt idx="14244">
                  <c:v>195.15595000000044</c:v>
                </c:pt>
                <c:pt idx="14245">
                  <c:v>195.15952000000044</c:v>
                </c:pt>
                <c:pt idx="14246">
                  <c:v>195.16296000000045</c:v>
                </c:pt>
                <c:pt idx="14247">
                  <c:v>195.16629000000046</c:v>
                </c:pt>
                <c:pt idx="14248">
                  <c:v>195.16952000000046</c:v>
                </c:pt>
                <c:pt idx="14249">
                  <c:v>195.17243000000047</c:v>
                </c:pt>
                <c:pt idx="14250">
                  <c:v>195.17500000000047</c:v>
                </c:pt>
                <c:pt idx="14251">
                  <c:v>195.17724000000047</c:v>
                </c:pt>
                <c:pt idx="14252">
                  <c:v>195.17949000000047</c:v>
                </c:pt>
                <c:pt idx="14253">
                  <c:v>195.18175000000048</c:v>
                </c:pt>
                <c:pt idx="14254">
                  <c:v>195.18361000000047</c:v>
                </c:pt>
                <c:pt idx="14255">
                  <c:v>195.18522000000047</c:v>
                </c:pt>
                <c:pt idx="14256">
                  <c:v>195.18618000000046</c:v>
                </c:pt>
                <c:pt idx="14257">
                  <c:v>195.18705000000045</c:v>
                </c:pt>
                <c:pt idx="14258">
                  <c:v>195.18789000000046</c:v>
                </c:pt>
                <c:pt idx="14259">
                  <c:v>195.18870000000047</c:v>
                </c:pt>
                <c:pt idx="14260">
                  <c:v>195.18951000000047</c:v>
                </c:pt>
                <c:pt idx="14261">
                  <c:v>195.19037000000046</c:v>
                </c:pt>
                <c:pt idx="14262">
                  <c:v>195.19124000000045</c:v>
                </c:pt>
                <c:pt idx="14263">
                  <c:v>195.19212000000044</c:v>
                </c:pt>
                <c:pt idx="14264">
                  <c:v>195.19300000000044</c:v>
                </c:pt>
                <c:pt idx="14265">
                  <c:v>195.19389000000044</c:v>
                </c:pt>
                <c:pt idx="14266">
                  <c:v>195.19478000000043</c:v>
                </c:pt>
                <c:pt idx="14267">
                  <c:v>195.19567000000043</c:v>
                </c:pt>
                <c:pt idx="14268">
                  <c:v>195.19656000000043</c:v>
                </c:pt>
                <c:pt idx="14269">
                  <c:v>195.19746000000043</c:v>
                </c:pt>
                <c:pt idx="14270">
                  <c:v>195.19836000000043</c:v>
                </c:pt>
                <c:pt idx="14271">
                  <c:v>195.19927000000044</c:v>
                </c:pt>
                <c:pt idx="14272">
                  <c:v>195.20016000000044</c:v>
                </c:pt>
                <c:pt idx="14273">
                  <c:v>195.20103000000043</c:v>
                </c:pt>
                <c:pt idx="14274">
                  <c:v>195.20191000000042</c:v>
                </c:pt>
                <c:pt idx="14275">
                  <c:v>195.20280000000042</c:v>
                </c:pt>
                <c:pt idx="14276">
                  <c:v>195.20370000000042</c:v>
                </c:pt>
                <c:pt idx="14277">
                  <c:v>195.20459000000042</c:v>
                </c:pt>
                <c:pt idx="14278">
                  <c:v>195.20549000000042</c:v>
                </c:pt>
                <c:pt idx="14279">
                  <c:v>195.20640000000043</c:v>
                </c:pt>
                <c:pt idx="14280">
                  <c:v>195.20731000000043</c:v>
                </c:pt>
                <c:pt idx="14281">
                  <c:v>195.20823000000044</c:v>
                </c:pt>
                <c:pt idx="14282">
                  <c:v>195.20913000000044</c:v>
                </c:pt>
                <c:pt idx="14283">
                  <c:v>195.21005000000045</c:v>
                </c:pt>
                <c:pt idx="14284">
                  <c:v>195.21095000000045</c:v>
                </c:pt>
                <c:pt idx="14285">
                  <c:v>195.21186000000046</c:v>
                </c:pt>
                <c:pt idx="14286">
                  <c:v>195.21277000000046</c:v>
                </c:pt>
                <c:pt idx="14287">
                  <c:v>195.21366000000046</c:v>
                </c:pt>
                <c:pt idx="14288">
                  <c:v>195.21456000000046</c:v>
                </c:pt>
                <c:pt idx="14289">
                  <c:v>195.21546000000046</c:v>
                </c:pt>
                <c:pt idx="14290">
                  <c:v>195.21636000000046</c:v>
                </c:pt>
                <c:pt idx="14291">
                  <c:v>195.21727000000047</c:v>
                </c:pt>
                <c:pt idx="14292">
                  <c:v>195.21818000000047</c:v>
                </c:pt>
                <c:pt idx="14293">
                  <c:v>195.21910000000048</c:v>
                </c:pt>
                <c:pt idx="14294">
                  <c:v>195.22001000000049</c:v>
                </c:pt>
                <c:pt idx="14295">
                  <c:v>195.22092000000049</c:v>
                </c:pt>
                <c:pt idx="14296">
                  <c:v>195.22182000000049</c:v>
                </c:pt>
                <c:pt idx="14297">
                  <c:v>195.22271000000049</c:v>
                </c:pt>
                <c:pt idx="14298">
                  <c:v>195.22361000000049</c:v>
                </c:pt>
                <c:pt idx="14299">
                  <c:v>195.2245300000005</c:v>
                </c:pt>
                <c:pt idx="14300">
                  <c:v>195.2254300000005</c:v>
                </c:pt>
                <c:pt idx="14301">
                  <c:v>195.2263400000005</c:v>
                </c:pt>
                <c:pt idx="14302">
                  <c:v>195.22724000000051</c:v>
                </c:pt>
                <c:pt idx="14303">
                  <c:v>195.22814000000051</c:v>
                </c:pt>
                <c:pt idx="14304">
                  <c:v>195.22904000000051</c:v>
                </c:pt>
                <c:pt idx="14305">
                  <c:v>195.22994000000051</c:v>
                </c:pt>
                <c:pt idx="14306">
                  <c:v>195.23083000000051</c:v>
                </c:pt>
                <c:pt idx="14307">
                  <c:v>195.23173000000051</c:v>
                </c:pt>
                <c:pt idx="14308">
                  <c:v>195.23262000000051</c:v>
                </c:pt>
                <c:pt idx="14309">
                  <c:v>195.23351000000051</c:v>
                </c:pt>
                <c:pt idx="14310">
                  <c:v>195.23440000000051</c:v>
                </c:pt>
                <c:pt idx="14311">
                  <c:v>195.2352900000005</c:v>
                </c:pt>
                <c:pt idx="14312">
                  <c:v>195.2361800000005</c:v>
                </c:pt>
                <c:pt idx="14313">
                  <c:v>195.23705000000049</c:v>
                </c:pt>
                <c:pt idx="14314">
                  <c:v>195.23969000000051</c:v>
                </c:pt>
                <c:pt idx="14315">
                  <c:v>195.25513000000052</c:v>
                </c:pt>
                <c:pt idx="14316">
                  <c:v>195.30981000000051</c:v>
                </c:pt>
                <c:pt idx="14317">
                  <c:v>195.38228000000052</c:v>
                </c:pt>
                <c:pt idx="14318">
                  <c:v>195.45043000000052</c:v>
                </c:pt>
                <c:pt idx="14319">
                  <c:v>195.50678000000053</c:v>
                </c:pt>
                <c:pt idx="14320">
                  <c:v>195.56175000000053</c:v>
                </c:pt>
                <c:pt idx="14321">
                  <c:v>195.61334000000053</c:v>
                </c:pt>
                <c:pt idx="14322">
                  <c:v>195.65265000000053</c:v>
                </c:pt>
                <c:pt idx="14323">
                  <c:v>195.69135000000054</c:v>
                </c:pt>
                <c:pt idx="14324">
                  <c:v>195.73164000000054</c:v>
                </c:pt>
                <c:pt idx="14325">
                  <c:v>195.77314000000055</c:v>
                </c:pt>
                <c:pt idx="14326">
                  <c:v>195.80833000000055</c:v>
                </c:pt>
                <c:pt idx="14327">
                  <c:v>195.84577000000056</c:v>
                </c:pt>
                <c:pt idx="14328">
                  <c:v>195.88213000000056</c:v>
                </c:pt>
                <c:pt idx="14329">
                  <c:v>195.90823000000057</c:v>
                </c:pt>
                <c:pt idx="14330">
                  <c:v>195.92578000000057</c:v>
                </c:pt>
                <c:pt idx="14331">
                  <c:v>195.93894000000057</c:v>
                </c:pt>
                <c:pt idx="14332">
                  <c:v>195.95210000000057</c:v>
                </c:pt>
                <c:pt idx="14333">
                  <c:v>195.96719000000056</c:v>
                </c:pt>
                <c:pt idx="14334">
                  <c:v>195.98466000000056</c:v>
                </c:pt>
                <c:pt idx="14335">
                  <c:v>196.00370000000055</c:v>
                </c:pt>
                <c:pt idx="14336">
                  <c:v>196.02519000000055</c:v>
                </c:pt>
                <c:pt idx="14337">
                  <c:v>196.04535000000055</c:v>
                </c:pt>
                <c:pt idx="14338">
                  <c:v>196.06457000000054</c:v>
                </c:pt>
                <c:pt idx="14339">
                  <c:v>196.07989000000055</c:v>
                </c:pt>
                <c:pt idx="14340">
                  <c:v>196.09113000000053</c:v>
                </c:pt>
                <c:pt idx="14341">
                  <c:v>196.09920000000054</c:v>
                </c:pt>
                <c:pt idx="14342">
                  <c:v>196.10534000000052</c:v>
                </c:pt>
                <c:pt idx="14343">
                  <c:v>196.11060000000052</c:v>
                </c:pt>
                <c:pt idx="14344">
                  <c:v>196.11546000000052</c:v>
                </c:pt>
                <c:pt idx="14345">
                  <c:v>196.12055000000052</c:v>
                </c:pt>
                <c:pt idx="14346">
                  <c:v>196.12579000000051</c:v>
                </c:pt>
                <c:pt idx="14347">
                  <c:v>196.1311500000005</c:v>
                </c:pt>
                <c:pt idx="14348">
                  <c:v>196.1364100000005</c:v>
                </c:pt>
                <c:pt idx="14349">
                  <c:v>196.14085000000048</c:v>
                </c:pt>
                <c:pt idx="14350">
                  <c:v>196.14452000000048</c:v>
                </c:pt>
                <c:pt idx="14351">
                  <c:v>196.14779000000047</c:v>
                </c:pt>
                <c:pt idx="14352">
                  <c:v>196.15089000000046</c:v>
                </c:pt>
                <c:pt idx="14353">
                  <c:v>196.15389000000044</c:v>
                </c:pt>
                <c:pt idx="14354">
                  <c:v>196.15692000000044</c:v>
                </c:pt>
                <c:pt idx="14355">
                  <c:v>196.16307000000043</c:v>
                </c:pt>
                <c:pt idx="14356">
                  <c:v>196.17735000000044</c:v>
                </c:pt>
                <c:pt idx="14357">
                  <c:v>196.19599000000045</c:v>
                </c:pt>
                <c:pt idx="14358">
                  <c:v>196.21703000000045</c:v>
                </c:pt>
                <c:pt idx="14359">
                  <c:v>196.23767000000043</c:v>
                </c:pt>
                <c:pt idx="14360">
                  <c:v>196.25615000000045</c:v>
                </c:pt>
                <c:pt idx="14361">
                  <c:v>196.27153000000044</c:v>
                </c:pt>
                <c:pt idx="14362">
                  <c:v>196.28438000000043</c:v>
                </c:pt>
                <c:pt idx="14363">
                  <c:v>196.29641000000044</c:v>
                </c:pt>
                <c:pt idx="14364">
                  <c:v>196.30773000000045</c:v>
                </c:pt>
                <c:pt idx="14365">
                  <c:v>196.31850000000045</c:v>
                </c:pt>
                <c:pt idx="14366">
                  <c:v>196.33383000000046</c:v>
                </c:pt>
                <c:pt idx="14367">
                  <c:v>196.36060000000046</c:v>
                </c:pt>
                <c:pt idx="14368">
                  <c:v>196.39482000000046</c:v>
                </c:pt>
                <c:pt idx="14369">
                  <c:v>196.42605000000046</c:v>
                </c:pt>
                <c:pt idx="14370">
                  <c:v>196.44747000000046</c:v>
                </c:pt>
                <c:pt idx="14371">
                  <c:v>196.46538000000047</c:v>
                </c:pt>
                <c:pt idx="14372">
                  <c:v>196.47626000000045</c:v>
                </c:pt>
                <c:pt idx="14373">
                  <c:v>196.48293000000047</c:v>
                </c:pt>
                <c:pt idx="14374">
                  <c:v>196.48750000000047</c:v>
                </c:pt>
                <c:pt idx="14375">
                  <c:v>196.49104000000045</c:v>
                </c:pt>
                <c:pt idx="14376">
                  <c:v>196.49412000000046</c:v>
                </c:pt>
                <c:pt idx="14377">
                  <c:v>196.49680000000046</c:v>
                </c:pt>
                <c:pt idx="14378">
                  <c:v>196.49913000000046</c:v>
                </c:pt>
                <c:pt idx="14379">
                  <c:v>196.50160000000045</c:v>
                </c:pt>
                <c:pt idx="14380">
                  <c:v>196.50388000000046</c:v>
                </c:pt>
                <c:pt idx="14381">
                  <c:v>196.50604000000047</c:v>
                </c:pt>
                <c:pt idx="14382">
                  <c:v>196.50787000000048</c:v>
                </c:pt>
                <c:pt idx="14383">
                  <c:v>196.50887000000048</c:v>
                </c:pt>
                <c:pt idx="14384">
                  <c:v>196.50986000000049</c:v>
                </c:pt>
                <c:pt idx="14385">
                  <c:v>196.51184000000049</c:v>
                </c:pt>
                <c:pt idx="14386">
                  <c:v>196.5193800000005</c:v>
                </c:pt>
                <c:pt idx="14387">
                  <c:v>196.55875000000049</c:v>
                </c:pt>
                <c:pt idx="14388">
                  <c:v>196.62253000000049</c:v>
                </c:pt>
                <c:pt idx="14389">
                  <c:v>196.6879900000005</c:v>
                </c:pt>
                <c:pt idx="14390">
                  <c:v>196.74273000000051</c:v>
                </c:pt>
                <c:pt idx="14391">
                  <c:v>196.7983300000005</c:v>
                </c:pt>
                <c:pt idx="14392">
                  <c:v>196.8411200000005</c:v>
                </c:pt>
                <c:pt idx="14393">
                  <c:v>196.86302000000049</c:v>
                </c:pt>
                <c:pt idx="14394">
                  <c:v>196.8881200000005</c:v>
                </c:pt>
                <c:pt idx="14395">
                  <c:v>196.92594000000051</c:v>
                </c:pt>
                <c:pt idx="14396">
                  <c:v>196.96372000000051</c:v>
                </c:pt>
                <c:pt idx="14397">
                  <c:v>197.00393000000051</c:v>
                </c:pt>
                <c:pt idx="14398">
                  <c:v>197.04704000000052</c:v>
                </c:pt>
                <c:pt idx="14399">
                  <c:v>197.09139000000053</c:v>
                </c:pt>
                <c:pt idx="14400">
                  <c:v>197.12922000000054</c:v>
                </c:pt>
                <c:pt idx="14401">
                  <c:v>197.16495000000054</c:v>
                </c:pt>
                <c:pt idx="14402">
                  <c:v>197.19475000000054</c:v>
                </c:pt>
                <c:pt idx="14403">
                  <c:v>197.21575000000053</c:v>
                </c:pt>
                <c:pt idx="14404">
                  <c:v>197.23497000000052</c:v>
                </c:pt>
                <c:pt idx="14405">
                  <c:v>197.25757000000053</c:v>
                </c:pt>
                <c:pt idx="14406">
                  <c:v>197.28485000000052</c:v>
                </c:pt>
                <c:pt idx="14407">
                  <c:v>197.31299000000053</c:v>
                </c:pt>
                <c:pt idx="14408">
                  <c:v>197.33815000000052</c:v>
                </c:pt>
                <c:pt idx="14409">
                  <c:v>197.36127000000053</c:v>
                </c:pt>
                <c:pt idx="14410">
                  <c:v>197.38306000000054</c:v>
                </c:pt>
                <c:pt idx="14411">
                  <c:v>197.40262000000055</c:v>
                </c:pt>
                <c:pt idx="14412">
                  <c:v>197.41996000000054</c:v>
                </c:pt>
                <c:pt idx="14413">
                  <c:v>197.43341000000055</c:v>
                </c:pt>
                <c:pt idx="14414">
                  <c:v>197.44509000000056</c:v>
                </c:pt>
                <c:pt idx="14415">
                  <c:v>197.45658000000057</c:v>
                </c:pt>
                <c:pt idx="14416">
                  <c:v>197.46904000000058</c:v>
                </c:pt>
                <c:pt idx="14417">
                  <c:v>197.48113000000058</c:v>
                </c:pt>
                <c:pt idx="14418">
                  <c:v>197.49204000000057</c:v>
                </c:pt>
                <c:pt idx="14419">
                  <c:v>197.50136000000057</c:v>
                </c:pt>
                <c:pt idx="14420">
                  <c:v>197.51149000000058</c:v>
                </c:pt>
                <c:pt idx="14421">
                  <c:v>197.52387000000058</c:v>
                </c:pt>
                <c:pt idx="14422">
                  <c:v>197.53826000000058</c:v>
                </c:pt>
                <c:pt idx="14423">
                  <c:v>197.55364000000057</c:v>
                </c:pt>
                <c:pt idx="14424">
                  <c:v>197.56858000000057</c:v>
                </c:pt>
                <c:pt idx="14425">
                  <c:v>197.57967000000056</c:v>
                </c:pt>
                <c:pt idx="14426">
                  <c:v>197.58795000000057</c:v>
                </c:pt>
                <c:pt idx="14427">
                  <c:v>197.59677000000056</c:v>
                </c:pt>
                <c:pt idx="14428">
                  <c:v>197.60695000000055</c:v>
                </c:pt>
                <c:pt idx="14429">
                  <c:v>197.61913000000055</c:v>
                </c:pt>
                <c:pt idx="14430">
                  <c:v>197.62953000000056</c:v>
                </c:pt>
                <c:pt idx="14431">
                  <c:v>197.63864000000055</c:v>
                </c:pt>
                <c:pt idx="14432">
                  <c:v>197.64750000000055</c:v>
                </c:pt>
                <c:pt idx="14433">
                  <c:v>197.65634000000054</c:v>
                </c:pt>
                <c:pt idx="14434">
                  <c:v>197.66442000000055</c:v>
                </c:pt>
                <c:pt idx="14435">
                  <c:v>197.67184000000054</c:v>
                </c:pt>
                <c:pt idx="14436">
                  <c:v>197.67847000000054</c:v>
                </c:pt>
                <c:pt idx="14437">
                  <c:v>197.68427000000054</c:v>
                </c:pt>
                <c:pt idx="14438">
                  <c:v>197.68960000000052</c:v>
                </c:pt>
                <c:pt idx="14439">
                  <c:v>197.69486000000052</c:v>
                </c:pt>
                <c:pt idx="14440">
                  <c:v>197.70014000000052</c:v>
                </c:pt>
                <c:pt idx="14441">
                  <c:v>197.7054700000005</c:v>
                </c:pt>
                <c:pt idx="14442">
                  <c:v>197.7106400000005</c:v>
                </c:pt>
                <c:pt idx="14443">
                  <c:v>197.71563000000049</c:v>
                </c:pt>
                <c:pt idx="14444">
                  <c:v>197.7206800000005</c:v>
                </c:pt>
                <c:pt idx="14445">
                  <c:v>197.72577000000049</c:v>
                </c:pt>
                <c:pt idx="14446">
                  <c:v>197.73030000000048</c:v>
                </c:pt>
                <c:pt idx="14447">
                  <c:v>197.73423000000048</c:v>
                </c:pt>
                <c:pt idx="14448">
                  <c:v>197.73773000000048</c:v>
                </c:pt>
                <c:pt idx="14449">
                  <c:v>197.74096000000048</c:v>
                </c:pt>
                <c:pt idx="14450">
                  <c:v>197.7440400000005</c:v>
                </c:pt>
                <c:pt idx="14451">
                  <c:v>197.74686000000051</c:v>
                </c:pt>
                <c:pt idx="14452">
                  <c:v>197.74939000000052</c:v>
                </c:pt>
                <c:pt idx="14453">
                  <c:v>197.75174000000052</c:v>
                </c:pt>
                <c:pt idx="14454">
                  <c:v>197.75395000000051</c:v>
                </c:pt>
                <c:pt idx="14455">
                  <c:v>197.75601000000051</c:v>
                </c:pt>
                <c:pt idx="14456">
                  <c:v>197.75819000000052</c:v>
                </c:pt>
                <c:pt idx="14457">
                  <c:v>197.76032000000052</c:v>
                </c:pt>
                <c:pt idx="14458">
                  <c:v>197.76292000000052</c:v>
                </c:pt>
                <c:pt idx="14459">
                  <c:v>197.76528000000053</c:v>
                </c:pt>
                <c:pt idx="14460">
                  <c:v>197.76770000000053</c:v>
                </c:pt>
                <c:pt idx="14461">
                  <c:v>197.77136000000053</c:v>
                </c:pt>
                <c:pt idx="14462">
                  <c:v>197.77717000000052</c:v>
                </c:pt>
                <c:pt idx="14463">
                  <c:v>197.78045000000051</c:v>
                </c:pt>
                <c:pt idx="14464">
                  <c:v>197.78299000000052</c:v>
                </c:pt>
                <c:pt idx="14465">
                  <c:v>197.78486000000052</c:v>
                </c:pt>
                <c:pt idx="14466">
                  <c:v>197.78638000000052</c:v>
                </c:pt>
                <c:pt idx="14467">
                  <c:v>197.78786000000051</c:v>
                </c:pt>
                <c:pt idx="14468">
                  <c:v>197.7893600000005</c:v>
                </c:pt>
                <c:pt idx="14469">
                  <c:v>197.7909800000005</c:v>
                </c:pt>
                <c:pt idx="14470">
                  <c:v>197.79282000000049</c:v>
                </c:pt>
                <c:pt idx="14471">
                  <c:v>197.79627000000048</c:v>
                </c:pt>
                <c:pt idx="14472">
                  <c:v>197.80448000000047</c:v>
                </c:pt>
                <c:pt idx="14473">
                  <c:v>197.81899000000047</c:v>
                </c:pt>
                <c:pt idx="14474">
                  <c:v>197.83742000000046</c:v>
                </c:pt>
                <c:pt idx="14475">
                  <c:v>197.85530000000045</c:v>
                </c:pt>
                <c:pt idx="14476">
                  <c:v>197.86960000000045</c:v>
                </c:pt>
                <c:pt idx="14477">
                  <c:v>197.88183000000043</c:v>
                </c:pt>
                <c:pt idx="14478">
                  <c:v>197.89389000000043</c:v>
                </c:pt>
                <c:pt idx="14479">
                  <c:v>197.91092000000043</c:v>
                </c:pt>
                <c:pt idx="14480">
                  <c:v>197.95534000000043</c:v>
                </c:pt>
                <c:pt idx="14481">
                  <c:v>198.06709000000043</c:v>
                </c:pt>
                <c:pt idx="14482">
                  <c:v>198.19164000000043</c:v>
                </c:pt>
                <c:pt idx="14483">
                  <c:v>198.25903000000042</c:v>
                </c:pt>
                <c:pt idx="14484">
                  <c:v>198.27973000000043</c:v>
                </c:pt>
                <c:pt idx="14485">
                  <c:v>198.28547000000043</c:v>
                </c:pt>
                <c:pt idx="14486">
                  <c:v>198.28882000000044</c:v>
                </c:pt>
                <c:pt idx="14487">
                  <c:v>198.29103000000043</c:v>
                </c:pt>
                <c:pt idx="14488">
                  <c:v>198.29285000000044</c:v>
                </c:pt>
                <c:pt idx="14489">
                  <c:v>198.29455000000044</c:v>
                </c:pt>
                <c:pt idx="14490">
                  <c:v>198.29640000000043</c:v>
                </c:pt>
                <c:pt idx="14491">
                  <c:v>198.29894000000044</c:v>
                </c:pt>
                <c:pt idx="14492">
                  <c:v>198.30401000000043</c:v>
                </c:pt>
                <c:pt idx="14493">
                  <c:v>198.31283000000042</c:v>
                </c:pt>
                <c:pt idx="14494">
                  <c:v>198.32325000000043</c:v>
                </c:pt>
                <c:pt idx="14495">
                  <c:v>198.33265000000043</c:v>
                </c:pt>
                <c:pt idx="14496">
                  <c:v>198.33989000000042</c:v>
                </c:pt>
                <c:pt idx="14497">
                  <c:v>198.34605000000042</c:v>
                </c:pt>
                <c:pt idx="14498">
                  <c:v>198.3513800000004</c:v>
                </c:pt>
                <c:pt idx="14499">
                  <c:v>198.35624000000041</c:v>
                </c:pt>
                <c:pt idx="14500">
                  <c:v>198.36107000000041</c:v>
                </c:pt>
                <c:pt idx="14501">
                  <c:v>198.37091000000041</c:v>
                </c:pt>
                <c:pt idx="14502">
                  <c:v>198.41376000000039</c:v>
                </c:pt>
                <c:pt idx="14503">
                  <c:v>198.50123000000039</c:v>
                </c:pt>
                <c:pt idx="14504">
                  <c:v>198.59642000000039</c:v>
                </c:pt>
                <c:pt idx="14505">
                  <c:v>198.66358000000039</c:v>
                </c:pt>
                <c:pt idx="14506">
                  <c:v>198.6987900000004</c:v>
                </c:pt>
                <c:pt idx="14507">
                  <c:v>198.71349000000041</c:v>
                </c:pt>
                <c:pt idx="14508">
                  <c:v>198.7217900000004</c:v>
                </c:pt>
                <c:pt idx="14509">
                  <c:v>198.72980000000041</c:v>
                </c:pt>
                <c:pt idx="14510">
                  <c:v>198.73959000000042</c:v>
                </c:pt>
                <c:pt idx="14511">
                  <c:v>198.74458000000041</c:v>
                </c:pt>
                <c:pt idx="14512">
                  <c:v>198.74780000000041</c:v>
                </c:pt>
                <c:pt idx="14513">
                  <c:v>198.74989000000042</c:v>
                </c:pt>
                <c:pt idx="14514">
                  <c:v>198.75168000000042</c:v>
                </c:pt>
                <c:pt idx="14515">
                  <c:v>198.75339000000042</c:v>
                </c:pt>
                <c:pt idx="14516">
                  <c:v>198.75522000000043</c:v>
                </c:pt>
                <c:pt idx="14517">
                  <c:v>198.75787000000042</c:v>
                </c:pt>
                <c:pt idx="14518">
                  <c:v>198.76248000000044</c:v>
                </c:pt>
                <c:pt idx="14519">
                  <c:v>198.76852000000045</c:v>
                </c:pt>
                <c:pt idx="14520">
                  <c:v>198.77459000000044</c:v>
                </c:pt>
                <c:pt idx="14521">
                  <c:v>198.77962000000045</c:v>
                </c:pt>
                <c:pt idx="14522">
                  <c:v>198.78354000000044</c:v>
                </c:pt>
                <c:pt idx="14523">
                  <c:v>198.78849000000045</c:v>
                </c:pt>
                <c:pt idx="14524">
                  <c:v>198.80482000000046</c:v>
                </c:pt>
                <c:pt idx="14525">
                  <c:v>198.86490000000046</c:v>
                </c:pt>
                <c:pt idx="14526">
                  <c:v>198.94618000000045</c:v>
                </c:pt>
                <c:pt idx="14527">
                  <c:v>199.01420000000044</c:v>
                </c:pt>
                <c:pt idx="14528">
                  <c:v>199.06669000000045</c:v>
                </c:pt>
                <c:pt idx="14529">
                  <c:v>199.10123000000044</c:v>
                </c:pt>
                <c:pt idx="14530">
                  <c:v>199.11882000000045</c:v>
                </c:pt>
                <c:pt idx="14531">
                  <c:v>199.12441000000047</c:v>
                </c:pt>
                <c:pt idx="14532">
                  <c:v>199.12648000000047</c:v>
                </c:pt>
                <c:pt idx="14533">
                  <c:v>199.12832000000046</c:v>
                </c:pt>
                <c:pt idx="14534">
                  <c:v>199.13010000000045</c:v>
                </c:pt>
                <c:pt idx="14535">
                  <c:v>199.13195000000044</c:v>
                </c:pt>
                <c:pt idx="14536">
                  <c:v>199.13475000000045</c:v>
                </c:pt>
                <c:pt idx="14537">
                  <c:v>199.13959000000045</c:v>
                </c:pt>
                <c:pt idx="14538">
                  <c:v>199.14555000000044</c:v>
                </c:pt>
                <c:pt idx="14539">
                  <c:v>199.15162000000043</c:v>
                </c:pt>
                <c:pt idx="14540">
                  <c:v>199.15656000000044</c:v>
                </c:pt>
                <c:pt idx="14541">
                  <c:v>199.16177000000044</c:v>
                </c:pt>
                <c:pt idx="14542">
                  <c:v>199.17401000000044</c:v>
                </c:pt>
                <c:pt idx="14543">
                  <c:v>199.21441000000044</c:v>
                </c:pt>
                <c:pt idx="14544">
                  <c:v>199.24720000000045</c:v>
                </c:pt>
                <c:pt idx="14545">
                  <c:v>199.25948000000045</c:v>
                </c:pt>
                <c:pt idx="14546">
                  <c:v>199.26449000000045</c:v>
                </c:pt>
                <c:pt idx="14547">
                  <c:v>199.26765000000046</c:v>
                </c:pt>
                <c:pt idx="14548">
                  <c:v>199.27008000000046</c:v>
                </c:pt>
                <c:pt idx="14549">
                  <c:v>199.27246000000045</c:v>
                </c:pt>
                <c:pt idx="14550">
                  <c:v>199.27627000000044</c:v>
                </c:pt>
                <c:pt idx="14551">
                  <c:v>199.28375000000042</c:v>
                </c:pt>
                <c:pt idx="14552">
                  <c:v>199.29330000000041</c:v>
                </c:pt>
                <c:pt idx="14553">
                  <c:v>199.30297000000041</c:v>
                </c:pt>
                <c:pt idx="14554">
                  <c:v>199.31113000000042</c:v>
                </c:pt>
                <c:pt idx="14555">
                  <c:v>199.31758000000042</c:v>
                </c:pt>
                <c:pt idx="14556">
                  <c:v>199.32335000000043</c:v>
                </c:pt>
                <c:pt idx="14557">
                  <c:v>199.32902000000044</c:v>
                </c:pt>
                <c:pt idx="14558">
                  <c:v>199.33430000000044</c:v>
                </c:pt>
                <c:pt idx="14559">
                  <c:v>199.34109000000043</c:v>
                </c:pt>
                <c:pt idx="14560">
                  <c:v>199.35034000000044</c:v>
                </c:pt>
                <c:pt idx="14561">
                  <c:v>199.36229000000046</c:v>
                </c:pt>
                <c:pt idx="14562">
                  <c:v>199.37177000000045</c:v>
                </c:pt>
                <c:pt idx="14563">
                  <c:v>199.37812000000045</c:v>
                </c:pt>
                <c:pt idx="14564">
                  <c:v>199.38549000000046</c:v>
                </c:pt>
                <c:pt idx="14565">
                  <c:v>199.39427000000046</c:v>
                </c:pt>
                <c:pt idx="14566">
                  <c:v>199.42278000000047</c:v>
                </c:pt>
                <c:pt idx="14567">
                  <c:v>199.47541000000047</c:v>
                </c:pt>
                <c:pt idx="14568">
                  <c:v>199.52439000000047</c:v>
                </c:pt>
                <c:pt idx="14569">
                  <c:v>199.55985000000047</c:v>
                </c:pt>
                <c:pt idx="14570">
                  <c:v>199.58756000000048</c:v>
                </c:pt>
                <c:pt idx="14571">
                  <c:v>199.62008000000048</c:v>
                </c:pt>
                <c:pt idx="14572">
                  <c:v>199.63419000000047</c:v>
                </c:pt>
                <c:pt idx="14573">
                  <c:v>199.63941000000048</c:v>
                </c:pt>
                <c:pt idx="14574">
                  <c:v>199.64210000000048</c:v>
                </c:pt>
                <c:pt idx="14575">
                  <c:v>199.64401000000049</c:v>
                </c:pt>
                <c:pt idx="14576">
                  <c:v>199.6458200000005</c:v>
                </c:pt>
                <c:pt idx="14577">
                  <c:v>199.64759000000049</c:v>
                </c:pt>
                <c:pt idx="14578">
                  <c:v>199.6498600000005</c:v>
                </c:pt>
                <c:pt idx="14579">
                  <c:v>199.65331000000049</c:v>
                </c:pt>
                <c:pt idx="14580">
                  <c:v>199.6574600000005</c:v>
                </c:pt>
                <c:pt idx="14581">
                  <c:v>199.6619500000005</c:v>
                </c:pt>
                <c:pt idx="14582">
                  <c:v>199.6676900000005</c:v>
                </c:pt>
                <c:pt idx="14583">
                  <c:v>199.6877400000005</c:v>
                </c:pt>
                <c:pt idx="14584">
                  <c:v>199.7259800000005</c:v>
                </c:pt>
                <c:pt idx="14585">
                  <c:v>199.7415500000005</c:v>
                </c:pt>
                <c:pt idx="14586">
                  <c:v>199.74784000000051</c:v>
                </c:pt>
                <c:pt idx="14587">
                  <c:v>199.7521100000005</c:v>
                </c:pt>
                <c:pt idx="14588">
                  <c:v>199.7554400000005</c:v>
                </c:pt>
                <c:pt idx="14589">
                  <c:v>199.75969000000052</c:v>
                </c:pt>
                <c:pt idx="14590">
                  <c:v>199.76745000000051</c:v>
                </c:pt>
                <c:pt idx="14591">
                  <c:v>199.77892000000051</c:v>
                </c:pt>
                <c:pt idx="14592">
                  <c:v>199.79130000000052</c:v>
                </c:pt>
                <c:pt idx="14593">
                  <c:v>199.80186000000052</c:v>
                </c:pt>
                <c:pt idx="14594">
                  <c:v>199.81315000000052</c:v>
                </c:pt>
                <c:pt idx="14595">
                  <c:v>199.83777000000052</c:v>
                </c:pt>
                <c:pt idx="14596">
                  <c:v>199.91477000000052</c:v>
                </c:pt>
                <c:pt idx="14597">
                  <c:v>200.02002000000053</c:v>
                </c:pt>
                <c:pt idx="14598">
                  <c:v>200.08578000000054</c:v>
                </c:pt>
                <c:pt idx="14599">
                  <c:v>200.10779000000053</c:v>
                </c:pt>
                <c:pt idx="14600">
                  <c:v>200.11351000000053</c:v>
                </c:pt>
                <c:pt idx="14601">
                  <c:v>200.11642000000055</c:v>
                </c:pt>
                <c:pt idx="14602">
                  <c:v>200.11864000000054</c:v>
                </c:pt>
                <c:pt idx="14603">
                  <c:v>200.12070000000054</c:v>
                </c:pt>
                <c:pt idx="14604">
                  <c:v>200.12286000000054</c:v>
                </c:pt>
                <c:pt idx="14605">
                  <c:v>200.12705000000054</c:v>
                </c:pt>
                <c:pt idx="14606">
                  <c:v>200.13206000000054</c:v>
                </c:pt>
                <c:pt idx="14607">
                  <c:v>200.13744000000054</c:v>
                </c:pt>
                <c:pt idx="14608">
                  <c:v>200.14207000000053</c:v>
                </c:pt>
                <c:pt idx="14609">
                  <c:v>200.14593000000053</c:v>
                </c:pt>
                <c:pt idx="14610">
                  <c:v>200.15004000000053</c:v>
                </c:pt>
                <c:pt idx="14611">
                  <c:v>200.16258000000053</c:v>
                </c:pt>
                <c:pt idx="14612">
                  <c:v>200.20411000000053</c:v>
                </c:pt>
                <c:pt idx="14613">
                  <c:v>200.24855000000053</c:v>
                </c:pt>
                <c:pt idx="14614">
                  <c:v>200.26247000000055</c:v>
                </c:pt>
                <c:pt idx="14615">
                  <c:v>200.26743000000056</c:v>
                </c:pt>
                <c:pt idx="14616">
                  <c:v>200.27023000000057</c:v>
                </c:pt>
                <c:pt idx="14617">
                  <c:v>200.27227000000056</c:v>
                </c:pt>
                <c:pt idx="14618">
                  <c:v>200.27398000000056</c:v>
                </c:pt>
                <c:pt idx="14619">
                  <c:v>200.27569000000057</c:v>
                </c:pt>
                <c:pt idx="14620">
                  <c:v>200.27736000000056</c:v>
                </c:pt>
                <c:pt idx="14621">
                  <c:v>200.27933000000056</c:v>
                </c:pt>
                <c:pt idx="14622">
                  <c:v>200.28244000000055</c:v>
                </c:pt>
                <c:pt idx="14623">
                  <c:v>200.28788000000054</c:v>
                </c:pt>
                <c:pt idx="14624">
                  <c:v>200.29537000000053</c:v>
                </c:pt>
                <c:pt idx="14625">
                  <c:v>200.30335000000053</c:v>
                </c:pt>
                <c:pt idx="14626">
                  <c:v>200.31048000000052</c:v>
                </c:pt>
                <c:pt idx="14627">
                  <c:v>200.31610000000052</c:v>
                </c:pt>
                <c:pt idx="14628">
                  <c:v>200.32108000000051</c:v>
                </c:pt>
                <c:pt idx="14629">
                  <c:v>200.3259100000005</c:v>
                </c:pt>
                <c:pt idx="14630">
                  <c:v>200.3332400000005</c:v>
                </c:pt>
                <c:pt idx="14631">
                  <c:v>200.35856000000049</c:v>
                </c:pt>
                <c:pt idx="14632">
                  <c:v>200.40449000000049</c:v>
                </c:pt>
                <c:pt idx="14633">
                  <c:v>200.44342000000049</c:v>
                </c:pt>
                <c:pt idx="14634">
                  <c:v>200.46188000000049</c:v>
                </c:pt>
                <c:pt idx="14635">
                  <c:v>200.46811000000048</c:v>
                </c:pt>
                <c:pt idx="14636">
                  <c:v>200.47080000000048</c:v>
                </c:pt>
                <c:pt idx="14637">
                  <c:v>200.47260000000048</c:v>
                </c:pt>
                <c:pt idx="14638">
                  <c:v>200.47421000000048</c:v>
                </c:pt>
                <c:pt idx="14639">
                  <c:v>200.47578000000047</c:v>
                </c:pt>
                <c:pt idx="14640">
                  <c:v>200.47747000000047</c:v>
                </c:pt>
                <c:pt idx="14641">
                  <c:v>200.48017000000047</c:v>
                </c:pt>
                <c:pt idx="14642">
                  <c:v>200.48608000000047</c:v>
                </c:pt>
                <c:pt idx="14643">
                  <c:v>200.49511000000047</c:v>
                </c:pt>
                <c:pt idx="14644">
                  <c:v>200.50714000000048</c:v>
                </c:pt>
                <c:pt idx="14645">
                  <c:v>200.51844000000048</c:v>
                </c:pt>
                <c:pt idx="14646">
                  <c:v>200.52765000000048</c:v>
                </c:pt>
                <c:pt idx="14647">
                  <c:v>200.53534000000047</c:v>
                </c:pt>
                <c:pt idx="14648">
                  <c:v>200.54227000000049</c:v>
                </c:pt>
                <c:pt idx="14649">
                  <c:v>200.54948000000047</c:v>
                </c:pt>
                <c:pt idx="14650">
                  <c:v>200.56834000000046</c:v>
                </c:pt>
                <c:pt idx="14651">
                  <c:v>200.62730000000047</c:v>
                </c:pt>
                <c:pt idx="14652">
                  <c:v>200.69308000000046</c:v>
                </c:pt>
                <c:pt idx="14653">
                  <c:v>200.71317000000047</c:v>
                </c:pt>
                <c:pt idx="14654">
                  <c:v>200.71900000000048</c:v>
                </c:pt>
                <c:pt idx="14655">
                  <c:v>200.72141000000047</c:v>
                </c:pt>
                <c:pt idx="14656">
                  <c:v>200.72266000000047</c:v>
                </c:pt>
                <c:pt idx="14657">
                  <c:v>200.72358000000048</c:v>
                </c:pt>
                <c:pt idx="14658">
                  <c:v>200.72437000000048</c:v>
                </c:pt>
                <c:pt idx="14659">
                  <c:v>200.72508000000047</c:v>
                </c:pt>
                <c:pt idx="14660">
                  <c:v>200.72576000000046</c:v>
                </c:pt>
                <c:pt idx="14661">
                  <c:v>200.72641000000047</c:v>
                </c:pt>
                <c:pt idx="14662">
                  <c:v>200.72706000000048</c:v>
                </c:pt>
                <c:pt idx="14663">
                  <c:v>200.72773000000049</c:v>
                </c:pt>
                <c:pt idx="14664">
                  <c:v>200.72842000000048</c:v>
                </c:pt>
                <c:pt idx="14665">
                  <c:v>200.72914000000048</c:v>
                </c:pt>
                <c:pt idx="14666">
                  <c:v>200.72987000000049</c:v>
                </c:pt>
                <c:pt idx="14667">
                  <c:v>200.7306100000005</c:v>
                </c:pt>
                <c:pt idx="14668">
                  <c:v>200.7313400000005</c:v>
                </c:pt>
                <c:pt idx="14669">
                  <c:v>200.73208000000051</c:v>
                </c:pt>
                <c:pt idx="14670">
                  <c:v>200.73283000000052</c:v>
                </c:pt>
                <c:pt idx="14671">
                  <c:v>200.73359000000053</c:v>
                </c:pt>
                <c:pt idx="14672">
                  <c:v>200.73434000000054</c:v>
                </c:pt>
                <c:pt idx="14673">
                  <c:v>200.73509000000055</c:v>
                </c:pt>
                <c:pt idx="14674">
                  <c:v>200.73584000000056</c:v>
                </c:pt>
                <c:pt idx="14675">
                  <c:v>200.73658000000057</c:v>
                </c:pt>
                <c:pt idx="14676">
                  <c:v>200.73732000000058</c:v>
                </c:pt>
                <c:pt idx="14677">
                  <c:v>200.73806000000059</c:v>
                </c:pt>
                <c:pt idx="14678">
                  <c:v>200.73880000000059</c:v>
                </c:pt>
                <c:pt idx="14679">
                  <c:v>200.73955000000061</c:v>
                </c:pt>
                <c:pt idx="14680">
                  <c:v>200.74029000000061</c:v>
                </c:pt>
                <c:pt idx="14681">
                  <c:v>200.74103000000062</c:v>
                </c:pt>
                <c:pt idx="14682">
                  <c:v>200.74176000000062</c:v>
                </c:pt>
                <c:pt idx="14683">
                  <c:v>200.74250000000063</c:v>
                </c:pt>
                <c:pt idx="14684">
                  <c:v>200.74324000000064</c:v>
                </c:pt>
                <c:pt idx="14685">
                  <c:v>200.74399000000065</c:v>
                </c:pt>
                <c:pt idx="14686">
                  <c:v>200.74471000000065</c:v>
                </c:pt>
                <c:pt idx="14687">
                  <c:v>200.74545000000066</c:v>
                </c:pt>
                <c:pt idx="14688">
                  <c:v>200.74621000000067</c:v>
                </c:pt>
                <c:pt idx="14689">
                  <c:v>200.74695000000068</c:v>
                </c:pt>
                <c:pt idx="14690">
                  <c:v>200.74769000000069</c:v>
                </c:pt>
                <c:pt idx="14691">
                  <c:v>200.7484400000007</c:v>
                </c:pt>
                <c:pt idx="14692">
                  <c:v>200.7491700000007</c:v>
                </c:pt>
                <c:pt idx="14693">
                  <c:v>200.74993000000072</c:v>
                </c:pt>
                <c:pt idx="14694">
                  <c:v>200.75165000000072</c:v>
                </c:pt>
                <c:pt idx="14695">
                  <c:v>200.75885000000073</c:v>
                </c:pt>
                <c:pt idx="14696">
                  <c:v>200.79614000000075</c:v>
                </c:pt>
                <c:pt idx="14697">
                  <c:v>200.86303000000075</c:v>
                </c:pt>
                <c:pt idx="14698">
                  <c:v>200.89831000000075</c:v>
                </c:pt>
                <c:pt idx="14699">
                  <c:v>200.90919000000073</c:v>
                </c:pt>
                <c:pt idx="14700">
                  <c:v>200.91256000000072</c:v>
                </c:pt>
                <c:pt idx="14701">
                  <c:v>200.91468000000071</c:v>
                </c:pt>
                <c:pt idx="14702">
                  <c:v>200.9163400000007</c:v>
                </c:pt>
                <c:pt idx="14703">
                  <c:v>200.9180400000007</c:v>
                </c:pt>
                <c:pt idx="14704">
                  <c:v>200.91985000000071</c:v>
                </c:pt>
                <c:pt idx="14705">
                  <c:v>200.92339000000069</c:v>
                </c:pt>
                <c:pt idx="14706">
                  <c:v>200.92889000000071</c:v>
                </c:pt>
                <c:pt idx="14707">
                  <c:v>200.93511000000072</c:v>
                </c:pt>
                <c:pt idx="14708">
                  <c:v>200.94066000000072</c:v>
                </c:pt>
                <c:pt idx="14709">
                  <c:v>200.94577000000072</c:v>
                </c:pt>
                <c:pt idx="14710">
                  <c:v>200.95184000000071</c:v>
                </c:pt>
                <c:pt idx="14711">
                  <c:v>200.97300000000072</c:v>
                </c:pt>
                <c:pt idx="14712">
                  <c:v>201.04523000000071</c:v>
                </c:pt>
                <c:pt idx="14713">
                  <c:v>201.1462900000007</c:v>
                </c:pt>
                <c:pt idx="14714">
                  <c:v>201.22763000000072</c:v>
                </c:pt>
                <c:pt idx="14715">
                  <c:v>201.26586000000071</c:v>
                </c:pt>
                <c:pt idx="14716">
                  <c:v>201.27681000000072</c:v>
                </c:pt>
                <c:pt idx="14717">
                  <c:v>201.28065000000072</c:v>
                </c:pt>
                <c:pt idx="14718">
                  <c:v>201.28293000000073</c:v>
                </c:pt>
                <c:pt idx="14719">
                  <c:v>201.28472000000073</c:v>
                </c:pt>
                <c:pt idx="14720">
                  <c:v>201.28649000000073</c:v>
                </c:pt>
                <c:pt idx="14721">
                  <c:v>201.28841000000074</c:v>
                </c:pt>
                <c:pt idx="14722">
                  <c:v>201.29180000000073</c:v>
                </c:pt>
                <c:pt idx="14723">
                  <c:v>201.29756000000074</c:v>
                </c:pt>
                <c:pt idx="14724">
                  <c:v>201.30415000000073</c:v>
                </c:pt>
                <c:pt idx="14725">
                  <c:v>201.31011000000072</c:v>
                </c:pt>
                <c:pt idx="14726">
                  <c:v>201.31620000000072</c:v>
                </c:pt>
                <c:pt idx="14727">
                  <c:v>201.32850000000073</c:v>
                </c:pt>
                <c:pt idx="14728">
                  <c:v>201.37442000000073</c:v>
                </c:pt>
                <c:pt idx="14729">
                  <c:v>201.42386000000073</c:v>
                </c:pt>
                <c:pt idx="14730">
                  <c:v>201.44051000000073</c:v>
                </c:pt>
                <c:pt idx="14731">
                  <c:v>201.44530000000074</c:v>
                </c:pt>
                <c:pt idx="14732">
                  <c:v>201.44848000000073</c:v>
                </c:pt>
                <c:pt idx="14733">
                  <c:v>201.45082000000073</c:v>
                </c:pt>
                <c:pt idx="14734">
                  <c:v>201.45311000000072</c:v>
                </c:pt>
                <c:pt idx="14735">
                  <c:v>201.45607000000072</c:v>
                </c:pt>
                <c:pt idx="14736">
                  <c:v>201.46063000000072</c:v>
                </c:pt>
                <c:pt idx="14737">
                  <c:v>201.46583000000072</c:v>
                </c:pt>
                <c:pt idx="14738">
                  <c:v>201.47090000000071</c:v>
                </c:pt>
                <c:pt idx="14739">
                  <c:v>201.47503000000071</c:v>
                </c:pt>
                <c:pt idx="14740">
                  <c:v>201.47883000000073</c:v>
                </c:pt>
                <c:pt idx="14741">
                  <c:v>201.48724000000072</c:v>
                </c:pt>
                <c:pt idx="14742">
                  <c:v>201.52761000000072</c:v>
                </c:pt>
                <c:pt idx="14743">
                  <c:v>201.61328000000071</c:v>
                </c:pt>
                <c:pt idx="14744">
                  <c:v>201.65352000000073</c:v>
                </c:pt>
                <c:pt idx="14745">
                  <c:v>201.66582000000074</c:v>
                </c:pt>
                <c:pt idx="14746">
                  <c:v>201.66905000000074</c:v>
                </c:pt>
                <c:pt idx="14747">
                  <c:v>201.67158000000074</c:v>
                </c:pt>
                <c:pt idx="14748">
                  <c:v>201.67339000000075</c:v>
                </c:pt>
                <c:pt idx="14749">
                  <c:v>201.67514000000074</c:v>
                </c:pt>
                <c:pt idx="14750">
                  <c:v>201.67696000000075</c:v>
                </c:pt>
                <c:pt idx="14751">
                  <c:v>201.67983000000075</c:v>
                </c:pt>
                <c:pt idx="14752">
                  <c:v>201.68462000000076</c:v>
                </c:pt>
                <c:pt idx="14753">
                  <c:v>201.69017000000076</c:v>
                </c:pt>
                <c:pt idx="14754">
                  <c:v>201.69549000000077</c:v>
                </c:pt>
                <c:pt idx="14755">
                  <c:v>201.69975000000076</c:v>
                </c:pt>
                <c:pt idx="14756">
                  <c:v>201.70312000000075</c:v>
                </c:pt>
                <c:pt idx="14757">
                  <c:v>201.70610000000076</c:v>
                </c:pt>
                <c:pt idx="14758">
                  <c:v>201.71103000000076</c:v>
                </c:pt>
                <c:pt idx="14759">
                  <c:v>201.73152000000076</c:v>
                </c:pt>
                <c:pt idx="14760">
                  <c:v>201.78219000000075</c:v>
                </c:pt>
                <c:pt idx="14761">
                  <c:v>201.81061000000076</c:v>
                </c:pt>
                <c:pt idx="14762">
                  <c:v>201.81999000000076</c:v>
                </c:pt>
                <c:pt idx="14763">
                  <c:v>201.82314000000076</c:v>
                </c:pt>
                <c:pt idx="14764">
                  <c:v>201.82545000000076</c:v>
                </c:pt>
                <c:pt idx="14765">
                  <c:v>201.82714000000075</c:v>
                </c:pt>
                <c:pt idx="14766">
                  <c:v>201.82878000000076</c:v>
                </c:pt>
                <c:pt idx="14767">
                  <c:v>201.83043000000077</c:v>
                </c:pt>
                <c:pt idx="14768">
                  <c:v>201.83297000000078</c:v>
                </c:pt>
                <c:pt idx="14769">
                  <c:v>201.83798000000078</c:v>
                </c:pt>
                <c:pt idx="14770">
                  <c:v>201.84567000000078</c:v>
                </c:pt>
                <c:pt idx="14771">
                  <c:v>201.85492000000079</c:v>
                </c:pt>
                <c:pt idx="14772">
                  <c:v>201.8631100000008</c:v>
                </c:pt>
                <c:pt idx="14773">
                  <c:v>201.8698100000008</c:v>
                </c:pt>
                <c:pt idx="14774">
                  <c:v>201.87551000000079</c:v>
                </c:pt>
                <c:pt idx="14775">
                  <c:v>201.88129000000077</c:v>
                </c:pt>
                <c:pt idx="14776">
                  <c:v>201.89775000000077</c:v>
                </c:pt>
                <c:pt idx="14777">
                  <c:v>201.94883000000078</c:v>
                </c:pt>
                <c:pt idx="14778">
                  <c:v>202.00155000000078</c:v>
                </c:pt>
                <c:pt idx="14779">
                  <c:v>202.03845000000078</c:v>
                </c:pt>
                <c:pt idx="14780">
                  <c:v>202.07243000000079</c:v>
                </c:pt>
                <c:pt idx="14781">
                  <c:v>202.0976900000008</c:v>
                </c:pt>
                <c:pt idx="14782">
                  <c:v>202.1303900000008</c:v>
                </c:pt>
                <c:pt idx="14783">
                  <c:v>202.16735000000079</c:v>
                </c:pt>
                <c:pt idx="14784">
                  <c:v>202.19903000000079</c:v>
                </c:pt>
                <c:pt idx="14785">
                  <c:v>202.22411000000079</c:v>
                </c:pt>
                <c:pt idx="14786">
                  <c:v>202.2445400000008</c:v>
                </c:pt>
                <c:pt idx="14787">
                  <c:v>202.2623700000008</c:v>
                </c:pt>
                <c:pt idx="14788">
                  <c:v>202.27397000000079</c:v>
                </c:pt>
                <c:pt idx="14789">
                  <c:v>202.2791100000008</c:v>
                </c:pt>
                <c:pt idx="14790">
                  <c:v>202.28241000000079</c:v>
                </c:pt>
                <c:pt idx="14791">
                  <c:v>202.28446000000079</c:v>
                </c:pt>
                <c:pt idx="14792">
                  <c:v>202.28569000000078</c:v>
                </c:pt>
                <c:pt idx="14793">
                  <c:v>202.28657000000078</c:v>
                </c:pt>
                <c:pt idx="14794">
                  <c:v>202.28757000000078</c:v>
                </c:pt>
                <c:pt idx="14795">
                  <c:v>202.28888000000077</c:v>
                </c:pt>
                <c:pt idx="14796">
                  <c:v>202.29090000000076</c:v>
                </c:pt>
                <c:pt idx="14797">
                  <c:v>202.29405000000077</c:v>
                </c:pt>
                <c:pt idx="14798">
                  <c:v>202.29801000000077</c:v>
                </c:pt>
                <c:pt idx="14799">
                  <c:v>202.30279000000078</c:v>
                </c:pt>
                <c:pt idx="14800">
                  <c:v>202.30809000000079</c:v>
                </c:pt>
                <c:pt idx="14801">
                  <c:v>202.31148000000078</c:v>
                </c:pt>
                <c:pt idx="14802">
                  <c:v>202.31324000000077</c:v>
                </c:pt>
                <c:pt idx="14803">
                  <c:v>202.31455000000076</c:v>
                </c:pt>
                <c:pt idx="14804">
                  <c:v>202.31585000000075</c:v>
                </c:pt>
                <c:pt idx="14805">
                  <c:v>202.31797000000074</c:v>
                </c:pt>
                <c:pt idx="14806">
                  <c:v>202.32077000000075</c:v>
                </c:pt>
                <c:pt idx="14807">
                  <c:v>202.32440000000074</c:v>
                </c:pt>
                <c:pt idx="14808">
                  <c:v>202.32916000000074</c:v>
                </c:pt>
                <c:pt idx="14809">
                  <c:v>202.33401000000075</c:v>
                </c:pt>
                <c:pt idx="14810">
                  <c:v>202.33839000000074</c:v>
                </c:pt>
                <c:pt idx="14811">
                  <c:v>202.34263000000075</c:v>
                </c:pt>
                <c:pt idx="14812">
                  <c:v>202.34639000000075</c:v>
                </c:pt>
                <c:pt idx="14813">
                  <c:v>202.34963000000076</c:v>
                </c:pt>
                <c:pt idx="14814">
                  <c:v>202.35234000000077</c:v>
                </c:pt>
                <c:pt idx="14815">
                  <c:v>202.35517000000075</c:v>
                </c:pt>
                <c:pt idx="14816">
                  <c:v>202.35808000000077</c:v>
                </c:pt>
                <c:pt idx="14817">
                  <c:v>202.36024000000077</c:v>
                </c:pt>
                <c:pt idx="14818">
                  <c:v>202.36684000000076</c:v>
                </c:pt>
                <c:pt idx="14819">
                  <c:v>202.38270000000077</c:v>
                </c:pt>
                <c:pt idx="14820">
                  <c:v>202.39578000000077</c:v>
                </c:pt>
                <c:pt idx="14821">
                  <c:v>202.40197000000077</c:v>
                </c:pt>
                <c:pt idx="14822">
                  <c:v>202.40497000000076</c:v>
                </c:pt>
                <c:pt idx="14823">
                  <c:v>202.40689000000077</c:v>
                </c:pt>
                <c:pt idx="14824">
                  <c:v>202.40847000000076</c:v>
                </c:pt>
                <c:pt idx="14825">
                  <c:v>202.40988000000075</c:v>
                </c:pt>
                <c:pt idx="14826">
                  <c:v>202.41133000000076</c:v>
                </c:pt>
                <c:pt idx="14827">
                  <c:v>202.41313000000076</c:v>
                </c:pt>
                <c:pt idx="14828">
                  <c:v>202.41594000000077</c:v>
                </c:pt>
                <c:pt idx="14829">
                  <c:v>202.42044000000078</c:v>
                </c:pt>
                <c:pt idx="14830">
                  <c:v>202.42579000000077</c:v>
                </c:pt>
                <c:pt idx="14831">
                  <c:v>202.43099000000078</c:v>
                </c:pt>
                <c:pt idx="14832">
                  <c:v>202.43562000000077</c:v>
                </c:pt>
                <c:pt idx="14833">
                  <c:v>202.44044000000076</c:v>
                </c:pt>
                <c:pt idx="14834">
                  <c:v>202.44602000000077</c:v>
                </c:pt>
                <c:pt idx="14835">
                  <c:v>202.45108000000076</c:v>
                </c:pt>
                <c:pt idx="14836">
                  <c:v>202.46043000000077</c:v>
                </c:pt>
                <c:pt idx="14837">
                  <c:v>202.48132000000078</c:v>
                </c:pt>
                <c:pt idx="14838">
                  <c:v>202.53901000000079</c:v>
                </c:pt>
                <c:pt idx="14839">
                  <c:v>202.60069000000078</c:v>
                </c:pt>
                <c:pt idx="14840">
                  <c:v>202.63341000000079</c:v>
                </c:pt>
                <c:pt idx="14841">
                  <c:v>202.64330000000081</c:v>
                </c:pt>
                <c:pt idx="14842">
                  <c:v>202.6464200000008</c:v>
                </c:pt>
                <c:pt idx="14843">
                  <c:v>202.64888000000082</c:v>
                </c:pt>
                <c:pt idx="14844">
                  <c:v>202.65068000000082</c:v>
                </c:pt>
                <c:pt idx="14845">
                  <c:v>202.65227000000081</c:v>
                </c:pt>
                <c:pt idx="14846">
                  <c:v>202.6538400000008</c:v>
                </c:pt>
                <c:pt idx="14847">
                  <c:v>202.65562000000079</c:v>
                </c:pt>
                <c:pt idx="14848">
                  <c:v>202.65843000000081</c:v>
                </c:pt>
                <c:pt idx="14849">
                  <c:v>202.66529000000079</c:v>
                </c:pt>
                <c:pt idx="14850">
                  <c:v>202.67582000000078</c:v>
                </c:pt>
                <c:pt idx="14851">
                  <c:v>202.68922000000077</c:v>
                </c:pt>
                <c:pt idx="14852">
                  <c:v>202.70182000000077</c:v>
                </c:pt>
                <c:pt idx="14853">
                  <c:v>202.71156000000076</c:v>
                </c:pt>
                <c:pt idx="14854">
                  <c:v>202.71981000000076</c:v>
                </c:pt>
                <c:pt idx="14855">
                  <c:v>202.72717000000077</c:v>
                </c:pt>
                <c:pt idx="14856">
                  <c:v>202.73838000000077</c:v>
                </c:pt>
                <c:pt idx="14857">
                  <c:v>202.76350000000076</c:v>
                </c:pt>
                <c:pt idx="14858">
                  <c:v>202.80612000000076</c:v>
                </c:pt>
                <c:pt idx="14859">
                  <c:v>202.83185000000077</c:v>
                </c:pt>
                <c:pt idx="14860">
                  <c:v>202.84593000000078</c:v>
                </c:pt>
                <c:pt idx="14861">
                  <c:v>202.85437000000078</c:v>
                </c:pt>
                <c:pt idx="14862">
                  <c:v>202.85833000000079</c:v>
                </c:pt>
                <c:pt idx="14863">
                  <c:v>202.86092000000079</c:v>
                </c:pt>
                <c:pt idx="14864">
                  <c:v>202.86366000000078</c:v>
                </c:pt>
                <c:pt idx="14865">
                  <c:v>202.86827000000079</c:v>
                </c:pt>
                <c:pt idx="14866">
                  <c:v>202.8851200000008</c:v>
                </c:pt>
                <c:pt idx="14867">
                  <c:v>202.91258000000079</c:v>
                </c:pt>
                <c:pt idx="14868">
                  <c:v>202.94027000000079</c:v>
                </c:pt>
                <c:pt idx="14869">
                  <c:v>202.97178000000079</c:v>
                </c:pt>
                <c:pt idx="14870">
                  <c:v>203.00012000000078</c:v>
                </c:pt>
                <c:pt idx="14871">
                  <c:v>203.01503000000076</c:v>
                </c:pt>
                <c:pt idx="14872">
                  <c:v>203.02158000000077</c:v>
                </c:pt>
                <c:pt idx="14873">
                  <c:v>203.02394000000078</c:v>
                </c:pt>
                <c:pt idx="14874">
                  <c:v>203.02538000000078</c:v>
                </c:pt>
                <c:pt idx="14875">
                  <c:v>203.02688000000077</c:v>
                </c:pt>
                <c:pt idx="14876">
                  <c:v>203.02830000000077</c:v>
                </c:pt>
                <c:pt idx="14877">
                  <c:v>203.02972000000076</c:v>
                </c:pt>
                <c:pt idx="14878">
                  <c:v>203.03208000000078</c:v>
                </c:pt>
                <c:pt idx="14879">
                  <c:v>203.03608000000077</c:v>
                </c:pt>
                <c:pt idx="14880">
                  <c:v>203.04070000000075</c:v>
                </c:pt>
                <c:pt idx="14881">
                  <c:v>203.04560000000075</c:v>
                </c:pt>
                <c:pt idx="14882">
                  <c:v>203.04995000000073</c:v>
                </c:pt>
                <c:pt idx="14883">
                  <c:v>203.05372000000074</c:v>
                </c:pt>
                <c:pt idx="14884">
                  <c:v>203.06110000000075</c:v>
                </c:pt>
                <c:pt idx="14885">
                  <c:v>203.08988000000076</c:v>
                </c:pt>
                <c:pt idx="14886">
                  <c:v>203.17388000000076</c:v>
                </c:pt>
                <c:pt idx="14887">
                  <c:v>203.26845000000077</c:v>
                </c:pt>
                <c:pt idx="14888">
                  <c:v>203.30379000000076</c:v>
                </c:pt>
                <c:pt idx="14889">
                  <c:v>203.31313000000077</c:v>
                </c:pt>
                <c:pt idx="14890">
                  <c:v>203.31649000000075</c:v>
                </c:pt>
                <c:pt idx="14891">
                  <c:v>203.31897000000075</c:v>
                </c:pt>
                <c:pt idx="14892">
                  <c:v>203.32085000000075</c:v>
                </c:pt>
                <c:pt idx="14893">
                  <c:v>203.32266000000075</c:v>
                </c:pt>
                <c:pt idx="14894">
                  <c:v>203.32472000000075</c:v>
                </c:pt>
                <c:pt idx="14895">
                  <c:v>203.32823000000076</c:v>
                </c:pt>
                <c:pt idx="14896">
                  <c:v>203.33564000000075</c:v>
                </c:pt>
                <c:pt idx="14897">
                  <c:v>203.34648000000075</c:v>
                </c:pt>
                <c:pt idx="14898">
                  <c:v>203.35840000000076</c:v>
                </c:pt>
                <c:pt idx="14899">
                  <c:v>203.36854000000076</c:v>
                </c:pt>
                <c:pt idx="14900">
                  <c:v>203.37641000000076</c:v>
                </c:pt>
                <c:pt idx="14901">
                  <c:v>203.38270000000077</c:v>
                </c:pt>
                <c:pt idx="14902">
                  <c:v>203.38949000000076</c:v>
                </c:pt>
                <c:pt idx="14903">
                  <c:v>203.40537000000077</c:v>
                </c:pt>
                <c:pt idx="14904">
                  <c:v>203.46345000000076</c:v>
                </c:pt>
                <c:pt idx="14905">
                  <c:v>203.51867000000075</c:v>
                </c:pt>
                <c:pt idx="14906">
                  <c:v>203.53795000000076</c:v>
                </c:pt>
                <c:pt idx="14907">
                  <c:v>203.54330000000076</c:v>
                </c:pt>
                <c:pt idx="14908">
                  <c:v>203.54611000000077</c:v>
                </c:pt>
                <c:pt idx="14909">
                  <c:v>203.54847000000078</c:v>
                </c:pt>
                <c:pt idx="14910">
                  <c:v>203.55063000000078</c:v>
                </c:pt>
                <c:pt idx="14911">
                  <c:v>203.55391000000077</c:v>
                </c:pt>
                <c:pt idx="14912">
                  <c:v>203.56139000000076</c:v>
                </c:pt>
                <c:pt idx="14913">
                  <c:v>203.57672000000076</c:v>
                </c:pt>
                <c:pt idx="14914">
                  <c:v>203.59818000000075</c:v>
                </c:pt>
                <c:pt idx="14915">
                  <c:v>203.61974000000075</c:v>
                </c:pt>
                <c:pt idx="14916">
                  <c:v>203.63785000000075</c:v>
                </c:pt>
                <c:pt idx="14917">
                  <c:v>203.65431000000075</c:v>
                </c:pt>
                <c:pt idx="14918">
                  <c:v>203.66993000000076</c:v>
                </c:pt>
                <c:pt idx="14919">
                  <c:v>203.69521000000077</c:v>
                </c:pt>
                <c:pt idx="14920">
                  <c:v>203.75296000000077</c:v>
                </c:pt>
                <c:pt idx="14921">
                  <c:v>203.88736000000077</c:v>
                </c:pt>
                <c:pt idx="14922">
                  <c:v>203.96514000000076</c:v>
                </c:pt>
                <c:pt idx="14923">
                  <c:v>203.98973000000075</c:v>
                </c:pt>
                <c:pt idx="14924">
                  <c:v>203.99755000000076</c:v>
                </c:pt>
                <c:pt idx="14925">
                  <c:v>204.00172000000074</c:v>
                </c:pt>
                <c:pt idx="14926">
                  <c:v>204.00496000000075</c:v>
                </c:pt>
                <c:pt idx="14927">
                  <c:v>204.00809000000075</c:v>
                </c:pt>
                <c:pt idx="14928">
                  <c:v>204.01287000000076</c:v>
                </c:pt>
                <c:pt idx="14929">
                  <c:v>204.02105000000077</c:v>
                </c:pt>
                <c:pt idx="14930">
                  <c:v>204.03532000000078</c:v>
                </c:pt>
                <c:pt idx="14931">
                  <c:v>204.05394000000078</c:v>
                </c:pt>
                <c:pt idx="14932">
                  <c:v>204.07606000000078</c:v>
                </c:pt>
                <c:pt idx="14933">
                  <c:v>204.09579000000079</c:v>
                </c:pt>
                <c:pt idx="14934">
                  <c:v>204.11232000000078</c:v>
                </c:pt>
                <c:pt idx="14935">
                  <c:v>204.13063000000079</c:v>
                </c:pt>
                <c:pt idx="14936">
                  <c:v>204.17554000000078</c:v>
                </c:pt>
                <c:pt idx="14937">
                  <c:v>204.28734000000077</c:v>
                </c:pt>
                <c:pt idx="14938">
                  <c:v>204.43388000000076</c:v>
                </c:pt>
                <c:pt idx="14939">
                  <c:v>204.55307000000076</c:v>
                </c:pt>
                <c:pt idx="14940">
                  <c:v>204.62510000000077</c:v>
                </c:pt>
                <c:pt idx="14941">
                  <c:v>204.65652000000077</c:v>
                </c:pt>
                <c:pt idx="14942">
                  <c:v>204.66478000000077</c:v>
                </c:pt>
                <c:pt idx="14943">
                  <c:v>204.66759000000079</c:v>
                </c:pt>
                <c:pt idx="14944">
                  <c:v>204.66956000000079</c:v>
                </c:pt>
                <c:pt idx="14945">
                  <c:v>204.67114000000078</c:v>
                </c:pt>
                <c:pt idx="14946">
                  <c:v>204.67267000000078</c:v>
                </c:pt>
                <c:pt idx="14947">
                  <c:v>204.67445000000077</c:v>
                </c:pt>
                <c:pt idx="14948">
                  <c:v>204.67687000000078</c:v>
                </c:pt>
                <c:pt idx="14949">
                  <c:v>204.68103000000079</c:v>
                </c:pt>
                <c:pt idx="14950">
                  <c:v>204.68682000000078</c:v>
                </c:pt>
                <c:pt idx="14951">
                  <c:v>204.69271000000077</c:v>
                </c:pt>
                <c:pt idx="14952">
                  <c:v>204.69763000000077</c:v>
                </c:pt>
                <c:pt idx="14953">
                  <c:v>204.70214000000078</c:v>
                </c:pt>
                <c:pt idx="14954">
                  <c:v>204.71424000000079</c:v>
                </c:pt>
                <c:pt idx="14955">
                  <c:v>204.76578000000077</c:v>
                </c:pt>
                <c:pt idx="14956">
                  <c:v>204.81992000000076</c:v>
                </c:pt>
                <c:pt idx="14957">
                  <c:v>204.83563000000078</c:v>
                </c:pt>
                <c:pt idx="14958">
                  <c:v>204.84094000000078</c:v>
                </c:pt>
                <c:pt idx="14959">
                  <c:v>204.8442000000008</c:v>
                </c:pt>
                <c:pt idx="14960">
                  <c:v>204.84688000000079</c:v>
                </c:pt>
                <c:pt idx="14961">
                  <c:v>204.8498500000008</c:v>
                </c:pt>
                <c:pt idx="14962">
                  <c:v>204.85401000000081</c:v>
                </c:pt>
                <c:pt idx="14963">
                  <c:v>204.85965000000081</c:v>
                </c:pt>
                <c:pt idx="14964">
                  <c:v>204.86515000000082</c:v>
                </c:pt>
                <c:pt idx="14965">
                  <c:v>204.86987000000082</c:v>
                </c:pt>
                <c:pt idx="14966">
                  <c:v>204.87587000000082</c:v>
                </c:pt>
                <c:pt idx="14967">
                  <c:v>204.89283000000083</c:v>
                </c:pt>
                <c:pt idx="14968">
                  <c:v>204.95465000000084</c:v>
                </c:pt>
                <c:pt idx="14969">
                  <c:v>205.05288000000084</c:v>
                </c:pt>
                <c:pt idx="14970">
                  <c:v>205.14279000000084</c:v>
                </c:pt>
                <c:pt idx="14971">
                  <c:v>205.20083000000085</c:v>
                </c:pt>
                <c:pt idx="14972">
                  <c:v>205.23578000000086</c:v>
                </c:pt>
                <c:pt idx="14973">
                  <c:v>205.26515000000086</c:v>
                </c:pt>
                <c:pt idx="14974">
                  <c:v>205.28728000000086</c:v>
                </c:pt>
                <c:pt idx="14975">
                  <c:v>205.30265000000085</c:v>
                </c:pt>
                <c:pt idx="14976">
                  <c:v>205.31265000000084</c:v>
                </c:pt>
                <c:pt idx="14977">
                  <c:v>205.31841000000085</c:v>
                </c:pt>
                <c:pt idx="14978">
                  <c:v>205.32168000000084</c:v>
                </c:pt>
                <c:pt idx="14979">
                  <c:v>205.32470000000083</c:v>
                </c:pt>
                <c:pt idx="14980">
                  <c:v>205.32907000000083</c:v>
                </c:pt>
                <c:pt idx="14981">
                  <c:v>205.34891000000081</c:v>
                </c:pt>
                <c:pt idx="14982">
                  <c:v>205.39368000000081</c:v>
                </c:pt>
                <c:pt idx="14983">
                  <c:v>205.44135000000082</c:v>
                </c:pt>
                <c:pt idx="14984">
                  <c:v>205.47261000000083</c:v>
                </c:pt>
                <c:pt idx="14985">
                  <c:v>205.49006000000082</c:v>
                </c:pt>
                <c:pt idx="14986">
                  <c:v>205.49896000000084</c:v>
                </c:pt>
                <c:pt idx="14987">
                  <c:v>205.50356000000085</c:v>
                </c:pt>
                <c:pt idx="14988">
                  <c:v>205.50572000000085</c:v>
                </c:pt>
                <c:pt idx="14989">
                  <c:v>205.50864000000084</c:v>
                </c:pt>
                <c:pt idx="14990">
                  <c:v>205.51684000000083</c:v>
                </c:pt>
                <c:pt idx="14991">
                  <c:v>205.55237000000082</c:v>
                </c:pt>
                <c:pt idx="14992">
                  <c:v>205.60306000000082</c:v>
                </c:pt>
                <c:pt idx="14993">
                  <c:v>205.63247000000084</c:v>
                </c:pt>
                <c:pt idx="14994">
                  <c:v>205.64392000000083</c:v>
                </c:pt>
                <c:pt idx="14995">
                  <c:v>205.64771000000084</c:v>
                </c:pt>
                <c:pt idx="14996">
                  <c:v>205.64924000000084</c:v>
                </c:pt>
                <c:pt idx="14997">
                  <c:v>205.65038000000084</c:v>
                </c:pt>
                <c:pt idx="14998">
                  <c:v>205.65173000000084</c:v>
                </c:pt>
                <c:pt idx="14999">
                  <c:v>205.65309000000084</c:v>
                </c:pt>
                <c:pt idx="15000">
                  <c:v>205.65452000000084</c:v>
                </c:pt>
                <c:pt idx="15001">
                  <c:v>205.65632000000085</c:v>
                </c:pt>
                <c:pt idx="15002">
                  <c:v>205.65879000000083</c:v>
                </c:pt>
                <c:pt idx="15003">
                  <c:v>205.66159000000084</c:v>
                </c:pt>
                <c:pt idx="15004">
                  <c:v>205.66454000000084</c:v>
                </c:pt>
                <c:pt idx="15005">
                  <c:v>205.66707000000085</c:v>
                </c:pt>
                <c:pt idx="15006">
                  <c:v>205.66924000000085</c:v>
                </c:pt>
                <c:pt idx="15007">
                  <c:v>205.67163000000085</c:v>
                </c:pt>
                <c:pt idx="15008">
                  <c:v>205.67585000000085</c:v>
                </c:pt>
                <c:pt idx="15009">
                  <c:v>205.68241000000086</c:v>
                </c:pt>
                <c:pt idx="15010">
                  <c:v>205.68709000000086</c:v>
                </c:pt>
                <c:pt idx="15011">
                  <c:v>205.69119000000086</c:v>
                </c:pt>
                <c:pt idx="15012">
                  <c:v>205.69417000000087</c:v>
                </c:pt>
                <c:pt idx="15013">
                  <c:v>205.69641000000087</c:v>
                </c:pt>
                <c:pt idx="15014">
                  <c:v>205.69853000000086</c:v>
                </c:pt>
                <c:pt idx="15015">
                  <c:v>205.70089000000087</c:v>
                </c:pt>
                <c:pt idx="15016">
                  <c:v>205.70565000000087</c:v>
                </c:pt>
                <c:pt idx="15017">
                  <c:v>205.71317000000087</c:v>
                </c:pt>
                <c:pt idx="15018">
                  <c:v>205.72161000000088</c:v>
                </c:pt>
                <c:pt idx="15019">
                  <c:v>205.72900000000087</c:v>
                </c:pt>
                <c:pt idx="15020">
                  <c:v>205.73455000000087</c:v>
                </c:pt>
                <c:pt idx="15021">
                  <c:v>205.73916000000088</c:v>
                </c:pt>
                <c:pt idx="15022">
                  <c:v>205.74429000000089</c:v>
                </c:pt>
                <c:pt idx="15023">
                  <c:v>205.76007000000089</c:v>
                </c:pt>
                <c:pt idx="15024">
                  <c:v>205.81639000000089</c:v>
                </c:pt>
                <c:pt idx="15025">
                  <c:v>205.9011300000009</c:v>
                </c:pt>
                <c:pt idx="15026">
                  <c:v>205.9292200000009</c:v>
                </c:pt>
                <c:pt idx="15027">
                  <c:v>205.93770000000089</c:v>
                </c:pt>
                <c:pt idx="15028">
                  <c:v>205.9422200000009</c:v>
                </c:pt>
                <c:pt idx="15029">
                  <c:v>205.94556000000091</c:v>
                </c:pt>
                <c:pt idx="15030">
                  <c:v>205.9487400000009</c:v>
                </c:pt>
                <c:pt idx="15031">
                  <c:v>205.95491000000089</c:v>
                </c:pt>
                <c:pt idx="15032">
                  <c:v>205.96570000000088</c:v>
                </c:pt>
                <c:pt idx="15033">
                  <c:v>205.97973000000087</c:v>
                </c:pt>
                <c:pt idx="15034">
                  <c:v>205.99291000000088</c:v>
                </c:pt>
                <c:pt idx="15035">
                  <c:v>206.00310000000087</c:v>
                </c:pt>
                <c:pt idx="15036">
                  <c:v>206.01682000000088</c:v>
                </c:pt>
                <c:pt idx="15037">
                  <c:v>206.04596000000089</c:v>
                </c:pt>
                <c:pt idx="15038">
                  <c:v>206.12119000000089</c:v>
                </c:pt>
                <c:pt idx="15039">
                  <c:v>206.18428000000088</c:v>
                </c:pt>
                <c:pt idx="15040">
                  <c:v>206.20541000000088</c:v>
                </c:pt>
                <c:pt idx="15041">
                  <c:v>206.21271000000087</c:v>
                </c:pt>
                <c:pt idx="15042">
                  <c:v>206.21663000000086</c:v>
                </c:pt>
                <c:pt idx="15043">
                  <c:v>206.21956000000085</c:v>
                </c:pt>
                <c:pt idx="15044">
                  <c:v>206.22272000000086</c:v>
                </c:pt>
                <c:pt idx="15045">
                  <c:v>206.22834000000086</c:v>
                </c:pt>
                <c:pt idx="15046">
                  <c:v>206.23945000000086</c:v>
                </c:pt>
                <c:pt idx="15047">
                  <c:v>206.25649000000087</c:v>
                </c:pt>
                <c:pt idx="15048">
                  <c:v>206.27624000000085</c:v>
                </c:pt>
                <c:pt idx="15049">
                  <c:v>206.29462000000086</c:v>
                </c:pt>
                <c:pt idx="15050">
                  <c:v>206.30974000000086</c:v>
                </c:pt>
                <c:pt idx="15051">
                  <c:v>206.32240000000087</c:v>
                </c:pt>
                <c:pt idx="15052">
                  <c:v>206.34812000000088</c:v>
                </c:pt>
                <c:pt idx="15053">
                  <c:v>206.41530000000088</c:v>
                </c:pt>
                <c:pt idx="15054">
                  <c:v>206.52216000000089</c:v>
                </c:pt>
                <c:pt idx="15055">
                  <c:v>206.55635000000089</c:v>
                </c:pt>
                <c:pt idx="15056">
                  <c:v>206.56620000000089</c:v>
                </c:pt>
                <c:pt idx="15057">
                  <c:v>206.57073000000088</c:v>
                </c:pt>
                <c:pt idx="15058">
                  <c:v>206.57370000000088</c:v>
                </c:pt>
                <c:pt idx="15059">
                  <c:v>206.57635000000087</c:v>
                </c:pt>
                <c:pt idx="15060">
                  <c:v>206.57962000000086</c:v>
                </c:pt>
                <c:pt idx="15061">
                  <c:v>206.58629000000087</c:v>
                </c:pt>
                <c:pt idx="15062">
                  <c:v>206.59646000000086</c:v>
                </c:pt>
                <c:pt idx="15063">
                  <c:v>206.60778000000087</c:v>
                </c:pt>
                <c:pt idx="15064">
                  <c:v>206.61830000000089</c:v>
                </c:pt>
                <c:pt idx="15065">
                  <c:v>206.62617000000088</c:v>
                </c:pt>
                <c:pt idx="15066">
                  <c:v>206.63252000000088</c:v>
                </c:pt>
                <c:pt idx="15067">
                  <c:v>206.64107000000089</c:v>
                </c:pt>
                <c:pt idx="15068">
                  <c:v>206.6669600000009</c:v>
                </c:pt>
                <c:pt idx="15069">
                  <c:v>206.74091000000089</c:v>
                </c:pt>
                <c:pt idx="15070">
                  <c:v>206.77537000000089</c:v>
                </c:pt>
                <c:pt idx="15071">
                  <c:v>206.78608000000088</c:v>
                </c:pt>
                <c:pt idx="15072">
                  <c:v>206.79059000000089</c:v>
                </c:pt>
                <c:pt idx="15073">
                  <c:v>206.7934100000009</c:v>
                </c:pt>
                <c:pt idx="15074">
                  <c:v>206.7960000000009</c:v>
                </c:pt>
                <c:pt idx="15075">
                  <c:v>206.79900000000089</c:v>
                </c:pt>
                <c:pt idx="15076">
                  <c:v>206.80506000000088</c:v>
                </c:pt>
                <c:pt idx="15077">
                  <c:v>206.81265000000087</c:v>
                </c:pt>
                <c:pt idx="15078">
                  <c:v>206.82071000000087</c:v>
                </c:pt>
                <c:pt idx="15079">
                  <c:v>206.82736000000088</c:v>
                </c:pt>
                <c:pt idx="15080">
                  <c:v>206.83271000000087</c:v>
                </c:pt>
                <c:pt idx="15081">
                  <c:v>206.83981000000088</c:v>
                </c:pt>
                <c:pt idx="15082">
                  <c:v>206.86435000000088</c:v>
                </c:pt>
                <c:pt idx="15083">
                  <c:v>206.94135000000088</c:v>
                </c:pt>
                <c:pt idx="15084">
                  <c:v>207.03850000000088</c:v>
                </c:pt>
                <c:pt idx="15085">
                  <c:v>207.12093000000087</c:v>
                </c:pt>
                <c:pt idx="15086">
                  <c:v>207.17728000000088</c:v>
                </c:pt>
                <c:pt idx="15087">
                  <c:v>207.21484000000089</c:v>
                </c:pt>
                <c:pt idx="15088">
                  <c:v>207.24511000000089</c:v>
                </c:pt>
                <c:pt idx="15089">
                  <c:v>207.26763000000088</c:v>
                </c:pt>
                <c:pt idx="15090">
                  <c:v>207.27966000000089</c:v>
                </c:pt>
                <c:pt idx="15091">
                  <c:v>207.2842500000009</c:v>
                </c:pt>
                <c:pt idx="15092">
                  <c:v>207.28609000000088</c:v>
                </c:pt>
                <c:pt idx="15093">
                  <c:v>207.28748000000087</c:v>
                </c:pt>
                <c:pt idx="15094">
                  <c:v>207.28871000000086</c:v>
                </c:pt>
                <c:pt idx="15095">
                  <c:v>207.29001000000085</c:v>
                </c:pt>
                <c:pt idx="15096">
                  <c:v>207.29143000000084</c:v>
                </c:pt>
                <c:pt idx="15097">
                  <c:v>207.29299000000086</c:v>
                </c:pt>
                <c:pt idx="15098">
                  <c:v>207.29549000000085</c:v>
                </c:pt>
                <c:pt idx="15099">
                  <c:v>207.29908000000086</c:v>
                </c:pt>
                <c:pt idx="15100">
                  <c:v>207.30373000000085</c:v>
                </c:pt>
                <c:pt idx="15101">
                  <c:v>207.30813000000086</c:v>
                </c:pt>
                <c:pt idx="15102">
                  <c:v>207.31185000000085</c:v>
                </c:pt>
                <c:pt idx="15103">
                  <c:v>207.31511000000086</c:v>
                </c:pt>
                <c:pt idx="15104">
                  <c:v>207.32046000000085</c:v>
                </c:pt>
                <c:pt idx="15105">
                  <c:v>207.34207000000086</c:v>
                </c:pt>
                <c:pt idx="15106">
                  <c:v>207.40931000000086</c:v>
                </c:pt>
                <c:pt idx="15107">
                  <c:v>207.47969000000086</c:v>
                </c:pt>
                <c:pt idx="15108">
                  <c:v>207.50591000000085</c:v>
                </c:pt>
                <c:pt idx="15109">
                  <c:v>207.51411000000084</c:v>
                </c:pt>
                <c:pt idx="15110">
                  <c:v>207.51774000000083</c:v>
                </c:pt>
                <c:pt idx="15111">
                  <c:v>207.52029000000084</c:v>
                </c:pt>
                <c:pt idx="15112">
                  <c:v>207.52227000000084</c:v>
                </c:pt>
                <c:pt idx="15113">
                  <c:v>207.52429000000083</c:v>
                </c:pt>
                <c:pt idx="15114">
                  <c:v>207.52665000000084</c:v>
                </c:pt>
                <c:pt idx="15115">
                  <c:v>207.53076000000084</c:v>
                </c:pt>
                <c:pt idx="15116">
                  <c:v>207.53581000000085</c:v>
                </c:pt>
                <c:pt idx="15117">
                  <c:v>207.54124000000084</c:v>
                </c:pt>
                <c:pt idx="15118">
                  <c:v>207.54589000000084</c:v>
                </c:pt>
                <c:pt idx="15119">
                  <c:v>207.54962000000083</c:v>
                </c:pt>
                <c:pt idx="15120">
                  <c:v>207.55297000000084</c:v>
                </c:pt>
                <c:pt idx="15121">
                  <c:v>207.55990000000085</c:v>
                </c:pt>
                <c:pt idx="15122">
                  <c:v>207.56560000000084</c:v>
                </c:pt>
                <c:pt idx="15123">
                  <c:v>207.57086000000083</c:v>
                </c:pt>
                <c:pt idx="15124">
                  <c:v>207.57484000000085</c:v>
                </c:pt>
                <c:pt idx="15125">
                  <c:v>207.57803000000084</c:v>
                </c:pt>
                <c:pt idx="15126">
                  <c:v>207.58101000000084</c:v>
                </c:pt>
                <c:pt idx="15127">
                  <c:v>207.58538000000084</c:v>
                </c:pt>
                <c:pt idx="15128">
                  <c:v>207.59227000000084</c:v>
                </c:pt>
                <c:pt idx="15129">
                  <c:v>207.60109000000082</c:v>
                </c:pt>
                <c:pt idx="15130">
                  <c:v>207.60973000000084</c:v>
                </c:pt>
                <c:pt idx="15131">
                  <c:v>207.61659000000083</c:v>
                </c:pt>
                <c:pt idx="15132">
                  <c:v>207.62252000000083</c:v>
                </c:pt>
                <c:pt idx="15133">
                  <c:v>207.63059000000084</c:v>
                </c:pt>
                <c:pt idx="15134">
                  <c:v>207.65559000000084</c:v>
                </c:pt>
                <c:pt idx="15135">
                  <c:v>207.73513000000085</c:v>
                </c:pt>
                <c:pt idx="15136">
                  <c:v>207.83610000000084</c:v>
                </c:pt>
                <c:pt idx="15137">
                  <c:v>207.91321000000084</c:v>
                </c:pt>
                <c:pt idx="15138">
                  <c:v>207.94823000000085</c:v>
                </c:pt>
                <c:pt idx="15139">
                  <c:v>207.95904000000084</c:v>
                </c:pt>
                <c:pt idx="15140">
                  <c:v>207.96171000000083</c:v>
                </c:pt>
                <c:pt idx="15141">
                  <c:v>207.96426000000085</c:v>
                </c:pt>
                <c:pt idx="15142">
                  <c:v>207.96779000000086</c:v>
                </c:pt>
                <c:pt idx="15143">
                  <c:v>207.97442000000086</c:v>
                </c:pt>
                <c:pt idx="15144">
                  <c:v>207.98775000000086</c:v>
                </c:pt>
                <c:pt idx="15145">
                  <c:v>208.00784000000087</c:v>
                </c:pt>
                <c:pt idx="15146">
                  <c:v>208.02480000000088</c:v>
                </c:pt>
                <c:pt idx="15147">
                  <c:v>208.03381000000087</c:v>
                </c:pt>
                <c:pt idx="15148">
                  <c:v>208.03740000000087</c:v>
                </c:pt>
                <c:pt idx="15149">
                  <c:v>208.04116000000087</c:v>
                </c:pt>
                <c:pt idx="15150">
                  <c:v>208.04615000000086</c:v>
                </c:pt>
                <c:pt idx="15151">
                  <c:v>208.05306000000087</c:v>
                </c:pt>
                <c:pt idx="15152">
                  <c:v>208.06234000000086</c:v>
                </c:pt>
                <c:pt idx="15153">
                  <c:v>208.07228000000086</c:v>
                </c:pt>
                <c:pt idx="15154">
                  <c:v>208.08015000000086</c:v>
                </c:pt>
                <c:pt idx="15155">
                  <c:v>208.08579000000086</c:v>
                </c:pt>
                <c:pt idx="15156">
                  <c:v>208.08890000000085</c:v>
                </c:pt>
                <c:pt idx="15157">
                  <c:v>208.09133000000085</c:v>
                </c:pt>
                <c:pt idx="15158">
                  <c:v>208.09436000000085</c:v>
                </c:pt>
                <c:pt idx="15159">
                  <c:v>208.10969000000085</c:v>
                </c:pt>
                <c:pt idx="15160">
                  <c:v>208.14871000000085</c:v>
                </c:pt>
                <c:pt idx="15161">
                  <c:v>208.17772000000085</c:v>
                </c:pt>
                <c:pt idx="15162">
                  <c:v>208.20456000000084</c:v>
                </c:pt>
                <c:pt idx="15163">
                  <c:v>208.22026000000085</c:v>
                </c:pt>
                <c:pt idx="15164">
                  <c:v>208.22535000000084</c:v>
                </c:pt>
                <c:pt idx="15165">
                  <c:v>208.22732000000084</c:v>
                </c:pt>
                <c:pt idx="15166">
                  <c:v>208.22868000000085</c:v>
                </c:pt>
                <c:pt idx="15167">
                  <c:v>208.23002000000085</c:v>
                </c:pt>
                <c:pt idx="15168">
                  <c:v>208.23133000000084</c:v>
                </c:pt>
                <c:pt idx="15169">
                  <c:v>208.23268000000084</c:v>
                </c:pt>
                <c:pt idx="15170">
                  <c:v>208.23415000000085</c:v>
                </c:pt>
                <c:pt idx="15171">
                  <c:v>208.23584000000085</c:v>
                </c:pt>
                <c:pt idx="15172">
                  <c:v>208.23813000000084</c:v>
                </c:pt>
                <c:pt idx="15173">
                  <c:v>208.24079000000083</c:v>
                </c:pt>
                <c:pt idx="15174">
                  <c:v>208.24375000000083</c:v>
                </c:pt>
                <c:pt idx="15175">
                  <c:v>208.24651000000082</c:v>
                </c:pt>
                <c:pt idx="15176">
                  <c:v>208.24936000000082</c:v>
                </c:pt>
                <c:pt idx="15177">
                  <c:v>208.25679000000082</c:v>
                </c:pt>
                <c:pt idx="15178">
                  <c:v>208.27523000000082</c:v>
                </c:pt>
                <c:pt idx="15179">
                  <c:v>208.28724000000082</c:v>
                </c:pt>
                <c:pt idx="15180">
                  <c:v>208.29163000000082</c:v>
                </c:pt>
                <c:pt idx="15181">
                  <c:v>208.29422000000082</c:v>
                </c:pt>
                <c:pt idx="15182">
                  <c:v>208.29576000000083</c:v>
                </c:pt>
                <c:pt idx="15183">
                  <c:v>208.29693000000083</c:v>
                </c:pt>
                <c:pt idx="15184">
                  <c:v>208.29794000000084</c:v>
                </c:pt>
                <c:pt idx="15185">
                  <c:v>208.29892000000083</c:v>
                </c:pt>
                <c:pt idx="15186">
                  <c:v>208.29983000000084</c:v>
                </c:pt>
                <c:pt idx="15187">
                  <c:v>208.30074000000084</c:v>
                </c:pt>
                <c:pt idx="15188">
                  <c:v>208.30164000000084</c:v>
                </c:pt>
                <c:pt idx="15189">
                  <c:v>208.30254000000085</c:v>
                </c:pt>
                <c:pt idx="15190">
                  <c:v>208.30345000000085</c:v>
                </c:pt>
                <c:pt idx="15191">
                  <c:v>208.30436000000086</c:v>
                </c:pt>
                <c:pt idx="15192">
                  <c:v>208.30525000000085</c:v>
                </c:pt>
                <c:pt idx="15193">
                  <c:v>208.30614000000085</c:v>
                </c:pt>
                <c:pt idx="15194">
                  <c:v>208.30704000000085</c:v>
                </c:pt>
                <c:pt idx="15195">
                  <c:v>208.30795000000086</c:v>
                </c:pt>
                <c:pt idx="15196">
                  <c:v>208.30885000000086</c:v>
                </c:pt>
                <c:pt idx="15197">
                  <c:v>208.30974000000086</c:v>
                </c:pt>
                <c:pt idx="15198">
                  <c:v>208.31062000000085</c:v>
                </c:pt>
                <c:pt idx="15199">
                  <c:v>208.31149000000084</c:v>
                </c:pt>
                <c:pt idx="15200">
                  <c:v>208.31237000000084</c:v>
                </c:pt>
                <c:pt idx="15201">
                  <c:v>208.31323000000083</c:v>
                </c:pt>
                <c:pt idx="15202">
                  <c:v>208.31426000000081</c:v>
                </c:pt>
                <c:pt idx="15203">
                  <c:v>208.31656000000081</c:v>
                </c:pt>
                <c:pt idx="15204">
                  <c:v>208.32884000000081</c:v>
                </c:pt>
                <c:pt idx="15205">
                  <c:v>208.35777000000081</c:v>
                </c:pt>
                <c:pt idx="15206">
                  <c:v>208.37258000000082</c:v>
                </c:pt>
                <c:pt idx="15207">
                  <c:v>208.37722000000082</c:v>
                </c:pt>
                <c:pt idx="15208">
                  <c:v>208.37947000000082</c:v>
                </c:pt>
                <c:pt idx="15209">
                  <c:v>208.38132000000081</c:v>
                </c:pt>
                <c:pt idx="15210">
                  <c:v>208.38269000000082</c:v>
                </c:pt>
                <c:pt idx="15211">
                  <c:v>208.38426000000081</c:v>
                </c:pt>
                <c:pt idx="15212">
                  <c:v>208.3859300000008</c:v>
                </c:pt>
                <c:pt idx="15213">
                  <c:v>208.38954000000081</c:v>
                </c:pt>
                <c:pt idx="15214">
                  <c:v>208.3951700000008</c:v>
                </c:pt>
                <c:pt idx="15215">
                  <c:v>208.40261000000081</c:v>
                </c:pt>
                <c:pt idx="15216">
                  <c:v>208.40965000000079</c:v>
                </c:pt>
                <c:pt idx="15217">
                  <c:v>208.41587000000081</c:v>
                </c:pt>
                <c:pt idx="15218">
                  <c:v>208.4215000000008</c:v>
                </c:pt>
                <c:pt idx="15219">
                  <c:v>208.42708000000081</c:v>
                </c:pt>
                <c:pt idx="15220">
                  <c:v>208.4352000000008</c:v>
                </c:pt>
                <c:pt idx="15221">
                  <c:v>208.4622300000008</c:v>
                </c:pt>
                <c:pt idx="15222">
                  <c:v>208.54708000000079</c:v>
                </c:pt>
                <c:pt idx="15223">
                  <c:v>208.6367300000008</c:v>
                </c:pt>
                <c:pt idx="15224">
                  <c:v>208.66121000000081</c:v>
                </c:pt>
                <c:pt idx="15225">
                  <c:v>208.66805000000082</c:v>
                </c:pt>
                <c:pt idx="15226">
                  <c:v>208.67187000000081</c:v>
                </c:pt>
                <c:pt idx="15227">
                  <c:v>208.67437000000081</c:v>
                </c:pt>
                <c:pt idx="15228">
                  <c:v>208.67656000000082</c:v>
                </c:pt>
                <c:pt idx="15229">
                  <c:v>208.67878000000081</c:v>
                </c:pt>
                <c:pt idx="15230">
                  <c:v>208.68267000000083</c:v>
                </c:pt>
                <c:pt idx="15231">
                  <c:v>208.68868000000083</c:v>
                </c:pt>
                <c:pt idx="15232">
                  <c:v>208.69612000000083</c:v>
                </c:pt>
                <c:pt idx="15233">
                  <c:v>208.70347000000083</c:v>
                </c:pt>
                <c:pt idx="15234">
                  <c:v>208.70908000000082</c:v>
                </c:pt>
                <c:pt idx="15235">
                  <c:v>208.71741000000083</c:v>
                </c:pt>
                <c:pt idx="15236">
                  <c:v>208.74570000000082</c:v>
                </c:pt>
                <c:pt idx="15237">
                  <c:v>208.82861000000082</c:v>
                </c:pt>
                <c:pt idx="15238">
                  <c:v>208.92311000000083</c:v>
                </c:pt>
                <c:pt idx="15239">
                  <c:v>208.98695000000083</c:v>
                </c:pt>
                <c:pt idx="15240">
                  <c:v>209.02556000000084</c:v>
                </c:pt>
                <c:pt idx="15241">
                  <c:v>209.04737000000083</c:v>
                </c:pt>
                <c:pt idx="15242">
                  <c:v>209.06208000000083</c:v>
                </c:pt>
                <c:pt idx="15243">
                  <c:v>209.07440000000082</c:v>
                </c:pt>
                <c:pt idx="15244">
                  <c:v>209.08192000000082</c:v>
                </c:pt>
                <c:pt idx="15245">
                  <c:v>209.08517000000083</c:v>
                </c:pt>
                <c:pt idx="15246">
                  <c:v>209.08682000000084</c:v>
                </c:pt>
                <c:pt idx="15247">
                  <c:v>209.08802000000085</c:v>
                </c:pt>
                <c:pt idx="15248">
                  <c:v>209.08927000000085</c:v>
                </c:pt>
                <c:pt idx="15249">
                  <c:v>209.09051000000085</c:v>
                </c:pt>
                <c:pt idx="15250">
                  <c:v>209.09186000000085</c:v>
                </c:pt>
                <c:pt idx="15251">
                  <c:v>209.09325000000084</c:v>
                </c:pt>
                <c:pt idx="15252">
                  <c:v>209.09479000000084</c:v>
                </c:pt>
                <c:pt idx="15253">
                  <c:v>209.09701000000084</c:v>
                </c:pt>
                <c:pt idx="15254">
                  <c:v>209.10038000000083</c:v>
                </c:pt>
                <c:pt idx="15255">
                  <c:v>209.10493000000082</c:v>
                </c:pt>
                <c:pt idx="15256">
                  <c:v>209.10951000000082</c:v>
                </c:pt>
                <c:pt idx="15257">
                  <c:v>209.11331000000084</c:v>
                </c:pt>
                <c:pt idx="15258">
                  <c:v>209.11650000000083</c:v>
                </c:pt>
                <c:pt idx="15259">
                  <c:v>209.11936000000082</c:v>
                </c:pt>
                <c:pt idx="15260">
                  <c:v>209.12239000000082</c:v>
                </c:pt>
                <c:pt idx="15261">
                  <c:v>209.12969000000081</c:v>
                </c:pt>
                <c:pt idx="15262">
                  <c:v>209.1641400000008</c:v>
                </c:pt>
                <c:pt idx="15263">
                  <c:v>209.24605000000079</c:v>
                </c:pt>
                <c:pt idx="15264">
                  <c:v>209.32364000000078</c:v>
                </c:pt>
                <c:pt idx="15265">
                  <c:v>209.38039000000077</c:v>
                </c:pt>
                <c:pt idx="15266">
                  <c:v>209.40435000000076</c:v>
                </c:pt>
                <c:pt idx="15267">
                  <c:v>209.41115000000076</c:v>
                </c:pt>
                <c:pt idx="15268">
                  <c:v>209.41367000000076</c:v>
                </c:pt>
                <c:pt idx="15269">
                  <c:v>209.41561000000075</c:v>
                </c:pt>
                <c:pt idx="15270">
                  <c:v>209.41748000000075</c:v>
                </c:pt>
                <c:pt idx="15271">
                  <c:v>209.41937000000075</c:v>
                </c:pt>
                <c:pt idx="15272">
                  <c:v>209.42197000000075</c:v>
                </c:pt>
                <c:pt idx="15273">
                  <c:v>209.42558000000076</c:v>
                </c:pt>
                <c:pt idx="15274">
                  <c:v>209.42990000000077</c:v>
                </c:pt>
                <c:pt idx="15275">
                  <c:v>209.43391000000076</c:v>
                </c:pt>
                <c:pt idx="15276">
                  <c:v>209.43747000000076</c:v>
                </c:pt>
                <c:pt idx="15277">
                  <c:v>209.44607000000076</c:v>
                </c:pt>
                <c:pt idx="15278">
                  <c:v>209.48458000000076</c:v>
                </c:pt>
                <c:pt idx="15279">
                  <c:v>209.56261000000077</c:v>
                </c:pt>
                <c:pt idx="15280">
                  <c:v>209.64180000000079</c:v>
                </c:pt>
                <c:pt idx="15281">
                  <c:v>209.69372000000078</c:v>
                </c:pt>
                <c:pt idx="15282">
                  <c:v>209.71333000000078</c:v>
                </c:pt>
                <c:pt idx="15283">
                  <c:v>209.71854000000079</c:v>
                </c:pt>
                <c:pt idx="15284">
                  <c:v>209.72115000000079</c:v>
                </c:pt>
                <c:pt idx="15285">
                  <c:v>209.72321000000079</c:v>
                </c:pt>
                <c:pt idx="15286">
                  <c:v>209.7252000000008</c:v>
                </c:pt>
                <c:pt idx="15287">
                  <c:v>209.72724000000079</c:v>
                </c:pt>
                <c:pt idx="15288">
                  <c:v>209.73007000000078</c:v>
                </c:pt>
                <c:pt idx="15289">
                  <c:v>209.73377000000079</c:v>
                </c:pt>
                <c:pt idx="15290">
                  <c:v>209.73773000000079</c:v>
                </c:pt>
                <c:pt idx="15291">
                  <c:v>209.74128000000078</c:v>
                </c:pt>
                <c:pt idx="15292">
                  <c:v>209.74826000000078</c:v>
                </c:pt>
                <c:pt idx="15293">
                  <c:v>209.77592000000078</c:v>
                </c:pt>
                <c:pt idx="15294">
                  <c:v>209.82223000000079</c:v>
                </c:pt>
                <c:pt idx="15295">
                  <c:v>209.85577000000077</c:v>
                </c:pt>
                <c:pt idx="15296">
                  <c:v>209.88103000000078</c:v>
                </c:pt>
                <c:pt idx="15297">
                  <c:v>209.89233000000078</c:v>
                </c:pt>
                <c:pt idx="15298">
                  <c:v>209.89731000000077</c:v>
                </c:pt>
                <c:pt idx="15299">
                  <c:v>209.89934000000076</c:v>
                </c:pt>
                <c:pt idx="15300">
                  <c:v>209.90098000000077</c:v>
                </c:pt>
                <c:pt idx="15301">
                  <c:v>209.90248000000076</c:v>
                </c:pt>
                <c:pt idx="15302">
                  <c:v>209.90386000000078</c:v>
                </c:pt>
                <c:pt idx="15303">
                  <c:v>209.90527000000077</c:v>
                </c:pt>
                <c:pt idx="15304">
                  <c:v>209.90673000000078</c:v>
                </c:pt>
                <c:pt idx="15305">
                  <c:v>209.90820000000079</c:v>
                </c:pt>
                <c:pt idx="15306">
                  <c:v>209.90960000000078</c:v>
                </c:pt>
                <c:pt idx="15307">
                  <c:v>209.91137000000077</c:v>
                </c:pt>
                <c:pt idx="15308">
                  <c:v>209.91316000000077</c:v>
                </c:pt>
                <c:pt idx="15309">
                  <c:v>209.91531000000077</c:v>
                </c:pt>
                <c:pt idx="15310">
                  <c:v>209.91797000000076</c:v>
                </c:pt>
                <c:pt idx="15311">
                  <c:v>209.92119000000076</c:v>
                </c:pt>
                <c:pt idx="15312">
                  <c:v>209.92437000000075</c:v>
                </c:pt>
                <c:pt idx="15313">
                  <c:v>209.92710000000076</c:v>
                </c:pt>
                <c:pt idx="15314">
                  <c:v>209.92956000000078</c:v>
                </c:pt>
                <c:pt idx="15315">
                  <c:v>209.93416000000079</c:v>
                </c:pt>
                <c:pt idx="15316">
                  <c:v>209.95611000000079</c:v>
                </c:pt>
                <c:pt idx="15317">
                  <c:v>210.0027000000008</c:v>
                </c:pt>
                <c:pt idx="15318">
                  <c:v>210.0223900000008</c:v>
                </c:pt>
                <c:pt idx="15319">
                  <c:v>210.02807000000081</c:v>
                </c:pt>
                <c:pt idx="15320">
                  <c:v>210.0306300000008</c:v>
                </c:pt>
                <c:pt idx="15321">
                  <c:v>210.03282000000081</c:v>
                </c:pt>
                <c:pt idx="15322">
                  <c:v>210.03444000000081</c:v>
                </c:pt>
                <c:pt idx="15323">
                  <c:v>210.0359200000008</c:v>
                </c:pt>
                <c:pt idx="15324">
                  <c:v>210.0373400000008</c:v>
                </c:pt>
                <c:pt idx="15325">
                  <c:v>210.03894000000079</c:v>
                </c:pt>
                <c:pt idx="15326">
                  <c:v>210.04079000000078</c:v>
                </c:pt>
                <c:pt idx="15327">
                  <c:v>210.04337000000078</c:v>
                </c:pt>
                <c:pt idx="15328">
                  <c:v>210.04844000000077</c:v>
                </c:pt>
                <c:pt idx="15329">
                  <c:v>210.05614000000077</c:v>
                </c:pt>
                <c:pt idx="15330">
                  <c:v>210.06546000000077</c:v>
                </c:pt>
                <c:pt idx="15331">
                  <c:v>210.07474000000076</c:v>
                </c:pt>
                <c:pt idx="15332">
                  <c:v>210.08225000000076</c:v>
                </c:pt>
                <c:pt idx="15333">
                  <c:v>210.08813000000075</c:v>
                </c:pt>
                <c:pt idx="15334">
                  <c:v>210.09356000000074</c:v>
                </c:pt>
                <c:pt idx="15335">
                  <c:v>210.10181000000074</c:v>
                </c:pt>
                <c:pt idx="15336">
                  <c:v>210.12913000000074</c:v>
                </c:pt>
                <c:pt idx="15337">
                  <c:v>210.19608000000073</c:v>
                </c:pt>
                <c:pt idx="15338">
                  <c:v>210.24003000000073</c:v>
                </c:pt>
                <c:pt idx="15339">
                  <c:v>210.26901000000072</c:v>
                </c:pt>
                <c:pt idx="15340">
                  <c:v>210.29349000000073</c:v>
                </c:pt>
                <c:pt idx="15341">
                  <c:v>210.31012000000072</c:v>
                </c:pt>
                <c:pt idx="15342">
                  <c:v>210.32080000000073</c:v>
                </c:pt>
                <c:pt idx="15343">
                  <c:v>210.32491000000073</c:v>
                </c:pt>
                <c:pt idx="15344">
                  <c:v>210.32755000000074</c:v>
                </c:pt>
                <c:pt idx="15345">
                  <c:v>210.32954000000075</c:v>
                </c:pt>
                <c:pt idx="15346">
                  <c:v>210.33156000000074</c:v>
                </c:pt>
                <c:pt idx="15347">
                  <c:v>210.33354000000074</c:v>
                </c:pt>
                <c:pt idx="15348">
                  <c:v>210.33636000000075</c:v>
                </c:pt>
                <c:pt idx="15349">
                  <c:v>210.33984000000075</c:v>
                </c:pt>
                <c:pt idx="15350">
                  <c:v>210.34374000000074</c:v>
                </c:pt>
                <c:pt idx="15351">
                  <c:v>210.34691000000075</c:v>
                </c:pt>
                <c:pt idx="15352">
                  <c:v>210.35091000000074</c:v>
                </c:pt>
                <c:pt idx="15353">
                  <c:v>210.36737000000073</c:v>
                </c:pt>
                <c:pt idx="15354">
                  <c:v>210.42616000000072</c:v>
                </c:pt>
                <c:pt idx="15355">
                  <c:v>210.48336000000072</c:v>
                </c:pt>
                <c:pt idx="15356">
                  <c:v>210.49963000000071</c:v>
                </c:pt>
                <c:pt idx="15357">
                  <c:v>210.50590000000071</c:v>
                </c:pt>
                <c:pt idx="15358">
                  <c:v>210.5093800000007</c:v>
                </c:pt>
                <c:pt idx="15359">
                  <c:v>210.5119700000007</c:v>
                </c:pt>
                <c:pt idx="15360">
                  <c:v>210.51433000000071</c:v>
                </c:pt>
                <c:pt idx="15361">
                  <c:v>210.51697000000073</c:v>
                </c:pt>
                <c:pt idx="15362">
                  <c:v>210.52061000000072</c:v>
                </c:pt>
                <c:pt idx="15363">
                  <c:v>210.52465000000072</c:v>
                </c:pt>
                <c:pt idx="15364">
                  <c:v>210.52874000000071</c:v>
                </c:pt>
                <c:pt idx="15365">
                  <c:v>210.53181000000072</c:v>
                </c:pt>
                <c:pt idx="15366">
                  <c:v>210.53540000000072</c:v>
                </c:pt>
                <c:pt idx="15367">
                  <c:v>210.54777000000072</c:v>
                </c:pt>
                <c:pt idx="15368">
                  <c:v>210.58633000000071</c:v>
                </c:pt>
                <c:pt idx="15369">
                  <c:v>210.6117300000007</c:v>
                </c:pt>
                <c:pt idx="15370">
                  <c:v>210.62071000000071</c:v>
                </c:pt>
                <c:pt idx="15371">
                  <c:v>210.6247100000007</c:v>
                </c:pt>
                <c:pt idx="15372">
                  <c:v>210.6277300000007</c:v>
                </c:pt>
                <c:pt idx="15373">
                  <c:v>210.63028000000071</c:v>
                </c:pt>
                <c:pt idx="15374">
                  <c:v>210.63325000000071</c:v>
                </c:pt>
                <c:pt idx="15375">
                  <c:v>210.6375100000007</c:v>
                </c:pt>
                <c:pt idx="15376">
                  <c:v>210.64266000000069</c:v>
                </c:pt>
                <c:pt idx="15377">
                  <c:v>210.64757000000068</c:v>
                </c:pt>
                <c:pt idx="15378">
                  <c:v>210.65190000000069</c:v>
                </c:pt>
                <c:pt idx="15379">
                  <c:v>210.66135000000068</c:v>
                </c:pt>
                <c:pt idx="15380">
                  <c:v>210.69990000000067</c:v>
                </c:pt>
                <c:pt idx="15381">
                  <c:v>210.76775000000066</c:v>
                </c:pt>
                <c:pt idx="15382">
                  <c:v>210.80039000000065</c:v>
                </c:pt>
                <c:pt idx="15383">
                  <c:v>210.81471000000064</c:v>
                </c:pt>
                <c:pt idx="15384">
                  <c:v>210.81947000000065</c:v>
                </c:pt>
                <c:pt idx="15385">
                  <c:v>210.82686000000064</c:v>
                </c:pt>
                <c:pt idx="15386">
                  <c:v>210.84542000000064</c:v>
                </c:pt>
                <c:pt idx="15387">
                  <c:v>210.89729000000065</c:v>
                </c:pt>
                <c:pt idx="15388">
                  <c:v>210.96032000000065</c:v>
                </c:pt>
                <c:pt idx="15389">
                  <c:v>211.02500000000066</c:v>
                </c:pt>
                <c:pt idx="15390">
                  <c:v>211.08117000000067</c:v>
                </c:pt>
                <c:pt idx="15391">
                  <c:v>211.12785000000068</c:v>
                </c:pt>
                <c:pt idx="15392">
                  <c:v>211.17045000000067</c:v>
                </c:pt>
                <c:pt idx="15393">
                  <c:v>211.19785000000067</c:v>
                </c:pt>
                <c:pt idx="15394">
                  <c:v>211.21418000000068</c:v>
                </c:pt>
                <c:pt idx="15395">
                  <c:v>211.22138000000069</c:v>
                </c:pt>
                <c:pt idx="15396">
                  <c:v>211.2252500000007</c:v>
                </c:pt>
                <c:pt idx="15397">
                  <c:v>211.2289200000007</c:v>
                </c:pt>
                <c:pt idx="15398">
                  <c:v>211.23854000000071</c:v>
                </c:pt>
                <c:pt idx="15399">
                  <c:v>211.2723600000007</c:v>
                </c:pt>
                <c:pt idx="15400">
                  <c:v>211.31173000000069</c:v>
                </c:pt>
                <c:pt idx="15401">
                  <c:v>211.32977000000071</c:v>
                </c:pt>
                <c:pt idx="15402">
                  <c:v>211.3353100000007</c:v>
                </c:pt>
                <c:pt idx="15403">
                  <c:v>211.33829000000071</c:v>
                </c:pt>
                <c:pt idx="15404">
                  <c:v>211.33980000000071</c:v>
                </c:pt>
                <c:pt idx="15405">
                  <c:v>211.3409400000007</c:v>
                </c:pt>
                <c:pt idx="15406">
                  <c:v>211.34195000000071</c:v>
                </c:pt>
                <c:pt idx="15407">
                  <c:v>211.34294000000071</c:v>
                </c:pt>
                <c:pt idx="15408">
                  <c:v>211.34387000000072</c:v>
                </c:pt>
                <c:pt idx="15409">
                  <c:v>211.34482000000071</c:v>
                </c:pt>
                <c:pt idx="15410">
                  <c:v>211.3458800000007</c:v>
                </c:pt>
                <c:pt idx="15411">
                  <c:v>211.34696000000071</c:v>
                </c:pt>
                <c:pt idx="15412">
                  <c:v>211.3481900000007</c:v>
                </c:pt>
                <c:pt idx="15413">
                  <c:v>211.3494500000007</c:v>
                </c:pt>
                <c:pt idx="15414">
                  <c:v>211.35082000000071</c:v>
                </c:pt>
                <c:pt idx="15415">
                  <c:v>211.3523900000007</c:v>
                </c:pt>
                <c:pt idx="15416">
                  <c:v>211.35423000000068</c:v>
                </c:pt>
                <c:pt idx="15417">
                  <c:v>211.35659000000069</c:v>
                </c:pt>
                <c:pt idx="15418">
                  <c:v>211.3593100000007</c:v>
                </c:pt>
                <c:pt idx="15419">
                  <c:v>211.36241000000069</c:v>
                </c:pt>
                <c:pt idx="15420">
                  <c:v>211.3655800000007</c:v>
                </c:pt>
                <c:pt idx="15421">
                  <c:v>211.36838000000071</c:v>
                </c:pt>
                <c:pt idx="15422">
                  <c:v>211.3708600000007</c:v>
                </c:pt>
                <c:pt idx="15423">
                  <c:v>211.37332000000072</c:v>
                </c:pt>
                <c:pt idx="15424">
                  <c:v>211.37624000000071</c:v>
                </c:pt>
                <c:pt idx="15425">
                  <c:v>211.38917000000072</c:v>
                </c:pt>
                <c:pt idx="15426">
                  <c:v>211.43416000000073</c:v>
                </c:pt>
                <c:pt idx="15427">
                  <c:v>211.46052000000074</c:v>
                </c:pt>
                <c:pt idx="15428">
                  <c:v>211.46950000000075</c:v>
                </c:pt>
                <c:pt idx="15429">
                  <c:v>211.47255000000075</c:v>
                </c:pt>
                <c:pt idx="15430">
                  <c:v>211.47430000000074</c:v>
                </c:pt>
                <c:pt idx="15431">
                  <c:v>211.47535000000073</c:v>
                </c:pt>
                <c:pt idx="15432">
                  <c:v>211.47615000000073</c:v>
                </c:pt>
                <c:pt idx="15433">
                  <c:v>211.47687000000073</c:v>
                </c:pt>
                <c:pt idx="15434">
                  <c:v>211.47756000000072</c:v>
                </c:pt>
                <c:pt idx="15435">
                  <c:v>211.47824000000071</c:v>
                </c:pt>
                <c:pt idx="15436">
                  <c:v>211.47890000000072</c:v>
                </c:pt>
                <c:pt idx="15437">
                  <c:v>211.47958000000071</c:v>
                </c:pt>
                <c:pt idx="15438">
                  <c:v>211.4802800000007</c:v>
                </c:pt>
                <c:pt idx="15439">
                  <c:v>211.4809800000007</c:v>
                </c:pt>
                <c:pt idx="15440">
                  <c:v>211.4817000000007</c:v>
                </c:pt>
                <c:pt idx="15441">
                  <c:v>211.4824300000007</c:v>
                </c:pt>
                <c:pt idx="15442">
                  <c:v>211.4831400000007</c:v>
                </c:pt>
                <c:pt idx="15443">
                  <c:v>211.48387000000071</c:v>
                </c:pt>
                <c:pt idx="15444">
                  <c:v>211.48461000000071</c:v>
                </c:pt>
                <c:pt idx="15445">
                  <c:v>211.48534000000072</c:v>
                </c:pt>
                <c:pt idx="15446">
                  <c:v>211.48607000000072</c:v>
                </c:pt>
                <c:pt idx="15447">
                  <c:v>211.48680000000073</c:v>
                </c:pt>
                <c:pt idx="15448">
                  <c:v>211.48754000000073</c:v>
                </c:pt>
                <c:pt idx="15449">
                  <c:v>211.48826000000074</c:v>
                </c:pt>
                <c:pt idx="15450">
                  <c:v>211.48899000000074</c:v>
                </c:pt>
                <c:pt idx="15451">
                  <c:v>211.48971000000074</c:v>
                </c:pt>
                <c:pt idx="15452">
                  <c:v>211.49044000000075</c:v>
                </c:pt>
                <c:pt idx="15453">
                  <c:v>211.49117000000075</c:v>
                </c:pt>
                <c:pt idx="15454">
                  <c:v>211.49192000000076</c:v>
                </c:pt>
                <c:pt idx="15455">
                  <c:v>211.49265000000076</c:v>
                </c:pt>
                <c:pt idx="15456">
                  <c:v>211.49338000000077</c:v>
                </c:pt>
                <c:pt idx="15457">
                  <c:v>211.49412000000078</c:v>
                </c:pt>
                <c:pt idx="15458">
                  <c:v>211.49486000000078</c:v>
                </c:pt>
                <c:pt idx="15459">
                  <c:v>211.49559000000079</c:v>
                </c:pt>
                <c:pt idx="15460">
                  <c:v>211.4963300000008</c:v>
                </c:pt>
                <c:pt idx="15461">
                  <c:v>211.4970500000008</c:v>
                </c:pt>
                <c:pt idx="15462">
                  <c:v>211.4977900000008</c:v>
                </c:pt>
                <c:pt idx="15463">
                  <c:v>211.49853000000081</c:v>
                </c:pt>
                <c:pt idx="15464">
                  <c:v>211.49926000000082</c:v>
                </c:pt>
                <c:pt idx="15465">
                  <c:v>211.50000000000082</c:v>
                </c:pt>
                <c:pt idx="15466">
                  <c:v>211.50072000000083</c:v>
                </c:pt>
                <c:pt idx="15467">
                  <c:v>211.50145000000083</c:v>
                </c:pt>
                <c:pt idx="15468">
                  <c:v>211.50220000000084</c:v>
                </c:pt>
                <c:pt idx="15469">
                  <c:v>211.50293000000084</c:v>
                </c:pt>
                <c:pt idx="15470">
                  <c:v>211.50366000000085</c:v>
                </c:pt>
                <c:pt idx="15471">
                  <c:v>211.50438000000085</c:v>
                </c:pt>
                <c:pt idx="15472">
                  <c:v>211.50512000000086</c:v>
                </c:pt>
                <c:pt idx="15473">
                  <c:v>211.50585000000086</c:v>
                </c:pt>
                <c:pt idx="15474">
                  <c:v>211.50658000000087</c:v>
                </c:pt>
                <c:pt idx="15475">
                  <c:v>211.50732000000087</c:v>
                </c:pt>
                <c:pt idx="15476">
                  <c:v>211.50805000000088</c:v>
                </c:pt>
                <c:pt idx="15477">
                  <c:v>211.50879000000089</c:v>
                </c:pt>
                <c:pt idx="15478">
                  <c:v>211.50951000000089</c:v>
                </c:pt>
                <c:pt idx="15479">
                  <c:v>211.51023000000089</c:v>
                </c:pt>
                <c:pt idx="15480">
                  <c:v>211.51096000000089</c:v>
                </c:pt>
                <c:pt idx="15481">
                  <c:v>211.5116900000009</c:v>
                </c:pt>
                <c:pt idx="15482">
                  <c:v>211.5124200000009</c:v>
                </c:pt>
                <c:pt idx="15483">
                  <c:v>211.51317000000091</c:v>
                </c:pt>
                <c:pt idx="15484">
                  <c:v>211.51390000000092</c:v>
                </c:pt>
                <c:pt idx="15485">
                  <c:v>211.51461000000091</c:v>
                </c:pt>
                <c:pt idx="15486">
                  <c:v>211.51532000000091</c:v>
                </c:pt>
                <c:pt idx="15487">
                  <c:v>211.51606000000092</c:v>
                </c:pt>
                <c:pt idx="15488">
                  <c:v>211.51679000000092</c:v>
                </c:pt>
                <c:pt idx="15489">
                  <c:v>211.51752000000093</c:v>
                </c:pt>
                <c:pt idx="15490">
                  <c:v>211.51824000000093</c:v>
                </c:pt>
                <c:pt idx="15491">
                  <c:v>211.51896000000093</c:v>
                </c:pt>
                <c:pt idx="15492">
                  <c:v>211.51969000000094</c:v>
                </c:pt>
                <c:pt idx="15493">
                  <c:v>211.52042000000094</c:v>
                </c:pt>
                <c:pt idx="15494">
                  <c:v>211.52115000000094</c:v>
                </c:pt>
                <c:pt idx="15495">
                  <c:v>211.52188000000095</c:v>
                </c:pt>
                <c:pt idx="15496">
                  <c:v>211.52261000000095</c:v>
                </c:pt>
                <c:pt idx="15497">
                  <c:v>211.52333000000095</c:v>
                </c:pt>
                <c:pt idx="15498">
                  <c:v>211.52405000000095</c:v>
                </c:pt>
                <c:pt idx="15499">
                  <c:v>211.52476000000095</c:v>
                </c:pt>
                <c:pt idx="15500">
                  <c:v>211.52548000000095</c:v>
                </c:pt>
                <c:pt idx="15501">
                  <c:v>211.52620000000096</c:v>
                </c:pt>
                <c:pt idx="15502">
                  <c:v>211.52692000000096</c:v>
                </c:pt>
                <c:pt idx="15503">
                  <c:v>211.52764000000096</c:v>
                </c:pt>
                <c:pt idx="15504">
                  <c:v>211.52837000000096</c:v>
                </c:pt>
                <c:pt idx="15505">
                  <c:v>211.52910000000097</c:v>
                </c:pt>
                <c:pt idx="15506">
                  <c:v>211.52983000000097</c:v>
                </c:pt>
                <c:pt idx="15507">
                  <c:v>211.53056000000097</c:v>
                </c:pt>
                <c:pt idx="15508">
                  <c:v>211.53131000000099</c:v>
                </c:pt>
                <c:pt idx="15509">
                  <c:v>211.53203000000099</c:v>
                </c:pt>
                <c:pt idx="15510">
                  <c:v>211.53275000000099</c:v>
                </c:pt>
                <c:pt idx="15511">
                  <c:v>211.53347000000099</c:v>
                </c:pt>
                <c:pt idx="15512">
                  <c:v>211.53419000000099</c:v>
                </c:pt>
                <c:pt idx="15513">
                  <c:v>211.53491000000099</c:v>
                </c:pt>
                <c:pt idx="15514">
                  <c:v>211.535640000001</c:v>
                </c:pt>
                <c:pt idx="15515">
                  <c:v>211.536370000001</c:v>
                </c:pt>
                <c:pt idx="15516">
                  <c:v>211.53713000000101</c:v>
                </c:pt>
                <c:pt idx="15517">
                  <c:v>211.53803000000102</c:v>
                </c:pt>
                <c:pt idx="15518">
                  <c:v>211.53886000000102</c:v>
                </c:pt>
                <c:pt idx="15519">
                  <c:v>211.53983000000102</c:v>
                </c:pt>
                <c:pt idx="15520">
                  <c:v>211.54065000000102</c:v>
                </c:pt>
                <c:pt idx="15521">
                  <c:v>211.54146000000102</c:v>
                </c:pt>
                <c:pt idx="15522">
                  <c:v>211.54228000000103</c:v>
                </c:pt>
                <c:pt idx="15523">
                  <c:v>211.54305000000102</c:v>
                </c:pt>
                <c:pt idx="15524">
                  <c:v>211.54381000000103</c:v>
                </c:pt>
                <c:pt idx="15525">
                  <c:v>211.54456000000104</c:v>
                </c:pt>
                <c:pt idx="15526">
                  <c:v>211.54529000000105</c:v>
                </c:pt>
                <c:pt idx="15527">
                  <c:v>211.54603000000105</c:v>
                </c:pt>
                <c:pt idx="15528">
                  <c:v>211.54677000000106</c:v>
                </c:pt>
                <c:pt idx="15529">
                  <c:v>211.54752000000107</c:v>
                </c:pt>
                <c:pt idx="15530">
                  <c:v>211.54825000000108</c:v>
                </c:pt>
                <c:pt idx="15531">
                  <c:v>211.54899000000108</c:v>
                </c:pt>
                <c:pt idx="15532">
                  <c:v>211.54973000000109</c:v>
                </c:pt>
                <c:pt idx="15533">
                  <c:v>211.5504600000011</c:v>
                </c:pt>
                <c:pt idx="15534">
                  <c:v>211.5511800000011</c:v>
                </c:pt>
                <c:pt idx="15535">
                  <c:v>211.5519200000011</c:v>
                </c:pt>
                <c:pt idx="15536">
                  <c:v>211.55265000000111</c:v>
                </c:pt>
                <c:pt idx="15537">
                  <c:v>211.55338000000111</c:v>
                </c:pt>
                <c:pt idx="15538">
                  <c:v>211.55412000000112</c:v>
                </c:pt>
                <c:pt idx="15539">
                  <c:v>211.55485000000112</c:v>
                </c:pt>
                <c:pt idx="15540">
                  <c:v>211.55557000000113</c:v>
                </c:pt>
                <c:pt idx="15541">
                  <c:v>211.55630000000113</c:v>
                </c:pt>
                <c:pt idx="15542">
                  <c:v>211.55702000000113</c:v>
                </c:pt>
                <c:pt idx="15543">
                  <c:v>211.55775000000114</c:v>
                </c:pt>
                <c:pt idx="15544">
                  <c:v>211.55847000000114</c:v>
                </c:pt>
                <c:pt idx="15545">
                  <c:v>211.55920000000114</c:v>
                </c:pt>
                <c:pt idx="15546">
                  <c:v>211.55993000000115</c:v>
                </c:pt>
                <c:pt idx="15547">
                  <c:v>211.56066000000115</c:v>
                </c:pt>
                <c:pt idx="15548">
                  <c:v>211.56138000000115</c:v>
                </c:pt>
                <c:pt idx="15549">
                  <c:v>211.56210000000115</c:v>
                </c:pt>
                <c:pt idx="15550">
                  <c:v>211.56284000000116</c:v>
                </c:pt>
                <c:pt idx="15551">
                  <c:v>211.56357000000116</c:v>
                </c:pt>
                <c:pt idx="15552">
                  <c:v>211.56429000000117</c:v>
                </c:pt>
                <c:pt idx="15553">
                  <c:v>211.56502000000117</c:v>
                </c:pt>
                <c:pt idx="15554">
                  <c:v>211.56575000000117</c:v>
                </c:pt>
                <c:pt idx="15555">
                  <c:v>211.56649000000118</c:v>
                </c:pt>
                <c:pt idx="15556">
                  <c:v>211.56722000000119</c:v>
                </c:pt>
                <c:pt idx="15557">
                  <c:v>211.56795000000119</c:v>
                </c:pt>
                <c:pt idx="15558">
                  <c:v>211.56868000000119</c:v>
                </c:pt>
                <c:pt idx="15559">
                  <c:v>211.5694000000012</c:v>
                </c:pt>
                <c:pt idx="15560">
                  <c:v>211.5701300000012</c:v>
                </c:pt>
                <c:pt idx="15561">
                  <c:v>211.5708400000012</c:v>
                </c:pt>
                <c:pt idx="15562">
                  <c:v>211.5715700000012</c:v>
                </c:pt>
                <c:pt idx="15563">
                  <c:v>211.5722900000012</c:v>
                </c:pt>
                <c:pt idx="15564">
                  <c:v>211.57302000000121</c:v>
                </c:pt>
                <c:pt idx="15565">
                  <c:v>211.57373000000121</c:v>
                </c:pt>
                <c:pt idx="15566">
                  <c:v>211.57445000000121</c:v>
                </c:pt>
                <c:pt idx="15567">
                  <c:v>211.57518000000121</c:v>
                </c:pt>
                <c:pt idx="15568">
                  <c:v>211.57591000000122</c:v>
                </c:pt>
                <c:pt idx="15569">
                  <c:v>211.57664000000122</c:v>
                </c:pt>
                <c:pt idx="15570">
                  <c:v>211.57737000000122</c:v>
                </c:pt>
                <c:pt idx="15571">
                  <c:v>211.57808000000122</c:v>
                </c:pt>
                <c:pt idx="15572">
                  <c:v>211.57880000000122</c:v>
                </c:pt>
                <c:pt idx="15573">
                  <c:v>211.57952000000122</c:v>
                </c:pt>
                <c:pt idx="15574">
                  <c:v>211.58026000000123</c:v>
                </c:pt>
                <c:pt idx="15575">
                  <c:v>211.58098000000123</c:v>
                </c:pt>
                <c:pt idx="15576">
                  <c:v>211.58170000000123</c:v>
                </c:pt>
                <c:pt idx="15577">
                  <c:v>211.58241000000123</c:v>
                </c:pt>
                <c:pt idx="15578">
                  <c:v>211.58313000000123</c:v>
                </c:pt>
                <c:pt idx="15579">
                  <c:v>211.58386000000124</c:v>
                </c:pt>
                <c:pt idx="15580">
                  <c:v>211.58457000000124</c:v>
                </c:pt>
                <c:pt idx="15581">
                  <c:v>211.58529000000124</c:v>
                </c:pt>
                <c:pt idx="15582">
                  <c:v>211.58599000000123</c:v>
                </c:pt>
                <c:pt idx="15583">
                  <c:v>211.58671000000123</c:v>
                </c:pt>
                <c:pt idx="15584">
                  <c:v>211.58744000000124</c:v>
                </c:pt>
                <c:pt idx="15585">
                  <c:v>211.58816000000124</c:v>
                </c:pt>
                <c:pt idx="15586">
                  <c:v>211.58889000000124</c:v>
                </c:pt>
                <c:pt idx="15587">
                  <c:v>211.58962000000125</c:v>
                </c:pt>
                <c:pt idx="15588">
                  <c:v>211.59034000000125</c:v>
                </c:pt>
                <c:pt idx="15589">
                  <c:v>211.59107000000125</c:v>
                </c:pt>
                <c:pt idx="15590">
                  <c:v>211.59179000000125</c:v>
                </c:pt>
                <c:pt idx="15591">
                  <c:v>211.59253000000126</c:v>
                </c:pt>
                <c:pt idx="15592">
                  <c:v>211.59325000000126</c:v>
                </c:pt>
                <c:pt idx="15593">
                  <c:v>211.59397000000126</c:v>
                </c:pt>
                <c:pt idx="15594">
                  <c:v>211.59470000000127</c:v>
                </c:pt>
                <c:pt idx="15595">
                  <c:v>211.59543000000127</c:v>
                </c:pt>
                <c:pt idx="15596">
                  <c:v>211.59615000000127</c:v>
                </c:pt>
                <c:pt idx="15597">
                  <c:v>211.59686000000127</c:v>
                </c:pt>
                <c:pt idx="15598">
                  <c:v>211.59758000000127</c:v>
                </c:pt>
                <c:pt idx="15599">
                  <c:v>211.59830000000127</c:v>
                </c:pt>
                <c:pt idx="15600">
                  <c:v>211.59902000000127</c:v>
                </c:pt>
                <c:pt idx="15601">
                  <c:v>211.59977000000129</c:v>
                </c:pt>
                <c:pt idx="15602">
                  <c:v>211.60091000000128</c:v>
                </c:pt>
                <c:pt idx="15603">
                  <c:v>211.60373000000129</c:v>
                </c:pt>
                <c:pt idx="15604">
                  <c:v>211.6201300000013</c:v>
                </c:pt>
                <c:pt idx="15605">
                  <c:v>211.6887400000013</c:v>
                </c:pt>
                <c:pt idx="15606">
                  <c:v>211.77814000000132</c:v>
                </c:pt>
                <c:pt idx="15607">
                  <c:v>211.8576200000013</c:v>
                </c:pt>
                <c:pt idx="15608">
                  <c:v>211.90440000000132</c:v>
                </c:pt>
                <c:pt idx="15609">
                  <c:v>211.93181000000132</c:v>
                </c:pt>
                <c:pt idx="15610">
                  <c:v>211.94774000000132</c:v>
                </c:pt>
                <c:pt idx="15611">
                  <c:v>211.95451000000131</c:v>
                </c:pt>
                <c:pt idx="15612">
                  <c:v>211.95669000000132</c:v>
                </c:pt>
                <c:pt idx="15613">
                  <c:v>211.9581700000013</c:v>
                </c:pt>
                <c:pt idx="15614">
                  <c:v>211.95944000000131</c:v>
                </c:pt>
                <c:pt idx="15615">
                  <c:v>211.9606700000013</c:v>
                </c:pt>
                <c:pt idx="15616">
                  <c:v>211.9620000000013</c:v>
                </c:pt>
                <c:pt idx="15617">
                  <c:v>211.96347000000131</c:v>
                </c:pt>
                <c:pt idx="15618">
                  <c:v>211.9657600000013</c:v>
                </c:pt>
                <c:pt idx="15619">
                  <c:v>211.97030000000129</c:v>
                </c:pt>
                <c:pt idx="15620">
                  <c:v>211.97630000000129</c:v>
                </c:pt>
                <c:pt idx="15621">
                  <c:v>211.98247000000129</c:v>
                </c:pt>
                <c:pt idx="15622">
                  <c:v>211.98758000000129</c:v>
                </c:pt>
                <c:pt idx="15623">
                  <c:v>211.9921900000013</c:v>
                </c:pt>
                <c:pt idx="15624">
                  <c:v>211.9972000000013</c:v>
                </c:pt>
                <c:pt idx="15625">
                  <c:v>212.00869000000131</c:v>
                </c:pt>
                <c:pt idx="15626">
                  <c:v>212.0226200000013</c:v>
                </c:pt>
                <c:pt idx="15627">
                  <c:v>212.0370500000013</c:v>
                </c:pt>
                <c:pt idx="15628">
                  <c:v>212.04711000000131</c:v>
                </c:pt>
                <c:pt idx="15629">
                  <c:v>212.05430000000132</c:v>
                </c:pt>
                <c:pt idx="15630">
                  <c:v>212.06026000000131</c:v>
                </c:pt>
                <c:pt idx="15631">
                  <c:v>212.06754000000132</c:v>
                </c:pt>
                <c:pt idx="15632">
                  <c:v>212.08119000000133</c:v>
                </c:pt>
                <c:pt idx="15633">
                  <c:v>212.10366000000133</c:v>
                </c:pt>
                <c:pt idx="15634">
                  <c:v>212.13011000000134</c:v>
                </c:pt>
                <c:pt idx="15635">
                  <c:v>212.15379000000135</c:v>
                </c:pt>
                <c:pt idx="15636">
                  <c:v>212.17328000000134</c:v>
                </c:pt>
                <c:pt idx="15637">
                  <c:v>212.19071000000133</c:v>
                </c:pt>
                <c:pt idx="15638">
                  <c:v>212.21203000000133</c:v>
                </c:pt>
                <c:pt idx="15639">
                  <c:v>212.25248000000133</c:v>
                </c:pt>
                <c:pt idx="15640">
                  <c:v>212.34910000000133</c:v>
                </c:pt>
                <c:pt idx="15641">
                  <c:v>212.51141000000132</c:v>
                </c:pt>
                <c:pt idx="15642">
                  <c:v>212.65884000000133</c:v>
                </c:pt>
                <c:pt idx="15643">
                  <c:v>212.73602000000133</c:v>
                </c:pt>
                <c:pt idx="15644">
                  <c:v>212.76106000000132</c:v>
                </c:pt>
                <c:pt idx="15645">
                  <c:v>212.76721000000131</c:v>
                </c:pt>
                <c:pt idx="15646">
                  <c:v>212.77009000000132</c:v>
                </c:pt>
                <c:pt idx="15647">
                  <c:v>212.77207000000132</c:v>
                </c:pt>
                <c:pt idx="15648">
                  <c:v>212.77376000000132</c:v>
                </c:pt>
                <c:pt idx="15649">
                  <c:v>212.77540000000133</c:v>
                </c:pt>
                <c:pt idx="15650">
                  <c:v>212.77719000000133</c:v>
                </c:pt>
                <c:pt idx="15651">
                  <c:v>212.78052000000133</c:v>
                </c:pt>
                <c:pt idx="15652">
                  <c:v>212.78624000000133</c:v>
                </c:pt>
                <c:pt idx="15653">
                  <c:v>212.79322000000133</c:v>
                </c:pt>
                <c:pt idx="15654">
                  <c:v>212.79969000000133</c:v>
                </c:pt>
                <c:pt idx="15655">
                  <c:v>212.80487000000133</c:v>
                </c:pt>
                <c:pt idx="15656">
                  <c:v>212.80913000000132</c:v>
                </c:pt>
                <c:pt idx="15657">
                  <c:v>212.81305000000131</c:v>
                </c:pt>
                <c:pt idx="15658">
                  <c:v>212.8184800000013</c:v>
                </c:pt>
                <c:pt idx="15659">
                  <c:v>212.83724000000129</c:v>
                </c:pt>
                <c:pt idx="15660">
                  <c:v>212.90572000000128</c:v>
                </c:pt>
                <c:pt idx="15661">
                  <c:v>213.01709000000128</c:v>
                </c:pt>
                <c:pt idx="15662">
                  <c:v>213.11505000000128</c:v>
                </c:pt>
                <c:pt idx="15663">
                  <c:v>213.16936000000126</c:v>
                </c:pt>
                <c:pt idx="15664">
                  <c:v>213.19439000000125</c:v>
                </c:pt>
                <c:pt idx="15665">
                  <c:v>213.20290000000125</c:v>
                </c:pt>
                <c:pt idx="15666">
                  <c:v>213.20568000000125</c:v>
                </c:pt>
                <c:pt idx="15667">
                  <c:v>213.20774000000125</c:v>
                </c:pt>
                <c:pt idx="15668">
                  <c:v>213.20957000000126</c:v>
                </c:pt>
                <c:pt idx="15669">
                  <c:v>213.21144000000126</c:v>
                </c:pt>
                <c:pt idx="15670">
                  <c:v>213.21558000000127</c:v>
                </c:pt>
                <c:pt idx="15671">
                  <c:v>213.22238000000127</c:v>
                </c:pt>
                <c:pt idx="15672">
                  <c:v>213.23047000000128</c:v>
                </c:pt>
                <c:pt idx="15673">
                  <c:v>213.23898000000128</c:v>
                </c:pt>
                <c:pt idx="15674">
                  <c:v>213.25329000000127</c:v>
                </c:pt>
                <c:pt idx="15675">
                  <c:v>213.30182000000127</c:v>
                </c:pt>
                <c:pt idx="15676">
                  <c:v>213.36724000000126</c:v>
                </c:pt>
                <c:pt idx="15677">
                  <c:v>213.38857000000127</c:v>
                </c:pt>
                <c:pt idx="15678">
                  <c:v>213.39776000000126</c:v>
                </c:pt>
                <c:pt idx="15679">
                  <c:v>213.40319000000125</c:v>
                </c:pt>
                <c:pt idx="15680">
                  <c:v>213.40776000000125</c:v>
                </c:pt>
                <c:pt idx="15681">
                  <c:v>213.41569000000123</c:v>
                </c:pt>
                <c:pt idx="15682">
                  <c:v>213.43017000000123</c:v>
                </c:pt>
                <c:pt idx="15683">
                  <c:v>213.45035000000124</c:v>
                </c:pt>
                <c:pt idx="15684">
                  <c:v>213.46926000000124</c:v>
                </c:pt>
                <c:pt idx="15685">
                  <c:v>213.48496000000125</c:v>
                </c:pt>
                <c:pt idx="15686">
                  <c:v>213.50068000000124</c:v>
                </c:pt>
                <c:pt idx="15687">
                  <c:v>213.52817000000124</c:v>
                </c:pt>
                <c:pt idx="15688">
                  <c:v>213.56824000000123</c:v>
                </c:pt>
                <c:pt idx="15689">
                  <c:v>213.58767000000122</c:v>
                </c:pt>
                <c:pt idx="15690">
                  <c:v>213.59467000000123</c:v>
                </c:pt>
                <c:pt idx="15691">
                  <c:v>213.59800000000124</c:v>
                </c:pt>
                <c:pt idx="15692">
                  <c:v>213.59999000000124</c:v>
                </c:pt>
                <c:pt idx="15693">
                  <c:v>213.60150000000124</c:v>
                </c:pt>
                <c:pt idx="15694">
                  <c:v>213.60505000000123</c:v>
                </c:pt>
                <c:pt idx="15695">
                  <c:v>213.62194000000122</c:v>
                </c:pt>
                <c:pt idx="15696">
                  <c:v>213.64494000000121</c:v>
                </c:pt>
                <c:pt idx="15697">
                  <c:v>213.6552100000012</c:v>
                </c:pt>
                <c:pt idx="15698">
                  <c:v>213.6604000000012</c:v>
                </c:pt>
                <c:pt idx="15699">
                  <c:v>213.66401000000121</c:v>
                </c:pt>
                <c:pt idx="15700">
                  <c:v>213.6672000000012</c:v>
                </c:pt>
                <c:pt idx="15701">
                  <c:v>213.67099000000121</c:v>
                </c:pt>
                <c:pt idx="15702">
                  <c:v>213.67859000000121</c:v>
                </c:pt>
                <c:pt idx="15703">
                  <c:v>213.6957700000012</c:v>
                </c:pt>
                <c:pt idx="15704">
                  <c:v>213.71900000000122</c:v>
                </c:pt>
                <c:pt idx="15705">
                  <c:v>213.7442100000012</c:v>
                </c:pt>
                <c:pt idx="15706">
                  <c:v>213.7653400000012</c:v>
                </c:pt>
                <c:pt idx="15707">
                  <c:v>213.78580000000122</c:v>
                </c:pt>
                <c:pt idx="15708">
                  <c:v>213.8205900000012</c:v>
                </c:pt>
                <c:pt idx="15709">
                  <c:v>213.9080700000012</c:v>
                </c:pt>
                <c:pt idx="15710">
                  <c:v>214.07029000000119</c:v>
                </c:pt>
                <c:pt idx="15711">
                  <c:v>214.22501000000119</c:v>
                </c:pt>
                <c:pt idx="15712">
                  <c:v>214.3360700000012</c:v>
                </c:pt>
                <c:pt idx="15713">
                  <c:v>214.38687000000121</c:v>
                </c:pt>
                <c:pt idx="15714">
                  <c:v>214.40173000000121</c:v>
                </c:pt>
                <c:pt idx="15715">
                  <c:v>214.40605000000122</c:v>
                </c:pt>
                <c:pt idx="15716">
                  <c:v>214.40868000000123</c:v>
                </c:pt>
                <c:pt idx="15717">
                  <c:v>214.41086000000124</c:v>
                </c:pt>
                <c:pt idx="15718">
                  <c:v>214.41304000000125</c:v>
                </c:pt>
                <c:pt idx="15719">
                  <c:v>214.41774000000126</c:v>
                </c:pt>
                <c:pt idx="15720">
                  <c:v>214.42673000000127</c:v>
                </c:pt>
                <c:pt idx="15721">
                  <c:v>214.43805000000128</c:v>
                </c:pt>
                <c:pt idx="15722">
                  <c:v>214.44891000000129</c:v>
                </c:pt>
                <c:pt idx="15723">
                  <c:v>214.45649000000128</c:v>
                </c:pt>
                <c:pt idx="15724">
                  <c:v>214.46404000000129</c:v>
                </c:pt>
                <c:pt idx="15725">
                  <c:v>214.48446000000129</c:v>
                </c:pt>
                <c:pt idx="15726">
                  <c:v>214.54598000000129</c:v>
                </c:pt>
                <c:pt idx="15727">
                  <c:v>214.60577000000129</c:v>
                </c:pt>
                <c:pt idx="15728">
                  <c:v>214.64757000000128</c:v>
                </c:pt>
                <c:pt idx="15729">
                  <c:v>214.67954000000128</c:v>
                </c:pt>
                <c:pt idx="15730">
                  <c:v>214.69384000000127</c:v>
                </c:pt>
                <c:pt idx="15731">
                  <c:v>214.69790000000128</c:v>
                </c:pt>
                <c:pt idx="15732">
                  <c:v>214.69998000000129</c:v>
                </c:pt>
                <c:pt idx="15733">
                  <c:v>214.7016100000013</c:v>
                </c:pt>
                <c:pt idx="15734">
                  <c:v>214.7031500000013</c:v>
                </c:pt>
                <c:pt idx="15735">
                  <c:v>214.70479000000131</c:v>
                </c:pt>
                <c:pt idx="15736">
                  <c:v>214.70685000000131</c:v>
                </c:pt>
                <c:pt idx="15737">
                  <c:v>214.7118400000013</c:v>
                </c:pt>
                <c:pt idx="15738">
                  <c:v>214.71992000000131</c:v>
                </c:pt>
                <c:pt idx="15739">
                  <c:v>214.72980000000132</c:v>
                </c:pt>
                <c:pt idx="15740">
                  <c:v>214.73852000000133</c:v>
                </c:pt>
                <c:pt idx="15741">
                  <c:v>214.74494000000132</c:v>
                </c:pt>
                <c:pt idx="15742">
                  <c:v>214.75019000000131</c:v>
                </c:pt>
                <c:pt idx="15743">
                  <c:v>214.75497000000132</c:v>
                </c:pt>
                <c:pt idx="15744">
                  <c:v>214.76388000000131</c:v>
                </c:pt>
                <c:pt idx="15745">
                  <c:v>214.77073000000129</c:v>
                </c:pt>
                <c:pt idx="15746">
                  <c:v>214.77654000000129</c:v>
                </c:pt>
                <c:pt idx="15747">
                  <c:v>214.7815000000013</c:v>
                </c:pt>
                <c:pt idx="15748">
                  <c:v>214.7851800000013</c:v>
                </c:pt>
                <c:pt idx="15749">
                  <c:v>214.78810000000129</c:v>
                </c:pt>
                <c:pt idx="15750">
                  <c:v>214.7908200000013</c:v>
                </c:pt>
                <c:pt idx="15751">
                  <c:v>214.79595000000131</c:v>
                </c:pt>
                <c:pt idx="15752">
                  <c:v>214.80797000000132</c:v>
                </c:pt>
                <c:pt idx="15753">
                  <c:v>214.82635000000133</c:v>
                </c:pt>
                <c:pt idx="15754">
                  <c:v>214.84581000000134</c:v>
                </c:pt>
                <c:pt idx="15755">
                  <c:v>214.86207000000132</c:v>
                </c:pt>
                <c:pt idx="15756">
                  <c:v>214.87477000000132</c:v>
                </c:pt>
                <c:pt idx="15757">
                  <c:v>214.89346000000131</c:v>
                </c:pt>
                <c:pt idx="15758">
                  <c:v>214.9328300000013</c:v>
                </c:pt>
                <c:pt idx="15759">
                  <c:v>215.01945000000131</c:v>
                </c:pt>
                <c:pt idx="15760">
                  <c:v>215.10076000000132</c:v>
                </c:pt>
                <c:pt idx="15761">
                  <c:v>215.14511000000132</c:v>
                </c:pt>
                <c:pt idx="15762">
                  <c:v>215.15804000000134</c:v>
                </c:pt>
                <c:pt idx="15763">
                  <c:v>215.17433000000133</c:v>
                </c:pt>
                <c:pt idx="15764">
                  <c:v>215.20873000000134</c:v>
                </c:pt>
                <c:pt idx="15765">
                  <c:v>215.24737000000133</c:v>
                </c:pt>
                <c:pt idx="15766">
                  <c:v>215.26681000000133</c:v>
                </c:pt>
                <c:pt idx="15767">
                  <c:v>215.27248000000134</c:v>
                </c:pt>
                <c:pt idx="15768">
                  <c:v>215.27727000000135</c:v>
                </c:pt>
                <c:pt idx="15769">
                  <c:v>215.28129000000135</c:v>
                </c:pt>
                <c:pt idx="15770">
                  <c:v>215.28655000000134</c:v>
                </c:pt>
                <c:pt idx="15771">
                  <c:v>215.29648000000134</c:v>
                </c:pt>
                <c:pt idx="15772">
                  <c:v>215.31010000000134</c:v>
                </c:pt>
                <c:pt idx="15773">
                  <c:v>215.32491000000135</c:v>
                </c:pt>
                <c:pt idx="15774">
                  <c:v>215.33821000000134</c:v>
                </c:pt>
                <c:pt idx="15775">
                  <c:v>215.34710000000135</c:v>
                </c:pt>
                <c:pt idx="15776">
                  <c:v>215.35139000000135</c:v>
                </c:pt>
                <c:pt idx="15777">
                  <c:v>215.35461000000134</c:v>
                </c:pt>
                <c:pt idx="15778">
                  <c:v>215.36069000000134</c:v>
                </c:pt>
                <c:pt idx="15779">
                  <c:v>215.39546000000135</c:v>
                </c:pt>
                <c:pt idx="15780">
                  <c:v>215.44586000000135</c:v>
                </c:pt>
                <c:pt idx="15781">
                  <c:v>215.48344000000134</c:v>
                </c:pt>
                <c:pt idx="15782">
                  <c:v>215.52358000000135</c:v>
                </c:pt>
                <c:pt idx="15783">
                  <c:v>215.55817000000135</c:v>
                </c:pt>
                <c:pt idx="15784">
                  <c:v>215.57549000000137</c:v>
                </c:pt>
                <c:pt idx="15785">
                  <c:v>215.58037000000138</c:v>
                </c:pt>
                <c:pt idx="15786">
                  <c:v>215.58226000000138</c:v>
                </c:pt>
                <c:pt idx="15787">
                  <c:v>215.58356000000137</c:v>
                </c:pt>
                <c:pt idx="15788">
                  <c:v>215.58493000000138</c:v>
                </c:pt>
                <c:pt idx="15789">
                  <c:v>215.58639000000139</c:v>
                </c:pt>
                <c:pt idx="15790">
                  <c:v>215.5878500000014</c:v>
                </c:pt>
                <c:pt idx="15791">
                  <c:v>215.58970000000139</c:v>
                </c:pt>
                <c:pt idx="15792">
                  <c:v>215.59236000000138</c:v>
                </c:pt>
                <c:pt idx="15793">
                  <c:v>215.59609000000137</c:v>
                </c:pt>
                <c:pt idx="15794">
                  <c:v>215.59985000000137</c:v>
                </c:pt>
                <c:pt idx="15795">
                  <c:v>215.60292000000138</c:v>
                </c:pt>
                <c:pt idx="15796">
                  <c:v>215.60899000000137</c:v>
                </c:pt>
                <c:pt idx="15797">
                  <c:v>215.63530000000137</c:v>
                </c:pt>
                <c:pt idx="15798">
                  <c:v>215.69757000000138</c:v>
                </c:pt>
                <c:pt idx="15799">
                  <c:v>215.72091000000137</c:v>
                </c:pt>
                <c:pt idx="15800">
                  <c:v>215.72865000000138</c:v>
                </c:pt>
                <c:pt idx="15801">
                  <c:v>215.73219000000137</c:v>
                </c:pt>
                <c:pt idx="15802">
                  <c:v>215.73472000000137</c:v>
                </c:pt>
                <c:pt idx="15803">
                  <c:v>215.73694000000137</c:v>
                </c:pt>
                <c:pt idx="15804">
                  <c:v>215.73996000000136</c:v>
                </c:pt>
                <c:pt idx="15805">
                  <c:v>215.74554000000137</c:v>
                </c:pt>
                <c:pt idx="15806">
                  <c:v>215.75272000000137</c:v>
                </c:pt>
                <c:pt idx="15807">
                  <c:v>215.75981000000138</c:v>
                </c:pt>
                <c:pt idx="15808">
                  <c:v>215.76587000000137</c:v>
                </c:pt>
                <c:pt idx="15809">
                  <c:v>215.77460000000139</c:v>
                </c:pt>
                <c:pt idx="15810">
                  <c:v>215.80792000000139</c:v>
                </c:pt>
                <c:pt idx="15811">
                  <c:v>215.88986000000139</c:v>
                </c:pt>
                <c:pt idx="15812">
                  <c:v>215.96736000000138</c:v>
                </c:pt>
                <c:pt idx="15813">
                  <c:v>215.99628000000138</c:v>
                </c:pt>
                <c:pt idx="15814">
                  <c:v>216.00409000000138</c:v>
                </c:pt>
                <c:pt idx="15815">
                  <c:v>216.00796000000139</c:v>
                </c:pt>
                <c:pt idx="15816">
                  <c:v>216.01025000000138</c:v>
                </c:pt>
                <c:pt idx="15817">
                  <c:v>216.01206000000138</c:v>
                </c:pt>
                <c:pt idx="15818">
                  <c:v>216.01370000000139</c:v>
                </c:pt>
                <c:pt idx="15819">
                  <c:v>216.0155000000014</c:v>
                </c:pt>
                <c:pt idx="15820">
                  <c:v>216.0175600000014</c:v>
                </c:pt>
                <c:pt idx="15821">
                  <c:v>216.0212300000014</c:v>
                </c:pt>
                <c:pt idx="15822">
                  <c:v>216.02612000000138</c:v>
                </c:pt>
                <c:pt idx="15823">
                  <c:v>216.03128000000137</c:v>
                </c:pt>
                <c:pt idx="15824">
                  <c:v>216.03688000000136</c:v>
                </c:pt>
                <c:pt idx="15825">
                  <c:v>216.04737000000137</c:v>
                </c:pt>
                <c:pt idx="15826">
                  <c:v>216.08484000000138</c:v>
                </c:pt>
                <c:pt idx="15827">
                  <c:v>216.12258000000139</c:v>
                </c:pt>
                <c:pt idx="15828">
                  <c:v>216.13626000000139</c:v>
                </c:pt>
                <c:pt idx="15829">
                  <c:v>216.14181000000139</c:v>
                </c:pt>
                <c:pt idx="15830">
                  <c:v>216.14512000000138</c:v>
                </c:pt>
                <c:pt idx="15831">
                  <c:v>216.14742000000138</c:v>
                </c:pt>
                <c:pt idx="15832">
                  <c:v>216.14948000000138</c:v>
                </c:pt>
                <c:pt idx="15833">
                  <c:v>216.15137000000138</c:v>
                </c:pt>
                <c:pt idx="15834">
                  <c:v>216.15345000000138</c:v>
                </c:pt>
                <c:pt idx="15835">
                  <c:v>216.15616000000139</c:v>
                </c:pt>
                <c:pt idx="15836">
                  <c:v>216.16133000000139</c:v>
                </c:pt>
                <c:pt idx="15837">
                  <c:v>216.16964000000138</c:v>
                </c:pt>
                <c:pt idx="15838">
                  <c:v>216.17985000000138</c:v>
                </c:pt>
                <c:pt idx="15839">
                  <c:v>216.18874000000139</c:v>
                </c:pt>
                <c:pt idx="15840">
                  <c:v>216.1954100000014</c:v>
                </c:pt>
                <c:pt idx="15841">
                  <c:v>216.20244000000139</c:v>
                </c:pt>
                <c:pt idx="15842">
                  <c:v>216.22124000000139</c:v>
                </c:pt>
                <c:pt idx="15843">
                  <c:v>216.29653000000138</c:v>
                </c:pt>
                <c:pt idx="15844">
                  <c:v>216.40013000000138</c:v>
                </c:pt>
                <c:pt idx="15845">
                  <c:v>216.43192000000138</c:v>
                </c:pt>
                <c:pt idx="15846">
                  <c:v>216.43976000000137</c:v>
                </c:pt>
                <c:pt idx="15847">
                  <c:v>216.44459000000137</c:v>
                </c:pt>
                <c:pt idx="15848">
                  <c:v>216.44809000000137</c:v>
                </c:pt>
                <c:pt idx="15849">
                  <c:v>216.45214000000138</c:v>
                </c:pt>
                <c:pt idx="15850">
                  <c:v>216.46089000000137</c:v>
                </c:pt>
                <c:pt idx="15851">
                  <c:v>216.47638000000137</c:v>
                </c:pt>
                <c:pt idx="15852">
                  <c:v>216.49642000000136</c:v>
                </c:pt>
                <c:pt idx="15853">
                  <c:v>216.51803000000137</c:v>
                </c:pt>
                <c:pt idx="15854">
                  <c:v>216.53693000000138</c:v>
                </c:pt>
                <c:pt idx="15855">
                  <c:v>216.55317000000139</c:v>
                </c:pt>
                <c:pt idx="15856">
                  <c:v>216.5828500000014</c:v>
                </c:pt>
                <c:pt idx="15857">
                  <c:v>216.65281000000141</c:v>
                </c:pt>
                <c:pt idx="15858">
                  <c:v>216.8046500000014</c:v>
                </c:pt>
                <c:pt idx="15859">
                  <c:v>216.91687000000141</c:v>
                </c:pt>
                <c:pt idx="15860">
                  <c:v>216.97766000000141</c:v>
                </c:pt>
                <c:pt idx="15861">
                  <c:v>217.01029000000142</c:v>
                </c:pt>
                <c:pt idx="15862">
                  <c:v>217.02262000000141</c:v>
                </c:pt>
                <c:pt idx="15863">
                  <c:v>217.02642000000142</c:v>
                </c:pt>
                <c:pt idx="15864">
                  <c:v>217.02835000000141</c:v>
                </c:pt>
                <c:pt idx="15865">
                  <c:v>217.02997000000141</c:v>
                </c:pt>
                <c:pt idx="15866">
                  <c:v>217.0314600000014</c:v>
                </c:pt>
                <c:pt idx="15867">
                  <c:v>217.03310000000141</c:v>
                </c:pt>
                <c:pt idx="15868">
                  <c:v>217.03525000000141</c:v>
                </c:pt>
                <c:pt idx="15869">
                  <c:v>217.04055000000142</c:v>
                </c:pt>
                <c:pt idx="15870">
                  <c:v>217.0497300000014</c:v>
                </c:pt>
                <c:pt idx="15871">
                  <c:v>217.06282000000141</c:v>
                </c:pt>
                <c:pt idx="15872">
                  <c:v>217.0757000000014</c:v>
                </c:pt>
                <c:pt idx="15873">
                  <c:v>217.08665000000141</c:v>
                </c:pt>
                <c:pt idx="15874">
                  <c:v>217.09631000000141</c:v>
                </c:pt>
                <c:pt idx="15875">
                  <c:v>217.1107900000014</c:v>
                </c:pt>
                <c:pt idx="15876">
                  <c:v>217.14967000000141</c:v>
                </c:pt>
                <c:pt idx="15877">
                  <c:v>217.23679000000141</c:v>
                </c:pt>
                <c:pt idx="15878">
                  <c:v>217.2828900000014</c:v>
                </c:pt>
                <c:pt idx="15879">
                  <c:v>217.29474000000141</c:v>
                </c:pt>
                <c:pt idx="15880">
                  <c:v>217.2999000000014</c:v>
                </c:pt>
                <c:pt idx="15881">
                  <c:v>217.30333000000141</c:v>
                </c:pt>
                <c:pt idx="15882">
                  <c:v>217.3059800000014</c:v>
                </c:pt>
                <c:pt idx="15883">
                  <c:v>217.30896000000141</c:v>
                </c:pt>
                <c:pt idx="15884">
                  <c:v>217.3144100000014</c:v>
                </c:pt>
                <c:pt idx="15885">
                  <c:v>217.3249800000014</c:v>
                </c:pt>
                <c:pt idx="15886">
                  <c:v>217.3414400000014</c:v>
                </c:pt>
                <c:pt idx="15887">
                  <c:v>217.35814000000138</c:v>
                </c:pt>
                <c:pt idx="15888">
                  <c:v>217.37189000000137</c:v>
                </c:pt>
                <c:pt idx="15889">
                  <c:v>217.38374000000138</c:v>
                </c:pt>
                <c:pt idx="15890">
                  <c:v>217.39861000000138</c:v>
                </c:pt>
                <c:pt idx="15891">
                  <c:v>217.43430000000137</c:v>
                </c:pt>
                <c:pt idx="15892">
                  <c:v>217.52804000000137</c:v>
                </c:pt>
                <c:pt idx="15893">
                  <c:v>217.64915000000136</c:v>
                </c:pt>
                <c:pt idx="15894">
                  <c:v>217.70478000000136</c:v>
                </c:pt>
                <c:pt idx="15895">
                  <c:v>217.72110000000137</c:v>
                </c:pt>
                <c:pt idx="15896">
                  <c:v>217.72674000000137</c:v>
                </c:pt>
                <c:pt idx="15897">
                  <c:v>217.72967000000136</c:v>
                </c:pt>
                <c:pt idx="15898">
                  <c:v>217.73188000000135</c:v>
                </c:pt>
                <c:pt idx="15899">
                  <c:v>217.73369000000136</c:v>
                </c:pt>
                <c:pt idx="15900">
                  <c:v>217.73543000000137</c:v>
                </c:pt>
                <c:pt idx="15901">
                  <c:v>217.73738000000137</c:v>
                </c:pt>
                <c:pt idx="15902">
                  <c:v>217.73969000000136</c:v>
                </c:pt>
                <c:pt idx="15903">
                  <c:v>217.74323000000135</c:v>
                </c:pt>
                <c:pt idx="15904">
                  <c:v>217.74831000000134</c:v>
                </c:pt>
                <c:pt idx="15905">
                  <c:v>217.75434000000135</c:v>
                </c:pt>
                <c:pt idx="15906">
                  <c:v>217.75981000000135</c:v>
                </c:pt>
                <c:pt idx="15907">
                  <c:v>217.76413000000136</c:v>
                </c:pt>
                <c:pt idx="15908">
                  <c:v>217.76829000000137</c:v>
                </c:pt>
                <c:pt idx="15909">
                  <c:v>217.77647000000138</c:v>
                </c:pt>
                <c:pt idx="15910">
                  <c:v>217.81077000000138</c:v>
                </c:pt>
                <c:pt idx="15911">
                  <c:v>217.85165000000137</c:v>
                </c:pt>
                <c:pt idx="15912">
                  <c:v>217.86615000000137</c:v>
                </c:pt>
                <c:pt idx="15913">
                  <c:v>217.87191000000138</c:v>
                </c:pt>
                <c:pt idx="15914">
                  <c:v>217.87531000000138</c:v>
                </c:pt>
                <c:pt idx="15915">
                  <c:v>217.87758000000139</c:v>
                </c:pt>
                <c:pt idx="15916">
                  <c:v>217.87975000000139</c:v>
                </c:pt>
                <c:pt idx="15917">
                  <c:v>217.8820900000014</c:v>
                </c:pt>
                <c:pt idx="15918">
                  <c:v>217.88562000000141</c:v>
                </c:pt>
                <c:pt idx="15919">
                  <c:v>217.89280000000142</c:v>
                </c:pt>
                <c:pt idx="15920">
                  <c:v>217.90244000000141</c:v>
                </c:pt>
                <c:pt idx="15921">
                  <c:v>217.91375000000141</c:v>
                </c:pt>
                <c:pt idx="15922">
                  <c:v>217.92288000000141</c:v>
                </c:pt>
                <c:pt idx="15923">
                  <c:v>217.92968000000141</c:v>
                </c:pt>
                <c:pt idx="15924">
                  <c:v>217.93675000000141</c:v>
                </c:pt>
                <c:pt idx="15925">
                  <c:v>217.9507800000014</c:v>
                </c:pt>
                <c:pt idx="15926">
                  <c:v>217.9966100000014</c:v>
                </c:pt>
                <c:pt idx="15927">
                  <c:v>218.0885800000014</c:v>
                </c:pt>
                <c:pt idx="15928">
                  <c:v>218.17966000000141</c:v>
                </c:pt>
                <c:pt idx="15929">
                  <c:v>218.2500300000014</c:v>
                </c:pt>
                <c:pt idx="15930">
                  <c:v>218.2959500000014</c:v>
                </c:pt>
                <c:pt idx="15931">
                  <c:v>218.3288100000014</c:v>
                </c:pt>
                <c:pt idx="15932">
                  <c:v>218.35106000000141</c:v>
                </c:pt>
                <c:pt idx="15933">
                  <c:v>218.36199000000141</c:v>
                </c:pt>
                <c:pt idx="15934">
                  <c:v>218.36564000000141</c:v>
                </c:pt>
                <c:pt idx="15935">
                  <c:v>218.36764000000142</c:v>
                </c:pt>
                <c:pt idx="15936">
                  <c:v>218.36910000000142</c:v>
                </c:pt>
                <c:pt idx="15937">
                  <c:v>218.37061000000142</c:v>
                </c:pt>
                <c:pt idx="15938">
                  <c:v>218.37219000000141</c:v>
                </c:pt>
                <c:pt idx="15939">
                  <c:v>218.37406000000141</c:v>
                </c:pt>
                <c:pt idx="15940">
                  <c:v>218.37659000000141</c:v>
                </c:pt>
                <c:pt idx="15941">
                  <c:v>218.37973000000142</c:v>
                </c:pt>
                <c:pt idx="15942">
                  <c:v>218.38302000000141</c:v>
                </c:pt>
                <c:pt idx="15943">
                  <c:v>218.38599000000141</c:v>
                </c:pt>
                <c:pt idx="15944">
                  <c:v>218.39022000000142</c:v>
                </c:pt>
                <c:pt idx="15945">
                  <c:v>218.40706000000142</c:v>
                </c:pt>
                <c:pt idx="15946">
                  <c:v>218.46481000000142</c:v>
                </c:pt>
                <c:pt idx="15947">
                  <c:v>218.53907000000143</c:v>
                </c:pt>
                <c:pt idx="15948">
                  <c:v>218.60798000000142</c:v>
                </c:pt>
                <c:pt idx="15949">
                  <c:v>218.64076000000142</c:v>
                </c:pt>
                <c:pt idx="15950">
                  <c:v>218.65211000000141</c:v>
                </c:pt>
                <c:pt idx="15951">
                  <c:v>218.6558300000014</c:v>
                </c:pt>
                <c:pt idx="15952">
                  <c:v>218.65795000000139</c:v>
                </c:pt>
                <c:pt idx="15953">
                  <c:v>218.65965000000139</c:v>
                </c:pt>
                <c:pt idx="15954">
                  <c:v>218.66124000000138</c:v>
                </c:pt>
                <c:pt idx="15955">
                  <c:v>218.66305000000139</c:v>
                </c:pt>
                <c:pt idx="15956">
                  <c:v>218.6650500000014</c:v>
                </c:pt>
                <c:pt idx="15957">
                  <c:v>218.6680000000014</c:v>
                </c:pt>
                <c:pt idx="15958">
                  <c:v>218.67172000000139</c:v>
                </c:pt>
                <c:pt idx="15959">
                  <c:v>218.6757000000014</c:v>
                </c:pt>
                <c:pt idx="15960">
                  <c:v>218.67916000000139</c:v>
                </c:pt>
                <c:pt idx="15961">
                  <c:v>218.6819700000014</c:v>
                </c:pt>
                <c:pt idx="15962">
                  <c:v>218.68535000000139</c:v>
                </c:pt>
                <c:pt idx="15963">
                  <c:v>218.6930000000014</c:v>
                </c:pt>
                <c:pt idx="15964">
                  <c:v>218.70250000000141</c:v>
                </c:pt>
                <c:pt idx="15965">
                  <c:v>218.70889000000142</c:v>
                </c:pt>
                <c:pt idx="15966">
                  <c:v>218.71360000000141</c:v>
                </c:pt>
                <c:pt idx="15967">
                  <c:v>218.7167200000014</c:v>
                </c:pt>
                <c:pt idx="15968">
                  <c:v>218.71924000000141</c:v>
                </c:pt>
                <c:pt idx="15969">
                  <c:v>218.7216300000014</c:v>
                </c:pt>
                <c:pt idx="15970">
                  <c:v>218.72472000000138</c:v>
                </c:pt>
                <c:pt idx="15971">
                  <c:v>218.72943000000137</c:v>
                </c:pt>
                <c:pt idx="15972">
                  <c:v>218.73547000000138</c:v>
                </c:pt>
                <c:pt idx="15973">
                  <c:v>218.7415100000014</c:v>
                </c:pt>
                <c:pt idx="15974">
                  <c:v>218.74836000000138</c:v>
                </c:pt>
                <c:pt idx="15975">
                  <c:v>218.76504000000139</c:v>
                </c:pt>
                <c:pt idx="15976">
                  <c:v>218.82213000000138</c:v>
                </c:pt>
                <c:pt idx="15977">
                  <c:v>218.89642000000137</c:v>
                </c:pt>
                <c:pt idx="15978">
                  <c:v>218.92396000000136</c:v>
                </c:pt>
                <c:pt idx="15979">
                  <c:v>218.93347000000136</c:v>
                </c:pt>
                <c:pt idx="15980">
                  <c:v>218.93777000000136</c:v>
                </c:pt>
                <c:pt idx="15981">
                  <c:v>218.94047000000137</c:v>
                </c:pt>
                <c:pt idx="15982">
                  <c:v>218.94245000000137</c:v>
                </c:pt>
                <c:pt idx="15983">
                  <c:v>218.94447000000136</c:v>
                </c:pt>
                <c:pt idx="15984">
                  <c:v>218.94666000000137</c:v>
                </c:pt>
                <c:pt idx="15985">
                  <c:v>218.95010000000138</c:v>
                </c:pt>
                <c:pt idx="15986">
                  <c:v>218.95502000000138</c:v>
                </c:pt>
                <c:pt idx="15987">
                  <c:v>218.9607000000014</c:v>
                </c:pt>
                <c:pt idx="15988">
                  <c:v>218.96584000000141</c:v>
                </c:pt>
                <c:pt idx="15989">
                  <c:v>218.97080000000142</c:v>
                </c:pt>
                <c:pt idx="15990">
                  <c:v>218.97992000000141</c:v>
                </c:pt>
                <c:pt idx="15991">
                  <c:v>219.01568000000142</c:v>
                </c:pt>
                <c:pt idx="15992">
                  <c:v>219.07154000000142</c:v>
                </c:pt>
                <c:pt idx="15993">
                  <c:v>219.09327000000141</c:v>
                </c:pt>
                <c:pt idx="15994">
                  <c:v>219.0986200000014</c:v>
                </c:pt>
                <c:pt idx="15995">
                  <c:v>219.10099000000142</c:v>
                </c:pt>
                <c:pt idx="15996">
                  <c:v>219.10455000000141</c:v>
                </c:pt>
                <c:pt idx="15997">
                  <c:v>219.10848000000141</c:v>
                </c:pt>
                <c:pt idx="15998">
                  <c:v>219.12400000000142</c:v>
                </c:pt>
                <c:pt idx="15999">
                  <c:v>219.17416000000142</c:v>
                </c:pt>
                <c:pt idx="16000">
                  <c:v>219.23957000000144</c:v>
                </c:pt>
                <c:pt idx="16001">
                  <c:v>219.30189000000144</c:v>
                </c:pt>
                <c:pt idx="16002">
                  <c:v>219.35702000000143</c:v>
                </c:pt>
                <c:pt idx="16003">
                  <c:v>219.40109000000143</c:v>
                </c:pt>
                <c:pt idx="16004">
                  <c:v>219.44361000000143</c:v>
                </c:pt>
                <c:pt idx="16005">
                  <c:v>219.47768000000144</c:v>
                </c:pt>
                <c:pt idx="16006">
                  <c:v>219.49891000000144</c:v>
                </c:pt>
                <c:pt idx="16007">
                  <c:v>219.50833000000145</c:v>
                </c:pt>
                <c:pt idx="16008">
                  <c:v>219.51321000000144</c:v>
                </c:pt>
                <c:pt idx="16009">
                  <c:v>219.51779000000144</c:v>
                </c:pt>
                <c:pt idx="16010">
                  <c:v>219.52982000000145</c:v>
                </c:pt>
                <c:pt idx="16011">
                  <c:v>219.55608000000146</c:v>
                </c:pt>
                <c:pt idx="16012">
                  <c:v>219.59308000000146</c:v>
                </c:pt>
                <c:pt idx="16013">
                  <c:v>219.62021000000146</c:v>
                </c:pt>
                <c:pt idx="16014">
                  <c:v>219.63649000000146</c:v>
                </c:pt>
                <c:pt idx="16015">
                  <c:v>219.64296000000147</c:v>
                </c:pt>
                <c:pt idx="16016">
                  <c:v>219.64544000000146</c:v>
                </c:pt>
                <c:pt idx="16017">
                  <c:v>219.64710000000144</c:v>
                </c:pt>
                <c:pt idx="16018">
                  <c:v>219.64874000000145</c:v>
                </c:pt>
                <c:pt idx="16019">
                  <c:v>219.65047000000146</c:v>
                </c:pt>
                <c:pt idx="16020">
                  <c:v>219.65224000000146</c:v>
                </c:pt>
                <c:pt idx="16021">
                  <c:v>219.65441000000146</c:v>
                </c:pt>
                <c:pt idx="16022">
                  <c:v>219.65689000000145</c:v>
                </c:pt>
                <c:pt idx="16023">
                  <c:v>219.65962000000147</c:v>
                </c:pt>
                <c:pt idx="16024">
                  <c:v>219.66245000000146</c:v>
                </c:pt>
                <c:pt idx="16025">
                  <c:v>219.66711000000146</c:v>
                </c:pt>
                <c:pt idx="16026">
                  <c:v>219.68965000000145</c:v>
                </c:pt>
                <c:pt idx="16027">
                  <c:v>219.74488000000144</c:v>
                </c:pt>
                <c:pt idx="16028">
                  <c:v>219.76740000000143</c:v>
                </c:pt>
                <c:pt idx="16029">
                  <c:v>219.77384000000143</c:v>
                </c:pt>
                <c:pt idx="16030">
                  <c:v>219.77775000000142</c:v>
                </c:pt>
                <c:pt idx="16031">
                  <c:v>219.78047000000143</c:v>
                </c:pt>
                <c:pt idx="16032">
                  <c:v>219.78283000000144</c:v>
                </c:pt>
                <c:pt idx="16033">
                  <c:v>219.78520000000145</c:v>
                </c:pt>
                <c:pt idx="16034">
                  <c:v>219.78833000000145</c:v>
                </c:pt>
                <c:pt idx="16035">
                  <c:v>219.79223000000144</c:v>
                </c:pt>
                <c:pt idx="16036">
                  <c:v>219.79642000000143</c:v>
                </c:pt>
                <c:pt idx="16037">
                  <c:v>219.80018000000143</c:v>
                </c:pt>
                <c:pt idx="16038">
                  <c:v>219.80583000000144</c:v>
                </c:pt>
                <c:pt idx="16039">
                  <c:v>219.82384000000144</c:v>
                </c:pt>
                <c:pt idx="16040">
                  <c:v>219.85375000000144</c:v>
                </c:pt>
                <c:pt idx="16041">
                  <c:v>219.86604000000145</c:v>
                </c:pt>
                <c:pt idx="16042">
                  <c:v>219.87158000000144</c:v>
                </c:pt>
                <c:pt idx="16043">
                  <c:v>219.87543000000144</c:v>
                </c:pt>
                <c:pt idx="16044">
                  <c:v>219.87841000000145</c:v>
                </c:pt>
                <c:pt idx="16045">
                  <c:v>219.88131000000146</c:v>
                </c:pt>
                <c:pt idx="16046">
                  <c:v>219.88460000000146</c:v>
                </c:pt>
                <c:pt idx="16047">
                  <c:v>219.88894000000147</c:v>
                </c:pt>
                <c:pt idx="16048">
                  <c:v>219.89364000000148</c:v>
                </c:pt>
                <c:pt idx="16049">
                  <c:v>219.89785000000148</c:v>
                </c:pt>
                <c:pt idx="16050">
                  <c:v>219.90095000000147</c:v>
                </c:pt>
                <c:pt idx="16051">
                  <c:v>219.90423000000146</c:v>
                </c:pt>
                <c:pt idx="16052">
                  <c:v>219.90872000000147</c:v>
                </c:pt>
                <c:pt idx="16053">
                  <c:v>219.92701000000147</c:v>
                </c:pt>
                <c:pt idx="16054">
                  <c:v>219.98598000000146</c:v>
                </c:pt>
                <c:pt idx="16055">
                  <c:v>220.04559000000145</c:v>
                </c:pt>
                <c:pt idx="16056">
                  <c:v>220.06705000000144</c:v>
                </c:pt>
                <c:pt idx="16057">
                  <c:v>220.07305000000144</c:v>
                </c:pt>
                <c:pt idx="16058">
                  <c:v>220.07621000000145</c:v>
                </c:pt>
                <c:pt idx="16059">
                  <c:v>220.07861000000145</c:v>
                </c:pt>
                <c:pt idx="16060">
                  <c:v>220.08080000000146</c:v>
                </c:pt>
                <c:pt idx="16061">
                  <c:v>220.08289000000147</c:v>
                </c:pt>
                <c:pt idx="16062">
                  <c:v>220.08546000000146</c:v>
                </c:pt>
                <c:pt idx="16063">
                  <c:v>220.08841000000146</c:v>
                </c:pt>
                <c:pt idx="16064">
                  <c:v>220.09151000000145</c:v>
                </c:pt>
                <c:pt idx="16065">
                  <c:v>220.09444000000144</c:v>
                </c:pt>
                <c:pt idx="16066">
                  <c:v>220.09695000000144</c:v>
                </c:pt>
                <c:pt idx="16067">
                  <c:v>220.09945000000144</c:v>
                </c:pt>
                <c:pt idx="16068">
                  <c:v>220.10475000000145</c:v>
                </c:pt>
                <c:pt idx="16069">
                  <c:v>220.13000000000144</c:v>
                </c:pt>
                <c:pt idx="16070">
                  <c:v>220.18176000000145</c:v>
                </c:pt>
                <c:pt idx="16071">
                  <c:v>220.23985000000144</c:v>
                </c:pt>
                <c:pt idx="16072">
                  <c:v>220.27653000000143</c:v>
                </c:pt>
                <c:pt idx="16073">
                  <c:v>220.29166000000143</c:v>
                </c:pt>
                <c:pt idx="16074">
                  <c:v>220.29646000000142</c:v>
                </c:pt>
                <c:pt idx="16075">
                  <c:v>220.29847000000143</c:v>
                </c:pt>
                <c:pt idx="16076">
                  <c:v>220.30025000000143</c:v>
                </c:pt>
                <c:pt idx="16077">
                  <c:v>220.30195000000143</c:v>
                </c:pt>
                <c:pt idx="16078">
                  <c:v>220.30379000000141</c:v>
                </c:pt>
                <c:pt idx="16079">
                  <c:v>220.30579000000142</c:v>
                </c:pt>
                <c:pt idx="16080">
                  <c:v>220.30824000000143</c:v>
                </c:pt>
                <c:pt idx="16081">
                  <c:v>220.31118000000143</c:v>
                </c:pt>
                <c:pt idx="16082">
                  <c:v>220.31416000000144</c:v>
                </c:pt>
                <c:pt idx="16083">
                  <c:v>220.31696000000144</c:v>
                </c:pt>
                <c:pt idx="16084">
                  <c:v>220.32090000000144</c:v>
                </c:pt>
                <c:pt idx="16085">
                  <c:v>220.32751000000144</c:v>
                </c:pt>
                <c:pt idx="16086">
                  <c:v>220.33218000000144</c:v>
                </c:pt>
                <c:pt idx="16087">
                  <c:v>220.33567000000144</c:v>
                </c:pt>
                <c:pt idx="16088">
                  <c:v>220.33815000000143</c:v>
                </c:pt>
                <c:pt idx="16089">
                  <c:v>220.33998000000145</c:v>
                </c:pt>
                <c:pt idx="16090">
                  <c:v>220.34138000000144</c:v>
                </c:pt>
                <c:pt idx="16091">
                  <c:v>220.34262000000143</c:v>
                </c:pt>
                <c:pt idx="16092">
                  <c:v>220.34380000000144</c:v>
                </c:pt>
                <c:pt idx="16093">
                  <c:v>220.34490000000145</c:v>
                </c:pt>
                <c:pt idx="16094">
                  <c:v>220.34596000000144</c:v>
                </c:pt>
                <c:pt idx="16095">
                  <c:v>220.34698000000145</c:v>
                </c:pt>
                <c:pt idx="16096">
                  <c:v>220.34797000000145</c:v>
                </c:pt>
                <c:pt idx="16097">
                  <c:v>220.34898000000146</c:v>
                </c:pt>
                <c:pt idx="16098">
                  <c:v>220.35004000000146</c:v>
                </c:pt>
                <c:pt idx="16099">
                  <c:v>220.35110000000145</c:v>
                </c:pt>
                <c:pt idx="16100">
                  <c:v>220.35286000000144</c:v>
                </c:pt>
                <c:pt idx="16101">
                  <c:v>220.35610000000145</c:v>
                </c:pt>
                <c:pt idx="16102">
                  <c:v>220.35966000000144</c:v>
                </c:pt>
                <c:pt idx="16103">
                  <c:v>220.36285000000143</c:v>
                </c:pt>
                <c:pt idx="16104">
                  <c:v>220.36559000000142</c:v>
                </c:pt>
                <c:pt idx="16105">
                  <c:v>220.36783000000142</c:v>
                </c:pt>
                <c:pt idx="16106">
                  <c:v>220.36996000000141</c:v>
                </c:pt>
                <c:pt idx="16107">
                  <c:v>220.37220000000141</c:v>
                </c:pt>
                <c:pt idx="16108">
                  <c:v>220.3755600000014</c:v>
                </c:pt>
                <c:pt idx="16109">
                  <c:v>220.38027000000139</c:v>
                </c:pt>
                <c:pt idx="16110">
                  <c:v>220.3857600000014</c:v>
                </c:pt>
                <c:pt idx="16111">
                  <c:v>220.39111000000139</c:v>
                </c:pt>
                <c:pt idx="16112">
                  <c:v>220.39693000000139</c:v>
                </c:pt>
                <c:pt idx="16113">
                  <c:v>220.40971000000138</c:v>
                </c:pt>
                <c:pt idx="16114">
                  <c:v>220.4591800000014</c:v>
                </c:pt>
                <c:pt idx="16115">
                  <c:v>220.54253000000139</c:v>
                </c:pt>
                <c:pt idx="16116">
                  <c:v>220.61784000000139</c:v>
                </c:pt>
                <c:pt idx="16117">
                  <c:v>220.6601300000014</c:v>
                </c:pt>
                <c:pt idx="16118">
                  <c:v>220.6857300000014</c:v>
                </c:pt>
                <c:pt idx="16119">
                  <c:v>220.70476000000139</c:v>
                </c:pt>
                <c:pt idx="16120">
                  <c:v>220.71335000000138</c:v>
                </c:pt>
                <c:pt idx="16121">
                  <c:v>220.71673000000138</c:v>
                </c:pt>
                <c:pt idx="16122">
                  <c:v>220.71867000000137</c:v>
                </c:pt>
                <c:pt idx="16123">
                  <c:v>220.72015000000135</c:v>
                </c:pt>
                <c:pt idx="16124">
                  <c:v>220.72153000000137</c:v>
                </c:pt>
                <c:pt idx="16125">
                  <c:v>220.72298000000137</c:v>
                </c:pt>
                <c:pt idx="16126">
                  <c:v>220.72444000000138</c:v>
                </c:pt>
                <c:pt idx="16127">
                  <c:v>220.72594000000137</c:v>
                </c:pt>
                <c:pt idx="16128">
                  <c:v>220.72759000000138</c:v>
                </c:pt>
                <c:pt idx="16129">
                  <c:v>220.72945000000138</c:v>
                </c:pt>
                <c:pt idx="16130">
                  <c:v>220.73132000000138</c:v>
                </c:pt>
                <c:pt idx="16131">
                  <c:v>220.73336000000137</c:v>
                </c:pt>
                <c:pt idx="16132">
                  <c:v>220.73548000000136</c:v>
                </c:pt>
                <c:pt idx="16133">
                  <c:v>220.73746000000136</c:v>
                </c:pt>
                <c:pt idx="16134">
                  <c:v>220.73937000000137</c:v>
                </c:pt>
                <c:pt idx="16135">
                  <c:v>220.74147000000139</c:v>
                </c:pt>
                <c:pt idx="16136">
                  <c:v>220.74600000000137</c:v>
                </c:pt>
                <c:pt idx="16137">
                  <c:v>220.76791000000136</c:v>
                </c:pt>
                <c:pt idx="16138">
                  <c:v>220.83135000000138</c:v>
                </c:pt>
                <c:pt idx="16139">
                  <c:v>220.89879000000138</c:v>
                </c:pt>
                <c:pt idx="16140">
                  <c:v>220.95684000000139</c:v>
                </c:pt>
                <c:pt idx="16141">
                  <c:v>220.99311000000139</c:v>
                </c:pt>
                <c:pt idx="16142">
                  <c:v>221.0124600000014</c:v>
                </c:pt>
                <c:pt idx="16143">
                  <c:v>221.02066000000139</c:v>
                </c:pt>
                <c:pt idx="16144">
                  <c:v>221.02328000000139</c:v>
                </c:pt>
                <c:pt idx="16145">
                  <c:v>221.0251800000014</c:v>
                </c:pt>
                <c:pt idx="16146">
                  <c:v>221.0268700000014</c:v>
                </c:pt>
                <c:pt idx="16147">
                  <c:v>221.02854000000139</c:v>
                </c:pt>
                <c:pt idx="16148">
                  <c:v>221.0302800000014</c:v>
                </c:pt>
                <c:pt idx="16149">
                  <c:v>221.03214000000139</c:v>
                </c:pt>
                <c:pt idx="16150">
                  <c:v>221.03472000000139</c:v>
                </c:pt>
                <c:pt idx="16151">
                  <c:v>221.03804000000139</c:v>
                </c:pt>
                <c:pt idx="16152">
                  <c:v>221.04170000000138</c:v>
                </c:pt>
                <c:pt idx="16153">
                  <c:v>221.04517000000138</c:v>
                </c:pt>
                <c:pt idx="16154">
                  <c:v>221.04816000000139</c:v>
                </c:pt>
                <c:pt idx="16155">
                  <c:v>221.05206000000138</c:v>
                </c:pt>
                <c:pt idx="16156">
                  <c:v>221.06196000000136</c:v>
                </c:pt>
                <c:pt idx="16157">
                  <c:v>221.10476000000136</c:v>
                </c:pt>
                <c:pt idx="16158">
                  <c:v>221.17962000000136</c:v>
                </c:pt>
                <c:pt idx="16159">
                  <c:v>221.25248000000136</c:v>
                </c:pt>
                <c:pt idx="16160">
                  <c:v>221.31430000000137</c:v>
                </c:pt>
                <c:pt idx="16161">
                  <c:v>221.35898000000137</c:v>
                </c:pt>
                <c:pt idx="16162">
                  <c:v>221.38315000000136</c:v>
                </c:pt>
                <c:pt idx="16163">
                  <c:v>221.39068000000137</c:v>
                </c:pt>
                <c:pt idx="16164">
                  <c:v>221.39386000000135</c:v>
                </c:pt>
                <c:pt idx="16165">
                  <c:v>221.39582000000135</c:v>
                </c:pt>
                <c:pt idx="16166">
                  <c:v>221.39756000000136</c:v>
                </c:pt>
                <c:pt idx="16167">
                  <c:v>221.39915000000136</c:v>
                </c:pt>
                <c:pt idx="16168">
                  <c:v>221.40079000000136</c:v>
                </c:pt>
                <c:pt idx="16169">
                  <c:v>221.40245000000135</c:v>
                </c:pt>
                <c:pt idx="16170">
                  <c:v>221.40423000000135</c:v>
                </c:pt>
                <c:pt idx="16171">
                  <c:v>221.40608000000134</c:v>
                </c:pt>
                <c:pt idx="16172">
                  <c:v>221.40796000000134</c:v>
                </c:pt>
                <c:pt idx="16173">
                  <c:v>221.41000000000133</c:v>
                </c:pt>
                <c:pt idx="16174">
                  <c:v>221.41205000000133</c:v>
                </c:pt>
                <c:pt idx="16175">
                  <c:v>221.41405000000134</c:v>
                </c:pt>
                <c:pt idx="16176">
                  <c:v>221.41593000000134</c:v>
                </c:pt>
                <c:pt idx="16177">
                  <c:v>221.41918000000135</c:v>
                </c:pt>
                <c:pt idx="16178">
                  <c:v>221.43293000000133</c:v>
                </c:pt>
                <c:pt idx="16179">
                  <c:v>221.48418000000134</c:v>
                </c:pt>
                <c:pt idx="16180">
                  <c:v>221.54698000000135</c:v>
                </c:pt>
                <c:pt idx="16181">
                  <c:v>221.60385000000136</c:v>
                </c:pt>
                <c:pt idx="16182">
                  <c:v>221.63457000000136</c:v>
                </c:pt>
                <c:pt idx="16183">
                  <c:v>221.64471000000137</c:v>
                </c:pt>
                <c:pt idx="16184">
                  <c:v>221.64931000000138</c:v>
                </c:pt>
                <c:pt idx="16185">
                  <c:v>221.65502000000137</c:v>
                </c:pt>
                <c:pt idx="16186">
                  <c:v>221.67083000000136</c:v>
                </c:pt>
                <c:pt idx="16187">
                  <c:v>221.69979000000137</c:v>
                </c:pt>
                <c:pt idx="16188">
                  <c:v>221.72166000000138</c:v>
                </c:pt>
                <c:pt idx="16189">
                  <c:v>221.73241000000138</c:v>
                </c:pt>
                <c:pt idx="16190">
                  <c:v>221.73628000000139</c:v>
                </c:pt>
                <c:pt idx="16191">
                  <c:v>221.73969000000139</c:v>
                </c:pt>
                <c:pt idx="16192">
                  <c:v>221.7425000000014</c:v>
                </c:pt>
                <c:pt idx="16193">
                  <c:v>221.74615000000139</c:v>
                </c:pt>
                <c:pt idx="16194">
                  <c:v>221.75475000000139</c:v>
                </c:pt>
                <c:pt idx="16195">
                  <c:v>221.7675700000014</c:v>
                </c:pt>
                <c:pt idx="16196">
                  <c:v>221.7807300000014</c:v>
                </c:pt>
                <c:pt idx="16197">
                  <c:v>221.7910300000014</c:v>
                </c:pt>
                <c:pt idx="16198">
                  <c:v>221.79786000000141</c:v>
                </c:pt>
                <c:pt idx="16199">
                  <c:v>221.80095000000139</c:v>
                </c:pt>
                <c:pt idx="16200">
                  <c:v>221.8036700000014</c:v>
                </c:pt>
                <c:pt idx="16201">
                  <c:v>221.80745000000141</c:v>
                </c:pt>
                <c:pt idx="16202">
                  <c:v>221.82055000000142</c:v>
                </c:pt>
                <c:pt idx="16203">
                  <c:v>221.84349000000142</c:v>
                </c:pt>
                <c:pt idx="16204">
                  <c:v>221.86329000000143</c:v>
                </c:pt>
                <c:pt idx="16205">
                  <c:v>221.87880000000143</c:v>
                </c:pt>
                <c:pt idx="16206">
                  <c:v>221.89130000000142</c:v>
                </c:pt>
                <c:pt idx="16207">
                  <c:v>221.90145000000143</c:v>
                </c:pt>
                <c:pt idx="16208">
                  <c:v>221.90685000000144</c:v>
                </c:pt>
                <c:pt idx="16209">
                  <c:v>221.90928000000144</c:v>
                </c:pt>
                <c:pt idx="16210">
                  <c:v>221.91155000000145</c:v>
                </c:pt>
                <c:pt idx="16211">
                  <c:v>221.91447000000144</c:v>
                </c:pt>
                <c:pt idx="16212">
                  <c:v>221.91648000000146</c:v>
                </c:pt>
                <c:pt idx="16213">
                  <c:v>221.91798000000145</c:v>
                </c:pt>
                <c:pt idx="16214">
                  <c:v>221.91914000000145</c:v>
                </c:pt>
                <c:pt idx="16215">
                  <c:v>221.92014000000145</c:v>
                </c:pt>
                <c:pt idx="16216">
                  <c:v>221.92107000000146</c:v>
                </c:pt>
                <c:pt idx="16217">
                  <c:v>221.92229000000145</c:v>
                </c:pt>
                <c:pt idx="16218">
                  <c:v>221.92354000000145</c:v>
                </c:pt>
                <c:pt idx="16219">
                  <c:v>221.92445000000146</c:v>
                </c:pt>
                <c:pt idx="16220">
                  <c:v>221.92538000000147</c:v>
                </c:pt>
                <c:pt idx="16221">
                  <c:v>221.92635000000146</c:v>
                </c:pt>
                <c:pt idx="16222">
                  <c:v>221.92734000000146</c:v>
                </c:pt>
                <c:pt idx="16223">
                  <c:v>221.92837000000145</c:v>
                </c:pt>
                <c:pt idx="16224">
                  <c:v>221.92958000000144</c:v>
                </c:pt>
                <c:pt idx="16225">
                  <c:v>221.93099000000143</c:v>
                </c:pt>
                <c:pt idx="16226">
                  <c:v>221.93250000000143</c:v>
                </c:pt>
                <c:pt idx="16227">
                  <c:v>221.93435000000142</c:v>
                </c:pt>
                <c:pt idx="16228">
                  <c:v>221.93678000000142</c:v>
                </c:pt>
                <c:pt idx="16229">
                  <c:v>221.93943000000141</c:v>
                </c:pt>
                <c:pt idx="16230">
                  <c:v>221.94212000000141</c:v>
                </c:pt>
                <c:pt idx="16231">
                  <c:v>221.94467000000142</c:v>
                </c:pt>
                <c:pt idx="16232">
                  <c:v>221.94786000000141</c:v>
                </c:pt>
                <c:pt idx="16233">
                  <c:v>221.95724000000141</c:v>
                </c:pt>
                <c:pt idx="16234">
                  <c:v>222.00170000000139</c:v>
                </c:pt>
                <c:pt idx="16235">
                  <c:v>222.08852000000138</c:v>
                </c:pt>
                <c:pt idx="16236">
                  <c:v>222.17446000000137</c:v>
                </c:pt>
                <c:pt idx="16237">
                  <c:v>222.22640000000138</c:v>
                </c:pt>
                <c:pt idx="16238">
                  <c:v>222.24560000000139</c:v>
                </c:pt>
                <c:pt idx="16239">
                  <c:v>222.25071000000139</c:v>
                </c:pt>
                <c:pt idx="16240">
                  <c:v>222.25327000000138</c:v>
                </c:pt>
                <c:pt idx="16241">
                  <c:v>222.25513000000137</c:v>
                </c:pt>
                <c:pt idx="16242">
                  <c:v>222.25670000000136</c:v>
                </c:pt>
                <c:pt idx="16243">
                  <c:v>222.25848000000136</c:v>
                </c:pt>
                <c:pt idx="16244">
                  <c:v>222.26052000000135</c:v>
                </c:pt>
                <c:pt idx="16245">
                  <c:v>222.26443000000134</c:v>
                </c:pt>
                <c:pt idx="16246">
                  <c:v>222.27109000000135</c:v>
                </c:pt>
                <c:pt idx="16247">
                  <c:v>222.28008000000136</c:v>
                </c:pt>
                <c:pt idx="16248">
                  <c:v>222.28925000000137</c:v>
                </c:pt>
                <c:pt idx="16249">
                  <c:v>222.29742000000138</c:v>
                </c:pt>
                <c:pt idx="16250">
                  <c:v>222.30680000000137</c:v>
                </c:pt>
                <c:pt idx="16251">
                  <c:v>222.32451000000137</c:v>
                </c:pt>
                <c:pt idx="16252">
                  <c:v>222.38691000000136</c:v>
                </c:pt>
                <c:pt idx="16253">
                  <c:v>222.48589000000138</c:v>
                </c:pt>
                <c:pt idx="16254">
                  <c:v>222.57329000000138</c:v>
                </c:pt>
                <c:pt idx="16255">
                  <c:v>222.60671000000139</c:v>
                </c:pt>
                <c:pt idx="16256">
                  <c:v>222.61768000000137</c:v>
                </c:pt>
                <c:pt idx="16257">
                  <c:v>222.62124000000136</c:v>
                </c:pt>
                <c:pt idx="16258">
                  <c:v>222.62352000000138</c:v>
                </c:pt>
                <c:pt idx="16259">
                  <c:v>222.62533000000138</c:v>
                </c:pt>
                <c:pt idx="16260">
                  <c:v>222.62711000000138</c:v>
                </c:pt>
                <c:pt idx="16261">
                  <c:v>222.62891000000138</c:v>
                </c:pt>
                <c:pt idx="16262">
                  <c:v>222.6310100000014</c:v>
                </c:pt>
                <c:pt idx="16263">
                  <c:v>222.63392000000141</c:v>
                </c:pt>
                <c:pt idx="16264">
                  <c:v>222.63779000000142</c:v>
                </c:pt>
                <c:pt idx="16265">
                  <c:v>222.64173000000142</c:v>
                </c:pt>
                <c:pt idx="16266">
                  <c:v>222.64596000000142</c:v>
                </c:pt>
                <c:pt idx="16267">
                  <c:v>222.65500000000142</c:v>
                </c:pt>
                <c:pt idx="16268">
                  <c:v>222.69244000000143</c:v>
                </c:pt>
                <c:pt idx="16269">
                  <c:v>222.77317000000141</c:v>
                </c:pt>
                <c:pt idx="16270">
                  <c:v>222.84445000000142</c:v>
                </c:pt>
                <c:pt idx="16271">
                  <c:v>222.86544000000143</c:v>
                </c:pt>
                <c:pt idx="16272">
                  <c:v>222.87152000000142</c:v>
                </c:pt>
                <c:pt idx="16273">
                  <c:v>222.87474000000142</c:v>
                </c:pt>
                <c:pt idx="16274">
                  <c:v>222.87715000000142</c:v>
                </c:pt>
                <c:pt idx="16275">
                  <c:v>222.87912000000142</c:v>
                </c:pt>
                <c:pt idx="16276">
                  <c:v>222.88111000000143</c:v>
                </c:pt>
                <c:pt idx="16277">
                  <c:v>222.88320000000144</c:v>
                </c:pt>
                <c:pt idx="16278">
                  <c:v>222.88600000000145</c:v>
                </c:pt>
                <c:pt idx="16279">
                  <c:v>222.88951000000145</c:v>
                </c:pt>
                <c:pt idx="16280">
                  <c:v>222.89337000000145</c:v>
                </c:pt>
                <c:pt idx="16281">
                  <c:v>222.89706000000146</c:v>
                </c:pt>
                <c:pt idx="16282">
                  <c:v>222.90290000000147</c:v>
                </c:pt>
                <c:pt idx="16283">
                  <c:v>222.92551000000145</c:v>
                </c:pt>
                <c:pt idx="16284">
                  <c:v>222.97597000000144</c:v>
                </c:pt>
                <c:pt idx="16285">
                  <c:v>223.00406000000143</c:v>
                </c:pt>
                <c:pt idx="16286">
                  <c:v>223.01251000000144</c:v>
                </c:pt>
                <c:pt idx="16287">
                  <c:v>223.01645000000144</c:v>
                </c:pt>
                <c:pt idx="16288">
                  <c:v>223.01902000000143</c:v>
                </c:pt>
                <c:pt idx="16289">
                  <c:v>223.02108000000143</c:v>
                </c:pt>
                <c:pt idx="16290">
                  <c:v>223.02326000000144</c:v>
                </c:pt>
                <c:pt idx="16291">
                  <c:v>223.02596000000145</c:v>
                </c:pt>
                <c:pt idx="16292">
                  <c:v>223.03047000000146</c:v>
                </c:pt>
                <c:pt idx="16293">
                  <c:v>223.03611000000146</c:v>
                </c:pt>
                <c:pt idx="16294">
                  <c:v>223.04250000000147</c:v>
                </c:pt>
                <c:pt idx="16295">
                  <c:v>223.04794000000146</c:v>
                </c:pt>
                <c:pt idx="16296">
                  <c:v>223.05410000000145</c:v>
                </c:pt>
                <c:pt idx="16297">
                  <c:v>223.07024000000146</c:v>
                </c:pt>
                <c:pt idx="16298">
                  <c:v>223.10839000000146</c:v>
                </c:pt>
                <c:pt idx="16299">
                  <c:v>223.14608000000146</c:v>
                </c:pt>
                <c:pt idx="16300">
                  <c:v>223.16513000000145</c:v>
                </c:pt>
                <c:pt idx="16301">
                  <c:v>223.17311000000146</c:v>
                </c:pt>
                <c:pt idx="16302">
                  <c:v>223.17661000000146</c:v>
                </c:pt>
                <c:pt idx="16303">
                  <c:v>223.17854000000145</c:v>
                </c:pt>
                <c:pt idx="16304">
                  <c:v>223.18001000000146</c:v>
                </c:pt>
                <c:pt idx="16305">
                  <c:v>223.18129000000147</c:v>
                </c:pt>
                <c:pt idx="16306">
                  <c:v>223.18255000000147</c:v>
                </c:pt>
                <c:pt idx="16307">
                  <c:v>223.18352000000147</c:v>
                </c:pt>
                <c:pt idx="16308">
                  <c:v>223.18446000000148</c:v>
                </c:pt>
                <c:pt idx="16309">
                  <c:v>223.18536000000148</c:v>
                </c:pt>
                <c:pt idx="16310">
                  <c:v>223.18624000000148</c:v>
                </c:pt>
                <c:pt idx="16311">
                  <c:v>223.18711000000147</c:v>
                </c:pt>
                <c:pt idx="16312">
                  <c:v>223.18796000000148</c:v>
                </c:pt>
                <c:pt idx="16313">
                  <c:v>223.18913000000148</c:v>
                </c:pt>
                <c:pt idx="16314">
                  <c:v>223.19174000000149</c:v>
                </c:pt>
                <c:pt idx="16315">
                  <c:v>223.2002700000015</c:v>
                </c:pt>
                <c:pt idx="16316">
                  <c:v>223.20716000000149</c:v>
                </c:pt>
                <c:pt idx="16317">
                  <c:v>223.21033000000151</c:v>
                </c:pt>
                <c:pt idx="16318">
                  <c:v>223.21253000000149</c:v>
                </c:pt>
                <c:pt idx="16319">
                  <c:v>223.21436000000151</c:v>
                </c:pt>
                <c:pt idx="16320">
                  <c:v>223.21616000000151</c:v>
                </c:pt>
                <c:pt idx="16321">
                  <c:v>223.2180100000015</c:v>
                </c:pt>
                <c:pt idx="16322">
                  <c:v>223.2212400000015</c:v>
                </c:pt>
                <c:pt idx="16323">
                  <c:v>223.2262500000015</c:v>
                </c:pt>
                <c:pt idx="16324">
                  <c:v>223.2323400000015</c:v>
                </c:pt>
                <c:pt idx="16325">
                  <c:v>223.23850000000149</c:v>
                </c:pt>
                <c:pt idx="16326">
                  <c:v>223.24404000000149</c:v>
                </c:pt>
                <c:pt idx="16327">
                  <c:v>223.24932000000149</c:v>
                </c:pt>
                <c:pt idx="16328">
                  <c:v>223.25775000000149</c:v>
                </c:pt>
                <c:pt idx="16329">
                  <c:v>223.2842600000015</c:v>
                </c:pt>
                <c:pt idx="16330">
                  <c:v>223.35712000000149</c:v>
                </c:pt>
                <c:pt idx="16331">
                  <c:v>223.40393000000148</c:v>
                </c:pt>
                <c:pt idx="16332">
                  <c:v>223.41692000000148</c:v>
                </c:pt>
                <c:pt idx="16333">
                  <c:v>223.42249000000149</c:v>
                </c:pt>
                <c:pt idx="16334">
                  <c:v>223.42582000000149</c:v>
                </c:pt>
                <c:pt idx="16335">
                  <c:v>223.42820000000148</c:v>
                </c:pt>
                <c:pt idx="16336">
                  <c:v>223.43060000000148</c:v>
                </c:pt>
                <c:pt idx="16337">
                  <c:v>223.43349000000148</c:v>
                </c:pt>
                <c:pt idx="16338">
                  <c:v>223.4387200000015</c:v>
                </c:pt>
                <c:pt idx="16339">
                  <c:v>223.44647000000148</c:v>
                </c:pt>
                <c:pt idx="16340">
                  <c:v>223.45536000000149</c:v>
                </c:pt>
                <c:pt idx="16341">
                  <c:v>223.46348000000148</c:v>
                </c:pt>
                <c:pt idx="16342">
                  <c:v>223.46991000000148</c:v>
                </c:pt>
                <c:pt idx="16343">
                  <c:v>223.47561000000147</c:v>
                </c:pt>
                <c:pt idx="16344">
                  <c:v>223.48136000000147</c:v>
                </c:pt>
                <c:pt idx="16345">
                  <c:v>223.49247000000148</c:v>
                </c:pt>
                <c:pt idx="16346">
                  <c:v>223.52831000000148</c:v>
                </c:pt>
                <c:pt idx="16347">
                  <c:v>223.60981000000149</c:v>
                </c:pt>
                <c:pt idx="16348">
                  <c:v>223.67326000000148</c:v>
                </c:pt>
                <c:pt idx="16349">
                  <c:v>223.71045000000149</c:v>
                </c:pt>
                <c:pt idx="16350">
                  <c:v>223.72772000000148</c:v>
                </c:pt>
                <c:pt idx="16351">
                  <c:v>223.73478000000148</c:v>
                </c:pt>
                <c:pt idx="16352">
                  <c:v>223.73865000000148</c:v>
                </c:pt>
                <c:pt idx="16353">
                  <c:v>223.74059000000148</c:v>
                </c:pt>
                <c:pt idx="16354">
                  <c:v>223.74237000000147</c:v>
                </c:pt>
                <c:pt idx="16355">
                  <c:v>223.74403000000146</c:v>
                </c:pt>
                <c:pt idx="16356">
                  <c:v>223.74580000000145</c:v>
                </c:pt>
                <c:pt idx="16357">
                  <c:v>223.74769000000146</c:v>
                </c:pt>
                <c:pt idx="16358">
                  <c:v>223.75002000000146</c:v>
                </c:pt>
                <c:pt idx="16359">
                  <c:v>223.75294000000144</c:v>
                </c:pt>
                <c:pt idx="16360">
                  <c:v>223.75597000000144</c:v>
                </c:pt>
                <c:pt idx="16361">
                  <c:v>223.75889000000143</c:v>
                </c:pt>
                <c:pt idx="16362">
                  <c:v>223.76158000000143</c:v>
                </c:pt>
                <c:pt idx="16363">
                  <c:v>223.76402000000144</c:v>
                </c:pt>
                <c:pt idx="16364">
                  <c:v>223.76795000000143</c:v>
                </c:pt>
                <c:pt idx="16365">
                  <c:v>223.78858000000145</c:v>
                </c:pt>
                <c:pt idx="16366">
                  <c:v>223.83539000000144</c:v>
                </c:pt>
                <c:pt idx="16367">
                  <c:v>223.87470000000144</c:v>
                </c:pt>
                <c:pt idx="16368">
                  <c:v>223.89341000000144</c:v>
                </c:pt>
                <c:pt idx="16369">
                  <c:v>223.89920000000143</c:v>
                </c:pt>
                <c:pt idx="16370">
                  <c:v>223.90153000000143</c:v>
                </c:pt>
                <c:pt idx="16371">
                  <c:v>223.90338000000142</c:v>
                </c:pt>
                <c:pt idx="16372">
                  <c:v>223.90508000000142</c:v>
                </c:pt>
                <c:pt idx="16373">
                  <c:v>223.90664000000143</c:v>
                </c:pt>
                <c:pt idx="16374">
                  <c:v>223.90819000000144</c:v>
                </c:pt>
                <c:pt idx="16375">
                  <c:v>223.91011000000145</c:v>
                </c:pt>
                <c:pt idx="16376">
                  <c:v>223.91311000000144</c:v>
                </c:pt>
                <c:pt idx="16377">
                  <c:v>223.91750000000144</c:v>
                </c:pt>
                <c:pt idx="16378">
                  <c:v>223.92342000000144</c:v>
                </c:pt>
                <c:pt idx="16379">
                  <c:v>223.92914000000144</c:v>
                </c:pt>
                <c:pt idx="16380">
                  <c:v>223.93389000000144</c:v>
                </c:pt>
                <c:pt idx="16381">
                  <c:v>223.93798000000143</c:v>
                </c:pt>
                <c:pt idx="16382">
                  <c:v>223.94173000000143</c:v>
                </c:pt>
                <c:pt idx="16383">
                  <c:v>223.94541000000143</c:v>
                </c:pt>
                <c:pt idx="16384">
                  <c:v>223.95591000000144</c:v>
                </c:pt>
                <c:pt idx="16385">
                  <c:v>223.99644000000143</c:v>
                </c:pt>
                <c:pt idx="16386">
                  <c:v>224.05888000000144</c:v>
                </c:pt>
                <c:pt idx="16387">
                  <c:v>224.09299000000144</c:v>
                </c:pt>
                <c:pt idx="16388">
                  <c:v>224.10368000000145</c:v>
                </c:pt>
                <c:pt idx="16389">
                  <c:v>224.10737000000145</c:v>
                </c:pt>
                <c:pt idx="16390">
                  <c:v>224.10963000000146</c:v>
                </c:pt>
                <c:pt idx="16391">
                  <c:v>224.11123000000146</c:v>
                </c:pt>
                <c:pt idx="16392">
                  <c:v>224.11258000000146</c:v>
                </c:pt>
                <c:pt idx="16393">
                  <c:v>224.11382000000145</c:v>
                </c:pt>
                <c:pt idx="16394">
                  <c:v>224.11500000000146</c:v>
                </c:pt>
                <c:pt idx="16395">
                  <c:v>224.11614000000145</c:v>
                </c:pt>
                <c:pt idx="16396">
                  <c:v>224.11726000000144</c:v>
                </c:pt>
                <c:pt idx="16397">
                  <c:v>224.11835000000144</c:v>
                </c:pt>
                <c:pt idx="16398">
                  <c:v>224.11940000000143</c:v>
                </c:pt>
                <c:pt idx="16399">
                  <c:v>224.12040000000144</c:v>
                </c:pt>
                <c:pt idx="16400">
                  <c:v>224.12139000000144</c:v>
                </c:pt>
                <c:pt idx="16401">
                  <c:v>224.12237000000144</c:v>
                </c:pt>
                <c:pt idx="16402">
                  <c:v>224.12334000000143</c:v>
                </c:pt>
                <c:pt idx="16403">
                  <c:v>224.12429000000142</c:v>
                </c:pt>
                <c:pt idx="16404">
                  <c:v>224.12521000000143</c:v>
                </c:pt>
                <c:pt idx="16405">
                  <c:v>224.12614000000144</c:v>
                </c:pt>
                <c:pt idx="16406">
                  <c:v>224.12707000000145</c:v>
                </c:pt>
                <c:pt idx="16407">
                  <c:v>224.12799000000146</c:v>
                </c:pt>
                <c:pt idx="16408">
                  <c:v>224.12890000000147</c:v>
                </c:pt>
                <c:pt idx="16409">
                  <c:v>224.12986000000146</c:v>
                </c:pt>
                <c:pt idx="16410">
                  <c:v>224.13110000000145</c:v>
                </c:pt>
                <c:pt idx="16411">
                  <c:v>224.13214000000144</c:v>
                </c:pt>
                <c:pt idx="16412">
                  <c:v>224.13312000000144</c:v>
                </c:pt>
                <c:pt idx="16413">
                  <c:v>224.13407000000143</c:v>
                </c:pt>
                <c:pt idx="16414">
                  <c:v>224.13502000000142</c:v>
                </c:pt>
                <c:pt idx="16415">
                  <c:v>224.13594000000143</c:v>
                </c:pt>
                <c:pt idx="16416">
                  <c:v>224.13687000000144</c:v>
                </c:pt>
                <c:pt idx="16417">
                  <c:v>224.13780000000145</c:v>
                </c:pt>
                <c:pt idx="16418">
                  <c:v>224.13870000000145</c:v>
                </c:pt>
                <c:pt idx="16419">
                  <c:v>224.13966000000144</c:v>
                </c:pt>
                <c:pt idx="16420">
                  <c:v>224.14083000000144</c:v>
                </c:pt>
                <c:pt idx="16421">
                  <c:v>224.14404000000144</c:v>
                </c:pt>
                <c:pt idx="16422">
                  <c:v>224.16046000000145</c:v>
                </c:pt>
                <c:pt idx="16423">
                  <c:v>224.21271000000144</c:v>
                </c:pt>
                <c:pt idx="16424">
                  <c:v>224.27854000000144</c:v>
                </c:pt>
                <c:pt idx="16425">
                  <c:v>224.34535000000145</c:v>
                </c:pt>
                <c:pt idx="16426">
                  <c:v>224.40292000000144</c:v>
                </c:pt>
                <c:pt idx="16427">
                  <c:v>224.45044000000144</c:v>
                </c:pt>
                <c:pt idx="16428">
                  <c:v>224.49231000000142</c:v>
                </c:pt>
                <c:pt idx="16429">
                  <c:v>224.52111000000141</c:v>
                </c:pt>
                <c:pt idx="16430">
                  <c:v>224.53703000000141</c:v>
                </c:pt>
                <c:pt idx="16431">
                  <c:v>224.54536000000141</c:v>
                </c:pt>
                <c:pt idx="16432">
                  <c:v>224.54977000000142</c:v>
                </c:pt>
                <c:pt idx="16433">
                  <c:v>224.55311000000142</c:v>
                </c:pt>
                <c:pt idx="16434">
                  <c:v>224.55733000000143</c:v>
                </c:pt>
                <c:pt idx="16435">
                  <c:v>224.56208000000143</c:v>
                </c:pt>
                <c:pt idx="16436">
                  <c:v>224.56497000000144</c:v>
                </c:pt>
                <c:pt idx="16437">
                  <c:v>224.56669000000144</c:v>
                </c:pt>
                <c:pt idx="16438">
                  <c:v>224.56824000000145</c:v>
                </c:pt>
                <c:pt idx="16439">
                  <c:v>224.56949000000145</c:v>
                </c:pt>
                <c:pt idx="16440">
                  <c:v>224.57088000000144</c:v>
                </c:pt>
                <c:pt idx="16441">
                  <c:v>224.57244000000145</c:v>
                </c:pt>
                <c:pt idx="16442">
                  <c:v>224.57416000000146</c:v>
                </c:pt>
                <c:pt idx="16443">
                  <c:v>224.57666000000145</c:v>
                </c:pt>
                <c:pt idx="16444">
                  <c:v>224.57999000000146</c:v>
                </c:pt>
                <c:pt idx="16445">
                  <c:v>224.58350000000146</c:v>
                </c:pt>
                <c:pt idx="16446">
                  <c:v>224.58661000000146</c:v>
                </c:pt>
                <c:pt idx="16447">
                  <c:v>224.58946000000145</c:v>
                </c:pt>
                <c:pt idx="16448">
                  <c:v>224.59214000000145</c:v>
                </c:pt>
                <c:pt idx="16449">
                  <c:v>224.59572000000145</c:v>
                </c:pt>
                <c:pt idx="16450">
                  <c:v>224.60986000000145</c:v>
                </c:pt>
                <c:pt idx="16451">
                  <c:v>224.66526000000144</c:v>
                </c:pt>
                <c:pt idx="16452">
                  <c:v>224.72175000000144</c:v>
                </c:pt>
                <c:pt idx="16453">
                  <c:v>224.73979000000145</c:v>
                </c:pt>
                <c:pt idx="16454">
                  <c:v>224.74489000000145</c:v>
                </c:pt>
                <c:pt idx="16455">
                  <c:v>224.74768000000145</c:v>
                </c:pt>
                <c:pt idx="16456">
                  <c:v>224.74957000000146</c:v>
                </c:pt>
                <c:pt idx="16457">
                  <c:v>224.75128000000146</c:v>
                </c:pt>
                <c:pt idx="16458">
                  <c:v>224.75289000000146</c:v>
                </c:pt>
                <c:pt idx="16459">
                  <c:v>224.75449000000145</c:v>
                </c:pt>
                <c:pt idx="16460">
                  <c:v>224.75623000000147</c:v>
                </c:pt>
                <c:pt idx="16461">
                  <c:v>224.75830000000147</c:v>
                </c:pt>
                <c:pt idx="16462">
                  <c:v>224.76097000000146</c:v>
                </c:pt>
                <c:pt idx="16463">
                  <c:v>224.76576000000148</c:v>
                </c:pt>
                <c:pt idx="16464">
                  <c:v>224.77302000000148</c:v>
                </c:pt>
                <c:pt idx="16465">
                  <c:v>224.78284000000147</c:v>
                </c:pt>
                <c:pt idx="16466">
                  <c:v>224.79186000000146</c:v>
                </c:pt>
                <c:pt idx="16467">
                  <c:v>224.79918000000146</c:v>
                </c:pt>
                <c:pt idx="16468">
                  <c:v>224.80569000000145</c:v>
                </c:pt>
                <c:pt idx="16469">
                  <c:v>224.81214000000145</c:v>
                </c:pt>
                <c:pt idx="16470">
                  <c:v>224.82132000000144</c:v>
                </c:pt>
                <c:pt idx="16471">
                  <c:v>224.84576000000143</c:v>
                </c:pt>
                <c:pt idx="16472">
                  <c:v>224.91934000000143</c:v>
                </c:pt>
                <c:pt idx="16473">
                  <c:v>224.97608000000142</c:v>
                </c:pt>
                <c:pt idx="16474">
                  <c:v>224.9916200000014</c:v>
                </c:pt>
                <c:pt idx="16475">
                  <c:v>224.99794000000139</c:v>
                </c:pt>
                <c:pt idx="16476">
                  <c:v>225.00132000000139</c:v>
                </c:pt>
                <c:pt idx="16477">
                  <c:v>225.00379000000137</c:v>
                </c:pt>
                <c:pt idx="16478">
                  <c:v>225.00575000000137</c:v>
                </c:pt>
                <c:pt idx="16479">
                  <c:v>225.00774000000138</c:v>
                </c:pt>
                <c:pt idx="16480">
                  <c:v>225.01021000000136</c:v>
                </c:pt>
                <c:pt idx="16481">
                  <c:v>225.01501000000135</c:v>
                </c:pt>
                <c:pt idx="16482">
                  <c:v>225.02247000000136</c:v>
                </c:pt>
                <c:pt idx="16483">
                  <c:v>225.03199000000137</c:v>
                </c:pt>
                <c:pt idx="16484">
                  <c:v>225.04081000000136</c:v>
                </c:pt>
                <c:pt idx="16485">
                  <c:v>225.04771000000136</c:v>
                </c:pt>
                <c:pt idx="16486">
                  <c:v>225.05328000000137</c:v>
                </c:pt>
                <c:pt idx="16487">
                  <c:v>225.05905000000138</c:v>
                </c:pt>
                <c:pt idx="16488">
                  <c:v>225.07005000000137</c:v>
                </c:pt>
                <c:pt idx="16489">
                  <c:v>225.10518000000138</c:v>
                </c:pt>
                <c:pt idx="16490">
                  <c:v>225.17991000000137</c:v>
                </c:pt>
                <c:pt idx="16491">
                  <c:v>225.24514000000138</c:v>
                </c:pt>
                <c:pt idx="16492">
                  <c:v>225.26507000000137</c:v>
                </c:pt>
                <c:pt idx="16493">
                  <c:v>225.27209000000138</c:v>
                </c:pt>
                <c:pt idx="16494">
                  <c:v>225.27525000000139</c:v>
                </c:pt>
                <c:pt idx="16495">
                  <c:v>225.27758000000139</c:v>
                </c:pt>
                <c:pt idx="16496">
                  <c:v>225.2796500000014</c:v>
                </c:pt>
                <c:pt idx="16497">
                  <c:v>225.2817300000014</c:v>
                </c:pt>
                <c:pt idx="16498">
                  <c:v>225.28470000000141</c:v>
                </c:pt>
                <c:pt idx="16499">
                  <c:v>225.2889600000014</c:v>
                </c:pt>
                <c:pt idx="16500">
                  <c:v>225.2936400000014</c:v>
                </c:pt>
                <c:pt idx="16501">
                  <c:v>225.29797000000141</c:v>
                </c:pt>
                <c:pt idx="16502">
                  <c:v>225.30147000000142</c:v>
                </c:pt>
                <c:pt idx="16503">
                  <c:v>225.30540000000141</c:v>
                </c:pt>
                <c:pt idx="16504">
                  <c:v>225.31667000000141</c:v>
                </c:pt>
                <c:pt idx="16505">
                  <c:v>225.34649000000141</c:v>
                </c:pt>
                <c:pt idx="16506">
                  <c:v>225.36390000000142</c:v>
                </c:pt>
                <c:pt idx="16507">
                  <c:v>225.37044000000142</c:v>
                </c:pt>
                <c:pt idx="16508">
                  <c:v>225.37499000000142</c:v>
                </c:pt>
                <c:pt idx="16509">
                  <c:v>225.37796000000142</c:v>
                </c:pt>
                <c:pt idx="16510">
                  <c:v>225.38062000000141</c:v>
                </c:pt>
                <c:pt idx="16511">
                  <c:v>225.38377000000142</c:v>
                </c:pt>
                <c:pt idx="16512">
                  <c:v>225.38944000000143</c:v>
                </c:pt>
                <c:pt idx="16513">
                  <c:v>225.39721000000142</c:v>
                </c:pt>
                <c:pt idx="16514">
                  <c:v>225.40670000000142</c:v>
                </c:pt>
                <c:pt idx="16515">
                  <c:v>225.41486000000143</c:v>
                </c:pt>
                <c:pt idx="16516">
                  <c:v>225.42824000000144</c:v>
                </c:pt>
                <c:pt idx="16517">
                  <c:v>225.46610000000143</c:v>
                </c:pt>
                <c:pt idx="16518">
                  <c:v>225.55462000000142</c:v>
                </c:pt>
                <c:pt idx="16519">
                  <c:v>225.60350000000142</c:v>
                </c:pt>
                <c:pt idx="16520">
                  <c:v>225.61585000000142</c:v>
                </c:pt>
                <c:pt idx="16521">
                  <c:v>225.62053000000142</c:v>
                </c:pt>
                <c:pt idx="16522">
                  <c:v>225.62368000000143</c:v>
                </c:pt>
                <c:pt idx="16523">
                  <c:v>225.62627000000143</c:v>
                </c:pt>
                <c:pt idx="16524">
                  <c:v>225.62893000000142</c:v>
                </c:pt>
                <c:pt idx="16525">
                  <c:v>225.63352000000143</c:v>
                </c:pt>
                <c:pt idx="16526">
                  <c:v>225.63990000000143</c:v>
                </c:pt>
                <c:pt idx="16527">
                  <c:v>225.64681000000144</c:v>
                </c:pt>
                <c:pt idx="16528">
                  <c:v>225.65311000000145</c:v>
                </c:pt>
                <c:pt idx="16529">
                  <c:v>225.66070000000144</c:v>
                </c:pt>
                <c:pt idx="16530">
                  <c:v>225.67923000000144</c:v>
                </c:pt>
                <c:pt idx="16531">
                  <c:v>225.74475000000143</c:v>
                </c:pt>
                <c:pt idx="16532">
                  <c:v>225.83128000000144</c:v>
                </c:pt>
                <c:pt idx="16533">
                  <c:v>225.88253000000145</c:v>
                </c:pt>
                <c:pt idx="16534">
                  <c:v>225.90667000000144</c:v>
                </c:pt>
                <c:pt idx="16535">
                  <c:v>225.91779000000145</c:v>
                </c:pt>
                <c:pt idx="16536">
                  <c:v>225.92279000000144</c:v>
                </c:pt>
                <c:pt idx="16537">
                  <c:v>225.92465000000144</c:v>
                </c:pt>
                <c:pt idx="16538">
                  <c:v>225.92614000000142</c:v>
                </c:pt>
                <c:pt idx="16539">
                  <c:v>225.92743000000144</c:v>
                </c:pt>
                <c:pt idx="16540">
                  <c:v>225.92875000000143</c:v>
                </c:pt>
                <c:pt idx="16541">
                  <c:v>225.93009000000143</c:v>
                </c:pt>
                <c:pt idx="16542">
                  <c:v>225.93147000000144</c:v>
                </c:pt>
                <c:pt idx="16543">
                  <c:v>225.93301000000145</c:v>
                </c:pt>
                <c:pt idx="16544">
                  <c:v>225.93480000000145</c:v>
                </c:pt>
                <c:pt idx="16545">
                  <c:v>225.93746000000144</c:v>
                </c:pt>
                <c:pt idx="16546">
                  <c:v>225.94111000000143</c:v>
                </c:pt>
                <c:pt idx="16547">
                  <c:v>225.94548000000142</c:v>
                </c:pt>
                <c:pt idx="16548">
                  <c:v>225.94958000000142</c:v>
                </c:pt>
                <c:pt idx="16549">
                  <c:v>225.95287000000141</c:v>
                </c:pt>
                <c:pt idx="16550">
                  <c:v>225.9574100000014</c:v>
                </c:pt>
                <c:pt idx="16551">
                  <c:v>225.9735200000014</c:v>
                </c:pt>
                <c:pt idx="16552">
                  <c:v>226.0327100000014</c:v>
                </c:pt>
                <c:pt idx="16553">
                  <c:v>226.08766000000139</c:v>
                </c:pt>
                <c:pt idx="16554">
                  <c:v>226.1211800000014</c:v>
                </c:pt>
                <c:pt idx="16555">
                  <c:v>226.1388000000014</c:v>
                </c:pt>
                <c:pt idx="16556">
                  <c:v>226.14635000000141</c:v>
                </c:pt>
                <c:pt idx="16557">
                  <c:v>226.14889000000142</c:v>
                </c:pt>
                <c:pt idx="16558">
                  <c:v>226.15075000000141</c:v>
                </c:pt>
                <c:pt idx="16559">
                  <c:v>226.15237000000141</c:v>
                </c:pt>
                <c:pt idx="16560">
                  <c:v>226.1540300000014</c:v>
                </c:pt>
                <c:pt idx="16561">
                  <c:v>226.15578000000139</c:v>
                </c:pt>
                <c:pt idx="16562">
                  <c:v>226.15863000000138</c:v>
                </c:pt>
                <c:pt idx="16563">
                  <c:v>226.16383000000138</c:v>
                </c:pt>
                <c:pt idx="16564">
                  <c:v>226.17035000000138</c:v>
                </c:pt>
                <c:pt idx="16565">
                  <c:v>226.17687000000137</c:v>
                </c:pt>
                <c:pt idx="16566">
                  <c:v>226.18219000000138</c:v>
                </c:pt>
                <c:pt idx="16567">
                  <c:v>226.18743000000137</c:v>
                </c:pt>
                <c:pt idx="16568">
                  <c:v>226.20141000000137</c:v>
                </c:pt>
                <c:pt idx="16569">
                  <c:v>226.24126000000138</c:v>
                </c:pt>
                <c:pt idx="16570">
                  <c:v>226.26138000000137</c:v>
                </c:pt>
                <c:pt idx="16571">
                  <c:v>226.27038000000135</c:v>
                </c:pt>
                <c:pt idx="16572">
                  <c:v>226.27487000000136</c:v>
                </c:pt>
                <c:pt idx="16573">
                  <c:v>226.27789000000135</c:v>
                </c:pt>
                <c:pt idx="16574">
                  <c:v>226.28027000000134</c:v>
                </c:pt>
                <c:pt idx="16575">
                  <c:v>226.28258000000133</c:v>
                </c:pt>
                <c:pt idx="16576">
                  <c:v>226.28567000000132</c:v>
                </c:pt>
                <c:pt idx="16577">
                  <c:v>226.29164000000131</c:v>
                </c:pt>
                <c:pt idx="16578">
                  <c:v>226.30009000000132</c:v>
                </c:pt>
                <c:pt idx="16579">
                  <c:v>226.30870000000132</c:v>
                </c:pt>
                <c:pt idx="16580">
                  <c:v>226.31572000000133</c:v>
                </c:pt>
                <c:pt idx="16581">
                  <c:v>226.32168000000132</c:v>
                </c:pt>
                <c:pt idx="16582">
                  <c:v>226.32790000000134</c:v>
                </c:pt>
                <c:pt idx="16583">
                  <c:v>226.34090000000134</c:v>
                </c:pt>
                <c:pt idx="16584">
                  <c:v>226.38160000000133</c:v>
                </c:pt>
                <c:pt idx="16585">
                  <c:v>226.42399000000134</c:v>
                </c:pt>
                <c:pt idx="16586">
                  <c:v>226.43971000000133</c:v>
                </c:pt>
                <c:pt idx="16587">
                  <c:v>226.44503000000134</c:v>
                </c:pt>
                <c:pt idx="16588">
                  <c:v>226.44773000000134</c:v>
                </c:pt>
                <c:pt idx="16589">
                  <c:v>226.44927000000135</c:v>
                </c:pt>
                <c:pt idx="16590">
                  <c:v>226.45033000000134</c:v>
                </c:pt>
                <c:pt idx="16591">
                  <c:v>226.45122000000134</c:v>
                </c:pt>
                <c:pt idx="16592">
                  <c:v>226.45204000000135</c:v>
                </c:pt>
                <c:pt idx="16593">
                  <c:v>226.45285000000135</c:v>
                </c:pt>
                <c:pt idx="16594">
                  <c:v>226.45366000000135</c:v>
                </c:pt>
                <c:pt idx="16595">
                  <c:v>226.45446000000135</c:v>
                </c:pt>
                <c:pt idx="16596">
                  <c:v>226.45526000000135</c:v>
                </c:pt>
                <c:pt idx="16597">
                  <c:v>226.45604000000134</c:v>
                </c:pt>
                <c:pt idx="16598">
                  <c:v>226.45683000000133</c:v>
                </c:pt>
                <c:pt idx="16599">
                  <c:v>226.45765000000134</c:v>
                </c:pt>
                <c:pt idx="16600">
                  <c:v>226.45844000000133</c:v>
                </c:pt>
                <c:pt idx="16601">
                  <c:v>226.45922000000132</c:v>
                </c:pt>
                <c:pt idx="16602">
                  <c:v>226.45999000000131</c:v>
                </c:pt>
                <c:pt idx="16603">
                  <c:v>226.46075000000133</c:v>
                </c:pt>
                <c:pt idx="16604">
                  <c:v>226.46152000000131</c:v>
                </c:pt>
                <c:pt idx="16605">
                  <c:v>226.4622900000013</c:v>
                </c:pt>
                <c:pt idx="16606">
                  <c:v>226.46306000000129</c:v>
                </c:pt>
                <c:pt idx="16607">
                  <c:v>226.46383000000128</c:v>
                </c:pt>
                <c:pt idx="16608">
                  <c:v>226.46459000000129</c:v>
                </c:pt>
                <c:pt idx="16609">
                  <c:v>226.46535000000131</c:v>
                </c:pt>
                <c:pt idx="16610">
                  <c:v>226.4661300000013</c:v>
                </c:pt>
                <c:pt idx="16611">
                  <c:v>226.46691000000129</c:v>
                </c:pt>
                <c:pt idx="16612">
                  <c:v>226.46768000000128</c:v>
                </c:pt>
                <c:pt idx="16613">
                  <c:v>226.46844000000129</c:v>
                </c:pt>
                <c:pt idx="16614">
                  <c:v>226.46921000000128</c:v>
                </c:pt>
                <c:pt idx="16615">
                  <c:v>226.46999000000127</c:v>
                </c:pt>
                <c:pt idx="16616">
                  <c:v>226.47076000000126</c:v>
                </c:pt>
                <c:pt idx="16617">
                  <c:v>226.47152000000128</c:v>
                </c:pt>
                <c:pt idx="16618">
                  <c:v>226.47228000000129</c:v>
                </c:pt>
                <c:pt idx="16619">
                  <c:v>226.4730400000013</c:v>
                </c:pt>
                <c:pt idx="16620">
                  <c:v>226.47379000000132</c:v>
                </c:pt>
                <c:pt idx="16621">
                  <c:v>226.47455000000133</c:v>
                </c:pt>
                <c:pt idx="16622">
                  <c:v>226.47530000000134</c:v>
                </c:pt>
                <c:pt idx="16623">
                  <c:v>226.47606000000135</c:v>
                </c:pt>
                <c:pt idx="16624">
                  <c:v>226.47682000000137</c:v>
                </c:pt>
                <c:pt idx="16625">
                  <c:v>226.47759000000136</c:v>
                </c:pt>
                <c:pt idx="16626">
                  <c:v>226.47835000000137</c:v>
                </c:pt>
                <c:pt idx="16627">
                  <c:v>226.47913000000136</c:v>
                </c:pt>
                <c:pt idx="16628">
                  <c:v>226.47990000000135</c:v>
                </c:pt>
                <c:pt idx="16629">
                  <c:v>226.48066000000136</c:v>
                </c:pt>
                <c:pt idx="16630">
                  <c:v>226.48143000000135</c:v>
                </c:pt>
                <c:pt idx="16631">
                  <c:v>226.48219000000137</c:v>
                </c:pt>
                <c:pt idx="16632">
                  <c:v>226.48295000000138</c:v>
                </c:pt>
                <c:pt idx="16633">
                  <c:v>226.48373000000137</c:v>
                </c:pt>
                <c:pt idx="16634">
                  <c:v>226.48450000000136</c:v>
                </c:pt>
                <c:pt idx="16635">
                  <c:v>226.48532000000137</c:v>
                </c:pt>
                <c:pt idx="16636">
                  <c:v>226.48616000000138</c:v>
                </c:pt>
                <c:pt idx="16637">
                  <c:v>226.48708000000138</c:v>
                </c:pt>
                <c:pt idx="16638">
                  <c:v>226.4880200000014</c:v>
                </c:pt>
                <c:pt idx="16639">
                  <c:v>226.4891100000014</c:v>
                </c:pt>
                <c:pt idx="16640">
                  <c:v>226.49015000000139</c:v>
                </c:pt>
                <c:pt idx="16641">
                  <c:v>226.4910700000014</c:v>
                </c:pt>
                <c:pt idx="16642">
                  <c:v>226.4919800000014</c:v>
                </c:pt>
                <c:pt idx="16643">
                  <c:v>226.49289000000141</c:v>
                </c:pt>
                <c:pt idx="16644">
                  <c:v>226.49373000000142</c:v>
                </c:pt>
                <c:pt idx="16645">
                  <c:v>226.49467000000143</c:v>
                </c:pt>
                <c:pt idx="16646">
                  <c:v>226.49553000000142</c:v>
                </c:pt>
                <c:pt idx="16647">
                  <c:v>226.49635000000143</c:v>
                </c:pt>
                <c:pt idx="16648">
                  <c:v>226.49719000000144</c:v>
                </c:pt>
                <c:pt idx="16649">
                  <c:v>226.49801000000144</c:v>
                </c:pt>
                <c:pt idx="16650">
                  <c:v>226.49882000000144</c:v>
                </c:pt>
                <c:pt idx="16651">
                  <c:v>226.49962000000144</c:v>
                </c:pt>
                <c:pt idx="16652">
                  <c:v>226.50042000000144</c:v>
                </c:pt>
                <c:pt idx="16653">
                  <c:v>226.50122000000144</c:v>
                </c:pt>
                <c:pt idx="16654">
                  <c:v>226.50203000000144</c:v>
                </c:pt>
                <c:pt idx="16655">
                  <c:v>226.50281000000143</c:v>
                </c:pt>
                <c:pt idx="16656">
                  <c:v>226.50358000000142</c:v>
                </c:pt>
                <c:pt idx="16657">
                  <c:v>226.50438000000142</c:v>
                </c:pt>
                <c:pt idx="16658">
                  <c:v>226.50515000000141</c:v>
                </c:pt>
                <c:pt idx="16659">
                  <c:v>226.5059200000014</c:v>
                </c:pt>
                <c:pt idx="16660">
                  <c:v>226.50670000000139</c:v>
                </c:pt>
                <c:pt idx="16661">
                  <c:v>226.50747000000138</c:v>
                </c:pt>
                <c:pt idx="16662">
                  <c:v>226.50823000000139</c:v>
                </c:pt>
                <c:pt idx="16663">
                  <c:v>226.50900000000138</c:v>
                </c:pt>
                <c:pt idx="16664">
                  <c:v>226.50977000000137</c:v>
                </c:pt>
                <c:pt idx="16665">
                  <c:v>226.51054000000136</c:v>
                </c:pt>
                <c:pt idx="16666">
                  <c:v>226.51130000000137</c:v>
                </c:pt>
                <c:pt idx="16667">
                  <c:v>226.51206000000138</c:v>
                </c:pt>
                <c:pt idx="16668">
                  <c:v>226.51283000000137</c:v>
                </c:pt>
                <c:pt idx="16669">
                  <c:v>226.51360000000136</c:v>
                </c:pt>
                <c:pt idx="16670">
                  <c:v>226.51436000000137</c:v>
                </c:pt>
                <c:pt idx="16671">
                  <c:v>226.51512000000139</c:v>
                </c:pt>
                <c:pt idx="16672">
                  <c:v>226.5158800000014</c:v>
                </c:pt>
                <c:pt idx="16673">
                  <c:v>226.51664000000142</c:v>
                </c:pt>
                <c:pt idx="16674">
                  <c:v>226.51741000000141</c:v>
                </c:pt>
                <c:pt idx="16675">
                  <c:v>226.51818000000139</c:v>
                </c:pt>
                <c:pt idx="16676">
                  <c:v>226.51895000000138</c:v>
                </c:pt>
                <c:pt idx="16677">
                  <c:v>226.51972000000137</c:v>
                </c:pt>
                <c:pt idx="16678">
                  <c:v>226.52049000000136</c:v>
                </c:pt>
                <c:pt idx="16679">
                  <c:v>226.52127000000135</c:v>
                </c:pt>
                <c:pt idx="16680">
                  <c:v>226.52204000000134</c:v>
                </c:pt>
                <c:pt idx="16681">
                  <c:v>226.52280000000135</c:v>
                </c:pt>
                <c:pt idx="16682">
                  <c:v>226.52357000000134</c:v>
                </c:pt>
                <c:pt idx="16683">
                  <c:v>226.52434000000133</c:v>
                </c:pt>
                <c:pt idx="16684">
                  <c:v>226.52511000000132</c:v>
                </c:pt>
                <c:pt idx="16685">
                  <c:v>226.52602000000132</c:v>
                </c:pt>
                <c:pt idx="16686">
                  <c:v>226.52754000000132</c:v>
                </c:pt>
                <c:pt idx="16687">
                  <c:v>226.53169000000133</c:v>
                </c:pt>
                <c:pt idx="16688">
                  <c:v>226.55428000000134</c:v>
                </c:pt>
                <c:pt idx="16689">
                  <c:v>226.59839000000133</c:v>
                </c:pt>
                <c:pt idx="16690">
                  <c:v>226.62662000000134</c:v>
                </c:pt>
                <c:pt idx="16691">
                  <c:v>226.63599000000133</c:v>
                </c:pt>
                <c:pt idx="16692">
                  <c:v>226.63957000000133</c:v>
                </c:pt>
                <c:pt idx="16693">
                  <c:v>226.64192000000133</c:v>
                </c:pt>
                <c:pt idx="16694">
                  <c:v>226.64370000000133</c:v>
                </c:pt>
                <c:pt idx="16695">
                  <c:v>226.64542000000134</c:v>
                </c:pt>
                <c:pt idx="16696">
                  <c:v>226.64714000000134</c:v>
                </c:pt>
                <c:pt idx="16697">
                  <c:v>226.65014000000133</c:v>
                </c:pt>
                <c:pt idx="16698">
                  <c:v>226.65592000000132</c:v>
                </c:pt>
                <c:pt idx="16699">
                  <c:v>226.66303000000133</c:v>
                </c:pt>
                <c:pt idx="16700">
                  <c:v>226.67064000000133</c:v>
                </c:pt>
                <c:pt idx="16701">
                  <c:v>226.67728000000133</c:v>
                </c:pt>
                <c:pt idx="16702">
                  <c:v>226.69400000000132</c:v>
                </c:pt>
                <c:pt idx="16703">
                  <c:v>226.75066000000132</c:v>
                </c:pt>
                <c:pt idx="16704">
                  <c:v>226.87909000000133</c:v>
                </c:pt>
                <c:pt idx="16705">
                  <c:v>227.00939000000133</c:v>
                </c:pt>
                <c:pt idx="16706">
                  <c:v>227.08269000000132</c:v>
                </c:pt>
                <c:pt idx="16707">
                  <c:v>227.11981000000131</c:v>
                </c:pt>
                <c:pt idx="16708">
                  <c:v>227.13811000000132</c:v>
                </c:pt>
                <c:pt idx="16709">
                  <c:v>227.14431000000133</c:v>
                </c:pt>
                <c:pt idx="16710">
                  <c:v>227.14741000000132</c:v>
                </c:pt>
                <c:pt idx="16711">
                  <c:v>227.1496100000013</c:v>
                </c:pt>
                <c:pt idx="16712">
                  <c:v>227.1514000000013</c:v>
                </c:pt>
                <c:pt idx="16713">
                  <c:v>227.15322000000131</c:v>
                </c:pt>
                <c:pt idx="16714">
                  <c:v>227.1555200000013</c:v>
                </c:pt>
                <c:pt idx="16715">
                  <c:v>227.16081000000131</c:v>
                </c:pt>
                <c:pt idx="16716">
                  <c:v>227.1695700000013</c:v>
                </c:pt>
                <c:pt idx="16717">
                  <c:v>227.1809300000013</c:v>
                </c:pt>
                <c:pt idx="16718">
                  <c:v>227.19100000000131</c:v>
                </c:pt>
                <c:pt idx="16719">
                  <c:v>227.20594000000131</c:v>
                </c:pt>
                <c:pt idx="16720">
                  <c:v>227.24351000000129</c:v>
                </c:pt>
                <c:pt idx="16721">
                  <c:v>227.3390700000013</c:v>
                </c:pt>
                <c:pt idx="16722">
                  <c:v>227.4151000000013</c:v>
                </c:pt>
                <c:pt idx="16723">
                  <c:v>227.43700000000129</c:v>
                </c:pt>
                <c:pt idx="16724">
                  <c:v>227.4440200000013</c:v>
                </c:pt>
                <c:pt idx="16725">
                  <c:v>227.44809000000132</c:v>
                </c:pt>
                <c:pt idx="16726">
                  <c:v>227.4509200000013</c:v>
                </c:pt>
                <c:pt idx="16727">
                  <c:v>227.4532300000013</c:v>
                </c:pt>
                <c:pt idx="16728">
                  <c:v>227.4555700000013</c:v>
                </c:pt>
                <c:pt idx="16729">
                  <c:v>227.45984000000129</c:v>
                </c:pt>
                <c:pt idx="16730">
                  <c:v>227.46850000000128</c:v>
                </c:pt>
                <c:pt idx="16731">
                  <c:v>227.48039000000128</c:v>
                </c:pt>
                <c:pt idx="16732">
                  <c:v>227.49271000000127</c:v>
                </c:pt>
                <c:pt idx="16733">
                  <c:v>227.50246000000126</c:v>
                </c:pt>
                <c:pt idx="16734">
                  <c:v>227.51045000000127</c:v>
                </c:pt>
                <c:pt idx="16735">
                  <c:v>227.52071000000126</c:v>
                </c:pt>
                <c:pt idx="16736">
                  <c:v>227.54947000000126</c:v>
                </c:pt>
                <c:pt idx="16737">
                  <c:v>227.64282000000125</c:v>
                </c:pt>
                <c:pt idx="16738">
                  <c:v>227.76264000000126</c:v>
                </c:pt>
                <c:pt idx="16739">
                  <c:v>227.85942000000125</c:v>
                </c:pt>
                <c:pt idx="16740">
                  <c:v>227.90865000000124</c:v>
                </c:pt>
                <c:pt idx="16741">
                  <c:v>227.92504000000125</c:v>
                </c:pt>
                <c:pt idx="16742">
                  <c:v>227.93022000000124</c:v>
                </c:pt>
                <c:pt idx="16743">
                  <c:v>227.93287000000123</c:v>
                </c:pt>
                <c:pt idx="16744">
                  <c:v>227.93505000000124</c:v>
                </c:pt>
                <c:pt idx="16745">
                  <c:v>227.93711000000124</c:v>
                </c:pt>
                <c:pt idx="16746">
                  <c:v>227.93967000000123</c:v>
                </c:pt>
                <c:pt idx="16747">
                  <c:v>227.94432000000123</c:v>
                </c:pt>
                <c:pt idx="16748">
                  <c:v>227.95094000000122</c:v>
                </c:pt>
                <c:pt idx="16749">
                  <c:v>227.95813000000123</c:v>
                </c:pt>
                <c:pt idx="16750">
                  <c:v>227.96471000000125</c:v>
                </c:pt>
                <c:pt idx="16751">
                  <c:v>227.97568000000123</c:v>
                </c:pt>
                <c:pt idx="16752">
                  <c:v>228.01270000000125</c:v>
                </c:pt>
                <c:pt idx="16753">
                  <c:v>228.06682000000126</c:v>
                </c:pt>
                <c:pt idx="16754">
                  <c:v>228.09493000000126</c:v>
                </c:pt>
                <c:pt idx="16755">
                  <c:v>228.12802000000124</c:v>
                </c:pt>
                <c:pt idx="16756">
                  <c:v>228.16288000000125</c:v>
                </c:pt>
                <c:pt idx="16757">
                  <c:v>228.18867000000125</c:v>
                </c:pt>
                <c:pt idx="16758">
                  <c:v>228.20412000000124</c:v>
                </c:pt>
                <c:pt idx="16759">
                  <c:v>228.20951000000125</c:v>
                </c:pt>
                <c:pt idx="16760">
                  <c:v>228.21267000000125</c:v>
                </c:pt>
                <c:pt idx="16761">
                  <c:v>228.21676000000124</c:v>
                </c:pt>
                <c:pt idx="16762">
                  <c:v>228.22372000000124</c:v>
                </c:pt>
                <c:pt idx="16763">
                  <c:v>228.23491000000124</c:v>
                </c:pt>
                <c:pt idx="16764">
                  <c:v>228.24833000000123</c:v>
                </c:pt>
                <c:pt idx="16765">
                  <c:v>228.26148000000123</c:v>
                </c:pt>
                <c:pt idx="16766">
                  <c:v>228.27038000000124</c:v>
                </c:pt>
                <c:pt idx="16767">
                  <c:v>228.27479000000125</c:v>
                </c:pt>
                <c:pt idx="16768">
                  <c:v>228.27675000000124</c:v>
                </c:pt>
                <c:pt idx="16769">
                  <c:v>228.27966000000126</c:v>
                </c:pt>
                <c:pt idx="16770">
                  <c:v>228.28647000000126</c:v>
                </c:pt>
                <c:pt idx="16771">
                  <c:v>228.31060000000127</c:v>
                </c:pt>
                <c:pt idx="16772">
                  <c:v>228.33902000000128</c:v>
                </c:pt>
                <c:pt idx="16773">
                  <c:v>228.36515000000128</c:v>
                </c:pt>
                <c:pt idx="16774">
                  <c:v>228.38266000000127</c:v>
                </c:pt>
                <c:pt idx="16775">
                  <c:v>228.39217000000127</c:v>
                </c:pt>
                <c:pt idx="16776">
                  <c:v>228.39534000000128</c:v>
                </c:pt>
                <c:pt idx="16777">
                  <c:v>228.39747000000128</c:v>
                </c:pt>
                <c:pt idx="16778">
                  <c:v>228.39921000000129</c:v>
                </c:pt>
                <c:pt idx="16779">
                  <c:v>228.40082000000129</c:v>
                </c:pt>
                <c:pt idx="16780">
                  <c:v>228.40260000000129</c:v>
                </c:pt>
                <c:pt idx="16781">
                  <c:v>228.40588000000128</c:v>
                </c:pt>
                <c:pt idx="16782">
                  <c:v>228.41355000000127</c:v>
                </c:pt>
                <c:pt idx="16783">
                  <c:v>228.42448000000127</c:v>
                </c:pt>
                <c:pt idx="16784">
                  <c:v>228.43694000000127</c:v>
                </c:pt>
                <c:pt idx="16785">
                  <c:v>228.44669000000127</c:v>
                </c:pt>
                <c:pt idx="16786">
                  <c:v>228.45519000000127</c:v>
                </c:pt>
                <c:pt idx="16787">
                  <c:v>228.46946000000128</c:v>
                </c:pt>
                <c:pt idx="16788">
                  <c:v>228.50888000000128</c:v>
                </c:pt>
                <c:pt idx="16789">
                  <c:v>228.61847000000128</c:v>
                </c:pt>
                <c:pt idx="16790">
                  <c:v>228.75179000000128</c:v>
                </c:pt>
                <c:pt idx="16791">
                  <c:v>228.86107000000129</c:v>
                </c:pt>
                <c:pt idx="16792">
                  <c:v>228.9262900000013</c:v>
                </c:pt>
                <c:pt idx="16793">
                  <c:v>228.9672100000013</c:v>
                </c:pt>
                <c:pt idx="16794">
                  <c:v>228.99042000000131</c:v>
                </c:pt>
                <c:pt idx="16795">
                  <c:v>229.00261000000131</c:v>
                </c:pt>
                <c:pt idx="16796">
                  <c:v>229.00818000000132</c:v>
                </c:pt>
                <c:pt idx="16797">
                  <c:v>229.01028000000133</c:v>
                </c:pt>
                <c:pt idx="16798">
                  <c:v>229.01170000000133</c:v>
                </c:pt>
                <c:pt idx="16799">
                  <c:v>229.01306000000133</c:v>
                </c:pt>
                <c:pt idx="16800">
                  <c:v>229.01462000000134</c:v>
                </c:pt>
                <c:pt idx="16801">
                  <c:v>229.01710000000134</c:v>
                </c:pt>
                <c:pt idx="16802">
                  <c:v>229.02299000000133</c:v>
                </c:pt>
                <c:pt idx="16803">
                  <c:v>229.03160000000133</c:v>
                </c:pt>
                <c:pt idx="16804">
                  <c:v>229.04269000000133</c:v>
                </c:pt>
                <c:pt idx="16805">
                  <c:v>229.05171000000132</c:v>
                </c:pt>
                <c:pt idx="16806">
                  <c:v>229.05856000000131</c:v>
                </c:pt>
                <c:pt idx="16807">
                  <c:v>229.0675000000013</c:v>
                </c:pt>
                <c:pt idx="16808">
                  <c:v>229.0934600000013</c:v>
                </c:pt>
                <c:pt idx="16809">
                  <c:v>229.18020000000129</c:v>
                </c:pt>
                <c:pt idx="16810">
                  <c:v>229.27761000000129</c:v>
                </c:pt>
                <c:pt idx="16811">
                  <c:v>229.30705000000128</c:v>
                </c:pt>
                <c:pt idx="16812">
                  <c:v>229.31459000000129</c:v>
                </c:pt>
                <c:pt idx="16813">
                  <c:v>229.3190100000013</c:v>
                </c:pt>
                <c:pt idx="16814">
                  <c:v>229.3219800000013</c:v>
                </c:pt>
                <c:pt idx="16815">
                  <c:v>229.3245800000013</c:v>
                </c:pt>
                <c:pt idx="16816">
                  <c:v>229.32918000000132</c:v>
                </c:pt>
                <c:pt idx="16817">
                  <c:v>229.33938000000131</c:v>
                </c:pt>
                <c:pt idx="16818">
                  <c:v>229.35462000000132</c:v>
                </c:pt>
                <c:pt idx="16819">
                  <c:v>229.37145000000132</c:v>
                </c:pt>
                <c:pt idx="16820">
                  <c:v>229.38525000000132</c:v>
                </c:pt>
                <c:pt idx="16821">
                  <c:v>229.39585000000133</c:v>
                </c:pt>
                <c:pt idx="16822">
                  <c:v>229.41615000000132</c:v>
                </c:pt>
                <c:pt idx="16823">
                  <c:v>229.46584000000132</c:v>
                </c:pt>
                <c:pt idx="16824">
                  <c:v>229.51826000000133</c:v>
                </c:pt>
                <c:pt idx="16825">
                  <c:v>229.53993000000133</c:v>
                </c:pt>
                <c:pt idx="16826">
                  <c:v>229.54797000000133</c:v>
                </c:pt>
                <c:pt idx="16827">
                  <c:v>229.55218000000133</c:v>
                </c:pt>
                <c:pt idx="16828">
                  <c:v>229.55503000000132</c:v>
                </c:pt>
                <c:pt idx="16829">
                  <c:v>229.55744000000132</c:v>
                </c:pt>
                <c:pt idx="16830">
                  <c:v>229.56017000000134</c:v>
                </c:pt>
                <c:pt idx="16831">
                  <c:v>229.56505000000135</c:v>
                </c:pt>
                <c:pt idx="16832">
                  <c:v>229.57521000000136</c:v>
                </c:pt>
                <c:pt idx="16833">
                  <c:v>229.59004000000135</c:v>
                </c:pt>
                <c:pt idx="16834">
                  <c:v>229.60672000000136</c:v>
                </c:pt>
                <c:pt idx="16835">
                  <c:v>229.62529000000137</c:v>
                </c:pt>
                <c:pt idx="16836">
                  <c:v>229.65527000000137</c:v>
                </c:pt>
                <c:pt idx="16837">
                  <c:v>229.72920000000136</c:v>
                </c:pt>
                <c:pt idx="16838">
                  <c:v>229.81458000000134</c:v>
                </c:pt>
                <c:pt idx="16839">
                  <c:v>229.85861000000133</c:v>
                </c:pt>
                <c:pt idx="16840">
                  <c:v>229.87130000000133</c:v>
                </c:pt>
                <c:pt idx="16841">
                  <c:v>229.87543000000133</c:v>
                </c:pt>
                <c:pt idx="16842">
                  <c:v>229.87832000000134</c:v>
                </c:pt>
                <c:pt idx="16843">
                  <c:v>229.88063000000133</c:v>
                </c:pt>
                <c:pt idx="16844">
                  <c:v>229.88298000000134</c:v>
                </c:pt>
                <c:pt idx="16845">
                  <c:v>229.88808000000134</c:v>
                </c:pt>
                <c:pt idx="16846">
                  <c:v>229.89682000000133</c:v>
                </c:pt>
                <c:pt idx="16847">
                  <c:v>229.90761000000131</c:v>
                </c:pt>
                <c:pt idx="16848">
                  <c:v>229.91710000000131</c:v>
                </c:pt>
                <c:pt idx="16849">
                  <c:v>229.92507000000131</c:v>
                </c:pt>
                <c:pt idx="16850">
                  <c:v>229.93715000000131</c:v>
                </c:pt>
                <c:pt idx="16851">
                  <c:v>229.9711400000013</c:v>
                </c:pt>
                <c:pt idx="16852">
                  <c:v>230.0258500000013</c:v>
                </c:pt>
                <c:pt idx="16853">
                  <c:v>230.0509400000013</c:v>
                </c:pt>
                <c:pt idx="16854">
                  <c:v>230.0586200000013</c:v>
                </c:pt>
                <c:pt idx="16855">
                  <c:v>230.06255000000129</c:v>
                </c:pt>
                <c:pt idx="16856">
                  <c:v>230.0651700000013</c:v>
                </c:pt>
                <c:pt idx="16857">
                  <c:v>230.06734000000131</c:v>
                </c:pt>
                <c:pt idx="16858">
                  <c:v>230.0696300000013</c:v>
                </c:pt>
                <c:pt idx="16859">
                  <c:v>230.07356000000129</c:v>
                </c:pt>
                <c:pt idx="16860">
                  <c:v>230.0818200000013</c:v>
                </c:pt>
                <c:pt idx="16861">
                  <c:v>230.0928200000013</c:v>
                </c:pt>
                <c:pt idx="16862">
                  <c:v>230.10452000000129</c:v>
                </c:pt>
                <c:pt idx="16863">
                  <c:v>230.11371000000128</c:v>
                </c:pt>
                <c:pt idx="16864">
                  <c:v>230.12117000000129</c:v>
                </c:pt>
                <c:pt idx="16865">
                  <c:v>230.12736000000129</c:v>
                </c:pt>
                <c:pt idx="16866">
                  <c:v>230.13595000000129</c:v>
                </c:pt>
                <c:pt idx="16867">
                  <c:v>230.15869000000129</c:v>
                </c:pt>
                <c:pt idx="16868">
                  <c:v>230.2018900000013</c:v>
                </c:pt>
                <c:pt idx="16869">
                  <c:v>230.2201700000013</c:v>
                </c:pt>
                <c:pt idx="16870">
                  <c:v>230.22784000000129</c:v>
                </c:pt>
                <c:pt idx="16871">
                  <c:v>230.2326000000013</c:v>
                </c:pt>
                <c:pt idx="16872">
                  <c:v>230.23612000000131</c:v>
                </c:pt>
                <c:pt idx="16873">
                  <c:v>230.23970000000131</c:v>
                </c:pt>
                <c:pt idx="16874">
                  <c:v>230.24759000000131</c:v>
                </c:pt>
                <c:pt idx="16875">
                  <c:v>230.26068000000132</c:v>
                </c:pt>
                <c:pt idx="16876">
                  <c:v>230.27913000000132</c:v>
                </c:pt>
                <c:pt idx="16877">
                  <c:v>230.29594000000131</c:v>
                </c:pt>
                <c:pt idx="16878">
                  <c:v>230.30956000000131</c:v>
                </c:pt>
                <c:pt idx="16879">
                  <c:v>230.32418000000132</c:v>
                </c:pt>
                <c:pt idx="16880">
                  <c:v>230.35850000000133</c:v>
                </c:pt>
                <c:pt idx="16881">
                  <c:v>230.45123000000132</c:v>
                </c:pt>
                <c:pt idx="16882">
                  <c:v>230.57091000000131</c:v>
                </c:pt>
                <c:pt idx="16883">
                  <c:v>230.6258700000013</c:v>
                </c:pt>
                <c:pt idx="16884">
                  <c:v>230.64345000000131</c:v>
                </c:pt>
                <c:pt idx="16885">
                  <c:v>230.6485200000013</c:v>
                </c:pt>
                <c:pt idx="16886">
                  <c:v>230.65146000000129</c:v>
                </c:pt>
                <c:pt idx="16887">
                  <c:v>230.6535400000013</c:v>
                </c:pt>
                <c:pt idx="16888">
                  <c:v>230.6553400000013</c:v>
                </c:pt>
                <c:pt idx="16889">
                  <c:v>230.65725000000131</c:v>
                </c:pt>
                <c:pt idx="16890">
                  <c:v>230.65976000000131</c:v>
                </c:pt>
                <c:pt idx="16891">
                  <c:v>230.66547000000131</c:v>
                </c:pt>
                <c:pt idx="16892">
                  <c:v>230.67452000000131</c:v>
                </c:pt>
                <c:pt idx="16893">
                  <c:v>230.6849800000013</c:v>
                </c:pt>
                <c:pt idx="16894">
                  <c:v>230.69407000000129</c:v>
                </c:pt>
                <c:pt idx="16895">
                  <c:v>230.70092000000128</c:v>
                </c:pt>
                <c:pt idx="16896">
                  <c:v>230.70652000000126</c:v>
                </c:pt>
                <c:pt idx="16897">
                  <c:v>230.71792000000127</c:v>
                </c:pt>
                <c:pt idx="16898">
                  <c:v>230.75699000000128</c:v>
                </c:pt>
                <c:pt idx="16899">
                  <c:v>230.84635000000128</c:v>
                </c:pt>
                <c:pt idx="16900">
                  <c:v>230.91094000000129</c:v>
                </c:pt>
                <c:pt idx="16901">
                  <c:v>230.94099000000128</c:v>
                </c:pt>
                <c:pt idx="16902">
                  <c:v>230.95058000000128</c:v>
                </c:pt>
                <c:pt idx="16903">
                  <c:v>230.95376000000127</c:v>
                </c:pt>
                <c:pt idx="16904">
                  <c:v>230.95618000000127</c:v>
                </c:pt>
                <c:pt idx="16905">
                  <c:v>230.95800000000128</c:v>
                </c:pt>
                <c:pt idx="16906">
                  <c:v>230.95990000000128</c:v>
                </c:pt>
                <c:pt idx="16907">
                  <c:v>230.96190000000129</c:v>
                </c:pt>
                <c:pt idx="16908">
                  <c:v>230.9656700000013</c:v>
                </c:pt>
                <c:pt idx="16909">
                  <c:v>230.9714900000013</c:v>
                </c:pt>
                <c:pt idx="16910">
                  <c:v>230.9780300000013</c:v>
                </c:pt>
                <c:pt idx="16911">
                  <c:v>230.98389000000131</c:v>
                </c:pt>
                <c:pt idx="16912">
                  <c:v>230.9895100000013</c:v>
                </c:pt>
                <c:pt idx="16913">
                  <c:v>231.0015800000013</c:v>
                </c:pt>
                <c:pt idx="16914">
                  <c:v>231.04813000000129</c:v>
                </c:pt>
                <c:pt idx="16915">
                  <c:v>231.0918400000013</c:v>
                </c:pt>
                <c:pt idx="16916">
                  <c:v>231.1080500000013</c:v>
                </c:pt>
                <c:pt idx="16917">
                  <c:v>231.11470000000131</c:v>
                </c:pt>
                <c:pt idx="16918">
                  <c:v>231.1182500000013</c:v>
                </c:pt>
                <c:pt idx="16919">
                  <c:v>231.12072000000128</c:v>
                </c:pt>
                <c:pt idx="16920">
                  <c:v>231.12283000000127</c:v>
                </c:pt>
                <c:pt idx="16921">
                  <c:v>231.12533000000127</c:v>
                </c:pt>
                <c:pt idx="16922">
                  <c:v>231.12910000000127</c:v>
                </c:pt>
                <c:pt idx="16923">
                  <c:v>231.13461000000126</c:v>
                </c:pt>
                <c:pt idx="16924">
                  <c:v>231.14242000000127</c:v>
                </c:pt>
                <c:pt idx="16925">
                  <c:v>231.15037000000126</c:v>
                </c:pt>
                <c:pt idx="16926">
                  <c:v>231.15715000000125</c:v>
                </c:pt>
                <c:pt idx="16927">
                  <c:v>231.16366000000124</c:v>
                </c:pt>
                <c:pt idx="16928">
                  <c:v>231.17582000000124</c:v>
                </c:pt>
                <c:pt idx="16929">
                  <c:v>231.21751000000123</c:v>
                </c:pt>
                <c:pt idx="16930">
                  <c:v>231.30528000000123</c:v>
                </c:pt>
                <c:pt idx="16931">
                  <c:v>231.35107000000124</c:v>
                </c:pt>
                <c:pt idx="16932">
                  <c:v>231.36285000000123</c:v>
                </c:pt>
                <c:pt idx="16933">
                  <c:v>231.36810000000122</c:v>
                </c:pt>
                <c:pt idx="16934">
                  <c:v>231.37139000000121</c:v>
                </c:pt>
                <c:pt idx="16935">
                  <c:v>231.37363000000121</c:v>
                </c:pt>
                <c:pt idx="16936">
                  <c:v>231.37594000000121</c:v>
                </c:pt>
                <c:pt idx="16937">
                  <c:v>231.3787000000012</c:v>
                </c:pt>
                <c:pt idx="16938">
                  <c:v>231.38408000000121</c:v>
                </c:pt>
                <c:pt idx="16939">
                  <c:v>231.3923900000012</c:v>
                </c:pt>
                <c:pt idx="16940">
                  <c:v>231.40220000000119</c:v>
                </c:pt>
                <c:pt idx="16941">
                  <c:v>231.41097000000119</c:v>
                </c:pt>
                <c:pt idx="16942">
                  <c:v>231.4173700000012</c:v>
                </c:pt>
                <c:pt idx="16943">
                  <c:v>231.42245000000119</c:v>
                </c:pt>
                <c:pt idx="16944">
                  <c:v>231.42742000000118</c:v>
                </c:pt>
                <c:pt idx="16945">
                  <c:v>231.44190000000117</c:v>
                </c:pt>
                <c:pt idx="16946">
                  <c:v>231.49722000000116</c:v>
                </c:pt>
                <c:pt idx="16947">
                  <c:v>231.59389000000115</c:v>
                </c:pt>
                <c:pt idx="16948">
                  <c:v>231.67943000000116</c:v>
                </c:pt>
                <c:pt idx="16949">
                  <c:v>231.73881000000117</c:v>
                </c:pt>
                <c:pt idx="16950">
                  <c:v>231.76894000000118</c:v>
                </c:pt>
                <c:pt idx="16951">
                  <c:v>231.77907000000118</c:v>
                </c:pt>
                <c:pt idx="16952">
                  <c:v>231.78229000000118</c:v>
                </c:pt>
                <c:pt idx="16953">
                  <c:v>231.78406000000118</c:v>
                </c:pt>
                <c:pt idx="16954">
                  <c:v>231.78583000000117</c:v>
                </c:pt>
                <c:pt idx="16955">
                  <c:v>231.78744000000117</c:v>
                </c:pt>
                <c:pt idx="16956">
                  <c:v>231.78909000000118</c:v>
                </c:pt>
                <c:pt idx="16957">
                  <c:v>231.79088000000118</c:v>
                </c:pt>
                <c:pt idx="16958">
                  <c:v>231.79317000000117</c:v>
                </c:pt>
                <c:pt idx="16959">
                  <c:v>231.79563000000118</c:v>
                </c:pt>
                <c:pt idx="16960">
                  <c:v>231.79886000000118</c:v>
                </c:pt>
                <c:pt idx="16961">
                  <c:v>231.80188000000118</c:v>
                </c:pt>
                <c:pt idx="16962">
                  <c:v>231.80445000000117</c:v>
                </c:pt>
                <c:pt idx="16963">
                  <c:v>231.80671000000117</c:v>
                </c:pt>
                <c:pt idx="16964">
                  <c:v>231.80888000000118</c:v>
                </c:pt>
                <c:pt idx="16965">
                  <c:v>231.81188000000117</c:v>
                </c:pt>
                <c:pt idx="16966">
                  <c:v>231.82183000000117</c:v>
                </c:pt>
                <c:pt idx="16967">
                  <c:v>231.86795000000117</c:v>
                </c:pt>
                <c:pt idx="16968">
                  <c:v>231.93885000000117</c:v>
                </c:pt>
                <c:pt idx="16969">
                  <c:v>231.99330000000117</c:v>
                </c:pt>
                <c:pt idx="16970">
                  <c:v>232.02646000000118</c:v>
                </c:pt>
                <c:pt idx="16971">
                  <c:v>232.04291000000117</c:v>
                </c:pt>
                <c:pt idx="16972">
                  <c:v>232.04994000000116</c:v>
                </c:pt>
                <c:pt idx="16973">
                  <c:v>232.05262000000116</c:v>
                </c:pt>
                <c:pt idx="16974">
                  <c:v>232.05432000000116</c:v>
                </c:pt>
                <c:pt idx="16975">
                  <c:v>232.05563000000114</c:v>
                </c:pt>
                <c:pt idx="16976">
                  <c:v>232.05676000000113</c:v>
                </c:pt>
                <c:pt idx="16977">
                  <c:v>232.05785000000114</c:v>
                </c:pt>
                <c:pt idx="16978">
                  <c:v>232.05893000000114</c:v>
                </c:pt>
                <c:pt idx="16979">
                  <c:v>232.05999000000114</c:v>
                </c:pt>
                <c:pt idx="16980">
                  <c:v>232.06104000000113</c:v>
                </c:pt>
                <c:pt idx="16981">
                  <c:v>232.06205000000114</c:v>
                </c:pt>
                <c:pt idx="16982">
                  <c:v>232.06304000000114</c:v>
                </c:pt>
                <c:pt idx="16983">
                  <c:v>232.06400000000113</c:v>
                </c:pt>
                <c:pt idx="16984">
                  <c:v>232.06495000000112</c:v>
                </c:pt>
                <c:pt idx="16985">
                  <c:v>232.06634000000111</c:v>
                </c:pt>
                <c:pt idx="16986">
                  <c:v>232.06978000000112</c:v>
                </c:pt>
                <c:pt idx="16987">
                  <c:v>232.08706000000112</c:v>
                </c:pt>
                <c:pt idx="16988">
                  <c:v>232.14009000000112</c:v>
                </c:pt>
                <c:pt idx="16989">
                  <c:v>232.20368000000113</c:v>
                </c:pt>
                <c:pt idx="16990">
                  <c:v>232.26289000000114</c:v>
                </c:pt>
                <c:pt idx="16991">
                  <c:v>232.31368000000114</c:v>
                </c:pt>
                <c:pt idx="16992">
                  <c:v>232.35528000000113</c:v>
                </c:pt>
                <c:pt idx="16993">
                  <c:v>232.38956000000113</c:v>
                </c:pt>
                <c:pt idx="16994">
                  <c:v>232.41225000000114</c:v>
                </c:pt>
                <c:pt idx="16995">
                  <c:v>232.42385000000112</c:v>
                </c:pt>
                <c:pt idx="16996">
                  <c:v>232.43018000000112</c:v>
                </c:pt>
                <c:pt idx="16997">
                  <c:v>232.43305000000112</c:v>
                </c:pt>
                <c:pt idx="16998">
                  <c:v>232.43619000000112</c:v>
                </c:pt>
                <c:pt idx="16999">
                  <c:v>232.44092000000111</c:v>
                </c:pt>
                <c:pt idx="17000">
                  <c:v>232.45212000000112</c:v>
                </c:pt>
                <c:pt idx="17001">
                  <c:v>232.46675000000113</c:v>
                </c:pt>
                <c:pt idx="17002">
                  <c:v>232.48036000000113</c:v>
                </c:pt>
                <c:pt idx="17003">
                  <c:v>232.49071000000112</c:v>
                </c:pt>
                <c:pt idx="17004">
                  <c:v>232.49489000000111</c:v>
                </c:pt>
                <c:pt idx="17005">
                  <c:v>232.4966700000011</c:v>
                </c:pt>
                <c:pt idx="17006">
                  <c:v>232.49813000000111</c:v>
                </c:pt>
                <c:pt idx="17007">
                  <c:v>232.49949000000112</c:v>
                </c:pt>
                <c:pt idx="17008">
                  <c:v>232.50096000000113</c:v>
                </c:pt>
                <c:pt idx="17009">
                  <c:v>232.50260000000114</c:v>
                </c:pt>
                <c:pt idx="17010">
                  <c:v>232.50442000000115</c:v>
                </c:pt>
                <c:pt idx="17011">
                  <c:v>232.50681000000114</c:v>
                </c:pt>
                <c:pt idx="17012">
                  <c:v>232.50996000000114</c:v>
                </c:pt>
                <c:pt idx="17013">
                  <c:v>232.51340000000116</c:v>
                </c:pt>
                <c:pt idx="17014">
                  <c:v>232.51641000000114</c:v>
                </c:pt>
                <c:pt idx="17015">
                  <c:v>232.51913000000116</c:v>
                </c:pt>
                <c:pt idx="17016">
                  <c:v>232.52337000000117</c:v>
                </c:pt>
                <c:pt idx="17017">
                  <c:v>232.54069000000118</c:v>
                </c:pt>
                <c:pt idx="17018">
                  <c:v>232.60376000000119</c:v>
                </c:pt>
                <c:pt idx="17019">
                  <c:v>232.68601000000118</c:v>
                </c:pt>
                <c:pt idx="17020">
                  <c:v>232.73679000000118</c:v>
                </c:pt>
                <c:pt idx="17021">
                  <c:v>232.76365000000118</c:v>
                </c:pt>
                <c:pt idx="17022">
                  <c:v>232.77721000000119</c:v>
                </c:pt>
                <c:pt idx="17023">
                  <c:v>232.78232000000119</c:v>
                </c:pt>
                <c:pt idx="17024">
                  <c:v>232.7847600000012</c:v>
                </c:pt>
                <c:pt idx="17025">
                  <c:v>232.78643000000119</c:v>
                </c:pt>
                <c:pt idx="17026">
                  <c:v>232.78794000000119</c:v>
                </c:pt>
                <c:pt idx="17027">
                  <c:v>232.78934000000118</c:v>
                </c:pt>
                <c:pt idx="17028">
                  <c:v>232.79079000000118</c:v>
                </c:pt>
                <c:pt idx="17029">
                  <c:v>232.79233000000119</c:v>
                </c:pt>
                <c:pt idx="17030">
                  <c:v>232.79396000000119</c:v>
                </c:pt>
                <c:pt idx="17031">
                  <c:v>232.79584000000119</c:v>
                </c:pt>
                <c:pt idx="17032">
                  <c:v>232.79848000000121</c:v>
                </c:pt>
                <c:pt idx="17033">
                  <c:v>232.8028400000012</c:v>
                </c:pt>
                <c:pt idx="17034">
                  <c:v>232.80797000000121</c:v>
                </c:pt>
                <c:pt idx="17035">
                  <c:v>232.81266000000122</c:v>
                </c:pt>
                <c:pt idx="17036">
                  <c:v>232.81644000000122</c:v>
                </c:pt>
                <c:pt idx="17037">
                  <c:v>232.81938000000122</c:v>
                </c:pt>
                <c:pt idx="17038">
                  <c:v>232.82168000000121</c:v>
                </c:pt>
                <c:pt idx="17039">
                  <c:v>232.82387000000122</c:v>
                </c:pt>
                <c:pt idx="17040">
                  <c:v>232.82605000000123</c:v>
                </c:pt>
                <c:pt idx="17041">
                  <c:v>232.82796000000124</c:v>
                </c:pt>
                <c:pt idx="17042">
                  <c:v>232.83068000000125</c:v>
                </c:pt>
                <c:pt idx="17043">
                  <c:v>232.84069000000125</c:v>
                </c:pt>
                <c:pt idx="17044">
                  <c:v>232.88380000000126</c:v>
                </c:pt>
                <c:pt idx="17045">
                  <c:v>232.94053000000125</c:v>
                </c:pt>
                <c:pt idx="17046">
                  <c:v>232.98250000000124</c:v>
                </c:pt>
                <c:pt idx="17047">
                  <c:v>233.00968000000123</c:v>
                </c:pt>
                <c:pt idx="17048">
                  <c:v>233.03087000000122</c:v>
                </c:pt>
                <c:pt idx="17049">
                  <c:v>233.05049000000122</c:v>
                </c:pt>
                <c:pt idx="17050">
                  <c:v>233.06390000000121</c:v>
                </c:pt>
                <c:pt idx="17051">
                  <c:v>233.07182000000122</c:v>
                </c:pt>
                <c:pt idx="17052">
                  <c:v>233.07550000000123</c:v>
                </c:pt>
                <c:pt idx="17053">
                  <c:v>233.07701000000122</c:v>
                </c:pt>
                <c:pt idx="17054">
                  <c:v>233.07836000000123</c:v>
                </c:pt>
                <c:pt idx="17055">
                  <c:v>233.07976000000122</c:v>
                </c:pt>
                <c:pt idx="17056">
                  <c:v>233.08114000000123</c:v>
                </c:pt>
                <c:pt idx="17057">
                  <c:v>233.08271000000121</c:v>
                </c:pt>
                <c:pt idx="17058">
                  <c:v>233.0843700000012</c:v>
                </c:pt>
                <c:pt idx="17059">
                  <c:v>233.08685000000119</c:v>
                </c:pt>
                <c:pt idx="17060">
                  <c:v>233.08998000000119</c:v>
                </c:pt>
                <c:pt idx="17061">
                  <c:v>233.09345000000118</c:v>
                </c:pt>
                <c:pt idx="17062">
                  <c:v>233.09675000000118</c:v>
                </c:pt>
                <c:pt idx="17063">
                  <c:v>233.09944000000118</c:v>
                </c:pt>
                <c:pt idx="17064">
                  <c:v>233.10195000000118</c:v>
                </c:pt>
                <c:pt idx="17065">
                  <c:v>233.10443000000117</c:v>
                </c:pt>
                <c:pt idx="17066">
                  <c:v>233.10708000000116</c:v>
                </c:pt>
                <c:pt idx="17067">
                  <c:v>233.10928000000115</c:v>
                </c:pt>
                <c:pt idx="17068">
                  <c:v>233.11136000000116</c:v>
                </c:pt>
                <c:pt idx="17069">
                  <c:v>233.11342000000116</c:v>
                </c:pt>
                <c:pt idx="17070">
                  <c:v>233.11513000000116</c:v>
                </c:pt>
                <c:pt idx="17071">
                  <c:v>233.11667000000116</c:v>
                </c:pt>
                <c:pt idx="17072">
                  <c:v>233.11934000000116</c:v>
                </c:pt>
                <c:pt idx="17073">
                  <c:v>233.13061000000116</c:v>
                </c:pt>
                <c:pt idx="17074">
                  <c:v>233.17593000000116</c:v>
                </c:pt>
                <c:pt idx="17075">
                  <c:v>233.22093000000115</c:v>
                </c:pt>
                <c:pt idx="17076">
                  <c:v>233.23737000000114</c:v>
                </c:pt>
                <c:pt idx="17077">
                  <c:v>233.24183000000113</c:v>
                </c:pt>
                <c:pt idx="17078">
                  <c:v>233.24508000000114</c:v>
                </c:pt>
                <c:pt idx="17079">
                  <c:v>233.24732000000114</c:v>
                </c:pt>
                <c:pt idx="17080">
                  <c:v>233.24924000000115</c:v>
                </c:pt>
                <c:pt idx="17081">
                  <c:v>233.25121000000115</c:v>
                </c:pt>
                <c:pt idx="17082">
                  <c:v>233.25386000000114</c:v>
                </c:pt>
                <c:pt idx="17083">
                  <c:v>233.25833000000114</c:v>
                </c:pt>
                <c:pt idx="17084">
                  <c:v>233.26385000000113</c:v>
                </c:pt>
                <c:pt idx="17085">
                  <c:v>233.26952000000114</c:v>
                </c:pt>
                <c:pt idx="17086">
                  <c:v>233.27403000000115</c:v>
                </c:pt>
                <c:pt idx="17087">
                  <c:v>233.27765000000116</c:v>
                </c:pt>
                <c:pt idx="17088">
                  <c:v>233.28101000000115</c:v>
                </c:pt>
                <c:pt idx="17089">
                  <c:v>233.28462000000115</c:v>
                </c:pt>
                <c:pt idx="17090">
                  <c:v>233.29665000000116</c:v>
                </c:pt>
                <c:pt idx="17091">
                  <c:v>233.33708000000115</c:v>
                </c:pt>
                <c:pt idx="17092">
                  <c:v>233.38862000000114</c:v>
                </c:pt>
                <c:pt idx="17093">
                  <c:v>233.45809000000114</c:v>
                </c:pt>
                <c:pt idx="17094">
                  <c:v>233.52369000000112</c:v>
                </c:pt>
                <c:pt idx="17095">
                  <c:v>233.57125000000113</c:v>
                </c:pt>
                <c:pt idx="17096">
                  <c:v>233.60118000000114</c:v>
                </c:pt>
                <c:pt idx="17097">
                  <c:v>233.62155000000115</c:v>
                </c:pt>
                <c:pt idx="17098">
                  <c:v>233.63875000000115</c:v>
                </c:pt>
                <c:pt idx="17099">
                  <c:v>233.65322000000114</c:v>
                </c:pt>
                <c:pt idx="17100">
                  <c:v>233.66550000000115</c:v>
                </c:pt>
                <c:pt idx="17101">
                  <c:v>233.67289000000113</c:v>
                </c:pt>
                <c:pt idx="17102">
                  <c:v>233.67594000000113</c:v>
                </c:pt>
                <c:pt idx="17103">
                  <c:v>233.67743000000112</c:v>
                </c:pt>
                <c:pt idx="17104">
                  <c:v>233.67863000000114</c:v>
                </c:pt>
                <c:pt idx="17105">
                  <c:v>233.67993000000112</c:v>
                </c:pt>
                <c:pt idx="17106">
                  <c:v>233.68152000000111</c:v>
                </c:pt>
                <c:pt idx="17107">
                  <c:v>233.68313000000111</c:v>
                </c:pt>
                <c:pt idx="17108">
                  <c:v>233.68487000000113</c:v>
                </c:pt>
                <c:pt idx="17109">
                  <c:v>233.68694000000113</c:v>
                </c:pt>
                <c:pt idx="17110">
                  <c:v>233.68908000000113</c:v>
                </c:pt>
                <c:pt idx="17111">
                  <c:v>233.69137000000111</c:v>
                </c:pt>
                <c:pt idx="17112">
                  <c:v>233.69351000000111</c:v>
                </c:pt>
                <c:pt idx="17113">
                  <c:v>233.6958100000011</c:v>
                </c:pt>
                <c:pt idx="17114">
                  <c:v>233.7048600000011</c:v>
                </c:pt>
                <c:pt idx="17115">
                  <c:v>233.7488000000011</c:v>
                </c:pt>
                <c:pt idx="17116">
                  <c:v>233.82353000000109</c:v>
                </c:pt>
                <c:pt idx="17117">
                  <c:v>233.89159000000109</c:v>
                </c:pt>
                <c:pt idx="17118">
                  <c:v>233.9230500000011</c:v>
                </c:pt>
                <c:pt idx="17119">
                  <c:v>233.93276000000111</c:v>
                </c:pt>
                <c:pt idx="17120">
                  <c:v>233.93600000000112</c:v>
                </c:pt>
                <c:pt idx="17121">
                  <c:v>233.9382000000011</c:v>
                </c:pt>
                <c:pt idx="17122">
                  <c:v>233.9400800000011</c:v>
                </c:pt>
                <c:pt idx="17123">
                  <c:v>233.9417600000011</c:v>
                </c:pt>
                <c:pt idx="17124">
                  <c:v>233.94354000000109</c:v>
                </c:pt>
                <c:pt idx="17125">
                  <c:v>233.94548000000108</c:v>
                </c:pt>
                <c:pt idx="17126">
                  <c:v>233.94814000000108</c:v>
                </c:pt>
                <c:pt idx="17127">
                  <c:v>233.95123000000106</c:v>
                </c:pt>
                <c:pt idx="17128">
                  <c:v>233.95472000000106</c:v>
                </c:pt>
                <c:pt idx="17129">
                  <c:v>233.95807000000107</c:v>
                </c:pt>
                <c:pt idx="17130">
                  <c:v>233.96087000000108</c:v>
                </c:pt>
                <c:pt idx="17131">
                  <c:v>233.96332000000109</c:v>
                </c:pt>
                <c:pt idx="17132">
                  <c:v>233.9660400000011</c:v>
                </c:pt>
                <c:pt idx="17133">
                  <c:v>233.9722000000011</c:v>
                </c:pt>
                <c:pt idx="17134">
                  <c:v>234.00315000000109</c:v>
                </c:pt>
                <c:pt idx="17135">
                  <c:v>234.07564000000107</c:v>
                </c:pt>
                <c:pt idx="17136">
                  <c:v>234.14015000000109</c:v>
                </c:pt>
                <c:pt idx="17137">
                  <c:v>234.17230000000109</c:v>
                </c:pt>
                <c:pt idx="17138">
                  <c:v>234.18624000000108</c:v>
                </c:pt>
                <c:pt idx="17139">
                  <c:v>234.19049000000109</c:v>
                </c:pt>
                <c:pt idx="17140">
                  <c:v>234.19377000000108</c:v>
                </c:pt>
                <c:pt idx="17141">
                  <c:v>234.19877000000108</c:v>
                </c:pt>
                <c:pt idx="17142">
                  <c:v>234.21618000000109</c:v>
                </c:pt>
                <c:pt idx="17143">
                  <c:v>234.24419000000108</c:v>
                </c:pt>
                <c:pt idx="17144">
                  <c:v>234.26220000000109</c:v>
                </c:pt>
                <c:pt idx="17145">
                  <c:v>234.26893000000109</c:v>
                </c:pt>
                <c:pt idx="17146">
                  <c:v>234.2717200000011</c:v>
                </c:pt>
                <c:pt idx="17147">
                  <c:v>234.2751400000011</c:v>
                </c:pt>
                <c:pt idx="17148">
                  <c:v>234.2786400000011</c:v>
                </c:pt>
                <c:pt idx="17149">
                  <c:v>234.28263000000109</c:v>
                </c:pt>
                <c:pt idx="17150">
                  <c:v>234.28836000000109</c:v>
                </c:pt>
                <c:pt idx="17151">
                  <c:v>234.2941200000011</c:v>
                </c:pt>
                <c:pt idx="17152">
                  <c:v>234.29809000000111</c:v>
                </c:pt>
                <c:pt idx="17153">
                  <c:v>234.30068000000111</c:v>
                </c:pt>
                <c:pt idx="17154">
                  <c:v>234.30231000000111</c:v>
                </c:pt>
                <c:pt idx="17155">
                  <c:v>234.3036100000011</c:v>
                </c:pt>
                <c:pt idx="17156">
                  <c:v>234.3057700000011</c:v>
                </c:pt>
                <c:pt idx="17157">
                  <c:v>234.3101300000011</c:v>
                </c:pt>
                <c:pt idx="17158">
                  <c:v>234.3276800000011</c:v>
                </c:pt>
                <c:pt idx="17159">
                  <c:v>234.34415000000109</c:v>
                </c:pt>
                <c:pt idx="17160">
                  <c:v>234.3521300000011</c:v>
                </c:pt>
                <c:pt idx="17161">
                  <c:v>234.35556000000111</c:v>
                </c:pt>
                <c:pt idx="17162">
                  <c:v>234.3576800000011</c:v>
                </c:pt>
                <c:pt idx="17163">
                  <c:v>234.3592000000011</c:v>
                </c:pt>
                <c:pt idx="17164">
                  <c:v>234.36062000000109</c:v>
                </c:pt>
                <c:pt idx="17165">
                  <c:v>234.36206000000109</c:v>
                </c:pt>
                <c:pt idx="17166">
                  <c:v>234.3634300000011</c:v>
                </c:pt>
                <c:pt idx="17167">
                  <c:v>234.36491000000109</c:v>
                </c:pt>
                <c:pt idx="17168">
                  <c:v>234.36660000000109</c:v>
                </c:pt>
                <c:pt idx="17169">
                  <c:v>234.36858000000109</c:v>
                </c:pt>
                <c:pt idx="17170">
                  <c:v>234.37118000000109</c:v>
                </c:pt>
                <c:pt idx="17171">
                  <c:v>234.3739100000011</c:v>
                </c:pt>
                <c:pt idx="17172">
                  <c:v>234.37672000000111</c:v>
                </c:pt>
                <c:pt idx="17173">
                  <c:v>234.37926000000112</c:v>
                </c:pt>
                <c:pt idx="17174">
                  <c:v>234.38174000000112</c:v>
                </c:pt>
                <c:pt idx="17175">
                  <c:v>234.38515000000112</c:v>
                </c:pt>
                <c:pt idx="17176">
                  <c:v>234.39579000000111</c:v>
                </c:pt>
                <c:pt idx="17177">
                  <c:v>234.44175000000112</c:v>
                </c:pt>
                <c:pt idx="17178">
                  <c:v>234.51370000000111</c:v>
                </c:pt>
                <c:pt idx="17179">
                  <c:v>234.5511000000011</c:v>
                </c:pt>
                <c:pt idx="17180">
                  <c:v>234.5618600000011</c:v>
                </c:pt>
                <c:pt idx="17181">
                  <c:v>234.56568000000109</c:v>
                </c:pt>
                <c:pt idx="17182">
                  <c:v>234.5679300000011</c:v>
                </c:pt>
                <c:pt idx="17183">
                  <c:v>234.5698300000011</c:v>
                </c:pt>
                <c:pt idx="17184">
                  <c:v>234.5716000000011</c:v>
                </c:pt>
                <c:pt idx="17185">
                  <c:v>234.5735000000011</c:v>
                </c:pt>
                <c:pt idx="17186">
                  <c:v>234.57585000000111</c:v>
                </c:pt>
                <c:pt idx="17187">
                  <c:v>234.5794100000011</c:v>
                </c:pt>
                <c:pt idx="17188">
                  <c:v>234.58426000000111</c:v>
                </c:pt>
                <c:pt idx="17189">
                  <c:v>234.58918000000111</c:v>
                </c:pt>
                <c:pt idx="17190">
                  <c:v>234.59324000000112</c:v>
                </c:pt>
                <c:pt idx="17191">
                  <c:v>234.59677000000113</c:v>
                </c:pt>
                <c:pt idx="17192">
                  <c:v>234.60142000000113</c:v>
                </c:pt>
                <c:pt idx="17193">
                  <c:v>234.61475000000112</c:v>
                </c:pt>
                <c:pt idx="17194">
                  <c:v>234.62920000000113</c:v>
                </c:pt>
                <c:pt idx="17195">
                  <c:v>234.63799000000114</c:v>
                </c:pt>
                <c:pt idx="17196">
                  <c:v>234.64343000000113</c:v>
                </c:pt>
                <c:pt idx="17197">
                  <c:v>234.64720000000113</c:v>
                </c:pt>
                <c:pt idx="17198">
                  <c:v>234.64987000000113</c:v>
                </c:pt>
                <c:pt idx="17199">
                  <c:v>234.65236000000112</c:v>
                </c:pt>
                <c:pt idx="17200">
                  <c:v>234.65518000000114</c:v>
                </c:pt>
                <c:pt idx="17201">
                  <c:v>234.66007000000113</c:v>
                </c:pt>
                <c:pt idx="17202">
                  <c:v>234.66727000000114</c:v>
                </c:pt>
                <c:pt idx="17203">
                  <c:v>234.67629000000113</c:v>
                </c:pt>
                <c:pt idx="17204">
                  <c:v>234.68411000000114</c:v>
                </c:pt>
                <c:pt idx="17205">
                  <c:v>234.68987000000115</c:v>
                </c:pt>
                <c:pt idx="17206">
                  <c:v>234.69481000000116</c:v>
                </c:pt>
                <c:pt idx="17207">
                  <c:v>234.69943000000114</c:v>
                </c:pt>
                <c:pt idx="17208">
                  <c:v>234.70391000000114</c:v>
                </c:pt>
                <c:pt idx="17209">
                  <c:v>234.71549000000115</c:v>
                </c:pt>
                <c:pt idx="17210">
                  <c:v>234.76511000000116</c:v>
                </c:pt>
                <c:pt idx="17211">
                  <c:v>234.85918000000115</c:v>
                </c:pt>
                <c:pt idx="17212">
                  <c:v>234.92885000000115</c:v>
                </c:pt>
                <c:pt idx="17213">
                  <c:v>234.94889000000114</c:v>
                </c:pt>
                <c:pt idx="17214">
                  <c:v>234.95601000000113</c:v>
                </c:pt>
                <c:pt idx="17215">
                  <c:v>234.95874000000114</c:v>
                </c:pt>
                <c:pt idx="17216">
                  <c:v>234.96077000000113</c:v>
                </c:pt>
                <c:pt idx="17217">
                  <c:v>234.96254000000113</c:v>
                </c:pt>
                <c:pt idx="17218">
                  <c:v>234.96441000000112</c:v>
                </c:pt>
                <c:pt idx="17219">
                  <c:v>234.96649000000113</c:v>
                </c:pt>
                <c:pt idx="17220">
                  <c:v>234.96962000000113</c:v>
                </c:pt>
                <c:pt idx="17221">
                  <c:v>234.97345000000112</c:v>
                </c:pt>
                <c:pt idx="17222">
                  <c:v>234.97769000000113</c:v>
                </c:pt>
                <c:pt idx="17223">
                  <c:v>234.98151000000112</c:v>
                </c:pt>
                <c:pt idx="17224">
                  <c:v>234.98467000000113</c:v>
                </c:pt>
                <c:pt idx="17225">
                  <c:v>234.99051000000114</c:v>
                </c:pt>
                <c:pt idx="17226">
                  <c:v>235.01771000000113</c:v>
                </c:pt>
                <c:pt idx="17227">
                  <c:v>235.09312000000114</c:v>
                </c:pt>
                <c:pt idx="17228">
                  <c:v>235.16151000000113</c:v>
                </c:pt>
                <c:pt idx="17229">
                  <c:v>235.20237000000114</c:v>
                </c:pt>
                <c:pt idx="17230">
                  <c:v>235.23095000000114</c:v>
                </c:pt>
                <c:pt idx="17231">
                  <c:v>235.25460000000115</c:v>
                </c:pt>
                <c:pt idx="17232">
                  <c:v>235.27072000000115</c:v>
                </c:pt>
                <c:pt idx="17233">
                  <c:v>235.28225000000114</c:v>
                </c:pt>
                <c:pt idx="17234">
                  <c:v>235.29021000000114</c:v>
                </c:pt>
                <c:pt idx="17235">
                  <c:v>235.29432000000114</c:v>
                </c:pt>
                <c:pt idx="17236">
                  <c:v>235.29604000000114</c:v>
                </c:pt>
                <c:pt idx="17237">
                  <c:v>235.29751000000115</c:v>
                </c:pt>
                <c:pt idx="17238">
                  <c:v>235.29884000000115</c:v>
                </c:pt>
                <c:pt idx="17239">
                  <c:v>235.30021000000116</c:v>
                </c:pt>
                <c:pt idx="17240">
                  <c:v>235.30159000000117</c:v>
                </c:pt>
                <c:pt idx="17241">
                  <c:v>235.30300000000116</c:v>
                </c:pt>
                <c:pt idx="17242">
                  <c:v>235.30454000000117</c:v>
                </c:pt>
                <c:pt idx="17243">
                  <c:v>235.30609000000118</c:v>
                </c:pt>
                <c:pt idx="17244">
                  <c:v>235.30788000000118</c:v>
                </c:pt>
                <c:pt idx="17245">
                  <c:v>235.30994000000118</c:v>
                </c:pt>
                <c:pt idx="17246">
                  <c:v>235.31212000000119</c:v>
                </c:pt>
                <c:pt idx="17247">
                  <c:v>235.31471000000118</c:v>
                </c:pt>
                <c:pt idx="17248">
                  <c:v>235.31731000000119</c:v>
                </c:pt>
                <c:pt idx="17249">
                  <c:v>235.31964000000119</c:v>
                </c:pt>
                <c:pt idx="17250">
                  <c:v>235.3220000000012</c:v>
                </c:pt>
                <c:pt idx="17251">
                  <c:v>235.3293500000012</c:v>
                </c:pt>
                <c:pt idx="17252">
                  <c:v>235.36350000000121</c:v>
                </c:pt>
                <c:pt idx="17253">
                  <c:v>235.41054000000122</c:v>
                </c:pt>
                <c:pt idx="17254">
                  <c:v>235.42890000000122</c:v>
                </c:pt>
                <c:pt idx="17255">
                  <c:v>235.43433000000121</c:v>
                </c:pt>
                <c:pt idx="17256">
                  <c:v>235.43715000000122</c:v>
                </c:pt>
                <c:pt idx="17257">
                  <c:v>235.43934000000124</c:v>
                </c:pt>
                <c:pt idx="17258">
                  <c:v>235.44121000000123</c:v>
                </c:pt>
                <c:pt idx="17259">
                  <c:v>235.44302000000124</c:v>
                </c:pt>
                <c:pt idx="17260">
                  <c:v>235.44503000000125</c:v>
                </c:pt>
                <c:pt idx="17261">
                  <c:v>235.44878000000125</c:v>
                </c:pt>
                <c:pt idx="17262">
                  <c:v>235.45482000000126</c:v>
                </c:pt>
                <c:pt idx="17263">
                  <c:v>235.46251000000126</c:v>
                </c:pt>
                <c:pt idx="17264">
                  <c:v>235.46994000000126</c:v>
                </c:pt>
                <c:pt idx="17265">
                  <c:v>235.47597000000127</c:v>
                </c:pt>
                <c:pt idx="17266">
                  <c:v>235.48063000000127</c:v>
                </c:pt>
                <c:pt idx="17267">
                  <c:v>235.48619000000127</c:v>
                </c:pt>
                <c:pt idx="17268">
                  <c:v>235.49929000000128</c:v>
                </c:pt>
                <c:pt idx="17269">
                  <c:v>235.54174000000128</c:v>
                </c:pt>
                <c:pt idx="17270">
                  <c:v>235.57050000000129</c:v>
                </c:pt>
                <c:pt idx="17271">
                  <c:v>235.5925700000013</c:v>
                </c:pt>
                <c:pt idx="17272">
                  <c:v>235.62065000000129</c:v>
                </c:pt>
                <c:pt idx="17273">
                  <c:v>235.6521100000013</c:v>
                </c:pt>
                <c:pt idx="17274">
                  <c:v>235.67838000000131</c:v>
                </c:pt>
                <c:pt idx="17275">
                  <c:v>235.6895400000013</c:v>
                </c:pt>
                <c:pt idx="17276">
                  <c:v>235.69547000000131</c:v>
                </c:pt>
                <c:pt idx="17277">
                  <c:v>235.69766000000132</c:v>
                </c:pt>
                <c:pt idx="17278">
                  <c:v>235.69936000000132</c:v>
                </c:pt>
                <c:pt idx="17279">
                  <c:v>235.70093000000131</c:v>
                </c:pt>
                <c:pt idx="17280">
                  <c:v>235.70241000000129</c:v>
                </c:pt>
                <c:pt idx="17281">
                  <c:v>235.70400000000129</c:v>
                </c:pt>
                <c:pt idx="17282">
                  <c:v>235.70593000000127</c:v>
                </c:pt>
                <c:pt idx="17283">
                  <c:v>235.70963000000128</c:v>
                </c:pt>
                <c:pt idx="17284">
                  <c:v>235.71481000000128</c:v>
                </c:pt>
                <c:pt idx="17285">
                  <c:v>235.72109000000128</c:v>
                </c:pt>
                <c:pt idx="17286">
                  <c:v>235.72689000000128</c:v>
                </c:pt>
                <c:pt idx="17287">
                  <c:v>235.73156000000128</c:v>
                </c:pt>
                <c:pt idx="17288">
                  <c:v>235.73537000000127</c:v>
                </c:pt>
                <c:pt idx="17289">
                  <c:v>235.74117000000126</c:v>
                </c:pt>
                <c:pt idx="17290">
                  <c:v>235.76054000000127</c:v>
                </c:pt>
                <c:pt idx="17291">
                  <c:v>235.82020000000128</c:v>
                </c:pt>
                <c:pt idx="17292">
                  <c:v>235.87024000000127</c:v>
                </c:pt>
                <c:pt idx="17293">
                  <c:v>235.88718000000128</c:v>
                </c:pt>
                <c:pt idx="17294">
                  <c:v>235.89196000000129</c:v>
                </c:pt>
                <c:pt idx="17295">
                  <c:v>235.89532000000128</c:v>
                </c:pt>
                <c:pt idx="17296">
                  <c:v>235.89780000000127</c:v>
                </c:pt>
                <c:pt idx="17297">
                  <c:v>235.90009000000126</c:v>
                </c:pt>
                <c:pt idx="17298">
                  <c:v>235.90286000000125</c:v>
                </c:pt>
                <c:pt idx="17299">
                  <c:v>235.90763000000126</c:v>
                </c:pt>
                <c:pt idx="17300">
                  <c:v>235.91364000000127</c:v>
                </c:pt>
                <c:pt idx="17301">
                  <c:v>235.91984000000127</c:v>
                </c:pt>
                <c:pt idx="17302">
                  <c:v>235.92473000000126</c:v>
                </c:pt>
                <c:pt idx="17303">
                  <c:v>235.93017000000125</c:v>
                </c:pt>
                <c:pt idx="17304">
                  <c:v>235.94214000000125</c:v>
                </c:pt>
                <c:pt idx="17305">
                  <c:v>235.98843000000124</c:v>
                </c:pt>
                <c:pt idx="17306">
                  <c:v>236.03797000000125</c:v>
                </c:pt>
                <c:pt idx="17307">
                  <c:v>236.05516000000125</c:v>
                </c:pt>
                <c:pt idx="17308">
                  <c:v>236.06033000000124</c:v>
                </c:pt>
                <c:pt idx="17309">
                  <c:v>236.06420000000125</c:v>
                </c:pt>
                <c:pt idx="17310">
                  <c:v>236.06705000000125</c:v>
                </c:pt>
                <c:pt idx="17311">
                  <c:v>236.06999000000124</c:v>
                </c:pt>
                <c:pt idx="17312">
                  <c:v>236.07517000000124</c:v>
                </c:pt>
                <c:pt idx="17313">
                  <c:v>236.08257000000123</c:v>
                </c:pt>
                <c:pt idx="17314">
                  <c:v>236.09074000000123</c:v>
                </c:pt>
                <c:pt idx="17315">
                  <c:v>236.09773000000123</c:v>
                </c:pt>
                <c:pt idx="17316">
                  <c:v>236.10284000000124</c:v>
                </c:pt>
                <c:pt idx="17317">
                  <c:v>236.10690000000125</c:v>
                </c:pt>
                <c:pt idx="17318">
                  <c:v>236.11050000000125</c:v>
                </c:pt>
                <c:pt idx="17319">
                  <c:v>236.11404000000124</c:v>
                </c:pt>
                <c:pt idx="17320">
                  <c:v>236.12277000000125</c:v>
                </c:pt>
                <c:pt idx="17321">
                  <c:v>236.15376000000126</c:v>
                </c:pt>
                <c:pt idx="17322">
                  <c:v>236.20167000000126</c:v>
                </c:pt>
                <c:pt idx="17323">
                  <c:v>236.24885000000126</c:v>
                </c:pt>
                <c:pt idx="17324">
                  <c:v>236.28567000000126</c:v>
                </c:pt>
                <c:pt idx="17325">
                  <c:v>236.30892000000125</c:v>
                </c:pt>
                <c:pt idx="17326">
                  <c:v>236.32724000000124</c:v>
                </c:pt>
                <c:pt idx="17327">
                  <c:v>236.34418000000124</c:v>
                </c:pt>
                <c:pt idx="17328">
                  <c:v>236.35915000000125</c:v>
                </c:pt>
                <c:pt idx="17329">
                  <c:v>236.36911000000126</c:v>
                </c:pt>
                <c:pt idx="17330">
                  <c:v>236.37560000000127</c:v>
                </c:pt>
                <c:pt idx="17331">
                  <c:v>236.38012000000128</c:v>
                </c:pt>
                <c:pt idx="17332">
                  <c:v>236.38286000000127</c:v>
                </c:pt>
                <c:pt idx="17333">
                  <c:v>236.38426000000126</c:v>
                </c:pt>
                <c:pt idx="17334">
                  <c:v>236.38708000000128</c:v>
                </c:pt>
                <c:pt idx="17335">
                  <c:v>236.39673000000127</c:v>
                </c:pt>
                <c:pt idx="17336">
                  <c:v>236.41373000000127</c:v>
                </c:pt>
                <c:pt idx="17337">
                  <c:v>236.42917000000128</c:v>
                </c:pt>
                <c:pt idx="17338">
                  <c:v>236.45245000000128</c:v>
                </c:pt>
                <c:pt idx="17339">
                  <c:v>236.49023000000128</c:v>
                </c:pt>
                <c:pt idx="17340">
                  <c:v>236.53714000000127</c:v>
                </c:pt>
                <c:pt idx="17341">
                  <c:v>236.58040000000128</c:v>
                </c:pt>
                <c:pt idx="17342">
                  <c:v>236.62319000000127</c:v>
                </c:pt>
                <c:pt idx="17343">
                  <c:v>236.65982000000128</c:v>
                </c:pt>
                <c:pt idx="17344">
                  <c:v>236.68251000000129</c:v>
                </c:pt>
                <c:pt idx="17345">
                  <c:v>236.6981200000013</c:v>
                </c:pt>
                <c:pt idx="17346">
                  <c:v>236.70956000000129</c:v>
                </c:pt>
                <c:pt idx="17347">
                  <c:v>236.72049000000129</c:v>
                </c:pt>
                <c:pt idx="17348">
                  <c:v>236.7335800000013</c:v>
                </c:pt>
                <c:pt idx="17349">
                  <c:v>236.74834000000129</c:v>
                </c:pt>
                <c:pt idx="17350">
                  <c:v>236.7659900000013</c:v>
                </c:pt>
                <c:pt idx="17351">
                  <c:v>236.7845300000013</c:v>
                </c:pt>
                <c:pt idx="17352">
                  <c:v>236.79997000000131</c:v>
                </c:pt>
                <c:pt idx="17353">
                  <c:v>236.8109500000013</c:v>
                </c:pt>
                <c:pt idx="17354">
                  <c:v>236.8191100000013</c:v>
                </c:pt>
                <c:pt idx="17355">
                  <c:v>236.82621000000131</c:v>
                </c:pt>
                <c:pt idx="17356">
                  <c:v>236.83214000000132</c:v>
                </c:pt>
                <c:pt idx="17357">
                  <c:v>236.83688000000132</c:v>
                </c:pt>
                <c:pt idx="17358">
                  <c:v>236.84084000000132</c:v>
                </c:pt>
                <c:pt idx="17359">
                  <c:v>236.84423000000132</c:v>
                </c:pt>
                <c:pt idx="17360">
                  <c:v>236.84703000000133</c:v>
                </c:pt>
                <c:pt idx="17361">
                  <c:v>236.85041000000132</c:v>
                </c:pt>
                <c:pt idx="17362">
                  <c:v>236.85535000000132</c:v>
                </c:pt>
                <c:pt idx="17363">
                  <c:v>236.87451000000132</c:v>
                </c:pt>
                <c:pt idx="17364">
                  <c:v>236.91586000000132</c:v>
                </c:pt>
                <c:pt idx="17365">
                  <c:v>236.95354000000131</c:v>
                </c:pt>
                <c:pt idx="17366">
                  <c:v>236.9769800000013</c:v>
                </c:pt>
                <c:pt idx="17367">
                  <c:v>236.98921000000129</c:v>
                </c:pt>
                <c:pt idx="17368">
                  <c:v>236.99557000000129</c:v>
                </c:pt>
                <c:pt idx="17369">
                  <c:v>236.9978200000013</c:v>
                </c:pt>
                <c:pt idx="17370">
                  <c:v>236.99923000000129</c:v>
                </c:pt>
                <c:pt idx="17371">
                  <c:v>237.0004100000013</c:v>
                </c:pt>
                <c:pt idx="17372">
                  <c:v>237.0015900000013</c:v>
                </c:pt>
                <c:pt idx="17373">
                  <c:v>237.00286000000131</c:v>
                </c:pt>
                <c:pt idx="17374">
                  <c:v>237.00421000000131</c:v>
                </c:pt>
                <c:pt idx="17375">
                  <c:v>237.00578000000129</c:v>
                </c:pt>
                <c:pt idx="17376">
                  <c:v>237.00780000000128</c:v>
                </c:pt>
                <c:pt idx="17377">
                  <c:v>237.01090000000127</c:v>
                </c:pt>
                <c:pt idx="17378">
                  <c:v>237.01488000000128</c:v>
                </c:pt>
                <c:pt idx="17379">
                  <c:v>237.0194000000013</c:v>
                </c:pt>
                <c:pt idx="17380">
                  <c:v>237.0231600000013</c:v>
                </c:pt>
                <c:pt idx="17381">
                  <c:v>237.02637000000129</c:v>
                </c:pt>
                <c:pt idx="17382">
                  <c:v>237.0289100000013</c:v>
                </c:pt>
                <c:pt idx="17383">
                  <c:v>237.03145000000131</c:v>
                </c:pt>
                <c:pt idx="17384">
                  <c:v>237.03387000000131</c:v>
                </c:pt>
                <c:pt idx="17385">
                  <c:v>237.03845000000132</c:v>
                </c:pt>
                <c:pt idx="17386">
                  <c:v>237.06106000000131</c:v>
                </c:pt>
                <c:pt idx="17387">
                  <c:v>237.13978000000131</c:v>
                </c:pt>
                <c:pt idx="17388">
                  <c:v>237.23635000000132</c:v>
                </c:pt>
                <c:pt idx="17389">
                  <c:v>237.32138000000131</c:v>
                </c:pt>
                <c:pt idx="17390">
                  <c:v>237.38791000000131</c:v>
                </c:pt>
                <c:pt idx="17391">
                  <c:v>237.43456000000131</c:v>
                </c:pt>
                <c:pt idx="17392">
                  <c:v>237.46431000000132</c:v>
                </c:pt>
                <c:pt idx="17393">
                  <c:v>237.48229000000131</c:v>
                </c:pt>
                <c:pt idx="17394">
                  <c:v>237.49198000000132</c:v>
                </c:pt>
                <c:pt idx="17395">
                  <c:v>237.49559000000133</c:v>
                </c:pt>
                <c:pt idx="17396">
                  <c:v>237.49743000000132</c:v>
                </c:pt>
                <c:pt idx="17397">
                  <c:v>237.49896000000132</c:v>
                </c:pt>
                <c:pt idx="17398">
                  <c:v>237.50056000000131</c:v>
                </c:pt>
                <c:pt idx="17399">
                  <c:v>237.50235000000131</c:v>
                </c:pt>
                <c:pt idx="17400">
                  <c:v>237.50427000000133</c:v>
                </c:pt>
                <c:pt idx="17401">
                  <c:v>237.50654000000134</c:v>
                </c:pt>
                <c:pt idx="17402">
                  <c:v>237.50925000000134</c:v>
                </c:pt>
                <c:pt idx="17403">
                  <c:v>237.51216000000136</c:v>
                </c:pt>
                <c:pt idx="17404">
                  <c:v>237.51482000000135</c:v>
                </c:pt>
                <c:pt idx="17405">
                  <c:v>237.51924000000136</c:v>
                </c:pt>
                <c:pt idx="17406">
                  <c:v>237.54360000000136</c:v>
                </c:pt>
                <c:pt idx="17407">
                  <c:v>237.61084000000136</c:v>
                </c:pt>
                <c:pt idx="17408">
                  <c:v>237.68413000000135</c:v>
                </c:pt>
                <c:pt idx="17409">
                  <c:v>237.75135000000134</c:v>
                </c:pt>
                <c:pt idx="17410">
                  <c:v>237.80348000000134</c:v>
                </c:pt>
                <c:pt idx="17411">
                  <c:v>237.84951000000135</c:v>
                </c:pt>
                <c:pt idx="17412">
                  <c:v>237.88754000000134</c:v>
                </c:pt>
                <c:pt idx="17413">
                  <c:v>237.91531000000134</c:v>
                </c:pt>
                <c:pt idx="17414">
                  <c:v>237.93534000000133</c:v>
                </c:pt>
                <c:pt idx="17415">
                  <c:v>237.95640000000134</c:v>
                </c:pt>
                <c:pt idx="17416">
                  <c:v>237.97637000000134</c:v>
                </c:pt>
                <c:pt idx="17417">
                  <c:v>237.99416000000133</c:v>
                </c:pt>
                <c:pt idx="17418">
                  <c:v>238.01210000000134</c:v>
                </c:pt>
                <c:pt idx="17419">
                  <c:v>238.02907000000133</c:v>
                </c:pt>
                <c:pt idx="17420">
                  <c:v>238.04316000000134</c:v>
                </c:pt>
                <c:pt idx="17421">
                  <c:v>238.05560000000133</c:v>
                </c:pt>
                <c:pt idx="17422">
                  <c:v>238.06609000000134</c:v>
                </c:pt>
                <c:pt idx="17423">
                  <c:v>238.07373000000135</c:v>
                </c:pt>
                <c:pt idx="17424">
                  <c:v>238.08091000000135</c:v>
                </c:pt>
                <c:pt idx="17425">
                  <c:v>238.08719000000136</c:v>
                </c:pt>
                <c:pt idx="17426">
                  <c:v>238.09232000000137</c:v>
                </c:pt>
                <c:pt idx="17427">
                  <c:v>238.09678000000136</c:v>
                </c:pt>
                <c:pt idx="17428">
                  <c:v>238.10085000000137</c:v>
                </c:pt>
                <c:pt idx="17429">
                  <c:v>238.10456000000138</c:v>
                </c:pt>
                <c:pt idx="17430">
                  <c:v>238.10790000000139</c:v>
                </c:pt>
                <c:pt idx="17431">
                  <c:v>238.11084000000139</c:v>
                </c:pt>
                <c:pt idx="17432">
                  <c:v>238.11354000000139</c:v>
                </c:pt>
                <c:pt idx="17433">
                  <c:v>238.1160600000014</c:v>
                </c:pt>
                <c:pt idx="17434">
                  <c:v>238.11739000000139</c:v>
                </c:pt>
                <c:pt idx="17435">
                  <c:v>238.1184000000014</c:v>
                </c:pt>
                <c:pt idx="17436">
                  <c:v>238.1194800000014</c:v>
                </c:pt>
                <c:pt idx="17437">
                  <c:v>238.1204700000014</c:v>
                </c:pt>
                <c:pt idx="17438">
                  <c:v>238.1214400000014</c:v>
                </c:pt>
                <c:pt idx="17439">
                  <c:v>238.12238000000141</c:v>
                </c:pt>
                <c:pt idx="17440">
                  <c:v>238.1233300000014</c:v>
                </c:pt>
                <c:pt idx="17441">
                  <c:v>238.12427000000142</c:v>
                </c:pt>
                <c:pt idx="17442">
                  <c:v>238.12522000000141</c:v>
                </c:pt>
                <c:pt idx="17443">
                  <c:v>238.12615000000142</c:v>
                </c:pt>
                <c:pt idx="17444">
                  <c:v>238.12709000000143</c:v>
                </c:pt>
                <c:pt idx="17445">
                  <c:v>238.12801000000144</c:v>
                </c:pt>
                <c:pt idx="17446">
                  <c:v>238.12894000000145</c:v>
                </c:pt>
                <c:pt idx="17447">
                  <c:v>238.12987000000146</c:v>
                </c:pt>
                <c:pt idx="17448">
                  <c:v>238.13080000000147</c:v>
                </c:pt>
                <c:pt idx="17449">
                  <c:v>238.13171000000148</c:v>
                </c:pt>
                <c:pt idx="17450">
                  <c:v>238.13262000000148</c:v>
                </c:pt>
                <c:pt idx="17451">
                  <c:v>238.13355000000149</c:v>
                </c:pt>
                <c:pt idx="17452">
                  <c:v>238.13525000000149</c:v>
                </c:pt>
                <c:pt idx="17453">
                  <c:v>238.1377700000015</c:v>
                </c:pt>
                <c:pt idx="17454">
                  <c:v>238.14240000000149</c:v>
                </c:pt>
                <c:pt idx="17455">
                  <c:v>238.15880000000149</c:v>
                </c:pt>
                <c:pt idx="17456">
                  <c:v>238.19252000000148</c:v>
                </c:pt>
                <c:pt idx="17457">
                  <c:v>238.21606000000148</c:v>
                </c:pt>
                <c:pt idx="17458">
                  <c:v>238.24294000000148</c:v>
                </c:pt>
                <c:pt idx="17459">
                  <c:v>238.26883000000149</c:v>
                </c:pt>
                <c:pt idx="17460">
                  <c:v>238.3088900000015</c:v>
                </c:pt>
                <c:pt idx="17461">
                  <c:v>238.35665000000151</c:v>
                </c:pt>
                <c:pt idx="17462">
                  <c:v>238.3986100000015</c:v>
                </c:pt>
                <c:pt idx="17463">
                  <c:v>238.43952000000149</c:v>
                </c:pt>
                <c:pt idx="17464">
                  <c:v>238.47790000000148</c:v>
                </c:pt>
                <c:pt idx="17465">
                  <c:v>238.50417000000149</c:v>
                </c:pt>
                <c:pt idx="17466">
                  <c:v>238.52429000000149</c:v>
                </c:pt>
                <c:pt idx="17467">
                  <c:v>238.54153000000147</c:v>
                </c:pt>
                <c:pt idx="17468">
                  <c:v>238.56124000000148</c:v>
                </c:pt>
                <c:pt idx="17469">
                  <c:v>238.58286000000149</c:v>
                </c:pt>
                <c:pt idx="17470">
                  <c:v>238.60445000000149</c:v>
                </c:pt>
                <c:pt idx="17471">
                  <c:v>238.62384000000148</c:v>
                </c:pt>
                <c:pt idx="17472">
                  <c:v>238.63850000000147</c:v>
                </c:pt>
                <c:pt idx="17473">
                  <c:v>238.65168000000148</c:v>
                </c:pt>
                <c:pt idx="17474">
                  <c:v>238.66056000000148</c:v>
                </c:pt>
                <c:pt idx="17475">
                  <c:v>238.66832000000147</c:v>
                </c:pt>
                <c:pt idx="17476">
                  <c:v>238.67478000000148</c:v>
                </c:pt>
                <c:pt idx="17477">
                  <c:v>238.67984000000146</c:v>
                </c:pt>
                <c:pt idx="17478">
                  <c:v>238.68359000000146</c:v>
                </c:pt>
                <c:pt idx="17479">
                  <c:v>238.68627000000146</c:v>
                </c:pt>
                <c:pt idx="17480">
                  <c:v>238.68847000000144</c:v>
                </c:pt>
                <c:pt idx="17481">
                  <c:v>238.69031000000143</c:v>
                </c:pt>
                <c:pt idx="17482">
                  <c:v>238.69202000000143</c:v>
                </c:pt>
                <c:pt idx="17483">
                  <c:v>238.69307000000143</c:v>
                </c:pt>
                <c:pt idx="17484">
                  <c:v>238.69410000000141</c:v>
                </c:pt>
                <c:pt idx="17485">
                  <c:v>238.69508000000141</c:v>
                </c:pt>
                <c:pt idx="17486">
                  <c:v>238.69602000000143</c:v>
                </c:pt>
                <c:pt idx="17487">
                  <c:v>238.69769000000142</c:v>
                </c:pt>
                <c:pt idx="17488">
                  <c:v>238.70154000000142</c:v>
                </c:pt>
                <c:pt idx="17489">
                  <c:v>238.72164000000143</c:v>
                </c:pt>
                <c:pt idx="17490">
                  <c:v>238.77173000000144</c:v>
                </c:pt>
                <c:pt idx="17491">
                  <c:v>238.82976000000144</c:v>
                </c:pt>
                <c:pt idx="17492">
                  <c:v>238.88184000000143</c:v>
                </c:pt>
                <c:pt idx="17493">
                  <c:v>238.91635000000144</c:v>
                </c:pt>
                <c:pt idx="17494">
                  <c:v>238.94366000000144</c:v>
                </c:pt>
                <c:pt idx="17495">
                  <c:v>238.96896000000143</c:v>
                </c:pt>
                <c:pt idx="17496">
                  <c:v>238.99098000000143</c:v>
                </c:pt>
                <c:pt idx="17497">
                  <c:v>239.00867000000142</c:v>
                </c:pt>
                <c:pt idx="17498">
                  <c:v>239.02455000000143</c:v>
                </c:pt>
                <c:pt idx="17499">
                  <c:v>239.03875000000141</c:v>
                </c:pt>
                <c:pt idx="17500">
                  <c:v>239.0576900000014</c:v>
                </c:pt>
                <c:pt idx="17501">
                  <c:v>239.0831200000014</c:v>
                </c:pt>
                <c:pt idx="17502">
                  <c:v>239.11083000000141</c:v>
                </c:pt>
                <c:pt idx="17503">
                  <c:v>239.1373000000014</c:v>
                </c:pt>
                <c:pt idx="17504">
                  <c:v>239.1588700000014</c:v>
                </c:pt>
                <c:pt idx="17505">
                  <c:v>239.17511000000141</c:v>
                </c:pt>
                <c:pt idx="17506">
                  <c:v>239.18883000000142</c:v>
                </c:pt>
                <c:pt idx="17507">
                  <c:v>239.20637000000141</c:v>
                </c:pt>
                <c:pt idx="17508">
                  <c:v>239.22862000000143</c:v>
                </c:pt>
                <c:pt idx="17509">
                  <c:v>239.25531000000143</c:v>
                </c:pt>
                <c:pt idx="17510">
                  <c:v>239.28428000000142</c:v>
                </c:pt>
                <c:pt idx="17511">
                  <c:v>239.31338000000142</c:v>
                </c:pt>
                <c:pt idx="17512">
                  <c:v>239.34150000000142</c:v>
                </c:pt>
                <c:pt idx="17513">
                  <c:v>239.36725000000141</c:v>
                </c:pt>
                <c:pt idx="17514">
                  <c:v>239.39073000000141</c:v>
                </c:pt>
                <c:pt idx="17515">
                  <c:v>239.40988000000141</c:v>
                </c:pt>
                <c:pt idx="17516">
                  <c:v>239.42528000000141</c:v>
                </c:pt>
                <c:pt idx="17517">
                  <c:v>239.4378800000014</c:v>
                </c:pt>
                <c:pt idx="17518">
                  <c:v>239.44821000000141</c:v>
                </c:pt>
                <c:pt idx="17519">
                  <c:v>239.45681000000141</c:v>
                </c:pt>
                <c:pt idx="17520">
                  <c:v>239.4645700000014</c:v>
                </c:pt>
                <c:pt idx="17521">
                  <c:v>239.47159000000141</c:v>
                </c:pt>
                <c:pt idx="17522">
                  <c:v>239.4781000000014</c:v>
                </c:pt>
                <c:pt idx="17523">
                  <c:v>239.48344000000139</c:v>
                </c:pt>
                <c:pt idx="17524">
                  <c:v>239.48762000000139</c:v>
                </c:pt>
                <c:pt idx="17525">
                  <c:v>239.49134000000137</c:v>
                </c:pt>
                <c:pt idx="17526">
                  <c:v>239.49487000000138</c:v>
                </c:pt>
                <c:pt idx="17527">
                  <c:v>239.49826000000138</c:v>
                </c:pt>
                <c:pt idx="17528">
                  <c:v>239.50156000000138</c:v>
                </c:pt>
                <c:pt idx="17529">
                  <c:v>239.50465000000136</c:v>
                </c:pt>
                <c:pt idx="17530">
                  <c:v>239.50762000000137</c:v>
                </c:pt>
                <c:pt idx="17531">
                  <c:v>239.51051000000137</c:v>
                </c:pt>
                <c:pt idx="17532">
                  <c:v>239.51317000000137</c:v>
                </c:pt>
                <c:pt idx="17533">
                  <c:v>239.51579000000137</c:v>
                </c:pt>
                <c:pt idx="17534">
                  <c:v>239.51870000000139</c:v>
                </c:pt>
                <c:pt idx="17535">
                  <c:v>239.5216100000014</c:v>
                </c:pt>
                <c:pt idx="17536">
                  <c:v>239.5244800000014</c:v>
                </c:pt>
                <c:pt idx="17537">
                  <c:v>239.5271600000014</c:v>
                </c:pt>
                <c:pt idx="17538">
                  <c:v>239.52963000000139</c:v>
                </c:pt>
                <c:pt idx="17539">
                  <c:v>239.53238000000138</c:v>
                </c:pt>
                <c:pt idx="17540">
                  <c:v>239.53446000000139</c:v>
                </c:pt>
                <c:pt idx="17541">
                  <c:v>239.53636000000139</c:v>
                </c:pt>
                <c:pt idx="17542">
                  <c:v>239.5375500000014</c:v>
                </c:pt>
                <c:pt idx="17543">
                  <c:v>239.5385200000014</c:v>
                </c:pt>
                <c:pt idx="17544">
                  <c:v>239.53947000000139</c:v>
                </c:pt>
                <c:pt idx="17545">
                  <c:v>239.54039000000139</c:v>
                </c:pt>
                <c:pt idx="17546">
                  <c:v>239.54128000000139</c:v>
                </c:pt>
                <c:pt idx="17547">
                  <c:v>239.54215000000139</c:v>
                </c:pt>
                <c:pt idx="17548">
                  <c:v>239.54301000000137</c:v>
                </c:pt>
                <c:pt idx="17549">
                  <c:v>239.54387000000136</c:v>
                </c:pt>
                <c:pt idx="17550">
                  <c:v>239.54471000000137</c:v>
                </c:pt>
                <c:pt idx="17551">
                  <c:v>239.54555000000138</c:v>
                </c:pt>
                <c:pt idx="17552">
                  <c:v>239.54638000000139</c:v>
                </c:pt>
                <c:pt idx="17553">
                  <c:v>239.54716000000138</c:v>
                </c:pt>
                <c:pt idx="17554">
                  <c:v>239.5479200000014</c:v>
                </c:pt>
                <c:pt idx="17555">
                  <c:v>239.5487200000014</c:v>
                </c:pt>
                <c:pt idx="17556">
                  <c:v>239.54951000000139</c:v>
                </c:pt>
                <c:pt idx="17557">
                  <c:v>239.5503400000014</c:v>
                </c:pt>
                <c:pt idx="17558">
                  <c:v>239.55117000000141</c:v>
                </c:pt>
                <c:pt idx="17559">
                  <c:v>239.55201000000142</c:v>
                </c:pt>
                <c:pt idx="17560">
                  <c:v>239.55284000000142</c:v>
                </c:pt>
                <c:pt idx="17561">
                  <c:v>239.55367000000143</c:v>
                </c:pt>
                <c:pt idx="17562">
                  <c:v>239.55451000000144</c:v>
                </c:pt>
                <c:pt idx="17563">
                  <c:v>239.55534000000145</c:v>
                </c:pt>
                <c:pt idx="17564">
                  <c:v>239.55617000000146</c:v>
                </c:pt>
                <c:pt idx="17565">
                  <c:v>239.55698000000146</c:v>
                </c:pt>
                <c:pt idx="17566">
                  <c:v>239.55779000000146</c:v>
                </c:pt>
                <c:pt idx="17567">
                  <c:v>239.55860000000146</c:v>
                </c:pt>
                <c:pt idx="17568">
                  <c:v>239.55942000000147</c:v>
                </c:pt>
                <c:pt idx="17569">
                  <c:v>239.56025000000147</c:v>
                </c:pt>
                <c:pt idx="17570">
                  <c:v>239.56110000000149</c:v>
                </c:pt>
                <c:pt idx="17571">
                  <c:v>239.56196000000148</c:v>
                </c:pt>
                <c:pt idx="17572">
                  <c:v>239.56281000000149</c:v>
                </c:pt>
                <c:pt idx="17573">
                  <c:v>239.56366000000151</c:v>
                </c:pt>
                <c:pt idx="17574">
                  <c:v>239.56451000000152</c:v>
                </c:pt>
                <c:pt idx="17575">
                  <c:v>239.56540000000152</c:v>
                </c:pt>
                <c:pt idx="17576">
                  <c:v>239.56629000000152</c:v>
                </c:pt>
                <c:pt idx="17577">
                  <c:v>239.56717000000151</c:v>
                </c:pt>
                <c:pt idx="17578">
                  <c:v>239.56807000000151</c:v>
                </c:pt>
                <c:pt idx="17579">
                  <c:v>239.56898000000152</c:v>
                </c:pt>
                <c:pt idx="17580">
                  <c:v>239.56988000000152</c:v>
                </c:pt>
                <c:pt idx="17581">
                  <c:v>239.57174000000151</c:v>
                </c:pt>
                <c:pt idx="17582">
                  <c:v>239.5789600000015</c:v>
                </c:pt>
                <c:pt idx="17583">
                  <c:v>239.6182800000015</c:v>
                </c:pt>
                <c:pt idx="17584">
                  <c:v>239.67310000000151</c:v>
                </c:pt>
                <c:pt idx="17585">
                  <c:v>239.70785000000151</c:v>
                </c:pt>
                <c:pt idx="17586">
                  <c:v>239.72755000000151</c:v>
                </c:pt>
                <c:pt idx="17587">
                  <c:v>239.75971000000152</c:v>
                </c:pt>
                <c:pt idx="17588">
                  <c:v>239.80514000000153</c:v>
                </c:pt>
                <c:pt idx="17589">
                  <c:v>239.84382000000153</c:v>
                </c:pt>
                <c:pt idx="17590">
                  <c:v>239.87059000000153</c:v>
                </c:pt>
                <c:pt idx="17591">
                  <c:v>239.89154000000153</c:v>
                </c:pt>
                <c:pt idx="17592">
                  <c:v>239.91662000000153</c:v>
                </c:pt>
                <c:pt idx="17593">
                  <c:v>239.93962000000153</c:v>
                </c:pt>
                <c:pt idx="17594">
                  <c:v>239.96196000000154</c:v>
                </c:pt>
                <c:pt idx="17595">
                  <c:v>239.99343000000155</c:v>
                </c:pt>
                <c:pt idx="17596">
                  <c:v>240.04676000000154</c:v>
                </c:pt>
                <c:pt idx="17597">
                  <c:v>240.10045000000153</c:v>
                </c:pt>
                <c:pt idx="17598">
                  <c:v>240.14498000000154</c:v>
                </c:pt>
                <c:pt idx="17599">
                  <c:v>240.17417000000154</c:v>
                </c:pt>
                <c:pt idx="17600">
                  <c:v>240.20208000000153</c:v>
                </c:pt>
                <c:pt idx="17601">
                  <c:v>240.23084000000154</c:v>
                </c:pt>
                <c:pt idx="17602">
                  <c:v>240.26149000000154</c:v>
                </c:pt>
                <c:pt idx="17603">
                  <c:v>240.29280000000153</c:v>
                </c:pt>
                <c:pt idx="17604">
                  <c:v>240.32326000000154</c:v>
                </c:pt>
                <c:pt idx="17605">
                  <c:v>240.35332000000153</c:v>
                </c:pt>
                <c:pt idx="17606">
                  <c:v>240.38334000000154</c:v>
                </c:pt>
                <c:pt idx="17607">
                  <c:v>240.41370000000154</c:v>
                </c:pt>
                <c:pt idx="17608">
                  <c:v>240.44446000000153</c:v>
                </c:pt>
                <c:pt idx="17609">
                  <c:v>240.47521000000154</c:v>
                </c:pt>
                <c:pt idx="17610">
                  <c:v>240.50519000000153</c:v>
                </c:pt>
                <c:pt idx="17611">
                  <c:v>240.53396000000154</c:v>
                </c:pt>
                <c:pt idx="17612">
                  <c:v>240.55750000000154</c:v>
                </c:pt>
                <c:pt idx="17613">
                  <c:v>240.57778000000155</c:v>
                </c:pt>
                <c:pt idx="17614">
                  <c:v>240.59572000000156</c:v>
                </c:pt>
                <c:pt idx="17615">
                  <c:v>240.61922000000158</c:v>
                </c:pt>
                <c:pt idx="17616">
                  <c:v>240.64828000000156</c:v>
                </c:pt>
                <c:pt idx="17617">
                  <c:v>240.67038000000156</c:v>
                </c:pt>
                <c:pt idx="17618">
                  <c:v>240.68358000000157</c:v>
                </c:pt>
                <c:pt idx="17619">
                  <c:v>240.69218000000157</c:v>
                </c:pt>
                <c:pt idx="17620">
                  <c:v>240.69807000000156</c:v>
                </c:pt>
                <c:pt idx="17621">
                  <c:v>240.70279000000156</c:v>
                </c:pt>
                <c:pt idx="17622">
                  <c:v>240.70712000000157</c:v>
                </c:pt>
                <c:pt idx="17623">
                  <c:v>240.71129000000155</c:v>
                </c:pt>
                <c:pt idx="17624">
                  <c:v>240.71526000000156</c:v>
                </c:pt>
                <c:pt idx="17625">
                  <c:v>240.71868000000157</c:v>
                </c:pt>
                <c:pt idx="17626">
                  <c:v>240.72152000000156</c:v>
                </c:pt>
                <c:pt idx="17627">
                  <c:v>240.72367000000156</c:v>
                </c:pt>
                <c:pt idx="17628">
                  <c:v>240.72574000000157</c:v>
                </c:pt>
                <c:pt idx="17629">
                  <c:v>240.72808000000157</c:v>
                </c:pt>
                <c:pt idx="17630">
                  <c:v>240.73004000000157</c:v>
                </c:pt>
                <c:pt idx="17631">
                  <c:v>240.73149000000157</c:v>
                </c:pt>
                <c:pt idx="17632">
                  <c:v>240.73251000000158</c:v>
                </c:pt>
                <c:pt idx="17633">
                  <c:v>240.73353000000159</c:v>
                </c:pt>
                <c:pt idx="17634">
                  <c:v>240.73447000000161</c:v>
                </c:pt>
                <c:pt idx="17635">
                  <c:v>240.73538000000161</c:v>
                </c:pt>
                <c:pt idx="17636">
                  <c:v>240.73627000000161</c:v>
                </c:pt>
                <c:pt idx="17637">
                  <c:v>240.7371300000016</c:v>
                </c:pt>
                <c:pt idx="17638">
                  <c:v>240.7380200000016</c:v>
                </c:pt>
                <c:pt idx="17639">
                  <c:v>240.7389100000016</c:v>
                </c:pt>
                <c:pt idx="17640">
                  <c:v>240.7398200000016</c:v>
                </c:pt>
                <c:pt idx="17641">
                  <c:v>240.7407200000016</c:v>
                </c:pt>
                <c:pt idx="17642">
                  <c:v>240.74163000000161</c:v>
                </c:pt>
                <c:pt idx="17643">
                  <c:v>240.74253000000161</c:v>
                </c:pt>
                <c:pt idx="17644">
                  <c:v>240.7434100000016</c:v>
                </c:pt>
                <c:pt idx="17645">
                  <c:v>240.7443100000016</c:v>
                </c:pt>
                <c:pt idx="17646">
                  <c:v>240.74521000000161</c:v>
                </c:pt>
                <c:pt idx="17647">
                  <c:v>240.74611000000161</c:v>
                </c:pt>
                <c:pt idx="17648">
                  <c:v>240.74702000000161</c:v>
                </c:pt>
                <c:pt idx="17649">
                  <c:v>240.7478900000016</c:v>
                </c:pt>
                <c:pt idx="17650">
                  <c:v>240.7487800000016</c:v>
                </c:pt>
                <c:pt idx="17651">
                  <c:v>240.74970000000161</c:v>
                </c:pt>
                <c:pt idx="17652">
                  <c:v>240.75059000000161</c:v>
                </c:pt>
                <c:pt idx="17653">
                  <c:v>240.75150000000161</c:v>
                </c:pt>
                <c:pt idx="17654">
                  <c:v>240.75240000000161</c:v>
                </c:pt>
                <c:pt idx="17655">
                  <c:v>240.75332000000162</c:v>
                </c:pt>
                <c:pt idx="17656">
                  <c:v>240.75420000000162</c:v>
                </c:pt>
                <c:pt idx="17657">
                  <c:v>240.75508000000161</c:v>
                </c:pt>
                <c:pt idx="17658">
                  <c:v>240.75598000000161</c:v>
                </c:pt>
                <c:pt idx="17659">
                  <c:v>240.75687000000161</c:v>
                </c:pt>
                <c:pt idx="17660">
                  <c:v>240.75776000000161</c:v>
                </c:pt>
                <c:pt idx="17661">
                  <c:v>240.75864000000161</c:v>
                </c:pt>
                <c:pt idx="17662">
                  <c:v>240.7595300000016</c:v>
                </c:pt>
                <c:pt idx="17663">
                  <c:v>240.7604100000016</c:v>
                </c:pt>
                <c:pt idx="17664">
                  <c:v>240.7613000000016</c:v>
                </c:pt>
                <c:pt idx="17665">
                  <c:v>240.76218000000159</c:v>
                </c:pt>
                <c:pt idx="17666">
                  <c:v>240.76305000000158</c:v>
                </c:pt>
                <c:pt idx="17667">
                  <c:v>240.76391000000157</c:v>
                </c:pt>
                <c:pt idx="17668">
                  <c:v>240.76476000000159</c:v>
                </c:pt>
                <c:pt idx="17669">
                  <c:v>240.7656000000016</c:v>
                </c:pt>
                <c:pt idx="17670">
                  <c:v>240.76643000000161</c:v>
                </c:pt>
                <c:pt idx="17671">
                  <c:v>240.76727000000162</c:v>
                </c:pt>
                <c:pt idx="17672">
                  <c:v>240.76810000000162</c:v>
                </c:pt>
                <c:pt idx="17673">
                  <c:v>240.76893000000163</c:v>
                </c:pt>
                <c:pt idx="17674">
                  <c:v>240.76976000000164</c:v>
                </c:pt>
                <c:pt idx="17675">
                  <c:v>240.77058000000164</c:v>
                </c:pt>
                <c:pt idx="17676">
                  <c:v>240.77139000000165</c:v>
                </c:pt>
                <c:pt idx="17677">
                  <c:v>240.77222000000165</c:v>
                </c:pt>
                <c:pt idx="17678">
                  <c:v>240.77304000000166</c:v>
                </c:pt>
                <c:pt idx="17679">
                  <c:v>240.77386000000166</c:v>
                </c:pt>
                <c:pt idx="17680">
                  <c:v>240.77482000000165</c:v>
                </c:pt>
                <c:pt idx="17681">
                  <c:v>240.77585000000164</c:v>
                </c:pt>
                <c:pt idx="17682">
                  <c:v>240.77770000000163</c:v>
                </c:pt>
                <c:pt idx="17683">
                  <c:v>240.78446000000164</c:v>
                </c:pt>
                <c:pt idx="17684">
                  <c:v>240.82017000000164</c:v>
                </c:pt>
                <c:pt idx="17685">
                  <c:v>240.88378000000165</c:v>
                </c:pt>
                <c:pt idx="17686">
                  <c:v>240.94963000000166</c:v>
                </c:pt>
                <c:pt idx="17687">
                  <c:v>240.99607000000165</c:v>
                </c:pt>
                <c:pt idx="17688">
                  <c:v>241.03069000000164</c:v>
                </c:pt>
                <c:pt idx="17689">
                  <c:v>241.06174000000163</c:v>
                </c:pt>
                <c:pt idx="17690">
                  <c:v>241.08278000000163</c:v>
                </c:pt>
                <c:pt idx="17691">
                  <c:v>241.09931000000162</c:v>
                </c:pt>
                <c:pt idx="17692">
                  <c:v>241.11530000000161</c:v>
                </c:pt>
                <c:pt idx="17693">
                  <c:v>241.1293300000016</c:v>
                </c:pt>
                <c:pt idx="17694">
                  <c:v>241.14676000000159</c:v>
                </c:pt>
                <c:pt idx="17695">
                  <c:v>241.16723000000158</c:v>
                </c:pt>
                <c:pt idx="17696">
                  <c:v>241.18759000000159</c:v>
                </c:pt>
                <c:pt idx="17697">
                  <c:v>241.20667000000159</c:v>
                </c:pt>
                <c:pt idx="17698">
                  <c:v>241.22474000000159</c:v>
                </c:pt>
                <c:pt idx="17699">
                  <c:v>241.24202000000159</c:v>
                </c:pt>
                <c:pt idx="17700">
                  <c:v>241.26287000000158</c:v>
                </c:pt>
                <c:pt idx="17701">
                  <c:v>241.28728000000157</c:v>
                </c:pt>
                <c:pt idx="17702">
                  <c:v>241.31118000000157</c:v>
                </c:pt>
                <c:pt idx="17703">
                  <c:v>241.32966000000158</c:v>
                </c:pt>
                <c:pt idx="17704">
                  <c:v>241.34355000000158</c:v>
                </c:pt>
                <c:pt idx="17705">
                  <c:v>241.35438000000158</c:v>
                </c:pt>
                <c:pt idx="17706">
                  <c:v>241.3636400000016</c:v>
                </c:pt>
                <c:pt idx="17707">
                  <c:v>241.37294000000159</c:v>
                </c:pt>
                <c:pt idx="17708">
                  <c:v>241.3840600000016</c:v>
                </c:pt>
                <c:pt idx="17709">
                  <c:v>241.39878000000161</c:v>
                </c:pt>
                <c:pt idx="17710">
                  <c:v>241.4191600000016</c:v>
                </c:pt>
                <c:pt idx="17711">
                  <c:v>241.4484500000016</c:v>
                </c:pt>
                <c:pt idx="17712">
                  <c:v>241.48762000000161</c:v>
                </c:pt>
                <c:pt idx="17713">
                  <c:v>241.5341400000016</c:v>
                </c:pt>
                <c:pt idx="17714">
                  <c:v>241.58308000000159</c:v>
                </c:pt>
                <c:pt idx="17715">
                  <c:v>241.62509000000159</c:v>
                </c:pt>
                <c:pt idx="17716">
                  <c:v>241.65876000000159</c:v>
                </c:pt>
                <c:pt idx="17717">
                  <c:v>241.68122000000159</c:v>
                </c:pt>
                <c:pt idx="17718">
                  <c:v>241.6976500000016</c:v>
                </c:pt>
                <c:pt idx="17719">
                  <c:v>241.70975000000161</c:v>
                </c:pt>
                <c:pt idx="17720">
                  <c:v>241.7198400000016</c:v>
                </c:pt>
                <c:pt idx="17721">
                  <c:v>241.72875000000158</c:v>
                </c:pt>
                <c:pt idx="17722">
                  <c:v>241.73692000000159</c:v>
                </c:pt>
                <c:pt idx="17723">
                  <c:v>241.74370000000158</c:v>
                </c:pt>
                <c:pt idx="17724">
                  <c:v>241.74910000000159</c:v>
                </c:pt>
                <c:pt idx="17725">
                  <c:v>241.7535200000016</c:v>
                </c:pt>
                <c:pt idx="17726">
                  <c:v>241.75838000000161</c:v>
                </c:pt>
                <c:pt idx="17727">
                  <c:v>241.7641700000016</c:v>
                </c:pt>
                <c:pt idx="17728">
                  <c:v>241.76944000000159</c:v>
                </c:pt>
                <c:pt idx="17729">
                  <c:v>241.77436000000159</c:v>
                </c:pt>
                <c:pt idx="17730">
                  <c:v>241.7779600000016</c:v>
                </c:pt>
                <c:pt idx="17731">
                  <c:v>241.7808400000016</c:v>
                </c:pt>
                <c:pt idx="17732">
                  <c:v>241.78402000000159</c:v>
                </c:pt>
                <c:pt idx="17733">
                  <c:v>241.78695000000158</c:v>
                </c:pt>
                <c:pt idx="17734">
                  <c:v>241.78954000000158</c:v>
                </c:pt>
                <c:pt idx="17735">
                  <c:v>241.79211000000157</c:v>
                </c:pt>
                <c:pt idx="17736">
                  <c:v>241.79477000000156</c:v>
                </c:pt>
                <c:pt idx="17737">
                  <c:v>241.79771000000156</c:v>
                </c:pt>
                <c:pt idx="17738">
                  <c:v>241.80123000000157</c:v>
                </c:pt>
                <c:pt idx="17739">
                  <c:v>241.80498000000156</c:v>
                </c:pt>
                <c:pt idx="17740">
                  <c:v>241.80837000000156</c:v>
                </c:pt>
                <c:pt idx="17741">
                  <c:v>241.81161000000156</c:v>
                </c:pt>
                <c:pt idx="17742">
                  <c:v>241.81467000000157</c:v>
                </c:pt>
                <c:pt idx="17743">
                  <c:v>241.81783000000158</c:v>
                </c:pt>
                <c:pt idx="17744">
                  <c:v>241.82108000000159</c:v>
                </c:pt>
                <c:pt idx="17745">
                  <c:v>241.8277400000016</c:v>
                </c:pt>
                <c:pt idx="17746">
                  <c:v>241.83614000000159</c:v>
                </c:pt>
                <c:pt idx="17747">
                  <c:v>241.8441300000016</c:v>
                </c:pt>
                <c:pt idx="17748">
                  <c:v>241.84999000000161</c:v>
                </c:pt>
                <c:pt idx="17749">
                  <c:v>241.85545000000161</c:v>
                </c:pt>
                <c:pt idx="17750">
                  <c:v>241.87633000000162</c:v>
                </c:pt>
                <c:pt idx="17751">
                  <c:v>241.94169000000161</c:v>
                </c:pt>
                <c:pt idx="17752">
                  <c:v>242.02839000000162</c:v>
                </c:pt>
                <c:pt idx="17753">
                  <c:v>242.09074000000163</c:v>
                </c:pt>
                <c:pt idx="17754">
                  <c:v>242.13714000000164</c:v>
                </c:pt>
                <c:pt idx="17755">
                  <c:v>242.16940000000164</c:v>
                </c:pt>
                <c:pt idx="17756">
                  <c:v>242.19114000000164</c:v>
                </c:pt>
                <c:pt idx="17757">
                  <c:v>242.21066000000164</c:v>
                </c:pt>
                <c:pt idx="17758">
                  <c:v>242.23041000000163</c:v>
                </c:pt>
                <c:pt idx="17759">
                  <c:v>242.24912000000162</c:v>
                </c:pt>
                <c:pt idx="17760">
                  <c:v>242.26747000000162</c:v>
                </c:pt>
                <c:pt idx="17761">
                  <c:v>242.29127000000162</c:v>
                </c:pt>
                <c:pt idx="17762">
                  <c:v>242.31819000000161</c:v>
                </c:pt>
                <c:pt idx="17763">
                  <c:v>242.34874000000161</c:v>
                </c:pt>
                <c:pt idx="17764">
                  <c:v>242.38083000000162</c:v>
                </c:pt>
                <c:pt idx="17765">
                  <c:v>242.41641000000163</c:v>
                </c:pt>
                <c:pt idx="17766">
                  <c:v>242.45442000000165</c:v>
                </c:pt>
                <c:pt idx="17767">
                  <c:v>242.49413000000166</c:v>
                </c:pt>
                <c:pt idx="17768">
                  <c:v>242.53275000000167</c:v>
                </c:pt>
                <c:pt idx="17769">
                  <c:v>242.56972000000167</c:v>
                </c:pt>
                <c:pt idx="17770">
                  <c:v>242.59773000000166</c:v>
                </c:pt>
                <c:pt idx="17771">
                  <c:v>242.62275000000167</c:v>
                </c:pt>
                <c:pt idx="17772">
                  <c:v>242.64091000000167</c:v>
                </c:pt>
                <c:pt idx="17773">
                  <c:v>242.65469000000166</c:v>
                </c:pt>
                <c:pt idx="17774">
                  <c:v>242.66643000000167</c:v>
                </c:pt>
                <c:pt idx="17775">
                  <c:v>242.67651000000166</c:v>
                </c:pt>
                <c:pt idx="17776">
                  <c:v>242.68592000000166</c:v>
                </c:pt>
                <c:pt idx="17777">
                  <c:v>242.69499000000167</c:v>
                </c:pt>
                <c:pt idx="17778">
                  <c:v>242.70423000000167</c:v>
                </c:pt>
                <c:pt idx="17779">
                  <c:v>242.71383000000168</c:v>
                </c:pt>
                <c:pt idx="17780">
                  <c:v>242.72344000000169</c:v>
                </c:pt>
                <c:pt idx="17781">
                  <c:v>242.7326900000017</c:v>
                </c:pt>
                <c:pt idx="17782">
                  <c:v>242.74215000000169</c:v>
                </c:pt>
                <c:pt idx="17783">
                  <c:v>242.75127000000168</c:v>
                </c:pt>
                <c:pt idx="17784">
                  <c:v>242.75975000000167</c:v>
                </c:pt>
                <c:pt idx="17785">
                  <c:v>242.76788000000167</c:v>
                </c:pt>
                <c:pt idx="17786">
                  <c:v>242.77595000000167</c:v>
                </c:pt>
                <c:pt idx="17787">
                  <c:v>242.78389000000166</c:v>
                </c:pt>
                <c:pt idx="17788">
                  <c:v>242.79113000000166</c:v>
                </c:pt>
                <c:pt idx="17789">
                  <c:v>242.79777000000166</c:v>
                </c:pt>
                <c:pt idx="17790">
                  <c:v>242.80357000000166</c:v>
                </c:pt>
                <c:pt idx="17791">
                  <c:v>242.80888000000166</c:v>
                </c:pt>
                <c:pt idx="17792">
                  <c:v>242.81414000000166</c:v>
                </c:pt>
                <c:pt idx="17793">
                  <c:v>242.81929000000164</c:v>
                </c:pt>
                <c:pt idx="17794">
                  <c:v>242.82419000000164</c:v>
                </c:pt>
                <c:pt idx="17795">
                  <c:v>242.82898000000165</c:v>
                </c:pt>
                <c:pt idx="17796">
                  <c:v>242.83421000000166</c:v>
                </c:pt>
                <c:pt idx="17797">
                  <c:v>242.84104000000167</c:v>
                </c:pt>
                <c:pt idx="17798">
                  <c:v>242.85068000000166</c:v>
                </c:pt>
                <c:pt idx="17799">
                  <c:v>242.86148000000165</c:v>
                </c:pt>
                <c:pt idx="17800">
                  <c:v>242.87199000000166</c:v>
                </c:pt>
                <c:pt idx="17801">
                  <c:v>242.88206000000167</c:v>
                </c:pt>
                <c:pt idx="17802">
                  <c:v>242.89126000000167</c:v>
                </c:pt>
                <c:pt idx="17803">
                  <c:v>242.89952000000167</c:v>
                </c:pt>
                <c:pt idx="17804">
                  <c:v>242.90650000000167</c:v>
                </c:pt>
                <c:pt idx="17805">
                  <c:v>242.91265000000166</c:v>
                </c:pt>
                <c:pt idx="17806">
                  <c:v>242.91826000000165</c:v>
                </c:pt>
                <c:pt idx="17807">
                  <c:v>242.92294000000166</c:v>
                </c:pt>
                <c:pt idx="17808">
                  <c:v>242.92683000000167</c:v>
                </c:pt>
                <c:pt idx="17809">
                  <c:v>242.93019000000166</c:v>
                </c:pt>
                <c:pt idx="17810">
                  <c:v>242.93323000000166</c:v>
                </c:pt>
                <c:pt idx="17811">
                  <c:v>242.93608000000165</c:v>
                </c:pt>
                <c:pt idx="17812">
                  <c:v>242.93875000000165</c:v>
                </c:pt>
                <c:pt idx="17813">
                  <c:v>242.94115000000164</c:v>
                </c:pt>
                <c:pt idx="17814">
                  <c:v>242.94369000000165</c:v>
                </c:pt>
                <c:pt idx="17815">
                  <c:v>242.94650000000166</c:v>
                </c:pt>
                <c:pt idx="17816">
                  <c:v>242.94899000000166</c:v>
                </c:pt>
                <c:pt idx="17817">
                  <c:v>242.95113000000165</c:v>
                </c:pt>
                <c:pt idx="17818">
                  <c:v>242.95354000000165</c:v>
                </c:pt>
                <c:pt idx="17819">
                  <c:v>242.95585000000165</c:v>
                </c:pt>
                <c:pt idx="17820">
                  <c:v>242.95807000000164</c:v>
                </c:pt>
                <c:pt idx="17821">
                  <c:v>242.95999000000165</c:v>
                </c:pt>
                <c:pt idx="17822">
                  <c:v>242.96300000000164</c:v>
                </c:pt>
                <c:pt idx="17823">
                  <c:v>242.96992000000165</c:v>
                </c:pt>
                <c:pt idx="17824">
                  <c:v>242.99726000000166</c:v>
                </c:pt>
                <c:pt idx="17825">
                  <c:v>243.05387000000167</c:v>
                </c:pt>
                <c:pt idx="17826">
                  <c:v>243.11696000000165</c:v>
                </c:pt>
                <c:pt idx="17827">
                  <c:v>243.15869000000166</c:v>
                </c:pt>
                <c:pt idx="17828">
                  <c:v>243.19590000000164</c:v>
                </c:pt>
                <c:pt idx="17829">
                  <c:v>243.22857000000164</c:v>
                </c:pt>
                <c:pt idx="17830">
                  <c:v>243.25436000000164</c:v>
                </c:pt>
                <c:pt idx="17831">
                  <c:v>243.27323000000163</c:v>
                </c:pt>
                <c:pt idx="17832">
                  <c:v>243.29070000000164</c:v>
                </c:pt>
                <c:pt idx="17833">
                  <c:v>243.30348000000163</c:v>
                </c:pt>
                <c:pt idx="17834">
                  <c:v>243.31390000000164</c:v>
                </c:pt>
                <c:pt idx="17835">
                  <c:v>243.32746000000165</c:v>
                </c:pt>
                <c:pt idx="17836">
                  <c:v>243.34735000000165</c:v>
                </c:pt>
                <c:pt idx="17837">
                  <c:v>243.37544000000165</c:v>
                </c:pt>
                <c:pt idx="17838">
                  <c:v>243.40442000000164</c:v>
                </c:pt>
                <c:pt idx="17839">
                  <c:v>243.43047000000163</c:v>
                </c:pt>
                <c:pt idx="17840">
                  <c:v>243.45282000000162</c:v>
                </c:pt>
                <c:pt idx="17841">
                  <c:v>243.46788000000163</c:v>
                </c:pt>
                <c:pt idx="17842">
                  <c:v>243.47671000000162</c:v>
                </c:pt>
                <c:pt idx="17843">
                  <c:v>243.48353000000162</c:v>
                </c:pt>
                <c:pt idx="17844">
                  <c:v>243.48905000000161</c:v>
                </c:pt>
                <c:pt idx="17845">
                  <c:v>243.4942900000016</c:v>
                </c:pt>
                <c:pt idx="17846">
                  <c:v>243.5022700000016</c:v>
                </c:pt>
                <c:pt idx="17847">
                  <c:v>243.5144500000016</c:v>
                </c:pt>
                <c:pt idx="17848">
                  <c:v>243.53493000000159</c:v>
                </c:pt>
                <c:pt idx="17849">
                  <c:v>243.57484000000159</c:v>
                </c:pt>
                <c:pt idx="17850">
                  <c:v>243.63324000000159</c:v>
                </c:pt>
                <c:pt idx="17851">
                  <c:v>243.6970300000016</c:v>
                </c:pt>
                <c:pt idx="17852">
                  <c:v>243.7422500000016</c:v>
                </c:pt>
                <c:pt idx="17853">
                  <c:v>243.77040000000162</c:v>
                </c:pt>
                <c:pt idx="17854">
                  <c:v>243.78741000000161</c:v>
                </c:pt>
                <c:pt idx="17855">
                  <c:v>243.79921000000161</c:v>
                </c:pt>
                <c:pt idx="17856">
                  <c:v>243.81070000000162</c:v>
                </c:pt>
                <c:pt idx="17857">
                  <c:v>243.82388000000162</c:v>
                </c:pt>
                <c:pt idx="17858">
                  <c:v>243.83647000000161</c:v>
                </c:pt>
                <c:pt idx="17859">
                  <c:v>243.84679000000162</c:v>
                </c:pt>
                <c:pt idx="17860">
                  <c:v>243.85404000000162</c:v>
                </c:pt>
                <c:pt idx="17861">
                  <c:v>243.85985000000161</c:v>
                </c:pt>
                <c:pt idx="17862">
                  <c:v>243.86427000000162</c:v>
                </c:pt>
                <c:pt idx="17863">
                  <c:v>243.86787000000163</c:v>
                </c:pt>
                <c:pt idx="17864">
                  <c:v>243.87249000000162</c:v>
                </c:pt>
                <c:pt idx="17865">
                  <c:v>243.88122000000163</c:v>
                </c:pt>
                <c:pt idx="17866">
                  <c:v>243.88880000000162</c:v>
                </c:pt>
                <c:pt idx="17867">
                  <c:v>243.89610000000161</c:v>
                </c:pt>
                <c:pt idx="17868">
                  <c:v>243.90469000000161</c:v>
                </c:pt>
                <c:pt idx="17869">
                  <c:v>243.9197000000016</c:v>
                </c:pt>
                <c:pt idx="17870">
                  <c:v>243.94126000000159</c:v>
                </c:pt>
                <c:pt idx="17871">
                  <c:v>243.97097000000159</c:v>
                </c:pt>
                <c:pt idx="17872">
                  <c:v>244.01306000000159</c:v>
                </c:pt>
                <c:pt idx="17873">
                  <c:v>244.06392000000159</c:v>
                </c:pt>
                <c:pt idx="17874">
                  <c:v>244.10795000000158</c:v>
                </c:pt>
                <c:pt idx="17875">
                  <c:v>244.13715000000158</c:v>
                </c:pt>
                <c:pt idx="17876">
                  <c:v>244.15805000000159</c:v>
                </c:pt>
                <c:pt idx="17877">
                  <c:v>244.1911000000016</c:v>
                </c:pt>
                <c:pt idx="17878">
                  <c:v>244.24954000000159</c:v>
                </c:pt>
                <c:pt idx="17879">
                  <c:v>244.33119000000158</c:v>
                </c:pt>
                <c:pt idx="17880">
                  <c:v>244.4196100000016</c:v>
                </c:pt>
                <c:pt idx="17881">
                  <c:v>244.48966000000161</c:v>
                </c:pt>
                <c:pt idx="17882">
                  <c:v>244.53865000000161</c:v>
                </c:pt>
                <c:pt idx="17883">
                  <c:v>244.5775700000016</c:v>
                </c:pt>
                <c:pt idx="17884">
                  <c:v>244.61516000000159</c:v>
                </c:pt>
                <c:pt idx="17885">
                  <c:v>244.65343000000161</c:v>
                </c:pt>
                <c:pt idx="17886">
                  <c:v>244.68804000000159</c:v>
                </c:pt>
                <c:pt idx="17887">
                  <c:v>244.71620000000161</c:v>
                </c:pt>
                <c:pt idx="17888">
                  <c:v>244.73868000000161</c:v>
                </c:pt>
                <c:pt idx="17889">
                  <c:v>244.75905000000162</c:v>
                </c:pt>
                <c:pt idx="17890">
                  <c:v>244.77605000000162</c:v>
                </c:pt>
                <c:pt idx="17891">
                  <c:v>244.78968000000162</c:v>
                </c:pt>
                <c:pt idx="17892">
                  <c:v>244.79966000000164</c:v>
                </c:pt>
                <c:pt idx="17893">
                  <c:v>244.80786000000163</c:v>
                </c:pt>
                <c:pt idx="17894">
                  <c:v>244.81479000000164</c:v>
                </c:pt>
                <c:pt idx="17895">
                  <c:v>244.82384000000164</c:v>
                </c:pt>
                <c:pt idx="17896">
                  <c:v>244.83803000000165</c:v>
                </c:pt>
                <c:pt idx="17897">
                  <c:v>244.85347000000166</c:v>
                </c:pt>
                <c:pt idx="17898">
                  <c:v>244.86835000000167</c:v>
                </c:pt>
                <c:pt idx="17899">
                  <c:v>244.88501000000167</c:v>
                </c:pt>
                <c:pt idx="17900">
                  <c:v>244.90370000000166</c:v>
                </c:pt>
                <c:pt idx="17901">
                  <c:v>244.92221000000166</c:v>
                </c:pt>
                <c:pt idx="17902">
                  <c:v>244.93660000000165</c:v>
                </c:pt>
                <c:pt idx="17903">
                  <c:v>244.94774000000166</c:v>
                </c:pt>
                <c:pt idx="17904">
                  <c:v>244.95455000000166</c:v>
                </c:pt>
                <c:pt idx="17905">
                  <c:v>244.95904000000166</c:v>
                </c:pt>
                <c:pt idx="17906">
                  <c:v>244.96243000000166</c:v>
                </c:pt>
                <c:pt idx="17907">
                  <c:v>244.96520000000166</c:v>
                </c:pt>
                <c:pt idx="17908">
                  <c:v>244.96771000000166</c:v>
                </c:pt>
                <c:pt idx="17909">
                  <c:v>244.97006000000167</c:v>
                </c:pt>
                <c:pt idx="17910">
                  <c:v>244.97217000000165</c:v>
                </c:pt>
                <c:pt idx="17911">
                  <c:v>244.97421000000165</c:v>
                </c:pt>
                <c:pt idx="17912">
                  <c:v>244.97650000000164</c:v>
                </c:pt>
                <c:pt idx="17913">
                  <c:v>244.97882000000163</c:v>
                </c:pt>
                <c:pt idx="17914">
                  <c:v>244.98071000000164</c:v>
                </c:pt>
                <c:pt idx="17915">
                  <c:v>244.98246000000162</c:v>
                </c:pt>
                <c:pt idx="17916">
                  <c:v>244.98356000000163</c:v>
                </c:pt>
                <c:pt idx="17917">
                  <c:v>244.98443000000162</c:v>
                </c:pt>
                <c:pt idx="17918">
                  <c:v>244.98530000000162</c:v>
                </c:pt>
                <c:pt idx="17919">
                  <c:v>244.98617000000161</c:v>
                </c:pt>
                <c:pt idx="17920">
                  <c:v>244.98702000000162</c:v>
                </c:pt>
                <c:pt idx="17921">
                  <c:v>244.98786000000163</c:v>
                </c:pt>
                <c:pt idx="17922">
                  <c:v>244.98869000000164</c:v>
                </c:pt>
                <c:pt idx="17923">
                  <c:v>244.98951000000164</c:v>
                </c:pt>
                <c:pt idx="17924">
                  <c:v>244.99034000000165</c:v>
                </c:pt>
                <c:pt idx="17925">
                  <c:v>244.99116000000166</c:v>
                </c:pt>
                <c:pt idx="17926">
                  <c:v>244.99199000000166</c:v>
                </c:pt>
                <c:pt idx="17927">
                  <c:v>244.99280000000167</c:v>
                </c:pt>
                <c:pt idx="17928">
                  <c:v>244.99360000000166</c:v>
                </c:pt>
                <c:pt idx="17929">
                  <c:v>244.99441000000166</c:v>
                </c:pt>
                <c:pt idx="17930">
                  <c:v>244.99522000000167</c:v>
                </c:pt>
                <c:pt idx="17931">
                  <c:v>244.99604000000167</c:v>
                </c:pt>
                <c:pt idx="17932">
                  <c:v>244.99685000000167</c:v>
                </c:pt>
                <c:pt idx="17933">
                  <c:v>244.99764000000167</c:v>
                </c:pt>
                <c:pt idx="17934">
                  <c:v>244.99844000000166</c:v>
                </c:pt>
                <c:pt idx="17935">
                  <c:v>244.99924000000166</c:v>
                </c:pt>
                <c:pt idx="17936">
                  <c:v>245.00004000000166</c:v>
                </c:pt>
                <c:pt idx="17937">
                  <c:v>245.00083000000166</c:v>
                </c:pt>
                <c:pt idx="17938">
                  <c:v>245.00161000000165</c:v>
                </c:pt>
                <c:pt idx="17939">
                  <c:v>245.00240000000164</c:v>
                </c:pt>
                <c:pt idx="17940">
                  <c:v>245.00320000000164</c:v>
                </c:pt>
                <c:pt idx="17941">
                  <c:v>245.00400000000164</c:v>
                </c:pt>
                <c:pt idx="17942">
                  <c:v>245.00478000000163</c:v>
                </c:pt>
                <c:pt idx="17943">
                  <c:v>245.00555000000162</c:v>
                </c:pt>
                <c:pt idx="17944">
                  <c:v>245.00634000000161</c:v>
                </c:pt>
                <c:pt idx="17945">
                  <c:v>245.00713000000161</c:v>
                </c:pt>
                <c:pt idx="17946">
                  <c:v>245.0079200000016</c:v>
                </c:pt>
                <c:pt idx="17947">
                  <c:v>245.0087000000016</c:v>
                </c:pt>
                <c:pt idx="17948">
                  <c:v>245.00948000000159</c:v>
                </c:pt>
                <c:pt idx="17949">
                  <c:v>245.01025000000158</c:v>
                </c:pt>
                <c:pt idx="17950">
                  <c:v>245.01103000000157</c:v>
                </c:pt>
                <c:pt idx="17951">
                  <c:v>245.01179000000158</c:v>
                </c:pt>
                <c:pt idx="17952">
                  <c:v>245.01257000000157</c:v>
                </c:pt>
                <c:pt idx="17953">
                  <c:v>245.01465000000158</c:v>
                </c:pt>
                <c:pt idx="17954">
                  <c:v>245.02394000000157</c:v>
                </c:pt>
                <c:pt idx="17955">
                  <c:v>245.06019000000157</c:v>
                </c:pt>
                <c:pt idx="17956">
                  <c:v>245.12042000000156</c:v>
                </c:pt>
                <c:pt idx="17957">
                  <c:v>245.18653000000157</c:v>
                </c:pt>
                <c:pt idx="17958">
                  <c:v>245.23908000000156</c:v>
                </c:pt>
                <c:pt idx="17959">
                  <c:v>245.28038000000157</c:v>
                </c:pt>
                <c:pt idx="17960">
                  <c:v>245.30704000000156</c:v>
                </c:pt>
                <c:pt idx="17961">
                  <c:v>245.32624000000158</c:v>
                </c:pt>
                <c:pt idx="17962">
                  <c:v>245.34286000000156</c:v>
                </c:pt>
                <c:pt idx="17963">
                  <c:v>245.35534000000158</c:v>
                </c:pt>
                <c:pt idx="17964">
                  <c:v>245.36653000000157</c:v>
                </c:pt>
                <c:pt idx="17965">
                  <c:v>245.38586000000157</c:v>
                </c:pt>
                <c:pt idx="17966">
                  <c:v>245.42250000000158</c:v>
                </c:pt>
                <c:pt idx="17967">
                  <c:v>245.47056000000157</c:v>
                </c:pt>
                <c:pt idx="17968">
                  <c:v>245.52108000000158</c:v>
                </c:pt>
                <c:pt idx="17969">
                  <c:v>245.56583000000157</c:v>
                </c:pt>
                <c:pt idx="17970">
                  <c:v>245.60293000000158</c:v>
                </c:pt>
                <c:pt idx="17971">
                  <c:v>245.63105000000158</c:v>
                </c:pt>
                <c:pt idx="17972">
                  <c:v>245.65136000000157</c:v>
                </c:pt>
                <c:pt idx="17973">
                  <c:v>245.67040000000156</c:v>
                </c:pt>
                <c:pt idx="17974">
                  <c:v>245.69810000000157</c:v>
                </c:pt>
                <c:pt idx="17975">
                  <c:v>245.74556000000157</c:v>
                </c:pt>
                <c:pt idx="17976">
                  <c:v>245.80196000000157</c:v>
                </c:pt>
                <c:pt idx="17977">
                  <c:v>245.85926000000157</c:v>
                </c:pt>
                <c:pt idx="17978">
                  <c:v>245.91295000000156</c:v>
                </c:pt>
                <c:pt idx="17979">
                  <c:v>245.96462000000156</c:v>
                </c:pt>
                <c:pt idx="17980">
                  <c:v>246.00577000000155</c:v>
                </c:pt>
                <c:pt idx="17981">
                  <c:v>246.03136000000154</c:v>
                </c:pt>
                <c:pt idx="17982">
                  <c:v>246.04723000000155</c:v>
                </c:pt>
                <c:pt idx="17983">
                  <c:v>246.05725000000155</c:v>
                </c:pt>
                <c:pt idx="17984">
                  <c:v>246.06493000000154</c:v>
                </c:pt>
                <c:pt idx="17985">
                  <c:v>246.07101000000154</c:v>
                </c:pt>
                <c:pt idx="17986">
                  <c:v>246.07572000000152</c:v>
                </c:pt>
                <c:pt idx="17987">
                  <c:v>246.08015000000154</c:v>
                </c:pt>
                <c:pt idx="17988">
                  <c:v>246.08368000000155</c:v>
                </c:pt>
                <c:pt idx="17989">
                  <c:v>246.08653000000155</c:v>
                </c:pt>
                <c:pt idx="17990">
                  <c:v>246.08887000000155</c:v>
                </c:pt>
                <c:pt idx="17991">
                  <c:v>246.09134000000154</c:v>
                </c:pt>
                <c:pt idx="17992">
                  <c:v>246.09395000000154</c:v>
                </c:pt>
                <c:pt idx="17993">
                  <c:v>246.09636000000154</c:v>
                </c:pt>
                <c:pt idx="17994">
                  <c:v>246.09853000000155</c:v>
                </c:pt>
                <c:pt idx="17995">
                  <c:v>246.10110000000154</c:v>
                </c:pt>
                <c:pt idx="17996">
                  <c:v>246.10366000000153</c:v>
                </c:pt>
                <c:pt idx="17997">
                  <c:v>246.10616000000152</c:v>
                </c:pt>
                <c:pt idx="17998">
                  <c:v>246.10853000000154</c:v>
                </c:pt>
                <c:pt idx="17999">
                  <c:v>246.11078000000154</c:v>
                </c:pt>
                <c:pt idx="18000">
                  <c:v>246.11272000000153</c:v>
                </c:pt>
                <c:pt idx="18001">
                  <c:v>246.11378000000153</c:v>
                </c:pt>
                <c:pt idx="18002">
                  <c:v>246.11464000000151</c:v>
                </c:pt>
                <c:pt idx="18003">
                  <c:v>246.11573000000152</c:v>
                </c:pt>
                <c:pt idx="18004">
                  <c:v>246.11788000000152</c:v>
                </c:pt>
                <c:pt idx="18005">
                  <c:v>246.12062000000151</c:v>
                </c:pt>
                <c:pt idx="18006">
                  <c:v>246.12547000000151</c:v>
                </c:pt>
                <c:pt idx="18007">
                  <c:v>246.14806000000152</c:v>
                </c:pt>
                <c:pt idx="18008">
                  <c:v>246.19575000000151</c:v>
                </c:pt>
                <c:pt idx="18009">
                  <c:v>246.2342300000015</c:v>
                </c:pt>
                <c:pt idx="18010">
                  <c:v>246.26464000000149</c:v>
                </c:pt>
                <c:pt idx="18011">
                  <c:v>246.2904500000015</c:v>
                </c:pt>
                <c:pt idx="18012">
                  <c:v>246.32355000000149</c:v>
                </c:pt>
                <c:pt idx="18013">
                  <c:v>246.36560000000148</c:v>
                </c:pt>
                <c:pt idx="18014">
                  <c:v>246.40930000000148</c:v>
                </c:pt>
                <c:pt idx="18015">
                  <c:v>246.44548000000148</c:v>
                </c:pt>
                <c:pt idx="18016">
                  <c:v>246.47810000000149</c:v>
                </c:pt>
                <c:pt idx="18017">
                  <c:v>246.50273000000149</c:v>
                </c:pt>
                <c:pt idx="18018">
                  <c:v>246.52283000000151</c:v>
                </c:pt>
                <c:pt idx="18019">
                  <c:v>246.5440200000015</c:v>
                </c:pt>
                <c:pt idx="18020">
                  <c:v>246.56854000000149</c:v>
                </c:pt>
                <c:pt idx="18021">
                  <c:v>246.59344000000149</c:v>
                </c:pt>
                <c:pt idx="18022">
                  <c:v>246.62968000000149</c:v>
                </c:pt>
                <c:pt idx="18023">
                  <c:v>246.68341000000149</c:v>
                </c:pt>
                <c:pt idx="18024">
                  <c:v>246.74767000000148</c:v>
                </c:pt>
                <c:pt idx="18025">
                  <c:v>246.81209000000149</c:v>
                </c:pt>
                <c:pt idx="18026">
                  <c:v>246.86812000000148</c:v>
                </c:pt>
                <c:pt idx="18027">
                  <c:v>246.91695000000149</c:v>
                </c:pt>
                <c:pt idx="18028">
                  <c:v>246.95980000000148</c:v>
                </c:pt>
                <c:pt idx="18029">
                  <c:v>247.00055000000148</c:v>
                </c:pt>
                <c:pt idx="18030">
                  <c:v>247.03873000000149</c:v>
                </c:pt>
                <c:pt idx="18031">
                  <c:v>247.07505000000148</c:v>
                </c:pt>
                <c:pt idx="18032">
                  <c:v>247.10882000000149</c:v>
                </c:pt>
                <c:pt idx="18033">
                  <c:v>247.13615000000149</c:v>
                </c:pt>
                <c:pt idx="18034">
                  <c:v>247.15404000000149</c:v>
                </c:pt>
                <c:pt idx="18035">
                  <c:v>247.16907000000148</c:v>
                </c:pt>
                <c:pt idx="18036">
                  <c:v>247.18063000000149</c:v>
                </c:pt>
                <c:pt idx="18037">
                  <c:v>247.19157000000149</c:v>
                </c:pt>
                <c:pt idx="18038">
                  <c:v>247.20254000000148</c:v>
                </c:pt>
                <c:pt idx="18039">
                  <c:v>247.21457000000149</c:v>
                </c:pt>
                <c:pt idx="18040">
                  <c:v>247.22605000000149</c:v>
                </c:pt>
                <c:pt idx="18041">
                  <c:v>247.23536000000149</c:v>
                </c:pt>
                <c:pt idx="18042">
                  <c:v>247.24214000000148</c:v>
                </c:pt>
                <c:pt idx="18043">
                  <c:v>247.24814000000148</c:v>
                </c:pt>
                <c:pt idx="18044">
                  <c:v>247.25386000000148</c:v>
                </c:pt>
                <c:pt idx="18045">
                  <c:v>247.26056000000148</c:v>
                </c:pt>
                <c:pt idx="18046">
                  <c:v>247.26892000000149</c:v>
                </c:pt>
                <c:pt idx="18047">
                  <c:v>247.2771100000015</c:v>
                </c:pt>
                <c:pt idx="18048">
                  <c:v>247.28327000000149</c:v>
                </c:pt>
                <c:pt idx="18049">
                  <c:v>247.2870500000015</c:v>
                </c:pt>
                <c:pt idx="18050">
                  <c:v>247.29006000000149</c:v>
                </c:pt>
                <c:pt idx="18051">
                  <c:v>247.29612000000148</c:v>
                </c:pt>
                <c:pt idx="18052">
                  <c:v>247.33082000000147</c:v>
                </c:pt>
                <c:pt idx="18053">
                  <c:v>247.40007000000148</c:v>
                </c:pt>
                <c:pt idx="18054">
                  <c:v>247.47834000000148</c:v>
                </c:pt>
                <c:pt idx="18055">
                  <c:v>247.54393000000147</c:v>
                </c:pt>
                <c:pt idx="18056">
                  <c:v>247.58991000000145</c:v>
                </c:pt>
                <c:pt idx="18057">
                  <c:v>247.62372000000144</c:v>
                </c:pt>
                <c:pt idx="18058">
                  <c:v>247.65255000000144</c:v>
                </c:pt>
                <c:pt idx="18059">
                  <c:v>247.67520000000144</c:v>
                </c:pt>
                <c:pt idx="18060">
                  <c:v>247.69452000000143</c:v>
                </c:pt>
                <c:pt idx="18061">
                  <c:v>247.72000000000142</c:v>
                </c:pt>
                <c:pt idx="18062">
                  <c:v>247.75342000000143</c:v>
                </c:pt>
                <c:pt idx="18063">
                  <c:v>247.79047000000142</c:v>
                </c:pt>
                <c:pt idx="18064">
                  <c:v>247.82172000000142</c:v>
                </c:pt>
                <c:pt idx="18065">
                  <c:v>247.84181000000143</c:v>
                </c:pt>
                <c:pt idx="18066">
                  <c:v>247.85415000000143</c:v>
                </c:pt>
                <c:pt idx="18067">
                  <c:v>247.86214000000143</c:v>
                </c:pt>
                <c:pt idx="18068">
                  <c:v>247.86741000000143</c:v>
                </c:pt>
                <c:pt idx="18069">
                  <c:v>247.87138000000144</c:v>
                </c:pt>
                <c:pt idx="18070">
                  <c:v>247.87459000000143</c:v>
                </c:pt>
                <c:pt idx="18071">
                  <c:v>247.87739000000144</c:v>
                </c:pt>
                <c:pt idx="18072">
                  <c:v>247.88002000000145</c:v>
                </c:pt>
                <c:pt idx="18073">
                  <c:v>247.88250000000144</c:v>
                </c:pt>
                <c:pt idx="18074">
                  <c:v>247.88503000000145</c:v>
                </c:pt>
                <c:pt idx="18075">
                  <c:v>247.88745000000145</c:v>
                </c:pt>
                <c:pt idx="18076">
                  <c:v>247.88964000000146</c:v>
                </c:pt>
                <c:pt idx="18077">
                  <c:v>247.89178000000146</c:v>
                </c:pt>
                <c:pt idx="18078">
                  <c:v>247.89380000000145</c:v>
                </c:pt>
                <c:pt idx="18079">
                  <c:v>247.89595000000145</c:v>
                </c:pt>
                <c:pt idx="18080">
                  <c:v>247.89750000000146</c:v>
                </c:pt>
                <c:pt idx="18081">
                  <c:v>247.89904000000146</c:v>
                </c:pt>
                <c:pt idx="18082">
                  <c:v>247.90000000000146</c:v>
                </c:pt>
                <c:pt idx="18083">
                  <c:v>247.90086000000144</c:v>
                </c:pt>
                <c:pt idx="18084">
                  <c:v>247.90169000000145</c:v>
                </c:pt>
                <c:pt idx="18085">
                  <c:v>247.90248000000145</c:v>
                </c:pt>
                <c:pt idx="18086">
                  <c:v>247.90329000000145</c:v>
                </c:pt>
                <c:pt idx="18087">
                  <c:v>247.90411000000145</c:v>
                </c:pt>
                <c:pt idx="18088">
                  <c:v>247.90492000000145</c:v>
                </c:pt>
                <c:pt idx="18089">
                  <c:v>247.90573000000145</c:v>
                </c:pt>
                <c:pt idx="18090">
                  <c:v>247.90653000000145</c:v>
                </c:pt>
                <c:pt idx="18091">
                  <c:v>247.90736000000146</c:v>
                </c:pt>
                <c:pt idx="18092">
                  <c:v>247.90819000000147</c:v>
                </c:pt>
                <c:pt idx="18093">
                  <c:v>247.90900000000147</c:v>
                </c:pt>
                <c:pt idx="18094">
                  <c:v>247.90981000000147</c:v>
                </c:pt>
                <c:pt idx="18095">
                  <c:v>247.91062000000147</c:v>
                </c:pt>
                <c:pt idx="18096">
                  <c:v>247.91143000000147</c:v>
                </c:pt>
                <c:pt idx="18097">
                  <c:v>247.91224000000147</c:v>
                </c:pt>
                <c:pt idx="18098">
                  <c:v>247.91306000000148</c:v>
                </c:pt>
                <c:pt idx="18099">
                  <c:v>247.91387000000148</c:v>
                </c:pt>
                <c:pt idx="18100">
                  <c:v>247.91470000000149</c:v>
                </c:pt>
                <c:pt idx="18101">
                  <c:v>247.91551000000149</c:v>
                </c:pt>
                <c:pt idx="18102">
                  <c:v>247.91631000000149</c:v>
                </c:pt>
                <c:pt idx="18103">
                  <c:v>247.9171500000015</c:v>
                </c:pt>
                <c:pt idx="18104">
                  <c:v>247.9179700000015</c:v>
                </c:pt>
                <c:pt idx="18105">
                  <c:v>247.9187800000015</c:v>
                </c:pt>
                <c:pt idx="18106">
                  <c:v>247.91960000000151</c:v>
                </c:pt>
                <c:pt idx="18107">
                  <c:v>247.92042000000151</c:v>
                </c:pt>
                <c:pt idx="18108">
                  <c:v>247.92124000000152</c:v>
                </c:pt>
                <c:pt idx="18109">
                  <c:v>247.92204000000152</c:v>
                </c:pt>
                <c:pt idx="18110">
                  <c:v>247.92284000000151</c:v>
                </c:pt>
                <c:pt idx="18111">
                  <c:v>247.92363000000151</c:v>
                </c:pt>
                <c:pt idx="18112">
                  <c:v>247.92444000000151</c:v>
                </c:pt>
                <c:pt idx="18113">
                  <c:v>247.92526000000151</c:v>
                </c:pt>
                <c:pt idx="18114">
                  <c:v>247.92607000000152</c:v>
                </c:pt>
                <c:pt idx="18115">
                  <c:v>247.92688000000152</c:v>
                </c:pt>
                <c:pt idx="18116">
                  <c:v>247.92768000000152</c:v>
                </c:pt>
                <c:pt idx="18117">
                  <c:v>247.92849000000152</c:v>
                </c:pt>
                <c:pt idx="18118">
                  <c:v>247.92929000000152</c:v>
                </c:pt>
                <c:pt idx="18119">
                  <c:v>247.93010000000152</c:v>
                </c:pt>
                <c:pt idx="18120">
                  <c:v>247.93090000000151</c:v>
                </c:pt>
                <c:pt idx="18121">
                  <c:v>247.93170000000151</c:v>
                </c:pt>
                <c:pt idx="18122">
                  <c:v>247.93250000000151</c:v>
                </c:pt>
                <c:pt idx="18123">
                  <c:v>247.93329000000151</c:v>
                </c:pt>
                <c:pt idx="18124">
                  <c:v>247.93410000000151</c:v>
                </c:pt>
                <c:pt idx="18125">
                  <c:v>247.93491000000151</c:v>
                </c:pt>
                <c:pt idx="18126">
                  <c:v>247.93572000000151</c:v>
                </c:pt>
                <c:pt idx="18127">
                  <c:v>247.93653000000151</c:v>
                </c:pt>
                <c:pt idx="18128">
                  <c:v>247.93734000000151</c:v>
                </c:pt>
                <c:pt idx="18129">
                  <c:v>247.93817000000152</c:v>
                </c:pt>
                <c:pt idx="18130">
                  <c:v>247.93905000000152</c:v>
                </c:pt>
                <c:pt idx="18131">
                  <c:v>247.93992000000151</c:v>
                </c:pt>
                <c:pt idx="18132">
                  <c:v>247.94077000000152</c:v>
                </c:pt>
                <c:pt idx="18133">
                  <c:v>247.94185000000152</c:v>
                </c:pt>
                <c:pt idx="18134">
                  <c:v>247.94391000000152</c:v>
                </c:pt>
                <c:pt idx="18135">
                  <c:v>247.94877000000153</c:v>
                </c:pt>
                <c:pt idx="18136">
                  <c:v>247.96454000000153</c:v>
                </c:pt>
                <c:pt idx="18137">
                  <c:v>248.00405000000154</c:v>
                </c:pt>
                <c:pt idx="18138">
                  <c:v>248.05932000000155</c:v>
                </c:pt>
                <c:pt idx="18139">
                  <c:v>248.11811000000154</c:v>
                </c:pt>
                <c:pt idx="18140">
                  <c:v>248.16733000000153</c:v>
                </c:pt>
                <c:pt idx="18141">
                  <c:v>248.21434000000153</c:v>
                </c:pt>
                <c:pt idx="18142">
                  <c:v>248.25482000000153</c:v>
                </c:pt>
                <c:pt idx="18143">
                  <c:v>248.28775000000152</c:v>
                </c:pt>
                <c:pt idx="18144">
                  <c:v>248.31409000000153</c:v>
                </c:pt>
                <c:pt idx="18145">
                  <c:v>248.34026000000154</c:v>
                </c:pt>
                <c:pt idx="18146">
                  <c:v>248.36252000000152</c:v>
                </c:pt>
                <c:pt idx="18147">
                  <c:v>248.38181000000154</c:v>
                </c:pt>
                <c:pt idx="18148">
                  <c:v>248.39722000000154</c:v>
                </c:pt>
                <c:pt idx="18149">
                  <c:v>248.41318000000155</c:v>
                </c:pt>
                <c:pt idx="18150">
                  <c:v>248.43179000000154</c:v>
                </c:pt>
                <c:pt idx="18151">
                  <c:v>248.44616000000156</c:v>
                </c:pt>
                <c:pt idx="18152">
                  <c:v>248.45358000000155</c:v>
                </c:pt>
                <c:pt idx="18153">
                  <c:v>248.45836000000156</c:v>
                </c:pt>
                <c:pt idx="18154">
                  <c:v>248.46663000000157</c:v>
                </c:pt>
                <c:pt idx="18155">
                  <c:v>248.50013000000158</c:v>
                </c:pt>
                <c:pt idx="18156">
                  <c:v>248.57711000000157</c:v>
                </c:pt>
                <c:pt idx="18157">
                  <c:v>248.66716000000156</c:v>
                </c:pt>
                <c:pt idx="18158">
                  <c:v>248.74672000000155</c:v>
                </c:pt>
                <c:pt idx="18159">
                  <c:v>248.80960000000155</c:v>
                </c:pt>
                <c:pt idx="18160">
                  <c:v>248.85495000000157</c:v>
                </c:pt>
                <c:pt idx="18161">
                  <c:v>248.89015000000157</c:v>
                </c:pt>
                <c:pt idx="18162">
                  <c:v>248.91727000000157</c:v>
                </c:pt>
                <c:pt idx="18163">
                  <c:v>248.93726000000157</c:v>
                </c:pt>
                <c:pt idx="18164">
                  <c:v>248.95598000000157</c:v>
                </c:pt>
                <c:pt idx="18165">
                  <c:v>248.97485000000157</c:v>
                </c:pt>
                <c:pt idx="18166">
                  <c:v>248.99297000000158</c:v>
                </c:pt>
                <c:pt idx="18167">
                  <c:v>249.01070000000158</c:v>
                </c:pt>
                <c:pt idx="18168">
                  <c:v>249.02916000000158</c:v>
                </c:pt>
                <c:pt idx="18169">
                  <c:v>249.04993000000158</c:v>
                </c:pt>
                <c:pt idx="18170">
                  <c:v>249.07243000000159</c:v>
                </c:pt>
                <c:pt idx="18171">
                  <c:v>249.09482000000159</c:v>
                </c:pt>
                <c:pt idx="18172">
                  <c:v>249.11569000000159</c:v>
                </c:pt>
                <c:pt idx="18173">
                  <c:v>249.13474000000159</c:v>
                </c:pt>
                <c:pt idx="18174">
                  <c:v>249.1523300000016</c:v>
                </c:pt>
                <c:pt idx="18175">
                  <c:v>249.16946000000161</c:v>
                </c:pt>
                <c:pt idx="18176">
                  <c:v>249.1858300000016</c:v>
                </c:pt>
                <c:pt idx="18177">
                  <c:v>249.20163000000161</c:v>
                </c:pt>
                <c:pt idx="18178">
                  <c:v>249.21710000000161</c:v>
                </c:pt>
                <c:pt idx="18179">
                  <c:v>249.23205000000161</c:v>
                </c:pt>
                <c:pt idx="18180">
                  <c:v>249.24667000000161</c:v>
                </c:pt>
                <c:pt idx="18181">
                  <c:v>249.2608700000016</c:v>
                </c:pt>
                <c:pt idx="18182">
                  <c:v>249.2748300000016</c:v>
                </c:pt>
                <c:pt idx="18183">
                  <c:v>249.2873700000016</c:v>
                </c:pt>
                <c:pt idx="18184">
                  <c:v>249.2984600000016</c:v>
                </c:pt>
                <c:pt idx="18185">
                  <c:v>249.30906000000161</c:v>
                </c:pt>
                <c:pt idx="18186">
                  <c:v>249.31911000000161</c:v>
                </c:pt>
                <c:pt idx="18187">
                  <c:v>249.3274000000016</c:v>
                </c:pt>
                <c:pt idx="18188">
                  <c:v>249.3350000000016</c:v>
                </c:pt>
                <c:pt idx="18189">
                  <c:v>249.3423300000016</c:v>
                </c:pt>
                <c:pt idx="18190">
                  <c:v>249.3492400000016</c:v>
                </c:pt>
                <c:pt idx="18191">
                  <c:v>249.3559500000016</c:v>
                </c:pt>
                <c:pt idx="18192">
                  <c:v>249.36246000000159</c:v>
                </c:pt>
                <c:pt idx="18193">
                  <c:v>249.36949000000158</c:v>
                </c:pt>
                <c:pt idx="18194">
                  <c:v>249.37640000000158</c:v>
                </c:pt>
                <c:pt idx="18195">
                  <c:v>249.38335000000157</c:v>
                </c:pt>
                <c:pt idx="18196">
                  <c:v>249.39042000000157</c:v>
                </c:pt>
                <c:pt idx="18197">
                  <c:v>249.39732000000157</c:v>
                </c:pt>
                <c:pt idx="18198">
                  <c:v>249.40528000000157</c:v>
                </c:pt>
                <c:pt idx="18199">
                  <c:v>249.41232000000156</c:v>
                </c:pt>
                <c:pt idx="18200">
                  <c:v>249.41818000000157</c:v>
                </c:pt>
                <c:pt idx="18201">
                  <c:v>249.42299000000156</c:v>
                </c:pt>
                <c:pt idx="18202">
                  <c:v>249.42715000000157</c:v>
                </c:pt>
                <c:pt idx="18203">
                  <c:v>249.43085000000158</c:v>
                </c:pt>
                <c:pt idx="18204">
                  <c:v>249.43394000000157</c:v>
                </c:pt>
                <c:pt idx="18205">
                  <c:v>249.43648000000158</c:v>
                </c:pt>
                <c:pt idx="18206">
                  <c:v>249.43868000000157</c:v>
                </c:pt>
                <c:pt idx="18207">
                  <c:v>249.44081000000156</c:v>
                </c:pt>
                <c:pt idx="18208">
                  <c:v>249.44304000000156</c:v>
                </c:pt>
                <c:pt idx="18209">
                  <c:v>249.44457000000156</c:v>
                </c:pt>
                <c:pt idx="18210">
                  <c:v>249.44553000000155</c:v>
                </c:pt>
                <c:pt idx="18211">
                  <c:v>249.44640000000155</c:v>
                </c:pt>
                <c:pt idx="18212">
                  <c:v>249.44722000000155</c:v>
                </c:pt>
                <c:pt idx="18213">
                  <c:v>249.44804000000155</c:v>
                </c:pt>
                <c:pt idx="18214">
                  <c:v>249.44884000000155</c:v>
                </c:pt>
                <c:pt idx="18215">
                  <c:v>249.44964000000155</c:v>
                </c:pt>
                <c:pt idx="18216">
                  <c:v>249.45042000000154</c:v>
                </c:pt>
                <c:pt idx="18217">
                  <c:v>249.45126000000155</c:v>
                </c:pt>
                <c:pt idx="18218">
                  <c:v>249.45312000000155</c:v>
                </c:pt>
                <c:pt idx="18219">
                  <c:v>249.46041000000156</c:v>
                </c:pt>
                <c:pt idx="18220">
                  <c:v>249.49901000000156</c:v>
                </c:pt>
                <c:pt idx="18221">
                  <c:v>249.55376000000157</c:v>
                </c:pt>
                <c:pt idx="18222">
                  <c:v>249.59684000000158</c:v>
                </c:pt>
                <c:pt idx="18223">
                  <c:v>249.62303000000159</c:v>
                </c:pt>
                <c:pt idx="18224">
                  <c:v>249.64065000000159</c:v>
                </c:pt>
                <c:pt idx="18225">
                  <c:v>249.65745000000157</c:v>
                </c:pt>
                <c:pt idx="18226">
                  <c:v>249.67707000000158</c:v>
                </c:pt>
                <c:pt idx="18227">
                  <c:v>249.69468000000157</c:v>
                </c:pt>
                <c:pt idx="18228">
                  <c:v>249.71232000000157</c:v>
                </c:pt>
                <c:pt idx="18229">
                  <c:v>249.73089000000158</c:v>
                </c:pt>
                <c:pt idx="18230">
                  <c:v>249.74905000000157</c:v>
                </c:pt>
                <c:pt idx="18231">
                  <c:v>249.76748000000157</c:v>
                </c:pt>
                <c:pt idx="18232">
                  <c:v>249.78743000000156</c:v>
                </c:pt>
                <c:pt idx="18233">
                  <c:v>249.80966000000157</c:v>
                </c:pt>
                <c:pt idx="18234">
                  <c:v>249.83126000000158</c:v>
                </c:pt>
                <c:pt idx="18235">
                  <c:v>249.85055000000159</c:v>
                </c:pt>
                <c:pt idx="18236">
                  <c:v>249.8699200000016</c:v>
                </c:pt>
                <c:pt idx="18237">
                  <c:v>249.89023000000159</c:v>
                </c:pt>
                <c:pt idx="18238">
                  <c:v>249.9091400000016</c:v>
                </c:pt>
                <c:pt idx="18239">
                  <c:v>249.92771000000161</c:v>
                </c:pt>
                <c:pt idx="18240">
                  <c:v>249.9495200000016</c:v>
                </c:pt>
                <c:pt idx="18241">
                  <c:v>249.97007000000158</c:v>
                </c:pt>
                <c:pt idx="18242">
                  <c:v>249.98356000000157</c:v>
                </c:pt>
                <c:pt idx="18243">
                  <c:v>249.99212000000156</c:v>
                </c:pt>
                <c:pt idx="18244">
                  <c:v>249.99716000000157</c:v>
                </c:pt>
                <c:pt idx="18245">
                  <c:v>250.00062000000156</c:v>
                </c:pt>
                <c:pt idx="18246">
                  <c:v>250.00374000000156</c:v>
                </c:pt>
                <c:pt idx="18247">
                  <c:v>250.00642000000155</c:v>
                </c:pt>
                <c:pt idx="18248">
                  <c:v>250.00879000000157</c:v>
                </c:pt>
                <c:pt idx="18249">
                  <c:v>250.01085000000157</c:v>
                </c:pt>
                <c:pt idx="18250">
                  <c:v>250.01219000000157</c:v>
                </c:pt>
                <c:pt idx="18251">
                  <c:v>250.01493000000156</c:v>
                </c:pt>
                <c:pt idx="18252">
                  <c:v>250.02250000000154</c:v>
                </c:pt>
                <c:pt idx="18253">
                  <c:v>250.04091000000153</c:v>
                </c:pt>
                <c:pt idx="18254">
                  <c:v>250.06130000000152</c:v>
                </c:pt>
                <c:pt idx="18255">
                  <c:v>250.07713000000152</c:v>
                </c:pt>
                <c:pt idx="18256">
                  <c:v>250.08983000000151</c:v>
                </c:pt>
                <c:pt idx="18257">
                  <c:v>250.09988000000152</c:v>
                </c:pt>
                <c:pt idx="18258">
                  <c:v>250.10897000000151</c:v>
                </c:pt>
                <c:pt idx="18259">
                  <c:v>250.11543000000151</c:v>
                </c:pt>
                <c:pt idx="18260">
                  <c:v>250.12010000000151</c:v>
                </c:pt>
                <c:pt idx="18261">
                  <c:v>250.12359000000151</c:v>
                </c:pt>
                <c:pt idx="18262">
                  <c:v>250.12627000000151</c:v>
                </c:pt>
                <c:pt idx="18263">
                  <c:v>250.12779000000151</c:v>
                </c:pt>
                <c:pt idx="18264">
                  <c:v>250.12878000000151</c:v>
                </c:pt>
                <c:pt idx="18265">
                  <c:v>250.12972000000153</c:v>
                </c:pt>
                <c:pt idx="18266">
                  <c:v>250.13060000000152</c:v>
                </c:pt>
                <c:pt idx="18267">
                  <c:v>250.13142000000153</c:v>
                </c:pt>
                <c:pt idx="18268">
                  <c:v>250.13224000000153</c:v>
                </c:pt>
                <c:pt idx="18269">
                  <c:v>250.13309000000154</c:v>
                </c:pt>
                <c:pt idx="18270">
                  <c:v>250.13397000000154</c:v>
                </c:pt>
                <c:pt idx="18271">
                  <c:v>250.13486000000154</c:v>
                </c:pt>
                <c:pt idx="18272">
                  <c:v>250.13576000000154</c:v>
                </c:pt>
                <c:pt idx="18273">
                  <c:v>250.13667000000154</c:v>
                </c:pt>
                <c:pt idx="18274">
                  <c:v>250.13759000000155</c:v>
                </c:pt>
                <c:pt idx="18275">
                  <c:v>250.13845000000154</c:v>
                </c:pt>
                <c:pt idx="18276">
                  <c:v>250.13925000000154</c:v>
                </c:pt>
                <c:pt idx="18277">
                  <c:v>250.14004000000153</c:v>
                </c:pt>
                <c:pt idx="18278">
                  <c:v>250.14083000000153</c:v>
                </c:pt>
                <c:pt idx="18279">
                  <c:v>250.14160000000152</c:v>
                </c:pt>
                <c:pt idx="18280">
                  <c:v>250.14240000000152</c:v>
                </c:pt>
                <c:pt idx="18281">
                  <c:v>250.14318000000151</c:v>
                </c:pt>
                <c:pt idx="18282">
                  <c:v>250.1439500000015</c:v>
                </c:pt>
                <c:pt idx="18283">
                  <c:v>250.14473000000149</c:v>
                </c:pt>
                <c:pt idx="18284">
                  <c:v>250.14550000000148</c:v>
                </c:pt>
                <c:pt idx="18285">
                  <c:v>250.14625000000149</c:v>
                </c:pt>
                <c:pt idx="18286">
                  <c:v>250.1470100000015</c:v>
                </c:pt>
                <c:pt idx="18287">
                  <c:v>250.14779000000149</c:v>
                </c:pt>
                <c:pt idx="18288">
                  <c:v>250.14856000000148</c:v>
                </c:pt>
                <c:pt idx="18289">
                  <c:v>250.14933000000147</c:v>
                </c:pt>
                <c:pt idx="18290">
                  <c:v>250.15009000000148</c:v>
                </c:pt>
                <c:pt idx="18291">
                  <c:v>250.1508500000015</c:v>
                </c:pt>
                <c:pt idx="18292">
                  <c:v>250.15162000000149</c:v>
                </c:pt>
                <c:pt idx="18293">
                  <c:v>250.15239000000147</c:v>
                </c:pt>
                <c:pt idx="18294">
                  <c:v>250.15317000000147</c:v>
                </c:pt>
                <c:pt idx="18295">
                  <c:v>250.15395000000146</c:v>
                </c:pt>
                <c:pt idx="18296">
                  <c:v>250.15470000000147</c:v>
                </c:pt>
                <c:pt idx="18297">
                  <c:v>250.15546000000148</c:v>
                </c:pt>
                <c:pt idx="18298">
                  <c:v>250.15623000000147</c:v>
                </c:pt>
                <c:pt idx="18299">
                  <c:v>250.15700000000146</c:v>
                </c:pt>
                <c:pt idx="18300">
                  <c:v>250.15777000000145</c:v>
                </c:pt>
                <c:pt idx="18301">
                  <c:v>250.15854000000144</c:v>
                </c:pt>
                <c:pt idx="18302">
                  <c:v>250.15931000000143</c:v>
                </c:pt>
                <c:pt idx="18303">
                  <c:v>250.16010000000142</c:v>
                </c:pt>
                <c:pt idx="18304">
                  <c:v>250.16088000000141</c:v>
                </c:pt>
                <c:pt idx="18305">
                  <c:v>250.1616500000014</c:v>
                </c:pt>
                <c:pt idx="18306">
                  <c:v>250.16241000000142</c:v>
                </c:pt>
                <c:pt idx="18307">
                  <c:v>250.1631800000014</c:v>
                </c:pt>
                <c:pt idx="18308">
                  <c:v>250.16395000000139</c:v>
                </c:pt>
                <c:pt idx="18309">
                  <c:v>250.16472000000138</c:v>
                </c:pt>
                <c:pt idx="18310">
                  <c:v>250.16549000000137</c:v>
                </c:pt>
                <c:pt idx="18311">
                  <c:v>250.16625000000138</c:v>
                </c:pt>
                <c:pt idx="18312">
                  <c:v>250.16702000000137</c:v>
                </c:pt>
                <c:pt idx="18313">
                  <c:v>250.16779000000136</c:v>
                </c:pt>
                <c:pt idx="18314">
                  <c:v>250.16855000000137</c:v>
                </c:pt>
                <c:pt idx="18315">
                  <c:v>250.16932000000136</c:v>
                </c:pt>
                <c:pt idx="18316">
                  <c:v>250.17010000000136</c:v>
                </c:pt>
                <c:pt idx="18317">
                  <c:v>250.17086000000137</c:v>
                </c:pt>
                <c:pt idx="18318">
                  <c:v>250.17162000000138</c:v>
                </c:pt>
                <c:pt idx="18319">
                  <c:v>250.17237000000139</c:v>
                </c:pt>
                <c:pt idx="18320">
                  <c:v>250.1731200000014</c:v>
                </c:pt>
                <c:pt idx="18321">
                  <c:v>250.17387000000141</c:v>
                </c:pt>
                <c:pt idx="18322">
                  <c:v>250.1746400000014</c:v>
                </c:pt>
                <c:pt idx="18323">
                  <c:v>250.17541000000139</c:v>
                </c:pt>
                <c:pt idx="18324">
                  <c:v>250.17617000000141</c:v>
                </c:pt>
                <c:pt idx="18325">
                  <c:v>250.17694000000139</c:v>
                </c:pt>
                <c:pt idx="18326">
                  <c:v>250.17770000000141</c:v>
                </c:pt>
                <c:pt idx="18327">
                  <c:v>250.17846000000142</c:v>
                </c:pt>
                <c:pt idx="18328">
                  <c:v>250.17922000000144</c:v>
                </c:pt>
                <c:pt idx="18329">
                  <c:v>250.17998000000145</c:v>
                </c:pt>
                <c:pt idx="18330">
                  <c:v>250.18072000000146</c:v>
                </c:pt>
                <c:pt idx="18331">
                  <c:v>250.18148000000147</c:v>
                </c:pt>
                <c:pt idx="18332">
                  <c:v>250.18224000000149</c:v>
                </c:pt>
                <c:pt idx="18333">
                  <c:v>250.1830000000015</c:v>
                </c:pt>
                <c:pt idx="18334">
                  <c:v>250.18377000000149</c:v>
                </c:pt>
                <c:pt idx="18335">
                  <c:v>250.18454000000148</c:v>
                </c:pt>
                <c:pt idx="18336">
                  <c:v>250.18530000000149</c:v>
                </c:pt>
                <c:pt idx="18337">
                  <c:v>250.1860600000015</c:v>
                </c:pt>
                <c:pt idx="18338">
                  <c:v>250.18682000000152</c:v>
                </c:pt>
                <c:pt idx="18339">
                  <c:v>250.18759000000151</c:v>
                </c:pt>
                <c:pt idx="18340">
                  <c:v>250.18835000000152</c:v>
                </c:pt>
                <c:pt idx="18341">
                  <c:v>250.18912000000151</c:v>
                </c:pt>
                <c:pt idx="18342">
                  <c:v>250.18988000000152</c:v>
                </c:pt>
                <c:pt idx="18343">
                  <c:v>250.19064000000154</c:v>
                </c:pt>
                <c:pt idx="18344">
                  <c:v>250.19139000000155</c:v>
                </c:pt>
                <c:pt idx="18345">
                  <c:v>250.19214000000156</c:v>
                </c:pt>
                <c:pt idx="18346">
                  <c:v>250.19290000000157</c:v>
                </c:pt>
                <c:pt idx="18347">
                  <c:v>250.19365000000158</c:v>
                </c:pt>
                <c:pt idx="18348">
                  <c:v>250.1944100000016</c:v>
                </c:pt>
                <c:pt idx="18349">
                  <c:v>250.1951500000016</c:v>
                </c:pt>
                <c:pt idx="18350">
                  <c:v>250.19589000000161</c:v>
                </c:pt>
                <c:pt idx="18351">
                  <c:v>250.19664000000162</c:v>
                </c:pt>
                <c:pt idx="18352">
                  <c:v>250.19739000000163</c:v>
                </c:pt>
                <c:pt idx="18353">
                  <c:v>250.19814000000164</c:v>
                </c:pt>
                <c:pt idx="18354">
                  <c:v>250.19890000000166</c:v>
                </c:pt>
                <c:pt idx="18355">
                  <c:v>250.19965000000167</c:v>
                </c:pt>
                <c:pt idx="18356">
                  <c:v>250.20040000000168</c:v>
                </c:pt>
                <c:pt idx="18357">
                  <c:v>250.20115000000169</c:v>
                </c:pt>
                <c:pt idx="18358">
                  <c:v>250.2019000000017</c:v>
                </c:pt>
                <c:pt idx="18359">
                  <c:v>250.20266000000171</c:v>
                </c:pt>
                <c:pt idx="18360">
                  <c:v>250.20342000000173</c:v>
                </c:pt>
                <c:pt idx="18361">
                  <c:v>250.20419000000172</c:v>
                </c:pt>
                <c:pt idx="18362">
                  <c:v>250.20494000000173</c:v>
                </c:pt>
                <c:pt idx="18363">
                  <c:v>250.20569000000174</c:v>
                </c:pt>
                <c:pt idx="18364">
                  <c:v>250.20645000000175</c:v>
                </c:pt>
                <c:pt idx="18365">
                  <c:v>250.20720000000176</c:v>
                </c:pt>
                <c:pt idx="18366">
                  <c:v>250.20796000000178</c:v>
                </c:pt>
                <c:pt idx="18367">
                  <c:v>250.20872000000179</c:v>
                </c:pt>
                <c:pt idx="18368">
                  <c:v>250.2094700000018</c:v>
                </c:pt>
                <c:pt idx="18369">
                  <c:v>250.21021000000181</c:v>
                </c:pt>
                <c:pt idx="18370">
                  <c:v>250.21096000000182</c:v>
                </c:pt>
                <c:pt idx="18371">
                  <c:v>250.21170000000183</c:v>
                </c:pt>
                <c:pt idx="18372">
                  <c:v>250.21246000000184</c:v>
                </c:pt>
                <c:pt idx="18373">
                  <c:v>250.21322000000185</c:v>
                </c:pt>
                <c:pt idx="18374">
                  <c:v>250.21399000000184</c:v>
                </c:pt>
                <c:pt idx="18375">
                  <c:v>250.21474000000185</c:v>
                </c:pt>
                <c:pt idx="18376">
                  <c:v>250.21549000000186</c:v>
                </c:pt>
                <c:pt idx="18377">
                  <c:v>250.21625000000188</c:v>
                </c:pt>
                <c:pt idx="18378">
                  <c:v>250.21703000000187</c:v>
                </c:pt>
                <c:pt idx="18379">
                  <c:v>250.21779000000188</c:v>
                </c:pt>
                <c:pt idx="18380">
                  <c:v>250.21854000000189</c:v>
                </c:pt>
                <c:pt idx="18381">
                  <c:v>250.21929000000191</c:v>
                </c:pt>
                <c:pt idx="18382">
                  <c:v>250.22004000000192</c:v>
                </c:pt>
                <c:pt idx="18383">
                  <c:v>250.22080000000193</c:v>
                </c:pt>
                <c:pt idx="18384">
                  <c:v>250.22158000000192</c:v>
                </c:pt>
                <c:pt idx="18385">
                  <c:v>250.22234000000194</c:v>
                </c:pt>
                <c:pt idx="18386">
                  <c:v>250.22310000000195</c:v>
                </c:pt>
                <c:pt idx="18387">
                  <c:v>250.22386000000196</c:v>
                </c:pt>
                <c:pt idx="18388">
                  <c:v>250.22460000000197</c:v>
                </c:pt>
                <c:pt idx="18389">
                  <c:v>250.22536000000198</c:v>
                </c:pt>
                <c:pt idx="18390">
                  <c:v>250.22613000000197</c:v>
                </c:pt>
                <c:pt idx="18391">
                  <c:v>250.22690000000196</c:v>
                </c:pt>
                <c:pt idx="18392">
                  <c:v>250.22765000000197</c:v>
                </c:pt>
                <c:pt idx="18393">
                  <c:v>250.22840000000198</c:v>
                </c:pt>
                <c:pt idx="18394">
                  <c:v>250.229160000002</c:v>
                </c:pt>
                <c:pt idx="18395">
                  <c:v>250.22992000000201</c:v>
                </c:pt>
                <c:pt idx="18396">
                  <c:v>250.23068000000202</c:v>
                </c:pt>
                <c:pt idx="18397">
                  <c:v>250.23144000000204</c:v>
                </c:pt>
                <c:pt idx="18398">
                  <c:v>250.23220000000205</c:v>
                </c:pt>
                <c:pt idx="18399">
                  <c:v>250.23295000000206</c:v>
                </c:pt>
                <c:pt idx="18400">
                  <c:v>250.23371000000208</c:v>
                </c:pt>
                <c:pt idx="18401">
                  <c:v>250.23449000000207</c:v>
                </c:pt>
                <c:pt idx="18402">
                  <c:v>250.23525000000208</c:v>
                </c:pt>
                <c:pt idx="18403">
                  <c:v>250.23607000000209</c:v>
                </c:pt>
                <c:pt idx="18404">
                  <c:v>250.23755000000207</c:v>
                </c:pt>
                <c:pt idx="18405">
                  <c:v>250.24186000000208</c:v>
                </c:pt>
                <c:pt idx="18406">
                  <c:v>250.25179000000207</c:v>
                </c:pt>
                <c:pt idx="18407">
                  <c:v>250.26382000000208</c:v>
                </c:pt>
                <c:pt idx="18408">
                  <c:v>250.27521000000209</c:v>
                </c:pt>
                <c:pt idx="18409">
                  <c:v>250.28475000000208</c:v>
                </c:pt>
                <c:pt idx="18410">
                  <c:v>250.29056000000207</c:v>
                </c:pt>
                <c:pt idx="18411">
                  <c:v>250.29422000000207</c:v>
                </c:pt>
                <c:pt idx="18412">
                  <c:v>250.29648000000208</c:v>
                </c:pt>
                <c:pt idx="18413">
                  <c:v>250.29797000000207</c:v>
                </c:pt>
                <c:pt idx="18414">
                  <c:v>250.29920000000206</c:v>
                </c:pt>
                <c:pt idx="18415">
                  <c:v>250.30031000000207</c:v>
                </c:pt>
                <c:pt idx="18416">
                  <c:v>250.30133000000208</c:v>
                </c:pt>
                <c:pt idx="18417">
                  <c:v>250.30234000000209</c:v>
                </c:pt>
                <c:pt idx="18418">
                  <c:v>250.3033600000021</c:v>
                </c:pt>
                <c:pt idx="18419">
                  <c:v>250.30440000000209</c:v>
                </c:pt>
                <c:pt idx="18420">
                  <c:v>250.30544000000208</c:v>
                </c:pt>
                <c:pt idx="18421">
                  <c:v>250.30648000000207</c:v>
                </c:pt>
                <c:pt idx="18422">
                  <c:v>250.30752000000206</c:v>
                </c:pt>
                <c:pt idx="18423">
                  <c:v>250.30856000000205</c:v>
                </c:pt>
                <c:pt idx="18424">
                  <c:v>250.30961000000204</c:v>
                </c:pt>
                <c:pt idx="18425">
                  <c:v>250.31067000000203</c:v>
                </c:pt>
                <c:pt idx="18426">
                  <c:v>250.31170000000202</c:v>
                </c:pt>
                <c:pt idx="18427">
                  <c:v>250.31274000000201</c:v>
                </c:pt>
                <c:pt idx="18428">
                  <c:v>250.313790000002</c:v>
                </c:pt>
                <c:pt idx="18429">
                  <c:v>250.31482000000199</c:v>
                </c:pt>
                <c:pt idx="18430">
                  <c:v>250.315840000002</c:v>
                </c:pt>
                <c:pt idx="18431">
                  <c:v>250.31687000000198</c:v>
                </c:pt>
                <c:pt idx="18432">
                  <c:v>250.317890000002</c:v>
                </c:pt>
                <c:pt idx="18433">
                  <c:v>250.31893000000198</c:v>
                </c:pt>
                <c:pt idx="18434">
                  <c:v>250.319950000002</c:v>
                </c:pt>
                <c:pt idx="18435">
                  <c:v>250.32099000000198</c:v>
                </c:pt>
                <c:pt idx="18436">
                  <c:v>250.32204000000198</c:v>
                </c:pt>
                <c:pt idx="18437">
                  <c:v>250.32304000000198</c:v>
                </c:pt>
                <c:pt idx="18438">
                  <c:v>250.32393000000198</c:v>
                </c:pt>
                <c:pt idx="18439">
                  <c:v>250.32482000000198</c:v>
                </c:pt>
                <c:pt idx="18440">
                  <c:v>250.32570000000197</c:v>
                </c:pt>
                <c:pt idx="18441">
                  <c:v>250.32656000000196</c:v>
                </c:pt>
                <c:pt idx="18442">
                  <c:v>250.32740000000197</c:v>
                </c:pt>
                <c:pt idx="18443">
                  <c:v>250.32823000000198</c:v>
                </c:pt>
                <c:pt idx="18444">
                  <c:v>250.32905000000198</c:v>
                </c:pt>
                <c:pt idx="18445">
                  <c:v>250.32986000000199</c:v>
                </c:pt>
                <c:pt idx="18446">
                  <c:v>250.33069000000199</c:v>
                </c:pt>
                <c:pt idx="18447">
                  <c:v>250.331530000002</c:v>
                </c:pt>
                <c:pt idx="18448">
                  <c:v>250.33235000000201</c:v>
                </c:pt>
                <c:pt idx="18449">
                  <c:v>250.33317000000201</c:v>
                </c:pt>
                <c:pt idx="18450">
                  <c:v>250.33397000000201</c:v>
                </c:pt>
                <c:pt idx="18451">
                  <c:v>250.33476000000201</c:v>
                </c:pt>
                <c:pt idx="18452">
                  <c:v>250.33557000000201</c:v>
                </c:pt>
                <c:pt idx="18453">
                  <c:v>250.33639000000201</c:v>
                </c:pt>
                <c:pt idx="18454">
                  <c:v>250.33720000000201</c:v>
                </c:pt>
                <c:pt idx="18455">
                  <c:v>250.33801000000201</c:v>
                </c:pt>
                <c:pt idx="18456">
                  <c:v>250.33882000000202</c:v>
                </c:pt>
                <c:pt idx="18457">
                  <c:v>250.33963000000202</c:v>
                </c:pt>
                <c:pt idx="18458">
                  <c:v>250.34050000000201</c:v>
                </c:pt>
                <c:pt idx="18459">
                  <c:v>250.34143000000202</c:v>
                </c:pt>
                <c:pt idx="18460">
                  <c:v>250.34243000000203</c:v>
                </c:pt>
                <c:pt idx="18461">
                  <c:v>250.34348000000202</c:v>
                </c:pt>
                <c:pt idx="18462">
                  <c:v>250.34457000000202</c:v>
                </c:pt>
                <c:pt idx="18463">
                  <c:v>250.34573000000202</c:v>
                </c:pt>
                <c:pt idx="18464">
                  <c:v>250.34693000000203</c:v>
                </c:pt>
                <c:pt idx="18465">
                  <c:v>250.34816000000203</c:v>
                </c:pt>
                <c:pt idx="18466">
                  <c:v>250.34939000000202</c:v>
                </c:pt>
                <c:pt idx="18467">
                  <c:v>250.35066000000202</c:v>
                </c:pt>
                <c:pt idx="18468">
                  <c:v>250.35201000000202</c:v>
                </c:pt>
                <c:pt idx="18469">
                  <c:v>250.35335000000202</c:v>
                </c:pt>
                <c:pt idx="18470">
                  <c:v>250.35475000000201</c:v>
                </c:pt>
                <c:pt idx="18471">
                  <c:v>250.35616000000201</c:v>
                </c:pt>
                <c:pt idx="18472">
                  <c:v>250.35764000000199</c:v>
                </c:pt>
                <c:pt idx="18473">
                  <c:v>250.35912000000198</c:v>
                </c:pt>
                <c:pt idx="18474">
                  <c:v>250.36063000000198</c:v>
                </c:pt>
                <c:pt idx="18475">
                  <c:v>250.36216000000198</c:v>
                </c:pt>
                <c:pt idx="18476">
                  <c:v>250.36374000000197</c:v>
                </c:pt>
                <c:pt idx="18477">
                  <c:v>250.36533000000196</c:v>
                </c:pt>
                <c:pt idx="18478">
                  <c:v>250.36694000000196</c:v>
                </c:pt>
                <c:pt idx="18479">
                  <c:v>250.36853000000195</c:v>
                </c:pt>
                <c:pt idx="18480">
                  <c:v>250.37010000000194</c:v>
                </c:pt>
                <c:pt idx="18481">
                  <c:v>250.37169000000193</c:v>
                </c:pt>
                <c:pt idx="18482">
                  <c:v>250.37327000000192</c:v>
                </c:pt>
                <c:pt idx="18483">
                  <c:v>250.37484000000191</c:v>
                </c:pt>
                <c:pt idx="18484">
                  <c:v>250.3764300000019</c:v>
                </c:pt>
                <c:pt idx="18485">
                  <c:v>250.3780200000019</c:v>
                </c:pt>
                <c:pt idx="18486">
                  <c:v>250.37961000000189</c:v>
                </c:pt>
                <c:pt idx="18487">
                  <c:v>250.38120000000188</c:v>
                </c:pt>
                <c:pt idx="18488">
                  <c:v>250.38274000000189</c:v>
                </c:pt>
                <c:pt idx="18489">
                  <c:v>250.3842900000019</c:v>
                </c:pt>
                <c:pt idx="18490">
                  <c:v>250.3858100000019</c:v>
                </c:pt>
                <c:pt idx="18491">
                  <c:v>250.38732000000189</c:v>
                </c:pt>
                <c:pt idx="18492">
                  <c:v>250.38884000000189</c:v>
                </c:pt>
                <c:pt idx="18493">
                  <c:v>250.39034000000188</c:v>
                </c:pt>
                <c:pt idx="18494">
                  <c:v>250.3918100000019</c:v>
                </c:pt>
                <c:pt idx="18495">
                  <c:v>250.3932600000019</c:v>
                </c:pt>
                <c:pt idx="18496">
                  <c:v>250.3946700000019</c:v>
                </c:pt>
                <c:pt idx="18497">
                  <c:v>250.3960400000019</c:v>
                </c:pt>
                <c:pt idx="18498">
                  <c:v>250.39735000000189</c:v>
                </c:pt>
                <c:pt idx="18499">
                  <c:v>250.39867000000189</c:v>
                </c:pt>
                <c:pt idx="18500">
                  <c:v>250.39994000000189</c:v>
                </c:pt>
                <c:pt idx="18501">
                  <c:v>250.40120000000189</c:v>
                </c:pt>
                <c:pt idx="18502">
                  <c:v>250.4023900000019</c:v>
                </c:pt>
                <c:pt idx="18503">
                  <c:v>250.40358000000191</c:v>
                </c:pt>
                <c:pt idx="18504">
                  <c:v>250.4047100000019</c:v>
                </c:pt>
                <c:pt idx="18505">
                  <c:v>250.40581000000191</c:v>
                </c:pt>
                <c:pt idx="18506">
                  <c:v>250.40688000000191</c:v>
                </c:pt>
                <c:pt idx="18507">
                  <c:v>250.40791000000189</c:v>
                </c:pt>
                <c:pt idx="18508">
                  <c:v>250.40889000000189</c:v>
                </c:pt>
                <c:pt idx="18509">
                  <c:v>250.40988000000189</c:v>
                </c:pt>
                <c:pt idx="18510">
                  <c:v>250.4108900000019</c:v>
                </c:pt>
                <c:pt idx="18511">
                  <c:v>250.41190000000191</c:v>
                </c:pt>
                <c:pt idx="18512">
                  <c:v>250.41288000000191</c:v>
                </c:pt>
                <c:pt idx="18513">
                  <c:v>250.41389000000191</c:v>
                </c:pt>
                <c:pt idx="18514">
                  <c:v>250.41494000000191</c:v>
                </c:pt>
                <c:pt idx="18515">
                  <c:v>250.4160000000019</c:v>
                </c:pt>
                <c:pt idx="18516">
                  <c:v>250.41703000000189</c:v>
                </c:pt>
                <c:pt idx="18517">
                  <c:v>250.4180500000019</c:v>
                </c:pt>
                <c:pt idx="18518">
                  <c:v>250.41910000000189</c:v>
                </c:pt>
                <c:pt idx="18519">
                  <c:v>250.42022000000188</c:v>
                </c:pt>
                <c:pt idx="18520">
                  <c:v>250.42142000000189</c:v>
                </c:pt>
                <c:pt idx="18521">
                  <c:v>250.4228000000019</c:v>
                </c:pt>
                <c:pt idx="18522">
                  <c:v>250.42430000000189</c:v>
                </c:pt>
                <c:pt idx="18523">
                  <c:v>250.4258600000019</c:v>
                </c:pt>
                <c:pt idx="18524">
                  <c:v>250.42751000000192</c:v>
                </c:pt>
                <c:pt idx="18525">
                  <c:v>250.42924000000193</c:v>
                </c:pt>
                <c:pt idx="18526">
                  <c:v>250.43102000000192</c:v>
                </c:pt>
                <c:pt idx="18527">
                  <c:v>250.43284000000193</c:v>
                </c:pt>
                <c:pt idx="18528">
                  <c:v>250.43479000000193</c:v>
                </c:pt>
                <c:pt idx="18529">
                  <c:v>250.43696000000193</c:v>
                </c:pt>
                <c:pt idx="18530">
                  <c:v>250.43953000000192</c:v>
                </c:pt>
                <c:pt idx="18531">
                  <c:v>250.44266000000192</c:v>
                </c:pt>
                <c:pt idx="18532">
                  <c:v>250.44634000000192</c:v>
                </c:pt>
                <c:pt idx="18533">
                  <c:v>250.45015000000191</c:v>
                </c:pt>
                <c:pt idx="18534">
                  <c:v>250.4540500000019</c:v>
                </c:pt>
                <c:pt idx="18535">
                  <c:v>250.45783000000191</c:v>
                </c:pt>
                <c:pt idx="18536">
                  <c:v>250.4609400000019</c:v>
                </c:pt>
                <c:pt idx="18537">
                  <c:v>250.46341000000189</c:v>
                </c:pt>
                <c:pt idx="18538">
                  <c:v>250.46547000000189</c:v>
                </c:pt>
                <c:pt idx="18539">
                  <c:v>250.46733000000188</c:v>
                </c:pt>
                <c:pt idx="18540">
                  <c:v>250.46911000000188</c:v>
                </c:pt>
                <c:pt idx="18541">
                  <c:v>250.47080000000187</c:v>
                </c:pt>
                <c:pt idx="18542">
                  <c:v>250.47243000000188</c:v>
                </c:pt>
                <c:pt idx="18543">
                  <c:v>250.47403000000187</c:v>
                </c:pt>
                <c:pt idx="18544">
                  <c:v>250.47562000000187</c:v>
                </c:pt>
                <c:pt idx="18545">
                  <c:v>250.47718000000188</c:v>
                </c:pt>
                <c:pt idx="18546">
                  <c:v>250.47873000000189</c:v>
                </c:pt>
                <c:pt idx="18547">
                  <c:v>250.48026000000189</c:v>
                </c:pt>
                <c:pt idx="18548">
                  <c:v>250.4818000000019</c:v>
                </c:pt>
                <c:pt idx="18549">
                  <c:v>250.4833300000019</c:v>
                </c:pt>
                <c:pt idx="18550">
                  <c:v>250.48483000000189</c:v>
                </c:pt>
                <c:pt idx="18551">
                  <c:v>250.48631000000188</c:v>
                </c:pt>
                <c:pt idx="18552">
                  <c:v>250.48780000000187</c:v>
                </c:pt>
                <c:pt idx="18553">
                  <c:v>250.48929000000186</c:v>
                </c:pt>
                <c:pt idx="18554">
                  <c:v>250.49077000000185</c:v>
                </c:pt>
                <c:pt idx="18555">
                  <c:v>250.49223000000185</c:v>
                </c:pt>
                <c:pt idx="18556">
                  <c:v>250.49368000000186</c:v>
                </c:pt>
                <c:pt idx="18557">
                  <c:v>250.49515000000187</c:v>
                </c:pt>
                <c:pt idx="18558">
                  <c:v>250.49659000000187</c:v>
                </c:pt>
                <c:pt idx="18559">
                  <c:v>250.49805000000188</c:v>
                </c:pt>
                <c:pt idx="18560">
                  <c:v>250.49950000000189</c:v>
                </c:pt>
                <c:pt idx="18561">
                  <c:v>250.5009600000019</c:v>
                </c:pt>
                <c:pt idx="18562">
                  <c:v>250.50245000000189</c:v>
                </c:pt>
                <c:pt idx="18563">
                  <c:v>250.50388000000189</c:v>
                </c:pt>
                <c:pt idx="18564">
                  <c:v>250.50533000000189</c:v>
                </c:pt>
                <c:pt idx="18565">
                  <c:v>250.50682000000188</c:v>
                </c:pt>
                <c:pt idx="18566">
                  <c:v>250.50829000000189</c:v>
                </c:pt>
                <c:pt idx="18567">
                  <c:v>250.50973000000189</c:v>
                </c:pt>
                <c:pt idx="18568">
                  <c:v>250.5111900000019</c:v>
                </c:pt>
                <c:pt idx="18569">
                  <c:v>250.5126900000019</c:v>
                </c:pt>
                <c:pt idx="18570">
                  <c:v>250.51418000000189</c:v>
                </c:pt>
                <c:pt idx="18571">
                  <c:v>250.51569000000188</c:v>
                </c:pt>
                <c:pt idx="18572">
                  <c:v>250.51719000000188</c:v>
                </c:pt>
                <c:pt idx="18573">
                  <c:v>250.51872000000188</c:v>
                </c:pt>
                <c:pt idx="18574">
                  <c:v>250.52028000000189</c:v>
                </c:pt>
                <c:pt idx="18575">
                  <c:v>250.52188000000189</c:v>
                </c:pt>
                <c:pt idx="18576">
                  <c:v>250.52350000000189</c:v>
                </c:pt>
                <c:pt idx="18577">
                  <c:v>250.52516000000188</c:v>
                </c:pt>
                <c:pt idx="18578">
                  <c:v>250.52680000000188</c:v>
                </c:pt>
                <c:pt idx="18579">
                  <c:v>250.52844000000189</c:v>
                </c:pt>
                <c:pt idx="18580">
                  <c:v>250.53255000000189</c:v>
                </c:pt>
                <c:pt idx="18581">
                  <c:v>250.54112000000188</c:v>
                </c:pt>
                <c:pt idx="18582">
                  <c:v>250.54858000000189</c:v>
                </c:pt>
                <c:pt idx="18583">
                  <c:v>250.55501000000189</c:v>
                </c:pt>
                <c:pt idx="18584">
                  <c:v>250.55945000000187</c:v>
                </c:pt>
                <c:pt idx="18585">
                  <c:v>250.56365000000187</c:v>
                </c:pt>
                <c:pt idx="18586">
                  <c:v>250.56937000000187</c:v>
                </c:pt>
                <c:pt idx="18587">
                  <c:v>250.57593000000188</c:v>
                </c:pt>
                <c:pt idx="18588">
                  <c:v>250.58270000000186</c:v>
                </c:pt>
                <c:pt idx="18589">
                  <c:v>250.58969000000187</c:v>
                </c:pt>
                <c:pt idx="18590">
                  <c:v>250.59730000000187</c:v>
                </c:pt>
                <c:pt idx="18591">
                  <c:v>250.60529000000187</c:v>
                </c:pt>
                <c:pt idx="18592">
                  <c:v>250.61383000000188</c:v>
                </c:pt>
                <c:pt idx="18593">
                  <c:v>250.62308000000189</c:v>
                </c:pt>
                <c:pt idx="18594">
                  <c:v>250.63293000000189</c:v>
                </c:pt>
                <c:pt idx="18595">
                  <c:v>250.64296000000189</c:v>
                </c:pt>
                <c:pt idx="18596">
                  <c:v>250.65348000000191</c:v>
                </c:pt>
                <c:pt idx="18597">
                  <c:v>250.66392000000189</c:v>
                </c:pt>
                <c:pt idx="18598">
                  <c:v>250.67475000000189</c:v>
                </c:pt>
                <c:pt idx="18599">
                  <c:v>250.68620000000189</c:v>
                </c:pt>
                <c:pt idx="18600">
                  <c:v>250.6976000000019</c:v>
                </c:pt>
                <c:pt idx="18601">
                  <c:v>250.7089700000019</c:v>
                </c:pt>
                <c:pt idx="18602">
                  <c:v>250.72076000000189</c:v>
                </c:pt>
                <c:pt idx="18603">
                  <c:v>250.7327000000019</c:v>
                </c:pt>
                <c:pt idx="18604">
                  <c:v>250.74975000000191</c:v>
                </c:pt>
                <c:pt idx="18605">
                  <c:v>250.7780100000019</c:v>
                </c:pt>
                <c:pt idx="18606">
                  <c:v>250.82567000000191</c:v>
                </c:pt>
                <c:pt idx="18607">
                  <c:v>250.8981800000019</c:v>
                </c:pt>
                <c:pt idx="18608">
                  <c:v>250.98546000000189</c:v>
                </c:pt>
                <c:pt idx="18609">
                  <c:v>251.07067000000188</c:v>
                </c:pt>
                <c:pt idx="18610">
                  <c:v>251.12653000000188</c:v>
                </c:pt>
                <c:pt idx="18611">
                  <c:v>251.15629000000189</c:v>
                </c:pt>
                <c:pt idx="18612">
                  <c:v>251.17007000000189</c:v>
                </c:pt>
                <c:pt idx="18613">
                  <c:v>251.17770000000189</c:v>
                </c:pt>
                <c:pt idx="18614">
                  <c:v>251.18215000000188</c:v>
                </c:pt>
                <c:pt idx="18615">
                  <c:v>251.18557000000189</c:v>
                </c:pt>
                <c:pt idx="18616">
                  <c:v>251.19002000000188</c:v>
                </c:pt>
                <c:pt idx="18617">
                  <c:v>251.19653000000187</c:v>
                </c:pt>
                <c:pt idx="18618">
                  <c:v>251.20334000000187</c:v>
                </c:pt>
                <c:pt idx="18619">
                  <c:v>251.21044000000188</c:v>
                </c:pt>
                <c:pt idx="18620">
                  <c:v>251.21790000000189</c:v>
                </c:pt>
                <c:pt idx="18621">
                  <c:v>251.22425000000189</c:v>
                </c:pt>
                <c:pt idx="18622">
                  <c:v>251.22940000000187</c:v>
                </c:pt>
                <c:pt idx="18623">
                  <c:v>251.23344000000188</c:v>
                </c:pt>
                <c:pt idx="18624">
                  <c:v>251.23687000000189</c:v>
                </c:pt>
                <c:pt idx="18625">
                  <c:v>251.23994000000189</c:v>
                </c:pt>
                <c:pt idx="18626">
                  <c:v>251.2428100000019</c:v>
                </c:pt>
                <c:pt idx="18627">
                  <c:v>251.24555000000188</c:v>
                </c:pt>
                <c:pt idx="18628">
                  <c:v>251.24823000000188</c:v>
                </c:pt>
                <c:pt idx="18629">
                  <c:v>251.25085000000189</c:v>
                </c:pt>
                <c:pt idx="18630">
                  <c:v>251.2533900000019</c:v>
                </c:pt>
                <c:pt idx="18631">
                  <c:v>251.2558900000019</c:v>
                </c:pt>
                <c:pt idx="18632">
                  <c:v>251.25836000000189</c:v>
                </c:pt>
                <c:pt idx="18633">
                  <c:v>251.26079000000189</c:v>
                </c:pt>
                <c:pt idx="18634">
                  <c:v>251.26318000000188</c:v>
                </c:pt>
                <c:pt idx="18635">
                  <c:v>251.26559000000188</c:v>
                </c:pt>
                <c:pt idx="18636">
                  <c:v>251.26795000000189</c:v>
                </c:pt>
                <c:pt idx="18637">
                  <c:v>251.2702300000019</c:v>
                </c:pt>
                <c:pt idx="18638">
                  <c:v>251.27257000000191</c:v>
                </c:pt>
                <c:pt idx="18639">
                  <c:v>251.27483000000191</c:v>
                </c:pt>
                <c:pt idx="18640">
                  <c:v>251.27710000000192</c:v>
                </c:pt>
                <c:pt idx="18641">
                  <c:v>251.27934000000192</c:v>
                </c:pt>
                <c:pt idx="18642">
                  <c:v>251.28156000000192</c:v>
                </c:pt>
                <c:pt idx="18643">
                  <c:v>251.28376000000191</c:v>
                </c:pt>
                <c:pt idx="18644">
                  <c:v>251.28593000000191</c:v>
                </c:pt>
                <c:pt idx="18645">
                  <c:v>251.28810000000192</c:v>
                </c:pt>
                <c:pt idx="18646">
                  <c:v>251.29025000000192</c:v>
                </c:pt>
                <c:pt idx="18647">
                  <c:v>251.29238000000191</c:v>
                </c:pt>
                <c:pt idx="18648">
                  <c:v>251.29448000000193</c:v>
                </c:pt>
                <c:pt idx="18649">
                  <c:v>251.29661000000192</c:v>
                </c:pt>
                <c:pt idx="18650">
                  <c:v>251.29871000000193</c:v>
                </c:pt>
                <c:pt idx="18651">
                  <c:v>251.30081000000195</c:v>
                </c:pt>
                <c:pt idx="18652">
                  <c:v>251.30292000000193</c:v>
                </c:pt>
                <c:pt idx="18653">
                  <c:v>251.30503000000192</c:v>
                </c:pt>
                <c:pt idx="18654">
                  <c:v>251.30719000000192</c:v>
                </c:pt>
                <c:pt idx="18655">
                  <c:v>251.30930000000191</c:v>
                </c:pt>
                <c:pt idx="18656">
                  <c:v>251.3114100000019</c:v>
                </c:pt>
                <c:pt idx="18657">
                  <c:v>251.31353000000189</c:v>
                </c:pt>
                <c:pt idx="18658">
                  <c:v>251.31567000000189</c:v>
                </c:pt>
                <c:pt idx="18659">
                  <c:v>251.31781000000188</c:v>
                </c:pt>
                <c:pt idx="18660">
                  <c:v>251.3200000000019</c:v>
                </c:pt>
                <c:pt idx="18661">
                  <c:v>251.32221000000189</c:v>
                </c:pt>
                <c:pt idx="18662">
                  <c:v>251.32450000000188</c:v>
                </c:pt>
                <c:pt idx="18663">
                  <c:v>251.32679000000186</c:v>
                </c:pt>
                <c:pt idx="18664">
                  <c:v>251.32917000000185</c:v>
                </c:pt>
                <c:pt idx="18665">
                  <c:v>251.33152000000186</c:v>
                </c:pt>
                <c:pt idx="18666">
                  <c:v>251.33397000000187</c:v>
                </c:pt>
                <c:pt idx="18667">
                  <c:v>251.33648000000187</c:v>
                </c:pt>
                <c:pt idx="18668">
                  <c:v>251.33908000000187</c:v>
                </c:pt>
                <c:pt idx="18669">
                  <c:v>251.34172000000189</c:v>
                </c:pt>
                <c:pt idx="18670">
                  <c:v>251.34447000000188</c:v>
                </c:pt>
                <c:pt idx="18671">
                  <c:v>251.34717000000188</c:v>
                </c:pt>
                <c:pt idx="18672">
                  <c:v>251.34998000000189</c:v>
                </c:pt>
                <c:pt idx="18673">
                  <c:v>251.3528700000019</c:v>
                </c:pt>
                <c:pt idx="18674">
                  <c:v>251.3558100000019</c:v>
                </c:pt>
                <c:pt idx="18675">
                  <c:v>251.3588600000019</c:v>
                </c:pt>
                <c:pt idx="18676">
                  <c:v>251.3624500000019</c:v>
                </c:pt>
                <c:pt idx="18677">
                  <c:v>251.3705200000019</c:v>
                </c:pt>
                <c:pt idx="18678">
                  <c:v>251.3890400000019</c:v>
                </c:pt>
                <c:pt idx="18679">
                  <c:v>251.42940000000189</c:v>
                </c:pt>
                <c:pt idx="18680">
                  <c:v>251.48087000000189</c:v>
                </c:pt>
                <c:pt idx="18681">
                  <c:v>251.53262000000188</c:v>
                </c:pt>
                <c:pt idx="18682">
                  <c:v>251.58929000000188</c:v>
                </c:pt>
                <c:pt idx="18683">
                  <c:v>251.64961000000187</c:v>
                </c:pt>
                <c:pt idx="18684">
                  <c:v>251.71000000000188</c:v>
                </c:pt>
                <c:pt idx="18685">
                  <c:v>251.76243000000187</c:v>
                </c:pt>
                <c:pt idx="18686">
                  <c:v>251.80114000000188</c:v>
                </c:pt>
                <c:pt idx="18687">
                  <c:v>251.83262000000187</c:v>
                </c:pt>
                <c:pt idx="18688">
                  <c:v>251.86616000000186</c:v>
                </c:pt>
                <c:pt idx="18689">
                  <c:v>251.90507000000184</c:v>
                </c:pt>
                <c:pt idx="18690">
                  <c:v>251.93573000000185</c:v>
                </c:pt>
                <c:pt idx="18691">
                  <c:v>251.96910000000184</c:v>
                </c:pt>
                <c:pt idx="18692">
                  <c:v>252.01497000000185</c:v>
                </c:pt>
                <c:pt idx="18693">
                  <c:v>252.07082000000185</c:v>
                </c:pt>
                <c:pt idx="18694">
                  <c:v>252.11794000000185</c:v>
                </c:pt>
                <c:pt idx="18695">
                  <c:v>252.15132000000185</c:v>
                </c:pt>
                <c:pt idx="18696">
                  <c:v>252.17589000000186</c:v>
                </c:pt>
                <c:pt idx="18697">
                  <c:v>252.19100000000185</c:v>
                </c:pt>
                <c:pt idx="18698">
                  <c:v>252.20119000000184</c:v>
                </c:pt>
                <c:pt idx="18699">
                  <c:v>252.20799000000184</c:v>
                </c:pt>
                <c:pt idx="18700">
                  <c:v>252.21237000000184</c:v>
                </c:pt>
                <c:pt idx="18701">
                  <c:v>252.21532000000184</c:v>
                </c:pt>
                <c:pt idx="18702">
                  <c:v>252.21737000000184</c:v>
                </c:pt>
                <c:pt idx="18703">
                  <c:v>252.21898000000184</c:v>
                </c:pt>
                <c:pt idx="18704">
                  <c:v>252.22092000000183</c:v>
                </c:pt>
                <c:pt idx="18705">
                  <c:v>252.22255000000183</c:v>
                </c:pt>
                <c:pt idx="18706">
                  <c:v>252.22427000000184</c:v>
                </c:pt>
                <c:pt idx="18707">
                  <c:v>252.23103000000185</c:v>
                </c:pt>
                <c:pt idx="18708">
                  <c:v>252.25136000000185</c:v>
                </c:pt>
                <c:pt idx="18709">
                  <c:v>252.27300000000184</c:v>
                </c:pt>
                <c:pt idx="18710">
                  <c:v>252.28954000000184</c:v>
                </c:pt>
                <c:pt idx="18711">
                  <c:v>252.29974000000183</c:v>
                </c:pt>
                <c:pt idx="18712">
                  <c:v>252.30688000000183</c:v>
                </c:pt>
                <c:pt idx="18713">
                  <c:v>252.31214000000182</c:v>
                </c:pt>
                <c:pt idx="18714">
                  <c:v>252.31657000000183</c:v>
                </c:pt>
                <c:pt idx="18715">
                  <c:v>252.32135000000184</c:v>
                </c:pt>
                <c:pt idx="18716">
                  <c:v>252.32639000000185</c:v>
                </c:pt>
                <c:pt idx="18717">
                  <c:v>252.33365000000185</c:v>
                </c:pt>
                <c:pt idx="18718">
                  <c:v>252.34703000000187</c:v>
                </c:pt>
                <c:pt idx="18719">
                  <c:v>252.36141000000185</c:v>
                </c:pt>
                <c:pt idx="18720">
                  <c:v>252.37247000000184</c:v>
                </c:pt>
                <c:pt idx="18721">
                  <c:v>252.38098000000184</c:v>
                </c:pt>
                <c:pt idx="18722">
                  <c:v>252.38702000000185</c:v>
                </c:pt>
                <c:pt idx="18723">
                  <c:v>252.39083000000184</c:v>
                </c:pt>
                <c:pt idx="18724">
                  <c:v>252.39369000000184</c:v>
                </c:pt>
                <c:pt idx="18725">
                  <c:v>252.39675000000184</c:v>
                </c:pt>
                <c:pt idx="18726">
                  <c:v>252.39988000000184</c:v>
                </c:pt>
                <c:pt idx="18727">
                  <c:v>252.40321000000185</c:v>
                </c:pt>
                <c:pt idx="18728">
                  <c:v>252.40932000000186</c:v>
                </c:pt>
                <c:pt idx="18729">
                  <c:v>252.41612000000185</c:v>
                </c:pt>
                <c:pt idx="18730">
                  <c:v>252.42517000000186</c:v>
                </c:pt>
                <c:pt idx="18731">
                  <c:v>252.43702000000187</c:v>
                </c:pt>
                <c:pt idx="18732">
                  <c:v>252.45106000000186</c:v>
                </c:pt>
                <c:pt idx="18733">
                  <c:v>252.46390000000187</c:v>
                </c:pt>
                <c:pt idx="18734">
                  <c:v>252.47787000000187</c:v>
                </c:pt>
                <c:pt idx="18735">
                  <c:v>252.49064000000186</c:v>
                </c:pt>
                <c:pt idx="18736">
                  <c:v>252.50165000000186</c:v>
                </c:pt>
                <c:pt idx="18737">
                  <c:v>252.51240000000186</c:v>
                </c:pt>
                <c:pt idx="18738">
                  <c:v>252.52357000000185</c:v>
                </c:pt>
                <c:pt idx="18739">
                  <c:v>252.53311000000184</c:v>
                </c:pt>
                <c:pt idx="18740">
                  <c:v>252.54387000000185</c:v>
                </c:pt>
                <c:pt idx="18741">
                  <c:v>252.55650000000185</c:v>
                </c:pt>
                <c:pt idx="18742">
                  <c:v>252.56542000000184</c:v>
                </c:pt>
                <c:pt idx="18743">
                  <c:v>252.57515000000183</c:v>
                </c:pt>
                <c:pt idx="18744">
                  <c:v>252.58393000000183</c:v>
                </c:pt>
                <c:pt idx="18745">
                  <c:v>252.59130000000184</c:v>
                </c:pt>
                <c:pt idx="18746">
                  <c:v>252.59703000000184</c:v>
                </c:pt>
                <c:pt idx="18747">
                  <c:v>252.60179000000184</c:v>
                </c:pt>
                <c:pt idx="18748">
                  <c:v>252.60652000000184</c:v>
                </c:pt>
                <c:pt idx="18749">
                  <c:v>252.61152000000183</c:v>
                </c:pt>
                <c:pt idx="18750">
                  <c:v>252.61723000000183</c:v>
                </c:pt>
                <c:pt idx="18751">
                  <c:v>252.62313000000182</c:v>
                </c:pt>
                <c:pt idx="18752">
                  <c:v>252.62926000000184</c:v>
                </c:pt>
                <c:pt idx="18753">
                  <c:v>252.63583000000185</c:v>
                </c:pt>
                <c:pt idx="18754">
                  <c:v>252.64308000000185</c:v>
                </c:pt>
                <c:pt idx="18755">
                  <c:v>252.65082000000186</c:v>
                </c:pt>
                <c:pt idx="18756">
                  <c:v>252.65865000000187</c:v>
                </c:pt>
                <c:pt idx="18757">
                  <c:v>252.66694000000186</c:v>
                </c:pt>
                <c:pt idx="18758">
                  <c:v>252.67536000000186</c:v>
                </c:pt>
                <c:pt idx="18759">
                  <c:v>252.68388000000186</c:v>
                </c:pt>
                <c:pt idx="18760">
                  <c:v>252.69272000000186</c:v>
                </c:pt>
                <c:pt idx="18761">
                  <c:v>252.70196000000186</c:v>
                </c:pt>
                <c:pt idx="18762">
                  <c:v>252.71170000000185</c:v>
                </c:pt>
                <c:pt idx="18763">
                  <c:v>252.72150000000187</c:v>
                </c:pt>
                <c:pt idx="18764">
                  <c:v>252.73149000000186</c:v>
                </c:pt>
                <c:pt idx="18765">
                  <c:v>252.74158000000185</c:v>
                </c:pt>
                <c:pt idx="18766">
                  <c:v>252.75175000000183</c:v>
                </c:pt>
                <c:pt idx="18767">
                  <c:v>252.76196000000184</c:v>
                </c:pt>
                <c:pt idx="18768">
                  <c:v>252.77236000000184</c:v>
                </c:pt>
                <c:pt idx="18769">
                  <c:v>252.78575000000183</c:v>
                </c:pt>
                <c:pt idx="18770">
                  <c:v>252.80224000000183</c:v>
                </c:pt>
                <c:pt idx="18771">
                  <c:v>252.83098000000183</c:v>
                </c:pt>
                <c:pt idx="18772">
                  <c:v>252.89175000000182</c:v>
                </c:pt>
                <c:pt idx="18773">
                  <c:v>252.98411000000183</c:v>
                </c:pt>
                <c:pt idx="18774">
                  <c:v>253.09825000000183</c:v>
                </c:pt>
                <c:pt idx="18775">
                  <c:v>253.22612000000183</c:v>
                </c:pt>
                <c:pt idx="18776">
                  <c:v>253.35972000000183</c:v>
                </c:pt>
                <c:pt idx="18777">
                  <c:v>253.49579000000182</c:v>
                </c:pt>
                <c:pt idx="18778">
                  <c:v>253.63277000000181</c:v>
                </c:pt>
                <c:pt idx="18779">
                  <c:v>253.77059000000182</c:v>
                </c:pt>
                <c:pt idx="18780">
                  <c:v>253.90895000000182</c:v>
                </c:pt>
                <c:pt idx="18781">
                  <c:v>254.04794000000183</c:v>
                </c:pt>
                <c:pt idx="18782">
                  <c:v>254.18800000000184</c:v>
                </c:pt>
                <c:pt idx="18783">
                  <c:v>254.32869000000184</c:v>
                </c:pt>
                <c:pt idx="18784">
                  <c:v>254.46920000000185</c:v>
                </c:pt>
                <c:pt idx="18785">
                  <c:v>254.60958000000184</c:v>
                </c:pt>
                <c:pt idx="18786">
                  <c:v>254.74826000000184</c:v>
                </c:pt>
                <c:pt idx="18787">
                  <c:v>254.88747000000183</c:v>
                </c:pt>
                <c:pt idx="18788">
                  <c:v>255.02546000000183</c:v>
                </c:pt>
                <c:pt idx="18789">
                  <c:v>255.16176000000183</c:v>
                </c:pt>
                <c:pt idx="18790">
                  <c:v>255.29933000000185</c:v>
                </c:pt>
                <c:pt idx="18791">
                  <c:v>255.43705000000185</c:v>
                </c:pt>
                <c:pt idx="18792">
                  <c:v>255.57478000000185</c:v>
                </c:pt>
                <c:pt idx="18793">
                  <c:v>255.71089000000185</c:v>
                </c:pt>
                <c:pt idx="18794">
                  <c:v>255.84629000000186</c:v>
                </c:pt>
                <c:pt idx="18795">
                  <c:v>255.95525000000185</c:v>
                </c:pt>
                <c:pt idx="18796">
                  <c:v>256.04704000000186</c:v>
                </c:pt>
                <c:pt idx="18797">
                  <c:v>256.12248000000187</c:v>
                </c:pt>
                <c:pt idx="18798">
                  <c:v>256.17470000000185</c:v>
                </c:pt>
                <c:pt idx="18799">
                  <c:v>256.21234000000186</c:v>
                </c:pt>
                <c:pt idx="18800">
                  <c:v>256.24364000000185</c:v>
                </c:pt>
                <c:pt idx="18801">
                  <c:v>256.27188000000183</c:v>
                </c:pt>
                <c:pt idx="18802">
                  <c:v>256.29900000000185</c:v>
                </c:pt>
                <c:pt idx="18803">
                  <c:v>256.32424000000185</c:v>
                </c:pt>
                <c:pt idx="18804">
                  <c:v>256.34803000000187</c:v>
                </c:pt>
                <c:pt idx="18805">
                  <c:v>256.37057000000186</c:v>
                </c:pt>
                <c:pt idx="18806">
                  <c:v>256.39372000000185</c:v>
                </c:pt>
                <c:pt idx="18807">
                  <c:v>256.41701000000182</c:v>
                </c:pt>
                <c:pt idx="18808">
                  <c:v>256.4400500000018</c:v>
                </c:pt>
                <c:pt idx="18809">
                  <c:v>256.46471000000179</c:v>
                </c:pt>
                <c:pt idx="18810">
                  <c:v>256.4895600000018</c:v>
                </c:pt>
                <c:pt idx="18811">
                  <c:v>256.51613000000179</c:v>
                </c:pt>
                <c:pt idx="18812">
                  <c:v>256.5450800000018</c:v>
                </c:pt>
                <c:pt idx="18813">
                  <c:v>256.57592000000182</c:v>
                </c:pt>
                <c:pt idx="18814">
                  <c:v>256.6077400000018</c:v>
                </c:pt>
                <c:pt idx="18815">
                  <c:v>256.63940000000179</c:v>
                </c:pt>
                <c:pt idx="18816">
                  <c:v>256.67011000000178</c:v>
                </c:pt>
                <c:pt idx="18817">
                  <c:v>256.70065000000176</c:v>
                </c:pt>
                <c:pt idx="18818">
                  <c:v>256.73323000000175</c:v>
                </c:pt>
                <c:pt idx="18819">
                  <c:v>256.76749000000177</c:v>
                </c:pt>
                <c:pt idx="18820">
                  <c:v>256.80352000000175</c:v>
                </c:pt>
                <c:pt idx="18821">
                  <c:v>256.84316000000177</c:v>
                </c:pt>
                <c:pt idx="18822">
                  <c:v>256.88295000000176</c:v>
                </c:pt>
                <c:pt idx="18823">
                  <c:v>256.92675000000173</c:v>
                </c:pt>
                <c:pt idx="18824">
                  <c:v>257.0191600000017</c:v>
                </c:pt>
                <c:pt idx="18825">
                  <c:v>257.1472000000017</c:v>
                </c:pt>
                <c:pt idx="18826">
                  <c:v>257.2191800000017</c:v>
                </c:pt>
                <c:pt idx="18827">
                  <c:v>257.2442400000017</c:v>
                </c:pt>
                <c:pt idx="18828">
                  <c:v>257.25406000000169</c:v>
                </c:pt>
                <c:pt idx="18829">
                  <c:v>257.25932000000171</c:v>
                </c:pt>
                <c:pt idx="18830">
                  <c:v>257.2629700000017</c:v>
                </c:pt>
                <c:pt idx="18831">
                  <c:v>257.26656000000168</c:v>
                </c:pt>
                <c:pt idx="18832">
                  <c:v>257.27068000000168</c:v>
                </c:pt>
                <c:pt idx="18833">
                  <c:v>257.27517000000165</c:v>
                </c:pt>
                <c:pt idx="18834">
                  <c:v>257.27977000000163</c:v>
                </c:pt>
                <c:pt idx="18835">
                  <c:v>257.28454000000164</c:v>
                </c:pt>
                <c:pt idx="18836">
                  <c:v>257.29052000000166</c:v>
                </c:pt>
                <c:pt idx="18837">
                  <c:v>257.29794000000169</c:v>
                </c:pt>
                <c:pt idx="18838">
                  <c:v>257.30673000000166</c:v>
                </c:pt>
                <c:pt idx="18839">
                  <c:v>257.31718000000166</c:v>
                </c:pt>
                <c:pt idx="18840">
                  <c:v>257.32891000000166</c:v>
                </c:pt>
                <c:pt idx="18841">
                  <c:v>257.34181000000166</c:v>
                </c:pt>
                <c:pt idx="18842">
                  <c:v>257.35507000000166</c:v>
                </c:pt>
                <c:pt idx="18843">
                  <c:v>257.36856000000165</c:v>
                </c:pt>
                <c:pt idx="18844">
                  <c:v>257.38228000000163</c:v>
                </c:pt>
                <c:pt idx="18845">
                  <c:v>257.39548000000161</c:v>
                </c:pt>
                <c:pt idx="18846">
                  <c:v>257.4083400000016</c:v>
                </c:pt>
                <c:pt idx="18847">
                  <c:v>257.42071000000158</c:v>
                </c:pt>
                <c:pt idx="18848">
                  <c:v>257.43307000000158</c:v>
                </c:pt>
                <c:pt idx="18849">
                  <c:v>257.4453300000016</c:v>
                </c:pt>
                <c:pt idx="18850">
                  <c:v>257.45759000000163</c:v>
                </c:pt>
                <c:pt idx="18851">
                  <c:v>257.46981000000164</c:v>
                </c:pt>
                <c:pt idx="18852">
                  <c:v>257.48190000000164</c:v>
                </c:pt>
                <c:pt idx="18853">
                  <c:v>257.49443000000167</c:v>
                </c:pt>
                <c:pt idx="18854">
                  <c:v>257.50695000000167</c:v>
                </c:pt>
                <c:pt idx="18855">
                  <c:v>257.51961000000165</c:v>
                </c:pt>
                <c:pt idx="18856">
                  <c:v>257.53221000000167</c:v>
                </c:pt>
                <c:pt idx="18857">
                  <c:v>257.54477000000168</c:v>
                </c:pt>
                <c:pt idx="18858">
                  <c:v>257.55714000000165</c:v>
                </c:pt>
                <c:pt idx="18859">
                  <c:v>257.56952000000166</c:v>
                </c:pt>
                <c:pt idx="18860">
                  <c:v>257.58217000000167</c:v>
                </c:pt>
                <c:pt idx="18861">
                  <c:v>257.59440000000166</c:v>
                </c:pt>
                <c:pt idx="18862">
                  <c:v>257.60588000000166</c:v>
                </c:pt>
                <c:pt idx="18863">
                  <c:v>257.61970000000167</c:v>
                </c:pt>
                <c:pt idx="18864">
                  <c:v>257.62975000000165</c:v>
                </c:pt>
                <c:pt idx="18865">
                  <c:v>257.63903000000164</c:v>
                </c:pt>
                <c:pt idx="18866">
                  <c:v>257.64657000000165</c:v>
                </c:pt>
                <c:pt idx="18867">
                  <c:v>257.65441000000163</c:v>
                </c:pt>
                <c:pt idx="18868">
                  <c:v>257.66021000000165</c:v>
                </c:pt>
                <c:pt idx="18869">
                  <c:v>257.66540000000168</c:v>
                </c:pt>
                <c:pt idx="18870">
                  <c:v>257.6711800000017</c:v>
                </c:pt>
                <c:pt idx="18871">
                  <c:v>257.67689000000172</c:v>
                </c:pt>
                <c:pt idx="18872">
                  <c:v>257.68130000000173</c:v>
                </c:pt>
                <c:pt idx="18873">
                  <c:v>257.68481000000173</c:v>
                </c:pt>
                <c:pt idx="18874">
                  <c:v>257.68703000000176</c:v>
                </c:pt>
                <c:pt idx="18875">
                  <c:v>257.69005000000175</c:v>
                </c:pt>
                <c:pt idx="18876">
                  <c:v>257.69634000000173</c:v>
                </c:pt>
                <c:pt idx="18877">
                  <c:v>257.71939000000174</c:v>
                </c:pt>
                <c:pt idx="18878">
                  <c:v>257.75795000000176</c:v>
                </c:pt>
                <c:pt idx="18879">
                  <c:v>257.80687000000177</c:v>
                </c:pt>
                <c:pt idx="18880">
                  <c:v>257.87559000000175</c:v>
                </c:pt>
                <c:pt idx="18881">
                  <c:v>257.92748000000176</c:v>
                </c:pt>
                <c:pt idx="18882">
                  <c:v>258.00120000000175</c:v>
                </c:pt>
                <c:pt idx="18883">
                  <c:v>258.05598000000174</c:v>
                </c:pt>
                <c:pt idx="18884">
                  <c:v>258.11456000000175</c:v>
                </c:pt>
                <c:pt idx="18885">
                  <c:v>258.19479000000172</c:v>
                </c:pt>
                <c:pt idx="18886">
                  <c:v>258.26067000000171</c:v>
                </c:pt>
                <c:pt idx="18887">
                  <c:v>258.32363000000169</c:v>
                </c:pt>
                <c:pt idx="18888">
                  <c:v>258.40949000000171</c:v>
                </c:pt>
                <c:pt idx="18889">
                  <c:v>258.47867000000173</c:v>
                </c:pt>
                <c:pt idx="18890">
                  <c:v>258.5444000000017</c:v>
                </c:pt>
                <c:pt idx="18891">
                  <c:v>258.63312000000172</c:v>
                </c:pt>
                <c:pt idx="18892">
                  <c:v>258.70797000000175</c:v>
                </c:pt>
                <c:pt idx="18893">
                  <c:v>258.78133000000173</c:v>
                </c:pt>
                <c:pt idx="18894">
                  <c:v>258.83102000000173</c:v>
                </c:pt>
                <c:pt idx="18895">
                  <c:v>258.86718000000172</c:v>
                </c:pt>
                <c:pt idx="18896">
                  <c:v>258.89025000000174</c:v>
                </c:pt>
                <c:pt idx="18897">
                  <c:v>258.90495000000175</c:v>
                </c:pt>
                <c:pt idx="18898">
                  <c:v>258.91546000000176</c:v>
                </c:pt>
                <c:pt idx="18899">
                  <c:v>258.92201000000176</c:v>
                </c:pt>
                <c:pt idx="18900">
                  <c:v>258.92754000000178</c:v>
                </c:pt>
                <c:pt idx="18901">
                  <c:v>258.93261000000177</c:v>
                </c:pt>
                <c:pt idx="18902">
                  <c:v>258.93687000000176</c:v>
                </c:pt>
                <c:pt idx="18903">
                  <c:v>258.94042000000178</c:v>
                </c:pt>
                <c:pt idx="18904">
                  <c:v>258.9444400000018</c:v>
                </c:pt>
                <c:pt idx="18905">
                  <c:v>258.94868000000179</c:v>
                </c:pt>
                <c:pt idx="18906">
                  <c:v>258.95242000000178</c:v>
                </c:pt>
                <c:pt idx="18907">
                  <c:v>258.95571000000177</c:v>
                </c:pt>
                <c:pt idx="18908">
                  <c:v>258.95956000000177</c:v>
                </c:pt>
                <c:pt idx="18909">
                  <c:v>258.96354000000179</c:v>
                </c:pt>
                <c:pt idx="18910">
                  <c:v>258.96685000000178</c:v>
                </c:pt>
                <c:pt idx="18911">
                  <c:v>258.97053000000176</c:v>
                </c:pt>
                <c:pt idx="18912">
                  <c:v>258.97509000000179</c:v>
                </c:pt>
                <c:pt idx="18913">
                  <c:v>258.98251000000181</c:v>
                </c:pt>
                <c:pt idx="18914">
                  <c:v>258.99893000000179</c:v>
                </c:pt>
                <c:pt idx="18915">
                  <c:v>259.02092000000181</c:v>
                </c:pt>
                <c:pt idx="18916">
                  <c:v>259.03658000000183</c:v>
                </c:pt>
                <c:pt idx="18917">
                  <c:v>259.04989000000182</c:v>
                </c:pt>
                <c:pt idx="18918">
                  <c:v>259.05937000000182</c:v>
                </c:pt>
                <c:pt idx="18919">
                  <c:v>259.06580000000184</c:v>
                </c:pt>
                <c:pt idx="18920">
                  <c:v>259.07169000000187</c:v>
                </c:pt>
                <c:pt idx="18921">
                  <c:v>259.07779000000187</c:v>
                </c:pt>
                <c:pt idx="18922">
                  <c:v>259.08260000000189</c:v>
                </c:pt>
                <c:pt idx="18923">
                  <c:v>259.08616000000188</c:v>
                </c:pt>
                <c:pt idx="18924">
                  <c:v>259.08874000000191</c:v>
                </c:pt>
                <c:pt idx="18925">
                  <c:v>259.09092000000192</c:v>
                </c:pt>
                <c:pt idx="18926">
                  <c:v>259.0929300000019</c:v>
                </c:pt>
                <c:pt idx="18927">
                  <c:v>259.09475000000191</c:v>
                </c:pt>
                <c:pt idx="18928">
                  <c:v>259.09639000000192</c:v>
                </c:pt>
                <c:pt idx="18929">
                  <c:v>259.0979300000019</c:v>
                </c:pt>
                <c:pt idx="18930">
                  <c:v>259.09935000000189</c:v>
                </c:pt>
                <c:pt idx="18931">
                  <c:v>259.10066000000188</c:v>
                </c:pt>
                <c:pt idx="18932">
                  <c:v>259.1018900000019</c:v>
                </c:pt>
                <c:pt idx="18933">
                  <c:v>259.1030400000019</c:v>
                </c:pt>
                <c:pt idx="18934">
                  <c:v>259.10420000000192</c:v>
                </c:pt>
                <c:pt idx="18935">
                  <c:v>259.10523000000194</c:v>
                </c:pt>
                <c:pt idx="18936">
                  <c:v>259.10618000000193</c:v>
                </c:pt>
                <c:pt idx="18937">
                  <c:v>259.10711000000191</c:v>
                </c:pt>
                <c:pt idx="18938">
                  <c:v>259.10805000000192</c:v>
                </c:pt>
                <c:pt idx="18939">
                  <c:v>259.1089600000019</c:v>
                </c:pt>
                <c:pt idx="18940">
                  <c:v>259.10983000000192</c:v>
                </c:pt>
                <c:pt idx="18941">
                  <c:v>259.1106700000019</c:v>
                </c:pt>
                <c:pt idx="18942">
                  <c:v>259.11152000000192</c:v>
                </c:pt>
                <c:pt idx="18943">
                  <c:v>259.11230000000194</c:v>
                </c:pt>
                <c:pt idx="18944">
                  <c:v>259.11306000000195</c:v>
                </c:pt>
                <c:pt idx="18945">
                  <c:v>259.11382000000197</c:v>
                </c:pt>
                <c:pt idx="18946">
                  <c:v>259.11458000000198</c:v>
                </c:pt>
                <c:pt idx="18947">
                  <c:v>259.11534000000199</c:v>
                </c:pt>
                <c:pt idx="18948">
                  <c:v>259.11610000000201</c:v>
                </c:pt>
                <c:pt idx="18949">
                  <c:v>259.11686000000202</c:v>
                </c:pt>
                <c:pt idx="18950">
                  <c:v>259.117610000002</c:v>
                </c:pt>
                <c:pt idx="18951">
                  <c:v>259.11837000000202</c:v>
                </c:pt>
                <c:pt idx="18952">
                  <c:v>259.11913000000203</c:v>
                </c:pt>
                <c:pt idx="18953">
                  <c:v>259.11988000000201</c:v>
                </c:pt>
                <c:pt idx="18954">
                  <c:v>259.12064000000203</c:v>
                </c:pt>
                <c:pt idx="18955">
                  <c:v>259.12140000000204</c:v>
                </c:pt>
                <c:pt idx="18956">
                  <c:v>259.12216000000205</c:v>
                </c:pt>
                <c:pt idx="18957">
                  <c:v>259.12293000000204</c:v>
                </c:pt>
                <c:pt idx="18958">
                  <c:v>259.12368000000203</c:v>
                </c:pt>
                <c:pt idx="18959">
                  <c:v>259.12443000000201</c:v>
                </c:pt>
                <c:pt idx="18960">
                  <c:v>259.125200000002</c:v>
                </c:pt>
                <c:pt idx="18961">
                  <c:v>259.12598000000202</c:v>
                </c:pt>
                <c:pt idx="18962">
                  <c:v>259.12674000000203</c:v>
                </c:pt>
                <c:pt idx="18963">
                  <c:v>259.12748000000204</c:v>
                </c:pt>
                <c:pt idx="18964">
                  <c:v>259.12824000000205</c:v>
                </c:pt>
                <c:pt idx="18965">
                  <c:v>259.12902000000207</c:v>
                </c:pt>
                <c:pt idx="18966">
                  <c:v>259.12980000000209</c:v>
                </c:pt>
                <c:pt idx="18967">
                  <c:v>259.13058000000211</c:v>
                </c:pt>
                <c:pt idx="18968">
                  <c:v>259.1313500000021</c:v>
                </c:pt>
                <c:pt idx="18969">
                  <c:v>259.13212000000209</c:v>
                </c:pt>
                <c:pt idx="18970">
                  <c:v>259.13290000000211</c:v>
                </c:pt>
                <c:pt idx="18971">
                  <c:v>259.1336700000021</c:v>
                </c:pt>
                <c:pt idx="18972">
                  <c:v>259.13443000000211</c:v>
                </c:pt>
                <c:pt idx="18973">
                  <c:v>259.13519000000213</c:v>
                </c:pt>
                <c:pt idx="18974">
                  <c:v>259.13596000000211</c:v>
                </c:pt>
                <c:pt idx="18975">
                  <c:v>259.13672000000213</c:v>
                </c:pt>
                <c:pt idx="18976">
                  <c:v>259.13748000000214</c:v>
                </c:pt>
                <c:pt idx="18977">
                  <c:v>259.13826000000216</c:v>
                </c:pt>
                <c:pt idx="18978">
                  <c:v>259.13901000000214</c:v>
                </c:pt>
                <c:pt idx="18979">
                  <c:v>259.13977000000216</c:v>
                </c:pt>
                <c:pt idx="18980">
                  <c:v>259.14053000000217</c:v>
                </c:pt>
                <c:pt idx="18981">
                  <c:v>259.14132000000217</c:v>
                </c:pt>
                <c:pt idx="18982">
                  <c:v>259.14208000000218</c:v>
                </c:pt>
                <c:pt idx="18983">
                  <c:v>259.1428400000022</c:v>
                </c:pt>
                <c:pt idx="18984">
                  <c:v>259.14361000000218</c:v>
                </c:pt>
                <c:pt idx="18985">
                  <c:v>259.14438000000217</c:v>
                </c:pt>
                <c:pt idx="18986">
                  <c:v>259.14514000000219</c:v>
                </c:pt>
                <c:pt idx="18987">
                  <c:v>259.14589000000217</c:v>
                </c:pt>
                <c:pt idx="18988">
                  <c:v>259.14666000000216</c:v>
                </c:pt>
                <c:pt idx="18989">
                  <c:v>259.14741000000214</c:v>
                </c:pt>
                <c:pt idx="18990">
                  <c:v>259.14817000000215</c:v>
                </c:pt>
                <c:pt idx="18991">
                  <c:v>259.14893000000217</c:v>
                </c:pt>
                <c:pt idx="18992">
                  <c:v>259.14968000000215</c:v>
                </c:pt>
                <c:pt idx="18993">
                  <c:v>259.15044000000216</c:v>
                </c:pt>
                <c:pt idx="18994">
                  <c:v>259.15120000000218</c:v>
                </c:pt>
                <c:pt idx="18995">
                  <c:v>259.15197000000217</c:v>
                </c:pt>
                <c:pt idx="18996">
                  <c:v>259.15273000000218</c:v>
                </c:pt>
                <c:pt idx="18997">
                  <c:v>259.15349000000219</c:v>
                </c:pt>
                <c:pt idx="18998">
                  <c:v>259.15424000000218</c:v>
                </c:pt>
                <c:pt idx="18999">
                  <c:v>259.15500000000219</c:v>
                </c:pt>
                <c:pt idx="19000">
                  <c:v>259.1557600000022</c:v>
                </c:pt>
                <c:pt idx="19001">
                  <c:v>259.15652000000222</c:v>
                </c:pt>
                <c:pt idx="19002">
                  <c:v>259.15728000000223</c:v>
                </c:pt>
                <c:pt idx="19003">
                  <c:v>259.15806000000225</c:v>
                </c:pt>
                <c:pt idx="19004">
                  <c:v>259.15882000000227</c:v>
                </c:pt>
                <c:pt idx="19005">
                  <c:v>259.15959000000225</c:v>
                </c:pt>
                <c:pt idx="19006">
                  <c:v>259.16037000000227</c:v>
                </c:pt>
                <c:pt idx="19007">
                  <c:v>259.16113000000229</c:v>
                </c:pt>
                <c:pt idx="19008">
                  <c:v>259.1618900000023</c:v>
                </c:pt>
                <c:pt idx="19009">
                  <c:v>259.16265000000232</c:v>
                </c:pt>
                <c:pt idx="19010">
                  <c:v>259.1634200000023</c:v>
                </c:pt>
                <c:pt idx="19011">
                  <c:v>259.16419000000229</c:v>
                </c:pt>
                <c:pt idx="19012">
                  <c:v>259.16495000000231</c:v>
                </c:pt>
                <c:pt idx="19013">
                  <c:v>259.16570000000229</c:v>
                </c:pt>
                <c:pt idx="19014">
                  <c:v>259.1664600000023</c:v>
                </c:pt>
                <c:pt idx="19015">
                  <c:v>259.16723000000229</c:v>
                </c:pt>
                <c:pt idx="19016">
                  <c:v>259.16800000000228</c:v>
                </c:pt>
                <c:pt idx="19017">
                  <c:v>259.16877000000227</c:v>
                </c:pt>
                <c:pt idx="19018">
                  <c:v>259.16953000000228</c:v>
                </c:pt>
                <c:pt idx="19019">
                  <c:v>259.1702900000023</c:v>
                </c:pt>
                <c:pt idx="19020">
                  <c:v>259.17105000000231</c:v>
                </c:pt>
                <c:pt idx="19021">
                  <c:v>259.17181000000232</c:v>
                </c:pt>
                <c:pt idx="19022">
                  <c:v>259.17259000000234</c:v>
                </c:pt>
                <c:pt idx="19023">
                  <c:v>259.17335000000236</c:v>
                </c:pt>
                <c:pt idx="19024">
                  <c:v>259.17412000000235</c:v>
                </c:pt>
                <c:pt idx="19025">
                  <c:v>259.17489000000234</c:v>
                </c:pt>
                <c:pt idx="19026">
                  <c:v>259.17566000000232</c:v>
                </c:pt>
                <c:pt idx="19027">
                  <c:v>259.17643000000231</c:v>
                </c:pt>
                <c:pt idx="19028">
                  <c:v>259.17722000000231</c:v>
                </c:pt>
                <c:pt idx="19029">
                  <c:v>259.1780100000023</c:v>
                </c:pt>
                <c:pt idx="19030">
                  <c:v>259.17879000000232</c:v>
                </c:pt>
                <c:pt idx="19031">
                  <c:v>259.17956000000231</c:v>
                </c:pt>
                <c:pt idx="19032">
                  <c:v>259.1803300000023</c:v>
                </c:pt>
                <c:pt idx="19033">
                  <c:v>259.18110000000229</c:v>
                </c:pt>
                <c:pt idx="19034">
                  <c:v>259.18187000000228</c:v>
                </c:pt>
                <c:pt idx="19035">
                  <c:v>259.1826500000023</c:v>
                </c:pt>
                <c:pt idx="19036">
                  <c:v>259.18342000000229</c:v>
                </c:pt>
                <c:pt idx="19037">
                  <c:v>259.18419000000227</c:v>
                </c:pt>
                <c:pt idx="19038">
                  <c:v>259.18495000000229</c:v>
                </c:pt>
                <c:pt idx="19039">
                  <c:v>259.1857100000023</c:v>
                </c:pt>
                <c:pt idx="19040">
                  <c:v>259.18649000000232</c:v>
                </c:pt>
                <c:pt idx="19041">
                  <c:v>259.18729000000235</c:v>
                </c:pt>
                <c:pt idx="19042">
                  <c:v>259.18805000000236</c:v>
                </c:pt>
                <c:pt idx="19043">
                  <c:v>259.18882000000235</c:v>
                </c:pt>
                <c:pt idx="19044">
                  <c:v>259.18959000000234</c:v>
                </c:pt>
                <c:pt idx="19045">
                  <c:v>259.19035000000235</c:v>
                </c:pt>
                <c:pt idx="19046">
                  <c:v>259.19112000000234</c:v>
                </c:pt>
                <c:pt idx="19047">
                  <c:v>259.19189000000233</c:v>
                </c:pt>
                <c:pt idx="19048">
                  <c:v>259.19263000000234</c:v>
                </c:pt>
                <c:pt idx="19049">
                  <c:v>259.19341000000236</c:v>
                </c:pt>
                <c:pt idx="19050">
                  <c:v>259.19419000000238</c:v>
                </c:pt>
                <c:pt idx="19051">
                  <c:v>259.19494000000236</c:v>
                </c:pt>
                <c:pt idx="19052">
                  <c:v>259.19570000000238</c:v>
                </c:pt>
                <c:pt idx="19053">
                  <c:v>259.19647000000236</c:v>
                </c:pt>
                <c:pt idx="19054">
                  <c:v>259.19724000000235</c:v>
                </c:pt>
                <c:pt idx="19055">
                  <c:v>259.19801000000234</c:v>
                </c:pt>
                <c:pt idx="19056">
                  <c:v>259.19878000000233</c:v>
                </c:pt>
                <c:pt idx="19057">
                  <c:v>259.19957000000232</c:v>
                </c:pt>
                <c:pt idx="19058">
                  <c:v>259.20035000000235</c:v>
                </c:pt>
                <c:pt idx="19059">
                  <c:v>259.20113000000237</c:v>
                </c:pt>
                <c:pt idx="19060">
                  <c:v>259.20190000000235</c:v>
                </c:pt>
                <c:pt idx="19061">
                  <c:v>259.20268000000237</c:v>
                </c:pt>
                <c:pt idx="19062">
                  <c:v>259.20345000000236</c:v>
                </c:pt>
                <c:pt idx="19063">
                  <c:v>259.20423000000238</c:v>
                </c:pt>
                <c:pt idx="19064">
                  <c:v>259.20502000000238</c:v>
                </c:pt>
                <c:pt idx="19065">
                  <c:v>259.2058000000024</c:v>
                </c:pt>
                <c:pt idx="19066">
                  <c:v>259.20656000000241</c:v>
                </c:pt>
                <c:pt idx="19067">
                  <c:v>259.20734000000243</c:v>
                </c:pt>
                <c:pt idx="19068">
                  <c:v>259.20811000000242</c:v>
                </c:pt>
                <c:pt idx="19069">
                  <c:v>259.20888000000241</c:v>
                </c:pt>
                <c:pt idx="19070">
                  <c:v>259.2096500000024</c:v>
                </c:pt>
                <c:pt idx="19071">
                  <c:v>259.21043000000242</c:v>
                </c:pt>
                <c:pt idx="19072">
                  <c:v>259.21121000000244</c:v>
                </c:pt>
                <c:pt idx="19073">
                  <c:v>259.21198000000243</c:v>
                </c:pt>
                <c:pt idx="19074">
                  <c:v>259.21275000000242</c:v>
                </c:pt>
                <c:pt idx="19075">
                  <c:v>259.21354000000241</c:v>
                </c:pt>
                <c:pt idx="19076">
                  <c:v>259.21433000000241</c:v>
                </c:pt>
                <c:pt idx="19077">
                  <c:v>259.21511000000243</c:v>
                </c:pt>
                <c:pt idx="19078">
                  <c:v>259.21591000000245</c:v>
                </c:pt>
                <c:pt idx="19079">
                  <c:v>259.21669000000247</c:v>
                </c:pt>
                <c:pt idx="19080">
                  <c:v>259.2174900000025</c:v>
                </c:pt>
                <c:pt idx="19081">
                  <c:v>259.21828000000249</c:v>
                </c:pt>
                <c:pt idx="19082">
                  <c:v>259.21905000000248</c:v>
                </c:pt>
                <c:pt idx="19083">
                  <c:v>259.21982000000247</c:v>
                </c:pt>
                <c:pt idx="19084">
                  <c:v>259.22060000000249</c:v>
                </c:pt>
                <c:pt idx="19085">
                  <c:v>259.22137000000248</c:v>
                </c:pt>
                <c:pt idx="19086">
                  <c:v>259.22213000000249</c:v>
                </c:pt>
                <c:pt idx="19087">
                  <c:v>259.22290000000248</c:v>
                </c:pt>
                <c:pt idx="19088">
                  <c:v>259.2236600000025</c:v>
                </c:pt>
                <c:pt idx="19089">
                  <c:v>259.22443000000249</c:v>
                </c:pt>
                <c:pt idx="19090">
                  <c:v>259.22523000000251</c:v>
                </c:pt>
                <c:pt idx="19091">
                  <c:v>259.22602000000251</c:v>
                </c:pt>
                <c:pt idx="19092">
                  <c:v>259.2267900000025</c:v>
                </c:pt>
                <c:pt idx="19093">
                  <c:v>259.22757000000252</c:v>
                </c:pt>
                <c:pt idx="19094">
                  <c:v>259.22836000000251</c:v>
                </c:pt>
                <c:pt idx="19095">
                  <c:v>259.22914000000253</c:v>
                </c:pt>
                <c:pt idx="19096">
                  <c:v>259.22995000000253</c:v>
                </c:pt>
                <c:pt idx="19097">
                  <c:v>259.23075000000256</c:v>
                </c:pt>
                <c:pt idx="19098">
                  <c:v>259.23154000000255</c:v>
                </c:pt>
                <c:pt idx="19099">
                  <c:v>259.23234000000258</c:v>
                </c:pt>
                <c:pt idx="19100">
                  <c:v>259.23313000000257</c:v>
                </c:pt>
                <c:pt idx="19101">
                  <c:v>259.23389000000259</c:v>
                </c:pt>
                <c:pt idx="19102">
                  <c:v>259.23468000000258</c:v>
                </c:pt>
                <c:pt idx="19103">
                  <c:v>259.23547000000258</c:v>
                </c:pt>
                <c:pt idx="19104">
                  <c:v>259.23623000000259</c:v>
                </c:pt>
                <c:pt idx="19105">
                  <c:v>259.23701000000261</c:v>
                </c:pt>
                <c:pt idx="19106">
                  <c:v>259.23780000000261</c:v>
                </c:pt>
                <c:pt idx="19107">
                  <c:v>259.2385700000026</c:v>
                </c:pt>
                <c:pt idx="19108">
                  <c:v>259.23934000000258</c:v>
                </c:pt>
                <c:pt idx="19109">
                  <c:v>259.24012000000261</c:v>
                </c:pt>
                <c:pt idx="19110">
                  <c:v>259.2409100000026</c:v>
                </c:pt>
                <c:pt idx="19111">
                  <c:v>259.2417000000026</c:v>
                </c:pt>
                <c:pt idx="19112">
                  <c:v>259.24248000000262</c:v>
                </c:pt>
                <c:pt idx="19113">
                  <c:v>259.24327000000261</c:v>
                </c:pt>
                <c:pt idx="19114">
                  <c:v>259.24406000000261</c:v>
                </c:pt>
                <c:pt idx="19115">
                  <c:v>259.24484000000263</c:v>
                </c:pt>
                <c:pt idx="19116">
                  <c:v>259.24564000000265</c:v>
                </c:pt>
                <c:pt idx="19117">
                  <c:v>259.24642000000267</c:v>
                </c:pt>
                <c:pt idx="19118">
                  <c:v>259.2472200000027</c:v>
                </c:pt>
                <c:pt idx="19119">
                  <c:v>259.24801000000269</c:v>
                </c:pt>
                <c:pt idx="19120">
                  <c:v>259.24879000000271</c:v>
                </c:pt>
                <c:pt idx="19121">
                  <c:v>259.24957000000273</c:v>
                </c:pt>
                <c:pt idx="19122">
                  <c:v>259.25033000000275</c:v>
                </c:pt>
                <c:pt idx="19123">
                  <c:v>259.25110000000274</c:v>
                </c:pt>
                <c:pt idx="19124">
                  <c:v>259.25188000000276</c:v>
                </c:pt>
                <c:pt idx="19125">
                  <c:v>259.25266000000278</c:v>
                </c:pt>
                <c:pt idx="19126">
                  <c:v>259.25345000000277</c:v>
                </c:pt>
                <c:pt idx="19127">
                  <c:v>259.25423000000279</c:v>
                </c:pt>
                <c:pt idx="19128">
                  <c:v>259.25501000000281</c:v>
                </c:pt>
                <c:pt idx="19129">
                  <c:v>259.25579000000283</c:v>
                </c:pt>
                <c:pt idx="19130">
                  <c:v>259.25658000000283</c:v>
                </c:pt>
                <c:pt idx="19131">
                  <c:v>259.25737000000282</c:v>
                </c:pt>
                <c:pt idx="19132">
                  <c:v>259.25816000000282</c:v>
                </c:pt>
                <c:pt idx="19133">
                  <c:v>259.25896000000284</c:v>
                </c:pt>
                <c:pt idx="19134">
                  <c:v>259.25975000000284</c:v>
                </c:pt>
                <c:pt idx="19135">
                  <c:v>259.26055000000287</c:v>
                </c:pt>
                <c:pt idx="19136">
                  <c:v>259.26135000000289</c:v>
                </c:pt>
                <c:pt idx="19137">
                  <c:v>259.26215000000292</c:v>
                </c:pt>
                <c:pt idx="19138">
                  <c:v>259.26294000000291</c:v>
                </c:pt>
                <c:pt idx="19139">
                  <c:v>259.26374000000294</c:v>
                </c:pt>
                <c:pt idx="19140">
                  <c:v>259.26452000000296</c:v>
                </c:pt>
                <c:pt idx="19141">
                  <c:v>259.26531000000296</c:v>
                </c:pt>
                <c:pt idx="19142">
                  <c:v>259.26609000000298</c:v>
                </c:pt>
                <c:pt idx="19143">
                  <c:v>259.26686000000296</c:v>
                </c:pt>
                <c:pt idx="19144">
                  <c:v>259.26764000000298</c:v>
                </c:pt>
                <c:pt idx="19145">
                  <c:v>259.268420000003</c:v>
                </c:pt>
                <c:pt idx="19146">
                  <c:v>259.26920000000302</c:v>
                </c:pt>
                <c:pt idx="19147">
                  <c:v>259.26998000000305</c:v>
                </c:pt>
                <c:pt idx="19148">
                  <c:v>259.27076000000307</c:v>
                </c:pt>
                <c:pt idx="19149">
                  <c:v>259.27155000000306</c:v>
                </c:pt>
                <c:pt idx="19150">
                  <c:v>259.27233000000308</c:v>
                </c:pt>
                <c:pt idx="19151">
                  <c:v>259.27312000000308</c:v>
                </c:pt>
                <c:pt idx="19152">
                  <c:v>259.27391000000307</c:v>
                </c:pt>
                <c:pt idx="19153">
                  <c:v>259.27469000000309</c:v>
                </c:pt>
                <c:pt idx="19154">
                  <c:v>259.27549000000312</c:v>
                </c:pt>
                <c:pt idx="19155">
                  <c:v>259.27627000000314</c:v>
                </c:pt>
                <c:pt idx="19156">
                  <c:v>259.27708000000314</c:v>
                </c:pt>
                <c:pt idx="19157">
                  <c:v>259.27787000000313</c:v>
                </c:pt>
                <c:pt idx="19158">
                  <c:v>259.27865000000315</c:v>
                </c:pt>
                <c:pt idx="19159">
                  <c:v>259.27944000000315</c:v>
                </c:pt>
                <c:pt idx="19160">
                  <c:v>259.28023000000314</c:v>
                </c:pt>
                <c:pt idx="19161">
                  <c:v>259.28103000000317</c:v>
                </c:pt>
                <c:pt idx="19162">
                  <c:v>259.2818300000032</c:v>
                </c:pt>
                <c:pt idx="19163">
                  <c:v>259.28261000000322</c:v>
                </c:pt>
                <c:pt idx="19164">
                  <c:v>259.28340000000321</c:v>
                </c:pt>
                <c:pt idx="19165">
                  <c:v>259.28421000000321</c:v>
                </c:pt>
                <c:pt idx="19166">
                  <c:v>259.28503000000319</c:v>
                </c:pt>
                <c:pt idx="19167">
                  <c:v>259.28583000000322</c:v>
                </c:pt>
                <c:pt idx="19168">
                  <c:v>259.28664000000322</c:v>
                </c:pt>
                <c:pt idx="19169">
                  <c:v>259.28743000000321</c:v>
                </c:pt>
                <c:pt idx="19170">
                  <c:v>259.28821000000323</c:v>
                </c:pt>
                <c:pt idx="19171">
                  <c:v>259.28900000000323</c:v>
                </c:pt>
                <c:pt idx="19172">
                  <c:v>259.28977000000322</c:v>
                </c:pt>
                <c:pt idx="19173">
                  <c:v>259.2905400000032</c:v>
                </c:pt>
                <c:pt idx="19174">
                  <c:v>259.2913300000032</c:v>
                </c:pt>
                <c:pt idx="19175">
                  <c:v>259.29212000000319</c:v>
                </c:pt>
                <c:pt idx="19176">
                  <c:v>259.29292000000322</c:v>
                </c:pt>
                <c:pt idx="19177">
                  <c:v>259.29370000000324</c:v>
                </c:pt>
                <c:pt idx="19178">
                  <c:v>259.29449000000324</c:v>
                </c:pt>
                <c:pt idx="19179">
                  <c:v>259.29528000000323</c:v>
                </c:pt>
                <c:pt idx="19180">
                  <c:v>259.29608000000326</c:v>
                </c:pt>
                <c:pt idx="19181">
                  <c:v>259.29687000000325</c:v>
                </c:pt>
                <c:pt idx="19182">
                  <c:v>259.29766000000325</c:v>
                </c:pt>
                <c:pt idx="19183">
                  <c:v>259.29847000000325</c:v>
                </c:pt>
                <c:pt idx="19184">
                  <c:v>259.29927000000328</c:v>
                </c:pt>
                <c:pt idx="19185">
                  <c:v>259.30006000000327</c:v>
                </c:pt>
                <c:pt idx="19186">
                  <c:v>259.30087000000327</c:v>
                </c:pt>
                <c:pt idx="19187">
                  <c:v>259.3016700000033</c:v>
                </c:pt>
                <c:pt idx="19188">
                  <c:v>259.30245000000332</c:v>
                </c:pt>
                <c:pt idx="19189">
                  <c:v>259.30325000000335</c:v>
                </c:pt>
                <c:pt idx="19190">
                  <c:v>259.30405000000337</c:v>
                </c:pt>
                <c:pt idx="19191">
                  <c:v>259.30484000000337</c:v>
                </c:pt>
                <c:pt idx="19192">
                  <c:v>259.30563000000336</c:v>
                </c:pt>
                <c:pt idx="19193">
                  <c:v>259.30641000000338</c:v>
                </c:pt>
                <c:pt idx="19194">
                  <c:v>259.30721000000341</c:v>
                </c:pt>
                <c:pt idx="19195">
                  <c:v>259.30799000000343</c:v>
                </c:pt>
                <c:pt idx="19196">
                  <c:v>259.30879000000346</c:v>
                </c:pt>
                <c:pt idx="19197">
                  <c:v>259.30959000000348</c:v>
                </c:pt>
                <c:pt idx="19198">
                  <c:v>259.31040000000348</c:v>
                </c:pt>
                <c:pt idx="19199">
                  <c:v>259.31120000000351</c:v>
                </c:pt>
                <c:pt idx="19200">
                  <c:v>259.3119900000035</c:v>
                </c:pt>
                <c:pt idx="19201">
                  <c:v>259.31279000000353</c:v>
                </c:pt>
                <c:pt idx="19202">
                  <c:v>259.31359000000356</c:v>
                </c:pt>
                <c:pt idx="19203">
                  <c:v>259.31440000000356</c:v>
                </c:pt>
                <c:pt idx="19204">
                  <c:v>259.31521000000356</c:v>
                </c:pt>
                <c:pt idx="19205">
                  <c:v>259.31603000000354</c:v>
                </c:pt>
                <c:pt idx="19206">
                  <c:v>259.31685000000351</c:v>
                </c:pt>
                <c:pt idx="19207">
                  <c:v>259.31766000000351</c:v>
                </c:pt>
                <c:pt idx="19208">
                  <c:v>259.31847000000351</c:v>
                </c:pt>
                <c:pt idx="19209">
                  <c:v>259.31928000000352</c:v>
                </c:pt>
                <c:pt idx="19210">
                  <c:v>259.32007000000351</c:v>
                </c:pt>
                <c:pt idx="19211">
                  <c:v>259.32087000000354</c:v>
                </c:pt>
                <c:pt idx="19212">
                  <c:v>259.32167000000356</c:v>
                </c:pt>
                <c:pt idx="19213">
                  <c:v>259.32248000000357</c:v>
                </c:pt>
                <c:pt idx="19214">
                  <c:v>259.32327000000356</c:v>
                </c:pt>
                <c:pt idx="19215">
                  <c:v>259.32405000000358</c:v>
                </c:pt>
                <c:pt idx="19216">
                  <c:v>259.32486000000358</c:v>
                </c:pt>
                <c:pt idx="19217">
                  <c:v>259.32566000000361</c:v>
                </c:pt>
                <c:pt idx="19218">
                  <c:v>259.3264500000036</c:v>
                </c:pt>
                <c:pt idx="19219">
                  <c:v>259.32727000000358</c:v>
                </c:pt>
                <c:pt idx="19220">
                  <c:v>259.32795000000357</c:v>
                </c:pt>
                <c:pt idx="19221">
                  <c:v>259.32795000000357</c:v>
                </c:pt>
                <c:pt idx="19222">
                  <c:v>259.32788000000357</c:v>
                </c:pt>
                <c:pt idx="19223">
                  <c:v>259.32780000000355</c:v>
                </c:pt>
                <c:pt idx="19224">
                  <c:v>259.32772000000352</c:v>
                </c:pt>
                <c:pt idx="19225">
                  <c:v>259.3276400000035</c:v>
                </c:pt>
                <c:pt idx="19226">
                  <c:v>259.32756000000347</c:v>
                </c:pt>
                <c:pt idx="19227">
                  <c:v>259.32748000000345</c:v>
                </c:pt>
                <c:pt idx="19228">
                  <c:v>259.32740000000342</c:v>
                </c:pt>
                <c:pt idx="19229">
                  <c:v>259.3273200000034</c:v>
                </c:pt>
                <c:pt idx="19230">
                  <c:v>259.32724000000337</c:v>
                </c:pt>
                <c:pt idx="19231">
                  <c:v>259.32716000000335</c:v>
                </c:pt>
                <c:pt idx="19232">
                  <c:v>259.32708000000332</c:v>
                </c:pt>
                <c:pt idx="19233">
                  <c:v>259.3270000000033</c:v>
                </c:pt>
                <c:pt idx="19234">
                  <c:v>259.32692000000327</c:v>
                </c:pt>
                <c:pt idx="19235">
                  <c:v>259.32684000000324</c:v>
                </c:pt>
                <c:pt idx="19236">
                  <c:v>259.32676000000322</c:v>
                </c:pt>
                <c:pt idx="19237">
                  <c:v>259.32667000000322</c:v>
                </c:pt>
                <c:pt idx="19238">
                  <c:v>259.32659000000319</c:v>
                </c:pt>
                <c:pt idx="19239">
                  <c:v>259.32651000000317</c:v>
                </c:pt>
                <c:pt idx="19240">
                  <c:v>259.32642000000317</c:v>
                </c:pt>
                <c:pt idx="19241">
                  <c:v>259.32634000000314</c:v>
                </c:pt>
                <c:pt idx="19242">
                  <c:v>259.32625000000314</c:v>
                </c:pt>
                <c:pt idx="19243">
                  <c:v>259.32616000000314</c:v>
                </c:pt>
                <c:pt idx="19244">
                  <c:v>259.32607000000314</c:v>
                </c:pt>
                <c:pt idx="19245">
                  <c:v>259.32599000000312</c:v>
                </c:pt>
                <c:pt idx="19246">
                  <c:v>259.32592000000312</c:v>
                </c:pt>
                <c:pt idx="19247">
                  <c:v>259.32610000000312</c:v>
                </c:pt>
                <c:pt idx="19248">
                  <c:v>259.32695000000314</c:v>
                </c:pt>
                <c:pt idx="19249">
                  <c:v>259.32796000000315</c:v>
                </c:pt>
                <c:pt idx="19250">
                  <c:v>259.32951000000315</c:v>
                </c:pt>
                <c:pt idx="19251">
                  <c:v>259.33291000000315</c:v>
                </c:pt>
                <c:pt idx="19252">
                  <c:v>259.33672000000314</c:v>
                </c:pt>
                <c:pt idx="19253">
                  <c:v>259.33997000000312</c:v>
                </c:pt>
                <c:pt idx="19254">
                  <c:v>259.34230000000309</c:v>
                </c:pt>
                <c:pt idx="19255">
                  <c:v>259.34408000000309</c:v>
                </c:pt>
                <c:pt idx="19256">
                  <c:v>259.34566000000308</c:v>
                </c:pt>
                <c:pt idx="19257">
                  <c:v>259.34746000000308</c:v>
                </c:pt>
                <c:pt idx="19258">
                  <c:v>259.3495700000031</c:v>
                </c:pt>
                <c:pt idx="19259">
                  <c:v>259.3519800000031</c:v>
                </c:pt>
                <c:pt idx="19260">
                  <c:v>259.35624000000308</c:v>
                </c:pt>
                <c:pt idx="19261">
                  <c:v>259.3627400000031</c:v>
                </c:pt>
                <c:pt idx="19262">
                  <c:v>259.37405000000308</c:v>
                </c:pt>
                <c:pt idx="19263">
                  <c:v>259.38832000000309</c:v>
                </c:pt>
                <c:pt idx="19264">
                  <c:v>259.40064000000308</c:v>
                </c:pt>
                <c:pt idx="19265">
                  <c:v>259.41127000000307</c:v>
                </c:pt>
                <c:pt idx="19266">
                  <c:v>259.42048000000307</c:v>
                </c:pt>
                <c:pt idx="19267">
                  <c:v>259.42768000000308</c:v>
                </c:pt>
                <c:pt idx="19268">
                  <c:v>259.43457000000308</c:v>
                </c:pt>
                <c:pt idx="19269">
                  <c:v>259.44194000000306</c:v>
                </c:pt>
                <c:pt idx="19270">
                  <c:v>259.44930000000306</c:v>
                </c:pt>
                <c:pt idx="19271">
                  <c:v>259.45719000000304</c:v>
                </c:pt>
                <c:pt idx="19272">
                  <c:v>259.46601000000305</c:v>
                </c:pt>
                <c:pt idx="19273">
                  <c:v>259.47541000000308</c:v>
                </c:pt>
                <c:pt idx="19274">
                  <c:v>259.48490000000311</c:v>
                </c:pt>
                <c:pt idx="19275">
                  <c:v>259.49405000000309</c:v>
                </c:pt>
                <c:pt idx="19276">
                  <c:v>259.50328000000309</c:v>
                </c:pt>
                <c:pt idx="19277">
                  <c:v>259.5119000000031</c:v>
                </c:pt>
                <c:pt idx="19278">
                  <c:v>259.52085000000312</c:v>
                </c:pt>
                <c:pt idx="19279">
                  <c:v>259.52917000000315</c:v>
                </c:pt>
                <c:pt idx="19280">
                  <c:v>259.53565000000316</c:v>
                </c:pt>
                <c:pt idx="19281">
                  <c:v>259.54039000000319</c:v>
                </c:pt>
                <c:pt idx="19282">
                  <c:v>259.54422000000318</c:v>
                </c:pt>
                <c:pt idx="19283">
                  <c:v>259.54686000000316</c:v>
                </c:pt>
                <c:pt idx="19284">
                  <c:v>259.54886000000317</c:v>
                </c:pt>
                <c:pt idx="19285">
                  <c:v>259.55061000000319</c:v>
                </c:pt>
                <c:pt idx="19286">
                  <c:v>259.55203000000319</c:v>
                </c:pt>
                <c:pt idx="19287">
                  <c:v>259.55334000000317</c:v>
                </c:pt>
                <c:pt idx="19288">
                  <c:v>259.5545900000032</c:v>
                </c:pt>
                <c:pt idx="19289">
                  <c:v>259.55573000000322</c:v>
                </c:pt>
                <c:pt idx="19290">
                  <c:v>259.55678000000324</c:v>
                </c:pt>
                <c:pt idx="19291">
                  <c:v>259.55785000000327</c:v>
                </c:pt>
                <c:pt idx="19292">
                  <c:v>259.5589200000033</c:v>
                </c:pt>
                <c:pt idx="19293">
                  <c:v>259.56004000000331</c:v>
                </c:pt>
                <c:pt idx="19294">
                  <c:v>259.56123000000332</c:v>
                </c:pt>
                <c:pt idx="19295">
                  <c:v>259.56249000000332</c:v>
                </c:pt>
                <c:pt idx="19296">
                  <c:v>259.56383000000335</c:v>
                </c:pt>
                <c:pt idx="19297">
                  <c:v>259.56527000000335</c:v>
                </c:pt>
                <c:pt idx="19298">
                  <c:v>259.56677000000337</c:v>
                </c:pt>
                <c:pt idx="19299">
                  <c:v>259.56834000000339</c:v>
                </c:pt>
                <c:pt idx="19300">
                  <c:v>259.5700700000034</c:v>
                </c:pt>
                <c:pt idx="19301">
                  <c:v>259.57186000000343</c:v>
                </c:pt>
                <c:pt idx="19302">
                  <c:v>259.57373000000342</c:v>
                </c:pt>
                <c:pt idx="19303">
                  <c:v>259.57565000000341</c:v>
                </c:pt>
                <c:pt idx="19304">
                  <c:v>259.57760000000343</c:v>
                </c:pt>
                <c:pt idx="19305">
                  <c:v>259.57959000000341</c:v>
                </c:pt>
                <c:pt idx="19306">
                  <c:v>259.58161000000342</c:v>
                </c:pt>
                <c:pt idx="19307">
                  <c:v>259.5836900000034</c:v>
                </c:pt>
                <c:pt idx="19308">
                  <c:v>259.5857400000034</c:v>
                </c:pt>
                <c:pt idx="19309">
                  <c:v>259.5878100000034</c:v>
                </c:pt>
                <c:pt idx="19310">
                  <c:v>259.58993000000339</c:v>
                </c:pt>
                <c:pt idx="19311">
                  <c:v>259.59197000000341</c:v>
                </c:pt>
                <c:pt idx="19312">
                  <c:v>259.59406000000342</c:v>
                </c:pt>
                <c:pt idx="19313">
                  <c:v>259.5962100000034</c:v>
                </c:pt>
                <c:pt idx="19314">
                  <c:v>259.59835000000339</c:v>
                </c:pt>
                <c:pt idx="19315">
                  <c:v>259.60045000000338</c:v>
                </c:pt>
                <c:pt idx="19316">
                  <c:v>259.60260000000335</c:v>
                </c:pt>
                <c:pt idx="19317">
                  <c:v>259.60471000000337</c:v>
                </c:pt>
                <c:pt idx="19318">
                  <c:v>259.60677000000334</c:v>
                </c:pt>
                <c:pt idx="19319">
                  <c:v>259.60888000000335</c:v>
                </c:pt>
                <c:pt idx="19320">
                  <c:v>259.61099000000337</c:v>
                </c:pt>
                <c:pt idx="19321">
                  <c:v>259.61309000000335</c:v>
                </c:pt>
                <c:pt idx="19322">
                  <c:v>259.61521000000334</c:v>
                </c:pt>
                <c:pt idx="19323">
                  <c:v>259.61733000000334</c:v>
                </c:pt>
                <c:pt idx="19324">
                  <c:v>259.61941000000331</c:v>
                </c:pt>
                <c:pt idx="19325">
                  <c:v>259.62150000000332</c:v>
                </c:pt>
                <c:pt idx="19326">
                  <c:v>259.62360000000331</c:v>
                </c:pt>
                <c:pt idx="19327">
                  <c:v>259.62570000000329</c:v>
                </c:pt>
                <c:pt idx="19328">
                  <c:v>259.6277900000033</c:v>
                </c:pt>
                <c:pt idx="19329">
                  <c:v>259.62978000000328</c:v>
                </c:pt>
                <c:pt idx="19330">
                  <c:v>259.63177000000326</c:v>
                </c:pt>
                <c:pt idx="19331">
                  <c:v>259.63378000000324</c:v>
                </c:pt>
                <c:pt idx="19332">
                  <c:v>259.63581000000323</c:v>
                </c:pt>
                <c:pt idx="19333">
                  <c:v>259.63785000000325</c:v>
                </c:pt>
                <c:pt idx="19334">
                  <c:v>259.63983000000326</c:v>
                </c:pt>
                <c:pt idx="19335">
                  <c:v>259.64178000000328</c:v>
                </c:pt>
                <c:pt idx="19336">
                  <c:v>259.64374000000328</c:v>
                </c:pt>
                <c:pt idx="19337">
                  <c:v>259.64574000000329</c:v>
                </c:pt>
                <c:pt idx="19338">
                  <c:v>259.64769000000331</c:v>
                </c:pt>
                <c:pt idx="19339">
                  <c:v>259.64960000000332</c:v>
                </c:pt>
                <c:pt idx="19340">
                  <c:v>259.65149000000332</c:v>
                </c:pt>
                <c:pt idx="19341">
                  <c:v>259.65335000000334</c:v>
                </c:pt>
                <c:pt idx="19342">
                  <c:v>259.65526000000335</c:v>
                </c:pt>
                <c:pt idx="19343">
                  <c:v>259.65711000000334</c:v>
                </c:pt>
                <c:pt idx="19344">
                  <c:v>259.65896000000333</c:v>
                </c:pt>
                <c:pt idx="19345">
                  <c:v>259.66077000000331</c:v>
                </c:pt>
                <c:pt idx="19346">
                  <c:v>259.66254000000333</c:v>
                </c:pt>
                <c:pt idx="19347">
                  <c:v>259.66432000000333</c:v>
                </c:pt>
                <c:pt idx="19348">
                  <c:v>259.66609000000335</c:v>
                </c:pt>
                <c:pt idx="19349">
                  <c:v>259.66785000000334</c:v>
                </c:pt>
                <c:pt idx="19350">
                  <c:v>259.66959000000332</c:v>
                </c:pt>
                <c:pt idx="19351">
                  <c:v>259.67135000000332</c:v>
                </c:pt>
                <c:pt idx="19352">
                  <c:v>259.67306000000332</c:v>
                </c:pt>
                <c:pt idx="19353">
                  <c:v>259.67477000000332</c:v>
                </c:pt>
                <c:pt idx="19354">
                  <c:v>259.67648000000332</c:v>
                </c:pt>
                <c:pt idx="19355">
                  <c:v>259.6782000000033</c:v>
                </c:pt>
                <c:pt idx="19356">
                  <c:v>259.6799100000033</c:v>
                </c:pt>
                <c:pt idx="19357">
                  <c:v>259.68163000000328</c:v>
                </c:pt>
                <c:pt idx="19358">
                  <c:v>259.6833100000033</c:v>
                </c:pt>
                <c:pt idx="19359">
                  <c:v>259.68497000000332</c:v>
                </c:pt>
                <c:pt idx="19360">
                  <c:v>259.68661000000333</c:v>
                </c:pt>
                <c:pt idx="19361">
                  <c:v>259.68826000000331</c:v>
                </c:pt>
                <c:pt idx="19362">
                  <c:v>259.68994000000333</c:v>
                </c:pt>
                <c:pt idx="19363">
                  <c:v>259.69158000000334</c:v>
                </c:pt>
                <c:pt idx="19364">
                  <c:v>259.69323000000333</c:v>
                </c:pt>
                <c:pt idx="19365">
                  <c:v>259.69489000000334</c:v>
                </c:pt>
                <c:pt idx="19366">
                  <c:v>259.69652000000332</c:v>
                </c:pt>
                <c:pt idx="19367">
                  <c:v>259.69816000000333</c:v>
                </c:pt>
                <c:pt idx="19368">
                  <c:v>259.69978000000333</c:v>
                </c:pt>
                <c:pt idx="19369">
                  <c:v>259.70140000000333</c:v>
                </c:pt>
                <c:pt idx="19370">
                  <c:v>259.70302000000333</c:v>
                </c:pt>
                <c:pt idx="19371">
                  <c:v>259.70461000000336</c:v>
                </c:pt>
                <c:pt idx="19372">
                  <c:v>259.70619000000335</c:v>
                </c:pt>
                <c:pt idx="19373">
                  <c:v>259.70774000000335</c:v>
                </c:pt>
                <c:pt idx="19374">
                  <c:v>259.70929000000336</c:v>
                </c:pt>
                <c:pt idx="19375">
                  <c:v>259.71080000000336</c:v>
                </c:pt>
                <c:pt idx="19376">
                  <c:v>259.71231000000336</c:v>
                </c:pt>
                <c:pt idx="19377">
                  <c:v>259.71381000000338</c:v>
                </c:pt>
                <c:pt idx="19378">
                  <c:v>259.71528000000336</c:v>
                </c:pt>
                <c:pt idx="19379">
                  <c:v>259.71675000000334</c:v>
                </c:pt>
                <c:pt idx="19380">
                  <c:v>259.71823000000336</c:v>
                </c:pt>
                <c:pt idx="19381">
                  <c:v>259.71966000000339</c:v>
                </c:pt>
                <c:pt idx="19382">
                  <c:v>259.72110000000339</c:v>
                </c:pt>
                <c:pt idx="19383">
                  <c:v>259.72253000000342</c:v>
                </c:pt>
                <c:pt idx="19384">
                  <c:v>259.72394000000344</c:v>
                </c:pt>
                <c:pt idx="19385">
                  <c:v>259.72532000000342</c:v>
                </c:pt>
                <c:pt idx="19386">
                  <c:v>259.72672000000341</c:v>
                </c:pt>
                <c:pt idx="19387">
                  <c:v>259.7281200000034</c:v>
                </c:pt>
                <c:pt idx="19388">
                  <c:v>259.72948000000338</c:v>
                </c:pt>
                <c:pt idx="19389">
                  <c:v>259.73083000000338</c:v>
                </c:pt>
                <c:pt idx="19390">
                  <c:v>259.73217000000341</c:v>
                </c:pt>
                <c:pt idx="19391">
                  <c:v>259.73352000000341</c:v>
                </c:pt>
                <c:pt idx="19392">
                  <c:v>259.73489000000342</c:v>
                </c:pt>
                <c:pt idx="19393">
                  <c:v>259.7362700000034</c:v>
                </c:pt>
                <c:pt idx="19394">
                  <c:v>259.73761000000343</c:v>
                </c:pt>
                <c:pt idx="19395">
                  <c:v>259.73894000000342</c:v>
                </c:pt>
                <c:pt idx="19396">
                  <c:v>259.7403000000034</c:v>
                </c:pt>
                <c:pt idx="19397">
                  <c:v>259.7416500000034</c:v>
                </c:pt>
                <c:pt idx="19398">
                  <c:v>259.74302000000341</c:v>
                </c:pt>
                <c:pt idx="19399">
                  <c:v>259.7444200000034</c:v>
                </c:pt>
                <c:pt idx="19400">
                  <c:v>259.74578000000338</c:v>
                </c:pt>
                <c:pt idx="19401">
                  <c:v>259.74714000000336</c:v>
                </c:pt>
                <c:pt idx="19402">
                  <c:v>259.74850000000333</c:v>
                </c:pt>
                <c:pt idx="19403">
                  <c:v>259.74986000000331</c:v>
                </c:pt>
                <c:pt idx="19404">
                  <c:v>259.75122000000329</c:v>
                </c:pt>
                <c:pt idx="19405">
                  <c:v>259.75258000000326</c:v>
                </c:pt>
                <c:pt idx="19406">
                  <c:v>259.75395000000327</c:v>
                </c:pt>
                <c:pt idx="19407">
                  <c:v>259.75537000000327</c:v>
                </c:pt>
                <c:pt idx="19408">
                  <c:v>259.75682000000324</c:v>
                </c:pt>
                <c:pt idx="19409">
                  <c:v>259.75830000000326</c:v>
                </c:pt>
                <c:pt idx="19410">
                  <c:v>259.76091000000326</c:v>
                </c:pt>
                <c:pt idx="19411">
                  <c:v>259.76636000000326</c:v>
                </c:pt>
                <c:pt idx="19412">
                  <c:v>259.78779000000327</c:v>
                </c:pt>
                <c:pt idx="19413">
                  <c:v>259.83563000000328</c:v>
                </c:pt>
                <c:pt idx="19414">
                  <c:v>259.89534000000327</c:v>
                </c:pt>
                <c:pt idx="19415">
                  <c:v>259.9577400000033</c:v>
                </c:pt>
                <c:pt idx="19416">
                  <c:v>260.0268800000033</c:v>
                </c:pt>
                <c:pt idx="19417">
                  <c:v>260.1007500000033</c:v>
                </c:pt>
                <c:pt idx="19418">
                  <c:v>260.14342000000329</c:v>
                </c:pt>
                <c:pt idx="19419">
                  <c:v>260.16330000000329</c:v>
                </c:pt>
                <c:pt idx="19420">
                  <c:v>260.17422000000329</c:v>
                </c:pt>
                <c:pt idx="19421">
                  <c:v>260.1794400000033</c:v>
                </c:pt>
                <c:pt idx="19422">
                  <c:v>260.18175000000332</c:v>
                </c:pt>
                <c:pt idx="19423">
                  <c:v>260.18363000000335</c:v>
                </c:pt>
                <c:pt idx="19424">
                  <c:v>260.18574000000336</c:v>
                </c:pt>
                <c:pt idx="19425">
                  <c:v>260.18762000000339</c:v>
                </c:pt>
                <c:pt idx="19426">
                  <c:v>260.18924000000339</c:v>
                </c:pt>
                <c:pt idx="19427">
                  <c:v>260.19058000000342</c:v>
                </c:pt>
                <c:pt idx="19428">
                  <c:v>260.19177000000343</c:v>
                </c:pt>
                <c:pt idx="19429">
                  <c:v>260.19282000000345</c:v>
                </c:pt>
                <c:pt idx="19430">
                  <c:v>260.19388000000345</c:v>
                </c:pt>
                <c:pt idx="19431">
                  <c:v>260.19488000000342</c:v>
                </c:pt>
                <c:pt idx="19432">
                  <c:v>260.19589000000343</c:v>
                </c:pt>
                <c:pt idx="19433">
                  <c:v>260.19694000000345</c:v>
                </c:pt>
                <c:pt idx="19434">
                  <c:v>260.19789000000344</c:v>
                </c:pt>
                <c:pt idx="19435">
                  <c:v>260.19893000000343</c:v>
                </c:pt>
                <c:pt idx="19436">
                  <c:v>260.19993000000341</c:v>
                </c:pt>
                <c:pt idx="19437">
                  <c:v>260.20085000000341</c:v>
                </c:pt>
                <c:pt idx="19438">
                  <c:v>260.20179000000343</c:v>
                </c:pt>
                <c:pt idx="19439">
                  <c:v>260.20276000000342</c:v>
                </c:pt>
                <c:pt idx="19440">
                  <c:v>260.20370000000344</c:v>
                </c:pt>
                <c:pt idx="19441">
                  <c:v>260.20468000000346</c:v>
                </c:pt>
                <c:pt idx="19442">
                  <c:v>260.20557000000349</c:v>
                </c:pt>
                <c:pt idx="19443">
                  <c:v>260.20643000000348</c:v>
                </c:pt>
                <c:pt idx="19444">
                  <c:v>260.20738000000347</c:v>
                </c:pt>
                <c:pt idx="19445">
                  <c:v>260.20833000000346</c:v>
                </c:pt>
                <c:pt idx="19446">
                  <c:v>260.20936000000347</c:v>
                </c:pt>
                <c:pt idx="19447">
                  <c:v>260.21032000000349</c:v>
                </c:pt>
                <c:pt idx="19448">
                  <c:v>260.21120000000349</c:v>
                </c:pt>
                <c:pt idx="19449">
                  <c:v>260.21210000000349</c:v>
                </c:pt>
                <c:pt idx="19450">
                  <c:v>260.21300000000349</c:v>
                </c:pt>
                <c:pt idx="19451">
                  <c:v>260.2139200000035</c:v>
                </c:pt>
                <c:pt idx="19452">
                  <c:v>260.2149100000035</c:v>
                </c:pt>
                <c:pt idx="19453">
                  <c:v>260.21586000000349</c:v>
                </c:pt>
                <c:pt idx="19454">
                  <c:v>260.21670000000347</c:v>
                </c:pt>
                <c:pt idx="19455">
                  <c:v>260.21761000000345</c:v>
                </c:pt>
                <c:pt idx="19456">
                  <c:v>260.21849000000344</c:v>
                </c:pt>
                <c:pt idx="19457">
                  <c:v>260.21939000000344</c:v>
                </c:pt>
                <c:pt idx="19458">
                  <c:v>260.22035000000346</c:v>
                </c:pt>
                <c:pt idx="19459">
                  <c:v>260.22122000000348</c:v>
                </c:pt>
                <c:pt idx="19460">
                  <c:v>260.22211000000351</c:v>
                </c:pt>
                <c:pt idx="19461">
                  <c:v>260.22301000000351</c:v>
                </c:pt>
                <c:pt idx="19462">
                  <c:v>260.22392000000349</c:v>
                </c:pt>
                <c:pt idx="19463">
                  <c:v>260.22483000000346</c:v>
                </c:pt>
                <c:pt idx="19464">
                  <c:v>260.22569000000345</c:v>
                </c:pt>
                <c:pt idx="19465">
                  <c:v>260.22659000000345</c:v>
                </c:pt>
                <c:pt idx="19466">
                  <c:v>260.22742000000346</c:v>
                </c:pt>
                <c:pt idx="19467">
                  <c:v>260.22827000000348</c:v>
                </c:pt>
                <c:pt idx="19468">
                  <c:v>260.22909000000345</c:v>
                </c:pt>
                <c:pt idx="19469">
                  <c:v>260.23001000000346</c:v>
                </c:pt>
                <c:pt idx="19470">
                  <c:v>260.23093000000347</c:v>
                </c:pt>
                <c:pt idx="19471">
                  <c:v>260.23185000000348</c:v>
                </c:pt>
                <c:pt idx="19472">
                  <c:v>260.23273000000347</c:v>
                </c:pt>
                <c:pt idx="19473">
                  <c:v>260.23359000000346</c:v>
                </c:pt>
                <c:pt idx="19474">
                  <c:v>260.23447000000345</c:v>
                </c:pt>
                <c:pt idx="19475">
                  <c:v>260.23536000000348</c:v>
                </c:pt>
                <c:pt idx="19476">
                  <c:v>260.23626000000348</c:v>
                </c:pt>
                <c:pt idx="19477">
                  <c:v>260.23706000000351</c:v>
                </c:pt>
                <c:pt idx="19478">
                  <c:v>260.23790000000349</c:v>
                </c:pt>
                <c:pt idx="19479">
                  <c:v>260.23869000000349</c:v>
                </c:pt>
                <c:pt idx="19480">
                  <c:v>260.2396300000035</c:v>
                </c:pt>
                <c:pt idx="19481">
                  <c:v>260.24054000000348</c:v>
                </c:pt>
                <c:pt idx="19482">
                  <c:v>260.24144000000348</c:v>
                </c:pt>
                <c:pt idx="19483">
                  <c:v>260.24225000000348</c:v>
                </c:pt>
                <c:pt idx="19484">
                  <c:v>260.24314000000351</c:v>
                </c:pt>
                <c:pt idx="19485">
                  <c:v>260.2440200000035</c:v>
                </c:pt>
                <c:pt idx="19486">
                  <c:v>260.24480000000352</c:v>
                </c:pt>
                <c:pt idx="19487">
                  <c:v>260.2456200000035</c:v>
                </c:pt>
                <c:pt idx="19488">
                  <c:v>260.24647000000351</c:v>
                </c:pt>
                <c:pt idx="19489">
                  <c:v>260.24735000000351</c:v>
                </c:pt>
                <c:pt idx="19490">
                  <c:v>260.24826000000348</c:v>
                </c:pt>
                <c:pt idx="19491">
                  <c:v>260.2491300000035</c:v>
                </c:pt>
                <c:pt idx="19492">
                  <c:v>260.25002000000353</c:v>
                </c:pt>
                <c:pt idx="19493">
                  <c:v>260.25086000000351</c:v>
                </c:pt>
                <c:pt idx="19494">
                  <c:v>260.25166000000354</c:v>
                </c:pt>
                <c:pt idx="19495">
                  <c:v>260.25247000000354</c:v>
                </c:pt>
                <c:pt idx="19496">
                  <c:v>260.25337000000354</c:v>
                </c:pt>
                <c:pt idx="19497">
                  <c:v>260.25422000000356</c:v>
                </c:pt>
                <c:pt idx="19498">
                  <c:v>260.25514000000356</c:v>
                </c:pt>
                <c:pt idx="19499">
                  <c:v>260.25600000000355</c:v>
                </c:pt>
                <c:pt idx="19500">
                  <c:v>260.25689000000358</c:v>
                </c:pt>
                <c:pt idx="19501">
                  <c:v>260.25779000000358</c:v>
                </c:pt>
                <c:pt idx="19502">
                  <c:v>260.25863000000356</c:v>
                </c:pt>
                <c:pt idx="19503">
                  <c:v>260.25943000000359</c:v>
                </c:pt>
                <c:pt idx="19504">
                  <c:v>260.26024000000359</c:v>
                </c:pt>
                <c:pt idx="19505">
                  <c:v>260.26114000000359</c:v>
                </c:pt>
                <c:pt idx="19506">
                  <c:v>260.26307000000361</c:v>
                </c:pt>
                <c:pt idx="19507">
                  <c:v>260.2747800000036</c:v>
                </c:pt>
                <c:pt idx="19508">
                  <c:v>260.32628000000358</c:v>
                </c:pt>
                <c:pt idx="19509">
                  <c:v>260.41730000000359</c:v>
                </c:pt>
                <c:pt idx="19510">
                  <c:v>260.4936200000036</c:v>
                </c:pt>
                <c:pt idx="19511">
                  <c:v>260.56666000000359</c:v>
                </c:pt>
                <c:pt idx="19512">
                  <c:v>260.64482000000362</c:v>
                </c:pt>
                <c:pt idx="19513">
                  <c:v>260.71718000000362</c:v>
                </c:pt>
                <c:pt idx="19514">
                  <c:v>260.78109000000364</c:v>
                </c:pt>
                <c:pt idx="19515">
                  <c:v>260.82531000000364</c:v>
                </c:pt>
                <c:pt idx="19516">
                  <c:v>260.85750000000365</c:v>
                </c:pt>
                <c:pt idx="19517">
                  <c:v>260.88821000000365</c:v>
                </c:pt>
                <c:pt idx="19518">
                  <c:v>260.91757000000365</c:v>
                </c:pt>
                <c:pt idx="19519">
                  <c:v>260.93984000000364</c:v>
                </c:pt>
                <c:pt idx="19520">
                  <c:v>260.95703000000367</c:v>
                </c:pt>
                <c:pt idx="19521">
                  <c:v>260.97099000000367</c:v>
                </c:pt>
                <c:pt idx="19522">
                  <c:v>260.99068000000369</c:v>
                </c:pt>
                <c:pt idx="19523">
                  <c:v>261.02362000000369</c:v>
                </c:pt>
                <c:pt idx="19524">
                  <c:v>261.06325000000368</c:v>
                </c:pt>
                <c:pt idx="19525">
                  <c:v>261.11087000000367</c:v>
                </c:pt>
                <c:pt idx="19526">
                  <c:v>261.16484000000366</c:v>
                </c:pt>
                <c:pt idx="19527">
                  <c:v>261.21065000000368</c:v>
                </c:pt>
                <c:pt idx="19528">
                  <c:v>261.24525000000369</c:v>
                </c:pt>
                <c:pt idx="19529">
                  <c:v>261.2656000000037</c:v>
                </c:pt>
                <c:pt idx="19530">
                  <c:v>261.27896000000368</c:v>
                </c:pt>
                <c:pt idx="19531">
                  <c:v>261.2864700000037</c:v>
                </c:pt>
                <c:pt idx="19532">
                  <c:v>261.2900300000037</c:v>
                </c:pt>
                <c:pt idx="19533">
                  <c:v>261.29287000000369</c:v>
                </c:pt>
                <c:pt idx="19534">
                  <c:v>261.29476000000369</c:v>
                </c:pt>
                <c:pt idx="19535">
                  <c:v>261.29619000000372</c:v>
                </c:pt>
                <c:pt idx="19536">
                  <c:v>261.29950000000372</c:v>
                </c:pt>
                <c:pt idx="19537">
                  <c:v>261.32313000000374</c:v>
                </c:pt>
                <c:pt idx="19538">
                  <c:v>261.40963000000374</c:v>
                </c:pt>
                <c:pt idx="19539">
                  <c:v>261.52475000000373</c:v>
                </c:pt>
                <c:pt idx="19540">
                  <c:v>261.63659000000371</c:v>
                </c:pt>
                <c:pt idx="19541">
                  <c:v>261.75121000000371</c:v>
                </c:pt>
                <c:pt idx="19542">
                  <c:v>261.85945000000373</c:v>
                </c:pt>
                <c:pt idx="19543">
                  <c:v>261.98453000000376</c:v>
                </c:pt>
                <c:pt idx="19544">
                  <c:v>262.09151000000378</c:v>
                </c:pt>
                <c:pt idx="19545">
                  <c:v>262.15694000000377</c:v>
                </c:pt>
                <c:pt idx="19546">
                  <c:v>262.19859000000378</c:v>
                </c:pt>
                <c:pt idx="19547">
                  <c:v>262.2347600000038</c:v>
                </c:pt>
                <c:pt idx="19548">
                  <c:v>262.2655400000038</c:v>
                </c:pt>
                <c:pt idx="19549">
                  <c:v>262.28919000000377</c:v>
                </c:pt>
                <c:pt idx="19550">
                  <c:v>262.31214000000375</c:v>
                </c:pt>
                <c:pt idx="19551">
                  <c:v>262.33562000000376</c:v>
                </c:pt>
                <c:pt idx="19552">
                  <c:v>262.36079000000376</c:v>
                </c:pt>
                <c:pt idx="19553">
                  <c:v>262.40097000000378</c:v>
                </c:pt>
                <c:pt idx="19554">
                  <c:v>262.45549000000381</c:v>
                </c:pt>
                <c:pt idx="19555">
                  <c:v>262.51678000000379</c:v>
                </c:pt>
                <c:pt idx="19556">
                  <c:v>262.5622100000038</c:v>
                </c:pt>
                <c:pt idx="19557">
                  <c:v>262.5927400000038</c:v>
                </c:pt>
                <c:pt idx="19558">
                  <c:v>262.61191000000377</c:v>
                </c:pt>
                <c:pt idx="19559">
                  <c:v>262.62126000000376</c:v>
                </c:pt>
                <c:pt idx="19560">
                  <c:v>262.62686000000377</c:v>
                </c:pt>
                <c:pt idx="19561">
                  <c:v>262.63020000000375</c:v>
                </c:pt>
                <c:pt idx="19562">
                  <c:v>262.63226000000373</c:v>
                </c:pt>
                <c:pt idx="19563">
                  <c:v>262.63381000000373</c:v>
                </c:pt>
                <c:pt idx="19564">
                  <c:v>262.63534000000374</c:v>
                </c:pt>
                <c:pt idx="19565">
                  <c:v>262.63654000000372</c:v>
                </c:pt>
                <c:pt idx="19566">
                  <c:v>262.63904000000372</c:v>
                </c:pt>
                <c:pt idx="19567">
                  <c:v>262.65754000000373</c:v>
                </c:pt>
                <c:pt idx="19568">
                  <c:v>262.72508000000374</c:v>
                </c:pt>
                <c:pt idx="19569">
                  <c:v>262.82851000000375</c:v>
                </c:pt>
                <c:pt idx="19570">
                  <c:v>262.90882000000374</c:v>
                </c:pt>
                <c:pt idx="19571">
                  <c:v>262.97812000000374</c:v>
                </c:pt>
                <c:pt idx="19572">
                  <c:v>263.06989000000374</c:v>
                </c:pt>
                <c:pt idx="19573">
                  <c:v>263.18929000000372</c:v>
                </c:pt>
                <c:pt idx="19574">
                  <c:v>263.30032000000375</c:v>
                </c:pt>
                <c:pt idx="19575">
                  <c:v>263.36834000000374</c:v>
                </c:pt>
                <c:pt idx="19576">
                  <c:v>263.41324000000373</c:v>
                </c:pt>
                <c:pt idx="19577">
                  <c:v>263.45379000000372</c:v>
                </c:pt>
                <c:pt idx="19578">
                  <c:v>263.49170000000373</c:v>
                </c:pt>
                <c:pt idx="19579">
                  <c:v>263.52624000000372</c:v>
                </c:pt>
                <c:pt idx="19580">
                  <c:v>263.55425000000372</c:v>
                </c:pt>
                <c:pt idx="19581">
                  <c:v>263.5831000000037</c:v>
                </c:pt>
                <c:pt idx="19582">
                  <c:v>263.61127000000369</c:v>
                </c:pt>
                <c:pt idx="19583">
                  <c:v>263.63679000000366</c:v>
                </c:pt>
                <c:pt idx="19584">
                  <c:v>263.66083000000367</c:v>
                </c:pt>
                <c:pt idx="19585">
                  <c:v>263.68378000000365</c:v>
                </c:pt>
                <c:pt idx="19586">
                  <c:v>263.70448000000363</c:v>
                </c:pt>
                <c:pt idx="19587">
                  <c:v>263.72231000000363</c:v>
                </c:pt>
                <c:pt idx="19588">
                  <c:v>263.73632000000362</c:v>
                </c:pt>
                <c:pt idx="19589">
                  <c:v>263.74831000000364</c:v>
                </c:pt>
                <c:pt idx="19590">
                  <c:v>263.75984000000363</c:v>
                </c:pt>
                <c:pt idx="19591">
                  <c:v>263.77237000000366</c:v>
                </c:pt>
                <c:pt idx="19592">
                  <c:v>263.78537000000364</c:v>
                </c:pt>
                <c:pt idx="19593">
                  <c:v>263.79871000000367</c:v>
                </c:pt>
                <c:pt idx="19594">
                  <c:v>263.81197000000367</c:v>
                </c:pt>
                <c:pt idx="19595">
                  <c:v>263.82508000000365</c:v>
                </c:pt>
                <c:pt idx="19596">
                  <c:v>263.83664000000363</c:v>
                </c:pt>
                <c:pt idx="19597">
                  <c:v>263.84640000000365</c:v>
                </c:pt>
                <c:pt idx="19598">
                  <c:v>263.85434000000367</c:v>
                </c:pt>
                <c:pt idx="19599">
                  <c:v>263.86133000000365</c:v>
                </c:pt>
                <c:pt idx="19600">
                  <c:v>263.86802000000364</c:v>
                </c:pt>
                <c:pt idx="19601">
                  <c:v>263.87486000000365</c:v>
                </c:pt>
                <c:pt idx="19602">
                  <c:v>263.88199000000367</c:v>
                </c:pt>
                <c:pt idx="19603">
                  <c:v>263.88959000000369</c:v>
                </c:pt>
                <c:pt idx="19604">
                  <c:v>263.89719000000372</c:v>
                </c:pt>
                <c:pt idx="19605">
                  <c:v>263.90476000000371</c:v>
                </c:pt>
                <c:pt idx="19606">
                  <c:v>263.91203000000371</c:v>
                </c:pt>
                <c:pt idx="19607">
                  <c:v>263.91905000000372</c:v>
                </c:pt>
                <c:pt idx="19608">
                  <c:v>263.92573000000374</c:v>
                </c:pt>
                <c:pt idx="19609">
                  <c:v>263.93206000000373</c:v>
                </c:pt>
                <c:pt idx="19610">
                  <c:v>263.93847000000375</c:v>
                </c:pt>
                <c:pt idx="19611">
                  <c:v>263.94490000000377</c:v>
                </c:pt>
                <c:pt idx="19612">
                  <c:v>263.95141000000376</c:v>
                </c:pt>
                <c:pt idx="19613">
                  <c:v>263.95784000000378</c:v>
                </c:pt>
                <c:pt idx="19614">
                  <c:v>263.96410000000378</c:v>
                </c:pt>
                <c:pt idx="19615">
                  <c:v>263.9699900000038</c:v>
                </c:pt>
                <c:pt idx="19616">
                  <c:v>263.97557000000381</c:v>
                </c:pt>
                <c:pt idx="19617">
                  <c:v>263.98096000000379</c:v>
                </c:pt>
                <c:pt idx="19618">
                  <c:v>263.98592000000377</c:v>
                </c:pt>
                <c:pt idx="19619">
                  <c:v>263.9917400000038</c:v>
                </c:pt>
                <c:pt idx="19620">
                  <c:v>263.99736000000382</c:v>
                </c:pt>
                <c:pt idx="19621">
                  <c:v>264.00260000000384</c:v>
                </c:pt>
                <c:pt idx="19622">
                  <c:v>264.00747000000382</c:v>
                </c:pt>
                <c:pt idx="19623">
                  <c:v>264.01206000000383</c:v>
                </c:pt>
                <c:pt idx="19624">
                  <c:v>264.01620000000383</c:v>
                </c:pt>
                <c:pt idx="19625">
                  <c:v>264.01981000000382</c:v>
                </c:pt>
                <c:pt idx="19626">
                  <c:v>264.02287000000382</c:v>
                </c:pt>
                <c:pt idx="19627">
                  <c:v>264.02568000000383</c:v>
                </c:pt>
                <c:pt idx="19628">
                  <c:v>264.02836000000383</c:v>
                </c:pt>
                <c:pt idx="19629">
                  <c:v>264.03006000000386</c:v>
                </c:pt>
                <c:pt idx="19630">
                  <c:v>264.03332000000387</c:v>
                </c:pt>
                <c:pt idx="19631">
                  <c:v>264.03707000000389</c:v>
                </c:pt>
                <c:pt idx="19632">
                  <c:v>264.04064000000392</c:v>
                </c:pt>
                <c:pt idx="19633">
                  <c:v>264.0444300000039</c:v>
                </c:pt>
                <c:pt idx="19634">
                  <c:v>264.04875000000391</c:v>
                </c:pt>
                <c:pt idx="19635">
                  <c:v>264.05223000000393</c:v>
                </c:pt>
                <c:pt idx="19636">
                  <c:v>264.05435000000392</c:v>
                </c:pt>
                <c:pt idx="19637">
                  <c:v>264.05641000000389</c:v>
                </c:pt>
                <c:pt idx="19638">
                  <c:v>264.0578500000039</c:v>
                </c:pt>
                <c:pt idx="19639">
                  <c:v>264.05903000000387</c:v>
                </c:pt>
                <c:pt idx="19640">
                  <c:v>264.06012000000385</c:v>
                </c:pt>
                <c:pt idx="19641">
                  <c:v>264.06121000000383</c:v>
                </c:pt>
                <c:pt idx="19642">
                  <c:v>264.06231000000383</c:v>
                </c:pt>
                <c:pt idx="19643">
                  <c:v>264.06346000000383</c:v>
                </c:pt>
                <c:pt idx="19644">
                  <c:v>264.06457000000381</c:v>
                </c:pt>
                <c:pt idx="19645">
                  <c:v>264.06563000000381</c:v>
                </c:pt>
                <c:pt idx="19646">
                  <c:v>264.06670000000383</c:v>
                </c:pt>
                <c:pt idx="19647">
                  <c:v>264.06774000000382</c:v>
                </c:pt>
                <c:pt idx="19648">
                  <c:v>264.06877000000384</c:v>
                </c:pt>
                <c:pt idx="19649">
                  <c:v>264.06978000000385</c:v>
                </c:pt>
                <c:pt idx="19650">
                  <c:v>264.07080000000383</c:v>
                </c:pt>
                <c:pt idx="19651">
                  <c:v>264.07179000000383</c:v>
                </c:pt>
                <c:pt idx="19652">
                  <c:v>264.07279000000381</c:v>
                </c:pt>
                <c:pt idx="19653">
                  <c:v>264.07378000000381</c:v>
                </c:pt>
                <c:pt idx="19654">
                  <c:v>264.07474000000383</c:v>
                </c:pt>
                <c:pt idx="19655">
                  <c:v>264.07570000000385</c:v>
                </c:pt>
                <c:pt idx="19656">
                  <c:v>264.07664000000386</c:v>
                </c:pt>
                <c:pt idx="19657">
                  <c:v>264.07760000000388</c:v>
                </c:pt>
                <c:pt idx="19658">
                  <c:v>264.0785400000039</c:v>
                </c:pt>
                <c:pt idx="19659">
                  <c:v>264.07948000000391</c:v>
                </c:pt>
                <c:pt idx="19660">
                  <c:v>264.0804300000039</c:v>
                </c:pt>
                <c:pt idx="19661">
                  <c:v>264.08138000000389</c:v>
                </c:pt>
                <c:pt idx="19662">
                  <c:v>264.08234000000391</c:v>
                </c:pt>
                <c:pt idx="19663">
                  <c:v>264.08330000000393</c:v>
                </c:pt>
                <c:pt idx="19664">
                  <c:v>264.08426000000395</c:v>
                </c:pt>
                <c:pt idx="19665">
                  <c:v>264.08522000000397</c:v>
                </c:pt>
                <c:pt idx="19666">
                  <c:v>264.086200000004</c:v>
                </c:pt>
                <c:pt idx="19667">
                  <c:v>264.08717000000399</c:v>
                </c:pt>
                <c:pt idx="19668">
                  <c:v>264.08813000000401</c:v>
                </c:pt>
                <c:pt idx="19669">
                  <c:v>264.08909000000403</c:v>
                </c:pt>
                <c:pt idx="19670">
                  <c:v>264.09005000000406</c:v>
                </c:pt>
                <c:pt idx="19671">
                  <c:v>264.09101000000408</c:v>
                </c:pt>
                <c:pt idx="19672">
                  <c:v>264.09200000000408</c:v>
                </c:pt>
                <c:pt idx="19673">
                  <c:v>264.0929600000041</c:v>
                </c:pt>
                <c:pt idx="19674">
                  <c:v>264.09392000000412</c:v>
                </c:pt>
                <c:pt idx="19675">
                  <c:v>264.09488000000414</c:v>
                </c:pt>
                <c:pt idx="19676">
                  <c:v>264.09584000000416</c:v>
                </c:pt>
                <c:pt idx="19677">
                  <c:v>264.09679000000415</c:v>
                </c:pt>
                <c:pt idx="19678">
                  <c:v>264.09775000000417</c:v>
                </c:pt>
                <c:pt idx="19679">
                  <c:v>264.09874000000417</c:v>
                </c:pt>
                <c:pt idx="19680">
                  <c:v>264.09973000000417</c:v>
                </c:pt>
                <c:pt idx="19681">
                  <c:v>264.10070000000417</c:v>
                </c:pt>
                <c:pt idx="19682">
                  <c:v>264.10166000000419</c:v>
                </c:pt>
                <c:pt idx="19683">
                  <c:v>264.10262000000421</c:v>
                </c:pt>
                <c:pt idx="19684">
                  <c:v>264.10360000000423</c:v>
                </c:pt>
                <c:pt idx="19685">
                  <c:v>264.10456000000426</c:v>
                </c:pt>
                <c:pt idx="19686">
                  <c:v>264.10609000000426</c:v>
                </c:pt>
                <c:pt idx="19687">
                  <c:v>264.10910000000428</c:v>
                </c:pt>
                <c:pt idx="19688">
                  <c:v>264.12097000000426</c:v>
                </c:pt>
                <c:pt idx="19689">
                  <c:v>264.15304000000424</c:v>
                </c:pt>
                <c:pt idx="19690">
                  <c:v>264.19658000000425</c:v>
                </c:pt>
                <c:pt idx="19691">
                  <c:v>264.23414000000423</c:v>
                </c:pt>
                <c:pt idx="19692">
                  <c:v>264.26214000000425</c:v>
                </c:pt>
                <c:pt idx="19693">
                  <c:v>264.28485000000427</c:v>
                </c:pt>
                <c:pt idx="19694">
                  <c:v>264.30229000000429</c:v>
                </c:pt>
                <c:pt idx="19695">
                  <c:v>264.31673000000427</c:v>
                </c:pt>
                <c:pt idx="19696">
                  <c:v>264.33174000000429</c:v>
                </c:pt>
                <c:pt idx="19697">
                  <c:v>264.3455600000043</c:v>
                </c:pt>
                <c:pt idx="19698">
                  <c:v>264.35849000000428</c:v>
                </c:pt>
                <c:pt idx="19699">
                  <c:v>264.36932000000428</c:v>
                </c:pt>
                <c:pt idx="19700">
                  <c:v>264.37950000000427</c:v>
                </c:pt>
                <c:pt idx="19701">
                  <c:v>264.39069000000427</c:v>
                </c:pt>
                <c:pt idx="19702">
                  <c:v>264.40053000000427</c:v>
                </c:pt>
                <c:pt idx="19703">
                  <c:v>264.41198000000429</c:v>
                </c:pt>
                <c:pt idx="19704">
                  <c:v>264.4260700000043</c:v>
                </c:pt>
                <c:pt idx="19705">
                  <c:v>264.44006000000428</c:v>
                </c:pt>
                <c:pt idx="19706">
                  <c:v>264.45137000000426</c:v>
                </c:pt>
                <c:pt idx="19707">
                  <c:v>264.46008000000427</c:v>
                </c:pt>
                <c:pt idx="19708">
                  <c:v>264.46831000000429</c:v>
                </c:pt>
                <c:pt idx="19709">
                  <c:v>264.47586000000427</c:v>
                </c:pt>
                <c:pt idx="19710">
                  <c:v>264.48410000000428</c:v>
                </c:pt>
                <c:pt idx="19711">
                  <c:v>264.49325000000425</c:v>
                </c:pt>
                <c:pt idx="19712">
                  <c:v>264.50350000000424</c:v>
                </c:pt>
                <c:pt idx="19713">
                  <c:v>264.51217000000423</c:v>
                </c:pt>
                <c:pt idx="19714">
                  <c:v>264.51847000000424</c:v>
                </c:pt>
                <c:pt idx="19715">
                  <c:v>264.52305000000422</c:v>
                </c:pt>
                <c:pt idx="19716">
                  <c:v>264.52690000000422</c:v>
                </c:pt>
                <c:pt idx="19717">
                  <c:v>264.5305100000042</c:v>
                </c:pt>
                <c:pt idx="19718">
                  <c:v>264.53462000000422</c:v>
                </c:pt>
                <c:pt idx="19719">
                  <c:v>264.54072000000423</c:v>
                </c:pt>
                <c:pt idx="19720">
                  <c:v>264.55335000000423</c:v>
                </c:pt>
                <c:pt idx="19721">
                  <c:v>264.57690000000423</c:v>
                </c:pt>
                <c:pt idx="19722">
                  <c:v>264.60352000000421</c:v>
                </c:pt>
                <c:pt idx="19723">
                  <c:v>264.62518000000421</c:v>
                </c:pt>
                <c:pt idx="19724">
                  <c:v>264.63907000000421</c:v>
                </c:pt>
                <c:pt idx="19725">
                  <c:v>264.64878000000419</c:v>
                </c:pt>
                <c:pt idx="19726">
                  <c:v>264.65693000000419</c:v>
                </c:pt>
                <c:pt idx="19727">
                  <c:v>264.66340000000417</c:v>
                </c:pt>
                <c:pt idx="19728">
                  <c:v>264.66890000000416</c:v>
                </c:pt>
                <c:pt idx="19729">
                  <c:v>264.67436000000419</c:v>
                </c:pt>
                <c:pt idx="19730">
                  <c:v>264.67961000000417</c:v>
                </c:pt>
                <c:pt idx="19731">
                  <c:v>264.68468000000416</c:v>
                </c:pt>
                <c:pt idx="19732">
                  <c:v>264.68996000000419</c:v>
                </c:pt>
                <c:pt idx="19733">
                  <c:v>264.69541000000419</c:v>
                </c:pt>
                <c:pt idx="19734">
                  <c:v>264.7005400000042</c:v>
                </c:pt>
                <c:pt idx="19735">
                  <c:v>264.70577000000418</c:v>
                </c:pt>
                <c:pt idx="19736">
                  <c:v>264.71093000000417</c:v>
                </c:pt>
                <c:pt idx="19737">
                  <c:v>264.71683000000417</c:v>
                </c:pt>
                <c:pt idx="19738">
                  <c:v>264.72227000000419</c:v>
                </c:pt>
                <c:pt idx="19739">
                  <c:v>264.72765000000419</c:v>
                </c:pt>
                <c:pt idx="19740">
                  <c:v>264.73320000000422</c:v>
                </c:pt>
                <c:pt idx="19741">
                  <c:v>264.7386100000042</c:v>
                </c:pt>
                <c:pt idx="19742">
                  <c:v>264.7440800000042</c:v>
                </c:pt>
                <c:pt idx="19743">
                  <c:v>264.74945000000423</c:v>
                </c:pt>
                <c:pt idx="19744">
                  <c:v>264.75471000000425</c:v>
                </c:pt>
                <c:pt idx="19745">
                  <c:v>264.76022000000427</c:v>
                </c:pt>
                <c:pt idx="19746">
                  <c:v>264.76562000000428</c:v>
                </c:pt>
                <c:pt idx="19747">
                  <c:v>264.77111000000428</c:v>
                </c:pt>
                <c:pt idx="19748">
                  <c:v>264.7766200000043</c:v>
                </c:pt>
                <c:pt idx="19749">
                  <c:v>264.78232000000429</c:v>
                </c:pt>
                <c:pt idx="19750">
                  <c:v>264.78828000000431</c:v>
                </c:pt>
                <c:pt idx="19751">
                  <c:v>264.7941800000043</c:v>
                </c:pt>
                <c:pt idx="19752">
                  <c:v>264.79992000000431</c:v>
                </c:pt>
                <c:pt idx="19753">
                  <c:v>264.80608000000433</c:v>
                </c:pt>
                <c:pt idx="19754">
                  <c:v>264.81233000000435</c:v>
                </c:pt>
                <c:pt idx="19755">
                  <c:v>264.81893000000434</c:v>
                </c:pt>
                <c:pt idx="19756">
                  <c:v>264.82502000000432</c:v>
                </c:pt>
                <c:pt idx="19757">
                  <c:v>264.83096000000432</c:v>
                </c:pt>
                <c:pt idx="19758">
                  <c:v>264.83674000000434</c:v>
                </c:pt>
                <c:pt idx="19759">
                  <c:v>264.84266000000434</c:v>
                </c:pt>
                <c:pt idx="19760">
                  <c:v>264.84823000000432</c:v>
                </c:pt>
                <c:pt idx="19761">
                  <c:v>264.85351000000435</c:v>
                </c:pt>
                <c:pt idx="19762">
                  <c:v>264.85869000000434</c:v>
                </c:pt>
                <c:pt idx="19763">
                  <c:v>264.86417000000432</c:v>
                </c:pt>
                <c:pt idx="19764">
                  <c:v>264.86961000000434</c:v>
                </c:pt>
                <c:pt idx="19765">
                  <c:v>264.87484000000433</c:v>
                </c:pt>
                <c:pt idx="19766">
                  <c:v>264.87983000000435</c:v>
                </c:pt>
                <c:pt idx="19767">
                  <c:v>264.88469000000435</c:v>
                </c:pt>
                <c:pt idx="19768">
                  <c:v>264.88959000000438</c:v>
                </c:pt>
                <c:pt idx="19769">
                  <c:v>264.8944000000044</c:v>
                </c:pt>
                <c:pt idx="19770">
                  <c:v>264.89938000000438</c:v>
                </c:pt>
                <c:pt idx="19771">
                  <c:v>264.90477000000436</c:v>
                </c:pt>
                <c:pt idx="19772">
                  <c:v>264.91042000000436</c:v>
                </c:pt>
                <c:pt idx="19773">
                  <c:v>264.91687000000434</c:v>
                </c:pt>
                <c:pt idx="19774">
                  <c:v>264.92346000000435</c:v>
                </c:pt>
                <c:pt idx="19775">
                  <c:v>264.93027000000433</c:v>
                </c:pt>
                <c:pt idx="19776">
                  <c:v>264.93722000000434</c:v>
                </c:pt>
                <c:pt idx="19777">
                  <c:v>264.94380000000433</c:v>
                </c:pt>
                <c:pt idx="19778">
                  <c:v>264.94999000000433</c:v>
                </c:pt>
                <c:pt idx="19779">
                  <c:v>264.95595000000435</c:v>
                </c:pt>
                <c:pt idx="19780">
                  <c:v>264.96176000000435</c:v>
                </c:pt>
                <c:pt idx="19781">
                  <c:v>264.96706000000432</c:v>
                </c:pt>
                <c:pt idx="19782">
                  <c:v>264.97269000000432</c:v>
                </c:pt>
                <c:pt idx="19783">
                  <c:v>264.97820000000434</c:v>
                </c:pt>
                <c:pt idx="19784">
                  <c:v>264.98254000000435</c:v>
                </c:pt>
                <c:pt idx="19785">
                  <c:v>264.98576000000435</c:v>
                </c:pt>
                <c:pt idx="19786">
                  <c:v>264.98827000000432</c:v>
                </c:pt>
                <c:pt idx="19787">
                  <c:v>264.99061000000432</c:v>
                </c:pt>
                <c:pt idx="19788">
                  <c:v>264.99195000000435</c:v>
                </c:pt>
                <c:pt idx="19789">
                  <c:v>264.99323000000436</c:v>
                </c:pt>
                <c:pt idx="19790">
                  <c:v>264.99422000000436</c:v>
                </c:pt>
                <c:pt idx="19791">
                  <c:v>264.99516000000438</c:v>
                </c:pt>
                <c:pt idx="19792">
                  <c:v>264.9961200000044</c:v>
                </c:pt>
                <c:pt idx="19793">
                  <c:v>264.9970400000044</c:v>
                </c:pt>
                <c:pt idx="19794">
                  <c:v>264.99794000000441</c:v>
                </c:pt>
                <c:pt idx="19795">
                  <c:v>264.9988200000044</c:v>
                </c:pt>
                <c:pt idx="19796">
                  <c:v>264.99967000000441</c:v>
                </c:pt>
                <c:pt idx="19797">
                  <c:v>265.00050000000442</c:v>
                </c:pt>
                <c:pt idx="19798">
                  <c:v>265.0013200000044</c:v>
                </c:pt>
                <c:pt idx="19799">
                  <c:v>265.0021300000044</c:v>
                </c:pt>
                <c:pt idx="19800">
                  <c:v>265.00292000000439</c:v>
                </c:pt>
                <c:pt idx="19801">
                  <c:v>265.00370000000441</c:v>
                </c:pt>
                <c:pt idx="19802">
                  <c:v>265.00448000000443</c:v>
                </c:pt>
                <c:pt idx="19803">
                  <c:v>265.00525000000442</c:v>
                </c:pt>
                <c:pt idx="19804">
                  <c:v>265.00603000000444</c:v>
                </c:pt>
                <c:pt idx="19805">
                  <c:v>265.00678000000443</c:v>
                </c:pt>
                <c:pt idx="19806">
                  <c:v>265.00753000000441</c:v>
                </c:pt>
                <c:pt idx="19807">
                  <c:v>265.00829000000442</c:v>
                </c:pt>
                <c:pt idx="19808">
                  <c:v>265.0090400000044</c:v>
                </c:pt>
                <c:pt idx="19809">
                  <c:v>265.00979000000439</c:v>
                </c:pt>
                <c:pt idx="19810">
                  <c:v>265.0105500000044</c:v>
                </c:pt>
                <c:pt idx="19811">
                  <c:v>265.01129000000441</c:v>
                </c:pt>
                <c:pt idx="19812">
                  <c:v>265.01205000000442</c:v>
                </c:pt>
                <c:pt idx="19813">
                  <c:v>265.01279000000443</c:v>
                </c:pt>
                <c:pt idx="19814">
                  <c:v>265.01353000000444</c:v>
                </c:pt>
                <c:pt idx="19815">
                  <c:v>265.01427000000444</c:v>
                </c:pt>
                <c:pt idx="19816">
                  <c:v>265.01501000000445</c:v>
                </c:pt>
                <c:pt idx="19817">
                  <c:v>265.01576000000443</c:v>
                </c:pt>
                <c:pt idx="19818">
                  <c:v>265.01649000000441</c:v>
                </c:pt>
                <c:pt idx="19819">
                  <c:v>265.01723000000442</c:v>
                </c:pt>
                <c:pt idx="19820">
                  <c:v>265.0179800000044</c:v>
                </c:pt>
                <c:pt idx="19821">
                  <c:v>265.01871000000438</c:v>
                </c:pt>
                <c:pt idx="19822">
                  <c:v>265.01945000000438</c:v>
                </c:pt>
                <c:pt idx="19823">
                  <c:v>265.02019000000439</c:v>
                </c:pt>
                <c:pt idx="19824">
                  <c:v>265.0209300000044</c:v>
                </c:pt>
                <c:pt idx="19825">
                  <c:v>265.02167000000441</c:v>
                </c:pt>
                <c:pt idx="19826">
                  <c:v>265.02241000000441</c:v>
                </c:pt>
                <c:pt idx="19827">
                  <c:v>265.02314000000439</c:v>
                </c:pt>
                <c:pt idx="19828">
                  <c:v>265.02389000000437</c:v>
                </c:pt>
                <c:pt idx="19829">
                  <c:v>265.02464000000435</c:v>
                </c:pt>
                <c:pt idx="19830">
                  <c:v>265.02538000000436</c:v>
                </c:pt>
                <c:pt idx="19831">
                  <c:v>265.02612000000437</c:v>
                </c:pt>
                <c:pt idx="19832">
                  <c:v>265.02686000000438</c:v>
                </c:pt>
                <c:pt idx="19833">
                  <c:v>265.02760000000438</c:v>
                </c:pt>
                <c:pt idx="19834">
                  <c:v>265.02833000000436</c:v>
                </c:pt>
                <c:pt idx="19835">
                  <c:v>265.02906000000434</c:v>
                </c:pt>
                <c:pt idx="19836">
                  <c:v>265.02981000000432</c:v>
                </c:pt>
                <c:pt idx="19837">
                  <c:v>265.03055000000433</c:v>
                </c:pt>
                <c:pt idx="19838">
                  <c:v>265.03130000000431</c:v>
                </c:pt>
                <c:pt idx="19839">
                  <c:v>265.03205000000429</c:v>
                </c:pt>
                <c:pt idx="19840">
                  <c:v>265.0327900000043</c:v>
                </c:pt>
                <c:pt idx="19841">
                  <c:v>265.03354000000428</c:v>
                </c:pt>
                <c:pt idx="19842">
                  <c:v>265.03427000000426</c:v>
                </c:pt>
                <c:pt idx="19843">
                  <c:v>265.03500000000423</c:v>
                </c:pt>
                <c:pt idx="19844">
                  <c:v>265.03573000000421</c:v>
                </c:pt>
                <c:pt idx="19845">
                  <c:v>265.03647000000421</c:v>
                </c:pt>
                <c:pt idx="19846">
                  <c:v>265.03720000000419</c:v>
                </c:pt>
                <c:pt idx="19847">
                  <c:v>265.03792000000419</c:v>
                </c:pt>
                <c:pt idx="19848">
                  <c:v>265.03864000000419</c:v>
                </c:pt>
                <c:pt idx="19849">
                  <c:v>265.03936000000419</c:v>
                </c:pt>
                <c:pt idx="19850">
                  <c:v>265.04009000000417</c:v>
                </c:pt>
                <c:pt idx="19851">
                  <c:v>265.04082000000415</c:v>
                </c:pt>
                <c:pt idx="19852">
                  <c:v>265.04156000000415</c:v>
                </c:pt>
                <c:pt idx="19853">
                  <c:v>265.04229000000413</c:v>
                </c:pt>
                <c:pt idx="19854">
                  <c:v>265.04302000000411</c:v>
                </c:pt>
                <c:pt idx="19855">
                  <c:v>265.04373000000413</c:v>
                </c:pt>
                <c:pt idx="19856">
                  <c:v>265.04446000000411</c:v>
                </c:pt>
                <c:pt idx="19857">
                  <c:v>265.04519000000408</c:v>
                </c:pt>
                <c:pt idx="19858">
                  <c:v>265.04592000000406</c:v>
                </c:pt>
                <c:pt idx="19859">
                  <c:v>265.04664000000406</c:v>
                </c:pt>
                <c:pt idx="19860">
                  <c:v>265.04735000000409</c:v>
                </c:pt>
                <c:pt idx="19861">
                  <c:v>265.04808000000406</c:v>
                </c:pt>
                <c:pt idx="19862">
                  <c:v>265.04881000000404</c:v>
                </c:pt>
                <c:pt idx="19863">
                  <c:v>265.04954000000401</c:v>
                </c:pt>
                <c:pt idx="19864">
                  <c:v>265.05027000000399</c:v>
                </c:pt>
                <c:pt idx="19865">
                  <c:v>265.05154000000397</c:v>
                </c:pt>
                <c:pt idx="19866">
                  <c:v>265.05435000000398</c:v>
                </c:pt>
                <c:pt idx="19867">
                  <c:v>265.07204000000399</c:v>
                </c:pt>
                <c:pt idx="19868">
                  <c:v>265.121570000004</c:v>
                </c:pt>
                <c:pt idx="19869">
                  <c:v>265.18433000000402</c:v>
                </c:pt>
                <c:pt idx="19870">
                  <c:v>265.24526000000401</c:v>
                </c:pt>
                <c:pt idx="19871">
                  <c:v>265.29516000000399</c:v>
                </c:pt>
                <c:pt idx="19872">
                  <c:v>265.345430000004</c:v>
                </c:pt>
                <c:pt idx="19873">
                  <c:v>265.38529000000398</c:v>
                </c:pt>
                <c:pt idx="19874">
                  <c:v>265.41896000000395</c:v>
                </c:pt>
                <c:pt idx="19875">
                  <c:v>265.45289000000395</c:v>
                </c:pt>
                <c:pt idx="19876">
                  <c:v>265.48915000000397</c:v>
                </c:pt>
                <c:pt idx="19877">
                  <c:v>265.52221000000395</c:v>
                </c:pt>
                <c:pt idx="19878">
                  <c:v>265.55112000000395</c:v>
                </c:pt>
                <c:pt idx="19879">
                  <c:v>265.57685000000396</c:v>
                </c:pt>
                <c:pt idx="19880">
                  <c:v>265.59755000000393</c:v>
                </c:pt>
                <c:pt idx="19881">
                  <c:v>265.61480000000392</c:v>
                </c:pt>
                <c:pt idx="19882">
                  <c:v>265.6283400000039</c:v>
                </c:pt>
                <c:pt idx="19883">
                  <c:v>265.64296000000388</c:v>
                </c:pt>
                <c:pt idx="19884">
                  <c:v>265.65657000000391</c:v>
                </c:pt>
                <c:pt idx="19885">
                  <c:v>265.67052000000393</c:v>
                </c:pt>
                <c:pt idx="19886">
                  <c:v>265.68533000000394</c:v>
                </c:pt>
                <c:pt idx="19887">
                  <c:v>265.70266000000396</c:v>
                </c:pt>
                <c:pt idx="19888">
                  <c:v>265.71822000000395</c:v>
                </c:pt>
                <c:pt idx="19889">
                  <c:v>265.73231000000396</c:v>
                </c:pt>
                <c:pt idx="19890">
                  <c:v>265.74308000000394</c:v>
                </c:pt>
                <c:pt idx="19891">
                  <c:v>265.75187000000392</c:v>
                </c:pt>
                <c:pt idx="19892">
                  <c:v>265.75867000000392</c:v>
                </c:pt>
                <c:pt idx="19893">
                  <c:v>265.76457000000391</c:v>
                </c:pt>
                <c:pt idx="19894">
                  <c:v>265.77120000000389</c:v>
                </c:pt>
                <c:pt idx="19895">
                  <c:v>265.7783100000039</c:v>
                </c:pt>
                <c:pt idx="19896">
                  <c:v>265.78563000000389</c:v>
                </c:pt>
                <c:pt idx="19897">
                  <c:v>265.7927200000039</c:v>
                </c:pt>
                <c:pt idx="19898">
                  <c:v>265.79913000000391</c:v>
                </c:pt>
                <c:pt idx="19899">
                  <c:v>265.80587000000389</c:v>
                </c:pt>
                <c:pt idx="19900">
                  <c:v>265.81373000000389</c:v>
                </c:pt>
                <c:pt idx="19901">
                  <c:v>265.82432000000387</c:v>
                </c:pt>
                <c:pt idx="19902">
                  <c:v>265.83768000000384</c:v>
                </c:pt>
                <c:pt idx="19903">
                  <c:v>265.85245000000384</c:v>
                </c:pt>
                <c:pt idx="19904">
                  <c:v>265.86527000000382</c:v>
                </c:pt>
                <c:pt idx="19905">
                  <c:v>265.87509000000381</c:v>
                </c:pt>
                <c:pt idx="19906">
                  <c:v>265.88276000000383</c:v>
                </c:pt>
                <c:pt idx="19907">
                  <c:v>265.88979000000381</c:v>
                </c:pt>
                <c:pt idx="19908">
                  <c:v>265.89651000000379</c:v>
                </c:pt>
                <c:pt idx="19909">
                  <c:v>265.90351000000379</c:v>
                </c:pt>
                <c:pt idx="19910">
                  <c:v>265.91086000000377</c:v>
                </c:pt>
                <c:pt idx="19911">
                  <c:v>265.91802000000376</c:v>
                </c:pt>
                <c:pt idx="19912">
                  <c:v>265.92524000000378</c:v>
                </c:pt>
                <c:pt idx="19913">
                  <c:v>265.93257000000381</c:v>
                </c:pt>
                <c:pt idx="19914">
                  <c:v>265.94002000000381</c:v>
                </c:pt>
                <c:pt idx="19915">
                  <c:v>265.9465300000038</c:v>
                </c:pt>
                <c:pt idx="19916">
                  <c:v>265.95335000000381</c:v>
                </c:pt>
                <c:pt idx="19917">
                  <c:v>265.96042000000381</c:v>
                </c:pt>
                <c:pt idx="19918">
                  <c:v>265.96775000000383</c:v>
                </c:pt>
                <c:pt idx="19919">
                  <c:v>265.97522000000384</c:v>
                </c:pt>
                <c:pt idx="19920">
                  <c:v>265.98213000000385</c:v>
                </c:pt>
                <c:pt idx="19921">
                  <c:v>265.98942000000386</c:v>
                </c:pt>
                <c:pt idx="19922">
                  <c:v>265.99642000000387</c:v>
                </c:pt>
                <c:pt idx="19923">
                  <c:v>266.00311000000386</c:v>
                </c:pt>
                <c:pt idx="19924">
                  <c:v>266.00962000000385</c:v>
                </c:pt>
                <c:pt idx="19925">
                  <c:v>266.01604000000384</c:v>
                </c:pt>
                <c:pt idx="19926">
                  <c:v>266.02210000000383</c:v>
                </c:pt>
                <c:pt idx="19927">
                  <c:v>266.02808000000385</c:v>
                </c:pt>
                <c:pt idx="19928">
                  <c:v>266.03382000000386</c:v>
                </c:pt>
                <c:pt idx="19929">
                  <c:v>266.03935000000388</c:v>
                </c:pt>
                <c:pt idx="19930">
                  <c:v>266.04447000000386</c:v>
                </c:pt>
                <c:pt idx="19931">
                  <c:v>266.04966000000388</c:v>
                </c:pt>
                <c:pt idx="19932">
                  <c:v>266.05486000000388</c:v>
                </c:pt>
                <c:pt idx="19933">
                  <c:v>266.05971000000386</c:v>
                </c:pt>
                <c:pt idx="19934">
                  <c:v>266.06406000000385</c:v>
                </c:pt>
                <c:pt idx="19935">
                  <c:v>266.06800000000385</c:v>
                </c:pt>
                <c:pt idx="19936">
                  <c:v>266.07152000000383</c:v>
                </c:pt>
                <c:pt idx="19937">
                  <c:v>266.07450000000381</c:v>
                </c:pt>
                <c:pt idx="19938">
                  <c:v>266.07717000000383</c:v>
                </c:pt>
                <c:pt idx="19939">
                  <c:v>266.07961000000381</c:v>
                </c:pt>
                <c:pt idx="19940">
                  <c:v>266.08228000000383</c:v>
                </c:pt>
                <c:pt idx="19941">
                  <c:v>266.08515000000381</c:v>
                </c:pt>
                <c:pt idx="19942">
                  <c:v>266.08773000000383</c:v>
                </c:pt>
                <c:pt idx="19943">
                  <c:v>266.09004000000385</c:v>
                </c:pt>
                <c:pt idx="19944">
                  <c:v>266.09240000000386</c:v>
                </c:pt>
                <c:pt idx="19945">
                  <c:v>266.09384000000387</c:v>
                </c:pt>
                <c:pt idx="19946">
                  <c:v>266.09481000000386</c:v>
                </c:pt>
                <c:pt idx="19947">
                  <c:v>266.09572000000384</c:v>
                </c:pt>
                <c:pt idx="19948">
                  <c:v>266.09658000000383</c:v>
                </c:pt>
                <c:pt idx="19949">
                  <c:v>266.09747000000385</c:v>
                </c:pt>
                <c:pt idx="19950">
                  <c:v>266.09833000000384</c:v>
                </c:pt>
                <c:pt idx="19951">
                  <c:v>266.09916000000385</c:v>
                </c:pt>
                <c:pt idx="19952">
                  <c:v>266.09996000000388</c:v>
                </c:pt>
                <c:pt idx="19953">
                  <c:v>266.10075000000387</c:v>
                </c:pt>
                <c:pt idx="19954">
                  <c:v>266.10153000000389</c:v>
                </c:pt>
                <c:pt idx="19955">
                  <c:v>266.1022900000039</c:v>
                </c:pt>
                <c:pt idx="19956">
                  <c:v>266.10305000000392</c:v>
                </c:pt>
                <c:pt idx="19957">
                  <c:v>266.1038000000039</c:v>
                </c:pt>
                <c:pt idx="19958">
                  <c:v>266.10457000000389</c:v>
                </c:pt>
                <c:pt idx="19959">
                  <c:v>266.10534000000388</c:v>
                </c:pt>
                <c:pt idx="19960">
                  <c:v>266.10609000000386</c:v>
                </c:pt>
                <c:pt idx="19961">
                  <c:v>266.10685000000387</c:v>
                </c:pt>
                <c:pt idx="19962">
                  <c:v>266.10761000000389</c:v>
                </c:pt>
                <c:pt idx="19963">
                  <c:v>266.1083500000039</c:v>
                </c:pt>
                <c:pt idx="19964">
                  <c:v>266.1090900000039</c:v>
                </c:pt>
                <c:pt idx="19965">
                  <c:v>266.10984000000389</c:v>
                </c:pt>
                <c:pt idx="19966">
                  <c:v>266.11058000000389</c:v>
                </c:pt>
                <c:pt idx="19967">
                  <c:v>266.11133000000387</c:v>
                </c:pt>
                <c:pt idx="19968">
                  <c:v>266.11208000000386</c:v>
                </c:pt>
                <c:pt idx="19969">
                  <c:v>266.11283000000384</c:v>
                </c:pt>
                <c:pt idx="19970">
                  <c:v>266.11407000000384</c:v>
                </c:pt>
                <c:pt idx="19971">
                  <c:v>266.11677000000384</c:v>
                </c:pt>
                <c:pt idx="19972">
                  <c:v>266.13075000000384</c:v>
                </c:pt>
                <c:pt idx="19973">
                  <c:v>266.17504000000383</c:v>
                </c:pt>
                <c:pt idx="19974">
                  <c:v>266.23231000000385</c:v>
                </c:pt>
                <c:pt idx="19975">
                  <c:v>266.27247000000386</c:v>
                </c:pt>
                <c:pt idx="19976">
                  <c:v>266.29846000000384</c:v>
                </c:pt>
                <c:pt idx="19977">
                  <c:v>266.31646000000381</c:v>
                </c:pt>
                <c:pt idx="19978">
                  <c:v>266.33349000000379</c:v>
                </c:pt>
                <c:pt idx="19979">
                  <c:v>266.35254000000378</c:v>
                </c:pt>
                <c:pt idx="19980">
                  <c:v>266.37689000000381</c:v>
                </c:pt>
                <c:pt idx="19981">
                  <c:v>266.40798000000382</c:v>
                </c:pt>
                <c:pt idx="19982">
                  <c:v>266.43915000000379</c:v>
                </c:pt>
                <c:pt idx="19983">
                  <c:v>266.46811000000378</c:v>
                </c:pt>
                <c:pt idx="19984">
                  <c:v>266.4973700000038</c:v>
                </c:pt>
                <c:pt idx="19985">
                  <c:v>266.51826000000381</c:v>
                </c:pt>
                <c:pt idx="19986">
                  <c:v>266.53737000000382</c:v>
                </c:pt>
                <c:pt idx="19987">
                  <c:v>266.5597800000038</c:v>
                </c:pt>
                <c:pt idx="19988">
                  <c:v>266.58098000000382</c:v>
                </c:pt>
                <c:pt idx="19989">
                  <c:v>266.60065000000384</c:v>
                </c:pt>
                <c:pt idx="19990">
                  <c:v>266.61575000000386</c:v>
                </c:pt>
                <c:pt idx="19991">
                  <c:v>266.62825000000385</c:v>
                </c:pt>
                <c:pt idx="19992">
                  <c:v>266.64142000000385</c:v>
                </c:pt>
                <c:pt idx="19993">
                  <c:v>266.65181000000382</c:v>
                </c:pt>
                <c:pt idx="19994">
                  <c:v>266.66019000000381</c:v>
                </c:pt>
                <c:pt idx="19995">
                  <c:v>266.66734000000383</c:v>
                </c:pt>
                <c:pt idx="19996">
                  <c:v>266.67436000000384</c:v>
                </c:pt>
                <c:pt idx="19997">
                  <c:v>266.68032000000386</c:v>
                </c:pt>
                <c:pt idx="19998">
                  <c:v>266.68705000000386</c:v>
                </c:pt>
                <c:pt idx="19999">
                  <c:v>266.69334000000384</c:v>
                </c:pt>
                <c:pt idx="20000">
                  <c:v>266.69898000000387</c:v>
                </c:pt>
                <c:pt idx="20001">
                  <c:v>266.70415000000389</c:v>
                </c:pt>
                <c:pt idx="20002">
                  <c:v>266.70978000000389</c:v>
                </c:pt>
                <c:pt idx="20003">
                  <c:v>266.71611000000388</c:v>
                </c:pt>
                <c:pt idx="20004">
                  <c:v>266.7247700000039</c:v>
                </c:pt>
                <c:pt idx="20005">
                  <c:v>266.73442000000392</c:v>
                </c:pt>
                <c:pt idx="20006">
                  <c:v>266.7458000000039</c:v>
                </c:pt>
                <c:pt idx="20007">
                  <c:v>266.7576400000039</c:v>
                </c:pt>
                <c:pt idx="20008">
                  <c:v>266.76733000000388</c:v>
                </c:pt>
                <c:pt idx="20009">
                  <c:v>266.77532000000389</c:v>
                </c:pt>
                <c:pt idx="20010">
                  <c:v>266.7815500000039</c:v>
                </c:pt>
                <c:pt idx="20011">
                  <c:v>266.78692000000393</c:v>
                </c:pt>
                <c:pt idx="20012">
                  <c:v>266.79151000000394</c:v>
                </c:pt>
                <c:pt idx="20013">
                  <c:v>266.79581000000394</c:v>
                </c:pt>
                <c:pt idx="20014">
                  <c:v>266.79988000000395</c:v>
                </c:pt>
                <c:pt idx="20015">
                  <c:v>266.80320000000393</c:v>
                </c:pt>
                <c:pt idx="20016">
                  <c:v>266.80596000000395</c:v>
                </c:pt>
                <c:pt idx="20017">
                  <c:v>266.80873000000395</c:v>
                </c:pt>
                <c:pt idx="20018">
                  <c:v>266.81116000000395</c:v>
                </c:pt>
                <c:pt idx="20019">
                  <c:v>266.81309000000397</c:v>
                </c:pt>
                <c:pt idx="20020">
                  <c:v>266.81417000000397</c:v>
                </c:pt>
                <c:pt idx="20021">
                  <c:v>266.81516000000397</c:v>
                </c:pt>
                <c:pt idx="20022">
                  <c:v>266.81611000000396</c:v>
                </c:pt>
                <c:pt idx="20023">
                  <c:v>266.81703000000397</c:v>
                </c:pt>
                <c:pt idx="20024">
                  <c:v>266.81793000000397</c:v>
                </c:pt>
                <c:pt idx="20025">
                  <c:v>266.81880000000399</c:v>
                </c:pt>
                <c:pt idx="20026">
                  <c:v>266.81967000000401</c:v>
                </c:pt>
                <c:pt idx="20027">
                  <c:v>266.82051000000399</c:v>
                </c:pt>
                <c:pt idx="20028">
                  <c:v>266.82133000000397</c:v>
                </c:pt>
                <c:pt idx="20029">
                  <c:v>266.82215000000394</c:v>
                </c:pt>
                <c:pt idx="20030">
                  <c:v>266.82294000000394</c:v>
                </c:pt>
                <c:pt idx="20031">
                  <c:v>266.82373000000393</c:v>
                </c:pt>
                <c:pt idx="20032">
                  <c:v>266.82452000000393</c:v>
                </c:pt>
                <c:pt idx="20033">
                  <c:v>266.82533000000393</c:v>
                </c:pt>
                <c:pt idx="20034">
                  <c:v>266.82612000000393</c:v>
                </c:pt>
                <c:pt idx="20035">
                  <c:v>266.82692000000395</c:v>
                </c:pt>
                <c:pt idx="20036">
                  <c:v>266.82770000000397</c:v>
                </c:pt>
                <c:pt idx="20037">
                  <c:v>266.82847000000396</c:v>
                </c:pt>
                <c:pt idx="20038">
                  <c:v>266.82925000000398</c:v>
                </c:pt>
                <c:pt idx="20039">
                  <c:v>266.83002000000397</c:v>
                </c:pt>
                <c:pt idx="20040">
                  <c:v>266.83117000000397</c:v>
                </c:pt>
                <c:pt idx="20041">
                  <c:v>266.83376000000396</c:v>
                </c:pt>
                <c:pt idx="20042">
                  <c:v>266.84590000000395</c:v>
                </c:pt>
                <c:pt idx="20043">
                  <c:v>266.88793000000396</c:v>
                </c:pt>
                <c:pt idx="20044">
                  <c:v>266.94498000000397</c:v>
                </c:pt>
                <c:pt idx="20045">
                  <c:v>267.00268000000398</c:v>
                </c:pt>
                <c:pt idx="20046">
                  <c:v>267.051460000004</c:v>
                </c:pt>
                <c:pt idx="20047">
                  <c:v>267.10023000000399</c:v>
                </c:pt>
                <c:pt idx="20048">
                  <c:v>267.14261000000397</c:v>
                </c:pt>
                <c:pt idx="20049">
                  <c:v>267.17679000000396</c:v>
                </c:pt>
                <c:pt idx="20050">
                  <c:v>267.21146000000397</c:v>
                </c:pt>
                <c:pt idx="20051">
                  <c:v>267.24716000000399</c:v>
                </c:pt>
                <c:pt idx="20052">
                  <c:v>267.27992000000398</c:v>
                </c:pt>
                <c:pt idx="20053">
                  <c:v>267.31066000000396</c:v>
                </c:pt>
                <c:pt idx="20054">
                  <c:v>267.34342000000396</c:v>
                </c:pt>
                <c:pt idx="20055">
                  <c:v>267.37574000000399</c:v>
                </c:pt>
                <c:pt idx="20056">
                  <c:v>267.40636000000399</c:v>
                </c:pt>
                <c:pt idx="20057">
                  <c:v>267.43671000000398</c:v>
                </c:pt>
                <c:pt idx="20058">
                  <c:v>267.46463000000398</c:v>
                </c:pt>
                <c:pt idx="20059">
                  <c:v>267.48666000000395</c:v>
                </c:pt>
                <c:pt idx="20060">
                  <c:v>267.50638000000396</c:v>
                </c:pt>
                <c:pt idx="20061">
                  <c:v>267.52589000000398</c:v>
                </c:pt>
                <c:pt idx="20062">
                  <c:v>267.54350000000397</c:v>
                </c:pt>
                <c:pt idx="20063">
                  <c:v>267.56062000000395</c:v>
                </c:pt>
                <c:pt idx="20064">
                  <c:v>267.57685000000396</c:v>
                </c:pt>
                <c:pt idx="20065">
                  <c:v>267.59037000000399</c:v>
                </c:pt>
                <c:pt idx="20066">
                  <c:v>267.60071000000397</c:v>
                </c:pt>
                <c:pt idx="20067">
                  <c:v>267.608310000004</c:v>
                </c:pt>
                <c:pt idx="20068">
                  <c:v>267.61501000000402</c:v>
                </c:pt>
                <c:pt idx="20069">
                  <c:v>267.62074000000405</c:v>
                </c:pt>
                <c:pt idx="20070">
                  <c:v>267.62665000000402</c:v>
                </c:pt>
                <c:pt idx="20071">
                  <c:v>267.63275000000402</c:v>
                </c:pt>
                <c:pt idx="20072">
                  <c:v>267.63866000000399</c:v>
                </c:pt>
                <c:pt idx="20073">
                  <c:v>267.64456000000399</c:v>
                </c:pt>
                <c:pt idx="20074">
                  <c:v>267.650140000004</c:v>
                </c:pt>
                <c:pt idx="20075">
                  <c:v>267.65576000000402</c:v>
                </c:pt>
                <c:pt idx="20076">
                  <c:v>267.66272000000401</c:v>
                </c:pt>
                <c:pt idx="20077">
                  <c:v>267.670990000004</c:v>
                </c:pt>
                <c:pt idx="20078">
                  <c:v>267.682000000004</c:v>
                </c:pt>
                <c:pt idx="20079">
                  <c:v>267.69425000000399</c:v>
                </c:pt>
                <c:pt idx="20080">
                  <c:v>267.70508000000399</c:v>
                </c:pt>
                <c:pt idx="20081">
                  <c:v>267.71459000000397</c:v>
                </c:pt>
                <c:pt idx="20082">
                  <c:v>267.72264000000399</c:v>
                </c:pt>
                <c:pt idx="20083">
                  <c:v>267.72929000000397</c:v>
                </c:pt>
                <c:pt idx="20084">
                  <c:v>267.73540000000395</c:v>
                </c:pt>
                <c:pt idx="20085">
                  <c:v>267.74125000000396</c:v>
                </c:pt>
                <c:pt idx="20086">
                  <c:v>267.74737000000397</c:v>
                </c:pt>
                <c:pt idx="20087">
                  <c:v>267.75385000000398</c:v>
                </c:pt>
                <c:pt idx="20088">
                  <c:v>267.760710000004</c:v>
                </c:pt>
                <c:pt idx="20089">
                  <c:v>267.76748000000401</c:v>
                </c:pt>
                <c:pt idx="20090">
                  <c:v>267.77467000000399</c:v>
                </c:pt>
                <c:pt idx="20091">
                  <c:v>267.781940000004</c:v>
                </c:pt>
                <c:pt idx="20092">
                  <c:v>267.78907000000402</c:v>
                </c:pt>
                <c:pt idx="20093">
                  <c:v>267.79595000000404</c:v>
                </c:pt>
                <c:pt idx="20094">
                  <c:v>267.80299000000406</c:v>
                </c:pt>
                <c:pt idx="20095">
                  <c:v>267.81000000000404</c:v>
                </c:pt>
                <c:pt idx="20096">
                  <c:v>267.81722000000406</c:v>
                </c:pt>
                <c:pt idx="20097">
                  <c:v>267.82442000000407</c:v>
                </c:pt>
                <c:pt idx="20098">
                  <c:v>267.83132000000404</c:v>
                </c:pt>
                <c:pt idx="20099">
                  <c:v>267.83804000000401</c:v>
                </c:pt>
                <c:pt idx="20100">
                  <c:v>267.84368000000404</c:v>
                </c:pt>
                <c:pt idx="20101">
                  <c:v>267.84946000000406</c:v>
                </c:pt>
                <c:pt idx="20102">
                  <c:v>267.85561000000405</c:v>
                </c:pt>
                <c:pt idx="20103">
                  <c:v>267.86167000000404</c:v>
                </c:pt>
                <c:pt idx="20104">
                  <c:v>267.86746000000403</c:v>
                </c:pt>
                <c:pt idx="20105">
                  <c:v>267.87277000000404</c:v>
                </c:pt>
                <c:pt idx="20106">
                  <c:v>267.87820000000403</c:v>
                </c:pt>
                <c:pt idx="20107">
                  <c:v>267.88369000000404</c:v>
                </c:pt>
                <c:pt idx="20108">
                  <c:v>267.88912000000403</c:v>
                </c:pt>
                <c:pt idx="20109">
                  <c:v>267.89409000000404</c:v>
                </c:pt>
                <c:pt idx="20110">
                  <c:v>267.89787000000405</c:v>
                </c:pt>
                <c:pt idx="20111">
                  <c:v>267.90068000000406</c:v>
                </c:pt>
                <c:pt idx="20112">
                  <c:v>267.90308000000408</c:v>
                </c:pt>
                <c:pt idx="20113">
                  <c:v>267.90518000000407</c:v>
                </c:pt>
                <c:pt idx="20114">
                  <c:v>267.90638000000405</c:v>
                </c:pt>
                <c:pt idx="20115">
                  <c:v>267.90743000000407</c:v>
                </c:pt>
                <c:pt idx="20116">
                  <c:v>267.90838000000406</c:v>
                </c:pt>
                <c:pt idx="20117">
                  <c:v>267.90933000000405</c:v>
                </c:pt>
                <c:pt idx="20118">
                  <c:v>267.91024000000402</c:v>
                </c:pt>
                <c:pt idx="20119">
                  <c:v>267.91111000000404</c:v>
                </c:pt>
                <c:pt idx="20120">
                  <c:v>267.91198000000406</c:v>
                </c:pt>
                <c:pt idx="20121">
                  <c:v>267.91283000000408</c:v>
                </c:pt>
                <c:pt idx="20122">
                  <c:v>267.91365000000405</c:v>
                </c:pt>
                <c:pt idx="20123">
                  <c:v>267.91444000000405</c:v>
                </c:pt>
                <c:pt idx="20124">
                  <c:v>267.91523000000404</c:v>
                </c:pt>
                <c:pt idx="20125">
                  <c:v>267.91599000000406</c:v>
                </c:pt>
                <c:pt idx="20126">
                  <c:v>267.91674000000404</c:v>
                </c:pt>
                <c:pt idx="20127">
                  <c:v>267.91749000000402</c:v>
                </c:pt>
                <c:pt idx="20128">
                  <c:v>267.91823000000403</c:v>
                </c:pt>
                <c:pt idx="20129">
                  <c:v>267.91898000000401</c:v>
                </c:pt>
                <c:pt idx="20130">
                  <c:v>267.91972000000402</c:v>
                </c:pt>
                <c:pt idx="20131">
                  <c:v>267.92048000000403</c:v>
                </c:pt>
                <c:pt idx="20132">
                  <c:v>267.92123000000402</c:v>
                </c:pt>
                <c:pt idx="20133">
                  <c:v>267.921980000004</c:v>
                </c:pt>
                <c:pt idx="20134">
                  <c:v>267.92273000000398</c:v>
                </c:pt>
                <c:pt idx="20135">
                  <c:v>267.92347000000399</c:v>
                </c:pt>
                <c:pt idx="20136">
                  <c:v>267.924210000004</c:v>
                </c:pt>
                <c:pt idx="20137">
                  <c:v>267.92496000000398</c:v>
                </c:pt>
                <c:pt idx="20138">
                  <c:v>267.92570000000399</c:v>
                </c:pt>
                <c:pt idx="20139">
                  <c:v>267.92644000000399</c:v>
                </c:pt>
                <c:pt idx="20140">
                  <c:v>267.92717000000397</c:v>
                </c:pt>
                <c:pt idx="20141">
                  <c:v>267.92792000000395</c:v>
                </c:pt>
                <c:pt idx="20142">
                  <c:v>267.92865000000393</c:v>
                </c:pt>
                <c:pt idx="20143">
                  <c:v>267.92939000000393</c:v>
                </c:pt>
                <c:pt idx="20144">
                  <c:v>267.93012000000391</c:v>
                </c:pt>
                <c:pt idx="20145">
                  <c:v>267.93084000000391</c:v>
                </c:pt>
                <c:pt idx="20146">
                  <c:v>267.93158000000392</c:v>
                </c:pt>
                <c:pt idx="20147">
                  <c:v>267.93232000000393</c:v>
                </c:pt>
                <c:pt idx="20148">
                  <c:v>267.9330500000039</c:v>
                </c:pt>
                <c:pt idx="20149">
                  <c:v>267.93378000000388</c:v>
                </c:pt>
                <c:pt idx="20150">
                  <c:v>267.93452000000389</c:v>
                </c:pt>
                <c:pt idx="20151">
                  <c:v>267.93526000000389</c:v>
                </c:pt>
                <c:pt idx="20152">
                  <c:v>267.9360000000039</c:v>
                </c:pt>
                <c:pt idx="20153">
                  <c:v>267.93674000000391</c:v>
                </c:pt>
                <c:pt idx="20154">
                  <c:v>267.93747000000388</c:v>
                </c:pt>
                <c:pt idx="20155">
                  <c:v>267.93821000000389</c:v>
                </c:pt>
                <c:pt idx="20156">
                  <c:v>267.93894000000387</c:v>
                </c:pt>
                <c:pt idx="20157">
                  <c:v>267.93968000000388</c:v>
                </c:pt>
                <c:pt idx="20158">
                  <c:v>267.94042000000388</c:v>
                </c:pt>
                <c:pt idx="20159">
                  <c:v>267.94116000000389</c:v>
                </c:pt>
                <c:pt idx="20160">
                  <c:v>267.9419000000039</c:v>
                </c:pt>
                <c:pt idx="20161">
                  <c:v>267.94264000000391</c:v>
                </c:pt>
                <c:pt idx="20162">
                  <c:v>267.94337000000388</c:v>
                </c:pt>
                <c:pt idx="20163">
                  <c:v>267.94412000000386</c:v>
                </c:pt>
                <c:pt idx="20164">
                  <c:v>267.94486000000387</c:v>
                </c:pt>
                <c:pt idx="20165">
                  <c:v>267.94560000000388</c:v>
                </c:pt>
                <c:pt idx="20166">
                  <c:v>267.94635000000386</c:v>
                </c:pt>
                <c:pt idx="20167">
                  <c:v>267.94711000000387</c:v>
                </c:pt>
                <c:pt idx="20168">
                  <c:v>267.94785000000388</c:v>
                </c:pt>
                <c:pt idx="20169">
                  <c:v>267.94858000000386</c:v>
                </c:pt>
                <c:pt idx="20170">
                  <c:v>267.94933000000384</c:v>
                </c:pt>
                <c:pt idx="20171">
                  <c:v>267.95007000000385</c:v>
                </c:pt>
                <c:pt idx="20172">
                  <c:v>267.95080000000382</c:v>
                </c:pt>
                <c:pt idx="20173">
                  <c:v>267.95154000000383</c:v>
                </c:pt>
                <c:pt idx="20174">
                  <c:v>267.95228000000384</c:v>
                </c:pt>
                <c:pt idx="20175">
                  <c:v>267.95301000000381</c:v>
                </c:pt>
                <c:pt idx="20176">
                  <c:v>267.9537800000038</c:v>
                </c:pt>
                <c:pt idx="20177">
                  <c:v>267.95452000000381</c:v>
                </c:pt>
                <c:pt idx="20178">
                  <c:v>267.95527000000379</c:v>
                </c:pt>
                <c:pt idx="20179">
                  <c:v>267.95635000000379</c:v>
                </c:pt>
                <c:pt idx="20180">
                  <c:v>267.95938000000382</c:v>
                </c:pt>
                <c:pt idx="20181">
                  <c:v>267.97640000000382</c:v>
                </c:pt>
                <c:pt idx="20182">
                  <c:v>268.02124000000384</c:v>
                </c:pt>
                <c:pt idx="20183">
                  <c:v>268.07692000000384</c:v>
                </c:pt>
                <c:pt idx="20184">
                  <c:v>268.12777000000386</c:v>
                </c:pt>
                <c:pt idx="20185">
                  <c:v>268.17310000000384</c:v>
                </c:pt>
                <c:pt idx="20186">
                  <c:v>268.21967000000382</c:v>
                </c:pt>
                <c:pt idx="20187">
                  <c:v>268.25652000000383</c:v>
                </c:pt>
                <c:pt idx="20188">
                  <c:v>268.28892000000383</c:v>
                </c:pt>
                <c:pt idx="20189">
                  <c:v>268.32263000000381</c:v>
                </c:pt>
                <c:pt idx="20190">
                  <c:v>268.35813000000383</c:v>
                </c:pt>
                <c:pt idx="20191">
                  <c:v>268.39442000000383</c:v>
                </c:pt>
                <c:pt idx="20192">
                  <c:v>268.42671000000382</c:v>
                </c:pt>
                <c:pt idx="20193">
                  <c:v>268.45816000000383</c:v>
                </c:pt>
                <c:pt idx="20194">
                  <c:v>268.48990000000384</c:v>
                </c:pt>
                <c:pt idx="20195">
                  <c:v>268.52003000000383</c:v>
                </c:pt>
                <c:pt idx="20196">
                  <c:v>268.54934000000384</c:v>
                </c:pt>
                <c:pt idx="20197">
                  <c:v>268.57817000000387</c:v>
                </c:pt>
                <c:pt idx="20198">
                  <c:v>268.60710000000387</c:v>
                </c:pt>
                <c:pt idx="20199">
                  <c:v>268.6361100000039</c:v>
                </c:pt>
                <c:pt idx="20200">
                  <c:v>268.66572000000389</c:v>
                </c:pt>
                <c:pt idx="20201">
                  <c:v>268.69624000000391</c:v>
                </c:pt>
                <c:pt idx="20202">
                  <c:v>268.72757000000394</c:v>
                </c:pt>
                <c:pt idx="20203">
                  <c:v>268.75545000000392</c:v>
                </c:pt>
                <c:pt idx="20204">
                  <c:v>268.7768900000039</c:v>
                </c:pt>
                <c:pt idx="20205">
                  <c:v>268.79285000000391</c:v>
                </c:pt>
                <c:pt idx="20206">
                  <c:v>268.80449000000391</c:v>
                </c:pt>
                <c:pt idx="20207">
                  <c:v>268.81444000000391</c:v>
                </c:pt>
                <c:pt idx="20208">
                  <c:v>268.82437000000391</c:v>
                </c:pt>
                <c:pt idx="20209">
                  <c:v>268.83270000000391</c:v>
                </c:pt>
                <c:pt idx="20210">
                  <c:v>268.83958000000393</c:v>
                </c:pt>
                <c:pt idx="20211">
                  <c:v>268.84552000000394</c:v>
                </c:pt>
                <c:pt idx="20212">
                  <c:v>268.85089000000397</c:v>
                </c:pt>
                <c:pt idx="20213">
                  <c:v>268.85557000000398</c:v>
                </c:pt>
                <c:pt idx="20214">
                  <c:v>268.859840000004</c:v>
                </c:pt>
                <c:pt idx="20215">
                  <c:v>268.86364000000401</c:v>
                </c:pt>
                <c:pt idx="20216">
                  <c:v>268.86787000000402</c:v>
                </c:pt>
                <c:pt idx="20217">
                  <c:v>268.873260000004</c:v>
                </c:pt>
                <c:pt idx="20218">
                  <c:v>268.879450000004</c:v>
                </c:pt>
                <c:pt idx="20219">
                  <c:v>268.88592000000398</c:v>
                </c:pt>
                <c:pt idx="20220">
                  <c:v>268.89248000000396</c:v>
                </c:pt>
                <c:pt idx="20221">
                  <c:v>268.89906000000394</c:v>
                </c:pt>
                <c:pt idx="20222">
                  <c:v>268.90619000000396</c:v>
                </c:pt>
                <c:pt idx="20223">
                  <c:v>268.91462000000394</c:v>
                </c:pt>
                <c:pt idx="20224">
                  <c:v>268.92728000000392</c:v>
                </c:pt>
                <c:pt idx="20225">
                  <c:v>268.94594000000393</c:v>
                </c:pt>
                <c:pt idx="20226">
                  <c:v>268.96867000000395</c:v>
                </c:pt>
                <c:pt idx="20227">
                  <c:v>268.99091000000396</c:v>
                </c:pt>
                <c:pt idx="20228">
                  <c:v>269.01198000000397</c:v>
                </c:pt>
                <c:pt idx="20229">
                  <c:v>269.02852000000399</c:v>
                </c:pt>
                <c:pt idx="20230">
                  <c:v>269.04271000000398</c:v>
                </c:pt>
                <c:pt idx="20231">
                  <c:v>269.05571000000396</c:v>
                </c:pt>
                <c:pt idx="20232">
                  <c:v>269.06838000000397</c:v>
                </c:pt>
                <c:pt idx="20233">
                  <c:v>269.08081000000396</c:v>
                </c:pt>
                <c:pt idx="20234">
                  <c:v>269.09272000000396</c:v>
                </c:pt>
                <c:pt idx="20235">
                  <c:v>269.10413000000398</c:v>
                </c:pt>
                <c:pt idx="20236">
                  <c:v>269.11409000000396</c:v>
                </c:pt>
                <c:pt idx="20237">
                  <c:v>269.12282000000397</c:v>
                </c:pt>
                <c:pt idx="20238">
                  <c:v>269.13099000000398</c:v>
                </c:pt>
                <c:pt idx="20239">
                  <c:v>269.13957000000397</c:v>
                </c:pt>
                <c:pt idx="20240">
                  <c:v>269.14810000000398</c:v>
                </c:pt>
                <c:pt idx="20241">
                  <c:v>269.15608000000395</c:v>
                </c:pt>
                <c:pt idx="20242">
                  <c:v>269.16444000000394</c:v>
                </c:pt>
                <c:pt idx="20243">
                  <c:v>269.17254000000395</c:v>
                </c:pt>
                <c:pt idx="20244">
                  <c:v>269.18041000000397</c:v>
                </c:pt>
                <c:pt idx="20245">
                  <c:v>269.18782000000397</c:v>
                </c:pt>
                <c:pt idx="20246">
                  <c:v>269.19457000000398</c:v>
                </c:pt>
                <c:pt idx="20247">
                  <c:v>269.201090000004</c:v>
                </c:pt>
                <c:pt idx="20248">
                  <c:v>269.20750000000402</c:v>
                </c:pt>
                <c:pt idx="20249">
                  <c:v>269.21434000000403</c:v>
                </c:pt>
                <c:pt idx="20250">
                  <c:v>269.22098000000403</c:v>
                </c:pt>
                <c:pt idx="20251">
                  <c:v>269.22711000000402</c:v>
                </c:pt>
                <c:pt idx="20252">
                  <c:v>269.23309000000404</c:v>
                </c:pt>
                <c:pt idx="20253">
                  <c:v>269.23913000000402</c:v>
                </c:pt>
                <c:pt idx="20254">
                  <c:v>269.24550000000403</c:v>
                </c:pt>
                <c:pt idx="20255">
                  <c:v>269.25161000000401</c:v>
                </c:pt>
                <c:pt idx="20256">
                  <c:v>269.25781000000399</c:v>
                </c:pt>
                <c:pt idx="20257">
                  <c:v>269.26346000000399</c:v>
                </c:pt>
                <c:pt idx="20258">
                  <c:v>269.26806000000397</c:v>
                </c:pt>
                <c:pt idx="20259">
                  <c:v>269.272080000004</c:v>
                </c:pt>
                <c:pt idx="20260">
                  <c:v>269.27576000000397</c:v>
                </c:pt>
                <c:pt idx="20261">
                  <c:v>269.27927000000398</c:v>
                </c:pt>
                <c:pt idx="20262">
                  <c:v>269.28290000000396</c:v>
                </c:pt>
                <c:pt idx="20263">
                  <c:v>269.28641000000397</c:v>
                </c:pt>
                <c:pt idx="20264">
                  <c:v>269.29418000000396</c:v>
                </c:pt>
                <c:pt idx="20265">
                  <c:v>269.30788000000393</c:v>
                </c:pt>
                <c:pt idx="20266">
                  <c:v>269.32147000000396</c:v>
                </c:pt>
                <c:pt idx="20267">
                  <c:v>269.33106000000396</c:v>
                </c:pt>
                <c:pt idx="20268">
                  <c:v>269.33753000000394</c:v>
                </c:pt>
                <c:pt idx="20269">
                  <c:v>269.34233000000393</c:v>
                </c:pt>
                <c:pt idx="20270">
                  <c:v>269.3462800000039</c:v>
                </c:pt>
                <c:pt idx="20271">
                  <c:v>269.34979000000391</c:v>
                </c:pt>
                <c:pt idx="20272">
                  <c:v>269.35304000000389</c:v>
                </c:pt>
                <c:pt idx="20273">
                  <c:v>269.3561200000039</c:v>
                </c:pt>
                <c:pt idx="20274">
                  <c:v>269.35892000000388</c:v>
                </c:pt>
                <c:pt idx="20275">
                  <c:v>269.3613200000039</c:v>
                </c:pt>
                <c:pt idx="20276">
                  <c:v>269.36362000000389</c:v>
                </c:pt>
                <c:pt idx="20277">
                  <c:v>269.3658000000039</c:v>
                </c:pt>
                <c:pt idx="20278">
                  <c:v>269.36708000000391</c:v>
                </c:pt>
                <c:pt idx="20279">
                  <c:v>269.36807000000391</c:v>
                </c:pt>
                <c:pt idx="20280">
                  <c:v>269.36897000000391</c:v>
                </c:pt>
                <c:pt idx="20281">
                  <c:v>269.36985000000391</c:v>
                </c:pt>
                <c:pt idx="20282">
                  <c:v>269.3707100000039</c:v>
                </c:pt>
                <c:pt idx="20283">
                  <c:v>269.37155000000388</c:v>
                </c:pt>
                <c:pt idx="20284">
                  <c:v>269.37238000000389</c:v>
                </c:pt>
                <c:pt idx="20285">
                  <c:v>269.37318000000391</c:v>
                </c:pt>
                <c:pt idx="20286">
                  <c:v>269.37397000000391</c:v>
                </c:pt>
                <c:pt idx="20287">
                  <c:v>269.3747400000039</c:v>
                </c:pt>
                <c:pt idx="20288">
                  <c:v>269.37551000000389</c:v>
                </c:pt>
                <c:pt idx="20289">
                  <c:v>269.37628000000387</c:v>
                </c:pt>
                <c:pt idx="20290">
                  <c:v>269.37704000000389</c:v>
                </c:pt>
                <c:pt idx="20291">
                  <c:v>269.37783000000388</c:v>
                </c:pt>
                <c:pt idx="20292">
                  <c:v>269.37863000000391</c:v>
                </c:pt>
                <c:pt idx="20293">
                  <c:v>269.3794200000039</c:v>
                </c:pt>
                <c:pt idx="20294">
                  <c:v>269.38020000000392</c:v>
                </c:pt>
                <c:pt idx="20295">
                  <c:v>269.38099000000392</c:v>
                </c:pt>
                <c:pt idx="20296">
                  <c:v>269.38177000000394</c:v>
                </c:pt>
                <c:pt idx="20297">
                  <c:v>269.38255000000396</c:v>
                </c:pt>
                <c:pt idx="20298">
                  <c:v>269.38332000000395</c:v>
                </c:pt>
                <c:pt idx="20299">
                  <c:v>269.38410000000397</c:v>
                </c:pt>
                <c:pt idx="20300">
                  <c:v>269.38487000000396</c:v>
                </c:pt>
                <c:pt idx="20301">
                  <c:v>269.38565000000398</c:v>
                </c:pt>
                <c:pt idx="20302">
                  <c:v>269.386430000004</c:v>
                </c:pt>
                <c:pt idx="20303">
                  <c:v>269.38722000000399</c:v>
                </c:pt>
                <c:pt idx="20304">
                  <c:v>269.38801000000399</c:v>
                </c:pt>
                <c:pt idx="20305">
                  <c:v>269.38880000000398</c:v>
                </c:pt>
                <c:pt idx="20306">
                  <c:v>269.38957000000397</c:v>
                </c:pt>
                <c:pt idx="20307">
                  <c:v>269.39035000000399</c:v>
                </c:pt>
                <c:pt idx="20308">
                  <c:v>269.39113000000401</c:v>
                </c:pt>
                <c:pt idx="20309">
                  <c:v>269.39192000000401</c:v>
                </c:pt>
                <c:pt idx="20310">
                  <c:v>269.392710000004</c:v>
                </c:pt>
                <c:pt idx="20311">
                  <c:v>269.39349000000402</c:v>
                </c:pt>
                <c:pt idx="20312">
                  <c:v>269.39426000000401</c:v>
                </c:pt>
                <c:pt idx="20313">
                  <c:v>269.39502000000402</c:v>
                </c:pt>
                <c:pt idx="20314">
                  <c:v>269.39579000000401</c:v>
                </c:pt>
                <c:pt idx="20315">
                  <c:v>269.39653000000402</c:v>
                </c:pt>
                <c:pt idx="20316">
                  <c:v>269.397280000004</c:v>
                </c:pt>
                <c:pt idx="20317">
                  <c:v>269.39802000000401</c:v>
                </c:pt>
                <c:pt idx="20318">
                  <c:v>269.39875000000399</c:v>
                </c:pt>
                <c:pt idx="20319">
                  <c:v>269.39947000000399</c:v>
                </c:pt>
                <c:pt idx="20320">
                  <c:v>269.40020000000396</c:v>
                </c:pt>
                <c:pt idx="20321">
                  <c:v>269.40093000000394</c:v>
                </c:pt>
                <c:pt idx="20322">
                  <c:v>269.40165000000394</c:v>
                </c:pt>
                <c:pt idx="20323">
                  <c:v>269.40238000000392</c:v>
                </c:pt>
                <c:pt idx="20324">
                  <c:v>269.40311000000389</c:v>
                </c:pt>
                <c:pt idx="20325">
                  <c:v>269.40383000000389</c:v>
                </c:pt>
                <c:pt idx="20326">
                  <c:v>269.40456000000387</c:v>
                </c:pt>
                <c:pt idx="20327">
                  <c:v>269.40529000000384</c:v>
                </c:pt>
                <c:pt idx="20328">
                  <c:v>269.40603000000385</c:v>
                </c:pt>
                <c:pt idx="20329">
                  <c:v>269.40676000000383</c:v>
                </c:pt>
                <c:pt idx="20330">
                  <c:v>269.40751000000381</c:v>
                </c:pt>
                <c:pt idx="20331">
                  <c:v>269.40825000000382</c:v>
                </c:pt>
                <c:pt idx="20332">
                  <c:v>269.40898000000379</c:v>
                </c:pt>
                <c:pt idx="20333">
                  <c:v>269.40971000000377</c:v>
                </c:pt>
                <c:pt idx="20334">
                  <c:v>269.41045000000378</c:v>
                </c:pt>
                <c:pt idx="20335">
                  <c:v>269.41119000000378</c:v>
                </c:pt>
                <c:pt idx="20336">
                  <c:v>269.41191000000379</c:v>
                </c:pt>
                <c:pt idx="20337">
                  <c:v>269.41263000000379</c:v>
                </c:pt>
                <c:pt idx="20338">
                  <c:v>269.41336000000376</c:v>
                </c:pt>
                <c:pt idx="20339">
                  <c:v>269.41409000000374</c:v>
                </c:pt>
                <c:pt idx="20340">
                  <c:v>269.41482000000371</c:v>
                </c:pt>
                <c:pt idx="20341">
                  <c:v>269.41554000000372</c:v>
                </c:pt>
                <c:pt idx="20342">
                  <c:v>269.41626000000372</c:v>
                </c:pt>
                <c:pt idx="20343">
                  <c:v>269.41700000000372</c:v>
                </c:pt>
                <c:pt idx="20344">
                  <c:v>269.4177300000037</c:v>
                </c:pt>
                <c:pt idx="20345">
                  <c:v>269.41846000000368</c:v>
                </c:pt>
                <c:pt idx="20346">
                  <c:v>269.41919000000365</c:v>
                </c:pt>
                <c:pt idx="20347">
                  <c:v>269.41991000000365</c:v>
                </c:pt>
                <c:pt idx="20348">
                  <c:v>269.42062000000368</c:v>
                </c:pt>
                <c:pt idx="20349">
                  <c:v>269.42135000000366</c:v>
                </c:pt>
                <c:pt idx="20350">
                  <c:v>269.42207000000366</c:v>
                </c:pt>
                <c:pt idx="20351">
                  <c:v>269.42280000000363</c:v>
                </c:pt>
                <c:pt idx="20352">
                  <c:v>269.42353000000361</c:v>
                </c:pt>
                <c:pt idx="20353">
                  <c:v>269.42425000000361</c:v>
                </c:pt>
                <c:pt idx="20354">
                  <c:v>269.42498000000359</c:v>
                </c:pt>
                <c:pt idx="20355">
                  <c:v>269.42572000000359</c:v>
                </c:pt>
                <c:pt idx="20356">
                  <c:v>269.42645000000357</c:v>
                </c:pt>
                <c:pt idx="20357">
                  <c:v>269.42717000000357</c:v>
                </c:pt>
                <c:pt idx="20358">
                  <c:v>269.42790000000355</c:v>
                </c:pt>
                <c:pt idx="20359">
                  <c:v>269.42861000000357</c:v>
                </c:pt>
                <c:pt idx="20360">
                  <c:v>269.42933000000357</c:v>
                </c:pt>
                <c:pt idx="20361">
                  <c:v>269.43006000000355</c:v>
                </c:pt>
                <c:pt idx="20362">
                  <c:v>269.43087000000355</c:v>
                </c:pt>
                <c:pt idx="20363">
                  <c:v>269.43285000000355</c:v>
                </c:pt>
                <c:pt idx="20364">
                  <c:v>269.44084000000356</c:v>
                </c:pt>
                <c:pt idx="20365">
                  <c:v>269.47956000000357</c:v>
                </c:pt>
                <c:pt idx="20366">
                  <c:v>269.52892000000355</c:v>
                </c:pt>
                <c:pt idx="20367">
                  <c:v>269.56151000000358</c:v>
                </c:pt>
                <c:pt idx="20368">
                  <c:v>269.58229000000358</c:v>
                </c:pt>
                <c:pt idx="20369">
                  <c:v>269.59526000000358</c:v>
                </c:pt>
                <c:pt idx="20370">
                  <c:v>269.60640000000359</c:v>
                </c:pt>
                <c:pt idx="20371">
                  <c:v>269.64517000000359</c:v>
                </c:pt>
                <c:pt idx="20372">
                  <c:v>269.71400000000358</c:v>
                </c:pt>
                <c:pt idx="20373">
                  <c:v>269.78894000000361</c:v>
                </c:pt>
                <c:pt idx="20374">
                  <c:v>269.85487000000359</c:v>
                </c:pt>
                <c:pt idx="20375">
                  <c:v>269.90546000000359</c:v>
                </c:pt>
                <c:pt idx="20376">
                  <c:v>269.95371000000358</c:v>
                </c:pt>
                <c:pt idx="20377">
                  <c:v>270.00277000000358</c:v>
                </c:pt>
                <c:pt idx="20378">
                  <c:v>270.04690000000357</c:v>
                </c:pt>
                <c:pt idx="20379">
                  <c:v>270.08423000000357</c:v>
                </c:pt>
                <c:pt idx="20380">
                  <c:v>270.12148000000354</c:v>
                </c:pt>
                <c:pt idx="20381">
                  <c:v>270.15562000000352</c:v>
                </c:pt>
                <c:pt idx="20382">
                  <c:v>270.1836600000035</c:v>
                </c:pt>
                <c:pt idx="20383">
                  <c:v>270.20783000000353</c:v>
                </c:pt>
                <c:pt idx="20384">
                  <c:v>270.23435000000353</c:v>
                </c:pt>
                <c:pt idx="20385">
                  <c:v>270.26115000000351</c:v>
                </c:pt>
                <c:pt idx="20386">
                  <c:v>270.28519000000352</c:v>
                </c:pt>
                <c:pt idx="20387">
                  <c:v>270.30586000000352</c:v>
                </c:pt>
                <c:pt idx="20388">
                  <c:v>270.32419000000351</c:v>
                </c:pt>
                <c:pt idx="20389">
                  <c:v>270.34186000000352</c:v>
                </c:pt>
                <c:pt idx="20390">
                  <c:v>270.35787000000352</c:v>
                </c:pt>
                <c:pt idx="20391">
                  <c:v>270.36815000000354</c:v>
                </c:pt>
                <c:pt idx="20392">
                  <c:v>270.37512000000356</c:v>
                </c:pt>
                <c:pt idx="20393">
                  <c:v>270.38017000000355</c:v>
                </c:pt>
                <c:pt idx="20394">
                  <c:v>270.38415000000356</c:v>
                </c:pt>
                <c:pt idx="20395">
                  <c:v>270.38733000000354</c:v>
                </c:pt>
                <c:pt idx="20396">
                  <c:v>270.38994000000355</c:v>
                </c:pt>
                <c:pt idx="20397">
                  <c:v>270.39223000000356</c:v>
                </c:pt>
                <c:pt idx="20398">
                  <c:v>270.39412000000357</c:v>
                </c:pt>
                <c:pt idx="20399">
                  <c:v>270.39557000000354</c:v>
                </c:pt>
                <c:pt idx="20400">
                  <c:v>270.39655000000357</c:v>
                </c:pt>
                <c:pt idx="20401">
                  <c:v>270.39747000000358</c:v>
                </c:pt>
                <c:pt idx="20402">
                  <c:v>270.3983400000036</c:v>
                </c:pt>
                <c:pt idx="20403">
                  <c:v>270.39919000000361</c:v>
                </c:pt>
                <c:pt idx="20404">
                  <c:v>270.40000000000362</c:v>
                </c:pt>
                <c:pt idx="20405">
                  <c:v>270.40139000000363</c:v>
                </c:pt>
                <c:pt idx="20406">
                  <c:v>270.40543000000361</c:v>
                </c:pt>
                <c:pt idx="20407">
                  <c:v>270.4305600000036</c:v>
                </c:pt>
                <c:pt idx="20408">
                  <c:v>270.49458000000362</c:v>
                </c:pt>
                <c:pt idx="20409">
                  <c:v>270.56730000000363</c:v>
                </c:pt>
                <c:pt idx="20410">
                  <c:v>270.62807000000362</c:v>
                </c:pt>
                <c:pt idx="20411">
                  <c:v>270.68454000000361</c:v>
                </c:pt>
                <c:pt idx="20412">
                  <c:v>270.73591000000363</c:v>
                </c:pt>
                <c:pt idx="20413">
                  <c:v>270.77441000000363</c:v>
                </c:pt>
                <c:pt idx="20414">
                  <c:v>270.81090000000364</c:v>
                </c:pt>
                <c:pt idx="20415">
                  <c:v>270.84159000000363</c:v>
                </c:pt>
                <c:pt idx="20416">
                  <c:v>270.86560000000361</c:v>
                </c:pt>
                <c:pt idx="20417">
                  <c:v>270.88072000000363</c:v>
                </c:pt>
                <c:pt idx="20418">
                  <c:v>270.89141000000365</c:v>
                </c:pt>
                <c:pt idx="20419">
                  <c:v>270.89877000000365</c:v>
                </c:pt>
                <c:pt idx="20420">
                  <c:v>270.90339000000364</c:v>
                </c:pt>
                <c:pt idx="20421">
                  <c:v>270.90643000000364</c:v>
                </c:pt>
                <c:pt idx="20422">
                  <c:v>270.90921000000361</c:v>
                </c:pt>
                <c:pt idx="20423">
                  <c:v>270.91171000000361</c:v>
                </c:pt>
                <c:pt idx="20424">
                  <c:v>270.91531000000361</c:v>
                </c:pt>
                <c:pt idx="20425">
                  <c:v>270.92491000000359</c:v>
                </c:pt>
                <c:pt idx="20426">
                  <c:v>270.94604000000362</c:v>
                </c:pt>
                <c:pt idx="20427">
                  <c:v>270.97002000000361</c:v>
                </c:pt>
                <c:pt idx="20428">
                  <c:v>270.99265000000361</c:v>
                </c:pt>
                <c:pt idx="20429">
                  <c:v>271.00935000000362</c:v>
                </c:pt>
                <c:pt idx="20430">
                  <c:v>271.0220100000036</c:v>
                </c:pt>
                <c:pt idx="20431">
                  <c:v>271.03442000000359</c:v>
                </c:pt>
                <c:pt idx="20432">
                  <c:v>271.04552000000359</c:v>
                </c:pt>
                <c:pt idx="20433">
                  <c:v>271.06000000000358</c:v>
                </c:pt>
                <c:pt idx="20434">
                  <c:v>271.07964000000356</c:v>
                </c:pt>
                <c:pt idx="20435">
                  <c:v>271.10253000000358</c:v>
                </c:pt>
                <c:pt idx="20436">
                  <c:v>271.12394000000359</c:v>
                </c:pt>
                <c:pt idx="20437">
                  <c:v>271.14228000000361</c:v>
                </c:pt>
                <c:pt idx="20438">
                  <c:v>271.1572800000036</c:v>
                </c:pt>
                <c:pt idx="20439">
                  <c:v>271.1699100000036</c:v>
                </c:pt>
                <c:pt idx="20440">
                  <c:v>271.18060000000361</c:v>
                </c:pt>
                <c:pt idx="20441">
                  <c:v>271.18912000000358</c:v>
                </c:pt>
                <c:pt idx="20442">
                  <c:v>271.19604000000356</c:v>
                </c:pt>
                <c:pt idx="20443">
                  <c:v>271.20167000000356</c:v>
                </c:pt>
                <c:pt idx="20444">
                  <c:v>271.20681000000354</c:v>
                </c:pt>
                <c:pt idx="20445">
                  <c:v>271.21074000000357</c:v>
                </c:pt>
                <c:pt idx="20446">
                  <c:v>271.21457000000356</c:v>
                </c:pt>
                <c:pt idx="20447">
                  <c:v>271.21778000000359</c:v>
                </c:pt>
                <c:pt idx="20448">
                  <c:v>271.22024000000357</c:v>
                </c:pt>
                <c:pt idx="20449">
                  <c:v>271.22271000000359</c:v>
                </c:pt>
                <c:pt idx="20450">
                  <c:v>271.22468000000356</c:v>
                </c:pt>
                <c:pt idx="20451">
                  <c:v>271.22659000000357</c:v>
                </c:pt>
                <c:pt idx="20452">
                  <c:v>271.22867000000355</c:v>
                </c:pt>
                <c:pt idx="20453">
                  <c:v>271.23168000000356</c:v>
                </c:pt>
                <c:pt idx="20454">
                  <c:v>271.24795000000358</c:v>
                </c:pt>
                <c:pt idx="20455">
                  <c:v>271.29416000000356</c:v>
                </c:pt>
                <c:pt idx="20456">
                  <c:v>271.33634000000353</c:v>
                </c:pt>
                <c:pt idx="20457">
                  <c:v>271.36516000000353</c:v>
                </c:pt>
                <c:pt idx="20458">
                  <c:v>271.38798000000355</c:v>
                </c:pt>
                <c:pt idx="20459">
                  <c:v>271.40782000000354</c:v>
                </c:pt>
                <c:pt idx="20460">
                  <c:v>271.42308000000355</c:v>
                </c:pt>
                <c:pt idx="20461">
                  <c:v>271.43286000000353</c:v>
                </c:pt>
                <c:pt idx="20462">
                  <c:v>271.43888000000351</c:v>
                </c:pt>
                <c:pt idx="20463">
                  <c:v>271.44363000000351</c:v>
                </c:pt>
                <c:pt idx="20464">
                  <c:v>271.44855000000354</c:v>
                </c:pt>
                <c:pt idx="20465">
                  <c:v>271.45332000000354</c:v>
                </c:pt>
                <c:pt idx="20466">
                  <c:v>271.45855000000353</c:v>
                </c:pt>
                <c:pt idx="20467">
                  <c:v>271.4645500000035</c:v>
                </c:pt>
                <c:pt idx="20468">
                  <c:v>271.47233000000352</c:v>
                </c:pt>
                <c:pt idx="20469">
                  <c:v>271.48261000000355</c:v>
                </c:pt>
                <c:pt idx="20470">
                  <c:v>271.49315000000354</c:v>
                </c:pt>
                <c:pt idx="20471">
                  <c:v>271.50260000000355</c:v>
                </c:pt>
                <c:pt idx="20472">
                  <c:v>271.50999000000354</c:v>
                </c:pt>
                <c:pt idx="20473">
                  <c:v>271.51602000000355</c:v>
                </c:pt>
                <c:pt idx="20474">
                  <c:v>271.52124000000356</c:v>
                </c:pt>
                <c:pt idx="20475">
                  <c:v>271.52615000000355</c:v>
                </c:pt>
                <c:pt idx="20476">
                  <c:v>271.53103000000357</c:v>
                </c:pt>
                <c:pt idx="20477">
                  <c:v>271.53567000000356</c:v>
                </c:pt>
                <c:pt idx="20478">
                  <c:v>271.53992000000358</c:v>
                </c:pt>
                <c:pt idx="20479">
                  <c:v>271.54342000000355</c:v>
                </c:pt>
                <c:pt idx="20480">
                  <c:v>271.54653000000354</c:v>
                </c:pt>
                <c:pt idx="20481">
                  <c:v>271.54962000000353</c:v>
                </c:pt>
                <c:pt idx="20482">
                  <c:v>271.55219000000352</c:v>
                </c:pt>
                <c:pt idx="20483">
                  <c:v>271.55428000000353</c:v>
                </c:pt>
                <c:pt idx="20484">
                  <c:v>271.55558000000354</c:v>
                </c:pt>
                <c:pt idx="20485">
                  <c:v>271.55653000000353</c:v>
                </c:pt>
                <c:pt idx="20486">
                  <c:v>271.55739000000352</c:v>
                </c:pt>
                <c:pt idx="20487">
                  <c:v>271.55818000000352</c:v>
                </c:pt>
                <c:pt idx="20488">
                  <c:v>271.55899000000352</c:v>
                </c:pt>
                <c:pt idx="20489">
                  <c:v>271.56058000000354</c:v>
                </c:pt>
                <c:pt idx="20490">
                  <c:v>271.56485000000356</c:v>
                </c:pt>
                <c:pt idx="20491">
                  <c:v>271.57209000000358</c:v>
                </c:pt>
                <c:pt idx="20492">
                  <c:v>271.58227000000358</c:v>
                </c:pt>
                <c:pt idx="20493">
                  <c:v>271.6037400000036</c:v>
                </c:pt>
                <c:pt idx="20494">
                  <c:v>271.64044000000359</c:v>
                </c:pt>
                <c:pt idx="20495">
                  <c:v>271.6849700000036</c:v>
                </c:pt>
                <c:pt idx="20496">
                  <c:v>271.7284700000036</c:v>
                </c:pt>
                <c:pt idx="20497">
                  <c:v>271.77182000000357</c:v>
                </c:pt>
                <c:pt idx="20498">
                  <c:v>271.81676000000357</c:v>
                </c:pt>
                <c:pt idx="20499">
                  <c:v>271.8524800000036</c:v>
                </c:pt>
                <c:pt idx="20500">
                  <c:v>271.88689000000358</c:v>
                </c:pt>
                <c:pt idx="20501">
                  <c:v>271.91830000000357</c:v>
                </c:pt>
                <c:pt idx="20502">
                  <c:v>271.94321000000355</c:v>
                </c:pt>
                <c:pt idx="20503">
                  <c:v>271.95837000000353</c:v>
                </c:pt>
                <c:pt idx="20504">
                  <c:v>271.96691000000351</c:v>
                </c:pt>
                <c:pt idx="20505">
                  <c:v>271.97172000000353</c:v>
                </c:pt>
                <c:pt idx="20506">
                  <c:v>271.97431000000353</c:v>
                </c:pt>
                <c:pt idx="20507">
                  <c:v>271.97563000000355</c:v>
                </c:pt>
                <c:pt idx="20508">
                  <c:v>271.97653000000355</c:v>
                </c:pt>
                <c:pt idx="20509">
                  <c:v>271.97905000000355</c:v>
                </c:pt>
                <c:pt idx="20510">
                  <c:v>271.98630000000355</c:v>
                </c:pt>
                <c:pt idx="20511">
                  <c:v>272.01109000000355</c:v>
                </c:pt>
                <c:pt idx="20512">
                  <c:v>272.03445000000357</c:v>
                </c:pt>
                <c:pt idx="20513">
                  <c:v>272.0587100000036</c:v>
                </c:pt>
                <c:pt idx="20514">
                  <c:v>272.07578000000359</c:v>
                </c:pt>
                <c:pt idx="20515">
                  <c:v>272.08904000000359</c:v>
                </c:pt>
                <c:pt idx="20516">
                  <c:v>272.09813000000361</c:v>
                </c:pt>
                <c:pt idx="20517">
                  <c:v>272.1044600000036</c:v>
                </c:pt>
                <c:pt idx="20518">
                  <c:v>272.1092100000036</c:v>
                </c:pt>
                <c:pt idx="20519">
                  <c:v>272.11362000000361</c:v>
                </c:pt>
                <c:pt idx="20520">
                  <c:v>272.12082000000362</c:v>
                </c:pt>
                <c:pt idx="20521">
                  <c:v>272.12941000000365</c:v>
                </c:pt>
                <c:pt idx="20522">
                  <c:v>272.13818000000367</c:v>
                </c:pt>
                <c:pt idx="20523">
                  <c:v>272.14965000000365</c:v>
                </c:pt>
                <c:pt idx="20524">
                  <c:v>272.16200000000367</c:v>
                </c:pt>
                <c:pt idx="20525">
                  <c:v>272.17313000000365</c:v>
                </c:pt>
                <c:pt idx="20526">
                  <c:v>272.18185000000364</c:v>
                </c:pt>
                <c:pt idx="20527">
                  <c:v>272.18781000000365</c:v>
                </c:pt>
                <c:pt idx="20528">
                  <c:v>272.19171000000364</c:v>
                </c:pt>
                <c:pt idx="20529">
                  <c:v>272.19388000000362</c:v>
                </c:pt>
                <c:pt idx="20530">
                  <c:v>272.19637000000364</c:v>
                </c:pt>
                <c:pt idx="20531">
                  <c:v>272.19938000000366</c:v>
                </c:pt>
                <c:pt idx="20532">
                  <c:v>272.20416000000364</c:v>
                </c:pt>
                <c:pt idx="20533">
                  <c:v>272.20989000000367</c:v>
                </c:pt>
                <c:pt idx="20534">
                  <c:v>272.21417000000366</c:v>
                </c:pt>
                <c:pt idx="20535">
                  <c:v>272.21609000000365</c:v>
                </c:pt>
                <c:pt idx="20536">
                  <c:v>272.21730000000366</c:v>
                </c:pt>
                <c:pt idx="20537">
                  <c:v>272.21833000000368</c:v>
                </c:pt>
                <c:pt idx="20538">
                  <c:v>272.21925000000368</c:v>
                </c:pt>
                <c:pt idx="20539">
                  <c:v>272.22008000000369</c:v>
                </c:pt>
                <c:pt idx="20540">
                  <c:v>272.22087000000369</c:v>
                </c:pt>
                <c:pt idx="20541">
                  <c:v>272.2216300000037</c:v>
                </c:pt>
                <c:pt idx="20542">
                  <c:v>272.22237000000371</c:v>
                </c:pt>
                <c:pt idx="20543">
                  <c:v>272.22309000000371</c:v>
                </c:pt>
                <c:pt idx="20544">
                  <c:v>272.22380000000373</c:v>
                </c:pt>
                <c:pt idx="20545">
                  <c:v>272.22452000000374</c:v>
                </c:pt>
                <c:pt idx="20546">
                  <c:v>272.22525000000371</c:v>
                </c:pt>
                <c:pt idx="20547">
                  <c:v>272.22600000000369</c:v>
                </c:pt>
                <c:pt idx="20548">
                  <c:v>272.22679000000369</c:v>
                </c:pt>
                <c:pt idx="20549">
                  <c:v>272.22778000000369</c:v>
                </c:pt>
                <c:pt idx="20550">
                  <c:v>272.22907000000367</c:v>
                </c:pt>
                <c:pt idx="20551">
                  <c:v>272.23067000000367</c:v>
                </c:pt>
                <c:pt idx="20552">
                  <c:v>272.23330000000368</c:v>
                </c:pt>
                <c:pt idx="20553">
                  <c:v>272.23643000000368</c:v>
                </c:pt>
                <c:pt idx="20554">
                  <c:v>272.2399800000037</c:v>
                </c:pt>
                <c:pt idx="20555">
                  <c:v>272.24289000000368</c:v>
                </c:pt>
                <c:pt idx="20556">
                  <c:v>272.24507000000369</c:v>
                </c:pt>
                <c:pt idx="20557">
                  <c:v>272.2471400000037</c:v>
                </c:pt>
                <c:pt idx="20558">
                  <c:v>272.24936000000372</c:v>
                </c:pt>
                <c:pt idx="20559">
                  <c:v>272.25170000000372</c:v>
                </c:pt>
                <c:pt idx="20560">
                  <c:v>272.25420000000372</c:v>
                </c:pt>
                <c:pt idx="20561">
                  <c:v>272.25705000000374</c:v>
                </c:pt>
                <c:pt idx="20562">
                  <c:v>272.26034000000374</c:v>
                </c:pt>
                <c:pt idx="20563">
                  <c:v>272.26404000000372</c:v>
                </c:pt>
                <c:pt idx="20564">
                  <c:v>272.27063000000373</c:v>
                </c:pt>
                <c:pt idx="20565">
                  <c:v>272.28063000000373</c:v>
                </c:pt>
                <c:pt idx="20566">
                  <c:v>272.2911300000037</c:v>
                </c:pt>
                <c:pt idx="20567">
                  <c:v>272.29970000000372</c:v>
                </c:pt>
                <c:pt idx="20568">
                  <c:v>272.30638000000374</c:v>
                </c:pt>
                <c:pt idx="20569">
                  <c:v>272.31202000000377</c:v>
                </c:pt>
                <c:pt idx="20570">
                  <c:v>272.31945000000377</c:v>
                </c:pt>
                <c:pt idx="20571">
                  <c:v>272.34293000000378</c:v>
                </c:pt>
                <c:pt idx="20572">
                  <c:v>272.41761000000378</c:v>
                </c:pt>
                <c:pt idx="20573">
                  <c:v>272.49513000000377</c:v>
                </c:pt>
                <c:pt idx="20574">
                  <c:v>272.56040000000377</c:v>
                </c:pt>
                <c:pt idx="20575">
                  <c:v>272.60910000000376</c:v>
                </c:pt>
                <c:pt idx="20576">
                  <c:v>272.64409000000376</c:v>
                </c:pt>
                <c:pt idx="20577">
                  <c:v>272.66980000000376</c:v>
                </c:pt>
                <c:pt idx="20578">
                  <c:v>272.69014000000374</c:v>
                </c:pt>
                <c:pt idx="20579">
                  <c:v>272.70540000000375</c:v>
                </c:pt>
                <c:pt idx="20580">
                  <c:v>272.71929000000375</c:v>
                </c:pt>
                <c:pt idx="20581">
                  <c:v>272.73206000000374</c:v>
                </c:pt>
                <c:pt idx="20582">
                  <c:v>272.74564000000373</c:v>
                </c:pt>
                <c:pt idx="20583">
                  <c:v>272.76013000000376</c:v>
                </c:pt>
                <c:pt idx="20584">
                  <c:v>272.77267000000376</c:v>
                </c:pt>
                <c:pt idx="20585">
                  <c:v>272.78425000000374</c:v>
                </c:pt>
                <c:pt idx="20586">
                  <c:v>272.80174000000375</c:v>
                </c:pt>
                <c:pt idx="20587">
                  <c:v>272.82217000000372</c:v>
                </c:pt>
                <c:pt idx="20588">
                  <c:v>272.84270000000373</c:v>
                </c:pt>
                <c:pt idx="20589">
                  <c:v>272.86216000000371</c:v>
                </c:pt>
                <c:pt idx="20590">
                  <c:v>272.87836000000374</c:v>
                </c:pt>
                <c:pt idx="20591">
                  <c:v>272.88888000000372</c:v>
                </c:pt>
                <c:pt idx="20592">
                  <c:v>272.8962500000037</c:v>
                </c:pt>
                <c:pt idx="20593">
                  <c:v>272.90154000000371</c:v>
                </c:pt>
                <c:pt idx="20594">
                  <c:v>272.90497000000369</c:v>
                </c:pt>
                <c:pt idx="20595">
                  <c:v>272.9073300000037</c:v>
                </c:pt>
                <c:pt idx="20596">
                  <c:v>272.90920000000369</c:v>
                </c:pt>
                <c:pt idx="20597">
                  <c:v>272.91464000000371</c:v>
                </c:pt>
                <c:pt idx="20598">
                  <c:v>272.94249000000372</c:v>
                </c:pt>
                <c:pt idx="20599">
                  <c:v>272.98034000000371</c:v>
                </c:pt>
                <c:pt idx="20600">
                  <c:v>273.01149000000373</c:v>
                </c:pt>
                <c:pt idx="20601">
                  <c:v>273.03490000000374</c:v>
                </c:pt>
                <c:pt idx="20602">
                  <c:v>273.05182000000377</c:v>
                </c:pt>
                <c:pt idx="20603">
                  <c:v>273.06306000000376</c:v>
                </c:pt>
                <c:pt idx="20604">
                  <c:v>273.07060000000376</c:v>
                </c:pt>
                <c:pt idx="20605">
                  <c:v>273.07578000000376</c:v>
                </c:pt>
                <c:pt idx="20606">
                  <c:v>273.08051000000376</c:v>
                </c:pt>
                <c:pt idx="20607">
                  <c:v>273.09154000000376</c:v>
                </c:pt>
                <c:pt idx="20608">
                  <c:v>273.12815000000376</c:v>
                </c:pt>
                <c:pt idx="20609">
                  <c:v>273.18339000000378</c:v>
                </c:pt>
                <c:pt idx="20610">
                  <c:v>273.23514000000381</c:v>
                </c:pt>
                <c:pt idx="20611">
                  <c:v>273.27628000000379</c:v>
                </c:pt>
                <c:pt idx="20612">
                  <c:v>273.30560000000378</c:v>
                </c:pt>
                <c:pt idx="20613">
                  <c:v>273.33141000000376</c:v>
                </c:pt>
                <c:pt idx="20614">
                  <c:v>273.35921000000377</c:v>
                </c:pt>
                <c:pt idx="20615">
                  <c:v>273.38598000000377</c:v>
                </c:pt>
                <c:pt idx="20616">
                  <c:v>273.40906000000376</c:v>
                </c:pt>
                <c:pt idx="20617">
                  <c:v>273.42734000000377</c:v>
                </c:pt>
                <c:pt idx="20618">
                  <c:v>273.44170000000378</c:v>
                </c:pt>
                <c:pt idx="20619">
                  <c:v>273.45449000000377</c:v>
                </c:pt>
                <c:pt idx="20620">
                  <c:v>273.46615000000378</c:v>
                </c:pt>
                <c:pt idx="20621">
                  <c:v>273.4773100000038</c:v>
                </c:pt>
                <c:pt idx="20622">
                  <c:v>273.48793000000381</c:v>
                </c:pt>
                <c:pt idx="20623">
                  <c:v>273.49729000000383</c:v>
                </c:pt>
                <c:pt idx="20624">
                  <c:v>273.50474000000384</c:v>
                </c:pt>
                <c:pt idx="20625">
                  <c:v>273.51086000000385</c:v>
                </c:pt>
                <c:pt idx="20626">
                  <c:v>273.51665000000384</c:v>
                </c:pt>
                <c:pt idx="20627">
                  <c:v>273.52154000000382</c:v>
                </c:pt>
                <c:pt idx="20628">
                  <c:v>273.52510000000382</c:v>
                </c:pt>
                <c:pt idx="20629">
                  <c:v>273.52737000000383</c:v>
                </c:pt>
                <c:pt idx="20630">
                  <c:v>273.52910000000384</c:v>
                </c:pt>
                <c:pt idx="20631">
                  <c:v>273.53131000000383</c:v>
                </c:pt>
                <c:pt idx="20632">
                  <c:v>273.53434000000385</c:v>
                </c:pt>
                <c:pt idx="20633">
                  <c:v>273.54087000000385</c:v>
                </c:pt>
                <c:pt idx="20634">
                  <c:v>273.56012000000385</c:v>
                </c:pt>
                <c:pt idx="20635">
                  <c:v>273.59669000000383</c:v>
                </c:pt>
                <c:pt idx="20636">
                  <c:v>273.63816000000384</c:v>
                </c:pt>
                <c:pt idx="20637">
                  <c:v>273.68097000000381</c:v>
                </c:pt>
                <c:pt idx="20638">
                  <c:v>273.71240000000381</c:v>
                </c:pt>
                <c:pt idx="20639">
                  <c:v>273.73157000000379</c:v>
                </c:pt>
                <c:pt idx="20640">
                  <c:v>273.74349000000376</c:v>
                </c:pt>
                <c:pt idx="20641">
                  <c:v>273.75070000000375</c:v>
                </c:pt>
                <c:pt idx="20642">
                  <c:v>273.75505000000373</c:v>
                </c:pt>
                <c:pt idx="20643">
                  <c:v>273.75791000000373</c:v>
                </c:pt>
                <c:pt idx="20644">
                  <c:v>273.75916000000376</c:v>
                </c:pt>
                <c:pt idx="20645">
                  <c:v>273.76017000000377</c:v>
                </c:pt>
                <c:pt idx="20646">
                  <c:v>273.76105000000376</c:v>
                </c:pt>
                <c:pt idx="20647">
                  <c:v>273.76188000000377</c:v>
                </c:pt>
                <c:pt idx="20648">
                  <c:v>273.76273000000378</c:v>
                </c:pt>
                <c:pt idx="20649">
                  <c:v>273.76360000000381</c:v>
                </c:pt>
                <c:pt idx="20650">
                  <c:v>273.76450000000381</c:v>
                </c:pt>
                <c:pt idx="20651">
                  <c:v>273.76540000000381</c:v>
                </c:pt>
                <c:pt idx="20652">
                  <c:v>273.76638000000383</c:v>
                </c:pt>
                <c:pt idx="20653">
                  <c:v>273.76846000000381</c:v>
                </c:pt>
                <c:pt idx="20654">
                  <c:v>273.77789000000382</c:v>
                </c:pt>
                <c:pt idx="20655">
                  <c:v>273.81877000000384</c:v>
                </c:pt>
                <c:pt idx="20656">
                  <c:v>273.87954000000383</c:v>
                </c:pt>
                <c:pt idx="20657">
                  <c:v>273.94269000000384</c:v>
                </c:pt>
                <c:pt idx="20658">
                  <c:v>273.99797000000382</c:v>
                </c:pt>
                <c:pt idx="20659">
                  <c:v>274.04358000000383</c:v>
                </c:pt>
                <c:pt idx="20660">
                  <c:v>274.09032000000383</c:v>
                </c:pt>
                <c:pt idx="20661">
                  <c:v>274.1292800000038</c:v>
                </c:pt>
                <c:pt idx="20662">
                  <c:v>274.16185000000382</c:v>
                </c:pt>
                <c:pt idx="20663">
                  <c:v>274.19497000000382</c:v>
                </c:pt>
                <c:pt idx="20664">
                  <c:v>274.22907000000384</c:v>
                </c:pt>
                <c:pt idx="20665">
                  <c:v>274.26407000000387</c:v>
                </c:pt>
                <c:pt idx="20666">
                  <c:v>274.29546000000386</c:v>
                </c:pt>
                <c:pt idx="20667">
                  <c:v>274.32899000000384</c:v>
                </c:pt>
                <c:pt idx="20668">
                  <c:v>274.36272000000383</c:v>
                </c:pt>
                <c:pt idx="20669">
                  <c:v>274.39467000000383</c:v>
                </c:pt>
                <c:pt idx="20670">
                  <c:v>274.4253000000038</c:v>
                </c:pt>
                <c:pt idx="20671">
                  <c:v>274.45632000000381</c:v>
                </c:pt>
                <c:pt idx="20672">
                  <c:v>274.48522000000384</c:v>
                </c:pt>
                <c:pt idx="20673">
                  <c:v>274.51087000000382</c:v>
                </c:pt>
                <c:pt idx="20674">
                  <c:v>274.52978000000383</c:v>
                </c:pt>
                <c:pt idx="20675">
                  <c:v>274.54773000000381</c:v>
                </c:pt>
                <c:pt idx="20676">
                  <c:v>274.56421000000381</c:v>
                </c:pt>
                <c:pt idx="20677">
                  <c:v>274.58080000000382</c:v>
                </c:pt>
                <c:pt idx="20678">
                  <c:v>274.59824000000384</c:v>
                </c:pt>
                <c:pt idx="20679">
                  <c:v>274.61609000000385</c:v>
                </c:pt>
                <c:pt idx="20680">
                  <c:v>274.63373000000382</c:v>
                </c:pt>
                <c:pt idx="20681">
                  <c:v>274.6497900000038</c:v>
                </c:pt>
                <c:pt idx="20682">
                  <c:v>274.66407000000379</c:v>
                </c:pt>
                <c:pt idx="20683">
                  <c:v>274.67562000000379</c:v>
                </c:pt>
                <c:pt idx="20684">
                  <c:v>274.68537000000379</c:v>
                </c:pt>
                <c:pt idx="20685">
                  <c:v>274.69315000000381</c:v>
                </c:pt>
                <c:pt idx="20686">
                  <c:v>274.70062000000382</c:v>
                </c:pt>
                <c:pt idx="20687">
                  <c:v>274.7075200000038</c:v>
                </c:pt>
                <c:pt idx="20688">
                  <c:v>274.71426000000378</c:v>
                </c:pt>
                <c:pt idx="20689">
                  <c:v>274.72095000000377</c:v>
                </c:pt>
                <c:pt idx="20690">
                  <c:v>274.72756000000379</c:v>
                </c:pt>
                <c:pt idx="20691">
                  <c:v>274.73448000000377</c:v>
                </c:pt>
                <c:pt idx="20692">
                  <c:v>274.74101000000377</c:v>
                </c:pt>
                <c:pt idx="20693">
                  <c:v>274.74676000000375</c:v>
                </c:pt>
                <c:pt idx="20694">
                  <c:v>274.75197000000372</c:v>
                </c:pt>
                <c:pt idx="20695">
                  <c:v>274.7566400000037</c:v>
                </c:pt>
                <c:pt idx="20696">
                  <c:v>274.7610300000037</c:v>
                </c:pt>
                <c:pt idx="20697">
                  <c:v>274.76522000000369</c:v>
                </c:pt>
                <c:pt idx="20698">
                  <c:v>274.76925000000369</c:v>
                </c:pt>
                <c:pt idx="20699">
                  <c:v>274.7731200000037</c:v>
                </c:pt>
                <c:pt idx="20700">
                  <c:v>274.77655000000368</c:v>
                </c:pt>
                <c:pt idx="20701">
                  <c:v>274.77935000000366</c:v>
                </c:pt>
                <c:pt idx="20702">
                  <c:v>274.78179000000364</c:v>
                </c:pt>
                <c:pt idx="20703">
                  <c:v>274.78534000000366</c:v>
                </c:pt>
                <c:pt idx="20704">
                  <c:v>274.79046000000363</c:v>
                </c:pt>
                <c:pt idx="20705">
                  <c:v>274.81067000000365</c:v>
                </c:pt>
                <c:pt idx="20706">
                  <c:v>274.85159000000368</c:v>
                </c:pt>
                <c:pt idx="20707">
                  <c:v>274.90141000000369</c:v>
                </c:pt>
                <c:pt idx="20708">
                  <c:v>274.95108000000369</c:v>
                </c:pt>
                <c:pt idx="20709">
                  <c:v>274.99848000000367</c:v>
                </c:pt>
                <c:pt idx="20710">
                  <c:v>275.03736000000367</c:v>
                </c:pt>
                <c:pt idx="20711">
                  <c:v>275.06847000000369</c:v>
                </c:pt>
                <c:pt idx="20712">
                  <c:v>275.09845000000371</c:v>
                </c:pt>
                <c:pt idx="20713">
                  <c:v>275.12521000000373</c:v>
                </c:pt>
                <c:pt idx="20714">
                  <c:v>275.14755000000372</c:v>
                </c:pt>
                <c:pt idx="20715">
                  <c:v>275.16556000000372</c:v>
                </c:pt>
                <c:pt idx="20716">
                  <c:v>275.18293000000375</c:v>
                </c:pt>
                <c:pt idx="20717">
                  <c:v>275.20110000000375</c:v>
                </c:pt>
                <c:pt idx="20718">
                  <c:v>275.21911000000375</c:v>
                </c:pt>
                <c:pt idx="20719">
                  <c:v>275.23601000000377</c:v>
                </c:pt>
                <c:pt idx="20720">
                  <c:v>275.25241000000375</c:v>
                </c:pt>
                <c:pt idx="20721">
                  <c:v>275.26907000000375</c:v>
                </c:pt>
                <c:pt idx="20722">
                  <c:v>275.28584000000376</c:v>
                </c:pt>
                <c:pt idx="20723">
                  <c:v>275.30234000000377</c:v>
                </c:pt>
                <c:pt idx="20724">
                  <c:v>275.31870000000379</c:v>
                </c:pt>
                <c:pt idx="20725">
                  <c:v>275.33312000000376</c:v>
                </c:pt>
                <c:pt idx="20726">
                  <c:v>275.34700000000373</c:v>
                </c:pt>
                <c:pt idx="20727">
                  <c:v>275.36031000000372</c:v>
                </c:pt>
                <c:pt idx="20728">
                  <c:v>275.37348000000372</c:v>
                </c:pt>
                <c:pt idx="20729">
                  <c:v>275.38595000000373</c:v>
                </c:pt>
                <c:pt idx="20730">
                  <c:v>275.39592000000374</c:v>
                </c:pt>
                <c:pt idx="20731">
                  <c:v>275.40599000000373</c:v>
                </c:pt>
                <c:pt idx="20732">
                  <c:v>275.41717000000375</c:v>
                </c:pt>
                <c:pt idx="20733">
                  <c:v>275.42893000000373</c:v>
                </c:pt>
                <c:pt idx="20734">
                  <c:v>275.44184000000371</c:v>
                </c:pt>
                <c:pt idx="20735">
                  <c:v>275.45527000000374</c:v>
                </c:pt>
                <c:pt idx="20736">
                  <c:v>275.46885000000373</c:v>
                </c:pt>
                <c:pt idx="20737">
                  <c:v>275.48233000000374</c:v>
                </c:pt>
                <c:pt idx="20738">
                  <c:v>275.49553000000373</c:v>
                </c:pt>
                <c:pt idx="20739">
                  <c:v>275.50767000000371</c:v>
                </c:pt>
                <c:pt idx="20740">
                  <c:v>275.51968000000369</c:v>
                </c:pt>
                <c:pt idx="20741">
                  <c:v>275.53069000000369</c:v>
                </c:pt>
                <c:pt idx="20742">
                  <c:v>275.54112000000367</c:v>
                </c:pt>
                <c:pt idx="20743">
                  <c:v>275.55197000000368</c:v>
                </c:pt>
                <c:pt idx="20744">
                  <c:v>275.56058000000365</c:v>
                </c:pt>
                <c:pt idx="20745">
                  <c:v>275.56763000000365</c:v>
                </c:pt>
                <c:pt idx="20746">
                  <c:v>275.57599000000363</c:v>
                </c:pt>
                <c:pt idx="20747">
                  <c:v>275.58546000000365</c:v>
                </c:pt>
                <c:pt idx="20748">
                  <c:v>275.59598000000364</c:v>
                </c:pt>
                <c:pt idx="20749">
                  <c:v>275.60733000000363</c:v>
                </c:pt>
                <c:pt idx="20750">
                  <c:v>275.61816000000363</c:v>
                </c:pt>
                <c:pt idx="20751">
                  <c:v>275.62827000000362</c:v>
                </c:pt>
                <c:pt idx="20752">
                  <c:v>275.6382300000036</c:v>
                </c:pt>
                <c:pt idx="20753">
                  <c:v>275.64605000000358</c:v>
                </c:pt>
                <c:pt idx="20754">
                  <c:v>275.6549600000036</c:v>
                </c:pt>
                <c:pt idx="20755">
                  <c:v>275.66494000000358</c:v>
                </c:pt>
                <c:pt idx="20756">
                  <c:v>275.67504000000361</c:v>
                </c:pt>
                <c:pt idx="20757">
                  <c:v>275.68527000000358</c:v>
                </c:pt>
                <c:pt idx="20758">
                  <c:v>275.69489000000357</c:v>
                </c:pt>
                <c:pt idx="20759">
                  <c:v>275.70409000000359</c:v>
                </c:pt>
                <c:pt idx="20760">
                  <c:v>275.71296000000359</c:v>
                </c:pt>
                <c:pt idx="20761">
                  <c:v>275.72186000000357</c:v>
                </c:pt>
                <c:pt idx="20762">
                  <c:v>275.73075000000358</c:v>
                </c:pt>
                <c:pt idx="20763">
                  <c:v>275.73973000000359</c:v>
                </c:pt>
                <c:pt idx="20764">
                  <c:v>275.74876000000359</c:v>
                </c:pt>
                <c:pt idx="20765">
                  <c:v>275.75770000000358</c:v>
                </c:pt>
                <c:pt idx="20766">
                  <c:v>275.76657000000358</c:v>
                </c:pt>
                <c:pt idx="20767">
                  <c:v>275.77489000000361</c:v>
                </c:pt>
                <c:pt idx="20768">
                  <c:v>275.7834700000036</c:v>
                </c:pt>
                <c:pt idx="20769">
                  <c:v>275.78984000000361</c:v>
                </c:pt>
                <c:pt idx="20770">
                  <c:v>275.7941200000036</c:v>
                </c:pt>
                <c:pt idx="20771">
                  <c:v>275.79629000000358</c:v>
                </c:pt>
                <c:pt idx="20772">
                  <c:v>275.79753000000358</c:v>
                </c:pt>
                <c:pt idx="20773">
                  <c:v>275.79859000000357</c:v>
                </c:pt>
                <c:pt idx="20774">
                  <c:v>275.79958000000357</c:v>
                </c:pt>
                <c:pt idx="20775">
                  <c:v>275.80052000000359</c:v>
                </c:pt>
                <c:pt idx="20776">
                  <c:v>275.80149000000358</c:v>
                </c:pt>
                <c:pt idx="20777">
                  <c:v>275.8025200000036</c:v>
                </c:pt>
                <c:pt idx="20778">
                  <c:v>275.80357000000362</c:v>
                </c:pt>
                <c:pt idx="20779">
                  <c:v>275.80461000000361</c:v>
                </c:pt>
                <c:pt idx="20780">
                  <c:v>275.8056700000036</c:v>
                </c:pt>
                <c:pt idx="20781">
                  <c:v>275.80672000000362</c:v>
                </c:pt>
                <c:pt idx="20782">
                  <c:v>275.80776000000361</c:v>
                </c:pt>
                <c:pt idx="20783">
                  <c:v>275.80881000000363</c:v>
                </c:pt>
                <c:pt idx="20784">
                  <c:v>275.80984000000365</c:v>
                </c:pt>
                <c:pt idx="20785">
                  <c:v>275.81090000000364</c:v>
                </c:pt>
                <c:pt idx="20786">
                  <c:v>275.81195000000366</c:v>
                </c:pt>
                <c:pt idx="20787">
                  <c:v>275.81300000000368</c:v>
                </c:pt>
                <c:pt idx="20788">
                  <c:v>275.81407000000371</c:v>
                </c:pt>
                <c:pt idx="20789">
                  <c:v>275.81510000000372</c:v>
                </c:pt>
                <c:pt idx="20790">
                  <c:v>275.81615000000374</c:v>
                </c:pt>
                <c:pt idx="20791">
                  <c:v>275.81718000000376</c:v>
                </c:pt>
                <c:pt idx="20792">
                  <c:v>275.81824000000375</c:v>
                </c:pt>
                <c:pt idx="20793">
                  <c:v>275.81929000000378</c:v>
                </c:pt>
                <c:pt idx="20794">
                  <c:v>275.8203400000038</c:v>
                </c:pt>
                <c:pt idx="20795">
                  <c:v>275.82138000000378</c:v>
                </c:pt>
                <c:pt idx="20796">
                  <c:v>275.82244000000378</c:v>
                </c:pt>
                <c:pt idx="20797">
                  <c:v>275.8235800000038</c:v>
                </c:pt>
                <c:pt idx="20798">
                  <c:v>275.8264400000038</c:v>
                </c:pt>
                <c:pt idx="20799">
                  <c:v>275.8408700000038</c:v>
                </c:pt>
                <c:pt idx="20800">
                  <c:v>275.88828000000382</c:v>
                </c:pt>
                <c:pt idx="20801">
                  <c:v>275.94673000000381</c:v>
                </c:pt>
                <c:pt idx="20802">
                  <c:v>276.00625000000383</c:v>
                </c:pt>
                <c:pt idx="20803">
                  <c:v>276.05247000000384</c:v>
                </c:pt>
                <c:pt idx="20804">
                  <c:v>276.09837000000385</c:v>
                </c:pt>
                <c:pt idx="20805">
                  <c:v>276.13948000000386</c:v>
                </c:pt>
                <c:pt idx="20806">
                  <c:v>276.17163000000386</c:v>
                </c:pt>
                <c:pt idx="20807">
                  <c:v>276.20440000000389</c:v>
                </c:pt>
                <c:pt idx="20808">
                  <c:v>276.23885000000388</c:v>
                </c:pt>
                <c:pt idx="20809">
                  <c:v>276.27444000000389</c:v>
                </c:pt>
                <c:pt idx="20810">
                  <c:v>276.3074000000039</c:v>
                </c:pt>
                <c:pt idx="20811">
                  <c:v>276.33872000000389</c:v>
                </c:pt>
                <c:pt idx="20812">
                  <c:v>276.36941000000388</c:v>
                </c:pt>
                <c:pt idx="20813">
                  <c:v>276.39423000000386</c:v>
                </c:pt>
                <c:pt idx="20814">
                  <c:v>276.41439000000383</c:v>
                </c:pt>
                <c:pt idx="20815">
                  <c:v>276.43417000000386</c:v>
                </c:pt>
                <c:pt idx="20816">
                  <c:v>276.45374000000385</c:v>
                </c:pt>
                <c:pt idx="20817">
                  <c:v>276.47180000000384</c:v>
                </c:pt>
                <c:pt idx="20818">
                  <c:v>276.48798000000386</c:v>
                </c:pt>
                <c:pt idx="20819">
                  <c:v>276.50296000000384</c:v>
                </c:pt>
                <c:pt idx="20820">
                  <c:v>276.51738000000381</c:v>
                </c:pt>
                <c:pt idx="20821">
                  <c:v>276.53073000000381</c:v>
                </c:pt>
                <c:pt idx="20822">
                  <c:v>276.54248000000382</c:v>
                </c:pt>
                <c:pt idx="20823">
                  <c:v>276.5518300000038</c:v>
                </c:pt>
                <c:pt idx="20824">
                  <c:v>276.55855000000378</c:v>
                </c:pt>
                <c:pt idx="20825">
                  <c:v>276.56538000000376</c:v>
                </c:pt>
                <c:pt idx="20826">
                  <c:v>276.57125000000377</c:v>
                </c:pt>
                <c:pt idx="20827">
                  <c:v>276.5762600000038</c:v>
                </c:pt>
                <c:pt idx="20828">
                  <c:v>276.58052000000379</c:v>
                </c:pt>
                <c:pt idx="20829">
                  <c:v>276.58517000000381</c:v>
                </c:pt>
                <c:pt idx="20830">
                  <c:v>276.59317000000379</c:v>
                </c:pt>
                <c:pt idx="20831">
                  <c:v>276.61023000000381</c:v>
                </c:pt>
                <c:pt idx="20832">
                  <c:v>276.63449000000384</c:v>
                </c:pt>
                <c:pt idx="20833">
                  <c:v>276.65970000000385</c:v>
                </c:pt>
                <c:pt idx="20834">
                  <c:v>276.68338000000387</c:v>
                </c:pt>
                <c:pt idx="20835">
                  <c:v>276.70390000000384</c:v>
                </c:pt>
                <c:pt idx="20836">
                  <c:v>276.72180000000384</c:v>
                </c:pt>
                <c:pt idx="20837">
                  <c:v>276.73835000000383</c:v>
                </c:pt>
                <c:pt idx="20838">
                  <c:v>276.75283000000383</c:v>
                </c:pt>
                <c:pt idx="20839">
                  <c:v>276.7635800000038</c:v>
                </c:pt>
                <c:pt idx="20840">
                  <c:v>276.77537000000382</c:v>
                </c:pt>
                <c:pt idx="20841">
                  <c:v>276.78678000000383</c:v>
                </c:pt>
                <c:pt idx="20842">
                  <c:v>276.79674000000381</c:v>
                </c:pt>
                <c:pt idx="20843">
                  <c:v>276.80599000000382</c:v>
                </c:pt>
                <c:pt idx="20844">
                  <c:v>276.81468000000382</c:v>
                </c:pt>
                <c:pt idx="20845">
                  <c:v>276.82217000000384</c:v>
                </c:pt>
                <c:pt idx="20846">
                  <c:v>276.83216000000385</c:v>
                </c:pt>
                <c:pt idx="20847">
                  <c:v>276.84580000000386</c:v>
                </c:pt>
                <c:pt idx="20848">
                  <c:v>276.86208000000386</c:v>
                </c:pt>
                <c:pt idx="20849">
                  <c:v>276.87710000000385</c:v>
                </c:pt>
                <c:pt idx="20850">
                  <c:v>276.88930000000386</c:v>
                </c:pt>
                <c:pt idx="20851">
                  <c:v>276.89925000000386</c:v>
                </c:pt>
                <c:pt idx="20852">
                  <c:v>276.90680000000384</c:v>
                </c:pt>
                <c:pt idx="20853">
                  <c:v>276.91343000000381</c:v>
                </c:pt>
                <c:pt idx="20854">
                  <c:v>276.91969000000381</c:v>
                </c:pt>
                <c:pt idx="20855">
                  <c:v>276.9274400000038</c:v>
                </c:pt>
                <c:pt idx="20856">
                  <c:v>276.93785000000378</c:v>
                </c:pt>
                <c:pt idx="20857">
                  <c:v>276.94998000000379</c:v>
                </c:pt>
                <c:pt idx="20858">
                  <c:v>276.96244000000377</c:v>
                </c:pt>
                <c:pt idx="20859">
                  <c:v>276.97497000000379</c:v>
                </c:pt>
                <c:pt idx="20860">
                  <c:v>276.98682000000377</c:v>
                </c:pt>
                <c:pt idx="20861">
                  <c:v>276.99700000000377</c:v>
                </c:pt>
                <c:pt idx="20862">
                  <c:v>277.00674000000379</c:v>
                </c:pt>
                <c:pt idx="20863">
                  <c:v>277.01807000000377</c:v>
                </c:pt>
                <c:pt idx="20864">
                  <c:v>277.03172000000376</c:v>
                </c:pt>
                <c:pt idx="20865">
                  <c:v>277.04830000000374</c:v>
                </c:pt>
                <c:pt idx="20866">
                  <c:v>277.06682000000376</c:v>
                </c:pt>
                <c:pt idx="20867">
                  <c:v>277.08495000000374</c:v>
                </c:pt>
                <c:pt idx="20868">
                  <c:v>277.10245000000373</c:v>
                </c:pt>
                <c:pt idx="20869">
                  <c:v>277.1184900000037</c:v>
                </c:pt>
                <c:pt idx="20870">
                  <c:v>277.13442000000373</c:v>
                </c:pt>
                <c:pt idx="20871">
                  <c:v>277.15038000000374</c:v>
                </c:pt>
                <c:pt idx="20872">
                  <c:v>277.16595000000376</c:v>
                </c:pt>
                <c:pt idx="20873">
                  <c:v>277.18126000000376</c:v>
                </c:pt>
                <c:pt idx="20874">
                  <c:v>277.19644000000375</c:v>
                </c:pt>
                <c:pt idx="20875">
                  <c:v>277.21111000000377</c:v>
                </c:pt>
                <c:pt idx="20876">
                  <c:v>277.22525000000377</c:v>
                </c:pt>
                <c:pt idx="20877">
                  <c:v>277.23905000000377</c:v>
                </c:pt>
                <c:pt idx="20878">
                  <c:v>277.25229000000377</c:v>
                </c:pt>
                <c:pt idx="20879">
                  <c:v>277.26506000000376</c:v>
                </c:pt>
                <c:pt idx="20880">
                  <c:v>277.27669000000378</c:v>
                </c:pt>
                <c:pt idx="20881">
                  <c:v>277.28669000000377</c:v>
                </c:pt>
                <c:pt idx="20882">
                  <c:v>277.29566000000375</c:v>
                </c:pt>
                <c:pt idx="20883">
                  <c:v>277.30454000000373</c:v>
                </c:pt>
                <c:pt idx="20884">
                  <c:v>277.3144800000037</c:v>
                </c:pt>
                <c:pt idx="20885">
                  <c:v>277.32501000000372</c:v>
                </c:pt>
                <c:pt idx="20886">
                  <c:v>277.33552000000373</c:v>
                </c:pt>
                <c:pt idx="20887">
                  <c:v>277.3460000000037</c:v>
                </c:pt>
                <c:pt idx="20888">
                  <c:v>277.3558400000037</c:v>
                </c:pt>
                <c:pt idx="20889">
                  <c:v>277.3649100000037</c:v>
                </c:pt>
                <c:pt idx="20890">
                  <c:v>277.3738500000037</c:v>
                </c:pt>
                <c:pt idx="20891">
                  <c:v>277.38287000000372</c:v>
                </c:pt>
                <c:pt idx="20892">
                  <c:v>277.39179000000371</c:v>
                </c:pt>
                <c:pt idx="20893">
                  <c:v>277.4005500000037</c:v>
                </c:pt>
                <c:pt idx="20894">
                  <c:v>277.40915000000371</c:v>
                </c:pt>
                <c:pt idx="20895">
                  <c:v>277.41753000000369</c:v>
                </c:pt>
                <c:pt idx="20896">
                  <c:v>277.42571000000368</c:v>
                </c:pt>
                <c:pt idx="20897">
                  <c:v>277.43388000000368</c:v>
                </c:pt>
                <c:pt idx="20898">
                  <c:v>277.4427200000037</c:v>
                </c:pt>
                <c:pt idx="20899">
                  <c:v>277.45071000000371</c:v>
                </c:pt>
                <c:pt idx="20900">
                  <c:v>277.45761000000368</c:v>
                </c:pt>
                <c:pt idx="20901">
                  <c:v>277.46378000000368</c:v>
                </c:pt>
                <c:pt idx="20902">
                  <c:v>277.46945000000369</c:v>
                </c:pt>
                <c:pt idx="20903">
                  <c:v>277.47474000000369</c:v>
                </c:pt>
                <c:pt idx="20904">
                  <c:v>277.47974000000369</c:v>
                </c:pt>
                <c:pt idx="20905">
                  <c:v>277.4845100000037</c:v>
                </c:pt>
                <c:pt idx="20906">
                  <c:v>277.48903000000371</c:v>
                </c:pt>
                <c:pt idx="20907">
                  <c:v>277.49330000000373</c:v>
                </c:pt>
                <c:pt idx="20908">
                  <c:v>277.49733000000373</c:v>
                </c:pt>
                <c:pt idx="20909">
                  <c:v>277.50113000000374</c:v>
                </c:pt>
                <c:pt idx="20910">
                  <c:v>277.50447000000372</c:v>
                </c:pt>
                <c:pt idx="20911">
                  <c:v>277.5072700000037</c:v>
                </c:pt>
                <c:pt idx="20912">
                  <c:v>277.50969000000367</c:v>
                </c:pt>
                <c:pt idx="20913">
                  <c:v>277.5120000000037</c:v>
                </c:pt>
                <c:pt idx="20914">
                  <c:v>277.51448000000369</c:v>
                </c:pt>
                <c:pt idx="20915">
                  <c:v>277.5171300000037</c:v>
                </c:pt>
                <c:pt idx="20916">
                  <c:v>277.51993000000368</c:v>
                </c:pt>
                <c:pt idx="20917">
                  <c:v>277.52290000000369</c:v>
                </c:pt>
                <c:pt idx="20918">
                  <c:v>277.52936000000369</c:v>
                </c:pt>
                <c:pt idx="20919">
                  <c:v>277.53731000000369</c:v>
                </c:pt>
                <c:pt idx="20920">
                  <c:v>277.54625000000368</c:v>
                </c:pt>
                <c:pt idx="20921">
                  <c:v>277.55811000000369</c:v>
                </c:pt>
                <c:pt idx="20922">
                  <c:v>277.57565000000369</c:v>
                </c:pt>
                <c:pt idx="20923">
                  <c:v>277.6026400000037</c:v>
                </c:pt>
                <c:pt idx="20924">
                  <c:v>277.63901000000368</c:v>
                </c:pt>
                <c:pt idx="20925">
                  <c:v>277.68570000000369</c:v>
                </c:pt>
                <c:pt idx="20926">
                  <c:v>277.7425700000037</c:v>
                </c:pt>
                <c:pt idx="20927">
                  <c:v>277.79839000000368</c:v>
                </c:pt>
                <c:pt idx="20928">
                  <c:v>277.84326000000368</c:v>
                </c:pt>
                <c:pt idx="20929">
                  <c:v>277.87965000000366</c:v>
                </c:pt>
                <c:pt idx="20930">
                  <c:v>277.91495000000367</c:v>
                </c:pt>
                <c:pt idx="20931">
                  <c:v>277.94359000000367</c:v>
                </c:pt>
                <c:pt idx="20932">
                  <c:v>277.96722000000369</c:v>
                </c:pt>
                <c:pt idx="20933">
                  <c:v>277.99059000000369</c:v>
                </c:pt>
                <c:pt idx="20934">
                  <c:v>278.01257000000368</c:v>
                </c:pt>
                <c:pt idx="20935">
                  <c:v>278.03178000000366</c:v>
                </c:pt>
                <c:pt idx="20936">
                  <c:v>278.04948000000365</c:v>
                </c:pt>
                <c:pt idx="20937">
                  <c:v>278.07246000000367</c:v>
                </c:pt>
                <c:pt idx="20938">
                  <c:v>278.09793000000366</c:v>
                </c:pt>
                <c:pt idx="20939">
                  <c:v>278.12515000000366</c:v>
                </c:pt>
                <c:pt idx="20940">
                  <c:v>278.15122000000366</c:v>
                </c:pt>
                <c:pt idx="20941">
                  <c:v>278.17654000000368</c:v>
                </c:pt>
                <c:pt idx="20942">
                  <c:v>278.20025000000368</c:v>
                </c:pt>
                <c:pt idx="20943">
                  <c:v>278.22266000000366</c:v>
                </c:pt>
                <c:pt idx="20944">
                  <c:v>278.24471000000364</c:v>
                </c:pt>
                <c:pt idx="20945">
                  <c:v>278.26227000000364</c:v>
                </c:pt>
                <c:pt idx="20946">
                  <c:v>278.27589000000364</c:v>
                </c:pt>
                <c:pt idx="20947">
                  <c:v>278.28724000000364</c:v>
                </c:pt>
                <c:pt idx="20948">
                  <c:v>278.29640000000364</c:v>
                </c:pt>
                <c:pt idx="20949">
                  <c:v>278.30439000000365</c:v>
                </c:pt>
                <c:pt idx="20950">
                  <c:v>278.31131000000363</c:v>
                </c:pt>
                <c:pt idx="20951">
                  <c:v>278.31784000000363</c:v>
                </c:pt>
                <c:pt idx="20952">
                  <c:v>278.32545000000363</c:v>
                </c:pt>
                <c:pt idx="20953">
                  <c:v>278.33382000000364</c:v>
                </c:pt>
                <c:pt idx="20954">
                  <c:v>278.34211000000363</c:v>
                </c:pt>
                <c:pt idx="20955">
                  <c:v>278.35060000000362</c:v>
                </c:pt>
                <c:pt idx="20956">
                  <c:v>278.35735000000363</c:v>
                </c:pt>
                <c:pt idx="20957">
                  <c:v>278.36246000000364</c:v>
                </c:pt>
                <c:pt idx="20958">
                  <c:v>278.36639000000366</c:v>
                </c:pt>
                <c:pt idx="20959">
                  <c:v>278.36961000000366</c:v>
                </c:pt>
                <c:pt idx="20960">
                  <c:v>278.37216000000365</c:v>
                </c:pt>
                <c:pt idx="20961">
                  <c:v>278.37472000000366</c:v>
                </c:pt>
                <c:pt idx="20962">
                  <c:v>278.37713000000366</c:v>
                </c:pt>
                <c:pt idx="20963">
                  <c:v>278.37958000000367</c:v>
                </c:pt>
                <c:pt idx="20964">
                  <c:v>278.38118000000367</c:v>
                </c:pt>
                <c:pt idx="20965">
                  <c:v>278.38271000000367</c:v>
                </c:pt>
                <c:pt idx="20966">
                  <c:v>278.38366000000366</c:v>
                </c:pt>
                <c:pt idx="20967">
                  <c:v>278.38458000000367</c:v>
                </c:pt>
                <c:pt idx="20968">
                  <c:v>278.38545000000369</c:v>
                </c:pt>
                <c:pt idx="20969">
                  <c:v>278.3863000000037</c:v>
                </c:pt>
                <c:pt idx="20970">
                  <c:v>278.38719000000373</c:v>
                </c:pt>
                <c:pt idx="20971">
                  <c:v>278.38808000000375</c:v>
                </c:pt>
                <c:pt idx="20972">
                  <c:v>278.38899000000373</c:v>
                </c:pt>
                <c:pt idx="20973">
                  <c:v>278.38990000000371</c:v>
                </c:pt>
                <c:pt idx="20974">
                  <c:v>278.39082000000371</c:v>
                </c:pt>
                <c:pt idx="20975">
                  <c:v>278.39171000000374</c:v>
                </c:pt>
                <c:pt idx="20976">
                  <c:v>278.39261000000374</c:v>
                </c:pt>
                <c:pt idx="20977">
                  <c:v>278.39351000000374</c:v>
                </c:pt>
                <c:pt idx="20978">
                  <c:v>278.39440000000377</c:v>
                </c:pt>
                <c:pt idx="20979">
                  <c:v>278.39530000000377</c:v>
                </c:pt>
                <c:pt idx="20980">
                  <c:v>278.39625000000376</c:v>
                </c:pt>
                <c:pt idx="20981">
                  <c:v>278.39837000000375</c:v>
                </c:pt>
                <c:pt idx="20982">
                  <c:v>278.41052000000377</c:v>
                </c:pt>
                <c:pt idx="20983">
                  <c:v>278.45803000000376</c:v>
                </c:pt>
                <c:pt idx="20984">
                  <c:v>278.51342000000375</c:v>
                </c:pt>
                <c:pt idx="20985">
                  <c:v>278.56259000000375</c:v>
                </c:pt>
                <c:pt idx="20986">
                  <c:v>278.59697000000375</c:v>
                </c:pt>
                <c:pt idx="20987">
                  <c:v>278.62457000000376</c:v>
                </c:pt>
                <c:pt idx="20988">
                  <c:v>278.64827000000378</c:v>
                </c:pt>
                <c:pt idx="20989">
                  <c:v>278.67236000000378</c:v>
                </c:pt>
                <c:pt idx="20990">
                  <c:v>278.69731000000377</c:v>
                </c:pt>
                <c:pt idx="20991">
                  <c:v>278.71859000000376</c:v>
                </c:pt>
                <c:pt idx="20992">
                  <c:v>278.74053000000373</c:v>
                </c:pt>
                <c:pt idx="20993">
                  <c:v>278.77064000000371</c:v>
                </c:pt>
                <c:pt idx="20994">
                  <c:v>278.80297000000371</c:v>
                </c:pt>
                <c:pt idx="20995">
                  <c:v>278.8261400000037</c:v>
                </c:pt>
                <c:pt idx="20996">
                  <c:v>278.8408900000037</c:v>
                </c:pt>
                <c:pt idx="20997">
                  <c:v>278.8530000000037</c:v>
                </c:pt>
                <c:pt idx="20998">
                  <c:v>278.8674800000037</c:v>
                </c:pt>
                <c:pt idx="20999">
                  <c:v>278.89120000000372</c:v>
                </c:pt>
                <c:pt idx="21000">
                  <c:v>278.92303000000373</c:v>
                </c:pt>
                <c:pt idx="21001">
                  <c:v>278.96385000000373</c:v>
                </c:pt>
                <c:pt idx="21002">
                  <c:v>279.00739000000374</c:v>
                </c:pt>
                <c:pt idx="21003">
                  <c:v>279.04198000000372</c:v>
                </c:pt>
                <c:pt idx="21004">
                  <c:v>279.06886000000372</c:v>
                </c:pt>
                <c:pt idx="21005">
                  <c:v>279.0920600000037</c:v>
                </c:pt>
                <c:pt idx="21006">
                  <c:v>279.1089900000037</c:v>
                </c:pt>
                <c:pt idx="21007">
                  <c:v>279.12272000000371</c:v>
                </c:pt>
                <c:pt idx="21008">
                  <c:v>279.13319000000371</c:v>
                </c:pt>
                <c:pt idx="21009">
                  <c:v>279.14185000000373</c:v>
                </c:pt>
                <c:pt idx="21010">
                  <c:v>279.15034000000372</c:v>
                </c:pt>
                <c:pt idx="21011">
                  <c:v>279.15926000000371</c:v>
                </c:pt>
                <c:pt idx="21012">
                  <c:v>279.16826000000373</c:v>
                </c:pt>
                <c:pt idx="21013">
                  <c:v>279.17715000000373</c:v>
                </c:pt>
                <c:pt idx="21014">
                  <c:v>279.18767000000372</c:v>
                </c:pt>
                <c:pt idx="21015">
                  <c:v>279.19913000000372</c:v>
                </c:pt>
                <c:pt idx="21016">
                  <c:v>279.21409000000369</c:v>
                </c:pt>
                <c:pt idx="21017">
                  <c:v>279.23527000000371</c:v>
                </c:pt>
                <c:pt idx="21018">
                  <c:v>279.26077000000373</c:v>
                </c:pt>
                <c:pt idx="21019">
                  <c:v>279.28290000000374</c:v>
                </c:pt>
                <c:pt idx="21020">
                  <c:v>279.30308000000372</c:v>
                </c:pt>
                <c:pt idx="21021">
                  <c:v>279.31953000000374</c:v>
                </c:pt>
                <c:pt idx="21022">
                  <c:v>279.33351000000374</c:v>
                </c:pt>
                <c:pt idx="21023">
                  <c:v>279.34311000000372</c:v>
                </c:pt>
                <c:pt idx="21024">
                  <c:v>279.3531600000037</c:v>
                </c:pt>
                <c:pt idx="21025">
                  <c:v>279.36720000000372</c:v>
                </c:pt>
                <c:pt idx="21026">
                  <c:v>279.38685000000373</c:v>
                </c:pt>
                <c:pt idx="21027">
                  <c:v>279.40547000000373</c:v>
                </c:pt>
                <c:pt idx="21028">
                  <c:v>279.41895000000375</c:v>
                </c:pt>
                <c:pt idx="21029">
                  <c:v>279.42860000000377</c:v>
                </c:pt>
                <c:pt idx="21030">
                  <c:v>279.43629000000379</c:v>
                </c:pt>
                <c:pt idx="21031">
                  <c:v>279.44247000000377</c:v>
                </c:pt>
                <c:pt idx="21032">
                  <c:v>279.44823000000378</c:v>
                </c:pt>
                <c:pt idx="21033">
                  <c:v>279.4547500000038</c:v>
                </c:pt>
                <c:pt idx="21034">
                  <c:v>279.46342000000379</c:v>
                </c:pt>
                <c:pt idx="21035">
                  <c:v>279.47685000000382</c:v>
                </c:pt>
                <c:pt idx="21036">
                  <c:v>279.49463000000384</c:v>
                </c:pt>
                <c:pt idx="21037">
                  <c:v>279.51504000000386</c:v>
                </c:pt>
                <c:pt idx="21038">
                  <c:v>279.53656000000387</c:v>
                </c:pt>
                <c:pt idx="21039">
                  <c:v>279.55754000000388</c:v>
                </c:pt>
                <c:pt idx="21040">
                  <c:v>279.57707000000386</c:v>
                </c:pt>
                <c:pt idx="21041">
                  <c:v>279.59537000000387</c:v>
                </c:pt>
                <c:pt idx="21042">
                  <c:v>279.61284000000387</c:v>
                </c:pt>
                <c:pt idx="21043">
                  <c:v>279.62934000000388</c:v>
                </c:pt>
                <c:pt idx="21044">
                  <c:v>279.64514000000389</c:v>
                </c:pt>
                <c:pt idx="21045">
                  <c:v>279.66052000000388</c:v>
                </c:pt>
                <c:pt idx="21046">
                  <c:v>279.67547000000388</c:v>
                </c:pt>
                <c:pt idx="21047">
                  <c:v>279.68924000000391</c:v>
                </c:pt>
                <c:pt idx="21048">
                  <c:v>279.70021000000389</c:v>
                </c:pt>
                <c:pt idx="21049">
                  <c:v>279.7079500000039</c:v>
                </c:pt>
                <c:pt idx="21050">
                  <c:v>279.71522000000391</c:v>
                </c:pt>
                <c:pt idx="21051">
                  <c:v>279.72286000000389</c:v>
                </c:pt>
                <c:pt idx="21052">
                  <c:v>279.73077000000387</c:v>
                </c:pt>
                <c:pt idx="21053">
                  <c:v>279.73912000000388</c:v>
                </c:pt>
                <c:pt idx="21054">
                  <c:v>279.74852000000391</c:v>
                </c:pt>
                <c:pt idx="21055">
                  <c:v>279.75925000000393</c:v>
                </c:pt>
                <c:pt idx="21056">
                  <c:v>279.77099000000391</c:v>
                </c:pt>
                <c:pt idx="21057">
                  <c:v>279.78190000000393</c:v>
                </c:pt>
                <c:pt idx="21058">
                  <c:v>279.79127000000392</c:v>
                </c:pt>
                <c:pt idx="21059">
                  <c:v>279.80012000000391</c:v>
                </c:pt>
                <c:pt idx="21060">
                  <c:v>279.8085000000039</c:v>
                </c:pt>
                <c:pt idx="21061">
                  <c:v>279.81596000000388</c:v>
                </c:pt>
                <c:pt idx="21062">
                  <c:v>279.8238800000039</c:v>
                </c:pt>
                <c:pt idx="21063">
                  <c:v>279.83062000000388</c:v>
                </c:pt>
                <c:pt idx="21064">
                  <c:v>279.83646000000385</c:v>
                </c:pt>
                <c:pt idx="21065">
                  <c:v>279.84138000000388</c:v>
                </c:pt>
                <c:pt idx="21066">
                  <c:v>279.8460100000039</c:v>
                </c:pt>
                <c:pt idx="21067">
                  <c:v>279.85042000000391</c:v>
                </c:pt>
                <c:pt idx="21068">
                  <c:v>279.85478000000393</c:v>
                </c:pt>
                <c:pt idx="21069">
                  <c:v>279.85904000000392</c:v>
                </c:pt>
                <c:pt idx="21070">
                  <c:v>279.8632100000039</c:v>
                </c:pt>
                <c:pt idx="21071">
                  <c:v>279.86719000000392</c:v>
                </c:pt>
                <c:pt idx="21072">
                  <c:v>279.87088000000392</c:v>
                </c:pt>
                <c:pt idx="21073">
                  <c:v>279.87540000000394</c:v>
                </c:pt>
                <c:pt idx="21074">
                  <c:v>279.88145000000395</c:v>
                </c:pt>
                <c:pt idx="21075">
                  <c:v>279.88813000000397</c:v>
                </c:pt>
                <c:pt idx="21076">
                  <c:v>279.89479000000398</c:v>
                </c:pt>
                <c:pt idx="21077">
                  <c:v>279.90162000000396</c:v>
                </c:pt>
                <c:pt idx="21078">
                  <c:v>279.90866000000398</c:v>
                </c:pt>
                <c:pt idx="21079">
                  <c:v>279.917680000004</c:v>
                </c:pt>
                <c:pt idx="21080">
                  <c:v>279.93014000000397</c:v>
                </c:pt>
                <c:pt idx="21081">
                  <c:v>279.943550000004</c:v>
                </c:pt>
                <c:pt idx="21082">
                  <c:v>279.95372000000401</c:v>
                </c:pt>
                <c:pt idx="21083">
                  <c:v>279.96090000000402</c:v>
                </c:pt>
                <c:pt idx="21084">
                  <c:v>279.96723000000401</c:v>
                </c:pt>
                <c:pt idx="21085">
                  <c:v>279.97261000000401</c:v>
                </c:pt>
                <c:pt idx="21086">
                  <c:v>279.97846000000402</c:v>
                </c:pt>
                <c:pt idx="21087">
                  <c:v>279.98395000000403</c:v>
                </c:pt>
                <c:pt idx="21088">
                  <c:v>279.990490000004</c:v>
                </c:pt>
                <c:pt idx="21089">
                  <c:v>280.000170000004</c:v>
                </c:pt>
                <c:pt idx="21090">
                  <c:v>280.01468000000398</c:v>
                </c:pt>
                <c:pt idx="21091">
                  <c:v>280.033740000004</c:v>
                </c:pt>
                <c:pt idx="21092">
                  <c:v>280.05444000000398</c:v>
                </c:pt>
                <c:pt idx="21093">
                  <c:v>280.07669000000396</c:v>
                </c:pt>
                <c:pt idx="21094">
                  <c:v>280.09880000000396</c:v>
                </c:pt>
                <c:pt idx="21095">
                  <c:v>280.11783000000395</c:v>
                </c:pt>
                <c:pt idx="21096">
                  <c:v>280.13084000000396</c:v>
                </c:pt>
                <c:pt idx="21097">
                  <c:v>280.13991000000397</c:v>
                </c:pt>
                <c:pt idx="21098">
                  <c:v>280.14786000000396</c:v>
                </c:pt>
                <c:pt idx="21099">
                  <c:v>280.15578000000397</c:v>
                </c:pt>
                <c:pt idx="21100">
                  <c:v>280.16332000000398</c:v>
                </c:pt>
                <c:pt idx="21101">
                  <c:v>280.17049000000395</c:v>
                </c:pt>
                <c:pt idx="21102">
                  <c:v>280.17838000000393</c:v>
                </c:pt>
                <c:pt idx="21103">
                  <c:v>280.18604000000391</c:v>
                </c:pt>
                <c:pt idx="21104">
                  <c:v>280.19285000000389</c:v>
                </c:pt>
                <c:pt idx="21105">
                  <c:v>280.1987000000039</c:v>
                </c:pt>
                <c:pt idx="21106">
                  <c:v>280.2042600000039</c:v>
                </c:pt>
                <c:pt idx="21107">
                  <c:v>280.2093700000039</c:v>
                </c:pt>
                <c:pt idx="21108">
                  <c:v>280.21441000000391</c:v>
                </c:pt>
                <c:pt idx="21109">
                  <c:v>280.21883000000389</c:v>
                </c:pt>
                <c:pt idx="21110">
                  <c:v>280.22255000000388</c:v>
                </c:pt>
                <c:pt idx="21111">
                  <c:v>280.22586000000388</c:v>
                </c:pt>
                <c:pt idx="21112">
                  <c:v>280.2288900000039</c:v>
                </c:pt>
                <c:pt idx="21113">
                  <c:v>280.23145000000392</c:v>
                </c:pt>
                <c:pt idx="21114">
                  <c:v>280.2338200000039</c:v>
                </c:pt>
                <c:pt idx="21115">
                  <c:v>280.23603000000389</c:v>
                </c:pt>
                <c:pt idx="21116">
                  <c:v>280.23859000000391</c:v>
                </c:pt>
                <c:pt idx="21117">
                  <c:v>280.24128000000388</c:v>
                </c:pt>
                <c:pt idx="21118">
                  <c:v>280.24623000000389</c:v>
                </c:pt>
                <c:pt idx="21119">
                  <c:v>280.25772000000387</c:v>
                </c:pt>
                <c:pt idx="21120">
                  <c:v>280.27727000000385</c:v>
                </c:pt>
                <c:pt idx="21121">
                  <c:v>280.29974000000385</c:v>
                </c:pt>
                <c:pt idx="21122">
                  <c:v>280.32238000000388</c:v>
                </c:pt>
                <c:pt idx="21123">
                  <c:v>280.34489000000389</c:v>
                </c:pt>
                <c:pt idx="21124">
                  <c:v>280.37067000000388</c:v>
                </c:pt>
                <c:pt idx="21125">
                  <c:v>280.40675000000391</c:v>
                </c:pt>
                <c:pt idx="21126">
                  <c:v>280.4498900000039</c:v>
                </c:pt>
                <c:pt idx="21127">
                  <c:v>280.49837000000389</c:v>
                </c:pt>
                <c:pt idx="21128">
                  <c:v>280.54415000000387</c:v>
                </c:pt>
                <c:pt idx="21129">
                  <c:v>280.57544000000388</c:v>
                </c:pt>
                <c:pt idx="21130">
                  <c:v>280.5934200000039</c:v>
                </c:pt>
                <c:pt idx="21131">
                  <c:v>280.60694000000393</c:v>
                </c:pt>
                <c:pt idx="21132">
                  <c:v>280.61795000000393</c:v>
                </c:pt>
                <c:pt idx="21133">
                  <c:v>280.63086000000391</c:v>
                </c:pt>
                <c:pt idx="21134">
                  <c:v>280.64609000000388</c:v>
                </c:pt>
                <c:pt idx="21135">
                  <c:v>280.66291000000388</c:v>
                </c:pt>
                <c:pt idx="21136">
                  <c:v>280.67987000000386</c:v>
                </c:pt>
                <c:pt idx="21137">
                  <c:v>280.70333000000386</c:v>
                </c:pt>
                <c:pt idx="21138">
                  <c:v>280.73671000000388</c:v>
                </c:pt>
                <c:pt idx="21139">
                  <c:v>280.76988000000387</c:v>
                </c:pt>
                <c:pt idx="21140">
                  <c:v>280.80002000000388</c:v>
                </c:pt>
                <c:pt idx="21141">
                  <c:v>280.82251000000389</c:v>
                </c:pt>
                <c:pt idx="21142">
                  <c:v>280.83625000000387</c:v>
                </c:pt>
                <c:pt idx="21143">
                  <c:v>280.84368000000387</c:v>
                </c:pt>
                <c:pt idx="21144">
                  <c:v>280.84828000000385</c:v>
                </c:pt>
                <c:pt idx="21145">
                  <c:v>280.85125000000386</c:v>
                </c:pt>
                <c:pt idx="21146">
                  <c:v>280.85367000000383</c:v>
                </c:pt>
                <c:pt idx="21147">
                  <c:v>280.85613000000382</c:v>
                </c:pt>
                <c:pt idx="21148">
                  <c:v>280.8585900000038</c:v>
                </c:pt>
                <c:pt idx="21149">
                  <c:v>280.86024000000378</c:v>
                </c:pt>
                <c:pt idx="21150">
                  <c:v>280.86142000000376</c:v>
                </c:pt>
                <c:pt idx="21151">
                  <c:v>280.86232000000376</c:v>
                </c:pt>
                <c:pt idx="21152">
                  <c:v>280.86323000000374</c:v>
                </c:pt>
                <c:pt idx="21153">
                  <c:v>280.86411000000373</c:v>
                </c:pt>
                <c:pt idx="21154">
                  <c:v>280.86496000000375</c:v>
                </c:pt>
                <c:pt idx="21155">
                  <c:v>280.86579000000376</c:v>
                </c:pt>
                <c:pt idx="21156">
                  <c:v>280.86660000000376</c:v>
                </c:pt>
                <c:pt idx="21157">
                  <c:v>280.86746000000375</c:v>
                </c:pt>
                <c:pt idx="21158">
                  <c:v>280.86833000000377</c:v>
                </c:pt>
                <c:pt idx="21159">
                  <c:v>280.86920000000379</c:v>
                </c:pt>
                <c:pt idx="21160">
                  <c:v>280.87009000000381</c:v>
                </c:pt>
                <c:pt idx="21161">
                  <c:v>280.87099000000381</c:v>
                </c:pt>
                <c:pt idx="21162">
                  <c:v>280.87189000000382</c:v>
                </c:pt>
                <c:pt idx="21163">
                  <c:v>280.87278000000384</c:v>
                </c:pt>
                <c:pt idx="21164">
                  <c:v>280.87369000000382</c:v>
                </c:pt>
                <c:pt idx="21165">
                  <c:v>280.87461000000383</c:v>
                </c:pt>
                <c:pt idx="21166">
                  <c:v>280.87619000000382</c:v>
                </c:pt>
                <c:pt idx="21167">
                  <c:v>280.88134000000383</c:v>
                </c:pt>
                <c:pt idx="21168">
                  <c:v>280.91017000000386</c:v>
                </c:pt>
                <c:pt idx="21169">
                  <c:v>280.97846000000385</c:v>
                </c:pt>
                <c:pt idx="21170">
                  <c:v>281.05195000000384</c:v>
                </c:pt>
                <c:pt idx="21171">
                  <c:v>281.10627000000386</c:v>
                </c:pt>
                <c:pt idx="21172">
                  <c:v>281.14338000000384</c:v>
                </c:pt>
                <c:pt idx="21173">
                  <c:v>281.18176000000386</c:v>
                </c:pt>
                <c:pt idx="21174">
                  <c:v>281.21694000000389</c:v>
                </c:pt>
                <c:pt idx="21175">
                  <c:v>281.24273000000386</c:v>
                </c:pt>
                <c:pt idx="21176">
                  <c:v>281.26938000000388</c:v>
                </c:pt>
                <c:pt idx="21177">
                  <c:v>281.29899000000387</c:v>
                </c:pt>
                <c:pt idx="21178">
                  <c:v>281.32964000000385</c:v>
                </c:pt>
                <c:pt idx="21179">
                  <c:v>281.35354000000387</c:v>
                </c:pt>
                <c:pt idx="21180">
                  <c:v>281.37024000000389</c:v>
                </c:pt>
                <c:pt idx="21181">
                  <c:v>281.38234000000386</c:v>
                </c:pt>
                <c:pt idx="21182">
                  <c:v>281.39101000000386</c:v>
                </c:pt>
                <c:pt idx="21183">
                  <c:v>281.39891000000387</c:v>
                </c:pt>
                <c:pt idx="21184">
                  <c:v>281.40604000000388</c:v>
                </c:pt>
                <c:pt idx="21185">
                  <c:v>281.41410000000388</c:v>
                </c:pt>
                <c:pt idx="21186">
                  <c:v>281.43270000000388</c:v>
                </c:pt>
                <c:pt idx="21187">
                  <c:v>281.46880000000385</c:v>
                </c:pt>
                <c:pt idx="21188">
                  <c:v>281.51485000000383</c:v>
                </c:pt>
                <c:pt idx="21189">
                  <c:v>281.56903000000381</c:v>
                </c:pt>
                <c:pt idx="21190">
                  <c:v>281.6291700000038</c:v>
                </c:pt>
                <c:pt idx="21191">
                  <c:v>281.67935000000381</c:v>
                </c:pt>
                <c:pt idx="21192">
                  <c:v>281.7248100000038</c:v>
                </c:pt>
                <c:pt idx="21193">
                  <c:v>281.7582200000038</c:v>
                </c:pt>
                <c:pt idx="21194">
                  <c:v>281.7869500000038</c:v>
                </c:pt>
                <c:pt idx="21195">
                  <c:v>281.81483000000378</c:v>
                </c:pt>
                <c:pt idx="21196">
                  <c:v>281.83951000000377</c:v>
                </c:pt>
                <c:pt idx="21197">
                  <c:v>281.86363000000375</c:v>
                </c:pt>
                <c:pt idx="21198">
                  <c:v>281.88525000000374</c:v>
                </c:pt>
                <c:pt idx="21199">
                  <c:v>281.90443000000374</c:v>
                </c:pt>
                <c:pt idx="21200">
                  <c:v>281.92122000000376</c:v>
                </c:pt>
                <c:pt idx="21201">
                  <c:v>281.93682000000376</c:v>
                </c:pt>
                <c:pt idx="21202">
                  <c:v>281.95239000000379</c:v>
                </c:pt>
                <c:pt idx="21203">
                  <c:v>281.96785000000381</c:v>
                </c:pt>
                <c:pt idx="21204">
                  <c:v>281.98132000000379</c:v>
                </c:pt>
                <c:pt idx="21205">
                  <c:v>281.99254000000377</c:v>
                </c:pt>
                <c:pt idx="21206">
                  <c:v>282.00116000000378</c:v>
                </c:pt>
                <c:pt idx="21207">
                  <c:v>282.00824000000375</c:v>
                </c:pt>
                <c:pt idx="21208">
                  <c:v>282.01431000000377</c:v>
                </c:pt>
                <c:pt idx="21209">
                  <c:v>282.01972000000376</c:v>
                </c:pt>
                <c:pt idx="21210">
                  <c:v>282.02439000000373</c:v>
                </c:pt>
                <c:pt idx="21211">
                  <c:v>282.02842000000373</c:v>
                </c:pt>
                <c:pt idx="21212">
                  <c:v>282.03191000000373</c:v>
                </c:pt>
                <c:pt idx="21213">
                  <c:v>282.03531000000373</c:v>
                </c:pt>
                <c:pt idx="21214">
                  <c:v>282.03876000000372</c:v>
                </c:pt>
                <c:pt idx="21215">
                  <c:v>282.04207000000372</c:v>
                </c:pt>
                <c:pt idx="21216">
                  <c:v>282.0450500000037</c:v>
                </c:pt>
                <c:pt idx="21217">
                  <c:v>282.04776000000368</c:v>
                </c:pt>
                <c:pt idx="21218">
                  <c:v>282.05030000000369</c:v>
                </c:pt>
                <c:pt idx="21219">
                  <c:v>282.05270000000371</c:v>
                </c:pt>
                <c:pt idx="21220">
                  <c:v>282.05496000000369</c:v>
                </c:pt>
                <c:pt idx="21221">
                  <c:v>282.0569600000037</c:v>
                </c:pt>
                <c:pt idx="21222">
                  <c:v>282.0590100000037</c:v>
                </c:pt>
                <c:pt idx="21223">
                  <c:v>282.06100000000367</c:v>
                </c:pt>
                <c:pt idx="21224">
                  <c:v>282.06285000000366</c:v>
                </c:pt>
                <c:pt idx="21225">
                  <c:v>282.06472000000366</c:v>
                </c:pt>
                <c:pt idx="21226">
                  <c:v>282.06618000000367</c:v>
                </c:pt>
                <c:pt idx="21227">
                  <c:v>282.06799000000365</c:v>
                </c:pt>
                <c:pt idx="21228">
                  <c:v>282.06909000000365</c:v>
                </c:pt>
                <c:pt idx="21229">
                  <c:v>282.06991000000363</c:v>
                </c:pt>
                <c:pt idx="21230">
                  <c:v>282.07087000000365</c:v>
                </c:pt>
                <c:pt idx="21231">
                  <c:v>282.07170000000366</c:v>
                </c:pt>
                <c:pt idx="21232">
                  <c:v>282.07248000000368</c:v>
                </c:pt>
                <c:pt idx="21233">
                  <c:v>282.07324000000369</c:v>
                </c:pt>
                <c:pt idx="21234">
                  <c:v>282.0739800000037</c:v>
                </c:pt>
                <c:pt idx="21235">
                  <c:v>282.07469000000373</c:v>
                </c:pt>
                <c:pt idx="21236">
                  <c:v>282.07538000000375</c:v>
                </c:pt>
                <c:pt idx="21237">
                  <c:v>282.07607000000377</c:v>
                </c:pt>
                <c:pt idx="21238">
                  <c:v>282.07676000000379</c:v>
                </c:pt>
                <c:pt idx="21239">
                  <c:v>282.0774300000038</c:v>
                </c:pt>
                <c:pt idx="21240">
                  <c:v>282.07808000000381</c:v>
                </c:pt>
                <c:pt idx="21241">
                  <c:v>282.07872000000378</c:v>
                </c:pt>
                <c:pt idx="21242">
                  <c:v>282.07936000000376</c:v>
                </c:pt>
                <c:pt idx="21243">
                  <c:v>282.08000000000374</c:v>
                </c:pt>
                <c:pt idx="21244">
                  <c:v>282.08065000000374</c:v>
                </c:pt>
                <c:pt idx="21245">
                  <c:v>282.08129000000372</c:v>
                </c:pt>
                <c:pt idx="21246">
                  <c:v>282.08193000000369</c:v>
                </c:pt>
                <c:pt idx="21247">
                  <c:v>282.08257000000367</c:v>
                </c:pt>
                <c:pt idx="21248">
                  <c:v>282.08321000000365</c:v>
                </c:pt>
                <c:pt idx="21249">
                  <c:v>282.08385000000362</c:v>
                </c:pt>
                <c:pt idx="21250">
                  <c:v>282.08448000000362</c:v>
                </c:pt>
                <c:pt idx="21251">
                  <c:v>282.08511000000362</c:v>
                </c:pt>
                <c:pt idx="21252">
                  <c:v>282.08574000000363</c:v>
                </c:pt>
                <c:pt idx="21253">
                  <c:v>282.08637000000363</c:v>
                </c:pt>
                <c:pt idx="21254">
                  <c:v>282.0870100000036</c:v>
                </c:pt>
                <c:pt idx="21255">
                  <c:v>282.08765000000358</c:v>
                </c:pt>
                <c:pt idx="21256">
                  <c:v>282.08828000000358</c:v>
                </c:pt>
                <c:pt idx="21257">
                  <c:v>282.08892000000355</c:v>
                </c:pt>
                <c:pt idx="21258">
                  <c:v>282.08956000000353</c:v>
                </c:pt>
                <c:pt idx="21259">
                  <c:v>282.09022000000351</c:v>
                </c:pt>
                <c:pt idx="21260">
                  <c:v>282.09091000000353</c:v>
                </c:pt>
                <c:pt idx="21261">
                  <c:v>282.09164000000351</c:v>
                </c:pt>
                <c:pt idx="21262">
                  <c:v>282.09239000000349</c:v>
                </c:pt>
                <c:pt idx="21263">
                  <c:v>282.09312000000347</c:v>
                </c:pt>
                <c:pt idx="21264">
                  <c:v>282.09385000000344</c:v>
                </c:pt>
                <c:pt idx="21265">
                  <c:v>282.09458000000342</c:v>
                </c:pt>
                <c:pt idx="21266">
                  <c:v>282.09575000000342</c:v>
                </c:pt>
                <c:pt idx="21267">
                  <c:v>282.09706000000341</c:v>
                </c:pt>
                <c:pt idx="21268">
                  <c:v>282.09871000000339</c:v>
                </c:pt>
                <c:pt idx="21269">
                  <c:v>282.10121000000339</c:v>
                </c:pt>
                <c:pt idx="21270">
                  <c:v>282.10845000000342</c:v>
                </c:pt>
                <c:pt idx="21271">
                  <c:v>282.14276000000342</c:v>
                </c:pt>
                <c:pt idx="21272">
                  <c:v>282.21190000000342</c:v>
                </c:pt>
                <c:pt idx="21273">
                  <c:v>282.28098000000341</c:v>
                </c:pt>
                <c:pt idx="21274">
                  <c:v>282.32862000000341</c:v>
                </c:pt>
                <c:pt idx="21275">
                  <c:v>282.36003000000341</c:v>
                </c:pt>
                <c:pt idx="21276">
                  <c:v>282.38179000000338</c:v>
                </c:pt>
                <c:pt idx="21277">
                  <c:v>282.39561000000339</c:v>
                </c:pt>
                <c:pt idx="21278">
                  <c:v>282.40536000000338</c:v>
                </c:pt>
                <c:pt idx="21279">
                  <c:v>282.41779000000338</c:v>
                </c:pt>
                <c:pt idx="21280">
                  <c:v>282.45389000000335</c:v>
                </c:pt>
                <c:pt idx="21281">
                  <c:v>282.52578000000335</c:v>
                </c:pt>
                <c:pt idx="21282">
                  <c:v>282.59679000000335</c:v>
                </c:pt>
                <c:pt idx="21283">
                  <c:v>282.65074000000334</c:v>
                </c:pt>
                <c:pt idx="21284">
                  <c:v>282.69790000000336</c:v>
                </c:pt>
                <c:pt idx="21285">
                  <c:v>282.74312000000333</c:v>
                </c:pt>
                <c:pt idx="21286">
                  <c:v>282.78231000000335</c:v>
                </c:pt>
                <c:pt idx="21287">
                  <c:v>282.80949000000334</c:v>
                </c:pt>
                <c:pt idx="21288">
                  <c:v>282.83001000000331</c:v>
                </c:pt>
                <c:pt idx="21289">
                  <c:v>282.8594400000033</c:v>
                </c:pt>
                <c:pt idx="21290">
                  <c:v>282.89808000000329</c:v>
                </c:pt>
                <c:pt idx="21291">
                  <c:v>282.92720000000327</c:v>
                </c:pt>
                <c:pt idx="21292">
                  <c:v>282.95085000000324</c:v>
                </c:pt>
                <c:pt idx="21293">
                  <c:v>282.97113000000326</c:v>
                </c:pt>
                <c:pt idx="21294">
                  <c:v>282.98781000000326</c:v>
                </c:pt>
                <c:pt idx="21295">
                  <c:v>283.00220000000326</c:v>
                </c:pt>
                <c:pt idx="21296">
                  <c:v>283.01207000000323</c:v>
                </c:pt>
                <c:pt idx="21297">
                  <c:v>283.01829000000322</c:v>
                </c:pt>
                <c:pt idx="21298">
                  <c:v>283.0221700000032</c:v>
                </c:pt>
                <c:pt idx="21299">
                  <c:v>283.02477000000317</c:v>
                </c:pt>
                <c:pt idx="21300">
                  <c:v>283.02698000000316</c:v>
                </c:pt>
                <c:pt idx="21301">
                  <c:v>283.02902000000319</c:v>
                </c:pt>
                <c:pt idx="21302">
                  <c:v>283.03009000000321</c:v>
                </c:pt>
                <c:pt idx="21303">
                  <c:v>283.03101000000322</c:v>
                </c:pt>
                <c:pt idx="21304">
                  <c:v>283.0324800000032</c:v>
                </c:pt>
                <c:pt idx="21305">
                  <c:v>283.03650000000323</c:v>
                </c:pt>
                <c:pt idx="21306">
                  <c:v>283.05795000000325</c:v>
                </c:pt>
                <c:pt idx="21307">
                  <c:v>283.11131000000324</c:v>
                </c:pt>
                <c:pt idx="21308">
                  <c:v>283.17144000000326</c:v>
                </c:pt>
                <c:pt idx="21309">
                  <c:v>283.22227000000328</c:v>
                </c:pt>
                <c:pt idx="21310">
                  <c:v>283.26712000000327</c:v>
                </c:pt>
                <c:pt idx="21311">
                  <c:v>283.31348000000327</c:v>
                </c:pt>
                <c:pt idx="21312">
                  <c:v>283.35097000000326</c:v>
                </c:pt>
                <c:pt idx="21313">
                  <c:v>283.38454000000326</c:v>
                </c:pt>
                <c:pt idx="21314">
                  <c:v>283.41945000000328</c:v>
                </c:pt>
                <c:pt idx="21315">
                  <c:v>283.45213000000331</c:v>
                </c:pt>
                <c:pt idx="21316">
                  <c:v>283.47579000000331</c:v>
                </c:pt>
                <c:pt idx="21317">
                  <c:v>283.49647000000334</c:v>
                </c:pt>
                <c:pt idx="21318">
                  <c:v>283.51757000000333</c:v>
                </c:pt>
                <c:pt idx="21319">
                  <c:v>283.53909000000334</c:v>
                </c:pt>
                <c:pt idx="21320">
                  <c:v>283.56069000000332</c:v>
                </c:pt>
                <c:pt idx="21321">
                  <c:v>283.58280000000332</c:v>
                </c:pt>
                <c:pt idx="21322">
                  <c:v>283.60249000000334</c:v>
                </c:pt>
                <c:pt idx="21323">
                  <c:v>283.62473000000335</c:v>
                </c:pt>
                <c:pt idx="21324">
                  <c:v>283.65191000000334</c:v>
                </c:pt>
                <c:pt idx="21325">
                  <c:v>283.68051000000332</c:v>
                </c:pt>
                <c:pt idx="21326">
                  <c:v>283.70839000000331</c:v>
                </c:pt>
                <c:pt idx="21327">
                  <c:v>283.73305000000329</c:v>
                </c:pt>
                <c:pt idx="21328">
                  <c:v>283.7519800000033</c:v>
                </c:pt>
                <c:pt idx="21329">
                  <c:v>283.76674000000332</c:v>
                </c:pt>
                <c:pt idx="21330">
                  <c:v>283.7796500000033</c:v>
                </c:pt>
                <c:pt idx="21331">
                  <c:v>283.78937000000332</c:v>
                </c:pt>
                <c:pt idx="21332">
                  <c:v>283.79704000000334</c:v>
                </c:pt>
                <c:pt idx="21333">
                  <c:v>283.80351000000331</c:v>
                </c:pt>
                <c:pt idx="21334">
                  <c:v>283.80993000000331</c:v>
                </c:pt>
                <c:pt idx="21335">
                  <c:v>283.81546000000333</c:v>
                </c:pt>
                <c:pt idx="21336">
                  <c:v>283.82007000000334</c:v>
                </c:pt>
                <c:pt idx="21337">
                  <c:v>283.82378000000335</c:v>
                </c:pt>
                <c:pt idx="21338">
                  <c:v>283.82665000000333</c:v>
                </c:pt>
                <c:pt idx="21339">
                  <c:v>283.8288900000033</c:v>
                </c:pt>
                <c:pt idx="21340">
                  <c:v>283.8308700000033</c:v>
                </c:pt>
                <c:pt idx="21341">
                  <c:v>283.83224000000331</c:v>
                </c:pt>
                <c:pt idx="21342">
                  <c:v>283.83390000000333</c:v>
                </c:pt>
                <c:pt idx="21343">
                  <c:v>283.83824000000334</c:v>
                </c:pt>
                <c:pt idx="21344">
                  <c:v>283.86074000000332</c:v>
                </c:pt>
                <c:pt idx="21345">
                  <c:v>283.90939000000333</c:v>
                </c:pt>
                <c:pt idx="21346">
                  <c:v>283.96172000000331</c:v>
                </c:pt>
                <c:pt idx="21347">
                  <c:v>284.00758000000332</c:v>
                </c:pt>
                <c:pt idx="21348">
                  <c:v>284.0490800000033</c:v>
                </c:pt>
                <c:pt idx="21349">
                  <c:v>284.09054000000327</c:v>
                </c:pt>
                <c:pt idx="21350">
                  <c:v>284.12210000000329</c:v>
                </c:pt>
                <c:pt idx="21351">
                  <c:v>284.15281000000329</c:v>
                </c:pt>
                <c:pt idx="21352">
                  <c:v>284.18483000000327</c:v>
                </c:pt>
                <c:pt idx="21353">
                  <c:v>284.2175100000033</c:v>
                </c:pt>
                <c:pt idx="21354">
                  <c:v>284.24549000000331</c:v>
                </c:pt>
                <c:pt idx="21355">
                  <c:v>284.27349000000333</c:v>
                </c:pt>
                <c:pt idx="21356">
                  <c:v>284.30310000000333</c:v>
                </c:pt>
                <c:pt idx="21357">
                  <c:v>284.33027000000334</c:v>
                </c:pt>
                <c:pt idx="21358">
                  <c:v>284.35031000000333</c:v>
                </c:pt>
                <c:pt idx="21359">
                  <c:v>284.36918000000333</c:v>
                </c:pt>
                <c:pt idx="21360">
                  <c:v>284.39013000000335</c:v>
                </c:pt>
                <c:pt idx="21361">
                  <c:v>284.40914000000333</c:v>
                </c:pt>
                <c:pt idx="21362">
                  <c:v>284.42495000000332</c:v>
                </c:pt>
                <c:pt idx="21363">
                  <c:v>284.43632000000332</c:v>
                </c:pt>
                <c:pt idx="21364">
                  <c:v>284.44551000000331</c:v>
                </c:pt>
                <c:pt idx="21365">
                  <c:v>284.45302000000333</c:v>
                </c:pt>
                <c:pt idx="21366">
                  <c:v>284.45883000000333</c:v>
                </c:pt>
                <c:pt idx="21367">
                  <c:v>284.46362000000335</c:v>
                </c:pt>
                <c:pt idx="21368">
                  <c:v>284.46769000000336</c:v>
                </c:pt>
                <c:pt idx="21369">
                  <c:v>284.47120000000336</c:v>
                </c:pt>
                <c:pt idx="21370">
                  <c:v>284.47434000000334</c:v>
                </c:pt>
                <c:pt idx="21371">
                  <c:v>284.47700000000333</c:v>
                </c:pt>
                <c:pt idx="21372">
                  <c:v>284.47966000000332</c:v>
                </c:pt>
                <c:pt idx="21373">
                  <c:v>284.48218000000332</c:v>
                </c:pt>
                <c:pt idx="21374">
                  <c:v>284.48468000000332</c:v>
                </c:pt>
                <c:pt idx="21375">
                  <c:v>284.48626000000331</c:v>
                </c:pt>
                <c:pt idx="21376">
                  <c:v>284.48726000000329</c:v>
                </c:pt>
                <c:pt idx="21377">
                  <c:v>284.48819000000327</c:v>
                </c:pt>
                <c:pt idx="21378">
                  <c:v>284.49009000000325</c:v>
                </c:pt>
                <c:pt idx="21379">
                  <c:v>284.49460000000323</c:v>
                </c:pt>
                <c:pt idx="21380">
                  <c:v>284.51965000000325</c:v>
                </c:pt>
                <c:pt idx="21381">
                  <c:v>284.56700000000325</c:v>
                </c:pt>
                <c:pt idx="21382">
                  <c:v>284.61933000000323</c:v>
                </c:pt>
                <c:pt idx="21383">
                  <c:v>284.66378000000321</c:v>
                </c:pt>
                <c:pt idx="21384">
                  <c:v>284.70459000000324</c:v>
                </c:pt>
                <c:pt idx="21385">
                  <c:v>284.74142000000325</c:v>
                </c:pt>
                <c:pt idx="21386">
                  <c:v>284.76882000000325</c:v>
                </c:pt>
                <c:pt idx="21387">
                  <c:v>284.79661000000323</c:v>
                </c:pt>
                <c:pt idx="21388">
                  <c:v>284.82662000000323</c:v>
                </c:pt>
                <c:pt idx="21389">
                  <c:v>284.85901000000325</c:v>
                </c:pt>
                <c:pt idx="21390">
                  <c:v>284.88574000000324</c:v>
                </c:pt>
                <c:pt idx="21391">
                  <c:v>284.90869000000322</c:v>
                </c:pt>
                <c:pt idx="21392">
                  <c:v>284.93161000000322</c:v>
                </c:pt>
                <c:pt idx="21393">
                  <c:v>284.95076000000324</c:v>
                </c:pt>
                <c:pt idx="21394">
                  <c:v>284.96895000000325</c:v>
                </c:pt>
                <c:pt idx="21395">
                  <c:v>284.99094000000326</c:v>
                </c:pt>
                <c:pt idx="21396">
                  <c:v>285.01560000000325</c:v>
                </c:pt>
                <c:pt idx="21397">
                  <c:v>285.04094000000327</c:v>
                </c:pt>
                <c:pt idx="21398">
                  <c:v>285.06624000000329</c:v>
                </c:pt>
                <c:pt idx="21399">
                  <c:v>285.08719000000332</c:v>
                </c:pt>
                <c:pt idx="21400">
                  <c:v>285.10502000000332</c:v>
                </c:pt>
                <c:pt idx="21401">
                  <c:v>285.11954000000333</c:v>
                </c:pt>
                <c:pt idx="21402">
                  <c:v>285.13109000000333</c:v>
                </c:pt>
                <c:pt idx="21403">
                  <c:v>285.14079000000334</c:v>
                </c:pt>
                <c:pt idx="21404">
                  <c:v>285.14927000000336</c:v>
                </c:pt>
                <c:pt idx="21405">
                  <c:v>285.15661000000335</c:v>
                </c:pt>
                <c:pt idx="21406">
                  <c:v>285.16282000000336</c:v>
                </c:pt>
                <c:pt idx="21407">
                  <c:v>285.16812000000334</c:v>
                </c:pt>
                <c:pt idx="21408">
                  <c:v>285.17304000000337</c:v>
                </c:pt>
                <c:pt idx="21409">
                  <c:v>285.1779600000034</c:v>
                </c:pt>
                <c:pt idx="21410">
                  <c:v>285.1830900000034</c:v>
                </c:pt>
                <c:pt idx="21411">
                  <c:v>285.18838000000341</c:v>
                </c:pt>
                <c:pt idx="21412">
                  <c:v>285.19371000000342</c:v>
                </c:pt>
                <c:pt idx="21413">
                  <c:v>285.19940000000344</c:v>
                </c:pt>
                <c:pt idx="21414">
                  <c:v>285.20482000000345</c:v>
                </c:pt>
                <c:pt idx="21415">
                  <c:v>285.20994000000343</c:v>
                </c:pt>
                <c:pt idx="21416">
                  <c:v>285.21532000000343</c:v>
                </c:pt>
                <c:pt idx="21417">
                  <c:v>285.22054000000344</c:v>
                </c:pt>
                <c:pt idx="21418">
                  <c:v>285.22501000000346</c:v>
                </c:pt>
                <c:pt idx="21419">
                  <c:v>285.22844000000345</c:v>
                </c:pt>
                <c:pt idx="21420">
                  <c:v>285.23136000000346</c:v>
                </c:pt>
                <c:pt idx="21421">
                  <c:v>285.23472000000345</c:v>
                </c:pt>
                <c:pt idx="21422">
                  <c:v>285.23793000000347</c:v>
                </c:pt>
                <c:pt idx="21423">
                  <c:v>285.24117000000348</c:v>
                </c:pt>
                <c:pt idx="21424">
                  <c:v>285.24464000000347</c:v>
                </c:pt>
                <c:pt idx="21425">
                  <c:v>285.2499200000035</c:v>
                </c:pt>
                <c:pt idx="21426">
                  <c:v>285.25650000000348</c:v>
                </c:pt>
                <c:pt idx="21427">
                  <c:v>285.26351000000346</c:v>
                </c:pt>
                <c:pt idx="21428">
                  <c:v>285.27265000000347</c:v>
                </c:pt>
                <c:pt idx="21429">
                  <c:v>285.29001000000346</c:v>
                </c:pt>
                <c:pt idx="21430">
                  <c:v>285.32588000000345</c:v>
                </c:pt>
                <c:pt idx="21431">
                  <c:v>285.37557000000345</c:v>
                </c:pt>
                <c:pt idx="21432">
                  <c:v>285.42592000000343</c:v>
                </c:pt>
                <c:pt idx="21433">
                  <c:v>285.46800000000343</c:v>
                </c:pt>
                <c:pt idx="21434">
                  <c:v>285.50349000000341</c:v>
                </c:pt>
                <c:pt idx="21435">
                  <c:v>285.53421000000338</c:v>
                </c:pt>
                <c:pt idx="21436">
                  <c:v>285.55795000000336</c:v>
                </c:pt>
                <c:pt idx="21437">
                  <c:v>285.57916000000336</c:v>
                </c:pt>
                <c:pt idx="21438">
                  <c:v>285.60269000000335</c:v>
                </c:pt>
                <c:pt idx="21439">
                  <c:v>285.62619000000336</c:v>
                </c:pt>
                <c:pt idx="21440">
                  <c:v>285.64793000000338</c:v>
                </c:pt>
                <c:pt idx="21441">
                  <c:v>285.66674000000336</c:v>
                </c:pt>
                <c:pt idx="21442">
                  <c:v>285.68047000000337</c:v>
                </c:pt>
                <c:pt idx="21443">
                  <c:v>285.69128000000336</c:v>
                </c:pt>
                <c:pt idx="21444">
                  <c:v>285.69859000000338</c:v>
                </c:pt>
                <c:pt idx="21445">
                  <c:v>285.70374000000339</c:v>
                </c:pt>
                <c:pt idx="21446">
                  <c:v>285.70735000000337</c:v>
                </c:pt>
                <c:pt idx="21447">
                  <c:v>285.71017000000336</c:v>
                </c:pt>
                <c:pt idx="21448">
                  <c:v>285.71252000000334</c:v>
                </c:pt>
                <c:pt idx="21449">
                  <c:v>285.71466000000333</c:v>
                </c:pt>
                <c:pt idx="21450">
                  <c:v>285.71674000000331</c:v>
                </c:pt>
                <c:pt idx="21451">
                  <c:v>285.71939000000333</c:v>
                </c:pt>
                <c:pt idx="21452">
                  <c:v>285.72246000000331</c:v>
                </c:pt>
                <c:pt idx="21453">
                  <c:v>285.72612000000333</c:v>
                </c:pt>
                <c:pt idx="21454">
                  <c:v>285.72930000000332</c:v>
                </c:pt>
                <c:pt idx="21455">
                  <c:v>285.73205000000331</c:v>
                </c:pt>
                <c:pt idx="21456">
                  <c:v>285.73340000000331</c:v>
                </c:pt>
                <c:pt idx="21457">
                  <c:v>285.73443000000333</c:v>
                </c:pt>
                <c:pt idx="21458">
                  <c:v>285.73530000000335</c:v>
                </c:pt>
                <c:pt idx="21459">
                  <c:v>285.73678000000336</c:v>
                </c:pt>
                <c:pt idx="21460">
                  <c:v>285.73971000000336</c:v>
                </c:pt>
                <c:pt idx="21461">
                  <c:v>285.75320000000335</c:v>
                </c:pt>
                <c:pt idx="21462">
                  <c:v>285.78403000000333</c:v>
                </c:pt>
                <c:pt idx="21463">
                  <c:v>285.81926000000334</c:v>
                </c:pt>
                <c:pt idx="21464">
                  <c:v>285.85382000000334</c:v>
                </c:pt>
                <c:pt idx="21465">
                  <c:v>285.88666000000336</c:v>
                </c:pt>
                <c:pt idx="21466">
                  <c:v>285.91580000000334</c:v>
                </c:pt>
                <c:pt idx="21467">
                  <c:v>285.94614000000337</c:v>
                </c:pt>
                <c:pt idx="21468">
                  <c:v>285.97176000000337</c:v>
                </c:pt>
                <c:pt idx="21469">
                  <c:v>285.99207000000337</c:v>
                </c:pt>
                <c:pt idx="21470">
                  <c:v>286.00783000000337</c:v>
                </c:pt>
                <c:pt idx="21471">
                  <c:v>286.01831000000334</c:v>
                </c:pt>
                <c:pt idx="21472">
                  <c:v>286.02512000000331</c:v>
                </c:pt>
                <c:pt idx="21473">
                  <c:v>286.03043000000332</c:v>
                </c:pt>
                <c:pt idx="21474">
                  <c:v>286.03389000000334</c:v>
                </c:pt>
                <c:pt idx="21475">
                  <c:v>286.03670000000335</c:v>
                </c:pt>
                <c:pt idx="21476">
                  <c:v>286.04101000000333</c:v>
                </c:pt>
                <c:pt idx="21477">
                  <c:v>286.05568000000335</c:v>
                </c:pt>
                <c:pt idx="21478">
                  <c:v>286.09485000000336</c:v>
                </c:pt>
                <c:pt idx="21479">
                  <c:v>286.14516000000339</c:v>
                </c:pt>
                <c:pt idx="21480">
                  <c:v>286.1812000000034</c:v>
                </c:pt>
                <c:pt idx="21481">
                  <c:v>286.20450000000341</c:v>
                </c:pt>
                <c:pt idx="21482">
                  <c:v>286.22286000000338</c:v>
                </c:pt>
                <c:pt idx="21483">
                  <c:v>286.23828000000339</c:v>
                </c:pt>
                <c:pt idx="21484">
                  <c:v>286.25042000000337</c:v>
                </c:pt>
                <c:pt idx="21485">
                  <c:v>286.25752000000335</c:v>
                </c:pt>
                <c:pt idx="21486">
                  <c:v>286.26131000000333</c:v>
                </c:pt>
                <c:pt idx="21487">
                  <c:v>286.26583000000335</c:v>
                </c:pt>
                <c:pt idx="21488">
                  <c:v>286.27587000000335</c:v>
                </c:pt>
                <c:pt idx="21489">
                  <c:v>286.31070000000335</c:v>
                </c:pt>
                <c:pt idx="21490">
                  <c:v>286.35418000000334</c:v>
                </c:pt>
                <c:pt idx="21491">
                  <c:v>286.39651000000333</c:v>
                </c:pt>
                <c:pt idx="21492">
                  <c:v>286.4261500000033</c:v>
                </c:pt>
                <c:pt idx="21493">
                  <c:v>286.44409000000331</c:v>
                </c:pt>
                <c:pt idx="21494">
                  <c:v>286.45458000000332</c:v>
                </c:pt>
                <c:pt idx="21495">
                  <c:v>286.45977000000335</c:v>
                </c:pt>
                <c:pt idx="21496">
                  <c:v>286.46398000000335</c:v>
                </c:pt>
                <c:pt idx="21497">
                  <c:v>286.47498000000337</c:v>
                </c:pt>
                <c:pt idx="21498">
                  <c:v>286.50763000000336</c:v>
                </c:pt>
                <c:pt idx="21499">
                  <c:v>286.55049000000338</c:v>
                </c:pt>
                <c:pt idx="21500">
                  <c:v>286.59958000000336</c:v>
                </c:pt>
                <c:pt idx="21501">
                  <c:v>286.64135000000334</c:v>
                </c:pt>
                <c:pt idx="21502">
                  <c:v>286.67473000000336</c:v>
                </c:pt>
                <c:pt idx="21503">
                  <c:v>286.70220000000336</c:v>
                </c:pt>
                <c:pt idx="21504">
                  <c:v>286.72305000000335</c:v>
                </c:pt>
                <c:pt idx="21505">
                  <c:v>286.73988000000338</c:v>
                </c:pt>
                <c:pt idx="21506">
                  <c:v>286.75328000000337</c:v>
                </c:pt>
                <c:pt idx="21507">
                  <c:v>286.76190000000338</c:v>
                </c:pt>
                <c:pt idx="21508">
                  <c:v>286.76677000000336</c:v>
                </c:pt>
                <c:pt idx="21509">
                  <c:v>286.77010000000337</c:v>
                </c:pt>
                <c:pt idx="21510">
                  <c:v>286.77361000000337</c:v>
                </c:pt>
                <c:pt idx="21511">
                  <c:v>286.78212000000337</c:v>
                </c:pt>
                <c:pt idx="21512">
                  <c:v>286.81199000000339</c:v>
                </c:pt>
                <c:pt idx="21513">
                  <c:v>286.86849000000342</c:v>
                </c:pt>
                <c:pt idx="21514">
                  <c:v>286.9297800000034</c:v>
                </c:pt>
                <c:pt idx="21515">
                  <c:v>286.97451000000342</c:v>
                </c:pt>
                <c:pt idx="21516">
                  <c:v>287.00854000000339</c:v>
                </c:pt>
                <c:pt idx="21517">
                  <c:v>287.03190000000342</c:v>
                </c:pt>
                <c:pt idx="21518">
                  <c:v>287.0423300000034</c:v>
                </c:pt>
                <c:pt idx="21519">
                  <c:v>287.04749000000339</c:v>
                </c:pt>
                <c:pt idx="21520">
                  <c:v>287.05428000000342</c:v>
                </c:pt>
                <c:pt idx="21521">
                  <c:v>287.08321000000342</c:v>
                </c:pt>
                <c:pt idx="21522">
                  <c:v>287.1529000000034</c:v>
                </c:pt>
                <c:pt idx="21523">
                  <c:v>287.2372400000034</c:v>
                </c:pt>
                <c:pt idx="21524">
                  <c:v>287.29419000000337</c:v>
                </c:pt>
                <c:pt idx="21525">
                  <c:v>287.32199000000338</c:v>
                </c:pt>
                <c:pt idx="21526">
                  <c:v>287.33789000000337</c:v>
                </c:pt>
                <c:pt idx="21527">
                  <c:v>287.34523000000337</c:v>
                </c:pt>
                <c:pt idx="21528">
                  <c:v>287.34872000000337</c:v>
                </c:pt>
                <c:pt idx="21529">
                  <c:v>287.35357000000334</c:v>
                </c:pt>
                <c:pt idx="21530">
                  <c:v>287.37198000000336</c:v>
                </c:pt>
                <c:pt idx="21531">
                  <c:v>287.40811000000338</c:v>
                </c:pt>
                <c:pt idx="21532">
                  <c:v>287.43659000000338</c:v>
                </c:pt>
                <c:pt idx="21533">
                  <c:v>287.46174000000337</c:v>
                </c:pt>
                <c:pt idx="21534">
                  <c:v>287.49058000000338</c:v>
                </c:pt>
                <c:pt idx="21535">
                  <c:v>287.52444000000338</c:v>
                </c:pt>
                <c:pt idx="21536">
                  <c:v>287.55900000000338</c:v>
                </c:pt>
                <c:pt idx="21537">
                  <c:v>287.58998000000338</c:v>
                </c:pt>
                <c:pt idx="21538">
                  <c:v>287.61794000000339</c:v>
                </c:pt>
                <c:pt idx="21539">
                  <c:v>287.63842000000341</c:v>
                </c:pt>
                <c:pt idx="21540">
                  <c:v>287.65562000000341</c:v>
                </c:pt>
                <c:pt idx="21541">
                  <c:v>287.67167000000342</c:v>
                </c:pt>
                <c:pt idx="21542">
                  <c:v>287.68821000000344</c:v>
                </c:pt>
                <c:pt idx="21543">
                  <c:v>287.70480000000344</c:v>
                </c:pt>
                <c:pt idx="21544">
                  <c:v>287.72037000000347</c:v>
                </c:pt>
                <c:pt idx="21545">
                  <c:v>287.73215000000346</c:v>
                </c:pt>
                <c:pt idx="21546">
                  <c:v>287.74031000000343</c:v>
                </c:pt>
                <c:pt idx="21547">
                  <c:v>287.74552000000341</c:v>
                </c:pt>
                <c:pt idx="21548">
                  <c:v>287.7508600000034</c:v>
                </c:pt>
                <c:pt idx="21549">
                  <c:v>287.75469000000339</c:v>
                </c:pt>
                <c:pt idx="21550">
                  <c:v>287.7579500000034</c:v>
                </c:pt>
                <c:pt idx="21551">
                  <c:v>287.76037000000338</c:v>
                </c:pt>
                <c:pt idx="21552">
                  <c:v>287.76266000000339</c:v>
                </c:pt>
                <c:pt idx="21553">
                  <c:v>287.76543000000339</c:v>
                </c:pt>
                <c:pt idx="21554">
                  <c:v>287.77301000000341</c:v>
                </c:pt>
                <c:pt idx="21555">
                  <c:v>287.7965200000034</c:v>
                </c:pt>
                <c:pt idx="21556">
                  <c:v>287.83338000000339</c:v>
                </c:pt>
                <c:pt idx="21557">
                  <c:v>287.86303000000339</c:v>
                </c:pt>
                <c:pt idx="21558">
                  <c:v>287.88594000000342</c:v>
                </c:pt>
                <c:pt idx="21559">
                  <c:v>287.89940000000342</c:v>
                </c:pt>
                <c:pt idx="21560">
                  <c:v>287.90683000000342</c:v>
                </c:pt>
                <c:pt idx="21561">
                  <c:v>287.91161000000341</c:v>
                </c:pt>
                <c:pt idx="21562">
                  <c:v>287.91583000000338</c:v>
                </c:pt>
                <c:pt idx="21563">
                  <c:v>287.92722000000339</c:v>
                </c:pt>
                <c:pt idx="21564">
                  <c:v>287.96860000000339</c:v>
                </c:pt>
                <c:pt idx="21565">
                  <c:v>288.02978000000337</c:v>
                </c:pt>
                <c:pt idx="21566">
                  <c:v>288.08795000000339</c:v>
                </c:pt>
                <c:pt idx="21567">
                  <c:v>288.12632000000337</c:v>
                </c:pt>
                <c:pt idx="21568">
                  <c:v>288.15369000000339</c:v>
                </c:pt>
                <c:pt idx="21569">
                  <c:v>288.17840000000342</c:v>
                </c:pt>
                <c:pt idx="21570">
                  <c:v>288.19868000000343</c:v>
                </c:pt>
                <c:pt idx="21571">
                  <c:v>288.21275000000344</c:v>
                </c:pt>
                <c:pt idx="21572">
                  <c:v>288.22265000000345</c:v>
                </c:pt>
                <c:pt idx="21573">
                  <c:v>288.22891000000345</c:v>
                </c:pt>
                <c:pt idx="21574">
                  <c:v>288.23286000000343</c:v>
                </c:pt>
                <c:pt idx="21575">
                  <c:v>288.23544000000345</c:v>
                </c:pt>
                <c:pt idx="21576">
                  <c:v>288.23726000000346</c:v>
                </c:pt>
                <c:pt idx="21577">
                  <c:v>288.24052000000347</c:v>
                </c:pt>
                <c:pt idx="21578">
                  <c:v>288.2522400000035</c:v>
                </c:pt>
                <c:pt idx="21579">
                  <c:v>288.28657000000351</c:v>
                </c:pt>
                <c:pt idx="21580">
                  <c:v>288.32734000000352</c:v>
                </c:pt>
                <c:pt idx="21581">
                  <c:v>288.36628000000354</c:v>
                </c:pt>
                <c:pt idx="21582">
                  <c:v>288.39703000000355</c:v>
                </c:pt>
                <c:pt idx="21583">
                  <c:v>288.42200000000355</c:v>
                </c:pt>
                <c:pt idx="21584">
                  <c:v>288.43896000000353</c:v>
                </c:pt>
                <c:pt idx="21585">
                  <c:v>288.45259000000351</c:v>
                </c:pt>
                <c:pt idx="21586">
                  <c:v>288.46721000000349</c:v>
                </c:pt>
                <c:pt idx="21587">
                  <c:v>288.4791400000035</c:v>
                </c:pt>
                <c:pt idx="21588">
                  <c:v>288.4863900000035</c:v>
                </c:pt>
                <c:pt idx="21589">
                  <c:v>288.4912300000035</c:v>
                </c:pt>
                <c:pt idx="21590">
                  <c:v>288.4958900000035</c:v>
                </c:pt>
                <c:pt idx="21591">
                  <c:v>288.49900000000349</c:v>
                </c:pt>
                <c:pt idx="21592">
                  <c:v>288.5005500000035</c:v>
                </c:pt>
                <c:pt idx="21593">
                  <c:v>288.50176000000351</c:v>
                </c:pt>
                <c:pt idx="21594">
                  <c:v>288.50342000000353</c:v>
                </c:pt>
                <c:pt idx="21595">
                  <c:v>288.50465000000355</c:v>
                </c:pt>
                <c:pt idx="21596">
                  <c:v>288.50558000000353</c:v>
                </c:pt>
                <c:pt idx="21597">
                  <c:v>288.50654000000355</c:v>
                </c:pt>
                <c:pt idx="21598">
                  <c:v>288.50811000000357</c:v>
                </c:pt>
                <c:pt idx="21599">
                  <c:v>288.50988000000359</c:v>
                </c:pt>
                <c:pt idx="21600">
                  <c:v>288.51238000000359</c:v>
                </c:pt>
                <c:pt idx="21601">
                  <c:v>288.51617000000357</c:v>
                </c:pt>
                <c:pt idx="21602">
                  <c:v>288.52065000000357</c:v>
                </c:pt>
                <c:pt idx="21603">
                  <c:v>288.52357000000359</c:v>
                </c:pt>
                <c:pt idx="21604">
                  <c:v>288.52626000000356</c:v>
                </c:pt>
                <c:pt idx="21605">
                  <c:v>288.52935000000355</c:v>
                </c:pt>
                <c:pt idx="21606">
                  <c:v>288.53806000000355</c:v>
                </c:pt>
                <c:pt idx="21607">
                  <c:v>288.56658000000357</c:v>
                </c:pt>
                <c:pt idx="21608">
                  <c:v>288.60405000000355</c:v>
                </c:pt>
                <c:pt idx="21609">
                  <c:v>288.64877000000354</c:v>
                </c:pt>
                <c:pt idx="21610">
                  <c:v>288.68948000000353</c:v>
                </c:pt>
                <c:pt idx="21611">
                  <c:v>288.71675000000351</c:v>
                </c:pt>
                <c:pt idx="21612">
                  <c:v>288.73377000000352</c:v>
                </c:pt>
                <c:pt idx="21613">
                  <c:v>288.74361000000351</c:v>
                </c:pt>
                <c:pt idx="21614">
                  <c:v>288.7503700000035</c:v>
                </c:pt>
                <c:pt idx="21615">
                  <c:v>288.7564700000035</c:v>
                </c:pt>
                <c:pt idx="21616">
                  <c:v>288.76600000000349</c:v>
                </c:pt>
                <c:pt idx="21617">
                  <c:v>288.7881700000035</c:v>
                </c:pt>
                <c:pt idx="21618">
                  <c:v>288.82714000000351</c:v>
                </c:pt>
                <c:pt idx="21619">
                  <c:v>288.87191000000354</c:v>
                </c:pt>
                <c:pt idx="21620">
                  <c:v>288.90781000000356</c:v>
                </c:pt>
                <c:pt idx="21621">
                  <c:v>288.93322000000359</c:v>
                </c:pt>
                <c:pt idx="21622">
                  <c:v>288.95050000000361</c:v>
                </c:pt>
                <c:pt idx="21623">
                  <c:v>288.96497000000363</c:v>
                </c:pt>
                <c:pt idx="21624">
                  <c:v>288.97810000000362</c:v>
                </c:pt>
                <c:pt idx="21625">
                  <c:v>288.98925000000361</c:v>
                </c:pt>
                <c:pt idx="21626">
                  <c:v>288.99735000000362</c:v>
                </c:pt>
                <c:pt idx="21627">
                  <c:v>289.00309000000362</c:v>
                </c:pt>
                <c:pt idx="21628">
                  <c:v>289.0070400000036</c:v>
                </c:pt>
                <c:pt idx="21629">
                  <c:v>289.01124000000362</c:v>
                </c:pt>
                <c:pt idx="21630">
                  <c:v>289.01494000000361</c:v>
                </c:pt>
                <c:pt idx="21631">
                  <c:v>289.01801000000358</c:v>
                </c:pt>
                <c:pt idx="21632">
                  <c:v>289.02041000000361</c:v>
                </c:pt>
                <c:pt idx="21633">
                  <c:v>289.02196000000362</c:v>
                </c:pt>
                <c:pt idx="21634">
                  <c:v>289.02390000000361</c:v>
                </c:pt>
                <c:pt idx="21635">
                  <c:v>289.02738000000363</c:v>
                </c:pt>
                <c:pt idx="21636">
                  <c:v>289.04120000000364</c:v>
                </c:pt>
                <c:pt idx="21637">
                  <c:v>289.08030000000366</c:v>
                </c:pt>
                <c:pt idx="21638">
                  <c:v>289.12703000000369</c:v>
                </c:pt>
                <c:pt idx="21639">
                  <c:v>289.1723700000037</c:v>
                </c:pt>
                <c:pt idx="21640">
                  <c:v>289.20760000000371</c:v>
                </c:pt>
                <c:pt idx="21641">
                  <c:v>289.23244000000369</c:v>
                </c:pt>
                <c:pt idx="21642">
                  <c:v>289.2447300000037</c:v>
                </c:pt>
                <c:pt idx="21643">
                  <c:v>289.24982000000369</c:v>
                </c:pt>
                <c:pt idx="21644">
                  <c:v>289.25465000000372</c:v>
                </c:pt>
                <c:pt idx="21645">
                  <c:v>289.26079000000374</c:v>
                </c:pt>
                <c:pt idx="21646">
                  <c:v>289.27168000000376</c:v>
                </c:pt>
                <c:pt idx="21647">
                  <c:v>289.28408000000377</c:v>
                </c:pt>
                <c:pt idx="21648">
                  <c:v>289.29431000000375</c:v>
                </c:pt>
                <c:pt idx="21649">
                  <c:v>289.30510000000373</c:v>
                </c:pt>
                <c:pt idx="21650">
                  <c:v>289.32033000000371</c:v>
                </c:pt>
                <c:pt idx="21651">
                  <c:v>289.33846000000369</c:v>
                </c:pt>
                <c:pt idx="21652">
                  <c:v>289.35995000000366</c:v>
                </c:pt>
                <c:pt idx="21653">
                  <c:v>289.37570000000369</c:v>
                </c:pt>
                <c:pt idx="21654">
                  <c:v>289.38440000000367</c:v>
                </c:pt>
                <c:pt idx="21655">
                  <c:v>289.38824000000369</c:v>
                </c:pt>
                <c:pt idx="21656">
                  <c:v>289.39158000000367</c:v>
                </c:pt>
                <c:pt idx="21657">
                  <c:v>289.39579000000367</c:v>
                </c:pt>
                <c:pt idx="21658">
                  <c:v>289.39976000000365</c:v>
                </c:pt>
                <c:pt idx="21659">
                  <c:v>289.40719000000365</c:v>
                </c:pt>
                <c:pt idx="21660">
                  <c:v>289.42725000000365</c:v>
                </c:pt>
                <c:pt idx="21661">
                  <c:v>289.45573000000365</c:v>
                </c:pt>
                <c:pt idx="21662">
                  <c:v>289.48122000000365</c:v>
                </c:pt>
                <c:pt idx="21663">
                  <c:v>289.50119000000365</c:v>
                </c:pt>
                <c:pt idx="21664">
                  <c:v>289.51505000000367</c:v>
                </c:pt>
                <c:pt idx="21665">
                  <c:v>289.52158000000367</c:v>
                </c:pt>
                <c:pt idx="21666">
                  <c:v>289.52416000000369</c:v>
                </c:pt>
                <c:pt idx="21667">
                  <c:v>289.5279400000037</c:v>
                </c:pt>
                <c:pt idx="21668">
                  <c:v>289.5375300000037</c:v>
                </c:pt>
                <c:pt idx="21669">
                  <c:v>289.57153000000369</c:v>
                </c:pt>
                <c:pt idx="21670">
                  <c:v>289.62526000000366</c:v>
                </c:pt>
                <c:pt idx="21671">
                  <c:v>289.67093000000364</c:v>
                </c:pt>
                <c:pt idx="21672">
                  <c:v>289.70947000000365</c:v>
                </c:pt>
                <c:pt idx="21673">
                  <c:v>289.73367000000366</c:v>
                </c:pt>
                <c:pt idx="21674">
                  <c:v>289.74869000000365</c:v>
                </c:pt>
                <c:pt idx="21675">
                  <c:v>289.75696000000363</c:v>
                </c:pt>
                <c:pt idx="21676">
                  <c:v>289.76026000000365</c:v>
                </c:pt>
                <c:pt idx="21677">
                  <c:v>289.76416000000364</c:v>
                </c:pt>
                <c:pt idx="21678">
                  <c:v>289.77358000000362</c:v>
                </c:pt>
                <c:pt idx="21679">
                  <c:v>289.80113000000364</c:v>
                </c:pt>
                <c:pt idx="21680">
                  <c:v>289.82586000000362</c:v>
                </c:pt>
                <c:pt idx="21681">
                  <c:v>289.84537000000364</c:v>
                </c:pt>
                <c:pt idx="21682">
                  <c:v>289.85763000000367</c:v>
                </c:pt>
                <c:pt idx="21683">
                  <c:v>289.86363000000364</c:v>
                </c:pt>
                <c:pt idx="21684">
                  <c:v>289.86653000000365</c:v>
                </c:pt>
                <c:pt idx="21685">
                  <c:v>289.86929000000367</c:v>
                </c:pt>
                <c:pt idx="21686">
                  <c:v>289.8718700000037</c:v>
                </c:pt>
                <c:pt idx="21687">
                  <c:v>289.87330000000372</c:v>
                </c:pt>
                <c:pt idx="21688">
                  <c:v>289.87435000000374</c:v>
                </c:pt>
                <c:pt idx="21689">
                  <c:v>289.87585000000377</c:v>
                </c:pt>
                <c:pt idx="21690">
                  <c:v>289.87748000000374</c:v>
                </c:pt>
                <c:pt idx="21691">
                  <c:v>289.87861000000373</c:v>
                </c:pt>
                <c:pt idx="21692">
                  <c:v>289.88086000000374</c:v>
                </c:pt>
                <c:pt idx="21693">
                  <c:v>289.88438000000372</c:v>
                </c:pt>
                <c:pt idx="21694">
                  <c:v>289.88939000000374</c:v>
                </c:pt>
                <c:pt idx="21695">
                  <c:v>289.89551000000375</c:v>
                </c:pt>
                <c:pt idx="21696">
                  <c:v>289.90042000000375</c:v>
                </c:pt>
                <c:pt idx="21697">
                  <c:v>289.90333000000373</c:v>
                </c:pt>
                <c:pt idx="21698">
                  <c:v>289.90556000000373</c:v>
                </c:pt>
                <c:pt idx="21699">
                  <c:v>289.90818000000371</c:v>
                </c:pt>
                <c:pt idx="21700">
                  <c:v>289.91335000000373</c:v>
                </c:pt>
                <c:pt idx="21701">
                  <c:v>289.93688000000373</c:v>
                </c:pt>
                <c:pt idx="21702">
                  <c:v>289.97434000000374</c:v>
                </c:pt>
                <c:pt idx="21703">
                  <c:v>290.00224000000372</c:v>
                </c:pt>
                <c:pt idx="21704">
                  <c:v>290.0205300000037</c:v>
                </c:pt>
                <c:pt idx="21705">
                  <c:v>290.04118000000369</c:v>
                </c:pt>
                <c:pt idx="21706">
                  <c:v>290.07116000000372</c:v>
                </c:pt>
                <c:pt idx="21707">
                  <c:v>290.10412000000372</c:v>
                </c:pt>
                <c:pt idx="21708">
                  <c:v>290.12854000000374</c:v>
                </c:pt>
                <c:pt idx="21709">
                  <c:v>290.14206000000377</c:v>
                </c:pt>
                <c:pt idx="21710">
                  <c:v>290.14721000000378</c:v>
                </c:pt>
                <c:pt idx="21711">
                  <c:v>290.15228000000377</c:v>
                </c:pt>
                <c:pt idx="21712">
                  <c:v>290.16600000000375</c:v>
                </c:pt>
                <c:pt idx="21713">
                  <c:v>290.19725000000375</c:v>
                </c:pt>
                <c:pt idx="21714">
                  <c:v>290.22993000000378</c:v>
                </c:pt>
                <c:pt idx="21715">
                  <c:v>290.2546400000038</c:v>
                </c:pt>
                <c:pt idx="21716">
                  <c:v>290.27474000000382</c:v>
                </c:pt>
                <c:pt idx="21717">
                  <c:v>290.2900800000038</c:v>
                </c:pt>
                <c:pt idx="21718">
                  <c:v>290.29710000000381</c:v>
                </c:pt>
                <c:pt idx="21719">
                  <c:v>290.29946000000382</c:v>
                </c:pt>
                <c:pt idx="21720">
                  <c:v>290.3010200000038</c:v>
                </c:pt>
                <c:pt idx="21721">
                  <c:v>290.30230000000381</c:v>
                </c:pt>
                <c:pt idx="21722">
                  <c:v>290.3034300000038</c:v>
                </c:pt>
                <c:pt idx="21723">
                  <c:v>290.30453000000381</c:v>
                </c:pt>
                <c:pt idx="21724">
                  <c:v>290.3055700000038</c:v>
                </c:pt>
                <c:pt idx="21725">
                  <c:v>290.30691000000382</c:v>
                </c:pt>
                <c:pt idx="21726">
                  <c:v>290.30842000000382</c:v>
                </c:pt>
                <c:pt idx="21727">
                  <c:v>290.31118000000384</c:v>
                </c:pt>
                <c:pt idx="21728">
                  <c:v>290.31524000000383</c:v>
                </c:pt>
                <c:pt idx="21729">
                  <c:v>290.32077000000385</c:v>
                </c:pt>
                <c:pt idx="21730">
                  <c:v>290.32633000000385</c:v>
                </c:pt>
                <c:pt idx="21731">
                  <c:v>290.33167000000384</c:v>
                </c:pt>
                <c:pt idx="21732">
                  <c:v>290.33650000000387</c:v>
                </c:pt>
                <c:pt idx="21733">
                  <c:v>290.34205000000389</c:v>
                </c:pt>
                <c:pt idx="21734">
                  <c:v>290.34818000000388</c:v>
                </c:pt>
                <c:pt idx="21735">
                  <c:v>290.35759000000388</c:v>
                </c:pt>
                <c:pt idx="21736">
                  <c:v>290.36430000000388</c:v>
                </c:pt>
                <c:pt idx="21737">
                  <c:v>290.37069000000389</c:v>
                </c:pt>
                <c:pt idx="21738">
                  <c:v>290.3776200000039</c:v>
                </c:pt>
                <c:pt idx="21739">
                  <c:v>290.38876000000391</c:v>
                </c:pt>
                <c:pt idx="21740">
                  <c:v>290.42491000000393</c:v>
                </c:pt>
                <c:pt idx="21741">
                  <c:v>290.46922000000393</c:v>
                </c:pt>
                <c:pt idx="21742">
                  <c:v>290.50474000000395</c:v>
                </c:pt>
                <c:pt idx="21743">
                  <c:v>290.53957000000395</c:v>
                </c:pt>
                <c:pt idx="21744">
                  <c:v>290.56870000000396</c:v>
                </c:pt>
                <c:pt idx="21745">
                  <c:v>290.59100000000393</c:v>
                </c:pt>
                <c:pt idx="21746">
                  <c:v>290.61279000000394</c:v>
                </c:pt>
                <c:pt idx="21747">
                  <c:v>290.63172000000395</c:v>
                </c:pt>
                <c:pt idx="21748">
                  <c:v>290.64721000000395</c:v>
                </c:pt>
                <c:pt idx="21749">
                  <c:v>290.66059000000394</c:v>
                </c:pt>
                <c:pt idx="21750">
                  <c:v>290.67028000000391</c:v>
                </c:pt>
                <c:pt idx="21751">
                  <c:v>290.67525000000393</c:v>
                </c:pt>
                <c:pt idx="21752">
                  <c:v>290.67699000000391</c:v>
                </c:pt>
                <c:pt idx="21753">
                  <c:v>290.67800000000392</c:v>
                </c:pt>
                <c:pt idx="21754">
                  <c:v>290.67883000000393</c:v>
                </c:pt>
                <c:pt idx="21755">
                  <c:v>290.67997000000395</c:v>
                </c:pt>
                <c:pt idx="21756">
                  <c:v>290.68079000000392</c:v>
                </c:pt>
                <c:pt idx="21757">
                  <c:v>290.68182000000394</c:v>
                </c:pt>
                <c:pt idx="21758">
                  <c:v>290.68341000000396</c:v>
                </c:pt>
                <c:pt idx="21759">
                  <c:v>290.68570000000398</c:v>
                </c:pt>
                <c:pt idx="21760">
                  <c:v>290.68841000000396</c:v>
                </c:pt>
                <c:pt idx="21761">
                  <c:v>290.69110000000393</c:v>
                </c:pt>
                <c:pt idx="21762">
                  <c:v>290.69320000000391</c:v>
                </c:pt>
                <c:pt idx="21763">
                  <c:v>290.69463000000394</c:v>
                </c:pt>
                <c:pt idx="21764">
                  <c:v>290.69574000000392</c:v>
                </c:pt>
                <c:pt idx="21765">
                  <c:v>290.69675000000393</c:v>
                </c:pt>
                <c:pt idx="21766">
                  <c:v>290.69769000000394</c:v>
                </c:pt>
                <c:pt idx="21767">
                  <c:v>290.69875000000394</c:v>
                </c:pt>
                <c:pt idx="21768">
                  <c:v>290.70025000000396</c:v>
                </c:pt>
                <c:pt idx="21769">
                  <c:v>290.70190000000395</c:v>
                </c:pt>
                <c:pt idx="21770">
                  <c:v>290.70550000000395</c:v>
                </c:pt>
                <c:pt idx="21771">
                  <c:v>290.71171000000396</c:v>
                </c:pt>
                <c:pt idx="21772">
                  <c:v>290.72084000000399</c:v>
                </c:pt>
                <c:pt idx="21773">
                  <c:v>290.73098000000397</c:v>
                </c:pt>
                <c:pt idx="21774">
                  <c:v>290.74185000000398</c:v>
                </c:pt>
                <c:pt idx="21775">
                  <c:v>290.75081000000398</c:v>
                </c:pt>
                <c:pt idx="21776">
                  <c:v>290.75558000000399</c:v>
                </c:pt>
                <c:pt idx="21777">
                  <c:v>290.76262000000401</c:v>
                </c:pt>
                <c:pt idx="21778">
                  <c:v>290.78692000000399</c:v>
                </c:pt>
                <c:pt idx="21779">
                  <c:v>290.84803000000397</c:v>
                </c:pt>
                <c:pt idx="21780">
                  <c:v>290.898790000004</c:v>
                </c:pt>
                <c:pt idx="21781">
                  <c:v>290.92945000000401</c:v>
                </c:pt>
                <c:pt idx="21782">
                  <c:v>290.94247000000399</c:v>
                </c:pt>
                <c:pt idx="21783">
                  <c:v>290.94633000000397</c:v>
                </c:pt>
                <c:pt idx="21784">
                  <c:v>290.94815000000398</c:v>
                </c:pt>
                <c:pt idx="21785">
                  <c:v>290.95025000000396</c:v>
                </c:pt>
                <c:pt idx="21786">
                  <c:v>290.95302000000396</c:v>
                </c:pt>
                <c:pt idx="21787">
                  <c:v>290.96180000000396</c:v>
                </c:pt>
                <c:pt idx="21788">
                  <c:v>290.98178000000394</c:v>
                </c:pt>
                <c:pt idx="21789">
                  <c:v>291.00290000000393</c:v>
                </c:pt>
                <c:pt idx="21790">
                  <c:v>291.01893000000393</c:v>
                </c:pt>
                <c:pt idx="21791">
                  <c:v>291.03011000000396</c:v>
                </c:pt>
                <c:pt idx="21792">
                  <c:v>291.03747000000396</c:v>
                </c:pt>
                <c:pt idx="21793">
                  <c:v>291.04249000000397</c:v>
                </c:pt>
                <c:pt idx="21794">
                  <c:v>291.04800000000398</c:v>
                </c:pt>
                <c:pt idx="21795">
                  <c:v>291.05527000000399</c:v>
                </c:pt>
                <c:pt idx="21796">
                  <c:v>291.06603000000399</c:v>
                </c:pt>
                <c:pt idx="21797">
                  <c:v>291.07914000000397</c:v>
                </c:pt>
                <c:pt idx="21798">
                  <c:v>291.09231000000398</c:v>
                </c:pt>
                <c:pt idx="21799">
                  <c:v>291.10453000000399</c:v>
                </c:pt>
                <c:pt idx="21800">
                  <c:v>291.115130000004</c:v>
                </c:pt>
                <c:pt idx="21801">
                  <c:v>291.125150000004</c:v>
                </c:pt>
                <c:pt idx="21802">
                  <c:v>291.13561000000402</c:v>
                </c:pt>
                <c:pt idx="21803">
                  <c:v>291.14687000000401</c:v>
                </c:pt>
                <c:pt idx="21804">
                  <c:v>291.15915000000399</c:v>
                </c:pt>
                <c:pt idx="21805">
                  <c:v>291.17416000000401</c:v>
                </c:pt>
                <c:pt idx="21806">
                  <c:v>291.18931000000401</c:v>
                </c:pt>
                <c:pt idx="21807">
                  <c:v>291.20363000000401</c:v>
                </c:pt>
                <c:pt idx="21808">
                  <c:v>291.21600000000399</c:v>
                </c:pt>
                <c:pt idx="21809">
                  <c:v>291.22745000000401</c:v>
                </c:pt>
                <c:pt idx="21810">
                  <c:v>291.23809000000404</c:v>
                </c:pt>
                <c:pt idx="21811">
                  <c:v>291.24797000000405</c:v>
                </c:pt>
                <c:pt idx="21812">
                  <c:v>291.25706000000406</c:v>
                </c:pt>
                <c:pt idx="21813">
                  <c:v>291.26502000000409</c:v>
                </c:pt>
                <c:pt idx="21814">
                  <c:v>291.27178000000407</c:v>
                </c:pt>
                <c:pt idx="21815">
                  <c:v>291.2767900000041</c:v>
                </c:pt>
                <c:pt idx="21816">
                  <c:v>291.27961000000408</c:v>
                </c:pt>
                <c:pt idx="21817">
                  <c:v>291.28088000000406</c:v>
                </c:pt>
                <c:pt idx="21818">
                  <c:v>291.28261000000407</c:v>
                </c:pt>
                <c:pt idx="21819">
                  <c:v>291.28785000000408</c:v>
                </c:pt>
                <c:pt idx="21820">
                  <c:v>291.31247000000411</c:v>
                </c:pt>
                <c:pt idx="21821">
                  <c:v>291.35476000000409</c:v>
                </c:pt>
                <c:pt idx="21822">
                  <c:v>291.3918600000041</c:v>
                </c:pt>
                <c:pt idx="21823">
                  <c:v>291.4203200000041</c:v>
                </c:pt>
                <c:pt idx="21824">
                  <c:v>291.44033000000411</c:v>
                </c:pt>
                <c:pt idx="21825">
                  <c:v>291.45329000000413</c:v>
                </c:pt>
                <c:pt idx="21826">
                  <c:v>291.46143000000416</c:v>
                </c:pt>
                <c:pt idx="21827">
                  <c:v>291.46686000000415</c:v>
                </c:pt>
                <c:pt idx="21828">
                  <c:v>291.47075000000416</c:v>
                </c:pt>
                <c:pt idx="21829">
                  <c:v>291.47455000000417</c:v>
                </c:pt>
                <c:pt idx="21830">
                  <c:v>291.48213000000419</c:v>
                </c:pt>
                <c:pt idx="21831">
                  <c:v>291.49696000000421</c:v>
                </c:pt>
                <c:pt idx="21832">
                  <c:v>291.51508000000422</c:v>
                </c:pt>
                <c:pt idx="21833">
                  <c:v>291.53558000000424</c:v>
                </c:pt>
                <c:pt idx="21834">
                  <c:v>291.55815000000422</c:v>
                </c:pt>
                <c:pt idx="21835">
                  <c:v>291.57830000000422</c:v>
                </c:pt>
                <c:pt idx="21836">
                  <c:v>291.59280000000422</c:v>
                </c:pt>
                <c:pt idx="21837">
                  <c:v>291.60446000000422</c:v>
                </c:pt>
                <c:pt idx="21838">
                  <c:v>291.61404000000425</c:v>
                </c:pt>
                <c:pt idx="21839">
                  <c:v>291.62255000000425</c:v>
                </c:pt>
                <c:pt idx="21840">
                  <c:v>291.63039000000424</c:v>
                </c:pt>
                <c:pt idx="21841">
                  <c:v>291.63638000000424</c:v>
                </c:pt>
                <c:pt idx="21842">
                  <c:v>291.64112000000426</c:v>
                </c:pt>
                <c:pt idx="21843">
                  <c:v>291.64489000000424</c:v>
                </c:pt>
                <c:pt idx="21844">
                  <c:v>291.64756000000426</c:v>
                </c:pt>
                <c:pt idx="21845">
                  <c:v>291.64899000000429</c:v>
                </c:pt>
                <c:pt idx="21846">
                  <c:v>291.64990000000427</c:v>
                </c:pt>
                <c:pt idx="21847">
                  <c:v>291.65070000000429</c:v>
                </c:pt>
                <c:pt idx="21848">
                  <c:v>291.65200000000431</c:v>
                </c:pt>
                <c:pt idx="21849">
                  <c:v>291.65602000000433</c:v>
                </c:pt>
                <c:pt idx="21850">
                  <c:v>291.67717000000431</c:v>
                </c:pt>
                <c:pt idx="21851">
                  <c:v>291.71078000000432</c:v>
                </c:pt>
                <c:pt idx="21852">
                  <c:v>291.74418000000429</c:v>
                </c:pt>
                <c:pt idx="21853">
                  <c:v>291.76726000000428</c:v>
                </c:pt>
                <c:pt idx="21854">
                  <c:v>291.78797000000429</c:v>
                </c:pt>
                <c:pt idx="21855">
                  <c:v>291.80479000000429</c:v>
                </c:pt>
                <c:pt idx="21856">
                  <c:v>291.81902000000429</c:v>
                </c:pt>
                <c:pt idx="21857">
                  <c:v>291.83056000000431</c:v>
                </c:pt>
                <c:pt idx="21858">
                  <c:v>291.84034000000429</c:v>
                </c:pt>
                <c:pt idx="21859">
                  <c:v>291.84945000000431</c:v>
                </c:pt>
                <c:pt idx="21860">
                  <c:v>291.85588000000433</c:v>
                </c:pt>
                <c:pt idx="21861">
                  <c:v>291.85952000000435</c:v>
                </c:pt>
                <c:pt idx="21862">
                  <c:v>291.86123000000435</c:v>
                </c:pt>
                <c:pt idx="21863">
                  <c:v>291.86272000000434</c:v>
                </c:pt>
                <c:pt idx="21864">
                  <c:v>291.86561000000432</c:v>
                </c:pt>
                <c:pt idx="21865">
                  <c:v>291.87817000000433</c:v>
                </c:pt>
                <c:pt idx="21866">
                  <c:v>291.90702000000431</c:v>
                </c:pt>
                <c:pt idx="21867">
                  <c:v>291.93634000000429</c:v>
                </c:pt>
                <c:pt idx="21868">
                  <c:v>291.9613500000043</c:v>
                </c:pt>
                <c:pt idx="21869">
                  <c:v>291.98268000000428</c:v>
                </c:pt>
                <c:pt idx="21870">
                  <c:v>292.0000300000043</c:v>
                </c:pt>
                <c:pt idx="21871">
                  <c:v>292.01387000000432</c:v>
                </c:pt>
                <c:pt idx="21872">
                  <c:v>292.02592000000431</c:v>
                </c:pt>
                <c:pt idx="21873">
                  <c:v>292.03669000000428</c:v>
                </c:pt>
                <c:pt idx="21874">
                  <c:v>292.04636000000431</c:v>
                </c:pt>
                <c:pt idx="21875">
                  <c:v>292.05390000000432</c:v>
                </c:pt>
                <c:pt idx="21876">
                  <c:v>292.0598500000043</c:v>
                </c:pt>
                <c:pt idx="21877">
                  <c:v>292.0646900000043</c:v>
                </c:pt>
                <c:pt idx="21878">
                  <c:v>292.06935000000431</c:v>
                </c:pt>
                <c:pt idx="21879">
                  <c:v>292.07374000000431</c:v>
                </c:pt>
                <c:pt idx="21880">
                  <c:v>292.0782900000043</c:v>
                </c:pt>
                <c:pt idx="21881">
                  <c:v>292.0831100000043</c:v>
                </c:pt>
                <c:pt idx="21882">
                  <c:v>292.08808000000431</c:v>
                </c:pt>
                <c:pt idx="21883">
                  <c:v>292.0936000000043</c:v>
                </c:pt>
                <c:pt idx="21884">
                  <c:v>292.09930000000429</c:v>
                </c:pt>
                <c:pt idx="21885">
                  <c:v>292.1049700000043</c:v>
                </c:pt>
                <c:pt idx="21886">
                  <c:v>292.10982000000428</c:v>
                </c:pt>
                <c:pt idx="21887">
                  <c:v>292.11380000000429</c:v>
                </c:pt>
                <c:pt idx="21888">
                  <c:v>292.11756000000429</c:v>
                </c:pt>
                <c:pt idx="21889">
                  <c:v>292.12033000000429</c:v>
                </c:pt>
                <c:pt idx="21890">
                  <c:v>292.1217900000043</c:v>
                </c:pt>
                <c:pt idx="21891">
                  <c:v>292.12286000000432</c:v>
                </c:pt>
                <c:pt idx="21892">
                  <c:v>292.12554000000432</c:v>
                </c:pt>
                <c:pt idx="21893">
                  <c:v>292.14301000000432</c:v>
                </c:pt>
                <c:pt idx="21894">
                  <c:v>292.19404000000435</c:v>
                </c:pt>
                <c:pt idx="21895">
                  <c:v>292.24206000000436</c:v>
                </c:pt>
                <c:pt idx="21896">
                  <c:v>292.28394000000435</c:v>
                </c:pt>
                <c:pt idx="21897">
                  <c:v>292.31690000000435</c:v>
                </c:pt>
                <c:pt idx="21898">
                  <c:v>292.34153000000435</c:v>
                </c:pt>
                <c:pt idx="21899">
                  <c:v>292.36440000000437</c:v>
                </c:pt>
                <c:pt idx="21900">
                  <c:v>292.38496000000436</c:v>
                </c:pt>
                <c:pt idx="21901">
                  <c:v>292.40047000000436</c:v>
                </c:pt>
                <c:pt idx="21902">
                  <c:v>292.41426000000433</c:v>
                </c:pt>
                <c:pt idx="21903">
                  <c:v>292.43062000000435</c:v>
                </c:pt>
                <c:pt idx="21904">
                  <c:v>292.45150000000433</c:v>
                </c:pt>
                <c:pt idx="21905">
                  <c:v>292.47154000000432</c:v>
                </c:pt>
                <c:pt idx="21906">
                  <c:v>292.48345000000432</c:v>
                </c:pt>
                <c:pt idx="21907">
                  <c:v>292.48988000000435</c:v>
                </c:pt>
                <c:pt idx="21908">
                  <c:v>292.49313000000433</c:v>
                </c:pt>
                <c:pt idx="21909">
                  <c:v>292.49597000000432</c:v>
                </c:pt>
                <c:pt idx="21910">
                  <c:v>292.50285000000434</c:v>
                </c:pt>
                <c:pt idx="21911">
                  <c:v>292.53051000000437</c:v>
                </c:pt>
                <c:pt idx="21912">
                  <c:v>292.56930000000438</c:v>
                </c:pt>
                <c:pt idx="21913">
                  <c:v>292.60544000000436</c:v>
                </c:pt>
                <c:pt idx="21914">
                  <c:v>292.63755000000435</c:v>
                </c:pt>
                <c:pt idx="21915">
                  <c:v>292.66253000000438</c:v>
                </c:pt>
                <c:pt idx="21916">
                  <c:v>292.68696000000438</c:v>
                </c:pt>
                <c:pt idx="21917">
                  <c:v>292.7108400000044</c:v>
                </c:pt>
                <c:pt idx="21918">
                  <c:v>292.72619000000441</c:v>
                </c:pt>
                <c:pt idx="21919">
                  <c:v>292.73152000000442</c:v>
                </c:pt>
                <c:pt idx="21920">
                  <c:v>292.73481000000442</c:v>
                </c:pt>
                <c:pt idx="21921">
                  <c:v>292.74136000000442</c:v>
                </c:pt>
                <c:pt idx="21922">
                  <c:v>292.7733600000044</c:v>
                </c:pt>
                <c:pt idx="21923">
                  <c:v>292.84379000000439</c:v>
                </c:pt>
                <c:pt idx="21924">
                  <c:v>292.91208000000438</c:v>
                </c:pt>
                <c:pt idx="21925">
                  <c:v>292.97282000000439</c:v>
                </c:pt>
                <c:pt idx="21926">
                  <c:v>293.02215000000439</c:v>
                </c:pt>
                <c:pt idx="21927">
                  <c:v>293.05402000000441</c:v>
                </c:pt>
                <c:pt idx="21928">
                  <c:v>293.0709800000044</c:v>
                </c:pt>
                <c:pt idx="21929">
                  <c:v>293.08231000000438</c:v>
                </c:pt>
                <c:pt idx="21930">
                  <c:v>293.08993000000436</c:v>
                </c:pt>
                <c:pt idx="21931">
                  <c:v>293.09337000000437</c:v>
                </c:pt>
                <c:pt idx="21932">
                  <c:v>293.09693000000436</c:v>
                </c:pt>
                <c:pt idx="21933">
                  <c:v>293.10769000000437</c:v>
                </c:pt>
                <c:pt idx="21934">
                  <c:v>293.15221000000435</c:v>
                </c:pt>
                <c:pt idx="21935">
                  <c:v>293.20854000000435</c:v>
                </c:pt>
                <c:pt idx="21936">
                  <c:v>293.25731000000434</c:v>
                </c:pt>
                <c:pt idx="21937">
                  <c:v>293.29311000000433</c:v>
                </c:pt>
                <c:pt idx="21938">
                  <c:v>293.32103000000433</c:v>
                </c:pt>
                <c:pt idx="21939">
                  <c:v>293.34584000000433</c:v>
                </c:pt>
                <c:pt idx="21940">
                  <c:v>293.36696000000433</c:v>
                </c:pt>
                <c:pt idx="21941">
                  <c:v>293.38466000000432</c:v>
                </c:pt>
                <c:pt idx="21942">
                  <c:v>293.4028600000043</c:v>
                </c:pt>
                <c:pt idx="21943">
                  <c:v>293.4184400000043</c:v>
                </c:pt>
                <c:pt idx="21944">
                  <c:v>293.42739000000432</c:v>
                </c:pt>
                <c:pt idx="21945">
                  <c:v>293.43221000000432</c:v>
                </c:pt>
                <c:pt idx="21946">
                  <c:v>293.4346500000043</c:v>
                </c:pt>
                <c:pt idx="21947">
                  <c:v>293.43863000000431</c:v>
                </c:pt>
                <c:pt idx="21948">
                  <c:v>293.45573000000434</c:v>
                </c:pt>
                <c:pt idx="21949">
                  <c:v>293.50538000000432</c:v>
                </c:pt>
                <c:pt idx="21950">
                  <c:v>293.56086000000431</c:v>
                </c:pt>
                <c:pt idx="21951">
                  <c:v>293.61030000000432</c:v>
                </c:pt>
                <c:pt idx="21952">
                  <c:v>293.6400700000043</c:v>
                </c:pt>
                <c:pt idx="21953">
                  <c:v>293.65856000000429</c:v>
                </c:pt>
                <c:pt idx="21954">
                  <c:v>293.67169000000428</c:v>
                </c:pt>
                <c:pt idx="21955">
                  <c:v>293.67940000000425</c:v>
                </c:pt>
                <c:pt idx="21956">
                  <c:v>293.68278000000424</c:v>
                </c:pt>
                <c:pt idx="21957">
                  <c:v>293.68439000000427</c:v>
                </c:pt>
                <c:pt idx="21958">
                  <c:v>293.68772000000428</c:v>
                </c:pt>
                <c:pt idx="21959">
                  <c:v>293.7031100000043</c:v>
                </c:pt>
                <c:pt idx="21960">
                  <c:v>293.74583000000428</c:v>
                </c:pt>
                <c:pt idx="21961">
                  <c:v>293.79926000000427</c:v>
                </c:pt>
                <c:pt idx="21962">
                  <c:v>293.84778000000426</c:v>
                </c:pt>
                <c:pt idx="21963">
                  <c:v>293.88546000000429</c:v>
                </c:pt>
                <c:pt idx="21964">
                  <c:v>293.91070000000428</c:v>
                </c:pt>
                <c:pt idx="21965">
                  <c:v>293.9293800000043</c:v>
                </c:pt>
                <c:pt idx="21966">
                  <c:v>293.9458400000043</c:v>
                </c:pt>
                <c:pt idx="21967">
                  <c:v>293.95942000000429</c:v>
                </c:pt>
                <c:pt idx="21968">
                  <c:v>293.97215000000426</c:v>
                </c:pt>
                <c:pt idx="21969">
                  <c:v>293.98692000000426</c:v>
                </c:pt>
                <c:pt idx="21970">
                  <c:v>294.00270000000427</c:v>
                </c:pt>
                <c:pt idx="21971">
                  <c:v>294.01768000000425</c:v>
                </c:pt>
                <c:pt idx="21972">
                  <c:v>294.03209000000425</c:v>
                </c:pt>
                <c:pt idx="21973">
                  <c:v>294.04639000000424</c:v>
                </c:pt>
                <c:pt idx="21974">
                  <c:v>294.06023000000425</c:v>
                </c:pt>
                <c:pt idx="21975">
                  <c:v>294.07683000000424</c:v>
                </c:pt>
                <c:pt idx="21976">
                  <c:v>294.10160000000423</c:v>
                </c:pt>
                <c:pt idx="21977">
                  <c:v>294.12342000000422</c:v>
                </c:pt>
                <c:pt idx="21978">
                  <c:v>294.13895000000423</c:v>
                </c:pt>
                <c:pt idx="21979">
                  <c:v>294.1494300000042</c:v>
                </c:pt>
                <c:pt idx="21980">
                  <c:v>294.1570200000042</c:v>
                </c:pt>
                <c:pt idx="21981">
                  <c:v>294.16327000000422</c:v>
                </c:pt>
                <c:pt idx="21982">
                  <c:v>294.16846000000425</c:v>
                </c:pt>
                <c:pt idx="21983">
                  <c:v>294.17257000000427</c:v>
                </c:pt>
                <c:pt idx="21984">
                  <c:v>294.17582000000425</c:v>
                </c:pt>
                <c:pt idx="21985">
                  <c:v>294.17849000000427</c:v>
                </c:pt>
                <c:pt idx="21986">
                  <c:v>294.18082000000425</c:v>
                </c:pt>
                <c:pt idx="21987">
                  <c:v>294.18337000000423</c:v>
                </c:pt>
                <c:pt idx="21988">
                  <c:v>294.18591000000424</c:v>
                </c:pt>
                <c:pt idx="21989">
                  <c:v>294.18819000000423</c:v>
                </c:pt>
                <c:pt idx="21990">
                  <c:v>294.19049000000422</c:v>
                </c:pt>
                <c:pt idx="21991">
                  <c:v>294.19262000000424</c:v>
                </c:pt>
                <c:pt idx="21992">
                  <c:v>294.19489000000425</c:v>
                </c:pt>
                <c:pt idx="21993">
                  <c:v>294.19983000000423</c:v>
                </c:pt>
                <c:pt idx="21994">
                  <c:v>294.21812000000421</c:v>
                </c:pt>
                <c:pt idx="21995">
                  <c:v>294.2553400000042</c:v>
                </c:pt>
                <c:pt idx="21996">
                  <c:v>294.29312000000419</c:v>
                </c:pt>
                <c:pt idx="21997">
                  <c:v>294.32263000000421</c:v>
                </c:pt>
                <c:pt idx="21998">
                  <c:v>294.3470400000042</c:v>
                </c:pt>
                <c:pt idx="21999">
                  <c:v>294.36678000000421</c:v>
                </c:pt>
                <c:pt idx="22000">
                  <c:v>294.3818900000042</c:v>
                </c:pt>
                <c:pt idx="22001">
                  <c:v>294.39318000000418</c:v>
                </c:pt>
                <c:pt idx="22002">
                  <c:v>294.40296000000416</c:v>
                </c:pt>
                <c:pt idx="22003">
                  <c:v>294.41371000000413</c:v>
                </c:pt>
                <c:pt idx="22004">
                  <c:v>294.42363000000415</c:v>
                </c:pt>
                <c:pt idx="22005">
                  <c:v>294.43221000000415</c:v>
                </c:pt>
                <c:pt idx="22006">
                  <c:v>294.43847000000414</c:v>
                </c:pt>
                <c:pt idx="22007">
                  <c:v>294.44300000000413</c:v>
                </c:pt>
                <c:pt idx="22008">
                  <c:v>294.44662000000415</c:v>
                </c:pt>
                <c:pt idx="22009">
                  <c:v>294.44949000000412</c:v>
                </c:pt>
                <c:pt idx="22010">
                  <c:v>294.45183000000412</c:v>
                </c:pt>
                <c:pt idx="22011">
                  <c:v>294.45386000000411</c:v>
                </c:pt>
                <c:pt idx="22012">
                  <c:v>294.4565200000041</c:v>
                </c:pt>
                <c:pt idx="22013">
                  <c:v>294.46277000000413</c:v>
                </c:pt>
                <c:pt idx="22014">
                  <c:v>294.48921000000411</c:v>
                </c:pt>
                <c:pt idx="22015">
                  <c:v>294.53757000000411</c:v>
                </c:pt>
                <c:pt idx="22016">
                  <c:v>294.58998000000412</c:v>
                </c:pt>
                <c:pt idx="22017">
                  <c:v>294.63715000000411</c:v>
                </c:pt>
                <c:pt idx="22018">
                  <c:v>294.6749800000041</c:v>
                </c:pt>
                <c:pt idx="22019">
                  <c:v>294.7093600000041</c:v>
                </c:pt>
                <c:pt idx="22020">
                  <c:v>294.73454000000407</c:v>
                </c:pt>
                <c:pt idx="22021">
                  <c:v>294.75033000000406</c:v>
                </c:pt>
                <c:pt idx="22022">
                  <c:v>294.76085000000404</c:v>
                </c:pt>
                <c:pt idx="22023">
                  <c:v>294.76744000000406</c:v>
                </c:pt>
                <c:pt idx="22024">
                  <c:v>294.77133000000407</c:v>
                </c:pt>
                <c:pt idx="22025">
                  <c:v>294.77400000000409</c:v>
                </c:pt>
                <c:pt idx="22026">
                  <c:v>294.77549000000408</c:v>
                </c:pt>
                <c:pt idx="22027">
                  <c:v>294.77653000000407</c:v>
                </c:pt>
                <c:pt idx="22028">
                  <c:v>294.77756000000409</c:v>
                </c:pt>
                <c:pt idx="22029">
                  <c:v>294.7785000000041</c:v>
                </c:pt>
                <c:pt idx="22030">
                  <c:v>294.77936000000409</c:v>
                </c:pt>
                <c:pt idx="22031">
                  <c:v>294.78017000000409</c:v>
                </c:pt>
                <c:pt idx="22032">
                  <c:v>294.78094000000408</c:v>
                </c:pt>
                <c:pt idx="22033">
                  <c:v>294.7817200000041</c:v>
                </c:pt>
                <c:pt idx="22034">
                  <c:v>294.78251000000409</c:v>
                </c:pt>
                <c:pt idx="22035">
                  <c:v>294.78348000000409</c:v>
                </c:pt>
                <c:pt idx="22036">
                  <c:v>294.78576000000407</c:v>
                </c:pt>
                <c:pt idx="22037">
                  <c:v>294.79817000000406</c:v>
                </c:pt>
                <c:pt idx="22038">
                  <c:v>294.84472000000409</c:v>
                </c:pt>
                <c:pt idx="22039">
                  <c:v>294.90442000000411</c:v>
                </c:pt>
                <c:pt idx="22040">
                  <c:v>294.96158000000412</c:v>
                </c:pt>
                <c:pt idx="22041">
                  <c:v>295.00770000000409</c:v>
                </c:pt>
                <c:pt idx="22042">
                  <c:v>295.05355000000407</c:v>
                </c:pt>
                <c:pt idx="22043">
                  <c:v>295.09425000000408</c:v>
                </c:pt>
                <c:pt idx="22044">
                  <c:v>295.1275200000041</c:v>
                </c:pt>
                <c:pt idx="22045">
                  <c:v>295.16187000000411</c:v>
                </c:pt>
                <c:pt idx="22046">
                  <c:v>295.19769000000412</c:v>
                </c:pt>
                <c:pt idx="22047">
                  <c:v>295.23467000000414</c:v>
                </c:pt>
                <c:pt idx="22048">
                  <c:v>295.27066000000417</c:v>
                </c:pt>
                <c:pt idx="22049">
                  <c:v>295.30166000000418</c:v>
                </c:pt>
                <c:pt idx="22050">
                  <c:v>295.32753000000417</c:v>
                </c:pt>
                <c:pt idx="22051">
                  <c:v>295.35297000000418</c:v>
                </c:pt>
                <c:pt idx="22052">
                  <c:v>295.3758800000042</c:v>
                </c:pt>
                <c:pt idx="22053">
                  <c:v>295.3953100000042</c:v>
                </c:pt>
                <c:pt idx="22054">
                  <c:v>295.41678000000422</c:v>
                </c:pt>
                <c:pt idx="22055">
                  <c:v>295.4400700000042</c:v>
                </c:pt>
                <c:pt idx="22056">
                  <c:v>295.46390000000417</c:v>
                </c:pt>
                <c:pt idx="22057">
                  <c:v>295.48407000000418</c:v>
                </c:pt>
                <c:pt idx="22058">
                  <c:v>295.5023000000042</c:v>
                </c:pt>
                <c:pt idx="22059">
                  <c:v>295.51802000000419</c:v>
                </c:pt>
                <c:pt idx="22060">
                  <c:v>295.53245000000419</c:v>
                </c:pt>
                <c:pt idx="22061">
                  <c:v>295.54687000000416</c:v>
                </c:pt>
                <c:pt idx="22062">
                  <c:v>295.56048000000419</c:v>
                </c:pt>
                <c:pt idx="22063">
                  <c:v>295.57467000000418</c:v>
                </c:pt>
                <c:pt idx="22064">
                  <c:v>295.58985000000416</c:v>
                </c:pt>
                <c:pt idx="22065">
                  <c:v>295.60593000000415</c:v>
                </c:pt>
                <c:pt idx="22066">
                  <c:v>295.62280000000413</c:v>
                </c:pt>
                <c:pt idx="22067">
                  <c:v>295.63915000000412</c:v>
                </c:pt>
                <c:pt idx="22068">
                  <c:v>295.65231000000415</c:v>
                </c:pt>
                <c:pt idx="22069">
                  <c:v>295.66266000000417</c:v>
                </c:pt>
                <c:pt idx="22070">
                  <c:v>295.67252000000417</c:v>
                </c:pt>
                <c:pt idx="22071">
                  <c:v>295.68286000000415</c:v>
                </c:pt>
                <c:pt idx="22072">
                  <c:v>295.69406000000413</c:v>
                </c:pt>
                <c:pt idx="22073">
                  <c:v>295.70613000000412</c:v>
                </c:pt>
                <c:pt idx="22074">
                  <c:v>295.71817000000414</c:v>
                </c:pt>
                <c:pt idx="22075">
                  <c:v>295.73165000000415</c:v>
                </c:pt>
                <c:pt idx="22076">
                  <c:v>295.74887000000416</c:v>
                </c:pt>
                <c:pt idx="22077">
                  <c:v>295.76915000000417</c:v>
                </c:pt>
                <c:pt idx="22078">
                  <c:v>295.78927000000419</c:v>
                </c:pt>
                <c:pt idx="22079">
                  <c:v>295.80535000000418</c:v>
                </c:pt>
                <c:pt idx="22080">
                  <c:v>295.81614000000417</c:v>
                </c:pt>
                <c:pt idx="22081">
                  <c:v>295.8252700000042</c:v>
                </c:pt>
                <c:pt idx="22082">
                  <c:v>295.8331500000042</c:v>
                </c:pt>
                <c:pt idx="22083">
                  <c:v>295.84000000000418</c:v>
                </c:pt>
                <c:pt idx="22084">
                  <c:v>295.84621000000419</c:v>
                </c:pt>
                <c:pt idx="22085">
                  <c:v>295.85295000000417</c:v>
                </c:pt>
                <c:pt idx="22086">
                  <c:v>295.85955000000416</c:v>
                </c:pt>
                <c:pt idx="22087">
                  <c:v>295.86543000000415</c:v>
                </c:pt>
                <c:pt idx="22088">
                  <c:v>295.87061000000415</c:v>
                </c:pt>
                <c:pt idx="22089">
                  <c:v>295.87509000000415</c:v>
                </c:pt>
                <c:pt idx="22090">
                  <c:v>295.88077000000413</c:v>
                </c:pt>
                <c:pt idx="22091">
                  <c:v>295.88940000000412</c:v>
                </c:pt>
                <c:pt idx="22092">
                  <c:v>295.89850000000411</c:v>
                </c:pt>
                <c:pt idx="22093">
                  <c:v>295.9074400000041</c:v>
                </c:pt>
                <c:pt idx="22094">
                  <c:v>295.91644000000412</c:v>
                </c:pt>
                <c:pt idx="22095">
                  <c:v>295.92400000000413</c:v>
                </c:pt>
                <c:pt idx="22096">
                  <c:v>295.93086000000415</c:v>
                </c:pt>
                <c:pt idx="22097">
                  <c:v>295.93701000000414</c:v>
                </c:pt>
                <c:pt idx="22098">
                  <c:v>295.94256000000416</c:v>
                </c:pt>
                <c:pt idx="22099">
                  <c:v>295.94805000000417</c:v>
                </c:pt>
                <c:pt idx="22100">
                  <c:v>295.95407000000415</c:v>
                </c:pt>
                <c:pt idx="22101">
                  <c:v>295.95932000000414</c:v>
                </c:pt>
                <c:pt idx="22102">
                  <c:v>295.96377000000416</c:v>
                </c:pt>
                <c:pt idx="22103">
                  <c:v>295.96762000000416</c:v>
                </c:pt>
                <c:pt idx="22104">
                  <c:v>295.97103000000413</c:v>
                </c:pt>
                <c:pt idx="22105">
                  <c:v>295.97421000000412</c:v>
                </c:pt>
                <c:pt idx="22106">
                  <c:v>295.97716000000412</c:v>
                </c:pt>
                <c:pt idx="22107">
                  <c:v>295.97992000000414</c:v>
                </c:pt>
                <c:pt idx="22108">
                  <c:v>295.98258000000413</c:v>
                </c:pt>
                <c:pt idx="22109">
                  <c:v>295.98514000000415</c:v>
                </c:pt>
                <c:pt idx="22110">
                  <c:v>295.98750000000416</c:v>
                </c:pt>
                <c:pt idx="22111">
                  <c:v>295.98950000000417</c:v>
                </c:pt>
                <c:pt idx="22112">
                  <c:v>295.99166000000417</c:v>
                </c:pt>
                <c:pt idx="22113">
                  <c:v>295.99377000000419</c:v>
                </c:pt>
                <c:pt idx="22114">
                  <c:v>295.99574000000416</c:v>
                </c:pt>
                <c:pt idx="22115">
                  <c:v>295.99784000000415</c:v>
                </c:pt>
                <c:pt idx="22116">
                  <c:v>296.00129000000413</c:v>
                </c:pt>
                <c:pt idx="22117">
                  <c:v>296.01702000000415</c:v>
                </c:pt>
                <c:pt idx="22118">
                  <c:v>296.05348000000413</c:v>
                </c:pt>
                <c:pt idx="22119">
                  <c:v>296.09054000000413</c:v>
                </c:pt>
                <c:pt idx="22120">
                  <c:v>296.1220700000041</c:v>
                </c:pt>
                <c:pt idx="22121">
                  <c:v>296.1431900000041</c:v>
                </c:pt>
                <c:pt idx="22122">
                  <c:v>296.1597800000041</c:v>
                </c:pt>
                <c:pt idx="22123">
                  <c:v>296.17556000000411</c:v>
                </c:pt>
                <c:pt idx="22124">
                  <c:v>296.19309000000413</c:v>
                </c:pt>
                <c:pt idx="22125">
                  <c:v>296.20759000000413</c:v>
                </c:pt>
                <c:pt idx="22126">
                  <c:v>296.21719000000411</c:v>
                </c:pt>
                <c:pt idx="22127">
                  <c:v>296.22281000000413</c:v>
                </c:pt>
                <c:pt idx="22128">
                  <c:v>296.22601000000412</c:v>
                </c:pt>
                <c:pt idx="22129">
                  <c:v>296.22922000000415</c:v>
                </c:pt>
                <c:pt idx="22130">
                  <c:v>296.23524000000413</c:v>
                </c:pt>
                <c:pt idx="22131">
                  <c:v>296.26361000000412</c:v>
                </c:pt>
                <c:pt idx="22132">
                  <c:v>296.32721000000413</c:v>
                </c:pt>
                <c:pt idx="22133">
                  <c:v>296.39509000000413</c:v>
                </c:pt>
                <c:pt idx="22134">
                  <c:v>296.45319000000416</c:v>
                </c:pt>
                <c:pt idx="22135">
                  <c:v>296.49331000000416</c:v>
                </c:pt>
                <c:pt idx="22136">
                  <c:v>296.52229000000415</c:v>
                </c:pt>
                <c:pt idx="22137">
                  <c:v>296.54872000000415</c:v>
                </c:pt>
                <c:pt idx="22138">
                  <c:v>296.57135000000414</c:v>
                </c:pt>
                <c:pt idx="22139">
                  <c:v>296.58839000000415</c:v>
                </c:pt>
                <c:pt idx="22140">
                  <c:v>296.60352000000415</c:v>
                </c:pt>
                <c:pt idx="22141">
                  <c:v>296.62013000000417</c:v>
                </c:pt>
                <c:pt idx="22142">
                  <c:v>296.63910000000419</c:v>
                </c:pt>
                <c:pt idx="22143">
                  <c:v>296.65895000000421</c:v>
                </c:pt>
                <c:pt idx="22144">
                  <c:v>296.67805000000419</c:v>
                </c:pt>
                <c:pt idx="22145">
                  <c:v>296.6964400000042</c:v>
                </c:pt>
                <c:pt idx="22146">
                  <c:v>296.71323000000422</c:v>
                </c:pt>
                <c:pt idx="22147">
                  <c:v>296.73009000000422</c:v>
                </c:pt>
                <c:pt idx="22148">
                  <c:v>296.74725000000421</c:v>
                </c:pt>
                <c:pt idx="22149">
                  <c:v>296.76462000000424</c:v>
                </c:pt>
                <c:pt idx="22150">
                  <c:v>296.78074000000424</c:v>
                </c:pt>
                <c:pt idx="22151">
                  <c:v>296.79445000000425</c:v>
                </c:pt>
                <c:pt idx="22152">
                  <c:v>296.80447000000424</c:v>
                </c:pt>
                <c:pt idx="22153">
                  <c:v>296.81551000000422</c:v>
                </c:pt>
                <c:pt idx="22154">
                  <c:v>296.82791000000424</c:v>
                </c:pt>
                <c:pt idx="22155">
                  <c:v>296.84503000000421</c:v>
                </c:pt>
                <c:pt idx="22156">
                  <c:v>296.86448000000422</c:v>
                </c:pt>
                <c:pt idx="22157">
                  <c:v>296.87976000000424</c:v>
                </c:pt>
                <c:pt idx="22158">
                  <c:v>296.89009000000425</c:v>
                </c:pt>
                <c:pt idx="22159">
                  <c:v>296.89868000000428</c:v>
                </c:pt>
                <c:pt idx="22160">
                  <c:v>296.90774000000425</c:v>
                </c:pt>
                <c:pt idx="22161">
                  <c:v>296.91918000000425</c:v>
                </c:pt>
                <c:pt idx="22162">
                  <c:v>296.93476000000425</c:v>
                </c:pt>
                <c:pt idx="22163">
                  <c:v>296.95106000000425</c:v>
                </c:pt>
                <c:pt idx="22164">
                  <c:v>296.96475000000424</c:v>
                </c:pt>
                <c:pt idx="22165">
                  <c:v>296.97576000000424</c:v>
                </c:pt>
                <c:pt idx="22166">
                  <c:v>296.98516000000427</c:v>
                </c:pt>
                <c:pt idx="22167">
                  <c:v>296.99365000000427</c:v>
                </c:pt>
                <c:pt idx="22168">
                  <c:v>297.00202000000428</c:v>
                </c:pt>
                <c:pt idx="22169">
                  <c:v>297.01066000000429</c:v>
                </c:pt>
                <c:pt idx="22170">
                  <c:v>297.01997000000432</c:v>
                </c:pt>
                <c:pt idx="22171">
                  <c:v>297.02978000000434</c:v>
                </c:pt>
                <c:pt idx="22172">
                  <c:v>297.04017000000431</c:v>
                </c:pt>
                <c:pt idx="22173">
                  <c:v>297.0509600000043</c:v>
                </c:pt>
                <c:pt idx="22174">
                  <c:v>297.06194000000431</c:v>
                </c:pt>
                <c:pt idx="22175">
                  <c:v>297.07369000000432</c:v>
                </c:pt>
                <c:pt idx="22176">
                  <c:v>297.08673000000431</c:v>
                </c:pt>
                <c:pt idx="22177">
                  <c:v>297.10050000000433</c:v>
                </c:pt>
                <c:pt idx="22178">
                  <c:v>297.11365000000433</c:v>
                </c:pt>
                <c:pt idx="22179">
                  <c:v>297.12560000000434</c:v>
                </c:pt>
                <c:pt idx="22180">
                  <c:v>297.13505000000436</c:v>
                </c:pt>
                <c:pt idx="22181">
                  <c:v>297.14400000000438</c:v>
                </c:pt>
                <c:pt idx="22182">
                  <c:v>297.1528400000044</c:v>
                </c:pt>
                <c:pt idx="22183">
                  <c:v>297.1616000000044</c:v>
                </c:pt>
                <c:pt idx="22184">
                  <c:v>297.17212000000438</c:v>
                </c:pt>
                <c:pt idx="22185">
                  <c:v>297.18386000000436</c:v>
                </c:pt>
                <c:pt idx="22186">
                  <c:v>297.19381000000436</c:v>
                </c:pt>
                <c:pt idx="22187">
                  <c:v>297.20284000000436</c:v>
                </c:pt>
                <c:pt idx="22188">
                  <c:v>297.20968000000437</c:v>
                </c:pt>
                <c:pt idx="22189">
                  <c:v>297.21477000000436</c:v>
                </c:pt>
                <c:pt idx="22190">
                  <c:v>297.21881000000434</c:v>
                </c:pt>
                <c:pt idx="22191">
                  <c:v>297.22234000000435</c:v>
                </c:pt>
                <c:pt idx="22192">
                  <c:v>297.22529000000435</c:v>
                </c:pt>
                <c:pt idx="22193">
                  <c:v>297.22829000000434</c:v>
                </c:pt>
                <c:pt idx="22194">
                  <c:v>297.23155000000435</c:v>
                </c:pt>
                <c:pt idx="22195">
                  <c:v>297.23501000000437</c:v>
                </c:pt>
                <c:pt idx="22196">
                  <c:v>297.23828000000435</c:v>
                </c:pt>
                <c:pt idx="22197">
                  <c:v>297.24137000000434</c:v>
                </c:pt>
                <c:pt idx="22198">
                  <c:v>297.24438000000436</c:v>
                </c:pt>
                <c:pt idx="22199">
                  <c:v>297.24722000000435</c:v>
                </c:pt>
                <c:pt idx="22200">
                  <c:v>297.24989000000437</c:v>
                </c:pt>
                <c:pt idx="22201">
                  <c:v>297.25245000000439</c:v>
                </c:pt>
                <c:pt idx="22202">
                  <c:v>297.25486000000438</c:v>
                </c:pt>
                <c:pt idx="22203">
                  <c:v>297.25721000000436</c:v>
                </c:pt>
                <c:pt idx="22204">
                  <c:v>297.25944000000436</c:v>
                </c:pt>
                <c:pt idx="22205">
                  <c:v>297.26159000000433</c:v>
                </c:pt>
                <c:pt idx="22206">
                  <c:v>297.26370000000435</c:v>
                </c:pt>
                <c:pt idx="22207">
                  <c:v>297.26589000000433</c:v>
                </c:pt>
                <c:pt idx="22208">
                  <c:v>297.27121000000432</c:v>
                </c:pt>
                <c:pt idx="22209">
                  <c:v>297.28221000000434</c:v>
                </c:pt>
                <c:pt idx="22210">
                  <c:v>297.29922000000437</c:v>
                </c:pt>
                <c:pt idx="22211">
                  <c:v>297.32708000000434</c:v>
                </c:pt>
                <c:pt idx="22212">
                  <c:v>297.35527000000434</c:v>
                </c:pt>
                <c:pt idx="22213">
                  <c:v>297.37157000000434</c:v>
                </c:pt>
                <c:pt idx="22214">
                  <c:v>297.37951000000436</c:v>
                </c:pt>
                <c:pt idx="22215">
                  <c:v>297.38540000000438</c:v>
                </c:pt>
                <c:pt idx="22216">
                  <c:v>297.38880000000438</c:v>
                </c:pt>
                <c:pt idx="22217">
                  <c:v>297.39247000000438</c:v>
                </c:pt>
                <c:pt idx="22218">
                  <c:v>297.39877000000439</c:v>
                </c:pt>
                <c:pt idx="22219">
                  <c:v>297.41981000000442</c:v>
                </c:pt>
                <c:pt idx="22220">
                  <c:v>297.4615800000044</c:v>
                </c:pt>
                <c:pt idx="22221">
                  <c:v>297.5156400000044</c:v>
                </c:pt>
                <c:pt idx="22222">
                  <c:v>297.56851000000438</c:v>
                </c:pt>
                <c:pt idx="22223">
                  <c:v>297.61436000000435</c:v>
                </c:pt>
                <c:pt idx="22224">
                  <c:v>297.65192000000434</c:v>
                </c:pt>
                <c:pt idx="22225">
                  <c:v>297.68301000000434</c:v>
                </c:pt>
                <c:pt idx="22226">
                  <c:v>297.71074000000436</c:v>
                </c:pt>
                <c:pt idx="22227">
                  <c:v>297.73723000000439</c:v>
                </c:pt>
                <c:pt idx="22228">
                  <c:v>297.76393000000439</c:v>
                </c:pt>
                <c:pt idx="22229">
                  <c:v>297.79173000000441</c:v>
                </c:pt>
                <c:pt idx="22230">
                  <c:v>297.8218100000044</c:v>
                </c:pt>
                <c:pt idx="22231">
                  <c:v>297.8500900000044</c:v>
                </c:pt>
                <c:pt idx="22232">
                  <c:v>297.87511000000438</c:v>
                </c:pt>
                <c:pt idx="22233">
                  <c:v>297.89395000000439</c:v>
                </c:pt>
                <c:pt idx="22234">
                  <c:v>297.90878000000441</c:v>
                </c:pt>
                <c:pt idx="22235">
                  <c:v>297.92069000000441</c:v>
                </c:pt>
                <c:pt idx="22236">
                  <c:v>297.93172000000442</c:v>
                </c:pt>
                <c:pt idx="22237">
                  <c:v>297.94315000000444</c:v>
                </c:pt>
                <c:pt idx="22238">
                  <c:v>297.95409000000444</c:v>
                </c:pt>
                <c:pt idx="22239">
                  <c:v>297.96223000000447</c:v>
                </c:pt>
                <c:pt idx="22240">
                  <c:v>297.96860000000447</c:v>
                </c:pt>
                <c:pt idx="22241">
                  <c:v>297.98116000000448</c:v>
                </c:pt>
                <c:pt idx="22242">
                  <c:v>298.00744000000446</c:v>
                </c:pt>
                <c:pt idx="22243">
                  <c:v>298.02828000000449</c:v>
                </c:pt>
                <c:pt idx="22244">
                  <c:v>298.04411000000448</c:v>
                </c:pt>
                <c:pt idx="22245">
                  <c:v>298.05729000000446</c:v>
                </c:pt>
                <c:pt idx="22246">
                  <c:v>298.07353000000444</c:v>
                </c:pt>
                <c:pt idx="22247">
                  <c:v>298.09469000000445</c:v>
                </c:pt>
                <c:pt idx="22248">
                  <c:v>298.11489000000444</c:v>
                </c:pt>
                <c:pt idx="22249">
                  <c:v>298.13406000000441</c:v>
                </c:pt>
                <c:pt idx="22250">
                  <c:v>298.15481000000443</c:v>
                </c:pt>
                <c:pt idx="22251">
                  <c:v>298.17644000000445</c:v>
                </c:pt>
                <c:pt idx="22252">
                  <c:v>298.19691000000444</c:v>
                </c:pt>
                <c:pt idx="22253">
                  <c:v>298.21714000000446</c:v>
                </c:pt>
                <c:pt idx="22254">
                  <c:v>298.24001000000447</c:v>
                </c:pt>
                <c:pt idx="22255">
                  <c:v>298.26329000000447</c:v>
                </c:pt>
                <c:pt idx="22256">
                  <c:v>298.28618000000449</c:v>
                </c:pt>
                <c:pt idx="22257">
                  <c:v>298.30440000000448</c:v>
                </c:pt>
                <c:pt idx="22258">
                  <c:v>298.3201300000045</c:v>
                </c:pt>
                <c:pt idx="22259">
                  <c:v>298.3314100000045</c:v>
                </c:pt>
                <c:pt idx="22260">
                  <c:v>298.34391000000448</c:v>
                </c:pt>
                <c:pt idx="22261">
                  <c:v>298.3648200000045</c:v>
                </c:pt>
                <c:pt idx="22262">
                  <c:v>298.39332000000451</c:v>
                </c:pt>
                <c:pt idx="22263">
                  <c:v>298.42535000000453</c:v>
                </c:pt>
                <c:pt idx="22264">
                  <c:v>298.45605000000455</c:v>
                </c:pt>
                <c:pt idx="22265">
                  <c:v>298.48316000000455</c:v>
                </c:pt>
                <c:pt idx="22266">
                  <c:v>298.50844000000455</c:v>
                </c:pt>
                <c:pt idx="22267">
                  <c:v>298.52753000000456</c:v>
                </c:pt>
                <c:pt idx="22268">
                  <c:v>298.54312000000454</c:v>
                </c:pt>
                <c:pt idx="22269">
                  <c:v>298.55913000000453</c:v>
                </c:pt>
                <c:pt idx="22270">
                  <c:v>298.58312000000456</c:v>
                </c:pt>
                <c:pt idx="22271">
                  <c:v>298.61341000000454</c:v>
                </c:pt>
                <c:pt idx="22272">
                  <c:v>298.64415000000452</c:v>
                </c:pt>
                <c:pt idx="22273">
                  <c:v>298.67988000000452</c:v>
                </c:pt>
                <c:pt idx="22274">
                  <c:v>298.71268000000453</c:v>
                </c:pt>
                <c:pt idx="22275">
                  <c:v>298.74276000000452</c:v>
                </c:pt>
                <c:pt idx="22276">
                  <c:v>298.76984000000454</c:v>
                </c:pt>
                <c:pt idx="22277">
                  <c:v>298.79441000000452</c:v>
                </c:pt>
                <c:pt idx="22278">
                  <c:v>298.8161900000045</c:v>
                </c:pt>
                <c:pt idx="22279">
                  <c:v>298.83735000000451</c:v>
                </c:pt>
                <c:pt idx="22280">
                  <c:v>298.85877000000448</c:v>
                </c:pt>
                <c:pt idx="22281">
                  <c:v>298.87849000000449</c:v>
                </c:pt>
                <c:pt idx="22282">
                  <c:v>298.89563000000447</c:v>
                </c:pt>
                <c:pt idx="22283">
                  <c:v>298.90709000000447</c:v>
                </c:pt>
                <c:pt idx="22284">
                  <c:v>298.91310000000448</c:v>
                </c:pt>
                <c:pt idx="22285">
                  <c:v>298.91707000000446</c:v>
                </c:pt>
                <c:pt idx="22286">
                  <c:v>298.91981000000447</c:v>
                </c:pt>
                <c:pt idx="22287">
                  <c:v>298.92183000000449</c:v>
                </c:pt>
                <c:pt idx="22288">
                  <c:v>298.92398000000446</c:v>
                </c:pt>
                <c:pt idx="22289">
                  <c:v>298.92565000000445</c:v>
                </c:pt>
                <c:pt idx="22290">
                  <c:v>298.92681000000448</c:v>
                </c:pt>
                <c:pt idx="22291">
                  <c:v>298.92769000000447</c:v>
                </c:pt>
                <c:pt idx="22292">
                  <c:v>298.92855000000446</c:v>
                </c:pt>
                <c:pt idx="22293">
                  <c:v>298.92941000000445</c:v>
                </c:pt>
                <c:pt idx="22294">
                  <c:v>298.93024000000446</c:v>
                </c:pt>
                <c:pt idx="22295">
                  <c:v>298.93108000000444</c:v>
                </c:pt>
                <c:pt idx="22296">
                  <c:v>298.93193000000446</c:v>
                </c:pt>
                <c:pt idx="22297">
                  <c:v>298.93339000000447</c:v>
                </c:pt>
                <c:pt idx="22298">
                  <c:v>298.94021000000447</c:v>
                </c:pt>
                <c:pt idx="22299">
                  <c:v>298.97317000000447</c:v>
                </c:pt>
                <c:pt idx="22300">
                  <c:v>299.02667000000446</c:v>
                </c:pt>
                <c:pt idx="22301">
                  <c:v>299.07358000000448</c:v>
                </c:pt>
                <c:pt idx="22302">
                  <c:v>299.10753000000449</c:v>
                </c:pt>
                <c:pt idx="22303">
                  <c:v>299.13122000000448</c:v>
                </c:pt>
                <c:pt idx="22304">
                  <c:v>299.15202000000448</c:v>
                </c:pt>
                <c:pt idx="22305">
                  <c:v>299.17188000000448</c:v>
                </c:pt>
                <c:pt idx="22306">
                  <c:v>299.1911900000045</c:v>
                </c:pt>
                <c:pt idx="22307">
                  <c:v>299.21032000000451</c:v>
                </c:pt>
                <c:pt idx="22308">
                  <c:v>299.2260200000045</c:v>
                </c:pt>
                <c:pt idx="22309">
                  <c:v>299.23577000000449</c:v>
                </c:pt>
                <c:pt idx="22310">
                  <c:v>299.24157000000451</c:v>
                </c:pt>
                <c:pt idx="22311">
                  <c:v>299.24524000000451</c:v>
                </c:pt>
                <c:pt idx="22312">
                  <c:v>299.24804000000449</c:v>
                </c:pt>
                <c:pt idx="22313">
                  <c:v>299.25032000000448</c:v>
                </c:pt>
                <c:pt idx="22314">
                  <c:v>299.25239000000448</c:v>
                </c:pt>
                <c:pt idx="22315">
                  <c:v>299.2547900000045</c:v>
                </c:pt>
                <c:pt idx="22316">
                  <c:v>299.25695000000451</c:v>
                </c:pt>
                <c:pt idx="22317">
                  <c:v>299.25832000000452</c:v>
                </c:pt>
                <c:pt idx="22318">
                  <c:v>299.25915000000452</c:v>
                </c:pt>
                <c:pt idx="22319">
                  <c:v>299.25986000000455</c:v>
                </c:pt>
                <c:pt idx="22320">
                  <c:v>299.26058000000455</c:v>
                </c:pt>
                <c:pt idx="22321">
                  <c:v>299.26127000000457</c:v>
                </c:pt>
                <c:pt idx="22322">
                  <c:v>299.26195000000456</c:v>
                </c:pt>
                <c:pt idx="22323">
                  <c:v>299.26264000000458</c:v>
                </c:pt>
                <c:pt idx="22324">
                  <c:v>299.26312000000456</c:v>
                </c:pt>
                <c:pt idx="22325">
                  <c:v>299.26342000000454</c:v>
                </c:pt>
                <c:pt idx="22326">
                  <c:v>299.26343000000452</c:v>
                </c:pt>
                <c:pt idx="22327">
                  <c:v>299.26338000000453</c:v>
                </c:pt>
                <c:pt idx="22328">
                  <c:v>299.26332000000451</c:v>
                </c:pt>
                <c:pt idx="22329">
                  <c:v>299.26327000000452</c:v>
                </c:pt>
                <c:pt idx="22330">
                  <c:v>299.26321000000451</c:v>
                </c:pt>
                <c:pt idx="22331">
                  <c:v>299.26315000000449</c:v>
                </c:pt>
                <c:pt idx="22332">
                  <c:v>299.26309000000447</c:v>
                </c:pt>
                <c:pt idx="22333">
                  <c:v>299.26303000000445</c:v>
                </c:pt>
                <c:pt idx="22334">
                  <c:v>299.26297000000443</c:v>
                </c:pt>
                <c:pt idx="22335">
                  <c:v>299.26291000000441</c:v>
                </c:pt>
                <c:pt idx="22336">
                  <c:v>299.26285000000439</c:v>
                </c:pt>
                <c:pt idx="22337">
                  <c:v>299.26279000000437</c:v>
                </c:pt>
                <c:pt idx="22338">
                  <c:v>299.26273000000435</c:v>
                </c:pt>
                <c:pt idx="22339">
                  <c:v>299.26266000000436</c:v>
                </c:pt>
                <c:pt idx="22340">
                  <c:v>299.26260000000434</c:v>
                </c:pt>
                <c:pt idx="22341">
                  <c:v>299.26254000000432</c:v>
                </c:pt>
                <c:pt idx="22342">
                  <c:v>299.26247000000433</c:v>
                </c:pt>
                <c:pt idx="22343">
                  <c:v>299.26241000000431</c:v>
                </c:pt>
                <c:pt idx="22344">
                  <c:v>299.26235000000429</c:v>
                </c:pt>
                <c:pt idx="22345">
                  <c:v>299.26229000000427</c:v>
                </c:pt>
                <c:pt idx="22346">
                  <c:v>299.26223000000425</c:v>
                </c:pt>
                <c:pt idx="22347">
                  <c:v>299.26217000000423</c:v>
                </c:pt>
                <c:pt idx="22348">
                  <c:v>299.26211000000421</c:v>
                </c:pt>
                <c:pt idx="22349">
                  <c:v>299.26204000000422</c:v>
                </c:pt>
                <c:pt idx="22350">
                  <c:v>299.26197000000423</c:v>
                </c:pt>
                <c:pt idx="22351">
                  <c:v>299.26190000000423</c:v>
                </c:pt>
                <c:pt idx="22352">
                  <c:v>299.26183000000424</c:v>
                </c:pt>
                <c:pt idx="22353">
                  <c:v>299.26176000000424</c:v>
                </c:pt>
                <c:pt idx="22354">
                  <c:v>299.26169000000425</c:v>
                </c:pt>
                <c:pt idx="22355">
                  <c:v>299.26162000000426</c:v>
                </c:pt>
                <c:pt idx="22356">
                  <c:v>299.26155000000426</c:v>
                </c:pt>
                <c:pt idx="22357">
                  <c:v>299.26148000000427</c:v>
                </c:pt>
                <c:pt idx="22358">
                  <c:v>299.26141000000428</c:v>
                </c:pt>
                <c:pt idx="22359">
                  <c:v>299.26134000000428</c:v>
                </c:pt>
                <c:pt idx="22360">
                  <c:v>299.26127000000429</c:v>
                </c:pt>
                <c:pt idx="22361">
                  <c:v>299.26120000000429</c:v>
                </c:pt>
                <c:pt idx="22362">
                  <c:v>299.2611300000043</c:v>
                </c:pt>
                <c:pt idx="22363">
                  <c:v>299.26106000000431</c:v>
                </c:pt>
                <c:pt idx="22364">
                  <c:v>299.26099000000431</c:v>
                </c:pt>
                <c:pt idx="22365">
                  <c:v>299.26092000000432</c:v>
                </c:pt>
                <c:pt idx="22366">
                  <c:v>299.26085000000433</c:v>
                </c:pt>
                <c:pt idx="22367">
                  <c:v>299.26078000000433</c:v>
                </c:pt>
                <c:pt idx="22368">
                  <c:v>299.26071000000434</c:v>
                </c:pt>
                <c:pt idx="22369">
                  <c:v>299.26064000000434</c:v>
                </c:pt>
                <c:pt idx="22370">
                  <c:v>299.26057000000435</c:v>
                </c:pt>
                <c:pt idx="22371">
                  <c:v>299.26050000000436</c:v>
                </c:pt>
                <c:pt idx="22372">
                  <c:v>299.26043000000436</c:v>
                </c:pt>
                <c:pt idx="22373">
                  <c:v>299.26036000000437</c:v>
                </c:pt>
                <c:pt idx="22374">
                  <c:v>299.26029000000437</c:v>
                </c:pt>
                <c:pt idx="22375">
                  <c:v>299.26022000000438</c:v>
                </c:pt>
                <c:pt idx="22376">
                  <c:v>299.26015000000439</c:v>
                </c:pt>
                <c:pt idx="22377">
                  <c:v>299.26008000000439</c:v>
                </c:pt>
                <c:pt idx="22378">
                  <c:v>299.2600100000044</c:v>
                </c:pt>
                <c:pt idx="22379">
                  <c:v>299.25994000000441</c:v>
                </c:pt>
                <c:pt idx="22380">
                  <c:v>299.25986000000438</c:v>
                </c:pt>
                <c:pt idx="22381">
                  <c:v>299.25979000000439</c:v>
                </c:pt>
                <c:pt idx="22382">
                  <c:v>299.25972000000439</c:v>
                </c:pt>
                <c:pt idx="22383">
                  <c:v>299.2596500000044</c:v>
                </c:pt>
                <c:pt idx="22384">
                  <c:v>299.25958000000441</c:v>
                </c:pt>
                <c:pt idx="22385">
                  <c:v>299.25950000000438</c:v>
                </c:pt>
                <c:pt idx="22386">
                  <c:v>299.25943000000439</c:v>
                </c:pt>
                <c:pt idx="22387">
                  <c:v>299.25936000000439</c:v>
                </c:pt>
                <c:pt idx="22388">
                  <c:v>299.2592900000044</c:v>
                </c:pt>
                <c:pt idx="22389">
                  <c:v>299.2592200000044</c:v>
                </c:pt>
                <c:pt idx="22390">
                  <c:v>299.25914000000438</c:v>
                </c:pt>
                <c:pt idx="22391">
                  <c:v>299.25906000000435</c:v>
                </c:pt>
                <c:pt idx="22392">
                  <c:v>299.25898000000433</c:v>
                </c:pt>
                <c:pt idx="22393">
                  <c:v>299.2589000000043</c:v>
                </c:pt>
                <c:pt idx="22394">
                  <c:v>299.25883000000431</c:v>
                </c:pt>
                <c:pt idx="22395">
                  <c:v>299.25876000000432</c:v>
                </c:pt>
                <c:pt idx="22396">
                  <c:v>299.25868000000429</c:v>
                </c:pt>
                <c:pt idx="22397">
                  <c:v>299.25860000000426</c:v>
                </c:pt>
                <c:pt idx="22398">
                  <c:v>299.25852000000424</c:v>
                </c:pt>
                <c:pt idx="22399">
                  <c:v>299.25844000000421</c:v>
                </c:pt>
                <c:pt idx="22400">
                  <c:v>299.25837000000422</c:v>
                </c:pt>
                <c:pt idx="22401">
                  <c:v>299.25829000000419</c:v>
                </c:pt>
                <c:pt idx="22402">
                  <c:v>299.2582200000042</c:v>
                </c:pt>
                <c:pt idx="22403">
                  <c:v>299.25814000000418</c:v>
                </c:pt>
                <c:pt idx="22404">
                  <c:v>299.25806000000415</c:v>
                </c:pt>
                <c:pt idx="22405">
                  <c:v>299.25799000000416</c:v>
                </c:pt>
                <c:pt idx="22406">
                  <c:v>299.25791000000413</c:v>
                </c:pt>
                <c:pt idx="22407">
                  <c:v>299.25784000000414</c:v>
                </c:pt>
                <c:pt idx="22408">
                  <c:v>299.25777000000414</c:v>
                </c:pt>
                <c:pt idx="22409">
                  <c:v>299.25769000000412</c:v>
                </c:pt>
                <c:pt idx="22410">
                  <c:v>299.25762000000412</c:v>
                </c:pt>
                <c:pt idx="22411">
                  <c:v>299.25755000000413</c:v>
                </c:pt>
                <c:pt idx="22412">
                  <c:v>299.2574700000041</c:v>
                </c:pt>
                <c:pt idx="22413">
                  <c:v>299.25739000000408</c:v>
                </c:pt>
                <c:pt idx="22414">
                  <c:v>299.25731000000405</c:v>
                </c:pt>
                <c:pt idx="22415">
                  <c:v>299.25723000000403</c:v>
                </c:pt>
                <c:pt idx="22416">
                  <c:v>299.257150000004</c:v>
                </c:pt>
                <c:pt idx="22417">
                  <c:v>299.25707000000398</c:v>
                </c:pt>
                <c:pt idx="22418">
                  <c:v>299.25699000000395</c:v>
                </c:pt>
                <c:pt idx="22419">
                  <c:v>299.25692000000396</c:v>
                </c:pt>
                <c:pt idx="22420">
                  <c:v>299.25685000000396</c:v>
                </c:pt>
                <c:pt idx="22421">
                  <c:v>299.25678000000397</c:v>
                </c:pt>
                <c:pt idx="22422">
                  <c:v>299.25670000000395</c:v>
                </c:pt>
                <c:pt idx="22423">
                  <c:v>299.25662000000392</c:v>
                </c:pt>
                <c:pt idx="22424">
                  <c:v>299.25655000000393</c:v>
                </c:pt>
                <c:pt idx="22425">
                  <c:v>299.25648000000393</c:v>
                </c:pt>
                <c:pt idx="22426">
                  <c:v>299.25640000000391</c:v>
                </c:pt>
                <c:pt idx="22427">
                  <c:v>299.25632000000388</c:v>
                </c:pt>
                <c:pt idx="22428">
                  <c:v>299.25624000000386</c:v>
                </c:pt>
                <c:pt idx="22429">
                  <c:v>299.25616000000383</c:v>
                </c:pt>
                <c:pt idx="22430">
                  <c:v>299.25608000000381</c:v>
                </c:pt>
                <c:pt idx="22431">
                  <c:v>299.25600000000378</c:v>
                </c:pt>
                <c:pt idx="22432">
                  <c:v>299.25593000000379</c:v>
                </c:pt>
                <c:pt idx="22433">
                  <c:v>299.25585000000376</c:v>
                </c:pt>
                <c:pt idx="22434">
                  <c:v>299.25577000000374</c:v>
                </c:pt>
                <c:pt idx="22435">
                  <c:v>299.25569000000371</c:v>
                </c:pt>
                <c:pt idx="22436">
                  <c:v>299.25561000000368</c:v>
                </c:pt>
                <c:pt idx="22437">
                  <c:v>299.25553000000366</c:v>
                </c:pt>
                <c:pt idx="22438">
                  <c:v>299.25545000000363</c:v>
                </c:pt>
                <c:pt idx="22439">
                  <c:v>299.25537000000361</c:v>
                </c:pt>
                <c:pt idx="22440">
                  <c:v>299.25529000000358</c:v>
                </c:pt>
                <c:pt idx="22441">
                  <c:v>299.25521000000356</c:v>
                </c:pt>
                <c:pt idx="22442">
                  <c:v>299.25513000000353</c:v>
                </c:pt>
                <c:pt idx="22443">
                  <c:v>299.25505000000351</c:v>
                </c:pt>
                <c:pt idx="22444">
                  <c:v>299.25497000000348</c:v>
                </c:pt>
                <c:pt idx="22445">
                  <c:v>299.25489000000346</c:v>
                </c:pt>
                <c:pt idx="22446">
                  <c:v>299.25481000000343</c:v>
                </c:pt>
                <c:pt idx="22447">
                  <c:v>299.25473000000341</c:v>
                </c:pt>
                <c:pt idx="22448">
                  <c:v>299.25465000000338</c:v>
                </c:pt>
                <c:pt idx="22449">
                  <c:v>299.25457000000335</c:v>
                </c:pt>
                <c:pt idx="22450">
                  <c:v>299.25449000000333</c:v>
                </c:pt>
                <c:pt idx="22451">
                  <c:v>299.2544100000033</c:v>
                </c:pt>
                <c:pt idx="22452">
                  <c:v>299.25433000000328</c:v>
                </c:pt>
                <c:pt idx="22453">
                  <c:v>299.25425000000325</c:v>
                </c:pt>
                <c:pt idx="22454">
                  <c:v>299.25417000000323</c:v>
                </c:pt>
                <c:pt idx="22455">
                  <c:v>299.2540900000032</c:v>
                </c:pt>
                <c:pt idx="22456">
                  <c:v>299.25401000000318</c:v>
                </c:pt>
                <c:pt idx="22457">
                  <c:v>299.25393000000315</c:v>
                </c:pt>
                <c:pt idx="22458">
                  <c:v>299.25385000000313</c:v>
                </c:pt>
                <c:pt idx="22459">
                  <c:v>299.2537700000031</c:v>
                </c:pt>
                <c:pt idx="22460">
                  <c:v>299.25369000000308</c:v>
                </c:pt>
                <c:pt idx="22461">
                  <c:v>299.25361000000305</c:v>
                </c:pt>
                <c:pt idx="22462">
                  <c:v>299.25353000000302</c:v>
                </c:pt>
                <c:pt idx="22463">
                  <c:v>299.253450000003</c:v>
                </c:pt>
                <c:pt idx="22464">
                  <c:v>299.25337000000297</c:v>
                </c:pt>
                <c:pt idx="22465">
                  <c:v>299.25329000000295</c:v>
                </c:pt>
                <c:pt idx="22466">
                  <c:v>299.25321000000292</c:v>
                </c:pt>
                <c:pt idx="22467">
                  <c:v>299.2531300000029</c:v>
                </c:pt>
                <c:pt idx="22468">
                  <c:v>299.25305000000287</c:v>
                </c:pt>
                <c:pt idx="22469">
                  <c:v>299.25297000000285</c:v>
                </c:pt>
                <c:pt idx="22470">
                  <c:v>299.25289000000282</c:v>
                </c:pt>
                <c:pt idx="22471">
                  <c:v>299.2528100000028</c:v>
                </c:pt>
                <c:pt idx="22472">
                  <c:v>299.25273000000277</c:v>
                </c:pt>
                <c:pt idx="22473">
                  <c:v>299.25265000000275</c:v>
                </c:pt>
                <c:pt idx="22474">
                  <c:v>299.25257000000272</c:v>
                </c:pt>
                <c:pt idx="22475">
                  <c:v>299.25250000000273</c:v>
                </c:pt>
                <c:pt idx="22476">
                  <c:v>299.2524200000027</c:v>
                </c:pt>
                <c:pt idx="22477">
                  <c:v>299.25234000000268</c:v>
                </c:pt>
                <c:pt idx="22478">
                  <c:v>299.25226000000265</c:v>
                </c:pt>
                <c:pt idx="22479">
                  <c:v>299.25218000000262</c:v>
                </c:pt>
                <c:pt idx="22480">
                  <c:v>299.2521000000026</c:v>
                </c:pt>
                <c:pt idx="22481">
                  <c:v>299.25202000000257</c:v>
                </c:pt>
                <c:pt idx="22482">
                  <c:v>299.25194000000255</c:v>
                </c:pt>
                <c:pt idx="22483">
                  <c:v>299.25186000000252</c:v>
                </c:pt>
                <c:pt idx="22484">
                  <c:v>299.2517800000025</c:v>
                </c:pt>
                <c:pt idx="22485">
                  <c:v>299.25170000000247</c:v>
                </c:pt>
                <c:pt idx="22486">
                  <c:v>299.25163000000248</c:v>
                </c:pt>
                <c:pt idx="22487">
                  <c:v>299.25155000000245</c:v>
                </c:pt>
                <c:pt idx="22488">
                  <c:v>299.25147000000243</c:v>
                </c:pt>
                <c:pt idx="22489">
                  <c:v>299.2513900000024</c:v>
                </c:pt>
                <c:pt idx="22490">
                  <c:v>299.25131000000238</c:v>
                </c:pt>
                <c:pt idx="22491">
                  <c:v>299.25123000000235</c:v>
                </c:pt>
                <c:pt idx="22492">
                  <c:v>299.25115000000233</c:v>
                </c:pt>
                <c:pt idx="22493">
                  <c:v>299.2510700000023</c:v>
                </c:pt>
                <c:pt idx="22494">
                  <c:v>299.25099000000228</c:v>
                </c:pt>
                <c:pt idx="22495">
                  <c:v>299.25091000000225</c:v>
                </c:pt>
                <c:pt idx="22496">
                  <c:v>299.25083000000222</c:v>
                </c:pt>
                <c:pt idx="22497">
                  <c:v>299.2507500000022</c:v>
                </c:pt>
                <c:pt idx="22498">
                  <c:v>299.25067000000217</c:v>
                </c:pt>
                <c:pt idx="22499">
                  <c:v>299.25059000000215</c:v>
                </c:pt>
                <c:pt idx="22500">
                  <c:v>299.25051000000212</c:v>
                </c:pt>
                <c:pt idx="22501">
                  <c:v>299.2504300000021</c:v>
                </c:pt>
                <c:pt idx="22502">
                  <c:v>299.25035000000207</c:v>
                </c:pt>
                <c:pt idx="22503">
                  <c:v>299.25027000000205</c:v>
                </c:pt>
                <c:pt idx="22504">
                  <c:v>299.25019000000202</c:v>
                </c:pt>
                <c:pt idx="22505">
                  <c:v>299.250110000002</c:v>
                </c:pt>
                <c:pt idx="22506">
                  <c:v>299.25003000000197</c:v>
                </c:pt>
                <c:pt idx="22507">
                  <c:v>299.24995000000195</c:v>
                </c:pt>
                <c:pt idx="22508">
                  <c:v>299.24987000000192</c:v>
                </c:pt>
                <c:pt idx="22509">
                  <c:v>299.24979000000189</c:v>
                </c:pt>
                <c:pt idx="22510">
                  <c:v>299.24971000000187</c:v>
                </c:pt>
                <c:pt idx="22511">
                  <c:v>299.24963000000184</c:v>
                </c:pt>
                <c:pt idx="22512">
                  <c:v>299.24955000000182</c:v>
                </c:pt>
                <c:pt idx="22513">
                  <c:v>299.24947000000179</c:v>
                </c:pt>
                <c:pt idx="22514">
                  <c:v>299.24939000000177</c:v>
                </c:pt>
                <c:pt idx="22515">
                  <c:v>299.24931000000174</c:v>
                </c:pt>
                <c:pt idx="22516">
                  <c:v>299.24923000000172</c:v>
                </c:pt>
                <c:pt idx="22517">
                  <c:v>299.24915000000169</c:v>
                </c:pt>
                <c:pt idx="22518">
                  <c:v>299.24907000000167</c:v>
                </c:pt>
                <c:pt idx="22519">
                  <c:v>299.24899000000164</c:v>
                </c:pt>
                <c:pt idx="22520">
                  <c:v>299.24891000000162</c:v>
                </c:pt>
                <c:pt idx="22521">
                  <c:v>299.24883000000159</c:v>
                </c:pt>
                <c:pt idx="22522">
                  <c:v>299.24875000000156</c:v>
                </c:pt>
                <c:pt idx="22523">
                  <c:v>299.24867000000154</c:v>
                </c:pt>
                <c:pt idx="22524">
                  <c:v>299.24858000000154</c:v>
                </c:pt>
                <c:pt idx="22525">
                  <c:v>299.24849000000154</c:v>
                </c:pt>
                <c:pt idx="22526">
                  <c:v>299.24857000000156</c:v>
                </c:pt>
                <c:pt idx="22527">
                  <c:v>299.24939000000154</c:v>
                </c:pt>
                <c:pt idx="22528">
                  <c:v>299.25027000000154</c:v>
                </c:pt>
                <c:pt idx="22529">
                  <c:v>299.25126000000154</c:v>
                </c:pt>
                <c:pt idx="22530">
                  <c:v>299.25278000000156</c:v>
                </c:pt>
                <c:pt idx="22531">
                  <c:v>299.25435000000158</c:v>
                </c:pt>
                <c:pt idx="22532">
                  <c:v>299.25575000000157</c:v>
                </c:pt>
                <c:pt idx="22533">
                  <c:v>299.25690000000156</c:v>
                </c:pt>
                <c:pt idx="22534">
                  <c:v>299.25791000000157</c:v>
                </c:pt>
                <c:pt idx="22535">
                  <c:v>299.25885000000159</c:v>
                </c:pt>
                <c:pt idx="22536">
                  <c:v>299.25975000000159</c:v>
                </c:pt>
                <c:pt idx="22537">
                  <c:v>299.26059000000157</c:v>
                </c:pt>
                <c:pt idx="22538">
                  <c:v>299.26150000000155</c:v>
                </c:pt>
                <c:pt idx="22539">
                  <c:v>299.26233000000155</c:v>
                </c:pt>
                <c:pt idx="22540">
                  <c:v>299.26318000000157</c:v>
                </c:pt>
                <c:pt idx="22541">
                  <c:v>299.26422000000156</c:v>
                </c:pt>
                <c:pt idx="22542">
                  <c:v>299.26519000000155</c:v>
                </c:pt>
                <c:pt idx="22543">
                  <c:v>299.26631000000157</c:v>
                </c:pt>
                <c:pt idx="22544">
                  <c:v>299.26748000000157</c:v>
                </c:pt>
                <c:pt idx="22545">
                  <c:v>299.26869000000158</c:v>
                </c:pt>
                <c:pt idx="22546">
                  <c:v>299.2697200000016</c:v>
                </c:pt>
                <c:pt idx="22547">
                  <c:v>299.2719500000016</c:v>
                </c:pt>
                <c:pt idx="22548">
                  <c:v>299.28588000000161</c:v>
                </c:pt>
                <c:pt idx="22549">
                  <c:v>299.33320000000163</c:v>
                </c:pt>
                <c:pt idx="22550">
                  <c:v>299.37290000000161</c:v>
                </c:pt>
                <c:pt idx="22551">
                  <c:v>299.40415000000161</c:v>
                </c:pt>
                <c:pt idx="22552">
                  <c:v>299.43668000000162</c:v>
                </c:pt>
                <c:pt idx="22553">
                  <c:v>299.46066000000161</c:v>
                </c:pt>
                <c:pt idx="22554">
                  <c:v>299.4730000000016</c:v>
                </c:pt>
                <c:pt idx="22555">
                  <c:v>299.47817000000163</c:v>
                </c:pt>
                <c:pt idx="22556">
                  <c:v>299.48089000000164</c:v>
                </c:pt>
                <c:pt idx="22557">
                  <c:v>299.48267000000163</c:v>
                </c:pt>
                <c:pt idx="22558">
                  <c:v>299.48397000000165</c:v>
                </c:pt>
                <c:pt idx="22559">
                  <c:v>299.48511000000167</c:v>
                </c:pt>
                <c:pt idx="22560">
                  <c:v>299.48614000000168</c:v>
                </c:pt>
                <c:pt idx="22561">
                  <c:v>299.4870800000017</c:v>
                </c:pt>
                <c:pt idx="22562">
                  <c:v>299.48758000000169</c:v>
                </c:pt>
                <c:pt idx="22563">
                  <c:v>299.48761000000167</c:v>
                </c:pt>
                <c:pt idx="22564">
                  <c:v>299.48754000000167</c:v>
                </c:pt>
                <c:pt idx="22565">
                  <c:v>299.48748000000165</c:v>
                </c:pt>
                <c:pt idx="22566">
                  <c:v>299.48742000000163</c:v>
                </c:pt>
                <c:pt idx="22567">
                  <c:v>299.48736000000162</c:v>
                </c:pt>
                <c:pt idx="22568">
                  <c:v>299.4873000000016</c:v>
                </c:pt>
                <c:pt idx="22569">
                  <c:v>299.48724000000158</c:v>
                </c:pt>
                <c:pt idx="22570">
                  <c:v>299.48718000000156</c:v>
                </c:pt>
                <c:pt idx="22571">
                  <c:v>299.48712000000154</c:v>
                </c:pt>
                <c:pt idx="22572">
                  <c:v>299.48706000000152</c:v>
                </c:pt>
                <c:pt idx="22573">
                  <c:v>299.4870000000015</c:v>
                </c:pt>
                <c:pt idx="22574">
                  <c:v>299.48694000000148</c:v>
                </c:pt>
                <c:pt idx="22575">
                  <c:v>299.48688000000146</c:v>
                </c:pt>
                <c:pt idx="22576">
                  <c:v>299.48682000000144</c:v>
                </c:pt>
                <c:pt idx="22577">
                  <c:v>299.48676000000142</c:v>
                </c:pt>
                <c:pt idx="22578">
                  <c:v>299.48670000000141</c:v>
                </c:pt>
                <c:pt idx="22579">
                  <c:v>299.48663000000141</c:v>
                </c:pt>
                <c:pt idx="22580">
                  <c:v>299.48657000000139</c:v>
                </c:pt>
                <c:pt idx="22581">
                  <c:v>299.4865000000014</c:v>
                </c:pt>
                <c:pt idx="22582">
                  <c:v>299.48643000000141</c:v>
                </c:pt>
                <c:pt idx="22583">
                  <c:v>299.48636000000141</c:v>
                </c:pt>
                <c:pt idx="22584">
                  <c:v>299.48629000000142</c:v>
                </c:pt>
                <c:pt idx="22585">
                  <c:v>299.48622000000142</c:v>
                </c:pt>
                <c:pt idx="22586">
                  <c:v>299.48615000000143</c:v>
                </c:pt>
                <c:pt idx="22587">
                  <c:v>299.48608000000144</c:v>
                </c:pt>
                <c:pt idx="22588">
                  <c:v>299.48601000000144</c:v>
                </c:pt>
                <c:pt idx="22589">
                  <c:v>299.48594000000145</c:v>
                </c:pt>
                <c:pt idx="22590">
                  <c:v>299.48587000000146</c:v>
                </c:pt>
                <c:pt idx="22591">
                  <c:v>299.48580000000146</c:v>
                </c:pt>
                <c:pt idx="22592">
                  <c:v>299.48573000000147</c:v>
                </c:pt>
                <c:pt idx="22593">
                  <c:v>299.48566000000147</c:v>
                </c:pt>
                <c:pt idx="22594">
                  <c:v>299.48559000000148</c:v>
                </c:pt>
                <c:pt idx="22595">
                  <c:v>299.48552000000149</c:v>
                </c:pt>
                <c:pt idx="22596">
                  <c:v>299.48545000000149</c:v>
                </c:pt>
                <c:pt idx="22597">
                  <c:v>299.4853800000015</c:v>
                </c:pt>
                <c:pt idx="22598">
                  <c:v>299.4853100000015</c:v>
                </c:pt>
                <c:pt idx="22599">
                  <c:v>299.48524000000151</c:v>
                </c:pt>
                <c:pt idx="22600">
                  <c:v>299.48517000000152</c:v>
                </c:pt>
                <c:pt idx="22601">
                  <c:v>299.48510000000152</c:v>
                </c:pt>
                <c:pt idx="22602">
                  <c:v>299.48503000000153</c:v>
                </c:pt>
                <c:pt idx="22603">
                  <c:v>299.4849500000015</c:v>
                </c:pt>
                <c:pt idx="22604">
                  <c:v>299.48488000000151</c:v>
                </c:pt>
                <c:pt idx="22605">
                  <c:v>299.48481000000152</c:v>
                </c:pt>
                <c:pt idx="22606">
                  <c:v>299.48473000000149</c:v>
                </c:pt>
                <c:pt idx="22607">
                  <c:v>299.48465000000147</c:v>
                </c:pt>
                <c:pt idx="22608">
                  <c:v>299.48457000000144</c:v>
                </c:pt>
                <c:pt idx="22609">
                  <c:v>299.48450000000145</c:v>
                </c:pt>
                <c:pt idx="22610">
                  <c:v>299.48442000000142</c:v>
                </c:pt>
                <c:pt idx="22611">
                  <c:v>299.4843400000014</c:v>
                </c:pt>
                <c:pt idx="22612">
                  <c:v>299.48426000000137</c:v>
                </c:pt>
                <c:pt idx="22613">
                  <c:v>299.48418000000134</c:v>
                </c:pt>
                <c:pt idx="22614">
                  <c:v>299.48410000000132</c:v>
                </c:pt>
                <c:pt idx="22615">
                  <c:v>299.48402000000129</c:v>
                </c:pt>
                <c:pt idx="22616">
                  <c:v>299.48394000000127</c:v>
                </c:pt>
                <c:pt idx="22617">
                  <c:v>299.48386000000124</c:v>
                </c:pt>
                <c:pt idx="22618">
                  <c:v>299.48378000000122</c:v>
                </c:pt>
                <c:pt idx="22619">
                  <c:v>299.48370000000119</c:v>
                </c:pt>
                <c:pt idx="22620">
                  <c:v>299.48362000000117</c:v>
                </c:pt>
                <c:pt idx="22621">
                  <c:v>299.48354000000114</c:v>
                </c:pt>
                <c:pt idx="22622">
                  <c:v>299.48346000000112</c:v>
                </c:pt>
                <c:pt idx="22623">
                  <c:v>299.48338000000109</c:v>
                </c:pt>
                <c:pt idx="22624">
                  <c:v>299.48330000000107</c:v>
                </c:pt>
                <c:pt idx="22625">
                  <c:v>299.48322000000104</c:v>
                </c:pt>
                <c:pt idx="22626">
                  <c:v>299.48314000000101</c:v>
                </c:pt>
                <c:pt idx="22627">
                  <c:v>299.48306000000099</c:v>
                </c:pt>
                <c:pt idx="22628">
                  <c:v>299.48298000000096</c:v>
                </c:pt>
                <c:pt idx="22629">
                  <c:v>299.48290000000094</c:v>
                </c:pt>
                <c:pt idx="22630">
                  <c:v>299.48282000000091</c:v>
                </c:pt>
                <c:pt idx="22631">
                  <c:v>299.48274000000089</c:v>
                </c:pt>
                <c:pt idx="22632">
                  <c:v>299.48266000000086</c:v>
                </c:pt>
                <c:pt idx="22633">
                  <c:v>299.48258000000084</c:v>
                </c:pt>
                <c:pt idx="22634">
                  <c:v>299.48250000000081</c:v>
                </c:pt>
                <c:pt idx="22635">
                  <c:v>299.48242000000079</c:v>
                </c:pt>
                <c:pt idx="22636">
                  <c:v>299.48234000000076</c:v>
                </c:pt>
                <c:pt idx="22637">
                  <c:v>299.48226000000074</c:v>
                </c:pt>
                <c:pt idx="22638">
                  <c:v>299.48218000000071</c:v>
                </c:pt>
                <c:pt idx="22639">
                  <c:v>299.48210000000068</c:v>
                </c:pt>
                <c:pt idx="22640">
                  <c:v>299.48202000000066</c:v>
                </c:pt>
                <c:pt idx="22641">
                  <c:v>299.48194000000063</c:v>
                </c:pt>
                <c:pt idx="22642">
                  <c:v>299.48186000000061</c:v>
                </c:pt>
                <c:pt idx="22643">
                  <c:v>299.48178000000058</c:v>
                </c:pt>
                <c:pt idx="22644">
                  <c:v>299.48170000000056</c:v>
                </c:pt>
                <c:pt idx="22645">
                  <c:v>299.48162000000053</c:v>
                </c:pt>
                <c:pt idx="22646">
                  <c:v>299.48154000000051</c:v>
                </c:pt>
                <c:pt idx="22647">
                  <c:v>299.48146000000048</c:v>
                </c:pt>
                <c:pt idx="22648">
                  <c:v>299.48138000000046</c:v>
                </c:pt>
                <c:pt idx="22649">
                  <c:v>299.48130000000043</c:v>
                </c:pt>
                <c:pt idx="22650">
                  <c:v>299.48122000000041</c:v>
                </c:pt>
                <c:pt idx="22651">
                  <c:v>299.48114000000038</c:v>
                </c:pt>
                <c:pt idx="22652">
                  <c:v>299.48106000000035</c:v>
                </c:pt>
                <c:pt idx="22653">
                  <c:v>299.48098000000033</c:v>
                </c:pt>
                <c:pt idx="22654">
                  <c:v>299.4809000000003</c:v>
                </c:pt>
                <c:pt idx="22655">
                  <c:v>299.48082000000028</c:v>
                </c:pt>
                <c:pt idx="22656">
                  <c:v>299.48074000000025</c:v>
                </c:pt>
                <c:pt idx="22657">
                  <c:v>299.48066000000023</c:v>
                </c:pt>
                <c:pt idx="22658">
                  <c:v>299.4805800000002</c:v>
                </c:pt>
                <c:pt idx="22659">
                  <c:v>299.48050000000018</c:v>
                </c:pt>
                <c:pt idx="22660">
                  <c:v>299.48042000000015</c:v>
                </c:pt>
                <c:pt idx="22661">
                  <c:v>299.48034000000013</c:v>
                </c:pt>
                <c:pt idx="22662">
                  <c:v>299.4802600000001</c:v>
                </c:pt>
                <c:pt idx="22663">
                  <c:v>299.48018000000008</c:v>
                </c:pt>
                <c:pt idx="22664">
                  <c:v>299.48010000000005</c:v>
                </c:pt>
                <c:pt idx="22665">
                  <c:v>299.48002000000002</c:v>
                </c:pt>
                <c:pt idx="22666">
                  <c:v>299.47994</c:v>
                </c:pt>
                <c:pt idx="22667">
                  <c:v>299.47985999999997</c:v>
                </c:pt>
                <c:pt idx="22668">
                  <c:v>299.47977999999995</c:v>
                </c:pt>
                <c:pt idx="22669">
                  <c:v>299.47969999999992</c:v>
                </c:pt>
                <c:pt idx="22670">
                  <c:v>299.4796199999999</c:v>
                </c:pt>
                <c:pt idx="22671">
                  <c:v>299.47953999999987</c:v>
                </c:pt>
                <c:pt idx="22672">
                  <c:v>299.47945999999985</c:v>
                </c:pt>
                <c:pt idx="22673">
                  <c:v>299.47937999999982</c:v>
                </c:pt>
                <c:pt idx="22674">
                  <c:v>299.4792999999998</c:v>
                </c:pt>
                <c:pt idx="22675">
                  <c:v>299.47921999999977</c:v>
                </c:pt>
                <c:pt idx="22676">
                  <c:v>299.47913999999975</c:v>
                </c:pt>
                <c:pt idx="22677">
                  <c:v>299.47905999999972</c:v>
                </c:pt>
                <c:pt idx="22678">
                  <c:v>299.47897999999969</c:v>
                </c:pt>
                <c:pt idx="22679">
                  <c:v>299.47889999999967</c:v>
                </c:pt>
                <c:pt idx="22680">
                  <c:v>299.47881999999964</c:v>
                </c:pt>
                <c:pt idx="22681">
                  <c:v>299.47873999999962</c:v>
                </c:pt>
                <c:pt idx="22682">
                  <c:v>299.47865999999959</c:v>
                </c:pt>
                <c:pt idx="22683">
                  <c:v>299.47857999999957</c:v>
                </c:pt>
                <c:pt idx="22684">
                  <c:v>299.47849999999954</c:v>
                </c:pt>
                <c:pt idx="22685">
                  <c:v>299.47841999999952</c:v>
                </c:pt>
                <c:pt idx="22686">
                  <c:v>299.47833999999949</c:v>
                </c:pt>
                <c:pt idx="22687">
                  <c:v>299.47825999999947</c:v>
                </c:pt>
                <c:pt idx="22688">
                  <c:v>299.47817999999944</c:v>
                </c:pt>
                <c:pt idx="22689">
                  <c:v>299.47809999999942</c:v>
                </c:pt>
                <c:pt idx="22690">
                  <c:v>299.47801999999939</c:v>
                </c:pt>
                <c:pt idx="22691">
                  <c:v>299.47793999999936</c:v>
                </c:pt>
                <c:pt idx="22692">
                  <c:v>299.47785999999934</c:v>
                </c:pt>
                <c:pt idx="22693">
                  <c:v>299.47777999999931</c:v>
                </c:pt>
                <c:pt idx="22694">
                  <c:v>299.47769999999929</c:v>
                </c:pt>
                <c:pt idx="22695">
                  <c:v>299.47761999999926</c:v>
                </c:pt>
                <c:pt idx="22696">
                  <c:v>299.47753999999924</c:v>
                </c:pt>
                <c:pt idx="22697">
                  <c:v>299.47745999999921</c:v>
                </c:pt>
                <c:pt idx="22698">
                  <c:v>299.47737999999919</c:v>
                </c:pt>
                <c:pt idx="22699">
                  <c:v>299.47729999999916</c:v>
                </c:pt>
                <c:pt idx="22700">
                  <c:v>299.47721999999914</c:v>
                </c:pt>
                <c:pt idx="22701">
                  <c:v>299.47713999999911</c:v>
                </c:pt>
                <c:pt idx="22702">
                  <c:v>299.47705999999908</c:v>
                </c:pt>
                <c:pt idx="22703">
                  <c:v>299.47697999999906</c:v>
                </c:pt>
                <c:pt idx="22704">
                  <c:v>299.47689999999903</c:v>
                </c:pt>
                <c:pt idx="22705">
                  <c:v>299.47681999999901</c:v>
                </c:pt>
                <c:pt idx="22706">
                  <c:v>299.47673999999898</c:v>
                </c:pt>
                <c:pt idx="22707">
                  <c:v>299.47665999999896</c:v>
                </c:pt>
                <c:pt idx="22708">
                  <c:v>299.47657999999893</c:v>
                </c:pt>
                <c:pt idx="22709">
                  <c:v>299.47649999999891</c:v>
                </c:pt>
                <c:pt idx="22710">
                  <c:v>299.47641999999888</c:v>
                </c:pt>
                <c:pt idx="22711">
                  <c:v>299.47633999999886</c:v>
                </c:pt>
                <c:pt idx="22712">
                  <c:v>299.47625999999883</c:v>
                </c:pt>
                <c:pt idx="22713">
                  <c:v>299.47617999999881</c:v>
                </c:pt>
                <c:pt idx="22714">
                  <c:v>299.47609999999878</c:v>
                </c:pt>
                <c:pt idx="22715">
                  <c:v>299.47601999999875</c:v>
                </c:pt>
                <c:pt idx="22716">
                  <c:v>299.47593999999873</c:v>
                </c:pt>
                <c:pt idx="22717">
                  <c:v>299.47584999999873</c:v>
                </c:pt>
                <c:pt idx="22718">
                  <c:v>299.4757699999987</c:v>
                </c:pt>
                <c:pt idx="22719">
                  <c:v>299.47568999999868</c:v>
                </c:pt>
                <c:pt idx="22720">
                  <c:v>299.47560999999865</c:v>
                </c:pt>
                <c:pt idx="22721">
                  <c:v>299.47552999999863</c:v>
                </c:pt>
                <c:pt idx="22722">
                  <c:v>299.4754499999986</c:v>
                </c:pt>
                <c:pt idx="22723">
                  <c:v>299.47536999999858</c:v>
                </c:pt>
                <c:pt idx="22724">
                  <c:v>299.47529999999858</c:v>
                </c:pt>
                <c:pt idx="22725">
                  <c:v>299.47521999999856</c:v>
                </c:pt>
                <c:pt idx="22726">
                  <c:v>299.47513999999853</c:v>
                </c:pt>
                <c:pt idx="22727">
                  <c:v>299.47505999999851</c:v>
                </c:pt>
                <c:pt idx="22728">
                  <c:v>299.47497999999848</c:v>
                </c:pt>
                <c:pt idx="22729">
                  <c:v>299.47489999999846</c:v>
                </c:pt>
                <c:pt idx="22730">
                  <c:v>299.47481999999843</c:v>
                </c:pt>
                <c:pt idx="22731">
                  <c:v>299.47473999999841</c:v>
                </c:pt>
                <c:pt idx="22732">
                  <c:v>299.47465999999838</c:v>
                </c:pt>
                <c:pt idx="22733">
                  <c:v>299.47457999999835</c:v>
                </c:pt>
                <c:pt idx="22734">
                  <c:v>299.47449999999833</c:v>
                </c:pt>
                <c:pt idx="22735">
                  <c:v>299.4744199999983</c:v>
                </c:pt>
                <c:pt idx="22736">
                  <c:v>299.47433999999828</c:v>
                </c:pt>
                <c:pt idx="22737">
                  <c:v>299.47425999999825</c:v>
                </c:pt>
                <c:pt idx="22738">
                  <c:v>299.47417999999823</c:v>
                </c:pt>
                <c:pt idx="22739">
                  <c:v>299.4740999999982</c:v>
                </c:pt>
                <c:pt idx="22740">
                  <c:v>299.47401999999818</c:v>
                </c:pt>
                <c:pt idx="22741">
                  <c:v>299.47393999999815</c:v>
                </c:pt>
                <c:pt idx="22742">
                  <c:v>299.47385999999813</c:v>
                </c:pt>
                <c:pt idx="22743">
                  <c:v>299.4737799999981</c:v>
                </c:pt>
                <c:pt idx="22744">
                  <c:v>299.47369999999808</c:v>
                </c:pt>
                <c:pt idx="22745">
                  <c:v>299.47361999999805</c:v>
                </c:pt>
                <c:pt idx="22746">
                  <c:v>299.47353999999802</c:v>
                </c:pt>
                <c:pt idx="22747">
                  <c:v>299.473459999998</c:v>
                </c:pt>
                <c:pt idx="22748">
                  <c:v>299.47337999999797</c:v>
                </c:pt>
                <c:pt idx="22749">
                  <c:v>299.47329999999795</c:v>
                </c:pt>
                <c:pt idx="22750">
                  <c:v>299.47321999999792</c:v>
                </c:pt>
                <c:pt idx="22751">
                  <c:v>299.4731399999979</c:v>
                </c:pt>
                <c:pt idx="22752">
                  <c:v>299.47305999999787</c:v>
                </c:pt>
                <c:pt idx="22753">
                  <c:v>299.47297999999785</c:v>
                </c:pt>
                <c:pt idx="22754">
                  <c:v>299.47289999999782</c:v>
                </c:pt>
                <c:pt idx="22755">
                  <c:v>299.4728199999978</c:v>
                </c:pt>
                <c:pt idx="22756">
                  <c:v>299.47273999999777</c:v>
                </c:pt>
                <c:pt idx="22757">
                  <c:v>299.47265999999775</c:v>
                </c:pt>
                <c:pt idx="22758">
                  <c:v>299.47257999999772</c:v>
                </c:pt>
                <c:pt idx="22759">
                  <c:v>299.47249999999769</c:v>
                </c:pt>
                <c:pt idx="22760">
                  <c:v>299.4724299999977</c:v>
                </c:pt>
                <c:pt idx="22761">
                  <c:v>299.47234999999768</c:v>
                </c:pt>
                <c:pt idx="22762">
                  <c:v>299.47226999999765</c:v>
                </c:pt>
                <c:pt idx="22763">
                  <c:v>299.47218999999762</c:v>
                </c:pt>
                <c:pt idx="22764">
                  <c:v>299.4721099999976</c:v>
                </c:pt>
                <c:pt idx="22765">
                  <c:v>299.47202999999757</c:v>
                </c:pt>
                <c:pt idx="22766">
                  <c:v>299.47194999999755</c:v>
                </c:pt>
                <c:pt idx="22767">
                  <c:v>299.47186999999752</c:v>
                </c:pt>
                <c:pt idx="22768">
                  <c:v>299.4717899999975</c:v>
                </c:pt>
                <c:pt idx="22769">
                  <c:v>299.47170999999747</c:v>
                </c:pt>
                <c:pt idx="22770">
                  <c:v>299.47162999999745</c:v>
                </c:pt>
                <c:pt idx="22771">
                  <c:v>299.47154999999742</c:v>
                </c:pt>
                <c:pt idx="22772">
                  <c:v>299.4714699999974</c:v>
                </c:pt>
                <c:pt idx="22773">
                  <c:v>299.47138999999737</c:v>
                </c:pt>
                <c:pt idx="22774">
                  <c:v>299.47130999999735</c:v>
                </c:pt>
                <c:pt idx="22775">
                  <c:v>299.47122999999732</c:v>
                </c:pt>
                <c:pt idx="22776">
                  <c:v>299.47114999999729</c:v>
                </c:pt>
                <c:pt idx="22777">
                  <c:v>299.47106999999727</c:v>
                </c:pt>
                <c:pt idx="22778">
                  <c:v>299.47111999999726</c:v>
                </c:pt>
                <c:pt idx="22779">
                  <c:v>299.47185999999726</c:v>
                </c:pt>
                <c:pt idx="22780">
                  <c:v>299.47287999999725</c:v>
                </c:pt>
                <c:pt idx="22781">
                  <c:v>299.47550999999726</c:v>
                </c:pt>
                <c:pt idx="22782">
                  <c:v>299.48115999999726</c:v>
                </c:pt>
                <c:pt idx="22783">
                  <c:v>299.48762999999724</c:v>
                </c:pt>
                <c:pt idx="22784">
                  <c:v>299.49269999999723</c:v>
                </c:pt>
                <c:pt idx="22785">
                  <c:v>299.49634999999722</c:v>
                </c:pt>
                <c:pt idx="22786">
                  <c:v>299.49884999999722</c:v>
                </c:pt>
                <c:pt idx="22787">
                  <c:v>299.50079999999724</c:v>
                </c:pt>
                <c:pt idx="22788">
                  <c:v>299.50242999999722</c:v>
                </c:pt>
                <c:pt idx="22789">
                  <c:v>299.50388999999723</c:v>
                </c:pt>
                <c:pt idx="22790">
                  <c:v>299.50527999999724</c:v>
                </c:pt>
                <c:pt idx="22791">
                  <c:v>299.50661999999727</c:v>
                </c:pt>
                <c:pt idx="22792">
                  <c:v>299.50788999999725</c:v>
                </c:pt>
                <c:pt idx="22793">
                  <c:v>299.50912999999724</c:v>
                </c:pt>
                <c:pt idx="22794">
                  <c:v>299.51036999999724</c:v>
                </c:pt>
                <c:pt idx="22795">
                  <c:v>299.51161999999727</c:v>
                </c:pt>
                <c:pt idx="22796">
                  <c:v>299.51281999999725</c:v>
                </c:pt>
                <c:pt idx="22797">
                  <c:v>299.51401999999723</c:v>
                </c:pt>
                <c:pt idx="22798">
                  <c:v>299.51521999999721</c:v>
                </c:pt>
                <c:pt idx="22799">
                  <c:v>299.51636999999721</c:v>
                </c:pt>
                <c:pt idx="22800">
                  <c:v>299.51751999999721</c:v>
                </c:pt>
                <c:pt idx="22801">
                  <c:v>299.5186699999972</c:v>
                </c:pt>
                <c:pt idx="22802">
                  <c:v>299.5198199999972</c:v>
                </c:pt>
                <c:pt idx="22803">
                  <c:v>299.52113999999722</c:v>
                </c:pt>
                <c:pt idx="22804">
                  <c:v>299.52611999999721</c:v>
                </c:pt>
                <c:pt idx="22805">
                  <c:v>299.54722999999723</c:v>
                </c:pt>
                <c:pt idx="22806">
                  <c:v>299.58514999999721</c:v>
                </c:pt>
                <c:pt idx="22807">
                  <c:v>299.62785999999721</c:v>
                </c:pt>
                <c:pt idx="22808">
                  <c:v>299.66843999999719</c:v>
                </c:pt>
                <c:pt idx="22809">
                  <c:v>299.70717999999721</c:v>
                </c:pt>
                <c:pt idx="22810">
                  <c:v>299.74199999999723</c:v>
                </c:pt>
                <c:pt idx="22811">
                  <c:v>299.77046999999726</c:v>
                </c:pt>
                <c:pt idx="22812">
                  <c:v>299.79293999999726</c:v>
                </c:pt>
                <c:pt idx="22813">
                  <c:v>299.81193999999726</c:v>
                </c:pt>
                <c:pt idx="22814">
                  <c:v>299.83084999999727</c:v>
                </c:pt>
                <c:pt idx="22815">
                  <c:v>299.85409999999729</c:v>
                </c:pt>
                <c:pt idx="22816">
                  <c:v>299.87962999999729</c:v>
                </c:pt>
                <c:pt idx="22817">
                  <c:v>299.89857999999731</c:v>
                </c:pt>
                <c:pt idx="22818">
                  <c:v>299.90769999999731</c:v>
                </c:pt>
                <c:pt idx="22819">
                  <c:v>299.91108999999733</c:v>
                </c:pt>
                <c:pt idx="22820">
                  <c:v>299.91292999999735</c:v>
                </c:pt>
                <c:pt idx="22821">
                  <c:v>299.91421999999733</c:v>
                </c:pt>
                <c:pt idx="22822">
                  <c:v>299.91535999999735</c:v>
                </c:pt>
                <c:pt idx="22823">
                  <c:v>299.91665999999736</c:v>
                </c:pt>
                <c:pt idx="22824">
                  <c:v>299.91806999999739</c:v>
                </c:pt>
                <c:pt idx="22825">
                  <c:v>299.91947999999741</c:v>
                </c:pt>
                <c:pt idx="22826">
                  <c:v>299.92084999999742</c:v>
                </c:pt>
                <c:pt idx="22827">
                  <c:v>299.92208999999741</c:v>
                </c:pt>
                <c:pt idx="22828">
                  <c:v>299.92315999999744</c:v>
                </c:pt>
                <c:pt idx="22829">
                  <c:v>299.92413999999746</c:v>
                </c:pt>
                <c:pt idx="22830">
                  <c:v>299.92507999999748</c:v>
                </c:pt>
                <c:pt idx="22831">
                  <c:v>299.92596999999751</c:v>
                </c:pt>
                <c:pt idx="22832">
                  <c:v>299.92683999999753</c:v>
                </c:pt>
                <c:pt idx="22833">
                  <c:v>299.9276599999975</c:v>
                </c:pt>
                <c:pt idx="22834">
                  <c:v>299.9284499999975</c:v>
                </c:pt>
                <c:pt idx="22835">
                  <c:v>299.92921999999749</c:v>
                </c:pt>
                <c:pt idx="22836">
                  <c:v>299.92995999999749</c:v>
                </c:pt>
                <c:pt idx="22837">
                  <c:v>299.9306999999975</c:v>
                </c:pt>
                <c:pt idx="22838">
                  <c:v>299.93142999999748</c:v>
                </c:pt>
                <c:pt idx="22839">
                  <c:v>299.93212999999747</c:v>
                </c:pt>
                <c:pt idx="22840">
                  <c:v>299.93286999999748</c:v>
                </c:pt>
                <c:pt idx="22841">
                  <c:v>299.93386999999746</c:v>
                </c:pt>
                <c:pt idx="22842">
                  <c:v>299.93695999999744</c:v>
                </c:pt>
                <c:pt idx="22843">
                  <c:v>299.95321999999743</c:v>
                </c:pt>
                <c:pt idx="22844">
                  <c:v>299.98221999999743</c:v>
                </c:pt>
                <c:pt idx="22845">
                  <c:v>300.01887999999741</c:v>
                </c:pt>
                <c:pt idx="22846">
                  <c:v>300.06073999999739</c:v>
                </c:pt>
                <c:pt idx="22847">
                  <c:v>300.09301999999741</c:v>
                </c:pt>
                <c:pt idx="22848">
                  <c:v>300.1186899999974</c:v>
                </c:pt>
                <c:pt idx="22849">
                  <c:v>300.14301999999742</c:v>
                </c:pt>
                <c:pt idx="22850">
                  <c:v>300.1623899999974</c:v>
                </c:pt>
                <c:pt idx="22851">
                  <c:v>300.17498999999742</c:v>
                </c:pt>
                <c:pt idx="22852">
                  <c:v>300.18266999999742</c:v>
                </c:pt>
                <c:pt idx="22853">
                  <c:v>300.1873799999974</c:v>
                </c:pt>
                <c:pt idx="22854">
                  <c:v>300.19200999999742</c:v>
                </c:pt>
                <c:pt idx="22855">
                  <c:v>300.19591999999744</c:v>
                </c:pt>
                <c:pt idx="22856">
                  <c:v>300.19761999999747</c:v>
                </c:pt>
                <c:pt idx="22857">
                  <c:v>300.20008999999749</c:v>
                </c:pt>
                <c:pt idx="22858">
                  <c:v>300.21288999999751</c:v>
                </c:pt>
                <c:pt idx="22859">
                  <c:v>300.27546999999754</c:v>
                </c:pt>
                <c:pt idx="22860">
                  <c:v>300.34097999999756</c:v>
                </c:pt>
                <c:pt idx="22861">
                  <c:v>300.38449999999756</c:v>
                </c:pt>
                <c:pt idx="22862">
                  <c:v>300.41428999999755</c:v>
                </c:pt>
                <c:pt idx="22863">
                  <c:v>300.43727999999754</c:v>
                </c:pt>
                <c:pt idx="22864">
                  <c:v>300.45861999999755</c:v>
                </c:pt>
                <c:pt idx="22865">
                  <c:v>300.48119999999756</c:v>
                </c:pt>
                <c:pt idx="22866">
                  <c:v>300.50409999999755</c:v>
                </c:pt>
                <c:pt idx="22867">
                  <c:v>300.52632999999753</c:v>
                </c:pt>
                <c:pt idx="22868">
                  <c:v>300.54846999999751</c:v>
                </c:pt>
                <c:pt idx="22869">
                  <c:v>300.5699499999975</c:v>
                </c:pt>
                <c:pt idx="22870">
                  <c:v>300.5884599999975</c:v>
                </c:pt>
                <c:pt idx="22871">
                  <c:v>300.60416999999751</c:v>
                </c:pt>
                <c:pt idx="22872">
                  <c:v>300.61921999999748</c:v>
                </c:pt>
                <c:pt idx="22873">
                  <c:v>300.63509999999746</c:v>
                </c:pt>
                <c:pt idx="22874">
                  <c:v>300.65502999999745</c:v>
                </c:pt>
                <c:pt idx="22875">
                  <c:v>300.67735999999746</c:v>
                </c:pt>
                <c:pt idx="22876">
                  <c:v>300.69961999999748</c:v>
                </c:pt>
                <c:pt idx="22877">
                  <c:v>300.71934999999746</c:v>
                </c:pt>
                <c:pt idx="22878">
                  <c:v>300.73861999999747</c:v>
                </c:pt>
                <c:pt idx="22879">
                  <c:v>300.7637799999975</c:v>
                </c:pt>
                <c:pt idx="22880">
                  <c:v>300.79550999999748</c:v>
                </c:pt>
                <c:pt idx="22881">
                  <c:v>300.8300399999975</c:v>
                </c:pt>
                <c:pt idx="22882">
                  <c:v>300.86102999999747</c:v>
                </c:pt>
                <c:pt idx="22883">
                  <c:v>300.88561999999746</c:v>
                </c:pt>
                <c:pt idx="22884">
                  <c:v>300.89932999999746</c:v>
                </c:pt>
                <c:pt idx="22885">
                  <c:v>300.90555999999748</c:v>
                </c:pt>
                <c:pt idx="22886">
                  <c:v>300.91068999999749</c:v>
                </c:pt>
                <c:pt idx="22887">
                  <c:v>300.92075999999747</c:v>
                </c:pt>
                <c:pt idx="22888">
                  <c:v>300.94207999999747</c:v>
                </c:pt>
                <c:pt idx="22889">
                  <c:v>300.9732299999975</c:v>
                </c:pt>
                <c:pt idx="22890">
                  <c:v>301.00741999999752</c:v>
                </c:pt>
                <c:pt idx="22891">
                  <c:v>301.02826999999752</c:v>
                </c:pt>
                <c:pt idx="22892">
                  <c:v>301.04516999999754</c:v>
                </c:pt>
                <c:pt idx="22893">
                  <c:v>301.07386999999756</c:v>
                </c:pt>
                <c:pt idx="22894">
                  <c:v>301.12174999999758</c:v>
                </c:pt>
                <c:pt idx="22895">
                  <c:v>301.18818999999758</c:v>
                </c:pt>
                <c:pt idx="22896">
                  <c:v>301.26343999999756</c:v>
                </c:pt>
                <c:pt idx="22897">
                  <c:v>301.33512999999755</c:v>
                </c:pt>
                <c:pt idx="22898">
                  <c:v>301.38637999999753</c:v>
                </c:pt>
                <c:pt idx="22899">
                  <c:v>301.42120999999753</c:v>
                </c:pt>
                <c:pt idx="22900">
                  <c:v>301.44216999999753</c:v>
                </c:pt>
                <c:pt idx="22901">
                  <c:v>301.45940999999755</c:v>
                </c:pt>
                <c:pt idx="22902">
                  <c:v>301.47833999999756</c:v>
                </c:pt>
                <c:pt idx="22903">
                  <c:v>301.50162999999753</c:v>
                </c:pt>
                <c:pt idx="22904">
                  <c:v>301.53171999999751</c:v>
                </c:pt>
                <c:pt idx="22905">
                  <c:v>301.57170999999749</c:v>
                </c:pt>
                <c:pt idx="22906">
                  <c:v>301.60931999999747</c:v>
                </c:pt>
                <c:pt idx="22907">
                  <c:v>301.64320999999745</c:v>
                </c:pt>
                <c:pt idx="22908">
                  <c:v>301.67359999999746</c:v>
                </c:pt>
                <c:pt idx="22909">
                  <c:v>301.69000999999747</c:v>
                </c:pt>
                <c:pt idx="22910">
                  <c:v>301.70273999999745</c:v>
                </c:pt>
                <c:pt idx="22911">
                  <c:v>301.71221999999744</c:v>
                </c:pt>
                <c:pt idx="22912">
                  <c:v>301.72094999999746</c:v>
                </c:pt>
                <c:pt idx="22913">
                  <c:v>301.72749999999746</c:v>
                </c:pt>
                <c:pt idx="22914">
                  <c:v>301.73220999999745</c:v>
                </c:pt>
                <c:pt idx="22915">
                  <c:v>301.73541999999748</c:v>
                </c:pt>
                <c:pt idx="22916">
                  <c:v>301.73805999999746</c:v>
                </c:pt>
                <c:pt idx="22917">
                  <c:v>301.74060999999745</c:v>
                </c:pt>
                <c:pt idx="22918">
                  <c:v>301.74326999999744</c:v>
                </c:pt>
                <c:pt idx="22919">
                  <c:v>301.74598999999745</c:v>
                </c:pt>
                <c:pt idx="22920">
                  <c:v>301.74863999999747</c:v>
                </c:pt>
                <c:pt idx="22921">
                  <c:v>301.75118999999745</c:v>
                </c:pt>
                <c:pt idx="22922">
                  <c:v>301.75357999999744</c:v>
                </c:pt>
                <c:pt idx="22923">
                  <c:v>301.75522999999743</c:v>
                </c:pt>
                <c:pt idx="22924">
                  <c:v>301.75548999999745</c:v>
                </c:pt>
                <c:pt idx="22925">
                  <c:v>301.75539999999745</c:v>
                </c:pt>
                <c:pt idx="22926">
                  <c:v>301.75531999999743</c:v>
                </c:pt>
                <c:pt idx="22927">
                  <c:v>301.75524999999743</c:v>
                </c:pt>
                <c:pt idx="22928">
                  <c:v>301.75517999999744</c:v>
                </c:pt>
                <c:pt idx="22929">
                  <c:v>301.75511999999742</c:v>
                </c:pt>
                <c:pt idx="22930">
                  <c:v>301.7550599999974</c:v>
                </c:pt>
                <c:pt idx="22931">
                  <c:v>301.75499999999738</c:v>
                </c:pt>
                <c:pt idx="22932">
                  <c:v>301.75493999999736</c:v>
                </c:pt>
                <c:pt idx="22933">
                  <c:v>301.75487999999734</c:v>
                </c:pt>
                <c:pt idx="22934">
                  <c:v>301.75481999999732</c:v>
                </c:pt>
                <c:pt idx="22935">
                  <c:v>301.7547599999973</c:v>
                </c:pt>
                <c:pt idx="22936">
                  <c:v>301.75469999999729</c:v>
                </c:pt>
                <c:pt idx="22937">
                  <c:v>301.75462999999729</c:v>
                </c:pt>
                <c:pt idx="22938">
                  <c:v>301.75456999999727</c:v>
                </c:pt>
                <c:pt idx="22939">
                  <c:v>301.75450999999725</c:v>
                </c:pt>
                <c:pt idx="22940">
                  <c:v>301.75444999999723</c:v>
                </c:pt>
                <c:pt idx="22941">
                  <c:v>301.75438999999722</c:v>
                </c:pt>
                <c:pt idx="22942">
                  <c:v>301.7543299999972</c:v>
                </c:pt>
                <c:pt idx="22943">
                  <c:v>301.7542599999972</c:v>
                </c:pt>
                <c:pt idx="22944">
                  <c:v>301.75419999999718</c:v>
                </c:pt>
                <c:pt idx="22945">
                  <c:v>301.75412999999719</c:v>
                </c:pt>
                <c:pt idx="22946">
                  <c:v>301.7540599999972</c:v>
                </c:pt>
                <c:pt idx="22947">
                  <c:v>301.7539899999972</c:v>
                </c:pt>
                <c:pt idx="22948">
                  <c:v>301.75392999999718</c:v>
                </c:pt>
                <c:pt idx="22949">
                  <c:v>301.75385999999719</c:v>
                </c:pt>
                <c:pt idx="22950">
                  <c:v>301.7537899999972</c:v>
                </c:pt>
                <c:pt idx="22951">
                  <c:v>301.7537199999972</c:v>
                </c:pt>
                <c:pt idx="22952">
                  <c:v>301.75364999999721</c:v>
                </c:pt>
                <c:pt idx="22953">
                  <c:v>301.75357999999721</c:v>
                </c:pt>
                <c:pt idx="22954">
                  <c:v>301.75350999999722</c:v>
                </c:pt>
                <c:pt idx="22955">
                  <c:v>301.75343999999723</c:v>
                </c:pt>
                <c:pt idx="22956">
                  <c:v>301.75336999999723</c:v>
                </c:pt>
                <c:pt idx="22957">
                  <c:v>301.75330999999721</c:v>
                </c:pt>
                <c:pt idx="22958">
                  <c:v>301.75324999999719</c:v>
                </c:pt>
                <c:pt idx="22959">
                  <c:v>301.7531799999972</c:v>
                </c:pt>
                <c:pt idx="22960">
                  <c:v>301.75310999999721</c:v>
                </c:pt>
                <c:pt idx="22961">
                  <c:v>301.75303999999721</c:v>
                </c:pt>
                <c:pt idx="22962">
                  <c:v>301.75296999999722</c:v>
                </c:pt>
                <c:pt idx="22963">
                  <c:v>301.75289999999723</c:v>
                </c:pt>
                <c:pt idx="22964">
                  <c:v>301.75282999999723</c:v>
                </c:pt>
                <c:pt idx="22965">
                  <c:v>301.75275999999724</c:v>
                </c:pt>
                <c:pt idx="22966">
                  <c:v>301.75268999999724</c:v>
                </c:pt>
                <c:pt idx="22967">
                  <c:v>301.75261999999725</c:v>
                </c:pt>
                <c:pt idx="22968">
                  <c:v>301.75254999999726</c:v>
                </c:pt>
                <c:pt idx="22969">
                  <c:v>301.75247999999726</c:v>
                </c:pt>
                <c:pt idx="22970">
                  <c:v>301.75240999999727</c:v>
                </c:pt>
                <c:pt idx="22971">
                  <c:v>301.75233999999728</c:v>
                </c:pt>
                <c:pt idx="22972">
                  <c:v>301.75226999999728</c:v>
                </c:pt>
                <c:pt idx="22973">
                  <c:v>301.75219999999729</c:v>
                </c:pt>
                <c:pt idx="22974">
                  <c:v>301.75212999999729</c:v>
                </c:pt>
                <c:pt idx="22975">
                  <c:v>301.7520599999973</c:v>
                </c:pt>
                <c:pt idx="22976">
                  <c:v>301.75198999999731</c:v>
                </c:pt>
                <c:pt idx="22977">
                  <c:v>301.75191999999731</c:v>
                </c:pt>
                <c:pt idx="22978">
                  <c:v>301.75184999999732</c:v>
                </c:pt>
                <c:pt idx="22979">
                  <c:v>301.75177999999732</c:v>
                </c:pt>
                <c:pt idx="22980">
                  <c:v>301.75170999999733</c:v>
                </c:pt>
                <c:pt idx="22981">
                  <c:v>301.75163999999734</c:v>
                </c:pt>
                <c:pt idx="22982">
                  <c:v>301.75156999999734</c:v>
                </c:pt>
                <c:pt idx="22983">
                  <c:v>301.75149999999735</c:v>
                </c:pt>
                <c:pt idx="22984">
                  <c:v>301.75142999999736</c:v>
                </c:pt>
                <c:pt idx="22985">
                  <c:v>301.75135999999736</c:v>
                </c:pt>
                <c:pt idx="22986">
                  <c:v>301.75128999999737</c:v>
                </c:pt>
                <c:pt idx="22987">
                  <c:v>301.75121999999737</c:v>
                </c:pt>
                <c:pt idx="22988">
                  <c:v>301.75114999999738</c:v>
                </c:pt>
                <c:pt idx="22989">
                  <c:v>301.75107999999739</c:v>
                </c:pt>
                <c:pt idx="22990">
                  <c:v>301.75100999999739</c:v>
                </c:pt>
                <c:pt idx="22991">
                  <c:v>301.7509399999974</c:v>
                </c:pt>
                <c:pt idx="22992">
                  <c:v>301.75086999999741</c:v>
                </c:pt>
                <c:pt idx="22993">
                  <c:v>301.75079999999741</c:v>
                </c:pt>
                <c:pt idx="22994">
                  <c:v>301.75072999999742</c:v>
                </c:pt>
                <c:pt idx="22995">
                  <c:v>301.75065999999742</c:v>
                </c:pt>
                <c:pt idx="22996">
                  <c:v>301.75056999999742</c:v>
                </c:pt>
                <c:pt idx="22997">
                  <c:v>301.75047999999742</c:v>
                </c:pt>
                <c:pt idx="22998">
                  <c:v>301.75038999999742</c:v>
                </c:pt>
                <c:pt idx="22999">
                  <c:v>301.7503099999974</c:v>
                </c:pt>
                <c:pt idx="23000">
                  <c:v>301.7502399999974</c:v>
                </c:pt>
                <c:pt idx="23001">
                  <c:v>301.75016999999741</c:v>
                </c:pt>
                <c:pt idx="23002">
                  <c:v>301.75009999999742</c:v>
                </c:pt>
                <c:pt idx="23003">
                  <c:v>301.75002999999742</c:v>
                </c:pt>
                <c:pt idx="23004">
                  <c:v>301.74995999999743</c:v>
                </c:pt>
                <c:pt idx="23005">
                  <c:v>301.74988999999744</c:v>
                </c:pt>
                <c:pt idx="23006">
                  <c:v>301.74981999999744</c:v>
                </c:pt>
                <c:pt idx="23007">
                  <c:v>301.74974999999745</c:v>
                </c:pt>
                <c:pt idx="23008">
                  <c:v>301.74967999999745</c:v>
                </c:pt>
                <c:pt idx="23009">
                  <c:v>301.74960999999746</c:v>
                </c:pt>
                <c:pt idx="23010">
                  <c:v>301.74953999999747</c:v>
                </c:pt>
                <c:pt idx="23011">
                  <c:v>301.74945999999744</c:v>
                </c:pt>
                <c:pt idx="23012">
                  <c:v>301.74938999999745</c:v>
                </c:pt>
                <c:pt idx="23013">
                  <c:v>301.74931999999745</c:v>
                </c:pt>
                <c:pt idx="23014">
                  <c:v>301.74923999999743</c:v>
                </c:pt>
                <c:pt idx="23015">
                  <c:v>301.7491599999974</c:v>
                </c:pt>
                <c:pt idx="23016">
                  <c:v>301.74908999999741</c:v>
                </c:pt>
                <c:pt idx="23017">
                  <c:v>301.74901999999742</c:v>
                </c:pt>
                <c:pt idx="23018">
                  <c:v>301.74893999999739</c:v>
                </c:pt>
                <c:pt idx="23019">
                  <c:v>301.74885999999736</c:v>
                </c:pt>
                <c:pt idx="23020">
                  <c:v>301.74877999999734</c:v>
                </c:pt>
                <c:pt idx="23021">
                  <c:v>301.74870999999735</c:v>
                </c:pt>
                <c:pt idx="23022">
                  <c:v>301.74862999999732</c:v>
                </c:pt>
                <c:pt idx="23023">
                  <c:v>301.74854999999729</c:v>
                </c:pt>
                <c:pt idx="23024">
                  <c:v>301.74846999999727</c:v>
                </c:pt>
                <c:pt idx="23025">
                  <c:v>301.74839999999728</c:v>
                </c:pt>
                <c:pt idx="23026">
                  <c:v>301.74832999999728</c:v>
                </c:pt>
                <c:pt idx="23027">
                  <c:v>301.74824999999726</c:v>
                </c:pt>
                <c:pt idx="23028">
                  <c:v>301.74816999999723</c:v>
                </c:pt>
                <c:pt idx="23029">
                  <c:v>301.74808999999721</c:v>
                </c:pt>
                <c:pt idx="23030">
                  <c:v>301.74800999999718</c:v>
                </c:pt>
                <c:pt idx="23031">
                  <c:v>301.74792999999715</c:v>
                </c:pt>
                <c:pt idx="23032">
                  <c:v>301.74785999999716</c:v>
                </c:pt>
                <c:pt idx="23033">
                  <c:v>301.74778999999717</c:v>
                </c:pt>
                <c:pt idx="23034">
                  <c:v>301.74771999999717</c:v>
                </c:pt>
                <c:pt idx="23035">
                  <c:v>301.74763999999715</c:v>
                </c:pt>
                <c:pt idx="23036">
                  <c:v>301.74755999999712</c:v>
                </c:pt>
                <c:pt idx="23037">
                  <c:v>301.74748999999713</c:v>
                </c:pt>
                <c:pt idx="23038">
                  <c:v>301.7474099999971</c:v>
                </c:pt>
                <c:pt idx="23039">
                  <c:v>301.74732999999708</c:v>
                </c:pt>
                <c:pt idx="23040">
                  <c:v>301.74724999999705</c:v>
                </c:pt>
                <c:pt idx="23041">
                  <c:v>301.74717999999706</c:v>
                </c:pt>
                <c:pt idx="23042">
                  <c:v>301.74710999999706</c:v>
                </c:pt>
                <c:pt idx="23043">
                  <c:v>301.74703999999707</c:v>
                </c:pt>
                <c:pt idx="23044">
                  <c:v>301.74696999999708</c:v>
                </c:pt>
                <c:pt idx="23045">
                  <c:v>301.74689999999708</c:v>
                </c:pt>
                <c:pt idx="23046">
                  <c:v>301.74681999999706</c:v>
                </c:pt>
                <c:pt idx="23047">
                  <c:v>301.74673999999703</c:v>
                </c:pt>
                <c:pt idx="23048">
                  <c:v>301.74665999999701</c:v>
                </c:pt>
                <c:pt idx="23049">
                  <c:v>301.74657999999698</c:v>
                </c:pt>
                <c:pt idx="23050">
                  <c:v>301.74649999999696</c:v>
                </c:pt>
                <c:pt idx="23051">
                  <c:v>301.74642999999696</c:v>
                </c:pt>
                <c:pt idx="23052">
                  <c:v>301.74635999999697</c:v>
                </c:pt>
                <c:pt idx="23053">
                  <c:v>301.74627999999694</c:v>
                </c:pt>
                <c:pt idx="23054">
                  <c:v>301.74620999999695</c:v>
                </c:pt>
                <c:pt idx="23055">
                  <c:v>301.74612999999692</c:v>
                </c:pt>
                <c:pt idx="23056">
                  <c:v>301.7460499999969</c:v>
                </c:pt>
                <c:pt idx="23057">
                  <c:v>301.74596999999687</c:v>
                </c:pt>
                <c:pt idx="23058">
                  <c:v>301.74590999999685</c:v>
                </c:pt>
                <c:pt idx="23059">
                  <c:v>301.74582999999683</c:v>
                </c:pt>
                <c:pt idx="23060">
                  <c:v>301.7457499999968</c:v>
                </c:pt>
                <c:pt idx="23061">
                  <c:v>301.74566999999678</c:v>
                </c:pt>
                <c:pt idx="23062">
                  <c:v>301.74558999999675</c:v>
                </c:pt>
                <c:pt idx="23063">
                  <c:v>301.74550999999673</c:v>
                </c:pt>
                <c:pt idx="23064">
                  <c:v>301.7454299999967</c:v>
                </c:pt>
                <c:pt idx="23065">
                  <c:v>301.74534999999668</c:v>
                </c:pt>
                <c:pt idx="23066">
                  <c:v>301.74526999999665</c:v>
                </c:pt>
                <c:pt idx="23067">
                  <c:v>301.74518999999663</c:v>
                </c:pt>
                <c:pt idx="23068">
                  <c:v>301.7451099999966</c:v>
                </c:pt>
                <c:pt idx="23069">
                  <c:v>301.74502999999658</c:v>
                </c:pt>
                <c:pt idx="23070">
                  <c:v>301.74495999999658</c:v>
                </c:pt>
                <c:pt idx="23071">
                  <c:v>301.74488999999659</c:v>
                </c:pt>
                <c:pt idx="23072">
                  <c:v>301.74481999999659</c:v>
                </c:pt>
                <c:pt idx="23073">
                  <c:v>301.7447499999966</c:v>
                </c:pt>
                <c:pt idx="23074">
                  <c:v>301.74467999999661</c:v>
                </c:pt>
                <c:pt idx="23075">
                  <c:v>301.74458999999661</c:v>
                </c:pt>
                <c:pt idx="23076">
                  <c:v>301.74451999999661</c:v>
                </c:pt>
                <c:pt idx="23077">
                  <c:v>301.74443999999659</c:v>
                </c:pt>
                <c:pt idx="23078">
                  <c:v>301.74435999999656</c:v>
                </c:pt>
                <c:pt idx="23079">
                  <c:v>301.74427999999654</c:v>
                </c:pt>
                <c:pt idx="23080">
                  <c:v>301.74420999999654</c:v>
                </c:pt>
                <c:pt idx="23081">
                  <c:v>301.74412999999652</c:v>
                </c:pt>
                <c:pt idx="23082">
                  <c:v>301.74405999999652</c:v>
                </c:pt>
                <c:pt idx="23083">
                  <c:v>301.7439799999965</c:v>
                </c:pt>
                <c:pt idx="23084">
                  <c:v>301.74389999999647</c:v>
                </c:pt>
                <c:pt idx="23085">
                  <c:v>301.74381999999645</c:v>
                </c:pt>
                <c:pt idx="23086">
                  <c:v>301.74373999999642</c:v>
                </c:pt>
                <c:pt idx="23087">
                  <c:v>301.7436599999964</c:v>
                </c:pt>
                <c:pt idx="23088">
                  <c:v>301.74357999999637</c:v>
                </c:pt>
                <c:pt idx="23089">
                  <c:v>301.74349999999635</c:v>
                </c:pt>
                <c:pt idx="23090">
                  <c:v>301.74341999999632</c:v>
                </c:pt>
                <c:pt idx="23091">
                  <c:v>301.74333999999629</c:v>
                </c:pt>
                <c:pt idx="23092">
                  <c:v>301.74325999999627</c:v>
                </c:pt>
                <c:pt idx="23093">
                  <c:v>301.74318999999628</c:v>
                </c:pt>
                <c:pt idx="23094">
                  <c:v>301.74310999999625</c:v>
                </c:pt>
                <c:pt idx="23095">
                  <c:v>301.74302999999622</c:v>
                </c:pt>
                <c:pt idx="23096">
                  <c:v>301.7429499999962</c:v>
                </c:pt>
                <c:pt idx="23097">
                  <c:v>301.74286999999617</c:v>
                </c:pt>
                <c:pt idx="23098">
                  <c:v>301.74278999999615</c:v>
                </c:pt>
                <c:pt idx="23099">
                  <c:v>301.74270999999612</c:v>
                </c:pt>
                <c:pt idx="23100">
                  <c:v>301.7426299999961</c:v>
                </c:pt>
                <c:pt idx="23101">
                  <c:v>301.74254999999607</c:v>
                </c:pt>
                <c:pt idx="23102">
                  <c:v>301.74247999999608</c:v>
                </c:pt>
                <c:pt idx="23103">
                  <c:v>301.74239999999605</c:v>
                </c:pt>
                <c:pt idx="23104">
                  <c:v>301.74231999999603</c:v>
                </c:pt>
                <c:pt idx="23105">
                  <c:v>301.742239999996</c:v>
                </c:pt>
                <c:pt idx="23106">
                  <c:v>301.74215999999598</c:v>
                </c:pt>
                <c:pt idx="23107">
                  <c:v>301.74208999999598</c:v>
                </c:pt>
                <c:pt idx="23108">
                  <c:v>301.74200999999596</c:v>
                </c:pt>
                <c:pt idx="23109">
                  <c:v>301.74193999999596</c:v>
                </c:pt>
                <c:pt idx="23110">
                  <c:v>301.74185999999594</c:v>
                </c:pt>
                <c:pt idx="23111">
                  <c:v>301.74177999999591</c:v>
                </c:pt>
                <c:pt idx="23112">
                  <c:v>301.74170999999592</c:v>
                </c:pt>
                <c:pt idx="23113">
                  <c:v>301.74162999999589</c:v>
                </c:pt>
                <c:pt idx="23114">
                  <c:v>301.74154999999587</c:v>
                </c:pt>
                <c:pt idx="23115">
                  <c:v>301.74146999999584</c:v>
                </c:pt>
                <c:pt idx="23116">
                  <c:v>301.74138999999582</c:v>
                </c:pt>
                <c:pt idx="23117">
                  <c:v>301.74131999999582</c:v>
                </c:pt>
                <c:pt idx="23118">
                  <c:v>301.74124999999583</c:v>
                </c:pt>
                <c:pt idx="23119">
                  <c:v>301.7411699999958</c:v>
                </c:pt>
                <c:pt idx="23120">
                  <c:v>301.74108999999578</c:v>
                </c:pt>
                <c:pt idx="23121">
                  <c:v>301.74100999999575</c:v>
                </c:pt>
                <c:pt idx="23122">
                  <c:v>301.74093999999576</c:v>
                </c:pt>
                <c:pt idx="23123">
                  <c:v>301.74085999999573</c:v>
                </c:pt>
                <c:pt idx="23124">
                  <c:v>301.74078999999574</c:v>
                </c:pt>
                <c:pt idx="23125">
                  <c:v>301.74071999999575</c:v>
                </c:pt>
                <c:pt idx="23126">
                  <c:v>301.74063999999572</c:v>
                </c:pt>
                <c:pt idx="23127">
                  <c:v>301.74056999999573</c:v>
                </c:pt>
                <c:pt idx="23128">
                  <c:v>301.7404899999957</c:v>
                </c:pt>
                <c:pt idx="23129">
                  <c:v>301.74041999999571</c:v>
                </c:pt>
                <c:pt idx="23130">
                  <c:v>301.74033999999568</c:v>
                </c:pt>
                <c:pt idx="23131">
                  <c:v>301.74025999999566</c:v>
                </c:pt>
                <c:pt idx="23132">
                  <c:v>301.74017999999563</c:v>
                </c:pt>
                <c:pt idx="23133">
                  <c:v>301.74010999999564</c:v>
                </c:pt>
                <c:pt idx="23134">
                  <c:v>301.74003999999564</c:v>
                </c:pt>
                <c:pt idx="23135">
                  <c:v>301.73995999999562</c:v>
                </c:pt>
                <c:pt idx="23136">
                  <c:v>301.73987999999559</c:v>
                </c:pt>
                <c:pt idx="23137">
                  <c:v>301.73979999999557</c:v>
                </c:pt>
                <c:pt idx="23138">
                  <c:v>301.73971999999554</c:v>
                </c:pt>
                <c:pt idx="23139">
                  <c:v>301.73963999999552</c:v>
                </c:pt>
                <c:pt idx="23140">
                  <c:v>301.73955999999549</c:v>
                </c:pt>
                <c:pt idx="23141">
                  <c:v>301.73947999999547</c:v>
                </c:pt>
                <c:pt idx="23142">
                  <c:v>301.73939999999544</c:v>
                </c:pt>
                <c:pt idx="23143">
                  <c:v>301.73931999999542</c:v>
                </c:pt>
                <c:pt idx="23144">
                  <c:v>301.73923999999539</c:v>
                </c:pt>
                <c:pt idx="23145">
                  <c:v>301.73915999999537</c:v>
                </c:pt>
                <c:pt idx="23146">
                  <c:v>301.73907999999534</c:v>
                </c:pt>
                <c:pt idx="23147">
                  <c:v>301.73899999999531</c:v>
                </c:pt>
                <c:pt idx="23148">
                  <c:v>301.73891999999529</c:v>
                </c:pt>
                <c:pt idx="23149">
                  <c:v>301.73883999999526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9760768"/>
        <c:axId val="100104832"/>
      </c:scatterChart>
      <c:valAx>
        <c:axId val="99760768"/>
        <c:scaling>
          <c:orientation val="minMax"/>
        </c:scaling>
        <c:delete val="0"/>
        <c:axPos val="b"/>
        <c:majorGridlines/>
        <c:minorGridlines>
          <c:spPr>
            <a:ln>
              <a:prstDash val="dash"/>
            </a:ln>
          </c:spPr>
        </c:min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Cumulative </a:t>
                </a:r>
                <a:r>
                  <a:rPr lang="en-US" dirty="0"/>
                  <a:t>Work (bhp-hr</a:t>
                </a:r>
                <a:r>
                  <a:rPr lang="en-US" dirty="0" smtClean="0"/>
                  <a:t>)</a:t>
                </a:r>
                <a:endParaRPr lang="en-US" dirty="0"/>
              </a:p>
            </c:rich>
          </c:tx>
          <c:layout/>
          <c:overlay val="0"/>
        </c:title>
        <c:numFmt formatCode="#,##0" sourceLinked="0"/>
        <c:majorTickMark val="out"/>
        <c:minorTickMark val="in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100104832"/>
        <c:crosses val="autoZero"/>
        <c:crossBetween val="midCat"/>
      </c:valAx>
      <c:valAx>
        <c:axId val="100104832"/>
        <c:scaling>
          <c:orientation val="minMax"/>
          <c:max val="600"/>
        </c:scaling>
        <c:delete val="0"/>
        <c:axPos val="l"/>
        <c:majorGridlines>
          <c:spPr>
            <a:ln>
              <a:prstDash val="lgDashDot"/>
            </a:ln>
          </c:spPr>
        </c:majorGridlines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Temperature (deg C),  Speed (mph</a:t>
                </a:r>
                <a:r>
                  <a:rPr lang="en-US" dirty="0" smtClean="0"/>
                  <a:t>), Cumulative NOx (g) 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99760768"/>
        <c:crosses val="autoZero"/>
        <c:crossBetween val="midCat"/>
      </c:valAx>
      <c:spPr>
        <a:ln>
          <a:solidFill>
            <a:schemeClr val="tx1">
              <a:lumMod val="65000"/>
              <a:lumOff val="35000"/>
            </a:schemeClr>
          </a:solidFill>
        </a:ln>
      </c:spPr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 b="1"/>
      </a:pPr>
      <a:endParaRPr lang="en-US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Exhaust Temperature</c:v>
          </c:tx>
          <c:spPr>
            <a:ln w="190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Data!$CT$4:$CT$35000</c:f>
              <c:numCache>
                <c:formatCode>General</c:formatCode>
                <c:ptCount val="34997"/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8.0000000000000002E-3</c:v>
                </c:pt>
                <c:pt idx="711">
                  <c:v>1.7999999999999999E-2</c:v>
                </c:pt>
                <c:pt idx="712">
                  <c:v>2.8000000000000001E-2</c:v>
                </c:pt>
                <c:pt idx="713">
                  <c:v>3.6999999999999998E-2</c:v>
                </c:pt>
                <c:pt idx="714">
                  <c:v>4.5999999999999999E-2</c:v>
                </c:pt>
                <c:pt idx="715">
                  <c:v>5.6000000000000001E-2</c:v>
                </c:pt>
                <c:pt idx="716">
                  <c:v>6.7000000000000004E-2</c:v>
                </c:pt>
                <c:pt idx="717">
                  <c:v>7.9000000000000001E-2</c:v>
                </c:pt>
                <c:pt idx="718">
                  <c:v>9.1999999999999998E-2</c:v>
                </c:pt>
                <c:pt idx="719">
                  <c:v>0.104</c:v>
                </c:pt>
                <c:pt idx="720">
                  <c:v>0.11700000000000001</c:v>
                </c:pt>
                <c:pt idx="721">
                  <c:v>0.129</c:v>
                </c:pt>
                <c:pt idx="722">
                  <c:v>0.14199999999999999</c:v>
                </c:pt>
                <c:pt idx="723">
                  <c:v>0.153</c:v>
                </c:pt>
                <c:pt idx="724">
                  <c:v>0.16500000000000001</c:v>
                </c:pt>
                <c:pt idx="725">
                  <c:v>0.17699999999999999</c:v>
                </c:pt>
                <c:pt idx="726">
                  <c:v>0.188</c:v>
                </c:pt>
                <c:pt idx="727">
                  <c:v>0.2</c:v>
                </c:pt>
                <c:pt idx="728">
                  <c:v>0.21099999999999999</c:v>
                </c:pt>
                <c:pt idx="729">
                  <c:v>0.223</c:v>
                </c:pt>
                <c:pt idx="730">
                  <c:v>0.23400000000000001</c:v>
                </c:pt>
                <c:pt idx="731">
                  <c:v>0.245</c:v>
                </c:pt>
                <c:pt idx="732">
                  <c:v>0.25600000000000001</c:v>
                </c:pt>
                <c:pt idx="733">
                  <c:v>0.26700000000000002</c:v>
                </c:pt>
                <c:pt idx="734">
                  <c:v>0.27800000000000002</c:v>
                </c:pt>
                <c:pt idx="735">
                  <c:v>0.28999999999999998</c:v>
                </c:pt>
                <c:pt idx="736">
                  <c:v>0.30099999999999999</c:v>
                </c:pt>
                <c:pt idx="737">
                  <c:v>0.312</c:v>
                </c:pt>
                <c:pt idx="738">
                  <c:v>0.32300000000000001</c:v>
                </c:pt>
                <c:pt idx="739">
                  <c:v>0.33400000000000002</c:v>
                </c:pt>
                <c:pt idx="740">
                  <c:v>0.34399999999999997</c:v>
                </c:pt>
                <c:pt idx="741">
                  <c:v>0.35499999999999998</c:v>
                </c:pt>
                <c:pt idx="742">
                  <c:v>0.36499999999999999</c:v>
                </c:pt>
                <c:pt idx="743">
                  <c:v>0.376</c:v>
                </c:pt>
                <c:pt idx="744">
                  <c:v>0.38700000000000001</c:v>
                </c:pt>
                <c:pt idx="745">
                  <c:v>0.39800000000000002</c:v>
                </c:pt>
                <c:pt idx="746">
                  <c:v>0.40899999999999997</c:v>
                </c:pt>
                <c:pt idx="747">
                  <c:v>0.42099999999999999</c:v>
                </c:pt>
                <c:pt idx="748">
                  <c:v>0.432</c:v>
                </c:pt>
                <c:pt idx="749">
                  <c:v>0.442</c:v>
                </c:pt>
                <c:pt idx="750">
                  <c:v>0.45300000000000001</c:v>
                </c:pt>
                <c:pt idx="751">
                  <c:v>0.46300000000000002</c:v>
                </c:pt>
                <c:pt idx="752">
                  <c:v>0.47399999999999998</c:v>
                </c:pt>
                <c:pt idx="753">
                  <c:v>0.48399999999999999</c:v>
                </c:pt>
                <c:pt idx="754">
                  <c:v>0.495</c:v>
                </c:pt>
                <c:pt idx="755">
                  <c:v>0.50600000000000001</c:v>
                </c:pt>
                <c:pt idx="756">
                  <c:v>0.51700000000000002</c:v>
                </c:pt>
                <c:pt idx="757">
                  <c:v>0.52800000000000002</c:v>
                </c:pt>
                <c:pt idx="758">
                  <c:v>0.53900000000000003</c:v>
                </c:pt>
                <c:pt idx="759">
                  <c:v>0.55000000000000004</c:v>
                </c:pt>
                <c:pt idx="760">
                  <c:v>0.56100000000000005</c:v>
                </c:pt>
                <c:pt idx="761">
                  <c:v>0.57099999999999995</c:v>
                </c:pt>
                <c:pt idx="762">
                  <c:v>0.58199999999999996</c:v>
                </c:pt>
                <c:pt idx="763">
                  <c:v>0.59199999999999997</c:v>
                </c:pt>
                <c:pt idx="764">
                  <c:v>0.60199999999999998</c:v>
                </c:pt>
                <c:pt idx="765">
                  <c:v>0.61299999999999999</c:v>
                </c:pt>
                <c:pt idx="766">
                  <c:v>0.624</c:v>
                </c:pt>
                <c:pt idx="767">
                  <c:v>0.63500000000000001</c:v>
                </c:pt>
                <c:pt idx="768">
                  <c:v>0.64600000000000002</c:v>
                </c:pt>
                <c:pt idx="769">
                  <c:v>0.65600000000000003</c:v>
                </c:pt>
                <c:pt idx="770">
                  <c:v>0.66700000000000004</c:v>
                </c:pt>
                <c:pt idx="771">
                  <c:v>0.67700000000000005</c:v>
                </c:pt>
                <c:pt idx="772">
                  <c:v>0.68799999999999994</c:v>
                </c:pt>
                <c:pt idx="773">
                  <c:v>0.69799999999999995</c:v>
                </c:pt>
                <c:pt idx="774">
                  <c:v>0.70799999999999996</c:v>
                </c:pt>
                <c:pt idx="775">
                  <c:v>0.71899999999999997</c:v>
                </c:pt>
                <c:pt idx="776">
                  <c:v>0.73</c:v>
                </c:pt>
                <c:pt idx="777">
                  <c:v>0.74</c:v>
                </c:pt>
                <c:pt idx="778">
                  <c:v>0.751</c:v>
                </c:pt>
                <c:pt idx="779">
                  <c:v>0.76100000000000001</c:v>
                </c:pt>
                <c:pt idx="780">
                  <c:v>0.77100000000000002</c:v>
                </c:pt>
                <c:pt idx="781">
                  <c:v>0.78100000000000003</c:v>
                </c:pt>
                <c:pt idx="782">
                  <c:v>0.79200000000000004</c:v>
                </c:pt>
                <c:pt idx="783">
                  <c:v>0.80300000000000005</c:v>
                </c:pt>
                <c:pt idx="784">
                  <c:v>0.81299999999999994</c:v>
                </c:pt>
                <c:pt idx="785">
                  <c:v>0.82399999999999995</c:v>
                </c:pt>
                <c:pt idx="786">
                  <c:v>0.83499999999999996</c:v>
                </c:pt>
                <c:pt idx="787">
                  <c:v>0.84599999999999997</c:v>
                </c:pt>
                <c:pt idx="788">
                  <c:v>0.85699999999999998</c:v>
                </c:pt>
                <c:pt idx="789">
                  <c:v>0.86699999999999999</c:v>
                </c:pt>
                <c:pt idx="790">
                  <c:v>0.878</c:v>
                </c:pt>
                <c:pt idx="791">
                  <c:v>0.88900000000000001</c:v>
                </c:pt>
                <c:pt idx="792">
                  <c:v>0.89900000000000002</c:v>
                </c:pt>
                <c:pt idx="793">
                  <c:v>0.91</c:v>
                </c:pt>
                <c:pt idx="794">
                  <c:v>0.92</c:v>
                </c:pt>
                <c:pt idx="795">
                  <c:v>0.93200000000000005</c:v>
                </c:pt>
                <c:pt idx="796">
                  <c:v>0.94899999999999995</c:v>
                </c:pt>
                <c:pt idx="797">
                  <c:v>0.96699999999999997</c:v>
                </c:pt>
                <c:pt idx="798">
                  <c:v>0.98499999999999999</c:v>
                </c:pt>
                <c:pt idx="799">
                  <c:v>1.0029999999999999</c:v>
                </c:pt>
                <c:pt idx="800">
                  <c:v>1.02</c:v>
                </c:pt>
                <c:pt idx="801">
                  <c:v>1.0369999999999999</c:v>
                </c:pt>
                <c:pt idx="802">
                  <c:v>1.0529999999999999</c:v>
                </c:pt>
                <c:pt idx="803">
                  <c:v>1.07</c:v>
                </c:pt>
                <c:pt idx="804">
                  <c:v>1.087</c:v>
                </c:pt>
                <c:pt idx="805">
                  <c:v>1.1040000000000001</c:v>
                </c:pt>
                <c:pt idx="806">
                  <c:v>1.1220000000000001</c:v>
                </c:pt>
                <c:pt idx="807">
                  <c:v>1.139</c:v>
                </c:pt>
                <c:pt idx="808">
                  <c:v>1.157</c:v>
                </c:pt>
                <c:pt idx="809">
                  <c:v>1.1739999999999999</c:v>
                </c:pt>
                <c:pt idx="810">
                  <c:v>1.1910000000000001</c:v>
                </c:pt>
                <c:pt idx="811">
                  <c:v>1.208</c:v>
                </c:pt>
                <c:pt idx="812">
                  <c:v>1.2250000000000001</c:v>
                </c:pt>
                <c:pt idx="813">
                  <c:v>1.2410000000000001</c:v>
                </c:pt>
                <c:pt idx="814">
                  <c:v>1.258</c:v>
                </c:pt>
                <c:pt idx="815">
                  <c:v>1.2749999999999999</c:v>
                </c:pt>
                <c:pt idx="816">
                  <c:v>1.2929999999999999</c:v>
                </c:pt>
                <c:pt idx="817">
                  <c:v>1.31</c:v>
                </c:pt>
                <c:pt idx="818">
                  <c:v>1.3280000000000001</c:v>
                </c:pt>
                <c:pt idx="819">
                  <c:v>1.345</c:v>
                </c:pt>
                <c:pt idx="820">
                  <c:v>1.3620000000000001</c:v>
                </c:pt>
                <c:pt idx="821">
                  <c:v>1.3779999999999999</c:v>
                </c:pt>
                <c:pt idx="822">
                  <c:v>1.3939999999999999</c:v>
                </c:pt>
                <c:pt idx="823">
                  <c:v>1.411</c:v>
                </c:pt>
                <c:pt idx="824">
                  <c:v>1.427</c:v>
                </c:pt>
                <c:pt idx="825">
                  <c:v>1.444</c:v>
                </c:pt>
                <c:pt idx="826">
                  <c:v>1.4610000000000001</c:v>
                </c:pt>
                <c:pt idx="827">
                  <c:v>1.4790000000000001</c:v>
                </c:pt>
                <c:pt idx="828">
                  <c:v>1.496</c:v>
                </c:pt>
                <c:pt idx="829">
                  <c:v>1.5129999999999999</c:v>
                </c:pt>
                <c:pt idx="830">
                  <c:v>1.5289999999999999</c:v>
                </c:pt>
                <c:pt idx="831">
                  <c:v>1.5449999999999999</c:v>
                </c:pt>
                <c:pt idx="832">
                  <c:v>1.5620000000000001</c:v>
                </c:pt>
                <c:pt idx="833">
                  <c:v>1.5780000000000001</c:v>
                </c:pt>
                <c:pt idx="834">
                  <c:v>1.5940000000000001</c:v>
                </c:pt>
                <c:pt idx="835">
                  <c:v>1.611</c:v>
                </c:pt>
                <c:pt idx="836">
                  <c:v>1.6279999999999999</c:v>
                </c:pt>
                <c:pt idx="837">
                  <c:v>1.6459999999999999</c:v>
                </c:pt>
                <c:pt idx="838">
                  <c:v>1.663</c:v>
                </c:pt>
                <c:pt idx="839">
                  <c:v>1.68</c:v>
                </c:pt>
                <c:pt idx="840">
                  <c:v>1.696</c:v>
                </c:pt>
                <c:pt idx="841">
                  <c:v>1.712</c:v>
                </c:pt>
                <c:pt idx="842">
                  <c:v>1.7290000000000001</c:v>
                </c:pt>
                <c:pt idx="843">
                  <c:v>1.7450000000000001</c:v>
                </c:pt>
                <c:pt idx="844">
                  <c:v>1.7609999999999999</c:v>
                </c:pt>
                <c:pt idx="845">
                  <c:v>1.778</c:v>
                </c:pt>
                <c:pt idx="846">
                  <c:v>1.7949999999999999</c:v>
                </c:pt>
                <c:pt idx="847">
                  <c:v>1.8129999999999999</c:v>
                </c:pt>
                <c:pt idx="848">
                  <c:v>1.83</c:v>
                </c:pt>
                <c:pt idx="849">
                  <c:v>1.847</c:v>
                </c:pt>
                <c:pt idx="850">
                  <c:v>1.863</c:v>
                </c:pt>
                <c:pt idx="851">
                  <c:v>1.879</c:v>
                </c:pt>
                <c:pt idx="852">
                  <c:v>1.895</c:v>
                </c:pt>
                <c:pt idx="853">
                  <c:v>1.9119999999999999</c:v>
                </c:pt>
                <c:pt idx="854">
                  <c:v>1.9279999999999999</c:v>
                </c:pt>
                <c:pt idx="855">
                  <c:v>1.944</c:v>
                </c:pt>
                <c:pt idx="856">
                  <c:v>1.96</c:v>
                </c:pt>
                <c:pt idx="857">
                  <c:v>1.9770000000000001</c:v>
                </c:pt>
                <c:pt idx="858">
                  <c:v>1.9930000000000001</c:v>
                </c:pt>
                <c:pt idx="859">
                  <c:v>2.0089999999999999</c:v>
                </c:pt>
                <c:pt idx="860">
                  <c:v>2.0249999999999999</c:v>
                </c:pt>
                <c:pt idx="861">
                  <c:v>2.0409999999999999</c:v>
                </c:pt>
                <c:pt idx="862">
                  <c:v>2.0579999999999998</c:v>
                </c:pt>
                <c:pt idx="863">
                  <c:v>2.0739999999999998</c:v>
                </c:pt>
                <c:pt idx="864">
                  <c:v>2.09</c:v>
                </c:pt>
                <c:pt idx="865">
                  <c:v>2.105</c:v>
                </c:pt>
                <c:pt idx="866">
                  <c:v>2.121</c:v>
                </c:pt>
                <c:pt idx="867">
                  <c:v>2.137</c:v>
                </c:pt>
                <c:pt idx="868">
                  <c:v>2.1520000000000001</c:v>
                </c:pt>
                <c:pt idx="869">
                  <c:v>2.1680000000000001</c:v>
                </c:pt>
                <c:pt idx="870">
                  <c:v>2.1829999999999998</c:v>
                </c:pt>
                <c:pt idx="871">
                  <c:v>2.1989999999999998</c:v>
                </c:pt>
                <c:pt idx="872">
                  <c:v>2.214</c:v>
                </c:pt>
                <c:pt idx="873">
                  <c:v>2.23</c:v>
                </c:pt>
                <c:pt idx="874">
                  <c:v>2.2440000000000002</c:v>
                </c:pt>
                <c:pt idx="875">
                  <c:v>2.2589999999999999</c:v>
                </c:pt>
                <c:pt idx="876">
                  <c:v>2.274</c:v>
                </c:pt>
                <c:pt idx="877">
                  <c:v>2.2890000000000001</c:v>
                </c:pt>
                <c:pt idx="878">
                  <c:v>2.3039999999999998</c:v>
                </c:pt>
                <c:pt idx="879">
                  <c:v>2.319</c:v>
                </c:pt>
                <c:pt idx="880">
                  <c:v>2.3340000000000001</c:v>
                </c:pt>
                <c:pt idx="881">
                  <c:v>2.3479999999999999</c:v>
                </c:pt>
                <c:pt idx="882">
                  <c:v>2.363</c:v>
                </c:pt>
                <c:pt idx="883">
                  <c:v>2.3780000000000001</c:v>
                </c:pt>
                <c:pt idx="884">
                  <c:v>2.3919999999999999</c:v>
                </c:pt>
                <c:pt idx="885">
                  <c:v>2.4060000000000001</c:v>
                </c:pt>
                <c:pt idx="886">
                  <c:v>2.4209999999999998</c:v>
                </c:pt>
                <c:pt idx="887">
                  <c:v>2.4350000000000001</c:v>
                </c:pt>
                <c:pt idx="888">
                  <c:v>2.4489999999999998</c:v>
                </c:pt>
                <c:pt idx="889">
                  <c:v>2.4630000000000001</c:v>
                </c:pt>
                <c:pt idx="890">
                  <c:v>2.4780000000000002</c:v>
                </c:pt>
                <c:pt idx="891">
                  <c:v>2.492</c:v>
                </c:pt>
                <c:pt idx="892">
                  <c:v>2.5059999999999998</c:v>
                </c:pt>
                <c:pt idx="893">
                  <c:v>2.52</c:v>
                </c:pt>
                <c:pt idx="894">
                  <c:v>2.5350000000000001</c:v>
                </c:pt>
                <c:pt idx="895">
                  <c:v>2.5489999999999999</c:v>
                </c:pt>
                <c:pt idx="896">
                  <c:v>2.5630000000000002</c:v>
                </c:pt>
                <c:pt idx="897">
                  <c:v>2.577</c:v>
                </c:pt>
                <c:pt idx="898">
                  <c:v>2.5920000000000001</c:v>
                </c:pt>
                <c:pt idx="899">
                  <c:v>2.6059999999999999</c:v>
                </c:pt>
                <c:pt idx="900">
                  <c:v>2.62</c:v>
                </c:pt>
                <c:pt idx="901">
                  <c:v>2.6339999999999999</c:v>
                </c:pt>
                <c:pt idx="902">
                  <c:v>2.649</c:v>
                </c:pt>
                <c:pt idx="903">
                  <c:v>2.6629999999999998</c:v>
                </c:pt>
                <c:pt idx="904">
                  <c:v>2.677</c:v>
                </c:pt>
                <c:pt idx="905">
                  <c:v>2.6909999999999998</c:v>
                </c:pt>
                <c:pt idx="906">
                  <c:v>2.706</c:v>
                </c:pt>
                <c:pt idx="907">
                  <c:v>2.72</c:v>
                </c:pt>
                <c:pt idx="908">
                  <c:v>2.734</c:v>
                </c:pt>
                <c:pt idx="909">
                  <c:v>2.7480000000000002</c:v>
                </c:pt>
                <c:pt idx="910">
                  <c:v>2.7629999999999999</c:v>
                </c:pt>
                <c:pt idx="911">
                  <c:v>2.7770000000000001</c:v>
                </c:pt>
                <c:pt idx="912">
                  <c:v>2.7909999999999999</c:v>
                </c:pt>
                <c:pt idx="913">
                  <c:v>2.8050000000000002</c:v>
                </c:pt>
                <c:pt idx="914">
                  <c:v>2.819</c:v>
                </c:pt>
                <c:pt idx="915">
                  <c:v>2.8330000000000002</c:v>
                </c:pt>
                <c:pt idx="916">
                  <c:v>2.847</c:v>
                </c:pt>
                <c:pt idx="917">
                  <c:v>2.8610000000000002</c:v>
                </c:pt>
                <c:pt idx="918">
                  <c:v>2.875</c:v>
                </c:pt>
                <c:pt idx="919">
                  <c:v>2.89</c:v>
                </c:pt>
                <c:pt idx="920">
                  <c:v>2.9039999999999999</c:v>
                </c:pt>
                <c:pt idx="921">
                  <c:v>2.9169999999999998</c:v>
                </c:pt>
                <c:pt idx="922">
                  <c:v>2.9319999999999999</c:v>
                </c:pt>
                <c:pt idx="923">
                  <c:v>2.9460000000000002</c:v>
                </c:pt>
                <c:pt idx="924">
                  <c:v>2.96</c:v>
                </c:pt>
                <c:pt idx="925">
                  <c:v>2.9750000000000001</c:v>
                </c:pt>
                <c:pt idx="926">
                  <c:v>2.988</c:v>
                </c:pt>
                <c:pt idx="927">
                  <c:v>3.0019999999999998</c:v>
                </c:pt>
                <c:pt idx="928">
                  <c:v>3.0150000000000001</c:v>
                </c:pt>
                <c:pt idx="929">
                  <c:v>3.0289999999999999</c:v>
                </c:pt>
                <c:pt idx="930">
                  <c:v>3.0430000000000001</c:v>
                </c:pt>
                <c:pt idx="931">
                  <c:v>3.056</c:v>
                </c:pt>
                <c:pt idx="932">
                  <c:v>3.07</c:v>
                </c:pt>
                <c:pt idx="933">
                  <c:v>3.0830000000000002</c:v>
                </c:pt>
                <c:pt idx="934">
                  <c:v>3.097</c:v>
                </c:pt>
                <c:pt idx="935">
                  <c:v>3.1110000000000002</c:v>
                </c:pt>
                <c:pt idx="936">
                  <c:v>3.1240000000000001</c:v>
                </c:pt>
                <c:pt idx="937">
                  <c:v>3.1379999999999999</c:v>
                </c:pt>
                <c:pt idx="938">
                  <c:v>3.1520000000000001</c:v>
                </c:pt>
                <c:pt idx="939">
                  <c:v>3.1659999999999999</c:v>
                </c:pt>
                <c:pt idx="940">
                  <c:v>3.18</c:v>
                </c:pt>
                <c:pt idx="941">
                  <c:v>3.1930000000000001</c:v>
                </c:pt>
                <c:pt idx="942">
                  <c:v>3.2069999999999999</c:v>
                </c:pt>
                <c:pt idx="943">
                  <c:v>3.22</c:v>
                </c:pt>
                <c:pt idx="944">
                  <c:v>3.234</c:v>
                </c:pt>
                <c:pt idx="945">
                  <c:v>3.2480000000000002</c:v>
                </c:pt>
                <c:pt idx="946">
                  <c:v>3.2610000000000001</c:v>
                </c:pt>
                <c:pt idx="947">
                  <c:v>3.2749999999999999</c:v>
                </c:pt>
                <c:pt idx="948">
                  <c:v>3.2879999999999998</c:v>
                </c:pt>
                <c:pt idx="949">
                  <c:v>3.3029999999999999</c:v>
                </c:pt>
                <c:pt idx="950">
                  <c:v>3.3170000000000002</c:v>
                </c:pt>
                <c:pt idx="951">
                  <c:v>3.331</c:v>
                </c:pt>
                <c:pt idx="952">
                  <c:v>3.3439999999999999</c:v>
                </c:pt>
                <c:pt idx="953">
                  <c:v>3.3580000000000001</c:v>
                </c:pt>
                <c:pt idx="954">
                  <c:v>3.371</c:v>
                </c:pt>
                <c:pt idx="955">
                  <c:v>3.3849999999999998</c:v>
                </c:pt>
                <c:pt idx="956">
                  <c:v>3.399</c:v>
                </c:pt>
                <c:pt idx="957">
                  <c:v>3.4119999999999999</c:v>
                </c:pt>
                <c:pt idx="958">
                  <c:v>3.4260000000000002</c:v>
                </c:pt>
                <c:pt idx="959">
                  <c:v>3.4390000000000001</c:v>
                </c:pt>
                <c:pt idx="960">
                  <c:v>3.4529999999999998</c:v>
                </c:pt>
                <c:pt idx="961">
                  <c:v>3.4670000000000001</c:v>
                </c:pt>
                <c:pt idx="962">
                  <c:v>3.48</c:v>
                </c:pt>
                <c:pt idx="963">
                  <c:v>3.4940000000000002</c:v>
                </c:pt>
                <c:pt idx="964">
                  <c:v>3.508</c:v>
                </c:pt>
                <c:pt idx="965">
                  <c:v>3.5209999999999999</c:v>
                </c:pt>
                <c:pt idx="966">
                  <c:v>3.5350000000000001</c:v>
                </c:pt>
                <c:pt idx="967">
                  <c:v>3.548</c:v>
                </c:pt>
                <c:pt idx="968">
                  <c:v>3.5619999999999998</c:v>
                </c:pt>
                <c:pt idx="969">
                  <c:v>3.5760000000000001</c:v>
                </c:pt>
                <c:pt idx="970">
                  <c:v>3.589</c:v>
                </c:pt>
                <c:pt idx="971">
                  <c:v>3.6030000000000002</c:v>
                </c:pt>
                <c:pt idx="972">
                  <c:v>3.617</c:v>
                </c:pt>
                <c:pt idx="973">
                  <c:v>3.63</c:v>
                </c:pt>
                <c:pt idx="974">
                  <c:v>3.6440000000000001</c:v>
                </c:pt>
                <c:pt idx="975">
                  <c:v>3.657</c:v>
                </c:pt>
                <c:pt idx="976">
                  <c:v>3.6709999999999998</c:v>
                </c:pt>
                <c:pt idx="977">
                  <c:v>3.6850000000000001</c:v>
                </c:pt>
                <c:pt idx="978">
                  <c:v>3.698</c:v>
                </c:pt>
                <c:pt idx="979">
                  <c:v>3.7120000000000002</c:v>
                </c:pt>
                <c:pt idx="980">
                  <c:v>3.7250000000000001</c:v>
                </c:pt>
                <c:pt idx="981">
                  <c:v>3.7389999999999999</c:v>
                </c:pt>
                <c:pt idx="982">
                  <c:v>3.7530000000000001</c:v>
                </c:pt>
                <c:pt idx="983">
                  <c:v>3.766</c:v>
                </c:pt>
                <c:pt idx="984">
                  <c:v>3.78</c:v>
                </c:pt>
                <c:pt idx="985">
                  <c:v>3.7930000000000001</c:v>
                </c:pt>
                <c:pt idx="986">
                  <c:v>3.8069999999999999</c:v>
                </c:pt>
                <c:pt idx="987">
                  <c:v>3.8210000000000002</c:v>
                </c:pt>
                <c:pt idx="988">
                  <c:v>3.8340000000000001</c:v>
                </c:pt>
                <c:pt idx="989">
                  <c:v>3.8479999999999999</c:v>
                </c:pt>
                <c:pt idx="990">
                  <c:v>3.8620000000000001</c:v>
                </c:pt>
                <c:pt idx="991">
                  <c:v>3.875</c:v>
                </c:pt>
                <c:pt idx="992">
                  <c:v>3.8889999999999998</c:v>
                </c:pt>
                <c:pt idx="993">
                  <c:v>3.9020000000000001</c:v>
                </c:pt>
                <c:pt idx="994">
                  <c:v>3.9159999999999999</c:v>
                </c:pt>
                <c:pt idx="995">
                  <c:v>3.93</c:v>
                </c:pt>
                <c:pt idx="996">
                  <c:v>3.9430000000000001</c:v>
                </c:pt>
                <c:pt idx="997">
                  <c:v>3.9569999999999999</c:v>
                </c:pt>
                <c:pt idx="998">
                  <c:v>3.97</c:v>
                </c:pt>
                <c:pt idx="999">
                  <c:v>3.984</c:v>
                </c:pt>
                <c:pt idx="1000">
                  <c:v>3.9980000000000002</c:v>
                </c:pt>
                <c:pt idx="1001">
                  <c:v>4.0110000000000001</c:v>
                </c:pt>
                <c:pt idx="1002">
                  <c:v>4.0250000000000004</c:v>
                </c:pt>
                <c:pt idx="1003">
                  <c:v>4.0389999999999997</c:v>
                </c:pt>
                <c:pt idx="1004">
                  <c:v>4.0519999999999996</c:v>
                </c:pt>
                <c:pt idx="1005">
                  <c:v>4.0659999999999998</c:v>
                </c:pt>
                <c:pt idx="1006">
                  <c:v>4.0789999999999997</c:v>
                </c:pt>
                <c:pt idx="1007">
                  <c:v>4.093</c:v>
                </c:pt>
                <c:pt idx="1008">
                  <c:v>4.1070000000000002</c:v>
                </c:pt>
                <c:pt idx="1009">
                  <c:v>4.12</c:v>
                </c:pt>
                <c:pt idx="1010">
                  <c:v>4.1340000000000003</c:v>
                </c:pt>
                <c:pt idx="1011">
                  <c:v>4.1470000000000002</c:v>
                </c:pt>
                <c:pt idx="1012">
                  <c:v>4.16</c:v>
                </c:pt>
                <c:pt idx="1013">
                  <c:v>4.1740000000000004</c:v>
                </c:pt>
                <c:pt idx="1014">
                  <c:v>4.1879999999999997</c:v>
                </c:pt>
                <c:pt idx="1015">
                  <c:v>4.2009999999999996</c:v>
                </c:pt>
                <c:pt idx="1016">
                  <c:v>4.2149999999999999</c:v>
                </c:pt>
                <c:pt idx="1017">
                  <c:v>4.2279999999999998</c:v>
                </c:pt>
                <c:pt idx="1018">
                  <c:v>4.242</c:v>
                </c:pt>
                <c:pt idx="1019">
                  <c:v>4.2560000000000002</c:v>
                </c:pt>
                <c:pt idx="1020">
                  <c:v>4.2690000000000001</c:v>
                </c:pt>
                <c:pt idx="1021">
                  <c:v>4.2830000000000004</c:v>
                </c:pt>
                <c:pt idx="1022">
                  <c:v>4.2960000000000003</c:v>
                </c:pt>
                <c:pt idx="1023">
                  <c:v>4.3099999999999996</c:v>
                </c:pt>
                <c:pt idx="1024">
                  <c:v>4.3239999999999998</c:v>
                </c:pt>
                <c:pt idx="1025">
                  <c:v>4.3369999999999997</c:v>
                </c:pt>
                <c:pt idx="1026">
                  <c:v>4.351</c:v>
                </c:pt>
                <c:pt idx="1027">
                  <c:v>4.3650000000000002</c:v>
                </c:pt>
                <c:pt idx="1028">
                  <c:v>4.3780000000000001</c:v>
                </c:pt>
                <c:pt idx="1029">
                  <c:v>4.3920000000000003</c:v>
                </c:pt>
                <c:pt idx="1030">
                  <c:v>4.4050000000000002</c:v>
                </c:pt>
                <c:pt idx="1031">
                  <c:v>4.4189999999999996</c:v>
                </c:pt>
                <c:pt idx="1032">
                  <c:v>4.4329999999999998</c:v>
                </c:pt>
                <c:pt idx="1033">
                  <c:v>4.4459999999999997</c:v>
                </c:pt>
                <c:pt idx="1034">
                  <c:v>4.4589999999999996</c:v>
                </c:pt>
                <c:pt idx="1035">
                  <c:v>4.4729999999999999</c:v>
                </c:pt>
                <c:pt idx="1036">
                  <c:v>4.4870000000000001</c:v>
                </c:pt>
                <c:pt idx="1037">
                  <c:v>4.5</c:v>
                </c:pt>
                <c:pt idx="1038">
                  <c:v>4.5140000000000002</c:v>
                </c:pt>
                <c:pt idx="1039">
                  <c:v>4.5270000000000001</c:v>
                </c:pt>
                <c:pt idx="1040">
                  <c:v>4.54</c:v>
                </c:pt>
                <c:pt idx="1041">
                  <c:v>4.5529999999999999</c:v>
                </c:pt>
                <c:pt idx="1042">
                  <c:v>4.5659999999999998</c:v>
                </c:pt>
                <c:pt idx="1043">
                  <c:v>4.5789999999999997</c:v>
                </c:pt>
                <c:pt idx="1044">
                  <c:v>4.5910000000000002</c:v>
                </c:pt>
                <c:pt idx="1045">
                  <c:v>4.6029999999999998</c:v>
                </c:pt>
                <c:pt idx="1046">
                  <c:v>4.6159999999999997</c:v>
                </c:pt>
                <c:pt idx="1047">
                  <c:v>4.6289999999999996</c:v>
                </c:pt>
                <c:pt idx="1048">
                  <c:v>4.6420000000000003</c:v>
                </c:pt>
                <c:pt idx="1049">
                  <c:v>4.6550000000000002</c:v>
                </c:pt>
                <c:pt idx="1050">
                  <c:v>4.6680000000000001</c:v>
                </c:pt>
                <c:pt idx="1051">
                  <c:v>4.681</c:v>
                </c:pt>
                <c:pt idx="1052">
                  <c:v>4.694</c:v>
                </c:pt>
                <c:pt idx="1053">
                  <c:v>4.7069999999999999</c:v>
                </c:pt>
                <c:pt idx="1054">
                  <c:v>4.72</c:v>
                </c:pt>
                <c:pt idx="1055">
                  <c:v>4.7329999999999997</c:v>
                </c:pt>
                <c:pt idx="1056">
                  <c:v>4.7460000000000004</c:v>
                </c:pt>
                <c:pt idx="1057">
                  <c:v>4.7590000000000003</c:v>
                </c:pt>
                <c:pt idx="1058">
                  <c:v>4.7720000000000002</c:v>
                </c:pt>
                <c:pt idx="1059">
                  <c:v>4.7839999999999998</c:v>
                </c:pt>
                <c:pt idx="1060">
                  <c:v>4.7969999999999997</c:v>
                </c:pt>
                <c:pt idx="1061">
                  <c:v>4.8099999999999996</c:v>
                </c:pt>
                <c:pt idx="1062">
                  <c:v>4.8230000000000004</c:v>
                </c:pt>
                <c:pt idx="1063">
                  <c:v>4.8360000000000003</c:v>
                </c:pt>
                <c:pt idx="1064">
                  <c:v>4.8490000000000002</c:v>
                </c:pt>
                <c:pt idx="1065">
                  <c:v>4.8620000000000001</c:v>
                </c:pt>
                <c:pt idx="1066">
                  <c:v>4.875</c:v>
                </c:pt>
                <c:pt idx="1067">
                  <c:v>4.8879999999999999</c:v>
                </c:pt>
                <c:pt idx="1068">
                  <c:v>4.9009999999999998</c:v>
                </c:pt>
                <c:pt idx="1069">
                  <c:v>4.9130000000000003</c:v>
                </c:pt>
                <c:pt idx="1070">
                  <c:v>4.9260000000000002</c:v>
                </c:pt>
                <c:pt idx="1071">
                  <c:v>4.9390000000000001</c:v>
                </c:pt>
                <c:pt idx="1072">
                  <c:v>4.952</c:v>
                </c:pt>
                <c:pt idx="1073">
                  <c:v>4.9649999999999999</c:v>
                </c:pt>
                <c:pt idx="1074">
                  <c:v>4.9770000000000003</c:v>
                </c:pt>
                <c:pt idx="1075">
                  <c:v>4.99</c:v>
                </c:pt>
                <c:pt idx="1076">
                  <c:v>5.0019999999999998</c:v>
                </c:pt>
                <c:pt idx="1077">
                  <c:v>5.0149999999999997</c:v>
                </c:pt>
                <c:pt idx="1078">
                  <c:v>5.0270000000000001</c:v>
                </c:pt>
                <c:pt idx="1079">
                  <c:v>5.04</c:v>
                </c:pt>
                <c:pt idx="1080">
                  <c:v>5.0519999999999996</c:v>
                </c:pt>
                <c:pt idx="1081">
                  <c:v>5.0650000000000004</c:v>
                </c:pt>
                <c:pt idx="1082">
                  <c:v>5.0780000000000003</c:v>
                </c:pt>
                <c:pt idx="1083">
                  <c:v>5.09</c:v>
                </c:pt>
                <c:pt idx="1084">
                  <c:v>5.1029999999999998</c:v>
                </c:pt>
                <c:pt idx="1085">
                  <c:v>5.1150000000000002</c:v>
                </c:pt>
                <c:pt idx="1086">
                  <c:v>5.1269999999999998</c:v>
                </c:pt>
                <c:pt idx="1087">
                  <c:v>5.14</c:v>
                </c:pt>
                <c:pt idx="1088">
                  <c:v>5.1520000000000001</c:v>
                </c:pt>
                <c:pt idx="1089">
                  <c:v>5.1639999999999997</c:v>
                </c:pt>
                <c:pt idx="1090">
                  <c:v>5.1769999999999996</c:v>
                </c:pt>
                <c:pt idx="1091">
                  <c:v>5.1890000000000001</c:v>
                </c:pt>
                <c:pt idx="1092">
                  <c:v>5.2009999999999996</c:v>
                </c:pt>
                <c:pt idx="1093">
                  <c:v>5.2130000000000001</c:v>
                </c:pt>
                <c:pt idx="1094">
                  <c:v>5.226</c:v>
                </c:pt>
                <c:pt idx="1095">
                  <c:v>5.2380000000000004</c:v>
                </c:pt>
                <c:pt idx="1096">
                  <c:v>5.25</c:v>
                </c:pt>
                <c:pt idx="1097">
                  <c:v>5.2629999999999999</c:v>
                </c:pt>
                <c:pt idx="1098">
                  <c:v>5.2750000000000004</c:v>
                </c:pt>
                <c:pt idx="1099">
                  <c:v>5.2869999999999999</c:v>
                </c:pt>
                <c:pt idx="1100">
                  <c:v>5.3</c:v>
                </c:pt>
                <c:pt idx="1101">
                  <c:v>5.3120000000000003</c:v>
                </c:pt>
                <c:pt idx="1102">
                  <c:v>5.3239999999999998</c:v>
                </c:pt>
                <c:pt idx="1103">
                  <c:v>5.3380000000000001</c:v>
                </c:pt>
                <c:pt idx="1104">
                  <c:v>5.3529999999999998</c:v>
                </c:pt>
                <c:pt idx="1105">
                  <c:v>5.3680000000000003</c:v>
                </c:pt>
                <c:pt idx="1106">
                  <c:v>5.383</c:v>
                </c:pt>
                <c:pt idx="1107">
                  <c:v>5.3979999999999997</c:v>
                </c:pt>
                <c:pt idx="1108">
                  <c:v>5.4130000000000003</c:v>
                </c:pt>
                <c:pt idx="1109">
                  <c:v>5.4279999999999999</c:v>
                </c:pt>
                <c:pt idx="1110">
                  <c:v>5.4429999999999996</c:v>
                </c:pt>
                <c:pt idx="1111">
                  <c:v>5.4589999999999996</c:v>
                </c:pt>
                <c:pt idx="1112">
                  <c:v>5.4749999999999996</c:v>
                </c:pt>
                <c:pt idx="1113">
                  <c:v>5.49</c:v>
                </c:pt>
                <c:pt idx="1114">
                  <c:v>5.5060000000000002</c:v>
                </c:pt>
                <c:pt idx="1115">
                  <c:v>5.5209999999999999</c:v>
                </c:pt>
                <c:pt idx="1116">
                  <c:v>5.5369999999999999</c:v>
                </c:pt>
                <c:pt idx="1117">
                  <c:v>5.5529999999999999</c:v>
                </c:pt>
                <c:pt idx="1118">
                  <c:v>5.569</c:v>
                </c:pt>
                <c:pt idx="1119">
                  <c:v>5.5839999999999996</c:v>
                </c:pt>
                <c:pt idx="1120">
                  <c:v>5.6</c:v>
                </c:pt>
                <c:pt idx="1121">
                  <c:v>5.6150000000000002</c:v>
                </c:pt>
                <c:pt idx="1122">
                  <c:v>5.6310000000000002</c:v>
                </c:pt>
                <c:pt idx="1123">
                  <c:v>5.6470000000000002</c:v>
                </c:pt>
                <c:pt idx="1124">
                  <c:v>5.6630000000000003</c:v>
                </c:pt>
                <c:pt idx="1125">
                  <c:v>5.6769999999999996</c:v>
                </c:pt>
                <c:pt idx="1126">
                  <c:v>5.6920000000000002</c:v>
                </c:pt>
                <c:pt idx="1127">
                  <c:v>5.7060000000000004</c:v>
                </c:pt>
                <c:pt idx="1128">
                  <c:v>5.72</c:v>
                </c:pt>
                <c:pt idx="1129">
                  <c:v>5.734</c:v>
                </c:pt>
                <c:pt idx="1130">
                  <c:v>5.7489999999999997</c:v>
                </c:pt>
                <c:pt idx="1131">
                  <c:v>5.7640000000000002</c:v>
                </c:pt>
                <c:pt idx="1132">
                  <c:v>5.7779999999999996</c:v>
                </c:pt>
                <c:pt idx="1133">
                  <c:v>5.7930000000000001</c:v>
                </c:pt>
                <c:pt idx="1134">
                  <c:v>5.8070000000000004</c:v>
                </c:pt>
                <c:pt idx="1135">
                  <c:v>5.8220000000000001</c:v>
                </c:pt>
                <c:pt idx="1136">
                  <c:v>5.8360000000000003</c:v>
                </c:pt>
                <c:pt idx="1137">
                  <c:v>5.851</c:v>
                </c:pt>
                <c:pt idx="1138">
                  <c:v>5.8659999999999997</c:v>
                </c:pt>
                <c:pt idx="1139">
                  <c:v>5.8810000000000002</c:v>
                </c:pt>
                <c:pt idx="1140">
                  <c:v>5.8959999999999999</c:v>
                </c:pt>
                <c:pt idx="1141">
                  <c:v>5.9109999999999996</c:v>
                </c:pt>
                <c:pt idx="1142">
                  <c:v>5.9260000000000002</c:v>
                </c:pt>
                <c:pt idx="1143">
                  <c:v>5.94</c:v>
                </c:pt>
                <c:pt idx="1144">
                  <c:v>5.9550000000000001</c:v>
                </c:pt>
                <c:pt idx="1145">
                  <c:v>5.97</c:v>
                </c:pt>
                <c:pt idx="1146">
                  <c:v>5.9850000000000003</c:v>
                </c:pt>
                <c:pt idx="1147">
                  <c:v>6</c:v>
                </c:pt>
                <c:pt idx="1148">
                  <c:v>6.0149999999999997</c:v>
                </c:pt>
                <c:pt idx="1149">
                  <c:v>6.03</c:v>
                </c:pt>
                <c:pt idx="1150">
                  <c:v>6.0439999999999996</c:v>
                </c:pt>
                <c:pt idx="1151">
                  <c:v>6.0590000000000002</c:v>
                </c:pt>
                <c:pt idx="1152">
                  <c:v>6.0739999999999998</c:v>
                </c:pt>
                <c:pt idx="1153">
                  <c:v>6.0890000000000004</c:v>
                </c:pt>
                <c:pt idx="1154">
                  <c:v>6.1029999999999998</c:v>
                </c:pt>
                <c:pt idx="1155">
                  <c:v>6.1180000000000003</c:v>
                </c:pt>
                <c:pt idx="1156">
                  <c:v>6.133</c:v>
                </c:pt>
                <c:pt idx="1157">
                  <c:v>6.1479999999999997</c:v>
                </c:pt>
                <c:pt idx="1158">
                  <c:v>6.1619999999999999</c:v>
                </c:pt>
                <c:pt idx="1159">
                  <c:v>6.1769999999999996</c:v>
                </c:pt>
                <c:pt idx="1160">
                  <c:v>6.1890000000000001</c:v>
                </c:pt>
                <c:pt idx="1161">
                  <c:v>6.2</c:v>
                </c:pt>
                <c:pt idx="1162">
                  <c:v>6.2110000000000003</c:v>
                </c:pt>
                <c:pt idx="1163">
                  <c:v>6.2220000000000004</c:v>
                </c:pt>
                <c:pt idx="1164">
                  <c:v>6.234</c:v>
                </c:pt>
                <c:pt idx="1165">
                  <c:v>6.2450000000000001</c:v>
                </c:pt>
                <c:pt idx="1166">
                  <c:v>6.2560000000000002</c:v>
                </c:pt>
                <c:pt idx="1167">
                  <c:v>6.2679999999999998</c:v>
                </c:pt>
                <c:pt idx="1168">
                  <c:v>6.2789999999999999</c:v>
                </c:pt>
                <c:pt idx="1169">
                  <c:v>6.29</c:v>
                </c:pt>
                <c:pt idx="1170">
                  <c:v>6.3010000000000002</c:v>
                </c:pt>
                <c:pt idx="1171">
                  <c:v>6.3120000000000003</c:v>
                </c:pt>
                <c:pt idx="1172">
                  <c:v>6.3230000000000004</c:v>
                </c:pt>
                <c:pt idx="1173">
                  <c:v>6.335</c:v>
                </c:pt>
                <c:pt idx="1174">
                  <c:v>6.3460000000000001</c:v>
                </c:pt>
                <c:pt idx="1175">
                  <c:v>6.3570000000000002</c:v>
                </c:pt>
                <c:pt idx="1176">
                  <c:v>6.3680000000000003</c:v>
                </c:pt>
                <c:pt idx="1177">
                  <c:v>6.3789999999999996</c:v>
                </c:pt>
                <c:pt idx="1178">
                  <c:v>6.39</c:v>
                </c:pt>
                <c:pt idx="1179">
                  <c:v>6.4009999999999998</c:v>
                </c:pt>
                <c:pt idx="1180">
                  <c:v>6.4119999999999999</c:v>
                </c:pt>
                <c:pt idx="1181">
                  <c:v>6.423</c:v>
                </c:pt>
                <c:pt idx="1182">
                  <c:v>6.4349999999999996</c:v>
                </c:pt>
                <c:pt idx="1183">
                  <c:v>6.4459999999999997</c:v>
                </c:pt>
                <c:pt idx="1184">
                  <c:v>6.4569999999999999</c:v>
                </c:pt>
                <c:pt idx="1185">
                  <c:v>6.468</c:v>
                </c:pt>
                <c:pt idx="1186">
                  <c:v>6.4790000000000001</c:v>
                </c:pt>
                <c:pt idx="1187">
                  <c:v>6.49</c:v>
                </c:pt>
                <c:pt idx="1188">
                  <c:v>6.5010000000000003</c:v>
                </c:pt>
                <c:pt idx="1189">
                  <c:v>6.5119999999999996</c:v>
                </c:pt>
                <c:pt idx="1190">
                  <c:v>6.5229999999999997</c:v>
                </c:pt>
                <c:pt idx="1191">
                  <c:v>6.5339999999999998</c:v>
                </c:pt>
                <c:pt idx="1192">
                  <c:v>6.5449999999999999</c:v>
                </c:pt>
                <c:pt idx="1193">
                  <c:v>6.5570000000000004</c:v>
                </c:pt>
                <c:pt idx="1194">
                  <c:v>6.569</c:v>
                </c:pt>
                <c:pt idx="1195">
                  <c:v>6.58</c:v>
                </c:pt>
                <c:pt idx="1196">
                  <c:v>6.5919999999999996</c:v>
                </c:pt>
                <c:pt idx="1197">
                  <c:v>6.6059999999999999</c:v>
                </c:pt>
                <c:pt idx="1198">
                  <c:v>6.6210000000000004</c:v>
                </c:pt>
                <c:pt idx="1199">
                  <c:v>6.6440000000000001</c:v>
                </c:pt>
                <c:pt idx="1200">
                  <c:v>6.6779999999999999</c:v>
                </c:pt>
                <c:pt idx="1201">
                  <c:v>6.7140000000000004</c:v>
                </c:pt>
                <c:pt idx="1202">
                  <c:v>6.75</c:v>
                </c:pt>
                <c:pt idx="1203">
                  <c:v>6.7850000000000001</c:v>
                </c:pt>
                <c:pt idx="1204">
                  <c:v>6.8170000000000002</c:v>
                </c:pt>
                <c:pt idx="1205">
                  <c:v>6.843</c:v>
                </c:pt>
                <c:pt idx="1206">
                  <c:v>6.8609999999999998</c:v>
                </c:pt>
                <c:pt idx="1207">
                  <c:v>6.8769999999999998</c:v>
                </c:pt>
                <c:pt idx="1208">
                  <c:v>6.8979999999999997</c:v>
                </c:pt>
                <c:pt idx="1209">
                  <c:v>6.9189999999999996</c:v>
                </c:pt>
                <c:pt idx="1210">
                  <c:v>6.9390000000000001</c:v>
                </c:pt>
                <c:pt idx="1211">
                  <c:v>6.9480000000000004</c:v>
                </c:pt>
                <c:pt idx="1212">
                  <c:v>6.9569999999999999</c:v>
                </c:pt>
                <c:pt idx="1213">
                  <c:v>6.9669999999999996</c:v>
                </c:pt>
                <c:pt idx="1214">
                  <c:v>6.9790000000000001</c:v>
                </c:pt>
                <c:pt idx="1215">
                  <c:v>6.9870000000000001</c:v>
                </c:pt>
                <c:pt idx="1216">
                  <c:v>6.9969999999999999</c:v>
                </c:pt>
                <c:pt idx="1217">
                  <c:v>7.0209999999999999</c:v>
                </c:pt>
                <c:pt idx="1218">
                  <c:v>7.0449999999999999</c:v>
                </c:pt>
                <c:pt idx="1219">
                  <c:v>7.0670000000000002</c:v>
                </c:pt>
                <c:pt idx="1220">
                  <c:v>7.0869999999999997</c:v>
                </c:pt>
                <c:pt idx="1221">
                  <c:v>7.1059999999999999</c:v>
                </c:pt>
                <c:pt idx="1222">
                  <c:v>7.1260000000000003</c:v>
                </c:pt>
                <c:pt idx="1223">
                  <c:v>7.1449999999999996</c:v>
                </c:pt>
                <c:pt idx="1224">
                  <c:v>7.165</c:v>
                </c:pt>
                <c:pt idx="1225">
                  <c:v>7.1840000000000002</c:v>
                </c:pt>
                <c:pt idx="1226">
                  <c:v>7.2030000000000003</c:v>
                </c:pt>
                <c:pt idx="1227">
                  <c:v>7.2229999999999999</c:v>
                </c:pt>
                <c:pt idx="1228">
                  <c:v>7.2389999999999999</c:v>
                </c:pt>
                <c:pt idx="1229">
                  <c:v>7.2489999999999997</c:v>
                </c:pt>
                <c:pt idx="1230">
                  <c:v>7.2569999999999997</c:v>
                </c:pt>
                <c:pt idx="1231">
                  <c:v>7.2679999999999998</c:v>
                </c:pt>
                <c:pt idx="1232">
                  <c:v>7.2770000000000001</c:v>
                </c:pt>
                <c:pt idx="1233">
                  <c:v>7.2859999999999996</c:v>
                </c:pt>
                <c:pt idx="1234">
                  <c:v>7.2969999999999997</c:v>
                </c:pt>
                <c:pt idx="1235">
                  <c:v>7.3049999999999997</c:v>
                </c:pt>
                <c:pt idx="1236">
                  <c:v>7.3230000000000004</c:v>
                </c:pt>
                <c:pt idx="1237">
                  <c:v>7.351</c:v>
                </c:pt>
                <c:pt idx="1238">
                  <c:v>7.3819999999999997</c:v>
                </c:pt>
                <c:pt idx="1239">
                  <c:v>7.41</c:v>
                </c:pt>
                <c:pt idx="1240">
                  <c:v>7.4279999999999999</c:v>
                </c:pt>
                <c:pt idx="1241">
                  <c:v>7.4370000000000003</c:v>
                </c:pt>
                <c:pt idx="1242">
                  <c:v>7.4459999999999997</c:v>
                </c:pt>
                <c:pt idx="1243">
                  <c:v>7.476</c:v>
                </c:pt>
                <c:pt idx="1244">
                  <c:v>7.5060000000000002</c:v>
                </c:pt>
                <c:pt idx="1245">
                  <c:v>7.5330000000000004</c:v>
                </c:pt>
                <c:pt idx="1246">
                  <c:v>7.56</c:v>
                </c:pt>
                <c:pt idx="1247">
                  <c:v>7.5860000000000003</c:v>
                </c:pt>
                <c:pt idx="1248">
                  <c:v>7.6120000000000001</c:v>
                </c:pt>
                <c:pt idx="1249">
                  <c:v>7.6379999999999999</c:v>
                </c:pt>
                <c:pt idx="1250">
                  <c:v>7.6639999999999997</c:v>
                </c:pt>
                <c:pt idx="1251">
                  <c:v>7.6879999999999997</c:v>
                </c:pt>
                <c:pt idx="1252">
                  <c:v>7.7080000000000002</c:v>
                </c:pt>
                <c:pt idx="1253">
                  <c:v>7.7190000000000003</c:v>
                </c:pt>
                <c:pt idx="1254">
                  <c:v>7.7270000000000003</c:v>
                </c:pt>
                <c:pt idx="1255">
                  <c:v>7.7329999999999997</c:v>
                </c:pt>
                <c:pt idx="1256">
                  <c:v>7.7389999999999999</c:v>
                </c:pt>
                <c:pt idx="1257">
                  <c:v>7.7460000000000004</c:v>
                </c:pt>
                <c:pt idx="1258">
                  <c:v>7.7560000000000002</c:v>
                </c:pt>
                <c:pt idx="1259">
                  <c:v>7.7750000000000004</c:v>
                </c:pt>
                <c:pt idx="1260">
                  <c:v>7.8070000000000004</c:v>
                </c:pt>
                <c:pt idx="1261">
                  <c:v>7.8440000000000003</c:v>
                </c:pt>
                <c:pt idx="1262">
                  <c:v>7.883</c:v>
                </c:pt>
                <c:pt idx="1263">
                  <c:v>7.923</c:v>
                </c:pt>
                <c:pt idx="1264">
                  <c:v>7.9470000000000001</c:v>
                </c:pt>
                <c:pt idx="1265">
                  <c:v>7.9550000000000001</c:v>
                </c:pt>
                <c:pt idx="1266">
                  <c:v>7.9630000000000001</c:v>
                </c:pt>
                <c:pt idx="1267">
                  <c:v>7.97</c:v>
                </c:pt>
                <c:pt idx="1268">
                  <c:v>7.9790000000000001</c:v>
                </c:pt>
                <c:pt idx="1269">
                  <c:v>7.9880000000000004</c:v>
                </c:pt>
                <c:pt idx="1270">
                  <c:v>7.9960000000000004</c:v>
                </c:pt>
                <c:pt idx="1271">
                  <c:v>8.0050000000000008</c:v>
                </c:pt>
                <c:pt idx="1272">
                  <c:v>8.0310000000000006</c:v>
                </c:pt>
                <c:pt idx="1273">
                  <c:v>8.07</c:v>
                </c:pt>
                <c:pt idx="1274">
                  <c:v>8.0820000000000007</c:v>
                </c:pt>
                <c:pt idx="1275">
                  <c:v>8.0850000000000009</c:v>
                </c:pt>
                <c:pt idx="1276">
                  <c:v>8.0890000000000004</c:v>
                </c:pt>
                <c:pt idx="1277">
                  <c:v>8.0980000000000008</c:v>
                </c:pt>
                <c:pt idx="1278">
                  <c:v>8.1059999999999999</c:v>
                </c:pt>
                <c:pt idx="1279">
                  <c:v>8.1140000000000008</c:v>
                </c:pt>
                <c:pt idx="1280">
                  <c:v>8.125</c:v>
                </c:pt>
                <c:pt idx="1281">
                  <c:v>8.1349999999999998</c:v>
                </c:pt>
                <c:pt idx="1282">
                  <c:v>8.1579999999999995</c:v>
                </c:pt>
                <c:pt idx="1283">
                  <c:v>8.1869999999999994</c:v>
                </c:pt>
                <c:pt idx="1284">
                  <c:v>8.2170000000000005</c:v>
                </c:pt>
                <c:pt idx="1285">
                  <c:v>8.2390000000000008</c:v>
                </c:pt>
                <c:pt idx="1286">
                  <c:v>8.2579999999999991</c:v>
                </c:pt>
                <c:pt idx="1287">
                  <c:v>8.2759999999999998</c:v>
                </c:pt>
                <c:pt idx="1288">
                  <c:v>8.2940000000000005</c:v>
                </c:pt>
                <c:pt idx="1289">
                  <c:v>8.3130000000000006</c:v>
                </c:pt>
                <c:pt idx="1290">
                  <c:v>8.3320000000000007</c:v>
                </c:pt>
                <c:pt idx="1291">
                  <c:v>8.3510000000000009</c:v>
                </c:pt>
                <c:pt idx="1292">
                  <c:v>8.3710000000000004</c:v>
                </c:pt>
                <c:pt idx="1293">
                  <c:v>8.3930000000000007</c:v>
                </c:pt>
                <c:pt idx="1294">
                  <c:v>8.407</c:v>
                </c:pt>
                <c:pt idx="1295">
                  <c:v>8.4130000000000003</c:v>
                </c:pt>
                <c:pt idx="1296">
                  <c:v>8.42</c:v>
                </c:pt>
                <c:pt idx="1297">
                  <c:v>8.4329999999999998</c:v>
                </c:pt>
                <c:pt idx="1298">
                  <c:v>8.4529999999999994</c:v>
                </c:pt>
                <c:pt idx="1299">
                  <c:v>8.4879999999999995</c:v>
                </c:pt>
                <c:pt idx="1300">
                  <c:v>8.5180000000000007</c:v>
                </c:pt>
                <c:pt idx="1301">
                  <c:v>8.5259999999999998</c:v>
                </c:pt>
                <c:pt idx="1302">
                  <c:v>8.5329999999999995</c:v>
                </c:pt>
                <c:pt idx="1303">
                  <c:v>8.5399999999999991</c:v>
                </c:pt>
                <c:pt idx="1304">
                  <c:v>8.5470000000000006</c:v>
                </c:pt>
                <c:pt idx="1305">
                  <c:v>8.5559999999999992</c:v>
                </c:pt>
                <c:pt idx="1306">
                  <c:v>8.5709999999999997</c:v>
                </c:pt>
                <c:pt idx="1307">
                  <c:v>8.609</c:v>
                </c:pt>
                <c:pt idx="1308">
                  <c:v>8.6379999999999999</c:v>
                </c:pt>
                <c:pt idx="1309">
                  <c:v>8.6579999999999995</c:v>
                </c:pt>
                <c:pt idx="1310">
                  <c:v>8.6780000000000008</c:v>
                </c:pt>
                <c:pt idx="1311">
                  <c:v>8.6969999999999992</c:v>
                </c:pt>
                <c:pt idx="1312">
                  <c:v>8.7149999999999999</c:v>
                </c:pt>
                <c:pt idx="1313">
                  <c:v>8.7309999999999999</c:v>
                </c:pt>
                <c:pt idx="1314">
                  <c:v>8.7379999999999995</c:v>
                </c:pt>
                <c:pt idx="1315">
                  <c:v>8.7460000000000004</c:v>
                </c:pt>
                <c:pt idx="1316">
                  <c:v>8.7629999999999999</c:v>
                </c:pt>
                <c:pt idx="1317">
                  <c:v>8.8000000000000007</c:v>
                </c:pt>
                <c:pt idx="1318">
                  <c:v>8.843</c:v>
                </c:pt>
                <c:pt idx="1319">
                  <c:v>8.89</c:v>
                </c:pt>
                <c:pt idx="1320">
                  <c:v>8.9440000000000008</c:v>
                </c:pt>
                <c:pt idx="1321">
                  <c:v>9.0030000000000001</c:v>
                </c:pt>
                <c:pt idx="1322">
                  <c:v>9.0519999999999996</c:v>
                </c:pt>
                <c:pt idx="1323">
                  <c:v>9.0760000000000005</c:v>
                </c:pt>
                <c:pt idx="1324">
                  <c:v>9.0860000000000003</c:v>
                </c:pt>
                <c:pt idx="1325">
                  <c:v>9.0920000000000005</c:v>
                </c:pt>
                <c:pt idx="1326">
                  <c:v>9.0980000000000008</c:v>
                </c:pt>
                <c:pt idx="1327">
                  <c:v>9.1069999999999993</c:v>
                </c:pt>
                <c:pt idx="1328">
                  <c:v>9.1140000000000008</c:v>
                </c:pt>
                <c:pt idx="1329">
                  <c:v>9.1210000000000004</c:v>
                </c:pt>
                <c:pt idx="1330">
                  <c:v>9.1280000000000001</c:v>
                </c:pt>
                <c:pt idx="1331">
                  <c:v>9.1359999999999992</c:v>
                </c:pt>
                <c:pt idx="1332">
                  <c:v>9.1449999999999996</c:v>
                </c:pt>
                <c:pt idx="1333">
                  <c:v>9.1539999999999999</c:v>
                </c:pt>
                <c:pt idx="1334">
                  <c:v>9.1620000000000008</c:v>
                </c:pt>
                <c:pt idx="1335">
                  <c:v>9.1709999999999994</c:v>
                </c:pt>
                <c:pt idx="1336">
                  <c:v>9.18</c:v>
                </c:pt>
                <c:pt idx="1337">
                  <c:v>9.1910000000000007</c:v>
                </c:pt>
                <c:pt idx="1338">
                  <c:v>9.2260000000000009</c:v>
                </c:pt>
                <c:pt idx="1339">
                  <c:v>9.2880000000000003</c:v>
                </c:pt>
                <c:pt idx="1340">
                  <c:v>9.3840000000000003</c:v>
                </c:pt>
                <c:pt idx="1341">
                  <c:v>9.4920000000000009</c:v>
                </c:pt>
                <c:pt idx="1342">
                  <c:v>9.6020000000000003</c:v>
                </c:pt>
                <c:pt idx="1343">
                  <c:v>9.7129999999999992</c:v>
                </c:pt>
                <c:pt idx="1344">
                  <c:v>9.8279999999999994</c:v>
                </c:pt>
                <c:pt idx="1345">
                  <c:v>9.9420000000000002</c:v>
                </c:pt>
                <c:pt idx="1346">
                  <c:v>10.055999999999999</c:v>
                </c:pt>
                <c:pt idx="1347">
                  <c:v>10.172000000000001</c:v>
                </c:pt>
                <c:pt idx="1348">
                  <c:v>10.289</c:v>
                </c:pt>
                <c:pt idx="1349">
                  <c:v>10.406000000000001</c:v>
                </c:pt>
                <c:pt idx="1350">
                  <c:v>10.49</c:v>
                </c:pt>
                <c:pt idx="1351">
                  <c:v>10.510999999999999</c:v>
                </c:pt>
                <c:pt idx="1352">
                  <c:v>10.547000000000001</c:v>
                </c:pt>
                <c:pt idx="1353">
                  <c:v>10.646000000000001</c:v>
                </c:pt>
                <c:pt idx="1354">
                  <c:v>10.757999999999999</c:v>
                </c:pt>
                <c:pt idx="1355">
                  <c:v>10.866</c:v>
                </c:pt>
                <c:pt idx="1356">
                  <c:v>10.974</c:v>
                </c:pt>
                <c:pt idx="1357">
                  <c:v>11.068</c:v>
                </c:pt>
                <c:pt idx="1358">
                  <c:v>11.147</c:v>
                </c:pt>
                <c:pt idx="1359">
                  <c:v>11.218999999999999</c:v>
                </c:pt>
                <c:pt idx="1360">
                  <c:v>11.282999999999999</c:v>
                </c:pt>
                <c:pt idx="1361">
                  <c:v>11.336</c:v>
                </c:pt>
                <c:pt idx="1362">
                  <c:v>11.377000000000001</c:v>
                </c:pt>
                <c:pt idx="1363">
                  <c:v>11.417</c:v>
                </c:pt>
                <c:pt idx="1364">
                  <c:v>11.462</c:v>
                </c:pt>
                <c:pt idx="1365">
                  <c:v>11.521000000000001</c:v>
                </c:pt>
                <c:pt idx="1366">
                  <c:v>11.582000000000001</c:v>
                </c:pt>
                <c:pt idx="1367">
                  <c:v>11.632</c:v>
                </c:pt>
                <c:pt idx="1368">
                  <c:v>11.673999999999999</c:v>
                </c:pt>
                <c:pt idx="1369">
                  <c:v>11.702</c:v>
                </c:pt>
                <c:pt idx="1370">
                  <c:v>11.724</c:v>
                </c:pt>
                <c:pt idx="1371">
                  <c:v>11.734</c:v>
                </c:pt>
                <c:pt idx="1372">
                  <c:v>11.74</c:v>
                </c:pt>
                <c:pt idx="1373">
                  <c:v>11.747</c:v>
                </c:pt>
                <c:pt idx="1374">
                  <c:v>11.753</c:v>
                </c:pt>
                <c:pt idx="1375">
                  <c:v>11.76</c:v>
                </c:pt>
                <c:pt idx="1376">
                  <c:v>11.771000000000001</c:v>
                </c:pt>
                <c:pt idx="1377">
                  <c:v>11.779</c:v>
                </c:pt>
                <c:pt idx="1378">
                  <c:v>11.788</c:v>
                </c:pt>
                <c:pt idx="1379">
                  <c:v>11.798999999999999</c:v>
                </c:pt>
                <c:pt idx="1380">
                  <c:v>11.808</c:v>
                </c:pt>
                <c:pt idx="1381">
                  <c:v>11.817</c:v>
                </c:pt>
                <c:pt idx="1382">
                  <c:v>11.824999999999999</c:v>
                </c:pt>
                <c:pt idx="1383">
                  <c:v>11.835000000000001</c:v>
                </c:pt>
                <c:pt idx="1384">
                  <c:v>11.842000000000001</c:v>
                </c:pt>
                <c:pt idx="1385">
                  <c:v>11.852</c:v>
                </c:pt>
                <c:pt idx="1386">
                  <c:v>11.872</c:v>
                </c:pt>
                <c:pt idx="1387">
                  <c:v>11.896000000000001</c:v>
                </c:pt>
                <c:pt idx="1388">
                  <c:v>11.929</c:v>
                </c:pt>
                <c:pt idx="1389">
                  <c:v>12.02</c:v>
                </c:pt>
                <c:pt idx="1390">
                  <c:v>12.13</c:v>
                </c:pt>
                <c:pt idx="1391">
                  <c:v>12.233000000000001</c:v>
                </c:pt>
                <c:pt idx="1392">
                  <c:v>12.329000000000001</c:v>
                </c:pt>
                <c:pt idx="1393">
                  <c:v>12.423</c:v>
                </c:pt>
                <c:pt idx="1394">
                  <c:v>12.519</c:v>
                </c:pt>
                <c:pt idx="1395">
                  <c:v>12.593999999999999</c:v>
                </c:pt>
                <c:pt idx="1396">
                  <c:v>12.624000000000001</c:v>
                </c:pt>
                <c:pt idx="1397">
                  <c:v>12.631</c:v>
                </c:pt>
                <c:pt idx="1398">
                  <c:v>12.635999999999999</c:v>
                </c:pt>
                <c:pt idx="1399">
                  <c:v>12.641999999999999</c:v>
                </c:pt>
                <c:pt idx="1400">
                  <c:v>12.647</c:v>
                </c:pt>
                <c:pt idx="1401">
                  <c:v>12.65</c:v>
                </c:pt>
                <c:pt idx="1402">
                  <c:v>12.654</c:v>
                </c:pt>
                <c:pt idx="1403">
                  <c:v>12.66</c:v>
                </c:pt>
                <c:pt idx="1404">
                  <c:v>12.67</c:v>
                </c:pt>
                <c:pt idx="1405">
                  <c:v>12.676</c:v>
                </c:pt>
                <c:pt idx="1406">
                  <c:v>12.683</c:v>
                </c:pt>
                <c:pt idx="1407">
                  <c:v>12.695</c:v>
                </c:pt>
                <c:pt idx="1408">
                  <c:v>12.723000000000001</c:v>
                </c:pt>
                <c:pt idx="1409">
                  <c:v>12.746</c:v>
                </c:pt>
                <c:pt idx="1410">
                  <c:v>12.778</c:v>
                </c:pt>
                <c:pt idx="1411">
                  <c:v>12.843</c:v>
                </c:pt>
                <c:pt idx="1412">
                  <c:v>12.941000000000001</c:v>
                </c:pt>
                <c:pt idx="1413">
                  <c:v>13.042999999999999</c:v>
                </c:pt>
                <c:pt idx="1414">
                  <c:v>13.137</c:v>
                </c:pt>
                <c:pt idx="1415">
                  <c:v>13.212999999999999</c:v>
                </c:pt>
                <c:pt idx="1416">
                  <c:v>13.281000000000001</c:v>
                </c:pt>
                <c:pt idx="1417">
                  <c:v>13.353999999999999</c:v>
                </c:pt>
                <c:pt idx="1418">
                  <c:v>13.419</c:v>
                </c:pt>
                <c:pt idx="1419">
                  <c:v>13.452999999999999</c:v>
                </c:pt>
                <c:pt idx="1420">
                  <c:v>13.461</c:v>
                </c:pt>
                <c:pt idx="1421">
                  <c:v>13.465999999999999</c:v>
                </c:pt>
                <c:pt idx="1422">
                  <c:v>13.472</c:v>
                </c:pt>
                <c:pt idx="1423">
                  <c:v>13.478999999999999</c:v>
                </c:pt>
                <c:pt idx="1424">
                  <c:v>13.481</c:v>
                </c:pt>
                <c:pt idx="1425">
                  <c:v>13.488</c:v>
                </c:pt>
                <c:pt idx="1426">
                  <c:v>13.493</c:v>
                </c:pt>
                <c:pt idx="1427">
                  <c:v>13.502000000000001</c:v>
                </c:pt>
                <c:pt idx="1428">
                  <c:v>13.507</c:v>
                </c:pt>
                <c:pt idx="1429">
                  <c:v>13.516</c:v>
                </c:pt>
                <c:pt idx="1430">
                  <c:v>13.525</c:v>
                </c:pt>
                <c:pt idx="1431">
                  <c:v>13.534000000000001</c:v>
                </c:pt>
                <c:pt idx="1432">
                  <c:v>13.542999999999999</c:v>
                </c:pt>
                <c:pt idx="1433">
                  <c:v>13.552</c:v>
                </c:pt>
                <c:pt idx="1434">
                  <c:v>13.561</c:v>
                </c:pt>
                <c:pt idx="1435">
                  <c:v>13.57</c:v>
                </c:pt>
                <c:pt idx="1436">
                  <c:v>13.579000000000001</c:v>
                </c:pt>
                <c:pt idx="1437">
                  <c:v>13.587999999999999</c:v>
                </c:pt>
                <c:pt idx="1438">
                  <c:v>13.597</c:v>
                </c:pt>
                <c:pt idx="1439">
                  <c:v>13.606</c:v>
                </c:pt>
                <c:pt idx="1440">
                  <c:v>13.615</c:v>
                </c:pt>
                <c:pt idx="1441">
                  <c:v>13.624000000000001</c:v>
                </c:pt>
                <c:pt idx="1442">
                  <c:v>13.632999999999999</c:v>
                </c:pt>
                <c:pt idx="1443">
                  <c:v>13.641999999999999</c:v>
                </c:pt>
                <c:pt idx="1444">
                  <c:v>13.651</c:v>
                </c:pt>
                <c:pt idx="1445">
                  <c:v>13.66</c:v>
                </c:pt>
                <c:pt idx="1446">
                  <c:v>13.669</c:v>
                </c:pt>
                <c:pt idx="1447">
                  <c:v>13.678000000000001</c:v>
                </c:pt>
                <c:pt idx="1448">
                  <c:v>13.686999999999999</c:v>
                </c:pt>
                <c:pt idx="1449">
                  <c:v>13.696</c:v>
                </c:pt>
                <c:pt idx="1450">
                  <c:v>13.705</c:v>
                </c:pt>
                <c:pt idx="1451">
                  <c:v>13.712999999999999</c:v>
                </c:pt>
                <c:pt idx="1452">
                  <c:v>13.723000000000001</c:v>
                </c:pt>
                <c:pt idx="1453">
                  <c:v>13.747999999999999</c:v>
                </c:pt>
                <c:pt idx="1454">
                  <c:v>13.769</c:v>
                </c:pt>
                <c:pt idx="1455">
                  <c:v>13.789</c:v>
                </c:pt>
                <c:pt idx="1456">
                  <c:v>13.808999999999999</c:v>
                </c:pt>
                <c:pt idx="1457">
                  <c:v>13.818</c:v>
                </c:pt>
                <c:pt idx="1458">
                  <c:v>13.826000000000001</c:v>
                </c:pt>
                <c:pt idx="1459">
                  <c:v>13.833</c:v>
                </c:pt>
                <c:pt idx="1460">
                  <c:v>13.849</c:v>
                </c:pt>
                <c:pt idx="1461">
                  <c:v>13.898999999999999</c:v>
                </c:pt>
                <c:pt idx="1462">
                  <c:v>13.988</c:v>
                </c:pt>
                <c:pt idx="1463">
                  <c:v>14.099</c:v>
                </c:pt>
                <c:pt idx="1464">
                  <c:v>14.211</c:v>
                </c:pt>
                <c:pt idx="1465">
                  <c:v>14.323</c:v>
                </c:pt>
                <c:pt idx="1466">
                  <c:v>14.435</c:v>
                </c:pt>
                <c:pt idx="1467">
                  <c:v>14.542999999999999</c:v>
                </c:pt>
                <c:pt idx="1468">
                  <c:v>14.656000000000001</c:v>
                </c:pt>
                <c:pt idx="1469">
                  <c:v>14.779</c:v>
                </c:pt>
                <c:pt idx="1470">
                  <c:v>14.906000000000001</c:v>
                </c:pt>
                <c:pt idx="1471">
                  <c:v>15.03</c:v>
                </c:pt>
                <c:pt idx="1472">
                  <c:v>15.154</c:v>
                </c:pt>
                <c:pt idx="1473">
                  <c:v>15.278</c:v>
                </c:pt>
                <c:pt idx="1474">
                  <c:v>15.401999999999999</c:v>
                </c:pt>
                <c:pt idx="1475">
                  <c:v>15.526999999999999</c:v>
                </c:pt>
                <c:pt idx="1476">
                  <c:v>15.651</c:v>
                </c:pt>
                <c:pt idx="1477">
                  <c:v>15.776</c:v>
                </c:pt>
                <c:pt idx="1478">
                  <c:v>15.898999999999999</c:v>
                </c:pt>
                <c:pt idx="1479">
                  <c:v>16.023</c:v>
                </c:pt>
                <c:pt idx="1480">
                  <c:v>16.148</c:v>
                </c:pt>
                <c:pt idx="1481">
                  <c:v>16.260999999999999</c:v>
                </c:pt>
                <c:pt idx="1482">
                  <c:v>16.337</c:v>
                </c:pt>
                <c:pt idx="1483">
                  <c:v>16.355</c:v>
                </c:pt>
                <c:pt idx="1484">
                  <c:v>16.361000000000001</c:v>
                </c:pt>
                <c:pt idx="1485">
                  <c:v>16.366</c:v>
                </c:pt>
                <c:pt idx="1486">
                  <c:v>16.37</c:v>
                </c:pt>
                <c:pt idx="1487">
                  <c:v>16.376000000000001</c:v>
                </c:pt>
                <c:pt idx="1488">
                  <c:v>16.399000000000001</c:v>
                </c:pt>
                <c:pt idx="1489">
                  <c:v>16.428000000000001</c:v>
                </c:pt>
                <c:pt idx="1490">
                  <c:v>16.456</c:v>
                </c:pt>
                <c:pt idx="1491">
                  <c:v>16.484000000000002</c:v>
                </c:pt>
                <c:pt idx="1492">
                  <c:v>16.510999999999999</c:v>
                </c:pt>
                <c:pt idx="1493">
                  <c:v>16.535</c:v>
                </c:pt>
                <c:pt idx="1494">
                  <c:v>16.553000000000001</c:v>
                </c:pt>
                <c:pt idx="1495">
                  <c:v>16.582000000000001</c:v>
                </c:pt>
                <c:pt idx="1496">
                  <c:v>16.62</c:v>
                </c:pt>
                <c:pt idx="1497">
                  <c:v>16.658999999999999</c:v>
                </c:pt>
                <c:pt idx="1498">
                  <c:v>16.698</c:v>
                </c:pt>
                <c:pt idx="1499">
                  <c:v>16.757000000000001</c:v>
                </c:pt>
                <c:pt idx="1500">
                  <c:v>16.838999999999999</c:v>
                </c:pt>
                <c:pt idx="1501">
                  <c:v>16.914999999999999</c:v>
                </c:pt>
                <c:pt idx="1502">
                  <c:v>16.971</c:v>
                </c:pt>
                <c:pt idx="1503">
                  <c:v>17.004000000000001</c:v>
                </c:pt>
                <c:pt idx="1504">
                  <c:v>17.015999999999998</c:v>
                </c:pt>
                <c:pt idx="1505">
                  <c:v>17.018000000000001</c:v>
                </c:pt>
                <c:pt idx="1506">
                  <c:v>17.021000000000001</c:v>
                </c:pt>
                <c:pt idx="1507">
                  <c:v>17.024999999999999</c:v>
                </c:pt>
                <c:pt idx="1508">
                  <c:v>17.027999999999999</c:v>
                </c:pt>
                <c:pt idx="1509">
                  <c:v>17.032</c:v>
                </c:pt>
                <c:pt idx="1510">
                  <c:v>17.035</c:v>
                </c:pt>
                <c:pt idx="1511">
                  <c:v>17.039000000000001</c:v>
                </c:pt>
                <c:pt idx="1512">
                  <c:v>17.042999999999999</c:v>
                </c:pt>
                <c:pt idx="1513">
                  <c:v>17.047000000000001</c:v>
                </c:pt>
                <c:pt idx="1514">
                  <c:v>17.052</c:v>
                </c:pt>
                <c:pt idx="1515">
                  <c:v>17.056000000000001</c:v>
                </c:pt>
                <c:pt idx="1516">
                  <c:v>17.059999999999999</c:v>
                </c:pt>
                <c:pt idx="1517">
                  <c:v>17.062999999999999</c:v>
                </c:pt>
                <c:pt idx="1518">
                  <c:v>17.067</c:v>
                </c:pt>
                <c:pt idx="1519">
                  <c:v>17.071999999999999</c:v>
                </c:pt>
                <c:pt idx="1520">
                  <c:v>17.074999999999999</c:v>
                </c:pt>
                <c:pt idx="1521">
                  <c:v>17.079000000000001</c:v>
                </c:pt>
                <c:pt idx="1522">
                  <c:v>17.082999999999998</c:v>
                </c:pt>
                <c:pt idx="1523">
                  <c:v>17.085999999999999</c:v>
                </c:pt>
                <c:pt idx="1524">
                  <c:v>17.088999999999999</c:v>
                </c:pt>
                <c:pt idx="1525">
                  <c:v>17.093</c:v>
                </c:pt>
                <c:pt idx="1526">
                  <c:v>17.096</c:v>
                </c:pt>
                <c:pt idx="1527">
                  <c:v>17.099</c:v>
                </c:pt>
                <c:pt idx="1528">
                  <c:v>17.103000000000002</c:v>
                </c:pt>
                <c:pt idx="1529">
                  <c:v>17.106000000000002</c:v>
                </c:pt>
                <c:pt idx="1530">
                  <c:v>17.109000000000002</c:v>
                </c:pt>
                <c:pt idx="1531">
                  <c:v>17.113</c:v>
                </c:pt>
                <c:pt idx="1532">
                  <c:v>17.116</c:v>
                </c:pt>
                <c:pt idx="1533">
                  <c:v>17.119</c:v>
                </c:pt>
                <c:pt idx="1534">
                  <c:v>17.123000000000001</c:v>
                </c:pt>
                <c:pt idx="1535">
                  <c:v>17.126000000000001</c:v>
                </c:pt>
                <c:pt idx="1536">
                  <c:v>17.129000000000001</c:v>
                </c:pt>
                <c:pt idx="1537">
                  <c:v>17.132999999999999</c:v>
                </c:pt>
                <c:pt idx="1538">
                  <c:v>17.135999999999999</c:v>
                </c:pt>
                <c:pt idx="1539">
                  <c:v>17.138999999999999</c:v>
                </c:pt>
                <c:pt idx="1540">
                  <c:v>17.143000000000001</c:v>
                </c:pt>
                <c:pt idx="1541">
                  <c:v>17.146000000000001</c:v>
                </c:pt>
                <c:pt idx="1542">
                  <c:v>17.149000000000001</c:v>
                </c:pt>
                <c:pt idx="1543">
                  <c:v>17.152999999999999</c:v>
                </c:pt>
                <c:pt idx="1544">
                  <c:v>17.155999999999999</c:v>
                </c:pt>
                <c:pt idx="1545">
                  <c:v>17.158999999999999</c:v>
                </c:pt>
                <c:pt idx="1546">
                  <c:v>17.163</c:v>
                </c:pt>
                <c:pt idx="1547">
                  <c:v>17.166</c:v>
                </c:pt>
                <c:pt idx="1548">
                  <c:v>17.169</c:v>
                </c:pt>
                <c:pt idx="1549">
                  <c:v>17.172999999999998</c:v>
                </c:pt>
                <c:pt idx="1550">
                  <c:v>17.175999999999998</c:v>
                </c:pt>
                <c:pt idx="1551">
                  <c:v>17.178999999999998</c:v>
                </c:pt>
                <c:pt idx="1552">
                  <c:v>17.183</c:v>
                </c:pt>
                <c:pt idx="1553">
                  <c:v>17.186</c:v>
                </c:pt>
                <c:pt idx="1554">
                  <c:v>17.189</c:v>
                </c:pt>
                <c:pt idx="1555">
                  <c:v>17.193000000000001</c:v>
                </c:pt>
                <c:pt idx="1556">
                  <c:v>17.196000000000002</c:v>
                </c:pt>
                <c:pt idx="1557">
                  <c:v>17.199000000000002</c:v>
                </c:pt>
                <c:pt idx="1558">
                  <c:v>17.202999999999999</c:v>
                </c:pt>
                <c:pt idx="1559">
                  <c:v>17.21</c:v>
                </c:pt>
                <c:pt idx="1560">
                  <c:v>17.233000000000001</c:v>
                </c:pt>
                <c:pt idx="1561">
                  <c:v>17.265999999999998</c:v>
                </c:pt>
                <c:pt idx="1562">
                  <c:v>17.29</c:v>
                </c:pt>
                <c:pt idx="1563">
                  <c:v>17.312000000000001</c:v>
                </c:pt>
                <c:pt idx="1564">
                  <c:v>17.337</c:v>
                </c:pt>
                <c:pt idx="1565">
                  <c:v>17.36</c:v>
                </c:pt>
                <c:pt idx="1566">
                  <c:v>17.379000000000001</c:v>
                </c:pt>
                <c:pt idx="1567">
                  <c:v>17.408000000000001</c:v>
                </c:pt>
                <c:pt idx="1568">
                  <c:v>17.459</c:v>
                </c:pt>
                <c:pt idx="1569">
                  <c:v>17.553000000000001</c:v>
                </c:pt>
                <c:pt idx="1570">
                  <c:v>17.658999999999999</c:v>
                </c:pt>
                <c:pt idx="1571">
                  <c:v>17.771000000000001</c:v>
                </c:pt>
                <c:pt idx="1572">
                  <c:v>17.881</c:v>
                </c:pt>
                <c:pt idx="1573">
                  <c:v>17.994</c:v>
                </c:pt>
                <c:pt idx="1574">
                  <c:v>18.105</c:v>
                </c:pt>
                <c:pt idx="1575">
                  <c:v>18.22</c:v>
                </c:pt>
                <c:pt idx="1576">
                  <c:v>18.349</c:v>
                </c:pt>
                <c:pt idx="1577">
                  <c:v>18.475000000000001</c:v>
                </c:pt>
                <c:pt idx="1578">
                  <c:v>18.597999999999999</c:v>
                </c:pt>
                <c:pt idx="1579">
                  <c:v>18.722000000000001</c:v>
                </c:pt>
                <c:pt idx="1580">
                  <c:v>18.847000000000001</c:v>
                </c:pt>
                <c:pt idx="1581">
                  <c:v>18.972000000000001</c:v>
                </c:pt>
                <c:pt idx="1582">
                  <c:v>19.094999999999999</c:v>
                </c:pt>
                <c:pt idx="1583">
                  <c:v>19.186</c:v>
                </c:pt>
                <c:pt idx="1584">
                  <c:v>19.204999999999998</c:v>
                </c:pt>
                <c:pt idx="1585">
                  <c:v>19.207999999999998</c:v>
                </c:pt>
                <c:pt idx="1586">
                  <c:v>19.231000000000002</c:v>
                </c:pt>
                <c:pt idx="1587">
                  <c:v>19.268999999999998</c:v>
                </c:pt>
                <c:pt idx="1588">
                  <c:v>19.309000000000001</c:v>
                </c:pt>
                <c:pt idx="1589">
                  <c:v>19.350999999999999</c:v>
                </c:pt>
                <c:pt idx="1590">
                  <c:v>19.393000000000001</c:v>
                </c:pt>
                <c:pt idx="1591">
                  <c:v>19.431999999999999</c:v>
                </c:pt>
                <c:pt idx="1592">
                  <c:v>19.47</c:v>
                </c:pt>
                <c:pt idx="1593">
                  <c:v>19.509</c:v>
                </c:pt>
                <c:pt idx="1594">
                  <c:v>19.548999999999999</c:v>
                </c:pt>
                <c:pt idx="1595">
                  <c:v>19.588000000000001</c:v>
                </c:pt>
                <c:pt idx="1596">
                  <c:v>19.632000000000001</c:v>
                </c:pt>
                <c:pt idx="1597">
                  <c:v>19.684999999999999</c:v>
                </c:pt>
                <c:pt idx="1598">
                  <c:v>19.739000000000001</c:v>
                </c:pt>
                <c:pt idx="1599">
                  <c:v>19.797000000000001</c:v>
                </c:pt>
                <c:pt idx="1600">
                  <c:v>19.875</c:v>
                </c:pt>
                <c:pt idx="1601">
                  <c:v>19.972999999999999</c:v>
                </c:pt>
                <c:pt idx="1602">
                  <c:v>20.062999999999999</c:v>
                </c:pt>
                <c:pt idx="1603">
                  <c:v>20.137</c:v>
                </c:pt>
                <c:pt idx="1604">
                  <c:v>20.196999999999999</c:v>
                </c:pt>
                <c:pt idx="1605">
                  <c:v>20.247</c:v>
                </c:pt>
                <c:pt idx="1606">
                  <c:v>20.286999999999999</c:v>
                </c:pt>
                <c:pt idx="1607">
                  <c:v>20.327000000000002</c:v>
                </c:pt>
                <c:pt idx="1608">
                  <c:v>20.367000000000001</c:v>
                </c:pt>
                <c:pt idx="1609">
                  <c:v>20.407</c:v>
                </c:pt>
                <c:pt idx="1610">
                  <c:v>20.446999999999999</c:v>
                </c:pt>
                <c:pt idx="1611">
                  <c:v>20.506</c:v>
                </c:pt>
                <c:pt idx="1612">
                  <c:v>20.591999999999999</c:v>
                </c:pt>
                <c:pt idx="1613">
                  <c:v>20.681000000000001</c:v>
                </c:pt>
                <c:pt idx="1614">
                  <c:v>20.754000000000001</c:v>
                </c:pt>
                <c:pt idx="1615">
                  <c:v>20.814</c:v>
                </c:pt>
                <c:pt idx="1616">
                  <c:v>20.875</c:v>
                </c:pt>
                <c:pt idx="1617">
                  <c:v>20.939</c:v>
                </c:pt>
                <c:pt idx="1618">
                  <c:v>21.004000000000001</c:v>
                </c:pt>
                <c:pt idx="1619">
                  <c:v>21.065999999999999</c:v>
                </c:pt>
                <c:pt idx="1620">
                  <c:v>21.105</c:v>
                </c:pt>
                <c:pt idx="1621">
                  <c:v>21.119</c:v>
                </c:pt>
                <c:pt idx="1622">
                  <c:v>21.122</c:v>
                </c:pt>
                <c:pt idx="1623">
                  <c:v>21.126000000000001</c:v>
                </c:pt>
                <c:pt idx="1624">
                  <c:v>21.13</c:v>
                </c:pt>
                <c:pt idx="1625">
                  <c:v>21.132999999999999</c:v>
                </c:pt>
                <c:pt idx="1626">
                  <c:v>21.135999999999999</c:v>
                </c:pt>
                <c:pt idx="1627">
                  <c:v>21.14</c:v>
                </c:pt>
                <c:pt idx="1628">
                  <c:v>21.143999999999998</c:v>
                </c:pt>
                <c:pt idx="1629">
                  <c:v>21.146999999999998</c:v>
                </c:pt>
                <c:pt idx="1630">
                  <c:v>21.151</c:v>
                </c:pt>
                <c:pt idx="1631">
                  <c:v>21.155999999999999</c:v>
                </c:pt>
                <c:pt idx="1632">
                  <c:v>21.169</c:v>
                </c:pt>
                <c:pt idx="1633">
                  <c:v>21.198</c:v>
                </c:pt>
                <c:pt idx="1634">
                  <c:v>21.234000000000002</c:v>
                </c:pt>
                <c:pt idx="1635">
                  <c:v>21.27</c:v>
                </c:pt>
                <c:pt idx="1636">
                  <c:v>21.300999999999998</c:v>
                </c:pt>
                <c:pt idx="1637">
                  <c:v>21.331</c:v>
                </c:pt>
                <c:pt idx="1638">
                  <c:v>21.356999999999999</c:v>
                </c:pt>
                <c:pt idx="1639">
                  <c:v>21.363</c:v>
                </c:pt>
                <c:pt idx="1640">
                  <c:v>21.366</c:v>
                </c:pt>
                <c:pt idx="1641">
                  <c:v>21.369</c:v>
                </c:pt>
                <c:pt idx="1642">
                  <c:v>21.372</c:v>
                </c:pt>
                <c:pt idx="1643">
                  <c:v>21.375</c:v>
                </c:pt>
                <c:pt idx="1644">
                  <c:v>21.379000000000001</c:v>
                </c:pt>
                <c:pt idx="1645">
                  <c:v>21.382999999999999</c:v>
                </c:pt>
                <c:pt idx="1646">
                  <c:v>21.385999999999999</c:v>
                </c:pt>
                <c:pt idx="1647">
                  <c:v>21.390999999999998</c:v>
                </c:pt>
                <c:pt idx="1648">
                  <c:v>21.393999999999998</c:v>
                </c:pt>
                <c:pt idx="1649">
                  <c:v>21.398</c:v>
                </c:pt>
                <c:pt idx="1650">
                  <c:v>21.402000000000001</c:v>
                </c:pt>
                <c:pt idx="1651">
                  <c:v>21.405000000000001</c:v>
                </c:pt>
                <c:pt idx="1652">
                  <c:v>21.414999999999999</c:v>
                </c:pt>
                <c:pt idx="1653">
                  <c:v>21.457999999999998</c:v>
                </c:pt>
                <c:pt idx="1654">
                  <c:v>21.550999999999998</c:v>
                </c:pt>
                <c:pt idx="1655">
                  <c:v>21.666</c:v>
                </c:pt>
                <c:pt idx="1656">
                  <c:v>21.785</c:v>
                </c:pt>
                <c:pt idx="1657">
                  <c:v>21.907</c:v>
                </c:pt>
                <c:pt idx="1658">
                  <c:v>22.030999999999999</c:v>
                </c:pt>
                <c:pt idx="1659">
                  <c:v>22.155000000000001</c:v>
                </c:pt>
                <c:pt idx="1660">
                  <c:v>22.279</c:v>
                </c:pt>
                <c:pt idx="1661">
                  <c:v>22.402999999999999</c:v>
                </c:pt>
                <c:pt idx="1662">
                  <c:v>22.527999999999999</c:v>
                </c:pt>
                <c:pt idx="1663">
                  <c:v>22.640999999999998</c:v>
                </c:pt>
                <c:pt idx="1664">
                  <c:v>22.686</c:v>
                </c:pt>
                <c:pt idx="1665">
                  <c:v>22.698</c:v>
                </c:pt>
                <c:pt idx="1666">
                  <c:v>22.702000000000002</c:v>
                </c:pt>
                <c:pt idx="1667">
                  <c:v>22.704999999999998</c:v>
                </c:pt>
                <c:pt idx="1668">
                  <c:v>22.707999999999998</c:v>
                </c:pt>
                <c:pt idx="1669">
                  <c:v>22.710999999999999</c:v>
                </c:pt>
                <c:pt idx="1670">
                  <c:v>22.713999999999999</c:v>
                </c:pt>
                <c:pt idx="1671">
                  <c:v>22.716000000000001</c:v>
                </c:pt>
                <c:pt idx="1672">
                  <c:v>22.719000000000001</c:v>
                </c:pt>
                <c:pt idx="1673">
                  <c:v>22.722000000000001</c:v>
                </c:pt>
                <c:pt idx="1674">
                  <c:v>22.725000000000001</c:v>
                </c:pt>
                <c:pt idx="1675">
                  <c:v>22.728000000000002</c:v>
                </c:pt>
                <c:pt idx="1676">
                  <c:v>22.731000000000002</c:v>
                </c:pt>
                <c:pt idx="1677">
                  <c:v>22.734999999999999</c:v>
                </c:pt>
                <c:pt idx="1678">
                  <c:v>22.738</c:v>
                </c:pt>
                <c:pt idx="1679">
                  <c:v>22.741</c:v>
                </c:pt>
                <c:pt idx="1680">
                  <c:v>22.748000000000001</c:v>
                </c:pt>
                <c:pt idx="1681">
                  <c:v>22.766999999999999</c:v>
                </c:pt>
                <c:pt idx="1682">
                  <c:v>22.8</c:v>
                </c:pt>
                <c:pt idx="1683">
                  <c:v>22.838000000000001</c:v>
                </c:pt>
                <c:pt idx="1684">
                  <c:v>22.879000000000001</c:v>
                </c:pt>
                <c:pt idx="1685">
                  <c:v>22.93</c:v>
                </c:pt>
                <c:pt idx="1686">
                  <c:v>23.001999999999999</c:v>
                </c:pt>
                <c:pt idx="1687">
                  <c:v>23.084</c:v>
                </c:pt>
                <c:pt idx="1688">
                  <c:v>23.158000000000001</c:v>
                </c:pt>
                <c:pt idx="1689">
                  <c:v>23.222999999999999</c:v>
                </c:pt>
                <c:pt idx="1690">
                  <c:v>23.289000000000001</c:v>
                </c:pt>
                <c:pt idx="1691">
                  <c:v>23.36</c:v>
                </c:pt>
                <c:pt idx="1692">
                  <c:v>23.433</c:v>
                </c:pt>
                <c:pt idx="1693">
                  <c:v>23.506</c:v>
                </c:pt>
                <c:pt idx="1694">
                  <c:v>23.582000000000001</c:v>
                </c:pt>
                <c:pt idx="1695">
                  <c:v>23.655999999999999</c:v>
                </c:pt>
                <c:pt idx="1696">
                  <c:v>23.722999999999999</c:v>
                </c:pt>
                <c:pt idx="1697">
                  <c:v>23.782</c:v>
                </c:pt>
                <c:pt idx="1698">
                  <c:v>23.835999999999999</c:v>
                </c:pt>
                <c:pt idx="1699">
                  <c:v>23.885999999999999</c:v>
                </c:pt>
                <c:pt idx="1700">
                  <c:v>23.934000000000001</c:v>
                </c:pt>
                <c:pt idx="1701">
                  <c:v>23.981000000000002</c:v>
                </c:pt>
                <c:pt idx="1702">
                  <c:v>24.027000000000001</c:v>
                </c:pt>
                <c:pt idx="1703">
                  <c:v>24.073</c:v>
                </c:pt>
                <c:pt idx="1704">
                  <c:v>24.111999999999998</c:v>
                </c:pt>
                <c:pt idx="1705">
                  <c:v>24.132999999999999</c:v>
                </c:pt>
                <c:pt idx="1706">
                  <c:v>24.155999999999999</c:v>
                </c:pt>
                <c:pt idx="1707">
                  <c:v>24.187000000000001</c:v>
                </c:pt>
                <c:pt idx="1708">
                  <c:v>24.224</c:v>
                </c:pt>
                <c:pt idx="1709">
                  <c:v>24.263000000000002</c:v>
                </c:pt>
                <c:pt idx="1710">
                  <c:v>24.302</c:v>
                </c:pt>
                <c:pt idx="1711">
                  <c:v>24.341999999999999</c:v>
                </c:pt>
                <c:pt idx="1712">
                  <c:v>24.381</c:v>
                </c:pt>
                <c:pt idx="1713">
                  <c:v>24.42</c:v>
                </c:pt>
                <c:pt idx="1714">
                  <c:v>24.46</c:v>
                </c:pt>
                <c:pt idx="1715">
                  <c:v>24.498999999999999</c:v>
                </c:pt>
                <c:pt idx="1716">
                  <c:v>24.535</c:v>
                </c:pt>
                <c:pt idx="1717">
                  <c:v>24.562000000000001</c:v>
                </c:pt>
                <c:pt idx="1718">
                  <c:v>24.585000000000001</c:v>
                </c:pt>
                <c:pt idx="1719">
                  <c:v>24.617999999999999</c:v>
                </c:pt>
                <c:pt idx="1720">
                  <c:v>24.655999999999999</c:v>
                </c:pt>
                <c:pt idx="1721">
                  <c:v>24.693999999999999</c:v>
                </c:pt>
                <c:pt idx="1722">
                  <c:v>24.731999999999999</c:v>
                </c:pt>
                <c:pt idx="1723">
                  <c:v>24.771999999999998</c:v>
                </c:pt>
                <c:pt idx="1724">
                  <c:v>24.811</c:v>
                </c:pt>
                <c:pt idx="1725">
                  <c:v>24.852</c:v>
                </c:pt>
                <c:pt idx="1726">
                  <c:v>24.896999999999998</c:v>
                </c:pt>
                <c:pt idx="1727">
                  <c:v>24.946000000000002</c:v>
                </c:pt>
                <c:pt idx="1728">
                  <c:v>24.995999999999999</c:v>
                </c:pt>
                <c:pt idx="1729">
                  <c:v>25.045000000000002</c:v>
                </c:pt>
                <c:pt idx="1730">
                  <c:v>25.085999999999999</c:v>
                </c:pt>
                <c:pt idx="1731">
                  <c:v>25.111999999999998</c:v>
                </c:pt>
                <c:pt idx="1732">
                  <c:v>25.126000000000001</c:v>
                </c:pt>
                <c:pt idx="1733">
                  <c:v>25.132999999999999</c:v>
                </c:pt>
                <c:pt idx="1734">
                  <c:v>25.137</c:v>
                </c:pt>
                <c:pt idx="1735">
                  <c:v>25.155000000000001</c:v>
                </c:pt>
                <c:pt idx="1736">
                  <c:v>25.189</c:v>
                </c:pt>
                <c:pt idx="1737">
                  <c:v>25.23</c:v>
                </c:pt>
                <c:pt idx="1738">
                  <c:v>25.274000000000001</c:v>
                </c:pt>
                <c:pt idx="1739">
                  <c:v>25.321000000000002</c:v>
                </c:pt>
                <c:pt idx="1740">
                  <c:v>25.367000000000001</c:v>
                </c:pt>
                <c:pt idx="1741">
                  <c:v>25.408999999999999</c:v>
                </c:pt>
                <c:pt idx="1742">
                  <c:v>25.446000000000002</c:v>
                </c:pt>
                <c:pt idx="1743">
                  <c:v>25.47</c:v>
                </c:pt>
                <c:pt idx="1744">
                  <c:v>25.478000000000002</c:v>
                </c:pt>
                <c:pt idx="1745">
                  <c:v>25.481000000000002</c:v>
                </c:pt>
                <c:pt idx="1746">
                  <c:v>25.486000000000001</c:v>
                </c:pt>
                <c:pt idx="1747">
                  <c:v>25.489000000000001</c:v>
                </c:pt>
                <c:pt idx="1748">
                  <c:v>25.492999999999999</c:v>
                </c:pt>
                <c:pt idx="1749">
                  <c:v>25.497</c:v>
                </c:pt>
                <c:pt idx="1750">
                  <c:v>25.501000000000001</c:v>
                </c:pt>
                <c:pt idx="1751">
                  <c:v>25.504999999999999</c:v>
                </c:pt>
                <c:pt idx="1752">
                  <c:v>25.509</c:v>
                </c:pt>
                <c:pt idx="1753">
                  <c:v>25.513000000000002</c:v>
                </c:pt>
                <c:pt idx="1754">
                  <c:v>25.516999999999999</c:v>
                </c:pt>
                <c:pt idx="1755">
                  <c:v>25.521000000000001</c:v>
                </c:pt>
                <c:pt idx="1756">
                  <c:v>25.524999999999999</c:v>
                </c:pt>
                <c:pt idx="1757">
                  <c:v>25.527999999999999</c:v>
                </c:pt>
                <c:pt idx="1758">
                  <c:v>25.530999999999999</c:v>
                </c:pt>
                <c:pt idx="1759">
                  <c:v>25.533999999999999</c:v>
                </c:pt>
                <c:pt idx="1760">
                  <c:v>25.544</c:v>
                </c:pt>
                <c:pt idx="1761">
                  <c:v>25.574000000000002</c:v>
                </c:pt>
                <c:pt idx="1762">
                  <c:v>25.619</c:v>
                </c:pt>
                <c:pt idx="1763">
                  <c:v>25.693000000000001</c:v>
                </c:pt>
                <c:pt idx="1764">
                  <c:v>25.782</c:v>
                </c:pt>
                <c:pt idx="1765">
                  <c:v>25.856000000000002</c:v>
                </c:pt>
                <c:pt idx="1766">
                  <c:v>25.902000000000001</c:v>
                </c:pt>
                <c:pt idx="1767">
                  <c:v>25.933</c:v>
                </c:pt>
                <c:pt idx="1768">
                  <c:v>25.966999999999999</c:v>
                </c:pt>
                <c:pt idx="1769">
                  <c:v>26.004999999999999</c:v>
                </c:pt>
                <c:pt idx="1770">
                  <c:v>26.044</c:v>
                </c:pt>
                <c:pt idx="1771">
                  <c:v>26.084</c:v>
                </c:pt>
                <c:pt idx="1772">
                  <c:v>26.123000000000001</c:v>
                </c:pt>
                <c:pt idx="1773">
                  <c:v>26.163</c:v>
                </c:pt>
                <c:pt idx="1774">
                  <c:v>26.202000000000002</c:v>
                </c:pt>
                <c:pt idx="1775">
                  <c:v>26.242000000000001</c:v>
                </c:pt>
                <c:pt idx="1776">
                  <c:v>26.280999999999999</c:v>
                </c:pt>
                <c:pt idx="1777">
                  <c:v>26.321000000000002</c:v>
                </c:pt>
                <c:pt idx="1778">
                  <c:v>26.36</c:v>
                </c:pt>
                <c:pt idx="1779">
                  <c:v>26.4</c:v>
                </c:pt>
                <c:pt idx="1780">
                  <c:v>26.439</c:v>
                </c:pt>
                <c:pt idx="1781">
                  <c:v>26.478000000000002</c:v>
                </c:pt>
                <c:pt idx="1782">
                  <c:v>26.515000000000001</c:v>
                </c:pt>
                <c:pt idx="1783">
                  <c:v>26.541</c:v>
                </c:pt>
                <c:pt idx="1784">
                  <c:v>26.547999999999998</c:v>
                </c:pt>
                <c:pt idx="1785">
                  <c:v>26.553000000000001</c:v>
                </c:pt>
                <c:pt idx="1786">
                  <c:v>26.556999999999999</c:v>
                </c:pt>
                <c:pt idx="1787">
                  <c:v>26.561</c:v>
                </c:pt>
                <c:pt idx="1788">
                  <c:v>26.564</c:v>
                </c:pt>
                <c:pt idx="1789">
                  <c:v>26.567</c:v>
                </c:pt>
                <c:pt idx="1790">
                  <c:v>26.568999999999999</c:v>
                </c:pt>
                <c:pt idx="1791">
                  <c:v>26.571999999999999</c:v>
                </c:pt>
                <c:pt idx="1792">
                  <c:v>26.576000000000001</c:v>
                </c:pt>
                <c:pt idx="1793">
                  <c:v>26.579000000000001</c:v>
                </c:pt>
                <c:pt idx="1794">
                  <c:v>26.582999999999998</c:v>
                </c:pt>
                <c:pt idx="1795">
                  <c:v>26.585999999999999</c:v>
                </c:pt>
                <c:pt idx="1796">
                  <c:v>26.59</c:v>
                </c:pt>
                <c:pt idx="1797">
                  <c:v>26.593</c:v>
                </c:pt>
                <c:pt idx="1798">
                  <c:v>26.599</c:v>
                </c:pt>
                <c:pt idx="1799">
                  <c:v>26.62</c:v>
                </c:pt>
                <c:pt idx="1800">
                  <c:v>26.702999999999999</c:v>
                </c:pt>
                <c:pt idx="1801">
                  <c:v>26.81</c:v>
                </c:pt>
                <c:pt idx="1802">
                  <c:v>26.917000000000002</c:v>
                </c:pt>
                <c:pt idx="1803">
                  <c:v>27.024999999999999</c:v>
                </c:pt>
                <c:pt idx="1804">
                  <c:v>27.132000000000001</c:v>
                </c:pt>
                <c:pt idx="1805">
                  <c:v>27.245999999999999</c:v>
                </c:pt>
                <c:pt idx="1806">
                  <c:v>27.37</c:v>
                </c:pt>
                <c:pt idx="1807">
                  <c:v>27.492999999999999</c:v>
                </c:pt>
                <c:pt idx="1808">
                  <c:v>27.614999999999998</c:v>
                </c:pt>
                <c:pt idx="1809">
                  <c:v>27.739000000000001</c:v>
                </c:pt>
                <c:pt idx="1810">
                  <c:v>27.861000000000001</c:v>
                </c:pt>
                <c:pt idx="1811">
                  <c:v>27.984999999999999</c:v>
                </c:pt>
                <c:pt idx="1812">
                  <c:v>28.108000000000001</c:v>
                </c:pt>
                <c:pt idx="1813">
                  <c:v>28.172000000000001</c:v>
                </c:pt>
                <c:pt idx="1814">
                  <c:v>28.181999999999999</c:v>
                </c:pt>
                <c:pt idx="1815">
                  <c:v>28.184999999999999</c:v>
                </c:pt>
                <c:pt idx="1816">
                  <c:v>28.187999999999999</c:v>
                </c:pt>
                <c:pt idx="1817">
                  <c:v>28.19</c:v>
                </c:pt>
                <c:pt idx="1818">
                  <c:v>28.193000000000001</c:v>
                </c:pt>
                <c:pt idx="1819">
                  <c:v>28.196000000000002</c:v>
                </c:pt>
                <c:pt idx="1820">
                  <c:v>28.199000000000002</c:v>
                </c:pt>
                <c:pt idx="1821">
                  <c:v>28.202999999999999</c:v>
                </c:pt>
                <c:pt idx="1822">
                  <c:v>28.215</c:v>
                </c:pt>
                <c:pt idx="1823">
                  <c:v>28.245000000000001</c:v>
                </c:pt>
                <c:pt idx="1824">
                  <c:v>28.280999999999999</c:v>
                </c:pt>
                <c:pt idx="1825">
                  <c:v>28.312000000000001</c:v>
                </c:pt>
                <c:pt idx="1826">
                  <c:v>28.338000000000001</c:v>
                </c:pt>
                <c:pt idx="1827">
                  <c:v>28.364999999999998</c:v>
                </c:pt>
                <c:pt idx="1828">
                  <c:v>28.398</c:v>
                </c:pt>
                <c:pt idx="1829">
                  <c:v>28.433</c:v>
                </c:pt>
                <c:pt idx="1830">
                  <c:v>28.466000000000001</c:v>
                </c:pt>
                <c:pt idx="1831">
                  <c:v>28.48</c:v>
                </c:pt>
                <c:pt idx="1832">
                  <c:v>28.484000000000002</c:v>
                </c:pt>
                <c:pt idx="1833">
                  <c:v>28.486000000000001</c:v>
                </c:pt>
                <c:pt idx="1834">
                  <c:v>28.489000000000001</c:v>
                </c:pt>
                <c:pt idx="1835">
                  <c:v>28.491</c:v>
                </c:pt>
                <c:pt idx="1836">
                  <c:v>28.494</c:v>
                </c:pt>
                <c:pt idx="1837">
                  <c:v>28.497</c:v>
                </c:pt>
                <c:pt idx="1838">
                  <c:v>28.527000000000001</c:v>
                </c:pt>
                <c:pt idx="1839">
                  <c:v>28.565000000000001</c:v>
                </c:pt>
                <c:pt idx="1840">
                  <c:v>28.600999999999999</c:v>
                </c:pt>
                <c:pt idx="1841">
                  <c:v>28.638999999999999</c:v>
                </c:pt>
                <c:pt idx="1842">
                  <c:v>28.678999999999998</c:v>
                </c:pt>
                <c:pt idx="1843">
                  <c:v>28.716999999999999</c:v>
                </c:pt>
                <c:pt idx="1844">
                  <c:v>28.742999999999999</c:v>
                </c:pt>
                <c:pt idx="1845">
                  <c:v>28.751999999999999</c:v>
                </c:pt>
                <c:pt idx="1846">
                  <c:v>28.762</c:v>
                </c:pt>
                <c:pt idx="1847">
                  <c:v>28.788</c:v>
                </c:pt>
                <c:pt idx="1848">
                  <c:v>28.82</c:v>
                </c:pt>
                <c:pt idx="1849">
                  <c:v>28.856000000000002</c:v>
                </c:pt>
                <c:pt idx="1850">
                  <c:v>28.895</c:v>
                </c:pt>
                <c:pt idx="1851">
                  <c:v>28.939</c:v>
                </c:pt>
                <c:pt idx="1852">
                  <c:v>28.984999999999999</c:v>
                </c:pt>
                <c:pt idx="1853">
                  <c:v>29.029</c:v>
                </c:pt>
                <c:pt idx="1854">
                  <c:v>29.065999999999999</c:v>
                </c:pt>
                <c:pt idx="1855">
                  <c:v>29.091999999999999</c:v>
                </c:pt>
                <c:pt idx="1856">
                  <c:v>29.120999999999999</c:v>
                </c:pt>
                <c:pt idx="1857">
                  <c:v>29.158999999999999</c:v>
                </c:pt>
                <c:pt idx="1858">
                  <c:v>29.201000000000001</c:v>
                </c:pt>
                <c:pt idx="1859">
                  <c:v>29.247</c:v>
                </c:pt>
                <c:pt idx="1860">
                  <c:v>29.291</c:v>
                </c:pt>
                <c:pt idx="1861">
                  <c:v>29.332999999999998</c:v>
                </c:pt>
                <c:pt idx="1862">
                  <c:v>29.378</c:v>
                </c:pt>
                <c:pt idx="1863">
                  <c:v>29.422999999999998</c:v>
                </c:pt>
                <c:pt idx="1864">
                  <c:v>29.466000000000001</c:v>
                </c:pt>
                <c:pt idx="1865">
                  <c:v>29.506</c:v>
                </c:pt>
                <c:pt idx="1866">
                  <c:v>29.545999999999999</c:v>
                </c:pt>
                <c:pt idx="1867">
                  <c:v>29.585999999999999</c:v>
                </c:pt>
                <c:pt idx="1868">
                  <c:v>29.625</c:v>
                </c:pt>
                <c:pt idx="1869">
                  <c:v>29.664000000000001</c:v>
                </c:pt>
                <c:pt idx="1870">
                  <c:v>29.702000000000002</c:v>
                </c:pt>
                <c:pt idx="1871">
                  <c:v>29.74</c:v>
                </c:pt>
                <c:pt idx="1872">
                  <c:v>29.779</c:v>
                </c:pt>
                <c:pt idx="1873">
                  <c:v>29.817</c:v>
                </c:pt>
                <c:pt idx="1874">
                  <c:v>29.850999999999999</c:v>
                </c:pt>
                <c:pt idx="1875">
                  <c:v>29.876999999999999</c:v>
                </c:pt>
                <c:pt idx="1876">
                  <c:v>29.888000000000002</c:v>
                </c:pt>
                <c:pt idx="1877">
                  <c:v>29.890999999999998</c:v>
                </c:pt>
                <c:pt idx="1878">
                  <c:v>29.898</c:v>
                </c:pt>
                <c:pt idx="1879">
                  <c:v>29.917999999999999</c:v>
                </c:pt>
                <c:pt idx="1880">
                  <c:v>29.951000000000001</c:v>
                </c:pt>
                <c:pt idx="1881">
                  <c:v>29.991</c:v>
                </c:pt>
                <c:pt idx="1882">
                  <c:v>30.03</c:v>
                </c:pt>
                <c:pt idx="1883">
                  <c:v>30.07</c:v>
                </c:pt>
                <c:pt idx="1884">
                  <c:v>30.109000000000002</c:v>
                </c:pt>
                <c:pt idx="1885">
                  <c:v>30.146999999999998</c:v>
                </c:pt>
                <c:pt idx="1886">
                  <c:v>30.177</c:v>
                </c:pt>
                <c:pt idx="1887">
                  <c:v>30.198</c:v>
                </c:pt>
                <c:pt idx="1888">
                  <c:v>30.225000000000001</c:v>
                </c:pt>
                <c:pt idx="1889">
                  <c:v>30.254999999999999</c:v>
                </c:pt>
                <c:pt idx="1890">
                  <c:v>30.29</c:v>
                </c:pt>
                <c:pt idx="1891">
                  <c:v>30.324999999999999</c:v>
                </c:pt>
                <c:pt idx="1892">
                  <c:v>30.353999999999999</c:v>
                </c:pt>
                <c:pt idx="1893">
                  <c:v>30.375</c:v>
                </c:pt>
                <c:pt idx="1894">
                  <c:v>30.382000000000001</c:v>
                </c:pt>
                <c:pt idx="1895">
                  <c:v>30.385999999999999</c:v>
                </c:pt>
                <c:pt idx="1896">
                  <c:v>30.39</c:v>
                </c:pt>
                <c:pt idx="1897">
                  <c:v>30.393999999999998</c:v>
                </c:pt>
                <c:pt idx="1898">
                  <c:v>30.396999999999998</c:v>
                </c:pt>
                <c:pt idx="1899">
                  <c:v>30.4</c:v>
                </c:pt>
                <c:pt idx="1900">
                  <c:v>30.402999999999999</c:v>
                </c:pt>
                <c:pt idx="1901">
                  <c:v>30.405000000000001</c:v>
                </c:pt>
                <c:pt idx="1902">
                  <c:v>30.411000000000001</c:v>
                </c:pt>
                <c:pt idx="1903">
                  <c:v>30.433</c:v>
                </c:pt>
                <c:pt idx="1904">
                  <c:v>30.462</c:v>
                </c:pt>
                <c:pt idx="1905">
                  <c:v>30.49</c:v>
                </c:pt>
                <c:pt idx="1906">
                  <c:v>30.518000000000001</c:v>
                </c:pt>
                <c:pt idx="1907">
                  <c:v>30.545000000000002</c:v>
                </c:pt>
                <c:pt idx="1908">
                  <c:v>30.568000000000001</c:v>
                </c:pt>
                <c:pt idx="1909">
                  <c:v>30.588999999999999</c:v>
                </c:pt>
                <c:pt idx="1910">
                  <c:v>30.603999999999999</c:v>
                </c:pt>
                <c:pt idx="1911">
                  <c:v>30.611000000000001</c:v>
                </c:pt>
                <c:pt idx="1912">
                  <c:v>30.626999999999999</c:v>
                </c:pt>
                <c:pt idx="1913">
                  <c:v>30.652999999999999</c:v>
                </c:pt>
                <c:pt idx="1914">
                  <c:v>30.667000000000002</c:v>
                </c:pt>
                <c:pt idx="1915">
                  <c:v>30.670999999999999</c:v>
                </c:pt>
                <c:pt idx="1916">
                  <c:v>30.672999999999998</c:v>
                </c:pt>
                <c:pt idx="1917">
                  <c:v>30.675000000000001</c:v>
                </c:pt>
                <c:pt idx="1918">
                  <c:v>30.677</c:v>
                </c:pt>
                <c:pt idx="1919">
                  <c:v>30.68</c:v>
                </c:pt>
                <c:pt idx="1920">
                  <c:v>30.681999999999999</c:v>
                </c:pt>
                <c:pt idx="1921">
                  <c:v>30.686</c:v>
                </c:pt>
                <c:pt idx="1922">
                  <c:v>30.687999999999999</c:v>
                </c:pt>
                <c:pt idx="1923">
                  <c:v>30.692</c:v>
                </c:pt>
                <c:pt idx="1924">
                  <c:v>30.696000000000002</c:v>
                </c:pt>
                <c:pt idx="1925">
                  <c:v>30.7</c:v>
                </c:pt>
                <c:pt idx="1926">
                  <c:v>30.704000000000001</c:v>
                </c:pt>
                <c:pt idx="1927">
                  <c:v>30.707999999999998</c:v>
                </c:pt>
                <c:pt idx="1928">
                  <c:v>30.713000000000001</c:v>
                </c:pt>
                <c:pt idx="1929">
                  <c:v>30.716000000000001</c:v>
                </c:pt>
                <c:pt idx="1930">
                  <c:v>30.72</c:v>
                </c:pt>
                <c:pt idx="1931">
                  <c:v>30.724</c:v>
                </c:pt>
                <c:pt idx="1932">
                  <c:v>30.725999999999999</c:v>
                </c:pt>
                <c:pt idx="1933">
                  <c:v>30.728999999999999</c:v>
                </c:pt>
                <c:pt idx="1934">
                  <c:v>30.731999999999999</c:v>
                </c:pt>
                <c:pt idx="1935">
                  <c:v>30.734000000000002</c:v>
                </c:pt>
                <c:pt idx="1936">
                  <c:v>30.736000000000001</c:v>
                </c:pt>
                <c:pt idx="1937">
                  <c:v>30.739000000000001</c:v>
                </c:pt>
                <c:pt idx="1938">
                  <c:v>30.742000000000001</c:v>
                </c:pt>
                <c:pt idx="1939">
                  <c:v>30.744</c:v>
                </c:pt>
                <c:pt idx="1940">
                  <c:v>30.747</c:v>
                </c:pt>
                <c:pt idx="1941">
                  <c:v>30.751000000000001</c:v>
                </c:pt>
                <c:pt idx="1942">
                  <c:v>30.754999999999999</c:v>
                </c:pt>
                <c:pt idx="1943">
                  <c:v>30.759</c:v>
                </c:pt>
                <c:pt idx="1944">
                  <c:v>30.762</c:v>
                </c:pt>
                <c:pt idx="1945">
                  <c:v>30.765999999999998</c:v>
                </c:pt>
                <c:pt idx="1946">
                  <c:v>30.773</c:v>
                </c:pt>
                <c:pt idx="1947">
                  <c:v>30.780999999999999</c:v>
                </c:pt>
                <c:pt idx="1948">
                  <c:v>30.791</c:v>
                </c:pt>
                <c:pt idx="1949">
                  <c:v>30.800999999999998</c:v>
                </c:pt>
                <c:pt idx="1950">
                  <c:v>30.811</c:v>
                </c:pt>
                <c:pt idx="1951">
                  <c:v>30.821999999999999</c:v>
                </c:pt>
                <c:pt idx="1952">
                  <c:v>30.835000000000001</c:v>
                </c:pt>
                <c:pt idx="1953">
                  <c:v>30.847999999999999</c:v>
                </c:pt>
                <c:pt idx="1954">
                  <c:v>30.861000000000001</c:v>
                </c:pt>
                <c:pt idx="1955">
                  <c:v>30.87</c:v>
                </c:pt>
                <c:pt idx="1956">
                  <c:v>30.881</c:v>
                </c:pt>
                <c:pt idx="1957">
                  <c:v>30.891999999999999</c:v>
                </c:pt>
                <c:pt idx="1958">
                  <c:v>30.904</c:v>
                </c:pt>
                <c:pt idx="1959">
                  <c:v>30.914999999999999</c:v>
                </c:pt>
                <c:pt idx="1960">
                  <c:v>30.922999999999998</c:v>
                </c:pt>
                <c:pt idx="1961">
                  <c:v>30.931999999999999</c:v>
                </c:pt>
                <c:pt idx="1962">
                  <c:v>30.939</c:v>
                </c:pt>
                <c:pt idx="1963">
                  <c:v>30.942</c:v>
                </c:pt>
                <c:pt idx="1964">
                  <c:v>30.946999999999999</c:v>
                </c:pt>
                <c:pt idx="1965">
                  <c:v>30.95</c:v>
                </c:pt>
                <c:pt idx="1966">
                  <c:v>30.954999999999998</c:v>
                </c:pt>
                <c:pt idx="1967">
                  <c:v>30.965</c:v>
                </c:pt>
                <c:pt idx="1968">
                  <c:v>30.975000000000001</c:v>
                </c:pt>
                <c:pt idx="1969">
                  <c:v>30.986999999999998</c:v>
                </c:pt>
                <c:pt idx="1970">
                  <c:v>31.001000000000001</c:v>
                </c:pt>
                <c:pt idx="1971">
                  <c:v>31.015000000000001</c:v>
                </c:pt>
                <c:pt idx="1972">
                  <c:v>31.027999999999999</c:v>
                </c:pt>
                <c:pt idx="1973">
                  <c:v>31.041</c:v>
                </c:pt>
                <c:pt idx="1974">
                  <c:v>31.053999999999998</c:v>
                </c:pt>
                <c:pt idx="1975">
                  <c:v>31.067</c:v>
                </c:pt>
                <c:pt idx="1976">
                  <c:v>31.081</c:v>
                </c:pt>
                <c:pt idx="1977">
                  <c:v>31.093</c:v>
                </c:pt>
                <c:pt idx="1978">
                  <c:v>31.105</c:v>
                </c:pt>
                <c:pt idx="1979">
                  <c:v>31.116</c:v>
                </c:pt>
                <c:pt idx="1980">
                  <c:v>31.129000000000001</c:v>
                </c:pt>
                <c:pt idx="1981">
                  <c:v>31.137</c:v>
                </c:pt>
                <c:pt idx="1982">
                  <c:v>31.143999999999998</c:v>
                </c:pt>
                <c:pt idx="1983">
                  <c:v>31.148</c:v>
                </c:pt>
                <c:pt idx="1984">
                  <c:v>31.152000000000001</c:v>
                </c:pt>
                <c:pt idx="1985">
                  <c:v>31.164999999999999</c:v>
                </c:pt>
                <c:pt idx="1986">
                  <c:v>31.193000000000001</c:v>
                </c:pt>
                <c:pt idx="1987">
                  <c:v>31.213000000000001</c:v>
                </c:pt>
                <c:pt idx="1988">
                  <c:v>31.225000000000001</c:v>
                </c:pt>
                <c:pt idx="1989">
                  <c:v>31.234999999999999</c:v>
                </c:pt>
                <c:pt idx="1990">
                  <c:v>31.245000000000001</c:v>
                </c:pt>
                <c:pt idx="1991">
                  <c:v>31.253</c:v>
                </c:pt>
                <c:pt idx="1992">
                  <c:v>31.260999999999999</c:v>
                </c:pt>
                <c:pt idx="1993">
                  <c:v>31.27</c:v>
                </c:pt>
                <c:pt idx="1994">
                  <c:v>31.280999999999999</c:v>
                </c:pt>
                <c:pt idx="1995">
                  <c:v>31.292000000000002</c:v>
                </c:pt>
                <c:pt idx="1996">
                  <c:v>31.303000000000001</c:v>
                </c:pt>
                <c:pt idx="1997">
                  <c:v>31.314</c:v>
                </c:pt>
                <c:pt idx="1998">
                  <c:v>31.326000000000001</c:v>
                </c:pt>
                <c:pt idx="1999">
                  <c:v>31.338000000000001</c:v>
                </c:pt>
                <c:pt idx="2000">
                  <c:v>31.350999999999999</c:v>
                </c:pt>
                <c:pt idx="2001">
                  <c:v>31.364000000000001</c:v>
                </c:pt>
                <c:pt idx="2002">
                  <c:v>31.376999999999999</c:v>
                </c:pt>
                <c:pt idx="2003">
                  <c:v>31.388999999999999</c:v>
                </c:pt>
                <c:pt idx="2004">
                  <c:v>31.4</c:v>
                </c:pt>
                <c:pt idx="2005">
                  <c:v>31.413</c:v>
                </c:pt>
                <c:pt idx="2006">
                  <c:v>31.423999999999999</c:v>
                </c:pt>
                <c:pt idx="2007">
                  <c:v>31.437000000000001</c:v>
                </c:pt>
                <c:pt idx="2008">
                  <c:v>31.45</c:v>
                </c:pt>
                <c:pt idx="2009">
                  <c:v>31.460999999999999</c:v>
                </c:pt>
                <c:pt idx="2010">
                  <c:v>31.466999999999999</c:v>
                </c:pt>
                <c:pt idx="2011">
                  <c:v>31.481000000000002</c:v>
                </c:pt>
                <c:pt idx="2012">
                  <c:v>31.507999999999999</c:v>
                </c:pt>
                <c:pt idx="2013">
                  <c:v>31.530999999999999</c:v>
                </c:pt>
                <c:pt idx="2014">
                  <c:v>31.545999999999999</c:v>
                </c:pt>
                <c:pt idx="2015">
                  <c:v>31.56</c:v>
                </c:pt>
                <c:pt idx="2016">
                  <c:v>31.571999999999999</c:v>
                </c:pt>
                <c:pt idx="2017">
                  <c:v>31.58</c:v>
                </c:pt>
                <c:pt idx="2018">
                  <c:v>31.588000000000001</c:v>
                </c:pt>
                <c:pt idx="2019">
                  <c:v>31.597000000000001</c:v>
                </c:pt>
                <c:pt idx="2020">
                  <c:v>31.606000000000002</c:v>
                </c:pt>
                <c:pt idx="2021">
                  <c:v>31.616</c:v>
                </c:pt>
                <c:pt idx="2022">
                  <c:v>31.626000000000001</c:v>
                </c:pt>
                <c:pt idx="2023">
                  <c:v>31.637</c:v>
                </c:pt>
                <c:pt idx="2024">
                  <c:v>31.648</c:v>
                </c:pt>
                <c:pt idx="2025">
                  <c:v>31.66</c:v>
                </c:pt>
                <c:pt idx="2026">
                  <c:v>31.672000000000001</c:v>
                </c:pt>
                <c:pt idx="2027">
                  <c:v>31.686</c:v>
                </c:pt>
                <c:pt idx="2028">
                  <c:v>31.7</c:v>
                </c:pt>
                <c:pt idx="2029">
                  <c:v>31.715</c:v>
                </c:pt>
                <c:pt idx="2030">
                  <c:v>31.728999999999999</c:v>
                </c:pt>
                <c:pt idx="2031">
                  <c:v>31.741</c:v>
                </c:pt>
                <c:pt idx="2032">
                  <c:v>31.753</c:v>
                </c:pt>
                <c:pt idx="2033">
                  <c:v>31.763999999999999</c:v>
                </c:pt>
                <c:pt idx="2034">
                  <c:v>31.776</c:v>
                </c:pt>
                <c:pt idx="2035">
                  <c:v>31.789000000000001</c:v>
                </c:pt>
                <c:pt idx="2036">
                  <c:v>31.802</c:v>
                </c:pt>
                <c:pt idx="2037">
                  <c:v>31.815000000000001</c:v>
                </c:pt>
                <c:pt idx="2038">
                  <c:v>31.824999999999999</c:v>
                </c:pt>
                <c:pt idx="2039">
                  <c:v>31.835000000000001</c:v>
                </c:pt>
                <c:pt idx="2040">
                  <c:v>31.844000000000001</c:v>
                </c:pt>
                <c:pt idx="2041">
                  <c:v>31.861000000000001</c:v>
                </c:pt>
                <c:pt idx="2042">
                  <c:v>31.891999999999999</c:v>
                </c:pt>
                <c:pt idx="2043">
                  <c:v>31.925000000000001</c:v>
                </c:pt>
                <c:pt idx="2044">
                  <c:v>31.96</c:v>
                </c:pt>
                <c:pt idx="2045">
                  <c:v>31.997</c:v>
                </c:pt>
                <c:pt idx="2046">
                  <c:v>32.030999999999999</c:v>
                </c:pt>
                <c:pt idx="2047">
                  <c:v>32.052999999999997</c:v>
                </c:pt>
                <c:pt idx="2048">
                  <c:v>32.061999999999998</c:v>
                </c:pt>
                <c:pt idx="2049">
                  <c:v>32.067</c:v>
                </c:pt>
                <c:pt idx="2050">
                  <c:v>32.072000000000003</c:v>
                </c:pt>
                <c:pt idx="2051">
                  <c:v>32.079000000000001</c:v>
                </c:pt>
                <c:pt idx="2052">
                  <c:v>32.085999999999999</c:v>
                </c:pt>
                <c:pt idx="2053">
                  <c:v>32.093000000000004</c:v>
                </c:pt>
                <c:pt idx="2054">
                  <c:v>32.100999999999999</c:v>
                </c:pt>
                <c:pt idx="2055">
                  <c:v>32.106000000000002</c:v>
                </c:pt>
                <c:pt idx="2056">
                  <c:v>32.110999999999997</c:v>
                </c:pt>
                <c:pt idx="2057">
                  <c:v>32.118000000000002</c:v>
                </c:pt>
                <c:pt idx="2058">
                  <c:v>32.128</c:v>
                </c:pt>
                <c:pt idx="2059">
                  <c:v>32.137</c:v>
                </c:pt>
                <c:pt idx="2060">
                  <c:v>32.146999999999998</c:v>
                </c:pt>
                <c:pt idx="2061">
                  <c:v>32.158999999999999</c:v>
                </c:pt>
                <c:pt idx="2062">
                  <c:v>32.170999999999999</c:v>
                </c:pt>
                <c:pt idx="2063">
                  <c:v>32.183999999999997</c:v>
                </c:pt>
                <c:pt idx="2064">
                  <c:v>32.195999999999998</c:v>
                </c:pt>
                <c:pt idx="2065">
                  <c:v>32.207999999999998</c:v>
                </c:pt>
                <c:pt idx="2066">
                  <c:v>32.222999999999999</c:v>
                </c:pt>
                <c:pt idx="2067">
                  <c:v>32.237000000000002</c:v>
                </c:pt>
                <c:pt idx="2068">
                  <c:v>32.249000000000002</c:v>
                </c:pt>
                <c:pt idx="2069">
                  <c:v>32.262</c:v>
                </c:pt>
                <c:pt idx="2070">
                  <c:v>32.273000000000003</c:v>
                </c:pt>
                <c:pt idx="2071">
                  <c:v>32.284999999999997</c:v>
                </c:pt>
                <c:pt idx="2072">
                  <c:v>32.302</c:v>
                </c:pt>
                <c:pt idx="2073">
                  <c:v>32.335000000000001</c:v>
                </c:pt>
                <c:pt idx="2074">
                  <c:v>32.375</c:v>
                </c:pt>
                <c:pt idx="2075">
                  <c:v>32.405999999999999</c:v>
                </c:pt>
                <c:pt idx="2076">
                  <c:v>32.415999999999997</c:v>
                </c:pt>
                <c:pt idx="2077">
                  <c:v>32.421999999999997</c:v>
                </c:pt>
                <c:pt idx="2078">
                  <c:v>32.43</c:v>
                </c:pt>
                <c:pt idx="2079">
                  <c:v>32.442999999999998</c:v>
                </c:pt>
                <c:pt idx="2080">
                  <c:v>32.460999999999999</c:v>
                </c:pt>
                <c:pt idx="2081">
                  <c:v>32.475000000000001</c:v>
                </c:pt>
                <c:pt idx="2082">
                  <c:v>32.487000000000002</c:v>
                </c:pt>
                <c:pt idx="2083">
                  <c:v>32.5</c:v>
                </c:pt>
                <c:pt idx="2084">
                  <c:v>32.512</c:v>
                </c:pt>
                <c:pt idx="2085">
                  <c:v>32.524999999999999</c:v>
                </c:pt>
                <c:pt idx="2086">
                  <c:v>32.536000000000001</c:v>
                </c:pt>
                <c:pt idx="2087">
                  <c:v>32.548999999999999</c:v>
                </c:pt>
                <c:pt idx="2088">
                  <c:v>32.561</c:v>
                </c:pt>
                <c:pt idx="2089">
                  <c:v>32.573999999999998</c:v>
                </c:pt>
                <c:pt idx="2090">
                  <c:v>32.588000000000001</c:v>
                </c:pt>
                <c:pt idx="2091">
                  <c:v>32.598999999999997</c:v>
                </c:pt>
                <c:pt idx="2092">
                  <c:v>32.612000000000002</c:v>
                </c:pt>
                <c:pt idx="2093">
                  <c:v>32.624000000000002</c:v>
                </c:pt>
                <c:pt idx="2094">
                  <c:v>32.637</c:v>
                </c:pt>
                <c:pt idx="2095">
                  <c:v>32.65</c:v>
                </c:pt>
                <c:pt idx="2096">
                  <c:v>32.661999999999999</c:v>
                </c:pt>
                <c:pt idx="2097">
                  <c:v>32.670999999999999</c:v>
                </c:pt>
                <c:pt idx="2098">
                  <c:v>32.680999999999997</c:v>
                </c:pt>
                <c:pt idx="2099">
                  <c:v>32.692</c:v>
                </c:pt>
                <c:pt idx="2100">
                  <c:v>32.704000000000001</c:v>
                </c:pt>
                <c:pt idx="2101">
                  <c:v>32.716999999999999</c:v>
                </c:pt>
                <c:pt idx="2102">
                  <c:v>32.729999999999997</c:v>
                </c:pt>
                <c:pt idx="2103">
                  <c:v>32.746000000000002</c:v>
                </c:pt>
                <c:pt idx="2104">
                  <c:v>32.773000000000003</c:v>
                </c:pt>
                <c:pt idx="2105">
                  <c:v>32.798000000000002</c:v>
                </c:pt>
                <c:pt idx="2106">
                  <c:v>32.805999999999997</c:v>
                </c:pt>
                <c:pt idx="2107">
                  <c:v>32.814999999999998</c:v>
                </c:pt>
                <c:pt idx="2108">
                  <c:v>32.826999999999998</c:v>
                </c:pt>
                <c:pt idx="2109">
                  <c:v>32.838000000000001</c:v>
                </c:pt>
                <c:pt idx="2110">
                  <c:v>32.848999999999997</c:v>
                </c:pt>
                <c:pt idx="2111">
                  <c:v>32.86</c:v>
                </c:pt>
                <c:pt idx="2112">
                  <c:v>32.871000000000002</c:v>
                </c:pt>
                <c:pt idx="2113">
                  <c:v>32.881999999999998</c:v>
                </c:pt>
                <c:pt idx="2114">
                  <c:v>32.893999999999998</c:v>
                </c:pt>
                <c:pt idx="2115">
                  <c:v>32.906999999999996</c:v>
                </c:pt>
                <c:pt idx="2116">
                  <c:v>32.920999999999999</c:v>
                </c:pt>
                <c:pt idx="2117">
                  <c:v>32.935000000000002</c:v>
                </c:pt>
                <c:pt idx="2118">
                  <c:v>32.948</c:v>
                </c:pt>
                <c:pt idx="2119">
                  <c:v>32.960999999999999</c:v>
                </c:pt>
                <c:pt idx="2120">
                  <c:v>32.973999999999997</c:v>
                </c:pt>
                <c:pt idx="2121">
                  <c:v>32.987000000000002</c:v>
                </c:pt>
                <c:pt idx="2122">
                  <c:v>33.026000000000003</c:v>
                </c:pt>
                <c:pt idx="2123">
                  <c:v>33.064999999999998</c:v>
                </c:pt>
                <c:pt idx="2124">
                  <c:v>33.103000000000002</c:v>
                </c:pt>
                <c:pt idx="2125">
                  <c:v>33.116</c:v>
                </c:pt>
                <c:pt idx="2126">
                  <c:v>33.137999999999998</c:v>
                </c:pt>
                <c:pt idx="2127">
                  <c:v>33.165999999999997</c:v>
                </c:pt>
                <c:pt idx="2128">
                  <c:v>33.191000000000003</c:v>
                </c:pt>
                <c:pt idx="2129">
                  <c:v>33.201000000000001</c:v>
                </c:pt>
                <c:pt idx="2130">
                  <c:v>33.206000000000003</c:v>
                </c:pt>
                <c:pt idx="2131">
                  <c:v>33.24</c:v>
                </c:pt>
                <c:pt idx="2132">
                  <c:v>33.292000000000002</c:v>
                </c:pt>
                <c:pt idx="2133">
                  <c:v>33.337000000000003</c:v>
                </c:pt>
                <c:pt idx="2134">
                  <c:v>33.369</c:v>
                </c:pt>
                <c:pt idx="2135">
                  <c:v>33.396000000000001</c:v>
                </c:pt>
                <c:pt idx="2136">
                  <c:v>33.421999999999997</c:v>
                </c:pt>
                <c:pt idx="2137">
                  <c:v>33.435000000000002</c:v>
                </c:pt>
                <c:pt idx="2138">
                  <c:v>33.441000000000003</c:v>
                </c:pt>
                <c:pt idx="2139">
                  <c:v>33.445999999999998</c:v>
                </c:pt>
                <c:pt idx="2140">
                  <c:v>33.451000000000001</c:v>
                </c:pt>
                <c:pt idx="2141">
                  <c:v>33.456000000000003</c:v>
                </c:pt>
                <c:pt idx="2142">
                  <c:v>33.46</c:v>
                </c:pt>
                <c:pt idx="2143">
                  <c:v>33.463999999999999</c:v>
                </c:pt>
                <c:pt idx="2144">
                  <c:v>33.468000000000004</c:v>
                </c:pt>
                <c:pt idx="2145">
                  <c:v>33.472000000000001</c:v>
                </c:pt>
                <c:pt idx="2146">
                  <c:v>33.475999999999999</c:v>
                </c:pt>
                <c:pt idx="2147">
                  <c:v>33.478999999999999</c:v>
                </c:pt>
                <c:pt idx="2148">
                  <c:v>33.484999999999999</c:v>
                </c:pt>
                <c:pt idx="2149">
                  <c:v>33.493000000000002</c:v>
                </c:pt>
                <c:pt idx="2150">
                  <c:v>33.500999999999998</c:v>
                </c:pt>
                <c:pt idx="2151">
                  <c:v>33.503999999999998</c:v>
                </c:pt>
                <c:pt idx="2152">
                  <c:v>33.506999999999998</c:v>
                </c:pt>
                <c:pt idx="2153">
                  <c:v>33.51</c:v>
                </c:pt>
                <c:pt idx="2154">
                  <c:v>33.512</c:v>
                </c:pt>
                <c:pt idx="2155">
                  <c:v>33.515000000000001</c:v>
                </c:pt>
                <c:pt idx="2156">
                  <c:v>33.518000000000001</c:v>
                </c:pt>
                <c:pt idx="2157">
                  <c:v>33.521000000000001</c:v>
                </c:pt>
                <c:pt idx="2158">
                  <c:v>33.523000000000003</c:v>
                </c:pt>
                <c:pt idx="2159">
                  <c:v>33.526000000000003</c:v>
                </c:pt>
                <c:pt idx="2160">
                  <c:v>33.529000000000003</c:v>
                </c:pt>
                <c:pt idx="2161">
                  <c:v>33.531999999999996</c:v>
                </c:pt>
                <c:pt idx="2162">
                  <c:v>33.534999999999997</c:v>
                </c:pt>
                <c:pt idx="2163">
                  <c:v>33.536999999999999</c:v>
                </c:pt>
                <c:pt idx="2164">
                  <c:v>33.54</c:v>
                </c:pt>
                <c:pt idx="2165">
                  <c:v>33.542999999999999</c:v>
                </c:pt>
                <c:pt idx="2166">
                  <c:v>33.545999999999999</c:v>
                </c:pt>
                <c:pt idx="2167">
                  <c:v>33.548000000000002</c:v>
                </c:pt>
                <c:pt idx="2168">
                  <c:v>33.551000000000002</c:v>
                </c:pt>
                <c:pt idx="2169">
                  <c:v>33.554000000000002</c:v>
                </c:pt>
                <c:pt idx="2170">
                  <c:v>33.557000000000002</c:v>
                </c:pt>
                <c:pt idx="2171">
                  <c:v>33.558999999999997</c:v>
                </c:pt>
                <c:pt idx="2172">
                  <c:v>33.561999999999998</c:v>
                </c:pt>
                <c:pt idx="2173">
                  <c:v>33.564999999999998</c:v>
                </c:pt>
                <c:pt idx="2174">
                  <c:v>33.567999999999998</c:v>
                </c:pt>
                <c:pt idx="2175">
                  <c:v>33.570999999999998</c:v>
                </c:pt>
                <c:pt idx="2176">
                  <c:v>33.573</c:v>
                </c:pt>
                <c:pt idx="2177">
                  <c:v>33.576000000000001</c:v>
                </c:pt>
                <c:pt idx="2178">
                  <c:v>33.579000000000001</c:v>
                </c:pt>
                <c:pt idx="2179">
                  <c:v>33.582000000000001</c:v>
                </c:pt>
                <c:pt idx="2180">
                  <c:v>33.584000000000003</c:v>
                </c:pt>
                <c:pt idx="2181">
                  <c:v>33.587000000000003</c:v>
                </c:pt>
                <c:pt idx="2182">
                  <c:v>33.590000000000003</c:v>
                </c:pt>
                <c:pt idx="2183">
                  <c:v>33.593000000000004</c:v>
                </c:pt>
                <c:pt idx="2184">
                  <c:v>33.595999999999997</c:v>
                </c:pt>
                <c:pt idx="2185">
                  <c:v>33.597999999999999</c:v>
                </c:pt>
                <c:pt idx="2186">
                  <c:v>33.600999999999999</c:v>
                </c:pt>
                <c:pt idx="2187">
                  <c:v>33.603999999999999</c:v>
                </c:pt>
                <c:pt idx="2188">
                  <c:v>33.606999999999999</c:v>
                </c:pt>
                <c:pt idx="2189">
                  <c:v>33.609000000000002</c:v>
                </c:pt>
                <c:pt idx="2190">
                  <c:v>33.612000000000002</c:v>
                </c:pt>
                <c:pt idx="2191">
                  <c:v>33.615000000000002</c:v>
                </c:pt>
                <c:pt idx="2192">
                  <c:v>33.618000000000002</c:v>
                </c:pt>
                <c:pt idx="2193">
                  <c:v>33.621000000000002</c:v>
                </c:pt>
                <c:pt idx="2194">
                  <c:v>33.622999999999998</c:v>
                </c:pt>
                <c:pt idx="2195">
                  <c:v>33.625999999999998</c:v>
                </c:pt>
                <c:pt idx="2196">
                  <c:v>33.628999999999998</c:v>
                </c:pt>
                <c:pt idx="2197">
                  <c:v>33.631999999999998</c:v>
                </c:pt>
                <c:pt idx="2198">
                  <c:v>33.634</c:v>
                </c:pt>
                <c:pt idx="2199">
                  <c:v>33.637</c:v>
                </c:pt>
                <c:pt idx="2200">
                  <c:v>33.64</c:v>
                </c:pt>
                <c:pt idx="2201">
                  <c:v>33.643000000000001</c:v>
                </c:pt>
                <c:pt idx="2202">
                  <c:v>33.646000000000001</c:v>
                </c:pt>
                <c:pt idx="2203">
                  <c:v>33.648000000000003</c:v>
                </c:pt>
                <c:pt idx="2204">
                  <c:v>33.651000000000003</c:v>
                </c:pt>
                <c:pt idx="2205">
                  <c:v>33.654000000000003</c:v>
                </c:pt>
                <c:pt idx="2206">
                  <c:v>33.656999999999996</c:v>
                </c:pt>
                <c:pt idx="2207">
                  <c:v>33.658999999999999</c:v>
                </c:pt>
                <c:pt idx="2208">
                  <c:v>33.661999999999999</c:v>
                </c:pt>
                <c:pt idx="2209">
                  <c:v>33.664999999999999</c:v>
                </c:pt>
                <c:pt idx="2210">
                  <c:v>33.667999999999999</c:v>
                </c:pt>
                <c:pt idx="2211">
                  <c:v>33.670999999999999</c:v>
                </c:pt>
                <c:pt idx="2212">
                  <c:v>33.673000000000002</c:v>
                </c:pt>
                <c:pt idx="2213">
                  <c:v>33.676000000000002</c:v>
                </c:pt>
                <c:pt idx="2214">
                  <c:v>33.679000000000002</c:v>
                </c:pt>
                <c:pt idx="2215">
                  <c:v>33.682000000000002</c:v>
                </c:pt>
                <c:pt idx="2216">
                  <c:v>33.683999999999997</c:v>
                </c:pt>
                <c:pt idx="2217">
                  <c:v>33.686999999999998</c:v>
                </c:pt>
                <c:pt idx="2218">
                  <c:v>33.69</c:v>
                </c:pt>
                <c:pt idx="2219">
                  <c:v>33.692999999999998</c:v>
                </c:pt>
                <c:pt idx="2220">
                  <c:v>33.695999999999998</c:v>
                </c:pt>
                <c:pt idx="2221">
                  <c:v>33.698</c:v>
                </c:pt>
                <c:pt idx="2222">
                  <c:v>33.701000000000001</c:v>
                </c:pt>
                <c:pt idx="2223">
                  <c:v>33.704000000000001</c:v>
                </c:pt>
                <c:pt idx="2224">
                  <c:v>33.707000000000001</c:v>
                </c:pt>
                <c:pt idx="2225">
                  <c:v>33.709000000000003</c:v>
                </c:pt>
                <c:pt idx="2226">
                  <c:v>33.712000000000003</c:v>
                </c:pt>
                <c:pt idx="2227">
                  <c:v>33.715000000000003</c:v>
                </c:pt>
                <c:pt idx="2228">
                  <c:v>33.718000000000004</c:v>
                </c:pt>
                <c:pt idx="2229">
                  <c:v>33.720999999999997</c:v>
                </c:pt>
                <c:pt idx="2230">
                  <c:v>33.722999999999999</c:v>
                </c:pt>
                <c:pt idx="2231">
                  <c:v>33.725999999999999</c:v>
                </c:pt>
                <c:pt idx="2232">
                  <c:v>33.728999999999999</c:v>
                </c:pt>
                <c:pt idx="2233">
                  <c:v>33.731999999999999</c:v>
                </c:pt>
                <c:pt idx="2234">
                  <c:v>33.734000000000002</c:v>
                </c:pt>
                <c:pt idx="2235">
                  <c:v>33.737000000000002</c:v>
                </c:pt>
                <c:pt idx="2236">
                  <c:v>33.74</c:v>
                </c:pt>
                <c:pt idx="2237">
                  <c:v>33.743000000000002</c:v>
                </c:pt>
                <c:pt idx="2238">
                  <c:v>33.746000000000002</c:v>
                </c:pt>
                <c:pt idx="2239">
                  <c:v>33.747999999999998</c:v>
                </c:pt>
                <c:pt idx="2240">
                  <c:v>33.750999999999998</c:v>
                </c:pt>
                <c:pt idx="2241">
                  <c:v>33.753999999999998</c:v>
                </c:pt>
                <c:pt idx="2242">
                  <c:v>33.756999999999998</c:v>
                </c:pt>
                <c:pt idx="2243">
                  <c:v>33.759</c:v>
                </c:pt>
                <c:pt idx="2244">
                  <c:v>33.762</c:v>
                </c:pt>
                <c:pt idx="2245">
                  <c:v>33.765000000000001</c:v>
                </c:pt>
                <c:pt idx="2246">
                  <c:v>33.768000000000001</c:v>
                </c:pt>
                <c:pt idx="2247">
                  <c:v>33.771000000000001</c:v>
                </c:pt>
                <c:pt idx="2248">
                  <c:v>33.773000000000003</c:v>
                </c:pt>
                <c:pt idx="2249">
                  <c:v>33.776000000000003</c:v>
                </c:pt>
                <c:pt idx="2250">
                  <c:v>33.779000000000003</c:v>
                </c:pt>
                <c:pt idx="2251">
                  <c:v>33.781999999999996</c:v>
                </c:pt>
                <c:pt idx="2252">
                  <c:v>33.805</c:v>
                </c:pt>
                <c:pt idx="2253">
                  <c:v>33.841999999999999</c:v>
                </c:pt>
                <c:pt idx="2254">
                  <c:v>33.875999999999998</c:v>
                </c:pt>
                <c:pt idx="2255">
                  <c:v>33.904000000000003</c:v>
                </c:pt>
                <c:pt idx="2256">
                  <c:v>33.927</c:v>
                </c:pt>
                <c:pt idx="2257">
                  <c:v>33.939</c:v>
                </c:pt>
                <c:pt idx="2258">
                  <c:v>33.942</c:v>
                </c:pt>
                <c:pt idx="2259">
                  <c:v>33.945</c:v>
                </c:pt>
                <c:pt idx="2260">
                  <c:v>33.947000000000003</c:v>
                </c:pt>
                <c:pt idx="2261">
                  <c:v>33.950000000000003</c:v>
                </c:pt>
                <c:pt idx="2262">
                  <c:v>33.953000000000003</c:v>
                </c:pt>
                <c:pt idx="2263">
                  <c:v>33.956000000000003</c:v>
                </c:pt>
                <c:pt idx="2264">
                  <c:v>33.957999999999998</c:v>
                </c:pt>
                <c:pt idx="2265">
                  <c:v>33.960999999999999</c:v>
                </c:pt>
                <c:pt idx="2266">
                  <c:v>33.963999999999999</c:v>
                </c:pt>
                <c:pt idx="2267">
                  <c:v>33.966999999999999</c:v>
                </c:pt>
                <c:pt idx="2268">
                  <c:v>33.97</c:v>
                </c:pt>
                <c:pt idx="2269">
                  <c:v>33.972000000000001</c:v>
                </c:pt>
                <c:pt idx="2270">
                  <c:v>33.975000000000001</c:v>
                </c:pt>
                <c:pt idx="2271">
                  <c:v>33.978000000000002</c:v>
                </c:pt>
                <c:pt idx="2272">
                  <c:v>33.981000000000002</c:v>
                </c:pt>
                <c:pt idx="2273">
                  <c:v>33.982999999999997</c:v>
                </c:pt>
                <c:pt idx="2274">
                  <c:v>33.985999999999997</c:v>
                </c:pt>
                <c:pt idx="2275">
                  <c:v>33.988999999999997</c:v>
                </c:pt>
                <c:pt idx="2276">
                  <c:v>33.991999999999997</c:v>
                </c:pt>
                <c:pt idx="2277">
                  <c:v>33.994999999999997</c:v>
                </c:pt>
                <c:pt idx="2278">
                  <c:v>33.997</c:v>
                </c:pt>
                <c:pt idx="2279">
                  <c:v>34</c:v>
                </c:pt>
                <c:pt idx="2280">
                  <c:v>34.003</c:v>
                </c:pt>
                <c:pt idx="2281">
                  <c:v>34.006</c:v>
                </c:pt>
                <c:pt idx="2282">
                  <c:v>34.008000000000003</c:v>
                </c:pt>
                <c:pt idx="2283">
                  <c:v>34.011000000000003</c:v>
                </c:pt>
                <c:pt idx="2284">
                  <c:v>34.014000000000003</c:v>
                </c:pt>
                <c:pt idx="2285">
                  <c:v>34.017000000000003</c:v>
                </c:pt>
                <c:pt idx="2286">
                  <c:v>34.020000000000003</c:v>
                </c:pt>
                <c:pt idx="2287">
                  <c:v>34.021999999999998</c:v>
                </c:pt>
                <c:pt idx="2288">
                  <c:v>34.024999999999999</c:v>
                </c:pt>
                <c:pt idx="2289">
                  <c:v>34.027999999999999</c:v>
                </c:pt>
                <c:pt idx="2290">
                  <c:v>34.030999999999999</c:v>
                </c:pt>
                <c:pt idx="2291">
                  <c:v>34.033999999999999</c:v>
                </c:pt>
                <c:pt idx="2292">
                  <c:v>34.036000000000001</c:v>
                </c:pt>
                <c:pt idx="2293">
                  <c:v>34.039000000000001</c:v>
                </c:pt>
                <c:pt idx="2294">
                  <c:v>34.042000000000002</c:v>
                </c:pt>
                <c:pt idx="2295">
                  <c:v>34.045000000000002</c:v>
                </c:pt>
                <c:pt idx="2296">
                  <c:v>34.046999999999997</c:v>
                </c:pt>
                <c:pt idx="2297">
                  <c:v>34.049999999999997</c:v>
                </c:pt>
                <c:pt idx="2298">
                  <c:v>34.052999999999997</c:v>
                </c:pt>
                <c:pt idx="2299">
                  <c:v>34.055999999999997</c:v>
                </c:pt>
                <c:pt idx="2300">
                  <c:v>34.058</c:v>
                </c:pt>
                <c:pt idx="2301">
                  <c:v>34.061</c:v>
                </c:pt>
                <c:pt idx="2302">
                  <c:v>34.064</c:v>
                </c:pt>
                <c:pt idx="2303">
                  <c:v>34.067</c:v>
                </c:pt>
                <c:pt idx="2304">
                  <c:v>34.07</c:v>
                </c:pt>
                <c:pt idx="2305">
                  <c:v>34.072000000000003</c:v>
                </c:pt>
                <c:pt idx="2306">
                  <c:v>34.075000000000003</c:v>
                </c:pt>
                <c:pt idx="2307">
                  <c:v>34.078000000000003</c:v>
                </c:pt>
                <c:pt idx="2308">
                  <c:v>34.081000000000003</c:v>
                </c:pt>
                <c:pt idx="2309">
                  <c:v>34.084000000000003</c:v>
                </c:pt>
                <c:pt idx="2310">
                  <c:v>34.085999999999999</c:v>
                </c:pt>
                <c:pt idx="2311">
                  <c:v>34.088999999999999</c:v>
                </c:pt>
                <c:pt idx="2312">
                  <c:v>34.091999999999999</c:v>
                </c:pt>
                <c:pt idx="2313">
                  <c:v>34.094999999999999</c:v>
                </c:pt>
                <c:pt idx="2314">
                  <c:v>34.097000000000001</c:v>
                </c:pt>
                <c:pt idx="2315">
                  <c:v>34.1</c:v>
                </c:pt>
                <c:pt idx="2316">
                  <c:v>34.103000000000002</c:v>
                </c:pt>
                <c:pt idx="2317">
                  <c:v>34.106000000000002</c:v>
                </c:pt>
                <c:pt idx="2318">
                  <c:v>34.107999999999997</c:v>
                </c:pt>
                <c:pt idx="2319">
                  <c:v>34.110999999999997</c:v>
                </c:pt>
                <c:pt idx="2320">
                  <c:v>34.113999999999997</c:v>
                </c:pt>
                <c:pt idx="2321">
                  <c:v>34.116999999999997</c:v>
                </c:pt>
                <c:pt idx="2322">
                  <c:v>34.119999999999997</c:v>
                </c:pt>
                <c:pt idx="2323">
                  <c:v>34.122</c:v>
                </c:pt>
                <c:pt idx="2324">
                  <c:v>34.125</c:v>
                </c:pt>
                <c:pt idx="2325">
                  <c:v>34.128</c:v>
                </c:pt>
                <c:pt idx="2326">
                  <c:v>34.131</c:v>
                </c:pt>
                <c:pt idx="2327">
                  <c:v>34.133000000000003</c:v>
                </c:pt>
                <c:pt idx="2328">
                  <c:v>34.136000000000003</c:v>
                </c:pt>
                <c:pt idx="2329">
                  <c:v>34.139000000000003</c:v>
                </c:pt>
                <c:pt idx="2330">
                  <c:v>34.142000000000003</c:v>
                </c:pt>
                <c:pt idx="2331">
                  <c:v>34.145000000000003</c:v>
                </c:pt>
                <c:pt idx="2332">
                  <c:v>34.146999999999998</c:v>
                </c:pt>
                <c:pt idx="2333">
                  <c:v>34.15</c:v>
                </c:pt>
                <c:pt idx="2334">
                  <c:v>34.152999999999999</c:v>
                </c:pt>
                <c:pt idx="2335">
                  <c:v>34.155999999999999</c:v>
                </c:pt>
                <c:pt idx="2336">
                  <c:v>34.158000000000001</c:v>
                </c:pt>
                <c:pt idx="2337">
                  <c:v>34.161000000000001</c:v>
                </c:pt>
                <c:pt idx="2338">
                  <c:v>34.164000000000001</c:v>
                </c:pt>
                <c:pt idx="2339">
                  <c:v>34.167000000000002</c:v>
                </c:pt>
                <c:pt idx="2340">
                  <c:v>34.17</c:v>
                </c:pt>
                <c:pt idx="2341">
                  <c:v>34.171999999999997</c:v>
                </c:pt>
                <c:pt idx="2342">
                  <c:v>34.174999999999997</c:v>
                </c:pt>
                <c:pt idx="2343">
                  <c:v>34.177999999999997</c:v>
                </c:pt>
                <c:pt idx="2344">
                  <c:v>34.180999999999997</c:v>
                </c:pt>
                <c:pt idx="2345">
                  <c:v>34.183999999999997</c:v>
                </c:pt>
                <c:pt idx="2346">
                  <c:v>34.186</c:v>
                </c:pt>
                <c:pt idx="2347">
                  <c:v>34.189</c:v>
                </c:pt>
                <c:pt idx="2348">
                  <c:v>34.192</c:v>
                </c:pt>
                <c:pt idx="2349">
                  <c:v>34.195</c:v>
                </c:pt>
                <c:pt idx="2350">
                  <c:v>34.197000000000003</c:v>
                </c:pt>
                <c:pt idx="2351">
                  <c:v>34.200000000000003</c:v>
                </c:pt>
                <c:pt idx="2352">
                  <c:v>34.203000000000003</c:v>
                </c:pt>
                <c:pt idx="2353">
                  <c:v>34.206000000000003</c:v>
                </c:pt>
                <c:pt idx="2354">
                  <c:v>34.207999999999998</c:v>
                </c:pt>
                <c:pt idx="2355">
                  <c:v>34.210999999999999</c:v>
                </c:pt>
                <c:pt idx="2356">
                  <c:v>34.213999999999999</c:v>
                </c:pt>
                <c:pt idx="2357">
                  <c:v>34.216999999999999</c:v>
                </c:pt>
                <c:pt idx="2358">
                  <c:v>34.22</c:v>
                </c:pt>
                <c:pt idx="2359">
                  <c:v>34.222000000000001</c:v>
                </c:pt>
                <c:pt idx="2360">
                  <c:v>34.225000000000001</c:v>
                </c:pt>
                <c:pt idx="2361">
                  <c:v>34.228000000000002</c:v>
                </c:pt>
                <c:pt idx="2362">
                  <c:v>34.231000000000002</c:v>
                </c:pt>
                <c:pt idx="2363">
                  <c:v>34.232999999999997</c:v>
                </c:pt>
                <c:pt idx="2364">
                  <c:v>34.235999999999997</c:v>
                </c:pt>
                <c:pt idx="2365">
                  <c:v>34.238999999999997</c:v>
                </c:pt>
                <c:pt idx="2366">
                  <c:v>34.241999999999997</c:v>
                </c:pt>
                <c:pt idx="2367">
                  <c:v>34.244999999999997</c:v>
                </c:pt>
                <c:pt idx="2368">
                  <c:v>34.250999999999998</c:v>
                </c:pt>
                <c:pt idx="2369">
                  <c:v>34.276000000000003</c:v>
                </c:pt>
                <c:pt idx="2370">
                  <c:v>34.308999999999997</c:v>
                </c:pt>
                <c:pt idx="2371">
                  <c:v>34.332999999999998</c:v>
                </c:pt>
                <c:pt idx="2372">
                  <c:v>34.353000000000002</c:v>
                </c:pt>
                <c:pt idx="2373">
                  <c:v>34.369</c:v>
                </c:pt>
                <c:pt idx="2374">
                  <c:v>34.39</c:v>
                </c:pt>
                <c:pt idx="2375">
                  <c:v>34.411000000000001</c:v>
                </c:pt>
                <c:pt idx="2376">
                  <c:v>34.426000000000002</c:v>
                </c:pt>
                <c:pt idx="2377">
                  <c:v>34.451000000000001</c:v>
                </c:pt>
                <c:pt idx="2378">
                  <c:v>34.472999999999999</c:v>
                </c:pt>
                <c:pt idx="2379">
                  <c:v>34.478999999999999</c:v>
                </c:pt>
                <c:pt idx="2380">
                  <c:v>34.484000000000002</c:v>
                </c:pt>
                <c:pt idx="2381">
                  <c:v>34.488</c:v>
                </c:pt>
                <c:pt idx="2382">
                  <c:v>34.493000000000002</c:v>
                </c:pt>
                <c:pt idx="2383">
                  <c:v>34.500999999999998</c:v>
                </c:pt>
                <c:pt idx="2384">
                  <c:v>34.509</c:v>
                </c:pt>
                <c:pt idx="2385">
                  <c:v>34.518000000000001</c:v>
                </c:pt>
                <c:pt idx="2386">
                  <c:v>34.527999999999999</c:v>
                </c:pt>
                <c:pt idx="2387">
                  <c:v>34.537999999999997</c:v>
                </c:pt>
                <c:pt idx="2388">
                  <c:v>34.548000000000002</c:v>
                </c:pt>
                <c:pt idx="2389">
                  <c:v>34.558999999999997</c:v>
                </c:pt>
                <c:pt idx="2390">
                  <c:v>34.572000000000003</c:v>
                </c:pt>
                <c:pt idx="2391">
                  <c:v>34.584000000000003</c:v>
                </c:pt>
                <c:pt idx="2392">
                  <c:v>34.595999999999997</c:v>
                </c:pt>
                <c:pt idx="2393">
                  <c:v>34.606999999999999</c:v>
                </c:pt>
                <c:pt idx="2394">
                  <c:v>34.619</c:v>
                </c:pt>
                <c:pt idx="2395">
                  <c:v>34.631</c:v>
                </c:pt>
                <c:pt idx="2396">
                  <c:v>34.640999999999998</c:v>
                </c:pt>
                <c:pt idx="2397">
                  <c:v>34.65</c:v>
                </c:pt>
                <c:pt idx="2398">
                  <c:v>34.658999999999999</c:v>
                </c:pt>
                <c:pt idx="2399">
                  <c:v>34.67</c:v>
                </c:pt>
                <c:pt idx="2400">
                  <c:v>34.680999999999997</c:v>
                </c:pt>
                <c:pt idx="2401">
                  <c:v>34.692</c:v>
                </c:pt>
                <c:pt idx="2402">
                  <c:v>34.701000000000001</c:v>
                </c:pt>
                <c:pt idx="2403">
                  <c:v>34.709000000000003</c:v>
                </c:pt>
                <c:pt idx="2404">
                  <c:v>34.72</c:v>
                </c:pt>
                <c:pt idx="2405">
                  <c:v>34.731000000000002</c:v>
                </c:pt>
                <c:pt idx="2406">
                  <c:v>34.741999999999997</c:v>
                </c:pt>
                <c:pt idx="2407">
                  <c:v>34.753</c:v>
                </c:pt>
                <c:pt idx="2408">
                  <c:v>34.765000000000001</c:v>
                </c:pt>
                <c:pt idx="2409">
                  <c:v>34.777999999999999</c:v>
                </c:pt>
                <c:pt idx="2410">
                  <c:v>34.790999999999997</c:v>
                </c:pt>
                <c:pt idx="2411">
                  <c:v>34.802</c:v>
                </c:pt>
                <c:pt idx="2412">
                  <c:v>34.813000000000002</c:v>
                </c:pt>
                <c:pt idx="2413">
                  <c:v>34.823999999999998</c:v>
                </c:pt>
                <c:pt idx="2414">
                  <c:v>34.834000000000003</c:v>
                </c:pt>
                <c:pt idx="2415">
                  <c:v>34.844999999999999</c:v>
                </c:pt>
                <c:pt idx="2416">
                  <c:v>34.880000000000003</c:v>
                </c:pt>
                <c:pt idx="2417">
                  <c:v>34.917000000000002</c:v>
                </c:pt>
                <c:pt idx="2418">
                  <c:v>34.936999999999998</c:v>
                </c:pt>
                <c:pt idx="2419">
                  <c:v>34.945999999999998</c:v>
                </c:pt>
                <c:pt idx="2420">
                  <c:v>34.963000000000001</c:v>
                </c:pt>
                <c:pt idx="2421">
                  <c:v>34.987000000000002</c:v>
                </c:pt>
                <c:pt idx="2422">
                  <c:v>35.014000000000003</c:v>
                </c:pt>
                <c:pt idx="2423">
                  <c:v>35.021000000000001</c:v>
                </c:pt>
                <c:pt idx="2424">
                  <c:v>35.04</c:v>
                </c:pt>
                <c:pt idx="2425">
                  <c:v>35.067</c:v>
                </c:pt>
                <c:pt idx="2426">
                  <c:v>35.091000000000001</c:v>
                </c:pt>
                <c:pt idx="2427">
                  <c:v>35.11</c:v>
                </c:pt>
                <c:pt idx="2428">
                  <c:v>35.119999999999997</c:v>
                </c:pt>
                <c:pt idx="2429">
                  <c:v>35.125</c:v>
                </c:pt>
                <c:pt idx="2430">
                  <c:v>35.128999999999998</c:v>
                </c:pt>
                <c:pt idx="2431">
                  <c:v>35.134</c:v>
                </c:pt>
                <c:pt idx="2432">
                  <c:v>35.143000000000001</c:v>
                </c:pt>
                <c:pt idx="2433">
                  <c:v>35.152999999999999</c:v>
                </c:pt>
                <c:pt idx="2434">
                  <c:v>35.162999999999997</c:v>
                </c:pt>
                <c:pt idx="2435">
                  <c:v>35.173000000000002</c:v>
                </c:pt>
                <c:pt idx="2436">
                  <c:v>35.183</c:v>
                </c:pt>
                <c:pt idx="2437">
                  <c:v>35.194000000000003</c:v>
                </c:pt>
                <c:pt idx="2438">
                  <c:v>35.207000000000001</c:v>
                </c:pt>
                <c:pt idx="2439">
                  <c:v>35.219000000000001</c:v>
                </c:pt>
                <c:pt idx="2440">
                  <c:v>35.228999999999999</c:v>
                </c:pt>
                <c:pt idx="2441">
                  <c:v>35.238</c:v>
                </c:pt>
                <c:pt idx="2442">
                  <c:v>35.247999999999998</c:v>
                </c:pt>
                <c:pt idx="2443">
                  <c:v>35.261000000000003</c:v>
                </c:pt>
                <c:pt idx="2444">
                  <c:v>35.274000000000001</c:v>
                </c:pt>
                <c:pt idx="2445">
                  <c:v>35.286000000000001</c:v>
                </c:pt>
                <c:pt idx="2446">
                  <c:v>35.298000000000002</c:v>
                </c:pt>
                <c:pt idx="2447">
                  <c:v>35.308</c:v>
                </c:pt>
                <c:pt idx="2448">
                  <c:v>35.317999999999998</c:v>
                </c:pt>
                <c:pt idx="2449">
                  <c:v>35.328000000000003</c:v>
                </c:pt>
                <c:pt idx="2450">
                  <c:v>35.338000000000001</c:v>
                </c:pt>
                <c:pt idx="2451">
                  <c:v>35.347999999999999</c:v>
                </c:pt>
                <c:pt idx="2452">
                  <c:v>35.359000000000002</c:v>
                </c:pt>
                <c:pt idx="2453">
                  <c:v>35.371000000000002</c:v>
                </c:pt>
                <c:pt idx="2454">
                  <c:v>35.384999999999998</c:v>
                </c:pt>
                <c:pt idx="2455">
                  <c:v>35.396999999999998</c:v>
                </c:pt>
                <c:pt idx="2456">
                  <c:v>35.408999999999999</c:v>
                </c:pt>
                <c:pt idx="2457">
                  <c:v>35.420999999999999</c:v>
                </c:pt>
                <c:pt idx="2458">
                  <c:v>35.432000000000002</c:v>
                </c:pt>
                <c:pt idx="2459">
                  <c:v>35.451000000000001</c:v>
                </c:pt>
                <c:pt idx="2460">
                  <c:v>35.481999999999999</c:v>
                </c:pt>
                <c:pt idx="2461">
                  <c:v>35.514000000000003</c:v>
                </c:pt>
                <c:pt idx="2462">
                  <c:v>35.533999999999999</c:v>
                </c:pt>
                <c:pt idx="2463">
                  <c:v>35.540999999999997</c:v>
                </c:pt>
                <c:pt idx="2464">
                  <c:v>35.549999999999997</c:v>
                </c:pt>
                <c:pt idx="2465">
                  <c:v>35.564</c:v>
                </c:pt>
                <c:pt idx="2466">
                  <c:v>35.582999999999998</c:v>
                </c:pt>
                <c:pt idx="2467">
                  <c:v>35.594999999999999</c:v>
                </c:pt>
                <c:pt idx="2468">
                  <c:v>35.603999999999999</c:v>
                </c:pt>
                <c:pt idx="2469">
                  <c:v>35.618000000000002</c:v>
                </c:pt>
                <c:pt idx="2470">
                  <c:v>35.628999999999998</c:v>
                </c:pt>
                <c:pt idx="2471">
                  <c:v>35.64</c:v>
                </c:pt>
                <c:pt idx="2472">
                  <c:v>35.652999999999999</c:v>
                </c:pt>
                <c:pt idx="2473">
                  <c:v>35.664999999999999</c:v>
                </c:pt>
                <c:pt idx="2474">
                  <c:v>35.676000000000002</c:v>
                </c:pt>
                <c:pt idx="2475">
                  <c:v>35.689</c:v>
                </c:pt>
                <c:pt idx="2476">
                  <c:v>35.701999999999998</c:v>
                </c:pt>
                <c:pt idx="2477">
                  <c:v>35.716000000000001</c:v>
                </c:pt>
                <c:pt idx="2478">
                  <c:v>35.728000000000002</c:v>
                </c:pt>
                <c:pt idx="2479">
                  <c:v>35.74</c:v>
                </c:pt>
                <c:pt idx="2480">
                  <c:v>35.752000000000002</c:v>
                </c:pt>
                <c:pt idx="2481">
                  <c:v>35.764000000000003</c:v>
                </c:pt>
                <c:pt idx="2482">
                  <c:v>35.777999999999999</c:v>
                </c:pt>
                <c:pt idx="2483">
                  <c:v>35.792999999999999</c:v>
                </c:pt>
                <c:pt idx="2484">
                  <c:v>35.813000000000002</c:v>
                </c:pt>
                <c:pt idx="2485">
                  <c:v>35.83</c:v>
                </c:pt>
                <c:pt idx="2486">
                  <c:v>35.841000000000001</c:v>
                </c:pt>
                <c:pt idx="2487">
                  <c:v>35.848999999999997</c:v>
                </c:pt>
                <c:pt idx="2488">
                  <c:v>35.860999999999997</c:v>
                </c:pt>
                <c:pt idx="2489">
                  <c:v>35.872</c:v>
                </c:pt>
                <c:pt idx="2490">
                  <c:v>35.884</c:v>
                </c:pt>
                <c:pt idx="2491">
                  <c:v>35.895000000000003</c:v>
                </c:pt>
                <c:pt idx="2492">
                  <c:v>35.906999999999996</c:v>
                </c:pt>
                <c:pt idx="2493">
                  <c:v>35.920999999999999</c:v>
                </c:pt>
                <c:pt idx="2494">
                  <c:v>35.933999999999997</c:v>
                </c:pt>
                <c:pt idx="2495">
                  <c:v>35.947000000000003</c:v>
                </c:pt>
                <c:pt idx="2496">
                  <c:v>35.957999999999998</c:v>
                </c:pt>
                <c:pt idx="2497">
                  <c:v>35.97</c:v>
                </c:pt>
                <c:pt idx="2498">
                  <c:v>35.984000000000002</c:v>
                </c:pt>
                <c:pt idx="2499">
                  <c:v>35.999000000000002</c:v>
                </c:pt>
                <c:pt idx="2500">
                  <c:v>36.024999999999999</c:v>
                </c:pt>
                <c:pt idx="2501">
                  <c:v>36.061</c:v>
                </c:pt>
                <c:pt idx="2502">
                  <c:v>36.090000000000003</c:v>
                </c:pt>
                <c:pt idx="2503">
                  <c:v>36.110999999999997</c:v>
                </c:pt>
                <c:pt idx="2504">
                  <c:v>36.124000000000002</c:v>
                </c:pt>
                <c:pt idx="2505">
                  <c:v>36.130000000000003</c:v>
                </c:pt>
                <c:pt idx="2506">
                  <c:v>36.136000000000003</c:v>
                </c:pt>
                <c:pt idx="2507">
                  <c:v>36.140999999999998</c:v>
                </c:pt>
                <c:pt idx="2508">
                  <c:v>36.152000000000001</c:v>
                </c:pt>
                <c:pt idx="2509">
                  <c:v>36.176000000000002</c:v>
                </c:pt>
                <c:pt idx="2510">
                  <c:v>36.198</c:v>
                </c:pt>
                <c:pt idx="2511">
                  <c:v>36.216000000000001</c:v>
                </c:pt>
                <c:pt idx="2512">
                  <c:v>36.237000000000002</c:v>
                </c:pt>
                <c:pt idx="2513">
                  <c:v>36.255000000000003</c:v>
                </c:pt>
                <c:pt idx="2514">
                  <c:v>36.271999999999998</c:v>
                </c:pt>
                <c:pt idx="2515">
                  <c:v>36.286000000000001</c:v>
                </c:pt>
                <c:pt idx="2516">
                  <c:v>36.296999999999997</c:v>
                </c:pt>
                <c:pt idx="2517">
                  <c:v>36.31</c:v>
                </c:pt>
                <c:pt idx="2518">
                  <c:v>36.320999999999998</c:v>
                </c:pt>
                <c:pt idx="2519">
                  <c:v>36.332000000000001</c:v>
                </c:pt>
                <c:pt idx="2520">
                  <c:v>36.344999999999999</c:v>
                </c:pt>
                <c:pt idx="2521">
                  <c:v>36.357999999999997</c:v>
                </c:pt>
                <c:pt idx="2522">
                  <c:v>36.371000000000002</c:v>
                </c:pt>
                <c:pt idx="2523">
                  <c:v>36.383000000000003</c:v>
                </c:pt>
                <c:pt idx="2524">
                  <c:v>36.393999999999998</c:v>
                </c:pt>
                <c:pt idx="2525">
                  <c:v>36.404000000000003</c:v>
                </c:pt>
                <c:pt idx="2526">
                  <c:v>36.414000000000001</c:v>
                </c:pt>
                <c:pt idx="2527">
                  <c:v>36.423000000000002</c:v>
                </c:pt>
                <c:pt idx="2528">
                  <c:v>36.447000000000003</c:v>
                </c:pt>
                <c:pt idx="2529">
                  <c:v>36.472999999999999</c:v>
                </c:pt>
                <c:pt idx="2530">
                  <c:v>36.484999999999999</c:v>
                </c:pt>
                <c:pt idx="2531">
                  <c:v>36.497999999999998</c:v>
                </c:pt>
                <c:pt idx="2532">
                  <c:v>36.509</c:v>
                </c:pt>
                <c:pt idx="2533">
                  <c:v>36.518999999999998</c:v>
                </c:pt>
                <c:pt idx="2534">
                  <c:v>36.531999999999996</c:v>
                </c:pt>
                <c:pt idx="2535">
                  <c:v>36.543999999999997</c:v>
                </c:pt>
                <c:pt idx="2536">
                  <c:v>36.554000000000002</c:v>
                </c:pt>
                <c:pt idx="2537">
                  <c:v>36.566000000000003</c:v>
                </c:pt>
                <c:pt idx="2538">
                  <c:v>36.58</c:v>
                </c:pt>
                <c:pt idx="2539">
                  <c:v>36.594000000000001</c:v>
                </c:pt>
                <c:pt idx="2540">
                  <c:v>36.604999999999997</c:v>
                </c:pt>
                <c:pt idx="2541">
                  <c:v>36.613999999999997</c:v>
                </c:pt>
                <c:pt idx="2542">
                  <c:v>36.625</c:v>
                </c:pt>
                <c:pt idx="2543">
                  <c:v>36.637</c:v>
                </c:pt>
                <c:pt idx="2544">
                  <c:v>36.649000000000001</c:v>
                </c:pt>
                <c:pt idx="2545">
                  <c:v>36.656999999999996</c:v>
                </c:pt>
                <c:pt idx="2546">
                  <c:v>36.661999999999999</c:v>
                </c:pt>
                <c:pt idx="2547">
                  <c:v>36.667000000000002</c:v>
                </c:pt>
                <c:pt idx="2548">
                  <c:v>36.680999999999997</c:v>
                </c:pt>
                <c:pt idx="2549">
                  <c:v>36.707999999999998</c:v>
                </c:pt>
                <c:pt idx="2550">
                  <c:v>36.735999999999997</c:v>
                </c:pt>
                <c:pt idx="2551">
                  <c:v>36.767000000000003</c:v>
                </c:pt>
                <c:pt idx="2552">
                  <c:v>36.792999999999999</c:v>
                </c:pt>
                <c:pt idx="2553">
                  <c:v>36.807000000000002</c:v>
                </c:pt>
                <c:pt idx="2554">
                  <c:v>36.819000000000003</c:v>
                </c:pt>
                <c:pt idx="2555">
                  <c:v>36.834000000000003</c:v>
                </c:pt>
                <c:pt idx="2556">
                  <c:v>36.844999999999999</c:v>
                </c:pt>
                <c:pt idx="2557">
                  <c:v>36.856000000000002</c:v>
                </c:pt>
                <c:pt idx="2558">
                  <c:v>36.869</c:v>
                </c:pt>
                <c:pt idx="2559">
                  <c:v>36.881999999999998</c:v>
                </c:pt>
                <c:pt idx="2560">
                  <c:v>36.892000000000003</c:v>
                </c:pt>
                <c:pt idx="2561">
                  <c:v>36.902000000000001</c:v>
                </c:pt>
                <c:pt idx="2562">
                  <c:v>36.914999999999999</c:v>
                </c:pt>
                <c:pt idx="2563">
                  <c:v>36.927999999999997</c:v>
                </c:pt>
                <c:pt idx="2564">
                  <c:v>36.939</c:v>
                </c:pt>
                <c:pt idx="2565">
                  <c:v>36.951000000000001</c:v>
                </c:pt>
                <c:pt idx="2566">
                  <c:v>36.962000000000003</c:v>
                </c:pt>
                <c:pt idx="2567">
                  <c:v>36.97</c:v>
                </c:pt>
                <c:pt idx="2568">
                  <c:v>36.975999999999999</c:v>
                </c:pt>
                <c:pt idx="2569">
                  <c:v>37.003</c:v>
                </c:pt>
                <c:pt idx="2570">
                  <c:v>37.04</c:v>
                </c:pt>
                <c:pt idx="2571">
                  <c:v>37.073999999999998</c:v>
                </c:pt>
                <c:pt idx="2572">
                  <c:v>37.085000000000001</c:v>
                </c:pt>
                <c:pt idx="2573">
                  <c:v>37.088999999999999</c:v>
                </c:pt>
                <c:pt idx="2574">
                  <c:v>37.097999999999999</c:v>
                </c:pt>
                <c:pt idx="2575">
                  <c:v>37.109000000000002</c:v>
                </c:pt>
                <c:pt idx="2576">
                  <c:v>37.119</c:v>
                </c:pt>
                <c:pt idx="2577">
                  <c:v>37.130000000000003</c:v>
                </c:pt>
                <c:pt idx="2578">
                  <c:v>37.139000000000003</c:v>
                </c:pt>
                <c:pt idx="2579">
                  <c:v>37.146999999999998</c:v>
                </c:pt>
                <c:pt idx="2580">
                  <c:v>37.156999999999996</c:v>
                </c:pt>
                <c:pt idx="2581">
                  <c:v>37.167000000000002</c:v>
                </c:pt>
                <c:pt idx="2582">
                  <c:v>37.179000000000002</c:v>
                </c:pt>
                <c:pt idx="2583">
                  <c:v>37.192</c:v>
                </c:pt>
                <c:pt idx="2584">
                  <c:v>37.204999999999998</c:v>
                </c:pt>
                <c:pt idx="2585">
                  <c:v>37.216999999999999</c:v>
                </c:pt>
                <c:pt idx="2586">
                  <c:v>37.226999999999997</c:v>
                </c:pt>
                <c:pt idx="2587">
                  <c:v>37.238999999999997</c:v>
                </c:pt>
                <c:pt idx="2588">
                  <c:v>37.25</c:v>
                </c:pt>
                <c:pt idx="2589">
                  <c:v>37.262</c:v>
                </c:pt>
                <c:pt idx="2590">
                  <c:v>37.274000000000001</c:v>
                </c:pt>
                <c:pt idx="2591">
                  <c:v>37.286000000000001</c:v>
                </c:pt>
                <c:pt idx="2592">
                  <c:v>37.298000000000002</c:v>
                </c:pt>
                <c:pt idx="2593">
                  <c:v>37.31</c:v>
                </c:pt>
                <c:pt idx="2594">
                  <c:v>37.320999999999998</c:v>
                </c:pt>
                <c:pt idx="2595">
                  <c:v>37.332000000000001</c:v>
                </c:pt>
                <c:pt idx="2596">
                  <c:v>37.344000000000001</c:v>
                </c:pt>
                <c:pt idx="2597">
                  <c:v>37.356999999999999</c:v>
                </c:pt>
                <c:pt idx="2598">
                  <c:v>37.369999999999997</c:v>
                </c:pt>
                <c:pt idx="2599">
                  <c:v>37.381</c:v>
                </c:pt>
                <c:pt idx="2600">
                  <c:v>37.393000000000001</c:v>
                </c:pt>
                <c:pt idx="2601">
                  <c:v>37.404000000000003</c:v>
                </c:pt>
                <c:pt idx="2602">
                  <c:v>37.414000000000001</c:v>
                </c:pt>
                <c:pt idx="2603">
                  <c:v>37.424999999999997</c:v>
                </c:pt>
                <c:pt idx="2604">
                  <c:v>37.44</c:v>
                </c:pt>
                <c:pt idx="2605">
                  <c:v>37.468000000000004</c:v>
                </c:pt>
                <c:pt idx="2606">
                  <c:v>37.503</c:v>
                </c:pt>
                <c:pt idx="2607">
                  <c:v>37.53</c:v>
                </c:pt>
                <c:pt idx="2608">
                  <c:v>37.548000000000002</c:v>
                </c:pt>
                <c:pt idx="2609">
                  <c:v>37.558999999999997</c:v>
                </c:pt>
                <c:pt idx="2610">
                  <c:v>37.566000000000003</c:v>
                </c:pt>
                <c:pt idx="2611">
                  <c:v>37.576999999999998</c:v>
                </c:pt>
                <c:pt idx="2612">
                  <c:v>37.591000000000001</c:v>
                </c:pt>
                <c:pt idx="2613">
                  <c:v>37.601999999999997</c:v>
                </c:pt>
                <c:pt idx="2614">
                  <c:v>37.610999999999997</c:v>
                </c:pt>
                <c:pt idx="2615">
                  <c:v>37.621000000000002</c:v>
                </c:pt>
                <c:pt idx="2616">
                  <c:v>37.631</c:v>
                </c:pt>
                <c:pt idx="2617">
                  <c:v>37.640999999999998</c:v>
                </c:pt>
                <c:pt idx="2618">
                  <c:v>37.651000000000003</c:v>
                </c:pt>
                <c:pt idx="2619">
                  <c:v>37.662999999999997</c:v>
                </c:pt>
                <c:pt idx="2620">
                  <c:v>37.676000000000002</c:v>
                </c:pt>
                <c:pt idx="2621">
                  <c:v>37.686999999999998</c:v>
                </c:pt>
                <c:pt idx="2622">
                  <c:v>37.695</c:v>
                </c:pt>
                <c:pt idx="2623">
                  <c:v>37.703000000000003</c:v>
                </c:pt>
                <c:pt idx="2624">
                  <c:v>37.71</c:v>
                </c:pt>
                <c:pt idx="2625">
                  <c:v>37.718000000000004</c:v>
                </c:pt>
                <c:pt idx="2626">
                  <c:v>37.728000000000002</c:v>
                </c:pt>
                <c:pt idx="2627">
                  <c:v>37.738999999999997</c:v>
                </c:pt>
                <c:pt idx="2628">
                  <c:v>37.750999999999998</c:v>
                </c:pt>
                <c:pt idx="2629">
                  <c:v>37.762999999999998</c:v>
                </c:pt>
                <c:pt idx="2630">
                  <c:v>37.779000000000003</c:v>
                </c:pt>
                <c:pt idx="2631">
                  <c:v>37.813000000000002</c:v>
                </c:pt>
                <c:pt idx="2632">
                  <c:v>37.847999999999999</c:v>
                </c:pt>
                <c:pt idx="2633">
                  <c:v>37.863</c:v>
                </c:pt>
                <c:pt idx="2634">
                  <c:v>37.868000000000002</c:v>
                </c:pt>
                <c:pt idx="2635">
                  <c:v>37.872999999999998</c:v>
                </c:pt>
                <c:pt idx="2636">
                  <c:v>37.878</c:v>
                </c:pt>
                <c:pt idx="2637">
                  <c:v>37.892000000000003</c:v>
                </c:pt>
                <c:pt idx="2638">
                  <c:v>37.917000000000002</c:v>
                </c:pt>
                <c:pt idx="2639">
                  <c:v>37.939</c:v>
                </c:pt>
                <c:pt idx="2640">
                  <c:v>37.957999999999998</c:v>
                </c:pt>
                <c:pt idx="2641">
                  <c:v>37.972999999999999</c:v>
                </c:pt>
                <c:pt idx="2642">
                  <c:v>37.981999999999999</c:v>
                </c:pt>
                <c:pt idx="2643">
                  <c:v>37.991</c:v>
                </c:pt>
                <c:pt idx="2644">
                  <c:v>38.006</c:v>
                </c:pt>
                <c:pt idx="2645">
                  <c:v>38.021999999999998</c:v>
                </c:pt>
                <c:pt idx="2646">
                  <c:v>38.036000000000001</c:v>
                </c:pt>
                <c:pt idx="2647">
                  <c:v>38.048000000000002</c:v>
                </c:pt>
                <c:pt idx="2648">
                  <c:v>38.061999999999998</c:v>
                </c:pt>
                <c:pt idx="2649">
                  <c:v>38.073</c:v>
                </c:pt>
                <c:pt idx="2650">
                  <c:v>38.085000000000001</c:v>
                </c:pt>
                <c:pt idx="2651">
                  <c:v>38.097999999999999</c:v>
                </c:pt>
                <c:pt idx="2652">
                  <c:v>38.113</c:v>
                </c:pt>
                <c:pt idx="2653">
                  <c:v>38.124000000000002</c:v>
                </c:pt>
                <c:pt idx="2654">
                  <c:v>38.134999999999998</c:v>
                </c:pt>
                <c:pt idx="2655">
                  <c:v>38.146000000000001</c:v>
                </c:pt>
                <c:pt idx="2656">
                  <c:v>38.156999999999996</c:v>
                </c:pt>
                <c:pt idx="2657">
                  <c:v>38.164999999999999</c:v>
                </c:pt>
                <c:pt idx="2658">
                  <c:v>38.18</c:v>
                </c:pt>
                <c:pt idx="2659">
                  <c:v>38.197000000000003</c:v>
                </c:pt>
                <c:pt idx="2660">
                  <c:v>38.204999999999998</c:v>
                </c:pt>
                <c:pt idx="2661">
                  <c:v>38.212000000000003</c:v>
                </c:pt>
                <c:pt idx="2662">
                  <c:v>38.219000000000001</c:v>
                </c:pt>
                <c:pt idx="2663">
                  <c:v>38.228000000000002</c:v>
                </c:pt>
                <c:pt idx="2664">
                  <c:v>38.253</c:v>
                </c:pt>
                <c:pt idx="2665">
                  <c:v>38.286999999999999</c:v>
                </c:pt>
                <c:pt idx="2666">
                  <c:v>38.317</c:v>
                </c:pt>
                <c:pt idx="2667">
                  <c:v>38.343000000000004</c:v>
                </c:pt>
                <c:pt idx="2668">
                  <c:v>38.360999999999997</c:v>
                </c:pt>
                <c:pt idx="2669">
                  <c:v>38.375</c:v>
                </c:pt>
                <c:pt idx="2670">
                  <c:v>38.389000000000003</c:v>
                </c:pt>
                <c:pt idx="2671">
                  <c:v>38.396000000000001</c:v>
                </c:pt>
                <c:pt idx="2672">
                  <c:v>38.405999999999999</c:v>
                </c:pt>
                <c:pt idx="2673">
                  <c:v>38.415999999999997</c:v>
                </c:pt>
                <c:pt idx="2674">
                  <c:v>38.427</c:v>
                </c:pt>
                <c:pt idx="2675">
                  <c:v>38.436999999999998</c:v>
                </c:pt>
                <c:pt idx="2676">
                  <c:v>38.448999999999998</c:v>
                </c:pt>
                <c:pt idx="2677">
                  <c:v>38.463000000000001</c:v>
                </c:pt>
                <c:pt idx="2678">
                  <c:v>38.475999999999999</c:v>
                </c:pt>
                <c:pt idx="2679">
                  <c:v>38.49</c:v>
                </c:pt>
                <c:pt idx="2680">
                  <c:v>38.5</c:v>
                </c:pt>
                <c:pt idx="2681">
                  <c:v>38.512</c:v>
                </c:pt>
                <c:pt idx="2682">
                  <c:v>38.523000000000003</c:v>
                </c:pt>
                <c:pt idx="2683">
                  <c:v>38.533999999999999</c:v>
                </c:pt>
                <c:pt idx="2684">
                  <c:v>38.548000000000002</c:v>
                </c:pt>
                <c:pt idx="2685">
                  <c:v>38.561</c:v>
                </c:pt>
                <c:pt idx="2686">
                  <c:v>38.573</c:v>
                </c:pt>
                <c:pt idx="2687">
                  <c:v>38.582999999999998</c:v>
                </c:pt>
                <c:pt idx="2688">
                  <c:v>38.591999999999999</c:v>
                </c:pt>
                <c:pt idx="2689">
                  <c:v>38.601999999999997</c:v>
                </c:pt>
                <c:pt idx="2690">
                  <c:v>38.61</c:v>
                </c:pt>
                <c:pt idx="2691">
                  <c:v>38.619</c:v>
                </c:pt>
                <c:pt idx="2692">
                  <c:v>38.627000000000002</c:v>
                </c:pt>
                <c:pt idx="2693">
                  <c:v>38.636000000000003</c:v>
                </c:pt>
                <c:pt idx="2694">
                  <c:v>38.643999999999998</c:v>
                </c:pt>
                <c:pt idx="2695">
                  <c:v>38.652000000000001</c:v>
                </c:pt>
                <c:pt idx="2696">
                  <c:v>38.661000000000001</c:v>
                </c:pt>
                <c:pt idx="2697">
                  <c:v>38.668999999999997</c:v>
                </c:pt>
                <c:pt idx="2698">
                  <c:v>38.677999999999997</c:v>
                </c:pt>
                <c:pt idx="2699">
                  <c:v>38.686999999999998</c:v>
                </c:pt>
                <c:pt idx="2700">
                  <c:v>38.695</c:v>
                </c:pt>
                <c:pt idx="2701">
                  <c:v>38.704000000000001</c:v>
                </c:pt>
                <c:pt idx="2702">
                  <c:v>38.712000000000003</c:v>
                </c:pt>
                <c:pt idx="2703">
                  <c:v>38.722000000000001</c:v>
                </c:pt>
                <c:pt idx="2704">
                  <c:v>38.731999999999999</c:v>
                </c:pt>
                <c:pt idx="2705">
                  <c:v>38.741999999999997</c:v>
                </c:pt>
                <c:pt idx="2706">
                  <c:v>38.750999999999998</c:v>
                </c:pt>
                <c:pt idx="2707">
                  <c:v>38.761000000000003</c:v>
                </c:pt>
                <c:pt idx="2708">
                  <c:v>38.771000000000001</c:v>
                </c:pt>
                <c:pt idx="2709">
                  <c:v>38.779000000000003</c:v>
                </c:pt>
                <c:pt idx="2710">
                  <c:v>38.786999999999999</c:v>
                </c:pt>
                <c:pt idx="2711">
                  <c:v>38.795000000000002</c:v>
                </c:pt>
                <c:pt idx="2712">
                  <c:v>38.804000000000002</c:v>
                </c:pt>
                <c:pt idx="2713">
                  <c:v>38.811999999999998</c:v>
                </c:pt>
                <c:pt idx="2714">
                  <c:v>38.820999999999998</c:v>
                </c:pt>
                <c:pt idx="2715">
                  <c:v>38.829000000000001</c:v>
                </c:pt>
                <c:pt idx="2716">
                  <c:v>38.838000000000001</c:v>
                </c:pt>
                <c:pt idx="2717">
                  <c:v>38.845999999999997</c:v>
                </c:pt>
                <c:pt idx="2718">
                  <c:v>38.853999999999999</c:v>
                </c:pt>
                <c:pt idx="2719">
                  <c:v>38.863</c:v>
                </c:pt>
                <c:pt idx="2720">
                  <c:v>38.871000000000002</c:v>
                </c:pt>
                <c:pt idx="2721">
                  <c:v>38.880000000000003</c:v>
                </c:pt>
                <c:pt idx="2722">
                  <c:v>38.89</c:v>
                </c:pt>
                <c:pt idx="2723">
                  <c:v>38.9</c:v>
                </c:pt>
                <c:pt idx="2724">
                  <c:v>38.908999999999999</c:v>
                </c:pt>
                <c:pt idx="2725">
                  <c:v>38.918999999999997</c:v>
                </c:pt>
                <c:pt idx="2726">
                  <c:v>38.929000000000002</c:v>
                </c:pt>
                <c:pt idx="2727">
                  <c:v>38.938000000000002</c:v>
                </c:pt>
                <c:pt idx="2728">
                  <c:v>38.945</c:v>
                </c:pt>
                <c:pt idx="2729">
                  <c:v>38.951999999999998</c:v>
                </c:pt>
                <c:pt idx="2730">
                  <c:v>38.96</c:v>
                </c:pt>
                <c:pt idx="2731">
                  <c:v>38.966999999999999</c:v>
                </c:pt>
                <c:pt idx="2732">
                  <c:v>38.973999999999997</c:v>
                </c:pt>
                <c:pt idx="2733">
                  <c:v>38.981000000000002</c:v>
                </c:pt>
                <c:pt idx="2734">
                  <c:v>38.988</c:v>
                </c:pt>
                <c:pt idx="2735">
                  <c:v>38.996000000000002</c:v>
                </c:pt>
                <c:pt idx="2736">
                  <c:v>39.003</c:v>
                </c:pt>
                <c:pt idx="2737">
                  <c:v>39.011000000000003</c:v>
                </c:pt>
                <c:pt idx="2738">
                  <c:v>39.018000000000001</c:v>
                </c:pt>
                <c:pt idx="2739">
                  <c:v>39.024999999999999</c:v>
                </c:pt>
                <c:pt idx="2740">
                  <c:v>39.031999999999996</c:v>
                </c:pt>
                <c:pt idx="2741">
                  <c:v>39.039000000000001</c:v>
                </c:pt>
                <c:pt idx="2742">
                  <c:v>39.045999999999999</c:v>
                </c:pt>
                <c:pt idx="2743">
                  <c:v>39.052999999999997</c:v>
                </c:pt>
                <c:pt idx="2744">
                  <c:v>39.06</c:v>
                </c:pt>
                <c:pt idx="2745">
                  <c:v>39.067999999999998</c:v>
                </c:pt>
                <c:pt idx="2746">
                  <c:v>39.075000000000003</c:v>
                </c:pt>
                <c:pt idx="2747">
                  <c:v>39.082999999999998</c:v>
                </c:pt>
                <c:pt idx="2748">
                  <c:v>39.091000000000001</c:v>
                </c:pt>
                <c:pt idx="2749">
                  <c:v>39.097999999999999</c:v>
                </c:pt>
                <c:pt idx="2750">
                  <c:v>39.106000000000002</c:v>
                </c:pt>
                <c:pt idx="2751">
                  <c:v>39.113999999999997</c:v>
                </c:pt>
                <c:pt idx="2752">
                  <c:v>39.122</c:v>
                </c:pt>
                <c:pt idx="2753">
                  <c:v>39.130000000000003</c:v>
                </c:pt>
                <c:pt idx="2754">
                  <c:v>39.137</c:v>
                </c:pt>
                <c:pt idx="2755">
                  <c:v>39.143999999999998</c:v>
                </c:pt>
                <c:pt idx="2756">
                  <c:v>39.151000000000003</c:v>
                </c:pt>
                <c:pt idx="2757">
                  <c:v>39.158000000000001</c:v>
                </c:pt>
                <c:pt idx="2758">
                  <c:v>39.165999999999997</c:v>
                </c:pt>
                <c:pt idx="2759">
                  <c:v>39.173000000000002</c:v>
                </c:pt>
                <c:pt idx="2760">
                  <c:v>39.18</c:v>
                </c:pt>
                <c:pt idx="2761">
                  <c:v>39.186</c:v>
                </c:pt>
                <c:pt idx="2762">
                  <c:v>39.192999999999998</c:v>
                </c:pt>
                <c:pt idx="2763">
                  <c:v>39.198999999999998</c:v>
                </c:pt>
                <c:pt idx="2764">
                  <c:v>39.206000000000003</c:v>
                </c:pt>
                <c:pt idx="2765">
                  <c:v>39.212000000000003</c:v>
                </c:pt>
                <c:pt idx="2766">
                  <c:v>39.219000000000001</c:v>
                </c:pt>
                <c:pt idx="2767">
                  <c:v>39.225000000000001</c:v>
                </c:pt>
                <c:pt idx="2768">
                  <c:v>39.231999999999999</c:v>
                </c:pt>
                <c:pt idx="2769">
                  <c:v>39.238</c:v>
                </c:pt>
                <c:pt idx="2770">
                  <c:v>39.244999999999997</c:v>
                </c:pt>
                <c:pt idx="2771">
                  <c:v>39.25</c:v>
                </c:pt>
                <c:pt idx="2772">
                  <c:v>39.256</c:v>
                </c:pt>
                <c:pt idx="2773">
                  <c:v>39.262</c:v>
                </c:pt>
                <c:pt idx="2774">
                  <c:v>39.268000000000001</c:v>
                </c:pt>
                <c:pt idx="2775">
                  <c:v>39.274999999999999</c:v>
                </c:pt>
                <c:pt idx="2776">
                  <c:v>39.280999999999999</c:v>
                </c:pt>
                <c:pt idx="2777">
                  <c:v>39.287999999999997</c:v>
                </c:pt>
                <c:pt idx="2778">
                  <c:v>39.293999999999997</c:v>
                </c:pt>
                <c:pt idx="2779">
                  <c:v>39.301000000000002</c:v>
                </c:pt>
                <c:pt idx="2780">
                  <c:v>39.307000000000002</c:v>
                </c:pt>
                <c:pt idx="2781">
                  <c:v>39.313000000000002</c:v>
                </c:pt>
                <c:pt idx="2782">
                  <c:v>39.32</c:v>
                </c:pt>
                <c:pt idx="2783">
                  <c:v>39.326000000000001</c:v>
                </c:pt>
                <c:pt idx="2784">
                  <c:v>39.332999999999998</c:v>
                </c:pt>
                <c:pt idx="2785">
                  <c:v>39.338999999999999</c:v>
                </c:pt>
                <c:pt idx="2786">
                  <c:v>39.345999999999997</c:v>
                </c:pt>
                <c:pt idx="2787">
                  <c:v>39.351999999999997</c:v>
                </c:pt>
                <c:pt idx="2788">
                  <c:v>39.359000000000002</c:v>
                </c:pt>
                <c:pt idx="2789">
                  <c:v>39.365000000000002</c:v>
                </c:pt>
                <c:pt idx="2790">
                  <c:v>39.372</c:v>
                </c:pt>
                <c:pt idx="2791">
                  <c:v>39.378</c:v>
                </c:pt>
                <c:pt idx="2792">
                  <c:v>39.384999999999998</c:v>
                </c:pt>
                <c:pt idx="2793">
                  <c:v>39.390999999999998</c:v>
                </c:pt>
                <c:pt idx="2794">
                  <c:v>39.396999999999998</c:v>
                </c:pt>
                <c:pt idx="2795">
                  <c:v>39.404000000000003</c:v>
                </c:pt>
                <c:pt idx="2796">
                  <c:v>39.409999999999997</c:v>
                </c:pt>
                <c:pt idx="2797">
                  <c:v>39.417000000000002</c:v>
                </c:pt>
                <c:pt idx="2798">
                  <c:v>39.423000000000002</c:v>
                </c:pt>
                <c:pt idx="2799">
                  <c:v>39.43</c:v>
                </c:pt>
                <c:pt idx="2800">
                  <c:v>39.436</c:v>
                </c:pt>
                <c:pt idx="2801">
                  <c:v>39.442999999999998</c:v>
                </c:pt>
                <c:pt idx="2802">
                  <c:v>39.448999999999998</c:v>
                </c:pt>
                <c:pt idx="2803">
                  <c:v>39.456000000000003</c:v>
                </c:pt>
                <c:pt idx="2804">
                  <c:v>39.462000000000003</c:v>
                </c:pt>
                <c:pt idx="2805">
                  <c:v>39.469000000000001</c:v>
                </c:pt>
                <c:pt idx="2806">
                  <c:v>39.475000000000001</c:v>
                </c:pt>
                <c:pt idx="2807">
                  <c:v>39.481999999999999</c:v>
                </c:pt>
                <c:pt idx="2808">
                  <c:v>39.488</c:v>
                </c:pt>
                <c:pt idx="2809">
                  <c:v>39.494999999999997</c:v>
                </c:pt>
                <c:pt idx="2810">
                  <c:v>39.500999999999998</c:v>
                </c:pt>
                <c:pt idx="2811">
                  <c:v>39.506999999999998</c:v>
                </c:pt>
                <c:pt idx="2812">
                  <c:v>39.512999999999998</c:v>
                </c:pt>
                <c:pt idx="2813">
                  <c:v>39.520000000000003</c:v>
                </c:pt>
                <c:pt idx="2814">
                  <c:v>39.526000000000003</c:v>
                </c:pt>
                <c:pt idx="2815">
                  <c:v>39.533000000000001</c:v>
                </c:pt>
                <c:pt idx="2816">
                  <c:v>39.539000000000001</c:v>
                </c:pt>
                <c:pt idx="2817">
                  <c:v>39.545000000000002</c:v>
                </c:pt>
                <c:pt idx="2818">
                  <c:v>39.558999999999997</c:v>
                </c:pt>
                <c:pt idx="2819">
                  <c:v>39.597000000000001</c:v>
                </c:pt>
                <c:pt idx="2820">
                  <c:v>39.612000000000002</c:v>
                </c:pt>
                <c:pt idx="2821">
                  <c:v>39.618000000000002</c:v>
                </c:pt>
                <c:pt idx="2822">
                  <c:v>39.625999999999998</c:v>
                </c:pt>
                <c:pt idx="2823">
                  <c:v>39.634</c:v>
                </c:pt>
                <c:pt idx="2824">
                  <c:v>39.642000000000003</c:v>
                </c:pt>
                <c:pt idx="2825">
                  <c:v>39.65</c:v>
                </c:pt>
                <c:pt idx="2826">
                  <c:v>39.658999999999999</c:v>
                </c:pt>
                <c:pt idx="2827">
                  <c:v>39.667000000000002</c:v>
                </c:pt>
                <c:pt idx="2828">
                  <c:v>39.676000000000002</c:v>
                </c:pt>
                <c:pt idx="2829">
                  <c:v>39.688000000000002</c:v>
                </c:pt>
                <c:pt idx="2830">
                  <c:v>39.701000000000001</c:v>
                </c:pt>
                <c:pt idx="2831">
                  <c:v>39.713999999999999</c:v>
                </c:pt>
                <c:pt idx="2832">
                  <c:v>39.725999999999999</c:v>
                </c:pt>
                <c:pt idx="2833">
                  <c:v>39.74</c:v>
                </c:pt>
                <c:pt idx="2834">
                  <c:v>39.752000000000002</c:v>
                </c:pt>
                <c:pt idx="2835">
                  <c:v>39.762999999999998</c:v>
                </c:pt>
                <c:pt idx="2836">
                  <c:v>39.774999999999999</c:v>
                </c:pt>
                <c:pt idx="2837">
                  <c:v>39.805999999999997</c:v>
                </c:pt>
                <c:pt idx="2838">
                  <c:v>39.843000000000004</c:v>
                </c:pt>
                <c:pt idx="2839">
                  <c:v>39.875999999999998</c:v>
                </c:pt>
                <c:pt idx="2840">
                  <c:v>39.905999999999999</c:v>
                </c:pt>
                <c:pt idx="2841">
                  <c:v>39.932000000000002</c:v>
                </c:pt>
                <c:pt idx="2842">
                  <c:v>39.948</c:v>
                </c:pt>
                <c:pt idx="2843">
                  <c:v>39.957000000000001</c:v>
                </c:pt>
                <c:pt idx="2844">
                  <c:v>39.962000000000003</c:v>
                </c:pt>
                <c:pt idx="2845">
                  <c:v>39.966999999999999</c:v>
                </c:pt>
                <c:pt idx="2846">
                  <c:v>39.975000000000001</c:v>
                </c:pt>
                <c:pt idx="2847">
                  <c:v>39.984999999999999</c:v>
                </c:pt>
                <c:pt idx="2848">
                  <c:v>39.994999999999997</c:v>
                </c:pt>
                <c:pt idx="2849">
                  <c:v>40.003999999999998</c:v>
                </c:pt>
                <c:pt idx="2850">
                  <c:v>40.015000000000001</c:v>
                </c:pt>
                <c:pt idx="2851">
                  <c:v>40.026000000000003</c:v>
                </c:pt>
                <c:pt idx="2852">
                  <c:v>40.034999999999997</c:v>
                </c:pt>
                <c:pt idx="2853">
                  <c:v>40.045000000000002</c:v>
                </c:pt>
                <c:pt idx="2854">
                  <c:v>40.057000000000002</c:v>
                </c:pt>
                <c:pt idx="2855">
                  <c:v>40.07</c:v>
                </c:pt>
                <c:pt idx="2856">
                  <c:v>40.084000000000003</c:v>
                </c:pt>
                <c:pt idx="2857">
                  <c:v>40.097000000000001</c:v>
                </c:pt>
                <c:pt idx="2858">
                  <c:v>40.107999999999997</c:v>
                </c:pt>
                <c:pt idx="2859">
                  <c:v>40.119</c:v>
                </c:pt>
                <c:pt idx="2860">
                  <c:v>40.130000000000003</c:v>
                </c:pt>
                <c:pt idx="2861">
                  <c:v>40.143000000000001</c:v>
                </c:pt>
                <c:pt idx="2862">
                  <c:v>40.164999999999999</c:v>
                </c:pt>
                <c:pt idx="2863">
                  <c:v>40.195</c:v>
                </c:pt>
                <c:pt idx="2864">
                  <c:v>40.218000000000004</c:v>
                </c:pt>
                <c:pt idx="2865">
                  <c:v>40.226999999999997</c:v>
                </c:pt>
                <c:pt idx="2866">
                  <c:v>40.232999999999997</c:v>
                </c:pt>
                <c:pt idx="2867">
                  <c:v>40.244999999999997</c:v>
                </c:pt>
                <c:pt idx="2868">
                  <c:v>40.268000000000001</c:v>
                </c:pt>
                <c:pt idx="2869">
                  <c:v>40.292000000000002</c:v>
                </c:pt>
                <c:pt idx="2870">
                  <c:v>40.311999999999998</c:v>
                </c:pt>
                <c:pt idx="2871">
                  <c:v>40.331000000000003</c:v>
                </c:pt>
                <c:pt idx="2872">
                  <c:v>40.348999999999997</c:v>
                </c:pt>
                <c:pt idx="2873">
                  <c:v>40.363999999999997</c:v>
                </c:pt>
                <c:pt idx="2874">
                  <c:v>40.374000000000002</c:v>
                </c:pt>
                <c:pt idx="2875">
                  <c:v>40.384</c:v>
                </c:pt>
                <c:pt idx="2876">
                  <c:v>40.390999999999998</c:v>
                </c:pt>
                <c:pt idx="2877">
                  <c:v>40.4</c:v>
                </c:pt>
                <c:pt idx="2878">
                  <c:v>40.408000000000001</c:v>
                </c:pt>
                <c:pt idx="2879">
                  <c:v>40.417000000000002</c:v>
                </c:pt>
                <c:pt idx="2880">
                  <c:v>40.424999999999997</c:v>
                </c:pt>
                <c:pt idx="2881">
                  <c:v>40.433</c:v>
                </c:pt>
                <c:pt idx="2882">
                  <c:v>40.441000000000003</c:v>
                </c:pt>
                <c:pt idx="2883">
                  <c:v>40.451000000000001</c:v>
                </c:pt>
                <c:pt idx="2884">
                  <c:v>40.460999999999999</c:v>
                </c:pt>
                <c:pt idx="2885">
                  <c:v>40.47</c:v>
                </c:pt>
                <c:pt idx="2886">
                  <c:v>40.479999999999997</c:v>
                </c:pt>
                <c:pt idx="2887">
                  <c:v>40.488999999999997</c:v>
                </c:pt>
                <c:pt idx="2888">
                  <c:v>40.503</c:v>
                </c:pt>
                <c:pt idx="2889">
                  <c:v>40.542000000000002</c:v>
                </c:pt>
                <c:pt idx="2890">
                  <c:v>40.579000000000001</c:v>
                </c:pt>
                <c:pt idx="2891">
                  <c:v>40.616999999999997</c:v>
                </c:pt>
                <c:pt idx="2892">
                  <c:v>40.658999999999999</c:v>
                </c:pt>
                <c:pt idx="2893">
                  <c:v>40.726999999999997</c:v>
                </c:pt>
                <c:pt idx="2894">
                  <c:v>40.801000000000002</c:v>
                </c:pt>
                <c:pt idx="2895">
                  <c:v>40.868000000000002</c:v>
                </c:pt>
                <c:pt idx="2896">
                  <c:v>40.933</c:v>
                </c:pt>
                <c:pt idx="2897">
                  <c:v>40.963999999999999</c:v>
                </c:pt>
                <c:pt idx="2898">
                  <c:v>40.975000000000001</c:v>
                </c:pt>
                <c:pt idx="2899">
                  <c:v>40.98</c:v>
                </c:pt>
                <c:pt idx="2900">
                  <c:v>40.984999999999999</c:v>
                </c:pt>
                <c:pt idx="2901">
                  <c:v>40.99</c:v>
                </c:pt>
                <c:pt idx="2902">
                  <c:v>40.994999999999997</c:v>
                </c:pt>
                <c:pt idx="2903">
                  <c:v>41</c:v>
                </c:pt>
                <c:pt idx="2904">
                  <c:v>41.005000000000003</c:v>
                </c:pt>
                <c:pt idx="2905">
                  <c:v>41.011000000000003</c:v>
                </c:pt>
                <c:pt idx="2906">
                  <c:v>41.017000000000003</c:v>
                </c:pt>
                <c:pt idx="2907">
                  <c:v>41.023000000000003</c:v>
                </c:pt>
                <c:pt idx="2908">
                  <c:v>41.027999999999999</c:v>
                </c:pt>
                <c:pt idx="2909">
                  <c:v>41.033999999999999</c:v>
                </c:pt>
                <c:pt idx="2910">
                  <c:v>41.05</c:v>
                </c:pt>
                <c:pt idx="2911">
                  <c:v>41.088999999999999</c:v>
                </c:pt>
                <c:pt idx="2912">
                  <c:v>41.100999999999999</c:v>
                </c:pt>
                <c:pt idx="2913">
                  <c:v>41.104999999999997</c:v>
                </c:pt>
                <c:pt idx="2914">
                  <c:v>41.107999999999997</c:v>
                </c:pt>
                <c:pt idx="2915">
                  <c:v>41.110999999999997</c:v>
                </c:pt>
                <c:pt idx="2916">
                  <c:v>41.113999999999997</c:v>
                </c:pt>
                <c:pt idx="2917">
                  <c:v>41.116999999999997</c:v>
                </c:pt>
                <c:pt idx="2918">
                  <c:v>41.119</c:v>
                </c:pt>
                <c:pt idx="2919">
                  <c:v>41.122999999999998</c:v>
                </c:pt>
                <c:pt idx="2920">
                  <c:v>41.133000000000003</c:v>
                </c:pt>
                <c:pt idx="2921">
                  <c:v>41.145000000000003</c:v>
                </c:pt>
                <c:pt idx="2922">
                  <c:v>41.154000000000003</c:v>
                </c:pt>
                <c:pt idx="2923">
                  <c:v>41.161999999999999</c:v>
                </c:pt>
                <c:pt idx="2924">
                  <c:v>41.165999999999997</c:v>
                </c:pt>
                <c:pt idx="2925">
                  <c:v>41.168999999999997</c:v>
                </c:pt>
                <c:pt idx="2926">
                  <c:v>41.171999999999997</c:v>
                </c:pt>
                <c:pt idx="2927">
                  <c:v>41.174999999999997</c:v>
                </c:pt>
                <c:pt idx="2928">
                  <c:v>41.177999999999997</c:v>
                </c:pt>
                <c:pt idx="2929">
                  <c:v>41.180999999999997</c:v>
                </c:pt>
                <c:pt idx="2930">
                  <c:v>41.183</c:v>
                </c:pt>
                <c:pt idx="2931">
                  <c:v>41.186999999999998</c:v>
                </c:pt>
                <c:pt idx="2932">
                  <c:v>41.194000000000003</c:v>
                </c:pt>
                <c:pt idx="2933">
                  <c:v>41.201999999999998</c:v>
                </c:pt>
                <c:pt idx="2934">
                  <c:v>41.213000000000001</c:v>
                </c:pt>
                <c:pt idx="2935">
                  <c:v>41.223999999999997</c:v>
                </c:pt>
                <c:pt idx="2936">
                  <c:v>41.235999999999997</c:v>
                </c:pt>
                <c:pt idx="2937">
                  <c:v>41.249000000000002</c:v>
                </c:pt>
                <c:pt idx="2938">
                  <c:v>41.262</c:v>
                </c:pt>
                <c:pt idx="2939">
                  <c:v>41.274000000000001</c:v>
                </c:pt>
                <c:pt idx="2940">
                  <c:v>41.284999999999997</c:v>
                </c:pt>
                <c:pt idx="2941">
                  <c:v>41.295000000000002</c:v>
                </c:pt>
                <c:pt idx="2942">
                  <c:v>41.308</c:v>
                </c:pt>
                <c:pt idx="2943">
                  <c:v>41.337000000000003</c:v>
                </c:pt>
                <c:pt idx="2944">
                  <c:v>41.356000000000002</c:v>
                </c:pt>
                <c:pt idx="2945">
                  <c:v>41.387</c:v>
                </c:pt>
                <c:pt idx="2946">
                  <c:v>41.417999999999999</c:v>
                </c:pt>
                <c:pt idx="2947">
                  <c:v>41.423999999999999</c:v>
                </c:pt>
                <c:pt idx="2948">
                  <c:v>41.426000000000002</c:v>
                </c:pt>
                <c:pt idx="2949">
                  <c:v>41.438000000000002</c:v>
                </c:pt>
                <c:pt idx="2950">
                  <c:v>41.445</c:v>
                </c:pt>
                <c:pt idx="2951">
                  <c:v>41.451000000000001</c:v>
                </c:pt>
                <c:pt idx="2952">
                  <c:v>41.457999999999998</c:v>
                </c:pt>
                <c:pt idx="2953">
                  <c:v>41.466000000000001</c:v>
                </c:pt>
                <c:pt idx="2954">
                  <c:v>41.476999999999997</c:v>
                </c:pt>
                <c:pt idx="2955">
                  <c:v>41.488999999999997</c:v>
                </c:pt>
                <c:pt idx="2956">
                  <c:v>41.503</c:v>
                </c:pt>
                <c:pt idx="2957">
                  <c:v>41.515000000000001</c:v>
                </c:pt>
                <c:pt idx="2958">
                  <c:v>41.524999999999999</c:v>
                </c:pt>
                <c:pt idx="2959">
                  <c:v>41.533000000000001</c:v>
                </c:pt>
                <c:pt idx="2960">
                  <c:v>41.543999999999997</c:v>
                </c:pt>
                <c:pt idx="2961">
                  <c:v>41.557000000000002</c:v>
                </c:pt>
                <c:pt idx="2962">
                  <c:v>41.57</c:v>
                </c:pt>
                <c:pt idx="2963">
                  <c:v>41.581000000000003</c:v>
                </c:pt>
                <c:pt idx="2964">
                  <c:v>41.59</c:v>
                </c:pt>
                <c:pt idx="2965">
                  <c:v>41.600999999999999</c:v>
                </c:pt>
                <c:pt idx="2966">
                  <c:v>41.613</c:v>
                </c:pt>
                <c:pt idx="2967">
                  <c:v>41.627000000000002</c:v>
                </c:pt>
                <c:pt idx="2968">
                  <c:v>41.649000000000001</c:v>
                </c:pt>
                <c:pt idx="2969">
                  <c:v>41.679000000000002</c:v>
                </c:pt>
                <c:pt idx="2970">
                  <c:v>41.694000000000003</c:v>
                </c:pt>
                <c:pt idx="2971">
                  <c:v>41.716999999999999</c:v>
                </c:pt>
                <c:pt idx="2972">
                  <c:v>41.728000000000002</c:v>
                </c:pt>
                <c:pt idx="2973">
                  <c:v>41.734999999999999</c:v>
                </c:pt>
                <c:pt idx="2974">
                  <c:v>41.746000000000002</c:v>
                </c:pt>
                <c:pt idx="2975">
                  <c:v>41.758000000000003</c:v>
                </c:pt>
                <c:pt idx="2976">
                  <c:v>41.768000000000001</c:v>
                </c:pt>
                <c:pt idx="2977">
                  <c:v>41.779000000000003</c:v>
                </c:pt>
                <c:pt idx="2978">
                  <c:v>41.792000000000002</c:v>
                </c:pt>
                <c:pt idx="2979">
                  <c:v>41.804000000000002</c:v>
                </c:pt>
                <c:pt idx="2980">
                  <c:v>41.816000000000003</c:v>
                </c:pt>
                <c:pt idx="2981">
                  <c:v>41.826999999999998</c:v>
                </c:pt>
                <c:pt idx="2982">
                  <c:v>41.838000000000001</c:v>
                </c:pt>
                <c:pt idx="2983">
                  <c:v>41.847000000000001</c:v>
                </c:pt>
                <c:pt idx="2984">
                  <c:v>41.878</c:v>
                </c:pt>
                <c:pt idx="2985">
                  <c:v>41.917000000000002</c:v>
                </c:pt>
                <c:pt idx="2986">
                  <c:v>41.954999999999998</c:v>
                </c:pt>
                <c:pt idx="2987">
                  <c:v>41.991999999999997</c:v>
                </c:pt>
                <c:pt idx="2988">
                  <c:v>42.01</c:v>
                </c:pt>
                <c:pt idx="2989">
                  <c:v>42.018999999999998</c:v>
                </c:pt>
                <c:pt idx="2990">
                  <c:v>42.029000000000003</c:v>
                </c:pt>
                <c:pt idx="2991">
                  <c:v>42.034999999999997</c:v>
                </c:pt>
                <c:pt idx="2992">
                  <c:v>42.042999999999999</c:v>
                </c:pt>
                <c:pt idx="2993">
                  <c:v>42.052</c:v>
                </c:pt>
                <c:pt idx="2994">
                  <c:v>42.061</c:v>
                </c:pt>
                <c:pt idx="2995">
                  <c:v>42.070999999999998</c:v>
                </c:pt>
                <c:pt idx="2996">
                  <c:v>42.081000000000003</c:v>
                </c:pt>
                <c:pt idx="2997">
                  <c:v>42.091000000000001</c:v>
                </c:pt>
                <c:pt idx="2998">
                  <c:v>42.100999999999999</c:v>
                </c:pt>
                <c:pt idx="2999">
                  <c:v>42.110999999999997</c:v>
                </c:pt>
                <c:pt idx="3000">
                  <c:v>42.122</c:v>
                </c:pt>
                <c:pt idx="3001">
                  <c:v>42.131999999999998</c:v>
                </c:pt>
                <c:pt idx="3002">
                  <c:v>42.14</c:v>
                </c:pt>
                <c:pt idx="3003">
                  <c:v>42.148000000000003</c:v>
                </c:pt>
                <c:pt idx="3004">
                  <c:v>42.154000000000003</c:v>
                </c:pt>
                <c:pt idx="3005">
                  <c:v>42.161999999999999</c:v>
                </c:pt>
                <c:pt idx="3006">
                  <c:v>42.168999999999997</c:v>
                </c:pt>
                <c:pt idx="3007">
                  <c:v>42.179000000000002</c:v>
                </c:pt>
                <c:pt idx="3008">
                  <c:v>42.189</c:v>
                </c:pt>
                <c:pt idx="3009">
                  <c:v>42.198</c:v>
                </c:pt>
                <c:pt idx="3010">
                  <c:v>42.207999999999998</c:v>
                </c:pt>
                <c:pt idx="3011">
                  <c:v>42.218000000000004</c:v>
                </c:pt>
                <c:pt idx="3012">
                  <c:v>42.226999999999997</c:v>
                </c:pt>
                <c:pt idx="3013">
                  <c:v>42.235999999999997</c:v>
                </c:pt>
                <c:pt idx="3014">
                  <c:v>42.244</c:v>
                </c:pt>
                <c:pt idx="3015">
                  <c:v>42.250999999999998</c:v>
                </c:pt>
                <c:pt idx="3016">
                  <c:v>42.259</c:v>
                </c:pt>
                <c:pt idx="3017">
                  <c:v>42.267000000000003</c:v>
                </c:pt>
                <c:pt idx="3018">
                  <c:v>42.274999999999999</c:v>
                </c:pt>
                <c:pt idx="3019">
                  <c:v>42.283000000000001</c:v>
                </c:pt>
                <c:pt idx="3020">
                  <c:v>42.29</c:v>
                </c:pt>
                <c:pt idx="3021">
                  <c:v>42.298000000000002</c:v>
                </c:pt>
                <c:pt idx="3022">
                  <c:v>42.305999999999997</c:v>
                </c:pt>
                <c:pt idx="3023">
                  <c:v>42.314</c:v>
                </c:pt>
                <c:pt idx="3024">
                  <c:v>42.322000000000003</c:v>
                </c:pt>
                <c:pt idx="3025">
                  <c:v>42.33</c:v>
                </c:pt>
                <c:pt idx="3026">
                  <c:v>42.344999999999999</c:v>
                </c:pt>
                <c:pt idx="3027">
                  <c:v>42.372999999999998</c:v>
                </c:pt>
                <c:pt idx="3028">
                  <c:v>42.402999999999999</c:v>
                </c:pt>
                <c:pt idx="3029">
                  <c:v>42.432000000000002</c:v>
                </c:pt>
                <c:pt idx="3030">
                  <c:v>42.460999999999999</c:v>
                </c:pt>
                <c:pt idx="3031">
                  <c:v>42.484999999999999</c:v>
                </c:pt>
                <c:pt idx="3032">
                  <c:v>42.503</c:v>
                </c:pt>
                <c:pt idx="3033">
                  <c:v>42.527000000000001</c:v>
                </c:pt>
                <c:pt idx="3034">
                  <c:v>42.551000000000002</c:v>
                </c:pt>
                <c:pt idx="3035">
                  <c:v>42.563000000000002</c:v>
                </c:pt>
                <c:pt idx="3036">
                  <c:v>42.570999999999998</c:v>
                </c:pt>
                <c:pt idx="3037">
                  <c:v>42.582000000000001</c:v>
                </c:pt>
                <c:pt idx="3038">
                  <c:v>42.594000000000001</c:v>
                </c:pt>
                <c:pt idx="3039">
                  <c:v>42.603000000000002</c:v>
                </c:pt>
                <c:pt idx="3040">
                  <c:v>42.613</c:v>
                </c:pt>
                <c:pt idx="3041">
                  <c:v>42.622999999999998</c:v>
                </c:pt>
                <c:pt idx="3042">
                  <c:v>42.634</c:v>
                </c:pt>
                <c:pt idx="3043">
                  <c:v>42.643999999999998</c:v>
                </c:pt>
                <c:pt idx="3044">
                  <c:v>42.654000000000003</c:v>
                </c:pt>
                <c:pt idx="3045">
                  <c:v>42.665999999999997</c:v>
                </c:pt>
                <c:pt idx="3046">
                  <c:v>42.679000000000002</c:v>
                </c:pt>
                <c:pt idx="3047">
                  <c:v>42.69</c:v>
                </c:pt>
                <c:pt idx="3048">
                  <c:v>42.701000000000001</c:v>
                </c:pt>
                <c:pt idx="3049">
                  <c:v>42.713000000000001</c:v>
                </c:pt>
                <c:pt idx="3050">
                  <c:v>42.722999999999999</c:v>
                </c:pt>
                <c:pt idx="3051">
                  <c:v>42.734999999999999</c:v>
                </c:pt>
                <c:pt idx="3052">
                  <c:v>42.746000000000002</c:v>
                </c:pt>
                <c:pt idx="3053">
                  <c:v>42.76</c:v>
                </c:pt>
                <c:pt idx="3054">
                  <c:v>42.787999999999997</c:v>
                </c:pt>
                <c:pt idx="3055">
                  <c:v>42.817</c:v>
                </c:pt>
                <c:pt idx="3056">
                  <c:v>42.841000000000001</c:v>
                </c:pt>
                <c:pt idx="3057">
                  <c:v>42.866</c:v>
                </c:pt>
                <c:pt idx="3058">
                  <c:v>42.89</c:v>
                </c:pt>
                <c:pt idx="3059">
                  <c:v>42.914999999999999</c:v>
                </c:pt>
                <c:pt idx="3060">
                  <c:v>42.929000000000002</c:v>
                </c:pt>
                <c:pt idx="3061">
                  <c:v>42.935000000000002</c:v>
                </c:pt>
                <c:pt idx="3062">
                  <c:v>42.942999999999998</c:v>
                </c:pt>
                <c:pt idx="3063">
                  <c:v>42.953000000000003</c:v>
                </c:pt>
                <c:pt idx="3064">
                  <c:v>42.966000000000001</c:v>
                </c:pt>
                <c:pt idx="3065">
                  <c:v>42.978000000000002</c:v>
                </c:pt>
                <c:pt idx="3066">
                  <c:v>42.988999999999997</c:v>
                </c:pt>
                <c:pt idx="3067">
                  <c:v>43</c:v>
                </c:pt>
                <c:pt idx="3068">
                  <c:v>43.012</c:v>
                </c:pt>
                <c:pt idx="3069">
                  <c:v>43.024000000000001</c:v>
                </c:pt>
                <c:pt idx="3070">
                  <c:v>43.033999999999999</c:v>
                </c:pt>
                <c:pt idx="3071">
                  <c:v>43.045999999999999</c:v>
                </c:pt>
                <c:pt idx="3072">
                  <c:v>43.058999999999997</c:v>
                </c:pt>
                <c:pt idx="3073">
                  <c:v>43.073</c:v>
                </c:pt>
                <c:pt idx="3074">
                  <c:v>43.084000000000003</c:v>
                </c:pt>
                <c:pt idx="3075">
                  <c:v>43.095999999999997</c:v>
                </c:pt>
                <c:pt idx="3076">
                  <c:v>43.106000000000002</c:v>
                </c:pt>
                <c:pt idx="3077">
                  <c:v>43.118000000000002</c:v>
                </c:pt>
                <c:pt idx="3078">
                  <c:v>43.128999999999998</c:v>
                </c:pt>
                <c:pt idx="3079">
                  <c:v>43.14</c:v>
                </c:pt>
                <c:pt idx="3080">
                  <c:v>43.156999999999996</c:v>
                </c:pt>
                <c:pt idx="3081">
                  <c:v>43.183</c:v>
                </c:pt>
                <c:pt idx="3082">
                  <c:v>43.206000000000003</c:v>
                </c:pt>
                <c:pt idx="3083">
                  <c:v>43.216999999999999</c:v>
                </c:pt>
                <c:pt idx="3084">
                  <c:v>43.226999999999997</c:v>
                </c:pt>
                <c:pt idx="3085">
                  <c:v>43.232999999999997</c:v>
                </c:pt>
                <c:pt idx="3086">
                  <c:v>43.241999999999997</c:v>
                </c:pt>
                <c:pt idx="3087">
                  <c:v>43.25</c:v>
                </c:pt>
                <c:pt idx="3088">
                  <c:v>43.258000000000003</c:v>
                </c:pt>
                <c:pt idx="3089">
                  <c:v>43.265999999999998</c:v>
                </c:pt>
                <c:pt idx="3090">
                  <c:v>43.274000000000001</c:v>
                </c:pt>
                <c:pt idx="3091">
                  <c:v>43.279000000000003</c:v>
                </c:pt>
                <c:pt idx="3092">
                  <c:v>43.281999999999996</c:v>
                </c:pt>
                <c:pt idx="3093">
                  <c:v>43.284999999999997</c:v>
                </c:pt>
                <c:pt idx="3094">
                  <c:v>43.287999999999997</c:v>
                </c:pt>
                <c:pt idx="3095">
                  <c:v>43.290999999999997</c:v>
                </c:pt>
                <c:pt idx="3096">
                  <c:v>43.293999999999997</c:v>
                </c:pt>
                <c:pt idx="3097">
                  <c:v>43.296999999999997</c:v>
                </c:pt>
                <c:pt idx="3098">
                  <c:v>43.298999999999999</c:v>
                </c:pt>
                <c:pt idx="3099">
                  <c:v>43.302</c:v>
                </c:pt>
                <c:pt idx="3100">
                  <c:v>43.305</c:v>
                </c:pt>
                <c:pt idx="3101">
                  <c:v>43.308</c:v>
                </c:pt>
                <c:pt idx="3102">
                  <c:v>43.311</c:v>
                </c:pt>
                <c:pt idx="3103">
                  <c:v>43.314999999999998</c:v>
                </c:pt>
                <c:pt idx="3104">
                  <c:v>43.317999999999998</c:v>
                </c:pt>
                <c:pt idx="3105">
                  <c:v>43.320999999999998</c:v>
                </c:pt>
                <c:pt idx="3106">
                  <c:v>43.325000000000003</c:v>
                </c:pt>
                <c:pt idx="3107">
                  <c:v>43.328000000000003</c:v>
                </c:pt>
                <c:pt idx="3108">
                  <c:v>43.331000000000003</c:v>
                </c:pt>
                <c:pt idx="3109">
                  <c:v>43.332999999999998</c:v>
                </c:pt>
                <c:pt idx="3110">
                  <c:v>43.335999999999999</c:v>
                </c:pt>
                <c:pt idx="3111">
                  <c:v>43.338999999999999</c:v>
                </c:pt>
                <c:pt idx="3112">
                  <c:v>43.341999999999999</c:v>
                </c:pt>
                <c:pt idx="3113">
                  <c:v>43.344000000000001</c:v>
                </c:pt>
                <c:pt idx="3114">
                  <c:v>43.347000000000001</c:v>
                </c:pt>
                <c:pt idx="3115">
                  <c:v>43.35</c:v>
                </c:pt>
                <c:pt idx="3116">
                  <c:v>43.353000000000002</c:v>
                </c:pt>
                <c:pt idx="3117">
                  <c:v>43.356000000000002</c:v>
                </c:pt>
                <c:pt idx="3118">
                  <c:v>43.359000000000002</c:v>
                </c:pt>
                <c:pt idx="3119">
                  <c:v>43.362000000000002</c:v>
                </c:pt>
                <c:pt idx="3120">
                  <c:v>43.366</c:v>
                </c:pt>
                <c:pt idx="3121">
                  <c:v>43.369</c:v>
                </c:pt>
                <c:pt idx="3122">
                  <c:v>43.372</c:v>
                </c:pt>
                <c:pt idx="3123">
                  <c:v>43.375999999999998</c:v>
                </c:pt>
                <c:pt idx="3124">
                  <c:v>43.378</c:v>
                </c:pt>
                <c:pt idx="3125">
                  <c:v>43.381</c:v>
                </c:pt>
                <c:pt idx="3126">
                  <c:v>43.384</c:v>
                </c:pt>
                <c:pt idx="3127">
                  <c:v>43.387</c:v>
                </c:pt>
                <c:pt idx="3128">
                  <c:v>43.39</c:v>
                </c:pt>
                <c:pt idx="3129">
                  <c:v>43.392000000000003</c:v>
                </c:pt>
                <c:pt idx="3130">
                  <c:v>43.395000000000003</c:v>
                </c:pt>
                <c:pt idx="3131">
                  <c:v>43.398000000000003</c:v>
                </c:pt>
                <c:pt idx="3132">
                  <c:v>43.401000000000003</c:v>
                </c:pt>
                <c:pt idx="3133">
                  <c:v>43.402999999999999</c:v>
                </c:pt>
                <c:pt idx="3134">
                  <c:v>43.405999999999999</c:v>
                </c:pt>
                <c:pt idx="3135">
                  <c:v>43.408999999999999</c:v>
                </c:pt>
                <c:pt idx="3136">
                  <c:v>43.411999999999999</c:v>
                </c:pt>
                <c:pt idx="3137">
                  <c:v>43.414999999999999</c:v>
                </c:pt>
                <c:pt idx="3138">
                  <c:v>43.417999999999999</c:v>
                </c:pt>
                <c:pt idx="3139">
                  <c:v>43.421999999999997</c:v>
                </c:pt>
                <c:pt idx="3140">
                  <c:v>43.424999999999997</c:v>
                </c:pt>
                <c:pt idx="3141">
                  <c:v>43.427999999999997</c:v>
                </c:pt>
                <c:pt idx="3142">
                  <c:v>43.430999999999997</c:v>
                </c:pt>
                <c:pt idx="3143">
                  <c:v>43.435000000000002</c:v>
                </c:pt>
                <c:pt idx="3144">
                  <c:v>43.438000000000002</c:v>
                </c:pt>
                <c:pt idx="3145">
                  <c:v>43.441000000000003</c:v>
                </c:pt>
                <c:pt idx="3146">
                  <c:v>43.444000000000003</c:v>
                </c:pt>
                <c:pt idx="3147">
                  <c:v>43.447000000000003</c:v>
                </c:pt>
                <c:pt idx="3148">
                  <c:v>43.45</c:v>
                </c:pt>
                <c:pt idx="3149">
                  <c:v>43.453000000000003</c:v>
                </c:pt>
                <c:pt idx="3150">
                  <c:v>43.456000000000003</c:v>
                </c:pt>
                <c:pt idx="3151">
                  <c:v>43.459000000000003</c:v>
                </c:pt>
                <c:pt idx="3152">
                  <c:v>43.462000000000003</c:v>
                </c:pt>
                <c:pt idx="3153">
                  <c:v>43.465000000000003</c:v>
                </c:pt>
                <c:pt idx="3154">
                  <c:v>43.468000000000004</c:v>
                </c:pt>
                <c:pt idx="3155">
                  <c:v>43.470999999999997</c:v>
                </c:pt>
                <c:pt idx="3156">
                  <c:v>43.475000000000001</c:v>
                </c:pt>
                <c:pt idx="3157">
                  <c:v>43.478000000000002</c:v>
                </c:pt>
                <c:pt idx="3158">
                  <c:v>43.481000000000002</c:v>
                </c:pt>
                <c:pt idx="3159">
                  <c:v>43.484999999999999</c:v>
                </c:pt>
                <c:pt idx="3160">
                  <c:v>43.488</c:v>
                </c:pt>
                <c:pt idx="3161">
                  <c:v>43.491</c:v>
                </c:pt>
                <c:pt idx="3162">
                  <c:v>43.494</c:v>
                </c:pt>
                <c:pt idx="3163">
                  <c:v>43.496000000000002</c:v>
                </c:pt>
                <c:pt idx="3164">
                  <c:v>43.5</c:v>
                </c:pt>
                <c:pt idx="3165">
                  <c:v>43.503</c:v>
                </c:pt>
                <c:pt idx="3166">
                  <c:v>43.506</c:v>
                </c:pt>
                <c:pt idx="3167">
                  <c:v>43.51</c:v>
                </c:pt>
                <c:pt idx="3168">
                  <c:v>43.517000000000003</c:v>
                </c:pt>
                <c:pt idx="3169">
                  <c:v>43.539000000000001</c:v>
                </c:pt>
                <c:pt idx="3170">
                  <c:v>43.566000000000003</c:v>
                </c:pt>
                <c:pt idx="3171">
                  <c:v>43.591999999999999</c:v>
                </c:pt>
                <c:pt idx="3172">
                  <c:v>43.612000000000002</c:v>
                </c:pt>
                <c:pt idx="3173">
                  <c:v>43.622999999999998</c:v>
                </c:pt>
                <c:pt idx="3174">
                  <c:v>43.627000000000002</c:v>
                </c:pt>
                <c:pt idx="3175">
                  <c:v>43.631999999999998</c:v>
                </c:pt>
                <c:pt idx="3176">
                  <c:v>43.637</c:v>
                </c:pt>
                <c:pt idx="3177">
                  <c:v>43.642000000000003</c:v>
                </c:pt>
                <c:pt idx="3178">
                  <c:v>43.658000000000001</c:v>
                </c:pt>
                <c:pt idx="3179">
                  <c:v>43.69</c:v>
                </c:pt>
                <c:pt idx="3180">
                  <c:v>43.712000000000003</c:v>
                </c:pt>
                <c:pt idx="3181">
                  <c:v>43.74</c:v>
                </c:pt>
                <c:pt idx="3182">
                  <c:v>43.752000000000002</c:v>
                </c:pt>
                <c:pt idx="3183">
                  <c:v>43.756999999999998</c:v>
                </c:pt>
                <c:pt idx="3184">
                  <c:v>43.762999999999998</c:v>
                </c:pt>
                <c:pt idx="3185">
                  <c:v>43.771000000000001</c:v>
                </c:pt>
                <c:pt idx="3186">
                  <c:v>43.779000000000003</c:v>
                </c:pt>
                <c:pt idx="3187">
                  <c:v>43.784999999999997</c:v>
                </c:pt>
                <c:pt idx="3188">
                  <c:v>43.807000000000002</c:v>
                </c:pt>
                <c:pt idx="3189">
                  <c:v>43.844999999999999</c:v>
                </c:pt>
                <c:pt idx="3190">
                  <c:v>43.856999999999999</c:v>
                </c:pt>
                <c:pt idx="3191">
                  <c:v>43.860999999999997</c:v>
                </c:pt>
                <c:pt idx="3192">
                  <c:v>43.865000000000002</c:v>
                </c:pt>
                <c:pt idx="3193">
                  <c:v>43.877000000000002</c:v>
                </c:pt>
                <c:pt idx="3194">
                  <c:v>43.887</c:v>
                </c:pt>
                <c:pt idx="3195">
                  <c:v>43.893000000000001</c:v>
                </c:pt>
                <c:pt idx="3196">
                  <c:v>43.901000000000003</c:v>
                </c:pt>
                <c:pt idx="3197">
                  <c:v>43.917000000000002</c:v>
                </c:pt>
                <c:pt idx="3198">
                  <c:v>43.959000000000003</c:v>
                </c:pt>
                <c:pt idx="3199">
                  <c:v>44.015999999999998</c:v>
                </c:pt>
                <c:pt idx="3200">
                  <c:v>44.076000000000001</c:v>
                </c:pt>
                <c:pt idx="3201">
                  <c:v>44.142000000000003</c:v>
                </c:pt>
                <c:pt idx="3202">
                  <c:v>44.192</c:v>
                </c:pt>
                <c:pt idx="3203">
                  <c:v>44.216999999999999</c:v>
                </c:pt>
                <c:pt idx="3204">
                  <c:v>44.225000000000001</c:v>
                </c:pt>
                <c:pt idx="3205">
                  <c:v>44.228999999999999</c:v>
                </c:pt>
                <c:pt idx="3206">
                  <c:v>44.232999999999997</c:v>
                </c:pt>
                <c:pt idx="3207">
                  <c:v>44.241999999999997</c:v>
                </c:pt>
                <c:pt idx="3208">
                  <c:v>44.256999999999998</c:v>
                </c:pt>
                <c:pt idx="3209">
                  <c:v>44.293999999999997</c:v>
                </c:pt>
                <c:pt idx="3210">
                  <c:v>44.322000000000003</c:v>
                </c:pt>
                <c:pt idx="3211">
                  <c:v>44.329000000000001</c:v>
                </c:pt>
                <c:pt idx="3212">
                  <c:v>44.332000000000001</c:v>
                </c:pt>
                <c:pt idx="3213">
                  <c:v>44.335000000000001</c:v>
                </c:pt>
                <c:pt idx="3214">
                  <c:v>44.338000000000001</c:v>
                </c:pt>
                <c:pt idx="3215">
                  <c:v>44.341000000000001</c:v>
                </c:pt>
                <c:pt idx="3216">
                  <c:v>44.341999999999999</c:v>
                </c:pt>
                <c:pt idx="3217">
                  <c:v>44.345999999999997</c:v>
                </c:pt>
                <c:pt idx="3218">
                  <c:v>44.353999999999999</c:v>
                </c:pt>
                <c:pt idx="3219">
                  <c:v>44.363</c:v>
                </c:pt>
                <c:pt idx="3220">
                  <c:v>44.374000000000002</c:v>
                </c:pt>
                <c:pt idx="3221">
                  <c:v>44.384999999999998</c:v>
                </c:pt>
                <c:pt idx="3222">
                  <c:v>44.396000000000001</c:v>
                </c:pt>
                <c:pt idx="3223">
                  <c:v>44.405999999999999</c:v>
                </c:pt>
                <c:pt idx="3224">
                  <c:v>44.417000000000002</c:v>
                </c:pt>
                <c:pt idx="3225">
                  <c:v>44.429000000000002</c:v>
                </c:pt>
                <c:pt idx="3226">
                  <c:v>44.441000000000003</c:v>
                </c:pt>
                <c:pt idx="3227">
                  <c:v>44.453000000000003</c:v>
                </c:pt>
                <c:pt idx="3228">
                  <c:v>44.465000000000003</c:v>
                </c:pt>
                <c:pt idx="3229">
                  <c:v>44.476999999999997</c:v>
                </c:pt>
                <c:pt idx="3230">
                  <c:v>44.488</c:v>
                </c:pt>
                <c:pt idx="3231">
                  <c:v>44.499000000000002</c:v>
                </c:pt>
                <c:pt idx="3232">
                  <c:v>44.508000000000003</c:v>
                </c:pt>
                <c:pt idx="3233">
                  <c:v>44.512999999999998</c:v>
                </c:pt>
                <c:pt idx="3234">
                  <c:v>44.521999999999998</c:v>
                </c:pt>
                <c:pt idx="3235">
                  <c:v>44.545000000000002</c:v>
                </c:pt>
                <c:pt idx="3236">
                  <c:v>44.575000000000003</c:v>
                </c:pt>
                <c:pt idx="3237">
                  <c:v>44.603999999999999</c:v>
                </c:pt>
                <c:pt idx="3238">
                  <c:v>44.622999999999998</c:v>
                </c:pt>
                <c:pt idx="3239">
                  <c:v>44.634999999999998</c:v>
                </c:pt>
                <c:pt idx="3240">
                  <c:v>44.643000000000001</c:v>
                </c:pt>
                <c:pt idx="3241">
                  <c:v>44.648000000000003</c:v>
                </c:pt>
                <c:pt idx="3242">
                  <c:v>44.662999999999997</c:v>
                </c:pt>
                <c:pt idx="3243">
                  <c:v>44.674999999999997</c:v>
                </c:pt>
                <c:pt idx="3244">
                  <c:v>44.686</c:v>
                </c:pt>
                <c:pt idx="3245">
                  <c:v>44.697000000000003</c:v>
                </c:pt>
                <c:pt idx="3246">
                  <c:v>44.709000000000003</c:v>
                </c:pt>
                <c:pt idx="3247">
                  <c:v>44.722000000000001</c:v>
                </c:pt>
                <c:pt idx="3248">
                  <c:v>44.734999999999999</c:v>
                </c:pt>
                <c:pt idx="3249">
                  <c:v>44.747</c:v>
                </c:pt>
                <c:pt idx="3250">
                  <c:v>44.761000000000003</c:v>
                </c:pt>
                <c:pt idx="3251">
                  <c:v>44.774000000000001</c:v>
                </c:pt>
                <c:pt idx="3252">
                  <c:v>44.786000000000001</c:v>
                </c:pt>
                <c:pt idx="3253">
                  <c:v>44.796999999999997</c:v>
                </c:pt>
                <c:pt idx="3254">
                  <c:v>44.808</c:v>
                </c:pt>
                <c:pt idx="3255">
                  <c:v>44.819000000000003</c:v>
                </c:pt>
                <c:pt idx="3256">
                  <c:v>44.832000000000001</c:v>
                </c:pt>
                <c:pt idx="3257">
                  <c:v>44.853999999999999</c:v>
                </c:pt>
                <c:pt idx="3258">
                  <c:v>44.875999999999998</c:v>
                </c:pt>
                <c:pt idx="3259">
                  <c:v>44.890999999999998</c:v>
                </c:pt>
                <c:pt idx="3260">
                  <c:v>44.902999999999999</c:v>
                </c:pt>
                <c:pt idx="3261">
                  <c:v>44.915999999999997</c:v>
                </c:pt>
                <c:pt idx="3262">
                  <c:v>44.929000000000002</c:v>
                </c:pt>
                <c:pt idx="3263">
                  <c:v>44.94</c:v>
                </c:pt>
                <c:pt idx="3264">
                  <c:v>44.951999999999998</c:v>
                </c:pt>
                <c:pt idx="3265">
                  <c:v>44.965000000000003</c:v>
                </c:pt>
                <c:pt idx="3266">
                  <c:v>44.978000000000002</c:v>
                </c:pt>
                <c:pt idx="3267">
                  <c:v>44.988999999999997</c:v>
                </c:pt>
                <c:pt idx="3268">
                  <c:v>44.999000000000002</c:v>
                </c:pt>
                <c:pt idx="3269">
                  <c:v>45.011000000000003</c:v>
                </c:pt>
                <c:pt idx="3270">
                  <c:v>45.023000000000003</c:v>
                </c:pt>
                <c:pt idx="3271">
                  <c:v>45.048000000000002</c:v>
                </c:pt>
                <c:pt idx="3272">
                  <c:v>45.085000000000001</c:v>
                </c:pt>
                <c:pt idx="3273">
                  <c:v>45.097000000000001</c:v>
                </c:pt>
                <c:pt idx="3274">
                  <c:v>45.109000000000002</c:v>
                </c:pt>
                <c:pt idx="3275">
                  <c:v>45.136000000000003</c:v>
                </c:pt>
                <c:pt idx="3276">
                  <c:v>45.165999999999997</c:v>
                </c:pt>
                <c:pt idx="3277">
                  <c:v>45.176000000000002</c:v>
                </c:pt>
                <c:pt idx="3278">
                  <c:v>45.183</c:v>
                </c:pt>
                <c:pt idx="3279">
                  <c:v>45.188000000000002</c:v>
                </c:pt>
                <c:pt idx="3280">
                  <c:v>45.194000000000003</c:v>
                </c:pt>
                <c:pt idx="3281">
                  <c:v>45.203000000000003</c:v>
                </c:pt>
                <c:pt idx="3282">
                  <c:v>45.213999999999999</c:v>
                </c:pt>
                <c:pt idx="3283">
                  <c:v>45.225000000000001</c:v>
                </c:pt>
                <c:pt idx="3284">
                  <c:v>45.234999999999999</c:v>
                </c:pt>
                <c:pt idx="3285">
                  <c:v>45.244999999999997</c:v>
                </c:pt>
                <c:pt idx="3286">
                  <c:v>45.256</c:v>
                </c:pt>
                <c:pt idx="3287">
                  <c:v>45.265999999999998</c:v>
                </c:pt>
                <c:pt idx="3288">
                  <c:v>45.277999999999999</c:v>
                </c:pt>
                <c:pt idx="3289">
                  <c:v>45.290999999999997</c:v>
                </c:pt>
                <c:pt idx="3290">
                  <c:v>45.304000000000002</c:v>
                </c:pt>
                <c:pt idx="3291">
                  <c:v>45.316000000000003</c:v>
                </c:pt>
                <c:pt idx="3292">
                  <c:v>45.326999999999998</c:v>
                </c:pt>
                <c:pt idx="3293">
                  <c:v>45.338000000000001</c:v>
                </c:pt>
                <c:pt idx="3294">
                  <c:v>45.347999999999999</c:v>
                </c:pt>
                <c:pt idx="3295">
                  <c:v>45.353999999999999</c:v>
                </c:pt>
                <c:pt idx="3296">
                  <c:v>45.359000000000002</c:v>
                </c:pt>
                <c:pt idx="3297">
                  <c:v>45.365000000000002</c:v>
                </c:pt>
                <c:pt idx="3298">
                  <c:v>45.37</c:v>
                </c:pt>
                <c:pt idx="3299">
                  <c:v>45.372999999999998</c:v>
                </c:pt>
                <c:pt idx="3300">
                  <c:v>45.378999999999998</c:v>
                </c:pt>
                <c:pt idx="3301">
                  <c:v>45.392000000000003</c:v>
                </c:pt>
                <c:pt idx="3302">
                  <c:v>45.402000000000001</c:v>
                </c:pt>
                <c:pt idx="3303">
                  <c:v>45.411999999999999</c:v>
                </c:pt>
                <c:pt idx="3304">
                  <c:v>45.423999999999999</c:v>
                </c:pt>
                <c:pt idx="3305">
                  <c:v>45.435000000000002</c:v>
                </c:pt>
                <c:pt idx="3306">
                  <c:v>45.445</c:v>
                </c:pt>
                <c:pt idx="3307">
                  <c:v>45.457000000000001</c:v>
                </c:pt>
                <c:pt idx="3308">
                  <c:v>45.47</c:v>
                </c:pt>
                <c:pt idx="3309">
                  <c:v>45.482999999999997</c:v>
                </c:pt>
                <c:pt idx="3310">
                  <c:v>45.494999999999997</c:v>
                </c:pt>
                <c:pt idx="3311">
                  <c:v>45.505000000000003</c:v>
                </c:pt>
                <c:pt idx="3312">
                  <c:v>45.515000000000001</c:v>
                </c:pt>
                <c:pt idx="3313">
                  <c:v>45.526000000000003</c:v>
                </c:pt>
                <c:pt idx="3314">
                  <c:v>45.537999999999997</c:v>
                </c:pt>
                <c:pt idx="3315">
                  <c:v>45.552</c:v>
                </c:pt>
                <c:pt idx="3316">
                  <c:v>45.564</c:v>
                </c:pt>
                <c:pt idx="3317">
                  <c:v>45.573999999999998</c:v>
                </c:pt>
                <c:pt idx="3318">
                  <c:v>45.585000000000001</c:v>
                </c:pt>
                <c:pt idx="3319">
                  <c:v>45.594999999999999</c:v>
                </c:pt>
                <c:pt idx="3320">
                  <c:v>45.604999999999997</c:v>
                </c:pt>
                <c:pt idx="3321">
                  <c:v>45.615000000000002</c:v>
                </c:pt>
                <c:pt idx="3322">
                  <c:v>45.625999999999998</c:v>
                </c:pt>
                <c:pt idx="3323">
                  <c:v>45.637</c:v>
                </c:pt>
                <c:pt idx="3324">
                  <c:v>45.648000000000003</c:v>
                </c:pt>
                <c:pt idx="3325">
                  <c:v>45.661000000000001</c:v>
                </c:pt>
                <c:pt idx="3326">
                  <c:v>45.673999999999999</c:v>
                </c:pt>
                <c:pt idx="3327">
                  <c:v>45.683999999999997</c:v>
                </c:pt>
                <c:pt idx="3328">
                  <c:v>45.694000000000003</c:v>
                </c:pt>
                <c:pt idx="3329">
                  <c:v>45.703000000000003</c:v>
                </c:pt>
                <c:pt idx="3330">
                  <c:v>45.715000000000003</c:v>
                </c:pt>
                <c:pt idx="3331">
                  <c:v>45.725999999999999</c:v>
                </c:pt>
                <c:pt idx="3332">
                  <c:v>45.735999999999997</c:v>
                </c:pt>
                <c:pt idx="3333">
                  <c:v>45.750999999999998</c:v>
                </c:pt>
                <c:pt idx="3334">
                  <c:v>45.792000000000002</c:v>
                </c:pt>
                <c:pt idx="3335">
                  <c:v>45.831000000000003</c:v>
                </c:pt>
                <c:pt idx="3336">
                  <c:v>45.866999999999997</c:v>
                </c:pt>
                <c:pt idx="3337">
                  <c:v>45.898000000000003</c:v>
                </c:pt>
                <c:pt idx="3338">
                  <c:v>45.927999999999997</c:v>
                </c:pt>
                <c:pt idx="3339">
                  <c:v>45.947000000000003</c:v>
                </c:pt>
                <c:pt idx="3340">
                  <c:v>45.954000000000001</c:v>
                </c:pt>
                <c:pt idx="3341">
                  <c:v>45.960999999999999</c:v>
                </c:pt>
                <c:pt idx="3342">
                  <c:v>45.969000000000001</c:v>
                </c:pt>
                <c:pt idx="3343">
                  <c:v>45.976999999999997</c:v>
                </c:pt>
                <c:pt idx="3344">
                  <c:v>45.985999999999997</c:v>
                </c:pt>
                <c:pt idx="3345">
                  <c:v>45.996000000000002</c:v>
                </c:pt>
                <c:pt idx="3346">
                  <c:v>46.006</c:v>
                </c:pt>
                <c:pt idx="3347">
                  <c:v>46.015999999999998</c:v>
                </c:pt>
                <c:pt idx="3348">
                  <c:v>46.027999999999999</c:v>
                </c:pt>
                <c:pt idx="3349">
                  <c:v>46.040999999999997</c:v>
                </c:pt>
                <c:pt idx="3350">
                  <c:v>46.054000000000002</c:v>
                </c:pt>
                <c:pt idx="3351">
                  <c:v>46.067</c:v>
                </c:pt>
                <c:pt idx="3352">
                  <c:v>46.081000000000003</c:v>
                </c:pt>
                <c:pt idx="3353">
                  <c:v>46.094999999999999</c:v>
                </c:pt>
                <c:pt idx="3354">
                  <c:v>46.107999999999997</c:v>
                </c:pt>
                <c:pt idx="3355">
                  <c:v>46.116999999999997</c:v>
                </c:pt>
                <c:pt idx="3356">
                  <c:v>46.128</c:v>
                </c:pt>
                <c:pt idx="3357">
                  <c:v>46.140999999999998</c:v>
                </c:pt>
                <c:pt idx="3358">
                  <c:v>46.164000000000001</c:v>
                </c:pt>
                <c:pt idx="3359">
                  <c:v>46.201999999999998</c:v>
                </c:pt>
                <c:pt idx="3360">
                  <c:v>46.238999999999997</c:v>
                </c:pt>
                <c:pt idx="3361">
                  <c:v>46.271999999999998</c:v>
                </c:pt>
                <c:pt idx="3362">
                  <c:v>46.28</c:v>
                </c:pt>
                <c:pt idx="3363">
                  <c:v>46.286999999999999</c:v>
                </c:pt>
                <c:pt idx="3364">
                  <c:v>46.302</c:v>
                </c:pt>
                <c:pt idx="3365">
                  <c:v>46.313000000000002</c:v>
                </c:pt>
                <c:pt idx="3366">
                  <c:v>46.323999999999998</c:v>
                </c:pt>
                <c:pt idx="3367">
                  <c:v>46.335000000000001</c:v>
                </c:pt>
                <c:pt idx="3368">
                  <c:v>46.347000000000001</c:v>
                </c:pt>
                <c:pt idx="3369">
                  <c:v>46.360999999999997</c:v>
                </c:pt>
                <c:pt idx="3370">
                  <c:v>46.372999999999998</c:v>
                </c:pt>
                <c:pt idx="3371">
                  <c:v>46.384999999999998</c:v>
                </c:pt>
                <c:pt idx="3372">
                  <c:v>46.398000000000003</c:v>
                </c:pt>
                <c:pt idx="3373">
                  <c:v>46.411000000000001</c:v>
                </c:pt>
                <c:pt idx="3374">
                  <c:v>46.436999999999998</c:v>
                </c:pt>
                <c:pt idx="3375">
                  <c:v>46.475000000000001</c:v>
                </c:pt>
                <c:pt idx="3376">
                  <c:v>46.503999999999998</c:v>
                </c:pt>
                <c:pt idx="3377">
                  <c:v>46.521999999999998</c:v>
                </c:pt>
                <c:pt idx="3378">
                  <c:v>46.533999999999999</c:v>
                </c:pt>
                <c:pt idx="3379">
                  <c:v>46.542999999999999</c:v>
                </c:pt>
                <c:pt idx="3380">
                  <c:v>46.554000000000002</c:v>
                </c:pt>
                <c:pt idx="3381">
                  <c:v>46.567999999999998</c:v>
                </c:pt>
                <c:pt idx="3382">
                  <c:v>46.58</c:v>
                </c:pt>
                <c:pt idx="3383">
                  <c:v>46.591999999999999</c:v>
                </c:pt>
                <c:pt idx="3384">
                  <c:v>46.603000000000002</c:v>
                </c:pt>
                <c:pt idx="3385">
                  <c:v>46.615000000000002</c:v>
                </c:pt>
                <c:pt idx="3386">
                  <c:v>46.628999999999998</c:v>
                </c:pt>
                <c:pt idx="3387">
                  <c:v>46.642000000000003</c:v>
                </c:pt>
                <c:pt idx="3388">
                  <c:v>46.652999999999999</c:v>
                </c:pt>
                <c:pt idx="3389">
                  <c:v>46.664000000000001</c:v>
                </c:pt>
                <c:pt idx="3390">
                  <c:v>46.676000000000002</c:v>
                </c:pt>
                <c:pt idx="3391">
                  <c:v>46.688000000000002</c:v>
                </c:pt>
                <c:pt idx="3392">
                  <c:v>46.704000000000001</c:v>
                </c:pt>
                <c:pt idx="3393">
                  <c:v>46.741</c:v>
                </c:pt>
                <c:pt idx="3394">
                  <c:v>46.78</c:v>
                </c:pt>
                <c:pt idx="3395">
                  <c:v>46.805999999999997</c:v>
                </c:pt>
                <c:pt idx="3396">
                  <c:v>46.816000000000003</c:v>
                </c:pt>
                <c:pt idx="3397">
                  <c:v>46.823</c:v>
                </c:pt>
                <c:pt idx="3398">
                  <c:v>46.829000000000001</c:v>
                </c:pt>
                <c:pt idx="3399">
                  <c:v>46.847000000000001</c:v>
                </c:pt>
                <c:pt idx="3400">
                  <c:v>46.874000000000002</c:v>
                </c:pt>
                <c:pt idx="3401">
                  <c:v>46.881999999999998</c:v>
                </c:pt>
                <c:pt idx="3402">
                  <c:v>46.886000000000003</c:v>
                </c:pt>
                <c:pt idx="3403">
                  <c:v>46.89</c:v>
                </c:pt>
                <c:pt idx="3404">
                  <c:v>46.896000000000001</c:v>
                </c:pt>
                <c:pt idx="3405">
                  <c:v>46.905000000000001</c:v>
                </c:pt>
                <c:pt idx="3406">
                  <c:v>46.914000000000001</c:v>
                </c:pt>
                <c:pt idx="3407">
                  <c:v>46.923999999999999</c:v>
                </c:pt>
                <c:pt idx="3408">
                  <c:v>46.933999999999997</c:v>
                </c:pt>
                <c:pt idx="3409">
                  <c:v>46.945</c:v>
                </c:pt>
                <c:pt idx="3410">
                  <c:v>46.957000000000001</c:v>
                </c:pt>
                <c:pt idx="3411">
                  <c:v>46.97</c:v>
                </c:pt>
                <c:pt idx="3412">
                  <c:v>46.982999999999997</c:v>
                </c:pt>
                <c:pt idx="3413">
                  <c:v>46.996000000000002</c:v>
                </c:pt>
                <c:pt idx="3414">
                  <c:v>47.006</c:v>
                </c:pt>
                <c:pt idx="3415">
                  <c:v>47.018999999999998</c:v>
                </c:pt>
                <c:pt idx="3416">
                  <c:v>47.042000000000002</c:v>
                </c:pt>
                <c:pt idx="3417">
                  <c:v>47.078000000000003</c:v>
                </c:pt>
                <c:pt idx="3418">
                  <c:v>47.11</c:v>
                </c:pt>
                <c:pt idx="3419">
                  <c:v>47.134</c:v>
                </c:pt>
                <c:pt idx="3420">
                  <c:v>47.151000000000003</c:v>
                </c:pt>
                <c:pt idx="3421">
                  <c:v>47.155000000000001</c:v>
                </c:pt>
                <c:pt idx="3422">
                  <c:v>47.165999999999997</c:v>
                </c:pt>
                <c:pt idx="3423">
                  <c:v>47.174999999999997</c:v>
                </c:pt>
                <c:pt idx="3424">
                  <c:v>47.185000000000002</c:v>
                </c:pt>
                <c:pt idx="3425">
                  <c:v>47.195999999999998</c:v>
                </c:pt>
                <c:pt idx="3426">
                  <c:v>47.206000000000003</c:v>
                </c:pt>
                <c:pt idx="3427">
                  <c:v>47.216000000000001</c:v>
                </c:pt>
                <c:pt idx="3428">
                  <c:v>47.228000000000002</c:v>
                </c:pt>
                <c:pt idx="3429">
                  <c:v>47.241</c:v>
                </c:pt>
                <c:pt idx="3430">
                  <c:v>47.253999999999998</c:v>
                </c:pt>
                <c:pt idx="3431">
                  <c:v>47.265999999999998</c:v>
                </c:pt>
                <c:pt idx="3432">
                  <c:v>47.277000000000001</c:v>
                </c:pt>
                <c:pt idx="3433">
                  <c:v>47.286999999999999</c:v>
                </c:pt>
                <c:pt idx="3434">
                  <c:v>47.296999999999997</c:v>
                </c:pt>
                <c:pt idx="3435">
                  <c:v>47.305</c:v>
                </c:pt>
                <c:pt idx="3436">
                  <c:v>47.311</c:v>
                </c:pt>
                <c:pt idx="3437">
                  <c:v>47.317999999999998</c:v>
                </c:pt>
                <c:pt idx="3438">
                  <c:v>47.326000000000001</c:v>
                </c:pt>
                <c:pt idx="3439">
                  <c:v>47.335000000000001</c:v>
                </c:pt>
                <c:pt idx="3440">
                  <c:v>47.345999999999997</c:v>
                </c:pt>
                <c:pt idx="3441">
                  <c:v>47.356000000000002</c:v>
                </c:pt>
                <c:pt idx="3442">
                  <c:v>47.366</c:v>
                </c:pt>
                <c:pt idx="3443">
                  <c:v>47.377000000000002</c:v>
                </c:pt>
                <c:pt idx="3444">
                  <c:v>47.39</c:v>
                </c:pt>
                <c:pt idx="3445">
                  <c:v>47.402999999999999</c:v>
                </c:pt>
                <c:pt idx="3446">
                  <c:v>47.412999999999997</c:v>
                </c:pt>
                <c:pt idx="3447">
                  <c:v>47.423999999999999</c:v>
                </c:pt>
                <c:pt idx="3448">
                  <c:v>47.435000000000002</c:v>
                </c:pt>
                <c:pt idx="3449">
                  <c:v>47.445999999999998</c:v>
                </c:pt>
                <c:pt idx="3450">
                  <c:v>47.46</c:v>
                </c:pt>
                <c:pt idx="3451">
                  <c:v>47.481999999999999</c:v>
                </c:pt>
                <c:pt idx="3452">
                  <c:v>47.517000000000003</c:v>
                </c:pt>
                <c:pt idx="3453">
                  <c:v>47.548999999999999</c:v>
                </c:pt>
                <c:pt idx="3454">
                  <c:v>47.569000000000003</c:v>
                </c:pt>
                <c:pt idx="3455">
                  <c:v>47.588999999999999</c:v>
                </c:pt>
                <c:pt idx="3456">
                  <c:v>47.594999999999999</c:v>
                </c:pt>
                <c:pt idx="3457">
                  <c:v>47.600999999999999</c:v>
                </c:pt>
                <c:pt idx="3458">
                  <c:v>47.610999999999997</c:v>
                </c:pt>
                <c:pt idx="3459">
                  <c:v>47.618000000000002</c:v>
                </c:pt>
                <c:pt idx="3460">
                  <c:v>47.622</c:v>
                </c:pt>
                <c:pt idx="3461">
                  <c:v>47.625</c:v>
                </c:pt>
                <c:pt idx="3462">
                  <c:v>47.637</c:v>
                </c:pt>
                <c:pt idx="3463">
                  <c:v>47.664000000000001</c:v>
                </c:pt>
                <c:pt idx="3464">
                  <c:v>47.7</c:v>
                </c:pt>
                <c:pt idx="3465">
                  <c:v>47.735999999999997</c:v>
                </c:pt>
                <c:pt idx="3466">
                  <c:v>47.761000000000003</c:v>
                </c:pt>
                <c:pt idx="3467">
                  <c:v>47.774000000000001</c:v>
                </c:pt>
                <c:pt idx="3468">
                  <c:v>47.786000000000001</c:v>
                </c:pt>
                <c:pt idx="3469">
                  <c:v>47.793999999999997</c:v>
                </c:pt>
                <c:pt idx="3470">
                  <c:v>47.802999999999997</c:v>
                </c:pt>
                <c:pt idx="3471">
                  <c:v>47.811999999999998</c:v>
                </c:pt>
                <c:pt idx="3472">
                  <c:v>47.822000000000003</c:v>
                </c:pt>
                <c:pt idx="3473">
                  <c:v>47.832000000000001</c:v>
                </c:pt>
                <c:pt idx="3474">
                  <c:v>47.844000000000001</c:v>
                </c:pt>
                <c:pt idx="3475">
                  <c:v>47.856000000000002</c:v>
                </c:pt>
                <c:pt idx="3476">
                  <c:v>47.866999999999997</c:v>
                </c:pt>
                <c:pt idx="3477">
                  <c:v>47.878</c:v>
                </c:pt>
                <c:pt idx="3478">
                  <c:v>47.889000000000003</c:v>
                </c:pt>
                <c:pt idx="3479">
                  <c:v>47.908000000000001</c:v>
                </c:pt>
                <c:pt idx="3480">
                  <c:v>47.951000000000001</c:v>
                </c:pt>
                <c:pt idx="3481">
                  <c:v>47.987000000000002</c:v>
                </c:pt>
                <c:pt idx="3482">
                  <c:v>48.012</c:v>
                </c:pt>
                <c:pt idx="3483">
                  <c:v>48.018999999999998</c:v>
                </c:pt>
                <c:pt idx="3484">
                  <c:v>48.024000000000001</c:v>
                </c:pt>
                <c:pt idx="3485">
                  <c:v>48.03</c:v>
                </c:pt>
                <c:pt idx="3486">
                  <c:v>48.042000000000002</c:v>
                </c:pt>
                <c:pt idx="3487">
                  <c:v>48.052</c:v>
                </c:pt>
                <c:pt idx="3488">
                  <c:v>48.061</c:v>
                </c:pt>
                <c:pt idx="3489">
                  <c:v>48.07</c:v>
                </c:pt>
                <c:pt idx="3490">
                  <c:v>48.08</c:v>
                </c:pt>
                <c:pt idx="3491">
                  <c:v>48.091000000000001</c:v>
                </c:pt>
                <c:pt idx="3492">
                  <c:v>48.103000000000002</c:v>
                </c:pt>
                <c:pt idx="3493">
                  <c:v>48.115000000000002</c:v>
                </c:pt>
                <c:pt idx="3494">
                  <c:v>48.125999999999998</c:v>
                </c:pt>
                <c:pt idx="3495">
                  <c:v>48.136000000000003</c:v>
                </c:pt>
                <c:pt idx="3496">
                  <c:v>48.146999999999998</c:v>
                </c:pt>
                <c:pt idx="3497">
                  <c:v>48.156999999999996</c:v>
                </c:pt>
                <c:pt idx="3498">
                  <c:v>48.177</c:v>
                </c:pt>
                <c:pt idx="3499">
                  <c:v>48.216000000000001</c:v>
                </c:pt>
                <c:pt idx="3500">
                  <c:v>48.24</c:v>
                </c:pt>
                <c:pt idx="3501">
                  <c:v>48.241999999999997</c:v>
                </c:pt>
                <c:pt idx="3502">
                  <c:v>48.247</c:v>
                </c:pt>
                <c:pt idx="3503">
                  <c:v>48.252000000000002</c:v>
                </c:pt>
                <c:pt idx="3504">
                  <c:v>48.258000000000003</c:v>
                </c:pt>
                <c:pt idx="3505">
                  <c:v>48.279000000000003</c:v>
                </c:pt>
                <c:pt idx="3506">
                  <c:v>48.290999999999997</c:v>
                </c:pt>
                <c:pt idx="3507">
                  <c:v>48.298000000000002</c:v>
                </c:pt>
                <c:pt idx="3508">
                  <c:v>48.302</c:v>
                </c:pt>
                <c:pt idx="3509">
                  <c:v>48.326999999999998</c:v>
                </c:pt>
                <c:pt idx="3510">
                  <c:v>48.353000000000002</c:v>
                </c:pt>
                <c:pt idx="3511">
                  <c:v>48.374000000000002</c:v>
                </c:pt>
                <c:pt idx="3512">
                  <c:v>48.393000000000001</c:v>
                </c:pt>
                <c:pt idx="3513">
                  <c:v>48.411999999999999</c:v>
                </c:pt>
                <c:pt idx="3514">
                  <c:v>48.417000000000002</c:v>
                </c:pt>
                <c:pt idx="3515">
                  <c:v>48.423000000000002</c:v>
                </c:pt>
                <c:pt idx="3516">
                  <c:v>48.427999999999997</c:v>
                </c:pt>
                <c:pt idx="3517">
                  <c:v>48.433999999999997</c:v>
                </c:pt>
                <c:pt idx="3518">
                  <c:v>48.441000000000003</c:v>
                </c:pt>
                <c:pt idx="3519">
                  <c:v>48.451000000000001</c:v>
                </c:pt>
                <c:pt idx="3520">
                  <c:v>48.460999999999999</c:v>
                </c:pt>
                <c:pt idx="3521">
                  <c:v>48.470999999999997</c:v>
                </c:pt>
                <c:pt idx="3522">
                  <c:v>48.481999999999999</c:v>
                </c:pt>
                <c:pt idx="3523">
                  <c:v>48.493000000000002</c:v>
                </c:pt>
                <c:pt idx="3524">
                  <c:v>48.505000000000003</c:v>
                </c:pt>
                <c:pt idx="3525">
                  <c:v>48.517000000000003</c:v>
                </c:pt>
                <c:pt idx="3526">
                  <c:v>48.53</c:v>
                </c:pt>
                <c:pt idx="3527">
                  <c:v>48.542000000000002</c:v>
                </c:pt>
                <c:pt idx="3528">
                  <c:v>48.551000000000002</c:v>
                </c:pt>
                <c:pt idx="3529">
                  <c:v>48.558999999999997</c:v>
                </c:pt>
                <c:pt idx="3530">
                  <c:v>48.567</c:v>
                </c:pt>
                <c:pt idx="3531">
                  <c:v>48.575000000000003</c:v>
                </c:pt>
                <c:pt idx="3532">
                  <c:v>48.584000000000003</c:v>
                </c:pt>
                <c:pt idx="3533">
                  <c:v>48.593000000000004</c:v>
                </c:pt>
                <c:pt idx="3534">
                  <c:v>48.603999999999999</c:v>
                </c:pt>
                <c:pt idx="3535">
                  <c:v>48.615000000000002</c:v>
                </c:pt>
                <c:pt idx="3536">
                  <c:v>48.627000000000002</c:v>
                </c:pt>
                <c:pt idx="3537">
                  <c:v>48.639000000000003</c:v>
                </c:pt>
                <c:pt idx="3538">
                  <c:v>48.648000000000003</c:v>
                </c:pt>
                <c:pt idx="3539">
                  <c:v>48.658000000000001</c:v>
                </c:pt>
                <c:pt idx="3540">
                  <c:v>48.667000000000002</c:v>
                </c:pt>
                <c:pt idx="3541">
                  <c:v>48.677</c:v>
                </c:pt>
                <c:pt idx="3542">
                  <c:v>48.691000000000003</c:v>
                </c:pt>
                <c:pt idx="3543">
                  <c:v>48.703000000000003</c:v>
                </c:pt>
                <c:pt idx="3544">
                  <c:v>48.709000000000003</c:v>
                </c:pt>
                <c:pt idx="3545">
                  <c:v>48.716000000000001</c:v>
                </c:pt>
                <c:pt idx="3546">
                  <c:v>48.723999999999997</c:v>
                </c:pt>
                <c:pt idx="3547">
                  <c:v>48.746000000000002</c:v>
                </c:pt>
                <c:pt idx="3548">
                  <c:v>48.765000000000001</c:v>
                </c:pt>
                <c:pt idx="3549">
                  <c:v>48.776000000000003</c:v>
                </c:pt>
                <c:pt idx="3550">
                  <c:v>48.783000000000001</c:v>
                </c:pt>
                <c:pt idx="3551">
                  <c:v>48.786999999999999</c:v>
                </c:pt>
                <c:pt idx="3552">
                  <c:v>48.79</c:v>
                </c:pt>
                <c:pt idx="3553">
                  <c:v>48.798000000000002</c:v>
                </c:pt>
                <c:pt idx="3554">
                  <c:v>48.804000000000002</c:v>
                </c:pt>
                <c:pt idx="3555">
                  <c:v>48.808999999999997</c:v>
                </c:pt>
                <c:pt idx="3556">
                  <c:v>48.82</c:v>
                </c:pt>
                <c:pt idx="3557">
                  <c:v>48.828000000000003</c:v>
                </c:pt>
                <c:pt idx="3558">
                  <c:v>48.834000000000003</c:v>
                </c:pt>
                <c:pt idx="3559">
                  <c:v>48.843000000000004</c:v>
                </c:pt>
                <c:pt idx="3560">
                  <c:v>48.853999999999999</c:v>
                </c:pt>
                <c:pt idx="3561">
                  <c:v>48.863</c:v>
                </c:pt>
                <c:pt idx="3562">
                  <c:v>48.872</c:v>
                </c:pt>
                <c:pt idx="3563">
                  <c:v>48.887999999999998</c:v>
                </c:pt>
                <c:pt idx="3564">
                  <c:v>48.921999999999997</c:v>
                </c:pt>
                <c:pt idx="3565">
                  <c:v>48.951999999999998</c:v>
                </c:pt>
                <c:pt idx="3566">
                  <c:v>48.981999999999999</c:v>
                </c:pt>
                <c:pt idx="3567">
                  <c:v>49.01</c:v>
                </c:pt>
                <c:pt idx="3568">
                  <c:v>49.036000000000001</c:v>
                </c:pt>
                <c:pt idx="3569">
                  <c:v>49.067</c:v>
                </c:pt>
                <c:pt idx="3570">
                  <c:v>49.095999999999997</c:v>
                </c:pt>
                <c:pt idx="3571">
                  <c:v>49.125</c:v>
                </c:pt>
                <c:pt idx="3572">
                  <c:v>49.155000000000001</c:v>
                </c:pt>
                <c:pt idx="3573">
                  <c:v>49.183999999999997</c:v>
                </c:pt>
                <c:pt idx="3574">
                  <c:v>49.204999999999998</c:v>
                </c:pt>
                <c:pt idx="3575">
                  <c:v>49.209000000000003</c:v>
                </c:pt>
                <c:pt idx="3576">
                  <c:v>49.213000000000001</c:v>
                </c:pt>
                <c:pt idx="3577">
                  <c:v>49.216999999999999</c:v>
                </c:pt>
                <c:pt idx="3578">
                  <c:v>49.220999999999997</c:v>
                </c:pt>
                <c:pt idx="3579">
                  <c:v>49.225999999999999</c:v>
                </c:pt>
                <c:pt idx="3580">
                  <c:v>49.234000000000002</c:v>
                </c:pt>
                <c:pt idx="3581">
                  <c:v>49.243000000000002</c:v>
                </c:pt>
                <c:pt idx="3582">
                  <c:v>49.253</c:v>
                </c:pt>
                <c:pt idx="3583">
                  <c:v>49.262</c:v>
                </c:pt>
                <c:pt idx="3584">
                  <c:v>49.271999999999998</c:v>
                </c:pt>
                <c:pt idx="3585">
                  <c:v>49.281999999999996</c:v>
                </c:pt>
                <c:pt idx="3586">
                  <c:v>49.292999999999999</c:v>
                </c:pt>
                <c:pt idx="3587">
                  <c:v>49.305</c:v>
                </c:pt>
                <c:pt idx="3588">
                  <c:v>49.317</c:v>
                </c:pt>
                <c:pt idx="3589">
                  <c:v>49.329000000000001</c:v>
                </c:pt>
                <c:pt idx="3590">
                  <c:v>49.338000000000001</c:v>
                </c:pt>
                <c:pt idx="3591">
                  <c:v>49.347000000000001</c:v>
                </c:pt>
                <c:pt idx="3592">
                  <c:v>49.357999999999997</c:v>
                </c:pt>
                <c:pt idx="3593">
                  <c:v>49.369</c:v>
                </c:pt>
                <c:pt idx="3594">
                  <c:v>49.381</c:v>
                </c:pt>
                <c:pt idx="3595">
                  <c:v>49.39</c:v>
                </c:pt>
                <c:pt idx="3596">
                  <c:v>49.393999999999998</c:v>
                </c:pt>
                <c:pt idx="3597">
                  <c:v>49.399000000000001</c:v>
                </c:pt>
                <c:pt idx="3598">
                  <c:v>49.402999999999999</c:v>
                </c:pt>
                <c:pt idx="3599">
                  <c:v>49.405999999999999</c:v>
                </c:pt>
                <c:pt idx="3600">
                  <c:v>49.415999999999997</c:v>
                </c:pt>
                <c:pt idx="3601">
                  <c:v>49.417999999999999</c:v>
                </c:pt>
                <c:pt idx="3602">
                  <c:v>49.421999999999997</c:v>
                </c:pt>
                <c:pt idx="3603">
                  <c:v>49.43</c:v>
                </c:pt>
                <c:pt idx="3604">
                  <c:v>49.439</c:v>
                </c:pt>
                <c:pt idx="3605">
                  <c:v>49.448999999999998</c:v>
                </c:pt>
                <c:pt idx="3606">
                  <c:v>49.459000000000003</c:v>
                </c:pt>
                <c:pt idx="3607">
                  <c:v>49.469000000000001</c:v>
                </c:pt>
                <c:pt idx="3608">
                  <c:v>49.478999999999999</c:v>
                </c:pt>
                <c:pt idx="3609">
                  <c:v>49.488</c:v>
                </c:pt>
                <c:pt idx="3610">
                  <c:v>49.499000000000002</c:v>
                </c:pt>
                <c:pt idx="3611">
                  <c:v>49.511000000000003</c:v>
                </c:pt>
                <c:pt idx="3612">
                  <c:v>49.524000000000001</c:v>
                </c:pt>
                <c:pt idx="3613">
                  <c:v>49.534999999999997</c:v>
                </c:pt>
                <c:pt idx="3614">
                  <c:v>49.545000000000002</c:v>
                </c:pt>
                <c:pt idx="3615">
                  <c:v>49.555</c:v>
                </c:pt>
                <c:pt idx="3616">
                  <c:v>49.564999999999998</c:v>
                </c:pt>
                <c:pt idx="3617">
                  <c:v>49.579000000000001</c:v>
                </c:pt>
                <c:pt idx="3618">
                  <c:v>49.606999999999999</c:v>
                </c:pt>
                <c:pt idx="3619">
                  <c:v>49.645000000000003</c:v>
                </c:pt>
                <c:pt idx="3620">
                  <c:v>49.664000000000001</c:v>
                </c:pt>
                <c:pt idx="3621">
                  <c:v>49.677</c:v>
                </c:pt>
                <c:pt idx="3622">
                  <c:v>49.695999999999998</c:v>
                </c:pt>
                <c:pt idx="3623">
                  <c:v>49.715000000000003</c:v>
                </c:pt>
                <c:pt idx="3624">
                  <c:v>49.722000000000001</c:v>
                </c:pt>
                <c:pt idx="3625">
                  <c:v>49.731000000000002</c:v>
                </c:pt>
                <c:pt idx="3626">
                  <c:v>49.737000000000002</c:v>
                </c:pt>
                <c:pt idx="3627">
                  <c:v>49.749000000000002</c:v>
                </c:pt>
                <c:pt idx="3628">
                  <c:v>49.755000000000003</c:v>
                </c:pt>
                <c:pt idx="3629">
                  <c:v>49.762</c:v>
                </c:pt>
                <c:pt idx="3630">
                  <c:v>49.768000000000001</c:v>
                </c:pt>
                <c:pt idx="3631">
                  <c:v>49.774999999999999</c:v>
                </c:pt>
                <c:pt idx="3632">
                  <c:v>49.780999999999999</c:v>
                </c:pt>
                <c:pt idx="3633">
                  <c:v>49.787999999999997</c:v>
                </c:pt>
                <c:pt idx="3634">
                  <c:v>49.795000000000002</c:v>
                </c:pt>
                <c:pt idx="3635">
                  <c:v>49.802</c:v>
                </c:pt>
                <c:pt idx="3636">
                  <c:v>49.808999999999997</c:v>
                </c:pt>
                <c:pt idx="3637">
                  <c:v>49.816000000000003</c:v>
                </c:pt>
                <c:pt idx="3638">
                  <c:v>49.823</c:v>
                </c:pt>
                <c:pt idx="3639">
                  <c:v>49.832000000000001</c:v>
                </c:pt>
                <c:pt idx="3640">
                  <c:v>49.841000000000001</c:v>
                </c:pt>
                <c:pt idx="3641">
                  <c:v>49.85</c:v>
                </c:pt>
                <c:pt idx="3642">
                  <c:v>49.859000000000002</c:v>
                </c:pt>
                <c:pt idx="3643">
                  <c:v>49.868000000000002</c:v>
                </c:pt>
                <c:pt idx="3644">
                  <c:v>49.877000000000002</c:v>
                </c:pt>
                <c:pt idx="3645">
                  <c:v>49.884</c:v>
                </c:pt>
                <c:pt idx="3646">
                  <c:v>49.890999999999998</c:v>
                </c:pt>
                <c:pt idx="3647">
                  <c:v>49.896999999999998</c:v>
                </c:pt>
                <c:pt idx="3648">
                  <c:v>49.904000000000003</c:v>
                </c:pt>
                <c:pt idx="3649">
                  <c:v>49.91</c:v>
                </c:pt>
                <c:pt idx="3650">
                  <c:v>49.917000000000002</c:v>
                </c:pt>
                <c:pt idx="3651">
                  <c:v>49.923000000000002</c:v>
                </c:pt>
                <c:pt idx="3652">
                  <c:v>49.929000000000002</c:v>
                </c:pt>
                <c:pt idx="3653">
                  <c:v>49.936</c:v>
                </c:pt>
                <c:pt idx="3654">
                  <c:v>49.942</c:v>
                </c:pt>
                <c:pt idx="3655">
                  <c:v>49.948999999999998</c:v>
                </c:pt>
                <c:pt idx="3656">
                  <c:v>49.956000000000003</c:v>
                </c:pt>
                <c:pt idx="3657">
                  <c:v>49.963000000000001</c:v>
                </c:pt>
                <c:pt idx="3658">
                  <c:v>49.972999999999999</c:v>
                </c:pt>
                <c:pt idx="3659">
                  <c:v>49.981999999999999</c:v>
                </c:pt>
                <c:pt idx="3660">
                  <c:v>49.991</c:v>
                </c:pt>
                <c:pt idx="3661">
                  <c:v>50</c:v>
                </c:pt>
                <c:pt idx="3662">
                  <c:v>50.009</c:v>
                </c:pt>
                <c:pt idx="3663">
                  <c:v>50.018000000000001</c:v>
                </c:pt>
                <c:pt idx="3664">
                  <c:v>50.024999999999999</c:v>
                </c:pt>
                <c:pt idx="3665">
                  <c:v>50.03</c:v>
                </c:pt>
                <c:pt idx="3666">
                  <c:v>50.036000000000001</c:v>
                </c:pt>
                <c:pt idx="3667">
                  <c:v>50.042000000000002</c:v>
                </c:pt>
                <c:pt idx="3668">
                  <c:v>50.048000000000002</c:v>
                </c:pt>
                <c:pt idx="3669">
                  <c:v>50.054000000000002</c:v>
                </c:pt>
                <c:pt idx="3670">
                  <c:v>50.06</c:v>
                </c:pt>
                <c:pt idx="3671">
                  <c:v>50.064999999999998</c:v>
                </c:pt>
                <c:pt idx="3672">
                  <c:v>50.070999999999998</c:v>
                </c:pt>
                <c:pt idx="3673">
                  <c:v>50.076999999999998</c:v>
                </c:pt>
                <c:pt idx="3674">
                  <c:v>50.082999999999998</c:v>
                </c:pt>
                <c:pt idx="3675">
                  <c:v>50.088999999999999</c:v>
                </c:pt>
                <c:pt idx="3676">
                  <c:v>50.094999999999999</c:v>
                </c:pt>
                <c:pt idx="3677">
                  <c:v>50.100999999999999</c:v>
                </c:pt>
                <c:pt idx="3678">
                  <c:v>50.106000000000002</c:v>
                </c:pt>
                <c:pt idx="3679">
                  <c:v>50.112000000000002</c:v>
                </c:pt>
                <c:pt idx="3680">
                  <c:v>50.119</c:v>
                </c:pt>
                <c:pt idx="3681">
                  <c:v>50.128</c:v>
                </c:pt>
                <c:pt idx="3682">
                  <c:v>50.139000000000003</c:v>
                </c:pt>
                <c:pt idx="3683">
                  <c:v>50.152000000000001</c:v>
                </c:pt>
                <c:pt idx="3684">
                  <c:v>50.164000000000001</c:v>
                </c:pt>
                <c:pt idx="3685">
                  <c:v>50.177</c:v>
                </c:pt>
                <c:pt idx="3686">
                  <c:v>50.189</c:v>
                </c:pt>
                <c:pt idx="3687">
                  <c:v>50.2</c:v>
                </c:pt>
                <c:pt idx="3688">
                  <c:v>50.212000000000003</c:v>
                </c:pt>
                <c:pt idx="3689">
                  <c:v>50.228999999999999</c:v>
                </c:pt>
                <c:pt idx="3690">
                  <c:v>50.271000000000001</c:v>
                </c:pt>
                <c:pt idx="3691">
                  <c:v>50.302999999999997</c:v>
                </c:pt>
                <c:pt idx="3692">
                  <c:v>50.319000000000003</c:v>
                </c:pt>
                <c:pt idx="3693">
                  <c:v>50.325000000000003</c:v>
                </c:pt>
                <c:pt idx="3694">
                  <c:v>50.335000000000001</c:v>
                </c:pt>
                <c:pt idx="3695">
                  <c:v>50.344000000000001</c:v>
                </c:pt>
                <c:pt idx="3696">
                  <c:v>50.354999999999997</c:v>
                </c:pt>
                <c:pt idx="3697">
                  <c:v>50.360999999999997</c:v>
                </c:pt>
                <c:pt idx="3698">
                  <c:v>50.368000000000002</c:v>
                </c:pt>
                <c:pt idx="3699">
                  <c:v>50.377000000000002</c:v>
                </c:pt>
                <c:pt idx="3700">
                  <c:v>50.387</c:v>
                </c:pt>
                <c:pt idx="3701">
                  <c:v>50.396999999999998</c:v>
                </c:pt>
                <c:pt idx="3702">
                  <c:v>50.408999999999999</c:v>
                </c:pt>
                <c:pt idx="3703">
                  <c:v>50.42</c:v>
                </c:pt>
                <c:pt idx="3704">
                  <c:v>50.430999999999997</c:v>
                </c:pt>
                <c:pt idx="3705">
                  <c:v>50.442999999999998</c:v>
                </c:pt>
                <c:pt idx="3706">
                  <c:v>50.456000000000003</c:v>
                </c:pt>
                <c:pt idx="3707">
                  <c:v>50.468000000000004</c:v>
                </c:pt>
                <c:pt idx="3708">
                  <c:v>50.478999999999999</c:v>
                </c:pt>
                <c:pt idx="3709">
                  <c:v>50.488999999999997</c:v>
                </c:pt>
                <c:pt idx="3710">
                  <c:v>50.506999999999998</c:v>
                </c:pt>
                <c:pt idx="3711">
                  <c:v>50.534999999999997</c:v>
                </c:pt>
                <c:pt idx="3712">
                  <c:v>50.555</c:v>
                </c:pt>
                <c:pt idx="3713">
                  <c:v>50.573999999999998</c:v>
                </c:pt>
                <c:pt idx="3714">
                  <c:v>50.604999999999997</c:v>
                </c:pt>
                <c:pt idx="3715">
                  <c:v>50.619</c:v>
                </c:pt>
                <c:pt idx="3716">
                  <c:v>50.646000000000001</c:v>
                </c:pt>
                <c:pt idx="3717">
                  <c:v>50.664999999999999</c:v>
                </c:pt>
                <c:pt idx="3718">
                  <c:v>50.677</c:v>
                </c:pt>
                <c:pt idx="3719">
                  <c:v>50.682000000000002</c:v>
                </c:pt>
                <c:pt idx="3720">
                  <c:v>50.69</c:v>
                </c:pt>
                <c:pt idx="3721">
                  <c:v>50.7</c:v>
                </c:pt>
                <c:pt idx="3722">
                  <c:v>50.71</c:v>
                </c:pt>
                <c:pt idx="3723">
                  <c:v>50.719000000000001</c:v>
                </c:pt>
                <c:pt idx="3724">
                  <c:v>50.728000000000002</c:v>
                </c:pt>
                <c:pt idx="3725">
                  <c:v>50.738999999999997</c:v>
                </c:pt>
                <c:pt idx="3726">
                  <c:v>50.749000000000002</c:v>
                </c:pt>
                <c:pt idx="3727">
                  <c:v>50.76</c:v>
                </c:pt>
                <c:pt idx="3728">
                  <c:v>50.773000000000003</c:v>
                </c:pt>
                <c:pt idx="3729">
                  <c:v>50.786000000000001</c:v>
                </c:pt>
                <c:pt idx="3730">
                  <c:v>50.796999999999997</c:v>
                </c:pt>
                <c:pt idx="3731">
                  <c:v>50.805999999999997</c:v>
                </c:pt>
                <c:pt idx="3732">
                  <c:v>50.814</c:v>
                </c:pt>
                <c:pt idx="3733">
                  <c:v>50.822000000000003</c:v>
                </c:pt>
                <c:pt idx="3734">
                  <c:v>50.829000000000001</c:v>
                </c:pt>
                <c:pt idx="3735">
                  <c:v>50.838000000000001</c:v>
                </c:pt>
                <c:pt idx="3736">
                  <c:v>50.847000000000001</c:v>
                </c:pt>
                <c:pt idx="3737">
                  <c:v>50.856999999999999</c:v>
                </c:pt>
                <c:pt idx="3738">
                  <c:v>50.868000000000002</c:v>
                </c:pt>
                <c:pt idx="3739">
                  <c:v>50.88</c:v>
                </c:pt>
                <c:pt idx="3740">
                  <c:v>50.893000000000001</c:v>
                </c:pt>
                <c:pt idx="3741">
                  <c:v>50.912999999999997</c:v>
                </c:pt>
                <c:pt idx="3742">
                  <c:v>50.95</c:v>
                </c:pt>
                <c:pt idx="3743">
                  <c:v>50.954999999999998</c:v>
                </c:pt>
                <c:pt idx="3744">
                  <c:v>50.963000000000001</c:v>
                </c:pt>
                <c:pt idx="3745">
                  <c:v>50.976999999999997</c:v>
                </c:pt>
                <c:pt idx="3746">
                  <c:v>50.987000000000002</c:v>
                </c:pt>
                <c:pt idx="3747">
                  <c:v>51</c:v>
                </c:pt>
                <c:pt idx="3748">
                  <c:v>51.01</c:v>
                </c:pt>
                <c:pt idx="3749">
                  <c:v>51.021999999999998</c:v>
                </c:pt>
                <c:pt idx="3750">
                  <c:v>51.034999999999997</c:v>
                </c:pt>
                <c:pt idx="3751">
                  <c:v>51.048000000000002</c:v>
                </c:pt>
                <c:pt idx="3752">
                  <c:v>51.06</c:v>
                </c:pt>
                <c:pt idx="3753">
                  <c:v>51.070999999999998</c:v>
                </c:pt>
                <c:pt idx="3754">
                  <c:v>51.082000000000001</c:v>
                </c:pt>
                <c:pt idx="3755">
                  <c:v>51.094999999999999</c:v>
                </c:pt>
                <c:pt idx="3756">
                  <c:v>51.116</c:v>
                </c:pt>
                <c:pt idx="3757">
                  <c:v>51.139000000000003</c:v>
                </c:pt>
                <c:pt idx="3758">
                  <c:v>51.158999999999999</c:v>
                </c:pt>
                <c:pt idx="3759">
                  <c:v>51.183</c:v>
                </c:pt>
                <c:pt idx="3760">
                  <c:v>51.213000000000001</c:v>
                </c:pt>
                <c:pt idx="3761">
                  <c:v>51.241</c:v>
                </c:pt>
                <c:pt idx="3762">
                  <c:v>51.267000000000003</c:v>
                </c:pt>
                <c:pt idx="3763">
                  <c:v>51.290999999999997</c:v>
                </c:pt>
                <c:pt idx="3764">
                  <c:v>51.314</c:v>
                </c:pt>
                <c:pt idx="3765">
                  <c:v>51.33</c:v>
                </c:pt>
                <c:pt idx="3766">
                  <c:v>51.337000000000003</c:v>
                </c:pt>
                <c:pt idx="3767">
                  <c:v>51.344000000000001</c:v>
                </c:pt>
                <c:pt idx="3768">
                  <c:v>51.351999999999997</c:v>
                </c:pt>
                <c:pt idx="3769">
                  <c:v>51.362000000000002</c:v>
                </c:pt>
                <c:pt idx="3770">
                  <c:v>51.371000000000002</c:v>
                </c:pt>
                <c:pt idx="3771">
                  <c:v>51.38</c:v>
                </c:pt>
                <c:pt idx="3772">
                  <c:v>51.390999999999998</c:v>
                </c:pt>
                <c:pt idx="3773">
                  <c:v>51.4</c:v>
                </c:pt>
                <c:pt idx="3774">
                  <c:v>51.411000000000001</c:v>
                </c:pt>
                <c:pt idx="3775">
                  <c:v>51.423999999999999</c:v>
                </c:pt>
                <c:pt idx="3776">
                  <c:v>51.436999999999998</c:v>
                </c:pt>
                <c:pt idx="3777">
                  <c:v>51.448999999999998</c:v>
                </c:pt>
                <c:pt idx="3778">
                  <c:v>51.459000000000003</c:v>
                </c:pt>
                <c:pt idx="3779">
                  <c:v>51.469000000000001</c:v>
                </c:pt>
                <c:pt idx="3780">
                  <c:v>51.48</c:v>
                </c:pt>
                <c:pt idx="3781">
                  <c:v>51.488999999999997</c:v>
                </c:pt>
                <c:pt idx="3782">
                  <c:v>51.523000000000003</c:v>
                </c:pt>
                <c:pt idx="3783">
                  <c:v>51.546999999999997</c:v>
                </c:pt>
                <c:pt idx="3784">
                  <c:v>51.572000000000003</c:v>
                </c:pt>
                <c:pt idx="3785">
                  <c:v>51.597999999999999</c:v>
                </c:pt>
                <c:pt idx="3786">
                  <c:v>51.622</c:v>
                </c:pt>
                <c:pt idx="3787">
                  <c:v>51.634999999999998</c:v>
                </c:pt>
                <c:pt idx="3788">
                  <c:v>51.640999999999998</c:v>
                </c:pt>
                <c:pt idx="3789">
                  <c:v>51.645000000000003</c:v>
                </c:pt>
                <c:pt idx="3790">
                  <c:v>51.649000000000001</c:v>
                </c:pt>
                <c:pt idx="3791">
                  <c:v>51.654000000000003</c:v>
                </c:pt>
                <c:pt idx="3792">
                  <c:v>51.66</c:v>
                </c:pt>
                <c:pt idx="3793">
                  <c:v>51.667000000000002</c:v>
                </c:pt>
                <c:pt idx="3794">
                  <c:v>51.676000000000002</c:v>
                </c:pt>
                <c:pt idx="3795">
                  <c:v>51.686999999999998</c:v>
                </c:pt>
                <c:pt idx="3796">
                  <c:v>51.695999999999998</c:v>
                </c:pt>
                <c:pt idx="3797">
                  <c:v>51.706000000000003</c:v>
                </c:pt>
                <c:pt idx="3798">
                  <c:v>51.716000000000001</c:v>
                </c:pt>
                <c:pt idx="3799">
                  <c:v>51.726999999999997</c:v>
                </c:pt>
                <c:pt idx="3800">
                  <c:v>51.738999999999997</c:v>
                </c:pt>
                <c:pt idx="3801">
                  <c:v>51.752000000000002</c:v>
                </c:pt>
                <c:pt idx="3802">
                  <c:v>51.764000000000003</c:v>
                </c:pt>
                <c:pt idx="3803">
                  <c:v>51.774000000000001</c:v>
                </c:pt>
                <c:pt idx="3804">
                  <c:v>51.784999999999997</c:v>
                </c:pt>
                <c:pt idx="3805">
                  <c:v>51.798999999999999</c:v>
                </c:pt>
                <c:pt idx="3806">
                  <c:v>51.841999999999999</c:v>
                </c:pt>
                <c:pt idx="3807">
                  <c:v>51.878999999999998</c:v>
                </c:pt>
                <c:pt idx="3808">
                  <c:v>51.905999999999999</c:v>
                </c:pt>
                <c:pt idx="3809">
                  <c:v>51.914000000000001</c:v>
                </c:pt>
                <c:pt idx="3810">
                  <c:v>51.92</c:v>
                </c:pt>
                <c:pt idx="3811">
                  <c:v>51.926000000000002</c:v>
                </c:pt>
                <c:pt idx="3812">
                  <c:v>51.936999999999998</c:v>
                </c:pt>
                <c:pt idx="3813">
                  <c:v>51.947000000000003</c:v>
                </c:pt>
                <c:pt idx="3814">
                  <c:v>51.959000000000003</c:v>
                </c:pt>
                <c:pt idx="3815">
                  <c:v>51.972000000000001</c:v>
                </c:pt>
                <c:pt idx="3816">
                  <c:v>51.984999999999999</c:v>
                </c:pt>
                <c:pt idx="3817">
                  <c:v>51.997999999999998</c:v>
                </c:pt>
                <c:pt idx="3818">
                  <c:v>52.01</c:v>
                </c:pt>
                <c:pt idx="3819">
                  <c:v>52.021999999999998</c:v>
                </c:pt>
                <c:pt idx="3820">
                  <c:v>52.031999999999996</c:v>
                </c:pt>
                <c:pt idx="3821">
                  <c:v>52.042999999999999</c:v>
                </c:pt>
                <c:pt idx="3822">
                  <c:v>52.054000000000002</c:v>
                </c:pt>
                <c:pt idx="3823">
                  <c:v>52.064999999999998</c:v>
                </c:pt>
                <c:pt idx="3824">
                  <c:v>52.087000000000003</c:v>
                </c:pt>
                <c:pt idx="3825">
                  <c:v>52.106000000000002</c:v>
                </c:pt>
                <c:pt idx="3826">
                  <c:v>52.115000000000002</c:v>
                </c:pt>
                <c:pt idx="3827">
                  <c:v>52.14</c:v>
                </c:pt>
                <c:pt idx="3828">
                  <c:v>52.168999999999997</c:v>
                </c:pt>
                <c:pt idx="3829">
                  <c:v>52.198</c:v>
                </c:pt>
                <c:pt idx="3830">
                  <c:v>52.226999999999997</c:v>
                </c:pt>
                <c:pt idx="3831">
                  <c:v>52.252000000000002</c:v>
                </c:pt>
                <c:pt idx="3832">
                  <c:v>52.268999999999998</c:v>
                </c:pt>
                <c:pt idx="3833">
                  <c:v>52.283000000000001</c:v>
                </c:pt>
                <c:pt idx="3834">
                  <c:v>52.286999999999999</c:v>
                </c:pt>
                <c:pt idx="3835">
                  <c:v>52.29</c:v>
                </c:pt>
                <c:pt idx="3836">
                  <c:v>52.292999999999999</c:v>
                </c:pt>
                <c:pt idx="3837">
                  <c:v>52.295000000000002</c:v>
                </c:pt>
                <c:pt idx="3838">
                  <c:v>52.298000000000002</c:v>
                </c:pt>
                <c:pt idx="3839">
                  <c:v>52.301000000000002</c:v>
                </c:pt>
                <c:pt idx="3840">
                  <c:v>52.305999999999997</c:v>
                </c:pt>
                <c:pt idx="3841">
                  <c:v>52.344000000000001</c:v>
                </c:pt>
                <c:pt idx="3842">
                  <c:v>52.378999999999998</c:v>
                </c:pt>
                <c:pt idx="3843">
                  <c:v>52.4</c:v>
                </c:pt>
                <c:pt idx="3844">
                  <c:v>52.417999999999999</c:v>
                </c:pt>
                <c:pt idx="3845">
                  <c:v>52.436999999999998</c:v>
                </c:pt>
                <c:pt idx="3846">
                  <c:v>52.445999999999998</c:v>
                </c:pt>
                <c:pt idx="3847">
                  <c:v>52.45</c:v>
                </c:pt>
                <c:pt idx="3848">
                  <c:v>52.454000000000001</c:v>
                </c:pt>
                <c:pt idx="3849">
                  <c:v>52.460999999999999</c:v>
                </c:pt>
                <c:pt idx="3850">
                  <c:v>52.470999999999997</c:v>
                </c:pt>
                <c:pt idx="3851">
                  <c:v>52.48</c:v>
                </c:pt>
                <c:pt idx="3852">
                  <c:v>52.49</c:v>
                </c:pt>
                <c:pt idx="3853">
                  <c:v>52.500999999999998</c:v>
                </c:pt>
                <c:pt idx="3854">
                  <c:v>52.512</c:v>
                </c:pt>
                <c:pt idx="3855">
                  <c:v>52.524999999999999</c:v>
                </c:pt>
                <c:pt idx="3856">
                  <c:v>52.537999999999997</c:v>
                </c:pt>
                <c:pt idx="3857">
                  <c:v>52.548999999999999</c:v>
                </c:pt>
                <c:pt idx="3858">
                  <c:v>52.56</c:v>
                </c:pt>
                <c:pt idx="3859">
                  <c:v>52.57</c:v>
                </c:pt>
                <c:pt idx="3860">
                  <c:v>52.582000000000001</c:v>
                </c:pt>
                <c:pt idx="3861">
                  <c:v>52.59</c:v>
                </c:pt>
                <c:pt idx="3862">
                  <c:v>52.593000000000004</c:v>
                </c:pt>
                <c:pt idx="3863">
                  <c:v>52.597000000000001</c:v>
                </c:pt>
                <c:pt idx="3864">
                  <c:v>52.6</c:v>
                </c:pt>
                <c:pt idx="3865">
                  <c:v>52.603000000000002</c:v>
                </c:pt>
                <c:pt idx="3866">
                  <c:v>52.606999999999999</c:v>
                </c:pt>
                <c:pt idx="3867">
                  <c:v>52.609000000000002</c:v>
                </c:pt>
                <c:pt idx="3868">
                  <c:v>52.619</c:v>
                </c:pt>
                <c:pt idx="3869">
                  <c:v>52.628999999999998</c:v>
                </c:pt>
                <c:pt idx="3870">
                  <c:v>52.637999999999998</c:v>
                </c:pt>
                <c:pt idx="3871">
                  <c:v>52.648000000000003</c:v>
                </c:pt>
                <c:pt idx="3872">
                  <c:v>52.658999999999999</c:v>
                </c:pt>
                <c:pt idx="3873">
                  <c:v>52.67</c:v>
                </c:pt>
                <c:pt idx="3874">
                  <c:v>52.680999999999997</c:v>
                </c:pt>
                <c:pt idx="3875">
                  <c:v>52.691000000000003</c:v>
                </c:pt>
                <c:pt idx="3876">
                  <c:v>52.703000000000003</c:v>
                </c:pt>
                <c:pt idx="3877">
                  <c:v>52.716000000000001</c:v>
                </c:pt>
                <c:pt idx="3878">
                  <c:v>52.728999999999999</c:v>
                </c:pt>
                <c:pt idx="3879">
                  <c:v>52.741</c:v>
                </c:pt>
                <c:pt idx="3880">
                  <c:v>52.752000000000002</c:v>
                </c:pt>
                <c:pt idx="3881">
                  <c:v>52.762999999999998</c:v>
                </c:pt>
                <c:pt idx="3882">
                  <c:v>52.774999999999999</c:v>
                </c:pt>
                <c:pt idx="3883">
                  <c:v>52.783000000000001</c:v>
                </c:pt>
                <c:pt idx="3884">
                  <c:v>52.8</c:v>
                </c:pt>
                <c:pt idx="3885">
                  <c:v>52.834000000000003</c:v>
                </c:pt>
                <c:pt idx="3886">
                  <c:v>52.865000000000002</c:v>
                </c:pt>
                <c:pt idx="3887">
                  <c:v>52.889000000000003</c:v>
                </c:pt>
                <c:pt idx="3888">
                  <c:v>52.902000000000001</c:v>
                </c:pt>
                <c:pt idx="3889">
                  <c:v>52.911000000000001</c:v>
                </c:pt>
                <c:pt idx="3890">
                  <c:v>52.917000000000002</c:v>
                </c:pt>
                <c:pt idx="3891">
                  <c:v>52.927</c:v>
                </c:pt>
                <c:pt idx="3892">
                  <c:v>52.936</c:v>
                </c:pt>
                <c:pt idx="3893">
                  <c:v>52.945999999999998</c:v>
                </c:pt>
                <c:pt idx="3894">
                  <c:v>52.956000000000003</c:v>
                </c:pt>
                <c:pt idx="3895">
                  <c:v>52.966000000000001</c:v>
                </c:pt>
                <c:pt idx="3896">
                  <c:v>52.975000000000001</c:v>
                </c:pt>
                <c:pt idx="3897">
                  <c:v>52.984999999999999</c:v>
                </c:pt>
                <c:pt idx="3898">
                  <c:v>52.994999999999997</c:v>
                </c:pt>
                <c:pt idx="3899">
                  <c:v>53.006</c:v>
                </c:pt>
                <c:pt idx="3900">
                  <c:v>53.018999999999998</c:v>
                </c:pt>
                <c:pt idx="3901">
                  <c:v>53.03</c:v>
                </c:pt>
                <c:pt idx="3902">
                  <c:v>53.042000000000002</c:v>
                </c:pt>
                <c:pt idx="3903">
                  <c:v>53.052999999999997</c:v>
                </c:pt>
                <c:pt idx="3904">
                  <c:v>53.064999999999998</c:v>
                </c:pt>
                <c:pt idx="3905">
                  <c:v>53.097999999999999</c:v>
                </c:pt>
                <c:pt idx="3906">
                  <c:v>53.133000000000003</c:v>
                </c:pt>
                <c:pt idx="3907">
                  <c:v>53.155999999999999</c:v>
                </c:pt>
                <c:pt idx="3908">
                  <c:v>53.177</c:v>
                </c:pt>
                <c:pt idx="3909">
                  <c:v>53.19</c:v>
                </c:pt>
                <c:pt idx="3910">
                  <c:v>53.197000000000003</c:v>
                </c:pt>
                <c:pt idx="3911">
                  <c:v>53.213000000000001</c:v>
                </c:pt>
                <c:pt idx="3912">
                  <c:v>53.238999999999997</c:v>
                </c:pt>
                <c:pt idx="3913">
                  <c:v>53.265000000000001</c:v>
                </c:pt>
                <c:pt idx="3914">
                  <c:v>53.286000000000001</c:v>
                </c:pt>
                <c:pt idx="3915">
                  <c:v>53.3</c:v>
                </c:pt>
                <c:pt idx="3916">
                  <c:v>53.304000000000002</c:v>
                </c:pt>
                <c:pt idx="3917">
                  <c:v>53.308</c:v>
                </c:pt>
                <c:pt idx="3918">
                  <c:v>53.311999999999998</c:v>
                </c:pt>
                <c:pt idx="3919">
                  <c:v>53.317999999999998</c:v>
                </c:pt>
                <c:pt idx="3920">
                  <c:v>53.323999999999998</c:v>
                </c:pt>
                <c:pt idx="3921">
                  <c:v>53.332000000000001</c:v>
                </c:pt>
                <c:pt idx="3922">
                  <c:v>53.34</c:v>
                </c:pt>
                <c:pt idx="3923">
                  <c:v>53.348999999999997</c:v>
                </c:pt>
                <c:pt idx="3924">
                  <c:v>53.357999999999997</c:v>
                </c:pt>
                <c:pt idx="3925">
                  <c:v>53.368000000000002</c:v>
                </c:pt>
                <c:pt idx="3926">
                  <c:v>53.377000000000002</c:v>
                </c:pt>
                <c:pt idx="3927">
                  <c:v>53.387</c:v>
                </c:pt>
                <c:pt idx="3928">
                  <c:v>53.395000000000003</c:v>
                </c:pt>
                <c:pt idx="3929">
                  <c:v>53.402000000000001</c:v>
                </c:pt>
                <c:pt idx="3930">
                  <c:v>53.414000000000001</c:v>
                </c:pt>
                <c:pt idx="3931">
                  <c:v>53.448</c:v>
                </c:pt>
                <c:pt idx="3932">
                  <c:v>53.478000000000002</c:v>
                </c:pt>
                <c:pt idx="3933">
                  <c:v>53.503999999999998</c:v>
                </c:pt>
                <c:pt idx="3934">
                  <c:v>53.517000000000003</c:v>
                </c:pt>
                <c:pt idx="3935">
                  <c:v>53.524999999999999</c:v>
                </c:pt>
                <c:pt idx="3936">
                  <c:v>53.531999999999996</c:v>
                </c:pt>
                <c:pt idx="3937">
                  <c:v>53.54</c:v>
                </c:pt>
                <c:pt idx="3938">
                  <c:v>53.548999999999999</c:v>
                </c:pt>
                <c:pt idx="3939">
                  <c:v>53.558999999999997</c:v>
                </c:pt>
                <c:pt idx="3940">
                  <c:v>53.569000000000003</c:v>
                </c:pt>
                <c:pt idx="3941">
                  <c:v>53.579000000000001</c:v>
                </c:pt>
                <c:pt idx="3942">
                  <c:v>53.59</c:v>
                </c:pt>
                <c:pt idx="3943">
                  <c:v>53.601999999999997</c:v>
                </c:pt>
                <c:pt idx="3944">
                  <c:v>53.616</c:v>
                </c:pt>
                <c:pt idx="3945">
                  <c:v>53.628999999999998</c:v>
                </c:pt>
                <c:pt idx="3946">
                  <c:v>53.642000000000003</c:v>
                </c:pt>
                <c:pt idx="3947">
                  <c:v>53.652999999999999</c:v>
                </c:pt>
                <c:pt idx="3948">
                  <c:v>53.671999999999997</c:v>
                </c:pt>
                <c:pt idx="3949">
                  <c:v>53.701999999999998</c:v>
                </c:pt>
                <c:pt idx="3950">
                  <c:v>53.713000000000001</c:v>
                </c:pt>
                <c:pt idx="3951">
                  <c:v>53.716999999999999</c:v>
                </c:pt>
                <c:pt idx="3952">
                  <c:v>53.722000000000001</c:v>
                </c:pt>
                <c:pt idx="3953">
                  <c:v>53.728000000000002</c:v>
                </c:pt>
                <c:pt idx="3954">
                  <c:v>53.734999999999999</c:v>
                </c:pt>
                <c:pt idx="3955">
                  <c:v>53.759</c:v>
                </c:pt>
                <c:pt idx="3956">
                  <c:v>53.786999999999999</c:v>
                </c:pt>
                <c:pt idx="3957">
                  <c:v>53.814999999999998</c:v>
                </c:pt>
                <c:pt idx="3958">
                  <c:v>53.832999999999998</c:v>
                </c:pt>
                <c:pt idx="3959">
                  <c:v>53.86</c:v>
                </c:pt>
                <c:pt idx="3960">
                  <c:v>53.886000000000003</c:v>
                </c:pt>
                <c:pt idx="3961">
                  <c:v>53.904000000000003</c:v>
                </c:pt>
                <c:pt idx="3962">
                  <c:v>53.908999999999999</c:v>
                </c:pt>
                <c:pt idx="3963">
                  <c:v>53.914000000000001</c:v>
                </c:pt>
                <c:pt idx="3964">
                  <c:v>53.918999999999997</c:v>
                </c:pt>
                <c:pt idx="3965">
                  <c:v>53.924999999999997</c:v>
                </c:pt>
                <c:pt idx="3966">
                  <c:v>53.933999999999997</c:v>
                </c:pt>
                <c:pt idx="3967">
                  <c:v>53.944000000000003</c:v>
                </c:pt>
                <c:pt idx="3968">
                  <c:v>53.954000000000001</c:v>
                </c:pt>
                <c:pt idx="3969">
                  <c:v>53.960999999999999</c:v>
                </c:pt>
                <c:pt idx="3970">
                  <c:v>53.966000000000001</c:v>
                </c:pt>
                <c:pt idx="3971">
                  <c:v>53.972999999999999</c:v>
                </c:pt>
                <c:pt idx="3972">
                  <c:v>53.981999999999999</c:v>
                </c:pt>
                <c:pt idx="3973">
                  <c:v>53.991999999999997</c:v>
                </c:pt>
                <c:pt idx="3974">
                  <c:v>54.002000000000002</c:v>
                </c:pt>
                <c:pt idx="3975">
                  <c:v>54.012999999999998</c:v>
                </c:pt>
                <c:pt idx="3976">
                  <c:v>54.026000000000003</c:v>
                </c:pt>
                <c:pt idx="3977">
                  <c:v>54.037999999999997</c:v>
                </c:pt>
                <c:pt idx="3978">
                  <c:v>54.051000000000002</c:v>
                </c:pt>
                <c:pt idx="3979">
                  <c:v>54.061999999999998</c:v>
                </c:pt>
                <c:pt idx="3980">
                  <c:v>54.073</c:v>
                </c:pt>
                <c:pt idx="3981">
                  <c:v>54.085999999999999</c:v>
                </c:pt>
                <c:pt idx="3982">
                  <c:v>54.093000000000004</c:v>
                </c:pt>
                <c:pt idx="3983">
                  <c:v>54.098999999999997</c:v>
                </c:pt>
                <c:pt idx="3984">
                  <c:v>54.118000000000002</c:v>
                </c:pt>
                <c:pt idx="3985">
                  <c:v>54.128999999999998</c:v>
                </c:pt>
                <c:pt idx="3986">
                  <c:v>54.137999999999998</c:v>
                </c:pt>
                <c:pt idx="3987">
                  <c:v>54.148000000000003</c:v>
                </c:pt>
                <c:pt idx="3988">
                  <c:v>54.158000000000001</c:v>
                </c:pt>
                <c:pt idx="3989">
                  <c:v>54.167000000000002</c:v>
                </c:pt>
                <c:pt idx="3990">
                  <c:v>54.177</c:v>
                </c:pt>
                <c:pt idx="3991">
                  <c:v>54.189</c:v>
                </c:pt>
                <c:pt idx="3992">
                  <c:v>54.201999999999998</c:v>
                </c:pt>
                <c:pt idx="3993">
                  <c:v>54.213000000000001</c:v>
                </c:pt>
                <c:pt idx="3994">
                  <c:v>54.225000000000001</c:v>
                </c:pt>
                <c:pt idx="3995">
                  <c:v>54.235999999999997</c:v>
                </c:pt>
                <c:pt idx="3996">
                  <c:v>54.247</c:v>
                </c:pt>
                <c:pt idx="3997">
                  <c:v>54.267000000000003</c:v>
                </c:pt>
                <c:pt idx="3998">
                  <c:v>54.289000000000001</c:v>
                </c:pt>
                <c:pt idx="3999">
                  <c:v>54.304000000000002</c:v>
                </c:pt>
                <c:pt idx="4000">
                  <c:v>54.311999999999998</c:v>
                </c:pt>
                <c:pt idx="4001">
                  <c:v>54.322000000000003</c:v>
                </c:pt>
                <c:pt idx="4002">
                  <c:v>54.332000000000001</c:v>
                </c:pt>
                <c:pt idx="4003">
                  <c:v>54.343000000000004</c:v>
                </c:pt>
                <c:pt idx="4004">
                  <c:v>54.353999999999999</c:v>
                </c:pt>
                <c:pt idx="4005">
                  <c:v>54.365000000000002</c:v>
                </c:pt>
                <c:pt idx="4006">
                  <c:v>54.378</c:v>
                </c:pt>
                <c:pt idx="4007">
                  <c:v>54.390999999999998</c:v>
                </c:pt>
                <c:pt idx="4008">
                  <c:v>54.402000000000001</c:v>
                </c:pt>
                <c:pt idx="4009">
                  <c:v>54.412999999999997</c:v>
                </c:pt>
                <c:pt idx="4010">
                  <c:v>54.424999999999997</c:v>
                </c:pt>
                <c:pt idx="4011">
                  <c:v>54.436</c:v>
                </c:pt>
                <c:pt idx="4012">
                  <c:v>54.445999999999998</c:v>
                </c:pt>
                <c:pt idx="4013">
                  <c:v>54.454000000000001</c:v>
                </c:pt>
                <c:pt idx="4014">
                  <c:v>54.462000000000003</c:v>
                </c:pt>
                <c:pt idx="4015">
                  <c:v>54.470999999999997</c:v>
                </c:pt>
                <c:pt idx="4016">
                  <c:v>54.481000000000002</c:v>
                </c:pt>
                <c:pt idx="4017">
                  <c:v>54.491</c:v>
                </c:pt>
                <c:pt idx="4018">
                  <c:v>54.500999999999998</c:v>
                </c:pt>
                <c:pt idx="4019">
                  <c:v>54.515000000000001</c:v>
                </c:pt>
                <c:pt idx="4020">
                  <c:v>54.529000000000003</c:v>
                </c:pt>
                <c:pt idx="4021">
                  <c:v>54.540999999999997</c:v>
                </c:pt>
                <c:pt idx="4022">
                  <c:v>54.554000000000002</c:v>
                </c:pt>
                <c:pt idx="4023">
                  <c:v>54.566000000000003</c:v>
                </c:pt>
                <c:pt idx="4024">
                  <c:v>54.578000000000003</c:v>
                </c:pt>
                <c:pt idx="4025">
                  <c:v>54.607999999999997</c:v>
                </c:pt>
                <c:pt idx="4026">
                  <c:v>54.646000000000001</c:v>
                </c:pt>
                <c:pt idx="4027">
                  <c:v>54.683</c:v>
                </c:pt>
                <c:pt idx="4028">
                  <c:v>54.710999999999999</c:v>
                </c:pt>
                <c:pt idx="4029">
                  <c:v>54.728000000000002</c:v>
                </c:pt>
                <c:pt idx="4030">
                  <c:v>54.741999999999997</c:v>
                </c:pt>
                <c:pt idx="4031">
                  <c:v>54.750999999999998</c:v>
                </c:pt>
                <c:pt idx="4032">
                  <c:v>54.756</c:v>
                </c:pt>
                <c:pt idx="4033">
                  <c:v>54.765000000000001</c:v>
                </c:pt>
                <c:pt idx="4034">
                  <c:v>54.773000000000003</c:v>
                </c:pt>
                <c:pt idx="4035">
                  <c:v>54.781999999999996</c:v>
                </c:pt>
                <c:pt idx="4036">
                  <c:v>54.79</c:v>
                </c:pt>
                <c:pt idx="4037">
                  <c:v>54.801000000000002</c:v>
                </c:pt>
                <c:pt idx="4038">
                  <c:v>54.811999999999998</c:v>
                </c:pt>
                <c:pt idx="4039">
                  <c:v>54.823</c:v>
                </c:pt>
                <c:pt idx="4040">
                  <c:v>54.834000000000003</c:v>
                </c:pt>
                <c:pt idx="4041">
                  <c:v>54.844999999999999</c:v>
                </c:pt>
                <c:pt idx="4042">
                  <c:v>54.856999999999999</c:v>
                </c:pt>
                <c:pt idx="4043">
                  <c:v>54.868000000000002</c:v>
                </c:pt>
                <c:pt idx="4044">
                  <c:v>54.881999999999998</c:v>
                </c:pt>
                <c:pt idx="4045">
                  <c:v>54.895000000000003</c:v>
                </c:pt>
                <c:pt idx="4046">
                  <c:v>54.906999999999996</c:v>
                </c:pt>
                <c:pt idx="4047">
                  <c:v>54.915999999999997</c:v>
                </c:pt>
                <c:pt idx="4048">
                  <c:v>54.927</c:v>
                </c:pt>
                <c:pt idx="4049">
                  <c:v>54.942999999999998</c:v>
                </c:pt>
                <c:pt idx="4050">
                  <c:v>54.981000000000002</c:v>
                </c:pt>
                <c:pt idx="4051">
                  <c:v>55.012</c:v>
                </c:pt>
                <c:pt idx="4052">
                  <c:v>55.033999999999999</c:v>
                </c:pt>
                <c:pt idx="4053">
                  <c:v>55.043999999999997</c:v>
                </c:pt>
                <c:pt idx="4054">
                  <c:v>55.048999999999999</c:v>
                </c:pt>
                <c:pt idx="4055">
                  <c:v>55.064</c:v>
                </c:pt>
                <c:pt idx="4056">
                  <c:v>55.088999999999999</c:v>
                </c:pt>
                <c:pt idx="4057">
                  <c:v>55.113999999999997</c:v>
                </c:pt>
                <c:pt idx="4058">
                  <c:v>55.133000000000003</c:v>
                </c:pt>
                <c:pt idx="4059">
                  <c:v>55.152000000000001</c:v>
                </c:pt>
                <c:pt idx="4060">
                  <c:v>55.170999999999999</c:v>
                </c:pt>
                <c:pt idx="4061">
                  <c:v>55.189</c:v>
                </c:pt>
                <c:pt idx="4062">
                  <c:v>55.204000000000001</c:v>
                </c:pt>
                <c:pt idx="4063">
                  <c:v>55.212000000000003</c:v>
                </c:pt>
                <c:pt idx="4064">
                  <c:v>55.215000000000003</c:v>
                </c:pt>
                <c:pt idx="4065">
                  <c:v>55.218000000000004</c:v>
                </c:pt>
                <c:pt idx="4066">
                  <c:v>55.222000000000001</c:v>
                </c:pt>
                <c:pt idx="4067">
                  <c:v>55.226999999999997</c:v>
                </c:pt>
                <c:pt idx="4068">
                  <c:v>55.231000000000002</c:v>
                </c:pt>
                <c:pt idx="4069">
                  <c:v>55.241</c:v>
                </c:pt>
                <c:pt idx="4070">
                  <c:v>55.252000000000002</c:v>
                </c:pt>
                <c:pt idx="4071">
                  <c:v>55.261000000000003</c:v>
                </c:pt>
                <c:pt idx="4072">
                  <c:v>55.27</c:v>
                </c:pt>
                <c:pt idx="4073">
                  <c:v>55.28</c:v>
                </c:pt>
                <c:pt idx="4074">
                  <c:v>55.290999999999997</c:v>
                </c:pt>
                <c:pt idx="4075">
                  <c:v>55.304000000000002</c:v>
                </c:pt>
                <c:pt idx="4076">
                  <c:v>55.317999999999998</c:v>
                </c:pt>
                <c:pt idx="4077">
                  <c:v>55.332000000000001</c:v>
                </c:pt>
                <c:pt idx="4078">
                  <c:v>55.345999999999997</c:v>
                </c:pt>
                <c:pt idx="4079">
                  <c:v>55.36</c:v>
                </c:pt>
                <c:pt idx="4080">
                  <c:v>55.372999999999998</c:v>
                </c:pt>
                <c:pt idx="4081">
                  <c:v>55.383000000000003</c:v>
                </c:pt>
                <c:pt idx="4082">
                  <c:v>55.393000000000001</c:v>
                </c:pt>
                <c:pt idx="4083">
                  <c:v>55.402999999999999</c:v>
                </c:pt>
                <c:pt idx="4084">
                  <c:v>55.414000000000001</c:v>
                </c:pt>
                <c:pt idx="4085">
                  <c:v>55.426000000000002</c:v>
                </c:pt>
                <c:pt idx="4086">
                  <c:v>55.436999999999998</c:v>
                </c:pt>
                <c:pt idx="4087">
                  <c:v>55.447000000000003</c:v>
                </c:pt>
                <c:pt idx="4088">
                  <c:v>55.454000000000001</c:v>
                </c:pt>
                <c:pt idx="4089">
                  <c:v>55.470999999999997</c:v>
                </c:pt>
                <c:pt idx="4090">
                  <c:v>55.493000000000002</c:v>
                </c:pt>
                <c:pt idx="4091">
                  <c:v>55.505000000000003</c:v>
                </c:pt>
                <c:pt idx="4092">
                  <c:v>55.518000000000001</c:v>
                </c:pt>
                <c:pt idx="4093">
                  <c:v>55.533999999999999</c:v>
                </c:pt>
                <c:pt idx="4094">
                  <c:v>55.545999999999999</c:v>
                </c:pt>
                <c:pt idx="4095">
                  <c:v>55.557000000000002</c:v>
                </c:pt>
                <c:pt idx="4096">
                  <c:v>55.57</c:v>
                </c:pt>
                <c:pt idx="4097">
                  <c:v>55.581000000000003</c:v>
                </c:pt>
                <c:pt idx="4098">
                  <c:v>55.593000000000004</c:v>
                </c:pt>
                <c:pt idx="4099">
                  <c:v>55.606000000000002</c:v>
                </c:pt>
                <c:pt idx="4100">
                  <c:v>55.619</c:v>
                </c:pt>
                <c:pt idx="4101">
                  <c:v>55.628999999999998</c:v>
                </c:pt>
                <c:pt idx="4102">
                  <c:v>55.64</c:v>
                </c:pt>
                <c:pt idx="4103">
                  <c:v>55.652000000000001</c:v>
                </c:pt>
                <c:pt idx="4104">
                  <c:v>55.67</c:v>
                </c:pt>
                <c:pt idx="4105">
                  <c:v>55.709000000000003</c:v>
                </c:pt>
                <c:pt idx="4106">
                  <c:v>55.747</c:v>
                </c:pt>
                <c:pt idx="4107">
                  <c:v>55.779000000000003</c:v>
                </c:pt>
                <c:pt idx="4108">
                  <c:v>55.781999999999996</c:v>
                </c:pt>
                <c:pt idx="4109">
                  <c:v>55.786999999999999</c:v>
                </c:pt>
                <c:pt idx="4110">
                  <c:v>55.792999999999999</c:v>
                </c:pt>
                <c:pt idx="4111">
                  <c:v>55.801000000000002</c:v>
                </c:pt>
                <c:pt idx="4112">
                  <c:v>55.811</c:v>
                </c:pt>
                <c:pt idx="4113">
                  <c:v>55.820999999999998</c:v>
                </c:pt>
                <c:pt idx="4114">
                  <c:v>55.831000000000003</c:v>
                </c:pt>
                <c:pt idx="4115">
                  <c:v>55.843000000000004</c:v>
                </c:pt>
                <c:pt idx="4116">
                  <c:v>55.856999999999999</c:v>
                </c:pt>
                <c:pt idx="4117">
                  <c:v>55.871000000000002</c:v>
                </c:pt>
                <c:pt idx="4118">
                  <c:v>55.884</c:v>
                </c:pt>
                <c:pt idx="4119">
                  <c:v>55.896999999999998</c:v>
                </c:pt>
                <c:pt idx="4120">
                  <c:v>55.908000000000001</c:v>
                </c:pt>
                <c:pt idx="4121">
                  <c:v>55.918999999999997</c:v>
                </c:pt>
                <c:pt idx="4122">
                  <c:v>55.930999999999997</c:v>
                </c:pt>
                <c:pt idx="4123">
                  <c:v>55.942999999999998</c:v>
                </c:pt>
                <c:pt idx="4124">
                  <c:v>55.959000000000003</c:v>
                </c:pt>
                <c:pt idx="4125">
                  <c:v>55.996000000000002</c:v>
                </c:pt>
                <c:pt idx="4126">
                  <c:v>56.024000000000001</c:v>
                </c:pt>
                <c:pt idx="4127">
                  <c:v>56.033000000000001</c:v>
                </c:pt>
                <c:pt idx="4128">
                  <c:v>56.036000000000001</c:v>
                </c:pt>
                <c:pt idx="4129">
                  <c:v>56.042999999999999</c:v>
                </c:pt>
                <c:pt idx="4130">
                  <c:v>56.05</c:v>
                </c:pt>
                <c:pt idx="4131">
                  <c:v>56.058</c:v>
                </c:pt>
                <c:pt idx="4132">
                  <c:v>56.067999999999998</c:v>
                </c:pt>
                <c:pt idx="4133">
                  <c:v>56.078000000000003</c:v>
                </c:pt>
                <c:pt idx="4134">
                  <c:v>56.087000000000003</c:v>
                </c:pt>
                <c:pt idx="4135">
                  <c:v>56.097999999999999</c:v>
                </c:pt>
                <c:pt idx="4136">
                  <c:v>56.107999999999997</c:v>
                </c:pt>
                <c:pt idx="4137">
                  <c:v>56.118000000000002</c:v>
                </c:pt>
                <c:pt idx="4138">
                  <c:v>56.128999999999998</c:v>
                </c:pt>
                <c:pt idx="4139">
                  <c:v>56.140999999999998</c:v>
                </c:pt>
                <c:pt idx="4140">
                  <c:v>56.154000000000003</c:v>
                </c:pt>
                <c:pt idx="4141">
                  <c:v>56.165999999999997</c:v>
                </c:pt>
                <c:pt idx="4142">
                  <c:v>56.176000000000002</c:v>
                </c:pt>
                <c:pt idx="4143">
                  <c:v>56.186999999999998</c:v>
                </c:pt>
                <c:pt idx="4144">
                  <c:v>56.197000000000003</c:v>
                </c:pt>
                <c:pt idx="4145">
                  <c:v>56.207999999999998</c:v>
                </c:pt>
                <c:pt idx="4146">
                  <c:v>56.218000000000004</c:v>
                </c:pt>
                <c:pt idx="4147">
                  <c:v>56.228000000000002</c:v>
                </c:pt>
                <c:pt idx="4148">
                  <c:v>56.238</c:v>
                </c:pt>
                <c:pt idx="4149">
                  <c:v>56.247</c:v>
                </c:pt>
                <c:pt idx="4150">
                  <c:v>56.258000000000003</c:v>
                </c:pt>
                <c:pt idx="4151">
                  <c:v>56.268999999999998</c:v>
                </c:pt>
                <c:pt idx="4152">
                  <c:v>56.281999999999996</c:v>
                </c:pt>
                <c:pt idx="4153">
                  <c:v>56.295999999999999</c:v>
                </c:pt>
                <c:pt idx="4154">
                  <c:v>56.31</c:v>
                </c:pt>
                <c:pt idx="4155">
                  <c:v>56.323999999999998</c:v>
                </c:pt>
                <c:pt idx="4156">
                  <c:v>56.335000000000001</c:v>
                </c:pt>
                <c:pt idx="4157">
                  <c:v>56.345999999999997</c:v>
                </c:pt>
                <c:pt idx="4158">
                  <c:v>56.357999999999997</c:v>
                </c:pt>
                <c:pt idx="4159">
                  <c:v>56.378999999999998</c:v>
                </c:pt>
                <c:pt idx="4160">
                  <c:v>56.420999999999999</c:v>
                </c:pt>
                <c:pt idx="4161">
                  <c:v>56.457999999999998</c:v>
                </c:pt>
                <c:pt idx="4162">
                  <c:v>56.488</c:v>
                </c:pt>
                <c:pt idx="4163">
                  <c:v>56.503999999999998</c:v>
                </c:pt>
                <c:pt idx="4164">
                  <c:v>56.514000000000003</c:v>
                </c:pt>
                <c:pt idx="4165">
                  <c:v>56.523000000000003</c:v>
                </c:pt>
                <c:pt idx="4166">
                  <c:v>56.533000000000001</c:v>
                </c:pt>
                <c:pt idx="4167">
                  <c:v>56.543999999999997</c:v>
                </c:pt>
                <c:pt idx="4168">
                  <c:v>56.555</c:v>
                </c:pt>
                <c:pt idx="4169">
                  <c:v>56.564999999999998</c:v>
                </c:pt>
                <c:pt idx="4170">
                  <c:v>56.576999999999998</c:v>
                </c:pt>
                <c:pt idx="4171">
                  <c:v>56.59</c:v>
                </c:pt>
                <c:pt idx="4172">
                  <c:v>56.603999999999999</c:v>
                </c:pt>
                <c:pt idx="4173">
                  <c:v>56.616999999999997</c:v>
                </c:pt>
                <c:pt idx="4174">
                  <c:v>56.627000000000002</c:v>
                </c:pt>
                <c:pt idx="4175">
                  <c:v>56.637</c:v>
                </c:pt>
                <c:pt idx="4176">
                  <c:v>56.658000000000001</c:v>
                </c:pt>
                <c:pt idx="4177">
                  <c:v>56.68</c:v>
                </c:pt>
                <c:pt idx="4178">
                  <c:v>56.712000000000003</c:v>
                </c:pt>
                <c:pt idx="4179">
                  <c:v>56.758000000000003</c:v>
                </c:pt>
                <c:pt idx="4180">
                  <c:v>56.8</c:v>
                </c:pt>
                <c:pt idx="4181">
                  <c:v>56.838999999999999</c:v>
                </c:pt>
                <c:pt idx="4182">
                  <c:v>56.866999999999997</c:v>
                </c:pt>
                <c:pt idx="4183">
                  <c:v>56.89</c:v>
                </c:pt>
                <c:pt idx="4184">
                  <c:v>56.912999999999997</c:v>
                </c:pt>
                <c:pt idx="4185">
                  <c:v>56.947000000000003</c:v>
                </c:pt>
                <c:pt idx="4186">
                  <c:v>56.996000000000002</c:v>
                </c:pt>
                <c:pt idx="4187">
                  <c:v>57.069000000000003</c:v>
                </c:pt>
                <c:pt idx="4188">
                  <c:v>57.148000000000003</c:v>
                </c:pt>
                <c:pt idx="4189">
                  <c:v>57.222999999999999</c:v>
                </c:pt>
                <c:pt idx="4190">
                  <c:v>57.292999999999999</c:v>
                </c:pt>
                <c:pt idx="4191">
                  <c:v>57.353000000000002</c:v>
                </c:pt>
                <c:pt idx="4192">
                  <c:v>57.405000000000001</c:v>
                </c:pt>
                <c:pt idx="4193">
                  <c:v>57.456000000000003</c:v>
                </c:pt>
                <c:pt idx="4194">
                  <c:v>57.512999999999998</c:v>
                </c:pt>
                <c:pt idx="4195">
                  <c:v>57.576999999999998</c:v>
                </c:pt>
                <c:pt idx="4196">
                  <c:v>57.634</c:v>
                </c:pt>
                <c:pt idx="4197">
                  <c:v>57.668999999999997</c:v>
                </c:pt>
                <c:pt idx="4198">
                  <c:v>57.686999999999998</c:v>
                </c:pt>
                <c:pt idx="4199">
                  <c:v>57.695</c:v>
                </c:pt>
                <c:pt idx="4200">
                  <c:v>57.698</c:v>
                </c:pt>
                <c:pt idx="4201">
                  <c:v>57.701000000000001</c:v>
                </c:pt>
                <c:pt idx="4202">
                  <c:v>57.703000000000003</c:v>
                </c:pt>
                <c:pt idx="4203">
                  <c:v>57.706000000000003</c:v>
                </c:pt>
                <c:pt idx="4204">
                  <c:v>57.709000000000003</c:v>
                </c:pt>
                <c:pt idx="4205">
                  <c:v>57.712000000000003</c:v>
                </c:pt>
                <c:pt idx="4206">
                  <c:v>57.716000000000001</c:v>
                </c:pt>
                <c:pt idx="4207">
                  <c:v>57.72</c:v>
                </c:pt>
                <c:pt idx="4208">
                  <c:v>57.725999999999999</c:v>
                </c:pt>
                <c:pt idx="4209">
                  <c:v>57.734000000000002</c:v>
                </c:pt>
                <c:pt idx="4210">
                  <c:v>57.741</c:v>
                </c:pt>
                <c:pt idx="4211">
                  <c:v>57.747</c:v>
                </c:pt>
                <c:pt idx="4212">
                  <c:v>57.753</c:v>
                </c:pt>
                <c:pt idx="4213">
                  <c:v>57.756</c:v>
                </c:pt>
                <c:pt idx="4214">
                  <c:v>57.759</c:v>
                </c:pt>
                <c:pt idx="4215">
                  <c:v>57.767000000000003</c:v>
                </c:pt>
                <c:pt idx="4216">
                  <c:v>57.817999999999998</c:v>
                </c:pt>
                <c:pt idx="4217">
                  <c:v>57.914999999999999</c:v>
                </c:pt>
                <c:pt idx="4218">
                  <c:v>58.02</c:v>
                </c:pt>
                <c:pt idx="4219">
                  <c:v>58.131</c:v>
                </c:pt>
                <c:pt idx="4220">
                  <c:v>58.241999999999997</c:v>
                </c:pt>
                <c:pt idx="4221">
                  <c:v>58.345999999999997</c:v>
                </c:pt>
                <c:pt idx="4222">
                  <c:v>58.45</c:v>
                </c:pt>
                <c:pt idx="4223">
                  <c:v>58.548000000000002</c:v>
                </c:pt>
                <c:pt idx="4224">
                  <c:v>58.637999999999998</c:v>
                </c:pt>
                <c:pt idx="4225">
                  <c:v>58.704999999999998</c:v>
                </c:pt>
                <c:pt idx="4226">
                  <c:v>58.737000000000002</c:v>
                </c:pt>
                <c:pt idx="4227">
                  <c:v>58.79</c:v>
                </c:pt>
                <c:pt idx="4228">
                  <c:v>58.862000000000002</c:v>
                </c:pt>
                <c:pt idx="4229">
                  <c:v>58.914000000000001</c:v>
                </c:pt>
                <c:pt idx="4230">
                  <c:v>58.941000000000003</c:v>
                </c:pt>
                <c:pt idx="4231">
                  <c:v>58.96</c:v>
                </c:pt>
                <c:pt idx="4232">
                  <c:v>58.978999999999999</c:v>
                </c:pt>
                <c:pt idx="4233">
                  <c:v>58.997999999999998</c:v>
                </c:pt>
                <c:pt idx="4234">
                  <c:v>59.018000000000001</c:v>
                </c:pt>
                <c:pt idx="4235">
                  <c:v>59.039000000000001</c:v>
                </c:pt>
                <c:pt idx="4236">
                  <c:v>59.055</c:v>
                </c:pt>
                <c:pt idx="4237">
                  <c:v>59.061</c:v>
                </c:pt>
                <c:pt idx="4238">
                  <c:v>59.064</c:v>
                </c:pt>
                <c:pt idx="4239">
                  <c:v>59.067999999999998</c:v>
                </c:pt>
                <c:pt idx="4240">
                  <c:v>59.072000000000003</c:v>
                </c:pt>
                <c:pt idx="4241">
                  <c:v>59.076000000000001</c:v>
                </c:pt>
                <c:pt idx="4242">
                  <c:v>59.076999999999998</c:v>
                </c:pt>
                <c:pt idx="4243">
                  <c:v>59.081000000000003</c:v>
                </c:pt>
                <c:pt idx="4244">
                  <c:v>59.09</c:v>
                </c:pt>
                <c:pt idx="4245">
                  <c:v>59.119</c:v>
                </c:pt>
                <c:pt idx="4246">
                  <c:v>59.128999999999998</c:v>
                </c:pt>
                <c:pt idx="4247">
                  <c:v>59.134</c:v>
                </c:pt>
                <c:pt idx="4248">
                  <c:v>59.136000000000003</c:v>
                </c:pt>
                <c:pt idx="4249">
                  <c:v>59.140999999999998</c:v>
                </c:pt>
                <c:pt idx="4250">
                  <c:v>59.145000000000003</c:v>
                </c:pt>
                <c:pt idx="4251">
                  <c:v>59.146000000000001</c:v>
                </c:pt>
                <c:pt idx="4252">
                  <c:v>59.15</c:v>
                </c:pt>
                <c:pt idx="4253">
                  <c:v>59.152999999999999</c:v>
                </c:pt>
                <c:pt idx="4254">
                  <c:v>59.155999999999999</c:v>
                </c:pt>
                <c:pt idx="4255">
                  <c:v>59.158000000000001</c:v>
                </c:pt>
                <c:pt idx="4256">
                  <c:v>59.161000000000001</c:v>
                </c:pt>
                <c:pt idx="4257">
                  <c:v>59.164999999999999</c:v>
                </c:pt>
                <c:pt idx="4258">
                  <c:v>59.167999999999999</c:v>
                </c:pt>
                <c:pt idx="4259">
                  <c:v>59.170999999999999</c:v>
                </c:pt>
                <c:pt idx="4260">
                  <c:v>59.174999999999997</c:v>
                </c:pt>
                <c:pt idx="4261">
                  <c:v>59.179000000000002</c:v>
                </c:pt>
                <c:pt idx="4262">
                  <c:v>59.183</c:v>
                </c:pt>
                <c:pt idx="4263">
                  <c:v>59.19</c:v>
                </c:pt>
                <c:pt idx="4264">
                  <c:v>59.198999999999998</c:v>
                </c:pt>
                <c:pt idx="4265">
                  <c:v>59.207000000000001</c:v>
                </c:pt>
                <c:pt idx="4266">
                  <c:v>59.216000000000001</c:v>
                </c:pt>
                <c:pt idx="4267">
                  <c:v>59.226999999999997</c:v>
                </c:pt>
                <c:pt idx="4268">
                  <c:v>59.238999999999997</c:v>
                </c:pt>
                <c:pt idx="4269">
                  <c:v>59.250999999999998</c:v>
                </c:pt>
                <c:pt idx="4270">
                  <c:v>59.262999999999998</c:v>
                </c:pt>
                <c:pt idx="4271">
                  <c:v>59.274000000000001</c:v>
                </c:pt>
                <c:pt idx="4272">
                  <c:v>59.284999999999997</c:v>
                </c:pt>
                <c:pt idx="4273">
                  <c:v>59.295000000000002</c:v>
                </c:pt>
                <c:pt idx="4274">
                  <c:v>59.305</c:v>
                </c:pt>
                <c:pt idx="4275">
                  <c:v>59.311999999999998</c:v>
                </c:pt>
                <c:pt idx="4276">
                  <c:v>59.314999999999998</c:v>
                </c:pt>
                <c:pt idx="4277">
                  <c:v>59.319000000000003</c:v>
                </c:pt>
                <c:pt idx="4278">
                  <c:v>59.323999999999998</c:v>
                </c:pt>
                <c:pt idx="4279">
                  <c:v>59.332000000000001</c:v>
                </c:pt>
                <c:pt idx="4280">
                  <c:v>59.34</c:v>
                </c:pt>
                <c:pt idx="4281">
                  <c:v>59.347999999999999</c:v>
                </c:pt>
                <c:pt idx="4282">
                  <c:v>59.354999999999997</c:v>
                </c:pt>
                <c:pt idx="4283">
                  <c:v>59.363999999999997</c:v>
                </c:pt>
                <c:pt idx="4284">
                  <c:v>59.374000000000002</c:v>
                </c:pt>
                <c:pt idx="4285">
                  <c:v>59.384</c:v>
                </c:pt>
                <c:pt idx="4286">
                  <c:v>59.395000000000003</c:v>
                </c:pt>
                <c:pt idx="4287">
                  <c:v>59.405000000000001</c:v>
                </c:pt>
                <c:pt idx="4288">
                  <c:v>59.415999999999997</c:v>
                </c:pt>
                <c:pt idx="4289">
                  <c:v>59.427999999999997</c:v>
                </c:pt>
                <c:pt idx="4290">
                  <c:v>59.441000000000003</c:v>
                </c:pt>
                <c:pt idx="4291">
                  <c:v>59.454000000000001</c:v>
                </c:pt>
                <c:pt idx="4292">
                  <c:v>59.466000000000001</c:v>
                </c:pt>
                <c:pt idx="4293">
                  <c:v>59.476999999999997</c:v>
                </c:pt>
                <c:pt idx="4294">
                  <c:v>59.488</c:v>
                </c:pt>
                <c:pt idx="4295">
                  <c:v>59.5</c:v>
                </c:pt>
                <c:pt idx="4296">
                  <c:v>59.511000000000003</c:v>
                </c:pt>
                <c:pt idx="4297">
                  <c:v>59.52</c:v>
                </c:pt>
                <c:pt idx="4298">
                  <c:v>59.529000000000003</c:v>
                </c:pt>
                <c:pt idx="4299">
                  <c:v>59.539000000000001</c:v>
                </c:pt>
                <c:pt idx="4300">
                  <c:v>59.548999999999999</c:v>
                </c:pt>
                <c:pt idx="4301">
                  <c:v>59.558</c:v>
                </c:pt>
                <c:pt idx="4302">
                  <c:v>59.567999999999998</c:v>
                </c:pt>
                <c:pt idx="4303">
                  <c:v>59.576999999999998</c:v>
                </c:pt>
                <c:pt idx="4304">
                  <c:v>59.587000000000003</c:v>
                </c:pt>
                <c:pt idx="4305">
                  <c:v>59.597000000000001</c:v>
                </c:pt>
                <c:pt idx="4306">
                  <c:v>59.606999999999999</c:v>
                </c:pt>
                <c:pt idx="4307">
                  <c:v>59.616999999999997</c:v>
                </c:pt>
                <c:pt idx="4308">
                  <c:v>59.625999999999998</c:v>
                </c:pt>
                <c:pt idx="4309">
                  <c:v>59.634999999999998</c:v>
                </c:pt>
                <c:pt idx="4310">
                  <c:v>59.643999999999998</c:v>
                </c:pt>
                <c:pt idx="4311">
                  <c:v>59.652999999999999</c:v>
                </c:pt>
                <c:pt idx="4312">
                  <c:v>59.661999999999999</c:v>
                </c:pt>
                <c:pt idx="4313">
                  <c:v>59.670999999999999</c:v>
                </c:pt>
                <c:pt idx="4314">
                  <c:v>59.679000000000002</c:v>
                </c:pt>
                <c:pt idx="4315">
                  <c:v>59.688000000000002</c:v>
                </c:pt>
                <c:pt idx="4316">
                  <c:v>59.695999999999998</c:v>
                </c:pt>
                <c:pt idx="4317">
                  <c:v>59.706000000000003</c:v>
                </c:pt>
                <c:pt idx="4318">
                  <c:v>59.716000000000001</c:v>
                </c:pt>
                <c:pt idx="4319">
                  <c:v>59.725000000000001</c:v>
                </c:pt>
                <c:pt idx="4320">
                  <c:v>59.734000000000002</c:v>
                </c:pt>
                <c:pt idx="4321">
                  <c:v>59.744</c:v>
                </c:pt>
                <c:pt idx="4322">
                  <c:v>59.753999999999998</c:v>
                </c:pt>
                <c:pt idx="4323">
                  <c:v>59.764000000000003</c:v>
                </c:pt>
                <c:pt idx="4324">
                  <c:v>59.774999999999999</c:v>
                </c:pt>
                <c:pt idx="4325">
                  <c:v>59.784999999999997</c:v>
                </c:pt>
                <c:pt idx="4326">
                  <c:v>59.795999999999999</c:v>
                </c:pt>
                <c:pt idx="4327">
                  <c:v>59.807000000000002</c:v>
                </c:pt>
                <c:pt idx="4328">
                  <c:v>59.82</c:v>
                </c:pt>
                <c:pt idx="4329">
                  <c:v>59.832999999999998</c:v>
                </c:pt>
                <c:pt idx="4330">
                  <c:v>59.847000000000001</c:v>
                </c:pt>
                <c:pt idx="4331">
                  <c:v>59.86</c:v>
                </c:pt>
                <c:pt idx="4332">
                  <c:v>59.87</c:v>
                </c:pt>
                <c:pt idx="4333">
                  <c:v>59.878999999999998</c:v>
                </c:pt>
                <c:pt idx="4334">
                  <c:v>59.89</c:v>
                </c:pt>
                <c:pt idx="4335">
                  <c:v>59.902000000000001</c:v>
                </c:pt>
                <c:pt idx="4336">
                  <c:v>59.914000000000001</c:v>
                </c:pt>
                <c:pt idx="4337">
                  <c:v>59.924999999999997</c:v>
                </c:pt>
                <c:pt idx="4338">
                  <c:v>59.936999999999998</c:v>
                </c:pt>
                <c:pt idx="4339">
                  <c:v>59.947000000000003</c:v>
                </c:pt>
                <c:pt idx="4340">
                  <c:v>59.957000000000001</c:v>
                </c:pt>
                <c:pt idx="4341">
                  <c:v>59.963999999999999</c:v>
                </c:pt>
                <c:pt idx="4342">
                  <c:v>59.970999999999997</c:v>
                </c:pt>
                <c:pt idx="4343">
                  <c:v>59.976999999999997</c:v>
                </c:pt>
                <c:pt idx="4344">
                  <c:v>59.984999999999999</c:v>
                </c:pt>
                <c:pt idx="4345">
                  <c:v>59.994</c:v>
                </c:pt>
                <c:pt idx="4346">
                  <c:v>60.002000000000002</c:v>
                </c:pt>
                <c:pt idx="4347">
                  <c:v>60.011000000000003</c:v>
                </c:pt>
                <c:pt idx="4348">
                  <c:v>60.018999999999998</c:v>
                </c:pt>
                <c:pt idx="4349">
                  <c:v>60.027000000000001</c:v>
                </c:pt>
                <c:pt idx="4350">
                  <c:v>60.034999999999997</c:v>
                </c:pt>
                <c:pt idx="4351">
                  <c:v>60.043999999999997</c:v>
                </c:pt>
                <c:pt idx="4352">
                  <c:v>60.052</c:v>
                </c:pt>
                <c:pt idx="4353">
                  <c:v>60.061</c:v>
                </c:pt>
                <c:pt idx="4354">
                  <c:v>60.069000000000003</c:v>
                </c:pt>
                <c:pt idx="4355">
                  <c:v>60.076999999999998</c:v>
                </c:pt>
                <c:pt idx="4356">
                  <c:v>60.085000000000001</c:v>
                </c:pt>
                <c:pt idx="4357">
                  <c:v>60.094000000000001</c:v>
                </c:pt>
                <c:pt idx="4358">
                  <c:v>60.103000000000002</c:v>
                </c:pt>
                <c:pt idx="4359">
                  <c:v>60.112000000000002</c:v>
                </c:pt>
                <c:pt idx="4360">
                  <c:v>60.121000000000002</c:v>
                </c:pt>
                <c:pt idx="4361">
                  <c:v>60.131</c:v>
                </c:pt>
                <c:pt idx="4362">
                  <c:v>60.14</c:v>
                </c:pt>
                <c:pt idx="4363">
                  <c:v>60.149000000000001</c:v>
                </c:pt>
                <c:pt idx="4364">
                  <c:v>60.156999999999996</c:v>
                </c:pt>
                <c:pt idx="4365">
                  <c:v>60.164000000000001</c:v>
                </c:pt>
                <c:pt idx="4366">
                  <c:v>60.171999999999997</c:v>
                </c:pt>
                <c:pt idx="4367">
                  <c:v>60.179000000000002</c:v>
                </c:pt>
                <c:pt idx="4368">
                  <c:v>60.186</c:v>
                </c:pt>
                <c:pt idx="4369">
                  <c:v>60.192999999999998</c:v>
                </c:pt>
                <c:pt idx="4370">
                  <c:v>60.198999999999998</c:v>
                </c:pt>
                <c:pt idx="4371">
                  <c:v>60.206000000000003</c:v>
                </c:pt>
                <c:pt idx="4372">
                  <c:v>60.212000000000003</c:v>
                </c:pt>
                <c:pt idx="4373">
                  <c:v>60.219000000000001</c:v>
                </c:pt>
                <c:pt idx="4374">
                  <c:v>60.225999999999999</c:v>
                </c:pt>
                <c:pt idx="4375">
                  <c:v>60.234000000000002</c:v>
                </c:pt>
                <c:pt idx="4376">
                  <c:v>60.241999999999997</c:v>
                </c:pt>
                <c:pt idx="4377">
                  <c:v>60.25</c:v>
                </c:pt>
                <c:pt idx="4378">
                  <c:v>60.259</c:v>
                </c:pt>
                <c:pt idx="4379">
                  <c:v>60.268000000000001</c:v>
                </c:pt>
                <c:pt idx="4380">
                  <c:v>60.277999999999999</c:v>
                </c:pt>
                <c:pt idx="4381">
                  <c:v>60.286999999999999</c:v>
                </c:pt>
                <c:pt idx="4382">
                  <c:v>60.296999999999997</c:v>
                </c:pt>
                <c:pt idx="4383">
                  <c:v>60.305999999999997</c:v>
                </c:pt>
                <c:pt idx="4384">
                  <c:v>60.316000000000003</c:v>
                </c:pt>
                <c:pt idx="4385">
                  <c:v>60.326000000000001</c:v>
                </c:pt>
                <c:pt idx="4386">
                  <c:v>60.338000000000001</c:v>
                </c:pt>
                <c:pt idx="4387">
                  <c:v>60.35</c:v>
                </c:pt>
                <c:pt idx="4388">
                  <c:v>60.362000000000002</c:v>
                </c:pt>
                <c:pt idx="4389">
                  <c:v>60.371000000000002</c:v>
                </c:pt>
                <c:pt idx="4390">
                  <c:v>60.381999999999998</c:v>
                </c:pt>
                <c:pt idx="4391">
                  <c:v>60.392000000000003</c:v>
                </c:pt>
                <c:pt idx="4392">
                  <c:v>60.402999999999999</c:v>
                </c:pt>
                <c:pt idx="4393">
                  <c:v>60.415999999999997</c:v>
                </c:pt>
                <c:pt idx="4394">
                  <c:v>60.429000000000002</c:v>
                </c:pt>
                <c:pt idx="4395">
                  <c:v>60.466999999999999</c:v>
                </c:pt>
                <c:pt idx="4396">
                  <c:v>60.503</c:v>
                </c:pt>
                <c:pt idx="4397">
                  <c:v>60.52</c:v>
                </c:pt>
                <c:pt idx="4398">
                  <c:v>60.527999999999999</c:v>
                </c:pt>
                <c:pt idx="4399">
                  <c:v>60.536999999999999</c:v>
                </c:pt>
                <c:pt idx="4400">
                  <c:v>60.545999999999999</c:v>
                </c:pt>
                <c:pt idx="4401">
                  <c:v>60.555</c:v>
                </c:pt>
                <c:pt idx="4402">
                  <c:v>60.564999999999998</c:v>
                </c:pt>
                <c:pt idx="4403">
                  <c:v>60.575000000000003</c:v>
                </c:pt>
                <c:pt idx="4404">
                  <c:v>60.587000000000003</c:v>
                </c:pt>
                <c:pt idx="4405">
                  <c:v>60.6</c:v>
                </c:pt>
                <c:pt idx="4406">
                  <c:v>60.613</c:v>
                </c:pt>
                <c:pt idx="4407">
                  <c:v>60.624000000000002</c:v>
                </c:pt>
                <c:pt idx="4408">
                  <c:v>60.634999999999998</c:v>
                </c:pt>
                <c:pt idx="4409">
                  <c:v>60.643999999999998</c:v>
                </c:pt>
                <c:pt idx="4410">
                  <c:v>60.654000000000003</c:v>
                </c:pt>
                <c:pt idx="4411">
                  <c:v>60.664999999999999</c:v>
                </c:pt>
                <c:pt idx="4412">
                  <c:v>60.673999999999999</c:v>
                </c:pt>
                <c:pt idx="4413">
                  <c:v>60.682000000000002</c:v>
                </c:pt>
                <c:pt idx="4414">
                  <c:v>60.689</c:v>
                </c:pt>
                <c:pt idx="4415">
                  <c:v>60.695999999999998</c:v>
                </c:pt>
                <c:pt idx="4416">
                  <c:v>60.703000000000003</c:v>
                </c:pt>
                <c:pt idx="4417">
                  <c:v>60.71</c:v>
                </c:pt>
                <c:pt idx="4418">
                  <c:v>60.716000000000001</c:v>
                </c:pt>
                <c:pt idx="4419">
                  <c:v>60.723999999999997</c:v>
                </c:pt>
                <c:pt idx="4420">
                  <c:v>60.731999999999999</c:v>
                </c:pt>
                <c:pt idx="4421">
                  <c:v>60.74</c:v>
                </c:pt>
                <c:pt idx="4422">
                  <c:v>60.747999999999998</c:v>
                </c:pt>
                <c:pt idx="4423">
                  <c:v>60.756</c:v>
                </c:pt>
                <c:pt idx="4424">
                  <c:v>60.765000000000001</c:v>
                </c:pt>
                <c:pt idx="4425">
                  <c:v>60.771000000000001</c:v>
                </c:pt>
                <c:pt idx="4426">
                  <c:v>60.777000000000001</c:v>
                </c:pt>
                <c:pt idx="4427">
                  <c:v>60.783000000000001</c:v>
                </c:pt>
                <c:pt idx="4428">
                  <c:v>60.789000000000001</c:v>
                </c:pt>
                <c:pt idx="4429">
                  <c:v>60.795000000000002</c:v>
                </c:pt>
                <c:pt idx="4430">
                  <c:v>60.801000000000002</c:v>
                </c:pt>
                <c:pt idx="4431">
                  <c:v>60.805999999999997</c:v>
                </c:pt>
                <c:pt idx="4432">
                  <c:v>60.813000000000002</c:v>
                </c:pt>
                <c:pt idx="4433">
                  <c:v>60.819000000000003</c:v>
                </c:pt>
                <c:pt idx="4434">
                  <c:v>60.826000000000001</c:v>
                </c:pt>
                <c:pt idx="4435">
                  <c:v>60.832000000000001</c:v>
                </c:pt>
                <c:pt idx="4436">
                  <c:v>60.838000000000001</c:v>
                </c:pt>
                <c:pt idx="4437">
                  <c:v>60.844999999999999</c:v>
                </c:pt>
                <c:pt idx="4438">
                  <c:v>60.853000000000002</c:v>
                </c:pt>
                <c:pt idx="4439">
                  <c:v>60.860999999999997</c:v>
                </c:pt>
                <c:pt idx="4440">
                  <c:v>60.871000000000002</c:v>
                </c:pt>
                <c:pt idx="4441">
                  <c:v>60.881999999999998</c:v>
                </c:pt>
                <c:pt idx="4442">
                  <c:v>60.892000000000003</c:v>
                </c:pt>
                <c:pt idx="4443">
                  <c:v>60.902999999999999</c:v>
                </c:pt>
                <c:pt idx="4444">
                  <c:v>60.914000000000001</c:v>
                </c:pt>
                <c:pt idx="4445">
                  <c:v>60.923000000000002</c:v>
                </c:pt>
                <c:pt idx="4446">
                  <c:v>60.933</c:v>
                </c:pt>
                <c:pt idx="4447">
                  <c:v>60.944000000000003</c:v>
                </c:pt>
                <c:pt idx="4448">
                  <c:v>60.956000000000003</c:v>
                </c:pt>
                <c:pt idx="4449">
                  <c:v>60.969000000000001</c:v>
                </c:pt>
                <c:pt idx="4450">
                  <c:v>60.978999999999999</c:v>
                </c:pt>
                <c:pt idx="4451">
                  <c:v>60.987000000000002</c:v>
                </c:pt>
                <c:pt idx="4452">
                  <c:v>60.997999999999998</c:v>
                </c:pt>
                <c:pt idx="4453">
                  <c:v>61.01</c:v>
                </c:pt>
                <c:pt idx="4454">
                  <c:v>61.015999999999998</c:v>
                </c:pt>
                <c:pt idx="4455">
                  <c:v>61.021999999999998</c:v>
                </c:pt>
                <c:pt idx="4456">
                  <c:v>61.029000000000003</c:v>
                </c:pt>
                <c:pt idx="4457">
                  <c:v>61.037999999999997</c:v>
                </c:pt>
                <c:pt idx="4458">
                  <c:v>61.045999999999999</c:v>
                </c:pt>
                <c:pt idx="4459">
                  <c:v>61.055</c:v>
                </c:pt>
                <c:pt idx="4460">
                  <c:v>61.063000000000002</c:v>
                </c:pt>
                <c:pt idx="4461">
                  <c:v>61.070999999999998</c:v>
                </c:pt>
                <c:pt idx="4462">
                  <c:v>61.078000000000003</c:v>
                </c:pt>
                <c:pt idx="4463">
                  <c:v>61.084000000000003</c:v>
                </c:pt>
                <c:pt idx="4464">
                  <c:v>61.088999999999999</c:v>
                </c:pt>
                <c:pt idx="4465">
                  <c:v>61.094999999999999</c:v>
                </c:pt>
                <c:pt idx="4466">
                  <c:v>61.100999999999999</c:v>
                </c:pt>
                <c:pt idx="4467">
                  <c:v>61.106999999999999</c:v>
                </c:pt>
                <c:pt idx="4468">
                  <c:v>61.113</c:v>
                </c:pt>
                <c:pt idx="4469">
                  <c:v>61.118000000000002</c:v>
                </c:pt>
                <c:pt idx="4470">
                  <c:v>61.125</c:v>
                </c:pt>
                <c:pt idx="4471">
                  <c:v>61.131</c:v>
                </c:pt>
                <c:pt idx="4472">
                  <c:v>61.137999999999998</c:v>
                </c:pt>
                <c:pt idx="4473">
                  <c:v>61.145000000000003</c:v>
                </c:pt>
                <c:pt idx="4474">
                  <c:v>61.152000000000001</c:v>
                </c:pt>
                <c:pt idx="4475">
                  <c:v>61.158999999999999</c:v>
                </c:pt>
                <c:pt idx="4476">
                  <c:v>61.167000000000002</c:v>
                </c:pt>
                <c:pt idx="4477">
                  <c:v>61.174999999999997</c:v>
                </c:pt>
                <c:pt idx="4478">
                  <c:v>61.183</c:v>
                </c:pt>
                <c:pt idx="4479">
                  <c:v>61.191000000000003</c:v>
                </c:pt>
                <c:pt idx="4480">
                  <c:v>61.198</c:v>
                </c:pt>
                <c:pt idx="4481">
                  <c:v>61.204000000000001</c:v>
                </c:pt>
                <c:pt idx="4482">
                  <c:v>61.21</c:v>
                </c:pt>
                <c:pt idx="4483">
                  <c:v>61.215000000000003</c:v>
                </c:pt>
                <c:pt idx="4484">
                  <c:v>61.220999999999997</c:v>
                </c:pt>
                <c:pt idx="4485">
                  <c:v>61.226999999999997</c:v>
                </c:pt>
                <c:pt idx="4486">
                  <c:v>61.232999999999997</c:v>
                </c:pt>
                <c:pt idx="4487">
                  <c:v>61.238999999999997</c:v>
                </c:pt>
                <c:pt idx="4488">
                  <c:v>61.244999999999997</c:v>
                </c:pt>
                <c:pt idx="4489">
                  <c:v>61.25</c:v>
                </c:pt>
                <c:pt idx="4490">
                  <c:v>61.256</c:v>
                </c:pt>
                <c:pt idx="4491">
                  <c:v>61.262999999999998</c:v>
                </c:pt>
                <c:pt idx="4492">
                  <c:v>61.268999999999998</c:v>
                </c:pt>
                <c:pt idx="4493">
                  <c:v>61.276000000000003</c:v>
                </c:pt>
                <c:pt idx="4494">
                  <c:v>61.283999999999999</c:v>
                </c:pt>
                <c:pt idx="4495">
                  <c:v>61.290999999999997</c:v>
                </c:pt>
                <c:pt idx="4496">
                  <c:v>61.3</c:v>
                </c:pt>
                <c:pt idx="4497">
                  <c:v>61.308</c:v>
                </c:pt>
                <c:pt idx="4498">
                  <c:v>61.317</c:v>
                </c:pt>
                <c:pt idx="4499">
                  <c:v>61.323999999999998</c:v>
                </c:pt>
                <c:pt idx="4500">
                  <c:v>61.329000000000001</c:v>
                </c:pt>
                <c:pt idx="4501">
                  <c:v>61.334000000000003</c:v>
                </c:pt>
                <c:pt idx="4502">
                  <c:v>61.338999999999999</c:v>
                </c:pt>
                <c:pt idx="4503">
                  <c:v>61.344999999999999</c:v>
                </c:pt>
                <c:pt idx="4504">
                  <c:v>61.35</c:v>
                </c:pt>
                <c:pt idx="4505">
                  <c:v>61.354999999999997</c:v>
                </c:pt>
                <c:pt idx="4506">
                  <c:v>61.36</c:v>
                </c:pt>
                <c:pt idx="4507">
                  <c:v>61.366</c:v>
                </c:pt>
                <c:pt idx="4508">
                  <c:v>61.371000000000002</c:v>
                </c:pt>
                <c:pt idx="4509">
                  <c:v>61.375999999999998</c:v>
                </c:pt>
                <c:pt idx="4510">
                  <c:v>61.381999999999998</c:v>
                </c:pt>
                <c:pt idx="4511">
                  <c:v>61.387</c:v>
                </c:pt>
                <c:pt idx="4512">
                  <c:v>61.393000000000001</c:v>
                </c:pt>
                <c:pt idx="4513">
                  <c:v>61.398000000000003</c:v>
                </c:pt>
                <c:pt idx="4514">
                  <c:v>61.404000000000003</c:v>
                </c:pt>
                <c:pt idx="4515">
                  <c:v>61.41</c:v>
                </c:pt>
                <c:pt idx="4516">
                  <c:v>61.415999999999997</c:v>
                </c:pt>
                <c:pt idx="4517">
                  <c:v>61.421999999999997</c:v>
                </c:pt>
                <c:pt idx="4518">
                  <c:v>61.427999999999997</c:v>
                </c:pt>
                <c:pt idx="4519">
                  <c:v>61.435000000000002</c:v>
                </c:pt>
                <c:pt idx="4520">
                  <c:v>61.442999999999998</c:v>
                </c:pt>
                <c:pt idx="4521">
                  <c:v>61.453000000000003</c:v>
                </c:pt>
                <c:pt idx="4522">
                  <c:v>61.463000000000001</c:v>
                </c:pt>
                <c:pt idx="4523">
                  <c:v>61.473999999999997</c:v>
                </c:pt>
                <c:pt idx="4524">
                  <c:v>61.484000000000002</c:v>
                </c:pt>
                <c:pt idx="4525">
                  <c:v>61.494999999999997</c:v>
                </c:pt>
                <c:pt idx="4526">
                  <c:v>61.506</c:v>
                </c:pt>
                <c:pt idx="4527">
                  <c:v>61.515999999999998</c:v>
                </c:pt>
                <c:pt idx="4528">
                  <c:v>61.527000000000001</c:v>
                </c:pt>
                <c:pt idx="4529">
                  <c:v>61.537999999999997</c:v>
                </c:pt>
                <c:pt idx="4530">
                  <c:v>61.548999999999999</c:v>
                </c:pt>
                <c:pt idx="4531">
                  <c:v>61.56</c:v>
                </c:pt>
                <c:pt idx="4532">
                  <c:v>61.57</c:v>
                </c:pt>
                <c:pt idx="4533">
                  <c:v>61.58</c:v>
                </c:pt>
                <c:pt idx="4534">
                  <c:v>61.591000000000001</c:v>
                </c:pt>
                <c:pt idx="4535">
                  <c:v>61.600999999999999</c:v>
                </c:pt>
                <c:pt idx="4536">
                  <c:v>61.610999999999997</c:v>
                </c:pt>
                <c:pt idx="4537">
                  <c:v>61.625</c:v>
                </c:pt>
                <c:pt idx="4538">
                  <c:v>61.652000000000001</c:v>
                </c:pt>
                <c:pt idx="4539">
                  <c:v>61.689</c:v>
                </c:pt>
                <c:pt idx="4540">
                  <c:v>61.725999999999999</c:v>
                </c:pt>
                <c:pt idx="4541">
                  <c:v>61.761000000000003</c:v>
                </c:pt>
                <c:pt idx="4542">
                  <c:v>61.792000000000002</c:v>
                </c:pt>
                <c:pt idx="4543">
                  <c:v>61.819000000000003</c:v>
                </c:pt>
                <c:pt idx="4544">
                  <c:v>61.831000000000003</c:v>
                </c:pt>
                <c:pt idx="4545">
                  <c:v>61.84</c:v>
                </c:pt>
                <c:pt idx="4546">
                  <c:v>61.847000000000001</c:v>
                </c:pt>
                <c:pt idx="4547">
                  <c:v>61.853999999999999</c:v>
                </c:pt>
                <c:pt idx="4548">
                  <c:v>61.86</c:v>
                </c:pt>
                <c:pt idx="4549">
                  <c:v>61.868000000000002</c:v>
                </c:pt>
                <c:pt idx="4550">
                  <c:v>61.871000000000002</c:v>
                </c:pt>
                <c:pt idx="4551">
                  <c:v>61.874000000000002</c:v>
                </c:pt>
                <c:pt idx="4552">
                  <c:v>61.877000000000002</c:v>
                </c:pt>
                <c:pt idx="4553">
                  <c:v>61.883000000000003</c:v>
                </c:pt>
                <c:pt idx="4554">
                  <c:v>61.902999999999999</c:v>
                </c:pt>
                <c:pt idx="4555">
                  <c:v>61.930999999999997</c:v>
                </c:pt>
                <c:pt idx="4556">
                  <c:v>61.956000000000003</c:v>
                </c:pt>
                <c:pt idx="4557">
                  <c:v>61.978999999999999</c:v>
                </c:pt>
                <c:pt idx="4558">
                  <c:v>61.991999999999997</c:v>
                </c:pt>
                <c:pt idx="4559">
                  <c:v>61.996000000000002</c:v>
                </c:pt>
                <c:pt idx="4560">
                  <c:v>62.005000000000003</c:v>
                </c:pt>
                <c:pt idx="4561">
                  <c:v>62.015999999999998</c:v>
                </c:pt>
                <c:pt idx="4562">
                  <c:v>62.024000000000001</c:v>
                </c:pt>
                <c:pt idx="4563">
                  <c:v>62.033000000000001</c:v>
                </c:pt>
                <c:pt idx="4564">
                  <c:v>62.042000000000002</c:v>
                </c:pt>
                <c:pt idx="4565">
                  <c:v>62.051000000000002</c:v>
                </c:pt>
                <c:pt idx="4566">
                  <c:v>62.06</c:v>
                </c:pt>
                <c:pt idx="4567">
                  <c:v>62.070999999999998</c:v>
                </c:pt>
                <c:pt idx="4568">
                  <c:v>62.084000000000003</c:v>
                </c:pt>
                <c:pt idx="4569">
                  <c:v>62.095999999999997</c:v>
                </c:pt>
                <c:pt idx="4570">
                  <c:v>62.106999999999999</c:v>
                </c:pt>
                <c:pt idx="4571">
                  <c:v>62.116999999999997</c:v>
                </c:pt>
                <c:pt idx="4572">
                  <c:v>62.127000000000002</c:v>
                </c:pt>
                <c:pt idx="4573">
                  <c:v>62.137999999999998</c:v>
                </c:pt>
                <c:pt idx="4574">
                  <c:v>62.142000000000003</c:v>
                </c:pt>
                <c:pt idx="4575">
                  <c:v>62.154000000000003</c:v>
                </c:pt>
                <c:pt idx="4576">
                  <c:v>62.165999999999997</c:v>
                </c:pt>
                <c:pt idx="4577">
                  <c:v>62.177</c:v>
                </c:pt>
                <c:pt idx="4578">
                  <c:v>62.188000000000002</c:v>
                </c:pt>
                <c:pt idx="4579">
                  <c:v>62.198</c:v>
                </c:pt>
                <c:pt idx="4580">
                  <c:v>62.210999999999999</c:v>
                </c:pt>
                <c:pt idx="4581">
                  <c:v>62.223999999999997</c:v>
                </c:pt>
                <c:pt idx="4582">
                  <c:v>62.237000000000002</c:v>
                </c:pt>
                <c:pt idx="4583">
                  <c:v>62.247999999999998</c:v>
                </c:pt>
                <c:pt idx="4584">
                  <c:v>62.259</c:v>
                </c:pt>
                <c:pt idx="4585">
                  <c:v>62.271000000000001</c:v>
                </c:pt>
                <c:pt idx="4586">
                  <c:v>62.281999999999996</c:v>
                </c:pt>
                <c:pt idx="4587">
                  <c:v>62.292999999999999</c:v>
                </c:pt>
                <c:pt idx="4588">
                  <c:v>62.317</c:v>
                </c:pt>
                <c:pt idx="4589">
                  <c:v>62.343000000000004</c:v>
                </c:pt>
                <c:pt idx="4590">
                  <c:v>62.360999999999997</c:v>
                </c:pt>
                <c:pt idx="4591">
                  <c:v>62.371000000000002</c:v>
                </c:pt>
                <c:pt idx="4592">
                  <c:v>62.375999999999998</c:v>
                </c:pt>
                <c:pt idx="4593">
                  <c:v>62.381</c:v>
                </c:pt>
                <c:pt idx="4594">
                  <c:v>62.384999999999998</c:v>
                </c:pt>
                <c:pt idx="4595">
                  <c:v>62.39</c:v>
                </c:pt>
                <c:pt idx="4596">
                  <c:v>62.396999999999998</c:v>
                </c:pt>
                <c:pt idx="4597">
                  <c:v>62.405999999999999</c:v>
                </c:pt>
                <c:pt idx="4598">
                  <c:v>62.411999999999999</c:v>
                </c:pt>
                <c:pt idx="4599">
                  <c:v>62.418999999999997</c:v>
                </c:pt>
                <c:pt idx="4600">
                  <c:v>62.427</c:v>
                </c:pt>
                <c:pt idx="4601">
                  <c:v>62.433999999999997</c:v>
                </c:pt>
                <c:pt idx="4602">
                  <c:v>62.442999999999998</c:v>
                </c:pt>
                <c:pt idx="4603">
                  <c:v>62.451000000000001</c:v>
                </c:pt>
                <c:pt idx="4604">
                  <c:v>62.46</c:v>
                </c:pt>
                <c:pt idx="4605">
                  <c:v>62.468000000000004</c:v>
                </c:pt>
                <c:pt idx="4606">
                  <c:v>62.476999999999997</c:v>
                </c:pt>
                <c:pt idx="4607">
                  <c:v>62.484999999999999</c:v>
                </c:pt>
                <c:pt idx="4608">
                  <c:v>62.491</c:v>
                </c:pt>
                <c:pt idx="4609">
                  <c:v>62.497</c:v>
                </c:pt>
                <c:pt idx="4610">
                  <c:v>62.503999999999998</c:v>
                </c:pt>
                <c:pt idx="4611">
                  <c:v>62.51</c:v>
                </c:pt>
                <c:pt idx="4612">
                  <c:v>62.517000000000003</c:v>
                </c:pt>
                <c:pt idx="4613">
                  <c:v>62.523000000000003</c:v>
                </c:pt>
                <c:pt idx="4614">
                  <c:v>62.53</c:v>
                </c:pt>
                <c:pt idx="4615">
                  <c:v>62.536000000000001</c:v>
                </c:pt>
                <c:pt idx="4616">
                  <c:v>62.542999999999999</c:v>
                </c:pt>
                <c:pt idx="4617">
                  <c:v>62.55</c:v>
                </c:pt>
                <c:pt idx="4618">
                  <c:v>62.555999999999997</c:v>
                </c:pt>
                <c:pt idx="4619">
                  <c:v>62.564</c:v>
                </c:pt>
                <c:pt idx="4620">
                  <c:v>62.572000000000003</c:v>
                </c:pt>
                <c:pt idx="4621">
                  <c:v>62.58</c:v>
                </c:pt>
                <c:pt idx="4622">
                  <c:v>62.588000000000001</c:v>
                </c:pt>
                <c:pt idx="4623">
                  <c:v>62.597000000000001</c:v>
                </c:pt>
                <c:pt idx="4624">
                  <c:v>62.606000000000002</c:v>
                </c:pt>
                <c:pt idx="4625">
                  <c:v>62.615000000000002</c:v>
                </c:pt>
                <c:pt idx="4626">
                  <c:v>62.628999999999998</c:v>
                </c:pt>
                <c:pt idx="4627">
                  <c:v>62.664999999999999</c:v>
                </c:pt>
                <c:pt idx="4628">
                  <c:v>62.701999999999998</c:v>
                </c:pt>
                <c:pt idx="4629">
                  <c:v>62.731000000000002</c:v>
                </c:pt>
                <c:pt idx="4630">
                  <c:v>62.741</c:v>
                </c:pt>
                <c:pt idx="4631">
                  <c:v>62.747999999999998</c:v>
                </c:pt>
                <c:pt idx="4632">
                  <c:v>62.750999999999998</c:v>
                </c:pt>
                <c:pt idx="4633">
                  <c:v>62.752000000000002</c:v>
                </c:pt>
                <c:pt idx="4634">
                  <c:v>62.759</c:v>
                </c:pt>
                <c:pt idx="4635">
                  <c:v>62.765999999999998</c:v>
                </c:pt>
                <c:pt idx="4636">
                  <c:v>62.77</c:v>
                </c:pt>
                <c:pt idx="4637">
                  <c:v>62.774000000000001</c:v>
                </c:pt>
                <c:pt idx="4638">
                  <c:v>62.779000000000003</c:v>
                </c:pt>
                <c:pt idx="4639">
                  <c:v>62.802</c:v>
                </c:pt>
                <c:pt idx="4640">
                  <c:v>62.831000000000003</c:v>
                </c:pt>
                <c:pt idx="4641">
                  <c:v>62.851999999999997</c:v>
                </c:pt>
                <c:pt idx="4642">
                  <c:v>62.863</c:v>
                </c:pt>
                <c:pt idx="4643">
                  <c:v>62.87</c:v>
                </c:pt>
                <c:pt idx="4644">
                  <c:v>62.875999999999998</c:v>
                </c:pt>
                <c:pt idx="4645">
                  <c:v>62.881999999999998</c:v>
                </c:pt>
                <c:pt idx="4646">
                  <c:v>62.889000000000003</c:v>
                </c:pt>
                <c:pt idx="4647">
                  <c:v>62.896999999999998</c:v>
                </c:pt>
                <c:pt idx="4648">
                  <c:v>62.911000000000001</c:v>
                </c:pt>
                <c:pt idx="4649">
                  <c:v>62.936999999999998</c:v>
                </c:pt>
                <c:pt idx="4650">
                  <c:v>62.953000000000003</c:v>
                </c:pt>
                <c:pt idx="4651">
                  <c:v>62.957999999999998</c:v>
                </c:pt>
                <c:pt idx="4652">
                  <c:v>62.965000000000003</c:v>
                </c:pt>
                <c:pt idx="4653">
                  <c:v>62.972000000000001</c:v>
                </c:pt>
                <c:pt idx="4654">
                  <c:v>62.978999999999999</c:v>
                </c:pt>
                <c:pt idx="4655">
                  <c:v>62.984999999999999</c:v>
                </c:pt>
                <c:pt idx="4656">
                  <c:v>62.99</c:v>
                </c:pt>
                <c:pt idx="4657">
                  <c:v>62.997</c:v>
                </c:pt>
                <c:pt idx="4658">
                  <c:v>63.003999999999998</c:v>
                </c:pt>
                <c:pt idx="4659">
                  <c:v>63.011000000000003</c:v>
                </c:pt>
                <c:pt idx="4660">
                  <c:v>63.018000000000001</c:v>
                </c:pt>
                <c:pt idx="4661">
                  <c:v>63.024000000000001</c:v>
                </c:pt>
                <c:pt idx="4662">
                  <c:v>63.03</c:v>
                </c:pt>
                <c:pt idx="4663">
                  <c:v>63.037999999999997</c:v>
                </c:pt>
                <c:pt idx="4664">
                  <c:v>63.07</c:v>
                </c:pt>
                <c:pt idx="4665">
                  <c:v>63.107999999999997</c:v>
                </c:pt>
                <c:pt idx="4666">
                  <c:v>63.143999999999998</c:v>
                </c:pt>
                <c:pt idx="4667">
                  <c:v>63.171999999999997</c:v>
                </c:pt>
                <c:pt idx="4668">
                  <c:v>63.195999999999998</c:v>
                </c:pt>
                <c:pt idx="4669">
                  <c:v>63.216000000000001</c:v>
                </c:pt>
                <c:pt idx="4670">
                  <c:v>63.220999999999997</c:v>
                </c:pt>
                <c:pt idx="4671">
                  <c:v>63.225000000000001</c:v>
                </c:pt>
                <c:pt idx="4672">
                  <c:v>63.228999999999999</c:v>
                </c:pt>
                <c:pt idx="4673">
                  <c:v>63.231999999999999</c:v>
                </c:pt>
                <c:pt idx="4674">
                  <c:v>63.234999999999999</c:v>
                </c:pt>
                <c:pt idx="4675">
                  <c:v>63.238</c:v>
                </c:pt>
                <c:pt idx="4676">
                  <c:v>63.246000000000002</c:v>
                </c:pt>
                <c:pt idx="4677">
                  <c:v>63.250999999999998</c:v>
                </c:pt>
                <c:pt idx="4678">
                  <c:v>63.256</c:v>
                </c:pt>
                <c:pt idx="4679">
                  <c:v>63.262</c:v>
                </c:pt>
                <c:pt idx="4680">
                  <c:v>63.267000000000003</c:v>
                </c:pt>
                <c:pt idx="4681">
                  <c:v>63.271999999999998</c:v>
                </c:pt>
                <c:pt idx="4682">
                  <c:v>63.277000000000001</c:v>
                </c:pt>
                <c:pt idx="4683">
                  <c:v>63.281999999999996</c:v>
                </c:pt>
                <c:pt idx="4684">
                  <c:v>63.286999999999999</c:v>
                </c:pt>
                <c:pt idx="4685">
                  <c:v>63.292000000000002</c:v>
                </c:pt>
                <c:pt idx="4686">
                  <c:v>63.296999999999997</c:v>
                </c:pt>
                <c:pt idx="4687">
                  <c:v>63.302</c:v>
                </c:pt>
                <c:pt idx="4688">
                  <c:v>63.307000000000002</c:v>
                </c:pt>
                <c:pt idx="4689">
                  <c:v>63.313000000000002</c:v>
                </c:pt>
                <c:pt idx="4690">
                  <c:v>63.317999999999998</c:v>
                </c:pt>
                <c:pt idx="4691">
                  <c:v>63.323</c:v>
                </c:pt>
                <c:pt idx="4692">
                  <c:v>63.329000000000001</c:v>
                </c:pt>
                <c:pt idx="4693">
                  <c:v>63.335000000000001</c:v>
                </c:pt>
                <c:pt idx="4694">
                  <c:v>63.341000000000001</c:v>
                </c:pt>
                <c:pt idx="4695">
                  <c:v>63.345999999999997</c:v>
                </c:pt>
                <c:pt idx="4696">
                  <c:v>63.351999999999997</c:v>
                </c:pt>
                <c:pt idx="4697">
                  <c:v>63.357999999999997</c:v>
                </c:pt>
                <c:pt idx="4698">
                  <c:v>63.363999999999997</c:v>
                </c:pt>
                <c:pt idx="4699">
                  <c:v>63.37</c:v>
                </c:pt>
                <c:pt idx="4700">
                  <c:v>63.375999999999998</c:v>
                </c:pt>
                <c:pt idx="4701">
                  <c:v>63.381</c:v>
                </c:pt>
                <c:pt idx="4702">
                  <c:v>63.387</c:v>
                </c:pt>
                <c:pt idx="4703">
                  <c:v>63.393000000000001</c:v>
                </c:pt>
                <c:pt idx="4704">
                  <c:v>63.399000000000001</c:v>
                </c:pt>
                <c:pt idx="4705">
                  <c:v>63.405000000000001</c:v>
                </c:pt>
                <c:pt idx="4706">
                  <c:v>63.411000000000001</c:v>
                </c:pt>
                <c:pt idx="4707">
                  <c:v>63.415999999999997</c:v>
                </c:pt>
                <c:pt idx="4708">
                  <c:v>63.421999999999997</c:v>
                </c:pt>
                <c:pt idx="4709">
                  <c:v>63.427999999999997</c:v>
                </c:pt>
                <c:pt idx="4710">
                  <c:v>63.433999999999997</c:v>
                </c:pt>
                <c:pt idx="4711">
                  <c:v>63.44</c:v>
                </c:pt>
                <c:pt idx="4712">
                  <c:v>63.445999999999998</c:v>
                </c:pt>
                <c:pt idx="4713">
                  <c:v>63.451000000000001</c:v>
                </c:pt>
                <c:pt idx="4714">
                  <c:v>63.457000000000001</c:v>
                </c:pt>
                <c:pt idx="4715">
                  <c:v>63.463000000000001</c:v>
                </c:pt>
                <c:pt idx="4716">
                  <c:v>63.469000000000001</c:v>
                </c:pt>
                <c:pt idx="4717">
                  <c:v>63.475000000000001</c:v>
                </c:pt>
                <c:pt idx="4718">
                  <c:v>63.481000000000002</c:v>
                </c:pt>
                <c:pt idx="4719">
                  <c:v>63.485999999999997</c:v>
                </c:pt>
                <c:pt idx="4720">
                  <c:v>63.491999999999997</c:v>
                </c:pt>
                <c:pt idx="4721">
                  <c:v>63.497999999999998</c:v>
                </c:pt>
                <c:pt idx="4722">
                  <c:v>63.503999999999998</c:v>
                </c:pt>
                <c:pt idx="4723">
                  <c:v>63.51</c:v>
                </c:pt>
                <c:pt idx="4724">
                  <c:v>63.515999999999998</c:v>
                </c:pt>
                <c:pt idx="4725">
                  <c:v>63.521000000000001</c:v>
                </c:pt>
                <c:pt idx="4726">
                  <c:v>63.527000000000001</c:v>
                </c:pt>
                <c:pt idx="4727">
                  <c:v>63.533000000000001</c:v>
                </c:pt>
                <c:pt idx="4728">
                  <c:v>63.539000000000001</c:v>
                </c:pt>
                <c:pt idx="4729">
                  <c:v>63.545000000000002</c:v>
                </c:pt>
                <c:pt idx="4730">
                  <c:v>63.551000000000002</c:v>
                </c:pt>
                <c:pt idx="4731">
                  <c:v>63.555999999999997</c:v>
                </c:pt>
                <c:pt idx="4732">
                  <c:v>63.561999999999998</c:v>
                </c:pt>
                <c:pt idx="4733">
                  <c:v>63.567999999999998</c:v>
                </c:pt>
                <c:pt idx="4734">
                  <c:v>63.573999999999998</c:v>
                </c:pt>
                <c:pt idx="4735">
                  <c:v>63.58</c:v>
                </c:pt>
                <c:pt idx="4736">
                  <c:v>63.585999999999999</c:v>
                </c:pt>
                <c:pt idx="4737">
                  <c:v>63.591999999999999</c:v>
                </c:pt>
                <c:pt idx="4738">
                  <c:v>63.597000000000001</c:v>
                </c:pt>
                <c:pt idx="4739">
                  <c:v>63.603000000000002</c:v>
                </c:pt>
                <c:pt idx="4740">
                  <c:v>63.609000000000002</c:v>
                </c:pt>
                <c:pt idx="4741">
                  <c:v>63.615000000000002</c:v>
                </c:pt>
                <c:pt idx="4742">
                  <c:v>63.621000000000002</c:v>
                </c:pt>
                <c:pt idx="4743">
                  <c:v>63.627000000000002</c:v>
                </c:pt>
                <c:pt idx="4744">
                  <c:v>63.631999999999998</c:v>
                </c:pt>
                <c:pt idx="4745">
                  <c:v>63.637999999999998</c:v>
                </c:pt>
                <c:pt idx="4746">
                  <c:v>63.643999999999998</c:v>
                </c:pt>
                <c:pt idx="4747">
                  <c:v>63.65</c:v>
                </c:pt>
                <c:pt idx="4748">
                  <c:v>63.655999999999999</c:v>
                </c:pt>
                <c:pt idx="4749">
                  <c:v>63.661000000000001</c:v>
                </c:pt>
                <c:pt idx="4750">
                  <c:v>63.665999999999997</c:v>
                </c:pt>
                <c:pt idx="4751">
                  <c:v>63.670999999999999</c:v>
                </c:pt>
                <c:pt idx="4752">
                  <c:v>63.676000000000002</c:v>
                </c:pt>
                <c:pt idx="4753">
                  <c:v>63.680999999999997</c:v>
                </c:pt>
                <c:pt idx="4754">
                  <c:v>63.686999999999998</c:v>
                </c:pt>
                <c:pt idx="4755">
                  <c:v>63.692</c:v>
                </c:pt>
                <c:pt idx="4756">
                  <c:v>63.697000000000003</c:v>
                </c:pt>
                <c:pt idx="4757">
                  <c:v>63.701999999999998</c:v>
                </c:pt>
                <c:pt idx="4758">
                  <c:v>63.707000000000001</c:v>
                </c:pt>
                <c:pt idx="4759">
                  <c:v>63.713000000000001</c:v>
                </c:pt>
                <c:pt idx="4760">
                  <c:v>63.718000000000004</c:v>
                </c:pt>
                <c:pt idx="4761">
                  <c:v>63.722999999999999</c:v>
                </c:pt>
                <c:pt idx="4762">
                  <c:v>63.73</c:v>
                </c:pt>
                <c:pt idx="4763">
                  <c:v>63.735999999999997</c:v>
                </c:pt>
                <c:pt idx="4764">
                  <c:v>63.743000000000002</c:v>
                </c:pt>
                <c:pt idx="4765">
                  <c:v>63.753</c:v>
                </c:pt>
                <c:pt idx="4766">
                  <c:v>63.761000000000003</c:v>
                </c:pt>
                <c:pt idx="4767">
                  <c:v>63.768000000000001</c:v>
                </c:pt>
                <c:pt idx="4768">
                  <c:v>63.777999999999999</c:v>
                </c:pt>
                <c:pt idx="4769">
                  <c:v>63.789000000000001</c:v>
                </c:pt>
                <c:pt idx="4770">
                  <c:v>63.801000000000002</c:v>
                </c:pt>
                <c:pt idx="4771">
                  <c:v>63.814</c:v>
                </c:pt>
                <c:pt idx="4772">
                  <c:v>63.825000000000003</c:v>
                </c:pt>
                <c:pt idx="4773">
                  <c:v>63.834000000000003</c:v>
                </c:pt>
                <c:pt idx="4774">
                  <c:v>63.844999999999999</c:v>
                </c:pt>
                <c:pt idx="4775">
                  <c:v>63.854999999999997</c:v>
                </c:pt>
                <c:pt idx="4776">
                  <c:v>63.863999999999997</c:v>
                </c:pt>
                <c:pt idx="4777">
                  <c:v>63.883000000000003</c:v>
                </c:pt>
                <c:pt idx="4778">
                  <c:v>63.939</c:v>
                </c:pt>
                <c:pt idx="4779">
                  <c:v>64.028000000000006</c:v>
                </c:pt>
                <c:pt idx="4780">
                  <c:v>64.072999999999993</c:v>
                </c:pt>
                <c:pt idx="4781">
                  <c:v>64.087999999999994</c:v>
                </c:pt>
                <c:pt idx="4782">
                  <c:v>64.093999999999994</c:v>
                </c:pt>
                <c:pt idx="4783">
                  <c:v>64.099999999999994</c:v>
                </c:pt>
                <c:pt idx="4784">
                  <c:v>64.11</c:v>
                </c:pt>
                <c:pt idx="4785">
                  <c:v>64.12</c:v>
                </c:pt>
                <c:pt idx="4786">
                  <c:v>64.13</c:v>
                </c:pt>
                <c:pt idx="4787">
                  <c:v>64.141000000000005</c:v>
                </c:pt>
                <c:pt idx="4788">
                  <c:v>64.153999999999996</c:v>
                </c:pt>
                <c:pt idx="4789">
                  <c:v>64.167000000000002</c:v>
                </c:pt>
                <c:pt idx="4790">
                  <c:v>64.179000000000002</c:v>
                </c:pt>
                <c:pt idx="4791">
                  <c:v>64.188999999999993</c:v>
                </c:pt>
                <c:pt idx="4792">
                  <c:v>64.197999999999993</c:v>
                </c:pt>
                <c:pt idx="4793">
                  <c:v>64.212000000000003</c:v>
                </c:pt>
                <c:pt idx="4794">
                  <c:v>64.248999999999995</c:v>
                </c:pt>
                <c:pt idx="4795">
                  <c:v>64.290000000000006</c:v>
                </c:pt>
                <c:pt idx="4796">
                  <c:v>64.328999999999994</c:v>
                </c:pt>
                <c:pt idx="4797">
                  <c:v>64.364000000000004</c:v>
                </c:pt>
                <c:pt idx="4798">
                  <c:v>64.382999999999996</c:v>
                </c:pt>
                <c:pt idx="4799">
                  <c:v>64.39</c:v>
                </c:pt>
                <c:pt idx="4800">
                  <c:v>64.394999999999996</c:v>
                </c:pt>
                <c:pt idx="4801">
                  <c:v>64.399000000000001</c:v>
                </c:pt>
                <c:pt idx="4802">
                  <c:v>64.405000000000001</c:v>
                </c:pt>
                <c:pt idx="4803">
                  <c:v>64.412000000000006</c:v>
                </c:pt>
                <c:pt idx="4804">
                  <c:v>64.42</c:v>
                </c:pt>
                <c:pt idx="4805">
                  <c:v>64.429000000000002</c:v>
                </c:pt>
                <c:pt idx="4806">
                  <c:v>64.436999999999998</c:v>
                </c:pt>
                <c:pt idx="4807">
                  <c:v>64.445999999999998</c:v>
                </c:pt>
                <c:pt idx="4808">
                  <c:v>64.453999999999994</c:v>
                </c:pt>
                <c:pt idx="4809">
                  <c:v>64.460999999999999</c:v>
                </c:pt>
                <c:pt idx="4810">
                  <c:v>64.465999999999994</c:v>
                </c:pt>
                <c:pt idx="4811">
                  <c:v>64.471999999999994</c:v>
                </c:pt>
                <c:pt idx="4812">
                  <c:v>64.477999999999994</c:v>
                </c:pt>
                <c:pt idx="4813">
                  <c:v>64.483999999999995</c:v>
                </c:pt>
                <c:pt idx="4814">
                  <c:v>64.489000000000004</c:v>
                </c:pt>
                <c:pt idx="4815">
                  <c:v>64.495000000000005</c:v>
                </c:pt>
                <c:pt idx="4816">
                  <c:v>64.501000000000005</c:v>
                </c:pt>
                <c:pt idx="4817">
                  <c:v>64.507999999999996</c:v>
                </c:pt>
                <c:pt idx="4818">
                  <c:v>64.513999999999996</c:v>
                </c:pt>
                <c:pt idx="4819">
                  <c:v>64.52</c:v>
                </c:pt>
                <c:pt idx="4820">
                  <c:v>64.527000000000001</c:v>
                </c:pt>
                <c:pt idx="4821">
                  <c:v>64.534000000000006</c:v>
                </c:pt>
                <c:pt idx="4822">
                  <c:v>64.540999999999997</c:v>
                </c:pt>
                <c:pt idx="4823">
                  <c:v>64.549000000000007</c:v>
                </c:pt>
                <c:pt idx="4824">
                  <c:v>64.557000000000002</c:v>
                </c:pt>
                <c:pt idx="4825">
                  <c:v>64.564999999999998</c:v>
                </c:pt>
                <c:pt idx="4826">
                  <c:v>64.572999999999993</c:v>
                </c:pt>
                <c:pt idx="4827">
                  <c:v>64.58</c:v>
                </c:pt>
                <c:pt idx="4828">
                  <c:v>64.588999999999999</c:v>
                </c:pt>
                <c:pt idx="4829">
                  <c:v>64.599000000000004</c:v>
                </c:pt>
                <c:pt idx="4830">
                  <c:v>64.608999999999995</c:v>
                </c:pt>
                <c:pt idx="4831">
                  <c:v>64.62</c:v>
                </c:pt>
                <c:pt idx="4832">
                  <c:v>64.632000000000005</c:v>
                </c:pt>
                <c:pt idx="4833">
                  <c:v>64.644000000000005</c:v>
                </c:pt>
                <c:pt idx="4834">
                  <c:v>64.655000000000001</c:v>
                </c:pt>
                <c:pt idx="4835">
                  <c:v>64.667000000000002</c:v>
                </c:pt>
                <c:pt idx="4836">
                  <c:v>64.679000000000002</c:v>
                </c:pt>
                <c:pt idx="4837">
                  <c:v>64.691000000000003</c:v>
                </c:pt>
                <c:pt idx="4838">
                  <c:v>64.701999999999998</c:v>
                </c:pt>
                <c:pt idx="4839">
                  <c:v>64.713999999999999</c:v>
                </c:pt>
                <c:pt idx="4840">
                  <c:v>64.725999999999999</c:v>
                </c:pt>
                <c:pt idx="4841">
                  <c:v>64.738</c:v>
                </c:pt>
                <c:pt idx="4842">
                  <c:v>64.75</c:v>
                </c:pt>
                <c:pt idx="4843">
                  <c:v>64.763000000000005</c:v>
                </c:pt>
                <c:pt idx="4844">
                  <c:v>64.775000000000006</c:v>
                </c:pt>
                <c:pt idx="4845">
                  <c:v>64.787999999999997</c:v>
                </c:pt>
                <c:pt idx="4846">
                  <c:v>64.8</c:v>
                </c:pt>
                <c:pt idx="4847">
                  <c:v>64.811000000000007</c:v>
                </c:pt>
                <c:pt idx="4848">
                  <c:v>64.822000000000003</c:v>
                </c:pt>
                <c:pt idx="4849">
                  <c:v>64.834000000000003</c:v>
                </c:pt>
                <c:pt idx="4850">
                  <c:v>64.844999999999999</c:v>
                </c:pt>
                <c:pt idx="4851">
                  <c:v>64.855999999999995</c:v>
                </c:pt>
                <c:pt idx="4852">
                  <c:v>64.867999999999995</c:v>
                </c:pt>
                <c:pt idx="4853">
                  <c:v>64.879000000000005</c:v>
                </c:pt>
                <c:pt idx="4854">
                  <c:v>64.891000000000005</c:v>
                </c:pt>
                <c:pt idx="4855">
                  <c:v>64.902000000000001</c:v>
                </c:pt>
                <c:pt idx="4856">
                  <c:v>64.912999999999997</c:v>
                </c:pt>
                <c:pt idx="4857">
                  <c:v>64.924000000000007</c:v>
                </c:pt>
                <c:pt idx="4858">
                  <c:v>64.935000000000002</c:v>
                </c:pt>
                <c:pt idx="4859">
                  <c:v>64.945999999999998</c:v>
                </c:pt>
                <c:pt idx="4860">
                  <c:v>64.956999999999994</c:v>
                </c:pt>
                <c:pt idx="4861">
                  <c:v>64.968999999999994</c:v>
                </c:pt>
                <c:pt idx="4862">
                  <c:v>64.98</c:v>
                </c:pt>
                <c:pt idx="4863">
                  <c:v>64.992000000000004</c:v>
                </c:pt>
                <c:pt idx="4864">
                  <c:v>65.003</c:v>
                </c:pt>
                <c:pt idx="4865">
                  <c:v>65.015000000000001</c:v>
                </c:pt>
                <c:pt idx="4866">
                  <c:v>65.025999999999996</c:v>
                </c:pt>
                <c:pt idx="4867">
                  <c:v>65.037000000000006</c:v>
                </c:pt>
                <c:pt idx="4868">
                  <c:v>65.049000000000007</c:v>
                </c:pt>
                <c:pt idx="4869">
                  <c:v>65.06</c:v>
                </c:pt>
                <c:pt idx="4870">
                  <c:v>65.072000000000003</c:v>
                </c:pt>
                <c:pt idx="4871">
                  <c:v>65.082999999999998</c:v>
                </c:pt>
                <c:pt idx="4872">
                  <c:v>65.093999999999994</c:v>
                </c:pt>
                <c:pt idx="4873">
                  <c:v>65.105000000000004</c:v>
                </c:pt>
                <c:pt idx="4874">
                  <c:v>65.117000000000004</c:v>
                </c:pt>
                <c:pt idx="4875">
                  <c:v>65.128</c:v>
                </c:pt>
                <c:pt idx="4876">
                  <c:v>65.138999999999996</c:v>
                </c:pt>
                <c:pt idx="4877">
                  <c:v>65.150000000000006</c:v>
                </c:pt>
                <c:pt idx="4878">
                  <c:v>65.161000000000001</c:v>
                </c:pt>
                <c:pt idx="4879">
                  <c:v>65.173000000000002</c:v>
                </c:pt>
                <c:pt idx="4880">
                  <c:v>65.183999999999997</c:v>
                </c:pt>
                <c:pt idx="4881">
                  <c:v>65.194999999999993</c:v>
                </c:pt>
                <c:pt idx="4882">
                  <c:v>65.206000000000003</c:v>
                </c:pt>
                <c:pt idx="4883">
                  <c:v>65.218000000000004</c:v>
                </c:pt>
                <c:pt idx="4884">
                  <c:v>65.228999999999999</c:v>
                </c:pt>
                <c:pt idx="4885">
                  <c:v>65.239999999999995</c:v>
                </c:pt>
                <c:pt idx="4886">
                  <c:v>65.251999999999995</c:v>
                </c:pt>
                <c:pt idx="4887">
                  <c:v>65.263000000000005</c:v>
                </c:pt>
                <c:pt idx="4888">
                  <c:v>65.274000000000001</c:v>
                </c:pt>
                <c:pt idx="4889">
                  <c:v>65.284999999999997</c:v>
                </c:pt>
                <c:pt idx="4890">
                  <c:v>65.296999999999997</c:v>
                </c:pt>
                <c:pt idx="4891">
                  <c:v>65.308999999999997</c:v>
                </c:pt>
                <c:pt idx="4892">
                  <c:v>65.319999999999993</c:v>
                </c:pt>
                <c:pt idx="4893">
                  <c:v>65.331000000000003</c:v>
                </c:pt>
                <c:pt idx="4894">
                  <c:v>65.341999999999999</c:v>
                </c:pt>
                <c:pt idx="4895">
                  <c:v>65.353999999999999</c:v>
                </c:pt>
                <c:pt idx="4896">
                  <c:v>65.364999999999995</c:v>
                </c:pt>
                <c:pt idx="4897">
                  <c:v>65.376000000000005</c:v>
                </c:pt>
                <c:pt idx="4898">
                  <c:v>65.388000000000005</c:v>
                </c:pt>
                <c:pt idx="4899">
                  <c:v>65.399000000000001</c:v>
                </c:pt>
                <c:pt idx="4900">
                  <c:v>65.41</c:v>
                </c:pt>
                <c:pt idx="4901">
                  <c:v>65.421000000000006</c:v>
                </c:pt>
                <c:pt idx="4902">
                  <c:v>65.433000000000007</c:v>
                </c:pt>
                <c:pt idx="4903">
                  <c:v>65.444999999999993</c:v>
                </c:pt>
                <c:pt idx="4904">
                  <c:v>65.456000000000003</c:v>
                </c:pt>
                <c:pt idx="4905">
                  <c:v>65.466999999999999</c:v>
                </c:pt>
                <c:pt idx="4906">
                  <c:v>65.477999999999994</c:v>
                </c:pt>
                <c:pt idx="4907">
                  <c:v>65.489000000000004</c:v>
                </c:pt>
                <c:pt idx="4908">
                  <c:v>65.5</c:v>
                </c:pt>
                <c:pt idx="4909">
                  <c:v>65.510999999999996</c:v>
                </c:pt>
                <c:pt idx="4910">
                  <c:v>65.522999999999996</c:v>
                </c:pt>
                <c:pt idx="4911">
                  <c:v>65.534000000000006</c:v>
                </c:pt>
                <c:pt idx="4912">
                  <c:v>65.546000000000006</c:v>
                </c:pt>
                <c:pt idx="4913">
                  <c:v>65.557000000000002</c:v>
                </c:pt>
                <c:pt idx="4914">
                  <c:v>65.567999999999998</c:v>
                </c:pt>
                <c:pt idx="4915">
                  <c:v>65.578999999999994</c:v>
                </c:pt>
                <c:pt idx="4916">
                  <c:v>65.590999999999994</c:v>
                </c:pt>
                <c:pt idx="4917">
                  <c:v>65.602000000000004</c:v>
                </c:pt>
                <c:pt idx="4918">
                  <c:v>65.613</c:v>
                </c:pt>
                <c:pt idx="4919">
                  <c:v>65.623999999999995</c:v>
                </c:pt>
                <c:pt idx="4920">
                  <c:v>65.635000000000005</c:v>
                </c:pt>
                <c:pt idx="4921">
                  <c:v>65.646000000000001</c:v>
                </c:pt>
                <c:pt idx="4922">
                  <c:v>65.656999999999996</c:v>
                </c:pt>
                <c:pt idx="4923">
                  <c:v>65.668000000000006</c:v>
                </c:pt>
                <c:pt idx="4924">
                  <c:v>65.680000000000007</c:v>
                </c:pt>
                <c:pt idx="4925">
                  <c:v>65.691000000000003</c:v>
                </c:pt>
                <c:pt idx="4926">
                  <c:v>65.701999999999998</c:v>
                </c:pt>
                <c:pt idx="4927">
                  <c:v>65.713999999999999</c:v>
                </c:pt>
                <c:pt idx="4928">
                  <c:v>65.724999999999994</c:v>
                </c:pt>
                <c:pt idx="4929">
                  <c:v>65.736000000000004</c:v>
                </c:pt>
                <c:pt idx="4930">
                  <c:v>65.747</c:v>
                </c:pt>
                <c:pt idx="4931">
                  <c:v>65.757999999999996</c:v>
                </c:pt>
                <c:pt idx="4932">
                  <c:v>65.769000000000005</c:v>
                </c:pt>
                <c:pt idx="4933">
                  <c:v>65.78</c:v>
                </c:pt>
                <c:pt idx="4934">
                  <c:v>65.792000000000002</c:v>
                </c:pt>
                <c:pt idx="4935">
                  <c:v>65.802999999999997</c:v>
                </c:pt>
                <c:pt idx="4936">
                  <c:v>65.813999999999993</c:v>
                </c:pt>
                <c:pt idx="4937">
                  <c:v>65.825000000000003</c:v>
                </c:pt>
                <c:pt idx="4938">
                  <c:v>65.835999999999999</c:v>
                </c:pt>
                <c:pt idx="4939">
                  <c:v>65.846999999999994</c:v>
                </c:pt>
                <c:pt idx="4940">
                  <c:v>65.858000000000004</c:v>
                </c:pt>
                <c:pt idx="4941">
                  <c:v>65.869</c:v>
                </c:pt>
                <c:pt idx="4942">
                  <c:v>65.88</c:v>
                </c:pt>
                <c:pt idx="4943">
                  <c:v>65.891000000000005</c:v>
                </c:pt>
                <c:pt idx="4944">
                  <c:v>65.903000000000006</c:v>
                </c:pt>
                <c:pt idx="4945">
                  <c:v>65.914000000000001</c:v>
                </c:pt>
                <c:pt idx="4946">
                  <c:v>65.924999999999997</c:v>
                </c:pt>
                <c:pt idx="4947">
                  <c:v>65.936000000000007</c:v>
                </c:pt>
                <c:pt idx="4948">
                  <c:v>65.947000000000003</c:v>
                </c:pt>
                <c:pt idx="4949">
                  <c:v>65.957999999999998</c:v>
                </c:pt>
                <c:pt idx="4950">
                  <c:v>65.968999999999994</c:v>
                </c:pt>
                <c:pt idx="4951">
                  <c:v>65.980999999999995</c:v>
                </c:pt>
                <c:pt idx="4952">
                  <c:v>65.992000000000004</c:v>
                </c:pt>
                <c:pt idx="4953">
                  <c:v>66.003</c:v>
                </c:pt>
                <c:pt idx="4954">
                  <c:v>66.015000000000001</c:v>
                </c:pt>
                <c:pt idx="4955">
                  <c:v>66.025999999999996</c:v>
                </c:pt>
                <c:pt idx="4956">
                  <c:v>66.037000000000006</c:v>
                </c:pt>
                <c:pt idx="4957">
                  <c:v>66.048000000000002</c:v>
                </c:pt>
                <c:pt idx="4958">
                  <c:v>66.058999999999997</c:v>
                </c:pt>
                <c:pt idx="4959">
                  <c:v>66.069999999999993</c:v>
                </c:pt>
                <c:pt idx="4960">
                  <c:v>66.081000000000003</c:v>
                </c:pt>
                <c:pt idx="4961">
                  <c:v>66.091999999999999</c:v>
                </c:pt>
                <c:pt idx="4962">
                  <c:v>66.102999999999994</c:v>
                </c:pt>
                <c:pt idx="4963">
                  <c:v>66.114999999999995</c:v>
                </c:pt>
                <c:pt idx="4964">
                  <c:v>66.138999999999996</c:v>
                </c:pt>
                <c:pt idx="4965">
                  <c:v>66.152000000000001</c:v>
                </c:pt>
                <c:pt idx="4966">
                  <c:v>66.156000000000006</c:v>
                </c:pt>
                <c:pt idx="4967">
                  <c:v>66.162000000000006</c:v>
                </c:pt>
                <c:pt idx="4968">
                  <c:v>66.17</c:v>
                </c:pt>
                <c:pt idx="4969">
                  <c:v>66.180000000000007</c:v>
                </c:pt>
                <c:pt idx="4970">
                  <c:v>66.188999999999993</c:v>
                </c:pt>
                <c:pt idx="4971">
                  <c:v>66.2</c:v>
                </c:pt>
                <c:pt idx="4972">
                  <c:v>66.210999999999999</c:v>
                </c:pt>
                <c:pt idx="4973">
                  <c:v>66.221999999999994</c:v>
                </c:pt>
                <c:pt idx="4974">
                  <c:v>66.233999999999995</c:v>
                </c:pt>
                <c:pt idx="4975">
                  <c:v>66.245000000000005</c:v>
                </c:pt>
                <c:pt idx="4976">
                  <c:v>66.256</c:v>
                </c:pt>
                <c:pt idx="4977">
                  <c:v>66.266999999999996</c:v>
                </c:pt>
                <c:pt idx="4978">
                  <c:v>66.278999999999996</c:v>
                </c:pt>
                <c:pt idx="4979">
                  <c:v>66.290000000000006</c:v>
                </c:pt>
                <c:pt idx="4980">
                  <c:v>66.301000000000002</c:v>
                </c:pt>
                <c:pt idx="4981">
                  <c:v>66.313000000000002</c:v>
                </c:pt>
                <c:pt idx="4982">
                  <c:v>66.325000000000003</c:v>
                </c:pt>
                <c:pt idx="4983">
                  <c:v>66.337000000000003</c:v>
                </c:pt>
                <c:pt idx="4984">
                  <c:v>66.346999999999994</c:v>
                </c:pt>
                <c:pt idx="4985">
                  <c:v>66.358999999999995</c:v>
                </c:pt>
                <c:pt idx="4986">
                  <c:v>66.370999999999995</c:v>
                </c:pt>
                <c:pt idx="4987">
                  <c:v>66.382000000000005</c:v>
                </c:pt>
                <c:pt idx="4988">
                  <c:v>66.393000000000001</c:v>
                </c:pt>
                <c:pt idx="4989">
                  <c:v>66.403999999999996</c:v>
                </c:pt>
                <c:pt idx="4990">
                  <c:v>66.415999999999997</c:v>
                </c:pt>
                <c:pt idx="4991">
                  <c:v>66.427000000000007</c:v>
                </c:pt>
                <c:pt idx="4992">
                  <c:v>66.438000000000002</c:v>
                </c:pt>
                <c:pt idx="4993">
                  <c:v>66.45</c:v>
                </c:pt>
                <c:pt idx="4994">
                  <c:v>66.460999999999999</c:v>
                </c:pt>
                <c:pt idx="4995">
                  <c:v>66.471999999999994</c:v>
                </c:pt>
                <c:pt idx="4996">
                  <c:v>66.483999999999995</c:v>
                </c:pt>
                <c:pt idx="4997">
                  <c:v>66.495000000000005</c:v>
                </c:pt>
                <c:pt idx="4998">
                  <c:v>66.507000000000005</c:v>
                </c:pt>
                <c:pt idx="4999">
                  <c:v>66.518000000000001</c:v>
                </c:pt>
                <c:pt idx="5000">
                  <c:v>66.528999999999996</c:v>
                </c:pt>
                <c:pt idx="5001">
                  <c:v>66.540000000000006</c:v>
                </c:pt>
                <c:pt idx="5002">
                  <c:v>66.551000000000002</c:v>
                </c:pt>
                <c:pt idx="5003">
                  <c:v>66.561999999999998</c:v>
                </c:pt>
                <c:pt idx="5004">
                  <c:v>66.573999999999998</c:v>
                </c:pt>
                <c:pt idx="5005">
                  <c:v>66.585999999999999</c:v>
                </c:pt>
                <c:pt idx="5006">
                  <c:v>66.597999999999999</c:v>
                </c:pt>
                <c:pt idx="5007">
                  <c:v>66.608999999999995</c:v>
                </c:pt>
                <c:pt idx="5008">
                  <c:v>66.62</c:v>
                </c:pt>
                <c:pt idx="5009">
                  <c:v>66.631</c:v>
                </c:pt>
                <c:pt idx="5010">
                  <c:v>66.641999999999996</c:v>
                </c:pt>
                <c:pt idx="5011">
                  <c:v>66.653000000000006</c:v>
                </c:pt>
                <c:pt idx="5012">
                  <c:v>66.665000000000006</c:v>
                </c:pt>
                <c:pt idx="5013">
                  <c:v>66.676000000000002</c:v>
                </c:pt>
                <c:pt idx="5014">
                  <c:v>66.686999999999998</c:v>
                </c:pt>
                <c:pt idx="5015">
                  <c:v>66.697999999999993</c:v>
                </c:pt>
                <c:pt idx="5016">
                  <c:v>66.709000000000003</c:v>
                </c:pt>
                <c:pt idx="5017">
                  <c:v>66.72</c:v>
                </c:pt>
                <c:pt idx="5018">
                  <c:v>66.730999999999995</c:v>
                </c:pt>
                <c:pt idx="5019">
                  <c:v>66.742999999999995</c:v>
                </c:pt>
                <c:pt idx="5020">
                  <c:v>66.754000000000005</c:v>
                </c:pt>
                <c:pt idx="5021">
                  <c:v>66.765000000000001</c:v>
                </c:pt>
                <c:pt idx="5022">
                  <c:v>66.777000000000001</c:v>
                </c:pt>
                <c:pt idx="5023">
                  <c:v>66.789000000000001</c:v>
                </c:pt>
                <c:pt idx="5024">
                  <c:v>66.8</c:v>
                </c:pt>
                <c:pt idx="5025">
                  <c:v>66.811000000000007</c:v>
                </c:pt>
                <c:pt idx="5026">
                  <c:v>66.822000000000003</c:v>
                </c:pt>
                <c:pt idx="5027">
                  <c:v>66.834000000000003</c:v>
                </c:pt>
                <c:pt idx="5028">
                  <c:v>66.844999999999999</c:v>
                </c:pt>
                <c:pt idx="5029">
                  <c:v>66.855999999999995</c:v>
                </c:pt>
                <c:pt idx="5030">
                  <c:v>66.867999999999995</c:v>
                </c:pt>
                <c:pt idx="5031">
                  <c:v>66.879000000000005</c:v>
                </c:pt>
                <c:pt idx="5032">
                  <c:v>66.89</c:v>
                </c:pt>
                <c:pt idx="5033">
                  <c:v>66.902000000000001</c:v>
                </c:pt>
                <c:pt idx="5034">
                  <c:v>66.914000000000001</c:v>
                </c:pt>
                <c:pt idx="5035">
                  <c:v>66.924999999999997</c:v>
                </c:pt>
                <c:pt idx="5036">
                  <c:v>66.936999999999998</c:v>
                </c:pt>
                <c:pt idx="5037">
                  <c:v>66.947999999999993</c:v>
                </c:pt>
                <c:pt idx="5038">
                  <c:v>66.959000000000003</c:v>
                </c:pt>
                <c:pt idx="5039">
                  <c:v>66.97</c:v>
                </c:pt>
                <c:pt idx="5040">
                  <c:v>66.981999999999999</c:v>
                </c:pt>
                <c:pt idx="5041">
                  <c:v>66.992999999999995</c:v>
                </c:pt>
                <c:pt idx="5042">
                  <c:v>67.004999999999995</c:v>
                </c:pt>
                <c:pt idx="5043">
                  <c:v>67.016000000000005</c:v>
                </c:pt>
                <c:pt idx="5044">
                  <c:v>67.027000000000001</c:v>
                </c:pt>
                <c:pt idx="5045">
                  <c:v>67.037999999999997</c:v>
                </c:pt>
                <c:pt idx="5046">
                  <c:v>67.05</c:v>
                </c:pt>
                <c:pt idx="5047">
                  <c:v>67.064999999999998</c:v>
                </c:pt>
                <c:pt idx="5048">
                  <c:v>67.078999999999994</c:v>
                </c:pt>
                <c:pt idx="5049">
                  <c:v>67.091999999999999</c:v>
                </c:pt>
                <c:pt idx="5050">
                  <c:v>67.105999999999995</c:v>
                </c:pt>
                <c:pt idx="5051">
                  <c:v>67.138000000000005</c:v>
                </c:pt>
                <c:pt idx="5052">
                  <c:v>67.174000000000007</c:v>
                </c:pt>
                <c:pt idx="5053">
                  <c:v>67.204999999999998</c:v>
                </c:pt>
                <c:pt idx="5054">
                  <c:v>67.231999999999999</c:v>
                </c:pt>
                <c:pt idx="5055">
                  <c:v>67.253</c:v>
                </c:pt>
                <c:pt idx="5056">
                  <c:v>67.265000000000001</c:v>
                </c:pt>
                <c:pt idx="5057">
                  <c:v>67.27</c:v>
                </c:pt>
                <c:pt idx="5058">
                  <c:v>67.272999999999996</c:v>
                </c:pt>
                <c:pt idx="5059">
                  <c:v>67.277000000000001</c:v>
                </c:pt>
                <c:pt idx="5060">
                  <c:v>67.281000000000006</c:v>
                </c:pt>
                <c:pt idx="5061">
                  <c:v>67.286000000000001</c:v>
                </c:pt>
                <c:pt idx="5062">
                  <c:v>67.292000000000002</c:v>
                </c:pt>
                <c:pt idx="5063">
                  <c:v>67.3</c:v>
                </c:pt>
                <c:pt idx="5064">
                  <c:v>67.308000000000007</c:v>
                </c:pt>
                <c:pt idx="5065">
                  <c:v>67.316000000000003</c:v>
                </c:pt>
                <c:pt idx="5066">
                  <c:v>67.323999999999998</c:v>
                </c:pt>
                <c:pt idx="5067">
                  <c:v>67.332999999999998</c:v>
                </c:pt>
                <c:pt idx="5068">
                  <c:v>67.340999999999994</c:v>
                </c:pt>
                <c:pt idx="5069">
                  <c:v>67.349000000000004</c:v>
                </c:pt>
                <c:pt idx="5070">
                  <c:v>67.358000000000004</c:v>
                </c:pt>
                <c:pt idx="5071">
                  <c:v>67.367000000000004</c:v>
                </c:pt>
                <c:pt idx="5072">
                  <c:v>67.376000000000005</c:v>
                </c:pt>
                <c:pt idx="5073">
                  <c:v>67.384</c:v>
                </c:pt>
                <c:pt idx="5074">
                  <c:v>67.393000000000001</c:v>
                </c:pt>
                <c:pt idx="5075">
                  <c:v>67.402000000000001</c:v>
                </c:pt>
                <c:pt idx="5076">
                  <c:v>67.411000000000001</c:v>
                </c:pt>
                <c:pt idx="5077">
                  <c:v>67.42</c:v>
                </c:pt>
                <c:pt idx="5078">
                  <c:v>67.429000000000002</c:v>
                </c:pt>
                <c:pt idx="5079">
                  <c:v>67.438000000000002</c:v>
                </c:pt>
                <c:pt idx="5080">
                  <c:v>67.447000000000003</c:v>
                </c:pt>
                <c:pt idx="5081">
                  <c:v>67.456000000000003</c:v>
                </c:pt>
                <c:pt idx="5082">
                  <c:v>67.465000000000003</c:v>
                </c:pt>
                <c:pt idx="5083">
                  <c:v>67.474000000000004</c:v>
                </c:pt>
                <c:pt idx="5084">
                  <c:v>67.481999999999999</c:v>
                </c:pt>
                <c:pt idx="5085">
                  <c:v>67.491</c:v>
                </c:pt>
                <c:pt idx="5086">
                  <c:v>67.5</c:v>
                </c:pt>
                <c:pt idx="5087">
                  <c:v>67.509</c:v>
                </c:pt>
                <c:pt idx="5088">
                  <c:v>67.518000000000001</c:v>
                </c:pt>
                <c:pt idx="5089">
                  <c:v>67.527000000000001</c:v>
                </c:pt>
                <c:pt idx="5090">
                  <c:v>67.536000000000001</c:v>
                </c:pt>
                <c:pt idx="5091">
                  <c:v>67.554000000000002</c:v>
                </c:pt>
                <c:pt idx="5092">
                  <c:v>67.596000000000004</c:v>
                </c:pt>
                <c:pt idx="5093">
                  <c:v>67.64</c:v>
                </c:pt>
                <c:pt idx="5094">
                  <c:v>67.674000000000007</c:v>
                </c:pt>
                <c:pt idx="5095">
                  <c:v>67.697000000000003</c:v>
                </c:pt>
                <c:pt idx="5096">
                  <c:v>67.706999999999994</c:v>
                </c:pt>
                <c:pt idx="5097">
                  <c:v>67.710999999999999</c:v>
                </c:pt>
                <c:pt idx="5098">
                  <c:v>67.713999999999999</c:v>
                </c:pt>
                <c:pt idx="5099">
                  <c:v>67.718000000000004</c:v>
                </c:pt>
                <c:pt idx="5100">
                  <c:v>67.724000000000004</c:v>
                </c:pt>
                <c:pt idx="5101">
                  <c:v>67.733000000000004</c:v>
                </c:pt>
                <c:pt idx="5102">
                  <c:v>67.742999999999995</c:v>
                </c:pt>
                <c:pt idx="5103">
                  <c:v>67.754000000000005</c:v>
                </c:pt>
                <c:pt idx="5104">
                  <c:v>67.768000000000001</c:v>
                </c:pt>
                <c:pt idx="5105">
                  <c:v>67.784000000000006</c:v>
                </c:pt>
                <c:pt idx="5106">
                  <c:v>67.799000000000007</c:v>
                </c:pt>
                <c:pt idx="5107">
                  <c:v>67.811000000000007</c:v>
                </c:pt>
                <c:pt idx="5108">
                  <c:v>67.822000000000003</c:v>
                </c:pt>
                <c:pt idx="5109">
                  <c:v>67.834000000000003</c:v>
                </c:pt>
                <c:pt idx="5110">
                  <c:v>67.847999999999999</c:v>
                </c:pt>
                <c:pt idx="5111">
                  <c:v>67.861999999999995</c:v>
                </c:pt>
                <c:pt idx="5112">
                  <c:v>67.876000000000005</c:v>
                </c:pt>
                <c:pt idx="5113">
                  <c:v>67.888999999999996</c:v>
                </c:pt>
                <c:pt idx="5114">
                  <c:v>67.906000000000006</c:v>
                </c:pt>
                <c:pt idx="5115">
                  <c:v>67.935000000000002</c:v>
                </c:pt>
                <c:pt idx="5116">
                  <c:v>67.965999999999994</c:v>
                </c:pt>
                <c:pt idx="5117">
                  <c:v>67.994</c:v>
                </c:pt>
                <c:pt idx="5118">
                  <c:v>68.025000000000006</c:v>
                </c:pt>
                <c:pt idx="5119">
                  <c:v>68.061999999999998</c:v>
                </c:pt>
                <c:pt idx="5120">
                  <c:v>68.105999999999995</c:v>
                </c:pt>
                <c:pt idx="5121">
                  <c:v>68.146000000000001</c:v>
                </c:pt>
                <c:pt idx="5122">
                  <c:v>68.176000000000002</c:v>
                </c:pt>
                <c:pt idx="5123">
                  <c:v>68.198999999999998</c:v>
                </c:pt>
                <c:pt idx="5124">
                  <c:v>68.216999999999999</c:v>
                </c:pt>
                <c:pt idx="5125">
                  <c:v>68.224999999999994</c:v>
                </c:pt>
                <c:pt idx="5126">
                  <c:v>68.23</c:v>
                </c:pt>
                <c:pt idx="5127">
                  <c:v>68.234999999999999</c:v>
                </c:pt>
                <c:pt idx="5128">
                  <c:v>68.239999999999995</c:v>
                </c:pt>
                <c:pt idx="5129">
                  <c:v>68.247</c:v>
                </c:pt>
                <c:pt idx="5130">
                  <c:v>68.254000000000005</c:v>
                </c:pt>
                <c:pt idx="5131">
                  <c:v>68.262</c:v>
                </c:pt>
                <c:pt idx="5132">
                  <c:v>68.271000000000001</c:v>
                </c:pt>
                <c:pt idx="5133">
                  <c:v>68.278999999999996</c:v>
                </c:pt>
                <c:pt idx="5134">
                  <c:v>68.287999999999997</c:v>
                </c:pt>
                <c:pt idx="5135">
                  <c:v>68.296000000000006</c:v>
                </c:pt>
                <c:pt idx="5136">
                  <c:v>68.328000000000003</c:v>
                </c:pt>
                <c:pt idx="5137">
                  <c:v>68.388000000000005</c:v>
                </c:pt>
                <c:pt idx="5138">
                  <c:v>68.436000000000007</c:v>
                </c:pt>
                <c:pt idx="5139">
                  <c:v>68.460999999999999</c:v>
                </c:pt>
                <c:pt idx="5140">
                  <c:v>68.471000000000004</c:v>
                </c:pt>
                <c:pt idx="5141">
                  <c:v>68.477000000000004</c:v>
                </c:pt>
                <c:pt idx="5142">
                  <c:v>68.483999999999995</c:v>
                </c:pt>
                <c:pt idx="5143">
                  <c:v>68.491</c:v>
                </c:pt>
                <c:pt idx="5144">
                  <c:v>68.497</c:v>
                </c:pt>
                <c:pt idx="5145">
                  <c:v>68.504999999999995</c:v>
                </c:pt>
                <c:pt idx="5146">
                  <c:v>68.513999999999996</c:v>
                </c:pt>
                <c:pt idx="5147">
                  <c:v>68.524000000000001</c:v>
                </c:pt>
                <c:pt idx="5148">
                  <c:v>68.534000000000006</c:v>
                </c:pt>
                <c:pt idx="5149">
                  <c:v>68.546000000000006</c:v>
                </c:pt>
                <c:pt idx="5150">
                  <c:v>68.558999999999997</c:v>
                </c:pt>
                <c:pt idx="5151">
                  <c:v>68.575000000000003</c:v>
                </c:pt>
                <c:pt idx="5152">
                  <c:v>68.59</c:v>
                </c:pt>
                <c:pt idx="5153">
                  <c:v>68.603999999999999</c:v>
                </c:pt>
                <c:pt idx="5154">
                  <c:v>68.617999999999995</c:v>
                </c:pt>
                <c:pt idx="5155">
                  <c:v>68.632000000000005</c:v>
                </c:pt>
                <c:pt idx="5156">
                  <c:v>68.646000000000001</c:v>
                </c:pt>
                <c:pt idx="5157">
                  <c:v>68.66</c:v>
                </c:pt>
                <c:pt idx="5158">
                  <c:v>68.671999999999997</c:v>
                </c:pt>
                <c:pt idx="5159">
                  <c:v>68.685000000000002</c:v>
                </c:pt>
                <c:pt idx="5160">
                  <c:v>68.709999999999994</c:v>
                </c:pt>
                <c:pt idx="5161">
                  <c:v>68.736999999999995</c:v>
                </c:pt>
                <c:pt idx="5162">
                  <c:v>68.781999999999996</c:v>
                </c:pt>
                <c:pt idx="5163">
                  <c:v>68.828999999999994</c:v>
                </c:pt>
                <c:pt idx="5164">
                  <c:v>68.858000000000004</c:v>
                </c:pt>
                <c:pt idx="5165">
                  <c:v>68.887</c:v>
                </c:pt>
                <c:pt idx="5166">
                  <c:v>68.888000000000005</c:v>
                </c:pt>
                <c:pt idx="5167">
                  <c:v>68.891000000000005</c:v>
                </c:pt>
                <c:pt idx="5168">
                  <c:v>68.894999999999996</c:v>
                </c:pt>
                <c:pt idx="5169">
                  <c:v>68.903999999999996</c:v>
                </c:pt>
                <c:pt idx="5170">
                  <c:v>68.912999999999997</c:v>
                </c:pt>
                <c:pt idx="5171">
                  <c:v>68.923000000000002</c:v>
                </c:pt>
                <c:pt idx="5172">
                  <c:v>68.933000000000007</c:v>
                </c:pt>
                <c:pt idx="5173">
                  <c:v>68.944000000000003</c:v>
                </c:pt>
                <c:pt idx="5174">
                  <c:v>68.956999999999994</c:v>
                </c:pt>
                <c:pt idx="5175">
                  <c:v>68.968999999999994</c:v>
                </c:pt>
                <c:pt idx="5176">
                  <c:v>68.98</c:v>
                </c:pt>
                <c:pt idx="5177">
                  <c:v>68.991</c:v>
                </c:pt>
                <c:pt idx="5178">
                  <c:v>69.001000000000005</c:v>
                </c:pt>
                <c:pt idx="5179">
                  <c:v>69.009</c:v>
                </c:pt>
                <c:pt idx="5180">
                  <c:v>69.015000000000001</c:v>
                </c:pt>
                <c:pt idx="5181">
                  <c:v>69.028999999999996</c:v>
                </c:pt>
                <c:pt idx="5182">
                  <c:v>69.055999999999997</c:v>
                </c:pt>
                <c:pt idx="5183">
                  <c:v>69.070999999999998</c:v>
                </c:pt>
                <c:pt idx="5184">
                  <c:v>69.075000000000003</c:v>
                </c:pt>
                <c:pt idx="5185">
                  <c:v>69.078999999999994</c:v>
                </c:pt>
                <c:pt idx="5186">
                  <c:v>69.082999999999998</c:v>
                </c:pt>
                <c:pt idx="5187">
                  <c:v>69.085999999999999</c:v>
                </c:pt>
                <c:pt idx="5188">
                  <c:v>69.09</c:v>
                </c:pt>
                <c:pt idx="5189">
                  <c:v>69.093000000000004</c:v>
                </c:pt>
                <c:pt idx="5190">
                  <c:v>69.097999999999999</c:v>
                </c:pt>
                <c:pt idx="5191">
                  <c:v>69.114999999999995</c:v>
                </c:pt>
                <c:pt idx="5192">
                  <c:v>69.165000000000006</c:v>
                </c:pt>
                <c:pt idx="5193">
                  <c:v>69.227999999999994</c:v>
                </c:pt>
                <c:pt idx="5194">
                  <c:v>69.290000000000006</c:v>
                </c:pt>
                <c:pt idx="5195">
                  <c:v>69.311999999999998</c:v>
                </c:pt>
                <c:pt idx="5196">
                  <c:v>69.313999999999993</c:v>
                </c:pt>
                <c:pt idx="5197">
                  <c:v>69.317999999999998</c:v>
                </c:pt>
                <c:pt idx="5198">
                  <c:v>69.325000000000003</c:v>
                </c:pt>
                <c:pt idx="5199">
                  <c:v>69.334999999999994</c:v>
                </c:pt>
                <c:pt idx="5200">
                  <c:v>69.344999999999999</c:v>
                </c:pt>
                <c:pt idx="5201">
                  <c:v>69.355000000000004</c:v>
                </c:pt>
                <c:pt idx="5202">
                  <c:v>69.364000000000004</c:v>
                </c:pt>
                <c:pt idx="5203">
                  <c:v>69.376000000000005</c:v>
                </c:pt>
                <c:pt idx="5204">
                  <c:v>69.388999999999996</c:v>
                </c:pt>
                <c:pt idx="5205">
                  <c:v>69.400999999999996</c:v>
                </c:pt>
                <c:pt idx="5206">
                  <c:v>69.412000000000006</c:v>
                </c:pt>
                <c:pt idx="5207">
                  <c:v>69.421999999999997</c:v>
                </c:pt>
                <c:pt idx="5208">
                  <c:v>69.430999999999997</c:v>
                </c:pt>
                <c:pt idx="5209">
                  <c:v>69.438999999999993</c:v>
                </c:pt>
                <c:pt idx="5210">
                  <c:v>69.447999999999993</c:v>
                </c:pt>
                <c:pt idx="5211">
                  <c:v>69.456000000000003</c:v>
                </c:pt>
                <c:pt idx="5212">
                  <c:v>69.463999999999999</c:v>
                </c:pt>
                <c:pt idx="5213">
                  <c:v>69.474000000000004</c:v>
                </c:pt>
                <c:pt idx="5214">
                  <c:v>69.483999999999995</c:v>
                </c:pt>
                <c:pt idx="5215">
                  <c:v>69.494</c:v>
                </c:pt>
                <c:pt idx="5216">
                  <c:v>69.504999999999995</c:v>
                </c:pt>
                <c:pt idx="5217">
                  <c:v>69.519000000000005</c:v>
                </c:pt>
                <c:pt idx="5218">
                  <c:v>69.531999999999996</c:v>
                </c:pt>
                <c:pt idx="5219">
                  <c:v>69.545000000000002</c:v>
                </c:pt>
                <c:pt idx="5220">
                  <c:v>69.555999999999997</c:v>
                </c:pt>
                <c:pt idx="5221">
                  <c:v>69.567999999999998</c:v>
                </c:pt>
                <c:pt idx="5222">
                  <c:v>69.578000000000003</c:v>
                </c:pt>
                <c:pt idx="5223">
                  <c:v>69.617000000000004</c:v>
                </c:pt>
                <c:pt idx="5224">
                  <c:v>69.635999999999996</c:v>
                </c:pt>
                <c:pt idx="5225">
                  <c:v>69.637</c:v>
                </c:pt>
                <c:pt idx="5226">
                  <c:v>69.643000000000001</c:v>
                </c:pt>
                <c:pt idx="5227">
                  <c:v>69.649000000000001</c:v>
                </c:pt>
                <c:pt idx="5228">
                  <c:v>69.656999999999996</c:v>
                </c:pt>
                <c:pt idx="5229">
                  <c:v>69.662999999999997</c:v>
                </c:pt>
                <c:pt idx="5230">
                  <c:v>69.671000000000006</c:v>
                </c:pt>
                <c:pt idx="5231">
                  <c:v>69.679000000000002</c:v>
                </c:pt>
                <c:pt idx="5232">
                  <c:v>69.688000000000002</c:v>
                </c:pt>
                <c:pt idx="5233">
                  <c:v>69.701999999999998</c:v>
                </c:pt>
                <c:pt idx="5234">
                  <c:v>69.731999999999999</c:v>
                </c:pt>
                <c:pt idx="5235">
                  <c:v>69.772999999999996</c:v>
                </c:pt>
                <c:pt idx="5236">
                  <c:v>69.831999999999994</c:v>
                </c:pt>
                <c:pt idx="5237">
                  <c:v>69.909000000000006</c:v>
                </c:pt>
                <c:pt idx="5238">
                  <c:v>69.98</c:v>
                </c:pt>
                <c:pt idx="5239">
                  <c:v>70.042000000000002</c:v>
                </c:pt>
                <c:pt idx="5240">
                  <c:v>70.102000000000004</c:v>
                </c:pt>
                <c:pt idx="5241">
                  <c:v>70.164000000000001</c:v>
                </c:pt>
                <c:pt idx="5242">
                  <c:v>70.227000000000004</c:v>
                </c:pt>
                <c:pt idx="5243">
                  <c:v>70.287000000000006</c:v>
                </c:pt>
                <c:pt idx="5244">
                  <c:v>70.335999999999999</c:v>
                </c:pt>
                <c:pt idx="5245">
                  <c:v>70.367000000000004</c:v>
                </c:pt>
                <c:pt idx="5246">
                  <c:v>70.382000000000005</c:v>
                </c:pt>
                <c:pt idx="5247">
                  <c:v>70.388000000000005</c:v>
                </c:pt>
                <c:pt idx="5248">
                  <c:v>70.423000000000002</c:v>
                </c:pt>
                <c:pt idx="5249">
                  <c:v>70.474999999999994</c:v>
                </c:pt>
                <c:pt idx="5250">
                  <c:v>70.495000000000005</c:v>
                </c:pt>
                <c:pt idx="5251">
                  <c:v>70.498999999999995</c:v>
                </c:pt>
                <c:pt idx="5252">
                  <c:v>70.504000000000005</c:v>
                </c:pt>
                <c:pt idx="5253">
                  <c:v>70.515000000000001</c:v>
                </c:pt>
                <c:pt idx="5254">
                  <c:v>70.554000000000002</c:v>
                </c:pt>
                <c:pt idx="5255">
                  <c:v>70.578000000000003</c:v>
                </c:pt>
                <c:pt idx="5256">
                  <c:v>70.582999999999998</c:v>
                </c:pt>
                <c:pt idx="5257">
                  <c:v>70.587999999999994</c:v>
                </c:pt>
                <c:pt idx="5258">
                  <c:v>70.591999999999999</c:v>
                </c:pt>
                <c:pt idx="5259">
                  <c:v>70.596000000000004</c:v>
                </c:pt>
                <c:pt idx="5260">
                  <c:v>70.599000000000004</c:v>
                </c:pt>
                <c:pt idx="5261">
                  <c:v>70.602000000000004</c:v>
                </c:pt>
                <c:pt idx="5262">
                  <c:v>70.61</c:v>
                </c:pt>
                <c:pt idx="5263">
                  <c:v>70.638999999999996</c:v>
                </c:pt>
                <c:pt idx="5264">
                  <c:v>70.67</c:v>
                </c:pt>
                <c:pt idx="5265">
                  <c:v>70.703999999999994</c:v>
                </c:pt>
                <c:pt idx="5266">
                  <c:v>70.736000000000004</c:v>
                </c:pt>
                <c:pt idx="5267">
                  <c:v>70.748999999999995</c:v>
                </c:pt>
                <c:pt idx="5268">
                  <c:v>70.751000000000005</c:v>
                </c:pt>
                <c:pt idx="5269">
                  <c:v>70.754000000000005</c:v>
                </c:pt>
                <c:pt idx="5270">
                  <c:v>70.774000000000001</c:v>
                </c:pt>
                <c:pt idx="5271">
                  <c:v>70.843000000000004</c:v>
                </c:pt>
                <c:pt idx="5272">
                  <c:v>70.944000000000003</c:v>
                </c:pt>
                <c:pt idx="5273">
                  <c:v>71.052000000000007</c:v>
                </c:pt>
                <c:pt idx="5274">
                  <c:v>71.162000000000006</c:v>
                </c:pt>
                <c:pt idx="5275">
                  <c:v>71.266999999999996</c:v>
                </c:pt>
                <c:pt idx="5276">
                  <c:v>71.349999999999994</c:v>
                </c:pt>
                <c:pt idx="5277">
                  <c:v>71.42</c:v>
                </c:pt>
                <c:pt idx="5278">
                  <c:v>71.454999999999998</c:v>
                </c:pt>
                <c:pt idx="5279">
                  <c:v>71.460999999999999</c:v>
                </c:pt>
                <c:pt idx="5280">
                  <c:v>71.460999999999999</c:v>
                </c:pt>
                <c:pt idx="5281">
                  <c:v>71.465000000000003</c:v>
                </c:pt>
                <c:pt idx="5282">
                  <c:v>71.466999999999999</c:v>
                </c:pt>
                <c:pt idx="5283">
                  <c:v>71.468999999999994</c:v>
                </c:pt>
                <c:pt idx="5284">
                  <c:v>71.471000000000004</c:v>
                </c:pt>
                <c:pt idx="5285">
                  <c:v>71.474999999999994</c:v>
                </c:pt>
                <c:pt idx="5286">
                  <c:v>71.478999999999999</c:v>
                </c:pt>
                <c:pt idx="5287">
                  <c:v>71.481999999999999</c:v>
                </c:pt>
                <c:pt idx="5288">
                  <c:v>71.488</c:v>
                </c:pt>
                <c:pt idx="5289">
                  <c:v>71.494</c:v>
                </c:pt>
                <c:pt idx="5290">
                  <c:v>71.498000000000005</c:v>
                </c:pt>
                <c:pt idx="5291">
                  <c:v>71.501000000000005</c:v>
                </c:pt>
                <c:pt idx="5292">
                  <c:v>71.506</c:v>
                </c:pt>
                <c:pt idx="5293">
                  <c:v>71.510000000000005</c:v>
                </c:pt>
                <c:pt idx="5294">
                  <c:v>71.519000000000005</c:v>
                </c:pt>
                <c:pt idx="5295">
                  <c:v>71.527000000000001</c:v>
                </c:pt>
                <c:pt idx="5296">
                  <c:v>71.531999999999996</c:v>
                </c:pt>
                <c:pt idx="5297">
                  <c:v>71.537999999999997</c:v>
                </c:pt>
                <c:pt idx="5298">
                  <c:v>71.546999999999997</c:v>
                </c:pt>
                <c:pt idx="5299">
                  <c:v>71.555999999999997</c:v>
                </c:pt>
                <c:pt idx="5300">
                  <c:v>71.566000000000003</c:v>
                </c:pt>
                <c:pt idx="5301">
                  <c:v>71.575000000000003</c:v>
                </c:pt>
                <c:pt idx="5302">
                  <c:v>71.584999999999994</c:v>
                </c:pt>
                <c:pt idx="5303">
                  <c:v>71.596000000000004</c:v>
                </c:pt>
                <c:pt idx="5304">
                  <c:v>71.608000000000004</c:v>
                </c:pt>
                <c:pt idx="5305">
                  <c:v>71.619</c:v>
                </c:pt>
                <c:pt idx="5306">
                  <c:v>71.629000000000005</c:v>
                </c:pt>
                <c:pt idx="5307">
                  <c:v>71.638000000000005</c:v>
                </c:pt>
                <c:pt idx="5308">
                  <c:v>71.647999999999996</c:v>
                </c:pt>
                <c:pt idx="5309">
                  <c:v>71.658000000000001</c:v>
                </c:pt>
                <c:pt idx="5310">
                  <c:v>71.668000000000006</c:v>
                </c:pt>
                <c:pt idx="5311">
                  <c:v>71.677999999999997</c:v>
                </c:pt>
                <c:pt idx="5312">
                  <c:v>71.686999999999998</c:v>
                </c:pt>
                <c:pt idx="5313">
                  <c:v>71.707999999999998</c:v>
                </c:pt>
                <c:pt idx="5314">
                  <c:v>71.733000000000004</c:v>
                </c:pt>
                <c:pt idx="5315">
                  <c:v>71.745999999999995</c:v>
                </c:pt>
                <c:pt idx="5316">
                  <c:v>71.751999999999995</c:v>
                </c:pt>
                <c:pt idx="5317">
                  <c:v>71.757999999999996</c:v>
                </c:pt>
                <c:pt idx="5318">
                  <c:v>71.766999999999996</c:v>
                </c:pt>
                <c:pt idx="5319">
                  <c:v>71.777000000000001</c:v>
                </c:pt>
                <c:pt idx="5320">
                  <c:v>71.787000000000006</c:v>
                </c:pt>
                <c:pt idx="5321">
                  <c:v>71.796999999999997</c:v>
                </c:pt>
                <c:pt idx="5322">
                  <c:v>71.808000000000007</c:v>
                </c:pt>
                <c:pt idx="5323">
                  <c:v>71.819999999999993</c:v>
                </c:pt>
                <c:pt idx="5324">
                  <c:v>71.831999999999994</c:v>
                </c:pt>
                <c:pt idx="5325">
                  <c:v>71.843999999999994</c:v>
                </c:pt>
                <c:pt idx="5326">
                  <c:v>71.855000000000004</c:v>
                </c:pt>
                <c:pt idx="5327">
                  <c:v>71.866</c:v>
                </c:pt>
                <c:pt idx="5328">
                  <c:v>71.876999999999995</c:v>
                </c:pt>
                <c:pt idx="5329">
                  <c:v>71.888999999999996</c:v>
                </c:pt>
                <c:pt idx="5330">
                  <c:v>71.900000000000006</c:v>
                </c:pt>
                <c:pt idx="5331">
                  <c:v>71.909000000000006</c:v>
                </c:pt>
                <c:pt idx="5332">
                  <c:v>71.917000000000002</c:v>
                </c:pt>
                <c:pt idx="5333">
                  <c:v>71.927999999999997</c:v>
                </c:pt>
                <c:pt idx="5334">
                  <c:v>71.938999999999993</c:v>
                </c:pt>
                <c:pt idx="5335">
                  <c:v>71.95</c:v>
                </c:pt>
                <c:pt idx="5336">
                  <c:v>71.959999999999994</c:v>
                </c:pt>
                <c:pt idx="5337">
                  <c:v>71.972999999999999</c:v>
                </c:pt>
                <c:pt idx="5338">
                  <c:v>71.986999999999995</c:v>
                </c:pt>
                <c:pt idx="5339">
                  <c:v>71.998999999999995</c:v>
                </c:pt>
                <c:pt idx="5340">
                  <c:v>72.010000000000005</c:v>
                </c:pt>
                <c:pt idx="5341">
                  <c:v>72.022000000000006</c:v>
                </c:pt>
                <c:pt idx="5342">
                  <c:v>72.031999999999996</c:v>
                </c:pt>
                <c:pt idx="5343">
                  <c:v>72.058000000000007</c:v>
                </c:pt>
                <c:pt idx="5344">
                  <c:v>72.063000000000002</c:v>
                </c:pt>
                <c:pt idx="5345">
                  <c:v>72.075000000000003</c:v>
                </c:pt>
                <c:pt idx="5346">
                  <c:v>72.117000000000004</c:v>
                </c:pt>
                <c:pt idx="5347">
                  <c:v>72.168999999999997</c:v>
                </c:pt>
                <c:pt idx="5348">
                  <c:v>72.194999999999993</c:v>
                </c:pt>
                <c:pt idx="5349">
                  <c:v>72.203000000000003</c:v>
                </c:pt>
                <c:pt idx="5350">
                  <c:v>72.209000000000003</c:v>
                </c:pt>
                <c:pt idx="5351">
                  <c:v>72.218000000000004</c:v>
                </c:pt>
                <c:pt idx="5352">
                  <c:v>72.227999999999994</c:v>
                </c:pt>
                <c:pt idx="5353">
                  <c:v>72.239000000000004</c:v>
                </c:pt>
                <c:pt idx="5354">
                  <c:v>72.25</c:v>
                </c:pt>
                <c:pt idx="5355">
                  <c:v>72.263000000000005</c:v>
                </c:pt>
                <c:pt idx="5356">
                  <c:v>72.277000000000001</c:v>
                </c:pt>
                <c:pt idx="5357">
                  <c:v>72.289000000000001</c:v>
                </c:pt>
                <c:pt idx="5358">
                  <c:v>72.301000000000002</c:v>
                </c:pt>
                <c:pt idx="5359">
                  <c:v>72.311999999999998</c:v>
                </c:pt>
                <c:pt idx="5360">
                  <c:v>72.328000000000003</c:v>
                </c:pt>
                <c:pt idx="5361">
                  <c:v>72.363</c:v>
                </c:pt>
                <c:pt idx="5362">
                  <c:v>72.411000000000001</c:v>
                </c:pt>
                <c:pt idx="5363">
                  <c:v>72.426000000000002</c:v>
                </c:pt>
                <c:pt idx="5364">
                  <c:v>72.429000000000002</c:v>
                </c:pt>
                <c:pt idx="5365">
                  <c:v>72.436999999999998</c:v>
                </c:pt>
                <c:pt idx="5366">
                  <c:v>72.447000000000003</c:v>
                </c:pt>
                <c:pt idx="5367">
                  <c:v>72.459000000000003</c:v>
                </c:pt>
                <c:pt idx="5368">
                  <c:v>72.471999999999994</c:v>
                </c:pt>
                <c:pt idx="5369">
                  <c:v>72.484999999999999</c:v>
                </c:pt>
                <c:pt idx="5370">
                  <c:v>72.498999999999995</c:v>
                </c:pt>
                <c:pt idx="5371">
                  <c:v>72.510000000000005</c:v>
                </c:pt>
                <c:pt idx="5372">
                  <c:v>72.522000000000006</c:v>
                </c:pt>
                <c:pt idx="5373">
                  <c:v>72.531999999999996</c:v>
                </c:pt>
                <c:pt idx="5374">
                  <c:v>72.549000000000007</c:v>
                </c:pt>
                <c:pt idx="5375">
                  <c:v>72.599000000000004</c:v>
                </c:pt>
                <c:pt idx="5376">
                  <c:v>72.646000000000001</c:v>
                </c:pt>
                <c:pt idx="5377">
                  <c:v>72.674000000000007</c:v>
                </c:pt>
                <c:pt idx="5378">
                  <c:v>72.709000000000003</c:v>
                </c:pt>
                <c:pt idx="5379">
                  <c:v>72.727999999999994</c:v>
                </c:pt>
                <c:pt idx="5380">
                  <c:v>72.733000000000004</c:v>
                </c:pt>
                <c:pt idx="5381">
                  <c:v>72.738</c:v>
                </c:pt>
                <c:pt idx="5382">
                  <c:v>72.742999999999995</c:v>
                </c:pt>
                <c:pt idx="5383">
                  <c:v>72.765000000000001</c:v>
                </c:pt>
                <c:pt idx="5384">
                  <c:v>72.816999999999993</c:v>
                </c:pt>
                <c:pt idx="5385">
                  <c:v>72.861000000000004</c:v>
                </c:pt>
                <c:pt idx="5386">
                  <c:v>72.873999999999995</c:v>
                </c:pt>
                <c:pt idx="5387">
                  <c:v>72.878</c:v>
                </c:pt>
                <c:pt idx="5388">
                  <c:v>72.885000000000005</c:v>
                </c:pt>
                <c:pt idx="5389">
                  <c:v>72.894000000000005</c:v>
                </c:pt>
                <c:pt idx="5390">
                  <c:v>72.903000000000006</c:v>
                </c:pt>
                <c:pt idx="5391">
                  <c:v>72.912000000000006</c:v>
                </c:pt>
                <c:pt idx="5392">
                  <c:v>72.921999999999997</c:v>
                </c:pt>
                <c:pt idx="5393">
                  <c:v>72.932000000000002</c:v>
                </c:pt>
                <c:pt idx="5394">
                  <c:v>72.942999999999998</c:v>
                </c:pt>
                <c:pt idx="5395">
                  <c:v>72.953000000000003</c:v>
                </c:pt>
                <c:pt idx="5396">
                  <c:v>72.962999999999994</c:v>
                </c:pt>
                <c:pt idx="5397">
                  <c:v>72.975999999999999</c:v>
                </c:pt>
                <c:pt idx="5398">
                  <c:v>72.988</c:v>
                </c:pt>
                <c:pt idx="5399">
                  <c:v>73</c:v>
                </c:pt>
                <c:pt idx="5400">
                  <c:v>73.012</c:v>
                </c:pt>
                <c:pt idx="5401">
                  <c:v>73.022999999999996</c:v>
                </c:pt>
                <c:pt idx="5402">
                  <c:v>73.033000000000001</c:v>
                </c:pt>
                <c:pt idx="5403">
                  <c:v>73.061000000000007</c:v>
                </c:pt>
                <c:pt idx="5404">
                  <c:v>73.143000000000001</c:v>
                </c:pt>
                <c:pt idx="5405">
                  <c:v>73.247</c:v>
                </c:pt>
                <c:pt idx="5406">
                  <c:v>73.311000000000007</c:v>
                </c:pt>
                <c:pt idx="5407">
                  <c:v>73.328000000000003</c:v>
                </c:pt>
                <c:pt idx="5408">
                  <c:v>73.334000000000003</c:v>
                </c:pt>
                <c:pt idx="5409">
                  <c:v>73.34</c:v>
                </c:pt>
                <c:pt idx="5410">
                  <c:v>73.344999999999999</c:v>
                </c:pt>
                <c:pt idx="5411">
                  <c:v>73.350999999999999</c:v>
                </c:pt>
                <c:pt idx="5412">
                  <c:v>73.36</c:v>
                </c:pt>
                <c:pt idx="5413">
                  <c:v>73.37</c:v>
                </c:pt>
                <c:pt idx="5414">
                  <c:v>73.38</c:v>
                </c:pt>
                <c:pt idx="5415">
                  <c:v>73.391999999999996</c:v>
                </c:pt>
                <c:pt idx="5416">
                  <c:v>73.406000000000006</c:v>
                </c:pt>
                <c:pt idx="5417">
                  <c:v>73.42</c:v>
                </c:pt>
                <c:pt idx="5418">
                  <c:v>73.433000000000007</c:v>
                </c:pt>
                <c:pt idx="5419">
                  <c:v>73.444999999999993</c:v>
                </c:pt>
                <c:pt idx="5420">
                  <c:v>73.454999999999998</c:v>
                </c:pt>
                <c:pt idx="5421">
                  <c:v>73.468000000000004</c:v>
                </c:pt>
                <c:pt idx="5422">
                  <c:v>73.489999999999995</c:v>
                </c:pt>
                <c:pt idx="5423">
                  <c:v>73.507999999999996</c:v>
                </c:pt>
                <c:pt idx="5424">
                  <c:v>73.513000000000005</c:v>
                </c:pt>
                <c:pt idx="5425">
                  <c:v>73.519000000000005</c:v>
                </c:pt>
                <c:pt idx="5426">
                  <c:v>73.527000000000001</c:v>
                </c:pt>
                <c:pt idx="5427">
                  <c:v>73.537000000000006</c:v>
                </c:pt>
                <c:pt idx="5428">
                  <c:v>73.546999999999997</c:v>
                </c:pt>
                <c:pt idx="5429">
                  <c:v>73.557000000000002</c:v>
                </c:pt>
                <c:pt idx="5430">
                  <c:v>73.567999999999998</c:v>
                </c:pt>
                <c:pt idx="5431">
                  <c:v>73.581000000000003</c:v>
                </c:pt>
                <c:pt idx="5432">
                  <c:v>73.593000000000004</c:v>
                </c:pt>
                <c:pt idx="5433">
                  <c:v>73.605999999999995</c:v>
                </c:pt>
                <c:pt idx="5434">
                  <c:v>73.617000000000004</c:v>
                </c:pt>
                <c:pt idx="5435">
                  <c:v>73.626999999999995</c:v>
                </c:pt>
                <c:pt idx="5436">
                  <c:v>73.635000000000005</c:v>
                </c:pt>
                <c:pt idx="5437">
                  <c:v>73.67</c:v>
                </c:pt>
                <c:pt idx="5438">
                  <c:v>73.709999999999994</c:v>
                </c:pt>
                <c:pt idx="5439">
                  <c:v>73.72</c:v>
                </c:pt>
                <c:pt idx="5440">
                  <c:v>73.724000000000004</c:v>
                </c:pt>
                <c:pt idx="5441">
                  <c:v>73.733999999999995</c:v>
                </c:pt>
                <c:pt idx="5442">
                  <c:v>73.744</c:v>
                </c:pt>
                <c:pt idx="5443">
                  <c:v>73.754000000000005</c:v>
                </c:pt>
                <c:pt idx="5444">
                  <c:v>73.763999999999996</c:v>
                </c:pt>
                <c:pt idx="5445">
                  <c:v>73.775999999999996</c:v>
                </c:pt>
                <c:pt idx="5446">
                  <c:v>73.789000000000001</c:v>
                </c:pt>
                <c:pt idx="5447">
                  <c:v>73.801000000000002</c:v>
                </c:pt>
                <c:pt idx="5448">
                  <c:v>73.813000000000002</c:v>
                </c:pt>
                <c:pt idx="5449">
                  <c:v>73.822999999999993</c:v>
                </c:pt>
                <c:pt idx="5450">
                  <c:v>73.834999999999994</c:v>
                </c:pt>
                <c:pt idx="5451">
                  <c:v>73.858000000000004</c:v>
                </c:pt>
                <c:pt idx="5452">
                  <c:v>73.903999999999996</c:v>
                </c:pt>
                <c:pt idx="5453">
                  <c:v>73.941000000000003</c:v>
                </c:pt>
                <c:pt idx="5454">
                  <c:v>73.971000000000004</c:v>
                </c:pt>
                <c:pt idx="5455">
                  <c:v>73.997</c:v>
                </c:pt>
                <c:pt idx="5456">
                  <c:v>74.006</c:v>
                </c:pt>
                <c:pt idx="5457">
                  <c:v>74.010999999999996</c:v>
                </c:pt>
                <c:pt idx="5458">
                  <c:v>74.015000000000001</c:v>
                </c:pt>
                <c:pt idx="5459">
                  <c:v>74.021000000000001</c:v>
                </c:pt>
                <c:pt idx="5460">
                  <c:v>74.03</c:v>
                </c:pt>
                <c:pt idx="5461">
                  <c:v>74.039000000000001</c:v>
                </c:pt>
                <c:pt idx="5462">
                  <c:v>74.048000000000002</c:v>
                </c:pt>
                <c:pt idx="5463">
                  <c:v>74.06</c:v>
                </c:pt>
                <c:pt idx="5464">
                  <c:v>74.072999999999993</c:v>
                </c:pt>
                <c:pt idx="5465">
                  <c:v>74.087000000000003</c:v>
                </c:pt>
                <c:pt idx="5466">
                  <c:v>74.097999999999999</c:v>
                </c:pt>
                <c:pt idx="5467">
                  <c:v>74.108000000000004</c:v>
                </c:pt>
                <c:pt idx="5468">
                  <c:v>74.12</c:v>
                </c:pt>
                <c:pt idx="5469">
                  <c:v>74.132000000000005</c:v>
                </c:pt>
                <c:pt idx="5470">
                  <c:v>74.149000000000001</c:v>
                </c:pt>
                <c:pt idx="5471">
                  <c:v>74.168000000000006</c:v>
                </c:pt>
                <c:pt idx="5472">
                  <c:v>74.180999999999997</c:v>
                </c:pt>
                <c:pt idx="5473">
                  <c:v>74.197999999999993</c:v>
                </c:pt>
                <c:pt idx="5474">
                  <c:v>74.233999999999995</c:v>
                </c:pt>
                <c:pt idx="5475">
                  <c:v>74.265000000000001</c:v>
                </c:pt>
                <c:pt idx="5476">
                  <c:v>74.278999999999996</c:v>
                </c:pt>
                <c:pt idx="5477">
                  <c:v>74.284999999999997</c:v>
                </c:pt>
                <c:pt idx="5478">
                  <c:v>74.293000000000006</c:v>
                </c:pt>
                <c:pt idx="5479">
                  <c:v>74.302000000000007</c:v>
                </c:pt>
                <c:pt idx="5480">
                  <c:v>74.325999999999993</c:v>
                </c:pt>
                <c:pt idx="5481">
                  <c:v>74.369</c:v>
                </c:pt>
                <c:pt idx="5482">
                  <c:v>74.375</c:v>
                </c:pt>
                <c:pt idx="5483">
                  <c:v>74.382000000000005</c:v>
                </c:pt>
                <c:pt idx="5484">
                  <c:v>74.391000000000005</c:v>
                </c:pt>
                <c:pt idx="5485">
                  <c:v>74.424000000000007</c:v>
                </c:pt>
                <c:pt idx="5486">
                  <c:v>74.459999999999994</c:v>
                </c:pt>
                <c:pt idx="5487">
                  <c:v>74.497</c:v>
                </c:pt>
                <c:pt idx="5488">
                  <c:v>74.53</c:v>
                </c:pt>
                <c:pt idx="5489">
                  <c:v>74.555000000000007</c:v>
                </c:pt>
                <c:pt idx="5490">
                  <c:v>74.58</c:v>
                </c:pt>
                <c:pt idx="5491">
                  <c:v>74.597999999999999</c:v>
                </c:pt>
                <c:pt idx="5492">
                  <c:v>74.606999999999999</c:v>
                </c:pt>
                <c:pt idx="5493">
                  <c:v>74.613</c:v>
                </c:pt>
                <c:pt idx="5494">
                  <c:v>74.617000000000004</c:v>
                </c:pt>
                <c:pt idx="5495">
                  <c:v>74.623999999999995</c:v>
                </c:pt>
                <c:pt idx="5496">
                  <c:v>74.632999999999996</c:v>
                </c:pt>
                <c:pt idx="5497">
                  <c:v>74.641999999999996</c:v>
                </c:pt>
                <c:pt idx="5498">
                  <c:v>74.652000000000001</c:v>
                </c:pt>
                <c:pt idx="5499">
                  <c:v>74.662000000000006</c:v>
                </c:pt>
                <c:pt idx="5500">
                  <c:v>74.671999999999997</c:v>
                </c:pt>
                <c:pt idx="5501">
                  <c:v>74.683000000000007</c:v>
                </c:pt>
                <c:pt idx="5502">
                  <c:v>74.695999999999998</c:v>
                </c:pt>
                <c:pt idx="5503">
                  <c:v>74.707999999999998</c:v>
                </c:pt>
                <c:pt idx="5504">
                  <c:v>74.718000000000004</c:v>
                </c:pt>
                <c:pt idx="5505">
                  <c:v>74.728999999999999</c:v>
                </c:pt>
                <c:pt idx="5506">
                  <c:v>74.739999999999995</c:v>
                </c:pt>
                <c:pt idx="5507">
                  <c:v>74.751000000000005</c:v>
                </c:pt>
                <c:pt idx="5508">
                  <c:v>74.763000000000005</c:v>
                </c:pt>
                <c:pt idx="5509">
                  <c:v>74.784999999999997</c:v>
                </c:pt>
                <c:pt idx="5510">
                  <c:v>74.811999999999998</c:v>
                </c:pt>
                <c:pt idx="5511">
                  <c:v>74.814999999999998</c:v>
                </c:pt>
                <c:pt idx="5512">
                  <c:v>74.820999999999998</c:v>
                </c:pt>
                <c:pt idx="5513">
                  <c:v>74.83</c:v>
                </c:pt>
                <c:pt idx="5514">
                  <c:v>74.84</c:v>
                </c:pt>
                <c:pt idx="5515">
                  <c:v>74.850999999999999</c:v>
                </c:pt>
                <c:pt idx="5516">
                  <c:v>74.86</c:v>
                </c:pt>
                <c:pt idx="5517">
                  <c:v>74.872</c:v>
                </c:pt>
                <c:pt idx="5518">
                  <c:v>74.885000000000005</c:v>
                </c:pt>
                <c:pt idx="5519">
                  <c:v>74.894999999999996</c:v>
                </c:pt>
                <c:pt idx="5520">
                  <c:v>74.903999999999996</c:v>
                </c:pt>
                <c:pt idx="5521">
                  <c:v>74.915000000000006</c:v>
                </c:pt>
                <c:pt idx="5522">
                  <c:v>74.924999999999997</c:v>
                </c:pt>
                <c:pt idx="5523">
                  <c:v>74.947000000000003</c:v>
                </c:pt>
                <c:pt idx="5524">
                  <c:v>74.986999999999995</c:v>
                </c:pt>
                <c:pt idx="5525">
                  <c:v>75.043000000000006</c:v>
                </c:pt>
                <c:pt idx="5526">
                  <c:v>75.129000000000005</c:v>
                </c:pt>
                <c:pt idx="5527">
                  <c:v>75.225999999999999</c:v>
                </c:pt>
                <c:pt idx="5528">
                  <c:v>75.305000000000007</c:v>
                </c:pt>
                <c:pt idx="5529">
                  <c:v>75.349999999999994</c:v>
                </c:pt>
                <c:pt idx="5530">
                  <c:v>75.361999999999995</c:v>
                </c:pt>
                <c:pt idx="5531">
                  <c:v>75.364000000000004</c:v>
                </c:pt>
                <c:pt idx="5532">
                  <c:v>75.367000000000004</c:v>
                </c:pt>
                <c:pt idx="5533">
                  <c:v>75.37</c:v>
                </c:pt>
                <c:pt idx="5534">
                  <c:v>75.372</c:v>
                </c:pt>
                <c:pt idx="5535">
                  <c:v>75.376000000000005</c:v>
                </c:pt>
                <c:pt idx="5536">
                  <c:v>75.38</c:v>
                </c:pt>
                <c:pt idx="5537">
                  <c:v>75.384</c:v>
                </c:pt>
                <c:pt idx="5538">
                  <c:v>75.388000000000005</c:v>
                </c:pt>
                <c:pt idx="5539">
                  <c:v>75.393000000000001</c:v>
                </c:pt>
                <c:pt idx="5540">
                  <c:v>75.397999999999996</c:v>
                </c:pt>
                <c:pt idx="5541">
                  <c:v>75.405000000000001</c:v>
                </c:pt>
                <c:pt idx="5542">
                  <c:v>75.415000000000006</c:v>
                </c:pt>
                <c:pt idx="5543">
                  <c:v>75.424999999999997</c:v>
                </c:pt>
                <c:pt idx="5544">
                  <c:v>75.435000000000002</c:v>
                </c:pt>
                <c:pt idx="5545">
                  <c:v>75.447000000000003</c:v>
                </c:pt>
                <c:pt idx="5546">
                  <c:v>75.459999999999994</c:v>
                </c:pt>
                <c:pt idx="5547">
                  <c:v>75.474000000000004</c:v>
                </c:pt>
                <c:pt idx="5548">
                  <c:v>75.488</c:v>
                </c:pt>
                <c:pt idx="5549">
                  <c:v>75.503</c:v>
                </c:pt>
                <c:pt idx="5550">
                  <c:v>75.515000000000001</c:v>
                </c:pt>
                <c:pt idx="5551">
                  <c:v>75.525999999999996</c:v>
                </c:pt>
                <c:pt idx="5552">
                  <c:v>75.537000000000006</c:v>
                </c:pt>
                <c:pt idx="5553">
                  <c:v>75.545000000000002</c:v>
                </c:pt>
                <c:pt idx="5554">
                  <c:v>75.552999999999997</c:v>
                </c:pt>
                <c:pt idx="5555">
                  <c:v>75.561000000000007</c:v>
                </c:pt>
                <c:pt idx="5556">
                  <c:v>75.584000000000003</c:v>
                </c:pt>
                <c:pt idx="5557">
                  <c:v>75.637</c:v>
                </c:pt>
                <c:pt idx="5558">
                  <c:v>75.707999999999998</c:v>
                </c:pt>
                <c:pt idx="5559">
                  <c:v>75.777000000000001</c:v>
                </c:pt>
                <c:pt idx="5560">
                  <c:v>75.802000000000007</c:v>
                </c:pt>
                <c:pt idx="5561">
                  <c:v>75.805999999999997</c:v>
                </c:pt>
                <c:pt idx="5562">
                  <c:v>75.811999999999998</c:v>
                </c:pt>
                <c:pt idx="5563">
                  <c:v>75.819000000000003</c:v>
                </c:pt>
                <c:pt idx="5564">
                  <c:v>75.828000000000003</c:v>
                </c:pt>
                <c:pt idx="5565">
                  <c:v>75.837999999999994</c:v>
                </c:pt>
                <c:pt idx="5566">
                  <c:v>75.850999999999999</c:v>
                </c:pt>
                <c:pt idx="5567">
                  <c:v>75.864000000000004</c:v>
                </c:pt>
                <c:pt idx="5568">
                  <c:v>75.876999999999995</c:v>
                </c:pt>
                <c:pt idx="5569">
                  <c:v>75.891000000000005</c:v>
                </c:pt>
                <c:pt idx="5570">
                  <c:v>75.903000000000006</c:v>
                </c:pt>
                <c:pt idx="5571">
                  <c:v>75.912999999999997</c:v>
                </c:pt>
                <c:pt idx="5572">
                  <c:v>75.921999999999997</c:v>
                </c:pt>
                <c:pt idx="5573">
                  <c:v>75.930999999999997</c:v>
                </c:pt>
                <c:pt idx="5574">
                  <c:v>75.94</c:v>
                </c:pt>
                <c:pt idx="5575">
                  <c:v>75.947000000000003</c:v>
                </c:pt>
                <c:pt idx="5576">
                  <c:v>75.957999999999998</c:v>
                </c:pt>
                <c:pt idx="5577">
                  <c:v>75.966999999999999</c:v>
                </c:pt>
                <c:pt idx="5578">
                  <c:v>75.974999999999994</c:v>
                </c:pt>
                <c:pt idx="5579">
                  <c:v>75.986000000000004</c:v>
                </c:pt>
                <c:pt idx="5580">
                  <c:v>75.995000000000005</c:v>
                </c:pt>
                <c:pt idx="5581">
                  <c:v>76.004999999999995</c:v>
                </c:pt>
                <c:pt idx="5582">
                  <c:v>76.016999999999996</c:v>
                </c:pt>
                <c:pt idx="5583">
                  <c:v>76.028999999999996</c:v>
                </c:pt>
                <c:pt idx="5584">
                  <c:v>76.042000000000002</c:v>
                </c:pt>
                <c:pt idx="5585">
                  <c:v>76.054000000000002</c:v>
                </c:pt>
                <c:pt idx="5586">
                  <c:v>76.064999999999998</c:v>
                </c:pt>
                <c:pt idx="5587">
                  <c:v>76.075999999999993</c:v>
                </c:pt>
                <c:pt idx="5588">
                  <c:v>76.087000000000003</c:v>
                </c:pt>
                <c:pt idx="5589">
                  <c:v>76.096999999999994</c:v>
                </c:pt>
                <c:pt idx="5590">
                  <c:v>76.11</c:v>
                </c:pt>
                <c:pt idx="5591">
                  <c:v>76.135999999999996</c:v>
                </c:pt>
                <c:pt idx="5592">
                  <c:v>76.147000000000006</c:v>
                </c:pt>
                <c:pt idx="5593">
                  <c:v>76.153999999999996</c:v>
                </c:pt>
                <c:pt idx="5594">
                  <c:v>76.161000000000001</c:v>
                </c:pt>
                <c:pt idx="5595">
                  <c:v>76.171000000000006</c:v>
                </c:pt>
                <c:pt idx="5596">
                  <c:v>76.180999999999997</c:v>
                </c:pt>
                <c:pt idx="5597">
                  <c:v>76.194000000000003</c:v>
                </c:pt>
                <c:pt idx="5598">
                  <c:v>76.206999999999994</c:v>
                </c:pt>
                <c:pt idx="5599">
                  <c:v>76.22</c:v>
                </c:pt>
                <c:pt idx="5600">
                  <c:v>76.231999999999999</c:v>
                </c:pt>
                <c:pt idx="5601">
                  <c:v>76.242000000000004</c:v>
                </c:pt>
                <c:pt idx="5602">
                  <c:v>76.253</c:v>
                </c:pt>
                <c:pt idx="5603">
                  <c:v>76.271000000000001</c:v>
                </c:pt>
                <c:pt idx="5604">
                  <c:v>76.328999999999994</c:v>
                </c:pt>
                <c:pt idx="5605">
                  <c:v>76.381</c:v>
                </c:pt>
                <c:pt idx="5606">
                  <c:v>76.409000000000006</c:v>
                </c:pt>
                <c:pt idx="5607">
                  <c:v>76.42</c:v>
                </c:pt>
                <c:pt idx="5608">
                  <c:v>76.424999999999997</c:v>
                </c:pt>
                <c:pt idx="5609">
                  <c:v>76.429000000000002</c:v>
                </c:pt>
                <c:pt idx="5610">
                  <c:v>76.444999999999993</c:v>
                </c:pt>
                <c:pt idx="5611">
                  <c:v>76.472999999999999</c:v>
                </c:pt>
                <c:pt idx="5612">
                  <c:v>76.489000000000004</c:v>
                </c:pt>
                <c:pt idx="5613">
                  <c:v>76.498000000000005</c:v>
                </c:pt>
                <c:pt idx="5614">
                  <c:v>76.507999999999996</c:v>
                </c:pt>
                <c:pt idx="5615">
                  <c:v>76.518000000000001</c:v>
                </c:pt>
                <c:pt idx="5616">
                  <c:v>76.528000000000006</c:v>
                </c:pt>
                <c:pt idx="5617">
                  <c:v>76.537999999999997</c:v>
                </c:pt>
                <c:pt idx="5618">
                  <c:v>76.548000000000002</c:v>
                </c:pt>
                <c:pt idx="5619">
                  <c:v>76.561000000000007</c:v>
                </c:pt>
                <c:pt idx="5620">
                  <c:v>76.572999999999993</c:v>
                </c:pt>
                <c:pt idx="5621">
                  <c:v>76.585999999999999</c:v>
                </c:pt>
                <c:pt idx="5622">
                  <c:v>76.596000000000004</c:v>
                </c:pt>
                <c:pt idx="5623">
                  <c:v>76.608000000000004</c:v>
                </c:pt>
                <c:pt idx="5624">
                  <c:v>76.62</c:v>
                </c:pt>
                <c:pt idx="5625">
                  <c:v>76.638000000000005</c:v>
                </c:pt>
                <c:pt idx="5626">
                  <c:v>76.680000000000007</c:v>
                </c:pt>
                <c:pt idx="5627">
                  <c:v>76.715000000000003</c:v>
                </c:pt>
                <c:pt idx="5628">
                  <c:v>76.736000000000004</c:v>
                </c:pt>
                <c:pt idx="5629">
                  <c:v>76.745000000000005</c:v>
                </c:pt>
                <c:pt idx="5630">
                  <c:v>76.753</c:v>
                </c:pt>
                <c:pt idx="5631">
                  <c:v>76.763000000000005</c:v>
                </c:pt>
                <c:pt idx="5632">
                  <c:v>76.772000000000006</c:v>
                </c:pt>
                <c:pt idx="5633">
                  <c:v>76.783000000000001</c:v>
                </c:pt>
                <c:pt idx="5634">
                  <c:v>76.792000000000002</c:v>
                </c:pt>
                <c:pt idx="5635">
                  <c:v>76.802000000000007</c:v>
                </c:pt>
                <c:pt idx="5636">
                  <c:v>76.814999999999998</c:v>
                </c:pt>
                <c:pt idx="5637">
                  <c:v>76.826999999999998</c:v>
                </c:pt>
                <c:pt idx="5638">
                  <c:v>76.837999999999994</c:v>
                </c:pt>
                <c:pt idx="5639">
                  <c:v>76.847999999999999</c:v>
                </c:pt>
                <c:pt idx="5640">
                  <c:v>76.858000000000004</c:v>
                </c:pt>
                <c:pt idx="5641">
                  <c:v>76.867999999999995</c:v>
                </c:pt>
                <c:pt idx="5642">
                  <c:v>76.875</c:v>
                </c:pt>
                <c:pt idx="5643">
                  <c:v>76.893000000000001</c:v>
                </c:pt>
                <c:pt idx="5644">
                  <c:v>76.929000000000002</c:v>
                </c:pt>
                <c:pt idx="5645">
                  <c:v>76.962000000000003</c:v>
                </c:pt>
                <c:pt idx="5646">
                  <c:v>76.98</c:v>
                </c:pt>
                <c:pt idx="5647">
                  <c:v>76.989999999999995</c:v>
                </c:pt>
                <c:pt idx="5648">
                  <c:v>77.001999999999995</c:v>
                </c:pt>
                <c:pt idx="5649">
                  <c:v>77.012</c:v>
                </c:pt>
                <c:pt idx="5650">
                  <c:v>77.022000000000006</c:v>
                </c:pt>
                <c:pt idx="5651">
                  <c:v>77.033000000000001</c:v>
                </c:pt>
                <c:pt idx="5652">
                  <c:v>77.043000000000006</c:v>
                </c:pt>
                <c:pt idx="5653">
                  <c:v>77.054000000000002</c:v>
                </c:pt>
                <c:pt idx="5654">
                  <c:v>77.066999999999993</c:v>
                </c:pt>
                <c:pt idx="5655">
                  <c:v>77.078999999999994</c:v>
                </c:pt>
                <c:pt idx="5656">
                  <c:v>77.088999999999999</c:v>
                </c:pt>
                <c:pt idx="5657">
                  <c:v>77.099000000000004</c:v>
                </c:pt>
                <c:pt idx="5658">
                  <c:v>77.108999999999995</c:v>
                </c:pt>
                <c:pt idx="5659">
                  <c:v>77.116</c:v>
                </c:pt>
                <c:pt idx="5660">
                  <c:v>77.131</c:v>
                </c:pt>
                <c:pt idx="5661">
                  <c:v>77.165999999999997</c:v>
                </c:pt>
                <c:pt idx="5662">
                  <c:v>77.203999999999994</c:v>
                </c:pt>
                <c:pt idx="5663">
                  <c:v>77.256</c:v>
                </c:pt>
                <c:pt idx="5664">
                  <c:v>77.284999999999997</c:v>
                </c:pt>
                <c:pt idx="5665">
                  <c:v>77.296000000000006</c:v>
                </c:pt>
                <c:pt idx="5666">
                  <c:v>77.302000000000007</c:v>
                </c:pt>
                <c:pt idx="5667">
                  <c:v>77.307000000000002</c:v>
                </c:pt>
                <c:pt idx="5668">
                  <c:v>77.311999999999998</c:v>
                </c:pt>
                <c:pt idx="5669">
                  <c:v>77.319000000000003</c:v>
                </c:pt>
                <c:pt idx="5670">
                  <c:v>77.323999999999998</c:v>
                </c:pt>
                <c:pt idx="5671">
                  <c:v>77.340999999999994</c:v>
                </c:pt>
                <c:pt idx="5672">
                  <c:v>77.373000000000005</c:v>
                </c:pt>
                <c:pt idx="5673">
                  <c:v>77.402000000000001</c:v>
                </c:pt>
                <c:pt idx="5674">
                  <c:v>77.418999999999997</c:v>
                </c:pt>
                <c:pt idx="5675">
                  <c:v>77.427000000000007</c:v>
                </c:pt>
                <c:pt idx="5676">
                  <c:v>77.433000000000007</c:v>
                </c:pt>
                <c:pt idx="5677">
                  <c:v>77.441999999999993</c:v>
                </c:pt>
                <c:pt idx="5678">
                  <c:v>77.45</c:v>
                </c:pt>
                <c:pt idx="5679">
                  <c:v>77.457999999999998</c:v>
                </c:pt>
                <c:pt idx="5680">
                  <c:v>77.47</c:v>
                </c:pt>
                <c:pt idx="5681">
                  <c:v>77.486999999999995</c:v>
                </c:pt>
                <c:pt idx="5682">
                  <c:v>77.495000000000005</c:v>
                </c:pt>
                <c:pt idx="5683">
                  <c:v>77.5</c:v>
                </c:pt>
                <c:pt idx="5684">
                  <c:v>77.510000000000005</c:v>
                </c:pt>
                <c:pt idx="5685">
                  <c:v>77.528000000000006</c:v>
                </c:pt>
                <c:pt idx="5686">
                  <c:v>77.534000000000006</c:v>
                </c:pt>
                <c:pt idx="5687">
                  <c:v>77.540000000000006</c:v>
                </c:pt>
                <c:pt idx="5688">
                  <c:v>77.55</c:v>
                </c:pt>
                <c:pt idx="5689">
                  <c:v>77.558999999999997</c:v>
                </c:pt>
                <c:pt idx="5690">
                  <c:v>77.581999999999994</c:v>
                </c:pt>
                <c:pt idx="5691">
                  <c:v>77.619</c:v>
                </c:pt>
                <c:pt idx="5692">
                  <c:v>77.656999999999996</c:v>
                </c:pt>
                <c:pt idx="5693">
                  <c:v>77.694000000000003</c:v>
                </c:pt>
                <c:pt idx="5694">
                  <c:v>77.727000000000004</c:v>
                </c:pt>
                <c:pt idx="5695">
                  <c:v>77.754000000000005</c:v>
                </c:pt>
                <c:pt idx="5696">
                  <c:v>77.766999999999996</c:v>
                </c:pt>
                <c:pt idx="5697">
                  <c:v>77.775000000000006</c:v>
                </c:pt>
                <c:pt idx="5698">
                  <c:v>77.786000000000001</c:v>
                </c:pt>
                <c:pt idx="5699">
                  <c:v>77.796999999999997</c:v>
                </c:pt>
                <c:pt idx="5700">
                  <c:v>77.808999999999997</c:v>
                </c:pt>
                <c:pt idx="5701">
                  <c:v>77.817999999999998</c:v>
                </c:pt>
                <c:pt idx="5702">
                  <c:v>77.823999999999998</c:v>
                </c:pt>
                <c:pt idx="5703">
                  <c:v>77.831999999999994</c:v>
                </c:pt>
                <c:pt idx="5704">
                  <c:v>77.850999999999999</c:v>
                </c:pt>
                <c:pt idx="5705">
                  <c:v>77.878</c:v>
                </c:pt>
                <c:pt idx="5706">
                  <c:v>77.894000000000005</c:v>
                </c:pt>
                <c:pt idx="5707">
                  <c:v>77.899000000000001</c:v>
                </c:pt>
                <c:pt idx="5708">
                  <c:v>77.903000000000006</c:v>
                </c:pt>
                <c:pt idx="5709">
                  <c:v>77.906000000000006</c:v>
                </c:pt>
                <c:pt idx="5710">
                  <c:v>77.914000000000001</c:v>
                </c:pt>
                <c:pt idx="5711">
                  <c:v>77.933999999999997</c:v>
                </c:pt>
                <c:pt idx="5712">
                  <c:v>77.951999999999998</c:v>
                </c:pt>
                <c:pt idx="5713">
                  <c:v>77.968000000000004</c:v>
                </c:pt>
                <c:pt idx="5714">
                  <c:v>77.984999999999999</c:v>
                </c:pt>
                <c:pt idx="5715">
                  <c:v>78.003</c:v>
                </c:pt>
                <c:pt idx="5716">
                  <c:v>78.021000000000001</c:v>
                </c:pt>
                <c:pt idx="5717">
                  <c:v>78.037999999999997</c:v>
                </c:pt>
                <c:pt idx="5718">
                  <c:v>78.048000000000002</c:v>
                </c:pt>
                <c:pt idx="5719">
                  <c:v>78.058000000000007</c:v>
                </c:pt>
                <c:pt idx="5720">
                  <c:v>78.093999999999994</c:v>
                </c:pt>
                <c:pt idx="5721">
                  <c:v>78.126999999999995</c:v>
                </c:pt>
                <c:pt idx="5722">
                  <c:v>78.176000000000002</c:v>
                </c:pt>
                <c:pt idx="5723">
                  <c:v>78.244</c:v>
                </c:pt>
                <c:pt idx="5724">
                  <c:v>78.302000000000007</c:v>
                </c:pt>
                <c:pt idx="5725">
                  <c:v>78.341999999999999</c:v>
                </c:pt>
                <c:pt idx="5726">
                  <c:v>78.356999999999999</c:v>
                </c:pt>
                <c:pt idx="5727">
                  <c:v>78.36</c:v>
                </c:pt>
                <c:pt idx="5728">
                  <c:v>78.364000000000004</c:v>
                </c:pt>
                <c:pt idx="5729">
                  <c:v>78.367999999999995</c:v>
                </c:pt>
                <c:pt idx="5730">
                  <c:v>78.370999999999995</c:v>
                </c:pt>
                <c:pt idx="5731">
                  <c:v>78.375</c:v>
                </c:pt>
                <c:pt idx="5732">
                  <c:v>78.382000000000005</c:v>
                </c:pt>
                <c:pt idx="5733">
                  <c:v>78.39</c:v>
                </c:pt>
                <c:pt idx="5734">
                  <c:v>78.397999999999996</c:v>
                </c:pt>
                <c:pt idx="5735">
                  <c:v>78.405000000000001</c:v>
                </c:pt>
                <c:pt idx="5736">
                  <c:v>78.415000000000006</c:v>
                </c:pt>
                <c:pt idx="5737">
                  <c:v>78.427000000000007</c:v>
                </c:pt>
                <c:pt idx="5738">
                  <c:v>78.438000000000002</c:v>
                </c:pt>
                <c:pt idx="5739">
                  <c:v>78.447999999999993</c:v>
                </c:pt>
                <c:pt idx="5740">
                  <c:v>78.459000000000003</c:v>
                </c:pt>
                <c:pt idx="5741">
                  <c:v>78.468999999999994</c:v>
                </c:pt>
                <c:pt idx="5742">
                  <c:v>78.477000000000004</c:v>
                </c:pt>
                <c:pt idx="5743">
                  <c:v>78.483000000000004</c:v>
                </c:pt>
                <c:pt idx="5744">
                  <c:v>78.486000000000004</c:v>
                </c:pt>
                <c:pt idx="5745">
                  <c:v>78.491</c:v>
                </c:pt>
                <c:pt idx="5746">
                  <c:v>78.5</c:v>
                </c:pt>
                <c:pt idx="5747">
                  <c:v>78.504000000000005</c:v>
                </c:pt>
                <c:pt idx="5748">
                  <c:v>78.513000000000005</c:v>
                </c:pt>
                <c:pt idx="5749">
                  <c:v>78.522000000000006</c:v>
                </c:pt>
                <c:pt idx="5750">
                  <c:v>78.531999999999996</c:v>
                </c:pt>
                <c:pt idx="5751">
                  <c:v>78.542000000000002</c:v>
                </c:pt>
                <c:pt idx="5752">
                  <c:v>78.552000000000007</c:v>
                </c:pt>
                <c:pt idx="5753">
                  <c:v>78.563999999999993</c:v>
                </c:pt>
                <c:pt idx="5754">
                  <c:v>78.578000000000003</c:v>
                </c:pt>
                <c:pt idx="5755">
                  <c:v>78.588999999999999</c:v>
                </c:pt>
                <c:pt idx="5756">
                  <c:v>78.599999999999994</c:v>
                </c:pt>
                <c:pt idx="5757">
                  <c:v>78.611000000000004</c:v>
                </c:pt>
                <c:pt idx="5758">
                  <c:v>78.622</c:v>
                </c:pt>
                <c:pt idx="5759">
                  <c:v>78.63</c:v>
                </c:pt>
                <c:pt idx="5760">
                  <c:v>78.638000000000005</c:v>
                </c:pt>
                <c:pt idx="5761">
                  <c:v>78.647000000000006</c:v>
                </c:pt>
                <c:pt idx="5762">
                  <c:v>78.656000000000006</c:v>
                </c:pt>
                <c:pt idx="5763">
                  <c:v>78.667000000000002</c:v>
                </c:pt>
                <c:pt idx="5764">
                  <c:v>78.677000000000007</c:v>
                </c:pt>
                <c:pt idx="5765">
                  <c:v>78.686999999999998</c:v>
                </c:pt>
                <c:pt idx="5766">
                  <c:v>78.697999999999993</c:v>
                </c:pt>
                <c:pt idx="5767">
                  <c:v>78.710999999999999</c:v>
                </c:pt>
                <c:pt idx="5768">
                  <c:v>78.724000000000004</c:v>
                </c:pt>
                <c:pt idx="5769">
                  <c:v>78.736000000000004</c:v>
                </c:pt>
                <c:pt idx="5770">
                  <c:v>78.745999999999995</c:v>
                </c:pt>
                <c:pt idx="5771">
                  <c:v>78.757000000000005</c:v>
                </c:pt>
                <c:pt idx="5772">
                  <c:v>78.766999999999996</c:v>
                </c:pt>
                <c:pt idx="5773">
                  <c:v>78.777000000000001</c:v>
                </c:pt>
                <c:pt idx="5774">
                  <c:v>78.811999999999998</c:v>
                </c:pt>
                <c:pt idx="5775">
                  <c:v>78.847999999999999</c:v>
                </c:pt>
                <c:pt idx="5776">
                  <c:v>78.875</c:v>
                </c:pt>
                <c:pt idx="5777">
                  <c:v>78.882999999999996</c:v>
                </c:pt>
                <c:pt idx="5778">
                  <c:v>78.900000000000006</c:v>
                </c:pt>
                <c:pt idx="5779">
                  <c:v>78.911000000000001</c:v>
                </c:pt>
                <c:pt idx="5780">
                  <c:v>78.921000000000006</c:v>
                </c:pt>
                <c:pt idx="5781">
                  <c:v>78.932000000000002</c:v>
                </c:pt>
                <c:pt idx="5782">
                  <c:v>78.941999999999993</c:v>
                </c:pt>
                <c:pt idx="5783">
                  <c:v>78.953000000000003</c:v>
                </c:pt>
                <c:pt idx="5784">
                  <c:v>78.965000000000003</c:v>
                </c:pt>
                <c:pt idx="5785">
                  <c:v>78.974999999999994</c:v>
                </c:pt>
                <c:pt idx="5786">
                  <c:v>78.984999999999999</c:v>
                </c:pt>
                <c:pt idx="5787">
                  <c:v>78.995999999999995</c:v>
                </c:pt>
                <c:pt idx="5788">
                  <c:v>79.015000000000001</c:v>
                </c:pt>
                <c:pt idx="5789">
                  <c:v>79.046999999999997</c:v>
                </c:pt>
                <c:pt idx="5790">
                  <c:v>79.085999999999999</c:v>
                </c:pt>
                <c:pt idx="5791">
                  <c:v>79.123999999999995</c:v>
                </c:pt>
                <c:pt idx="5792">
                  <c:v>79.177000000000007</c:v>
                </c:pt>
                <c:pt idx="5793">
                  <c:v>79.224000000000004</c:v>
                </c:pt>
                <c:pt idx="5794">
                  <c:v>79.242999999999995</c:v>
                </c:pt>
                <c:pt idx="5795">
                  <c:v>79.25</c:v>
                </c:pt>
                <c:pt idx="5796">
                  <c:v>79.256</c:v>
                </c:pt>
                <c:pt idx="5797">
                  <c:v>79.265000000000001</c:v>
                </c:pt>
                <c:pt idx="5798">
                  <c:v>79.275999999999996</c:v>
                </c:pt>
                <c:pt idx="5799">
                  <c:v>79.284999999999997</c:v>
                </c:pt>
                <c:pt idx="5800">
                  <c:v>79.296000000000006</c:v>
                </c:pt>
                <c:pt idx="5801">
                  <c:v>79.307000000000002</c:v>
                </c:pt>
                <c:pt idx="5802">
                  <c:v>79.319999999999993</c:v>
                </c:pt>
                <c:pt idx="5803">
                  <c:v>79.331999999999994</c:v>
                </c:pt>
                <c:pt idx="5804">
                  <c:v>79.34</c:v>
                </c:pt>
                <c:pt idx="5805">
                  <c:v>79.350999999999999</c:v>
                </c:pt>
                <c:pt idx="5806">
                  <c:v>79.361999999999995</c:v>
                </c:pt>
                <c:pt idx="5807">
                  <c:v>79.373000000000005</c:v>
                </c:pt>
                <c:pt idx="5808">
                  <c:v>79.379000000000005</c:v>
                </c:pt>
                <c:pt idx="5809">
                  <c:v>79.385000000000005</c:v>
                </c:pt>
                <c:pt idx="5810">
                  <c:v>79.394000000000005</c:v>
                </c:pt>
                <c:pt idx="5811">
                  <c:v>79.412000000000006</c:v>
                </c:pt>
                <c:pt idx="5812">
                  <c:v>79.453000000000003</c:v>
                </c:pt>
                <c:pt idx="5813">
                  <c:v>79.463999999999999</c:v>
                </c:pt>
                <c:pt idx="5814">
                  <c:v>79.471999999999994</c:v>
                </c:pt>
                <c:pt idx="5815">
                  <c:v>79.48</c:v>
                </c:pt>
                <c:pt idx="5816">
                  <c:v>79.488</c:v>
                </c:pt>
                <c:pt idx="5817">
                  <c:v>79.495000000000005</c:v>
                </c:pt>
                <c:pt idx="5818">
                  <c:v>79.507999999999996</c:v>
                </c:pt>
                <c:pt idx="5819">
                  <c:v>79.534000000000006</c:v>
                </c:pt>
                <c:pt idx="5820">
                  <c:v>79.561999999999998</c:v>
                </c:pt>
                <c:pt idx="5821">
                  <c:v>79.587000000000003</c:v>
                </c:pt>
                <c:pt idx="5822">
                  <c:v>79.605000000000004</c:v>
                </c:pt>
                <c:pt idx="5823">
                  <c:v>79.617999999999995</c:v>
                </c:pt>
                <c:pt idx="5824">
                  <c:v>79.625</c:v>
                </c:pt>
                <c:pt idx="5825">
                  <c:v>79.632000000000005</c:v>
                </c:pt>
                <c:pt idx="5826">
                  <c:v>79.64</c:v>
                </c:pt>
                <c:pt idx="5827">
                  <c:v>79.653999999999996</c:v>
                </c:pt>
                <c:pt idx="5828">
                  <c:v>79.695999999999998</c:v>
                </c:pt>
                <c:pt idx="5829">
                  <c:v>79.741</c:v>
                </c:pt>
                <c:pt idx="5830">
                  <c:v>79.756</c:v>
                </c:pt>
                <c:pt idx="5831">
                  <c:v>79.762</c:v>
                </c:pt>
                <c:pt idx="5832">
                  <c:v>79.766000000000005</c:v>
                </c:pt>
                <c:pt idx="5833">
                  <c:v>79.77</c:v>
                </c:pt>
                <c:pt idx="5834">
                  <c:v>79.774000000000001</c:v>
                </c:pt>
                <c:pt idx="5835">
                  <c:v>79.795000000000002</c:v>
                </c:pt>
                <c:pt idx="5836">
                  <c:v>79.83</c:v>
                </c:pt>
                <c:pt idx="5837">
                  <c:v>79.891999999999996</c:v>
                </c:pt>
                <c:pt idx="5838">
                  <c:v>79.932000000000002</c:v>
                </c:pt>
                <c:pt idx="5839">
                  <c:v>79.95</c:v>
                </c:pt>
                <c:pt idx="5840">
                  <c:v>79.956000000000003</c:v>
                </c:pt>
                <c:pt idx="5841">
                  <c:v>79.960999999999999</c:v>
                </c:pt>
                <c:pt idx="5842">
                  <c:v>79.97</c:v>
                </c:pt>
                <c:pt idx="5843">
                  <c:v>79.98</c:v>
                </c:pt>
                <c:pt idx="5844">
                  <c:v>79.992000000000004</c:v>
                </c:pt>
                <c:pt idx="5845">
                  <c:v>80.006</c:v>
                </c:pt>
                <c:pt idx="5846">
                  <c:v>80.018000000000001</c:v>
                </c:pt>
                <c:pt idx="5847">
                  <c:v>80.028999999999996</c:v>
                </c:pt>
                <c:pt idx="5848">
                  <c:v>80.039000000000001</c:v>
                </c:pt>
                <c:pt idx="5849">
                  <c:v>80.049000000000007</c:v>
                </c:pt>
                <c:pt idx="5850">
                  <c:v>80.06</c:v>
                </c:pt>
                <c:pt idx="5851">
                  <c:v>80.075000000000003</c:v>
                </c:pt>
                <c:pt idx="5852">
                  <c:v>80.105000000000004</c:v>
                </c:pt>
                <c:pt idx="5853">
                  <c:v>80.150000000000006</c:v>
                </c:pt>
                <c:pt idx="5854">
                  <c:v>80.173000000000002</c:v>
                </c:pt>
                <c:pt idx="5855">
                  <c:v>80.19</c:v>
                </c:pt>
                <c:pt idx="5856">
                  <c:v>80.198999999999998</c:v>
                </c:pt>
                <c:pt idx="5857">
                  <c:v>80.209999999999994</c:v>
                </c:pt>
                <c:pt idx="5858">
                  <c:v>80.254000000000005</c:v>
                </c:pt>
                <c:pt idx="5859">
                  <c:v>80.304000000000002</c:v>
                </c:pt>
                <c:pt idx="5860">
                  <c:v>80.379000000000005</c:v>
                </c:pt>
                <c:pt idx="5861">
                  <c:v>80.453999999999994</c:v>
                </c:pt>
                <c:pt idx="5862">
                  <c:v>80.501000000000005</c:v>
                </c:pt>
                <c:pt idx="5863">
                  <c:v>80.509</c:v>
                </c:pt>
                <c:pt idx="5864">
                  <c:v>80.513999999999996</c:v>
                </c:pt>
                <c:pt idx="5865">
                  <c:v>80.522000000000006</c:v>
                </c:pt>
                <c:pt idx="5866">
                  <c:v>80.531000000000006</c:v>
                </c:pt>
                <c:pt idx="5867">
                  <c:v>80.540000000000006</c:v>
                </c:pt>
                <c:pt idx="5868">
                  <c:v>80.549000000000007</c:v>
                </c:pt>
                <c:pt idx="5869">
                  <c:v>80.558000000000007</c:v>
                </c:pt>
                <c:pt idx="5870">
                  <c:v>80.566999999999993</c:v>
                </c:pt>
                <c:pt idx="5871">
                  <c:v>80.576999999999998</c:v>
                </c:pt>
                <c:pt idx="5872">
                  <c:v>80.587000000000003</c:v>
                </c:pt>
                <c:pt idx="5873">
                  <c:v>80.596999999999994</c:v>
                </c:pt>
                <c:pt idx="5874">
                  <c:v>80.608000000000004</c:v>
                </c:pt>
                <c:pt idx="5875">
                  <c:v>80.619</c:v>
                </c:pt>
                <c:pt idx="5876">
                  <c:v>80.631</c:v>
                </c:pt>
                <c:pt idx="5877">
                  <c:v>80.641999999999996</c:v>
                </c:pt>
                <c:pt idx="5878">
                  <c:v>80.652000000000001</c:v>
                </c:pt>
                <c:pt idx="5879">
                  <c:v>80.664000000000001</c:v>
                </c:pt>
                <c:pt idx="5880">
                  <c:v>80.674000000000007</c:v>
                </c:pt>
                <c:pt idx="5881">
                  <c:v>80.677999999999997</c:v>
                </c:pt>
                <c:pt idx="5882">
                  <c:v>80.683000000000007</c:v>
                </c:pt>
                <c:pt idx="5883">
                  <c:v>80.688999999999993</c:v>
                </c:pt>
                <c:pt idx="5884">
                  <c:v>80.694000000000003</c:v>
                </c:pt>
                <c:pt idx="5885">
                  <c:v>80.697999999999993</c:v>
                </c:pt>
                <c:pt idx="5886">
                  <c:v>80.700999999999993</c:v>
                </c:pt>
                <c:pt idx="5887">
                  <c:v>80.709000000000003</c:v>
                </c:pt>
                <c:pt idx="5888">
                  <c:v>80.718999999999994</c:v>
                </c:pt>
                <c:pt idx="5889">
                  <c:v>80.730999999999995</c:v>
                </c:pt>
                <c:pt idx="5890">
                  <c:v>80.734999999999999</c:v>
                </c:pt>
                <c:pt idx="5891">
                  <c:v>80.741</c:v>
                </c:pt>
                <c:pt idx="5892">
                  <c:v>80.774000000000001</c:v>
                </c:pt>
                <c:pt idx="5893">
                  <c:v>80.814999999999998</c:v>
                </c:pt>
                <c:pt idx="5894">
                  <c:v>80.834000000000003</c:v>
                </c:pt>
                <c:pt idx="5895">
                  <c:v>80.869</c:v>
                </c:pt>
                <c:pt idx="5896">
                  <c:v>80.900000000000006</c:v>
                </c:pt>
                <c:pt idx="5897">
                  <c:v>80.927000000000007</c:v>
                </c:pt>
                <c:pt idx="5898">
                  <c:v>80.936999999999998</c:v>
                </c:pt>
                <c:pt idx="5899">
                  <c:v>80.942999999999998</c:v>
                </c:pt>
                <c:pt idx="5900">
                  <c:v>80.95</c:v>
                </c:pt>
                <c:pt idx="5901">
                  <c:v>80.959999999999994</c:v>
                </c:pt>
                <c:pt idx="5902">
                  <c:v>80.971000000000004</c:v>
                </c:pt>
                <c:pt idx="5903">
                  <c:v>80.981999999999999</c:v>
                </c:pt>
                <c:pt idx="5904">
                  <c:v>80.994</c:v>
                </c:pt>
                <c:pt idx="5905">
                  <c:v>81.007999999999996</c:v>
                </c:pt>
                <c:pt idx="5906">
                  <c:v>81.021000000000001</c:v>
                </c:pt>
                <c:pt idx="5907">
                  <c:v>81.031999999999996</c:v>
                </c:pt>
                <c:pt idx="5908">
                  <c:v>81.042000000000002</c:v>
                </c:pt>
                <c:pt idx="5909">
                  <c:v>81.055000000000007</c:v>
                </c:pt>
                <c:pt idx="5910">
                  <c:v>81.072000000000003</c:v>
                </c:pt>
                <c:pt idx="5911">
                  <c:v>81.087000000000003</c:v>
                </c:pt>
                <c:pt idx="5912">
                  <c:v>81.088999999999999</c:v>
                </c:pt>
                <c:pt idx="5913">
                  <c:v>81.099000000000004</c:v>
                </c:pt>
                <c:pt idx="5914">
                  <c:v>81.105000000000004</c:v>
                </c:pt>
                <c:pt idx="5915">
                  <c:v>81.111999999999995</c:v>
                </c:pt>
                <c:pt idx="5916">
                  <c:v>81.120999999999995</c:v>
                </c:pt>
                <c:pt idx="5917">
                  <c:v>81.13</c:v>
                </c:pt>
                <c:pt idx="5918">
                  <c:v>81.138000000000005</c:v>
                </c:pt>
                <c:pt idx="5919">
                  <c:v>81.156999999999996</c:v>
                </c:pt>
                <c:pt idx="5920">
                  <c:v>81.197999999999993</c:v>
                </c:pt>
                <c:pt idx="5921">
                  <c:v>81.284000000000006</c:v>
                </c:pt>
                <c:pt idx="5922">
                  <c:v>81.397999999999996</c:v>
                </c:pt>
                <c:pt idx="5923">
                  <c:v>81.503</c:v>
                </c:pt>
                <c:pt idx="5924">
                  <c:v>81.551000000000002</c:v>
                </c:pt>
                <c:pt idx="5925">
                  <c:v>81.567999999999998</c:v>
                </c:pt>
                <c:pt idx="5926">
                  <c:v>81.572999999999993</c:v>
                </c:pt>
                <c:pt idx="5927">
                  <c:v>81.576999999999998</c:v>
                </c:pt>
                <c:pt idx="5928">
                  <c:v>81.581000000000003</c:v>
                </c:pt>
                <c:pt idx="5929">
                  <c:v>81.584000000000003</c:v>
                </c:pt>
                <c:pt idx="5930">
                  <c:v>81.587999999999994</c:v>
                </c:pt>
                <c:pt idx="5931">
                  <c:v>81.590999999999994</c:v>
                </c:pt>
                <c:pt idx="5932">
                  <c:v>81.596999999999994</c:v>
                </c:pt>
                <c:pt idx="5933">
                  <c:v>81.605000000000004</c:v>
                </c:pt>
                <c:pt idx="5934">
                  <c:v>81.614999999999995</c:v>
                </c:pt>
                <c:pt idx="5935">
                  <c:v>81.625</c:v>
                </c:pt>
                <c:pt idx="5936">
                  <c:v>81.637</c:v>
                </c:pt>
                <c:pt idx="5937">
                  <c:v>81.650000000000006</c:v>
                </c:pt>
                <c:pt idx="5938">
                  <c:v>81.66</c:v>
                </c:pt>
                <c:pt idx="5939">
                  <c:v>81.668000000000006</c:v>
                </c:pt>
                <c:pt idx="5940">
                  <c:v>81.677999999999997</c:v>
                </c:pt>
                <c:pt idx="5941">
                  <c:v>81.688999999999993</c:v>
                </c:pt>
                <c:pt idx="5942">
                  <c:v>81.698999999999998</c:v>
                </c:pt>
                <c:pt idx="5943">
                  <c:v>81.706000000000003</c:v>
                </c:pt>
                <c:pt idx="5944">
                  <c:v>81.713999999999999</c:v>
                </c:pt>
                <c:pt idx="5945">
                  <c:v>81.721000000000004</c:v>
                </c:pt>
                <c:pt idx="5946">
                  <c:v>81.728999999999999</c:v>
                </c:pt>
                <c:pt idx="5947">
                  <c:v>81.733999999999995</c:v>
                </c:pt>
                <c:pt idx="5948">
                  <c:v>81.742000000000004</c:v>
                </c:pt>
                <c:pt idx="5949">
                  <c:v>81.751000000000005</c:v>
                </c:pt>
                <c:pt idx="5950">
                  <c:v>81.760000000000005</c:v>
                </c:pt>
                <c:pt idx="5951">
                  <c:v>81.771000000000001</c:v>
                </c:pt>
                <c:pt idx="5952">
                  <c:v>81.783000000000001</c:v>
                </c:pt>
                <c:pt idx="5953">
                  <c:v>81.795000000000002</c:v>
                </c:pt>
                <c:pt idx="5954">
                  <c:v>81.805999999999997</c:v>
                </c:pt>
                <c:pt idx="5955">
                  <c:v>81.816000000000003</c:v>
                </c:pt>
                <c:pt idx="5956">
                  <c:v>81.825000000000003</c:v>
                </c:pt>
                <c:pt idx="5957">
                  <c:v>81.846999999999994</c:v>
                </c:pt>
                <c:pt idx="5958">
                  <c:v>81.876000000000005</c:v>
                </c:pt>
                <c:pt idx="5959">
                  <c:v>81.915000000000006</c:v>
                </c:pt>
                <c:pt idx="5960">
                  <c:v>81.936000000000007</c:v>
                </c:pt>
                <c:pt idx="5961">
                  <c:v>81.941999999999993</c:v>
                </c:pt>
                <c:pt idx="5962">
                  <c:v>81.944999999999993</c:v>
                </c:pt>
                <c:pt idx="5963">
                  <c:v>81.950999999999993</c:v>
                </c:pt>
                <c:pt idx="5964">
                  <c:v>81.96</c:v>
                </c:pt>
                <c:pt idx="5965">
                  <c:v>81.97</c:v>
                </c:pt>
                <c:pt idx="5966">
                  <c:v>81.98</c:v>
                </c:pt>
                <c:pt idx="5967">
                  <c:v>81.99</c:v>
                </c:pt>
                <c:pt idx="5968">
                  <c:v>81.998999999999995</c:v>
                </c:pt>
                <c:pt idx="5969">
                  <c:v>82.01</c:v>
                </c:pt>
                <c:pt idx="5970">
                  <c:v>82.022000000000006</c:v>
                </c:pt>
                <c:pt idx="5971">
                  <c:v>82.034000000000006</c:v>
                </c:pt>
                <c:pt idx="5972">
                  <c:v>82.046000000000006</c:v>
                </c:pt>
                <c:pt idx="5973">
                  <c:v>82.057000000000002</c:v>
                </c:pt>
                <c:pt idx="5974">
                  <c:v>82.072999999999993</c:v>
                </c:pt>
                <c:pt idx="5975">
                  <c:v>82.116</c:v>
                </c:pt>
                <c:pt idx="5976">
                  <c:v>82.183999999999997</c:v>
                </c:pt>
                <c:pt idx="5977">
                  <c:v>82.212999999999994</c:v>
                </c:pt>
                <c:pt idx="5978">
                  <c:v>82.218000000000004</c:v>
                </c:pt>
                <c:pt idx="5979">
                  <c:v>82.224000000000004</c:v>
                </c:pt>
                <c:pt idx="5980">
                  <c:v>82.23</c:v>
                </c:pt>
                <c:pt idx="5981">
                  <c:v>82.239000000000004</c:v>
                </c:pt>
                <c:pt idx="5982">
                  <c:v>82.25</c:v>
                </c:pt>
                <c:pt idx="5983">
                  <c:v>82.262</c:v>
                </c:pt>
                <c:pt idx="5984">
                  <c:v>82.274000000000001</c:v>
                </c:pt>
                <c:pt idx="5985">
                  <c:v>82.286000000000001</c:v>
                </c:pt>
                <c:pt idx="5986">
                  <c:v>82.295000000000002</c:v>
                </c:pt>
                <c:pt idx="5987">
                  <c:v>82.304000000000002</c:v>
                </c:pt>
                <c:pt idx="5988">
                  <c:v>82.313999999999993</c:v>
                </c:pt>
                <c:pt idx="5989">
                  <c:v>82.326999999999998</c:v>
                </c:pt>
                <c:pt idx="5990">
                  <c:v>82.364999999999995</c:v>
                </c:pt>
                <c:pt idx="5991">
                  <c:v>82.411000000000001</c:v>
                </c:pt>
                <c:pt idx="5992">
                  <c:v>82.453999999999994</c:v>
                </c:pt>
                <c:pt idx="5993">
                  <c:v>82.483999999999995</c:v>
                </c:pt>
                <c:pt idx="5994">
                  <c:v>82.498000000000005</c:v>
                </c:pt>
                <c:pt idx="5995">
                  <c:v>82.504000000000005</c:v>
                </c:pt>
                <c:pt idx="5996">
                  <c:v>82.507999999999996</c:v>
                </c:pt>
                <c:pt idx="5997">
                  <c:v>82.515000000000001</c:v>
                </c:pt>
                <c:pt idx="5998">
                  <c:v>82.536000000000001</c:v>
                </c:pt>
                <c:pt idx="5999">
                  <c:v>82.584000000000003</c:v>
                </c:pt>
                <c:pt idx="6000">
                  <c:v>82.655000000000001</c:v>
                </c:pt>
                <c:pt idx="6001">
                  <c:v>82.754000000000005</c:v>
                </c:pt>
                <c:pt idx="6002">
                  <c:v>82.87</c:v>
                </c:pt>
                <c:pt idx="6003">
                  <c:v>82.983999999999995</c:v>
                </c:pt>
                <c:pt idx="6004">
                  <c:v>83.094999999999999</c:v>
                </c:pt>
                <c:pt idx="6005">
                  <c:v>83.204999999999998</c:v>
                </c:pt>
                <c:pt idx="6006">
                  <c:v>83.316000000000003</c:v>
                </c:pt>
                <c:pt idx="6007">
                  <c:v>83.397999999999996</c:v>
                </c:pt>
                <c:pt idx="6008">
                  <c:v>83.415000000000006</c:v>
                </c:pt>
                <c:pt idx="6009">
                  <c:v>83.415999999999997</c:v>
                </c:pt>
                <c:pt idx="6010">
                  <c:v>83.418999999999997</c:v>
                </c:pt>
                <c:pt idx="6011">
                  <c:v>83.421999999999997</c:v>
                </c:pt>
                <c:pt idx="6012">
                  <c:v>83.424999999999997</c:v>
                </c:pt>
                <c:pt idx="6013">
                  <c:v>83.429000000000002</c:v>
                </c:pt>
                <c:pt idx="6014">
                  <c:v>83.433000000000007</c:v>
                </c:pt>
                <c:pt idx="6015">
                  <c:v>83.438000000000002</c:v>
                </c:pt>
                <c:pt idx="6016">
                  <c:v>83.442999999999998</c:v>
                </c:pt>
                <c:pt idx="6017">
                  <c:v>83.448999999999998</c:v>
                </c:pt>
                <c:pt idx="6018">
                  <c:v>83.456000000000003</c:v>
                </c:pt>
                <c:pt idx="6019">
                  <c:v>83.463999999999999</c:v>
                </c:pt>
                <c:pt idx="6020">
                  <c:v>83.471999999999994</c:v>
                </c:pt>
                <c:pt idx="6021">
                  <c:v>83.48</c:v>
                </c:pt>
                <c:pt idx="6022">
                  <c:v>83.486999999999995</c:v>
                </c:pt>
                <c:pt idx="6023">
                  <c:v>83.495000000000005</c:v>
                </c:pt>
                <c:pt idx="6024">
                  <c:v>83.5</c:v>
                </c:pt>
                <c:pt idx="6025">
                  <c:v>83.506</c:v>
                </c:pt>
                <c:pt idx="6026">
                  <c:v>83.512</c:v>
                </c:pt>
                <c:pt idx="6027">
                  <c:v>83.518000000000001</c:v>
                </c:pt>
                <c:pt idx="6028">
                  <c:v>83.524000000000001</c:v>
                </c:pt>
                <c:pt idx="6029">
                  <c:v>83.53</c:v>
                </c:pt>
                <c:pt idx="6030">
                  <c:v>83.536000000000001</c:v>
                </c:pt>
                <c:pt idx="6031">
                  <c:v>83.542000000000002</c:v>
                </c:pt>
                <c:pt idx="6032">
                  <c:v>83.549000000000007</c:v>
                </c:pt>
                <c:pt idx="6033">
                  <c:v>83.555999999999997</c:v>
                </c:pt>
                <c:pt idx="6034">
                  <c:v>83.563000000000002</c:v>
                </c:pt>
                <c:pt idx="6035">
                  <c:v>83.570999999999998</c:v>
                </c:pt>
                <c:pt idx="6036">
                  <c:v>83.578000000000003</c:v>
                </c:pt>
                <c:pt idx="6037">
                  <c:v>83.585999999999999</c:v>
                </c:pt>
                <c:pt idx="6038">
                  <c:v>83.593999999999994</c:v>
                </c:pt>
                <c:pt idx="6039">
                  <c:v>83.602000000000004</c:v>
                </c:pt>
                <c:pt idx="6040">
                  <c:v>83.608999999999995</c:v>
                </c:pt>
                <c:pt idx="6041">
                  <c:v>83.617000000000004</c:v>
                </c:pt>
                <c:pt idx="6042">
                  <c:v>83.623999999999995</c:v>
                </c:pt>
                <c:pt idx="6043">
                  <c:v>83.63</c:v>
                </c:pt>
                <c:pt idx="6044">
                  <c:v>83.635000000000005</c:v>
                </c:pt>
                <c:pt idx="6045">
                  <c:v>83.64</c:v>
                </c:pt>
                <c:pt idx="6046">
                  <c:v>83.644999999999996</c:v>
                </c:pt>
                <c:pt idx="6047">
                  <c:v>83.65</c:v>
                </c:pt>
                <c:pt idx="6048">
                  <c:v>83.656000000000006</c:v>
                </c:pt>
                <c:pt idx="6049">
                  <c:v>83.662000000000006</c:v>
                </c:pt>
                <c:pt idx="6050">
                  <c:v>83.667000000000002</c:v>
                </c:pt>
                <c:pt idx="6051">
                  <c:v>83.671999999999997</c:v>
                </c:pt>
                <c:pt idx="6052">
                  <c:v>83.677999999999997</c:v>
                </c:pt>
                <c:pt idx="6053">
                  <c:v>83.683000000000007</c:v>
                </c:pt>
                <c:pt idx="6054">
                  <c:v>83.686000000000007</c:v>
                </c:pt>
                <c:pt idx="6055">
                  <c:v>83.688999999999993</c:v>
                </c:pt>
                <c:pt idx="6056">
                  <c:v>83.697000000000003</c:v>
                </c:pt>
                <c:pt idx="6057">
                  <c:v>83.724999999999994</c:v>
                </c:pt>
                <c:pt idx="6058">
                  <c:v>83.775999999999996</c:v>
                </c:pt>
                <c:pt idx="6059">
                  <c:v>83.802000000000007</c:v>
                </c:pt>
                <c:pt idx="6060">
                  <c:v>83.813000000000002</c:v>
                </c:pt>
                <c:pt idx="6061">
                  <c:v>83.816999999999993</c:v>
                </c:pt>
                <c:pt idx="6062">
                  <c:v>83.832999999999998</c:v>
                </c:pt>
                <c:pt idx="6063">
                  <c:v>83.876000000000005</c:v>
                </c:pt>
                <c:pt idx="6064">
                  <c:v>83.933000000000007</c:v>
                </c:pt>
                <c:pt idx="6065">
                  <c:v>83.974000000000004</c:v>
                </c:pt>
                <c:pt idx="6066">
                  <c:v>83.984999999999999</c:v>
                </c:pt>
                <c:pt idx="6067">
                  <c:v>83.991</c:v>
                </c:pt>
                <c:pt idx="6068">
                  <c:v>84.004999999999995</c:v>
                </c:pt>
                <c:pt idx="6069">
                  <c:v>84.063000000000002</c:v>
                </c:pt>
                <c:pt idx="6070">
                  <c:v>84.128</c:v>
                </c:pt>
                <c:pt idx="6071">
                  <c:v>84.194999999999993</c:v>
                </c:pt>
                <c:pt idx="6072">
                  <c:v>84.251000000000005</c:v>
                </c:pt>
                <c:pt idx="6073">
                  <c:v>84.275000000000006</c:v>
                </c:pt>
                <c:pt idx="6074">
                  <c:v>84.28</c:v>
                </c:pt>
                <c:pt idx="6075">
                  <c:v>84.281999999999996</c:v>
                </c:pt>
                <c:pt idx="6076">
                  <c:v>84.284999999999997</c:v>
                </c:pt>
                <c:pt idx="6077">
                  <c:v>84.287999999999997</c:v>
                </c:pt>
                <c:pt idx="6078">
                  <c:v>84.29</c:v>
                </c:pt>
                <c:pt idx="6079">
                  <c:v>84.292000000000002</c:v>
                </c:pt>
                <c:pt idx="6080">
                  <c:v>84.295000000000002</c:v>
                </c:pt>
                <c:pt idx="6081">
                  <c:v>84.298000000000002</c:v>
                </c:pt>
                <c:pt idx="6082">
                  <c:v>84.313000000000002</c:v>
                </c:pt>
                <c:pt idx="6083">
                  <c:v>84.355000000000004</c:v>
                </c:pt>
                <c:pt idx="6084">
                  <c:v>84.4</c:v>
                </c:pt>
                <c:pt idx="6085">
                  <c:v>84.424000000000007</c:v>
                </c:pt>
                <c:pt idx="6086">
                  <c:v>84.432000000000002</c:v>
                </c:pt>
                <c:pt idx="6087">
                  <c:v>84.435000000000002</c:v>
                </c:pt>
                <c:pt idx="6088">
                  <c:v>84.438000000000002</c:v>
                </c:pt>
                <c:pt idx="6089">
                  <c:v>84.44</c:v>
                </c:pt>
                <c:pt idx="6090">
                  <c:v>84.442999999999998</c:v>
                </c:pt>
                <c:pt idx="6091">
                  <c:v>84.445999999999998</c:v>
                </c:pt>
                <c:pt idx="6092">
                  <c:v>84.45</c:v>
                </c:pt>
                <c:pt idx="6093">
                  <c:v>84.454999999999998</c:v>
                </c:pt>
                <c:pt idx="6094">
                  <c:v>84.462000000000003</c:v>
                </c:pt>
                <c:pt idx="6095">
                  <c:v>84.5</c:v>
                </c:pt>
                <c:pt idx="6096">
                  <c:v>84.528000000000006</c:v>
                </c:pt>
                <c:pt idx="6097">
                  <c:v>84.534999999999997</c:v>
                </c:pt>
                <c:pt idx="6098">
                  <c:v>84.537999999999997</c:v>
                </c:pt>
                <c:pt idx="6099">
                  <c:v>84.54</c:v>
                </c:pt>
                <c:pt idx="6100">
                  <c:v>84.542000000000002</c:v>
                </c:pt>
                <c:pt idx="6101">
                  <c:v>84.543999999999997</c:v>
                </c:pt>
                <c:pt idx="6102">
                  <c:v>84.546999999999997</c:v>
                </c:pt>
                <c:pt idx="6103">
                  <c:v>84.549000000000007</c:v>
                </c:pt>
                <c:pt idx="6104">
                  <c:v>84.552999999999997</c:v>
                </c:pt>
                <c:pt idx="6105">
                  <c:v>84.555999999999997</c:v>
                </c:pt>
                <c:pt idx="6106">
                  <c:v>84.561999999999998</c:v>
                </c:pt>
                <c:pt idx="6107">
                  <c:v>84.569000000000003</c:v>
                </c:pt>
                <c:pt idx="6108">
                  <c:v>84.575999999999993</c:v>
                </c:pt>
                <c:pt idx="6109">
                  <c:v>84.584000000000003</c:v>
                </c:pt>
                <c:pt idx="6110">
                  <c:v>84.593999999999994</c:v>
                </c:pt>
                <c:pt idx="6111">
                  <c:v>84.602999999999994</c:v>
                </c:pt>
                <c:pt idx="6112">
                  <c:v>84.613</c:v>
                </c:pt>
                <c:pt idx="6113">
                  <c:v>84.625</c:v>
                </c:pt>
                <c:pt idx="6114">
                  <c:v>84.637</c:v>
                </c:pt>
                <c:pt idx="6115">
                  <c:v>84.647999999999996</c:v>
                </c:pt>
                <c:pt idx="6116">
                  <c:v>84.659000000000006</c:v>
                </c:pt>
                <c:pt idx="6117">
                  <c:v>84.668999999999997</c:v>
                </c:pt>
                <c:pt idx="6118">
                  <c:v>84.679000000000002</c:v>
                </c:pt>
                <c:pt idx="6119">
                  <c:v>84.691000000000003</c:v>
                </c:pt>
                <c:pt idx="6120">
                  <c:v>84.700999999999993</c:v>
                </c:pt>
                <c:pt idx="6121">
                  <c:v>84.709000000000003</c:v>
                </c:pt>
                <c:pt idx="6122">
                  <c:v>84.716999999999999</c:v>
                </c:pt>
                <c:pt idx="6123">
                  <c:v>84.724999999999994</c:v>
                </c:pt>
                <c:pt idx="6124">
                  <c:v>84.733999999999995</c:v>
                </c:pt>
                <c:pt idx="6125">
                  <c:v>84.738</c:v>
                </c:pt>
                <c:pt idx="6126">
                  <c:v>84.768000000000001</c:v>
                </c:pt>
                <c:pt idx="6127">
                  <c:v>84.832999999999998</c:v>
                </c:pt>
                <c:pt idx="6128">
                  <c:v>84.869</c:v>
                </c:pt>
                <c:pt idx="6129">
                  <c:v>84.89</c:v>
                </c:pt>
                <c:pt idx="6130">
                  <c:v>84.896000000000001</c:v>
                </c:pt>
                <c:pt idx="6131">
                  <c:v>84.9</c:v>
                </c:pt>
                <c:pt idx="6132">
                  <c:v>84.905000000000001</c:v>
                </c:pt>
                <c:pt idx="6133">
                  <c:v>84.912000000000006</c:v>
                </c:pt>
                <c:pt idx="6134">
                  <c:v>84.921000000000006</c:v>
                </c:pt>
                <c:pt idx="6135">
                  <c:v>84.932000000000002</c:v>
                </c:pt>
                <c:pt idx="6136">
                  <c:v>84.944000000000003</c:v>
                </c:pt>
                <c:pt idx="6137">
                  <c:v>84.956999999999994</c:v>
                </c:pt>
                <c:pt idx="6138">
                  <c:v>84.97</c:v>
                </c:pt>
                <c:pt idx="6139">
                  <c:v>84.981999999999999</c:v>
                </c:pt>
                <c:pt idx="6140">
                  <c:v>84.994</c:v>
                </c:pt>
                <c:pt idx="6141">
                  <c:v>85.004999999999995</c:v>
                </c:pt>
                <c:pt idx="6142">
                  <c:v>85.015000000000001</c:v>
                </c:pt>
                <c:pt idx="6143">
                  <c:v>85.025999999999996</c:v>
                </c:pt>
                <c:pt idx="6144">
                  <c:v>85.045000000000002</c:v>
                </c:pt>
                <c:pt idx="6145">
                  <c:v>85.072999999999993</c:v>
                </c:pt>
                <c:pt idx="6146">
                  <c:v>85.094999999999999</c:v>
                </c:pt>
                <c:pt idx="6147">
                  <c:v>85.117999999999995</c:v>
                </c:pt>
                <c:pt idx="6148">
                  <c:v>85.153000000000006</c:v>
                </c:pt>
                <c:pt idx="6149">
                  <c:v>85.177000000000007</c:v>
                </c:pt>
                <c:pt idx="6150">
                  <c:v>85.204999999999998</c:v>
                </c:pt>
                <c:pt idx="6151">
                  <c:v>85.221000000000004</c:v>
                </c:pt>
                <c:pt idx="6152">
                  <c:v>85.221999999999994</c:v>
                </c:pt>
                <c:pt idx="6153">
                  <c:v>85.225999999999999</c:v>
                </c:pt>
                <c:pt idx="6154">
                  <c:v>85.233000000000004</c:v>
                </c:pt>
                <c:pt idx="6155">
                  <c:v>85.242000000000004</c:v>
                </c:pt>
                <c:pt idx="6156">
                  <c:v>85.251000000000005</c:v>
                </c:pt>
                <c:pt idx="6157">
                  <c:v>85.260999999999996</c:v>
                </c:pt>
                <c:pt idx="6158">
                  <c:v>85.274000000000001</c:v>
                </c:pt>
                <c:pt idx="6159">
                  <c:v>85.287000000000006</c:v>
                </c:pt>
                <c:pt idx="6160">
                  <c:v>85.298000000000002</c:v>
                </c:pt>
                <c:pt idx="6161">
                  <c:v>85.308999999999997</c:v>
                </c:pt>
                <c:pt idx="6162">
                  <c:v>85.32</c:v>
                </c:pt>
                <c:pt idx="6163">
                  <c:v>85.331000000000003</c:v>
                </c:pt>
                <c:pt idx="6164">
                  <c:v>85.338999999999999</c:v>
                </c:pt>
                <c:pt idx="6165">
                  <c:v>85.355000000000004</c:v>
                </c:pt>
                <c:pt idx="6166">
                  <c:v>85.37</c:v>
                </c:pt>
                <c:pt idx="6167">
                  <c:v>85.382999999999996</c:v>
                </c:pt>
                <c:pt idx="6168">
                  <c:v>85.397999999999996</c:v>
                </c:pt>
                <c:pt idx="6169">
                  <c:v>85.412000000000006</c:v>
                </c:pt>
                <c:pt idx="6170">
                  <c:v>85.423000000000002</c:v>
                </c:pt>
                <c:pt idx="6171">
                  <c:v>85.433999999999997</c:v>
                </c:pt>
                <c:pt idx="6172">
                  <c:v>85.444999999999993</c:v>
                </c:pt>
                <c:pt idx="6173">
                  <c:v>85.457999999999998</c:v>
                </c:pt>
                <c:pt idx="6174">
                  <c:v>85.47</c:v>
                </c:pt>
                <c:pt idx="6175">
                  <c:v>85.48</c:v>
                </c:pt>
                <c:pt idx="6176">
                  <c:v>85.489000000000004</c:v>
                </c:pt>
                <c:pt idx="6177">
                  <c:v>85.498999999999995</c:v>
                </c:pt>
                <c:pt idx="6178">
                  <c:v>85.509</c:v>
                </c:pt>
                <c:pt idx="6179">
                  <c:v>85.518000000000001</c:v>
                </c:pt>
                <c:pt idx="6180">
                  <c:v>85.528000000000006</c:v>
                </c:pt>
                <c:pt idx="6181">
                  <c:v>85.539000000000001</c:v>
                </c:pt>
                <c:pt idx="6182">
                  <c:v>85.549000000000007</c:v>
                </c:pt>
                <c:pt idx="6183">
                  <c:v>85.561000000000007</c:v>
                </c:pt>
                <c:pt idx="6184">
                  <c:v>85.573999999999998</c:v>
                </c:pt>
                <c:pt idx="6185">
                  <c:v>85.585999999999999</c:v>
                </c:pt>
                <c:pt idx="6186">
                  <c:v>85.596999999999994</c:v>
                </c:pt>
                <c:pt idx="6187">
                  <c:v>85.608000000000004</c:v>
                </c:pt>
                <c:pt idx="6188">
                  <c:v>85.617999999999995</c:v>
                </c:pt>
                <c:pt idx="6189">
                  <c:v>85.623999999999995</c:v>
                </c:pt>
                <c:pt idx="6190">
                  <c:v>85.653000000000006</c:v>
                </c:pt>
                <c:pt idx="6191">
                  <c:v>85.688000000000002</c:v>
                </c:pt>
                <c:pt idx="6192">
                  <c:v>85.697000000000003</c:v>
                </c:pt>
                <c:pt idx="6193">
                  <c:v>85.700999999999993</c:v>
                </c:pt>
                <c:pt idx="6194">
                  <c:v>85.724000000000004</c:v>
                </c:pt>
                <c:pt idx="6195">
                  <c:v>85.751999999999995</c:v>
                </c:pt>
                <c:pt idx="6196">
                  <c:v>85.783000000000001</c:v>
                </c:pt>
                <c:pt idx="6197">
                  <c:v>85.813000000000002</c:v>
                </c:pt>
                <c:pt idx="6198">
                  <c:v>85.840999999999994</c:v>
                </c:pt>
                <c:pt idx="6199">
                  <c:v>85.855000000000004</c:v>
                </c:pt>
                <c:pt idx="6200">
                  <c:v>85.861000000000004</c:v>
                </c:pt>
                <c:pt idx="6201">
                  <c:v>85.864999999999995</c:v>
                </c:pt>
                <c:pt idx="6202">
                  <c:v>85.869</c:v>
                </c:pt>
                <c:pt idx="6203">
                  <c:v>85.873000000000005</c:v>
                </c:pt>
                <c:pt idx="6204">
                  <c:v>85.876999999999995</c:v>
                </c:pt>
                <c:pt idx="6205">
                  <c:v>85.881</c:v>
                </c:pt>
                <c:pt idx="6206">
                  <c:v>85.887</c:v>
                </c:pt>
                <c:pt idx="6207">
                  <c:v>85.9</c:v>
                </c:pt>
                <c:pt idx="6208">
                  <c:v>85.915000000000006</c:v>
                </c:pt>
                <c:pt idx="6209">
                  <c:v>85.927999999999997</c:v>
                </c:pt>
                <c:pt idx="6210">
                  <c:v>85.932000000000002</c:v>
                </c:pt>
                <c:pt idx="6211">
                  <c:v>85.935000000000002</c:v>
                </c:pt>
                <c:pt idx="6212">
                  <c:v>85.938999999999993</c:v>
                </c:pt>
                <c:pt idx="6213">
                  <c:v>85.950999999999993</c:v>
                </c:pt>
                <c:pt idx="6214">
                  <c:v>85.983000000000004</c:v>
                </c:pt>
                <c:pt idx="6215">
                  <c:v>85.991</c:v>
                </c:pt>
                <c:pt idx="6216">
                  <c:v>86.006</c:v>
                </c:pt>
                <c:pt idx="6217">
                  <c:v>86.051000000000002</c:v>
                </c:pt>
                <c:pt idx="6218">
                  <c:v>86.07</c:v>
                </c:pt>
                <c:pt idx="6219">
                  <c:v>86.075999999999993</c:v>
                </c:pt>
                <c:pt idx="6220">
                  <c:v>86.08</c:v>
                </c:pt>
                <c:pt idx="6221">
                  <c:v>86.084000000000003</c:v>
                </c:pt>
                <c:pt idx="6222">
                  <c:v>86.087000000000003</c:v>
                </c:pt>
                <c:pt idx="6223">
                  <c:v>86.090999999999994</c:v>
                </c:pt>
                <c:pt idx="6224">
                  <c:v>86.097999999999999</c:v>
                </c:pt>
                <c:pt idx="6225">
                  <c:v>86.117000000000004</c:v>
                </c:pt>
                <c:pt idx="6226">
                  <c:v>86.138000000000005</c:v>
                </c:pt>
                <c:pt idx="6227">
                  <c:v>86.162000000000006</c:v>
                </c:pt>
                <c:pt idx="6228">
                  <c:v>86.191000000000003</c:v>
                </c:pt>
                <c:pt idx="6229">
                  <c:v>86.221999999999994</c:v>
                </c:pt>
                <c:pt idx="6230">
                  <c:v>86.253</c:v>
                </c:pt>
                <c:pt idx="6231">
                  <c:v>86.281999999999996</c:v>
                </c:pt>
                <c:pt idx="6232">
                  <c:v>86.302999999999997</c:v>
                </c:pt>
                <c:pt idx="6233">
                  <c:v>86.311999999999998</c:v>
                </c:pt>
                <c:pt idx="6234">
                  <c:v>86.314999999999998</c:v>
                </c:pt>
                <c:pt idx="6235">
                  <c:v>86.317999999999998</c:v>
                </c:pt>
                <c:pt idx="6236">
                  <c:v>86.325000000000003</c:v>
                </c:pt>
                <c:pt idx="6237">
                  <c:v>86.334999999999994</c:v>
                </c:pt>
                <c:pt idx="6238">
                  <c:v>86.337000000000003</c:v>
                </c:pt>
                <c:pt idx="6239">
                  <c:v>86.340999999999994</c:v>
                </c:pt>
                <c:pt idx="6240">
                  <c:v>86.343000000000004</c:v>
                </c:pt>
                <c:pt idx="6241">
                  <c:v>86.344999999999999</c:v>
                </c:pt>
                <c:pt idx="6242">
                  <c:v>86.347999999999999</c:v>
                </c:pt>
                <c:pt idx="6243">
                  <c:v>86.350999999999999</c:v>
                </c:pt>
                <c:pt idx="6244">
                  <c:v>86.382000000000005</c:v>
                </c:pt>
                <c:pt idx="6245">
                  <c:v>86.403999999999996</c:v>
                </c:pt>
                <c:pt idx="6246">
                  <c:v>86.406999999999996</c:v>
                </c:pt>
                <c:pt idx="6247">
                  <c:v>86.41</c:v>
                </c:pt>
                <c:pt idx="6248">
                  <c:v>86.414000000000001</c:v>
                </c:pt>
                <c:pt idx="6249">
                  <c:v>86.421999999999997</c:v>
                </c:pt>
                <c:pt idx="6250">
                  <c:v>86.447000000000003</c:v>
                </c:pt>
                <c:pt idx="6251">
                  <c:v>86.486999999999995</c:v>
                </c:pt>
                <c:pt idx="6252">
                  <c:v>86.53</c:v>
                </c:pt>
                <c:pt idx="6253">
                  <c:v>86.552000000000007</c:v>
                </c:pt>
                <c:pt idx="6254">
                  <c:v>86.561000000000007</c:v>
                </c:pt>
                <c:pt idx="6255">
                  <c:v>86.587000000000003</c:v>
                </c:pt>
                <c:pt idx="6256">
                  <c:v>86.63</c:v>
                </c:pt>
                <c:pt idx="6257">
                  <c:v>86.659000000000006</c:v>
                </c:pt>
                <c:pt idx="6258">
                  <c:v>86.688000000000002</c:v>
                </c:pt>
                <c:pt idx="6259">
                  <c:v>86.72</c:v>
                </c:pt>
                <c:pt idx="6260">
                  <c:v>86.745000000000005</c:v>
                </c:pt>
                <c:pt idx="6261">
                  <c:v>86.756</c:v>
                </c:pt>
                <c:pt idx="6262">
                  <c:v>86.757999999999996</c:v>
                </c:pt>
                <c:pt idx="6263">
                  <c:v>86.76</c:v>
                </c:pt>
                <c:pt idx="6264">
                  <c:v>86.765000000000001</c:v>
                </c:pt>
                <c:pt idx="6265">
                  <c:v>86.774000000000001</c:v>
                </c:pt>
                <c:pt idx="6266">
                  <c:v>86.795000000000002</c:v>
                </c:pt>
                <c:pt idx="6267">
                  <c:v>86.825999999999993</c:v>
                </c:pt>
                <c:pt idx="6268">
                  <c:v>86.84</c:v>
                </c:pt>
                <c:pt idx="6269">
                  <c:v>86.858999999999995</c:v>
                </c:pt>
                <c:pt idx="6270">
                  <c:v>86.875</c:v>
                </c:pt>
                <c:pt idx="6271">
                  <c:v>86.891000000000005</c:v>
                </c:pt>
                <c:pt idx="6272">
                  <c:v>86.906999999999996</c:v>
                </c:pt>
                <c:pt idx="6273">
                  <c:v>86.911000000000001</c:v>
                </c:pt>
                <c:pt idx="6274">
                  <c:v>86.912999999999997</c:v>
                </c:pt>
                <c:pt idx="6275">
                  <c:v>86.918999999999997</c:v>
                </c:pt>
                <c:pt idx="6276">
                  <c:v>86.932000000000002</c:v>
                </c:pt>
                <c:pt idx="6277">
                  <c:v>86.944999999999993</c:v>
                </c:pt>
                <c:pt idx="6278">
                  <c:v>86.956999999999994</c:v>
                </c:pt>
                <c:pt idx="6279">
                  <c:v>86.968999999999994</c:v>
                </c:pt>
                <c:pt idx="6280">
                  <c:v>86.981999999999999</c:v>
                </c:pt>
                <c:pt idx="6281">
                  <c:v>86.995000000000005</c:v>
                </c:pt>
                <c:pt idx="6282">
                  <c:v>87.007000000000005</c:v>
                </c:pt>
                <c:pt idx="6283">
                  <c:v>87.016000000000005</c:v>
                </c:pt>
                <c:pt idx="6284">
                  <c:v>87.027000000000001</c:v>
                </c:pt>
                <c:pt idx="6285">
                  <c:v>87.037000000000006</c:v>
                </c:pt>
                <c:pt idx="6286">
                  <c:v>87.040999999999997</c:v>
                </c:pt>
                <c:pt idx="6287">
                  <c:v>87.043000000000006</c:v>
                </c:pt>
                <c:pt idx="6288">
                  <c:v>87.045000000000002</c:v>
                </c:pt>
                <c:pt idx="6289">
                  <c:v>87.048000000000002</c:v>
                </c:pt>
                <c:pt idx="6290">
                  <c:v>87.051000000000002</c:v>
                </c:pt>
                <c:pt idx="6291">
                  <c:v>87.055000000000007</c:v>
                </c:pt>
                <c:pt idx="6292">
                  <c:v>87.058000000000007</c:v>
                </c:pt>
                <c:pt idx="6293">
                  <c:v>87.061000000000007</c:v>
                </c:pt>
                <c:pt idx="6294">
                  <c:v>87.063999999999993</c:v>
                </c:pt>
                <c:pt idx="6295">
                  <c:v>87.069000000000003</c:v>
                </c:pt>
                <c:pt idx="6296">
                  <c:v>87.078000000000003</c:v>
                </c:pt>
                <c:pt idx="6297">
                  <c:v>87.087000000000003</c:v>
                </c:pt>
                <c:pt idx="6298">
                  <c:v>87.094999999999999</c:v>
                </c:pt>
                <c:pt idx="6299">
                  <c:v>87.103999999999999</c:v>
                </c:pt>
                <c:pt idx="6300">
                  <c:v>87.114000000000004</c:v>
                </c:pt>
                <c:pt idx="6301">
                  <c:v>87.123999999999995</c:v>
                </c:pt>
                <c:pt idx="6302">
                  <c:v>87.132999999999996</c:v>
                </c:pt>
                <c:pt idx="6303">
                  <c:v>87.144000000000005</c:v>
                </c:pt>
                <c:pt idx="6304">
                  <c:v>87.156000000000006</c:v>
                </c:pt>
                <c:pt idx="6305">
                  <c:v>87.168000000000006</c:v>
                </c:pt>
                <c:pt idx="6306">
                  <c:v>87.179000000000002</c:v>
                </c:pt>
                <c:pt idx="6307">
                  <c:v>87.188000000000002</c:v>
                </c:pt>
                <c:pt idx="6308">
                  <c:v>87.194999999999993</c:v>
                </c:pt>
                <c:pt idx="6309">
                  <c:v>87.203000000000003</c:v>
                </c:pt>
                <c:pt idx="6310">
                  <c:v>87.212000000000003</c:v>
                </c:pt>
                <c:pt idx="6311">
                  <c:v>87.221000000000004</c:v>
                </c:pt>
                <c:pt idx="6312">
                  <c:v>87.231999999999999</c:v>
                </c:pt>
                <c:pt idx="6313">
                  <c:v>87.242999999999995</c:v>
                </c:pt>
                <c:pt idx="6314">
                  <c:v>87.25</c:v>
                </c:pt>
                <c:pt idx="6315">
                  <c:v>87.260999999999996</c:v>
                </c:pt>
                <c:pt idx="6316">
                  <c:v>87.271000000000001</c:v>
                </c:pt>
                <c:pt idx="6317">
                  <c:v>87.283000000000001</c:v>
                </c:pt>
                <c:pt idx="6318">
                  <c:v>87.292000000000002</c:v>
                </c:pt>
                <c:pt idx="6319">
                  <c:v>87.302999999999997</c:v>
                </c:pt>
                <c:pt idx="6320">
                  <c:v>87.311999999999998</c:v>
                </c:pt>
                <c:pt idx="6321">
                  <c:v>87.322000000000003</c:v>
                </c:pt>
                <c:pt idx="6322">
                  <c:v>87.332999999999998</c:v>
                </c:pt>
                <c:pt idx="6323">
                  <c:v>87.346000000000004</c:v>
                </c:pt>
                <c:pt idx="6324">
                  <c:v>87.358000000000004</c:v>
                </c:pt>
                <c:pt idx="6325">
                  <c:v>87.367999999999995</c:v>
                </c:pt>
                <c:pt idx="6326">
                  <c:v>87.376999999999995</c:v>
                </c:pt>
                <c:pt idx="6327">
                  <c:v>87.385999999999996</c:v>
                </c:pt>
                <c:pt idx="6328">
                  <c:v>87.396000000000001</c:v>
                </c:pt>
                <c:pt idx="6329">
                  <c:v>87.409000000000006</c:v>
                </c:pt>
                <c:pt idx="6330">
                  <c:v>87.421000000000006</c:v>
                </c:pt>
                <c:pt idx="6331">
                  <c:v>87.430999999999997</c:v>
                </c:pt>
                <c:pt idx="6332">
                  <c:v>87.453000000000003</c:v>
                </c:pt>
                <c:pt idx="6333">
                  <c:v>87.481999999999999</c:v>
                </c:pt>
                <c:pt idx="6334">
                  <c:v>87.507000000000005</c:v>
                </c:pt>
                <c:pt idx="6335">
                  <c:v>87.528000000000006</c:v>
                </c:pt>
                <c:pt idx="6336">
                  <c:v>87.546999999999997</c:v>
                </c:pt>
                <c:pt idx="6337">
                  <c:v>87.566999999999993</c:v>
                </c:pt>
                <c:pt idx="6338">
                  <c:v>87.588999999999999</c:v>
                </c:pt>
                <c:pt idx="6339">
                  <c:v>87.613</c:v>
                </c:pt>
                <c:pt idx="6340">
                  <c:v>87.635999999999996</c:v>
                </c:pt>
                <c:pt idx="6341">
                  <c:v>87.66</c:v>
                </c:pt>
                <c:pt idx="6342">
                  <c:v>87.665999999999997</c:v>
                </c:pt>
                <c:pt idx="6343">
                  <c:v>87.67</c:v>
                </c:pt>
                <c:pt idx="6344">
                  <c:v>87.674000000000007</c:v>
                </c:pt>
                <c:pt idx="6345">
                  <c:v>87.677999999999997</c:v>
                </c:pt>
                <c:pt idx="6346">
                  <c:v>87.685000000000002</c:v>
                </c:pt>
                <c:pt idx="6347">
                  <c:v>87.694999999999993</c:v>
                </c:pt>
                <c:pt idx="6348">
                  <c:v>87.703999999999994</c:v>
                </c:pt>
                <c:pt idx="6349">
                  <c:v>87.715000000000003</c:v>
                </c:pt>
                <c:pt idx="6350">
                  <c:v>87.727000000000004</c:v>
                </c:pt>
                <c:pt idx="6351">
                  <c:v>87.739000000000004</c:v>
                </c:pt>
                <c:pt idx="6352">
                  <c:v>87.748999999999995</c:v>
                </c:pt>
                <c:pt idx="6353">
                  <c:v>87.757000000000005</c:v>
                </c:pt>
                <c:pt idx="6354">
                  <c:v>87.766999999999996</c:v>
                </c:pt>
                <c:pt idx="6355">
                  <c:v>87.778000000000006</c:v>
                </c:pt>
                <c:pt idx="6356">
                  <c:v>87.787000000000006</c:v>
                </c:pt>
                <c:pt idx="6357">
                  <c:v>87.793999999999997</c:v>
                </c:pt>
                <c:pt idx="6358">
                  <c:v>87.802000000000007</c:v>
                </c:pt>
                <c:pt idx="6359">
                  <c:v>87.808999999999997</c:v>
                </c:pt>
                <c:pt idx="6360">
                  <c:v>87.816000000000003</c:v>
                </c:pt>
                <c:pt idx="6361">
                  <c:v>87.823999999999998</c:v>
                </c:pt>
                <c:pt idx="6362">
                  <c:v>87.831000000000003</c:v>
                </c:pt>
                <c:pt idx="6363">
                  <c:v>87.837999999999994</c:v>
                </c:pt>
                <c:pt idx="6364">
                  <c:v>87.846000000000004</c:v>
                </c:pt>
                <c:pt idx="6365">
                  <c:v>87.852999999999994</c:v>
                </c:pt>
                <c:pt idx="6366">
                  <c:v>87.861000000000004</c:v>
                </c:pt>
                <c:pt idx="6367">
                  <c:v>87.867999999999995</c:v>
                </c:pt>
                <c:pt idx="6368">
                  <c:v>87.876999999999995</c:v>
                </c:pt>
                <c:pt idx="6369">
                  <c:v>87.885999999999996</c:v>
                </c:pt>
                <c:pt idx="6370">
                  <c:v>87.897000000000006</c:v>
                </c:pt>
                <c:pt idx="6371">
                  <c:v>87.91</c:v>
                </c:pt>
                <c:pt idx="6372">
                  <c:v>87.923000000000002</c:v>
                </c:pt>
                <c:pt idx="6373">
                  <c:v>87.936000000000007</c:v>
                </c:pt>
                <c:pt idx="6374">
                  <c:v>87.95</c:v>
                </c:pt>
                <c:pt idx="6375">
                  <c:v>87.96</c:v>
                </c:pt>
                <c:pt idx="6376">
                  <c:v>87.968999999999994</c:v>
                </c:pt>
                <c:pt idx="6377">
                  <c:v>87.980999999999995</c:v>
                </c:pt>
                <c:pt idx="6378">
                  <c:v>87.991</c:v>
                </c:pt>
                <c:pt idx="6379">
                  <c:v>88.001999999999995</c:v>
                </c:pt>
                <c:pt idx="6380">
                  <c:v>88.01</c:v>
                </c:pt>
                <c:pt idx="6381">
                  <c:v>88.018000000000001</c:v>
                </c:pt>
                <c:pt idx="6382">
                  <c:v>88.024000000000001</c:v>
                </c:pt>
                <c:pt idx="6383">
                  <c:v>88.028000000000006</c:v>
                </c:pt>
                <c:pt idx="6384">
                  <c:v>88.031000000000006</c:v>
                </c:pt>
                <c:pt idx="6385">
                  <c:v>88.04</c:v>
                </c:pt>
                <c:pt idx="6386">
                  <c:v>88.061000000000007</c:v>
                </c:pt>
                <c:pt idx="6387">
                  <c:v>88.084999999999994</c:v>
                </c:pt>
                <c:pt idx="6388">
                  <c:v>88.106999999999999</c:v>
                </c:pt>
                <c:pt idx="6389">
                  <c:v>88.131</c:v>
                </c:pt>
                <c:pt idx="6390">
                  <c:v>88.159000000000006</c:v>
                </c:pt>
                <c:pt idx="6391">
                  <c:v>88.192999999999998</c:v>
                </c:pt>
                <c:pt idx="6392">
                  <c:v>88.238</c:v>
                </c:pt>
                <c:pt idx="6393">
                  <c:v>88.290999999999997</c:v>
                </c:pt>
                <c:pt idx="6394">
                  <c:v>88.320999999999998</c:v>
                </c:pt>
                <c:pt idx="6395">
                  <c:v>88.331999999999994</c:v>
                </c:pt>
                <c:pt idx="6396">
                  <c:v>88.335999999999999</c:v>
                </c:pt>
                <c:pt idx="6397">
                  <c:v>88.34</c:v>
                </c:pt>
                <c:pt idx="6398">
                  <c:v>88.343999999999994</c:v>
                </c:pt>
                <c:pt idx="6399">
                  <c:v>88.349000000000004</c:v>
                </c:pt>
                <c:pt idx="6400">
                  <c:v>88.355000000000004</c:v>
                </c:pt>
                <c:pt idx="6401">
                  <c:v>88.361999999999995</c:v>
                </c:pt>
                <c:pt idx="6402">
                  <c:v>88.367999999999995</c:v>
                </c:pt>
                <c:pt idx="6403">
                  <c:v>88.375</c:v>
                </c:pt>
                <c:pt idx="6404">
                  <c:v>88.381</c:v>
                </c:pt>
                <c:pt idx="6405">
                  <c:v>88.388000000000005</c:v>
                </c:pt>
                <c:pt idx="6406">
                  <c:v>88.394000000000005</c:v>
                </c:pt>
                <c:pt idx="6407">
                  <c:v>88.400999999999996</c:v>
                </c:pt>
                <c:pt idx="6408">
                  <c:v>88.406999999999996</c:v>
                </c:pt>
                <c:pt idx="6409">
                  <c:v>88.414000000000001</c:v>
                </c:pt>
                <c:pt idx="6410">
                  <c:v>88.421999999999997</c:v>
                </c:pt>
                <c:pt idx="6411">
                  <c:v>88.43</c:v>
                </c:pt>
                <c:pt idx="6412">
                  <c:v>88.436999999999998</c:v>
                </c:pt>
                <c:pt idx="6413">
                  <c:v>88.444999999999993</c:v>
                </c:pt>
                <c:pt idx="6414">
                  <c:v>88.453000000000003</c:v>
                </c:pt>
                <c:pt idx="6415">
                  <c:v>88.462000000000003</c:v>
                </c:pt>
                <c:pt idx="6416">
                  <c:v>88.47</c:v>
                </c:pt>
                <c:pt idx="6417">
                  <c:v>88.478999999999999</c:v>
                </c:pt>
                <c:pt idx="6418">
                  <c:v>88.486999999999995</c:v>
                </c:pt>
                <c:pt idx="6419">
                  <c:v>88.495000000000005</c:v>
                </c:pt>
                <c:pt idx="6420">
                  <c:v>88.501000000000005</c:v>
                </c:pt>
                <c:pt idx="6421">
                  <c:v>88.507000000000005</c:v>
                </c:pt>
                <c:pt idx="6422">
                  <c:v>88.512</c:v>
                </c:pt>
                <c:pt idx="6423">
                  <c:v>88.518000000000001</c:v>
                </c:pt>
                <c:pt idx="6424">
                  <c:v>88.522999999999996</c:v>
                </c:pt>
                <c:pt idx="6425">
                  <c:v>88.528000000000006</c:v>
                </c:pt>
                <c:pt idx="6426">
                  <c:v>88.533000000000001</c:v>
                </c:pt>
                <c:pt idx="6427">
                  <c:v>88.537000000000006</c:v>
                </c:pt>
                <c:pt idx="6428">
                  <c:v>88.542000000000002</c:v>
                </c:pt>
                <c:pt idx="6429">
                  <c:v>88.546000000000006</c:v>
                </c:pt>
                <c:pt idx="6430">
                  <c:v>88.551000000000002</c:v>
                </c:pt>
                <c:pt idx="6431">
                  <c:v>88.555000000000007</c:v>
                </c:pt>
                <c:pt idx="6432">
                  <c:v>88.56</c:v>
                </c:pt>
                <c:pt idx="6433">
                  <c:v>88.564999999999998</c:v>
                </c:pt>
                <c:pt idx="6434">
                  <c:v>88.569000000000003</c:v>
                </c:pt>
                <c:pt idx="6435">
                  <c:v>88.573999999999998</c:v>
                </c:pt>
                <c:pt idx="6436">
                  <c:v>88.578000000000003</c:v>
                </c:pt>
                <c:pt idx="6437">
                  <c:v>88.582999999999998</c:v>
                </c:pt>
                <c:pt idx="6438">
                  <c:v>88.587000000000003</c:v>
                </c:pt>
                <c:pt idx="6439">
                  <c:v>88.591999999999999</c:v>
                </c:pt>
                <c:pt idx="6440">
                  <c:v>88.596000000000004</c:v>
                </c:pt>
                <c:pt idx="6441">
                  <c:v>88.600999999999999</c:v>
                </c:pt>
                <c:pt idx="6442">
                  <c:v>88.605000000000004</c:v>
                </c:pt>
                <c:pt idx="6443">
                  <c:v>88.61</c:v>
                </c:pt>
                <c:pt idx="6444">
                  <c:v>88.614999999999995</c:v>
                </c:pt>
                <c:pt idx="6445">
                  <c:v>88.62</c:v>
                </c:pt>
                <c:pt idx="6446">
                  <c:v>88.625</c:v>
                </c:pt>
                <c:pt idx="6447">
                  <c:v>88.629000000000005</c:v>
                </c:pt>
                <c:pt idx="6448">
                  <c:v>88.634</c:v>
                </c:pt>
                <c:pt idx="6449">
                  <c:v>88.638000000000005</c:v>
                </c:pt>
                <c:pt idx="6450">
                  <c:v>88.643000000000001</c:v>
                </c:pt>
                <c:pt idx="6451">
                  <c:v>88.647999999999996</c:v>
                </c:pt>
                <c:pt idx="6452">
                  <c:v>88.652000000000001</c:v>
                </c:pt>
                <c:pt idx="6453">
                  <c:v>88.656999999999996</c:v>
                </c:pt>
                <c:pt idx="6454">
                  <c:v>88.661000000000001</c:v>
                </c:pt>
                <c:pt idx="6455">
                  <c:v>88.665999999999997</c:v>
                </c:pt>
                <c:pt idx="6456">
                  <c:v>88.67</c:v>
                </c:pt>
                <c:pt idx="6457">
                  <c:v>88.674999999999997</c:v>
                </c:pt>
                <c:pt idx="6458">
                  <c:v>88.679000000000002</c:v>
                </c:pt>
                <c:pt idx="6459">
                  <c:v>88.683999999999997</c:v>
                </c:pt>
                <c:pt idx="6460">
                  <c:v>88.688000000000002</c:v>
                </c:pt>
                <c:pt idx="6461">
                  <c:v>88.692999999999998</c:v>
                </c:pt>
                <c:pt idx="6462">
                  <c:v>88.697000000000003</c:v>
                </c:pt>
                <c:pt idx="6463">
                  <c:v>88.701999999999998</c:v>
                </c:pt>
                <c:pt idx="6464">
                  <c:v>88.706999999999994</c:v>
                </c:pt>
                <c:pt idx="6465">
                  <c:v>88.710999999999999</c:v>
                </c:pt>
                <c:pt idx="6466">
                  <c:v>88.715999999999994</c:v>
                </c:pt>
                <c:pt idx="6467">
                  <c:v>88.721000000000004</c:v>
                </c:pt>
                <c:pt idx="6468">
                  <c:v>88.724999999999994</c:v>
                </c:pt>
                <c:pt idx="6469">
                  <c:v>88.73</c:v>
                </c:pt>
                <c:pt idx="6470">
                  <c:v>88.733999999999995</c:v>
                </c:pt>
                <c:pt idx="6471">
                  <c:v>88.739000000000004</c:v>
                </c:pt>
                <c:pt idx="6472">
                  <c:v>88.742999999999995</c:v>
                </c:pt>
                <c:pt idx="6473">
                  <c:v>88.748000000000005</c:v>
                </c:pt>
                <c:pt idx="6474">
                  <c:v>88.753</c:v>
                </c:pt>
                <c:pt idx="6475">
                  <c:v>88.757999999999996</c:v>
                </c:pt>
                <c:pt idx="6476">
                  <c:v>88.763000000000005</c:v>
                </c:pt>
                <c:pt idx="6477">
                  <c:v>88.768000000000001</c:v>
                </c:pt>
                <c:pt idx="6478">
                  <c:v>88.772000000000006</c:v>
                </c:pt>
                <c:pt idx="6479">
                  <c:v>88.777000000000001</c:v>
                </c:pt>
                <c:pt idx="6480">
                  <c:v>88.781000000000006</c:v>
                </c:pt>
                <c:pt idx="6481">
                  <c:v>88.786000000000001</c:v>
                </c:pt>
                <c:pt idx="6482">
                  <c:v>88.790999999999997</c:v>
                </c:pt>
                <c:pt idx="6483">
                  <c:v>88.796000000000006</c:v>
                </c:pt>
                <c:pt idx="6484">
                  <c:v>88.801000000000002</c:v>
                </c:pt>
                <c:pt idx="6485">
                  <c:v>88.805999999999997</c:v>
                </c:pt>
                <c:pt idx="6486">
                  <c:v>88.81</c:v>
                </c:pt>
                <c:pt idx="6487">
                  <c:v>88.814999999999998</c:v>
                </c:pt>
                <c:pt idx="6488">
                  <c:v>88.82</c:v>
                </c:pt>
                <c:pt idx="6489">
                  <c:v>88.825000000000003</c:v>
                </c:pt>
                <c:pt idx="6490">
                  <c:v>88.83</c:v>
                </c:pt>
                <c:pt idx="6491">
                  <c:v>88.831999999999994</c:v>
                </c:pt>
                <c:pt idx="6492">
                  <c:v>88.838999999999999</c:v>
                </c:pt>
                <c:pt idx="6493">
                  <c:v>88.843999999999994</c:v>
                </c:pt>
                <c:pt idx="6494">
                  <c:v>88.849000000000004</c:v>
                </c:pt>
                <c:pt idx="6495">
                  <c:v>88.852999999999994</c:v>
                </c:pt>
                <c:pt idx="6496">
                  <c:v>88.858000000000004</c:v>
                </c:pt>
                <c:pt idx="6497">
                  <c:v>88.864000000000004</c:v>
                </c:pt>
                <c:pt idx="6498">
                  <c:v>88.87</c:v>
                </c:pt>
                <c:pt idx="6499">
                  <c:v>88.875</c:v>
                </c:pt>
                <c:pt idx="6500">
                  <c:v>88.879000000000005</c:v>
                </c:pt>
                <c:pt idx="6501">
                  <c:v>88.881</c:v>
                </c:pt>
                <c:pt idx="6502">
                  <c:v>88.882999999999996</c:v>
                </c:pt>
                <c:pt idx="6503">
                  <c:v>88.885999999999996</c:v>
                </c:pt>
                <c:pt idx="6504">
                  <c:v>88.888000000000005</c:v>
                </c:pt>
                <c:pt idx="6505">
                  <c:v>88.89</c:v>
                </c:pt>
                <c:pt idx="6506">
                  <c:v>88.891999999999996</c:v>
                </c:pt>
                <c:pt idx="6507">
                  <c:v>88.894999999999996</c:v>
                </c:pt>
                <c:pt idx="6508">
                  <c:v>88.897000000000006</c:v>
                </c:pt>
                <c:pt idx="6509">
                  <c:v>88.899000000000001</c:v>
                </c:pt>
                <c:pt idx="6510">
                  <c:v>88.900999999999996</c:v>
                </c:pt>
                <c:pt idx="6511">
                  <c:v>88.903000000000006</c:v>
                </c:pt>
                <c:pt idx="6512">
                  <c:v>88.906000000000006</c:v>
                </c:pt>
                <c:pt idx="6513">
                  <c:v>88.909000000000006</c:v>
                </c:pt>
                <c:pt idx="6514">
                  <c:v>88.911000000000001</c:v>
                </c:pt>
                <c:pt idx="6515">
                  <c:v>88.914000000000001</c:v>
                </c:pt>
                <c:pt idx="6516">
                  <c:v>88.917000000000002</c:v>
                </c:pt>
                <c:pt idx="6517">
                  <c:v>88.92</c:v>
                </c:pt>
                <c:pt idx="6518">
                  <c:v>88.921999999999997</c:v>
                </c:pt>
                <c:pt idx="6519">
                  <c:v>88.924999999999997</c:v>
                </c:pt>
                <c:pt idx="6520">
                  <c:v>88.927000000000007</c:v>
                </c:pt>
                <c:pt idx="6521">
                  <c:v>88.93</c:v>
                </c:pt>
                <c:pt idx="6522">
                  <c:v>88.932000000000002</c:v>
                </c:pt>
                <c:pt idx="6523">
                  <c:v>88.933999999999997</c:v>
                </c:pt>
                <c:pt idx="6524">
                  <c:v>88.936000000000007</c:v>
                </c:pt>
                <c:pt idx="6525">
                  <c:v>88.938000000000002</c:v>
                </c:pt>
                <c:pt idx="6526">
                  <c:v>88.941000000000003</c:v>
                </c:pt>
                <c:pt idx="6527">
                  <c:v>88.942999999999998</c:v>
                </c:pt>
                <c:pt idx="6528">
                  <c:v>88.944999999999993</c:v>
                </c:pt>
                <c:pt idx="6529">
                  <c:v>88.947000000000003</c:v>
                </c:pt>
                <c:pt idx="6530">
                  <c:v>88.95</c:v>
                </c:pt>
                <c:pt idx="6531">
                  <c:v>88.951999999999998</c:v>
                </c:pt>
                <c:pt idx="6532">
                  <c:v>88.953999999999994</c:v>
                </c:pt>
                <c:pt idx="6533">
                  <c:v>88.956999999999994</c:v>
                </c:pt>
                <c:pt idx="6534">
                  <c:v>88.96</c:v>
                </c:pt>
                <c:pt idx="6535">
                  <c:v>88.962999999999994</c:v>
                </c:pt>
                <c:pt idx="6536">
                  <c:v>88.965000000000003</c:v>
                </c:pt>
                <c:pt idx="6537">
                  <c:v>88.968000000000004</c:v>
                </c:pt>
                <c:pt idx="6538">
                  <c:v>88.97</c:v>
                </c:pt>
                <c:pt idx="6539">
                  <c:v>88.971999999999994</c:v>
                </c:pt>
                <c:pt idx="6540">
                  <c:v>88.974000000000004</c:v>
                </c:pt>
                <c:pt idx="6541">
                  <c:v>88.975999999999999</c:v>
                </c:pt>
                <c:pt idx="6542">
                  <c:v>88.978999999999999</c:v>
                </c:pt>
                <c:pt idx="6543">
                  <c:v>88.980999999999995</c:v>
                </c:pt>
                <c:pt idx="6544">
                  <c:v>88.983000000000004</c:v>
                </c:pt>
                <c:pt idx="6545">
                  <c:v>88.984999999999999</c:v>
                </c:pt>
                <c:pt idx="6546">
                  <c:v>88.988</c:v>
                </c:pt>
                <c:pt idx="6547">
                  <c:v>88.99</c:v>
                </c:pt>
                <c:pt idx="6548">
                  <c:v>88.992999999999995</c:v>
                </c:pt>
                <c:pt idx="6549">
                  <c:v>88.995999999999995</c:v>
                </c:pt>
                <c:pt idx="6550">
                  <c:v>88.998999999999995</c:v>
                </c:pt>
                <c:pt idx="6551">
                  <c:v>89.001000000000005</c:v>
                </c:pt>
                <c:pt idx="6552">
                  <c:v>89.004000000000005</c:v>
                </c:pt>
                <c:pt idx="6553">
                  <c:v>89.006</c:v>
                </c:pt>
                <c:pt idx="6554">
                  <c:v>89.007999999999996</c:v>
                </c:pt>
                <c:pt idx="6555">
                  <c:v>89.01</c:v>
                </c:pt>
                <c:pt idx="6556">
                  <c:v>89.013000000000005</c:v>
                </c:pt>
                <c:pt idx="6557">
                  <c:v>89.015000000000001</c:v>
                </c:pt>
                <c:pt idx="6558">
                  <c:v>89.016999999999996</c:v>
                </c:pt>
                <c:pt idx="6559">
                  <c:v>89.019000000000005</c:v>
                </c:pt>
                <c:pt idx="6560">
                  <c:v>89.022000000000006</c:v>
                </c:pt>
                <c:pt idx="6561">
                  <c:v>89.024000000000001</c:v>
                </c:pt>
                <c:pt idx="6562">
                  <c:v>89.025999999999996</c:v>
                </c:pt>
                <c:pt idx="6563">
                  <c:v>89.028000000000006</c:v>
                </c:pt>
                <c:pt idx="6564">
                  <c:v>89.03</c:v>
                </c:pt>
                <c:pt idx="6565">
                  <c:v>89.033000000000001</c:v>
                </c:pt>
                <c:pt idx="6566">
                  <c:v>89.034999999999997</c:v>
                </c:pt>
                <c:pt idx="6567">
                  <c:v>89.037999999999997</c:v>
                </c:pt>
                <c:pt idx="6568">
                  <c:v>89.04</c:v>
                </c:pt>
                <c:pt idx="6569">
                  <c:v>89.043000000000006</c:v>
                </c:pt>
                <c:pt idx="6570">
                  <c:v>89.045000000000002</c:v>
                </c:pt>
                <c:pt idx="6571">
                  <c:v>89.046999999999997</c:v>
                </c:pt>
                <c:pt idx="6572">
                  <c:v>89.049000000000007</c:v>
                </c:pt>
                <c:pt idx="6573">
                  <c:v>89.051000000000002</c:v>
                </c:pt>
                <c:pt idx="6574">
                  <c:v>89.054000000000002</c:v>
                </c:pt>
                <c:pt idx="6575">
                  <c:v>89.055999999999997</c:v>
                </c:pt>
                <c:pt idx="6576">
                  <c:v>89.058000000000007</c:v>
                </c:pt>
                <c:pt idx="6577">
                  <c:v>89.06</c:v>
                </c:pt>
                <c:pt idx="6578">
                  <c:v>89.063000000000002</c:v>
                </c:pt>
                <c:pt idx="6579">
                  <c:v>89.064999999999998</c:v>
                </c:pt>
                <c:pt idx="6580">
                  <c:v>89.066999999999993</c:v>
                </c:pt>
                <c:pt idx="6581">
                  <c:v>89.069000000000003</c:v>
                </c:pt>
                <c:pt idx="6582">
                  <c:v>89.072000000000003</c:v>
                </c:pt>
                <c:pt idx="6583">
                  <c:v>89.073999999999998</c:v>
                </c:pt>
                <c:pt idx="6584">
                  <c:v>89.075999999999993</c:v>
                </c:pt>
                <c:pt idx="6585">
                  <c:v>89.078999999999994</c:v>
                </c:pt>
                <c:pt idx="6586">
                  <c:v>89.081999999999994</c:v>
                </c:pt>
                <c:pt idx="6587">
                  <c:v>89.084999999999994</c:v>
                </c:pt>
                <c:pt idx="6588">
                  <c:v>89.087999999999994</c:v>
                </c:pt>
                <c:pt idx="6589">
                  <c:v>89.09</c:v>
                </c:pt>
                <c:pt idx="6590">
                  <c:v>89.093000000000004</c:v>
                </c:pt>
                <c:pt idx="6591">
                  <c:v>89.094999999999999</c:v>
                </c:pt>
                <c:pt idx="6592">
                  <c:v>89.096999999999994</c:v>
                </c:pt>
                <c:pt idx="6593">
                  <c:v>89.099000000000004</c:v>
                </c:pt>
                <c:pt idx="6594">
                  <c:v>89.102000000000004</c:v>
                </c:pt>
                <c:pt idx="6595">
                  <c:v>89.103999999999999</c:v>
                </c:pt>
                <c:pt idx="6596">
                  <c:v>89.105999999999995</c:v>
                </c:pt>
                <c:pt idx="6597">
                  <c:v>89.108000000000004</c:v>
                </c:pt>
                <c:pt idx="6598">
                  <c:v>89.11</c:v>
                </c:pt>
                <c:pt idx="6599">
                  <c:v>89.113</c:v>
                </c:pt>
                <c:pt idx="6600">
                  <c:v>89.114999999999995</c:v>
                </c:pt>
                <c:pt idx="6601">
                  <c:v>89.117000000000004</c:v>
                </c:pt>
                <c:pt idx="6602">
                  <c:v>89.12</c:v>
                </c:pt>
                <c:pt idx="6603">
                  <c:v>89.123000000000005</c:v>
                </c:pt>
                <c:pt idx="6604">
                  <c:v>89.126000000000005</c:v>
                </c:pt>
                <c:pt idx="6605">
                  <c:v>89.128</c:v>
                </c:pt>
                <c:pt idx="6606">
                  <c:v>89.131</c:v>
                </c:pt>
                <c:pt idx="6607">
                  <c:v>89.134</c:v>
                </c:pt>
                <c:pt idx="6608">
                  <c:v>89.137</c:v>
                </c:pt>
                <c:pt idx="6609">
                  <c:v>89.138999999999996</c:v>
                </c:pt>
                <c:pt idx="6610">
                  <c:v>89.141999999999996</c:v>
                </c:pt>
                <c:pt idx="6611">
                  <c:v>89.144000000000005</c:v>
                </c:pt>
                <c:pt idx="6612">
                  <c:v>89.146000000000001</c:v>
                </c:pt>
                <c:pt idx="6613">
                  <c:v>89.147999999999996</c:v>
                </c:pt>
                <c:pt idx="6614">
                  <c:v>89.150999999999996</c:v>
                </c:pt>
                <c:pt idx="6615">
                  <c:v>89.153000000000006</c:v>
                </c:pt>
                <c:pt idx="6616">
                  <c:v>89.155000000000001</c:v>
                </c:pt>
                <c:pt idx="6617">
                  <c:v>89.156999999999996</c:v>
                </c:pt>
                <c:pt idx="6618">
                  <c:v>89.159000000000006</c:v>
                </c:pt>
                <c:pt idx="6619">
                  <c:v>89.164000000000001</c:v>
                </c:pt>
                <c:pt idx="6620">
                  <c:v>89.168999999999997</c:v>
                </c:pt>
                <c:pt idx="6621">
                  <c:v>89.173000000000002</c:v>
                </c:pt>
                <c:pt idx="6622">
                  <c:v>89.177999999999997</c:v>
                </c:pt>
                <c:pt idx="6623">
                  <c:v>89.183000000000007</c:v>
                </c:pt>
                <c:pt idx="6624">
                  <c:v>89.186000000000007</c:v>
                </c:pt>
                <c:pt idx="6625">
                  <c:v>89.188999999999993</c:v>
                </c:pt>
                <c:pt idx="6626">
                  <c:v>89.191000000000003</c:v>
                </c:pt>
                <c:pt idx="6627">
                  <c:v>89.192999999999998</c:v>
                </c:pt>
                <c:pt idx="6628">
                  <c:v>89.194999999999993</c:v>
                </c:pt>
                <c:pt idx="6629">
                  <c:v>89.197000000000003</c:v>
                </c:pt>
                <c:pt idx="6630">
                  <c:v>89.2</c:v>
                </c:pt>
                <c:pt idx="6631">
                  <c:v>89.201999999999998</c:v>
                </c:pt>
                <c:pt idx="6632">
                  <c:v>89.203999999999994</c:v>
                </c:pt>
                <c:pt idx="6633">
                  <c:v>89.206000000000003</c:v>
                </c:pt>
                <c:pt idx="6634">
                  <c:v>89.209000000000003</c:v>
                </c:pt>
                <c:pt idx="6635">
                  <c:v>89.210999999999999</c:v>
                </c:pt>
                <c:pt idx="6636">
                  <c:v>89.212999999999994</c:v>
                </c:pt>
                <c:pt idx="6637">
                  <c:v>89.215000000000003</c:v>
                </c:pt>
                <c:pt idx="6638">
                  <c:v>89.218000000000004</c:v>
                </c:pt>
                <c:pt idx="6639">
                  <c:v>89.22</c:v>
                </c:pt>
                <c:pt idx="6640">
                  <c:v>89.221999999999994</c:v>
                </c:pt>
                <c:pt idx="6641">
                  <c:v>89.224999999999994</c:v>
                </c:pt>
                <c:pt idx="6642">
                  <c:v>89.227999999999994</c:v>
                </c:pt>
                <c:pt idx="6643">
                  <c:v>89.23</c:v>
                </c:pt>
                <c:pt idx="6644">
                  <c:v>89.233000000000004</c:v>
                </c:pt>
                <c:pt idx="6645">
                  <c:v>89.236000000000004</c:v>
                </c:pt>
                <c:pt idx="6646">
                  <c:v>89.238</c:v>
                </c:pt>
                <c:pt idx="6647">
                  <c:v>89.24</c:v>
                </c:pt>
                <c:pt idx="6648">
                  <c:v>89.242999999999995</c:v>
                </c:pt>
                <c:pt idx="6649">
                  <c:v>89.245000000000005</c:v>
                </c:pt>
                <c:pt idx="6650">
                  <c:v>89.247</c:v>
                </c:pt>
                <c:pt idx="6651">
                  <c:v>89.248999999999995</c:v>
                </c:pt>
                <c:pt idx="6652">
                  <c:v>89.251999999999995</c:v>
                </c:pt>
                <c:pt idx="6653">
                  <c:v>89.254000000000005</c:v>
                </c:pt>
                <c:pt idx="6654">
                  <c:v>89.256</c:v>
                </c:pt>
                <c:pt idx="6655">
                  <c:v>89.259</c:v>
                </c:pt>
                <c:pt idx="6656">
                  <c:v>89.262</c:v>
                </c:pt>
                <c:pt idx="6657">
                  <c:v>89.265000000000001</c:v>
                </c:pt>
                <c:pt idx="6658">
                  <c:v>89.266999999999996</c:v>
                </c:pt>
                <c:pt idx="6659">
                  <c:v>89.27</c:v>
                </c:pt>
                <c:pt idx="6660">
                  <c:v>89.272000000000006</c:v>
                </c:pt>
                <c:pt idx="6661">
                  <c:v>89.274000000000001</c:v>
                </c:pt>
                <c:pt idx="6662">
                  <c:v>89.277000000000001</c:v>
                </c:pt>
                <c:pt idx="6663">
                  <c:v>89.278999999999996</c:v>
                </c:pt>
                <c:pt idx="6664">
                  <c:v>89.281000000000006</c:v>
                </c:pt>
                <c:pt idx="6665">
                  <c:v>89.283000000000001</c:v>
                </c:pt>
                <c:pt idx="6666">
                  <c:v>89.286000000000001</c:v>
                </c:pt>
                <c:pt idx="6667">
                  <c:v>89.287999999999997</c:v>
                </c:pt>
                <c:pt idx="6668">
                  <c:v>89.29</c:v>
                </c:pt>
                <c:pt idx="6669">
                  <c:v>89.292000000000002</c:v>
                </c:pt>
                <c:pt idx="6670">
                  <c:v>89.293999999999997</c:v>
                </c:pt>
                <c:pt idx="6671">
                  <c:v>89.296999999999997</c:v>
                </c:pt>
                <c:pt idx="6672">
                  <c:v>89.299000000000007</c:v>
                </c:pt>
                <c:pt idx="6673">
                  <c:v>89.302000000000007</c:v>
                </c:pt>
                <c:pt idx="6674">
                  <c:v>89.305000000000007</c:v>
                </c:pt>
                <c:pt idx="6675">
                  <c:v>89.308000000000007</c:v>
                </c:pt>
                <c:pt idx="6676">
                  <c:v>89.31</c:v>
                </c:pt>
                <c:pt idx="6677">
                  <c:v>89.313000000000002</c:v>
                </c:pt>
                <c:pt idx="6678">
                  <c:v>89.316000000000003</c:v>
                </c:pt>
                <c:pt idx="6679">
                  <c:v>89.317999999999998</c:v>
                </c:pt>
                <c:pt idx="6680">
                  <c:v>89.320999999999998</c:v>
                </c:pt>
                <c:pt idx="6681">
                  <c:v>89.322999999999993</c:v>
                </c:pt>
                <c:pt idx="6682">
                  <c:v>89.325000000000003</c:v>
                </c:pt>
                <c:pt idx="6683">
                  <c:v>89.326999999999998</c:v>
                </c:pt>
                <c:pt idx="6684">
                  <c:v>89.328999999999994</c:v>
                </c:pt>
                <c:pt idx="6685">
                  <c:v>89.331999999999994</c:v>
                </c:pt>
                <c:pt idx="6686">
                  <c:v>89.334000000000003</c:v>
                </c:pt>
                <c:pt idx="6687">
                  <c:v>89.335999999999999</c:v>
                </c:pt>
                <c:pt idx="6688">
                  <c:v>89.337999999999994</c:v>
                </c:pt>
                <c:pt idx="6689">
                  <c:v>89.340999999999994</c:v>
                </c:pt>
                <c:pt idx="6690">
                  <c:v>89.343000000000004</c:v>
                </c:pt>
                <c:pt idx="6691">
                  <c:v>89.344999999999999</c:v>
                </c:pt>
                <c:pt idx="6692">
                  <c:v>89.346999999999994</c:v>
                </c:pt>
                <c:pt idx="6693">
                  <c:v>89.35</c:v>
                </c:pt>
                <c:pt idx="6694">
                  <c:v>89.352999999999994</c:v>
                </c:pt>
                <c:pt idx="6695">
                  <c:v>89.355999999999995</c:v>
                </c:pt>
                <c:pt idx="6696">
                  <c:v>89.358999999999995</c:v>
                </c:pt>
                <c:pt idx="6697">
                  <c:v>89.361000000000004</c:v>
                </c:pt>
                <c:pt idx="6698">
                  <c:v>89.363</c:v>
                </c:pt>
                <c:pt idx="6699">
                  <c:v>89.366</c:v>
                </c:pt>
                <c:pt idx="6700">
                  <c:v>89.367999999999995</c:v>
                </c:pt>
                <c:pt idx="6701">
                  <c:v>89.37</c:v>
                </c:pt>
                <c:pt idx="6702">
                  <c:v>89.372</c:v>
                </c:pt>
                <c:pt idx="6703">
                  <c:v>89.375</c:v>
                </c:pt>
                <c:pt idx="6704">
                  <c:v>89.376999999999995</c:v>
                </c:pt>
                <c:pt idx="6705">
                  <c:v>89.379000000000005</c:v>
                </c:pt>
                <c:pt idx="6706">
                  <c:v>89.381</c:v>
                </c:pt>
                <c:pt idx="6707">
                  <c:v>89.384</c:v>
                </c:pt>
                <c:pt idx="6708">
                  <c:v>89.385999999999996</c:v>
                </c:pt>
                <c:pt idx="6709">
                  <c:v>89.388000000000005</c:v>
                </c:pt>
                <c:pt idx="6710">
                  <c:v>89.391000000000005</c:v>
                </c:pt>
                <c:pt idx="6711">
                  <c:v>89.393000000000001</c:v>
                </c:pt>
                <c:pt idx="6712">
                  <c:v>89.396000000000001</c:v>
                </c:pt>
                <c:pt idx="6713">
                  <c:v>89.399000000000001</c:v>
                </c:pt>
                <c:pt idx="6714">
                  <c:v>89.402000000000001</c:v>
                </c:pt>
                <c:pt idx="6715">
                  <c:v>89.403999999999996</c:v>
                </c:pt>
                <c:pt idx="6716">
                  <c:v>89.406999999999996</c:v>
                </c:pt>
                <c:pt idx="6717">
                  <c:v>89.409000000000006</c:v>
                </c:pt>
                <c:pt idx="6718">
                  <c:v>89.411000000000001</c:v>
                </c:pt>
                <c:pt idx="6719">
                  <c:v>89.414000000000001</c:v>
                </c:pt>
                <c:pt idx="6720">
                  <c:v>89.415999999999997</c:v>
                </c:pt>
                <c:pt idx="6721">
                  <c:v>89.418000000000006</c:v>
                </c:pt>
                <c:pt idx="6722">
                  <c:v>89.42</c:v>
                </c:pt>
                <c:pt idx="6723">
                  <c:v>89.421999999999997</c:v>
                </c:pt>
                <c:pt idx="6724">
                  <c:v>89.424999999999997</c:v>
                </c:pt>
                <c:pt idx="6725">
                  <c:v>89.427000000000007</c:v>
                </c:pt>
                <c:pt idx="6726">
                  <c:v>89.429000000000002</c:v>
                </c:pt>
                <c:pt idx="6727">
                  <c:v>89.430999999999997</c:v>
                </c:pt>
                <c:pt idx="6728">
                  <c:v>89.433999999999997</c:v>
                </c:pt>
                <c:pt idx="6729">
                  <c:v>89.436000000000007</c:v>
                </c:pt>
                <c:pt idx="6730">
                  <c:v>89.438999999999993</c:v>
                </c:pt>
                <c:pt idx="6731">
                  <c:v>89.441000000000003</c:v>
                </c:pt>
                <c:pt idx="6732">
                  <c:v>89.444000000000003</c:v>
                </c:pt>
                <c:pt idx="6733">
                  <c:v>89.447000000000003</c:v>
                </c:pt>
                <c:pt idx="6734">
                  <c:v>89.448999999999998</c:v>
                </c:pt>
                <c:pt idx="6735">
                  <c:v>89.450999999999993</c:v>
                </c:pt>
                <c:pt idx="6736">
                  <c:v>89.453999999999994</c:v>
                </c:pt>
                <c:pt idx="6737">
                  <c:v>89.456000000000003</c:v>
                </c:pt>
                <c:pt idx="6738">
                  <c:v>89.457999999999998</c:v>
                </c:pt>
                <c:pt idx="6739">
                  <c:v>89.46</c:v>
                </c:pt>
                <c:pt idx="6740">
                  <c:v>89.462999999999994</c:v>
                </c:pt>
                <c:pt idx="6741">
                  <c:v>89.465000000000003</c:v>
                </c:pt>
                <c:pt idx="6742">
                  <c:v>89.466999999999999</c:v>
                </c:pt>
                <c:pt idx="6743">
                  <c:v>89.468999999999994</c:v>
                </c:pt>
                <c:pt idx="6744">
                  <c:v>89.471999999999994</c:v>
                </c:pt>
                <c:pt idx="6745">
                  <c:v>89.474000000000004</c:v>
                </c:pt>
                <c:pt idx="6746">
                  <c:v>89.475999999999999</c:v>
                </c:pt>
                <c:pt idx="6747">
                  <c:v>89.478999999999999</c:v>
                </c:pt>
                <c:pt idx="6748">
                  <c:v>89.481999999999999</c:v>
                </c:pt>
                <c:pt idx="6749">
                  <c:v>89.483999999999995</c:v>
                </c:pt>
                <c:pt idx="6750">
                  <c:v>89.486999999999995</c:v>
                </c:pt>
                <c:pt idx="6751">
                  <c:v>89.489000000000004</c:v>
                </c:pt>
                <c:pt idx="6752">
                  <c:v>89.491</c:v>
                </c:pt>
                <c:pt idx="6753">
                  <c:v>89.492999999999995</c:v>
                </c:pt>
                <c:pt idx="6754">
                  <c:v>89.498000000000005</c:v>
                </c:pt>
                <c:pt idx="6755">
                  <c:v>89.537000000000006</c:v>
                </c:pt>
                <c:pt idx="6756">
                  <c:v>89.573999999999998</c:v>
                </c:pt>
                <c:pt idx="6757">
                  <c:v>89.605999999999995</c:v>
                </c:pt>
                <c:pt idx="6758">
                  <c:v>89.632999999999996</c:v>
                </c:pt>
                <c:pt idx="6759">
                  <c:v>89.653999999999996</c:v>
                </c:pt>
                <c:pt idx="6760">
                  <c:v>89.664000000000001</c:v>
                </c:pt>
                <c:pt idx="6761">
                  <c:v>89.667000000000002</c:v>
                </c:pt>
                <c:pt idx="6762">
                  <c:v>89.668999999999997</c:v>
                </c:pt>
                <c:pt idx="6763">
                  <c:v>89.671000000000006</c:v>
                </c:pt>
                <c:pt idx="6764">
                  <c:v>89.691999999999993</c:v>
                </c:pt>
                <c:pt idx="6765">
                  <c:v>89.704999999999998</c:v>
                </c:pt>
                <c:pt idx="6766">
                  <c:v>89.710999999999999</c:v>
                </c:pt>
                <c:pt idx="6767">
                  <c:v>89.713999999999999</c:v>
                </c:pt>
                <c:pt idx="6768">
                  <c:v>89.716999999999999</c:v>
                </c:pt>
                <c:pt idx="6769">
                  <c:v>89.718999999999994</c:v>
                </c:pt>
                <c:pt idx="6770">
                  <c:v>89.721000000000004</c:v>
                </c:pt>
                <c:pt idx="6771">
                  <c:v>89.722999999999999</c:v>
                </c:pt>
                <c:pt idx="6772">
                  <c:v>89.728999999999999</c:v>
                </c:pt>
                <c:pt idx="6773">
                  <c:v>89.748000000000005</c:v>
                </c:pt>
                <c:pt idx="6774">
                  <c:v>89.777000000000001</c:v>
                </c:pt>
                <c:pt idx="6775">
                  <c:v>89.807000000000002</c:v>
                </c:pt>
                <c:pt idx="6776">
                  <c:v>89.835999999999999</c:v>
                </c:pt>
                <c:pt idx="6777">
                  <c:v>89.866</c:v>
                </c:pt>
                <c:pt idx="6778">
                  <c:v>89.894999999999996</c:v>
                </c:pt>
                <c:pt idx="6779">
                  <c:v>89.924999999999997</c:v>
                </c:pt>
                <c:pt idx="6780">
                  <c:v>89.953000000000003</c:v>
                </c:pt>
                <c:pt idx="6781">
                  <c:v>89.980999999999995</c:v>
                </c:pt>
                <c:pt idx="6782">
                  <c:v>90.007000000000005</c:v>
                </c:pt>
                <c:pt idx="6783">
                  <c:v>90.028000000000006</c:v>
                </c:pt>
                <c:pt idx="6784">
                  <c:v>90.046000000000006</c:v>
                </c:pt>
                <c:pt idx="6785">
                  <c:v>90.055000000000007</c:v>
                </c:pt>
                <c:pt idx="6786">
                  <c:v>90.061999999999998</c:v>
                </c:pt>
                <c:pt idx="6787">
                  <c:v>90.067999999999998</c:v>
                </c:pt>
                <c:pt idx="6788">
                  <c:v>90.073999999999998</c:v>
                </c:pt>
                <c:pt idx="6789">
                  <c:v>90.08</c:v>
                </c:pt>
                <c:pt idx="6790">
                  <c:v>90.087000000000003</c:v>
                </c:pt>
                <c:pt idx="6791">
                  <c:v>90.099000000000004</c:v>
                </c:pt>
                <c:pt idx="6792">
                  <c:v>90.128</c:v>
                </c:pt>
                <c:pt idx="6793">
                  <c:v>90.159000000000006</c:v>
                </c:pt>
                <c:pt idx="6794">
                  <c:v>90.19</c:v>
                </c:pt>
                <c:pt idx="6795">
                  <c:v>90.222999999999999</c:v>
                </c:pt>
                <c:pt idx="6796">
                  <c:v>90.257999999999996</c:v>
                </c:pt>
                <c:pt idx="6797">
                  <c:v>90.281999999999996</c:v>
                </c:pt>
                <c:pt idx="6798">
                  <c:v>90.302000000000007</c:v>
                </c:pt>
                <c:pt idx="6799">
                  <c:v>90.313999999999993</c:v>
                </c:pt>
                <c:pt idx="6800">
                  <c:v>90.319000000000003</c:v>
                </c:pt>
                <c:pt idx="6801">
                  <c:v>90.322999999999993</c:v>
                </c:pt>
                <c:pt idx="6802">
                  <c:v>90.325999999999993</c:v>
                </c:pt>
                <c:pt idx="6803">
                  <c:v>90.331000000000003</c:v>
                </c:pt>
                <c:pt idx="6804">
                  <c:v>90.35</c:v>
                </c:pt>
                <c:pt idx="6805">
                  <c:v>90.376999999999995</c:v>
                </c:pt>
                <c:pt idx="6806">
                  <c:v>90.402000000000001</c:v>
                </c:pt>
                <c:pt idx="6807">
                  <c:v>90.427000000000007</c:v>
                </c:pt>
                <c:pt idx="6808">
                  <c:v>90.450999999999993</c:v>
                </c:pt>
                <c:pt idx="6809">
                  <c:v>90.468999999999994</c:v>
                </c:pt>
                <c:pt idx="6810">
                  <c:v>90.477000000000004</c:v>
                </c:pt>
                <c:pt idx="6811">
                  <c:v>90.48</c:v>
                </c:pt>
                <c:pt idx="6812">
                  <c:v>90.483999999999995</c:v>
                </c:pt>
                <c:pt idx="6813">
                  <c:v>90.489000000000004</c:v>
                </c:pt>
                <c:pt idx="6814">
                  <c:v>90.495999999999995</c:v>
                </c:pt>
                <c:pt idx="6815">
                  <c:v>90.504000000000005</c:v>
                </c:pt>
                <c:pt idx="6816">
                  <c:v>90.512</c:v>
                </c:pt>
                <c:pt idx="6817">
                  <c:v>90.522999999999996</c:v>
                </c:pt>
                <c:pt idx="6818">
                  <c:v>90.534999999999997</c:v>
                </c:pt>
                <c:pt idx="6819">
                  <c:v>90.546999999999997</c:v>
                </c:pt>
                <c:pt idx="6820">
                  <c:v>90.558999999999997</c:v>
                </c:pt>
                <c:pt idx="6821">
                  <c:v>90.572000000000003</c:v>
                </c:pt>
                <c:pt idx="6822">
                  <c:v>90.584999999999994</c:v>
                </c:pt>
                <c:pt idx="6823">
                  <c:v>90.596999999999994</c:v>
                </c:pt>
                <c:pt idx="6824">
                  <c:v>90.61</c:v>
                </c:pt>
                <c:pt idx="6825">
                  <c:v>90.625</c:v>
                </c:pt>
                <c:pt idx="6826">
                  <c:v>90.64</c:v>
                </c:pt>
                <c:pt idx="6827">
                  <c:v>90.653999999999996</c:v>
                </c:pt>
                <c:pt idx="6828">
                  <c:v>90.667000000000002</c:v>
                </c:pt>
                <c:pt idx="6829">
                  <c:v>90.68</c:v>
                </c:pt>
                <c:pt idx="6830">
                  <c:v>90.692999999999998</c:v>
                </c:pt>
                <c:pt idx="6831">
                  <c:v>90.706000000000003</c:v>
                </c:pt>
                <c:pt idx="6832">
                  <c:v>90.716999999999999</c:v>
                </c:pt>
                <c:pt idx="6833">
                  <c:v>90.725999999999999</c:v>
                </c:pt>
                <c:pt idx="6834">
                  <c:v>90.734999999999999</c:v>
                </c:pt>
                <c:pt idx="6835">
                  <c:v>90.742999999999995</c:v>
                </c:pt>
                <c:pt idx="6836">
                  <c:v>90.75</c:v>
                </c:pt>
                <c:pt idx="6837">
                  <c:v>90.759</c:v>
                </c:pt>
                <c:pt idx="6838">
                  <c:v>90.768000000000001</c:v>
                </c:pt>
                <c:pt idx="6839">
                  <c:v>90.777000000000001</c:v>
                </c:pt>
                <c:pt idx="6840">
                  <c:v>90.784000000000006</c:v>
                </c:pt>
                <c:pt idx="6841">
                  <c:v>90.790999999999997</c:v>
                </c:pt>
                <c:pt idx="6842">
                  <c:v>90.801000000000002</c:v>
                </c:pt>
                <c:pt idx="6843">
                  <c:v>90.81</c:v>
                </c:pt>
                <c:pt idx="6844">
                  <c:v>90.819000000000003</c:v>
                </c:pt>
                <c:pt idx="6845">
                  <c:v>90.83</c:v>
                </c:pt>
                <c:pt idx="6846">
                  <c:v>90.84</c:v>
                </c:pt>
                <c:pt idx="6847">
                  <c:v>90.850999999999999</c:v>
                </c:pt>
                <c:pt idx="6848">
                  <c:v>90.861999999999995</c:v>
                </c:pt>
                <c:pt idx="6849">
                  <c:v>90.873000000000005</c:v>
                </c:pt>
                <c:pt idx="6850">
                  <c:v>90.885000000000005</c:v>
                </c:pt>
                <c:pt idx="6851">
                  <c:v>90.897000000000006</c:v>
                </c:pt>
                <c:pt idx="6852">
                  <c:v>90.908000000000001</c:v>
                </c:pt>
                <c:pt idx="6853">
                  <c:v>90.918999999999997</c:v>
                </c:pt>
                <c:pt idx="6854">
                  <c:v>90.930999999999997</c:v>
                </c:pt>
                <c:pt idx="6855">
                  <c:v>90.941999999999993</c:v>
                </c:pt>
                <c:pt idx="6856">
                  <c:v>90.953999999999994</c:v>
                </c:pt>
                <c:pt idx="6857">
                  <c:v>90.966999999999999</c:v>
                </c:pt>
                <c:pt idx="6858">
                  <c:v>90.978999999999999</c:v>
                </c:pt>
                <c:pt idx="6859">
                  <c:v>90.992000000000004</c:v>
                </c:pt>
                <c:pt idx="6860">
                  <c:v>91.006</c:v>
                </c:pt>
                <c:pt idx="6861">
                  <c:v>91.021000000000001</c:v>
                </c:pt>
                <c:pt idx="6862">
                  <c:v>91.037000000000006</c:v>
                </c:pt>
                <c:pt idx="6863">
                  <c:v>91.052999999999997</c:v>
                </c:pt>
                <c:pt idx="6864">
                  <c:v>91.066000000000003</c:v>
                </c:pt>
                <c:pt idx="6865">
                  <c:v>91.078000000000003</c:v>
                </c:pt>
                <c:pt idx="6866">
                  <c:v>91.090999999999994</c:v>
                </c:pt>
                <c:pt idx="6867">
                  <c:v>91.113</c:v>
                </c:pt>
                <c:pt idx="6868">
                  <c:v>91.15</c:v>
                </c:pt>
                <c:pt idx="6869">
                  <c:v>91.186000000000007</c:v>
                </c:pt>
                <c:pt idx="6870">
                  <c:v>91.21</c:v>
                </c:pt>
                <c:pt idx="6871">
                  <c:v>91.221999999999994</c:v>
                </c:pt>
                <c:pt idx="6872">
                  <c:v>91.231999999999999</c:v>
                </c:pt>
                <c:pt idx="6873">
                  <c:v>91.241</c:v>
                </c:pt>
                <c:pt idx="6874">
                  <c:v>91.251000000000005</c:v>
                </c:pt>
                <c:pt idx="6875">
                  <c:v>91.262</c:v>
                </c:pt>
                <c:pt idx="6876">
                  <c:v>91.272999999999996</c:v>
                </c:pt>
                <c:pt idx="6877">
                  <c:v>91.284999999999997</c:v>
                </c:pt>
                <c:pt idx="6878">
                  <c:v>91.301000000000002</c:v>
                </c:pt>
                <c:pt idx="6879">
                  <c:v>91.316999999999993</c:v>
                </c:pt>
                <c:pt idx="6880">
                  <c:v>91.331000000000003</c:v>
                </c:pt>
                <c:pt idx="6881">
                  <c:v>91.344999999999999</c:v>
                </c:pt>
                <c:pt idx="6882">
                  <c:v>91.358999999999995</c:v>
                </c:pt>
                <c:pt idx="6883">
                  <c:v>91.414000000000001</c:v>
                </c:pt>
                <c:pt idx="6884">
                  <c:v>91.45</c:v>
                </c:pt>
                <c:pt idx="6885">
                  <c:v>91.457999999999998</c:v>
                </c:pt>
                <c:pt idx="6886">
                  <c:v>91.463999999999999</c:v>
                </c:pt>
                <c:pt idx="6887">
                  <c:v>91.468999999999994</c:v>
                </c:pt>
                <c:pt idx="6888">
                  <c:v>91.475999999999999</c:v>
                </c:pt>
                <c:pt idx="6889">
                  <c:v>91.483999999999995</c:v>
                </c:pt>
                <c:pt idx="6890">
                  <c:v>91.492000000000004</c:v>
                </c:pt>
                <c:pt idx="6891">
                  <c:v>91.5</c:v>
                </c:pt>
                <c:pt idx="6892">
                  <c:v>91.51</c:v>
                </c:pt>
                <c:pt idx="6893">
                  <c:v>91.521000000000001</c:v>
                </c:pt>
                <c:pt idx="6894">
                  <c:v>91.531999999999996</c:v>
                </c:pt>
                <c:pt idx="6895">
                  <c:v>91.543000000000006</c:v>
                </c:pt>
                <c:pt idx="6896">
                  <c:v>91.555999999999997</c:v>
                </c:pt>
                <c:pt idx="6897">
                  <c:v>91.567999999999998</c:v>
                </c:pt>
                <c:pt idx="6898">
                  <c:v>91.581000000000003</c:v>
                </c:pt>
                <c:pt idx="6899">
                  <c:v>91.593000000000004</c:v>
                </c:pt>
                <c:pt idx="6900">
                  <c:v>91.605999999999995</c:v>
                </c:pt>
                <c:pt idx="6901">
                  <c:v>91.617999999999995</c:v>
                </c:pt>
                <c:pt idx="6902">
                  <c:v>91.63</c:v>
                </c:pt>
                <c:pt idx="6903">
                  <c:v>91.641999999999996</c:v>
                </c:pt>
                <c:pt idx="6904">
                  <c:v>91.655000000000001</c:v>
                </c:pt>
                <c:pt idx="6905">
                  <c:v>91.694000000000003</c:v>
                </c:pt>
                <c:pt idx="6906">
                  <c:v>91.724000000000004</c:v>
                </c:pt>
                <c:pt idx="6907">
                  <c:v>91.763000000000005</c:v>
                </c:pt>
                <c:pt idx="6908">
                  <c:v>91.772000000000006</c:v>
                </c:pt>
                <c:pt idx="6909">
                  <c:v>91.798000000000002</c:v>
                </c:pt>
                <c:pt idx="6910">
                  <c:v>91.808999999999997</c:v>
                </c:pt>
                <c:pt idx="6911">
                  <c:v>91.816000000000003</c:v>
                </c:pt>
                <c:pt idx="6912">
                  <c:v>91.822999999999993</c:v>
                </c:pt>
                <c:pt idx="6913">
                  <c:v>91.83</c:v>
                </c:pt>
                <c:pt idx="6914">
                  <c:v>91.841999999999999</c:v>
                </c:pt>
                <c:pt idx="6915">
                  <c:v>91.852999999999994</c:v>
                </c:pt>
                <c:pt idx="6916">
                  <c:v>91.863</c:v>
                </c:pt>
                <c:pt idx="6917">
                  <c:v>91.873999999999995</c:v>
                </c:pt>
                <c:pt idx="6918">
                  <c:v>91.885999999999996</c:v>
                </c:pt>
                <c:pt idx="6919">
                  <c:v>91.897999999999996</c:v>
                </c:pt>
                <c:pt idx="6920">
                  <c:v>91.91</c:v>
                </c:pt>
                <c:pt idx="6921">
                  <c:v>91.921999999999997</c:v>
                </c:pt>
                <c:pt idx="6922">
                  <c:v>91.933999999999997</c:v>
                </c:pt>
                <c:pt idx="6923">
                  <c:v>91.945999999999998</c:v>
                </c:pt>
                <c:pt idx="6924">
                  <c:v>91.956999999999994</c:v>
                </c:pt>
                <c:pt idx="6925">
                  <c:v>91.968999999999994</c:v>
                </c:pt>
                <c:pt idx="6926">
                  <c:v>91.980999999999995</c:v>
                </c:pt>
                <c:pt idx="6927">
                  <c:v>91.992999999999995</c:v>
                </c:pt>
                <c:pt idx="6928">
                  <c:v>92.004000000000005</c:v>
                </c:pt>
                <c:pt idx="6929">
                  <c:v>92.016000000000005</c:v>
                </c:pt>
                <c:pt idx="6930">
                  <c:v>92.027000000000001</c:v>
                </c:pt>
                <c:pt idx="6931">
                  <c:v>92.039000000000001</c:v>
                </c:pt>
                <c:pt idx="6932">
                  <c:v>92.051000000000002</c:v>
                </c:pt>
                <c:pt idx="6933">
                  <c:v>92.061999999999998</c:v>
                </c:pt>
                <c:pt idx="6934">
                  <c:v>92.072999999999993</c:v>
                </c:pt>
                <c:pt idx="6935">
                  <c:v>92.084000000000003</c:v>
                </c:pt>
                <c:pt idx="6936">
                  <c:v>92.096000000000004</c:v>
                </c:pt>
                <c:pt idx="6937">
                  <c:v>92.108000000000004</c:v>
                </c:pt>
                <c:pt idx="6938">
                  <c:v>92.119</c:v>
                </c:pt>
                <c:pt idx="6939">
                  <c:v>92.131</c:v>
                </c:pt>
                <c:pt idx="6940">
                  <c:v>92.141999999999996</c:v>
                </c:pt>
                <c:pt idx="6941">
                  <c:v>92.153000000000006</c:v>
                </c:pt>
                <c:pt idx="6942">
                  <c:v>92.165000000000006</c:v>
                </c:pt>
                <c:pt idx="6943">
                  <c:v>92.176000000000002</c:v>
                </c:pt>
                <c:pt idx="6944">
                  <c:v>92.186999999999998</c:v>
                </c:pt>
                <c:pt idx="6945">
                  <c:v>92.197999999999993</c:v>
                </c:pt>
                <c:pt idx="6946">
                  <c:v>92.21</c:v>
                </c:pt>
                <c:pt idx="6947">
                  <c:v>92.221000000000004</c:v>
                </c:pt>
                <c:pt idx="6948">
                  <c:v>92.231999999999999</c:v>
                </c:pt>
                <c:pt idx="6949">
                  <c:v>92.244</c:v>
                </c:pt>
                <c:pt idx="6950">
                  <c:v>92.254999999999995</c:v>
                </c:pt>
                <c:pt idx="6951">
                  <c:v>92.266000000000005</c:v>
                </c:pt>
                <c:pt idx="6952">
                  <c:v>92.277000000000001</c:v>
                </c:pt>
                <c:pt idx="6953">
                  <c:v>92.287999999999997</c:v>
                </c:pt>
                <c:pt idx="6954">
                  <c:v>92.3</c:v>
                </c:pt>
                <c:pt idx="6955">
                  <c:v>92.311000000000007</c:v>
                </c:pt>
                <c:pt idx="6956">
                  <c:v>92.322000000000003</c:v>
                </c:pt>
                <c:pt idx="6957">
                  <c:v>92.332999999999998</c:v>
                </c:pt>
                <c:pt idx="6958">
                  <c:v>92.343999999999994</c:v>
                </c:pt>
                <c:pt idx="6959">
                  <c:v>92.355999999999995</c:v>
                </c:pt>
                <c:pt idx="6960">
                  <c:v>92.366</c:v>
                </c:pt>
                <c:pt idx="6961">
                  <c:v>92.373999999999995</c:v>
                </c:pt>
                <c:pt idx="6962">
                  <c:v>92.382999999999996</c:v>
                </c:pt>
                <c:pt idx="6963">
                  <c:v>92.394000000000005</c:v>
                </c:pt>
                <c:pt idx="6964">
                  <c:v>92.433000000000007</c:v>
                </c:pt>
                <c:pt idx="6965">
                  <c:v>92.453000000000003</c:v>
                </c:pt>
                <c:pt idx="6966">
                  <c:v>92.46</c:v>
                </c:pt>
                <c:pt idx="6967">
                  <c:v>92.483000000000004</c:v>
                </c:pt>
                <c:pt idx="6968">
                  <c:v>92.51</c:v>
                </c:pt>
                <c:pt idx="6969">
                  <c:v>92.537000000000006</c:v>
                </c:pt>
                <c:pt idx="6970">
                  <c:v>92.558000000000007</c:v>
                </c:pt>
                <c:pt idx="6971">
                  <c:v>92.563999999999993</c:v>
                </c:pt>
                <c:pt idx="6972">
                  <c:v>92.572000000000003</c:v>
                </c:pt>
                <c:pt idx="6973">
                  <c:v>92.581999999999994</c:v>
                </c:pt>
                <c:pt idx="6974">
                  <c:v>92.593000000000004</c:v>
                </c:pt>
                <c:pt idx="6975">
                  <c:v>92.602999999999994</c:v>
                </c:pt>
                <c:pt idx="6976">
                  <c:v>92.614000000000004</c:v>
                </c:pt>
                <c:pt idx="6977">
                  <c:v>92.626999999999995</c:v>
                </c:pt>
                <c:pt idx="6978">
                  <c:v>92.638999999999996</c:v>
                </c:pt>
                <c:pt idx="6979">
                  <c:v>92.650999999999996</c:v>
                </c:pt>
                <c:pt idx="6980">
                  <c:v>92.664000000000001</c:v>
                </c:pt>
                <c:pt idx="6981">
                  <c:v>92.677999999999997</c:v>
                </c:pt>
                <c:pt idx="6982">
                  <c:v>92.691000000000003</c:v>
                </c:pt>
                <c:pt idx="6983">
                  <c:v>92.703999999999994</c:v>
                </c:pt>
                <c:pt idx="6984">
                  <c:v>92.716999999999999</c:v>
                </c:pt>
                <c:pt idx="6985">
                  <c:v>92.73</c:v>
                </c:pt>
                <c:pt idx="6986">
                  <c:v>92.742000000000004</c:v>
                </c:pt>
                <c:pt idx="6987">
                  <c:v>92.754000000000005</c:v>
                </c:pt>
                <c:pt idx="6988">
                  <c:v>92.766999999999996</c:v>
                </c:pt>
                <c:pt idx="6989">
                  <c:v>92.78</c:v>
                </c:pt>
                <c:pt idx="6990">
                  <c:v>92.793000000000006</c:v>
                </c:pt>
                <c:pt idx="6991">
                  <c:v>92.802999999999997</c:v>
                </c:pt>
                <c:pt idx="6992">
                  <c:v>92.822000000000003</c:v>
                </c:pt>
                <c:pt idx="6993">
                  <c:v>92.852999999999994</c:v>
                </c:pt>
                <c:pt idx="6994">
                  <c:v>92.864999999999995</c:v>
                </c:pt>
                <c:pt idx="6995">
                  <c:v>92.893000000000001</c:v>
                </c:pt>
                <c:pt idx="6996">
                  <c:v>92.921999999999997</c:v>
                </c:pt>
                <c:pt idx="6997">
                  <c:v>92.950999999999993</c:v>
                </c:pt>
                <c:pt idx="6998">
                  <c:v>92.98</c:v>
                </c:pt>
                <c:pt idx="6999">
                  <c:v>92.983000000000004</c:v>
                </c:pt>
                <c:pt idx="7000">
                  <c:v>92.989000000000004</c:v>
                </c:pt>
                <c:pt idx="7001">
                  <c:v>92.995000000000005</c:v>
                </c:pt>
                <c:pt idx="7002">
                  <c:v>93.004000000000005</c:v>
                </c:pt>
                <c:pt idx="7003">
                  <c:v>93.013999999999996</c:v>
                </c:pt>
                <c:pt idx="7004">
                  <c:v>93.025999999999996</c:v>
                </c:pt>
                <c:pt idx="7005">
                  <c:v>93.037999999999997</c:v>
                </c:pt>
                <c:pt idx="7006">
                  <c:v>93.05</c:v>
                </c:pt>
                <c:pt idx="7007">
                  <c:v>93.063000000000002</c:v>
                </c:pt>
                <c:pt idx="7008">
                  <c:v>93.075999999999993</c:v>
                </c:pt>
                <c:pt idx="7009">
                  <c:v>93.09</c:v>
                </c:pt>
                <c:pt idx="7010">
                  <c:v>93.102999999999994</c:v>
                </c:pt>
                <c:pt idx="7011">
                  <c:v>93.116</c:v>
                </c:pt>
                <c:pt idx="7012">
                  <c:v>93.128</c:v>
                </c:pt>
                <c:pt idx="7013">
                  <c:v>93.147999999999996</c:v>
                </c:pt>
                <c:pt idx="7014">
                  <c:v>93.174000000000007</c:v>
                </c:pt>
                <c:pt idx="7015">
                  <c:v>93.188000000000002</c:v>
                </c:pt>
                <c:pt idx="7016">
                  <c:v>93.194999999999993</c:v>
                </c:pt>
                <c:pt idx="7017">
                  <c:v>93.206000000000003</c:v>
                </c:pt>
                <c:pt idx="7018">
                  <c:v>93.218000000000004</c:v>
                </c:pt>
                <c:pt idx="7019">
                  <c:v>93.227000000000004</c:v>
                </c:pt>
                <c:pt idx="7020">
                  <c:v>93.236000000000004</c:v>
                </c:pt>
                <c:pt idx="7021">
                  <c:v>93.245999999999995</c:v>
                </c:pt>
                <c:pt idx="7022">
                  <c:v>93.256</c:v>
                </c:pt>
                <c:pt idx="7023">
                  <c:v>93.266000000000005</c:v>
                </c:pt>
                <c:pt idx="7024">
                  <c:v>93.278000000000006</c:v>
                </c:pt>
                <c:pt idx="7025">
                  <c:v>93.29</c:v>
                </c:pt>
                <c:pt idx="7026">
                  <c:v>93.302999999999997</c:v>
                </c:pt>
                <c:pt idx="7027">
                  <c:v>93.317999999999998</c:v>
                </c:pt>
                <c:pt idx="7028">
                  <c:v>93.331999999999994</c:v>
                </c:pt>
                <c:pt idx="7029">
                  <c:v>93.343999999999994</c:v>
                </c:pt>
                <c:pt idx="7030">
                  <c:v>93.356999999999999</c:v>
                </c:pt>
                <c:pt idx="7031">
                  <c:v>93.369</c:v>
                </c:pt>
                <c:pt idx="7032">
                  <c:v>93.381</c:v>
                </c:pt>
                <c:pt idx="7033">
                  <c:v>93.394000000000005</c:v>
                </c:pt>
                <c:pt idx="7034">
                  <c:v>93.436999999999998</c:v>
                </c:pt>
                <c:pt idx="7035">
                  <c:v>93.477000000000004</c:v>
                </c:pt>
                <c:pt idx="7036">
                  <c:v>93.506</c:v>
                </c:pt>
                <c:pt idx="7037">
                  <c:v>93.531000000000006</c:v>
                </c:pt>
                <c:pt idx="7038">
                  <c:v>93.549000000000007</c:v>
                </c:pt>
                <c:pt idx="7039">
                  <c:v>93.558000000000007</c:v>
                </c:pt>
                <c:pt idx="7040">
                  <c:v>93.564999999999998</c:v>
                </c:pt>
                <c:pt idx="7041">
                  <c:v>93.572000000000003</c:v>
                </c:pt>
                <c:pt idx="7042">
                  <c:v>93.58</c:v>
                </c:pt>
                <c:pt idx="7043">
                  <c:v>93.59</c:v>
                </c:pt>
                <c:pt idx="7044">
                  <c:v>93.6</c:v>
                </c:pt>
                <c:pt idx="7045">
                  <c:v>93.611999999999995</c:v>
                </c:pt>
                <c:pt idx="7046">
                  <c:v>93.626000000000005</c:v>
                </c:pt>
                <c:pt idx="7047">
                  <c:v>93.638999999999996</c:v>
                </c:pt>
                <c:pt idx="7048">
                  <c:v>93.653000000000006</c:v>
                </c:pt>
                <c:pt idx="7049">
                  <c:v>93.665999999999997</c:v>
                </c:pt>
                <c:pt idx="7050">
                  <c:v>93.679000000000002</c:v>
                </c:pt>
                <c:pt idx="7051">
                  <c:v>93.691000000000003</c:v>
                </c:pt>
                <c:pt idx="7052">
                  <c:v>93.703000000000003</c:v>
                </c:pt>
                <c:pt idx="7053">
                  <c:v>93.712999999999994</c:v>
                </c:pt>
                <c:pt idx="7054">
                  <c:v>93.734999999999999</c:v>
                </c:pt>
                <c:pt idx="7055">
                  <c:v>93.759</c:v>
                </c:pt>
                <c:pt idx="7056">
                  <c:v>93.77</c:v>
                </c:pt>
                <c:pt idx="7057">
                  <c:v>93.781000000000006</c:v>
                </c:pt>
                <c:pt idx="7058">
                  <c:v>93.790999999999997</c:v>
                </c:pt>
                <c:pt idx="7059">
                  <c:v>93.801000000000002</c:v>
                </c:pt>
                <c:pt idx="7060">
                  <c:v>93.813000000000002</c:v>
                </c:pt>
                <c:pt idx="7061">
                  <c:v>93.825000000000003</c:v>
                </c:pt>
                <c:pt idx="7062">
                  <c:v>93.837999999999994</c:v>
                </c:pt>
                <c:pt idx="7063">
                  <c:v>93.850999999999999</c:v>
                </c:pt>
                <c:pt idx="7064">
                  <c:v>93.864000000000004</c:v>
                </c:pt>
                <c:pt idx="7065">
                  <c:v>93.876000000000005</c:v>
                </c:pt>
                <c:pt idx="7066">
                  <c:v>93.888999999999996</c:v>
                </c:pt>
                <c:pt idx="7067">
                  <c:v>93.903000000000006</c:v>
                </c:pt>
                <c:pt idx="7068">
                  <c:v>93.921999999999997</c:v>
                </c:pt>
                <c:pt idx="7069">
                  <c:v>93.956000000000003</c:v>
                </c:pt>
                <c:pt idx="7070">
                  <c:v>93.992999999999995</c:v>
                </c:pt>
                <c:pt idx="7071">
                  <c:v>94.02</c:v>
                </c:pt>
                <c:pt idx="7072">
                  <c:v>94.043999999999997</c:v>
                </c:pt>
                <c:pt idx="7073">
                  <c:v>94.064999999999998</c:v>
                </c:pt>
                <c:pt idx="7074">
                  <c:v>94.078999999999994</c:v>
                </c:pt>
                <c:pt idx="7075">
                  <c:v>94.084000000000003</c:v>
                </c:pt>
                <c:pt idx="7076">
                  <c:v>94.087999999999994</c:v>
                </c:pt>
                <c:pt idx="7077">
                  <c:v>94.093999999999994</c:v>
                </c:pt>
                <c:pt idx="7078">
                  <c:v>94.105999999999995</c:v>
                </c:pt>
                <c:pt idx="7079">
                  <c:v>94.117000000000004</c:v>
                </c:pt>
                <c:pt idx="7080">
                  <c:v>94.131</c:v>
                </c:pt>
                <c:pt idx="7081">
                  <c:v>94.134</c:v>
                </c:pt>
                <c:pt idx="7082">
                  <c:v>94.141000000000005</c:v>
                </c:pt>
                <c:pt idx="7083">
                  <c:v>94.152000000000001</c:v>
                </c:pt>
                <c:pt idx="7084">
                  <c:v>94.180999999999997</c:v>
                </c:pt>
                <c:pt idx="7085">
                  <c:v>94.23</c:v>
                </c:pt>
                <c:pt idx="7086">
                  <c:v>94.265000000000001</c:v>
                </c:pt>
                <c:pt idx="7087">
                  <c:v>94.293000000000006</c:v>
                </c:pt>
                <c:pt idx="7088">
                  <c:v>94.314999999999998</c:v>
                </c:pt>
                <c:pt idx="7089">
                  <c:v>94.326999999999998</c:v>
                </c:pt>
                <c:pt idx="7090">
                  <c:v>94.331000000000003</c:v>
                </c:pt>
                <c:pt idx="7091">
                  <c:v>94.334000000000003</c:v>
                </c:pt>
                <c:pt idx="7092">
                  <c:v>94.337999999999994</c:v>
                </c:pt>
                <c:pt idx="7093">
                  <c:v>94.349000000000004</c:v>
                </c:pt>
                <c:pt idx="7094">
                  <c:v>94.361999999999995</c:v>
                </c:pt>
                <c:pt idx="7095">
                  <c:v>94.37</c:v>
                </c:pt>
                <c:pt idx="7096">
                  <c:v>94.376000000000005</c:v>
                </c:pt>
                <c:pt idx="7097">
                  <c:v>94.385999999999996</c:v>
                </c:pt>
                <c:pt idx="7098">
                  <c:v>94.397000000000006</c:v>
                </c:pt>
                <c:pt idx="7099">
                  <c:v>94.408000000000001</c:v>
                </c:pt>
                <c:pt idx="7100">
                  <c:v>94.418999999999997</c:v>
                </c:pt>
                <c:pt idx="7101">
                  <c:v>94.430999999999997</c:v>
                </c:pt>
                <c:pt idx="7102">
                  <c:v>94.442999999999998</c:v>
                </c:pt>
                <c:pt idx="7103">
                  <c:v>94.456000000000003</c:v>
                </c:pt>
                <c:pt idx="7104">
                  <c:v>94.468999999999994</c:v>
                </c:pt>
                <c:pt idx="7105">
                  <c:v>94.483999999999995</c:v>
                </c:pt>
                <c:pt idx="7106">
                  <c:v>94.498999999999995</c:v>
                </c:pt>
                <c:pt idx="7107">
                  <c:v>94.513000000000005</c:v>
                </c:pt>
                <c:pt idx="7108">
                  <c:v>94.525999999999996</c:v>
                </c:pt>
                <c:pt idx="7109">
                  <c:v>94.537999999999997</c:v>
                </c:pt>
                <c:pt idx="7110">
                  <c:v>94.552999999999997</c:v>
                </c:pt>
                <c:pt idx="7111">
                  <c:v>94.575000000000003</c:v>
                </c:pt>
                <c:pt idx="7112">
                  <c:v>94.626999999999995</c:v>
                </c:pt>
                <c:pt idx="7113">
                  <c:v>94.632000000000005</c:v>
                </c:pt>
                <c:pt idx="7114">
                  <c:v>94.635000000000005</c:v>
                </c:pt>
                <c:pt idx="7115">
                  <c:v>94.637</c:v>
                </c:pt>
                <c:pt idx="7116">
                  <c:v>94.638000000000005</c:v>
                </c:pt>
                <c:pt idx="7117">
                  <c:v>94.647000000000006</c:v>
                </c:pt>
                <c:pt idx="7118">
                  <c:v>94.656999999999996</c:v>
                </c:pt>
                <c:pt idx="7119">
                  <c:v>94.667000000000002</c:v>
                </c:pt>
                <c:pt idx="7120">
                  <c:v>94.677999999999997</c:v>
                </c:pt>
                <c:pt idx="7121">
                  <c:v>94.69</c:v>
                </c:pt>
                <c:pt idx="7122">
                  <c:v>94.701999999999998</c:v>
                </c:pt>
                <c:pt idx="7123">
                  <c:v>94.715000000000003</c:v>
                </c:pt>
                <c:pt idx="7124">
                  <c:v>94.727999999999994</c:v>
                </c:pt>
                <c:pt idx="7125">
                  <c:v>94.742000000000004</c:v>
                </c:pt>
                <c:pt idx="7126">
                  <c:v>94.757000000000005</c:v>
                </c:pt>
                <c:pt idx="7127">
                  <c:v>94.771000000000001</c:v>
                </c:pt>
                <c:pt idx="7128">
                  <c:v>94.784999999999997</c:v>
                </c:pt>
                <c:pt idx="7129">
                  <c:v>94.796999999999997</c:v>
                </c:pt>
                <c:pt idx="7130">
                  <c:v>94.81</c:v>
                </c:pt>
                <c:pt idx="7131">
                  <c:v>94.822999999999993</c:v>
                </c:pt>
                <c:pt idx="7132">
                  <c:v>94.835999999999999</c:v>
                </c:pt>
                <c:pt idx="7133">
                  <c:v>94.852000000000004</c:v>
                </c:pt>
                <c:pt idx="7134">
                  <c:v>94.879000000000005</c:v>
                </c:pt>
                <c:pt idx="7135">
                  <c:v>94.926000000000002</c:v>
                </c:pt>
                <c:pt idx="7136">
                  <c:v>94.960999999999999</c:v>
                </c:pt>
                <c:pt idx="7137">
                  <c:v>94.992999999999995</c:v>
                </c:pt>
                <c:pt idx="7138">
                  <c:v>94.994</c:v>
                </c:pt>
                <c:pt idx="7139">
                  <c:v>95.006</c:v>
                </c:pt>
                <c:pt idx="7140">
                  <c:v>95.028999999999996</c:v>
                </c:pt>
                <c:pt idx="7141">
                  <c:v>95.05</c:v>
                </c:pt>
                <c:pt idx="7142">
                  <c:v>95.067999999999998</c:v>
                </c:pt>
                <c:pt idx="7143">
                  <c:v>95.093000000000004</c:v>
                </c:pt>
                <c:pt idx="7144">
                  <c:v>95.12</c:v>
                </c:pt>
                <c:pt idx="7145">
                  <c:v>95.147999999999996</c:v>
                </c:pt>
                <c:pt idx="7146">
                  <c:v>95.176000000000002</c:v>
                </c:pt>
                <c:pt idx="7147">
                  <c:v>95.203000000000003</c:v>
                </c:pt>
                <c:pt idx="7148">
                  <c:v>95.215999999999994</c:v>
                </c:pt>
                <c:pt idx="7149">
                  <c:v>95.222999999999999</c:v>
                </c:pt>
                <c:pt idx="7150">
                  <c:v>95.227000000000004</c:v>
                </c:pt>
                <c:pt idx="7151">
                  <c:v>95.230999999999995</c:v>
                </c:pt>
                <c:pt idx="7152">
                  <c:v>95.239000000000004</c:v>
                </c:pt>
                <c:pt idx="7153">
                  <c:v>95.25</c:v>
                </c:pt>
                <c:pt idx="7154">
                  <c:v>95.260999999999996</c:v>
                </c:pt>
                <c:pt idx="7155">
                  <c:v>95.272000000000006</c:v>
                </c:pt>
                <c:pt idx="7156">
                  <c:v>95.284999999999997</c:v>
                </c:pt>
                <c:pt idx="7157">
                  <c:v>95.298000000000002</c:v>
                </c:pt>
                <c:pt idx="7158">
                  <c:v>95.311000000000007</c:v>
                </c:pt>
                <c:pt idx="7159">
                  <c:v>95.323999999999998</c:v>
                </c:pt>
                <c:pt idx="7160">
                  <c:v>95.337000000000003</c:v>
                </c:pt>
                <c:pt idx="7161">
                  <c:v>95.35</c:v>
                </c:pt>
                <c:pt idx="7162">
                  <c:v>95.363</c:v>
                </c:pt>
                <c:pt idx="7163">
                  <c:v>95.376000000000005</c:v>
                </c:pt>
                <c:pt idx="7164">
                  <c:v>95.388999999999996</c:v>
                </c:pt>
                <c:pt idx="7165">
                  <c:v>95.403000000000006</c:v>
                </c:pt>
                <c:pt idx="7166">
                  <c:v>95.417000000000002</c:v>
                </c:pt>
                <c:pt idx="7167">
                  <c:v>95.43</c:v>
                </c:pt>
                <c:pt idx="7168">
                  <c:v>95.442999999999998</c:v>
                </c:pt>
                <c:pt idx="7169">
                  <c:v>95.453999999999994</c:v>
                </c:pt>
                <c:pt idx="7170">
                  <c:v>95.462999999999994</c:v>
                </c:pt>
                <c:pt idx="7171">
                  <c:v>95.471999999999994</c:v>
                </c:pt>
                <c:pt idx="7172">
                  <c:v>95.480999999999995</c:v>
                </c:pt>
                <c:pt idx="7173">
                  <c:v>95.495000000000005</c:v>
                </c:pt>
                <c:pt idx="7174">
                  <c:v>95.507999999999996</c:v>
                </c:pt>
                <c:pt idx="7175">
                  <c:v>95.52</c:v>
                </c:pt>
                <c:pt idx="7176">
                  <c:v>95.533000000000001</c:v>
                </c:pt>
                <c:pt idx="7177">
                  <c:v>95.546000000000006</c:v>
                </c:pt>
                <c:pt idx="7178">
                  <c:v>95.558000000000007</c:v>
                </c:pt>
                <c:pt idx="7179">
                  <c:v>95.570999999999998</c:v>
                </c:pt>
                <c:pt idx="7180">
                  <c:v>95.584999999999994</c:v>
                </c:pt>
                <c:pt idx="7181">
                  <c:v>95.599000000000004</c:v>
                </c:pt>
                <c:pt idx="7182">
                  <c:v>95.613</c:v>
                </c:pt>
                <c:pt idx="7183">
                  <c:v>95.626000000000005</c:v>
                </c:pt>
                <c:pt idx="7184">
                  <c:v>95.638000000000005</c:v>
                </c:pt>
                <c:pt idx="7185">
                  <c:v>95.65</c:v>
                </c:pt>
                <c:pt idx="7186">
                  <c:v>95.662000000000006</c:v>
                </c:pt>
                <c:pt idx="7187">
                  <c:v>95.674999999999997</c:v>
                </c:pt>
                <c:pt idx="7188">
                  <c:v>95.686999999999998</c:v>
                </c:pt>
                <c:pt idx="7189">
                  <c:v>95.7</c:v>
                </c:pt>
                <c:pt idx="7190">
                  <c:v>95.712000000000003</c:v>
                </c:pt>
                <c:pt idx="7191">
                  <c:v>95.724999999999994</c:v>
                </c:pt>
                <c:pt idx="7192">
                  <c:v>95.738</c:v>
                </c:pt>
                <c:pt idx="7193">
                  <c:v>95.751999999999995</c:v>
                </c:pt>
                <c:pt idx="7194">
                  <c:v>95.763999999999996</c:v>
                </c:pt>
                <c:pt idx="7195">
                  <c:v>95.775999999999996</c:v>
                </c:pt>
                <c:pt idx="7196">
                  <c:v>95.793999999999997</c:v>
                </c:pt>
                <c:pt idx="7197">
                  <c:v>95.822999999999993</c:v>
                </c:pt>
                <c:pt idx="7198">
                  <c:v>95.85</c:v>
                </c:pt>
                <c:pt idx="7199">
                  <c:v>95.885000000000005</c:v>
                </c:pt>
                <c:pt idx="7200">
                  <c:v>95.918000000000006</c:v>
                </c:pt>
                <c:pt idx="7201">
                  <c:v>95.944000000000003</c:v>
                </c:pt>
                <c:pt idx="7202">
                  <c:v>95.966999999999999</c:v>
                </c:pt>
                <c:pt idx="7203">
                  <c:v>95.971000000000004</c:v>
                </c:pt>
                <c:pt idx="7204">
                  <c:v>95.974999999999994</c:v>
                </c:pt>
                <c:pt idx="7205">
                  <c:v>95.981999999999999</c:v>
                </c:pt>
                <c:pt idx="7206">
                  <c:v>95.991</c:v>
                </c:pt>
                <c:pt idx="7207">
                  <c:v>96</c:v>
                </c:pt>
                <c:pt idx="7208">
                  <c:v>96.009</c:v>
                </c:pt>
                <c:pt idx="7209">
                  <c:v>96.034999999999997</c:v>
                </c:pt>
                <c:pt idx="7210">
                  <c:v>96.100999999999999</c:v>
                </c:pt>
                <c:pt idx="7211">
                  <c:v>96.143000000000001</c:v>
                </c:pt>
                <c:pt idx="7212">
                  <c:v>96.164000000000001</c:v>
                </c:pt>
                <c:pt idx="7213">
                  <c:v>96.174000000000007</c:v>
                </c:pt>
                <c:pt idx="7214">
                  <c:v>96.177000000000007</c:v>
                </c:pt>
                <c:pt idx="7215">
                  <c:v>96.182000000000002</c:v>
                </c:pt>
                <c:pt idx="7216">
                  <c:v>96.186000000000007</c:v>
                </c:pt>
                <c:pt idx="7217">
                  <c:v>96.19</c:v>
                </c:pt>
                <c:pt idx="7218">
                  <c:v>96.194999999999993</c:v>
                </c:pt>
                <c:pt idx="7219">
                  <c:v>96.201999999999998</c:v>
                </c:pt>
                <c:pt idx="7220">
                  <c:v>96.218000000000004</c:v>
                </c:pt>
                <c:pt idx="7221">
                  <c:v>96.233999999999995</c:v>
                </c:pt>
                <c:pt idx="7222">
                  <c:v>96.248999999999995</c:v>
                </c:pt>
                <c:pt idx="7223">
                  <c:v>96.260999999999996</c:v>
                </c:pt>
                <c:pt idx="7224">
                  <c:v>96.269000000000005</c:v>
                </c:pt>
                <c:pt idx="7225">
                  <c:v>96.275000000000006</c:v>
                </c:pt>
                <c:pt idx="7226">
                  <c:v>96.281999999999996</c:v>
                </c:pt>
                <c:pt idx="7227">
                  <c:v>96.29</c:v>
                </c:pt>
                <c:pt idx="7228">
                  <c:v>96.3</c:v>
                </c:pt>
                <c:pt idx="7229">
                  <c:v>96.311999999999998</c:v>
                </c:pt>
                <c:pt idx="7230">
                  <c:v>96.322999999999993</c:v>
                </c:pt>
                <c:pt idx="7231">
                  <c:v>96.334999999999994</c:v>
                </c:pt>
                <c:pt idx="7232">
                  <c:v>96.346999999999994</c:v>
                </c:pt>
                <c:pt idx="7233">
                  <c:v>96.358999999999995</c:v>
                </c:pt>
                <c:pt idx="7234">
                  <c:v>96.370999999999995</c:v>
                </c:pt>
                <c:pt idx="7235">
                  <c:v>96.384</c:v>
                </c:pt>
                <c:pt idx="7236">
                  <c:v>96.396000000000001</c:v>
                </c:pt>
                <c:pt idx="7237">
                  <c:v>96.408000000000001</c:v>
                </c:pt>
                <c:pt idx="7238">
                  <c:v>96.418000000000006</c:v>
                </c:pt>
                <c:pt idx="7239">
                  <c:v>96.43</c:v>
                </c:pt>
                <c:pt idx="7240">
                  <c:v>96.441000000000003</c:v>
                </c:pt>
                <c:pt idx="7241">
                  <c:v>96.450999999999993</c:v>
                </c:pt>
                <c:pt idx="7242">
                  <c:v>96.462999999999994</c:v>
                </c:pt>
                <c:pt idx="7243">
                  <c:v>96.474999999999994</c:v>
                </c:pt>
                <c:pt idx="7244">
                  <c:v>96.486999999999995</c:v>
                </c:pt>
                <c:pt idx="7245">
                  <c:v>96.498999999999995</c:v>
                </c:pt>
                <c:pt idx="7246">
                  <c:v>96.51</c:v>
                </c:pt>
                <c:pt idx="7247">
                  <c:v>96.522999999999996</c:v>
                </c:pt>
                <c:pt idx="7248">
                  <c:v>96.534999999999997</c:v>
                </c:pt>
                <c:pt idx="7249">
                  <c:v>96.546999999999997</c:v>
                </c:pt>
                <c:pt idx="7250">
                  <c:v>96.56</c:v>
                </c:pt>
                <c:pt idx="7251">
                  <c:v>96.570999999999998</c:v>
                </c:pt>
                <c:pt idx="7252">
                  <c:v>96.582999999999998</c:v>
                </c:pt>
                <c:pt idx="7253">
                  <c:v>96.594999999999999</c:v>
                </c:pt>
                <c:pt idx="7254">
                  <c:v>96.606999999999999</c:v>
                </c:pt>
                <c:pt idx="7255">
                  <c:v>96.619</c:v>
                </c:pt>
                <c:pt idx="7256">
                  <c:v>96.632000000000005</c:v>
                </c:pt>
                <c:pt idx="7257">
                  <c:v>96.644000000000005</c:v>
                </c:pt>
                <c:pt idx="7258">
                  <c:v>96.656000000000006</c:v>
                </c:pt>
                <c:pt idx="7259">
                  <c:v>96.668000000000006</c:v>
                </c:pt>
                <c:pt idx="7260">
                  <c:v>96.680999999999997</c:v>
                </c:pt>
                <c:pt idx="7261">
                  <c:v>96.692999999999998</c:v>
                </c:pt>
                <c:pt idx="7262">
                  <c:v>96.704999999999998</c:v>
                </c:pt>
                <c:pt idx="7263">
                  <c:v>96.718000000000004</c:v>
                </c:pt>
                <c:pt idx="7264">
                  <c:v>96.730999999999995</c:v>
                </c:pt>
                <c:pt idx="7265">
                  <c:v>96.744</c:v>
                </c:pt>
                <c:pt idx="7266">
                  <c:v>96.757000000000005</c:v>
                </c:pt>
                <c:pt idx="7267">
                  <c:v>96.77</c:v>
                </c:pt>
                <c:pt idx="7268">
                  <c:v>96.781999999999996</c:v>
                </c:pt>
                <c:pt idx="7269">
                  <c:v>96.793000000000006</c:v>
                </c:pt>
                <c:pt idx="7270">
                  <c:v>96.805000000000007</c:v>
                </c:pt>
                <c:pt idx="7271">
                  <c:v>96.817999999999998</c:v>
                </c:pt>
                <c:pt idx="7272">
                  <c:v>96.83</c:v>
                </c:pt>
                <c:pt idx="7273">
                  <c:v>96.841999999999999</c:v>
                </c:pt>
                <c:pt idx="7274">
                  <c:v>96.853999999999999</c:v>
                </c:pt>
                <c:pt idx="7275">
                  <c:v>96.866</c:v>
                </c:pt>
                <c:pt idx="7276">
                  <c:v>96.878</c:v>
                </c:pt>
                <c:pt idx="7277">
                  <c:v>96.89</c:v>
                </c:pt>
                <c:pt idx="7278">
                  <c:v>96.902000000000001</c:v>
                </c:pt>
                <c:pt idx="7279">
                  <c:v>96.914000000000001</c:v>
                </c:pt>
                <c:pt idx="7280">
                  <c:v>96.926000000000002</c:v>
                </c:pt>
                <c:pt idx="7281">
                  <c:v>96.938999999999993</c:v>
                </c:pt>
                <c:pt idx="7282">
                  <c:v>96.950999999999993</c:v>
                </c:pt>
                <c:pt idx="7283">
                  <c:v>96.962999999999994</c:v>
                </c:pt>
                <c:pt idx="7284">
                  <c:v>96.974999999999994</c:v>
                </c:pt>
                <c:pt idx="7285">
                  <c:v>96.986999999999995</c:v>
                </c:pt>
                <c:pt idx="7286">
                  <c:v>96.998000000000005</c:v>
                </c:pt>
                <c:pt idx="7287">
                  <c:v>97.010999999999996</c:v>
                </c:pt>
                <c:pt idx="7288">
                  <c:v>97.022999999999996</c:v>
                </c:pt>
                <c:pt idx="7289">
                  <c:v>97.034999999999997</c:v>
                </c:pt>
                <c:pt idx="7290">
                  <c:v>97.048000000000002</c:v>
                </c:pt>
                <c:pt idx="7291">
                  <c:v>97.06</c:v>
                </c:pt>
                <c:pt idx="7292">
                  <c:v>97.072000000000003</c:v>
                </c:pt>
                <c:pt idx="7293">
                  <c:v>97.084999999999994</c:v>
                </c:pt>
                <c:pt idx="7294">
                  <c:v>97.096999999999994</c:v>
                </c:pt>
                <c:pt idx="7295">
                  <c:v>97.108999999999995</c:v>
                </c:pt>
                <c:pt idx="7296">
                  <c:v>97.122</c:v>
                </c:pt>
                <c:pt idx="7297">
                  <c:v>97.134</c:v>
                </c:pt>
                <c:pt idx="7298">
                  <c:v>97.146000000000001</c:v>
                </c:pt>
                <c:pt idx="7299">
                  <c:v>97.158000000000001</c:v>
                </c:pt>
                <c:pt idx="7300">
                  <c:v>97.171000000000006</c:v>
                </c:pt>
                <c:pt idx="7301">
                  <c:v>97.183000000000007</c:v>
                </c:pt>
                <c:pt idx="7302">
                  <c:v>97.194999999999993</c:v>
                </c:pt>
                <c:pt idx="7303">
                  <c:v>97.218000000000004</c:v>
                </c:pt>
                <c:pt idx="7304">
                  <c:v>97.271000000000001</c:v>
                </c:pt>
                <c:pt idx="7305">
                  <c:v>97.337000000000003</c:v>
                </c:pt>
                <c:pt idx="7306">
                  <c:v>97.376999999999995</c:v>
                </c:pt>
                <c:pt idx="7307">
                  <c:v>97.444000000000003</c:v>
                </c:pt>
                <c:pt idx="7308">
                  <c:v>97.512</c:v>
                </c:pt>
                <c:pt idx="7309">
                  <c:v>97.57</c:v>
                </c:pt>
                <c:pt idx="7310">
                  <c:v>97.602000000000004</c:v>
                </c:pt>
                <c:pt idx="7311">
                  <c:v>97.603999999999999</c:v>
                </c:pt>
                <c:pt idx="7312">
                  <c:v>97.606999999999999</c:v>
                </c:pt>
                <c:pt idx="7313">
                  <c:v>97.61</c:v>
                </c:pt>
                <c:pt idx="7314">
                  <c:v>97.614999999999995</c:v>
                </c:pt>
                <c:pt idx="7315">
                  <c:v>97.62</c:v>
                </c:pt>
                <c:pt idx="7316">
                  <c:v>97.623999999999995</c:v>
                </c:pt>
                <c:pt idx="7317">
                  <c:v>97.632000000000005</c:v>
                </c:pt>
                <c:pt idx="7318">
                  <c:v>97.641000000000005</c:v>
                </c:pt>
                <c:pt idx="7319">
                  <c:v>97.650999999999996</c:v>
                </c:pt>
                <c:pt idx="7320">
                  <c:v>97.662000000000006</c:v>
                </c:pt>
                <c:pt idx="7321">
                  <c:v>97.674999999999997</c:v>
                </c:pt>
                <c:pt idx="7322">
                  <c:v>97.688999999999993</c:v>
                </c:pt>
                <c:pt idx="7323">
                  <c:v>97.701999999999998</c:v>
                </c:pt>
                <c:pt idx="7324">
                  <c:v>97.715000000000003</c:v>
                </c:pt>
                <c:pt idx="7325">
                  <c:v>97.727000000000004</c:v>
                </c:pt>
                <c:pt idx="7326">
                  <c:v>97.74</c:v>
                </c:pt>
                <c:pt idx="7327">
                  <c:v>97.751999999999995</c:v>
                </c:pt>
                <c:pt idx="7328">
                  <c:v>97.763000000000005</c:v>
                </c:pt>
                <c:pt idx="7329">
                  <c:v>97.774000000000001</c:v>
                </c:pt>
                <c:pt idx="7330">
                  <c:v>97.784999999999997</c:v>
                </c:pt>
                <c:pt idx="7331">
                  <c:v>97.798000000000002</c:v>
                </c:pt>
                <c:pt idx="7332">
                  <c:v>97.813000000000002</c:v>
                </c:pt>
                <c:pt idx="7333">
                  <c:v>97.825000000000003</c:v>
                </c:pt>
                <c:pt idx="7334">
                  <c:v>97.831000000000003</c:v>
                </c:pt>
                <c:pt idx="7335">
                  <c:v>97.843999999999994</c:v>
                </c:pt>
                <c:pt idx="7336">
                  <c:v>97.856999999999999</c:v>
                </c:pt>
                <c:pt idx="7337">
                  <c:v>97.867999999999995</c:v>
                </c:pt>
                <c:pt idx="7338">
                  <c:v>97.879000000000005</c:v>
                </c:pt>
                <c:pt idx="7339">
                  <c:v>97.89</c:v>
                </c:pt>
                <c:pt idx="7340">
                  <c:v>97.900999999999996</c:v>
                </c:pt>
                <c:pt idx="7341">
                  <c:v>97.912000000000006</c:v>
                </c:pt>
                <c:pt idx="7342">
                  <c:v>97.921000000000006</c:v>
                </c:pt>
                <c:pt idx="7343">
                  <c:v>97.929000000000002</c:v>
                </c:pt>
                <c:pt idx="7344">
                  <c:v>97.936999999999998</c:v>
                </c:pt>
                <c:pt idx="7345">
                  <c:v>97.956000000000003</c:v>
                </c:pt>
                <c:pt idx="7346">
                  <c:v>97.974999999999994</c:v>
                </c:pt>
                <c:pt idx="7347">
                  <c:v>97.98</c:v>
                </c:pt>
                <c:pt idx="7348">
                  <c:v>97.998000000000005</c:v>
                </c:pt>
                <c:pt idx="7349">
                  <c:v>98.022000000000006</c:v>
                </c:pt>
                <c:pt idx="7350">
                  <c:v>98.052000000000007</c:v>
                </c:pt>
                <c:pt idx="7351">
                  <c:v>98.081999999999994</c:v>
                </c:pt>
                <c:pt idx="7352">
                  <c:v>98.093000000000004</c:v>
                </c:pt>
                <c:pt idx="7353">
                  <c:v>98.099000000000004</c:v>
                </c:pt>
                <c:pt idx="7354">
                  <c:v>98.102999999999994</c:v>
                </c:pt>
                <c:pt idx="7355">
                  <c:v>98.108000000000004</c:v>
                </c:pt>
                <c:pt idx="7356">
                  <c:v>98.117000000000004</c:v>
                </c:pt>
                <c:pt idx="7357">
                  <c:v>98.126999999999995</c:v>
                </c:pt>
                <c:pt idx="7358">
                  <c:v>98.138999999999996</c:v>
                </c:pt>
                <c:pt idx="7359">
                  <c:v>98.150999999999996</c:v>
                </c:pt>
                <c:pt idx="7360">
                  <c:v>98.162999999999997</c:v>
                </c:pt>
                <c:pt idx="7361">
                  <c:v>98.176000000000002</c:v>
                </c:pt>
                <c:pt idx="7362">
                  <c:v>98.19</c:v>
                </c:pt>
                <c:pt idx="7363">
                  <c:v>98.203000000000003</c:v>
                </c:pt>
                <c:pt idx="7364">
                  <c:v>98.213999999999999</c:v>
                </c:pt>
                <c:pt idx="7365">
                  <c:v>98.225999999999999</c:v>
                </c:pt>
                <c:pt idx="7366">
                  <c:v>98.239000000000004</c:v>
                </c:pt>
                <c:pt idx="7367">
                  <c:v>98.254000000000005</c:v>
                </c:pt>
                <c:pt idx="7368">
                  <c:v>98.275000000000006</c:v>
                </c:pt>
                <c:pt idx="7369">
                  <c:v>98.319000000000003</c:v>
                </c:pt>
                <c:pt idx="7370">
                  <c:v>98.326999999999998</c:v>
                </c:pt>
                <c:pt idx="7371">
                  <c:v>98.346000000000004</c:v>
                </c:pt>
                <c:pt idx="7372">
                  <c:v>98.347999999999999</c:v>
                </c:pt>
                <c:pt idx="7373">
                  <c:v>98.355999999999995</c:v>
                </c:pt>
                <c:pt idx="7374">
                  <c:v>98.361999999999995</c:v>
                </c:pt>
                <c:pt idx="7375">
                  <c:v>98.372</c:v>
                </c:pt>
                <c:pt idx="7376">
                  <c:v>98.384</c:v>
                </c:pt>
                <c:pt idx="7377">
                  <c:v>98.394999999999996</c:v>
                </c:pt>
                <c:pt idx="7378">
                  <c:v>98.408000000000001</c:v>
                </c:pt>
                <c:pt idx="7379">
                  <c:v>98.421999999999997</c:v>
                </c:pt>
                <c:pt idx="7380">
                  <c:v>98.435000000000002</c:v>
                </c:pt>
                <c:pt idx="7381">
                  <c:v>98.447999999999993</c:v>
                </c:pt>
                <c:pt idx="7382">
                  <c:v>98.460999999999999</c:v>
                </c:pt>
                <c:pt idx="7383">
                  <c:v>98.472999999999999</c:v>
                </c:pt>
                <c:pt idx="7384">
                  <c:v>98.486000000000004</c:v>
                </c:pt>
                <c:pt idx="7385">
                  <c:v>98.5</c:v>
                </c:pt>
                <c:pt idx="7386">
                  <c:v>98.510999999999996</c:v>
                </c:pt>
                <c:pt idx="7387">
                  <c:v>98.521000000000001</c:v>
                </c:pt>
                <c:pt idx="7388">
                  <c:v>98.542000000000002</c:v>
                </c:pt>
                <c:pt idx="7389">
                  <c:v>98.572000000000003</c:v>
                </c:pt>
                <c:pt idx="7390">
                  <c:v>98.590999999999994</c:v>
                </c:pt>
                <c:pt idx="7391">
                  <c:v>98.611000000000004</c:v>
                </c:pt>
                <c:pt idx="7392">
                  <c:v>98.647999999999996</c:v>
                </c:pt>
                <c:pt idx="7393">
                  <c:v>98.694999999999993</c:v>
                </c:pt>
                <c:pt idx="7394">
                  <c:v>98.738</c:v>
                </c:pt>
                <c:pt idx="7395">
                  <c:v>98.765000000000001</c:v>
                </c:pt>
                <c:pt idx="7396">
                  <c:v>98.795000000000002</c:v>
                </c:pt>
                <c:pt idx="7397">
                  <c:v>98.825000000000003</c:v>
                </c:pt>
                <c:pt idx="7398">
                  <c:v>98.85</c:v>
                </c:pt>
                <c:pt idx="7399">
                  <c:v>98.861000000000004</c:v>
                </c:pt>
                <c:pt idx="7400">
                  <c:v>98.864000000000004</c:v>
                </c:pt>
                <c:pt idx="7401">
                  <c:v>98.867999999999995</c:v>
                </c:pt>
                <c:pt idx="7402">
                  <c:v>98.873999999999995</c:v>
                </c:pt>
                <c:pt idx="7403">
                  <c:v>98.884</c:v>
                </c:pt>
                <c:pt idx="7404">
                  <c:v>98.896000000000001</c:v>
                </c:pt>
                <c:pt idx="7405">
                  <c:v>98.908000000000001</c:v>
                </c:pt>
                <c:pt idx="7406">
                  <c:v>98.921000000000006</c:v>
                </c:pt>
                <c:pt idx="7407">
                  <c:v>98.935000000000002</c:v>
                </c:pt>
                <c:pt idx="7408">
                  <c:v>98.947999999999993</c:v>
                </c:pt>
                <c:pt idx="7409">
                  <c:v>98.96</c:v>
                </c:pt>
                <c:pt idx="7410">
                  <c:v>98.972999999999999</c:v>
                </c:pt>
                <c:pt idx="7411">
                  <c:v>98.986999999999995</c:v>
                </c:pt>
                <c:pt idx="7412">
                  <c:v>99</c:v>
                </c:pt>
                <c:pt idx="7413">
                  <c:v>99.013000000000005</c:v>
                </c:pt>
                <c:pt idx="7414">
                  <c:v>99.027000000000001</c:v>
                </c:pt>
                <c:pt idx="7415">
                  <c:v>99.040999999999997</c:v>
                </c:pt>
                <c:pt idx="7416">
                  <c:v>99.055000000000007</c:v>
                </c:pt>
                <c:pt idx="7417">
                  <c:v>99.067999999999998</c:v>
                </c:pt>
                <c:pt idx="7418">
                  <c:v>99.08</c:v>
                </c:pt>
                <c:pt idx="7419">
                  <c:v>99.088999999999999</c:v>
                </c:pt>
                <c:pt idx="7420">
                  <c:v>99.096999999999994</c:v>
                </c:pt>
                <c:pt idx="7421">
                  <c:v>99.103999999999999</c:v>
                </c:pt>
                <c:pt idx="7422">
                  <c:v>99.126999999999995</c:v>
                </c:pt>
                <c:pt idx="7423">
                  <c:v>99.16</c:v>
                </c:pt>
                <c:pt idx="7424">
                  <c:v>99.162999999999997</c:v>
                </c:pt>
                <c:pt idx="7425">
                  <c:v>99.167000000000002</c:v>
                </c:pt>
                <c:pt idx="7426">
                  <c:v>99.171999999999997</c:v>
                </c:pt>
                <c:pt idx="7427">
                  <c:v>99.180999999999997</c:v>
                </c:pt>
                <c:pt idx="7428">
                  <c:v>99.191999999999993</c:v>
                </c:pt>
                <c:pt idx="7429">
                  <c:v>99.203999999999994</c:v>
                </c:pt>
                <c:pt idx="7430">
                  <c:v>99.216999999999999</c:v>
                </c:pt>
                <c:pt idx="7431">
                  <c:v>99.230999999999995</c:v>
                </c:pt>
                <c:pt idx="7432">
                  <c:v>99.245000000000005</c:v>
                </c:pt>
                <c:pt idx="7433">
                  <c:v>99.257999999999996</c:v>
                </c:pt>
                <c:pt idx="7434">
                  <c:v>99.271000000000001</c:v>
                </c:pt>
                <c:pt idx="7435">
                  <c:v>99.284999999999997</c:v>
                </c:pt>
                <c:pt idx="7436">
                  <c:v>99.298000000000002</c:v>
                </c:pt>
                <c:pt idx="7437">
                  <c:v>99.31</c:v>
                </c:pt>
                <c:pt idx="7438">
                  <c:v>99.328999999999994</c:v>
                </c:pt>
                <c:pt idx="7439">
                  <c:v>99.36</c:v>
                </c:pt>
                <c:pt idx="7440">
                  <c:v>99.394999999999996</c:v>
                </c:pt>
                <c:pt idx="7441">
                  <c:v>99.414000000000001</c:v>
                </c:pt>
                <c:pt idx="7442">
                  <c:v>99.427000000000007</c:v>
                </c:pt>
                <c:pt idx="7443">
                  <c:v>99.451999999999998</c:v>
                </c:pt>
                <c:pt idx="7444">
                  <c:v>99.474999999999994</c:v>
                </c:pt>
                <c:pt idx="7445">
                  <c:v>99.484999999999999</c:v>
                </c:pt>
                <c:pt idx="7446">
                  <c:v>99.489000000000004</c:v>
                </c:pt>
                <c:pt idx="7447">
                  <c:v>99.494</c:v>
                </c:pt>
                <c:pt idx="7448">
                  <c:v>99.498999999999995</c:v>
                </c:pt>
                <c:pt idx="7449">
                  <c:v>99.507000000000005</c:v>
                </c:pt>
                <c:pt idx="7450">
                  <c:v>99.519000000000005</c:v>
                </c:pt>
                <c:pt idx="7451">
                  <c:v>99.53</c:v>
                </c:pt>
                <c:pt idx="7452">
                  <c:v>99.534000000000006</c:v>
                </c:pt>
                <c:pt idx="7453">
                  <c:v>99.54</c:v>
                </c:pt>
                <c:pt idx="7454">
                  <c:v>99.548000000000002</c:v>
                </c:pt>
                <c:pt idx="7455">
                  <c:v>99.555999999999997</c:v>
                </c:pt>
                <c:pt idx="7456">
                  <c:v>99.566999999999993</c:v>
                </c:pt>
                <c:pt idx="7457">
                  <c:v>99.58</c:v>
                </c:pt>
                <c:pt idx="7458">
                  <c:v>99.590999999999994</c:v>
                </c:pt>
                <c:pt idx="7459">
                  <c:v>99.605000000000004</c:v>
                </c:pt>
                <c:pt idx="7460">
                  <c:v>99.62</c:v>
                </c:pt>
                <c:pt idx="7461">
                  <c:v>99.634</c:v>
                </c:pt>
                <c:pt idx="7462">
                  <c:v>99.646000000000001</c:v>
                </c:pt>
                <c:pt idx="7463">
                  <c:v>99.658000000000001</c:v>
                </c:pt>
                <c:pt idx="7464">
                  <c:v>99.671999999999997</c:v>
                </c:pt>
                <c:pt idx="7465">
                  <c:v>99.683999999999997</c:v>
                </c:pt>
                <c:pt idx="7466">
                  <c:v>99.697000000000003</c:v>
                </c:pt>
                <c:pt idx="7467">
                  <c:v>99.710999999999999</c:v>
                </c:pt>
                <c:pt idx="7468">
                  <c:v>99.754000000000005</c:v>
                </c:pt>
                <c:pt idx="7469">
                  <c:v>99.816999999999993</c:v>
                </c:pt>
                <c:pt idx="7470">
                  <c:v>99.86</c:v>
                </c:pt>
                <c:pt idx="7471">
                  <c:v>99.888000000000005</c:v>
                </c:pt>
                <c:pt idx="7472">
                  <c:v>99.91</c:v>
                </c:pt>
                <c:pt idx="7473">
                  <c:v>99.921000000000006</c:v>
                </c:pt>
                <c:pt idx="7474">
                  <c:v>99.924999999999997</c:v>
                </c:pt>
                <c:pt idx="7475">
                  <c:v>99.93</c:v>
                </c:pt>
                <c:pt idx="7476">
                  <c:v>99.936999999999998</c:v>
                </c:pt>
                <c:pt idx="7477">
                  <c:v>99.947000000000003</c:v>
                </c:pt>
                <c:pt idx="7478">
                  <c:v>99.957999999999998</c:v>
                </c:pt>
                <c:pt idx="7479">
                  <c:v>99.968000000000004</c:v>
                </c:pt>
                <c:pt idx="7480">
                  <c:v>99.98</c:v>
                </c:pt>
                <c:pt idx="7481">
                  <c:v>99.992000000000004</c:v>
                </c:pt>
                <c:pt idx="7482">
                  <c:v>100.005</c:v>
                </c:pt>
                <c:pt idx="7483">
                  <c:v>100.018</c:v>
                </c:pt>
                <c:pt idx="7484">
                  <c:v>100.03100000000001</c:v>
                </c:pt>
                <c:pt idx="7485">
                  <c:v>100.044</c:v>
                </c:pt>
                <c:pt idx="7486">
                  <c:v>100.057</c:v>
                </c:pt>
                <c:pt idx="7487">
                  <c:v>100.07</c:v>
                </c:pt>
                <c:pt idx="7488">
                  <c:v>100.083</c:v>
                </c:pt>
                <c:pt idx="7489">
                  <c:v>100.09699999999999</c:v>
                </c:pt>
                <c:pt idx="7490">
                  <c:v>100.111</c:v>
                </c:pt>
                <c:pt idx="7491">
                  <c:v>100.125</c:v>
                </c:pt>
                <c:pt idx="7492">
                  <c:v>100.137</c:v>
                </c:pt>
                <c:pt idx="7493">
                  <c:v>100.15600000000001</c:v>
                </c:pt>
                <c:pt idx="7494">
                  <c:v>100.187</c:v>
                </c:pt>
                <c:pt idx="7495">
                  <c:v>100.194</c:v>
                </c:pt>
                <c:pt idx="7496">
                  <c:v>100.212</c:v>
                </c:pt>
                <c:pt idx="7497">
                  <c:v>100.223</c:v>
                </c:pt>
                <c:pt idx="7498">
                  <c:v>100.23099999999999</c:v>
                </c:pt>
                <c:pt idx="7499">
                  <c:v>100.247</c:v>
                </c:pt>
                <c:pt idx="7500">
                  <c:v>100.26</c:v>
                </c:pt>
                <c:pt idx="7501">
                  <c:v>100.27</c:v>
                </c:pt>
                <c:pt idx="7502">
                  <c:v>100.28100000000001</c:v>
                </c:pt>
                <c:pt idx="7503">
                  <c:v>100.291</c:v>
                </c:pt>
                <c:pt idx="7504">
                  <c:v>100.30200000000001</c:v>
                </c:pt>
                <c:pt idx="7505">
                  <c:v>100.315</c:v>
                </c:pt>
                <c:pt idx="7506">
                  <c:v>100.32899999999999</c:v>
                </c:pt>
                <c:pt idx="7507">
                  <c:v>100.342</c:v>
                </c:pt>
                <c:pt idx="7508">
                  <c:v>100.354</c:v>
                </c:pt>
                <c:pt idx="7509">
                  <c:v>100.369</c:v>
                </c:pt>
                <c:pt idx="7510">
                  <c:v>100.38200000000001</c:v>
                </c:pt>
                <c:pt idx="7511">
                  <c:v>100.39400000000001</c:v>
                </c:pt>
                <c:pt idx="7512">
                  <c:v>100.41800000000001</c:v>
                </c:pt>
                <c:pt idx="7513">
                  <c:v>100.44199999999999</c:v>
                </c:pt>
                <c:pt idx="7514">
                  <c:v>100.453</c:v>
                </c:pt>
                <c:pt idx="7515">
                  <c:v>100.456</c:v>
                </c:pt>
                <c:pt idx="7516">
                  <c:v>100.465</c:v>
                </c:pt>
                <c:pt idx="7517">
                  <c:v>100.485</c:v>
                </c:pt>
                <c:pt idx="7518">
                  <c:v>100.49</c:v>
                </c:pt>
                <c:pt idx="7519">
                  <c:v>100.5</c:v>
                </c:pt>
                <c:pt idx="7520">
                  <c:v>100.506</c:v>
                </c:pt>
                <c:pt idx="7521">
                  <c:v>100.515</c:v>
                </c:pt>
                <c:pt idx="7522">
                  <c:v>100.526</c:v>
                </c:pt>
                <c:pt idx="7523">
                  <c:v>100.53700000000001</c:v>
                </c:pt>
                <c:pt idx="7524">
                  <c:v>100.54900000000001</c:v>
                </c:pt>
                <c:pt idx="7525">
                  <c:v>100.56100000000001</c:v>
                </c:pt>
                <c:pt idx="7526">
                  <c:v>100.575</c:v>
                </c:pt>
                <c:pt idx="7527">
                  <c:v>100.59</c:v>
                </c:pt>
                <c:pt idx="7528">
                  <c:v>100.604</c:v>
                </c:pt>
                <c:pt idx="7529">
                  <c:v>100.617</c:v>
                </c:pt>
                <c:pt idx="7530">
                  <c:v>100.629</c:v>
                </c:pt>
                <c:pt idx="7531">
                  <c:v>100.642</c:v>
                </c:pt>
                <c:pt idx="7532">
                  <c:v>100.654</c:v>
                </c:pt>
                <c:pt idx="7533">
                  <c:v>100.66500000000001</c:v>
                </c:pt>
                <c:pt idx="7534">
                  <c:v>100.675</c:v>
                </c:pt>
                <c:pt idx="7535">
                  <c:v>100.684</c:v>
                </c:pt>
                <c:pt idx="7536">
                  <c:v>100.69499999999999</c:v>
                </c:pt>
                <c:pt idx="7537">
                  <c:v>100.70699999999999</c:v>
                </c:pt>
                <c:pt idx="7538">
                  <c:v>100.71899999999999</c:v>
                </c:pt>
                <c:pt idx="7539">
                  <c:v>100.73</c:v>
                </c:pt>
                <c:pt idx="7540">
                  <c:v>100.76600000000001</c:v>
                </c:pt>
                <c:pt idx="7541">
                  <c:v>100.779</c:v>
                </c:pt>
                <c:pt idx="7542">
                  <c:v>100.78700000000001</c:v>
                </c:pt>
                <c:pt idx="7543">
                  <c:v>100.794</c:v>
                </c:pt>
                <c:pt idx="7544">
                  <c:v>100.80500000000001</c:v>
                </c:pt>
                <c:pt idx="7545">
                  <c:v>100.815</c:v>
                </c:pt>
                <c:pt idx="7546">
                  <c:v>100.827</c:v>
                </c:pt>
                <c:pt idx="7547">
                  <c:v>100.839</c:v>
                </c:pt>
                <c:pt idx="7548">
                  <c:v>100.85299999999999</c:v>
                </c:pt>
                <c:pt idx="7549">
                  <c:v>100.867</c:v>
                </c:pt>
                <c:pt idx="7550">
                  <c:v>100.879</c:v>
                </c:pt>
                <c:pt idx="7551">
                  <c:v>100.89100000000001</c:v>
                </c:pt>
                <c:pt idx="7552">
                  <c:v>100.904</c:v>
                </c:pt>
                <c:pt idx="7553">
                  <c:v>100.917</c:v>
                </c:pt>
                <c:pt idx="7554">
                  <c:v>100.931</c:v>
                </c:pt>
                <c:pt idx="7555">
                  <c:v>100.94199999999999</c:v>
                </c:pt>
                <c:pt idx="7556">
                  <c:v>100.97</c:v>
                </c:pt>
                <c:pt idx="7557">
                  <c:v>101.005</c:v>
                </c:pt>
                <c:pt idx="7558">
                  <c:v>101.021</c:v>
                </c:pt>
                <c:pt idx="7559">
                  <c:v>101.03</c:v>
                </c:pt>
                <c:pt idx="7560">
                  <c:v>101.04</c:v>
                </c:pt>
                <c:pt idx="7561">
                  <c:v>101.05</c:v>
                </c:pt>
                <c:pt idx="7562">
                  <c:v>101.06100000000001</c:v>
                </c:pt>
                <c:pt idx="7563">
                  <c:v>101.072</c:v>
                </c:pt>
                <c:pt idx="7564">
                  <c:v>101.08499999999999</c:v>
                </c:pt>
                <c:pt idx="7565">
                  <c:v>101.099</c:v>
                </c:pt>
                <c:pt idx="7566">
                  <c:v>101.113</c:v>
                </c:pt>
                <c:pt idx="7567">
                  <c:v>101.127</c:v>
                </c:pt>
                <c:pt idx="7568">
                  <c:v>101.139</c:v>
                </c:pt>
                <c:pt idx="7569">
                  <c:v>101.151</c:v>
                </c:pt>
                <c:pt idx="7570">
                  <c:v>101.164</c:v>
                </c:pt>
                <c:pt idx="7571">
                  <c:v>101.17700000000001</c:v>
                </c:pt>
                <c:pt idx="7572">
                  <c:v>101.191</c:v>
                </c:pt>
                <c:pt idx="7573">
                  <c:v>101.212</c:v>
                </c:pt>
                <c:pt idx="7574">
                  <c:v>101.249</c:v>
                </c:pt>
                <c:pt idx="7575">
                  <c:v>101.279</c:v>
                </c:pt>
                <c:pt idx="7576">
                  <c:v>101.288</c:v>
                </c:pt>
                <c:pt idx="7577">
                  <c:v>101.288</c:v>
                </c:pt>
                <c:pt idx="7578">
                  <c:v>101.29600000000001</c:v>
                </c:pt>
                <c:pt idx="7579">
                  <c:v>101.30500000000001</c:v>
                </c:pt>
                <c:pt idx="7580">
                  <c:v>101.315</c:v>
                </c:pt>
                <c:pt idx="7581">
                  <c:v>101.32599999999999</c:v>
                </c:pt>
                <c:pt idx="7582">
                  <c:v>101.339</c:v>
                </c:pt>
                <c:pt idx="7583">
                  <c:v>101.352</c:v>
                </c:pt>
                <c:pt idx="7584">
                  <c:v>101.366</c:v>
                </c:pt>
                <c:pt idx="7585">
                  <c:v>101.379</c:v>
                </c:pt>
                <c:pt idx="7586">
                  <c:v>101.392</c:v>
                </c:pt>
                <c:pt idx="7587">
                  <c:v>101.405</c:v>
                </c:pt>
                <c:pt idx="7588">
                  <c:v>101.42700000000001</c:v>
                </c:pt>
                <c:pt idx="7589">
                  <c:v>101.45399999999999</c:v>
                </c:pt>
                <c:pt idx="7590">
                  <c:v>101.49</c:v>
                </c:pt>
                <c:pt idx="7591">
                  <c:v>101.526</c:v>
                </c:pt>
                <c:pt idx="7592">
                  <c:v>101.548</c:v>
                </c:pt>
                <c:pt idx="7593">
                  <c:v>101.55800000000001</c:v>
                </c:pt>
                <c:pt idx="7594">
                  <c:v>101.559</c:v>
                </c:pt>
                <c:pt idx="7595">
                  <c:v>101.563</c:v>
                </c:pt>
                <c:pt idx="7596">
                  <c:v>101.572</c:v>
                </c:pt>
                <c:pt idx="7597">
                  <c:v>101.58199999999999</c:v>
                </c:pt>
                <c:pt idx="7598">
                  <c:v>101.592</c:v>
                </c:pt>
                <c:pt idx="7599">
                  <c:v>101.60299999999999</c:v>
                </c:pt>
                <c:pt idx="7600">
                  <c:v>101.614</c:v>
                </c:pt>
                <c:pt idx="7601">
                  <c:v>101.626</c:v>
                </c:pt>
                <c:pt idx="7602">
                  <c:v>101.639</c:v>
                </c:pt>
                <c:pt idx="7603">
                  <c:v>101.65300000000001</c:v>
                </c:pt>
                <c:pt idx="7604">
                  <c:v>101.666</c:v>
                </c:pt>
                <c:pt idx="7605">
                  <c:v>101.678</c:v>
                </c:pt>
                <c:pt idx="7606">
                  <c:v>101.691</c:v>
                </c:pt>
                <c:pt idx="7607">
                  <c:v>101.702</c:v>
                </c:pt>
                <c:pt idx="7608">
                  <c:v>101.748</c:v>
                </c:pt>
                <c:pt idx="7609">
                  <c:v>101.788</c:v>
                </c:pt>
                <c:pt idx="7610">
                  <c:v>101.801</c:v>
                </c:pt>
                <c:pt idx="7611">
                  <c:v>101.803</c:v>
                </c:pt>
                <c:pt idx="7612">
                  <c:v>101.813</c:v>
                </c:pt>
                <c:pt idx="7613">
                  <c:v>101.824</c:v>
                </c:pt>
                <c:pt idx="7614">
                  <c:v>101.833</c:v>
                </c:pt>
                <c:pt idx="7615">
                  <c:v>101.843</c:v>
                </c:pt>
                <c:pt idx="7616">
                  <c:v>101.852</c:v>
                </c:pt>
                <c:pt idx="7617">
                  <c:v>101.86199999999999</c:v>
                </c:pt>
                <c:pt idx="7618">
                  <c:v>101.874</c:v>
                </c:pt>
                <c:pt idx="7619">
                  <c:v>101.887</c:v>
                </c:pt>
                <c:pt idx="7620">
                  <c:v>101.9</c:v>
                </c:pt>
                <c:pt idx="7621">
                  <c:v>101.914</c:v>
                </c:pt>
                <c:pt idx="7622">
                  <c:v>101.926</c:v>
                </c:pt>
                <c:pt idx="7623">
                  <c:v>101.944</c:v>
                </c:pt>
                <c:pt idx="7624">
                  <c:v>101.991</c:v>
                </c:pt>
                <c:pt idx="7625">
                  <c:v>102.04300000000001</c:v>
                </c:pt>
                <c:pt idx="7626">
                  <c:v>102.054</c:v>
                </c:pt>
                <c:pt idx="7627">
                  <c:v>102.057</c:v>
                </c:pt>
                <c:pt idx="7628">
                  <c:v>102.06100000000001</c:v>
                </c:pt>
                <c:pt idx="7629">
                  <c:v>102.06699999999999</c:v>
                </c:pt>
                <c:pt idx="7630">
                  <c:v>102.075</c:v>
                </c:pt>
                <c:pt idx="7631">
                  <c:v>102.084</c:v>
                </c:pt>
                <c:pt idx="7632">
                  <c:v>102.096</c:v>
                </c:pt>
                <c:pt idx="7633">
                  <c:v>102.10899999999999</c:v>
                </c:pt>
                <c:pt idx="7634">
                  <c:v>102.121</c:v>
                </c:pt>
                <c:pt idx="7635">
                  <c:v>102.13500000000001</c:v>
                </c:pt>
                <c:pt idx="7636">
                  <c:v>102.148</c:v>
                </c:pt>
                <c:pt idx="7637">
                  <c:v>102.163</c:v>
                </c:pt>
                <c:pt idx="7638">
                  <c:v>102.176</c:v>
                </c:pt>
                <c:pt idx="7639">
                  <c:v>102.187</c:v>
                </c:pt>
                <c:pt idx="7640">
                  <c:v>102.2</c:v>
                </c:pt>
                <c:pt idx="7641">
                  <c:v>102.214</c:v>
                </c:pt>
                <c:pt idx="7642">
                  <c:v>102.22799999999999</c:v>
                </c:pt>
                <c:pt idx="7643">
                  <c:v>102.25</c:v>
                </c:pt>
                <c:pt idx="7644">
                  <c:v>102.27800000000001</c:v>
                </c:pt>
                <c:pt idx="7645">
                  <c:v>102.288</c:v>
                </c:pt>
                <c:pt idx="7646">
                  <c:v>102.3</c:v>
                </c:pt>
                <c:pt idx="7647">
                  <c:v>102.312</c:v>
                </c:pt>
                <c:pt idx="7648">
                  <c:v>102.32299999999999</c:v>
                </c:pt>
                <c:pt idx="7649">
                  <c:v>102.333</c:v>
                </c:pt>
                <c:pt idx="7650">
                  <c:v>102.34399999999999</c:v>
                </c:pt>
                <c:pt idx="7651">
                  <c:v>102.35599999999999</c:v>
                </c:pt>
                <c:pt idx="7652">
                  <c:v>102.369</c:v>
                </c:pt>
                <c:pt idx="7653">
                  <c:v>102.38200000000001</c:v>
                </c:pt>
                <c:pt idx="7654">
                  <c:v>102.396</c:v>
                </c:pt>
                <c:pt idx="7655">
                  <c:v>102.40900000000001</c:v>
                </c:pt>
                <c:pt idx="7656">
                  <c:v>102.42</c:v>
                </c:pt>
                <c:pt idx="7657">
                  <c:v>102.432</c:v>
                </c:pt>
                <c:pt idx="7658">
                  <c:v>102.444</c:v>
                </c:pt>
                <c:pt idx="7659">
                  <c:v>102.456</c:v>
                </c:pt>
                <c:pt idx="7660">
                  <c:v>102.46899999999999</c:v>
                </c:pt>
                <c:pt idx="7661">
                  <c:v>102.482</c:v>
                </c:pt>
                <c:pt idx="7662">
                  <c:v>102.506</c:v>
                </c:pt>
                <c:pt idx="7663">
                  <c:v>102.54900000000001</c:v>
                </c:pt>
                <c:pt idx="7664">
                  <c:v>102.574</c:v>
                </c:pt>
                <c:pt idx="7665">
                  <c:v>102.6</c:v>
                </c:pt>
                <c:pt idx="7666">
                  <c:v>102.634</c:v>
                </c:pt>
                <c:pt idx="7667">
                  <c:v>102.646</c:v>
                </c:pt>
                <c:pt idx="7668">
                  <c:v>102.658</c:v>
                </c:pt>
                <c:pt idx="7669">
                  <c:v>102.66500000000001</c:v>
                </c:pt>
                <c:pt idx="7670">
                  <c:v>102.67400000000001</c:v>
                </c:pt>
                <c:pt idx="7671">
                  <c:v>102.684</c:v>
                </c:pt>
                <c:pt idx="7672">
                  <c:v>102.694</c:v>
                </c:pt>
                <c:pt idx="7673">
                  <c:v>102.705</c:v>
                </c:pt>
                <c:pt idx="7674">
                  <c:v>102.718</c:v>
                </c:pt>
                <c:pt idx="7675">
                  <c:v>102.73099999999999</c:v>
                </c:pt>
                <c:pt idx="7676">
                  <c:v>102.745</c:v>
                </c:pt>
                <c:pt idx="7677">
                  <c:v>102.759</c:v>
                </c:pt>
                <c:pt idx="7678">
                  <c:v>102.771</c:v>
                </c:pt>
                <c:pt idx="7679">
                  <c:v>102.783</c:v>
                </c:pt>
                <c:pt idx="7680">
                  <c:v>102.795</c:v>
                </c:pt>
                <c:pt idx="7681">
                  <c:v>102.80800000000001</c:v>
                </c:pt>
                <c:pt idx="7682">
                  <c:v>102.821</c:v>
                </c:pt>
                <c:pt idx="7683">
                  <c:v>102.834</c:v>
                </c:pt>
                <c:pt idx="7684">
                  <c:v>102.843</c:v>
                </c:pt>
                <c:pt idx="7685">
                  <c:v>102.852</c:v>
                </c:pt>
                <c:pt idx="7686">
                  <c:v>102.864</c:v>
                </c:pt>
                <c:pt idx="7687">
                  <c:v>102.89100000000001</c:v>
                </c:pt>
                <c:pt idx="7688">
                  <c:v>102.917</c:v>
                </c:pt>
                <c:pt idx="7689">
                  <c:v>102.93</c:v>
                </c:pt>
                <c:pt idx="7690">
                  <c:v>102.935</c:v>
                </c:pt>
                <c:pt idx="7691">
                  <c:v>102.94199999999999</c:v>
                </c:pt>
                <c:pt idx="7692">
                  <c:v>102.95</c:v>
                </c:pt>
                <c:pt idx="7693">
                  <c:v>102.96599999999999</c:v>
                </c:pt>
                <c:pt idx="7694">
                  <c:v>103.01300000000001</c:v>
                </c:pt>
                <c:pt idx="7695">
                  <c:v>103.048</c:v>
                </c:pt>
                <c:pt idx="7696">
                  <c:v>103.09699999999999</c:v>
                </c:pt>
                <c:pt idx="7697">
                  <c:v>103.155</c:v>
                </c:pt>
                <c:pt idx="7698">
                  <c:v>103.182</c:v>
                </c:pt>
                <c:pt idx="7699">
                  <c:v>103.187</c:v>
                </c:pt>
                <c:pt idx="7700">
                  <c:v>103.19</c:v>
                </c:pt>
                <c:pt idx="7701">
                  <c:v>103.19499999999999</c:v>
                </c:pt>
                <c:pt idx="7702">
                  <c:v>103.199</c:v>
                </c:pt>
                <c:pt idx="7703">
                  <c:v>103.20399999999999</c:v>
                </c:pt>
                <c:pt idx="7704">
                  <c:v>103.208</c:v>
                </c:pt>
                <c:pt idx="7705">
                  <c:v>103.214</c:v>
                </c:pt>
                <c:pt idx="7706">
                  <c:v>103.223</c:v>
                </c:pt>
                <c:pt idx="7707">
                  <c:v>103.23399999999999</c:v>
                </c:pt>
                <c:pt idx="7708">
                  <c:v>103.246</c:v>
                </c:pt>
                <c:pt idx="7709">
                  <c:v>103.259</c:v>
                </c:pt>
                <c:pt idx="7710">
                  <c:v>103.27200000000001</c:v>
                </c:pt>
                <c:pt idx="7711">
                  <c:v>103.286</c:v>
                </c:pt>
                <c:pt idx="7712">
                  <c:v>103.3</c:v>
                </c:pt>
                <c:pt idx="7713">
                  <c:v>103.31399999999999</c:v>
                </c:pt>
                <c:pt idx="7714">
                  <c:v>103.327</c:v>
                </c:pt>
                <c:pt idx="7715">
                  <c:v>103.34</c:v>
                </c:pt>
                <c:pt idx="7716">
                  <c:v>103.35299999999999</c:v>
                </c:pt>
                <c:pt idx="7717">
                  <c:v>103.367</c:v>
                </c:pt>
                <c:pt idx="7718">
                  <c:v>103.379</c:v>
                </c:pt>
                <c:pt idx="7719">
                  <c:v>103.38800000000001</c:v>
                </c:pt>
                <c:pt idx="7720">
                  <c:v>103.398</c:v>
                </c:pt>
                <c:pt idx="7721">
                  <c:v>103.399</c:v>
                </c:pt>
                <c:pt idx="7722">
                  <c:v>103.422</c:v>
                </c:pt>
                <c:pt idx="7723">
                  <c:v>103.43600000000001</c:v>
                </c:pt>
                <c:pt idx="7724">
                  <c:v>103.443</c:v>
                </c:pt>
                <c:pt idx="7725">
                  <c:v>103.453</c:v>
                </c:pt>
                <c:pt idx="7726">
                  <c:v>103.46299999999999</c:v>
                </c:pt>
                <c:pt idx="7727">
                  <c:v>103.47499999999999</c:v>
                </c:pt>
                <c:pt idx="7728">
                  <c:v>103.48699999999999</c:v>
                </c:pt>
                <c:pt idx="7729">
                  <c:v>103.501</c:v>
                </c:pt>
                <c:pt idx="7730">
                  <c:v>103.514</c:v>
                </c:pt>
                <c:pt idx="7731">
                  <c:v>103.527</c:v>
                </c:pt>
                <c:pt idx="7732">
                  <c:v>103.539</c:v>
                </c:pt>
                <c:pt idx="7733">
                  <c:v>103.55200000000001</c:v>
                </c:pt>
                <c:pt idx="7734">
                  <c:v>103.566</c:v>
                </c:pt>
                <c:pt idx="7735">
                  <c:v>103.57899999999999</c:v>
                </c:pt>
                <c:pt idx="7736">
                  <c:v>103.589</c:v>
                </c:pt>
                <c:pt idx="7737">
                  <c:v>103.608</c:v>
                </c:pt>
                <c:pt idx="7738">
                  <c:v>103.631</c:v>
                </c:pt>
                <c:pt idx="7739">
                  <c:v>103.646</c:v>
                </c:pt>
                <c:pt idx="7740">
                  <c:v>103.65900000000001</c:v>
                </c:pt>
                <c:pt idx="7741">
                  <c:v>103.667</c:v>
                </c:pt>
                <c:pt idx="7742">
                  <c:v>103.678</c:v>
                </c:pt>
                <c:pt idx="7743">
                  <c:v>103.68899999999999</c:v>
                </c:pt>
                <c:pt idx="7744">
                  <c:v>103.7</c:v>
                </c:pt>
                <c:pt idx="7745">
                  <c:v>103.712</c:v>
                </c:pt>
                <c:pt idx="7746">
                  <c:v>103.726</c:v>
                </c:pt>
                <c:pt idx="7747">
                  <c:v>103.74</c:v>
                </c:pt>
                <c:pt idx="7748">
                  <c:v>103.752</c:v>
                </c:pt>
                <c:pt idx="7749">
                  <c:v>103.764</c:v>
                </c:pt>
                <c:pt idx="7750">
                  <c:v>103.77500000000001</c:v>
                </c:pt>
                <c:pt idx="7751">
                  <c:v>103.78700000000001</c:v>
                </c:pt>
                <c:pt idx="7752">
                  <c:v>103.801</c:v>
                </c:pt>
                <c:pt idx="7753">
                  <c:v>103.813</c:v>
                </c:pt>
                <c:pt idx="7754">
                  <c:v>103.82899999999999</c:v>
                </c:pt>
                <c:pt idx="7755">
                  <c:v>103.842</c:v>
                </c:pt>
                <c:pt idx="7756">
                  <c:v>103.863</c:v>
                </c:pt>
                <c:pt idx="7757">
                  <c:v>103.91200000000001</c:v>
                </c:pt>
                <c:pt idx="7758">
                  <c:v>103.931</c:v>
                </c:pt>
                <c:pt idx="7759">
                  <c:v>103.935</c:v>
                </c:pt>
                <c:pt idx="7760">
                  <c:v>103.941</c:v>
                </c:pt>
                <c:pt idx="7761">
                  <c:v>103.94199999999999</c:v>
                </c:pt>
                <c:pt idx="7762">
                  <c:v>103.94799999999999</c:v>
                </c:pt>
                <c:pt idx="7763">
                  <c:v>103.95699999999999</c:v>
                </c:pt>
                <c:pt idx="7764">
                  <c:v>103.967</c:v>
                </c:pt>
                <c:pt idx="7765">
                  <c:v>103.97799999999999</c:v>
                </c:pt>
                <c:pt idx="7766">
                  <c:v>103.99</c:v>
                </c:pt>
                <c:pt idx="7767">
                  <c:v>104.003</c:v>
                </c:pt>
                <c:pt idx="7768">
                  <c:v>104.017</c:v>
                </c:pt>
                <c:pt idx="7769">
                  <c:v>104.03</c:v>
                </c:pt>
                <c:pt idx="7770">
                  <c:v>104.041</c:v>
                </c:pt>
                <c:pt idx="7771">
                  <c:v>104.053</c:v>
                </c:pt>
                <c:pt idx="7772">
                  <c:v>104.066</c:v>
                </c:pt>
                <c:pt idx="7773">
                  <c:v>104.07899999999999</c:v>
                </c:pt>
                <c:pt idx="7774">
                  <c:v>104.09099999999999</c:v>
                </c:pt>
                <c:pt idx="7775">
                  <c:v>104.11</c:v>
                </c:pt>
                <c:pt idx="7776">
                  <c:v>104.164</c:v>
                </c:pt>
                <c:pt idx="7777">
                  <c:v>104.199</c:v>
                </c:pt>
                <c:pt idx="7778">
                  <c:v>104.215</c:v>
                </c:pt>
                <c:pt idx="7779">
                  <c:v>104.223</c:v>
                </c:pt>
                <c:pt idx="7780">
                  <c:v>104.232</c:v>
                </c:pt>
                <c:pt idx="7781">
                  <c:v>104.238</c:v>
                </c:pt>
                <c:pt idx="7782">
                  <c:v>104.248</c:v>
                </c:pt>
                <c:pt idx="7783">
                  <c:v>104.258</c:v>
                </c:pt>
                <c:pt idx="7784">
                  <c:v>104.26900000000001</c:v>
                </c:pt>
                <c:pt idx="7785">
                  <c:v>104.279</c:v>
                </c:pt>
                <c:pt idx="7786">
                  <c:v>104.291</c:v>
                </c:pt>
                <c:pt idx="7787">
                  <c:v>104.30500000000001</c:v>
                </c:pt>
                <c:pt idx="7788">
                  <c:v>104.318</c:v>
                </c:pt>
                <c:pt idx="7789">
                  <c:v>104.331</c:v>
                </c:pt>
                <c:pt idx="7790">
                  <c:v>104.343</c:v>
                </c:pt>
                <c:pt idx="7791">
                  <c:v>104.355</c:v>
                </c:pt>
                <c:pt idx="7792">
                  <c:v>104.36799999999999</c:v>
                </c:pt>
                <c:pt idx="7793">
                  <c:v>104.381</c:v>
                </c:pt>
                <c:pt idx="7794">
                  <c:v>104.39400000000001</c:v>
                </c:pt>
                <c:pt idx="7795">
                  <c:v>104.40900000000001</c:v>
                </c:pt>
                <c:pt idx="7796">
                  <c:v>104.42400000000001</c:v>
                </c:pt>
                <c:pt idx="7797">
                  <c:v>104.437</c:v>
                </c:pt>
                <c:pt idx="7798">
                  <c:v>104.44799999999999</c:v>
                </c:pt>
                <c:pt idx="7799">
                  <c:v>104.459</c:v>
                </c:pt>
                <c:pt idx="7800">
                  <c:v>104.471</c:v>
                </c:pt>
                <c:pt idx="7801">
                  <c:v>104.48399999999999</c:v>
                </c:pt>
                <c:pt idx="7802">
                  <c:v>104.496</c:v>
                </c:pt>
                <c:pt idx="7803">
                  <c:v>104.509</c:v>
                </c:pt>
                <c:pt idx="7804">
                  <c:v>104.52200000000001</c:v>
                </c:pt>
                <c:pt idx="7805">
                  <c:v>104.53400000000001</c:v>
                </c:pt>
                <c:pt idx="7806">
                  <c:v>104.547</c:v>
                </c:pt>
                <c:pt idx="7807">
                  <c:v>104.56</c:v>
                </c:pt>
                <c:pt idx="7808">
                  <c:v>104.57299999999999</c:v>
                </c:pt>
                <c:pt idx="7809">
                  <c:v>104.586</c:v>
                </c:pt>
                <c:pt idx="7810">
                  <c:v>104.599</c:v>
                </c:pt>
                <c:pt idx="7811">
                  <c:v>104.61199999999999</c:v>
                </c:pt>
                <c:pt idx="7812">
                  <c:v>104.624</c:v>
                </c:pt>
                <c:pt idx="7813">
                  <c:v>104.637</c:v>
                </c:pt>
                <c:pt idx="7814">
                  <c:v>104.649</c:v>
                </c:pt>
                <c:pt idx="7815">
                  <c:v>104.661</c:v>
                </c:pt>
                <c:pt idx="7816">
                  <c:v>104.67400000000001</c:v>
                </c:pt>
                <c:pt idx="7817">
                  <c:v>104.68600000000001</c:v>
                </c:pt>
                <c:pt idx="7818">
                  <c:v>104.699</c:v>
                </c:pt>
                <c:pt idx="7819">
                  <c:v>104.712</c:v>
                </c:pt>
                <c:pt idx="7820">
                  <c:v>104.72499999999999</c:v>
                </c:pt>
                <c:pt idx="7821">
                  <c:v>104.738</c:v>
                </c:pt>
                <c:pt idx="7822">
                  <c:v>104.751</c:v>
                </c:pt>
                <c:pt idx="7823">
                  <c:v>104.76300000000001</c:v>
                </c:pt>
                <c:pt idx="7824">
                  <c:v>104.776</c:v>
                </c:pt>
                <c:pt idx="7825">
                  <c:v>104.789</c:v>
                </c:pt>
                <c:pt idx="7826">
                  <c:v>104.80200000000001</c:v>
                </c:pt>
                <c:pt idx="7827">
                  <c:v>104.81399999999999</c:v>
                </c:pt>
                <c:pt idx="7828">
                  <c:v>104.827</c:v>
                </c:pt>
                <c:pt idx="7829">
                  <c:v>104.84099999999999</c:v>
                </c:pt>
                <c:pt idx="7830">
                  <c:v>104.855</c:v>
                </c:pt>
                <c:pt idx="7831">
                  <c:v>104.86799999999999</c:v>
                </c:pt>
                <c:pt idx="7832">
                  <c:v>104.88200000000001</c:v>
                </c:pt>
                <c:pt idx="7833">
                  <c:v>104.896</c:v>
                </c:pt>
                <c:pt idx="7834">
                  <c:v>104.908</c:v>
                </c:pt>
                <c:pt idx="7835">
                  <c:v>104.92</c:v>
                </c:pt>
                <c:pt idx="7836">
                  <c:v>104.93300000000001</c:v>
                </c:pt>
                <c:pt idx="7837">
                  <c:v>104.946</c:v>
                </c:pt>
                <c:pt idx="7838">
                  <c:v>104.96599999999999</c:v>
                </c:pt>
                <c:pt idx="7839">
                  <c:v>105.032</c:v>
                </c:pt>
                <c:pt idx="7840">
                  <c:v>105.152</c:v>
                </c:pt>
                <c:pt idx="7841">
                  <c:v>105.26600000000001</c:v>
                </c:pt>
                <c:pt idx="7842">
                  <c:v>105.378</c:v>
                </c:pt>
                <c:pt idx="7843">
                  <c:v>105.492</c:v>
                </c:pt>
                <c:pt idx="7844">
                  <c:v>105.604</c:v>
                </c:pt>
                <c:pt idx="7845">
                  <c:v>105.71599999999999</c:v>
                </c:pt>
                <c:pt idx="7846">
                  <c:v>105.768</c:v>
                </c:pt>
                <c:pt idx="7847">
                  <c:v>105.78</c:v>
                </c:pt>
                <c:pt idx="7848">
                  <c:v>105.782</c:v>
                </c:pt>
                <c:pt idx="7849">
                  <c:v>105.78700000000001</c:v>
                </c:pt>
                <c:pt idx="7850">
                  <c:v>105.79300000000001</c:v>
                </c:pt>
                <c:pt idx="7851">
                  <c:v>105.8</c:v>
                </c:pt>
                <c:pt idx="7852">
                  <c:v>105.80500000000001</c:v>
                </c:pt>
                <c:pt idx="7853">
                  <c:v>105.81100000000001</c:v>
                </c:pt>
                <c:pt idx="7854">
                  <c:v>105.818</c:v>
                </c:pt>
                <c:pt idx="7855">
                  <c:v>105.82599999999999</c:v>
                </c:pt>
                <c:pt idx="7856">
                  <c:v>105.834</c:v>
                </c:pt>
                <c:pt idx="7857">
                  <c:v>105.842</c:v>
                </c:pt>
                <c:pt idx="7858">
                  <c:v>105.851</c:v>
                </c:pt>
                <c:pt idx="7859">
                  <c:v>105.86</c:v>
                </c:pt>
                <c:pt idx="7860">
                  <c:v>105.869</c:v>
                </c:pt>
                <c:pt idx="7861">
                  <c:v>105.878</c:v>
                </c:pt>
                <c:pt idx="7862">
                  <c:v>105.89</c:v>
                </c:pt>
                <c:pt idx="7863">
                  <c:v>105.90300000000001</c:v>
                </c:pt>
                <c:pt idx="7864">
                  <c:v>105.914</c:v>
                </c:pt>
                <c:pt idx="7865">
                  <c:v>105.92700000000001</c:v>
                </c:pt>
                <c:pt idx="7866">
                  <c:v>105.94</c:v>
                </c:pt>
                <c:pt idx="7867">
                  <c:v>105.953</c:v>
                </c:pt>
                <c:pt idx="7868">
                  <c:v>105.96299999999999</c:v>
                </c:pt>
                <c:pt idx="7869">
                  <c:v>105.971</c:v>
                </c:pt>
                <c:pt idx="7870">
                  <c:v>106.00700000000001</c:v>
                </c:pt>
                <c:pt idx="7871">
                  <c:v>106.07899999999999</c:v>
                </c:pt>
                <c:pt idx="7872">
                  <c:v>106.15</c:v>
                </c:pt>
                <c:pt idx="7873">
                  <c:v>106.188</c:v>
                </c:pt>
                <c:pt idx="7874">
                  <c:v>106.196</c:v>
                </c:pt>
                <c:pt idx="7875">
                  <c:v>106.2</c:v>
                </c:pt>
                <c:pt idx="7876">
                  <c:v>106.205</c:v>
                </c:pt>
                <c:pt idx="7877">
                  <c:v>106.21</c:v>
                </c:pt>
                <c:pt idx="7878">
                  <c:v>106.214</c:v>
                </c:pt>
                <c:pt idx="7879">
                  <c:v>106.218</c:v>
                </c:pt>
                <c:pt idx="7880">
                  <c:v>106.224</c:v>
                </c:pt>
                <c:pt idx="7881">
                  <c:v>106.23099999999999</c:v>
                </c:pt>
                <c:pt idx="7882">
                  <c:v>106.239</c:v>
                </c:pt>
                <c:pt idx="7883">
                  <c:v>106.249</c:v>
                </c:pt>
                <c:pt idx="7884">
                  <c:v>106.258</c:v>
                </c:pt>
                <c:pt idx="7885">
                  <c:v>106.268</c:v>
                </c:pt>
                <c:pt idx="7886">
                  <c:v>106.27800000000001</c:v>
                </c:pt>
                <c:pt idx="7887">
                  <c:v>106.28700000000001</c:v>
                </c:pt>
                <c:pt idx="7888">
                  <c:v>106.29600000000001</c:v>
                </c:pt>
                <c:pt idx="7889">
                  <c:v>106.309</c:v>
                </c:pt>
                <c:pt idx="7890">
                  <c:v>106.32599999999999</c:v>
                </c:pt>
                <c:pt idx="7891">
                  <c:v>106.33799999999999</c:v>
                </c:pt>
                <c:pt idx="7892">
                  <c:v>106.343</c:v>
                </c:pt>
                <c:pt idx="7893">
                  <c:v>106.355</c:v>
                </c:pt>
                <c:pt idx="7894">
                  <c:v>106.398</c:v>
                </c:pt>
                <c:pt idx="7895">
                  <c:v>106.44499999999999</c:v>
                </c:pt>
                <c:pt idx="7896">
                  <c:v>106.446</c:v>
                </c:pt>
                <c:pt idx="7897">
                  <c:v>106.44799999999999</c:v>
                </c:pt>
                <c:pt idx="7898">
                  <c:v>106.452</c:v>
                </c:pt>
                <c:pt idx="7899">
                  <c:v>106.455</c:v>
                </c:pt>
                <c:pt idx="7900">
                  <c:v>106.459</c:v>
                </c:pt>
                <c:pt idx="7901">
                  <c:v>106.465</c:v>
                </c:pt>
                <c:pt idx="7902">
                  <c:v>106.47</c:v>
                </c:pt>
                <c:pt idx="7903">
                  <c:v>106.476</c:v>
                </c:pt>
                <c:pt idx="7904">
                  <c:v>106.483</c:v>
                </c:pt>
                <c:pt idx="7905">
                  <c:v>106.492</c:v>
                </c:pt>
                <c:pt idx="7906">
                  <c:v>106.501</c:v>
                </c:pt>
                <c:pt idx="7907">
                  <c:v>106.512</c:v>
                </c:pt>
                <c:pt idx="7908">
                  <c:v>106.52</c:v>
                </c:pt>
                <c:pt idx="7909">
                  <c:v>106.542</c:v>
                </c:pt>
                <c:pt idx="7910">
                  <c:v>106.568</c:v>
                </c:pt>
                <c:pt idx="7911">
                  <c:v>106.593</c:v>
                </c:pt>
                <c:pt idx="7912">
                  <c:v>106.617</c:v>
                </c:pt>
                <c:pt idx="7913">
                  <c:v>106.64</c:v>
                </c:pt>
                <c:pt idx="7914">
                  <c:v>106.666</c:v>
                </c:pt>
                <c:pt idx="7915">
                  <c:v>106.693</c:v>
                </c:pt>
                <c:pt idx="7916">
                  <c:v>106.71899999999999</c:v>
                </c:pt>
                <c:pt idx="7917">
                  <c:v>106.736</c:v>
                </c:pt>
                <c:pt idx="7918">
                  <c:v>106.74</c:v>
                </c:pt>
                <c:pt idx="7919">
                  <c:v>106.74299999999999</c:v>
                </c:pt>
                <c:pt idx="7920">
                  <c:v>106.747</c:v>
                </c:pt>
                <c:pt idx="7921">
                  <c:v>106.752</c:v>
                </c:pt>
                <c:pt idx="7922">
                  <c:v>106.76600000000001</c:v>
                </c:pt>
                <c:pt idx="7923">
                  <c:v>106.794</c:v>
                </c:pt>
                <c:pt idx="7924">
                  <c:v>106.815</c:v>
                </c:pt>
                <c:pt idx="7925">
                  <c:v>106.83</c:v>
                </c:pt>
                <c:pt idx="7926">
                  <c:v>106.83199999999999</c:v>
                </c:pt>
                <c:pt idx="7927">
                  <c:v>106.839</c:v>
                </c:pt>
                <c:pt idx="7928">
                  <c:v>106.84399999999999</c:v>
                </c:pt>
                <c:pt idx="7929">
                  <c:v>106.852</c:v>
                </c:pt>
                <c:pt idx="7930">
                  <c:v>106.857</c:v>
                </c:pt>
                <c:pt idx="7931">
                  <c:v>106.866</c:v>
                </c:pt>
                <c:pt idx="7932">
                  <c:v>106.871</c:v>
                </c:pt>
                <c:pt idx="7933">
                  <c:v>106.908</c:v>
                </c:pt>
                <c:pt idx="7934">
                  <c:v>106.946</c:v>
                </c:pt>
                <c:pt idx="7935">
                  <c:v>106.983</c:v>
                </c:pt>
                <c:pt idx="7936">
                  <c:v>107.04</c:v>
                </c:pt>
                <c:pt idx="7937">
                  <c:v>107.119</c:v>
                </c:pt>
                <c:pt idx="7938">
                  <c:v>107.202</c:v>
                </c:pt>
                <c:pt idx="7939">
                  <c:v>107.28100000000001</c:v>
                </c:pt>
                <c:pt idx="7940">
                  <c:v>107.354</c:v>
                </c:pt>
                <c:pt idx="7941">
                  <c:v>107.411</c:v>
                </c:pt>
                <c:pt idx="7942">
                  <c:v>107.443</c:v>
                </c:pt>
                <c:pt idx="7943">
                  <c:v>107.45399999999999</c:v>
                </c:pt>
                <c:pt idx="7944">
                  <c:v>107.459</c:v>
                </c:pt>
                <c:pt idx="7945">
                  <c:v>107.46599999999999</c:v>
                </c:pt>
                <c:pt idx="7946">
                  <c:v>107.47199999999999</c:v>
                </c:pt>
                <c:pt idx="7947">
                  <c:v>107.479</c:v>
                </c:pt>
                <c:pt idx="7948">
                  <c:v>107.485</c:v>
                </c:pt>
                <c:pt idx="7949">
                  <c:v>107.49299999999999</c:v>
                </c:pt>
                <c:pt idx="7950">
                  <c:v>107.502</c:v>
                </c:pt>
                <c:pt idx="7951">
                  <c:v>107.512</c:v>
                </c:pt>
                <c:pt idx="7952">
                  <c:v>107.52200000000001</c:v>
                </c:pt>
                <c:pt idx="7953">
                  <c:v>107.53400000000001</c:v>
                </c:pt>
                <c:pt idx="7954">
                  <c:v>107.545</c:v>
                </c:pt>
                <c:pt idx="7955">
                  <c:v>107.55800000000001</c:v>
                </c:pt>
                <c:pt idx="7956">
                  <c:v>107.57</c:v>
                </c:pt>
                <c:pt idx="7957">
                  <c:v>107.584</c:v>
                </c:pt>
                <c:pt idx="7958">
                  <c:v>107.598</c:v>
                </c:pt>
                <c:pt idx="7959">
                  <c:v>107.613</c:v>
                </c:pt>
                <c:pt idx="7960">
                  <c:v>107.627</c:v>
                </c:pt>
                <c:pt idx="7961">
                  <c:v>107.64100000000001</c:v>
                </c:pt>
                <c:pt idx="7962">
                  <c:v>107.652</c:v>
                </c:pt>
                <c:pt idx="7963">
                  <c:v>107.664</c:v>
                </c:pt>
                <c:pt idx="7964">
                  <c:v>107.676</c:v>
                </c:pt>
                <c:pt idx="7965">
                  <c:v>107.687</c:v>
                </c:pt>
                <c:pt idx="7966">
                  <c:v>107.7</c:v>
                </c:pt>
                <c:pt idx="7967">
                  <c:v>107.71299999999999</c:v>
                </c:pt>
                <c:pt idx="7968">
                  <c:v>107.726</c:v>
                </c:pt>
                <c:pt idx="7969">
                  <c:v>107.74</c:v>
                </c:pt>
                <c:pt idx="7970">
                  <c:v>107.753</c:v>
                </c:pt>
                <c:pt idx="7971">
                  <c:v>107.767</c:v>
                </c:pt>
                <c:pt idx="7972">
                  <c:v>107.782</c:v>
                </c:pt>
                <c:pt idx="7973">
                  <c:v>107.797</c:v>
                </c:pt>
                <c:pt idx="7974">
                  <c:v>107.812</c:v>
                </c:pt>
                <c:pt idx="7975">
                  <c:v>107.825</c:v>
                </c:pt>
                <c:pt idx="7976">
                  <c:v>107.83799999999999</c:v>
                </c:pt>
                <c:pt idx="7977">
                  <c:v>107.851</c:v>
                </c:pt>
                <c:pt idx="7978">
                  <c:v>107.86499999999999</c:v>
                </c:pt>
                <c:pt idx="7979">
                  <c:v>107.878</c:v>
                </c:pt>
                <c:pt idx="7980">
                  <c:v>107.89</c:v>
                </c:pt>
                <c:pt idx="7981">
                  <c:v>107.898</c:v>
                </c:pt>
                <c:pt idx="7982">
                  <c:v>107.904</c:v>
                </c:pt>
                <c:pt idx="7983">
                  <c:v>107.914</c:v>
                </c:pt>
                <c:pt idx="7984">
                  <c:v>107.923</c:v>
                </c:pt>
                <c:pt idx="7985">
                  <c:v>107.931</c:v>
                </c:pt>
                <c:pt idx="7986">
                  <c:v>107.93899999999999</c:v>
                </c:pt>
                <c:pt idx="7987">
                  <c:v>107.95099999999999</c:v>
                </c:pt>
                <c:pt idx="7988">
                  <c:v>107.96299999999999</c:v>
                </c:pt>
                <c:pt idx="7989">
                  <c:v>107.976</c:v>
                </c:pt>
                <c:pt idx="7990">
                  <c:v>107.98699999999999</c:v>
                </c:pt>
                <c:pt idx="7991">
                  <c:v>107.999</c:v>
                </c:pt>
                <c:pt idx="7992">
                  <c:v>108.012</c:v>
                </c:pt>
                <c:pt idx="7993">
                  <c:v>108.024</c:v>
                </c:pt>
                <c:pt idx="7994">
                  <c:v>108.03700000000001</c:v>
                </c:pt>
                <c:pt idx="7995">
                  <c:v>108.051</c:v>
                </c:pt>
                <c:pt idx="7996">
                  <c:v>108.065</c:v>
                </c:pt>
                <c:pt idx="7997">
                  <c:v>108.078</c:v>
                </c:pt>
                <c:pt idx="7998">
                  <c:v>108.09</c:v>
                </c:pt>
                <c:pt idx="7999">
                  <c:v>108.10299999999999</c:v>
                </c:pt>
                <c:pt idx="8000">
                  <c:v>108.123</c:v>
                </c:pt>
                <c:pt idx="8001">
                  <c:v>108.158</c:v>
                </c:pt>
                <c:pt idx="8002">
                  <c:v>108.191</c:v>
                </c:pt>
                <c:pt idx="8003">
                  <c:v>108.21899999999999</c:v>
                </c:pt>
                <c:pt idx="8004">
                  <c:v>108.248</c:v>
                </c:pt>
                <c:pt idx="8005">
                  <c:v>108.27500000000001</c:v>
                </c:pt>
                <c:pt idx="8006">
                  <c:v>108.288</c:v>
                </c:pt>
                <c:pt idx="8007">
                  <c:v>108.292</c:v>
                </c:pt>
                <c:pt idx="8008">
                  <c:v>108.295</c:v>
                </c:pt>
                <c:pt idx="8009">
                  <c:v>108.3</c:v>
                </c:pt>
                <c:pt idx="8010">
                  <c:v>108.306</c:v>
                </c:pt>
                <c:pt idx="8011">
                  <c:v>108.316</c:v>
                </c:pt>
                <c:pt idx="8012">
                  <c:v>108.349</c:v>
                </c:pt>
                <c:pt idx="8013">
                  <c:v>108.387</c:v>
                </c:pt>
                <c:pt idx="8014">
                  <c:v>108.434</c:v>
                </c:pt>
                <c:pt idx="8015">
                  <c:v>108.49</c:v>
                </c:pt>
                <c:pt idx="8016">
                  <c:v>108.52</c:v>
                </c:pt>
                <c:pt idx="8017">
                  <c:v>108.54</c:v>
                </c:pt>
                <c:pt idx="8018">
                  <c:v>108.54</c:v>
                </c:pt>
                <c:pt idx="8019">
                  <c:v>108.542</c:v>
                </c:pt>
                <c:pt idx="8020">
                  <c:v>108.545</c:v>
                </c:pt>
                <c:pt idx="8021">
                  <c:v>108.548</c:v>
                </c:pt>
                <c:pt idx="8022">
                  <c:v>108.55</c:v>
                </c:pt>
                <c:pt idx="8023">
                  <c:v>108.55200000000001</c:v>
                </c:pt>
                <c:pt idx="8024">
                  <c:v>108.562</c:v>
                </c:pt>
                <c:pt idx="8025">
                  <c:v>108.575</c:v>
                </c:pt>
                <c:pt idx="8026">
                  <c:v>108.587</c:v>
                </c:pt>
                <c:pt idx="8027">
                  <c:v>108.59399999999999</c:v>
                </c:pt>
                <c:pt idx="8028">
                  <c:v>108.599</c:v>
                </c:pt>
                <c:pt idx="8029">
                  <c:v>108.604</c:v>
                </c:pt>
                <c:pt idx="8030">
                  <c:v>108.61199999999999</c:v>
                </c:pt>
                <c:pt idx="8031">
                  <c:v>108.621</c:v>
                </c:pt>
                <c:pt idx="8032">
                  <c:v>108.631</c:v>
                </c:pt>
                <c:pt idx="8033">
                  <c:v>108.64100000000001</c:v>
                </c:pt>
                <c:pt idx="8034">
                  <c:v>108.654</c:v>
                </c:pt>
                <c:pt idx="8035">
                  <c:v>108.667</c:v>
                </c:pt>
                <c:pt idx="8036">
                  <c:v>108.678</c:v>
                </c:pt>
                <c:pt idx="8037">
                  <c:v>108.687</c:v>
                </c:pt>
                <c:pt idx="8038">
                  <c:v>108.696</c:v>
                </c:pt>
                <c:pt idx="8039">
                  <c:v>108.705</c:v>
                </c:pt>
                <c:pt idx="8040">
                  <c:v>108.71299999999999</c:v>
                </c:pt>
                <c:pt idx="8041">
                  <c:v>108.72499999999999</c:v>
                </c:pt>
                <c:pt idx="8042">
                  <c:v>108.764</c:v>
                </c:pt>
                <c:pt idx="8043">
                  <c:v>108.797</c:v>
                </c:pt>
                <c:pt idx="8044">
                  <c:v>108.815</c:v>
                </c:pt>
                <c:pt idx="8045">
                  <c:v>108.82</c:v>
                </c:pt>
                <c:pt idx="8046">
                  <c:v>108.825</c:v>
                </c:pt>
                <c:pt idx="8047">
                  <c:v>108.846</c:v>
                </c:pt>
                <c:pt idx="8048">
                  <c:v>108.876</c:v>
                </c:pt>
                <c:pt idx="8049">
                  <c:v>108.913</c:v>
                </c:pt>
                <c:pt idx="8050">
                  <c:v>108.937</c:v>
                </c:pt>
                <c:pt idx="8051">
                  <c:v>108.959</c:v>
                </c:pt>
                <c:pt idx="8052">
                  <c:v>108.96599999999999</c:v>
                </c:pt>
                <c:pt idx="8053">
                  <c:v>108.96899999999999</c:v>
                </c:pt>
                <c:pt idx="8054">
                  <c:v>108.97199999999999</c:v>
                </c:pt>
                <c:pt idx="8055">
                  <c:v>108.97799999999999</c:v>
                </c:pt>
                <c:pt idx="8056">
                  <c:v>108.98399999999999</c:v>
                </c:pt>
                <c:pt idx="8057">
                  <c:v>108.992</c:v>
                </c:pt>
                <c:pt idx="8058">
                  <c:v>109</c:v>
                </c:pt>
                <c:pt idx="8059">
                  <c:v>109.009</c:v>
                </c:pt>
                <c:pt idx="8060">
                  <c:v>109.01900000000001</c:v>
                </c:pt>
                <c:pt idx="8061">
                  <c:v>109.03100000000001</c:v>
                </c:pt>
                <c:pt idx="8062">
                  <c:v>109.04300000000001</c:v>
                </c:pt>
                <c:pt idx="8063">
                  <c:v>109.05200000000001</c:v>
                </c:pt>
                <c:pt idx="8064">
                  <c:v>109.059</c:v>
                </c:pt>
                <c:pt idx="8065">
                  <c:v>109.06699999999999</c:v>
                </c:pt>
                <c:pt idx="8066">
                  <c:v>109.074</c:v>
                </c:pt>
                <c:pt idx="8067">
                  <c:v>109.083</c:v>
                </c:pt>
                <c:pt idx="8068">
                  <c:v>109.09099999999999</c:v>
                </c:pt>
                <c:pt idx="8069">
                  <c:v>109.101</c:v>
                </c:pt>
                <c:pt idx="8070">
                  <c:v>109.111</c:v>
                </c:pt>
                <c:pt idx="8071">
                  <c:v>109.12</c:v>
                </c:pt>
                <c:pt idx="8072">
                  <c:v>109.127</c:v>
                </c:pt>
                <c:pt idx="8073">
                  <c:v>109.137</c:v>
                </c:pt>
                <c:pt idx="8074">
                  <c:v>109.15300000000001</c:v>
                </c:pt>
                <c:pt idx="8075">
                  <c:v>109.194</c:v>
                </c:pt>
                <c:pt idx="8076">
                  <c:v>109.212</c:v>
                </c:pt>
                <c:pt idx="8077">
                  <c:v>109.214</c:v>
                </c:pt>
                <c:pt idx="8078">
                  <c:v>109.224</c:v>
                </c:pt>
                <c:pt idx="8079">
                  <c:v>109.236</c:v>
                </c:pt>
                <c:pt idx="8080">
                  <c:v>109.244</c:v>
                </c:pt>
                <c:pt idx="8081">
                  <c:v>109.254</c:v>
                </c:pt>
                <c:pt idx="8082">
                  <c:v>109.26300000000001</c:v>
                </c:pt>
                <c:pt idx="8083">
                  <c:v>109.273</c:v>
                </c:pt>
                <c:pt idx="8084">
                  <c:v>109.285</c:v>
                </c:pt>
                <c:pt idx="8085">
                  <c:v>109.297</c:v>
                </c:pt>
                <c:pt idx="8086">
                  <c:v>109.307</c:v>
                </c:pt>
                <c:pt idx="8087">
                  <c:v>109.31699999999999</c:v>
                </c:pt>
                <c:pt idx="8088">
                  <c:v>109.328</c:v>
                </c:pt>
                <c:pt idx="8089">
                  <c:v>109.33799999999999</c:v>
                </c:pt>
                <c:pt idx="8090">
                  <c:v>109.354</c:v>
                </c:pt>
                <c:pt idx="8091">
                  <c:v>109.39100000000001</c:v>
                </c:pt>
                <c:pt idx="8092">
                  <c:v>109.44199999999999</c:v>
                </c:pt>
                <c:pt idx="8093">
                  <c:v>109.471</c:v>
                </c:pt>
                <c:pt idx="8094">
                  <c:v>109.48</c:v>
                </c:pt>
                <c:pt idx="8095">
                  <c:v>109.485</c:v>
                </c:pt>
                <c:pt idx="8096">
                  <c:v>109.49</c:v>
                </c:pt>
                <c:pt idx="8097">
                  <c:v>109.498</c:v>
                </c:pt>
                <c:pt idx="8098">
                  <c:v>109.508</c:v>
                </c:pt>
                <c:pt idx="8099">
                  <c:v>109.517</c:v>
                </c:pt>
                <c:pt idx="8100">
                  <c:v>109.529</c:v>
                </c:pt>
                <c:pt idx="8101">
                  <c:v>109.542</c:v>
                </c:pt>
                <c:pt idx="8102">
                  <c:v>109.55500000000001</c:v>
                </c:pt>
                <c:pt idx="8103">
                  <c:v>109.566</c:v>
                </c:pt>
                <c:pt idx="8104">
                  <c:v>109.57299999999999</c:v>
                </c:pt>
                <c:pt idx="8105">
                  <c:v>109.57899999999999</c:v>
                </c:pt>
                <c:pt idx="8106">
                  <c:v>109.586</c:v>
                </c:pt>
                <c:pt idx="8107">
                  <c:v>109.59399999999999</c:v>
                </c:pt>
                <c:pt idx="8108">
                  <c:v>109.602</c:v>
                </c:pt>
                <c:pt idx="8109">
                  <c:v>109.611</c:v>
                </c:pt>
                <c:pt idx="8110">
                  <c:v>109.619</c:v>
                </c:pt>
                <c:pt idx="8111">
                  <c:v>109.625</c:v>
                </c:pt>
                <c:pt idx="8112">
                  <c:v>109.634</c:v>
                </c:pt>
                <c:pt idx="8113">
                  <c:v>109.645</c:v>
                </c:pt>
                <c:pt idx="8114">
                  <c:v>109.68</c:v>
                </c:pt>
                <c:pt idx="8115">
                  <c:v>109.69499999999999</c:v>
                </c:pt>
                <c:pt idx="8116">
                  <c:v>109.69799999999999</c:v>
                </c:pt>
                <c:pt idx="8117">
                  <c:v>109.703</c:v>
                </c:pt>
                <c:pt idx="8118">
                  <c:v>109.71</c:v>
                </c:pt>
                <c:pt idx="8119">
                  <c:v>109.71599999999999</c:v>
                </c:pt>
                <c:pt idx="8120">
                  <c:v>109.72199999999999</c:v>
                </c:pt>
                <c:pt idx="8121">
                  <c:v>109.736</c:v>
                </c:pt>
                <c:pt idx="8122">
                  <c:v>109.788</c:v>
                </c:pt>
                <c:pt idx="8123">
                  <c:v>109.874</c:v>
                </c:pt>
                <c:pt idx="8124">
                  <c:v>109.92700000000001</c:v>
                </c:pt>
                <c:pt idx="8125">
                  <c:v>109.953</c:v>
                </c:pt>
                <c:pt idx="8126">
                  <c:v>109.97</c:v>
                </c:pt>
                <c:pt idx="8127">
                  <c:v>109.98</c:v>
                </c:pt>
                <c:pt idx="8128">
                  <c:v>109.985</c:v>
                </c:pt>
                <c:pt idx="8129">
                  <c:v>109.988</c:v>
                </c:pt>
                <c:pt idx="8130">
                  <c:v>109.992</c:v>
                </c:pt>
                <c:pt idx="8131">
                  <c:v>109.998</c:v>
                </c:pt>
                <c:pt idx="8132">
                  <c:v>110.005</c:v>
                </c:pt>
                <c:pt idx="8133">
                  <c:v>110.01300000000001</c:v>
                </c:pt>
                <c:pt idx="8134">
                  <c:v>110.02500000000001</c:v>
                </c:pt>
                <c:pt idx="8135">
                  <c:v>110.03700000000001</c:v>
                </c:pt>
                <c:pt idx="8136">
                  <c:v>110.04900000000001</c:v>
                </c:pt>
                <c:pt idx="8137">
                  <c:v>110.062</c:v>
                </c:pt>
                <c:pt idx="8138">
                  <c:v>110.075</c:v>
                </c:pt>
                <c:pt idx="8139">
                  <c:v>110.084</c:v>
                </c:pt>
                <c:pt idx="8140">
                  <c:v>110.092</c:v>
                </c:pt>
                <c:pt idx="8141">
                  <c:v>110.1</c:v>
                </c:pt>
                <c:pt idx="8142">
                  <c:v>110.10599999999999</c:v>
                </c:pt>
                <c:pt idx="8143">
                  <c:v>110.11499999999999</c:v>
                </c:pt>
                <c:pt idx="8144">
                  <c:v>110.126</c:v>
                </c:pt>
                <c:pt idx="8145">
                  <c:v>110.136</c:v>
                </c:pt>
                <c:pt idx="8146">
                  <c:v>110.14700000000001</c:v>
                </c:pt>
                <c:pt idx="8147">
                  <c:v>110.16200000000001</c:v>
                </c:pt>
                <c:pt idx="8148">
                  <c:v>110.188</c:v>
                </c:pt>
                <c:pt idx="8149">
                  <c:v>110.211</c:v>
                </c:pt>
                <c:pt idx="8150">
                  <c:v>110.221</c:v>
                </c:pt>
                <c:pt idx="8151">
                  <c:v>110.224</c:v>
                </c:pt>
                <c:pt idx="8152">
                  <c:v>110.22799999999999</c:v>
                </c:pt>
                <c:pt idx="8153">
                  <c:v>110.235</c:v>
                </c:pt>
                <c:pt idx="8154">
                  <c:v>110.24299999999999</c:v>
                </c:pt>
                <c:pt idx="8155">
                  <c:v>110.253</c:v>
                </c:pt>
                <c:pt idx="8156">
                  <c:v>110.26600000000001</c:v>
                </c:pt>
                <c:pt idx="8157">
                  <c:v>110.279</c:v>
                </c:pt>
                <c:pt idx="8158">
                  <c:v>110.29300000000001</c:v>
                </c:pt>
                <c:pt idx="8159">
                  <c:v>110.306</c:v>
                </c:pt>
                <c:pt idx="8160">
                  <c:v>110.318</c:v>
                </c:pt>
                <c:pt idx="8161">
                  <c:v>110.32599999999999</c:v>
                </c:pt>
                <c:pt idx="8162">
                  <c:v>110.336</c:v>
                </c:pt>
                <c:pt idx="8163">
                  <c:v>110.34699999999999</c:v>
                </c:pt>
                <c:pt idx="8164">
                  <c:v>110.35899999999999</c:v>
                </c:pt>
                <c:pt idx="8165">
                  <c:v>110.366</c:v>
                </c:pt>
                <c:pt idx="8166">
                  <c:v>110.401</c:v>
                </c:pt>
                <c:pt idx="8167">
                  <c:v>110.43899999999999</c:v>
                </c:pt>
                <c:pt idx="8168">
                  <c:v>110.477</c:v>
                </c:pt>
                <c:pt idx="8169">
                  <c:v>110.52</c:v>
                </c:pt>
                <c:pt idx="8170">
                  <c:v>110.553</c:v>
                </c:pt>
                <c:pt idx="8171">
                  <c:v>110.584</c:v>
                </c:pt>
                <c:pt idx="8172">
                  <c:v>110.61499999999999</c:v>
                </c:pt>
                <c:pt idx="8173">
                  <c:v>110.642</c:v>
                </c:pt>
                <c:pt idx="8174">
                  <c:v>110.657</c:v>
                </c:pt>
                <c:pt idx="8175">
                  <c:v>110.663</c:v>
                </c:pt>
                <c:pt idx="8176">
                  <c:v>110.66800000000001</c:v>
                </c:pt>
                <c:pt idx="8177">
                  <c:v>110.67400000000001</c:v>
                </c:pt>
                <c:pt idx="8178">
                  <c:v>110.682</c:v>
                </c:pt>
                <c:pt idx="8179">
                  <c:v>110.69199999999999</c:v>
                </c:pt>
                <c:pt idx="8180">
                  <c:v>110.70099999999999</c:v>
                </c:pt>
                <c:pt idx="8181">
                  <c:v>110.712</c:v>
                </c:pt>
                <c:pt idx="8182">
                  <c:v>110.72499999999999</c:v>
                </c:pt>
                <c:pt idx="8183">
                  <c:v>110.739</c:v>
                </c:pt>
                <c:pt idx="8184">
                  <c:v>110.752</c:v>
                </c:pt>
                <c:pt idx="8185">
                  <c:v>110.76600000000001</c:v>
                </c:pt>
                <c:pt idx="8186">
                  <c:v>110.77800000000001</c:v>
                </c:pt>
                <c:pt idx="8187">
                  <c:v>110.789</c:v>
                </c:pt>
                <c:pt idx="8188">
                  <c:v>110.79600000000001</c:v>
                </c:pt>
                <c:pt idx="8189">
                  <c:v>110.806</c:v>
                </c:pt>
                <c:pt idx="8190">
                  <c:v>110.816</c:v>
                </c:pt>
                <c:pt idx="8191">
                  <c:v>110.822</c:v>
                </c:pt>
                <c:pt idx="8192">
                  <c:v>110.827</c:v>
                </c:pt>
                <c:pt idx="8193">
                  <c:v>110.837</c:v>
                </c:pt>
                <c:pt idx="8194">
                  <c:v>110.849</c:v>
                </c:pt>
                <c:pt idx="8195">
                  <c:v>110.855</c:v>
                </c:pt>
                <c:pt idx="8196">
                  <c:v>110.86499999999999</c:v>
                </c:pt>
                <c:pt idx="8197">
                  <c:v>110.876</c:v>
                </c:pt>
                <c:pt idx="8198">
                  <c:v>110.887</c:v>
                </c:pt>
                <c:pt idx="8199">
                  <c:v>110.9</c:v>
                </c:pt>
                <c:pt idx="8200">
                  <c:v>110.913</c:v>
                </c:pt>
                <c:pt idx="8201">
                  <c:v>110.923</c:v>
                </c:pt>
                <c:pt idx="8202">
                  <c:v>110.932</c:v>
                </c:pt>
                <c:pt idx="8203">
                  <c:v>110.94199999999999</c:v>
                </c:pt>
                <c:pt idx="8204">
                  <c:v>110.95</c:v>
                </c:pt>
                <c:pt idx="8205">
                  <c:v>110.955</c:v>
                </c:pt>
                <c:pt idx="8206">
                  <c:v>110.976</c:v>
                </c:pt>
                <c:pt idx="8207">
                  <c:v>110.991</c:v>
                </c:pt>
                <c:pt idx="8208">
                  <c:v>110.995</c:v>
                </c:pt>
                <c:pt idx="8209">
                  <c:v>111.009</c:v>
                </c:pt>
                <c:pt idx="8210">
                  <c:v>111.036</c:v>
                </c:pt>
                <c:pt idx="8211">
                  <c:v>111.066</c:v>
                </c:pt>
                <c:pt idx="8212">
                  <c:v>111.09099999999999</c:v>
                </c:pt>
                <c:pt idx="8213">
                  <c:v>111.102</c:v>
                </c:pt>
                <c:pt idx="8214">
                  <c:v>111.10599999999999</c:v>
                </c:pt>
                <c:pt idx="8215">
                  <c:v>111.111</c:v>
                </c:pt>
                <c:pt idx="8216">
                  <c:v>111.116</c:v>
                </c:pt>
                <c:pt idx="8217">
                  <c:v>111.124</c:v>
                </c:pt>
                <c:pt idx="8218">
                  <c:v>111.134</c:v>
                </c:pt>
                <c:pt idx="8219">
                  <c:v>111.146</c:v>
                </c:pt>
                <c:pt idx="8220">
                  <c:v>111.154</c:v>
                </c:pt>
                <c:pt idx="8221">
                  <c:v>111.164</c:v>
                </c:pt>
                <c:pt idx="8222">
                  <c:v>111.175</c:v>
                </c:pt>
                <c:pt idx="8223">
                  <c:v>111.188</c:v>
                </c:pt>
                <c:pt idx="8224">
                  <c:v>111.199</c:v>
                </c:pt>
                <c:pt idx="8225">
                  <c:v>111.20699999999999</c:v>
                </c:pt>
                <c:pt idx="8226">
                  <c:v>111.214</c:v>
                </c:pt>
                <c:pt idx="8227">
                  <c:v>111.224</c:v>
                </c:pt>
                <c:pt idx="8228">
                  <c:v>111.239</c:v>
                </c:pt>
                <c:pt idx="8229">
                  <c:v>111.276</c:v>
                </c:pt>
                <c:pt idx="8230">
                  <c:v>111.306</c:v>
                </c:pt>
                <c:pt idx="8231">
                  <c:v>111.324</c:v>
                </c:pt>
                <c:pt idx="8232">
                  <c:v>111.33799999999999</c:v>
                </c:pt>
                <c:pt idx="8233">
                  <c:v>111.349</c:v>
                </c:pt>
                <c:pt idx="8234">
                  <c:v>111.357</c:v>
                </c:pt>
                <c:pt idx="8235">
                  <c:v>111.367</c:v>
                </c:pt>
                <c:pt idx="8236">
                  <c:v>111.377</c:v>
                </c:pt>
                <c:pt idx="8237">
                  <c:v>111.386</c:v>
                </c:pt>
                <c:pt idx="8238">
                  <c:v>111.396</c:v>
                </c:pt>
                <c:pt idx="8239">
                  <c:v>111.408</c:v>
                </c:pt>
                <c:pt idx="8240">
                  <c:v>111.42100000000001</c:v>
                </c:pt>
                <c:pt idx="8241">
                  <c:v>111.432</c:v>
                </c:pt>
                <c:pt idx="8242">
                  <c:v>111.441</c:v>
                </c:pt>
                <c:pt idx="8243">
                  <c:v>111.461</c:v>
                </c:pt>
                <c:pt idx="8244">
                  <c:v>111.52</c:v>
                </c:pt>
                <c:pt idx="8245">
                  <c:v>111.604</c:v>
                </c:pt>
                <c:pt idx="8246">
                  <c:v>111.667</c:v>
                </c:pt>
                <c:pt idx="8247">
                  <c:v>111.712</c:v>
                </c:pt>
                <c:pt idx="8248">
                  <c:v>111.768</c:v>
                </c:pt>
                <c:pt idx="8249">
                  <c:v>111.831</c:v>
                </c:pt>
                <c:pt idx="8250">
                  <c:v>111.889</c:v>
                </c:pt>
                <c:pt idx="8251">
                  <c:v>111.925</c:v>
                </c:pt>
                <c:pt idx="8252">
                  <c:v>111.935</c:v>
                </c:pt>
                <c:pt idx="8253">
                  <c:v>111.94</c:v>
                </c:pt>
                <c:pt idx="8254">
                  <c:v>111.943</c:v>
                </c:pt>
                <c:pt idx="8255">
                  <c:v>111.946</c:v>
                </c:pt>
                <c:pt idx="8256">
                  <c:v>111.95</c:v>
                </c:pt>
                <c:pt idx="8257">
                  <c:v>111.955</c:v>
                </c:pt>
                <c:pt idx="8258">
                  <c:v>111.964</c:v>
                </c:pt>
                <c:pt idx="8259">
                  <c:v>111.974</c:v>
                </c:pt>
                <c:pt idx="8260">
                  <c:v>111.983</c:v>
                </c:pt>
                <c:pt idx="8261">
                  <c:v>111.995</c:v>
                </c:pt>
                <c:pt idx="8262">
                  <c:v>112.006</c:v>
                </c:pt>
                <c:pt idx="8263">
                  <c:v>112.017</c:v>
                </c:pt>
                <c:pt idx="8264">
                  <c:v>112.026</c:v>
                </c:pt>
                <c:pt idx="8265">
                  <c:v>112.035</c:v>
                </c:pt>
                <c:pt idx="8266">
                  <c:v>112.041</c:v>
                </c:pt>
                <c:pt idx="8267">
                  <c:v>112.045</c:v>
                </c:pt>
                <c:pt idx="8268">
                  <c:v>112.05200000000001</c:v>
                </c:pt>
                <c:pt idx="8269">
                  <c:v>112.06100000000001</c:v>
                </c:pt>
                <c:pt idx="8270">
                  <c:v>112.071</c:v>
                </c:pt>
                <c:pt idx="8271">
                  <c:v>112.081</c:v>
                </c:pt>
                <c:pt idx="8272">
                  <c:v>112.092</c:v>
                </c:pt>
                <c:pt idx="8273">
                  <c:v>112.104</c:v>
                </c:pt>
                <c:pt idx="8274">
                  <c:v>112.117</c:v>
                </c:pt>
                <c:pt idx="8275">
                  <c:v>112.128</c:v>
                </c:pt>
                <c:pt idx="8276">
                  <c:v>112.13800000000001</c:v>
                </c:pt>
                <c:pt idx="8277">
                  <c:v>112.149</c:v>
                </c:pt>
                <c:pt idx="8278">
                  <c:v>112.15600000000001</c:v>
                </c:pt>
                <c:pt idx="8279">
                  <c:v>112.16500000000001</c:v>
                </c:pt>
                <c:pt idx="8280">
                  <c:v>112.169</c:v>
                </c:pt>
                <c:pt idx="8281">
                  <c:v>112.172</c:v>
                </c:pt>
                <c:pt idx="8282">
                  <c:v>112.196</c:v>
                </c:pt>
                <c:pt idx="8283">
                  <c:v>112.245</c:v>
                </c:pt>
                <c:pt idx="8284">
                  <c:v>112.319</c:v>
                </c:pt>
                <c:pt idx="8285">
                  <c:v>112.393</c:v>
                </c:pt>
                <c:pt idx="8286">
                  <c:v>112.464</c:v>
                </c:pt>
                <c:pt idx="8287">
                  <c:v>112.503</c:v>
                </c:pt>
                <c:pt idx="8288">
                  <c:v>112.51</c:v>
                </c:pt>
                <c:pt idx="8289">
                  <c:v>112.512</c:v>
                </c:pt>
                <c:pt idx="8290">
                  <c:v>112.529</c:v>
                </c:pt>
                <c:pt idx="8291">
                  <c:v>112.547</c:v>
                </c:pt>
                <c:pt idx="8292">
                  <c:v>112.55200000000001</c:v>
                </c:pt>
                <c:pt idx="8293">
                  <c:v>112.556</c:v>
                </c:pt>
                <c:pt idx="8294">
                  <c:v>112.559</c:v>
                </c:pt>
                <c:pt idx="8295">
                  <c:v>112.563</c:v>
                </c:pt>
                <c:pt idx="8296">
                  <c:v>112.566</c:v>
                </c:pt>
                <c:pt idx="8297">
                  <c:v>112.58</c:v>
                </c:pt>
                <c:pt idx="8298">
                  <c:v>112.616</c:v>
                </c:pt>
                <c:pt idx="8299">
                  <c:v>112.655</c:v>
                </c:pt>
                <c:pt idx="8300">
                  <c:v>112.673</c:v>
                </c:pt>
                <c:pt idx="8301">
                  <c:v>112.67700000000001</c:v>
                </c:pt>
                <c:pt idx="8302">
                  <c:v>112.681</c:v>
                </c:pt>
                <c:pt idx="8303">
                  <c:v>112.68600000000001</c:v>
                </c:pt>
                <c:pt idx="8304">
                  <c:v>112.69499999999999</c:v>
                </c:pt>
                <c:pt idx="8305">
                  <c:v>112.70399999999999</c:v>
                </c:pt>
                <c:pt idx="8306">
                  <c:v>112.714</c:v>
                </c:pt>
                <c:pt idx="8307">
                  <c:v>112.723</c:v>
                </c:pt>
                <c:pt idx="8308">
                  <c:v>112.73399999999999</c:v>
                </c:pt>
                <c:pt idx="8309">
                  <c:v>112.747</c:v>
                </c:pt>
                <c:pt idx="8310">
                  <c:v>112.76</c:v>
                </c:pt>
                <c:pt idx="8311">
                  <c:v>112.77200000000001</c:v>
                </c:pt>
                <c:pt idx="8312">
                  <c:v>112.782</c:v>
                </c:pt>
                <c:pt idx="8313">
                  <c:v>112.792</c:v>
                </c:pt>
                <c:pt idx="8314">
                  <c:v>112.803</c:v>
                </c:pt>
                <c:pt idx="8315">
                  <c:v>112.806</c:v>
                </c:pt>
                <c:pt idx="8316">
                  <c:v>112.80800000000001</c:v>
                </c:pt>
                <c:pt idx="8317">
                  <c:v>112.812</c:v>
                </c:pt>
                <c:pt idx="8318">
                  <c:v>112.82</c:v>
                </c:pt>
                <c:pt idx="8319">
                  <c:v>112.822</c:v>
                </c:pt>
                <c:pt idx="8320">
                  <c:v>112.825</c:v>
                </c:pt>
                <c:pt idx="8321">
                  <c:v>112.828</c:v>
                </c:pt>
                <c:pt idx="8322">
                  <c:v>112.83499999999999</c:v>
                </c:pt>
                <c:pt idx="8323">
                  <c:v>112.842</c:v>
                </c:pt>
                <c:pt idx="8324">
                  <c:v>112.84699999999999</c:v>
                </c:pt>
                <c:pt idx="8325">
                  <c:v>112.851</c:v>
                </c:pt>
                <c:pt idx="8326">
                  <c:v>112.86</c:v>
                </c:pt>
                <c:pt idx="8327">
                  <c:v>112.86799999999999</c:v>
                </c:pt>
                <c:pt idx="8328">
                  <c:v>112.89100000000001</c:v>
                </c:pt>
                <c:pt idx="8329">
                  <c:v>112.90900000000001</c:v>
                </c:pt>
                <c:pt idx="8330">
                  <c:v>112.931</c:v>
                </c:pt>
                <c:pt idx="8331">
                  <c:v>112.968</c:v>
                </c:pt>
                <c:pt idx="8332">
                  <c:v>113.006</c:v>
                </c:pt>
                <c:pt idx="8333">
                  <c:v>113.053</c:v>
                </c:pt>
                <c:pt idx="8334">
                  <c:v>113.11199999999999</c:v>
                </c:pt>
                <c:pt idx="8335">
                  <c:v>113.163</c:v>
                </c:pt>
                <c:pt idx="8336">
                  <c:v>113.19</c:v>
                </c:pt>
                <c:pt idx="8337">
                  <c:v>113.19499999999999</c:v>
                </c:pt>
                <c:pt idx="8338">
                  <c:v>113.199</c:v>
                </c:pt>
                <c:pt idx="8339">
                  <c:v>113.202</c:v>
                </c:pt>
                <c:pt idx="8340">
                  <c:v>113.20699999999999</c:v>
                </c:pt>
                <c:pt idx="8341">
                  <c:v>113.21299999999999</c:v>
                </c:pt>
                <c:pt idx="8342">
                  <c:v>113.223</c:v>
                </c:pt>
                <c:pt idx="8343">
                  <c:v>113.23</c:v>
                </c:pt>
                <c:pt idx="8344">
                  <c:v>113.239</c:v>
                </c:pt>
                <c:pt idx="8345">
                  <c:v>113.252</c:v>
                </c:pt>
                <c:pt idx="8346">
                  <c:v>113.264</c:v>
                </c:pt>
                <c:pt idx="8347">
                  <c:v>113.277</c:v>
                </c:pt>
                <c:pt idx="8348">
                  <c:v>113.286</c:v>
                </c:pt>
                <c:pt idx="8349">
                  <c:v>113.295</c:v>
                </c:pt>
                <c:pt idx="8350">
                  <c:v>113.306</c:v>
                </c:pt>
                <c:pt idx="8351">
                  <c:v>113.313</c:v>
                </c:pt>
                <c:pt idx="8352">
                  <c:v>113.318</c:v>
                </c:pt>
                <c:pt idx="8353">
                  <c:v>113.322</c:v>
                </c:pt>
                <c:pt idx="8354">
                  <c:v>113.32599999999999</c:v>
                </c:pt>
                <c:pt idx="8355">
                  <c:v>113.334</c:v>
                </c:pt>
                <c:pt idx="8356">
                  <c:v>113.35</c:v>
                </c:pt>
                <c:pt idx="8357">
                  <c:v>113.363</c:v>
                </c:pt>
                <c:pt idx="8358">
                  <c:v>113.37</c:v>
                </c:pt>
                <c:pt idx="8359">
                  <c:v>113.374</c:v>
                </c:pt>
                <c:pt idx="8360">
                  <c:v>113.381</c:v>
                </c:pt>
                <c:pt idx="8361">
                  <c:v>113.389</c:v>
                </c:pt>
                <c:pt idx="8362">
                  <c:v>113.395</c:v>
                </c:pt>
                <c:pt idx="8363">
                  <c:v>113.401</c:v>
                </c:pt>
                <c:pt idx="8364">
                  <c:v>113.41200000000001</c:v>
                </c:pt>
                <c:pt idx="8365">
                  <c:v>113.435</c:v>
                </c:pt>
                <c:pt idx="8366">
                  <c:v>113.474</c:v>
                </c:pt>
                <c:pt idx="8367">
                  <c:v>113.515</c:v>
                </c:pt>
                <c:pt idx="8368">
                  <c:v>113.569</c:v>
                </c:pt>
                <c:pt idx="8369">
                  <c:v>113.624</c:v>
                </c:pt>
                <c:pt idx="8370">
                  <c:v>113.645</c:v>
                </c:pt>
                <c:pt idx="8371">
                  <c:v>113.657</c:v>
                </c:pt>
                <c:pt idx="8372">
                  <c:v>113.661</c:v>
                </c:pt>
                <c:pt idx="8373">
                  <c:v>113.666</c:v>
                </c:pt>
                <c:pt idx="8374">
                  <c:v>113.675</c:v>
                </c:pt>
                <c:pt idx="8375">
                  <c:v>113.685</c:v>
                </c:pt>
                <c:pt idx="8376">
                  <c:v>113.693</c:v>
                </c:pt>
                <c:pt idx="8377">
                  <c:v>113.70099999999999</c:v>
                </c:pt>
                <c:pt idx="8378">
                  <c:v>113.71299999999999</c:v>
                </c:pt>
                <c:pt idx="8379">
                  <c:v>113.726</c:v>
                </c:pt>
                <c:pt idx="8380">
                  <c:v>113.73399999999999</c:v>
                </c:pt>
                <c:pt idx="8381">
                  <c:v>113.742</c:v>
                </c:pt>
                <c:pt idx="8382">
                  <c:v>113.751</c:v>
                </c:pt>
                <c:pt idx="8383">
                  <c:v>113.761</c:v>
                </c:pt>
                <c:pt idx="8384">
                  <c:v>113.767</c:v>
                </c:pt>
                <c:pt idx="8385">
                  <c:v>113.77200000000001</c:v>
                </c:pt>
                <c:pt idx="8386">
                  <c:v>113.783</c:v>
                </c:pt>
                <c:pt idx="8387">
                  <c:v>113.812</c:v>
                </c:pt>
                <c:pt idx="8388">
                  <c:v>113.84699999999999</c:v>
                </c:pt>
                <c:pt idx="8389">
                  <c:v>113.879</c:v>
                </c:pt>
                <c:pt idx="8390">
                  <c:v>113.901</c:v>
                </c:pt>
                <c:pt idx="8391">
                  <c:v>113.91800000000001</c:v>
                </c:pt>
                <c:pt idx="8392">
                  <c:v>113.93899999999999</c:v>
                </c:pt>
                <c:pt idx="8393">
                  <c:v>113.955</c:v>
                </c:pt>
                <c:pt idx="8394">
                  <c:v>113.962</c:v>
                </c:pt>
                <c:pt idx="8395">
                  <c:v>113.976</c:v>
                </c:pt>
                <c:pt idx="8396">
                  <c:v>114.017</c:v>
                </c:pt>
                <c:pt idx="8397">
                  <c:v>114.062</c:v>
                </c:pt>
                <c:pt idx="8398">
                  <c:v>114.092</c:v>
                </c:pt>
                <c:pt idx="8399">
                  <c:v>114.124</c:v>
                </c:pt>
                <c:pt idx="8400">
                  <c:v>114.161</c:v>
                </c:pt>
                <c:pt idx="8401">
                  <c:v>114.2</c:v>
                </c:pt>
                <c:pt idx="8402">
                  <c:v>114.241</c:v>
                </c:pt>
                <c:pt idx="8403">
                  <c:v>114.264</c:v>
                </c:pt>
                <c:pt idx="8404">
                  <c:v>114.27800000000001</c:v>
                </c:pt>
                <c:pt idx="8405">
                  <c:v>114.279</c:v>
                </c:pt>
                <c:pt idx="8406">
                  <c:v>114.28100000000001</c:v>
                </c:pt>
                <c:pt idx="8407">
                  <c:v>114.28400000000001</c:v>
                </c:pt>
                <c:pt idx="8408">
                  <c:v>114.28700000000001</c:v>
                </c:pt>
                <c:pt idx="8409">
                  <c:v>114.29</c:v>
                </c:pt>
                <c:pt idx="8410">
                  <c:v>114.295</c:v>
                </c:pt>
                <c:pt idx="8411">
                  <c:v>114.30200000000001</c:v>
                </c:pt>
                <c:pt idx="8412">
                  <c:v>114.30800000000001</c:v>
                </c:pt>
                <c:pt idx="8413">
                  <c:v>114.312</c:v>
                </c:pt>
                <c:pt idx="8414">
                  <c:v>114.315</c:v>
                </c:pt>
                <c:pt idx="8415">
                  <c:v>114.319</c:v>
                </c:pt>
                <c:pt idx="8416">
                  <c:v>114.322</c:v>
                </c:pt>
                <c:pt idx="8417">
                  <c:v>114.32299999999999</c:v>
                </c:pt>
                <c:pt idx="8418">
                  <c:v>114.32899999999999</c:v>
                </c:pt>
                <c:pt idx="8419">
                  <c:v>114.346</c:v>
                </c:pt>
                <c:pt idx="8420">
                  <c:v>114.361</c:v>
                </c:pt>
                <c:pt idx="8421">
                  <c:v>114.364</c:v>
                </c:pt>
                <c:pt idx="8422">
                  <c:v>114.367</c:v>
                </c:pt>
                <c:pt idx="8423">
                  <c:v>114.372</c:v>
                </c:pt>
                <c:pt idx="8424">
                  <c:v>114.378</c:v>
                </c:pt>
                <c:pt idx="8425">
                  <c:v>114.386</c:v>
                </c:pt>
                <c:pt idx="8426">
                  <c:v>114.39400000000001</c:v>
                </c:pt>
                <c:pt idx="8427">
                  <c:v>114.404</c:v>
                </c:pt>
                <c:pt idx="8428">
                  <c:v>114.416</c:v>
                </c:pt>
                <c:pt idx="8429">
                  <c:v>114.429</c:v>
                </c:pt>
                <c:pt idx="8430">
                  <c:v>114.43899999999999</c:v>
                </c:pt>
                <c:pt idx="8431">
                  <c:v>114.449</c:v>
                </c:pt>
                <c:pt idx="8432">
                  <c:v>114.458</c:v>
                </c:pt>
                <c:pt idx="8433">
                  <c:v>114.46599999999999</c:v>
                </c:pt>
                <c:pt idx="8434">
                  <c:v>114.46899999999999</c:v>
                </c:pt>
                <c:pt idx="8435">
                  <c:v>114.474</c:v>
                </c:pt>
                <c:pt idx="8436">
                  <c:v>114.47799999999999</c:v>
                </c:pt>
                <c:pt idx="8437">
                  <c:v>114.482</c:v>
                </c:pt>
                <c:pt idx="8438">
                  <c:v>114.485</c:v>
                </c:pt>
                <c:pt idx="8439">
                  <c:v>114.49</c:v>
                </c:pt>
                <c:pt idx="8440">
                  <c:v>114.492</c:v>
                </c:pt>
                <c:pt idx="8441">
                  <c:v>114.496</c:v>
                </c:pt>
                <c:pt idx="8442">
                  <c:v>114.503</c:v>
                </c:pt>
                <c:pt idx="8443">
                  <c:v>114.509</c:v>
                </c:pt>
                <c:pt idx="8444">
                  <c:v>114.51300000000001</c:v>
                </c:pt>
                <c:pt idx="8445">
                  <c:v>114.51900000000001</c:v>
                </c:pt>
                <c:pt idx="8446">
                  <c:v>114.527</c:v>
                </c:pt>
                <c:pt idx="8447">
                  <c:v>114.53400000000001</c:v>
                </c:pt>
                <c:pt idx="8448">
                  <c:v>114.54</c:v>
                </c:pt>
                <c:pt idx="8449">
                  <c:v>114.551</c:v>
                </c:pt>
                <c:pt idx="8450">
                  <c:v>114.56399999999999</c:v>
                </c:pt>
                <c:pt idx="8451">
                  <c:v>114.57</c:v>
                </c:pt>
                <c:pt idx="8452">
                  <c:v>114.57599999999999</c:v>
                </c:pt>
                <c:pt idx="8453">
                  <c:v>114.58199999999999</c:v>
                </c:pt>
                <c:pt idx="8454">
                  <c:v>114.589</c:v>
                </c:pt>
                <c:pt idx="8455">
                  <c:v>114.598</c:v>
                </c:pt>
                <c:pt idx="8456">
                  <c:v>114.60599999999999</c:v>
                </c:pt>
                <c:pt idx="8457">
                  <c:v>114.614</c:v>
                </c:pt>
                <c:pt idx="8458">
                  <c:v>114.622</c:v>
                </c:pt>
                <c:pt idx="8459">
                  <c:v>114.631</c:v>
                </c:pt>
                <c:pt idx="8460">
                  <c:v>114.642</c:v>
                </c:pt>
                <c:pt idx="8461">
                  <c:v>114.654</c:v>
                </c:pt>
                <c:pt idx="8462">
                  <c:v>114.666</c:v>
                </c:pt>
                <c:pt idx="8463">
                  <c:v>114.672</c:v>
                </c:pt>
                <c:pt idx="8464">
                  <c:v>114.681</c:v>
                </c:pt>
                <c:pt idx="8465">
                  <c:v>114.691</c:v>
                </c:pt>
                <c:pt idx="8466">
                  <c:v>114.715</c:v>
                </c:pt>
                <c:pt idx="8467">
                  <c:v>114.75</c:v>
                </c:pt>
                <c:pt idx="8468">
                  <c:v>114.783</c:v>
                </c:pt>
                <c:pt idx="8469">
                  <c:v>114.81399999999999</c:v>
                </c:pt>
                <c:pt idx="8470">
                  <c:v>114.843</c:v>
                </c:pt>
                <c:pt idx="8471">
                  <c:v>114.867</c:v>
                </c:pt>
                <c:pt idx="8472">
                  <c:v>114.88200000000001</c:v>
                </c:pt>
                <c:pt idx="8473">
                  <c:v>114.89100000000001</c:v>
                </c:pt>
                <c:pt idx="8474">
                  <c:v>114.89700000000001</c:v>
                </c:pt>
                <c:pt idx="8475">
                  <c:v>114.90600000000001</c:v>
                </c:pt>
                <c:pt idx="8476">
                  <c:v>114.916</c:v>
                </c:pt>
                <c:pt idx="8477">
                  <c:v>114.925</c:v>
                </c:pt>
                <c:pt idx="8478">
                  <c:v>114.935</c:v>
                </c:pt>
                <c:pt idx="8479">
                  <c:v>114.94499999999999</c:v>
                </c:pt>
                <c:pt idx="8480">
                  <c:v>114.95699999999999</c:v>
                </c:pt>
                <c:pt idx="8481">
                  <c:v>114.968</c:v>
                </c:pt>
                <c:pt idx="8482">
                  <c:v>114.977</c:v>
                </c:pt>
                <c:pt idx="8483">
                  <c:v>114.986</c:v>
                </c:pt>
                <c:pt idx="8484">
                  <c:v>114.997</c:v>
                </c:pt>
                <c:pt idx="8485">
                  <c:v>115.006</c:v>
                </c:pt>
                <c:pt idx="8486">
                  <c:v>115.011</c:v>
                </c:pt>
                <c:pt idx="8487">
                  <c:v>115.015</c:v>
                </c:pt>
                <c:pt idx="8488">
                  <c:v>115.01900000000001</c:v>
                </c:pt>
                <c:pt idx="8489">
                  <c:v>115.02200000000001</c:v>
                </c:pt>
                <c:pt idx="8490">
                  <c:v>115.027</c:v>
                </c:pt>
                <c:pt idx="8491">
                  <c:v>115.038</c:v>
                </c:pt>
                <c:pt idx="8492">
                  <c:v>115.04600000000001</c:v>
                </c:pt>
                <c:pt idx="8493">
                  <c:v>115.051</c:v>
                </c:pt>
                <c:pt idx="8494">
                  <c:v>115.05800000000001</c:v>
                </c:pt>
                <c:pt idx="8495">
                  <c:v>115.06699999999999</c:v>
                </c:pt>
                <c:pt idx="8496">
                  <c:v>115.074</c:v>
                </c:pt>
                <c:pt idx="8497">
                  <c:v>115.083</c:v>
                </c:pt>
                <c:pt idx="8498">
                  <c:v>115.092</c:v>
                </c:pt>
                <c:pt idx="8499">
                  <c:v>115.101</c:v>
                </c:pt>
                <c:pt idx="8500">
                  <c:v>115.11199999999999</c:v>
                </c:pt>
                <c:pt idx="8501">
                  <c:v>115.123</c:v>
                </c:pt>
                <c:pt idx="8502">
                  <c:v>115.13500000000001</c:v>
                </c:pt>
                <c:pt idx="8503">
                  <c:v>115.146</c:v>
                </c:pt>
                <c:pt idx="8504">
                  <c:v>115.15600000000001</c:v>
                </c:pt>
                <c:pt idx="8505">
                  <c:v>115.167</c:v>
                </c:pt>
                <c:pt idx="8506">
                  <c:v>115.178</c:v>
                </c:pt>
                <c:pt idx="8507">
                  <c:v>115.20399999999999</c:v>
                </c:pt>
                <c:pt idx="8508">
                  <c:v>115.227</c:v>
                </c:pt>
                <c:pt idx="8509">
                  <c:v>115.251</c:v>
                </c:pt>
                <c:pt idx="8510">
                  <c:v>115.283</c:v>
                </c:pt>
                <c:pt idx="8511">
                  <c:v>115.303</c:v>
                </c:pt>
                <c:pt idx="8512">
                  <c:v>115.307</c:v>
                </c:pt>
                <c:pt idx="8513">
                  <c:v>115.31</c:v>
                </c:pt>
                <c:pt idx="8514">
                  <c:v>115.31699999999999</c:v>
                </c:pt>
                <c:pt idx="8515">
                  <c:v>115.32599999999999</c:v>
                </c:pt>
                <c:pt idx="8516">
                  <c:v>115.33499999999999</c:v>
                </c:pt>
                <c:pt idx="8517">
                  <c:v>115.345</c:v>
                </c:pt>
                <c:pt idx="8518">
                  <c:v>115.35599999999999</c:v>
                </c:pt>
                <c:pt idx="8519">
                  <c:v>115.369</c:v>
                </c:pt>
                <c:pt idx="8520">
                  <c:v>115.38</c:v>
                </c:pt>
                <c:pt idx="8521">
                  <c:v>115.39100000000001</c:v>
                </c:pt>
                <c:pt idx="8522">
                  <c:v>115.399</c:v>
                </c:pt>
                <c:pt idx="8523">
                  <c:v>115.40900000000001</c:v>
                </c:pt>
                <c:pt idx="8524">
                  <c:v>115.419</c:v>
                </c:pt>
                <c:pt idx="8525">
                  <c:v>115.429</c:v>
                </c:pt>
                <c:pt idx="8526">
                  <c:v>115.43600000000001</c:v>
                </c:pt>
                <c:pt idx="8527">
                  <c:v>115.447</c:v>
                </c:pt>
                <c:pt idx="8528">
                  <c:v>115.473</c:v>
                </c:pt>
                <c:pt idx="8529">
                  <c:v>115.517</c:v>
                </c:pt>
                <c:pt idx="8530">
                  <c:v>115.535</c:v>
                </c:pt>
                <c:pt idx="8531">
                  <c:v>115.551</c:v>
                </c:pt>
                <c:pt idx="8532">
                  <c:v>115.57</c:v>
                </c:pt>
                <c:pt idx="8533">
                  <c:v>115.57599999999999</c:v>
                </c:pt>
                <c:pt idx="8534">
                  <c:v>115.58799999999999</c:v>
                </c:pt>
                <c:pt idx="8535">
                  <c:v>115.596</c:v>
                </c:pt>
                <c:pt idx="8536">
                  <c:v>115.6</c:v>
                </c:pt>
                <c:pt idx="8537">
                  <c:v>115.60599999999999</c:v>
                </c:pt>
                <c:pt idx="8538">
                  <c:v>115.61199999999999</c:v>
                </c:pt>
                <c:pt idx="8539">
                  <c:v>115.62</c:v>
                </c:pt>
                <c:pt idx="8540">
                  <c:v>115.63</c:v>
                </c:pt>
                <c:pt idx="8541">
                  <c:v>115.64100000000001</c:v>
                </c:pt>
                <c:pt idx="8542">
                  <c:v>115.651</c:v>
                </c:pt>
                <c:pt idx="8543">
                  <c:v>115.661</c:v>
                </c:pt>
                <c:pt idx="8544">
                  <c:v>115.673</c:v>
                </c:pt>
                <c:pt idx="8545">
                  <c:v>115.685</c:v>
                </c:pt>
                <c:pt idx="8546">
                  <c:v>115.69499999999999</c:v>
                </c:pt>
                <c:pt idx="8547">
                  <c:v>115.703</c:v>
                </c:pt>
                <c:pt idx="8548">
                  <c:v>115.712</c:v>
                </c:pt>
                <c:pt idx="8549">
                  <c:v>115.721</c:v>
                </c:pt>
                <c:pt idx="8550">
                  <c:v>115.73</c:v>
                </c:pt>
                <c:pt idx="8551">
                  <c:v>115.739</c:v>
                </c:pt>
                <c:pt idx="8552">
                  <c:v>115.753</c:v>
                </c:pt>
                <c:pt idx="8553">
                  <c:v>115.801</c:v>
                </c:pt>
                <c:pt idx="8554">
                  <c:v>115.809</c:v>
                </c:pt>
                <c:pt idx="8555">
                  <c:v>115.831</c:v>
                </c:pt>
                <c:pt idx="8556">
                  <c:v>115.839</c:v>
                </c:pt>
                <c:pt idx="8557">
                  <c:v>115.84399999999999</c:v>
                </c:pt>
                <c:pt idx="8558">
                  <c:v>115.848</c:v>
                </c:pt>
                <c:pt idx="8559">
                  <c:v>115.852</c:v>
                </c:pt>
                <c:pt idx="8560">
                  <c:v>115.85599999999999</c:v>
                </c:pt>
                <c:pt idx="8561">
                  <c:v>115.864</c:v>
                </c:pt>
                <c:pt idx="8562">
                  <c:v>115.889</c:v>
                </c:pt>
                <c:pt idx="8563">
                  <c:v>115.91800000000001</c:v>
                </c:pt>
                <c:pt idx="8564">
                  <c:v>115.937</c:v>
                </c:pt>
                <c:pt idx="8565">
                  <c:v>115.965</c:v>
                </c:pt>
                <c:pt idx="8566">
                  <c:v>115.991</c:v>
                </c:pt>
                <c:pt idx="8567">
                  <c:v>116</c:v>
                </c:pt>
                <c:pt idx="8568">
                  <c:v>116.004</c:v>
                </c:pt>
                <c:pt idx="8569">
                  <c:v>116.011</c:v>
                </c:pt>
                <c:pt idx="8570">
                  <c:v>116.02200000000001</c:v>
                </c:pt>
                <c:pt idx="8571">
                  <c:v>116.032</c:v>
                </c:pt>
                <c:pt idx="8572">
                  <c:v>116.042</c:v>
                </c:pt>
                <c:pt idx="8573">
                  <c:v>116.053</c:v>
                </c:pt>
                <c:pt idx="8574">
                  <c:v>116.066</c:v>
                </c:pt>
                <c:pt idx="8575">
                  <c:v>116.078</c:v>
                </c:pt>
                <c:pt idx="8576">
                  <c:v>116.08799999999999</c:v>
                </c:pt>
                <c:pt idx="8577">
                  <c:v>116.098</c:v>
                </c:pt>
                <c:pt idx="8578">
                  <c:v>116.11</c:v>
                </c:pt>
                <c:pt idx="8579">
                  <c:v>116.13</c:v>
                </c:pt>
                <c:pt idx="8580">
                  <c:v>116.176</c:v>
                </c:pt>
                <c:pt idx="8581">
                  <c:v>116.18</c:v>
                </c:pt>
                <c:pt idx="8582">
                  <c:v>116.20699999999999</c:v>
                </c:pt>
                <c:pt idx="8583">
                  <c:v>116.239</c:v>
                </c:pt>
                <c:pt idx="8584">
                  <c:v>116.27800000000001</c:v>
                </c:pt>
                <c:pt idx="8585">
                  <c:v>116.327</c:v>
                </c:pt>
                <c:pt idx="8586">
                  <c:v>116.348</c:v>
                </c:pt>
                <c:pt idx="8587">
                  <c:v>116.354</c:v>
                </c:pt>
                <c:pt idx="8588">
                  <c:v>116.35899999999999</c:v>
                </c:pt>
                <c:pt idx="8589">
                  <c:v>116.363</c:v>
                </c:pt>
                <c:pt idx="8590">
                  <c:v>116.37</c:v>
                </c:pt>
                <c:pt idx="8591">
                  <c:v>116.379</c:v>
                </c:pt>
                <c:pt idx="8592">
                  <c:v>116.389</c:v>
                </c:pt>
                <c:pt idx="8593">
                  <c:v>116.401</c:v>
                </c:pt>
                <c:pt idx="8594">
                  <c:v>116.413</c:v>
                </c:pt>
                <c:pt idx="8595">
                  <c:v>116.426</c:v>
                </c:pt>
                <c:pt idx="8596">
                  <c:v>116.43600000000001</c:v>
                </c:pt>
                <c:pt idx="8597">
                  <c:v>116.447</c:v>
                </c:pt>
                <c:pt idx="8598">
                  <c:v>116.458</c:v>
                </c:pt>
                <c:pt idx="8599">
                  <c:v>116.468</c:v>
                </c:pt>
                <c:pt idx="8600">
                  <c:v>116.49</c:v>
                </c:pt>
                <c:pt idx="8601">
                  <c:v>116.52800000000001</c:v>
                </c:pt>
                <c:pt idx="8602">
                  <c:v>116.547</c:v>
                </c:pt>
                <c:pt idx="8603">
                  <c:v>116.56100000000001</c:v>
                </c:pt>
                <c:pt idx="8604">
                  <c:v>116.574</c:v>
                </c:pt>
                <c:pt idx="8605">
                  <c:v>116.587</c:v>
                </c:pt>
                <c:pt idx="8606">
                  <c:v>116.598</c:v>
                </c:pt>
                <c:pt idx="8607">
                  <c:v>116.60599999999999</c:v>
                </c:pt>
                <c:pt idx="8608">
                  <c:v>116.617</c:v>
                </c:pt>
                <c:pt idx="8609">
                  <c:v>116.629</c:v>
                </c:pt>
                <c:pt idx="8610">
                  <c:v>116.64</c:v>
                </c:pt>
                <c:pt idx="8611">
                  <c:v>116.649</c:v>
                </c:pt>
                <c:pt idx="8612">
                  <c:v>116.66</c:v>
                </c:pt>
                <c:pt idx="8613">
                  <c:v>116.67100000000001</c:v>
                </c:pt>
                <c:pt idx="8614">
                  <c:v>116.687</c:v>
                </c:pt>
                <c:pt idx="8615">
                  <c:v>116.724</c:v>
                </c:pt>
                <c:pt idx="8616">
                  <c:v>116.742</c:v>
                </c:pt>
                <c:pt idx="8617">
                  <c:v>116.748</c:v>
                </c:pt>
                <c:pt idx="8618">
                  <c:v>116.752</c:v>
                </c:pt>
                <c:pt idx="8619">
                  <c:v>116.77</c:v>
                </c:pt>
                <c:pt idx="8620">
                  <c:v>116.798</c:v>
                </c:pt>
                <c:pt idx="8621">
                  <c:v>116.82899999999999</c:v>
                </c:pt>
                <c:pt idx="8622">
                  <c:v>116.85899999999999</c:v>
                </c:pt>
                <c:pt idx="8623">
                  <c:v>116.878</c:v>
                </c:pt>
                <c:pt idx="8624">
                  <c:v>116.887</c:v>
                </c:pt>
                <c:pt idx="8625">
                  <c:v>116.892</c:v>
                </c:pt>
                <c:pt idx="8626">
                  <c:v>116.89700000000001</c:v>
                </c:pt>
                <c:pt idx="8627">
                  <c:v>116.90300000000001</c:v>
                </c:pt>
                <c:pt idx="8628">
                  <c:v>116.90900000000001</c:v>
                </c:pt>
                <c:pt idx="8629">
                  <c:v>116.916</c:v>
                </c:pt>
                <c:pt idx="8630">
                  <c:v>116.92400000000001</c:v>
                </c:pt>
                <c:pt idx="8631">
                  <c:v>116.932</c:v>
                </c:pt>
                <c:pt idx="8632">
                  <c:v>116.93899999999999</c:v>
                </c:pt>
                <c:pt idx="8633">
                  <c:v>116.94799999999999</c:v>
                </c:pt>
                <c:pt idx="8634">
                  <c:v>116.95699999999999</c:v>
                </c:pt>
                <c:pt idx="8635">
                  <c:v>116.965</c:v>
                </c:pt>
                <c:pt idx="8636">
                  <c:v>116.97499999999999</c:v>
                </c:pt>
                <c:pt idx="8637">
                  <c:v>116.985</c:v>
                </c:pt>
                <c:pt idx="8638">
                  <c:v>116.997</c:v>
                </c:pt>
                <c:pt idx="8639">
                  <c:v>117.009</c:v>
                </c:pt>
                <c:pt idx="8640">
                  <c:v>117.01900000000001</c:v>
                </c:pt>
                <c:pt idx="8641">
                  <c:v>117.02800000000001</c:v>
                </c:pt>
                <c:pt idx="8642">
                  <c:v>117.036</c:v>
                </c:pt>
                <c:pt idx="8643">
                  <c:v>117.04600000000001</c:v>
                </c:pt>
                <c:pt idx="8644">
                  <c:v>117.05800000000001</c:v>
                </c:pt>
                <c:pt idx="8645">
                  <c:v>117.1</c:v>
                </c:pt>
                <c:pt idx="8646">
                  <c:v>117.105</c:v>
                </c:pt>
                <c:pt idx="8647">
                  <c:v>117.113</c:v>
                </c:pt>
                <c:pt idx="8648">
                  <c:v>117.125</c:v>
                </c:pt>
                <c:pt idx="8649">
                  <c:v>117.136</c:v>
                </c:pt>
                <c:pt idx="8650">
                  <c:v>117.146</c:v>
                </c:pt>
                <c:pt idx="8651">
                  <c:v>117.155</c:v>
                </c:pt>
                <c:pt idx="8652">
                  <c:v>117.16500000000001</c:v>
                </c:pt>
                <c:pt idx="8653">
                  <c:v>117.17400000000001</c:v>
                </c:pt>
                <c:pt idx="8654">
                  <c:v>117.185</c:v>
                </c:pt>
                <c:pt idx="8655">
                  <c:v>117.196</c:v>
                </c:pt>
                <c:pt idx="8656">
                  <c:v>117.209</c:v>
                </c:pt>
                <c:pt idx="8657">
                  <c:v>117.218</c:v>
                </c:pt>
                <c:pt idx="8658">
                  <c:v>117.226</c:v>
                </c:pt>
                <c:pt idx="8659">
                  <c:v>117.235</c:v>
                </c:pt>
                <c:pt idx="8660">
                  <c:v>117.24299999999999</c:v>
                </c:pt>
                <c:pt idx="8661">
                  <c:v>117.252</c:v>
                </c:pt>
                <c:pt idx="8662">
                  <c:v>117.26300000000001</c:v>
                </c:pt>
                <c:pt idx="8663">
                  <c:v>117.271</c:v>
                </c:pt>
                <c:pt idx="8664">
                  <c:v>117.28</c:v>
                </c:pt>
                <c:pt idx="8665">
                  <c:v>117.29</c:v>
                </c:pt>
                <c:pt idx="8666">
                  <c:v>117.301</c:v>
                </c:pt>
                <c:pt idx="8667">
                  <c:v>117.312</c:v>
                </c:pt>
                <c:pt idx="8668">
                  <c:v>117.325</c:v>
                </c:pt>
                <c:pt idx="8669">
                  <c:v>117.337</c:v>
                </c:pt>
                <c:pt idx="8670">
                  <c:v>117.34699999999999</c:v>
                </c:pt>
                <c:pt idx="8671">
                  <c:v>117.355</c:v>
                </c:pt>
                <c:pt idx="8672">
                  <c:v>117.36499999999999</c:v>
                </c:pt>
                <c:pt idx="8673">
                  <c:v>117.377</c:v>
                </c:pt>
                <c:pt idx="8674">
                  <c:v>117.383</c:v>
                </c:pt>
                <c:pt idx="8675">
                  <c:v>117.39</c:v>
                </c:pt>
                <c:pt idx="8676">
                  <c:v>117.396</c:v>
                </c:pt>
                <c:pt idx="8677">
                  <c:v>117.4</c:v>
                </c:pt>
                <c:pt idx="8678">
                  <c:v>117.405</c:v>
                </c:pt>
                <c:pt idx="8679">
                  <c:v>117.40900000000001</c:v>
                </c:pt>
                <c:pt idx="8680">
                  <c:v>117.435</c:v>
                </c:pt>
                <c:pt idx="8681">
                  <c:v>117.44199999999999</c:v>
                </c:pt>
                <c:pt idx="8682">
                  <c:v>117.467</c:v>
                </c:pt>
                <c:pt idx="8683">
                  <c:v>117.49299999999999</c:v>
                </c:pt>
                <c:pt idx="8684">
                  <c:v>117.51600000000001</c:v>
                </c:pt>
                <c:pt idx="8685">
                  <c:v>117.527</c:v>
                </c:pt>
                <c:pt idx="8686">
                  <c:v>117.532</c:v>
                </c:pt>
                <c:pt idx="8687">
                  <c:v>117.536</c:v>
                </c:pt>
                <c:pt idx="8688">
                  <c:v>117.54300000000001</c:v>
                </c:pt>
                <c:pt idx="8689">
                  <c:v>117.55200000000001</c:v>
                </c:pt>
                <c:pt idx="8690">
                  <c:v>117.562</c:v>
                </c:pt>
                <c:pt idx="8691">
                  <c:v>117.569</c:v>
                </c:pt>
                <c:pt idx="8692">
                  <c:v>117.575</c:v>
                </c:pt>
                <c:pt idx="8693">
                  <c:v>117.58499999999999</c:v>
                </c:pt>
                <c:pt idx="8694">
                  <c:v>117.595</c:v>
                </c:pt>
                <c:pt idx="8695">
                  <c:v>117.59699999999999</c:v>
                </c:pt>
                <c:pt idx="8696">
                  <c:v>117.602</c:v>
                </c:pt>
                <c:pt idx="8697">
                  <c:v>117.614</c:v>
                </c:pt>
                <c:pt idx="8698">
                  <c:v>117.639</c:v>
                </c:pt>
                <c:pt idx="8699">
                  <c:v>117.658</c:v>
                </c:pt>
                <c:pt idx="8700">
                  <c:v>117.672</c:v>
                </c:pt>
                <c:pt idx="8701">
                  <c:v>117.682</c:v>
                </c:pt>
                <c:pt idx="8702">
                  <c:v>117.688</c:v>
                </c:pt>
                <c:pt idx="8703">
                  <c:v>117.697</c:v>
                </c:pt>
                <c:pt idx="8704">
                  <c:v>117.699</c:v>
                </c:pt>
                <c:pt idx="8705">
                  <c:v>117.70399999999999</c:v>
                </c:pt>
                <c:pt idx="8706">
                  <c:v>117.71</c:v>
                </c:pt>
                <c:pt idx="8707">
                  <c:v>117.71899999999999</c:v>
                </c:pt>
                <c:pt idx="8708">
                  <c:v>117.72799999999999</c:v>
                </c:pt>
                <c:pt idx="8709">
                  <c:v>117.73099999999999</c:v>
                </c:pt>
                <c:pt idx="8710">
                  <c:v>117.751</c:v>
                </c:pt>
                <c:pt idx="8711">
                  <c:v>117.78</c:v>
                </c:pt>
                <c:pt idx="8712">
                  <c:v>117.795</c:v>
                </c:pt>
                <c:pt idx="8713">
                  <c:v>117.80200000000001</c:v>
                </c:pt>
                <c:pt idx="8714">
                  <c:v>117.80800000000001</c:v>
                </c:pt>
                <c:pt idx="8715">
                  <c:v>117.812</c:v>
                </c:pt>
                <c:pt idx="8716">
                  <c:v>117.81699999999999</c:v>
                </c:pt>
                <c:pt idx="8717">
                  <c:v>117.822</c:v>
                </c:pt>
                <c:pt idx="8718">
                  <c:v>117.825</c:v>
                </c:pt>
                <c:pt idx="8719">
                  <c:v>117.83499999999999</c:v>
                </c:pt>
                <c:pt idx="8720">
                  <c:v>117.858</c:v>
                </c:pt>
                <c:pt idx="8721">
                  <c:v>117.884</c:v>
                </c:pt>
                <c:pt idx="8722">
                  <c:v>117.905</c:v>
                </c:pt>
                <c:pt idx="8723">
                  <c:v>117.917</c:v>
                </c:pt>
                <c:pt idx="8724">
                  <c:v>117.92400000000001</c:v>
                </c:pt>
                <c:pt idx="8725">
                  <c:v>117.93300000000001</c:v>
                </c:pt>
                <c:pt idx="8726">
                  <c:v>117.93899999999999</c:v>
                </c:pt>
                <c:pt idx="8727">
                  <c:v>117.94199999999999</c:v>
                </c:pt>
                <c:pt idx="8728">
                  <c:v>117.946</c:v>
                </c:pt>
                <c:pt idx="8729">
                  <c:v>117.95099999999999</c:v>
                </c:pt>
                <c:pt idx="8730">
                  <c:v>117.956</c:v>
                </c:pt>
                <c:pt idx="8731">
                  <c:v>117.961</c:v>
                </c:pt>
                <c:pt idx="8732">
                  <c:v>117.968</c:v>
                </c:pt>
                <c:pt idx="8733">
                  <c:v>117.974</c:v>
                </c:pt>
                <c:pt idx="8734">
                  <c:v>117.97799999999999</c:v>
                </c:pt>
                <c:pt idx="8735">
                  <c:v>117.982</c:v>
                </c:pt>
                <c:pt idx="8736">
                  <c:v>117.986</c:v>
                </c:pt>
                <c:pt idx="8737">
                  <c:v>117.992</c:v>
                </c:pt>
                <c:pt idx="8738">
                  <c:v>117.998</c:v>
                </c:pt>
                <c:pt idx="8739">
                  <c:v>118.003</c:v>
                </c:pt>
                <c:pt idx="8740">
                  <c:v>118.01</c:v>
                </c:pt>
                <c:pt idx="8741">
                  <c:v>118.018</c:v>
                </c:pt>
                <c:pt idx="8742">
                  <c:v>118.03700000000001</c:v>
                </c:pt>
                <c:pt idx="8743">
                  <c:v>118.06399999999999</c:v>
                </c:pt>
                <c:pt idx="8744">
                  <c:v>118.078</c:v>
                </c:pt>
                <c:pt idx="8745">
                  <c:v>118.083</c:v>
                </c:pt>
                <c:pt idx="8746">
                  <c:v>118.105</c:v>
                </c:pt>
                <c:pt idx="8747">
                  <c:v>118.129</c:v>
                </c:pt>
                <c:pt idx="8748">
                  <c:v>118.137</c:v>
                </c:pt>
                <c:pt idx="8749">
                  <c:v>118.143</c:v>
                </c:pt>
                <c:pt idx="8750">
                  <c:v>118.15300000000001</c:v>
                </c:pt>
                <c:pt idx="8751">
                  <c:v>118.176</c:v>
                </c:pt>
                <c:pt idx="8752">
                  <c:v>118.215</c:v>
                </c:pt>
                <c:pt idx="8753">
                  <c:v>118.24</c:v>
                </c:pt>
                <c:pt idx="8754">
                  <c:v>118.249</c:v>
                </c:pt>
                <c:pt idx="8755">
                  <c:v>118.26900000000001</c:v>
                </c:pt>
                <c:pt idx="8756">
                  <c:v>118.306</c:v>
                </c:pt>
                <c:pt idx="8757">
                  <c:v>118.343</c:v>
                </c:pt>
                <c:pt idx="8758">
                  <c:v>118.378</c:v>
                </c:pt>
                <c:pt idx="8759">
                  <c:v>118.407</c:v>
                </c:pt>
                <c:pt idx="8760">
                  <c:v>118.428</c:v>
                </c:pt>
                <c:pt idx="8761">
                  <c:v>118.43600000000001</c:v>
                </c:pt>
                <c:pt idx="8762">
                  <c:v>118.44199999999999</c:v>
                </c:pt>
                <c:pt idx="8763">
                  <c:v>118.44799999999999</c:v>
                </c:pt>
                <c:pt idx="8764">
                  <c:v>118.462</c:v>
                </c:pt>
                <c:pt idx="8765">
                  <c:v>118.504</c:v>
                </c:pt>
                <c:pt idx="8766">
                  <c:v>118.518</c:v>
                </c:pt>
                <c:pt idx="8767">
                  <c:v>118.53100000000001</c:v>
                </c:pt>
                <c:pt idx="8768">
                  <c:v>118.538</c:v>
                </c:pt>
                <c:pt idx="8769">
                  <c:v>118.542</c:v>
                </c:pt>
                <c:pt idx="8770">
                  <c:v>118.54600000000001</c:v>
                </c:pt>
                <c:pt idx="8771">
                  <c:v>118.55</c:v>
                </c:pt>
                <c:pt idx="8772">
                  <c:v>118.553</c:v>
                </c:pt>
                <c:pt idx="8773">
                  <c:v>118.556</c:v>
                </c:pt>
                <c:pt idx="8774">
                  <c:v>118.56</c:v>
                </c:pt>
                <c:pt idx="8775">
                  <c:v>118.563</c:v>
                </c:pt>
                <c:pt idx="8776">
                  <c:v>118.56699999999999</c:v>
                </c:pt>
                <c:pt idx="8777">
                  <c:v>118.57</c:v>
                </c:pt>
                <c:pt idx="8778">
                  <c:v>118.57299999999999</c:v>
                </c:pt>
                <c:pt idx="8779">
                  <c:v>118.577</c:v>
                </c:pt>
                <c:pt idx="8780">
                  <c:v>118.58</c:v>
                </c:pt>
                <c:pt idx="8781">
                  <c:v>118.583</c:v>
                </c:pt>
                <c:pt idx="8782">
                  <c:v>118.586</c:v>
                </c:pt>
                <c:pt idx="8783">
                  <c:v>118.589</c:v>
                </c:pt>
                <c:pt idx="8784">
                  <c:v>118.593</c:v>
                </c:pt>
                <c:pt idx="8785">
                  <c:v>118.596</c:v>
                </c:pt>
                <c:pt idx="8786">
                  <c:v>118.599</c:v>
                </c:pt>
                <c:pt idx="8787">
                  <c:v>118.60299999999999</c:v>
                </c:pt>
                <c:pt idx="8788">
                  <c:v>118.607</c:v>
                </c:pt>
                <c:pt idx="8789">
                  <c:v>118.61</c:v>
                </c:pt>
                <c:pt idx="8790">
                  <c:v>118.614</c:v>
                </c:pt>
                <c:pt idx="8791">
                  <c:v>118.61799999999999</c:v>
                </c:pt>
                <c:pt idx="8792">
                  <c:v>118.622</c:v>
                </c:pt>
                <c:pt idx="8793">
                  <c:v>118.626</c:v>
                </c:pt>
                <c:pt idx="8794">
                  <c:v>118.65</c:v>
                </c:pt>
                <c:pt idx="8795">
                  <c:v>118.667</c:v>
                </c:pt>
                <c:pt idx="8796">
                  <c:v>118.693</c:v>
                </c:pt>
                <c:pt idx="8797">
                  <c:v>118.717</c:v>
                </c:pt>
                <c:pt idx="8798">
                  <c:v>118.72799999999999</c:v>
                </c:pt>
                <c:pt idx="8799">
                  <c:v>118.732</c:v>
                </c:pt>
                <c:pt idx="8800">
                  <c:v>118.736</c:v>
                </c:pt>
                <c:pt idx="8801">
                  <c:v>118.739</c:v>
                </c:pt>
                <c:pt idx="8802">
                  <c:v>118.741</c:v>
                </c:pt>
                <c:pt idx="8803">
                  <c:v>118.749</c:v>
                </c:pt>
                <c:pt idx="8804">
                  <c:v>118.758</c:v>
                </c:pt>
                <c:pt idx="8805">
                  <c:v>118.767</c:v>
                </c:pt>
                <c:pt idx="8806">
                  <c:v>118.77500000000001</c:v>
                </c:pt>
                <c:pt idx="8807">
                  <c:v>118.78400000000001</c:v>
                </c:pt>
                <c:pt idx="8808">
                  <c:v>118.795</c:v>
                </c:pt>
                <c:pt idx="8809">
                  <c:v>118.803</c:v>
                </c:pt>
                <c:pt idx="8810">
                  <c:v>118.809</c:v>
                </c:pt>
                <c:pt idx="8811">
                  <c:v>118.81399999999999</c:v>
                </c:pt>
                <c:pt idx="8812">
                  <c:v>118.819</c:v>
                </c:pt>
                <c:pt idx="8813">
                  <c:v>118.82299999999999</c:v>
                </c:pt>
                <c:pt idx="8814">
                  <c:v>118.82899999999999</c:v>
                </c:pt>
                <c:pt idx="8815">
                  <c:v>118.834</c:v>
                </c:pt>
                <c:pt idx="8816">
                  <c:v>118.83799999999999</c:v>
                </c:pt>
                <c:pt idx="8817">
                  <c:v>118.84399999999999</c:v>
                </c:pt>
                <c:pt idx="8818">
                  <c:v>118.85299999999999</c:v>
                </c:pt>
                <c:pt idx="8819">
                  <c:v>118.86</c:v>
                </c:pt>
                <c:pt idx="8820">
                  <c:v>118.864</c:v>
                </c:pt>
                <c:pt idx="8821">
                  <c:v>118.869</c:v>
                </c:pt>
                <c:pt idx="8822">
                  <c:v>118.875</c:v>
                </c:pt>
                <c:pt idx="8823">
                  <c:v>118.88</c:v>
                </c:pt>
                <c:pt idx="8824">
                  <c:v>118.887</c:v>
                </c:pt>
                <c:pt idx="8825">
                  <c:v>118.895</c:v>
                </c:pt>
                <c:pt idx="8826">
                  <c:v>118.90300000000001</c:v>
                </c:pt>
                <c:pt idx="8827">
                  <c:v>118.911</c:v>
                </c:pt>
                <c:pt idx="8828">
                  <c:v>118.92100000000001</c:v>
                </c:pt>
                <c:pt idx="8829">
                  <c:v>118.932</c:v>
                </c:pt>
                <c:pt idx="8830">
                  <c:v>118.943</c:v>
                </c:pt>
                <c:pt idx="8831">
                  <c:v>118.953</c:v>
                </c:pt>
                <c:pt idx="8832">
                  <c:v>118.962</c:v>
                </c:pt>
                <c:pt idx="8833">
                  <c:v>118.96899999999999</c:v>
                </c:pt>
                <c:pt idx="8834">
                  <c:v>118.97799999999999</c:v>
                </c:pt>
                <c:pt idx="8835">
                  <c:v>118.986</c:v>
                </c:pt>
                <c:pt idx="8836">
                  <c:v>118.989</c:v>
                </c:pt>
                <c:pt idx="8837">
                  <c:v>118.999</c:v>
                </c:pt>
                <c:pt idx="8838">
                  <c:v>119.02200000000001</c:v>
                </c:pt>
                <c:pt idx="8839">
                  <c:v>119.062</c:v>
                </c:pt>
                <c:pt idx="8840">
                  <c:v>119.1</c:v>
                </c:pt>
                <c:pt idx="8841">
                  <c:v>119.13200000000001</c:v>
                </c:pt>
                <c:pt idx="8842">
                  <c:v>119.16</c:v>
                </c:pt>
                <c:pt idx="8843">
                  <c:v>119.182</c:v>
                </c:pt>
                <c:pt idx="8844">
                  <c:v>119.19199999999999</c:v>
                </c:pt>
                <c:pt idx="8845">
                  <c:v>119.2</c:v>
                </c:pt>
                <c:pt idx="8846">
                  <c:v>119.20699999999999</c:v>
                </c:pt>
                <c:pt idx="8847">
                  <c:v>119.21599999999999</c:v>
                </c:pt>
                <c:pt idx="8848">
                  <c:v>119.22499999999999</c:v>
                </c:pt>
                <c:pt idx="8849">
                  <c:v>119.23399999999999</c:v>
                </c:pt>
                <c:pt idx="8850">
                  <c:v>119.242</c:v>
                </c:pt>
                <c:pt idx="8851">
                  <c:v>119.251</c:v>
                </c:pt>
                <c:pt idx="8852">
                  <c:v>119.26</c:v>
                </c:pt>
                <c:pt idx="8853">
                  <c:v>119.271</c:v>
                </c:pt>
                <c:pt idx="8854">
                  <c:v>119.28400000000001</c:v>
                </c:pt>
                <c:pt idx="8855">
                  <c:v>119.29300000000001</c:v>
                </c:pt>
                <c:pt idx="8856">
                  <c:v>119.30200000000001</c:v>
                </c:pt>
                <c:pt idx="8857">
                  <c:v>119.31100000000001</c:v>
                </c:pt>
                <c:pt idx="8858">
                  <c:v>119.319</c:v>
                </c:pt>
                <c:pt idx="8859">
                  <c:v>119.328</c:v>
                </c:pt>
                <c:pt idx="8860">
                  <c:v>119.337</c:v>
                </c:pt>
                <c:pt idx="8861">
                  <c:v>119.34699999999999</c:v>
                </c:pt>
                <c:pt idx="8862">
                  <c:v>119.357</c:v>
                </c:pt>
                <c:pt idx="8863">
                  <c:v>119.367</c:v>
                </c:pt>
                <c:pt idx="8864">
                  <c:v>119.379</c:v>
                </c:pt>
                <c:pt idx="8865">
                  <c:v>119.39100000000001</c:v>
                </c:pt>
                <c:pt idx="8866">
                  <c:v>119.402</c:v>
                </c:pt>
                <c:pt idx="8867">
                  <c:v>119.41200000000001</c:v>
                </c:pt>
                <c:pt idx="8868">
                  <c:v>119.42100000000001</c:v>
                </c:pt>
                <c:pt idx="8869">
                  <c:v>119.43</c:v>
                </c:pt>
                <c:pt idx="8870">
                  <c:v>119.44</c:v>
                </c:pt>
                <c:pt idx="8871">
                  <c:v>119.45099999999999</c:v>
                </c:pt>
                <c:pt idx="8872">
                  <c:v>119.459</c:v>
                </c:pt>
                <c:pt idx="8873">
                  <c:v>119.46899999999999</c:v>
                </c:pt>
                <c:pt idx="8874">
                  <c:v>119.48</c:v>
                </c:pt>
                <c:pt idx="8875">
                  <c:v>119.492</c:v>
                </c:pt>
                <c:pt idx="8876">
                  <c:v>119.504</c:v>
                </c:pt>
                <c:pt idx="8877">
                  <c:v>119.51600000000001</c:v>
                </c:pt>
                <c:pt idx="8878">
                  <c:v>119.529</c:v>
                </c:pt>
                <c:pt idx="8879">
                  <c:v>119.541</c:v>
                </c:pt>
                <c:pt idx="8880">
                  <c:v>119.54900000000001</c:v>
                </c:pt>
                <c:pt idx="8881">
                  <c:v>119.556</c:v>
                </c:pt>
                <c:pt idx="8882">
                  <c:v>119.563</c:v>
                </c:pt>
                <c:pt idx="8883">
                  <c:v>119.571</c:v>
                </c:pt>
                <c:pt idx="8884">
                  <c:v>119.58</c:v>
                </c:pt>
                <c:pt idx="8885">
                  <c:v>119.59</c:v>
                </c:pt>
                <c:pt idx="8886">
                  <c:v>119.599</c:v>
                </c:pt>
                <c:pt idx="8887">
                  <c:v>119.608</c:v>
                </c:pt>
                <c:pt idx="8888">
                  <c:v>119.61799999999999</c:v>
                </c:pt>
                <c:pt idx="8889">
                  <c:v>119.628</c:v>
                </c:pt>
                <c:pt idx="8890">
                  <c:v>119.63500000000001</c:v>
                </c:pt>
                <c:pt idx="8891">
                  <c:v>119.65900000000001</c:v>
                </c:pt>
                <c:pt idx="8892">
                  <c:v>119.69499999999999</c:v>
                </c:pt>
                <c:pt idx="8893">
                  <c:v>119.718</c:v>
                </c:pt>
                <c:pt idx="8894">
                  <c:v>119.741</c:v>
                </c:pt>
                <c:pt idx="8895">
                  <c:v>119.771</c:v>
                </c:pt>
                <c:pt idx="8896">
                  <c:v>119.801</c:v>
                </c:pt>
                <c:pt idx="8897">
                  <c:v>119.83199999999999</c:v>
                </c:pt>
                <c:pt idx="8898">
                  <c:v>119.85299999999999</c:v>
                </c:pt>
                <c:pt idx="8899">
                  <c:v>119.86</c:v>
                </c:pt>
                <c:pt idx="8900">
                  <c:v>119.874</c:v>
                </c:pt>
                <c:pt idx="8901">
                  <c:v>119.88</c:v>
                </c:pt>
                <c:pt idx="8902">
                  <c:v>119.892</c:v>
                </c:pt>
                <c:pt idx="8903">
                  <c:v>119.902</c:v>
                </c:pt>
                <c:pt idx="8904">
                  <c:v>119.914</c:v>
                </c:pt>
                <c:pt idx="8905">
                  <c:v>119.926</c:v>
                </c:pt>
                <c:pt idx="8906">
                  <c:v>119.937</c:v>
                </c:pt>
                <c:pt idx="8907">
                  <c:v>119.94499999999999</c:v>
                </c:pt>
                <c:pt idx="8908">
                  <c:v>119.955</c:v>
                </c:pt>
                <c:pt idx="8909">
                  <c:v>119.964</c:v>
                </c:pt>
                <c:pt idx="8910">
                  <c:v>119.988</c:v>
                </c:pt>
                <c:pt idx="8911">
                  <c:v>120.017</c:v>
                </c:pt>
                <c:pt idx="8912">
                  <c:v>120.045</c:v>
                </c:pt>
                <c:pt idx="8913">
                  <c:v>120.074</c:v>
                </c:pt>
                <c:pt idx="8914">
                  <c:v>120.10599999999999</c:v>
                </c:pt>
                <c:pt idx="8915">
                  <c:v>120.136</c:v>
                </c:pt>
                <c:pt idx="8916">
                  <c:v>120.152</c:v>
                </c:pt>
                <c:pt idx="8917">
                  <c:v>120.158</c:v>
                </c:pt>
                <c:pt idx="8918">
                  <c:v>120.163</c:v>
                </c:pt>
                <c:pt idx="8919">
                  <c:v>120.169</c:v>
                </c:pt>
                <c:pt idx="8920">
                  <c:v>120.175</c:v>
                </c:pt>
                <c:pt idx="8921">
                  <c:v>120.184</c:v>
                </c:pt>
                <c:pt idx="8922">
                  <c:v>120.194</c:v>
                </c:pt>
                <c:pt idx="8923">
                  <c:v>120.203</c:v>
                </c:pt>
                <c:pt idx="8924">
                  <c:v>120.211</c:v>
                </c:pt>
                <c:pt idx="8925">
                  <c:v>120.22</c:v>
                </c:pt>
                <c:pt idx="8926">
                  <c:v>120.229</c:v>
                </c:pt>
                <c:pt idx="8927">
                  <c:v>120.24</c:v>
                </c:pt>
                <c:pt idx="8928">
                  <c:v>120.252</c:v>
                </c:pt>
                <c:pt idx="8929">
                  <c:v>120.264</c:v>
                </c:pt>
                <c:pt idx="8930">
                  <c:v>120.27500000000001</c:v>
                </c:pt>
                <c:pt idx="8931">
                  <c:v>120.285</c:v>
                </c:pt>
                <c:pt idx="8932">
                  <c:v>120.294</c:v>
                </c:pt>
                <c:pt idx="8933">
                  <c:v>120.304</c:v>
                </c:pt>
                <c:pt idx="8934">
                  <c:v>120.31399999999999</c:v>
                </c:pt>
                <c:pt idx="8935">
                  <c:v>120.322</c:v>
                </c:pt>
                <c:pt idx="8936">
                  <c:v>120.32899999999999</c:v>
                </c:pt>
                <c:pt idx="8937">
                  <c:v>120.363</c:v>
                </c:pt>
                <c:pt idx="8938">
                  <c:v>120.39700000000001</c:v>
                </c:pt>
                <c:pt idx="8939">
                  <c:v>120.42100000000001</c:v>
                </c:pt>
                <c:pt idx="8940">
                  <c:v>120.43300000000001</c:v>
                </c:pt>
                <c:pt idx="8941">
                  <c:v>120.441</c:v>
                </c:pt>
                <c:pt idx="8942">
                  <c:v>120.45</c:v>
                </c:pt>
                <c:pt idx="8943">
                  <c:v>120.459</c:v>
                </c:pt>
                <c:pt idx="8944">
                  <c:v>120.468</c:v>
                </c:pt>
                <c:pt idx="8945">
                  <c:v>120.479</c:v>
                </c:pt>
                <c:pt idx="8946">
                  <c:v>120.491</c:v>
                </c:pt>
                <c:pt idx="8947">
                  <c:v>120.503</c:v>
                </c:pt>
                <c:pt idx="8948">
                  <c:v>120.512</c:v>
                </c:pt>
                <c:pt idx="8949">
                  <c:v>120.521</c:v>
                </c:pt>
                <c:pt idx="8950">
                  <c:v>120.53100000000001</c:v>
                </c:pt>
                <c:pt idx="8951">
                  <c:v>120.541</c:v>
                </c:pt>
                <c:pt idx="8952">
                  <c:v>120.553</c:v>
                </c:pt>
                <c:pt idx="8953">
                  <c:v>120.577</c:v>
                </c:pt>
                <c:pt idx="8954">
                  <c:v>120.607</c:v>
                </c:pt>
                <c:pt idx="8955">
                  <c:v>120.60899999999999</c:v>
                </c:pt>
                <c:pt idx="8956">
                  <c:v>120.61799999999999</c:v>
                </c:pt>
                <c:pt idx="8957">
                  <c:v>120.633</c:v>
                </c:pt>
                <c:pt idx="8958">
                  <c:v>120.639</c:v>
                </c:pt>
                <c:pt idx="8959">
                  <c:v>120.64700000000001</c:v>
                </c:pt>
                <c:pt idx="8960">
                  <c:v>120.663</c:v>
                </c:pt>
                <c:pt idx="8961">
                  <c:v>120.68300000000001</c:v>
                </c:pt>
                <c:pt idx="8962">
                  <c:v>120.703</c:v>
                </c:pt>
                <c:pt idx="8963">
                  <c:v>120.73399999999999</c:v>
                </c:pt>
                <c:pt idx="8964">
                  <c:v>120.764</c:v>
                </c:pt>
                <c:pt idx="8965">
                  <c:v>120.789</c:v>
                </c:pt>
                <c:pt idx="8966">
                  <c:v>120.813</c:v>
                </c:pt>
                <c:pt idx="8967">
                  <c:v>120.842</c:v>
                </c:pt>
                <c:pt idx="8968">
                  <c:v>120.876</c:v>
                </c:pt>
                <c:pt idx="8969">
                  <c:v>120.90900000000001</c:v>
                </c:pt>
                <c:pt idx="8970">
                  <c:v>120.938</c:v>
                </c:pt>
                <c:pt idx="8971">
                  <c:v>120.96</c:v>
                </c:pt>
                <c:pt idx="8972">
                  <c:v>120.97799999999999</c:v>
                </c:pt>
                <c:pt idx="8973">
                  <c:v>120.988</c:v>
                </c:pt>
                <c:pt idx="8974">
                  <c:v>120.99299999999999</c:v>
                </c:pt>
                <c:pt idx="8975">
                  <c:v>120.997</c:v>
                </c:pt>
                <c:pt idx="8976">
                  <c:v>121.002</c:v>
                </c:pt>
                <c:pt idx="8977">
                  <c:v>121.006</c:v>
                </c:pt>
                <c:pt idx="8978">
                  <c:v>121.01</c:v>
                </c:pt>
                <c:pt idx="8979">
                  <c:v>121.015</c:v>
                </c:pt>
                <c:pt idx="8980">
                  <c:v>121.02</c:v>
                </c:pt>
                <c:pt idx="8981">
                  <c:v>121.024</c:v>
                </c:pt>
                <c:pt idx="8982">
                  <c:v>121.02800000000001</c:v>
                </c:pt>
                <c:pt idx="8983">
                  <c:v>121.033</c:v>
                </c:pt>
                <c:pt idx="8984">
                  <c:v>121.041</c:v>
                </c:pt>
                <c:pt idx="8985">
                  <c:v>121.051</c:v>
                </c:pt>
                <c:pt idx="8986">
                  <c:v>121.063</c:v>
                </c:pt>
                <c:pt idx="8987">
                  <c:v>121.072</c:v>
                </c:pt>
                <c:pt idx="8988">
                  <c:v>121.08499999999999</c:v>
                </c:pt>
                <c:pt idx="8989">
                  <c:v>121.098</c:v>
                </c:pt>
                <c:pt idx="8990">
                  <c:v>121.11</c:v>
                </c:pt>
                <c:pt idx="8991">
                  <c:v>121.119</c:v>
                </c:pt>
                <c:pt idx="8992">
                  <c:v>121.13</c:v>
                </c:pt>
                <c:pt idx="8993">
                  <c:v>121.14</c:v>
                </c:pt>
                <c:pt idx="8994">
                  <c:v>121.151</c:v>
                </c:pt>
                <c:pt idx="8995">
                  <c:v>121.18</c:v>
                </c:pt>
                <c:pt idx="8996">
                  <c:v>121.208</c:v>
                </c:pt>
                <c:pt idx="8997">
                  <c:v>121.217</c:v>
                </c:pt>
                <c:pt idx="8998">
                  <c:v>121.22799999999999</c:v>
                </c:pt>
                <c:pt idx="8999">
                  <c:v>121.238</c:v>
                </c:pt>
                <c:pt idx="9000">
                  <c:v>121.24299999999999</c:v>
                </c:pt>
                <c:pt idx="9001">
                  <c:v>121.248</c:v>
                </c:pt>
                <c:pt idx="9002">
                  <c:v>121.255</c:v>
                </c:pt>
                <c:pt idx="9003">
                  <c:v>121.26300000000001</c:v>
                </c:pt>
                <c:pt idx="9004">
                  <c:v>121.27200000000001</c:v>
                </c:pt>
                <c:pt idx="9005">
                  <c:v>121.282</c:v>
                </c:pt>
                <c:pt idx="9006">
                  <c:v>121.294</c:v>
                </c:pt>
                <c:pt idx="9007">
                  <c:v>121.30800000000001</c:v>
                </c:pt>
                <c:pt idx="9008">
                  <c:v>121.32</c:v>
                </c:pt>
                <c:pt idx="9009">
                  <c:v>121.33</c:v>
                </c:pt>
                <c:pt idx="9010">
                  <c:v>121.34099999999999</c:v>
                </c:pt>
                <c:pt idx="9011">
                  <c:v>121.351</c:v>
                </c:pt>
                <c:pt idx="9012">
                  <c:v>121.358</c:v>
                </c:pt>
                <c:pt idx="9013">
                  <c:v>121.364</c:v>
                </c:pt>
                <c:pt idx="9014">
                  <c:v>121.375</c:v>
                </c:pt>
                <c:pt idx="9015">
                  <c:v>121.387</c:v>
                </c:pt>
                <c:pt idx="9016">
                  <c:v>121.399</c:v>
                </c:pt>
                <c:pt idx="9017">
                  <c:v>121.40900000000001</c:v>
                </c:pt>
                <c:pt idx="9018">
                  <c:v>121.42</c:v>
                </c:pt>
                <c:pt idx="9019">
                  <c:v>121.432</c:v>
                </c:pt>
                <c:pt idx="9020">
                  <c:v>121.444</c:v>
                </c:pt>
                <c:pt idx="9021">
                  <c:v>121.456</c:v>
                </c:pt>
                <c:pt idx="9022">
                  <c:v>121.468</c:v>
                </c:pt>
                <c:pt idx="9023">
                  <c:v>121.476</c:v>
                </c:pt>
                <c:pt idx="9024">
                  <c:v>121.485</c:v>
                </c:pt>
                <c:pt idx="9025">
                  <c:v>121.495</c:v>
                </c:pt>
                <c:pt idx="9026">
                  <c:v>121.505</c:v>
                </c:pt>
                <c:pt idx="9027">
                  <c:v>121.51600000000001</c:v>
                </c:pt>
                <c:pt idx="9028">
                  <c:v>121.54300000000001</c:v>
                </c:pt>
                <c:pt idx="9029">
                  <c:v>121.58</c:v>
                </c:pt>
                <c:pt idx="9030">
                  <c:v>121.605</c:v>
                </c:pt>
                <c:pt idx="9031">
                  <c:v>121.61799999999999</c:v>
                </c:pt>
                <c:pt idx="9032">
                  <c:v>121.628</c:v>
                </c:pt>
                <c:pt idx="9033">
                  <c:v>121.639</c:v>
                </c:pt>
                <c:pt idx="9034">
                  <c:v>121.65</c:v>
                </c:pt>
                <c:pt idx="9035">
                  <c:v>121.661</c:v>
                </c:pt>
                <c:pt idx="9036">
                  <c:v>121.67</c:v>
                </c:pt>
                <c:pt idx="9037">
                  <c:v>121.681</c:v>
                </c:pt>
                <c:pt idx="9038">
                  <c:v>121.693</c:v>
                </c:pt>
                <c:pt idx="9039">
                  <c:v>121.706</c:v>
                </c:pt>
                <c:pt idx="9040">
                  <c:v>121.71599999999999</c:v>
                </c:pt>
                <c:pt idx="9041">
                  <c:v>121.724</c:v>
                </c:pt>
                <c:pt idx="9042">
                  <c:v>121.733</c:v>
                </c:pt>
                <c:pt idx="9043">
                  <c:v>121.744</c:v>
                </c:pt>
                <c:pt idx="9044">
                  <c:v>121.75700000000001</c:v>
                </c:pt>
                <c:pt idx="9045">
                  <c:v>121.798</c:v>
                </c:pt>
                <c:pt idx="9046">
                  <c:v>121.82899999999999</c:v>
                </c:pt>
                <c:pt idx="9047">
                  <c:v>121.837</c:v>
                </c:pt>
                <c:pt idx="9048">
                  <c:v>121.84099999999999</c:v>
                </c:pt>
                <c:pt idx="9049">
                  <c:v>121.846</c:v>
                </c:pt>
                <c:pt idx="9050">
                  <c:v>121.852</c:v>
                </c:pt>
                <c:pt idx="9051">
                  <c:v>121.875</c:v>
                </c:pt>
                <c:pt idx="9052">
                  <c:v>121.892</c:v>
                </c:pt>
                <c:pt idx="9053">
                  <c:v>121.9</c:v>
                </c:pt>
                <c:pt idx="9054">
                  <c:v>121.902</c:v>
                </c:pt>
                <c:pt idx="9055">
                  <c:v>121.907</c:v>
                </c:pt>
                <c:pt idx="9056">
                  <c:v>121.914</c:v>
                </c:pt>
                <c:pt idx="9057">
                  <c:v>121.922</c:v>
                </c:pt>
                <c:pt idx="9058">
                  <c:v>121.931</c:v>
                </c:pt>
                <c:pt idx="9059">
                  <c:v>121.941</c:v>
                </c:pt>
                <c:pt idx="9060">
                  <c:v>121.953</c:v>
                </c:pt>
                <c:pt idx="9061">
                  <c:v>121.96599999999999</c:v>
                </c:pt>
                <c:pt idx="9062">
                  <c:v>121.97799999999999</c:v>
                </c:pt>
                <c:pt idx="9063">
                  <c:v>121.98699999999999</c:v>
                </c:pt>
                <c:pt idx="9064">
                  <c:v>121.997</c:v>
                </c:pt>
                <c:pt idx="9065">
                  <c:v>122.006</c:v>
                </c:pt>
                <c:pt idx="9066">
                  <c:v>122.026</c:v>
                </c:pt>
                <c:pt idx="9067">
                  <c:v>122.05800000000001</c:v>
                </c:pt>
                <c:pt idx="9068">
                  <c:v>122.07299999999999</c:v>
                </c:pt>
                <c:pt idx="9069">
                  <c:v>122.08499999999999</c:v>
                </c:pt>
                <c:pt idx="9070">
                  <c:v>122.098</c:v>
                </c:pt>
                <c:pt idx="9071">
                  <c:v>122.10899999999999</c:v>
                </c:pt>
                <c:pt idx="9072">
                  <c:v>122.11799999999999</c:v>
                </c:pt>
                <c:pt idx="9073">
                  <c:v>122.126</c:v>
                </c:pt>
                <c:pt idx="9074">
                  <c:v>122.136</c:v>
                </c:pt>
                <c:pt idx="9075">
                  <c:v>122.14700000000001</c:v>
                </c:pt>
                <c:pt idx="9076">
                  <c:v>122.157</c:v>
                </c:pt>
                <c:pt idx="9077">
                  <c:v>122.166</c:v>
                </c:pt>
                <c:pt idx="9078">
                  <c:v>122.176</c:v>
                </c:pt>
                <c:pt idx="9079">
                  <c:v>122.188</c:v>
                </c:pt>
                <c:pt idx="9080">
                  <c:v>122.20099999999999</c:v>
                </c:pt>
                <c:pt idx="9081">
                  <c:v>122.211</c:v>
                </c:pt>
                <c:pt idx="9082">
                  <c:v>122.22199999999999</c:v>
                </c:pt>
                <c:pt idx="9083">
                  <c:v>122.232</c:v>
                </c:pt>
                <c:pt idx="9084">
                  <c:v>122.242</c:v>
                </c:pt>
                <c:pt idx="9085">
                  <c:v>122.251</c:v>
                </c:pt>
                <c:pt idx="9086">
                  <c:v>122.261</c:v>
                </c:pt>
                <c:pt idx="9087">
                  <c:v>122.277</c:v>
                </c:pt>
                <c:pt idx="9088">
                  <c:v>122.30800000000001</c:v>
                </c:pt>
                <c:pt idx="9089">
                  <c:v>122.343</c:v>
                </c:pt>
                <c:pt idx="9090">
                  <c:v>122.36</c:v>
                </c:pt>
                <c:pt idx="9091">
                  <c:v>122.36799999999999</c:v>
                </c:pt>
                <c:pt idx="9092">
                  <c:v>122.381</c:v>
                </c:pt>
                <c:pt idx="9093">
                  <c:v>122.389</c:v>
                </c:pt>
                <c:pt idx="9094">
                  <c:v>122.396</c:v>
                </c:pt>
                <c:pt idx="9095">
                  <c:v>122.405</c:v>
                </c:pt>
                <c:pt idx="9096">
                  <c:v>122.414</c:v>
                </c:pt>
                <c:pt idx="9097">
                  <c:v>122.423</c:v>
                </c:pt>
                <c:pt idx="9098">
                  <c:v>122.43300000000001</c:v>
                </c:pt>
                <c:pt idx="9099">
                  <c:v>122.44199999999999</c:v>
                </c:pt>
                <c:pt idx="9100">
                  <c:v>122.452</c:v>
                </c:pt>
                <c:pt idx="9101">
                  <c:v>122.464</c:v>
                </c:pt>
                <c:pt idx="9102">
                  <c:v>122.476</c:v>
                </c:pt>
                <c:pt idx="9103">
                  <c:v>122.48699999999999</c:v>
                </c:pt>
                <c:pt idx="9104">
                  <c:v>122.497</c:v>
                </c:pt>
                <c:pt idx="9105">
                  <c:v>122.50700000000001</c:v>
                </c:pt>
                <c:pt idx="9106">
                  <c:v>122.51600000000001</c:v>
                </c:pt>
                <c:pt idx="9107">
                  <c:v>122.527</c:v>
                </c:pt>
                <c:pt idx="9108">
                  <c:v>122.538</c:v>
                </c:pt>
                <c:pt idx="9109">
                  <c:v>122.547</c:v>
                </c:pt>
                <c:pt idx="9110">
                  <c:v>122.556</c:v>
                </c:pt>
                <c:pt idx="9111">
                  <c:v>122.565</c:v>
                </c:pt>
                <c:pt idx="9112">
                  <c:v>122.575</c:v>
                </c:pt>
                <c:pt idx="9113">
                  <c:v>122.583</c:v>
                </c:pt>
                <c:pt idx="9114">
                  <c:v>122.593</c:v>
                </c:pt>
                <c:pt idx="9115">
                  <c:v>122.604</c:v>
                </c:pt>
                <c:pt idx="9116">
                  <c:v>122.616</c:v>
                </c:pt>
                <c:pt idx="9117">
                  <c:v>122.626</c:v>
                </c:pt>
                <c:pt idx="9118">
                  <c:v>122.636</c:v>
                </c:pt>
                <c:pt idx="9119">
                  <c:v>122.646</c:v>
                </c:pt>
                <c:pt idx="9120">
                  <c:v>122.663</c:v>
                </c:pt>
                <c:pt idx="9121">
                  <c:v>122.694</c:v>
                </c:pt>
                <c:pt idx="9122">
                  <c:v>122.732</c:v>
                </c:pt>
                <c:pt idx="9123">
                  <c:v>122.77</c:v>
                </c:pt>
                <c:pt idx="9124">
                  <c:v>122.809</c:v>
                </c:pt>
                <c:pt idx="9125">
                  <c:v>122.84699999999999</c:v>
                </c:pt>
                <c:pt idx="9126">
                  <c:v>122.887</c:v>
                </c:pt>
                <c:pt idx="9127">
                  <c:v>122.94199999999999</c:v>
                </c:pt>
                <c:pt idx="9128">
                  <c:v>122.96599999999999</c:v>
                </c:pt>
                <c:pt idx="9129">
                  <c:v>122.971</c:v>
                </c:pt>
                <c:pt idx="9130">
                  <c:v>122.974</c:v>
                </c:pt>
                <c:pt idx="9131">
                  <c:v>122.977</c:v>
                </c:pt>
                <c:pt idx="9132">
                  <c:v>122.98</c:v>
                </c:pt>
                <c:pt idx="9133">
                  <c:v>122.98399999999999</c:v>
                </c:pt>
                <c:pt idx="9134">
                  <c:v>122.988</c:v>
                </c:pt>
                <c:pt idx="9135">
                  <c:v>122.992</c:v>
                </c:pt>
                <c:pt idx="9136">
                  <c:v>122.999</c:v>
                </c:pt>
                <c:pt idx="9137">
                  <c:v>123.005</c:v>
                </c:pt>
                <c:pt idx="9138">
                  <c:v>123.01</c:v>
                </c:pt>
                <c:pt idx="9139">
                  <c:v>123.02</c:v>
                </c:pt>
                <c:pt idx="9140">
                  <c:v>123.04600000000001</c:v>
                </c:pt>
                <c:pt idx="9141">
                  <c:v>123.071</c:v>
                </c:pt>
                <c:pt idx="9142">
                  <c:v>123.08</c:v>
                </c:pt>
                <c:pt idx="9143">
                  <c:v>123.09</c:v>
                </c:pt>
                <c:pt idx="9144">
                  <c:v>123.098</c:v>
                </c:pt>
                <c:pt idx="9145">
                  <c:v>123.104</c:v>
                </c:pt>
                <c:pt idx="9146">
                  <c:v>123.111</c:v>
                </c:pt>
                <c:pt idx="9147">
                  <c:v>123.116</c:v>
                </c:pt>
                <c:pt idx="9148">
                  <c:v>123.119</c:v>
                </c:pt>
                <c:pt idx="9149">
                  <c:v>123.127</c:v>
                </c:pt>
                <c:pt idx="9150">
                  <c:v>123.149</c:v>
                </c:pt>
                <c:pt idx="9151">
                  <c:v>123.17700000000001</c:v>
                </c:pt>
                <c:pt idx="9152">
                  <c:v>123.191</c:v>
                </c:pt>
                <c:pt idx="9153">
                  <c:v>123.196</c:v>
                </c:pt>
                <c:pt idx="9154">
                  <c:v>123.20399999999999</c:v>
                </c:pt>
                <c:pt idx="9155">
                  <c:v>123.211</c:v>
                </c:pt>
                <c:pt idx="9156">
                  <c:v>123.217</c:v>
                </c:pt>
                <c:pt idx="9157">
                  <c:v>123.22499999999999</c:v>
                </c:pt>
                <c:pt idx="9158">
                  <c:v>123.23399999999999</c:v>
                </c:pt>
                <c:pt idx="9159">
                  <c:v>123.254</c:v>
                </c:pt>
                <c:pt idx="9160">
                  <c:v>123.295</c:v>
                </c:pt>
                <c:pt idx="9161">
                  <c:v>123.33199999999999</c:v>
                </c:pt>
                <c:pt idx="9162">
                  <c:v>123.369</c:v>
                </c:pt>
                <c:pt idx="9163">
                  <c:v>123.408</c:v>
                </c:pt>
                <c:pt idx="9164">
                  <c:v>123.456</c:v>
                </c:pt>
                <c:pt idx="9165">
                  <c:v>123.523</c:v>
                </c:pt>
                <c:pt idx="9166">
                  <c:v>123.589</c:v>
                </c:pt>
                <c:pt idx="9167">
                  <c:v>123.651</c:v>
                </c:pt>
                <c:pt idx="9168">
                  <c:v>123.672</c:v>
                </c:pt>
                <c:pt idx="9169">
                  <c:v>123.688</c:v>
                </c:pt>
                <c:pt idx="9170">
                  <c:v>123.694</c:v>
                </c:pt>
                <c:pt idx="9171">
                  <c:v>123.69799999999999</c:v>
                </c:pt>
                <c:pt idx="9172">
                  <c:v>123.70099999999999</c:v>
                </c:pt>
                <c:pt idx="9173">
                  <c:v>123.705</c:v>
                </c:pt>
                <c:pt idx="9174">
                  <c:v>123.709</c:v>
                </c:pt>
                <c:pt idx="9175">
                  <c:v>123.71299999999999</c:v>
                </c:pt>
                <c:pt idx="9176">
                  <c:v>123.718</c:v>
                </c:pt>
                <c:pt idx="9177">
                  <c:v>123.726</c:v>
                </c:pt>
                <c:pt idx="9178">
                  <c:v>123.73399999999999</c:v>
                </c:pt>
                <c:pt idx="9179">
                  <c:v>123.742</c:v>
                </c:pt>
                <c:pt idx="9180">
                  <c:v>123.752</c:v>
                </c:pt>
                <c:pt idx="9181">
                  <c:v>123.76300000000001</c:v>
                </c:pt>
                <c:pt idx="9182">
                  <c:v>123.774</c:v>
                </c:pt>
                <c:pt idx="9183">
                  <c:v>123.783</c:v>
                </c:pt>
                <c:pt idx="9184">
                  <c:v>123.788</c:v>
                </c:pt>
                <c:pt idx="9185">
                  <c:v>123.794</c:v>
                </c:pt>
                <c:pt idx="9186">
                  <c:v>123.803</c:v>
                </c:pt>
                <c:pt idx="9187">
                  <c:v>123.813</c:v>
                </c:pt>
                <c:pt idx="9188">
                  <c:v>123.822</c:v>
                </c:pt>
                <c:pt idx="9189">
                  <c:v>123.83199999999999</c:v>
                </c:pt>
                <c:pt idx="9190">
                  <c:v>123.83499999999999</c:v>
                </c:pt>
                <c:pt idx="9191">
                  <c:v>123.84</c:v>
                </c:pt>
                <c:pt idx="9192">
                  <c:v>123.846</c:v>
                </c:pt>
                <c:pt idx="9193">
                  <c:v>123.85299999999999</c:v>
                </c:pt>
                <c:pt idx="9194">
                  <c:v>123.857</c:v>
                </c:pt>
                <c:pt idx="9195">
                  <c:v>123.861</c:v>
                </c:pt>
                <c:pt idx="9196">
                  <c:v>123.872</c:v>
                </c:pt>
                <c:pt idx="9197">
                  <c:v>123.877</c:v>
                </c:pt>
                <c:pt idx="9198">
                  <c:v>123.884</c:v>
                </c:pt>
                <c:pt idx="9199">
                  <c:v>123.88800000000001</c:v>
                </c:pt>
                <c:pt idx="9200">
                  <c:v>123.896</c:v>
                </c:pt>
                <c:pt idx="9201">
                  <c:v>123.905</c:v>
                </c:pt>
                <c:pt idx="9202">
                  <c:v>123.913</c:v>
                </c:pt>
                <c:pt idx="9203">
                  <c:v>123.922</c:v>
                </c:pt>
                <c:pt idx="9204">
                  <c:v>123.931</c:v>
                </c:pt>
                <c:pt idx="9205">
                  <c:v>123.941</c:v>
                </c:pt>
                <c:pt idx="9206">
                  <c:v>123.953</c:v>
                </c:pt>
                <c:pt idx="9207">
                  <c:v>123.965</c:v>
                </c:pt>
                <c:pt idx="9208">
                  <c:v>123.97799999999999</c:v>
                </c:pt>
                <c:pt idx="9209">
                  <c:v>123.989</c:v>
                </c:pt>
                <c:pt idx="9210">
                  <c:v>123.999</c:v>
                </c:pt>
                <c:pt idx="9211">
                  <c:v>124.006</c:v>
                </c:pt>
                <c:pt idx="9212">
                  <c:v>124.014</c:v>
                </c:pt>
                <c:pt idx="9213">
                  <c:v>124.02200000000001</c:v>
                </c:pt>
                <c:pt idx="9214">
                  <c:v>124.032</c:v>
                </c:pt>
                <c:pt idx="9215">
                  <c:v>124.041</c:v>
                </c:pt>
                <c:pt idx="9216">
                  <c:v>124.051</c:v>
                </c:pt>
                <c:pt idx="9217">
                  <c:v>124.06399999999999</c:v>
                </c:pt>
                <c:pt idx="9218">
                  <c:v>124.095</c:v>
                </c:pt>
                <c:pt idx="9219">
                  <c:v>124.108</c:v>
                </c:pt>
                <c:pt idx="9220">
                  <c:v>124.11199999999999</c:v>
                </c:pt>
                <c:pt idx="9221">
                  <c:v>124.13500000000001</c:v>
                </c:pt>
                <c:pt idx="9222">
                  <c:v>124.16200000000001</c:v>
                </c:pt>
                <c:pt idx="9223">
                  <c:v>124.181</c:v>
                </c:pt>
                <c:pt idx="9224">
                  <c:v>124.19799999999999</c:v>
                </c:pt>
                <c:pt idx="9225">
                  <c:v>124.212</c:v>
                </c:pt>
                <c:pt idx="9226">
                  <c:v>124.22</c:v>
                </c:pt>
                <c:pt idx="9227">
                  <c:v>124.22499999999999</c:v>
                </c:pt>
                <c:pt idx="9228">
                  <c:v>124.241</c:v>
                </c:pt>
                <c:pt idx="9229">
                  <c:v>124.253</c:v>
                </c:pt>
                <c:pt idx="9230">
                  <c:v>124.26600000000001</c:v>
                </c:pt>
                <c:pt idx="9231">
                  <c:v>124.27800000000001</c:v>
                </c:pt>
                <c:pt idx="9232">
                  <c:v>124.289</c:v>
                </c:pt>
                <c:pt idx="9233">
                  <c:v>124.29900000000001</c:v>
                </c:pt>
                <c:pt idx="9234">
                  <c:v>124.31</c:v>
                </c:pt>
                <c:pt idx="9235">
                  <c:v>124.32299999999999</c:v>
                </c:pt>
                <c:pt idx="9236">
                  <c:v>124.336</c:v>
                </c:pt>
                <c:pt idx="9237">
                  <c:v>124.349</c:v>
                </c:pt>
                <c:pt idx="9238">
                  <c:v>124.36</c:v>
                </c:pt>
                <c:pt idx="9239">
                  <c:v>124.37</c:v>
                </c:pt>
                <c:pt idx="9240">
                  <c:v>124.38</c:v>
                </c:pt>
                <c:pt idx="9241">
                  <c:v>124.38800000000001</c:v>
                </c:pt>
                <c:pt idx="9242">
                  <c:v>124.407</c:v>
                </c:pt>
                <c:pt idx="9243">
                  <c:v>124.447</c:v>
                </c:pt>
                <c:pt idx="9244">
                  <c:v>124.485</c:v>
                </c:pt>
                <c:pt idx="9245">
                  <c:v>124.53400000000001</c:v>
                </c:pt>
                <c:pt idx="9246">
                  <c:v>124.602</c:v>
                </c:pt>
                <c:pt idx="9247">
                  <c:v>124.648</c:v>
                </c:pt>
                <c:pt idx="9248">
                  <c:v>124.666</c:v>
                </c:pt>
                <c:pt idx="9249">
                  <c:v>124.672</c:v>
                </c:pt>
                <c:pt idx="9250">
                  <c:v>124.678</c:v>
                </c:pt>
                <c:pt idx="9251">
                  <c:v>124.68300000000001</c:v>
                </c:pt>
                <c:pt idx="9252">
                  <c:v>124.687</c:v>
                </c:pt>
                <c:pt idx="9253">
                  <c:v>124.693</c:v>
                </c:pt>
                <c:pt idx="9254">
                  <c:v>124.699</c:v>
                </c:pt>
                <c:pt idx="9255">
                  <c:v>124.705</c:v>
                </c:pt>
                <c:pt idx="9256">
                  <c:v>124.711</c:v>
                </c:pt>
                <c:pt idx="9257">
                  <c:v>124.71599999999999</c:v>
                </c:pt>
                <c:pt idx="9258">
                  <c:v>124.71899999999999</c:v>
                </c:pt>
                <c:pt idx="9259">
                  <c:v>124.724</c:v>
                </c:pt>
                <c:pt idx="9260">
                  <c:v>124.72799999999999</c:v>
                </c:pt>
                <c:pt idx="9261">
                  <c:v>124.751</c:v>
                </c:pt>
                <c:pt idx="9262">
                  <c:v>124.794</c:v>
                </c:pt>
                <c:pt idx="9263">
                  <c:v>124.85299999999999</c:v>
                </c:pt>
                <c:pt idx="9264">
                  <c:v>124.893</c:v>
                </c:pt>
                <c:pt idx="9265">
                  <c:v>124.91500000000001</c:v>
                </c:pt>
                <c:pt idx="9266">
                  <c:v>124.926</c:v>
                </c:pt>
                <c:pt idx="9267">
                  <c:v>124.928</c:v>
                </c:pt>
                <c:pt idx="9268">
                  <c:v>124.932</c:v>
                </c:pt>
                <c:pt idx="9269">
                  <c:v>124.935</c:v>
                </c:pt>
                <c:pt idx="9270">
                  <c:v>124.93899999999999</c:v>
                </c:pt>
                <c:pt idx="9271">
                  <c:v>124.94199999999999</c:v>
                </c:pt>
                <c:pt idx="9272">
                  <c:v>124.946</c:v>
                </c:pt>
                <c:pt idx="9273">
                  <c:v>124.95</c:v>
                </c:pt>
                <c:pt idx="9274">
                  <c:v>124.955</c:v>
                </c:pt>
                <c:pt idx="9275">
                  <c:v>124.962</c:v>
                </c:pt>
                <c:pt idx="9276">
                  <c:v>124.96899999999999</c:v>
                </c:pt>
                <c:pt idx="9277">
                  <c:v>124.98099999999999</c:v>
                </c:pt>
                <c:pt idx="9278">
                  <c:v>125.021</c:v>
                </c:pt>
                <c:pt idx="9279">
                  <c:v>125.074</c:v>
                </c:pt>
                <c:pt idx="9280">
                  <c:v>125.15</c:v>
                </c:pt>
                <c:pt idx="9281">
                  <c:v>125.227</c:v>
                </c:pt>
                <c:pt idx="9282">
                  <c:v>125.30200000000001</c:v>
                </c:pt>
                <c:pt idx="9283">
                  <c:v>125.376</c:v>
                </c:pt>
                <c:pt idx="9284">
                  <c:v>125.44499999999999</c:v>
                </c:pt>
                <c:pt idx="9285">
                  <c:v>125.474</c:v>
                </c:pt>
                <c:pt idx="9286">
                  <c:v>125.48</c:v>
                </c:pt>
                <c:pt idx="9287">
                  <c:v>125.482</c:v>
                </c:pt>
                <c:pt idx="9288">
                  <c:v>125.486</c:v>
                </c:pt>
                <c:pt idx="9289">
                  <c:v>125.489</c:v>
                </c:pt>
                <c:pt idx="9290">
                  <c:v>125.49299999999999</c:v>
                </c:pt>
                <c:pt idx="9291">
                  <c:v>125.496</c:v>
                </c:pt>
                <c:pt idx="9292">
                  <c:v>125.499</c:v>
                </c:pt>
                <c:pt idx="9293">
                  <c:v>125.501</c:v>
                </c:pt>
                <c:pt idx="9294">
                  <c:v>125.504</c:v>
                </c:pt>
                <c:pt idx="9295">
                  <c:v>125.50700000000001</c:v>
                </c:pt>
                <c:pt idx="9296">
                  <c:v>125.509</c:v>
                </c:pt>
                <c:pt idx="9297">
                  <c:v>125.511</c:v>
                </c:pt>
                <c:pt idx="9298">
                  <c:v>125.514</c:v>
                </c:pt>
                <c:pt idx="9299">
                  <c:v>125.51600000000001</c:v>
                </c:pt>
                <c:pt idx="9300">
                  <c:v>125.518</c:v>
                </c:pt>
                <c:pt idx="9301">
                  <c:v>125.52</c:v>
                </c:pt>
                <c:pt idx="9302">
                  <c:v>125.52200000000001</c:v>
                </c:pt>
                <c:pt idx="9303">
                  <c:v>125.52500000000001</c:v>
                </c:pt>
                <c:pt idx="9304">
                  <c:v>125.52800000000001</c:v>
                </c:pt>
                <c:pt idx="9305">
                  <c:v>125.53100000000001</c:v>
                </c:pt>
                <c:pt idx="9306">
                  <c:v>125.536</c:v>
                </c:pt>
                <c:pt idx="9307">
                  <c:v>125.54300000000001</c:v>
                </c:pt>
                <c:pt idx="9308">
                  <c:v>125.551</c:v>
                </c:pt>
                <c:pt idx="9309">
                  <c:v>125.559</c:v>
                </c:pt>
                <c:pt idx="9310">
                  <c:v>125.56699999999999</c:v>
                </c:pt>
                <c:pt idx="9311">
                  <c:v>125.578</c:v>
                </c:pt>
                <c:pt idx="9312">
                  <c:v>125.59</c:v>
                </c:pt>
                <c:pt idx="9313">
                  <c:v>125.599</c:v>
                </c:pt>
                <c:pt idx="9314">
                  <c:v>125.60899999999999</c:v>
                </c:pt>
                <c:pt idx="9315">
                  <c:v>125.61799999999999</c:v>
                </c:pt>
                <c:pt idx="9316">
                  <c:v>125.625</c:v>
                </c:pt>
                <c:pt idx="9317">
                  <c:v>125.633</c:v>
                </c:pt>
                <c:pt idx="9318">
                  <c:v>125.64400000000001</c:v>
                </c:pt>
                <c:pt idx="9319">
                  <c:v>125.65</c:v>
                </c:pt>
                <c:pt idx="9320">
                  <c:v>125.65600000000001</c:v>
                </c:pt>
                <c:pt idx="9321">
                  <c:v>125.663</c:v>
                </c:pt>
                <c:pt idx="9322">
                  <c:v>125.66800000000001</c:v>
                </c:pt>
                <c:pt idx="9323">
                  <c:v>125.679</c:v>
                </c:pt>
                <c:pt idx="9324">
                  <c:v>125.71299999999999</c:v>
                </c:pt>
                <c:pt idx="9325">
                  <c:v>125.77</c:v>
                </c:pt>
                <c:pt idx="9326">
                  <c:v>125.81</c:v>
                </c:pt>
                <c:pt idx="9327">
                  <c:v>125.851</c:v>
                </c:pt>
                <c:pt idx="9328">
                  <c:v>125.892</c:v>
                </c:pt>
                <c:pt idx="9329">
                  <c:v>125.911</c:v>
                </c:pt>
                <c:pt idx="9330">
                  <c:v>125.916</c:v>
                </c:pt>
                <c:pt idx="9331">
                  <c:v>125.92100000000001</c:v>
                </c:pt>
                <c:pt idx="9332">
                  <c:v>125.92400000000001</c:v>
                </c:pt>
                <c:pt idx="9333">
                  <c:v>125.93</c:v>
                </c:pt>
                <c:pt idx="9334">
                  <c:v>125.938</c:v>
                </c:pt>
                <c:pt idx="9335">
                  <c:v>125.947</c:v>
                </c:pt>
                <c:pt idx="9336">
                  <c:v>125.95699999999999</c:v>
                </c:pt>
                <c:pt idx="9337">
                  <c:v>125.967</c:v>
                </c:pt>
                <c:pt idx="9338">
                  <c:v>125.976</c:v>
                </c:pt>
                <c:pt idx="9339">
                  <c:v>125.98699999999999</c:v>
                </c:pt>
                <c:pt idx="9340">
                  <c:v>125.999</c:v>
                </c:pt>
                <c:pt idx="9341">
                  <c:v>126.012</c:v>
                </c:pt>
                <c:pt idx="9342">
                  <c:v>126.02200000000001</c:v>
                </c:pt>
                <c:pt idx="9343">
                  <c:v>126.033</c:v>
                </c:pt>
                <c:pt idx="9344">
                  <c:v>126.04300000000001</c:v>
                </c:pt>
                <c:pt idx="9345">
                  <c:v>126.05200000000001</c:v>
                </c:pt>
                <c:pt idx="9346">
                  <c:v>126.057</c:v>
                </c:pt>
                <c:pt idx="9347">
                  <c:v>126.063</c:v>
                </c:pt>
                <c:pt idx="9348">
                  <c:v>126.072</c:v>
                </c:pt>
                <c:pt idx="9349">
                  <c:v>126.078</c:v>
                </c:pt>
                <c:pt idx="9350">
                  <c:v>126.08499999999999</c:v>
                </c:pt>
                <c:pt idx="9351">
                  <c:v>126.093</c:v>
                </c:pt>
                <c:pt idx="9352">
                  <c:v>126.10299999999999</c:v>
                </c:pt>
                <c:pt idx="9353">
                  <c:v>126.113</c:v>
                </c:pt>
                <c:pt idx="9354">
                  <c:v>126.122</c:v>
                </c:pt>
                <c:pt idx="9355">
                  <c:v>126.13200000000001</c:v>
                </c:pt>
                <c:pt idx="9356">
                  <c:v>126.145</c:v>
                </c:pt>
                <c:pt idx="9357">
                  <c:v>126.157</c:v>
                </c:pt>
                <c:pt idx="9358">
                  <c:v>126.16800000000001</c:v>
                </c:pt>
                <c:pt idx="9359">
                  <c:v>126.17400000000001</c:v>
                </c:pt>
                <c:pt idx="9360">
                  <c:v>126.18300000000001</c:v>
                </c:pt>
                <c:pt idx="9361">
                  <c:v>126.19199999999999</c:v>
                </c:pt>
                <c:pt idx="9362">
                  <c:v>126.20099999999999</c:v>
                </c:pt>
                <c:pt idx="9363">
                  <c:v>126.21</c:v>
                </c:pt>
                <c:pt idx="9364">
                  <c:v>126.221</c:v>
                </c:pt>
                <c:pt idx="9365">
                  <c:v>126.236</c:v>
                </c:pt>
                <c:pt idx="9366">
                  <c:v>126.27800000000001</c:v>
                </c:pt>
                <c:pt idx="9367">
                  <c:v>126.30800000000001</c:v>
                </c:pt>
                <c:pt idx="9368">
                  <c:v>126.327</c:v>
                </c:pt>
                <c:pt idx="9369">
                  <c:v>126.342</c:v>
                </c:pt>
                <c:pt idx="9370">
                  <c:v>126.348</c:v>
                </c:pt>
                <c:pt idx="9371">
                  <c:v>126.35299999999999</c:v>
                </c:pt>
                <c:pt idx="9372">
                  <c:v>126.355</c:v>
                </c:pt>
                <c:pt idx="9373">
                  <c:v>126.358</c:v>
                </c:pt>
                <c:pt idx="9374">
                  <c:v>126.36199999999999</c:v>
                </c:pt>
                <c:pt idx="9375">
                  <c:v>126.367</c:v>
                </c:pt>
                <c:pt idx="9376">
                  <c:v>126.387</c:v>
                </c:pt>
                <c:pt idx="9377">
                  <c:v>126.416</c:v>
                </c:pt>
                <c:pt idx="9378">
                  <c:v>126.45</c:v>
                </c:pt>
                <c:pt idx="9379">
                  <c:v>126.483</c:v>
                </c:pt>
                <c:pt idx="9380">
                  <c:v>126.509</c:v>
                </c:pt>
                <c:pt idx="9381">
                  <c:v>126.527</c:v>
                </c:pt>
                <c:pt idx="9382">
                  <c:v>126.536</c:v>
                </c:pt>
                <c:pt idx="9383">
                  <c:v>126.551</c:v>
                </c:pt>
                <c:pt idx="9384">
                  <c:v>126.592</c:v>
                </c:pt>
                <c:pt idx="9385">
                  <c:v>126.658</c:v>
                </c:pt>
                <c:pt idx="9386">
                  <c:v>126.718</c:v>
                </c:pt>
                <c:pt idx="9387">
                  <c:v>126.77200000000001</c:v>
                </c:pt>
                <c:pt idx="9388">
                  <c:v>126.80800000000001</c:v>
                </c:pt>
                <c:pt idx="9389">
                  <c:v>126.822</c:v>
                </c:pt>
                <c:pt idx="9390">
                  <c:v>126.82299999999999</c:v>
                </c:pt>
                <c:pt idx="9391">
                  <c:v>126.82599999999999</c:v>
                </c:pt>
                <c:pt idx="9392">
                  <c:v>126.83</c:v>
                </c:pt>
                <c:pt idx="9393">
                  <c:v>126.834</c:v>
                </c:pt>
                <c:pt idx="9394">
                  <c:v>126.84099999999999</c:v>
                </c:pt>
                <c:pt idx="9395">
                  <c:v>126.848</c:v>
                </c:pt>
                <c:pt idx="9396">
                  <c:v>126.855</c:v>
                </c:pt>
                <c:pt idx="9397">
                  <c:v>126.861</c:v>
                </c:pt>
                <c:pt idx="9398">
                  <c:v>126.869</c:v>
                </c:pt>
                <c:pt idx="9399">
                  <c:v>126.877</c:v>
                </c:pt>
                <c:pt idx="9400">
                  <c:v>126.883</c:v>
                </c:pt>
                <c:pt idx="9401">
                  <c:v>126.89</c:v>
                </c:pt>
                <c:pt idx="9402">
                  <c:v>126.89700000000001</c:v>
                </c:pt>
                <c:pt idx="9403">
                  <c:v>126.904</c:v>
                </c:pt>
                <c:pt idx="9404">
                  <c:v>126.911</c:v>
                </c:pt>
                <c:pt idx="9405">
                  <c:v>126.91800000000001</c:v>
                </c:pt>
                <c:pt idx="9406">
                  <c:v>126.926</c:v>
                </c:pt>
                <c:pt idx="9407">
                  <c:v>126.931</c:v>
                </c:pt>
                <c:pt idx="9408">
                  <c:v>126.937</c:v>
                </c:pt>
                <c:pt idx="9409">
                  <c:v>126.94199999999999</c:v>
                </c:pt>
                <c:pt idx="9410">
                  <c:v>126.947</c:v>
                </c:pt>
                <c:pt idx="9411">
                  <c:v>126.952</c:v>
                </c:pt>
                <c:pt idx="9412">
                  <c:v>126.95699999999999</c:v>
                </c:pt>
                <c:pt idx="9413">
                  <c:v>126.962</c:v>
                </c:pt>
                <c:pt idx="9414">
                  <c:v>126.971</c:v>
                </c:pt>
                <c:pt idx="9415">
                  <c:v>126.99</c:v>
                </c:pt>
                <c:pt idx="9416">
                  <c:v>127.004</c:v>
                </c:pt>
                <c:pt idx="9417">
                  <c:v>127.006</c:v>
                </c:pt>
                <c:pt idx="9418">
                  <c:v>127.01</c:v>
                </c:pt>
                <c:pt idx="9419">
                  <c:v>127.01600000000001</c:v>
                </c:pt>
                <c:pt idx="9420">
                  <c:v>127.032</c:v>
                </c:pt>
                <c:pt idx="9421">
                  <c:v>127.093</c:v>
                </c:pt>
                <c:pt idx="9422">
                  <c:v>127.188</c:v>
                </c:pt>
                <c:pt idx="9423">
                  <c:v>127.276</c:v>
                </c:pt>
                <c:pt idx="9424">
                  <c:v>127.38</c:v>
                </c:pt>
                <c:pt idx="9425">
                  <c:v>127.494</c:v>
                </c:pt>
                <c:pt idx="9426">
                  <c:v>127.607</c:v>
                </c:pt>
                <c:pt idx="9427">
                  <c:v>127.72</c:v>
                </c:pt>
                <c:pt idx="9428">
                  <c:v>127.833</c:v>
                </c:pt>
                <c:pt idx="9429">
                  <c:v>127.949</c:v>
                </c:pt>
                <c:pt idx="9430">
                  <c:v>128.065</c:v>
                </c:pt>
                <c:pt idx="9431">
                  <c:v>128.18199999999999</c:v>
                </c:pt>
                <c:pt idx="9432">
                  <c:v>128.29599999999999</c:v>
                </c:pt>
                <c:pt idx="9433">
                  <c:v>128.345</c:v>
                </c:pt>
                <c:pt idx="9434">
                  <c:v>128.36799999999999</c:v>
                </c:pt>
                <c:pt idx="9435">
                  <c:v>128.45599999999999</c:v>
                </c:pt>
                <c:pt idx="9436">
                  <c:v>128.577</c:v>
                </c:pt>
                <c:pt idx="9437">
                  <c:v>128.67599999999999</c:v>
                </c:pt>
                <c:pt idx="9438">
                  <c:v>128.721</c:v>
                </c:pt>
                <c:pt idx="9439">
                  <c:v>128.73099999999999</c:v>
                </c:pt>
                <c:pt idx="9440">
                  <c:v>128.733</c:v>
                </c:pt>
                <c:pt idx="9441">
                  <c:v>128.74199999999999</c:v>
                </c:pt>
                <c:pt idx="9442">
                  <c:v>128.76599999999999</c:v>
                </c:pt>
                <c:pt idx="9443">
                  <c:v>128.80199999999999</c:v>
                </c:pt>
                <c:pt idx="9444">
                  <c:v>128.84</c:v>
                </c:pt>
                <c:pt idx="9445">
                  <c:v>128.87899999999999</c:v>
                </c:pt>
                <c:pt idx="9446">
                  <c:v>128.91800000000001</c:v>
                </c:pt>
                <c:pt idx="9447">
                  <c:v>128.95699999999999</c:v>
                </c:pt>
                <c:pt idx="9448">
                  <c:v>128.99600000000001</c:v>
                </c:pt>
                <c:pt idx="9449">
                  <c:v>129.03399999999999</c:v>
                </c:pt>
                <c:pt idx="9450">
                  <c:v>129.071</c:v>
                </c:pt>
                <c:pt idx="9451">
                  <c:v>129.108</c:v>
                </c:pt>
                <c:pt idx="9452">
                  <c:v>129.14500000000001</c:v>
                </c:pt>
                <c:pt idx="9453">
                  <c:v>129.18100000000001</c:v>
                </c:pt>
                <c:pt idx="9454">
                  <c:v>129.214</c:v>
                </c:pt>
                <c:pt idx="9455">
                  <c:v>129.24299999999999</c:v>
                </c:pt>
                <c:pt idx="9456">
                  <c:v>129.273</c:v>
                </c:pt>
                <c:pt idx="9457">
                  <c:v>129.30199999999999</c:v>
                </c:pt>
                <c:pt idx="9458">
                  <c:v>129.328</c:v>
                </c:pt>
                <c:pt idx="9459">
                  <c:v>129.352</c:v>
                </c:pt>
                <c:pt idx="9460">
                  <c:v>129.376</c:v>
                </c:pt>
                <c:pt idx="9461">
                  <c:v>129.398</c:v>
                </c:pt>
                <c:pt idx="9462">
                  <c:v>129.42099999999999</c:v>
                </c:pt>
                <c:pt idx="9463">
                  <c:v>129.44900000000001</c:v>
                </c:pt>
                <c:pt idx="9464">
                  <c:v>129.48099999999999</c:v>
                </c:pt>
                <c:pt idx="9465">
                  <c:v>129.51499999999999</c:v>
                </c:pt>
                <c:pt idx="9466">
                  <c:v>129.547</c:v>
                </c:pt>
                <c:pt idx="9467">
                  <c:v>129.565</c:v>
                </c:pt>
                <c:pt idx="9468">
                  <c:v>129.571</c:v>
                </c:pt>
                <c:pt idx="9469">
                  <c:v>129.57300000000001</c:v>
                </c:pt>
                <c:pt idx="9470">
                  <c:v>129.57599999999999</c:v>
                </c:pt>
                <c:pt idx="9471">
                  <c:v>129.57900000000001</c:v>
                </c:pt>
                <c:pt idx="9472">
                  <c:v>129.59</c:v>
                </c:pt>
                <c:pt idx="9473">
                  <c:v>129.614</c:v>
                </c:pt>
                <c:pt idx="9474">
                  <c:v>129.63900000000001</c:v>
                </c:pt>
                <c:pt idx="9475">
                  <c:v>129.65899999999999</c:v>
                </c:pt>
                <c:pt idx="9476">
                  <c:v>129.66999999999999</c:v>
                </c:pt>
                <c:pt idx="9477">
                  <c:v>129.672</c:v>
                </c:pt>
                <c:pt idx="9478">
                  <c:v>129.67500000000001</c:v>
                </c:pt>
                <c:pt idx="9479">
                  <c:v>129.67699999999999</c:v>
                </c:pt>
                <c:pt idx="9480">
                  <c:v>129.68</c:v>
                </c:pt>
                <c:pt idx="9481">
                  <c:v>129.68199999999999</c:v>
                </c:pt>
                <c:pt idx="9482">
                  <c:v>129.685</c:v>
                </c:pt>
                <c:pt idx="9483">
                  <c:v>129.68700000000001</c:v>
                </c:pt>
                <c:pt idx="9484">
                  <c:v>129.69</c:v>
                </c:pt>
                <c:pt idx="9485">
                  <c:v>129.69399999999999</c:v>
                </c:pt>
                <c:pt idx="9486">
                  <c:v>129.69900000000001</c:v>
                </c:pt>
                <c:pt idx="9487">
                  <c:v>129.70400000000001</c:v>
                </c:pt>
                <c:pt idx="9488">
                  <c:v>129.708</c:v>
                </c:pt>
                <c:pt idx="9489">
                  <c:v>129.71299999999999</c:v>
                </c:pt>
                <c:pt idx="9490">
                  <c:v>129.71799999999999</c:v>
                </c:pt>
                <c:pt idx="9491">
                  <c:v>129.72200000000001</c:v>
                </c:pt>
                <c:pt idx="9492">
                  <c:v>129.727</c:v>
                </c:pt>
                <c:pt idx="9493">
                  <c:v>129.73099999999999</c:v>
                </c:pt>
                <c:pt idx="9494">
                  <c:v>129.73500000000001</c:v>
                </c:pt>
                <c:pt idx="9495">
                  <c:v>129.738</c:v>
                </c:pt>
                <c:pt idx="9496">
                  <c:v>129.74</c:v>
                </c:pt>
                <c:pt idx="9497">
                  <c:v>129.74299999999999</c:v>
                </c:pt>
                <c:pt idx="9498">
                  <c:v>129.74600000000001</c:v>
                </c:pt>
                <c:pt idx="9499">
                  <c:v>129.749</c:v>
                </c:pt>
                <c:pt idx="9500">
                  <c:v>129.75200000000001</c:v>
                </c:pt>
                <c:pt idx="9501">
                  <c:v>129.75399999999999</c:v>
                </c:pt>
                <c:pt idx="9502">
                  <c:v>129.75700000000001</c:v>
                </c:pt>
                <c:pt idx="9503">
                  <c:v>129.76</c:v>
                </c:pt>
                <c:pt idx="9504">
                  <c:v>129.76300000000001</c:v>
                </c:pt>
                <c:pt idx="9505">
                  <c:v>129.76499999999999</c:v>
                </c:pt>
                <c:pt idx="9506">
                  <c:v>129.768</c:v>
                </c:pt>
                <c:pt idx="9507">
                  <c:v>129.77099999999999</c:v>
                </c:pt>
                <c:pt idx="9508">
                  <c:v>129.774</c:v>
                </c:pt>
                <c:pt idx="9509">
                  <c:v>129.77600000000001</c:v>
                </c:pt>
                <c:pt idx="9510">
                  <c:v>129.779</c:v>
                </c:pt>
                <c:pt idx="9511">
                  <c:v>129.78200000000001</c:v>
                </c:pt>
                <c:pt idx="9512">
                  <c:v>129.785</c:v>
                </c:pt>
                <c:pt idx="9513">
                  <c:v>129.78800000000001</c:v>
                </c:pt>
                <c:pt idx="9514">
                  <c:v>129.79</c:v>
                </c:pt>
                <c:pt idx="9515">
                  <c:v>129.79300000000001</c:v>
                </c:pt>
                <c:pt idx="9516">
                  <c:v>129.79599999999999</c:v>
                </c:pt>
                <c:pt idx="9517">
                  <c:v>129.79900000000001</c:v>
                </c:pt>
                <c:pt idx="9518">
                  <c:v>129.80099999999999</c:v>
                </c:pt>
                <c:pt idx="9519">
                  <c:v>129.804</c:v>
                </c:pt>
                <c:pt idx="9520">
                  <c:v>129.80699999999999</c:v>
                </c:pt>
                <c:pt idx="9521">
                  <c:v>129.81</c:v>
                </c:pt>
                <c:pt idx="9522">
                  <c:v>129.81299999999999</c:v>
                </c:pt>
                <c:pt idx="9523">
                  <c:v>129.816</c:v>
                </c:pt>
                <c:pt idx="9524">
                  <c:v>129.83099999999999</c:v>
                </c:pt>
                <c:pt idx="9525">
                  <c:v>129.83500000000001</c:v>
                </c:pt>
                <c:pt idx="9526">
                  <c:v>129.83699999999999</c:v>
                </c:pt>
                <c:pt idx="9527">
                  <c:v>129.84</c:v>
                </c:pt>
                <c:pt idx="9528">
                  <c:v>129.84299999999999</c:v>
                </c:pt>
                <c:pt idx="9529">
                  <c:v>129.846</c:v>
                </c:pt>
                <c:pt idx="9530">
                  <c:v>129.84899999999999</c:v>
                </c:pt>
                <c:pt idx="9531">
                  <c:v>129.85300000000001</c:v>
                </c:pt>
                <c:pt idx="9532">
                  <c:v>129.85599999999999</c:v>
                </c:pt>
                <c:pt idx="9533">
                  <c:v>129.85900000000001</c:v>
                </c:pt>
                <c:pt idx="9534">
                  <c:v>129.86099999999999</c:v>
                </c:pt>
                <c:pt idx="9535">
                  <c:v>129.864</c:v>
                </c:pt>
                <c:pt idx="9536">
                  <c:v>129.86699999999999</c:v>
                </c:pt>
                <c:pt idx="9537">
                  <c:v>129.87</c:v>
                </c:pt>
                <c:pt idx="9538">
                  <c:v>129.87200000000001</c:v>
                </c:pt>
                <c:pt idx="9539">
                  <c:v>129.875</c:v>
                </c:pt>
                <c:pt idx="9540">
                  <c:v>129.87799999999999</c:v>
                </c:pt>
                <c:pt idx="9541">
                  <c:v>129.881</c:v>
                </c:pt>
                <c:pt idx="9542">
                  <c:v>129.88399999999999</c:v>
                </c:pt>
                <c:pt idx="9543">
                  <c:v>129.886</c:v>
                </c:pt>
                <c:pt idx="9544">
                  <c:v>129.88999999999999</c:v>
                </c:pt>
                <c:pt idx="9545">
                  <c:v>129.893</c:v>
                </c:pt>
                <c:pt idx="9546">
                  <c:v>129.89599999999999</c:v>
                </c:pt>
                <c:pt idx="9547">
                  <c:v>129.9</c:v>
                </c:pt>
                <c:pt idx="9548">
                  <c:v>129.90299999999999</c:v>
                </c:pt>
                <c:pt idx="9549">
                  <c:v>129.90600000000001</c:v>
                </c:pt>
                <c:pt idx="9550">
                  <c:v>129.90899999999999</c:v>
                </c:pt>
                <c:pt idx="9551">
                  <c:v>129.91200000000001</c:v>
                </c:pt>
                <c:pt idx="9552">
                  <c:v>129.91499999999999</c:v>
                </c:pt>
                <c:pt idx="9553">
                  <c:v>129.91800000000001</c:v>
                </c:pt>
                <c:pt idx="9554">
                  <c:v>129.92099999999999</c:v>
                </c:pt>
                <c:pt idx="9555">
                  <c:v>129.92400000000001</c:v>
                </c:pt>
                <c:pt idx="9556">
                  <c:v>129.92599999999999</c:v>
                </c:pt>
                <c:pt idx="9557">
                  <c:v>129.929</c:v>
                </c:pt>
                <c:pt idx="9558">
                  <c:v>129.93199999999999</c:v>
                </c:pt>
                <c:pt idx="9559">
                  <c:v>129.935</c:v>
                </c:pt>
                <c:pt idx="9560">
                  <c:v>129.93799999999999</c:v>
                </c:pt>
                <c:pt idx="9561">
                  <c:v>129.94</c:v>
                </c:pt>
                <c:pt idx="9562">
                  <c:v>129.94300000000001</c:v>
                </c:pt>
                <c:pt idx="9563">
                  <c:v>129.946</c:v>
                </c:pt>
                <c:pt idx="9564">
                  <c:v>129.94900000000001</c:v>
                </c:pt>
                <c:pt idx="9565">
                  <c:v>129.953</c:v>
                </c:pt>
                <c:pt idx="9566">
                  <c:v>129.95500000000001</c:v>
                </c:pt>
                <c:pt idx="9567">
                  <c:v>129.958</c:v>
                </c:pt>
                <c:pt idx="9568">
                  <c:v>129.96100000000001</c:v>
                </c:pt>
                <c:pt idx="9569">
                  <c:v>129.964</c:v>
                </c:pt>
                <c:pt idx="9570">
                  <c:v>129.96600000000001</c:v>
                </c:pt>
                <c:pt idx="9571">
                  <c:v>129.96899999999999</c:v>
                </c:pt>
                <c:pt idx="9572">
                  <c:v>129.97200000000001</c:v>
                </c:pt>
                <c:pt idx="9573">
                  <c:v>129.97499999999999</c:v>
                </c:pt>
                <c:pt idx="9574">
                  <c:v>129.97800000000001</c:v>
                </c:pt>
                <c:pt idx="9575">
                  <c:v>129.97999999999999</c:v>
                </c:pt>
                <c:pt idx="9576">
                  <c:v>129.983</c:v>
                </c:pt>
                <c:pt idx="9577">
                  <c:v>129.98599999999999</c:v>
                </c:pt>
                <c:pt idx="9578">
                  <c:v>129.989</c:v>
                </c:pt>
                <c:pt idx="9579">
                  <c:v>129.99199999999999</c:v>
                </c:pt>
                <c:pt idx="9580">
                  <c:v>129.99600000000001</c:v>
                </c:pt>
                <c:pt idx="9581">
                  <c:v>129.999</c:v>
                </c:pt>
                <c:pt idx="9582">
                  <c:v>130.00200000000001</c:v>
                </c:pt>
                <c:pt idx="9583">
                  <c:v>130.005</c:v>
                </c:pt>
                <c:pt idx="9584">
                  <c:v>130.00800000000001</c:v>
                </c:pt>
                <c:pt idx="9585">
                  <c:v>130.011</c:v>
                </c:pt>
                <c:pt idx="9586">
                  <c:v>130.01400000000001</c:v>
                </c:pt>
                <c:pt idx="9587">
                  <c:v>130.01599999999999</c:v>
                </c:pt>
                <c:pt idx="9588">
                  <c:v>130.01900000000001</c:v>
                </c:pt>
                <c:pt idx="9589">
                  <c:v>130.02199999999999</c:v>
                </c:pt>
                <c:pt idx="9590">
                  <c:v>130.02500000000001</c:v>
                </c:pt>
                <c:pt idx="9591">
                  <c:v>130.02799999999999</c:v>
                </c:pt>
                <c:pt idx="9592">
                  <c:v>130.03</c:v>
                </c:pt>
                <c:pt idx="9593">
                  <c:v>130.03299999999999</c:v>
                </c:pt>
                <c:pt idx="9594">
                  <c:v>130.036</c:v>
                </c:pt>
                <c:pt idx="9595">
                  <c:v>130.03899999999999</c:v>
                </c:pt>
                <c:pt idx="9596">
                  <c:v>130.042</c:v>
                </c:pt>
                <c:pt idx="9597">
                  <c:v>130.04499999999999</c:v>
                </c:pt>
                <c:pt idx="9598">
                  <c:v>130.048</c:v>
                </c:pt>
                <c:pt idx="9599">
                  <c:v>130.05000000000001</c:v>
                </c:pt>
                <c:pt idx="9600">
                  <c:v>130.053</c:v>
                </c:pt>
                <c:pt idx="9601">
                  <c:v>130.05699999999999</c:v>
                </c:pt>
                <c:pt idx="9602">
                  <c:v>130.059</c:v>
                </c:pt>
                <c:pt idx="9603">
                  <c:v>130.06200000000001</c:v>
                </c:pt>
                <c:pt idx="9604">
                  <c:v>130.065</c:v>
                </c:pt>
                <c:pt idx="9605">
                  <c:v>130.06800000000001</c:v>
                </c:pt>
                <c:pt idx="9606">
                  <c:v>130.07</c:v>
                </c:pt>
                <c:pt idx="9607">
                  <c:v>130.07300000000001</c:v>
                </c:pt>
                <c:pt idx="9608">
                  <c:v>130.07599999999999</c:v>
                </c:pt>
                <c:pt idx="9609">
                  <c:v>130.07900000000001</c:v>
                </c:pt>
                <c:pt idx="9610">
                  <c:v>130.08199999999999</c:v>
                </c:pt>
                <c:pt idx="9611">
                  <c:v>130.084</c:v>
                </c:pt>
                <c:pt idx="9612">
                  <c:v>130.08699999999999</c:v>
                </c:pt>
                <c:pt idx="9613">
                  <c:v>130.089</c:v>
                </c:pt>
                <c:pt idx="9614">
                  <c:v>130.09200000000001</c:v>
                </c:pt>
                <c:pt idx="9615">
                  <c:v>130.09399999999999</c:v>
                </c:pt>
                <c:pt idx="9616">
                  <c:v>130.09700000000001</c:v>
                </c:pt>
                <c:pt idx="9617">
                  <c:v>130.1</c:v>
                </c:pt>
                <c:pt idx="9618">
                  <c:v>130.10300000000001</c:v>
                </c:pt>
                <c:pt idx="9619">
                  <c:v>130.10499999999999</c:v>
                </c:pt>
                <c:pt idx="9620">
                  <c:v>130.108</c:v>
                </c:pt>
                <c:pt idx="9621">
                  <c:v>130.11099999999999</c:v>
                </c:pt>
                <c:pt idx="9622">
                  <c:v>130.114</c:v>
                </c:pt>
                <c:pt idx="9623">
                  <c:v>130.11600000000001</c:v>
                </c:pt>
                <c:pt idx="9624">
                  <c:v>130.119</c:v>
                </c:pt>
                <c:pt idx="9625">
                  <c:v>130.12200000000001</c:v>
                </c:pt>
                <c:pt idx="9626">
                  <c:v>130.124</c:v>
                </c:pt>
                <c:pt idx="9627">
                  <c:v>130.126</c:v>
                </c:pt>
                <c:pt idx="9628">
                  <c:v>130.12799999999999</c:v>
                </c:pt>
                <c:pt idx="9629">
                  <c:v>130.131</c:v>
                </c:pt>
                <c:pt idx="9630">
                  <c:v>130.13300000000001</c:v>
                </c:pt>
                <c:pt idx="9631">
                  <c:v>130.13499999999999</c:v>
                </c:pt>
                <c:pt idx="9632">
                  <c:v>130.13800000000001</c:v>
                </c:pt>
                <c:pt idx="9633">
                  <c:v>130.13999999999999</c:v>
                </c:pt>
                <c:pt idx="9634">
                  <c:v>130.143</c:v>
                </c:pt>
                <c:pt idx="9635">
                  <c:v>130.14599999999999</c:v>
                </c:pt>
                <c:pt idx="9636">
                  <c:v>130.149</c:v>
                </c:pt>
                <c:pt idx="9637">
                  <c:v>130.15100000000001</c:v>
                </c:pt>
                <c:pt idx="9638">
                  <c:v>130.154</c:v>
                </c:pt>
                <c:pt idx="9639">
                  <c:v>130.15700000000001</c:v>
                </c:pt>
                <c:pt idx="9640">
                  <c:v>130.16</c:v>
                </c:pt>
                <c:pt idx="9641">
                  <c:v>130.16200000000001</c:v>
                </c:pt>
                <c:pt idx="9642">
                  <c:v>130.16499999999999</c:v>
                </c:pt>
                <c:pt idx="9643">
                  <c:v>130.167</c:v>
                </c:pt>
                <c:pt idx="9644">
                  <c:v>130.16900000000001</c:v>
                </c:pt>
                <c:pt idx="9645">
                  <c:v>130.17099999999999</c:v>
                </c:pt>
                <c:pt idx="9646">
                  <c:v>130.17400000000001</c:v>
                </c:pt>
                <c:pt idx="9647">
                  <c:v>130.17599999999999</c:v>
                </c:pt>
                <c:pt idx="9648">
                  <c:v>130.178</c:v>
                </c:pt>
                <c:pt idx="9649">
                  <c:v>130.18100000000001</c:v>
                </c:pt>
                <c:pt idx="9650">
                  <c:v>130.18299999999999</c:v>
                </c:pt>
                <c:pt idx="9651">
                  <c:v>130.18600000000001</c:v>
                </c:pt>
                <c:pt idx="9652">
                  <c:v>130.18899999999999</c:v>
                </c:pt>
                <c:pt idx="9653">
                  <c:v>130.19200000000001</c:v>
                </c:pt>
                <c:pt idx="9654">
                  <c:v>130.19399999999999</c:v>
                </c:pt>
                <c:pt idx="9655">
                  <c:v>130.197</c:v>
                </c:pt>
                <c:pt idx="9656">
                  <c:v>130.19999999999999</c:v>
                </c:pt>
                <c:pt idx="9657">
                  <c:v>130.202</c:v>
                </c:pt>
                <c:pt idx="9658">
                  <c:v>130.20400000000001</c:v>
                </c:pt>
                <c:pt idx="9659">
                  <c:v>130.20699999999999</c:v>
                </c:pt>
                <c:pt idx="9660">
                  <c:v>130.209</c:v>
                </c:pt>
                <c:pt idx="9661">
                  <c:v>130.21100000000001</c:v>
                </c:pt>
                <c:pt idx="9662">
                  <c:v>130.21299999999999</c:v>
                </c:pt>
                <c:pt idx="9663">
                  <c:v>130.215</c:v>
                </c:pt>
                <c:pt idx="9664">
                  <c:v>130.21799999999999</c:v>
                </c:pt>
                <c:pt idx="9665">
                  <c:v>130.22</c:v>
                </c:pt>
                <c:pt idx="9666">
                  <c:v>130.22300000000001</c:v>
                </c:pt>
                <c:pt idx="9667">
                  <c:v>130.22499999999999</c:v>
                </c:pt>
                <c:pt idx="9668">
                  <c:v>130.22800000000001</c:v>
                </c:pt>
                <c:pt idx="9669">
                  <c:v>130.23099999999999</c:v>
                </c:pt>
                <c:pt idx="9670">
                  <c:v>130.233</c:v>
                </c:pt>
                <c:pt idx="9671">
                  <c:v>130.23599999999999</c:v>
                </c:pt>
                <c:pt idx="9672">
                  <c:v>130.238</c:v>
                </c:pt>
                <c:pt idx="9673">
                  <c:v>130.24</c:v>
                </c:pt>
                <c:pt idx="9674">
                  <c:v>130.24299999999999</c:v>
                </c:pt>
                <c:pt idx="9675">
                  <c:v>130.245</c:v>
                </c:pt>
                <c:pt idx="9676">
                  <c:v>130.24700000000001</c:v>
                </c:pt>
                <c:pt idx="9677">
                  <c:v>130.249</c:v>
                </c:pt>
                <c:pt idx="9678">
                  <c:v>130.25200000000001</c:v>
                </c:pt>
                <c:pt idx="9679">
                  <c:v>130.25399999999999</c:v>
                </c:pt>
                <c:pt idx="9680">
                  <c:v>130.256</c:v>
                </c:pt>
                <c:pt idx="9681">
                  <c:v>130.25899999999999</c:v>
                </c:pt>
                <c:pt idx="9682">
                  <c:v>130.261</c:v>
                </c:pt>
                <c:pt idx="9683">
                  <c:v>130.26400000000001</c:v>
                </c:pt>
                <c:pt idx="9684">
                  <c:v>130.267</c:v>
                </c:pt>
                <c:pt idx="9685">
                  <c:v>130.26900000000001</c:v>
                </c:pt>
                <c:pt idx="9686">
                  <c:v>130.27099999999999</c:v>
                </c:pt>
                <c:pt idx="9687">
                  <c:v>130.273</c:v>
                </c:pt>
                <c:pt idx="9688">
                  <c:v>130.27500000000001</c:v>
                </c:pt>
                <c:pt idx="9689">
                  <c:v>130.27799999999999</c:v>
                </c:pt>
                <c:pt idx="9690">
                  <c:v>130.28</c:v>
                </c:pt>
                <c:pt idx="9691">
                  <c:v>130.28200000000001</c:v>
                </c:pt>
                <c:pt idx="9692">
                  <c:v>130.28399999999999</c:v>
                </c:pt>
                <c:pt idx="9693">
                  <c:v>130.28700000000001</c:v>
                </c:pt>
                <c:pt idx="9694">
                  <c:v>130.28899999999999</c:v>
                </c:pt>
                <c:pt idx="9695">
                  <c:v>130.291</c:v>
                </c:pt>
                <c:pt idx="9696">
                  <c:v>130.29300000000001</c:v>
                </c:pt>
                <c:pt idx="9697">
                  <c:v>130.29599999999999</c:v>
                </c:pt>
                <c:pt idx="9698">
                  <c:v>130.298</c:v>
                </c:pt>
                <c:pt idx="9699">
                  <c:v>130.30000000000001</c:v>
                </c:pt>
                <c:pt idx="9700">
                  <c:v>130.30199999999999</c:v>
                </c:pt>
                <c:pt idx="9701">
                  <c:v>130.30500000000001</c:v>
                </c:pt>
                <c:pt idx="9702">
                  <c:v>130.30799999999999</c:v>
                </c:pt>
                <c:pt idx="9703">
                  <c:v>130.31</c:v>
                </c:pt>
                <c:pt idx="9704">
                  <c:v>130.31200000000001</c:v>
                </c:pt>
                <c:pt idx="9705">
                  <c:v>130.31399999999999</c:v>
                </c:pt>
                <c:pt idx="9706">
                  <c:v>130.31700000000001</c:v>
                </c:pt>
                <c:pt idx="9707">
                  <c:v>130.32</c:v>
                </c:pt>
                <c:pt idx="9708">
                  <c:v>130.32300000000001</c:v>
                </c:pt>
                <c:pt idx="9709">
                  <c:v>130.32499999999999</c:v>
                </c:pt>
                <c:pt idx="9710">
                  <c:v>130.328</c:v>
                </c:pt>
                <c:pt idx="9711">
                  <c:v>130.33000000000001</c:v>
                </c:pt>
                <c:pt idx="9712">
                  <c:v>130.33199999999999</c:v>
                </c:pt>
                <c:pt idx="9713">
                  <c:v>130.334</c:v>
                </c:pt>
                <c:pt idx="9714">
                  <c:v>130.33699999999999</c:v>
                </c:pt>
                <c:pt idx="9715">
                  <c:v>130.339</c:v>
                </c:pt>
                <c:pt idx="9716">
                  <c:v>130.34100000000001</c:v>
                </c:pt>
                <c:pt idx="9717">
                  <c:v>130.34299999999999</c:v>
                </c:pt>
                <c:pt idx="9718">
                  <c:v>130.346</c:v>
                </c:pt>
                <c:pt idx="9719">
                  <c:v>130.34800000000001</c:v>
                </c:pt>
                <c:pt idx="9720">
                  <c:v>130.35</c:v>
                </c:pt>
                <c:pt idx="9721">
                  <c:v>130.352</c:v>
                </c:pt>
                <c:pt idx="9722">
                  <c:v>130.35400000000001</c:v>
                </c:pt>
                <c:pt idx="9723">
                  <c:v>130.357</c:v>
                </c:pt>
                <c:pt idx="9724">
                  <c:v>130.35900000000001</c:v>
                </c:pt>
                <c:pt idx="9725">
                  <c:v>130.36199999999999</c:v>
                </c:pt>
                <c:pt idx="9726">
                  <c:v>130.36500000000001</c:v>
                </c:pt>
                <c:pt idx="9727">
                  <c:v>130.36699999999999</c:v>
                </c:pt>
                <c:pt idx="9728">
                  <c:v>130.37</c:v>
                </c:pt>
                <c:pt idx="9729">
                  <c:v>130.37200000000001</c:v>
                </c:pt>
                <c:pt idx="9730">
                  <c:v>130.375</c:v>
                </c:pt>
                <c:pt idx="9731">
                  <c:v>130.37700000000001</c:v>
                </c:pt>
                <c:pt idx="9732">
                  <c:v>130.37899999999999</c:v>
                </c:pt>
                <c:pt idx="9733">
                  <c:v>130.381</c:v>
                </c:pt>
                <c:pt idx="9734">
                  <c:v>130.38300000000001</c:v>
                </c:pt>
                <c:pt idx="9735">
                  <c:v>130.386</c:v>
                </c:pt>
                <c:pt idx="9736">
                  <c:v>130.38800000000001</c:v>
                </c:pt>
                <c:pt idx="9737">
                  <c:v>130.38999999999999</c:v>
                </c:pt>
                <c:pt idx="9738">
                  <c:v>130.392</c:v>
                </c:pt>
                <c:pt idx="9739">
                  <c:v>130.39500000000001</c:v>
                </c:pt>
                <c:pt idx="9740">
                  <c:v>130.39699999999999</c:v>
                </c:pt>
                <c:pt idx="9741">
                  <c:v>130.399</c:v>
                </c:pt>
                <c:pt idx="9742">
                  <c:v>130.40199999999999</c:v>
                </c:pt>
                <c:pt idx="9743">
                  <c:v>130.404</c:v>
                </c:pt>
                <c:pt idx="9744">
                  <c:v>130.40700000000001</c:v>
                </c:pt>
                <c:pt idx="9745">
                  <c:v>130.40899999999999</c:v>
                </c:pt>
                <c:pt idx="9746">
                  <c:v>130.411</c:v>
                </c:pt>
                <c:pt idx="9747">
                  <c:v>130.41399999999999</c:v>
                </c:pt>
                <c:pt idx="9748">
                  <c:v>130.416</c:v>
                </c:pt>
                <c:pt idx="9749">
                  <c:v>130.41800000000001</c:v>
                </c:pt>
                <c:pt idx="9750">
                  <c:v>130.41999999999999</c:v>
                </c:pt>
                <c:pt idx="9751">
                  <c:v>130.422</c:v>
                </c:pt>
                <c:pt idx="9752">
                  <c:v>130.42500000000001</c:v>
                </c:pt>
                <c:pt idx="9753">
                  <c:v>130.42699999999999</c:v>
                </c:pt>
                <c:pt idx="9754">
                  <c:v>130.429</c:v>
                </c:pt>
                <c:pt idx="9755">
                  <c:v>130.43100000000001</c:v>
                </c:pt>
                <c:pt idx="9756">
                  <c:v>130.434</c:v>
                </c:pt>
                <c:pt idx="9757">
                  <c:v>130.43600000000001</c:v>
                </c:pt>
                <c:pt idx="9758">
                  <c:v>130.43799999999999</c:v>
                </c:pt>
                <c:pt idx="9759">
                  <c:v>130.44</c:v>
                </c:pt>
                <c:pt idx="9760">
                  <c:v>130.44200000000001</c:v>
                </c:pt>
                <c:pt idx="9761">
                  <c:v>130.44499999999999</c:v>
                </c:pt>
                <c:pt idx="9762">
                  <c:v>130.44800000000001</c:v>
                </c:pt>
                <c:pt idx="9763">
                  <c:v>130.45099999999999</c:v>
                </c:pt>
                <c:pt idx="9764">
                  <c:v>130.453</c:v>
                </c:pt>
                <c:pt idx="9765">
                  <c:v>130.45500000000001</c:v>
                </c:pt>
                <c:pt idx="9766">
                  <c:v>130.458</c:v>
                </c:pt>
                <c:pt idx="9767">
                  <c:v>130.46</c:v>
                </c:pt>
                <c:pt idx="9768">
                  <c:v>130.46199999999999</c:v>
                </c:pt>
                <c:pt idx="9769">
                  <c:v>130.464</c:v>
                </c:pt>
                <c:pt idx="9770">
                  <c:v>130.46600000000001</c:v>
                </c:pt>
                <c:pt idx="9771">
                  <c:v>130.46899999999999</c:v>
                </c:pt>
                <c:pt idx="9772">
                  <c:v>130.471</c:v>
                </c:pt>
                <c:pt idx="9773">
                  <c:v>130.47300000000001</c:v>
                </c:pt>
                <c:pt idx="9774">
                  <c:v>130.47499999999999</c:v>
                </c:pt>
                <c:pt idx="9775">
                  <c:v>130.47800000000001</c:v>
                </c:pt>
                <c:pt idx="9776">
                  <c:v>130.47999999999999</c:v>
                </c:pt>
                <c:pt idx="9777">
                  <c:v>130.483</c:v>
                </c:pt>
                <c:pt idx="9778">
                  <c:v>130.48500000000001</c:v>
                </c:pt>
                <c:pt idx="9779">
                  <c:v>130.488</c:v>
                </c:pt>
                <c:pt idx="9780">
                  <c:v>130.49</c:v>
                </c:pt>
                <c:pt idx="9781">
                  <c:v>130.49299999999999</c:v>
                </c:pt>
                <c:pt idx="9782">
                  <c:v>130.495</c:v>
                </c:pt>
                <c:pt idx="9783">
                  <c:v>130.49700000000001</c:v>
                </c:pt>
                <c:pt idx="9784">
                  <c:v>130.499</c:v>
                </c:pt>
                <c:pt idx="9785">
                  <c:v>130.50200000000001</c:v>
                </c:pt>
                <c:pt idx="9786">
                  <c:v>130.50399999999999</c:v>
                </c:pt>
                <c:pt idx="9787">
                  <c:v>130.506</c:v>
                </c:pt>
                <c:pt idx="9788">
                  <c:v>130.50800000000001</c:v>
                </c:pt>
                <c:pt idx="9789">
                  <c:v>130.51</c:v>
                </c:pt>
                <c:pt idx="9790">
                  <c:v>130.51300000000001</c:v>
                </c:pt>
                <c:pt idx="9791">
                  <c:v>130.51499999999999</c:v>
                </c:pt>
                <c:pt idx="9792">
                  <c:v>130.517</c:v>
                </c:pt>
                <c:pt idx="9793">
                  <c:v>130.52000000000001</c:v>
                </c:pt>
                <c:pt idx="9794">
                  <c:v>130.523</c:v>
                </c:pt>
                <c:pt idx="9795">
                  <c:v>130.52500000000001</c:v>
                </c:pt>
                <c:pt idx="9796">
                  <c:v>130.52799999999999</c:v>
                </c:pt>
                <c:pt idx="9797">
                  <c:v>130.53</c:v>
                </c:pt>
                <c:pt idx="9798">
                  <c:v>130.53200000000001</c:v>
                </c:pt>
                <c:pt idx="9799">
                  <c:v>130.53399999999999</c:v>
                </c:pt>
                <c:pt idx="9800">
                  <c:v>130.53700000000001</c:v>
                </c:pt>
                <c:pt idx="9801">
                  <c:v>130.53899999999999</c:v>
                </c:pt>
                <c:pt idx="9802">
                  <c:v>130.541</c:v>
                </c:pt>
                <c:pt idx="9803">
                  <c:v>130.54300000000001</c:v>
                </c:pt>
                <c:pt idx="9804">
                  <c:v>130.54499999999999</c:v>
                </c:pt>
                <c:pt idx="9805">
                  <c:v>130.548</c:v>
                </c:pt>
                <c:pt idx="9806">
                  <c:v>130.55000000000001</c:v>
                </c:pt>
                <c:pt idx="9807">
                  <c:v>130.55199999999999</c:v>
                </c:pt>
                <c:pt idx="9808">
                  <c:v>130.554</c:v>
                </c:pt>
                <c:pt idx="9809">
                  <c:v>130.55699999999999</c:v>
                </c:pt>
                <c:pt idx="9810">
                  <c:v>130.559</c:v>
                </c:pt>
                <c:pt idx="9811">
                  <c:v>130.56100000000001</c:v>
                </c:pt>
                <c:pt idx="9812">
                  <c:v>130.56299999999999</c:v>
                </c:pt>
                <c:pt idx="9813">
                  <c:v>130.565</c:v>
                </c:pt>
                <c:pt idx="9814">
                  <c:v>130.56800000000001</c:v>
                </c:pt>
                <c:pt idx="9815">
                  <c:v>130.571</c:v>
                </c:pt>
                <c:pt idx="9816">
                  <c:v>130.57400000000001</c:v>
                </c:pt>
                <c:pt idx="9817">
                  <c:v>130.577</c:v>
                </c:pt>
                <c:pt idx="9818">
                  <c:v>130.57900000000001</c:v>
                </c:pt>
                <c:pt idx="9819">
                  <c:v>130.58099999999999</c:v>
                </c:pt>
                <c:pt idx="9820">
                  <c:v>130.583</c:v>
                </c:pt>
                <c:pt idx="9821">
                  <c:v>130.58600000000001</c:v>
                </c:pt>
                <c:pt idx="9822">
                  <c:v>130.58799999999999</c:v>
                </c:pt>
                <c:pt idx="9823">
                  <c:v>130.59</c:v>
                </c:pt>
                <c:pt idx="9824">
                  <c:v>130.59200000000001</c:v>
                </c:pt>
                <c:pt idx="9825">
                  <c:v>130.59399999999999</c:v>
                </c:pt>
                <c:pt idx="9826">
                  <c:v>130.59399999999999</c:v>
                </c:pt>
                <c:pt idx="9827">
                  <c:v>130.59399999999999</c:v>
                </c:pt>
                <c:pt idx="9828">
                  <c:v>130.59399999999999</c:v>
                </c:pt>
                <c:pt idx="9829">
                  <c:v>130.59399999999999</c:v>
                </c:pt>
                <c:pt idx="9830">
                  <c:v>130.59399999999999</c:v>
                </c:pt>
                <c:pt idx="9831">
                  <c:v>130.59399999999999</c:v>
                </c:pt>
                <c:pt idx="9832">
                  <c:v>130.59399999999999</c:v>
                </c:pt>
                <c:pt idx="9833">
                  <c:v>130.59399999999999</c:v>
                </c:pt>
                <c:pt idx="9834">
                  <c:v>130.59399999999999</c:v>
                </c:pt>
                <c:pt idx="9835">
                  <c:v>130.59399999999999</c:v>
                </c:pt>
                <c:pt idx="9836">
                  <c:v>130.59399999999999</c:v>
                </c:pt>
                <c:pt idx="9837">
                  <c:v>130.59399999999999</c:v>
                </c:pt>
                <c:pt idx="9838">
                  <c:v>130.59399999999999</c:v>
                </c:pt>
                <c:pt idx="9839">
                  <c:v>130.59399999999999</c:v>
                </c:pt>
                <c:pt idx="9840">
                  <c:v>130.59399999999999</c:v>
                </c:pt>
                <c:pt idx="9841">
                  <c:v>130.59399999999999</c:v>
                </c:pt>
                <c:pt idx="9842">
                  <c:v>130.59399999999999</c:v>
                </c:pt>
                <c:pt idx="9843">
                  <c:v>130.59399999999999</c:v>
                </c:pt>
                <c:pt idx="9844">
                  <c:v>130.59399999999999</c:v>
                </c:pt>
                <c:pt idx="9845">
                  <c:v>130.59399999999999</c:v>
                </c:pt>
                <c:pt idx="9846">
                  <c:v>130.59399999999999</c:v>
                </c:pt>
                <c:pt idx="9847">
                  <c:v>130.59399999999999</c:v>
                </c:pt>
                <c:pt idx="9848">
                  <c:v>130.59399999999999</c:v>
                </c:pt>
                <c:pt idx="9849">
                  <c:v>130.59399999999999</c:v>
                </c:pt>
                <c:pt idx="9850">
                  <c:v>130.59399999999999</c:v>
                </c:pt>
                <c:pt idx="9851">
                  <c:v>130.59399999999999</c:v>
                </c:pt>
                <c:pt idx="9852">
                  <c:v>130.59399999999999</c:v>
                </c:pt>
                <c:pt idx="9853">
                  <c:v>130.59399999999999</c:v>
                </c:pt>
                <c:pt idx="9854">
                  <c:v>130.59399999999999</c:v>
                </c:pt>
                <c:pt idx="9855">
                  <c:v>130.59399999999999</c:v>
                </c:pt>
                <c:pt idx="9856">
                  <c:v>130.59399999999999</c:v>
                </c:pt>
                <c:pt idx="9857">
                  <c:v>130.59399999999999</c:v>
                </c:pt>
                <c:pt idx="9858">
                  <c:v>130.59399999999999</c:v>
                </c:pt>
                <c:pt idx="9859">
                  <c:v>130.59399999999999</c:v>
                </c:pt>
                <c:pt idx="9860">
                  <c:v>130.59399999999999</c:v>
                </c:pt>
                <c:pt idx="9861">
                  <c:v>130.59399999999999</c:v>
                </c:pt>
                <c:pt idx="9862">
                  <c:v>130.59399999999999</c:v>
                </c:pt>
                <c:pt idx="9863">
                  <c:v>130.59399999999999</c:v>
                </c:pt>
                <c:pt idx="9864">
                  <c:v>130.59399999999999</c:v>
                </c:pt>
                <c:pt idx="9865">
                  <c:v>130.59399999999999</c:v>
                </c:pt>
                <c:pt idx="9866">
                  <c:v>130.59399999999999</c:v>
                </c:pt>
                <c:pt idx="9867">
                  <c:v>130.59399999999999</c:v>
                </c:pt>
                <c:pt idx="9868">
                  <c:v>130.59399999999999</c:v>
                </c:pt>
                <c:pt idx="9869">
                  <c:v>130.59399999999999</c:v>
                </c:pt>
                <c:pt idx="9870">
                  <c:v>130.59399999999999</c:v>
                </c:pt>
                <c:pt idx="9871">
                  <c:v>130.59399999999999</c:v>
                </c:pt>
                <c:pt idx="9872">
                  <c:v>130.59399999999999</c:v>
                </c:pt>
                <c:pt idx="9873">
                  <c:v>130.59399999999999</c:v>
                </c:pt>
                <c:pt idx="9874">
                  <c:v>130.59399999999999</c:v>
                </c:pt>
                <c:pt idx="9875">
                  <c:v>130.59399999999999</c:v>
                </c:pt>
                <c:pt idx="9876">
                  <c:v>130.59399999999999</c:v>
                </c:pt>
                <c:pt idx="9877">
                  <c:v>130.59399999999999</c:v>
                </c:pt>
                <c:pt idx="9878">
                  <c:v>130.59399999999999</c:v>
                </c:pt>
                <c:pt idx="9879">
                  <c:v>130.59399999999999</c:v>
                </c:pt>
                <c:pt idx="9880">
                  <c:v>130.59399999999999</c:v>
                </c:pt>
                <c:pt idx="9881">
                  <c:v>130.59399999999999</c:v>
                </c:pt>
                <c:pt idx="9882">
                  <c:v>130.59399999999999</c:v>
                </c:pt>
                <c:pt idx="9883">
                  <c:v>130.59399999999999</c:v>
                </c:pt>
                <c:pt idx="9884">
                  <c:v>130.59399999999999</c:v>
                </c:pt>
                <c:pt idx="9885">
                  <c:v>130.59399999999999</c:v>
                </c:pt>
                <c:pt idx="9886">
                  <c:v>130.59399999999999</c:v>
                </c:pt>
                <c:pt idx="9887">
                  <c:v>130.59399999999999</c:v>
                </c:pt>
                <c:pt idx="9888">
                  <c:v>130.59399999999999</c:v>
                </c:pt>
                <c:pt idx="9889">
                  <c:v>130.59399999999999</c:v>
                </c:pt>
                <c:pt idx="9890">
                  <c:v>130.59399999999999</c:v>
                </c:pt>
                <c:pt idx="9891">
                  <c:v>130.59399999999999</c:v>
                </c:pt>
                <c:pt idx="9892">
                  <c:v>130.59399999999999</c:v>
                </c:pt>
                <c:pt idx="9893">
                  <c:v>130.59399999999999</c:v>
                </c:pt>
                <c:pt idx="9894">
                  <c:v>130.59399999999999</c:v>
                </c:pt>
                <c:pt idx="9895">
                  <c:v>130.59399999999999</c:v>
                </c:pt>
                <c:pt idx="9896">
                  <c:v>130.59399999999999</c:v>
                </c:pt>
                <c:pt idx="9897">
                  <c:v>130.59399999999999</c:v>
                </c:pt>
                <c:pt idx="9898">
                  <c:v>130.59399999999999</c:v>
                </c:pt>
                <c:pt idx="9899">
                  <c:v>130.59399999999999</c:v>
                </c:pt>
                <c:pt idx="9900">
                  <c:v>130.59399999999999</c:v>
                </c:pt>
                <c:pt idx="9901">
                  <c:v>130.59399999999999</c:v>
                </c:pt>
                <c:pt idx="9902">
                  <c:v>130.59399999999999</c:v>
                </c:pt>
                <c:pt idx="9903">
                  <c:v>130.59399999999999</c:v>
                </c:pt>
                <c:pt idx="9904">
                  <c:v>130.59399999999999</c:v>
                </c:pt>
                <c:pt idx="9905">
                  <c:v>130.59399999999999</c:v>
                </c:pt>
                <c:pt idx="9906">
                  <c:v>130.59399999999999</c:v>
                </c:pt>
                <c:pt idx="9907">
                  <c:v>130.59399999999999</c:v>
                </c:pt>
                <c:pt idx="9908">
                  <c:v>130.59399999999999</c:v>
                </c:pt>
                <c:pt idx="9909">
                  <c:v>130.59399999999999</c:v>
                </c:pt>
                <c:pt idx="9910">
                  <c:v>130.59399999999999</c:v>
                </c:pt>
                <c:pt idx="9911">
                  <c:v>130.59399999999999</c:v>
                </c:pt>
                <c:pt idx="9912">
                  <c:v>130.59399999999999</c:v>
                </c:pt>
                <c:pt idx="9913">
                  <c:v>130.59399999999999</c:v>
                </c:pt>
                <c:pt idx="9914">
                  <c:v>130.59399999999999</c:v>
                </c:pt>
                <c:pt idx="9915">
                  <c:v>130.59399999999999</c:v>
                </c:pt>
                <c:pt idx="9916">
                  <c:v>130.59399999999999</c:v>
                </c:pt>
                <c:pt idx="9917">
                  <c:v>130.59399999999999</c:v>
                </c:pt>
                <c:pt idx="9918">
                  <c:v>130.59399999999999</c:v>
                </c:pt>
                <c:pt idx="9919">
                  <c:v>130.59399999999999</c:v>
                </c:pt>
                <c:pt idx="9920">
                  <c:v>130.59399999999999</c:v>
                </c:pt>
                <c:pt idx="9921">
                  <c:v>130.59399999999999</c:v>
                </c:pt>
                <c:pt idx="9922">
                  <c:v>130.59399999999999</c:v>
                </c:pt>
                <c:pt idx="9923">
                  <c:v>130.59399999999999</c:v>
                </c:pt>
                <c:pt idx="9924">
                  <c:v>130.59399999999999</c:v>
                </c:pt>
                <c:pt idx="9925">
                  <c:v>130.59399999999999</c:v>
                </c:pt>
                <c:pt idx="9926">
                  <c:v>130.59399999999999</c:v>
                </c:pt>
                <c:pt idx="9927">
                  <c:v>130.59399999999999</c:v>
                </c:pt>
                <c:pt idx="9928">
                  <c:v>130.59399999999999</c:v>
                </c:pt>
                <c:pt idx="9929">
                  <c:v>130.59399999999999</c:v>
                </c:pt>
                <c:pt idx="9930">
                  <c:v>130.59399999999999</c:v>
                </c:pt>
                <c:pt idx="9931">
                  <c:v>130.59399999999999</c:v>
                </c:pt>
                <c:pt idx="9932">
                  <c:v>130.59399999999999</c:v>
                </c:pt>
                <c:pt idx="9933">
                  <c:v>130.59399999999999</c:v>
                </c:pt>
                <c:pt idx="9934">
                  <c:v>130.59399999999999</c:v>
                </c:pt>
                <c:pt idx="9935">
                  <c:v>130.59399999999999</c:v>
                </c:pt>
                <c:pt idx="9936">
                  <c:v>130.59399999999999</c:v>
                </c:pt>
                <c:pt idx="9937">
                  <c:v>130.59399999999999</c:v>
                </c:pt>
                <c:pt idx="9938">
                  <c:v>130.59399999999999</c:v>
                </c:pt>
                <c:pt idx="9939">
                  <c:v>130.59399999999999</c:v>
                </c:pt>
                <c:pt idx="9940">
                  <c:v>130.59399999999999</c:v>
                </c:pt>
                <c:pt idx="9941">
                  <c:v>130.59399999999999</c:v>
                </c:pt>
                <c:pt idx="9942">
                  <c:v>130.59399999999999</c:v>
                </c:pt>
                <c:pt idx="9943">
                  <c:v>130.59399999999999</c:v>
                </c:pt>
                <c:pt idx="9944">
                  <c:v>130.59399999999999</c:v>
                </c:pt>
                <c:pt idx="9945">
                  <c:v>130.59399999999999</c:v>
                </c:pt>
                <c:pt idx="9946">
                  <c:v>130.59399999999999</c:v>
                </c:pt>
                <c:pt idx="9947">
                  <c:v>130.59399999999999</c:v>
                </c:pt>
                <c:pt idx="9948">
                  <c:v>130.59399999999999</c:v>
                </c:pt>
                <c:pt idx="9949">
                  <c:v>130.59399999999999</c:v>
                </c:pt>
                <c:pt idx="9950">
                  <c:v>130.59399999999999</c:v>
                </c:pt>
                <c:pt idx="9951">
                  <c:v>130.59399999999999</c:v>
                </c:pt>
                <c:pt idx="9952">
                  <c:v>130.59399999999999</c:v>
                </c:pt>
                <c:pt idx="9953">
                  <c:v>130.59399999999999</c:v>
                </c:pt>
                <c:pt idx="9954">
                  <c:v>130.59399999999999</c:v>
                </c:pt>
                <c:pt idx="9955">
                  <c:v>130.59399999999999</c:v>
                </c:pt>
                <c:pt idx="9956">
                  <c:v>130.59399999999999</c:v>
                </c:pt>
                <c:pt idx="9957">
                  <c:v>130.59399999999999</c:v>
                </c:pt>
                <c:pt idx="9958">
                  <c:v>130.59399999999999</c:v>
                </c:pt>
                <c:pt idx="9959">
                  <c:v>130.59399999999999</c:v>
                </c:pt>
                <c:pt idx="9960">
                  <c:v>130.59399999999999</c:v>
                </c:pt>
                <c:pt idx="9961">
                  <c:v>130.59399999999999</c:v>
                </c:pt>
                <c:pt idx="9962">
                  <c:v>130.59399999999999</c:v>
                </c:pt>
                <c:pt idx="9963">
                  <c:v>130.59399999999999</c:v>
                </c:pt>
                <c:pt idx="9964">
                  <c:v>130.59399999999999</c:v>
                </c:pt>
                <c:pt idx="9965">
                  <c:v>130.59399999999999</c:v>
                </c:pt>
                <c:pt idx="9966">
                  <c:v>130.59399999999999</c:v>
                </c:pt>
                <c:pt idx="9967">
                  <c:v>130.59399999999999</c:v>
                </c:pt>
                <c:pt idx="9968">
                  <c:v>130.59399999999999</c:v>
                </c:pt>
                <c:pt idx="9969">
                  <c:v>130.59399999999999</c:v>
                </c:pt>
                <c:pt idx="9970">
                  <c:v>130.59399999999999</c:v>
                </c:pt>
                <c:pt idx="9971">
                  <c:v>130.59399999999999</c:v>
                </c:pt>
                <c:pt idx="9972">
                  <c:v>130.59399999999999</c:v>
                </c:pt>
                <c:pt idx="9973">
                  <c:v>130.59399999999999</c:v>
                </c:pt>
                <c:pt idx="9974">
                  <c:v>130.59399999999999</c:v>
                </c:pt>
                <c:pt idx="9975">
                  <c:v>130.59399999999999</c:v>
                </c:pt>
                <c:pt idx="9976">
                  <c:v>130.59399999999999</c:v>
                </c:pt>
                <c:pt idx="9977">
                  <c:v>130.59399999999999</c:v>
                </c:pt>
                <c:pt idx="9978">
                  <c:v>130.59399999999999</c:v>
                </c:pt>
                <c:pt idx="9979">
                  <c:v>130.59399999999999</c:v>
                </c:pt>
                <c:pt idx="9980">
                  <c:v>130.59399999999999</c:v>
                </c:pt>
                <c:pt idx="9981">
                  <c:v>130.59399999999999</c:v>
                </c:pt>
                <c:pt idx="9982">
                  <c:v>130.59399999999999</c:v>
                </c:pt>
                <c:pt idx="9983">
                  <c:v>130.59399999999999</c:v>
                </c:pt>
                <c:pt idx="9984">
                  <c:v>130.59399999999999</c:v>
                </c:pt>
                <c:pt idx="9985">
                  <c:v>130.59399999999999</c:v>
                </c:pt>
                <c:pt idx="9986">
                  <c:v>130.59399999999999</c:v>
                </c:pt>
                <c:pt idx="9987">
                  <c:v>130.59399999999999</c:v>
                </c:pt>
                <c:pt idx="9988">
                  <c:v>130.59399999999999</c:v>
                </c:pt>
                <c:pt idx="9989">
                  <c:v>130.59399999999999</c:v>
                </c:pt>
                <c:pt idx="9990">
                  <c:v>130.59399999999999</c:v>
                </c:pt>
                <c:pt idx="9991">
                  <c:v>130.59399999999999</c:v>
                </c:pt>
                <c:pt idx="9992">
                  <c:v>130.59399999999999</c:v>
                </c:pt>
                <c:pt idx="9993">
                  <c:v>130.59399999999999</c:v>
                </c:pt>
                <c:pt idx="9994">
                  <c:v>130.59399999999999</c:v>
                </c:pt>
                <c:pt idx="9995">
                  <c:v>130.59399999999999</c:v>
                </c:pt>
                <c:pt idx="9996">
                  <c:v>130.59399999999999</c:v>
                </c:pt>
                <c:pt idx="9997">
                  <c:v>130.59399999999999</c:v>
                </c:pt>
                <c:pt idx="9998">
                  <c:v>130.59399999999999</c:v>
                </c:pt>
                <c:pt idx="9999">
                  <c:v>130.59399999999999</c:v>
                </c:pt>
                <c:pt idx="10000">
                  <c:v>130.59399999999999</c:v>
                </c:pt>
                <c:pt idx="10001">
                  <c:v>130.59399999999999</c:v>
                </c:pt>
                <c:pt idx="10002">
                  <c:v>130.59399999999999</c:v>
                </c:pt>
                <c:pt idx="10003">
                  <c:v>130.59399999999999</c:v>
                </c:pt>
                <c:pt idx="10004">
                  <c:v>130.59399999999999</c:v>
                </c:pt>
                <c:pt idx="10005">
                  <c:v>130.59399999999999</c:v>
                </c:pt>
                <c:pt idx="10006">
                  <c:v>130.59399999999999</c:v>
                </c:pt>
                <c:pt idx="10007">
                  <c:v>130.59399999999999</c:v>
                </c:pt>
                <c:pt idx="10008">
                  <c:v>130.59399999999999</c:v>
                </c:pt>
                <c:pt idx="10009">
                  <c:v>130.59399999999999</c:v>
                </c:pt>
                <c:pt idx="10010">
                  <c:v>130.59399999999999</c:v>
                </c:pt>
                <c:pt idx="10011">
                  <c:v>130.59399999999999</c:v>
                </c:pt>
                <c:pt idx="10012">
                  <c:v>130.59399999999999</c:v>
                </c:pt>
                <c:pt idx="10013">
                  <c:v>130.59399999999999</c:v>
                </c:pt>
                <c:pt idx="10014">
                  <c:v>130.59399999999999</c:v>
                </c:pt>
                <c:pt idx="10015">
                  <c:v>130.59399999999999</c:v>
                </c:pt>
                <c:pt idx="10016">
                  <c:v>130.59399999999999</c:v>
                </c:pt>
                <c:pt idx="10017">
                  <c:v>130.59399999999999</c:v>
                </c:pt>
                <c:pt idx="10018">
                  <c:v>130.59399999999999</c:v>
                </c:pt>
                <c:pt idx="10019">
                  <c:v>130.59399999999999</c:v>
                </c:pt>
                <c:pt idx="10020">
                  <c:v>130.59399999999999</c:v>
                </c:pt>
                <c:pt idx="10021">
                  <c:v>130.59399999999999</c:v>
                </c:pt>
                <c:pt idx="10022">
                  <c:v>130.59399999999999</c:v>
                </c:pt>
                <c:pt idx="10023">
                  <c:v>130.59399999999999</c:v>
                </c:pt>
                <c:pt idx="10024">
                  <c:v>130.59399999999999</c:v>
                </c:pt>
                <c:pt idx="10025">
                  <c:v>130.59399999999999</c:v>
                </c:pt>
                <c:pt idx="10026">
                  <c:v>130.59399999999999</c:v>
                </c:pt>
                <c:pt idx="10027">
                  <c:v>130.59399999999999</c:v>
                </c:pt>
                <c:pt idx="10028">
                  <c:v>130.59399999999999</c:v>
                </c:pt>
                <c:pt idx="10029">
                  <c:v>130.59399999999999</c:v>
                </c:pt>
                <c:pt idx="10030">
                  <c:v>130.59399999999999</c:v>
                </c:pt>
                <c:pt idx="10031">
                  <c:v>130.59399999999999</c:v>
                </c:pt>
                <c:pt idx="10032">
                  <c:v>130.59399999999999</c:v>
                </c:pt>
                <c:pt idx="10033">
                  <c:v>130.59399999999999</c:v>
                </c:pt>
                <c:pt idx="10034">
                  <c:v>130.59399999999999</c:v>
                </c:pt>
                <c:pt idx="10035">
                  <c:v>130.59399999999999</c:v>
                </c:pt>
                <c:pt idx="10036">
                  <c:v>130.59399999999999</c:v>
                </c:pt>
                <c:pt idx="10037">
                  <c:v>130.59399999999999</c:v>
                </c:pt>
                <c:pt idx="10038">
                  <c:v>130.59399999999999</c:v>
                </c:pt>
                <c:pt idx="10039">
                  <c:v>130.59399999999999</c:v>
                </c:pt>
                <c:pt idx="10040">
                  <c:v>130.59399999999999</c:v>
                </c:pt>
                <c:pt idx="10041">
                  <c:v>130.59399999999999</c:v>
                </c:pt>
                <c:pt idx="10042">
                  <c:v>130.59399999999999</c:v>
                </c:pt>
                <c:pt idx="10043">
                  <c:v>130.59399999999999</c:v>
                </c:pt>
                <c:pt idx="10044">
                  <c:v>130.59399999999999</c:v>
                </c:pt>
                <c:pt idx="10045">
                  <c:v>130.59399999999999</c:v>
                </c:pt>
                <c:pt idx="10046">
                  <c:v>130.59399999999999</c:v>
                </c:pt>
                <c:pt idx="10047">
                  <c:v>130.59399999999999</c:v>
                </c:pt>
                <c:pt idx="10048">
                  <c:v>130.59399999999999</c:v>
                </c:pt>
                <c:pt idx="10049">
                  <c:v>130.59399999999999</c:v>
                </c:pt>
                <c:pt idx="10050">
                  <c:v>130.59399999999999</c:v>
                </c:pt>
                <c:pt idx="10051">
                  <c:v>130.59399999999999</c:v>
                </c:pt>
                <c:pt idx="10052">
                  <c:v>130.59399999999999</c:v>
                </c:pt>
                <c:pt idx="10053">
                  <c:v>130.59399999999999</c:v>
                </c:pt>
                <c:pt idx="10054">
                  <c:v>130.59399999999999</c:v>
                </c:pt>
                <c:pt idx="10055">
                  <c:v>130.59399999999999</c:v>
                </c:pt>
                <c:pt idx="10056">
                  <c:v>130.59399999999999</c:v>
                </c:pt>
                <c:pt idx="10057">
                  <c:v>130.59399999999999</c:v>
                </c:pt>
                <c:pt idx="10058">
                  <c:v>130.59399999999999</c:v>
                </c:pt>
                <c:pt idx="10059">
                  <c:v>130.59399999999999</c:v>
                </c:pt>
                <c:pt idx="10060">
                  <c:v>130.59399999999999</c:v>
                </c:pt>
                <c:pt idx="10061">
                  <c:v>130.59399999999999</c:v>
                </c:pt>
                <c:pt idx="10062">
                  <c:v>130.59399999999999</c:v>
                </c:pt>
                <c:pt idx="10063">
                  <c:v>130.59399999999999</c:v>
                </c:pt>
                <c:pt idx="10064">
                  <c:v>130.59399999999999</c:v>
                </c:pt>
                <c:pt idx="10065">
                  <c:v>130.59399999999999</c:v>
                </c:pt>
                <c:pt idx="10066">
                  <c:v>130.59399999999999</c:v>
                </c:pt>
                <c:pt idx="10067">
                  <c:v>130.59399999999999</c:v>
                </c:pt>
                <c:pt idx="10068">
                  <c:v>130.59399999999999</c:v>
                </c:pt>
                <c:pt idx="10069">
                  <c:v>130.59399999999999</c:v>
                </c:pt>
                <c:pt idx="10070">
                  <c:v>130.59399999999999</c:v>
                </c:pt>
                <c:pt idx="10071">
                  <c:v>130.59399999999999</c:v>
                </c:pt>
                <c:pt idx="10072">
                  <c:v>130.59399999999999</c:v>
                </c:pt>
                <c:pt idx="10073">
                  <c:v>130.59399999999999</c:v>
                </c:pt>
                <c:pt idx="10074">
                  <c:v>130.59399999999999</c:v>
                </c:pt>
                <c:pt idx="10075">
                  <c:v>130.59399999999999</c:v>
                </c:pt>
                <c:pt idx="10076">
                  <c:v>130.59399999999999</c:v>
                </c:pt>
                <c:pt idx="10077">
                  <c:v>130.59399999999999</c:v>
                </c:pt>
                <c:pt idx="10078">
                  <c:v>130.59399999999999</c:v>
                </c:pt>
                <c:pt idx="10079">
                  <c:v>130.59399999999999</c:v>
                </c:pt>
                <c:pt idx="10080">
                  <c:v>130.59399999999999</c:v>
                </c:pt>
                <c:pt idx="10081">
                  <c:v>130.59399999999999</c:v>
                </c:pt>
                <c:pt idx="10082">
                  <c:v>130.59399999999999</c:v>
                </c:pt>
                <c:pt idx="10083">
                  <c:v>130.59399999999999</c:v>
                </c:pt>
                <c:pt idx="10084">
                  <c:v>130.59399999999999</c:v>
                </c:pt>
                <c:pt idx="10085">
                  <c:v>130.59399999999999</c:v>
                </c:pt>
                <c:pt idx="10086">
                  <c:v>130.59399999999999</c:v>
                </c:pt>
                <c:pt idx="10087">
                  <c:v>130.59399999999999</c:v>
                </c:pt>
                <c:pt idx="10088">
                  <c:v>130.59399999999999</c:v>
                </c:pt>
                <c:pt idx="10089">
                  <c:v>130.59399999999999</c:v>
                </c:pt>
                <c:pt idx="10090">
                  <c:v>130.59399999999999</c:v>
                </c:pt>
                <c:pt idx="10091">
                  <c:v>130.59399999999999</c:v>
                </c:pt>
                <c:pt idx="10092">
                  <c:v>130.59399999999999</c:v>
                </c:pt>
                <c:pt idx="10093">
                  <c:v>130.59399999999999</c:v>
                </c:pt>
                <c:pt idx="10094">
                  <c:v>130.59399999999999</c:v>
                </c:pt>
                <c:pt idx="10095">
                  <c:v>130.59399999999999</c:v>
                </c:pt>
                <c:pt idx="10096">
                  <c:v>130.59399999999999</c:v>
                </c:pt>
                <c:pt idx="10097">
                  <c:v>130.59399999999999</c:v>
                </c:pt>
                <c:pt idx="10098">
                  <c:v>130.59399999999999</c:v>
                </c:pt>
                <c:pt idx="10099">
                  <c:v>130.59399999999999</c:v>
                </c:pt>
                <c:pt idx="10100">
                  <c:v>130.59399999999999</c:v>
                </c:pt>
                <c:pt idx="10101">
                  <c:v>130.59399999999999</c:v>
                </c:pt>
                <c:pt idx="10102">
                  <c:v>130.59399999999999</c:v>
                </c:pt>
                <c:pt idx="10103">
                  <c:v>130.59399999999999</c:v>
                </c:pt>
                <c:pt idx="10104">
                  <c:v>130.59399999999999</c:v>
                </c:pt>
                <c:pt idx="10105">
                  <c:v>130.59399999999999</c:v>
                </c:pt>
                <c:pt idx="10106">
                  <c:v>130.59399999999999</c:v>
                </c:pt>
                <c:pt idx="10107">
                  <c:v>130.59399999999999</c:v>
                </c:pt>
                <c:pt idx="10108">
                  <c:v>130.59399999999999</c:v>
                </c:pt>
                <c:pt idx="10109">
                  <c:v>130.59399999999999</c:v>
                </c:pt>
                <c:pt idx="10110">
                  <c:v>130.59399999999999</c:v>
                </c:pt>
                <c:pt idx="10111">
                  <c:v>130.59399999999999</c:v>
                </c:pt>
                <c:pt idx="10112">
                  <c:v>130.59399999999999</c:v>
                </c:pt>
                <c:pt idx="10113">
                  <c:v>130.59399999999999</c:v>
                </c:pt>
                <c:pt idx="10114">
                  <c:v>130.59399999999999</c:v>
                </c:pt>
                <c:pt idx="10115">
                  <c:v>130.59399999999999</c:v>
                </c:pt>
                <c:pt idx="10116">
                  <c:v>130.59399999999999</c:v>
                </c:pt>
                <c:pt idx="10117">
                  <c:v>130.59399999999999</c:v>
                </c:pt>
                <c:pt idx="10118">
                  <c:v>130.59399999999999</c:v>
                </c:pt>
                <c:pt idx="10119">
                  <c:v>130.59399999999999</c:v>
                </c:pt>
                <c:pt idx="10120">
                  <c:v>130.59399999999999</c:v>
                </c:pt>
                <c:pt idx="10121">
                  <c:v>130.59399999999999</c:v>
                </c:pt>
                <c:pt idx="10122">
                  <c:v>130.59399999999999</c:v>
                </c:pt>
                <c:pt idx="10123">
                  <c:v>130.59399999999999</c:v>
                </c:pt>
                <c:pt idx="10124">
                  <c:v>130.59399999999999</c:v>
                </c:pt>
                <c:pt idx="10125">
                  <c:v>130.59399999999999</c:v>
                </c:pt>
                <c:pt idx="10126">
                  <c:v>130.59399999999999</c:v>
                </c:pt>
                <c:pt idx="10127">
                  <c:v>130.59399999999999</c:v>
                </c:pt>
                <c:pt idx="10128">
                  <c:v>130.59399999999999</c:v>
                </c:pt>
                <c:pt idx="10129">
                  <c:v>130.59399999999999</c:v>
                </c:pt>
                <c:pt idx="10130">
                  <c:v>130.59399999999999</c:v>
                </c:pt>
                <c:pt idx="10131">
                  <c:v>130.59399999999999</c:v>
                </c:pt>
                <c:pt idx="10132">
                  <c:v>130.59399999999999</c:v>
                </c:pt>
                <c:pt idx="10133">
                  <c:v>130.59399999999999</c:v>
                </c:pt>
                <c:pt idx="10134">
                  <c:v>130.59399999999999</c:v>
                </c:pt>
                <c:pt idx="10135">
                  <c:v>130.59399999999999</c:v>
                </c:pt>
                <c:pt idx="10136">
                  <c:v>130.59399999999999</c:v>
                </c:pt>
                <c:pt idx="10137">
                  <c:v>130.59399999999999</c:v>
                </c:pt>
                <c:pt idx="10138">
                  <c:v>130.59399999999999</c:v>
                </c:pt>
                <c:pt idx="10139">
                  <c:v>130.59399999999999</c:v>
                </c:pt>
                <c:pt idx="10140">
                  <c:v>130.59399999999999</c:v>
                </c:pt>
                <c:pt idx="10141">
                  <c:v>130.59399999999999</c:v>
                </c:pt>
                <c:pt idx="10142">
                  <c:v>130.59399999999999</c:v>
                </c:pt>
                <c:pt idx="10143">
                  <c:v>130.59399999999999</c:v>
                </c:pt>
                <c:pt idx="10144">
                  <c:v>130.59399999999999</c:v>
                </c:pt>
                <c:pt idx="10145">
                  <c:v>130.59399999999999</c:v>
                </c:pt>
                <c:pt idx="10146">
                  <c:v>130.59399999999999</c:v>
                </c:pt>
                <c:pt idx="10147">
                  <c:v>130.59399999999999</c:v>
                </c:pt>
                <c:pt idx="10148">
                  <c:v>130.59399999999999</c:v>
                </c:pt>
                <c:pt idx="10149">
                  <c:v>130.59399999999999</c:v>
                </c:pt>
                <c:pt idx="10150">
                  <c:v>130.59399999999999</c:v>
                </c:pt>
                <c:pt idx="10151">
                  <c:v>130.59399999999999</c:v>
                </c:pt>
                <c:pt idx="10152">
                  <c:v>130.59399999999999</c:v>
                </c:pt>
                <c:pt idx="10153">
                  <c:v>130.59399999999999</c:v>
                </c:pt>
                <c:pt idx="10154">
                  <c:v>130.59399999999999</c:v>
                </c:pt>
                <c:pt idx="10155">
                  <c:v>130.59399999999999</c:v>
                </c:pt>
                <c:pt idx="10156">
                  <c:v>130.59399999999999</c:v>
                </c:pt>
                <c:pt idx="10157">
                  <c:v>130.59399999999999</c:v>
                </c:pt>
                <c:pt idx="10158">
                  <c:v>130.59399999999999</c:v>
                </c:pt>
                <c:pt idx="10159">
                  <c:v>130.59399999999999</c:v>
                </c:pt>
                <c:pt idx="10160">
                  <c:v>130.59399999999999</c:v>
                </c:pt>
                <c:pt idx="10161">
                  <c:v>130.59399999999999</c:v>
                </c:pt>
                <c:pt idx="10162">
                  <c:v>130.595</c:v>
                </c:pt>
                <c:pt idx="10163">
                  <c:v>130.601</c:v>
                </c:pt>
                <c:pt idx="10164">
                  <c:v>130.60499999999999</c:v>
                </c:pt>
                <c:pt idx="10165">
                  <c:v>130.61000000000001</c:v>
                </c:pt>
                <c:pt idx="10166">
                  <c:v>130.61500000000001</c:v>
                </c:pt>
                <c:pt idx="10167">
                  <c:v>130.62299999999999</c:v>
                </c:pt>
                <c:pt idx="10168">
                  <c:v>130.631</c:v>
                </c:pt>
                <c:pt idx="10169">
                  <c:v>130.63800000000001</c:v>
                </c:pt>
                <c:pt idx="10170">
                  <c:v>130.64500000000001</c:v>
                </c:pt>
                <c:pt idx="10171">
                  <c:v>130.654</c:v>
                </c:pt>
                <c:pt idx="10172">
                  <c:v>130.66200000000001</c:v>
                </c:pt>
                <c:pt idx="10173">
                  <c:v>130.67099999999999</c:v>
                </c:pt>
                <c:pt idx="10174">
                  <c:v>130.679</c:v>
                </c:pt>
                <c:pt idx="10175">
                  <c:v>130.68799999999999</c:v>
                </c:pt>
                <c:pt idx="10176">
                  <c:v>130.697</c:v>
                </c:pt>
                <c:pt idx="10177">
                  <c:v>130.70500000000001</c:v>
                </c:pt>
                <c:pt idx="10178">
                  <c:v>130.714</c:v>
                </c:pt>
                <c:pt idx="10179">
                  <c:v>130.72300000000001</c:v>
                </c:pt>
                <c:pt idx="10180">
                  <c:v>130.732</c:v>
                </c:pt>
                <c:pt idx="10181">
                  <c:v>130.74100000000001</c:v>
                </c:pt>
                <c:pt idx="10182">
                  <c:v>130.749</c:v>
                </c:pt>
                <c:pt idx="10183">
                  <c:v>130.75800000000001</c:v>
                </c:pt>
                <c:pt idx="10184">
                  <c:v>130.767</c:v>
                </c:pt>
                <c:pt idx="10185">
                  <c:v>130.77600000000001</c:v>
                </c:pt>
                <c:pt idx="10186">
                  <c:v>130.78399999999999</c:v>
                </c:pt>
                <c:pt idx="10187">
                  <c:v>130.79300000000001</c:v>
                </c:pt>
                <c:pt idx="10188">
                  <c:v>130.80099999999999</c:v>
                </c:pt>
                <c:pt idx="10189">
                  <c:v>130.81</c:v>
                </c:pt>
                <c:pt idx="10190">
                  <c:v>130.81899999999999</c:v>
                </c:pt>
                <c:pt idx="10191">
                  <c:v>130.828</c:v>
                </c:pt>
                <c:pt idx="10192">
                  <c:v>130.83699999999999</c:v>
                </c:pt>
                <c:pt idx="10193">
                  <c:v>130.846</c:v>
                </c:pt>
                <c:pt idx="10194">
                  <c:v>130.85400000000001</c:v>
                </c:pt>
                <c:pt idx="10195">
                  <c:v>130.863</c:v>
                </c:pt>
                <c:pt idx="10196">
                  <c:v>130.87200000000001</c:v>
                </c:pt>
                <c:pt idx="10197">
                  <c:v>130.881</c:v>
                </c:pt>
                <c:pt idx="10198">
                  <c:v>130.88999999999999</c:v>
                </c:pt>
                <c:pt idx="10199">
                  <c:v>130.899</c:v>
                </c:pt>
                <c:pt idx="10200">
                  <c:v>130.90700000000001</c:v>
                </c:pt>
                <c:pt idx="10201">
                  <c:v>130.916</c:v>
                </c:pt>
                <c:pt idx="10202">
                  <c:v>130.92500000000001</c:v>
                </c:pt>
                <c:pt idx="10203">
                  <c:v>130.934</c:v>
                </c:pt>
                <c:pt idx="10204">
                  <c:v>130.94300000000001</c:v>
                </c:pt>
                <c:pt idx="10205">
                  <c:v>130.95099999999999</c:v>
                </c:pt>
                <c:pt idx="10206">
                  <c:v>130.96</c:v>
                </c:pt>
                <c:pt idx="10207">
                  <c:v>130.96899999999999</c:v>
                </c:pt>
                <c:pt idx="10208">
                  <c:v>130.97800000000001</c:v>
                </c:pt>
                <c:pt idx="10209">
                  <c:v>130.98699999999999</c:v>
                </c:pt>
                <c:pt idx="10210">
                  <c:v>130.995</c:v>
                </c:pt>
                <c:pt idx="10211">
                  <c:v>131.00399999999999</c:v>
                </c:pt>
                <c:pt idx="10212">
                  <c:v>131.01300000000001</c:v>
                </c:pt>
                <c:pt idx="10213">
                  <c:v>131.02099999999999</c:v>
                </c:pt>
                <c:pt idx="10214">
                  <c:v>131.03</c:v>
                </c:pt>
                <c:pt idx="10215">
                  <c:v>131.03899999999999</c:v>
                </c:pt>
                <c:pt idx="10216">
                  <c:v>131.048</c:v>
                </c:pt>
                <c:pt idx="10217">
                  <c:v>131.05699999999999</c:v>
                </c:pt>
                <c:pt idx="10218">
                  <c:v>131.066</c:v>
                </c:pt>
                <c:pt idx="10219">
                  <c:v>131.07400000000001</c:v>
                </c:pt>
                <c:pt idx="10220">
                  <c:v>131.083</c:v>
                </c:pt>
                <c:pt idx="10221">
                  <c:v>131.09200000000001</c:v>
                </c:pt>
                <c:pt idx="10222">
                  <c:v>131.101</c:v>
                </c:pt>
                <c:pt idx="10223">
                  <c:v>131.10900000000001</c:v>
                </c:pt>
                <c:pt idx="10224">
                  <c:v>131.11799999999999</c:v>
                </c:pt>
                <c:pt idx="10225">
                  <c:v>131.12700000000001</c:v>
                </c:pt>
                <c:pt idx="10226">
                  <c:v>131.13499999999999</c:v>
                </c:pt>
                <c:pt idx="10227">
                  <c:v>131.14400000000001</c:v>
                </c:pt>
                <c:pt idx="10228">
                  <c:v>131.15199999999999</c:v>
                </c:pt>
                <c:pt idx="10229">
                  <c:v>131.161</c:v>
                </c:pt>
                <c:pt idx="10230">
                  <c:v>131.16999999999999</c:v>
                </c:pt>
                <c:pt idx="10231">
                  <c:v>131.179</c:v>
                </c:pt>
                <c:pt idx="10232">
                  <c:v>131.18799999999999</c:v>
                </c:pt>
                <c:pt idx="10233">
                  <c:v>131.196</c:v>
                </c:pt>
                <c:pt idx="10234">
                  <c:v>131.20500000000001</c:v>
                </c:pt>
                <c:pt idx="10235">
                  <c:v>131.21299999999999</c:v>
                </c:pt>
                <c:pt idx="10236">
                  <c:v>131.22200000000001</c:v>
                </c:pt>
                <c:pt idx="10237">
                  <c:v>131.23099999999999</c:v>
                </c:pt>
                <c:pt idx="10238">
                  <c:v>131.24</c:v>
                </c:pt>
                <c:pt idx="10239">
                  <c:v>131.249</c:v>
                </c:pt>
                <c:pt idx="10240">
                  <c:v>131.25700000000001</c:v>
                </c:pt>
                <c:pt idx="10241">
                  <c:v>131.26599999999999</c:v>
                </c:pt>
                <c:pt idx="10242">
                  <c:v>131.274</c:v>
                </c:pt>
                <c:pt idx="10243">
                  <c:v>131.28299999999999</c:v>
                </c:pt>
                <c:pt idx="10244">
                  <c:v>131.291</c:v>
                </c:pt>
                <c:pt idx="10245">
                  <c:v>131.30000000000001</c:v>
                </c:pt>
                <c:pt idx="10246">
                  <c:v>131.309</c:v>
                </c:pt>
                <c:pt idx="10247">
                  <c:v>131.31800000000001</c:v>
                </c:pt>
                <c:pt idx="10248">
                  <c:v>131.32599999999999</c:v>
                </c:pt>
                <c:pt idx="10249">
                  <c:v>131.33500000000001</c:v>
                </c:pt>
                <c:pt idx="10250">
                  <c:v>131.34299999999999</c:v>
                </c:pt>
                <c:pt idx="10251">
                  <c:v>131.352</c:v>
                </c:pt>
                <c:pt idx="10252">
                  <c:v>131.36099999999999</c:v>
                </c:pt>
                <c:pt idx="10253">
                  <c:v>131.37</c:v>
                </c:pt>
                <c:pt idx="10254">
                  <c:v>131.37799999999999</c:v>
                </c:pt>
                <c:pt idx="10255">
                  <c:v>131.387</c:v>
                </c:pt>
                <c:pt idx="10256">
                  <c:v>131.39599999999999</c:v>
                </c:pt>
                <c:pt idx="10257">
                  <c:v>131.404</c:v>
                </c:pt>
                <c:pt idx="10258">
                  <c:v>131.41300000000001</c:v>
                </c:pt>
                <c:pt idx="10259">
                  <c:v>131.422</c:v>
                </c:pt>
                <c:pt idx="10260">
                  <c:v>131.43</c:v>
                </c:pt>
                <c:pt idx="10261">
                  <c:v>131.43899999999999</c:v>
                </c:pt>
                <c:pt idx="10262">
                  <c:v>131.44800000000001</c:v>
                </c:pt>
                <c:pt idx="10263">
                  <c:v>131.45699999999999</c:v>
                </c:pt>
                <c:pt idx="10264">
                  <c:v>131.465</c:v>
                </c:pt>
                <c:pt idx="10265">
                  <c:v>131.47399999999999</c:v>
                </c:pt>
                <c:pt idx="10266">
                  <c:v>131.482</c:v>
                </c:pt>
                <c:pt idx="10267">
                  <c:v>131.49100000000001</c:v>
                </c:pt>
                <c:pt idx="10268">
                  <c:v>131.499</c:v>
                </c:pt>
                <c:pt idx="10269">
                  <c:v>131.50800000000001</c:v>
                </c:pt>
                <c:pt idx="10270">
                  <c:v>131.517</c:v>
                </c:pt>
                <c:pt idx="10271">
                  <c:v>131.52600000000001</c:v>
                </c:pt>
                <c:pt idx="10272">
                  <c:v>131.535</c:v>
                </c:pt>
                <c:pt idx="10273">
                  <c:v>131.54300000000001</c:v>
                </c:pt>
                <c:pt idx="10274">
                  <c:v>131.55099999999999</c:v>
                </c:pt>
                <c:pt idx="10275">
                  <c:v>131.56</c:v>
                </c:pt>
                <c:pt idx="10276">
                  <c:v>131.56899999999999</c:v>
                </c:pt>
                <c:pt idx="10277">
                  <c:v>131.578</c:v>
                </c:pt>
                <c:pt idx="10278">
                  <c:v>131.58699999999999</c:v>
                </c:pt>
                <c:pt idx="10279">
                  <c:v>131.595</c:v>
                </c:pt>
                <c:pt idx="10280">
                  <c:v>131.60400000000001</c:v>
                </c:pt>
                <c:pt idx="10281">
                  <c:v>131.61199999999999</c:v>
                </c:pt>
                <c:pt idx="10282">
                  <c:v>131.62100000000001</c:v>
                </c:pt>
                <c:pt idx="10283">
                  <c:v>131.62899999999999</c:v>
                </c:pt>
                <c:pt idx="10284">
                  <c:v>131.63800000000001</c:v>
                </c:pt>
                <c:pt idx="10285">
                  <c:v>131.64699999999999</c:v>
                </c:pt>
                <c:pt idx="10286">
                  <c:v>131.655</c:v>
                </c:pt>
                <c:pt idx="10287">
                  <c:v>131.66399999999999</c:v>
                </c:pt>
                <c:pt idx="10288">
                  <c:v>131.672</c:v>
                </c:pt>
                <c:pt idx="10289">
                  <c:v>131.68100000000001</c:v>
                </c:pt>
                <c:pt idx="10290">
                  <c:v>131.69</c:v>
                </c:pt>
                <c:pt idx="10291">
                  <c:v>131.69800000000001</c:v>
                </c:pt>
                <c:pt idx="10292">
                  <c:v>131.70699999999999</c:v>
                </c:pt>
                <c:pt idx="10293">
                  <c:v>131.71600000000001</c:v>
                </c:pt>
                <c:pt idx="10294">
                  <c:v>131.72499999999999</c:v>
                </c:pt>
                <c:pt idx="10295">
                  <c:v>131.733</c:v>
                </c:pt>
                <c:pt idx="10296">
                  <c:v>131.74100000000001</c:v>
                </c:pt>
                <c:pt idx="10297">
                  <c:v>131.75</c:v>
                </c:pt>
                <c:pt idx="10298">
                  <c:v>131.75899999999999</c:v>
                </c:pt>
                <c:pt idx="10299">
                  <c:v>131.767</c:v>
                </c:pt>
                <c:pt idx="10300">
                  <c:v>131.77600000000001</c:v>
                </c:pt>
                <c:pt idx="10301">
                  <c:v>131.785</c:v>
                </c:pt>
                <c:pt idx="10302">
                  <c:v>131.79400000000001</c:v>
                </c:pt>
                <c:pt idx="10303">
                  <c:v>131.803</c:v>
                </c:pt>
                <c:pt idx="10304">
                  <c:v>131.81100000000001</c:v>
                </c:pt>
                <c:pt idx="10305">
                  <c:v>131.81899999999999</c:v>
                </c:pt>
                <c:pt idx="10306">
                  <c:v>131.828</c:v>
                </c:pt>
                <c:pt idx="10307">
                  <c:v>131.83600000000001</c:v>
                </c:pt>
                <c:pt idx="10308">
                  <c:v>131.845</c:v>
                </c:pt>
                <c:pt idx="10309">
                  <c:v>131.85300000000001</c:v>
                </c:pt>
                <c:pt idx="10310">
                  <c:v>131.86199999999999</c:v>
                </c:pt>
                <c:pt idx="10311">
                  <c:v>131.87100000000001</c:v>
                </c:pt>
                <c:pt idx="10312">
                  <c:v>131.87899999999999</c:v>
                </c:pt>
                <c:pt idx="10313">
                  <c:v>131.88800000000001</c:v>
                </c:pt>
                <c:pt idx="10314">
                  <c:v>131.89599999999999</c:v>
                </c:pt>
                <c:pt idx="10315">
                  <c:v>131.905</c:v>
                </c:pt>
                <c:pt idx="10316">
                  <c:v>131.91300000000001</c:v>
                </c:pt>
                <c:pt idx="10317">
                  <c:v>131.922</c:v>
                </c:pt>
                <c:pt idx="10318">
                  <c:v>131.93100000000001</c:v>
                </c:pt>
                <c:pt idx="10319">
                  <c:v>131.94</c:v>
                </c:pt>
                <c:pt idx="10320">
                  <c:v>131.94900000000001</c:v>
                </c:pt>
                <c:pt idx="10321">
                  <c:v>131.958</c:v>
                </c:pt>
                <c:pt idx="10322">
                  <c:v>131.96700000000001</c:v>
                </c:pt>
                <c:pt idx="10323">
                  <c:v>131.976</c:v>
                </c:pt>
                <c:pt idx="10324">
                  <c:v>131.98500000000001</c:v>
                </c:pt>
                <c:pt idx="10325">
                  <c:v>131.99299999999999</c:v>
                </c:pt>
                <c:pt idx="10326">
                  <c:v>132.00200000000001</c:v>
                </c:pt>
                <c:pt idx="10327">
                  <c:v>132.011</c:v>
                </c:pt>
                <c:pt idx="10328">
                  <c:v>132.01900000000001</c:v>
                </c:pt>
                <c:pt idx="10329">
                  <c:v>132.02799999999999</c:v>
                </c:pt>
                <c:pt idx="10330">
                  <c:v>132.036</c:v>
                </c:pt>
                <c:pt idx="10331">
                  <c:v>132.04499999999999</c:v>
                </c:pt>
                <c:pt idx="10332">
                  <c:v>132.054</c:v>
                </c:pt>
                <c:pt idx="10333">
                  <c:v>132.06299999999999</c:v>
                </c:pt>
                <c:pt idx="10334">
                  <c:v>132.072</c:v>
                </c:pt>
                <c:pt idx="10335">
                  <c:v>132.08000000000001</c:v>
                </c:pt>
                <c:pt idx="10336">
                  <c:v>132.08799999999999</c:v>
                </c:pt>
                <c:pt idx="10337">
                  <c:v>132.09700000000001</c:v>
                </c:pt>
                <c:pt idx="10338">
                  <c:v>132.10599999999999</c:v>
                </c:pt>
                <c:pt idx="10339">
                  <c:v>132.11500000000001</c:v>
                </c:pt>
                <c:pt idx="10340">
                  <c:v>132.12299999999999</c:v>
                </c:pt>
                <c:pt idx="10341">
                  <c:v>132.13200000000001</c:v>
                </c:pt>
                <c:pt idx="10342">
                  <c:v>132.14099999999999</c:v>
                </c:pt>
                <c:pt idx="10343">
                  <c:v>132.15</c:v>
                </c:pt>
                <c:pt idx="10344">
                  <c:v>132.15799999999999</c:v>
                </c:pt>
                <c:pt idx="10345">
                  <c:v>132.167</c:v>
                </c:pt>
                <c:pt idx="10346">
                  <c:v>132.17500000000001</c:v>
                </c:pt>
                <c:pt idx="10347">
                  <c:v>132.184</c:v>
                </c:pt>
                <c:pt idx="10348">
                  <c:v>132.19300000000001</c:v>
                </c:pt>
                <c:pt idx="10349">
                  <c:v>132.20099999999999</c:v>
                </c:pt>
                <c:pt idx="10350">
                  <c:v>132.21</c:v>
                </c:pt>
                <c:pt idx="10351">
                  <c:v>132.21899999999999</c:v>
                </c:pt>
                <c:pt idx="10352">
                  <c:v>132.22800000000001</c:v>
                </c:pt>
                <c:pt idx="10353">
                  <c:v>132.23699999999999</c:v>
                </c:pt>
                <c:pt idx="10354">
                  <c:v>132.245</c:v>
                </c:pt>
                <c:pt idx="10355">
                  <c:v>132.25399999999999</c:v>
                </c:pt>
                <c:pt idx="10356">
                  <c:v>132.26400000000001</c:v>
                </c:pt>
                <c:pt idx="10357">
                  <c:v>132.27000000000001</c:v>
                </c:pt>
                <c:pt idx="10358">
                  <c:v>132.27699999999999</c:v>
                </c:pt>
                <c:pt idx="10359">
                  <c:v>132.285</c:v>
                </c:pt>
                <c:pt idx="10360">
                  <c:v>132.29300000000001</c:v>
                </c:pt>
                <c:pt idx="10361">
                  <c:v>132.30099999999999</c:v>
                </c:pt>
                <c:pt idx="10362">
                  <c:v>132.309</c:v>
                </c:pt>
                <c:pt idx="10363">
                  <c:v>132.31800000000001</c:v>
                </c:pt>
                <c:pt idx="10364">
                  <c:v>132.32599999999999</c:v>
                </c:pt>
                <c:pt idx="10365">
                  <c:v>132.33500000000001</c:v>
                </c:pt>
                <c:pt idx="10366">
                  <c:v>132.34399999999999</c:v>
                </c:pt>
                <c:pt idx="10367">
                  <c:v>132.352</c:v>
                </c:pt>
                <c:pt idx="10368">
                  <c:v>132.36099999999999</c:v>
                </c:pt>
                <c:pt idx="10369">
                  <c:v>132.369</c:v>
                </c:pt>
                <c:pt idx="10370">
                  <c:v>132.37799999999999</c:v>
                </c:pt>
                <c:pt idx="10371">
                  <c:v>132.386</c:v>
                </c:pt>
                <c:pt idx="10372">
                  <c:v>132.39500000000001</c:v>
                </c:pt>
                <c:pt idx="10373">
                  <c:v>132.404</c:v>
                </c:pt>
                <c:pt idx="10374">
                  <c:v>132.41300000000001</c:v>
                </c:pt>
                <c:pt idx="10375">
                  <c:v>132.422</c:v>
                </c:pt>
                <c:pt idx="10376">
                  <c:v>132.43</c:v>
                </c:pt>
                <c:pt idx="10377">
                  <c:v>132.43799999999999</c:v>
                </c:pt>
                <c:pt idx="10378">
                  <c:v>132.447</c:v>
                </c:pt>
                <c:pt idx="10379">
                  <c:v>132.45500000000001</c:v>
                </c:pt>
                <c:pt idx="10380">
                  <c:v>132.464</c:v>
                </c:pt>
                <c:pt idx="10381">
                  <c:v>132.47200000000001</c:v>
                </c:pt>
                <c:pt idx="10382">
                  <c:v>132.48099999999999</c:v>
                </c:pt>
                <c:pt idx="10383">
                  <c:v>132.49</c:v>
                </c:pt>
                <c:pt idx="10384">
                  <c:v>132.499</c:v>
                </c:pt>
                <c:pt idx="10385">
                  <c:v>132.50800000000001</c:v>
                </c:pt>
                <c:pt idx="10386">
                  <c:v>132.51599999999999</c:v>
                </c:pt>
                <c:pt idx="10387">
                  <c:v>132.52500000000001</c:v>
                </c:pt>
                <c:pt idx="10388">
                  <c:v>132.53399999999999</c:v>
                </c:pt>
                <c:pt idx="10389">
                  <c:v>132.54300000000001</c:v>
                </c:pt>
                <c:pt idx="10390">
                  <c:v>132.55199999999999</c:v>
                </c:pt>
                <c:pt idx="10391">
                  <c:v>132.56</c:v>
                </c:pt>
                <c:pt idx="10392">
                  <c:v>132.56899999999999</c:v>
                </c:pt>
                <c:pt idx="10393">
                  <c:v>132.578</c:v>
                </c:pt>
                <c:pt idx="10394">
                  <c:v>132.58600000000001</c:v>
                </c:pt>
                <c:pt idx="10395">
                  <c:v>132.595</c:v>
                </c:pt>
                <c:pt idx="10396">
                  <c:v>132.60300000000001</c:v>
                </c:pt>
                <c:pt idx="10397">
                  <c:v>132.625</c:v>
                </c:pt>
                <c:pt idx="10398">
                  <c:v>132.67400000000001</c:v>
                </c:pt>
                <c:pt idx="10399">
                  <c:v>132.72399999999999</c:v>
                </c:pt>
                <c:pt idx="10400">
                  <c:v>132.762</c:v>
                </c:pt>
                <c:pt idx="10401">
                  <c:v>132.798</c:v>
                </c:pt>
                <c:pt idx="10402">
                  <c:v>132.834</c:v>
                </c:pt>
                <c:pt idx="10403">
                  <c:v>132.86799999999999</c:v>
                </c:pt>
                <c:pt idx="10404">
                  <c:v>132.898</c:v>
                </c:pt>
                <c:pt idx="10405">
                  <c:v>132.923</c:v>
                </c:pt>
                <c:pt idx="10406">
                  <c:v>132.95099999999999</c:v>
                </c:pt>
                <c:pt idx="10407">
                  <c:v>132.971</c:v>
                </c:pt>
                <c:pt idx="10408">
                  <c:v>132.97200000000001</c:v>
                </c:pt>
                <c:pt idx="10409">
                  <c:v>132.97399999999999</c:v>
                </c:pt>
                <c:pt idx="10410">
                  <c:v>132.97800000000001</c:v>
                </c:pt>
                <c:pt idx="10411">
                  <c:v>132.982</c:v>
                </c:pt>
                <c:pt idx="10412">
                  <c:v>132.99299999999999</c:v>
                </c:pt>
                <c:pt idx="10413">
                  <c:v>133.02799999999999</c:v>
                </c:pt>
                <c:pt idx="10414">
                  <c:v>133.059</c:v>
                </c:pt>
                <c:pt idx="10415">
                  <c:v>133.09299999999999</c:v>
                </c:pt>
                <c:pt idx="10416">
                  <c:v>133.125</c:v>
                </c:pt>
                <c:pt idx="10417">
                  <c:v>133.154</c:v>
                </c:pt>
                <c:pt idx="10418">
                  <c:v>133.184</c:v>
                </c:pt>
                <c:pt idx="10419">
                  <c:v>133.21700000000001</c:v>
                </c:pt>
                <c:pt idx="10420">
                  <c:v>133.25200000000001</c:v>
                </c:pt>
                <c:pt idx="10421">
                  <c:v>133.286</c:v>
                </c:pt>
                <c:pt idx="10422">
                  <c:v>133.31700000000001</c:v>
                </c:pt>
                <c:pt idx="10423">
                  <c:v>133.33500000000001</c:v>
                </c:pt>
                <c:pt idx="10424">
                  <c:v>133.34299999999999</c:v>
                </c:pt>
                <c:pt idx="10425">
                  <c:v>133.346</c:v>
                </c:pt>
                <c:pt idx="10426">
                  <c:v>133.34899999999999</c:v>
                </c:pt>
                <c:pt idx="10427">
                  <c:v>133.35400000000001</c:v>
                </c:pt>
                <c:pt idx="10428">
                  <c:v>133.36000000000001</c:v>
                </c:pt>
                <c:pt idx="10429">
                  <c:v>133.36699999999999</c:v>
                </c:pt>
                <c:pt idx="10430">
                  <c:v>133.37700000000001</c:v>
                </c:pt>
                <c:pt idx="10431">
                  <c:v>133.39699999999999</c:v>
                </c:pt>
                <c:pt idx="10432">
                  <c:v>133.423</c:v>
                </c:pt>
                <c:pt idx="10433">
                  <c:v>133.44200000000001</c:v>
                </c:pt>
                <c:pt idx="10434">
                  <c:v>133.46199999999999</c:v>
                </c:pt>
                <c:pt idx="10435">
                  <c:v>133.46600000000001</c:v>
                </c:pt>
                <c:pt idx="10436">
                  <c:v>133.47</c:v>
                </c:pt>
                <c:pt idx="10437">
                  <c:v>133.47499999999999</c:v>
                </c:pt>
                <c:pt idx="10438">
                  <c:v>133.483</c:v>
                </c:pt>
                <c:pt idx="10439">
                  <c:v>133.51900000000001</c:v>
                </c:pt>
                <c:pt idx="10440">
                  <c:v>133.55500000000001</c:v>
                </c:pt>
                <c:pt idx="10441">
                  <c:v>133.589</c:v>
                </c:pt>
                <c:pt idx="10442">
                  <c:v>133.60400000000001</c:v>
                </c:pt>
                <c:pt idx="10443">
                  <c:v>133.60900000000001</c:v>
                </c:pt>
                <c:pt idx="10444">
                  <c:v>133.614</c:v>
                </c:pt>
                <c:pt idx="10445">
                  <c:v>133.61799999999999</c:v>
                </c:pt>
                <c:pt idx="10446">
                  <c:v>133.62299999999999</c:v>
                </c:pt>
                <c:pt idx="10447">
                  <c:v>133.62799999999999</c:v>
                </c:pt>
                <c:pt idx="10448">
                  <c:v>133.63300000000001</c:v>
                </c:pt>
                <c:pt idx="10449">
                  <c:v>133.63999999999999</c:v>
                </c:pt>
                <c:pt idx="10450">
                  <c:v>133.64699999999999</c:v>
                </c:pt>
                <c:pt idx="10451">
                  <c:v>133.65600000000001</c:v>
                </c:pt>
                <c:pt idx="10452">
                  <c:v>133.66399999999999</c:v>
                </c:pt>
                <c:pt idx="10453">
                  <c:v>133.673</c:v>
                </c:pt>
                <c:pt idx="10454">
                  <c:v>133.68100000000001</c:v>
                </c:pt>
                <c:pt idx="10455">
                  <c:v>133.68899999999999</c:v>
                </c:pt>
                <c:pt idx="10456">
                  <c:v>133.69800000000001</c:v>
                </c:pt>
                <c:pt idx="10457">
                  <c:v>133.70699999999999</c:v>
                </c:pt>
                <c:pt idx="10458">
                  <c:v>133.71600000000001</c:v>
                </c:pt>
                <c:pt idx="10459">
                  <c:v>133.72399999999999</c:v>
                </c:pt>
                <c:pt idx="10460">
                  <c:v>133.733</c:v>
                </c:pt>
                <c:pt idx="10461">
                  <c:v>133.74199999999999</c:v>
                </c:pt>
                <c:pt idx="10462">
                  <c:v>133.75</c:v>
                </c:pt>
                <c:pt idx="10463">
                  <c:v>133.75899999999999</c:v>
                </c:pt>
                <c:pt idx="10464">
                  <c:v>133.768</c:v>
                </c:pt>
                <c:pt idx="10465">
                  <c:v>133.77600000000001</c:v>
                </c:pt>
                <c:pt idx="10466">
                  <c:v>133.785</c:v>
                </c:pt>
                <c:pt idx="10467">
                  <c:v>133.79400000000001</c:v>
                </c:pt>
                <c:pt idx="10468">
                  <c:v>133.80199999999999</c:v>
                </c:pt>
                <c:pt idx="10469">
                  <c:v>133.81100000000001</c:v>
                </c:pt>
                <c:pt idx="10470">
                  <c:v>133.81899999999999</c:v>
                </c:pt>
                <c:pt idx="10471">
                  <c:v>133.828</c:v>
                </c:pt>
                <c:pt idx="10472">
                  <c:v>133.83699999999999</c:v>
                </c:pt>
                <c:pt idx="10473">
                  <c:v>133.846</c:v>
                </c:pt>
                <c:pt idx="10474">
                  <c:v>133.85499999999999</c:v>
                </c:pt>
                <c:pt idx="10475">
                  <c:v>133.864</c:v>
                </c:pt>
                <c:pt idx="10476">
                  <c:v>133.87299999999999</c:v>
                </c:pt>
                <c:pt idx="10477">
                  <c:v>133.88200000000001</c:v>
                </c:pt>
                <c:pt idx="10478">
                  <c:v>133.88999999999999</c:v>
                </c:pt>
                <c:pt idx="10479">
                  <c:v>133.899</c:v>
                </c:pt>
                <c:pt idx="10480">
                  <c:v>133.90799999999999</c:v>
                </c:pt>
                <c:pt idx="10481">
                  <c:v>133.916</c:v>
                </c:pt>
                <c:pt idx="10482">
                  <c:v>133.92500000000001</c:v>
                </c:pt>
                <c:pt idx="10483">
                  <c:v>133.934</c:v>
                </c:pt>
                <c:pt idx="10484">
                  <c:v>133.94200000000001</c:v>
                </c:pt>
                <c:pt idx="10485">
                  <c:v>133.95099999999999</c:v>
                </c:pt>
                <c:pt idx="10486">
                  <c:v>133.959</c:v>
                </c:pt>
                <c:pt idx="10487">
                  <c:v>133.96799999999999</c:v>
                </c:pt>
                <c:pt idx="10488">
                  <c:v>133.977</c:v>
                </c:pt>
                <c:pt idx="10489">
                  <c:v>133.98599999999999</c:v>
                </c:pt>
                <c:pt idx="10490">
                  <c:v>133.995</c:v>
                </c:pt>
                <c:pt idx="10491">
                  <c:v>134.00299999999999</c:v>
                </c:pt>
                <c:pt idx="10492">
                  <c:v>134.012</c:v>
                </c:pt>
                <c:pt idx="10493">
                  <c:v>134.02099999999999</c:v>
                </c:pt>
                <c:pt idx="10494">
                  <c:v>134.029</c:v>
                </c:pt>
                <c:pt idx="10495">
                  <c:v>134.03800000000001</c:v>
                </c:pt>
                <c:pt idx="10496">
                  <c:v>134.047</c:v>
                </c:pt>
                <c:pt idx="10497">
                  <c:v>134.059</c:v>
                </c:pt>
                <c:pt idx="10498">
                  <c:v>134.071</c:v>
                </c:pt>
                <c:pt idx="10499">
                  <c:v>134.08199999999999</c:v>
                </c:pt>
                <c:pt idx="10500">
                  <c:v>134.09399999999999</c:v>
                </c:pt>
                <c:pt idx="10501">
                  <c:v>134.10599999999999</c:v>
                </c:pt>
                <c:pt idx="10502">
                  <c:v>134.11699999999999</c:v>
                </c:pt>
                <c:pt idx="10503">
                  <c:v>134.12899999999999</c:v>
                </c:pt>
                <c:pt idx="10504">
                  <c:v>134.14099999999999</c:v>
                </c:pt>
                <c:pt idx="10505">
                  <c:v>134.15199999999999</c:v>
                </c:pt>
                <c:pt idx="10506">
                  <c:v>134.16399999999999</c:v>
                </c:pt>
                <c:pt idx="10507">
                  <c:v>134.17599999999999</c:v>
                </c:pt>
                <c:pt idx="10508">
                  <c:v>134.18799999999999</c:v>
                </c:pt>
                <c:pt idx="10509">
                  <c:v>134.19999999999999</c:v>
                </c:pt>
                <c:pt idx="10510">
                  <c:v>134.21600000000001</c:v>
                </c:pt>
                <c:pt idx="10511">
                  <c:v>134.22800000000001</c:v>
                </c:pt>
                <c:pt idx="10512">
                  <c:v>134.239</c:v>
                </c:pt>
                <c:pt idx="10513">
                  <c:v>134.249</c:v>
                </c:pt>
                <c:pt idx="10514">
                  <c:v>134.25800000000001</c:v>
                </c:pt>
                <c:pt idx="10515">
                  <c:v>134.26599999999999</c:v>
                </c:pt>
                <c:pt idx="10516">
                  <c:v>134.27500000000001</c:v>
                </c:pt>
                <c:pt idx="10517">
                  <c:v>134.28299999999999</c:v>
                </c:pt>
                <c:pt idx="10518">
                  <c:v>134.291</c:v>
                </c:pt>
                <c:pt idx="10519">
                  <c:v>134.30000000000001</c:v>
                </c:pt>
                <c:pt idx="10520">
                  <c:v>134.309</c:v>
                </c:pt>
                <c:pt idx="10521">
                  <c:v>134.31700000000001</c:v>
                </c:pt>
                <c:pt idx="10522">
                  <c:v>134.32599999999999</c:v>
                </c:pt>
                <c:pt idx="10523">
                  <c:v>134.33500000000001</c:v>
                </c:pt>
                <c:pt idx="10524">
                  <c:v>134.345</c:v>
                </c:pt>
                <c:pt idx="10525">
                  <c:v>134.36199999999999</c:v>
                </c:pt>
                <c:pt idx="10526">
                  <c:v>134.392</c:v>
                </c:pt>
                <c:pt idx="10527">
                  <c:v>134.42099999999999</c:v>
                </c:pt>
                <c:pt idx="10528">
                  <c:v>134.446</c:v>
                </c:pt>
                <c:pt idx="10529">
                  <c:v>134.47</c:v>
                </c:pt>
                <c:pt idx="10530">
                  <c:v>134.476</c:v>
                </c:pt>
                <c:pt idx="10531">
                  <c:v>134.501</c:v>
                </c:pt>
                <c:pt idx="10532">
                  <c:v>134.506</c:v>
                </c:pt>
                <c:pt idx="10533">
                  <c:v>134.51</c:v>
                </c:pt>
                <c:pt idx="10534">
                  <c:v>134.51400000000001</c:v>
                </c:pt>
                <c:pt idx="10535">
                  <c:v>134.51900000000001</c:v>
                </c:pt>
                <c:pt idx="10536">
                  <c:v>134.554</c:v>
                </c:pt>
                <c:pt idx="10537">
                  <c:v>134.61799999999999</c:v>
                </c:pt>
                <c:pt idx="10538">
                  <c:v>134.69399999999999</c:v>
                </c:pt>
                <c:pt idx="10539">
                  <c:v>134.77699999999999</c:v>
                </c:pt>
                <c:pt idx="10540">
                  <c:v>134.869</c:v>
                </c:pt>
                <c:pt idx="10541">
                  <c:v>134.958</c:v>
                </c:pt>
                <c:pt idx="10542">
                  <c:v>135.04300000000001</c:v>
                </c:pt>
                <c:pt idx="10543">
                  <c:v>135.131</c:v>
                </c:pt>
                <c:pt idx="10544">
                  <c:v>135.22</c:v>
                </c:pt>
                <c:pt idx="10545">
                  <c:v>135.30600000000001</c:v>
                </c:pt>
                <c:pt idx="10546">
                  <c:v>135.38900000000001</c:v>
                </c:pt>
                <c:pt idx="10547">
                  <c:v>135.446</c:v>
                </c:pt>
                <c:pt idx="10548">
                  <c:v>135.47800000000001</c:v>
                </c:pt>
                <c:pt idx="10549">
                  <c:v>135.50700000000001</c:v>
                </c:pt>
                <c:pt idx="10550">
                  <c:v>135.547</c:v>
                </c:pt>
                <c:pt idx="10551">
                  <c:v>135.58600000000001</c:v>
                </c:pt>
                <c:pt idx="10552">
                  <c:v>135.626</c:v>
                </c:pt>
                <c:pt idx="10553">
                  <c:v>135.66499999999999</c:v>
                </c:pt>
                <c:pt idx="10554">
                  <c:v>135.70400000000001</c:v>
                </c:pt>
                <c:pt idx="10555">
                  <c:v>135.74299999999999</c:v>
                </c:pt>
                <c:pt idx="10556">
                  <c:v>135.78200000000001</c:v>
                </c:pt>
                <c:pt idx="10557">
                  <c:v>135.822</c:v>
                </c:pt>
                <c:pt idx="10558">
                  <c:v>135.86099999999999</c:v>
                </c:pt>
                <c:pt idx="10559">
                  <c:v>135.90100000000001</c:v>
                </c:pt>
                <c:pt idx="10560">
                  <c:v>135.941</c:v>
                </c:pt>
                <c:pt idx="10561">
                  <c:v>135.97999999999999</c:v>
                </c:pt>
                <c:pt idx="10562">
                  <c:v>136.02000000000001</c:v>
                </c:pt>
                <c:pt idx="10563">
                  <c:v>136.053</c:v>
                </c:pt>
                <c:pt idx="10564">
                  <c:v>136.08500000000001</c:v>
                </c:pt>
                <c:pt idx="10565">
                  <c:v>136.11500000000001</c:v>
                </c:pt>
                <c:pt idx="10566">
                  <c:v>136.14599999999999</c:v>
                </c:pt>
                <c:pt idx="10567">
                  <c:v>136.17400000000001</c:v>
                </c:pt>
                <c:pt idx="10568">
                  <c:v>136.203</c:v>
                </c:pt>
                <c:pt idx="10569">
                  <c:v>136.23400000000001</c:v>
                </c:pt>
                <c:pt idx="10570">
                  <c:v>136.26599999999999</c:v>
                </c:pt>
                <c:pt idx="10571">
                  <c:v>136.297</c:v>
                </c:pt>
                <c:pt idx="10572">
                  <c:v>136.32499999999999</c:v>
                </c:pt>
                <c:pt idx="10573">
                  <c:v>136.33799999999999</c:v>
                </c:pt>
                <c:pt idx="10574">
                  <c:v>136.339</c:v>
                </c:pt>
                <c:pt idx="10575">
                  <c:v>136.34399999999999</c:v>
                </c:pt>
                <c:pt idx="10576">
                  <c:v>136.36199999999999</c:v>
                </c:pt>
                <c:pt idx="10577">
                  <c:v>136.392</c:v>
                </c:pt>
                <c:pt idx="10578">
                  <c:v>136.41999999999999</c:v>
                </c:pt>
                <c:pt idx="10579">
                  <c:v>136.44900000000001</c:v>
                </c:pt>
                <c:pt idx="10580">
                  <c:v>136.47999999999999</c:v>
                </c:pt>
                <c:pt idx="10581">
                  <c:v>136.51400000000001</c:v>
                </c:pt>
                <c:pt idx="10582">
                  <c:v>136.54900000000001</c:v>
                </c:pt>
                <c:pt idx="10583">
                  <c:v>136.58500000000001</c:v>
                </c:pt>
                <c:pt idx="10584">
                  <c:v>136.62100000000001</c:v>
                </c:pt>
                <c:pt idx="10585">
                  <c:v>136.65899999999999</c:v>
                </c:pt>
                <c:pt idx="10586">
                  <c:v>136.69800000000001</c:v>
                </c:pt>
                <c:pt idx="10587">
                  <c:v>136.73400000000001</c:v>
                </c:pt>
                <c:pt idx="10588">
                  <c:v>136.751</c:v>
                </c:pt>
                <c:pt idx="10589">
                  <c:v>136.75399999999999</c:v>
                </c:pt>
                <c:pt idx="10590">
                  <c:v>136.756</c:v>
                </c:pt>
                <c:pt idx="10591">
                  <c:v>136.76599999999999</c:v>
                </c:pt>
                <c:pt idx="10592">
                  <c:v>136.798</c:v>
                </c:pt>
                <c:pt idx="10593">
                  <c:v>136.83500000000001</c:v>
                </c:pt>
                <c:pt idx="10594">
                  <c:v>136.874</c:v>
                </c:pt>
                <c:pt idx="10595">
                  <c:v>136.91300000000001</c:v>
                </c:pt>
                <c:pt idx="10596">
                  <c:v>136.95099999999999</c:v>
                </c:pt>
                <c:pt idx="10597">
                  <c:v>136.977</c:v>
                </c:pt>
                <c:pt idx="10598">
                  <c:v>136.988</c:v>
                </c:pt>
                <c:pt idx="10599">
                  <c:v>136.99199999999999</c:v>
                </c:pt>
                <c:pt idx="10600">
                  <c:v>137.00700000000001</c:v>
                </c:pt>
                <c:pt idx="10601">
                  <c:v>137.03299999999999</c:v>
                </c:pt>
                <c:pt idx="10602">
                  <c:v>137.059</c:v>
                </c:pt>
                <c:pt idx="10603">
                  <c:v>137.083</c:v>
                </c:pt>
                <c:pt idx="10604">
                  <c:v>137.10499999999999</c:v>
                </c:pt>
                <c:pt idx="10605">
                  <c:v>137.114</c:v>
                </c:pt>
                <c:pt idx="10606">
                  <c:v>137.11500000000001</c:v>
                </c:pt>
                <c:pt idx="10607">
                  <c:v>137.11799999999999</c:v>
                </c:pt>
                <c:pt idx="10608">
                  <c:v>137.12100000000001</c:v>
                </c:pt>
                <c:pt idx="10609">
                  <c:v>137.124</c:v>
                </c:pt>
                <c:pt idx="10610">
                  <c:v>137.12799999999999</c:v>
                </c:pt>
                <c:pt idx="10611">
                  <c:v>137.131</c:v>
                </c:pt>
                <c:pt idx="10612">
                  <c:v>137.13300000000001</c:v>
                </c:pt>
                <c:pt idx="10613">
                  <c:v>137.136</c:v>
                </c:pt>
                <c:pt idx="10614">
                  <c:v>137.13900000000001</c:v>
                </c:pt>
                <c:pt idx="10615">
                  <c:v>137.14099999999999</c:v>
                </c:pt>
                <c:pt idx="10616">
                  <c:v>137.143</c:v>
                </c:pt>
                <c:pt idx="10617">
                  <c:v>137.14599999999999</c:v>
                </c:pt>
                <c:pt idx="10618">
                  <c:v>137.149</c:v>
                </c:pt>
                <c:pt idx="10619">
                  <c:v>137.15199999999999</c:v>
                </c:pt>
                <c:pt idx="10620">
                  <c:v>137.15700000000001</c:v>
                </c:pt>
                <c:pt idx="10621">
                  <c:v>137.161</c:v>
                </c:pt>
                <c:pt idx="10622">
                  <c:v>137.16399999999999</c:v>
                </c:pt>
                <c:pt idx="10623">
                  <c:v>137.16900000000001</c:v>
                </c:pt>
                <c:pt idx="10624">
                  <c:v>137.17099999999999</c:v>
                </c:pt>
                <c:pt idx="10625">
                  <c:v>137.173</c:v>
                </c:pt>
                <c:pt idx="10626">
                  <c:v>137.17699999999999</c:v>
                </c:pt>
                <c:pt idx="10627">
                  <c:v>137.18</c:v>
                </c:pt>
                <c:pt idx="10628">
                  <c:v>137.18199999999999</c:v>
                </c:pt>
                <c:pt idx="10629">
                  <c:v>137.18299999999999</c:v>
                </c:pt>
                <c:pt idx="10630">
                  <c:v>137.184</c:v>
                </c:pt>
                <c:pt idx="10631">
                  <c:v>137.18600000000001</c:v>
                </c:pt>
                <c:pt idx="10632">
                  <c:v>137.18700000000001</c:v>
                </c:pt>
                <c:pt idx="10633">
                  <c:v>137.18799999999999</c:v>
                </c:pt>
                <c:pt idx="10634">
                  <c:v>137.19200000000001</c:v>
                </c:pt>
                <c:pt idx="10635">
                  <c:v>137.197</c:v>
                </c:pt>
                <c:pt idx="10636">
                  <c:v>137.20599999999999</c:v>
                </c:pt>
                <c:pt idx="10637">
                  <c:v>137.215</c:v>
                </c:pt>
                <c:pt idx="10638">
                  <c:v>137.22399999999999</c:v>
                </c:pt>
                <c:pt idx="10639">
                  <c:v>137.23400000000001</c:v>
                </c:pt>
                <c:pt idx="10640">
                  <c:v>137.24299999999999</c:v>
                </c:pt>
                <c:pt idx="10641">
                  <c:v>137.249</c:v>
                </c:pt>
                <c:pt idx="10642">
                  <c:v>137.25299999999999</c:v>
                </c:pt>
                <c:pt idx="10643">
                  <c:v>137.25899999999999</c:v>
                </c:pt>
                <c:pt idx="10644">
                  <c:v>137.26400000000001</c:v>
                </c:pt>
                <c:pt idx="10645">
                  <c:v>137.27000000000001</c:v>
                </c:pt>
                <c:pt idx="10646">
                  <c:v>137.27600000000001</c:v>
                </c:pt>
                <c:pt idx="10647">
                  <c:v>137.28100000000001</c:v>
                </c:pt>
                <c:pt idx="10648">
                  <c:v>137.28700000000001</c:v>
                </c:pt>
                <c:pt idx="10649">
                  <c:v>137.29300000000001</c:v>
                </c:pt>
                <c:pt idx="10650">
                  <c:v>137.30000000000001</c:v>
                </c:pt>
                <c:pt idx="10651">
                  <c:v>137.30600000000001</c:v>
                </c:pt>
                <c:pt idx="10652">
                  <c:v>137.31299999999999</c:v>
                </c:pt>
                <c:pt idx="10653">
                  <c:v>137.31800000000001</c:v>
                </c:pt>
                <c:pt idx="10654">
                  <c:v>137.32400000000001</c:v>
                </c:pt>
                <c:pt idx="10655">
                  <c:v>137.33000000000001</c:v>
                </c:pt>
                <c:pt idx="10656">
                  <c:v>137.33600000000001</c:v>
                </c:pt>
                <c:pt idx="10657">
                  <c:v>137.34200000000001</c:v>
                </c:pt>
                <c:pt idx="10658">
                  <c:v>137.34899999999999</c:v>
                </c:pt>
                <c:pt idx="10659">
                  <c:v>137.35499999999999</c:v>
                </c:pt>
                <c:pt idx="10660">
                  <c:v>137.36199999999999</c:v>
                </c:pt>
                <c:pt idx="10661">
                  <c:v>137.36799999999999</c:v>
                </c:pt>
                <c:pt idx="10662">
                  <c:v>137.375</c:v>
                </c:pt>
                <c:pt idx="10663">
                  <c:v>137.381</c:v>
                </c:pt>
                <c:pt idx="10664">
                  <c:v>137.387</c:v>
                </c:pt>
                <c:pt idx="10665">
                  <c:v>137.39400000000001</c:v>
                </c:pt>
                <c:pt idx="10666">
                  <c:v>137.4</c:v>
                </c:pt>
                <c:pt idx="10667">
                  <c:v>137.40600000000001</c:v>
                </c:pt>
                <c:pt idx="10668">
                  <c:v>137.41300000000001</c:v>
                </c:pt>
                <c:pt idx="10669">
                  <c:v>137.41900000000001</c:v>
                </c:pt>
                <c:pt idx="10670">
                  <c:v>137.42599999999999</c:v>
                </c:pt>
                <c:pt idx="10671">
                  <c:v>137.43199999999999</c:v>
                </c:pt>
                <c:pt idx="10672">
                  <c:v>137.43899999999999</c:v>
                </c:pt>
                <c:pt idx="10673">
                  <c:v>137.44499999999999</c:v>
                </c:pt>
                <c:pt idx="10674">
                  <c:v>137.452</c:v>
                </c:pt>
                <c:pt idx="10675">
                  <c:v>137.458</c:v>
                </c:pt>
                <c:pt idx="10676">
                  <c:v>137.464</c:v>
                </c:pt>
                <c:pt idx="10677">
                  <c:v>137.471</c:v>
                </c:pt>
                <c:pt idx="10678">
                  <c:v>137.477</c:v>
                </c:pt>
                <c:pt idx="10679">
                  <c:v>137.483</c:v>
                </c:pt>
                <c:pt idx="10680">
                  <c:v>137.488</c:v>
                </c:pt>
                <c:pt idx="10681">
                  <c:v>137.49199999999999</c:v>
                </c:pt>
                <c:pt idx="10682">
                  <c:v>137.49600000000001</c:v>
                </c:pt>
                <c:pt idx="10683">
                  <c:v>137.50299999999999</c:v>
                </c:pt>
                <c:pt idx="10684">
                  <c:v>137.50899999999999</c:v>
                </c:pt>
                <c:pt idx="10685">
                  <c:v>137.51900000000001</c:v>
                </c:pt>
                <c:pt idx="10686">
                  <c:v>137.52799999999999</c:v>
                </c:pt>
                <c:pt idx="10687">
                  <c:v>137.53800000000001</c:v>
                </c:pt>
                <c:pt idx="10688">
                  <c:v>137.54900000000001</c:v>
                </c:pt>
                <c:pt idx="10689">
                  <c:v>137.56100000000001</c:v>
                </c:pt>
                <c:pt idx="10690">
                  <c:v>137.57499999999999</c:v>
                </c:pt>
                <c:pt idx="10691">
                  <c:v>137.58699999999999</c:v>
                </c:pt>
                <c:pt idx="10692">
                  <c:v>137.59700000000001</c:v>
                </c:pt>
                <c:pt idx="10693">
                  <c:v>137.608</c:v>
                </c:pt>
                <c:pt idx="10694">
                  <c:v>137.62</c:v>
                </c:pt>
                <c:pt idx="10695">
                  <c:v>137.62799999999999</c:v>
                </c:pt>
                <c:pt idx="10696">
                  <c:v>137.63300000000001</c:v>
                </c:pt>
                <c:pt idx="10697">
                  <c:v>137.63800000000001</c:v>
                </c:pt>
                <c:pt idx="10698">
                  <c:v>137.643</c:v>
                </c:pt>
                <c:pt idx="10699">
                  <c:v>137.65100000000001</c:v>
                </c:pt>
                <c:pt idx="10700">
                  <c:v>137.66</c:v>
                </c:pt>
                <c:pt idx="10701">
                  <c:v>137.66900000000001</c:v>
                </c:pt>
                <c:pt idx="10702">
                  <c:v>137.679</c:v>
                </c:pt>
                <c:pt idx="10703">
                  <c:v>137.691</c:v>
                </c:pt>
                <c:pt idx="10704">
                  <c:v>137.703</c:v>
                </c:pt>
                <c:pt idx="10705">
                  <c:v>137.71600000000001</c:v>
                </c:pt>
                <c:pt idx="10706">
                  <c:v>137.727</c:v>
                </c:pt>
                <c:pt idx="10707">
                  <c:v>137.73699999999999</c:v>
                </c:pt>
                <c:pt idx="10708">
                  <c:v>137.74799999999999</c:v>
                </c:pt>
                <c:pt idx="10709">
                  <c:v>137.75899999999999</c:v>
                </c:pt>
                <c:pt idx="10710">
                  <c:v>137.76900000000001</c:v>
                </c:pt>
                <c:pt idx="10711">
                  <c:v>137.77799999999999</c:v>
                </c:pt>
                <c:pt idx="10712">
                  <c:v>137.786</c:v>
                </c:pt>
                <c:pt idx="10713">
                  <c:v>137.79599999999999</c:v>
                </c:pt>
                <c:pt idx="10714">
                  <c:v>137.80600000000001</c:v>
                </c:pt>
                <c:pt idx="10715">
                  <c:v>137.816</c:v>
                </c:pt>
                <c:pt idx="10716">
                  <c:v>137.82599999999999</c:v>
                </c:pt>
                <c:pt idx="10717">
                  <c:v>137.83799999999999</c:v>
                </c:pt>
                <c:pt idx="10718">
                  <c:v>137.851</c:v>
                </c:pt>
                <c:pt idx="10719">
                  <c:v>137.86099999999999</c:v>
                </c:pt>
                <c:pt idx="10720">
                  <c:v>137.87200000000001</c:v>
                </c:pt>
                <c:pt idx="10721">
                  <c:v>137.88300000000001</c:v>
                </c:pt>
                <c:pt idx="10722">
                  <c:v>137.892</c:v>
                </c:pt>
                <c:pt idx="10723">
                  <c:v>137.90799999999999</c:v>
                </c:pt>
                <c:pt idx="10724">
                  <c:v>137.922</c:v>
                </c:pt>
                <c:pt idx="10725">
                  <c:v>137.92599999999999</c:v>
                </c:pt>
                <c:pt idx="10726">
                  <c:v>137.93199999999999</c:v>
                </c:pt>
                <c:pt idx="10727">
                  <c:v>137.94200000000001</c:v>
                </c:pt>
                <c:pt idx="10728">
                  <c:v>137.952</c:v>
                </c:pt>
                <c:pt idx="10729">
                  <c:v>137.959</c:v>
                </c:pt>
                <c:pt idx="10730">
                  <c:v>137.96799999999999</c:v>
                </c:pt>
                <c:pt idx="10731">
                  <c:v>137.977</c:v>
                </c:pt>
                <c:pt idx="10732">
                  <c:v>137.988</c:v>
                </c:pt>
                <c:pt idx="10733">
                  <c:v>137.99700000000001</c:v>
                </c:pt>
                <c:pt idx="10734">
                  <c:v>138.00800000000001</c:v>
                </c:pt>
                <c:pt idx="10735">
                  <c:v>138.02000000000001</c:v>
                </c:pt>
                <c:pt idx="10736">
                  <c:v>138.03200000000001</c:v>
                </c:pt>
                <c:pt idx="10737">
                  <c:v>138.042</c:v>
                </c:pt>
                <c:pt idx="10738">
                  <c:v>138.05099999999999</c:v>
                </c:pt>
                <c:pt idx="10739">
                  <c:v>138.06100000000001</c:v>
                </c:pt>
                <c:pt idx="10740">
                  <c:v>138.07</c:v>
                </c:pt>
                <c:pt idx="10741">
                  <c:v>138.101</c:v>
                </c:pt>
                <c:pt idx="10742">
                  <c:v>138.12299999999999</c:v>
                </c:pt>
                <c:pt idx="10743">
                  <c:v>138.137</c:v>
                </c:pt>
                <c:pt idx="10744">
                  <c:v>138.148</c:v>
                </c:pt>
                <c:pt idx="10745">
                  <c:v>138.16</c:v>
                </c:pt>
                <c:pt idx="10746">
                  <c:v>138.172</c:v>
                </c:pt>
                <c:pt idx="10747">
                  <c:v>138.18299999999999</c:v>
                </c:pt>
                <c:pt idx="10748">
                  <c:v>138.19200000000001</c:v>
                </c:pt>
                <c:pt idx="10749">
                  <c:v>138.20400000000001</c:v>
                </c:pt>
                <c:pt idx="10750">
                  <c:v>138.21700000000001</c:v>
                </c:pt>
                <c:pt idx="10751">
                  <c:v>138.22999999999999</c:v>
                </c:pt>
                <c:pt idx="10752">
                  <c:v>138.24</c:v>
                </c:pt>
                <c:pt idx="10753">
                  <c:v>138.249</c:v>
                </c:pt>
                <c:pt idx="10754">
                  <c:v>138.25899999999999</c:v>
                </c:pt>
                <c:pt idx="10755">
                  <c:v>138.27099999999999</c:v>
                </c:pt>
                <c:pt idx="10756">
                  <c:v>138.28</c:v>
                </c:pt>
                <c:pt idx="10757">
                  <c:v>138.28399999999999</c:v>
                </c:pt>
                <c:pt idx="10758">
                  <c:v>138.29</c:v>
                </c:pt>
                <c:pt idx="10759">
                  <c:v>138.29499999999999</c:v>
                </c:pt>
                <c:pt idx="10760">
                  <c:v>138.303</c:v>
                </c:pt>
                <c:pt idx="10761">
                  <c:v>138.31200000000001</c:v>
                </c:pt>
                <c:pt idx="10762">
                  <c:v>138.327</c:v>
                </c:pt>
                <c:pt idx="10763">
                  <c:v>138.35</c:v>
                </c:pt>
                <c:pt idx="10764">
                  <c:v>138.357</c:v>
                </c:pt>
                <c:pt idx="10765">
                  <c:v>138.37299999999999</c:v>
                </c:pt>
                <c:pt idx="10766">
                  <c:v>138.38300000000001</c:v>
                </c:pt>
                <c:pt idx="10767">
                  <c:v>138.393</c:v>
                </c:pt>
                <c:pt idx="10768">
                  <c:v>138.40299999999999</c:v>
                </c:pt>
                <c:pt idx="10769">
                  <c:v>138.41499999999999</c:v>
                </c:pt>
                <c:pt idx="10770">
                  <c:v>138.42500000000001</c:v>
                </c:pt>
                <c:pt idx="10771">
                  <c:v>138.435</c:v>
                </c:pt>
                <c:pt idx="10772">
                  <c:v>138.446</c:v>
                </c:pt>
                <c:pt idx="10773">
                  <c:v>138.459</c:v>
                </c:pt>
                <c:pt idx="10774">
                  <c:v>138.47</c:v>
                </c:pt>
                <c:pt idx="10775">
                  <c:v>138.47800000000001</c:v>
                </c:pt>
                <c:pt idx="10776">
                  <c:v>138.48500000000001</c:v>
                </c:pt>
                <c:pt idx="10777">
                  <c:v>138.495</c:v>
                </c:pt>
                <c:pt idx="10778">
                  <c:v>138.506</c:v>
                </c:pt>
                <c:pt idx="10779">
                  <c:v>138.52199999999999</c:v>
                </c:pt>
                <c:pt idx="10780">
                  <c:v>138.553</c:v>
                </c:pt>
                <c:pt idx="10781">
                  <c:v>138.59299999999999</c:v>
                </c:pt>
                <c:pt idx="10782">
                  <c:v>138.63</c:v>
                </c:pt>
                <c:pt idx="10783">
                  <c:v>138.65199999999999</c:v>
                </c:pt>
                <c:pt idx="10784">
                  <c:v>138.65899999999999</c:v>
                </c:pt>
                <c:pt idx="10785">
                  <c:v>138.66499999999999</c:v>
                </c:pt>
                <c:pt idx="10786">
                  <c:v>138.67500000000001</c:v>
                </c:pt>
                <c:pt idx="10787">
                  <c:v>138.68600000000001</c:v>
                </c:pt>
                <c:pt idx="10788">
                  <c:v>138.696</c:v>
                </c:pt>
                <c:pt idx="10789">
                  <c:v>138.70699999999999</c:v>
                </c:pt>
                <c:pt idx="10790">
                  <c:v>138.71600000000001</c:v>
                </c:pt>
                <c:pt idx="10791">
                  <c:v>138.726</c:v>
                </c:pt>
                <c:pt idx="10792">
                  <c:v>138.73699999999999</c:v>
                </c:pt>
                <c:pt idx="10793">
                  <c:v>138.749</c:v>
                </c:pt>
                <c:pt idx="10794">
                  <c:v>138.762</c:v>
                </c:pt>
                <c:pt idx="10795">
                  <c:v>138.773</c:v>
                </c:pt>
                <c:pt idx="10796">
                  <c:v>138.78200000000001</c:v>
                </c:pt>
                <c:pt idx="10797">
                  <c:v>138.792</c:v>
                </c:pt>
                <c:pt idx="10798">
                  <c:v>138.804</c:v>
                </c:pt>
                <c:pt idx="10799">
                  <c:v>138.83000000000001</c:v>
                </c:pt>
                <c:pt idx="10800">
                  <c:v>138.85499999999999</c:v>
                </c:pt>
                <c:pt idx="10801">
                  <c:v>138.87299999999999</c:v>
                </c:pt>
                <c:pt idx="10802">
                  <c:v>138.899</c:v>
                </c:pt>
                <c:pt idx="10803">
                  <c:v>138.923</c:v>
                </c:pt>
                <c:pt idx="10804">
                  <c:v>138.93199999999999</c:v>
                </c:pt>
                <c:pt idx="10805">
                  <c:v>138.94200000000001</c:v>
                </c:pt>
                <c:pt idx="10806">
                  <c:v>138.952</c:v>
                </c:pt>
                <c:pt idx="10807">
                  <c:v>138.96299999999999</c:v>
                </c:pt>
                <c:pt idx="10808">
                  <c:v>138.97399999999999</c:v>
                </c:pt>
                <c:pt idx="10809">
                  <c:v>138.983</c:v>
                </c:pt>
                <c:pt idx="10810">
                  <c:v>138.994</c:v>
                </c:pt>
                <c:pt idx="10811">
                  <c:v>139.006</c:v>
                </c:pt>
                <c:pt idx="10812">
                  <c:v>139.018</c:v>
                </c:pt>
                <c:pt idx="10813">
                  <c:v>139.029</c:v>
                </c:pt>
                <c:pt idx="10814">
                  <c:v>139.03800000000001</c:v>
                </c:pt>
                <c:pt idx="10815">
                  <c:v>139.04599999999999</c:v>
                </c:pt>
                <c:pt idx="10816">
                  <c:v>139.054</c:v>
                </c:pt>
                <c:pt idx="10817">
                  <c:v>139.06399999999999</c:v>
                </c:pt>
                <c:pt idx="10818">
                  <c:v>139.07499999999999</c:v>
                </c:pt>
                <c:pt idx="10819">
                  <c:v>139.089</c:v>
                </c:pt>
                <c:pt idx="10820">
                  <c:v>139.114</c:v>
                </c:pt>
                <c:pt idx="10821">
                  <c:v>139.154</c:v>
                </c:pt>
                <c:pt idx="10822">
                  <c:v>139.185</c:v>
                </c:pt>
                <c:pt idx="10823">
                  <c:v>139.209</c:v>
                </c:pt>
                <c:pt idx="10824">
                  <c:v>139.22900000000001</c:v>
                </c:pt>
                <c:pt idx="10825">
                  <c:v>139.238</c:v>
                </c:pt>
                <c:pt idx="10826">
                  <c:v>139.24100000000001</c:v>
                </c:pt>
                <c:pt idx="10827">
                  <c:v>139.251</c:v>
                </c:pt>
                <c:pt idx="10828">
                  <c:v>139.25899999999999</c:v>
                </c:pt>
                <c:pt idx="10829">
                  <c:v>139.267</c:v>
                </c:pt>
                <c:pt idx="10830">
                  <c:v>139.27699999999999</c:v>
                </c:pt>
                <c:pt idx="10831">
                  <c:v>139.28700000000001</c:v>
                </c:pt>
                <c:pt idx="10832">
                  <c:v>139.298</c:v>
                </c:pt>
                <c:pt idx="10833">
                  <c:v>139.31</c:v>
                </c:pt>
                <c:pt idx="10834">
                  <c:v>139.32300000000001</c:v>
                </c:pt>
                <c:pt idx="10835">
                  <c:v>139.334</c:v>
                </c:pt>
                <c:pt idx="10836">
                  <c:v>139.345</c:v>
                </c:pt>
                <c:pt idx="10837">
                  <c:v>139.35599999999999</c:v>
                </c:pt>
                <c:pt idx="10838">
                  <c:v>139.36699999999999</c:v>
                </c:pt>
                <c:pt idx="10839">
                  <c:v>139.37700000000001</c:v>
                </c:pt>
                <c:pt idx="10840">
                  <c:v>139.387</c:v>
                </c:pt>
                <c:pt idx="10841">
                  <c:v>139.39599999999999</c:v>
                </c:pt>
                <c:pt idx="10842">
                  <c:v>139.405</c:v>
                </c:pt>
                <c:pt idx="10843">
                  <c:v>139.41499999999999</c:v>
                </c:pt>
                <c:pt idx="10844">
                  <c:v>139.42500000000001</c:v>
                </c:pt>
                <c:pt idx="10845">
                  <c:v>139.434</c:v>
                </c:pt>
                <c:pt idx="10846">
                  <c:v>139.446</c:v>
                </c:pt>
                <c:pt idx="10847">
                  <c:v>139.45699999999999</c:v>
                </c:pt>
                <c:pt idx="10848">
                  <c:v>139.46799999999999</c:v>
                </c:pt>
                <c:pt idx="10849">
                  <c:v>139.47800000000001</c:v>
                </c:pt>
                <c:pt idx="10850">
                  <c:v>139.48699999999999</c:v>
                </c:pt>
                <c:pt idx="10851">
                  <c:v>139.494</c:v>
                </c:pt>
                <c:pt idx="10852">
                  <c:v>139.50200000000001</c:v>
                </c:pt>
                <c:pt idx="10853">
                  <c:v>139.511</c:v>
                </c:pt>
                <c:pt idx="10854">
                  <c:v>139.52199999999999</c:v>
                </c:pt>
                <c:pt idx="10855">
                  <c:v>139.53399999999999</c:v>
                </c:pt>
                <c:pt idx="10856">
                  <c:v>139.547</c:v>
                </c:pt>
                <c:pt idx="10857">
                  <c:v>139.56800000000001</c:v>
                </c:pt>
                <c:pt idx="10858">
                  <c:v>139.595</c:v>
                </c:pt>
                <c:pt idx="10859">
                  <c:v>139.624</c:v>
                </c:pt>
                <c:pt idx="10860">
                  <c:v>139.65600000000001</c:v>
                </c:pt>
                <c:pt idx="10861">
                  <c:v>139.679</c:v>
                </c:pt>
                <c:pt idx="10862">
                  <c:v>139.691</c:v>
                </c:pt>
                <c:pt idx="10863">
                  <c:v>139.696</c:v>
                </c:pt>
                <c:pt idx="10864">
                  <c:v>139.703</c:v>
                </c:pt>
                <c:pt idx="10865">
                  <c:v>139.708</c:v>
                </c:pt>
                <c:pt idx="10866">
                  <c:v>139.71299999999999</c:v>
                </c:pt>
                <c:pt idx="10867">
                  <c:v>139.71899999999999</c:v>
                </c:pt>
                <c:pt idx="10868">
                  <c:v>139.72399999999999</c:v>
                </c:pt>
                <c:pt idx="10869">
                  <c:v>139.74199999999999</c:v>
                </c:pt>
                <c:pt idx="10870">
                  <c:v>139.77799999999999</c:v>
                </c:pt>
                <c:pt idx="10871">
                  <c:v>139.816</c:v>
                </c:pt>
                <c:pt idx="10872">
                  <c:v>139.85499999999999</c:v>
                </c:pt>
                <c:pt idx="10873">
                  <c:v>139.90299999999999</c:v>
                </c:pt>
                <c:pt idx="10874">
                  <c:v>139.93799999999999</c:v>
                </c:pt>
                <c:pt idx="10875">
                  <c:v>139.946</c:v>
                </c:pt>
                <c:pt idx="10876">
                  <c:v>139.95099999999999</c:v>
                </c:pt>
                <c:pt idx="10877">
                  <c:v>139.96</c:v>
                </c:pt>
                <c:pt idx="10878">
                  <c:v>139.96799999999999</c:v>
                </c:pt>
                <c:pt idx="10879">
                  <c:v>139.97800000000001</c:v>
                </c:pt>
                <c:pt idx="10880">
                  <c:v>139.988</c:v>
                </c:pt>
                <c:pt idx="10881">
                  <c:v>139.99799999999999</c:v>
                </c:pt>
                <c:pt idx="10882">
                  <c:v>140.00800000000001</c:v>
                </c:pt>
                <c:pt idx="10883">
                  <c:v>140.01900000000001</c:v>
                </c:pt>
                <c:pt idx="10884">
                  <c:v>140.03200000000001</c:v>
                </c:pt>
                <c:pt idx="10885">
                  <c:v>140.04300000000001</c:v>
                </c:pt>
                <c:pt idx="10886">
                  <c:v>140.053</c:v>
                </c:pt>
                <c:pt idx="10887">
                  <c:v>140.06200000000001</c:v>
                </c:pt>
                <c:pt idx="10888">
                  <c:v>140.07300000000001</c:v>
                </c:pt>
                <c:pt idx="10889">
                  <c:v>140.08199999999999</c:v>
                </c:pt>
                <c:pt idx="10890">
                  <c:v>140.089</c:v>
                </c:pt>
                <c:pt idx="10891">
                  <c:v>140.101</c:v>
                </c:pt>
                <c:pt idx="10892">
                  <c:v>140.114</c:v>
                </c:pt>
                <c:pt idx="10893">
                  <c:v>140.126</c:v>
                </c:pt>
                <c:pt idx="10894">
                  <c:v>140.136</c:v>
                </c:pt>
                <c:pt idx="10895">
                  <c:v>140.14699999999999</c:v>
                </c:pt>
                <c:pt idx="10896">
                  <c:v>140.15700000000001</c:v>
                </c:pt>
                <c:pt idx="10897">
                  <c:v>140.16900000000001</c:v>
                </c:pt>
                <c:pt idx="10898">
                  <c:v>140.18199999999999</c:v>
                </c:pt>
                <c:pt idx="10899">
                  <c:v>140.19499999999999</c:v>
                </c:pt>
                <c:pt idx="10900">
                  <c:v>140.209</c:v>
                </c:pt>
                <c:pt idx="10901">
                  <c:v>140.22</c:v>
                </c:pt>
                <c:pt idx="10902">
                  <c:v>140.22900000000001</c:v>
                </c:pt>
                <c:pt idx="10903">
                  <c:v>140.239</c:v>
                </c:pt>
                <c:pt idx="10904">
                  <c:v>140.24799999999999</c:v>
                </c:pt>
                <c:pt idx="10905">
                  <c:v>140.25800000000001</c:v>
                </c:pt>
                <c:pt idx="10906">
                  <c:v>140.267</c:v>
                </c:pt>
                <c:pt idx="10907">
                  <c:v>140.28100000000001</c:v>
                </c:pt>
                <c:pt idx="10908">
                  <c:v>140.31899999999999</c:v>
                </c:pt>
                <c:pt idx="10909">
                  <c:v>140.351</c:v>
                </c:pt>
                <c:pt idx="10910">
                  <c:v>140.37</c:v>
                </c:pt>
                <c:pt idx="10911">
                  <c:v>140.381</c:v>
                </c:pt>
                <c:pt idx="10912">
                  <c:v>140.38399999999999</c:v>
                </c:pt>
                <c:pt idx="10913">
                  <c:v>140.38900000000001</c:v>
                </c:pt>
                <c:pt idx="10914">
                  <c:v>140.39699999999999</c:v>
                </c:pt>
                <c:pt idx="10915">
                  <c:v>140.40799999999999</c:v>
                </c:pt>
                <c:pt idx="10916">
                  <c:v>140.41999999999999</c:v>
                </c:pt>
                <c:pt idx="10917">
                  <c:v>140.43299999999999</c:v>
                </c:pt>
                <c:pt idx="10918">
                  <c:v>140.446</c:v>
                </c:pt>
                <c:pt idx="10919">
                  <c:v>140.459</c:v>
                </c:pt>
                <c:pt idx="10920">
                  <c:v>140.46899999999999</c:v>
                </c:pt>
                <c:pt idx="10921">
                  <c:v>140.47900000000001</c:v>
                </c:pt>
                <c:pt idx="10922">
                  <c:v>140.489</c:v>
                </c:pt>
                <c:pt idx="10923">
                  <c:v>140.5</c:v>
                </c:pt>
                <c:pt idx="10924">
                  <c:v>140.50899999999999</c:v>
                </c:pt>
                <c:pt idx="10925">
                  <c:v>140.517</c:v>
                </c:pt>
                <c:pt idx="10926">
                  <c:v>140.52500000000001</c:v>
                </c:pt>
                <c:pt idx="10927">
                  <c:v>140.53399999999999</c:v>
                </c:pt>
                <c:pt idx="10928">
                  <c:v>140.54499999999999</c:v>
                </c:pt>
                <c:pt idx="10929">
                  <c:v>140.55699999999999</c:v>
                </c:pt>
                <c:pt idx="10930">
                  <c:v>140.57</c:v>
                </c:pt>
                <c:pt idx="10931">
                  <c:v>140.584</c:v>
                </c:pt>
                <c:pt idx="10932">
                  <c:v>140.59700000000001</c:v>
                </c:pt>
                <c:pt idx="10933">
                  <c:v>140.608</c:v>
                </c:pt>
                <c:pt idx="10934">
                  <c:v>140.61799999999999</c:v>
                </c:pt>
                <c:pt idx="10935">
                  <c:v>140.62799999999999</c:v>
                </c:pt>
                <c:pt idx="10936">
                  <c:v>140.642</c:v>
                </c:pt>
                <c:pt idx="10937">
                  <c:v>140.666</c:v>
                </c:pt>
                <c:pt idx="10938">
                  <c:v>140.69399999999999</c:v>
                </c:pt>
                <c:pt idx="10939">
                  <c:v>140.70599999999999</c:v>
                </c:pt>
                <c:pt idx="10940">
                  <c:v>140.71299999999999</c:v>
                </c:pt>
                <c:pt idx="10941">
                  <c:v>140.726</c:v>
                </c:pt>
                <c:pt idx="10942">
                  <c:v>140.73599999999999</c:v>
                </c:pt>
                <c:pt idx="10943">
                  <c:v>140.744</c:v>
                </c:pt>
                <c:pt idx="10944">
                  <c:v>140.755</c:v>
                </c:pt>
                <c:pt idx="10945">
                  <c:v>140.76300000000001</c:v>
                </c:pt>
                <c:pt idx="10946">
                  <c:v>140.773</c:v>
                </c:pt>
                <c:pt idx="10947">
                  <c:v>140.786</c:v>
                </c:pt>
                <c:pt idx="10948">
                  <c:v>140.79900000000001</c:v>
                </c:pt>
                <c:pt idx="10949">
                  <c:v>140.81100000000001</c:v>
                </c:pt>
                <c:pt idx="10950">
                  <c:v>140.822</c:v>
                </c:pt>
                <c:pt idx="10951">
                  <c:v>140.83199999999999</c:v>
                </c:pt>
                <c:pt idx="10952">
                  <c:v>140.852</c:v>
                </c:pt>
                <c:pt idx="10953">
                  <c:v>140.88399999999999</c:v>
                </c:pt>
                <c:pt idx="10954">
                  <c:v>140.90700000000001</c:v>
                </c:pt>
                <c:pt idx="10955">
                  <c:v>140.917</c:v>
                </c:pt>
                <c:pt idx="10956">
                  <c:v>140.92400000000001</c:v>
                </c:pt>
                <c:pt idx="10957">
                  <c:v>140.934</c:v>
                </c:pt>
                <c:pt idx="10958">
                  <c:v>140.94399999999999</c:v>
                </c:pt>
                <c:pt idx="10959">
                  <c:v>140.952</c:v>
                </c:pt>
                <c:pt idx="10960">
                  <c:v>140.96100000000001</c:v>
                </c:pt>
                <c:pt idx="10961">
                  <c:v>140.97200000000001</c:v>
                </c:pt>
                <c:pt idx="10962">
                  <c:v>140.97999999999999</c:v>
                </c:pt>
                <c:pt idx="10963">
                  <c:v>140.99</c:v>
                </c:pt>
                <c:pt idx="10964">
                  <c:v>141.001</c:v>
                </c:pt>
                <c:pt idx="10965">
                  <c:v>141.01400000000001</c:v>
                </c:pt>
                <c:pt idx="10966">
                  <c:v>141.02600000000001</c:v>
                </c:pt>
                <c:pt idx="10967">
                  <c:v>141.03700000000001</c:v>
                </c:pt>
                <c:pt idx="10968">
                  <c:v>141.047</c:v>
                </c:pt>
                <c:pt idx="10969">
                  <c:v>141.05699999999999</c:v>
                </c:pt>
                <c:pt idx="10970">
                  <c:v>141.06899999999999</c:v>
                </c:pt>
                <c:pt idx="10971">
                  <c:v>141.08699999999999</c:v>
                </c:pt>
                <c:pt idx="10972">
                  <c:v>141.12299999999999</c:v>
                </c:pt>
                <c:pt idx="10973">
                  <c:v>141.142</c:v>
                </c:pt>
                <c:pt idx="10974">
                  <c:v>141.16499999999999</c:v>
                </c:pt>
                <c:pt idx="10975">
                  <c:v>141.17400000000001</c:v>
                </c:pt>
                <c:pt idx="10976">
                  <c:v>141.18100000000001</c:v>
                </c:pt>
                <c:pt idx="10977">
                  <c:v>141.191</c:v>
                </c:pt>
                <c:pt idx="10978">
                  <c:v>141.19900000000001</c:v>
                </c:pt>
                <c:pt idx="10979">
                  <c:v>141.209</c:v>
                </c:pt>
                <c:pt idx="10980">
                  <c:v>141.21700000000001</c:v>
                </c:pt>
                <c:pt idx="10981">
                  <c:v>141.226</c:v>
                </c:pt>
                <c:pt idx="10982">
                  <c:v>141.23699999999999</c:v>
                </c:pt>
                <c:pt idx="10983">
                  <c:v>141.249</c:v>
                </c:pt>
                <c:pt idx="10984">
                  <c:v>141.261</c:v>
                </c:pt>
                <c:pt idx="10985">
                  <c:v>141.273</c:v>
                </c:pt>
                <c:pt idx="10986">
                  <c:v>141.28399999999999</c:v>
                </c:pt>
                <c:pt idx="10987">
                  <c:v>141.29499999999999</c:v>
                </c:pt>
                <c:pt idx="10988">
                  <c:v>141.304</c:v>
                </c:pt>
                <c:pt idx="10989">
                  <c:v>141.31</c:v>
                </c:pt>
                <c:pt idx="10990">
                  <c:v>141.31800000000001</c:v>
                </c:pt>
                <c:pt idx="10991">
                  <c:v>141.32499999999999</c:v>
                </c:pt>
                <c:pt idx="10992">
                  <c:v>141.333</c:v>
                </c:pt>
                <c:pt idx="10993">
                  <c:v>141.34200000000001</c:v>
                </c:pt>
                <c:pt idx="10994">
                  <c:v>141.352</c:v>
                </c:pt>
                <c:pt idx="10995">
                  <c:v>141.36199999999999</c:v>
                </c:pt>
                <c:pt idx="10996">
                  <c:v>141.369</c:v>
                </c:pt>
                <c:pt idx="10997">
                  <c:v>141.37799999999999</c:v>
                </c:pt>
                <c:pt idx="10998">
                  <c:v>141.38999999999999</c:v>
                </c:pt>
                <c:pt idx="10999">
                  <c:v>141.40199999999999</c:v>
                </c:pt>
                <c:pt idx="11000">
                  <c:v>141.41200000000001</c:v>
                </c:pt>
                <c:pt idx="11001">
                  <c:v>141.42099999999999</c:v>
                </c:pt>
                <c:pt idx="11002">
                  <c:v>141.43199999999999</c:v>
                </c:pt>
                <c:pt idx="11003">
                  <c:v>141.453</c:v>
                </c:pt>
                <c:pt idx="11004">
                  <c:v>141.49600000000001</c:v>
                </c:pt>
                <c:pt idx="11005">
                  <c:v>141.52099999999999</c:v>
                </c:pt>
                <c:pt idx="11006">
                  <c:v>141.53</c:v>
                </c:pt>
                <c:pt idx="11007">
                  <c:v>141.53800000000001</c:v>
                </c:pt>
                <c:pt idx="11008">
                  <c:v>141.56399999999999</c:v>
                </c:pt>
                <c:pt idx="11009">
                  <c:v>141.58099999999999</c:v>
                </c:pt>
                <c:pt idx="11010">
                  <c:v>141.59399999999999</c:v>
                </c:pt>
                <c:pt idx="11011">
                  <c:v>141.602</c:v>
                </c:pt>
                <c:pt idx="11012">
                  <c:v>141.60900000000001</c:v>
                </c:pt>
                <c:pt idx="11013">
                  <c:v>141.619</c:v>
                </c:pt>
                <c:pt idx="11014">
                  <c:v>141.62899999999999</c:v>
                </c:pt>
                <c:pt idx="11015">
                  <c:v>141.63900000000001</c:v>
                </c:pt>
                <c:pt idx="11016">
                  <c:v>141.648</c:v>
                </c:pt>
                <c:pt idx="11017">
                  <c:v>141.65600000000001</c:v>
                </c:pt>
                <c:pt idx="11018">
                  <c:v>141.667</c:v>
                </c:pt>
                <c:pt idx="11019">
                  <c:v>141.679</c:v>
                </c:pt>
                <c:pt idx="11020">
                  <c:v>141.69</c:v>
                </c:pt>
                <c:pt idx="11021">
                  <c:v>141.70099999999999</c:v>
                </c:pt>
                <c:pt idx="11022">
                  <c:v>141.71100000000001</c:v>
                </c:pt>
                <c:pt idx="11023">
                  <c:v>141.72</c:v>
                </c:pt>
                <c:pt idx="11024">
                  <c:v>141.733</c:v>
                </c:pt>
                <c:pt idx="11025">
                  <c:v>141.75899999999999</c:v>
                </c:pt>
                <c:pt idx="11026">
                  <c:v>141.80000000000001</c:v>
                </c:pt>
                <c:pt idx="11027">
                  <c:v>141.83699999999999</c:v>
                </c:pt>
                <c:pt idx="11028">
                  <c:v>141.87299999999999</c:v>
                </c:pt>
                <c:pt idx="11029">
                  <c:v>141.90700000000001</c:v>
                </c:pt>
                <c:pt idx="11030">
                  <c:v>141.928</c:v>
                </c:pt>
                <c:pt idx="11031">
                  <c:v>141.929</c:v>
                </c:pt>
                <c:pt idx="11032">
                  <c:v>141.93299999999999</c:v>
                </c:pt>
                <c:pt idx="11033">
                  <c:v>141.93700000000001</c:v>
                </c:pt>
                <c:pt idx="11034">
                  <c:v>141.94300000000001</c:v>
                </c:pt>
                <c:pt idx="11035">
                  <c:v>141.95400000000001</c:v>
                </c:pt>
                <c:pt idx="11036">
                  <c:v>141.964</c:v>
                </c:pt>
                <c:pt idx="11037">
                  <c:v>141.97300000000001</c:v>
                </c:pt>
                <c:pt idx="11038">
                  <c:v>141.982</c:v>
                </c:pt>
                <c:pt idx="11039">
                  <c:v>141.994</c:v>
                </c:pt>
                <c:pt idx="11040">
                  <c:v>142.005</c:v>
                </c:pt>
                <c:pt idx="11041">
                  <c:v>142.01499999999999</c:v>
                </c:pt>
                <c:pt idx="11042">
                  <c:v>142.02500000000001</c:v>
                </c:pt>
                <c:pt idx="11043">
                  <c:v>142.03800000000001</c:v>
                </c:pt>
                <c:pt idx="11044">
                  <c:v>142.05099999999999</c:v>
                </c:pt>
                <c:pt idx="11045">
                  <c:v>142.06399999999999</c:v>
                </c:pt>
                <c:pt idx="11046">
                  <c:v>142.07599999999999</c:v>
                </c:pt>
                <c:pt idx="11047">
                  <c:v>142.08699999999999</c:v>
                </c:pt>
                <c:pt idx="11048">
                  <c:v>142.09800000000001</c:v>
                </c:pt>
                <c:pt idx="11049">
                  <c:v>142.10900000000001</c:v>
                </c:pt>
                <c:pt idx="11050">
                  <c:v>142.11699999999999</c:v>
                </c:pt>
                <c:pt idx="11051">
                  <c:v>142.126</c:v>
                </c:pt>
                <c:pt idx="11052">
                  <c:v>142.142</c:v>
                </c:pt>
                <c:pt idx="11053">
                  <c:v>142.15799999999999</c:v>
                </c:pt>
                <c:pt idx="11054">
                  <c:v>142.166</c:v>
                </c:pt>
                <c:pt idx="11055">
                  <c:v>142.17400000000001</c:v>
                </c:pt>
                <c:pt idx="11056">
                  <c:v>142.185</c:v>
                </c:pt>
                <c:pt idx="11057">
                  <c:v>142.19399999999999</c:v>
                </c:pt>
                <c:pt idx="11058">
                  <c:v>142.20099999999999</c:v>
                </c:pt>
                <c:pt idx="11059">
                  <c:v>142.20599999999999</c:v>
                </c:pt>
                <c:pt idx="11060">
                  <c:v>142.214</c:v>
                </c:pt>
                <c:pt idx="11061">
                  <c:v>142.25200000000001</c:v>
                </c:pt>
                <c:pt idx="11062">
                  <c:v>142.28800000000001</c:v>
                </c:pt>
                <c:pt idx="11063">
                  <c:v>142.32</c:v>
                </c:pt>
                <c:pt idx="11064">
                  <c:v>142.34299999999999</c:v>
                </c:pt>
                <c:pt idx="11065">
                  <c:v>142.352</c:v>
                </c:pt>
                <c:pt idx="11066">
                  <c:v>142.36199999999999</c:v>
                </c:pt>
                <c:pt idx="11067">
                  <c:v>142.38</c:v>
                </c:pt>
                <c:pt idx="11068">
                  <c:v>142.392</c:v>
                </c:pt>
                <c:pt idx="11069">
                  <c:v>142.40100000000001</c:v>
                </c:pt>
                <c:pt idx="11070">
                  <c:v>142.41200000000001</c:v>
                </c:pt>
                <c:pt idx="11071">
                  <c:v>142.42099999999999</c:v>
                </c:pt>
                <c:pt idx="11072">
                  <c:v>142.43199999999999</c:v>
                </c:pt>
                <c:pt idx="11073">
                  <c:v>142.44499999999999</c:v>
                </c:pt>
                <c:pt idx="11074">
                  <c:v>142.45699999999999</c:v>
                </c:pt>
                <c:pt idx="11075">
                  <c:v>142.46899999999999</c:v>
                </c:pt>
                <c:pt idx="11076">
                  <c:v>142.47999999999999</c:v>
                </c:pt>
                <c:pt idx="11077">
                  <c:v>142.49</c:v>
                </c:pt>
                <c:pt idx="11078">
                  <c:v>142.5</c:v>
                </c:pt>
                <c:pt idx="11079">
                  <c:v>142.511</c:v>
                </c:pt>
                <c:pt idx="11080">
                  <c:v>142.52000000000001</c:v>
                </c:pt>
                <c:pt idx="11081">
                  <c:v>142.53299999999999</c:v>
                </c:pt>
                <c:pt idx="11082">
                  <c:v>142.55699999999999</c:v>
                </c:pt>
                <c:pt idx="11083">
                  <c:v>142.58199999999999</c:v>
                </c:pt>
                <c:pt idx="11084">
                  <c:v>142.59399999999999</c:v>
                </c:pt>
                <c:pt idx="11085">
                  <c:v>142.602</c:v>
                </c:pt>
                <c:pt idx="11086">
                  <c:v>142.61099999999999</c:v>
                </c:pt>
                <c:pt idx="11087">
                  <c:v>142.62299999999999</c:v>
                </c:pt>
                <c:pt idx="11088">
                  <c:v>142.63200000000001</c:v>
                </c:pt>
                <c:pt idx="11089">
                  <c:v>142.642</c:v>
                </c:pt>
                <c:pt idx="11090">
                  <c:v>142.65100000000001</c:v>
                </c:pt>
                <c:pt idx="11091">
                  <c:v>142.66</c:v>
                </c:pt>
                <c:pt idx="11092">
                  <c:v>142.67099999999999</c:v>
                </c:pt>
                <c:pt idx="11093">
                  <c:v>142.68299999999999</c:v>
                </c:pt>
                <c:pt idx="11094">
                  <c:v>142.696</c:v>
                </c:pt>
                <c:pt idx="11095">
                  <c:v>142.70599999999999</c:v>
                </c:pt>
                <c:pt idx="11096">
                  <c:v>142.71700000000001</c:v>
                </c:pt>
                <c:pt idx="11097">
                  <c:v>142.727</c:v>
                </c:pt>
                <c:pt idx="11098">
                  <c:v>142.73699999999999</c:v>
                </c:pt>
                <c:pt idx="11099">
                  <c:v>142.74799999999999</c:v>
                </c:pt>
                <c:pt idx="11100">
                  <c:v>142.75399999999999</c:v>
                </c:pt>
                <c:pt idx="11101">
                  <c:v>142.78</c:v>
                </c:pt>
                <c:pt idx="11102">
                  <c:v>142.79400000000001</c:v>
                </c:pt>
                <c:pt idx="11103">
                  <c:v>142.798</c:v>
                </c:pt>
                <c:pt idx="11104">
                  <c:v>142.80199999999999</c:v>
                </c:pt>
                <c:pt idx="11105">
                  <c:v>142.80799999999999</c:v>
                </c:pt>
                <c:pt idx="11106">
                  <c:v>142.81200000000001</c:v>
                </c:pt>
                <c:pt idx="11107">
                  <c:v>142.81800000000001</c:v>
                </c:pt>
                <c:pt idx="11108">
                  <c:v>142.827</c:v>
                </c:pt>
                <c:pt idx="11109">
                  <c:v>142.83600000000001</c:v>
                </c:pt>
                <c:pt idx="11110">
                  <c:v>142.845</c:v>
                </c:pt>
                <c:pt idx="11111">
                  <c:v>142.852</c:v>
                </c:pt>
                <c:pt idx="11112">
                  <c:v>142.85900000000001</c:v>
                </c:pt>
                <c:pt idx="11113">
                  <c:v>142.86600000000001</c:v>
                </c:pt>
                <c:pt idx="11114">
                  <c:v>142.874</c:v>
                </c:pt>
                <c:pt idx="11115">
                  <c:v>142.88300000000001</c:v>
                </c:pt>
                <c:pt idx="11116">
                  <c:v>142.88999999999999</c:v>
                </c:pt>
                <c:pt idx="11117">
                  <c:v>142.89699999999999</c:v>
                </c:pt>
                <c:pt idx="11118">
                  <c:v>142.91</c:v>
                </c:pt>
                <c:pt idx="11119">
                  <c:v>142.94300000000001</c:v>
                </c:pt>
                <c:pt idx="11120">
                  <c:v>142.964</c:v>
                </c:pt>
                <c:pt idx="11121">
                  <c:v>142.988</c:v>
                </c:pt>
                <c:pt idx="11122">
                  <c:v>143.02600000000001</c:v>
                </c:pt>
                <c:pt idx="11123">
                  <c:v>143.06299999999999</c:v>
                </c:pt>
                <c:pt idx="11124">
                  <c:v>143.09299999999999</c:v>
                </c:pt>
                <c:pt idx="11125">
                  <c:v>143.101</c:v>
                </c:pt>
                <c:pt idx="11126">
                  <c:v>143.108</c:v>
                </c:pt>
                <c:pt idx="11127">
                  <c:v>143.11199999999999</c:v>
                </c:pt>
                <c:pt idx="11128">
                  <c:v>143.12</c:v>
                </c:pt>
                <c:pt idx="11129">
                  <c:v>143.126</c:v>
                </c:pt>
                <c:pt idx="11130">
                  <c:v>143.13300000000001</c:v>
                </c:pt>
                <c:pt idx="11131">
                  <c:v>143.13800000000001</c:v>
                </c:pt>
                <c:pt idx="11132">
                  <c:v>143.14500000000001</c:v>
                </c:pt>
                <c:pt idx="11133">
                  <c:v>143.15100000000001</c:v>
                </c:pt>
                <c:pt idx="11134">
                  <c:v>143.15799999999999</c:v>
                </c:pt>
                <c:pt idx="11135">
                  <c:v>143.166</c:v>
                </c:pt>
                <c:pt idx="11136">
                  <c:v>143.17500000000001</c:v>
                </c:pt>
                <c:pt idx="11137">
                  <c:v>143.19399999999999</c:v>
                </c:pt>
                <c:pt idx="11138">
                  <c:v>143.21700000000001</c:v>
                </c:pt>
                <c:pt idx="11139">
                  <c:v>143.22800000000001</c:v>
                </c:pt>
                <c:pt idx="11140">
                  <c:v>143.23500000000001</c:v>
                </c:pt>
                <c:pt idx="11141">
                  <c:v>143.244</c:v>
                </c:pt>
                <c:pt idx="11142">
                  <c:v>143.25399999999999</c:v>
                </c:pt>
                <c:pt idx="11143">
                  <c:v>143.26400000000001</c:v>
                </c:pt>
                <c:pt idx="11144">
                  <c:v>143.27600000000001</c:v>
                </c:pt>
                <c:pt idx="11145">
                  <c:v>143.297</c:v>
                </c:pt>
                <c:pt idx="11146">
                  <c:v>143.31299999999999</c:v>
                </c:pt>
                <c:pt idx="11147">
                  <c:v>143.322</c:v>
                </c:pt>
                <c:pt idx="11148">
                  <c:v>143.34200000000001</c:v>
                </c:pt>
                <c:pt idx="11149">
                  <c:v>143.37100000000001</c:v>
                </c:pt>
                <c:pt idx="11150">
                  <c:v>143.39699999999999</c:v>
                </c:pt>
                <c:pt idx="11151">
                  <c:v>143.39699999999999</c:v>
                </c:pt>
                <c:pt idx="11152">
                  <c:v>143.40199999999999</c:v>
                </c:pt>
                <c:pt idx="11153">
                  <c:v>143.40700000000001</c:v>
                </c:pt>
                <c:pt idx="11154">
                  <c:v>143.42400000000001</c:v>
                </c:pt>
                <c:pt idx="11155">
                  <c:v>143.45699999999999</c:v>
                </c:pt>
                <c:pt idx="11156">
                  <c:v>143.49</c:v>
                </c:pt>
                <c:pt idx="11157">
                  <c:v>143.52600000000001</c:v>
                </c:pt>
                <c:pt idx="11158">
                  <c:v>143.53899999999999</c:v>
                </c:pt>
                <c:pt idx="11159">
                  <c:v>143.55099999999999</c:v>
                </c:pt>
                <c:pt idx="11160">
                  <c:v>143.55699999999999</c:v>
                </c:pt>
                <c:pt idx="11161">
                  <c:v>143.56</c:v>
                </c:pt>
                <c:pt idx="11162">
                  <c:v>143.56299999999999</c:v>
                </c:pt>
                <c:pt idx="11163">
                  <c:v>143.56800000000001</c:v>
                </c:pt>
                <c:pt idx="11164">
                  <c:v>143.572</c:v>
                </c:pt>
                <c:pt idx="11165">
                  <c:v>143.577</c:v>
                </c:pt>
                <c:pt idx="11166">
                  <c:v>143.58099999999999</c:v>
                </c:pt>
                <c:pt idx="11167">
                  <c:v>143.6</c:v>
                </c:pt>
                <c:pt idx="11168">
                  <c:v>143.637</c:v>
                </c:pt>
                <c:pt idx="11169">
                  <c:v>143.67500000000001</c:v>
                </c:pt>
                <c:pt idx="11170">
                  <c:v>143.70099999999999</c:v>
                </c:pt>
                <c:pt idx="11171">
                  <c:v>143.71</c:v>
                </c:pt>
                <c:pt idx="11172">
                  <c:v>143.71299999999999</c:v>
                </c:pt>
                <c:pt idx="11173">
                  <c:v>143.715</c:v>
                </c:pt>
                <c:pt idx="11174">
                  <c:v>143.71799999999999</c:v>
                </c:pt>
                <c:pt idx="11175">
                  <c:v>143.721</c:v>
                </c:pt>
                <c:pt idx="11176">
                  <c:v>143.72499999999999</c:v>
                </c:pt>
                <c:pt idx="11177">
                  <c:v>143.732</c:v>
                </c:pt>
                <c:pt idx="11178">
                  <c:v>143.74</c:v>
                </c:pt>
                <c:pt idx="11179">
                  <c:v>143.75</c:v>
                </c:pt>
                <c:pt idx="11180">
                  <c:v>143.75899999999999</c:v>
                </c:pt>
                <c:pt idx="11181">
                  <c:v>143.77000000000001</c:v>
                </c:pt>
                <c:pt idx="11182">
                  <c:v>143.78100000000001</c:v>
                </c:pt>
                <c:pt idx="11183">
                  <c:v>143.79400000000001</c:v>
                </c:pt>
                <c:pt idx="11184">
                  <c:v>143.803</c:v>
                </c:pt>
                <c:pt idx="11185">
                  <c:v>143.81399999999999</c:v>
                </c:pt>
                <c:pt idx="11186">
                  <c:v>143.82300000000001</c:v>
                </c:pt>
                <c:pt idx="11187">
                  <c:v>143.84200000000001</c:v>
                </c:pt>
                <c:pt idx="11188">
                  <c:v>143.87899999999999</c:v>
                </c:pt>
                <c:pt idx="11189">
                  <c:v>143.917</c:v>
                </c:pt>
                <c:pt idx="11190">
                  <c:v>143.922</c:v>
                </c:pt>
                <c:pt idx="11191">
                  <c:v>143.928</c:v>
                </c:pt>
                <c:pt idx="11192">
                  <c:v>143.941</c:v>
                </c:pt>
                <c:pt idx="11193">
                  <c:v>143.95400000000001</c:v>
                </c:pt>
                <c:pt idx="11194">
                  <c:v>143.96100000000001</c:v>
                </c:pt>
                <c:pt idx="11195">
                  <c:v>143.96799999999999</c:v>
                </c:pt>
                <c:pt idx="11196">
                  <c:v>143.97800000000001</c:v>
                </c:pt>
                <c:pt idx="11197">
                  <c:v>143.988</c:v>
                </c:pt>
                <c:pt idx="11198">
                  <c:v>144</c:v>
                </c:pt>
                <c:pt idx="11199">
                  <c:v>144.01400000000001</c:v>
                </c:pt>
                <c:pt idx="11200">
                  <c:v>144.02699999999999</c:v>
                </c:pt>
                <c:pt idx="11201">
                  <c:v>144.04</c:v>
                </c:pt>
                <c:pt idx="11202">
                  <c:v>144.05000000000001</c:v>
                </c:pt>
                <c:pt idx="11203">
                  <c:v>144.06</c:v>
                </c:pt>
                <c:pt idx="11204">
                  <c:v>144.07</c:v>
                </c:pt>
                <c:pt idx="11205">
                  <c:v>144.08099999999999</c:v>
                </c:pt>
                <c:pt idx="11206">
                  <c:v>144.09299999999999</c:v>
                </c:pt>
                <c:pt idx="11207">
                  <c:v>144.11699999999999</c:v>
                </c:pt>
                <c:pt idx="11208">
                  <c:v>144.14400000000001</c:v>
                </c:pt>
                <c:pt idx="11209">
                  <c:v>144.15799999999999</c:v>
                </c:pt>
                <c:pt idx="11210">
                  <c:v>144.185</c:v>
                </c:pt>
                <c:pt idx="11211">
                  <c:v>144.208</c:v>
                </c:pt>
                <c:pt idx="11212">
                  <c:v>144.214</c:v>
                </c:pt>
                <c:pt idx="11213">
                  <c:v>144.22200000000001</c:v>
                </c:pt>
                <c:pt idx="11214">
                  <c:v>144.22999999999999</c:v>
                </c:pt>
                <c:pt idx="11215">
                  <c:v>144.23699999999999</c:v>
                </c:pt>
                <c:pt idx="11216">
                  <c:v>144.245</c:v>
                </c:pt>
                <c:pt idx="11217">
                  <c:v>144.255</c:v>
                </c:pt>
                <c:pt idx="11218">
                  <c:v>144.26400000000001</c:v>
                </c:pt>
                <c:pt idx="11219">
                  <c:v>144.274</c:v>
                </c:pt>
                <c:pt idx="11220">
                  <c:v>144.28399999999999</c:v>
                </c:pt>
                <c:pt idx="11221">
                  <c:v>144.29300000000001</c:v>
                </c:pt>
                <c:pt idx="11222">
                  <c:v>144.30500000000001</c:v>
                </c:pt>
                <c:pt idx="11223">
                  <c:v>144.31700000000001</c:v>
                </c:pt>
                <c:pt idx="11224">
                  <c:v>144.328</c:v>
                </c:pt>
                <c:pt idx="11225">
                  <c:v>144.33799999999999</c:v>
                </c:pt>
                <c:pt idx="11226">
                  <c:v>144.34800000000001</c:v>
                </c:pt>
                <c:pt idx="11227">
                  <c:v>144.358</c:v>
                </c:pt>
                <c:pt idx="11228">
                  <c:v>144.36600000000001</c:v>
                </c:pt>
                <c:pt idx="11229">
                  <c:v>144.37700000000001</c:v>
                </c:pt>
                <c:pt idx="11230">
                  <c:v>144.40199999999999</c:v>
                </c:pt>
                <c:pt idx="11231">
                  <c:v>144.42500000000001</c:v>
                </c:pt>
                <c:pt idx="11232">
                  <c:v>144.43700000000001</c:v>
                </c:pt>
                <c:pt idx="11233">
                  <c:v>144.44499999999999</c:v>
                </c:pt>
                <c:pt idx="11234">
                  <c:v>144.45500000000001</c:v>
                </c:pt>
                <c:pt idx="11235">
                  <c:v>144.46600000000001</c:v>
                </c:pt>
                <c:pt idx="11236">
                  <c:v>144.476</c:v>
                </c:pt>
                <c:pt idx="11237">
                  <c:v>144.488</c:v>
                </c:pt>
                <c:pt idx="11238">
                  <c:v>144.50200000000001</c:v>
                </c:pt>
                <c:pt idx="11239">
                  <c:v>144.51300000000001</c:v>
                </c:pt>
                <c:pt idx="11240">
                  <c:v>144.52199999999999</c:v>
                </c:pt>
                <c:pt idx="11241">
                  <c:v>144.53200000000001</c:v>
                </c:pt>
                <c:pt idx="11242">
                  <c:v>144.541</c:v>
                </c:pt>
                <c:pt idx="11243">
                  <c:v>144.55099999999999</c:v>
                </c:pt>
                <c:pt idx="11244">
                  <c:v>144.56299999999999</c:v>
                </c:pt>
                <c:pt idx="11245">
                  <c:v>144.583</c:v>
                </c:pt>
                <c:pt idx="11246">
                  <c:v>144.61199999999999</c:v>
                </c:pt>
                <c:pt idx="11247">
                  <c:v>144.63399999999999</c:v>
                </c:pt>
                <c:pt idx="11248">
                  <c:v>144.65799999999999</c:v>
                </c:pt>
                <c:pt idx="11249">
                  <c:v>144.68799999999999</c:v>
                </c:pt>
                <c:pt idx="11250">
                  <c:v>144.70400000000001</c:v>
                </c:pt>
                <c:pt idx="11251">
                  <c:v>144.708</c:v>
                </c:pt>
                <c:pt idx="11252">
                  <c:v>144.71899999999999</c:v>
                </c:pt>
                <c:pt idx="11253">
                  <c:v>144.72999999999999</c:v>
                </c:pt>
                <c:pt idx="11254">
                  <c:v>144.74100000000001</c:v>
                </c:pt>
                <c:pt idx="11255">
                  <c:v>144.75299999999999</c:v>
                </c:pt>
                <c:pt idx="11256">
                  <c:v>144.76400000000001</c:v>
                </c:pt>
                <c:pt idx="11257">
                  <c:v>144.77500000000001</c:v>
                </c:pt>
                <c:pt idx="11258">
                  <c:v>144.78700000000001</c:v>
                </c:pt>
                <c:pt idx="11259">
                  <c:v>144.79900000000001</c:v>
                </c:pt>
                <c:pt idx="11260">
                  <c:v>144.81</c:v>
                </c:pt>
                <c:pt idx="11261">
                  <c:v>144.81899999999999</c:v>
                </c:pt>
                <c:pt idx="11262">
                  <c:v>144.83000000000001</c:v>
                </c:pt>
                <c:pt idx="11263">
                  <c:v>144.84100000000001</c:v>
                </c:pt>
                <c:pt idx="11264">
                  <c:v>144.858</c:v>
                </c:pt>
                <c:pt idx="11265">
                  <c:v>144.89400000000001</c:v>
                </c:pt>
                <c:pt idx="11266">
                  <c:v>144.91</c:v>
                </c:pt>
                <c:pt idx="11267">
                  <c:v>144.91800000000001</c:v>
                </c:pt>
                <c:pt idx="11268">
                  <c:v>144.93100000000001</c:v>
                </c:pt>
                <c:pt idx="11269">
                  <c:v>144.94200000000001</c:v>
                </c:pt>
                <c:pt idx="11270">
                  <c:v>144.95400000000001</c:v>
                </c:pt>
                <c:pt idx="11271">
                  <c:v>144.965</c:v>
                </c:pt>
                <c:pt idx="11272">
                  <c:v>144.97499999999999</c:v>
                </c:pt>
                <c:pt idx="11273">
                  <c:v>144.988</c:v>
                </c:pt>
                <c:pt idx="11274">
                  <c:v>145.001</c:v>
                </c:pt>
                <c:pt idx="11275">
                  <c:v>145.012</c:v>
                </c:pt>
                <c:pt idx="11276">
                  <c:v>145.02199999999999</c:v>
                </c:pt>
                <c:pt idx="11277">
                  <c:v>145.03200000000001</c:v>
                </c:pt>
                <c:pt idx="11278">
                  <c:v>145.04900000000001</c:v>
                </c:pt>
                <c:pt idx="11279">
                  <c:v>145.09899999999999</c:v>
                </c:pt>
                <c:pt idx="11280">
                  <c:v>145.161</c:v>
                </c:pt>
                <c:pt idx="11281">
                  <c:v>145.19300000000001</c:v>
                </c:pt>
                <c:pt idx="11282">
                  <c:v>145.203</c:v>
                </c:pt>
                <c:pt idx="11283">
                  <c:v>145.21</c:v>
                </c:pt>
                <c:pt idx="11284">
                  <c:v>145.21700000000001</c:v>
                </c:pt>
                <c:pt idx="11285">
                  <c:v>145.226</c:v>
                </c:pt>
                <c:pt idx="11286">
                  <c:v>145.23599999999999</c:v>
                </c:pt>
                <c:pt idx="11287">
                  <c:v>145.24600000000001</c:v>
                </c:pt>
                <c:pt idx="11288">
                  <c:v>145.25700000000001</c:v>
                </c:pt>
                <c:pt idx="11289">
                  <c:v>145.27000000000001</c:v>
                </c:pt>
                <c:pt idx="11290">
                  <c:v>145.28200000000001</c:v>
                </c:pt>
                <c:pt idx="11291">
                  <c:v>145.29300000000001</c:v>
                </c:pt>
                <c:pt idx="11292">
                  <c:v>145.303</c:v>
                </c:pt>
                <c:pt idx="11293">
                  <c:v>145.31700000000001</c:v>
                </c:pt>
                <c:pt idx="11294">
                  <c:v>145.339</c:v>
                </c:pt>
                <c:pt idx="11295">
                  <c:v>145.363</c:v>
                </c:pt>
                <c:pt idx="11296">
                  <c:v>145.38300000000001</c:v>
                </c:pt>
                <c:pt idx="11297">
                  <c:v>145.40299999999999</c:v>
                </c:pt>
                <c:pt idx="11298">
                  <c:v>145.40600000000001</c:v>
                </c:pt>
                <c:pt idx="11299">
                  <c:v>145.41399999999999</c:v>
                </c:pt>
                <c:pt idx="11300">
                  <c:v>145.42099999999999</c:v>
                </c:pt>
                <c:pt idx="11301">
                  <c:v>145.43100000000001</c:v>
                </c:pt>
                <c:pt idx="11302">
                  <c:v>145.44200000000001</c:v>
                </c:pt>
                <c:pt idx="11303">
                  <c:v>145.452</c:v>
                </c:pt>
                <c:pt idx="11304">
                  <c:v>145.46299999999999</c:v>
                </c:pt>
                <c:pt idx="11305">
                  <c:v>145.476</c:v>
                </c:pt>
                <c:pt idx="11306">
                  <c:v>145.49100000000001</c:v>
                </c:pt>
                <c:pt idx="11307">
                  <c:v>145.50399999999999</c:v>
                </c:pt>
                <c:pt idx="11308">
                  <c:v>145.51400000000001</c:v>
                </c:pt>
                <c:pt idx="11309">
                  <c:v>145.524</c:v>
                </c:pt>
                <c:pt idx="11310">
                  <c:v>145.536</c:v>
                </c:pt>
                <c:pt idx="11311">
                  <c:v>145.54400000000001</c:v>
                </c:pt>
                <c:pt idx="11312">
                  <c:v>145.55099999999999</c:v>
                </c:pt>
                <c:pt idx="11313">
                  <c:v>145.56</c:v>
                </c:pt>
                <c:pt idx="11314">
                  <c:v>145.57</c:v>
                </c:pt>
                <c:pt idx="11315">
                  <c:v>145.578</c:v>
                </c:pt>
                <c:pt idx="11316">
                  <c:v>145.58799999999999</c:v>
                </c:pt>
                <c:pt idx="11317">
                  <c:v>145.59700000000001</c:v>
                </c:pt>
                <c:pt idx="11318">
                  <c:v>145.60900000000001</c:v>
                </c:pt>
                <c:pt idx="11319">
                  <c:v>145.62100000000001</c:v>
                </c:pt>
                <c:pt idx="11320">
                  <c:v>145.63300000000001</c:v>
                </c:pt>
                <c:pt idx="11321">
                  <c:v>145.64400000000001</c:v>
                </c:pt>
                <c:pt idx="11322">
                  <c:v>145.65600000000001</c:v>
                </c:pt>
                <c:pt idx="11323">
                  <c:v>145.673</c:v>
                </c:pt>
                <c:pt idx="11324">
                  <c:v>145.70400000000001</c:v>
                </c:pt>
                <c:pt idx="11325">
                  <c:v>145.733</c:v>
                </c:pt>
                <c:pt idx="11326">
                  <c:v>145.744</c:v>
                </c:pt>
                <c:pt idx="11327">
                  <c:v>145.75200000000001</c:v>
                </c:pt>
                <c:pt idx="11328">
                  <c:v>145.75800000000001</c:v>
                </c:pt>
                <c:pt idx="11329">
                  <c:v>145.767</c:v>
                </c:pt>
                <c:pt idx="11330">
                  <c:v>145.773</c:v>
                </c:pt>
                <c:pt idx="11331">
                  <c:v>145.78800000000001</c:v>
                </c:pt>
                <c:pt idx="11332">
                  <c:v>145.80699999999999</c:v>
                </c:pt>
                <c:pt idx="11333">
                  <c:v>145.85</c:v>
                </c:pt>
                <c:pt idx="11334">
                  <c:v>145.88800000000001</c:v>
                </c:pt>
                <c:pt idx="11335">
                  <c:v>145.92599999999999</c:v>
                </c:pt>
                <c:pt idx="11336">
                  <c:v>145.96199999999999</c:v>
                </c:pt>
                <c:pt idx="11337">
                  <c:v>145.96700000000001</c:v>
                </c:pt>
                <c:pt idx="11338">
                  <c:v>145.96899999999999</c:v>
                </c:pt>
                <c:pt idx="11339">
                  <c:v>145.976</c:v>
                </c:pt>
                <c:pt idx="11340">
                  <c:v>145.98500000000001</c:v>
                </c:pt>
                <c:pt idx="11341">
                  <c:v>145.995</c:v>
                </c:pt>
                <c:pt idx="11342">
                  <c:v>146.005</c:v>
                </c:pt>
                <c:pt idx="11343">
                  <c:v>146.01599999999999</c:v>
                </c:pt>
                <c:pt idx="11344">
                  <c:v>146.02500000000001</c:v>
                </c:pt>
                <c:pt idx="11345">
                  <c:v>146.036</c:v>
                </c:pt>
                <c:pt idx="11346">
                  <c:v>146.048</c:v>
                </c:pt>
                <c:pt idx="11347">
                  <c:v>146.059</c:v>
                </c:pt>
                <c:pt idx="11348">
                  <c:v>146.07</c:v>
                </c:pt>
                <c:pt idx="11349">
                  <c:v>146.08000000000001</c:v>
                </c:pt>
                <c:pt idx="11350">
                  <c:v>146.09100000000001</c:v>
                </c:pt>
                <c:pt idx="11351">
                  <c:v>146.102</c:v>
                </c:pt>
                <c:pt idx="11352">
                  <c:v>146.11000000000001</c:v>
                </c:pt>
                <c:pt idx="11353">
                  <c:v>146.11699999999999</c:v>
                </c:pt>
                <c:pt idx="11354">
                  <c:v>146.12100000000001</c:v>
                </c:pt>
                <c:pt idx="11355">
                  <c:v>146.12700000000001</c:v>
                </c:pt>
                <c:pt idx="11356">
                  <c:v>146.13399999999999</c:v>
                </c:pt>
                <c:pt idx="11357">
                  <c:v>146.149</c:v>
                </c:pt>
                <c:pt idx="11358">
                  <c:v>146.173</c:v>
                </c:pt>
                <c:pt idx="11359">
                  <c:v>146.21</c:v>
                </c:pt>
                <c:pt idx="11360">
                  <c:v>146.22900000000001</c:v>
                </c:pt>
                <c:pt idx="11361">
                  <c:v>146.22999999999999</c:v>
                </c:pt>
                <c:pt idx="11362">
                  <c:v>146.24100000000001</c:v>
                </c:pt>
                <c:pt idx="11363">
                  <c:v>146.24299999999999</c:v>
                </c:pt>
                <c:pt idx="11364">
                  <c:v>146.25</c:v>
                </c:pt>
                <c:pt idx="11365">
                  <c:v>146.25899999999999</c:v>
                </c:pt>
                <c:pt idx="11366">
                  <c:v>146.268</c:v>
                </c:pt>
                <c:pt idx="11367">
                  <c:v>146.27699999999999</c:v>
                </c:pt>
                <c:pt idx="11368">
                  <c:v>146.28800000000001</c:v>
                </c:pt>
                <c:pt idx="11369">
                  <c:v>146.30000000000001</c:v>
                </c:pt>
                <c:pt idx="11370">
                  <c:v>146.31200000000001</c:v>
                </c:pt>
                <c:pt idx="11371">
                  <c:v>146.32300000000001</c:v>
                </c:pt>
                <c:pt idx="11372">
                  <c:v>146.33199999999999</c:v>
                </c:pt>
                <c:pt idx="11373">
                  <c:v>146.34200000000001</c:v>
                </c:pt>
                <c:pt idx="11374">
                  <c:v>146.34700000000001</c:v>
                </c:pt>
                <c:pt idx="11375">
                  <c:v>146.375</c:v>
                </c:pt>
                <c:pt idx="11376">
                  <c:v>146.39099999999999</c:v>
                </c:pt>
                <c:pt idx="11377">
                  <c:v>146.39699999999999</c:v>
                </c:pt>
                <c:pt idx="11378">
                  <c:v>146.40100000000001</c:v>
                </c:pt>
                <c:pt idx="11379">
                  <c:v>146.40799999999999</c:v>
                </c:pt>
                <c:pt idx="11380">
                  <c:v>146.41800000000001</c:v>
                </c:pt>
                <c:pt idx="11381">
                  <c:v>146.42500000000001</c:v>
                </c:pt>
                <c:pt idx="11382">
                  <c:v>146.43100000000001</c:v>
                </c:pt>
                <c:pt idx="11383">
                  <c:v>146.43899999999999</c:v>
                </c:pt>
                <c:pt idx="11384">
                  <c:v>146.44800000000001</c:v>
                </c:pt>
                <c:pt idx="11385">
                  <c:v>146.45699999999999</c:v>
                </c:pt>
                <c:pt idx="11386">
                  <c:v>146.46600000000001</c:v>
                </c:pt>
                <c:pt idx="11387">
                  <c:v>146.477</c:v>
                </c:pt>
                <c:pt idx="11388">
                  <c:v>146.489</c:v>
                </c:pt>
                <c:pt idx="11389">
                  <c:v>146.499</c:v>
                </c:pt>
                <c:pt idx="11390">
                  <c:v>146.50700000000001</c:v>
                </c:pt>
                <c:pt idx="11391">
                  <c:v>146.51599999999999</c:v>
                </c:pt>
                <c:pt idx="11392">
                  <c:v>146.52500000000001</c:v>
                </c:pt>
                <c:pt idx="11393">
                  <c:v>146.53800000000001</c:v>
                </c:pt>
                <c:pt idx="11394">
                  <c:v>146.54499999999999</c:v>
                </c:pt>
                <c:pt idx="11395">
                  <c:v>146.55600000000001</c:v>
                </c:pt>
                <c:pt idx="11396">
                  <c:v>146.566</c:v>
                </c:pt>
                <c:pt idx="11397">
                  <c:v>146.57599999999999</c:v>
                </c:pt>
                <c:pt idx="11398">
                  <c:v>146.58600000000001</c:v>
                </c:pt>
                <c:pt idx="11399">
                  <c:v>146.59800000000001</c:v>
                </c:pt>
                <c:pt idx="11400">
                  <c:v>146.608</c:v>
                </c:pt>
                <c:pt idx="11401">
                  <c:v>146.61799999999999</c:v>
                </c:pt>
                <c:pt idx="11402">
                  <c:v>146.62899999999999</c:v>
                </c:pt>
                <c:pt idx="11403">
                  <c:v>146.64099999999999</c:v>
                </c:pt>
                <c:pt idx="11404">
                  <c:v>146.65299999999999</c:v>
                </c:pt>
                <c:pt idx="11405">
                  <c:v>146.66399999999999</c:v>
                </c:pt>
                <c:pt idx="11406">
                  <c:v>146.67400000000001</c:v>
                </c:pt>
                <c:pt idx="11407">
                  <c:v>146.68299999999999</c:v>
                </c:pt>
                <c:pt idx="11408">
                  <c:v>146.691</c:v>
                </c:pt>
                <c:pt idx="11409">
                  <c:v>146.69999999999999</c:v>
                </c:pt>
                <c:pt idx="11410">
                  <c:v>146.71299999999999</c:v>
                </c:pt>
                <c:pt idx="11411">
                  <c:v>146.74100000000001</c:v>
                </c:pt>
                <c:pt idx="11412">
                  <c:v>146.77500000000001</c:v>
                </c:pt>
                <c:pt idx="11413">
                  <c:v>146.78899999999999</c:v>
                </c:pt>
                <c:pt idx="11414">
                  <c:v>146.797</c:v>
                </c:pt>
                <c:pt idx="11415">
                  <c:v>146.81700000000001</c:v>
                </c:pt>
                <c:pt idx="11416">
                  <c:v>146.83600000000001</c:v>
                </c:pt>
                <c:pt idx="11417">
                  <c:v>146.85599999999999</c:v>
                </c:pt>
                <c:pt idx="11418">
                  <c:v>146.87899999999999</c:v>
                </c:pt>
                <c:pt idx="11419">
                  <c:v>146.90600000000001</c:v>
                </c:pt>
                <c:pt idx="11420">
                  <c:v>146.93299999999999</c:v>
                </c:pt>
                <c:pt idx="11421">
                  <c:v>146.95699999999999</c:v>
                </c:pt>
                <c:pt idx="11422">
                  <c:v>146.97399999999999</c:v>
                </c:pt>
                <c:pt idx="11423">
                  <c:v>146.983</c:v>
                </c:pt>
                <c:pt idx="11424">
                  <c:v>147</c:v>
                </c:pt>
                <c:pt idx="11425">
                  <c:v>147.01</c:v>
                </c:pt>
                <c:pt idx="11426">
                  <c:v>147.02099999999999</c:v>
                </c:pt>
                <c:pt idx="11427">
                  <c:v>147.03100000000001</c:v>
                </c:pt>
                <c:pt idx="11428">
                  <c:v>147.04</c:v>
                </c:pt>
                <c:pt idx="11429">
                  <c:v>147.04900000000001</c:v>
                </c:pt>
                <c:pt idx="11430">
                  <c:v>147.05799999999999</c:v>
                </c:pt>
                <c:pt idx="11431">
                  <c:v>147.06700000000001</c:v>
                </c:pt>
                <c:pt idx="11432">
                  <c:v>147.078</c:v>
                </c:pt>
                <c:pt idx="11433">
                  <c:v>147.09</c:v>
                </c:pt>
                <c:pt idx="11434">
                  <c:v>147.10300000000001</c:v>
                </c:pt>
                <c:pt idx="11435">
                  <c:v>147.11600000000001</c:v>
                </c:pt>
                <c:pt idx="11436">
                  <c:v>147.12799999999999</c:v>
                </c:pt>
                <c:pt idx="11437">
                  <c:v>147.13900000000001</c:v>
                </c:pt>
                <c:pt idx="11438">
                  <c:v>147.149</c:v>
                </c:pt>
                <c:pt idx="11439">
                  <c:v>147.166</c:v>
                </c:pt>
                <c:pt idx="11440">
                  <c:v>147.191</c:v>
                </c:pt>
                <c:pt idx="11441">
                  <c:v>147.21799999999999</c:v>
                </c:pt>
                <c:pt idx="11442">
                  <c:v>147.245</c:v>
                </c:pt>
                <c:pt idx="11443">
                  <c:v>147.25200000000001</c:v>
                </c:pt>
                <c:pt idx="11444">
                  <c:v>147.25700000000001</c:v>
                </c:pt>
                <c:pt idx="11445">
                  <c:v>147.26400000000001</c:v>
                </c:pt>
                <c:pt idx="11446">
                  <c:v>147.274</c:v>
                </c:pt>
                <c:pt idx="11447">
                  <c:v>147.286</c:v>
                </c:pt>
                <c:pt idx="11448">
                  <c:v>147.29400000000001</c:v>
                </c:pt>
                <c:pt idx="11449">
                  <c:v>147.304</c:v>
                </c:pt>
                <c:pt idx="11450">
                  <c:v>147.316</c:v>
                </c:pt>
                <c:pt idx="11451">
                  <c:v>147.328</c:v>
                </c:pt>
                <c:pt idx="11452">
                  <c:v>147.33799999999999</c:v>
                </c:pt>
                <c:pt idx="11453">
                  <c:v>147.34800000000001</c:v>
                </c:pt>
                <c:pt idx="11454">
                  <c:v>147.36000000000001</c:v>
                </c:pt>
                <c:pt idx="11455">
                  <c:v>147.38300000000001</c:v>
                </c:pt>
                <c:pt idx="11456">
                  <c:v>147.41800000000001</c:v>
                </c:pt>
                <c:pt idx="11457">
                  <c:v>147.42599999999999</c:v>
                </c:pt>
                <c:pt idx="11458">
                  <c:v>147.446</c:v>
                </c:pt>
                <c:pt idx="11459">
                  <c:v>147.47900000000001</c:v>
                </c:pt>
                <c:pt idx="11460">
                  <c:v>147.517</c:v>
                </c:pt>
                <c:pt idx="11461">
                  <c:v>147.547</c:v>
                </c:pt>
                <c:pt idx="11462">
                  <c:v>147.565</c:v>
                </c:pt>
                <c:pt idx="11463">
                  <c:v>147.57300000000001</c:v>
                </c:pt>
                <c:pt idx="11464">
                  <c:v>147.57599999999999</c:v>
                </c:pt>
                <c:pt idx="11465">
                  <c:v>147.57900000000001</c:v>
                </c:pt>
                <c:pt idx="11466">
                  <c:v>147.583</c:v>
                </c:pt>
                <c:pt idx="11467">
                  <c:v>147.58799999999999</c:v>
                </c:pt>
                <c:pt idx="11468">
                  <c:v>147.59200000000001</c:v>
                </c:pt>
                <c:pt idx="11469">
                  <c:v>147.596</c:v>
                </c:pt>
                <c:pt idx="11470">
                  <c:v>147.601</c:v>
                </c:pt>
                <c:pt idx="11471">
                  <c:v>147.607</c:v>
                </c:pt>
                <c:pt idx="11472">
                  <c:v>147.613</c:v>
                </c:pt>
                <c:pt idx="11473">
                  <c:v>147.62100000000001</c:v>
                </c:pt>
                <c:pt idx="11474">
                  <c:v>147.62899999999999</c:v>
                </c:pt>
                <c:pt idx="11475">
                  <c:v>147.637</c:v>
                </c:pt>
                <c:pt idx="11476">
                  <c:v>147.642</c:v>
                </c:pt>
                <c:pt idx="11477">
                  <c:v>147.648</c:v>
                </c:pt>
                <c:pt idx="11478">
                  <c:v>147.65600000000001</c:v>
                </c:pt>
                <c:pt idx="11479">
                  <c:v>147.66300000000001</c:v>
                </c:pt>
                <c:pt idx="11480">
                  <c:v>147.66999999999999</c:v>
                </c:pt>
                <c:pt idx="11481">
                  <c:v>147.67699999999999</c:v>
                </c:pt>
                <c:pt idx="11482">
                  <c:v>147.684</c:v>
                </c:pt>
                <c:pt idx="11483">
                  <c:v>147.68899999999999</c:v>
                </c:pt>
                <c:pt idx="11484">
                  <c:v>147.69499999999999</c:v>
                </c:pt>
                <c:pt idx="11485">
                  <c:v>147.70099999999999</c:v>
                </c:pt>
                <c:pt idx="11486">
                  <c:v>147.70599999999999</c:v>
                </c:pt>
                <c:pt idx="11487">
                  <c:v>147.71199999999999</c:v>
                </c:pt>
                <c:pt idx="11488">
                  <c:v>147.71799999999999</c:v>
                </c:pt>
                <c:pt idx="11489">
                  <c:v>147.72399999999999</c:v>
                </c:pt>
                <c:pt idx="11490">
                  <c:v>147.72999999999999</c:v>
                </c:pt>
                <c:pt idx="11491">
                  <c:v>147.73599999999999</c:v>
                </c:pt>
                <c:pt idx="11492">
                  <c:v>147.74299999999999</c:v>
                </c:pt>
                <c:pt idx="11493">
                  <c:v>147.75200000000001</c:v>
                </c:pt>
                <c:pt idx="11494">
                  <c:v>147.75899999999999</c:v>
                </c:pt>
                <c:pt idx="11495">
                  <c:v>147.76400000000001</c:v>
                </c:pt>
                <c:pt idx="11496">
                  <c:v>147.77099999999999</c:v>
                </c:pt>
                <c:pt idx="11497">
                  <c:v>147.78299999999999</c:v>
                </c:pt>
                <c:pt idx="11498">
                  <c:v>147.80099999999999</c:v>
                </c:pt>
                <c:pt idx="11499">
                  <c:v>147.815</c:v>
                </c:pt>
                <c:pt idx="11500">
                  <c:v>147.827</c:v>
                </c:pt>
                <c:pt idx="11501">
                  <c:v>147.86500000000001</c:v>
                </c:pt>
                <c:pt idx="11502">
                  <c:v>147.923</c:v>
                </c:pt>
                <c:pt idx="11503">
                  <c:v>147.96700000000001</c:v>
                </c:pt>
                <c:pt idx="11504">
                  <c:v>147.99600000000001</c:v>
                </c:pt>
                <c:pt idx="11505">
                  <c:v>148.005</c:v>
                </c:pt>
                <c:pt idx="11506">
                  <c:v>148.012</c:v>
                </c:pt>
                <c:pt idx="11507">
                  <c:v>148.02000000000001</c:v>
                </c:pt>
                <c:pt idx="11508">
                  <c:v>148.03</c:v>
                </c:pt>
                <c:pt idx="11509">
                  <c:v>148.041</c:v>
                </c:pt>
                <c:pt idx="11510">
                  <c:v>148.048</c:v>
                </c:pt>
                <c:pt idx="11511">
                  <c:v>148.059</c:v>
                </c:pt>
                <c:pt idx="11512">
                  <c:v>148.071</c:v>
                </c:pt>
                <c:pt idx="11513">
                  <c:v>148.08000000000001</c:v>
                </c:pt>
                <c:pt idx="11514">
                  <c:v>148.08699999999999</c:v>
                </c:pt>
                <c:pt idx="11515">
                  <c:v>148.096</c:v>
                </c:pt>
                <c:pt idx="11516">
                  <c:v>148.107</c:v>
                </c:pt>
                <c:pt idx="11517">
                  <c:v>148.11799999999999</c:v>
                </c:pt>
                <c:pt idx="11518">
                  <c:v>148.13</c:v>
                </c:pt>
                <c:pt idx="11519">
                  <c:v>148.14099999999999</c:v>
                </c:pt>
                <c:pt idx="11520">
                  <c:v>148.15299999999999</c:v>
                </c:pt>
                <c:pt idx="11521">
                  <c:v>148.16399999999999</c:v>
                </c:pt>
                <c:pt idx="11522">
                  <c:v>148.17500000000001</c:v>
                </c:pt>
                <c:pt idx="11523">
                  <c:v>148.19300000000001</c:v>
                </c:pt>
                <c:pt idx="11524">
                  <c:v>148.221</c:v>
                </c:pt>
                <c:pt idx="11525">
                  <c:v>148.245</c:v>
                </c:pt>
                <c:pt idx="11526">
                  <c:v>148.25800000000001</c:v>
                </c:pt>
                <c:pt idx="11527">
                  <c:v>148.268</c:v>
                </c:pt>
                <c:pt idx="11528">
                  <c:v>148.27699999999999</c:v>
                </c:pt>
                <c:pt idx="11529">
                  <c:v>148.285</c:v>
                </c:pt>
                <c:pt idx="11530">
                  <c:v>148.29400000000001</c:v>
                </c:pt>
                <c:pt idx="11531">
                  <c:v>148.303</c:v>
                </c:pt>
                <c:pt idx="11532">
                  <c:v>148.31200000000001</c:v>
                </c:pt>
                <c:pt idx="11533">
                  <c:v>148.322</c:v>
                </c:pt>
                <c:pt idx="11534">
                  <c:v>148.33199999999999</c:v>
                </c:pt>
                <c:pt idx="11535">
                  <c:v>148.34399999999999</c:v>
                </c:pt>
                <c:pt idx="11536">
                  <c:v>148.35400000000001</c:v>
                </c:pt>
                <c:pt idx="11537">
                  <c:v>148.364</c:v>
                </c:pt>
                <c:pt idx="11538">
                  <c:v>148.374</c:v>
                </c:pt>
                <c:pt idx="11539">
                  <c:v>148.38399999999999</c:v>
                </c:pt>
                <c:pt idx="11540">
                  <c:v>148.40199999999999</c:v>
                </c:pt>
                <c:pt idx="11541">
                  <c:v>148.43899999999999</c:v>
                </c:pt>
                <c:pt idx="11542">
                  <c:v>148.47399999999999</c:v>
                </c:pt>
                <c:pt idx="11543">
                  <c:v>148.47900000000001</c:v>
                </c:pt>
                <c:pt idx="11544">
                  <c:v>148.482</c:v>
                </c:pt>
                <c:pt idx="11545">
                  <c:v>148.48500000000001</c:v>
                </c:pt>
                <c:pt idx="11546">
                  <c:v>148.49299999999999</c:v>
                </c:pt>
                <c:pt idx="11547">
                  <c:v>148.50200000000001</c:v>
                </c:pt>
                <c:pt idx="11548">
                  <c:v>148.50800000000001</c:v>
                </c:pt>
                <c:pt idx="11549">
                  <c:v>148.51599999999999</c:v>
                </c:pt>
                <c:pt idx="11550">
                  <c:v>148.52500000000001</c:v>
                </c:pt>
                <c:pt idx="11551">
                  <c:v>148.53399999999999</c:v>
                </c:pt>
                <c:pt idx="11552">
                  <c:v>148.542</c:v>
                </c:pt>
                <c:pt idx="11553">
                  <c:v>148.55099999999999</c:v>
                </c:pt>
                <c:pt idx="11554">
                  <c:v>148.56100000000001</c:v>
                </c:pt>
                <c:pt idx="11555">
                  <c:v>148.57300000000001</c:v>
                </c:pt>
                <c:pt idx="11556">
                  <c:v>148.58500000000001</c:v>
                </c:pt>
                <c:pt idx="11557">
                  <c:v>148.59399999999999</c:v>
                </c:pt>
                <c:pt idx="11558">
                  <c:v>148.608</c:v>
                </c:pt>
                <c:pt idx="11559">
                  <c:v>148.63499999999999</c:v>
                </c:pt>
                <c:pt idx="11560">
                  <c:v>148.673</c:v>
                </c:pt>
                <c:pt idx="11561">
                  <c:v>148.71100000000001</c:v>
                </c:pt>
                <c:pt idx="11562">
                  <c:v>148.75</c:v>
                </c:pt>
                <c:pt idx="11563">
                  <c:v>148.792</c:v>
                </c:pt>
                <c:pt idx="11564">
                  <c:v>148.839</c:v>
                </c:pt>
                <c:pt idx="11565">
                  <c:v>148.858</c:v>
                </c:pt>
                <c:pt idx="11566">
                  <c:v>148.86099999999999</c:v>
                </c:pt>
                <c:pt idx="11567">
                  <c:v>148.86600000000001</c:v>
                </c:pt>
                <c:pt idx="11568">
                  <c:v>148.87299999999999</c:v>
                </c:pt>
                <c:pt idx="11569">
                  <c:v>148.87899999999999</c:v>
                </c:pt>
                <c:pt idx="11570">
                  <c:v>148.917</c:v>
                </c:pt>
                <c:pt idx="11571">
                  <c:v>148.93</c:v>
                </c:pt>
                <c:pt idx="11572">
                  <c:v>148.965</c:v>
                </c:pt>
                <c:pt idx="11573">
                  <c:v>149.01499999999999</c:v>
                </c:pt>
                <c:pt idx="11574">
                  <c:v>149.083</c:v>
                </c:pt>
                <c:pt idx="11575">
                  <c:v>149.15199999999999</c:v>
                </c:pt>
                <c:pt idx="11576">
                  <c:v>149.22200000000001</c:v>
                </c:pt>
                <c:pt idx="11577">
                  <c:v>149.25899999999999</c:v>
                </c:pt>
                <c:pt idx="11578">
                  <c:v>149.268</c:v>
                </c:pt>
                <c:pt idx="11579">
                  <c:v>149.27099999999999</c:v>
                </c:pt>
                <c:pt idx="11580">
                  <c:v>149.274</c:v>
                </c:pt>
                <c:pt idx="11581">
                  <c:v>149.27699999999999</c:v>
                </c:pt>
                <c:pt idx="11582">
                  <c:v>149.28</c:v>
                </c:pt>
                <c:pt idx="11583">
                  <c:v>149.28700000000001</c:v>
                </c:pt>
                <c:pt idx="11584">
                  <c:v>149.29499999999999</c:v>
                </c:pt>
                <c:pt idx="11585">
                  <c:v>149.30500000000001</c:v>
                </c:pt>
                <c:pt idx="11586">
                  <c:v>149.316</c:v>
                </c:pt>
                <c:pt idx="11587">
                  <c:v>149.32900000000001</c:v>
                </c:pt>
                <c:pt idx="11588">
                  <c:v>149.34100000000001</c:v>
                </c:pt>
                <c:pt idx="11589">
                  <c:v>149.35</c:v>
                </c:pt>
                <c:pt idx="11590">
                  <c:v>149.358</c:v>
                </c:pt>
                <c:pt idx="11591">
                  <c:v>149.36600000000001</c:v>
                </c:pt>
                <c:pt idx="11592">
                  <c:v>149.376</c:v>
                </c:pt>
                <c:pt idx="11593">
                  <c:v>149.386</c:v>
                </c:pt>
                <c:pt idx="11594">
                  <c:v>149.39099999999999</c:v>
                </c:pt>
                <c:pt idx="11595">
                  <c:v>149.39500000000001</c:v>
                </c:pt>
                <c:pt idx="11596">
                  <c:v>149.40299999999999</c:v>
                </c:pt>
                <c:pt idx="11597">
                  <c:v>149.405</c:v>
                </c:pt>
                <c:pt idx="11598">
                  <c:v>149.411</c:v>
                </c:pt>
                <c:pt idx="11599">
                  <c:v>149.417</c:v>
                </c:pt>
                <c:pt idx="11600">
                  <c:v>149.429</c:v>
                </c:pt>
                <c:pt idx="11601">
                  <c:v>149.46899999999999</c:v>
                </c:pt>
                <c:pt idx="11602">
                  <c:v>149.51599999999999</c:v>
                </c:pt>
                <c:pt idx="11603">
                  <c:v>149.57300000000001</c:v>
                </c:pt>
                <c:pt idx="11604">
                  <c:v>149.62899999999999</c:v>
                </c:pt>
                <c:pt idx="11605">
                  <c:v>149.666</c:v>
                </c:pt>
                <c:pt idx="11606">
                  <c:v>149.68899999999999</c:v>
                </c:pt>
                <c:pt idx="11607">
                  <c:v>149.71</c:v>
                </c:pt>
                <c:pt idx="11608">
                  <c:v>149.72499999999999</c:v>
                </c:pt>
                <c:pt idx="11609">
                  <c:v>149.72999999999999</c:v>
                </c:pt>
                <c:pt idx="11610">
                  <c:v>149.733</c:v>
                </c:pt>
                <c:pt idx="11611">
                  <c:v>149.73500000000001</c:v>
                </c:pt>
                <c:pt idx="11612">
                  <c:v>149.744</c:v>
                </c:pt>
                <c:pt idx="11613">
                  <c:v>149.768</c:v>
                </c:pt>
                <c:pt idx="11614">
                  <c:v>149.81</c:v>
                </c:pt>
                <c:pt idx="11615">
                  <c:v>149.83699999999999</c:v>
                </c:pt>
                <c:pt idx="11616">
                  <c:v>149.84800000000001</c:v>
                </c:pt>
                <c:pt idx="11617">
                  <c:v>149.857</c:v>
                </c:pt>
                <c:pt idx="11618">
                  <c:v>149.863</c:v>
                </c:pt>
                <c:pt idx="11619">
                  <c:v>149.86699999999999</c:v>
                </c:pt>
                <c:pt idx="11620">
                  <c:v>149.87899999999999</c:v>
                </c:pt>
                <c:pt idx="11621">
                  <c:v>149.91800000000001</c:v>
                </c:pt>
                <c:pt idx="11622">
                  <c:v>149.952</c:v>
                </c:pt>
                <c:pt idx="11623">
                  <c:v>149.95699999999999</c:v>
                </c:pt>
                <c:pt idx="11624">
                  <c:v>149.96</c:v>
                </c:pt>
                <c:pt idx="11625">
                  <c:v>149.964</c:v>
                </c:pt>
                <c:pt idx="11626">
                  <c:v>149.96700000000001</c:v>
                </c:pt>
                <c:pt idx="11627">
                  <c:v>149.97</c:v>
                </c:pt>
                <c:pt idx="11628">
                  <c:v>149.97300000000001</c:v>
                </c:pt>
                <c:pt idx="11629">
                  <c:v>149.97999999999999</c:v>
                </c:pt>
                <c:pt idx="11630">
                  <c:v>149.99299999999999</c:v>
                </c:pt>
                <c:pt idx="11631">
                  <c:v>150.011</c:v>
                </c:pt>
                <c:pt idx="11632">
                  <c:v>150.041</c:v>
                </c:pt>
                <c:pt idx="11633">
                  <c:v>150.04900000000001</c:v>
                </c:pt>
                <c:pt idx="11634">
                  <c:v>150.05099999999999</c:v>
                </c:pt>
                <c:pt idx="11635">
                  <c:v>150.053</c:v>
                </c:pt>
                <c:pt idx="11636">
                  <c:v>150.05699999999999</c:v>
                </c:pt>
                <c:pt idx="11637">
                  <c:v>150.06200000000001</c:v>
                </c:pt>
                <c:pt idx="11638">
                  <c:v>150.066</c:v>
                </c:pt>
                <c:pt idx="11639">
                  <c:v>150.072</c:v>
                </c:pt>
                <c:pt idx="11640">
                  <c:v>150.08099999999999</c:v>
                </c:pt>
                <c:pt idx="11641">
                  <c:v>150.09100000000001</c:v>
                </c:pt>
                <c:pt idx="11642">
                  <c:v>150.1</c:v>
                </c:pt>
                <c:pt idx="11643">
                  <c:v>150.11199999999999</c:v>
                </c:pt>
                <c:pt idx="11644">
                  <c:v>150.124</c:v>
                </c:pt>
                <c:pt idx="11645">
                  <c:v>150.136</c:v>
                </c:pt>
                <c:pt idx="11646">
                  <c:v>150.14500000000001</c:v>
                </c:pt>
                <c:pt idx="11647">
                  <c:v>150.15100000000001</c:v>
                </c:pt>
                <c:pt idx="11648">
                  <c:v>150.15799999999999</c:v>
                </c:pt>
                <c:pt idx="11649">
                  <c:v>150.16499999999999</c:v>
                </c:pt>
                <c:pt idx="11650">
                  <c:v>150.17400000000001</c:v>
                </c:pt>
                <c:pt idx="11651">
                  <c:v>150.18100000000001</c:v>
                </c:pt>
                <c:pt idx="11652">
                  <c:v>150.18700000000001</c:v>
                </c:pt>
                <c:pt idx="11653">
                  <c:v>150.196</c:v>
                </c:pt>
                <c:pt idx="11654">
                  <c:v>150.20500000000001</c:v>
                </c:pt>
                <c:pt idx="11655">
                  <c:v>150.215</c:v>
                </c:pt>
                <c:pt idx="11656">
                  <c:v>150.22499999999999</c:v>
                </c:pt>
                <c:pt idx="11657">
                  <c:v>150.23599999999999</c:v>
                </c:pt>
                <c:pt idx="11658">
                  <c:v>150.249</c:v>
                </c:pt>
                <c:pt idx="11659">
                  <c:v>150.261</c:v>
                </c:pt>
                <c:pt idx="11660">
                  <c:v>150.27199999999999</c:v>
                </c:pt>
                <c:pt idx="11661">
                  <c:v>150.28100000000001</c:v>
                </c:pt>
                <c:pt idx="11662">
                  <c:v>150.29</c:v>
                </c:pt>
                <c:pt idx="11663">
                  <c:v>150.30000000000001</c:v>
                </c:pt>
                <c:pt idx="11664">
                  <c:v>150.309</c:v>
                </c:pt>
                <c:pt idx="11665">
                  <c:v>150.31899999999999</c:v>
                </c:pt>
                <c:pt idx="11666">
                  <c:v>150.35</c:v>
                </c:pt>
                <c:pt idx="11667">
                  <c:v>150.37200000000001</c:v>
                </c:pt>
                <c:pt idx="11668">
                  <c:v>150.37799999999999</c:v>
                </c:pt>
                <c:pt idx="11669">
                  <c:v>150.387</c:v>
                </c:pt>
                <c:pt idx="11670">
                  <c:v>150.39500000000001</c:v>
                </c:pt>
                <c:pt idx="11671">
                  <c:v>150.405</c:v>
                </c:pt>
                <c:pt idx="11672">
                  <c:v>150.417</c:v>
                </c:pt>
                <c:pt idx="11673">
                  <c:v>150.42599999999999</c:v>
                </c:pt>
                <c:pt idx="11674">
                  <c:v>150.441</c:v>
                </c:pt>
                <c:pt idx="11675">
                  <c:v>150.46199999999999</c:v>
                </c:pt>
                <c:pt idx="11676">
                  <c:v>150.48099999999999</c:v>
                </c:pt>
                <c:pt idx="11677">
                  <c:v>150.50700000000001</c:v>
                </c:pt>
                <c:pt idx="11678">
                  <c:v>150.53700000000001</c:v>
                </c:pt>
                <c:pt idx="11679">
                  <c:v>150.56299999999999</c:v>
                </c:pt>
                <c:pt idx="11680">
                  <c:v>150.56700000000001</c:v>
                </c:pt>
                <c:pt idx="11681">
                  <c:v>150.572</c:v>
                </c:pt>
                <c:pt idx="11682">
                  <c:v>150.57599999999999</c:v>
                </c:pt>
                <c:pt idx="11683">
                  <c:v>150.583</c:v>
                </c:pt>
                <c:pt idx="11684">
                  <c:v>150.59200000000001</c:v>
                </c:pt>
                <c:pt idx="11685">
                  <c:v>150.601</c:v>
                </c:pt>
                <c:pt idx="11686">
                  <c:v>150.61000000000001</c:v>
                </c:pt>
                <c:pt idx="11687">
                  <c:v>150.62299999999999</c:v>
                </c:pt>
                <c:pt idx="11688">
                  <c:v>150.63499999999999</c:v>
                </c:pt>
                <c:pt idx="11689">
                  <c:v>150.648</c:v>
                </c:pt>
                <c:pt idx="11690">
                  <c:v>150.65700000000001</c:v>
                </c:pt>
                <c:pt idx="11691">
                  <c:v>150.66800000000001</c:v>
                </c:pt>
                <c:pt idx="11692">
                  <c:v>150.679</c:v>
                </c:pt>
                <c:pt idx="11693">
                  <c:v>150.68899999999999</c:v>
                </c:pt>
                <c:pt idx="11694">
                  <c:v>150.70099999999999</c:v>
                </c:pt>
                <c:pt idx="11695">
                  <c:v>150.709</c:v>
                </c:pt>
                <c:pt idx="11696">
                  <c:v>150.72200000000001</c:v>
                </c:pt>
                <c:pt idx="11697">
                  <c:v>150.74799999999999</c:v>
                </c:pt>
                <c:pt idx="11698">
                  <c:v>150.77500000000001</c:v>
                </c:pt>
                <c:pt idx="11699">
                  <c:v>150.786</c:v>
                </c:pt>
                <c:pt idx="11700">
                  <c:v>150.78899999999999</c:v>
                </c:pt>
                <c:pt idx="11701">
                  <c:v>150.792</c:v>
                </c:pt>
                <c:pt idx="11702">
                  <c:v>150.79599999999999</c:v>
                </c:pt>
                <c:pt idx="11703">
                  <c:v>150.79900000000001</c:v>
                </c:pt>
                <c:pt idx="11704">
                  <c:v>150.804</c:v>
                </c:pt>
                <c:pt idx="11705">
                  <c:v>150.81100000000001</c:v>
                </c:pt>
                <c:pt idx="11706">
                  <c:v>150.81700000000001</c:v>
                </c:pt>
                <c:pt idx="11707">
                  <c:v>150.82300000000001</c:v>
                </c:pt>
                <c:pt idx="11708">
                  <c:v>150.82900000000001</c:v>
                </c:pt>
                <c:pt idx="11709">
                  <c:v>150.83500000000001</c:v>
                </c:pt>
                <c:pt idx="11710">
                  <c:v>150.85</c:v>
                </c:pt>
                <c:pt idx="11711">
                  <c:v>150.881</c:v>
                </c:pt>
                <c:pt idx="11712">
                  <c:v>150.911</c:v>
                </c:pt>
                <c:pt idx="11713">
                  <c:v>150.941</c:v>
                </c:pt>
                <c:pt idx="11714">
                  <c:v>150.97</c:v>
                </c:pt>
                <c:pt idx="11715">
                  <c:v>151</c:v>
                </c:pt>
                <c:pt idx="11716">
                  <c:v>151.01599999999999</c:v>
                </c:pt>
                <c:pt idx="11717">
                  <c:v>151.02500000000001</c:v>
                </c:pt>
                <c:pt idx="11718">
                  <c:v>151.03399999999999</c:v>
                </c:pt>
                <c:pt idx="11719">
                  <c:v>151.04</c:v>
                </c:pt>
                <c:pt idx="11720">
                  <c:v>151.047</c:v>
                </c:pt>
                <c:pt idx="11721">
                  <c:v>151.05500000000001</c:v>
                </c:pt>
                <c:pt idx="11722">
                  <c:v>151.06399999999999</c:v>
                </c:pt>
                <c:pt idx="11723">
                  <c:v>151.07400000000001</c:v>
                </c:pt>
                <c:pt idx="11724">
                  <c:v>151.08600000000001</c:v>
                </c:pt>
                <c:pt idx="11725">
                  <c:v>151.09800000000001</c:v>
                </c:pt>
                <c:pt idx="11726">
                  <c:v>151.11000000000001</c:v>
                </c:pt>
                <c:pt idx="11727">
                  <c:v>151.12</c:v>
                </c:pt>
                <c:pt idx="11728">
                  <c:v>151.13</c:v>
                </c:pt>
                <c:pt idx="11729">
                  <c:v>151.142</c:v>
                </c:pt>
                <c:pt idx="11730">
                  <c:v>151.15799999999999</c:v>
                </c:pt>
                <c:pt idx="11731">
                  <c:v>151.191</c:v>
                </c:pt>
                <c:pt idx="11732">
                  <c:v>151.21600000000001</c:v>
                </c:pt>
                <c:pt idx="11733">
                  <c:v>151.23500000000001</c:v>
                </c:pt>
                <c:pt idx="11734">
                  <c:v>151.26300000000001</c:v>
                </c:pt>
                <c:pt idx="11735">
                  <c:v>151.29300000000001</c:v>
                </c:pt>
                <c:pt idx="11736">
                  <c:v>151.322</c:v>
                </c:pt>
                <c:pt idx="11737">
                  <c:v>151.352</c:v>
                </c:pt>
                <c:pt idx="11738">
                  <c:v>151.381</c:v>
                </c:pt>
                <c:pt idx="11739">
                  <c:v>151.40100000000001</c:v>
                </c:pt>
                <c:pt idx="11740">
                  <c:v>151.405</c:v>
                </c:pt>
                <c:pt idx="11741">
                  <c:v>151.40799999999999</c:v>
                </c:pt>
                <c:pt idx="11742">
                  <c:v>151.411</c:v>
                </c:pt>
                <c:pt idx="11743">
                  <c:v>151.41399999999999</c:v>
                </c:pt>
                <c:pt idx="11744">
                  <c:v>151.41999999999999</c:v>
                </c:pt>
                <c:pt idx="11745">
                  <c:v>151.42500000000001</c:v>
                </c:pt>
                <c:pt idx="11746">
                  <c:v>151.434</c:v>
                </c:pt>
                <c:pt idx="11747">
                  <c:v>151.44399999999999</c:v>
                </c:pt>
                <c:pt idx="11748">
                  <c:v>151.45400000000001</c:v>
                </c:pt>
                <c:pt idx="11749">
                  <c:v>151.465</c:v>
                </c:pt>
                <c:pt idx="11750">
                  <c:v>151.47800000000001</c:v>
                </c:pt>
                <c:pt idx="11751">
                  <c:v>151.49100000000001</c:v>
                </c:pt>
                <c:pt idx="11752">
                  <c:v>151.50399999999999</c:v>
                </c:pt>
                <c:pt idx="11753">
                  <c:v>151.51400000000001</c:v>
                </c:pt>
                <c:pt idx="11754">
                  <c:v>151.52500000000001</c:v>
                </c:pt>
                <c:pt idx="11755">
                  <c:v>151.535</c:v>
                </c:pt>
                <c:pt idx="11756">
                  <c:v>151.54499999999999</c:v>
                </c:pt>
                <c:pt idx="11757">
                  <c:v>151.553</c:v>
                </c:pt>
                <c:pt idx="11758">
                  <c:v>151.559</c:v>
                </c:pt>
                <c:pt idx="11759">
                  <c:v>151.56399999999999</c:v>
                </c:pt>
                <c:pt idx="11760">
                  <c:v>151.57400000000001</c:v>
                </c:pt>
                <c:pt idx="11761">
                  <c:v>151.59200000000001</c:v>
                </c:pt>
                <c:pt idx="11762">
                  <c:v>151.60400000000001</c:v>
                </c:pt>
                <c:pt idx="11763">
                  <c:v>151.61699999999999</c:v>
                </c:pt>
                <c:pt idx="11764">
                  <c:v>151.64599999999999</c:v>
                </c:pt>
                <c:pt idx="11765">
                  <c:v>151.67500000000001</c:v>
                </c:pt>
                <c:pt idx="11766">
                  <c:v>151.69</c:v>
                </c:pt>
                <c:pt idx="11767">
                  <c:v>151.69399999999999</c:v>
                </c:pt>
                <c:pt idx="11768">
                  <c:v>151.69999999999999</c:v>
                </c:pt>
                <c:pt idx="11769">
                  <c:v>151.708</c:v>
                </c:pt>
                <c:pt idx="11770">
                  <c:v>151.71799999999999</c:v>
                </c:pt>
                <c:pt idx="11771">
                  <c:v>151.72900000000001</c:v>
                </c:pt>
                <c:pt idx="11772">
                  <c:v>151.739</c:v>
                </c:pt>
                <c:pt idx="11773">
                  <c:v>151.749</c:v>
                </c:pt>
                <c:pt idx="11774">
                  <c:v>151.76</c:v>
                </c:pt>
                <c:pt idx="11775">
                  <c:v>151.773</c:v>
                </c:pt>
                <c:pt idx="11776">
                  <c:v>151.785</c:v>
                </c:pt>
                <c:pt idx="11777">
                  <c:v>151.79400000000001</c:v>
                </c:pt>
                <c:pt idx="11778">
                  <c:v>151.803</c:v>
                </c:pt>
                <c:pt idx="11779">
                  <c:v>151.81200000000001</c:v>
                </c:pt>
                <c:pt idx="11780">
                  <c:v>151.82</c:v>
                </c:pt>
                <c:pt idx="11781">
                  <c:v>151.833</c:v>
                </c:pt>
                <c:pt idx="11782">
                  <c:v>151.86600000000001</c:v>
                </c:pt>
                <c:pt idx="11783">
                  <c:v>151.893</c:v>
                </c:pt>
                <c:pt idx="11784">
                  <c:v>151.91900000000001</c:v>
                </c:pt>
                <c:pt idx="11785">
                  <c:v>151.92599999999999</c:v>
                </c:pt>
                <c:pt idx="11786">
                  <c:v>151.935</c:v>
                </c:pt>
                <c:pt idx="11787">
                  <c:v>151.947</c:v>
                </c:pt>
                <c:pt idx="11788">
                  <c:v>151.959</c:v>
                </c:pt>
                <c:pt idx="11789">
                  <c:v>151.971</c:v>
                </c:pt>
                <c:pt idx="11790">
                  <c:v>151.98099999999999</c:v>
                </c:pt>
                <c:pt idx="11791">
                  <c:v>151.99100000000001</c:v>
                </c:pt>
                <c:pt idx="11792">
                  <c:v>152.001</c:v>
                </c:pt>
                <c:pt idx="11793">
                  <c:v>152.01300000000001</c:v>
                </c:pt>
                <c:pt idx="11794">
                  <c:v>152.02600000000001</c:v>
                </c:pt>
                <c:pt idx="11795">
                  <c:v>152.03899999999999</c:v>
                </c:pt>
                <c:pt idx="11796">
                  <c:v>152.05099999999999</c:v>
                </c:pt>
                <c:pt idx="11797">
                  <c:v>152.06</c:v>
                </c:pt>
                <c:pt idx="11798">
                  <c:v>152.07</c:v>
                </c:pt>
                <c:pt idx="11799">
                  <c:v>152.084</c:v>
                </c:pt>
                <c:pt idx="11800">
                  <c:v>152.12100000000001</c:v>
                </c:pt>
                <c:pt idx="11801">
                  <c:v>152.15700000000001</c:v>
                </c:pt>
                <c:pt idx="11802">
                  <c:v>152.173</c:v>
                </c:pt>
                <c:pt idx="11803">
                  <c:v>152.18199999999999</c:v>
                </c:pt>
                <c:pt idx="11804">
                  <c:v>152.18600000000001</c:v>
                </c:pt>
                <c:pt idx="11805">
                  <c:v>152.196</c:v>
                </c:pt>
                <c:pt idx="11806">
                  <c:v>152.20599999999999</c:v>
                </c:pt>
                <c:pt idx="11807">
                  <c:v>152.22</c:v>
                </c:pt>
                <c:pt idx="11808">
                  <c:v>152.22999999999999</c:v>
                </c:pt>
                <c:pt idx="11809">
                  <c:v>152.24</c:v>
                </c:pt>
                <c:pt idx="11810">
                  <c:v>152.25200000000001</c:v>
                </c:pt>
                <c:pt idx="11811">
                  <c:v>152.26400000000001</c:v>
                </c:pt>
                <c:pt idx="11812">
                  <c:v>152.27500000000001</c:v>
                </c:pt>
                <c:pt idx="11813">
                  <c:v>152.28299999999999</c:v>
                </c:pt>
                <c:pt idx="11814">
                  <c:v>152.29300000000001</c:v>
                </c:pt>
                <c:pt idx="11815">
                  <c:v>152.303</c:v>
                </c:pt>
                <c:pt idx="11816">
                  <c:v>152.31</c:v>
                </c:pt>
                <c:pt idx="11817">
                  <c:v>152.31399999999999</c:v>
                </c:pt>
                <c:pt idx="11818">
                  <c:v>152.32599999999999</c:v>
                </c:pt>
                <c:pt idx="11819">
                  <c:v>152.35300000000001</c:v>
                </c:pt>
                <c:pt idx="11820">
                  <c:v>152.376</c:v>
                </c:pt>
                <c:pt idx="11821">
                  <c:v>152.38499999999999</c:v>
                </c:pt>
                <c:pt idx="11822">
                  <c:v>152.38999999999999</c:v>
                </c:pt>
                <c:pt idx="11823">
                  <c:v>152.4</c:v>
                </c:pt>
                <c:pt idx="11824">
                  <c:v>152.404</c:v>
                </c:pt>
                <c:pt idx="11825">
                  <c:v>152.41800000000001</c:v>
                </c:pt>
                <c:pt idx="11826">
                  <c:v>152.45099999999999</c:v>
                </c:pt>
                <c:pt idx="11827">
                  <c:v>152.47800000000001</c:v>
                </c:pt>
                <c:pt idx="11828">
                  <c:v>152.501</c:v>
                </c:pt>
                <c:pt idx="11829">
                  <c:v>152.53100000000001</c:v>
                </c:pt>
                <c:pt idx="11830">
                  <c:v>152.56</c:v>
                </c:pt>
                <c:pt idx="11831">
                  <c:v>152.56700000000001</c:v>
                </c:pt>
                <c:pt idx="11832">
                  <c:v>152.57300000000001</c:v>
                </c:pt>
                <c:pt idx="11833">
                  <c:v>152.578</c:v>
                </c:pt>
                <c:pt idx="11834">
                  <c:v>152.59100000000001</c:v>
                </c:pt>
                <c:pt idx="11835">
                  <c:v>152.648</c:v>
                </c:pt>
                <c:pt idx="11836">
                  <c:v>152.727</c:v>
                </c:pt>
                <c:pt idx="11837">
                  <c:v>152.74</c:v>
                </c:pt>
                <c:pt idx="11838">
                  <c:v>152.74700000000001</c:v>
                </c:pt>
                <c:pt idx="11839">
                  <c:v>152.751</c:v>
                </c:pt>
                <c:pt idx="11840">
                  <c:v>152.75399999999999</c:v>
                </c:pt>
                <c:pt idx="11841">
                  <c:v>152.75800000000001</c:v>
                </c:pt>
                <c:pt idx="11842">
                  <c:v>152.762</c:v>
                </c:pt>
                <c:pt idx="11843">
                  <c:v>152.767</c:v>
                </c:pt>
                <c:pt idx="11844">
                  <c:v>152.773</c:v>
                </c:pt>
                <c:pt idx="11845">
                  <c:v>152.786</c:v>
                </c:pt>
                <c:pt idx="11846">
                  <c:v>152.815</c:v>
                </c:pt>
                <c:pt idx="11847">
                  <c:v>152.852</c:v>
                </c:pt>
                <c:pt idx="11848">
                  <c:v>152.88900000000001</c:v>
                </c:pt>
                <c:pt idx="11849">
                  <c:v>152.90600000000001</c:v>
                </c:pt>
                <c:pt idx="11850">
                  <c:v>152.91399999999999</c:v>
                </c:pt>
                <c:pt idx="11851">
                  <c:v>152.93199999999999</c:v>
                </c:pt>
                <c:pt idx="11852">
                  <c:v>152.96199999999999</c:v>
                </c:pt>
                <c:pt idx="11853">
                  <c:v>152.99100000000001</c:v>
                </c:pt>
                <c:pt idx="11854">
                  <c:v>153.012</c:v>
                </c:pt>
                <c:pt idx="11855">
                  <c:v>153.02199999999999</c:v>
                </c:pt>
                <c:pt idx="11856">
                  <c:v>153.029</c:v>
                </c:pt>
                <c:pt idx="11857">
                  <c:v>153.035</c:v>
                </c:pt>
                <c:pt idx="11858">
                  <c:v>153.03700000000001</c:v>
                </c:pt>
                <c:pt idx="11859">
                  <c:v>153.04300000000001</c:v>
                </c:pt>
                <c:pt idx="11860">
                  <c:v>153.05099999999999</c:v>
                </c:pt>
                <c:pt idx="11861">
                  <c:v>153.059</c:v>
                </c:pt>
                <c:pt idx="11862">
                  <c:v>153.06700000000001</c:v>
                </c:pt>
                <c:pt idx="11863">
                  <c:v>153.077</c:v>
                </c:pt>
                <c:pt idx="11864">
                  <c:v>153.09</c:v>
                </c:pt>
                <c:pt idx="11865">
                  <c:v>153.102</c:v>
                </c:pt>
                <c:pt idx="11866">
                  <c:v>153.11099999999999</c:v>
                </c:pt>
                <c:pt idx="11867">
                  <c:v>153.12100000000001</c:v>
                </c:pt>
                <c:pt idx="11868">
                  <c:v>153.13</c:v>
                </c:pt>
                <c:pt idx="11869">
                  <c:v>153.15799999999999</c:v>
                </c:pt>
                <c:pt idx="11870">
                  <c:v>153.16800000000001</c:v>
                </c:pt>
                <c:pt idx="11871">
                  <c:v>153.17699999999999</c:v>
                </c:pt>
                <c:pt idx="11872">
                  <c:v>153.209</c:v>
                </c:pt>
                <c:pt idx="11873">
                  <c:v>153.244</c:v>
                </c:pt>
                <c:pt idx="11874">
                  <c:v>153.26</c:v>
                </c:pt>
                <c:pt idx="11875">
                  <c:v>153.26900000000001</c:v>
                </c:pt>
                <c:pt idx="11876">
                  <c:v>153.27799999999999</c:v>
                </c:pt>
                <c:pt idx="11877">
                  <c:v>153.28899999999999</c:v>
                </c:pt>
                <c:pt idx="11878">
                  <c:v>153.30000000000001</c:v>
                </c:pt>
                <c:pt idx="11879">
                  <c:v>153.309</c:v>
                </c:pt>
                <c:pt idx="11880">
                  <c:v>153.321</c:v>
                </c:pt>
                <c:pt idx="11881">
                  <c:v>153.333</c:v>
                </c:pt>
                <c:pt idx="11882">
                  <c:v>153.34399999999999</c:v>
                </c:pt>
                <c:pt idx="11883">
                  <c:v>153.35499999999999</c:v>
                </c:pt>
                <c:pt idx="11884">
                  <c:v>153.36699999999999</c:v>
                </c:pt>
                <c:pt idx="11885">
                  <c:v>153.37700000000001</c:v>
                </c:pt>
                <c:pt idx="11886">
                  <c:v>153.38300000000001</c:v>
                </c:pt>
                <c:pt idx="11887">
                  <c:v>153.38900000000001</c:v>
                </c:pt>
                <c:pt idx="11888">
                  <c:v>153.39599999999999</c:v>
                </c:pt>
                <c:pt idx="11889">
                  <c:v>153.405</c:v>
                </c:pt>
                <c:pt idx="11890">
                  <c:v>153.41399999999999</c:v>
                </c:pt>
                <c:pt idx="11891">
                  <c:v>153.435</c:v>
                </c:pt>
                <c:pt idx="11892">
                  <c:v>153.46299999999999</c:v>
                </c:pt>
                <c:pt idx="11893">
                  <c:v>153.47300000000001</c:v>
                </c:pt>
                <c:pt idx="11894">
                  <c:v>153.47900000000001</c:v>
                </c:pt>
                <c:pt idx="11895">
                  <c:v>153.506</c:v>
                </c:pt>
                <c:pt idx="11896">
                  <c:v>153.51</c:v>
                </c:pt>
                <c:pt idx="11897">
                  <c:v>153.51900000000001</c:v>
                </c:pt>
                <c:pt idx="11898">
                  <c:v>153.52799999999999</c:v>
                </c:pt>
                <c:pt idx="11899">
                  <c:v>153.54</c:v>
                </c:pt>
                <c:pt idx="11900">
                  <c:v>153.55099999999999</c:v>
                </c:pt>
                <c:pt idx="11901">
                  <c:v>153.56100000000001</c:v>
                </c:pt>
                <c:pt idx="11902">
                  <c:v>153.572</c:v>
                </c:pt>
                <c:pt idx="11903">
                  <c:v>153.58500000000001</c:v>
                </c:pt>
                <c:pt idx="11904">
                  <c:v>153.59800000000001</c:v>
                </c:pt>
                <c:pt idx="11905">
                  <c:v>153.60900000000001</c:v>
                </c:pt>
                <c:pt idx="11906">
                  <c:v>153.619</c:v>
                </c:pt>
                <c:pt idx="11907">
                  <c:v>153.62799999999999</c:v>
                </c:pt>
                <c:pt idx="11908">
                  <c:v>153.63999999999999</c:v>
                </c:pt>
                <c:pt idx="11909">
                  <c:v>153.66800000000001</c:v>
                </c:pt>
                <c:pt idx="11910">
                  <c:v>153.703</c:v>
                </c:pt>
                <c:pt idx="11911">
                  <c:v>153.732</c:v>
                </c:pt>
                <c:pt idx="11912">
                  <c:v>153.75800000000001</c:v>
                </c:pt>
                <c:pt idx="11913">
                  <c:v>153.786</c:v>
                </c:pt>
                <c:pt idx="11914">
                  <c:v>153.81100000000001</c:v>
                </c:pt>
                <c:pt idx="11915">
                  <c:v>153.833</c:v>
                </c:pt>
                <c:pt idx="11916">
                  <c:v>153.846</c:v>
                </c:pt>
                <c:pt idx="11917">
                  <c:v>153.85400000000001</c:v>
                </c:pt>
                <c:pt idx="11918">
                  <c:v>153.86000000000001</c:v>
                </c:pt>
                <c:pt idx="11919">
                  <c:v>153.87100000000001</c:v>
                </c:pt>
                <c:pt idx="11920">
                  <c:v>153.881</c:v>
                </c:pt>
                <c:pt idx="11921">
                  <c:v>153.892</c:v>
                </c:pt>
                <c:pt idx="11922">
                  <c:v>153.904</c:v>
                </c:pt>
                <c:pt idx="11923">
                  <c:v>153.917</c:v>
                </c:pt>
                <c:pt idx="11924">
                  <c:v>153.928</c:v>
                </c:pt>
                <c:pt idx="11925">
                  <c:v>153.93600000000001</c:v>
                </c:pt>
                <c:pt idx="11926">
                  <c:v>153.946</c:v>
                </c:pt>
                <c:pt idx="11927">
                  <c:v>153.958</c:v>
                </c:pt>
                <c:pt idx="11928">
                  <c:v>154.00299999999999</c:v>
                </c:pt>
                <c:pt idx="11929">
                  <c:v>154.04</c:v>
                </c:pt>
                <c:pt idx="11930">
                  <c:v>154.06299999999999</c:v>
                </c:pt>
                <c:pt idx="11931">
                  <c:v>154.07499999999999</c:v>
                </c:pt>
                <c:pt idx="11932">
                  <c:v>154.08099999999999</c:v>
                </c:pt>
                <c:pt idx="11933">
                  <c:v>154.09100000000001</c:v>
                </c:pt>
                <c:pt idx="11934">
                  <c:v>154.1</c:v>
                </c:pt>
                <c:pt idx="11935">
                  <c:v>154.11000000000001</c:v>
                </c:pt>
                <c:pt idx="11936">
                  <c:v>154.12</c:v>
                </c:pt>
                <c:pt idx="11937">
                  <c:v>154.13</c:v>
                </c:pt>
                <c:pt idx="11938">
                  <c:v>154.13999999999999</c:v>
                </c:pt>
                <c:pt idx="11939">
                  <c:v>154.15199999999999</c:v>
                </c:pt>
                <c:pt idx="11940">
                  <c:v>154.16399999999999</c:v>
                </c:pt>
                <c:pt idx="11941">
                  <c:v>154.17500000000001</c:v>
                </c:pt>
                <c:pt idx="11942">
                  <c:v>154.18299999999999</c:v>
                </c:pt>
                <c:pt idx="11943">
                  <c:v>154.19200000000001</c:v>
                </c:pt>
                <c:pt idx="11944">
                  <c:v>154.202</c:v>
                </c:pt>
                <c:pt idx="11945">
                  <c:v>154.21100000000001</c:v>
                </c:pt>
                <c:pt idx="11946">
                  <c:v>154.22200000000001</c:v>
                </c:pt>
                <c:pt idx="11947">
                  <c:v>154.24299999999999</c:v>
                </c:pt>
                <c:pt idx="11948">
                  <c:v>154.256</c:v>
                </c:pt>
                <c:pt idx="11949">
                  <c:v>154.28399999999999</c:v>
                </c:pt>
                <c:pt idx="11950">
                  <c:v>154.29300000000001</c:v>
                </c:pt>
                <c:pt idx="11951">
                  <c:v>154.304</c:v>
                </c:pt>
                <c:pt idx="11952">
                  <c:v>154.31200000000001</c:v>
                </c:pt>
                <c:pt idx="11953">
                  <c:v>154.322</c:v>
                </c:pt>
                <c:pt idx="11954">
                  <c:v>154.334</c:v>
                </c:pt>
                <c:pt idx="11955">
                  <c:v>154.34399999999999</c:v>
                </c:pt>
                <c:pt idx="11956">
                  <c:v>154.35300000000001</c:v>
                </c:pt>
                <c:pt idx="11957">
                  <c:v>154.36600000000001</c:v>
                </c:pt>
                <c:pt idx="11958">
                  <c:v>154.38</c:v>
                </c:pt>
                <c:pt idx="11959">
                  <c:v>154.38800000000001</c:v>
                </c:pt>
                <c:pt idx="11960">
                  <c:v>154.39699999999999</c:v>
                </c:pt>
                <c:pt idx="11961">
                  <c:v>154.40700000000001</c:v>
                </c:pt>
                <c:pt idx="11962">
                  <c:v>154.41900000000001</c:v>
                </c:pt>
                <c:pt idx="11963">
                  <c:v>154.44200000000001</c:v>
                </c:pt>
                <c:pt idx="11964">
                  <c:v>154.47499999999999</c:v>
                </c:pt>
                <c:pt idx="11965">
                  <c:v>154.51400000000001</c:v>
                </c:pt>
                <c:pt idx="11966">
                  <c:v>154.55199999999999</c:v>
                </c:pt>
                <c:pt idx="11967">
                  <c:v>154.596</c:v>
                </c:pt>
                <c:pt idx="11968">
                  <c:v>154.626</c:v>
                </c:pt>
                <c:pt idx="11969">
                  <c:v>154.63800000000001</c:v>
                </c:pt>
                <c:pt idx="11970">
                  <c:v>154.64400000000001</c:v>
                </c:pt>
                <c:pt idx="11971">
                  <c:v>154.648</c:v>
                </c:pt>
                <c:pt idx="11972">
                  <c:v>154.65199999999999</c:v>
                </c:pt>
                <c:pt idx="11973">
                  <c:v>154.666</c:v>
                </c:pt>
                <c:pt idx="11974">
                  <c:v>154.69499999999999</c:v>
                </c:pt>
                <c:pt idx="11975">
                  <c:v>154.714</c:v>
                </c:pt>
                <c:pt idx="11976">
                  <c:v>154.72</c:v>
                </c:pt>
                <c:pt idx="11977">
                  <c:v>154.72399999999999</c:v>
                </c:pt>
                <c:pt idx="11978">
                  <c:v>154.72900000000001</c:v>
                </c:pt>
                <c:pt idx="11979">
                  <c:v>154.74199999999999</c:v>
                </c:pt>
                <c:pt idx="11980">
                  <c:v>154.77199999999999</c:v>
                </c:pt>
                <c:pt idx="11981">
                  <c:v>154.80699999999999</c:v>
                </c:pt>
                <c:pt idx="11982">
                  <c:v>154.84399999999999</c:v>
                </c:pt>
                <c:pt idx="11983">
                  <c:v>154.846</c:v>
                </c:pt>
                <c:pt idx="11984">
                  <c:v>154.85300000000001</c:v>
                </c:pt>
                <c:pt idx="11985">
                  <c:v>154.86099999999999</c:v>
                </c:pt>
                <c:pt idx="11986">
                  <c:v>154.87100000000001</c:v>
                </c:pt>
                <c:pt idx="11987">
                  <c:v>154.88300000000001</c:v>
                </c:pt>
                <c:pt idx="11988">
                  <c:v>154.89400000000001</c:v>
                </c:pt>
                <c:pt idx="11989">
                  <c:v>154.904</c:v>
                </c:pt>
                <c:pt idx="11990">
                  <c:v>154.91499999999999</c:v>
                </c:pt>
                <c:pt idx="11991">
                  <c:v>154.92699999999999</c:v>
                </c:pt>
                <c:pt idx="11992">
                  <c:v>154.94</c:v>
                </c:pt>
                <c:pt idx="11993">
                  <c:v>154.95099999999999</c:v>
                </c:pt>
                <c:pt idx="11994">
                  <c:v>154.96100000000001</c:v>
                </c:pt>
                <c:pt idx="11995">
                  <c:v>154.971</c:v>
                </c:pt>
                <c:pt idx="11996">
                  <c:v>154.982</c:v>
                </c:pt>
                <c:pt idx="11997">
                  <c:v>154.99</c:v>
                </c:pt>
                <c:pt idx="11998">
                  <c:v>155.00800000000001</c:v>
                </c:pt>
                <c:pt idx="11999">
                  <c:v>155.018</c:v>
                </c:pt>
                <c:pt idx="12000">
                  <c:v>155.02000000000001</c:v>
                </c:pt>
                <c:pt idx="12001">
                  <c:v>155.03100000000001</c:v>
                </c:pt>
                <c:pt idx="12002">
                  <c:v>155.06100000000001</c:v>
                </c:pt>
                <c:pt idx="12003">
                  <c:v>155.09200000000001</c:v>
                </c:pt>
                <c:pt idx="12004">
                  <c:v>155.11799999999999</c:v>
                </c:pt>
                <c:pt idx="12005">
                  <c:v>155.13900000000001</c:v>
                </c:pt>
                <c:pt idx="12006">
                  <c:v>155.16</c:v>
                </c:pt>
                <c:pt idx="12007">
                  <c:v>155.18</c:v>
                </c:pt>
                <c:pt idx="12008">
                  <c:v>155.19399999999999</c:v>
                </c:pt>
                <c:pt idx="12009">
                  <c:v>155.20099999999999</c:v>
                </c:pt>
                <c:pt idx="12010">
                  <c:v>155.21799999999999</c:v>
                </c:pt>
                <c:pt idx="12011">
                  <c:v>155.22800000000001</c:v>
                </c:pt>
                <c:pt idx="12012">
                  <c:v>155.24700000000001</c:v>
                </c:pt>
                <c:pt idx="12013">
                  <c:v>155.28100000000001</c:v>
                </c:pt>
                <c:pt idx="12014">
                  <c:v>155.29</c:v>
                </c:pt>
                <c:pt idx="12015">
                  <c:v>155.29400000000001</c:v>
                </c:pt>
                <c:pt idx="12016">
                  <c:v>155.30099999999999</c:v>
                </c:pt>
                <c:pt idx="12017">
                  <c:v>155.30600000000001</c:v>
                </c:pt>
                <c:pt idx="12018">
                  <c:v>155.309</c:v>
                </c:pt>
                <c:pt idx="12019">
                  <c:v>155.31700000000001</c:v>
                </c:pt>
                <c:pt idx="12020">
                  <c:v>155.32499999999999</c:v>
                </c:pt>
                <c:pt idx="12021">
                  <c:v>155.33099999999999</c:v>
                </c:pt>
                <c:pt idx="12022">
                  <c:v>155.34100000000001</c:v>
                </c:pt>
                <c:pt idx="12023">
                  <c:v>155.35</c:v>
                </c:pt>
                <c:pt idx="12024">
                  <c:v>155.36000000000001</c:v>
                </c:pt>
                <c:pt idx="12025">
                  <c:v>155.37</c:v>
                </c:pt>
                <c:pt idx="12026">
                  <c:v>155.38</c:v>
                </c:pt>
                <c:pt idx="12027">
                  <c:v>155.392</c:v>
                </c:pt>
                <c:pt idx="12028">
                  <c:v>155.40199999999999</c:v>
                </c:pt>
                <c:pt idx="12029">
                  <c:v>155.40899999999999</c:v>
                </c:pt>
                <c:pt idx="12030">
                  <c:v>155.41399999999999</c:v>
                </c:pt>
                <c:pt idx="12031">
                  <c:v>155.42099999999999</c:v>
                </c:pt>
                <c:pt idx="12032">
                  <c:v>155.428</c:v>
                </c:pt>
                <c:pt idx="12033">
                  <c:v>155.43700000000001</c:v>
                </c:pt>
                <c:pt idx="12034">
                  <c:v>155.446</c:v>
                </c:pt>
                <c:pt idx="12035">
                  <c:v>155.45599999999999</c:v>
                </c:pt>
                <c:pt idx="12036">
                  <c:v>155.465</c:v>
                </c:pt>
                <c:pt idx="12037">
                  <c:v>155.47399999999999</c:v>
                </c:pt>
                <c:pt idx="12038">
                  <c:v>155.48699999999999</c:v>
                </c:pt>
                <c:pt idx="12039">
                  <c:v>155.52600000000001</c:v>
                </c:pt>
                <c:pt idx="12040">
                  <c:v>155.572</c:v>
                </c:pt>
                <c:pt idx="12041">
                  <c:v>155.62</c:v>
                </c:pt>
                <c:pt idx="12042">
                  <c:v>155.65299999999999</c:v>
                </c:pt>
                <c:pt idx="12043">
                  <c:v>155.66499999999999</c:v>
                </c:pt>
                <c:pt idx="12044">
                  <c:v>155.67400000000001</c:v>
                </c:pt>
                <c:pt idx="12045">
                  <c:v>155.68199999999999</c:v>
                </c:pt>
                <c:pt idx="12046">
                  <c:v>155.69300000000001</c:v>
                </c:pt>
                <c:pt idx="12047">
                  <c:v>155.702</c:v>
                </c:pt>
                <c:pt idx="12048">
                  <c:v>155.71299999999999</c:v>
                </c:pt>
                <c:pt idx="12049">
                  <c:v>155.726</c:v>
                </c:pt>
                <c:pt idx="12050">
                  <c:v>155.739</c:v>
                </c:pt>
                <c:pt idx="12051">
                  <c:v>155.74799999999999</c:v>
                </c:pt>
                <c:pt idx="12052">
                  <c:v>155.75899999999999</c:v>
                </c:pt>
                <c:pt idx="12053">
                  <c:v>155.77199999999999</c:v>
                </c:pt>
                <c:pt idx="12054">
                  <c:v>155.809</c:v>
                </c:pt>
                <c:pt idx="12055">
                  <c:v>155.86099999999999</c:v>
                </c:pt>
                <c:pt idx="12056">
                  <c:v>155.91800000000001</c:v>
                </c:pt>
                <c:pt idx="12057">
                  <c:v>155.95099999999999</c:v>
                </c:pt>
                <c:pt idx="12058">
                  <c:v>155.96100000000001</c:v>
                </c:pt>
                <c:pt idx="12059">
                  <c:v>155.965</c:v>
                </c:pt>
                <c:pt idx="12060">
                  <c:v>155.971</c:v>
                </c:pt>
                <c:pt idx="12061">
                  <c:v>155.97800000000001</c:v>
                </c:pt>
                <c:pt idx="12062">
                  <c:v>155.98599999999999</c:v>
                </c:pt>
                <c:pt idx="12063">
                  <c:v>155.99600000000001</c:v>
                </c:pt>
                <c:pt idx="12064">
                  <c:v>156.006</c:v>
                </c:pt>
                <c:pt idx="12065">
                  <c:v>156.017</c:v>
                </c:pt>
                <c:pt idx="12066">
                  <c:v>156.02699999999999</c:v>
                </c:pt>
                <c:pt idx="12067">
                  <c:v>156.03899999999999</c:v>
                </c:pt>
                <c:pt idx="12068">
                  <c:v>156.05099999999999</c:v>
                </c:pt>
                <c:pt idx="12069">
                  <c:v>156.06</c:v>
                </c:pt>
                <c:pt idx="12070">
                  <c:v>156.071</c:v>
                </c:pt>
                <c:pt idx="12071">
                  <c:v>156.084</c:v>
                </c:pt>
                <c:pt idx="12072">
                  <c:v>156.11199999999999</c:v>
                </c:pt>
                <c:pt idx="12073">
                  <c:v>156.125</c:v>
                </c:pt>
                <c:pt idx="12074">
                  <c:v>156.13900000000001</c:v>
                </c:pt>
                <c:pt idx="12075">
                  <c:v>156.15299999999999</c:v>
                </c:pt>
                <c:pt idx="12076">
                  <c:v>156.16900000000001</c:v>
                </c:pt>
                <c:pt idx="12077">
                  <c:v>156.178</c:v>
                </c:pt>
                <c:pt idx="12078">
                  <c:v>156.18700000000001</c:v>
                </c:pt>
                <c:pt idx="12079">
                  <c:v>156.196</c:v>
                </c:pt>
                <c:pt idx="12080">
                  <c:v>156.208</c:v>
                </c:pt>
                <c:pt idx="12081">
                  <c:v>156.221</c:v>
                </c:pt>
                <c:pt idx="12082">
                  <c:v>156.23400000000001</c:v>
                </c:pt>
                <c:pt idx="12083">
                  <c:v>156.24600000000001</c:v>
                </c:pt>
                <c:pt idx="12084">
                  <c:v>156.25700000000001</c:v>
                </c:pt>
                <c:pt idx="12085">
                  <c:v>156.267</c:v>
                </c:pt>
                <c:pt idx="12086">
                  <c:v>156.28100000000001</c:v>
                </c:pt>
                <c:pt idx="12087">
                  <c:v>156.31399999999999</c:v>
                </c:pt>
                <c:pt idx="12088">
                  <c:v>156.34399999999999</c:v>
                </c:pt>
                <c:pt idx="12089">
                  <c:v>156.363</c:v>
                </c:pt>
                <c:pt idx="12090">
                  <c:v>156.38</c:v>
                </c:pt>
                <c:pt idx="12091">
                  <c:v>156.39400000000001</c:v>
                </c:pt>
                <c:pt idx="12092">
                  <c:v>156.40100000000001</c:v>
                </c:pt>
                <c:pt idx="12093">
                  <c:v>156.40600000000001</c:v>
                </c:pt>
                <c:pt idx="12094">
                  <c:v>156.41499999999999</c:v>
                </c:pt>
                <c:pt idx="12095">
                  <c:v>156.423</c:v>
                </c:pt>
                <c:pt idx="12096">
                  <c:v>156.429</c:v>
                </c:pt>
                <c:pt idx="12097">
                  <c:v>156.434</c:v>
                </c:pt>
                <c:pt idx="12098">
                  <c:v>156.44</c:v>
                </c:pt>
                <c:pt idx="12099">
                  <c:v>156.447</c:v>
                </c:pt>
                <c:pt idx="12100">
                  <c:v>156.45500000000001</c:v>
                </c:pt>
                <c:pt idx="12101">
                  <c:v>156.464</c:v>
                </c:pt>
                <c:pt idx="12102">
                  <c:v>156.47399999999999</c:v>
                </c:pt>
                <c:pt idx="12103">
                  <c:v>156.48099999999999</c:v>
                </c:pt>
                <c:pt idx="12104">
                  <c:v>156.48599999999999</c:v>
                </c:pt>
                <c:pt idx="12105">
                  <c:v>156.49100000000001</c:v>
                </c:pt>
                <c:pt idx="12106">
                  <c:v>156.499</c:v>
                </c:pt>
                <c:pt idx="12107">
                  <c:v>156.50700000000001</c:v>
                </c:pt>
                <c:pt idx="12108">
                  <c:v>156.51499999999999</c:v>
                </c:pt>
                <c:pt idx="12109">
                  <c:v>156.523</c:v>
                </c:pt>
                <c:pt idx="12110">
                  <c:v>156.53100000000001</c:v>
                </c:pt>
                <c:pt idx="12111">
                  <c:v>156.53700000000001</c:v>
                </c:pt>
                <c:pt idx="12112">
                  <c:v>156.54300000000001</c:v>
                </c:pt>
                <c:pt idx="12113">
                  <c:v>156.55099999999999</c:v>
                </c:pt>
                <c:pt idx="12114">
                  <c:v>156.56</c:v>
                </c:pt>
                <c:pt idx="12115">
                  <c:v>156.57</c:v>
                </c:pt>
                <c:pt idx="12116">
                  <c:v>156.58199999999999</c:v>
                </c:pt>
                <c:pt idx="12117">
                  <c:v>156.59399999999999</c:v>
                </c:pt>
                <c:pt idx="12118">
                  <c:v>156.607</c:v>
                </c:pt>
                <c:pt idx="12119">
                  <c:v>156.619</c:v>
                </c:pt>
                <c:pt idx="12120">
                  <c:v>156.63300000000001</c:v>
                </c:pt>
                <c:pt idx="12121">
                  <c:v>156.66399999999999</c:v>
                </c:pt>
                <c:pt idx="12122">
                  <c:v>156.73400000000001</c:v>
                </c:pt>
                <c:pt idx="12123">
                  <c:v>156.79300000000001</c:v>
                </c:pt>
                <c:pt idx="12124">
                  <c:v>156.81100000000001</c:v>
                </c:pt>
                <c:pt idx="12125">
                  <c:v>156.81700000000001</c:v>
                </c:pt>
                <c:pt idx="12126">
                  <c:v>156.822</c:v>
                </c:pt>
                <c:pt idx="12127">
                  <c:v>156.82599999999999</c:v>
                </c:pt>
                <c:pt idx="12128">
                  <c:v>156.83099999999999</c:v>
                </c:pt>
                <c:pt idx="12129">
                  <c:v>156.839</c:v>
                </c:pt>
                <c:pt idx="12130">
                  <c:v>156.845</c:v>
                </c:pt>
                <c:pt idx="12131">
                  <c:v>156.851</c:v>
                </c:pt>
                <c:pt idx="12132">
                  <c:v>156.857</c:v>
                </c:pt>
                <c:pt idx="12133">
                  <c:v>156.863</c:v>
                </c:pt>
                <c:pt idx="12134">
                  <c:v>156.869</c:v>
                </c:pt>
                <c:pt idx="12135">
                  <c:v>156.876</c:v>
                </c:pt>
                <c:pt idx="12136">
                  <c:v>156.88300000000001</c:v>
                </c:pt>
                <c:pt idx="12137">
                  <c:v>156.89099999999999</c:v>
                </c:pt>
                <c:pt idx="12138">
                  <c:v>156.899</c:v>
                </c:pt>
                <c:pt idx="12139">
                  <c:v>156.90899999999999</c:v>
                </c:pt>
                <c:pt idx="12140">
                  <c:v>156.91900000000001</c:v>
                </c:pt>
                <c:pt idx="12141">
                  <c:v>156.92599999999999</c:v>
                </c:pt>
                <c:pt idx="12142">
                  <c:v>156.93299999999999</c:v>
                </c:pt>
                <c:pt idx="12143">
                  <c:v>156.94</c:v>
                </c:pt>
                <c:pt idx="12144">
                  <c:v>156.94900000000001</c:v>
                </c:pt>
                <c:pt idx="12145">
                  <c:v>156.95699999999999</c:v>
                </c:pt>
                <c:pt idx="12146">
                  <c:v>156.965</c:v>
                </c:pt>
                <c:pt idx="12147">
                  <c:v>156.97399999999999</c:v>
                </c:pt>
                <c:pt idx="12148">
                  <c:v>156.98099999999999</c:v>
                </c:pt>
                <c:pt idx="12149">
                  <c:v>156.988</c:v>
                </c:pt>
                <c:pt idx="12150">
                  <c:v>156.994</c:v>
                </c:pt>
                <c:pt idx="12151">
                  <c:v>157.001</c:v>
                </c:pt>
                <c:pt idx="12152">
                  <c:v>157.00800000000001</c:v>
                </c:pt>
                <c:pt idx="12153">
                  <c:v>157.01499999999999</c:v>
                </c:pt>
                <c:pt idx="12154">
                  <c:v>157.02199999999999</c:v>
                </c:pt>
                <c:pt idx="12155">
                  <c:v>157.029</c:v>
                </c:pt>
                <c:pt idx="12156">
                  <c:v>157.03700000000001</c:v>
                </c:pt>
                <c:pt idx="12157">
                  <c:v>157.04499999999999</c:v>
                </c:pt>
                <c:pt idx="12158">
                  <c:v>157.05500000000001</c:v>
                </c:pt>
                <c:pt idx="12159">
                  <c:v>157.065</c:v>
                </c:pt>
                <c:pt idx="12160">
                  <c:v>157.07300000000001</c:v>
                </c:pt>
                <c:pt idx="12161">
                  <c:v>157.07900000000001</c:v>
                </c:pt>
                <c:pt idx="12162">
                  <c:v>157.08799999999999</c:v>
                </c:pt>
                <c:pt idx="12163">
                  <c:v>157.096</c:v>
                </c:pt>
                <c:pt idx="12164">
                  <c:v>157.10300000000001</c:v>
                </c:pt>
                <c:pt idx="12165">
                  <c:v>157.11099999999999</c:v>
                </c:pt>
                <c:pt idx="12166">
                  <c:v>157.11799999999999</c:v>
                </c:pt>
                <c:pt idx="12167">
                  <c:v>157.124</c:v>
                </c:pt>
                <c:pt idx="12168">
                  <c:v>157.12899999999999</c:v>
                </c:pt>
                <c:pt idx="12169">
                  <c:v>157.13399999999999</c:v>
                </c:pt>
                <c:pt idx="12170">
                  <c:v>157.13900000000001</c:v>
                </c:pt>
                <c:pt idx="12171">
                  <c:v>157.14400000000001</c:v>
                </c:pt>
                <c:pt idx="12172">
                  <c:v>157.149</c:v>
                </c:pt>
                <c:pt idx="12173">
                  <c:v>157.154</c:v>
                </c:pt>
                <c:pt idx="12174">
                  <c:v>157.16</c:v>
                </c:pt>
                <c:pt idx="12175">
                  <c:v>157.16499999999999</c:v>
                </c:pt>
                <c:pt idx="12176">
                  <c:v>157.16999999999999</c:v>
                </c:pt>
                <c:pt idx="12177">
                  <c:v>157.17500000000001</c:v>
                </c:pt>
                <c:pt idx="12178">
                  <c:v>157.18</c:v>
                </c:pt>
                <c:pt idx="12179">
                  <c:v>157.18600000000001</c:v>
                </c:pt>
                <c:pt idx="12180">
                  <c:v>157.191</c:v>
                </c:pt>
                <c:pt idx="12181">
                  <c:v>157.196</c:v>
                </c:pt>
                <c:pt idx="12182">
                  <c:v>157.20099999999999</c:v>
                </c:pt>
                <c:pt idx="12183">
                  <c:v>157.20599999999999</c:v>
                </c:pt>
                <c:pt idx="12184">
                  <c:v>157.21199999999999</c:v>
                </c:pt>
                <c:pt idx="12185">
                  <c:v>157.21700000000001</c:v>
                </c:pt>
                <c:pt idx="12186">
                  <c:v>157.22200000000001</c:v>
                </c:pt>
                <c:pt idx="12187">
                  <c:v>157.227</c:v>
                </c:pt>
                <c:pt idx="12188">
                  <c:v>157.232</c:v>
                </c:pt>
                <c:pt idx="12189">
                  <c:v>157.23699999999999</c:v>
                </c:pt>
                <c:pt idx="12190">
                  <c:v>157.24299999999999</c:v>
                </c:pt>
                <c:pt idx="12191">
                  <c:v>157.24799999999999</c:v>
                </c:pt>
                <c:pt idx="12192">
                  <c:v>157.25299999999999</c:v>
                </c:pt>
                <c:pt idx="12193">
                  <c:v>157.25800000000001</c:v>
                </c:pt>
                <c:pt idx="12194">
                  <c:v>157.26300000000001</c:v>
                </c:pt>
                <c:pt idx="12195">
                  <c:v>157.26900000000001</c:v>
                </c:pt>
                <c:pt idx="12196">
                  <c:v>157.274</c:v>
                </c:pt>
                <c:pt idx="12197">
                  <c:v>157.279</c:v>
                </c:pt>
                <c:pt idx="12198">
                  <c:v>157.28399999999999</c:v>
                </c:pt>
                <c:pt idx="12199">
                  <c:v>157.28899999999999</c:v>
                </c:pt>
                <c:pt idx="12200">
                  <c:v>157.29499999999999</c:v>
                </c:pt>
                <c:pt idx="12201">
                  <c:v>157.30000000000001</c:v>
                </c:pt>
                <c:pt idx="12202">
                  <c:v>157.30500000000001</c:v>
                </c:pt>
                <c:pt idx="12203">
                  <c:v>157.31</c:v>
                </c:pt>
                <c:pt idx="12204">
                  <c:v>157.315</c:v>
                </c:pt>
                <c:pt idx="12205">
                  <c:v>157.32</c:v>
                </c:pt>
                <c:pt idx="12206">
                  <c:v>157.32599999999999</c:v>
                </c:pt>
                <c:pt idx="12207">
                  <c:v>157.33099999999999</c:v>
                </c:pt>
                <c:pt idx="12208">
                  <c:v>157.33600000000001</c:v>
                </c:pt>
                <c:pt idx="12209">
                  <c:v>157.34100000000001</c:v>
                </c:pt>
                <c:pt idx="12210">
                  <c:v>157.346</c:v>
                </c:pt>
                <c:pt idx="12211">
                  <c:v>157.352</c:v>
                </c:pt>
                <c:pt idx="12212">
                  <c:v>157.357</c:v>
                </c:pt>
                <c:pt idx="12213">
                  <c:v>157.36199999999999</c:v>
                </c:pt>
                <c:pt idx="12214">
                  <c:v>157.36699999999999</c:v>
                </c:pt>
                <c:pt idx="12215">
                  <c:v>157.37200000000001</c:v>
                </c:pt>
                <c:pt idx="12216">
                  <c:v>157.37799999999999</c:v>
                </c:pt>
                <c:pt idx="12217">
                  <c:v>157.38300000000001</c:v>
                </c:pt>
                <c:pt idx="12218">
                  <c:v>157.38800000000001</c:v>
                </c:pt>
                <c:pt idx="12219">
                  <c:v>157.393</c:v>
                </c:pt>
                <c:pt idx="12220">
                  <c:v>157.398</c:v>
                </c:pt>
                <c:pt idx="12221">
                  <c:v>157.40299999999999</c:v>
                </c:pt>
                <c:pt idx="12222">
                  <c:v>157.405</c:v>
                </c:pt>
                <c:pt idx="12223">
                  <c:v>157.40799999999999</c:v>
                </c:pt>
                <c:pt idx="12224">
                  <c:v>157.411</c:v>
                </c:pt>
                <c:pt idx="12225">
                  <c:v>157.41300000000001</c:v>
                </c:pt>
                <c:pt idx="12226">
                  <c:v>157.416</c:v>
                </c:pt>
                <c:pt idx="12227">
                  <c:v>157.41900000000001</c:v>
                </c:pt>
                <c:pt idx="12228">
                  <c:v>157.422</c:v>
                </c:pt>
                <c:pt idx="12229">
                  <c:v>157.42400000000001</c:v>
                </c:pt>
                <c:pt idx="12230">
                  <c:v>157.42699999999999</c:v>
                </c:pt>
                <c:pt idx="12231">
                  <c:v>157.429</c:v>
                </c:pt>
                <c:pt idx="12232">
                  <c:v>157.43100000000001</c:v>
                </c:pt>
                <c:pt idx="12233">
                  <c:v>157.43299999999999</c:v>
                </c:pt>
                <c:pt idx="12234">
                  <c:v>157.43600000000001</c:v>
                </c:pt>
                <c:pt idx="12235">
                  <c:v>157.43799999999999</c:v>
                </c:pt>
                <c:pt idx="12236">
                  <c:v>157.44</c:v>
                </c:pt>
                <c:pt idx="12237">
                  <c:v>157.44200000000001</c:v>
                </c:pt>
                <c:pt idx="12238">
                  <c:v>157.44499999999999</c:v>
                </c:pt>
                <c:pt idx="12239">
                  <c:v>157.447</c:v>
                </c:pt>
                <c:pt idx="12240">
                  <c:v>157.44900000000001</c:v>
                </c:pt>
                <c:pt idx="12241">
                  <c:v>157.452</c:v>
                </c:pt>
                <c:pt idx="12242">
                  <c:v>157.45400000000001</c:v>
                </c:pt>
                <c:pt idx="12243">
                  <c:v>157.45699999999999</c:v>
                </c:pt>
                <c:pt idx="12244">
                  <c:v>157.46</c:v>
                </c:pt>
                <c:pt idx="12245">
                  <c:v>157.46299999999999</c:v>
                </c:pt>
                <c:pt idx="12246">
                  <c:v>157.465</c:v>
                </c:pt>
                <c:pt idx="12247">
                  <c:v>157.46700000000001</c:v>
                </c:pt>
                <c:pt idx="12248">
                  <c:v>157.47</c:v>
                </c:pt>
                <c:pt idx="12249">
                  <c:v>157.47200000000001</c:v>
                </c:pt>
                <c:pt idx="12250">
                  <c:v>157.47399999999999</c:v>
                </c:pt>
                <c:pt idx="12251">
                  <c:v>157.476</c:v>
                </c:pt>
                <c:pt idx="12252">
                  <c:v>157.47900000000001</c:v>
                </c:pt>
                <c:pt idx="12253">
                  <c:v>157.48099999999999</c:v>
                </c:pt>
                <c:pt idx="12254">
                  <c:v>157.483</c:v>
                </c:pt>
                <c:pt idx="12255">
                  <c:v>157.48500000000001</c:v>
                </c:pt>
                <c:pt idx="12256">
                  <c:v>157.488</c:v>
                </c:pt>
                <c:pt idx="12257">
                  <c:v>157.49100000000001</c:v>
                </c:pt>
                <c:pt idx="12258">
                  <c:v>157.49299999999999</c:v>
                </c:pt>
                <c:pt idx="12259">
                  <c:v>157.49600000000001</c:v>
                </c:pt>
                <c:pt idx="12260">
                  <c:v>157.499</c:v>
                </c:pt>
                <c:pt idx="12261">
                  <c:v>157.501</c:v>
                </c:pt>
                <c:pt idx="12262">
                  <c:v>157.50399999999999</c:v>
                </c:pt>
                <c:pt idx="12263">
                  <c:v>157.506</c:v>
                </c:pt>
                <c:pt idx="12264">
                  <c:v>157.50800000000001</c:v>
                </c:pt>
                <c:pt idx="12265">
                  <c:v>157.51</c:v>
                </c:pt>
                <c:pt idx="12266">
                  <c:v>157.512</c:v>
                </c:pt>
                <c:pt idx="12267">
                  <c:v>157.51499999999999</c:v>
                </c:pt>
                <c:pt idx="12268">
                  <c:v>157.517</c:v>
                </c:pt>
                <c:pt idx="12269">
                  <c:v>157.51900000000001</c:v>
                </c:pt>
                <c:pt idx="12270">
                  <c:v>157.52099999999999</c:v>
                </c:pt>
                <c:pt idx="12271">
                  <c:v>157.524</c:v>
                </c:pt>
                <c:pt idx="12272">
                  <c:v>157.52600000000001</c:v>
                </c:pt>
                <c:pt idx="12273">
                  <c:v>157.52799999999999</c:v>
                </c:pt>
                <c:pt idx="12274">
                  <c:v>157.53</c:v>
                </c:pt>
                <c:pt idx="12275">
                  <c:v>157.53299999999999</c:v>
                </c:pt>
                <c:pt idx="12276">
                  <c:v>157.535</c:v>
                </c:pt>
                <c:pt idx="12277">
                  <c:v>157.54</c:v>
                </c:pt>
                <c:pt idx="12278">
                  <c:v>157.55500000000001</c:v>
                </c:pt>
                <c:pt idx="12279">
                  <c:v>157.59299999999999</c:v>
                </c:pt>
                <c:pt idx="12280">
                  <c:v>157.63</c:v>
                </c:pt>
                <c:pt idx="12281">
                  <c:v>157.66399999999999</c:v>
                </c:pt>
                <c:pt idx="12282">
                  <c:v>157.66999999999999</c:v>
                </c:pt>
                <c:pt idx="12283">
                  <c:v>157.673</c:v>
                </c:pt>
                <c:pt idx="12284">
                  <c:v>157.67500000000001</c:v>
                </c:pt>
                <c:pt idx="12285">
                  <c:v>157.67699999999999</c:v>
                </c:pt>
                <c:pt idx="12286">
                  <c:v>157.679</c:v>
                </c:pt>
                <c:pt idx="12287">
                  <c:v>157.68199999999999</c:v>
                </c:pt>
                <c:pt idx="12288">
                  <c:v>157.684</c:v>
                </c:pt>
                <c:pt idx="12289">
                  <c:v>157.68700000000001</c:v>
                </c:pt>
                <c:pt idx="12290">
                  <c:v>157.68899999999999</c:v>
                </c:pt>
                <c:pt idx="12291">
                  <c:v>157.691</c:v>
                </c:pt>
                <c:pt idx="12292">
                  <c:v>157.69300000000001</c:v>
                </c:pt>
                <c:pt idx="12293">
                  <c:v>157.69499999999999</c:v>
                </c:pt>
                <c:pt idx="12294">
                  <c:v>157.69800000000001</c:v>
                </c:pt>
                <c:pt idx="12295">
                  <c:v>157.69999999999999</c:v>
                </c:pt>
                <c:pt idx="12296">
                  <c:v>157.702</c:v>
                </c:pt>
                <c:pt idx="12297">
                  <c:v>157.70500000000001</c:v>
                </c:pt>
                <c:pt idx="12298">
                  <c:v>157.708</c:v>
                </c:pt>
                <c:pt idx="12299">
                  <c:v>157.71100000000001</c:v>
                </c:pt>
                <c:pt idx="12300">
                  <c:v>157.71700000000001</c:v>
                </c:pt>
                <c:pt idx="12301">
                  <c:v>157.72399999999999</c:v>
                </c:pt>
                <c:pt idx="12302">
                  <c:v>157.72499999999999</c:v>
                </c:pt>
                <c:pt idx="12303">
                  <c:v>157.72800000000001</c:v>
                </c:pt>
                <c:pt idx="12304">
                  <c:v>157.73099999999999</c:v>
                </c:pt>
                <c:pt idx="12305">
                  <c:v>157.73400000000001</c:v>
                </c:pt>
                <c:pt idx="12306">
                  <c:v>157.73699999999999</c:v>
                </c:pt>
                <c:pt idx="12307">
                  <c:v>157.739</c:v>
                </c:pt>
                <c:pt idx="12308">
                  <c:v>157.74199999999999</c:v>
                </c:pt>
                <c:pt idx="12309">
                  <c:v>157.745</c:v>
                </c:pt>
                <c:pt idx="12310">
                  <c:v>157.74799999999999</c:v>
                </c:pt>
                <c:pt idx="12311">
                  <c:v>157.75</c:v>
                </c:pt>
                <c:pt idx="12312">
                  <c:v>157.75299999999999</c:v>
                </c:pt>
                <c:pt idx="12313">
                  <c:v>157.756</c:v>
                </c:pt>
                <c:pt idx="12314">
                  <c:v>157.75899999999999</c:v>
                </c:pt>
                <c:pt idx="12315">
                  <c:v>157.762</c:v>
                </c:pt>
                <c:pt idx="12316">
                  <c:v>157.76400000000001</c:v>
                </c:pt>
                <c:pt idx="12317">
                  <c:v>157.767</c:v>
                </c:pt>
                <c:pt idx="12318">
                  <c:v>157.77000000000001</c:v>
                </c:pt>
                <c:pt idx="12319">
                  <c:v>157.773</c:v>
                </c:pt>
                <c:pt idx="12320">
                  <c:v>157.77500000000001</c:v>
                </c:pt>
                <c:pt idx="12321">
                  <c:v>157.77799999999999</c:v>
                </c:pt>
                <c:pt idx="12322">
                  <c:v>157.78100000000001</c:v>
                </c:pt>
                <c:pt idx="12323">
                  <c:v>157.78399999999999</c:v>
                </c:pt>
                <c:pt idx="12324">
                  <c:v>157.78700000000001</c:v>
                </c:pt>
                <c:pt idx="12325">
                  <c:v>157.78899999999999</c:v>
                </c:pt>
                <c:pt idx="12326">
                  <c:v>157.792</c:v>
                </c:pt>
                <c:pt idx="12327">
                  <c:v>157.79499999999999</c:v>
                </c:pt>
                <c:pt idx="12328">
                  <c:v>157.798</c:v>
                </c:pt>
                <c:pt idx="12329">
                  <c:v>157.80000000000001</c:v>
                </c:pt>
                <c:pt idx="12330">
                  <c:v>157.803</c:v>
                </c:pt>
                <c:pt idx="12331">
                  <c:v>157.80600000000001</c:v>
                </c:pt>
                <c:pt idx="12332">
                  <c:v>157.809</c:v>
                </c:pt>
                <c:pt idx="12333">
                  <c:v>157.81200000000001</c:v>
                </c:pt>
                <c:pt idx="12334">
                  <c:v>157.81399999999999</c:v>
                </c:pt>
                <c:pt idx="12335">
                  <c:v>157.81700000000001</c:v>
                </c:pt>
                <c:pt idx="12336">
                  <c:v>157.82</c:v>
                </c:pt>
                <c:pt idx="12337">
                  <c:v>157.82300000000001</c:v>
                </c:pt>
                <c:pt idx="12338">
                  <c:v>157.82499999999999</c:v>
                </c:pt>
                <c:pt idx="12339">
                  <c:v>157.828</c:v>
                </c:pt>
                <c:pt idx="12340">
                  <c:v>157.83099999999999</c:v>
                </c:pt>
                <c:pt idx="12341">
                  <c:v>157.834</c:v>
                </c:pt>
                <c:pt idx="12342">
                  <c:v>157.83699999999999</c:v>
                </c:pt>
                <c:pt idx="12343">
                  <c:v>157.839</c:v>
                </c:pt>
                <c:pt idx="12344">
                  <c:v>157.84200000000001</c:v>
                </c:pt>
                <c:pt idx="12345">
                  <c:v>157.845</c:v>
                </c:pt>
                <c:pt idx="12346">
                  <c:v>157.84800000000001</c:v>
                </c:pt>
                <c:pt idx="12347">
                  <c:v>157.851</c:v>
                </c:pt>
                <c:pt idx="12348">
                  <c:v>157.85300000000001</c:v>
                </c:pt>
                <c:pt idx="12349">
                  <c:v>157.85599999999999</c:v>
                </c:pt>
                <c:pt idx="12350">
                  <c:v>157.85900000000001</c:v>
                </c:pt>
                <c:pt idx="12351">
                  <c:v>157.86199999999999</c:v>
                </c:pt>
                <c:pt idx="12352">
                  <c:v>157.864</c:v>
                </c:pt>
                <c:pt idx="12353">
                  <c:v>157.86699999999999</c:v>
                </c:pt>
                <c:pt idx="12354">
                  <c:v>157.87</c:v>
                </c:pt>
                <c:pt idx="12355">
                  <c:v>157.87200000000001</c:v>
                </c:pt>
                <c:pt idx="12356">
                  <c:v>157.875</c:v>
                </c:pt>
                <c:pt idx="12357">
                  <c:v>157.87700000000001</c:v>
                </c:pt>
                <c:pt idx="12358">
                  <c:v>157.87899999999999</c:v>
                </c:pt>
                <c:pt idx="12359">
                  <c:v>157.881</c:v>
                </c:pt>
                <c:pt idx="12360">
                  <c:v>157.88300000000001</c:v>
                </c:pt>
                <c:pt idx="12361">
                  <c:v>157.886</c:v>
                </c:pt>
                <c:pt idx="12362">
                  <c:v>157.88800000000001</c:v>
                </c:pt>
                <c:pt idx="12363">
                  <c:v>157.88999999999999</c:v>
                </c:pt>
                <c:pt idx="12364">
                  <c:v>157.892</c:v>
                </c:pt>
                <c:pt idx="12365">
                  <c:v>157.89500000000001</c:v>
                </c:pt>
                <c:pt idx="12366">
                  <c:v>157.89699999999999</c:v>
                </c:pt>
                <c:pt idx="12367">
                  <c:v>157.899</c:v>
                </c:pt>
                <c:pt idx="12368">
                  <c:v>157.90100000000001</c:v>
                </c:pt>
                <c:pt idx="12369">
                  <c:v>157.904</c:v>
                </c:pt>
                <c:pt idx="12370">
                  <c:v>157.90600000000001</c:v>
                </c:pt>
                <c:pt idx="12371">
                  <c:v>157.90799999999999</c:v>
                </c:pt>
                <c:pt idx="12372">
                  <c:v>157.911</c:v>
                </c:pt>
                <c:pt idx="12373">
                  <c:v>157.91300000000001</c:v>
                </c:pt>
                <c:pt idx="12374">
                  <c:v>157.916</c:v>
                </c:pt>
                <c:pt idx="12375">
                  <c:v>157.91800000000001</c:v>
                </c:pt>
                <c:pt idx="12376">
                  <c:v>157.91999999999999</c:v>
                </c:pt>
                <c:pt idx="12377">
                  <c:v>157.922</c:v>
                </c:pt>
                <c:pt idx="12378">
                  <c:v>157.92500000000001</c:v>
                </c:pt>
                <c:pt idx="12379">
                  <c:v>157.92699999999999</c:v>
                </c:pt>
                <c:pt idx="12380">
                  <c:v>157.929</c:v>
                </c:pt>
                <c:pt idx="12381">
                  <c:v>157.93100000000001</c:v>
                </c:pt>
                <c:pt idx="12382">
                  <c:v>157.93299999999999</c:v>
                </c:pt>
                <c:pt idx="12383">
                  <c:v>157.93600000000001</c:v>
                </c:pt>
                <c:pt idx="12384">
                  <c:v>157.93799999999999</c:v>
                </c:pt>
                <c:pt idx="12385">
                  <c:v>157.94</c:v>
                </c:pt>
                <c:pt idx="12386">
                  <c:v>157.94200000000001</c:v>
                </c:pt>
                <c:pt idx="12387">
                  <c:v>157.94499999999999</c:v>
                </c:pt>
                <c:pt idx="12388">
                  <c:v>157.947</c:v>
                </c:pt>
                <c:pt idx="12389">
                  <c:v>157.94900000000001</c:v>
                </c:pt>
                <c:pt idx="12390">
                  <c:v>157.952</c:v>
                </c:pt>
                <c:pt idx="12391">
                  <c:v>157.95400000000001</c:v>
                </c:pt>
                <c:pt idx="12392">
                  <c:v>157.95699999999999</c:v>
                </c:pt>
                <c:pt idx="12393">
                  <c:v>157.96</c:v>
                </c:pt>
                <c:pt idx="12394">
                  <c:v>157.96199999999999</c:v>
                </c:pt>
                <c:pt idx="12395">
                  <c:v>157.965</c:v>
                </c:pt>
                <c:pt idx="12396">
                  <c:v>157.97200000000001</c:v>
                </c:pt>
                <c:pt idx="12397">
                  <c:v>157.97200000000001</c:v>
                </c:pt>
                <c:pt idx="12398">
                  <c:v>157.97399999999999</c:v>
                </c:pt>
                <c:pt idx="12399">
                  <c:v>157.977</c:v>
                </c:pt>
                <c:pt idx="12400">
                  <c:v>157.97900000000001</c:v>
                </c:pt>
                <c:pt idx="12401">
                  <c:v>157.98099999999999</c:v>
                </c:pt>
                <c:pt idx="12402">
                  <c:v>157.983</c:v>
                </c:pt>
                <c:pt idx="12403">
                  <c:v>157.98500000000001</c:v>
                </c:pt>
                <c:pt idx="12404">
                  <c:v>157.988</c:v>
                </c:pt>
                <c:pt idx="12405">
                  <c:v>157.99</c:v>
                </c:pt>
                <c:pt idx="12406">
                  <c:v>157.99199999999999</c:v>
                </c:pt>
                <c:pt idx="12407">
                  <c:v>157.994</c:v>
                </c:pt>
                <c:pt idx="12408">
                  <c:v>157.99700000000001</c:v>
                </c:pt>
                <c:pt idx="12409">
                  <c:v>157.999</c:v>
                </c:pt>
                <c:pt idx="12410">
                  <c:v>158.001</c:v>
                </c:pt>
                <c:pt idx="12411">
                  <c:v>158.00299999999999</c:v>
                </c:pt>
                <c:pt idx="12412">
                  <c:v>158.005</c:v>
                </c:pt>
                <c:pt idx="12413">
                  <c:v>158.00800000000001</c:v>
                </c:pt>
                <c:pt idx="12414">
                  <c:v>158.01</c:v>
                </c:pt>
                <c:pt idx="12415">
                  <c:v>158.012</c:v>
                </c:pt>
                <c:pt idx="12416">
                  <c:v>158.01400000000001</c:v>
                </c:pt>
                <c:pt idx="12417">
                  <c:v>158.017</c:v>
                </c:pt>
                <c:pt idx="12418">
                  <c:v>158.01900000000001</c:v>
                </c:pt>
                <c:pt idx="12419">
                  <c:v>158.02099999999999</c:v>
                </c:pt>
                <c:pt idx="12420">
                  <c:v>158.023</c:v>
                </c:pt>
                <c:pt idx="12421">
                  <c:v>158.02500000000001</c:v>
                </c:pt>
                <c:pt idx="12422">
                  <c:v>158.02799999999999</c:v>
                </c:pt>
                <c:pt idx="12423">
                  <c:v>158.03</c:v>
                </c:pt>
                <c:pt idx="12424">
                  <c:v>158.03200000000001</c:v>
                </c:pt>
                <c:pt idx="12425">
                  <c:v>158.03399999999999</c:v>
                </c:pt>
                <c:pt idx="12426">
                  <c:v>158.03700000000001</c:v>
                </c:pt>
                <c:pt idx="12427">
                  <c:v>158.03899999999999</c:v>
                </c:pt>
                <c:pt idx="12428">
                  <c:v>158.042</c:v>
                </c:pt>
                <c:pt idx="12429">
                  <c:v>158.04499999999999</c:v>
                </c:pt>
                <c:pt idx="12430">
                  <c:v>158.047</c:v>
                </c:pt>
                <c:pt idx="12431">
                  <c:v>158.04900000000001</c:v>
                </c:pt>
                <c:pt idx="12432">
                  <c:v>158.05199999999999</c:v>
                </c:pt>
                <c:pt idx="12433">
                  <c:v>158.054</c:v>
                </c:pt>
                <c:pt idx="12434">
                  <c:v>158.05600000000001</c:v>
                </c:pt>
                <c:pt idx="12435">
                  <c:v>158.05799999999999</c:v>
                </c:pt>
                <c:pt idx="12436">
                  <c:v>158.06100000000001</c:v>
                </c:pt>
                <c:pt idx="12437">
                  <c:v>158.06299999999999</c:v>
                </c:pt>
                <c:pt idx="12438">
                  <c:v>158.065</c:v>
                </c:pt>
                <c:pt idx="12439">
                  <c:v>158.06700000000001</c:v>
                </c:pt>
                <c:pt idx="12440">
                  <c:v>158.06899999999999</c:v>
                </c:pt>
                <c:pt idx="12441">
                  <c:v>158.072</c:v>
                </c:pt>
                <c:pt idx="12442">
                  <c:v>158.07400000000001</c:v>
                </c:pt>
                <c:pt idx="12443">
                  <c:v>158.07599999999999</c:v>
                </c:pt>
                <c:pt idx="12444">
                  <c:v>158.078</c:v>
                </c:pt>
                <c:pt idx="12445">
                  <c:v>158.08099999999999</c:v>
                </c:pt>
                <c:pt idx="12446">
                  <c:v>158.083</c:v>
                </c:pt>
                <c:pt idx="12447">
                  <c:v>158.08500000000001</c:v>
                </c:pt>
                <c:pt idx="12448">
                  <c:v>158.08799999999999</c:v>
                </c:pt>
                <c:pt idx="12449">
                  <c:v>158.09</c:v>
                </c:pt>
                <c:pt idx="12450">
                  <c:v>158.09200000000001</c:v>
                </c:pt>
                <c:pt idx="12451">
                  <c:v>158.09399999999999</c:v>
                </c:pt>
                <c:pt idx="12452">
                  <c:v>158.09700000000001</c:v>
                </c:pt>
                <c:pt idx="12453">
                  <c:v>158.09899999999999</c:v>
                </c:pt>
                <c:pt idx="12454">
                  <c:v>158.101</c:v>
                </c:pt>
                <c:pt idx="12455">
                  <c:v>158.10300000000001</c:v>
                </c:pt>
                <c:pt idx="12456">
                  <c:v>158.10599999999999</c:v>
                </c:pt>
                <c:pt idx="12457">
                  <c:v>158.108</c:v>
                </c:pt>
                <c:pt idx="12458">
                  <c:v>158.11000000000001</c:v>
                </c:pt>
                <c:pt idx="12459">
                  <c:v>158.11199999999999</c:v>
                </c:pt>
                <c:pt idx="12460">
                  <c:v>158.114</c:v>
                </c:pt>
                <c:pt idx="12461">
                  <c:v>158.11699999999999</c:v>
                </c:pt>
                <c:pt idx="12462">
                  <c:v>158.119</c:v>
                </c:pt>
                <c:pt idx="12463">
                  <c:v>158.12200000000001</c:v>
                </c:pt>
                <c:pt idx="12464">
                  <c:v>158.125</c:v>
                </c:pt>
                <c:pt idx="12465">
                  <c:v>158.12700000000001</c:v>
                </c:pt>
                <c:pt idx="12466">
                  <c:v>158.13</c:v>
                </c:pt>
                <c:pt idx="12467">
                  <c:v>158.13300000000001</c:v>
                </c:pt>
                <c:pt idx="12468">
                  <c:v>158.136</c:v>
                </c:pt>
                <c:pt idx="12469">
                  <c:v>158.13800000000001</c:v>
                </c:pt>
                <c:pt idx="12470">
                  <c:v>158.14099999999999</c:v>
                </c:pt>
                <c:pt idx="12471">
                  <c:v>158.14400000000001</c:v>
                </c:pt>
                <c:pt idx="12472">
                  <c:v>158.14699999999999</c:v>
                </c:pt>
                <c:pt idx="12473">
                  <c:v>158.149</c:v>
                </c:pt>
                <c:pt idx="12474">
                  <c:v>158.15199999999999</c:v>
                </c:pt>
                <c:pt idx="12475">
                  <c:v>158.154</c:v>
                </c:pt>
                <c:pt idx="12476">
                  <c:v>158.15600000000001</c:v>
                </c:pt>
                <c:pt idx="12477">
                  <c:v>158.15799999999999</c:v>
                </c:pt>
                <c:pt idx="12478">
                  <c:v>158.16</c:v>
                </c:pt>
                <c:pt idx="12479">
                  <c:v>158.16300000000001</c:v>
                </c:pt>
                <c:pt idx="12480">
                  <c:v>158.16499999999999</c:v>
                </c:pt>
                <c:pt idx="12481">
                  <c:v>158.167</c:v>
                </c:pt>
                <c:pt idx="12482">
                  <c:v>158.16900000000001</c:v>
                </c:pt>
                <c:pt idx="12483">
                  <c:v>158.172</c:v>
                </c:pt>
                <c:pt idx="12484">
                  <c:v>158.17400000000001</c:v>
                </c:pt>
                <c:pt idx="12485">
                  <c:v>158.17599999999999</c:v>
                </c:pt>
                <c:pt idx="12486">
                  <c:v>158.179</c:v>
                </c:pt>
                <c:pt idx="12487">
                  <c:v>158.18199999999999</c:v>
                </c:pt>
                <c:pt idx="12488">
                  <c:v>158.184</c:v>
                </c:pt>
                <c:pt idx="12489">
                  <c:v>158.18700000000001</c:v>
                </c:pt>
                <c:pt idx="12490">
                  <c:v>158.19</c:v>
                </c:pt>
                <c:pt idx="12491">
                  <c:v>158.196</c:v>
                </c:pt>
                <c:pt idx="12492">
                  <c:v>158.20400000000001</c:v>
                </c:pt>
                <c:pt idx="12493">
                  <c:v>158.21199999999999</c:v>
                </c:pt>
                <c:pt idx="12494">
                  <c:v>158.221</c:v>
                </c:pt>
                <c:pt idx="12495">
                  <c:v>158.22900000000001</c:v>
                </c:pt>
                <c:pt idx="12496">
                  <c:v>158.238</c:v>
                </c:pt>
                <c:pt idx="12497">
                  <c:v>158.24600000000001</c:v>
                </c:pt>
                <c:pt idx="12498">
                  <c:v>158.255</c:v>
                </c:pt>
                <c:pt idx="12499">
                  <c:v>158.26300000000001</c:v>
                </c:pt>
                <c:pt idx="12500">
                  <c:v>158.27099999999999</c:v>
                </c:pt>
                <c:pt idx="12501">
                  <c:v>158.279</c:v>
                </c:pt>
                <c:pt idx="12502">
                  <c:v>158.28800000000001</c:v>
                </c:pt>
                <c:pt idx="12503">
                  <c:v>158.29599999999999</c:v>
                </c:pt>
                <c:pt idx="12504">
                  <c:v>158.30500000000001</c:v>
                </c:pt>
                <c:pt idx="12505">
                  <c:v>158.31299999999999</c:v>
                </c:pt>
                <c:pt idx="12506">
                  <c:v>158.322</c:v>
                </c:pt>
                <c:pt idx="12507">
                  <c:v>158.33099999999999</c:v>
                </c:pt>
                <c:pt idx="12508">
                  <c:v>158.34</c:v>
                </c:pt>
                <c:pt idx="12509">
                  <c:v>158.34800000000001</c:v>
                </c:pt>
                <c:pt idx="12510">
                  <c:v>158.357</c:v>
                </c:pt>
                <c:pt idx="12511">
                  <c:v>158.36600000000001</c:v>
                </c:pt>
                <c:pt idx="12512">
                  <c:v>158.374</c:v>
                </c:pt>
                <c:pt idx="12513">
                  <c:v>158.38300000000001</c:v>
                </c:pt>
                <c:pt idx="12514">
                  <c:v>158.392</c:v>
                </c:pt>
                <c:pt idx="12515">
                  <c:v>158.40100000000001</c:v>
                </c:pt>
                <c:pt idx="12516">
                  <c:v>158.40899999999999</c:v>
                </c:pt>
                <c:pt idx="12517">
                  <c:v>158.41800000000001</c:v>
                </c:pt>
                <c:pt idx="12518">
                  <c:v>158.42599999999999</c:v>
                </c:pt>
                <c:pt idx="12519">
                  <c:v>158.435</c:v>
                </c:pt>
                <c:pt idx="12520">
                  <c:v>158.44399999999999</c:v>
                </c:pt>
                <c:pt idx="12521">
                  <c:v>158.452</c:v>
                </c:pt>
                <c:pt idx="12522">
                  <c:v>158.46100000000001</c:v>
                </c:pt>
                <c:pt idx="12523">
                  <c:v>158.49</c:v>
                </c:pt>
                <c:pt idx="12524">
                  <c:v>158.52699999999999</c:v>
                </c:pt>
                <c:pt idx="12525">
                  <c:v>158.56299999999999</c:v>
                </c:pt>
                <c:pt idx="12526">
                  <c:v>158.59100000000001</c:v>
                </c:pt>
                <c:pt idx="12527">
                  <c:v>158.613</c:v>
                </c:pt>
                <c:pt idx="12528">
                  <c:v>158.63300000000001</c:v>
                </c:pt>
                <c:pt idx="12529">
                  <c:v>158.654</c:v>
                </c:pt>
                <c:pt idx="12530">
                  <c:v>158.673</c:v>
                </c:pt>
                <c:pt idx="12531">
                  <c:v>158.691</c:v>
                </c:pt>
                <c:pt idx="12532">
                  <c:v>158.714</c:v>
                </c:pt>
                <c:pt idx="12533">
                  <c:v>158.739</c:v>
                </c:pt>
                <c:pt idx="12534">
                  <c:v>158.75700000000001</c:v>
                </c:pt>
                <c:pt idx="12535">
                  <c:v>158.767</c:v>
                </c:pt>
                <c:pt idx="12536">
                  <c:v>158.77099999999999</c:v>
                </c:pt>
                <c:pt idx="12537">
                  <c:v>158.77600000000001</c:v>
                </c:pt>
                <c:pt idx="12538">
                  <c:v>158.78299999999999</c:v>
                </c:pt>
                <c:pt idx="12539">
                  <c:v>158.79400000000001</c:v>
                </c:pt>
                <c:pt idx="12540">
                  <c:v>158.80600000000001</c:v>
                </c:pt>
                <c:pt idx="12541">
                  <c:v>158.828</c:v>
                </c:pt>
                <c:pt idx="12542">
                  <c:v>158.83600000000001</c:v>
                </c:pt>
                <c:pt idx="12543">
                  <c:v>158.869</c:v>
                </c:pt>
                <c:pt idx="12544">
                  <c:v>158.90600000000001</c:v>
                </c:pt>
                <c:pt idx="12545">
                  <c:v>158.94300000000001</c:v>
                </c:pt>
                <c:pt idx="12546">
                  <c:v>158.99700000000001</c:v>
                </c:pt>
                <c:pt idx="12547">
                  <c:v>159.06299999999999</c:v>
                </c:pt>
                <c:pt idx="12548">
                  <c:v>159.12</c:v>
                </c:pt>
                <c:pt idx="12549">
                  <c:v>159.148</c:v>
                </c:pt>
                <c:pt idx="12550">
                  <c:v>159.17400000000001</c:v>
                </c:pt>
                <c:pt idx="12551">
                  <c:v>159.21199999999999</c:v>
                </c:pt>
                <c:pt idx="12552">
                  <c:v>159.244</c:v>
                </c:pt>
                <c:pt idx="12553">
                  <c:v>159.26400000000001</c:v>
                </c:pt>
                <c:pt idx="12554">
                  <c:v>159.27099999999999</c:v>
                </c:pt>
                <c:pt idx="12555">
                  <c:v>159.274</c:v>
                </c:pt>
                <c:pt idx="12556">
                  <c:v>159.279</c:v>
                </c:pt>
                <c:pt idx="12557">
                  <c:v>159.28399999999999</c:v>
                </c:pt>
                <c:pt idx="12558">
                  <c:v>159.291</c:v>
                </c:pt>
                <c:pt idx="12559">
                  <c:v>159.297</c:v>
                </c:pt>
                <c:pt idx="12560">
                  <c:v>159.31</c:v>
                </c:pt>
                <c:pt idx="12561">
                  <c:v>159.321</c:v>
                </c:pt>
                <c:pt idx="12562">
                  <c:v>159.32900000000001</c:v>
                </c:pt>
                <c:pt idx="12563">
                  <c:v>159.34100000000001</c:v>
                </c:pt>
                <c:pt idx="12564">
                  <c:v>159.35400000000001</c:v>
                </c:pt>
                <c:pt idx="12565">
                  <c:v>159.36799999999999</c:v>
                </c:pt>
                <c:pt idx="12566">
                  <c:v>159.38</c:v>
                </c:pt>
                <c:pt idx="12567">
                  <c:v>159.38999999999999</c:v>
                </c:pt>
                <c:pt idx="12568">
                  <c:v>159.40199999999999</c:v>
                </c:pt>
                <c:pt idx="12569">
                  <c:v>159.41300000000001</c:v>
                </c:pt>
                <c:pt idx="12570">
                  <c:v>159.42400000000001</c:v>
                </c:pt>
                <c:pt idx="12571">
                  <c:v>159.435</c:v>
                </c:pt>
                <c:pt idx="12572">
                  <c:v>159.44399999999999</c:v>
                </c:pt>
                <c:pt idx="12573">
                  <c:v>159.45400000000001</c:v>
                </c:pt>
                <c:pt idx="12574">
                  <c:v>159.46199999999999</c:v>
                </c:pt>
                <c:pt idx="12575">
                  <c:v>159.47200000000001</c:v>
                </c:pt>
                <c:pt idx="12576">
                  <c:v>159.47800000000001</c:v>
                </c:pt>
                <c:pt idx="12577">
                  <c:v>159.48400000000001</c:v>
                </c:pt>
                <c:pt idx="12578">
                  <c:v>159.51</c:v>
                </c:pt>
                <c:pt idx="12579">
                  <c:v>159.54</c:v>
                </c:pt>
                <c:pt idx="12580">
                  <c:v>159.58000000000001</c:v>
                </c:pt>
                <c:pt idx="12581">
                  <c:v>159.60499999999999</c:v>
                </c:pt>
                <c:pt idx="12582">
                  <c:v>159.624</c:v>
                </c:pt>
                <c:pt idx="12583">
                  <c:v>159.643</c:v>
                </c:pt>
                <c:pt idx="12584">
                  <c:v>159.661</c:v>
                </c:pt>
                <c:pt idx="12585">
                  <c:v>159.679</c:v>
                </c:pt>
                <c:pt idx="12586">
                  <c:v>159.684</c:v>
                </c:pt>
                <c:pt idx="12587">
                  <c:v>159.68799999999999</c:v>
                </c:pt>
                <c:pt idx="12588">
                  <c:v>159.69399999999999</c:v>
                </c:pt>
                <c:pt idx="12589">
                  <c:v>159.702</c:v>
                </c:pt>
                <c:pt idx="12590">
                  <c:v>159.714</c:v>
                </c:pt>
                <c:pt idx="12591">
                  <c:v>159.727</c:v>
                </c:pt>
                <c:pt idx="12592">
                  <c:v>159.74100000000001</c:v>
                </c:pt>
                <c:pt idx="12593">
                  <c:v>159.75399999999999</c:v>
                </c:pt>
                <c:pt idx="12594">
                  <c:v>159.76900000000001</c:v>
                </c:pt>
                <c:pt idx="12595">
                  <c:v>159.78399999999999</c:v>
                </c:pt>
                <c:pt idx="12596">
                  <c:v>159.79900000000001</c:v>
                </c:pt>
                <c:pt idx="12597">
                  <c:v>159.81299999999999</c:v>
                </c:pt>
                <c:pt idx="12598">
                  <c:v>159.82599999999999</c:v>
                </c:pt>
                <c:pt idx="12599">
                  <c:v>159.839</c:v>
                </c:pt>
                <c:pt idx="12600">
                  <c:v>159.84899999999999</c:v>
                </c:pt>
                <c:pt idx="12601">
                  <c:v>159.85900000000001</c:v>
                </c:pt>
                <c:pt idx="12602">
                  <c:v>159.87100000000001</c:v>
                </c:pt>
                <c:pt idx="12603">
                  <c:v>159.88300000000001</c:v>
                </c:pt>
                <c:pt idx="12604">
                  <c:v>159.89599999999999</c:v>
                </c:pt>
                <c:pt idx="12605">
                  <c:v>159.90899999999999</c:v>
                </c:pt>
                <c:pt idx="12606">
                  <c:v>159.923</c:v>
                </c:pt>
                <c:pt idx="12607">
                  <c:v>159.93700000000001</c:v>
                </c:pt>
                <c:pt idx="12608">
                  <c:v>159.94999999999999</c:v>
                </c:pt>
                <c:pt idx="12609">
                  <c:v>159.964</c:v>
                </c:pt>
                <c:pt idx="12610">
                  <c:v>159.98099999999999</c:v>
                </c:pt>
                <c:pt idx="12611">
                  <c:v>159.99700000000001</c:v>
                </c:pt>
                <c:pt idx="12612">
                  <c:v>160.01</c:v>
                </c:pt>
                <c:pt idx="12613">
                  <c:v>160.02199999999999</c:v>
                </c:pt>
                <c:pt idx="12614">
                  <c:v>160.03399999999999</c:v>
                </c:pt>
                <c:pt idx="12615">
                  <c:v>160.04499999999999</c:v>
                </c:pt>
                <c:pt idx="12616">
                  <c:v>160.05799999999999</c:v>
                </c:pt>
                <c:pt idx="12617">
                  <c:v>160.071</c:v>
                </c:pt>
                <c:pt idx="12618">
                  <c:v>160.08500000000001</c:v>
                </c:pt>
                <c:pt idx="12619">
                  <c:v>160.10400000000001</c:v>
                </c:pt>
                <c:pt idx="12620">
                  <c:v>160.14099999999999</c:v>
                </c:pt>
                <c:pt idx="12621">
                  <c:v>160.166</c:v>
                </c:pt>
                <c:pt idx="12622">
                  <c:v>160.17099999999999</c:v>
                </c:pt>
                <c:pt idx="12623">
                  <c:v>160.179</c:v>
                </c:pt>
                <c:pt idx="12624">
                  <c:v>160.18700000000001</c:v>
                </c:pt>
                <c:pt idx="12625">
                  <c:v>160.19999999999999</c:v>
                </c:pt>
                <c:pt idx="12626">
                  <c:v>160.21899999999999</c:v>
                </c:pt>
                <c:pt idx="12627">
                  <c:v>160.226</c:v>
                </c:pt>
                <c:pt idx="12628">
                  <c:v>160.238</c:v>
                </c:pt>
                <c:pt idx="12629">
                  <c:v>160.25</c:v>
                </c:pt>
                <c:pt idx="12630">
                  <c:v>160.262</c:v>
                </c:pt>
                <c:pt idx="12631">
                  <c:v>160.27600000000001</c:v>
                </c:pt>
                <c:pt idx="12632">
                  <c:v>160.292</c:v>
                </c:pt>
                <c:pt idx="12633">
                  <c:v>160.30699999999999</c:v>
                </c:pt>
                <c:pt idx="12634">
                  <c:v>160.32300000000001</c:v>
                </c:pt>
                <c:pt idx="12635">
                  <c:v>160.33799999999999</c:v>
                </c:pt>
                <c:pt idx="12636">
                  <c:v>160.352</c:v>
                </c:pt>
                <c:pt idx="12637">
                  <c:v>160.36699999999999</c:v>
                </c:pt>
                <c:pt idx="12638">
                  <c:v>160.38</c:v>
                </c:pt>
                <c:pt idx="12639">
                  <c:v>160.39099999999999</c:v>
                </c:pt>
                <c:pt idx="12640">
                  <c:v>160.4</c:v>
                </c:pt>
                <c:pt idx="12641">
                  <c:v>160.41800000000001</c:v>
                </c:pt>
                <c:pt idx="12642">
                  <c:v>160.43100000000001</c:v>
                </c:pt>
                <c:pt idx="12643">
                  <c:v>160.44</c:v>
                </c:pt>
                <c:pt idx="12644">
                  <c:v>160.45099999999999</c:v>
                </c:pt>
                <c:pt idx="12645">
                  <c:v>160.46</c:v>
                </c:pt>
                <c:pt idx="12646">
                  <c:v>160.46899999999999</c:v>
                </c:pt>
                <c:pt idx="12647">
                  <c:v>160.482</c:v>
                </c:pt>
                <c:pt idx="12648">
                  <c:v>160.495</c:v>
                </c:pt>
                <c:pt idx="12649">
                  <c:v>160.50899999999999</c:v>
                </c:pt>
                <c:pt idx="12650">
                  <c:v>160.52500000000001</c:v>
                </c:pt>
                <c:pt idx="12651">
                  <c:v>160.541</c:v>
                </c:pt>
                <c:pt idx="12652">
                  <c:v>160.55500000000001</c:v>
                </c:pt>
                <c:pt idx="12653">
                  <c:v>160.56899999999999</c:v>
                </c:pt>
                <c:pt idx="12654">
                  <c:v>160.584</c:v>
                </c:pt>
                <c:pt idx="12655">
                  <c:v>160.59899999999999</c:v>
                </c:pt>
                <c:pt idx="12656">
                  <c:v>160.61500000000001</c:v>
                </c:pt>
                <c:pt idx="12657">
                  <c:v>160.63</c:v>
                </c:pt>
                <c:pt idx="12658">
                  <c:v>160.643</c:v>
                </c:pt>
                <c:pt idx="12659">
                  <c:v>160.65799999999999</c:v>
                </c:pt>
                <c:pt idx="12660">
                  <c:v>160.673</c:v>
                </c:pt>
                <c:pt idx="12661">
                  <c:v>160.68899999999999</c:v>
                </c:pt>
                <c:pt idx="12662">
                  <c:v>160.70500000000001</c:v>
                </c:pt>
                <c:pt idx="12663">
                  <c:v>160.72200000000001</c:v>
                </c:pt>
                <c:pt idx="12664">
                  <c:v>160.73599999999999</c:v>
                </c:pt>
                <c:pt idx="12665">
                  <c:v>160.749</c:v>
                </c:pt>
                <c:pt idx="12666">
                  <c:v>160.76499999999999</c:v>
                </c:pt>
                <c:pt idx="12667">
                  <c:v>160.779</c:v>
                </c:pt>
                <c:pt idx="12668">
                  <c:v>160.79300000000001</c:v>
                </c:pt>
                <c:pt idx="12669">
                  <c:v>160.80600000000001</c:v>
                </c:pt>
                <c:pt idx="12670">
                  <c:v>160.81899999999999</c:v>
                </c:pt>
                <c:pt idx="12671">
                  <c:v>160.83199999999999</c:v>
                </c:pt>
                <c:pt idx="12672">
                  <c:v>160.846</c:v>
                </c:pt>
                <c:pt idx="12673">
                  <c:v>160.86099999999999</c:v>
                </c:pt>
                <c:pt idx="12674">
                  <c:v>160.875</c:v>
                </c:pt>
                <c:pt idx="12675">
                  <c:v>160.88800000000001</c:v>
                </c:pt>
                <c:pt idx="12676">
                  <c:v>160.90199999999999</c:v>
                </c:pt>
                <c:pt idx="12677">
                  <c:v>160.93</c:v>
                </c:pt>
                <c:pt idx="12678">
                  <c:v>160.964</c:v>
                </c:pt>
                <c:pt idx="12679">
                  <c:v>160.989</c:v>
                </c:pt>
                <c:pt idx="12680">
                  <c:v>161.01300000000001</c:v>
                </c:pt>
                <c:pt idx="12681">
                  <c:v>161.03700000000001</c:v>
                </c:pt>
                <c:pt idx="12682">
                  <c:v>161.048</c:v>
                </c:pt>
                <c:pt idx="12683">
                  <c:v>161.053</c:v>
                </c:pt>
                <c:pt idx="12684">
                  <c:v>161.06</c:v>
                </c:pt>
                <c:pt idx="12685">
                  <c:v>161.06800000000001</c:v>
                </c:pt>
                <c:pt idx="12686">
                  <c:v>161.08000000000001</c:v>
                </c:pt>
                <c:pt idx="12687">
                  <c:v>161.09299999999999</c:v>
                </c:pt>
                <c:pt idx="12688">
                  <c:v>161.10599999999999</c:v>
                </c:pt>
                <c:pt idx="12689">
                  <c:v>161.12</c:v>
                </c:pt>
                <c:pt idx="12690">
                  <c:v>161.13399999999999</c:v>
                </c:pt>
                <c:pt idx="12691">
                  <c:v>161.14500000000001</c:v>
                </c:pt>
                <c:pt idx="12692">
                  <c:v>161.15700000000001</c:v>
                </c:pt>
                <c:pt idx="12693">
                  <c:v>161.16999999999999</c:v>
                </c:pt>
                <c:pt idx="12694">
                  <c:v>161.184</c:v>
                </c:pt>
                <c:pt idx="12695">
                  <c:v>161.20500000000001</c:v>
                </c:pt>
                <c:pt idx="12696">
                  <c:v>161.26</c:v>
                </c:pt>
                <c:pt idx="12697">
                  <c:v>161.286</c:v>
                </c:pt>
                <c:pt idx="12698">
                  <c:v>161.29400000000001</c:v>
                </c:pt>
                <c:pt idx="12699">
                  <c:v>161.29900000000001</c:v>
                </c:pt>
                <c:pt idx="12700">
                  <c:v>161.31700000000001</c:v>
                </c:pt>
                <c:pt idx="12701">
                  <c:v>161.34200000000001</c:v>
                </c:pt>
                <c:pt idx="12702">
                  <c:v>161.38499999999999</c:v>
                </c:pt>
                <c:pt idx="12703">
                  <c:v>161.423</c:v>
                </c:pt>
                <c:pt idx="12704">
                  <c:v>161.43199999999999</c:v>
                </c:pt>
                <c:pt idx="12705">
                  <c:v>161.435</c:v>
                </c:pt>
                <c:pt idx="12706">
                  <c:v>161.43899999999999</c:v>
                </c:pt>
                <c:pt idx="12707">
                  <c:v>161.44399999999999</c:v>
                </c:pt>
                <c:pt idx="12708">
                  <c:v>161.44999999999999</c:v>
                </c:pt>
                <c:pt idx="12709">
                  <c:v>161.46199999999999</c:v>
                </c:pt>
                <c:pt idx="12710">
                  <c:v>161.48699999999999</c:v>
                </c:pt>
                <c:pt idx="12711">
                  <c:v>161.51499999999999</c:v>
                </c:pt>
                <c:pt idx="12712">
                  <c:v>161.547</c:v>
                </c:pt>
                <c:pt idx="12713">
                  <c:v>161.59200000000001</c:v>
                </c:pt>
                <c:pt idx="12714">
                  <c:v>161.65799999999999</c:v>
                </c:pt>
                <c:pt idx="12715">
                  <c:v>161.70699999999999</c:v>
                </c:pt>
                <c:pt idx="12716">
                  <c:v>161.72200000000001</c:v>
                </c:pt>
                <c:pt idx="12717">
                  <c:v>161.726</c:v>
                </c:pt>
                <c:pt idx="12718">
                  <c:v>161.73099999999999</c:v>
                </c:pt>
                <c:pt idx="12719">
                  <c:v>161.738</c:v>
                </c:pt>
                <c:pt idx="12720">
                  <c:v>161.74600000000001</c:v>
                </c:pt>
                <c:pt idx="12721">
                  <c:v>161.75399999999999</c:v>
                </c:pt>
                <c:pt idx="12722">
                  <c:v>161.76</c:v>
                </c:pt>
                <c:pt idx="12723">
                  <c:v>161.767</c:v>
                </c:pt>
                <c:pt idx="12724">
                  <c:v>161.77500000000001</c:v>
                </c:pt>
                <c:pt idx="12725">
                  <c:v>161.78100000000001</c:v>
                </c:pt>
                <c:pt idx="12726">
                  <c:v>161.78899999999999</c:v>
                </c:pt>
                <c:pt idx="12727">
                  <c:v>161.79400000000001</c:v>
                </c:pt>
                <c:pt idx="12728">
                  <c:v>161.80099999999999</c:v>
                </c:pt>
                <c:pt idx="12729">
                  <c:v>161.83699999999999</c:v>
                </c:pt>
                <c:pt idx="12730">
                  <c:v>161.88399999999999</c:v>
                </c:pt>
                <c:pt idx="12731">
                  <c:v>161.928</c:v>
                </c:pt>
                <c:pt idx="12732">
                  <c:v>161.94499999999999</c:v>
                </c:pt>
                <c:pt idx="12733">
                  <c:v>161.94999999999999</c:v>
                </c:pt>
                <c:pt idx="12734">
                  <c:v>161.95400000000001</c:v>
                </c:pt>
                <c:pt idx="12735">
                  <c:v>161.96100000000001</c:v>
                </c:pt>
                <c:pt idx="12736">
                  <c:v>161.97</c:v>
                </c:pt>
                <c:pt idx="12737">
                  <c:v>161.97900000000001</c:v>
                </c:pt>
                <c:pt idx="12738">
                  <c:v>161.989</c:v>
                </c:pt>
                <c:pt idx="12739">
                  <c:v>161.99799999999999</c:v>
                </c:pt>
                <c:pt idx="12740">
                  <c:v>162.00899999999999</c:v>
                </c:pt>
                <c:pt idx="12741">
                  <c:v>162.023</c:v>
                </c:pt>
                <c:pt idx="12742">
                  <c:v>162.03899999999999</c:v>
                </c:pt>
                <c:pt idx="12743">
                  <c:v>162.054</c:v>
                </c:pt>
                <c:pt idx="12744">
                  <c:v>162.06899999999999</c:v>
                </c:pt>
                <c:pt idx="12745">
                  <c:v>162.083</c:v>
                </c:pt>
                <c:pt idx="12746">
                  <c:v>162.095</c:v>
                </c:pt>
                <c:pt idx="12747">
                  <c:v>162.108</c:v>
                </c:pt>
                <c:pt idx="12748">
                  <c:v>162.12200000000001</c:v>
                </c:pt>
                <c:pt idx="12749">
                  <c:v>162.13499999999999</c:v>
                </c:pt>
                <c:pt idx="12750">
                  <c:v>162.15100000000001</c:v>
                </c:pt>
                <c:pt idx="12751">
                  <c:v>162.167</c:v>
                </c:pt>
                <c:pt idx="12752">
                  <c:v>162.18100000000001</c:v>
                </c:pt>
                <c:pt idx="12753">
                  <c:v>162.19499999999999</c:v>
                </c:pt>
                <c:pt idx="12754">
                  <c:v>162.208</c:v>
                </c:pt>
                <c:pt idx="12755">
                  <c:v>162.226</c:v>
                </c:pt>
                <c:pt idx="12756">
                  <c:v>162.262</c:v>
                </c:pt>
                <c:pt idx="12757">
                  <c:v>162.279</c:v>
                </c:pt>
                <c:pt idx="12758">
                  <c:v>162.291</c:v>
                </c:pt>
                <c:pt idx="12759">
                  <c:v>162.30099999999999</c:v>
                </c:pt>
                <c:pt idx="12760">
                  <c:v>162.315</c:v>
                </c:pt>
                <c:pt idx="12761">
                  <c:v>162.327</c:v>
                </c:pt>
                <c:pt idx="12762">
                  <c:v>162.33799999999999</c:v>
                </c:pt>
                <c:pt idx="12763">
                  <c:v>162.352</c:v>
                </c:pt>
                <c:pt idx="12764">
                  <c:v>162.36799999999999</c:v>
                </c:pt>
                <c:pt idx="12765">
                  <c:v>162.38300000000001</c:v>
                </c:pt>
                <c:pt idx="12766">
                  <c:v>162.398</c:v>
                </c:pt>
                <c:pt idx="12767">
                  <c:v>162.41200000000001</c:v>
                </c:pt>
                <c:pt idx="12768">
                  <c:v>162.42599999999999</c:v>
                </c:pt>
                <c:pt idx="12769">
                  <c:v>162.43899999999999</c:v>
                </c:pt>
                <c:pt idx="12770">
                  <c:v>162.465</c:v>
                </c:pt>
                <c:pt idx="12771">
                  <c:v>162.5</c:v>
                </c:pt>
                <c:pt idx="12772">
                  <c:v>162.523</c:v>
                </c:pt>
                <c:pt idx="12773">
                  <c:v>162.54</c:v>
                </c:pt>
                <c:pt idx="12774">
                  <c:v>162.55500000000001</c:v>
                </c:pt>
                <c:pt idx="12775">
                  <c:v>162.58799999999999</c:v>
                </c:pt>
                <c:pt idx="12776">
                  <c:v>162.625</c:v>
                </c:pt>
                <c:pt idx="12777">
                  <c:v>162.64699999999999</c:v>
                </c:pt>
                <c:pt idx="12778">
                  <c:v>162.66399999999999</c:v>
                </c:pt>
                <c:pt idx="12779">
                  <c:v>162.68199999999999</c:v>
                </c:pt>
                <c:pt idx="12780">
                  <c:v>162.69800000000001</c:v>
                </c:pt>
                <c:pt idx="12781">
                  <c:v>162.70599999999999</c:v>
                </c:pt>
                <c:pt idx="12782">
                  <c:v>162.71199999999999</c:v>
                </c:pt>
                <c:pt idx="12783">
                  <c:v>162.71899999999999</c:v>
                </c:pt>
                <c:pt idx="12784">
                  <c:v>162.72499999999999</c:v>
                </c:pt>
                <c:pt idx="12785">
                  <c:v>162.732</c:v>
                </c:pt>
                <c:pt idx="12786">
                  <c:v>162.74299999999999</c:v>
                </c:pt>
                <c:pt idx="12787">
                  <c:v>162.755</c:v>
                </c:pt>
                <c:pt idx="12788">
                  <c:v>162.768</c:v>
                </c:pt>
                <c:pt idx="12789">
                  <c:v>162.78200000000001</c:v>
                </c:pt>
                <c:pt idx="12790">
                  <c:v>162.797</c:v>
                </c:pt>
                <c:pt idx="12791">
                  <c:v>162.81299999999999</c:v>
                </c:pt>
                <c:pt idx="12792">
                  <c:v>162.827</c:v>
                </c:pt>
                <c:pt idx="12793">
                  <c:v>162.84100000000001</c:v>
                </c:pt>
                <c:pt idx="12794">
                  <c:v>162.85300000000001</c:v>
                </c:pt>
                <c:pt idx="12795">
                  <c:v>162.86600000000001</c:v>
                </c:pt>
                <c:pt idx="12796">
                  <c:v>162.87899999999999</c:v>
                </c:pt>
                <c:pt idx="12797">
                  <c:v>162.88900000000001</c:v>
                </c:pt>
                <c:pt idx="12798">
                  <c:v>162.898</c:v>
                </c:pt>
                <c:pt idx="12799">
                  <c:v>162.91300000000001</c:v>
                </c:pt>
                <c:pt idx="12800">
                  <c:v>162.941</c:v>
                </c:pt>
                <c:pt idx="12801">
                  <c:v>162.96100000000001</c:v>
                </c:pt>
                <c:pt idx="12802">
                  <c:v>162.96600000000001</c:v>
                </c:pt>
                <c:pt idx="12803">
                  <c:v>162.97300000000001</c:v>
                </c:pt>
                <c:pt idx="12804">
                  <c:v>162.98500000000001</c:v>
                </c:pt>
                <c:pt idx="12805">
                  <c:v>162.99</c:v>
                </c:pt>
                <c:pt idx="12806">
                  <c:v>162.99799999999999</c:v>
                </c:pt>
                <c:pt idx="12807">
                  <c:v>163.00800000000001</c:v>
                </c:pt>
                <c:pt idx="12808">
                  <c:v>163.01900000000001</c:v>
                </c:pt>
                <c:pt idx="12809">
                  <c:v>163.03100000000001</c:v>
                </c:pt>
                <c:pt idx="12810">
                  <c:v>163.04400000000001</c:v>
                </c:pt>
                <c:pt idx="12811">
                  <c:v>163.05699999999999</c:v>
                </c:pt>
                <c:pt idx="12812">
                  <c:v>163.06700000000001</c:v>
                </c:pt>
                <c:pt idx="12813">
                  <c:v>163.078</c:v>
                </c:pt>
                <c:pt idx="12814">
                  <c:v>163.089</c:v>
                </c:pt>
                <c:pt idx="12815">
                  <c:v>163.09800000000001</c:v>
                </c:pt>
                <c:pt idx="12816">
                  <c:v>163.10900000000001</c:v>
                </c:pt>
                <c:pt idx="12817">
                  <c:v>163.11799999999999</c:v>
                </c:pt>
                <c:pt idx="12818">
                  <c:v>163.126</c:v>
                </c:pt>
                <c:pt idx="12819">
                  <c:v>163.136</c:v>
                </c:pt>
                <c:pt idx="12820">
                  <c:v>163.148</c:v>
                </c:pt>
                <c:pt idx="12821">
                  <c:v>163.16</c:v>
                </c:pt>
                <c:pt idx="12822">
                  <c:v>163.172</c:v>
                </c:pt>
                <c:pt idx="12823">
                  <c:v>163.18299999999999</c:v>
                </c:pt>
                <c:pt idx="12824">
                  <c:v>163.19200000000001</c:v>
                </c:pt>
                <c:pt idx="12825">
                  <c:v>163.19999999999999</c:v>
                </c:pt>
                <c:pt idx="12826">
                  <c:v>163.21100000000001</c:v>
                </c:pt>
                <c:pt idx="12827">
                  <c:v>163.22900000000001</c:v>
                </c:pt>
                <c:pt idx="12828">
                  <c:v>163.26300000000001</c:v>
                </c:pt>
                <c:pt idx="12829">
                  <c:v>163.28800000000001</c:v>
                </c:pt>
                <c:pt idx="12830">
                  <c:v>163.29400000000001</c:v>
                </c:pt>
                <c:pt idx="12831">
                  <c:v>163.29900000000001</c:v>
                </c:pt>
                <c:pt idx="12832">
                  <c:v>163.31</c:v>
                </c:pt>
                <c:pt idx="12833">
                  <c:v>163.333</c:v>
                </c:pt>
                <c:pt idx="12834">
                  <c:v>163.36000000000001</c:v>
                </c:pt>
                <c:pt idx="12835">
                  <c:v>163.38800000000001</c:v>
                </c:pt>
                <c:pt idx="12836">
                  <c:v>163.41499999999999</c:v>
                </c:pt>
                <c:pt idx="12837">
                  <c:v>163.44999999999999</c:v>
                </c:pt>
                <c:pt idx="12838">
                  <c:v>163.48599999999999</c:v>
                </c:pt>
                <c:pt idx="12839">
                  <c:v>163.524</c:v>
                </c:pt>
                <c:pt idx="12840">
                  <c:v>163.56100000000001</c:v>
                </c:pt>
                <c:pt idx="12841">
                  <c:v>163.57</c:v>
                </c:pt>
                <c:pt idx="12842">
                  <c:v>163.577</c:v>
                </c:pt>
                <c:pt idx="12843">
                  <c:v>163.583</c:v>
                </c:pt>
                <c:pt idx="12844">
                  <c:v>163.59700000000001</c:v>
                </c:pt>
                <c:pt idx="12845">
                  <c:v>163.63800000000001</c:v>
                </c:pt>
                <c:pt idx="12846">
                  <c:v>163.66200000000001</c:v>
                </c:pt>
                <c:pt idx="12847">
                  <c:v>163.68199999999999</c:v>
                </c:pt>
                <c:pt idx="12848">
                  <c:v>163.69800000000001</c:v>
                </c:pt>
                <c:pt idx="12849">
                  <c:v>163.70400000000001</c:v>
                </c:pt>
                <c:pt idx="12850">
                  <c:v>163.71</c:v>
                </c:pt>
                <c:pt idx="12851">
                  <c:v>163.721</c:v>
                </c:pt>
                <c:pt idx="12852">
                  <c:v>163.727</c:v>
                </c:pt>
                <c:pt idx="12853">
                  <c:v>163.73400000000001</c:v>
                </c:pt>
                <c:pt idx="12854">
                  <c:v>163.74299999999999</c:v>
                </c:pt>
                <c:pt idx="12855">
                  <c:v>163.749</c:v>
                </c:pt>
                <c:pt idx="12856">
                  <c:v>163.755</c:v>
                </c:pt>
                <c:pt idx="12857">
                  <c:v>163.76499999999999</c:v>
                </c:pt>
                <c:pt idx="12858">
                  <c:v>163.786</c:v>
                </c:pt>
                <c:pt idx="12859">
                  <c:v>163.82400000000001</c:v>
                </c:pt>
                <c:pt idx="12860">
                  <c:v>163.85900000000001</c:v>
                </c:pt>
                <c:pt idx="12861">
                  <c:v>163.892</c:v>
                </c:pt>
                <c:pt idx="12862">
                  <c:v>163.92099999999999</c:v>
                </c:pt>
                <c:pt idx="12863">
                  <c:v>163.94900000000001</c:v>
                </c:pt>
                <c:pt idx="12864">
                  <c:v>163.96700000000001</c:v>
                </c:pt>
                <c:pt idx="12865">
                  <c:v>163.976</c:v>
                </c:pt>
                <c:pt idx="12866">
                  <c:v>163.97800000000001</c:v>
                </c:pt>
                <c:pt idx="12867">
                  <c:v>163.98699999999999</c:v>
                </c:pt>
                <c:pt idx="12868">
                  <c:v>163.999</c:v>
                </c:pt>
                <c:pt idx="12869">
                  <c:v>164.011</c:v>
                </c:pt>
                <c:pt idx="12870">
                  <c:v>164.02500000000001</c:v>
                </c:pt>
                <c:pt idx="12871">
                  <c:v>164.03899999999999</c:v>
                </c:pt>
                <c:pt idx="12872">
                  <c:v>164.05099999999999</c:v>
                </c:pt>
                <c:pt idx="12873">
                  <c:v>164.06100000000001</c:v>
                </c:pt>
                <c:pt idx="12874">
                  <c:v>164.072</c:v>
                </c:pt>
                <c:pt idx="12875">
                  <c:v>164.08500000000001</c:v>
                </c:pt>
                <c:pt idx="12876">
                  <c:v>164.09299999999999</c:v>
                </c:pt>
                <c:pt idx="12877">
                  <c:v>164.09800000000001</c:v>
                </c:pt>
                <c:pt idx="12878">
                  <c:v>164.101</c:v>
                </c:pt>
                <c:pt idx="12879">
                  <c:v>164.102</c:v>
                </c:pt>
                <c:pt idx="12880">
                  <c:v>164.114</c:v>
                </c:pt>
                <c:pt idx="12881">
                  <c:v>164.14099999999999</c:v>
                </c:pt>
                <c:pt idx="12882">
                  <c:v>164.178</c:v>
                </c:pt>
                <c:pt idx="12883">
                  <c:v>164.215</c:v>
                </c:pt>
                <c:pt idx="12884">
                  <c:v>164.244</c:v>
                </c:pt>
                <c:pt idx="12885">
                  <c:v>164.274</c:v>
                </c:pt>
                <c:pt idx="12886">
                  <c:v>164.3</c:v>
                </c:pt>
                <c:pt idx="12887">
                  <c:v>164.322</c:v>
                </c:pt>
                <c:pt idx="12888">
                  <c:v>164.345</c:v>
                </c:pt>
                <c:pt idx="12889">
                  <c:v>164.36799999999999</c:v>
                </c:pt>
                <c:pt idx="12890">
                  <c:v>164.39099999999999</c:v>
                </c:pt>
                <c:pt idx="12891">
                  <c:v>164.41399999999999</c:v>
                </c:pt>
                <c:pt idx="12892">
                  <c:v>164.434</c:v>
                </c:pt>
                <c:pt idx="12893">
                  <c:v>164.44200000000001</c:v>
                </c:pt>
                <c:pt idx="12894">
                  <c:v>164.44499999999999</c:v>
                </c:pt>
                <c:pt idx="12895">
                  <c:v>164.44800000000001</c:v>
                </c:pt>
                <c:pt idx="12896">
                  <c:v>164.453</c:v>
                </c:pt>
                <c:pt idx="12897">
                  <c:v>164.459</c:v>
                </c:pt>
                <c:pt idx="12898">
                  <c:v>164.465</c:v>
                </c:pt>
                <c:pt idx="12899">
                  <c:v>164.47200000000001</c:v>
                </c:pt>
                <c:pt idx="12900">
                  <c:v>164.47900000000001</c:v>
                </c:pt>
                <c:pt idx="12901">
                  <c:v>164.48699999999999</c:v>
                </c:pt>
                <c:pt idx="12902">
                  <c:v>164.49600000000001</c:v>
                </c:pt>
                <c:pt idx="12903">
                  <c:v>164.50200000000001</c:v>
                </c:pt>
                <c:pt idx="12904">
                  <c:v>164.50899999999999</c:v>
                </c:pt>
                <c:pt idx="12905">
                  <c:v>164.51499999999999</c:v>
                </c:pt>
                <c:pt idx="12906">
                  <c:v>164.52199999999999</c:v>
                </c:pt>
                <c:pt idx="12907">
                  <c:v>164.529</c:v>
                </c:pt>
                <c:pt idx="12908">
                  <c:v>164.53800000000001</c:v>
                </c:pt>
                <c:pt idx="12909">
                  <c:v>164.54599999999999</c:v>
                </c:pt>
                <c:pt idx="12910">
                  <c:v>164.55199999999999</c:v>
                </c:pt>
                <c:pt idx="12911">
                  <c:v>164.56</c:v>
                </c:pt>
                <c:pt idx="12912">
                  <c:v>164.56800000000001</c:v>
                </c:pt>
                <c:pt idx="12913">
                  <c:v>164.577</c:v>
                </c:pt>
                <c:pt idx="12914">
                  <c:v>164.58500000000001</c:v>
                </c:pt>
                <c:pt idx="12915">
                  <c:v>164.59299999999999</c:v>
                </c:pt>
                <c:pt idx="12916">
                  <c:v>164.601</c:v>
                </c:pt>
                <c:pt idx="12917">
                  <c:v>164.607</c:v>
                </c:pt>
                <c:pt idx="12918">
                  <c:v>164.613</c:v>
                </c:pt>
                <c:pt idx="12919">
                  <c:v>164.62</c:v>
                </c:pt>
                <c:pt idx="12920">
                  <c:v>164.62899999999999</c:v>
                </c:pt>
                <c:pt idx="12921">
                  <c:v>164.64</c:v>
                </c:pt>
                <c:pt idx="12922">
                  <c:v>164.65199999999999</c:v>
                </c:pt>
                <c:pt idx="12923">
                  <c:v>164.66499999999999</c:v>
                </c:pt>
                <c:pt idx="12924">
                  <c:v>164.678</c:v>
                </c:pt>
                <c:pt idx="12925">
                  <c:v>164.68899999999999</c:v>
                </c:pt>
                <c:pt idx="12926">
                  <c:v>164.69900000000001</c:v>
                </c:pt>
                <c:pt idx="12927">
                  <c:v>164.71</c:v>
                </c:pt>
                <c:pt idx="12928">
                  <c:v>164.72</c:v>
                </c:pt>
                <c:pt idx="12929">
                  <c:v>164.726</c:v>
                </c:pt>
                <c:pt idx="12930">
                  <c:v>164.738</c:v>
                </c:pt>
                <c:pt idx="12931">
                  <c:v>164.755</c:v>
                </c:pt>
                <c:pt idx="12932">
                  <c:v>164.786</c:v>
                </c:pt>
                <c:pt idx="12933">
                  <c:v>164.80199999999999</c:v>
                </c:pt>
                <c:pt idx="12934">
                  <c:v>164.81899999999999</c:v>
                </c:pt>
                <c:pt idx="12935">
                  <c:v>164.833</c:v>
                </c:pt>
                <c:pt idx="12936">
                  <c:v>164.845</c:v>
                </c:pt>
                <c:pt idx="12937">
                  <c:v>164.85599999999999</c:v>
                </c:pt>
                <c:pt idx="12938">
                  <c:v>164.86799999999999</c:v>
                </c:pt>
                <c:pt idx="12939">
                  <c:v>164.87899999999999</c:v>
                </c:pt>
                <c:pt idx="12940">
                  <c:v>164.89099999999999</c:v>
                </c:pt>
                <c:pt idx="12941">
                  <c:v>164.904</c:v>
                </c:pt>
                <c:pt idx="12942">
                  <c:v>164.917</c:v>
                </c:pt>
                <c:pt idx="12943">
                  <c:v>164.928</c:v>
                </c:pt>
                <c:pt idx="12944">
                  <c:v>164.93799999999999</c:v>
                </c:pt>
                <c:pt idx="12945">
                  <c:v>164.94800000000001</c:v>
                </c:pt>
                <c:pt idx="12946">
                  <c:v>164.958</c:v>
                </c:pt>
                <c:pt idx="12947">
                  <c:v>164.96600000000001</c:v>
                </c:pt>
                <c:pt idx="12948">
                  <c:v>164.97200000000001</c:v>
                </c:pt>
                <c:pt idx="12949">
                  <c:v>164.98</c:v>
                </c:pt>
                <c:pt idx="12950">
                  <c:v>164.98699999999999</c:v>
                </c:pt>
                <c:pt idx="12951">
                  <c:v>164.995</c:v>
                </c:pt>
                <c:pt idx="12952">
                  <c:v>165.00200000000001</c:v>
                </c:pt>
                <c:pt idx="12953">
                  <c:v>165.00899999999999</c:v>
                </c:pt>
                <c:pt idx="12954">
                  <c:v>165.01599999999999</c:v>
                </c:pt>
                <c:pt idx="12955">
                  <c:v>165.042</c:v>
                </c:pt>
                <c:pt idx="12956">
                  <c:v>165.07</c:v>
                </c:pt>
                <c:pt idx="12957">
                  <c:v>165.09399999999999</c:v>
                </c:pt>
                <c:pt idx="12958">
                  <c:v>165.11699999999999</c:v>
                </c:pt>
                <c:pt idx="12959">
                  <c:v>165.142</c:v>
                </c:pt>
                <c:pt idx="12960">
                  <c:v>165.17</c:v>
                </c:pt>
                <c:pt idx="12961">
                  <c:v>165.19300000000001</c:v>
                </c:pt>
                <c:pt idx="12962">
                  <c:v>165.20099999999999</c:v>
                </c:pt>
                <c:pt idx="12963">
                  <c:v>165.208</c:v>
                </c:pt>
                <c:pt idx="12964">
                  <c:v>165.215</c:v>
                </c:pt>
                <c:pt idx="12965">
                  <c:v>165.22</c:v>
                </c:pt>
                <c:pt idx="12966">
                  <c:v>165.22499999999999</c:v>
                </c:pt>
                <c:pt idx="12967">
                  <c:v>165.22900000000001</c:v>
                </c:pt>
                <c:pt idx="12968">
                  <c:v>165.23400000000001</c:v>
                </c:pt>
                <c:pt idx="12969">
                  <c:v>165.24799999999999</c:v>
                </c:pt>
                <c:pt idx="12970">
                  <c:v>165.274</c:v>
                </c:pt>
                <c:pt idx="12971">
                  <c:v>165.292</c:v>
                </c:pt>
                <c:pt idx="12972">
                  <c:v>165.30199999999999</c:v>
                </c:pt>
                <c:pt idx="12973">
                  <c:v>165.315</c:v>
                </c:pt>
                <c:pt idx="12974">
                  <c:v>165.33799999999999</c:v>
                </c:pt>
                <c:pt idx="12975">
                  <c:v>165.35400000000001</c:v>
                </c:pt>
                <c:pt idx="12976">
                  <c:v>165.36</c:v>
                </c:pt>
                <c:pt idx="12977">
                  <c:v>165.37100000000001</c:v>
                </c:pt>
                <c:pt idx="12978">
                  <c:v>165.38</c:v>
                </c:pt>
                <c:pt idx="12979">
                  <c:v>165.39</c:v>
                </c:pt>
                <c:pt idx="12980">
                  <c:v>165.4</c:v>
                </c:pt>
                <c:pt idx="12981">
                  <c:v>165.41300000000001</c:v>
                </c:pt>
                <c:pt idx="12982">
                  <c:v>165.42500000000001</c:v>
                </c:pt>
                <c:pt idx="12983">
                  <c:v>165.43799999999999</c:v>
                </c:pt>
                <c:pt idx="12984">
                  <c:v>165.44800000000001</c:v>
                </c:pt>
                <c:pt idx="12985">
                  <c:v>165.458</c:v>
                </c:pt>
                <c:pt idx="12986">
                  <c:v>165.46899999999999</c:v>
                </c:pt>
                <c:pt idx="12987">
                  <c:v>165.48400000000001</c:v>
                </c:pt>
                <c:pt idx="12988">
                  <c:v>165.49799999999999</c:v>
                </c:pt>
                <c:pt idx="12989">
                  <c:v>165.50899999999999</c:v>
                </c:pt>
                <c:pt idx="12990">
                  <c:v>165.52099999999999</c:v>
                </c:pt>
                <c:pt idx="12991">
                  <c:v>165.53299999999999</c:v>
                </c:pt>
                <c:pt idx="12992">
                  <c:v>165.54300000000001</c:v>
                </c:pt>
                <c:pt idx="12993">
                  <c:v>165.55500000000001</c:v>
                </c:pt>
                <c:pt idx="12994">
                  <c:v>165.56700000000001</c:v>
                </c:pt>
                <c:pt idx="12995">
                  <c:v>165.58</c:v>
                </c:pt>
                <c:pt idx="12996">
                  <c:v>165.59200000000001</c:v>
                </c:pt>
                <c:pt idx="12997">
                  <c:v>165.60300000000001</c:v>
                </c:pt>
                <c:pt idx="12998">
                  <c:v>165.614</c:v>
                </c:pt>
                <c:pt idx="12999">
                  <c:v>165.63800000000001</c:v>
                </c:pt>
                <c:pt idx="13000">
                  <c:v>165.672</c:v>
                </c:pt>
                <c:pt idx="13001">
                  <c:v>165.68799999999999</c:v>
                </c:pt>
                <c:pt idx="13002">
                  <c:v>165.69800000000001</c:v>
                </c:pt>
                <c:pt idx="13003">
                  <c:v>165.71100000000001</c:v>
                </c:pt>
                <c:pt idx="13004">
                  <c:v>165.721</c:v>
                </c:pt>
                <c:pt idx="13005">
                  <c:v>165.732</c:v>
                </c:pt>
                <c:pt idx="13006">
                  <c:v>165.74299999999999</c:v>
                </c:pt>
                <c:pt idx="13007">
                  <c:v>165.755</c:v>
                </c:pt>
                <c:pt idx="13008">
                  <c:v>165.768</c:v>
                </c:pt>
                <c:pt idx="13009">
                  <c:v>165.78</c:v>
                </c:pt>
                <c:pt idx="13010">
                  <c:v>165.78899999999999</c:v>
                </c:pt>
                <c:pt idx="13011">
                  <c:v>165.79599999999999</c:v>
                </c:pt>
                <c:pt idx="13012">
                  <c:v>165.80699999999999</c:v>
                </c:pt>
                <c:pt idx="13013">
                  <c:v>165.81800000000001</c:v>
                </c:pt>
                <c:pt idx="13014">
                  <c:v>165.828</c:v>
                </c:pt>
                <c:pt idx="13015">
                  <c:v>165.863</c:v>
                </c:pt>
                <c:pt idx="13016">
                  <c:v>165.898</c:v>
                </c:pt>
                <c:pt idx="13017">
                  <c:v>165.93100000000001</c:v>
                </c:pt>
                <c:pt idx="13018">
                  <c:v>165.964</c:v>
                </c:pt>
                <c:pt idx="13019">
                  <c:v>165.96799999999999</c:v>
                </c:pt>
                <c:pt idx="13020">
                  <c:v>165.97200000000001</c:v>
                </c:pt>
                <c:pt idx="13021">
                  <c:v>165.97800000000001</c:v>
                </c:pt>
                <c:pt idx="13022">
                  <c:v>165.98400000000001</c:v>
                </c:pt>
                <c:pt idx="13023">
                  <c:v>165.99199999999999</c:v>
                </c:pt>
                <c:pt idx="13024">
                  <c:v>166.00299999999999</c:v>
                </c:pt>
                <c:pt idx="13025">
                  <c:v>166.01499999999999</c:v>
                </c:pt>
                <c:pt idx="13026">
                  <c:v>166.02600000000001</c:v>
                </c:pt>
                <c:pt idx="13027">
                  <c:v>166.03800000000001</c:v>
                </c:pt>
                <c:pt idx="13028">
                  <c:v>166.053</c:v>
                </c:pt>
                <c:pt idx="13029">
                  <c:v>166.06800000000001</c:v>
                </c:pt>
                <c:pt idx="13030">
                  <c:v>166.08</c:v>
                </c:pt>
                <c:pt idx="13031">
                  <c:v>166.09100000000001</c:v>
                </c:pt>
                <c:pt idx="13032">
                  <c:v>166.102</c:v>
                </c:pt>
                <c:pt idx="13033">
                  <c:v>166.113</c:v>
                </c:pt>
                <c:pt idx="13034">
                  <c:v>166.126</c:v>
                </c:pt>
                <c:pt idx="13035">
                  <c:v>166.15</c:v>
                </c:pt>
                <c:pt idx="13036">
                  <c:v>166.185</c:v>
                </c:pt>
                <c:pt idx="13037">
                  <c:v>166.19800000000001</c:v>
                </c:pt>
                <c:pt idx="13038">
                  <c:v>166.20099999999999</c:v>
                </c:pt>
                <c:pt idx="13039">
                  <c:v>166.20400000000001</c:v>
                </c:pt>
                <c:pt idx="13040">
                  <c:v>166.209</c:v>
                </c:pt>
                <c:pt idx="13041">
                  <c:v>166.221</c:v>
                </c:pt>
                <c:pt idx="13042">
                  <c:v>166.25</c:v>
                </c:pt>
                <c:pt idx="13043">
                  <c:v>166.279</c:v>
                </c:pt>
                <c:pt idx="13044">
                  <c:v>166.309</c:v>
                </c:pt>
                <c:pt idx="13045">
                  <c:v>166.33799999999999</c:v>
                </c:pt>
                <c:pt idx="13046">
                  <c:v>166.36799999999999</c:v>
                </c:pt>
                <c:pt idx="13047">
                  <c:v>166.39500000000001</c:v>
                </c:pt>
                <c:pt idx="13048">
                  <c:v>166.416</c:v>
                </c:pt>
                <c:pt idx="13049">
                  <c:v>166.41800000000001</c:v>
                </c:pt>
                <c:pt idx="13050">
                  <c:v>166.42099999999999</c:v>
                </c:pt>
                <c:pt idx="13051">
                  <c:v>166.42699999999999</c:v>
                </c:pt>
                <c:pt idx="13052">
                  <c:v>166.43600000000001</c:v>
                </c:pt>
                <c:pt idx="13053">
                  <c:v>166.447</c:v>
                </c:pt>
                <c:pt idx="13054">
                  <c:v>166.45699999999999</c:v>
                </c:pt>
                <c:pt idx="13055">
                  <c:v>166.46799999999999</c:v>
                </c:pt>
                <c:pt idx="13056">
                  <c:v>166.47800000000001</c:v>
                </c:pt>
                <c:pt idx="13057">
                  <c:v>166.488</c:v>
                </c:pt>
                <c:pt idx="13058">
                  <c:v>166.5</c:v>
                </c:pt>
                <c:pt idx="13059">
                  <c:v>166.511</c:v>
                </c:pt>
                <c:pt idx="13060">
                  <c:v>166.52199999999999</c:v>
                </c:pt>
                <c:pt idx="13061">
                  <c:v>166.53200000000001</c:v>
                </c:pt>
                <c:pt idx="13062">
                  <c:v>166.54300000000001</c:v>
                </c:pt>
                <c:pt idx="13063">
                  <c:v>166.553</c:v>
                </c:pt>
                <c:pt idx="13064">
                  <c:v>166.56299999999999</c:v>
                </c:pt>
                <c:pt idx="13065">
                  <c:v>166.57499999999999</c:v>
                </c:pt>
                <c:pt idx="13066">
                  <c:v>166.58600000000001</c:v>
                </c:pt>
                <c:pt idx="13067">
                  <c:v>166.59399999999999</c:v>
                </c:pt>
                <c:pt idx="13068">
                  <c:v>166.59899999999999</c:v>
                </c:pt>
                <c:pt idx="13069">
                  <c:v>166.60400000000001</c:v>
                </c:pt>
                <c:pt idx="13070">
                  <c:v>166.60900000000001</c:v>
                </c:pt>
                <c:pt idx="13071">
                  <c:v>166.61799999999999</c:v>
                </c:pt>
                <c:pt idx="13072">
                  <c:v>166.62899999999999</c:v>
                </c:pt>
                <c:pt idx="13073">
                  <c:v>166.63900000000001</c:v>
                </c:pt>
                <c:pt idx="13074">
                  <c:v>166.649</c:v>
                </c:pt>
                <c:pt idx="13075">
                  <c:v>166.65899999999999</c:v>
                </c:pt>
                <c:pt idx="13076">
                  <c:v>166.667</c:v>
                </c:pt>
                <c:pt idx="13077">
                  <c:v>166.67599999999999</c:v>
                </c:pt>
                <c:pt idx="13078">
                  <c:v>166.68700000000001</c:v>
                </c:pt>
                <c:pt idx="13079">
                  <c:v>166.69900000000001</c:v>
                </c:pt>
                <c:pt idx="13080">
                  <c:v>166.70400000000001</c:v>
                </c:pt>
                <c:pt idx="13081">
                  <c:v>166.709</c:v>
                </c:pt>
                <c:pt idx="13082">
                  <c:v>166.71600000000001</c:v>
                </c:pt>
                <c:pt idx="13083">
                  <c:v>166.72300000000001</c:v>
                </c:pt>
                <c:pt idx="13084">
                  <c:v>166.733</c:v>
                </c:pt>
                <c:pt idx="13085">
                  <c:v>166.74199999999999</c:v>
                </c:pt>
                <c:pt idx="13086">
                  <c:v>166.751</c:v>
                </c:pt>
                <c:pt idx="13087">
                  <c:v>166.75800000000001</c:v>
                </c:pt>
                <c:pt idx="13088">
                  <c:v>166.76400000000001</c:v>
                </c:pt>
                <c:pt idx="13089">
                  <c:v>166.77099999999999</c:v>
                </c:pt>
                <c:pt idx="13090">
                  <c:v>166.779</c:v>
                </c:pt>
                <c:pt idx="13091">
                  <c:v>166.786</c:v>
                </c:pt>
                <c:pt idx="13092">
                  <c:v>166.79499999999999</c:v>
                </c:pt>
                <c:pt idx="13093">
                  <c:v>166.803</c:v>
                </c:pt>
                <c:pt idx="13094">
                  <c:v>166.81100000000001</c:v>
                </c:pt>
                <c:pt idx="13095">
                  <c:v>166.821</c:v>
                </c:pt>
                <c:pt idx="13096">
                  <c:v>166.83</c:v>
                </c:pt>
                <c:pt idx="13097">
                  <c:v>166.84800000000001</c:v>
                </c:pt>
                <c:pt idx="13098">
                  <c:v>166.90299999999999</c:v>
                </c:pt>
                <c:pt idx="13099">
                  <c:v>166.952</c:v>
                </c:pt>
                <c:pt idx="13100">
                  <c:v>166.99700000000001</c:v>
                </c:pt>
                <c:pt idx="13101">
                  <c:v>167.023</c:v>
                </c:pt>
                <c:pt idx="13102">
                  <c:v>167.04</c:v>
                </c:pt>
                <c:pt idx="13103">
                  <c:v>167.04400000000001</c:v>
                </c:pt>
                <c:pt idx="13104">
                  <c:v>167.05199999999999</c:v>
                </c:pt>
                <c:pt idx="13105">
                  <c:v>167.05799999999999</c:v>
                </c:pt>
                <c:pt idx="13106">
                  <c:v>167.06200000000001</c:v>
                </c:pt>
                <c:pt idx="13107">
                  <c:v>167.06700000000001</c:v>
                </c:pt>
                <c:pt idx="13108">
                  <c:v>167.07400000000001</c:v>
                </c:pt>
                <c:pt idx="13109">
                  <c:v>167.08099999999999</c:v>
                </c:pt>
                <c:pt idx="13110">
                  <c:v>167.08799999999999</c:v>
                </c:pt>
                <c:pt idx="13111">
                  <c:v>167.095</c:v>
                </c:pt>
                <c:pt idx="13112">
                  <c:v>167.102</c:v>
                </c:pt>
                <c:pt idx="13113">
                  <c:v>167.107</c:v>
                </c:pt>
                <c:pt idx="13114">
                  <c:v>167.11199999999999</c:v>
                </c:pt>
                <c:pt idx="13115">
                  <c:v>167.11699999999999</c:v>
                </c:pt>
                <c:pt idx="13116">
                  <c:v>167.12200000000001</c:v>
                </c:pt>
                <c:pt idx="13117">
                  <c:v>167.12799999999999</c:v>
                </c:pt>
                <c:pt idx="13118">
                  <c:v>167.13399999999999</c:v>
                </c:pt>
                <c:pt idx="13119">
                  <c:v>167.14</c:v>
                </c:pt>
                <c:pt idx="13120">
                  <c:v>167.14699999999999</c:v>
                </c:pt>
                <c:pt idx="13121">
                  <c:v>167.155</c:v>
                </c:pt>
                <c:pt idx="13122">
                  <c:v>167.16499999999999</c:v>
                </c:pt>
                <c:pt idx="13123">
                  <c:v>167.17500000000001</c:v>
                </c:pt>
                <c:pt idx="13124">
                  <c:v>167.18299999999999</c:v>
                </c:pt>
                <c:pt idx="13125">
                  <c:v>167.18799999999999</c:v>
                </c:pt>
                <c:pt idx="13126">
                  <c:v>167.19399999999999</c:v>
                </c:pt>
                <c:pt idx="13127">
                  <c:v>167.20099999999999</c:v>
                </c:pt>
                <c:pt idx="13128">
                  <c:v>167.20699999999999</c:v>
                </c:pt>
                <c:pt idx="13129">
                  <c:v>167.214</c:v>
                </c:pt>
                <c:pt idx="13130">
                  <c:v>167.22200000000001</c:v>
                </c:pt>
                <c:pt idx="13131">
                  <c:v>167.22800000000001</c:v>
                </c:pt>
                <c:pt idx="13132">
                  <c:v>167.23400000000001</c:v>
                </c:pt>
                <c:pt idx="13133">
                  <c:v>167.239</c:v>
                </c:pt>
                <c:pt idx="13134">
                  <c:v>167.244</c:v>
                </c:pt>
                <c:pt idx="13135">
                  <c:v>167.249</c:v>
                </c:pt>
                <c:pt idx="13136">
                  <c:v>167.25399999999999</c:v>
                </c:pt>
                <c:pt idx="13137">
                  <c:v>167.26</c:v>
                </c:pt>
                <c:pt idx="13138">
                  <c:v>167.26499999999999</c:v>
                </c:pt>
                <c:pt idx="13139">
                  <c:v>167.27099999999999</c:v>
                </c:pt>
                <c:pt idx="13140">
                  <c:v>167.279</c:v>
                </c:pt>
                <c:pt idx="13141">
                  <c:v>167.28800000000001</c:v>
                </c:pt>
                <c:pt idx="13142">
                  <c:v>167.297</c:v>
                </c:pt>
                <c:pt idx="13143">
                  <c:v>167.30500000000001</c:v>
                </c:pt>
                <c:pt idx="13144">
                  <c:v>167.31</c:v>
                </c:pt>
                <c:pt idx="13145">
                  <c:v>167.316</c:v>
                </c:pt>
                <c:pt idx="13146">
                  <c:v>167.32300000000001</c:v>
                </c:pt>
                <c:pt idx="13147">
                  <c:v>167.328</c:v>
                </c:pt>
                <c:pt idx="13148">
                  <c:v>167.33</c:v>
                </c:pt>
                <c:pt idx="13149">
                  <c:v>167.33199999999999</c:v>
                </c:pt>
                <c:pt idx="13150">
                  <c:v>167.334</c:v>
                </c:pt>
                <c:pt idx="13151">
                  <c:v>167.33699999999999</c:v>
                </c:pt>
                <c:pt idx="13152">
                  <c:v>167.34</c:v>
                </c:pt>
                <c:pt idx="13153">
                  <c:v>167.34200000000001</c:v>
                </c:pt>
                <c:pt idx="13154">
                  <c:v>167.345</c:v>
                </c:pt>
                <c:pt idx="13155">
                  <c:v>167.34800000000001</c:v>
                </c:pt>
                <c:pt idx="13156">
                  <c:v>167.35</c:v>
                </c:pt>
                <c:pt idx="13157">
                  <c:v>167.352</c:v>
                </c:pt>
                <c:pt idx="13158">
                  <c:v>167.35400000000001</c:v>
                </c:pt>
                <c:pt idx="13159">
                  <c:v>167.357</c:v>
                </c:pt>
                <c:pt idx="13160">
                  <c:v>167.35900000000001</c:v>
                </c:pt>
                <c:pt idx="13161">
                  <c:v>167.36099999999999</c:v>
                </c:pt>
                <c:pt idx="13162">
                  <c:v>167.363</c:v>
                </c:pt>
                <c:pt idx="13163">
                  <c:v>167.36600000000001</c:v>
                </c:pt>
                <c:pt idx="13164">
                  <c:v>167.36799999999999</c:v>
                </c:pt>
                <c:pt idx="13165">
                  <c:v>167.37</c:v>
                </c:pt>
                <c:pt idx="13166">
                  <c:v>167.37200000000001</c:v>
                </c:pt>
                <c:pt idx="13167">
                  <c:v>167.374</c:v>
                </c:pt>
                <c:pt idx="13168">
                  <c:v>167.37700000000001</c:v>
                </c:pt>
                <c:pt idx="13169">
                  <c:v>167.38</c:v>
                </c:pt>
                <c:pt idx="13170">
                  <c:v>167.38200000000001</c:v>
                </c:pt>
                <c:pt idx="13171">
                  <c:v>167.38499999999999</c:v>
                </c:pt>
                <c:pt idx="13172">
                  <c:v>167.38800000000001</c:v>
                </c:pt>
                <c:pt idx="13173">
                  <c:v>167.39</c:v>
                </c:pt>
                <c:pt idx="13174">
                  <c:v>167.393</c:v>
                </c:pt>
                <c:pt idx="13175">
                  <c:v>167.39599999999999</c:v>
                </c:pt>
                <c:pt idx="13176">
                  <c:v>167.398</c:v>
                </c:pt>
                <c:pt idx="13177">
                  <c:v>167.4</c:v>
                </c:pt>
                <c:pt idx="13178">
                  <c:v>167.40199999999999</c:v>
                </c:pt>
                <c:pt idx="13179">
                  <c:v>167.405</c:v>
                </c:pt>
                <c:pt idx="13180">
                  <c:v>167.40700000000001</c:v>
                </c:pt>
                <c:pt idx="13181">
                  <c:v>167.40899999999999</c:v>
                </c:pt>
                <c:pt idx="13182">
                  <c:v>167.411</c:v>
                </c:pt>
                <c:pt idx="13183">
                  <c:v>167.41300000000001</c:v>
                </c:pt>
                <c:pt idx="13184">
                  <c:v>167.416</c:v>
                </c:pt>
                <c:pt idx="13185">
                  <c:v>167.41800000000001</c:v>
                </c:pt>
                <c:pt idx="13186">
                  <c:v>167.42</c:v>
                </c:pt>
                <c:pt idx="13187">
                  <c:v>167.422</c:v>
                </c:pt>
                <c:pt idx="13188">
                  <c:v>167.42500000000001</c:v>
                </c:pt>
                <c:pt idx="13189">
                  <c:v>167.42699999999999</c:v>
                </c:pt>
                <c:pt idx="13190">
                  <c:v>167.43</c:v>
                </c:pt>
                <c:pt idx="13191">
                  <c:v>167.43299999999999</c:v>
                </c:pt>
                <c:pt idx="13192">
                  <c:v>167.43600000000001</c:v>
                </c:pt>
                <c:pt idx="13193">
                  <c:v>167.43799999999999</c:v>
                </c:pt>
                <c:pt idx="13194">
                  <c:v>167.441</c:v>
                </c:pt>
                <c:pt idx="13195">
                  <c:v>167.44399999999999</c:v>
                </c:pt>
                <c:pt idx="13196">
                  <c:v>167.446</c:v>
                </c:pt>
                <c:pt idx="13197">
                  <c:v>167.44900000000001</c:v>
                </c:pt>
                <c:pt idx="13198">
                  <c:v>167.46</c:v>
                </c:pt>
                <c:pt idx="13199">
                  <c:v>167.49</c:v>
                </c:pt>
                <c:pt idx="13200">
                  <c:v>167.52699999999999</c:v>
                </c:pt>
                <c:pt idx="13201">
                  <c:v>167.56100000000001</c:v>
                </c:pt>
                <c:pt idx="13202">
                  <c:v>167.59100000000001</c:v>
                </c:pt>
                <c:pt idx="13203">
                  <c:v>167.614</c:v>
                </c:pt>
                <c:pt idx="13204">
                  <c:v>167.62899999999999</c:v>
                </c:pt>
                <c:pt idx="13205">
                  <c:v>167.63499999999999</c:v>
                </c:pt>
                <c:pt idx="13206">
                  <c:v>167.637</c:v>
                </c:pt>
                <c:pt idx="13207">
                  <c:v>167.64</c:v>
                </c:pt>
                <c:pt idx="13208">
                  <c:v>167.642</c:v>
                </c:pt>
                <c:pt idx="13209">
                  <c:v>167.64400000000001</c:v>
                </c:pt>
                <c:pt idx="13210">
                  <c:v>167.64599999999999</c:v>
                </c:pt>
                <c:pt idx="13211">
                  <c:v>167.649</c:v>
                </c:pt>
                <c:pt idx="13212">
                  <c:v>167.65100000000001</c:v>
                </c:pt>
                <c:pt idx="13213">
                  <c:v>167.654</c:v>
                </c:pt>
                <c:pt idx="13214">
                  <c:v>167.65600000000001</c:v>
                </c:pt>
                <c:pt idx="13215">
                  <c:v>167.65899999999999</c:v>
                </c:pt>
                <c:pt idx="13216">
                  <c:v>167.66200000000001</c:v>
                </c:pt>
                <c:pt idx="13217">
                  <c:v>167.66499999999999</c:v>
                </c:pt>
                <c:pt idx="13218">
                  <c:v>167.66800000000001</c:v>
                </c:pt>
                <c:pt idx="13219">
                  <c:v>167.67</c:v>
                </c:pt>
                <c:pt idx="13220">
                  <c:v>167.672</c:v>
                </c:pt>
                <c:pt idx="13221">
                  <c:v>167.67400000000001</c:v>
                </c:pt>
                <c:pt idx="13222">
                  <c:v>167.67599999999999</c:v>
                </c:pt>
                <c:pt idx="13223">
                  <c:v>167.679</c:v>
                </c:pt>
                <c:pt idx="13224">
                  <c:v>167.68100000000001</c:v>
                </c:pt>
                <c:pt idx="13225">
                  <c:v>167.68299999999999</c:v>
                </c:pt>
                <c:pt idx="13226">
                  <c:v>167.685</c:v>
                </c:pt>
                <c:pt idx="13227">
                  <c:v>167.68799999999999</c:v>
                </c:pt>
                <c:pt idx="13228">
                  <c:v>167.69</c:v>
                </c:pt>
                <c:pt idx="13229">
                  <c:v>167.69200000000001</c:v>
                </c:pt>
                <c:pt idx="13230">
                  <c:v>167.69499999999999</c:v>
                </c:pt>
                <c:pt idx="13231">
                  <c:v>167.69800000000001</c:v>
                </c:pt>
                <c:pt idx="13232">
                  <c:v>167.70099999999999</c:v>
                </c:pt>
                <c:pt idx="13233">
                  <c:v>167.703</c:v>
                </c:pt>
                <c:pt idx="13234">
                  <c:v>167.71799999999999</c:v>
                </c:pt>
                <c:pt idx="13235">
                  <c:v>167.755</c:v>
                </c:pt>
                <c:pt idx="13236">
                  <c:v>167.774</c:v>
                </c:pt>
                <c:pt idx="13237">
                  <c:v>167.77600000000001</c:v>
                </c:pt>
                <c:pt idx="13238">
                  <c:v>167.78</c:v>
                </c:pt>
                <c:pt idx="13239">
                  <c:v>167.78399999999999</c:v>
                </c:pt>
                <c:pt idx="13240">
                  <c:v>167.79</c:v>
                </c:pt>
                <c:pt idx="13241">
                  <c:v>167.79900000000001</c:v>
                </c:pt>
                <c:pt idx="13242">
                  <c:v>167.80699999999999</c:v>
                </c:pt>
                <c:pt idx="13243">
                  <c:v>167.816</c:v>
                </c:pt>
                <c:pt idx="13244">
                  <c:v>167.828</c:v>
                </c:pt>
                <c:pt idx="13245">
                  <c:v>167.839</c:v>
                </c:pt>
                <c:pt idx="13246">
                  <c:v>167.84899999999999</c:v>
                </c:pt>
                <c:pt idx="13247">
                  <c:v>167.85900000000001</c:v>
                </c:pt>
                <c:pt idx="13248">
                  <c:v>167.869</c:v>
                </c:pt>
                <c:pt idx="13249">
                  <c:v>167.88900000000001</c:v>
                </c:pt>
                <c:pt idx="13250">
                  <c:v>167.934</c:v>
                </c:pt>
                <c:pt idx="13251">
                  <c:v>167.94499999999999</c:v>
                </c:pt>
                <c:pt idx="13252">
                  <c:v>167.94900000000001</c:v>
                </c:pt>
                <c:pt idx="13253">
                  <c:v>167.96</c:v>
                </c:pt>
                <c:pt idx="13254">
                  <c:v>167.99100000000001</c:v>
                </c:pt>
                <c:pt idx="13255">
                  <c:v>168.02799999999999</c:v>
                </c:pt>
                <c:pt idx="13256">
                  <c:v>168.071</c:v>
                </c:pt>
                <c:pt idx="13257">
                  <c:v>168.1</c:v>
                </c:pt>
                <c:pt idx="13258">
                  <c:v>168.11</c:v>
                </c:pt>
                <c:pt idx="13259">
                  <c:v>168.11199999999999</c:v>
                </c:pt>
                <c:pt idx="13260">
                  <c:v>168.11500000000001</c:v>
                </c:pt>
                <c:pt idx="13261">
                  <c:v>168.119</c:v>
                </c:pt>
                <c:pt idx="13262">
                  <c:v>168.125</c:v>
                </c:pt>
                <c:pt idx="13263">
                  <c:v>168.13200000000001</c:v>
                </c:pt>
                <c:pt idx="13264">
                  <c:v>168.13800000000001</c:v>
                </c:pt>
                <c:pt idx="13265">
                  <c:v>168.14400000000001</c:v>
                </c:pt>
                <c:pt idx="13266">
                  <c:v>168.149</c:v>
                </c:pt>
                <c:pt idx="13267">
                  <c:v>168.154</c:v>
                </c:pt>
                <c:pt idx="13268">
                  <c:v>168.15899999999999</c:v>
                </c:pt>
                <c:pt idx="13269">
                  <c:v>168.16399999999999</c:v>
                </c:pt>
                <c:pt idx="13270">
                  <c:v>168.16900000000001</c:v>
                </c:pt>
                <c:pt idx="13271">
                  <c:v>168.17500000000001</c:v>
                </c:pt>
                <c:pt idx="13272">
                  <c:v>168.18100000000001</c:v>
                </c:pt>
                <c:pt idx="13273">
                  <c:v>168.18700000000001</c:v>
                </c:pt>
                <c:pt idx="13274">
                  <c:v>168.196</c:v>
                </c:pt>
                <c:pt idx="13275">
                  <c:v>168.20599999999999</c:v>
                </c:pt>
                <c:pt idx="13276">
                  <c:v>168.215</c:v>
                </c:pt>
                <c:pt idx="13277">
                  <c:v>168.22</c:v>
                </c:pt>
                <c:pt idx="13278">
                  <c:v>168.22499999999999</c:v>
                </c:pt>
                <c:pt idx="13279">
                  <c:v>168.232</c:v>
                </c:pt>
                <c:pt idx="13280">
                  <c:v>168.238</c:v>
                </c:pt>
                <c:pt idx="13281">
                  <c:v>168.245</c:v>
                </c:pt>
                <c:pt idx="13282">
                  <c:v>168.25200000000001</c:v>
                </c:pt>
                <c:pt idx="13283">
                  <c:v>168.25899999999999</c:v>
                </c:pt>
                <c:pt idx="13284">
                  <c:v>168.26400000000001</c:v>
                </c:pt>
                <c:pt idx="13285">
                  <c:v>168.26900000000001</c:v>
                </c:pt>
                <c:pt idx="13286">
                  <c:v>168.274</c:v>
                </c:pt>
                <c:pt idx="13287">
                  <c:v>168.27799999999999</c:v>
                </c:pt>
                <c:pt idx="13288">
                  <c:v>168.28399999999999</c:v>
                </c:pt>
                <c:pt idx="13289">
                  <c:v>168.28899999999999</c:v>
                </c:pt>
                <c:pt idx="13290">
                  <c:v>168.29400000000001</c:v>
                </c:pt>
                <c:pt idx="13291">
                  <c:v>168.3</c:v>
                </c:pt>
                <c:pt idx="13292">
                  <c:v>168.30600000000001</c:v>
                </c:pt>
                <c:pt idx="13293">
                  <c:v>168.315</c:v>
                </c:pt>
                <c:pt idx="13294">
                  <c:v>168.32400000000001</c:v>
                </c:pt>
                <c:pt idx="13295">
                  <c:v>168.33199999999999</c:v>
                </c:pt>
                <c:pt idx="13296">
                  <c:v>168.33699999999999</c:v>
                </c:pt>
                <c:pt idx="13297">
                  <c:v>168.34200000000001</c:v>
                </c:pt>
                <c:pt idx="13298">
                  <c:v>168.34800000000001</c:v>
                </c:pt>
                <c:pt idx="13299">
                  <c:v>168.35499999999999</c:v>
                </c:pt>
                <c:pt idx="13300">
                  <c:v>168.36099999999999</c:v>
                </c:pt>
                <c:pt idx="13301">
                  <c:v>168.36799999999999</c:v>
                </c:pt>
                <c:pt idx="13302">
                  <c:v>168.375</c:v>
                </c:pt>
                <c:pt idx="13303">
                  <c:v>168.38</c:v>
                </c:pt>
                <c:pt idx="13304">
                  <c:v>168.38399999999999</c:v>
                </c:pt>
                <c:pt idx="13305">
                  <c:v>168.38900000000001</c:v>
                </c:pt>
                <c:pt idx="13306">
                  <c:v>168.393</c:v>
                </c:pt>
                <c:pt idx="13307">
                  <c:v>168.398</c:v>
                </c:pt>
                <c:pt idx="13308">
                  <c:v>168.40199999999999</c:v>
                </c:pt>
                <c:pt idx="13309">
                  <c:v>168.40700000000001</c:v>
                </c:pt>
                <c:pt idx="13310">
                  <c:v>168.411</c:v>
                </c:pt>
                <c:pt idx="13311">
                  <c:v>168.416</c:v>
                </c:pt>
                <c:pt idx="13312">
                  <c:v>168.42</c:v>
                </c:pt>
                <c:pt idx="13313">
                  <c:v>168.42599999999999</c:v>
                </c:pt>
                <c:pt idx="13314">
                  <c:v>168.43100000000001</c:v>
                </c:pt>
                <c:pt idx="13315">
                  <c:v>168.43600000000001</c:v>
                </c:pt>
                <c:pt idx="13316">
                  <c:v>168.441</c:v>
                </c:pt>
                <c:pt idx="13317">
                  <c:v>168.447</c:v>
                </c:pt>
                <c:pt idx="13318">
                  <c:v>168.453</c:v>
                </c:pt>
                <c:pt idx="13319">
                  <c:v>168.459</c:v>
                </c:pt>
                <c:pt idx="13320">
                  <c:v>168.465</c:v>
                </c:pt>
                <c:pt idx="13321">
                  <c:v>168.471</c:v>
                </c:pt>
                <c:pt idx="13322">
                  <c:v>168.476</c:v>
                </c:pt>
                <c:pt idx="13323">
                  <c:v>168.482</c:v>
                </c:pt>
                <c:pt idx="13324">
                  <c:v>168.488</c:v>
                </c:pt>
                <c:pt idx="13325">
                  <c:v>168.494</c:v>
                </c:pt>
                <c:pt idx="13326">
                  <c:v>168.5</c:v>
                </c:pt>
                <c:pt idx="13327">
                  <c:v>168.506</c:v>
                </c:pt>
                <c:pt idx="13328">
                  <c:v>168.512</c:v>
                </c:pt>
                <c:pt idx="13329">
                  <c:v>168.517</c:v>
                </c:pt>
                <c:pt idx="13330">
                  <c:v>168.523</c:v>
                </c:pt>
                <c:pt idx="13331">
                  <c:v>168.529</c:v>
                </c:pt>
                <c:pt idx="13332">
                  <c:v>168.535</c:v>
                </c:pt>
                <c:pt idx="13333">
                  <c:v>168.541</c:v>
                </c:pt>
                <c:pt idx="13334">
                  <c:v>168.54599999999999</c:v>
                </c:pt>
                <c:pt idx="13335">
                  <c:v>168.55199999999999</c:v>
                </c:pt>
                <c:pt idx="13336">
                  <c:v>168.55699999999999</c:v>
                </c:pt>
                <c:pt idx="13337">
                  <c:v>168.56299999999999</c:v>
                </c:pt>
                <c:pt idx="13338">
                  <c:v>168.56899999999999</c:v>
                </c:pt>
                <c:pt idx="13339">
                  <c:v>168.57499999999999</c:v>
                </c:pt>
                <c:pt idx="13340">
                  <c:v>168.58099999999999</c:v>
                </c:pt>
                <c:pt idx="13341">
                  <c:v>168.58699999999999</c:v>
                </c:pt>
                <c:pt idx="13342">
                  <c:v>168.59200000000001</c:v>
                </c:pt>
                <c:pt idx="13343">
                  <c:v>168.59800000000001</c:v>
                </c:pt>
                <c:pt idx="13344">
                  <c:v>168.60400000000001</c:v>
                </c:pt>
                <c:pt idx="13345">
                  <c:v>168.61</c:v>
                </c:pt>
                <c:pt idx="13346">
                  <c:v>168.61600000000001</c:v>
                </c:pt>
                <c:pt idx="13347">
                  <c:v>168.62200000000001</c:v>
                </c:pt>
                <c:pt idx="13348">
                  <c:v>168.62700000000001</c:v>
                </c:pt>
                <c:pt idx="13349">
                  <c:v>168.63300000000001</c:v>
                </c:pt>
                <c:pt idx="13350">
                  <c:v>168.63900000000001</c:v>
                </c:pt>
                <c:pt idx="13351">
                  <c:v>168.64500000000001</c:v>
                </c:pt>
                <c:pt idx="13352">
                  <c:v>168.65100000000001</c:v>
                </c:pt>
                <c:pt idx="13353">
                  <c:v>168.65700000000001</c:v>
                </c:pt>
                <c:pt idx="13354">
                  <c:v>168.66200000000001</c:v>
                </c:pt>
                <c:pt idx="13355">
                  <c:v>168.66800000000001</c:v>
                </c:pt>
                <c:pt idx="13356">
                  <c:v>168.67400000000001</c:v>
                </c:pt>
                <c:pt idx="13357">
                  <c:v>168.68</c:v>
                </c:pt>
                <c:pt idx="13358">
                  <c:v>168.68600000000001</c:v>
                </c:pt>
                <c:pt idx="13359">
                  <c:v>168.69200000000001</c:v>
                </c:pt>
                <c:pt idx="13360">
                  <c:v>168.697</c:v>
                </c:pt>
                <c:pt idx="13361">
                  <c:v>168.703</c:v>
                </c:pt>
                <c:pt idx="13362">
                  <c:v>168.709</c:v>
                </c:pt>
                <c:pt idx="13363">
                  <c:v>168.715</c:v>
                </c:pt>
                <c:pt idx="13364">
                  <c:v>168.721</c:v>
                </c:pt>
                <c:pt idx="13365">
                  <c:v>168.727</c:v>
                </c:pt>
                <c:pt idx="13366">
                  <c:v>168.73099999999999</c:v>
                </c:pt>
                <c:pt idx="13367">
                  <c:v>168.73400000000001</c:v>
                </c:pt>
                <c:pt idx="13368">
                  <c:v>168.73699999999999</c:v>
                </c:pt>
                <c:pt idx="13369">
                  <c:v>168.74</c:v>
                </c:pt>
                <c:pt idx="13370">
                  <c:v>168.74199999999999</c:v>
                </c:pt>
                <c:pt idx="13371">
                  <c:v>168.745</c:v>
                </c:pt>
                <c:pt idx="13372">
                  <c:v>168.74799999999999</c:v>
                </c:pt>
                <c:pt idx="13373">
                  <c:v>168.751</c:v>
                </c:pt>
                <c:pt idx="13374">
                  <c:v>168.75299999999999</c:v>
                </c:pt>
                <c:pt idx="13375">
                  <c:v>168.756</c:v>
                </c:pt>
                <c:pt idx="13376">
                  <c:v>168.75899999999999</c:v>
                </c:pt>
                <c:pt idx="13377">
                  <c:v>168.762</c:v>
                </c:pt>
                <c:pt idx="13378">
                  <c:v>168.76499999999999</c:v>
                </c:pt>
                <c:pt idx="13379">
                  <c:v>168.767</c:v>
                </c:pt>
                <c:pt idx="13380">
                  <c:v>168.77</c:v>
                </c:pt>
                <c:pt idx="13381">
                  <c:v>168.773</c:v>
                </c:pt>
                <c:pt idx="13382">
                  <c:v>168.77600000000001</c:v>
                </c:pt>
                <c:pt idx="13383">
                  <c:v>168.779</c:v>
                </c:pt>
                <c:pt idx="13384">
                  <c:v>168.78100000000001</c:v>
                </c:pt>
                <c:pt idx="13385">
                  <c:v>168.78399999999999</c:v>
                </c:pt>
                <c:pt idx="13386">
                  <c:v>168.78700000000001</c:v>
                </c:pt>
                <c:pt idx="13387">
                  <c:v>168.79</c:v>
                </c:pt>
                <c:pt idx="13388">
                  <c:v>168.792</c:v>
                </c:pt>
                <c:pt idx="13389">
                  <c:v>168.79499999999999</c:v>
                </c:pt>
                <c:pt idx="13390">
                  <c:v>168.798</c:v>
                </c:pt>
                <c:pt idx="13391">
                  <c:v>168.80099999999999</c:v>
                </c:pt>
                <c:pt idx="13392">
                  <c:v>168.803</c:v>
                </c:pt>
                <c:pt idx="13393">
                  <c:v>168.80600000000001</c:v>
                </c:pt>
                <c:pt idx="13394">
                  <c:v>168.809</c:v>
                </c:pt>
                <c:pt idx="13395">
                  <c:v>168.81200000000001</c:v>
                </c:pt>
                <c:pt idx="13396">
                  <c:v>168.815</c:v>
                </c:pt>
                <c:pt idx="13397">
                  <c:v>168.81700000000001</c:v>
                </c:pt>
                <c:pt idx="13398">
                  <c:v>168.82</c:v>
                </c:pt>
                <c:pt idx="13399">
                  <c:v>168.82300000000001</c:v>
                </c:pt>
                <c:pt idx="13400">
                  <c:v>168.82599999999999</c:v>
                </c:pt>
                <c:pt idx="13401">
                  <c:v>168.82900000000001</c:v>
                </c:pt>
                <c:pt idx="13402">
                  <c:v>168.83099999999999</c:v>
                </c:pt>
                <c:pt idx="13403">
                  <c:v>168.834</c:v>
                </c:pt>
                <c:pt idx="13404">
                  <c:v>168.83699999999999</c:v>
                </c:pt>
                <c:pt idx="13405">
                  <c:v>168.84</c:v>
                </c:pt>
                <c:pt idx="13406">
                  <c:v>168.84200000000001</c:v>
                </c:pt>
                <c:pt idx="13407">
                  <c:v>168.845</c:v>
                </c:pt>
                <c:pt idx="13408">
                  <c:v>168.84800000000001</c:v>
                </c:pt>
                <c:pt idx="13409">
                  <c:v>168.851</c:v>
                </c:pt>
                <c:pt idx="13410">
                  <c:v>168.85300000000001</c:v>
                </c:pt>
                <c:pt idx="13411">
                  <c:v>168.85499999999999</c:v>
                </c:pt>
                <c:pt idx="13412">
                  <c:v>168.858</c:v>
                </c:pt>
                <c:pt idx="13413">
                  <c:v>168.86</c:v>
                </c:pt>
                <c:pt idx="13414">
                  <c:v>168.86199999999999</c:v>
                </c:pt>
                <c:pt idx="13415">
                  <c:v>168.864</c:v>
                </c:pt>
                <c:pt idx="13416">
                  <c:v>168.86699999999999</c:v>
                </c:pt>
                <c:pt idx="13417">
                  <c:v>168.869</c:v>
                </c:pt>
                <c:pt idx="13418">
                  <c:v>168.87100000000001</c:v>
                </c:pt>
                <c:pt idx="13419">
                  <c:v>168.87299999999999</c:v>
                </c:pt>
                <c:pt idx="13420">
                  <c:v>168.876</c:v>
                </c:pt>
                <c:pt idx="13421">
                  <c:v>168.87799999999999</c:v>
                </c:pt>
                <c:pt idx="13422">
                  <c:v>168.881</c:v>
                </c:pt>
                <c:pt idx="13423">
                  <c:v>168.88399999999999</c:v>
                </c:pt>
                <c:pt idx="13424">
                  <c:v>168.886</c:v>
                </c:pt>
                <c:pt idx="13425">
                  <c:v>168.88900000000001</c:v>
                </c:pt>
                <c:pt idx="13426">
                  <c:v>168.89099999999999</c:v>
                </c:pt>
                <c:pt idx="13427">
                  <c:v>168.893</c:v>
                </c:pt>
                <c:pt idx="13428">
                  <c:v>168.89599999999999</c:v>
                </c:pt>
                <c:pt idx="13429">
                  <c:v>168.898</c:v>
                </c:pt>
                <c:pt idx="13430">
                  <c:v>168.9</c:v>
                </c:pt>
                <c:pt idx="13431">
                  <c:v>168.90199999999999</c:v>
                </c:pt>
                <c:pt idx="13432">
                  <c:v>168.904</c:v>
                </c:pt>
                <c:pt idx="13433">
                  <c:v>168.90700000000001</c:v>
                </c:pt>
                <c:pt idx="13434">
                  <c:v>168.911</c:v>
                </c:pt>
                <c:pt idx="13435">
                  <c:v>168.916</c:v>
                </c:pt>
                <c:pt idx="13436">
                  <c:v>168.92099999999999</c:v>
                </c:pt>
                <c:pt idx="13437">
                  <c:v>168.92500000000001</c:v>
                </c:pt>
                <c:pt idx="13438">
                  <c:v>168.93</c:v>
                </c:pt>
                <c:pt idx="13439">
                  <c:v>168.93299999999999</c:v>
                </c:pt>
                <c:pt idx="13440">
                  <c:v>168.93600000000001</c:v>
                </c:pt>
                <c:pt idx="13441">
                  <c:v>168.93899999999999</c:v>
                </c:pt>
                <c:pt idx="13442">
                  <c:v>168.941</c:v>
                </c:pt>
                <c:pt idx="13443">
                  <c:v>168.94300000000001</c:v>
                </c:pt>
                <c:pt idx="13444">
                  <c:v>168.94499999999999</c:v>
                </c:pt>
                <c:pt idx="13445">
                  <c:v>168.947</c:v>
                </c:pt>
                <c:pt idx="13446">
                  <c:v>168.95</c:v>
                </c:pt>
                <c:pt idx="13447">
                  <c:v>168.952</c:v>
                </c:pt>
                <c:pt idx="13448">
                  <c:v>168.95400000000001</c:v>
                </c:pt>
                <c:pt idx="13449">
                  <c:v>168.95599999999999</c:v>
                </c:pt>
                <c:pt idx="13450">
                  <c:v>168.959</c:v>
                </c:pt>
                <c:pt idx="13451">
                  <c:v>168.96100000000001</c:v>
                </c:pt>
                <c:pt idx="13452">
                  <c:v>168.96299999999999</c:v>
                </c:pt>
                <c:pt idx="13453">
                  <c:v>168.965</c:v>
                </c:pt>
                <c:pt idx="13454">
                  <c:v>168.96700000000001</c:v>
                </c:pt>
                <c:pt idx="13455">
                  <c:v>168.97</c:v>
                </c:pt>
                <c:pt idx="13456">
                  <c:v>168.97200000000001</c:v>
                </c:pt>
                <c:pt idx="13457">
                  <c:v>168.97499999999999</c:v>
                </c:pt>
                <c:pt idx="13458">
                  <c:v>168.97800000000001</c:v>
                </c:pt>
                <c:pt idx="13459">
                  <c:v>168.98</c:v>
                </c:pt>
                <c:pt idx="13460">
                  <c:v>168.983</c:v>
                </c:pt>
                <c:pt idx="13461">
                  <c:v>168.98500000000001</c:v>
                </c:pt>
                <c:pt idx="13462">
                  <c:v>168.98699999999999</c:v>
                </c:pt>
                <c:pt idx="13463">
                  <c:v>168.989</c:v>
                </c:pt>
                <c:pt idx="13464">
                  <c:v>168.99100000000001</c:v>
                </c:pt>
                <c:pt idx="13465">
                  <c:v>168.994</c:v>
                </c:pt>
                <c:pt idx="13466">
                  <c:v>168.99600000000001</c:v>
                </c:pt>
                <c:pt idx="13467">
                  <c:v>168.99799999999999</c:v>
                </c:pt>
                <c:pt idx="13468">
                  <c:v>169</c:v>
                </c:pt>
                <c:pt idx="13469">
                  <c:v>169.00299999999999</c:v>
                </c:pt>
                <c:pt idx="13470">
                  <c:v>169.005</c:v>
                </c:pt>
                <c:pt idx="13471">
                  <c:v>169.00800000000001</c:v>
                </c:pt>
                <c:pt idx="13472">
                  <c:v>169.01</c:v>
                </c:pt>
                <c:pt idx="13473">
                  <c:v>169.01300000000001</c:v>
                </c:pt>
                <c:pt idx="13474">
                  <c:v>169.01599999999999</c:v>
                </c:pt>
                <c:pt idx="13475">
                  <c:v>169.018</c:v>
                </c:pt>
                <c:pt idx="13476">
                  <c:v>169.02099999999999</c:v>
                </c:pt>
                <c:pt idx="13477">
                  <c:v>169.023</c:v>
                </c:pt>
                <c:pt idx="13478">
                  <c:v>169.02500000000001</c:v>
                </c:pt>
                <c:pt idx="13479">
                  <c:v>169.02799999999999</c:v>
                </c:pt>
                <c:pt idx="13480">
                  <c:v>169.03</c:v>
                </c:pt>
                <c:pt idx="13481">
                  <c:v>169.03200000000001</c:v>
                </c:pt>
                <c:pt idx="13482">
                  <c:v>169.03399999999999</c:v>
                </c:pt>
                <c:pt idx="13483">
                  <c:v>169.03700000000001</c:v>
                </c:pt>
                <c:pt idx="13484">
                  <c:v>169.03899999999999</c:v>
                </c:pt>
                <c:pt idx="13485">
                  <c:v>169.041</c:v>
                </c:pt>
                <c:pt idx="13486">
                  <c:v>169.04300000000001</c:v>
                </c:pt>
                <c:pt idx="13487">
                  <c:v>169.04499999999999</c:v>
                </c:pt>
                <c:pt idx="13488">
                  <c:v>169.048</c:v>
                </c:pt>
                <c:pt idx="13489">
                  <c:v>169.05</c:v>
                </c:pt>
                <c:pt idx="13490">
                  <c:v>169.05199999999999</c:v>
                </c:pt>
                <c:pt idx="13491">
                  <c:v>169.05500000000001</c:v>
                </c:pt>
                <c:pt idx="13492">
                  <c:v>169.05699999999999</c:v>
                </c:pt>
                <c:pt idx="13493">
                  <c:v>169.059</c:v>
                </c:pt>
                <c:pt idx="13494">
                  <c:v>169.06200000000001</c:v>
                </c:pt>
                <c:pt idx="13495">
                  <c:v>169.06399999999999</c:v>
                </c:pt>
                <c:pt idx="13496">
                  <c:v>169.06700000000001</c:v>
                </c:pt>
                <c:pt idx="13497">
                  <c:v>169.06899999999999</c:v>
                </c:pt>
                <c:pt idx="13498">
                  <c:v>169.071</c:v>
                </c:pt>
                <c:pt idx="13499">
                  <c:v>169.07300000000001</c:v>
                </c:pt>
                <c:pt idx="13500">
                  <c:v>169.07499999999999</c:v>
                </c:pt>
                <c:pt idx="13501">
                  <c:v>169.078</c:v>
                </c:pt>
                <c:pt idx="13502">
                  <c:v>169.08</c:v>
                </c:pt>
                <c:pt idx="13503">
                  <c:v>169.08199999999999</c:v>
                </c:pt>
                <c:pt idx="13504">
                  <c:v>169.084</c:v>
                </c:pt>
                <c:pt idx="13505">
                  <c:v>169.08799999999999</c:v>
                </c:pt>
                <c:pt idx="13506">
                  <c:v>169.09700000000001</c:v>
                </c:pt>
                <c:pt idx="13507">
                  <c:v>169.09800000000001</c:v>
                </c:pt>
                <c:pt idx="13508">
                  <c:v>169.101</c:v>
                </c:pt>
                <c:pt idx="13509">
                  <c:v>169.10400000000001</c:v>
                </c:pt>
                <c:pt idx="13510">
                  <c:v>169.10599999999999</c:v>
                </c:pt>
                <c:pt idx="13511">
                  <c:v>169.108</c:v>
                </c:pt>
                <c:pt idx="13512">
                  <c:v>169.11099999999999</c:v>
                </c:pt>
                <c:pt idx="13513">
                  <c:v>169.113</c:v>
                </c:pt>
                <c:pt idx="13514">
                  <c:v>169.11500000000001</c:v>
                </c:pt>
                <c:pt idx="13515">
                  <c:v>169.11799999999999</c:v>
                </c:pt>
                <c:pt idx="13516">
                  <c:v>169.12</c:v>
                </c:pt>
                <c:pt idx="13517">
                  <c:v>169.12200000000001</c:v>
                </c:pt>
                <c:pt idx="13518">
                  <c:v>169.12200000000001</c:v>
                </c:pt>
                <c:pt idx="13519">
                  <c:v>169.12200000000001</c:v>
                </c:pt>
                <c:pt idx="13520">
                  <c:v>169.12200000000001</c:v>
                </c:pt>
                <c:pt idx="13521">
                  <c:v>169.12200000000001</c:v>
                </c:pt>
                <c:pt idx="13522">
                  <c:v>169.12200000000001</c:v>
                </c:pt>
                <c:pt idx="13523">
                  <c:v>169.12200000000001</c:v>
                </c:pt>
                <c:pt idx="13524">
                  <c:v>169.12200000000001</c:v>
                </c:pt>
                <c:pt idx="13525">
                  <c:v>169.12200000000001</c:v>
                </c:pt>
                <c:pt idx="13526">
                  <c:v>169.12200000000001</c:v>
                </c:pt>
                <c:pt idx="13527">
                  <c:v>169.12200000000001</c:v>
                </c:pt>
                <c:pt idx="13528">
                  <c:v>169.12200000000001</c:v>
                </c:pt>
                <c:pt idx="13529">
                  <c:v>169.12200000000001</c:v>
                </c:pt>
                <c:pt idx="13530">
                  <c:v>169.12200000000001</c:v>
                </c:pt>
                <c:pt idx="13531">
                  <c:v>169.12200000000001</c:v>
                </c:pt>
                <c:pt idx="13532">
                  <c:v>169.12200000000001</c:v>
                </c:pt>
                <c:pt idx="13533">
                  <c:v>169.12200000000001</c:v>
                </c:pt>
                <c:pt idx="13534">
                  <c:v>169.12200000000001</c:v>
                </c:pt>
                <c:pt idx="13535">
                  <c:v>169.12200000000001</c:v>
                </c:pt>
                <c:pt idx="13536">
                  <c:v>169.12200000000001</c:v>
                </c:pt>
                <c:pt idx="13537">
                  <c:v>169.12200000000001</c:v>
                </c:pt>
                <c:pt idx="13538">
                  <c:v>169.12200000000001</c:v>
                </c:pt>
                <c:pt idx="13539">
                  <c:v>169.12200000000001</c:v>
                </c:pt>
                <c:pt idx="13540">
                  <c:v>169.12200000000001</c:v>
                </c:pt>
                <c:pt idx="13541">
                  <c:v>169.12200000000001</c:v>
                </c:pt>
                <c:pt idx="13542">
                  <c:v>169.12200000000001</c:v>
                </c:pt>
                <c:pt idx="13543">
                  <c:v>169.12200000000001</c:v>
                </c:pt>
                <c:pt idx="13544">
                  <c:v>169.12200000000001</c:v>
                </c:pt>
                <c:pt idx="13545">
                  <c:v>169.12200000000001</c:v>
                </c:pt>
                <c:pt idx="13546">
                  <c:v>169.12200000000001</c:v>
                </c:pt>
                <c:pt idx="13547">
                  <c:v>169.12200000000001</c:v>
                </c:pt>
                <c:pt idx="13548">
                  <c:v>169.12200000000001</c:v>
                </c:pt>
                <c:pt idx="13549">
                  <c:v>169.12200000000001</c:v>
                </c:pt>
                <c:pt idx="13550">
                  <c:v>169.12200000000001</c:v>
                </c:pt>
                <c:pt idx="13551">
                  <c:v>169.12200000000001</c:v>
                </c:pt>
                <c:pt idx="13552">
                  <c:v>169.12200000000001</c:v>
                </c:pt>
                <c:pt idx="13553">
                  <c:v>169.12200000000001</c:v>
                </c:pt>
                <c:pt idx="13554">
                  <c:v>169.12200000000001</c:v>
                </c:pt>
                <c:pt idx="13555">
                  <c:v>169.12200000000001</c:v>
                </c:pt>
                <c:pt idx="13556">
                  <c:v>169.12200000000001</c:v>
                </c:pt>
                <c:pt idx="13557">
                  <c:v>169.12200000000001</c:v>
                </c:pt>
                <c:pt idx="13558">
                  <c:v>169.12200000000001</c:v>
                </c:pt>
                <c:pt idx="13559">
                  <c:v>169.12200000000001</c:v>
                </c:pt>
                <c:pt idx="13560">
                  <c:v>169.12200000000001</c:v>
                </c:pt>
                <c:pt idx="13561">
                  <c:v>169.12200000000001</c:v>
                </c:pt>
                <c:pt idx="13562">
                  <c:v>169.12200000000001</c:v>
                </c:pt>
                <c:pt idx="13563">
                  <c:v>169.12200000000001</c:v>
                </c:pt>
                <c:pt idx="13564">
                  <c:v>169.12200000000001</c:v>
                </c:pt>
                <c:pt idx="13565">
                  <c:v>169.12200000000001</c:v>
                </c:pt>
                <c:pt idx="13566">
                  <c:v>169.12200000000001</c:v>
                </c:pt>
                <c:pt idx="13567">
                  <c:v>169.12200000000001</c:v>
                </c:pt>
                <c:pt idx="13568">
                  <c:v>169.12200000000001</c:v>
                </c:pt>
                <c:pt idx="13569">
                  <c:v>169.12200000000001</c:v>
                </c:pt>
                <c:pt idx="13570">
                  <c:v>169.12200000000001</c:v>
                </c:pt>
                <c:pt idx="13571">
                  <c:v>169.12200000000001</c:v>
                </c:pt>
                <c:pt idx="13572">
                  <c:v>169.12200000000001</c:v>
                </c:pt>
                <c:pt idx="13573">
                  <c:v>169.12200000000001</c:v>
                </c:pt>
                <c:pt idx="13574">
                  <c:v>169.12200000000001</c:v>
                </c:pt>
                <c:pt idx="13575">
                  <c:v>169.12200000000001</c:v>
                </c:pt>
                <c:pt idx="13576">
                  <c:v>169.12200000000001</c:v>
                </c:pt>
                <c:pt idx="13577">
                  <c:v>169.12200000000001</c:v>
                </c:pt>
                <c:pt idx="13578">
                  <c:v>169.12200000000001</c:v>
                </c:pt>
                <c:pt idx="13579">
                  <c:v>169.12200000000001</c:v>
                </c:pt>
                <c:pt idx="13580">
                  <c:v>169.12200000000001</c:v>
                </c:pt>
                <c:pt idx="13581">
                  <c:v>169.12200000000001</c:v>
                </c:pt>
                <c:pt idx="13582">
                  <c:v>169.12200000000001</c:v>
                </c:pt>
                <c:pt idx="13583">
                  <c:v>169.12200000000001</c:v>
                </c:pt>
                <c:pt idx="13584">
                  <c:v>169.12200000000001</c:v>
                </c:pt>
                <c:pt idx="13585">
                  <c:v>169.12200000000001</c:v>
                </c:pt>
                <c:pt idx="13586">
                  <c:v>169.12200000000001</c:v>
                </c:pt>
                <c:pt idx="13587">
                  <c:v>169.12200000000001</c:v>
                </c:pt>
                <c:pt idx="13588">
                  <c:v>169.12200000000001</c:v>
                </c:pt>
                <c:pt idx="13589">
                  <c:v>169.12200000000001</c:v>
                </c:pt>
                <c:pt idx="13590">
                  <c:v>169.12200000000001</c:v>
                </c:pt>
                <c:pt idx="13591">
                  <c:v>169.12200000000001</c:v>
                </c:pt>
                <c:pt idx="13592">
                  <c:v>169.12200000000001</c:v>
                </c:pt>
                <c:pt idx="13593">
                  <c:v>169.12200000000001</c:v>
                </c:pt>
                <c:pt idx="13594">
                  <c:v>169.12200000000001</c:v>
                </c:pt>
                <c:pt idx="13595">
                  <c:v>169.12200000000001</c:v>
                </c:pt>
                <c:pt idx="13596">
                  <c:v>169.12200000000001</c:v>
                </c:pt>
                <c:pt idx="13597">
                  <c:v>169.12200000000001</c:v>
                </c:pt>
                <c:pt idx="13598">
                  <c:v>169.12200000000001</c:v>
                </c:pt>
                <c:pt idx="13599">
                  <c:v>169.12200000000001</c:v>
                </c:pt>
                <c:pt idx="13600">
                  <c:v>169.12200000000001</c:v>
                </c:pt>
                <c:pt idx="13601">
                  <c:v>169.12200000000001</c:v>
                </c:pt>
                <c:pt idx="13602">
                  <c:v>169.12200000000001</c:v>
                </c:pt>
                <c:pt idx="13603">
                  <c:v>169.12200000000001</c:v>
                </c:pt>
                <c:pt idx="13604">
                  <c:v>169.12200000000001</c:v>
                </c:pt>
                <c:pt idx="13605">
                  <c:v>169.12200000000001</c:v>
                </c:pt>
                <c:pt idx="13606">
                  <c:v>169.12200000000001</c:v>
                </c:pt>
                <c:pt idx="13607">
                  <c:v>169.12200000000001</c:v>
                </c:pt>
                <c:pt idx="13608">
                  <c:v>169.12200000000001</c:v>
                </c:pt>
                <c:pt idx="13609">
                  <c:v>169.12200000000001</c:v>
                </c:pt>
                <c:pt idx="13610">
                  <c:v>169.12200000000001</c:v>
                </c:pt>
                <c:pt idx="13611">
                  <c:v>169.12200000000001</c:v>
                </c:pt>
                <c:pt idx="13612">
                  <c:v>169.12200000000001</c:v>
                </c:pt>
                <c:pt idx="13613">
                  <c:v>169.12200000000001</c:v>
                </c:pt>
                <c:pt idx="13614">
                  <c:v>169.12200000000001</c:v>
                </c:pt>
                <c:pt idx="13615">
                  <c:v>169.12200000000001</c:v>
                </c:pt>
                <c:pt idx="13616">
                  <c:v>169.12200000000001</c:v>
                </c:pt>
                <c:pt idx="13617">
                  <c:v>169.12200000000001</c:v>
                </c:pt>
                <c:pt idx="13618">
                  <c:v>169.12200000000001</c:v>
                </c:pt>
                <c:pt idx="13619">
                  <c:v>169.12200000000001</c:v>
                </c:pt>
                <c:pt idx="13620">
                  <c:v>169.12200000000001</c:v>
                </c:pt>
                <c:pt idx="13621">
                  <c:v>169.12200000000001</c:v>
                </c:pt>
                <c:pt idx="13622">
                  <c:v>169.12200000000001</c:v>
                </c:pt>
                <c:pt idx="13623">
                  <c:v>169.12200000000001</c:v>
                </c:pt>
                <c:pt idx="13624">
                  <c:v>169.12200000000001</c:v>
                </c:pt>
                <c:pt idx="13625">
                  <c:v>169.12200000000001</c:v>
                </c:pt>
                <c:pt idx="13626">
                  <c:v>169.12200000000001</c:v>
                </c:pt>
                <c:pt idx="13627">
                  <c:v>169.12200000000001</c:v>
                </c:pt>
                <c:pt idx="13628">
                  <c:v>169.12200000000001</c:v>
                </c:pt>
                <c:pt idx="13629">
                  <c:v>169.12200000000001</c:v>
                </c:pt>
                <c:pt idx="13630">
                  <c:v>169.12200000000001</c:v>
                </c:pt>
                <c:pt idx="13631">
                  <c:v>169.12200000000001</c:v>
                </c:pt>
                <c:pt idx="13632">
                  <c:v>169.12200000000001</c:v>
                </c:pt>
                <c:pt idx="13633">
                  <c:v>169.12200000000001</c:v>
                </c:pt>
                <c:pt idx="13634">
                  <c:v>169.12200000000001</c:v>
                </c:pt>
                <c:pt idx="13635">
                  <c:v>169.12200000000001</c:v>
                </c:pt>
                <c:pt idx="13636">
                  <c:v>169.12200000000001</c:v>
                </c:pt>
                <c:pt idx="13637">
                  <c:v>169.12200000000001</c:v>
                </c:pt>
                <c:pt idx="13638">
                  <c:v>169.12200000000001</c:v>
                </c:pt>
                <c:pt idx="13639">
                  <c:v>169.12200000000001</c:v>
                </c:pt>
                <c:pt idx="13640">
                  <c:v>169.12200000000001</c:v>
                </c:pt>
                <c:pt idx="13641">
                  <c:v>169.12200000000001</c:v>
                </c:pt>
                <c:pt idx="13642">
                  <c:v>169.12200000000001</c:v>
                </c:pt>
                <c:pt idx="13643">
                  <c:v>169.12200000000001</c:v>
                </c:pt>
                <c:pt idx="13644">
                  <c:v>169.12200000000001</c:v>
                </c:pt>
                <c:pt idx="13645">
                  <c:v>169.12200000000001</c:v>
                </c:pt>
                <c:pt idx="13646">
                  <c:v>169.12200000000001</c:v>
                </c:pt>
                <c:pt idx="13647">
                  <c:v>169.12200000000001</c:v>
                </c:pt>
                <c:pt idx="13648">
                  <c:v>169.12200000000001</c:v>
                </c:pt>
                <c:pt idx="13649">
                  <c:v>169.12200000000001</c:v>
                </c:pt>
                <c:pt idx="13650">
                  <c:v>169.12200000000001</c:v>
                </c:pt>
                <c:pt idx="13651">
                  <c:v>169.12200000000001</c:v>
                </c:pt>
                <c:pt idx="13652">
                  <c:v>169.12200000000001</c:v>
                </c:pt>
                <c:pt idx="13653">
                  <c:v>169.12200000000001</c:v>
                </c:pt>
                <c:pt idx="13654">
                  <c:v>169.12200000000001</c:v>
                </c:pt>
                <c:pt idx="13655">
                  <c:v>169.12200000000001</c:v>
                </c:pt>
                <c:pt idx="13656">
                  <c:v>169.12200000000001</c:v>
                </c:pt>
                <c:pt idx="13657">
                  <c:v>169.12200000000001</c:v>
                </c:pt>
                <c:pt idx="13658">
                  <c:v>169.12200000000001</c:v>
                </c:pt>
                <c:pt idx="13659">
                  <c:v>169.12200000000001</c:v>
                </c:pt>
                <c:pt idx="13660">
                  <c:v>169.12200000000001</c:v>
                </c:pt>
                <c:pt idx="13661">
                  <c:v>169.12200000000001</c:v>
                </c:pt>
                <c:pt idx="13662">
                  <c:v>169.12200000000001</c:v>
                </c:pt>
                <c:pt idx="13663">
                  <c:v>169.12200000000001</c:v>
                </c:pt>
                <c:pt idx="13664">
                  <c:v>169.12200000000001</c:v>
                </c:pt>
                <c:pt idx="13665">
                  <c:v>169.12200000000001</c:v>
                </c:pt>
                <c:pt idx="13666">
                  <c:v>169.12200000000001</c:v>
                </c:pt>
                <c:pt idx="13667">
                  <c:v>169.12200000000001</c:v>
                </c:pt>
                <c:pt idx="13668">
                  <c:v>169.12200000000001</c:v>
                </c:pt>
                <c:pt idx="13669">
                  <c:v>169.12200000000001</c:v>
                </c:pt>
                <c:pt idx="13670">
                  <c:v>169.12200000000001</c:v>
                </c:pt>
                <c:pt idx="13671">
                  <c:v>169.12200000000001</c:v>
                </c:pt>
                <c:pt idx="13672">
                  <c:v>169.12200000000001</c:v>
                </c:pt>
                <c:pt idx="13673">
                  <c:v>169.12200000000001</c:v>
                </c:pt>
                <c:pt idx="13674">
                  <c:v>169.12200000000001</c:v>
                </c:pt>
                <c:pt idx="13675">
                  <c:v>169.12200000000001</c:v>
                </c:pt>
                <c:pt idx="13676">
                  <c:v>169.12200000000001</c:v>
                </c:pt>
                <c:pt idx="13677">
                  <c:v>169.12200000000001</c:v>
                </c:pt>
                <c:pt idx="13678">
                  <c:v>169.12200000000001</c:v>
                </c:pt>
                <c:pt idx="13679">
                  <c:v>169.12200000000001</c:v>
                </c:pt>
                <c:pt idx="13680">
                  <c:v>169.12200000000001</c:v>
                </c:pt>
                <c:pt idx="13681">
                  <c:v>169.12200000000001</c:v>
                </c:pt>
                <c:pt idx="13682">
                  <c:v>169.12200000000001</c:v>
                </c:pt>
                <c:pt idx="13683">
                  <c:v>169.12200000000001</c:v>
                </c:pt>
                <c:pt idx="13684">
                  <c:v>169.12200000000001</c:v>
                </c:pt>
                <c:pt idx="13685">
                  <c:v>169.12200000000001</c:v>
                </c:pt>
                <c:pt idx="13686">
                  <c:v>169.12200000000001</c:v>
                </c:pt>
                <c:pt idx="13687">
                  <c:v>169.12200000000001</c:v>
                </c:pt>
                <c:pt idx="13688">
                  <c:v>169.12200000000001</c:v>
                </c:pt>
                <c:pt idx="13689">
                  <c:v>169.12200000000001</c:v>
                </c:pt>
                <c:pt idx="13690">
                  <c:v>169.12200000000001</c:v>
                </c:pt>
                <c:pt idx="13691">
                  <c:v>169.12200000000001</c:v>
                </c:pt>
                <c:pt idx="13692">
                  <c:v>169.12200000000001</c:v>
                </c:pt>
                <c:pt idx="13693">
                  <c:v>169.12200000000001</c:v>
                </c:pt>
                <c:pt idx="13694">
                  <c:v>169.12200000000001</c:v>
                </c:pt>
                <c:pt idx="13695">
                  <c:v>169.12200000000001</c:v>
                </c:pt>
                <c:pt idx="13696">
                  <c:v>169.12200000000001</c:v>
                </c:pt>
                <c:pt idx="13697">
                  <c:v>169.12200000000001</c:v>
                </c:pt>
                <c:pt idx="13698">
                  <c:v>169.12200000000001</c:v>
                </c:pt>
                <c:pt idx="13699">
                  <c:v>169.12200000000001</c:v>
                </c:pt>
                <c:pt idx="13700">
                  <c:v>169.12200000000001</c:v>
                </c:pt>
                <c:pt idx="13701">
                  <c:v>169.12200000000001</c:v>
                </c:pt>
                <c:pt idx="13702">
                  <c:v>169.12200000000001</c:v>
                </c:pt>
                <c:pt idx="13703">
                  <c:v>169.12200000000001</c:v>
                </c:pt>
                <c:pt idx="13704">
                  <c:v>169.12200000000001</c:v>
                </c:pt>
                <c:pt idx="13705">
                  <c:v>169.12200000000001</c:v>
                </c:pt>
                <c:pt idx="13706">
                  <c:v>169.12200000000001</c:v>
                </c:pt>
                <c:pt idx="13707">
                  <c:v>169.12200000000001</c:v>
                </c:pt>
                <c:pt idx="13708">
                  <c:v>169.12200000000001</c:v>
                </c:pt>
                <c:pt idx="13709">
                  <c:v>169.12200000000001</c:v>
                </c:pt>
                <c:pt idx="13710">
                  <c:v>169.12200000000001</c:v>
                </c:pt>
                <c:pt idx="13711">
                  <c:v>169.12200000000001</c:v>
                </c:pt>
                <c:pt idx="13712">
                  <c:v>169.12200000000001</c:v>
                </c:pt>
                <c:pt idx="13713">
                  <c:v>169.12200000000001</c:v>
                </c:pt>
                <c:pt idx="13714">
                  <c:v>169.12200000000001</c:v>
                </c:pt>
                <c:pt idx="13715">
                  <c:v>169.12200000000001</c:v>
                </c:pt>
                <c:pt idx="13716">
                  <c:v>169.12200000000001</c:v>
                </c:pt>
                <c:pt idx="13717">
                  <c:v>169.12200000000001</c:v>
                </c:pt>
                <c:pt idx="13718">
                  <c:v>169.12200000000001</c:v>
                </c:pt>
                <c:pt idx="13719">
                  <c:v>169.12200000000001</c:v>
                </c:pt>
                <c:pt idx="13720">
                  <c:v>169.12200000000001</c:v>
                </c:pt>
                <c:pt idx="13721">
                  <c:v>169.12200000000001</c:v>
                </c:pt>
                <c:pt idx="13722">
                  <c:v>169.12200000000001</c:v>
                </c:pt>
                <c:pt idx="13723">
                  <c:v>169.12200000000001</c:v>
                </c:pt>
                <c:pt idx="13724">
                  <c:v>169.12200000000001</c:v>
                </c:pt>
                <c:pt idx="13725">
                  <c:v>169.12200000000001</c:v>
                </c:pt>
                <c:pt idx="13726">
                  <c:v>169.12200000000001</c:v>
                </c:pt>
                <c:pt idx="13727">
                  <c:v>169.12200000000001</c:v>
                </c:pt>
                <c:pt idx="13728">
                  <c:v>169.12200000000001</c:v>
                </c:pt>
                <c:pt idx="13729">
                  <c:v>169.12200000000001</c:v>
                </c:pt>
                <c:pt idx="13730">
                  <c:v>169.12200000000001</c:v>
                </c:pt>
                <c:pt idx="13731">
                  <c:v>169.12200000000001</c:v>
                </c:pt>
                <c:pt idx="13732">
                  <c:v>169.12200000000001</c:v>
                </c:pt>
                <c:pt idx="13733">
                  <c:v>169.12200000000001</c:v>
                </c:pt>
                <c:pt idx="13734">
                  <c:v>169.12200000000001</c:v>
                </c:pt>
                <c:pt idx="13735">
                  <c:v>169.12200000000001</c:v>
                </c:pt>
                <c:pt idx="13736">
                  <c:v>169.12200000000001</c:v>
                </c:pt>
                <c:pt idx="13737">
                  <c:v>169.12200000000001</c:v>
                </c:pt>
                <c:pt idx="13738">
                  <c:v>169.12200000000001</c:v>
                </c:pt>
                <c:pt idx="13739">
                  <c:v>169.12200000000001</c:v>
                </c:pt>
                <c:pt idx="13740">
                  <c:v>169.12200000000001</c:v>
                </c:pt>
                <c:pt idx="13741">
                  <c:v>169.12200000000001</c:v>
                </c:pt>
                <c:pt idx="13742">
                  <c:v>169.12200000000001</c:v>
                </c:pt>
                <c:pt idx="13743">
                  <c:v>169.12200000000001</c:v>
                </c:pt>
                <c:pt idx="13744">
                  <c:v>169.12200000000001</c:v>
                </c:pt>
                <c:pt idx="13745">
                  <c:v>169.12200000000001</c:v>
                </c:pt>
                <c:pt idx="13746">
                  <c:v>169.12200000000001</c:v>
                </c:pt>
                <c:pt idx="13747">
                  <c:v>169.12200000000001</c:v>
                </c:pt>
                <c:pt idx="13748">
                  <c:v>169.12200000000001</c:v>
                </c:pt>
                <c:pt idx="13749">
                  <c:v>169.12200000000001</c:v>
                </c:pt>
                <c:pt idx="13750">
                  <c:v>169.12200000000001</c:v>
                </c:pt>
                <c:pt idx="13751">
                  <c:v>169.12200000000001</c:v>
                </c:pt>
                <c:pt idx="13752">
                  <c:v>169.12200000000001</c:v>
                </c:pt>
                <c:pt idx="13753">
                  <c:v>169.12200000000001</c:v>
                </c:pt>
                <c:pt idx="13754">
                  <c:v>169.12200000000001</c:v>
                </c:pt>
                <c:pt idx="13755">
                  <c:v>169.12200000000001</c:v>
                </c:pt>
                <c:pt idx="13756">
                  <c:v>169.12200000000001</c:v>
                </c:pt>
                <c:pt idx="13757">
                  <c:v>169.12200000000001</c:v>
                </c:pt>
                <c:pt idx="13758">
                  <c:v>169.12200000000001</c:v>
                </c:pt>
                <c:pt idx="13759">
                  <c:v>169.12200000000001</c:v>
                </c:pt>
                <c:pt idx="13760">
                  <c:v>169.12200000000001</c:v>
                </c:pt>
                <c:pt idx="13761">
                  <c:v>169.12200000000001</c:v>
                </c:pt>
                <c:pt idx="13762">
                  <c:v>169.12200000000001</c:v>
                </c:pt>
                <c:pt idx="13763">
                  <c:v>169.12200000000001</c:v>
                </c:pt>
                <c:pt idx="13764">
                  <c:v>169.12200000000001</c:v>
                </c:pt>
                <c:pt idx="13765">
                  <c:v>169.12200000000001</c:v>
                </c:pt>
                <c:pt idx="13766">
                  <c:v>169.12200000000001</c:v>
                </c:pt>
                <c:pt idx="13767">
                  <c:v>169.12200000000001</c:v>
                </c:pt>
                <c:pt idx="13768">
                  <c:v>169.12200000000001</c:v>
                </c:pt>
                <c:pt idx="13769">
                  <c:v>169.12200000000001</c:v>
                </c:pt>
                <c:pt idx="13770">
                  <c:v>169.12200000000001</c:v>
                </c:pt>
                <c:pt idx="13771">
                  <c:v>169.12200000000001</c:v>
                </c:pt>
                <c:pt idx="13772">
                  <c:v>169.12200000000001</c:v>
                </c:pt>
                <c:pt idx="13773">
                  <c:v>169.12200000000001</c:v>
                </c:pt>
                <c:pt idx="13774">
                  <c:v>169.12200000000001</c:v>
                </c:pt>
                <c:pt idx="13775">
                  <c:v>169.12200000000001</c:v>
                </c:pt>
                <c:pt idx="13776">
                  <c:v>169.12200000000001</c:v>
                </c:pt>
                <c:pt idx="13777">
                  <c:v>169.12200000000001</c:v>
                </c:pt>
                <c:pt idx="13778">
                  <c:v>169.12200000000001</c:v>
                </c:pt>
                <c:pt idx="13779">
                  <c:v>169.12200000000001</c:v>
                </c:pt>
                <c:pt idx="13780">
                  <c:v>169.12200000000001</c:v>
                </c:pt>
                <c:pt idx="13781">
                  <c:v>169.12200000000001</c:v>
                </c:pt>
                <c:pt idx="13782">
                  <c:v>169.12200000000001</c:v>
                </c:pt>
                <c:pt idx="13783">
                  <c:v>169.12200000000001</c:v>
                </c:pt>
                <c:pt idx="13784">
                  <c:v>169.12200000000001</c:v>
                </c:pt>
                <c:pt idx="13785">
                  <c:v>169.12200000000001</c:v>
                </c:pt>
                <c:pt idx="13786">
                  <c:v>169.12200000000001</c:v>
                </c:pt>
                <c:pt idx="13787">
                  <c:v>169.12200000000001</c:v>
                </c:pt>
                <c:pt idx="13788">
                  <c:v>169.12200000000001</c:v>
                </c:pt>
                <c:pt idx="13789">
                  <c:v>169.12200000000001</c:v>
                </c:pt>
                <c:pt idx="13790">
                  <c:v>169.12200000000001</c:v>
                </c:pt>
                <c:pt idx="13791">
                  <c:v>169.12200000000001</c:v>
                </c:pt>
                <c:pt idx="13792">
                  <c:v>169.12200000000001</c:v>
                </c:pt>
                <c:pt idx="13793">
                  <c:v>169.12200000000001</c:v>
                </c:pt>
                <c:pt idx="13794">
                  <c:v>169.12200000000001</c:v>
                </c:pt>
                <c:pt idx="13795">
                  <c:v>169.12200000000001</c:v>
                </c:pt>
                <c:pt idx="13796">
                  <c:v>169.12200000000001</c:v>
                </c:pt>
                <c:pt idx="13797">
                  <c:v>169.12200000000001</c:v>
                </c:pt>
                <c:pt idx="13798">
                  <c:v>169.12200000000001</c:v>
                </c:pt>
                <c:pt idx="13799">
                  <c:v>169.12200000000001</c:v>
                </c:pt>
                <c:pt idx="13800">
                  <c:v>169.12200000000001</c:v>
                </c:pt>
                <c:pt idx="13801">
                  <c:v>169.12200000000001</c:v>
                </c:pt>
                <c:pt idx="13802">
                  <c:v>169.12200000000001</c:v>
                </c:pt>
                <c:pt idx="13803">
                  <c:v>169.12200000000001</c:v>
                </c:pt>
                <c:pt idx="13804">
                  <c:v>169.12200000000001</c:v>
                </c:pt>
                <c:pt idx="13805">
                  <c:v>169.12200000000001</c:v>
                </c:pt>
                <c:pt idx="13806">
                  <c:v>169.12200000000001</c:v>
                </c:pt>
                <c:pt idx="13807">
                  <c:v>169.12200000000001</c:v>
                </c:pt>
                <c:pt idx="13808">
                  <c:v>169.12200000000001</c:v>
                </c:pt>
                <c:pt idx="13809">
                  <c:v>169.12200000000001</c:v>
                </c:pt>
                <c:pt idx="13810">
                  <c:v>169.12200000000001</c:v>
                </c:pt>
                <c:pt idx="13811">
                  <c:v>169.12200000000001</c:v>
                </c:pt>
                <c:pt idx="13812">
                  <c:v>169.12200000000001</c:v>
                </c:pt>
                <c:pt idx="13813">
                  <c:v>169.12200000000001</c:v>
                </c:pt>
                <c:pt idx="13814">
                  <c:v>169.12200000000001</c:v>
                </c:pt>
                <c:pt idx="13815">
                  <c:v>169.12200000000001</c:v>
                </c:pt>
                <c:pt idx="13816">
                  <c:v>169.12200000000001</c:v>
                </c:pt>
                <c:pt idx="13817">
                  <c:v>169.12200000000001</c:v>
                </c:pt>
                <c:pt idx="13818">
                  <c:v>169.12200000000001</c:v>
                </c:pt>
                <c:pt idx="13819">
                  <c:v>169.12200000000001</c:v>
                </c:pt>
                <c:pt idx="13820">
                  <c:v>169.12200000000001</c:v>
                </c:pt>
                <c:pt idx="13821">
                  <c:v>169.12200000000001</c:v>
                </c:pt>
                <c:pt idx="13822">
                  <c:v>169.12200000000001</c:v>
                </c:pt>
                <c:pt idx="13823">
                  <c:v>169.12200000000001</c:v>
                </c:pt>
                <c:pt idx="13824">
                  <c:v>169.12200000000001</c:v>
                </c:pt>
                <c:pt idx="13825">
                  <c:v>169.12200000000001</c:v>
                </c:pt>
                <c:pt idx="13826">
                  <c:v>169.12200000000001</c:v>
                </c:pt>
                <c:pt idx="13827">
                  <c:v>169.12200000000001</c:v>
                </c:pt>
                <c:pt idx="13828">
                  <c:v>169.12200000000001</c:v>
                </c:pt>
                <c:pt idx="13829">
                  <c:v>169.12200000000001</c:v>
                </c:pt>
                <c:pt idx="13830">
                  <c:v>169.12200000000001</c:v>
                </c:pt>
                <c:pt idx="13831">
                  <c:v>169.12200000000001</c:v>
                </c:pt>
                <c:pt idx="13832">
                  <c:v>169.12200000000001</c:v>
                </c:pt>
                <c:pt idx="13833">
                  <c:v>169.12200000000001</c:v>
                </c:pt>
                <c:pt idx="13834">
                  <c:v>169.12200000000001</c:v>
                </c:pt>
                <c:pt idx="13835">
                  <c:v>169.12200000000001</c:v>
                </c:pt>
                <c:pt idx="13836">
                  <c:v>169.12200000000001</c:v>
                </c:pt>
                <c:pt idx="13837">
                  <c:v>169.12200000000001</c:v>
                </c:pt>
                <c:pt idx="13838">
                  <c:v>169.12200000000001</c:v>
                </c:pt>
                <c:pt idx="13839">
                  <c:v>169.12200000000001</c:v>
                </c:pt>
                <c:pt idx="13840">
                  <c:v>169.12200000000001</c:v>
                </c:pt>
                <c:pt idx="13841">
                  <c:v>169.12200000000001</c:v>
                </c:pt>
                <c:pt idx="13842">
                  <c:v>169.12200000000001</c:v>
                </c:pt>
                <c:pt idx="13843">
                  <c:v>169.12200000000001</c:v>
                </c:pt>
                <c:pt idx="13844">
                  <c:v>169.12200000000001</c:v>
                </c:pt>
                <c:pt idx="13845">
                  <c:v>169.12200000000001</c:v>
                </c:pt>
                <c:pt idx="13846">
                  <c:v>169.12200000000001</c:v>
                </c:pt>
                <c:pt idx="13847">
                  <c:v>169.12200000000001</c:v>
                </c:pt>
                <c:pt idx="13848">
                  <c:v>169.12200000000001</c:v>
                </c:pt>
                <c:pt idx="13849">
                  <c:v>169.12200000000001</c:v>
                </c:pt>
                <c:pt idx="13850">
                  <c:v>169.12200000000001</c:v>
                </c:pt>
                <c:pt idx="13851">
                  <c:v>169.12200000000001</c:v>
                </c:pt>
                <c:pt idx="13852">
                  <c:v>169.12200000000001</c:v>
                </c:pt>
                <c:pt idx="13853">
                  <c:v>169.12200000000001</c:v>
                </c:pt>
                <c:pt idx="13854">
                  <c:v>169.12200000000001</c:v>
                </c:pt>
                <c:pt idx="13855">
                  <c:v>169.12200000000001</c:v>
                </c:pt>
                <c:pt idx="13856">
                  <c:v>169.12200000000001</c:v>
                </c:pt>
                <c:pt idx="13857">
                  <c:v>169.12200000000001</c:v>
                </c:pt>
                <c:pt idx="13858">
                  <c:v>169.12200000000001</c:v>
                </c:pt>
                <c:pt idx="13859">
                  <c:v>169.12200000000001</c:v>
                </c:pt>
                <c:pt idx="13860">
                  <c:v>169.12200000000001</c:v>
                </c:pt>
                <c:pt idx="13861">
                  <c:v>169.12200000000001</c:v>
                </c:pt>
                <c:pt idx="13862">
                  <c:v>169.12200000000001</c:v>
                </c:pt>
                <c:pt idx="13863">
                  <c:v>169.12200000000001</c:v>
                </c:pt>
                <c:pt idx="13864">
                  <c:v>169.12200000000001</c:v>
                </c:pt>
                <c:pt idx="13865">
                  <c:v>169.12200000000001</c:v>
                </c:pt>
                <c:pt idx="13866">
                  <c:v>169.12200000000001</c:v>
                </c:pt>
                <c:pt idx="13867">
                  <c:v>169.12200000000001</c:v>
                </c:pt>
                <c:pt idx="13868">
                  <c:v>169.12200000000001</c:v>
                </c:pt>
                <c:pt idx="13869">
                  <c:v>169.12200000000001</c:v>
                </c:pt>
                <c:pt idx="13870">
                  <c:v>169.12200000000001</c:v>
                </c:pt>
                <c:pt idx="13871">
                  <c:v>169.12200000000001</c:v>
                </c:pt>
                <c:pt idx="13872">
                  <c:v>169.12200000000001</c:v>
                </c:pt>
                <c:pt idx="13873">
                  <c:v>169.12200000000001</c:v>
                </c:pt>
                <c:pt idx="13874">
                  <c:v>169.12200000000001</c:v>
                </c:pt>
                <c:pt idx="13875">
                  <c:v>169.12200000000001</c:v>
                </c:pt>
                <c:pt idx="13876">
                  <c:v>169.12200000000001</c:v>
                </c:pt>
                <c:pt idx="13877">
                  <c:v>169.12200000000001</c:v>
                </c:pt>
                <c:pt idx="13878">
                  <c:v>169.12200000000001</c:v>
                </c:pt>
                <c:pt idx="13879">
                  <c:v>169.12200000000001</c:v>
                </c:pt>
                <c:pt idx="13880">
                  <c:v>169.12200000000001</c:v>
                </c:pt>
                <c:pt idx="13881">
                  <c:v>169.12200000000001</c:v>
                </c:pt>
                <c:pt idx="13882">
                  <c:v>169.12200000000001</c:v>
                </c:pt>
                <c:pt idx="13883">
                  <c:v>169.12200000000001</c:v>
                </c:pt>
                <c:pt idx="13884">
                  <c:v>169.12200000000001</c:v>
                </c:pt>
                <c:pt idx="13885">
                  <c:v>169.12200000000001</c:v>
                </c:pt>
                <c:pt idx="13886">
                  <c:v>169.12200000000001</c:v>
                </c:pt>
                <c:pt idx="13887">
                  <c:v>169.12200000000001</c:v>
                </c:pt>
                <c:pt idx="13888">
                  <c:v>169.12200000000001</c:v>
                </c:pt>
                <c:pt idx="13889">
                  <c:v>169.12200000000001</c:v>
                </c:pt>
                <c:pt idx="13890">
                  <c:v>169.12200000000001</c:v>
                </c:pt>
                <c:pt idx="13891">
                  <c:v>169.12200000000001</c:v>
                </c:pt>
                <c:pt idx="13892">
                  <c:v>169.12200000000001</c:v>
                </c:pt>
                <c:pt idx="13893">
                  <c:v>169.12200000000001</c:v>
                </c:pt>
                <c:pt idx="13894">
                  <c:v>169.12200000000001</c:v>
                </c:pt>
                <c:pt idx="13895">
                  <c:v>169.12200000000001</c:v>
                </c:pt>
                <c:pt idx="13896">
                  <c:v>169.12200000000001</c:v>
                </c:pt>
                <c:pt idx="13897">
                  <c:v>169.12200000000001</c:v>
                </c:pt>
                <c:pt idx="13898">
                  <c:v>169.12200000000001</c:v>
                </c:pt>
                <c:pt idx="13899">
                  <c:v>169.12200000000001</c:v>
                </c:pt>
                <c:pt idx="13900">
                  <c:v>169.12200000000001</c:v>
                </c:pt>
                <c:pt idx="13901">
                  <c:v>169.12200000000001</c:v>
                </c:pt>
                <c:pt idx="13902">
                  <c:v>169.12200000000001</c:v>
                </c:pt>
                <c:pt idx="13903">
                  <c:v>169.12200000000001</c:v>
                </c:pt>
                <c:pt idx="13904">
                  <c:v>169.12200000000001</c:v>
                </c:pt>
                <c:pt idx="13905">
                  <c:v>169.12200000000001</c:v>
                </c:pt>
                <c:pt idx="13906">
                  <c:v>169.12200000000001</c:v>
                </c:pt>
                <c:pt idx="13907">
                  <c:v>169.12200000000001</c:v>
                </c:pt>
                <c:pt idx="13908">
                  <c:v>169.12200000000001</c:v>
                </c:pt>
                <c:pt idx="13909">
                  <c:v>169.12200000000001</c:v>
                </c:pt>
                <c:pt idx="13910">
                  <c:v>169.12200000000001</c:v>
                </c:pt>
                <c:pt idx="13911">
                  <c:v>169.12200000000001</c:v>
                </c:pt>
                <c:pt idx="13912">
                  <c:v>169.12200000000001</c:v>
                </c:pt>
                <c:pt idx="13913">
                  <c:v>169.12200000000001</c:v>
                </c:pt>
                <c:pt idx="13914">
                  <c:v>169.12200000000001</c:v>
                </c:pt>
                <c:pt idx="13915">
                  <c:v>169.12200000000001</c:v>
                </c:pt>
                <c:pt idx="13916">
                  <c:v>169.12200000000001</c:v>
                </c:pt>
                <c:pt idx="13917">
                  <c:v>169.12200000000001</c:v>
                </c:pt>
                <c:pt idx="13918">
                  <c:v>169.12200000000001</c:v>
                </c:pt>
                <c:pt idx="13919">
                  <c:v>169.12200000000001</c:v>
                </c:pt>
                <c:pt idx="13920">
                  <c:v>169.12200000000001</c:v>
                </c:pt>
                <c:pt idx="13921">
                  <c:v>169.12200000000001</c:v>
                </c:pt>
                <c:pt idx="13922">
                  <c:v>169.12200000000001</c:v>
                </c:pt>
                <c:pt idx="13923">
                  <c:v>169.12200000000001</c:v>
                </c:pt>
                <c:pt idx="13924">
                  <c:v>169.12200000000001</c:v>
                </c:pt>
                <c:pt idx="13925">
                  <c:v>169.12200000000001</c:v>
                </c:pt>
                <c:pt idx="13926">
                  <c:v>169.12200000000001</c:v>
                </c:pt>
                <c:pt idx="13927">
                  <c:v>169.12200000000001</c:v>
                </c:pt>
                <c:pt idx="13928">
                  <c:v>169.12200000000001</c:v>
                </c:pt>
                <c:pt idx="13929">
                  <c:v>169.12200000000001</c:v>
                </c:pt>
                <c:pt idx="13930">
                  <c:v>169.12200000000001</c:v>
                </c:pt>
                <c:pt idx="13931">
                  <c:v>169.12200000000001</c:v>
                </c:pt>
                <c:pt idx="13932">
                  <c:v>169.12200000000001</c:v>
                </c:pt>
                <c:pt idx="13933">
                  <c:v>169.12200000000001</c:v>
                </c:pt>
                <c:pt idx="13934">
                  <c:v>169.12200000000001</c:v>
                </c:pt>
                <c:pt idx="13935">
                  <c:v>169.12200000000001</c:v>
                </c:pt>
                <c:pt idx="13936">
                  <c:v>169.12200000000001</c:v>
                </c:pt>
                <c:pt idx="13937">
                  <c:v>169.12200000000001</c:v>
                </c:pt>
                <c:pt idx="13938">
                  <c:v>169.12200000000001</c:v>
                </c:pt>
                <c:pt idx="13939">
                  <c:v>169.12200000000001</c:v>
                </c:pt>
                <c:pt idx="13940">
                  <c:v>169.12200000000001</c:v>
                </c:pt>
                <c:pt idx="13941">
                  <c:v>169.12200000000001</c:v>
                </c:pt>
                <c:pt idx="13942">
                  <c:v>169.12200000000001</c:v>
                </c:pt>
                <c:pt idx="13943">
                  <c:v>169.12200000000001</c:v>
                </c:pt>
                <c:pt idx="13944">
                  <c:v>169.12200000000001</c:v>
                </c:pt>
                <c:pt idx="13945">
                  <c:v>169.12200000000001</c:v>
                </c:pt>
                <c:pt idx="13946">
                  <c:v>169.12200000000001</c:v>
                </c:pt>
                <c:pt idx="13947">
                  <c:v>169.12200000000001</c:v>
                </c:pt>
                <c:pt idx="13948">
                  <c:v>169.12200000000001</c:v>
                </c:pt>
                <c:pt idx="13949">
                  <c:v>169.12200000000001</c:v>
                </c:pt>
                <c:pt idx="13950">
                  <c:v>169.12200000000001</c:v>
                </c:pt>
                <c:pt idx="13951">
                  <c:v>169.12200000000001</c:v>
                </c:pt>
                <c:pt idx="13952">
                  <c:v>169.12200000000001</c:v>
                </c:pt>
                <c:pt idx="13953">
                  <c:v>169.12200000000001</c:v>
                </c:pt>
                <c:pt idx="13954">
                  <c:v>169.12200000000001</c:v>
                </c:pt>
                <c:pt idx="13955">
                  <c:v>169.12200000000001</c:v>
                </c:pt>
                <c:pt idx="13956">
                  <c:v>169.12200000000001</c:v>
                </c:pt>
                <c:pt idx="13957">
                  <c:v>169.12200000000001</c:v>
                </c:pt>
                <c:pt idx="13958">
                  <c:v>169.12200000000001</c:v>
                </c:pt>
                <c:pt idx="13959">
                  <c:v>169.12200000000001</c:v>
                </c:pt>
                <c:pt idx="13960">
                  <c:v>169.12200000000001</c:v>
                </c:pt>
                <c:pt idx="13961">
                  <c:v>169.12200000000001</c:v>
                </c:pt>
                <c:pt idx="13962">
                  <c:v>169.12200000000001</c:v>
                </c:pt>
                <c:pt idx="13963">
                  <c:v>169.12200000000001</c:v>
                </c:pt>
                <c:pt idx="13964">
                  <c:v>169.12200000000001</c:v>
                </c:pt>
                <c:pt idx="13965">
                  <c:v>169.12200000000001</c:v>
                </c:pt>
                <c:pt idx="13966">
                  <c:v>169.12200000000001</c:v>
                </c:pt>
                <c:pt idx="13967">
                  <c:v>169.12200000000001</c:v>
                </c:pt>
                <c:pt idx="13968">
                  <c:v>169.12200000000001</c:v>
                </c:pt>
                <c:pt idx="13969">
                  <c:v>169.12200000000001</c:v>
                </c:pt>
                <c:pt idx="13970">
                  <c:v>169.12200000000001</c:v>
                </c:pt>
                <c:pt idx="13971">
                  <c:v>169.12200000000001</c:v>
                </c:pt>
                <c:pt idx="13972">
                  <c:v>169.12200000000001</c:v>
                </c:pt>
                <c:pt idx="13973">
                  <c:v>169.12200000000001</c:v>
                </c:pt>
                <c:pt idx="13974">
                  <c:v>169.12200000000001</c:v>
                </c:pt>
                <c:pt idx="13975">
                  <c:v>169.12200000000001</c:v>
                </c:pt>
                <c:pt idx="13976">
                  <c:v>169.12200000000001</c:v>
                </c:pt>
                <c:pt idx="13977">
                  <c:v>169.12200000000001</c:v>
                </c:pt>
                <c:pt idx="13978">
                  <c:v>169.12200000000001</c:v>
                </c:pt>
                <c:pt idx="13979">
                  <c:v>169.12200000000001</c:v>
                </c:pt>
                <c:pt idx="13980">
                  <c:v>169.12200000000001</c:v>
                </c:pt>
                <c:pt idx="13981">
                  <c:v>169.12200000000001</c:v>
                </c:pt>
                <c:pt idx="13982">
                  <c:v>169.12200000000001</c:v>
                </c:pt>
                <c:pt idx="13983">
                  <c:v>169.12200000000001</c:v>
                </c:pt>
                <c:pt idx="13984">
                  <c:v>169.12200000000001</c:v>
                </c:pt>
                <c:pt idx="13985">
                  <c:v>169.12200000000001</c:v>
                </c:pt>
                <c:pt idx="13986">
                  <c:v>169.12200000000001</c:v>
                </c:pt>
                <c:pt idx="13987">
                  <c:v>169.12200000000001</c:v>
                </c:pt>
                <c:pt idx="13988">
                  <c:v>169.12200000000001</c:v>
                </c:pt>
                <c:pt idx="13989">
                  <c:v>169.12200000000001</c:v>
                </c:pt>
                <c:pt idx="13990">
                  <c:v>169.12200000000001</c:v>
                </c:pt>
                <c:pt idx="13991">
                  <c:v>169.12200000000001</c:v>
                </c:pt>
                <c:pt idx="13992">
                  <c:v>169.12200000000001</c:v>
                </c:pt>
                <c:pt idx="13993">
                  <c:v>169.12200000000001</c:v>
                </c:pt>
                <c:pt idx="13994">
                  <c:v>169.12200000000001</c:v>
                </c:pt>
                <c:pt idx="13995">
                  <c:v>169.12200000000001</c:v>
                </c:pt>
                <c:pt idx="13996">
                  <c:v>169.12200000000001</c:v>
                </c:pt>
                <c:pt idx="13997">
                  <c:v>169.12200000000001</c:v>
                </c:pt>
                <c:pt idx="13998">
                  <c:v>169.12200000000001</c:v>
                </c:pt>
                <c:pt idx="13999">
                  <c:v>169.12200000000001</c:v>
                </c:pt>
                <c:pt idx="14000">
                  <c:v>169.12200000000001</c:v>
                </c:pt>
                <c:pt idx="14001">
                  <c:v>169.12200000000001</c:v>
                </c:pt>
                <c:pt idx="14002">
                  <c:v>169.12200000000001</c:v>
                </c:pt>
                <c:pt idx="14003">
                  <c:v>169.12200000000001</c:v>
                </c:pt>
                <c:pt idx="14004">
                  <c:v>169.12200000000001</c:v>
                </c:pt>
                <c:pt idx="14005">
                  <c:v>169.12200000000001</c:v>
                </c:pt>
                <c:pt idx="14006">
                  <c:v>169.12200000000001</c:v>
                </c:pt>
                <c:pt idx="14007">
                  <c:v>169.12200000000001</c:v>
                </c:pt>
                <c:pt idx="14008">
                  <c:v>169.12200000000001</c:v>
                </c:pt>
                <c:pt idx="14009">
                  <c:v>169.12200000000001</c:v>
                </c:pt>
                <c:pt idx="14010">
                  <c:v>169.12200000000001</c:v>
                </c:pt>
                <c:pt idx="14011">
                  <c:v>169.12200000000001</c:v>
                </c:pt>
                <c:pt idx="14012">
                  <c:v>169.12200000000001</c:v>
                </c:pt>
                <c:pt idx="14013">
                  <c:v>169.12200000000001</c:v>
                </c:pt>
                <c:pt idx="14014">
                  <c:v>169.12200000000001</c:v>
                </c:pt>
                <c:pt idx="14015">
                  <c:v>169.12200000000001</c:v>
                </c:pt>
                <c:pt idx="14016">
                  <c:v>169.12200000000001</c:v>
                </c:pt>
                <c:pt idx="14017">
                  <c:v>169.12200000000001</c:v>
                </c:pt>
                <c:pt idx="14018">
                  <c:v>169.12200000000001</c:v>
                </c:pt>
                <c:pt idx="14019">
                  <c:v>169.12200000000001</c:v>
                </c:pt>
                <c:pt idx="14020">
                  <c:v>169.12200000000001</c:v>
                </c:pt>
                <c:pt idx="14021">
                  <c:v>169.12200000000001</c:v>
                </c:pt>
                <c:pt idx="14022">
                  <c:v>169.12200000000001</c:v>
                </c:pt>
                <c:pt idx="14023">
                  <c:v>169.12200000000001</c:v>
                </c:pt>
                <c:pt idx="14024">
                  <c:v>169.12200000000001</c:v>
                </c:pt>
                <c:pt idx="14025">
                  <c:v>169.12200000000001</c:v>
                </c:pt>
                <c:pt idx="14026">
                  <c:v>169.12200000000001</c:v>
                </c:pt>
                <c:pt idx="14027">
                  <c:v>169.12200000000001</c:v>
                </c:pt>
                <c:pt idx="14028">
                  <c:v>169.12200000000001</c:v>
                </c:pt>
                <c:pt idx="14029">
                  <c:v>169.12200000000001</c:v>
                </c:pt>
                <c:pt idx="14030">
                  <c:v>169.12200000000001</c:v>
                </c:pt>
                <c:pt idx="14031">
                  <c:v>169.12200000000001</c:v>
                </c:pt>
                <c:pt idx="14032">
                  <c:v>169.12200000000001</c:v>
                </c:pt>
                <c:pt idx="14033">
                  <c:v>169.12200000000001</c:v>
                </c:pt>
                <c:pt idx="14034">
                  <c:v>169.12200000000001</c:v>
                </c:pt>
                <c:pt idx="14035">
                  <c:v>169.12200000000001</c:v>
                </c:pt>
                <c:pt idx="14036">
                  <c:v>169.12200000000001</c:v>
                </c:pt>
                <c:pt idx="14037">
                  <c:v>169.12200000000001</c:v>
                </c:pt>
                <c:pt idx="14038">
                  <c:v>169.12200000000001</c:v>
                </c:pt>
                <c:pt idx="14039">
                  <c:v>169.12200000000001</c:v>
                </c:pt>
                <c:pt idx="14040">
                  <c:v>169.12200000000001</c:v>
                </c:pt>
                <c:pt idx="14041">
                  <c:v>169.12200000000001</c:v>
                </c:pt>
                <c:pt idx="14042">
                  <c:v>169.12200000000001</c:v>
                </c:pt>
                <c:pt idx="14043">
                  <c:v>169.12200000000001</c:v>
                </c:pt>
                <c:pt idx="14044">
                  <c:v>169.12200000000001</c:v>
                </c:pt>
                <c:pt idx="14045">
                  <c:v>169.12200000000001</c:v>
                </c:pt>
                <c:pt idx="14046">
                  <c:v>169.12200000000001</c:v>
                </c:pt>
                <c:pt idx="14047">
                  <c:v>169.12200000000001</c:v>
                </c:pt>
                <c:pt idx="14048">
                  <c:v>169.12200000000001</c:v>
                </c:pt>
                <c:pt idx="14049">
                  <c:v>169.12200000000001</c:v>
                </c:pt>
                <c:pt idx="14050">
                  <c:v>169.12200000000001</c:v>
                </c:pt>
                <c:pt idx="14051">
                  <c:v>169.12200000000001</c:v>
                </c:pt>
                <c:pt idx="14052">
                  <c:v>169.12200000000001</c:v>
                </c:pt>
                <c:pt idx="14053">
                  <c:v>169.12200000000001</c:v>
                </c:pt>
                <c:pt idx="14054">
                  <c:v>169.12200000000001</c:v>
                </c:pt>
                <c:pt idx="14055">
                  <c:v>169.12200000000001</c:v>
                </c:pt>
                <c:pt idx="14056">
                  <c:v>169.12200000000001</c:v>
                </c:pt>
                <c:pt idx="14057">
                  <c:v>169.12200000000001</c:v>
                </c:pt>
                <c:pt idx="14058">
                  <c:v>169.12200000000001</c:v>
                </c:pt>
                <c:pt idx="14059">
                  <c:v>169.12200000000001</c:v>
                </c:pt>
                <c:pt idx="14060">
                  <c:v>169.12200000000001</c:v>
                </c:pt>
                <c:pt idx="14061">
                  <c:v>169.12200000000001</c:v>
                </c:pt>
                <c:pt idx="14062">
                  <c:v>169.12200000000001</c:v>
                </c:pt>
                <c:pt idx="14063">
                  <c:v>169.12200000000001</c:v>
                </c:pt>
                <c:pt idx="14064">
                  <c:v>169.12200000000001</c:v>
                </c:pt>
                <c:pt idx="14065">
                  <c:v>169.12200000000001</c:v>
                </c:pt>
                <c:pt idx="14066">
                  <c:v>169.12200000000001</c:v>
                </c:pt>
                <c:pt idx="14067">
                  <c:v>169.12200000000001</c:v>
                </c:pt>
                <c:pt idx="14068">
                  <c:v>169.12200000000001</c:v>
                </c:pt>
                <c:pt idx="14069">
                  <c:v>169.12200000000001</c:v>
                </c:pt>
                <c:pt idx="14070">
                  <c:v>169.12200000000001</c:v>
                </c:pt>
                <c:pt idx="14071">
                  <c:v>169.12200000000001</c:v>
                </c:pt>
                <c:pt idx="14072">
                  <c:v>169.12200000000001</c:v>
                </c:pt>
                <c:pt idx="14073">
                  <c:v>169.12200000000001</c:v>
                </c:pt>
                <c:pt idx="14074">
                  <c:v>169.12200000000001</c:v>
                </c:pt>
                <c:pt idx="14075">
                  <c:v>169.12200000000001</c:v>
                </c:pt>
                <c:pt idx="14076">
                  <c:v>169.12200000000001</c:v>
                </c:pt>
                <c:pt idx="14077">
                  <c:v>169.12200000000001</c:v>
                </c:pt>
                <c:pt idx="14078">
                  <c:v>169.12200000000001</c:v>
                </c:pt>
                <c:pt idx="14079">
                  <c:v>169.12200000000001</c:v>
                </c:pt>
                <c:pt idx="14080">
                  <c:v>169.12200000000001</c:v>
                </c:pt>
                <c:pt idx="14081">
                  <c:v>169.12200000000001</c:v>
                </c:pt>
                <c:pt idx="14082">
                  <c:v>169.12200000000001</c:v>
                </c:pt>
                <c:pt idx="14083">
                  <c:v>169.12200000000001</c:v>
                </c:pt>
                <c:pt idx="14084">
                  <c:v>169.12200000000001</c:v>
                </c:pt>
                <c:pt idx="14085">
                  <c:v>169.12200000000001</c:v>
                </c:pt>
                <c:pt idx="14086">
                  <c:v>169.12200000000001</c:v>
                </c:pt>
                <c:pt idx="14087">
                  <c:v>169.12200000000001</c:v>
                </c:pt>
                <c:pt idx="14088">
                  <c:v>169.12200000000001</c:v>
                </c:pt>
                <c:pt idx="14089">
                  <c:v>169.12200000000001</c:v>
                </c:pt>
                <c:pt idx="14090">
                  <c:v>169.12200000000001</c:v>
                </c:pt>
                <c:pt idx="14091">
                  <c:v>169.12200000000001</c:v>
                </c:pt>
                <c:pt idx="14092">
                  <c:v>169.12200000000001</c:v>
                </c:pt>
                <c:pt idx="14093">
                  <c:v>169.12200000000001</c:v>
                </c:pt>
                <c:pt idx="14094">
                  <c:v>169.12200000000001</c:v>
                </c:pt>
                <c:pt idx="14095">
                  <c:v>169.12200000000001</c:v>
                </c:pt>
                <c:pt idx="14096">
                  <c:v>169.12200000000001</c:v>
                </c:pt>
                <c:pt idx="14097">
                  <c:v>169.12200000000001</c:v>
                </c:pt>
                <c:pt idx="14098">
                  <c:v>169.12200000000001</c:v>
                </c:pt>
                <c:pt idx="14099">
                  <c:v>169.12200000000001</c:v>
                </c:pt>
                <c:pt idx="14100">
                  <c:v>169.12200000000001</c:v>
                </c:pt>
                <c:pt idx="14101">
                  <c:v>169.12200000000001</c:v>
                </c:pt>
                <c:pt idx="14102">
                  <c:v>169.12200000000001</c:v>
                </c:pt>
                <c:pt idx="14103">
                  <c:v>169.12200000000001</c:v>
                </c:pt>
                <c:pt idx="14104">
                  <c:v>169.12200000000001</c:v>
                </c:pt>
                <c:pt idx="14105">
                  <c:v>169.12200000000001</c:v>
                </c:pt>
                <c:pt idx="14106">
                  <c:v>169.12200000000001</c:v>
                </c:pt>
                <c:pt idx="14107">
                  <c:v>169.12200000000001</c:v>
                </c:pt>
                <c:pt idx="14108">
                  <c:v>169.12200000000001</c:v>
                </c:pt>
                <c:pt idx="14109">
                  <c:v>169.12200000000001</c:v>
                </c:pt>
                <c:pt idx="14110">
                  <c:v>169.12200000000001</c:v>
                </c:pt>
                <c:pt idx="14111">
                  <c:v>169.12200000000001</c:v>
                </c:pt>
                <c:pt idx="14112">
                  <c:v>169.12200000000001</c:v>
                </c:pt>
                <c:pt idx="14113">
                  <c:v>169.12200000000001</c:v>
                </c:pt>
                <c:pt idx="14114">
                  <c:v>169.12200000000001</c:v>
                </c:pt>
                <c:pt idx="14115">
                  <c:v>169.12200000000001</c:v>
                </c:pt>
                <c:pt idx="14116">
                  <c:v>169.12200000000001</c:v>
                </c:pt>
                <c:pt idx="14117">
                  <c:v>169.12200000000001</c:v>
                </c:pt>
                <c:pt idx="14118">
                  <c:v>169.12200000000001</c:v>
                </c:pt>
                <c:pt idx="14119">
                  <c:v>169.12200000000001</c:v>
                </c:pt>
                <c:pt idx="14120">
                  <c:v>169.12200000000001</c:v>
                </c:pt>
                <c:pt idx="14121">
                  <c:v>169.12200000000001</c:v>
                </c:pt>
                <c:pt idx="14122">
                  <c:v>169.12200000000001</c:v>
                </c:pt>
                <c:pt idx="14123">
                  <c:v>169.12200000000001</c:v>
                </c:pt>
                <c:pt idx="14124">
                  <c:v>169.12200000000001</c:v>
                </c:pt>
                <c:pt idx="14125">
                  <c:v>169.12200000000001</c:v>
                </c:pt>
                <c:pt idx="14126">
                  <c:v>169.12200000000001</c:v>
                </c:pt>
                <c:pt idx="14127">
                  <c:v>169.12200000000001</c:v>
                </c:pt>
                <c:pt idx="14128">
                  <c:v>169.12200000000001</c:v>
                </c:pt>
                <c:pt idx="14129">
                  <c:v>169.12200000000001</c:v>
                </c:pt>
                <c:pt idx="14130">
                  <c:v>169.12200000000001</c:v>
                </c:pt>
                <c:pt idx="14131">
                  <c:v>169.12200000000001</c:v>
                </c:pt>
                <c:pt idx="14132">
                  <c:v>169.12200000000001</c:v>
                </c:pt>
                <c:pt idx="14133">
                  <c:v>169.12200000000001</c:v>
                </c:pt>
                <c:pt idx="14134">
                  <c:v>169.12200000000001</c:v>
                </c:pt>
                <c:pt idx="14135">
                  <c:v>169.12200000000001</c:v>
                </c:pt>
                <c:pt idx="14136">
                  <c:v>169.12200000000001</c:v>
                </c:pt>
                <c:pt idx="14137">
                  <c:v>169.12200000000001</c:v>
                </c:pt>
                <c:pt idx="14138">
                  <c:v>169.12200000000001</c:v>
                </c:pt>
                <c:pt idx="14139">
                  <c:v>169.12200000000001</c:v>
                </c:pt>
                <c:pt idx="14140">
                  <c:v>169.12200000000001</c:v>
                </c:pt>
                <c:pt idx="14141">
                  <c:v>169.12200000000001</c:v>
                </c:pt>
                <c:pt idx="14142">
                  <c:v>169.12200000000001</c:v>
                </c:pt>
                <c:pt idx="14143">
                  <c:v>169.12200000000001</c:v>
                </c:pt>
                <c:pt idx="14144">
                  <c:v>169.12200000000001</c:v>
                </c:pt>
                <c:pt idx="14145">
                  <c:v>169.12200000000001</c:v>
                </c:pt>
                <c:pt idx="14146">
                  <c:v>169.12200000000001</c:v>
                </c:pt>
                <c:pt idx="14147">
                  <c:v>169.12200000000001</c:v>
                </c:pt>
                <c:pt idx="14148">
                  <c:v>169.12200000000001</c:v>
                </c:pt>
                <c:pt idx="14149">
                  <c:v>169.12200000000001</c:v>
                </c:pt>
                <c:pt idx="14150">
                  <c:v>169.12200000000001</c:v>
                </c:pt>
                <c:pt idx="14151">
                  <c:v>169.12200000000001</c:v>
                </c:pt>
                <c:pt idx="14152">
                  <c:v>169.12200000000001</c:v>
                </c:pt>
                <c:pt idx="14153">
                  <c:v>169.12200000000001</c:v>
                </c:pt>
                <c:pt idx="14154">
                  <c:v>169.12200000000001</c:v>
                </c:pt>
                <c:pt idx="14155">
                  <c:v>169.12200000000001</c:v>
                </c:pt>
                <c:pt idx="14156">
                  <c:v>169.12200000000001</c:v>
                </c:pt>
                <c:pt idx="14157">
                  <c:v>169.12200000000001</c:v>
                </c:pt>
                <c:pt idx="14158">
                  <c:v>169.12200000000001</c:v>
                </c:pt>
                <c:pt idx="14159">
                  <c:v>169.12200000000001</c:v>
                </c:pt>
                <c:pt idx="14160">
                  <c:v>169.12200000000001</c:v>
                </c:pt>
                <c:pt idx="14161">
                  <c:v>169.12200000000001</c:v>
                </c:pt>
                <c:pt idx="14162">
                  <c:v>169.12200000000001</c:v>
                </c:pt>
                <c:pt idx="14163">
                  <c:v>169.12200000000001</c:v>
                </c:pt>
                <c:pt idx="14164">
                  <c:v>169.12200000000001</c:v>
                </c:pt>
                <c:pt idx="14165">
                  <c:v>169.12200000000001</c:v>
                </c:pt>
                <c:pt idx="14166">
                  <c:v>169.12200000000001</c:v>
                </c:pt>
                <c:pt idx="14167">
                  <c:v>169.12200000000001</c:v>
                </c:pt>
                <c:pt idx="14168">
                  <c:v>169.12200000000001</c:v>
                </c:pt>
                <c:pt idx="14169">
                  <c:v>169.12200000000001</c:v>
                </c:pt>
                <c:pt idx="14170">
                  <c:v>169.12200000000001</c:v>
                </c:pt>
                <c:pt idx="14171">
                  <c:v>169.12200000000001</c:v>
                </c:pt>
                <c:pt idx="14172">
                  <c:v>169.12200000000001</c:v>
                </c:pt>
                <c:pt idx="14173">
                  <c:v>169.12200000000001</c:v>
                </c:pt>
                <c:pt idx="14174">
                  <c:v>169.12200000000001</c:v>
                </c:pt>
                <c:pt idx="14175">
                  <c:v>169.12200000000001</c:v>
                </c:pt>
                <c:pt idx="14176">
                  <c:v>169.12200000000001</c:v>
                </c:pt>
                <c:pt idx="14177">
                  <c:v>169.12200000000001</c:v>
                </c:pt>
                <c:pt idx="14178">
                  <c:v>169.12200000000001</c:v>
                </c:pt>
                <c:pt idx="14179">
                  <c:v>169.12200000000001</c:v>
                </c:pt>
                <c:pt idx="14180">
                  <c:v>169.12200000000001</c:v>
                </c:pt>
                <c:pt idx="14181">
                  <c:v>169.12200000000001</c:v>
                </c:pt>
                <c:pt idx="14182">
                  <c:v>169.12200000000001</c:v>
                </c:pt>
                <c:pt idx="14183">
                  <c:v>169.12200000000001</c:v>
                </c:pt>
                <c:pt idx="14184">
                  <c:v>169.12200000000001</c:v>
                </c:pt>
                <c:pt idx="14185">
                  <c:v>169.12200000000001</c:v>
                </c:pt>
                <c:pt idx="14186">
                  <c:v>169.12200000000001</c:v>
                </c:pt>
                <c:pt idx="14187">
                  <c:v>169.12200000000001</c:v>
                </c:pt>
                <c:pt idx="14188">
                  <c:v>169.12200000000001</c:v>
                </c:pt>
                <c:pt idx="14189">
                  <c:v>169.12200000000001</c:v>
                </c:pt>
                <c:pt idx="14190">
                  <c:v>169.12200000000001</c:v>
                </c:pt>
                <c:pt idx="14191">
                  <c:v>169.12200000000001</c:v>
                </c:pt>
                <c:pt idx="14192">
                  <c:v>169.12200000000001</c:v>
                </c:pt>
                <c:pt idx="14193">
                  <c:v>169.12200000000001</c:v>
                </c:pt>
                <c:pt idx="14194">
                  <c:v>169.12200000000001</c:v>
                </c:pt>
                <c:pt idx="14195">
                  <c:v>169.12200000000001</c:v>
                </c:pt>
                <c:pt idx="14196">
                  <c:v>169.12200000000001</c:v>
                </c:pt>
                <c:pt idx="14197">
                  <c:v>169.12200000000001</c:v>
                </c:pt>
                <c:pt idx="14198">
                  <c:v>169.12200000000001</c:v>
                </c:pt>
                <c:pt idx="14199">
                  <c:v>169.12200000000001</c:v>
                </c:pt>
                <c:pt idx="14200">
                  <c:v>169.12200000000001</c:v>
                </c:pt>
                <c:pt idx="14201">
                  <c:v>169.12200000000001</c:v>
                </c:pt>
                <c:pt idx="14202">
                  <c:v>169.12200000000001</c:v>
                </c:pt>
                <c:pt idx="14203">
                  <c:v>169.12200000000001</c:v>
                </c:pt>
                <c:pt idx="14204">
                  <c:v>169.12200000000001</c:v>
                </c:pt>
                <c:pt idx="14205">
                  <c:v>169.12200000000001</c:v>
                </c:pt>
                <c:pt idx="14206">
                  <c:v>169.12200000000001</c:v>
                </c:pt>
                <c:pt idx="14207">
                  <c:v>169.12200000000001</c:v>
                </c:pt>
                <c:pt idx="14208">
                  <c:v>169.12200000000001</c:v>
                </c:pt>
                <c:pt idx="14209">
                  <c:v>169.12200000000001</c:v>
                </c:pt>
                <c:pt idx="14210">
                  <c:v>169.12200000000001</c:v>
                </c:pt>
                <c:pt idx="14211">
                  <c:v>169.12200000000001</c:v>
                </c:pt>
                <c:pt idx="14212">
                  <c:v>169.12200000000001</c:v>
                </c:pt>
                <c:pt idx="14213">
                  <c:v>169.12200000000001</c:v>
                </c:pt>
                <c:pt idx="14214">
                  <c:v>169.12200000000001</c:v>
                </c:pt>
                <c:pt idx="14215">
                  <c:v>169.12200000000001</c:v>
                </c:pt>
                <c:pt idx="14216">
                  <c:v>169.12200000000001</c:v>
                </c:pt>
                <c:pt idx="14217">
                  <c:v>169.12200000000001</c:v>
                </c:pt>
                <c:pt idx="14218">
                  <c:v>169.12200000000001</c:v>
                </c:pt>
                <c:pt idx="14219">
                  <c:v>169.12200000000001</c:v>
                </c:pt>
                <c:pt idx="14220">
                  <c:v>169.12200000000001</c:v>
                </c:pt>
                <c:pt idx="14221">
                  <c:v>169.12200000000001</c:v>
                </c:pt>
                <c:pt idx="14222">
                  <c:v>169.12200000000001</c:v>
                </c:pt>
                <c:pt idx="14223">
                  <c:v>169.12200000000001</c:v>
                </c:pt>
                <c:pt idx="14224">
                  <c:v>169.12200000000001</c:v>
                </c:pt>
                <c:pt idx="14225">
                  <c:v>169.12200000000001</c:v>
                </c:pt>
                <c:pt idx="14226">
                  <c:v>169.12200000000001</c:v>
                </c:pt>
                <c:pt idx="14227">
                  <c:v>169.12200000000001</c:v>
                </c:pt>
                <c:pt idx="14228">
                  <c:v>169.12200000000001</c:v>
                </c:pt>
                <c:pt idx="14229">
                  <c:v>169.12200000000001</c:v>
                </c:pt>
                <c:pt idx="14230">
                  <c:v>169.12200000000001</c:v>
                </c:pt>
                <c:pt idx="14231">
                  <c:v>169.12200000000001</c:v>
                </c:pt>
                <c:pt idx="14232">
                  <c:v>169.12200000000001</c:v>
                </c:pt>
                <c:pt idx="14233">
                  <c:v>169.12200000000001</c:v>
                </c:pt>
                <c:pt idx="14234">
                  <c:v>169.12200000000001</c:v>
                </c:pt>
                <c:pt idx="14235">
                  <c:v>169.12200000000001</c:v>
                </c:pt>
                <c:pt idx="14236">
                  <c:v>169.12200000000001</c:v>
                </c:pt>
                <c:pt idx="14237">
                  <c:v>169.12200000000001</c:v>
                </c:pt>
                <c:pt idx="14238">
                  <c:v>169.12200000000001</c:v>
                </c:pt>
                <c:pt idx="14239">
                  <c:v>169.12200000000001</c:v>
                </c:pt>
                <c:pt idx="14240">
                  <c:v>169.12200000000001</c:v>
                </c:pt>
                <c:pt idx="14241">
                  <c:v>169.12200000000001</c:v>
                </c:pt>
                <c:pt idx="14242">
                  <c:v>169.12200000000001</c:v>
                </c:pt>
                <c:pt idx="14243">
                  <c:v>169.12200000000001</c:v>
                </c:pt>
                <c:pt idx="14244">
                  <c:v>169.12200000000001</c:v>
                </c:pt>
                <c:pt idx="14245">
                  <c:v>169.12200000000001</c:v>
                </c:pt>
                <c:pt idx="14246">
                  <c:v>169.12200000000001</c:v>
                </c:pt>
                <c:pt idx="14247">
                  <c:v>169.12200000000001</c:v>
                </c:pt>
                <c:pt idx="14248">
                  <c:v>169.12200000000001</c:v>
                </c:pt>
                <c:pt idx="14249">
                  <c:v>169.12200000000001</c:v>
                </c:pt>
                <c:pt idx="14250">
                  <c:v>169.12200000000001</c:v>
                </c:pt>
                <c:pt idx="14251">
                  <c:v>169.12200000000001</c:v>
                </c:pt>
                <c:pt idx="14252">
                  <c:v>169.12200000000001</c:v>
                </c:pt>
                <c:pt idx="14253">
                  <c:v>169.12200000000001</c:v>
                </c:pt>
                <c:pt idx="14254">
                  <c:v>169.12200000000001</c:v>
                </c:pt>
                <c:pt idx="14255">
                  <c:v>169.12200000000001</c:v>
                </c:pt>
                <c:pt idx="14256">
                  <c:v>169.12200000000001</c:v>
                </c:pt>
                <c:pt idx="14257">
                  <c:v>169.12200000000001</c:v>
                </c:pt>
                <c:pt idx="14258">
                  <c:v>169.12200000000001</c:v>
                </c:pt>
                <c:pt idx="14259">
                  <c:v>169.12200000000001</c:v>
                </c:pt>
                <c:pt idx="14260">
                  <c:v>169.12200000000001</c:v>
                </c:pt>
                <c:pt idx="14261">
                  <c:v>169.12200000000001</c:v>
                </c:pt>
                <c:pt idx="14262">
                  <c:v>169.12200000000001</c:v>
                </c:pt>
                <c:pt idx="14263">
                  <c:v>169.12200000000001</c:v>
                </c:pt>
                <c:pt idx="14264">
                  <c:v>169.12200000000001</c:v>
                </c:pt>
                <c:pt idx="14265">
                  <c:v>169.12200000000001</c:v>
                </c:pt>
                <c:pt idx="14266">
                  <c:v>169.12200000000001</c:v>
                </c:pt>
                <c:pt idx="14267">
                  <c:v>169.12200000000001</c:v>
                </c:pt>
                <c:pt idx="14268">
                  <c:v>169.12200000000001</c:v>
                </c:pt>
                <c:pt idx="14269">
                  <c:v>169.12200000000001</c:v>
                </c:pt>
                <c:pt idx="14270">
                  <c:v>169.12200000000001</c:v>
                </c:pt>
                <c:pt idx="14271">
                  <c:v>169.12200000000001</c:v>
                </c:pt>
                <c:pt idx="14272">
                  <c:v>169.12200000000001</c:v>
                </c:pt>
                <c:pt idx="14273">
                  <c:v>169.12200000000001</c:v>
                </c:pt>
                <c:pt idx="14274">
                  <c:v>169.12200000000001</c:v>
                </c:pt>
                <c:pt idx="14275">
                  <c:v>169.12200000000001</c:v>
                </c:pt>
                <c:pt idx="14276">
                  <c:v>169.12200000000001</c:v>
                </c:pt>
                <c:pt idx="14277">
                  <c:v>169.12200000000001</c:v>
                </c:pt>
                <c:pt idx="14278">
                  <c:v>169.12200000000001</c:v>
                </c:pt>
                <c:pt idx="14279">
                  <c:v>169.12200000000001</c:v>
                </c:pt>
                <c:pt idx="14280">
                  <c:v>169.12200000000001</c:v>
                </c:pt>
                <c:pt idx="14281">
                  <c:v>169.12200000000001</c:v>
                </c:pt>
                <c:pt idx="14282">
                  <c:v>169.12200000000001</c:v>
                </c:pt>
                <c:pt idx="14283">
                  <c:v>169.12200000000001</c:v>
                </c:pt>
                <c:pt idx="14284">
                  <c:v>169.12200000000001</c:v>
                </c:pt>
                <c:pt idx="14285">
                  <c:v>169.12200000000001</c:v>
                </c:pt>
                <c:pt idx="14286">
                  <c:v>169.12200000000001</c:v>
                </c:pt>
                <c:pt idx="14287">
                  <c:v>169.12200000000001</c:v>
                </c:pt>
                <c:pt idx="14288">
                  <c:v>169.12200000000001</c:v>
                </c:pt>
                <c:pt idx="14289">
                  <c:v>169.12200000000001</c:v>
                </c:pt>
                <c:pt idx="14290">
                  <c:v>169.12200000000001</c:v>
                </c:pt>
                <c:pt idx="14291">
                  <c:v>169.12200000000001</c:v>
                </c:pt>
                <c:pt idx="14292">
                  <c:v>169.12200000000001</c:v>
                </c:pt>
                <c:pt idx="14293">
                  <c:v>169.12200000000001</c:v>
                </c:pt>
                <c:pt idx="14294">
                  <c:v>169.12200000000001</c:v>
                </c:pt>
                <c:pt idx="14295">
                  <c:v>169.12200000000001</c:v>
                </c:pt>
                <c:pt idx="14296">
                  <c:v>169.12200000000001</c:v>
                </c:pt>
                <c:pt idx="14297">
                  <c:v>169.12200000000001</c:v>
                </c:pt>
                <c:pt idx="14298">
                  <c:v>169.12200000000001</c:v>
                </c:pt>
                <c:pt idx="14299">
                  <c:v>169.12200000000001</c:v>
                </c:pt>
                <c:pt idx="14300">
                  <c:v>169.12200000000001</c:v>
                </c:pt>
                <c:pt idx="14301">
                  <c:v>169.12200000000001</c:v>
                </c:pt>
                <c:pt idx="14302">
                  <c:v>169.12200000000001</c:v>
                </c:pt>
                <c:pt idx="14303">
                  <c:v>169.12200000000001</c:v>
                </c:pt>
                <c:pt idx="14304">
                  <c:v>169.12200000000001</c:v>
                </c:pt>
                <c:pt idx="14305">
                  <c:v>169.12200000000001</c:v>
                </c:pt>
                <c:pt idx="14306">
                  <c:v>169.12200000000001</c:v>
                </c:pt>
                <c:pt idx="14307">
                  <c:v>169.12200000000001</c:v>
                </c:pt>
                <c:pt idx="14308">
                  <c:v>169.12200000000001</c:v>
                </c:pt>
                <c:pt idx="14309">
                  <c:v>169.12200000000001</c:v>
                </c:pt>
                <c:pt idx="14310">
                  <c:v>169.12200000000001</c:v>
                </c:pt>
                <c:pt idx="14311">
                  <c:v>169.12200000000001</c:v>
                </c:pt>
                <c:pt idx="14312">
                  <c:v>169.12200000000001</c:v>
                </c:pt>
                <c:pt idx="14313">
                  <c:v>169.12200000000001</c:v>
                </c:pt>
                <c:pt idx="14314">
                  <c:v>169.12200000000001</c:v>
                </c:pt>
                <c:pt idx="14315">
                  <c:v>169.12200000000001</c:v>
                </c:pt>
                <c:pt idx="14316">
                  <c:v>169.12200000000001</c:v>
                </c:pt>
                <c:pt idx="14317">
                  <c:v>169.12200000000001</c:v>
                </c:pt>
                <c:pt idx="14318">
                  <c:v>169.12200000000001</c:v>
                </c:pt>
                <c:pt idx="14319">
                  <c:v>169.12200000000001</c:v>
                </c:pt>
                <c:pt idx="14320">
                  <c:v>169.12200000000001</c:v>
                </c:pt>
                <c:pt idx="14321">
                  <c:v>169.12200000000001</c:v>
                </c:pt>
                <c:pt idx="14322">
                  <c:v>169.12200000000001</c:v>
                </c:pt>
                <c:pt idx="14323">
                  <c:v>169.12200000000001</c:v>
                </c:pt>
                <c:pt idx="14324">
                  <c:v>169.12200000000001</c:v>
                </c:pt>
                <c:pt idx="14325">
                  <c:v>169.12200000000001</c:v>
                </c:pt>
                <c:pt idx="14326">
                  <c:v>169.12200000000001</c:v>
                </c:pt>
                <c:pt idx="14327">
                  <c:v>169.12200000000001</c:v>
                </c:pt>
                <c:pt idx="14328">
                  <c:v>169.12200000000001</c:v>
                </c:pt>
                <c:pt idx="14329">
                  <c:v>169.12200000000001</c:v>
                </c:pt>
                <c:pt idx="14330">
                  <c:v>169.12200000000001</c:v>
                </c:pt>
                <c:pt idx="14331">
                  <c:v>169.12200000000001</c:v>
                </c:pt>
                <c:pt idx="14332">
                  <c:v>169.12200000000001</c:v>
                </c:pt>
                <c:pt idx="14333">
                  <c:v>169.12200000000001</c:v>
                </c:pt>
                <c:pt idx="14334">
                  <c:v>169.12200000000001</c:v>
                </c:pt>
                <c:pt idx="14335">
                  <c:v>169.12200000000001</c:v>
                </c:pt>
                <c:pt idx="14336">
                  <c:v>169.12200000000001</c:v>
                </c:pt>
                <c:pt idx="14337">
                  <c:v>169.12200000000001</c:v>
                </c:pt>
                <c:pt idx="14338">
                  <c:v>169.12200000000001</c:v>
                </c:pt>
                <c:pt idx="14339">
                  <c:v>169.12200000000001</c:v>
                </c:pt>
                <c:pt idx="14340">
                  <c:v>169.12200000000001</c:v>
                </c:pt>
                <c:pt idx="14341">
                  <c:v>169.12200000000001</c:v>
                </c:pt>
                <c:pt idx="14342">
                  <c:v>169.12200000000001</c:v>
                </c:pt>
                <c:pt idx="14343">
                  <c:v>169.12200000000001</c:v>
                </c:pt>
                <c:pt idx="14344">
                  <c:v>169.12200000000001</c:v>
                </c:pt>
                <c:pt idx="14345">
                  <c:v>169.12200000000001</c:v>
                </c:pt>
                <c:pt idx="14346">
                  <c:v>169.12200000000001</c:v>
                </c:pt>
                <c:pt idx="14347">
                  <c:v>169.12200000000001</c:v>
                </c:pt>
                <c:pt idx="14348">
                  <c:v>169.12200000000001</c:v>
                </c:pt>
                <c:pt idx="14349">
                  <c:v>169.12200000000001</c:v>
                </c:pt>
                <c:pt idx="14350">
                  <c:v>169.12200000000001</c:v>
                </c:pt>
                <c:pt idx="14351">
                  <c:v>169.12200000000001</c:v>
                </c:pt>
                <c:pt idx="14352">
                  <c:v>169.12200000000001</c:v>
                </c:pt>
                <c:pt idx="14353">
                  <c:v>169.12200000000001</c:v>
                </c:pt>
                <c:pt idx="14354">
                  <c:v>169.12200000000001</c:v>
                </c:pt>
                <c:pt idx="14355">
                  <c:v>169.12200000000001</c:v>
                </c:pt>
                <c:pt idx="14356">
                  <c:v>169.12200000000001</c:v>
                </c:pt>
                <c:pt idx="14357">
                  <c:v>169.12200000000001</c:v>
                </c:pt>
                <c:pt idx="14358">
                  <c:v>169.12200000000001</c:v>
                </c:pt>
                <c:pt idx="14359">
                  <c:v>169.12200000000001</c:v>
                </c:pt>
                <c:pt idx="14360">
                  <c:v>169.12200000000001</c:v>
                </c:pt>
                <c:pt idx="14361">
                  <c:v>169.12200000000001</c:v>
                </c:pt>
                <c:pt idx="14362">
                  <c:v>169.12200000000001</c:v>
                </c:pt>
                <c:pt idx="14363">
                  <c:v>169.12200000000001</c:v>
                </c:pt>
                <c:pt idx="14364">
                  <c:v>169.12200000000001</c:v>
                </c:pt>
                <c:pt idx="14365">
                  <c:v>169.12200000000001</c:v>
                </c:pt>
                <c:pt idx="14366">
                  <c:v>169.12200000000001</c:v>
                </c:pt>
                <c:pt idx="14367">
                  <c:v>169.12200000000001</c:v>
                </c:pt>
                <c:pt idx="14368">
                  <c:v>169.12200000000001</c:v>
                </c:pt>
                <c:pt idx="14369">
                  <c:v>169.12200000000001</c:v>
                </c:pt>
                <c:pt idx="14370">
                  <c:v>169.12200000000001</c:v>
                </c:pt>
                <c:pt idx="14371">
                  <c:v>169.12200000000001</c:v>
                </c:pt>
                <c:pt idx="14372">
                  <c:v>169.12200000000001</c:v>
                </c:pt>
                <c:pt idx="14373">
                  <c:v>169.12200000000001</c:v>
                </c:pt>
                <c:pt idx="14374">
                  <c:v>169.12200000000001</c:v>
                </c:pt>
                <c:pt idx="14375">
                  <c:v>169.12200000000001</c:v>
                </c:pt>
                <c:pt idx="14376">
                  <c:v>169.12200000000001</c:v>
                </c:pt>
                <c:pt idx="14377">
                  <c:v>169.12200000000001</c:v>
                </c:pt>
                <c:pt idx="14378">
                  <c:v>169.12200000000001</c:v>
                </c:pt>
                <c:pt idx="14379">
                  <c:v>169.12200000000001</c:v>
                </c:pt>
                <c:pt idx="14380">
                  <c:v>169.12200000000001</c:v>
                </c:pt>
                <c:pt idx="14381">
                  <c:v>169.12200000000001</c:v>
                </c:pt>
                <c:pt idx="14382">
                  <c:v>169.12200000000001</c:v>
                </c:pt>
                <c:pt idx="14383">
                  <c:v>169.12200000000001</c:v>
                </c:pt>
                <c:pt idx="14384">
                  <c:v>169.12200000000001</c:v>
                </c:pt>
                <c:pt idx="14385">
                  <c:v>169.12200000000001</c:v>
                </c:pt>
                <c:pt idx="14386">
                  <c:v>169.12200000000001</c:v>
                </c:pt>
                <c:pt idx="14387">
                  <c:v>169.12200000000001</c:v>
                </c:pt>
                <c:pt idx="14388">
                  <c:v>169.12200000000001</c:v>
                </c:pt>
                <c:pt idx="14389">
                  <c:v>169.12200000000001</c:v>
                </c:pt>
                <c:pt idx="14390">
                  <c:v>169.12200000000001</c:v>
                </c:pt>
                <c:pt idx="14391">
                  <c:v>169.12200000000001</c:v>
                </c:pt>
                <c:pt idx="14392">
                  <c:v>169.12200000000001</c:v>
                </c:pt>
                <c:pt idx="14393">
                  <c:v>169.12200000000001</c:v>
                </c:pt>
                <c:pt idx="14394">
                  <c:v>169.12200000000001</c:v>
                </c:pt>
                <c:pt idx="14395">
                  <c:v>169.12200000000001</c:v>
                </c:pt>
                <c:pt idx="14396">
                  <c:v>169.12200000000001</c:v>
                </c:pt>
                <c:pt idx="14397">
                  <c:v>169.12200000000001</c:v>
                </c:pt>
                <c:pt idx="14398">
                  <c:v>169.12200000000001</c:v>
                </c:pt>
                <c:pt idx="14399">
                  <c:v>169.12200000000001</c:v>
                </c:pt>
                <c:pt idx="14400">
                  <c:v>169.12200000000001</c:v>
                </c:pt>
                <c:pt idx="14401">
                  <c:v>169.12200000000001</c:v>
                </c:pt>
                <c:pt idx="14402">
                  <c:v>169.12200000000001</c:v>
                </c:pt>
                <c:pt idx="14403">
                  <c:v>169.12200000000001</c:v>
                </c:pt>
                <c:pt idx="14404">
                  <c:v>169.12200000000001</c:v>
                </c:pt>
                <c:pt idx="14405">
                  <c:v>169.12200000000001</c:v>
                </c:pt>
                <c:pt idx="14406">
                  <c:v>169.12200000000001</c:v>
                </c:pt>
                <c:pt idx="14407">
                  <c:v>169.12200000000001</c:v>
                </c:pt>
                <c:pt idx="14408">
                  <c:v>169.12200000000001</c:v>
                </c:pt>
                <c:pt idx="14409">
                  <c:v>169.12200000000001</c:v>
                </c:pt>
                <c:pt idx="14410">
                  <c:v>169.12200000000001</c:v>
                </c:pt>
                <c:pt idx="14411">
                  <c:v>169.12200000000001</c:v>
                </c:pt>
                <c:pt idx="14412">
                  <c:v>169.12200000000001</c:v>
                </c:pt>
                <c:pt idx="14413">
                  <c:v>169.12200000000001</c:v>
                </c:pt>
                <c:pt idx="14414">
                  <c:v>169.12200000000001</c:v>
                </c:pt>
                <c:pt idx="14415">
                  <c:v>169.12200000000001</c:v>
                </c:pt>
                <c:pt idx="14416">
                  <c:v>169.12200000000001</c:v>
                </c:pt>
                <c:pt idx="14417">
                  <c:v>169.12200000000001</c:v>
                </c:pt>
                <c:pt idx="14418">
                  <c:v>169.12200000000001</c:v>
                </c:pt>
                <c:pt idx="14419">
                  <c:v>169.12200000000001</c:v>
                </c:pt>
                <c:pt idx="14420">
                  <c:v>169.12200000000001</c:v>
                </c:pt>
                <c:pt idx="14421">
                  <c:v>169.12200000000001</c:v>
                </c:pt>
                <c:pt idx="14422">
                  <c:v>169.12200000000001</c:v>
                </c:pt>
                <c:pt idx="14423">
                  <c:v>169.12200000000001</c:v>
                </c:pt>
                <c:pt idx="14424">
                  <c:v>169.12200000000001</c:v>
                </c:pt>
                <c:pt idx="14425">
                  <c:v>169.12200000000001</c:v>
                </c:pt>
                <c:pt idx="14426">
                  <c:v>169.12200000000001</c:v>
                </c:pt>
                <c:pt idx="14427">
                  <c:v>169.12200000000001</c:v>
                </c:pt>
                <c:pt idx="14428">
                  <c:v>169.12200000000001</c:v>
                </c:pt>
                <c:pt idx="14429">
                  <c:v>169.12200000000001</c:v>
                </c:pt>
                <c:pt idx="14430">
                  <c:v>169.12200000000001</c:v>
                </c:pt>
                <c:pt idx="14431">
                  <c:v>169.12200000000001</c:v>
                </c:pt>
                <c:pt idx="14432">
                  <c:v>169.12200000000001</c:v>
                </c:pt>
                <c:pt idx="14433">
                  <c:v>169.12200000000001</c:v>
                </c:pt>
                <c:pt idx="14434">
                  <c:v>169.12200000000001</c:v>
                </c:pt>
                <c:pt idx="14435">
                  <c:v>169.12200000000001</c:v>
                </c:pt>
                <c:pt idx="14436">
                  <c:v>169.12200000000001</c:v>
                </c:pt>
                <c:pt idx="14437">
                  <c:v>169.12200000000001</c:v>
                </c:pt>
                <c:pt idx="14438">
                  <c:v>169.12200000000001</c:v>
                </c:pt>
                <c:pt idx="14439">
                  <c:v>169.12200000000001</c:v>
                </c:pt>
                <c:pt idx="14440">
                  <c:v>169.12200000000001</c:v>
                </c:pt>
                <c:pt idx="14441">
                  <c:v>169.12200000000001</c:v>
                </c:pt>
                <c:pt idx="14442">
                  <c:v>169.12200000000001</c:v>
                </c:pt>
                <c:pt idx="14443">
                  <c:v>169.12200000000001</c:v>
                </c:pt>
                <c:pt idx="14444">
                  <c:v>169.12200000000001</c:v>
                </c:pt>
                <c:pt idx="14445">
                  <c:v>169.12200000000001</c:v>
                </c:pt>
                <c:pt idx="14446">
                  <c:v>169.12200000000001</c:v>
                </c:pt>
                <c:pt idx="14447">
                  <c:v>169.12200000000001</c:v>
                </c:pt>
                <c:pt idx="14448">
                  <c:v>169.12200000000001</c:v>
                </c:pt>
                <c:pt idx="14449">
                  <c:v>169.12200000000001</c:v>
                </c:pt>
                <c:pt idx="14450">
                  <c:v>169.12200000000001</c:v>
                </c:pt>
                <c:pt idx="14451">
                  <c:v>169.12200000000001</c:v>
                </c:pt>
                <c:pt idx="14452">
                  <c:v>169.12200000000001</c:v>
                </c:pt>
                <c:pt idx="14453">
                  <c:v>169.12200000000001</c:v>
                </c:pt>
                <c:pt idx="14454">
                  <c:v>169.12200000000001</c:v>
                </c:pt>
                <c:pt idx="14455">
                  <c:v>169.124</c:v>
                </c:pt>
                <c:pt idx="14456">
                  <c:v>169.12899999999999</c:v>
                </c:pt>
                <c:pt idx="14457">
                  <c:v>169.142</c:v>
                </c:pt>
                <c:pt idx="14458">
                  <c:v>169.178</c:v>
                </c:pt>
                <c:pt idx="14459">
                  <c:v>169.21299999999999</c:v>
                </c:pt>
                <c:pt idx="14460">
                  <c:v>169.249</c:v>
                </c:pt>
                <c:pt idx="14461">
                  <c:v>169.28399999999999</c:v>
                </c:pt>
                <c:pt idx="14462">
                  <c:v>169.31700000000001</c:v>
                </c:pt>
                <c:pt idx="14463">
                  <c:v>169.346</c:v>
                </c:pt>
                <c:pt idx="14464">
                  <c:v>169.37200000000001</c:v>
                </c:pt>
                <c:pt idx="14465">
                  <c:v>169.39400000000001</c:v>
                </c:pt>
                <c:pt idx="14466">
                  <c:v>169.40700000000001</c:v>
                </c:pt>
                <c:pt idx="14467">
                  <c:v>169.411</c:v>
                </c:pt>
                <c:pt idx="14468">
                  <c:v>169.41800000000001</c:v>
                </c:pt>
                <c:pt idx="14469">
                  <c:v>169.42599999999999</c:v>
                </c:pt>
                <c:pt idx="14470">
                  <c:v>169.43299999999999</c:v>
                </c:pt>
                <c:pt idx="14471">
                  <c:v>169.441</c:v>
                </c:pt>
                <c:pt idx="14472">
                  <c:v>169.45</c:v>
                </c:pt>
                <c:pt idx="14473">
                  <c:v>169.459</c:v>
                </c:pt>
                <c:pt idx="14474">
                  <c:v>169.46799999999999</c:v>
                </c:pt>
                <c:pt idx="14475">
                  <c:v>169.477</c:v>
                </c:pt>
                <c:pt idx="14476">
                  <c:v>169.48599999999999</c:v>
                </c:pt>
                <c:pt idx="14477">
                  <c:v>169.49700000000001</c:v>
                </c:pt>
                <c:pt idx="14478">
                  <c:v>169.51300000000001</c:v>
                </c:pt>
                <c:pt idx="14479">
                  <c:v>169.535</c:v>
                </c:pt>
                <c:pt idx="14480">
                  <c:v>169.548</c:v>
                </c:pt>
                <c:pt idx="14481">
                  <c:v>169.55699999999999</c:v>
                </c:pt>
                <c:pt idx="14482">
                  <c:v>169.566</c:v>
                </c:pt>
                <c:pt idx="14483">
                  <c:v>169.57599999999999</c:v>
                </c:pt>
                <c:pt idx="14484">
                  <c:v>169.59200000000001</c:v>
                </c:pt>
                <c:pt idx="14485">
                  <c:v>169.607</c:v>
                </c:pt>
                <c:pt idx="14486">
                  <c:v>169.62299999999999</c:v>
                </c:pt>
                <c:pt idx="14487">
                  <c:v>169.63800000000001</c:v>
                </c:pt>
                <c:pt idx="14488">
                  <c:v>169.654</c:v>
                </c:pt>
                <c:pt idx="14489">
                  <c:v>169.667</c:v>
                </c:pt>
                <c:pt idx="14490">
                  <c:v>169.68100000000001</c:v>
                </c:pt>
                <c:pt idx="14491">
                  <c:v>169.69399999999999</c:v>
                </c:pt>
                <c:pt idx="14492">
                  <c:v>169.709</c:v>
                </c:pt>
                <c:pt idx="14493">
                  <c:v>169.726</c:v>
                </c:pt>
                <c:pt idx="14494">
                  <c:v>169.761</c:v>
                </c:pt>
                <c:pt idx="14495">
                  <c:v>169.78800000000001</c:v>
                </c:pt>
                <c:pt idx="14496">
                  <c:v>169.82499999999999</c:v>
                </c:pt>
                <c:pt idx="14497">
                  <c:v>169.857</c:v>
                </c:pt>
                <c:pt idx="14498">
                  <c:v>169.893</c:v>
                </c:pt>
                <c:pt idx="14499">
                  <c:v>169.92699999999999</c:v>
                </c:pt>
                <c:pt idx="14500">
                  <c:v>169.95599999999999</c:v>
                </c:pt>
                <c:pt idx="14501">
                  <c:v>169.98599999999999</c:v>
                </c:pt>
                <c:pt idx="14502">
                  <c:v>170.01400000000001</c:v>
                </c:pt>
                <c:pt idx="14503">
                  <c:v>170.03</c:v>
                </c:pt>
                <c:pt idx="14504">
                  <c:v>170.03800000000001</c:v>
                </c:pt>
                <c:pt idx="14505">
                  <c:v>170.047</c:v>
                </c:pt>
                <c:pt idx="14506">
                  <c:v>170.05500000000001</c:v>
                </c:pt>
                <c:pt idx="14507">
                  <c:v>170.065</c:v>
                </c:pt>
                <c:pt idx="14508">
                  <c:v>170.07300000000001</c:v>
                </c:pt>
                <c:pt idx="14509">
                  <c:v>170.083</c:v>
                </c:pt>
                <c:pt idx="14510">
                  <c:v>170.09200000000001</c:v>
                </c:pt>
                <c:pt idx="14511">
                  <c:v>170.10499999999999</c:v>
                </c:pt>
                <c:pt idx="14512">
                  <c:v>170.13200000000001</c:v>
                </c:pt>
                <c:pt idx="14513">
                  <c:v>170.172</c:v>
                </c:pt>
                <c:pt idx="14514">
                  <c:v>170.20699999999999</c:v>
                </c:pt>
                <c:pt idx="14515">
                  <c:v>170.24199999999999</c:v>
                </c:pt>
                <c:pt idx="14516">
                  <c:v>170.286</c:v>
                </c:pt>
                <c:pt idx="14517">
                  <c:v>170.32900000000001</c:v>
                </c:pt>
                <c:pt idx="14518">
                  <c:v>170.345</c:v>
                </c:pt>
                <c:pt idx="14519">
                  <c:v>170.352</c:v>
                </c:pt>
                <c:pt idx="14520">
                  <c:v>170.35900000000001</c:v>
                </c:pt>
                <c:pt idx="14521">
                  <c:v>170.36799999999999</c:v>
                </c:pt>
                <c:pt idx="14522">
                  <c:v>170.37799999999999</c:v>
                </c:pt>
                <c:pt idx="14523">
                  <c:v>170.38800000000001</c:v>
                </c:pt>
                <c:pt idx="14524">
                  <c:v>170.39699999999999</c:v>
                </c:pt>
                <c:pt idx="14525">
                  <c:v>170.40700000000001</c:v>
                </c:pt>
                <c:pt idx="14526">
                  <c:v>170.41900000000001</c:v>
                </c:pt>
                <c:pt idx="14527">
                  <c:v>170.435</c:v>
                </c:pt>
                <c:pt idx="14528">
                  <c:v>170.44800000000001</c:v>
                </c:pt>
                <c:pt idx="14529">
                  <c:v>170.46199999999999</c:v>
                </c:pt>
                <c:pt idx="14530">
                  <c:v>170.476</c:v>
                </c:pt>
                <c:pt idx="14531">
                  <c:v>170.49</c:v>
                </c:pt>
                <c:pt idx="14532">
                  <c:v>170.50200000000001</c:v>
                </c:pt>
                <c:pt idx="14533">
                  <c:v>170.51599999999999</c:v>
                </c:pt>
                <c:pt idx="14534">
                  <c:v>170.53399999999999</c:v>
                </c:pt>
                <c:pt idx="14535">
                  <c:v>170.559</c:v>
                </c:pt>
                <c:pt idx="14536">
                  <c:v>170.577</c:v>
                </c:pt>
                <c:pt idx="14537">
                  <c:v>170.584</c:v>
                </c:pt>
                <c:pt idx="14538">
                  <c:v>170.595</c:v>
                </c:pt>
                <c:pt idx="14539">
                  <c:v>170.60400000000001</c:v>
                </c:pt>
                <c:pt idx="14540">
                  <c:v>170.614</c:v>
                </c:pt>
                <c:pt idx="14541">
                  <c:v>170.624</c:v>
                </c:pt>
                <c:pt idx="14542">
                  <c:v>170.63499999999999</c:v>
                </c:pt>
                <c:pt idx="14543">
                  <c:v>170.64699999999999</c:v>
                </c:pt>
                <c:pt idx="14544">
                  <c:v>170.65799999999999</c:v>
                </c:pt>
                <c:pt idx="14545">
                  <c:v>170.67</c:v>
                </c:pt>
                <c:pt idx="14546">
                  <c:v>170.68100000000001</c:v>
                </c:pt>
                <c:pt idx="14547">
                  <c:v>170.69300000000001</c:v>
                </c:pt>
                <c:pt idx="14548">
                  <c:v>170.70500000000001</c:v>
                </c:pt>
                <c:pt idx="14549">
                  <c:v>170.71700000000001</c:v>
                </c:pt>
                <c:pt idx="14550">
                  <c:v>170.72900000000001</c:v>
                </c:pt>
                <c:pt idx="14551">
                  <c:v>170.74199999999999</c:v>
                </c:pt>
                <c:pt idx="14552">
                  <c:v>170.755</c:v>
                </c:pt>
                <c:pt idx="14553">
                  <c:v>170.768</c:v>
                </c:pt>
                <c:pt idx="14554">
                  <c:v>170.78299999999999</c:v>
                </c:pt>
                <c:pt idx="14555">
                  <c:v>170.79499999999999</c:v>
                </c:pt>
                <c:pt idx="14556">
                  <c:v>170.80699999999999</c:v>
                </c:pt>
                <c:pt idx="14557">
                  <c:v>170.81899999999999</c:v>
                </c:pt>
                <c:pt idx="14558">
                  <c:v>170.83199999999999</c:v>
                </c:pt>
                <c:pt idx="14559">
                  <c:v>170.84399999999999</c:v>
                </c:pt>
                <c:pt idx="14560">
                  <c:v>170.857</c:v>
                </c:pt>
                <c:pt idx="14561">
                  <c:v>170.869</c:v>
                </c:pt>
                <c:pt idx="14562">
                  <c:v>170.881</c:v>
                </c:pt>
                <c:pt idx="14563">
                  <c:v>170.89400000000001</c:v>
                </c:pt>
                <c:pt idx="14564">
                  <c:v>170.90600000000001</c:v>
                </c:pt>
                <c:pt idx="14565">
                  <c:v>170.917</c:v>
                </c:pt>
                <c:pt idx="14566">
                  <c:v>170.929</c:v>
                </c:pt>
                <c:pt idx="14567">
                  <c:v>170.941</c:v>
                </c:pt>
                <c:pt idx="14568">
                  <c:v>170.953</c:v>
                </c:pt>
                <c:pt idx="14569">
                  <c:v>170.965</c:v>
                </c:pt>
                <c:pt idx="14570">
                  <c:v>170.977</c:v>
                </c:pt>
                <c:pt idx="14571">
                  <c:v>170.99</c:v>
                </c:pt>
                <c:pt idx="14572">
                  <c:v>171.00299999999999</c:v>
                </c:pt>
                <c:pt idx="14573">
                  <c:v>171.017</c:v>
                </c:pt>
                <c:pt idx="14574">
                  <c:v>171.029</c:v>
                </c:pt>
                <c:pt idx="14575">
                  <c:v>171.04</c:v>
                </c:pt>
                <c:pt idx="14576">
                  <c:v>171.05199999999999</c:v>
                </c:pt>
                <c:pt idx="14577">
                  <c:v>171.065</c:v>
                </c:pt>
                <c:pt idx="14578">
                  <c:v>171.077</c:v>
                </c:pt>
                <c:pt idx="14579">
                  <c:v>171.09</c:v>
                </c:pt>
                <c:pt idx="14580">
                  <c:v>171.102</c:v>
                </c:pt>
                <c:pt idx="14581">
                  <c:v>171.114</c:v>
                </c:pt>
                <c:pt idx="14582">
                  <c:v>171.126</c:v>
                </c:pt>
                <c:pt idx="14583">
                  <c:v>171.137</c:v>
                </c:pt>
                <c:pt idx="14584">
                  <c:v>171.149</c:v>
                </c:pt>
                <c:pt idx="14585">
                  <c:v>171.16</c:v>
                </c:pt>
                <c:pt idx="14586">
                  <c:v>171.172</c:v>
                </c:pt>
                <c:pt idx="14587">
                  <c:v>171.184</c:v>
                </c:pt>
                <c:pt idx="14588">
                  <c:v>171.19499999999999</c:v>
                </c:pt>
                <c:pt idx="14589">
                  <c:v>171.20699999999999</c:v>
                </c:pt>
                <c:pt idx="14590">
                  <c:v>171.21799999999999</c:v>
                </c:pt>
                <c:pt idx="14591">
                  <c:v>171.23</c:v>
                </c:pt>
                <c:pt idx="14592">
                  <c:v>171.24100000000001</c:v>
                </c:pt>
                <c:pt idx="14593">
                  <c:v>171.25299999999999</c:v>
                </c:pt>
                <c:pt idx="14594">
                  <c:v>171.26400000000001</c:v>
                </c:pt>
                <c:pt idx="14595">
                  <c:v>171.27600000000001</c:v>
                </c:pt>
                <c:pt idx="14596">
                  <c:v>171.28700000000001</c:v>
                </c:pt>
                <c:pt idx="14597">
                  <c:v>171.29900000000001</c:v>
                </c:pt>
                <c:pt idx="14598">
                  <c:v>171.31200000000001</c:v>
                </c:pt>
                <c:pt idx="14599">
                  <c:v>171.32400000000001</c:v>
                </c:pt>
                <c:pt idx="14600">
                  <c:v>171.33699999999999</c:v>
                </c:pt>
                <c:pt idx="14601">
                  <c:v>171.35</c:v>
                </c:pt>
                <c:pt idx="14602">
                  <c:v>171.36600000000001</c:v>
                </c:pt>
                <c:pt idx="14603">
                  <c:v>171.38200000000001</c:v>
                </c:pt>
                <c:pt idx="14604">
                  <c:v>171.398</c:v>
                </c:pt>
                <c:pt idx="14605">
                  <c:v>171.41300000000001</c:v>
                </c:pt>
                <c:pt idx="14606">
                  <c:v>171.42699999999999</c:v>
                </c:pt>
                <c:pt idx="14607">
                  <c:v>171.44</c:v>
                </c:pt>
                <c:pt idx="14608">
                  <c:v>171.452</c:v>
                </c:pt>
                <c:pt idx="14609">
                  <c:v>171.51</c:v>
                </c:pt>
                <c:pt idx="14610">
                  <c:v>171.59299999999999</c:v>
                </c:pt>
                <c:pt idx="14611">
                  <c:v>171.66800000000001</c:v>
                </c:pt>
                <c:pt idx="14612">
                  <c:v>171.738</c:v>
                </c:pt>
                <c:pt idx="14613">
                  <c:v>171.77</c:v>
                </c:pt>
                <c:pt idx="14614">
                  <c:v>171.78200000000001</c:v>
                </c:pt>
                <c:pt idx="14615">
                  <c:v>171.78899999999999</c:v>
                </c:pt>
                <c:pt idx="14616">
                  <c:v>171.79599999999999</c:v>
                </c:pt>
                <c:pt idx="14617">
                  <c:v>171.804</c:v>
                </c:pt>
                <c:pt idx="14618">
                  <c:v>171.82400000000001</c:v>
                </c:pt>
                <c:pt idx="14619">
                  <c:v>171.85499999999999</c:v>
                </c:pt>
                <c:pt idx="14620">
                  <c:v>171.886</c:v>
                </c:pt>
                <c:pt idx="14621">
                  <c:v>171.91399999999999</c:v>
                </c:pt>
                <c:pt idx="14622">
                  <c:v>171.935</c:v>
                </c:pt>
                <c:pt idx="14623">
                  <c:v>171.946</c:v>
                </c:pt>
                <c:pt idx="14624">
                  <c:v>171.95599999999999</c:v>
                </c:pt>
                <c:pt idx="14625">
                  <c:v>171.96700000000001</c:v>
                </c:pt>
                <c:pt idx="14626">
                  <c:v>171.98</c:v>
                </c:pt>
                <c:pt idx="14627">
                  <c:v>171.99100000000001</c:v>
                </c:pt>
                <c:pt idx="14628">
                  <c:v>172.00399999999999</c:v>
                </c:pt>
                <c:pt idx="14629">
                  <c:v>172.02</c:v>
                </c:pt>
                <c:pt idx="14630">
                  <c:v>172.036</c:v>
                </c:pt>
                <c:pt idx="14631">
                  <c:v>172.04900000000001</c:v>
                </c:pt>
                <c:pt idx="14632">
                  <c:v>172.06399999999999</c:v>
                </c:pt>
                <c:pt idx="14633">
                  <c:v>172.07900000000001</c:v>
                </c:pt>
                <c:pt idx="14634">
                  <c:v>172.102</c:v>
                </c:pt>
                <c:pt idx="14635">
                  <c:v>172.12700000000001</c:v>
                </c:pt>
                <c:pt idx="14636">
                  <c:v>172.13200000000001</c:v>
                </c:pt>
                <c:pt idx="14637">
                  <c:v>172.13800000000001</c:v>
                </c:pt>
                <c:pt idx="14638">
                  <c:v>172.15299999999999</c:v>
                </c:pt>
                <c:pt idx="14639">
                  <c:v>172.166</c:v>
                </c:pt>
                <c:pt idx="14640">
                  <c:v>172.18100000000001</c:v>
                </c:pt>
                <c:pt idx="14641">
                  <c:v>172.197</c:v>
                </c:pt>
                <c:pt idx="14642">
                  <c:v>172.21199999999999</c:v>
                </c:pt>
                <c:pt idx="14643">
                  <c:v>172.227</c:v>
                </c:pt>
                <c:pt idx="14644">
                  <c:v>172.24</c:v>
                </c:pt>
                <c:pt idx="14645">
                  <c:v>172.25399999999999</c:v>
                </c:pt>
                <c:pt idx="14646">
                  <c:v>172.267</c:v>
                </c:pt>
                <c:pt idx="14647">
                  <c:v>172.29</c:v>
                </c:pt>
                <c:pt idx="14648">
                  <c:v>172.30799999999999</c:v>
                </c:pt>
                <c:pt idx="14649">
                  <c:v>172.32</c:v>
                </c:pt>
                <c:pt idx="14650">
                  <c:v>172.334</c:v>
                </c:pt>
                <c:pt idx="14651">
                  <c:v>172.34899999999999</c:v>
                </c:pt>
                <c:pt idx="14652">
                  <c:v>172.364</c:v>
                </c:pt>
                <c:pt idx="14653">
                  <c:v>172.37799999999999</c:v>
                </c:pt>
                <c:pt idx="14654">
                  <c:v>172.39099999999999</c:v>
                </c:pt>
                <c:pt idx="14655">
                  <c:v>172.404</c:v>
                </c:pt>
                <c:pt idx="14656">
                  <c:v>172.41800000000001</c:v>
                </c:pt>
                <c:pt idx="14657">
                  <c:v>172.434</c:v>
                </c:pt>
                <c:pt idx="14658">
                  <c:v>172.45</c:v>
                </c:pt>
                <c:pt idx="14659">
                  <c:v>172.464</c:v>
                </c:pt>
                <c:pt idx="14660">
                  <c:v>172.477</c:v>
                </c:pt>
                <c:pt idx="14661">
                  <c:v>172.49199999999999</c:v>
                </c:pt>
                <c:pt idx="14662">
                  <c:v>172.523</c:v>
                </c:pt>
                <c:pt idx="14663">
                  <c:v>172.61199999999999</c:v>
                </c:pt>
                <c:pt idx="14664">
                  <c:v>172.65</c:v>
                </c:pt>
                <c:pt idx="14665">
                  <c:v>172.655</c:v>
                </c:pt>
                <c:pt idx="14666">
                  <c:v>172.66499999999999</c:v>
                </c:pt>
                <c:pt idx="14667">
                  <c:v>172.67599999999999</c:v>
                </c:pt>
                <c:pt idx="14668">
                  <c:v>172.68700000000001</c:v>
                </c:pt>
                <c:pt idx="14669">
                  <c:v>172.69900000000001</c:v>
                </c:pt>
                <c:pt idx="14670">
                  <c:v>172.714</c:v>
                </c:pt>
                <c:pt idx="14671">
                  <c:v>172.72900000000001</c:v>
                </c:pt>
                <c:pt idx="14672">
                  <c:v>172.745</c:v>
                </c:pt>
                <c:pt idx="14673">
                  <c:v>172.75899999999999</c:v>
                </c:pt>
                <c:pt idx="14674">
                  <c:v>172.77199999999999</c:v>
                </c:pt>
                <c:pt idx="14675">
                  <c:v>172.81899999999999</c:v>
                </c:pt>
                <c:pt idx="14676">
                  <c:v>172.92400000000001</c:v>
                </c:pt>
                <c:pt idx="14677">
                  <c:v>173.03200000000001</c:v>
                </c:pt>
                <c:pt idx="14678">
                  <c:v>173.09</c:v>
                </c:pt>
                <c:pt idx="14679">
                  <c:v>173.10499999999999</c:v>
                </c:pt>
                <c:pt idx="14680">
                  <c:v>173.11199999999999</c:v>
                </c:pt>
                <c:pt idx="14681">
                  <c:v>173.11799999999999</c:v>
                </c:pt>
                <c:pt idx="14682">
                  <c:v>173.126</c:v>
                </c:pt>
                <c:pt idx="14683">
                  <c:v>173.13300000000001</c:v>
                </c:pt>
                <c:pt idx="14684">
                  <c:v>173.14099999999999</c:v>
                </c:pt>
                <c:pt idx="14685">
                  <c:v>173.149</c:v>
                </c:pt>
                <c:pt idx="14686">
                  <c:v>173.15799999999999</c:v>
                </c:pt>
                <c:pt idx="14687">
                  <c:v>173.16800000000001</c:v>
                </c:pt>
                <c:pt idx="14688">
                  <c:v>173.18100000000001</c:v>
                </c:pt>
                <c:pt idx="14689">
                  <c:v>173.19399999999999</c:v>
                </c:pt>
                <c:pt idx="14690">
                  <c:v>173.21100000000001</c:v>
                </c:pt>
                <c:pt idx="14691">
                  <c:v>173.227</c:v>
                </c:pt>
                <c:pt idx="14692">
                  <c:v>173.245</c:v>
                </c:pt>
                <c:pt idx="14693">
                  <c:v>173.26</c:v>
                </c:pt>
                <c:pt idx="14694">
                  <c:v>173.279</c:v>
                </c:pt>
                <c:pt idx="14695">
                  <c:v>173.328</c:v>
                </c:pt>
                <c:pt idx="14696">
                  <c:v>173.36699999999999</c:v>
                </c:pt>
                <c:pt idx="14697">
                  <c:v>173.38499999999999</c:v>
                </c:pt>
                <c:pt idx="14698">
                  <c:v>173.38900000000001</c:v>
                </c:pt>
                <c:pt idx="14699">
                  <c:v>173.399</c:v>
                </c:pt>
                <c:pt idx="14700">
                  <c:v>173.40700000000001</c:v>
                </c:pt>
                <c:pt idx="14701">
                  <c:v>173.41800000000001</c:v>
                </c:pt>
                <c:pt idx="14702">
                  <c:v>173.43100000000001</c:v>
                </c:pt>
                <c:pt idx="14703">
                  <c:v>173.44499999999999</c:v>
                </c:pt>
                <c:pt idx="14704">
                  <c:v>173.459</c:v>
                </c:pt>
                <c:pt idx="14705">
                  <c:v>173.47499999999999</c:v>
                </c:pt>
                <c:pt idx="14706">
                  <c:v>173.49100000000001</c:v>
                </c:pt>
                <c:pt idx="14707">
                  <c:v>173.505</c:v>
                </c:pt>
                <c:pt idx="14708">
                  <c:v>173.524</c:v>
                </c:pt>
                <c:pt idx="14709">
                  <c:v>173.56700000000001</c:v>
                </c:pt>
                <c:pt idx="14710">
                  <c:v>173.624</c:v>
                </c:pt>
                <c:pt idx="14711">
                  <c:v>173.66</c:v>
                </c:pt>
                <c:pt idx="14712">
                  <c:v>173.679</c:v>
                </c:pt>
                <c:pt idx="14713">
                  <c:v>173.68600000000001</c:v>
                </c:pt>
                <c:pt idx="14714">
                  <c:v>173.696</c:v>
                </c:pt>
                <c:pt idx="14715">
                  <c:v>173.708</c:v>
                </c:pt>
                <c:pt idx="14716">
                  <c:v>173.71899999999999</c:v>
                </c:pt>
                <c:pt idx="14717">
                  <c:v>173.73099999999999</c:v>
                </c:pt>
                <c:pt idx="14718">
                  <c:v>173.744</c:v>
                </c:pt>
                <c:pt idx="14719">
                  <c:v>173.756</c:v>
                </c:pt>
                <c:pt idx="14720">
                  <c:v>173.767</c:v>
                </c:pt>
                <c:pt idx="14721">
                  <c:v>173.779</c:v>
                </c:pt>
                <c:pt idx="14722">
                  <c:v>173.79599999999999</c:v>
                </c:pt>
                <c:pt idx="14723">
                  <c:v>173.857</c:v>
                </c:pt>
                <c:pt idx="14724">
                  <c:v>173.87200000000001</c:v>
                </c:pt>
                <c:pt idx="14725">
                  <c:v>173.923</c:v>
                </c:pt>
                <c:pt idx="14726">
                  <c:v>173.99299999999999</c:v>
                </c:pt>
                <c:pt idx="14727">
                  <c:v>174.00800000000001</c:v>
                </c:pt>
                <c:pt idx="14728">
                  <c:v>174.01499999999999</c:v>
                </c:pt>
                <c:pt idx="14729">
                  <c:v>174.024</c:v>
                </c:pt>
                <c:pt idx="14730">
                  <c:v>174.03299999999999</c:v>
                </c:pt>
                <c:pt idx="14731">
                  <c:v>174.042</c:v>
                </c:pt>
                <c:pt idx="14732">
                  <c:v>174.05099999999999</c:v>
                </c:pt>
                <c:pt idx="14733">
                  <c:v>174.06100000000001</c:v>
                </c:pt>
                <c:pt idx="14734">
                  <c:v>174.072</c:v>
                </c:pt>
                <c:pt idx="14735">
                  <c:v>174.084</c:v>
                </c:pt>
                <c:pt idx="14736">
                  <c:v>174.1</c:v>
                </c:pt>
                <c:pt idx="14737">
                  <c:v>174.11500000000001</c:v>
                </c:pt>
                <c:pt idx="14738">
                  <c:v>174.12799999999999</c:v>
                </c:pt>
                <c:pt idx="14739">
                  <c:v>174.14099999999999</c:v>
                </c:pt>
                <c:pt idx="14740">
                  <c:v>174.15799999999999</c:v>
                </c:pt>
                <c:pt idx="14741">
                  <c:v>174.18199999999999</c:v>
                </c:pt>
                <c:pt idx="14742">
                  <c:v>174.20500000000001</c:v>
                </c:pt>
                <c:pt idx="14743">
                  <c:v>174.214</c:v>
                </c:pt>
                <c:pt idx="14744">
                  <c:v>174.22399999999999</c:v>
                </c:pt>
                <c:pt idx="14745">
                  <c:v>174.23500000000001</c:v>
                </c:pt>
                <c:pt idx="14746">
                  <c:v>174.24700000000001</c:v>
                </c:pt>
                <c:pt idx="14747">
                  <c:v>174.261</c:v>
                </c:pt>
                <c:pt idx="14748">
                  <c:v>174.279</c:v>
                </c:pt>
                <c:pt idx="14749">
                  <c:v>174.29599999999999</c:v>
                </c:pt>
                <c:pt idx="14750">
                  <c:v>174.31100000000001</c:v>
                </c:pt>
                <c:pt idx="14751">
                  <c:v>174.32400000000001</c:v>
                </c:pt>
                <c:pt idx="14752">
                  <c:v>174.33799999999999</c:v>
                </c:pt>
                <c:pt idx="14753">
                  <c:v>174.35900000000001</c:v>
                </c:pt>
                <c:pt idx="14754">
                  <c:v>174.411</c:v>
                </c:pt>
                <c:pt idx="14755">
                  <c:v>174.429</c:v>
                </c:pt>
                <c:pt idx="14756">
                  <c:v>174.44800000000001</c:v>
                </c:pt>
                <c:pt idx="14757">
                  <c:v>174.453</c:v>
                </c:pt>
                <c:pt idx="14758">
                  <c:v>174.46199999999999</c:v>
                </c:pt>
                <c:pt idx="14759">
                  <c:v>174.47200000000001</c:v>
                </c:pt>
                <c:pt idx="14760">
                  <c:v>174.482</c:v>
                </c:pt>
                <c:pt idx="14761">
                  <c:v>174.49299999999999</c:v>
                </c:pt>
                <c:pt idx="14762">
                  <c:v>174.50899999999999</c:v>
                </c:pt>
                <c:pt idx="14763">
                  <c:v>174.524</c:v>
                </c:pt>
                <c:pt idx="14764">
                  <c:v>174.53899999999999</c:v>
                </c:pt>
                <c:pt idx="14765">
                  <c:v>174.55500000000001</c:v>
                </c:pt>
                <c:pt idx="14766">
                  <c:v>174.589</c:v>
                </c:pt>
                <c:pt idx="14767">
                  <c:v>174.64099999999999</c:v>
                </c:pt>
                <c:pt idx="14768">
                  <c:v>174.68899999999999</c:v>
                </c:pt>
                <c:pt idx="14769">
                  <c:v>174.721</c:v>
                </c:pt>
                <c:pt idx="14770">
                  <c:v>174.72399999999999</c:v>
                </c:pt>
                <c:pt idx="14771">
                  <c:v>174.73</c:v>
                </c:pt>
                <c:pt idx="14772">
                  <c:v>174.73699999999999</c:v>
                </c:pt>
                <c:pt idx="14773">
                  <c:v>174.74799999999999</c:v>
                </c:pt>
                <c:pt idx="14774">
                  <c:v>174.75800000000001</c:v>
                </c:pt>
                <c:pt idx="14775">
                  <c:v>174.77</c:v>
                </c:pt>
                <c:pt idx="14776">
                  <c:v>174.78200000000001</c:v>
                </c:pt>
                <c:pt idx="14777">
                  <c:v>174.79300000000001</c:v>
                </c:pt>
                <c:pt idx="14778">
                  <c:v>174.80199999999999</c:v>
                </c:pt>
                <c:pt idx="14779">
                  <c:v>174.81399999999999</c:v>
                </c:pt>
                <c:pt idx="14780">
                  <c:v>174.82499999999999</c:v>
                </c:pt>
                <c:pt idx="14781">
                  <c:v>174.85499999999999</c:v>
                </c:pt>
                <c:pt idx="14782">
                  <c:v>174.92099999999999</c:v>
                </c:pt>
                <c:pt idx="14783">
                  <c:v>174.93700000000001</c:v>
                </c:pt>
                <c:pt idx="14784">
                  <c:v>174.947</c:v>
                </c:pt>
                <c:pt idx="14785">
                  <c:v>174.95599999999999</c:v>
                </c:pt>
                <c:pt idx="14786">
                  <c:v>174.96299999999999</c:v>
                </c:pt>
                <c:pt idx="14787">
                  <c:v>174.97300000000001</c:v>
                </c:pt>
                <c:pt idx="14788">
                  <c:v>174.98400000000001</c:v>
                </c:pt>
                <c:pt idx="14789">
                  <c:v>174.995</c:v>
                </c:pt>
                <c:pt idx="14790">
                  <c:v>175.006</c:v>
                </c:pt>
                <c:pt idx="14791">
                  <c:v>175.02099999999999</c:v>
                </c:pt>
                <c:pt idx="14792">
                  <c:v>175.035</c:v>
                </c:pt>
                <c:pt idx="14793">
                  <c:v>175.048</c:v>
                </c:pt>
                <c:pt idx="14794">
                  <c:v>175.06100000000001</c:v>
                </c:pt>
                <c:pt idx="14795">
                  <c:v>175.089</c:v>
                </c:pt>
                <c:pt idx="14796">
                  <c:v>175.14699999999999</c:v>
                </c:pt>
                <c:pt idx="14797">
                  <c:v>175.196</c:v>
                </c:pt>
                <c:pt idx="14798">
                  <c:v>175.21299999999999</c:v>
                </c:pt>
                <c:pt idx="14799">
                  <c:v>175.215</c:v>
                </c:pt>
                <c:pt idx="14800">
                  <c:v>175.21899999999999</c:v>
                </c:pt>
                <c:pt idx="14801">
                  <c:v>175.22300000000001</c:v>
                </c:pt>
                <c:pt idx="14802">
                  <c:v>175.22900000000001</c:v>
                </c:pt>
                <c:pt idx="14803">
                  <c:v>175.24100000000001</c:v>
                </c:pt>
                <c:pt idx="14804">
                  <c:v>175.262</c:v>
                </c:pt>
                <c:pt idx="14805">
                  <c:v>175.28100000000001</c:v>
                </c:pt>
                <c:pt idx="14806">
                  <c:v>175.286</c:v>
                </c:pt>
                <c:pt idx="14807">
                  <c:v>175.29</c:v>
                </c:pt>
                <c:pt idx="14808">
                  <c:v>175.29599999999999</c:v>
                </c:pt>
                <c:pt idx="14809">
                  <c:v>175.316</c:v>
                </c:pt>
                <c:pt idx="14810">
                  <c:v>175.33699999999999</c:v>
                </c:pt>
                <c:pt idx="14811">
                  <c:v>175.35400000000001</c:v>
                </c:pt>
                <c:pt idx="14812">
                  <c:v>175.37200000000001</c:v>
                </c:pt>
                <c:pt idx="14813">
                  <c:v>175.37200000000001</c:v>
                </c:pt>
                <c:pt idx="14814">
                  <c:v>175.386</c:v>
                </c:pt>
                <c:pt idx="14815">
                  <c:v>175.39699999999999</c:v>
                </c:pt>
                <c:pt idx="14816">
                  <c:v>175.40700000000001</c:v>
                </c:pt>
                <c:pt idx="14817">
                  <c:v>175.416</c:v>
                </c:pt>
                <c:pt idx="14818">
                  <c:v>175.42599999999999</c:v>
                </c:pt>
                <c:pt idx="14819">
                  <c:v>175.43700000000001</c:v>
                </c:pt>
                <c:pt idx="14820">
                  <c:v>175.44900000000001</c:v>
                </c:pt>
                <c:pt idx="14821">
                  <c:v>175.46100000000001</c:v>
                </c:pt>
                <c:pt idx="14822">
                  <c:v>175.47300000000001</c:v>
                </c:pt>
                <c:pt idx="14823">
                  <c:v>175.48500000000001</c:v>
                </c:pt>
                <c:pt idx="14824">
                  <c:v>175.49600000000001</c:v>
                </c:pt>
                <c:pt idx="14825">
                  <c:v>175.51900000000001</c:v>
                </c:pt>
                <c:pt idx="14826">
                  <c:v>175.54599999999999</c:v>
                </c:pt>
                <c:pt idx="14827">
                  <c:v>175.565</c:v>
                </c:pt>
                <c:pt idx="14828">
                  <c:v>175.577</c:v>
                </c:pt>
                <c:pt idx="14829">
                  <c:v>175.589</c:v>
                </c:pt>
                <c:pt idx="14830">
                  <c:v>175.59899999999999</c:v>
                </c:pt>
                <c:pt idx="14831">
                  <c:v>175.61</c:v>
                </c:pt>
                <c:pt idx="14832">
                  <c:v>175.62200000000001</c:v>
                </c:pt>
                <c:pt idx="14833">
                  <c:v>175.63499999999999</c:v>
                </c:pt>
                <c:pt idx="14834">
                  <c:v>175.64699999999999</c:v>
                </c:pt>
                <c:pt idx="14835">
                  <c:v>175.65700000000001</c:v>
                </c:pt>
                <c:pt idx="14836">
                  <c:v>175.667</c:v>
                </c:pt>
                <c:pt idx="14837">
                  <c:v>175.67699999999999</c:v>
                </c:pt>
                <c:pt idx="14838">
                  <c:v>175.69</c:v>
                </c:pt>
                <c:pt idx="14839">
                  <c:v>175.72399999999999</c:v>
                </c:pt>
                <c:pt idx="14840">
                  <c:v>175.73400000000001</c:v>
                </c:pt>
                <c:pt idx="14841">
                  <c:v>175.739</c:v>
                </c:pt>
                <c:pt idx="14842">
                  <c:v>175.745</c:v>
                </c:pt>
                <c:pt idx="14843">
                  <c:v>175.77199999999999</c:v>
                </c:pt>
                <c:pt idx="14844">
                  <c:v>175.79</c:v>
                </c:pt>
                <c:pt idx="14845">
                  <c:v>175.79400000000001</c:v>
                </c:pt>
                <c:pt idx="14846">
                  <c:v>175.80500000000001</c:v>
                </c:pt>
                <c:pt idx="14847">
                  <c:v>175.82</c:v>
                </c:pt>
                <c:pt idx="14848">
                  <c:v>175.827</c:v>
                </c:pt>
                <c:pt idx="14849">
                  <c:v>175.83699999999999</c:v>
                </c:pt>
                <c:pt idx="14850">
                  <c:v>175.84899999999999</c:v>
                </c:pt>
                <c:pt idx="14851">
                  <c:v>175.85900000000001</c:v>
                </c:pt>
                <c:pt idx="14852">
                  <c:v>175.869</c:v>
                </c:pt>
                <c:pt idx="14853">
                  <c:v>175.881</c:v>
                </c:pt>
                <c:pt idx="14854">
                  <c:v>175.89400000000001</c:v>
                </c:pt>
                <c:pt idx="14855">
                  <c:v>175.90600000000001</c:v>
                </c:pt>
                <c:pt idx="14856">
                  <c:v>175.916</c:v>
                </c:pt>
                <c:pt idx="14857">
                  <c:v>175.92599999999999</c:v>
                </c:pt>
                <c:pt idx="14858">
                  <c:v>175.935</c:v>
                </c:pt>
                <c:pt idx="14859">
                  <c:v>175.95400000000001</c:v>
                </c:pt>
                <c:pt idx="14860">
                  <c:v>175.99</c:v>
                </c:pt>
                <c:pt idx="14861">
                  <c:v>176.02600000000001</c:v>
                </c:pt>
                <c:pt idx="14862">
                  <c:v>176.06200000000001</c:v>
                </c:pt>
                <c:pt idx="14863">
                  <c:v>176.09800000000001</c:v>
                </c:pt>
                <c:pt idx="14864">
                  <c:v>176.13499999999999</c:v>
                </c:pt>
                <c:pt idx="14865">
                  <c:v>176.17599999999999</c:v>
                </c:pt>
                <c:pt idx="14866">
                  <c:v>176.23</c:v>
                </c:pt>
                <c:pt idx="14867">
                  <c:v>176.29599999999999</c:v>
                </c:pt>
                <c:pt idx="14868">
                  <c:v>176.35300000000001</c:v>
                </c:pt>
                <c:pt idx="14869">
                  <c:v>176.37799999999999</c:v>
                </c:pt>
                <c:pt idx="14870">
                  <c:v>176.37899999999999</c:v>
                </c:pt>
                <c:pt idx="14871">
                  <c:v>176.38300000000001</c:v>
                </c:pt>
                <c:pt idx="14872">
                  <c:v>176.387</c:v>
                </c:pt>
                <c:pt idx="14873">
                  <c:v>176.39500000000001</c:v>
                </c:pt>
                <c:pt idx="14874">
                  <c:v>176.40799999999999</c:v>
                </c:pt>
                <c:pt idx="14875">
                  <c:v>176.44300000000001</c:v>
                </c:pt>
                <c:pt idx="14876">
                  <c:v>176.476</c:v>
                </c:pt>
                <c:pt idx="14877">
                  <c:v>176.5</c:v>
                </c:pt>
                <c:pt idx="14878">
                  <c:v>176.50899999999999</c:v>
                </c:pt>
                <c:pt idx="14879">
                  <c:v>176.51400000000001</c:v>
                </c:pt>
                <c:pt idx="14880">
                  <c:v>176.52</c:v>
                </c:pt>
                <c:pt idx="14881">
                  <c:v>176.52699999999999</c:v>
                </c:pt>
                <c:pt idx="14882">
                  <c:v>176.536</c:v>
                </c:pt>
                <c:pt idx="14883">
                  <c:v>176.54400000000001</c:v>
                </c:pt>
                <c:pt idx="14884">
                  <c:v>176.553</c:v>
                </c:pt>
                <c:pt idx="14885">
                  <c:v>176.56200000000001</c:v>
                </c:pt>
                <c:pt idx="14886">
                  <c:v>176.57300000000001</c:v>
                </c:pt>
                <c:pt idx="14887">
                  <c:v>176.584</c:v>
                </c:pt>
                <c:pt idx="14888">
                  <c:v>176.596</c:v>
                </c:pt>
                <c:pt idx="14889">
                  <c:v>176.607</c:v>
                </c:pt>
                <c:pt idx="14890">
                  <c:v>176.61600000000001</c:v>
                </c:pt>
                <c:pt idx="14891">
                  <c:v>176.625</c:v>
                </c:pt>
                <c:pt idx="14892">
                  <c:v>176.63499999999999</c:v>
                </c:pt>
                <c:pt idx="14893">
                  <c:v>176.64500000000001</c:v>
                </c:pt>
                <c:pt idx="14894">
                  <c:v>176.65299999999999</c:v>
                </c:pt>
                <c:pt idx="14895">
                  <c:v>176.66300000000001</c:v>
                </c:pt>
                <c:pt idx="14896">
                  <c:v>176.67400000000001</c:v>
                </c:pt>
                <c:pt idx="14897">
                  <c:v>176.684</c:v>
                </c:pt>
                <c:pt idx="14898">
                  <c:v>176.69399999999999</c:v>
                </c:pt>
                <c:pt idx="14899">
                  <c:v>176.708</c:v>
                </c:pt>
                <c:pt idx="14900">
                  <c:v>176.72399999999999</c:v>
                </c:pt>
                <c:pt idx="14901">
                  <c:v>176.739</c:v>
                </c:pt>
                <c:pt idx="14902">
                  <c:v>176.749</c:v>
                </c:pt>
                <c:pt idx="14903">
                  <c:v>176.75800000000001</c:v>
                </c:pt>
                <c:pt idx="14904">
                  <c:v>176.77199999999999</c:v>
                </c:pt>
                <c:pt idx="14905">
                  <c:v>176.80699999999999</c:v>
                </c:pt>
                <c:pt idx="14906">
                  <c:v>176.81700000000001</c:v>
                </c:pt>
                <c:pt idx="14907">
                  <c:v>176.81899999999999</c:v>
                </c:pt>
                <c:pt idx="14908">
                  <c:v>176.82300000000001</c:v>
                </c:pt>
                <c:pt idx="14909">
                  <c:v>176.82499999999999</c:v>
                </c:pt>
                <c:pt idx="14910">
                  <c:v>176.83</c:v>
                </c:pt>
                <c:pt idx="14911">
                  <c:v>176.83699999999999</c:v>
                </c:pt>
                <c:pt idx="14912">
                  <c:v>176.84299999999999</c:v>
                </c:pt>
                <c:pt idx="14913">
                  <c:v>176.84800000000001</c:v>
                </c:pt>
                <c:pt idx="14914">
                  <c:v>176.857</c:v>
                </c:pt>
                <c:pt idx="14915">
                  <c:v>176.89699999999999</c:v>
                </c:pt>
                <c:pt idx="14916">
                  <c:v>176.97</c:v>
                </c:pt>
                <c:pt idx="14917">
                  <c:v>177.02699999999999</c:v>
                </c:pt>
                <c:pt idx="14918">
                  <c:v>177.04599999999999</c:v>
                </c:pt>
                <c:pt idx="14919">
                  <c:v>177.054</c:v>
                </c:pt>
                <c:pt idx="14920">
                  <c:v>177.07</c:v>
                </c:pt>
                <c:pt idx="14921">
                  <c:v>177.09</c:v>
                </c:pt>
                <c:pt idx="14922">
                  <c:v>177.09700000000001</c:v>
                </c:pt>
                <c:pt idx="14923">
                  <c:v>177.09899999999999</c:v>
                </c:pt>
                <c:pt idx="14924">
                  <c:v>177.102</c:v>
                </c:pt>
                <c:pt idx="14925">
                  <c:v>177.10499999999999</c:v>
                </c:pt>
                <c:pt idx="14926">
                  <c:v>177.107</c:v>
                </c:pt>
                <c:pt idx="14927">
                  <c:v>177.11</c:v>
                </c:pt>
                <c:pt idx="14928">
                  <c:v>177.11699999999999</c:v>
                </c:pt>
                <c:pt idx="14929">
                  <c:v>177.125</c:v>
                </c:pt>
                <c:pt idx="14930">
                  <c:v>177.13499999999999</c:v>
                </c:pt>
                <c:pt idx="14931">
                  <c:v>177.14500000000001</c:v>
                </c:pt>
                <c:pt idx="14932">
                  <c:v>177.15199999999999</c:v>
                </c:pt>
                <c:pt idx="14933">
                  <c:v>177.16300000000001</c:v>
                </c:pt>
                <c:pt idx="14934">
                  <c:v>177.17500000000001</c:v>
                </c:pt>
                <c:pt idx="14935">
                  <c:v>177.18799999999999</c:v>
                </c:pt>
                <c:pt idx="14936">
                  <c:v>177.2</c:v>
                </c:pt>
                <c:pt idx="14937">
                  <c:v>177.21100000000001</c:v>
                </c:pt>
                <c:pt idx="14938">
                  <c:v>177.22300000000001</c:v>
                </c:pt>
                <c:pt idx="14939">
                  <c:v>177.23500000000001</c:v>
                </c:pt>
                <c:pt idx="14940">
                  <c:v>177.245</c:v>
                </c:pt>
                <c:pt idx="14941">
                  <c:v>177.251</c:v>
                </c:pt>
                <c:pt idx="14942">
                  <c:v>177.255</c:v>
                </c:pt>
                <c:pt idx="14943">
                  <c:v>177.261</c:v>
                </c:pt>
                <c:pt idx="14944">
                  <c:v>177.26900000000001</c:v>
                </c:pt>
                <c:pt idx="14945">
                  <c:v>177.27600000000001</c:v>
                </c:pt>
                <c:pt idx="14946">
                  <c:v>177.28399999999999</c:v>
                </c:pt>
                <c:pt idx="14947">
                  <c:v>177.292</c:v>
                </c:pt>
                <c:pt idx="14948">
                  <c:v>177.3</c:v>
                </c:pt>
                <c:pt idx="14949">
                  <c:v>177.309</c:v>
                </c:pt>
                <c:pt idx="14950">
                  <c:v>177.32</c:v>
                </c:pt>
                <c:pt idx="14951">
                  <c:v>177.33199999999999</c:v>
                </c:pt>
                <c:pt idx="14952">
                  <c:v>177.34299999999999</c:v>
                </c:pt>
                <c:pt idx="14953">
                  <c:v>177.35300000000001</c:v>
                </c:pt>
                <c:pt idx="14954">
                  <c:v>177.363</c:v>
                </c:pt>
                <c:pt idx="14955">
                  <c:v>177.37299999999999</c:v>
                </c:pt>
                <c:pt idx="14956">
                  <c:v>177.38300000000001</c:v>
                </c:pt>
                <c:pt idx="14957">
                  <c:v>177.38900000000001</c:v>
                </c:pt>
                <c:pt idx="14958">
                  <c:v>177.417</c:v>
                </c:pt>
                <c:pt idx="14959">
                  <c:v>177.43799999999999</c:v>
                </c:pt>
                <c:pt idx="14960">
                  <c:v>177.44800000000001</c:v>
                </c:pt>
                <c:pt idx="14961">
                  <c:v>177.47499999999999</c:v>
                </c:pt>
                <c:pt idx="14962">
                  <c:v>177.506</c:v>
                </c:pt>
                <c:pt idx="14963">
                  <c:v>177.548</c:v>
                </c:pt>
                <c:pt idx="14964">
                  <c:v>177.58699999999999</c:v>
                </c:pt>
                <c:pt idx="14965">
                  <c:v>177.59899999999999</c:v>
                </c:pt>
                <c:pt idx="14966">
                  <c:v>177.602</c:v>
                </c:pt>
                <c:pt idx="14967">
                  <c:v>177.61600000000001</c:v>
                </c:pt>
                <c:pt idx="14968">
                  <c:v>177.65100000000001</c:v>
                </c:pt>
                <c:pt idx="14969">
                  <c:v>177.68899999999999</c:v>
                </c:pt>
                <c:pt idx="14970">
                  <c:v>177.721</c:v>
                </c:pt>
                <c:pt idx="14971">
                  <c:v>177.76499999999999</c:v>
                </c:pt>
                <c:pt idx="14972">
                  <c:v>177.79400000000001</c:v>
                </c:pt>
                <c:pt idx="14973">
                  <c:v>177.804</c:v>
                </c:pt>
                <c:pt idx="14974">
                  <c:v>177.81</c:v>
                </c:pt>
                <c:pt idx="14975">
                  <c:v>177.816</c:v>
                </c:pt>
                <c:pt idx="14976">
                  <c:v>177.82300000000001</c:v>
                </c:pt>
                <c:pt idx="14977">
                  <c:v>177.83199999999999</c:v>
                </c:pt>
                <c:pt idx="14978">
                  <c:v>177.84299999999999</c:v>
                </c:pt>
                <c:pt idx="14979">
                  <c:v>177.852</c:v>
                </c:pt>
                <c:pt idx="14980">
                  <c:v>177.864</c:v>
                </c:pt>
                <c:pt idx="14981">
                  <c:v>177.87700000000001</c:v>
                </c:pt>
                <c:pt idx="14982">
                  <c:v>177.88900000000001</c:v>
                </c:pt>
                <c:pt idx="14983">
                  <c:v>177.899</c:v>
                </c:pt>
                <c:pt idx="14984">
                  <c:v>177.91</c:v>
                </c:pt>
                <c:pt idx="14985">
                  <c:v>177.91900000000001</c:v>
                </c:pt>
                <c:pt idx="14986">
                  <c:v>177.928</c:v>
                </c:pt>
                <c:pt idx="14987">
                  <c:v>177.93199999999999</c:v>
                </c:pt>
                <c:pt idx="14988">
                  <c:v>177.93600000000001</c:v>
                </c:pt>
                <c:pt idx="14989">
                  <c:v>177.93899999999999</c:v>
                </c:pt>
                <c:pt idx="14990">
                  <c:v>177.94300000000001</c:v>
                </c:pt>
                <c:pt idx="14991">
                  <c:v>177.947</c:v>
                </c:pt>
                <c:pt idx="14992">
                  <c:v>177.95099999999999</c:v>
                </c:pt>
                <c:pt idx="14993">
                  <c:v>177.95500000000001</c:v>
                </c:pt>
                <c:pt idx="14994">
                  <c:v>177.959</c:v>
                </c:pt>
                <c:pt idx="14995">
                  <c:v>177.96600000000001</c:v>
                </c:pt>
                <c:pt idx="14996">
                  <c:v>177.99100000000001</c:v>
                </c:pt>
                <c:pt idx="14997">
                  <c:v>178.03</c:v>
                </c:pt>
                <c:pt idx="14998">
                  <c:v>178.06800000000001</c:v>
                </c:pt>
                <c:pt idx="14999">
                  <c:v>178.09899999999999</c:v>
                </c:pt>
                <c:pt idx="15000">
                  <c:v>178.12899999999999</c:v>
                </c:pt>
                <c:pt idx="15001">
                  <c:v>178.16</c:v>
                </c:pt>
                <c:pt idx="15002">
                  <c:v>178.19</c:v>
                </c:pt>
                <c:pt idx="15003">
                  <c:v>178.21899999999999</c:v>
                </c:pt>
                <c:pt idx="15004">
                  <c:v>178.238</c:v>
                </c:pt>
                <c:pt idx="15005">
                  <c:v>178.24100000000001</c:v>
                </c:pt>
                <c:pt idx="15006">
                  <c:v>178.244</c:v>
                </c:pt>
                <c:pt idx="15007">
                  <c:v>178.24799999999999</c:v>
                </c:pt>
                <c:pt idx="15008">
                  <c:v>178.25299999999999</c:v>
                </c:pt>
                <c:pt idx="15009">
                  <c:v>178.262</c:v>
                </c:pt>
                <c:pt idx="15010">
                  <c:v>178.27199999999999</c:v>
                </c:pt>
                <c:pt idx="15011">
                  <c:v>178.28299999999999</c:v>
                </c:pt>
                <c:pt idx="15012">
                  <c:v>178.29499999999999</c:v>
                </c:pt>
                <c:pt idx="15013">
                  <c:v>178.30799999999999</c:v>
                </c:pt>
                <c:pt idx="15014">
                  <c:v>178.32</c:v>
                </c:pt>
                <c:pt idx="15015">
                  <c:v>178.33199999999999</c:v>
                </c:pt>
                <c:pt idx="15016">
                  <c:v>178.34299999999999</c:v>
                </c:pt>
                <c:pt idx="15017">
                  <c:v>178.35499999999999</c:v>
                </c:pt>
                <c:pt idx="15018">
                  <c:v>178.36600000000001</c:v>
                </c:pt>
                <c:pt idx="15019">
                  <c:v>178.37200000000001</c:v>
                </c:pt>
                <c:pt idx="15020">
                  <c:v>178.37700000000001</c:v>
                </c:pt>
                <c:pt idx="15021">
                  <c:v>178.38399999999999</c:v>
                </c:pt>
                <c:pt idx="15022">
                  <c:v>178.39599999999999</c:v>
                </c:pt>
                <c:pt idx="15023">
                  <c:v>178.40899999999999</c:v>
                </c:pt>
                <c:pt idx="15024">
                  <c:v>178.417</c:v>
                </c:pt>
                <c:pt idx="15025">
                  <c:v>178.42599999999999</c:v>
                </c:pt>
                <c:pt idx="15026">
                  <c:v>178.43799999999999</c:v>
                </c:pt>
                <c:pt idx="15027">
                  <c:v>178.44800000000001</c:v>
                </c:pt>
                <c:pt idx="15028">
                  <c:v>178.458</c:v>
                </c:pt>
                <c:pt idx="15029">
                  <c:v>178.47</c:v>
                </c:pt>
                <c:pt idx="15030">
                  <c:v>178.482</c:v>
                </c:pt>
                <c:pt idx="15031">
                  <c:v>178.49299999999999</c:v>
                </c:pt>
                <c:pt idx="15032">
                  <c:v>178.50299999999999</c:v>
                </c:pt>
                <c:pt idx="15033">
                  <c:v>178.51400000000001</c:v>
                </c:pt>
                <c:pt idx="15034">
                  <c:v>178.52600000000001</c:v>
                </c:pt>
                <c:pt idx="15035">
                  <c:v>178.541</c:v>
                </c:pt>
                <c:pt idx="15036">
                  <c:v>178.57400000000001</c:v>
                </c:pt>
                <c:pt idx="15037">
                  <c:v>178.59700000000001</c:v>
                </c:pt>
                <c:pt idx="15038">
                  <c:v>178.60400000000001</c:v>
                </c:pt>
                <c:pt idx="15039">
                  <c:v>178.61600000000001</c:v>
                </c:pt>
                <c:pt idx="15040">
                  <c:v>178.624</c:v>
                </c:pt>
                <c:pt idx="15041">
                  <c:v>178.63300000000001</c:v>
                </c:pt>
                <c:pt idx="15042">
                  <c:v>178.65100000000001</c:v>
                </c:pt>
                <c:pt idx="15043">
                  <c:v>178.69900000000001</c:v>
                </c:pt>
                <c:pt idx="15044">
                  <c:v>178.708</c:v>
                </c:pt>
                <c:pt idx="15045">
                  <c:v>178.739</c:v>
                </c:pt>
                <c:pt idx="15046">
                  <c:v>178.79499999999999</c:v>
                </c:pt>
                <c:pt idx="15047">
                  <c:v>178.84</c:v>
                </c:pt>
                <c:pt idx="15048">
                  <c:v>178.87100000000001</c:v>
                </c:pt>
                <c:pt idx="15049">
                  <c:v>178.904</c:v>
                </c:pt>
                <c:pt idx="15050">
                  <c:v>178.94200000000001</c:v>
                </c:pt>
                <c:pt idx="15051">
                  <c:v>178.96199999999999</c:v>
                </c:pt>
                <c:pt idx="15052">
                  <c:v>178.97</c:v>
                </c:pt>
                <c:pt idx="15053">
                  <c:v>178.982</c:v>
                </c:pt>
                <c:pt idx="15054">
                  <c:v>179.00899999999999</c:v>
                </c:pt>
                <c:pt idx="15055">
                  <c:v>179.035</c:v>
                </c:pt>
                <c:pt idx="15056">
                  <c:v>179.048</c:v>
                </c:pt>
                <c:pt idx="15057">
                  <c:v>179.077</c:v>
                </c:pt>
                <c:pt idx="15058">
                  <c:v>179.114</c:v>
                </c:pt>
                <c:pt idx="15059">
                  <c:v>179.15600000000001</c:v>
                </c:pt>
                <c:pt idx="15060">
                  <c:v>179.196</c:v>
                </c:pt>
                <c:pt idx="15061">
                  <c:v>179.226</c:v>
                </c:pt>
                <c:pt idx="15062">
                  <c:v>179.261</c:v>
                </c:pt>
                <c:pt idx="15063">
                  <c:v>179.298</c:v>
                </c:pt>
                <c:pt idx="15064">
                  <c:v>179.31899999999999</c:v>
                </c:pt>
                <c:pt idx="15065">
                  <c:v>179.32499999999999</c:v>
                </c:pt>
                <c:pt idx="15066">
                  <c:v>179.32900000000001</c:v>
                </c:pt>
                <c:pt idx="15067">
                  <c:v>179.333</c:v>
                </c:pt>
                <c:pt idx="15068">
                  <c:v>179.33600000000001</c:v>
                </c:pt>
                <c:pt idx="15069">
                  <c:v>179.34200000000001</c:v>
                </c:pt>
                <c:pt idx="15070">
                  <c:v>179.35</c:v>
                </c:pt>
                <c:pt idx="15071">
                  <c:v>179.36</c:v>
                </c:pt>
                <c:pt idx="15072">
                  <c:v>179.37200000000001</c:v>
                </c:pt>
                <c:pt idx="15073">
                  <c:v>179.38499999999999</c:v>
                </c:pt>
                <c:pt idx="15074">
                  <c:v>179.398</c:v>
                </c:pt>
                <c:pt idx="15075">
                  <c:v>179.40799999999999</c:v>
                </c:pt>
                <c:pt idx="15076">
                  <c:v>179.417</c:v>
                </c:pt>
                <c:pt idx="15077">
                  <c:v>179.42699999999999</c:v>
                </c:pt>
                <c:pt idx="15078">
                  <c:v>179.43700000000001</c:v>
                </c:pt>
                <c:pt idx="15079">
                  <c:v>179.446</c:v>
                </c:pt>
                <c:pt idx="15080">
                  <c:v>179.452</c:v>
                </c:pt>
                <c:pt idx="15081">
                  <c:v>179.45699999999999</c:v>
                </c:pt>
                <c:pt idx="15082">
                  <c:v>179.46299999999999</c:v>
                </c:pt>
                <c:pt idx="15083">
                  <c:v>179.46600000000001</c:v>
                </c:pt>
                <c:pt idx="15084">
                  <c:v>179.47499999999999</c:v>
                </c:pt>
                <c:pt idx="15085">
                  <c:v>179.501</c:v>
                </c:pt>
                <c:pt idx="15086">
                  <c:v>179.51599999999999</c:v>
                </c:pt>
                <c:pt idx="15087">
                  <c:v>179.51900000000001</c:v>
                </c:pt>
                <c:pt idx="15088">
                  <c:v>179.523</c:v>
                </c:pt>
                <c:pt idx="15089">
                  <c:v>179.52699999999999</c:v>
                </c:pt>
                <c:pt idx="15090">
                  <c:v>179.53200000000001</c:v>
                </c:pt>
                <c:pt idx="15091">
                  <c:v>179.53700000000001</c:v>
                </c:pt>
                <c:pt idx="15092">
                  <c:v>179.54499999999999</c:v>
                </c:pt>
                <c:pt idx="15093">
                  <c:v>179.59200000000001</c:v>
                </c:pt>
                <c:pt idx="15094">
                  <c:v>179.65100000000001</c:v>
                </c:pt>
                <c:pt idx="15095">
                  <c:v>179.68100000000001</c:v>
                </c:pt>
                <c:pt idx="15096">
                  <c:v>179.69200000000001</c:v>
                </c:pt>
                <c:pt idx="15097">
                  <c:v>179.69800000000001</c:v>
                </c:pt>
                <c:pt idx="15098">
                  <c:v>179.702</c:v>
                </c:pt>
                <c:pt idx="15099">
                  <c:v>179.70599999999999</c:v>
                </c:pt>
                <c:pt idx="15100">
                  <c:v>179.71</c:v>
                </c:pt>
                <c:pt idx="15101">
                  <c:v>179.714</c:v>
                </c:pt>
                <c:pt idx="15102">
                  <c:v>179.72</c:v>
                </c:pt>
                <c:pt idx="15103">
                  <c:v>179.72800000000001</c:v>
                </c:pt>
                <c:pt idx="15104">
                  <c:v>179.738</c:v>
                </c:pt>
                <c:pt idx="15105">
                  <c:v>179.74700000000001</c:v>
                </c:pt>
                <c:pt idx="15106">
                  <c:v>179.756</c:v>
                </c:pt>
                <c:pt idx="15107">
                  <c:v>179.76499999999999</c:v>
                </c:pt>
                <c:pt idx="15108">
                  <c:v>179.774</c:v>
                </c:pt>
                <c:pt idx="15109">
                  <c:v>179.785</c:v>
                </c:pt>
                <c:pt idx="15110">
                  <c:v>179.798</c:v>
                </c:pt>
                <c:pt idx="15111">
                  <c:v>179.81</c:v>
                </c:pt>
                <c:pt idx="15112">
                  <c:v>179.821</c:v>
                </c:pt>
                <c:pt idx="15113">
                  <c:v>179.83099999999999</c:v>
                </c:pt>
                <c:pt idx="15114">
                  <c:v>179.84200000000001</c:v>
                </c:pt>
                <c:pt idx="15115">
                  <c:v>179.852</c:v>
                </c:pt>
                <c:pt idx="15116">
                  <c:v>179.864</c:v>
                </c:pt>
                <c:pt idx="15117">
                  <c:v>179.875</c:v>
                </c:pt>
                <c:pt idx="15118">
                  <c:v>179.88300000000001</c:v>
                </c:pt>
                <c:pt idx="15119">
                  <c:v>179.887</c:v>
                </c:pt>
                <c:pt idx="15120">
                  <c:v>179.90100000000001</c:v>
                </c:pt>
                <c:pt idx="15121">
                  <c:v>179.92699999999999</c:v>
                </c:pt>
                <c:pt idx="15122">
                  <c:v>179.95099999999999</c:v>
                </c:pt>
                <c:pt idx="15123">
                  <c:v>179.95400000000001</c:v>
                </c:pt>
                <c:pt idx="15124">
                  <c:v>179.96700000000001</c:v>
                </c:pt>
                <c:pt idx="15125">
                  <c:v>179.97300000000001</c:v>
                </c:pt>
                <c:pt idx="15126">
                  <c:v>179.98099999999999</c:v>
                </c:pt>
                <c:pt idx="15127">
                  <c:v>179.99100000000001</c:v>
                </c:pt>
                <c:pt idx="15128">
                  <c:v>180</c:v>
                </c:pt>
                <c:pt idx="15129">
                  <c:v>180.01</c:v>
                </c:pt>
                <c:pt idx="15130">
                  <c:v>180.02199999999999</c:v>
                </c:pt>
                <c:pt idx="15131">
                  <c:v>180.036</c:v>
                </c:pt>
                <c:pt idx="15132">
                  <c:v>180.048</c:v>
                </c:pt>
                <c:pt idx="15133">
                  <c:v>180.05799999999999</c:v>
                </c:pt>
                <c:pt idx="15134">
                  <c:v>180.06700000000001</c:v>
                </c:pt>
                <c:pt idx="15135">
                  <c:v>180.07599999999999</c:v>
                </c:pt>
                <c:pt idx="15136">
                  <c:v>180.08500000000001</c:v>
                </c:pt>
                <c:pt idx="15137">
                  <c:v>180.09399999999999</c:v>
                </c:pt>
                <c:pt idx="15138">
                  <c:v>180.113</c:v>
                </c:pt>
                <c:pt idx="15139">
                  <c:v>180.14400000000001</c:v>
                </c:pt>
                <c:pt idx="15140">
                  <c:v>180.16399999999999</c:v>
                </c:pt>
                <c:pt idx="15141">
                  <c:v>180.17500000000001</c:v>
                </c:pt>
                <c:pt idx="15142">
                  <c:v>180.18299999999999</c:v>
                </c:pt>
                <c:pt idx="15143">
                  <c:v>180.19300000000001</c:v>
                </c:pt>
                <c:pt idx="15144">
                  <c:v>180.202</c:v>
                </c:pt>
                <c:pt idx="15145">
                  <c:v>180.21199999999999</c:v>
                </c:pt>
                <c:pt idx="15146">
                  <c:v>180.22200000000001</c:v>
                </c:pt>
                <c:pt idx="15147">
                  <c:v>180.23099999999999</c:v>
                </c:pt>
                <c:pt idx="15148">
                  <c:v>180.24199999999999</c:v>
                </c:pt>
                <c:pt idx="15149">
                  <c:v>180.255</c:v>
                </c:pt>
                <c:pt idx="15150">
                  <c:v>180.27099999999999</c:v>
                </c:pt>
                <c:pt idx="15151">
                  <c:v>180.28200000000001</c:v>
                </c:pt>
                <c:pt idx="15152">
                  <c:v>180.291</c:v>
                </c:pt>
                <c:pt idx="15153">
                  <c:v>180.29900000000001</c:v>
                </c:pt>
                <c:pt idx="15154">
                  <c:v>180.30799999999999</c:v>
                </c:pt>
                <c:pt idx="15155">
                  <c:v>180.31899999999999</c:v>
                </c:pt>
                <c:pt idx="15156">
                  <c:v>180.32900000000001</c:v>
                </c:pt>
                <c:pt idx="15157">
                  <c:v>180.34399999999999</c:v>
                </c:pt>
                <c:pt idx="15158">
                  <c:v>180.36600000000001</c:v>
                </c:pt>
                <c:pt idx="15159">
                  <c:v>180.37299999999999</c:v>
                </c:pt>
                <c:pt idx="15160">
                  <c:v>180.38</c:v>
                </c:pt>
                <c:pt idx="15161">
                  <c:v>180.39</c:v>
                </c:pt>
                <c:pt idx="15162">
                  <c:v>180.4</c:v>
                </c:pt>
                <c:pt idx="15163">
                  <c:v>180.40899999999999</c:v>
                </c:pt>
                <c:pt idx="15164">
                  <c:v>180.41800000000001</c:v>
                </c:pt>
                <c:pt idx="15165">
                  <c:v>180.429</c:v>
                </c:pt>
                <c:pt idx="15166">
                  <c:v>180.441</c:v>
                </c:pt>
                <c:pt idx="15167">
                  <c:v>180.45400000000001</c:v>
                </c:pt>
                <c:pt idx="15168">
                  <c:v>180.46799999999999</c:v>
                </c:pt>
                <c:pt idx="15169">
                  <c:v>180.48</c:v>
                </c:pt>
                <c:pt idx="15170">
                  <c:v>180.49</c:v>
                </c:pt>
                <c:pt idx="15171">
                  <c:v>180.5</c:v>
                </c:pt>
                <c:pt idx="15172">
                  <c:v>180.50899999999999</c:v>
                </c:pt>
                <c:pt idx="15173">
                  <c:v>180.52600000000001</c:v>
                </c:pt>
                <c:pt idx="15174">
                  <c:v>180.56299999999999</c:v>
                </c:pt>
                <c:pt idx="15175">
                  <c:v>180.59100000000001</c:v>
                </c:pt>
                <c:pt idx="15176">
                  <c:v>180.60400000000001</c:v>
                </c:pt>
                <c:pt idx="15177">
                  <c:v>180.626</c:v>
                </c:pt>
                <c:pt idx="15178">
                  <c:v>180.637</c:v>
                </c:pt>
                <c:pt idx="15179">
                  <c:v>180.64</c:v>
                </c:pt>
                <c:pt idx="15180">
                  <c:v>180.65100000000001</c:v>
                </c:pt>
                <c:pt idx="15181">
                  <c:v>180.661</c:v>
                </c:pt>
                <c:pt idx="15182">
                  <c:v>180.672</c:v>
                </c:pt>
                <c:pt idx="15183">
                  <c:v>180.68199999999999</c:v>
                </c:pt>
                <c:pt idx="15184">
                  <c:v>180.69399999999999</c:v>
                </c:pt>
                <c:pt idx="15185">
                  <c:v>180.708</c:v>
                </c:pt>
                <c:pt idx="15186">
                  <c:v>180.72300000000001</c:v>
                </c:pt>
                <c:pt idx="15187">
                  <c:v>180.73500000000001</c:v>
                </c:pt>
                <c:pt idx="15188">
                  <c:v>180.749</c:v>
                </c:pt>
                <c:pt idx="15189">
                  <c:v>180.75899999999999</c:v>
                </c:pt>
                <c:pt idx="15190">
                  <c:v>180.768</c:v>
                </c:pt>
                <c:pt idx="15191">
                  <c:v>180.78700000000001</c:v>
                </c:pt>
                <c:pt idx="15192">
                  <c:v>180.83699999999999</c:v>
                </c:pt>
                <c:pt idx="15193">
                  <c:v>180.886</c:v>
                </c:pt>
                <c:pt idx="15194">
                  <c:v>180.90299999999999</c:v>
                </c:pt>
                <c:pt idx="15195">
                  <c:v>180.91300000000001</c:v>
                </c:pt>
                <c:pt idx="15196">
                  <c:v>180.92500000000001</c:v>
                </c:pt>
                <c:pt idx="15197">
                  <c:v>180.93600000000001</c:v>
                </c:pt>
                <c:pt idx="15198">
                  <c:v>180.946</c:v>
                </c:pt>
                <c:pt idx="15199">
                  <c:v>180.95699999999999</c:v>
                </c:pt>
                <c:pt idx="15200">
                  <c:v>180.96899999999999</c:v>
                </c:pt>
                <c:pt idx="15201">
                  <c:v>180.98099999999999</c:v>
                </c:pt>
                <c:pt idx="15202">
                  <c:v>180.99100000000001</c:v>
                </c:pt>
                <c:pt idx="15203">
                  <c:v>181.001</c:v>
                </c:pt>
                <c:pt idx="15204">
                  <c:v>181.011</c:v>
                </c:pt>
                <c:pt idx="15205">
                  <c:v>181.02199999999999</c:v>
                </c:pt>
                <c:pt idx="15206">
                  <c:v>181.04</c:v>
                </c:pt>
                <c:pt idx="15207">
                  <c:v>181.07900000000001</c:v>
                </c:pt>
                <c:pt idx="15208">
                  <c:v>181.15799999999999</c:v>
                </c:pt>
                <c:pt idx="15209">
                  <c:v>181.202</c:v>
                </c:pt>
                <c:pt idx="15210">
                  <c:v>181.20500000000001</c:v>
                </c:pt>
                <c:pt idx="15211">
                  <c:v>181.214</c:v>
                </c:pt>
                <c:pt idx="15212">
                  <c:v>181.22300000000001</c:v>
                </c:pt>
                <c:pt idx="15213">
                  <c:v>181.23400000000001</c:v>
                </c:pt>
                <c:pt idx="15214">
                  <c:v>181.244</c:v>
                </c:pt>
                <c:pt idx="15215">
                  <c:v>181.255</c:v>
                </c:pt>
                <c:pt idx="15216">
                  <c:v>181.267</c:v>
                </c:pt>
                <c:pt idx="15217">
                  <c:v>181.28</c:v>
                </c:pt>
                <c:pt idx="15218">
                  <c:v>181.28899999999999</c:v>
                </c:pt>
                <c:pt idx="15219">
                  <c:v>181.29900000000001</c:v>
                </c:pt>
                <c:pt idx="15220">
                  <c:v>181.30699999999999</c:v>
                </c:pt>
                <c:pt idx="15221">
                  <c:v>181.33699999999999</c:v>
                </c:pt>
                <c:pt idx="15222">
                  <c:v>181.38499999999999</c:v>
                </c:pt>
                <c:pt idx="15223">
                  <c:v>181.40199999999999</c:v>
                </c:pt>
                <c:pt idx="15224">
                  <c:v>181.41200000000001</c:v>
                </c:pt>
                <c:pt idx="15225">
                  <c:v>181.42400000000001</c:v>
                </c:pt>
                <c:pt idx="15226">
                  <c:v>181.435</c:v>
                </c:pt>
                <c:pt idx="15227">
                  <c:v>181.446</c:v>
                </c:pt>
                <c:pt idx="15228">
                  <c:v>181.458</c:v>
                </c:pt>
                <c:pt idx="15229">
                  <c:v>181.471</c:v>
                </c:pt>
                <c:pt idx="15230">
                  <c:v>181.482</c:v>
                </c:pt>
                <c:pt idx="15231">
                  <c:v>181.489</c:v>
                </c:pt>
                <c:pt idx="15232">
                  <c:v>181.499</c:v>
                </c:pt>
                <c:pt idx="15233">
                  <c:v>181.50899999999999</c:v>
                </c:pt>
                <c:pt idx="15234">
                  <c:v>181.518</c:v>
                </c:pt>
                <c:pt idx="15235">
                  <c:v>181.53200000000001</c:v>
                </c:pt>
                <c:pt idx="15236">
                  <c:v>181.55799999999999</c:v>
                </c:pt>
                <c:pt idx="15237">
                  <c:v>181.58500000000001</c:v>
                </c:pt>
                <c:pt idx="15238">
                  <c:v>181.59100000000001</c:v>
                </c:pt>
                <c:pt idx="15239">
                  <c:v>181.60499999999999</c:v>
                </c:pt>
                <c:pt idx="15240">
                  <c:v>181.631</c:v>
                </c:pt>
                <c:pt idx="15241">
                  <c:v>181.64599999999999</c:v>
                </c:pt>
                <c:pt idx="15242">
                  <c:v>181.655</c:v>
                </c:pt>
                <c:pt idx="15243">
                  <c:v>181.66499999999999</c:v>
                </c:pt>
                <c:pt idx="15244">
                  <c:v>181.67</c:v>
                </c:pt>
                <c:pt idx="15245">
                  <c:v>181.67500000000001</c:v>
                </c:pt>
                <c:pt idx="15246">
                  <c:v>181.68299999999999</c:v>
                </c:pt>
                <c:pt idx="15247">
                  <c:v>181.68799999999999</c:v>
                </c:pt>
                <c:pt idx="15248">
                  <c:v>181.69800000000001</c:v>
                </c:pt>
                <c:pt idx="15249">
                  <c:v>181.70599999999999</c:v>
                </c:pt>
                <c:pt idx="15250">
                  <c:v>181.71600000000001</c:v>
                </c:pt>
                <c:pt idx="15251">
                  <c:v>181.727</c:v>
                </c:pt>
                <c:pt idx="15252">
                  <c:v>181.73699999999999</c:v>
                </c:pt>
                <c:pt idx="15253">
                  <c:v>181.74799999999999</c:v>
                </c:pt>
                <c:pt idx="15254">
                  <c:v>181.76</c:v>
                </c:pt>
                <c:pt idx="15255">
                  <c:v>181.76900000000001</c:v>
                </c:pt>
                <c:pt idx="15256">
                  <c:v>181.779</c:v>
                </c:pt>
                <c:pt idx="15257">
                  <c:v>181.79</c:v>
                </c:pt>
                <c:pt idx="15258">
                  <c:v>181.80099999999999</c:v>
                </c:pt>
                <c:pt idx="15259">
                  <c:v>181.81</c:v>
                </c:pt>
                <c:pt idx="15260">
                  <c:v>181.81800000000001</c:v>
                </c:pt>
                <c:pt idx="15261">
                  <c:v>181.828</c:v>
                </c:pt>
                <c:pt idx="15262">
                  <c:v>181.839</c:v>
                </c:pt>
                <c:pt idx="15263">
                  <c:v>181.851</c:v>
                </c:pt>
                <c:pt idx="15264">
                  <c:v>181.864</c:v>
                </c:pt>
                <c:pt idx="15265">
                  <c:v>181.876</c:v>
                </c:pt>
                <c:pt idx="15266">
                  <c:v>181.887</c:v>
                </c:pt>
                <c:pt idx="15267">
                  <c:v>181.89699999999999</c:v>
                </c:pt>
                <c:pt idx="15268">
                  <c:v>181.91</c:v>
                </c:pt>
                <c:pt idx="15269">
                  <c:v>181.941</c:v>
                </c:pt>
                <c:pt idx="15270">
                  <c:v>182.018</c:v>
                </c:pt>
                <c:pt idx="15271">
                  <c:v>182.124</c:v>
                </c:pt>
                <c:pt idx="15272">
                  <c:v>182.17699999999999</c:v>
                </c:pt>
                <c:pt idx="15273">
                  <c:v>182.19800000000001</c:v>
                </c:pt>
                <c:pt idx="15274">
                  <c:v>182.21199999999999</c:v>
                </c:pt>
                <c:pt idx="15275">
                  <c:v>182.21600000000001</c:v>
                </c:pt>
                <c:pt idx="15276">
                  <c:v>182.22</c:v>
                </c:pt>
                <c:pt idx="15277">
                  <c:v>182.22499999999999</c:v>
                </c:pt>
                <c:pt idx="15278">
                  <c:v>182.22900000000001</c:v>
                </c:pt>
                <c:pt idx="15279">
                  <c:v>182.23400000000001</c:v>
                </c:pt>
                <c:pt idx="15280">
                  <c:v>182.245</c:v>
                </c:pt>
                <c:pt idx="15281">
                  <c:v>182.27500000000001</c:v>
                </c:pt>
                <c:pt idx="15282">
                  <c:v>182.297</c:v>
                </c:pt>
                <c:pt idx="15283">
                  <c:v>182.30600000000001</c:v>
                </c:pt>
                <c:pt idx="15284">
                  <c:v>182.31299999999999</c:v>
                </c:pt>
                <c:pt idx="15285">
                  <c:v>182.321</c:v>
                </c:pt>
                <c:pt idx="15286">
                  <c:v>182.346</c:v>
                </c:pt>
                <c:pt idx="15287">
                  <c:v>182.37299999999999</c:v>
                </c:pt>
                <c:pt idx="15288">
                  <c:v>182.392</c:v>
                </c:pt>
                <c:pt idx="15289">
                  <c:v>182.416</c:v>
                </c:pt>
                <c:pt idx="15290">
                  <c:v>182.43299999999999</c:v>
                </c:pt>
                <c:pt idx="15291">
                  <c:v>182.43600000000001</c:v>
                </c:pt>
                <c:pt idx="15292">
                  <c:v>182.44</c:v>
                </c:pt>
                <c:pt idx="15293">
                  <c:v>182.44399999999999</c:v>
                </c:pt>
                <c:pt idx="15294">
                  <c:v>182.44800000000001</c:v>
                </c:pt>
                <c:pt idx="15295">
                  <c:v>182.458</c:v>
                </c:pt>
                <c:pt idx="15296">
                  <c:v>182.488</c:v>
                </c:pt>
                <c:pt idx="15297">
                  <c:v>182.52699999999999</c:v>
                </c:pt>
                <c:pt idx="15298">
                  <c:v>182.55799999999999</c:v>
                </c:pt>
                <c:pt idx="15299">
                  <c:v>182.566</c:v>
                </c:pt>
                <c:pt idx="15300">
                  <c:v>182.577</c:v>
                </c:pt>
                <c:pt idx="15301">
                  <c:v>182.61500000000001</c:v>
                </c:pt>
                <c:pt idx="15302">
                  <c:v>182.65299999999999</c:v>
                </c:pt>
                <c:pt idx="15303">
                  <c:v>182.685</c:v>
                </c:pt>
                <c:pt idx="15304">
                  <c:v>182.69499999999999</c:v>
                </c:pt>
                <c:pt idx="15305">
                  <c:v>182.697</c:v>
                </c:pt>
                <c:pt idx="15306">
                  <c:v>182.702</c:v>
                </c:pt>
                <c:pt idx="15307">
                  <c:v>182.709</c:v>
                </c:pt>
                <c:pt idx="15308">
                  <c:v>182.71799999999999</c:v>
                </c:pt>
                <c:pt idx="15309">
                  <c:v>182.72800000000001</c:v>
                </c:pt>
                <c:pt idx="15310">
                  <c:v>182.73699999999999</c:v>
                </c:pt>
                <c:pt idx="15311">
                  <c:v>182.74700000000001</c:v>
                </c:pt>
                <c:pt idx="15312">
                  <c:v>182.75899999999999</c:v>
                </c:pt>
                <c:pt idx="15313">
                  <c:v>182.77099999999999</c:v>
                </c:pt>
                <c:pt idx="15314">
                  <c:v>182.78100000000001</c:v>
                </c:pt>
                <c:pt idx="15315">
                  <c:v>182.79</c:v>
                </c:pt>
                <c:pt idx="15316">
                  <c:v>182.798</c:v>
                </c:pt>
                <c:pt idx="15317">
                  <c:v>182.80600000000001</c:v>
                </c:pt>
                <c:pt idx="15318">
                  <c:v>182.81299999999999</c:v>
                </c:pt>
                <c:pt idx="15319">
                  <c:v>182.82599999999999</c:v>
                </c:pt>
                <c:pt idx="15320">
                  <c:v>182.852</c:v>
                </c:pt>
                <c:pt idx="15321">
                  <c:v>182.88300000000001</c:v>
                </c:pt>
                <c:pt idx="15322">
                  <c:v>182.90100000000001</c:v>
                </c:pt>
                <c:pt idx="15323">
                  <c:v>182.911</c:v>
                </c:pt>
                <c:pt idx="15324">
                  <c:v>182.917</c:v>
                </c:pt>
                <c:pt idx="15325">
                  <c:v>182.922</c:v>
                </c:pt>
                <c:pt idx="15326">
                  <c:v>182.93</c:v>
                </c:pt>
                <c:pt idx="15327">
                  <c:v>182.94</c:v>
                </c:pt>
                <c:pt idx="15328">
                  <c:v>182.95</c:v>
                </c:pt>
                <c:pt idx="15329">
                  <c:v>182.96</c:v>
                </c:pt>
                <c:pt idx="15330">
                  <c:v>182.971</c:v>
                </c:pt>
                <c:pt idx="15331">
                  <c:v>182.98400000000001</c:v>
                </c:pt>
                <c:pt idx="15332">
                  <c:v>182.995</c:v>
                </c:pt>
                <c:pt idx="15333">
                  <c:v>183.00299999999999</c:v>
                </c:pt>
                <c:pt idx="15334">
                  <c:v>183.012</c:v>
                </c:pt>
                <c:pt idx="15335">
                  <c:v>183.02099999999999</c:v>
                </c:pt>
                <c:pt idx="15336">
                  <c:v>183.066</c:v>
                </c:pt>
                <c:pt idx="15337">
                  <c:v>183.10900000000001</c:v>
                </c:pt>
                <c:pt idx="15338">
                  <c:v>183.11600000000001</c:v>
                </c:pt>
                <c:pt idx="15339">
                  <c:v>183.124</c:v>
                </c:pt>
                <c:pt idx="15340">
                  <c:v>183.13300000000001</c:v>
                </c:pt>
                <c:pt idx="15341">
                  <c:v>183.143</c:v>
                </c:pt>
                <c:pt idx="15342">
                  <c:v>183.155</c:v>
                </c:pt>
                <c:pt idx="15343">
                  <c:v>183.16800000000001</c:v>
                </c:pt>
                <c:pt idx="15344">
                  <c:v>183.18100000000001</c:v>
                </c:pt>
                <c:pt idx="15345">
                  <c:v>183.19300000000001</c:v>
                </c:pt>
                <c:pt idx="15346">
                  <c:v>183.20599999999999</c:v>
                </c:pt>
                <c:pt idx="15347">
                  <c:v>183.21700000000001</c:v>
                </c:pt>
                <c:pt idx="15348">
                  <c:v>183.22499999999999</c:v>
                </c:pt>
                <c:pt idx="15349">
                  <c:v>183.23400000000001</c:v>
                </c:pt>
                <c:pt idx="15350">
                  <c:v>183.24299999999999</c:v>
                </c:pt>
                <c:pt idx="15351">
                  <c:v>183.26</c:v>
                </c:pt>
                <c:pt idx="15352">
                  <c:v>183.291</c:v>
                </c:pt>
                <c:pt idx="15353">
                  <c:v>183.309</c:v>
                </c:pt>
                <c:pt idx="15354">
                  <c:v>183.32</c:v>
                </c:pt>
                <c:pt idx="15355">
                  <c:v>183.33</c:v>
                </c:pt>
                <c:pt idx="15356">
                  <c:v>183.339</c:v>
                </c:pt>
                <c:pt idx="15357">
                  <c:v>183.34899999999999</c:v>
                </c:pt>
                <c:pt idx="15358">
                  <c:v>183.36099999999999</c:v>
                </c:pt>
                <c:pt idx="15359">
                  <c:v>183.374</c:v>
                </c:pt>
                <c:pt idx="15360">
                  <c:v>183.386</c:v>
                </c:pt>
                <c:pt idx="15361">
                  <c:v>183.39699999999999</c:v>
                </c:pt>
                <c:pt idx="15362">
                  <c:v>183.40799999999999</c:v>
                </c:pt>
                <c:pt idx="15363">
                  <c:v>183.41300000000001</c:v>
                </c:pt>
                <c:pt idx="15364">
                  <c:v>183.43299999999999</c:v>
                </c:pt>
                <c:pt idx="15365">
                  <c:v>183.44800000000001</c:v>
                </c:pt>
                <c:pt idx="15366">
                  <c:v>183.459</c:v>
                </c:pt>
                <c:pt idx="15367">
                  <c:v>183.47</c:v>
                </c:pt>
                <c:pt idx="15368">
                  <c:v>183.48099999999999</c:v>
                </c:pt>
                <c:pt idx="15369">
                  <c:v>183.49199999999999</c:v>
                </c:pt>
                <c:pt idx="15370">
                  <c:v>183.501</c:v>
                </c:pt>
                <c:pt idx="15371">
                  <c:v>183.511</c:v>
                </c:pt>
                <c:pt idx="15372">
                  <c:v>183.52199999999999</c:v>
                </c:pt>
                <c:pt idx="15373">
                  <c:v>183.53299999999999</c:v>
                </c:pt>
                <c:pt idx="15374">
                  <c:v>183.54300000000001</c:v>
                </c:pt>
                <c:pt idx="15375">
                  <c:v>183.553</c:v>
                </c:pt>
                <c:pt idx="15376">
                  <c:v>183.56299999999999</c:v>
                </c:pt>
                <c:pt idx="15377">
                  <c:v>183.577</c:v>
                </c:pt>
                <c:pt idx="15378">
                  <c:v>183.61</c:v>
                </c:pt>
                <c:pt idx="15379">
                  <c:v>183.65100000000001</c:v>
                </c:pt>
                <c:pt idx="15380">
                  <c:v>183.667</c:v>
                </c:pt>
                <c:pt idx="15381">
                  <c:v>183.673</c:v>
                </c:pt>
                <c:pt idx="15382">
                  <c:v>183.68299999999999</c:v>
                </c:pt>
                <c:pt idx="15383">
                  <c:v>183.69499999999999</c:v>
                </c:pt>
                <c:pt idx="15384">
                  <c:v>183.70500000000001</c:v>
                </c:pt>
                <c:pt idx="15385">
                  <c:v>183.715</c:v>
                </c:pt>
                <c:pt idx="15386">
                  <c:v>183.726</c:v>
                </c:pt>
                <c:pt idx="15387">
                  <c:v>183.73699999999999</c:v>
                </c:pt>
                <c:pt idx="15388">
                  <c:v>183.74799999999999</c:v>
                </c:pt>
                <c:pt idx="15389">
                  <c:v>183.76</c:v>
                </c:pt>
                <c:pt idx="15390">
                  <c:v>183.77199999999999</c:v>
                </c:pt>
                <c:pt idx="15391">
                  <c:v>183.78299999999999</c:v>
                </c:pt>
                <c:pt idx="15392">
                  <c:v>183.79300000000001</c:v>
                </c:pt>
                <c:pt idx="15393">
                  <c:v>183.804</c:v>
                </c:pt>
                <c:pt idx="15394">
                  <c:v>183.816</c:v>
                </c:pt>
                <c:pt idx="15395">
                  <c:v>183.82</c:v>
                </c:pt>
                <c:pt idx="15396">
                  <c:v>183.827</c:v>
                </c:pt>
                <c:pt idx="15397">
                  <c:v>183.83500000000001</c:v>
                </c:pt>
                <c:pt idx="15398">
                  <c:v>183.84299999999999</c:v>
                </c:pt>
                <c:pt idx="15399">
                  <c:v>183.85300000000001</c:v>
                </c:pt>
                <c:pt idx="15400">
                  <c:v>183.86099999999999</c:v>
                </c:pt>
                <c:pt idx="15401">
                  <c:v>183.86799999999999</c:v>
                </c:pt>
                <c:pt idx="15402">
                  <c:v>183.876</c:v>
                </c:pt>
                <c:pt idx="15403">
                  <c:v>183.88499999999999</c:v>
                </c:pt>
                <c:pt idx="15404">
                  <c:v>183.89400000000001</c:v>
                </c:pt>
                <c:pt idx="15405">
                  <c:v>183.90299999999999</c:v>
                </c:pt>
                <c:pt idx="15406">
                  <c:v>183.91200000000001</c:v>
                </c:pt>
                <c:pt idx="15407">
                  <c:v>183.92</c:v>
                </c:pt>
                <c:pt idx="15408">
                  <c:v>183.92699999999999</c:v>
                </c:pt>
                <c:pt idx="15409">
                  <c:v>183.93299999999999</c:v>
                </c:pt>
                <c:pt idx="15410">
                  <c:v>183.94</c:v>
                </c:pt>
                <c:pt idx="15411">
                  <c:v>183.947</c:v>
                </c:pt>
                <c:pt idx="15412">
                  <c:v>183.95400000000001</c:v>
                </c:pt>
                <c:pt idx="15413">
                  <c:v>183.96100000000001</c:v>
                </c:pt>
                <c:pt idx="15414">
                  <c:v>183.96799999999999</c:v>
                </c:pt>
                <c:pt idx="15415">
                  <c:v>183.97499999999999</c:v>
                </c:pt>
                <c:pt idx="15416">
                  <c:v>183.983</c:v>
                </c:pt>
                <c:pt idx="15417">
                  <c:v>183.99199999999999</c:v>
                </c:pt>
                <c:pt idx="15418">
                  <c:v>184.001</c:v>
                </c:pt>
                <c:pt idx="15419">
                  <c:v>184.00899999999999</c:v>
                </c:pt>
                <c:pt idx="15420">
                  <c:v>184.01599999999999</c:v>
                </c:pt>
                <c:pt idx="15421">
                  <c:v>184.02500000000001</c:v>
                </c:pt>
                <c:pt idx="15422">
                  <c:v>184.03399999999999</c:v>
                </c:pt>
                <c:pt idx="15423">
                  <c:v>184.04300000000001</c:v>
                </c:pt>
                <c:pt idx="15424">
                  <c:v>184.05199999999999</c:v>
                </c:pt>
                <c:pt idx="15425">
                  <c:v>184.06100000000001</c:v>
                </c:pt>
                <c:pt idx="15426">
                  <c:v>184.06899999999999</c:v>
                </c:pt>
                <c:pt idx="15427">
                  <c:v>184.07499999999999</c:v>
                </c:pt>
                <c:pt idx="15428">
                  <c:v>184.08199999999999</c:v>
                </c:pt>
                <c:pt idx="15429">
                  <c:v>184.089</c:v>
                </c:pt>
                <c:pt idx="15430">
                  <c:v>184.096</c:v>
                </c:pt>
                <c:pt idx="15431">
                  <c:v>184.10300000000001</c:v>
                </c:pt>
                <c:pt idx="15432">
                  <c:v>184.11</c:v>
                </c:pt>
                <c:pt idx="15433">
                  <c:v>184.11699999999999</c:v>
                </c:pt>
                <c:pt idx="15434">
                  <c:v>184.124</c:v>
                </c:pt>
                <c:pt idx="15435">
                  <c:v>184.131</c:v>
                </c:pt>
                <c:pt idx="15436">
                  <c:v>184.14</c:v>
                </c:pt>
                <c:pt idx="15437">
                  <c:v>184.148</c:v>
                </c:pt>
                <c:pt idx="15438">
                  <c:v>184.15600000000001</c:v>
                </c:pt>
                <c:pt idx="15439">
                  <c:v>184.16300000000001</c:v>
                </c:pt>
                <c:pt idx="15440">
                  <c:v>184.17099999999999</c:v>
                </c:pt>
                <c:pt idx="15441">
                  <c:v>184.18</c:v>
                </c:pt>
                <c:pt idx="15442">
                  <c:v>184.18799999999999</c:v>
                </c:pt>
                <c:pt idx="15443">
                  <c:v>184.197</c:v>
                </c:pt>
                <c:pt idx="15444">
                  <c:v>184.20500000000001</c:v>
                </c:pt>
                <c:pt idx="15445">
                  <c:v>184.21199999999999</c:v>
                </c:pt>
                <c:pt idx="15446">
                  <c:v>184.21799999999999</c:v>
                </c:pt>
                <c:pt idx="15447">
                  <c:v>184.22399999999999</c:v>
                </c:pt>
                <c:pt idx="15448">
                  <c:v>184.23</c:v>
                </c:pt>
                <c:pt idx="15449">
                  <c:v>184.23599999999999</c:v>
                </c:pt>
                <c:pt idx="15450">
                  <c:v>184.24299999999999</c:v>
                </c:pt>
                <c:pt idx="15451">
                  <c:v>184.249</c:v>
                </c:pt>
                <c:pt idx="15452">
                  <c:v>184.25399999999999</c:v>
                </c:pt>
                <c:pt idx="15453">
                  <c:v>184.261</c:v>
                </c:pt>
                <c:pt idx="15454">
                  <c:v>184.267</c:v>
                </c:pt>
                <c:pt idx="15455">
                  <c:v>184.273</c:v>
                </c:pt>
                <c:pt idx="15456">
                  <c:v>184.28</c:v>
                </c:pt>
                <c:pt idx="15457">
                  <c:v>184.286</c:v>
                </c:pt>
                <c:pt idx="15458">
                  <c:v>184.29300000000001</c:v>
                </c:pt>
                <c:pt idx="15459">
                  <c:v>184.29900000000001</c:v>
                </c:pt>
                <c:pt idx="15460">
                  <c:v>184.30500000000001</c:v>
                </c:pt>
                <c:pt idx="15461">
                  <c:v>184.31100000000001</c:v>
                </c:pt>
                <c:pt idx="15462">
                  <c:v>184.31700000000001</c:v>
                </c:pt>
                <c:pt idx="15463">
                  <c:v>184.32400000000001</c:v>
                </c:pt>
                <c:pt idx="15464">
                  <c:v>184.33</c:v>
                </c:pt>
                <c:pt idx="15465">
                  <c:v>184.33500000000001</c:v>
                </c:pt>
                <c:pt idx="15466">
                  <c:v>184.34100000000001</c:v>
                </c:pt>
                <c:pt idx="15467">
                  <c:v>184.34700000000001</c:v>
                </c:pt>
                <c:pt idx="15468">
                  <c:v>184.35300000000001</c:v>
                </c:pt>
                <c:pt idx="15469">
                  <c:v>184.35900000000001</c:v>
                </c:pt>
                <c:pt idx="15470">
                  <c:v>184.36500000000001</c:v>
                </c:pt>
                <c:pt idx="15471">
                  <c:v>184.37100000000001</c:v>
                </c:pt>
                <c:pt idx="15472">
                  <c:v>184.37700000000001</c:v>
                </c:pt>
                <c:pt idx="15473">
                  <c:v>184.38399999999999</c:v>
                </c:pt>
                <c:pt idx="15474">
                  <c:v>184.39</c:v>
                </c:pt>
                <c:pt idx="15475">
                  <c:v>184.39599999999999</c:v>
                </c:pt>
                <c:pt idx="15476">
                  <c:v>184.40199999999999</c:v>
                </c:pt>
                <c:pt idx="15477">
                  <c:v>184.40899999999999</c:v>
                </c:pt>
                <c:pt idx="15478">
                  <c:v>184.41499999999999</c:v>
                </c:pt>
                <c:pt idx="15479">
                  <c:v>184.422</c:v>
                </c:pt>
                <c:pt idx="15480">
                  <c:v>184.428</c:v>
                </c:pt>
                <c:pt idx="15481">
                  <c:v>184.43299999999999</c:v>
                </c:pt>
                <c:pt idx="15482">
                  <c:v>184.43899999999999</c:v>
                </c:pt>
                <c:pt idx="15483">
                  <c:v>184.44499999999999</c:v>
                </c:pt>
                <c:pt idx="15484">
                  <c:v>184.452</c:v>
                </c:pt>
                <c:pt idx="15485">
                  <c:v>184.458</c:v>
                </c:pt>
                <c:pt idx="15486">
                  <c:v>184.46299999999999</c:v>
                </c:pt>
                <c:pt idx="15487">
                  <c:v>184.47</c:v>
                </c:pt>
                <c:pt idx="15488">
                  <c:v>184.476</c:v>
                </c:pt>
                <c:pt idx="15489">
                  <c:v>184.482</c:v>
                </c:pt>
                <c:pt idx="15490">
                  <c:v>184.48699999999999</c:v>
                </c:pt>
                <c:pt idx="15491">
                  <c:v>184.49299999999999</c:v>
                </c:pt>
                <c:pt idx="15492">
                  <c:v>184.499</c:v>
                </c:pt>
                <c:pt idx="15493">
                  <c:v>184.505</c:v>
                </c:pt>
                <c:pt idx="15494">
                  <c:v>184.511</c:v>
                </c:pt>
                <c:pt idx="15495">
                  <c:v>184.517</c:v>
                </c:pt>
                <c:pt idx="15496">
                  <c:v>184.523</c:v>
                </c:pt>
                <c:pt idx="15497">
                  <c:v>184.529</c:v>
                </c:pt>
                <c:pt idx="15498">
                  <c:v>184.535</c:v>
                </c:pt>
                <c:pt idx="15499">
                  <c:v>184.541</c:v>
                </c:pt>
                <c:pt idx="15500">
                  <c:v>184.547</c:v>
                </c:pt>
                <c:pt idx="15501">
                  <c:v>184.554</c:v>
                </c:pt>
                <c:pt idx="15502">
                  <c:v>184.56</c:v>
                </c:pt>
                <c:pt idx="15503">
                  <c:v>184.56700000000001</c:v>
                </c:pt>
                <c:pt idx="15504">
                  <c:v>184.57300000000001</c:v>
                </c:pt>
                <c:pt idx="15505">
                  <c:v>184.58</c:v>
                </c:pt>
                <c:pt idx="15506">
                  <c:v>184.58600000000001</c:v>
                </c:pt>
                <c:pt idx="15507">
                  <c:v>184.59299999999999</c:v>
                </c:pt>
                <c:pt idx="15508">
                  <c:v>184.59899999999999</c:v>
                </c:pt>
                <c:pt idx="15509">
                  <c:v>184.60499999999999</c:v>
                </c:pt>
                <c:pt idx="15510">
                  <c:v>184.61099999999999</c:v>
                </c:pt>
                <c:pt idx="15511">
                  <c:v>184.61699999999999</c:v>
                </c:pt>
                <c:pt idx="15512">
                  <c:v>184.62299999999999</c:v>
                </c:pt>
                <c:pt idx="15513">
                  <c:v>184.62899999999999</c:v>
                </c:pt>
                <c:pt idx="15514">
                  <c:v>184.63499999999999</c:v>
                </c:pt>
                <c:pt idx="15515">
                  <c:v>184.64099999999999</c:v>
                </c:pt>
                <c:pt idx="15516">
                  <c:v>184.64599999999999</c:v>
                </c:pt>
                <c:pt idx="15517">
                  <c:v>184.65199999999999</c:v>
                </c:pt>
                <c:pt idx="15518">
                  <c:v>184.65799999999999</c:v>
                </c:pt>
                <c:pt idx="15519">
                  <c:v>184.66399999999999</c:v>
                </c:pt>
                <c:pt idx="15520">
                  <c:v>184.67</c:v>
                </c:pt>
                <c:pt idx="15521">
                  <c:v>184.67599999999999</c:v>
                </c:pt>
                <c:pt idx="15522">
                  <c:v>184.68100000000001</c:v>
                </c:pt>
                <c:pt idx="15523">
                  <c:v>184.68700000000001</c:v>
                </c:pt>
                <c:pt idx="15524">
                  <c:v>184.69300000000001</c:v>
                </c:pt>
                <c:pt idx="15525">
                  <c:v>184.69900000000001</c:v>
                </c:pt>
                <c:pt idx="15526">
                  <c:v>184.70500000000001</c:v>
                </c:pt>
                <c:pt idx="15527">
                  <c:v>184.71100000000001</c:v>
                </c:pt>
                <c:pt idx="15528">
                  <c:v>184.71600000000001</c:v>
                </c:pt>
                <c:pt idx="15529">
                  <c:v>184.72200000000001</c:v>
                </c:pt>
                <c:pt idx="15530">
                  <c:v>184.72800000000001</c:v>
                </c:pt>
                <c:pt idx="15531">
                  <c:v>184.73400000000001</c:v>
                </c:pt>
                <c:pt idx="15532">
                  <c:v>184.74</c:v>
                </c:pt>
                <c:pt idx="15533">
                  <c:v>184.74600000000001</c:v>
                </c:pt>
                <c:pt idx="15534">
                  <c:v>184.75200000000001</c:v>
                </c:pt>
                <c:pt idx="15535">
                  <c:v>184.75700000000001</c:v>
                </c:pt>
                <c:pt idx="15536">
                  <c:v>184.76300000000001</c:v>
                </c:pt>
                <c:pt idx="15537">
                  <c:v>184.76900000000001</c:v>
                </c:pt>
                <c:pt idx="15538">
                  <c:v>184.77500000000001</c:v>
                </c:pt>
                <c:pt idx="15539">
                  <c:v>184.78100000000001</c:v>
                </c:pt>
                <c:pt idx="15540">
                  <c:v>184.78700000000001</c:v>
                </c:pt>
                <c:pt idx="15541">
                  <c:v>184.792</c:v>
                </c:pt>
                <c:pt idx="15542">
                  <c:v>184.798</c:v>
                </c:pt>
                <c:pt idx="15543">
                  <c:v>184.804</c:v>
                </c:pt>
                <c:pt idx="15544">
                  <c:v>184.81</c:v>
                </c:pt>
                <c:pt idx="15545">
                  <c:v>184.816</c:v>
                </c:pt>
                <c:pt idx="15546">
                  <c:v>184.822</c:v>
                </c:pt>
                <c:pt idx="15547">
                  <c:v>184.827</c:v>
                </c:pt>
                <c:pt idx="15548">
                  <c:v>184.833</c:v>
                </c:pt>
                <c:pt idx="15549">
                  <c:v>184.839</c:v>
                </c:pt>
                <c:pt idx="15550">
                  <c:v>184.845</c:v>
                </c:pt>
                <c:pt idx="15551">
                  <c:v>184.851</c:v>
                </c:pt>
                <c:pt idx="15552">
                  <c:v>184.857</c:v>
                </c:pt>
                <c:pt idx="15553">
                  <c:v>184.86199999999999</c:v>
                </c:pt>
                <c:pt idx="15554">
                  <c:v>184.86799999999999</c:v>
                </c:pt>
                <c:pt idx="15555">
                  <c:v>184.874</c:v>
                </c:pt>
                <c:pt idx="15556">
                  <c:v>184.88</c:v>
                </c:pt>
                <c:pt idx="15557">
                  <c:v>184.886</c:v>
                </c:pt>
                <c:pt idx="15558">
                  <c:v>184.892</c:v>
                </c:pt>
                <c:pt idx="15559">
                  <c:v>184.89699999999999</c:v>
                </c:pt>
                <c:pt idx="15560">
                  <c:v>184.90299999999999</c:v>
                </c:pt>
                <c:pt idx="15561">
                  <c:v>184.90899999999999</c:v>
                </c:pt>
                <c:pt idx="15562">
                  <c:v>184.91499999999999</c:v>
                </c:pt>
                <c:pt idx="15563">
                  <c:v>184.92099999999999</c:v>
                </c:pt>
                <c:pt idx="15564">
                  <c:v>184.92699999999999</c:v>
                </c:pt>
                <c:pt idx="15565">
                  <c:v>184.93199999999999</c:v>
                </c:pt>
                <c:pt idx="15566">
                  <c:v>184.93799999999999</c:v>
                </c:pt>
                <c:pt idx="15567">
                  <c:v>184.94399999999999</c:v>
                </c:pt>
                <c:pt idx="15568">
                  <c:v>184.95</c:v>
                </c:pt>
                <c:pt idx="15569">
                  <c:v>184.95599999999999</c:v>
                </c:pt>
                <c:pt idx="15570">
                  <c:v>184.96199999999999</c:v>
                </c:pt>
                <c:pt idx="15571">
                  <c:v>184.96700000000001</c:v>
                </c:pt>
                <c:pt idx="15572">
                  <c:v>184.97399999999999</c:v>
                </c:pt>
                <c:pt idx="15573">
                  <c:v>184.98099999999999</c:v>
                </c:pt>
                <c:pt idx="15574">
                  <c:v>185.01599999999999</c:v>
                </c:pt>
                <c:pt idx="15575">
                  <c:v>185.054</c:v>
                </c:pt>
                <c:pt idx="15576">
                  <c:v>185.09299999999999</c:v>
                </c:pt>
                <c:pt idx="15577">
                  <c:v>185.131</c:v>
                </c:pt>
                <c:pt idx="15578">
                  <c:v>185.17</c:v>
                </c:pt>
                <c:pt idx="15579">
                  <c:v>185.19900000000001</c:v>
                </c:pt>
                <c:pt idx="15580">
                  <c:v>185.20500000000001</c:v>
                </c:pt>
                <c:pt idx="15581">
                  <c:v>185.208</c:v>
                </c:pt>
                <c:pt idx="15582">
                  <c:v>185.214</c:v>
                </c:pt>
                <c:pt idx="15583">
                  <c:v>185.22300000000001</c:v>
                </c:pt>
                <c:pt idx="15584">
                  <c:v>185.232</c:v>
                </c:pt>
                <c:pt idx="15585">
                  <c:v>185.239</c:v>
                </c:pt>
                <c:pt idx="15586">
                  <c:v>185.24600000000001</c:v>
                </c:pt>
                <c:pt idx="15587">
                  <c:v>185.25399999999999</c:v>
                </c:pt>
                <c:pt idx="15588">
                  <c:v>185.26300000000001</c:v>
                </c:pt>
                <c:pt idx="15589">
                  <c:v>185.274</c:v>
                </c:pt>
                <c:pt idx="15590">
                  <c:v>185.286</c:v>
                </c:pt>
                <c:pt idx="15591">
                  <c:v>185.297</c:v>
                </c:pt>
                <c:pt idx="15592">
                  <c:v>185.30699999999999</c:v>
                </c:pt>
                <c:pt idx="15593">
                  <c:v>185.31700000000001</c:v>
                </c:pt>
                <c:pt idx="15594">
                  <c:v>185.32599999999999</c:v>
                </c:pt>
                <c:pt idx="15595">
                  <c:v>185.34</c:v>
                </c:pt>
                <c:pt idx="15596">
                  <c:v>185.37899999999999</c:v>
                </c:pt>
                <c:pt idx="15597">
                  <c:v>185.41800000000001</c:v>
                </c:pt>
                <c:pt idx="15598">
                  <c:v>185.45500000000001</c:v>
                </c:pt>
                <c:pt idx="15599">
                  <c:v>185.48599999999999</c:v>
                </c:pt>
                <c:pt idx="15600">
                  <c:v>185.48699999999999</c:v>
                </c:pt>
                <c:pt idx="15601">
                  <c:v>185.505</c:v>
                </c:pt>
                <c:pt idx="15602">
                  <c:v>185.505</c:v>
                </c:pt>
                <c:pt idx="15603">
                  <c:v>185.52</c:v>
                </c:pt>
                <c:pt idx="15604">
                  <c:v>185.53</c:v>
                </c:pt>
                <c:pt idx="15605">
                  <c:v>185.542</c:v>
                </c:pt>
                <c:pt idx="15606">
                  <c:v>185.55199999999999</c:v>
                </c:pt>
                <c:pt idx="15607">
                  <c:v>185.56200000000001</c:v>
                </c:pt>
                <c:pt idx="15608">
                  <c:v>185.57400000000001</c:v>
                </c:pt>
                <c:pt idx="15609">
                  <c:v>185.58600000000001</c:v>
                </c:pt>
                <c:pt idx="15610">
                  <c:v>185.596</c:v>
                </c:pt>
                <c:pt idx="15611">
                  <c:v>185.60599999999999</c:v>
                </c:pt>
                <c:pt idx="15612">
                  <c:v>185.61500000000001</c:v>
                </c:pt>
                <c:pt idx="15613">
                  <c:v>185.625</c:v>
                </c:pt>
                <c:pt idx="15614">
                  <c:v>185.63499999999999</c:v>
                </c:pt>
                <c:pt idx="15615">
                  <c:v>185.64500000000001</c:v>
                </c:pt>
                <c:pt idx="15616">
                  <c:v>185.65299999999999</c:v>
                </c:pt>
                <c:pt idx="15617">
                  <c:v>185.66300000000001</c:v>
                </c:pt>
                <c:pt idx="15618">
                  <c:v>185.673</c:v>
                </c:pt>
                <c:pt idx="15619">
                  <c:v>185.684</c:v>
                </c:pt>
                <c:pt idx="15620">
                  <c:v>185.69800000000001</c:v>
                </c:pt>
                <c:pt idx="15621">
                  <c:v>185.71100000000001</c:v>
                </c:pt>
                <c:pt idx="15622">
                  <c:v>185.72399999999999</c:v>
                </c:pt>
                <c:pt idx="15623">
                  <c:v>185.73599999999999</c:v>
                </c:pt>
                <c:pt idx="15624">
                  <c:v>185.745</c:v>
                </c:pt>
                <c:pt idx="15625">
                  <c:v>185.75200000000001</c:v>
                </c:pt>
                <c:pt idx="15626">
                  <c:v>185.762</c:v>
                </c:pt>
                <c:pt idx="15627">
                  <c:v>185.77199999999999</c:v>
                </c:pt>
                <c:pt idx="15628">
                  <c:v>185.78200000000001</c:v>
                </c:pt>
                <c:pt idx="15629">
                  <c:v>185.792</c:v>
                </c:pt>
                <c:pt idx="15630">
                  <c:v>185.80600000000001</c:v>
                </c:pt>
                <c:pt idx="15631">
                  <c:v>185.84899999999999</c:v>
                </c:pt>
                <c:pt idx="15632">
                  <c:v>185.88399999999999</c:v>
                </c:pt>
                <c:pt idx="15633">
                  <c:v>185.91499999999999</c:v>
                </c:pt>
                <c:pt idx="15634">
                  <c:v>185.94399999999999</c:v>
                </c:pt>
                <c:pt idx="15635">
                  <c:v>185.95</c:v>
                </c:pt>
                <c:pt idx="15636">
                  <c:v>185.95599999999999</c:v>
                </c:pt>
                <c:pt idx="15637">
                  <c:v>185.977</c:v>
                </c:pt>
                <c:pt idx="15638">
                  <c:v>186.006</c:v>
                </c:pt>
                <c:pt idx="15639">
                  <c:v>186.04499999999999</c:v>
                </c:pt>
                <c:pt idx="15640">
                  <c:v>186.09</c:v>
                </c:pt>
                <c:pt idx="15641">
                  <c:v>186.107</c:v>
                </c:pt>
                <c:pt idx="15642">
                  <c:v>186.113</c:v>
                </c:pt>
                <c:pt idx="15643">
                  <c:v>186.11699999999999</c:v>
                </c:pt>
                <c:pt idx="15644">
                  <c:v>186.124</c:v>
                </c:pt>
                <c:pt idx="15645">
                  <c:v>186.13200000000001</c:v>
                </c:pt>
                <c:pt idx="15646">
                  <c:v>186.14099999999999</c:v>
                </c:pt>
                <c:pt idx="15647">
                  <c:v>186.15</c:v>
                </c:pt>
                <c:pt idx="15648">
                  <c:v>186.16</c:v>
                </c:pt>
                <c:pt idx="15649">
                  <c:v>186.17099999999999</c:v>
                </c:pt>
                <c:pt idx="15650">
                  <c:v>186.18199999999999</c:v>
                </c:pt>
                <c:pt idx="15651">
                  <c:v>186.19499999999999</c:v>
                </c:pt>
                <c:pt idx="15652">
                  <c:v>186.20599999999999</c:v>
                </c:pt>
                <c:pt idx="15653">
                  <c:v>186.21600000000001</c:v>
                </c:pt>
                <c:pt idx="15654">
                  <c:v>186.226</c:v>
                </c:pt>
                <c:pt idx="15655">
                  <c:v>186.23699999999999</c:v>
                </c:pt>
                <c:pt idx="15656">
                  <c:v>186.24700000000001</c:v>
                </c:pt>
                <c:pt idx="15657">
                  <c:v>186.25800000000001</c:v>
                </c:pt>
                <c:pt idx="15658">
                  <c:v>186.28399999999999</c:v>
                </c:pt>
                <c:pt idx="15659">
                  <c:v>186.3</c:v>
                </c:pt>
                <c:pt idx="15660">
                  <c:v>186.32300000000001</c:v>
                </c:pt>
                <c:pt idx="15661">
                  <c:v>186.339</c:v>
                </c:pt>
                <c:pt idx="15662">
                  <c:v>186.351</c:v>
                </c:pt>
                <c:pt idx="15663">
                  <c:v>186.363</c:v>
                </c:pt>
                <c:pt idx="15664">
                  <c:v>186.37100000000001</c:v>
                </c:pt>
                <c:pt idx="15665">
                  <c:v>186.37700000000001</c:v>
                </c:pt>
                <c:pt idx="15666">
                  <c:v>186.381</c:v>
                </c:pt>
                <c:pt idx="15667">
                  <c:v>186.399</c:v>
                </c:pt>
                <c:pt idx="15668">
                  <c:v>186.434</c:v>
                </c:pt>
                <c:pt idx="15669">
                  <c:v>186.47200000000001</c:v>
                </c:pt>
                <c:pt idx="15670">
                  <c:v>186.511</c:v>
                </c:pt>
                <c:pt idx="15671">
                  <c:v>186.542</c:v>
                </c:pt>
                <c:pt idx="15672">
                  <c:v>186.553</c:v>
                </c:pt>
                <c:pt idx="15673">
                  <c:v>186.55699999999999</c:v>
                </c:pt>
                <c:pt idx="15674">
                  <c:v>186.56100000000001</c:v>
                </c:pt>
                <c:pt idx="15675">
                  <c:v>186.56899999999999</c:v>
                </c:pt>
                <c:pt idx="15676">
                  <c:v>186.58</c:v>
                </c:pt>
                <c:pt idx="15677">
                  <c:v>186.59</c:v>
                </c:pt>
                <c:pt idx="15678">
                  <c:v>186.6</c:v>
                </c:pt>
                <c:pt idx="15679">
                  <c:v>186.613</c:v>
                </c:pt>
                <c:pt idx="15680">
                  <c:v>186.625</c:v>
                </c:pt>
                <c:pt idx="15681">
                  <c:v>186.637</c:v>
                </c:pt>
                <c:pt idx="15682">
                  <c:v>186.64699999999999</c:v>
                </c:pt>
                <c:pt idx="15683">
                  <c:v>186.65799999999999</c:v>
                </c:pt>
                <c:pt idx="15684">
                  <c:v>186.666</c:v>
                </c:pt>
                <c:pt idx="15685">
                  <c:v>186.67400000000001</c:v>
                </c:pt>
                <c:pt idx="15686">
                  <c:v>186.69800000000001</c:v>
                </c:pt>
                <c:pt idx="15687">
                  <c:v>186.709</c:v>
                </c:pt>
                <c:pt idx="15688">
                  <c:v>186.71799999999999</c:v>
                </c:pt>
                <c:pt idx="15689">
                  <c:v>186.72900000000001</c:v>
                </c:pt>
                <c:pt idx="15690">
                  <c:v>186.739</c:v>
                </c:pt>
                <c:pt idx="15691">
                  <c:v>186.75</c:v>
                </c:pt>
                <c:pt idx="15692">
                  <c:v>186.761</c:v>
                </c:pt>
                <c:pt idx="15693">
                  <c:v>186.774</c:v>
                </c:pt>
                <c:pt idx="15694">
                  <c:v>186.78800000000001</c:v>
                </c:pt>
                <c:pt idx="15695">
                  <c:v>186.803</c:v>
                </c:pt>
                <c:pt idx="15696">
                  <c:v>186.816</c:v>
                </c:pt>
                <c:pt idx="15697">
                  <c:v>186.82499999999999</c:v>
                </c:pt>
                <c:pt idx="15698">
                  <c:v>186.83500000000001</c:v>
                </c:pt>
                <c:pt idx="15699">
                  <c:v>186.84700000000001</c:v>
                </c:pt>
                <c:pt idx="15700">
                  <c:v>186.857</c:v>
                </c:pt>
                <c:pt idx="15701">
                  <c:v>186.86699999999999</c:v>
                </c:pt>
                <c:pt idx="15702">
                  <c:v>186.87899999999999</c:v>
                </c:pt>
                <c:pt idx="15703">
                  <c:v>186.89</c:v>
                </c:pt>
                <c:pt idx="15704">
                  <c:v>186.90199999999999</c:v>
                </c:pt>
                <c:pt idx="15705">
                  <c:v>186.91399999999999</c:v>
                </c:pt>
                <c:pt idx="15706">
                  <c:v>186.92500000000001</c:v>
                </c:pt>
                <c:pt idx="15707">
                  <c:v>186.93700000000001</c:v>
                </c:pt>
                <c:pt idx="15708">
                  <c:v>186.95</c:v>
                </c:pt>
                <c:pt idx="15709">
                  <c:v>186.96199999999999</c:v>
                </c:pt>
                <c:pt idx="15710">
                  <c:v>186.97200000000001</c:v>
                </c:pt>
                <c:pt idx="15711">
                  <c:v>186.982</c:v>
                </c:pt>
                <c:pt idx="15712">
                  <c:v>186.99199999999999</c:v>
                </c:pt>
                <c:pt idx="15713">
                  <c:v>187.00399999999999</c:v>
                </c:pt>
                <c:pt idx="15714">
                  <c:v>187.01499999999999</c:v>
                </c:pt>
                <c:pt idx="15715">
                  <c:v>187.023</c:v>
                </c:pt>
                <c:pt idx="15716">
                  <c:v>187.03100000000001</c:v>
                </c:pt>
                <c:pt idx="15717">
                  <c:v>187.06800000000001</c:v>
                </c:pt>
                <c:pt idx="15718">
                  <c:v>187.10499999999999</c:v>
                </c:pt>
                <c:pt idx="15719">
                  <c:v>187.12200000000001</c:v>
                </c:pt>
                <c:pt idx="15720">
                  <c:v>187.12899999999999</c:v>
                </c:pt>
                <c:pt idx="15721">
                  <c:v>187.12899999999999</c:v>
                </c:pt>
                <c:pt idx="15722">
                  <c:v>187.136</c:v>
                </c:pt>
                <c:pt idx="15723">
                  <c:v>187.14</c:v>
                </c:pt>
                <c:pt idx="15724">
                  <c:v>187.14500000000001</c:v>
                </c:pt>
                <c:pt idx="15725">
                  <c:v>187.15100000000001</c:v>
                </c:pt>
                <c:pt idx="15726">
                  <c:v>187.15700000000001</c:v>
                </c:pt>
                <c:pt idx="15727">
                  <c:v>187.16300000000001</c:v>
                </c:pt>
                <c:pt idx="15728">
                  <c:v>187.16900000000001</c:v>
                </c:pt>
                <c:pt idx="15729">
                  <c:v>187.17500000000001</c:v>
                </c:pt>
                <c:pt idx="15730">
                  <c:v>187.18199999999999</c:v>
                </c:pt>
                <c:pt idx="15731">
                  <c:v>187.19</c:v>
                </c:pt>
                <c:pt idx="15732">
                  <c:v>187.2</c:v>
                </c:pt>
                <c:pt idx="15733">
                  <c:v>187.21</c:v>
                </c:pt>
                <c:pt idx="15734">
                  <c:v>187.21700000000001</c:v>
                </c:pt>
                <c:pt idx="15735">
                  <c:v>187.22300000000001</c:v>
                </c:pt>
                <c:pt idx="15736">
                  <c:v>187.23099999999999</c:v>
                </c:pt>
                <c:pt idx="15737">
                  <c:v>187.239</c:v>
                </c:pt>
                <c:pt idx="15738">
                  <c:v>187.24600000000001</c:v>
                </c:pt>
                <c:pt idx="15739">
                  <c:v>187.25399999999999</c:v>
                </c:pt>
                <c:pt idx="15740">
                  <c:v>187.262</c:v>
                </c:pt>
                <c:pt idx="15741">
                  <c:v>187.26900000000001</c:v>
                </c:pt>
                <c:pt idx="15742">
                  <c:v>187.27500000000001</c:v>
                </c:pt>
                <c:pt idx="15743">
                  <c:v>187.28100000000001</c:v>
                </c:pt>
                <c:pt idx="15744">
                  <c:v>187.28700000000001</c:v>
                </c:pt>
                <c:pt idx="15745">
                  <c:v>187.29300000000001</c:v>
                </c:pt>
                <c:pt idx="15746">
                  <c:v>187.29900000000001</c:v>
                </c:pt>
                <c:pt idx="15747">
                  <c:v>187.30500000000001</c:v>
                </c:pt>
                <c:pt idx="15748">
                  <c:v>187.31100000000001</c:v>
                </c:pt>
                <c:pt idx="15749">
                  <c:v>187.31700000000001</c:v>
                </c:pt>
                <c:pt idx="15750">
                  <c:v>187.32400000000001</c:v>
                </c:pt>
                <c:pt idx="15751">
                  <c:v>187.33099999999999</c:v>
                </c:pt>
                <c:pt idx="15752">
                  <c:v>187.34100000000001</c:v>
                </c:pt>
                <c:pt idx="15753">
                  <c:v>187.34800000000001</c:v>
                </c:pt>
                <c:pt idx="15754">
                  <c:v>187.35599999999999</c:v>
                </c:pt>
                <c:pt idx="15755">
                  <c:v>187.364</c:v>
                </c:pt>
                <c:pt idx="15756">
                  <c:v>187.37200000000001</c:v>
                </c:pt>
                <c:pt idx="15757">
                  <c:v>187.37899999999999</c:v>
                </c:pt>
                <c:pt idx="15758">
                  <c:v>187.387</c:v>
                </c:pt>
                <c:pt idx="15759">
                  <c:v>187.39500000000001</c:v>
                </c:pt>
                <c:pt idx="15760">
                  <c:v>187.40100000000001</c:v>
                </c:pt>
                <c:pt idx="15761">
                  <c:v>187.40700000000001</c:v>
                </c:pt>
                <c:pt idx="15762">
                  <c:v>187.41200000000001</c:v>
                </c:pt>
                <c:pt idx="15763">
                  <c:v>187.417</c:v>
                </c:pt>
                <c:pt idx="15764">
                  <c:v>187.423</c:v>
                </c:pt>
                <c:pt idx="15765">
                  <c:v>187.429</c:v>
                </c:pt>
                <c:pt idx="15766">
                  <c:v>187.435</c:v>
                </c:pt>
                <c:pt idx="15767">
                  <c:v>187.44</c:v>
                </c:pt>
                <c:pt idx="15768">
                  <c:v>187.446</c:v>
                </c:pt>
                <c:pt idx="15769">
                  <c:v>187.452</c:v>
                </c:pt>
                <c:pt idx="15770">
                  <c:v>187.45699999999999</c:v>
                </c:pt>
                <c:pt idx="15771">
                  <c:v>187.46299999999999</c:v>
                </c:pt>
                <c:pt idx="15772">
                  <c:v>187.46899999999999</c:v>
                </c:pt>
                <c:pt idx="15773">
                  <c:v>187.47499999999999</c:v>
                </c:pt>
                <c:pt idx="15774">
                  <c:v>187.48099999999999</c:v>
                </c:pt>
                <c:pt idx="15775">
                  <c:v>187.48699999999999</c:v>
                </c:pt>
                <c:pt idx="15776">
                  <c:v>187.49199999999999</c:v>
                </c:pt>
                <c:pt idx="15777">
                  <c:v>187.49799999999999</c:v>
                </c:pt>
                <c:pt idx="15778">
                  <c:v>187.50399999999999</c:v>
                </c:pt>
                <c:pt idx="15779">
                  <c:v>187.51</c:v>
                </c:pt>
                <c:pt idx="15780">
                  <c:v>187.51499999999999</c:v>
                </c:pt>
                <c:pt idx="15781">
                  <c:v>187.52</c:v>
                </c:pt>
                <c:pt idx="15782">
                  <c:v>187.52600000000001</c:v>
                </c:pt>
                <c:pt idx="15783">
                  <c:v>187.53200000000001</c:v>
                </c:pt>
                <c:pt idx="15784">
                  <c:v>187.53800000000001</c:v>
                </c:pt>
                <c:pt idx="15785">
                  <c:v>187.54400000000001</c:v>
                </c:pt>
                <c:pt idx="15786">
                  <c:v>187.55199999999999</c:v>
                </c:pt>
                <c:pt idx="15787">
                  <c:v>187.56200000000001</c:v>
                </c:pt>
                <c:pt idx="15788">
                  <c:v>187.57400000000001</c:v>
                </c:pt>
                <c:pt idx="15789">
                  <c:v>187.58600000000001</c:v>
                </c:pt>
                <c:pt idx="15790">
                  <c:v>187.59700000000001</c:v>
                </c:pt>
                <c:pt idx="15791">
                  <c:v>187.608</c:v>
                </c:pt>
                <c:pt idx="15792">
                  <c:v>187.61799999999999</c:v>
                </c:pt>
                <c:pt idx="15793">
                  <c:v>187.62799999999999</c:v>
                </c:pt>
                <c:pt idx="15794">
                  <c:v>187.642</c:v>
                </c:pt>
                <c:pt idx="15795">
                  <c:v>187.66800000000001</c:v>
                </c:pt>
                <c:pt idx="15796">
                  <c:v>187.70500000000001</c:v>
                </c:pt>
                <c:pt idx="15797">
                  <c:v>187.738</c:v>
                </c:pt>
                <c:pt idx="15798">
                  <c:v>187.767</c:v>
                </c:pt>
                <c:pt idx="15799">
                  <c:v>187.79400000000001</c:v>
                </c:pt>
                <c:pt idx="15800">
                  <c:v>187.815</c:v>
                </c:pt>
                <c:pt idx="15801">
                  <c:v>187.81899999999999</c:v>
                </c:pt>
                <c:pt idx="15802">
                  <c:v>187.82499999999999</c:v>
                </c:pt>
                <c:pt idx="15803">
                  <c:v>187.84</c:v>
                </c:pt>
                <c:pt idx="15804">
                  <c:v>187.87200000000001</c:v>
                </c:pt>
                <c:pt idx="15805">
                  <c:v>187.90899999999999</c:v>
                </c:pt>
                <c:pt idx="15806">
                  <c:v>187.96799999999999</c:v>
                </c:pt>
                <c:pt idx="15807">
                  <c:v>187.999</c:v>
                </c:pt>
                <c:pt idx="15808">
                  <c:v>188</c:v>
                </c:pt>
                <c:pt idx="15809">
                  <c:v>188.00399999999999</c:v>
                </c:pt>
                <c:pt idx="15810">
                  <c:v>188.00700000000001</c:v>
                </c:pt>
                <c:pt idx="15811">
                  <c:v>188.01</c:v>
                </c:pt>
                <c:pt idx="15812">
                  <c:v>188.01400000000001</c:v>
                </c:pt>
                <c:pt idx="15813">
                  <c:v>188.02199999999999</c:v>
                </c:pt>
                <c:pt idx="15814">
                  <c:v>188.03100000000001</c:v>
                </c:pt>
                <c:pt idx="15815">
                  <c:v>188.04300000000001</c:v>
                </c:pt>
                <c:pt idx="15816">
                  <c:v>188.054</c:v>
                </c:pt>
                <c:pt idx="15817">
                  <c:v>188.066</c:v>
                </c:pt>
                <c:pt idx="15818">
                  <c:v>188.078</c:v>
                </c:pt>
                <c:pt idx="15819">
                  <c:v>188.09200000000001</c:v>
                </c:pt>
                <c:pt idx="15820">
                  <c:v>188.107</c:v>
                </c:pt>
                <c:pt idx="15821">
                  <c:v>188.11699999999999</c:v>
                </c:pt>
                <c:pt idx="15822">
                  <c:v>188.126</c:v>
                </c:pt>
                <c:pt idx="15823">
                  <c:v>188.136</c:v>
                </c:pt>
                <c:pt idx="15824">
                  <c:v>188.14699999999999</c:v>
                </c:pt>
                <c:pt idx="15825">
                  <c:v>188.15899999999999</c:v>
                </c:pt>
                <c:pt idx="15826">
                  <c:v>188.17099999999999</c:v>
                </c:pt>
                <c:pt idx="15827">
                  <c:v>188.19300000000001</c:v>
                </c:pt>
                <c:pt idx="15828">
                  <c:v>188.21600000000001</c:v>
                </c:pt>
                <c:pt idx="15829">
                  <c:v>188.22399999999999</c:v>
                </c:pt>
                <c:pt idx="15830">
                  <c:v>188.23699999999999</c:v>
                </c:pt>
                <c:pt idx="15831">
                  <c:v>188.27099999999999</c:v>
                </c:pt>
                <c:pt idx="15832">
                  <c:v>188.303</c:v>
                </c:pt>
                <c:pt idx="15833">
                  <c:v>188.31899999999999</c:v>
                </c:pt>
                <c:pt idx="15834">
                  <c:v>188.328</c:v>
                </c:pt>
                <c:pt idx="15835">
                  <c:v>188.333</c:v>
                </c:pt>
                <c:pt idx="15836">
                  <c:v>188.33600000000001</c:v>
                </c:pt>
                <c:pt idx="15837">
                  <c:v>188.34299999999999</c:v>
                </c:pt>
                <c:pt idx="15838">
                  <c:v>188.35300000000001</c:v>
                </c:pt>
                <c:pt idx="15839">
                  <c:v>188.36500000000001</c:v>
                </c:pt>
                <c:pt idx="15840">
                  <c:v>188.37700000000001</c:v>
                </c:pt>
                <c:pt idx="15841">
                  <c:v>188.386</c:v>
                </c:pt>
                <c:pt idx="15842">
                  <c:v>188.39599999999999</c:v>
                </c:pt>
                <c:pt idx="15843">
                  <c:v>188.40799999999999</c:v>
                </c:pt>
                <c:pt idx="15844">
                  <c:v>188.42099999999999</c:v>
                </c:pt>
                <c:pt idx="15845">
                  <c:v>188.43299999999999</c:v>
                </c:pt>
                <c:pt idx="15846">
                  <c:v>188.44499999999999</c:v>
                </c:pt>
                <c:pt idx="15847">
                  <c:v>188.45599999999999</c:v>
                </c:pt>
                <c:pt idx="15848">
                  <c:v>188.46600000000001</c:v>
                </c:pt>
                <c:pt idx="15849">
                  <c:v>188.477</c:v>
                </c:pt>
                <c:pt idx="15850">
                  <c:v>188.48599999999999</c:v>
                </c:pt>
                <c:pt idx="15851">
                  <c:v>188.49199999999999</c:v>
                </c:pt>
                <c:pt idx="15852">
                  <c:v>188.49700000000001</c:v>
                </c:pt>
                <c:pt idx="15853">
                  <c:v>188.50299999999999</c:v>
                </c:pt>
                <c:pt idx="15854">
                  <c:v>188.51</c:v>
                </c:pt>
                <c:pt idx="15855">
                  <c:v>188.51599999999999</c:v>
                </c:pt>
                <c:pt idx="15856">
                  <c:v>188.53</c:v>
                </c:pt>
                <c:pt idx="15857">
                  <c:v>188.56299999999999</c:v>
                </c:pt>
                <c:pt idx="15858">
                  <c:v>188.595</c:v>
                </c:pt>
                <c:pt idx="15859">
                  <c:v>188.61699999999999</c:v>
                </c:pt>
                <c:pt idx="15860">
                  <c:v>188.61799999999999</c:v>
                </c:pt>
                <c:pt idx="15861">
                  <c:v>188.62700000000001</c:v>
                </c:pt>
                <c:pt idx="15862">
                  <c:v>188.636</c:v>
                </c:pt>
                <c:pt idx="15863">
                  <c:v>188.643</c:v>
                </c:pt>
                <c:pt idx="15864">
                  <c:v>188.65100000000001</c:v>
                </c:pt>
                <c:pt idx="15865">
                  <c:v>188.65700000000001</c:v>
                </c:pt>
                <c:pt idx="15866">
                  <c:v>188.66300000000001</c:v>
                </c:pt>
                <c:pt idx="15867">
                  <c:v>188.673</c:v>
                </c:pt>
                <c:pt idx="15868">
                  <c:v>188.696</c:v>
                </c:pt>
                <c:pt idx="15869">
                  <c:v>188.70500000000001</c:v>
                </c:pt>
                <c:pt idx="15870">
                  <c:v>188.71199999999999</c:v>
                </c:pt>
                <c:pt idx="15871">
                  <c:v>188.721</c:v>
                </c:pt>
                <c:pt idx="15872">
                  <c:v>188.73</c:v>
                </c:pt>
                <c:pt idx="15873">
                  <c:v>188.739</c:v>
                </c:pt>
                <c:pt idx="15874">
                  <c:v>188.749</c:v>
                </c:pt>
                <c:pt idx="15875">
                  <c:v>188.75800000000001</c:v>
                </c:pt>
                <c:pt idx="15876">
                  <c:v>188.77</c:v>
                </c:pt>
                <c:pt idx="15877">
                  <c:v>188.78399999999999</c:v>
                </c:pt>
                <c:pt idx="15878">
                  <c:v>188.8</c:v>
                </c:pt>
                <c:pt idx="15879">
                  <c:v>188.81299999999999</c:v>
                </c:pt>
                <c:pt idx="15880">
                  <c:v>188.82499999999999</c:v>
                </c:pt>
                <c:pt idx="15881">
                  <c:v>188.83600000000001</c:v>
                </c:pt>
                <c:pt idx="15882">
                  <c:v>188.846</c:v>
                </c:pt>
                <c:pt idx="15883">
                  <c:v>188.85400000000001</c:v>
                </c:pt>
                <c:pt idx="15884">
                  <c:v>188.864</c:v>
                </c:pt>
                <c:pt idx="15885">
                  <c:v>188.886</c:v>
                </c:pt>
                <c:pt idx="15886">
                  <c:v>188.92699999999999</c:v>
                </c:pt>
                <c:pt idx="15887">
                  <c:v>188.964</c:v>
                </c:pt>
                <c:pt idx="15888">
                  <c:v>188.995</c:v>
                </c:pt>
                <c:pt idx="15889">
                  <c:v>189.02500000000001</c:v>
                </c:pt>
                <c:pt idx="15890">
                  <c:v>189.04900000000001</c:v>
                </c:pt>
                <c:pt idx="15891">
                  <c:v>189.05600000000001</c:v>
                </c:pt>
                <c:pt idx="15892">
                  <c:v>189.06800000000001</c:v>
                </c:pt>
                <c:pt idx="15893">
                  <c:v>189.07599999999999</c:v>
                </c:pt>
                <c:pt idx="15894">
                  <c:v>189.08699999999999</c:v>
                </c:pt>
                <c:pt idx="15895">
                  <c:v>189.09700000000001</c:v>
                </c:pt>
                <c:pt idx="15896">
                  <c:v>189.11099999999999</c:v>
                </c:pt>
                <c:pt idx="15897">
                  <c:v>189.12100000000001</c:v>
                </c:pt>
                <c:pt idx="15898">
                  <c:v>189.13200000000001</c:v>
                </c:pt>
                <c:pt idx="15899">
                  <c:v>189.14400000000001</c:v>
                </c:pt>
                <c:pt idx="15900">
                  <c:v>189.15700000000001</c:v>
                </c:pt>
                <c:pt idx="15901">
                  <c:v>189.16900000000001</c:v>
                </c:pt>
                <c:pt idx="15902">
                  <c:v>189.18100000000001</c:v>
                </c:pt>
                <c:pt idx="15903">
                  <c:v>189.19200000000001</c:v>
                </c:pt>
                <c:pt idx="15904">
                  <c:v>189.203</c:v>
                </c:pt>
                <c:pt idx="15905">
                  <c:v>189.215</c:v>
                </c:pt>
                <c:pt idx="15906">
                  <c:v>189.245</c:v>
                </c:pt>
                <c:pt idx="15907">
                  <c:v>189.28800000000001</c:v>
                </c:pt>
                <c:pt idx="15908">
                  <c:v>189.33099999999999</c:v>
                </c:pt>
                <c:pt idx="15909">
                  <c:v>189.36699999999999</c:v>
                </c:pt>
                <c:pt idx="15910">
                  <c:v>189.38900000000001</c:v>
                </c:pt>
                <c:pt idx="15911">
                  <c:v>189.40100000000001</c:v>
                </c:pt>
                <c:pt idx="15912">
                  <c:v>189.40799999999999</c:v>
                </c:pt>
                <c:pt idx="15913">
                  <c:v>189.41300000000001</c:v>
                </c:pt>
                <c:pt idx="15914">
                  <c:v>189.41900000000001</c:v>
                </c:pt>
                <c:pt idx="15915">
                  <c:v>189.428</c:v>
                </c:pt>
                <c:pt idx="15916">
                  <c:v>189.43700000000001</c:v>
                </c:pt>
                <c:pt idx="15917">
                  <c:v>189.44300000000001</c:v>
                </c:pt>
                <c:pt idx="15918">
                  <c:v>189.45</c:v>
                </c:pt>
                <c:pt idx="15919">
                  <c:v>189.459</c:v>
                </c:pt>
                <c:pt idx="15920">
                  <c:v>189.46700000000001</c:v>
                </c:pt>
                <c:pt idx="15921">
                  <c:v>189.47499999999999</c:v>
                </c:pt>
                <c:pt idx="15922">
                  <c:v>189.483</c:v>
                </c:pt>
                <c:pt idx="15923">
                  <c:v>189.49199999999999</c:v>
                </c:pt>
                <c:pt idx="15924">
                  <c:v>189.49799999999999</c:v>
                </c:pt>
                <c:pt idx="15925">
                  <c:v>189.50399999999999</c:v>
                </c:pt>
                <c:pt idx="15926">
                  <c:v>189.511</c:v>
                </c:pt>
                <c:pt idx="15927">
                  <c:v>189.517</c:v>
                </c:pt>
                <c:pt idx="15928">
                  <c:v>189.524</c:v>
                </c:pt>
                <c:pt idx="15929">
                  <c:v>189.53</c:v>
                </c:pt>
                <c:pt idx="15930">
                  <c:v>189.53700000000001</c:v>
                </c:pt>
                <c:pt idx="15931">
                  <c:v>189.54400000000001</c:v>
                </c:pt>
                <c:pt idx="15932">
                  <c:v>189.553</c:v>
                </c:pt>
                <c:pt idx="15933">
                  <c:v>189.56200000000001</c:v>
                </c:pt>
                <c:pt idx="15934">
                  <c:v>189.57300000000001</c:v>
                </c:pt>
                <c:pt idx="15935">
                  <c:v>189.58099999999999</c:v>
                </c:pt>
                <c:pt idx="15936">
                  <c:v>189.58699999999999</c:v>
                </c:pt>
                <c:pt idx="15937">
                  <c:v>189.59399999999999</c:v>
                </c:pt>
                <c:pt idx="15938">
                  <c:v>189.602</c:v>
                </c:pt>
                <c:pt idx="15939">
                  <c:v>189.60900000000001</c:v>
                </c:pt>
                <c:pt idx="15940">
                  <c:v>189.61699999999999</c:v>
                </c:pt>
                <c:pt idx="15941">
                  <c:v>189.625</c:v>
                </c:pt>
                <c:pt idx="15942">
                  <c:v>189.63200000000001</c:v>
                </c:pt>
                <c:pt idx="15943">
                  <c:v>189.63800000000001</c:v>
                </c:pt>
                <c:pt idx="15944">
                  <c:v>189.64400000000001</c:v>
                </c:pt>
                <c:pt idx="15945">
                  <c:v>189.649</c:v>
                </c:pt>
                <c:pt idx="15946">
                  <c:v>189.655</c:v>
                </c:pt>
                <c:pt idx="15947">
                  <c:v>189.661</c:v>
                </c:pt>
                <c:pt idx="15948">
                  <c:v>189.667</c:v>
                </c:pt>
                <c:pt idx="15949">
                  <c:v>189.672</c:v>
                </c:pt>
                <c:pt idx="15950">
                  <c:v>189.678</c:v>
                </c:pt>
                <c:pt idx="15951">
                  <c:v>189.684</c:v>
                </c:pt>
                <c:pt idx="15952">
                  <c:v>189.68899999999999</c:v>
                </c:pt>
                <c:pt idx="15953">
                  <c:v>189.69499999999999</c:v>
                </c:pt>
                <c:pt idx="15954">
                  <c:v>189.7</c:v>
                </c:pt>
                <c:pt idx="15955">
                  <c:v>189.70599999999999</c:v>
                </c:pt>
                <c:pt idx="15956">
                  <c:v>189.71199999999999</c:v>
                </c:pt>
                <c:pt idx="15957">
                  <c:v>189.71799999999999</c:v>
                </c:pt>
                <c:pt idx="15958">
                  <c:v>189.72300000000001</c:v>
                </c:pt>
                <c:pt idx="15959">
                  <c:v>189.72900000000001</c:v>
                </c:pt>
                <c:pt idx="15960">
                  <c:v>189.73400000000001</c:v>
                </c:pt>
                <c:pt idx="15961">
                  <c:v>189.74</c:v>
                </c:pt>
                <c:pt idx="15962">
                  <c:v>189.74600000000001</c:v>
                </c:pt>
                <c:pt idx="15963">
                  <c:v>189.75200000000001</c:v>
                </c:pt>
                <c:pt idx="15964">
                  <c:v>189.75800000000001</c:v>
                </c:pt>
                <c:pt idx="15965">
                  <c:v>189.76300000000001</c:v>
                </c:pt>
                <c:pt idx="15966">
                  <c:v>189.76900000000001</c:v>
                </c:pt>
                <c:pt idx="15967">
                  <c:v>189.77500000000001</c:v>
                </c:pt>
                <c:pt idx="15968">
                  <c:v>189.78100000000001</c:v>
                </c:pt>
                <c:pt idx="15969">
                  <c:v>189.785</c:v>
                </c:pt>
                <c:pt idx="15970">
                  <c:v>189.797</c:v>
                </c:pt>
                <c:pt idx="15971">
                  <c:v>189.83199999999999</c:v>
                </c:pt>
                <c:pt idx="15972">
                  <c:v>189.85499999999999</c:v>
                </c:pt>
                <c:pt idx="15973">
                  <c:v>189.86199999999999</c:v>
                </c:pt>
                <c:pt idx="15974">
                  <c:v>189.89099999999999</c:v>
                </c:pt>
                <c:pt idx="15975">
                  <c:v>189.93199999999999</c:v>
                </c:pt>
                <c:pt idx="15976">
                  <c:v>189.971</c:v>
                </c:pt>
                <c:pt idx="15977">
                  <c:v>190.01900000000001</c:v>
                </c:pt>
                <c:pt idx="15978">
                  <c:v>190.07400000000001</c:v>
                </c:pt>
                <c:pt idx="15979">
                  <c:v>190.10900000000001</c:v>
                </c:pt>
                <c:pt idx="15980">
                  <c:v>190.13800000000001</c:v>
                </c:pt>
                <c:pt idx="15981">
                  <c:v>190.16900000000001</c:v>
                </c:pt>
                <c:pt idx="15982">
                  <c:v>190.19900000000001</c:v>
                </c:pt>
                <c:pt idx="15983">
                  <c:v>190.209</c:v>
                </c:pt>
                <c:pt idx="15984">
                  <c:v>190.21199999999999</c:v>
                </c:pt>
                <c:pt idx="15985">
                  <c:v>190.215</c:v>
                </c:pt>
                <c:pt idx="15986">
                  <c:v>190.221</c:v>
                </c:pt>
                <c:pt idx="15987">
                  <c:v>190.22900000000001</c:v>
                </c:pt>
                <c:pt idx="15988">
                  <c:v>190.239</c:v>
                </c:pt>
                <c:pt idx="15989">
                  <c:v>190.25</c:v>
                </c:pt>
                <c:pt idx="15990">
                  <c:v>190.261</c:v>
                </c:pt>
                <c:pt idx="15991">
                  <c:v>190.274</c:v>
                </c:pt>
                <c:pt idx="15992">
                  <c:v>190.285</c:v>
                </c:pt>
                <c:pt idx="15993">
                  <c:v>190.29499999999999</c:v>
                </c:pt>
                <c:pt idx="15994">
                  <c:v>190.30500000000001</c:v>
                </c:pt>
                <c:pt idx="15995">
                  <c:v>190.31299999999999</c:v>
                </c:pt>
                <c:pt idx="15996">
                  <c:v>190.31700000000001</c:v>
                </c:pt>
                <c:pt idx="15997">
                  <c:v>190.32</c:v>
                </c:pt>
                <c:pt idx="15998">
                  <c:v>190.32300000000001</c:v>
                </c:pt>
                <c:pt idx="15999">
                  <c:v>190.328</c:v>
                </c:pt>
                <c:pt idx="16000">
                  <c:v>190.33600000000001</c:v>
                </c:pt>
                <c:pt idx="16001">
                  <c:v>190.34399999999999</c:v>
                </c:pt>
                <c:pt idx="16002">
                  <c:v>190.351</c:v>
                </c:pt>
                <c:pt idx="16003">
                  <c:v>190.358</c:v>
                </c:pt>
                <c:pt idx="16004">
                  <c:v>190.363</c:v>
                </c:pt>
                <c:pt idx="16005">
                  <c:v>190.36799999999999</c:v>
                </c:pt>
                <c:pt idx="16006">
                  <c:v>190.39099999999999</c:v>
                </c:pt>
                <c:pt idx="16007">
                  <c:v>190.40799999999999</c:v>
                </c:pt>
                <c:pt idx="16008">
                  <c:v>190.41</c:v>
                </c:pt>
                <c:pt idx="16009">
                  <c:v>190.41399999999999</c:v>
                </c:pt>
                <c:pt idx="16010">
                  <c:v>190.42099999999999</c:v>
                </c:pt>
                <c:pt idx="16011">
                  <c:v>190.43</c:v>
                </c:pt>
                <c:pt idx="16012">
                  <c:v>190.43700000000001</c:v>
                </c:pt>
                <c:pt idx="16013">
                  <c:v>190.44499999999999</c:v>
                </c:pt>
                <c:pt idx="16014">
                  <c:v>190.453</c:v>
                </c:pt>
                <c:pt idx="16015">
                  <c:v>190.46199999999999</c:v>
                </c:pt>
                <c:pt idx="16016">
                  <c:v>190.47300000000001</c:v>
                </c:pt>
                <c:pt idx="16017">
                  <c:v>190.48500000000001</c:v>
                </c:pt>
                <c:pt idx="16018">
                  <c:v>190.49700000000001</c:v>
                </c:pt>
                <c:pt idx="16019">
                  <c:v>190.505</c:v>
                </c:pt>
                <c:pt idx="16020">
                  <c:v>190.51499999999999</c:v>
                </c:pt>
                <c:pt idx="16021">
                  <c:v>190.52500000000001</c:v>
                </c:pt>
                <c:pt idx="16022">
                  <c:v>190.54</c:v>
                </c:pt>
                <c:pt idx="16023">
                  <c:v>190.56800000000001</c:v>
                </c:pt>
                <c:pt idx="16024">
                  <c:v>190.60599999999999</c:v>
                </c:pt>
                <c:pt idx="16025">
                  <c:v>190.64500000000001</c:v>
                </c:pt>
                <c:pt idx="16026">
                  <c:v>190.68299999999999</c:v>
                </c:pt>
                <c:pt idx="16027">
                  <c:v>190.72900000000001</c:v>
                </c:pt>
                <c:pt idx="16028">
                  <c:v>190.78700000000001</c:v>
                </c:pt>
                <c:pt idx="16029">
                  <c:v>190.83699999999999</c:v>
                </c:pt>
                <c:pt idx="16030">
                  <c:v>190.86600000000001</c:v>
                </c:pt>
                <c:pt idx="16031">
                  <c:v>190.89</c:v>
                </c:pt>
                <c:pt idx="16032">
                  <c:v>190.916</c:v>
                </c:pt>
                <c:pt idx="16033">
                  <c:v>190.947</c:v>
                </c:pt>
                <c:pt idx="16034">
                  <c:v>190.97800000000001</c:v>
                </c:pt>
                <c:pt idx="16035">
                  <c:v>191.00899999999999</c:v>
                </c:pt>
                <c:pt idx="16036">
                  <c:v>191.04</c:v>
                </c:pt>
                <c:pt idx="16037">
                  <c:v>191.071</c:v>
                </c:pt>
                <c:pt idx="16038">
                  <c:v>191.09800000000001</c:v>
                </c:pt>
                <c:pt idx="16039">
                  <c:v>191.10300000000001</c:v>
                </c:pt>
                <c:pt idx="16040">
                  <c:v>191.10900000000001</c:v>
                </c:pt>
                <c:pt idx="16041">
                  <c:v>191.11600000000001</c:v>
                </c:pt>
                <c:pt idx="16042">
                  <c:v>191.12</c:v>
                </c:pt>
                <c:pt idx="16043">
                  <c:v>191.12299999999999</c:v>
                </c:pt>
                <c:pt idx="16044">
                  <c:v>191.14400000000001</c:v>
                </c:pt>
                <c:pt idx="16045">
                  <c:v>191.18700000000001</c:v>
                </c:pt>
                <c:pt idx="16046">
                  <c:v>191.22900000000001</c:v>
                </c:pt>
                <c:pt idx="16047">
                  <c:v>191.268</c:v>
                </c:pt>
                <c:pt idx="16048">
                  <c:v>191.30600000000001</c:v>
                </c:pt>
                <c:pt idx="16049">
                  <c:v>191.34700000000001</c:v>
                </c:pt>
                <c:pt idx="16050">
                  <c:v>191.376</c:v>
                </c:pt>
                <c:pt idx="16051">
                  <c:v>191.399</c:v>
                </c:pt>
                <c:pt idx="16052">
                  <c:v>191.41499999999999</c:v>
                </c:pt>
                <c:pt idx="16053">
                  <c:v>191.423</c:v>
                </c:pt>
                <c:pt idx="16054">
                  <c:v>191.428</c:v>
                </c:pt>
                <c:pt idx="16055">
                  <c:v>191.43</c:v>
                </c:pt>
                <c:pt idx="16056">
                  <c:v>191.43299999999999</c:v>
                </c:pt>
                <c:pt idx="16057">
                  <c:v>191.43600000000001</c:v>
                </c:pt>
                <c:pt idx="16058">
                  <c:v>191.43899999999999</c:v>
                </c:pt>
                <c:pt idx="16059">
                  <c:v>191.44399999999999</c:v>
                </c:pt>
                <c:pt idx="16060">
                  <c:v>191.45099999999999</c:v>
                </c:pt>
                <c:pt idx="16061">
                  <c:v>191.46100000000001</c:v>
                </c:pt>
                <c:pt idx="16062">
                  <c:v>191.46899999999999</c:v>
                </c:pt>
                <c:pt idx="16063">
                  <c:v>191.47900000000001</c:v>
                </c:pt>
                <c:pt idx="16064">
                  <c:v>191.49100000000001</c:v>
                </c:pt>
                <c:pt idx="16065">
                  <c:v>191.50399999999999</c:v>
                </c:pt>
                <c:pt idx="16066">
                  <c:v>191.51499999999999</c:v>
                </c:pt>
                <c:pt idx="16067">
                  <c:v>191.52500000000001</c:v>
                </c:pt>
                <c:pt idx="16068">
                  <c:v>191.536</c:v>
                </c:pt>
                <c:pt idx="16069">
                  <c:v>191.54300000000001</c:v>
                </c:pt>
                <c:pt idx="16070">
                  <c:v>191.547</c:v>
                </c:pt>
                <c:pt idx="16071">
                  <c:v>191.55</c:v>
                </c:pt>
                <c:pt idx="16072">
                  <c:v>191.554</c:v>
                </c:pt>
                <c:pt idx="16073">
                  <c:v>191.55600000000001</c:v>
                </c:pt>
                <c:pt idx="16074">
                  <c:v>191.56200000000001</c:v>
                </c:pt>
                <c:pt idx="16075">
                  <c:v>191.57599999999999</c:v>
                </c:pt>
                <c:pt idx="16076">
                  <c:v>191.58799999999999</c:v>
                </c:pt>
                <c:pt idx="16077">
                  <c:v>191.59899999999999</c:v>
                </c:pt>
                <c:pt idx="16078">
                  <c:v>191.61199999999999</c:v>
                </c:pt>
                <c:pt idx="16079">
                  <c:v>191.625</c:v>
                </c:pt>
                <c:pt idx="16080">
                  <c:v>191.63900000000001</c:v>
                </c:pt>
                <c:pt idx="16081">
                  <c:v>191.65100000000001</c:v>
                </c:pt>
                <c:pt idx="16082">
                  <c:v>191.661</c:v>
                </c:pt>
                <c:pt idx="16083">
                  <c:v>191.67099999999999</c:v>
                </c:pt>
                <c:pt idx="16084">
                  <c:v>191.68100000000001</c:v>
                </c:pt>
                <c:pt idx="16085">
                  <c:v>191.68799999999999</c:v>
                </c:pt>
                <c:pt idx="16086">
                  <c:v>191.69200000000001</c:v>
                </c:pt>
                <c:pt idx="16087">
                  <c:v>191.696</c:v>
                </c:pt>
                <c:pt idx="16088">
                  <c:v>191.703</c:v>
                </c:pt>
                <c:pt idx="16089">
                  <c:v>191.71199999999999</c:v>
                </c:pt>
                <c:pt idx="16090">
                  <c:v>191.71799999999999</c:v>
                </c:pt>
                <c:pt idx="16091">
                  <c:v>191.72399999999999</c:v>
                </c:pt>
                <c:pt idx="16092">
                  <c:v>191.73400000000001</c:v>
                </c:pt>
                <c:pt idx="16093">
                  <c:v>191.74600000000001</c:v>
                </c:pt>
                <c:pt idx="16094">
                  <c:v>191.75700000000001</c:v>
                </c:pt>
                <c:pt idx="16095">
                  <c:v>191.76900000000001</c:v>
                </c:pt>
                <c:pt idx="16096">
                  <c:v>191.78200000000001</c:v>
                </c:pt>
                <c:pt idx="16097">
                  <c:v>191.79499999999999</c:v>
                </c:pt>
                <c:pt idx="16098">
                  <c:v>191.80699999999999</c:v>
                </c:pt>
                <c:pt idx="16099">
                  <c:v>191.81899999999999</c:v>
                </c:pt>
                <c:pt idx="16100">
                  <c:v>191.828</c:v>
                </c:pt>
                <c:pt idx="16101">
                  <c:v>191.83500000000001</c:v>
                </c:pt>
                <c:pt idx="16102">
                  <c:v>191.85</c:v>
                </c:pt>
                <c:pt idx="16103">
                  <c:v>191.881</c:v>
                </c:pt>
                <c:pt idx="16104">
                  <c:v>191.905</c:v>
                </c:pt>
                <c:pt idx="16105">
                  <c:v>191.91300000000001</c:v>
                </c:pt>
                <c:pt idx="16106">
                  <c:v>191.92400000000001</c:v>
                </c:pt>
                <c:pt idx="16107">
                  <c:v>191.93600000000001</c:v>
                </c:pt>
                <c:pt idx="16108">
                  <c:v>191.946</c:v>
                </c:pt>
                <c:pt idx="16109">
                  <c:v>191.95400000000001</c:v>
                </c:pt>
                <c:pt idx="16110">
                  <c:v>191.96299999999999</c:v>
                </c:pt>
                <c:pt idx="16111">
                  <c:v>191.97300000000001</c:v>
                </c:pt>
                <c:pt idx="16112">
                  <c:v>191.98599999999999</c:v>
                </c:pt>
                <c:pt idx="16113">
                  <c:v>191.99700000000001</c:v>
                </c:pt>
                <c:pt idx="16114">
                  <c:v>192.005</c:v>
                </c:pt>
                <c:pt idx="16115">
                  <c:v>192.012</c:v>
                </c:pt>
                <c:pt idx="16116">
                  <c:v>192.02099999999999</c:v>
                </c:pt>
                <c:pt idx="16117">
                  <c:v>192.03100000000001</c:v>
                </c:pt>
                <c:pt idx="16118">
                  <c:v>192.04</c:v>
                </c:pt>
                <c:pt idx="16119">
                  <c:v>192.04599999999999</c:v>
                </c:pt>
                <c:pt idx="16120">
                  <c:v>192.053</c:v>
                </c:pt>
                <c:pt idx="16121">
                  <c:v>192.06200000000001</c:v>
                </c:pt>
                <c:pt idx="16122">
                  <c:v>192.06899999999999</c:v>
                </c:pt>
                <c:pt idx="16123">
                  <c:v>192.078</c:v>
                </c:pt>
                <c:pt idx="16124">
                  <c:v>192.08600000000001</c:v>
                </c:pt>
                <c:pt idx="16125">
                  <c:v>192.095</c:v>
                </c:pt>
                <c:pt idx="16126">
                  <c:v>192.101</c:v>
                </c:pt>
                <c:pt idx="16127">
                  <c:v>192.108</c:v>
                </c:pt>
                <c:pt idx="16128">
                  <c:v>192.114</c:v>
                </c:pt>
                <c:pt idx="16129">
                  <c:v>192.12100000000001</c:v>
                </c:pt>
                <c:pt idx="16130">
                  <c:v>192.12700000000001</c:v>
                </c:pt>
                <c:pt idx="16131">
                  <c:v>192.13300000000001</c:v>
                </c:pt>
                <c:pt idx="16132">
                  <c:v>192.14</c:v>
                </c:pt>
                <c:pt idx="16133">
                  <c:v>192.14599999999999</c:v>
                </c:pt>
                <c:pt idx="16134">
                  <c:v>192.154</c:v>
                </c:pt>
                <c:pt idx="16135">
                  <c:v>192.16200000000001</c:v>
                </c:pt>
                <c:pt idx="16136">
                  <c:v>192.172</c:v>
                </c:pt>
                <c:pt idx="16137">
                  <c:v>192.18100000000001</c:v>
                </c:pt>
                <c:pt idx="16138">
                  <c:v>192.18700000000001</c:v>
                </c:pt>
                <c:pt idx="16139">
                  <c:v>192.19399999999999</c:v>
                </c:pt>
                <c:pt idx="16140">
                  <c:v>192.203</c:v>
                </c:pt>
                <c:pt idx="16141">
                  <c:v>192.21100000000001</c:v>
                </c:pt>
                <c:pt idx="16142">
                  <c:v>192.22</c:v>
                </c:pt>
                <c:pt idx="16143">
                  <c:v>192.22800000000001</c:v>
                </c:pt>
                <c:pt idx="16144">
                  <c:v>192.23599999999999</c:v>
                </c:pt>
                <c:pt idx="16145">
                  <c:v>192.24299999999999</c:v>
                </c:pt>
                <c:pt idx="16146">
                  <c:v>192.249</c:v>
                </c:pt>
                <c:pt idx="16147">
                  <c:v>192.256</c:v>
                </c:pt>
                <c:pt idx="16148">
                  <c:v>192.26499999999999</c:v>
                </c:pt>
                <c:pt idx="16149">
                  <c:v>192.27600000000001</c:v>
                </c:pt>
                <c:pt idx="16150">
                  <c:v>192.28399999999999</c:v>
                </c:pt>
                <c:pt idx="16151">
                  <c:v>192.31100000000001</c:v>
                </c:pt>
                <c:pt idx="16152">
                  <c:v>192.322</c:v>
                </c:pt>
                <c:pt idx="16153">
                  <c:v>192.333</c:v>
                </c:pt>
                <c:pt idx="16154">
                  <c:v>192.34200000000001</c:v>
                </c:pt>
                <c:pt idx="16155">
                  <c:v>192.37299999999999</c:v>
                </c:pt>
                <c:pt idx="16156">
                  <c:v>192.39500000000001</c:v>
                </c:pt>
                <c:pt idx="16157">
                  <c:v>192.41900000000001</c:v>
                </c:pt>
                <c:pt idx="16158">
                  <c:v>192.43799999999999</c:v>
                </c:pt>
                <c:pt idx="16159">
                  <c:v>192.44499999999999</c:v>
                </c:pt>
                <c:pt idx="16160">
                  <c:v>192.45</c:v>
                </c:pt>
                <c:pt idx="16161">
                  <c:v>192.459</c:v>
                </c:pt>
                <c:pt idx="16162">
                  <c:v>192.46799999999999</c:v>
                </c:pt>
                <c:pt idx="16163">
                  <c:v>192.477</c:v>
                </c:pt>
                <c:pt idx="16164">
                  <c:v>192.488</c:v>
                </c:pt>
                <c:pt idx="16165">
                  <c:v>192.5</c:v>
                </c:pt>
                <c:pt idx="16166">
                  <c:v>192.512</c:v>
                </c:pt>
                <c:pt idx="16167">
                  <c:v>192.524</c:v>
                </c:pt>
                <c:pt idx="16168">
                  <c:v>192.53399999999999</c:v>
                </c:pt>
                <c:pt idx="16169">
                  <c:v>192.54300000000001</c:v>
                </c:pt>
                <c:pt idx="16170">
                  <c:v>192.553</c:v>
                </c:pt>
                <c:pt idx="16171">
                  <c:v>192.56200000000001</c:v>
                </c:pt>
                <c:pt idx="16172">
                  <c:v>192.56899999999999</c:v>
                </c:pt>
                <c:pt idx="16173">
                  <c:v>192.578</c:v>
                </c:pt>
                <c:pt idx="16174">
                  <c:v>192.59399999999999</c:v>
                </c:pt>
                <c:pt idx="16175">
                  <c:v>192.625</c:v>
                </c:pt>
                <c:pt idx="16176">
                  <c:v>192.642</c:v>
                </c:pt>
                <c:pt idx="16177">
                  <c:v>192.65199999999999</c:v>
                </c:pt>
                <c:pt idx="16178">
                  <c:v>192.65600000000001</c:v>
                </c:pt>
                <c:pt idx="16179">
                  <c:v>192.66</c:v>
                </c:pt>
                <c:pt idx="16180">
                  <c:v>192.66399999999999</c:v>
                </c:pt>
                <c:pt idx="16181">
                  <c:v>192.66800000000001</c:v>
                </c:pt>
                <c:pt idx="16182">
                  <c:v>192.672</c:v>
                </c:pt>
                <c:pt idx="16183">
                  <c:v>192.678</c:v>
                </c:pt>
                <c:pt idx="16184">
                  <c:v>192.68600000000001</c:v>
                </c:pt>
                <c:pt idx="16185">
                  <c:v>192.69300000000001</c:v>
                </c:pt>
                <c:pt idx="16186">
                  <c:v>192.7</c:v>
                </c:pt>
                <c:pt idx="16187">
                  <c:v>192.703</c:v>
                </c:pt>
                <c:pt idx="16188">
                  <c:v>192.709</c:v>
                </c:pt>
                <c:pt idx="16189">
                  <c:v>192.714</c:v>
                </c:pt>
                <c:pt idx="16190">
                  <c:v>192.72</c:v>
                </c:pt>
                <c:pt idx="16191">
                  <c:v>192.726</c:v>
                </c:pt>
                <c:pt idx="16192">
                  <c:v>192.73400000000001</c:v>
                </c:pt>
                <c:pt idx="16193">
                  <c:v>192.74199999999999</c:v>
                </c:pt>
                <c:pt idx="16194">
                  <c:v>192.76900000000001</c:v>
                </c:pt>
                <c:pt idx="16195">
                  <c:v>192.82900000000001</c:v>
                </c:pt>
                <c:pt idx="16196">
                  <c:v>192.88900000000001</c:v>
                </c:pt>
                <c:pt idx="16197">
                  <c:v>192.93100000000001</c:v>
                </c:pt>
                <c:pt idx="16198">
                  <c:v>192.96799999999999</c:v>
                </c:pt>
                <c:pt idx="16199">
                  <c:v>193</c:v>
                </c:pt>
                <c:pt idx="16200">
                  <c:v>193.03100000000001</c:v>
                </c:pt>
                <c:pt idx="16201">
                  <c:v>193.06299999999999</c:v>
                </c:pt>
                <c:pt idx="16202">
                  <c:v>193.10400000000001</c:v>
                </c:pt>
                <c:pt idx="16203">
                  <c:v>193.15100000000001</c:v>
                </c:pt>
                <c:pt idx="16204">
                  <c:v>193.18</c:v>
                </c:pt>
                <c:pt idx="16205">
                  <c:v>193.202</c:v>
                </c:pt>
                <c:pt idx="16206">
                  <c:v>193.209</c:v>
                </c:pt>
                <c:pt idx="16207">
                  <c:v>193.21100000000001</c:v>
                </c:pt>
                <c:pt idx="16208">
                  <c:v>193.215</c:v>
                </c:pt>
                <c:pt idx="16209">
                  <c:v>193.21899999999999</c:v>
                </c:pt>
                <c:pt idx="16210">
                  <c:v>193.22300000000001</c:v>
                </c:pt>
                <c:pt idx="16211">
                  <c:v>193.227</c:v>
                </c:pt>
                <c:pt idx="16212">
                  <c:v>193.232</c:v>
                </c:pt>
                <c:pt idx="16213">
                  <c:v>193.23500000000001</c:v>
                </c:pt>
                <c:pt idx="16214">
                  <c:v>193.238</c:v>
                </c:pt>
                <c:pt idx="16215">
                  <c:v>193.24100000000001</c:v>
                </c:pt>
                <c:pt idx="16216">
                  <c:v>193.245</c:v>
                </c:pt>
                <c:pt idx="16217">
                  <c:v>193.24799999999999</c:v>
                </c:pt>
                <c:pt idx="16218">
                  <c:v>193.25200000000001</c:v>
                </c:pt>
                <c:pt idx="16219">
                  <c:v>193.255</c:v>
                </c:pt>
                <c:pt idx="16220">
                  <c:v>193.25800000000001</c:v>
                </c:pt>
                <c:pt idx="16221">
                  <c:v>193.261</c:v>
                </c:pt>
                <c:pt idx="16222">
                  <c:v>193.26400000000001</c:v>
                </c:pt>
                <c:pt idx="16223">
                  <c:v>193.267</c:v>
                </c:pt>
                <c:pt idx="16224">
                  <c:v>193.27</c:v>
                </c:pt>
                <c:pt idx="16225">
                  <c:v>193.27199999999999</c:v>
                </c:pt>
                <c:pt idx="16226">
                  <c:v>193.27500000000001</c:v>
                </c:pt>
                <c:pt idx="16227">
                  <c:v>193.27799999999999</c:v>
                </c:pt>
                <c:pt idx="16228">
                  <c:v>193.28100000000001</c:v>
                </c:pt>
                <c:pt idx="16229">
                  <c:v>193.28399999999999</c:v>
                </c:pt>
                <c:pt idx="16230">
                  <c:v>193.29</c:v>
                </c:pt>
                <c:pt idx="16231">
                  <c:v>193.29599999999999</c:v>
                </c:pt>
                <c:pt idx="16232">
                  <c:v>193.30500000000001</c:v>
                </c:pt>
                <c:pt idx="16233">
                  <c:v>193.31399999999999</c:v>
                </c:pt>
                <c:pt idx="16234">
                  <c:v>193.321</c:v>
                </c:pt>
                <c:pt idx="16235">
                  <c:v>193.33</c:v>
                </c:pt>
                <c:pt idx="16236">
                  <c:v>193.34100000000001</c:v>
                </c:pt>
                <c:pt idx="16237">
                  <c:v>193.35300000000001</c:v>
                </c:pt>
                <c:pt idx="16238">
                  <c:v>193.364</c:v>
                </c:pt>
                <c:pt idx="16239">
                  <c:v>193.374</c:v>
                </c:pt>
                <c:pt idx="16240">
                  <c:v>193.38399999999999</c:v>
                </c:pt>
                <c:pt idx="16241">
                  <c:v>193.39400000000001</c:v>
                </c:pt>
                <c:pt idx="16242">
                  <c:v>193.41</c:v>
                </c:pt>
                <c:pt idx="16243">
                  <c:v>193.453</c:v>
                </c:pt>
                <c:pt idx="16244">
                  <c:v>193.511</c:v>
                </c:pt>
                <c:pt idx="16245">
                  <c:v>193.57400000000001</c:v>
                </c:pt>
                <c:pt idx="16246">
                  <c:v>193.62</c:v>
                </c:pt>
                <c:pt idx="16247">
                  <c:v>193.648</c:v>
                </c:pt>
                <c:pt idx="16248">
                  <c:v>193.667</c:v>
                </c:pt>
                <c:pt idx="16249">
                  <c:v>193.678</c:v>
                </c:pt>
                <c:pt idx="16250">
                  <c:v>193.68299999999999</c:v>
                </c:pt>
                <c:pt idx="16251">
                  <c:v>193.68899999999999</c:v>
                </c:pt>
                <c:pt idx="16252">
                  <c:v>193.69900000000001</c:v>
                </c:pt>
                <c:pt idx="16253">
                  <c:v>193.71100000000001</c:v>
                </c:pt>
                <c:pt idx="16254">
                  <c:v>193.72300000000001</c:v>
                </c:pt>
                <c:pt idx="16255">
                  <c:v>193.73500000000001</c:v>
                </c:pt>
                <c:pt idx="16256">
                  <c:v>193.74799999999999</c:v>
                </c:pt>
                <c:pt idx="16257">
                  <c:v>193.76</c:v>
                </c:pt>
                <c:pt idx="16258">
                  <c:v>193.77</c:v>
                </c:pt>
                <c:pt idx="16259">
                  <c:v>193.78</c:v>
                </c:pt>
                <c:pt idx="16260">
                  <c:v>193.785</c:v>
                </c:pt>
                <c:pt idx="16261">
                  <c:v>193.78899999999999</c:v>
                </c:pt>
                <c:pt idx="16262">
                  <c:v>193.792</c:v>
                </c:pt>
                <c:pt idx="16263">
                  <c:v>193.79599999999999</c:v>
                </c:pt>
                <c:pt idx="16264">
                  <c:v>193.8</c:v>
                </c:pt>
                <c:pt idx="16265">
                  <c:v>193.80500000000001</c:v>
                </c:pt>
                <c:pt idx="16266">
                  <c:v>193.81399999999999</c:v>
                </c:pt>
                <c:pt idx="16267">
                  <c:v>193.82300000000001</c:v>
                </c:pt>
                <c:pt idx="16268">
                  <c:v>193.833</c:v>
                </c:pt>
                <c:pt idx="16269">
                  <c:v>193.839</c:v>
                </c:pt>
                <c:pt idx="16270">
                  <c:v>193.845</c:v>
                </c:pt>
                <c:pt idx="16271">
                  <c:v>193.851</c:v>
                </c:pt>
                <c:pt idx="16272">
                  <c:v>193.858</c:v>
                </c:pt>
                <c:pt idx="16273">
                  <c:v>193.86500000000001</c:v>
                </c:pt>
                <c:pt idx="16274">
                  <c:v>193.87200000000001</c:v>
                </c:pt>
                <c:pt idx="16275">
                  <c:v>193.87899999999999</c:v>
                </c:pt>
                <c:pt idx="16276">
                  <c:v>193.88499999999999</c:v>
                </c:pt>
                <c:pt idx="16277">
                  <c:v>193.89099999999999</c:v>
                </c:pt>
                <c:pt idx="16278">
                  <c:v>193.89500000000001</c:v>
                </c:pt>
                <c:pt idx="16279">
                  <c:v>193.9</c:v>
                </c:pt>
                <c:pt idx="16280">
                  <c:v>193.905</c:v>
                </c:pt>
                <c:pt idx="16281">
                  <c:v>193.911</c:v>
                </c:pt>
                <c:pt idx="16282">
                  <c:v>193.916</c:v>
                </c:pt>
                <c:pt idx="16283">
                  <c:v>193.92099999999999</c:v>
                </c:pt>
                <c:pt idx="16284">
                  <c:v>193.92699999999999</c:v>
                </c:pt>
                <c:pt idx="16285">
                  <c:v>193.935</c:v>
                </c:pt>
                <c:pt idx="16286">
                  <c:v>193.94399999999999</c:v>
                </c:pt>
                <c:pt idx="16287">
                  <c:v>193.953</c:v>
                </c:pt>
                <c:pt idx="16288">
                  <c:v>193.959</c:v>
                </c:pt>
                <c:pt idx="16289">
                  <c:v>193.965</c:v>
                </c:pt>
                <c:pt idx="16290">
                  <c:v>193.97200000000001</c:v>
                </c:pt>
                <c:pt idx="16291">
                  <c:v>193.97800000000001</c:v>
                </c:pt>
                <c:pt idx="16292">
                  <c:v>193.98500000000001</c:v>
                </c:pt>
                <c:pt idx="16293">
                  <c:v>193.99199999999999</c:v>
                </c:pt>
                <c:pt idx="16294">
                  <c:v>193.999</c:v>
                </c:pt>
                <c:pt idx="16295">
                  <c:v>194.00399999999999</c:v>
                </c:pt>
                <c:pt idx="16296">
                  <c:v>194.00899999999999</c:v>
                </c:pt>
                <c:pt idx="16297">
                  <c:v>194.01400000000001</c:v>
                </c:pt>
                <c:pt idx="16298">
                  <c:v>194.02</c:v>
                </c:pt>
                <c:pt idx="16299">
                  <c:v>194.02500000000001</c:v>
                </c:pt>
                <c:pt idx="16300">
                  <c:v>194.03</c:v>
                </c:pt>
                <c:pt idx="16301">
                  <c:v>194.035</c:v>
                </c:pt>
                <c:pt idx="16302">
                  <c:v>194.041</c:v>
                </c:pt>
                <c:pt idx="16303">
                  <c:v>194.047</c:v>
                </c:pt>
                <c:pt idx="16304">
                  <c:v>194.054</c:v>
                </c:pt>
                <c:pt idx="16305">
                  <c:v>194.06200000000001</c:v>
                </c:pt>
                <c:pt idx="16306">
                  <c:v>194.071</c:v>
                </c:pt>
                <c:pt idx="16307">
                  <c:v>194.077</c:v>
                </c:pt>
                <c:pt idx="16308">
                  <c:v>194.083</c:v>
                </c:pt>
                <c:pt idx="16309">
                  <c:v>194.089</c:v>
                </c:pt>
                <c:pt idx="16310">
                  <c:v>194.09700000000001</c:v>
                </c:pt>
                <c:pt idx="16311">
                  <c:v>194.10400000000001</c:v>
                </c:pt>
                <c:pt idx="16312">
                  <c:v>194.11099999999999</c:v>
                </c:pt>
                <c:pt idx="16313">
                  <c:v>194.11799999999999</c:v>
                </c:pt>
                <c:pt idx="16314">
                  <c:v>194.12299999999999</c:v>
                </c:pt>
                <c:pt idx="16315">
                  <c:v>194.12700000000001</c:v>
                </c:pt>
                <c:pt idx="16316">
                  <c:v>194.13200000000001</c:v>
                </c:pt>
                <c:pt idx="16317">
                  <c:v>194.136</c:v>
                </c:pt>
                <c:pt idx="16318">
                  <c:v>194.14099999999999</c:v>
                </c:pt>
                <c:pt idx="16319">
                  <c:v>194.14599999999999</c:v>
                </c:pt>
                <c:pt idx="16320">
                  <c:v>194.15</c:v>
                </c:pt>
                <c:pt idx="16321">
                  <c:v>194.155</c:v>
                </c:pt>
                <c:pt idx="16322">
                  <c:v>194.15899999999999</c:v>
                </c:pt>
                <c:pt idx="16323">
                  <c:v>194.16399999999999</c:v>
                </c:pt>
                <c:pt idx="16324">
                  <c:v>194.16800000000001</c:v>
                </c:pt>
                <c:pt idx="16325">
                  <c:v>194.173</c:v>
                </c:pt>
                <c:pt idx="16326">
                  <c:v>194.17699999999999</c:v>
                </c:pt>
                <c:pt idx="16327">
                  <c:v>194.18199999999999</c:v>
                </c:pt>
                <c:pt idx="16328">
                  <c:v>194.18600000000001</c:v>
                </c:pt>
                <c:pt idx="16329">
                  <c:v>194.191</c:v>
                </c:pt>
                <c:pt idx="16330">
                  <c:v>194.19499999999999</c:v>
                </c:pt>
                <c:pt idx="16331">
                  <c:v>194.2</c:v>
                </c:pt>
                <c:pt idx="16332">
                  <c:v>194.20500000000001</c:v>
                </c:pt>
                <c:pt idx="16333">
                  <c:v>194.209</c:v>
                </c:pt>
                <c:pt idx="16334">
                  <c:v>194.214</c:v>
                </c:pt>
                <c:pt idx="16335">
                  <c:v>194.21799999999999</c:v>
                </c:pt>
                <c:pt idx="16336">
                  <c:v>194.22300000000001</c:v>
                </c:pt>
                <c:pt idx="16337">
                  <c:v>194.227</c:v>
                </c:pt>
                <c:pt idx="16338">
                  <c:v>194.232</c:v>
                </c:pt>
                <c:pt idx="16339">
                  <c:v>194.23599999999999</c:v>
                </c:pt>
                <c:pt idx="16340">
                  <c:v>194.24100000000001</c:v>
                </c:pt>
                <c:pt idx="16341">
                  <c:v>194.245</c:v>
                </c:pt>
                <c:pt idx="16342">
                  <c:v>194.25</c:v>
                </c:pt>
                <c:pt idx="16343">
                  <c:v>194.25399999999999</c:v>
                </c:pt>
                <c:pt idx="16344">
                  <c:v>194.25899999999999</c:v>
                </c:pt>
                <c:pt idx="16345">
                  <c:v>194.26400000000001</c:v>
                </c:pt>
                <c:pt idx="16346">
                  <c:v>194.268</c:v>
                </c:pt>
                <c:pt idx="16347">
                  <c:v>194.273</c:v>
                </c:pt>
                <c:pt idx="16348">
                  <c:v>194.27699999999999</c:v>
                </c:pt>
                <c:pt idx="16349">
                  <c:v>194.28200000000001</c:v>
                </c:pt>
                <c:pt idx="16350">
                  <c:v>194.286</c:v>
                </c:pt>
                <c:pt idx="16351">
                  <c:v>194.291</c:v>
                </c:pt>
                <c:pt idx="16352">
                  <c:v>194.29499999999999</c:v>
                </c:pt>
                <c:pt idx="16353">
                  <c:v>194.3</c:v>
                </c:pt>
                <c:pt idx="16354">
                  <c:v>194.304</c:v>
                </c:pt>
                <c:pt idx="16355">
                  <c:v>194.309</c:v>
                </c:pt>
                <c:pt idx="16356">
                  <c:v>194.31299999999999</c:v>
                </c:pt>
                <c:pt idx="16357">
                  <c:v>194.31800000000001</c:v>
                </c:pt>
                <c:pt idx="16358">
                  <c:v>194.32400000000001</c:v>
                </c:pt>
                <c:pt idx="16359">
                  <c:v>194.33099999999999</c:v>
                </c:pt>
                <c:pt idx="16360">
                  <c:v>194.34</c:v>
                </c:pt>
                <c:pt idx="16361">
                  <c:v>194.34700000000001</c:v>
                </c:pt>
                <c:pt idx="16362">
                  <c:v>194.35499999999999</c:v>
                </c:pt>
                <c:pt idx="16363">
                  <c:v>194.364</c:v>
                </c:pt>
                <c:pt idx="16364">
                  <c:v>194.374</c:v>
                </c:pt>
                <c:pt idx="16365">
                  <c:v>194.386</c:v>
                </c:pt>
                <c:pt idx="16366">
                  <c:v>194.39599999999999</c:v>
                </c:pt>
                <c:pt idx="16367">
                  <c:v>194.40600000000001</c:v>
                </c:pt>
                <c:pt idx="16368">
                  <c:v>194.416</c:v>
                </c:pt>
                <c:pt idx="16369">
                  <c:v>194.43100000000001</c:v>
                </c:pt>
                <c:pt idx="16370">
                  <c:v>194.44200000000001</c:v>
                </c:pt>
                <c:pt idx="16371">
                  <c:v>194.45599999999999</c:v>
                </c:pt>
                <c:pt idx="16372">
                  <c:v>194.48599999999999</c:v>
                </c:pt>
                <c:pt idx="16373">
                  <c:v>194.50899999999999</c:v>
                </c:pt>
                <c:pt idx="16374">
                  <c:v>194.524</c:v>
                </c:pt>
                <c:pt idx="16375">
                  <c:v>194.553</c:v>
                </c:pt>
                <c:pt idx="16376">
                  <c:v>194.589</c:v>
                </c:pt>
                <c:pt idx="16377">
                  <c:v>194.626</c:v>
                </c:pt>
                <c:pt idx="16378">
                  <c:v>194.66800000000001</c:v>
                </c:pt>
                <c:pt idx="16379">
                  <c:v>194.72499999999999</c:v>
                </c:pt>
                <c:pt idx="16380">
                  <c:v>194.755</c:v>
                </c:pt>
                <c:pt idx="16381">
                  <c:v>194.77</c:v>
                </c:pt>
                <c:pt idx="16382">
                  <c:v>194.773</c:v>
                </c:pt>
                <c:pt idx="16383">
                  <c:v>194.77699999999999</c:v>
                </c:pt>
                <c:pt idx="16384">
                  <c:v>194.78299999999999</c:v>
                </c:pt>
                <c:pt idx="16385">
                  <c:v>194.791</c:v>
                </c:pt>
                <c:pt idx="16386">
                  <c:v>194.8</c:v>
                </c:pt>
                <c:pt idx="16387">
                  <c:v>194.809</c:v>
                </c:pt>
                <c:pt idx="16388">
                  <c:v>194.82</c:v>
                </c:pt>
                <c:pt idx="16389">
                  <c:v>194.83199999999999</c:v>
                </c:pt>
                <c:pt idx="16390">
                  <c:v>194.84200000000001</c:v>
                </c:pt>
                <c:pt idx="16391">
                  <c:v>194.85300000000001</c:v>
                </c:pt>
                <c:pt idx="16392">
                  <c:v>194.863</c:v>
                </c:pt>
                <c:pt idx="16393">
                  <c:v>194.87200000000001</c:v>
                </c:pt>
                <c:pt idx="16394">
                  <c:v>194.88</c:v>
                </c:pt>
                <c:pt idx="16395">
                  <c:v>194.88800000000001</c:v>
                </c:pt>
                <c:pt idx="16396">
                  <c:v>194.89500000000001</c:v>
                </c:pt>
                <c:pt idx="16397">
                  <c:v>194.9</c:v>
                </c:pt>
                <c:pt idx="16398">
                  <c:v>194.91300000000001</c:v>
                </c:pt>
                <c:pt idx="16399">
                  <c:v>194.94</c:v>
                </c:pt>
                <c:pt idx="16400">
                  <c:v>194.96600000000001</c:v>
                </c:pt>
                <c:pt idx="16401">
                  <c:v>194.98599999999999</c:v>
                </c:pt>
                <c:pt idx="16402">
                  <c:v>195.00299999999999</c:v>
                </c:pt>
                <c:pt idx="16403">
                  <c:v>195.023</c:v>
                </c:pt>
                <c:pt idx="16404">
                  <c:v>195.041</c:v>
                </c:pt>
                <c:pt idx="16405">
                  <c:v>195.059</c:v>
                </c:pt>
                <c:pt idx="16406">
                  <c:v>195.072</c:v>
                </c:pt>
                <c:pt idx="16407">
                  <c:v>195.08</c:v>
                </c:pt>
                <c:pt idx="16408">
                  <c:v>195.09</c:v>
                </c:pt>
                <c:pt idx="16409">
                  <c:v>195.09700000000001</c:v>
                </c:pt>
                <c:pt idx="16410">
                  <c:v>195.10499999999999</c:v>
                </c:pt>
                <c:pt idx="16411">
                  <c:v>195.11500000000001</c:v>
                </c:pt>
                <c:pt idx="16412">
                  <c:v>195.12899999999999</c:v>
                </c:pt>
                <c:pt idx="16413">
                  <c:v>195.19300000000001</c:v>
                </c:pt>
                <c:pt idx="16414">
                  <c:v>195.24100000000001</c:v>
                </c:pt>
                <c:pt idx="16415">
                  <c:v>195.298</c:v>
                </c:pt>
                <c:pt idx="16416">
                  <c:v>195.375</c:v>
                </c:pt>
                <c:pt idx="16417">
                  <c:v>195.446</c:v>
                </c:pt>
                <c:pt idx="16418">
                  <c:v>195.51499999999999</c:v>
                </c:pt>
                <c:pt idx="16419">
                  <c:v>195.548</c:v>
                </c:pt>
                <c:pt idx="16420">
                  <c:v>195.56299999999999</c:v>
                </c:pt>
                <c:pt idx="16421">
                  <c:v>195.57</c:v>
                </c:pt>
                <c:pt idx="16422">
                  <c:v>195.57499999999999</c:v>
                </c:pt>
                <c:pt idx="16423">
                  <c:v>195.57900000000001</c:v>
                </c:pt>
                <c:pt idx="16424">
                  <c:v>195.584</c:v>
                </c:pt>
                <c:pt idx="16425">
                  <c:v>195.59100000000001</c:v>
                </c:pt>
                <c:pt idx="16426">
                  <c:v>195.601</c:v>
                </c:pt>
                <c:pt idx="16427">
                  <c:v>195.61</c:v>
                </c:pt>
                <c:pt idx="16428">
                  <c:v>195.619</c:v>
                </c:pt>
                <c:pt idx="16429">
                  <c:v>195.63</c:v>
                </c:pt>
                <c:pt idx="16430">
                  <c:v>195.643</c:v>
                </c:pt>
                <c:pt idx="16431">
                  <c:v>195.654</c:v>
                </c:pt>
                <c:pt idx="16432">
                  <c:v>195.66300000000001</c:v>
                </c:pt>
                <c:pt idx="16433">
                  <c:v>195.673</c:v>
                </c:pt>
                <c:pt idx="16434">
                  <c:v>195.684</c:v>
                </c:pt>
                <c:pt idx="16435">
                  <c:v>195.69399999999999</c:v>
                </c:pt>
                <c:pt idx="16436">
                  <c:v>195.702</c:v>
                </c:pt>
                <c:pt idx="16437">
                  <c:v>195.70699999999999</c:v>
                </c:pt>
                <c:pt idx="16438">
                  <c:v>195.71100000000001</c:v>
                </c:pt>
                <c:pt idx="16439">
                  <c:v>195.72</c:v>
                </c:pt>
                <c:pt idx="16440">
                  <c:v>195.75200000000001</c:v>
                </c:pt>
                <c:pt idx="16441">
                  <c:v>195.77600000000001</c:v>
                </c:pt>
                <c:pt idx="16442">
                  <c:v>195.798</c:v>
                </c:pt>
                <c:pt idx="16443">
                  <c:v>195.80699999999999</c:v>
                </c:pt>
                <c:pt idx="16444">
                  <c:v>195.809</c:v>
                </c:pt>
                <c:pt idx="16445">
                  <c:v>195.81200000000001</c:v>
                </c:pt>
                <c:pt idx="16446">
                  <c:v>195.815</c:v>
                </c:pt>
                <c:pt idx="16447">
                  <c:v>195.81800000000001</c:v>
                </c:pt>
                <c:pt idx="16448">
                  <c:v>195.82599999999999</c:v>
                </c:pt>
                <c:pt idx="16449">
                  <c:v>195.83199999999999</c:v>
                </c:pt>
                <c:pt idx="16450">
                  <c:v>195.84100000000001</c:v>
                </c:pt>
                <c:pt idx="16451">
                  <c:v>195.852</c:v>
                </c:pt>
                <c:pt idx="16452">
                  <c:v>195.86199999999999</c:v>
                </c:pt>
                <c:pt idx="16453">
                  <c:v>195.875</c:v>
                </c:pt>
                <c:pt idx="16454">
                  <c:v>195.89</c:v>
                </c:pt>
                <c:pt idx="16455">
                  <c:v>195.90299999999999</c:v>
                </c:pt>
                <c:pt idx="16456">
                  <c:v>195.91499999999999</c:v>
                </c:pt>
                <c:pt idx="16457">
                  <c:v>195.92500000000001</c:v>
                </c:pt>
                <c:pt idx="16458">
                  <c:v>195.93899999999999</c:v>
                </c:pt>
                <c:pt idx="16459">
                  <c:v>195.96600000000001</c:v>
                </c:pt>
                <c:pt idx="16460">
                  <c:v>196.00399999999999</c:v>
                </c:pt>
                <c:pt idx="16461">
                  <c:v>196.02699999999999</c:v>
                </c:pt>
                <c:pt idx="16462">
                  <c:v>196.04</c:v>
                </c:pt>
                <c:pt idx="16463">
                  <c:v>196.05699999999999</c:v>
                </c:pt>
                <c:pt idx="16464">
                  <c:v>196.06700000000001</c:v>
                </c:pt>
                <c:pt idx="16465">
                  <c:v>196.07400000000001</c:v>
                </c:pt>
                <c:pt idx="16466">
                  <c:v>196.083</c:v>
                </c:pt>
                <c:pt idx="16467">
                  <c:v>196.09399999999999</c:v>
                </c:pt>
                <c:pt idx="16468">
                  <c:v>196.102</c:v>
                </c:pt>
                <c:pt idx="16469">
                  <c:v>196.11199999999999</c:v>
                </c:pt>
                <c:pt idx="16470">
                  <c:v>196.12299999999999</c:v>
                </c:pt>
                <c:pt idx="16471">
                  <c:v>196.13399999999999</c:v>
                </c:pt>
                <c:pt idx="16472">
                  <c:v>196.14599999999999</c:v>
                </c:pt>
                <c:pt idx="16473">
                  <c:v>196.15700000000001</c:v>
                </c:pt>
                <c:pt idx="16474">
                  <c:v>196.166</c:v>
                </c:pt>
                <c:pt idx="16475">
                  <c:v>196.17599999999999</c:v>
                </c:pt>
                <c:pt idx="16476">
                  <c:v>196.18299999999999</c:v>
                </c:pt>
                <c:pt idx="16477">
                  <c:v>196.191</c:v>
                </c:pt>
                <c:pt idx="16478">
                  <c:v>196.19499999999999</c:v>
                </c:pt>
                <c:pt idx="16479">
                  <c:v>196.21700000000001</c:v>
                </c:pt>
                <c:pt idx="16480">
                  <c:v>196.24100000000001</c:v>
                </c:pt>
                <c:pt idx="16481">
                  <c:v>196.245</c:v>
                </c:pt>
                <c:pt idx="16482">
                  <c:v>196.25200000000001</c:v>
                </c:pt>
                <c:pt idx="16483">
                  <c:v>196.25800000000001</c:v>
                </c:pt>
                <c:pt idx="16484">
                  <c:v>196.26499999999999</c:v>
                </c:pt>
                <c:pt idx="16485">
                  <c:v>196.274</c:v>
                </c:pt>
                <c:pt idx="16486">
                  <c:v>196.28200000000001</c:v>
                </c:pt>
                <c:pt idx="16487">
                  <c:v>196.29300000000001</c:v>
                </c:pt>
                <c:pt idx="16488">
                  <c:v>196.30600000000001</c:v>
                </c:pt>
                <c:pt idx="16489">
                  <c:v>196.31899999999999</c:v>
                </c:pt>
                <c:pt idx="16490">
                  <c:v>196.33099999999999</c:v>
                </c:pt>
                <c:pt idx="16491">
                  <c:v>196.34200000000001</c:v>
                </c:pt>
                <c:pt idx="16492">
                  <c:v>196.351</c:v>
                </c:pt>
                <c:pt idx="16493">
                  <c:v>196.357</c:v>
                </c:pt>
                <c:pt idx="16494">
                  <c:v>196.36600000000001</c:v>
                </c:pt>
                <c:pt idx="16495">
                  <c:v>196.37700000000001</c:v>
                </c:pt>
                <c:pt idx="16496">
                  <c:v>196.38800000000001</c:v>
                </c:pt>
                <c:pt idx="16497">
                  <c:v>196.40299999999999</c:v>
                </c:pt>
                <c:pt idx="16498">
                  <c:v>196.44300000000001</c:v>
                </c:pt>
                <c:pt idx="16499">
                  <c:v>196.46299999999999</c:v>
                </c:pt>
                <c:pt idx="16500">
                  <c:v>196.47200000000001</c:v>
                </c:pt>
                <c:pt idx="16501">
                  <c:v>196.48599999999999</c:v>
                </c:pt>
                <c:pt idx="16502">
                  <c:v>196.495</c:v>
                </c:pt>
                <c:pt idx="16503">
                  <c:v>196.506</c:v>
                </c:pt>
                <c:pt idx="16504">
                  <c:v>196.51599999999999</c:v>
                </c:pt>
                <c:pt idx="16505">
                  <c:v>196.52199999999999</c:v>
                </c:pt>
                <c:pt idx="16506">
                  <c:v>196.53</c:v>
                </c:pt>
                <c:pt idx="16507">
                  <c:v>196.54</c:v>
                </c:pt>
                <c:pt idx="16508">
                  <c:v>196.55199999999999</c:v>
                </c:pt>
                <c:pt idx="16509">
                  <c:v>196.566</c:v>
                </c:pt>
                <c:pt idx="16510">
                  <c:v>196.583</c:v>
                </c:pt>
                <c:pt idx="16511">
                  <c:v>196.59899999999999</c:v>
                </c:pt>
                <c:pt idx="16512">
                  <c:v>196.61199999999999</c:v>
                </c:pt>
                <c:pt idx="16513">
                  <c:v>196.62299999999999</c:v>
                </c:pt>
                <c:pt idx="16514">
                  <c:v>196.63200000000001</c:v>
                </c:pt>
                <c:pt idx="16515">
                  <c:v>196.64099999999999</c:v>
                </c:pt>
                <c:pt idx="16516">
                  <c:v>196.65</c:v>
                </c:pt>
                <c:pt idx="16517">
                  <c:v>196.65899999999999</c:v>
                </c:pt>
                <c:pt idx="16518">
                  <c:v>196.672</c:v>
                </c:pt>
                <c:pt idx="16519">
                  <c:v>196.696</c:v>
                </c:pt>
                <c:pt idx="16520">
                  <c:v>196.73400000000001</c:v>
                </c:pt>
                <c:pt idx="16521">
                  <c:v>196.762</c:v>
                </c:pt>
                <c:pt idx="16522">
                  <c:v>196.78700000000001</c:v>
                </c:pt>
                <c:pt idx="16523">
                  <c:v>196.82300000000001</c:v>
                </c:pt>
                <c:pt idx="16524">
                  <c:v>196.85</c:v>
                </c:pt>
                <c:pt idx="16525">
                  <c:v>196.864</c:v>
                </c:pt>
                <c:pt idx="16526">
                  <c:v>196.87299999999999</c:v>
                </c:pt>
                <c:pt idx="16527">
                  <c:v>196.87700000000001</c:v>
                </c:pt>
                <c:pt idx="16528">
                  <c:v>196.89099999999999</c:v>
                </c:pt>
                <c:pt idx="16529">
                  <c:v>196.90700000000001</c:v>
                </c:pt>
                <c:pt idx="16530">
                  <c:v>196.917</c:v>
                </c:pt>
                <c:pt idx="16531">
                  <c:v>196.928</c:v>
                </c:pt>
                <c:pt idx="16532">
                  <c:v>196.93799999999999</c:v>
                </c:pt>
                <c:pt idx="16533">
                  <c:v>196.94800000000001</c:v>
                </c:pt>
                <c:pt idx="16534">
                  <c:v>196.96100000000001</c:v>
                </c:pt>
                <c:pt idx="16535">
                  <c:v>196.97300000000001</c:v>
                </c:pt>
                <c:pt idx="16536">
                  <c:v>196.98500000000001</c:v>
                </c:pt>
                <c:pt idx="16537">
                  <c:v>196.995</c:v>
                </c:pt>
                <c:pt idx="16538">
                  <c:v>197.006</c:v>
                </c:pt>
                <c:pt idx="16539">
                  <c:v>197.02699999999999</c:v>
                </c:pt>
                <c:pt idx="16540">
                  <c:v>197.06200000000001</c:v>
                </c:pt>
                <c:pt idx="16541">
                  <c:v>197.08199999999999</c:v>
                </c:pt>
                <c:pt idx="16542">
                  <c:v>197.09100000000001</c:v>
                </c:pt>
                <c:pt idx="16543">
                  <c:v>197.1</c:v>
                </c:pt>
                <c:pt idx="16544">
                  <c:v>197.108</c:v>
                </c:pt>
                <c:pt idx="16545">
                  <c:v>197.11799999999999</c:v>
                </c:pt>
                <c:pt idx="16546">
                  <c:v>197.12899999999999</c:v>
                </c:pt>
                <c:pt idx="16547">
                  <c:v>197.143</c:v>
                </c:pt>
                <c:pt idx="16548">
                  <c:v>197.15700000000001</c:v>
                </c:pt>
                <c:pt idx="16549">
                  <c:v>197.16900000000001</c:v>
                </c:pt>
                <c:pt idx="16550">
                  <c:v>197.18100000000001</c:v>
                </c:pt>
                <c:pt idx="16551">
                  <c:v>197.19399999999999</c:v>
                </c:pt>
                <c:pt idx="16552">
                  <c:v>197.20599999999999</c:v>
                </c:pt>
                <c:pt idx="16553">
                  <c:v>197.21700000000001</c:v>
                </c:pt>
                <c:pt idx="16554">
                  <c:v>197.22800000000001</c:v>
                </c:pt>
                <c:pt idx="16555">
                  <c:v>197.238</c:v>
                </c:pt>
                <c:pt idx="16556">
                  <c:v>197.249</c:v>
                </c:pt>
                <c:pt idx="16557">
                  <c:v>197.26</c:v>
                </c:pt>
                <c:pt idx="16558">
                  <c:v>197.27799999999999</c:v>
                </c:pt>
                <c:pt idx="16559">
                  <c:v>197.31800000000001</c:v>
                </c:pt>
                <c:pt idx="16560">
                  <c:v>197.35400000000001</c:v>
                </c:pt>
                <c:pt idx="16561">
                  <c:v>197.386</c:v>
                </c:pt>
                <c:pt idx="16562">
                  <c:v>197.387</c:v>
                </c:pt>
                <c:pt idx="16563">
                  <c:v>197.404</c:v>
                </c:pt>
                <c:pt idx="16564">
                  <c:v>197.41499999999999</c:v>
                </c:pt>
                <c:pt idx="16565">
                  <c:v>197.42400000000001</c:v>
                </c:pt>
                <c:pt idx="16566">
                  <c:v>197.43799999999999</c:v>
                </c:pt>
                <c:pt idx="16567">
                  <c:v>197.45</c:v>
                </c:pt>
                <c:pt idx="16568">
                  <c:v>197.46100000000001</c:v>
                </c:pt>
                <c:pt idx="16569">
                  <c:v>197.47300000000001</c:v>
                </c:pt>
                <c:pt idx="16570">
                  <c:v>197.48500000000001</c:v>
                </c:pt>
                <c:pt idx="16571">
                  <c:v>197.49600000000001</c:v>
                </c:pt>
                <c:pt idx="16572">
                  <c:v>197.50700000000001</c:v>
                </c:pt>
                <c:pt idx="16573">
                  <c:v>197.51599999999999</c:v>
                </c:pt>
                <c:pt idx="16574">
                  <c:v>197.53</c:v>
                </c:pt>
                <c:pt idx="16575">
                  <c:v>197.53899999999999</c:v>
                </c:pt>
                <c:pt idx="16576">
                  <c:v>197.54499999999999</c:v>
                </c:pt>
                <c:pt idx="16577">
                  <c:v>197.554</c:v>
                </c:pt>
                <c:pt idx="16578">
                  <c:v>197.56299999999999</c:v>
                </c:pt>
                <c:pt idx="16579">
                  <c:v>197.572</c:v>
                </c:pt>
                <c:pt idx="16580">
                  <c:v>197.584</c:v>
                </c:pt>
                <c:pt idx="16581">
                  <c:v>197.595</c:v>
                </c:pt>
                <c:pt idx="16582">
                  <c:v>197.607</c:v>
                </c:pt>
                <c:pt idx="16583">
                  <c:v>197.61799999999999</c:v>
                </c:pt>
                <c:pt idx="16584">
                  <c:v>197.631</c:v>
                </c:pt>
                <c:pt idx="16585">
                  <c:v>197.65299999999999</c:v>
                </c:pt>
                <c:pt idx="16586">
                  <c:v>197.67699999999999</c:v>
                </c:pt>
                <c:pt idx="16587">
                  <c:v>197.714</c:v>
                </c:pt>
                <c:pt idx="16588">
                  <c:v>197.74799999999999</c:v>
                </c:pt>
                <c:pt idx="16589">
                  <c:v>197.77799999999999</c:v>
                </c:pt>
                <c:pt idx="16590">
                  <c:v>197.804</c:v>
                </c:pt>
                <c:pt idx="16591">
                  <c:v>197.828</c:v>
                </c:pt>
                <c:pt idx="16592">
                  <c:v>197.839</c:v>
                </c:pt>
                <c:pt idx="16593">
                  <c:v>197.846</c:v>
                </c:pt>
                <c:pt idx="16594">
                  <c:v>197.851</c:v>
                </c:pt>
                <c:pt idx="16595">
                  <c:v>197.85900000000001</c:v>
                </c:pt>
                <c:pt idx="16596">
                  <c:v>197.869</c:v>
                </c:pt>
                <c:pt idx="16597">
                  <c:v>197.87799999999999</c:v>
                </c:pt>
                <c:pt idx="16598">
                  <c:v>197.887</c:v>
                </c:pt>
                <c:pt idx="16599">
                  <c:v>197.898</c:v>
                </c:pt>
                <c:pt idx="16600">
                  <c:v>197.91</c:v>
                </c:pt>
                <c:pt idx="16601">
                  <c:v>197.92099999999999</c:v>
                </c:pt>
                <c:pt idx="16602">
                  <c:v>197.93299999999999</c:v>
                </c:pt>
                <c:pt idx="16603">
                  <c:v>197.94399999999999</c:v>
                </c:pt>
                <c:pt idx="16604">
                  <c:v>197.95599999999999</c:v>
                </c:pt>
                <c:pt idx="16605">
                  <c:v>197.982</c:v>
                </c:pt>
                <c:pt idx="16606">
                  <c:v>198.01499999999999</c:v>
                </c:pt>
                <c:pt idx="16607">
                  <c:v>198.035</c:v>
                </c:pt>
                <c:pt idx="16608">
                  <c:v>198.042</c:v>
                </c:pt>
                <c:pt idx="16609">
                  <c:v>198.05099999999999</c:v>
                </c:pt>
                <c:pt idx="16610">
                  <c:v>198.06200000000001</c:v>
                </c:pt>
                <c:pt idx="16611">
                  <c:v>198.07400000000001</c:v>
                </c:pt>
                <c:pt idx="16612">
                  <c:v>198.08500000000001</c:v>
                </c:pt>
                <c:pt idx="16613">
                  <c:v>198.09200000000001</c:v>
                </c:pt>
                <c:pt idx="16614">
                  <c:v>198.102</c:v>
                </c:pt>
                <c:pt idx="16615">
                  <c:v>198.11099999999999</c:v>
                </c:pt>
                <c:pt idx="16616">
                  <c:v>198.12200000000001</c:v>
                </c:pt>
                <c:pt idx="16617">
                  <c:v>198.13399999999999</c:v>
                </c:pt>
                <c:pt idx="16618">
                  <c:v>198.14400000000001</c:v>
                </c:pt>
                <c:pt idx="16619">
                  <c:v>198.155</c:v>
                </c:pt>
                <c:pt idx="16620">
                  <c:v>198.16499999999999</c:v>
                </c:pt>
                <c:pt idx="16621">
                  <c:v>198.203</c:v>
                </c:pt>
                <c:pt idx="16622">
                  <c:v>198.27799999999999</c:v>
                </c:pt>
                <c:pt idx="16623">
                  <c:v>198.28</c:v>
                </c:pt>
                <c:pt idx="16624">
                  <c:v>198.28700000000001</c:v>
                </c:pt>
                <c:pt idx="16625">
                  <c:v>198.29300000000001</c:v>
                </c:pt>
                <c:pt idx="16626">
                  <c:v>198.298</c:v>
                </c:pt>
                <c:pt idx="16627">
                  <c:v>198.30500000000001</c:v>
                </c:pt>
                <c:pt idx="16628">
                  <c:v>198.31299999999999</c:v>
                </c:pt>
                <c:pt idx="16629">
                  <c:v>198.32300000000001</c:v>
                </c:pt>
                <c:pt idx="16630">
                  <c:v>198.333</c:v>
                </c:pt>
                <c:pt idx="16631">
                  <c:v>198.34299999999999</c:v>
                </c:pt>
                <c:pt idx="16632">
                  <c:v>198.35300000000001</c:v>
                </c:pt>
                <c:pt idx="16633">
                  <c:v>198.363</c:v>
                </c:pt>
                <c:pt idx="16634">
                  <c:v>198.37299999999999</c:v>
                </c:pt>
                <c:pt idx="16635">
                  <c:v>198.38499999999999</c:v>
                </c:pt>
                <c:pt idx="16636">
                  <c:v>198.39699999999999</c:v>
                </c:pt>
                <c:pt idx="16637">
                  <c:v>198.40700000000001</c:v>
                </c:pt>
                <c:pt idx="16638">
                  <c:v>198.41800000000001</c:v>
                </c:pt>
                <c:pt idx="16639">
                  <c:v>198.429</c:v>
                </c:pt>
                <c:pt idx="16640">
                  <c:v>198.44300000000001</c:v>
                </c:pt>
                <c:pt idx="16641">
                  <c:v>198.464</c:v>
                </c:pt>
                <c:pt idx="16642">
                  <c:v>198.49</c:v>
                </c:pt>
                <c:pt idx="16643">
                  <c:v>198.512</c:v>
                </c:pt>
                <c:pt idx="16644">
                  <c:v>198.547</c:v>
                </c:pt>
                <c:pt idx="16645">
                  <c:v>198.554</c:v>
                </c:pt>
                <c:pt idx="16646">
                  <c:v>198.55500000000001</c:v>
                </c:pt>
                <c:pt idx="16647">
                  <c:v>198.55600000000001</c:v>
                </c:pt>
                <c:pt idx="16648">
                  <c:v>198.56100000000001</c:v>
                </c:pt>
                <c:pt idx="16649">
                  <c:v>198.58199999999999</c:v>
                </c:pt>
                <c:pt idx="16650">
                  <c:v>198.607</c:v>
                </c:pt>
                <c:pt idx="16651">
                  <c:v>198.62</c:v>
                </c:pt>
                <c:pt idx="16652">
                  <c:v>198.62</c:v>
                </c:pt>
                <c:pt idx="16653">
                  <c:v>198.62</c:v>
                </c:pt>
                <c:pt idx="16654">
                  <c:v>198.642</c:v>
                </c:pt>
                <c:pt idx="16655">
                  <c:v>198.672</c:v>
                </c:pt>
                <c:pt idx="16656">
                  <c:v>198.703</c:v>
                </c:pt>
                <c:pt idx="16657">
                  <c:v>198.73400000000001</c:v>
                </c:pt>
                <c:pt idx="16658">
                  <c:v>198.77</c:v>
                </c:pt>
                <c:pt idx="16659">
                  <c:v>198.798</c:v>
                </c:pt>
                <c:pt idx="16660">
                  <c:v>198.81299999999999</c:v>
                </c:pt>
                <c:pt idx="16661">
                  <c:v>198.821</c:v>
                </c:pt>
                <c:pt idx="16662">
                  <c:v>198.828</c:v>
                </c:pt>
                <c:pt idx="16663">
                  <c:v>198.83799999999999</c:v>
                </c:pt>
                <c:pt idx="16664">
                  <c:v>198.84899999999999</c:v>
                </c:pt>
                <c:pt idx="16665">
                  <c:v>198.85300000000001</c:v>
                </c:pt>
                <c:pt idx="16666">
                  <c:v>198.864</c:v>
                </c:pt>
                <c:pt idx="16667">
                  <c:v>198.904</c:v>
                </c:pt>
                <c:pt idx="16668">
                  <c:v>198.946</c:v>
                </c:pt>
                <c:pt idx="16669">
                  <c:v>198.98099999999999</c:v>
                </c:pt>
                <c:pt idx="16670">
                  <c:v>199.03800000000001</c:v>
                </c:pt>
                <c:pt idx="16671">
                  <c:v>199.09100000000001</c:v>
                </c:pt>
                <c:pt idx="16672">
                  <c:v>199.12899999999999</c:v>
                </c:pt>
                <c:pt idx="16673">
                  <c:v>199.172</c:v>
                </c:pt>
                <c:pt idx="16674">
                  <c:v>199.185</c:v>
                </c:pt>
                <c:pt idx="16675">
                  <c:v>199.18799999999999</c:v>
                </c:pt>
                <c:pt idx="16676">
                  <c:v>199.19200000000001</c:v>
                </c:pt>
                <c:pt idx="16677">
                  <c:v>199.19900000000001</c:v>
                </c:pt>
                <c:pt idx="16678">
                  <c:v>199.208</c:v>
                </c:pt>
                <c:pt idx="16679">
                  <c:v>199.21899999999999</c:v>
                </c:pt>
                <c:pt idx="16680">
                  <c:v>199.232</c:v>
                </c:pt>
                <c:pt idx="16681">
                  <c:v>199.244</c:v>
                </c:pt>
                <c:pt idx="16682">
                  <c:v>199.255</c:v>
                </c:pt>
                <c:pt idx="16683">
                  <c:v>199.267</c:v>
                </c:pt>
                <c:pt idx="16684">
                  <c:v>199.28</c:v>
                </c:pt>
                <c:pt idx="16685">
                  <c:v>199.291</c:v>
                </c:pt>
                <c:pt idx="16686">
                  <c:v>199.3</c:v>
                </c:pt>
                <c:pt idx="16687">
                  <c:v>199.31</c:v>
                </c:pt>
                <c:pt idx="16688">
                  <c:v>199.32</c:v>
                </c:pt>
                <c:pt idx="16689">
                  <c:v>199.328</c:v>
                </c:pt>
                <c:pt idx="16690">
                  <c:v>199.334</c:v>
                </c:pt>
                <c:pt idx="16691">
                  <c:v>199.34</c:v>
                </c:pt>
                <c:pt idx="16692">
                  <c:v>199.34800000000001</c:v>
                </c:pt>
                <c:pt idx="16693">
                  <c:v>199.357</c:v>
                </c:pt>
                <c:pt idx="16694">
                  <c:v>199.36500000000001</c:v>
                </c:pt>
                <c:pt idx="16695">
                  <c:v>199.37299999999999</c:v>
                </c:pt>
                <c:pt idx="16696">
                  <c:v>199.38300000000001</c:v>
                </c:pt>
                <c:pt idx="16697">
                  <c:v>199.39599999999999</c:v>
                </c:pt>
                <c:pt idx="16698">
                  <c:v>199.41</c:v>
                </c:pt>
                <c:pt idx="16699">
                  <c:v>199.422</c:v>
                </c:pt>
                <c:pt idx="16700">
                  <c:v>199.435</c:v>
                </c:pt>
                <c:pt idx="16701">
                  <c:v>199.44499999999999</c:v>
                </c:pt>
                <c:pt idx="16702">
                  <c:v>199.45500000000001</c:v>
                </c:pt>
                <c:pt idx="16703">
                  <c:v>199.46700000000001</c:v>
                </c:pt>
                <c:pt idx="16704">
                  <c:v>199.477</c:v>
                </c:pt>
                <c:pt idx="16705">
                  <c:v>199.48599999999999</c:v>
                </c:pt>
                <c:pt idx="16706">
                  <c:v>199.49</c:v>
                </c:pt>
                <c:pt idx="16707">
                  <c:v>199.50200000000001</c:v>
                </c:pt>
                <c:pt idx="16708">
                  <c:v>199.51900000000001</c:v>
                </c:pt>
                <c:pt idx="16709">
                  <c:v>199.52799999999999</c:v>
                </c:pt>
                <c:pt idx="16710">
                  <c:v>199.53</c:v>
                </c:pt>
                <c:pt idx="16711">
                  <c:v>199.53700000000001</c:v>
                </c:pt>
                <c:pt idx="16712">
                  <c:v>199.56100000000001</c:v>
                </c:pt>
                <c:pt idx="16713">
                  <c:v>199.59100000000001</c:v>
                </c:pt>
                <c:pt idx="16714">
                  <c:v>199.602</c:v>
                </c:pt>
                <c:pt idx="16715">
                  <c:v>199.608</c:v>
                </c:pt>
                <c:pt idx="16716">
                  <c:v>199.62100000000001</c:v>
                </c:pt>
                <c:pt idx="16717">
                  <c:v>199.631</c:v>
                </c:pt>
                <c:pt idx="16718">
                  <c:v>199.64099999999999</c:v>
                </c:pt>
                <c:pt idx="16719">
                  <c:v>199.655</c:v>
                </c:pt>
                <c:pt idx="16720">
                  <c:v>199.666</c:v>
                </c:pt>
                <c:pt idx="16721">
                  <c:v>199.67599999999999</c:v>
                </c:pt>
                <c:pt idx="16722">
                  <c:v>199.68700000000001</c:v>
                </c:pt>
                <c:pt idx="16723">
                  <c:v>199.69900000000001</c:v>
                </c:pt>
                <c:pt idx="16724">
                  <c:v>199.71</c:v>
                </c:pt>
                <c:pt idx="16725">
                  <c:v>199.721</c:v>
                </c:pt>
                <c:pt idx="16726">
                  <c:v>199.73099999999999</c:v>
                </c:pt>
                <c:pt idx="16727">
                  <c:v>199.749</c:v>
                </c:pt>
                <c:pt idx="16728">
                  <c:v>199.797</c:v>
                </c:pt>
                <c:pt idx="16729">
                  <c:v>199.852</c:v>
                </c:pt>
                <c:pt idx="16730">
                  <c:v>199.89699999999999</c:v>
                </c:pt>
                <c:pt idx="16731">
                  <c:v>199.9</c:v>
                </c:pt>
                <c:pt idx="16732">
                  <c:v>199.90700000000001</c:v>
                </c:pt>
                <c:pt idx="16733">
                  <c:v>199.923</c:v>
                </c:pt>
                <c:pt idx="16734">
                  <c:v>199.93299999999999</c:v>
                </c:pt>
                <c:pt idx="16735">
                  <c:v>199.94300000000001</c:v>
                </c:pt>
                <c:pt idx="16736">
                  <c:v>199.95500000000001</c:v>
                </c:pt>
                <c:pt idx="16737">
                  <c:v>199.96899999999999</c:v>
                </c:pt>
                <c:pt idx="16738">
                  <c:v>199.98699999999999</c:v>
                </c:pt>
                <c:pt idx="16739">
                  <c:v>200</c:v>
                </c:pt>
                <c:pt idx="16740">
                  <c:v>200.00899999999999</c:v>
                </c:pt>
                <c:pt idx="16741">
                  <c:v>200.018</c:v>
                </c:pt>
                <c:pt idx="16742">
                  <c:v>200.02799999999999</c:v>
                </c:pt>
                <c:pt idx="16743">
                  <c:v>200.03700000000001</c:v>
                </c:pt>
                <c:pt idx="16744">
                  <c:v>200.047</c:v>
                </c:pt>
                <c:pt idx="16745">
                  <c:v>200.05799999999999</c:v>
                </c:pt>
                <c:pt idx="16746">
                  <c:v>200.06800000000001</c:v>
                </c:pt>
                <c:pt idx="16747">
                  <c:v>200.077</c:v>
                </c:pt>
                <c:pt idx="16748">
                  <c:v>200.095</c:v>
                </c:pt>
                <c:pt idx="16749">
                  <c:v>200.13499999999999</c:v>
                </c:pt>
                <c:pt idx="16750">
                  <c:v>200.19200000000001</c:v>
                </c:pt>
                <c:pt idx="16751">
                  <c:v>200.249</c:v>
                </c:pt>
                <c:pt idx="16752">
                  <c:v>200.28899999999999</c:v>
                </c:pt>
                <c:pt idx="16753">
                  <c:v>200.31</c:v>
                </c:pt>
                <c:pt idx="16754">
                  <c:v>200.321</c:v>
                </c:pt>
                <c:pt idx="16755">
                  <c:v>200.328</c:v>
                </c:pt>
                <c:pt idx="16756">
                  <c:v>200.33600000000001</c:v>
                </c:pt>
                <c:pt idx="16757">
                  <c:v>200.345</c:v>
                </c:pt>
                <c:pt idx="16758">
                  <c:v>200.35499999999999</c:v>
                </c:pt>
                <c:pt idx="16759">
                  <c:v>200.36500000000001</c:v>
                </c:pt>
                <c:pt idx="16760">
                  <c:v>200.375</c:v>
                </c:pt>
                <c:pt idx="16761">
                  <c:v>200.38399999999999</c:v>
                </c:pt>
                <c:pt idx="16762">
                  <c:v>200.39500000000001</c:v>
                </c:pt>
                <c:pt idx="16763">
                  <c:v>200.40799999999999</c:v>
                </c:pt>
                <c:pt idx="16764">
                  <c:v>200.42099999999999</c:v>
                </c:pt>
                <c:pt idx="16765">
                  <c:v>200.43199999999999</c:v>
                </c:pt>
                <c:pt idx="16766">
                  <c:v>200.43799999999999</c:v>
                </c:pt>
                <c:pt idx="16767">
                  <c:v>200.447</c:v>
                </c:pt>
                <c:pt idx="16768">
                  <c:v>200.45699999999999</c:v>
                </c:pt>
                <c:pt idx="16769">
                  <c:v>200.46700000000001</c:v>
                </c:pt>
                <c:pt idx="16770">
                  <c:v>200.47399999999999</c:v>
                </c:pt>
                <c:pt idx="16771">
                  <c:v>200.483</c:v>
                </c:pt>
                <c:pt idx="16772">
                  <c:v>200.50399999999999</c:v>
                </c:pt>
                <c:pt idx="16773">
                  <c:v>200.512</c:v>
                </c:pt>
                <c:pt idx="16774">
                  <c:v>200.52199999999999</c:v>
                </c:pt>
                <c:pt idx="16775">
                  <c:v>200.536</c:v>
                </c:pt>
                <c:pt idx="16776">
                  <c:v>200.547</c:v>
                </c:pt>
                <c:pt idx="16777">
                  <c:v>200.55500000000001</c:v>
                </c:pt>
                <c:pt idx="16778">
                  <c:v>200.56</c:v>
                </c:pt>
                <c:pt idx="16779">
                  <c:v>200.565</c:v>
                </c:pt>
                <c:pt idx="16780">
                  <c:v>200.57900000000001</c:v>
                </c:pt>
                <c:pt idx="16781">
                  <c:v>200.602</c:v>
                </c:pt>
                <c:pt idx="16782">
                  <c:v>200.624</c:v>
                </c:pt>
                <c:pt idx="16783">
                  <c:v>200.64099999999999</c:v>
                </c:pt>
                <c:pt idx="16784">
                  <c:v>200.64699999999999</c:v>
                </c:pt>
                <c:pt idx="16785">
                  <c:v>200.65799999999999</c:v>
                </c:pt>
                <c:pt idx="16786">
                  <c:v>200.68700000000001</c:v>
                </c:pt>
                <c:pt idx="16787">
                  <c:v>200.72399999999999</c:v>
                </c:pt>
                <c:pt idx="16788">
                  <c:v>200.768</c:v>
                </c:pt>
                <c:pt idx="16789">
                  <c:v>200.83199999999999</c:v>
                </c:pt>
                <c:pt idx="16790">
                  <c:v>200.89099999999999</c:v>
                </c:pt>
                <c:pt idx="16791">
                  <c:v>200.91200000000001</c:v>
                </c:pt>
                <c:pt idx="16792">
                  <c:v>200.917</c:v>
                </c:pt>
                <c:pt idx="16793">
                  <c:v>200.92099999999999</c:v>
                </c:pt>
                <c:pt idx="16794">
                  <c:v>200.92699999999999</c:v>
                </c:pt>
                <c:pt idx="16795">
                  <c:v>200.93600000000001</c:v>
                </c:pt>
                <c:pt idx="16796">
                  <c:v>200.946</c:v>
                </c:pt>
                <c:pt idx="16797">
                  <c:v>200.95400000000001</c:v>
                </c:pt>
                <c:pt idx="16798">
                  <c:v>200.964</c:v>
                </c:pt>
                <c:pt idx="16799">
                  <c:v>200.976</c:v>
                </c:pt>
                <c:pt idx="16800">
                  <c:v>200.989</c:v>
                </c:pt>
                <c:pt idx="16801">
                  <c:v>200.99799999999999</c:v>
                </c:pt>
                <c:pt idx="16802">
                  <c:v>201.00800000000001</c:v>
                </c:pt>
                <c:pt idx="16803">
                  <c:v>201.017</c:v>
                </c:pt>
                <c:pt idx="16804">
                  <c:v>201.02600000000001</c:v>
                </c:pt>
                <c:pt idx="16805">
                  <c:v>201.035</c:v>
                </c:pt>
                <c:pt idx="16806">
                  <c:v>201.042</c:v>
                </c:pt>
                <c:pt idx="16807">
                  <c:v>201.04499999999999</c:v>
                </c:pt>
                <c:pt idx="16808">
                  <c:v>201.04900000000001</c:v>
                </c:pt>
                <c:pt idx="16809">
                  <c:v>201.05500000000001</c:v>
                </c:pt>
                <c:pt idx="16810">
                  <c:v>201.065</c:v>
                </c:pt>
                <c:pt idx="16811">
                  <c:v>201.071</c:v>
                </c:pt>
                <c:pt idx="16812">
                  <c:v>201.08199999999999</c:v>
                </c:pt>
                <c:pt idx="16813">
                  <c:v>201.09100000000001</c:v>
                </c:pt>
                <c:pt idx="16814">
                  <c:v>201.10400000000001</c:v>
                </c:pt>
                <c:pt idx="16815">
                  <c:v>201.11600000000001</c:v>
                </c:pt>
                <c:pt idx="16816">
                  <c:v>201.12799999999999</c:v>
                </c:pt>
                <c:pt idx="16817">
                  <c:v>201.14099999999999</c:v>
                </c:pt>
                <c:pt idx="16818">
                  <c:v>201.15299999999999</c:v>
                </c:pt>
                <c:pt idx="16819">
                  <c:v>201.16300000000001</c:v>
                </c:pt>
                <c:pt idx="16820">
                  <c:v>201.17400000000001</c:v>
                </c:pt>
                <c:pt idx="16821">
                  <c:v>201.185</c:v>
                </c:pt>
                <c:pt idx="16822">
                  <c:v>201.19399999999999</c:v>
                </c:pt>
                <c:pt idx="16823">
                  <c:v>201.20500000000001</c:v>
                </c:pt>
                <c:pt idx="16824">
                  <c:v>201.215</c:v>
                </c:pt>
                <c:pt idx="16825">
                  <c:v>201.21799999999999</c:v>
                </c:pt>
                <c:pt idx="16826">
                  <c:v>201.221</c:v>
                </c:pt>
                <c:pt idx="16827">
                  <c:v>201.22399999999999</c:v>
                </c:pt>
                <c:pt idx="16828">
                  <c:v>201.22800000000001</c:v>
                </c:pt>
                <c:pt idx="16829">
                  <c:v>201.232</c:v>
                </c:pt>
                <c:pt idx="16830">
                  <c:v>201.24600000000001</c:v>
                </c:pt>
                <c:pt idx="16831">
                  <c:v>201.26300000000001</c:v>
                </c:pt>
                <c:pt idx="16832">
                  <c:v>201.273</c:v>
                </c:pt>
                <c:pt idx="16833">
                  <c:v>201.28100000000001</c:v>
                </c:pt>
                <c:pt idx="16834">
                  <c:v>201.29</c:v>
                </c:pt>
                <c:pt idx="16835">
                  <c:v>201.31</c:v>
                </c:pt>
                <c:pt idx="16836">
                  <c:v>201.34</c:v>
                </c:pt>
                <c:pt idx="16837">
                  <c:v>201.37</c:v>
                </c:pt>
                <c:pt idx="16838">
                  <c:v>201.40299999999999</c:v>
                </c:pt>
                <c:pt idx="16839">
                  <c:v>201.44499999999999</c:v>
                </c:pt>
                <c:pt idx="16840">
                  <c:v>201.494</c:v>
                </c:pt>
                <c:pt idx="16841">
                  <c:v>201.53200000000001</c:v>
                </c:pt>
                <c:pt idx="16842">
                  <c:v>201.541</c:v>
                </c:pt>
                <c:pt idx="16843">
                  <c:v>201.547</c:v>
                </c:pt>
                <c:pt idx="16844">
                  <c:v>201.553</c:v>
                </c:pt>
                <c:pt idx="16845">
                  <c:v>201.56</c:v>
                </c:pt>
                <c:pt idx="16846">
                  <c:v>201.56800000000001</c:v>
                </c:pt>
                <c:pt idx="16847">
                  <c:v>201.58</c:v>
                </c:pt>
                <c:pt idx="16848">
                  <c:v>201.58799999999999</c:v>
                </c:pt>
                <c:pt idx="16849">
                  <c:v>201.59800000000001</c:v>
                </c:pt>
                <c:pt idx="16850">
                  <c:v>201.608</c:v>
                </c:pt>
                <c:pt idx="16851">
                  <c:v>201.62</c:v>
                </c:pt>
                <c:pt idx="16852">
                  <c:v>201.63200000000001</c:v>
                </c:pt>
                <c:pt idx="16853">
                  <c:v>201.643</c:v>
                </c:pt>
                <c:pt idx="16854">
                  <c:v>201.655</c:v>
                </c:pt>
                <c:pt idx="16855">
                  <c:v>201.66499999999999</c:v>
                </c:pt>
                <c:pt idx="16856">
                  <c:v>201.67500000000001</c:v>
                </c:pt>
                <c:pt idx="16857">
                  <c:v>201.68600000000001</c:v>
                </c:pt>
                <c:pt idx="16858">
                  <c:v>201.69399999999999</c:v>
                </c:pt>
                <c:pt idx="16859">
                  <c:v>201.70099999999999</c:v>
                </c:pt>
                <c:pt idx="16860">
                  <c:v>201.70599999999999</c:v>
                </c:pt>
                <c:pt idx="16861">
                  <c:v>201.72300000000001</c:v>
                </c:pt>
                <c:pt idx="16862">
                  <c:v>201.738</c:v>
                </c:pt>
                <c:pt idx="16863">
                  <c:v>201.749</c:v>
                </c:pt>
                <c:pt idx="16864">
                  <c:v>201.756</c:v>
                </c:pt>
                <c:pt idx="16865">
                  <c:v>201.75800000000001</c:v>
                </c:pt>
                <c:pt idx="16866">
                  <c:v>201.761</c:v>
                </c:pt>
                <c:pt idx="16867">
                  <c:v>201.76400000000001</c:v>
                </c:pt>
                <c:pt idx="16868">
                  <c:v>201.77</c:v>
                </c:pt>
                <c:pt idx="16869">
                  <c:v>201.77799999999999</c:v>
                </c:pt>
                <c:pt idx="16870">
                  <c:v>201.78800000000001</c:v>
                </c:pt>
                <c:pt idx="16871">
                  <c:v>201.79900000000001</c:v>
                </c:pt>
                <c:pt idx="16872">
                  <c:v>201.81200000000001</c:v>
                </c:pt>
                <c:pt idx="16873">
                  <c:v>201.82599999999999</c:v>
                </c:pt>
                <c:pt idx="16874">
                  <c:v>201.84299999999999</c:v>
                </c:pt>
                <c:pt idx="16875">
                  <c:v>201.85300000000001</c:v>
                </c:pt>
                <c:pt idx="16876">
                  <c:v>201.864</c:v>
                </c:pt>
                <c:pt idx="16877">
                  <c:v>201.875</c:v>
                </c:pt>
                <c:pt idx="16878">
                  <c:v>201.88499999999999</c:v>
                </c:pt>
                <c:pt idx="16879">
                  <c:v>201.892</c:v>
                </c:pt>
                <c:pt idx="16880">
                  <c:v>201.899</c:v>
                </c:pt>
                <c:pt idx="16881">
                  <c:v>201.905</c:v>
                </c:pt>
                <c:pt idx="16882">
                  <c:v>201.91</c:v>
                </c:pt>
                <c:pt idx="16883">
                  <c:v>201.91499999999999</c:v>
                </c:pt>
                <c:pt idx="16884">
                  <c:v>201.93</c:v>
                </c:pt>
                <c:pt idx="16885">
                  <c:v>201.964</c:v>
                </c:pt>
                <c:pt idx="16886">
                  <c:v>202.00200000000001</c:v>
                </c:pt>
                <c:pt idx="16887">
                  <c:v>202.03700000000001</c:v>
                </c:pt>
                <c:pt idx="16888">
                  <c:v>202.06899999999999</c:v>
                </c:pt>
                <c:pt idx="16889">
                  <c:v>202.1</c:v>
                </c:pt>
                <c:pt idx="16890">
                  <c:v>202.13</c:v>
                </c:pt>
                <c:pt idx="16891">
                  <c:v>202.16</c:v>
                </c:pt>
                <c:pt idx="16892">
                  <c:v>202.18799999999999</c:v>
                </c:pt>
                <c:pt idx="16893">
                  <c:v>202.214</c:v>
                </c:pt>
                <c:pt idx="16894">
                  <c:v>202.238</c:v>
                </c:pt>
                <c:pt idx="16895">
                  <c:v>202.251</c:v>
                </c:pt>
                <c:pt idx="16896">
                  <c:v>202.25299999999999</c:v>
                </c:pt>
                <c:pt idx="16897">
                  <c:v>202.25700000000001</c:v>
                </c:pt>
                <c:pt idx="16898">
                  <c:v>202.262</c:v>
                </c:pt>
                <c:pt idx="16899">
                  <c:v>202.26599999999999</c:v>
                </c:pt>
                <c:pt idx="16900">
                  <c:v>202.27199999999999</c:v>
                </c:pt>
                <c:pt idx="16901">
                  <c:v>202.28100000000001</c:v>
                </c:pt>
                <c:pt idx="16902">
                  <c:v>202.28800000000001</c:v>
                </c:pt>
                <c:pt idx="16903">
                  <c:v>202.29499999999999</c:v>
                </c:pt>
                <c:pt idx="16904">
                  <c:v>202.304</c:v>
                </c:pt>
                <c:pt idx="16905">
                  <c:v>202.31200000000001</c:v>
                </c:pt>
                <c:pt idx="16906">
                  <c:v>202.32300000000001</c:v>
                </c:pt>
                <c:pt idx="16907">
                  <c:v>202.33500000000001</c:v>
                </c:pt>
                <c:pt idx="16908">
                  <c:v>202.34800000000001</c:v>
                </c:pt>
                <c:pt idx="16909">
                  <c:v>202.35900000000001</c:v>
                </c:pt>
                <c:pt idx="16910">
                  <c:v>202.37200000000001</c:v>
                </c:pt>
                <c:pt idx="16911">
                  <c:v>202.38300000000001</c:v>
                </c:pt>
                <c:pt idx="16912">
                  <c:v>202.39500000000001</c:v>
                </c:pt>
                <c:pt idx="16913">
                  <c:v>202.40600000000001</c:v>
                </c:pt>
                <c:pt idx="16914">
                  <c:v>202.41300000000001</c:v>
                </c:pt>
                <c:pt idx="16915">
                  <c:v>202.417</c:v>
                </c:pt>
                <c:pt idx="16916">
                  <c:v>202.42099999999999</c:v>
                </c:pt>
                <c:pt idx="16917">
                  <c:v>202.43100000000001</c:v>
                </c:pt>
                <c:pt idx="16918">
                  <c:v>202.43799999999999</c:v>
                </c:pt>
                <c:pt idx="16919">
                  <c:v>202.447</c:v>
                </c:pt>
                <c:pt idx="16920">
                  <c:v>202.45599999999999</c:v>
                </c:pt>
                <c:pt idx="16921">
                  <c:v>202.464</c:v>
                </c:pt>
                <c:pt idx="16922">
                  <c:v>202.471</c:v>
                </c:pt>
                <c:pt idx="16923">
                  <c:v>202.47900000000001</c:v>
                </c:pt>
                <c:pt idx="16924">
                  <c:v>202.488</c:v>
                </c:pt>
                <c:pt idx="16925">
                  <c:v>202.49799999999999</c:v>
                </c:pt>
                <c:pt idx="16926">
                  <c:v>202.51</c:v>
                </c:pt>
                <c:pt idx="16927">
                  <c:v>202.52199999999999</c:v>
                </c:pt>
                <c:pt idx="16928">
                  <c:v>202.536</c:v>
                </c:pt>
                <c:pt idx="16929">
                  <c:v>202.548</c:v>
                </c:pt>
                <c:pt idx="16930">
                  <c:v>202.56</c:v>
                </c:pt>
                <c:pt idx="16931">
                  <c:v>202.57300000000001</c:v>
                </c:pt>
                <c:pt idx="16932">
                  <c:v>202.584</c:v>
                </c:pt>
                <c:pt idx="16933">
                  <c:v>202.59399999999999</c:v>
                </c:pt>
                <c:pt idx="16934">
                  <c:v>202.602</c:v>
                </c:pt>
                <c:pt idx="16935">
                  <c:v>202.62200000000001</c:v>
                </c:pt>
                <c:pt idx="16936">
                  <c:v>202.62899999999999</c:v>
                </c:pt>
                <c:pt idx="16937">
                  <c:v>202.637</c:v>
                </c:pt>
                <c:pt idx="16938">
                  <c:v>202.64599999999999</c:v>
                </c:pt>
                <c:pt idx="16939">
                  <c:v>202.65799999999999</c:v>
                </c:pt>
                <c:pt idx="16940">
                  <c:v>202.71100000000001</c:v>
                </c:pt>
                <c:pt idx="16941">
                  <c:v>202.774</c:v>
                </c:pt>
                <c:pt idx="16942">
                  <c:v>202.80500000000001</c:v>
                </c:pt>
                <c:pt idx="16943">
                  <c:v>202.83600000000001</c:v>
                </c:pt>
                <c:pt idx="16944">
                  <c:v>202.874</c:v>
                </c:pt>
                <c:pt idx="16945">
                  <c:v>202.899</c:v>
                </c:pt>
                <c:pt idx="16946">
                  <c:v>202.92099999999999</c:v>
                </c:pt>
                <c:pt idx="16947">
                  <c:v>202.95</c:v>
                </c:pt>
                <c:pt idx="16948">
                  <c:v>202.976</c:v>
                </c:pt>
                <c:pt idx="16949">
                  <c:v>202.98500000000001</c:v>
                </c:pt>
                <c:pt idx="16950">
                  <c:v>202.99100000000001</c:v>
                </c:pt>
                <c:pt idx="16951">
                  <c:v>202.99600000000001</c:v>
                </c:pt>
                <c:pt idx="16952">
                  <c:v>203.00299999999999</c:v>
                </c:pt>
                <c:pt idx="16953">
                  <c:v>203.012</c:v>
                </c:pt>
                <c:pt idx="16954">
                  <c:v>203.02199999999999</c:v>
                </c:pt>
                <c:pt idx="16955">
                  <c:v>203.03299999999999</c:v>
                </c:pt>
                <c:pt idx="16956">
                  <c:v>203.04499999999999</c:v>
                </c:pt>
                <c:pt idx="16957">
                  <c:v>203.05699999999999</c:v>
                </c:pt>
                <c:pt idx="16958">
                  <c:v>203.06800000000001</c:v>
                </c:pt>
                <c:pt idx="16959">
                  <c:v>203.078</c:v>
                </c:pt>
                <c:pt idx="16960">
                  <c:v>203.08799999999999</c:v>
                </c:pt>
                <c:pt idx="16961">
                  <c:v>203.09399999999999</c:v>
                </c:pt>
                <c:pt idx="16962">
                  <c:v>203.09800000000001</c:v>
                </c:pt>
                <c:pt idx="16963">
                  <c:v>203.102</c:v>
                </c:pt>
                <c:pt idx="16964">
                  <c:v>203.11799999999999</c:v>
                </c:pt>
                <c:pt idx="16965">
                  <c:v>203.155</c:v>
                </c:pt>
                <c:pt idx="16966">
                  <c:v>203.215</c:v>
                </c:pt>
                <c:pt idx="16967">
                  <c:v>203.23</c:v>
                </c:pt>
                <c:pt idx="16968">
                  <c:v>203.23599999999999</c:v>
                </c:pt>
                <c:pt idx="16969">
                  <c:v>203.244</c:v>
                </c:pt>
                <c:pt idx="16970">
                  <c:v>203.249</c:v>
                </c:pt>
                <c:pt idx="16971">
                  <c:v>203.25299999999999</c:v>
                </c:pt>
                <c:pt idx="16972">
                  <c:v>203.25700000000001</c:v>
                </c:pt>
                <c:pt idx="16973">
                  <c:v>203.279</c:v>
                </c:pt>
                <c:pt idx="16974">
                  <c:v>203.30699999999999</c:v>
                </c:pt>
                <c:pt idx="16975">
                  <c:v>203.34</c:v>
                </c:pt>
                <c:pt idx="16976">
                  <c:v>203.376</c:v>
                </c:pt>
                <c:pt idx="16977">
                  <c:v>203.41399999999999</c:v>
                </c:pt>
                <c:pt idx="16978">
                  <c:v>203.45099999999999</c:v>
                </c:pt>
                <c:pt idx="16979">
                  <c:v>203.46700000000001</c:v>
                </c:pt>
                <c:pt idx="16980">
                  <c:v>203.47</c:v>
                </c:pt>
                <c:pt idx="16981">
                  <c:v>203.47399999999999</c:v>
                </c:pt>
                <c:pt idx="16982">
                  <c:v>203.48</c:v>
                </c:pt>
                <c:pt idx="16983">
                  <c:v>203.489</c:v>
                </c:pt>
                <c:pt idx="16984">
                  <c:v>203.49799999999999</c:v>
                </c:pt>
                <c:pt idx="16985">
                  <c:v>203.50800000000001</c:v>
                </c:pt>
                <c:pt idx="16986">
                  <c:v>203.52</c:v>
                </c:pt>
                <c:pt idx="16987">
                  <c:v>203.535</c:v>
                </c:pt>
                <c:pt idx="16988">
                  <c:v>203.55</c:v>
                </c:pt>
                <c:pt idx="16989">
                  <c:v>203.56399999999999</c:v>
                </c:pt>
                <c:pt idx="16990">
                  <c:v>203.57499999999999</c:v>
                </c:pt>
                <c:pt idx="16991">
                  <c:v>203.58500000000001</c:v>
                </c:pt>
                <c:pt idx="16992">
                  <c:v>203.596</c:v>
                </c:pt>
                <c:pt idx="16993">
                  <c:v>203.60300000000001</c:v>
                </c:pt>
                <c:pt idx="16994">
                  <c:v>203.60599999999999</c:v>
                </c:pt>
                <c:pt idx="16995">
                  <c:v>203.61</c:v>
                </c:pt>
                <c:pt idx="16996">
                  <c:v>203.61500000000001</c:v>
                </c:pt>
                <c:pt idx="16997">
                  <c:v>203.63800000000001</c:v>
                </c:pt>
                <c:pt idx="16998">
                  <c:v>203.65100000000001</c:v>
                </c:pt>
                <c:pt idx="16999">
                  <c:v>203.661</c:v>
                </c:pt>
                <c:pt idx="17000">
                  <c:v>203.67</c:v>
                </c:pt>
                <c:pt idx="17001">
                  <c:v>203.679</c:v>
                </c:pt>
                <c:pt idx="17002">
                  <c:v>203.68799999999999</c:v>
                </c:pt>
                <c:pt idx="17003">
                  <c:v>203.696</c:v>
                </c:pt>
                <c:pt idx="17004">
                  <c:v>203.70500000000001</c:v>
                </c:pt>
                <c:pt idx="17005">
                  <c:v>203.71600000000001</c:v>
                </c:pt>
                <c:pt idx="17006">
                  <c:v>203.73</c:v>
                </c:pt>
                <c:pt idx="17007">
                  <c:v>203.745</c:v>
                </c:pt>
                <c:pt idx="17008">
                  <c:v>203.75800000000001</c:v>
                </c:pt>
                <c:pt idx="17009">
                  <c:v>203.768</c:v>
                </c:pt>
                <c:pt idx="17010">
                  <c:v>203.77799999999999</c:v>
                </c:pt>
                <c:pt idx="17011">
                  <c:v>203.8</c:v>
                </c:pt>
                <c:pt idx="17012">
                  <c:v>203.83500000000001</c:v>
                </c:pt>
                <c:pt idx="17013">
                  <c:v>203.84899999999999</c:v>
                </c:pt>
                <c:pt idx="17014">
                  <c:v>203.85599999999999</c:v>
                </c:pt>
                <c:pt idx="17015">
                  <c:v>203.864</c:v>
                </c:pt>
                <c:pt idx="17016">
                  <c:v>203.87100000000001</c:v>
                </c:pt>
                <c:pt idx="17017">
                  <c:v>203.87700000000001</c:v>
                </c:pt>
                <c:pt idx="17018">
                  <c:v>203.89699999999999</c:v>
                </c:pt>
                <c:pt idx="17019">
                  <c:v>203.94</c:v>
                </c:pt>
                <c:pt idx="17020">
                  <c:v>203.989</c:v>
                </c:pt>
                <c:pt idx="17021">
                  <c:v>204.06100000000001</c:v>
                </c:pt>
                <c:pt idx="17022">
                  <c:v>204.13</c:v>
                </c:pt>
                <c:pt idx="17023">
                  <c:v>204.15899999999999</c:v>
                </c:pt>
                <c:pt idx="17024">
                  <c:v>204.16200000000001</c:v>
                </c:pt>
                <c:pt idx="17025">
                  <c:v>204.167</c:v>
                </c:pt>
                <c:pt idx="17026">
                  <c:v>204.17699999999999</c:v>
                </c:pt>
                <c:pt idx="17027">
                  <c:v>204.18299999999999</c:v>
                </c:pt>
                <c:pt idx="17028">
                  <c:v>204.19200000000001</c:v>
                </c:pt>
                <c:pt idx="17029">
                  <c:v>204.202</c:v>
                </c:pt>
                <c:pt idx="17030">
                  <c:v>204.21100000000001</c:v>
                </c:pt>
                <c:pt idx="17031">
                  <c:v>204.22200000000001</c:v>
                </c:pt>
                <c:pt idx="17032">
                  <c:v>204.23400000000001</c:v>
                </c:pt>
                <c:pt idx="17033">
                  <c:v>204.24700000000001</c:v>
                </c:pt>
                <c:pt idx="17034">
                  <c:v>204.25899999999999</c:v>
                </c:pt>
                <c:pt idx="17035">
                  <c:v>204.268</c:v>
                </c:pt>
                <c:pt idx="17036">
                  <c:v>204.27799999999999</c:v>
                </c:pt>
                <c:pt idx="17037">
                  <c:v>204.28700000000001</c:v>
                </c:pt>
                <c:pt idx="17038">
                  <c:v>204.29400000000001</c:v>
                </c:pt>
                <c:pt idx="17039">
                  <c:v>204.29900000000001</c:v>
                </c:pt>
                <c:pt idx="17040">
                  <c:v>204.30199999999999</c:v>
                </c:pt>
                <c:pt idx="17041">
                  <c:v>204.315</c:v>
                </c:pt>
                <c:pt idx="17042">
                  <c:v>204.34899999999999</c:v>
                </c:pt>
                <c:pt idx="17043">
                  <c:v>204.392</c:v>
                </c:pt>
                <c:pt idx="17044">
                  <c:v>204.43600000000001</c:v>
                </c:pt>
                <c:pt idx="17045">
                  <c:v>204.465</c:v>
                </c:pt>
                <c:pt idx="17046">
                  <c:v>204.488</c:v>
                </c:pt>
                <c:pt idx="17047">
                  <c:v>204.50800000000001</c:v>
                </c:pt>
                <c:pt idx="17048">
                  <c:v>204.52799999999999</c:v>
                </c:pt>
                <c:pt idx="17049">
                  <c:v>204.548</c:v>
                </c:pt>
                <c:pt idx="17050">
                  <c:v>204.56899999999999</c:v>
                </c:pt>
                <c:pt idx="17051">
                  <c:v>204.59</c:v>
                </c:pt>
                <c:pt idx="17052">
                  <c:v>204.61199999999999</c:v>
                </c:pt>
                <c:pt idx="17053">
                  <c:v>204.637</c:v>
                </c:pt>
                <c:pt idx="17054">
                  <c:v>204.65700000000001</c:v>
                </c:pt>
                <c:pt idx="17055">
                  <c:v>204.679</c:v>
                </c:pt>
                <c:pt idx="17056">
                  <c:v>204.708</c:v>
                </c:pt>
                <c:pt idx="17057">
                  <c:v>204.72</c:v>
                </c:pt>
                <c:pt idx="17058">
                  <c:v>204.72399999999999</c:v>
                </c:pt>
                <c:pt idx="17059">
                  <c:v>204.72900000000001</c:v>
                </c:pt>
                <c:pt idx="17060">
                  <c:v>204.73599999999999</c:v>
                </c:pt>
                <c:pt idx="17061">
                  <c:v>204.744</c:v>
                </c:pt>
                <c:pt idx="17062">
                  <c:v>204.75200000000001</c:v>
                </c:pt>
                <c:pt idx="17063">
                  <c:v>204.762</c:v>
                </c:pt>
                <c:pt idx="17064">
                  <c:v>204.774</c:v>
                </c:pt>
                <c:pt idx="17065">
                  <c:v>204.786</c:v>
                </c:pt>
                <c:pt idx="17066">
                  <c:v>204.797</c:v>
                </c:pt>
                <c:pt idx="17067">
                  <c:v>204.809</c:v>
                </c:pt>
                <c:pt idx="17068">
                  <c:v>204.821</c:v>
                </c:pt>
                <c:pt idx="17069">
                  <c:v>204.83199999999999</c:v>
                </c:pt>
                <c:pt idx="17070">
                  <c:v>204.84200000000001</c:v>
                </c:pt>
                <c:pt idx="17071">
                  <c:v>204.852</c:v>
                </c:pt>
                <c:pt idx="17072">
                  <c:v>204.86199999999999</c:v>
                </c:pt>
                <c:pt idx="17073">
                  <c:v>204.87299999999999</c:v>
                </c:pt>
                <c:pt idx="17074">
                  <c:v>204.88200000000001</c:v>
                </c:pt>
                <c:pt idx="17075">
                  <c:v>204.893</c:v>
                </c:pt>
                <c:pt idx="17076">
                  <c:v>204.90299999999999</c:v>
                </c:pt>
                <c:pt idx="17077">
                  <c:v>204.91</c:v>
                </c:pt>
                <c:pt idx="17078">
                  <c:v>204.91900000000001</c:v>
                </c:pt>
                <c:pt idx="17079">
                  <c:v>204.928</c:v>
                </c:pt>
                <c:pt idx="17080">
                  <c:v>204.93799999999999</c:v>
                </c:pt>
                <c:pt idx="17081">
                  <c:v>204.94800000000001</c:v>
                </c:pt>
                <c:pt idx="17082">
                  <c:v>204.96199999999999</c:v>
                </c:pt>
                <c:pt idx="17083">
                  <c:v>204.97900000000001</c:v>
                </c:pt>
                <c:pt idx="17084">
                  <c:v>204.99600000000001</c:v>
                </c:pt>
                <c:pt idx="17085">
                  <c:v>205.01</c:v>
                </c:pt>
                <c:pt idx="17086">
                  <c:v>205.02099999999999</c:v>
                </c:pt>
                <c:pt idx="17087">
                  <c:v>205.03100000000001</c:v>
                </c:pt>
                <c:pt idx="17088">
                  <c:v>205.042</c:v>
                </c:pt>
                <c:pt idx="17089">
                  <c:v>205.053</c:v>
                </c:pt>
                <c:pt idx="17090">
                  <c:v>205.065</c:v>
                </c:pt>
                <c:pt idx="17091">
                  <c:v>205.072</c:v>
                </c:pt>
                <c:pt idx="17092">
                  <c:v>205.08099999999999</c:v>
                </c:pt>
                <c:pt idx="17093">
                  <c:v>205.08600000000001</c:v>
                </c:pt>
                <c:pt idx="17094">
                  <c:v>205.101</c:v>
                </c:pt>
                <c:pt idx="17095">
                  <c:v>205.12899999999999</c:v>
                </c:pt>
                <c:pt idx="17096">
                  <c:v>205.16399999999999</c:v>
                </c:pt>
                <c:pt idx="17097">
                  <c:v>205.18799999999999</c:v>
                </c:pt>
                <c:pt idx="17098">
                  <c:v>205.19900000000001</c:v>
                </c:pt>
                <c:pt idx="17099">
                  <c:v>205.20699999999999</c:v>
                </c:pt>
                <c:pt idx="17100">
                  <c:v>205.21700000000001</c:v>
                </c:pt>
                <c:pt idx="17101">
                  <c:v>205.22800000000001</c:v>
                </c:pt>
                <c:pt idx="17102">
                  <c:v>205.239</c:v>
                </c:pt>
                <c:pt idx="17103">
                  <c:v>205.25299999999999</c:v>
                </c:pt>
                <c:pt idx="17104">
                  <c:v>205.26599999999999</c:v>
                </c:pt>
                <c:pt idx="17105">
                  <c:v>205.27600000000001</c:v>
                </c:pt>
                <c:pt idx="17106">
                  <c:v>205.28700000000001</c:v>
                </c:pt>
                <c:pt idx="17107">
                  <c:v>205.3</c:v>
                </c:pt>
                <c:pt idx="17108">
                  <c:v>205.31200000000001</c:v>
                </c:pt>
                <c:pt idx="17109">
                  <c:v>205.32300000000001</c:v>
                </c:pt>
                <c:pt idx="17110">
                  <c:v>205.334</c:v>
                </c:pt>
                <c:pt idx="17111">
                  <c:v>205.345</c:v>
                </c:pt>
                <c:pt idx="17112">
                  <c:v>205.357</c:v>
                </c:pt>
                <c:pt idx="17113">
                  <c:v>205.364</c:v>
                </c:pt>
                <c:pt idx="17114">
                  <c:v>205.405</c:v>
                </c:pt>
                <c:pt idx="17115">
                  <c:v>205.44</c:v>
                </c:pt>
                <c:pt idx="17116">
                  <c:v>205.464</c:v>
                </c:pt>
                <c:pt idx="17117">
                  <c:v>205.476</c:v>
                </c:pt>
                <c:pt idx="17118">
                  <c:v>205.48400000000001</c:v>
                </c:pt>
                <c:pt idx="17119">
                  <c:v>205.49700000000001</c:v>
                </c:pt>
                <c:pt idx="17120">
                  <c:v>205.505</c:v>
                </c:pt>
                <c:pt idx="17121">
                  <c:v>205.517</c:v>
                </c:pt>
                <c:pt idx="17122">
                  <c:v>205.53</c:v>
                </c:pt>
                <c:pt idx="17123">
                  <c:v>205.54400000000001</c:v>
                </c:pt>
                <c:pt idx="17124">
                  <c:v>205.55799999999999</c:v>
                </c:pt>
                <c:pt idx="17125">
                  <c:v>205.57</c:v>
                </c:pt>
                <c:pt idx="17126">
                  <c:v>205.584</c:v>
                </c:pt>
                <c:pt idx="17127">
                  <c:v>205.596</c:v>
                </c:pt>
                <c:pt idx="17128">
                  <c:v>205.607</c:v>
                </c:pt>
                <c:pt idx="17129">
                  <c:v>205.619</c:v>
                </c:pt>
                <c:pt idx="17130">
                  <c:v>205.63</c:v>
                </c:pt>
                <c:pt idx="17131">
                  <c:v>205.64099999999999</c:v>
                </c:pt>
                <c:pt idx="17132">
                  <c:v>205.65899999999999</c:v>
                </c:pt>
                <c:pt idx="17133">
                  <c:v>205.68799999999999</c:v>
                </c:pt>
                <c:pt idx="17134">
                  <c:v>205.70500000000001</c:v>
                </c:pt>
                <c:pt idx="17135">
                  <c:v>205.71799999999999</c:v>
                </c:pt>
                <c:pt idx="17136">
                  <c:v>205.72800000000001</c:v>
                </c:pt>
                <c:pt idx="17137">
                  <c:v>205.739</c:v>
                </c:pt>
                <c:pt idx="17138">
                  <c:v>205.751</c:v>
                </c:pt>
                <c:pt idx="17139">
                  <c:v>205.76300000000001</c:v>
                </c:pt>
                <c:pt idx="17140">
                  <c:v>205.77699999999999</c:v>
                </c:pt>
                <c:pt idx="17141">
                  <c:v>205.79599999999999</c:v>
                </c:pt>
                <c:pt idx="17142">
                  <c:v>205.81700000000001</c:v>
                </c:pt>
                <c:pt idx="17143">
                  <c:v>205.828</c:v>
                </c:pt>
                <c:pt idx="17144">
                  <c:v>205.83799999999999</c:v>
                </c:pt>
                <c:pt idx="17145">
                  <c:v>205.84899999999999</c:v>
                </c:pt>
                <c:pt idx="17146">
                  <c:v>205.857</c:v>
                </c:pt>
                <c:pt idx="17147">
                  <c:v>205.863</c:v>
                </c:pt>
                <c:pt idx="17148">
                  <c:v>205.87</c:v>
                </c:pt>
                <c:pt idx="17149">
                  <c:v>205.87700000000001</c:v>
                </c:pt>
                <c:pt idx="17150">
                  <c:v>205.88300000000001</c:v>
                </c:pt>
                <c:pt idx="17151">
                  <c:v>205.88800000000001</c:v>
                </c:pt>
                <c:pt idx="17152">
                  <c:v>205.893</c:v>
                </c:pt>
                <c:pt idx="17153">
                  <c:v>205.898</c:v>
                </c:pt>
                <c:pt idx="17154">
                  <c:v>205.904</c:v>
                </c:pt>
                <c:pt idx="17155">
                  <c:v>205.91</c:v>
                </c:pt>
                <c:pt idx="17156">
                  <c:v>205.91499999999999</c:v>
                </c:pt>
                <c:pt idx="17157">
                  <c:v>205.923</c:v>
                </c:pt>
                <c:pt idx="17158">
                  <c:v>205.93100000000001</c:v>
                </c:pt>
                <c:pt idx="17159">
                  <c:v>205.941</c:v>
                </c:pt>
                <c:pt idx="17160">
                  <c:v>205.952</c:v>
                </c:pt>
                <c:pt idx="17161">
                  <c:v>205.96299999999999</c:v>
                </c:pt>
                <c:pt idx="17162">
                  <c:v>205.97</c:v>
                </c:pt>
                <c:pt idx="17163">
                  <c:v>205.97499999999999</c:v>
                </c:pt>
                <c:pt idx="17164">
                  <c:v>205.98099999999999</c:v>
                </c:pt>
                <c:pt idx="17165">
                  <c:v>205.98699999999999</c:v>
                </c:pt>
                <c:pt idx="17166">
                  <c:v>205.994</c:v>
                </c:pt>
                <c:pt idx="17167">
                  <c:v>206.00200000000001</c:v>
                </c:pt>
                <c:pt idx="17168">
                  <c:v>206.00899999999999</c:v>
                </c:pt>
                <c:pt idx="17169">
                  <c:v>206.01499999999999</c:v>
                </c:pt>
                <c:pt idx="17170">
                  <c:v>206.02</c:v>
                </c:pt>
                <c:pt idx="17171">
                  <c:v>206.02500000000001</c:v>
                </c:pt>
                <c:pt idx="17172">
                  <c:v>206.03</c:v>
                </c:pt>
                <c:pt idx="17173">
                  <c:v>206.036</c:v>
                </c:pt>
                <c:pt idx="17174">
                  <c:v>206.041</c:v>
                </c:pt>
                <c:pt idx="17175">
                  <c:v>206.047</c:v>
                </c:pt>
                <c:pt idx="17176">
                  <c:v>206.053</c:v>
                </c:pt>
                <c:pt idx="17177">
                  <c:v>206.06</c:v>
                </c:pt>
                <c:pt idx="17178">
                  <c:v>206.07</c:v>
                </c:pt>
                <c:pt idx="17179">
                  <c:v>206.08</c:v>
                </c:pt>
                <c:pt idx="17180">
                  <c:v>206.09200000000001</c:v>
                </c:pt>
                <c:pt idx="17181">
                  <c:v>206.09899999999999</c:v>
                </c:pt>
                <c:pt idx="17182">
                  <c:v>206.10400000000001</c:v>
                </c:pt>
                <c:pt idx="17183">
                  <c:v>206.11</c:v>
                </c:pt>
                <c:pt idx="17184">
                  <c:v>206.11699999999999</c:v>
                </c:pt>
                <c:pt idx="17185">
                  <c:v>206.124</c:v>
                </c:pt>
                <c:pt idx="17186">
                  <c:v>206.131</c:v>
                </c:pt>
                <c:pt idx="17187">
                  <c:v>206.13900000000001</c:v>
                </c:pt>
                <c:pt idx="17188">
                  <c:v>206.14500000000001</c:v>
                </c:pt>
                <c:pt idx="17189">
                  <c:v>206.149</c:v>
                </c:pt>
                <c:pt idx="17190">
                  <c:v>206.15299999999999</c:v>
                </c:pt>
                <c:pt idx="17191">
                  <c:v>206.15799999999999</c:v>
                </c:pt>
                <c:pt idx="17192">
                  <c:v>206.16200000000001</c:v>
                </c:pt>
                <c:pt idx="17193">
                  <c:v>206.167</c:v>
                </c:pt>
                <c:pt idx="17194">
                  <c:v>206.17099999999999</c:v>
                </c:pt>
                <c:pt idx="17195">
                  <c:v>206.17599999999999</c:v>
                </c:pt>
                <c:pt idx="17196">
                  <c:v>206.18100000000001</c:v>
                </c:pt>
                <c:pt idx="17197">
                  <c:v>206.185</c:v>
                </c:pt>
                <c:pt idx="17198">
                  <c:v>206.19</c:v>
                </c:pt>
                <c:pt idx="17199">
                  <c:v>206.19399999999999</c:v>
                </c:pt>
                <c:pt idx="17200">
                  <c:v>206.19900000000001</c:v>
                </c:pt>
                <c:pt idx="17201">
                  <c:v>206.203</c:v>
                </c:pt>
                <c:pt idx="17202">
                  <c:v>206.214</c:v>
                </c:pt>
                <c:pt idx="17203">
                  <c:v>206.21899999999999</c:v>
                </c:pt>
                <c:pt idx="17204">
                  <c:v>206.251</c:v>
                </c:pt>
                <c:pt idx="17205">
                  <c:v>206.27</c:v>
                </c:pt>
                <c:pt idx="17206">
                  <c:v>206.27699999999999</c:v>
                </c:pt>
                <c:pt idx="17207">
                  <c:v>206.286</c:v>
                </c:pt>
                <c:pt idx="17208">
                  <c:v>206.292</c:v>
                </c:pt>
                <c:pt idx="17209">
                  <c:v>206.29900000000001</c:v>
                </c:pt>
                <c:pt idx="17210">
                  <c:v>206.30799999999999</c:v>
                </c:pt>
                <c:pt idx="17211">
                  <c:v>206.31800000000001</c:v>
                </c:pt>
                <c:pt idx="17212">
                  <c:v>206.33</c:v>
                </c:pt>
                <c:pt idx="17213">
                  <c:v>206.34100000000001</c:v>
                </c:pt>
                <c:pt idx="17214">
                  <c:v>206.34899999999999</c:v>
                </c:pt>
                <c:pt idx="17215">
                  <c:v>206.35599999999999</c:v>
                </c:pt>
                <c:pt idx="17216">
                  <c:v>206.36799999999999</c:v>
                </c:pt>
                <c:pt idx="17217">
                  <c:v>206.392</c:v>
                </c:pt>
                <c:pt idx="17218">
                  <c:v>206.43199999999999</c:v>
                </c:pt>
                <c:pt idx="17219">
                  <c:v>206.464</c:v>
                </c:pt>
                <c:pt idx="17220">
                  <c:v>206.47800000000001</c:v>
                </c:pt>
                <c:pt idx="17221">
                  <c:v>206.48699999999999</c:v>
                </c:pt>
                <c:pt idx="17222">
                  <c:v>206.49600000000001</c:v>
                </c:pt>
                <c:pt idx="17223">
                  <c:v>206.50200000000001</c:v>
                </c:pt>
                <c:pt idx="17224">
                  <c:v>206.512</c:v>
                </c:pt>
                <c:pt idx="17225">
                  <c:v>206.51599999999999</c:v>
                </c:pt>
                <c:pt idx="17226">
                  <c:v>206.52699999999999</c:v>
                </c:pt>
                <c:pt idx="17227">
                  <c:v>206.571</c:v>
                </c:pt>
                <c:pt idx="17228">
                  <c:v>206.61</c:v>
                </c:pt>
                <c:pt idx="17229">
                  <c:v>206.648</c:v>
                </c:pt>
                <c:pt idx="17230">
                  <c:v>206.66</c:v>
                </c:pt>
                <c:pt idx="17231">
                  <c:v>206.66499999999999</c:v>
                </c:pt>
                <c:pt idx="17232">
                  <c:v>206.673</c:v>
                </c:pt>
                <c:pt idx="17233">
                  <c:v>206.679</c:v>
                </c:pt>
                <c:pt idx="17234">
                  <c:v>206.685</c:v>
                </c:pt>
                <c:pt idx="17235">
                  <c:v>206.69</c:v>
                </c:pt>
                <c:pt idx="17236">
                  <c:v>206.696</c:v>
                </c:pt>
                <c:pt idx="17237">
                  <c:v>206.71199999999999</c:v>
                </c:pt>
                <c:pt idx="17238">
                  <c:v>206.72200000000001</c:v>
                </c:pt>
                <c:pt idx="17239">
                  <c:v>206.72900000000001</c:v>
                </c:pt>
                <c:pt idx="17240">
                  <c:v>206.738</c:v>
                </c:pt>
                <c:pt idx="17241">
                  <c:v>206.74799999999999</c:v>
                </c:pt>
                <c:pt idx="17242">
                  <c:v>206.76</c:v>
                </c:pt>
                <c:pt idx="17243">
                  <c:v>206.77699999999999</c:v>
                </c:pt>
                <c:pt idx="17244">
                  <c:v>206.79900000000001</c:v>
                </c:pt>
                <c:pt idx="17245">
                  <c:v>206.82300000000001</c:v>
                </c:pt>
                <c:pt idx="17246">
                  <c:v>206.85</c:v>
                </c:pt>
                <c:pt idx="17247">
                  <c:v>206.87200000000001</c:v>
                </c:pt>
                <c:pt idx="17248">
                  <c:v>206.887</c:v>
                </c:pt>
                <c:pt idx="17249">
                  <c:v>206.893</c:v>
                </c:pt>
                <c:pt idx="17250">
                  <c:v>206.90299999999999</c:v>
                </c:pt>
                <c:pt idx="17251">
                  <c:v>206.92599999999999</c:v>
                </c:pt>
                <c:pt idx="17252">
                  <c:v>206.929</c:v>
                </c:pt>
                <c:pt idx="17253">
                  <c:v>206.93299999999999</c:v>
                </c:pt>
                <c:pt idx="17254">
                  <c:v>206.93700000000001</c:v>
                </c:pt>
                <c:pt idx="17255">
                  <c:v>206.941</c:v>
                </c:pt>
                <c:pt idx="17256">
                  <c:v>206.946</c:v>
                </c:pt>
                <c:pt idx="17257">
                  <c:v>206.964</c:v>
                </c:pt>
                <c:pt idx="17258">
                  <c:v>207.00200000000001</c:v>
                </c:pt>
                <c:pt idx="17259">
                  <c:v>207.041</c:v>
                </c:pt>
                <c:pt idx="17260">
                  <c:v>207.07300000000001</c:v>
                </c:pt>
                <c:pt idx="17261">
                  <c:v>207.08799999999999</c:v>
                </c:pt>
                <c:pt idx="17262">
                  <c:v>207.09800000000001</c:v>
                </c:pt>
                <c:pt idx="17263">
                  <c:v>207.10300000000001</c:v>
                </c:pt>
                <c:pt idx="17264">
                  <c:v>207.12299999999999</c:v>
                </c:pt>
                <c:pt idx="17265">
                  <c:v>207.15199999999999</c:v>
                </c:pt>
                <c:pt idx="17266">
                  <c:v>207.18100000000001</c:v>
                </c:pt>
                <c:pt idx="17267">
                  <c:v>207.21100000000001</c:v>
                </c:pt>
                <c:pt idx="17268">
                  <c:v>207.24</c:v>
                </c:pt>
                <c:pt idx="17269">
                  <c:v>207.262</c:v>
                </c:pt>
                <c:pt idx="17270">
                  <c:v>207.27199999999999</c:v>
                </c:pt>
                <c:pt idx="17271">
                  <c:v>207.28</c:v>
                </c:pt>
                <c:pt idx="17272">
                  <c:v>207.28700000000001</c:v>
                </c:pt>
                <c:pt idx="17273">
                  <c:v>207.29300000000001</c:v>
                </c:pt>
                <c:pt idx="17274">
                  <c:v>207.298</c:v>
                </c:pt>
                <c:pt idx="17275">
                  <c:v>207.304</c:v>
                </c:pt>
                <c:pt idx="17276">
                  <c:v>207.31</c:v>
                </c:pt>
                <c:pt idx="17277">
                  <c:v>207.316</c:v>
                </c:pt>
                <c:pt idx="17278">
                  <c:v>207.322</c:v>
                </c:pt>
                <c:pt idx="17279">
                  <c:v>207.328</c:v>
                </c:pt>
                <c:pt idx="17280">
                  <c:v>207.333</c:v>
                </c:pt>
                <c:pt idx="17281">
                  <c:v>207.339</c:v>
                </c:pt>
                <c:pt idx="17282">
                  <c:v>207.345</c:v>
                </c:pt>
                <c:pt idx="17283">
                  <c:v>207.35</c:v>
                </c:pt>
                <c:pt idx="17284">
                  <c:v>207.35499999999999</c:v>
                </c:pt>
                <c:pt idx="17285">
                  <c:v>207.36099999999999</c:v>
                </c:pt>
                <c:pt idx="17286">
                  <c:v>207.36600000000001</c:v>
                </c:pt>
                <c:pt idx="17287">
                  <c:v>207.37200000000001</c:v>
                </c:pt>
                <c:pt idx="17288">
                  <c:v>207.37799999999999</c:v>
                </c:pt>
                <c:pt idx="17289">
                  <c:v>207.38300000000001</c:v>
                </c:pt>
                <c:pt idx="17290">
                  <c:v>207.38800000000001</c:v>
                </c:pt>
                <c:pt idx="17291">
                  <c:v>207.39400000000001</c:v>
                </c:pt>
                <c:pt idx="17292">
                  <c:v>207.4</c:v>
                </c:pt>
                <c:pt idx="17293">
                  <c:v>207.405</c:v>
                </c:pt>
                <c:pt idx="17294">
                  <c:v>207.41</c:v>
                </c:pt>
                <c:pt idx="17295">
                  <c:v>207.416</c:v>
                </c:pt>
                <c:pt idx="17296">
                  <c:v>207.422</c:v>
                </c:pt>
                <c:pt idx="17297">
                  <c:v>207.42699999999999</c:v>
                </c:pt>
                <c:pt idx="17298">
                  <c:v>207.43199999999999</c:v>
                </c:pt>
                <c:pt idx="17299">
                  <c:v>207.43700000000001</c:v>
                </c:pt>
                <c:pt idx="17300">
                  <c:v>207.44200000000001</c:v>
                </c:pt>
                <c:pt idx="17301">
                  <c:v>207.447</c:v>
                </c:pt>
                <c:pt idx="17302">
                  <c:v>207.453</c:v>
                </c:pt>
                <c:pt idx="17303">
                  <c:v>207.458</c:v>
                </c:pt>
                <c:pt idx="17304">
                  <c:v>207.46299999999999</c:v>
                </c:pt>
                <c:pt idx="17305">
                  <c:v>207.46700000000001</c:v>
                </c:pt>
                <c:pt idx="17306">
                  <c:v>207.47200000000001</c:v>
                </c:pt>
                <c:pt idx="17307">
                  <c:v>207.476</c:v>
                </c:pt>
                <c:pt idx="17308">
                  <c:v>207.48099999999999</c:v>
                </c:pt>
                <c:pt idx="17309">
                  <c:v>207.48500000000001</c:v>
                </c:pt>
                <c:pt idx="17310">
                  <c:v>207.49</c:v>
                </c:pt>
                <c:pt idx="17311">
                  <c:v>207.494</c:v>
                </c:pt>
                <c:pt idx="17312">
                  <c:v>207.49799999999999</c:v>
                </c:pt>
                <c:pt idx="17313">
                  <c:v>207.50299999999999</c:v>
                </c:pt>
                <c:pt idx="17314">
                  <c:v>207.50800000000001</c:v>
                </c:pt>
                <c:pt idx="17315">
                  <c:v>207.512</c:v>
                </c:pt>
                <c:pt idx="17316">
                  <c:v>207.517</c:v>
                </c:pt>
                <c:pt idx="17317">
                  <c:v>207.52099999999999</c:v>
                </c:pt>
                <c:pt idx="17318">
                  <c:v>207.52600000000001</c:v>
                </c:pt>
                <c:pt idx="17319">
                  <c:v>207.53</c:v>
                </c:pt>
                <c:pt idx="17320">
                  <c:v>207.535</c:v>
                </c:pt>
                <c:pt idx="17321">
                  <c:v>207.53899999999999</c:v>
                </c:pt>
                <c:pt idx="17322">
                  <c:v>207.54400000000001</c:v>
                </c:pt>
                <c:pt idx="17323">
                  <c:v>207.548</c:v>
                </c:pt>
                <c:pt idx="17324">
                  <c:v>207.553</c:v>
                </c:pt>
                <c:pt idx="17325">
                  <c:v>207.55699999999999</c:v>
                </c:pt>
                <c:pt idx="17326">
                  <c:v>207.56200000000001</c:v>
                </c:pt>
                <c:pt idx="17327">
                  <c:v>207.56700000000001</c:v>
                </c:pt>
                <c:pt idx="17328">
                  <c:v>207.571</c:v>
                </c:pt>
                <c:pt idx="17329">
                  <c:v>207.57900000000001</c:v>
                </c:pt>
                <c:pt idx="17330">
                  <c:v>207.60400000000001</c:v>
                </c:pt>
                <c:pt idx="17331">
                  <c:v>207.64400000000001</c:v>
                </c:pt>
                <c:pt idx="17332">
                  <c:v>207.68299999999999</c:v>
                </c:pt>
                <c:pt idx="17333">
                  <c:v>207.70699999999999</c:v>
                </c:pt>
                <c:pt idx="17334">
                  <c:v>207.71199999999999</c:v>
                </c:pt>
                <c:pt idx="17335">
                  <c:v>207.71700000000001</c:v>
                </c:pt>
                <c:pt idx="17336">
                  <c:v>207.72499999999999</c:v>
                </c:pt>
                <c:pt idx="17337">
                  <c:v>207.73400000000001</c:v>
                </c:pt>
                <c:pt idx="17338">
                  <c:v>207.74299999999999</c:v>
                </c:pt>
                <c:pt idx="17339">
                  <c:v>207.75200000000001</c:v>
                </c:pt>
                <c:pt idx="17340">
                  <c:v>207.76300000000001</c:v>
                </c:pt>
                <c:pt idx="17341">
                  <c:v>207.77500000000001</c:v>
                </c:pt>
                <c:pt idx="17342">
                  <c:v>207.78700000000001</c:v>
                </c:pt>
                <c:pt idx="17343">
                  <c:v>207.79599999999999</c:v>
                </c:pt>
                <c:pt idx="17344">
                  <c:v>207.804</c:v>
                </c:pt>
                <c:pt idx="17345">
                  <c:v>207.81399999999999</c:v>
                </c:pt>
                <c:pt idx="17346">
                  <c:v>207.822</c:v>
                </c:pt>
                <c:pt idx="17347">
                  <c:v>207.83</c:v>
                </c:pt>
                <c:pt idx="17348">
                  <c:v>207.839</c:v>
                </c:pt>
                <c:pt idx="17349">
                  <c:v>207.87899999999999</c:v>
                </c:pt>
                <c:pt idx="17350">
                  <c:v>207.91800000000001</c:v>
                </c:pt>
                <c:pt idx="17351">
                  <c:v>207.95699999999999</c:v>
                </c:pt>
                <c:pt idx="17352">
                  <c:v>208.01900000000001</c:v>
                </c:pt>
                <c:pt idx="17353">
                  <c:v>208.09899999999999</c:v>
                </c:pt>
                <c:pt idx="17354">
                  <c:v>208.15199999999999</c:v>
                </c:pt>
                <c:pt idx="17355">
                  <c:v>208.167</c:v>
                </c:pt>
                <c:pt idx="17356">
                  <c:v>208.17500000000001</c:v>
                </c:pt>
                <c:pt idx="17357">
                  <c:v>208.184</c:v>
                </c:pt>
                <c:pt idx="17358">
                  <c:v>208.19300000000001</c:v>
                </c:pt>
                <c:pt idx="17359">
                  <c:v>208.202</c:v>
                </c:pt>
                <c:pt idx="17360">
                  <c:v>208.21</c:v>
                </c:pt>
                <c:pt idx="17361">
                  <c:v>208.21700000000001</c:v>
                </c:pt>
                <c:pt idx="17362">
                  <c:v>208.22200000000001</c:v>
                </c:pt>
                <c:pt idx="17363">
                  <c:v>208.227</c:v>
                </c:pt>
                <c:pt idx="17364">
                  <c:v>208.233</c:v>
                </c:pt>
                <c:pt idx="17365">
                  <c:v>208.238</c:v>
                </c:pt>
                <c:pt idx="17366">
                  <c:v>208.244</c:v>
                </c:pt>
                <c:pt idx="17367">
                  <c:v>208.251</c:v>
                </c:pt>
                <c:pt idx="17368">
                  <c:v>208.261</c:v>
                </c:pt>
                <c:pt idx="17369">
                  <c:v>208.27099999999999</c:v>
                </c:pt>
                <c:pt idx="17370">
                  <c:v>208.28399999999999</c:v>
                </c:pt>
                <c:pt idx="17371">
                  <c:v>208.29599999999999</c:v>
                </c:pt>
                <c:pt idx="17372">
                  <c:v>208.309</c:v>
                </c:pt>
                <c:pt idx="17373">
                  <c:v>208.31700000000001</c:v>
                </c:pt>
                <c:pt idx="17374">
                  <c:v>208.32900000000001</c:v>
                </c:pt>
                <c:pt idx="17375">
                  <c:v>208.339</c:v>
                </c:pt>
                <c:pt idx="17376">
                  <c:v>208.351</c:v>
                </c:pt>
                <c:pt idx="17377">
                  <c:v>208.36099999999999</c:v>
                </c:pt>
                <c:pt idx="17378">
                  <c:v>208.37200000000001</c:v>
                </c:pt>
                <c:pt idx="17379">
                  <c:v>208.381</c:v>
                </c:pt>
                <c:pt idx="17380">
                  <c:v>208.39500000000001</c:v>
                </c:pt>
                <c:pt idx="17381">
                  <c:v>208.42</c:v>
                </c:pt>
                <c:pt idx="17382">
                  <c:v>208.45500000000001</c:v>
                </c:pt>
                <c:pt idx="17383">
                  <c:v>208.494</c:v>
                </c:pt>
                <c:pt idx="17384">
                  <c:v>208.53200000000001</c:v>
                </c:pt>
                <c:pt idx="17385">
                  <c:v>208.58699999999999</c:v>
                </c:pt>
                <c:pt idx="17386">
                  <c:v>208.65</c:v>
                </c:pt>
                <c:pt idx="17387">
                  <c:v>208.68899999999999</c:v>
                </c:pt>
                <c:pt idx="17388">
                  <c:v>208.703</c:v>
                </c:pt>
                <c:pt idx="17389">
                  <c:v>208.709</c:v>
                </c:pt>
                <c:pt idx="17390">
                  <c:v>208.71700000000001</c:v>
                </c:pt>
                <c:pt idx="17391">
                  <c:v>208.72499999999999</c:v>
                </c:pt>
                <c:pt idx="17392">
                  <c:v>208.732</c:v>
                </c:pt>
                <c:pt idx="17393">
                  <c:v>208.74199999999999</c:v>
                </c:pt>
                <c:pt idx="17394">
                  <c:v>208.75299999999999</c:v>
                </c:pt>
                <c:pt idx="17395">
                  <c:v>208.76300000000001</c:v>
                </c:pt>
                <c:pt idx="17396">
                  <c:v>208.773</c:v>
                </c:pt>
                <c:pt idx="17397">
                  <c:v>208.785</c:v>
                </c:pt>
                <c:pt idx="17398">
                  <c:v>208.798</c:v>
                </c:pt>
                <c:pt idx="17399">
                  <c:v>208.80799999999999</c:v>
                </c:pt>
                <c:pt idx="17400">
                  <c:v>208.81899999999999</c:v>
                </c:pt>
                <c:pt idx="17401">
                  <c:v>208.82900000000001</c:v>
                </c:pt>
                <c:pt idx="17402">
                  <c:v>208.83699999999999</c:v>
                </c:pt>
                <c:pt idx="17403">
                  <c:v>208.84800000000001</c:v>
                </c:pt>
                <c:pt idx="17404">
                  <c:v>208.85300000000001</c:v>
                </c:pt>
                <c:pt idx="17405">
                  <c:v>208.857</c:v>
                </c:pt>
                <c:pt idx="17406">
                  <c:v>208.86</c:v>
                </c:pt>
                <c:pt idx="17407">
                  <c:v>208.86500000000001</c:v>
                </c:pt>
                <c:pt idx="17408">
                  <c:v>208.87700000000001</c:v>
                </c:pt>
                <c:pt idx="17409">
                  <c:v>208.88399999999999</c:v>
                </c:pt>
                <c:pt idx="17410">
                  <c:v>208.892</c:v>
                </c:pt>
                <c:pt idx="17411">
                  <c:v>208.905</c:v>
                </c:pt>
                <c:pt idx="17412">
                  <c:v>208.91200000000001</c:v>
                </c:pt>
                <c:pt idx="17413">
                  <c:v>208.91800000000001</c:v>
                </c:pt>
                <c:pt idx="17414">
                  <c:v>208.934</c:v>
                </c:pt>
                <c:pt idx="17415">
                  <c:v>208.946</c:v>
                </c:pt>
                <c:pt idx="17416">
                  <c:v>208.95599999999999</c:v>
                </c:pt>
                <c:pt idx="17417">
                  <c:v>208.96600000000001</c:v>
                </c:pt>
                <c:pt idx="17418">
                  <c:v>208.976</c:v>
                </c:pt>
                <c:pt idx="17419">
                  <c:v>208.98599999999999</c:v>
                </c:pt>
                <c:pt idx="17420">
                  <c:v>208.99799999999999</c:v>
                </c:pt>
                <c:pt idx="17421">
                  <c:v>209.00899999999999</c:v>
                </c:pt>
                <c:pt idx="17422">
                  <c:v>209.018</c:v>
                </c:pt>
                <c:pt idx="17423">
                  <c:v>209.024</c:v>
                </c:pt>
                <c:pt idx="17424">
                  <c:v>209.03100000000001</c:v>
                </c:pt>
                <c:pt idx="17425">
                  <c:v>209.03800000000001</c:v>
                </c:pt>
                <c:pt idx="17426">
                  <c:v>209.048</c:v>
                </c:pt>
                <c:pt idx="17427">
                  <c:v>209.06100000000001</c:v>
                </c:pt>
                <c:pt idx="17428">
                  <c:v>209.07499999999999</c:v>
                </c:pt>
                <c:pt idx="17429">
                  <c:v>209.089</c:v>
                </c:pt>
                <c:pt idx="17430">
                  <c:v>209.09299999999999</c:v>
                </c:pt>
                <c:pt idx="17431">
                  <c:v>209.1</c:v>
                </c:pt>
                <c:pt idx="17432">
                  <c:v>209.113</c:v>
                </c:pt>
                <c:pt idx="17433">
                  <c:v>209.13</c:v>
                </c:pt>
                <c:pt idx="17434">
                  <c:v>209.13499999999999</c:v>
                </c:pt>
                <c:pt idx="17435">
                  <c:v>209.13900000000001</c:v>
                </c:pt>
                <c:pt idx="17436">
                  <c:v>209.143</c:v>
                </c:pt>
                <c:pt idx="17437">
                  <c:v>209.14699999999999</c:v>
                </c:pt>
                <c:pt idx="17438">
                  <c:v>209.166</c:v>
                </c:pt>
                <c:pt idx="17439">
                  <c:v>209.19399999999999</c:v>
                </c:pt>
                <c:pt idx="17440">
                  <c:v>209.22800000000001</c:v>
                </c:pt>
                <c:pt idx="17441">
                  <c:v>209.26599999999999</c:v>
                </c:pt>
                <c:pt idx="17442">
                  <c:v>209.322</c:v>
                </c:pt>
                <c:pt idx="17443">
                  <c:v>209.387</c:v>
                </c:pt>
                <c:pt idx="17444">
                  <c:v>209.42699999999999</c:v>
                </c:pt>
                <c:pt idx="17445">
                  <c:v>209.45</c:v>
                </c:pt>
                <c:pt idx="17446">
                  <c:v>209.46600000000001</c:v>
                </c:pt>
                <c:pt idx="17447">
                  <c:v>209.47800000000001</c:v>
                </c:pt>
                <c:pt idx="17448">
                  <c:v>209.48599999999999</c:v>
                </c:pt>
                <c:pt idx="17449">
                  <c:v>209.49100000000001</c:v>
                </c:pt>
                <c:pt idx="17450">
                  <c:v>209.49299999999999</c:v>
                </c:pt>
                <c:pt idx="17451">
                  <c:v>209.49600000000001</c:v>
                </c:pt>
                <c:pt idx="17452">
                  <c:v>209.499</c:v>
                </c:pt>
                <c:pt idx="17453">
                  <c:v>209.50299999999999</c:v>
                </c:pt>
                <c:pt idx="17454">
                  <c:v>209.50700000000001</c:v>
                </c:pt>
                <c:pt idx="17455">
                  <c:v>209.512</c:v>
                </c:pt>
                <c:pt idx="17456">
                  <c:v>209.51900000000001</c:v>
                </c:pt>
                <c:pt idx="17457">
                  <c:v>209.52699999999999</c:v>
                </c:pt>
                <c:pt idx="17458">
                  <c:v>209.53299999999999</c:v>
                </c:pt>
                <c:pt idx="17459">
                  <c:v>209.542</c:v>
                </c:pt>
                <c:pt idx="17460">
                  <c:v>209.55099999999999</c:v>
                </c:pt>
                <c:pt idx="17461">
                  <c:v>209.56</c:v>
                </c:pt>
                <c:pt idx="17462">
                  <c:v>209.56899999999999</c:v>
                </c:pt>
                <c:pt idx="17463">
                  <c:v>209.57900000000001</c:v>
                </c:pt>
                <c:pt idx="17464">
                  <c:v>209.59200000000001</c:v>
                </c:pt>
                <c:pt idx="17465">
                  <c:v>209.60499999999999</c:v>
                </c:pt>
                <c:pt idx="17466">
                  <c:v>209.619</c:v>
                </c:pt>
                <c:pt idx="17467">
                  <c:v>209.63499999999999</c:v>
                </c:pt>
                <c:pt idx="17468">
                  <c:v>209.65299999999999</c:v>
                </c:pt>
                <c:pt idx="17469">
                  <c:v>209.661</c:v>
                </c:pt>
                <c:pt idx="17470">
                  <c:v>209.66900000000001</c:v>
                </c:pt>
                <c:pt idx="17471">
                  <c:v>209.68</c:v>
                </c:pt>
                <c:pt idx="17472">
                  <c:v>209.69</c:v>
                </c:pt>
                <c:pt idx="17473">
                  <c:v>209.7</c:v>
                </c:pt>
                <c:pt idx="17474">
                  <c:v>209.71100000000001</c:v>
                </c:pt>
                <c:pt idx="17475">
                  <c:v>209.72200000000001</c:v>
                </c:pt>
                <c:pt idx="17476">
                  <c:v>209.73</c:v>
                </c:pt>
                <c:pt idx="17477">
                  <c:v>209.73599999999999</c:v>
                </c:pt>
                <c:pt idx="17478">
                  <c:v>209.74199999999999</c:v>
                </c:pt>
                <c:pt idx="17479">
                  <c:v>209.749</c:v>
                </c:pt>
                <c:pt idx="17480">
                  <c:v>209.755</c:v>
                </c:pt>
                <c:pt idx="17481">
                  <c:v>209.76300000000001</c:v>
                </c:pt>
                <c:pt idx="17482">
                  <c:v>209.773</c:v>
                </c:pt>
                <c:pt idx="17483">
                  <c:v>209.79</c:v>
                </c:pt>
                <c:pt idx="17484">
                  <c:v>209.821</c:v>
                </c:pt>
                <c:pt idx="17485">
                  <c:v>209.85300000000001</c:v>
                </c:pt>
                <c:pt idx="17486">
                  <c:v>209.87299999999999</c:v>
                </c:pt>
                <c:pt idx="17487">
                  <c:v>209.88300000000001</c:v>
                </c:pt>
                <c:pt idx="17488">
                  <c:v>209.892</c:v>
                </c:pt>
                <c:pt idx="17489">
                  <c:v>209.90299999999999</c:v>
                </c:pt>
                <c:pt idx="17490">
                  <c:v>209.90600000000001</c:v>
                </c:pt>
                <c:pt idx="17491">
                  <c:v>209.93</c:v>
                </c:pt>
                <c:pt idx="17492">
                  <c:v>209.96</c:v>
                </c:pt>
                <c:pt idx="17493">
                  <c:v>209.99</c:v>
                </c:pt>
                <c:pt idx="17494">
                  <c:v>210.02099999999999</c:v>
                </c:pt>
                <c:pt idx="17495">
                  <c:v>210.054</c:v>
                </c:pt>
                <c:pt idx="17496">
                  <c:v>210.09700000000001</c:v>
                </c:pt>
                <c:pt idx="17497">
                  <c:v>210.13900000000001</c:v>
                </c:pt>
                <c:pt idx="17498">
                  <c:v>210.185</c:v>
                </c:pt>
                <c:pt idx="17499">
                  <c:v>210.20599999999999</c:v>
                </c:pt>
                <c:pt idx="17500">
                  <c:v>210.21100000000001</c:v>
                </c:pt>
                <c:pt idx="17501">
                  <c:v>210.214</c:v>
                </c:pt>
                <c:pt idx="17502">
                  <c:v>210.21700000000001</c:v>
                </c:pt>
                <c:pt idx="17503">
                  <c:v>210.22</c:v>
                </c:pt>
                <c:pt idx="17504">
                  <c:v>210.22399999999999</c:v>
                </c:pt>
                <c:pt idx="17505">
                  <c:v>210.22900000000001</c:v>
                </c:pt>
                <c:pt idx="17506">
                  <c:v>210.23500000000001</c:v>
                </c:pt>
                <c:pt idx="17507">
                  <c:v>210.24199999999999</c:v>
                </c:pt>
                <c:pt idx="17508">
                  <c:v>210.24700000000001</c:v>
                </c:pt>
                <c:pt idx="17509">
                  <c:v>210.251</c:v>
                </c:pt>
                <c:pt idx="17510">
                  <c:v>210.25700000000001</c:v>
                </c:pt>
                <c:pt idx="17511">
                  <c:v>210.26499999999999</c:v>
                </c:pt>
                <c:pt idx="17512">
                  <c:v>210.274</c:v>
                </c:pt>
                <c:pt idx="17513">
                  <c:v>210.28200000000001</c:v>
                </c:pt>
                <c:pt idx="17514">
                  <c:v>210.291</c:v>
                </c:pt>
                <c:pt idx="17515">
                  <c:v>210.29900000000001</c:v>
                </c:pt>
                <c:pt idx="17516">
                  <c:v>210.30500000000001</c:v>
                </c:pt>
                <c:pt idx="17517">
                  <c:v>210.31100000000001</c:v>
                </c:pt>
                <c:pt idx="17518">
                  <c:v>210.316</c:v>
                </c:pt>
                <c:pt idx="17519">
                  <c:v>210.322</c:v>
                </c:pt>
                <c:pt idx="17520">
                  <c:v>210.328</c:v>
                </c:pt>
                <c:pt idx="17521">
                  <c:v>210.334</c:v>
                </c:pt>
                <c:pt idx="17522">
                  <c:v>210.34</c:v>
                </c:pt>
                <c:pt idx="17523">
                  <c:v>210.346</c:v>
                </c:pt>
                <c:pt idx="17524">
                  <c:v>210.351</c:v>
                </c:pt>
                <c:pt idx="17525">
                  <c:v>210.357</c:v>
                </c:pt>
                <c:pt idx="17526">
                  <c:v>210.363</c:v>
                </c:pt>
                <c:pt idx="17527">
                  <c:v>210.369</c:v>
                </c:pt>
                <c:pt idx="17528">
                  <c:v>210.375</c:v>
                </c:pt>
                <c:pt idx="17529">
                  <c:v>210.38</c:v>
                </c:pt>
                <c:pt idx="17530">
                  <c:v>210.386</c:v>
                </c:pt>
                <c:pt idx="17531">
                  <c:v>210.39099999999999</c:v>
                </c:pt>
                <c:pt idx="17532">
                  <c:v>210.39599999999999</c:v>
                </c:pt>
                <c:pt idx="17533">
                  <c:v>210.40199999999999</c:v>
                </c:pt>
                <c:pt idx="17534">
                  <c:v>210.40700000000001</c:v>
                </c:pt>
                <c:pt idx="17535">
                  <c:v>210.41300000000001</c:v>
                </c:pt>
                <c:pt idx="17536">
                  <c:v>210.41800000000001</c:v>
                </c:pt>
                <c:pt idx="17537">
                  <c:v>210.42400000000001</c:v>
                </c:pt>
                <c:pt idx="17538">
                  <c:v>210.43</c:v>
                </c:pt>
                <c:pt idx="17539">
                  <c:v>210.43600000000001</c:v>
                </c:pt>
                <c:pt idx="17540">
                  <c:v>210.44200000000001</c:v>
                </c:pt>
                <c:pt idx="17541">
                  <c:v>210.447</c:v>
                </c:pt>
                <c:pt idx="17542">
                  <c:v>210.453</c:v>
                </c:pt>
                <c:pt idx="17543">
                  <c:v>210.458</c:v>
                </c:pt>
                <c:pt idx="17544">
                  <c:v>210.46299999999999</c:v>
                </c:pt>
                <c:pt idx="17545">
                  <c:v>210.46899999999999</c:v>
                </c:pt>
                <c:pt idx="17546">
                  <c:v>210.47399999999999</c:v>
                </c:pt>
                <c:pt idx="17547">
                  <c:v>210.48</c:v>
                </c:pt>
                <c:pt idx="17548">
                  <c:v>210.48599999999999</c:v>
                </c:pt>
                <c:pt idx="17549">
                  <c:v>210.49100000000001</c:v>
                </c:pt>
                <c:pt idx="17550">
                  <c:v>210.49700000000001</c:v>
                </c:pt>
                <c:pt idx="17551">
                  <c:v>210.50299999999999</c:v>
                </c:pt>
                <c:pt idx="17552">
                  <c:v>210.50899999999999</c:v>
                </c:pt>
                <c:pt idx="17553">
                  <c:v>210.51499999999999</c:v>
                </c:pt>
                <c:pt idx="17554">
                  <c:v>210.52099999999999</c:v>
                </c:pt>
                <c:pt idx="17555">
                  <c:v>210.52600000000001</c:v>
                </c:pt>
                <c:pt idx="17556">
                  <c:v>210.53200000000001</c:v>
                </c:pt>
                <c:pt idx="17557">
                  <c:v>210.53800000000001</c:v>
                </c:pt>
                <c:pt idx="17558">
                  <c:v>210.54300000000001</c:v>
                </c:pt>
                <c:pt idx="17559">
                  <c:v>210.548</c:v>
                </c:pt>
                <c:pt idx="17560">
                  <c:v>210.554</c:v>
                </c:pt>
                <c:pt idx="17561">
                  <c:v>210.56</c:v>
                </c:pt>
                <c:pt idx="17562">
                  <c:v>210.565</c:v>
                </c:pt>
                <c:pt idx="17563">
                  <c:v>210.571</c:v>
                </c:pt>
                <c:pt idx="17564">
                  <c:v>210.577</c:v>
                </c:pt>
                <c:pt idx="17565">
                  <c:v>210.583</c:v>
                </c:pt>
                <c:pt idx="17566">
                  <c:v>210.58799999999999</c:v>
                </c:pt>
                <c:pt idx="17567">
                  <c:v>210.59399999999999</c:v>
                </c:pt>
                <c:pt idx="17568">
                  <c:v>210.6</c:v>
                </c:pt>
                <c:pt idx="17569">
                  <c:v>210.60499999999999</c:v>
                </c:pt>
                <c:pt idx="17570">
                  <c:v>210.61099999999999</c:v>
                </c:pt>
                <c:pt idx="17571">
                  <c:v>210.61699999999999</c:v>
                </c:pt>
                <c:pt idx="17572">
                  <c:v>210.62299999999999</c:v>
                </c:pt>
                <c:pt idx="17573">
                  <c:v>210.62899999999999</c:v>
                </c:pt>
                <c:pt idx="17574">
                  <c:v>210.63499999999999</c:v>
                </c:pt>
                <c:pt idx="17575">
                  <c:v>210.64</c:v>
                </c:pt>
                <c:pt idx="17576">
                  <c:v>210.64599999999999</c:v>
                </c:pt>
                <c:pt idx="17577">
                  <c:v>210.65100000000001</c:v>
                </c:pt>
                <c:pt idx="17578">
                  <c:v>210.65700000000001</c:v>
                </c:pt>
                <c:pt idx="17579">
                  <c:v>210.66399999999999</c:v>
                </c:pt>
                <c:pt idx="17580">
                  <c:v>210.67400000000001</c:v>
                </c:pt>
                <c:pt idx="17581">
                  <c:v>210.68299999999999</c:v>
                </c:pt>
                <c:pt idx="17582">
                  <c:v>210.69200000000001</c:v>
                </c:pt>
                <c:pt idx="17583">
                  <c:v>210.70400000000001</c:v>
                </c:pt>
                <c:pt idx="17584">
                  <c:v>210.71600000000001</c:v>
                </c:pt>
                <c:pt idx="17585">
                  <c:v>210.727</c:v>
                </c:pt>
                <c:pt idx="17586">
                  <c:v>210.73699999999999</c:v>
                </c:pt>
                <c:pt idx="17587">
                  <c:v>210.74700000000001</c:v>
                </c:pt>
                <c:pt idx="17588">
                  <c:v>210.762</c:v>
                </c:pt>
                <c:pt idx="17589">
                  <c:v>210.80099999999999</c:v>
                </c:pt>
                <c:pt idx="17590">
                  <c:v>210.86</c:v>
                </c:pt>
                <c:pt idx="17591">
                  <c:v>210.91</c:v>
                </c:pt>
                <c:pt idx="17592">
                  <c:v>210.94300000000001</c:v>
                </c:pt>
                <c:pt idx="17593">
                  <c:v>210.96100000000001</c:v>
                </c:pt>
                <c:pt idx="17594">
                  <c:v>210.971</c:v>
                </c:pt>
                <c:pt idx="17595">
                  <c:v>210.97900000000001</c:v>
                </c:pt>
                <c:pt idx="17596">
                  <c:v>210.98699999999999</c:v>
                </c:pt>
                <c:pt idx="17597">
                  <c:v>210.995</c:v>
                </c:pt>
                <c:pt idx="17598">
                  <c:v>211.011</c:v>
                </c:pt>
                <c:pt idx="17599">
                  <c:v>211.05199999999999</c:v>
                </c:pt>
                <c:pt idx="17600">
                  <c:v>211.083</c:v>
                </c:pt>
                <c:pt idx="17601">
                  <c:v>211.09200000000001</c:v>
                </c:pt>
                <c:pt idx="17602">
                  <c:v>211.096</c:v>
                </c:pt>
                <c:pt idx="17603">
                  <c:v>211.10300000000001</c:v>
                </c:pt>
                <c:pt idx="17604">
                  <c:v>211.108</c:v>
                </c:pt>
                <c:pt idx="17605">
                  <c:v>211.124</c:v>
                </c:pt>
                <c:pt idx="17606">
                  <c:v>211.13200000000001</c:v>
                </c:pt>
                <c:pt idx="17607">
                  <c:v>211.13800000000001</c:v>
                </c:pt>
                <c:pt idx="17608">
                  <c:v>211.148</c:v>
                </c:pt>
                <c:pt idx="17609">
                  <c:v>211.155</c:v>
                </c:pt>
                <c:pt idx="17610">
                  <c:v>211.16399999999999</c:v>
                </c:pt>
                <c:pt idx="17611">
                  <c:v>211.17500000000001</c:v>
                </c:pt>
                <c:pt idx="17612">
                  <c:v>211.18600000000001</c:v>
                </c:pt>
                <c:pt idx="17613">
                  <c:v>211.197</c:v>
                </c:pt>
                <c:pt idx="17614">
                  <c:v>211.209</c:v>
                </c:pt>
                <c:pt idx="17615">
                  <c:v>211.221</c:v>
                </c:pt>
                <c:pt idx="17616">
                  <c:v>211.233</c:v>
                </c:pt>
                <c:pt idx="17617">
                  <c:v>211.24600000000001</c:v>
                </c:pt>
                <c:pt idx="17618">
                  <c:v>211.25899999999999</c:v>
                </c:pt>
                <c:pt idx="17619">
                  <c:v>211.273</c:v>
                </c:pt>
                <c:pt idx="17620">
                  <c:v>211.285</c:v>
                </c:pt>
                <c:pt idx="17621">
                  <c:v>211.29400000000001</c:v>
                </c:pt>
                <c:pt idx="17622">
                  <c:v>211.304</c:v>
                </c:pt>
                <c:pt idx="17623">
                  <c:v>211.31399999999999</c:v>
                </c:pt>
                <c:pt idx="17624">
                  <c:v>211.32400000000001</c:v>
                </c:pt>
                <c:pt idx="17625">
                  <c:v>211.333</c:v>
                </c:pt>
                <c:pt idx="17626">
                  <c:v>211.34399999999999</c:v>
                </c:pt>
                <c:pt idx="17627">
                  <c:v>211.35400000000001</c:v>
                </c:pt>
                <c:pt idx="17628">
                  <c:v>211.35900000000001</c:v>
                </c:pt>
                <c:pt idx="17629">
                  <c:v>211.37</c:v>
                </c:pt>
                <c:pt idx="17630">
                  <c:v>211.39699999999999</c:v>
                </c:pt>
                <c:pt idx="17631">
                  <c:v>211.41499999999999</c:v>
                </c:pt>
                <c:pt idx="17632">
                  <c:v>211.44200000000001</c:v>
                </c:pt>
                <c:pt idx="17633">
                  <c:v>211.471</c:v>
                </c:pt>
                <c:pt idx="17634">
                  <c:v>211.499</c:v>
                </c:pt>
                <c:pt idx="17635">
                  <c:v>211.52600000000001</c:v>
                </c:pt>
                <c:pt idx="17636">
                  <c:v>211.52600000000001</c:v>
                </c:pt>
                <c:pt idx="17637">
                  <c:v>211.53</c:v>
                </c:pt>
                <c:pt idx="17638">
                  <c:v>211.53399999999999</c:v>
                </c:pt>
                <c:pt idx="17639">
                  <c:v>211.55699999999999</c:v>
                </c:pt>
                <c:pt idx="17640">
                  <c:v>211.58699999999999</c:v>
                </c:pt>
                <c:pt idx="17641">
                  <c:v>211.61699999999999</c:v>
                </c:pt>
                <c:pt idx="17642">
                  <c:v>211.64699999999999</c:v>
                </c:pt>
                <c:pt idx="17643">
                  <c:v>211.67099999999999</c:v>
                </c:pt>
                <c:pt idx="17644">
                  <c:v>211.68199999999999</c:v>
                </c:pt>
                <c:pt idx="17645">
                  <c:v>211.702</c:v>
                </c:pt>
                <c:pt idx="17646">
                  <c:v>211.74100000000001</c:v>
                </c:pt>
                <c:pt idx="17647">
                  <c:v>211.79</c:v>
                </c:pt>
                <c:pt idx="17648">
                  <c:v>211.82</c:v>
                </c:pt>
                <c:pt idx="17649">
                  <c:v>211.834</c:v>
                </c:pt>
                <c:pt idx="17650">
                  <c:v>211.839</c:v>
                </c:pt>
                <c:pt idx="17651">
                  <c:v>211.84200000000001</c:v>
                </c:pt>
                <c:pt idx="17652">
                  <c:v>211.85</c:v>
                </c:pt>
                <c:pt idx="17653">
                  <c:v>211.85900000000001</c:v>
                </c:pt>
                <c:pt idx="17654">
                  <c:v>211.86699999999999</c:v>
                </c:pt>
                <c:pt idx="17655">
                  <c:v>211.875</c:v>
                </c:pt>
                <c:pt idx="17656">
                  <c:v>211.88499999999999</c:v>
                </c:pt>
                <c:pt idx="17657">
                  <c:v>211.89400000000001</c:v>
                </c:pt>
                <c:pt idx="17658">
                  <c:v>211.904</c:v>
                </c:pt>
                <c:pt idx="17659">
                  <c:v>211.917</c:v>
                </c:pt>
                <c:pt idx="17660">
                  <c:v>211.93</c:v>
                </c:pt>
                <c:pt idx="17661">
                  <c:v>211.94399999999999</c:v>
                </c:pt>
                <c:pt idx="17662">
                  <c:v>211.95599999999999</c:v>
                </c:pt>
                <c:pt idx="17663">
                  <c:v>211.965</c:v>
                </c:pt>
                <c:pt idx="17664">
                  <c:v>211.97</c:v>
                </c:pt>
                <c:pt idx="17665">
                  <c:v>211.97499999999999</c:v>
                </c:pt>
                <c:pt idx="17666">
                  <c:v>211.983</c:v>
                </c:pt>
                <c:pt idx="17667">
                  <c:v>211.989</c:v>
                </c:pt>
                <c:pt idx="17668">
                  <c:v>211.99600000000001</c:v>
                </c:pt>
                <c:pt idx="17669">
                  <c:v>212.006</c:v>
                </c:pt>
                <c:pt idx="17670">
                  <c:v>212.01499999999999</c:v>
                </c:pt>
                <c:pt idx="17671">
                  <c:v>212.029</c:v>
                </c:pt>
                <c:pt idx="17672">
                  <c:v>212.07499999999999</c:v>
                </c:pt>
                <c:pt idx="17673">
                  <c:v>212.11500000000001</c:v>
                </c:pt>
                <c:pt idx="17674">
                  <c:v>212.14400000000001</c:v>
                </c:pt>
                <c:pt idx="17675">
                  <c:v>212.15899999999999</c:v>
                </c:pt>
                <c:pt idx="17676">
                  <c:v>212.16399999999999</c:v>
                </c:pt>
                <c:pt idx="17677">
                  <c:v>212.167</c:v>
                </c:pt>
                <c:pt idx="17678">
                  <c:v>212.17</c:v>
                </c:pt>
                <c:pt idx="17679">
                  <c:v>212.17400000000001</c:v>
                </c:pt>
                <c:pt idx="17680">
                  <c:v>212.18100000000001</c:v>
                </c:pt>
                <c:pt idx="17681">
                  <c:v>212.18899999999999</c:v>
                </c:pt>
                <c:pt idx="17682">
                  <c:v>212.197</c:v>
                </c:pt>
                <c:pt idx="17683">
                  <c:v>212.208</c:v>
                </c:pt>
                <c:pt idx="17684">
                  <c:v>212.21899999999999</c:v>
                </c:pt>
                <c:pt idx="17685">
                  <c:v>212.23099999999999</c:v>
                </c:pt>
                <c:pt idx="17686">
                  <c:v>212.244</c:v>
                </c:pt>
                <c:pt idx="17687">
                  <c:v>212.256</c:v>
                </c:pt>
                <c:pt idx="17688">
                  <c:v>212.267</c:v>
                </c:pt>
                <c:pt idx="17689">
                  <c:v>212.27699999999999</c:v>
                </c:pt>
                <c:pt idx="17690">
                  <c:v>212.29300000000001</c:v>
                </c:pt>
                <c:pt idx="17691">
                  <c:v>212.33600000000001</c:v>
                </c:pt>
                <c:pt idx="17692">
                  <c:v>212.364</c:v>
                </c:pt>
                <c:pt idx="17693">
                  <c:v>212.38200000000001</c:v>
                </c:pt>
                <c:pt idx="17694">
                  <c:v>212.39099999999999</c:v>
                </c:pt>
                <c:pt idx="17695">
                  <c:v>212.39500000000001</c:v>
                </c:pt>
                <c:pt idx="17696">
                  <c:v>212.423</c:v>
                </c:pt>
                <c:pt idx="17697">
                  <c:v>212.452</c:v>
                </c:pt>
                <c:pt idx="17698">
                  <c:v>212.483</c:v>
                </c:pt>
                <c:pt idx="17699">
                  <c:v>212.51499999999999</c:v>
                </c:pt>
                <c:pt idx="17700">
                  <c:v>212.571</c:v>
                </c:pt>
                <c:pt idx="17701">
                  <c:v>212.60499999999999</c:v>
                </c:pt>
                <c:pt idx="17702">
                  <c:v>212.61</c:v>
                </c:pt>
                <c:pt idx="17703">
                  <c:v>212.61199999999999</c:v>
                </c:pt>
                <c:pt idx="17704">
                  <c:v>212.61500000000001</c:v>
                </c:pt>
                <c:pt idx="17705">
                  <c:v>212.62100000000001</c:v>
                </c:pt>
                <c:pt idx="17706">
                  <c:v>212.631</c:v>
                </c:pt>
                <c:pt idx="17707">
                  <c:v>212.64</c:v>
                </c:pt>
                <c:pt idx="17708">
                  <c:v>212.649</c:v>
                </c:pt>
                <c:pt idx="17709">
                  <c:v>212.66200000000001</c:v>
                </c:pt>
                <c:pt idx="17710">
                  <c:v>212.67599999999999</c:v>
                </c:pt>
                <c:pt idx="17711">
                  <c:v>212.68799999999999</c:v>
                </c:pt>
                <c:pt idx="17712">
                  <c:v>212.697</c:v>
                </c:pt>
                <c:pt idx="17713">
                  <c:v>212.70699999999999</c:v>
                </c:pt>
                <c:pt idx="17714">
                  <c:v>212.71799999999999</c:v>
                </c:pt>
                <c:pt idx="17715">
                  <c:v>212.727</c:v>
                </c:pt>
                <c:pt idx="17716">
                  <c:v>212.73699999999999</c:v>
                </c:pt>
                <c:pt idx="17717">
                  <c:v>212.76599999999999</c:v>
                </c:pt>
                <c:pt idx="17718">
                  <c:v>212.78</c:v>
                </c:pt>
                <c:pt idx="17719">
                  <c:v>212.79599999999999</c:v>
                </c:pt>
                <c:pt idx="17720">
                  <c:v>212.81399999999999</c:v>
                </c:pt>
                <c:pt idx="17721">
                  <c:v>212.846</c:v>
                </c:pt>
                <c:pt idx="17722">
                  <c:v>212.89400000000001</c:v>
                </c:pt>
                <c:pt idx="17723">
                  <c:v>212.95400000000001</c:v>
                </c:pt>
                <c:pt idx="17724">
                  <c:v>213.001</c:v>
                </c:pt>
                <c:pt idx="17725">
                  <c:v>213.02699999999999</c:v>
                </c:pt>
                <c:pt idx="17726">
                  <c:v>213.03899999999999</c:v>
                </c:pt>
                <c:pt idx="17727">
                  <c:v>213.04499999999999</c:v>
                </c:pt>
                <c:pt idx="17728">
                  <c:v>213.04900000000001</c:v>
                </c:pt>
                <c:pt idx="17729">
                  <c:v>213.05799999999999</c:v>
                </c:pt>
                <c:pt idx="17730">
                  <c:v>213.08199999999999</c:v>
                </c:pt>
                <c:pt idx="17731">
                  <c:v>213.102</c:v>
                </c:pt>
                <c:pt idx="17732">
                  <c:v>213.12</c:v>
                </c:pt>
                <c:pt idx="17733">
                  <c:v>213.142</c:v>
                </c:pt>
                <c:pt idx="17734">
                  <c:v>213.17099999999999</c:v>
                </c:pt>
                <c:pt idx="17735">
                  <c:v>213.20500000000001</c:v>
                </c:pt>
                <c:pt idx="17736">
                  <c:v>213.22200000000001</c:v>
                </c:pt>
                <c:pt idx="17737">
                  <c:v>213.22800000000001</c:v>
                </c:pt>
                <c:pt idx="17738">
                  <c:v>213.23099999999999</c:v>
                </c:pt>
                <c:pt idx="17739">
                  <c:v>213.23400000000001</c:v>
                </c:pt>
                <c:pt idx="17740">
                  <c:v>213.23599999999999</c:v>
                </c:pt>
                <c:pt idx="17741">
                  <c:v>213.24100000000001</c:v>
                </c:pt>
                <c:pt idx="17742">
                  <c:v>213.249</c:v>
                </c:pt>
                <c:pt idx="17743">
                  <c:v>213.25899999999999</c:v>
                </c:pt>
                <c:pt idx="17744">
                  <c:v>213.27</c:v>
                </c:pt>
                <c:pt idx="17745">
                  <c:v>213.28200000000001</c:v>
                </c:pt>
                <c:pt idx="17746">
                  <c:v>213.29499999999999</c:v>
                </c:pt>
                <c:pt idx="17747">
                  <c:v>213.30699999999999</c:v>
                </c:pt>
                <c:pt idx="17748">
                  <c:v>213.31800000000001</c:v>
                </c:pt>
                <c:pt idx="17749">
                  <c:v>213.33099999999999</c:v>
                </c:pt>
                <c:pt idx="17750">
                  <c:v>213.34200000000001</c:v>
                </c:pt>
                <c:pt idx="17751">
                  <c:v>213.35</c:v>
                </c:pt>
                <c:pt idx="17752">
                  <c:v>213.352</c:v>
                </c:pt>
                <c:pt idx="17753">
                  <c:v>213.364</c:v>
                </c:pt>
                <c:pt idx="17754">
                  <c:v>213.38</c:v>
                </c:pt>
                <c:pt idx="17755">
                  <c:v>213.39500000000001</c:v>
                </c:pt>
                <c:pt idx="17756">
                  <c:v>213.40100000000001</c:v>
                </c:pt>
                <c:pt idx="17757">
                  <c:v>213.41200000000001</c:v>
                </c:pt>
                <c:pt idx="17758">
                  <c:v>213.422</c:v>
                </c:pt>
                <c:pt idx="17759">
                  <c:v>213.43299999999999</c:v>
                </c:pt>
                <c:pt idx="17760">
                  <c:v>213.44499999999999</c:v>
                </c:pt>
                <c:pt idx="17761">
                  <c:v>213.45699999999999</c:v>
                </c:pt>
                <c:pt idx="17762">
                  <c:v>213.47</c:v>
                </c:pt>
                <c:pt idx="17763">
                  <c:v>213.47900000000001</c:v>
                </c:pt>
                <c:pt idx="17764">
                  <c:v>213.489</c:v>
                </c:pt>
                <c:pt idx="17765">
                  <c:v>213.5</c:v>
                </c:pt>
                <c:pt idx="17766">
                  <c:v>213.51</c:v>
                </c:pt>
                <c:pt idx="17767">
                  <c:v>213.518</c:v>
                </c:pt>
                <c:pt idx="17768">
                  <c:v>213.52600000000001</c:v>
                </c:pt>
                <c:pt idx="17769">
                  <c:v>213.53299999999999</c:v>
                </c:pt>
                <c:pt idx="17770">
                  <c:v>213.541</c:v>
                </c:pt>
                <c:pt idx="17771">
                  <c:v>213.55600000000001</c:v>
                </c:pt>
                <c:pt idx="17772">
                  <c:v>213.57</c:v>
                </c:pt>
                <c:pt idx="17773">
                  <c:v>213.58099999999999</c:v>
                </c:pt>
                <c:pt idx="17774">
                  <c:v>213.608</c:v>
                </c:pt>
                <c:pt idx="17775">
                  <c:v>213.65</c:v>
                </c:pt>
                <c:pt idx="17776">
                  <c:v>213.71700000000001</c:v>
                </c:pt>
                <c:pt idx="17777">
                  <c:v>213.78299999999999</c:v>
                </c:pt>
                <c:pt idx="17778">
                  <c:v>213.84200000000001</c:v>
                </c:pt>
                <c:pt idx="17779">
                  <c:v>213.89400000000001</c:v>
                </c:pt>
                <c:pt idx="17780">
                  <c:v>213.94</c:v>
                </c:pt>
                <c:pt idx="17781">
                  <c:v>213.971</c:v>
                </c:pt>
                <c:pt idx="17782">
                  <c:v>213.983</c:v>
                </c:pt>
                <c:pt idx="17783">
                  <c:v>213.98599999999999</c:v>
                </c:pt>
                <c:pt idx="17784">
                  <c:v>213.989</c:v>
                </c:pt>
                <c:pt idx="17785">
                  <c:v>213.99299999999999</c:v>
                </c:pt>
                <c:pt idx="17786">
                  <c:v>213.99799999999999</c:v>
                </c:pt>
                <c:pt idx="17787">
                  <c:v>214.00399999999999</c:v>
                </c:pt>
                <c:pt idx="17788">
                  <c:v>214.01300000000001</c:v>
                </c:pt>
                <c:pt idx="17789">
                  <c:v>214.02</c:v>
                </c:pt>
                <c:pt idx="17790">
                  <c:v>214.02600000000001</c:v>
                </c:pt>
                <c:pt idx="17791">
                  <c:v>214.035</c:v>
                </c:pt>
                <c:pt idx="17792">
                  <c:v>214.04599999999999</c:v>
                </c:pt>
                <c:pt idx="17793">
                  <c:v>214.05799999999999</c:v>
                </c:pt>
                <c:pt idx="17794">
                  <c:v>214.071</c:v>
                </c:pt>
                <c:pt idx="17795">
                  <c:v>214.08199999999999</c:v>
                </c:pt>
                <c:pt idx="17796">
                  <c:v>214.089</c:v>
                </c:pt>
                <c:pt idx="17797">
                  <c:v>214.09700000000001</c:v>
                </c:pt>
                <c:pt idx="17798">
                  <c:v>214.107</c:v>
                </c:pt>
                <c:pt idx="17799">
                  <c:v>214.11799999999999</c:v>
                </c:pt>
                <c:pt idx="17800">
                  <c:v>214.12700000000001</c:v>
                </c:pt>
                <c:pt idx="17801">
                  <c:v>214.13300000000001</c:v>
                </c:pt>
                <c:pt idx="17802">
                  <c:v>214.14099999999999</c:v>
                </c:pt>
                <c:pt idx="17803">
                  <c:v>214.15299999999999</c:v>
                </c:pt>
                <c:pt idx="17804">
                  <c:v>214.167</c:v>
                </c:pt>
                <c:pt idx="17805">
                  <c:v>214.179</c:v>
                </c:pt>
                <c:pt idx="17806">
                  <c:v>214.19200000000001</c:v>
                </c:pt>
                <c:pt idx="17807">
                  <c:v>214.208</c:v>
                </c:pt>
                <c:pt idx="17808">
                  <c:v>214.22499999999999</c:v>
                </c:pt>
                <c:pt idx="17809">
                  <c:v>214.23599999999999</c:v>
                </c:pt>
                <c:pt idx="17810">
                  <c:v>214.24700000000001</c:v>
                </c:pt>
                <c:pt idx="17811">
                  <c:v>214.25800000000001</c:v>
                </c:pt>
                <c:pt idx="17812">
                  <c:v>214.26499999999999</c:v>
                </c:pt>
                <c:pt idx="17813">
                  <c:v>214.27099999999999</c:v>
                </c:pt>
                <c:pt idx="17814">
                  <c:v>214.27799999999999</c:v>
                </c:pt>
                <c:pt idx="17815">
                  <c:v>214.286</c:v>
                </c:pt>
                <c:pt idx="17816">
                  <c:v>214.291</c:v>
                </c:pt>
                <c:pt idx="17817">
                  <c:v>214.29400000000001</c:v>
                </c:pt>
                <c:pt idx="17818">
                  <c:v>214.30699999999999</c:v>
                </c:pt>
                <c:pt idx="17819">
                  <c:v>214.34</c:v>
                </c:pt>
                <c:pt idx="17820">
                  <c:v>214.37899999999999</c:v>
                </c:pt>
                <c:pt idx="17821">
                  <c:v>214.41200000000001</c:v>
                </c:pt>
                <c:pt idx="17822">
                  <c:v>214.453</c:v>
                </c:pt>
                <c:pt idx="17823">
                  <c:v>214.499</c:v>
                </c:pt>
                <c:pt idx="17824">
                  <c:v>214.53200000000001</c:v>
                </c:pt>
                <c:pt idx="17825">
                  <c:v>214.54400000000001</c:v>
                </c:pt>
                <c:pt idx="17826">
                  <c:v>214.55099999999999</c:v>
                </c:pt>
                <c:pt idx="17827">
                  <c:v>214.55699999999999</c:v>
                </c:pt>
                <c:pt idx="17828">
                  <c:v>214.56200000000001</c:v>
                </c:pt>
                <c:pt idx="17829">
                  <c:v>214.571</c:v>
                </c:pt>
                <c:pt idx="17830">
                  <c:v>214.58099999999999</c:v>
                </c:pt>
                <c:pt idx="17831">
                  <c:v>214.59100000000001</c:v>
                </c:pt>
                <c:pt idx="17832">
                  <c:v>214.601</c:v>
                </c:pt>
                <c:pt idx="17833">
                  <c:v>214.61099999999999</c:v>
                </c:pt>
                <c:pt idx="17834">
                  <c:v>214.62100000000001</c:v>
                </c:pt>
                <c:pt idx="17835">
                  <c:v>214.63300000000001</c:v>
                </c:pt>
                <c:pt idx="17836">
                  <c:v>214.64500000000001</c:v>
                </c:pt>
                <c:pt idx="17837">
                  <c:v>214.65700000000001</c:v>
                </c:pt>
                <c:pt idx="17838">
                  <c:v>214.66499999999999</c:v>
                </c:pt>
                <c:pt idx="17839">
                  <c:v>214.672</c:v>
                </c:pt>
                <c:pt idx="17840">
                  <c:v>214.68199999999999</c:v>
                </c:pt>
                <c:pt idx="17841">
                  <c:v>214.69200000000001</c:v>
                </c:pt>
                <c:pt idx="17842">
                  <c:v>214.7</c:v>
                </c:pt>
                <c:pt idx="17843">
                  <c:v>214.715</c:v>
                </c:pt>
                <c:pt idx="17844">
                  <c:v>214.75</c:v>
                </c:pt>
                <c:pt idx="17845">
                  <c:v>214.768</c:v>
                </c:pt>
                <c:pt idx="17846">
                  <c:v>214.77699999999999</c:v>
                </c:pt>
                <c:pt idx="17847">
                  <c:v>214.786</c:v>
                </c:pt>
                <c:pt idx="17848">
                  <c:v>214.79599999999999</c:v>
                </c:pt>
                <c:pt idx="17849">
                  <c:v>214.80600000000001</c:v>
                </c:pt>
                <c:pt idx="17850">
                  <c:v>214.816</c:v>
                </c:pt>
                <c:pt idx="17851">
                  <c:v>214.827</c:v>
                </c:pt>
                <c:pt idx="17852">
                  <c:v>214.84</c:v>
                </c:pt>
                <c:pt idx="17853">
                  <c:v>214.852</c:v>
                </c:pt>
                <c:pt idx="17854">
                  <c:v>214.86</c:v>
                </c:pt>
                <c:pt idx="17855">
                  <c:v>214.86600000000001</c:v>
                </c:pt>
                <c:pt idx="17856">
                  <c:v>214.87299999999999</c:v>
                </c:pt>
                <c:pt idx="17857">
                  <c:v>214.88499999999999</c:v>
                </c:pt>
                <c:pt idx="17858">
                  <c:v>214.91200000000001</c:v>
                </c:pt>
                <c:pt idx="17859">
                  <c:v>214.97900000000001</c:v>
                </c:pt>
                <c:pt idx="17860">
                  <c:v>215.04300000000001</c:v>
                </c:pt>
                <c:pt idx="17861">
                  <c:v>215.06200000000001</c:v>
                </c:pt>
                <c:pt idx="17862">
                  <c:v>215.065</c:v>
                </c:pt>
                <c:pt idx="17863">
                  <c:v>215.07</c:v>
                </c:pt>
                <c:pt idx="17864">
                  <c:v>215.077</c:v>
                </c:pt>
                <c:pt idx="17865">
                  <c:v>215.08799999999999</c:v>
                </c:pt>
                <c:pt idx="17866">
                  <c:v>215.09399999999999</c:v>
                </c:pt>
                <c:pt idx="17867">
                  <c:v>215.09899999999999</c:v>
                </c:pt>
                <c:pt idx="17868">
                  <c:v>215.10599999999999</c:v>
                </c:pt>
                <c:pt idx="17869">
                  <c:v>215.11199999999999</c:v>
                </c:pt>
                <c:pt idx="17870">
                  <c:v>215.119</c:v>
                </c:pt>
                <c:pt idx="17871">
                  <c:v>215.126</c:v>
                </c:pt>
                <c:pt idx="17872">
                  <c:v>215.13300000000001</c:v>
                </c:pt>
                <c:pt idx="17873">
                  <c:v>215.13900000000001</c:v>
                </c:pt>
                <c:pt idx="17874">
                  <c:v>215.14400000000001</c:v>
                </c:pt>
                <c:pt idx="17875">
                  <c:v>215.149</c:v>
                </c:pt>
                <c:pt idx="17876">
                  <c:v>215.154</c:v>
                </c:pt>
                <c:pt idx="17877">
                  <c:v>215.15899999999999</c:v>
                </c:pt>
                <c:pt idx="17878">
                  <c:v>215.16399999999999</c:v>
                </c:pt>
                <c:pt idx="17879">
                  <c:v>215.16900000000001</c:v>
                </c:pt>
                <c:pt idx="17880">
                  <c:v>215.17500000000001</c:v>
                </c:pt>
                <c:pt idx="17881">
                  <c:v>215.18</c:v>
                </c:pt>
                <c:pt idx="17882">
                  <c:v>215.18700000000001</c:v>
                </c:pt>
                <c:pt idx="17883">
                  <c:v>215.197</c:v>
                </c:pt>
                <c:pt idx="17884">
                  <c:v>215.20699999999999</c:v>
                </c:pt>
                <c:pt idx="17885">
                  <c:v>215.214</c:v>
                </c:pt>
                <c:pt idx="17886">
                  <c:v>215.21899999999999</c:v>
                </c:pt>
                <c:pt idx="17887">
                  <c:v>215.22499999999999</c:v>
                </c:pt>
                <c:pt idx="17888">
                  <c:v>215.23099999999999</c:v>
                </c:pt>
                <c:pt idx="17889">
                  <c:v>215.238</c:v>
                </c:pt>
                <c:pt idx="17890">
                  <c:v>215.245</c:v>
                </c:pt>
                <c:pt idx="17891">
                  <c:v>215.251</c:v>
                </c:pt>
                <c:pt idx="17892">
                  <c:v>215.25800000000001</c:v>
                </c:pt>
                <c:pt idx="17893">
                  <c:v>215.262</c:v>
                </c:pt>
                <c:pt idx="17894">
                  <c:v>215.267</c:v>
                </c:pt>
                <c:pt idx="17895">
                  <c:v>215.27199999999999</c:v>
                </c:pt>
                <c:pt idx="17896">
                  <c:v>215.27600000000001</c:v>
                </c:pt>
                <c:pt idx="17897">
                  <c:v>215.28200000000001</c:v>
                </c:pt>
                <c:pt idx="17898">
                  <c:v>215.28700000000001</c:v>
                </c:pt>
                <c:pt idx="17899">
                  <c:v>215.292</c:v>
                </c:pt>
                <c:pt idx="17900">
                  <c:v>215.298</c:v>
                </c:pt>
                <c:pt idx="17901">
                  <c:v>215.30600000000001</c:v>
                </c:pt>
                <c:pt idx="17902">
                  <c:v>215.315</c:v>
                </c:pt>
                <c:pt idx="17903">
                  <c:v>215.32499999999999</c:v>
                </c:pt>
                <c:pt idx="17904">
                  <c:v>215.33199999999999</c:v>
                </c:pt>
                <c:pt idx="17905">
                  <c:v>215.33699999999999</c:v>
                </c:pt>
                <c:pt idx="17906">
                  <c:v>215.34399999999999</c:v>
                </c:pt>
                <c:pt idx="17907">
                  <c:v>215.351</c:v>
                </c:pt>
                <c:pt idx="17908">
                  <c:v>215.358</c:v>
                </c:pt>
                <c:pt idx="17909">
                  <c:v>215.36500000000001</c:v>
                </c:pt>
                <c:pt idx="17910">
                  <c:v>215.37200000000001</c:v>
                </c:pt>
                <c:pt idx="17911">
                  <c:v>215.37700000000001</c:v>
                </c:pt>
                <c:pt idx="17912">
                  <c:v>215.381</c:v>
                </c:pt>
                <c:pt idx="17913">
                  <c:v>215.386</c:v>
                </c:pt>
                <c:pt idx="17914">
                  <c:v>215.39099999999999</c:v>
                </c:pt>
                <c:pt idx="17915">
                  <c:v>215.39500000000001</c:v>
                </c:pt>
                <c:pt idx="17916">
                  <c:v>215.4</c:v>
                </c:pt>
                <c:pt idx="17917">
                  <c:v>215.404</c:v>
                </c:pt>
                <c:pt idx="17918">
                  <c:v>215.40899999999999</c:v>
                </c:pt>
                <c:pt idx="17919">
                  <c:v>215.41300000000001</c:v>
                </c:pt>
                <c:pt idx="17920">
                  <c:v>215.41800000000001</c:v>
                </c:pt>
                <c:pt idx="17921">
                  <c:v>215.422</c:v>
                </c:pt>
                <c:pt idx="17922">
                  <c:v>215.42699999999999</c:v>
                </c:pt>
                <c:pt idx="17923">
                  <c:v>215.43100000000001</c:v>
                </c:pt>
                <c:pt idx="17924">
                  <c:v>215.43600000000001</c:v>
                </c:pt>
                <c:pt idx="17925">
                  <c:v>215.44</c:v>
                </c:pt>
                <c:pt idx="17926">
                  <c:v>215.44499999999999</c:v>
                </c:pt>
                <c:pt idx="17927">
                  <c:v>215.45</c:v>
                </c:pt>
                <c:pt idx="17928">
                  <c:v>215.45400000000001</c:v>
                </c:pt>
                <c:pt idx="17929">
                  <c:v>215.459</c:v>
                </c:pt>
                <c:pt idx="17930">
                  <c:v>215.46299999999999</c:v>
                </c:pt>
                <c:pt idx="17931">
                  <c:v>215.46799999999999</c:v>
                </c:pt>
                <c:pt idx="17932">
                  <c:v>215.47200000000001</c:v>
                </c:pt>
                <c:pt idx="17933">
                  <c:v>215.477</c:v>
                </c:pt>
                <c:pt idx="17934">
                  <c:v>215.48099999999999</c:v>
                </c:pt>
                <c:pt idx="17935">
                  <c:v>215.48599999999999</c:v>
                </c:pt>
                <c:pt idx="17936">
                  <c:v>215.49</c:v>
                </c:pt>
                <c:pt idx="17937">
                  <c:v>215.495</c:v>
                </c:pt>
                <c:pt idx="17938">
                  <c:v>215.499</c:v>
                </c:pt>
                <c:pt idx="17939">
                  <c:v>215.50399999999999</c:v>
                </c:pt>
                <c:pt idx="17940">
                  <c:v>215.50899999999999</c:v>
                </c:pt>
                <c:pt idx="17941">
                  <c:v>215.51300000000001</c:v>
                </c:pt>
                <c:pt idx="17942">
                  <c:v>215.518</c:v>
                </c:pt>
                <c:pt idx="17943">
                  <c:v>215.52199999999999</c:v>
                </c:pt>
                <c:pt idx="17944">
                  <c:v>215.52699999999999</c:v>
                </c:pt>
                <c:pt idx="17945">
                  <c:v>215.53100000000001</c:v>
                </c:pt>
                <c:pt idx="17946">
                  <c:v>215.536</c:v>
                </c:pt>
                <c:pt idx="17947">
                  <c:v>215.54</c:v>
                </c:pt>
                <c:pt idx="17948">
                  <c:v>215.54499999999999</c:v>
                </c:pt>
                <c:pt idx="17949">
                  <c:v>215.54900000000001</c:v>
                </c:pt>
                <c:pt idx="17950">
                  <c:v>215.554</c:v>
                </c:pt>
                <c:pt idx="17951">
                  <c:v>215.55799999999999</c:v>
                </c:pt>
                <c:pt idx="17952">
                  <c:v>215.56299999999999</c:v>
                </c:pt>
                <c:pt idx="17953">
                  <c:v>215.56800000000001</c:v>
                </c:pt>
                <c:pt idx="17954">
                  <c:v>215.572</c:v>
                </c:pt>
                <c:pt idx="17955">
                  <c:v>215.577</c:v>
                </c:pt>
                <c:pt idx="17956">
                  <c:v>215.58099999999999</c:v>
                </c:pt>
                <c:pt idx="17957">
                  <c:v>215.58600000000001</c:v>
                </c:pt>
                <c:pt idx="17958">
                  <c:v>215.59</c:v>
                </c:pt>
                <c:pt idx="17959">
                  <c:v>215.595</c:v>
                </c:pt>
                <c:pt idx="17960">
                  <c:v>215.59899999999999</c:v>
                </c:pt>
                <c:pt idx="17961">
                  <c:v>215.60400000000001</c:v>
                </c:pt>
                <c:pt idx="17962">
                  <c:v>215.608</c:v>
                </c:pt>
                <c:pt idx="17963">
                  <c:v>215.613</c:v>
                </c:pt>
                <c:pt idx="17964">
                  <c:v>215.61699999999999</c:v>
                </c:pt>
                <c:pt idx="17965">
                  <c:v>215.62200000000001</c:v>
                </c:pt>
                <c:pt idx="17966">
                  <c:v>215.626</c:v>
                </c:pt>
                <c:pt idx="17967">
                  <c:v>215.631</c:v>
                </c:pt>
                <c:pt idx="17968">
                  <c:v>215.636</c:v>
                </c:pt>
                <c:pt idx="17969">
                  <c:v>215.64</c:v>
                </c:pt>
                <c:pt idx="17970">
                  <c:v>215.64500000000001</c:v>
                </c:pt>
                <c:pt idx="17971">
                  <c:v>215.649</c:v>
                </c:pt>
                <c:pt idx="17972">
                  <c:v>215.654</c:v>
                </c:pt>
                <c:pt idx="17973">
                  <c:v>215.65799999999999</c:v>
                </c:pt>
                <c:pt idx="17974">
                  <c:v>215.66300000000001</c:v>
                </c:pt>
                <c:pt idx="17975">
                  <c:v>215.667</c:v>
                </c:pt>
                <c:pt idx="17976">
                  <c:v>215.672</c:v>
                </c:pt>
                <c:pt idx="17977">
                  <c:v>215.67599999999999</c:v>
                </c:pt>
                <c:pt idx="17978">
                  <c:v>215.68100000000001</c:v>
                </c:pt>
                <c:pt idx="17979">
                  <c:v>215.685</c:v>
                </c:pt>
                <c:pt idx="17980">
                  <c:v>215.69</c:v>
                </c:pt>
                <c:pt idx="17981">
                  <c:v>215.69499999999999</c:v>
                </c:pt>
                <c:pt idx="17982">
                  <c:v>215.69900000000001</c:v>
                </c:pt>
                <c:pt idx="17983">
                  <c:v>215.70400000000001</c:v>
                </c:pt>
                <c:pt idx="17984">
                  <c:v>215.708</c:v>
                </c:pt>
                <c:pt idx="17985">
                  <c:v>215.71299999999999</c:v>
                </c:pt>
                <c:pt idx="17986">
                  <c:v>215.71700000000001</c:v>
                </c:pt>
                <c:pt idx="17987">
                  <c:v>215.72200000000001</c:v>
                </c:pt>
                <c:pt idx="17988">
                  <c:v>215.726</c:v>
                </c:pt>
                <c:pt idx="17989">
                  <c:v>215.73099999999999</c:v>
                </c:pt>
                <c:pt idx="17990">
                  <c:v>215.73500000000001</c:v>
                </c:pt>
                <c:pt idx="17991">
                  <c:v>215.74</c:v>
                </c:pt>
                <c:pt idx="17992">
                  <c:v>215.744</c:v>
                </c:pt>
                <c:pt idx="17993">
                  <c:v>215.749</c:v>
                </c:pt>
                <c:pt idx="17994">
                  <c:v>215.75399999999999</c:v>
                </c:pt>
                <c:pt idx="17995">
                  <c:v>215.75800000000001</c:v>
                </c:pt>
                <c:pt idx="17996">
                  <c:v>215.76300000000001</c:v>
                </c:pt>
                <c:pt idx="17997">
                  <c:v>215.767</c:v>
                </c:pt>
                <c:pt idx="17998">
                  <c:v>215.77199999999999</c:v>
                </c:pt>
                <c:pt idx="17999">
                  <c:v>215.77600000000001</c:v>
                </c:pt>
                <c:pt idx="18000">
                  <c:v>215.78100000000001</c:v>
                </c:pt>
                <c:pt idx="18001">
                  <c:v>215.785</c:v>
                </c:pt>
                <c:pt idx="18002">
                  <c:v>215.79</c:v>
                </c:pt>
                <c:pt idx="18003">
                  <c:v>215.79400000000001</c:v>
                </c:pt>
                <c:pt idx="18004">
                  <c:v>215.79900000000001</c:v>
                </c:pt>
                <c:pt idx="18005">
                  <c:v>215.803</c:v>
                </c:pt>
                <c:pt idx="18006">
                  <c:v>215.80799999999999</c:v>
                </c:pt>
                <c:pt idx="18007">
                  <c:v>215.81299999999999</c:v>
                </c:pt>
                <c:pt idx="18008">
                  <c:v>215.81700000000001</c:v>
                </c:pt>
                <c:pt idx="18009">
                  <c:v>215.822</c:v>
                </c:pt>
                <c:pt idx="18010">
                  <c:v>215.82599999999999</c:v>
                </c:pt>
                <c:pt idx="18011">
                  <c:v>215.83099999999999</c:v>
                </c:pt>
                <c:pt idx="18012">
                  <c:v>215.83500000000001</c:v>
                </c:pt>
                <c:pt idx="18013">
                  <c:v>215.84</c:v>
                </c:pt>
                <c:pt idx="18014">
                  <c:v>215.84399999999999</c:v>
                </c:pt>
                <c:pt idx="18015">
                  <c:v>215.84899999999999</c:v>
                </c:pt>
                <c:pt idx="18016">
                  <c:v>215.85300000000001</c:v>
                </c:pt>
                <c:pt idx="18017">
                  <c:v>215.858</c:v>
                </c:pt>
                <c:pt idx="18018">
                  <c:v>215.86199999999999</c:v>
                </c:pt>
                <c:pt idx="18019">
                  <c:v>215.86699999999999</c:v>
                </c:pt>
                <c:pt idx="18020">
                  <c:v>215.87200000000001</c:v>
                </c:pt>
                <c:pt idx="18021">
                  <c:v>215.876</c:v>
                </c:pt>
                <c:pt idx="18022">
                  <c:v>215.881</c:v>
                </c:pt>
                <c:pt idx="18023">
                  <c:v>215.88499999999999</c:v>
                </c:pt>
                <c:pt idx="18024">
                  <c:v>215.89</c:v>
                </c:pt>
                <c:pt idx="18025">
                  <c:v>215.89400000000001</c:v>
                </c:pt>
                <c:pt idx="18026">
                  <c:v>215.899</c:v>
                </c:pt>
                <c:pt idx="18027">
                  <c:v>215.90299999999999</c:v>
                </c:pt>
                <c:pt idx="18028">
                  <c:v>215.90799999999999</c:v>
                </c:pt>
                <c:pt idx="18029">
                  <c:v>215.91200000000001</c:v>
                </c:pt>
                <c:pt idx="18030">
                  <c:v>215.917</c:v>
                </c:pt>
                <c:pt idx="18031">
                  <c:v>215.92099999999999</c:v>
                </c:pt>
                <c:pt idx="18032">
                  <c:v>215.92599999999999</c:v>
                </c:pt>
                <c:pt idx="18033">
                  <c:v>215.93100000000001</c:v>
                </c:pt>
                <c:pt idx="18034">
                  <c:v>215.935</c:v>
                </c:pt>
                <c:pt idx="18035">
                  <c:v>215.94</c:v>
                </c:pt>
                <c:pt idx="18036">
                  <c:v>215.94399999999999</c:v>
                </c:pt>
                <c:pt idx="18037">
                  <c:v>215.94900000000001</c:v>
                </c:pt>
                <c:pt idx="18038">
                  <c:v>215.953</c:v>
                </c:pt>
                <c:pt idx="18039">
                  <c:v>215.958</c:v>
                </c:pt>
                <c:pt idx="18040">
                  <c:v>215.96199999999999</c:v>
                </c:pt>
                <c:pt idx="18041">
                  <c:v>215.96700000000001</c:v>
                </c:pt>
                <c:pt idx="18042">
                  <c:v>215.971</c:v>
                </c:pt>
                <c:pt idx="18043">
                  <c:v>215.976</c:v>
                </c:pt>
                <c:pt idx="18044">
                  <c:v>215.98</c:v>
                </c:pt>
                <c:pt idx="18045">
                  <c:v>215.98500000000001</c:v>
                </c:pt>
                <c:pt idx="18046">
                  <c:v>215.99</c:v>
                </c:pt>
                <c:pt idx="18047">
                  <c:v>215.994</c:v>
                </c:pt>
                <c:pt idx="18048">
                  <c:v>215.999</c:v>
                </c:pt>
                <c:pt idx="18049">
                  <c:v>216.00299999999999</c:v>
                </c:pt>
                <c:pt idx="18050">
                  <c:v>216.00800000000001</c:v>
                </c:pt>
                <c:pt idx="18051">
                  <c:v>216.012</c:v>
                </c:pt>
                <c:pt idx="18052">
                  <c:v>216.017</c:v>
                </c:pt>
                <c:pt idx="18053">
                  <c:v>216.02099999999999</c:v>
                </c:pt>
                <c:pt idx="18054">
                  <c:v>216.02600000000001</c:v>
                </c:pt>
                <c:pt idx="18055">
                  <c:v>216.03</c:v>
                </c:pt>
                <c:pt idx="18056">
                  <c:v>216.035</c:v>
                </c:pt>
                <c:pt idx="18057">
                  <c:v>216.03899999999999</c:v>
                </c:pt>
                <c:pt idx="18058">
                  <c:v>216.04400000000001</c:v>
                </c:pt>
                <c:pt idx="18059">
                  <c:v>216.04900000000001</c:v>
                </c:pt>
                <c:pt idx="18060">
                  <c:v>216.053</c:v>
                </c:pt>
                <c:pt idx="18061">
                  <c:v>216.05799999999999</c:v>
                </c:pt>
                <c:pt idx="18062">
                  <c:v>216.06200000000001</c:v>
                </c:pt>
                <c:pt idx="18063">
                  <c:v>216.06700000000001</c:v>
                </c:pt>
                <c:pt idx="18064">
                  <c:v>216.071</c:v>
                </c:pt>
                <c:pt idx="18065">
                  <c:v>216.07599999999999</c:v>
                </c:pt>
                <c:pt idx="18066">
                  <c:v>216.08</c:v>
                </c:pt>
                <c:pt idx="18067">
                  <c:v>216.08500000000001</c:v>
                </c:pt>
                <c:pt idx="18068">
                  <c:v>216.089</c:v>
                </c:pt>
                <c:pt idx="18069">
                  <c:v>216.09399999999999</c:v>
                </c:pt>
                <c:pt idx="18070">
                  <c:v>216.09800000000001</c:v>
                </c:pt>
                <c:pt idx="18071">
                  <c:v>216.10300000000001</c:v>
                </c:pt>
                <c:pt idx="18072">
                  <c:v>216.108</c:v>
                </c:pt>
                <c:pt idx="18073">
                  <c:v>216.11199999999999</c:v>
                </c:pt>
                <c:pt idx="18074">
                  <c:v>216.11699999999999</c:v>
                </c:pt>
                <c:pt idx="18075">
                  <c:v>216.12100000000001</c:v>
                </c:pt>
                <c:pt idx="18076">
                  <c:v>216.126</c:v>
                </c:pt>
                <c:pt idx="18077">
                  <c:v>216.13</c:v>
                </c:pt>
                <c:pt idx="18078">
                  <c:v>216.13499999999999</c:v>
                </c:pt>
                <c:pt idx="18079">
                  <c:v>216.13900000000001</c:v>
                </c:pt>
                <c:pt idx="18080">
                  <c:v>216.14400000000001</c:v>
                </c:pt>
                <c:pt idx="18081">
                  <c:v>216.148</c:v>
                </c:pt>
                <c:pt idx="18082">
                  <c:v>216.15299999999999</c:v>
                </c:pt>
                <c:pt idx="18083">
                  <c:v>216.15700000000001</c:v>
                </c:pt>
                <c:pt idx="18084">
                  <c:v>216.16200000000001</c:v>
                </c:pt>
                <c:pt idx="18085">
                  <c:v>216.166</c:v>
                </c:pt>
                <c:pt idx="18086">
                  <c:v>216.17099999999999</c:v>
                </c:pt>
                <c:pt idx="18087">
                  <c:v>216.17500000000001</c:v>
                </c:pt>
                <c:pt idx="18088">
                  <c:v>216.18</c:v>
                </c:pt>
                <c:pt idx="18089">
                  <c:v>216.185</c:v>
                </c:pt>
                <c:pt idx="18090">
                  <c:v>216.18899999999999</c:v>
                </c:pt>
                <c:pt idx="18091">
                  <c:v>216.19399999999999</c:v>
                </c:pt>
                <c:pt idx="18092">
                  <c:v>216.19900000000001</c:v>
                </c:pt>
                <c:pt idx="18093">
                  <c:v>216.203</c:v>
                </c:pt>
                <c:pt idx="18094">
                  <c:v>216.208</c:v>
                </c:pt>
                <c:pt idx="18095">
                  <c:v>216.21199999999999</c:v>
                </c:pt>
                <c:pt idx="18096">
                  <c:v>216.21700000000001</c:v>
                </c:pt>
                <c:pt idx="18097">
                  <c:v>216.221</c:v>
                </c:pt>
                <c:pt idx="18098">
                  <c:v>216.226</c:v>
                </c:pt>
                <c:pt idx="18099">
                  <c:v>216.23</c:v>
                </c:pt>
                <c:pt idx="18100">
                  <c:v>216.23500000000001</c:v>
                </c:pt>
                <c:pt idx="18101">
                  <c:v>216.239</c:v>
                </c:pt>
                <c:pt idx="18102">
                  <c:v>216.244</c:v>
                </c:pt>
                <c:pt idx="18103">
                  <c:v>216.24799999999999</c:v>
                </c:pt>
                <c:pt idx="18104">
                  <c:v>216.25299999999999</c:v>
                </c:pt>
                <c:pt idx="18105">
                  <c:v>216.25700000000001</c:v>
                </c:pt>
                <c:pt idx="18106">
                  <c:v>216.262</c:v>
                </c:pt>
                <c:pt idx="18107">
                  <c:v>216.267</c:v>
                </c:pt>
                <c:pt idx="18108">
                  <c:v>216.27099999999999</c:v>
                </c:pt>
                <c:pt idx="18109">
                  <c:v>216.27600000000001</c:v>
                </c:pt>
                <c:pt idx="18110">
                  <c:v>216.28</c:v>
                </c:pt>
                <c:pt idx="18111">
                  <c:v>216.285</c:v>
                </c:pt>
                <c:pt idx="18112">
                  <c:v>216.28899999999999</c:v>
                </c:pt>
                <c:pt idx="18113">
                  <c:v>216.29400000000001</c:v>
                </c:pt>
                <c:pt idx="18114">
                  <c:v>216.298</c:v>
                </c:pt>
                <c:pt idx="18115">
                  <c:v>216.303</c:v>
                </c:pt>
                <c:pt idx="18116">
                  <c:v>216.30699999999999</c:v>
                </c:pt>
                <c:pt idx="18117">
                  <c:v>216.31200000000001</c:v>
                </c:pt>
                <c:pt idx="18118">
                  <c:v>216.316</c:v>
                </c:pt>
                <c:pt idx="18119">
                  <c:v>216.321</c:v>
                </c:pt>
                <c:pt idx="18120">
                  <c:v>216.32599999999999</c:v>
                </c:pt>
                <c:pt idx="18121">
                  <c:v>216.33</c:v>
                </c:pt>
                <c:pt idx="18122">
                  <c:v>216.33500000000001</c:v>
                </c:pt>
                <c:pt idx="18123">
                  <c:v>216.339</c:v>
                </c:pt>
                <c:pt idx="18124">
                  <c:v>216.34399999999999</c:v>
                </c:pt>
                <c:pt idx="18125">
                  <c:v>216.34800000000001</c:v>
                </c:pt>
                <c:pt idx="18126">
                  <c:v>216.35300000000001</c:v>
                </c:pt>
                <c:pt idx="18127">
                  <c:v>216.357</c:v>
                </c:pt>
                <c:pt idx="18128">
                  <c:v>216.36199999999999</c:v>
                </c:pt>
                <c:pt idx="18129">
                  <c:v>216.36600000000001</c:v>
                </c:pt>
                <c:pt idx="18130">
                  <c:v>216.37100000000001</c:v>
                </c:pt>
                <c:pt idx="18131">
                  <c:v>216.375</c:v>
                </c:pt>
                <c:pt idx="18132">
                  <c:v>216.38</c:v>
                </c:pt>
                <c:pt idx="18133">
                  <c:v>216.38499999999999</c:v>
                </c:pt>
                <c:pt idx="18134">
                  <c:v>216.38900000000001</c:v>
                </c:pt>
                <c:pt idx="18135">
                  <c:v>216.39400000000001</c:v>
                </c:pt>
                <c:pt idx="18136">
                  <c:v>216.398</c:v>
                </c:pt>
                <c:pt idx="18137">
                  <c:v>216.40299999999999</c:v>
                </c:pt>
                <c:pt idx="18138">
                  <c:v>216.40700000000001</c:v>
                </c:pt>
                <c:pt idx="18139">
                  <c:v>216.41200000000001</c:v>
                </c:pt>
                <c:pt idx="18140">
                  <c:v>216.416</c:v>
                </c:pt>
                <c:pt idx="18141">
                  <c:v>216.43</c:v>
                </c:pt>
                <c:pt idx="18142">
                  <c:v>216.471</c:v>
                </c:pt>
                <c:pt idx="18143">
                  <c:v>216.54400000000001</c:v>
                </c:pt>
                <c:pt idx="18144">
                  <c:v>216.61199999999999</c:v>
                </c:pt>
                <c:pt idx="18145">
                  <c:v>216.65899999999999</c:v>
                </c:pt>
                <c:pt idx="18146">
                  <c:v>216.69</c:v>
                </c:pt>
                <c:pt idx="18147">
                  <c:v>216.70400000000001</c:v>
                </c:pt>
                <c:pt idx="18148">
                  <c:v>216.70599999999999</c:v>
                </c:pt>
                <c:pt idx="18149">
                  <c:v>216.71</c:v>
                </c:pt>
                <c:pt idx="18150">
                  <c:v>216.71799999999999</c:v>
                </c:pt>
                <c:pt idx="18151">
                  <c:v>216.738</c:v>
                </c:pt>
                <c:pt idx="18152">
                  <c:v>216.77699999999999</c:v>
                </c:pt>
                <c:pt idx="18153">
                  <c:v>216.81</c:v>
                </c:pt>
                <c:pt idx="18154">
                  <c:v>216.839</c:v>
                </c:pt>
                <c:pt idx="18155">
                  <c:v>216.86699999999999</c:v>
                </c:pt>
                <c:pt idx="18156">
                  <c:v>216.89400000000001</c:v>
                </c:pt>
                <c:pt idx="18157">
                  <c:v>216.92099999999999</c:v>
                </c:pt>
                <c:pt idx="18158">
                  <c:v>216.947</c:v>
                </c:pt>
                <c:pt idx="18159">
                  <c:v>216.97399999999999</c:v>
                </c:pt>
                <c:pt idx="18160">
                  <c:v>217.00299999999999</c:v>
                </c:pt>
                <c:pt idx="18161">
                  <c:v>217.03200000000001</c:v>
                </c:pt>
                <c:pt idx="18162">
                  <c:v>217.05600000000001</c:v>
                </c:pt>
                <c:pt idx="18163">
                  <c:v>217.065</c:v>
                </c:pt>
                <c:pt idx="18164">
                  <c:v>217.107</c:v>
                </c:pt>
                <c:pt idx="18165">
                  <c:v>217.16399999999999</c:v>
                </c:pt>
                <c:pt idx="18166">
                  <c:v>217.19</c:v>
                </c:pt>
                <c:pt idx="18167">
                  <c:v>217.20400000000001</c:v>
                </c:pt>
                <c:pt idx="18168">
                  <c:v>217.208</c:v>
                </c:pt>
                <c:pt idx="18169">
                  <c:v>217.21799999999999</c:v>
                </c:pt>
                <c:pt idx="18170">
                  <c:v>217.249</c:v>
                </c:pt>
                <c:pt idx="18171">
                  <c:v>217.26900000000001</c:v>
                </c:pt>
                <c:pt idx="18172">
                  <c:v>217.29400000000001</c:v>
                </c:pt>
                <c:pt idx="18173">
                  <c:v>217.33699999999999</c:v>
                </c:pt>
                <c:pt idx="18174">
                  <c:v>217.36500000000001</c:v>
                </c:pt>
                <c:pt idx="18175">
                  <c:v>217.387</c:v>
                </c:pt>
                <c:pt idx="18176">
                  <c:v>217.417</c:v>
                </c:pt>
                <c:pt idx="18177">
                  <c:v>217.44399999999999</c:v>
                </c:pt>
                <c:pt idx="18178">
                  <c:v>217.45400000000001</c:v>
                </c:pt>
                <c:pt idx="18179">
                  <c:v>217.458</c:v>
                </c:pt>
                <c:pt idx="18180">
                  <c:v>217.46299999999999</c:v>
                </c:pt>
                <c:pt idx="18181">
                  <c:v>217.46899999999999</c:v>
                </c:pt>
                <c:pt idx="18182">
                  <c:v>217.477</c:v>
                </c:pt>
                <c:pt idx="18183">
                  <c:v>217.48500000000001</c:v>
                </c:pt>
                <c:pt idx="18184">
                  <c:v>217.494</c:v>
                </c:pt>
                <c:pt idx="18185">
                  <c:v>217.50399999999999</c:v>
                </c:pt>
                <c:pt idx="18186">
                  <c:v>217.51400000000001</c:v>
                </c:pt>
                <c:pt idx="18187">
                  <c:v>217.524</c:v>
                </c:pt>
                <c:pt idx="18188">
                  <c:v>217.535</c:v>
                </c:pt>
                <c:pt idx="18189">
                  <c:v>217.547</c:v>
                </c:pt>
                <c:pt idx="18190">
                  <c:v>217.559</c:v>
                </c:pt>
                <c:pt idx="18191">
                  <c:v>217.57</c:v>
                </c:pt>
                <c:pt idx="18192">
                  <c:v>217.58199999999999</c:v>
                </c:pt>
                <c:pt idx="18193">
                  <c:v>217.59299999999999</c:v>
                </c:pt>
                <c:pt idx="18194">
                  <c:v>217.60499999999999</c:v>
                </c:pt>
                <c:pt idx="18195">
                  <c:v>217.61600000000001</c:v>
                </c:pt>
                <c:pt idx="18196">
                  <c:v>217.62700000000001</c:v>
                </c:pt>
                <c:pt idx="18197">
                  <c:v>217.63900000000001</c:v>
                </c:pt>
                <c:pt idx="18198">
                  <c:v>217.65100000000001</c:v>
                </c:pt>
                <c:pt idx="18199">
                  <c:v>217.66200000000001</c:v>
                </c:pt>
                <c:pt idx="18200">
                  <c:v>217.67400000000001</c:v>
                </c:pt>
                <c:pt idx="18201">
                  <c:v>217.68600000000001</c:v>
                </c:pt>
                <c:pt idx="18202">
                  <c:v>217.697</c:v>
                </c:pt>
                <c:pt idx="18203">
                  <c:v>217.708</c:v>
                </c:pt>
                <c:pt idx="18204">
                  <c:v>217.72</c:v>
                </c:pt>
                <c:pt idx="18205">
                  <c:v>217.73099999999999</c:v>
                </c:pt>
                <c:pt idx="18206">
                  <c:v>217.74299999999999</c:v>
                </c:pt>
                <c:pt idx="18207">
                  <c:v>217.75399999999999</c:v>
                </c:pt>
                <c:pt idx="18208">
                  <c:v>217.76599999999999</c:v>
                </c:pt>
                <c:pt idx="18209">
                  <c:v>217.77699999999999</c:v>
                </c:pt>
                <c:pt idx="18210">
                  <c:v>217.78899999999999</c:v>
                </c:pt>
                <c:pt idx="18211">
                  <c:v>217.8</c:v>
                </c:pt>
                <c:pt idx="18212">
                  <c:v>217.81200000000001</c:v>
                </c:pt>
                <c:pt idx="18213">
                  <c:v>217.82300000000001</c:v>
                </c:pt>
                <c:pt idx="18214">
                  <c:v>217.83500000000001</c:v>
                </c:pt>
                <c:pt idx="18215">
                  <c:v>217.84700000000001</c:v>
                </c:pt>
                <c:pt idx="18216">
                  <c:v>217.858</c:v>
                </c:pt>
                <c:pt idx="18217">
                  <c:v>217.87</c:v>
                </c:pt>
                <c:pt idx="18218">
                  <c:v>217.88200000000001</c:v>
                </c:pt>
                <c:pt idx="18219">
                  <c:v>217.893</c:v>
                </c:pt>
                <c:pt idx="18220">
                  <c:v>217.905</c:v>
                </c:pt>
                <c:pt idx="18221">
                  <c:v>217.916</c:v>
                </c:pt>
                <c:pt idx="18222">
                  <c:v>217.92699999999999</c:v>
                </c:pt>
                <c:pt idx="18223">
                  <c:v>217.93799999999999</c:v>
                </c:pt>
                <c:pt idx="18224">
                  <c:v>217.95099999999999</c:v>
                </c:pt>
                <c:pt idx="18225">
                  <c:v>217.96199999999999</c:v>
                </c:pt>
                <c:pt idx="18226">
                  <c:v>217.97300000000001</c:v>
                </c:pt>
                <c:pt idx="18227">
                  <c:v>217.98500000000001</c:v>
                </c:pt>
                <c:pt idx="18228">
                  <c:v>217.99700000000001</c:v>
                </c:pt>
                <c:pt idx="18229">
                  <c:v>218.00800000000001</c:v>
                </c:pt>
                <c:pt idx="18230">
                  <c:v>218.01900000000001</c:v>
                </c:pt>
                <c:pt idx="18231">
                  <c:v>218.03100000000001</c:v>
                </c:pt>
                <c:pt idx="18232">
                  <c:v>218.042</c:v>
                </c:pt>
                <c:pt idx="18233">
                  <c:v>218.053</c:v>
                </c:pt>
                <c:pt idx="18234">
                  <c:v>218.065</c:v>
                </c:pt>
                <c:pt idx="18235">
                  <c:v>218.07599999999999</c:v>
                </c:pt>
                <c:pt idx="18236">
                  <c:v>218.08799999999999</c:v>
                </c:pt>
                <c:pt idx="18237">
                  <c:v>218.101</c:v>
                </c:pt>
                <c:pt idx="18238">
                  <c:v>218.11600000000001</c:v>
                </c:pt>
                <c:pt idx="18239">
                  <c:v>218.131</c:v>
                </c:pt>
                <c:pt idx="18240">
                  <c:v>218.14699999999999</c:v>
                </c:pt>
                <c:pt idx="18241">
                  <c:v>218.16200000000001</c:v>
                </c:pt>
                <c:pt idx="18242">
                  <c:v>218.17599999999999</c:v>
                </c:pt>
                <c:pt idx="18243">
                  <c:v>218.19</c:v>
                </c:pt>
                <c:pt idx="18244">
                  <c:v>218.20500000000001</c:v>
                </c:pt>
                <c:pt idx="18245">
                  <c:v>218.22800000000001</c:v>
                </c:pt>
                <c:pt idx="18246">
                  <c:v>218.26</c:v>
                </c:pt>
                <c:pt idx="18247">
                  <c:v>218.267</c:v>
                </c:pt>
                <c:pt idx="18248">
                  <c:v>218.27</c:v>
                </c:pt>
                <c:pt idx="18249">
                  <c:v>218.28</c:v>
                </c:pt>
                <c:pt idx="18250">
                  <c:v>218.29</c:v>
                </c:pt>
                <c:pt idx="18251">
                  <c:v>218.30199999999999</c:v>
                </c:pt>
                <c:pt idx="18252">
                  <c:v>218.31800000000001</c:v>
                </c:pt>
                <c:pt idx="18253">
                  <c:v>218.33199999999999</c:v>
                </c:pt>
                <c:pt idx="18254">
                  <c:v>218.34399999999999</c:v>
                </c:pt>
                <c:pt idx="18255">
                  <c:v>218.358</c:v>
                </c:pt>
                <c:pt idx="18256">
                  <c:v>218.375</c:v>
                </c:pt>
                <c:pt idx="18257">
                  <c:v>218.39</c:v>
                </c:pt>
                <c:pt idx="18258">
                  <c:v>218.40600000000001</c:v>
                </c:pt>
                <c:pt idx="18259">
                  <c:v>218.423</c:v>
                </c:pt>
                <c:pt idx="18260">
                  <c:v>218.43700000000001</c:v>
                </c:pt>
                <c:pt idx="18261">
                  <c:v>218.45</c:v>
                </c:pt>
                <c:pt idx="18262">
                  <c:v>218.464</c:v>
                </c:pt>
                <c:pt idx="18263">
                  <c:v>218.47399999999999</c:v>
                </c:pt>
                <c:pt idx="18264">
                  <c:v>218.48400000000001</c:v>
                </c:pt>
                <c:pt idx="18265">
                  <c:v>218.49299999999999</c:v>
                </c:pt>
                <c:pt idx="18266">
                  <c:v>218.50899999999999</c:v>
                </c:pt>
                <c:pt idx="18267">
                  <c:v>218.523</c:v>
                </c:pt>
                <c:pt idx="18268">
                  <c:v>218.53399999999999</c:v>
                </c:pt>
                <c:pt idx="18269">
                  <c:v>218.55</c:v>
                </c:pt>
                <c:pt idx="18270">
                  <c:v>218.56700000000001</c:v>
                </c:pt>
                <c:pt idx="18271">
                  <c:v>218.58199999999999</c:v>
                </c:pt>
                <c:pt idx="18272">
                  <c:v>218.59899999999999</c:v>
                </c:pt>
                <c:pt idx="18273">
                  <c:v>218.61099999999999</c:v>
                </c:pt>
                <c:pt idx="18274">
                  <c:v>218.625</c:v>
                </c:pt>
                <c:pt idx="18275">
                  <c:v>218.64099999999999</c:v>
                </c:pt>
                <c:pt idx="18276">
                  <c:v>218.65700000000001</c:v>
                </c:pt>
                <c:pt idx="18277">
                  <c:v>218.67099999999999</c:v>
                </c:pt>
                <c:pt idx="18278">
                  <c:v>218.685</c:v>
                </c:pt>
                <c:pt idx="18279">
                  <c:v>218.69900000000001</c:v>
                </c:pt>
                <c:pt idx="18280">
                  <c:v>218.714</c:v>
                </c:pt>
                <c:pt idx="18281">
                  <c:v>218.72499999999999</c:v>
                </c:pt>
                <c:pt idx="18282">
                  <c:v>218.76499999999999</c:v>
                </c:pt>
                <c:pt idx="18283">
                  <c:v>218.798</c:v>
                </c:pt>
                <c:pt idx="18284">
                  <c:v>218.82599999999999</c:v>
                </c:pt>
                <c:pt idx="18285">
                  <c:v>218.858</c:v>
                </c:pt>
                <c:pt idx="18286">
                  <c:v>218.89</c:v>
                </c:pt>
                <c:pt idx="18287">
                  <c:v>218.90299999999999</c:v>
                </c:pt>
                <c:pt idx="18288">
                  <c:v>218.91300000000001</c:v>
                </c:pt>
                <c:pt idx="18289">
                  <c:v>218.92400000000001</c:v>
                </c:pt>
                <c:pt idx="18290">
                  <c:v>218.93700000000001</c:v>
                </c:pt>
                <c:pt idx="18291">
                  <c:v>218.946</c:v>
                </c:pt>
                <c:pt idx="18292">
                  <c:v>218.95599999999999</c:v>
                </c:pt>
                <c:pt idx="18293">
                  <c:v>218.96600000000001</c:v>
                </c:pt>
                <c:pt idx="18294">
                  <c:v>218.976</c:v>
                </c:pt>
                <c:pt idx="18295">
                  <c:v>218.98599999999999</c:v>
                </c:pt>
                <c:pt idx="18296">
                  <c:v>218.99799999999999</c:v>
                </c:pt>
                <c:pt idx="18297">
                  <c:v>219.01</c:v>
                </c:pt>
                <c:pt idx="18298">
                  <c:v>219.02199999999999</c:v>
                </c:pt>
                <c:pt idx="18299">
                  <c:v>219.035</c:v>
                </c:pt>
                <c:pt idx="18300">
                  <c:v>219.047</c:v>
                </c:pt>
                <c:pt idx="18301">
                  <c:v>219.05799999999999</c:v>
                </c:pt>
                <c:pt idx="18302">
                  <c:v>219.071</c:v>
                </c:pt>
                <c:pt idx="18303">
                  <c:v>219.089</c:v>
                </c:pt>
                <c:pt idx="18304">
                  <c:v>219.10900000000001</c:v>
                </c:pt>
                <c:pt idx="18305">
                  <c:v>219.11500000000001</c:v>
                </c:pt>
                <c:pt idx="18306">
                  <c:v>219.12799999999999</c:v>
                </c:pt>
                <c:pt idx="18307">
                  <c:v>219.161</c:v>
                </c:pt>
                <c:pt idx="18308">
                  <c:v>219.191</c:v>
                </c:pt>
                <c:pt idx="18309">
                  <c:v>219.21600000000001</c:v>
                </c:pt>
                <c:pt idx="18310">
                  <c:v>219.22800000000001</c:v>
                </c:pt>
                <c:pt idx="18311">
                  <c:v>219.23599999999999</c:v>
                </c:pt>
                <c:pt idx="18312">
                  <c:v>219.244</c:v>
                </c:pt>
                <c:pt idx="18313">
                  <c:v>219.25200000000001</c:v>
                </c:pt>
                <c:pt idx="18314">
                  <c:v>219.261</c:v>
                </c:pt>
                <c:pt idx="18315">
                  <c:v>219.273</c:v>
                </c:pt>
                <c:pt idx="18316">
                  <c:v>219.28200000000001</c:v>
                </c:pt>
                <c:pt idx="18317">
                  <c:v>219.29</c:v>
                </c:pt>
                <c:pt idx="18318">
                  <c:v>219.30199999999999</c:v>
                </c:pt>
                <c:pt idx="18319">
                  <c:v>219.31399999999999</c:v>
                </c:pt>
                <c:pt idx="18320">
                  <c:v>219.33500000000001</c:v>
                </c:pt>
                <c:pt idx="18321">
                  <c:v>219.38200000000001</c:v>
                </c:pt>
                <c:pt idx="18322">
                  <c:v>219.42400000000001</c:v>
                </c:pt>
                <c:pt idx="18323">
                  <c:v>219.45599999999999</c:v>
                </c:pt>
                <c:pt idx="18324">
                  <c:v>219.471</c:v>
                </c:pt>
                <c:pt idx="18325">
                  <c:v>219.48699999999999</c:v>
                </c:pt>
                <c:pt idx="18326">
                  <c:v>219.51599999999999</c:v>
                </c:pt>
                <c:pt idx="18327">
                  <c:v>219.54499999999999</c:v>
                </c:pt>
                <c:pt idx="18328">
                  <c:v>219.57400000000001</c:v>
                </c:pt>
                <c:pt idx="18329">
                  <c:v>219.60400000000001</c:v>
                </c:pt>
                <c:pt idx="18330">
                  <c:v>219.62700000000001</c:v>
                </c:pt>
                <c:pt idx="18331">
                  <c:v>219.637</c:v>
                </c:pt>
                <c:pt idx="18332">
                  <c:v>219.64099999999999</c:v>
                </c:pt>
                <c:pt idx="18333">
                  <c:v>219.64699999999999</c:v>
                </c:pt>
                <c:pt idx="18334">
                  <c:v>219.654</c:v>
                </c:pt>
                <c:pt idx="18335">
                  <c:v>219.661</c:v>
                </c:pt>
                <c:pt idx="18336">
                  <c:v>219.67</c:v>
                </c:pt>
                <c:pt idx="18337">
                  <c:v>219.68199999999999</c:v>
                </c:pt>
                <c:pt idx="18338">
                  <c:v>219.69399999999999</c:v>
                </c:pt>
                <c:pt idx="18339">
                  <c:v>219.70699999999999</c:v>
                </c:pt>
                <c:pt idx="18340">
                  <c:v>219.72200000000001</c:v>
                </c:pt>
                <c:pt idx="18341">
                  <c:v>219.73699999999999</c:v>
                </c:pt>
                <c:pt idx="18342">
                  <c:v>219.751</c:v>
                </c:pt>
                <c:pt idx="18343">
                  <c:v>219.76499999999999</c:v>
                </c:pt>
                <c:pt idx="18344">
                  <c:v>219.779</c:v>
                </c:pt>
                <c:pt idx="18345">
                  <c:v>219.79400000000001</c:v>
                </c:pt>
                <c:pt idx="18346">
                  <c:v>219.81899999999999</c:v>
                </c:pt>
                <c:pt idx="18347">
                  <c:v>219.84200000000001</c:v>
                </c:pt>
                <c:pt idx="18348">
                  <c:v>219.84899999999999</c:v>
                </c:pt>
                <c:pt idx="18349">
                  <c:v>219.852</c:v>
                </c:pt>
                <c:pt idx="18350">
                  <c:v>219.857</c:v>
                </c:pt>
                <c:pt idx="18351">
                  <c:v>219.863</c:v>
                </c:pt>
                <c:pt idx="18352">
                  <c:v>219.87799999999999</c:v>
                </c:pt>
                <c:pt idx="18353">
                  <c:v>219.904</c:v>
                </c:pt>
                <c:pt idx="18354">
                  <c:v>219.93799999999999</c:v>
                </c:pt>
                <c:pt idx="18355">
                  <c:v>219.97300000000001</c:v>
                </c:pt>
                <c:pt idx="18356">
                  <c:v>220.00899999999999</c:v>
                </c:pt>
                <c:pt idx="18357">
                  <c:v>220.05</c:v>
                </c:pt>
                <c:pt idx="18358">
                  <c:v>220.07900000000001</c:v>
                </c:pt>
                <c:pt idx="18359">
                  <c:v>220.089</c:v>
                </c:pt>
                <c:pt idx="18360">
                  <c:v>220.09399999999999</c:v>
                </c:pt>
                <c:pt idx="18361">
                  <c:v>220.1</c:v>
                </c:pt>
                <c:pt idx="18362">
                  <c:v>220.107</c:v>
                </c:pt>
                <c:pt idx="18363">
                  <c:v>220.11600000000001</c:v>
                </c:pt>
                <c:pt idx="18364">
                  <c:v>220.125</c:v>
                </c:pt>
                <c:pt idx="18365">
                  <c:v>220.13399999999999</c:v>
                </c:pt>
                <c:pt idx="18366">
                  <c:v>220.14400000000001</c:v>
                </c:pt>
                <c:pt idx="18367">
                  <c:v>220.15600000000001</c:v>
                </c:pt>
                <c:pt idx="18368">
                  <c:v>220.17099999999999</c:v>
                </c:pt>
                <c:pt idx="18369">
                  <c:v>220.18799999999999</c:v>
                </c:pt>
                <c:pt idx="18370">
                  <c:v>220.202</c:v>
                </c:pt>
                <c:pt idx="18371">
                  <c:v>220.21700000000001</c:v>
                </c:pt>
                <c:pt idx="18372">
                  <c:v>220.23400000000001</c:v>
                </c:pt>
                <c:pt idx="18373">
                  <c:v>220.249</c:v>
                </c:pt>
                <c:pt idx="18374">
                  <c:v>220.261</c:v>
                </c:pt>
                <c:pt idx="18375">
                  <c:v>220.291</c:v>
                </c:pt>
                <c:pt idx="18376">
                  <c:v>220.31100000000001</c:v>
                </c:pt>
                <c:pt idx="18377">
                  <c:v>220.316</c:v>
                </c:pt>
                <c:pt idx="18378">
                  <c:v>220.32</c:v>
                </c:pt>
                <c:pt idx="18379">
                  <c:v>220.33600000000001</c:v>
                </c:pt>
                <c:pt idx="18380">
                  <c:v>220.36699999999999</c:v>
                </c:pt>
                <c:pt idx="18381">
                  <c:v>220.40299999999999</c:v>
                </c:pt>
                <c:pt idx="18382">
                  <c:v>220.44499999999999</c:v>
                </c:pt>
                <c:pt idx="18383">
                  <c:v>220.48</c:v>
                </c:pt>
                <c:pt idx="18384">
                  <c:v>220.51499999999999</c:v>
                </c:pt>
                <c:pt idx="18385">
                  <c:v>220.54900000000001</c:v>
                </c:pt>
                <c:pt idx="18386">
                  <c:v>220.57300000000001</c:v>
                </c:pt>
                <c:pt idx="18387">
                  <c:v>220.59399999999999</c:v>
                </c:pt>
                <c:pt idx="18388">
                  <c:v>220.61699999999999</c:v>
                </c:pt>
                <c:pt idx="18389">
                  <c:v>220.649</c:v>
                </c:pt>
                <c:pt idx="18390">
                  <c:v>220.691</c:v>
                </c:pt>
                <c:pt idx="18391">
                  <c:v>220.73400000000001</c:v>
                </c:pt>
                <c:pt idx="18392">
                  <c:v>220.77</c:v>
                </c:pt>
                <c:pt idx="18393">
                  <c:v>220.786</c:v>
                </c:pt>
                <c:pt idx="18394">
                  <c:v>220.791</c:v>
                </c:pt>
                <c:pt idx="18395">
                  <c:v>220.79499999999999</c:v>
                </c:pt>
                <c:pt idx="18396">
                  <c:v>220.80099999999999</c:v>
                </c:pt>
                <c:pt idx="18397">
                  <c:v>220.80699999999999</c:v>
                </c:pt>
                <c:pt idx="18398">
                  <c:v>220.81200000000001</c:v>
                </c:pt>
                <c:pt idx="18399">
                  <c:v>220.81800000000001</c:v>
                </c:pt>
                <c:pt idx="18400">
                  <c:v>220.82499999999999</c:v>
                </c:pt>
                <c:pt idx="18401">
                  <c:v>220.83099999999999</c:v>
                </c:pt>
                <c:pt idx="18402">
                  <c:v>220.83799999999999</c:v>
                </c:pt>
                <c:pt idx="18403">
                  <c:v>220.858</c:v>
                </c:pt>
                <c:pt idx="18404">
                  <c:v>220.90600000000001</c:v>
                </c:pt>
                <c:pt idx="18405">
                  <c:v>220.96299999999999</c:v>
                </c:pt>
                <c:pt idx="18406">
                  <c:v>220.98400000000001</c:v>
                </c:pt>
                <c:pt idx="18407">
                  <c:v>220.99</c:v>
                </c:pt>
                <c:pt idx="18408">
                  <c:v>220.994</c:v>
                </c:pt>
                <c:pt idx="18409">
                  <c:v>221</c:v>
                </c:pt>
                <c:pt idx="18410">
                  <c:v>221.00899999999999</c:v>
                </c:pt>
                <c:pt idx="18411">
                  <c:v>221.02</c:v>
                </c:pt>
                <c:pt idx="18412">
                  <c:v>221.03100000000001</c:v>
                </c:pt>
                <c:pt idx="18413">
                  <c:v>221.041</c:v>
                </c:pt>
                <c:pt idx="18414">
                  <c:v>221.05199999999999</c:v>
                </c:pt>
                <c:pt idx="18415">
                  <c:v>221.06299999999999</c:v>
                </c:pt>
                <c:pt idx="18416">
                  <c:v>221.077</c:v>
                </c:pt>
                <c:pt idx="18417">
                  <c:v>221.09299999999999</c:v>
                </c:pt>
                <c:pt idx="18418">
                  <c:v>221.10599999999999</c:v>
                </c:pt>
                <c:pt idx="18419">
                  <c:v>221.12</c:v>
                </c:pt>
                <c:pt idx="18420">
                  <c:v>221.13200000000001</c:v>
                </c:pt>
                <c:pt idx="18421">
                  <c:v>221.14099999999999</c:v>
                </c:pt>
                <c:pt idx="18422">
                  <c:v>221.149</c:v>
                </c:pt>
                <c:pt idx="18423">
                  <c:v>221.154</c:v>
                </c:pt>
                <c:pt idx="18424">
                  <c:v>221.15899999999999</c:v>
                </c:pt>
                <c:pt idx="18425">
                  <c:v>221.166</c:v>
                </c:pt>
                <c:pt idx="18426">
                  <c:v>221.17400000000001</c:v>
                </c:pt>
                <c:pt idx="18427">
                  <c:v>221.185</c:v>
                </c:pt>
                <c:pt idx="18428">
                  <c:v>221.19499999999999</c:v>
                </c:pt>
                <c:pt idx="18429">
                  <c:v>221.20599999999999</c:v>
                </c:pt>
                <c:pt idx="18430">
                  <c:v>221.22300000000001</c:v>
                </c:pt>
                <c:pt idx="18431">
                  <c:v>221.238</c:v>
                </c:pt>
                <c:pt idx="18432">
                  <c:v>221.25200000000001</c:v>
                </c:pt>
                <c:pt idx="18433">
                  <c:v>221.262</c:v>
                </c:pt>
                <c:pt idx="18434">
                  <c:v>221.273</c:v>
                </c:pt>
                <c:pt idx="18435">
                  <c:v>221.28299999999999</c:v>
                </c:pt>
                <c:pt idx="18436">
                  <c:v>221.29499999999999</c:v>
                </c:pt>
                <c:pt idx="18437">
                  <c:v>221.30199999999999</c:v>
                </c:pt>
                <c:pt idx="18438">
                  <c:v>221.328</c:v>
                </c:pt>
                <c:pt idx="18439">
                  <c:v>221.36500000000001</c:v>
                </c:pt>
                <c:pt idx="18440">
                  <c:v>221.40299999999999</c:v>
                </c:pt>
                <c:pt idx="18441">
                  <c:v>221.429</c:v>
                </c:pt>
                <c:pt idx="18442">
                  <c:v>221.44</c:v>
                </c:pt>
                <c:pt idx="18443">
                  <c:v>221.44499999999999</c:v>
                </c:pt>
                <c:pt idx="18444">
                  <c:v>221.453</c:v>
                </c:pt>
                <c:pt idx="18445">
                  <c:v>221.46100000000001</c:v>
                </c:pt>
                <c:pt idx="18446">
                  <c:v>221.47</c:v>
                </c:pt>
                <c:pt idx="18447">
                  <c:v>221.48099999999999</c:v>
                </c:pt>
                <c:pt idx="18448">
                  <c:v>221.494</c:v>
                </c:pt>
                <c:pt idx="18449">
                  <c:v>221.511</c:v>
                </c:pt>
                <c:pt idx="18450">
                  <c:v>221.52799999999999</c:v>
                </c:pt>
                <c:pt idx="18451">
                  <c:v>221.541</c:v>
                </c:pt>
                <c:pt idx="18452">
                  <c:v>221.55199999999999</c:v>
                </c:pt>
                <c:pt idx="18453">
                  <c:v>221.56399999999999</c:v>
                </c:pt>
                <c:pt idx="18454">
                  <c:v>221.57599999999999</c:v>
                </c:pt>
                <c:pt idx="18455">
                  <c:v>221.584</c:v>
                </c:pt>
                <c:pt idx="18456">
                  <c:v>221.59299999999999</c:v>
                </c:pt>
                <c:pt idx="18457">
                  <c:v>221.60300000000001</c:v>
                </c:pt>
                <c:pt idx="18458">
                  <c:v>221.613</c:v>
                </c:pt>
                <c:pt idx="18459">
                  <c:v>221.625</c:v>
                </c:pt>
                <c:pt idx="18460">
                  <c:v>221.63800000000001</c:v>
                </c:pt>
                <c:pt idx="18461">
                  <c:v>221.65</c:v>
                </c:pt>
                <c:pt idx="18462">
                  <c:v>221.661</c:v>
                </c:pt>
                <c:pt idx="18463">
                  <c:v>221.67099999999999</c:v>
                </c:pt>
                <c:pt idx="18464">
                  <c:v>221.685</c:v>
                </c:pt>
                <c:pt idx="18465">
                  <c:v>221.71799999999999</c:v>
                </c:pt>
                <c:pt idx="18466">
                  <c:v>221.73599999999999</c:v>
                </c:pt>
                <c:pt idx="18467">
                  <c:v>221.744</c:v>
                </c:pt>
                <c:pt idx="18468">
                  <c:v>221.751</c:v>
                </c:pt>
                <c:pt idx="18469">
                  <c:v>221.76400000000001</c:v>
                </c:pt>
                <c:pt idx="18470">
                  <c:v>221.78700000000001</c:v>
                </c:pt>
                <c:pt idx="18471">
                  <c:v>221.81700000000001</c:v>
                </c:pt>
                <c:pt idx="18472">
                  <c:v>221.84800000000001</c:v>
                </c:pt>
                <c:pt idx="18473">
                  <c:v>221.88300000000001</c:v>
                </c:pt>
                <c:pt idx="18474">
                  <c:v>221.92699999999999</c:v>
                </c:pt>
                <c:pt idx="18475">
                  <c:v>221.971</c:v>
                </c:pt>
                <c:pt idx="18476">
                  <c:v>222.00800000000001</c:v>
                </c:pt>
                <c:pt idx="18477">
                  <c:v>222.04</c:v>
                </c:pt>
                <c:pt idx="18478">
                  <c:v>222.071</c:v>
                </c:pt>
                <c:pt idx="18479">
                  <c:v>222.102</c:v>
                </c:pt>
                <c:pt idx="18480">
                  <c:v>222.11199999999999</c:v>
                </c:pt>
                <c:pt idx="18481">
                  <c:v>222.11699999999999</c:v>
                </c:pt>
                <c:pt idx="18482">
                  <c:v>222.12100000000001</c:v>
                </c:pt>
                <c:pt idx="18483">
                  <c:v>222.126</c:v>
                </c:pt>
                <c:pt idx="18484">
                  <c:v>222.131</c:v>
                </c:pt>
                <c:pt idx="18485">
                  <c:v>222.143</c:v>
                </c:pt>
                <c:pt idx="18486">
                  <c:v>222.18</c:v>
                </c:pt>
                <c:pt idx="18487">
                  <c:v>222.202</c:v>
                </c:pt>
                <c:pt idx="18488">
                  <c:v>222.209</c:v>
                </c:pt>
                <c:pt idx="18489">
                  <c:v>222.215</c:v>
                </c:pt>
                <c:pt idx="18490">
                  <c:v>222.22399999999999</c:v>
                </c:pt>
                <c:pt idx="18491">
                  <c:v>222.23500000000001</c:v>
                </c:pt>
                <c:pt idx="18492">
                  <c:v>222.24600000000001</c:v>
                </c:pt>
                <c:pt idx="18493">
                  <c:v>222.25800000000001</c:v>
                </c:pt>
                <c:pt idx="18494">
                  <c:v>222.26900000000001</c:v>
                </c:pt>
                <c:pt idx="18495">
                  <c:v>222.28100000000001</c:v>
                </c:pt>
                <c:pt idx="18496">
                  <c:v>222.29499999999999</c:v>
                </c:pt>
                <c:pt idx="18497">
                  <c:v>222.30699999999999</c:v>
                </c:pt>
                <c:pt idx="18498">
                  <c:v>222.31800000000001</c:v>
                </c:pt>
                <c:pt idx="18499">
                  <c:v>222.328</c:v>
                </c:pt>
                <c:pt idx="18500">
                  <c:v>222.33799999999999</c:v>
                </c:pt>
                <c:pt idx="18501">
                  <c:v>222.346</c:v>
                </c:pt>
                <c:pt idx="18502">
                  <c:v>222.35499999999999</c:v>
                </c:pt>
                <c:pt idx="18503">
                  <c:v>222.36199999999999</c:v>
                </c:pt>
                <c:pt idx="18504">
                  <c:v>222.37899999999999</c:v>
                </c:pt>
                <c:pt idx="18505">
                  <c:v>222.41200000000001</c:v>
                </c:pt>
                <c:pt idx="18506">
                  <c:v>222.441</c:v>
                </c:pt>
                <c:pt idx="18507">
                  <c:v>222.458</c:v>
                </c:pt>
                <c:pt idx="18508">
                  <c:v>222.464</c:v>
                </c:pt>
                <c:pt idx="18509">
                  <c:v>222.471</c:v>
                </c:pt>
                <c:pt idx="18510">
                  <c:v>222.47800000000001</c:v>
                </c:pt>
                <c:pt idx="18511">
                  <c:v>222.488</c:v>
                </c:pt>
                <c:pt idx="18512">
                  <c:v>222.5</c:v>
                </c:pt>
                <c:pt idx="18513">
                  <c:v>222.51300000000001</c:v>
                </c:pt>
                <c:pt idx="18514">
                  <c:v>222.52600000000001</c:v>
                </c:pt>
                <c:pt idx="18515">
                  <c:v>222.53700000000001</c:v>
                </c:pt>
                <c:pt idx="18516">
                  <c:v>222.54900000000001</c:v>
                </c:pt>
                <c:pt idx="18517">
                  <c:v>222.56</c:v>
                </c:pt>
                <c:pt idx="18518">
                  <c:v>222.56899999999999</c:v>
                </c:pt>
                <c:pt idx="18519">
                  <c:v>222.57599999999999</c:v>
                </c:pt>
                <c:pt idx="18520">
                  <c:v>222.58199999999999</c:v>
                </c:pt>
                <c:pt idx="18521">
                  <c:v>222.589</c:v>
                </c:pt>
                <c:pt idx="18522">
                  <c:v>222.595</c:v>
                </c:pt>
                <c:pt idx="18523">
                  <c:v>222.602</c:v>
                </c:pt>
                <c:pt idx="18524">
                  <c:v>222.60900000000001</c:v>
                </c:pt>
                <c:pt idx="18525">
                  <c:v>222.619</c:v>
                </c:pt>
                <c:pt idx="18526">
                  <c:v>222.62899999999999</c:v>
                </c:pt>
                <c:pt idx="18527">
                  <c:v>222.64</c:v>
                </c:pt>
                <c:pt idx="18528">
                  <c:v>222.65100000000001</c:v>
                </c:pt>
                <c:pt idx="18529">
                  <c:v>222.65799999999999</c:v>
                </c:pt>
                <c:pt idx="18530">
                  <c:v>222.66499999999999</c:v>
                </c:pt>
                <c:pt idx="18531">
                  <c:v>222.672</c:v>
                </c:pt>
                <c:pt idx="18532">
                  <c:v>222.68</c:v>
                </c:pt>
                <c:pt idx="18533">
                  <c:v>222.68799999999999</c:v>
                </c:pt>
                <c:pt idx="18534">
                  <c:v>222.697</c:v>
                </c:pt>
                <c:pt idx="18535">
                  <c:v>222.70500000000001</c:v>
                </c:pt>
                <c:pt idx="18536">
                  <c:v>222.71199999999999</c:v>
                </c:pt>
                <c:pt idx="18537">
                  <c:v>222.71799999999999</c:v>
                </c:pt>
                <c:pt idx="18538">
                  <c:v>222.72499999999999</c:v>
                </c:pt>
                <c:pt idx="18539">
                  <c:v>222.73099999999999</c:v>
                </c:pt>
                <c:pt idx="18540">
                  <c:v>222.73699999999999</c:v>
                </c:pt>
                <c:pt idx="18541">
                  <c:v>222.744</c:v>
                </c:pt>
                <c:pt idx="18542">
                  <c:v>222.75</c:v>
                </c:pt>
                <c:pt idx="18543">
                  <c:v>222.75700000000001</c:v>
                </c:pt>
                <c:pt idx="18544">
                  <c:v>222.76499999999999</c:v>
                </c:pt>
                <c:pt idx="18545">
                  <c:v>222.774</c:v>
                </c:pt>
                <c:pt idx="18546">
                  <c:v>222.78100000000001</c:v>
                </c:pt>
                <c:pt idx="18547">
                  <c:v>222.78899999999999</c:v>
                </c:pt>
                <c:pt idx="18548">
                  <c:v>222.797</c:v>
                </c:pt>
                <c:pt idx="18549">
                  <c:v>222.821</c:v>
                </c:pt>
                <c:pt idx="18550">
                  <c:v>222.83600000000001</c:v>
                </c:pt>
                <c:pt idx="18551">
                  <c:v>222.84700000000001</c:v>
                </c:pt>
                <c:pt idx="18552">
                  <c:v>222.858</c:v>
                </c:pt>
                <c:pt idx="18553">
                  <c:v>222.869</c:v>
                </c:pt>
                <c:pt idx="18554">
                  <c:v>222.881</c:v>
                </c:pt>
                <c:pt idx="18555">
                  <c:v>222.893</c:v>
                </c:pt>
                <c:pt idx="18556">
                  <c:v>222.905</c:v>
                </c:pt>
                <c:pt idx="18557">
                  <c:v>222.917</c:v>
                </c:pt>
                <c:pt idx="18558">
                  <c:v>222.928</c:v>
                </c:pt>
                <c:pt idx="18559">
                  <c:v>222.93700000000001</c:v>
                </c:pt>
                <c:pt idx="18560">
                  <c:v>222.94800000000001</c:v>
                </c:pt>
                <c:pt idx="18561">
                  <c:v>222.959</c:v>
                </c:pt>
                <c:pt idx="18562">
                  <c:v>222.96799999999999</c:v>
                </c:pt>
                <c:pt idx="18563">
                  <c:v>222.97200000000001</c:v>
                </c:pt>
                <c:pt idx="18564">
                  <c:v>222.988</c:v>
                </c:pt>
                <c:pt idx="18565">
                  <c:v>223.029</c:v>
                </c:pt>
                <c:pt idx="18566">
                  <c:v>223.06</c:v>
                </c:pt>
                <c:pt idx="18567">
                  <c:v>223.07900000000001</c:v>
                </c:pt>
                <c:pt idx="18568">
                  <c:v>223.108</c:v>
                </c:pt>
                <c:pt idx="18569">
                  <c:v>223.13499999999999</c:v>
                </c:pt>
                <c:pt idx="18570">
                  <c:v>223.16200000000001</c:v>
                </c:pt>
                <c:pt idx="18571">
                  <c:v>223.19200000000001</c:v>
                </c:pt>
                <c:pt idx="18572">
                  <c:v>223.22200000000001</c:v>
                </c:pt>
                <c:pt idx="18573">
                  <c:v>223.25200000000001</c:v>
                </c:pt>
                <c:pt idx="18574">
                  <c:v>223.28</c:v>
                </c:pt>
                <c:pt idx="18575">
                  <c:v>223.30699999999999</c:v>
                </c:pt>
                <c:pt idx="18576">
                  <c:v>223.32599999999999</c:v>
                </c:pt>
                <c:pt idx="18577">
                  <c:v>223.328</c:v>
                </c:pt>
                <c:pt idx="18578">
                  <c:v>223.33199999999999</c:v>
                </c:pt>
                <c:pt idx="18579">
                  <c:v>223.33500000000001</c:v>
                </c:pt>
                <c:pt idx="18580">
                  <c:v>223.34200000000001</c:v>
                </c:pt>
                <c:pt idx="18581">
                  <c:v>223.351</c:v>
                </c:pt>
                <c:pt idx="18582">
                  <c:v>223.363</c:v>
                </c:pt>
                <c:pt idx="18583">
                  <c:v>223.37299999999999</c:v>
                </c:pt>
                <c:pt idx="18584">
                  <c:v>223.386</c:v>
                </c:pt>
                <c:pt idx="18585">
                  <c:v>223.40199999999999</c:v>
                </c:pt>
                <c:pt idx="18586">
                  <c:v>223.417</c:v>
                </c:pt>
                <c:pt idx="18587">
                  <c:v>223.428</c:v>
                </c:pt>
                <c:pt idx="18588">
                  <c:v>223.43799999999999</c:v>
                </c:pt>
                <c:pt idx="18589">
                  <c:v>223.447</c:v>
                </c:pt>
                <c:pt idx="18590">
                  <c:v>223.458</c:v>
                </c:pt>
                <c:pt idx="18591">
                  <c:v>223.46799999999999</c:v>
                </c:pt>
                <c:pt idx="18592">
                  <c:v>223.47399999999999</c:v>
                </c:pt>
                <c:pt idx="18593">
                  <c:v>223.483</c:v>
                </c:pt>
                <c:pt idx="18594">
                  <c:v>223.49100000000001</c:v>
                </c:pt>
                <c:pt idx="18595">
                  <c:v>223.49600000000001</c:v>
                </c:pt>
                <c:pt idx="18596">
                  <c:v>223.50299999999999</c:v>
                </c:pt>
                <c:pt idx="18597">
                  <c:v>223.50800000000001</c:v>
                </c:pt>
                <c:pt idx="18598">
                  <c:v>223.517</c:v>
                </c:pt>
                <c:pt idx="18599">
                  <c:v>223.52799999999999</c:v>
                </c:pt>
                <c:pt idx="18600">
                  <c:v>223.53899999999999</c:v>
                </c:pt>
                <c:pt idx="18601">
                  <c:v>223.54900000000001</c:v>
                </c:pt>
                <c:pt idx="18602">
                  <c:v>223.56</c:v>
                </c:pt>
                <c:pt idx="18603">
                  <c:v>223.57400000000001</c:v>
                </c:pt>
                <c:pt idx="18604">
                  <c:v>223.59</c:v>
                </c:pt>
                <c:pt idx="18605">
                  <c:v>223.608</c:v>
                </c:pt>
                <c:pt idx="18606">
                  <c:v>223.61799999999999</c:v>
                </c:pt>
                <c:pt idx="18607">
                  <c:v>223.62700000000001</c:v>
                </c:pt>
                <c:pt idx="18608">
                  <c:v>223.63499999999999</c:v>
                </c:pt>
                <c:pt idx="18609">
                  <c:v>223.64400000000001</c:v>
                </c:pt>
                <c:pt idx="18610">
                  <c:v>223.654</c:v>
                </c:pt>
                <c:pt idx="18611">
                  <c:v>223.66399999999999</c:v>
                </c:pt>
                <c:pt idx="18612">
                  <c:v>223.67500000000001</c:v>
                </c:pt>
                <c:pt idx="18613">
                  <c:v>223.68</c:v>
                </c:pt>
                <c:pt idx="18614">
                  <c:v>223.68600000000001</c:v>
                </c:pt>
                <c:pt idx="18615">
                  <c:v>223.691</c:v>
                </c:pt>
                <c:pt idx="18616">
                  <c:v>223.696</c:v>
                </c:pt>
                <c:pt idx="18617">
                  <c:v>223.703</c:v>
                </c:pt>
                <c:pt idx="18618">
                  <c:v>223.708</c:v>
                </c:pt>
                <c:pt idx="18619">
                  <c:v>223.714</c:v>
                </c:pt>
                <c:pt idx="18620">
                  <c:v>223.72200000000001</c:v>
                </c:pt>
                <c:pt idx="18621">
                  <c:v>223.73099999999999</c:v>
                </c:pt>
                <c:pt idx="18622">
                  <c:v>223.74</c:v>
                </c:pt>
                <c:pt idx="18623">
                  <c:v>223.751</c:v>
                </c:pt>
                <c:pt idx="18624">
                  <c:v>223.762</c:v>
                </c:pt>
                <c:pt idx="18625">
                  <c:v>223.77</c:v>
                </c:pt>
                <c:pt idx="18626">
                  <c:v>223.77699999999999</c:v>
                </c:pt>
                <c:pt idx="18627">
                  <c:v>223.78399999999999</c:v>
                </c:pt>
                <c:pt idx="18628">
                  <c:v>223.79300000000001</c:v>
                </c:pt>
                <c:pt idx="18629">
                  <c:v>223.80099999999999</c:v>
                </c:pt>
                <c:pt idx="18630">
                  <c:v>223.81</c:v>
                </c:pt>
                <c:pt idx="18631">
                  <c:v>223.81800000000001</c:v>
                </c:pt>
                <c:pt idx="18632">
                  <c:v>223.82499999999999</c:v>
                </c:pt>
                <c:pt idx="18633">
                  <c:v>223.83099999999999</c:v>
                </c:pt>
                <c:pt idx="18634">
                  <c:v>223.83699999999999</c:v>
                </c:pt>
                <c:pt idx="18635">
                  <c:v>223.84299999999999</c:v>
                </c:pt>
                <c:pt idx="18636">
                  <c:v>223.84899999999999</c:v>
                </c:pt>
                <c:pt idx="18637">
                  <c:v>223.85499999999999</c:v>
                </c:pt>
                <c:pt idx="18638">
                  <c:v>223.86199999999999</c:v>
                </c:pt>
                <c:pt idx="18639">
                  <c:v>223.869</c:v>
                </c:pt>
                <c:pt idx="18640">
                  <c:v>223.87799999999999</c:v>
                </c:pt>
                <c:pt idx="18641">
                  <c:v>223.88800000000001</c:v>
                </c:pt>
                <c:pt idx="18642">
                  <c:v>223.899</c:v>
                </c:pt>
                <c:pt idx="18643">
                  <c:v>223.90899999999999</c:v>
                </c:pt>
                <c:pt idx="18644">
                  <c:v>223.917</c:v>
                </c:pt>
                <c:pt idx="18645">
                  <c:v>223.923</c:v>
                </c:pt>
                <c:pt idx="18646">
                  <c:v>223.93100000000001</c:v>
                </c:pt>
                <c:pt idx="18647">
                  <c:v>223.93899999999999</c:v>
                </c:pt>
                <c:pt idx="18648">
                  <c:v>223.94800000000001</c:v>
                </c:pt>
                <c:pt idx="18649">
                  <c:v>223.95599999999999</c:v>
                </c:pt>
                <c:pt idx="18650">
                  <c:v>223.965</c:v>
                </c:pt>
                <c:pt idx="18651">
                  <c:v>223.971</c:v>
                </c:pt>
                <c:pt idx="18652">
                  <c:v>223.977</c:v>
                </c:pt>
                <c:pt idx="18653">
                  <c:v>223.983</c:v>
                </c:pt>
                <c:pt idx="18654">
                  <c:v>223.988</c:v>
                </c:pt>
                <c:pt idx="18655">
                  <c:v>223.994</c:v>
                </c:pt>
                <c:pt idx="18656">
                  <c:v>224</c:v>
                </c:pt>
                <c:pt idx="18657">
                  <c:v>224.005</c:v>
                </c:pt>
                <c:pt idx="18658">
                  <c:v>224.011</c:v>
                </c:pt>
                <c:pt idx="18659">
                  <c:v>224.017</c:v>
                </c:pt>
                <c:pt idx="18660">
                  <c:v>224.02699999999999</c:v>
                </c:pt>
                <c:pt idx="18661">
                  <c:v>224.05</c:v>
                </c:pt>
                <c:pt idx="18662">
                  <c:v>224.08799999999999</c:v>
                </c:pt>
                <c:pt idx="18663">
                  <c:v>224.12</c:v>
                </c:pt>
                <c:pt idx="18664">
                  <c:v>224.13</c:v>
                </c:pt>
                <c:pt idx="18665">
                  <c:v>224.13800000000001</c:v>
                </c:pt>
                <c:pt idx="18666">
                  <c:v>224.14099999999999</c:v>
                </c:pt>
                <c:pt idx="18667">
                  <c:v>224.15100000000001</c:v>
                </c:pt>
                <c:pt idx="18668">
                  <c:v>224.16200000000001</c:v>
                </c:pt>
                <c:pt idx="18669">
                  <c:v>224.173</c:v>
                </c:pt>
                <c:pt idx="18670">
                  <c:v>224.185</c:v>
                </c:pt>
                <c:pt idx="18671">
                  <c:v>224.19800000000001</c:v>
                </c:pt>
                <c:pt idx="18672">
                  <c:v>224.21</c:v>
                </c:pt>
                <c:pt idx="18673">
                  <c:v>224.22300000000001</c:v>
                </c:pt>
                <c:pt idx="18674">
                  <c:v>224.23400000000001</c:v>
                </c:pt>
                <c:pt idx="18675">
                  <c:v>224.245</c:v>
                </c:pt>
                <c:pt idx="18676">
                  <c:v>224.255</c:v>
                </c:pt>
                <c:pt idx="18677">
                  <c:v>224.26599999999999</c:v>
                </c:pt>
                <c:pt idx="18678">
                  <c:v>224.28800000000001</c:v>
                </c:pt>
                <c:pt idx="18679">
                  <c:v>224.32400000000001</c:v>
                </c:pt>
                <c:pt idx="18680">
                  <c:v>224.36</c:v>
                </c:pt>
                <c:pt idx="18681">
                  <c:v>224.38900000000001</c:v>
                </c:pt>
                <c:pt idx="18682">
                  <c:v>224.40700000000001</c:v>
                </c:pt>
                <c:pt idx="18683">
                  <c:v>224.41900000000001</c:v>
                </c:pt>
                <c:pt idx="18684">
                  <c:v>224.43199999999999</c:v>
                </c:pt>
                <c:pt idx="18685">
                  <c:v>224.446</c:v>
                </c:pt>
                <c:pt idx="18686">
                  <c:v>224.458</c:v>
                </c:pt>
                <c:pt idx="18687">
                  <c:v>224.471</c:v>
                </c:pt>
                <c:pt idx="18688">
                  <c:v>224.48400000000001</c:v>
                </c:pt>
                <c:pt idx="18689">
                  <c:v>224.49700000000001</c:v>
                </c:pt>
                <c:pt idx="18690">
                  <c:v>224.50899999999999</c:v>
                </c:pt>
                <c:pt idx="18691">
                  <c:v>224.52</c:v>
                </c:pt>
                <c:pt idx="18692">
                  <c:v>224.53</c:v>
                </c:pt>
                <c:pt idx="18693">
                  <c:v>224.541</c:v>
                </c:pt>
                <c:pt idx="18694">
                  <c:v>224.55500000000001</c:v>
                </c:pt>
                <c:pt idx="18695">
                  <c:v>224.59399999999999</c:v>
                </c:pt>
                <c:pt idx="18696">
                  <c:v>224.625</c:v>
                </c:pt>
                <c:pt idx="18697">
                  <c:v>224.65899999999999</c:v>
                </c:pt>
                <c:pt idx="18698">
                  <c:v>224.68</c:v>
                </c:pt>
                <c:pt idx="18699">
                  <c:v>224.684</c:v>
                </c:pt>
                <c:pt idx="18700">
                  <c:v>224.696</c:v>
                </c:pt>
                <c:pt idx="18701">
                  <c:v>224.69900000000001</c:v>
                </c:pt>
                <c:pt idx="18702">
                  <c:v>224.709</c:v>
                </c:pt>
                <c:pt idx="18703">
                  <c:v>224.71799999999999</c:v>
                </c:pt>
                <c:pt idx="18704">
                  <c:v>224.72499999999999</c:v>
                </c:pt>
                <c:pt idx="18705">
                  <c:v>224.73099999999999</c:v>
                </c:pt>
                <c:pt idx="18706">
                  <c:v>224.739</c:v>
                </c:pt>
                <c:pt idx="18707">
                  <c:v>224.74700000000001</c:v>
                </c:pt>
                <c:pt idx="18708">
                  <c:v>224.755</c:v>
                </c:pt>
                <c:pt idx="18709">
                  <c:v>224.76300000000001</c:v>
                </c:pt>
                <c:pt idx="18710">
                  <c:v>224.77099999999999</c:v>
                </c:pt>
                <c:pt idx="18711">
                  <c:v>224.77699999999999</c:v>
                </c:pt>
                <c:pt idx="18712">
                  <c:v>224.78299999999999</c:v>
                </c:pt>
                <c:pt idx="18713">
                  <c:v>224.78899999999999</c:v>
                </c:pt>
                <c:pt idx="18714">
                  <c:v>224.79499999999999</c:v>
                </c:pt>
                <c:pt idx="18715">
                  <c:v>224.80099999999999</c:v>
                </c:pt>
                <c:pt idx="18716">
                  <c:v>224.80799999999999</c:v>
                </c:pt>
                <c:pt idx="18717">
                  <c:v>224.81399999999999</c:v>
                </c:pt>
                <c:pt idx="18718">
                  <c:v>224.821</c:v>
                </c:pt>
                <c:pt idx="18719">
                  <c:v>224.82900000000001</c:v>
                </c:pt>
                <c:pt idx="18720">
                  <c:v>224.839</c:v>
                </c:pt>
                <c:pt idx="18721">
                  <c:v>224.84899999999999</c:v>
                </c:pt>
                <c:pt idx="18722">
                  <c:v>224.86099999999999</c:v>
                </c:pt>
                <c:pt idx="18723">
                  <c:v>224.86600000000001</c:v>
                </c:pt>
                <c:pt idx="18724">
                  <c:v>224.87299999999999</c:v>
                </c:pt>
                <c:pt idx="18725">
                  <c:v>224.88</c:v>
                </c:pt>
                <c:pt idx="18726">
                  <c:v>224.88800000000001</c:v>
                </c:pt>
                <c:pt idx="18727">
                  <c:v>224.89699999999999</c:v>
                </c:pt>
                <c:pt idx="18728">
                  <c:v>224.905</c:v>
                </c:pt>
                <c:pt idx="18729">
                  <c:v>224.91300000000001</c:v>
                </c:pt>
                <c:pt idx="18730">
                  <c:v>224.92</c:v>
                </c:pt>
                <c:pt idx="18731">
                  <c:v>224.92599999999999</c:v>
                </c:pt>
                <c:pt idx="18732">
                  <c:v>224.93199999999999</c:v>
                </c:pt>
                <c:pt idx="18733">
                  <c:v>224.93700000000001</c:v>
                </c:pt>
                <c:pt idx="18734">
                  <c:v>224.94300000000001</c:v>
                </c:pt>
                <c:pt idx="18735">
                  <c:v>224.94900000000001</c:v>
                </c:pt>
                <c:pt idx="18736">
                  <c:v>224.95500000000001</c:v>
                </c:pt>
                <c:pt idx="18737">
                  <c:v>224.96</c:v>
                </c:pt>
                <c:pt idx="18738">
                  <c:v>224.98400000000001</c:v>
                </c:pt>
                <c:pt idx="18739">
                  <c:v>225.03800000000001</c:v>
                </c:pt>
                <c:pt idx="18740">
                  <c:v>225.096</c:v>
                </c:pt>
                <c:pt idx="18741">
                  <c:v>225.14</c:v>
                </c:pt>
                <c:pt idx="18742">
                  <c:v>225.19800000000001</c:v>
                </c:pt>
                <c:pt idx="18743">
                  <c:v>225.28</c:v>
                </c:pt>
                <c:pt idx="18744">
                  <c:v>225.37100000000001</c:v>
                </c:pt>
                <c:pt idx="18745">
                  <c:v>225.46100000000001</c:v>
                </c:pt>
                <c:pt idx="18746">
                  <c:v>225.55099999999999</c:v>
                </c:pt>
                <c:pt idx="18747">
                  <c:v>225.64099999999999</c:v>
                </c:pt>
                <c:pt idx="18748">
                  <c:v>225.72900000000001</c:v>
                </c:pt>
                <c:pt idx="18749">
                  <c:v>225.81700000000001</c:v>
                </c:pt>
                <c:pt idx="18750">
                  <c:v>225.90600000000001</c:v>
                </c:pt>
                <c:pt idx="18751">
                  <c:v>225.99700000000001</c:v>
                </c:pt>
                <c:pt idx="18752">
                  <c:v>226.08500000000001</c:v>
                </c:pt>
                <c:pt idx="18753">
                  <c:v>226.14699999999999</c:v>
                </c:pt>
                <c:pt idx="18754">
                  <c:v>226.17</c:v>
                </c:pt>
                <c:pt idx="18755">
                  <c:v>226.17500000000001</c:v>
                </c:pt>
                <c:pt idx="18756">
                  <c:v>226.17699999999999</c:v>
                </c:pt>
                <c:pt idx="18757">
                  <c:v>226.18299999999999</c:v>
                </c:pt>
                <c:pt idx="18758">
                  <c:v>226.21899999999999</c:v>
                </c:pt>
                <c:pt idx="18759">
                  <c:v>226.28</c:v>
                </c:pt>
                <c:pt idx="18760">
                  <c:v>226.34399999999999</c:v>
                </c:pt>
                <c:pt idx="18761">
                  <c:v>226.381</c:v>
                </c:pt>
                <c:pt idx="18762">
                  <c:v>226.39699999999999</c:v>
                </c:pt>
                <c:pt idx="18763">
                  <c:v>226.40600000000001</c:v>
                </c:pt>
                <c:pt idx="18764">
                  <c:v>226.41200000000001</c:v>
                </c:pt>
                <c:pt idx="18765">
                  <c:v>226.41800000000001</c:v>
                </c:pt>
                <c:pt idx="18766">
                  <c:v>226.43600000000001</c:v>
                </c:pt>
                <c:pt idx="18767">
                  <c:v>226.48099999999999</c:v>
                </c:pt>
                <c:pt idx="18768">
                  <c:v>226.54400000000001</c:v>
                </c:pt>
                <c:pt idx="18769">
                  <c:v>226.607</c:v>
                </c:pt>
                <c:pt idx="18770">
                  <c:v>226.66200000000001</c:v>
                </c:pt>
                <c:pt idx="18771">
                  <c:v>226.714</c:v>
                </c:pt>
                <c:pt idx="18772">
                  <c:v>226.76400000000001</c:v>
                </c:pt>
                <c:pt idx="18773">
                  <c:v>226.81</c:v>
                </c:pt>
                <c:pt idx="18774">
                  <c:v>226.852</c:v>
                </c:pt>
                <c:pt idx="18775">
                  <c:v>226.893</c:v>
                </c:pt>
                <c:pt idx="18776">
                  <c:v>226.934</c:v>
                </c:pt>
                <c:pt idx="18777">
                  <c:v>226.97800000000001</c:v>
                </c:pt>
                <c:pt idx="18778">
                  <c:v>227.02199999999999</c:v>
                </c:pt>
                <c:pt idx="18779">
                  <c:v>227.06800000000001</c:v>
                </c:pt>
                <c:pt idx="18780">
                  <c:v>227.11500000000001</c:v>
                </c:pt>
                <c:pt idx="18781">
                  <c:v>227.15799999999999</c:v>
                </c:pt>
                <c:pt idx="18782">
                  <c:v>227.185</c:v>
                </c:pt>
                <c:pt idx="18783">
                  <c:v>227.19900000000001</c:v>
                </c:pt>
                <c:pt idx="18784">
                  <c:v>227.202</c:v>
                </c:pt>
                <c:pt idx="18785">
                  <c:v>227.208</c:v>
                </c:pt>
                <c:pt idx="18786">
                  <c:v>227.21199999999999</c:v>
                </c:pt>
                <c:pt idx="18787">
                  <c:v>227.214</c:v>
                </c:pt>
                <c:pt idx="18788">
                  <c:v>227.21899999999999</c:v>
                </c:pt>
                <c:pt idx="18789">
                  <c:v>227.22300000000001</c:v>
                </c:pt>
                <c:pt idx="18790">
                  <c:v>227.226</c:v>
                </c:pt>
                <c:pt idx="18791">
                  <c:v>227.23099999999999</c:v>
                </c:pt>
                <c:pt idx="18792">
                  <c:v>227.25399999999999</c:v>
                </c:pt>
                <c:pt idx="18793">
                  <c:v>227.30099999999999</c:v>
                </c:pt>
                <c:pt idx="18794">
                  <c:v>227.35300000000001</c:v>
                </c:pt>
                <c:pt idx="18795">
                  <c:v>227.405</c:v>
                </c:pt>
                <c:pt idx="18796">
                  <c:v>227.45599999999999</c:v>
                </c:pt>
                <c:pt idx="18797">
                  <c:v>227.51</c:v>
                </c:pt>
                <c:pt idx="18798">
                  <c:v>227.56700000000001</c:v>
                </c:pt>
                <c:pt idx="18799">
                  <c:v>227.60400000000001</c:v>
                </c:pt>
                <c:pt idx="18800">
                  <c:v>227.61699999999999</c:v>
                </c:pt>
                <c:pt idx="18801">
                  <c:v>227.62</c:v>
                </c:pt>
                <c:pt idx="18802">
                  <c:v>227.62299999999999</c:v>
                </c:pt>
                <c:pt idx="18803">
                  <c:v>227.62700000000001</c:v>
                </c:pt>
                <c:pt idx="18804">
                  <c:v>227.63</c:v>
                </c:pt>
                <c:pt idx="18805">
                  <c:v>227.63300000000001</c:v>
                </c:pt>
                <c:pt idx="18806">
                  <c:v>227.636</c:v>
                </c:pt>
                <c:pt idx="18807">
                  <c:v>227.63800000000001</c:v>
                </c:pt>
                <c:pt idx="18808">
                  <c:v>227.64099999999999</c:v>
                </c:pt>
                <c:pt idx="18809">
                  <c:v>227.64500000000001</c:v>
                </c:pt>
                <c:pt idx="18810">
                  <c:v>227.65299999999999</c:v>
                </c:pt>
                <c:pt idx="18811">
                  <c:v>227.66499999999999</c:v>
                </c:pt>
                <c:pt idx="18812">
                  <c:v>227.67400000000001</c:v>
                </c:pt>
                <c:pt idx="18813">
                  <c:v>227.684</c:v>
                </c:pt>
                <c:pt idx="18814">
                  <c:v>227.696</c:v>
                </c:pt>
                <c:pt idx="18815">
                  <c:v>227.70599999999999</c:v>
                </c:pt>
                <c:pt idx="18816">
                  <c:v>227.71700000000001</c:v>
                </c:pt>
                <c:pt idx="18817">
                  <c:v>227.72800000000001</c:v>
                </c:pt>
                <c:pt idx="18818">
                  <c:v>227.74100000000001</c:v>
                </c:pt>
                <c:pt idx="18819">
                  <c:v>227.755</c:v>
                </c:pt>
                <c:pt idx="18820">
                  <c:v>227.76499999999999</c:v>
                </c:pt>
                <c:pt idx="18821">
                  <c:v>227.77600000000001</c:v>
                </c:pt>
                <c:pt idx="18822">
                  <c:v>227.78700000000001</c:v>
                </c:pt>
                <c:pt idx="18823">
                  <c:v>227.79900000000001</c:v>
                </c:pt>
                <c:pt idx="18824">
                  <c:v>227.80799999999999</c:v>
                </c:pt>
                <c:pt idx="18825">
                  <c:v>227.81399999999999</c:v>
                </c:pt>
                <c:pt idx="18826">
                  <c:v>227.821</c:v>
                </c:pt>
                <c:pt idx="18827">
                  <c:v>227.828</c:v>
                </c:pt>
                <c:pt idx="18828">
                  <c:v>227.833</c:v>
                </c:pt>
                <c:pt idx="18829">
                  <c:v>227.83699999999999</c:v>
                </c:pt>
                <c:pt idx="18830">
                  <c:v>227.84200000000001</c:v>
                </c:pt>
                <c:pt idx="18831">
                  <c:v>227.84899999999999</c:v>
                </c:pt>
                <c:pt idx="18832">
                  <c:v>227.857</c:v>
                </c:pt>
                <c:pt idx="18833">
                  <c:v>227.869</c:v>
                </c:pt>
                <c:pt idx="18834">
                  <c:v>227.881</c:v>
                </c:pt>
                <c:pt idx="18835">
                  <c:v>227.89400000000001</c:v>
                </c:pt>
                <c:pt idx="18836">
                  <c:v>227.90600000000001</c:v>
                </c:pt>
                <c:pt idx="18837">
                  <c:v>227.916</c:v>
                </c:pt>
                <c:pt idx="18838">
                  <c:v>227.92699999999999</c:v>
                </c:pt>
                <c:pt idx="18839">
                  <c:v>227.93899999999999</c:v>
                </c:pt>
                <c:pt idx="18840">
                  <c:v>227.953</c:v>
                </c:pt>
                <c:pt idx="18841">
                  <c:v>227.96799999999999</c:v>
                </c:pt>
                <c:pt idx="18842">
                  <c:v>227.982</c:v>
                </c:pt>
                <c:pt idx="18843">
                  <c:v>227.995</c:v>
                </c:pt>
                <c:pt idx="18844">
                  <c:v>228.006</c:v>
                </c:pt>
                <c:pt idx="18845">
                  <c:v>228.017</c:v>
                </c:pt>
                <c:pt idx="18846">
                  <c:v>228.02699999999999</c:v>
                </c:pt>
                <c:pt idx="18847">
                  <c:v>228.03700000000001</c:v>
                </c:pt>
                <c:pt idx="18848">
                  <c:v>228.04400000000001</c:v>
                </c:pt>
                <c:pt idx="18849">
                  <c:v>228.04900000000001</c:v>
                </c:pt>
                <c:pt idx="18850">
                  <c:v>228.054</c:v>
                </c:pt>
                <c:pt idx="18851">
                  <c:v>228.06299999999999</c:v>
                </c:pt>
                <c:pt idx="18852">
                  <c:v>228.07300000000001</c:v>
                </c:pt>
                <c:pt idx="18853">
                  <c:v>228.08600000000001</c:v>
                </c:pt>
                <c:pt idx="18854">
                  <c:v>228.09899999999999</c:v>
                </c:pt>
                <c:pt idx="18855">
                  <c:v>228.11099999999999</c:v>
                </c:pt>
                <c:pt idx="18856">
                  <c:v>228.124</c:v>
                </c:pt>
                <c:pt idx="18857">
                  <c:v>228.136</c:v>
                </c:pt>
                <c:pt idx="18858">
                  <c:v>228.148</c:v>
                </c:pt>
                <c:pt idx="18859">
                  <c:v>228.16</c:v>
                </c:pt>
                <c:pt idx="18860">
                  <c:v>228.17</c:v>
                </c:pt>
                <c:pt idx="18861">
                  <c:v>228.18299999999999</c:v>
                </c:pt>
                <c:pt idx="18862">
                  <c:v>228.196</c:v>
                </c:pt>
                <c:pt idx="18863">
                  <c:v>228.208</c:v>
                </c:pt>
                <c:pt idx="18864">
                  <c:v>228.21899999999999</c:v>
                </c:pt>
                <c:pt idx="18865">
                  <c:v>228.23</c:v>
                </c:pt>
                <c:pt idx="18866">
                  <c:v>228.24199999999999</c:v>
                </c:pt>
                <c:pt idx="18867">
                  <c:v>228.25200000000001</c:v>
                </c:pt>
                <c:pt idx="18868">
                  <c:v>228.26499999999999</c:v>
                </c:pt>
                <c:pt idx="18869">
                  <c:v>228.29</c:v>
                </c:pt>
                <c:pt idx="18870">
                  <c:v>228.29900000000001</c:v>
                </c:pt>
                <c:pt idx="18871">
                  <c:v>228.32</c:v>
                </c:pt>
                <c:pt idx="18872">
                  <c:v>228.358</c:v>
                </c:pt>
                <c:pt idx="18873">
                  <c:v>228.39400000000001</c:v>
                </c:pt>
                <c:pt idx="18874">
                  <c:v>228.43700000000001</c:v>
                </c:pt>
                <c:pt idx="18875">
                  <c:v>228.47</c:v>
                </c:pt>
                <c:pt idx="18876">
                  <c:v>228.50299999999999</c:v>
                </c:pt>
                <c:pt idx="18877">
                  <c:v>228.52500000000001</c:v>
                </c:pt>
                <c:pt idx="18878">
                  <c:v>228.52699999999999</c:v>
                </c:pt>
                <c:pt idx="18879">
                  <c:v>228.53</c:v>
                </c:pt>
                <c:pt idx="18880">
                  <c:v>228.54</c:v>
                </c:pt>
                <c:pt idx="18881">
                  <c:v>228.559</c:v>
                </c:pt>
                <c:pt idx="18882">
                  <c:v>228.595</c:v>
                </c:pt>
                <c:pt idx="18883">
                  <c:v>228.61</c:v>
                </c:pt>
                <c:pt idx="18884">
                  <c:v>228.614</c:v>
                </c:pt>
                <c:pt idx="18885">
                  <c:v>228.61699999999999</c:v>
                </c:pt>
                <c:pt idx="18886">
                  <c:v>228.619</c:v>
                </c:pt>
                <c:pt idx="18887">
                  <c:v>228.624</c:v>
                </c:pt>
                <c:pt idx="18888">
                  <c:v>228.63200000000001</c:v>
                </c:pt>
                <c:pt idx="18889">
                  <c:v>228.64099999999999</c:v>
                </c:pt>
                <c:pt idx="18890">
                  <c:v>228.65100000000001</c:v>
                </c:pt>
                <c:pt idx="18891">
                  <c:v>228.66200000000001</c:v>
                </c:pt>
                <c:pt idx="18892">
                  <c:v>228.67699999999999</c:v>
                </c:pt>
                <c:pt idx="18893">
                  <c:v>228.69300000000001</c:v>
                </c:pt>
                <c:pt idx="18894">
                  <c:v>228.703</c:v>
                </c:pt>
                <c:pt idx="18895">
                  <c:v>228.71</c:v>
                </c:pt>
                <c:pt idx="18896">
                  <c:v>228.71899999999999</c:v>
                </c:pt>
                <c:pt idx="18897">
                  <c:v>228.72900000000001</c:v>
                </c:pt>
                <c:pt idx="18898">
                  <c:v>228.738</c:v>
                </c:pt>
                <c:pt idx="18899">
                  <c:v>228.744</c:v>
                </c:pt>
                <c:pt idx="18900">
                  <c:v>228.749</c:v>
                </c:pt>
                <c:pt idx="18901">
                  <c:v>228.755</c:v>
                </c:pt>
                <c:pt idx="18902">
                  <c:v>228.78200000000001</c:v>
                </c:pt>
                <c:pt idx="18903">
                  <c:v>228.79900000000001</c:v>
                </c:pt>
                <c:pt idx="18904">
                  <c:v>228.80699999999999</c:v>
                </c:pt>
                <c:pt idx="18905">
                  <c:v>228.81100000000001</c:v>
                </c:pt>
                <c:pt idx="18906">
                  <c:v>228.82</c:v>
                </c:pt>
                <c:pt idx="18907">
                  <c:v>228.82900000000001</c:v>
                </c:pt>
                <c:pt idx="18908">
                  <c:v>228.83799999999999</c:v>
                </c:pt>
                <c:pt idx="18909">
                  <c:v>228.84899999999999</c:v>
                </c:pt>
                <c:pt idx="18910">
                  <c:v>228.86199999999999</c:v>
                </c:pt>
                <c:pt idx="18911">
                  <c:v>228.876</c:v>
                </c:pt>
                <c:pt idx="18912">
                  <c:v>228.89</c:v>
                </c:pt>
                <c:pt idx="18913">
                  <c:v>228.90299999999999</c:v>
                </c:pt>
                <c:pt idx="18914">
                  <c:v>228.91399999999999</c:v>
                </c:pt>
                <c:pt idx="18915">
                  <c:v>228.92400000000001</c:v>
                </c:pt>
                <c:pt idx="18916">
                  <c:v>228.94</c:v>
                </c:pt>
                <c:pt idx="18917">
                  <c:v>228.96899999999999</c:v>
                </c:pt>
                <c:pt idx="18918">
                  <c:v>228.988</c:v>
                </c:pt>
                <c:pt idx="18919">
                  <c:v>228.99600000000001</c:v>
                </c:pt>
                <c:pt idx="18920">
                  <c:v>229.00299999999999</c:v>
                </c:pt>
                <c:pt idx="18921">
                  <c:v>229.00800000000001</c:v>
                </c:pt>
                <c:pt idx="18922">
                  <c:v>229.01599999999999</c:v>
                </c:pt>
                <c:pt idx="18923">
                  <c:v>229.02600000000001</c:v>
                </c:pt>
                <c:pt idx="18924">
                  <c:v>229.03800000000001</c:v>
                </c:pt>
                <c:pt idx="18925">
                  <c:v>229.04900000000001</c:v>
                </c:pt>
                <c:pt idx="18926">
                  <c:v>229.06100000000001</c:v>
                </c:pt>
                <c:pt idx="18927">
                  <c:v>229.071</c:v>
                </c:pt>
                <c:pt idx="18928">
                  <c:v>229.08099999999999</c:v>
                </c:pt>
                <c:pt idx="18929">
                  <c:v>229.09100000000001</c:v>
                </c:pt>
                <c:pt idx="18930">
                  <c:v>229.10400000000001</c:v>
                </c:pt>
                <c:pt idx="18931">
                  <c:v>229.11799999999999</c:v>
                </c:pt>
                <c:pt idx="18932">
                  <c:v>229.13</c:v>
                </c:pt>
                <c:pt idx="18933">
                  <c:v>229.136</c:v>
                </c:pt>
                <c:pt idx="18934">
                  <c:v>229.14400000000001</c:v>
                </c:pt>
                <c:pt idx="18935">
                  <c:v>229.15600000000001</c:v>
                </c:pt>
                <c:pt idx="18936">
                  <c:v>229.16399999999999</c:v>
                </c:pt>
                <c:pt idx="18937">
                  <c:v>229.197</c:v>
                </c:pt>
                <c:pt idx="18938">
                  <c:v>229.20699999999999</c:v>
                </c:pt>
                <c:pt idx="18939">
                  <c:v>229.21100000000001</c:v>
                </c:pt>
                <c:pt idx="18940">
                  <c:v>229.214</c:v>
                </c:pt>
                <c:pt idx="18941">
                  <c:v>229.232</c:v>
                </c:pt>
                <c:pt idx="18942">
                  <c:v>229.261</c:v>
                </c:pt>
                <c:pt idx="18943">
                  <c:v>229.273</c:v>
                </c:pt>
                <c:pt idx="18944">
                  <c:v>229.27699999999999</c:v>
                </c:pt>
                <c:pt idx="18945">
                  <c:v>229.28299999999999</c:v>
                </c:pt>
                <c:pt idx="18946">
                  <c:v>229.292</c:v>
                </c:pt>
                <c:pt idx="18947">
                  <c:v>229.3</c:v>
                </c:pt>
                <c:pt idx="18948">
                  <c:v>229.30799999999999</c:v>
                </c:pt>
                <c:pt idx="18949">
                  <c:v>229.31899999999999</c:v>
                </c:pt>
                <c:pt idx="18950">
                  <c:v>229.33</c:v>
                </c:pt>
                <c:pt idx="18951">
                  <c:v>229.34200000000001</c:v>
                </c:pt>
                <c:pt idx="18952">
                  <c:v>229.35</c:v>
                </c:pt>
                <c:pt idx="18953">
                  <c:v>229.35900000000001</c:v>
                </c:pt>
                <c:pt idx="18954">
                  <c:v>229.369</c:v>
                </c:pt>
                <c:pt idx="18955">
                  <c:v>229.381</c:v>
                </c:pt>
                <c:pt idx="18956">
                  <c:v>229.39400000000001</c:v>
                </c:pt>
                <c:pt idx="18957">
                  <c:v>229.40799999999999</c:v>
                </c:pt>
                <c:pt idx="18958">
                  <c:v>229.42</c:v>
                </c:pt>
                <c:pt idx="18959">
                  <c:v>229.43</c:v>
                </c:pt>
                <c:pt idx="18960">
                  <c:v>229.441</c:v>
                </c:pt>
                <c:pt idx="18961">
                  <c:v>229.45099999999999</c:v>
                </c:pt>
                <c:pt idx="18962">
                  <c:v>229.46299999999999</c:v>
                </c:pt>
                <c:pt idx="18963">
                  <c:v>229.47200000000001</c:v>
                </c:pt>
                <c:pt idx="18964">
                  <c:v>229.48</c:v>
                </c:pt>
                <c:pt idx="18965">
                  <c:v>229.49</c:v>
                </c:pt>
                <c:pt idx="18966">
                  <c:v>229.50200000000001</c:v>
                </c:pt>
                <c:pt idx="18967">
                  <c:v>229.51499999999999</c:v>
                </c:pt>
                <c:pt idx="18968">
                  <c:v>229.52799999999999</c:v>
                </c:pt>
                <c:pt idx="18969">
                  <c:v>229.54599999999999</c:v>
                </c:pt>
                <c:pt idx="18970">
                  <c:v>229.56399999999999</c:v>
                </c:pt>
                <c:pt idx="18971">
                  <c:v>229.578</c:v>
                </c:pt>
                <c:pt idx="18972">
                  <c:v>229.58799999999999</c:v>
                </c:pt>
                <c:pt idx="18973">
                  <c:v>229.59800000000001</c:v>
                </c:pt>
                <c:pt idx="18974">
                  <c:v>229.61</c:v>
                </c:pt>
                <c:pt idx="18975">
                  <c:v>229.625</c:v>
                </c:pt>
                <c:pt idx="18976">
                  <c:v>229.637</c:v>
                </c:pt>
                <c:pt idx="18977">
                  <c:v>229.64400000000001</c:v>
                </c:pt>
                <c:pt idx="18978">
                  <c:v>229.65100000000001</c:v>
                </c:pt>
                <c:pt idx="18979">
                  <c:v>229.672</c:v>
                </c:pt>
                <c:pt idx="18980">
                  <c:v>229.709</c:v>
                </c:pt>
                <c:pt idx="18981">
                  <c:v>229.73400000000001</c:v>
                </c:pt>
                <c:pt idx="18982">
                  <c:v>229.74100000000001</c:v>
                </c:pt>
                <c:pt idx="18983">
                  <c:v>229.75200000000001</c:v>
                </c:pt>
                <c:pt idx="18984">
                  <c:v>229.761</c:v>
                </c:pt>
                <c:pt idx="18985">
                  <c:v>229.773</c:v>
                </c:pt>
                <c:pt idx="18986">
                  <c:v>229.78700000000001</c:v>
                </c:pt>
                <c:pt idx="18987">
                  <c:v>229.803</c:v>
                </c:pt>
                <c:pt idx="18988">
                  <c:v>229.82400000000001</c:v>
                </c:pt>
                <c:pt idx="18989">
                  <c:v>229.84399999999999</c:v>
                </c:pt>
                <c:pt idx="18990">
                  <c:v>229.85599999999999</c:v>
                </c:pt>
                <c:pt idx="18991">
                  <c:v>229.86500000000001</c:v>
                </c:pt>
                <c:pt idx="18992">
                  <c:v>229.876</c:v>
                </c:pt>
                <c:pt idx="18993">
                  <c:v>229.887</c:v>
                </c:pt>
                <c:pt idx="18994">
                  <c:v>229.898</c:v>
                </c:pt>
                <c:pt idx="18995">
                  <c:v>229.90600000000001</c:v>
                </c:pt>
                <c:pt idx="18996">
                  <c:v>229.91800000000001</c:v>
                </c:pt>
                <c:pt idx="18997">
                  <c:v>229.946</c:v>
                </c:pt>
                <c:pt idx="18998">
                  <c:v>229.97900000000001</c:v>
                </c:pt>
                <c:pt idx="18999">
                  <c:v>230.00200000000001</c:v>
                </c:pt>
                <c:pt idx="19000">
                  <c:v>230.01900000000001</c:v>
                </c:pt>
                <c:pt idx="19001">
                  <c:v>230.05</c:v>
                </c:pt>
                <c:pt idx="19002">
                  <c:v>230.089</c:v>
                </c:pt>
                <c:pt idx="19003">
                  <c:v>230.12700000000001</c:v>
                </c:pt>
                <c:pt idx="19004">
                  <c:v>230.167</c:v>
                </c:pt>
                <c:pt idx="19005">
                  <c:v>230.19900000000001</c:v>
                </c:pt>
                <c:pt idx="19006">
                  <c:v>230.214</c:v>
                </c:pt>
                <c:pt idx="19007">
                  <c:v>230.22300000000001</c:v>
                </c:pt>
                <c:pt idx="19008">
                  <c:v>230.23099999999999</c:v>
                </c:pt>
                <c:pt idx="19009">
                  <c:v>230.23599999999999</c:v>
                </c:pt>
                <c:pt idx="19010">
                  <c:v>230.24</c:v>
                </c:pt>
                <c:pt idx="19011">
                  <c:v>230.244</c:v>
                </c:pt>
                <c:pt idx="19012">
                  <c:v>230.25700000000001</c:v>
                </c:pt>
                <c:pt idx="19013">
                  <c:v>230.29</c:v>
                </c:pt>
                <c:pt idx="19014">
                  <c:v>230.304</c:v>
                </c:pt>
                <c:pt idx="19015">
                  <c:v>230.32499999999999</c:v>
                </c:pt>
                <c:pt idx="19016">
                  <c:v>230.36</c:v>
                </c:pt>
                <c:pt idx="19017">
                  <c:v>230.37899999999999</c:v>
                </c:pt>
                <c:pt idx="19018">
                  <c:v>230.387</c:v>
                </c:pt>
                <c:pt idx="19019">
                  <c:v>230.393</c:v>
                </c:pt>
                <c:pt idx="19020">
                  <c:v>230.40199999999999</c:v>
                </c:pt>
                <c:pt idx="19021">
                  <c:v>230.41300000000001</c:v>
                </c:pt>
                <c:pt idx="19022">
                  <c:v>230.423</c:v>
                </c:pt>
                <c:pt idx="19023">
                  <c:v>230.43299999999999</c:v>
                </c:pt>
                <c:pt idx="19024">
                  <c:v>230.44399999999999</c:v>
                </c:pt>
                <c:pt idx="19025">
                  <c:v>230.45699999999999</c:v>
                </c:pt>
                <c:pt idx="19026">
                  <c:v>230.47200000000001</c:v>
                </c:pt>
                <c:pt idx="19027">
                  <c:v>230.489</c:v>
                </c:pt>
                <c:pt idx="19028">
                  <c:v>230.50399999999999</c:v>
                </c:pt>
                <c:pt idx="19029">
                  <c:v>230.51599999999999</c:v>
                </c:pt>
                <c:pt idx="19030">
                  <c:v>230.52799999999999</c:v>
                </c:pt>
                <c:pt idx="19031">
                  <c:v>230.53700000000001</c:v>
                </c:pt>
                <c:pt idx="19032">
                  <c:v>230.547</c:v>
                </c:pt>
                <c:pt idx="19033">
                  <c:v>230.55699999999999</c:v>
                </c:pt>
                <c:pt idx="19034">
                  <c:v>230.56700000000001</c:v>
                </c:pt>
                <c:pt idx="19035">
                  <c:v>230.577</c:v>
                </c:pt>
                <c:pt idx="19036">
                  <c:v>230.58799999999999</c:v>
                </c:pt>
                <c:pt idx="19037">
                  <c:v>230.59800000000001</c:v>
                </c:pt>
                <c:pt idx="19038">
                  <c:v>230.607</c:v>
                </c:pt>
                <c:pt idx="19039">
                  <c:v>230.613</c:v>
                </c:pt>
                <c:pt idx="19040">
                  <c:v>230.626</c:v>
                </c:pt>
                <c:pt idx="19041">
                  <c:v>230.65100000000001</c:v>
                </c:pt>
                <c:pt idx="19042">
                  <c:v>230.66300000000001</c:v>
                </c:pt>
                <c:pt idx="19043">
                  <c:v>230.672</c:v>
                </c:pt>
                <c:pt idx="19044">
                  <c:v>230.684</c:v>
                </c:pt>
                <c:pt idx="19045">
                  <c:v>230.696</c:v>
                </c:pt>
                <c:pt idx="19046">
                  <c:v>230.71100000000001</c:v>
                </c:pt>
                <c:pt idx="19047">
                  <c:v>230.727</c:v>
                </c:pt>
                <c:pt idx="19048">
                  <c:v>230.73599999999999</c:v>
                </c:pt>
                <c:pt idx="19049">
                  <c:v>230.74799999999999</c:v>
                </c:pt>
                <c:pt idx="19050">
                  <c:v>230.76</c:v>
                </c:pt>
                <c:pt idx="19051">
                  <c:v>230.774</c:v>
                </c:pt>
                <c:pt idx="19052">
                  <c:v>230.785</c:v>
                </c:pt>
                <c:pt idx="19053">
                  <c:v>230.79599999999999</c:v>
                </c:pt>
                <c:pt idx="19054">
                  <c:v>230.80600000000001</c:v>
                </c:pt>
                <c:pt idx="19055">
                  <c:v>230.816</c:v>
                </c:pt>
                <c:pt idx="19056">
                  <c:v>230.82499999999999</c:v>
                </c:pt>
                <c:pt idx="19057">
                  <c:v>230.83</c:v>
                </c:pt>
                <c:pt idx="19058">
                  <c:v>230.834</c:v>
                </c:pt>
                <c:pt idx="19059">
                  <c:v>230.84299999999999</c:v>
                </c:pt>
                <c:pt idx="19060">
                  <c:v>230.858</c:v>
                </c:pt>
                <c:pt idx="19061">
                  <c:v>230.87100000000001</c:v>
                </c:pt>
                <c:pt idx="19062">
                  <c:v>230.87799999999999</c:v>
                </c:pt>
                <c:pt idx="19063">
                  <c:v>230.88499999999999</c:v>
                </c:pt>
                <c:pt idx="19064">
                  <c:v>230.89599999999999</c:v>
                </c:pt>
                <c:pt idx="19065">
                  <c:v>230.90899999999999</c:v>
                </c:pt>
                <c:pt idx="19066">
                  <c:v>230.922</c:v>
                </c:pt>
                <c:pt idx="19067">
                  <c:v>230.93199999999999</c:v>
                </c:pt>
                <c:pt idx="19068">
                  <c:v>230.94</c:v>
                </c:pt>
                <c:pt idx="19069">
                  <c:v>230.94900000000001</c:v>
                </c:pt>
                <c:pt idx="19070">
                  <c:v>230.959</c:v>
                </c:pt>
                <c:pt idx="19071">
                  <c:v>230.971</c:v>
                </c:pt>
                <c:pt idx="19072">
                  <c:v>230.98400000000001</c:v>
                </c:pt>
                <c:pt idx="19073">
                  <c:v>230.99700000000001</c:v>
                </c:pt>
                <c:pt idx="19074">
                  <c:v>231.00899999999999</c:v>
                </c:pt>
                <c:pt idx="19075">
                  <c:v>231.018</c:v>
                </c:pt>
                <c:pt idx="19076">
                  <c:v>231.02799999999999</c:v>
                </c:pt>
                <c:pt idx="19077">
                  <c:v>231.03800000000001</c:v>
                </c:pt>
                <c:pt idx="19078">
                  <c:v>231.04599999999999</c:v>
                </c:pt>
                <c:pt idx="19079">
                  <c:v>231.05500000000001</c:v>
                </c:pt>
                <c:pt idx="19080">
                  <c:v>231.06399999999999</c:v>
                </c:pt>
                <c:pt idx="19081">
                  <c:v>231.07400000000001</c:v>
                </c:pt>
                <c:pt idx="19082">
                  <c:v>231.084</c:v>
                </c:pt>
                <c:pt idx="19083">
                  <c:v>231.096</c:v>
                </c:pt>
                <c:pt idx="19084">
                  <c:v>231.11099999999999</c:v>
                </c:pt>
                <c:pt idx="19085">
                  <c:v>231.131</c:v>
                </c:pt>
                <c:pt idx="19086">
                  <c:v>231.14400000000001</c:v>
                </c:pt>
                <c:pt idx="19087">
                  <c:v>231.155</c:v>
                </c:pt>
                <c:pt idx="19088">
                  <c:v>231.16499999999999</c:v>
                </c:pt>
                <c:pt idx="19089">
                  <c:v>231.18100000000001</c:v>
                </c:pt>
                <c:pt idx="19090">
                  <c:v>231.23</c:v>
                </c:pt>
                <c:pt idx="19091">
                  <c:v>231.297</c:v>
                </c:pt>
                <c:pt idx="19092">
                  <c:v>231.328</c:v>
                </c:pt>
                <c:pt idx="19093">
                  <c:v>231.33699999999999</c:v>
                </c:pt>
                <c:pt idx="19094">
                  <c:v>231.34299999999999</c:v>
                </c:pt>
                <c:pt idx="19095">
                  <c:v>231.35</c:v>
                </c:pt>
                <c:pt idx="19096">
                  <c:v>231.36</c:v>
                </c:pt>
                <c:pt idx="19097">
                  <c:v>231.37100000000001</c:v>
                </c:pt>
                <c:pt idx="19098">
                  <c:v>231.38</c:v>
                </c:pt>
                <c:pt idx="19099">
                  <c:v>231.39099999999999</c:v>
                </c:pt>
                <c:pt idx="19100">
                  <c:v>231.40299999999999</c:v>
                </c:pt>
                <c:pt idx="19101">
                  <c:v>231.416</c:v>
                </c:pt>
                <c:pt idx="19102">
                  <c:v>231.429</c:v>
                </c:pt>
                <c:pt idx="19103">
                  <c:v>231.441</c:v>
                </c:pt>
                <c:pt idx="19104">
                  <c:v>231.45500000000001</c:v>
                </c:pt>
                <c:pt idx="19105">
                  <c:v>231.47</c:v>
                </c:pt>
                <c:pt idx="19106">
                  <c:v>231.482</c:v>
                </c:pt>
                <c:pt idx="19107">
                  <c:v>231.49199999999999</c:v>
                </c:pt>
                <c:pt idx="19108">
                  <c:v>231.50399999999999</c:v>
                </c:pt>
                <c:pt idx="19109">
                  <c:v>231.51300000000001</c:v>
                </c:pt>
                <c:pt idx="19110">
                  <c:v>231.52099999999999</c:v>
                </c:pt>
                <c:pt idx="19111">
                  <c:v>231.52600000000001</c:v>
                </c:pt>
                <c:pt idx="19112">
                  <c:v>231.53399999999999</c:v>
                </c:pt>
                <c:pt idx="19113">
                  <c:v>231.56</c:v>
                </c:pt>
                <c:pt idx="19114">
                  <c:v>231.578</c:v>
                </c:pt>
                <c:pt idx="19115">
                  <c:v>231.58699999999999</c:v>
                </c:pt>
                <c:pt idx="19116">
                  <c:v>231.596</c:v>
                </c:pt>
                <c:pt idx="19117">
                  <c:v>231.607</c:v>
                </c:pt>
                <c:pt idx="19118">
                  <c:v>231.61699999999999</c:v>
                </c:pt>
                <c:pt idx="19119">
                  <c:v>231.62799999999999</c:v>
                </c:pt>
                <c:pt idx="19120">
                  <c:v>231.63900000000001</c:v>
                </c:pt>
                <c:pt idx="19121">
                  <c:v>231.65199999999999</c:v>
                </c:pt>
                <c:pt idx="19122">
                  <c:v>231.667</c:v>
                </c:pt>
                <c:pt idx="19123">
                  <c:v>231.684</c:v>
                </c:pt>
                <c:pt idx="19124">
                  <c:v>231.70500000000001</c:v>
                </c:pt>
                <c:pt idx="19125">
                  <c:v>231.72200000000001</c:v>
                </c:pt>
                <c:pt idx="19126">
                  <c:v>231.73400000000001</c:v>
                </c:pt>
                <c:pt idx="19127">
                  <c:v>231.744</c:v>
                </c:pt>
                <c:pt idx="19128">
                  <c:v>231.75399999999999</c:v>
                </c:pt>
                <c:pt idx="19129">
                  <c:v>231.76599999999999</c:v>
                </c:pt>
                <c:pt idx="19130">
                  <c:v>231.786</c:v>
                </c:pt>
                <c:pt idx="19131">
                  <c:v>231.81700000000001</c:v>
                </c:pt>
                <c:pt idx="19132">
                  <c:v>231.83600000000001</c:v>
                </c:pt>
                <c:pt idx="19133">
                  <c:v>231.85499999999999</c:v>
                </c:pt>
                <c:pt idx="19134">
                  <c:v>231.87700000000001</c:v>
                </c:pt>
                <c:pt idx="19135">
                  <c:v>231.905</c:v>
                </c:pt>
                <c:pt idx="19136">
                  <c:v>231.935</c:v>
                </c:pt>
                <c:pt idx="19137">
                  <c:v>231.96600000000001</c:v>
                </c:pt>
                <c:pt idx="19138">
                  <c:v>231.99600000000001</c:v>
                </c:pt>
                <c:pt idx="19139">
                  <c:v>232.02699999999999</c:v>
                </c:pt>
                <c:pt idx="19140">
                  <c:v>232.05500000000001</c:v>
                </c:pt>
                <c:pt idx="19141">
                  <c:v>232.077</c:v>
                </c:pt>
                <c:pt idx="19142">
                  <c:v>232.09700000000001</c:v>
                </c:pt>
                <c:pt idx="19143">
                  <c:v>232.114</c:v>
                </c:pt>
                <c:pt idx="19144">
                  <c:v>232.124</c:v>
                </c:pt>
                <c:pt idx="19145">
                  <c:v>232.131</c:v>
                </c:pt>
                <c:pt idx="19146">
                  <c:v>232.13499999999999</c:v>
                </c:pt>
                <c:pt idx="19147">
                  <c:v>232.143</c:v>
                </c:pt>
                <c:pt idx="19148">
                  <c:v>232.14699999999999</c:v>
                </c:pt>
                <c:pt idx="19149">
                  <c:v>232.15100000000001</c:v>
                </c:pt>
                <c:pt idx="19150">
                  <c:v>232.15700000000001</c:v>
                </c:pt>
                <c:pt idx="19151">
                  <c:v>232.16399999999999</c:v>
                </c:pt>
                <c:pt idx="19152">
                  <c:v>232.173</c:v>
                </c:pt>
                <c:pt idx="19153">
                  <c:v>232.18299999999999</c:v>
                </c:pt>
                <c:pt idx="19154">
                  <c:v>232.19200000000001</c:v>
                </c:pt>
                <c:pt idx="19155">
                  <c:v>232.20099999999999</c:v>
                </c:pt>
                <c:pt idx="19156">
                  <c:v>232.21100000000001</c:v>
                </c:pt>
                <c:pt idx="19157">
                  <c:v>232.22300000000001</c:v>
                </c:pt>
                <c:pt idx="19158">
                  <c:v>232.23400000000001</c:v>
                </c:pt>
                <c:pt idx="19159">
                  <c:v>232.244</c:v>
                </c:pt>
                <c:pt idx="19160">
                  <c:v>232.25399999999999</c:v>
                </c:pt>
                <c:pt idx="19161">
                  <c:v>232.26400000000001</c:v>
                </c:pt>
                <c:pt idx="19162">
                  <c:v>232.27500000000001</c:v>
                </c:pt>
                <c:pt idx="19163">
                  <c:v>232.30799999999999</c:v>
                </c:pt>
                <c:pt idx="19164">
                  <c:v>232.364</c:v>
                </c:pt>
                <c:pt idx="19165">
                  <c:v>232.39400000000001</c:v>
                </c:pt>
                <c:pt idx="19166">
                  <c:v>232.40299999999999</c:v>
                </c:pt>
                <c:pt idx="19167">
                  <c:v>232.40700000000001</c:v>
                </c:pt>
                <c:pt idx="19168">
                  <c:v>232.41300000000001</c:v>
                </c:pt>
                <c:pt idx="19169">
                  <c:v>232.417</c:v>
                </c:pt>
                <c:pt idx="19170">
                  <c:v>232.42699999999999</c:v>
                </c:pt>
                <c:pt idx="19171">
                  <c:v>232.47</c:v>
                </c:pt>
                <c:pt idx="19172">
                  <c:v>232.50700000000001</c:v>
                </c:pt>
                <c:pt idx="19173">
                  <c:v>232.54499999999999</c:v>
                </c:pt>
                <c:pt idx="19174">
                  <c:v>232.55600000000001</c:v>
                </c:pt>
                <c:pt idx="19175">
                  <c:v>232.572</c:v>
                </c:pt>
                <c:pt idx="19176">
                  <c:v>232.584</c:v>
                </c:pt>
                <c:pt idx="19177">
                  <c:v>232.59</c:v>
                </c:pt>
                <c:pt idx="19178">
                  <c:v>232.59299999999999</c:v>
                </c:pt>
                <c:pt idx="19179">
                  <c:v>232.59700000000001</c:v>
                </c:pt>
                <c:pt idx="19180">
                  <c:v>232.60400000000001</c:v>
                </c:pt>
                <c:pt idx="19181">
                  <c:v>232.614</c:v>
                </c:pt>
                <c:pt idx="19182">
                  <c:v>232.625</c:v>
                </c:pt>
                <c:pt idx="19183">
                  <c:v>232.63800000000001</c:v>
                </c:pt>
                <c:pt idx="19184">
                  <c:v>232.654</c:v>
                </c:pt>
                <c:pt idx="19185">
                  <c:v>232.67099999999999</c:v>
                </c:pt>
                <c:pt idx="19186">
                  <c:v>232.68199999999999</c:v>
                </c:pt>
                <c:pt idx="19187">
                  <c:v>232.69300000000001</c:v>
                </c:pt>
                <c:pt idx="19188">
                  <c:v>232.703</c:v>
                </c:pt>
                <c:pt idx="19189">
                  <c:v>232.71299999999999</c:v>
                </c:pt>
                <c:pt idx="19190">
                  <c:v>232.721</c:v>
                </c:pt>
                <c:pt idx="19191">
                  <c:v>232.72800000000001</c:v>
                </c:pt>
                <c:pt idx="19192">
                  <c:v>232.74100000000001</c:v>
                </c:pt>
                <c:pt idx="19193">
                  <c:v>232.779</c:v>
                </c:pt>
                <c:pt idx="19194">
                  <c:v>232.79300000000001</c:v>
                </c:pt>
                <c:pt idx="19195">
                  <c:v>232.79599999999999</c:v>
                </c:pt>
                <c:pt idx="19196">
                  <c:v>232.81</c:v>
                </c:pt>
                <c:pt idx="19197">
                  <c:v>232.84399999999999</c:v>
                </c:pt>
                <c:pt idx="19198">
                  <c:v>232.88200000000001</c:v>
                </c:pt>
                <c:pt idx="19199">
                  <c:v>232.93899999999999</c:v>
                </c:pt>
                <c:pt idx="19200">
                  <c:v>232.965</c:v>
                </c:pt>
                <c:pt idx="19201">
                  <c:v>232.983</c:v>
                </c:pt>
                <c:pt idx="19202">
                  <c:v>232.99199999999999</c:v>
                </c:pt>
                <c:pt idx="19203">
                  <c:v>233.001</c:v>
                </c:pt>
                <c:pt idx="19204">
                  <c:v>233.00899999999999</c:v>
                </c:pt>
                <c:pt idx="19205">
                  <c:v>233.01599999999999</c:v>
                </c:pt>
                <c:pt idx="19206">
                  <c:v>233.02600000000001</c:v>
                </c:pt>
                <c:pt idx="19207">
                  <c:v>233.036</c:v>
                </c:pt>
                <c:pt idx="19208">
                  <c:v>233.04599999999999</c:v>
                </c:pt>
                <c:pt idx="19209">
                  <c:v>233.05699999999999</c:v>
                </c:pt>
                <c:pt idx="19210">
                  <c:v>233.06899999999999</c:v>
                </c:pt>
                <c:pt idx="19211">
                  <c:v>233.08099999999999</c:v>
                </c:pt>
                <c:pt idx="19212">
                  <c:v>233.09</c:v>
                </c:pt>
                <c:pt idx="19213">
                  <c:v>233.09899999999999</c:v>
                </c:pt>
                <c:pt idx="19214">
                  <c:v>233.108</c:v>
                </c:pt>
                <c:pt idx="19215">
                  <c:v>233.12799999999999</c:v>
                </c:pt>
                <c:pt idx="19216">
                  <c:v>233.15100000000001</c:v>
                </c:pt>
                <c:pt idx="19217">
                  <c:v>233.15600000000001</c:v>
                </c:pt>
                <c:pt idx="19218">
                  <c:v>233.16</c:v>
                </c:pt>
                <c:pt idx="19219">
                  <c:v>233.17</c:v>
                </c:pt>
                <c:pt idx="19220">
                  <c:v>233.20099999999999</c:v>
                </c:pt>
                <c:pt idx="19221">
                  <c:v>233.24199999999999</c:v>
                </c:pt>
                <c:pt idx="19222">
                  <c:v>233.292</c:v>
                </c:pt>
                <c:pt idx="19223">
                  <c:v>233.33699999999999</c:v>
                </c:pt>
                <c:pt idx="19224">
                  <c:v>233.36199999999999</c:v>
                </c:pt>
                <c:pt idx="19225">
                  <c:v>233.37100000000001</c:v>
                </c:pt>
                <c:pt idx="19226">
                  <c:v>233.37299999999999</c:v>
                </c:pt>
                <c:pt idx="19227">
                  <c:v>233.381</c:v>
                </c:pt>
                <c:pt idx="19228">
                  <c:v>233.4</c:v>
                </c:pt>
                <c:pt idx="19229">
                  <c:v>233.44</c:v>
                </c:pt>
                <c:pt idx="19230">
                  <c:v>233.471</c:v>
                </c:pt>
                <c:pt idx="19231">
                  <c:v>233.49199999999999</c:v>
                </c:pt>
                <c:pt idx="19232">
                  <c:v>233.51300000000001</c:v>
                </c:pt>
                <c:pt idx="19233">
                  <c:v>233.52500000000001</c:v>
                </c:pt>
                <c:pt idx="19234">
                  <c:v>233.52799999999999</c:v>
                </c:pt>
                <c:pt idx="19235">
                  <c:v>233.53</c:v>
                </c:pt>
                <c:pt idx="19236">
                  <c:v>233.53299999999999</c:v>
                </c:pt>
                <c:pt idx="19237">
                  <c:v>233.53800000000001</c:v>
                </c:pt>
                <c:pt idx="19238">
                  <c:v>233.54400000000001</c:v>
                </c:pt>
                <c:pt idx="19239">
                  <c:v>233.553</c:v>
                </c:pt>
                <c:pt idx="19240">
                  <c:v>233.56399999999999</c:v>
                </c:pt>
                <c:pt idx="19241">
                  <c:v>233.57599999999999</c:v>
                </c:pt>
                <c:pt idx="19242">
                  <c:v>233.59299999999999</c:v>
                </c:pt>
                <c:pt idx="19243">
                  <c:v>233.61</c:v>
                </c:pt>
                <c:pt idx="19244">
                  <c:v>233.62200000000001</c:v>
                </c:pt>
                <c:pt idx="19245">
                  <c:v>233.63200000000001</c:v>
                </c:pt>
                <c:pt idx="19246">
                  <c:v>233.642</c:v>
                </c:pt>
                <c:pt idx="19247">
                  <c:v>233.65199999999999</c:v>
                </c:pt>
                <c:pt idx="19248">
                  <c:v>233.66</c:v>
                </c:pt>
                <c:pt idx="19249">
                  <c:v>233.66399999999999</c:v>
                </c:pt>
                <c:pt idx="19250">
                  <c:v>233.66900000000001</c:v>
                </c:pt>
                <c:pt idx="19251">
                  <c:v>233.696</c:v>
                </c:pt>
                <c:pt idx="19252">
                  <c:v>233.733</c:v>
                </c:pt>
                <c:pt idx="19253">
                  <c:v>233.76499999999999</c:v>
                </c:pt>
                <c:pt idx="19254">
                  <c:v>233.78299999999999</c:v>
                </c:pt>
                <c:pt idx="19255">
                  <c:v>233.786</c:v>
                </c:pt>
                <c:pt idx="19256">
                  <c:v>233.78899999999999</c:v>
                </c:pt>
                <c:pt idx="19257">
                  <c:v>233.792</c:v>
                </c:pt>
                <c:pt idx="19258">
                  <c:v>233.79599999999999</c:v>
                </c:pt>
                <c:pt idx="19259">
                  <c:v>233.833</c:v>
                </c:pt>
                <c:pt idx="19260">
                  <c:v>233.88499999999999</c:v>
                </c:pt>
                <c:pt idx="19261">
                  <c:v>233.935</c:v>
                </c:pt>
                <c:pt idx="19262">
                  <c:v>233.96299999999999</c:v>
                </c:pt>
                <c:pt idx="19263">
                  <c:v>233.98699999999999</c:v>
                </c:pt>
                <c:pt idx="19264">
                  <c:v>233.995</c:v>
                </c:pt>
                <c:pt idx="19265">
                  <c:v>233.99700000000001</c:v>
                </c:pt>
                <c:pt idx="19266">
                  <c:v>234.001</c:v>
                </c:pt>
                <c:pt idx="19267">
                  <c:v>234.00700000000001</c:v>
                </c:pt>
                <c:pt idx="19268">
                  <c:v>234.01499999999999</c:v>
                </c:pt>
                <c:pt idx="19269">
                  <c:v>234.02600000000001</c:v>
                </c:pt>
                <c:pt idx="19270">
                  <c:v>234.035</c:v>
                </c:pt>
                <c:pt idx="19271">
                  <c:v>234.04300000000001</c:v>
                </c:pt>
                <c:pt idx="19272">
                  <c:v>234.05199999999999</c:v>
                </c:pt>
                <c:pt idx="19273">
                  <c:v>234.06100000000001</c:v>
                </c:pt>
                <c:pt idx="19274">
                  <c:v>234.071</c:v>
                </c:pt>
                <c:pt idx="19275">
                  <c:v>234.083</c:v>
                </c:pt>
                <c:pt idx="19276">
                  <c:v>234.095</c:v>
                </c:pt>
                <c:pt idx="19277">
                  <c:v>234.10400000000001</c:v>
                </c:pt>
                <c:pt idx="19278">
                  <c:v>234.11199999999999</c:v>
                </c:pt>
                <c:pt idx="19279">
                  <c:v>234.12200000000001</c:v>
                </c:pt>
                <c:pt idx="19280">
                  <c:v>234.13499999999999</c:v>
                </c:pt>
                <c:pt idx="19281">
                  <c:v>234.15</c:v>
                </c:pt>
                <c:pt idx="19282">
                  <c:v>234.161</c:v>
                </c:pt>
                <c:pt idx="19283">
                  <c:v>234.16900000000001</c:v>
                </c:pt>
                <c:pt idx="19284">
                  <c:v>234.178</c:v>
                </c:pt>
                <c:pt idx="19285">
                  <c:v>234.18799999999999</c:v>
                </c:pt>
                <c:pt idx="19286">
                  <c:v>234.2</c:v>
                </c:pt>
                <c:pt idx="19287">
                  <c:v>234.21299999999999</c:v>
                </c:pt>
                <c:pt idx="19288">
                  <c:v>234.227</c:v>
                </c:pt>
                <c:pt idx="19289">
                  <c:v>234.24100000000001</c:v>
                </c:pt>
                <c:pt idx="19290">
                  <c:v>234.25399999999999</c:v>
                </c:pt>
                <c:pt idx="19291">
                  <c:v>234.267</c:v>
                </c:pt>
                <c:pt idx="19292">
                  <c:v>234.28</c:v>
                </c:pt>
                <c:pt idx="19293">
                  <c:v>234.29300000000001</c:v>
                </c:pt>
                <c:pt idx="19294">
                  <c:v>234.30199999999999</c:v>
                </c:pt>
                <c:pt idx="19295">
                  <c:v>234.30799999999999</c:v>
                </c:pt>
                <c:pt idx="19296">
                  <c:v>234.315</c:v>
                </c:pt>
                <c:pt idx="19297">
                  <c:v>234.321</c:v>
                </c:pt>
                <c:pt idx="19298">
                  <c:v>234.328</c:v>
                </c:pt>
                <c:pt idx="19299">
                  <c:v>234.33799999999999</c:v>
                </c:pt>
                <c:pt idx="19300">
                  <c:v>234.35</c:v>
                </c:pt>
                <c:pt idx="19301">
                  <c:v>234.36099999999999</c:v>
                </c:pt>
                <c:pt idx="19302">
                  <c:v>234.36799999999999</c:v>
                </c:pt>
                <c:pt idx="19303">
                  <c:v>234.375</c:v>
                </c:pt>
                <c:pt idx="19304">
                  <c:v>234.38200000000001</c:v>
                </c:pt>
                <c:pt idx="19305">
                  <c:v>234.39</c:v>
                </c:pt>
                <c:pt idx="19306">
                  <c:v>234.39699999999999</c:v>
                </c:pt>
                <c:pt idx="19307">
                  <c:v>234.405</c:v>
                </c:pt>
                <c:pt idx="19308">
                  <c:v>234.41300000000001</c:v>
                </c:pt>
                <c:pt idx="19309">
                  <c:v>234.41900000000001</c:v>
                </c:pt>
                <c:pt idx="19310">
                  <c:v>234.42699999999999</c:v>
                </c:pt>
                <c:pt idx="19311">
                  <c:v>234.43700000000001</c:v>
                </c:pt>
                <c:pt idx="19312">
                  <c:v>234.446</c:v>
                </c:pt>
                <c:pt idx="19313">
                  <c:v>234.453</c:v>
                </c:pt>
                <c:pt idx="19314">
                  <c:v>234.46899999999999</c:v>
                </c:pt>
                <c:pt idx="19315">
                  <c:v>234.51400000000001</c:v>
                </c:pt>
                <c:pt idx="19316">
                  <c:v>234.54900000000001</c:v>
                </c:pt>
                <c:pt idx="19317">
                  <c:v>234.56399999999999</c:v>
                </c:pt>
                <c:pt idx="19318">
                  <c:v>234.572</c:v>
                </c:pt>
                <c:pt idx="19319">
                  <c:v>234.58199999999999</c:v>
                </c:pt>
                <c:pt idx="19320">
                  <c:v>234.59399999999999</c:v>
                </c:pt>
                <c:pt idx="19321">
                  <c:v>234.60400000000001</c:v>
                </c:pt>
                <c:pt idx="19322">
                  <c:v>234.614</c:v>
                </c:pt>
                <c:pt idx="19323">
                  <c:v>234.62299999999999</c:v>
                </c:pt>
                <c:pt idx="19324">
                  <c:v>234.63300000000001</c:v>
                </c:pt>
                <c:pt idx="19325">
                  <c:v>234.64500000000001</c:v>
                </c:pt>
                <c:pt idx="19326">
                  <c:v>234.65799999999999</c:v>
                </c:pt>
                <c:pt idx="19327">
                  <c:v>234.67</c:v>
                </c:pt>
                <c:pt idx="19328">
                  <c:v>234.68</c:v>
                </c:pt>
                <c:pt idx="19329">
                  <c:v>234.69</c:v>
                </c:pt>
                <c:pt idx="19330">
                  <c:v>234.69900000000001</c:v>
                </c:pt>
                <c:pt idx="19331">
                  <c:v>234.708</c:v>
                </c:pt>
                <c:pt idx="19332">
                  <c:v>234.72200000000001</c:v>
                </c:pt>
                <c:pt idx="19333">
                  <c:v>234.73500000000001</c:v>
                </c:pt>
                <c:pt idx="19334">
                  <c:v>234.749</c:v>
                </c:pt>
                <c:pt idx="19335">
                  <c:v>234.751</c:v>
                </c:pt>
                <c:pt idx="19336">
                  <c:v>234.75800000000001</c:v>
                </c:pt>
                <c:pt idx="19337">
                  <c:v>234.76300000000001</c:v>
                </c:pt>
                <c:pt idx="19338">
                  <c:v>234.77500000000001</c:v>
                </c:pt>
                <c:pt idx="19339">
                  <c:v>234.80199999999999</c:v>
                </c:pt>
                <c:pt idx="19340">
                  <c:v>234.81700000000001</c:v>
                </c:pt>
                <c:pt idx="19341">
                  <c:v>234.822</c:v>
                </c:pt>
                <c:pt idx="19342">
                  <c:v>234.83</c:v>
                </c:pt>
                <c:pt idx="19343">
                  <c:v>234.85400000000001</c:v>
                </c:pt>
                <c:pt idx="19344">
                  <c:v>234.88300000000001</c:v>
                </c:pt>
                <c:pt idx="19345">
                  <c:v>234.91800000000001</c:v>
                </c:pt>
                <c:pt idx="19346">
                  <c:v>234.96100000000001</c:v>
                </c:pt>
                <c:pt idx="19347">
                  <c:v>234.98599999999999</c:v>
                </c:pt>
                <c:pt idx="19348">
                  <c:v>234.99600000000001</c:v>
                </c:pt>
                <c:pt idx="19349">
                  <c:v>234.999</c:v>
                </c:pt>
                <c:pt idx="19350">
                  <c:v>235.005</c:v>
                </c:pt>
                <c:pt idx="19351">
                  <c:v>235.012</c:v>
                </c:pt>
                <c:pt idx="19352">
                  <c:v>235.02</c:v>
                </c:pt>
                <c:pt idx="19353">
                  <c:v>235.02799999999999</c:v>
                </c:pt>
                <c:pt idx="19354">
                  <c:v>235.03899999999999</c:v>
                </c:pt>
                <c:pt idx="19355">
                  <c:v>235.05099999999999</c:v>
                </c:pt>
                <c:pt idx="19356">
                  <c:v>235.06200000000001</c:v>
                </c:pt>
                <c:pt idx="19357">
                  <c:v>235.07</c:v>
                </c:pt>
                <c:pt idx="19358">
                  <c:v>235.08099999999999</c:v>
                </c:pt>
                <c:pt idx="19359">
                  <c:v>235.09200000000001</c:v>
                </c:pt>
                <c:pt idx="19360">
                  <c:v>235.09899999999999</c:v>
                </c:pt>
                <c:pt idx="19361">
                  <c:v>235.10499999999999</c:v>
                </c:pt>
                <c:pt idx="19362">
                  <c:v>235.11199999999999</c:v>
                </c:pt>
                <c:pt idx="19363">
                  <c:v>235.12299999999999</c:v>
                </c:pt>
                <c:pt idx="19364">
                  <c:v>235.13300000000001</c:v>
                </c:pt>
                <c:pt idx="19365">
                  <c:v>235.143</c:v>
                </c:pt>
                <c:pt idx="19366">
                  <c:v>235.15299999999999</c:v>
                </c:pt>
                <c:pt idx="19367">
                  <c:v>235.161</c:v>
                </c:pt>
                <c:pt idx="19368">
                  <c:v>235.16300000000001</c:v>
                </c:pt>
                <c:pt idx="19369">
                  <c:v>235.197</c:v>
                </c:pt>
                <c:pt idx="19370">
                  <c:v>235.22499999999999</c:v>
                </c:pt>
                <c:pt idx="19371">
                  <c:v>235.233</c:v>
                </c:pt>
                <c:pt idx="19372">
                  <c:v>235.262</c:v>
                </c:pt>
                <c:pt idx="19373">
                  <c:v>235.29900000000001</c:v>
                </c:pt>
                <c:pt idx="19374">
                  <c:v>235.334</c:v>
                </c:pt>
                <c:pt idx="19375">
                  <c:v>235.36699999999999</c:v>
                </c:pt>
                <c:pt idx="19376">
                  <c:v>235.41300000000001</c:v>
                </c:pt>
                <c:pt idx="19377">
                  <c:v>235.46199999999999</c:v>
                </c:pt>
                <c:pt idx="19378">
                  <c:v>235.495</c:v>
                </c:pt>
                <c:pt idx="19379">
                  <c:v>235.506</c:v>
                </c:pt>
                <c:pt idx="19380">
                  <c:v>235.50800000000001</c:v>
                </c:pt>
                <c:pt idx="19381">
                  <c:v>235.511</c:v>
                </c:pt>
                <c:pt idx="19382">
                  <c:v>235.51499999999999</c:v>
                </c:pt>
                <c:pt idx="19383">
                  <c:v>235.51900000000001</c:v>
                </c:pt>
                <c:pt idx="19384">
                  <c:v>235.52199999999999</c:v>
                </c:pt>
                <c:pt idx="19385">
                  <c:v>235.52600000000001</c:v>
                </c:pt>
                <c:pt idx="19386">
                  <c:v>235.53</c:v>
                </c:pt>
                <c:pt idx="19387">
                  <c:v>235.53700000000001</c:v>
                </c:pt>
                <c:pt idx="19388">
                  <c:v>235.54599999999999</c:v>
                </c:pt>
                <c:pt idx="19389">
                  <c:v>235.55500000000001</c:v>
                </c:pt>
                <c:pt idx="19390">
                  <c:v>235.565</c:v>
                </c:pt>
                <c:pt idx="19391">
                  <c:v>235.57499999999999</c:v>
                </c:pt>
                <c:pt idx="19392">
                  <c:v>235.58500000000001</c:v>
                </c:pt>
                <c:pt idx="19393">
                  <c:v>235.59399999999999</c:v>
                </c:pt>
                <c:pt idx="19394">
                  <c:v>235.60599999999999</c:v>
                </c:pt>
                <c:pt idx="19395">
                  <c:v>235.61799999999999</c:v>
                </c:pt>
                <c:pt idx="19396">
                  <c:v>235.63200000000001</c:v>
                </c:pt>
                <c:pt idx="19397">
                  <c:v>235.64400000000001</c:v>
                </c:pt>
                <c:pt idx="19398">
                  <c:v>235.65700000000001</c:v>
                </c:pt>
                <c:pt idx="19399">
                  <c:v>235.666</c:v>
                </c:pt>
                <c:pt idx="19400">
                  <c:v>235.67699999999999</c:v>
                </c:pt>
                <c:pt idx="19401">
                  <c:v>235.68700000000001</c:v>
                </c:pt>
                <c:pt idx="19402">
                  <c:v>235.71899999999999</c:v>
                </c:pt>
                <c:pt idx="19403">
                  <c:v>235.74100000000001</c:v>
                </c:pt>
                <c:pt idx="19404">
                  <c:v>235.76300000000001</c:v>
                </c:pt>
                <c:pt idx="19405">
                  <c:v>235.79300000000001</c:v>
                </c:pt>
                <c:pt idx="19406">
                  <c:v>235.81299999999999</c:v>
                </c:pt>
                <c:pt idx="19407">
                  <c:v>235.81899999999999</c:v>
                </c:pt>
                <c:pt idx="19408">
                  <c:v>235.82499999999999</c:v>
                </c:pt>
                <c:pt idx="19409">
                  <c:v>235.83199999999999</c:v>
                </c:pt>
                <c:pt idx="19410">
                  <c:v>235.839</c:v>
                </c:pt>
                <c:pt idx="19411">
                  <c:v>235.84899999999999</c:v>
                </c:pt>
                <c:pt idx="19412">
                  <c:v>235.85900000000001</c:v>
                </c:pt>
                <c:pt idx="19413">
                  <c:v>235.869</c:v>
                </c:pt>
                <c:pt idx="19414">
                  <c:v>235.87899999999999</c:v>
                </c:pt>
                <c:pt idx="19415">
                  <c:v>235.89099999999999</c:v>
                </c:pt>
                <c:pt idx="19416">
                  <c:v>235.90700000000001</c:v>
                </c:pt>
                <c:pt idx="19417">
                  <c:v>235.92500000000001</c:v>
                </c:pt>
                <c:pt idx="19418">
                  <c:v>235.93899999999999</c:v>
                </c:pt>
                <c:pt idx="19419">
                  <c:v>235.947</c:v>
                </c:pt>
                <c:pt idx="19420">
                  <c:v>235.95699999999999</c:v>
                </c:pt>
                <c:pt idx="19421">
                  <c:v>235.96700000000001</c:v>
                </c:pt>
                <c:pt idx="19422">
                  <c:v>235.97800000000001</c:v>
                </c:pt>
                <c:pt idx="19423">
                  <c:v>235.989</c:v>
                </c:pt>
                <c:pt idx="19424">
                  <c:v>236.00200000000001</c:v>
                </c:pt>
                <c:pt idx="19425">
                  <c:v>236.03200000000001</c:v>
                </c:pt>
                <c:pt idx="19426">
                  <c:v>236.04900000000001</c:v>
                </c:pt>
                <c:pt idx="19427">
                  <c:v>236.08600000000001</c:v>
                </c:pt>
                <c:pt idx="19428">
                  <c:v>236.125</c:v>
                </c:pt>
                <c:pt idx="19429">
                  <c:v>236.155</c:v>
                </c:pt>
                <c:pt idx="19430">
                  <c:v>236.167</c:v>
                </c:pt>
                <c:pt idx="19431">
                  <c:v>236.173</c:v>
                </c:pt>
                <c:pt idx="19432">
                  <c:v>236.18199999999999</c:v>
                </c:pt>
                <c:pt idx="19433">
                  <c:v>236.19499999999999</c:v>
                </c:pt>
                <c:pt idx="19434">
                  <c:v>236.20699999999999</c:v>
                </c:pt>
                <c:pt idx="19435">
                  <c:v>236.22399999999999</c:v>
                </c:pt>
                <c:pt idx="19436">
                  <c:v>236.24199999999999</c:v>
                </c:pt>
                <c:pt idx="19437">
                  <c:v>236.26300000000001</c:v>
                </c:pt>
                <c:pt idx="19438">
                  <c:v>236.285</c:v>
                </c:pt>
                <c:pt idx="19439">
                  <c:v>236.30699999999999</c:v>
                </c:pt>
                <c:pt idx="19440">
                  <c:v>236.32599999999999</c:v>
                </c:pt>
                <c:pt idx="19441">
                  <c:v>236.34399999999999</c:v>
                </c:pt>
                <c:pt idx="19442">
                  <c:v>236.36199999999999</c:v>
                </c:pt>
                <c:pt idx="19443">
                  <c:v>236.37899999999999</c:v>
                </c:pt>
                <c:pt idx="19444">
                  <c:v>236.39</c:v>
                </c:pt>
                <c:pt idx="19445">
                  <c:v>236.40100000000001</c:v>
                </c:pt>
                <c:pt idx="19446">
                  <c:v>236.41399999999999</c:v>
                </c:pt>
                <c:pt idx="19447">
                  <c:v>236.422</c:v>
                </c:pt>
                <c:pt idx="19448">
                  <c:v>236.429</c:v>
                </c:pt>
                <c:pt idx="19449">
                  <c:v>236.434</c:v>
                </c:pt>
                <c:pt idx="19450">
                  <c:v>236.44499999999999</c:v>
                </c:pt>
                <c:pt idx="19451">
                  <c:v>236.47200000000001</c:v>
                </c:pt>
                <c:pt idx="19452">
                  <c:v>236.50700000000001</c:v>
                </c:pt>
                <c:pt idx="19453">
                  <c:v>236.54499999999999</c:v>
                </c:pt>
                <c:pt idx="19454">
                  <c:v>236.58600000000001</c:v>
                </c:pt>
                <c:pt idx="19455">
                  <c:v>236.63800000000001</c:v>
                </c:pt>
                <c:pt idx="19456">
                  <c:v>236.70699999999999</c:v>
                </c:pt>
                <c:pt idx="19457">
                  <c:v>236.767</c:v>
                </c:pt>
                <c:pt idx="19458">
                  <c:v>236.815</c:v>
                </c:pt>
                <c:pt idx="19459">
                  <c:v>236.84200000000001</c:v>
                </c:pt>
                <c:pt idx="19460">
                  <c:v>236.85</c:v>
                </c:pt>
                <c:pt idx="19461">
                  <c:v>236.86</c:v>
                </c:pt>
                <c:pt idx="19462">
                  <c:v>236.869</c:v>
                </c:pt>
                <c:pt idx="19463">
                  <c:v>236.87899999999999</c:v>
                </c:pt>
                <c:pt idx="19464">
                  <c:v>236.89</c:v>
                </c:pt>
                <c:pt idx="19465">
                  <c:v>236.90299999999999</c:v>
                </c:pt>
                <c:pt idx="19466">
                  <c:v>236.91800000000001</c:v>
                </c:pt>
                <c:pt idx="19467">
                  <c:v>236.93</c:v>
                </c:pt>
                <c:pt idx="19468">
                  <c:v>236.93899999999999</c:v>
                </c:pt>
                <c:pt idx="19469">
                  <c:v>236.94900000000001</c:v>
                </c:pt>
                <c:pt idx="19470">
                  <c:v>236.959</c:v>
                </c:pt>
                <c:pt idx="19471">
                  <c:v>236.96899999999999</c:v>
                </c:pt>
                <c:pt idx="19472">
                  <c:v>236.98099999999999</c:v>
                </c:pt>
                <c:pt idx="19473">
                  <c:v>236.99199999999999</c:v>
                </c:pt>
                <c:pt idx="19474">
                  <c:v>236.999</c:v>
                </c:pt>
                <c:pt idx="19475">
                  <c:v>237.00700000000001</c:v>
                </c:pt>
                <c:pt idx="19476">
                  <c:v>237.017</c:v>
                </c:pt>
                <c:pt idx="19477">
                  <c:v>237.02699999999999</c:v>
                </c:pt>
                <c:pt idx="19478">
                  <c:v>237.035</c:v>
                </c:pt>
                <c:pt idx="19479">
                  <c:v>237.03800000000001</c:v>
                </c:pt>
                <c:pt idx="19480">
                  <c:v>237.041</c:v>
                </c:pt>
                <c:pt idx="19481">
                  <c:v>237.04499999999999</c:v>
                </c:pt>
                <c:pt idx="19482">
                  <c:v>237.048</c:v>
                </c:pt>
                <c:pt idx="19483">
                  <c:v>237.053</c:v>
                </c:pt>
                <c:pt idx="19484">
                  <c:v>237.06399999999999</c:v>
                </c:pt>
                <c:pt idx="19485">
                  <c:v>237.077</c:v>
                </c:pt>
                <c:pt idx="19486">
                  <c:v>237.08699999999999</c:v>
                </c:pt>
                <c:pt idx="19487">
                  <c:v>237.09299999999999</c:v>
                </c:pt>
                <c:pt idx="19488">
                  <c:v>237.101</c:v>
                </c:pt>
                <c:pt idx="19489">
                  <c:v>237.13499999999999</c:v>
                </c:pt>
                <c:pt idx="19490">
                  <c:v>237.173</c:v>
                </c:pt>
                <c:pt idx="19491">
                  <c:v>237.21199999999999</c:v>
                </c:pt>
                <c:pt idx="19492">
                  <c:v>237.26</c:v>
                </c:pt>
                <c:pt idx="19493">
                  <c:v>237.33</c:v>
                </c:pt>
                <c:pt idx="19494">
                  <c:v>237.39699999999999</c:v>
                </c:pt>
                <c:pt idx="19495">
                  <c:v>237.423</c:v>
                </c:pt>
                <c:pt idx="19496">
                  <c:v>237.42599999999999</c:v>
                </c:pt>
                <c:pt idx="19497">
                  <c:v>237.43100000000001</c:v>
                </c:pt>
                <c:pt idx="19498">
                  <c:v>237.435</c:v>
                </c:pt>
                <c:pt idx="19499">
                  <c:v>237.43899999999999</c:v>
                </c:pt>
                <c:pt idx="19500">
                  <c:v>237.44300000000001</c:v>
                </c:pt>
                <c:pt idx="19501">
                  <c:v>237.45</c:v>
                </c:pt>
                <c:pt idx="19502">
                  <c:v>237.46</c:v>
                </c:pt>
                <c:pt idx="19503">
                  <c:v>237.47</c:v>
                </c:pt>
                <c:pt idx="19504">
                  <c:v>237.482</c:v>
                </c:pt>
                <c:pt idx="19505">
                  <c:v>237.499</c:v>
                </c:pt>
                <c:pt idx="19506">
                  <c:v>237.518</c:v>
                </c:pt>
                <c:pt idx="19507">
                  <c:v>237.53200000000001</c:v>
                </c:pt>
                <c:pt idx="19508">
                  <c:v>237.541</c:v>
                </c:pt>
                <c:pt idx="19509">
                  <c:v>237.54900000000001</c:v>
                </c:pt>
                <c:pt idx="19510">
                  <c:v>237.56</c:v>
                </c:pt>
                <c:pt idx="19511">
                  <c:v>237.571</c:v>
                </c:pt>
                <c:pt idx="19512">
                  <c:v>237.58099999999999</c:v>
                </c:pt>
                <c:pt idx="19513">
                  <c:v>237.58799999999999</c:v>
                </c:pt>
                <c:pt idx="19514">
                  <c:v>237.59399999999999</c:v>
                </c:pt>
                <c:pt idx="19515">
                  <c:v>237.59899999999999</c:v>
                </c:pt>
                <c:pt idx="19516">
                  <c:v>237.60400000000001</c:v>
                </c:pt>
                <c:pt idx="19517">
                  <c:v>237.61</c:v>
                </c:pt>
                <c:pt idx="19518">
                  <c:v>237.61500000000001</c:v>
                </c:pt>
                <c:pt idx="19519">
                  <c:v>237.62</c:v>
                </c:pt>
                <c:pt idx="19520">
                  <c:v>237.625</c:v>
                </c:pt>
                <c:pt idx="19521">
                  <c:v>237.63</c:v>
                </c:pt>
                <c:pt idx="19522">
                  <c:v>237.637</c:v>
                </c:pt>
                <c:pt idx="19523">
                  <c:v>237.64599999999999</c:v>
                </c:pt>
                <c:pt idx="19524">
                  <c:v>237.65700000000001</c:v>
                </c:pt>
                <c:pt idx="19525">
                  <c:v>237.67099999999999</c:v>
                </c:pt>
                <c:pt idx="19526">
                  <c:v>237.68</c:v>
                </c:pt>
                <c:pt idx="19527">
                  <c:v>237.68700000000001</c:v>
                </c:pt>
                <c:pt idx="19528">
                  <c:v>237.69399999999999</c:v>
                </c:pt>
                <c:pt idx="19529">
                  <c:v>237.70099999999999</c:v>
                </c:pt>
                <c:pt idx="19530">
                  <c:v>237.709</c:v>
                </c:pt>
                <c:pt idx="19531">
                  <c:v>237.71700000000001</c:v>
                </c:pt>
                <c:pt idx="19532">
                  <c:v>237.72499999999999</c:v>
                </c:pt>
                <c:pt idx="19533">
                  <c:v>237.73099999999999</c:v>
                </c:pt>
                <c:pt idx="19534">
                  <c:v>237.73699999999999</c:v>
                </c:pt>
                <c:pt idx="19535">
                  <c:v>237.74299999999999</c:v>
                </c:pt>
                <c:pt idx="19536">
                  <c:v>237.749</c:v>
                </c:pt>
                <c:pt idx="19537">
                  <c:v>237.755</c:v>
                </c:pt>
                <c:pt idx="19538">
                  <c:v>237.761</c:v>
                </c:pt>
                <c:pt idx="19539">
                  <c:v>237.76599999999999</c:v>
                </c:pt>
                <c:pt idx="19540">
                  <c:v>237.77199999999999</c:v>
                </c:pt>
                <c:pt idx="19541">
                  <c:v>237.779</c:v>
                </c:pt>
                <c:pt idx="19542">
                  <c:v>237.78800000000001</c:v>
                </c:pt>
                <c:pt idx="19543">
                  <c:v>237.798</c:v>
                </c:pt>
                <c:pt idx="19544">
                  <c:v>237.81100000000001</c:v>
                </c:pt>
                <c:pt idx="19545">
                  <c:v>237.82300000000001</c:v>
                </c:pt>
                <c:pt idx="19546">
                  <c:v>237.82900000000001</c:v>
                </c:pt>
                <c:pt idx="19547">
                  <c:v>237.83500000000001</c:v>
                </c:pt>
                <c:pt idx="19548">
                  <c:v>237.84299999999999</c:v>
                </c:pt>
                <c:pt idx="19549">
                  <c:v>237.852</c:v>
                </c:pt>
                <c:pt idx="19550">
                  <c:v>237.86199999999999</c:v>
                </c:pt>
                <c:pt idx="19551">
                  <c:v>237.875</c:v>
                </c:pt>
                <c:pt idx="19552">
                  <c:v>237.88900000000001</c:v>
                </c:pt>
                <c:pt idx="19553">
                  <c:v>237.9</c:v>
                </c:pt>
                <c:pt idx="19554">
                  <c:v>237.911</c:v>
                </c:pt>
                <c:pt idx="19555">
                  <c:v>237.922</c:v>
                </c:pt>
                <c:pt idx="19556">
                  <c:v>237.93299999999999</c:v>
                </c:pt>
                <c:pt idx="19557">
                  <c:v>237.94</c:v>
                </c:pt>
                <c:pt idx="19558">
                  <c:v>237.94399999999999</c:v>
                </c:pt>
                <c:pt idx="19559">
                  <c:v>237.95</c:v>
                </c:pt>
                <c:pt idx="19560">
                  <c:v>237.95599999999999</c:v>
                </c:pt>
                <c:pt idx="19561">
                  <c:v>237.965</c:v>
                </c:pt>
                <c:pt idx="19562">
                  <c:v>237.976</c:v>
                </c:pt>
                <c:pt idx="19563">
                  <c:v>237.99199999999999</c:v>
                </c:pt>
                <c:pt idx="19564">
                  <c:v>238.00800000000001</c:v>
                </c:pt>
                <c:pt idx="19565">
                  <c:v>238.01900000000001</c:v>
                </c:pt>
                <c:pt idx="19566">
                  <c:v>238.03</c:v>
                </c:pt>
                <c:pt idx="19567">
                  <c:v>238.042</c:v>
                </c:pt>
                <c:pt idx="19568">
                  <c:v>238.05500000000001</c:v>
                </c:pt>
                <c:pt idx="19569">
                  <c:v>238.066</c:v>
                </c:pt>
                <c:pt idx="19570">
                  <c:v>238.077</c:v>
                </c:pt>
                <c:pt idx="19571">
                  <c:v>238.08799999999999</c:v>
                </c:pt>
                <c:pt idx="19572">
                  <c:v>238.09800000000001</c:v>
                </c:pt>
                <c:pt idx="19573">
                  <c:v>238.107</c:v>
                </c:pt>
                <c:pt idx="19574">
                  <c:v>238.114</c:v>
                </c:pt>
                <c:pt idx="19575">
                  <c:v>238.12299999999999</c:v>
                </c:pt>
                <c:pt idx="19576">
                  <c:v>238.13399999999999</c:v>
                </c:pt>
                <c:pt idx="19577">
                  <c:v>238.14400000000001</c:v>
                </c:pt>
                <c:pt idx="19578">
                  <c:v>238.155</c:v>
                </c:pt>
                <c:pt idx="19579">
                  <c:v>238.18299999999999</c:v>
                </c:pt>
                <c:pt idx="19580">
                  <c:v>238.215</c:v>
                </c:pt>
                <c:pt idx="19581">
                  <c:v>238.24299999999999</c:v>
                </c:pt>
                <c:pt idx="19582">
                  <c:v>238.255</c:v>
                </c:pt>
                <c:pt idx="19583">
                  <c:v>238.274</c:v>
                </c:pt>
                <c:pt idx="19584">
                  <c:v>238.28</c:v>
                </c:pt>
                <c:pt idx="19585">
                  <c:v>238.298</c:v>
                </c:pt>
                <c:pt idx="19586">
                  <c:v>238.315</c:v>
                </c:pt>
                <c:pt idx="19587">
                  <c:v>238.334</c:v>
                </c:pt>
                <c:pt idx="19588">
                  <c:v>238.35300000000001</c:v>
                </c:pt>
                <c:pt idx="19589">
                  <c:v>238.37100000000001</c:v>
                </c:pt>
                <c:pt idx="19590">
                  <c:v>238.39099999999999</c:v>
                </c:pt>
                <c:pt idx="19591">
                  <c:v>238.41300000000001</c:v>
                </c:pt>
                <c:pt idx="19592">
                  <c:v>238.43600000000001</c:v>
                </c:pt>
                <c:pt idx="19593">
                  <c:v>238.45699999999999</c:v>
                </c:pt>
                <c:pt idx="19594">
                  <c:v>238.476</c:v>
                </c:pt>
                <c:pt idx="19595">
                  <c:v>238.494</c:v>
                </c:pt>
                <c:pt idx="19596">
                  <c:v>238.50899999999999</c:v>
                </c:pt>
                <c:pt idx="19597">
                  <c:v>238.51900000000001</c:v>
                </c:pt>
                <c:pt idx="19598">
                  <c:v>238.535</c:v>
                </c:pt>
                <c:pt idx="19599">
                  <c:v>238.56399999999999</c:v>
                </c:pt>
                <c:pt idx="19600">
                  <c:v>238.60300000000001</c:v>
                </c:pt>
                <c:pt idx="19601">
                  <c:v>238.63800000000001</c:v>
                </c:pt>
                <c:pt idx="19602">
                  <c:v>238.672</c:v>
                </c:pt>
                <c:pt idx="19603">
                  <c:v>238.703</c:v>
                </c:pt>
                <c:pt idx="19604">
                  <c:v>238.71799999999999</c:v>
                </c:pt>
                <c:pt idx="19605">
                  <c:v>238.72499999999999</c:v>
                </c:pt>
                <c:pt idx="19606">
                  <c:v>238.73099999999999</c:v>
                </c:pt>
                <c:pt idx="19607">
                  <c:v>238.73500000000001</c:v>
                </c:pt>
                <c:pt idx="19608">
                  <c:v>238.74600000000001</c:v>
                </c:pt>
                <c:pt idx="19609">
                  <c:v>238.75399999999999</c:v>
                </c:pt>
                <c:pt idx="19610">
                  <c:v>238.76300000000001</c:v>
                </c:pt>
                <c:pt idx="19611">
                  <c:v>238.773</c:v>
                </c:pt>
                <c:pt idx="19612">
                  <c:v>238.785</c:v>
                </c:pt>
                <c:pt idx="19613">
                  <c:v>238.79900000000001</c:v>
                </c:pt>
                <c:pt idx="19614">
                  <c:v>238.81399999999999</c:v>
                </c:pt>
                <c:pt idx="19615">
                  <c:v>238.82900000000001</c:v>
                </c:pt>
                <c:pt idx="19616">
                  <c:v>238.845</c:v>
                </c:pt>
                <c:pt idx="19617">
                  <c:v>238.86</c:v>
                </c:pt>
                <c:pt idx="19618">
                  <c:v>238.875</c:v>
                </c:pt>
                <c:pt idx="19619">
                  <c:v>238.89099999999999</c:v>
                </c:pt>
                <c:pt idx="19620">
                  <c:v>238.90700000000001</c:v>
                </c:pt>
                <c:pt idx="19621">
                  <c:v>238.922</c:v>
                </c:pt>
                <c:pt idx="19622">
                  <c:v>238.93700000000001</c:v>
                </c:pt>
                <c:pt idx="19623">
                  <c:v>238.953</c:v>
                </c:pt>
                <c:pt idx="19624">
                  <c:v>238.96799999999999</c:v>
                </c:pt>
                <c:pt idx="19625">
                  <c:v>238.98400000000001</c:v>
                </c:pt>
                <c:pt idx="19626">
                  <c:v>238.999</c:v>
                </c:pt>
                <c:pt idx="19627">
                  <c:v>239.011</c:v>
                </c:pt>
                <c:pt idx="19628">
                  <c:v>239.018</c:v>
                </c:pt>
                <c:pt idx="19629">
                  <c:v>239.024</c:v>
                </c:pt>
                <c:pt idx="19630">
                  <c:v>239.03100000000001</c:v>
                </c:pt>
                <c:pt idx="19631">
                  <c:v>239.03899999999999</c:v>
                </c:pt>
                <c:pt idx="19632">
                  <c:v>239.04599999999999</c:v>
                </c:pt>
                <c:pt idx="19633">
                  <c:v>239.054</c:v>
                </c:pt>
                <c:pt idx="19634">
                  <c:v>239.06</c:v>
                </c:pt>
                <c:pt idx="19635">
                  <c:v>239.066</c:v>
                </c:pt>
                <c:pt idx="19636">
                  <c:v>239.072</c:v>
                </c:pt>
                <c:pt idx="19637">
                  <c:v>239.077</c:v>
                </c:pt>
                <c:pt idx="19638">
                  <c:v>239.083</c:v>
                </c:pt>
                <c:pt idx="19639">
                  <c:v>239.09100000000001</c:v>
                </c:pt>
                <c:pt idx="19640">
                  <c:v>239.09899999999999</c:v>
                </c:pt>
                <c:pt idx="19641">
                  <c:v>239.10900000000001</c:v>
                </c:pt>
                <c:pt idx="19642">
                  <c:v>239.119</c:v>
                </c:pt>
                <c:pt idx="19643">
                  <c:v>239.13200000000001</c:v>
                </c:pt>
                <c:pt idx="19644">
                  <c:v>239.15100000000001</c:v>
                </c:pt>
                <c:pt idx="19645">
                  <c:v>239.172</c:v>
                </c:pt>
                <c:pt idx="19646">
                  <c:v>239.191</c:v>
                </c:pt>
                <c:pt idx="19647">
                  <c:v>239.208</c:v>
                </c:pt>
                <c:pt idx="19648">
                  <c:v>239.227</c:v>
                </c:pt>
                <c:pt idx="19649">
                  <c:v>239.24600000000001</c:v>
                </c:pt>
                <c:pt idx="19650">
                  <c:v>239.26499999999999</c:v>
                </c:pt>
                <c:pt idx="19651">
                  <c:v>239.28</c:v>
                </c:pt>
                <c:pt idx="19652">
                  <c:v>239.29400000000001</c:v>
                </c:pt>
                <c:pt idx="19653">
                  <c:v>239.32300000000001</c:v>
                </c:pt>
                <c:pt idx="19654">
                  <c:v>239.36600000000001</c:v>
                </c:pt>
                <c:pt idx="19655">
                  <c:v>239.392</c:v>
                </c:pt>
                <c:pt idx="19656">
                  <c:v>239.405</c:v>
                </c:pt>
                <c:pt idx="19657">
                  <c:v>239.416</c:v>
                </c:pt>
                <c:pt idx="19658">
                  <c:v>239.42599999999999</c:v>
                </c:pt>
                <c:pt idx="19659">
                  <c:v>239.43600000000001</c:v>
                </c:pt>
                <c:pt idx="19660">
                  <c:v>239.447</c:v>
                </c:pt>
                <c:pt idx="19661">
                  <c:v>239.459</c:v>
                </c:pt>
                <c:pt idx="19662">
                  <c:v>239.471</c:v>
                </c:pt>
                <c:pt idx="19663">
                  <c:v>239.483</c:v>
                </c:pt>
                <c:pt idx="19664">
                  <c:v>239.49600000000001</c:v>
                </c:pt>
                <c:pt idx="19665">
                  <c:v>239.50899999999999</c:v>
                </c:pt>
                <c:pt idx="19666">
                  <c:v>239.52199999999999</c:v>
                </c:pt>
                <c:pt idx="19667">
                  <c:v>239.53200000000001</c:v>
                </c:pt>
                <c:pt idx="19668">
                  <c:v>239.54400000000001</c:v>
                </c:pt>
                <c:pt idx="19669">
                  <c:v>239.56</c:v>
                </c:pt>
                <c:pt idx="19670">
                  <c:v>239.578</c:v>
                </c:pt>
                <c:pt idx="19671">
                  <c:v>239.596</c:v>
                </c:pt>
                <c:pt idx="19672">
                  <c:v>239.613</c:v>
                </c:pt>
                <c:pt idx="19673">
                  <c:v>239.625</c:v>
                </c:pt>
                <c:pt idx="19674">
                  <c:v>239.63499999999999</c:v>
                </c:pt>
                <c:pt idx="19675">
                  <c:v>239.64400000000001</c:v>
                </c:pt>
                <c:pt idx="19676">
                  <c:v>239.655</c:v>
                </c:pt>
                <c:pt idx="19677">
                  <c:v>239.667</c:v>
                </c:pt>
                <c:pt idx="19678">
                  <c:v>239.68700000000001</c:v>
                </c:pt>
                <c:pt idx="19679">
                  <c:v>239.69800000000001</c:v>
                </c:pt>
                <c:pt idx="19680">
                  <c:v>239.71600000000001</c:v>
                </c:pt>
                <c:pt idx="19681">
                  <c:v>239.74600000000001</c:v>
                </c:pt>
                <c:pt idx="19682">
                  <c:v>239.78200000000001</c:v>
                </c:pt>
                <c:pt idx="19683">
                  <c:v>239.81299999999999</c:v>
                </c:pt>
                <c:pt idx="19684">
                  <c:v>239.84</c:v>
                </c:pt>
                <c:pt idx="19685">
                  <c:v>239.85599999999999</c:v>
                </c:pt>
                <c:pt idx="19686">
                  <c:v>239.863</c:v>
                </c:pt>
                <c:pt idx="19687">
                  <c:v>239.87299999999999</c:v>
                </c:pt>
                <c:pt idx="19688">
                  <c:v>239.887</c:v>
                </c:pt>
                <c:pt idx="19689">
                  <c:v>239.89599999999999</c:v>
                </c:pt>
                <c:pt idx="19690">
                  <c:v>239.91200000000001</c:v>
                </c:pt>
                <c:pt idx="19691">
                  <c:v>239.93</c:v>
                </c:pt>
                <c:pt idx="19692">
                  <c:v>239.94900000000001</c:v>
                </c:pt>
                <c:pt idx="19693">
                  <c:v>239.96700000000001</c:v>
                </c:pt>
                <c:pt idx="19694">
                  <c:v>239.98500000000001</c:v>
                </c:pt>
                <c:pt idx="19695">
                  <c:v>239.99700000000001</c:v>
                </c:pt>
                <c:pt idx="19696">
                  <c:v>240.00899999999999</c:v>
                </c:pt>
                <c:pt idx="19697">
                  <c:v>240.02099999999999</c:v>
                </c:pt>
                <c:pt idx="19698">
                  <c:v>240.03399999999999</c:v>
                </c:pt>
                <c:pt idx="19699">
                  <c:v>240.04400000000001</c:v>
                </c:pt>
                <c:pt idx="19700">
                  <c:v>240.05500000000001</c:v>
                </c:pt>
                <c:pt idx="19701">
                  <c:v>240.065</c:v>
                </c:pt>
                <c:pt idx="19702">
                  <c:v>240.07400000000001</c:v>
                </c:pt>
                <c:pt idx="19703">
                  <c:v>240.08500000000001</c:v>
                </c:pt>
                <c:pt idx="19704">
                  <c:v>240.09399999999999</c:v>
                </c:pt>
                <c:pt idx="19705">
                  <c:v>240.11099999999999</c:v>
                </c:pt>
                <c:pt idx="19706">
                  <c:v>240.142</c:v>
                </c:pt>
                <c:pt idx="19707">
                  <c:v>240.154</c:v>
                </c:pt>
                <c:pt idx="19708">
                  <c:v>240.16399999999999</c:v>
                </c:pt>
                <c:pt idx="19709">
                  <c:v>240.173</c:v>
                </c:pt>
                <c:pt idx="19710">
                  <c:v>240.18199999999999</c:v>
                </c:pt>
                <c:pt idx="19711">
                  <c:v>240.19900000000001</c:v>
                </c:pt>
                <c:pt idx="19712">
                  <c:v>240.21600000000001</c:v>
                </c:pt>
                <c:pt idx="19713">
                  <c:v>240.22900000000001</c:v>
                </c:pt>
                <c:pt idx="19714">
                  <c:v>240.24</c:v>
                </c:pt>
                <c:pt idx="19715">
                  <c:v>240.249</c:v>
                </c:pt>
                <c:pt idx="19716">
                  <c:v>240.25800000000001</c:v>
                </c:pt>
                <c:pt idx="19717">
                  <c:v>240.26900000000001</c:v>
                </c:pt>
                <c:pt idx="19718">
                  <c:v>240.28800000000001</c:v>
                </c:pt>
                <c:pt idx="19719">
                  <c:v>240.31899999999999</c:v>
                </c:pt>
                <c:pt idx="19720">
                  <c:v>240.35</c:v>
                </c:pt>
                <c:pt idx="19721">
                  <c:v>240.37700000000001</c:v>
                </c:pt>
                <c:pt idx="19722">
                  <c:v>240.38800000000001</c:v>
                </c:pt>
                <c:pt idx="19723">
                  <c:v>240.40600000000001</c:v>
                </c:pt>
                <c:pt idx="19724">
                  <c:v>240.40600000000001</c:v>
                </c:pt>
                <c:pt idx="19725">
                  <c:v>240.416</c:v>
                </c:pt>
                <c:pt idx="19726">
                  <c:v>240.44800000000001</c:v>
                </c:pt>
                <c:pt idx="19727">
                  <c:v>240.48400000000001</c:v>
                </c:pt>
                <c:pt idx="19728">
                  <c:v>240.517</c:v>
                </c:pt>
                <c:pt idx="19729">
                  <c:v>240.52699999999999</c:v>
                </c:pt>
                <c:pt idx="19730">
                  <c:v>240.53399999999999</c:v>
                </c:pt>
                <c:pt idx="19731">
                  <c:v>240.54</c:v>
                </c:pt>
                <c:pt idx="19732">
                  <c:v>240.54599999999999</c:v>
                </c:pt>
                <c:pt idx="19733">
                  <c:v>240.56299999999999</c:v>
                </c:pt>
                <c:pt idx="19734">
                  <c:v>240.589</c:v>
                </c:pt>
                <c:pt idx="19735">
                  <c:v>240.61600000000001</c:v>
                </c:pt>
                <c:pt idx="19736">
                  <c:v>240.648</c:v>
                </c:pt>
                <c:pt idx="19737">
                  <c:v>240.68</c:v>
                </c:pt>
                <c:pt idx="19738">
                  <c:v>240.7</c:v>
                </c:pt>
                <c:pt idx="19739">
                  <c:v>240.708</c:v>
                </c:pt>
                <c:pt idx="19740">
                  <c:v>240.715</c:v>
                </c:pt>
                <c:pt idx="19741">
                  <c:v>240.721</c:v>
                </c:pt>
                <c:pt idx="19742">
                  <c:v>240.72900000000001</c:v>
                </c:pt>
                <c:pt idx="19743">
                  <c:v>240.739</c:v>
                </c:pt>
                <c:pt idx="19744">
                  <c:v>240.76</c:v>
                </c:pt>
                <c:pt idx="19745">
                  <c:v>240.804</c:v>
                </c:pt>
                <c:pt idx="19746">
                  <c:v>240.83699999999999</c:v>
                </c:pt>
                <c:pt idx="19747">
                  <c:v>240.86099999999999</c:v>
                </c:pt>
                <c:pt idx="19748">
                  <c:v>240.88</c:v>
                </c:pt>
                <c:pt idx="19749">
                  <c:v>240.886</c:v>
                </c:pt>
                <c:pt idx="19750">
                  <c:v>240.916</c:v>
                </c:pt>
                <c:pt idx="19751">
                  <c:v>240.94</c:v>
                </c:pt>
                <c:pt idx="19752">
                  <c:v>240.95</c:v>
                </c:pt>
                <c:pt idx="19753">
                  <c:v>240.95500000000001</c:v>
                </c:pt>
                <c:pt idx="19754">
                  <c:v>240.97900000000001</c:v>
                </c:pt>
                <c:pt idx="19755">
                  <c:v>240.99700000000001</c:v>
                </c:pt>
                <c:pt idx="19756">
                  <c:v>241.01</c:v>
                </c:pt>
                <c:pt idx="19757">
                  <c:v>241.03</c:v>
                </c:pt>
                <c:pt idx="19758">
                  <c:v>241.05099999999999</c:v>
                </c:pt>
                <c:pt idx="19759">
                  <c:v>241.06100000000001</c:v>
                </c:pt>
                <c:pt idx="19760">
                  <c:v>241.07</c:v>
                </c:pt>
                <c:pt idx="19761">
                  <c:v>241.07900000000001</c:v>
                </c:pt>
                <c:pt idx="19762">
                  <c:v>241.089</c:v>
                </c:pt>
                <c:pt idx="19763">
                  <c:v>241.09899999999999</c:v>
                </c:pt>
                <c:pt idx="19764">
                  <c:v>241.11</c:v>
                </c:pt>
                <c:pt idx="19765">
                  <c:v>241.12299999999999</c:v>
                </c:pt>
                <c:pt idx="19766">
                  <c:v>241.136</c:v>
                </c:pt>
                <c:pt idx="19767">
                  <c:v>241.148</c:v>
                </c:pt>
                <c:pt idx="19768">
                  <c:v>241.15799999999999</c:v>
                </c:pt>
                <c:pt idx="19769">
                  <c:v>241.167</c:v>
                </c:pt>
                <c:pt idx="19770">
                  <c:v>241.17400000000001</c:v>
                </c:pt>
                <c:pt idx="19771">
                  <c:v>241.18199999999999</c:v>
                </c:pt>
                <c:pt idx="19772">
                  <c:v>241.191</c:v>
                </c:pt>
                <c:pt idx="19773">
                  <c:v>241.19800000000001</c:v>
                </c:pt>
                <c:pt idx="19774">
                  <c:v>241.20599999999999</c:v>
                </c:pt>
                <c:pt idx="19775">
                  <c:v>241.22</c:v>
                </c:pt>
                <c:pt idx="19776">
                  <c:v>241.238</c:v>
                </c:pt>
                <c:pt idx="19777">
                  <c:v>241.25700000000001</c:v>
                </c:pt>
                <c:pt idx="19778">
                  <c:v>241.27500000000001</c:v>
                </c:pt>
                <c:pt idx="19779">
                  <c:v>241.29300000000001</c:v>
                </c:pt>
                <c:pt idx="19780">
                  <c:v>241.31299999999999</c:v>
                </c:pt>
                <c:pt idx="19781">
                  <c:v>241.33199999999999</c:v>
                </c:pt>
                <c:pt idx="19782">
                  <c:v>241.345</c:v>
                </c:pt>
                <c:pt idx="19783">
                  <c:v>241.358</c:v>
                </c:pt>
                <c:pt idx="19784">
                  <c:v>241.37100000000001</c:v>
                </c:pt>
                <c:pt idx="19785">
                  <c:v>241.38300000000001</c:v>
                </c:pt>
                <c:pt idx="19786">
                  <c:v>241.39400000000001</c:v>
                </c:pt>
                <c:pt idx="19787">
                  <c:v>241.405</c:v>
                </c:pt>
                <c:pt idx="19788">
                  <c:v>241.417</c:v>
                </c:pt>
                <c:pt idx="19789">
                  <c:v>241.434</c:v>
                </c:pt>
                <c:pt idx="19790">
                  <c:v>241.471</c:v>
                </c:pt>
                <c:pt idx="19791">
                  <c:v>241.511</c:v>
                </c:pt>
                <c:pt idx="19792">
                  <c:v>241.54900000000001</c:v>
                </c:pt>
                <c:pt idx="19793">
                  <c:v>241.58799999999999</c:v>
                </c:pt>
                <c:pt idx="19794">
                  <c:v>241.626</c:v>
                </c:pt>
                <c:pt idx="19795">
                  <c:v>241.643</c:v>
                </c:pt>
                <c:pt idx="19796">
                  <c:v>241.65199999999999</c:v>
                </c:pt>
                <c:pt idx="19797">
                  <c:v>241.66399999999999</c:v>
                </c:pt>
                <c:pt idx="19798">
                  <c:v>241.67599999999999</c:v>
                </c:pt>
                <c:pt idx="19799">
                  <c:v>241.691</c:v>
                </c:pt>
                <c:pt idx="19800">
                  <c:v>241.708</c:v>
                </c:pt>
                <c:pt idx="19801">
                  <c:v>241.72900000000001</c:v>
                </c:pt>
                <c:pt idx="19802">
                  <c:v>241.75</c:v>
                </c:pt>
                <c:pt idx="19803">
                  <c:v>241.768</c:v>
                </c:pt>
                <c:pt idx="19804">
                  <c:v>241.78</c:v>
                </c:pt>
                <c:pt idx="19805">
                  <c:v>241.79300000000001</c:v>
                </c:pt>
                <c:pt idx="19806">
                  <c:v>241.80600000000001</c:v>
                </c:pt>
                <c:pt idx="19807">
                  <c:v>241.81899999999999</c:v>
                </c:pt>
                <c:pt idx="19808">
                  <c:v>241.833</c:v>
                </c:pt>
                <c:pt idx="19809">
                  <c:v>241.84399999999999</c:v>
                </c:pt>
                <c:pt idx="19810">
                  <c:v>241.85499999999999</c:v>
                </c:pt>
                <c:pt idx="19811">
                  <c:v>241.864</c:v>
                </c:pt>
                <c:pt idx="19812">
                  <c:v>241.874</c:v>
                </c:pt>
                <c:pt idx="19813">
                  <c:v>241.886</c:v>
                </c:pt>
                <c:pt idx="19814">
                  <c:v>241.89599999999999</c:v>
                </c:pt>
                <c:pt idx="19815">
                  <c:v>241.90799999999999</c:v>
                </c:pt>
                <c:pt idx="19816">
                  <c:v>241.94399999999999</c:v>
                </c:pt>
                <c:pt idx="19817">
                  <c:v>241.95599999999999</c:v>
                </c:pt>
                <c:pt idx="19818">
                  <c:v>241.96299999999999</c:v>
                </c:pt>
                <c:pt idx="19819">
                  <c:v>241.96899999999999</c:v>
                </c:pt>
                <c:pt idx="19820">
                  <c:v>241.99</c:v>
                </c:pt>
                <c:pt idx="19821">
                  <c:v>242.01599999999999</c:v>
                </c:pt>
                <c:pt idx="19822">
                  <c:v>242.04400000000001</c:v>
                </c:pt>
                <c:pt idx="19823">
                  <c:v>242.07300000000001</c:v>
                </c:pt>
                <c:pt idx="19824">
                  <c:v>242.096</c:v>
                </c:pt>
                <c:pt idx="19825">
                  <c:v>242.107</c:v>
                </c:pt>
                <c:pt idx="19826">
                  <c:v>242.119</c:v>
                </c:pt>
                <c:pt idx="19827">
                  <c:v>242.13399999999999</c:v>
                </c:pt>
                <c:pt idx="19828">
                  <c:v>242.15299999999999</c:v>
                </c:pt>
                <c:pt idx="19829">
                  <c:v>242.178</c:v>
                </c:pt>
                <c:pt idx="19830">
                  <c:v>242.20699999999999</c:v>
                </c:pt>
                <c:pt idx="19831">
                  <c:v>242.23699999999999</c:v>
                </c:pt>
                <c:pt idx="19832">
                  <c:v>242.268</c:v>
                </c:pt>
                <c:pt idx="19833">
                  <c:v>242.298</c:v>
                </c:pt>
                <c:pt idx="19834">
                  <c:v>242.333</c:v>
                </c:pt>
                <c:pt idx="19835">
                  <c:v>242.37700000000001</c:v>
                </c:pt>
                <c:pt idx="19836">
                  <c:v>242.393</c:v>
                </c:pt>
                <c:pt idx="19837">
                  <c:v>242.399</c:v>
                </c:pt>
                <c:pt idx="19838">
                  <c:v>242.405</c:v>
                </c:pt>
                <c:pt idx="19839">
                  <c:v>242.411</c:v>
                </c:pt>
                <c:pt idx="19840">
                  <c:v>242.41900000000001</c:v>
                </c:pt>
                <c:pt idx="19841">
                  <c:v>242.43</c:v>
                </c:pt>
                <c:pt idx="19842">
                  <c:v>242.43899999999999</c:v>
                </c:pt>
                <c:pt idx="19843">
                  <c:v>242.44900000000001</c:v>
                </c:pt>
                <c:pt idx="19844">
                  <c:v>242.459</c:v>
                </c:pt>
                <c:pt idx="19845">
                  <c:v>242.46899999999999</c:v>
                </c:pt>
                <c:pt idx="19846">
                  <c:v>242.48400000000001</c:v>
                </c:pt>
                <c:pt idx="19847">
                  <c:v>242.50399999999999</c:v>
                </c:pt>
                <c:pt idx="19848">
                  <c:v>242.52600000000001</c:v>
                </c:pt>
                <c:pt idx="19849">
                  <c:v>242.548</c:v>
                </c:pt>
                <c:pt idx="19850">
                  <c:v>242.56800000000001</c:v>
                </c:pt>
                <c:pt idx="19851">
                  <c:v>242.58699999999999</c:v>
                </c:pt>
                <c:pt idx="19852">
                  <c:v>242.60400000000001</c:v>
                </c:pt>
                <c:pt idx="19853">
                  <c:v>242.61500000000001</c:v>
                </c:pt>
                <c:pt idx="19854">
                  <c:v>242.626</c:v>
                </c:pt>
                <c:pt idx="19855">
                  <c:v>242.63499999999999</c:v>
                </c:pt>
                <c:pt idx="19856">
                  <c:v>242.64099999999999</c:v>
                </c:pt>
                <c:pt idx="19857">
                  <c:v>242.65799999999999</c:v>
                </c:pt>
                <c:pt idx="19858">
                  <c:v>242.68799999999999</c:v>
                </c:pt>
                <c:pt idx="19859">
                  <c:v>242.708</c:v>
                </c:pt>
                <c:pt idx="19860">
                  <c:v>242.71799999999999</c:v>
                </c:pt>
                <c:pt idx="19861">
                  <c:v>242.72399999999999</c:v>
                </c:pt>
                <c:pt idx="19862">
                  <c:v>242.73400000000001</c:v>
                </c:pt>
                <c:pt idx="19863">
                  <c:v>242.744</c:v>
                </c:pt>
                <c:pt idx="19864">
                  <c:v>242.75299999999999</c:v>
                </c:pt>
                <c:pt idx="19865">
                  <c:v>242.76400000000001</c:v>
                </c:pt>
                <c:pt idx="19866">
                  <c:v>242.77500000000001</c:v>
                </c:pt>
                <c:pt idx="19867">
                  <c:v>242.785</c:v>
                </c:pt>
                <c:pt idx="19868">
                  <c:v>242.79599999999999</c:v>
                </c:pt>
                <c:pt idx="19869">
                  <c:v>242.81200000000001</c:v>
                </c:pt>
                <c:pt idx="19870">
                  <c:v>242.83199999999999</c:v>
                </c:pt>
                <c:pt idx="19871">
                  <c:v>242.85300000000001</c:v>
                </c:pt>
                <c:pt idx="19872">
                  <c:v>242.87200000000001</c:v>
                </c:pt>
                <c:pt idx="19873">
                  <c:v>242.89099999999999</c:v>
                </c:pt>
                <c:pt idx="19874">
                  <c:v>242.90700000000001</c:v>
                </c:pt>
                <c:pt idx="19875">
                  <c:v>242.92500000000001</c:v>
                </c:pt>
                <c:pt idx="19876">
                  <c:v>242.96899999999999</c:v>
                </c:pt>
                <c:pt idx="19877">
                  <c:v>243.01499999999999</c:v>
                </c:pt>
                <c:pt idx="19878">
                  <c:v>243.06200000000001</c:v>
                </c:pt>
                <c:pt idx="19879">
                  <c:v>243.08199999999999</c:v>
                </c:pt>
                <c:pt idx="19880">
                  <c:v>243.095</c:v>
                </c:pt>
                <c:pt idx="19881">
                  <c:v>243.10300000000001</c:v>
                </c:pt>
                <c:pt idx="19882">
                  <c:v>243.11</c:v>
                </c:pt>
                <c:pt idx="19883">
                  <c:v>243.119</c:v>
                </c:pt>
                <c:pt idx="19884">
                  <c:v>243.12899999999999</c:v>
                </c:pt>
                <c:pt idx="19885">
                  <c:v>243.13800000000001</c:v>
                </c:pt>
                <c:pt idx="19886">
                  <c:v>243.149</c:v>
                </c:pt>
                <c:pt idx="19887">
                  <c:v>243.161</c:v>
                </c:pt>
                <c:pt idx="19888">
                  <c:v>243.17400000000001</c:v>
                </c:pt>
                <c:pt idx="19889">
                  <c:v>243.18600000000001</c:v>
                </c:pt>
                <c:pt idx="19890">
                  <c:v>243.19900000000001</c:v>
                </c:pt>
                <c:pt idx="19891">
                  <c:v>243.21199999999999</c:v>
                </c:pt>
                <c:pt idx="19892">
                  <c:v>243.22800000000001</c:v>
                </c:pt>
                <c:pt idx="19893">
                  <c:v>243.24700000000001</c:v>
                </c:pt>
                <c:pt idx="19894">
                  <c:v>243.25899999999999</c:v>
                </c:pt>
                <c:pt idx="19895">
                  <c:v>243.26499999999999</c:v>
                </c:pt>
                <c:pt idx="19896">
                  <c:v>243.273</c:v>
                </c:pt>
                <c:pt idx="19897">
                  <c:v>243.28200000000001</c:v>
                </c:pt>
                <c:pt idx="19898">
                  <c:v>243.29300000000001</c:v>
                </c:pt>
                <c:pt idx="19899">
                  <c:v>243.303</c:v>
                </c:pt>
                <c:pt idx="19900">
                  <c:v>243.31399999999999</c:v>
                </c:pt>
                <c:pt idx="19901">
                  <c:v>243.327</c:v>
                </c:pt>
                <c:pt idx="19902">
                  <c:v>243.33799999999999</c:v>
                </c:pt>
                <c:pt idx="19903">
                  <c:v>243.34800000000001</c:v>
                </c:pt>
                <c:pt idx="19904">
                  <c:v>243.357</c:v>
                </c:pt>
                <c:pt idx="19905">
                  <c:v>243.36699999999999</c:v>
                </c:pt>
                <c:pt idx="19906">
                  <c:v>243.376</c:v>
                </c:pt>
                <c:pt idx="19907">
                  <c:v>243.38</c:v>
                </c:pt>
                <c:pt idx="19908">
                  <c:v>243.40799999999999</c:v>
                </c:pt>
                <c:pt idx="19909">
                  <c:v>243.43799999999999</c:v>
                </c:pt>
                <c:pt idx="19910">
                  <c:v>243.46799999999999</c:v>
                </c:pt>
                <c:pt idx="19911">
                  <c:v>243.488</c:v>
                </c:pt>
                <c:pt idx="19912">
                  <c:v>243.50200000000001</c:v>
                </c:pt>
                <c:pt idx="19913">
                  <c:v>243.51400000000001</c:v>
                </c:pt>
                <c:pt idx="19914">
                  <c:v>243.52799999999999</c:v>
                </c:pt>
                <c:pt idx="19915">
                  <c:v>243.542</c:v>
                </c:pt>
                <c:pt idx="19916">
                  <c:v>243.56299999999999</c:v>
                </c:pt>
                <c:pt idx="19917">
                  <c:v>243.60300000000001</c:v>
                </c:pt>
                <c:pt idx="19918">
                  <c:v>243.643</c:v>
                </c:pt>
                <c:pt idx="19919">
                  <c:v>243.68199999999999</c:v>
                </c:pt>
                <c:pt idx="19920">
                  <c:v>243.71299999999999</c:v>
                </c:pt>
                <c:pt idx="19921">
                  <c:v>243.732</c:v>
                </c:pt>
                <c:pt idx="19922">
                  <c:v>243.745</c:v>
                </c:pt>
                <c:pt idx="19923">
                  <c:v>243.749</c:v>
                </c:pt>
                <c:pt idx="19924">
                  <c:v>243.755</c:v>
                </c:pt>
                <c:pt idx="19925">
                  <c:v>243.762</c:v>
                </c:pt>
                <c:pt idx="19926">
                  <c:v>243.77099999999999</c:v>
                </c:pt>
                <c:pt idx="19927">
                  <c:v>243.78200000000001</c:v>
                </c:pt>
                <c:pt idx="19928">
                  <c:v>243.792</c:v>
                </c:pt>
                <c:pt idx="19929">
                  <c:v>243.80099999999999</c:v>
                </c:pt>
                <c:pt idx="19930">
                  <c:v>243.81299999999999</c:v>
                </c:pt>
                <c:pt idx="19931">
                  <c:v>243.827</c:v>
                </c:pt>
                <c:pt idx="19932">
                  <c:v>243.84100000000001</c:v>
                </c:pt>
                <c:pt idx="19933">
                  <c:v>243.85499999999999</c:v>
                </c:pt>
                <c:pt idx="19934">
                  <c:v>243.87</c:v>
                </c:pt>
                <c:pt idx="19935">
                  <c:v>243.88900000000001</c:v>
                </c:pt>
                <c:pt idx="19936">
                  <c:v>243.905</c:v>
                </c:pt>
                <c:pt idx="19937">
                  <c:v>243.92</c:v>
                </c:pt>
                <c:pt idx="19938">
                  <c:v>243.935</c:v>
                </c:pt>
                <c:pt idx="19939">
                  <c:v>243.95</c:v>
                </c:pt>
                <c:pt idx="19940">
                  <c:v>243.96299999999999</c:v>
                </c:pt>
                <c:pt idx="19941">
                  <c:v>243.97200000000001</c:v>
                </c:pt>
                <c:pt idx="19942">
                  <c:v>243.97900000000001</c:v>
                </c:pt>
                <c:pt idx="19943">
                  <c:v>243.98599999999999</c:v>
                </c:pt>
                <c:pt idx="19944">
                  <c:v>243.995</c:v>
                </c:pt>
                <c:pt idx="19945">
                  <c:v>244.00299999999999</c:v>
                </c:pt>
                <c:pt idx="19946">
                  <c:v>244.012</c:v>
                </c:pt>
                <c:pt idx="19947">
                  <c:v>244.02</c:v>
                </c:pt>
                <c:pt idx="19948">
                  <c:v>244.02600000000001</c:v>
                </c:pt>
                <c:pt idx="19949">
                  <c:v>244.03200000000001</c:v>
                </c:pt>
                <c:pt idx="19950">
                  <c:v>244.03899999999999</c:v>
                </c:pt>
                <c:pt idx="19951">
                  <c:v>244.04400000000001</c:v>
                </c:pt>
                <c:pt idx="19952">
                  <c:v>244.05</c:v>
                </c:pt>
                <c:pt idx="19953">
                  <c:v>244.05699999999999</c:v>
                </c:pt>
                <c:pt idx="19954">
                  <c:v>244.06399999999999</c:v>
                </c:pt>
                <c:pt idx="19955">
                  <c:v>244.07300000000001</c:v>
                </c:pt>
                <c:pt idx="19956">
                  <c:v>244.083</c:v>
                </c:pt>
                <c:pt idx="19957">
                  <c:v>244.09399999999999</c:v>
                </c:pt>
                <c:pt idx="19958">
                  <c:v>244.108</c:v>
                </c:pt>
                <c:pt idx="19959">
                  <c:v>244.12299999999999</c:v>
                </c:pt>
                <c:pt idx="19960">
                  <c:v>244.13900000000001</c:v>
                </c:pt>
                <c:pt idx="19961">
                  <c:v>244.154</c:v>
                </c:pt>
                <c:pt idx="19962">
                  <c:v>244.17</c:v>
                </c:pt>
                <c:pt idx="19963">
                  <c:v>244.18600000000001</c:v>
                </c:pt>
                <c:pt idx="19964">
                  <c:v>244.202</c:v>
                </c:pt>
                <c:pt idx="19965">
                  <c:v>244.21299999999999</c:v>
                </c:pt>
                <c:pt idx="19966">
                  <c:v>244.22200000000001</c:v>
                </c:pt>
                <c:pt idx="19967">
                  <c:v>244.232</c:v>
                </c:pt>
                <c:pt idx="19968">
                  <c:v>244.245</c:v>
                </c:pt>
                <c:pt idx="19969">
                  <c:v>244.25700000000001</c:v>
                </c:pt>
                <c:pt idx="19970">
                  <c:v>244.27099999999999</c:v>
                </c:pt>
                <c:pt idx="19971">
                  <c:v>244.28399999999999</c:v>
                </c:pt>
                <c:pt idx="19972">
                  <c:v>244.29499999999999</c:v>
                </c:pt>
                <c:pt idx="19973">
                  <c:v>244.30500000000001</c:v>
                </c:pt>
                <c:pt idx="19974">
                  <c:v>244.315</c:v>
                </c:pt>
                <c:pt idx="19975">
                  <c:v>244.334</c:v>
                </c:pt>
                <c:pt idx="19976">
                  <c:v>244.36600000000001</c:v>
                </c:pt>
                <c:pt idx="19977">
                  <c:v>244.40299999999999</c:v>
                </c:pt>
                <c:pt idx="19978">
                  <c:v>244.434</c:v>
                </c:pt>
                <c:pt idx="19979">
                  <c:v>244.45599999999999</c:v>
                </c:pt>
                <c:pt idx="19980">
                  <c:v>244.47</c:v>
                </c:pt>
                <c:pt idx="19981">
                  <c:v>244.47900000000001</c:v>
                </c:pt>
                <c:pt idx="19982">
                  <c:v>244.49</c:v>
                </c:pt>
                <c:pt idx="19983">
                  <c:v>244.506</c:v>
                </c:pt>
                <c:pt idx="19984">
                  <c:v>244.524</c:v>
                </c:pt>
                <c:pt idx="19985">
                  <c:v>244.542</c:v>
                </c:pt>
                <c:pt idx="19986">
                  <c:v>244.56</c:v>
                </c:pt>
                <c:pt idx="19987">
                  <c:v>244.57900000000001</c:v>
                </c:pt>
                <c:pt idx="19988">
                  <c:v>244.596</c:v>
                </c:pt>
                <c:pt idx="19989">
                  <c:v>244.60599999999999</c:v>
                </c:pt>
                <c:pt idx="19990">
                  <c:v>244.61799999999999</c:v>
                </c:pt>
                <c:pt idx="19991">
                  <c:v>244.631</c:v>
                </c:pt>
                <c:pt idx="19992">
                  <c:v>244.64400000000001</c:v>
                </c:pt>
                <c:pt idx="19993">
                  <c:v>244.655</c:v>
                </c:pt>
                <c:pt idx="19994">
                  <c:v>244.666</c:v>
                </c:pt>
                <c:pt idx="19995">
                  <c:v>244.678</c:v>
                </c:pt>
                <c:pt idx="19996">
                  <c:v>244.708</c:v>
                </c:pt>
                <c:pt idx="19997">
                  <c:v>244.77199999999999</c:v>
                </c:pt>
                <c:pt idx="19998">
                  <c:v>244.78700000000001</c:v>
                </c:pt>
                <c:pt idx="19999">
                  <c:v>244.79400000000001</c:v>
                </c:pt>
                <c:pt idx="20000">
                  <c:v>244.80199999999999</c:v>
                </c:pt>
                <c:pt idx="20001">
                  <c:v>244.81100000000001</c:v>
                </c:pt>
                <c:pt idx="20002">
                  <c:v>244.822</c:v>
                </c:pt>
                <c:pt idx="20003">
                  <c:v>244.833</c:v>
                </c:pt>
                <c:pt idx="20004">
                  <c:v>244.846</c:v>
                </c:pt>
                <c:pt idx="20005">
                  <c:v>244.86099999999999</c:v>
                </c:pt>
                <c:pt idx="20006">
                  <c:v>244.881</c:v>
                </c:pt>
                <c:pt idx="20007">
                  <c:v>244.90299999999999</c:v>
                </c:pt>
                <c:pt idx="20008">
                  <c:v>244.92400000000001</c:v>
                </c:pt>
                <c:pt idx="20009">
                  <c:v>244.941</c:v>
                </c:pt>
                <c:pt idx="20010">
                  <c:v>244.95699999999999</c:v>
                </c:pt>
                <c:pt idx="20011">
                  <c:v>244.97399999999999</c:v>
                </c:pt>
                <c:pt idx="20012">
                  <c:v>244.99100000000001</c:v>
                </c:pt>
                <c:pt idx="20013">
                  <c:v>245.00800000000001</c:v>
                </c:pt>
                <c:pt idx="20014">
                  <c:v>245.024</c:v>
                </c:pt>
                <c:pt idx="20015">
                  <c:v>245.042</c:v>
                </c:pt>
                <c:pt idx="20016">
                  <c:v>245.06100000000001</c:v>
                </c:pt>
                <c:pt idx="20017">
                  <c:v>245.08500000000001</c:v>
                </c:pt>
                <c:pt idx="20018">
                  <c:v>245.13800000000001</c:v>
                </c:pt>
                <c:pt idx="20019">
                  <c:v>245.15899999999999</c:v>
                </c:pt>
                <c:pt idx="20020">
                  <c:v>245.17599999999999</c:v>
                </c:pt>
                <c:pt idx="20021">
                  <c:v>245.18100000000001</c:v>
                </c:pt>
                <c:pt idx="20022">
                  <c:v>245.19</c:v>
                </c:pt>
                <c:pt idx="20023">
                  <c:v>245.203</c:v>
                </c:pt>
                <c:pt idx="20024">
                  <c:v>245.21299999999999</c:v>
                </c:pt>
                <c:pt idx="20025">
                  <c:v>245.22300000000001</c:v>
                </c:pt>
                <c:pt idx="20026">
                  <c:v>245.23400000000001</c:v>
                </c:pt>
                <c:pt idx="20027">
                  <c:v>245.24700000000001</c:v>
                </c:pt>
                <c:pt idx="20028">
                  <c:v>245.256</c:v>
                </c:pt>
                <c:pt idx="20029">
                  <c:v>245.26499999999999</c:v>
                </c:pt>
                <c:pt idx="20030">
                  <c:v>245.27500000000001</c:v>
                </c:pt>
                <c:pt idx="20031">
                  <c:v>245.28399999999999</c:v>
                </c:pt>
                <c:pt idx="20032">
                  <c:v>245.29499999999999</c:v>
                </c:pt>
                <c:pt idx="20033">
                  <c:v>245.321</c:v>
                </c:pt>
                <c:pt idx="20034">
                  <c:v>245.36199999999999</c:v>
                </c:pt>
                <c:pt idx="20035">
                  <c:v>245.387</c:v>
                </c:pt>
                <c:pt idx="20036">
                  <c:v>245.40700000000001</c:v>
                </c:pt>
                <c:pt idx="20037">
                  <c:v>245.42</c:v>
                </c:pt>
                <c:pt idx="20038">
                  <c:v>245.434</c:v>
                </c:pt>
                <c:pt idx="20039">
                  <c:v>245.453</c:v>
                </c:pt>
                <c:pt idx="20040">
                  <c:v>245.47399999999999</c:v>
                </c:pt>
                <c:pt idx="20041">
                  <c:v>245.48599999999999</c:v>
                </c:pt>
                <c:pt idx="20042">
                  <c:v>245.50399999999999</c:v>
                </c:pt>
                <c:pt idx="20043">
                  <c:v>245.53399999999999</c:v>
                </c:pt>
                <c:pt idx="20044">
                  <c:v>245.56800000000001</c:v>
                </c:pt>
                <c:pt idx="20045">
                  <c:v>245.60300000000001</c:v>
                </c:pt>
                <c:pt idx="20046">
                  <c:v>245.636</c:v>
                </c:pt>
                <c:pt idx="20047">
                  <c:v>245.648</c:v>
                </c:pt>
                <c:pt idx="20048">
                  <c:v>245.667</c:v>
                </c:pt>
                <c:pt idx="20049">
                  <c:v>245.69399999999999</c:v>
                </c:pt>
                <c:pt idx="20050">
                  <c:v>245.71299999999999</c:v>
                </c:pt>
                <c:pt idx="20051">
                  <c:v>245.72399999999999</c:v>
                </c:pt>
                <c:pt idx="20052">
                  <c:v>245.732</c:v>
                </c:pt>
                <c:pt idx="20053">
                  <c:v>245.739</c:v>
                </c:pt>
                <c:pt idx="20054">
                  <c:v>245.74600000000001</c:v>
                </c:pt>
                <c:pt idx="20055">
                  <c:v>245.75299999999999</c:v>
                </c:pt>
                <c:pt idx="20056">
                  <c:v>245.761</c:v>
                </c:pt>
                <c:pt idx="20057">
                  <c:v>245.76900000000001</c:v>
                </c:pt>
                <c:pt idx="20058">
                  <c:v>245.77699999999999</c:v>
                </c:pt>
                <c:pt idx="20059">
                  <c:v>245.78800000000001</c:v>
                </c:pt>
                <c:pt idx="20060">
                  <c:v>245.79499999999999</c:v>
                </c:pt>
                <c:pt idx="20061">
                  <c:v>245.80099999999999</c:v>
                </c:pt>
                <c:pt idx="20062">
                  <c:v>245.80699999999999</c:v>
                </c:pt>
                <c:pt idx="20063">
                  <c:v>245.81200000000001</c:v>
                </c:pt>
                <c:pt idx="20064">
                  <c:v>245.81800000000001</c:v>
                </c:pt>
                <c:pt idx="20065">
                  <c:v>245.82400000000001</c:v>
                </c:pt>
                <c:pt idx="20066">
                  <c:v>245.83099999999999</c:v>
                </c:pt>
                <c:pt idx="20067">
                  <c:v>245.839</c:v>
                </c:pt>
                <c:pt idx="20068">
                  <c:v>245.84800000000001</c:v>
                </c:pt>
                <c:pt idx="20069">
                  <c:v>245.85900000000001</c:v>
                </c:pt>
                <c:pt idx="20070">
                  <c:v>245.87299999999999</c:v>
                </c:pt>
                <c:pt idx="20071">
                  <c:v>245.887</c:v>
                </c:pt>
                <c:pt idx="20072">
                  <c:v>245.90299999999999</c:v>
                </c:pt>
                <c:pt idx="20073">
                  <c:v>245.91900000000001</c:v>
                </c:pt>
                <c:pt idx="20074">
                  <c:v>245.934</c:v>
                </c:pt>
                <c:pt idx="20075">
                  <c:v>245.95</c:v>
                </c:pt>
                <c:pt idx="20076">
                  <c:v>245.965</c:v>
                </c:pt>
                <c:pt idx="20077">
                  <c:v>245.98099999999999</c:v>
                </c:pt>
                <c:pt idx="20078">
                  <c:v>245.99600000000001</c:v>
                </c:pt>
                <c:pt idx="20079">
                  <c:v>246.012</c:v>
                </c:pt>
                <c:pt idx="20080">
                  <c:v>246.024</c:v>
                </c:pt>
                <c:pt idx="20081">
                  <c:v>246.03</c:v>
                </c:pt>
                <c:pt idx="20082">
                  <c:v>246.04300000000001</c:v>
                </c:pt>
                <c:pt idx="20083">
                  <c:v>246.059</c:v>
                </c:pt>
                <c:pt idx="20084">
                  <c:v>246.07400000000001</c:v>
                </c:pt>
                <c:pt idx="20085">
                  <c:v>246.08500000000001</c:v>
                </c:pt>
                <c:pt idx="20086">
                  <c:v>246.089</c:v>
                </c:pt>
                <c:pt idx="20087">
                  <c:v>246.09200000000001</c:v>
                </c:pt>
                <c:pt idx="20088">
                  <c:v>246.095</c:v>
                </c:pt>
                <c:pt idx="20089">
                  <c:v>246.09800000000001</c:v>
                </c:pt>
                <c:pt idx="20090">
                  <c:v>246.1</c:v>
                </c:pt>
                <c:pt idx="20091">
                  <c:v>246.10499999999999</c:v>
                </c:pt>
                <c:pt idx="20092">
                  <c:v>246.11099999999999</c:v>
                </c:pt>
                <c:pt idx="20093">
                  <c:v>246.11699999999999</c:v>
                </c:pt>
                <c:pt idx="20094">
                  <c:v>246.125</c:v>
                </c:pt>
                <c:pt idx="20095">
                  <c:v>246.13300000000001</c:v>
                </c:pt>
                <c:pt idx="20096">
                  <c:v>246.14099999999999</c:v>
                </c:pt>
                <c:pt idx="20097">
                  <c:v>246.149</c:v>
                </c:pt>
                <c:pt idx="20098">
                  <c:v>246.15799999999999</c:v>
                </c:pt>
                <c:pt idx="20099">
                  <c:v>246.17099999999999</c:v>
                </c:pt>
                <c:pt idx="20100">
                  <c:v>246.17699999999999</c:v>
                </c:pt>
                <c:pt idx="20101">
                  <c:v>246.18299999999999</c:v>
                </c:pt>
                <c:pt idx="20102">
                  <c:v>246.18899999999999</c:v>
                </c:pt>
                <c:pt idx="20103">
                  <c:v>246.19499999999999</c:v>
                </c:pt>
                <c:pt idx="20104">
                  <c:v>246.202</c:v>
                </c:pt>
                <c:pt idx="20105">
                  <c:v>246.208</c:v>
                </c:pt>
                <c:pt idx="20106">
                  <c:v>246.215</c:v>
                </c:pt>
                <c:pt idx="20107">
                  <c:v>246.22300000000001</c:v>
                </c:pt>
                <c:pt idx="20108">
                  <c:v>246.232</c:v>
                </c:pt>
                <c:pt idx="20109">
                  <c:v>246.244</c:v>
                </c:pt>
                <c:pt idx="20110">
                  <c:v>246.25700000000001</c:v>
                </c:pt>
                <c:pt idx="20111">
                  <c:v>246.273</c:v>
                </c:pt>
                <c:pt idx="20112">
                  <c:v>246.28800000000001</c:v>
                </c:pt>
                <c:pt idx="20113">
                  <c:v>246.304</c:v>
                </c:pt>
                <c:pt idx="20114">
                  <c:v>246.31899999999999</c:v>
                </c:pt>
                <c:pt idx="20115">
                  <c:v>246.334</c:v>
                </c:pt>
                <c:pt idx="20116">
                  <c:v>246.34299999999999</c:v>
                </c:pt>
                <c:pt idx="20117">
                  <c:v>246.34899999999999</c:v>
                </c:pt>
                <c:pt idx="20118">
                  <c:v>246.35599999999999</c:v>
                </c:pt>
                <c:pt idx="20119">
                  <c:v>246.364</c:v>
                </c:pt>
                <c:pt idx="20120">
                  <c:v>246.37200000000001</c:v>
                </c:pt>
                <c:pt idx="20121">
                  <c:v>246.38</c:v>
                </c:pt>
                <c:pt idx="20122">
                  <c:v>246.38900000000001</c:v>
                </c:pt>
                <c:pt idx="20123">
                  <c:v>246.398</c:v>
                </c:pt>
                <c:pt idx="20124">
                  <c:v>246.404</c:v>
                </c:pt>
                <c:pt idx="20125">
                  <c:v>246.41</c:v>
                </c:pt>
                <c:pt idx="20126">
                  <c:v>246.416</c:v>
                </c:pt>
                <c:pt idx="20127">
                  <c:v>246.422</c:v>
                </c:pt>
                <c:pt idx="20128">
                  <c:v>246.428</c:v>
                </c:pt>
                <c:pt idx="20129">
                  <c:v>246.435</c:v>
                </c:pt>
                <c:pt idx="20130">
                  <c:v>246.441</c:v>
                </c:pt>
                <c:pt idx="20131">
                  <c:v>246.44900000000001</c:v>
                </c:pt>
                <c:pt idx="20132">
                  <c:v>246.458</c:v>
                </c:pt>
                <c:pt idx="20133">
                  <c:v>246.47</c:v>
                </c:pt>
                <c:pt idx="20134">
                  <c:v>246.483</c:v>
                </c:pt>
                <c:pt idx="20135">
                  <c:v>246.499</c:v>
                </c:pt>
                <c:pt idx="20136">
                  <c:v>246.50800000000001</c:v>
                </c:pt>
                <c:pt idx="20137">
                  <c:v>246.51400000000001</c:v>
                </c:pt>
                <c:pt idx="20138">
                  <c:v>246.52</c:v>
                </c:pt>
                <c:pt idx="20139">
                  <c:v>246.52699999999999</c:v>
                </c:pt>
                <c:pt idx="20140">
                  <c:v>246.535</c:v>
                </c:pt>
                <c:pt idx="20141">
                  <c:v>246.54300000000001</c:v>
                </c:pt>
                <c:pt idx="20142">
                  <c:v>246.55099999999999</c:v>
                </c:pt>
                <c:pt idx="20143">
                  <c:v>246.56399999999999</c:v>
                </c:pt>
                <c:pt idx="20144">
                  <c:v>246.572</c:v>
                </c:pt>
                <c:pt idx="20145">
                  <c:v>246.578</c:v>
                </c:pt>
                <c:pt idx="20146">
                  <c:v>246.584</c:v>
                </c:pt>
                <c:pt idx="20147">
                  <c:v>246.59</c:v>
                </c:pt>
                <c:pt idx="20148">
                  <c:v>246.59700000000001</c:v>
                </c:pt>
                <c:pt idx="20149">
                  <c:v>246.60300000000001</c:v>
                </c:pt>
                <c:pt idx="20150">
                  <c:v>246.61</c:v>
                </c:pt>
                <c:pt idx="20151">
                  <c:v>246.62</c:v>
                </c:pt>
                <c:pt idx="20152">
                  <c:v>246.648</c:v>
                </c:pt>
                <c:pt idx="20153">
                  <c:v>246.72</c:v>
                </c:pt>
                <c:pt idx="20154">
                  <c:v>246.816</c:v>
                </c:pt>
                <c:pt idx="20155">
                  <c:v>246.869</c:v>
                </c:pt>
                <c:pt idx="20156">
                  <c:v>246.87799999999999</c:v>
                </c:pt>
                <c:pt idx="20157">
                  <c:v>246.88399999999999</c:v>
                </c:pt>
                <c:pt idx="20158">
                  <c:v>246.88900000000001</c:v>
                </c:pt>
                <c:pt idx="20159">
                  <c:v>246.89500000000001</c:v>
                </c:pt>
                <c:pt idx="20160">
                  <c:v>246.904</c:v>
                </c:pt>
                <c:pt idx="20161">
                  <c:v>246.911</c:v>
                </c:pt>
                <c:pt idx="20162">
                  <c:v>246.91900000000001</c:v>
                </c:pt>
                <c:pt idx="20163">
                  <c:v>246.928</c:v>
                </c:pt>
                <c:pt idx="20164">
                  <c:v>246.93700000000001</c:v>
                </c:pt>
                <c:pt idx="20165">
                  <c:v>246.95</c:v>
                </c:pt>
                <c:pt idx="20166">
                  <c:v>246.96299999999999</c:v>
                </c:pt>
                <c:pt idx="20167">
                  <c:v>246.976</c:v>
                </c:pt>
                <c:pt idx="20168">
                  <c:v>246.98400000000001</c:v>
                </c:pt>
                <c:pt idx="20169">
                  <c:v>246.99100000000001</c:v>
                </c:pt>
                <c:pt idx="20170">
                  <c:v>247</c:v>
                </c:pt>
                <c:pt idx="20171">
                  <c:v>247.00899999999999</c:v>
                </c:pt>
                <c:pt idx="20172">
                  <c:v>247.02</c:v>
                </c:pt>
                <c:pt idx="20173">
                  <c:v>247.036</c:v>
                </c:pt>
                <c:pt idx="20174">
                  <c:v>247.084</c:v>
                </c:pt>
                <c:pt idx="20175">
                  <c:v>247.166</c:v>
                </c:pt>
                <c:pt idx="20176">
                  <c:v>247.24299999999999</c:v>
                </c:pt>
                <c:pt idx="20177">
                  <c:v>247.285</c:v>
                </c:pt>
                <c:pt idx="20178">
                  <c:v>247.30799999999999</c:v>
                </c:pt>
                <c:pt idx="20179">
                  <c:v>247.32</c:v>
                </c:pt>
                <c:pt idx="20180">
                  <c:v>247.32599999999999</c:v>
                </c:pt>
                <c:pt idx="20181">
                  <c:v>247.33600000000001</c:v>
                </c:pt>
                <c:pt idx="20182">
                  <c:v>247.35</c:v>
                </c:pt>
                <c:pt idx="20183">
                  <c:v>247.36699999999999</c:v>
                </c:pt>
                <c:pt idx="20184">
                  <c:v>247.38499999999999</c:v>
                </c:pt>
                <c:pt idx="20185">
                  <c:v>247.40299999999999</c:v>
                </c:pt>
                <c:pt idx="20186">
                  <c:v>247.423</c:v>
                </c:pt>
                <c:pt idx="20187">
                  <c:v>247.44300000000001</c:v>
                </c:pt>
                <c:pt idx="20188">
                  <c:v>247.459</c:v>
                </c:pt>
                <c:pt idx="20189">
                  <c:v>247.47200000000001</c:v>
                </c:pt>
                <c:pt idx="20190">
                  <c:v>247.48099999999999</c:v>
                </c:pt>
                <c:pt idx="20191">
                  <c:v>247.49</c:v>
                </c:pt>
                <c:pt idx="20192">
                  <c:v>247.501</c:v>
                </c:pt>
                <c:pt idx="20193">
                  <c:v>247.511</c:v>
                </c:pt>
                <c:pt idx="20194">
                  <c:v>247.523</c:v>
                </c:pt>
                <c:pt idx="20195">
                  <c:v>247.53299999999999</c:v>
                </c:pt>
                <c:pt idx="20196">
                  <c:v>247.53700000000001</c:v>
                </c:pt>
                <c:pt idx="20197">
                  <c:v>247.541</c:v>
                </c:pt>
                <c:pt idx="20198">
                  <c:v>247.547</c:v>
                </c:pt>
                <c:pt idx="20199">
                  <c:v>247.553</c:v>
                </c:pt>
                <c:pt idx="20200">
                  <c:v>247.55699999999999</c:v>
                </c:pt>
                <c:pt idx="20201">
                  <c:v>247.56100000000001</c:v>
                </c:pt>
                <c:pt idx="20202">
                  <c:v>247.57</c:v>
                </c:pt>
                <c:pt idx="20203">
                  <c:v>247.577</c:v>
                </c:pt>
                <c:pt idx="20204">
                  <c:v>247.583</c:v>
                </c:pt>
                <c:pt idx="20205">
                  <c:v>247.59200000000001</c:v>
                </c:pt>
                <c:pt idx="20206">
                  <c:v>247.61099999999999</c:v>
                </c:pt>
                <c:pt idx="20207">
                  <c:v>247.637</c:v>
                </c:pt>
                <c:pt idx="20208">
                  <c:v>247.66499999999999</c:v>
                </c:pt>
                <c:pt idx="20209">
                  <c:v>247.69399999999999</c:v>
                </c:pt>
                <c:pt idx="20210">
                  <c:v>247.72800000000001</c:v>
                </c:pt>
                <c:pt idx="20211">
                  <c:v>247.76599999999999</c:v>
                </c:pt>
                <c:pt idx="20212">
                  <c:v>247.803</c:v>
                </c:pt>
                <c:pt idx="20213">
                  <c:v>247.827</c:v>
                </c:pt>
                <c:pt idx="20214">
                  <c:v>247.845</c:v>
                </c:pt>
                <c:pt idx="20215">
                  <c:v>247.857</c:v>
                </c:pt>
                <c:pt idx="20216">
                  <c:v>247.869</c:v>
                </c:pt>
                <c:pt idx="20217">
                  <c:v>247.887</c:v>
                </c:pt>
                <c:pt idx="20218">
                  <c:v>247.90600000000001</c:v>
                </c:pt>
                <c:pt idx="20219">
                  <c:v>247.923</c:v>
                </c:pt>
                <c:pt idx="20220">
                  <c:v>247.941</c:v>
                </c:pt>
                <c:pt idx="20221">
                  <c:v>247.95400000000001</c:v>
                </c:pt>
                <c:pt idx="20222">
                  <c:v>247.96600000000001</c:v>
                </c:pt>
                <c:pt idx="20223">
                  <c:v>247.976</c:v>
                </c:pt>
                <c:pt idx="20224">
                  <c:v>247.98699999999999</c:v>
                </c:pt>
                <c:pt idx="20225">
                  <c:v>247.99700000000001</c:v>
                </c:pt>
                <c:pt idx="20226">
                  <c:v>248.00800000000001</c:v>
                </c:pt>
                <c:pt idx="20227">
                  <c:v>248.04599999999999</c:v>
                </c:pt>
                <c:pt idx="20228">
                  <c:v>248.12299999999999</c:v>
                </c:pt>
                <c:pt idx="20229">
                  <c:v>248.13399999999999</c:v>
                </c:pt>
                <c:pt idx="20230">
                  <c:v>248.13900000000001</c:v>
                </c:pt>
                <c:pt idx="20231">
                  <c:v>248.148</c:v>
                </c:pt>
                <c:pt idx="20232">
                  <c:v>248.15700000000001</c:v>
                </c:pt>
                <c:pt idx="20233">
                  <c:v>248.167</c:v>
                </c:pt>
                <c:pt idx="20234">
                  <c:v>248.179</c:v>
                </c:pt>
                <c:pt idx="20235">
                  <c:v>248.19300000000001</c:v>
                </c:pt>
                <c:pt idx="20236">
                  <c:v>248.21</c:v>
                </c:pt>
                <c:pt idx="20237">
                  <c:v>248.227</c:v>
                </c:pt>
                <c:pt idx="20238">
                  <c:v>248.245</c:v>
                </c:pt>
                <c:pt idx="20239">
                  <c:v>248.267</c:v>
                </c:pt>
                <c:pt idx="20240">
                  <c:v>248.28899999999999</c:v>
                </c:pt>
                <c:pt idx="20241">
                  <c:v>248.31200000000001</c:v>
                </c:pt>
                <c:pt idx="20242">
                  <c:v>248.33500000000001</c:v>
                </c:pt>
                <c:pt idx="20243">
                  <c:v>248.357</c:v>
                </c:pt>
                <c:pt idx="20244">
                  <c:v>248.37700000000001</c:v>
                </c:pt>
                <c:pt idx="20245">
                  <c:v>248.39500000000001</c:v>
                </c:pt>
                <c:pt idx="20246">
                  <c:v>248.41499999999999</c:v>
                </c:pt>
                <c:pt idx="20247">
                  <c:v>248.43299999999999</c:v>
                </c:pt>
                <c:pt idx="20248">
                  <c:v>248.45099999999999</c:v>
                </c:pt>
                <c:pt idx="20249">
                  <c:v>248.47200000000001</c:v>
                </c:pt>
                <c:pt idx="20250">
                  <c:v>248.49100000000001</c:v>
                </c:pt>
                <c:pt idx="20251">
                  <c:v>248.52</c:v>
                </c:pt>
                <c:pt idx="20252">
                  <c:v>248.529</c:v>
                </c:pt>
                <c:pt idx="20253">
                  <c:v>248.53200000000001</c:v>
                </c:pt>
                <c:pt idx="20254">
                  <c:v>248.54</c:v>
                </c:pt>
                <c:pt idx="20255">
                  <c:v>248.54900000000001</c:v>
                </c:pt>
                <c:pt idx="20256">
                  <c:v>248.56100000000001</c:v>
                </c:pt>
                <c:pt idx="20257">
                  <c:v>248.572</c:v>
                </c:pt>
                <c:pt idx="20258">
                  <c:v>248.583</c:v>
                </c:pt>
                <c:pt idx="20259">
                  <c:v>248.595</c:v>
                </c:pt>
                <c:pt idx="20260">
                  <c:v>248.608</c:v>
                </c:pt>
                <c:pt idx="20261">
                  <c:v>248.62100000000001</c:v>
                </c:pt>
                <c:pt idx="20262">
                  <c:v>248.63399999999999</c:v>
                </c:pt>
                <c:pt idx="20263">
                  <c:v>248.648</c:v>
                </c:pt>
                <c:pt idx="20264">
                  <c:v>248.661</c:v>
                </c:pt>
                <c:pt idx="20265">
                  <c:v>248.67599999999999</c:v>
                </c:pt>
                <c:pt idx="20266">
                  <c:v>248.69300000000001</c:v>
                </c:pt>
                <c:pt idx="20267">
                  <c:v>248.71199999999999</c:v>
                </c:pt>
                <c:pt idx="20268">
                  <c:v>248.73400000000001</c:v>
                </c:pt>
                <c:pt idx="20269">
                  <c:v>248.75800000000001</c:v>
                </c:pt>
                <c:pt idx="20270">
                  <c:v>248.78100000000001</c:v>
                </c:pt>
                <c:pt idx="20271">
                  <c:v>248.804</c:v>
                </c:pt>
                <c:pt idx="20272">
                  <c:v>248.82499999999999</c:v>
                </c:pt>
                <c:pt idx="20273">
                  <c:v>248.84299999999999</c:v>
                </c:pt>
                <c:pt idx="20274">
                  <c:v>248.863</c:v>
                </c:pt>
                <c:pt idx="20275">
                  <c:v>248.881</c:v>
                </c:pt>
                <c:pt idx="20276">
                  <c:v>248.9</c:v>
                </c:pt>
                <c:pt idx="20277">
                  <c:v>248.92099999999999</c:v>
                </c:pt>
                <c:pt idx="20278">
                  <c:v>248.94200000000001</c:v>
                </c:pt>
                <c:pt idx="20279">
                  <c:v>248.964</c:v>
                </c:pt>
                <c:pt idx="20280">
                  <c:v>248.99799999999999</c:v>
                </c:pt>
                <c:pt idx="20281">
                  <c:v>249.03299999999999</c:v>
                </c:pt>
                <c:pt idx="20282">
                  <c:v>249.03800000000001</c:v>
                </c:pt>
                <c:pt idx="20283">
                  <c:v>249.04499999999999</c:v>
                </c:pt>
                <c:pt idx="20284">
                  <c:v>249.053</c:v>
                </c:pt>
                <c:pt idx="20285">
                  <c:v>249.06200000000001</c:v>
                </c:pt>
                <c:pt idx="20286">
                  <c:v>249.071</c:v>
                </c:pt>
                <c:pt idx="20287">
                  <c:v>249.08099999999999</c:v>
                </c:pt>
                <c:pt idx="20288">
                  <c:v>249.09299999999999</c:v>
                </c:pt>
                <c:pt idx="20289">
                  <c:v>249.10300000000001</c:v>
                </c:pt>
                <c:pt idx="20290">
                  <c:v>249.11199999999999</c:v>
                </c:pt>
                <c:pt idx="20291">
                  <c:v>249.12200000000001</c:v>
                </c:pt>
                <c:pt idx="20292">
                  <c:v>249.13399999999999</c:v>
                </c:pt>
                <c:pt idx="20293">
                  <c:v>249.14500000000001</c:v>
                </c:pt>
                <c:pt idx="20294">
                  <c:v>249.154</c:v>
                </c:pt>
                <c:pt idx="20295">
                  <c:v>249.16399999999999</c:v>
                </c:pt>
                <c:pt idx="20296">
                  <c:v>249.17500000000001</c:v>
                </c:pt>
                <c:pt idx="20297">
                  <c:v>249.18700000000001</c:v>
                </c:pt>
                <c:pt idx="20298">
                  <c:v>249.21600000000001</c:v>
                </c:pt>
                <c:pt idx="20299">
                  <c:v>249.26400000000001</c:v>
                </c:pt>
                <c:pt idx="20300">
                  <c:v>249.30600000000001</c:v>
                </c:pt>
                <c:pt idx="20301">
                  <c:v>249.34399999999999</c:v>
                </c:pt>
                <c:pt idx="20302">
                  <c:v>249.38300000000001</c:v>
                </c:pt>
                <c:pt idx="20303">
                  <c:v>249.423</c:v>
                </c:pt>
                <c:pt idx="20304">
                  <c:v>249.46299999999999</c:v>
                </c:pt>
                <c:pt idx="20305">
                  <c:v>249.50299999999999</c:v>
                </c:pt>
                <c:pt idx="20306">
                  <c:v>249.547</c:v>
                </c:pt>
                <c:pt idx="20307">
                  <c:v>249.584</c:v>
                </c:pt>
                <c:pt idx="20308">
                  <c:v>249.61099999999999</c:v>
                </c:pt>
                <c:pt idx="20309">
                  <c:v>249.63300000000001</c:v>
                </c:pt>
                <c:pt idx="20310">
                  <c:v>249.65</c:v>
                </c:pt>
                <c:pt idx="20311">
                  <c:v>249.67400000000001</c:v>
                </c:pt>
                <c:pt idx="20312">
                  <c:v>249.715</c:v>
                </c:pt>
                <c:pt idx="20313">
                  <c:v>249.756</c:v>
                </c:pt>
                <c:pt idx="20314">
                  <c:v>249.78899999999999</c:v>
                </c:pt>
                <c:pt idx="20315">
                  <c:v>249.80699999999999</c:v>
                </c:pt>
                <c:pt idx="20316">
                  <c:v>249.81200000000001</c:v>
                </c:pt>
                <c:pt idx="20317">
                  <c:v>249.816</c:v>
                </c:pt>
                <c:pt idx="20318">
                  <c:v>249.82</c:v>
                </c:pt>
                <c:pt idx="20319">
                  <c:v>249.82599999999999</c:v>
                </c:pt>
                <c:pt idx="20320">
                  <c:v>249.83199999999999</c:v>
                </c:pt>
                <c:pt idx="20321">
                  <c:v>249.84100000000001</c:v>
                </c:pt>
                <c:pt idx="20322">
                  <c:v>249.85</c:v>
                </c:pt>
                <c:pt idx="20323">
                  <c:v>249.86</c:v>
                </c:pt>
                <c:pt idx="20324">
                  <c:v>249.87100000000001</c:v>
                </c:pt>
                <c:pt idx="20325">
                  <c:v>249.88399999999999</c:v>
                </c:pt>
                <c:pt idx="20326">
                  <c:v>249.89500000000001</c:v>
                </c:pt>
                <c:pt idx="20327">
                  <c:v>249.904</c:v>
                </c:pt>
                <c:pt idx="20328">
                  <c:v>249.91399999999999</c:v>
                </c:pt>
                <c:pt idx="20329">
                  <c:v>249.92599999999999</c:v>
                </c:pt>
                <c:pt idx="20330">
                  <c:v>249.94</c:v>
                </c:pt>
                <c:pt idx="20331">
                  <c:v>249.95699999999999</c:v>
                </c:pt>
                <c:pt idx="20332">
                  <c:v>249.976</c:v>
                </c:pt>
                <c:pt idx="20333">
                  <c:v>249.995</c:v>
                </c:pt>
                <c:pt idx="20334">
                  <c:v>250.01400000000001</c:v>
                </c:pt>
                <c:pt idx="20335">
                  <c:v>250.03200000000001</c:v>
                </c:pt>
                <c:pt idx="20336">
                  <c:v>250.048</c:v>
                </c:pt>
                <c:pt idx="20337">
                  <c:v>250.059</c:v>
                </c:pt>
                <c:pt idx="20338">
                  <c:v>250.07300000000001</c:v>
                </c:pt>
                <c:pt idx="20339">
                  <c:v>250.09899999999999</c:v>
                </c:pt>
                <c:pt idx="20340">
                  <c:v>250.10400000000001</c:v>
                </c:pt>
                <c:pt idx="20341">
                  <c:v>250.113</c:v>
                </c:pt>
                <c:pt idx="20342">
                  <c:v>250.12200000000001</c:v>
                </c:pt>
                <c:pt idx="20343">
                  <c:v>250.131</c:v>
                </c:pt>
                <c:pt idx="20344">
                  <c:v>250.14099999999999</c:v>
                </c:pt>
                <c:pt idx="20345">
                  <c:v>250.15</c:v>
                </c:pt>
                <c:pt idx="20346">
                  <c:v>250.15299999999999</c:v>
                </c:pt>
                <c:pt idx="20347">
                  <c:v>250.15600000000001</c:v>
                </c:pt>
                <c:pt idx="20348">
                  <c:v>250.16800000000001</c:v>
                </c:pt>
                <c:pt idx="20349">
                  <c:v>250.17699999999999</c:v>
                </c:pt>
                <c:pt idx="20350">
                  <c:v>250.18299999999999</c:v>
                </c:pt>
                <c:pt idx="20351">
                  <c:v>250.18899999999999</c:v>
                </c:pt>
                <c:pt idx="20352">
                  <c:v>250.19399999999999</c:v>
                </c:pt>
                <c:pt idx="20353">
                  <c:v>250.19900000000001</c:v>
                </c:pt>
                <c:pt idx="20354">
                  <c:v>250.20400000000001</c:v>
                </c:pt>
                <c:pt idx="20355">
                  <c:v>250.209</c:v>
                </c:pt>
                <c:pt idx="20356">
                  <c:v>250.214</c:v>
                </c:pt>
                <c:pt idx="20357">
                  <c:v>250.22</c:v>
                </c:pt>
                <c:pt idx="20358">
                  <c:v>250.226</c:v>
                </c:pt>
                <c:pt idx="20359">
                  <c:v>250.23500000000001</c:v>
                </c:pt>
                <c:pt idx="20360">
                  <c:v>250.245</c:v>
                </c:pt>
                <c:pt idx="20361">
                  <c:v>250.256</c:v>
                </c:pt>
                <c:pt idx="20362">
                  <c:v>250.268</c:v>
                </c:pt>
                <c:pt idx="20363">
                  <c:v>250.279</c:v>
                </c:pt>
                <c:pt idx="20364">
                  <c:v>250.291</c:v>
                </c:pt>
                <c:pt idx="20365">
                  <c:v>250.303</c:v>
                </c:pt>
                <c:pt idx="20366">
                  <c:v>250.315</c:v>
                </c:pt>
                <c:pt idx="20367">
                  <c:v>250.32599999999999</c:v>
                </c:pt>
                <c:pt idx="20368">
                  <c:v>250.33799999999999</c:v>
                </c:pt>
                <c:pt idx="20369">
                  <c:v>250.35</c:v>
                </c:pt>
                <c:pt idx="20370">
                  <c:v>250.36099999999999</c:v>
                </c:pt>
                <c:pt idx="20371">
                  <c:v>250.374</c:v>
                </c:pt>
                <c:pt idx="20372">
                  <c:v>250.38800000000001</c:v>
                </c:pt>
                <c:pt idx="20373">
                  <c:v>250.40199999999999</c:v>
                </c:pt>
                <c:pt idx="20374">
                  <c:v>250.417</c:v>
                </c:pt>
                <c:pt idx="20375">
                  <c:v>250.43100000000001</c:v>
                </c:pt>
                <c:pt idx="20376">
                  <c:v>250.441</c:v>
                </c:pt>
                <c:pt idx="20377">
                  <c:v>250.447</c:v>
                </c:pt>
                <c:pt idx="20378">
                  <c:v>250.452</c:v>
                </c:pt>
                <c:pt idx="20379">
                  <c:v>250.459</c:v>
                </c:pt>
                <c:pt idx="20380">
                  <c:v>250.46600000000001</c:v>
                </c:pt>
                <c:pt idx="20381">
                  <c:v>250.47300000000001</c:v>
                </c:pt>
                <c:pt idx="20382">
                  <c:v>250.47900000000001</c:v>
                </c:pt>
                <c:pt idx="20383">
                  <c:v>250.48400000000001</c:v>
                </c:pt>
                <c:pt idx="20384">
                  <c:v>250.489</c:v>
                </c:pt>
                <c:pt idx="20385">
                  <c:v>250.49299999999999</c:v>
                </c:pt>
                <c:pt idx="20386">
                  <c:v>250.49799999999999</c:v>
                </c:pt>
                <c:pt idx="20387">
                  <c:v>250.50299999999999</c:v>
                </c:pt>
                <c:pt idx="20388">
                  <c:v>250.50800000000001</c:v>
                </c:pt>
                <c:pt idx="20389">
                  <c:v>250.51300000000001</c:v>
                </c:pt>
                <c:pt idx="20390">
                  <c:v>250.52</c:v>
                </c:pt>
                <c:pt idx="20391">
                  <c:v>250.53299999999999</c:v>
                </c:pt>
                <c:pt idx="20392">
                  <c:v>250.56</c:v>
                </c:pt>
                <c:pt idx="20393">
                  <c:v>250.595</c:v>
                </c:pt>
                <c:pt idx="20394">
                  <c:v>250.63200000000001</c:v>
                </c:pt>
                <c:pt idx="20395">
                  <c:v>250.666</c:v>
                </c:pt>
                <c:pt idx="20396">
                  <c:v>250.69200000000001</c:v>
                </c:pt>
                <c:pt idx="20397">
                  <c:v>250.72900000000001</c:v>
                </c:pt>
                <c:pt idx="20398">
                  <c:v>250.774</c:v>
                </c:pt>
                <c:pt idx="20399">
                  <c:v>250.83799999999999</c:v>
                </c:pt>
                <c:pt idx="20400">
                  <c:v>250.92500000000001</c:v>
                </c:pt>
                <c:pt idx="20401">
                  <c:v>250.96</c:v>
                </c:pt>
                <c:pt idx="20402">
                  <c:v>250.98400000000001</c:v>
                </c:pt>
                <c:pt idx="20403">
                  <c:v>251.006</c:v>
                </c:pt>
                <c:pt idx="20404">
                  <c:v>251.02099999999999</c:v>
                </c:pt>
                <c:pt idx="20405">
                  <c:v>251.03700000000001</c:v>
                </c:pt>
                <c:pt idx="20406">
                  <c:v>251.053</c:v>
                </c:pt>
                <c:pt idx="20407">
                  <c:v>251.06399999999999</c:v>
                </c:pt>
                <c:pt idx="20408">
                  <c:v>251.06899999999999</c:v>
                </c:pt>
                <c:pt idx="20409">
                  <c:v>251.072</c:v>
                </c:pt>
                <c:pt idx="20410">
                  <c:v>251.078</c:v>
                </c:pt>
                <c:pt idx="20411">
                  <c:v>251.089</c:v>
                </c:pt>
                <c:pt idx="20412">
                  <c:v>251.101</c:v>
                </c:pt>
                <c:pt idx="20413">
                  <c:v>251.12899999999999</c:v>
                </c:pt>
                <c:pt idx="20414">
                  <c:v>251.17699999999999</c:v>
                </c:pt>
                <c:pt idx="20415">
                  <c:v>251.21100000000001</c:v>
                </c:pt>
                <c:pt idx="20416">
                  <c:v>251.22200000000001</c:v>
                </c:pt>
                <c:pt idx="20417">
                  <c:v>251.22499999999999</c:v>
                </c:pt>
                <c:pt idx="20418">
                  <c:v>251.22800000000001</c:v>
                </c:pt>
                <c:pt idx="20419">
                  <c:v>251.232</c:v>
                </c:pt>
                <c:pt idx="20420">
                  <c:v>251.239</c:v>
                </c:pt>
                <c:pt idx="20421">
                  <c:v>251.25399999999999</c:v>
                </c:pt>
                <c:pt idx="20422">
                  <c:v>251.27199999999999</c:v>
                </c:pt>
                <c:pt idx="20423">
                  <c:v>251.28299999999999</c:v>
                </c:pt>
                <c:pt idx="20424">
                  <c:v>251.321</c:v>
                </c:pt>
                <c:pt idx="20425">
                  <c:v>251.35</c:v>
                </c:pt>
                <c:pt idx="20426">
                  <c:v>251.38200000000001</c:v>
                </c:pt>
                <c:pt idx="20427">
                  <c:v>251.41800000000001</c:v>
                </c:pt>
                <c:pt idx="20428">
                  <c:v>251.45599999999999</c:v>
                </c:pt>
                <c:pt idx="20429">
                  <c:v>251.49</c:v>
                </c:pt>
                <c:pt idx="20430">
                  <c:v>251.50899999999999</c:v>
                </c:pt>
                <c:pt idx="20431">
                  <c:v>251.512</c:v>
                </c:pt>
                <c:pt idx="20432">
                  <c:v>251.51599999999999</c:v>
                </c:pt>
                <c:pt idx="20433">
                  <c:v>251.518</c:v>
                </c:pt>
                <c:pt idx="20434">
                  <c:v>251.54</c:v>
                </c:pt>
                <c:pt idx="20435">
                  <c:v>251.56899999999999</c:v>
                </c:pt>
                <c:pt idx="20436">
                  <c:v>251.59700000000001</c:v>
                </c:pt>
                <c:pt idx="20437">
                  <c:v>251.63499999999999</c:v>
                </c:pt>
                <c:pt idx="20438">
                  <c:v>251.66</c:v>
                </c:pt>
                <c:pt idx="20439">
                  <c:v>251.684</c:v>
                </c:pt>
                <c:pt idx="20440">
                  <c:v>251.71700000000001</c:v>
                </c:pt>
                <c:pt idx="20441">
                  <c:v>251.75299999999999</c:v>
                </c:pt>
                <c:pt idx="20442">
                  <c:v>251.79499999999999</c:v>
                </c:pt>
                <c:pt idx="20443">
                  <c:v>251.82900000000001</c:v>
                </c:pt>
                <c:pt idx="20444">
                  <c:v>251.86099999999999</c:v>
                </c:pt>
                <c:pt idx="20445">
                  <c:v>251.89400000000001</c:v>
                </c:pt>
                <c:pt idx="20446">
                  <c:v>251.92400000000001</c:v>
                </c:pt>
                <c:pt idx="20447">
                  <c:v>251.953</c:v>
                </c:pt>
                <c:pt idx="20448">
                  <c:v>251.97900000000001</c:v>
                </c:pt>
                <c:pt idx="20449">
                  <c:v>252.001</c:v>
                </c:pt>
                <c:pt idx="20450">
                  <c:v>252.02199999999999</c:v>
                </c:pt>
                <c:pt idx="20451">
                  <c:v>252.04300000000001</c:v>
                </c:pt>
                <c:pt idx="20452">
                  <c:v>252.059</c:v>
                </c:pt>
                <c:pt idx="20453">
                  <c:v>252.06299999999999</c:v>
                </c:pt>
                <c:pt idx="20454">
                  <c:v>252.065</c:v>
                </c:pt>
                <c:pt idx="20455">
                  <c:v>252.06700000000001</c:v>
                </c:pt>
                <c:pt idx="20456">
                  <c:v>252.06899999999999</c:v>
                </c:pt>
                <c:pt idx="20457">
                  <c:v>252.07</c:v>
                </c:pt>
                <c:pt idx="20458">
                  <c:v>252.07499999999999</c:v>
                </c:pt>
                <c:pt idx="20459">
                  <c:v>252.09399999999999</c:v>
                </c:pt>
                <c:pt idx="20460">
                  <c:v>252.125</c:v>
                </c:pt>
                <c:pt idx="20461">
                  <c:v>252.16300000000001</c:v>
                </c:pt>
                <c:pt idx="20462">
                  <c:v>252.18299999999999</c:v>
                </c:pt>
                <c:pt idx="20463">
                  <c:v>252.184</c:v>
                </c:pt>
                <c:pt idx="20464">
                  <c:v>252.18600000000001</c:v>
                </c:pt>
                <c:pt idx="20465">
                  <c:v>252.18899999999999</c:v>
                </c:pt>
                <c:pt idx="20466">
                  <c:v>252.19200000000001</c:v>
                </c:pt>
                <c:pt idx="20467">
                  <c:v>252.196</c:v>
                </c:pt>
                <c:pt idx="20468">
                  <c:v>252.19900000000001</c:v>
                </c:pt>
                <c:pt idx="20469">
                  <c:v>252.202</c:v>
                </c:pt>
                <c:pt idx="20470">
                  <c:v>252.20400000000001</c:v>
                </c:pt>
                <c:pt idx="20471">
                  <c:v>252.20699999999999</c:v>
                </c:pt>
                <c:pt idx="20472">
                  <c:v>252.21100000000001</c:v>
                </c:pt>
                <c:pt idx="20473">
                  <c:v>252.215</c:v>
                </c:pt>
                <c:pt idx="20474">
                  <c:v>252.21899999999999</c:v>
                </c:pt>
                <c:pt idx="20475">
                  <c:v>252.22399999999999</c:v>
                </c:pt>
                <c:pt idx="20476">
                  <c:v>252.23400000000001</c:v>
                </c:pt>
                <c:pt idx="20477">
                  <c:v>252.267</c:v>
                </c:pt>
                <c:pt idx="20478">
                  <c:v>252.328</c:v>
                </c:pt>
                <c:pt idx="20479">
                  <c:v>252.42</c:v>
                </c:pt>
                <c:pt idx="20480">
                  <c:v>252.511</c:v>
                </c:pt>
                <c:pt idx="20481">
                  <c:v>252.566</c:v>
                </c:pt>
                <c:pt idx="20482">
                  <c:v>252.57599999999999</c:v>
                </c:pt>
                <c:pt idx="20483">
                  <c:v>252.584</c:v>
                </c:pt>
                <c:pt idx="20484">
                  <c:v>252.62100000000001</c:v>
                </c:pt>
                <c:pt idx="20485">
                  <c:v>252.65199999999999</c:v>
                </c:pt>
                <c:pt idx="20486">
                  <c:v>252.68600000000001</c:v>
                </c:pt>
                <c:pt idx="20487">
                  <c:v>252.74</c:v>
                </c:pt>
                <c:pt idx="20488">
                  <c:v>252.791</c:v>
                </c:pt>
                <c:pt idx="20489">
                  <c:v>252.834</c:v>
                </c:pt>
                <c:pt idx="20490">
                  <c:v>252.845</c:v>
                </c:pt>
                <c:pt idx="20491">
                  <c:v>252.85400000000001</c:v>
                </c:pt>
                <c:pt idx="20492">
                  <c:v>252.87299999999999</c:v>
                </c:pt>
                <c:pt idx="20493">
                  <c:v>252.90700000000001</c:v>
                </c:pt>
                <c:pt idx="20494">
                  <c:v>252.946</c:v>
                </c:pt>
                <c:pt idx="20495">
                  <c:v>252.97</c:v>
                </c:pt>
                <c:pt idx="20496">
                  <c:v>252.98599999999999</c:v>
                </c:pt>
                <c:pt idx="20497">
                  <c:v>252.995</c:v>
                </c:pt>
                <c:pt idx="20498">
                  <c:v>252.999</c:v>
                </c:pt>
                <c:pt idx="20499">
                  <c:v>253.017</c:v>
                </c:pt>
                <c:pt idx="20500">
                  <c:v>253.08699999999999</c:v>
                </c:pt>
                <c:pt idx="20501">
                  <c:v>253.19399999999999</c:v>
                </c:pt>
                <c:pt idx="20502">
                  <c:v>253.30600000000001</c:v>
                </c:pt>
                <c:pt idx="20503">
                  <c:v>253.41300000000001</c:v>
                </c:pt>
                <c:pt idx="20504">
                  <c:v>253.51599999999999</c:v>
                </c:pt>
                <c:pt idx="20505">
                  <c:v>253.624</c:v>
                </c:pt>
                <c:pt idx="20506">
                  <c:v>253.73400000000001</c:v>
                </c:pt>
                <c:pt idx="20507">
                  <c:v>253.846</c:v>
                </c:pt>
                <c:pt idx="20508">
                  <c:v>253.959</c:v>
                </c:pt>
                <c:pt idx="20509">
                  <c:v>254.065</c:v>
                </c:pt>
                <c:pt idx="20510">
                  <c:v>254.10400000000001</c:v>
                </c:pt>
                <c:pt idx="20511">
                  <c:v>254.12700000000001</c:v>
                </c:pt>
                <c:pt idx="20512">
                  <c:v>254.2</c:v>
                </c:pt>
                <c:pt idx="20513">
                  <c:v>254.321</c:v>
                </c:pt>
                <c:pt idx="20514">
                  <c:v>254.435</c:v>
                </c:pt>
                <c:pt idx="20515">
                  <c:v>254.55</c:v>
                </c:pt>
                <c:pt idx="20516">
                  <c:v>254.65600000000001</c:v>
                </c:pt>
                <c:pt idx="20517">
                  <c:v>254.75700000000001</c:v>
                </c:pt>
                <c:pt idx="20518">
                  <c:v>254.833</c:v>
                </c:pt>
                <c:pt idx="20519">
                  <c:v>254.858</c:v>
                </c:pt>
                <c:pt idx="20520">
                  <c:v>254.863</c:v>
                </c:pt>
                <c:pt idx="20521">
                  <c:v>254.864</c:v>
                </c:pt>
                <c:pt idx="20522">
                  <c:v>254.87899999999999</c:v>
                </c:pt>
                <c:pt idx="20523">
                  <c:v>254.90600000000001</c:v>
                </c:pt>
                <c:pt idx="20524">
                  <c:v>254.93600000000001</c:v>
                </c:pt>
                <c:pt idx="20525">
                  <c:v>254.965</c:v>
                </c:pt>
                <c:pt idx="20526">
                  <c:v>254.99299999999999</c:v>
                </c:pt>
                <c:pt idx="20527">
                  <c:v>255.02099999999999</c:v>
                </c:pt>
                <c:pt idx="20528">
                  <c:v>255.04900000000001</c:v>
                </c:pt>
                <c:pt idx="20529">
                  <c:v>255.077</c:v>
                </c:pt>
                <c:pt idx="20530">
                  <c:v>255.10599999999999</c:v>
                </c:pt>
                <c:pt idx="20531">
                  <c:v>255.13399999999999</c:v>
                </c:pt>
                <c:pt idx="20532">
                  <c:v>255.16300000000001</c:v>
                </c:pt>
                <c:pt idx="20533">
                  <c:v>255.19200000000001</c:v>
                </c:pt>
                <c:pt idx="20534">
                  <c:v>255.22</c:v>
                </c:pt>
                <c:pt idx="20535">
                  <c:v>255.249</c:v>
                </c:pt>
                <c:pt idx="20536">
                  <c:v>255.27699999999999</c:v>
                </c:pt>
                <c:pt idx="20537">
                  <c:v>255.30500000000001</c:v>
                </c:pt>
                <c:pt idx="20538">
                  <c:v>255.33099999999999</c:v>
                </c:pt>
                <c:pt idx="20539">
                  <c:v>255.351</c:v>
                </c:pt>
                <c:pt idx="20540">
                  <c:v>255.35499999999999</c:v>
                </c:pt>
                <c:pt idx="20541">
                  <c:v>255.357</c:v>
                </c:pt>
                <c:pt idx="20542">
                  <c:v>255.36600000000001</c:v>
                </c:pt>
                <c:pt idx="20543">
                  <c:v>255.39500000000001</c:v>
                </c:pt>
                <c:pt idx="20544">
                  <c:v>255.423</c:v>
                </c:pt>
                <c:pt idx="20545">
                  <c:v>255.44900000000001</c:v>
                </c:pt>
                <c:pt idx="20546">
                  <c:v>255.47200000000001</c:v>
                </c:pt>
                <c:pt idx="20547">
                  <c:v>255.495</c:v>
                </c:pt>
                <c:pt idx="20548">
                  <c:v>255.51599999999999</c:v>
                </c:pt>
                <c:pt idx="20549">
                  <c:v>255.53399999999999</c:v>
                </c:pt>
                <c:pt idx="20550">
                  <c:v>255.553</c:v>
                </c:pt>
                <c:pt idx="20551">
                  <c:v>255.572</c:v>
                </c:pt>
                <c:pt idx="20552">
                  <c:v>255.595</c:v>
                </c:pt>
                <c:pt idx="20553">
                  <c:v>255.62100000000001</c:v>
                </c:pt>
                <c:pt idx="20554">
                  <c:v>255.65</c:v>
                </c:pt>
                <c:pt idx="20555">
                  <c:v>255.68</c:v>
                </c:pt>
                <c:pt idx="20556">
                  <c:v>255.71199999999999</c:v>
                </c:pt>
                <c:pt idx="20557">
                  <c:v>255.749</c:v>
                </c:pt>
                <c:pt idx="20558">
                  <c:v>255.78899999999999</c:v>
                </c:pt>
                <c:pt idx="20559">
                  <c:v>255.82900000000001</c:v>
                </c:pt>
                <c:pt idx="20560">
                  <c:v>255.86799999999999</c:v>
                </c:pt>
                <c:pt idx="20561">
                  <c:v>255.90799999999999</c:v>
                </c:pt>
                <c:pt idx="20562">
                  <c:v>255.947</c:v>
                </c:pt>
                <c:pt idx="20563">
                  <c:v>255.98599999999999</c:v>
                </c:pt>
                <c:pt idx="20564">
                  <c:v>256.02600000000001</c:v>
                </c:pt>
                <c:pt idx="20565">
                  <c:v>256.065</c:v>
                </c:pt>
                <c:pt idx="20566">
                  <c:v>256.10500000000002</c:v>
                </c:pt>
                <c:pt idx="20567">
                  <c:v>256.14299999999997</c:v>
                </c:pt>
                <c:pt idx="20568">
                  <c:v>256.17899999999997</c:v>
                </c:pt>
                <c:pt idx="20569">
                  <c:v>256.20499999999998</c:v>
                </c:pt>
                <c:pt idx="20570">
                  <c:v>256.21699999999998</c:v>
                </c:pt>
                <c:pt idx="20571">
                  <c:v>256.22000000000003</c:v>
                </c:pt>
                <c:pt idx="20572">
                  <c:v>256.221</c:v>
                </c:pt>
                <c:pt idx="20573">
                  <c:v>256.22300000000001</c:v>
                </c:pt>
                <c:pt idx="20574">
                  <c:v>256.226</c:v>
                </c:pt>
                <c:pt idx="20575">
                  <c:v>256.22800000000001</c:v>
                </c:pt>
                <c:pt idx="20576">
                  <c:v>256.23099999999999</c:v>
                </c:pt>
                <c:pt idx="20577">
                  <c:v>256.233</c:v>
                </c:pt>
                <c:pt idx="20578">
                  <c:v>256.23500000000001</c:v>
                </c:pt>
                <c:pt idx="20579">
                  <c:v>256.238</c:v>
                </c:pt>
                <c:pt idx="20580">
                  <c:v>256.24</c:v>
                </c:pt>
                <c:pt idx="20581">
                  <c:v>256.24299999999999</c:v>
                </c:pt>
                <c:pt idx="20582">
                  <c:v>256.24599999999998</c:v>
                </c:pt>
                <c:pt idx="20583">
                  <c:v>256.24900000000002</c:v>
                </c:pt>
                <c:pt idx="20584">
                  <c:v>256.25200000000001</c:v>
                </c:pt>
                <c:pt idx="20585">
                  <c:v>256.255</c:v>
                </c:pt>
                <c:pt idx="20586">
                  <c:v>256.25700000000001</c:v>
                </c:pt>
                <c:pt idx="20587">
                  <c:v>256.26</c:v>
                </c:pt>
                <c:pt idx="20588">
                  <c:v>256.26299999999998</c:v>
                </c:pt>
                <c:pt idx="20589">
                  <c:v>256.26600000000002</c:v>
                </c:pt>
                <c:pt idx="20590">
                  <c:v>256.26900000000001</c:v>
                </c:pt>
                <c:pt idx="20591">
                  <c:v>256.27100000000002</c:v>
                </c:pt>
                <c:pt idx="20592">
                  <c:v>256.274</c:v>
                </c:pt>
                <c:pt idx="20593">
                  <c:v>256.27699999999999</c:v>
                </c:pt>
                <c:pt idx="20594">
                  <c:v>256.27999999999997</c:v>
                </c:pt>
                <c:pt idx="20595">
                  <c:v>256.28300000000002</c:v>
                </c:pt>
                <c:pt idx="20596">
                  <c:v>256.28500000000003</c:v>
                </c:pt>
                <c:pt idx="20597">
                  <c:v>256.28800000000001</c:v>
                </c:pt>
                <c:pt idx="20598">
                  <c:v>256.291</c:v>
                </c:pt>
                <c:pt idx="20599">
                  <c:v>256.29399999999998</c:v>
                </c:pt>
                <c:pt idx="20600">
                  <c:v>256.298</c:v>
                </c:pt>
                <c:pt idx="20601">
                  <c:v>256.30099999999999</c:v>
                </c:pt>
                <c:pt idx="20602">
                  <c:v>256.30399999999997</c:v>
                </c:pt>
                <c:pt idx="20603">
                  <c:v>256.30599999999998</c:v>
                </c:pt>
                <c:pt idx="20604">
                  <c:v>256.30900000000003</c:v>
                </c:pt>
                <c:pt idx="20605">
                  <c:v>256.31200000000001</c:v>
                </c:pt>
                <c:pt idx="20606">
                  <c:v>256.315</c:v>
                </c:pt>
                <c:pt idx="20607">
                  <c:v>256.31799999999998</c:v>
                </c:pt>
                <c:pt idx="20608">
                  <c:v>256.32</c:v>
                </c:pt>
                <c:pt idx="20609">
                  <c:v>256.32299999999998</c:v>
                </c:pt>
                <c:pt idx="20610">
                  <c:v>256.32600000000002</c:v>
                </c:pt>
                <c:pt idx="20611">
                  <c:v>256.32900000000001</c:v>
                </c:pt>
                <c:pt idx="20612">
                  <c:v>256.33100000000002</c:v>
                </c:pt>
                <c:pt idx="20613">
                  <c:v>256.334</c:v>
                </c:pt>
                <c:pt idx="20614">
                  <c:v>256.33699999999999</c:v>
                </c:pt>
                <c:pt idx="20615">
                  <c:v>256.33999999999997</c:v>
                </c:pt>
                <c:pt idx="20616">
                  <c:v>256.34300000000002</c:v>
                </c:pt>
                <c:pt idx="20617">
                  <c:v>256.346</c:v>
                </c:pt>
                <c:pt idx="20618">
                  <c:v>256.34899999999999</c:v>
                </c:pt>
                <c:pt idx="20619">
                  <c:v>256.358</c:v>
                </c:pt>
                <c:pt idx="20620">
                  <c:v>256.38400000000001</c:v>
                </c:pt>
                <c:pt idx="20621">
                  <c:v>256.41699999999997</c:v>
                </c:pt>
                <c:pt idx="20622">
                  <c:v>256.45100000000002</c:v>
                </c:pt>
                <c:pt idx="20623">
                  <c:v>256.48500000000001</c:v>
                </c:pt>
                <c:pt idx="20624">
                  <c:v>256.52100000000002</c:v>
                </c:pt>
                <c:pt idx="20625">
                  <c:v>256.56400000000002</c:v>
                </c:pt>
                <c:pt idx="20626">
                  <c:v>256.63299999999998</c:v>
                </c:pt>
                <c:pt idx="20627">
                  <c:v>256.745</c:v>
                </c:pt>
                <c:pt idx="20628">
                  <c:v>256.85899999999998</c:v>
                </c:pt>
                <c:pt idx="20629">
                  <c:v>256.97199999999998</c:v>
                </c:pt>
                <c:pt idx="20630">
                  <c:v>257.084</c:v>
                </c:pt>
                <c:pt idx="20631">
                  <c:v>257.197</c:v>
                </c:pt>
                <c:pt idx="20632">
                  <c:v>257.31099999999998</c:v>
                </c:pt>
                <c:pt idx="20633">
                  <c:v>257.42200000000003</c:v>
                </c:pt>
                <c:pt idx="20634">
                  <c:v>257.54599999999999</c:v>
                </c:pt>
                <c:pt idx="20635">
                  <c:v>257.67500000000001</c:v>
                </c:pt>
                <c:pt idx="20636">
                  <c:v>257.80399999999997</c:v>
                </c:pt>
                <c:pt idx="20637">
                  <c:v>257.93299999999999</c:v>
                </c:pt>
                <c:pt idx="20638">
                  <c:v>258.06200000000001</c:v>
                </c:pt>
                <c:pt idx="20639">
                  <c:v>258.19200000000001</c:v>
                </c:pt>
                <c:pt idx="20640">
                  <c:v>258.32</c:v>
                </c:pt>
                <c:pt idx="20641">
                  <c:v>258.42899999999997</c:v>
                </c:pt>
                <c:pt idx="20642">
                  <c:v>258.50400000000002</c:v>
                </c:pt>
                <c:pt idx="20643">
                  <c:v>258.55799999999999</c:v>
                </c:pt>
                <c:pt idx="20644">
                  <c:v>258.59100000000001</c:v>
                </c:pt>
                <c:pt idx="20645">
                  <c:v>258.60199999999998</c:v>
                </c:pt>
                <c:pt idx="20646">
                  <c:v>258.608</c:v>
                </c:pt>
                <c:pt idx="20647">
                  <c:v>258.62900000000002</c:v>
                </c:pt>
                <c:pt idx="20648">
                  <c:v>258.65899999999999</c:v>
                </c:pt>
                <c:pt idx="20649">
                  <c:v>258.69</c:v>
                </c:pt>
                <c:pt idx="20650">
                  <c:v>258.72399999999999</c:v>
                </c:pt>
                <c:pt idx="20651">
                  <c:v>258.75599999999997</c:v>
                </c:pt>
                <c:pt idx="20652">
                  <c:v>258.78500000000003</c:v>
                </c:pt>
                <c:pt idx="20653">
                  <c:v>258.81099999999998</c:v>
                </c:pt>
                <c:pt idx="20654">
                  <c:v>258.827</c:v>
                </c:pt>
                <c:pt idx="20655">
                  <c:v>258.82900000000001</c:v>
                </c:pt>
                <c:pt idx="20656">
                  <c:v>258.83300000000003</c:v>
                </c:pt>
                <c:pt idx="20657">
                  <c:v>258.83499999999998</c:v>
                </c:pt>
                <c:pt idx="20658">
                  <c:v>258.839</c:v>
                </c:pt>
                <c:pt idx="20659">
                  <c:v>258.84300000000002</c:v>
                </c:pt>
                <c:pt idx="20660">
                  <c:v>258.846</c:v>
                </c:pt>
                <c:pt idx="20661">
                  <c:v>258.84699999999998</c:v>
                </c:pt>
                <c:pt idx="20662">
                  <c:v>258.84899999999999</c:v>
                </c:pt>
                <c:pt idx="20663">
                  <c:v>258.85199999999998</c:v>
                </c:pt>
                <c:pt idx="20664">
                  <c:v>258.85500000000002</c:v>
                </c:pt>
                <c:pt idx="20665">
                  <c:v>258.85899999999998</c:v>
                </c:pt>
                <c:pt idx="20666">
                  <c:v>258.86200000000002</c:v>
                </c:pt>
                <c:pt idx="20667">
                  <c:v>258.863</c:v>
                </c:pt>
                <c:pt idx="20668">
                  <c:v>258.86599999999999</c:v>
                </c:pt>
                <c:pt idx="20669">
                  <c:v>258.86799999999999</c:v>
                </c:pt>
                <c:pt idx="20670">
                  <c:v>258.87700000000001</c:v>
                </c:pt>
                <c:pt idx="20671">
                  <c:v>258.916</c:v>
                </c:pt>
                <c:pt idx="20672">
                  <c:v>258.99599999999998</c:v>
                </c:pt>
                <c:pt idx="20673">
                  <c:v>259.10300000000001</c:v>
                </c:pt>
                <c:pt idx="20674">
                  <c:v>259.21600000000001</c:v>
                </c:pt>
                <c:pt idx="20675">
                  <c:v>259.327</c:v>
                </c:pt>
                <c:pt idx="20676">
                  <c:v>259.43400000000003</c:v>
                </c:pt>
                <c:pt idx="20677">
                  <c:v>259.54899999999998</c:v>
                </c:pt>
                <c:pt idx="20678">
                  <c:v>259.67700000000002</c:v>
                </c:pt>
                <c:pt idx="20679">
                  <c:v>259.80700000000002</c:v>
                </c:pt>
                <c:pt idx="20680">
                  <c:v>259.935</c:v>
                </c:pt>
                <c:pt idx="20681">
                  <c:v>260.06299999999999</c:v>
                </c:pt>
                <c:pt idx="20682">
                  <c:v>260.19200000000001</c:v>
                </c:pt>
                <c:pt idx="20683">
                  <c:v>260.322</c:v>
                </c:pt>
                <c:pt idx="20684">
                  <c:v>260.452</c:v>
                </c:pt>
                <c:pt idx="20685">
                  <c:v>260.55</c:v>
                </c:pt>
                <c:pt idx="20686">
                  <c:v>260.58100000000002</c:v>
                </c:pt>
                <c:pt idx="20687">
                  <c:v>260.58300000000003</c:v>
                </c:pt>
                <c:pt idx="20688">
                  <c:v>260.58499999999998</c:v>
                </c:pt>
                <c:pt idx="20689">
                  <c:v>260.58699999999999</c:v>
                </c:pt>
                <c:pt idx="20690">
                  <c:v>260.58999999999997</c:v>
                </c:pt>
                <c:pt idx="20691">
                  <c:v>260.62400000000002</c:v>
                </c:pt>
                <c:pt idx="20692">
                  <c:v>260.67</c:v>
                </c:pt>
                <c:pt idx="20693">
                  <c:v>260.72800000000001</c:v>
                </c:pt>
                <c:pt idx="20694">
                  <c:v>260.791</c:v>
                </c:pt>
                <c:pt idx="20695">
                  <c:v>260.85500000000002</c:v>
                </c:pt>
                <c:pt idx="20696">
                  <c:v>260.91800000000001</c:v>
                </c:pt>
                <c:pt idx="20697">
                  <c:v>260.97199999999998</c:v>
                </c:pt>
                <c:pt idx="20698">
                  <c:v>261.02800000000002</c:v>
                </c:pt>
                <c:pt idx="20699">
                  <c:v>261.08300000000003</c:v>
                </c:pt>
                <c:pt idx="20700">
                  <c:v>261.13299999999998</c:v>
                </c:pt>
                <c:pt idx="20701">
                  <c:v>261.16300000000001</c:v>
                </c:pt>
                <c:pt idx="20702">
                  <c:v>261.17</c:v>
                </c:pt>
                <c:pt idx="20703">
                  <c:v>261.17700000000002</c:v>
                </c:pt>
                <c:pt idx="20704">
                  <c:v>261.20100000000002</c:v>
                </c:pt>
                <c:pt idx="20705">
                  <c:v>261.23899999999998</c:v>
                </c:pt>
                <c:pt idx="20706">
                  <c:v>261.27999999999997</c:v>
                </c:pt>
                <c:pt idx="20707">
                  <c:v>261.32600000000002</c:v>
                </c:pt>
                <c:pt idx="20708">
                  <c:v>261.375</c:v>
                </c:pt>
                <c:pt idx="20709">
                  <c:v>261.42500000000001</c:v>
                </c:pt>
                <c:pt idx="20710">
                  <c:v>261.47300000000001</c:v>
                </c:pt>
                <c:pt idx="20711">
                  <c:v>261.512</c:v>
                </c:pt>
                <c:pt idx="20712">
                  <c:v>261.53899999999999</c:v>
                </c:pt>
                <c:pt idx="20713">
                  <c:v>261.56700000000001</c:v>
                </c:pt>
                <c:pt idx="20714">
                  <c:v>261.59699999999998</c:v>
                </c:pt>
                <c:pt idx="20715">
                  <c:v>261.625</c:v>
                </c:pt>
                <c:pt idx="20716">
                  <c:v>261.654</c:v>
                </c:pt>
                <c:pt idx="20717">
                  <c:v>261.68</c:v>
                </c:pt>
                <c:pt idx="20718">
                  <c:v>261.69200000000001</c:v>
                </c:pt>
                <c:pt idx="20719">
                  <c:v>261.70499999999998</c:v>
                </c:pt>
                <c:pt idx="20720">
                  <c:v>261.73700000000002</c:v>
                </c:pt>
                <c:pt idx="20721">
                  <c:v>261.77699999999999</c:v>
                </c:pt>
                <c:pt idx="20722">
                  <c:v>261.81599999999997</c:v>
                </c:pt>
                <c:pt idx="20723">
                  <c:v>261.85599999999999</c:v>
                </c:pt>
                <c:pt idx="20724">
                  <c:v>261.89600000000002</c:v>
                </c:pt>
                <c:pt idx="20725">
                  <c:v>261.935</c:v>
                </c:pt>
                <c:pt idx="20726">
                  <c:v>261.97899999999998</c:v>
                </c:pt>
                <c:pt idx="20727">
                  <c:v>262.02699999999999</c:v>
                </c:pt>
                <c:pt idx="20728">
                  <c:v>262.077</c:v>
                </c:pt>
                <c:pt idx="20729">
                  <c:v>262.12799999999999</c:v>
                </c:pt>
                <c:pt idx="20730">
                  <c:v>262.178</c:v>
                </c:pt>
                <c:pt idx="20731">
                  <c:v>262.22800000000001</c:v>
                </c:pt>
                <c:pt idx="20732">
                  <c:v>262.27699999999999</c:v>
                </c:pt>
                <c:pt idx="20733">
                  <c:v>262.32600000000002</c:v>
                </c:pt>
                <c:pt idx="20734">
                  <c:v>262.37400000000002</c:v>
                </c:pt>
                <c:pt idx="20735">
                  <c:v>262.42200000000003</c:v>
                </c:pt>
                <c:pt idx="20736">
                  <c:v>262.471</c:v>
                </c:pt>
                <c:pt idx="20737">
                  <c:v>262.52100000000002</c:v>
                </c:pt>
                <c:pt idx="20738">
                  <c:v>262.56900000000002</c:v>
                </c:pt>
                <c:pt idx="20739">
                  <c:v>262.61700000000002</c:v>
                </c:pt>
                <c:pt idx="20740">
                  <c:v>262.66500000000002</c:v>
                </c:pt>
                <c:pt idx="20741">
                  <c:v>262.71300000000002</c:v>
                </c:pt>
                <c:pt idx="20742">
                  <c:v>262.76100000000002</c:v>
                </c:pt>
                <c:pt idx="20743">
                  <c:v>262.815</c:v>
                </c:pt>
                <c:pt idx="20744">
                  <c:v>262.87299999999999</c:v>
                </c:pt>
                <c:pt idx="20745">
                  <c:v>262.91800000000001</c:v>
                </c:pt>
                <c:pt idx="20746">
                  <c:v>262.94499999999999</c:v>
                </c:pt>
                <c:pt idx="20747">
                  <c:v>262.971</c:v>
                </c:pt>
                <c:pt idx="20748">
                  <c:v>262.99700000000001</c:v>
                </c:pt>
                <c:pt idx="20749">
                  <c:v>263.02</c:v>
                </c:pt>
                <c:pt idx="20750">
                  <c:v>263.04500000000002</c:v>
                </c:pt>
                <c:pt idx="20751">
                  <c:v>263.07</c:v>
                </c:pt>
                <c:pt idx="20752">
                  <c:v>263.096</c:v>
                </c:pt>
                <c:pt idx="20753">
                  <c:v>263.12</c:v>
                </c:pt>
                <c:pt idx="20754">
                  <c:v>263.14</c:v>
                </c:pt>
                <c:pt idx="20755">
                  <c:v>263.15499999999997</c:v>
                </c:pt>
                <c:pt idx="20756">
                  <c:v>263.15800000000002</c:v>
                </c:pt>
                <c:pt idx="20757">
                  <c:v>263.16000000000003</c:v>
                </c:pt>
                <c:pt idx="20758">
                  <c:v>263.16300000000001</c:v>
                </c:pt>
                <c:pt idx="20759">
                  <c:v>263.166</c:v>
                </c:pt>
                <c:pt idx="20760">
                  <c:v>263.16899999999998</c:v>
                </c:pt>
                <c:pt idx="20761">
                  <c:v>263.17200000000003</c:v>
                </c:pt>
                <c:pt idx="20762">
                  <c:v>263.17500000000001</c:v>
                </c:pt>
                <c:pt idx="20763">
                  <c:v>263.17700000000002</c:v>
                </c:pt>
                <c:pt idx="20764">
                  <c:v>263.18</c:v>
                </c:pt>
                <c:pt idx="20765">
                  <c:v>263.18299999999999</c:v>
                </c:pt>
                <c:pt idx="20766">
                  <c:v>263.18599999999998</c:v>
                </c:pt>
                <c:pt idx="20767">
                  <c:v>263.18900000000002</c:v>
                </c:pt>
                <c:pt idx="20768">
                  <c:v>263.19200000000001</c:v>
                </c:pt>
                <c:pt idx="20769">
                  <c:v>263.19400000000002</c:v>
                </c:pt>
                <c:pt idx="20770">
                  <c:v>263.197</c:v>
                </c:pt>
                <c:pt idx="20771">
                  <c:v>263.2</c:v>
                </c:pt>
                <c:pt idx="20772">
                  <c:v>263.202</c:v>
                </c:pt>
                <c:pt idx="20773">
                  <c:v>263.20499999999998</c:v>
                </c:pt>
                <c:pt idx="20774">
                  <c:v>263.20699999999999</c:v>
                </c:pt>
                <c:pt idx="20775">
                  <c:v>263.209</c:v>
                </c:pt>
                <c:pt idx="20776">
                  <c:v>263.21100000000001</c:v>
                </c:pt>
                <c:pt idx="20777">
                  <c:v>263.214</c:v>
                </c:pt>
                <c:pt idx="20778">
                  <c:v>263.21600000000001</c:v>
                </c:pt>
                <c:pt idx="20779">
                  <c:v>263.21899999999999</c:v>
                </c:pt>
                <c:pt idx="20780">
                  <c:v>263.22199999999998</c:v>
                </c:pt>
                <c:pt idx="20781">
                  <c:v>263.22399999999999</c:v>
                </c:pt>
                <c:pt idx="20782">
                  <c:v>263.22699999999998</c:v>
                </c:pt>
                <c:pt idx="20783">
                  <c:v>263.23</c:v>
                </c:pt>
                <c:pt idx="20784">
                  <c:v>263.23200000000003</c:v>
                </c:pt>
                <c:pt idx="20785">
                  <c:v>263.23500000000001</c:v>
                </c:pt>
                <c:pt idx="20786">
                  <c:v>263.238</c:v>
                </c:pt>
                <c:pt idx="20787">
                  <c:v>263.24099999999999</c:v>
                </c:pt>
                <c:pt idx="20788">
                  <c:v>263.24400000000003</c:v>
                </c:pt>
                <c:pt idx="20789">
                  <c:v>263.24599999999998</c:v>
                </c:pt>
                <c:pt idx="20790">
                  <c:v>263.24900000000002</c:v>
                </c:pt>
                <c:pt idx="20791">
                  <c:v>263.25200000000001</c:v>
                </c:pt>
                <c:pt idx="20792">
                  <c:v>263.255</c:v>
                </c:pt>
                <c:pt idx="20793">
                  <c:v>263.25700000000001</c:v>
                </c:pt>
                <c:pt idx="20794">
                  <c:v>263.26</c:v>
                </c:pt>
                <c:pt idx="20795">
                  <c:v>263.26299999999998</c:v>
                </c:pt>
                <c:pt idx="20796">
                  <c:v>263.26600000000002</c:v>
                </c:pt>
                <c:pt idx="20797">
                  <c:v>263.26900000000001</c:v>
                </c:pt>
                <c:pt idx="20798">
                  <c:v>263.27100000000002</c:v>
                </c:pt>
                <c:pt idx="20799">
                  <c:v>263.274</c:v>
                </c:pt>
                <c:pt idx="20800">
                  <c:v>263.27699999999999</c:v>
                </c:pt>
                <c:pt idx="20801">
                  <c:v>263.27999999999997</c:v>
                </c:pt>
                <c:pt idx="20802">
                  <c:v>263.28199999999998</c:v>
                </c:pt>
                <c:pt idx="20803">
                  <c:v>263.28500000000003</c:v>
                </c:pt>
                <c:pt idx="20804">
                  <c:v>263.28800000000001</c:v>
                </c:pt>
                <c:pt idx="20805">
                  <c:v>263.291</c:v>
                </c:pt>
                <c:pt idx="20806">
                  <c:v>263.29399999999998</c:v>
                </c:pt>
                <c:pt idx="20807">
                  <c:v>263.29599999999999</c:v>
                </c:pt>
                <c:pt idx="20808">
                  <c:v>263.29899999999998</c:v>
                </c:pt>
                <c:pt idx="20809">
                  <c:v>263.30099999999999</c:v>
                </c:pt>
                <c:pt idx="20810">
                  <c:v>263.30399999999997</c:v>
                </c:pt>
                <c:pt idx="20811">
                  <c:v>263.30700000000002</c:v>
                </c:pt>
                <c:pt idx="20812">
                  <c:v>263.31</c:v>
                </c:pt>
                <c:pt idx="20813">
                  <c:v>263.31200000000001</c:v>
                </c:pt>
                <c:pt idx="20814">
                  <c:v>263.32400000000001</c:v>
                </c:pt>
                <c:pt idx="20815">
                  <c:v>263.38</c:v>
                </c:pt>
                <c:pt idx="20816">
                  <c:v>263.47899999999998</c:v>
                </c:pt>
                <c:pt idx="20817">
                  <c:v>263.59399999999999</c:v>
                </c:pt>
                <c:pt idx="20818">
                  <c:v>263.71100000000001</c:v>
                </c:pt>
                <c:pt idx="20819">
                  <c:v>263.82600000000002</c:v>
                </c:pt>
                <c:pt idx="20820">
                  <c:v>263.94</c:v>
                </c:pt>
                <c:pt idx="20821">
                  <c:v>264.05500000000001</c:v>
                </c:pt>
                <c:pt idx="20822">
                  <c:v>264.17099999999999</c:v>
                </c:pt>
                <c:pt idx="20823">
                  <c:v>264.28500000000003</c:v>
                </c:pt>
                <c:pt idx="20824">
                  <c:v>264.39699999999999</c:v>
                </c:pt>
                <c:pt idx="20825">
                  <c:v>264.51600000000002</c:v>
                </c:pt>
                <c:pt idx="20826">
                  <c:v>264.64299999999997</c:v>
                </c:pt>
                <c:pt idx="20827">
                  <c:v>264.77199999999999</c:v>
                </c:pt>
                <c:pt idx="20828">
                  <c:v>264.90100000000001</c:v>
                </c:pt>
                <c:pt idx="20829">
                  <c:v>265.02999999999997</c:v>
                </c:pt>
                <c:pt idx="20830">
                  <c:v>265.15899999999999</c:v>
                </c:pt>
                <c:pt idx="20831">
                  <c:v>265.262</c:v>
                </c:pt>
                <c:pt idx="20832">
                  <c:v>265.30200000000002</c:v>
                </c:pt>
                <c:pt idx="20833">
                  <c:v>265.31700000000001</c:v>
                </c:pt>
                <c:pt idx="20834">
                  <c:v>265.322</c:v>
                </c:pt>
                <c:pt idx="20835">
                  <c:v>265.334</c:v>
                </c:pt>
                <c:pt idx="20836">
                  <c:v>265.37400000000002</c:v>
                </c:pt>
                <c:pt idx="20837">
                  <c:v>265.41300000000001</c:v>
                </c:pt>
                <c:pt idx="20838">
                  <c:v>265.45299999999997</c:v>
                </c:pt>
                <c:pt idx="20839">
                  <c:v>265.49400000000003</c:v>
                </c:pt>
                <c:pt idx="20840">
                  <c:v>265.54000000000002</c:v>
                </c:pt>
                <c:pt idx="20841">
                  <c:v>265.589</c:v>
                </c:pt>
                <c:pt idx="20842">
                  <c:v>265.63400000000001</c:v>
                </c:pt>
                <c:pt idx="20843">
                  <c:v>265.67099999999999</c:v>
                </c:pt>
                <c:pt idx="20844">
                  <c:v>265.70299999999997</c:v>
                </c:pt>
                <c:pt idx="20845">
                  <c:v>265.73500000000001</c:v>
                </c:pt>
                <c:pt idx="20846">
                  <c:v>265.76499999999999</c:v>
                </c:pt>
                <c:pt idx="20847">
                  <c:v>265.79599999999999</c:v>
                </c:pt>
                <c:pt idx="20848">
                  <c:v>265.82900000000001</c:v>
                </c:pt>
                <c:pt idx="20849">
                  <c:v>265.86500000000001</c:v>
                </c:pt>
                <c:pt idx="20850">
                  <c:v>265.904</c:v>
                </c:pt>
                <c:pt idx="20851">
                  <c:v>265.94299999999998</c:v>
                </c:pt>
                <c:pt idx="20852">
                  <c:v>265.983</c:v>
                </c:pt>
                <c:pt idx="20853">
                  <c:v>266.02499999999998</c:v>
                </c:pt>
                <c:pt idx="20854">
                  <c:v>266.07299999999998</c:v>
                </c:pt>
                <c:pt idx="20855">
                  <c:v>266.12700000000001</c:v>
                </c:pt>
                <c:pt idx="20856">
                  <c:v>266.18200000000002</c:v>
                </c:pt>
                <c:pt idx="20857">
                  <c:v>266.23500000000001</c:v>
                </c:pt>
                <c:pt idx="20858">
                  <c:v>266.28800000000001</c:v>
                </c:pt>
                <c:pt idx="20859">
                  <c:v>266.33999999999997</c:v>
                </c:pt>
                <c:pt idx="20860">
                  <c:v>266.38600000000002</c:v>
                </c:pt>
                <c:pt idx="20861">
                  <c:v>266.42899999999997</c:v>
                </c:pt>
                <c:pt idx="20862">
                  <c:v>266.46899999999999</c:v>
                </c:pt>
                <c:pt idx="20863">
                  <c:v>266.51</c:v>
                </c:pt>
                <c:pt idx="20864">
                  <c:v>266.55700000000002</c:v>
                </c:pt>
                <c:pt idx="20865">
                  <c:v>266.60500000000002</c:v>
                </c:pt>
                <c:pt idx="20866">
                  <c:v>266.65499999999997</c:v>
                </c:pt>
                <c:pt idx="20867">
                  <c:v>266.70400000000001</c:v>
                </c:pt>
                <c:pt idx="20868">
                  <c:v>266.755</c:v>
                </c:pt>
                <c:pt idx="20869">
                  <c:v>266.80599999999998</c:v>
                </c:pt>
                <c:pt idx="20870">
                  <c:v>266.86</c:v>
                </c:pt>
                <c:pt idx="20871">
                  <c:v>266.91500000000002</c:v>
                </c:pt>
                <c:pt idx="20872">
                  <c:v>266.97300000000001</c:v>
                </c:pt>
                <c:pt idx="20873">
                  <c:v>267.03399999999999</c:v>
                </c:pt>
                <c:pt idx="20874">
                  <c:v>267.09500000000003</c:v>
                </c:pt>
                <c:pt idx="20875">
                  <c:v>267.14800000000002</c:v>
                </c:pt>
                <c:pt idx="20876">
                  <c:v>267.19799999999998</c:v>
                </c:pt>
                <c:pt idx="20877">
                  <c:v>267.245</c:v>
                </c:pt>
                <c:pt idx="20878">
                  <c:v>267.28899999999999</c:v>
                </c:pt>
                <c:pt idx="20879">
                  <c:v>267.33300000000003</c:v>
                </c:pt>
                <c:pt idx="20880">
                  <c:v>267.37700000000001</c:v>
                </c:pt>
                <c:pt idx="20881">
                  <c:v>267.42</c:v>
                </c:pt>
                <c:pt idx="20882">
                  <c:v>267.46199999999999</c:v>
                </c:pt>
                <c:pt idx="20883">
                  <c:v>267.50200000000001</c:v>
                </c:pt>
                <c:pt idx="20884">
                  <c:v>267.54500000000002</c:v>
                </c:pt>
                <c:pt idx="20885">
                  <c:v>267.59199999999998</c:v>
                </c:pt>
                <c:pt idx="20886">
                  <c:v>267.63499999999999</c:v>
                </c:pt>
                <c:pt idx="20887">
                  <c:v>267.666</c:v>
                </c:pt>
                <c:pt idx="20888">
                  <c:v>267.69099999999997</c:v>
                </c:pt>
                <c:pt idx="20889">
                  <c:v>267.72199999999998</c:v>
                </c:pt>
                <c:pt idx="20890">
                  <c:v>267.75799999999998</c:v>
                </c:pt>
                <c:pt idx="20891">
                  <c:v>267.79700000000003</c:v>
                </c:pt>
                <c:pt idx="20892">
                  <c:v>267.83499999999998</c:v>
                </c:pt>
                <c:pt idx="20893">
                  <c:v>267.875</c:v>
                </c:pt>
                <c:pt idx="20894">
                  <c:v>267.91399999999999</c:v>
                </c:pt>
                <c:pt idx="20895">
                  <c:v>267.94600000000003</c:v>
                </c:pt>
                <c:pt idx="20896">
                  <c:v>267.96699999999998</c:v>
                </c:pt>
                <c:pt idx="20897">
                  <c:v>267.971</c:v>
                </c:pt>
                <c:pt idx="20898">
                  <c:v>267.97300000000001</c:v>
                </c:pt>
                <c:pt idx="20899">
                  <c:v>267.97500000000002</c:v>
                </c:pt>
                <c:pt idx="20900">
                  <c:v>267.97800000000001</c:v>
                </c:pt>
                <c:pt idx="20901">
                  <c:v>267.98099999999999</c:v>
                </c:pt>
                <c:pt idx="20902">
                  <c:v>267.98399999999998</c:v>
                </c:pt>
                <c:pt idx="20903">
                  <c:v>267.988</c:v>
                </c:pt>
                <c:pt idx="20904">
                  <c:v>267.99099999999999</c:v>
                </c:pt>
                <c:pt idx="20905">
                  <c:v>267.99400000000003</c:v>
                </c:pt>
                <c:pt idx="20906">
                  <c:v>267.99700000000001</c:v>
                </c:pt>
                <c:pt idx="20907">
                  <c:v>268.00099999999998</c:v>
                </c:pt>
                <c:pt idx="20908">
                  <c:v>268.00299999999999</c:v>
                </c:pt>
                <c:pt idx="20909">
                  <c:v>268.005</c:v>
                </c:pt>
                <c:pt idx="20910">
                  <c:v>268.00700000000001</c:v>
                </c:pt>
                <c:pt idx="20911">
                  <c:v>268.01</c:v>
                </c:pt>
                <c:pt idx="20912">
                  <c:v>268.01400000000001</c:v>
                </c:pt>
                <c:pt idx="20913">
                  <c:v>268.02199999999999</c:v>
                </c:pt>
                <c:pt idx="20914">
                  <c:v>268.02800000000002</c:v>
                </c:pt>
                <c:pt idx="20915">
                  <c:v>268.03100000000001</c:v>
                </c:pt>
                <c:pt idx="20916">
                  <c:v>268.03300000000002</c:v>
                </c:pt>
                <c:pt idx="20917">
                  <c:v>268.03500000000003</c:v>
                </c:pt>
                <c:pt idx="20918">
                  <c:v>268.03699999999998</c:v>
                </c:pt>
                <c:pt idx="20919">
                  <c:v>268.03899999999999</c:v>
                </c:pt>
                <c:pt idx="20920">
                  <c:v>268.041</c:v>
                </c:pt>
                <c:pt idx="20921">
                  <c:v>268.04399999999998</c:v>
                </c:pt>
                <c:pt idx="20922">
                  <c:v>268.04599999999999</c:v>
                </c:pt>
                <c:pt idx="20923">
                  <c:v>268.048</c:v>
                </c:pt>
                <c:pt idx="20924">
                  <c:v>268.05099999999999</c:v>
                </c:pt>
                <c:pt idx="20925">
                  <c:v>268.053</c:v>
                </c:pt>
                <c:pt idx="20926">
                  <c:v>268.05500000000001</c:v>
                </c:pt>
                <c:pt idx="20927">
                  <c:v>268.05799999999999</c:v>
                </c:pt>
                <c:pt idx="20928">
                  <c:v>268.06</c:v>
                </c:pt>
                <c:pt idx="20929">
                  <c:v>268.06200000000001</c:v>
                </c:pt>
                <c:pt idx="20930">
                  <c:v>268.06400000000002</c:v>
                </c:pt>
                <c:pt idx="20931">
                  <c:v>268.06599999999997</c:v>
                </c:pt>
                <c:pt idx="20932">
                  <c:v>268.06900000000002</c:v>
                </c:pt>
                <c:pt idx="20933">
                  <c:v>268.07100000000003</c:v>
                </c:pt>
                <c:pt idx="20934">
                  <c:v>268.07299999999998</c:v>
                </c:pt>
                <c:pt idx="20935">
                  <c:v>268.07499999999999</c:v>
                </c:pt>
                <c:pt idx="20936">
                  <c:v>268.07799999999997</c:v>
                </c:pt>
                <c:pt idx="20937">
                  <c:v>268.08</c:v>
                </c:pt>
                <c:pt idx="20938">
                  <c:v>268.08199999999999</c:v>
                </c:pt>
                <c:pt idx="20939">
                  <c:v>268.084</c:v>
                </c:pt>
                <c:pt idx="20940">
                  <c:v>268.08600000000001</c:v>
                </c:pt>
                <c:pt idx="20941">
                  <c:v>268.089</c:v>
                </c:pt>
                <c:pt idx="20942">
                  <c:v>268.09100000000001</c:v>
                </c:pt>
                <c:pt idx="20943">
                  <c:v>268.09300000000002</c:v>
                </c:pt>
                <c:pt idx="20944">
                  <c:v>268.09500000000003</c:v>
                </c:pt>
                <c:pt idx="20945">
                  <c:v>268.09800000000001</c:v>
                </c:pt>
                <c:pt idx="20946">
                  <c:v>268.10000000000002</c:v>
                </c:pt>
                <c:pt idx="20947">
                  <c:v>268.10199999999998</c:v>
                </c:pt>
                <c:pt idx="20948">
                  <c:v>268.10399999999998</c:v>
                </c:pt>
                <c:pt idx="20949">
                  <c:v>268.10599999999999</c:v>
                </c:pt>
                <c:pt idx="20950">
                  <c:v>268.10899999999998</c:v>
                </c:pt>
                <c:pt idx="20951">
                  <c:v>268.11099999999999</c:v>
                </c:pt>
                <c:pt idx="20952">
                  <c:v>268.11500000000001</c:v>
                </c:pt>
                <c:pt idx="20953">
                  <c:v>268.13200000000001</c:v>
                </c:pt>
                <c:pt idx="20954">
                  <c:v>268.20100000000002</c:v>
                </c:pt>
                <c:pt idx="20955">
                  <c:v>268.31299999999999</c:v>
                </c:pt>
                <c:pt idx="20956">
                  <c:v>268.42599999999999</c:v>
                </c:pt>
                <c:pt idx="20957">
                  <c:v>268.53899999999999</c:v>
                </c:pt>
                <c:pt idx="20958">
                  <c:v>268.65300000000002</c:v>
                </c:pt>
                <c:pt idx="20959">
                  <c:v>268.76799999999997</c:v>
                </c:pt>
                <c:pt idx="20960">
                  <c:v>268.88200000000001</c:v>
                </c:pt>
                <c:pt idx="20961">
                  <c:v>268.99799999999999</c:v>
                </c:pt>
                <c:pt idx="20962">
                  <c:v>269.11500000000001</c:v>
                </c:pt>
                <c:pt idx="20963">
                  <c:v>269.23500000000001</c:v>
                </c:pt>
                <c:pt idx="20964">
                  <c:v>269.35599999999999</c:v>
                </c:pt>
                <c:pt idx="20965">
                  <c:v>269.45699999999999</c:v>
                </c:pt>
                <c:pt idx="20966">
                  <c:v>269.48399999999998</c:v>
                </c:pt>
                <c:pt idx="20967">
                  <c:v>269.53500000000003</c:v>
                </c:pt>
                <c:pt idx="20968">
                  <c:v>269.642</c:v>
                </c:pt>
                <c:pt idx="20969">
                  <c:v>269.76600000000002</c:v>
                </c:pt>
                <c:pt idx="20970">
                  <c:v>269.88900000000001</c:v>
                </c:pt>
                <c:pt idx="20971">
                  <c:v>270.012</c:v>
                </c:pt>
                <c:pt idx="20972">
                  <c:v>270.13600000000002</c:v>
                </c:pt>
                <c:pt idx="20973">
                  <c:v>270.26</c:v>
                </c:pt>
                <c:pt idx="20974">
                  <c:v>270.38400000000001</c:v>
                </c:pt>
                <c:pt idx="20975">
                  <c:v>270.464</c:v>
                </c:pt>
                <c:pt idx="20976">
                  <c:v>270.49</c:v>
                </c:pt>
                <c:pt idx="20977">
                  <c:v>270.49599999999998</c:v>
                </c:pt>
                <c:pt idx="20978">
                  <c:v>270.49700000000001</c:v>
                </c:pt>
                <c:pt idx="20979">
                  <c:v>270.49900000000002</c:v>
                </c:pt>
                <c:pt idx="20980">
                  <c:v>270.50200000000001</c:v>
                </c:pt>
                <c:pt idx="20981">
                  <c:v>270.50299999999999</c:v>
                </c:pt>
                <c:pt idx="20982">
                  <c:v>270.50400000000002</c:v>
                </c:pt>
                <c:pt idx="20983">
                  <c:v>270.50900000000001</c:v>
                </c:pt>
                <c:pt idx="20984">
                  <c:v>270.52699999999999</c:v>
                </c:pt>
                <c:pt idx="20985">
                  <c:v>270.54500000000002</c:v>
                </c:pt>
                <c:pt idx="20986">
                  <c:v>270.54599999999999</c:v>
                </c:pt>
                <c:pt idx="20987">
                  <c:v>270.55</c:v>
                </c:pt>
                <c:pt idx="20988">
                  <c:v>270.55200000000002</c:v>
                </c:pt>
                <c:pt idx="20989">
                  <c:v>270.55500000000001</c:v>
                </c:pt>
                <c:pt idx="20990">
                  <c:v>270.55700000000002</c:v>
                </c:pt>
                <c:pt idx="20991">
                  <c:v>270.56</c:v>
                </c:pt>
                <c:pt idx="20992">
                  <c:v>270.56200000000001</c:v>
                </c:pt>
                <c:pt idx="20993">
                  <c:v>270.56400000000002</c:v>
                </c:pt>
                <c:pt idx="20994">
                  <c:v>270.56599999999997</c:v>
                </c:pt>
                <c:pt idx="20995">
                  <c:v>270.56799999999998</c:v>
                </c:pt>
                <c:pt idx="20996">
                  <c:v>270.57</c:v>
                </c:pt>
                <c:pt idx="20997">
                  <c:v>270.572</c:v>
                </c:pt>
                <c:pt idx="20998">
                  <c:v>270.57400000000001</c:v>
                </c:pt>
                <c:pt idx="20999">
                  <c:v>270.60199999999998</c:v>
                </c:pt>
                <c:pt idx="21000">
                  <c:v>270.68200000000002</c:v>
                </c:pt>
                <c:pt idx="21001">
                  <c:v>270.791</c:v>
                </c:pt>
                <c:pt idx="21002">
                  <c:v>270.90600000000001</c:v>
                </c:pt>
                <c:pt idx="21003">
                  <c:v>271.02199999999999</c:v>
                </c:pt>
                <c:pt idx="21004">
                  <c:v>271.14</c:v>
                </c:pt>
                <c:pt idx="21005">
                  <c:v>271.25900000000001</c:v>
                </c:pt>
                <c:pt idx="21006">
                  <c:v>271.37700000000001</c:v>
                </c:pt>
                <c:pt idx="21007">
                  <c:v>271.49299999999999</c:v>
                </c:pt>
                <c:pt idx="21008">
                  <c:v>271.59500000000003</c:v>
                </c:pt>
                <c:pt idx="21009">
                  <c:v>271.654</c:v>
                </c:pt>
                <c:pt idx="21010">
                  <c:v>271.69600000000003</c:v>
                </c:pt>
                <c:pt idx="21011">
                  <c:v>271.80599999999998</c:v>
                </c:pt>
                <c:pt idx="21012">
                  <c:v>271.92899999999997</c:v>
                </c:pt>
                <c:pt idx="21013">
                  <c:v>272.05099999999999</c:v>
                </c:pt>
                <c:pt idx="21014">
                  <c:v>272.17399999999998</c:v>
                </c:pt>
                <c:pt idx="21015">
                  <c:v>272.29700000000003</c:v>
                </c:pt>
                <c:pt idx="21016">
                  <c:v>272.41899999999998</c:v>
                </c:pt>
                <c:pt idx="21017">
                  <c:v>272.54000000000002</c:v>
                </c:pt>
                <c:pt idx="21018">
                  <c:v>272.62099999999998</c:v>
                </c:pt>
                <c:pt idx="21019">
                  <c:v>272.65300000000002</c:v>
                </c:pt>
                <c:pt idx="21020">
                  <c:v>272.68700000000001</c:v>
                </c:pt>
                <c:pt idx="21021">
                  <c:v>272.72800000000001</c:v>
                </c:pt>
                <c:pt idx="21022">
                  <c:v>272.77699999999999</c:v>
                </c:pt>
                <c:pt idx="21023">
                  <c:v>272.83</c:v>
                </c:pt>
                <c:pt idx="21024">
                  <c:v>272.887</c:v>
                </c:pt>
                <c:pt idx="21025">
                  <c:v>272.94900000000001</c:v>
                </c:pt>
                <c:pt idx="21026">
                  <c:v>273.03500000000003</c:v>
                </c:pt>
                <c:pt idx="21027">
                  <c:v>273.072</c:v>
                </c:pt>
                <c:pt idx="21028">
                  <c:v>273.07900000000001</c:v>
                </c:pt>
                <c:pt idx="21029">
                  <c:v>273.08</c:v>
                </c:pt>
                <c:pt idx="21030">
                  <c:v>273.08300000000003</c:v>
                </c:pt>
                <c:pt idx="21031">
                  <c:v>273.08499999999998</c:v>
                </c:pt>
                <c:pt idx="21032">
                  <c:v>273.08800000000002</c:v>
                </c:pt>
                <c:pt idx="21033">
                  <c:v>273.089</c:v>
                </c:pt>
                <c:pt idx="21034">
                  <c:v>273.09100000000001</c:v>
                </c:pt>
                <c:pt idx="21035">
                  <c:v>273.09300000000002</c:v>
                </c:pt>
                <c:pt idx="21036">
                  <c:v>273.096</c:v>
                </c:pt>
                <c:pt idx="21037">
                  <c:v>273.09800000000001</c:v>
                </c:pt>
                <c:pt idx="21038">
                  <c:v>273.10000000000002</c:v>
                </c:pt>
                <c:pt idx="21039">
                  <c:v>273.10199999999998</c:v>
                </c:pt>
                <c:pt idx="21040">
                  <c:v>273.10500000000002</c:v>
                </c:pt>
                <c:pt idx="21041">
                  <c:v>273.10700000000003</c:v>
                </c:pt>
                <c:pt idx="21042">
                  <c:v>273.11</c:v>
                </c:pt>
                <c:pt idx="21043">
                  <c:v>273.113</c:v>
                </c:pt>
                <c:pt idx="21044">
                  <c:v>273.11500000000001</c:v>
                </c:pt>
                <c:pt idx="21045">
                  <c:v>273.11700000000002</c:v>
                </c:pt>
                <c:pt idx="21046">
                  <c:v>273.12</c:v>
                </c:pt>
                <c:pt idx="21047">
                  <c:v>273.12200000000001</c:v>
                </c:pt>
                <c:pt idx="21048">
                  <c:v>273.125</c:v>
                </c:pt>
                <c:pt idx="21049">
                  <c:v>273.13499999999999</c:v>
                </c:pt>
                <c:pt idx="21050">
                  <c:v>273.19400000000002</c:v>
                </c:pt>
                <c:pt idx="21051">
                  <c:v>273.303</c:v>
                </c:pt>
                <c:pt idx="21052">
                  <c:v>273.41800000000001</c:v>
                </c:pt>
                <c:pt idx="21053">
                  <c:v>273.53500000000003</c:v>
                </c:pt>
                <c:pt idx="21054">
                  <c:v>273.65100000000001</c:v>
                </c:pt>
                <c:pt idx="21055">
                  <c:v>273.76499999999999</c:v>
                </c:pt>
                <c:pt idx="21056">
                  <c:v>273.87900000000002</c:v>
                </c:pt>
                <c:pt idx="21057">
                  <c:v>273.99200000000002</c:v>
                </c:pt>
                <c:pt idx="21058">
                  <c:v>274.10700000000003</c:v>
                </c:pt>
                <c:pt idx="21059">
                  <c:v>274.23200000000003</c:v>
                </c:pt>
                <c:pt idx="21060">
                  <c:v>274.36200000000002</c:v>
                </c:pt>
                <c:pt idx="21061">
                  <c:v>274.49099999999999</c:v>
                </c:pt>
                <c:pt idx="21062">
                  <c:v>274.62099999999998</c:v>
                </c:pt>
                <c:pt idx="21063">
                  <c:v>274.75</c:v>
                </c:pt>
                <c:pt idx="21064">
                  <c:v>274.87900000000002</c:v>
                </c:pt>
                <c:pt idx="21065">
                  <c:v>275.00900000000001</c:v>
                </c:pt>
                <c:pt idx="21066">
                  <c:v>275.13799999999998</c:v>
                </c:pt>
                <c:pt idx="21067">
                  <c:v>275.23500000000001</c:v>
                </c:pt>
                <c:pt idx="21068">
                  <c:v>275.274</c:v>
                </c:pt>
                <c:pt idx="21069">
                  <c:v>275.27699999999999</c:v>
                </c:pt>
                <c:pt idx="21070">
                  <c:v>275.27999999999997</c:v>
                </c:pt>
                <c:pt idx="21071">
                  <c:v>275.29199999999997</c:v>
                </c:pt>
                <c:pt idx="21072">
                  <c:v>275.327</c:v>
                </c:pt>
                <c:pt idx="21073">
                  <c:v>275.36700000000002</c:v>
                </c:pt>
                <c:pt idx="21074">
                  <c:v>275.41399999999999</c:v>
                </c:pt>
                <c:pt idx="21075">
                  <c:v>275.46199999999999</c:v>
                </c:pt>
                <c:pt idx="21076">
                  <c:v>275.50799999999998</c:v>
                </c:pt>
                <c:pt idx="21077">
                  <c:v>275.54300000000001</c:v>
                </c:pt>
                <c:pt idx="21078">
                  <c:v>275.56200000000001</c:v>
                </c:pt>
                <c:pt idx="21079">
                  <c:v>275.56400000000002</c:v>
                </c:pt>
                <c:pt idx="21080">
                  <c:v>275.56599999999997</c:v>
                </c:pt>
                <c:pt idx="21081">
                  <c:v>275.58499999999998</c:v>
                </c:pt>
                <c:pt idx="21082">
                  <c:v>275.608</c:v>
                </c:pt>
                <c:pt idx="21083">
                  <c:v>275.61</c:v>
                </c:pt>
                <c:pt idx="21084">
                  <c:v>275.61099999999999</c:v>
                </c:pt>
                <c:pt idx="21085">
                  <c:v>275.61500000000001</c:v>
                </c:pt>
                <c:pt idx="21086">
                  <c:v>275.61799999999999</c:v>
                </c:pt>
                <c:pt idx="21087">
                  <c:v>275.63600000000002</c:v>
                </c:pt>
                <c:pt idx="21088">
                  <c:v>275.66199999999998</c:v>
                </c:pt>
                <c:pt idx="21089">
                  <c:v>275.685</c:v>
                </c:pt>
                <c:pt idx="21090">
                  <c:v>275.70699999999999</c:v>
                </c:pt>
                <c:pt idx="21091">
                  <c:v>275.72000000000003</c:v>
                </c:pt>
                <c:pt idx="21092">
                  <c:v>275.726</c:v>
                </c:pt>
                <c:pt idx="21093">
                  <c:v>275.73099999999999</c:v>
                </c:pt>
                <c:pt idx="21094">
                  <c:v>275.73500000000001</c:v>
                </c:pt>
                <c:pt idx="21095">
                  <c:v>275.738</c:v>
                </c:pt>
                <c:pt idx="21096">
                  <c:v>275.74</c:v>
                </c:pt>
                <c:pt idx="21097">
                  <c:v>275.74200000000002</c:v>
                </c:pt>
                <c:pt idx="21098">
                  <c:v>275.74400000000003</c:v>
                </c:pt>
                <c:pt idx="21099">
                  <c:v>275.74700000000001</c:v>
                </c:pt>
                <c:pt idx="21100">
                  <c:v>275.75</c:v>
                </c:pt>
                <c:pt idx="21101">
                  <c:v>275.75099999999998</c:v>
                </c:pt>
                <c:pt idx="21102">
                  <c:v>275.75299999999999</c:v>
                </c:pt>
                <c:pt idx="21103">
                  <c:v>275.755</c:v>
                </c:pt>
                <c:pt idx="21104">
                  <c:v>275.75799999999998</c:v>
                </c:pt>
                <c:pt idx="21105">
                  <c:v>275.76</c:v>
                </c:pt>
                <c:pt idx="21106">
                  <c:v>275.762</c:v>
                </c:pt>
                <c:pt idx="21107">
                  <c:v>275.76400000000001</c:v>
                </c:pt>
                <c:pt idx="21108">
                  <c:v>275.767</c:v>
                </c:pt>
                <c:pt idx="21109">
                  <c:v>275.76900000000001</c:v>
                </c:pt>
                <c:pt idx="21110">
                  <c:v>275.77100000000002</c:v>
                </c:pt>
                <c:pt idx="21111">
                  <c:v>275.77300000000002</c:v>
                </c:pt>
                <c:pt idx="21112">
                  <c:v>275.77499999999998</c:v>
                </c:pt>
                <c:pt idx="21113">
                  <c:v>275.77800000000002</c:v>
                </c:pt>
                <c:pt idx="21114">
                  <c:v>275.77999999999997</c:v>
                </c:pt>
                <c:pt idx="21115">
                  <c:v>275.78199999999998</c:v>
                </c:pt>
                <c:pt idx="21116">
                  <c:v>275.78399999999999</c:v>
                </c:pt>
                <c:pt idx="21117">
                  <c:v>275.78699999999998</c:v>
                </c:pt>
                <c:pt idx="21118">
                  <c:v>275.78899999999999</c:v>
                </c:pt>
                <c:pt idx="21119">
                  <c:v>275.79199999999997</c:v>
                </c:pt>
                <c:pt idx="21120">
                  <c:v>275.79399999999998</c:v>
                </c:pt>
                <c:pt idx="21121">
                  <c:v>275.79599999999999</c:v>
                </c:pt>
                <c:pt idx="21122">
                  <c:v>275.798</c:v>
                </c:pt>
                <c:pt idx="21123">
                  <c:v>275.80099999999999</c:v>
                </c:pt>
                <c:pt idx="21124">
                  <c:v>275.803</c:v>
                </c:pt>
                <c:pt idx="21125">
                  <c:v>275.80500000000001</c:v>
                </c:pt>
                <c:pt idx="21126">
                  <c:v>275.80700000000002</c:v>
                </c:pt>
                <c:pt idx="21127">
                  <c:v>275.81</c:v>
                </c:pt>
                <c:pt idx="21128">
                  <c:v>275.81299999999999</c:v>
                </c:pt>
                <c:pt idx="21129">
                  <c:v>275.81599999999997</c:v>
                </c:pt>
                <c:pt idx="21130">
                  <c:v>275.81900000000002</c:v>
                </c:pt>
                <c:pt idx="21131">
                  <c:v>275.82100000000003</c:v>
                </c:pt>
                <c:pt idx="21132">
                  <c:v>275.82400000000001</c:v>
                </c:pt>
                <c:pt idx="21133">
                  <c:v>275.82600000000002</c:v>
                </c:pt>
                <c:pt idx="21134">
                  <c:v>275.82900000000001</c:v>
                </c:pt>
                <c:pt idx="21135">
                  <c:v>275.83100000000002</c:v>
                </c:pt>
                <c:pt idx="21136">
                  <c:v>275.83600000000001</c:v>
                </c:pt>
                <c:pt idx="21137">
                  <c:v>275.88</c:v>
                </c:pt>
                <c:pt idx="21138">
                  <c:v>275.97399999999999</c:v>
                </c:pt>
                <c:pt idx="21139">
                  <c:v>276.08699999999999</c:v>
                </c:pt>
                <c:pt idx="21140">
                  <c:v>276.202</c:v>
                </c:pt>
                <c:pt idx="21141">
                  <c:v>276.31799999999998</c:v>
                </c:pt>
                <c:pt idx="21142">
                  <c:v>276.43099999999998</c:v>
                </c:pt>
                <c:pt idx="21143">
                  <c:v>276.54399999999998</c:v>
                </c:pt>
                <c:pt idx="21144">
                  <c:v>276.65699999999998</c:v>
                </c:pt>
                <c:pt idx="21145">
                  <c:v>276.77100000000002</c:v>
                </c:pt>
                <c:pt idx="21146">
                  <c:v>276.88600000000002</c:v>
                </c:pt>
                <c:pt idx="21147">
                  <c:v>276.99900000000002</c:v>
                </c:pt>
                <c:pt idx="21148">
                  <c:v>277.12400000000002</c:v>
                </c:pt>
                <c:pt idx="21149">
                  <c:v>277.25299999999999</c:v>
                </c:pt>
                <c:pt idx="21150">
                  <c:v>277.38200000000001</c:v>
                </c:pt>
                <c:pt idx="21151">
                  <c:v>277.51100000000002</c:v>
                </c:pt>
                <c:pt idx="21152">
                  <c:v>277.64</c:v>
                </c:pt>
                <c:pt idx="21153">
                  <c:v>277.738</c:v>
                </c:pt>
                <c:pt idx="21154">
                  <c:v>277.77600000000001</c:v>
                </c:pt>
                <c:pt idx="21155">
                  <c:v>277.78199999999998</c:v>
                </c:pt>
                <c:pt idx="21156">
                  <c:v>277.78399999999999</c:v>
                </c:pt>
                <c:pt idx="21157">
                  <c:v>277.78699999999998</c:v>
                </c:pt>
                <c:pt idx="21158">
                  <c:v>277.79000000000002</c:v>
                </c:pt>
                <c:pt idx="21159">
                  <c:v>277.79199999999997</c:v>
                </c:pt>
                <c:pt idx="21160">
                  <c:v>277.79500000000002</c:v>
                </c:pt>
                <c:pt idx="21161">
                  <c:v>277.80799999999999</c:v>
                </c:pt>
                <c:pt idx="21162">
                  <c:v>277.87200000000001</c:v>
                </c:pt>
                <c:pt idx="21163">
                  <c:v>277.98500000000001</c:v>
                </c:pt>
                <c:pt idx="21164">
                  <c:v>278.113</c:v>
                </c:pt>
                <c:pt idx="21165">
                  <c:v>278.24099999999999</c:v>
                </c:pt>
                <c:pt idx="21166">
                  <c:v>278.37</c:v>
                </c:pt>
                <c:pt idx="21167">
                  <c:v>278.5</c:v>
                </c:pt>
                <c:pt idx="21168">
                  <c:v>278.62900000000002</c:v>
                </c:pt>
                <c:pt idx="21169">
                  <c:v>278.75900000000001</c:v>
                </c:pt>
                <c:pt idx="21170">
                  <c:v>278.88799999999998</c:v>
                </c:pt>
                <c:pt idx="21171">
                  <c:v>279.017</c:v>
                </c:pt>
                <c:pt idx="21172">
                  <c:v>279.14699999999999</c:v>
                </c:pt>
                <c:pt idx="21173">
                  <c:v>279.26100000000002</c:v>
                </c:pt>
                <c:pt idx="21174">
                  <c:v>279.29599999999999</c:v>
                </c:pt>
                <c:pt idx="21175">
                  <c:v>279.30099999999999</c:v>
                </c:pt>
                <c:pt idx="21176">
                  <c:v>279.30099999999999</c:v>
                </c:pt>
                <c:pt idx="21177">
                  <c:v>279.30200000000002</c:v>
                </c:pt>
                <c:pt idx="21178">
                  <c:v>279.30399999999997</c:v>
                </c:pt>
                <c:pt idx="21179">
                  <c:v>279.30500000000001</c:v>
                </c:pt>
                <c:pt idx="21180">
                  <c:v>279.30700000000002</c:v>
                </c:pt>
                <c:pt idx="21181">
                  <c:v>279.31200000000001</c:v>
                </c:pt>
                <c:pt idx="21182">
                  <c:v>279.33600000000001</c:v>
                </c:pt>
                <c:pt idx="21183">
                  <c:v>279.37299999999999</c:v>
                </c:pt>
                <c:pt idx="21184">
                  <c:v>279.416</c:v>
                </c:pt>
                <c:pt idx="21185">
                  <c:v>279.46600000000001</c:v>
                </c:pt>
                <c:pt idx="21186">
                  <c:v>279.52100000000002</c:v>
                </c:pt>
                <c:pt idx="21187">
                  <c:v>279.57900000000001</c:v>
                </c:pt>
                <c:pt idx="21188">
                  <c:v>279.63900000000001</c:v>
                </c:pt>
                <c:pt idx="21189">
                  <c:v>279.697</c:v>
                </c:pt>
                <c:pt idx="21190">
                  <c:v>279.75299999999999</c:v>
                </c:pt>
                <c:pt idx="21191">
                  <c:v>279.80700000000002</c:v>
                </c:pt>
                <c:pt idx="21192">
                  <c:v>279.86</c:v>
                </c:pt>
                <c:pt idx="21193">
                  <c:v>279.91300000000001</c:v>
                </c:pt>
                <c:pt idx="21194">
                  <c:v>279.96600000000001</c:v>
                </c:pt>
                <c:pt idx="21195">
                  <c:v>280.01900000000001</c:v>
                </c:pt>
                <c:pt idx="21196">
                  <c:v>280.072</c:v>
                </c:pt>
                <c:pt idx="21197">
                  <c:v>280.12400000000002</c:v>
                </c:pt>
                <c:pt idx="21198">
                  <c:v>280.17599999999999</c:v>
                </c:pt>
                <c:pt idx="21199">
                  <c:v>280.22699999999998</c:v>
                </c:pt>
                <c:pt idx="21200">
                  <c:v>280.27800000000002</c:v>
                </c:pt>
                <c:pt idx="21201">
                  <c:v>280.327</c:v>
                </c:pt>
                <c:pt idx="21202">
                  <c:v>280.375</c:v>
                </c:pt>
                <c:pt idx="21203">
                  <c:v>280.42</c:v>
                </c:pt>
                <c:pt idx="21204">
                  <c:v>280.45999999999998</c:v>
                </c:pt>
                <c:pt idx="21205">
                  <c:v>280.5</c:v>
                </c:pt>
                <c:pt idx="21206">
                  <c:v>280.53899999999999</c:v>
                </c:pt>
                <c:pt idx="21207">
                  <c:v>280.577</c:v>
                </c:pt>
                <c:pt idx="21208">
                  <c:v>280.61599999999999</c:v>
                </c:pt>
                <c:pt idx="21209">
                  <c:v>280.654</c:v>
                </c:pt>
                <c:pt idx="21210">
                  <c:v>280.69200000000001</c:v>
                </c:pt>
                <c:pt idx="21211">
                  <c:v>280.73</c:v>
                </c:pt>
                <c:pt idx="21212">
                  <c:v>280.76799999999997</c:v>
                </c:pt>
                <c:pt idx="21213">
                  <c:v>280.80599999999998</c:v>
                </c:pt>
                <c:pt idx="21214">
                  <c:v>280.839</c:v>
                </c:pt>
                <c:pt idx="21215">
                  <c:v>280.86399999999998</c:v>
                </c:pt>
                <c:pt idx="21216">
                  <c:v>280.875</c:v>
                </c:pt>
                <c:pt idx="21217">
                  <c:v>280.87700000000001</c:v>
                </c:pt>
                <c:pt idx="21218">
                  <c:v>280.88</c:v>
                </c:pt>
                <c:pt idx="21219">
                  <c:v>280.88200000000001</c:v>
                </c:pt>
                <c:pt idx="21220">
                  <c:v>280.88499999999999</c:v>
                </c:pt>
                <c:pt idx="21221">
                  <c:v>280.887</c:v>
                </c:pt>
                <c:pt idx="21222">
                  <c:v>280.89</c:v>
                </c:pt>
                <c:pt idx="21223">
                  <c:v>280.89400000000001</c:v>
                </c:pt>
                <c:pt idx="21224">
                  <c:v>280.89800000000002</c:v>
                </c:pt>
                <c:pt idx="21225">
                  <c:v>280.90199999999999</c:v>
                </c:pt>
                <c:pt idx="21226">
                  <c:v>280.90499999999997</c:v>
                </c:pt>
                <c:pt idx="21227">
                  <c:v>280.90699999999998</c:v>
                </c:pt>
                <c:pt idx="21228">
                  <c:v>280.911</c:v>
                </c:pt>
                <c:pt idx="21229">
                  <c:v>280.91500000000002</c:v>
                </c:pt>
                <c:pt idx="21230">
                  <c:v>280.91800000000001</c:v>
                </c:pt>
                <c:pt idx="21231">
                  <c:v>280.92099999999999</c:v>
                </c:pt>
                <c:pt idx="21232">
                  <c:v>280.92500000000001</c:v>
                </c:pt>
                <c:pt idx="21233">
                  <c:v>280.93099999999998</c:v>
                </c:pt>
                <c:pt idx="21234">
                  <c:v>280.93400000000003</c:v>
                </c:pt>
                <c:pt idx="21235">
                  <c:v>280.93799999999999</c:v>
                </c:pt>
                <c:pt idx="21236">
                  <c:v>280.94</c:v>
                </c:pt>
                <c:pt idx="21237">
                  <c:v>280.94200000000001</c:v>
                </c:pt>
                <c:pt idx="21238">
                  <c:v>280.95299999999997</c:v>
                </c:pt>
                <c:pt idx="21239">
                  <c:v>280.98099999999999</c:v>
                </c:pt>
                <c:pt idx="21240">
                  <c:v>281.01799999999997</c:v>
                </c:pt>
                <c:pt idx="21241">
                  <c:v>281.065</c:v>
                </c:pt>
                <c:pt idx="21242">
                  <c:v>281.11799999999999</c:v>
                </c:pt>
                <c:pt idx="21243">
                  <c:v>281.15699999999998</c:v>
                </c:pt>
                <c:pt idx="21244">
                  <c:v>281.19200000000001</c:v>
                </c:pt>
                <c:pt idx="21245">
                  <c:v>281.23200000000003</c:v>
                </c:pt>
                <c:pt idx="21246">
                  <c:v>281.26499999999999</c:v>
                </c:pt>
                <c:pt idx="21247">
                  <c:v>281.29199999999997</c:v>
                </c:pt>
                <c:pt idx="21248">
                  <c:v>281.322</c:v>
                </c:pt>
                <c:pt idx="21249">
                  <c:v>281.35000000000002</c:v>
                </c:pt>
                <c:pt idx="21250">
                  <c:v>281.36500000000001</c:v>
                </c:pt>
                <c:pt idx="21251">
                  <c:v>281.36700000000002</c:v>
                </c:pt>
                <c:pt idx="21252">
                  <c:v>281.37099999999998</c:v>
                </c:pt>
                <c:pt idx="21253">
                  <c:v>281.37400000000002</c:v>
                </c:pt>
                <c:pt idx="21254">
                  <c:v>281.37599999999998</c:v>
                </c:pt>
                <c:pt idx="21255">
                  <c:v>281.37900000000002</c:v>
                </c:pt>
                <c:pt idx="21256">
                  <c:v>281.38200000000001</c:v>
                </c:pt>
                <c:pt idx="21257">
                  <c:v>281.38499999999999</c:v>
                </c:pt>
                <c:pt idx="21258">
                  <c:v>281.387</c:v>
                </c:pt>
                <c:pt idx="21259">
                  <c:v>281.392</c:v>
                </c:pt>
                <c:pt idx="21260">
                  <c:v>281.41300000000001</c:v>
                </c:pt>
                <c:pt idx="21261">
                  <c:v>281.416</c:v>
                </c:pt>
                <c:pt idx="21262">
                  <c:v>281.41899999999998</c:v>
                </c:pt>
                <c:pt idx="21263">
                  <c:v>281.42099999999999</c:v>
                </c:pt>
                <c:pt idx="21264">
                  <c:v>281.42399999999998</c:v>
                </c:pt>
                <c:pt idx="21265">
                  <c:v>281.42700000000002</c:v>
                </c:pt>
                <c:pt idx="21266">
                  <c:v>281.42899999999997</c:v>
                </c:pt>
                <c:pt idx="21267">
                  <c:v>281.43099999999998</c:v>
                </c:pt>
                <c:pt idx="21268">
                  <c:v>281.43299999999999</c:v>
                </c:pt>
                <c:pt idx="21269">
                  <c:v>281.435</c:v>
                </c:pt>
                <c:pt idx="21270">
                  <c:v>281.43599999999998</c:v>
                </c:pt>
                <c:pt idx="21271">
                  <c:v>281.43700000000001</c:v>
                </c:pt>
                <c:pt idx="21272">
                  <c:v>281.45</c:v>
                </c:pt>
                <c:pt idx="21273">
                  <c:v>281.483</c:v>
                </c:pt>
                <c:pt idx="21274">
                  <c:v>281.52100000000002</c:v>
                </c:pt>
                <c:pt idx="21275">
                  <c:v>281.55799999999999</c:v>
                </c:pt>
                <c:pt idx="21276">
                  <c:v>281.58699999999999</c:v>
                </c:pt>
                <c:pt idx="21277">
                  <c:v>281.61200000000002</c:v>
                </c:pt>
                <c:pt idx="21278">
                  <c:v>281.63400000000001</c:v>
                </c:pt>
                <c:pt idx="21279">
                  <c:v>281.65499999999997</c:v>
                </c:pt>
                <c:pt idx="21280">
                  <c:v>281.67599999999999</c:v>
                </c:pt>
                <c:pt idx="21281">
                  <c:v>281.69400000000002</c:v>
                </c:pt>
                <c:pt idx="21282">
                  <c:v>281.70400000000001</c:v>
                </c:pt>
                <c:pt idx="21283">
                  <c:v>281.70600000000002</c:v>
                </c:pt>
                <c:pt idx="21284">
                  <c:v>281.70800000000003</c:v>
                </c:pt>
                <c:pt idx="21285">
                  <c:v>281.70999999999998</c:v>
                </c:pt>
                <c:pt idx="21286">
                  <c:v>281.71199999999999</c:v>
                </c:pt>
                <c:pt idx="21287">
                  <c:v>281.714</c:v>
                </c:pt>
                <c:pt idx="21288">
                  <c:v>281.71699999999998</c:v>
                </c:pt>
                <c:pt idx="21289">
                  <c:v>281.71899999999999</c:v>
                </c:pt>
                <c:pt idx="21290">
                  <c:v>281.721</c:v>
                </c:pt>
                <c:pt idx="21291">
                  <c:v>281.72300000000001</c:v>
                </c:pt>
                <c:pt idx="21292">
                  <c:v>281.72500000000002</c:v>
                </c:pt>
                <c:pt idx="21293">
                  <c:v>281.72800000000001</c:v>
                </c:pt>
                <c:pt idx="21294">
                  <c:v>281.73</c:v>
                </c:pt>
                <c:pt idx="21295">
                  <c:v>281.73200000000003</c:v>
                </c:pt>
                <c:pt idx="21296">
                  <c:v>281.73399999999998</c:v>
                </c:pt>
                <c:pt idx="21297">
                  <c:v>281.73700000000002</c:v>
                </c:pt>
                <c:pt idx="21298">
                  <c:v>281.73899999999998</c:v>
                </c:pt>
                <c:pt idx="21299">
                  <c:v>281.74099999999999</c:v>
                </c:pt>
                <c:pt idx="21300">
                  <c:v>281.74299999999999</c:v>
                </c:pt>
                <c:pt idx="21301">
                  <c:v>281.745</c:v>
                </c:pt>
                <c:pt idx="21302">
                  <c:v>281.74799999999999</c:v>
                </c:pt>
                <c:pt idx="21303">
                  <c:v>281.75</c:v>
                </c:pt>
                <c:pt idx="21304">
                  <c:v>281.75200000000001</c:v>
                </c:pt>
                <c:pt idx="21305">
                  <c:v>281.75400000000002</c:v>
                </c:pt>
                <c:pt idx="21306">
                  <c:v>281.75700000000001</c:v>
                </c:pt>
                <c:pt idx="21307">
                  <c:v>281.75900000000001</c:v>
                </c:pt>
                <c:pt idx="21308">
                  <c:v>281.76100000000002</c:v>
                </c:pt>
                <c:pt idx="21309">
                  <c:v>281.76299999999998</c:v>
                </c:pt>
                <c:pt idx="21310">
                  <c:v>281.76499999999999</c:v>
                </c:pt>
                <c:pt idx="21311">
                  <c:v>281.76799999999997</c:v>
                </c:pt>
                <c:pt idx="21312">
                  <c:v>281.77</c:v>
                </c:pt>
                <c:pt idx="21313">
                  <c:v>281.77199999999999</c:v>
                </c:pt>
                <c:pt idx="21314">
                  <c:v>281.774</c:v>
                </c:pt>
                <c:pt idx="21315">
                  <c:v>281.77600000000001</c:v>
                </c:pt>
                <c:pt idx="21316">
                  <c:v>281.779</c:v>
                </c:pt>
                <c:pt idx="21317">
                  <c:v>281.78100000000001</c:v>
                </c:pt>
                <c:pt idx="21318">
                  <c:v>281.78300000000002</c:v>
                </c:pt>
                <c:pt idx="21319">
                  <c:v>281.78500000000003</c:v>
                </c:pt>
                <c:pt idx="21320">
                  <c:v>281.78800000000001</c:v>
                </c:pt>
                <c:pt idx="21321">
                  <c:v>281.79000000000002</c:v>
                </c:pt>
                <c:pt idx="21322">
                  <c:v>281.79199999999997</c:v>
                </c:pt>
                <c:pt idx="21323">
                  <c:v>281.79399999999998</c:v>
                </c:pt>
                <c:pt idx="21324">
                  <c:v>281.79700000000003</c:v>
                </c:pt>
                <c:pt idx="21325">
                  <c:v>281.79899999999998</c:v>
                </c:pt>
                <c:pt idx="21326">
                  <c:v>281.80099999999999</c:v>
                </c:pt>
                <c:pt idx="21327">
                  <c:v>281.803</c:v>
                </c:pt>
                <c:pt idx="21328">
                  <c:v>281.80500000000001</c:v>
                </c:pt>
                <c:pt idx="21329">
                  <c:v>281.80799999999999</c:v>
                </c:pt>
                <c:pt idx="21330">
                  <c:v>281.81</c:v>
                </c:pt>
                <c:pt idx="21331">
                  <c:v>281.81200000000001</c:v>
                </c:pt>
                <c:pt idx="21332">
                  <c:v>281.815</c:v>
                </c:pt>
                <c:pt idx="21333">
                  <c:v>281.81700000000001</c:v>
                </c:pt>
                <c:pt idx="21334">
                  <c:v>281.81900000000002</c:v>
                </c:pt>
                <c:pt idx="21335">
                  <c:v>281.822</c:v>
                </c:pt>
                <c:pt idx="21336">
                  <c:v>281.82400000000001</c:v>
                </c:pt>
                <c:pt idx="21337">
                  <c:v>281.82600000000002</c:v>
                </c:pt>
                <c:pt idx="21338">
                  <c:v>281.82799999999997</c:v>
                </c:pt>
                <c:pt idx="21339">
                  <c:v>281.83</c:v>
                </c:pt>
                <c:pt idx="21340">
                  <c:v>281.83300000000003</c:v>
                </c:pt>
                <c:pt idx="21341">
                  <c:v>281.83499999999998</c:v>
                </c:pt>
                <c:pt idx="21342">
                  <c:v>281.83699999999999</c:v>
                </c:pt>
                <c:pt idx="21343">
                  <c:v>281.839</c:v>
                </c:pt>
                <c:pt idx="21344">
                  <c:v>281.84199999999998</c:v>
                </c:pt>
                <c:pt idx="21345">
                  <c:v>281.84399999999999</c:v>
                </c:pt>
                <c:pt idx="21346">
                  <c:v>281.846</c:v>
                </c:pt>
                <c:pt idx="21347">
                  <c:v>281.84800000000001</c:v>
                </c:pt>
                <c:pt idx="21348">
                  <c:v>281.85000000000002</c:v>
                </c:pt>
                <c:pt idx="21349">
                  <c:v>281.85300000000001</c:v>
                </c:pt>
                <c:pt idx="21350">
                  <c:v>281.85500000000002</c:v>
                </c:pt>
                <c:pt idx="21351">
                  <c:v>281.858</c:v>
                </c:pt>
                <c:pt idx="21352">
                  <c:v>281.86099999999999</c:v>
                </c:pt>
                <c:pt idx="21353">
                  <c:v>281.86399999999998</c:v>
                </c:pt>
                <c:pt idx="21354">
                  <c:v>281.86599999999999</c:v>
                </c:pt>
                <c:pt idx="21355">
                  <c:v>281.86799999999999</c:v>
                </c:pt>
                <c:pt idx="21356">
                  <c:v>281.87</c:v>
                </c:pt>
                <c:pt idx="21357">
                  <c:v>281.87299999999999</c:v>
                </c:pt>
                <c:pt idx="21358">
                  <c:v>281.875</c:v>
                </c:pt>
                <c:pt idx="21359">
                  <c:v>281.87700000000001</c:v>
                </c:pt>
                <c:pt idx="21360">
                  <c:v>281.87900000000002</c:v>
                </c:pt>
                <c:pt idx="21361">
                  <c:v>281.88200000000001</c:v>
                </c:pt>
                <c:pt idx="21362">
                  <c:v>281.88400000000001</c:v>
                </c:pt>
                <c:pt idx="21363">
                  <c:v>281.88600000000002</c:v>
                </c:pt>
                <c:pt idx="21364">
                  <c:v>281.88799999999998</c:v>
                </c:pt>
                <c:pt idx="21365">
                  <c:v>281.89100000000002</c:v>
                </c:pt>
                <c:pt idx="21366">
                  <c:v>281.89299999999997</c:v>
                </c:pt>
                <c:pt idx="21367">
                  <c:v>281.89499999999998</c:v>
                </c:pt>
                <c:pt idx="21368">
                  <c:v>281.89800000000002</c:v>
                </c:pt>
                <c:pt idx="21369">
                  <c:v>281.90100000000001</c:v>
                </c:pt>
                <c:pt idx="21370">
                  <c:v>281.90300000000002</c:v>
                </c:pt>
                <c:pt idx="21371">
                  <c:v>281.90600000000001</c:v>
                </c:pt>
                <c:pt idx="21372">
                  <c:v>281.90800000000002</c:v>
                </c:pt>
                <c:pt idx="21373">
                  <c:v>281.91000000000003</c:v>
                </c:pt>
                <c:pt idx="21374">
                  <c:v>281.91300000000001</c:v>
                </c:pt>
                <c:pt idx="21375">
                  <c:v>281.91500000000002</c:v>
                </c:pt>
                <c:pt idx="21376">
                  <c:v>281.91699999999997</c:v>
                </c:pt>
                <c:pt idx="21377">
                  <c:v>281.91899999999998</c:v>
                </c:pt>
                <c:pt idx="21378">
                  <c:v>281.92200000000003</c:v>
                </c:pt>
                <c:pt idx="21379">
                  <c:v>281.92399999999998</c:v>
                </c:pt>
                <c:pt idx="21380">
                  <c:v>281.92599999999999</c:v>
                </c:pt>
                <c:pt idx="21381">
                  <c:v>281.928</c:v>
                </c:pt>
                <c:pt idx="21382">
                  <c:v>281.93099999999998</c:v>
                </c:pt>
                <c:pt idx="21383">
                  <c:v>281.93299999999999</c:v>
                </c:pt>
                <c:pt idx="21384">
                  <c:v>281.935</c:v>
                </c:pt>
                <c:pt idx="21385">
                  <c:v>281.93700000000001</c:v>
                </c:pt>
                <c:pt idx="21386">
                  <c:v>281.93900000000002</c:v>
                </c:pt>
                <c:pt idx="21387">
                  <c:v>281.94200000000001</c:v>
                </c:pt>
                <c:pt idx="21388">
                  <c:v>281.94400000000002</c:v>
                </c:pt>
                <c:pt idx="21389">
                  <c:v>281.94600000000003</c:v>
                </c:pt>
                <c:pt idx="21390">
                  <c:v>281.94799999999998</c:v>
                </c:pt>
                <c:pt idx="21391">
                  <c:v>281.95100000000002</c:v>
                </c:pt>
                <c:pt idx="21392">
                  <c:v>281.95299999999997</c:v>
                </c:pt>
                <c:pt idx="21393">
                  <c:v>281.95499999999998</c:v>
                </c:pt>
                <c:pt idx="21394">
                  <c:v>281.95699999999999</c:v>
                </c:pt>
                <c:pt idx="21395">
                  <c:v>281.959</c:v>
                </c:pt>
                <c:pt idx="21396">
                  <c:v>281.96199999999999</c:v>
                </c:pt>
                <c:pt idx="21397">
                  <c:v>281.964</c:v>
                </c:pt>
                <c:pt idx="21398">
                  <c:v>281.96600000000001</c:v>
                </c:pt>
                <c:pt idx="21399">
                  <c:v>281.96800000000002</c:v>
                </c:pt>
                <c:pt idx="21400">
                  <c:v>281.971</c:v>
                </c:pt>
                <c:pt idx="21401">
                  <c:v>281.97300000000001</c:v>
                </c:pt>
                <c:pt idx="21402">
                  <c:v>281.97500000000002</c:v>
                </c:pt>
                <c:pt idx="21403">
                  <c:v>281.97699999999998</c:v>
                </c:pt>
                <c:pt idx="21404">
                  <c:v>281.97899999999998</c:v>
                </c:pt>
                <c:pt idx="21405">
                  <c:v>281.98200000000003</c:v>
                </c:pt>
                <c:pt idx="21406">
                  <c:v>281.98399999999998</c:v>
                </c:pt>
                <c:pt idx="21407">
                  <c:v>281.98599999999999</c:v>
                </c:pt>
                <c:pt idx="21408">
                  <c:v>281.988</c:v>
                </c:pt>
                <c:pt idx="21409">
                  <c:v>281.99099999999999</c:v>
                </c:pt>
                <c:pt idx="21410">
                  <c:v>281.99299999999999</c:v>
                </c:pt>
                <c:pt idx="21411">
                  <c:v>282.02</c:v>
                </c:pt>
                <c:pt idx="21412">
                  <c:v>282.05700000000002</c:v>
                </c:pt>
                <c:pt idx="21413">
                  <c:v>282.09399999999999</c:v>
                </c:pt>
                <c:pt idx="21414">
                  <c:v>282.12599999999998</c:v>
                </c:pt>
                <c:pt idx="21415">
                  <c:v>282.15199999999999</c:v>
                </c:pt>
                <c:pt idx="21416">
                  <c:v>282.17599999999999</c:v>
                </c:pt>
                <c:pt idx="21417">
                  <c:v>282.18400000000003</c:v>
                </c:pt>
                <c:pt idx="21418">
                  <c:v>282.18599999999998</c:v>
                </c:pt>
                <c:pt idx="21419">
                  <c:v>282.18799999999999</c:v>
                </c:pt>
                <c:pt idx="21420">
                  <c:v>282.19</c:v>
                </c:pt>
                <c:pt idx="21421">
                  <c:v>282.19299999999998</c:v>
                </c:pt>
                <c:pt idx="21422">
                  <c:v>282.19499999999999</c:v>
                </c:pt>
                <c:pt idx="21423">
                  <c:v>282.197</c:v>
                </c:pt>
                <c:pt idx="21424">
                  <c:v>282.19900000000001</c:v>
                </c:pt>
                <c:pt idx="21425">
                  <c:v>282.202</c:v>
                </c:pt>
                <c:pt idx="21426">
                  <c:v>282.20400000000001</c:v>
                </c:pt>
                <c:pt idx="21427">
                  <c:v>282.20600000000002</c:v>
                </c:pt>
                <c:pt idx="21428">
                  <c:v>282.20800000000003</c:v>
                </c:pt>
                <c:pt idx="21429">
                  <c:v>282.20999999999998</c:v>
                </c:pt>
                <c:pt idx="21430">
                  <c:v>282.21300000000002</c:v>
                </c:pt>
                <c:pt idx="21431">
                  <c:v>282.21499999999997</c:v>
                </c:pt>
                <c:pt idx="21432">
                  <c:v>282.21699999999998</c:v>
                </c:pt>
                <c:pt idx="21433">
                  <c:v>282.21899999999999</c:v>
                </c:pt>
                <c:pt idx="21434">
                  <c:v>282.221</c:v>
                </c:pt>
                <c:pt idx="21435">
                  <c:v>282.22300000000001</c:v>
                </c:pt>
                <c:pt idx="21436">
                  <c:v>282.226</c:v>
                </c:pt>
                <c:pt idx="21437">
                  <c:v>282.25</c:v>
                </c:pt>
                <c:pt idx="21438">
                  <c:v>282.28699999999998</c:v>
                </c:pt>
                <c:pt idx="21439">
                  <c:v>282.322</c:v>
                </c:pt>
                <c:pt idx="21440">
                  <c:v>282.33800000000002</c:v>
                </c:pt>
                <c:pt idx="21441">
                  <c:v>282.34199999999998</c:v>
                </c:pt>
                <c:pt idx="21442">
                  <c:v>282.34500000000003</c:v>
                </c:pt>
                <c:pt idx="21443">
                  <c:v>282.35700000000003</c:v>
                </c:pt>
                <c:pt idx="21444">
                  <c:v>282.387</c:v>
                </c:pt>
                <c:pt idx="21445">
                  <c:v>282.41500000000002</c:v>
                </c:pt>
                <c:pt idx="21446">
                  <c:v>282.43799999999999</c:v>
                </c:pt>
                <c:pt idx="21447">
                  <c:v>282.46100000000001</c:v>
                </c:pt>
                <c:pt idx="21448">
                  <c:v>282.48599999999999</c:v>
                </c:pt>
                <c:pt idx="21449">
                  <c:v>282.50799999999998</c:v>
                </c:pt>
                <c:pt idx="21450">
                  <c:v>282.51600000000002</c:v>
                </c:pt>
                <c:pt idx="21451">
                  <c:v>282.51799999999997</c:v>
                </c:pt>
                <c:pt idx="21452">
                  <c:v>282.52100000000002</c:v>
                </c:pt>
                <c:pt idx="21453">
                  <c:v>282.52300000000002</c:v>
                </c:pt>
                <c:pt idx="21454">
                  <c:v>282.52600000000001</c:v>
                </c:pt>
                <c:pt idx="21455">
                  <c:v>282.52800000000002</c:v>
                </c:pt>
                <c:pt idx="21456">
                  <c:v>282.53800000000001</c:v>
                </c:pt>
                <c:pt idx="21457">
                  <c:v>282.55900000000003</c:v>
                </c:pt>
                <c:pt idx="21458">
                  <c:v>282.57299999999998</c:v>
                </c:pt>
                <c:pt idx="21459">
                  <c:v>282.57499999999999</c:v>
                </c:pt>
                <c:pt idx="21460">
                  <c:v>282.57799999999997</c:v>
                </c:pt>
                <c:pt idx="21461">
                  <c:v>282.58100000000002</c:v>
                </c:pt>
                <c:pt idx="21462">
                  <c:v>282.58300000000003</c:v>
                </c:pt>
                <c:pt idx="21463">
                  <c:v>282.58600000000001</c:v>
                </c:pt>
                <c:pt idx="21464">
                  <c:v>282.59199999999998</c:v>
                </c:pt>
                <c:pt idx="21465">
                  <c:v>282.60899999999998</c:v>
                </c:pt>
                <c:pt idx="21466">
                  <c:v>282.63299999999998</c:v>
                </c:pt>
                <c:pt idx="21467">
                  <c:v>282.65300000000002</c:v>
                </c:pt>
                <c:pt idx="21468">
                  <c:v>282.67</c:v>
                </c:pt>
                <c:pt idx="21469">
                  <c:v>282.67599999999999</c:v>
                </c:pt>
                <c:pt idx="21470">
                  <c:v>282.67899999999997</c:v>
                </c:pt>
                <c:pt idx="21471">
                  <c:v>282.68200000000002</c:v>
                </c:pt>
                <c:pt idx="21472">
                  <c:v>282.685</c:v>
                </c:pt>
                <c:pt idx="21473">
                  <c:v>282.68799999999999</c:v>
                </c:pt>
                <c:pt idx="21474">
                  <c:v>282.69</c:v>
                </c:pt>
                <c:pt idx="21475">
                  <c:v>282.69299999999998</c:v>
                </c:pt>
                <c:pt idx="21476">
                  <c:v>282.69499999999999</c:v>
                </c:pt>
                <c:pt idx="21477">
                  <c:v>282.697</c:v>
                </c:pt>
                <c:pt idx="21478">
                  <c:v>282.7</c:v>
                </c:pt>
                <c:pt idx="21479">
                  <c:v>282.70299999999997</c:v>
                </c:pt>
                <c:pt idx="21480">
                  <c:v>282.70499999999998</c:v>
                </c:pt>
                <c:pt idx="21481">
                  <c:v>282.70800000000003</c:v>
                </c:pt>
                <c:pt idx="21482">
                  <c:v>282.72300000000001</c:v>
                </c:pt>
                <c:pt idx="21483">
                  <c:v>282.74700000000001</c:v>
                </c:pt>
                <c:pt idx="21484">
                  <c:v>282.767</c:v>
                </c:pt>
                <c:pt idx="21485">
                  <c:v>282.77800000000002</c:v>
                </c:pt>
                <c:pt idx="21486">
                  <c:v>282.78100000000001</c:v>
                </c:pt>
                <c:pt idx="21487">
                  <c:v>282.78399999999999</c:v>
                </c:pt>
                <c:pt idx="21488">
                  <c:v>282.78699999999998</c:v>
                </c:pt>
                <c:pt idx="21489">
                  <c:v>282.79199999999997</c:v>
                </c:pt>
                <c:pt idx="21490">
                  <c:v>282.80799999999999</c:v>
                </c:pt>
                <c:pt idx="21491">
                  <c:v>282.83699999999999</c:v>
                </c:pt>
                <c:pt idx="21492">
                  <c:v>282.84699999999998</c:v>
                </c:pt>
                <c:pt idx="21493">
                  <c:v>282.85000000000002</c:v>
                </c:pt>
                <c:pt idx="21494">
                  <c:v>282.85300000000001</c:v>
                </c:pt>
                <c:pt idx="21495">
                  <c:v>282.85599999999999</c:v>
                </c:pt>
                <c:pt idx="21496">
                  <c:v>282.858</c:v>
                </c:pt>
                <c:pt idx="21497">
                  <c:v>282.86099999999999</c:v>
                </c:pt>
                <c:pt idx="21498">
                  <c:v>282.86399999999998</c:v>
                </c:pt>
                <c:pt idx="21499">
                  <c:v>282.86700000000002</c:v>
                </c:pt>
                <c:pt idx="21500">
                  <c:v>282.87</c:v>
                </c:pt>
                <c:pt idx="21501">
                  <c:v>282.87200000000001</c:v>
                </c:pt>
                <c:pt idx="21502">
                  <c:v>282.875</c:v>
                </c:pt>
                <c:pt idx="21503">
                  <c:v>282.87799999999999</c:v>
                </c:pt>
                <c:pt idx="21504">
                  <c:v>282.88099999999997</c:v>
                </c:pt>
                <c:pt idx="21505">
                  <c:v>282.88299999999998</c:v>
                </c:pt>
                <c:pt idx="21506">
                  <c:v>282.88600000000002</c:v>
                </c:pt>
                <c:pt idx="21507">
                  <c:v>282.88900000000001</c:v>
                </c:pt>
                <c:pt idx="21508">
                  <c:v>282.892</c:v>
                </c:pt>
                <c:pt idx="21509">
                  <c:v>282.89499999999998</c:v>
                </c:pt>
                <c:pt idx="21510">
                  <c:v>282.899</c:v>
                </c:pt>
                <c:pt idx="21511">
                  <c:v>282.904</c:v>
                </c:pt>
                <c:pt idx="21512">
                  <c:v>282.91000000000003</c:v>
                </c:pt>
                <c:pt idx="21513">
                  <c:v>282.91500000000002</c:v>
                </c:pt>
                <c:pt idx="21514">
                  <c:v>282.92599999999999</c:v>
                </c:pt>
                <c:pt idx="21515">
                  <c:v>282.94099999999997</c:v>
                </c:pt>
                <c:pt idx="21516">
                  <c:v>282.95600000000002</c:v>
                </c:pt>
                <c:pt idx="21517">
                  <c:v>282.97000000000003</c:v>
                </c:pt>
                <c:pt idx="21518">
                  <c:v>282.98500000000001</c:v>
                </c:pt>
                <c:pt idx="21519">
                  <c:v>283</c:v>
                </c:pt>
                <c:pt idx="21520">
                  <c:v>283.01499999999999</c:v>
                </c:pt>
                <c:pt idx="21521">
                  <c:v>283.02999999999997</c:v>
                </c:pt>
                <c:pt idx="21522">
                  <c:v>283.04500000000002</c:v>
                </c:pt>
                <c:pt idx="21523">
                  <c:v>283.06</c:v>
                </c:pt>
                <c:pt idx="21524">
                  <c:v>283.07499999999999</c:v>
                </c:pt>
                <c:pt idx="21525">
                  <c:v>283.08999999999997</c:v>
                </c:pt>
                <c:pt idx="21526">
                  <c:v>283.10500000000002</c:v>
                </c:pt>
                <c:pt idx="21527">
                  <c:v>283.12</c:v>
                </c:pt>
                <c:pt idx="21528">
                  <c:v>283.13499999999999</c:v>
                </c:pt>
                <c:pt idx="21529">
                  <c:v>283.14999999999998</c:v>
                </c:pt>
                <c:pt idx="21530">
                  <c:v>283.166</c:v>
                </c:pt>
                <c:pt idx="21531">
                  <c:v>283.18099999999998</c:v>
                </c:pt>
                <c:pt idx="21532">
                  <c:v>283.19600000000003</c:v>
                </c:pt>
                <c:pt idx="21533">
                  <c:v>283.21199999999999</c:v>
                </c:pt>
                <c:pt idx="21534">
                  <c:v>283.22699999999998</c:v>
                </c:pt>
                <c:pt idx="21535">
                  <c:v>283.24200000000002</c:v>
                </c:pt>
                <c:pt idx="21536">
                  <c:v>283.25599999999997</c:v>
                </c:pt>
                <c:pt idx="21537">
                  <c:v>283.26499999999999</c:v>
                </c:pt>
                <c:pt idx="21538">
                  <c:v>283.27800000000002</c:v>
                </c:pt>
                <c:pt idx="21539">
                  <c:v>283.286</c:v>
                </c:pt>
                <c:pt idx="21540">
                  <c:v>283.29199999999997</c:v>
                </c:pt>
                <c:pt idx="21541">
                  <c:v>283.29899999999998</c:v>
                </c:pt>
                <c:pt idx="21542">
                  <c:v>283.30700000000002</c:v>
                </c:pt>
                <c:pt idx="21543">
                  <c:v>283.31400000000002</c:v>
                </c:pt>
                <c:pt idx="21544">
                  <c:v>283.32100000000003</c:v>
                </c:pt>
                <c:pt idx="21545">
                  <c:v>283.33</c:v>
                </c:pt>
                <c:pt idx="21546">
                  <c:v>283.34300000000002</c:v>
                </c:pt>
                <c:pt idx="21547">
                  <c:v>283.35399999999998</c:v>
                </c:pt>
                <c:pt idx="21548">
                  <c:v>283.36200000000002</c:v>
                </c:pt>
                <c:pt idx="21549">
                  <c:v>283.37099999999998</c:v>
                </c:pt>
                <c:pt idx="21550">
                  <c:v>283.38099999999997</c:v>
                </c:pt>
                <c:pt idx="21551">
                  <c:v>283.39100000000002</c:v>
                </c:pt>
                <c:pt idx="21552">
                  <c:v>283.39999999999998</c:v>
                </c:pt>
                <c:pt idx="21553">
                  <c:v>283.41000000000003</c:v>
                </c:pt>
                <c:pt idx="21554">
                  <c:v>283.42</c:v>
                </c:pt>
                <c:pt idx="21555">
                  <c:v>283.43</c:v>
                </c:pt>
                <c:pt idx="21556">
                  <c:v>283.43900000000002</c:v>
                </c:pt>
                <c:pt idx="21557">
                  <c:v>283.44799999999998</c:v>
                </c:pt>
                <c:pt idx="21558">
                  <c:v>283.45800000000003</c:v>
                </c:pt>
                <c:pt idx="21559">
                  <c:v>283.46699999999998</c:v>
                </c:pt>
                <c:pt idx="21560">
                  <c:v>283.476</c:v>
                </c:pt>
                <c:pt idx="21561">
                  <c:v>283.48500000000001</c:v>
                </c:pt>
                <c:pt idx="21562">
                  <c:v>283.49400000000003</c:v>
                </c:pt>
                <c:pt idx="21563">
                  <c:v>283.50400000000002</c:v>
                </c:pt>
                <c:pt idx="21564">
                  <c:v>283.51400000000001</c:v>
                </c:pt>
                <c:pt idx="21565">
                  <c:v>283.52300000000002</c:v>
                </c:pt>
                <c:pt idx="21566">
                  <c:v>283.53300000000002</c:v>
                </c:pt>
                <c:pt idx="21567">
                  <c:v>283.54300000000001</c:v>
                </c:pt>
                <c:pt idx="21568">
                  <c:v>283.553</c:v>
                </c:pt>
                <c:pt idx="21569">
                  <c:v>283.56200000000001</c:v>
                </c:pt>
                <c:pt idx="21570">
                  <c:v>283.572</c:v>
                </c:pt>
                <c:pt idx="21571">
                  <c:v>283.58199999999999</c:v>
                </c:pt>
                <c:pt idx="21572">
                  <c:v>283.59100000000001</c:v>
                </c:pt>
                <c:pt idx="21573">
                  <c:v>283.601</c:v>
                </c:pt>
                <c:pt idx="21574">
                  <c:v>283.61099999999999</c:v>
                </c:pt>
                <c:pt idx="21575">
                  <c:v>283.62099999999998</c:v>
                </c:pt>
                <c:pt idx="21576">
                  <c:v>283.63</c:v>
                </c:pt>
                <c:pt idx="21577">
                  <c:v>283.64</c:v>
                </c:pt>
                <c:pt idx="21578">
                  <c:v>283.64999999999998</c:v>
                </c:pt>
                <c:pt idx="21579">
                  <c:v>283.66000000000003</c:v>
                </c:pt>
                <c:pt idx="21580">
                  <c:v>283.66899999999998</c:v>
                </c:pt>
                <c:pt idx="21581">
                  <c:v>283.67899999999997</c:v>
                </c:pt>
                <c:pt idx="21582">
                  <c:v>283.68900000000002</c:v>
                </c:pt>
                <c:pt idx="21583">
                  <c:v>283.69900000000001</c:v>
                </c:pt>
                <c:pt idx="21584">
                  <c:v>283.709</c:v>
                </c:pt>
                <c:pt idx="21585">
                  <c:v>283.71899999999999</c:v>
                </c:pt>
                <c:pt idx="21586">
                  <c:v>283.72899999999998</c:v>
                </c:pt>
                <c:pt idx="21587">
                  <c:v>283.74099999999999</c:v>
                </c:pt>
                <c:pt idx="21588">
                  <c:v>283.75299999999999</c:v>
                </c:pt>
                <c:pt idx="21589">
                  <c:v>283.75700000000001</c:v>
                </c:pt>
                <c:pt idx="21590">
                  <c:v>283.76100000000002</c:v>
                </c:pt>
                <c:pt idx="21591">
                  <c:v>283.76600000000002</c:v>
                </c:pt>
                <c:pt idx="21592">
                  <c:v>283.77</c:v>
                </c:pt>
                <c:pt idx="21593">
                  <c:v>283.77499999999998</c:v>
                </c:pt>
                <c:pt idx="21594">
                  <c:v>283.77999999999997</c:v>
                </c:pt>
                <c:pt idx="21595">
                  <c:v>283.78399999999999</c:v>
                </c:pt>
                <c:pt idx="21596">
                  <c:v>283.78899999999999</c:v>
                </c:pt>
                <c:pt idx="21597">
                  <c:v>283.79300000000001</c:v>
                </c:pt>
                <c:pt idx="21598">
                  <c:v>283.798</c:v>
                </c:pt>
                <c:pt idx="21599">
                  <c:v>283.80399999999997</c:v>
                </c:pt>
                <c:pt idx="21600">
                  <c:v>283.80900000000003</c:v>
                </c:pt>
                <c:pt idx="21601">
                  <c:v>283.81799999999998</c:v>
                </c:pt>
                <c:pt idx="21602">
                  <c:v>283.82400000000001</c:v>
                </c:pt>
                <c:pt idx="21603">
                  <c:v>283.82900000000001</c:v>
                </c:pt>
                <c:pt idx="21604">
                  <c:v>283.83300000000003</c:v>
                </c:pt>
                <c:pt idx="21605">
                  <c:v>283.83800000000002</c:v>
                </c:pt>
                <c:pt idx="21606">
                  <c:v>283.84199999999998</c:v>
                </c:pt>
                <c:pt idx="21607">
                  <c:v>283.84699999999998</c:v>
                </c:pt>
                <c:pt idx="21608">
                  <c:v>283.851</c:v>
                </c:pt>
                <c:pt idx="21609">
                  <c:v>283.85599999999999</c:v>
                </c:pt>
                <c:pt idx="21610">
                  <c:v>283.86</c:v>
                </c:pt>
                <c:pt idx="21611">
                  <c:v>283.86500000000001</c:v>
                </c:pt>
                <c:pt idx="21612">
                  <c:v>283.86900000000003</c:v>
                </c:pt>
                <c:pt idx="21613">
                  <c:v>283.87400000000002</c:v>
                </c:pt>
                <c:pt idx="21614">
                  <c:v>283.87900000000002</c:v>
                </c:pt>
                <c:pt idx="21615">
                  <c:v>283.88299999999998</c:v>
                </c:pt>
                <c:pt idx="21616">
                  <c:v>283.88799999999998</c:v>
                </c:pt>
                <c:pt idx="21617">
                  <c:v>283.892</c:v>
                </c:pt>
                <c:pt idx="21618">
                  <c:v>283.89699999999999</c:v>
                </c:pt>
                <c:pt idx="21619">
                  <c:v>283.90199999999999</c:v>
                </c:pt>
                <c:pt idx="21620">
                  <c:v>283.91699999999997</c:v>
                </c:pt>
                <c:pt idx="21621">
                  <c:v>283.93200000000002</c:v>
                </c:pt>
                <c:pt idx="21622">
                  <c:v>283.947</c:v>
                </c:pt>
                <c:pt idx="21623">
                  <c:v>283.96199999999999</c:v>
                </c:pt>
                <c:pt idx="21624">
                  <c:v>283.97699999999998</c:v>
                </c:pt>
                <c:pt idx="21625">
                  <c:v>283.99200000000002</c:v>
                </c:pt>
                <c:pt idx="21626">
                  <c:v>284.00700000000001</c:v>
                </c:pt>
                <c:pt idx="21627">
                  <c:v>284.02100000000002</c:v>
                </c:pt>
                <c:pt idx="21628">
                  <c:v>284.03500000000003</c:v>
                </c:pt>
                <c:pt idx="21629">
                  <c:v>284.05</c:v>
                </c:pt>
                <c:pt idx="21630">
                  <c:v>284.06400000000002</c:v>
                </c:pt>
                <c:pt idx="21631">
                  <c:v>284.07900000000001</c:v>
                </c:pt>
                <c:pt idx="21632">
                  <c:v>284.09300000000002</c:v>
                </c:pt>
                <c:pt idx="21633">
                  <c:v>284.108</c:v>
                </c:pt>
                <c:pt idx="21634">
                  <c:v>284.12299999999999</c:v>
                </c:pt>
                <c:pt idx="21635">
                  <c:v>284.137</c:v>
                </c:pt>
                <c:pt idx="21636">
                  <c:v>284.15199999999999</c:v>
                </c:pt>
                <c:pt idx="21637">
                  <c:v>284.166</c:v>
                </c:pt>
                <c:pt idx="21638">
                  <c:v>284.18200000000002</c:v>
                </c:pt>
                <c:pt idx="21639">
                  <c:v>284.19799999999998</c:v>
                </c:pt>
                <c:pt idx="21640">
                  <c:v>284.21300000000002</c:v>
                </c:pt>
                <c:pt idx="21641">
                  <c:v>284.22699999999998</c:v>
                </c:pt>
                <c:pt idx="21642">
                  <c:v>284.24099999999999</c:v>
                </c:pt>
                <c:pt idx="21643">
                  <c:v>284.255</c:v>
                </c:pt>
                <c:pt idx="21644">
                  <c:v>284.267</c:v>
                </c:pt>
                <c:pt idx="21645">
                  <c:v>284.27300000000002</c:v>
                </c:pt>
                <c:pt idx="21646">
                  <c:v>284.27699999999999</c:v>
                </c:pt>
                <c:pt idx="21647">
                  <c:v>284.28100000000001</c:v>
                </c:pt>
                <c:pt idx="21648">
                  <c:v>284.28500000000003</c:v>
                </c:pt>
                <c:pt idx="21649">
                  <c:v>284.28899999999999</c:v>
                </c:pt>
                <c:pt idx="21650">
                  <c:v>284.29199999999997</c:v>
                </c:pt>
                <c:pt idx="21651">
                  <c:v>284.29700000000003</c:v>
                </c:pt>
                <c:pt idx="21652">
                  <c:v>284.30099999999999</c:v>
                </c:pt>
                <c:pt idx="21653">
                  <c:v>284.30500000000001</c:v>
                </c:pt>
                <c:pt idx="21654">
                  <c:v>284.31</c:v>
                </c:pt>
                <c:pt idx="21655">
                  <c:v>284.31400000000002</c:v>
                </c:pt>
                <c:pt idx="21656">
                  <c:v>284.31799999999998</c:v>
                </c:pt>
                <c:pt idx="21657">
                  <c:v>284.322</c:v>
                </c:pt>
                <c:pt idx="21658">
                  <c:v>284.327</c:v>
                </c:pt>
                <c:pt idx="21659">
                  <c:v>284.33100000000002</c:v>
                </c:pt>
                <c:pt idx="21660">
                  <c:v>284.33600000000001</c:v>
                </c:pt>
                <c:pt idx="21661">
                  <c:v>284.33999999999997</c:v>
                </c:pt>
                <c:pt idx="21662">
                  <c:v>284.34399999999999</c:v>
                </c:pt>
                <c:pt idx="21663">
                  <c:v>284.34899999999999</c:v>
                </c:pt>
                <c:pt idx="21664">
                  <c:v>284.35300000000001</c:v>
                </c:pt>
                <c:pt idx="21665">
                  <c:v>284.358</c:v>
                </c:pt>
                <c:pt idx="21666">
                  <c:v>284.36200000000002</c:v>
                </c:pt>
                <c:pt idx="21667">
                  <c:v>284.36599999999999</c:v>
                </c:pt>
                <c:pt idx="21668">
                  <c:v>284.37</c:v>
                </c:pt>
                <c:pt idx="21669">
                  <c:v>284.37400000000002</c:v>
                </c:pt>
                <c:pt idx="21670">
                  <c:v>284.37900000000002</c:v>
                </c:pt>
                <c:pt idx="21671">
                  <c:v>284.38299999999998</c:v>
                </c:pt>
                <c:pt idx="21672">
                  <c:v>284.387</c:v>
                </c:pt>
                <c:pt idx="21673">
                  <c:v>284.392</c:v>
                </c:pt>
                <c:pt idx="21674">
                  <c:v>284.39600000000002</c:v>
                </c:pt>
                <c:pt idx="21675">
                  <c:v>284.40100000000001</c:v>
                </c:pt>
                <c:pt idx="21676">
                  <c:v>284.40499999999997</c:v>
                </c:pt>
                <c:pt idx="21677">
                  <c:v>284.40899999999999</c:v>
                </c:pt>
                <c:pt idx="21678">
                  <c:v>284.41300000000001</c:v>
                </c:pt>
                <c:pt idx="21679">
                  <c:v>284.41699999999997</c:v>
                </c:pt>
                <c:pt idx="21680">
                  <c:v>284.42200000000003</c:v>
                </c:pt>
                <c:pt idx="21681">
                  <c:v>284.42599999999999</c:v>
                </c:pt>
                <c:pt idx="21682">
                  <c:v>284.43</c:v>
                </c:pt>
                <c:pt idx="21683">
                  <c:v>284.43400000000003</c:v>
                </c:pt>
                <c:pt idx="21684">
                  <c:v>284.43799999999999</c:v>
                </c:pt>
                <c:pt idx="21685">
                  <c:v>284.44200000000001</c:v>
                </c:pt>
                <c:pt idx="21686">
                  <c:v>284.44600000000003</c:v>
                </c:pt>
                <c:pt idx="21687">
                  <c:v>284.45</c:v>
                </c:pt>
                <c:pt idx="21688">
                  <c:v>284.45499999999998</c:v>
                </c:pt>
                <c:pt idx="21689">
                  <c:v>284.459</c:v>
                </c:pt>
                <c:pt idx="21690">
                  <c:v>284.464</c:v>
                </c:pt>
                <c:pt idx="21691">
                  <c:v>284.46800000000002</c:v>
                </c:pt>
                <c:pt idx="21692">
                  <c:v>284.47300000000001</c:v>
                </c:pt>
                <c:pt idx="21693">
                  <c:v>284.47699999999998</c:v>
                </c:pt>
                <c:pt idx="21694">
                  <c:v>284.48200000000003</c:v>
                </c:pt>
                <c:pt idx="21695">
                  <c:v>284.48700000000002</c:v>
                </c:pt>
                <c:pt idx="21696">
                  <c:v>284.49099999999999</c:v>
                </c:pt>
                <c:pt idx="21697">
                  <c:v>284.49599999999998</c:v>
                </c:pt>
                <c:pt idx="21698">
                  <c:v>284.5</c:v>
                </c:pt>
                <c:pt idx="21699">
                  <c:v>284.505</c:v>
                </c:pt>
                <c:pt idx="21700">
                  <c:v>284.50900000000001</c:v>
                </c:pt>
                <c:pt idx="21701">
                  <c:v>284.51400000000001</c:v>
                </c:pt>
                <c:pt idx="21702">
                  <c:v>284.51799999999997</c:v>
                </c:pt>
                <c:pt idx="21703">
                  <c:v>284.52300000000002</c:v>
                </c:pt>
                <c:pt idx="21704">
                  <c:v>284.52699999999999</c:v>
                </c:pt>
                <c:pt idx="21705">
                  <c:v>284.53199999999998</c:v>
                </c:pt>
                <c:pt idx="21706">
                  <c:v>284.536</c:v>
                </c:pt>
                <c:pt idx="21707">
                  <c:v>284.54000000000002</c:v>
                </c:pt>
                <c:pt idx="21708">
                  <c:v>284.54500000000002</c:v>
                </c:pt>
                <c:pt idx="21709">
                  <c:v>284.54899999999998</c:v>
                </c:pt>
                <c:pt idx="21710">
                  <c:v>284.55399999999997</c:v>
                </c:pt>
                <c:pt idx="21711">
                  <c:v>284.55900000000003</c:v>
                </c:pt>
                <c:pt idx="21712">
                  <c:v>284.56299999999999</c:v>
                </c:pt>
                <c:pt idx="21713">
                  <c:v>284.56700000000001</c:v>
                </c:pt>
                <c:pt idx="21714">
                  <c:v>284.57100000000003</c:v>
                </c:pt>
                <c:pt idx="21715">
                  <c:v>284.57499999999999</c:v>
                </c:pt>
                <c:pt idx="21716">
                  <c:v>284.57900000000001</c:v>
                </c:pt>
                <c:pt idx="21717">
                  <c:v>284.584</c:v>
                </c:pt>
                <c:pt idx="21718">
                  <c:v>284.58800000000002</c:v>
                </c:pt>
                <c:pt idx="21719">
                  <c:v>284.59199999999998</c:v>
                </c:pt>
                <c:pt idx="21720">
                  <c:v>284.59699999999998</c:v>
                </c:pt>
                <c:pt idx="21721">
                  <c:v>284.601</c:v>
                </c:pt>
                <c:pt idx="21722">
                  <c:v>284.60599999999999</c:v>
                </c:pt>
                <c:pt idx="21723">
                  <c:v>284.61</c:v>
                </c:pt>
                <c:pt idx="21724">
                  <c:v>284.61500000000001</c:v>
                </c:pt>
                <c:pt idx="21725">
                  <c:v>284.61900000000003</c:v>
                </c:pt>
                <c:pt idx="21726">
                  <c:v>284.62400000000002</c:v>
                </c:pt>
                <c:pt idx="21727">
                  <c:v>284.62900000000002</c:v>
                </c:pt>
                <c:pt idx="21728">
                  <c:v>284.63299999999998</c:v>
                </c:pt>
                <c:pt idx="21729">
                  <c:v>284.63799999999998</c:v>
                </c:pt>
                <c:pt idx="21730">
                  <c:v>284.642</c:v>
                </c:pt>
                <c:pt idx="21731">
                  <c:v>284.64699999999999</c:v>
                </c:pt>
                <c:pt idx="21732">
                  <c:v>284.65100000000001</c:v>
                </c:pt>
                <c:pt idx="21733">
                  <c:v>284.65600000000001</c:v>
                </c:pt>
                <c:pt idx="21734">
                  <c:v>284.66000000000003</c:v>
                </c:pt>
                <c:pt idx="21735">
                  <c:v>284.66500000000002</c:v>
                </c:pt>
                <c:pt idx="21736">
                  <c:v>284.66899999999998</c:v>
                </c:pt>
                <c:pt idx="21737">
                  <c:v>284.67399999999998</c:v>
                </c:pt>
                <c:pt idx="21738">
                  <c:v>284.678</c:v>
                </c:pt>
                <c:pt idx="21739">
                  <c:v>284.68299999999999</c:v>
                </c:pt>
                <c:pt idx="21740">
                  <c:v>284.68799999999999</c:v>
                </c:pt>
                <c:pt idx="21741">
                  <c:v>284.69200000000001</c:v>
                </c:pt>
                <c:pt idx="21742">
                  <c:v>284.697</c:v>
                </c:pt>
                <c:pt idx="21743">
                  <c:v>284.70100000000002</c:v>
                </c:pt>
                <c:pt idx="21744">
                  <c:v>284.70600000000002</c:v>
                </c:pt>
                <c:pt idx="21745">
                  <c:v>284.70999999999998</c:v>
                </c:pt>
                <c:pt idx="21746">
                  <c:v>284.71499999999997</c:v>
                </c:pt>
                <c:pt idx="21747">
                  <c:v>284.71800000000002</c:v>
                </c:pt>
                <c:pt idx="21748">
                  <c:v>284.72000000000003</c:v>
                </c:pt>
                <c:pt idx="21749">
                  <c:v>284.72199999999998</c:v>
                </c:pt>
                <c:pt idx="21750">
                  <c:v>284.72399999999999</c:v>
                </c:pt>
                <c:pt idx="21751">
                  <c:v>284.72699999999998</c:v>
                </c:pt>
                <c:pt idx="21752">
                  <c:v>284.72899999999998</c:v>
                </c:pt>
                <c:pt idx="21753">
                  <c:v>284.73099999999999</c:v>
                </c:pt>
                <c:pt idx="21754">
                  <c:v>284.733</c:v>
                </c:pt>
                <c:pt idx="21755">
                  <c:v>284.73599999999999</c:v>
                </c:pt>
                <c:pt idx="21756">
                  <c:v>284.738</c:v>
                </c:pt>
                <c:pt idx="21757">
                  <c:v>284.74</c:v>
                </c:pt>
                <c:pt idx="21758">
                  <c:v>284.74200000000002</c:v>
                </c:pt>
                <c:pt idx="21759">
                  <c:v>284.74400000000003</c:v>
                </c:pt>
                <c:pt idx="21760">
                  <c:v>284.74700000000001</c:v>
                </c:pt>
                <c:pt idx="21761">
                  <c:v>284.74900000000002</c:v>
                </c:pt>
                <c:pt idx="21762">
                  <c:v>284.75099999999998</c:v>
                </c:pt>
                <c:pt idx="21763">
                  <c:v>284.75299999999999</c:v>
                </c:pt>
                <c:pt idx="21764">
                  <c:v>284.75599999999997</c:v>
                </c:pt>
                <c:pt idx="21765">
                  <c:v>284.75799999999998</c:v>
                </c:pt>
                <c:pt idx="21766">
                  <c:v>284.76</c:v>
                </c:pt>
                <c:pt idx="21767">
                  <c:v>284.762</c:v>
                </c:pt>
                <c:pt idx="21768">
                  <c:v>284.76400000000001</c:v>
                </c:pt>
                <c:pt idx="21769">
                  <c:v>284.767</c:v>
                </c:pt>
                <c:pt idx="21770">
                  <c:v>284.76900000000001</c:v>
                </c:pt>
                <c:pt idx="21771">
                  <c:v>284.77100000000002</c:v>
                </c:pt>
                <c:pt idx="21772">
                  <c:v>284.77300000000002</c:v>
                </c:pt>
                <c:pt idx="21773">
                  <c:v>284.77600000000001</c:v>
                </c:pt>
                <c:pt idx="21774">
                  <c:v>284.77800000000002</c:v>
                </c:pt>
                <c:pt idx="21775">
                  <c:v>284.77999999999997</c:v>
                </c:pt>
                <c:pt idx="21776">
                  <c:v>284.78199999999998</c:v>
                </c:pt>
                <c:pt idx="21777">
                  <c:v>284.78399999999999</c:v>
                </c:pt>
                <c:pt idx="21778">
                  <c:v>284.78699999999998</c:v>
                </c:pt>
                <c:pt idx="21779">
                  <c:v>284.78899999999999</c:v>
                </c:pt>
                <c:pt idx="21780">
                  <c:v>284.798</c:v>
                </c:pt>
                <c:pt idx="21781">
                  <c:v>284.80200000000002</c:v>
                </c:pt>
                <c:pt idx="21782">
                  <c:v>284.80399999999997</c:v>
                </c:pt>
                <c:pt idx="21783">
                  <c:v>284.80599999999998</c:v>
                </c:pt>
                <c:pt idx="21784">
                  <c:v>284.80799999999999</c:v>
                </c:pt>
                <c:pt idx="21785">
                  <c:v>284.81099999999998</c:v>
                </c:pt>
                <c:pt idx="21786">
                  <c:v>284.81299999999999</c:v>
                </c:pt>
                <c:pt idx="21787">
                  <c:v>284.815</c:v>
                </c:pt>
                <c:pt idx="21788">
                  <c:v>284.81700000000001</c:v>
                </c:pt>
                <c:pt idx="21789">
                  <c:v>284.82</c:v>
                </c:pt>
                <c:pt idx="21790">
                  <c:v>284.822</c:v>
                </c:pt>
                <c:pt idx="21791">
                  <c:v>284.82400000000001</c:v>
                </c:pt>
                <c:pt idx="21792">
                  <c:v>284.82600000000002</c:v>
                </c:pt>
                <c:pt idx="21793">
                  <c:v>284.82799999999997</c:v>
                </c:pt>
                <c:pt idx="21794">
                  <c:v>284.83100000000002</c:v>
                </c:pt>
                <c:pt idx="21795">
                  <c:v>284.83300000000003</c:v>
                </c:pt>
                <c:pt idx="21796">
                  <c:v>284.83499999999998</c:v>
                </c:pt>
                <c:pt idx="21797">
                  <c:v>284.83699999999999</c:v>
                </c:pt>
                <c:pt idx="21798">
                  <c:v>284.83999999999997</c:v>
                </c:pt>
                <c:pt idx="21799">
                  <c:v>284.84199999999998</c:v>
                </c:pt>
                <c:pt idx="21800">
                  <c:v>284.84399999999999</c:v>
                </c:pt>
                <c:pt idx="21801">
                  <c:v>284.846</c:v>
                </c:pt>
                <c:pt idx="21802">
                  <c:v>284.84800000000001</c:v>
                </c:pt>
                <c:pt idx="21803">
                  <c:v>284.851</c:v>
                </c:pt>
                <c:pt idx="21804">
                  <c:v>284.85300000000001</c:v>
                </c:pt>
                <c:pt idx="21805">
                  <c:v>284.85500000000002</c:v>
                </c:pt>
                <c:pt idx="21806">
                  <c:v>284.85700000000003</c:v>
                </c:pt>
                <c:pt idx="21807">
                  <c:v>284.86</c:v>
                </c:pt>
                <c:pt idx="21808">
                  <c:v>284.86200000000002</c:v>
                </c:pt>
                <c:pt idx="21809">
                  <c:v>284.86399999999998</c:v>
                </c:pt>
                <c:pt idx="21810">
                  <c:v>284.86599999999999</c:v>
                </c:pt>
                <c:pt idx="21811">
                  <c:v>284.86799999999999</c:v>
                </c:pt>
                <c:pt idx="21812">
                  <c:v>284.87099999999998</c:v>
                </c:pt>
                <c:pt idx="21813">
                  <c:v>284.87299999999999</c:v>
                </c:pt>
                <c:pt idx="21814">
                  <c:v>284.875</c:v>
                </c:pt>
                <c:pt idx="21815">
                  <c:v>284.87700000000001</c:v>
                </c:pt>
                <c:pt idx="21816">
                  <c:v>284.88</c:v>
                </c:pt>
                <c:pt idx="21817">
                  <c:v>284.88200000000001</c:v>
                </c:pt>
                <c:pt idx="21818">
                  <c:v>284.88400000000001</c:v>
                </c:pt>
                <c:pt idx="21819">
                  <c:v>284.88600000000002</c:v>
                </c:pt>
                <c:pt idx="21820">
                  <c:v>284.88799999999998</c:v>
                </c:pt>
                <c:pt idx="21821">
                  <c:v>284.89100000000002</c:v>
                </c:pt>
                <c:pt idx="21822">
                  <c:v>284.89299999999997</c:v>
                </c:pt>
                <c:pt idx="21823">
                  <c:v>284.89499999999998</c:v>
                </c:pt>
                <c:pt idx="21824">
                  <c:v>284.89699999999999</c:v>
                </c:pt>
                <c:pt idx="21825">
                  <c:v>284.89999999999998</c:v>
                </c:pt>
                <c:pt idx="21826">
                  <c:v>284.90199999999999</c:v>
                </c:pt>
                <c:pt idx="21827">
                  <c:v>284.904</c:v>
                </c:pt>
                <c:pt idx="21828">
                  <c:v>284.90600000000001</c:v>
                </c:pt>
                <c:pt idx="21829">
                  <c:v>284.90800000000002</c:v>
                </c:pt>
                <c:pt idx="21830">
                  <c:v>284.911</c:v>
                </c:pt>
                <c:pt idx="21831">
                  <c:v>284.91300000000001</c:v>
                </c:pt>
                <c:pt idx="21832">
                  <c:v>284.91500000000002</c:v>
                </c:pt>
                <c:pt idx="21833">
                  <c:v>284.91699999999997</c:v>
                </c:pt>
                <c:pt idx="21834">
                  <c:v>284.92</c:v>
                </c:pt>
                <c:pt idx="21835">
                  <c:v>284.92200000000003</c:v>
                </c:pt>
                <c:pt idx="21836">
                  <c:v>284.92399999999998</c:v>
                </c:pt>
                <c:pt idx="21837">
                  <c:v>284.92599999999999</c:v>
                </c:pt>
                <c:pt idx="21838">
                  <c:v>284.928</c:v>
                </c:pt>
                <c:pt idx="21839">
                  <c:v>284.93099999999998</c:v>
                </c:pt>
                <c:pt idx="21840">
                  <c:v>284.93299999999999</c:v>
                </c:pt>
                <c:pt idx="21841">
                  <c:v>284.935</c:v>
                </c:pt>
                <c:pt idx="21842">
                  <c:v>284.93700000000001</c:v>
                </c:pt>
                <c:pt idx="21843">
                  <c:v>284.94</c:v>
                </c:pt>
                <c:pt idx="21844">
                  <c:v>284.94200000000001</c:v>
                </c:pt>
                <c:pt idx="21845">
                  <c:v>284.94400000000002</c:v>
                </c:pt>
                <c:pt idx="21846">
                  <c:v>284.94600000000003</c:v>
                </c:pt>
                <c:pt idx="21847">
                  <c:v>284.94799999999998</c:v>
                </c:pt>
                <c:pt idx="21848">
                  <c:v>284.95100000000002</c:v>
                </c:pt>
                <c:pt idx="21849">
                  <c:v>284.95299999999997</c:v>
                </c:pt>
                <c:pt idx="21850">
                  <c:v>284.95499999999998</c:v>
                </c:pt>
                <c:pt idx="21851">
                  <c:v>284.95699999999999</c:v>
                </c:pt>
                <c:pt idx="21852">
                  <c:v>284.95999999999998</c:v>
                </c:pt>
                <c:pt idx="21853">
                  <c:v>284.96199999999999</c:v>
                </c:pt>
                <c:pt idx="21854">
                  <c:v>284.964</c:v>
                </c:pt>
                <c:pt idx="21855">
                  <c:v>284.96600000000001</c:v>
                </c:pt>
                <c:pt idx="21856">
                  <c:v>284.96800000000002</c:v>
                </c:pt>
                <c:pt idx="21857">
                  <c:v>284.971</c:v>
                </c:pt>
                <c:pt idx="21858">
                  <c:v>284.97300000000001</c:v>
                </c:pt>
                <c:pt idx="21859">
                  <c:v>284.97500000000002</c:v>
                </c:pt>
                <c:pt idx="21860">
                  <c:v>284.97699999999998</c:v>
                </c:pt>
                <c:pt idx="21861">
                  <c:v>284.98</c:v>
                </c:pt>
                <c:pt idx="21862">
                  <c:v>284.98200000000003</c:v>
                </c:pt>
                <c:pt idx="21863">
                  <c:v>284.98399999999998</c:v>
                </c:pt>
                <c:pt idx="21864">
                  <c:v>284.98599999999999</c:v>
                </c:pt>
                <c:pt idx="21865">
                  <c:v>284.988</c:v>
                </c:pt>
                <c:pt idx="21866">
                  <c:v>284.99299999999999</c:v>
                </c:pt>
                <c:pt idx="21867">
                  <c:v>285.005</c:v>
                </c:pt>
                <c:pt idx="21868">
                  <c:v>285.00900000000001</c:v>
                </c:pt>
                <c:pt idx="21869">
                  <c:v>285.01100000000002</c:v>
                </c:pt>
                <c:pt idx="21870">
                  <c:v>285.01299999999998</c:v>
                </c:pt>
                <c:pt idx="21871">
                  <c:v>285.01600000000002</c:v>
                </c:pt>
                <c:pt idx="21872">
                  <c:v>285.01799999999997</c:v>
                </c:pt>
                <c:pt idx="21873">
                  <c:v>285.02</c:v>
                </c:pt>
                <c:pt idx="21874">
                  <c:v>285.02199999999999</c:v>
                </c:pt>
                <c:pt idx="21875">
                  <c:v>285.02499999999998</c:v>
                </c:pt>
                <c:pt idx="21876">
                  <c:v>285.02699999999999</c:v>
                </c:pt>
                <c:pt idx="21877">
                  <c:v>285.029</c:v>
                </c:pt>
                <c:pt idx="21878">
                  <c:v>285.03100000000001</c:v>
                </c:pt>
                <c:pt idx="21879">
                  <c:v>285.03300000000002</c:v>
                </c:pt>
                <c:pt idx="21880">
                  <c:v>285.036</c:v>
                </c:pt>
                <c:pt idx="21881">
                  <c:v>285.03800000000001</c:v>
                </c:pt>
                <c:pt idx="21882">
                  <c:v>285.04000000000002</c:v>
                </c:pt>
                <c:pt idx="21883">
                  <c:v>285.04199999999997</c:v>
                </c:pt>
                <c:pt idx="21884">
                  <c:v>285.04399999999998</c:v>
                </c:pt>
                <c:pt idx="21885">
                  <c:v>285.04700000000003</c:v>
                </c:pt>
                <c:pt idx="21886">
                  <c:v>285.04899999999998</c:v>
                </c:pt>
                <c:pt idx="21887">
                  <c:v>285.05099999999999</c:v>
                </c:pt>
                <c:pt idx="21888">
                  <c:v>285.053</c:v>
                </c:pt>
                <c:pt idx="21889">
                  <c:v>285.05599999999998</c:v>
                </c:pt>
                <c:pt idx="21890">
                  <c:v>285.05799999999999</c:v>
                </c:pt>
                <c:pt idx="21891">
                  <c:v>285.06</c:v>
                </c:pt>
                <c:pt idx="21892">
                  <c:v>285.06200000000001</c:v>
                </c:pt>
                <c:pt idx="21893">
                  <c:v>285.065</c:v>
                </c:pt>
                <c:pt idx="21894">
                  <c:v>285.06700000000001</c:v>
                </c:pt>
                <c:pt idx="21895">
                  <c:v>285.06900000000002</c:v>
                </c:pt>
                <c:pt idx="21896">
                  <c:v>285.07100000000003</c:v>
                </c:pt>
                <c:pt idx="21897">
                  <c:v>285.07299999999998</c:v>
                </c:pt>
                <c:pt idx="21898">
                  <c:v>285.07600000000002</c:v>
                </c:pt>
                <c:pt idx="21899">
                  <c:v>285.07799999999997</c:v>
                </c:pt>
                <c:pt idx="21900">
                  <c:v>285.08</c:v>
                </c:pt>
                <c:pt idx="21901">
                  <c:v>285.08199999999999</c:v>
                </c:pt>
                <c:pt idx="21902">
                  <c:v>285.08499999999998</c:v>
                </c:pt>
                <c:pt idx="21903">
                  <c:v>285.08699999999999</c:v>
                </c:pt>
                <c:pt idx="21904">
                  <c:v>285.089</c:v>
                </c:pt>
                <c:pt idx="21905">
                  <c:v>285.09100000000001</c:v>
                </c:pt>
                <c:pt idx="21906">
                  <c:v>285.09300000000002</c:v>
                </c:pt>
                <c:pt idx="21907">
                  <c:v>285.096</c:v>
                </c:pt>
                <c:pt idx="21908">
                  <c:v>285.09800000000001</c:v>
                </c:pt>
                <c:pt idx="21909">
                  <c:v>285.10000000000002</c:v>
                </c:pt>
                <c:pt idx="21910">
                  <c:v>285.10199999999998</c:v>
                </c:pt>
                <c:pt idx="21911">
                  <c:v>285.10500000000002</c:v>
                </c:pt>
                <c:pt idx="21912">
                  <c:v>285.10700000000003</c:v>
                </c:pt>
                <c:pt idx="21913">
                  <c:v>285.10899999999998</c:v>
                </c:pt>
                <c:pt idx="21914">
                  <c:v>285.11099999999999</c:v>
                </c:pt>
                <c:pt idx="21915">
                  <c:v>285.113</c:v>
                </c:pt>
                <c:pt idx="21916">
                  <c:v>285.11599999999999</c:v>
                </c:pt>
                <c:pt idx="21917">
                  <c:v>285.11799999999999</c:v>
                </c:pt>
                <c:pt idx="21918">
                  <c:v>285.12</c:v>
                </c:pt>
                <c:pt idx="21919">
                  <c:v>285.12200000000001</c:v>
                </c:pt>
                <c:pt idx="21920">
                  <c:v>285.125</c:v>
                </c:pt>
                <c:pt idx="21921">
                  <c:v>285.12700000000001</c:v>
                </c:pt>
                <c:pt idx="21922">
                  <c:v>285.12900000000002</c:v>
                </c:pt>
                <c:pt idx="21923">
                  <c:v>285.13099999999997</c:v>
                </c:pt>
                <c:pt idx="21924">
                  <c:v>285.13299999999998</c:v>
                </c:pt>
                <c:pt idx="21925">
                  <c:v>285.13600000000002</c:v>
                </c:pt>
                <c:pt idx="21926">
                  <c:v>285.13799999999998</c:v>
                </c:pt>
                <c:pt idx="21927">
                  <c:v>285.14</c:v>
                </c:pt>
                <c:pt idx="21928">
                  <c:v>285.142</c:v>
                </c:pt>
                <c:pt idx="21929">
                  <c:v>285.14499999999998</c:v>
                </c:pt>
                <c:pt idx="21930">
                  <c:v>285.14699999999999</c:v>
                </c:pt>
                <c:pt idx="21931">
                  <c:v>285.149</c:v>
                </c:pt>
                <c:pt idx="21932">
                  <c:v>285.15100000000001</c:v>
                </c:pt>
                <c:pt idx="21933">
                  <c:v>285.15300000000002</c:v>
                </c:pt>
                <c:pt idx="21934">
                  <c:v>285.15600000000001</c:v>
                </c:pt>
                <c:pt idx="21935">
                  <c:v>285.15800000000002</c:v>
                </c:pt>
                <c:pt idx="21936">
                  <c:v>285.16000000000003</c:v>
                </c:pt>
                <c:pt idx="21937">
                  <c:v>285.16199999999998</c:v>
                </c:pt>
                <c:pt idx="21938">
                  <c:v>285.16500000000002</c:v>
                </c:pt>
                <c:pt idx="21939">
                  <c:v>285.16699999999997</c:v>
                </c:pt>
                <c:pt idx="21940">
                  <c:v>285.16899999999998</c:v>
                </c:pt>
                <c:pt idx="21941">
                  <c:v>285.17099999999999</c:v>
                </c:pt>
                <c:pt idx="21942">
                  <c:v>285.173</c:v>
                </c:pt>
                <c:pt idx="21943">
                  <c:v>285.17599999999999</c:v>
                </c:pt>
                <c:pt idx="21944">
                  <c:v>285.178</c:v>
                </c:pt>
                <c:pt idx="21945">
                  <c:v>285.18</c:v>
                </c:pt>
                <c:pt idx="21946">
                  <c:v>285.18200000000002</c:v>
                </c:pt>
                <c:pt idx="21947">
                  <c:v>285.185</c:v>
                </c:pt>
                <c:pt idx="21948">
                  <c:v>285.18700000000001</c:v>
                </c:pt>
                <c:pt idx="21949">
                  <c:v>285.18900000000002</c:v>
                </c:pt>
                <c:pt idx="21950">
                  <c:v>285.19099999999997</c:v>
                </c:pt>
                <c:pt idx="21951">
                  <c:v>285.19299999999998</c:v>
                </c:pt>
                <c:pt idx="21952">
                  <c:v>285.19600000000003</c:v>
                </c:pt>
                <c:pt idx="21953">
                  <c:v>285.19799999999998</c:v>
                </c:pt>
                <c:pt idx="21954">
                  <c:v>285.2</c:v>
                </c:pt>
                <c:pt idx="21955">
                  <c:v>285.202</c:v>
                </c:pt>
                <c:pt idx="21956">
                  <c:v>285.20499999999998</c:v>
                </c:pt>
                <c:pt idx="21957">
                  <c:v>285.20699999999999</c:v>
                </c:pt>
                <c:pt idx="21958">
                  <c:v>285.209</c:v>
                </c:pt>
                <c:pt idx="21959">
                  <c:v>285.21100000000001</c:v>
                </c:pt>
                <c:pt idx="21960">
                  <c:v>285.21300000000002</c:v>
                </c:pt>
                <c:pt idx="21961">
                  <c:v>285.21600000000001</c:v>
                </c:pt>
                <c:pt idx="21962">
                  <c:v>285.21800000000002</c:v>
                </c:pt>
                <c:pt idx="21963">
                  <c:v>285.22000000000003</c:v>
                </c:pt>
                <c:pt idx="21964">
                  <c:v>285.22199999999998</c:v>
                </c:pt>
                <c:pt idx="21965">
                  <c:v>285.22500000000002</c:v>
                </c:pt>
                <c:pt idx="21966">
                  <c:v>285.22699999999998</c:v>
                </c:pt>
                <c:pt idx="21967">
                  <c:v>285.22899999999998</c:v>
                </c:pt>
                <c:pt idx="21968">
                  <c:v>285.23099999999999</c:v>
                </c:pt>
                <c:pt idx="21969">
                  <c:v>285.233</c:v>
                </c:pt>
                <c:pt idx="21970">
                  <c:v>285.23599999999999</c:v>
                </c:pt>
                <c:pt idx="21971">
                  <c:v>285.238</c:v>
                </c:pt>
                <c:pt idx="21972">
                  <c:v>285.24</c:v>
                </c:pt>
                <c:pt idx="21973">
                  <c:v>285.24200000000002</c:v>
                </c:pt>
                <c:pt idx="21974">
                  <c:v>285.245</c:v>
                </c:pt>
                <c:pt idx="21975">
                  <c:v>285.24700000000001</c:v>
                </c:pt>
                <c:pt idx="21976">
                  <c:v>285.24900000000002</c:v>
                </c:pt>
                <c:pt idx="21977">
                  <c:v>285.25099999999998</c:v>
                </c:pt>
                <c:pt idx="21978">
                  <c:v>285.25400000000002</c:v>
                </c:pt>
                <c:pt idx="21979">
                  <c:v>285.25599999999997</c:v>
                </c:pt>
                <c:pt idx="21980">
                  <c:v>285.25799999999998</c:v>
                </c:pt>
                <c:pt idx="21981">
                  <c:v>285.26</c:v>
                </c:pt>
                <c:pt idx="21982">
                  <c:v>285.262</c:v>
                </c:pt>
                <c:pt idx="21983">
                  <c:v>285.26499999999999</c:v>
                </c:pt>
                <c:pt idx="21984">
                  <c:v>285.267</c:v>
                </c:pt>
                <c:pt idx="21985">
                  <c:v>285.26900000000001</c:v>
                </c:pt>
                <c:pt idx="21986">
                  <c:v>285.27100000000002</c:v>
                </c:pt>
                <c:pt idx="21987">
                  <c:v>285.274</c:v>
                </c:pt>
                <c:pt idx="21988">
                  <c:v>285.27600000000001</c:v>
                </c:pt>
                <c:pt idx="21989">
                  <c:v>285.27800000000002</c:v>
                </c:pt>
                <c:pt idx="21990">
                  <c:v>285.27999999999997</c:v>
                </c:pt>
                <c:pt idx="21991">
                  <c:v>285.28199999999998</c:v>
                </c:pt>
                <c:pt idx="21992">
                  <c:v>285.28500000000003</c:v>
                </c:pt>
                <c:pt idx="21993">
                  <c:v>285.28699999999998</c:v>
                </c:pt>
                <c:pt idx="21994">
                  <c:v>285.28899999999999</c:v>
                </c:pt>
                <c:pt idx="21995">
                  <c:v>285.291</c:v>
                </c:pt>
                <c:pt idx="21996">
                  <c:v>285.29399999999998</c:v>
                </c:pt>
                <c:pt idx="21997">
                  <c:v>285.29599999999999</c:v>
                </c:pt>
                <c:pt idx="21998">
                  <c:v>285.298</c:v>
                </c:pt>
                <c:pt idx="21999">
                  <c:v>285.3</c:v>
                </c:pt>
                <c:pt idx="22000">
                  <c:v>285.30200000000002</c:v>
                </c:pt>
                <c:pt idx="22001">
                  <c:v>285.30500000000001</c:v>
                </c:pt>
                <c:pt idx="22002">
                  <c:v>285.30700000000002</c:v>
                </c:pt>
                <c:pt idx="22003">
                  <c:v>285.30900000000003</c:v>
                </c:pt>
                <c:pt idx="22004">
                  <c:v>285.31099999999998</c:v>
                </c:pt>
                <c:pt idx="22005">
                  <c:v>285.31400000000002</c:v>
                </c:pt>
                <c:pt idx="22006">
                  <c:v>285.31599999999997</c:v>
                </c:pt>
                <c:pt idx="22007">
                  <c:v>285.31799999999998</c:v>
                </c:pt>
                <c:pt idx="22008">
                  <c:v>285.32</c:v>
                </c:pt>
                <c:pt idx="22009">
                  <c:v>285.322</c:v>
                </c:pt>
                <c:pt idx="22010">
                  <c:v>285.32499999999999</c:v>
                </c:pt>
                <c:pt idx="22011">
                  <c:v>285.327</c:v>
                </c:pt>
                <c:pt idx="22012">
                  <c:v>285.32900000000001</c:v>
                </c:pt>
                <c:pt idx="22013">
                  <c:v>285.33100000000002</c:v>
                </c:pt>
                <c:pt idx="22014">
                  <c:v>285.334</c:v>
                </c:pt>
                <c:pt idx="22015">
                  <c:v>285.33600000000001</c:v>
                </c:pt>
                <c:pt idx="22016">
                  <c:v>285.33800000000002</c:v>
                </c:pt>
                <c:pt idx="22017">
                  <c:v>285.33999999999997</c:v>
                </c:pt>
                <c:pt idx="22018">
                  <c:v>285.34199999999998</c:v>
                </c:pt>
                <c:pt idx="22019">
                  <c:v>285.34500000000003</c:v>
                </c:pt>
                <c:pt idx="22020">
                  <c:v>285.34699999999998</c:v>
                </c:pt>
                <c:pt idx="22021">
                  <c:v>285.34899999999999</c:v>
                </c:pt>
                <c:pt idx="22022">
                  <c:v>285.351</c:v>
                </c:pt>
                <c:pt idx="22023">
                  <c:v>285.35399999999998</c:v>
                </c:pt>
                <c:pt idx="22024">
                  <c:v>285.35599999999999</c:v>
                </c:pt>
                <c:pt idx="22025">
                  <c:v>285.358</c:v>
                </c:pt>
                <c:pt idx="22026">
                  <c:v>285.36</c:v>
                </c:pt>
                <c:pt idx="22027">
                  <c:v>285.36200000000002</c:v>
                </c:pt>
                <c:pt idx="22028">
                  <c:v>285.36500000000001</c:v>
                </c:pt>
                <c:pt idx="22029">
                  <c:v>285.36700000000002</c:v>
                </c:pt>
                <c:pt idx="22030">
                  <c:v>285.36900000000003</c:v>
                </c:pt>
                <c:pt idx="22031">
                  <c:v>285.37099999999998</c:v>
                </c:pt>
                <c:pt idx="22032">
                  <c:v>285.37400000000002</c:v>
                </c:pt>
                <c:pt idx="22033">
                  <c:v>285.37599999999998</c:v>
                </c:pt>
                <c:pt idx="22034">
                  <c:v>285.37799999999999</c:v>
                </c:pt>
                <c:pt idx="22035">
                  <c:v>285.38</c:v>
                </c:pt>
                <c:pt idx="22036">
                  <c:v>285.38200000000001</c:v>
                </c:pt>
                <c:pt idx="22037">
                  <c:v>285.38499999999999</c:v>
                </c:pt>
                <c:pt idx="22038">
                  <c:v>285.387</c:v>
                </c:pt>
                <c:pt idx="22039">
                  <c:v>285.38900000000001</c:v>
                </c:pt>
                <c:pt idx="22040">
                  <c:v>285.39100000000002</c:v>
                </c:pt>
                <c:pt idx="22041">
                  <c:v>285.39400000000001</c:v>
                </c:pt>
                <c:pt idx="22042">
                  <c:v>285.39600000000002</c:v>
                </c:pt>
                <c:pt idx="22043">
                  <c:v>285.39800000000002</c:v>
                </c:pt>
                <c:pt idx="22044">
                  <c:v>285.39999999999998</c:v>
                </c:pt>
                <c:pt idx="22045">
                  <c:v>285.40199999999999</c:v>
                </c:pt>
                <c:pt idx="22046">
                  <c:v>285.40499999999997</c:v>
                </c:pt>
                <c:pt idx="22047">
                  <c:v>285.40699999999998</c:v>
                </c:pt>
                <c:pt idx="22048">
                  <c:v>285.40899999999999</c:v>
                </c:pt>
                <c:pt idx="22049">
                  <c:v>285.411</c:v>
                </c:pt>
                <c:pt idx="22050">
                  <c:v>285.41399999999999</c:v>
                </c:pt>
                <c:pt idx="22051">
                  <c:v>285.416</c:v>
                </c:pt>
                <c:pt idx="22052">
                  <c:v>285.41800000000001</c:v>
                </c:pt>
                <c:pt idx="22053">
                  <c:v>285.42</c:v>
                </c:pt>
                <c:pt idx="22054">
                  <c:v>285.42700000000002</c:v>
                </c:pt>
                <c:pt idx="22055">
                  <c:v>285.43299999999999</c:v>
                </c:pt>
                <c:pt idx="22056">
                  <c:v>285.43400000000003</c:v>
                </c:pt>
                <c:pt idx="22057">
                  <c:v>285.43599999999998</c:v>
                </c:pt>
                <c:pt idx="22058">
                  <c:v>285.43799999999999</c:v>
                </c:pt>
                <c:pt idx="22059">
                  <c:v>285.44</c:v>
                </c:pt>
                <c:pt idx="22060">
                  <c:v>285.44299999999998</c:v>
                </c:pt>
                <c:pt idx="22061">
                  <c:v>285.44499999999999</c:v>
                </c:pt>
                <c:pt idx="22062">
                  <c:v>285.447</c:v>
                </c:pt>
                <c:pt idx="22063">
                  <c:v>285.44900000000001</c:v>
                </c:pt>
                <c:pt idx="22064">
                  <c:v>285.45100000000002</c:v>
                </c:pt>
                <c:pt idx="22065">
                  <c:v>285.45400000000001</c:v>
                </c:pt>
                <c:pt idx="22066">
                  <c:v>285.45600000000002</c:v>
                </c:pt>
                <c:pt idx="22067">
                  <c:v>285.45800000000003</c:v>
                </c:pt>
                <c:pt idx="22068">
                  <c:v>285.45999999999998</c:v>
                </c:pt>
                <c:pt idx="22069">
                  <c:v>285.46300000000002</c:v>
                </c:pt>
                <c:pt idx="22070">
                  <c:v>285.46499999999997</c:v>
                </c:pt>
                <c:pt idx="22071">
                  <c:v>285.46699999999998</c:v>
                </c:pt>
                <c:pt idx="22072">
                  <c:v>285.46899999999999</c:v>
                </c:pt>
                <c:pt idx="22073">
                  <c:v>285.471</c:v>
                </c:pt>
                <c:pt idx="22074">
                  <c:v>285.47300000000001</c:v>
                </c:pt>
                <c:pt idx="22075">
                  <c:v>285.476</c:v>
                </c:pt>
                <c:pt idx="22076">
                  <c:v>285.47800000000001</c:v>
                </c:pt>
                <c:pt idx="22077">
                  <c:v>285.48</c:v>
                </c:pt>
                <c:pt idx="22078">
                  <c:v>285.48200000000003</c:v>
                </c:pt>
                <c:pt idx="22079">
                  <c:v>285.48399999999998</c:v>
                </c:pt>
                <c:pt idx="22080">
                  <c:v>285.48700000000002</c:v>
                </c:pt>
                <c:pt idx="22081">
                  <c:v>285.48899999999998</c:v>
                </c:pt>
                <c:pt idx="22082">
                  <c:v>285.49099999999999</c:v>
                </c:pt>
                <c:pt idx="22083">
                  <c:v>285.49299999999999</c:v>
                </c:pt>
                <c:pt idx="22084">
                  <c:v>285.49599999999998</c:v>
                </c:pt>
                <c:pt idx="22085">
                  <c:v>285.49799999999999</c:v>
                </c:pt>
                <c:pt idx="22086">
                  <c:v>285.5</c:v>
                </c:pt>
                <c:pt idx="22087">
                  <c:v>285.50200000000001</c:v>
                </c:pt>
                <c:pt idx="22088">
                  <c:v>285.50400000000002</c:v>
                </c:pt>
                <c:pt idx="22089">
                  <c:v>285.50700000000001</c:v>
                </c:pt>
                <c:pt idx="22090">
                  <c:v>285.50900000000001</c:v>
                </c:pt>
                <c:pt idx="22091">
                  <c:v>285.51100000000002</c:v>
                </c:pt>
                <c:pt idx="22092">
                  <c:v>285.51299999999998</c:v>
                </c:pt>
                <c:pt idx="22093">
                  <c:v>285.51600000000002</c:v>
                </c:pt>
                <c:pt idx="22094">
                  <c:v>285.51799999999997</c:v>
                </c:pt>
                <c:pt idx="22095">
                  <c:v>285.52</c:v>
                </c:pt>
                <c:pt idx="22096">
                  <c:v>285.52199999999999</c:v>
                </c:pt>
                <c:pt idx="22097">
                  <c:v>285.524</c:v>
                </c:pt>
                <c:pt idx="22098">
                  <c:v>285.52699999999999</c:v>
                </c:pt>
                <c:pt idx="22099">
                  <c:v>285.529</c:v>
                </c:pt>
                <c:pt idx="22100">
                  <c:v>285.53100000000001</c:v>
                </c:pt>
                <c:pt idx="22101">
                  <c:v>285.53300000000002</c:v>
                </c:pt>
                <c:pt idx="22102">
                  <c:v>285.536</c:v>
                </c:pt>
                <c:pt idx="22103">
                  <c:v>285.53800000000001</c:v>
                </c:pt>
                <c:pt idx="22104">
                  <c:v>285.54000000000002</c:v>
                </c:pt>
                <c:pt idx="22105">
                  <c:v>285.54199999999997</c:v>
                </c:pt>
                <c:pt idx="22106">
                  <c:v>285.54399999999998</c:v>
                </c:pt>
                <c:pt idx="22107">
                  <c:v>285.54599999999999</c:v>
                </c:pt>
                <c:pt idx="22108">
                  <c:v>285.548</c:v>
                </c:pt>
                <c:pt idx="22109">
                  <c:v>285.55</c:v>
                </c:pt>
                <c:pt idx="22110">
                  <c:v>285.55200000000002</c:v>
                </c:pt>
                <c:pt idx="22111">
                  <c:v>285.55500000000001</c:v>
                </c:pt>
                <c:pt idx="22112">
                  <c:v>285.55700000000002</c:v>
                </c:pt>
                <c:pt idx="22113">
                  <c:v>285.55900000000003</c:v>
                </c:pt>
                <c:pt idx="22114">
                  <c:v>285.56099999999998</c:v>
                </c:pt>
                <c:pt idx="22115">
                  <c:v>285.56299999999999</c:v>
                </c:pt>
                <c:pt idx="22116">
                  <c:v>285.56599999999997</c:v>
                </c:pt>
                <c:pt idx="22117">
                  <c:v>285.56799999999998</c:v>
                </c:pt>
                <c:pt idx="22118">
                  <c:v>285.57</c:v>
                </c:pt>
                <c:pt idx="22119">
                  <c:v>285.572</c:v>
                </c:pt>
                <c:pt idx="22120">
                  <c:v>285.57499999999999</c:v>
                </c:pt>
                <c:pt idx="22121">
                  <c:v>285.577</c:v>
                </c:pt>
                <c:pt idx="22122">
                  <c:v>285.57900000000001</c:v>
                </c:pt>
                <c:pt idx="22123">
                  <c:v>285.58100000000002</c:v>
                </c:pt>
                <c:pt idx="22124">
                  <c:v>285.58300000000003</c:v>
                </c:pt>
                <c:pt idx="22125">
                  <c:v>285.58600000000001</c:v>
                </c:pt>
                <c:pt idx="22126">
                  <c:v>285.58800000000002</c:v>
                </c:pt>
                <c:pt idx="22127">
                  <c:v>285.58999999999997</c:v>
                </c:pt>
                <c:pt idx="22128">
                  <c:v>285.59199999999998</c:v>
                </c:pt>
                <c:pt idx="22129">
                  <c:v>285.59500000000003</c:v>
                </c:pt>
                <c:pt idx="22130">
                  <c:v>285.59800000000001</c:v>
                </c:pt>
                <c:pt idx="22131">
                  <c:v>285.60399999999998</c:v>
                </c:pt>
                <c:pt idx="22132">
                  <c:v>285.61200000000002</c:v>
                </c:pt>
                <c:pt idx="22133">
                  <c:v>285.62099999999998</c:v>
                </c:pt>
                <c:pt idx="22134">
                  <c:v>285.62900000000002</c:v>
                </c:pt>
                <c:pt idx="22135">
                  <c:v>285.637</c:v>
                </c:pt>
                <c:pt idx="22136">
                  <c:v>285.64600000000002</c:v>
                </c:pt>
                <c:pt idx="22137">
                  <c:v>285.65499999999997</c:v>
                </c:pt>
                <c:pt idx="22138">
                  <c:v>285.66399999999999</c:v>
                </c:pt>
                <c:pt idx="22139">
                  <c:v>285.67200000000003</c:v>
                </c:pt>
                <c:pt idx="22140">
                  <c:v>285.68099999999998</c:v>
                </c:pt>
                <c:pt idx="22141">
                  <c:v>285.68900000000002</c:v>
                </c:pt>
                <c:pt idx="22142">
                  <c:v>285.69799999999998</c:v>
                </c:pt>
                <c:pt idx="22143">
                  <c:v>285.70699999999999</c:v>
                </c:pt>
                <c:pt idx="22144">
                  <c:v>285.71499999999997</c:v>
                </c:pt>
                <c:pt idx="22145">
                  <c:v>285.72399999999999</c:v>
                </c:pt>
                <c:pt idx="22146">
                  <c:v>285.73200000000003</c:v>
                </c:pt>
                <c:pt idx="22147">
                  <c:v>285.74099999999999</c:v>
                </c:pt>
                <c:pt idx="22148">
                  <c:v>285.75</c:v>
                </c:pt>
                <c:pt idx="22149">
                  <c:v>285.75900000000001</c:v>
                </c:pt>
                <c:pt idx="22150">
                  <c:v>285.76799999999997</c:v>
                </c:pt>
                <c:pt idx="22151">
                  <c:v>285.77999999999997</c:v>
                </c:pt>
                <c:pt idx="22152">
                  <c:v>285.78399999999999</c:v>
                </c:pt>
                <c:pt idx="22153">
                  <c:v>285.79300000000001</c:v>
                </c:pt>
                <c:pt idx="22154">
                  <c:v>285.80099999999999</c:v>
                </c:pt>
                <c:pt idx="22155">
                  <c:v>285.81</c:v>
                </c:pt>
                <c:pt idx="22156">
                  <c:v>285.81900000000002</c:v>
                </c:pt>
                <c:pt idx="22157">
                  <c:v>285.827</c:v>
                </c:pt>
                <c:pt idx="22158">
                  <c:v>285.83499999999998</c:v>
                </c:pt>
                <c:pt idx="22159">
                  <c:v>285.84399999999999</c:v>
                </c:pt>
                <c:pt idx="22160">
                  <c:v>285.85199999999998</c:v>
                </c:pt>
                <c:pt idx="22161">
                  <c:v>285.86099999999999</c:v>
                </c:pt>
                <c:pt idx="22162">
                  <c:v>285.87</c:v>
                </c:pt>
                <c:pt idx="22163">
                  <c:v>285.87799999999999</c:v>
                </c:pt>
                <c:pt idx="22164">
                  <c:v>285.887</c:v>
                </c:pt>
                <c:pt idx="22165">
                  <c:v>285.89600000000002</c:v>
                </c:pt>
                <c:pt idx="22166">
                  <c:v>285.904</c:v>
                </c:pt>
                <c:pt idx="22167">
                  <c:v>285.91300000000001</c:v>
                </c:pt>
                <c:pt idx="22168">
                  <c:v>285.93099999999998</c:v>
                </c:pt>
                <c:pt idx="22169">
                  <c:v>285.97000000000003</c:v>
                </c:pt>
                <c:pt idx="22170">
                  <c:v>286.01</c:v>
                </c:pt>
                <c:pt idx="22171">
                  <c:v>286.04599999999999</c:v>
                </c:pt>
                <c:pt idx="22172">
                  <c:v>286.08199999999999</c:v>
                </c:pt>
                <c:pt idx="22173">
                  <c:v>286.11799999999999</c:v>
                </c:pt>
                <c:pt idx="22174">
                  <c:v>286.15499999999997</c:v>
                </c:pt>
                <c:pt idx="22175">
                  <c:v>286.18599999999998</c:v>
                </c:pt>
                <c:pt idx="22176">
                  <c:v>286.21100000000001</c:v>
                </c:pt>
                <c:pt idx="22177">
                  <c:v>286.23</c:v>
                </c:pt>
                <c:pt idx="22178">
                  <c:v>286.233</c:v>
                </c:pt>
                <c:pt idx="22179">
                  <c:v>286.24599999999998</c:v>
                </c:pt>
                <c:pt idx="22180">
                  <c:v>286.27499999999998</c:v>
                </c:pt>
                <c:pt idx="22181">
                  <c:v>286.303</c:v>
                </c:pt>
                <c:pt idx="22182">
                  <c:v>286.327</c:v>
                </c:pt>
                <c:pt idx="22183">
                  <c:v>286.34800000000001</c:v>
                </c:pt>
                <c:pt idx="22184">
                  <c:v>286.37299999999999</c:v>
                </c:pt>
                <c:pt idx="22185">
                  <c:v>286.39499999999998</c:v>
                </c:pt>
                <c:pt idx="22186">
                  <c:v>286.41399999999999</c:v>
                </c:pt>
                <c:pt idx="22187">
                  <c:v>286.43299999999999</c:v>
                </c:pt>
                <c:pt idx="22188">
                  <c:v>286.45</c:v>
                </c:pt>
                <c:pt idx="22189">
                  <c:v>286.46100000000001</c:v>
                </c:pt>
                <c:pt idx="22190">
                  <c:v>286.48099999999999</c:v>
                </c:pt>
                <c:pt idx="22191">
                  <c:v>286.51400000000001</c:v>
                </c:pt>
                <c:pt idx="22192">
                  <c:v>286.54899999999998</c:v>
                </c:pt>
                <c:pt idx="22193">
                  <c:v>286.58300000000003</c:v>
                </c:pt>
                <c:pt idx="22194">
                  <c:v>286.61700000000002</c:v>
                </c:pt>
                <c:pt idx="22195">
                  <c:v>286.649</c:v>
                </c:pt>
                <c:pt idx="22196">
                  <c:v>286.67599999999999</c:v>
                </c:pt>
                <c:pt idx="22197">
                  <c:v>286.70400000000001</c:v>
                </c:pt>
                <c:pt idx="22198">
                  <c:v>286.73200000000003</c:v>
                </c:pt>
                <c:pt idx="22199">
                  <c:v>286.75900000000001</c:v>
                </c:pt>
                <c:pt idx="22200">
                  <c:v>286.779</c:v>
                </c:pt>
                <c:pt idx="22201">
                  <c:v>286.78699999999998</c:v>
                </c:pt>
                <c:pt idx="22202">
                  <c:v>286.791</c:v>
                </c:pt>
                <c:pt idx="22203">
                  <c:v>286.79700000000003</c:v>
                </c:pt>
                <c:pt idx="22204">
                  <c:v>286.803</c:v>
                </c:pt>
                <c:pt idx="22205">
                  <c:v>286.81200000000001</c:v>
                </c:pt>
                <c:pt idx="22206">
                  <c:v>286.82499999999999</c:v>
                </c:pt>
                <c:pt idx="22207">
                  <c:v>286.85199999999998</c:v>
                </c:pt>
                <c:pt idx="22208">
                  <c:v>286.87799999999999</c:v>
                </c:pt>
                <c:pt idx="22209">
                  <c:v>286.904</c:v>
                </c:pt>
                <c:pt idx="22210">
                  <c:v>286.92200000000003</c:v>
                </c:pt>
                <c:pt idx="22211">
                  <c:v>286.92700000000002</c:v>
                </c:pt>
                <c:pt idx="22212">
                  <c:v>286.93099999999998</c:v>
                </c:pt>
                <c:pt idx="22213">
                  <c:v>286.93599999999998</c:v>
                </c:pt>
                <c:pt idx="22214">
                  <c:v>286.94200000000001</c:v>
                </c:pt>
                <c:pt idx="22215">
                  <c:v>286.94900000000001</c:v>
                </c:pt>
                <c:pt idx="22216">
                  <c:v>286.95800000000003</c:v>
                </c:pt>
                <c:pt idx="22217">
                  <c:v>286.96699999999998</c:v>
                </c:pt>
                <c:pt idx="22218">
                  <c:v>286.97699999999998</c:v>
                </c:pt>
                <c:pt idx="22219">
                  <c:v>286.98599999999999</c:v>
                </c:pt>
                <c:pt idx="22220">
                  <c:v>286.99400000000003</c:v>
                </c:pt>
                <c:pt idx="22221">
                  <c:v>287.00200000000001</c:v>
                </c:pt>
                <c:pt idx="22222">
                  <c:v>287.01</c:v>
                </c:pt>
                <c:pt idx="22223">
                  <c:v>287.017</c:v>
                </c:pt>
                <c:pt idx="22224">
                  <c:v>287.03199999999998</c:v>
                </c:pt>
                <c:pt idx="22225">
                  <c:v>287.06400000000002</c:v>
                </c:pt>
                <c:pt idx="22226">
                  <c:v>287.10000000000002</c:v>
                </c:pt>
                <c:pt idx="22227">
                  <c:v>287.13499999999999</c:v>
                </c:pt>
                <c:pt idx="22228">
                  <c:v>287.16399999999999</c:v>
                </c:pt>
                <c:pt idx="22229">
                  <c:v>287.18799999999999</c:v>
                </c:pt>
                <c:pt idx="22230">
                  <c:v>287.21800000000002</c:v>
                </c:pt>
                <c:pt idx="22231">
                  <c:v>287.25200000000001</c:v>
                </c:pt>
                <c:pt idx="22232">
                  <c:v>287.27699999999999</c:v>
                </c:pt>
                <c:pt idx="22233">
                  <c:v>287.30099999999999</c:v>
                </c:pt>
                <c:pt idx="22234">
                  <c:v>287.33999999999997</c:v>
                </c:pt>
                <c:pt idx="22235">
                  <c:v>287.39800000000002</c:v>
                </c:pt>
                <c:pt idx="22236">
                  <c:v>287.464</c:v>
                </c:pt>
                <c:pt idx="22237">
                  <c:v>287.536</c:v>
                </c:pt>
                <c:pt idx="22238">
                  <c:v>287.60899999999998</c:v>
                </c:pt>
                <c:pt idx="22239">
                  <c:v>287.66899999999998</c:v>
                </c:pt>
                <c:pt idx="22240">
                  <c:v>287.70999999999998</c:v>
                </c:pt>
                <c:pt idx="22241">
                  <c:v>287.733</c:v>
                </c:pt>
                <c:pt idx="22242">
                  <c:v>287.75099999999998</c:v>
                </c:pt>
                <c:pt idx="22243">
                  <c:v>287.78300000000002</c:v>
                </c:pt>
                <c:pt idx="22244">
                  <c:v>287.82</c:v>
                </c:pt>
                <c:pt idx="22245">
                  <c:v>287.858</c:v>
                </c:pt>
                <c:pt idx="22246">
                  <c:v>287.89499999999998</c:v>
                </c:pt>
                <c:pt idx="22247">
                  <c:v>287.923</c:v>
                </c:pt>
                <c:pt idx="22248">
                  <c:v>287.94299999999998</c:v>
                </c:pt>
                <c:pt idx="22249">
                  <c:v>287.96100000000001</c:v>
                </c:pt>
                <c:pt idx="22250">
                  <c:v>287.97199999999998</c:v>
                </c:pt>
                <c:pt idx="22251">
                  <c:v>287.97899999999998</c:v>
                </c:pt>
                <c:pt idx="22252">
                  <c:v>287.98399999999998</c:v>
                </c:pt>
                <c:pt idx="22253">
                  <c:v>287.98899999999998</c:v>
                </c:pt>
                <c:pt idx="22254">
                  <c:v>287.99900000000002</c:v>
                </c:pt>
                <c:pt idx="22255">
                  <c:v>288.00599999999997</c:v>
                </c:pt>
                <c:pt idx="22256">
                  <c:v>288.01100000000002</c:v>
                </c:pt>
                <c:pt idx="22257">
                  <c:v>288.02199999999999</c:v>
                </c:pt>
                <c:pt idx="22258">
                  <c:v>288.03100000000001</c:v>
                </c:pt>
                <c:pt idx="22259">
                  <c:v>288.03899999999999</c:v>
                </c:pt>
                <c:pt idx="22260">
                  <c:v>288.04700000000003</c:v>
                </c:pt>
                <c:pt idx="22261">
                  <c:v>288.053</c:v>
                </c:pt>
                <c:pt idx="22262">
                  <c:v>288.06200000000001</c:v>
                </c:pt>
                <c:pt idx="22263">
                  <c:v>288.072</c:v>
                </c:pt>
                <c:pt idx="22264">
                  <c:v>288.08100000000002</c:v>
                </c:pt>
                <c:pt idx="22265">
                  <c:v>288.08999999999997</c:v>
                </c:pt>
                <c:pt idx="22266">
                  <c:v>288.10700000000003</c:v>
                </c:pt>
                <c:pt idx="22267">
                  <c:v>288.16800000000001</c:v>
                </c:pt>
                <c:pt idx="22268">
                  <c:v>288.27800000000002</c:v>
                </c:pt>
                <c:pt idx="22269">
                  <c:v>288.39499999999998</c:v>
                </c:pt>
                <c:pt idx="22270">
                  <c:v>288.51</c:v>
                </c:pt>
                <c:pt idx="22271">
                  <c:v>288.62599999999998</c:v>
                </c:pt>
                <c:pt idx="22272">
                  <c:v>288.74299999999999</c:v>
                </c:pt>
                <c:pt idx="22273">
                  <c:v>288.86099999999999</c:v>
                </c:pt>
                <c:pt idx="22274">
                  <c:v>288.98700000000002</c:v>
                </c:pt>
                <c:pt idx="22275">
                  <c:v>289.11500000000001</c:v>
                </c:pt>
                <c:pt idx="22276">
                  <c:v>289.24200000000002</c:v>
                </c:pt>
                <c:pt idx="22277">
                  <c:v>289.37</c:v>
                </c:pt>
                <c:pt idx="22278">
                  <c:v>289.49799999999999</c:v>
                </c:pt>
                <c:pt idx="22279">
                  <c:v>289.62700000000001</c:v>
                </c:pt>
                <c:pt idx="22280">
                  <c:v>289.75599999999997</c:v>
                </c:pt>
                <c:pt idx="22281">
                  <c:v>289.88499999999999</c:v>
                </c:pt>
                <c:pt idx="22282">
                  <c:v>289.99900000000002</c:v>
                </c:pt>
                <c:pt idx="22283">
                  <c:v>290.05599999999998</c:v>
                </c:pt>
                <c:pt idx="22284">
                  <c:v>290.06799999999998</c:v>
                </c:pt>
                <c:pt idx="22285">
                  <c:v>290.07</c:v>
                </c:pt>
                <c:pt idx="22286">
                  <c:v>290.07299999999998</c:v>
                </c:pt>
                <c:pt idx="22287">
                  <c:v>290.07600000000002</c:v>
                </c:pt>
                <c:pt idx="22288">
                  <c:v>290.08</c:v>
                </c:pt>
                <c:pt idx="22289">
                  <c:v>290.084</c:v>
                </c:pt>
                <c:pt idx="22290">
                  <c:v>290.089</c:v>
                </c:pt>
                <c:pt idx="22291">
                  <c:v>290.09500000000003</c:v>
                </c:pt>
                <c:pt idx="22292">
                  <c:v>290.101</c:v>
                </c:pt>
                <c:pt idx="22293">
                  <c:v>290.11599999999999</c:v>
                </c:pt>
                <c:pt idx="22294">
                  <c:v>290.149</c:v>
                </c:pt>
                <c:pt idx="22295">
                  <c:v>290.17399999999998</c:v>
                </c:pt>
                <c:pt idx="22296">
                  <c:v>290.18</c:v>
                </c:pt>
                <c:pt idx="22297">
                  <c:v>290.18299999999999</c:v>
                </c:pt>
                <c:pt idx="22298">
                  <c:v>290.18599999999998</c:v>
                </c:pt>
                <c:pt idx="22299">
                  <c:v>290.18900000000002</c:v>
                </c:pt>
                <c:pt idx="22300">
                  <c:v>290.19299999999998</c:v>
                </c:pt>
                <c:pt idx="22301">
                  <c:v>290.19900000000001</c:v>
                </c:pt>
                <c:pt idx="22302">
                  <c:v>290.20400000000001</c:v>
                </c:pt>
                <c:pt idx="22303">
                  <c:v>290.21100000000001</c:v>
                </c:pt>
                <c:pt idx="22304">
                  <c:v>290.21699999999998</c:v>
                </c:pt>
                <c:pt idx="22305">
                  <c:v>290.226</c:v>
                </c:pt>
                <c:pt idx="22306">
                  <c:v>290.23500000000001</c:v>
                </c:pt>
                <c:pt idx="22307">
                  <c:v>290.245</c:v>
                </c:pt>
                <c:pt idx="22308">
                  <c:v>290.25299999999999</c:v>
                </c:pt>
                <c:pt idx="22309">
                  <c:v>290.26299999999998</c:v>
                </c:pt>
                <c:pt idx="22310">
                  <c:v>290.27199999999999</c:v>
                </c:pt>
                <c:pt idx="22311">
                  <c:v>290.28199999999998</c:v>
                </c:pt>
                <c:pt idx="22312">
                  <c:v>290.291</c:v>
                </c:pt>
                <c:pt idx="22313">
                  <c:v>290.303</c:v>
                </c:pt>
                <c:pt idx="22314">
                  <c:v>290.33</c:v>
                </c:pt>
                <c:pt idx="22315">
                  <c:v>290.38799999999998</c:v>
                </c:pt>
                <c:pt idx="22316">
                  <c:v>290.42599999999999</c:v>
                </c:pt>
                <c:pt idx="22317">
                  <c:v>290.43400000000003</c:v>
                </c:pt>
                <c:pt idx="22318">
                  <c:v>290.43599999999998</c:v>
                </c:pt>
                <c:pt idx="22319">
                  <c:v>290.43799999999999</c:v>
                </c:pt>
                <c:pt idx="22320">
                  <c:v>290.44099999999997</c:v>
                </c:pt>
                <c:pt idx="22321">
                  <c:v>290.45600000000002</c:v>
                </c:pt>
                <c:pt idx="22322">
                  <c:v>290.48099999999999</c:v>
                </c:pt>
                <c:pt idx="22323">
                  <c:v>290.51600000000002</c:v>
                </c:pt>
                <c:pt idx="22324">
                  <c:v>290.55500000000001</c:v>
                </c:pt>
                <c:pt idx="22325">
                  <c:v>290.59399999999999</c:v>
                </c:pt>
                <c:pt idx="22326">
                  <c:v>290.63299999999998</c:v>
                </c:pt>
                <c:pt idx="22327">
                  <c:v>290.66800000000001</c:v>
                </c:pt>
                <c:pt idx="22328">
                  <c:v>290.72699999999998</c:v>
                </c:pt>
                <c:pt idx="22329">
                  <c:v>290.80399999999997</c:v>
                </c:pt>
                <c:pt idx="22330">
                  <c:v>290.87099999999998</c:v>
                </c:pt>
                <c:pt idx="22331">
                  <c:v>290.923</c:v>
                </c:pt>
                <c:pt idx="22332">
                  <c:v>290.96600000000001</c:v>
                </c:pt>
                <c:pt idx="22333">
                  <c:v>290.99700000000001</c:v>
                </c:pt>
                <c:pt idx="22334">
                  <c:v>291.012</c:v>
                </c:pt>
                <c:pt idx="22335">
                  <c:v>291.01799999999997</c:v>
                </c:pt>
                <c:pt idx="22336">
                  <c:v>291.02</c:v>
                </c:pt>
                <c:pt idx="22337">
                  <c:v>291.02300000000002</c:v>
                </c:pt>
                <c:pt idx="22338">
                  <c:v>291.02499999999998</c:v>
                </c:pt>
                <c:pt idx="22339">
                  <c:v>291.02800000000002</c:v>
                </c:pt>
                <c:pt idx="22340">
                  <c:v>291.03100000000001</c:v>
                </c:pt>
                <c:pt idx="22341">
                  <c:v>291.03300000000002</c:v>
                </c:pt>
                <c:pt idx="22342">
                  <c:v>291.03500000000003</c:v>
                </c:pt>
                <c:pt idx="22343">
                  <c:v>291.03800000000001</c:v>
                </c:pt>
                <c:pt idx="22344">
                  <c:v>291.04000000000002</c:v>
                </c:pt>
                <c:pt idx="22345">
                  <c:v>291.04300000000001</c:v>
                </c:pt>
                <c:pt idx="22346">
                  <c:v>291.04500000000002</c:v>
                </c:pt>
                <c:pt idx="22347">
                  <c:v>291.04700000000003</c:v>
                </c:pt>
                <c:pt idx="22348">
                  <c:v>291.04899999999998</c:v>
                </c:pt>
                <c:pt idx="22349">
                  <c:v>291.05200000000002</c:v>
                </c:pt>
                <c:pt idx="22350">
                  <c:v>291.05399999999997</c:v>
                </c:pt>
                <c:pt idx="22351">
                  <c:v>291.05599999999998</c:v>
                </c:pt>
                <c:pt idx="22352">
                  <c:v>291.05799999999999</c:v>
                </c:pt>
                <c:pt idx="22353">
                  <c:v>291.06</c:v>
                </c:pt>
                <c:pt idx="22354">
                  <c:v>291.06299999999999</c:v>
                </c:pt>
                <c:pt idx="22355">
                  <c:v>291.065</c:v>
                </c:pt>
                <c:pt idx="22356">
                  <c:v>291.06799999999998</c:v>
                </c:pt>
                <c:pt idx="22357">
                  <c:v>291.07100000000003</c:v>
                </c:pt>
                <c:pt idx="22358">
                  <c:v>291.07400000000001</c:v>
                </c:pt>
                <c:pt idx="22359">
                  <c:v>291.077</c:v>
                </c:pt>
                <c:pt idx="22360">
                  <c:v>291.07900000000001</c:v>
                </c:pt>
                <c:pt idx="22361">
                  <c:v>291.08199999999999</c:v>
                </c:pt>
                <c:pt idx="22362">
                  <c:v>291.08499999999998</c:v>
                </c:pt>
                <c:pt idx="22363">
                  <c:v>291.08800000000002</c:v>
                </c:pt>
                <c:pt idx="22364">
                  <c:v>291.08999999999997</c:v>
                </c:pt>
                <c:pt idx="22365">
                  <c:v>291.09300000000002</c:v>
                </c:pt>
                <c:pt idx="22366">
                  <c:v>291.096</c:v>
                </c:pt>
                <c:pt idx="22367">
                  <c:v>291.09899999999999</c:v>
                </c:pt>
                <c:pt idx="22368">
                  <c:v>291.101</c:v>
                </c:pt>
                <c:pt idx="22369">
                  <c:v>291.10399999999998</c:v>
                </c:pt>
                <c:pt idx="22370">
                  <c:v>291.10700000000003</c:v>
                </c:pt>
                <c:pt idx="22371">
                  <c:v>291.11</c:v>
                </c:pt>
                <c:pt idx="22372">
                  <c:v>291.113</c:v>
                </c:pt>
                <c:pt idx="22373">
                  <c:v>291.11500000000001</c:v>
                </c:pt>
                <c:pt idx="22374">
                  <c:v>291.11799999999999</c:v>
                </c:pt>
                <c:pt idx="22375">
                  <c:v>291.12099999999998</c:v>
                </c:pt>
                <c:pt idx="22376">
                  <c:v>291.12400000000002</c:v>
                </c:pt>
                <c:pt idx="22377">
                  <c:v>291.12799999999999</c:v>
                </c:pt>
                <c:pt idx="22378">
                  <c:v>291.13099999999997</c:v>
                </c:pt>
                <c:pt idx="22379">
                  <c:v>291.13400000000001</c:v>
                </c:pt>
                <c:pt idx="22380">
                  <c:v>291.137</c:v>
                </c:pt>
                <c:pt idx="22381">
                  <c:v>291.13900000000001</c:v>
                </c:pt>
                <c:pt idx="22382">
                  <c:v>291.142</c:v>
                </c:pt>
                <c:pt idx="22383">
                  <c:v>291.14499999999998</c:v>
                </c:pt>
                <c:pt idx="22384">
                  <c:v>291.14800000000002</c:v>
                </c:pt>
                <c:pt idx="22385">
                  <c:v>291.15100000000001</c:v>
                </c:pt>
                <c:pt idx="22386">
                  <c:v>291.15300000000002</c:v>
                </c:pt>
                <c:pt idx="22387">
                  <c:v>291.15600000000001</c:v>
                </c:pt>
                <c:pt idx="22388">
                  <c:v>291.15899999999999</c:v>
                </c:pt>
                <c:pt idx="22389">
                  <c:v>291.16199999999998</c:v>
                </c:pt>
                <c:pt idx="22390">
                  <c:v>291.16500000000002</c:v>
                </c:pt>
                <c:pt idx="22391">
                  <c:v>291.18700000000001</c:v>
                </c:pt>
                <c:pt idx="22392">
                  <c:v>291.214</c:v>
                </c:pt>
                <c:pt idx="22393">
                  <c:v>291.23500000000001</c:v>
                </c:pt>
                <c:pt idx="22394">
                  <c:v>291.24700000000001</c:v>
                </c:pt>
                <c:pt idx="22395">
                  <c:v>291.25099999999998</c:v>
                </c:pt>
                <c:pt idx="22396">
                  <c:v>291.255</c:v>
                </c:pt>
                <c:pt idx="22397">
                  <c:v>291.25799999999998</c:v>
                </c:pt>
                <c:pt idx="22398">
                  <c:v>291.26100000000002</c:v>
                </c:pt>
                <c:pt idx="22399">
                  <c:v>291.26400000000001</c:v>
                </c:pt>
                <c:pt idx="22400">
                  <c:v>291.267</c:v>
                </c:pt>
                <c:pt idx="22401">
                  <c:v>291.26900000000001</c:v>
                </c:pt>
                <c:pt idx="22402">
                  <c:v>291.27199999999999</c:v>
                </c:pt>
                <c:pt idx="22403">
                  <c:v>291.27800000000002</c:v>
                </c:pt>
                <c:pt idx="22404">
                  <c:v>291.29500000000002</c:v>
                </c:pt>
                <c:pt idx="22405">
                  <c:v>291.30599999999998</c:v>
                </c:pt>
                <c:pt idx="22406">
                  <c:v>291.31</c:v>
                </c:pt>
                <c:pt idx="22407">
                  <c:v>291.31400000000002</c:v>
                </c:pt>
                <c:pt idx="22408">
                  <c:v>291.35500000000002</c:v>
                </c:pt>
                <c:pt idx="22409">
                  <c:v>291.44</c:v>
                </c:pt>
                <c:pt idx="22410">
                  <c:v>291.55399999999997</c:v>
                </c:pt>
                <c:pt idx="22411">
                  <c:v>291.67</c:v>
                </c:pt>
                <c:pt idx="22412">
                  <c:v>291.78399999999999</c:v>
                </c:pt>
                <c:pt idx="22413">
                  <c:v>291.89800000000002</c:v>
                </c:pt>
                <c:pt idx="22414">
                  <c:v>292.005</c:v>
                </c:pt>
                <c:pt idx="22415">
                  <c:v>292.07799999999997</c:v>
                </c:pt>
                <c:pt idx="22416">
                  <c:v>292.10899999999998</c:v>
                </c:pt>
                <c:pt idx="22417">
                  <c:v>292.11900000000003</c:v>
                </c:pt>
                <c:pt idx="22418">
                  <c:v>292.12200000000001</c:v>
                </c:pt>
                <c:pt idx="22419">
                  <c:v>292.12299999999999</c:v>
                </c:pt>
                <c:pt idx="22420">
                  <c:v>292.12599999999998</c:v>
                </c:pt>
                <c:pt idx="22421">
                  <c:v>292.12700000000001</c:v>
                </c:pt>
                <c:pt idx="22422">
                  <c:v>292.12900000000002</c:v>
                </c:pt>
                <c:pt idx="22423">
                  <c:v>292.13099999999997</c:v>
                </c:pt>
                <c:pt idx="22424">
                  <c:v>292.13200000000001</c:v>
                </c:pt>
                <c:pt idx="22425">
                  <c:v>292.13400000000001</c:v>
                </c:pt>
                <c:pt idx="22426">
                  <c:v>292.13600000000002</c:v>
                </c:pt>
                <c:pt idx="22427">
                  <c:v>292.13900000000001</c:v>
                </c:pt>
                <c:pt idx="22428">
                  <c:v>292.14100000000002</c:v>
                </c:pt>
                <c:pt idx="22429">
                  <c:v>292.14299999999997</c:v>
                </c:pt>
                <c:pt idx="22430">
                  <c:v>292.14499999999998</c:v>
                </c:pt>
                <c:pt idx="22431">
                  <c:v>292.14800000000002</c:v>
                </c:pt>
                <c:pt idx="22432">
                  <c:v>292.14999999999998</c:v>
                </c:pt>
                <c:pt idx="22433">
                  <c:v>292.15300000000002</c:v>
                </c:pt>
                <c:pt idx="22434">
                  <c:v>292.15600000000001</c:v>
                </c:pt>
                <c:pt idx="22435">
                  <c:v>292.15899999999999</c:v>
                </c:pt>
                <c:pt idx="22436">
                  <c:v>292.16199999999998</c:v>
                </c:pt>
                <c:pt idx="22437">
                  <c:v>292.16399999999999</c:v>
                </c:pt>
                <c:pt idx="22438">
                  <c:v>292.16699999999997</c:v>
                </c:pt>
                <c:pt idx="22439">
                  <c:v>292.16899999999998</c:v>
                </c:pt>
                <c:pt idx="22440">
                  <c:v>292.17099999999999</c:v>
                </c:pt>
                <c:pt idx="22441">
                  <c:v>292.173</c:v>
                </c:pt>
                <c:pt idx="22442">
                  <c:v>292.17500000000001</c:v>
                </c:pt>
                <c:pt idx="22443">
                  <c:v>292.178</c:v>
                </c:pt>
                <c:pt idx="22444">
                  <c:v>292.18</c:v>
                </c:pt>
                <c:pt idx="22445">
                  <c:v>292.18200000000002</c:v>
                </c:pt>
                <c:pt idx="22446">
                  <c:v>292.18400000000003</c:v>
                </c:pt>
                <c:pt idx="22447">
                  <c:v>292.18700000000001</c:v>
                </c:pt>
                <c:pt idx="22448">
                  <c:v>292.18900000000002</c:v>
                </c:pt>
                <c:pt idx="22449">
                  <c:v>292.19099999999997</c:v>
                </c:pt>
                <c:pt idx="22450">
                  <c:v>292.19299999999998</c:v>
                </c:pt>
                <c:pt idx="22451">
                  <c:v>292.19499999999999</c:v>
                </c:pt>
                <c:pt idx="22452">
                  <c:v>292.19799999999998</c:v>
                </c:pt>
                <c:pt idx="22453">
                  <c:v>292.2</c:v>
                </c:pt>
                <c:pt idx="22454">
                  <c:v>292.202</c:v>
                </c:pt>
                <c:pt idx="22455">
                  <c:v>292.20499999999998</c:v>
                </c:pt>
                <c:pt idx="22456">
                  <c:v>292.20800000000003</c:v>
                </c:pt>
                <c:pt idx="22457">
                  <c:v>292.21100000000001</c:v>
                </c:pt>
                <c:pt idx="22458">
                  <c:v>292.21300000000002</c:v>
                </c:pt>
                <c:pt idx="22459">
                  <c:v>292.21600000000001</c:v>
                </c:pt>
                <c:pt idx="22460">
                  <c:v>292.21800000000002</c:v>
                </c:pt>
                <c:pt idx="22461">
                  <c:v>292.22000000000003</c:v>
                </c:pt>
                <c:pt idx="22462">
                  <c:v>292.22199999999998</c:v>
                </c:pt>
                <c:pt idx="22463">
                  <c:v>292.22399999999999</c:v>
                </c:pt>
                <c:pt idx="22464">
                  <c:v>292.22699999999998</c:v>
                </c:pt>
                <c:pt idx="22465">
                  <c:v>292.22899999999998</c:v>
                </c:pt>
                <c:pt idx="22466">
                  <c:v>292.23099999999999</c:v>
                </c:pt>
                <c:pt idx="22467">
                  <c:v>292.233</c:v>
                </c:pt>
                <c:pt idx="22468">
                  <c:v>292.23599999999999</c:v>
                </c:pt>
                <c:pt idx="22469">
                  <c:v>292.238</c:v>
                </c:pt>
                <c:pt idx="22470">
                  <c:v>292.24</c:v>
                </c:pt>
                <c:pt idx="22471">
                  <c:v>292.24200000000002</c:v>
                </c:pt>
                <c:pt idx="22472">
                  <c:v>292.245</c:v>
                </c:pt>
                <c:pt idx="22473">
                  <c:v>292.262</c:v>
                </c:pt>
                <c:pt idx="22474">
                  <c:v>292.29599999999999</c:v>
                </c:pt>
                <c:pt idx="22475">
                  <c:v>292.334</c:v>
                </c:pt>
                <c:pt idx="22476">
                  <c:v>292.36200000000002</c:v>
                </c:pt>
                <c:pt idx="22477">
                  <c:v>292.38099999999997</c:v>
                </c:pt>
                <c:pt idx="22478">
                  <c:v>292.40300000000002</c:v>
                </c:pt>
                <c:pt idx="22479">
                  <c:v>292.41300000000001</c:v>
                </c:pt>
                <c:pt idx="22480">
                  <c:v>292.41800000000001</c:v>
                </c:pt>
                <c:pt idx="22481">
                  <c:v>292.43200000000002</c:v>
                </c:pt>
                <c:pt idx="22482">
                  <c:v>292.46100000000001</c:v>
                </c:pt>
                <c:pt idx="22483">
                  <c:v>292.49700000000001</c:v>
                </c:pt>
                <c:pt idx="22484">
                  <c:v>292.536</c:v>
                </c:pt>
                <c:pt idx="22485">
                  <c:v>292.57900000000001</c:v>
                </c:pt>
                <c:pt idx="22486">
                  <c:v>292.62799999999999</c:v>
                </c:pt>
                <c:pt idx="22487">
                  <c:v>292.67399999999998</c:v>
                </c:pt>
                <c:pt idx="22488">
                  <c:v>292.73899999999998</c:v>
                </c:pt>
                <c:pt idx="22489">
                  <c:v>292.85000000000002</c:v>
                </c:pt>
                <c:pt idx="22490">
                  <c:v>292.96899999999999</c:v>
                </c:pt>
                <c:pt idx="22491">
                  <c:v>293.08999999999997</c:v>
                </c:pt>
                <c:pt idx="22492">
                  <c:v>293.21499999999997</c:v>
                </c:pt>
                <c:pt idx="22493">
                  <c:v>293.34399999999999</c:v>
                </c:pt>
                <c:pt idx="22494">
                  <c:v>293.464</c:v>
                </c:pt>
                <c:pt idx="22495">
                  <c:v>293.541</c:v>
                </c:pt>
                <c:pt idx="22496">
                  <c:v>293.56099999999998</c:v>
                </c:pt>
                <c:pt idx="22497">
                  <c:v>293.56400000000002</c:v>
                </c:pt>
                <c:pt idx="22498">
                  <c:v>293.56400000000002</c:v>
                </c:pt>
                <c:pt idx="22499">
                  <c:v>293.58300000000003</c:v>
                </c:pt>
                <c:pt idx="22500">
                  <c:v>293.625</c:v>
                </c:pt>
                <c:pt idx="22501">
                  <c:v>293.673</c:v>
                </c:pt>
                <c:pt idx="22502">
                  <c:v>293.72500000000002</c:v>
                </c:pt>
                <c:pt idx="22503">
                  <c:v>293.77699999999999</c:v>
                </c:pt>
                <c:pt idx="22504">
                  <c:v>293.82799999999997</c:v>
                </c:pt>
                <c:pt idx="22505">
                  <c:v>293.87599999999998</c:v>
                </c:pt>
                <c:pt idx="22506">
                  <c:v>293.916</c:v>
                </c:pt>
                <c:pt idx="22507">
                  <c:v>293.947</c:v>
                </c:pt>
                <c:pt idx="22508">
                  <c:v>293.96699999999998</c:v>
                </c:pt>
                <c:pt idx="22509">
                  <c:v>293.97399999999999</c:v>
                </c:pt>
                <c:pt idx="22510">
                  <c:v>293.97699999999998</c:v>
                </c:pt>
                <c:pt idx="22511">
                  <c:v>293.97899999999998</c:v>
                </c:pt>
                <c:pt idx="22512">
                  <c:v>293.98099999999999</c:v>
                </c:pt>
                <c:pt idx="22513">
                  <c:v>293.98399999999998</c:v>
                </c:pt>
                <c:pt idx="22514">
                  <c:v>293.988</c:v>
                </c:pt>
                <c:pt idx="22515">
                  <c:v>293.99</c:v>
                </c:pt>
                <c:pt idx="22516">
                  <c:v>293.99400000000003</c:v>
                </c:pt>
                <c:pt idx="22517">
                  <c:v>293.99700000000001</c:v>
                </c:pt>
                <c:pt idx="22518">
                  <c:v>293.99900000000002</c:v>
                </c:pt>
                <c:pt idx="22519">
                  <c:v>294.00099999999998</c:v>
                </c:pt>
                <c:pt idx="22520">
                  <c:v>294.00299999999999</c:v>
                </c:pt>
                <c:pt idx="22521">
                  <c:v>294.005</c:v>
                </c:pt>
                <c:pt idx="22522">
                  <c:v>294.00700000000001</c:v>
                </c:pt>
                <c:pt idx="22523">
                  <c:v>294.00900000000001</c:v>
                </c:pt>
                <c:pt idx="22524">
                  <c:v>294.012</c:v>
                </c:pt>
                <c:pt idx="22525">
                  <c:v>294.01400000000001</c:v>
                </c:pt>
                <c:pt idx="22526">
                  <c:v>294.01600000000002</c:v>
                </c:pt>
                <c:pt idx="22527">
                  <c:v>294.01799999999997</c:v>
                </c:pt>
                <c:pt idx="22528">
                  <c:v>294.02</c:v>
                </c:pt>
                <c:pt idx="22529">
                  <c:v>294.02300000000002</c:v>
                </c:pt>
                <c:pt idx="22530">
                  <c:v>294.02600000000001</c:v>
                </c:pt>
                <c:pt idx="22531">
                  <c:v>294.029</c:v>
                </c:pt>
                <c:pt idx="22532">
                  <c:v>294.03100000000001</c:v>
                </c:pt>
                <c:pt idx="22533">
                  <c:v>294.03399999999999</c:v>
                </c:pt>
                <c:pt idx="22534">
                  <c:v>294.03699999999998</c:v>
                </c:pt>
                <c:pt idx="22535">
                  <c:v>294.04000000000002</c:v>
                </c:pt>
                <c:pt idx="22536">
                  <c:v>294.04199999999997</c:v>
                </c:pt>
                <c:pt idx="22537">
                  <c:v>294.04399999999998</c:v>
                </c:pt>
                <c:pt idx="22538">
                  <c:v>294.04700000000003</c:v>
                </c:pt>
                <c:pt idx="22539">
                  <c:v>294.04899999999998</c:v>
                </c:pt>
                <c:pt idx="22540">
                  <c:v>294.05099999999999</c:v>
                </c:pt>
                <c:pt idx="22541">
                  <c:v>294.05399999999997</c:v>
                </c:pt>
                <c:pt idx="22542">
                  <c:v>294.05599999999998</c:v>
                </c:pt>
                <c:pt idx="22543">
                  <c:v>294.05900000000003</c:v>
                </c:pt>
                <c:pt idx="22544">
                  <c:v>294.06099999999998</c:v>
                </c:pt>
                <c:pt idx="22545">
                  <c:v>294.06400000000002</c:v>
                </c:pt>
                <c:pt idx="22546">
                  <c:v>294.07100000000003</c:v>
                </c:pt>
                <c:pt idx="22547">
                  <c:v>294.09899999999999</c:v>
                </c:pt>
                <c:pt idx="22548">
                  <c:v>294.17399999999998</c:v>
                </c:pt>
                <c:pt idx="22549">
                  <c:v>294.28399999999999</c:v>
                </c:pt>
                <c:pt idx="22550">
                  <c:v>294.39999999999998</c:v>
                </c:pt>
                <c:pt idx="22551">
                  <c:v>294.51499999999999</c:v>
                </c:pt>
                <c:pt idx="22552">
                  <c:v>294.62599999999998</c:v>
                </c:pt>
                <c:pt idx="22553">
                  <c:v>294.73700000000002</c:v>
                </c:pt>
                <c:pt idx="22554">
                  <c:v>294.86399999999998</c:v>
                </c:pt>
                <c:pt idx="22555">
                  <c:v>294.99299999999999</c:v>
                </c:pt>
                <c:pt idx="22556">
                  <c:v>295.12099999999998</c:v>
                </c:pt>
                <c:pt idx="22557">
                  <c:v>295.25099999999998</c:v>
                </c:pt>
                <c:pt idx="22558">
                  <c:v>295.37900000000002</c:v>
                </c:pt>
                <c:pt idx="22559">
                  <c:v>295.47699999999998</c:v>
                </c:pt>
                <c:pt idx="22560">
                  <c:v>295.50099999999998</c:v>
                </c:pt>
                <c:pt idx="22561">
                  <c:v>295.50599999999997</c:v>
                </c:pt>
                <c:pt idx="22562">
                  <c:v>295.51600000000002</c:v>
                </c:pt>
                <c:pt idx="22563">
                  <c:v>295.55099999999999</c:v>
                </c:pt>
                <c:pt idx="22564">
                  <c:v>295.59100000000001</c:v>
                </c:pt>
                <c:pt idx="22565">
                  <c:v>295.63</c:v>
                </c:pt>
                <c:pt idx="22566">
                  <c:v>295.66899999999998</c:v>
                </c:pt>
                <c:pt idx="22567">
                  <c:v>295.709</c:v>
                </c:pt>
                <c:pt idx="22568">
                  <c:v>295.74900000000002</c:v>
                </c:pt>
                <c:pt idx="22569">
                  <c:v>295.79199999999997</c:v>
                </c:pt>
                <c:pt idx="22570">
                  <c:v>295.83999999999997</c:v>
                </c:pt>
                <c:pt idx="22571">
                  <c:v>295.89</c:v>
                </c:pt>
                <c:pt idx="22572">
                  <c:v>295.94099999999997</c:v>
                </c:pt>
                <c:pt idx="22573">
                  <c:v>295.99299999999999</c:v>
                </c:pt>
                <c:pt idx="22574">
                  <c:v>296.04399999999998</c:v>
                </c:pt>
                <c:pt idx="22575">
                  <c:v>296.09399999999999</c:v>
                </c:pt>
                <c:pt idx="22576">
                  <c:v>296.14400000000001</c:v>
                </c:pt>
                <c:pt idx="22577">
                  <c:v>296.19299999999998</c:v>
                </c:pt>
                <c:pt idx="22578">
                  <c:v>296.24</c:v>
                </c:pt>
                <c:pt idx="22579">
                  <c:v>296.28500000000003</c:v>
                </c:pt>
                <c:pt idx="22580">
                  <c:v>296.33</c:v>
                </c:pt>
                <c:pt idx="22581">
                  <c:v>296.37299999999999</c:v>
                </c:pt>
                <c:pt idx="22582">
                  <c:v>296.40899999999999</c:v>
                </c:pt>
                <c:pt idx="22583">
                  <c:v>296.43200000000002</c:v>
                </c:pt>
                <c:pt idx="22584">
                  <c:v>296.44</c:v>
                </c:pt>
                <c:pt idx="22585">
                  <c:v>296.44299999999998</c:v>
                </c:pt>
                <c:pt idx="22586">
                  <c:v>296.44600000000003</c:v>
                </c:pt>
                <c:pt idx="22587">
                  <c:v>296.44900000000001</c:v>
                </c:pt>
                <c:pt idx="22588">
                  <c:v>296.45100000000002</c:v>
                </c:pt>
                <c:pt idx="22589">
                  <c:v>296.45299999999997</c:v>
                </c:pt>
                <c:pt idx="22590">
                  <c:v>296.45800000000003</c:v>
                </c:pt>
                <c:pt idx="22591">
                  <c:v>296.48399999999998</c:v>
                </c:pt>
                <c:pt idx="22592">
                  <c:v>296.51499999999999</c:v>
                </c:pt>
                <c:pt idx="22593">
                  <c:v>296.54300000000001</c:v>
                </c:pt>
                <c:pt idx="22594">
                  <c:v>296.57100000000003</c:v>
                </c:pt>
                <c:pt idx="22595">
                  <c:v>296.608</c:v>
                </c:pt>
                <c:pt idx="22596">
                  <c:v>296.65300000000002</c:v>
                </c:pt>
                <c:pt idx="22597">
                  <c:v>296.70499999999998</c:v>
                </c:pt>
                <c:pt idx="22598">
                  <c:v>296.75700000000001</c:v>
                </c:pt>
                <c:pt idx="22599">
                  <c:v>296.80500000000001</c:v>
                </c:pt>
                <c:pt idx="22600">
                  <c:v>296.84399999999999</c:v>
                </c:pt>
                <c:pt idx="22601">
                  <c:v>296.87</c:v>
                </c:pt>
                <c:pt idx="22602">
                  <c:v>296.89400000000001</c:v>
                </c:pt>
                <c:pt idx="22603">
                  <c:v>296.923</c:v>
                </c:pt>
                <c:pt idx="22604">
                  <c:v>296.95499999999998</c:v>
                </c:pt>
                <c:pt idx="22605">
                  <c:v>296.98599999999999</c:v>
                </c:pt>
                <c:pt idx="22606">
                  <c:v>297.01799999999997</c:v>
                </c:pt>
                <c:pt idx="22607">
                  <c:v>297.04899999999998</c:v>
                </c:pt>
                <c:pt idx="22608">
                  <c:v>297.08</c:v>
                </c:pt>
                <c:pt idx="22609">
                  <c:v>297.11200000000002</c:v>
                </c:pt>
                <c:pt idx="22610">
                  <c:v>297.14299999999997</c:v>
                </c:pt>
                <c:pt idx="22611">
                  <c:v>297.17099999999999</c:v>
                </c:pt>
                <c:pt idx="22612">
                  <c:v>297.18700000000001</c:v>
                </c:pt>
                <c:pt idx="22613">
                  <c:v>297.19</c:v>
                </c:pt>
                <c:pt idx="22614">
                  <c:v>297.19299999999998</c:v>
                </c:pt>
                <c:pt idx="22615">
                  <c:v>297.19400000000002</c:v>
                </c:pt>
                <c:pt idx="22616">
                  <c:v>297.19799999999998</c:v>
                </c:pt>
                <c:pt idx="22617">
                  <c:v>297.2</c:v>
                </c:pt>
                <c:pt idx="22618">
                  <c:v>297.202</c:v>
                </c:pt>
                <c:pt idx="22619">
                  <c:v>297.20499999999998</c:v>
                </c:pt>
                <c:pt idx="22620">
                  <c:v>297.21100000000001</c:v>
                </c:pt>
                <c:pt idx="22621">
                  <c:v>297.214</c:v>
                </c:pt>
                <c:pt idx="22622">
                  <c:v>297.21699999999998</c:v>
                </c:pt>
                <c:pt idx="22623">
                  <c:v>297.22000000000003</c:v>
                </c:pt>
                <c:pt idx="22624">
                  <c:v>297.22199999999998</c:v>
                </c:pt>
                <c:pt idx="22625">
                  <c:v>297.22399999999999</c:v>
                </c:pt>
                <c:pt idx="22626">
                  <c:v>297.226</c:v>
                </c:pt>
                <c:pt idx="22627">
                  <c:v>297.22699999999998</c:v>
                </c:pt>
                <c:pt idx="22628">
                  <c:v>297.23</c:v>
                </c:pt>
                <c:pt idx="22629">
                  <c:v>297.23200000000003</c:v>
                </c:pt>
                <c:pt idx="22630">
                  <c:v>297.23500000000001</c:v>
                </c:pt>
                <c:pt idx="22631">
                  <c:v>297.238</c:v>
                </c:pt>
                <c:pt idx="22632">
                  <c:v>297.24</c:v>
                </c:pt>
                <c:pt idx="22633">
                  <c:v>297.25700000000001</c:v>
                </c:pt>
                <c:pt idx="22634">
                  <c:v>297.30799999999999</c:v>
                </c:pt>
                <c:pt idx="22635">
                  <c:v>297.36700000000002</c:v>
                </c:pt>
                <c:pt idx="22636">
                  <c:v>297.399</c:v>
                </c:pt>
                <c:pt idx="22637">
                  <c:v>297.43599999999998</c:v>
                </c:pt>
                <c:pt idx="22638">
                  <c:v>297.52100000000002</c:v>
                </c:pt>
                <c:pt idx="22639">
                  <c:v>297.64100000000002</c:v>
                </c:pt>
                <c:pt idx="22640">
                  <c:v>297.75599999999997</c:v>
                </c:pt>
                <c:pt idx="22641">
                  <c:v>297.87299999999999</c:v>
                </c:pt>
                <c:pt idx="22642">
                  <c:v>297.98399999999998</c:v>
                </c:pt>
                <c:pt idx="22643">
                  <c:v>298.08600000000001</c:v>
                </c:pt>
                <c:pt idx="22644">
                  <c:v>298.18200000000002</c:v>
                </c:pt>
                <c:pt idx="22645">
                  <c:v>298.27300000000002</c:v>
                </c:pt>
                <c:pt idx="22646">
                  <c:v>298.32400000000001</c:v>
                </c:pt>
                <c:pt idx="22647">
                  <c:v>298.34300000000002</c:v>
                </c:pt>
                <c:pt idx="22648">
                  <c:v>298.34699999999998</c:v>
                </c:pt>
                <c:pt idx="22649">
                  <c:v>298.35599999999999</c:v>
                </c:pt>
                <c:pt idx="22650">
                  <c:v>298.38099999999997</c:v>
                </c:pt>
                <c:pt idx="22651">
                  <c:v>298.40100000000001</c:v>
                </c:pt>
                <c:pt idx="22652">
                  <c:v>298.42</c:v>
                </c:pt>
                <c:pt idx="22653">
                  <c:v>298.44099999999997</c:v>
                </c:pt>
                <c:pt idx="22654">
                  <c:v>298.46100000000001</c:v>
                </c:pt>
                <c:pt idx="22655">
                  <c:v>298.46600000000001</c:v>
                </c:pt>
                <c:pt idx="22656">
                  <c:v>298.46800000000002</c:v>
                </c:pt>
                <c:pt idx="22657">
                  <c:v>298.46899999999999</c:v>
                </c:pt>
                <c:pt idx="22658">
                  <c:v>298.47699999999998</c:v>
                </c:pt>
                <c:pt idx="22659">
                  <c:v>298.48899999999998</c:v>
                </c:pt>
                <c:pt idx="22660">
                  <c:v>298.495</c:v>
                </c:pt>
                <c:pt idx="22661">
                  <c:v>298.49700000000001</c:v>
                </c:pt>
                <c:pt idx="22662">
                  <c:v>298.49799999999999</c:v>
                </c:pt>
                <c:pt idx="22663">
                  <c:v>298.5</c:v>
                </c:pt>
                <c:pt idx="22664">
                  <c:v>298.50299999999999</c:v>
                </c:pt>
                <c:pt idx="22665">
                  <c:v>298.50599999999997</c:v>
                </c:pt>
                <c:pt idx="22666">
                  <c:v>298.50799999999998</c:v>
                </c:pt>
                <c:pt idx="22667">
                  <c:v>298.51100000000002</c:v>
                </c:pt>
                <c:pt idx="22668">
                  <c:v>298.51499999999999</c:v>
                </c:pt>
                <c:pt idx="22669">
                  <c:v>298.52</c:v>
                </c:pt>
                <c:pt idx="22670">
                  <c:v>298.53699999999998</c:v>
                </c:pt>
                <c:pt idx="22671">
                  <c:v>298.56900000000002</c:v>
                </c:pt>
                <c:pt idx="22672">
                  <c:v>298.60500000000002</c:v>
                </c:pt>
                <c:pt idx="22673">
                  <c:v>298.64400000000001</c:v>
                </c:pt>
                <c:pt idx="22674">
                  <c:v>298.68799999999999</c:v>
                </c:pt>
                <c:pt idx="22675">
                  <c:v>298.738</c:v>
                </c:pt>
                <c:pt idx="22676">
                  <c:v>298.78800000000001</c:v>
                </c:pt>
                <c:pt idx="22677">
                  <c:v>298.827</c:v>
                </c:pt>
                <c:pt idx="22678">
                  <c:v>298.858</c:v>
                </c:pt>
                <c:pt idx="22679">
                  <c:v>298.89400000000001</c:v>
                </c:pt>
                <c:pt idx="22680">
                  <c:v>298.916</c:v>
                </c:pt>
                <c:pt idx="22681">
                  <c:v>298.92099999999999</c:v>
                </c:pt>
                <c:pt idx="22682">
                  <c:v>298.923</c:v>
                </c:pt>
                <c:pt idx="22683">
                  <c:v>298.92700000000002</c:v>
                </c:pt>
                <c:pt idx="22684">
                  <c:v>298.93099999999998</c:v>
                </c:pt>
                <c:pt idx="22685">
                  <c:v>298.94799999999998</c:v>
                </c:pt>
                <c:pt idx="22686">
                  <c:v>298.96800000000002</c:v>
                </c:pt>
                <c:pt idx="22687">
                  <c:v>298.97800000000001</c:v>
                </c:pt>
                <c:pt idx="22688">
                  <c:v>298.98500000000001</c:v>
                </c:pt>
                <c:pt idx="22689">
                  <c:v>299.00700000000001</c:v>
                </c:pt>
                <c:pt idx="22690">
                  <c:v>299.04000000000002</c:v>
                </c:pt>
                <c:pt idx="22691">
                  <c:v>299.07799999999997</c:v>
                </c:pt>
                <c:pt idx="22692">
                  <c:v>299.11700000000002</c:v>
                </c:pt>
                <c:pt idx="22693">
                  <c:v>299.15600000000001</c:v>
                </c:pt>
                <c:pt idx="22694">
                  <c:v>299.19499999999999</c:v>
                </c:pt>
                <c:pt idx="22695">
                  <c:v>299.23500000000001</c:v>
                </c:pt>
                <c:pt idx="22696">
                  <c:v>299.27300000000002</c:v>
                </c:pt>
                <c:pt idx="22697">
                  <c:v>299.30099999999999</c:v>
                </c:pt>
                <c:pt idx="22698">
                  <c:v>299.31299999999999</c:v>
                </c:pt>
                <c:pt idx="22699">
                  <c:v>299.31700000000001</c:v>
                </c:pt>
                <c:pt idx="22700">
                  <c:v>299.32100000000003</c:v>
                </c:pt>
                <c:pt idx="22701">
                  <c:v>299.32400000000001</c:v>
                </c:pt>
                <c:pt idx="22702">
                  <c:v>299.327</c:v>
                </c:pt>
                <c:pt idx="22703">
                  <c:v>299.33100000000002</c:v>
                </c:pt>
                <c:pt idx="22704">
                  <c:v>299.33600000000001</c:v>
                </c:pt>
                <c:pt idx="22705">
                  <c:v>299.33999999999997</c:v>
                </c:pt>
                <c:pt idx="22706">
                  <c:v>299.34199999999998</c:v>
                </c:pt>
                <c:pt idx="22707">
                  <c:v>299.34500000000003</c:v>
                </c:pt>
                <c:pt idx="22708">
                  <c:v>299.34899999999999</c:v>
                </c:pt>
                <c:pt idx="22709">
                  <c:v>299.363</c:v>
                </c:pt>
                <c:pt idx="22710">
                  <c:v>299.39999999999998</c:v>
                </c:pt>
                <c:pt idx="22711">
                  <c:v>299.44</c:v>
                </c:pt>
                <c:pt idx="22712">
                  <c:v>299.48</c:v>
                </c:pt>
                <c:pt idx="22713">
                  <c:v>299.52</c:v>
                </c:pt>
                <c:pt idx="22714">
                  <c:v>299.56200000000001</c:v>
                </c:pt>
                <c:pt idx="22715">
                  <c:v>299.60599999999999</c:v>
                </c:pt>
                <c:pt idx="22716">
                  <c:v>299.64699999999999</c:v>
                </c:pt>
                <c:pt idx="22717">
                  <c:v>299.68700000000001</c:v>
                </c:pt>
                <c:pt idx="22718">
                  <c:v>299.72699999999998</c:v>
                </c:pt>
                <c:pt idx="22719">
                  <c:v>299.76600000000002</c:v>
                </c:pt>
                <c:pt idx="22720">
                  <c:v>299.79899999999998</c:v>
                </c:pt>
                <c:pt idx="22721">
                  <c:v>299.82100000000003</c:v>
                </c:pt>
                <c:pt idx="22722">
                  <c:v>299.83</c:v>
                </c:pt>
                <c:pt idx="22723">
                  <c:v>299.834</c:v>
                </c:pt>
                <c:pt idx="22724">
                  <c:v>299.83699999999999</c:v>
                </c:pt>
                <c:pt idx="22725">
                  <c:v>299.839</c:v>
                </c:pt>
                <c:pt idx="22726">
                  <c:v>299.84100000000001</c:v>
                </c:pt>
                <c:pt idx="22727">
                  <c:v>299.84399999999999</c:v>
                </c:pt>
                <c:pt idx="22728">
                  <c:v>299.84500000000003</c:v>
                </c:pt>
                <c:pt idx="22729">
                  <c:v>299.84699999999998</c:v>
                </c:pt>
                <c:pt idx="22730">
                  <c:v>299.84800000000001</c:v>
                </c:pt>
                <c:pt idx="22731">
                  <c:v>299.85000000000002</c:v>
                </c:pt>
                <c:pt idx="22732">
                  <c:v>299.85199999999998</c:v>
                </c:pt>
                <c:pt idx="22733">
                  <c:v>299.85399999999998</c:v>
                </c:pt>
                <c:pt idx="22734">
                  <c:v>299.85700000000003</c:v>
                </c:pt>
                <c:pt idx="22735">
                  <c:v>299.85899999999998</c:v>
                </c:pt>
                <c:pt idx="22736">
                  <c:v>299.86099999999999</c:v>
                </c:pt>
                <c:pt idx="22737">
                  <c:v>299.863</c:v>
                </c:pt>
                <c:pt idx="22738">
                  <c:v>299.86500000000001</c:v>
                </c:pt>
                <c:pt idx="22739">
                  <c:v>299.86799999999999</c:v>
                </c:pt>
                <c:pt idx="22740">
                  <c:v>299.87</c:v>
                </c:pt>
                <c:pt idx="22741">
                  <c:v>299.87299999999999</c:v>
                </c:pt>
                <c:pt idx="22742">
                  <c:v>299.875</c:v>
                </c:pt>
                <c:pt idx="22743">
                  <c:v>299.87799999999999</c:v>
                </c:pt>
                <c:pt idx="22744">
                  <c:v>299.88099999999997</c:v>
                </c:pt>
                <c:pt idx="22745">
                  <c:v>299.88400000000001</c:v>
                </c:pt>
                <c:pt idx="22746">
                  <c:v>299.88600000000002</c:v>
                </c:pt>
                <c:pt idx="22747">
                  <c:v>299.88799999999998</c:v>
                </c:pt>
                <c:pt idx="22748">
                  <c:v>299.89100000000002</c:v>
                </c:pt>
                <c:pt idx="22749">
                  <c:v>299.892</c:v>
                </c:pt>
                <c:pt idx="22750">
                  <c:v>299.89400000000001</c:v>
                </c:pt>
                <c:pt idx="22751">
                  <c:v>299.904</c:v>
                </c:pt>
                <c:pt idx="22752">
                  <c:v>299.93</c:v>
                </c:pt>
                <c:pt idx="22753">
                  <c:v>299.96699999999998</c:v>
                </c:pt>
                <c:pt idx="22754">
                  <c:v>299.99799999999999</c:v>
                </c:pt>
                <c:pt idx="22755">
                  <c:v>300.02100000000002</c:v>
                </c:pt>
                <c:pt idx="22756">
                  <c:v>300.04899999999998</c:v>
                </c:pt>
                <c:pt idx="22757">
                  <c:v>300.08199999999999</c:v>
                </c:pt>
                <c:pt idx="22758">
                  <c:v>300.11900000000003</c:v>
                </c:pt>
                <c:pt idx="22759">
                  <c:v>300.15699999999998</c:v>
                </c:pt>
                <c:pt idx="22760">
                  <c:v>300.19499999999999</c:v>
                </c:pt>
                <c:pt idx="22761">
                  <c:v>300.23099999999999</c:v>
                </c:pt>
                <c:pt idx="22762">
                  <c:v>300.25900000000001</c:v>
                </c:pt>
                <c:pt idx="22763">
                  <c:v>300.28699999999998</c:v>
                </c:pt>
                <c:pt idx="22764">
                  <c:v>300.32100000000003</c:v>
                </c:pt>
                <c:pt idx="22765">
                  <c:v>300.35700000000003</c:v>
                </c:pt>
                <c:pt idx="22766">
                  <c:v>300.39</c:v>
                </c:pt>
                <c:pt idx="22767">
                  <c:v>300.42899999999997</c:v>
                </c:pt>
                <c:pt idx="22768">
                  <c:v>300.46499999999997</c:v>
                </c:pt>
                <c:pt idx="22769">
                  <c:v>300.49599999999998</c:v>
                </c:pt>
                <c:pt idx="22770">
                  <c:v>300.536</c:v>
                </c:pt>
                <c:pt idx="22771">
                  <c:v>300.61399999999998</c:v>
                </c:pt>
                <c:pt idx="22772">
                  <c:v>300.72699999999998</c:v>
                </c:pt>
                <c:pt idx="22773">
                  <c:v>300.84500000000003</c:v>
                </c:pt>
                <c:pt idx="22774">
                  <c:v>300.96499999999997</c:v>
                </c:pt>
                <c:pt idx="22775">
                  <c:v>301.089</c:v>
                </c:pt>
                <c:pt idx="22776">
                  <c:v>301.21699999999998</c:v>
                </c:pt>
                <c:pt idx="22777">
                  <c:v>301.346</c:v>
                </c:pt>
                <c:pt idx="22778">
                  <c:v>301.47399999999999</c:v>
                </c:pt>
                <c:pt idx="22779">
                  <c:v>301.60199999999998</c:v>
                </c:pt>
                <c:pt idx="22780">
                  <c:v>301.67899999999997</c:v>
                </c:pt>
                <c:pt idx="22781">
                  <c:v>301.70600000000002</c:v>
                </c:pt>
                <c:pt idx="22782">
                  <c:v>301.71199999999999</c:v>
                </c:pt>
                <c:pt idx="22783">
                  <c:v>301.714</c:v>
                </c:pt>
                <c:pt idx="22784">
                  <c:v>301.71600000000001</c:v>
                </c:pt>
                <c:pt idx="22785">
                  <c:v>301.72399999999999</c:v>
                </c:pt>
                <c:pt idx="22786">
                  <c:v>301.767</c:v>
                </c:pt>
                <c:pt idx="22787">
                  <c:v>301.86599999999999</c:v>
                </c:pt>
                <c:pt idx="22788">
                  <c:v>301.99200000000002</c:v>
                </c:pt>
                <c:pt idx="22789">
                  <c:v>302.09699999999998</c:v>
                </c:pt>
                <c:pt idx="22790">
                  <c:v>302.13600000000002</c:v>
                </c:pt>
                <c:pt idx="22791">
                  <c:v>302.14600000000002</c:v>
                </c:pt>
                <c:pt idx="22792">
                  <c:v>302.14800000000002</c:v>
                </c:pt>
                <c:pt idx="22793">
                  <c:v>302.14999999999998</c:v>
                </c:pt>
                <c:pt idx="22794">
                  <c:v>302.15100000000001</c:v>
                </c:pt>
                <c:pt idx="22795">
                  <c:v>302.15300000000002</c:v>
                </c:pt>
                <c:pt idx="22796">
                  <c:v>302.154</c:v>
                </c:pt>
                <c:pt idx="22797">
                  <c:v>302.15800000000002</c:v>
                </c:pt>
                <c:pt idx="22798">
                  <c:v>302.17899999999997</c:v>
                </c:pt>
                <c:pt idx="22799">
                  <c:v>302.21499999999997</c:v>
                </c:pt>
                <c:pt idx="22800">
                  <c:v>302.25299999999999</c:v>
                </c:pt>
                <c:pt idx="22801">
                  <c:v>302.30399999999997</c:v>
                </c:pt>
                <c:pt idx="22802">
                  <c:v>302.33600000000001</c:v>
                </c:pt>
                <c:pt idx="22803">
                  <c:v>302.34500000000003</c:v>
                </c:pt>
                <c:pt idx="22804">
                  <c:v>302.34699999999998</c:v>
                </c:pt>
                <c:pt idx="22805">
                  <c:v>302.34899999999999</c:v>
                </c:pt>
                <c:pt idx="22806">
                  <c:v>302.35000000000002</c:v>
                </c:pt>
                <c:pt idx="22807">
                  <c:v>302.35199999999998</c:v>
                </c:pt>
                <c:pt idx="22808">
                  <c:v>302.35399999999998</c:v>
                </c:pt>
                <c:pt idx="22809">
                  <c:v>302.35599999999999</c:v>
                </c:pt>
                <c:pt idx="22810">
                  <c:v>302.35899999999998</c:v>
                </c:pt>
                <c:pt idx="22811">
                  <c:v>302.36200000000002</c:v>
                </c:pt>
                <c:pt idx="22812">
                  <c:v>302.36500000000001</c:v>
                </c:pt>
                <c:pt idx="22813">
                  <c:v>302.36700000000002</c:v>
                </c:pt>
                <c:pt idx="22814">
                  <c:v>302.36900000000003</c:v>
                </c:pt>
                <c:pt idx="22815">
                  <c:v>302.37200000000001</c:v>
                </c:pt>
                <c:pt idx="22816">
                  <c:v>302.37599999999998</c:v>
                </c:pt>
                <c:pt idx="22817">
                  <c:v>302.37900000000002</c:v>
                </c:pt>
                <c:pt idx="22818">
                  <c:v>302.38299999999998</c:v>
                </c:pt>
                <c:pt idx="22819">
                  <c:v>302.38600000000002</c:v>
                </c:pt>
                <c:pt idx="22820">
                  <c:v>302.39100000000002</c:v>
                </c:pt>
                <c:pt idx="22821">
                  <c:v>302.41399999999999</c:v>
                </c:pt>
                <c:pt idx="22822">
                  <c:v>302.49599999999998</c:v>
                </c:pt>
                <c:pt idx="22823">
                  <c:v>302.59699999999998</c:v>
                </c:pt>
                <c:pt idx="22824">
                  <c:v>302.69600000000003</c:v>
                </c:pt>
                <c:pt idx="22825">
                  <c:v>302.815</c:v>
                </c:pt>
                <c:pt idx="22826">
                  <c:v>302.93900000000002</c:v>
                </c:pt>
                <c:pt idx="22827">
                  <c:v>303.06700000000001</c:v>
                </c:pt>
                <c:pt idx="22828">
                  <c:v>303.19400000000002</c:v>
                </c:pt>
                <c:pt idx="22829">
                  <c:v>303.31299999999999</c:v>
                </c:pt>
                <c:pt idx="22830">
                  <c:v>303.36500000000001</c:v>
                </c:pt>
                <c:pt idx="22831">
                  <c:v>303.37299999999999</c:v>
                </c:pt>
                <c:pt idx="22832">
                  <c:v>303.37599999999998</c:v>
                </c:pt>
                <c:pt idx="22833">
                  <c:v>303.39699999999999</c:v>
                </c:pt>
                <c:pt idx="22834">
                  <c:v>303.428</c:v>
                </c:pt>
                <c:pt idx="22835">
                  <c:v>303.46499999999997</c:v>
                </c:pt>
                <c:pt idx="22836">
                  <c:v>303.505</c:v>
                </c:pt>
                <c:pt idx="22837">
                  <c:v>303.54500000000002</c:v>
                </c:pt>
                <c:pt idx="22838">
                  <c:v>303.58</c:v>
                </c:pt>
                <c:pt idx="22839">
                  <c:v>303.61500000000001</c:v>
                </c:pt>
                <c:pt idx="22840">
                  <c:v>303.64400000000001</c:v>
                </c:pt>
                <c:pt idx="22841">
                  <c:v>303.65699999999998</c:v>
                </c:pt>
                <c:pt idx="22842">
                  <c:v>303.65800000000002</c:v>
                </c:pt>
                <c:pt idx="22843">
                  <c:v>303.66000000000003</c:v>
                </c:pt>
                <c:pt idx="22844">
                  <c:v>303.66300000000001</c:v>
                </c:pt>
                <c:pt idx="22845">
                  <c:v>303.67200000000003</c:v>
                </c:pt>
                <c:pt idx="22846">
                  <c:v>303.68299999999999</c:v>
                </c:pt>
                <c:pt idx="22847">
                  <c:v>303.68700000000001</c:v>
                </c:pt>
                <c:pt idx="22848">
                  <c:v>303.68900000000002</c:v>
                </c:pt>
                <c:pt idx="22849">
                  <c:v>303.69200000000001</c:v>
                </c:pt>
                <c:pt idx="22850">
                  <c:v>303.69799999999998</c:v>
                </c:pt>
                <c:pt idx="22851">
                  <c:v>303.72399999999999</c:v>
                </c:pt>
                <c:pt idx="22852">
                  <c:v>303.762</c:v>
                </c:pt>
                <c:pt idx="22853">
                  <c:v>303.80200000000002</c:v>
                </c:pt>
                <c:pt idx="22854">
                  <c:v>303.84100000000001</c:v>
                </c:pt>
                <c:pt idx="22855">
                  <c:v>303.87900000000002</c:v>
                </c:pt>
                <c:pt idx="22856">
                  <c:v>303.90800000000002</c:v>
                </c:pt>
                <c:pt idx="22857">
                  <c:v>303.93599999999998</c:v>
                </c:pt>
                <c:pt idx="22858">
                  <c:v>303.96199999999999</c:v>
                </c:pt>
                <c:pt idx="22859">
                  <c:v>303.99200000000002</c:v>
                </c:pt>
                <c:pt idx="22860">
                  <c:v>304.024</c:v>
                </c:pt>
                <c:pt idx="22861">
                  <c:v>304.05599999999998</c:v>
                </c:pt>
                <c:pt idx="22862">
                  <c:v>304.09300000000002</c:v>
                </c:pt>
                <c:pt idx="22863">
                  <c:v>304.13299999999998</c:v>
                </c:pt>
                <c:pt idx="22864">
                  <c:v>304.17200000000003</c:v>
                </c:pt>
                <c:pt idx="22865">
                  <c:v>304.21100000000001</c:v>
                </c:pt>
                <c:pt idx="22866">
                  <c:v>304.25099999999998</c:v>
                </c:pt>
                <c:pt idx="22867">
                  <c:v>304.29000000000002</c:v>
                </c:pt>
                <c:pt idx="22868">
                  <c:v>304.32900000000001</c:v>
                </c:pt>
                <c:pt idx="22869">
                  <c:v>304.36900000000003</c:v>
                </c:pt>
                <c:pt idx="22870">
                  <c:v>304.40800000000002</c:v>
                </c:pt>
                <c:pt idx="22871">
                  <c:v>304.44499999999999</c:v>
                </c:pt>
                <c:pt idx="22872">
                  <c:v>304.47899999999998</c:v>
                </c:pt>
                <c:pt idx="22873">
                  <c:v>304.51400000000001</c:v>
                </c:pt>
                <c:pt idx="22874">
                  <c:v>304.553</c:v>
                </c:pt>
                <c:pt idx="22875">
                  <c:v>304.58999999999997</c:v>
                </c:pt>
                <c:pt idx="22876">
                  <c:v>304.62200000000001</c:v>
                </c:pt>
                <c:pt idx="22877">
                  <c:v>304.63900000000001</c:v>
                </c:pt>
                <c:pt idx="22878">
                  <c:v>304.64400000000001</c:v>
                </c:pt>
                <c:pt idx="22879">
                  <c:v>304.66500000000002</c:v>
                </c:pt>
                <c:pt idx="22880">
                  <c:v>304.702</c:v>
                </c:pt>
                <c:pt idx="22881">
                  <c:v>304.738</c:v>
                </c:pt>
                <c:pt idx="22882">
                  <c:v>304.78199999999998</c:v>
                </c:pt>
                <c:pt idx="22883">
                  <c:v>304.822</c:v>
                </c:pt>
                <c:pt idx="22884">
                  <c:v>304.86099999999999</c:v>
                </c:pt>
                <c:pt idx="22885">
                  <c:v>304.89400000000001</c:v>
                </c:pt>
                <c:pt idx="22886">
                  <c:v>304.92399999999998</c:v>
                </c:pt>
                <c:pt idx="22887">
                  <c:v>304.95100000000002</c:v>
                </c:pt>
                <c:pt idx="22888">
                  <c:v>304.97500000000002</c:v>
                </c:pt>
                <c:pt idx="22889">
                  <c:v>304.995</c:v>
                </c:pt>
                <c:pt idx="22890">
                  <c:v>305.01400000000001</c:v>
                </c:pt>
                <c:pt idx="22891">
                  <c:v>305.03199999999998</c:v>
                </c:pt>
                <c:pt idx="22892">
                  <c:v>305.05</c:v>
                </c:pt>
                <c:pt idx="22893">
                  <c:v>305.072</c:v>
                </c:pt>
                <c:pt idx="22894">
                  <c:v>305.096</c:v>
                </c:pt>
                <c:pt idx="22895">
                  <c:v>305.11799999999999</c:v>
                </c:pt>
                <c:pt idx="22896">
                  <c:v>305.12700000000001</c:v>
                </c:pt>
                <c:pt idx="22897">
                  <c:v>305.12900000000002</c:v>
                </c:pt>
                <c:pt idx="22898">
                  <c:v>305.13299999999998</c:v>
                </c:pt>
                <c:pt idx="22899">
                  <c:v>305.137</c:v>
                </c:pt>
                <c:pt idx="22900">
                  <c:v>305.14</c:v>
                </c:pt>
                <c:pt idx="22901">
                  <c:v>305.14400000000001</c:v>
                </c:pt>
                <c:pt idx="22902">
                  <c:v>305.14800000000002</c:v>
                </c:pt>
                <c:pt idx="22903">
                  <c:v>305.15100000000001</c:v>
                </c:pt>
                <c:pt idx="22904">
                  <c:v>305.15300000000002</c:v>
                </c:pt>
                <c:pt idx="22905">
                  <c:v>305.15600000000001</c:v>
                </c:pt>
                <c:pt idx="22906">
                  <c:v>305.15800000000002</c:v>
                </c:pt>
                <c:pt idx="22907">
                  <c:v>305.16000000000003</c:v>
                </c:pt>
                <c:pt idx="22908">
                  <c:v>305.16199999999998</c:v>
                </c:pt>
                <c:pt idx="22909">
                  <c:v>305.16500000000002</c:v>
                </c:pt>
                <c:pt idx="22910">
                  <c:v>305.17</c:v>
                </c:pt>
                <c:pt idx="22911">
                  <c:v>305.17200000000003</c:v>
                </c:pt>
                <c:pt idx="22912">
                  <c:v>305.17500000000001</c:v>
                </c:pt>
                <c:pt idx="22913">
                  <c:v>305.178</c:v>
                </c:pt>
                <c:pt idx="22914">
                  <c:v>305.18099999999998</c:v>
                </c:pt>
                <c:pt idx="22915">
                  <c:v>305.18400000000003</c:v>
                </c:pt>
                <c:pt idx="22916">
                  <c:v>305.18700000000001</c:v>
                </c:pt>
                <c:pt idx="22917">
                  <c:v>305.18900000000002</c:v>
                </c:pt>
                <c:pt idx="22918">
                  <c:v>305.19099999999997</c:v>
                </c:pt>
                <c:pt idx="22919">
                  <c:v>305.19200000000001</c:v>
                </c:pt>
                <c:pt idx="22920">
                  <c:v>305.19400000000002</c:v>
                </c:pt>
                <c:pt idx="22921">
                  <c:v>305.19499999999999</c:v>
                </c:pt>
                <c:pt idx="22922">
                  <c:v>305.2</c:v>
                </c:pt>
                <c:pt idx="22923">
                  <c:v>305.20699999999999</c:v>
                </c:pt>
                <c:pt idx="22924">
                  <c:v>305.21199999999999</c:v>
                </c:pt>
                <c:pt idx="22925">
                  <c:v>305.21499999999997</c:v>
                </c:pt>
                <c:pt idx="22926">
                  <c:v>305.22000000000003</c:v>
                </c:pt>
                <c:pt idx="22927">
                  <c:v>305.22399999999999</c:v>
                </c:pt>
                <c:pt idx="22928">
                  <c:v>305.22899999999998</c:v>
                </c:pt>
                <c:pt idx="22929">
                  <c:v>305.233</c:v>
                </c:pt>
                <c:pt idx="22930">
                  <c:v>305.238</c:v>
                </c:pt>
                <c:pt idx="22931">
                  <c:v>305.24299999999999</c:v>
                </c:pt>
                <c:pt idx="22932">
                  <c:v>305.24700000000001</c:v>
                </c:pt>
                <c:pt idx="22933">
                  <c:v>305.25299999999999</c:v>
                </c:pt>
                <c:pt idx="22934">
                  <c:v>305.25900000000001</c:v>
                </c:pt>
                <c:pt idx="22935">
                  <c:v>305.262</c:v>
                </c:pt>
                <c:pt idx="22936">
                  <c:v>305.26400000000001</c:v>
                </c:pt>
                <c:pt idx="22937">
                  <c:v>305.27300000000002</c:v>
                </c:pt>
                <c:pt idx="22938">
                  <c:v>305.327</c:v>
                </c:pt>
                <c:pt idx="22939">
                  <c:v>305.41399999999999</c:v>
                </c:pt>
                <c:pt idx="22940">
                  <c:v>305.512</c:v>
                </c:pt>
                <c:pt idx="22941">
                  <c:v>305.59800000000001</c:v>
                </c:pt>
                <c:pt idx="22942">
                  <c:v>305.68599999999998</c:v>
                </c:pt>
                <c:pt idx="22943">
                  <c:v>305.76100000000002</c:v>
                </c:pt>
                <c:pt idx="22944">
                  <c:v>305.80399999999997</c:v>
                </c:pt>
                <c:pt idx="22945">
                  <c:v>305.88299999999998</c:v>
                </c:pt>
                <c:pt idx="22946">
                  <c:v>305.96100000000001</c:v>
                </c:pt>
                <c:pt idx="22947">
                  <c:v>305.99400000000003</c:v>
                </c:pt>
                <c:pt idx="22948">
                  <c:v>306.041</c:v>
                </c:pt>
                <c:pt idx="22949">
                  <c:v>306.07499999999999</c:v>
                </c:pt>
                <c:pt idx="22950">
                  <c:v>306.11200000000002</c:v>
                </c:pt>
                <c:pt idx="22951">
                  <c:v>306.17599999999999</c:v>
                </c:pt>
                <c:pt idx="22952">
                  <c:v>306.221</c:v>
                </c:pt>
                <c:pt idx="22953">
                  <c:v>306.24799999999999</c:v>
                </c:pt>
                <c:pt idx="22954">
                  <c:v>306.28800000000001</c:v>
                </c:pt>
                <c:pt idx="22955">
                  <c:v>306.33699999999999</c:v>
                </c:pt>
                <c:pt idx="22956">
                  <c:v>306.38400000000001</c:v>
                </c:pt>
                <c:pt idx="22957">
                  <c:v>306.42899999999997</c:v>
                </c:pt>
                <c:pt idx="22958">
                  <c:v>306.471</c:v>
                </c:pt>
                <c:pt idx="22959">
                  <c:v>306.49700000000001</c:v>
                </c:pt>
                <c:pt idx="22960">
                  <c:v>306.51</c:v>
                </c:pt>
                <c:pt idx="22961">
                  <c:v>306.529</c:v>
                </c:pt>
                <c:pt idx="22962">
                  <c:v>306.565</c:v>
                </c:pt>
                <c:pt idx="22963">
                  <c:v>306.60300000000001</c:v>
                </c:pt>
                <c:pt idx="22964">
                  <c:v>306.63099999999997</c:v>
                </c:pt>
                <c:pt idx="22965">
                  <c:v>306.642</c:v>
                </c:pt>
                <c:pt idx="22966">
                  <c:v>306.64400000000001</c:v>
                </c:pt>
                <c:pt idx="22967">
                  <c:v>306.64800000000002</c:v>
                </c:pt>
                <c:pt idx="22968">
                  <c:v>306.65199999999999</c:v>
                </c:pt>
                <c:pt idx="22969">
                  <c:v>306.65800000000002</c:v>
                </c:pt>
                <c:pt idx="22970">
                  <c:v>306.68200000000002</c:v>
                </c:pt>
                <c:pt idx="22971">
                  <c:v>306.71800000000002</c:v>
                </c:pt>
                <c:pt idx="22972">
                  <c:v>306.75700000000001</c:v>
                </c:pt>
                <c:pt idx="22973">
                  <c:v>306.79599999999999</c:v>
                </c:pt>
                <c:pt idx="22974">
                  <c:v>306.834</c:v>
                </c:pt>
                <c:pt idx="22975">
                  <c:v>306.86599999999999</c:v>
                </c:pt>
                <c:pt idx="22976">
                  <c:v>306.89600000000002</c:v>
                </c:pt>
                <c:pt idx="22977">
                  <c:v>306.92599999999999</c:v>
                </c:pt>
                <c:pt idx="22978">
                  <c:v>306.95400000000001</c:v>
                </c:pt>
                <c:pt idx="22979">
                  <c:v>306.97699999999998</c:v>
                </c:pt>
                <c:pt idx="22980">
                  <c:v>306.99400000000003</c:v>
                </c:pt>
                <c:pt idx="22981">
                  <c:v>306.99900000000002</c:v>
                </c:pt>
                <c:pt idx="22982">
                  <c:v>307.00099999999998</c:v>
                </c:pt>
                <c:pt idx="22983">
                  <c:v>307.00299999999999</c:v>
                </c:pt>
                <c:pt idx="22984">
                  <c:v>307.01600000000002</c:v>
                </c:pt>
                <c:pt idx="22985">
                  <c:v>307.04300000000001</c:v>
                </c:pt>
                <c:pt idx="22986">
                  <c:v>307.07400000000001</c:v>
                </c:pt>
                <c:pt idx="22987">
                  <c:v>307.10300000000001</c:v>
                </c:pt>
                <c:pt idx="22988">
                  <c:v>307.12900000000002</c:v>
                </c:pt>
                <c:pt idx="22989">
                  <c:v>307.15499999999997</c:v>
                </c:pt>
                <c:pt idx="22990">
                  <c:v>307.16800000000001</c:v>
                </c:pt>
                <c:pt idx="22991">
                  <c:v>307.17</c:v>
                </c:pt>
                <c:pt idx="22992">
                  <c:v>307.17200000000003</c:v>
                </c:pt>
                <c:pt idx="22993">
                  <c:v>307.173</c:v>
                </c:pt>
                <c:pt idx="22994">
                  <c:v>307.17500000000001</c:v>
                </c:pt>
                <c:pt idx="22995">
                  <c:v>307.178</c:v>
                </c:pt>
                <c:pt idx="22996">
                  <c:v>307.18099999999998</c:v>
                </c:pt>
                <c:pt idx="22997">
                  <c:v>307.18400000000003</c:v>
                </c:pt>
                <c:pt idx="22998">
                  <c:v>307.185</c:v>
                </c:pt>
                <c:pt idx="22999">
                  <c:v>307.18900000000002</c:v>
                </c:pt>
                <c:pt idx="23000">
                  <c:v>307.19499999999999</c:v>
                </c:pt>
                <c:pt idx="23001">
                  <c:v>307.20699999999999</c:v>
                </c:pt>
                <c:pt idx="23002">
                  <c:v>307.24299999999999</c:v>
                </c:pt>
                <c:pt idx="23003">
                  <c:v>307.28199999999998</c:v>
                </c:pt>
                <c:pt idx="23004">
                  <c:v>307.32100000000003</c:v>
                </c:pt>
                <c:pt idx="23005">
                  <c:v>307.35899999999998</c:v>
                </c:pt>
                <c:pt idx="23006">
                  <c:v>307.392</c:v>
                </c:pt>
                <c:pt idx="23007">
                  <c:v>307.42099999999999</c:v>
                </c:pt>
                <c:pt idx="23008">
                  <c:v>307.447</c:v>
                </c:pt>
                <c:pt idx="23009">
                  <c:v>307.47500000000002</c:v>
                </c:pt>
                <c:pt idx="23010">
                  <c:v>307.505</c:v>
                </c:pt>
                <c:pt idx="23011">
                  <c:v>307.51900000000001</c:v>
                </c:pt>
                <c:pt idx="23012">
                  <c:v>307.52199999999999</c:v>
                </c:pt>
                <c:pt idx="23013">
                  <c:v>307.53199999999998</c:v>
                </c:pt>
                <c:pt idx="23014">
                  <c:v>307.55500000000001</c:v>
                </c:pt>
                <c:pt idx="23015">
                  <c:v>307.58100000000002</c:v>
                </c:pt>
                <c:pt idx="23016">
                  <c:v>307.60399999999998</c:v>
                </c:pt>
                <c:pt idx="23017">
                  <c:v>307.62599999999998</c:v>
                </c:pt>
                <c:pt idx="23018">
                  <c:v>307.64100000000002</c:v>
                </c:pt>
                <c:pt idx="23019">
                  <c:v>307.64800000000002</c:v>
                </c:pt>
                <c:pt idx="23020">
                  <c:v>307.64999999999998</c:v>
                </c:pt>
                <c:pt idx="23021">
                  <c:v>307.65300000000002</c:v>
                </c:pt>
                <c:pt idx="23022">
                  <c:v>307.66699999999997</c:v>
                </c:pt>
                <c:pt idx="23023">
                  <c:v>307.69200000000001</c:v>
                </c:pt>
                <c:pt idx="23024">
                  <c:v>307.71499999999997</c:v>
                </c:pt>
                <c:pt idx="23025">
                  <c:v>307.73599999999999</c:v>
                </c:pt>
                <c:pt idx="23026">
                  <c:v>307.75299999999999</c:v>
                </c:pt>
                <c:pt idx="23027">
                  <c:v>307.75400000000002</c:v>
                </c:pt>
                <c:pt idx="23028">
                  <c:v>307.75900000000001</c:v>
                </c:pt>
                <c:pt idx="23029">
                  <c:v>307.76100000000002</c:v>
                </c:pt>
                <c:pt idx="23030">
                  <c:v>307.76499999999999</c:v>
                </c:pt>
                <c:pt idx="23031">
                  <c:v>307.76799999999997</c:v>
                </c:pt>
                <c:pt idx="23032">
                  <c:v>307.77100000000002</c:v>
                </c:pt>
                <c:pt idx="23033">
                  <c:v>307.774</c:v>
                </c:pt>
                <c:pt idx="23034">
                  <c:v>307.77600000000001</c:v>
                </c:pt>
                <c:pt idx="23035">
                  <c:v>307.77800000000002</c:v>
                </c:pt>
                <c:pt idx="23036">
                  <c:v>307.779</c:v>
                </c:pt>
                <c:pt idx="23037">
                  <c:v>307.78100000000001</c:v>
                </c:pt>
                <c:pt idx="23038">
                  <c:v>307.78199999999998</c:v>
                </c:pt>
                <c:pt idx="23039">
                  <c:v>307.78399999999999</c:v>
                </c:pt>
                <c:pt idx="23040">
                  <c:v>307.786</c:v>
                </c:pt>
                <c:pt idx="23041">
                  <c:v>307.78800000000001</c:v>
                </c:pt>
                <c:pt idx="23042">
                  <c:v>307.791</c:v>
                </c:pt>
                <c:pt idx="23043">
                  <c:v>307.79399999999998</c:v>
                </c:pt>
                <c:pt idx="23044">
                  <c:v>307.798</c:v>
                </c:pt>
                <c:pt idx="23045">
                  <c:v>307.80099999999999</c:v>
                </c:pt>
                <c:pt idx="23046">
                  <c:v>307.80399999999997</c:v>
                </c:pt>
                <c:pt idx="23047">
                  <c:v>307.80799999999999</c:v>
                </c:pt>
                <c:pt idx="23048">
                  <c:v>307.81299999999999</c:v>
                </c:pt>
                <c:pt idx="23049">
                  <c:v>307.81599999999997</c:v>
                </c:pt>
                <c:pt idx="23050">
                  <c:v>307.82</c:v>
                </c:pt>
                <c:pt idx="23051">
                  <c:v>307.82600000000002</c:v>
                </c:pt>
                <c:pt idx="23052">
                  <c:v>307.834</c:v>
                </c:pt>
                <c:pt idx="23053">
                  <c:v>307.84300000000002</c:v>
                </c:pt>
                <c:pt idx="23054">
                  <c:v>307.85300000000001</c:v>
                </c:pt>
                <c:pt idx="23055">
                  <c:v>307.86200000000002</c:v>
                </c:pt>
                <c:pt idx="23056">
                  <c:v>307.87</c:v>
                </c:pt>
                <c:pt idx="23057">
                  <c:v>307.87799999999999</c:v>
                </c:pt>
                <c:pt idx="23058">
                  <c:v>307.88799999999998</c:v>
                </c:pt>
                <c:pt idx="23059">
                  <c:v>307.89999999999998</c:v>
                </c:pt>
                <c:pt idx="23060">
                  <c:v>307.911</c:v>
                </c:pt>
                <c:pt idx="23061">
                  <c:v>307.92099999999999</c:v>
                </c:pt>
                <c:pt idx="23062">
                  <c:v>307.928</c:v>
                </c:pt>
                <c:pt idx="23063">
                  <c:v>307.93599999999998</c:v>
                </c:pt>
                <c:pt idx="23064">
                  <c:v>307.94600000000003</c:v>
                </c:pt>
                <c:pt idx="23065">
                  <c:v>307.95400000000001</c:v>
                </c:pt>
                <c:pt idx="23066">
                  <c:v>307.96100000000001</c:v>
                </c:pt>
                <c:pt idx="23067">
                  <c:v>307.96699999999998</c:v>
                </c:pt>
                <c:pt idx="23068">
                  <c:v>307.976</c:v>
                </c:pt>
                <c:pt idx="23069">
                  <c:v>307.98399999999998</c:v>
                </c:pt>
                <c:pt idx="23070">
                  <c:v>307.995</c:v>
                </c:pt>
                <c:pt idx="23071">
                  <c:v>308.00299999999999</c:v>
                </c:pt>
                <c:pt idx="23072">
                  <c:v>308.012</c:v>
                </c:pt>
                <c:pt idx="23073">
                  <c:v>308.02499999999998</c:v>
                </c:pt>
                <c:pt idx="23074">
                  <c:v>308.03699999999998</c:v>
                </c:pt>
                <c:pt idx="23075">
                  <c:v>308.048</c:v>
                </c:pt>
                <c:pt idx="23076">
                  <c:v>308.05700000000002</c:v>
                </c:pt>
                <c:pt idx="23077">
                  <c:v>308.06700000000001</c:v>
                </c:pt>
                <c:pt idx="23078">
                  <c:v>308.07600000000002</c:v>
                </c:pt>
                <c:pt idx="23079">
                  <c:v>308.08199999999999</c:v>
                </c:pt>
                <c:pt idx="23080">
                  <c:v>308.08800000000002</c:v>
                </c:pt>
                <c:pt idx="23081">
                  <c:v>308.09699999999998</c:v>
                </c:pt>
                <c:pt idx="23082">
                  <c:v>308.11</c:v>
                </c:pt>
                <c:pt idx="23083">
                  <c:v>308.11900000000003</c:v>
                </c:pt>
                <c:pt idx="23084">
                  <c:v>308.12599999999998</c:v>
                </c:pt>
                <c:pt idx="23085">
                  <c:v>308.13099999999997</c:v>
                </c:pt>
                <c:pt idx="23086">
                  <c:v>308.14</c:v>
                </c:pt>
                <c:pt idx="23087">
                  <c:v>308.14999999999998</c:v>
                </c:pt>
                <c:pt idx="23088">
                  <c:v>308.16000000000003</c:v>
                </c:pt>
                <c:pt idx="23089">
                  <c:v>308.16800000000001</c:v>
                </c:pt>
                <c:pt idx="23090">
                  <c:v>308.178</c:v>
                </c:pt>
                <c:pt idx="23091">
                  <c:v>308.19</c:v>
                </c:pt>
                <c:pt idx="23092">
                  <c:v>308.20299999999997</c:v>
                </c:pt>
                <c:pt idx="23093">
                  <c:v>308.21300000000002</c:v>
                </c:pt>
                <c:pt idx="23094">
                  <c:v>308.22199999999998</c:v>
                </c:pt>
                <c:pt idx="23095">
                  <c:v>308.23200000000003</c:v>
                </c:pt>
                <c:pt idx="23096">
                  <c:v>308.24400000000003</c:v>
                </c:pt>
                <c:pt idx="23097">
                  <c:v>308.255</c:v>
                </c:pt>
                <c:pt idx="23098">
                  <c:v>308.26499999999999</c:v>
                </c:pt>
                <c:pt idx="23099">
                  <c:v>308.27300000000002</c:v>
                </c:pt>
                <c:pt idx="23100">
                  <c:v>308.27499999999998</c:v>
                </c:pt>
                <c:pt idx="23101">
                  <c:v>308.279</c:v>
                </c:pt>
                <c:pt idx="23102">
                  <c:v>308.28199999999998</c:v>
                </c:pt>
                <c:pt idx="23103">
                  <c:v>308.28500000000003</c:v>
                </c:pt>
                <c:pt idx="23104">
                  <c:v>308.29300000000001</c:v>
                </c:pt>
                <c:pt idx="23105">
                  <c:v>308.30500000000001</c:v>
                </c:pt>
                <c:pt idx="23106">
                  <c:v>308.31099999999998</c:v>
                </c:pt>
                <c:pt idx="23107">
                  <c:v>308.315</c:v>
                </c:pt>
                <c:pt idx="23108">
                  <c:v>308.32</c:v>
                </c:pt>
                <c:pt idx="23109">
                  <c:v>308.33199999999999</c:v>
                </c:pt>
                <c:pt idx="23110">
                  <c:v>308.36500000000001</c:v>
                </c:pt>
                <c:pt idx="23111">
                  <c:v>308.38499999999999</c:v>
                </c:pt>
                <c:pt idx="23112">
                  <c:v>308.387</c:v>
                </c:pt>
                <c:pt idx="23113">
                  <c:v>308.392</c:v>
                </c:pt>
                <c:pt idx="23114">
                  <c:v>308.399</c:v>
                </c:pt>
                <c:pt idx="23115">
                  <c:v>308.40699999999998</c:v>
                </c:pt>
                <c:pt idx="23116">
                  <c:v>308.41399999999999</c:v>
                </c:pt>
                <c:pt idx="23117">
                  <c:v>308.42</c:v>
                </c:pt>
                <c:pt idx="23118">
                  <c:v>308.42500000000001</c:v>
                </c:pt>
                <c:pt idx="23119">
                  <c:v>308.43099999999998</c:v>
                </c:pt>
                <c:pt idx="23120">
                  <c:v>308.43700000000001</c:v>
                </c:pt>
                <c:pt idx="23121">
                  <c:v>308.44299999999998</c:v>
                </c:pt>
                <c:pt idx="23122">
                  <c:v>308.47699999999998</c:v>
                </c:pt>
                <c:pt idx="23123">
                  <c:v>308.47800000000001</c:v>
                </c:pt>
                <c:pt idx="23124">
                  <c:v>308.505</c:v>
                </c:pt>
                <c:pt idx="23125">
                  <c:v>308.54300000000001</c:v>
                </c:pt>
                <c:pt idx="23126">
                  <c:v>308.596</c:v>
                </c:pt>
                <c:pt idx="23127">
                  <c:v>308.65300000000002</c:v>
                </c:pt>
                <c:pt idx="23128">
                  <c:v>308.70600000000002</c:v>
                </c:pt>
                <c:pt idx="23129">
                  <c:v>308.72899999999998</c:v>
                </c:pt>
                <c:pt idx="23130">
                  <c:v>308.75299999999999</c:v>
                </c:pt>
                <c:pt idx="23131">
                  <c:v>308.767</c:v>
                </c:pt>
                <c:pt idx="23132">
                  <c:v>308.774</c:v>
                </c:pt>
                <c:pt idx="23133">
                  <c:v>308.77800000000002</c:v>
                </c:pt>
                <c:pt idx="23134">
                  <c:v>308.78199999999998</c:v>
                </c:pt>
                <c:pt idx="23135">
                  <c:v>308.78500000000003</c:v>
                </c:pt>
                <c:pt idx="23136">
                  <c:v>308.79300000000001</c:v>
                </c:pt>
                <c:pt idx="23137">
                  <c:v>308.80500000000001</c:v>
                </c:pt>
                <c:pt idx="23138">
                  <c:v>308.815</c:v>
                </c:pt>
                <c:pt idx="23139">
                  <c:v>308.81900000000002</c:v>
                </c:pt>
                <c:pt idx="23140">
                  <c:v>308.82600000000002</c:v>
                </c:pt>
                <c:pt idx="23141">
                  <c:v>308.83699999999999</c:v>
                </c:pt>
                <c:pt idx="23142">
                  <c:v>308.85000000000002</c:v>
                </c:pt>
                <c:pt idx="23143">
                  <c:v>308.86200000000002</c:v>
                </c:pt>
                <c:pt idx="23144">
                  <c:v>308.875</c:v>
                </c:pt>
                <c:pt idx="23145">
                  <c:v>308.88799999999998</c:v>
                </c:pt>
                <c:pt idx="23146">
                  <c:v>308.89800000000002</c:v>
                </c:pt>
                <c:pt idx="23147">
                  <c:v>308.899</c:v>
                </c:pt>
                <c:pt idx="23148">
                  <c:v>308.90100000000001</c:v>
                </c:pt>
                <c:pt idx="23149">
                  <c:v>308.90499999999997</c:v>
                </c:pt>
                <c:pt idx="23150">
                  <c:v>308.90699999999998</c:v>
                </c:pt>
                <c:pt idx="23151">
                  <c:v>308.911</c:v>
                </c:pt>
                <c:pt idx="23152">
                  <c:v>308.916</c:v>
                </c:pt>
                <c:pt idx="23153">
                  <c:v>308.92</c:v>
                </c:pt>
                <c:pt idx="23154">
                  <c:v>308.92500000000001</c:v>
                </c:pt>
                <c:pt idx="23155">
                  <c:v>308.92899999999997</c:v>
                </c:pt>
                <c:pt idx="23156">
                  <c:v>308.93700000000001</c:v>
                </c:pt>
                <c:pt idx="23157">
                  <c:v>308.96600000000001</c:v>
                </c:pt>
                <c:pt idx="23158">
                  <c:v>308.97199999999998</c:v>
                </c:pt>
                <c:pt idx="23159">
                  <c:v>308.97399999999999</c:v>
                </c:pt>
                <c:pt idx="23160">
                  <c:v>308.976</c:v>
                </c:pt>
                <c:pt idx="23161">
                  <c:v>308.98599999999999</c:v>
                </c:pt>
                <c:pt idx="23162">
                  <c:v>309.00900000000001</c:v>
                </c:pt>
                <c:pt idx="23163">
                  <c:v>309.036</c:v>
                </c:pt>
                <c:pt idx="23164">
                  <c:v>309.05700000000002</c:v>
                </c:pt>
                <c:pt idx="23165">
                  <c:v>309.07100000000003</c:v>
                </c:pt>
                <c:pt idx="23166">
                  <c:v>309.07900000000001</c:v>
                </c:pt>
                <c:pt idx="23167">
                  <c:v>309.08199999999999</c:v>
                </c:pt>
                <c:pt idx="23168">
                  <c:v>309.08499999999998</c:v>
                </c:pt>
                <c:pt idx="23169">
                  <c:v>309.089</c:v>
                </c:pt>
                <c:pt idx="23170">
                  <c:v>309.09199999999998</c:v>
                </c:pt>
                <c:pt idx="23171">
                  <c:v>309.09500000000003</c:v>
                </c:pt>
                <c:pt idx="23172">
                  <c:v>309.09800000000001</c:v>
                </c:pt>
                <c:pt idx="23173">
                  <c:v>309.10500000000002</c:v>
                </c:pt>
                <c:pt idx="23174">
                  <c:v>309.11900000000003</c:v>
                </c:pt>
                <c:pt idx="23175">
                  <c:v>309.13200000000001</c:v>
                </c:pt>
                <c:pt idx="23176">
                  <c:v>309.14999999999998</c:v>
                </c:pt>
                <c:pt idx="23177">
                  <c:v>309.18700000000001</c:v>
                </c:pt>
                <c:pt idx="23178">
                  <c:v>309.21499999999997</c:v>
                </c:pt>
                <c:pt idx="23179">
                  <c:v>309.22199999999998</c:v>
                </c:pt>
                <c:pt idx="23180">
                  <c:v>309.22500000000002</c:v>
                </c:pt>
                <c:pt idx="23181">
                  <c:v>309.23</c:v>
                </c:pt>
                <c:pt idx="23182">
                  <c:v>309.23399999999998</c:v>
                </c:pt>
                <c:pt idx="23183">
                  <c:v>309.238</c:v>
                </c:pt>
                <c:pt idx="23184">
                  <c:v>309.24200000000002</c:v>
                </c:pt>
                <c:pt idx="23185">
                  <c:v>309.245</c:v>
                </c:pt>
                <c:pt idx="23186">
                  <c:v>309.24799999999999</c:v>
                </c:pt>
                <c:pt idx="23187">
                  <c:v>309.26600000000002</c:v>
                </c:pt>
                <c:pt idx="23188">
                  <c:v>309.29599999999999</c:v>
                </c:pt>
                <c:pt idx="23189">
                  <c:v>309.34500000000003</c:v>
                </c:pt>
                <c:pt idx="23190">
                  <c:v>309.40499999999997</c:v>
                </c:pt>
                <c:pt idx="23191">
                  <c:v>309.43</c:v>
                </c:pt>
                <c:pt idx="23192">
                  <c:v>309.43799999999999</c:v>
                </c:pt>
                <c:pt idx="23193">
                  <c:v>309.44099999999997</c:v>
                </c:pt>
                <c:pt idx="23194">
                  <c:v>309.44299999999998</c:v>
                </c:pt>
                <c:pt idx="23195">
                  <c:v>309.44499999999999</c:v>
                </c:pt>
                <c:pt idx="23196">
                  <c:v>309.447</c:v>
                </c:pt>
                <c:pt idx="23197">
                  <c:v>309.44799999999998</c:v>
                </c:pt>
                <c:pt idx="23198">
                  <c:v>309.45</c:v>
                </c:pt>
                <c:pt idx="23199">
                  <c:v>309.45100000000002</c:v>
                </c:pt>
                <c:pt idx="23200">
                  <c:v>309.45400000000001</c:v>
                </c:pt>
                <c:pt idx="23201">
                  <c:v>309.45800000000003</c:v>
                </c:pt>
                <c:pt idx="23202">
                  <c:v>309.46300000000002</c:v>
                </c:pt>
                <c:pt idx="23203">
                  <c:v>309.46699999999998</c:v>
                </c:pt>
                <c:pt idx="23204">
                  <c:v>309.47199999999998</c:v>
                </c:pt>
                <c:pt idx="23205">
                  <c:v>309.476</c:v>
                </c:pt>
                <c:pt idx="23206">
                  <c:v>309.48099999999999</c:v>
                </c:pt>
                <c:pt idx="23207">
                  <c:v>309.48500000000001</c:v>
                </c:pt>
                <c:pt idx="23208">
                  <c:v>309.49</c:v>
                </c:pt>
                <c:pt idx="23209">
                  <c:v>309.49400000000003</c:v>
                </c:pt>
                <c:pt idx="23210">
                  <c:v>309.49900000000002</c:v>
                </c:pt>
                <c:pt idx="23211">
                  <c:v>309.52499999999998</c:v>
                </c:pt>
                <c:pt idx="23212">
                  <c:v>309.536</c:v>
                </c:pt>
                <c:pt idx="23213">
                  <c:v>309.53800000000001</c:v>
                </c:pt>
                <c:pt idx="23214">
                  <c:v>309.541</c:v>
                </c:pt>
                <c:pt idx="23215">
                  <c:v>309.56099999999998</c:v>
                </c:pt>
                <c:pt idx="23216">
                  <c:v>309.59300000000002</c:v>
                </c:pt>
                <c:pt idx="23217">
                  <c:v>309.62599999999998</c:v>
                </c:pt>
                <c:pt idx="23218">
                  <c:v>309.65899999999999</c:v>
                </c:pt>
                <c:pt idx="23219">
                  <c:v>309.67599999999999</c:v>
                </c:pt>
                <c:pt idx="23220">
                  <c:v>309.68200000000002</c:v>
                </c:pt>
                <c:pt idx="23221">
                  <c:v>309.68599999999998</c:v>
                </c:pt>
                <c:pt idx="23222">
                  <c:v>309.69200000000001</c:v>
                </c:pt>
                <c:pt idx="23223">
                  <c:v>309.7</c:v>
                </c:pt>
                <c:pt idx="23224">
                  <c:v>309.709</c:v>
                </c:pt>
                <c:pt idx="23225">
                  <c:v>309.71800000000002</c:v>
                </c:pt>
                <c:pt idx="23226">
                  <c:v>309.72699999999998</c:v>
                </c:pt>
                <c:pt idx="23227">
                  <c:v>309.73599999999999</c:v>
                </c:pt>
                <c:pt idx="23228">
                  <c:v>309.74799999999999</c:v>
                </c:pt>
                <c:pt idx="23229">
                  <c:v>309.76</c:v>
                </c:pt>
                <c:pt idx="23230">
                  <c:v>309.77100000000002</c:v>
                </c:pt>
                <c:pt idx="23231">
                  <c:v>309.78100000000001</c:v>
                </c:pt>
                <c:pt idx="23232">
                  <c:v>309.791</c:v>
                </c:pt>
                <c:pt idx="23233">
                  <c:v>309.80099999999999</c:v>
                </c:pt>
                <c:pt idx="23234">
                  <c:v>309.81200000000001</c:v>
                </c:pt>
                <c:pt idx="23235">
                  <c:v>309.822</c:v>
                </c:pt>
                <c:pt idx="23236">
                  <c:v>309.83699999999999</c:v>
                </c:pt>
                <c:pt idx="23237">
                  <c:v>309.86399999999998</c:v>
                </c:pt>
                <c:pt idx="23238">
                  <c:v>309.86900000000003</c:v>
                </c:pt>
                <c:pt idx="23239">
                  <c:v>309.88</c:v>
                </c:pt>
                <c:pt idx="23240">
                  <c:v>309.91199999999998</c:v>
                </c:pt>
                <c:pt idx="23241">
                  <c:v>309.93900000000002</c:v>
                </c:pt>
                <c:pt idx="23242">
                  <c:v>309.96499999999997</c:v>
                </c:pt>
                <c:pt idx="23243">
                  <c:v>309.995</c:v>
                </c:pt>
                <c:pt idx="23244">
                  <c:v>310.01900000000001</c:v>
                </c:pt>
                <c:pt idx="23245">
                  <c:v>310.02800000000002</c:v>
                </c:pt>
                <c:pt idx="23246">
                  <c:v>310.03300000000002</c:v>
                </c:pt>
                <c:pt idx="23247">
                  <c:v>310.03699999999998</c:v>
                </c:pt>
                <c:pt idx="23248">
                  <c:v>310.05</c:v>
                </c:pt>
                <c:pt idx="23249">
                  <c:v>310.06299999999999</c:v>
                </c:pt>
                <c:pt idx="23250">
                  <c:v>310.084</c:v>
                </c:pt>
                <c:pt idx="23251">
                  <c:v>310.113</c:v>
                </c:pt>
                <c:pt idx="23252">
                  <c:v>310.13600000000002</c:v>
                </c:pt>
                <c:pt idx="23253">
                  <c:v>310.14400000000001</c:v>
                </c:pt>
                <c:pt idx="23254">
                  <c:v>310.14699999999999</c:v>
                </c:pt>
                <c:pt idx="23255">
                  <c:v>310.15100000000001</c:v>
                </c:pt>
                <c:pt idx="23256">
                  <c:v>310.15499999999997</c:v>
                </c:pt>
                <c:pt idx="23257">
                  <c:v>310.15899999999999</c:v>
                </c:pt>
                <c:pt idx="23258">
                  <c:v>310.16399999999999</c:v>
                </c:pt>
                <c:pt idx="23259">
                  <c:v>310.16800000000001</c:v>
                </c:pt>
                <c:pt idx="23260">
                  <c:v>310.17200000000003</c:v>
                </c:pt>
                <c:pt idx="23261">
                  <c:v>310.17700000000002</c:v>
                </c:pt>
                <c:pt idx="23262">
                  <c:v>310.19299999999998</c:v>
                </c:pt>
                <c:pt idx="23263">
                  <c:v>310.23200000000003</c:v>
                </c:pt>
                <c:pt idx="23264">
                  <c:v>310.286</c:v>
                </c:pt>
                <c:pt idx="23265">
                  <c:v>310.34899999999999</c:v>
                </c:pt>
                <c:pt idx="23266">
                  <c:v>310.39800000000002</c:v>
                </c:pt>
                <c:pt idx="23267">
                  <c:v>310.435</c:v>
                </c:pt>
                <c:pt idx="23268">
                  <c:v>310.48599999999999</c:v>
                </c:pt>
                <c:pt idx="23269">
                  <c:v>310.50799999999998</c:v>
                </c:pt>
                <c:pt idx="23270">
                  <c:v>310.512</c:v>
                </c:pt>
                <c:pt idx="23271">
                  <c:v>310.51499999999999</c:v>
                </c:pt>
                <c:pt idx="23272">
                  <c:v>310.52</c:v>
                </c:pt>
                <c:pt idx="23273">
                  <c:v>310.52199999999999</c:v>
                </c:pt>
                <c:pt idx="23274">
                  <c:v>310.52800000000002</c:v>
                </c:pt>
                <c:pt idx="23275">
                  <c:v>310.53500000000003</c:v>
                </c:pt>
                <c:pt idx="23276">
                  <c:v>310.54599999999999</c:v>
                </c:pt>
                <c:pt idx="23277">
                  <c:v>310.55700000000002</c:v>
                </c:pt>
                <c:pt idx="23278">
                  <c:v>310.56599999999997</c:v>
                </c:pt>
                <c:pt idx="23279">
                  <c:v>310.57400000000001</c:v>
                </c:pt>
                <c:pt idx="23280">
                  <c:v>310.58499999999998</c:v>
                </c:pt>
                <c:pt idx="23281">
                  <c:v>310.59800000000001</c:v>
                </c:pt>
                <c:pt idx="23282">
                  <c:v>310.61</c:v>
                </c:pt>
                <c:pt idx="23283">
                  <c:v>310.62</c:v>
                </c:pt>
                <c:pt idx="23284">
                  <c:v>310.63</c:v>
                </c:pt>
                <c:pt idx="23285">
                  <c:v>310.64</c:v>
                </c:pt>
                <c:pt idx="23286">
                  <c:v>310.64999999999998</c:v>
                </c:pt>
                <c:pt idx="23287">
                  <c:v>310.65800000000002</c:v>
                </c:pt>
                <c:pt idx="23288">
                  <c:v>310.66199999999998</c:v>
                </c:pt>
                <c:pt idx="23289">
                  <c:v>310.66699999999997</c:v>
                </c:pt>
                <c:pt idx="23290">
                  <c:v>310.67200000000003</c:v>
                </c:pt>
                <c:pt idx="23291">
                  <c:v>310.67700000000002</c:v>
                </c:pt>
                <c:pt idx="23292">
                  <c:v>310.68200000000002</c:v>
                </c:pt>
                <c:pt idx="23293">
                  <c:v>310.69</c:v>
                </c:pt>
                <c:pt idx="23294">
                  <c:v>310.69799999999998</c:v>
                </c:pt>
                <c:pt idx="23295">
                  <c:v>310.70699999999999</c:v>
                </c:pt>
                <c:pt idx="23296">
                  <c:v>310.71699999999998</c:v>
                </c:pt>
                <c:pt idx="23297">
                  <c:v>310.72500000000002</c:v>
                </c:pt>
                <c:pt idx="23298">
                  <c:v>310.738</c:v>
                </c:pt>
                <c:pt idx="23299">
                  <c:v>310.75099999999998</c:v>
                </c:pt>
                <c:pt idx="23300">
                  <c:v>310.76100000000002</c:v>
                </c:pt>
                <c:pt idx="23301">
                  <c:v>310.76799999999997</c:v>
                </c:pt>
                <c:pt idx="23302">
                  <c:v>310.77499999999998</c:v>
                </c:pt>
                <c:pt idx="23303">
                  <c:v>310.78300000000002</c:v>
                </c:pt>
                <c:pt idx="23304">
                  <c:v>310.79199999999997</c:v>
                </c:pt>
                <c:pt idx="23305">
                  <c:v>310.79899999999998</c:v>
                </c:pt>
                <c:pt idx="23306">
                  <c:v>310.80900000000003</c:v>
                </c:pt>
                <c:pt idx="23307">
                  <c:v>310.81900000000002</c:v>
                </c:pt>
                <c:pt idx="23308">
                  <c:v>310.82799999999997</c:v>
                </c:pt>
                <c:pt idx="23309">
                  <c:v>310.83699999999999</c:v>
                </c:pt>
                <c:pt idx="23310">
                  <c:v>310.84500000000003</c:v>
                </c:pt>
                <c:pt idx="23311">
                  <c:v>310.86399999999998</c:v>
                </c:pt>
                <c:pt idx="23312">
                  <c:v>310.87599999999998</c:v>
                </c:pt>
                <c:pt idx="23313">
                  <c:v>310.87799999999999</c:v>
                </c:pt>
                <c:pt idx="23314">
                  <c:v>310.88200000000001</c:v>
                </c:pt>
                <c:pt idx="23315">
                  <c:v>310.892</c:v>
                </c:pt>
                <c:pt idx="23316">
                  <c:v>310.92</c:v>
                </c:pt>
                <c:pt idx="23317">
                  <c:v>310.95</c:v>
                </c:pt>
                <c:pt idx="23318">
                  <c:v>310.97800000000001</c:v>
                </c:pt>
                <c:pt idx="23319">
                  <c:v>310.99400000000003</c:v>
                </c:pt>
                <c:pt idx="23320">
                  <c:v>310.99900000000002</c:v>
                </c:pt>
                <c:pt idx="23321">
                  <c:v>311.00599999999997</c:v>
                </c:pt>
                <c:pt idx="23322">
                  <c:v>311.01499999999999</c:v>
                </c:pt>
                <c:pt idx="23323">
                  <c:v>311.02600000000001</c:v>
                </c:pt>
                <c:pt idx="23324">
                  <c:v>311.03500000000003</c:v>
                </c:pt>
                <c:pt idx="23325">
                  <c:v>311.04399999999998</c:v>
                </c:pt>
                <c:pt idx="23326">
                  <c:v>311.05399999999997</c:v>
                </c:pt>
                <c:pt idx="23327">
                  <c:v>311.06400000000002</c:v>
                </c:pt>
                <c:pt idx="23328">
                  <c:v>311.07499999999999</c:v>
                </c:pt>
                <c:pt idx="23329">
                  <c:v>311.08800000000002</c:v>
                </c:pt>
                <c:pt idx="23330">
                  <c:v>311.10000000000002</c:v>
                </c:pt>
                <c:pt idx="23331">
                  <c:v>311.11</c:v>
                </c:pt>
                <c:pt idx="23332">
                  <c:v>311.11700000000002</c:v>
                </c:pt>
                <c:pt idx="23333">
                  <c:v>311.125</c:v>
                </c:pt>
                <c:pt idx="23334">
                  <c:v>311.13400000000001</c:v>
                </c:pt>
                <c:pt idx="23335">
                  <c:v>311.142</c:v>
                </c:pt>
                <c:pt idx="23336">
                  <c:v>311.15199999999999</c:v>
                </c:pt>
                <c:pt idx="23337">
                  <c:v>311.16300000000001</c:v>
                </c:pt>
                <c:pt idx="23338">
                  <c:v>311.17399999999998</c:v>
                </c:pt>
                <c:pt idx="23339">
                  <c:v>311.185</c:v>
                </c:pt>
                <c:pt idx="23340">
                  <c:v>311.2</c:v>
                </c:pt>
                <c:pt idx="23341">
                  <c:v>311.22699999999998</c:v>
                </c:pt>
                <c:pt idx="23342">
                  <c:v>311.24</c:v>
                </c:pt>
                <c:pt idx="23343">
                  <c:v>311.24599999999998</c:v>
                </c:pt>
                <c:pt idx="23344">
                  <c:v>311.26299999999998</c:v>
                </c:pt>
                <c:pt idx="23345">
                  <c:v>311.30200000000002</c:v>
                </c:pt>
                <c:pt idx="23346">
                  <c:v>311.34199999999998</c:v>
                </c:pt>
                <c:pt idx="23347">
                  <c:v>311.37299999999999</c:v>
                </c:pt>
                <c:pt idx="23348">
                  <c:v>311.39299999999997</c:v>
                </c:pt>
                <c:pt idx="23349">
                  <c:v>311.41199999999998</c:v>
                </c:pt>
                <c:pt idx="23350">
                  <c:v>311.43</c:v>
                </c:pt>
                <c:pt idx="23351">
                  <c:v>311.44799999999998</c:v>
                </c:pt>
                <c:pt idx="23352">
                  <c:v>311.452</c:v>
                </c:pt>
                <c:pt idx="23353">
                  <c:v>311.45499999999998</c:v>
                </c:pt>
                <c:pt idx="23354">
                  <c:v>311.45800000000003</c:v>
                </c:pt>
                <c:pt idx="23355">
                  <c:v>311.46300000000002</c:v>
                </c:pt>
                <c:pt idx="23356">
                  <c:v>311.47199999999998</c:v>
                </c:pt>
                <c:pt idx="23357">
                  <c:v>311.48200000000003</c:v>
                </c:pt>
                <c:pt idx="23358">
                  <c:v>311.49200000000002</c:v>
                </c:pt>
                <c:pt idx="23359">
                  <c:v>311.50400000000002</c:v>
                </c:pt>
                <c:pt idx="23360">
                  <c:v>311.51799999999997</c:v>
                </c:pt>
                <c:pt idx="23361">
                  <c:v>311.529</c:v>
                </c:pt>
                <c:pt idx="23362">
                  <c:v>311.53800000000001</c:v>
                </c:pt>
                <c:pt idx="23363">
                  <c:v>311.548</c:v>
                </c:pt>
                <c:pt idx="23364">
                  <c:v>311.55799999999999</c:v>
                </c:pt>
                <c:pt idx="23365">
                  <c:v>311.56799999999998</c:v>
                </c:pt>
                <c:pt idx="23366">
                  <c:v>311.57900000000001</c:v>
                </c:pt>
                <c:pt idx="23367">
                  <c:v>311.58999999999997</c:v>
                </c:pt>
                <c:pt idx="23368">
                  <c:v>311.59899999999999</c:v>
                </c:pt>
                <c:pt idx="23369">
                  <c:v>311.61</c:v>
                </c:pt>
                <c:pt idx="23370">
                  <c:v>311.62200000000001</c:v>
                </c:pt>
                <c:pt idx="23371">
                  <c:v>311.62700000000001</c:v>
                </c:pt>
                <c:pt idx="23372">
                  <c:v>311.63600000000002</c:v>
                </c:pt>
                <c:pt idx="23373">
                  <c:v>311.64400000000001</c:v>
                </c:pt>
                <c:pt idx="23374">
                  <c:v>311.65199999999999</c:v>
                </c:pt>
                <c:pt idx="23375">
                  <c:v>311.66199999999998</c:v>
                </c:pt>
                <c:pt idx="23376">
                  <c:v>311.66899999999998</c:v>
                </c:pt>
                <c:pt idx="23377">
                  <c:v>311.678</c:v>
                </c:pt>
                <c:pt idx="23378">
                  <c:v>311.68799999999999</c:v>
                </c:pt>
                <c:pt idx="23379">
                  <c:v>311.69799999999998</c:v>
                </c:pt>
                <c:pt idx="23380">
                  <c:v>311.70699999999999</c:v>
                </c:pt>
                <c:pt idx="23381">
                  <c:v>311.71499999999997</c:v>
                </c:pt>
                <c:pt idx="23382">
                  <c:v>311.72300000000001</c:v>
                </c:pt>
                <c:pt idx="23383">
                  <c:v>311.73099999999999</c:v>
                </c:pt>
                <c:pt idx="23384">
                  <c:v>311.74099999999999</c:v>
                </c:pt>
                <c:pt idx="23385">
                  <c:v>311.75099999999998</c:v>
                </c:pt>
                <c:pt idx="23386">
                  <c:v>311.76</c:v>
                </c:pt>
                <c:pt idx="23387">
                  <c:v>311.77199999999999</c:v>
                </c:pt>
                <c:pt idx="23388">
                  <c:v>311.78399999999999</c:v>
                </c:pt>
                <c:pt idx="23389">
                  <c:v>311.79700000000003</c:v>
                </c:pt>
                <c:pt idx="23390">
                  <c:v>311.80799999999999</c:v>
                </c:pt>
                <c:pt idx="23391">
                  <c:v>311.81900000000002</c:v>
                </c:pt>
                <c:pt idx="23392">
                  <c:v>311.82900000000001</c:v>
                </c:pt>
                <c:pt idx="23393">
                  <c:v>311.84100000000001</c:v>
                </c:pt>
                <c:pt idx="23394">
                  <c:v>311.85399999999998</c:v>
                </c:pt>
                <c:pt idx="23395">
                  <c:v>311.86500000000001</c:v>
                </c:pt>
                <c:pt idx="23396">
                  <c:v>311.88600000000002</c:v>
                </c:pt>
                <c:pt idx="23397">
                  <c:v>311.92099999999999</c:v>
                </c:pt>
                <c:pt idx="23398">
                  <c:v>311.95400000000001</c:v>
                </c:pt>
                <c:pt idx="23399">
                  <c:v>311.97800000000001</c:v>
                </c:pt>
                <c:pt idx="23400">
                  <c:v>311.995</c:v>
                </c:pt>
                <c:pt idx="23401">
                  <c:v>312.00200000000001</c:v>
                </c:pt>
                <c:pt idx="23402">
                  <c:v>312.00799999999998</c:v>
                </c:pt>
                <c:pt idx="23403">
                  <c:v>312.01799999999997</c:v>
                </c:pt>
                <c:pt idx="23404">
                  <c:v>312.029</c:v>
                </c:pt>
                <c:pt idx="23405">
                  <c:v>312.03800000000001</c:v>
                </c:pt>
                <c:pt idx="23406">
                  <c:v>312.04899999999998</c:v>
                </c:pt>
                <c:pt idx="23407">
                  <c:v>312.06099999999998</c:v>
                </c:pt>
                <c:pt idx="23408">
                  <c:v>312.072</c:v>
                </c:pt>
                <c:pt idx="23409">
                  <c:v>312.08300000000003</c:v>
                </c:pt>
                <c:pt idx="23410">
                  <c:v>312.09500000000003</c:v>
                </c:pt>
                <c:pt idx="23411">
                  <c:v>312.11799999999999</c:v>
                </c:pt>
                <c:pt idx="23412">
                  <c:v>312.16300000000001</c:v>
                </c:pt>
                <c:pt idx="23413">
                  <c:v>312.19400000000002</c:v>
                </c:pt>
                <c:pt idx="23414">
                  <c:v>312.202</c:v>
                </c:pt>
                <c:pt idx="23415">
                  <c:v>312.21100000000001</c:v>
                </c:pt>
                <c:pt idx="23416">
                  <c:v>312.21600000000001</c:v>
                </c:pt>
                <c:pt idx="23417">
                  <c:v>312.22699999999998</c:v>
                </c:pt>
                <c:pt idx="23418">
                  <c:v>312.238</c:v>
                </c:pt>
                <c:pt idx="23419">
                  <c:v>312.24700000000001</c:v>
                </c:pt>
                <c:pt idx="23420">
                  <c:v>312.25799999999998</c:v>
                </c:pt>
                <c:pt idx="23421">
                  <c:v>312.267</c:v>
                </c:pt>
                <c:pt idx="23422">
                  <c:v>312.27699999999999</c:v>
                </c:pt>
                <c:pt idx="23423">
                  <c:v>312.28800000000001</c:v>
                </c:pt>
                <c:pt idx="23424">
                  <c:v>312.3</c:v>
                </c:pt>
                <c:pt idx="23425">
                  <c:v>312.31200000000001</c:v>
                </c:pt>
                <c:pt idx="23426">
                  <c:v>312.322</c:v>
                </c:pt>
                <c:pt idx="23427">
                  <c:v>312.33100000000002</c:v>
                </c:pt>
                <c:pt idx="23428">
                  <c:v>312.346</c:v>
                </c:pt>
                <c:pt idx="23429">
                  <c:v>312.37599999999998</c:v>
                </c:pt>
                <c:pt idx="23430">
                  <c:v>312.41500000000002</c:v>
                </c:pt>
                <c:pt idx="23431">
                  <c:v>312.43700000000001</c:v>
                </c:pt>
                <c:pt idx="23432">
                  <c:v>312.44600000000003</c:v>
                </c:pt>
                <c:pt idx="23433">
                  <c:v>312.452</c:v>
                </c:pt>
                <c:pt idx="23434">
                  <c:v>312.45800000000003</c:v>
                </c:pt>
                <c:pt idx="23435">
                  <c:v>312.46300000000002</c:v>
                </c:pt>
                <c:pt idx="23436">
                  <c:v>312.46800000000002</c:v>
                </c:pt>
                <c:pt idx="23437">
                  <c:v>312.476</c:v>
                </c:pt>
                <c:pt idx="23438">
                  <c:v>312.48399999999998</c:v>
                </c:pt>
                <c:pt idx="23439">
                  <c:v>312.49200000000002</c:v>
                </c:pt>
                <c:pt idx="23440">
                  <c:v>312.5</c:v>
                </c:pt>
                <c:pt idx="23441">
                  <c:v>312.50900000000001</c:v>
                </c:pt>
                <c:pt idx="23442">
                  <c:v>312.52100000000002</c:v>
                </c:pt>
                <c:pt idx="23443">
                  <c:v>312.53199999999998</c:v>
                </c:pt>
                <c:pt idx="23444">
                  <c:v>312.54300000000001</c:v>
                </c:pt>
                <c:pt idx="23445">
                  <c:v>312.55399999999997</c:v>
                </c:pt>
                <c:pt idx="23446">
                  <c:v>312.56299999999999</c:v>
                </c:pt>
                <c:pt idx="23447">
                  <c:v>312.57299999999998</c:v>
                </c:pt>
                <c:pt idx="23448">
                  <c:v>312.58499999999998</c:v>
                </c:pt>
                <c:pt idx="23449">
                  <c:v>312.625</c:v>
                </c:pt>
                <c:pt idx="23450">
                  <c:v>312.63799999999998</c:v>
                </c:pt>
                <c:pt idx="23451">
                  <c:v>312.64499999999998</c:v>
                </c:pt>
                <c:pt idx="23452">
                  <c:v>312.654</c:v>
                </c:pt>
                <c:pt idx="23453">
                  <c:v>312.661</c:v>
                </c:pt>
                <c:pt idx="23454">
                  <c:v>312.67899999999997</c:v>
                </c:pt>
                <c:pt idx="23455">
                  <c:v>312.70699999999999</c:v>
                </c:pt>
                <c:pt idx="23456">
                  <c:v>312.73200000000003</c:v>
                </c:pt>
                <c:pt idx="23457">
                  <c:v>312.75900000000001</c:v>
                </c:pt>
                <c:pt idx="23458">
                  <c:v>312.78800000000001</c:v>
                </c:pt>
                <c:pt idx="23459">
                  <c:v>312.81599999999997</c:v>
                </c:pt>
                <c:pt idx="23460">
                  <c:v>312.84500000000003</c:v>
                </c:pt>
                <c:pt idx="23461">
                  <c:v>312.87400000000002</c:v>
                </c:pt>
                <c:pt idx="23462">
                  <c:v>312.90199999999999</c:v>
                </c:pt>
                <c:pt idx="23463">
                  <c:v>312.92700000000002</c:v>
                </c:pt>
                <c:pt idx="23464">
                  <c:v>312.95100000000002</c:v>
                </c:pt>
                <c:pt idx="23465">
                  <c:v>312.97800000000001</c:v>
                </c:pt>
                <c:pt idx="23466">
                  <c:v>313.00799999999998</c:v>
                </c:pt>
                <c:pt idx="23467">
                  <c:v>313.03699999999998</c:v>
                </c:pt>
                <c:pt idx="23468">
                  <c:v>313.065</c:v>
                </c:pt>
                <c:pt idx="23469">
                  <c:v>313.08800000000002</c:v>
                </c:pt>
                <c:pt idx="23470">
                  <c:v>313.101</c:v>
                </c:pt>
                <c:pt idx="23471">
                  <c:v>313.10399999999998</c:v>
                </c:pt>
                <c:pt idx="23472">
                  <c:v>313.10599999999999</c:v>
                </c:pt>
                <c:pt idx="23473">
                  <c:v>313.11</c:v>
                </c:pt>
                <c:pt idx="23474">
                  <c:v>313.113</c:v>
                </c:pt>
                <c:pt idx="23475">
                  <c:v>313.11599999999999</c:v>
                </c:pt>
                <c:pt idx="23476">
                  <c:v>313.11900000000003</c:v>
                </c:pt>
                <c:pt idx="23477">
                  <c:v>313.12299999999999</c:v>
                </c:pt>
                <c:pt idx="23478">
                  <c:v>313.12900000000002</c:v>
                </c:pt>
                <c:pt idx="23479">
                  <c:v>313.13400000000001</c:v>
                </c:pt>
                <c:pt idx="23480">
                  <c:v>313.137</c:v>
                </c:pt>
                <c:pt idx="23481">
                  <c:v>313.14100000000002</c:v>
                </c:pt>
                <c:pt idx="23482">
                  <c:v>313.16800000000001</c:v>
                </c:pt>
                <c:pt idx="23483">
                  <c:v>313.21199999999999</c:v>
                </c:pt>
                <c:pt idx="23484">
                  <c:v>313.28100000000001</c:v>
                </c:pt>
                <c:pt idx="23485">
                  <c:v>313.351</c:v>
                </c:pt>
                <c:pt idx="23486">
                  <c:v>313.42099999999999</c:v>
                </c:pt>
                <c:pt idx="23487">
                  <c:v>313.48399999999998</c:v>
                </c:pt>
                <c:pt idx="23488">
                  <c:v>313.53699999999998</c:v>
                </c:pt>
                <c:pt idx="23489">
                  <c:v>313.58499999999998</c:v>
                </c:pt>
                <c:pt idx="23490">
                  <c:v>313.63600000000002</c:v>
                </c:pt>
                <c:pt idx="23491">
                  <c:v>313.69299999999998</c:v>
                </c:pt>
                <c:pt idx="23492">
                  <c:v>313.755</c:v>
                </c:pt>
                <c:pt idx="23493">
                  <c:v>313.82</c:v>
                </c:pt>
                <c:pt idx="23494">
                  <c:v>313.88099999999997</c:v>
                </c:pt>
                <c:pt idx="23495">
                  <c:v>313.92</c:v>
                </c:pt>
                <c:pt idx="23496">
                  <c:v>313.93400000000003</c:v>
                </c:pt>
                <c:pt idx="23497">
                  <c:v>313.93700000000001</c:v>
                </c:pt>
                <c:pt idx="23498">
                  <c:v>313.93799999999999</c:v>
                </c:pt>
                <c:pt idx="23499">
                  <c:v>313.94200000000001</c:v>
                </c:pt>
                <c:pt idx="23500">
                  <c:v>313.94400000000002</c:v>
                </c:pt>
                <c:pt idx="23501">
                  <c:v>313.95</c:v>
                </c:pt>
                <c:pt idx="23502">
                  <c:v>313.959</c:v>
                </c:pt>
                <c:pt idx="23503">
                  <c:v>313.96699999999998</c:v>
                </c:pt>
                <c:pt idx="23504">
                  <c:v>313.976</c:v>
                </c:pt>
                <c:pt idx="23505">
                  <c:v>313.98399999999998</c:v>
                </c:pt>
                <c:pt idx="23506">
                  <c:v>313.99400000000003</c:v>
                </c:pt>
                <c:pt idx="23507">
                  <c:v>314.00599999999997</c:v>
                </c:pt>
                <c:pt idx="23508">
                  <c:v>314.01799999999997</c:v>
                </c:pt>
                <c:pt idx="23509">
                  <c:v>314.02800000000002</c:v>
                </c:pt>
                <c:pt idx="23510">
                  <c:v>314.03800000000001</c:v>
                </c:pt>
                <c:pt idx="23511">
                  <c:v>314.04700000000003</c:v>
                </c:pt>
                <c:pt idx="23512">
                  <c:v>314.05500000000001</c:v>
                </c:pt>
                <c:pt idx="23513">
                  <c:v>314.06200000000001</c:v>
                </c:pt>
                <c:pt idx="23514">
                  <c:v>314.07600000000002</c:v>
                </c:pt>
                <c:pt idx="23515">
                  <c:v>314.08699999999999</c:v>
                </c:pt>
                <c:pt idx="23516">
                  <c:v>314.08999999999997</c:v>
                </c:pt>
                <c:pt idx="23517">
                  <c:v>314.09300000000002</c:v>
                </c:pt>
                <c:pt idx="23518">
                  <c:v>314.108</c:v>
                </c:pt>
                <c:pt idx="23519">
                  <c:v>314.14600000000002</c:v>
                </c:pt>
                <c:pt idx="23520">
                  <c:v>314.2</c:v>
                </c:pt>
                <c:pt idx="23521">
                  <c:v>314.26400000000001</c:v>
                </c:pt>
                <c:pt idx="23522">
                  <c:v>314.32400000000001</c:v>
                </c:pt>
                <c:pt idx="23523">
                  <c:v>314.36500000000001</c:v>
                </c:pt>
                <c:pt idx="23524">
                  <c:v>314.38099999999997</c:v>
                </c:pt>
                <c:pt idx="23525">
                  <c:v>314.38600000000002</c:v>
                </c:pt>
                <c:pt idx="23526">
                  <c:v>314.38900000000001</c:v>
                </c:pt>
                <c:pt idx="23527">
                  <c:v>314.392</c:v>
                </c:pt>
                <c:pt idx="23528">
                  <c:v>314.39499999999998</c:v>
                </c:pt>
                <c:pt idx="23529">
                  <c:v>314.39800000000002</c:v>
                </c:pt>
                <c:pt idx="23530">
                  <c:v>314.40100000000001</c:v>
                </c:pt>
                <c:pt idx="23531">
                  <c:v>314.40600000000001</c:v>
                </c:pt>
                <c:pt idx="23532">
                  <c:v>314.41199999999998</c:v>
                </c:pt>
                <c:pt idx="23533">
                  <c:v>314.416</c:v>
                </c:pt>
                <c:pt idx="23534">
                  <c:v>314.42</c:v>
                </c:pt>
                <c:pt idx="23535">
                  <c:v>314.42399999999998</c:v>
                </c:pt>
                <c:pt idx="23536">
                  <c:v>314.428</c:v>
                </c:pt>
                <c:pt idx="23537">
                  <c:v>314.435</c:v>
                </c:pt>
                <c:pt idx="23538">
                  <c:v>314.459</c:v>
                </c:pt>
                <c:pt idx="23539">
                  <c:v>314.48899999999998</c:v>
                </c:pt>
                <c:pt idx="23540">
                  <c:v>314.50099999999998</c:v>
                </c:pt>
                <c:pt idx="23541">
                  <c:v>314.50400000000002</c:v>
                </c:pt>
                <c:pt idx="23542">
                  <c:v>314.50700000000001</c:v>
                </c:pt>
                <c:pt idx="23543">
                  <c:v>314.50900000000001</c:v>
                </c:pt>
                <c:pt idx="23544">
                  <c:v>314.51299999999998</c:v>
                </c:pt>
                <c:pt idx="23545">
                  <c:v>314.51600000000002</c:v>
                </c:pt>
                <c:pt idx="23546">
                  <c:v>314.51900000000001</c:v>
                </c:pt>
                <c:pt idx="23547">
                  <c:v>314.52100000000002</c:v>
                </c:pt>
                <c:pt idx="23548">
                  <c:v>314.52300000000002</c:v>
                </c:pt>
                <c:pt idx="23549">
                  <c:v>314.52600000000001</c:v>
                </c:pt>
                <c:pt idx="23550">
                  <c:v>314.52999999999997</c:v>
                </c:pt>
                <c:pt idx="23551">
                  <c:v>314.53899999999999</c:v>
                </c:pt>
                <c:pt idx="23552">
                  <c:v>314.55900000000003</c:v>
                </c:pt>
                <c:pt idx="23553">
                  <c:v>314.596</c:v>
                </c:pt>
                <c:pt idx="23554">
                  <c:v>314.62599999999998</c:v>
                </c:pt>
                <c:pt idx="23555">
                  <c:v>314.64400000000001</c:v>
                </c:pt>
                <c:pt idx="23556">
                  <c:v>314.66199999999998</c:v>
                </c:pt>
                <c:pt idx="23557">
                  <c:v>314.666</c:v>
                </c:pt>
                <c:pt idx="23558">
                  <c:v>314.673</c:v>
                </c:pt>
                <c:pt idx="23559">
                  <c:v>314.68</c:v>
                </c:pt>
                <c:pt idx="23560">
                  <c:v>314.68200000000002</c:v>
                </c:pt>
                <c:pt idx="23561">
                  <c:v>314.68599999999998</c:v>
                </c:pt>
                <c:pt idx="23562">
                  <c:v>314.69400000000002</c:v>
                </c:pt>
                <c:pt idx="23563">
                  <c:v>314.70100000000002</c:v>
                </c:pt>
                <c:pt idx="23564">
                  <c:v>314.71100000000001</c:v>
                </c:pt>
                <c:pt idx="23565">
                  <c:v>314.721</c:v>
                </c:pt>
                <c:pt idx="23566">
                  <c:v>314.73099999999999</c:v>
                </c:pt>
                <c:pt idx="23567">
                  <c:v>314.73899999999998</c:v>
                </c:pt>
                <c:pt idx="23568">
                  <c:v>314.74900000000002</c:v>
                </c:pt>
                <c:pt idx="23569">
                  <c:v>314.76</c:v>
                </c:pt>
                <c:pt idx="23570">
                  <c:v>314.77199999999999</c:v>
                </c:pt>
                <c:pt idx="23571">
                  <c:v>314.78300000000002</c:v>
                </c:pt>
                <c:pt idx="23572">
                  <c:v>314.791</c:v>
                </c:pt>
                <c:pt idx="23573">
                  <c:v>314.8</c:v>
                </c:pt>
                <c:pt idx="23574">
                  <c:v>314.80900000000003</c:v>
                </c:pt>
                <c:pt idx="23575">
                  <c:v>314.83499999999998</c:v>
                </c:pt>
                <c:pt idx="23576">
                  <c:v>314.85300000000001</c:v>
                </c:pt>
                <c:pt idx="23577">
                  <c:v>314.858</c:v>
                </c:pt>
                <c:pt idx="23578">
                  <c:v>314.863</c:v>
                </c:pt>
                <c:pt idx="23579">
                  <c:v>314.87299999999999</c:v>
                </c:pt>
                <c:pt idx="23580">
                  <c:v>314.88400000000001</c:v>
                </c:pt>
                <c:pt idx="23581">
                  <c:v>314.89400000000001</c:v>
                </c:pt>
                <c:pt idx="23582">
                  <c:v>314.90300000000002</c:v>
                </c:pt>
                <c:pt idx="23583">
                  <c:v>314.91300000000001</c:v>
                </c:pt>
                <c:pt idx="23584">
                  <c:v>314.92399999999998</c:v>
                </c:pt>
                <c:pt idx="23585">
                  <c:v>314.93599999999998</c:v>
                </c:pt>
                <c:pt idx="23586">
                  <c:v>314.94900000000001</c:v>
                </c:pt>
                <c:pt idx="23587">
                  <c:v>314.96199999999999</c:v>
                </c:pt>
                <c:pt idx="23588">
                  <c:v>314.97399999999999</c:v>
                </c:pt>
                <c:pt idx="23589">
                  <c:v>314.98500000000001</c:v>
                </c:pt>
                <c:pt idx="23590">
                  <c:v>314.99799999999999</c:v>
                </c:pt>
                <c:pt idx="23591">
                  <c:v>315.012</c:v>
                </c:pt>
                <c:pt idx="23592">
                  <c:v>315.04300000000001</c:v>
                </c:pt>
                <c:pt idx="23593">
                  <c:v>315.07299999999998</c:v>
                </c:pt>
                <c:pt idx="23594">
                  <c:v>315.09899999999999</c:v>
                </c:pt>
                <c:pt idx="23595">
                  <c:v>315.12</c:v>
                </c:pt>
                <c:pt idx="23596">
                  <c:v>315.14100000000002</c:v>
                </c:pt>
                <c:pt idx="23597">
                  <c:v>315.161</c:v>
                </c:pt>
                <c:pt idx="23598">
                  <c:v>315.17099999999999</c:v>
                </c:pt>
                <c:pt idx="23599">
                  <c:v>315.17599999999999</c:v>
                </c:pt>
                <c:pt idx="23600">
                  <c:v>315.17899999999997</c:v>
                </c:pt>
                <c:pt idx="23601">
                  <c:v>315.18599999999998</c:v>
                </c:pt>
                <c:pt idx="23602">
                  <c:v>315.19600000000003</c:v>
                </c:pt>
                <c:pt idx="23603">
                  <c:v>315.20299999999997</c:v>
                </c:pt>
                <c:pt idx="23604">
                  <c:v>315.209</c:v>
                </c:pt>
                <c:pt idx="23605">
                  <c:v>315.21699999999998</c:v>
                </c:pt>
                <c:pt idx="23606">
                  <c:v>315.22699999999998</c:v>
                </c:pt>
                <c:pt idx="23607">
                  <c:v>315.23599999999999</c:v>
                </c:pt>
                <c:pt idx="23608">
                  <c:v>315.24400000000003</c:v>
                </c:pt>
                <c:pt idx="23609">
                  <c:v>315.25200000000001</c:v>
                </c:pt>
                <c:pt idx="23610">
                  <c:v>315.262</c:v>
                </c:pt>
                <c:pt idx="23611">
                  <c:v>315.274</c:v>
                </c:pt>
                <c:pt idx="23612">
                  <c:v>315.28500000000003</c:v>
                </c:pt>
                <c:pt idx="23613">
                  <c:v>315.29500000000002</c:v>
                </c:pt>
                <c:pt idx="23614">
                  <c:v>315.303</c:v>
                </c:pt>
                <c:pt idx="23615">
                  <c:v>315.31099999999998</c:v>
                </c:pt>
                <c:pt idx="23616">
                  <c:v>315.32</c:v>
                </c:pt>
                <c:pt idx="23617">
                  <c:v>315.33100000000002</c:v>
                </c:pt>
                <c:pt idx="23618">
                  <c:v>315.33999999999997</c:v>
                </c:pt>
                <c:pt idx="23619">
                  <c:v>315.34800000000001</c:v>
                </c:pt>
                <c:pt idx="23620">
                  <c:v>315.358</c:v>
                </c:pt>
                <c:pt idx="23621">
                  <c:v>315.36900000000003</c:v>
                </c:pt>
                <c:pt idx="23622">
                  <c:v>315.38099999999997</c:v>
                </c:pt>
                <c:pt idx="23623">
                  <c:v>315.39299999999997</c:v>
                </c:pt>
                <c:pt idx="23624">
                  <c:v>315.40600000000001</c:v>
                </c:pt>
                <c:pt idx="23625">
                  <c:v>315.41699999999997</c:v>
                </c:pt>
                <c:pt idx="23626">
                  <c:v>315.42700000000002</c:v>
                </c:pt>
                <c:pt idx="23627">
                  <c:v>315.43599999999998</c:v>
                </c:pt>
                <c:pt idx="23628">
                  <c:v>315.447</c:v>
                </c:pt>
                <c:pt idx="23629">
                  <c:v>315.45499999999998</c:v>
                </c:pt>
                <c:pt idx="23630">
                  <c:v>315.46300000000002</c:v>
                </c:pt>
                <c:pt idx="23631">
                  <c:v>315.47300000000001</c:v>
                </c:pt>
                <c:pt idx="23632">
                  <c:v>315.48399999999998</c:v>
                </c:pt>
                <c:pt idx="23633">
                  <c:v>315.49599999999998</c:v>
                </c:pt>
                <c:pt idx="23634">
                  <c:v>315.50900000000001</c:v>
                </c:pt>
                <c:pt idx="23635">
                  <c:v>315.52100000000002</c:v>
                </c:pt>
                <c:pt idx="23636">
                  <c:v>315.53300000000002</c:v>
                </c:pt>
                <c:pt idx="23637">
                  <c:v>315.54300000000001</c:v>
                </c:pt>
                <c:pt idx="23638">
                  <c:v>315.55399999999997</c:v>
                </c:pt>
                <c:pt idx="23639">
                  <c:v>315.565</c:v>
                </c:pt>
                <c:pt idx="23640">
                  <c:v>315.57600000000002</c:v>
                </c:pt>
                <c:pt idx="23641">
                  <c:v>315.58699999999999</c:v>
                </c:pt>
                <c:pt idx="23642">
                  <c:v>315.60199999999998</c:v>
                </c:pt>
                <c:pt idx="23643">
                  <c:v>315.63299999999998</c:v>
                </c:pt>
                <c:pt idx="23644">
                  <c:v>315.66800000000001</c:v>
                </c:pt>
                <c:pt idx="23645">
                  <c:v>315.67899999999997</c:v>
                </c:pt>
                <c:pt idx="23646">
                  <c:v>315.702</c:v>
                </c:pt>
                <c:pt idx="23647">
                  <c:v>315.72300000000001</c:v>
                </c:pt>
                <c:pt idx="23648">
                  <c:v>315.72899999999998</c:v>
                </c:pt>
                <c:pt idx="23649">
                  <c:v>315.75099999999998</c:v>
                </c:pt>
                <c:pt idx="23650">
                  <c:v>315.762</c:v>
                </c:pt>
                <c:pt idx="23651">
                  <c:v>315.77199999999999</c:v>
                </c:pt>
                <c:pt idx="23652">
                  <c:v>315.78100000000001</c:v>
                </c:pt>
                <c:pt idx="23653">
                  <c:v>315.79199999999997</c:v>
                </c:pt>
                <c:pt idx="23654">
                  <c:v>315.803</c:v>
                </c:pt>
                <c:pt idx="23655">
                  <c:v>315.81400000000002</c:v>
                </c:pt>
                <c:pt idx="23656">
                  <c:v>315.82299999999998</c:v>
                </c:pt>
                <c:pt idx="23657">
                  <c:v>315.834</c:v>
                </c:pt>
                <c:pt idx="23658">
                  <c:v>315.84699999999998</c:v>
                </c:pt>
                <c:pt idx="23659">
                  <c:v>315.86</c:v>
                </c:pt>
                <c:pt idx="23660">
                  <c:v>315.87200000000001</c:v>
                </c:pt>
                <c:pt idx="23661">
                  <c:v>315.88299999999998</c:v>
                </c:pt>
                <c:pt idx="23662">
                  <c:v>315.89299999999997</c:v>
                </c:pt>
                <c:pt idx="23663">
                  <c:v>315.90199999999999</c:v>
                </c:pt>
                <c:pt idx="23664">
                  <c:v>315.91699999999997</c:v>
                </c:pt>
                <c:pt idx="23665">
                  <c:v>315.94600000000003</c:v>
                </c:pt>
                <c:pt idx="23666">
                  <c:v>315.97300000000001</c:v>
                </c:pt>
                <c:pt idx="23667">
                  <c:v>315.99099999999999</c:v>
                </c:pt>
                <c:pt idx="23668">
                  <c:v>316.01600000000002</c:v>
                </c:pt>
                <c:pt idx="23669">
                  <c:v>316.04599999999999</c:v>
                </c:pt>
                <c:pt idx="23670">
                  <c:v>316.077</c:v>
                </c:pt>
                <c:pt idx="23671">
                  <c:v>316.11</c:v>
                </c:pt>
                <c:pt idx="23672">
                  <c:v>316.142</c:v>
                </c:pt>
                <c:pt idx="23673">
                  <c:v>316.15899999999999</c:v>
                </c:pt>
                <c:pt idx="23674">
                  <c:v>316.161</c:v>
                </c:pt>
                <c:pt idx="23675">
                  <c:v>316.16500000000002</c:v>
                </c:pt>
                <c:pt idx="23676">
                  <c:v>316.16800000000001</c:v>
                </c:pt>
                <c:pt idx="23677">
                  <c:v>316.17200000000003</c:v>
                </c:pt>
                <c:pt idx="23678">
                  <c:v>316.17500000000001</c:v>
                </c:pt>
                <c:pt idx="23679">
                  <c:v>316.18599999999998</c:v>
                </c:pt>
                <c:pt idx="23680">
                  <c:v>316.21300000000002</c:v>
                </c:pt>
                <c:pt idx="23681">
                  <c:v>316.23899999999998</c:v>
                </c:pt>
                <c:pt idx="23682">
                  <c:v>316.25299999999999</c:v>
                </c:pt>
                <c:pt idx="23683">
                  <c:v>316.25599999999997</c:v>
                </c:pt>
                <c:pt idx="23684">
                  <c:v>316.25799999999998</c:v>
                </c:pt>
                <c:pt idx="23685">
                  <c:v>316.262</c:v>
                </c:pt>
                <c:pt idx="23686">
                  <c:v>316.26900000000001</c:v>
                </c:pt>
                <c:pt idx="23687">
                  <c:v>316.27699999999999</c:v>
                </c:pt>
                <c:pt idx="23688">
                  <c:v>316.28699999999998</c:v>
                </c:pt>
                <c:pt idx="23689">
                  <c:v>316.298</c:v>
                </c:pt>
                <c:pt idx="23690">
                  <c:v>316.31</c:v>
                </c:pt>
                <c:pt idx="23691">
                  <c:v>316.32</c:v>
                </c:pt>
                <c:pt idx="23692">
                  <c:v>316.32900000000001</c:v>
                </c:pt>
                <c:pt idx="23693">
                  <c:v>316.33800000000002</c:v>
                </c:pt>
                <c:pt idx="23694">
                  <c:v>316.34800000000001</c:v>
                </c:pt>
                <c:pt idx="23695">
                  <c:v>316.35700000000003</c:v>
                </c:pt>
                <c:pt idx="23696">
                  <c:v>316.36099999999999</c:v>
                </c:pt>
                <c:pt idx="23697">
                  <c:v>316.36700000000002</c:v>
                </c:pt>
                <c:pt idx="23698">
                  <c:v>316.37400000000002</c:v>
                </c:pt>
                <c:pt idx="23699">
                  <c:v>316.38099999999997</c:v>
                </c:pt>
                <c:pt idx="23700">
                  <c:v>316.38799999999998</c:v>
                </c:pt>
                <c:pt idx="23701">
                  <c:v>316.39800000000002</c:v>
                </c:pt>
                <c:pt idx="23702">
                  <c:v>316.40600000000001</c:v>
                </c:pt>
                <c:pt idx="23703">
                  <c:v>316.41500000000002</c:v>
                </c:pt>
                <c:pt idx="23704">
                  <c:v>316.423</c:v>
                </c:pt>
                <c:pt idx="23705">
                  <c:v>316.43200000000002</c:v>
                </c:pt>
                <c:pt idx="23706">
                  <c:v>316.44400000000002</c:v>
                </c:pt>
                <c:pt idx="23707">
                  <c:v>316.45499999999998</c:v>
                </c:pt>
                <c:pt idx="23708">
                  <c:v>316.464</c:v>
                </c:pt>
                <c:pt idx="23709">
                  <c:v>316.47500000000002</c:v>
                </c:pt>
                <c:pt idx="23710">
                  <c:v>316.48399999999998</c:v>
                </c:pt>
                <c:pt idx="23711">
                  <c:v>316.49400000000003</c:v>
                </c:pt>
                <c:pt idx="23712">
                  <c:v>316.505</c:v>
                </c:pt>
                <c:pt idx="23713">
                  <c:v>316.52</c:v>
                </c:pt>
                <c:pt idx="23714">
                  <c:v>316.54599999999999</c:v>
                </c:pt>
                <c:pt idx="23715">
                  <c:v>316.57600000000002</c:v>
                </c:pt>
                <c:pt idx="23716">
                  <c:v>316.60199999999998</c:v>
                </c:pt>
                <c:pt idx="23717">
                  <c:v>316.62700000000001</c:v>
                </c:pt>
                <c:pt idx="23718">
                  <c:v>316.649</c:v>
                </c:pt>
                <c:pt idx="23719">
                  <c:v>316.66500000000002</c:v>
                </c:pt>
                <c:pt idx="23720">
                  <c:v>316.673</c:v>
                </c:pt>
                <c:pt idx="23721">
                  <c:v>316.68200000000002</c:v>
                </c:pt>
                <c:pt idx="23722">
                  <c:v>316.69</c:v>
                </c:pt>
                <c:pt idx="23723">
                  <c:v>316.69900000000001</c:v>
                </c:pt>
                <c:pt idx="23724">
                  <c:v>316.70800000000003</c:v>
                </c:pt>
                <c:pt idx="23725">
                  <c:v>316.71699999999998</c:v>
                </c:pt>
                <c:pt idx="23726">
                  <c:v>316.72800000000001</c:v>
                </c:pt>
                <c:pt idx="23727">
                  <c:v>316.74</c:v>
                </c:pt>
                <c:pt idx="23728">
                  <c:v>316.75200000000001</c:v>
                </c:pt>
                <c:pt idx="23729">
                  <c:v>316.76</c:v>
                </c:pt>
                <c:pt idx="23730">
                  <c:v>316.76600000000002</c:v>
                </c:pt>
                <c:pt idx="23731">
                  <c:v>316.774</c:v>
                </c:pt>
                <c:pt idx="23732">
                  <c:v>316.78399999999999</c:v>
                </c:pt>
                <c:pt idx="23733">
                  <c:v>316.79500000000002</c:v>
                </c:pt>
                <c:pt idx="23734">
                  <c:v>316.80500000000001</c:v>
                </c:pt>
                <c:pt idx="23735">
                  <c:v>316.81400000000002</c:v>
                </c:pt>
                <c:pt idx="23736">
                  <c:v>316.82400000000001</c:v>
                </c:pt>
                <c:pt idx="23737">
                  <c:v>316.83499999999998</c:v>
                </c:pt>
                <c:pt idx="23738">
                  <c:v>316.84500000000003</c:v>
                </c:pt>
                <c:pt idx="23739">
                  <c:v>316.85300000000001</c:v>
                </c:pt>
                <c:pt idx="23740">
                  <c:v>316.86599999999999</c:v>
                </c:pt>
                <c:pt idx="23741">
                  <c:v>316.87</c:v>
                </c:pt>
                <c:pt idx="23742">
                  <c:v>316.87400000000002</c:v>
                </c:pt>
                <c:pt idx="23743">
                  <c:v>316.87700000000001</c:v>
                </c:pt>
                <c:pt idx="23744">
                  <c:v>316.88099999999997</c:v>
                </c:pt>
                <c:pt idx="23745">
                  <c:v>316.89600000000002</c:v>
                </c:pt>
                <c:pt idx="23746">
                  <c:v>316.923</c:v>
                </c:pt>
                <c:pt idx="23747">
                  <c:v>316.95</c:v>
                </c:pt>
                <c:pt idx="23748">
                  <c:v>316.96899999999999</c:v>
                </c:pt>
                <c:pt idx="23749">
                  <c:v>316.97699999999998</c:v>
                </c:pt>
                <c:pt idx="23750">
                  <c:v>316.98399999999998</c:v>
                </c:pt>
                <c:pt idx="23751">
                  <c:v>316.99200000000002</c:v>
                </c:pt>
                <c:pt idx="23752">
                  <c:v>317.00200000000001</c:v>
                </c:pt>
                <c:pt idx="23753">
                  <c:v>317.01</c:v>
                </c:pt>
                <c:pt idx="23754">
                  <c:v>317.02</c:v>
                </c:pt>
                <c:pt idx="23755">
                  <c:v>317.02999999999997</c:v>
                </c:pt>
                <c:pt idx="23756">
                  <c:v>317.04300000000001</c:v>
                </c:pt>
                <c:pt idx="23757">
                  <c:v>317.05500000000001</c:v>
                </c:pt>
                <c:pt idx="23758">
                  <c:v>317.06700000000001</c:v>
                </c:pt>
                <c:pt idx="23759">
                  <c:v>317.07600000000002</c:v>
                </c:pt>
                <c:pt idx="23760">
                  <c:v>317.08600000000001</c:v>
                </c:pt>
                <c:pt idx="23761">
                  <c:v>317.09500000000003</c:v>
                </c:pt>
                <c:pt idx="23762">
                  <c:v>317.10599999999999</c:v>
                </c:pt>
                <c:pt idx="23763">
                  <c:v>317.14299999999997</c:v>
                </c:pt>
                <c:pt idx="23764">
                  <c:v>317.17500000000001</c:v>
                </c:pt>
                <c:pt idx="23765">
                  <c:v>317.2</c:v>
                </c:pt>
                <c:pt idx="23766">
                  <c:v>317.21100000000001</c:v>
                </c:pt>
                <c:pt idx="23767">
                  <c:v>317.23500000000001</c:v>
                </c:pt>
                <c:pt idx="23768">
                  <c:v>317.27</c:v>
                </c:pt>
                <c:pt idx="23769">
                  <c:v>317.29199999999997</c:v>
                </c:pt>
                <c:pt idx="23770">
                  <c:v>317.3</c:v>
                </c:pt>
                <c:pt idx="23771">
                  <c:v>317.30399999999997</c:v>
                </c:pt>
                <c:pt idx="23772">
                  <c:v>317.31</c:v>
                </c:pt>
                <c:pt idx="23773">
                  <c:v>317.31799999999998</c:v>
                </c:pt>
                <c:pt idx="23774">
                  <c:v>317.32799999999997</c:v>
                </c:pt>
                <c:pt idx="23775">
                  <c:v>317.33600000000001</c:v>
                </c:pt>
                <c:pt idx="23776">
                  <c:v>317.346</c:v>
                </c:pt>
                <c:pt idx="23777">
                  <c:v>317.35700000000003</c:v>
                </c:pt>
                <c:pt idx="23778">
                  <c:v>317.36900000000003</c:v>
                </c:pt>
                <c:pt idx="23779">
                  <c:v>317.38</c:v>
                </c:pt>
                <c:pt idx="23780">
                  <c:v>317.38799999999998</c:v>
                </c:pt>
                <c:pt idx="23781">
                  <c:v>317.39600000000002</c:v>
                </c:pt>
                <c:pt idx="23782">
                  <c:v>317.40300000000002</c:v>
                </c:pt>
                <c:pt idx="23783">
                  <c:v>317.41300000000001</c:v>
                </c:pt>
                <c:pt idx="23784">
                  <c:v>317.42599999999999</c:v>
                </c:pt>
                <c:pt idx="23785">
                  <c:v>317.45299999999997</c:v>
                </c:pt>
                <c:pt idx="23786">
                  <c:v>317.459</c:v>
                </c:pt>
                <c:pt idx="23787">
                  <c:v>317.47000000000003</c:v>
                </c:pt>
                <c:pt idx="23788">
                  <c:v>317.48099999999999</c:v>
                </c:pt>
                <c:pt idx="23789">
                  <c:v>317.49200000000002</c:v>
                </c:pt>
                <c:pt idx="23790">
                  <c:v>317.50200000000001</c:v>
                </c:pt>
                <c:pt idx="23791">
                  <c:v>317.51400000000001</c:v>
                </c:pt>
                <c:pt idx="23792">
                  <c:v>317.52600000000001</c:v>
                </c:pt>
                <c:pt idx="23793">
                  <c:v>317.53899999999999</c:v>
                </c:pt>
                <c:pt idx="23794">
                  <c:v>317.548</c:v>
                </c:pt>
                <c:pt idx="23795">
                  <c:v>317.55799999999999</c:v>
                </c:pt>
                <c:pt idx="23796">
                  <c:v>317.56799999999998</c:v>
                </c:pt>
                <c:pt idx="23797">
                  <c:v>317.57799999999997</c:v>
                </c:pt>
                <c:pt idx="23798">
                  <c:v>317.60500000000002</c:v>
                </c:pt>
                <c:pt idx="23799">
                  <c:v>317.63400000000001</c:v>
                </c:pt>
                <c:pt idx="23800">
                  <c:v>317.64400000000001</c:v>
                </c:pt>
                <c:pt idx="23801">
                  <c:v>317.65100000000001</c:v>
                </c:pt>
                <c:pt idx="23802">
                  <c:v>317.66300000000001</c:v>
                </c:pt>
                <c:pt idx="23803">
                  <c:v>317.67500000000001</c:v>
                </c:pt>
                <c:pt idx="23804">
                  <c:v>317.68799999999999</c:v>
                </c:pt>
                <c:pt idx="23805">
                  <c:v>317.70100000000002</c:v>
                </c:pt>
                <c:pt idx="23806">
                  <c:v>317.71300000000002</c:v>
                </c:pt>
                <c:pt idx="23807">
                  <c:v>317.72300000000001</c:v>
                </c:pt>
                <c:pt idx="23808">
                  <c:v>317.73399999999998</c:v>
                </c:pt>
                <c:pt idx="23809">
                  <c:v>317.745</c:v>
                </c:pt>
                <c:pt idx="23810">
                  <c:v>317.75700000000001</c:v>
                </c:pt>
                <c:pt idx="23811">
                  <c:v>317.77499999999998</c:v>
                </c:pt>
                <c:pt idx="23812">
                  <c:v>317.82400000000001</c:v>
                </c:pt>
                <c:pt idx="23813">
                  <c:v>317.839</c:v>
                </c:pt>
                <c:pt idx="23814">
                  <c:v>317.85000000000002</c:v>
                </c:pt>
                <c:pt idx="23815">
                  <c:v>317.85599999999999</c:v>
                </c:pt>
                <c:pt idx="23816">
                  <c:v>317.86</c:v>
                </c:pt>
                <c:pt idx="23817">
                  <c:v>317.86599999999999</c:v>
                </c:pt>
                <c:pt idx="23818">
                  <c:v>317.87299999999999</c:v>
                </c:pt>
                <c:pt idx="23819">
                  <c:v>317.88</c:v>
                </c:pt>
                <c:pt idx="23820">
                  <c:v>317.887</c:v>
                </c:pt>
                <c:pt idx="23821">
                  <c:v>317.89400000000001</c:v>
                </c:pt>
                <c:pt idx="23822">
                  <c:v>317.90100000000001</c:v>
                </c:pt>
                <c:pt idx="23823">
                  <c:v>317.91000000000003</c:v>
                </c:pt>
                <c:pt idx="23824">
                  <c:v>317.916</c:v>
                </c:pt>
                <c:pt idx="23825">
                  <c:v>317.923</c:v>
                </c:pt>
                <c:pt idx="23826">
                  <c:v>317.93099999999998</c:v>
                </c:pt>
                <c:pt idx="23827">
                  <c:v>317.94099999999997</c:v>
                </c:pt>
                <c:pt idx="23828">
                  <c:v>317.952</c:v>
                </c:pt>
                <c:pt idx="23829">
                  <c:v>317.96199999999999</c:v>
                </c:pt>
                <c:pt idx="23830">
                  <c:v>317.97300000000001</c:v>
                </c:pt>
                <c:pt idx="23831">
                  <c:v>317.98399999999998</c:v>
                </c:pt>
                <c:pt idx="23832">
                  <c:v>317.99599999999998</c:v>
                </c:pt>
                <c:pt idx="23833">
                  <c:v>318.00900000000001</c:v>
                </c:pt>
                <c:pt idx="23834">
                  <c:v>318.02</c:v>
                </c:pt>
                <c:pt idx="23835">
                  <c:v>318.02999999999997</c:v>
                </c:pt>
                <c:pt idx="23836">
                  <c:v>318.04000000000002</c:v>
                </c:pt>
                <c:pt idx="23837">
                  <c:v>318.05</c:v>
                </c:pt>
                <c:pt idx="23838">
                  <c:v>318.06</c:v>
                </c:pt>
                <c:pt idx="23839">
                  <c:v>318.07100000000003</c:v>
                </c:pt>
                <c:pt idx="23840">
                  <c:v>318.08699999999999</c:v>
                </c:pt>
                <c:pt idx="23841">
                  <c:v>318.12299999999999</c:v>
                </c:pt>
                <c:pt idx="23842">
                  <c:v>318.15600000000001</c:v>
                </c:pt>
                <c:pt idx="23843">
                  <c:v>318.18700000000001</c:v>
                </c:pt>
                <c:pt idx="23844">
                  <c:v>318.21899999999999</c:v>
                </c:pt>
                <c:pt idx="23845">
                  <c:v>318.24799999999999</c:v>
                </c:pt>
                <c:pt idx="23846">
                  <c:v>318.25299999999999</c:v>
                </c:pt>
                <c:pt idx="23847">
                  <c:v>318.26100000000002</c:v>
                </c:pt>
                <c:pt idx="23848">
                  <c:v>318.267</c:v>
                </c:pt>
                <c:pt idx="23849">
                  <c:v>318.27499999999998</c:v>
                </c:pt>
                <c:pt idx="23850">
                  <c:v>318.286</c:v>
                </c:pt>
                <c:pt idx="23851">
                  <c:v>318.29500000000002</c:v>
                </c:pt>
                <c:pt idx="23852">
                  <c:v>318.30700000000002</c:v>
                </c:pt>
                <c:pt idx="23853">
                  <c:v>318.31900000000002</c:v>
                </c:pt>
                <c:pt idx="23854">
                  <c:v>318.33199999999999</c:v>
                </c:pt>
                <c:pt idx="23855">
                  <c:v>318.34300000000002</c:v>
                </c:pt>
                <c:pt idx="23856">
                  <c:v>318.35300000000001</c:v>
                </c:pt>
                <c:pt idx="23857">
                  <c:v>318.363</c:v>
                </c:pt>
                <c:pt idx="23858">
                  <c:v>318.37400000000002</c:v>
                </c:pt>
                <c:pt idx="23859">
                  <c:v>318.38400000000001</c:v>
                </c:pt>
                <c:pt idx="23860">
                  <c:v>318.39400000000001</c:v>
                </c:pt>
                <c:pt idx="23861">
                  <c:v>318.399</c:v>
                </c:pt>
                <c:pt idx="23862">
                  <c:v>318.40300000000002</c:v>
                </c:pt>
                <c:pt idx="23863">
                  <c:v>318.41000000000003</c:v>
                </c:pt>
                <c:pt idx="23864">
                  <c:v>318.42500000000001</c:v>
                </c:pt>
                <c:pt idx="23865">
                  <c:v>318.459</c:v>
                </c:pt>
                <c:pt idx="23866">
                  <c:v>318.49700000000001</c:v>
                </c:pt>
                <c:pt idx="23867">
                  <c:v>318.54199999999997</c:v>
                </c:pt>
                <c:pt idx="23868">
                  <c:v>318.60199999999998</c:v>
                </c:pt>
                <c:pt idx="23869">
                  <c:v>318.65800000000002</c:v>
                </c:pt>
                <c:pt idx="23870">
                  <c:v>318.69200000000001</c:v>
                </c:pt>
                <c:pt idx="23871">
                  <c:v>318.702</c:v>
                </c:pt>
                <c:pt idx="23872">
                  <c:v>318.70600000000002</c:v>
                </c:pt>
                <c:pt idx="23873">
                  <c:v>318.70999999999998</c:v>
                </c:pt>
                <c:pt idx="23874">
                  <c:v>318.71499999999997</c:v>
                </c:pt>
                <c:pt idx="23875">
                  <c:v>318.721</c:v>
                </c:pt>
                <c:pt idx="23876">
                  <c:v>318.73</c:v>
                </c:pt>
                <c:pt idx="23877">
                  <c:v>318.74</c:v>
                </c:pt>
                <c:pt idx="23878">
                  <c:v>318.75</c:v>
                </c:pt>
                <c:pt idx="23879">
                  <c:v>318.75900000000001</c:v>
                </c:pt>
                <c:pt idx="23880">
                  <c:v>318.76900000000001</c:v>
                </c:pt>
                <c:pt idx="23881">
                  <c:v>318.77999999999997</c:v>
                </c:pt>
                <c:pt idx="23882">
                  <c:v>318.79300000000001</c:v>
                </c:pt>
                <c:pt idx="23883">
                  <c:v>318.80599999999998</c:v>
                </c:pt>
                <c:pt idx="23884">
                  <c:v>318.81700000000001</c:v>
                </c:pt>
                <c:pt idx="23885">
                  <c:v>318.82499999999999</c:v>
                </c:pt>
                <c:pt idx="23886">
                  <c:v>318.83300000000003</c:v>
                </c:pt>
                <c:pt idx="23887">
                  <c:v>318.84300000000002</c:v>
                </c:pt>
                <c:pt idx="23888">
                  <c:v>318.85300000000001</c:v>
                </c:pt>
                <c:pt idx="23889">
                  <c:v>318.85899999999998</c:v>
                </c:pt>
                <c:pt idx="23890">
                  <c:v>318.86200000000002</c:v>
                </c:pt>
                <c:pt idx="23891">
                  <c:v>318.875</c:v>
                </c:pt>
                <c:pt idx="23892">
                  <c:v>318.89499999999998</c:v>
                </c:pt>
                <c:pt idx="23893">
                  <c:v>318.91000000000003</c:v>
                </c:pt>
                <c:pt idx="23894">
                  <c:v>318.93</c:v>
                </c:pt>
                <c:pt idx="23895">
                  <c:v>318.93799999999999</c:v>
                </c:pt>
                <c:pt idx="23896">
                  <c:v>318.94799999999998</c:v>
                </c:pt>
                <c:pt idx="23897">
                  <c:v>318.959</c:v>
                </c:pt>
                <c:pt idx="23898">
                  <c:v>318.96800000000002</c:v>
                </c:pt>
                <c:pt idx="23899">
                  <c:v>318.97800000000001</c:v>
                </c:pt>
                <c:pt idx="23900">
                  <c:v>318.99</c:v>
                </c:pt>
                <c:pt idx="23901">
                  <c:v>319.00299999999999</c:v>
                </c:pt>
                <c:pt idx="23902">
                  <c:v>319.01499999999999</c:v>
                </c:pt>
                <c:pt idx="23903">
                  <c:v>319.024</c:v>
                </c:pt>
                <c:pt idx="23904">
                  <c:v>319.03199999999998</c:v>
                </c:pt>
                <c:pt idx="23905">
                  <c:v>319.04199999999997</c:v>
                </c:pt>
                <c:pt idx="23906">
                  <c:v>319.05200000000002</c:v>
                </c:pt>
                <c:pt idx="23907">
                  <c:v>319.06299999999999</c:v>
                </c:pt>
                <c:pt idx="23908">
                  <c:v>319.07499999999999</c:v>
                </c:pt>
                <c:pt idx="23909">
                  <c:v>319.09300000000002</c:v>
                </c:pt>
                <c:pt idx="23910">
                  <c:v>319.125</c:v>
                </c:pt>
                <c:pt idx="23911">
                  <c:v>319.13400000000001</c:v>
                </c:pt>
                <c:pt idx="23912">
                  <c:v>319.14299999999997</c:v>
                </c:pt>
                <c:pt idx="23913">
                  <c:v>319.16800000000001</c:v>
                </c:pt>
                <c:pt idx="23914">
                  <c:v>319.19799999999998</c:v>
                </c:pt>
                <c:pt idx="23915">
                  <c:v>319.24099999999999</c:v>
                </c:pt>
                <c:pt idx="23916">
                  <c:v>319.28300000000002</c:v>
                </c:pt>
                <c:pt idx="23917">
                  <c:v>319.33100000000002</c:v>
                </c:pt>
                <c:pt idx="23918">
                  <c:v>319.37599999999998</c:v>
                </c:pt>
                <c:pt idx="23919">
                  <c:v>319.42</c:v>
                </c:pt>
                <c:pt idx="23920">
                  <c:v>319.47500000000002</c:v>
                </c:pt>
                <c:pt idx="23921">
                  <c:v>319.51799999999997</c:v>
                </c:pt>
                <c:pt idx="23922">
                  <c:v>319.54000000000002</c:v>
                </c:pt>
                <c:pt idx="23923">
                  <c:v>319.54899999999998</c:v>
                </c:pt>
                <c:pt idx="23924">
                  <c:v>319.55200000000002</c:v>
                </c:pt>
                <c:pt idx="23925">
                  <c:v>319.55599999999998</c:v>
                </c:pt>
                <c:pt idx="23926">
                  <c:v>319.56</c:v>
                </c:pt>
                <c:pt idx="23927">
                  <c:v>319.56400000000002</c:v>
                </c:pt>
                <c:pt idx="23928">
                  <c:v>319.56799999999998</c:v>
                </c:pt>
                <c:pt idx="23929">
                  <c:v>319.57100000000003</c:v>
                </c:pt>
                <c:pt idx="23930">
                  <c:v>319.57499999999999</c:v>
                </c:pt>
                <c:pt idx="23931">
                  <c:v>319.57799999999997</c:v>
                </c:pt>
                <c:pt idx="23932">
                  <c:v>319.58100000000002</c:v>
                </c:pt>
                <c:pt idx="23933">
                  <c:v>319.584</c:v>
                </c:pt>
                <c:pt idx="23934">
                  <c:v>319.58699999999999</c:v>
                </c:pt>
                <c:pt idx="23935">
                  <c:v>319.59100000000001</c:v>
                </c:pt>
                <c:pt idx="23936">
                  <c:v>319.596</c:v>
                </c:pt>
                <c:pt idx="23937">
                  <c:v>319.60199999999998</c:v>
                </c:pt>
                <c:pt idx="23938">
                  <c:v>319.61</c:v>
                </c:pt>
                <c:pt idx="23939">
                  <c:v>319.61599999999999</c:v>
                </c:pt>
                <c:pt idx="23940">
                  <c:v>319.61900000000003</c:v>
                </c:pt>
                <c:pt idx="23941">
                  <c:v>319.62900000000002</c:v>
                </c:pt>
                <c:pt idx="23942">
                  <c:v>319.642</c:v>
                </c:pt>
                <c:pt idx="23943">
                  <c:v>319.64999999999998</c:v>
                </c:pt>
                <c:pt idx="23944">
                  <c:v>319.65699999999998</c:v>
                </c:pt>
                <c:pt idx="23945">
                  <c:v>319.66399999999999</c:v>
                </c:pt>
                <c:pt idx="23946">
                  <c:v>319.67200000000003</c:v>
                </c:pt>
                <c:pt idx="23947">
                  <c:v>319.67899999999997</c:v>
                </c:pt>
                <c:pt idx="23948">
                  <c:v>319.69299999999998</c:v>
                </c:pt>
                <c:pt idx="23949">
                  <c:v>319.71800000000002</c:v>
                </c:pt>
                <c:pt idx="23950">
                  <c:v>319.74700000000001</c:v>
                </c:pt>
                <c:pt idx="23951">
                  <c:v>319.77999999999997</c:v>
                </c:pt>
                <c:pt idx="23952">
                  <c:v>319.81700000000001</c:v>
                </c:pt>
                <c:pt idx="23953">
                  <c:v>319.86399999999998</c:v>
                </c:pt>
                <c:pt idx="23954">
                  <c:v>319.93099999999998</c:v>
                </c:pt>
                <c:pt idx="23955">
                  <c:v>319.97899999999998</c:v>
                </c:pt>
                <c:pt idx="23956">
                  <c:v>319.99299999999999</c:v>
                </c:pt>
                <c:pt idx="23957">
                  <c:v>319.995</c:v>
                </c:pt>
                <c:pt idx="23958">
                  <c:v>320.00099999999998</c:v>
                </c:pt>
                <c:pt idx="23959">
                  <c:v>320.017</c:v>
                </c:pt>
                <c:pt idx="23960">
                  <c:v>320.04899999999998</c:v>
                </c:pt>
                <c:pt idx="23961">
                  <c:v>320.07</c:v>
                </c:pt>
                <c:pt idx="23962">
                  <c:v>320.07400000000001</c:v>
                </c:pt>
                <c:pt idx="23963">
                  <c:v>320.07600000000002</c:v>
                </c:pt>
                <c:pt idx="23964">
                  <c:v>320.07799999999997</c:v>
                </c:pt>
                <c:pt idx="23965">
                  <c:v>320.08199999999999</c:v>
                </c:pt>
                <c:pt idx="23966">
                  <c:v>320.09100000000001</c:v>
                </c:pt>
                <c:pt idx="23967">
                  <c:v>320.09899999999999</c:v>
                </c:pt>
                <c:pt idx="23968">
                  <c:v>320.10700000000003</c:v>
                </c:pt>
                <c:pt idx="23969">
                  <c:v>320.11599999999999</c:v>
                </c:pt>
                <c:pt idx="23970">
                  <c:v>320.12700000000001</c:v>
                </c:pt>
                <c:pt idx="23971">
                  <c:v>320.14</c:v>
                </c:pt>
                <c:pt idx="23972">
                  <c:v>320.14999999999998</c:v>
                </c:pt>
                <c:pt idx="23973">
                  <c:v>320.15899999999999</c:v>
                </c:pt>
                <c:pt idx="23974">
                  <c:v>320.16899999999998</c:v>
                </c:pt>
                <c:pt idx="23975">
                  <c:v>320.17899999999997</c:v>
                </c:pt>
                <c:pt idx="23976">
                  <c:v>320.19</c:v>
                </c:pt>
                <c:pt idx="23977">
                  <c:v>320.197</c:v>
                </c:pt>
                <c:pt idx="23978">
                  <c:v>320.20299999999997</c:v>
                </c:pt>
                <c:pt idx="23979">
                  <c:v>320.209</c:v>
                </c:pt>
                <c:pt idx="23980">
                  <c:v>320.21499999999997</c:v>
                </c:pt>
                <c:pt idx="23981">
                  <c:v>320.22300000000001</c:v>
                </c:pt>
                <c:pt idx="23982">
                  <c:v>320.233</c:v>
                </c:pt>
                <c:pt idx="23983">
                  <c:v>320.24400000000003</c:v>
                </c:pt>
                <c:pt idx="23984">
                  <c:v>320.255</c:v>
                </c:pt>
                <c:pt idx="23985">
                  <c:v>320.26600000000002</c:v>
                </c:pt>
                <c:pt idx="23986">
                  <c:v>320.27600000000001</c:v>
                </c:pt>
                <c:pt idx="23987">
                  <c:v>320.28699999999998</c:v>
                </c:pt>
                <c:pt idx="23988">
                  <c:v>320.3</c:v>
                </c:pt>
                <c:pt idx="23989">
                  <c:v>320.31</c:v>
                </c:pt>
                <c:pt idx="23990">
                  <c:v>320.32</c:v>
                </c:pt>
                <c:pt idx="23991">
                  <c:v>320.32799999999997</c:v>
                </c:pt>
                <c:pt idx="23992">
                  <c:v>320.339</c:v>
                </c:pt>
                <c:pt idx="23993">
                  <c:v>320.35700000000003</c:v>
                </c:pt>
                <c:pt idx="23994">
                  <c:v>320.399</c:v>
                </c:pt>
                <c:pt idx="23995">
                  <c:v>320.42099999999999</c:v>
                </c:pt>
                <c:pt idx="23996">
                  <c:v>320.42899999999997</c:v>
                </c:pt>
                <c:pt idx="23997">
                  <c:v>320.43700000000001</c:v>
                </c:pt>
                <c:pt idx="23998">
                  <c:v>320.44600000000003</c:v>
                </c:pt>
                <c:pt idx="23999">
                  <c:v>320.45499999999998</c:v>
                </c:pt>
                <c:pt idx="24000">
                  <c:v>320.464</c:v>
                </c:pt>
                <c:pt idx="24001">
                  <c:v>320.47300000000001</c:v>
                </c:pt>
                <c:pt idx="24002">
                  <c:v>320.483</c:v>
                </c:pt>
                <c:pt idx="24003">
                  <c:v>320.495</c:v>
                </c:pt>
                <c:pt idx="24004">
                  <c:v>320.50900000000001</c:v>
                </c:pt>
                <c:pt idx="24005">
                  <c:v>320.52</c:v>
                </c:pt>
                <c:pt idx="24006">
                  <c:v>320.53100000000001</c:v>
                </c:pt>
                <c:pt idx="24007">
                  <c:v>320.54300000000001</c:v>
                </c:pt>
                <c:pt idx="24008">
                  <c:v>320.55599999999998</c:v>
                </c:pt>
                <c:pt idx="24009">
                  <c:v>320.56799999999998</c:v>
                </c:pt>
                <c:pt idx="24010">
                  <c:v>320.57900000000001</c:v>
                </c:pt>
                <c:pt idx="24011">
                  <c:v>320.58699999999999</c:v>
                </c:pt>
                <c:pt idx="24012">
                  <c:v>320.59699999999998</c:v>
                </c:pt>
                <c:pt idx="24013">
                  <c:v>320.60599999999999</c:v>
                </c:pt>
                <c:pt idx="24014">
                  <c:v>320.613</c:v>
                </c:pt>
                <c:pt idx="24015">
                  <c:v>320.62099999999998</c:v>
                </c:pt>
                <c:pt idx="24016">
                  <c:v>320.63200000000001</c:v>
                </c:pt>
                <c:pt idx="24017">
                  <c:v>320.637</c:v>
                </c:pt>
                <c:pt idx="24018">
                  <c:v>320.642</c:v>
                </c:pt>
                <c:pt idx="24019">
                  <c:v>320.65199999999999</c:v>
                </c:pt>
                <c:pt idx="24020">
                  <c:v>320.66199999999998</c:v>
                </c:pt>
                <c:pt idx="24021">
                  <c:v>320.673</c:v>
                </c:pt>
                <c:pt idx="24022">
                  <c:v>320.68299999999999</c:v>
                </c:pt>
                <c:pt idx="24023">
                  <c:v>320.69499999999999</c:v>
                </c:pt>
                <c:pt idx="24024">
                  <c:v>320.70499999999998</c:v>
                </c:pt>
                <c:pt idx="24025">
                  <c:v>320.71499999999997</c:v>
                </c:pt>
                <c:pt idx="24026">
                  <c:v>320.72800000000001</c:v>
                </c:pt>
                <c:pt idx="24027">
                  <c:v>320.74</c:v>
                </c:pt>
                <c:pt idx="24028">
                  <c:v>320.75200000000001</c:v>
                </c:pt>
                <c:pt idx="24029">
                  <c:v>320.762</c:v>
                </c:pt>
                <c:pt idx="24030">
                  <c:v>320.77100000000002</c:v>
                </c:pt>
                <c:pt idx="24031">
                  <c:v>320.77999999999997</c:v>
                </c:pt>
                <c:pt idx="24032">
                  <c:v>320.791</c:v>
                </c:pt>
                <c:pt idx="24033">
                  <c:v>320.81700000000001</c:v>
                </c:pt>
                <c:pt idx="24034">
                  <c:v>320.858</c:v>
                </c:pt>
                <c:pt idx="24035">
                  <c:v>320.87400000000002</c:v>
                </c:pt>
                <c:pt idx="24036">
                  <c:v>320.88299999999998</c:v>
                </c:pt>
                <c:pt idx="24037">
                  <c:v>320.89499999999998</c:v>
                </c:pt>
                <c:pt idx="24038">
                  <c:v>320.90600000000001</c:v>
                </c:pt>
                <c:pt idx="24039">
                  <c:v>320.916</c:v>
                </c:pt>
                <c:pt idx="24040">
                  <c:v>320.92599999999999</c:v>
                </c:pt>
                <c:pt idx="24041">
                  <c:v>320.93599999999998</c:v>
                </c:pt>
                <c:pt idx="24042">
                  <c:v>320.94600000000003</c:v>
                </c:pt>
                <c:pt idx="24043">
                  <c:v>320.95800000000003</c:v>
                </c:pt>
                <c:pt idx="24044">
                  <c:v>320.971</c:v>
                </c:pt>
                <c:pt idx="24045">
                  <c:v>320.98399999999998</c:v>
                </c:pt>
                <c:pt idx="24046">
                  <c:v>320.995</c:v>
                </c:pt>
                <c:pt idx="24047">
                  <c:v>321.00400000000002</c:v>
                </c:pt>
                <c:pt idx="24048">
                  <c:v>321.01400000000001</c:v>
                </c:pt>
                <c:pt idx="24049">
                  <c:v>321.02600000000001</c:v>
                </c:pt>
                <c:pt idx="24050">
                  <c:v>321.03899999999999</c:v>
                </c:pt>
                <c:pt idx="24051">
                  <c:v>321.05399999999997</c:v>
                </c:pt>
                <c:pt idx="24052">
                  <c:v>321.08</c:v>
                </c:pt>
                <c:pt idx="24053">
                  <c:v>321.11599999999999</c:v>
                </c:pt>
                <c:pt idx="24054">
                  <c:v>321.12099999999998</c:v>
                </c:pt>
                <c:pt idx="24055">
                  <c:v>321.12200000000001</c:v>
                </c:pt>
                <c:pt idx="24056">
                  <c:v>321.14400000000001</c:v>
                </c:pt>
                <c:pt idx="24057">
                  <c:v>321.16699999999997</c:v>
                </c:pt>
                <c:pt idx="24058">
                  <c:v>321.18799999999999</c:v>
                </c:pt>
                <c:pt idx="24059">
                  <c:v>321.221</c:v>
                </c:pt>
                <c:pt idx="24060">
                  <c:v>321.262</c:v>
                </c:pt>
                <c:pt idx="24061">
                  <c:v>321.29700000000003</c:v>
                </c:pt>
                <c:pt idx="24062">
                  <c:v>321.33800000000002</c:v>
                </c:pt>
                <c:pt idx="24063">
                  <c:v>321.358</c:v>
                </c:pt>
                <c:pt idx="24064">
                  <c:v>321.37599999999998</c:v>
                </c:pt>
                <c:pt idx="24065">
                  <c:v>321.39299999999997</c:v>
                </c:pt>
                <c:pt idx="24066">
                  <c:v>321.399</c:v>
                </c:pt>
                <c:pt idx="24067">
                  <c:v>321.40499999999997</c:v>
                </c:pt>
                <c:pt idx="24068">
                  <c:v>321.41199999999998</c:v>
                </c:pt>
                <c:pt idx="24069">
                  <c:v>321.42</c:v>
                </c:pt>
                <c:pt idx="24070">
                  <c:v>321.43099999999998</c:v>
                </c:pt>
                <c:pt idx="24071">
                  <c:v>321.44099999999997</c:v>
                </c:pt>
                <c:pt idx="24072">
                  <c:v>321.45100000000002</c:v>
                </c:pt>
                <c:pt idx="24073">
                  <c:v>321.46100000000001</c:v>
                </c:pt>
                <c:pt idx="24074">
                  <c:v>321.47399999999999</c:v>
                </c:pt>
                <c:pt idx="24075">
                  <c:v>321.48599999999999</c:v>
                </c:pt>
                <c:pt idx="24076">
                  <c:v>321.49799999999999</c:v>
                </c:pt>
                <c:pt idx="24077">
                  <c:v>321.50900000000001</c:v>
                </c:pt>
                <c:pt idx="24078">
                  <c:v>321.52</c:v>
                </c:pt>
                <c:pt idx="24079">
                  <c:v>321.529</c:v>
                </c:pt>
                <c:pt idx="24080">
                  <c:v>321.53800000000001</c:v>
                </c:pt>
                <c:pt idx="24081">
                  <c:v>321.54399999999998</c:v>
                </c:pt>
                <c:pt idx="24082">
                  <c:v>321.548</c:v>
                </c:pt>
                <c:pt idx="24083">
                  <c:v>321.55200000000002</c:v>
                </c:pt>
                <c:pt idx="24084">
                  <c:v>321.55399999999997</c:v>
                </c:pt>
                <c:pt idx="24085">
                  <c:v>321.55799999999999</c:v>
                </c:pt>
                <c:pt idx="24086">
                  <c:v>321.56299999999999</c:v>
                </c:pt>
                <c:pt idx="24087">
                  <c:v>321.57</c:v>
                </c:pt>
                <c:pt idx="24088">
                  <c:v>321.57900000000001</c:v>
                </c:pt>
                <c:pt idx="24089">
                  <c:v>321.589</c:v>
                </c:pt>
                <c:pt idx="24090">
                  <c:v>321.59800000000001</c:v>
                </c:pt>
                <c:pt idx="24091">
                  <c:v>321.60700000000003</c:v>
                </c:pt>
                <c:pt idx="24092">
                  <c:v>321.61700000000002</c:v>
                </c:pt>
                <c:pt idx="24093">
                  <c:v>321.62700000000001</c:v>
                </c:pt>
                <c:pt idx="24094">
                  <c:v>321.64</c:v>
                </c:pt>
                <c:pt idx="24095">
                  <c:v>321.65199999999999</c:v>
                </c:pt>
                <c:pt idx="24096">
                  <c:v>321.66300000000001</c:v>
                </c:pt>
                <c:pt idx="24097">
                  <c:v>321.673</c:v>
                </c:pt>
                <c:pt idx="24098">
                  <c:v>321.68299999999999</c:v>
                </c:pt>
                <c:pt idx="24099">
                  <c:v>321.69400000000002</c:v>
                </c:pt>
                <c:pt idx="24100">
                  <c:v>321.70400000000001</c:v>
                </c:pt>
                <c:pt idx="24101">
                  <c:v>321.70999999999998</c:v>
                </c:pt>
                <c:pt idx="24102">
                  <c:v>321.71600000000001</c:v>
                </c:pt>
                <c:pt idx="24103">
                  <c:v>321.721</c:v>
                </c:pt>
                <c:pt idx="24104">
                  <c:v>321.72399999999999</c:v>
                </c:pt>
                <c:pt idx="24105">
                  <c:v>321.73399999999998</c:v>
                </c:pt>
                <c:pt idx="24106">
                  <c:v>321.76299999999998</c:v>
                </c:pt>
                <c:pt idx="24107">
                  <c:v>321.78899999999999</c:v>
                </c:pt>
                <c:pt idx="24108">
                  <c:v>321.81200000000001</c:v>
                </c:pt>
                <c:pt idx="24109">
                  <c:v>321.81400000000002</c:v>
                </c:pt>
                <c:pt idx="24110">
                  <c:v>321.82600000000002</c:v>
                </c:pt>
                <c:pt idx="24111">
                  <c:v>321.83</c:v>
                </c:pt>
                <c:pt idx="24112">
                  <c:v>321.83499999999998</c:v>
                </c:pt>
                <c:pt idx="24113">
                  <c:v>321.84300000000002</c:v>
                </c:pt>
                <c:pt idx="24114">
                  <c:v>321.851</c:v>
                </c:pt>
                <c:pt idx="24115">
                  <c:v>321.85899999999998</c:v>
                </c:pt>
                <c:pt idx="24116">
                  <c:v>321.86700000000002</c:v>
                </c:pt>
                <c:pt idx="24117">
                  <c:v>321.875</c:v>
                </c:pt>
                <c:pt idx="24118">
                  <c:v>321.88400000000001</c:v>
                </c:pt>
                <c:pt idx="24119">
                  <c:v>321.89100000000002</c:v>
                </c:pt>
                <c:pt idx="24120">
                  <c:v>321.89699999999999</c:v>
                </c:pt>
                <c:pt idx="24121">
                  <c:v>321.90300000000002</c:v>
                </c:pt>
                <c:pt idx="24122">
                  <c:v>321.90800000000002</c:v>
                </c:pt>
                <c:pt idx="24123">
                  <c:v>321.91399999999999</c:v>
                </c:pt>
                <c:pt idx="24124">
                  <c:v>321.92</c:v>
                </c:pt>
                <c:pt idx="24125">
                  <c:v>321.92599999999999</c:v>
                </c:pt>
                <c:pt idx="24126">
                  <c:v>321.93200000000002</c:v>
                </c:pt>
                <c:pt idx="24127">
                  <c:v>321.93799999999999</c:v>
                </c:pt>
                <c:pt idx="24128">
                  <c:v>321.94400000000002</c:v>
                </c:pt>
                <c:pt idx="24129">
                  <c:v>321.95100000000002</c:v>
                </c:pt>
                <c:pt idx="24130">
                  <c:v>321.95699999999999</c:v>
                </c:pt>
                <c:pt idx="24131">
                  <c:v>321.964</c:v>
                </c:pt>
                <c:pt idx="24132">
                  <c:v>321.971</c:v>
                </c:pt>
                <c:pt idx="24133">
                  <c:v>321.97899999999998</c:v>
                </c:pt>
                <c:pt idx="24134">
                  <c:v>321.98599999999999</c:v>
                </c:pt>
                <c:pt idx="24135">
                  <c:v>321.99299999999999</c:v>
                </c:pt>
                <c:pt idx="24136">
                  <c:v>322</c:v>
                </c:pt>
                <c:pt idx="24137">
                  <c:v>322.00700000000001</c:v>
                </c:pt>
                <c:pt idx="24138">
                  <c:v>322.01100000000002</c:v>
                </c:pt>
                <c:pt idx="24139">
                  <c:v>322.01600000000002</c:v>
                </c:pt>
                <c:pt idx="24140">
                  <c:v>322.02</c:v>
                </c:pt>
                <c:pt idx="24141">
                  <c:v>322.02499999999998</c:v>
                </c:pt>
                <c:pt idx="24142">
                  <c:v>322.029</c:v>
                </c:pt>
                <c:pt idx="24143">
                  <c:v>322.03399999999999</c:v>
                </c:pt>
                <c:pt idx="24144">
                  <c:v>322.03899999999999</c:v>
                </c:pt>
                <c:pt idx="24145">
                  <c:v>322.04300000000001</c:v>
                </c:pt>
                <c:pt idx="24146">
                  <c:v>322.048</c:v>
                </c:pt>
                <c:pt idx="24147">
                  <c:v>322.05200000000002</c:v>
                </c:pt>
                <c:pt idx="24148">
                  <c:v>322.05700000000002</c:v>
                </c:pt>
                <c:pt idx="24149">
                  <c:v>322.06099999999998</c:v>
                </c:pt>
                <c:pt idx="24150">
                  <c:v>322.06599999999997</c:v>
                </c:pt>
                <c:pt idx="24151">
                  <c:v>322.07</c:v>
                </c:pt>
                <c:pt idx="24152">
                  <c:v>322.07499999999999</c:v>
                </c:pt>
                <c:pt idx="24153">
                  <c:v>322.07900000000001</c:v>
                </c:pt>
                <c:pt idx="24154">
                  <c:v>322.084</c:v>
                </c:pt>
                <c:pt idx="24155">
                  <c:v>322.08800000000002</c:v>
                </c:pt>
                <c:pt idx="24156">
                  <c:v>322.09300000000002</c:v>
                </c:pt>
                <c:pt idx="24157">
                  <c:v>322.09800000000001</c:v>
                </c:pt>
                <c:pt idx="24158">
                  <c:v>322.10199999999998</c:v>
                </c:pt>
                <c:pt idx="24159">
                  <c:v>322.10700000000003</c:v>
                </c:pt>
                <c:pt idx="24160">
                  <c:v>322.11099999999999</c:v>
                </c:pt>
                <c:pt idx="24161">
                  <c:v>322.11599999999999</c:v>
                </c:pt>
                <c:pt idx="24162">
                  <c:v>322.12</c:v>
                </c:pt>
                <c:pt idx="24163">
                  <c:v>322.125</c:v>
                </c:pt>
                <c:pt idx="24164">
                  <c:v>322.12900000000002</c:v>
                </c:pt>
                <c:pt idx="24165">
                  <c:v>322.13400000000001</c:v>
                </c:pt>
                <c:pt idx="24166">
                  <c:v>322.13799999999998</c:v>
                </c:pt>
                <c:pt idx="24167">
                  <c:v>322.14299999999997</c:v>
                </c:pt>
                <c:pt idx="24168">
                  <c:v>322.14699999999999</c:v>
                </c:pt>
                <c:pt idx="24169">
                  <c:v>322.15199999999999</c:v>
                </c:pt>
                <c:pt idx="24170">
                  <c:v>322.15600000000001</c:v>
                </c:pt>
                <c:pt idx="24171">
                  <c:v>322.161</c:v>
                </c:pt>
                <c:pt idx="24172">
                  <c:v>322.166</c:v>
                </c:pt>
                <c:pt idx="24173">
                  <c:v>322.17</c:v>
                </c:pt>
                <c:pt idx="24174">
                  <c:v>322.17500000000001</c:v>
                </c:pt>
                <c:pt idx="24175">
                  <c:v>322.17899999999997</c:v>
                </c:pt>
                <c:pt idx="24176">
                  <c:v>322.18400000000003</c:v>
                </c:pt>
                <c:pt idx="24177">
                  <c:v>322.18799999999999</c:v>
                </c:pt>
                <c:pt idx="24178">
                  <c:v>322.19299999999998</c:v>
                </c:pt>
                <c:pt idx="24179">
                  <c:v>322.197</c:v>
                </c:pt>
                <c:pt idx="24180">
                  <c:v>322.202</c:v>
                </c:pt>
                <c:pt idx="24181">
                  <c:v>322.20600000000002</c:v>
                </c:pt>
                <c:pt idx="24182">
                  <c:v>322.21100000000001</c:v>
                </c:pt>
                <c:pt idx="24183">
                  <c:v>322.21499999999997</c:v>
                </c:pt>
                <c:pt idx="24184">
                  <c:v>322.22000000000003</c:v>
                </c:pt>
                <c:pt idx="24185">
                  <c:v>322.22500000000002</c:v>
                </c:pt>
                <c:pt idx="24186">
                  <c:v>322.22899999999998</c:v>
                </c:pt>
                <c:pt idx="24187">
                  <c:v>322.23399999999998</c:v>
                </c:pt>
                <c:pt idx="24188">
                  <c:v>322.238</c:v>
                </c:pt>
                <c:pt idx="24189">
                  <c:v>322.24299999999999</c:v>
                </c:pt>
                <c:pt idx="24190">
                  <c:v>322.24700000000001</c:v>
                </c:pt>
                <c:pt idx="24191">
                  <c:v>322.25200000000001</c:v>
                </c:pt>
                <c:pt idx="24192">
                  <c:v>322.25599999999997</c:v>
                </c:pt>
                <c:pt idx="24193">
                  <c:v>322.26100000000002</c:v>
                </c:pt>
                <c:pt idx="24194">
                  <c:v>322.26499999999999</c:v>
                </c:pt>
                <c:pt idx="24195">
                  <c:v>322.27</c:v>
                </c:pt>
                <c:pt idx="24196">
                  <c:v>322.274</c:v>
                </c:pt>
                <c:pt idx="24197">
                  <c:v>322.279</c:v>
                </c:pt>
                <c:pt idx="24198">
                  <c:v>322.28399999999999</c:v>
                </c:pt>
                <c:pt idx="24199">
                  <c:v>322.28800000000001</c:v>
                </c:pt>
                <c:pt idx="24200">
                  <c:v>322.29300000000001</c:v>
                </c:pt>
                <c:pt idx="24201">
                  <c:v>322.29700000000003</c:v>
                </c:pt>
                <c:pt idx="24202">
                  <c:v>322.30200000000002</c:v>
                </c:pt>
                <c:pt idx="24203">
                  <c:v>322.30599999999998</c:v>
                </c:pt>
                <c:pt idx="24204">
                  <c:v>322.31099999999998</c:v>
                </c:pt>
                <c:pt idx="24205">
                  <c:v>322.315</c:v>
                </c:pt>
                <c:pt idx="24206">
                  <c:v>322.32</c:v>
                </c:pt>
                <c:pt idx="24207">
                  <c:v>322.32400000000001</c:v>
                </c:pt>
                <c:pt idx="24208">
                  <c:v>322.32900000000001</c:v>
                </c:pt>
                <c:pt idx="24209">
                  <c:v>322.33300000000003</c:v>
                </c:pt>
                <c:pt idx="24210">
                  <c:v>322.33800000000002</c:v>
                </c:pt>
                <c:pt idx="24211">
                  <c:v>322.34300000000002</c:v>
                </c:pt>
                <c:pt idx="24212">
                  <c:v>322.34699999999998</c:v>
                </c:pt>
                <c:pt idx="24213">
                  <c:v>322.35199999999998</c:v>
                </c:pt>
                <c:pt idx="24214">
                  <c:v>322.35599999999999</c:v>
                </c:pt>
                <c:pt idx="24215">
                  <c:v>322.36099999999999</c:v>
                </c:pt>
                <c:pt idx="24216">
                  <c:v>322.36500000000001</c:v>
                </c:pt>
                <c:pt idx="24217">
                  <c:v>322.37</c:v>
                </c:pt>
                <c:pt idx="24218">
                  <c:v>322.37400000000002</c:v>
                </c:pt>
                <c:pt idx="24219">
                  <c:v>322.37900000000002</c:v>
                </c:pt>
                <c:pt idx="24220">
                  <c:v>322.38299999999998</c:v>
                </c:pt>
                <c:pt idx="24221">
                  <c:v>322.38799999999998</c:v>
                </c:pt>
                <c:pt idx="24222">
                  <c:v>322.392</c:v>
                </c:pt>
                <c:pt idx="24223">
                  <c:v>322.39699999999999</c:v>
                </c:pt>
                <c:pt idx="24224">
                  <c:v>322.40199999999999</c:v>
                </c:pt>
                <c:pt idx="24225">
                  <c:v>322.40600000000001</c:v>
                </c:pt>
                <c:pt idx="24226">
                  <c:v>322.411</c:v>
                </c:pt>
                <c:pt idx="24227">
                  <c:v>322.41500000000002</c:v>
                </c:pt>
                <c:pt idx="24228">
                  <c:v>322.42</c:v>
                </c:pt>
                <c:pt idx="24229">
                  <c:v>322.42399999999998</c:v>
                </c:pt>
                <c:pt idx="24230">
                  <c:v>322.42899999999997</c:v>
                </c:pt>
                <c:pt idx="24231">
                  <c:v>322.43299999999999</c:v>
                </c:pt>
                <c:pt idx="24232">
                  <c:v>322.43799999999999</c:v>
                </c:pt>
                <c:pt idx="24233">
                  <c:v>322.44200000000001</c:v>
                </c:pt>
                <c:pt idx="24234">
                  <c:v>322.447</c:v>
                </c:pt>
                <c:pt idx="24235">
                  <c:v>322.45100000000002</c:v>
                </c:pt>
                <c:pt idx="24236">
                  <c:v>322.45600000000002</c:v>
                </c:pt>
                <c:pt idx="24237">
                  <c:v>322.46100000000001</c:v>
                </c:pt>
                <c:pt idx="24238">
                  <c:v>322.46499999999997</c:v>
                </c:pt>
                <c:pt idx="24239">
                  <c:v>322.47000000000003</c:v>
                </c:pt>
                <c:pt idx="24240">
                  <c:v>322.47399999999999</c:v>
                </c:pt>
                <c:pt idx="24241">
                  <c:v>322.47899999999998</c:v>
                </c:pt>
                <c:pt idx="24242">
                  <c:v>322.483</c:v>
                </c:pt>
                <c:pt idx="24243">
                  <c:v>322.488</c:v>
                </c:pt>
                <c:pt idx="24244">
                  <c:v>322.49200000000002</c:v>
                </c:pt>
                <c:pt idx="24245">
                  <c:v>322.49700000000001</c:v>
                </c:pt>
                <c:pt idx="24246">
                  <c:v>322.50299999999999</c:v>
                </c:pt>
                <c:pt idx="24247">
                  <c:v>322.51</c:v>
                </c:pt>
                <c:pt idx="24248">
                  <c:v>322.51799999999997</c:v>
                </c:pt>
                <c:pt idx="24249">
                  <c:v>322.52499999999998</c:v>
                </c:pt>
                <c:pt idx="24250">
                  <c:v>322.53199999999998</c:v>
                </c:pt>
                <c:pt idx="24251">
                  <c:v>322.54000000000002</c:v>
                </c:pt>
                <c:pt idx="24252">
                  <c:v>322.55</c:v>
                </c:pt>
                <c:pt idx="24253">
                  <c:v>322.56200000000001</c:v>
                </c:pt>
                <c:pt idx="24254">
                  <c:v>322.572</c:v>
                </c:pt>
                <c:pt idx="24255">
                  <c:v>322.58199999999999</c:v>
                </c:pt>
                <c:pt idx="24256">
                  <c:v>322.59199999999998</c:v>
                </c:pt>
                <c:pt idx="24257">
                  <c:v>322.60399999999998</c:v>
                </c:pt>
                <c:pt idx="24258">
                  <c:v>322.62299999999999</c:v>
                </c:pt>
                <c:pt idx="24259">
                  <c:v>322.654</c:v>
                </c:pt>
                <c:pt idx="24260">
                  <c:v>322.66500000000002</c:v>
                </c:pt>
                <c:pt idx="24261">
                  <c:v>322.67399999999998</c:v>
                </c:pt>
                <c:pt idx="24262">
                  <c:v>322.68200000000002</c:v>
                </c:pt>
                <c:pt idx="24263">
                  <c:v>322.69400000000002</c:v>
                </c:pt>
                <c:pt idx="24264">
                  <c:v>322.702</c:v>
                </c:pt>
                <c:pt idx="24265">
                  <c:v>322.71100000000001</c:v>
                </c:pt>
                <c:pt idx="24266">
                  <c:v>322.72199999999998</c:v>
                </c:pt>
                <c:pt idx="24267">
                  <c:v>322.73500000000001</c:v>
                </c:pt>
                <c:pt idx="24268">
                  <c:v>322.74599999999998</c:v>
                </c:pt>
                <c:pt idx="24269">
                  <c:v>322.75700000000001</c:v>
                </c:pt>
                <c:pt idx="24270">
                  <c:v>322.76799999999997</c:v>
                </c:pt>
                <c:pt idx="24271">
                  <c:v>322.79199999999997</c:v>
                </c:pt>
                <c:pt idx="24272">
                  <c:v>322.83100000000002</c:v>
                </c:pt>
                <c:pt idx="24273">
                  <c:v>322.87099999999998</c:v>
                </c:pt>
                <c:pt idx="24274">
                  <c:v>322.89800000000002</c:v>
                </c:pt>
                <c:pt idx="24275">
                  <c:v>322.91199999999998</c:v>
                </c:pt>
                <c:pt idx="24276">
                  <c:v>322.92500000000001</c:v>
                </c:pt>
                <c:pt idx="24277">
                  <c:v>322.935</c:v>
                </c:pt>
                <c:pt idx="24278">
                  <c:v>322.94499999999999</c:v>
                </c:pt>
                <c:pt idx="24279">
                  <c:v>322.95600000000002</c:v>
                </c:pt>
                <c:pt idx="24280">
                  <c:v>322.96499999999997</c:v>
                </c:pt>
                <c:pt idx="24281">
                  <c:v>322.97500000000002</c:v>
                </c:pt>
                <c:pt idx="24282">
                  <c:v>322.98500000000001</c:v>
                </c:pt>
                <c:pt idx="24283">
                  <c:v>322.99599999999998</c:v>
                </c:pt>
                <c:pt idx="24284">
                  <c:v>323.00700000000001</c:v>
                </c:pt>
                <c:pt idx="24285">
                  <c:v>323.01799999999997</c:v>
                </c:pt>
                <c:pt idx="24286">
                  <c:v>323.02699999999999</c:v>
                </c:pt>
                <c:pt idx="24287">
                  <c:v>323.04000000000002</c:v>
                </c:pt>
                <c:pt idx="24288">
                  <c:v>323.08100000000002</c:v>
                </c:pt>
                <c:pt idx="24289">
                  <c:v>323.14800000000002</c:v>
                </c:pt>
                <c:pt idx="24290">
                  <c:v>323.22300000000001</c:v>
                </c:pt>
                <c:pt idx="24291">
                  <c:v>323.25200000000001</c:v>
                </c:pt>
                <c:pt idx="24292">
                  <c:v>323.26499999999999</c:v>
                </c:pt>
                <c:pt idx="24293">
                  <c:v>323.26900000000001</c:v>
                </c:pt>
                <c:pt idx="24294">
                  <c:v>323.274</c:v>
                </c:pt>
                <c:pt idx="24295">
                  <c:v>323.27800000000002</c:v>
                </c:pt>
                <c:pt idx="24296">
                  <c:v>323.28500000000003</c:v>
                </c:pt>
                <c:pt idx="24297">
                  <c:v>323.29199999999997</c:v>
                </c:pt>
                <c:pt idx="24298">
                  <c:v>323.3</c:v>
                </c:pt>
                <c:pt idx="24299">
                  <c:v>323.31</c:v>
                </c:pt>
                <c:pt idx="24300">
                  <c:v>323.31900000000002</c:v>
                </c:pt>
                <c:pt idx="24301">
                  <c:v>323.32900000000001</c:v>
                </c:pt>
                <c:pt idx="24302">
                  <c:v>323.34100000000001</c:v>
                </c:pt>
                <c:pt idx="24303">
                  <c:v>323.35300000000001</c:v>
                </c:pt>
                <c:pt idx="24304">
                  <c:v>323.363</c:v>
                </c:pt>
                <c:pt idx="24305">
                  <c:v>323.37200000000001</c:v>
                </c:pt>
                <c:pt idx="24306">
                  <c:v>323.38200000000001</c:v>
                </c:pt>
                <c:pt idx="24307">
                  <c:v>323.39299999999997</c:v>
                </c:pt>
                <c:pt idx="24308">
                  <c:v>323.40499999999997</c:v>
                </c:pt>
                <c:pt idx="24309">
                  <c:v>323.41500000000002</c:v>
                </c:pt>
                <c:pt idx="24310">
                  <c:v>323.42</c:v>
                </c:pt>
                <c:pt idx="24311">
                  <c:v>323.43</c:v>
                </c:pt>
                <c:pt idx="24312">
                  <c:v>323.452</c:v>
                </c:pt>
                <c:pt idx="24313">
                  <c:v>323.47399999999999</c:v>
                </c:pt>
                <c:pt idx="24314">
                  <c:v>323.49799999999999</c:v>
                </c:pt>
                <c:pt idx="24315">
                  <c:v>323.524</c:v>
                </c:pt>
                <c:pt idx="24316">
                  <c:v>323.52999999999997</c:v>
                </c:pt>
                <c:pt idx="24317">
                  <c:v>323.53800000000001</c:v>
                </c:pt>
                <c:pt idx="24318">
                  <c:v>323.54700000000003</c:v>
                </c:pt>
                <c:pt idx="24319">
                  <c:v>323.55700000000002</c:v>
                </c:pt>
                <c:pt idx="24320">
                  <c:v>323.56700000000001</c:v>
                </c:pt>
                <c:pt idx="24321">
                  <c:v>323.57600000000002</c:v>
                </c:pt>
                <c:pt idx="24322">
                  <c:v>323.58600000000001</c:v>
                </c:pt>
                <c:pt idx="24323">
                  <c:v>323.59699999999998</c:v>
                </c:pt>
                <c:pt idx="24324">
                  <c:v>323.61</c:v>
                </c:pt>
                <c:pt idx="24325">
                  <c:v>323.62099999999998</c:v>
                </c:pt>
                <c:pt idx="24326">
                  <c:v>323.63200000000001</c:v>
                </c:pt>
                <c:pt idx="24327">
                  <c:v>323.642</c:v>
                </c:pt>
                <c:pt idx="24328">
                  <c:v>323.65199999999999</c:v>
                </c:pt>
                <c:pt idx="24329">
                  <c:v>323.65699999999998</c:v>
                </c:pt>
                <c:pt idx="24330">
                  <c:v>323.67500000000001</c:v>
                </c:pt>
                <c:pt idx="24331">
                  <c:v>323.69400000000002</c:v>
                </c:pt>
                <c:pt idx="24332">
                  <c:v>323.70800000000003</c:v>
                </c:pt>
                <c:pt idx="24333">
                  <c:v>323.73</c:v>
                </c:pt>
                <c:pt idx="24334">
                  <c:v>323.75900000000001</c:v>
                </c:pt>
                <c:pt idx="24335">
                  <c:v>323.78100000000001</c:v>
                </c:pt>
                <c:pt idx="24336">
                  <c:v>323.791</c:v>
                </c:pt>
                <c:pt idx="24337">
                  <c:v>323.79399999999998</c:v>
                </c:pt>
                <c:pt idx="24338">
                  <c:v>323.79899999999998</c:v>
                </c:pt>
                <c:pt idx="24339">
                  <c:v>323.80599999999998</c:v>
                </c:pt>
                <c:pt idx="24340">
                  <c:v>323.81400000000002</c:v>
                </c:pt>
                <c:pt idx="24341">
                  <c:v>323.82400000000001</c:v>
                </c:pt>
                <c:pt idx="24342">
                  <c:v>323.83499999999998</c:v>
                </c:pt>
                <c:pt idx="24343">
                  <c:v>323.846</c:v>
                </c:pt>
                <c:pt idx="24344">
                  <c:v>323.85899999999998</c:v>
                </c:pt>
                <c:pt idx="24345">
                  <c:v>323.87299999999999</c:v>
                </c:pt>
                <c:pt idx="24346">
                  <c:v>323.88600000000002</c:v>
                </c:pt>
                <c:pt idx="24347">
                  <c:v>323.89699999999999</c:v>
                </c:pt>
                <c:pt idx="24348">
                  <c:v>323.90699999999998</c:v>
                </c:pt>
                <c:pt idx="24349">
                  <c:v>323.91699999999997</c:v>
                </c:pt>
                <c:pt idx="24350">
                  <c:v>323.928</c:v>
                </c:pt>
                <c:pt idx="24351">
                  <c:v>323.935</c:v>
                </c:pt>
                <c:pt idx="24352">
                  <c:v>323.94099999999997</c:v>
                </c:pt>
                <c:pt idx="24353">
                  <c:v>323.94799999999998</c:v>
                </c:pt>
                <c:pt idx="24354">
                  <c:v>323.952</c:v>
                </c:pt>
                <c:pt idx="24355">
                  <c:v>323.97399999999999</c:v>
                </c:pt>
                <c:pt idx="24356">
                  <c:v>324.00900000000001</c:v>
                </c:pt>
                <c:pt idx="24357">
                  <c:v>324.04700000000003</c:v>
                </c:pt>
                <c:pt idx="24358">
                  <c:v>324.08199999999999</c:v>
                </c:pt>
                <c:pt idx="24359">
                  <c:v>324.12</c:v>
                </c:pt>
                <c:pt idx="24360">
                  <c:v>324.14800000000002</c:v>
                </c:pt>
                <c:pt idx="24361">
                  <c:v>324.16199999999998</c:v>
                </c:pt>
                <c:pt idx="24362">
                  <c:v>324.17</c:v>
                </c:pt>
                <c:pt idx="24363">
                  <c:v>324.18</c:v>
                </c:pt>
                <c:pt idx="24364">
                  <c:v>324.21100000000001</c:v>
                </c:pt>
                <c:pt idx="24365">
                  <c:v>324.24900000000002</c:v>
                </c:pt>
                <c:pt idx="24366">
                  <c:v>324.27600000000001</c:v>
                </c:pt>
                <c:pt idx="24367">
                  <c:v>324.29599999999999</c:v>
                </c:pt>
                <c:pt idx="24368">
                  <c:v>324.30700000000002</c:v>
                </c:pt>
                <c:pt idx="24369">
                  <c:v>324.31</c:v>
                </c:pt>
                <c:pt idx="24370">
                  <c:v>324.31299999999999</c:v>
                </c:pt>
                <c:pt idx="24371">
                  <c:v>324.31799999999998</c:v>
                </c:pt>
                <c:pt idx="24372">
                  <c:v>324.32600000000002</c:v>
                </c:pt>
                <c:pt idx="24373">
                  <c:v>324.334</c:v>
                </c:pt>
                <c:pt idx="24374">
                  <c:v>324.34199999999998</c:v>
                </c:pt>
                <c:pt idx="24375">
                  <c:v>324.35199999999998</c:v>
                </c:pt>
                <c:pt idx="24376">
                  <c:v>324.36399999999998</c:v>
                </c:pt>
                <c:pt idx="24377">
                  <c:v>324.37700000000001</c:v>
                </c:pt>
                <c:pt idx="24378">
                  <c:v>324.38499999999999</c:v>
                </c:pt>
                <c:pt idx="24379">
                  <c:v>324.39600000000002</c:v>
                </c:pt>
                <c:pt idx="24380">
                  <c:v>324.40600000000001</c:v>
                </c:pt>
                <c:pt idx="24381">
                  <c:v>324.41800000000001</c:v>
                </c:pt>
                <c:pt idx="24382">
                  <c:v>324.42899999999997</c:v>
                </c:pt>
                <c:pt idx="24383">
                  <c:v>324.43599999999998</c:v>
                </c:pt>
                <c:pt idx="24384">
                  <c:v>324.44099999999997</c:v>
                </c:pt>
                <c:pt idx="24385">
                  <c:v>324.45600000000002</c:v>
                </c:pt>
                <c:pt idx="24386">
                  <c:v>324.46100000000001</c:v>
                </c:pt>
                <c:pt idx="24387">
                  <c:v>324.46800000000002</c:v>
                </c:pt>
                <c:pt idx="24388">
                  <c:v>324.47800000000001</c:v>
                </c:pt>
                <c:pt idx="24389">
                  <c:v>324.488</c:v>
                </c:pt>
                <c:pt idx="24390">
                  <c:v>324.49799999999999</c:v>
                </c:pt>
                <c:pt idx="24391">
                  <c:v>324.50700000000001</c:v>
                </c:pt>
                <c:pt idx="24392">
                  <c:v>324.51799999999997</c:v>
                </c:pt>
                <c:pt idx="24393">
                  <c:v>324.529</c:v>
                </c:pt>
                <c:pt idx="24394">
                  <c:v>324.541</c:v>
                </c:pt>
                <c:pt idx="24395">
                  <c:v>324.55099999999999</c:v>
                </c:pt>
                <c:pt idx="24396">
                  <c:v>324.56</c:v>
                </c:pt>
                <c:pt idx="24397">
                  <c:v>324.57</c:v>
                </c:pt>
                <c:pt idx="24398">
                  <c:v>324.57900000000001</c:v>
                </c:pt>
                <c:pt idx="24399">
                  <c:v>324.59199999999998</c:v>
                </c:pt>
                <c:pt idx="24400">
                  <c:v>324.61799999999999</c:v>
                </c:pt>
                <c:pt idx="24401">
                  <c:v>324.63099999999997</c:v>
                </c:pt>
                <c:pt idx="24402">
                  <c:v>324.63900000000001</c:v>
                </c:pt>
                <c:pt idx="24403">
                  <c:v>324.64999999999998</c:v>
                </c:pt>
                <c:pt idx="24404">
                  <c:v>324.661</c:v>
                </c:pt>
                <c:pt idx="24405">
                  <c:v>324.67</c:v>
                </c:pt>
                <c:pt idx="24406">
                  <c:v>324.67899999999997</c:v>
                </c:pt>
                <c:pt idx="24407">
                  <c:v>324.69099999999997</c:v>
                </c:pt>
                <c:pt idx="24408">
                  <c:v>324.70299999999997</c:v>
                </c:pt>
                <c:pt idx="24409">
                  <c:v>324.71499999999997</c:v>
                </c:pt>
                <c:pt idx="24410">
                  <c:v>324.72399999999999</c:v>
                </c:pt>
                <c:pt idx="24411">
                  <c:v>324.733</c:v>
                </c:pt>
                <c:pt idx="24412">
                  <c:v>324.74200000000002</c:v>
                </c:pt>
                <c:pt idx="24413">
                  <c:v>324.74900000000002</c:v>
                </c:pt>
                <c:pt idx="24414">
                  <c:v>324.77600000000001</c:v>
                </c:pt>
                <c:pt idx="24415">
                  <c:v>324.80799999999999</c:v>
                </c:pt>
                <c:pt idx="24416">
                  <c:v>324.82499999999999</c:v>
                </c:pt>
                <c:pt idx="24417">
                  <c:v>324.83499999999998</c:v>
                </c:pt>
                <c:pt idx="24418">
                  <c:v>324.84500000000003</c:v>
                </c:pt>
                <c:pt idx="24419">
                  <c:v>324.85500000000002</c:v>
                </c:pt>
                <c:pt idx="24420">
                  <c:v>324.86599999999999</c:v>
                </c:pt>
                <c:pt idx="24421">
                  <c:v>324.875</c:v>
                </c:pt>
                <c:pt idx="24422">
                  <c:v>324.88499999999999</c:v>
                </c:pt>
                <c:pt idx="24423">
                  <c:v>324.89499999999998</c:v>
                </c:pt>
                <c:pt idx="24424">
                  <c:v>324.904</c:v>
                </c:pt>
                <c:pt idx="24425">
                  <c:v>324.91399999999999</c:v>
                </c:pt>
                <c:pt idx="24426">
                  <c:v>324.92599999999999</c:v>
                </c:pt>
                <c:pt idx="24427">
                  <c:v>324.93799999999999</c:v>
                </c:pt>
                <c:pt idx="24428">
                  <c:v>324.94799999999998</c:v>
                </c:pt>
                <c:pt idx="24429">
                  <c:v>324.95800000000003</c:v>
                </c:pt>
                <c:pt idx="24430">
                  <c:v>324.96800000000002</c:v>
                </c:pt>
                <c:pt idx="24431">
                  <c:v>324.97899999999998</c:v>
                </c:pt>
                <c:pt idx="24432">
                  <c:v>324.99299999999999</c:v>
                </c:pt>
                <c:pt idx="24433">
                  <c:v>325.02800000000002</c:v>
                </c:pt>
                <c:pt idx="24434">
                  <c:v>325.04700000000003</c:v>
                </c:pt>
                <c:pt idx="24435">
                  <c:v>325.05900000000003</c:v>
                </c:pt>
                <c:pt idx="24436">
                  <c:v>325.077</c:v>
                </c:pt>
                <c:pt idx="24437">
                  <c:v>325.10199999999998</c:v>
                </c:pt>
                <c:pt idx="24438">
                  <c:v>325.13099999999997</c:v>
                </c:pt>
                <c:pt idx="24439">
                  <c:v>325.161</c:v>
                </c:pt>
                <c:pt idx="24440">
                  <c:v>325.17599999999999</c:v>
                </c:pt>
                <c:pt idx="24441">
                  <c:v>325.19200000000001</c:v>
                </c:pt>
                <c:pt idx="24442">
                  <c:v>325.20299999999997</c:v>
                </c:pt>
                <c:pt idx="24443">
                  <c:v>325.21199999999999</c:v>
                </c:pt>
                <c:pt idx="24444">
                  <c:v>325.22000000000003</c:v>
                </c:pt>
                <c:pt idx="24445">
                  <c:v>325.23</c:v>
                </c:pt>
                <c:pt idx="24446">
                  <c:v>325.24200000000002</c:v>
                </c:pt>
                <c:pt idx="24447">
                  <c:v>325.25400000000002</c:v>
                </c:pt>
                <c:pt idx="24448">
                  <c:v>325.26600000000002</c:v>
                </c:pt>
                <c:pt idx="24449">
                  <c:v>325.27800000000002</c:v>
                </c:pt>
                <c:pt idx="24450">
                  <c:v>325.28800000000001</c:v>
                </c:pt>
                <c:pt idx="24451">
                  <c:v>325.298</c:v>
                </c:pt>
                <c:pt idx="24452">
                  <c:v>325.30799999999999</c:v>
                </c:pt>
                <c:pt idx="24453">
                  <c:v>325.31900000000002</c:v>
                </c:pt>
                <c:pt idx="24454">
                  <c:v>325.33</c:v>
                </c:pt>
                <c:pt idx="24455">
                  <c:v>325.34199999999998</c:v>
                </c:pt>
                <c:pt idx="24456">
                  <c:v>325.35300000000001</c:v>
                </c:pt>
                <c:pt idx="24457">
                  <c:v>325.35899999999998</c:v>
                </c:pt>
                <c:pt idx="24458">
                  <c:v>325.37</c:v>
                </c:pt>
                <c:pt idx="24459">
                  <c:v>325.40199999999999</c:v>
                </c:pt>
                <c:pt idx="24460">
                  <c:v>325.43900000000002</c:v>
                </c:pt>
                <c:pt idx="24461">
                  <c:v>325.47500000000002</c:v>
                </c:pt>
                <c:pt idx="24462">
                  <c:v>325.495</c:v>
                </c:pt>
                <c:pt idx="24463">
                  <c:v>325.49599999999998</c:v>
                </c:pt>
                <c:pt idx="24464">
                  <c:v>325.5</c:v>
                </c:pt>
                <c:pt idx="24465">
                  <c:v>325.50200000000001</c:v>
                </c:pt>
                <c:pt idx="24466">
                  <c:v>325.50599999999997</c:v>
                </c:pt>
                <c:pt idx="24467">
                  <c:v>325.51</c:v>
                </c:pt>
                <c:pt idx="24468">
                  <c:v>325.517</c:v>
                </c:pt>
                <c:pt idx="24469">
                  <c:v>325.52300000000002</c:v>
                </c:pt>
                <c:pt idx="24470">
                  <c:v>325.53100000000001</c:v>
                </c:pt>
                <c:pt idx="24471">
                  <c:v>325.54000000000002</c:v>
                </c:pt>
                <c:pt idx="24472">
                  <c:v>325.548</c:v>
                </c:pt>
                <c:pt idx="24473">
                  <c:v>325.55700000000002</c:v>
                </c:pt>
                <c:pt idx="24474">
                  <c:v>325.565</c:v>
                </c:pt>
                <c:pt idx="24475">
                  <c:v>325.57299999999998</c:v>
                </c:pt>
                <c:pt idx="24476">
                  <c:v>325.58</c:v>
                </c:pt>
                <c:pt idx="24477">
                  <c:v>325.58600000000001</c:v>
                </c:pt>
                <c:pt idx="24478">
                  <c:v>325.59300000000002</c:v>
                </c:pt>
                <c:pt idx="24479">
                  <c:v>325.59899999999999</c:v>
                </c:pt>
                <c:pt idx="24480">
                  <c:v>325.60599999999999</c:v>
                </c:pt>
                <c:pt idx="24481">
                  <c:v>325.61200000000002</c:v>
                </c:pt>
                <c:pt idx="24482">
                  <c:v>325.61799999999999</c:v>
                </c:pt>
                <c:pt idx="24483">
                  <c:v>325.62400000000002</c:v>
                </c:pt>
                <c:pt idx="24484">
                  <c:v>325.63</c:v>
                </c:pt>
                <c:pt idx="24485">
                  <c:v>325.637</c:v>
                </c:pt>
                <c:pt idx="24486">
                  <c:v>325.64299999999997</c:v>
                </c:pt>
                <c:pt idx="24487">
                  <c:v>325.64999999999998</c:v>
                </c:pt>
                <c:pt idx="24488">
                  <c:v>325.65699999999998</c:v>
                </c:pt>
                <c:pt idx="24489">
                  <c:v>325.66500000000002</c:v>
                </c:pt>
                <c:pt idx="24490">
                  <c:v>325.67399999999998</c:v>
                </c:pt>
                <c:pt idx="24491">
                  <c:v>325.68200000000002</c:v>
                </c:pt>
                <c:pt idx="24492">
                  <c:v>325.69099999999997</c:v>
                </c:pt>
                <c:pt idx="24493">
                  <c:v>325.69900000000001</c:v>
                </c:pt>
                <c:pt idx="24494">
                  <c:v>325.70699999999999</c:v>
                </c:pt>
                <c:pt idx="24495">
                  <c:v>325.71300000000002</c:v>
                </c:pt>
                <c:pt idx="24496">
                  <c:v>325.71800000000002</c:v>
                </c:pt>
                <c:pt idx="24497">
                  <c:v>325.72399999999999</c:v>
                </c:pt>
                <c:pt idx="24498">
                  <c:v>325.73</c:v>
                </c:pt>
                <c:pt idx="24499">
                  <c:v>325.73599999999999</c:v>
                </c:pt>
                <c:pt idx="24500">
                  <c:v>325.74200000000002</c:v>
                </c:pt>
                <c:pt idx="24501">
                  <c:v>325.74799999999999</c:v>
                </c:pt>
                <c:pt idx="24502">
                  <c:v>325.75299999999999</c:v>
                </c:pt>
                <c:pt idx="24503">
                  <c:v>325.75900000000001</c:v>
                </c:pt>
                <c:pt idx="24504">
                  <c:v>325.76499999999999</c:v>
                </c:pt>
                <c:pt idx="24505">
                  <c:v>325.77100000000002</c:v>
                </c:pt>
                <c:pt idx="24506">
                  <c:v>325.77699999999999</c:v>
                </c:pt>
                <c:pt idx="24507">
                  <c:v>325.78300000000002</c:v>
                </c:pt>
                <c:pt idx="24508">
                  <c:v>325.78800000000001</c:v>
                </c:pt>
                <c:pt idx="24509">
                  <c:v>325.79399999999998</c:v>
                </c:pt>
                <c:pt idx="24510">
                  <c:v>325.8</c:v>
                </c:pt>
                <c:pt idx="24511">
                  <c:v>325.80599999999998</c:v>
                </c:pt>
                <c:pt idx="24512">
                  <c:v>325.81200000000001</c:v>
                </c:pt>
                <c:pt idx="24513">
                  <c:v>325.81799999999998</c:v>
                </c:pt>
                <c:pt idx="24514">
                  <c:v>325.82299999999998</c:v>
                </c:pt>
                <c:pt idx="24515">
                  <c:v>325.82900000000001</c:v>
                </c:pt>
                <c:pt idx="24516">
                  <c:v>325.83499999999998</c:v>
                </c:pt>
                <c:pt idx="24517">
                  <c:v>325.84100000000001</c:v>
                </c:pt>
                <c:pt idx="24518">
                  <c:v>325.84699999999998</c:v>
                </c:pt>
                <c:pt idx="24519">
                  <c:v>325.85300000000001</c:v>
                </c:pt>
                <c:pt idx="24520">
                  <c:v>325.858</c:v>
                </c:pt>
                <c:pt idx="24521">
                  <c:v>325.86399999999998</c:v>
                </c:pt>
                <c:pt idx="24522">
                  <c:v>325.87</c:v>
                </c:pt>
                <c:pt idx="24523">
                  <c:v>325.87599999999998</c:v>
                </c:pt>
                <c:pt idx="24524">
                  <c:v>325.88200000000001</c:v>
                </c:pt>
                <c:pt idx="24525">
                  <c:v>325.88600000000002</c:v>
                </c:pt>
                <c:pt idx="24526">
                  <c:v>325.89100000000002</c:v>
                </c:pt>
                <c:pt idx="24527">
                  <c:v>325.89600000000002</c:v>
                </c:pt>
                <c:pt idx="24528">
                  <c:v>325.89999999999998</c:v>
                </c:pt>
                <c:pt idx="24529">
                  <c:v>325.90499999999997</c:v>
                </c:pt>
                <c:pt idx="24530">
                  <c:v>325.90899999999999</c:v>
                </c:pt>
                <c:pt idx="24531">
                  <c:v>325.91399999999999</c:v>
                </c:pt>
                <c:pt idx="24532">
                  <c:v>325.91800000000001</c:v>
                </c:pt>
                <c:pt idx="24533">
                  <c:v>325.923</c:v>
                </c:pt>
                <c:pt idx="24534">
                  <c:v>325.92700000000002</c:v>
                </c:pt>
                <c:pt idx="24535">
                  <c:v>325.93200000000002</c:v>
                </c:pt>
                <c:pt idx="24536">
                  <c:v>325.93599999999998</c:v>
                </c:pt>
                <c:pt idx="24537">
                  <c:v>325.94099999999997</c:v>
                </c:pt>
                <c:pt idx="24538">
                  <c:v>325.94600000000003</c:v>
                </c:pt>
                <c:pt idx="24539">
                  <c:v>325.95</c:v>
                </c:pt>
                <c:pt idx="24540">
                  <c:v>325.95499999999998</c:v>
                </c:pt>
                <c:pt idx="24541">
                  <c:v>325.959</c:v>
                </c:pt>
                <c:pt idx="24542">
                  <c:v>325.964</c:v>
                </c:pt>
                <c:pt idx="24543">
                  <c:v>325.96800000000002</c:v>
                </c:pt>
                <c:pt idx="24544">
                  <c:v>325.97300000000001</c:v>
                </c:pt>
                <c:pt idx="24545">
                  <c:v>325.97699999999998</c:v>
                </c:pt>
                <c:pt idx="24546">
                  <c:v>325.98200000000003</c:v>
                </c:pt>
                <c:pt idx="24547">
                  <c:v>325.98599999999999</c:v>
                </c:pt>
                <c:pt idx="24548">
                  <c:v>325.99099999999999</c:v>
                </c:pt>
                <c:pt idx="24549">
                  <c:v>325.995</c:v>
                </c:pt>
                <c:pt idx="24550">
                  <c:v>326</c:v>
                </c:pt>
                <c:pt idx="24551">
                  <c:v>326.005</c:v>
                </c:pt>
                <c:pt idx="24552">
                  <c:v>326.00900000000001</c:v>
                </c:pt>
                <c:pt idx="24553">
                  <c:v>326.01400000000001</c:v>
                </c:pt>
                <c:pt idx="24554">
                  <c:v>326.01799999999997</c:v>
                </c:pt>
                <c:pt idx="24555">
                  <c:v>326.02300000000002</c:v>
                </c:pt>
                <c:pt idx="24556">
                  <c:v>326.02699999999999</c:v>
                </c:pt>
                <c:pt idx="24557">
                  <c:v>326.03199999999998</c:v>
                </c:pt>
                <c:pt idx="24558">
                  <c:v>326.036</c:v>
                </c:pt>
                <c:pt idx="24559">
                  <c:v>326.041</c:v>
                </c:pt>
                <c:pt idx="24560">
                  <c:v>326.04500000000002</c:v>
                </c:pt>
                <c:pt idx="24561">
                  <c:v>326.05</c:v>
                </c:pt>
                <c:pt idx="24562">
                  <c:v>326.05399999999997</c:v>
                </c:pt>
                <c:pt idx="24563">
                  <c:v>326.05900000000003</c:v>
                </c:pt>
                <c:pt idx="24564">
                  <c:v>326.06400000000002</c:v>
                </c:pt>
                <c:pt idx="24565">
                  <c:v>326.06799999999998</c:v>
                </c:pt>
                <c:pt idx="24566">
                  <c:v>326.07299999999998</c:v>
                </c:pt>
                <c:pt idx="24567">
                  <c:v>326.077</c:v>
                </c:pt>
                <c:pt idx="24568">
                  <c:v>326.08199999999999</c:v>
                </c:pt>
                <c:pt idx="24569">
                  <c:v>326.08600000000001</c:v>
                </c:pt>
                <c:pt idx="24570">
                  <c:v>326.09100000000001</c:v>
                </c:pt>
                <c:pt idx="24571">
                  <c:v>326.09500000000003</c:v>
                </c:pt>
                <c:pt idx="24572">
                  <c:v>326.10000000000002</c:v>
                </c:pt>
                <c:pt idx="24573">
                  <c:v>326.10399999999998</c:v>
                </c:pt>
                <c:pt idx="24574">
                  <c:v>326.10899999999998</c:v>
                </c:pt>
                <c:pt idx="24575">
                  <c:v>326.113</c:v>
                </c:pt>
                <c:pt idx="24576">
                  <c:v>326.11799999999999</c:v>
                </c:pt>
                <c:pt idx="24577">
                  <c:v>326.12299999999999</c:v>
                </c:pt>
                <c:pt idx="24578">
                  <c:v>326.12700000000001</c:v>
                </c:pt>
                <c:pt idx="24579">
                  <c:v>326.13200000000001</c:v>
                </c:pt>
                <c:pt idx="24580">
                  <c:v>326.13600000000002</c:v>
                </c:pt>
                <c:pt idx="24581">
                  <c:v>326.14100000000002</c:v>
                </c:pt>
                <c:pt idx="24582">
                  <c:v>326.14499999999998</c:v>
                </c:pt>
                <c:pt idx="24583">
                  <c:v>326.14999999999998</c:v>
                </c:pt>
                <c:pt idx="24584">
                  <c:v>326.154</c:v>
                </c:pt>
                <c:pt idx="24585">
                  <c:v>326.15899999999999</c:v>
                </c:pt>
                <c:pt idx="24586">
                  <c:v>326.16300000000001</c:v>
                </c:pt>
                <c:pt idx="24587">
                  <c:v>326.16800000000001</c:v>
                </c:pt>
                <c:pt idx="24588">
                  <c:v>326.17200000000003</c:v>
                </c:pt>
                <c:pt idx="24589">
                  <c:v>326.17700000000002</c:v>
                </c:pt>
                <c:pt idx="24590">
                  <c:v>326.18200000000002</c:v>
                </c:pt>
                <c:pt idx="24591">
                  <c:v>326.18599999999998</c:v>
                </c:pt>
                <c:pt idx="24592">
                  <c:v>326.19099999999997</c:v>
                </c:pt>
                <c:pt idx="24593">
                  <c:v>326.19499999999999</c:v>
                </c:pt>
                <c:pt idx="24594">
                  <c:v>326.2</c:v>
                </c:pt>
                <c:pt idx="24595">
                  <c:v>326.20400000000001</c:v>
                </c:pt>
                <c:pt idx="24596">
                  <c:v>326.209</c:v>
                </c:pt>
                <c:pt idx="24597">
                  <c:v>326.21300000000002</c:v>
                </c:pt>
                <c:pt idx="24598">
                  <c:v>326.21800000000002</c:v>
                </c:pt>
                <c:pt idx="24599">
                  <c:v>326.22199999999998</c:v>
                </c:pt>
                <c:pt idx="24600">
                  <c:v>326.22699999999998</c:v>
                </c:pt>
                <c:pt idx="24601">
                  <c:v>326.23099999999999</c:v>
                </c:pt>
                <c:pt idx="24602">
                  <c:v>326.23599999999999</c:v>
                </c:pt>
                <c:pt idx="24603">
                  <c:v>326.24099999999999</c:v>
                </c:pt>
                <c:pt idx="24604">
                  <c:v>326.245</c:v>
                </c:pt>
                <c:pt idx="24605">
                  <c:v>326.25</c:v>
                </c:pt>
                <c:pt idx="24606">
                  <c:v>326.25400000000002</c:v>
                </c:pt>
                <c:pt idx="24607">
                  <c:v>326.25900000000001</c:v>
                </c:pt>
                <c:pt idx="24608">
                  <c:v>326.26299999999998</c:v>
                </c:pt>
                <c:pt idx="24609">
                  <c:v>326.26799999999997</c:v>
                </c:pt>
                <c:pt idx="24610">
                  <c:v>326.27199999999999</c:v>
                </c:pt>
                <c:pt idx="24611">
                  <c:v>326.27699999999999</c:v>
                </c:pt>
                <c:pt idx="24612">
                  <c:v>326.28100000000001</c:v>
                </c:pt>
                <c:pt idx="24613">
                  <c:v>326.286</c:v>
                </c:pt>
                <c:pt idx="24614">
                  <c:v>326.291</c:v>
                </c:pt>
                <c:pt idx="24615">
                  <c:v>326.29500000000002</c:v>
                </c:pt>
                <c:pt idx="24616">
                  <c:v>326.3</c:v>
                </c:pt>
                <c:pt idx="24617">
                  <c:v>326.30399999999997</c:v>
                </c:pt>
                <c:pt idx="24618">
                  <c:v>326.30900000000003</c:v>
                </c:pt>
                <c:pt idx="24619">
                  <c:v>326.32</c:v>
                </c:pt>
                <c:pt idx="24620">
                  <c:v>326.351</c:v>
                </c:pt>
                <c:pt idx="24621">
                  <c:v>326.38900000000001</c:v>
                </c:pt>
                <c:pt idx="24622">
                  <c:v>326.42700000000002</c:v>
                </c:pt>
                <c:pt idx="24623">
                  <c:v>326.46199999999999</c:v>
                </c:pt>
                <c:pt idx="24624">
                  <c:v>326.49099999999999</c:v>
                </c:pt>
                <c:pt idx="24625">
                  <c:v>326.50400000000002</c:v>
                </c:pt>
                <c:pt idx="24626">
                  <c:v>326.50700000000001</c:v>
                </c:pt>
                <c:pt idx="24627">
                  <c:v>326.52100000000002</c:v>
                </c:pt>
                <c:pt idx="24628">
                  <c:v>326.54700000000003</c:v>
                </c:pt>
                <c:pt idx="24629">
                  <c:v>326.56700000000001</c:v>
                </c:pt>
                <c:pt idx="24630">
                  <c:v>326.57299999999998</c:v>
                </c:pt>
                <c:pt idx="24631">
                  <c:v>326.57900000000001</c:v>
                </c:pt>
                <c:pt idx="24632">
                  <c:v>326.58600000000001</c:v>
                </c:pt>
                <c:pt idx="24633">
                  <c:v>326.59800000000001</c:v>
                </c:pt>
                <c:pt idx="24634">
                  <c:v>326.60700000000003</c:v>
                </c:pt>
                <c:pt idx="24635">
                  <c:v>326.61799999999999</c:v>
                </c:pt>
                <c:pt idx="24636">
                  <c:v>326.62599999999998</c:v>
                </c:pt>
                <c:pt idx="24637">
                  <c:v>326.63400000000001</c:v>
                </c:pt>
                <c:pt idx="24638">
                  <c:v>326.64299999999997</c:v>
                </c:pt>
                <c:pt idx="24639">
                  <c:v>326.654</c:v>
                </c:pt>
                <c:pt idx="24640">
                  <c:v>326.66500000000002</c:v>
                </c:pt>
                <c:pt idx="24641">
                  <c:v>326.67200000000003</c:v>
                </c:pt>
                <c:pt idx="24642">
                  <c:v>326.68</c:v>
                </c:pt>
                <c:pt idx="24643">
                  <c:v>326.69</c:v>
                </c:pt>
                <c:pt idx="24644">
                  <c:v>326.7</c:v>
                </c:pt>
                <c:pt idx="24645">
                  <c:v>326.709</c:v>
                </c:pt>
                <c:pt idx="24646">
                  <c:v>326.71899999999999</c:v>
                </c:pt>
                <c:pt idx="24647">
                  <c:v>326.72899999999998</c:v>
                </c:pt>
                <c:pt idx="24648">
                  <c:v>326.738</c:v>
                </c:pt>
                <c:pt idx="24649">
                  <c:v>326.74700000000001</c:v>
                </c:pt>
                <c:pt idx="24650">
                  <c:v>326.75299999999999</c:v>
                </c:pt>
                <c:pt idx="24651">
                  <c:v>326.76</c:v>
                </c:pt>
                <c:pt idx="24652">
                  <c:v>326.76799999999997</c:v>
                </c:pt>
                <c:pt idx="24653">
                  <c:v>326.77800000000002</c:v>
                </c:pt>
                <c:pt idx="24654">
                  <c:v>326.78800000000001</c:v>
                </c:pt>
                <c:pt idx="24655">
                  <c:v>326.798</c:v>
                </c:pt>
                <c:pt idx="24656">
                  <c:v>326.81099999999998</c:v>
                </c:pt>
                <c:pt idx="24657">
                  <c:v>326.82299999999998</c:v>
                </c:pt>
                <c:pt idx="24658">
                  <c:v>326.83499999999998</c:v>
                </c:pt>
                <c:pt idx="24659">
                  <c:v>326.84399999999999</c:v>
                </c:pt>
                <c:pt idx="24660">
                  <c:v>326.85399999999998</c:v>
                </c:pt>
                <c:pt idx="24661">
                  <c:v>326.86700000000002</c:v>
                </c:pt>
                <c:pt idx="24662">
                  <c:v>326.89</c:v>
                </c:pt>
                <c:pt idx="24663">
                  <c:v>326.93</c:v>
                </c:pt>
                <c:pt idx="24664">
                  <c:v>326.96899999999999</c:v>
                </c:pt>
                <c:pt idx="24665">
                  <c:v>327.00799999999998</c:v>
                </c:pt>
                <c:pt idx="24666">
                  <c:v>327.03699999999998</c:v>
                </c:pt>
                <c:pt idx="24667">
                  <c:v>327.05399999999997</c:v>
                </c:pt>
                <c:pt idx="24668">
                  <c:v>327.09199999999998</c:v>
                </c:pt>
                <c:pt idx="24669">
                  <c:v>327.11599999999999</c:v>
                </c:pt>
                <c:pt idx="24670">
                  <c:v>327.13600000000002</c:v>
                </c:pt>
                <c:pt idx="24671">
                  <c:v>327.15600000000001</c:v>
                </c:pt>
                <c:pt idx="24672">
                  <c:v>327.17599999999999</c:v>
                </c:pt>
                <c:pt idx="24673">
                  <c:v>327.19099999999997</c:v>
                </c:pt>
                <c:pt idx="24674">
                  <c:v>327.19900000000001</c:v>
                </c:pt>
                <c:pt idx="24675">
                  <c:v>327.20299999999997</c:v>
                </c:pt>
                <c:pt idx="24676">
                  <c:v>327.20600000000002</c:v>
                </c:pt>
                <c:pt idx="24677">
                  <c:v>327.21100000000001</c:v>
                </c:pt>
                <c:pt idx="24678">
                  <c:v>327.21699999999998</c:v>
                </c:pt>
                <c:pt idx="24679">
                  <c:v>327.22699999999998</c:v>
                </c:pt>
                <c:pt idx="24680">
                  <c:v>327.24900000000002</c:v>
                </c:pt>
                <c:pt idx="24681">
                  <c:v>327.286</c:v>
                </c:pt>
                <c:pt idx="24682">
                  <c:v>327.33100000000002</c:v>
                </c:pt>
                <c:pt idx="24683">
                  <c:v>327.392</c:v>
                </c:pt>
                <c:pt idx="24684">
                  <c:v>327.46499999999997</c:v>
                </c:pt>
                <c:pt idx="24685">
                  <c:v>327.52600000000001</c:v>
                </c:pt>
                <c:pt idx="24686">
                  <c:v>327.56200000000001</c:v>
                </c:pt>
                <c:pt idx="24687">
                  <c:v>327.572</c:v>
                </c:pt>
                <c:pt idx="24688">
                  <c:v>327.577</c:v>
                </c:pt>
                <c:pt idx="24689">
                  <c:v>327.58100000000002</c:v>
                </c:pt>
                <c:pt idx="24690">
                  <c:v>327.58499999999998</c:v>
                </c:pt>
                <c:pt idx="24691">
                  <c:v>327.58999999999997</c:v>
                </c:pt>
                <c:pt idx="24692">
                  <c:v>327.59399999999999</c:v>
                </c:pt>
                <c:pt idx="24693">
                  <c:v>327.601</c:v>
                </c:pt>
                <c:pt idx="24694">
                  <c:v>327.608</c:v>
                </c:pt>
                <c:pt idx="24695">
                  <c:v>327.61399999999998</c:v>
                </c:pt>
                <c:pt idx="24696">
                  <c:v>327.61900000000003</c:v>
                </c:pt>
                <c:pt idx="24697">
                  <c:v>327.62400000000002</c:v>
                </c:pt>
                <c:pt idx="24698">
                  <c:v>327.62900000000002</c:v>
                </c:pt>
                <c:pt idx="24699">
                  <c:v>327.63400000000001</c:v>
                </c:pt>
                <c:pt idx="24700">
                  <c:v>327.63900000000001</c:v>
                </c:pt>
                <c:pt idx="24701">
                  <c:v>327.64400000000001</c:v>
                </c:pt>
                <c:pt idx="24702">
                  <c:v>327.649</c:v>
                </c:pt>
                <c:pt idx="24703">
                  <c:v>327.65600000000001</c:v>
                </c:pt>
                <c:pt idx="24704">
                  <c:v>327.666</c:v>
                </c:pt>
                <c:pt idx="24705">
                  <c:v>327.67599999999999</c:v>
                </c:pt>
                <c:pt idx="24706">
                  <c:v>327.68599999999998</c:v>
                </c:pt>
                <c:pt idx="24707">
                  <c:v>327.69799999999998</c:v>
                </c:pt>
                <c:pt idx="24708">
                  <c:v>327.71</c:v>
                </c:pt>
                <c:pt idx="24709">
                  <c:v>327.72199999999998</c:v>
                </c:pt>
                <c:pt idx="24710">
                  <c:v>327.73399999999998</c:v>
                </c:pt>
                <c:pt idx="24711">
                  <c:v>327.745</c:v>
                </c:pt>
                <c:pt idx="24712">
                  <c:v>327.75700000000001</c:v>
                </c:pt>
                <c:pt idx="24713">
                  <c:v>327.76900000000001</c:v>
                </c:pt>
                <c:pt idx="24714">
                  <c:v>327.78</c:v>
                </c:pt>
                <c:pt idx="24715">
                  <c:v>327.79199999999997</c:v>
                </c:pt>
                <c:pt idx="24716">
                  <c:v>327.803</c:v>
                </c:pt>
                <c:pt idx="24717">
                  <c:v>327.81400000000002</c:v>
                </c:pt>
                <c:pt idx="24718">
                  <c:v>327.82499999999999</c:v>
                </c:pt>
                <c:pt idx="24719">
                  <c:v>327.83699999999999</c:v>
                </c:pt>
                <c:pt idx="24720">
                  <c:v>327.84800000000001</c:v>
                </c:pt>
                <c:pt idx="24721">
                  <c:v>327.86</c:v>
                </c:pt>
                <c:pt idx="24722">
                  <c:v>327.87099999999998</c:v>
                </c:pt>
                <c:pt idx="24723">
                  <c:v>327.88200000000001</c:v>
                </c:pt>
                <c:pt idx="24724">
                  <c:v>327.89299999999997</c:v>
                </c:pt>
                <c:pt idx="24725">
                  <c:v>327.904</c:v>
                </c:pt>
                <c:pt idx="24726">
                  <c:v>327.91500000000002</c:v>
                </c:pt>
                <c:pt idx="24727">
                  <c:v>327.92700000000002</c:v>
                </c:pt>
                <c:pt idx="24728">
                  <c:v>327.93799999999999</c:v>
                </c:pt>
                <c:pt idx="24729">
                  <c:v>327.94900000000001</c:v>
                </c:pt>
                <c:pt idx="24730">
                  <c:v>327.96100000000001</c:v>
                </c:pt>
                <c:pt idx="24731">
                  <c:v>327.97199999999998</c:v>
                </c:pt>
                <c:pt idx="24732">
                  <c:v>327.983</c:v>
                </c:pt>
                <c:pt idx="24733">
                  <c:v>327.995</c:v>
                </c:pt>
                <c:pt idx="24734">
                  <c:v>328.00599999999997</c:v>
                </c:pt>
                <c:pt idx="24735">
                  <c:v>328.017</c:v>
                </c:pt>
                <c:pt idx="24736">
                  <c:v>328.029</c:v>
                </c:pt>
                <c:pt idx="24737">
                  <c:v>328.04</c:v>
                </c:pt>
                <c:pt idx="24738">
                  <c:v>328.05099999999999</c:v>
                </c:pt>
                <c:pt idx="24739">
                  <c:v>328.06200000000001</c:v>
                </c:pt>
                <c:pt idx="24740">
                  <c:v>328.07400000000001</c:v>
                </c:pt>
                <c:pt idx="24741">
                  <c:v>328.08499999999998</c:v>
                </c:pt>
                <c:pt idx="24742">
                  <c:v>328.096</c:v>
                </c:pt>
                <c:pt idx="24743">
                  <c:v>328.108</c:v>
                </c:pt>
                <c:pt idx="24744">
                  <c:v>328.11900000000003</c:v>
                </c:pt>
                <c:pt idx="24745">
                  <c:v>328.13099999999997</c:v>
                </c:pt>
                <c:pt idx="24746">
                  <c:v>328.142</c:v>
                </c:pt>
                <c:pt idx="24747">
                  <c:v>328.15300000000002</c:v>
                </c:pt>
                <c:pt idx="24748">
                  <c:v>328.16399999999999</c:v>
                </c:pt>
                <c:pt idx="24749">
                  <c:v>328.17599999999999</c:v>
                </c:pt>
                <c:pt idx="24750">
                  <c:v>328.18700000000001</c:v>
                </c:pt>
                <c:pt idx="24751">
                  <c:v>328.19799999999998</c:v>
                </c:pt>
                <c:pt idx="24752">
                  <c:v>328.209</c:v>
                </c:pt>
                <c:pt idx="24753">
                  <c:v>328.22</c:v>
                </c:pt>
                <c:pt idx="24754">
                  <c:v>328.23099999999999</c:v>
                </c:pt>
                <c:pt idx="24755">
                  <c:v>328.24299999999999</c:v>
                </c:pt>
                <c:pt idx="24756">
                  <c:v>328.255</c:v>
                </c:pt>
                <c:pt idx="24757">
                  <c:v>328.26600000000002</c:v>
                </c:pt>
                <c:pt idx="24758">
                  <c:v>328.27699999999999</c:v>
                </c:pt>
                <c:pt idx="24759">
                  <c:v>328.28800000000001</c:v>
                </c:pt>
                <c:pt idx="24760">
                  <c:v>328.29899999999998</c:v>
                </c:pt>
                <c:pt idx="24761">
                  <c:v>328.31</c:v>
                </c:pt>
                <c:pt idx="24762">
                  <c:v>328.32100000000003</c:v>
                </c:pt>
                <c:pt idx="24763">
                  <c:v>328.33199999999999</c:v>
                </c:pt>
                <c:pt idx="24764">
                  <c:v>328.34300000000002</c:v>
                </c:pt>
                <c:pt idx="24765">
                  <c:v>328.35399999999998</c:v>
                </c:pt>
                <c:pt idx="24766">
                  <c:v>328.36500000000001</c:v>
                </c:pt>
                <c:pt idx="24767">
                  <c:v>328.37599999999998</c:v>
                </c:pt>
                <c:pt idx="24768">
                  <c:v>328.387</c:v>
                </c:pt>
                <c:pt idx="24769">
                  <c:v>328.39800000000002</c:v>
                </c:pt>
                <c:pt idx="24770">
                  <c:v>328.40899999999999</c:v>
                </c:pt>
                <c:pt idx="24771">
                  <c:v>328.42</c:v>
                </c:pt>
                <c:pt idx="24772">
                  <c:v>328.43099999999998</c:v>
                </c:pt>
                <c:pt idx="24773">
                  <c:v>328.44200000000001</c:v>
                </c:pt>
                <c:pt idx="24774">
                  <c:v>328.45299999999997</c:v>
                </c:pt>
                <c:pt idx="24775">
                  <c:v>328.464</c:v>
                </c:pt>
                <c:pt idx="24776">
                  <c:v>328.47500000000002</c:v>
                </c:pt>
                <c:pt idx="24777">
                  <c:v>328.48700000000002</c:v>
                </c:pt>
                <c:pt idx="24778">
                  <c:v>328.49799999999999</c:v>
                </c:pt>
                <c:pt idx="24779">
                  <c:v>328.51</c:v>
                </c:pt>
                <c:pt idx="24780">
                  <c:v>328.52100000000002</c:v>
                </c:pt>
                <c:pt idx="24781">
                  <c:v>328.53199999999998</c:v>
                </c:pt>
                <c:pt idx="24782">
                  <c:v>328.54300000000001</c:v>
                </c:pt>
                <c:pt idx="24783">
                  <c:v>328.55500000000001</c:v>
                </c:pt>
                <c:pt idx="24784">
                  <c:v>328.56599999999997</c:v>
                </c:pt>
                <c:pt idx="24785">
                  <c:v>328.577</c:v>
                </c:pt>
                <c:pt idx="24786">
                  <c:v>328.589</c:v>
                </c:pt>
                <c:pt idx="24787">
                  <c:v>328.6</c:v>
                </c:pt>
                <c:pt idx="24788">
                  <c:v>328.61099999999999</c:v>
                </c:pt>
                <c:pt idx="24789">
                  <c:v>328.62200000000001</c:v>
                </c:pt>
                <c:pt idx="24790">
                  <c:v>328.63299999999998</c:v>
                </c:pt>
                <c:pt idx="24791">
                  <c:v>328.64400000000001</c:v>
                </c:pt>
                <c:pt idx="24792">
                  <c:v>328.65499999999997</c:v>
                </c:pt>
                <c:pt idx="24793">
                  <c:v>328.666</c:v>
                </c:pt>
                <c:pt idx="24794">
                  <c:v>328.67700000000002</c:v>
                </c:pt>
                <c:pt idx="24795">
                  <c:v>328.68799999999999</c:v>
                </c:pt>
                <c:pt idx="24796">
                  <c:v>328.69900000000001</c:v>
                </c:pt>
                <c:pt idx="24797">
                  <c:v>328.71</c:v>
                </c:pt>
                <c:pt idx="24798">
                  <c:v>328.72199999999998</c:v>
                </c:pt>
                <c:pt idx="24799">
                  <c:v>328.733</c:v>
                </c:pt>
                <c:pt idx="24800">
                  <c:v>328.74400000000003</c:v>
                </c:pt>
                <c:pt idx="24801">
                  <c:v>328.75599999999997</c:v>
                </c:pt>
                <c:pt idx="24802">
                  <c:v>328.767</c:v>
                </c:pt>
                <c:pt idx="24803">
                  <c:v>328.77800000000002</c:v>
                </c:pt>
                <c:pt idx="24804">
                  <c:v>328.79</c:v>
                </c:pt>
                <c:pt idx="24805">
                  <c:v>328.80099999999999</c:v>
                </c:pt>
                <c:pt idx="24806">
                  <c:v>328.81200000000001</c:v>
                </c:pt>
                <c:pt idx="24807">
                  <c:v>328.82400000000001</c:v>
                </c:pt>
                <c:pt idx="24808">
                  <c:v>328.83499999999998</c:v>
                </c:pt>
                <c:pt idx="24809">
                  <c:v>328.846</c:v>
                </c:pt>
                <c:pt idx="24810">
                  <c:v>328.85700000000003</c:v>
                </c:pt>
                <c:pt idx="24811">
                  <c:v>328.86799999999999</c:v>
                </c:pt>
                <c:pt idx="24812">
                  <c:v>328.87900000000002</c:v>
                </c:pt>
                <c:pt idx="24813">
                  <c:v>328.89100000000002</c:v>
                </c:pt>
                <c:pt idx="24814">
                  <c:v>328.90199999999999</c:v>
                </c:pt>
                <c:pt idx="24815">
                  <c:v>328.91300000000001</c:v>
                </c:pt>
                <c:pt idx="24816">
                  <c:v>328.92399999999998</c:v>
                </c:pt>
                <c:pt idx="24817">
                  <c:v>328.935</c:v>
                </c:pt>
                <c:pt idx="24818">
                  <c:v>328.94600000000003</c:v>
                </c:pt>
                <c:pt idx="24819">
                  <c:v>328.95800000000003</c:v>
                </c:pt>
                <c:pt idx="24820">
                  <c:v>328.96899999999999</c:v>
                </c:pt>
                <c:pt idx="24821">
                  <c:v>328.98</c:v>
                </c:pt>
                <c:pt idx="24822">
                  <c:v>328.99200000000002</c:v>
                </c:pt>
                <c:pt idx="24823">
                  <c:v>329.00299999999999</c:v>
                </c:pt>
                <c:pt idx="24824">
                  <c:v>329.01400000000001</c:v>
                </c:pt>
                <c:pt idx="24825">
                  <c:v>329.02499999999998</c:v>
                </c:pt>
                <c:pt idx="24826">
                  <c:v>329.036</c:v>
                </c:pt>
                <c:pt idx="24827">
                  <c:v>329.04700000000003</c:v>
                </c:pt>
                <c:pt idx="24828">
                  <c:v>329.05799999999999</c:v>
                </c:pt>
                <c:pt idx="24829">
                  <c:v>329.06900000000002</c:v>
                </c:pt>
                <c:pt idx="24830">
                  <c:v>329.08</c:v>
                </c:pt>
                <c:pt idx="24831">
                  <c:v>329.09100000000001</c:v>
                </c:pt>
                <c:pt idx="24832">
                  <c:v>329.10199999999998</c:v>
                </c:pt>
                <c:pt idx="24833">
                  <c:v>329.11399999999998</c:v>
                </c:pt>
                <c:pt idx="24834">
                  <c:v>329.125</c:v>
                </c:pt>
                <c:pt idx="24835">
                  <c:v>329.13600000000002</c:v>
                </c:pt>
                <c:pt idx="24836">
                  <c:v>329.14699999999999</c:v>
                </c:pt>
                <c:pt idx="24837">
                  <c:v>329.15800000000002</c:v>
                </c:pt>
                <c:pt idx="24838">
                  <c:v>329.16899999999998</c:v>
                </c:pt>
                <c:pt idx="24839">
                  <c:v>329.18</c:v>
                </c:pt>
                <c:pt idx="24840">
                  <c:v>329.19099999999997</c:v>
                </c:pt>
                <c:pt idx="24841">
                  <c:v>329.202</c:v>
                </c:pt>
                <c:pt idx="24842">
                  <c:v>329.21300000000002</c:v>
                </c:pt>
                <c:pt idx="24843">
                  <c:v>329.22399999999999</c:v>
                </c:pt>
                <c:pt idx="24844">
                  <c:v>329.23500000000001</c:v>
                </c:pt>
                <c:pt idx="24845">
                  <c:v>329.24599999999998</c:v>
                </c:pt>
                <c:pt idx="24846">
                  <c:v>329.25700000000001</c:v>
                </c:pt>
                <c:pt idx="24847">
                  <c:v>329.26799999999997</c:v>
                </c:pt>
                <c:pt idx="24848">
                  <c:v>329.279</c:v>
                </c:pt>
                <c:pt idx="24849">
                  <c:v>329.29</c:v>
                </c:pt>
                <c:pt idx="24850">
                  <c:v>329.30099999999999</c:v>
                </c:pt>
                <c:pt idx="24851">
                  <c:v>329.31200000000001</c:v>
                </c:pt>
                <c:pt idx="24852">
                  <c:v>329.32299999999998</c:v>
                </c:pt>
                <c:pt idx="24853">
                  <c:v>329.334</c:v>
                </c:pt>
                <c:pt idx="24854">
                  <c:v>329.34500000000003</c:v>
                </c:pt>
                <c:pt idx="24855">
                  <c:v>329.35599999999999</c:v>
                </c:pt>
                <c:pt idx="24856">
                  <c:v>329.36700000000002</c:v>
                </c:pt>
                <c:pt idx="24857">
                  <c:v>329.37799999999999</c:v>
                </c:pt>
                <c:pt idx="24858">
                  <c:v>329.38900000000001</c:v>
                </c:pt>
                <c:pt idx="24859">
                  <c:v>329.4</c:v>
                </c:pt>
                <c:pt idx="24860">
                  <c:v>329.411</c:v>
                </c:pt>
                <c:pt idx="24861">
                  <c:v>329.42200000000003</c:v>
                </c:pt>
                <c:pt idx="24862">
                  <c:v>329.43299999999999</c:v>
                </c:pt>
                <c:pt idx="24863">
                  <c:v>329.44299999999998</c:v>
                </c:pt>
                <c:pt idx="24864">
                  <c:v>329.45499999999998</c:v>
                </c:pt>
                <c:pt idx="24865">
                  <c:v>329.46600000000001</c:v>
                </c:pt>
                <c:pt idx="24866">
                  <c:v>329.47699999999998</c:v>
                </c:pt>
                <c:pt idx="24867">
                  <c:v>329.48899999999998</c:v>
                </c:pt>
                <c:pt idx="24868">
                  <c:v>329.5</c:v>
                </c:pt>
                <c:pt idx="24869">
                  <c:v>329.51100000000002</c:v>
                </c:pt>
                <c:pt idx="24870">
                  <c:v>329.52199999999999</c:v>
                </c:pt>
                <c:pt idx="24871">
                  <c:v>329.53399999999999</c:v>
                </c:pt>
                <c:pt idx="24872">
                  <c:v>329.54500000000002</c:v>
                </c:pt>
                <c:pt idx="24873">
                  <c:v>329.55599999999998</c:v>
                </c:pt>
                <c:pt idx="24874">
                  <c:v>329.56799999999998</c:v>
                </c:pt>
                <c:pt idx="24875">
                  <c:v>329.57900000000001</c:v>
                </c:pt>
                <c:pt idx="24876">
                  <c:v>329.59100000000001</c:v>
                </c:pt>
                <c:pt idx="24877">
                  <c:v>329.60199999999998</c:v>
                </c:pt>
                <c:pt idx="24878">
                  <c:v>329.613</c:v>
                </c:pt>
                <c:pt idx="24879">
                  <c:v>329.62400000000002</c:v>
                </c:pt>
                <c:pt idx="24880">
                  <c:v>329.63499999999999</c:v>
                </c:pt>
                <c:pt idx="24881">
                  <c:v>329.64600000000002</c:v>
                </c:pt>
                <c:pt idx="24882">
                  <c:v>329.65699999999998</c:v>
                </c:pt>
                <c:pt idx="24883">
                  <c:v>329.66800000000001</c:v>
                </c:pt>
                <c:pt idx="24884">
                  <c:v>329.68</c:v>
                </c:pt>
                <c:pt idx="24885">
                  <c:v>329.69099999999997</c:v>
                </c:pt>
                <c:pt idx="24886">
                  <c:v>329.702</c:v>
                </c:pt>
                <c:pt idx="24887">
                  <c:v>329.71300000000002</c:v>
                </c:pt>
                <c:pt idx="24888">
                  <c:v>329.72399999999999</c:v>
                </c:pt>
                <c:pt idx="24889">
                  <c:v>329.73599999999999</c:v>
                </c:pt>
                <c:pt idx="24890">
                  <c:v>329.74799999999999</c:v>
                </c:pt>
                <c:pt idx="24891">
                  <c:v>329.75900000000001</c:v>
                </c:pt>
                <c:pt idx="24892">
                  <c:v>329.77</c:v>
                </c:pt>
                <c:pt idx="24893">
                  <c:v>329.78100000000001</c:v>
                </c:pt>
                <c:pt idx="24894">
                  <c:v>329.79300000000001</c:v>
                </c:pt>
                <c:pt idx="24895">
                  <c:v>329.80399999999997</c:v>
                </c:pt>
                <c:pt idx="24896">
                  <c:v>329.815</c:v>
                </c:pt>
                <c:pt idx="24897">
                  <c:v>329.82600000000002</c:v>
                </c:pt>
                <c:pt idx="24898">
                  <c:v>329.83699999999999</c:v>
                </c:pt>
                <c:pt idx="24899">
                  <c:v>329.84800000000001</c:v>
                </c:pt>
                <c:pt idx="24900">
                  <c:v>329.85899999999998</c:v>
                </c:pt>
                <c:pt idx="24901">
                  <c:v>329.87099999999998</c:v>
                </c:pt>
                <c:pt idx="24902">
                  <c:v>329.88200000000001</c:v>
                </c:pt>
                <c:pt idx="24903">
                  <c:v>329.89400000000001</c:v>
                </c:pt>
                <c:pt idx="24904">
                  <c:v>329.90499999999997</c:v>
                </c:pt>
                <c:pt idx="24905">
                  <c:v>329.916</c:v>
                </c:pt>
                <c:pt idx="24906">
                  <c:v>329.928</c:v>
                </c:pt>
                <c:pt idx="24907">
                  <c:v>329.93900000000002</c:v>
                </c:pt>
                <c:pt idx="24908">
                  <c:v>329.94900000000001</c:v>
                </c:pt>
                <c:pt idx="24909">
                  <c:v>329.96100000000001</c:v>
                </c:pt>
                <c:pt idx="24910">
                  <c:v>329.97199999999998</c:v>
                </c:pt>
                <c:pt idx="24911">
                  <c:v>329.983</c:v>
                </c:pt>
                <c:pt idx="24912">
                  <c:v>329.99400000000003</c:v>
                </c:pt>
                <c:pt idx="24913">
                  <c:v>330.005</c:v>
                </c:pt>
                <c:pt idx="24914">
                  <c:v>330.017</c:v>
                </c:pt>
                <c:pt idx="24915">
                  <c:v>330.02800000000002</c:v>
                </c:pt>
                <c:pt idx="24916">
                  <c:v>330.03899999999999</c:v>
                </c:pt>
                <c:pt idx="24917">
                  <c:v>330.04899999999998</c:v>
                </c:pt>
                <c:pt idx="24918">
                  <c:v>330.05799999999999</c:v>
                </c:pt>
                <c:pt idx="24919">
                  <c:v>330.06900000000002</c:v>
                </c:pt>
                <c:pt idx="24920">
                  <c:v>330.08</c:v>
                </c:pt>
                <c:pt idx="24921">
                  <c:v>330.09100000000001</c:v>
                </c:pt>
                <c:pt idx="24922">
                  <c:v>330.10199999999998</c:v>
                </c:pt>
                <c:pt idx="24923">
                  <c:v>330.113</c:v>
                </c:pt>
                <c:pt idx="24924">
                  <c:v>330.125</c:v>
                </c:pt>
                <c:pt idx="24925">
                  <c:v>330.13600000000002</c:v>
                </c:pt>
                <c:pt idx="24926">
                  <c:v>330.14800000000002</c:v>
                </c:pt>
                <c:pt idx="24927">
                  <c:v>330.15899999999999</c:v>
                </c:pt>
                <c:pt idx="24928">
                  <c:v>330.17</c:v>
                </c:pt>
                <c:pt idx="24929">
                  <c:v>330.18200000000002</c:v>
                </c:pt>
                <c:pt idx="24930">
                  <c:v>330.19299999999998</c:v>
                </c:pt>
                <c:pt idx="24931">
                  <c:v>330.20400000000001</c:v>
                </c:pt>
                <c:pt idx="24932">
                  <c:v>330.21499999999997</c:v>
                </c:pt>
                <c:pt idx="24933">
                  <c:v>330.22699999999998</c:v>
                </c:pt>
                <c:pt idx="24934">
                  <c:v>330.238</c:v>
                </c:pt>
                <c:pt idx="24935">
                  <c:v>330.24900000000002</c:v>
                </c:pt>
                <c:pt idx="24936">
                  <c:v>330.26</c:v>
                </c:pt>
                <c:pt idx="24937">
                  <c:v>330.27100000000002</c:v>
                </c:pt>
                <c:pt idx="24938">
                  <c:v>330.28300000000002</c:v>
                </c:pt>
                <c:pt idx="24939">
                  <c:v>330.29399999999998</c:v>
                </c:pt>
                <c:pt idx="24940">
                  <c:v>330.30500000000001</c:v>
                </c:pt>
                <c:pt idx="24941">
                  <c:v>330.31700000000001</c:v>
                </c:pt>
                <c:pt idx="24942">
                  <c:v>330.32799999999997</c:v>
                </c:pt>
                <c:pt idx="24943">
                  <c:v>330.339</c:v>
                </c:pt>
                <c:pt idx="24944">
                  <c:v>330.351</c:v>
                </c:pt>
                <c:pt idx="24945">
                  <c:v>330.36200000000002</c:v>
                </c:pt>
                <c:pt idx="24946">
                  <c:v>330.37299999999999</c:v>
                </c:pt>
                <c:pt idx="24947">
                  <c:v>330.38499999999999</c:v>
                </c:pt>
                <c:pt idx="24948">
                  <c:v>330.39600000000002</c:v>
                </c:pt>
                <c:pt idx="24949">
                  <c:v>330.40699999999998</c:v>
                </c:pt>
                <c:pt idx="24950">
                  <c:v>330.41899999999998</c:v>
                </c:pt>
                <c:pt idx="24951">
                  <c:v>330.43</c:v>
                </c:pt>
                <c:pt idx="24952">
                  <c:v>330.44099999999997</c:v>
                </c:pt>
                <c:pt idx="24953">
                  <c:v>330.452</c:v>
                </c:pt>
                <c:pt idx="24954">
                  <c:v>330.464</c:v>
                </c:pt>
                <c:pt idx="24955">
                  <c:v>330.47500000000002</c:v>
                </c:pt>
                <c:pt idx="24956">
                  <c:v>330.48599999999999</c:v>
                </c:pt>
                <c:pt idx="24957">
                  <c:v>330.49799999999999</c:v>
                </c:pt>
                <c:pt idx="24958">
                  <c:v>330.51</c:v>
                </c:pt>
                <c:pt idx="24959">
                  <c:v>330.52100000000002</c:v>
                </c:pt>
                <c:pt idx="24960">
                  <c:v>330.53199999999998</c:v>
                </c:pt>
                <c:pt idx="24961">
                  <c:v>330.54300000000001</c:v>
                </c:pt>
                <c:pt idx="24962">
                  <c:v>330.55399999999997</c:v>
                </c:pt>
                <c:pt idx="24963">
                  <c:v>330.56599999999997</c:v>
                </c:pt>
                <c:pt idx="24964">
                  <c:v>330.577</c:v>
                </c:pt>
                <c:pt idx="24965">
                  <c:v>330.58800000000002</c:v>
                </c:pt>
                <c:pt idx="24966">
                  <c:v>330.59899999999999</c:v>
                </c:pt>
                <c:pt idx="24967">
                  <c:v>330.61099999999999</c:v>
                </c:pt>
                <c:pt idx="24968">
                  <c:v>330.62200000000001</c:v>
                </c:pt>
                <c:pt idx="24969">
                  <c:v>330.63400000000001</c:v>
                </c:pt>
                <c:pt idx="24970">
                  <c:v>330.64499999999998</c:v>
                </c:pt>
                <c:pt idx="24971">
                  <c:v>330.65600000000001</c:v>
                </c:pt>
                <c:pt idx="24972">
                  <c:v>330.66800000000001</c:v>
                </c:pt>
                <c:pt idx="24973">
                  <c:v>330.67899999999997</c:v>
                </c:pt>
                <c:pt idx="24974">
                  <c:v>330.69</c:v>
                </c:pt>
                <c:pt idx="24975">
                  <c:v>330.70100000000002</c:v>
                </c:pt>
                <c:pt idx="24976">
                  <c:v>330.71199999999999</c:v>
                </c:pt>
                <c:pt idx="24977">
                  <c:v>330.72399999999999</c:v>
                </c:pt>
                <c:pt idx="24978">
                  <c:v>330.73599999999999</c:v>
                </c:pt>
                <c:pt idx="24979">
                  <c:v>330.74700000000001</c:v>
                </c:pt>
                <c:pt idx="24980">
                  <c:v>330.75799999999998</c:v>
                </c:pt>
                <c:pt idx="24981">
                  <c:v>330.76900000000001</c:v>
                </c:pt>
                <c:pt idx="24982">
                  <c:v>330.78</c:v>
                </c:pt>
                <c:pt idx="24983">
                  <c:v>330.791</c:v>
                </c:pt>
                <c:pt idx="24984">
                  <c:v>330.803</c:v>
                </c:pt>
                <c:pt idx="24985">
                  <c:v>330.815</c:v>
                </c:pt>
                <c:pt idx="24986">
                  <c:v>330.82600000000002</c:v>
                </c:pt>
                <c:pt idx="24987">
                  <c:v>330.83699999999999</c:v>
                </c:pt>
                <c:pt idx="24988">
                  <c:v>330.84800000000001</c:v>
                </c:pt>
                <c:pt idx="24989">
                  <c:v>330.86500000000001</c:v>
                </c:pt>
                <c:pt idx="24990">
                  <c:v>330.88099999999997</c:v>
                </c:pt>
                <c:pt idx="24991">
                  <c:v>330.88799999999998</c:v>
                </c:pt>
                <c:pt idx="24992">
                  <c:v>330.89499999999998</c:v>
                </c:pt>
                <c:pt idx="24993">
                  <c:v>330.904</c:v>
                </c:pt>
                <c:pt idx="24994">
                  <c:v>330.916</c:v>
                </c:pt>
                <c:pt idx="24995">
                  <c:v>330.93</c:v>
                </c:pt>
                <c:pt idx="24996">
                  <c:v>330.94499999999999</c:v>
                </c:pt>
                <c:pt idx="24997">
                  <c:v>330.96</c:v>
                </c:pt>
                <c:pt idx="24998">
                  <c:v>330.97500000000002</c:v>
                </c:pt>
                <c:pt idx="24999">
                  <c:v>330.99099999999999</c:v>
                </c:pt>
                <c:pt idx="25000">
                  <c:v>331.00599999999997</c:v>
                </c:pt>
                <c:pt idx="25001">
                  <c:v>331.01900000000001</c:v>
                </c:pt>
                <c:pt idx="25002">
                  <c:v>331.03100000000001</c:v>
                </c:pt>
                <c:pt idx="25003">
                  <c:v>331.04300000000001</c:v>
                </c:pt>
                <c:pt idx="25004">
                  <c:v>331.05399999999997</c:v>
                </c:pt>
                <c:pt idx="25005">
                  <c:v>331.06599999999997</c:v>
                </c:pt>
                <c:pt idx="25006">
                  <c:v>331.07600000000002</c:v>
                </c:pt>
                <c:pt idx="25007">
                  <c:v>331.084</c:v>
                </c:pt>
                <c:pt idx="25008">
                  <c:v>331.08800000000002</c:v>
                </c:pt>
                <c:pt idx="25009">
                  <c:v>331.09300000000002</c:v>
                </c:pt>
                <c:pt idx="25010">
                  <c:v>331.09699999999998</c:v>
                </c:pt>
                <c:pt idx="25011">
                  <c:v>331.10199999999998</c:v>
                </c:pt>
                <c:pt idx="25012">
                  <c:v>331.10599999999999</c:v>
                </c:pt>
                <c:pt idx="25013">
                  <c:v>331.11099999999999</c:v>
                </c:pt>
                <c:pt idx="25014">
                  <c:v>331.11500000000001</c:v>
                </c:pt>
                <c:pt idx="25015">
                  <c:v>331.12</c:v>
                </c:pt>
                <c:pt idx="25016">
                  <c:v>331.12400000000002</c:v>
                </c:pt>
                <c:pt idx="25017">
                  <c:v>331.12900000000002</c:v>
                </c:pt>
                <c:pt idx="25018">
                  <c:v>331.13400000000001</c:v>
                </c:pt>
                <c:pt idx="25019">
                  <c:v>331.14299999999997</c:v>
                </c:pt>
                <c:pt idx="25020">
                  <c:v>331.15300000000002</c:v>
                </c:pt>
                <c:pt idx="25021">
                  <c:v>331.16399999999999</c:v>
                </c:pt>
                <c:pt idx="25022">
                  <c:v>331.17399999999998</c:v>
                </c:pt>
                <c:pt idx="25023">
                  <c:v>331.18400000000003</c:v>
                </c:pt>
                <c:pt idx="25024">
                  <c:v>331.19499999999999</c:v>
                </c:pt>
                <c:pt idx="25025">
                  <c:v>331.20499999999998</c:v>
                </c:pt>
                <c:pt idx="25026">
                  <c:v>331.21499999999997</c:v>
                </c:pt>
                <c:pt idx="25027">
                  <c:v>331.226</c:v>
                </c:pt>
                <c:pt idx="25028">
                  <c:v>331.23599999999999</c:v>
                </c:pt>
                <c:pt idx="25029">
                  <c:v>331.24700000000001</c:v>
                </c:pt>
                <c:pt idx="25030">
                  <c:v>331.25700000000001</c:v>
                </c:pt>
                <c:pt idx="25031">
                  <c:v>331.267</c:v>
                </c:pt>
                <c:pt idx="25032">
                  <c:v>331.274</c:v>
                </c:pt>
                <c:pt idx="25033">
                  <c:v>331.279</c:v>
                </c:pt>
                <c:pt idx="25034">
                  <c:v>331.28500000000003</c:v>
                </c:pt>
                <c:pt idx="25035">
                  <c:v>331.29300000000001</c:v>
                </c:pt>
                <c:pt idx="25036">
                  <c:v>331.30500000000001</c:v>
                </c:pt>
                <c:pt idx="25037">
                  <c:v>331.31400000000002</c:v>
                </c:pt>
                <c:pt idx="25038">
                  <c:v>331.31900000000002</c:v>
                </c:pt>
                <c:pt idx="25039">
                  <c:v>331.32400000000001</c:v>
                </c:pt>
                <c:pt idx="25040">
                  <c:v>331.32799999999997</c:v>
                </c:pt>
                <c:pt idx="25041">
                  <c:v>331.33300000000003</c:v>
                </c:pt>
                <c:pt idx="25042">
                  <c:v>331.34199999999998</c:v>
                </c:pt>
                <c:pt idx="25043">
                  <c:v>331.375</c:v>
                </c:pt>
                <c:pt idx="25044">
                  <c:v>331.43799999999999</c:v>
                </c:pt>
                <c:pt idx="25045">
                  <c:v>331.51</c:v>
                </c:pt>
                <c:pt idx="25046">
                  <c:v>331.548</c:v>
                </c:pt>
                <c:pt idx="25047">
                  <c:v>331.58100000000002</c:v>
                </c:pt>
                <c:pt idx="25048">
                  <c:v>331.62</c:v>
                </c:pt>
                <c:pt idx="25049">
                  <c:v>331.68299999999999</c:v>
                </c:pt>
                <c:pt idx="25050">
                  <c:v>331.75200000000001</c:v>
                </c:pt>
                <c:pt idx="25051">
                  <c:v>331.82</c:v>
                </c:pt>
                <c:pt idx="25052">
                  <c:v>331.86900000000003</c:v>
                </c:pt>
                <c:pt idx="25053">
                  <c:v>331.90100000000001</c:v>
                </c:pt>
                <c:pt idx="25054">
                  <c:v>331.93200000000002</c:v>
                </c:pt>
                <c:pt idx="25055">
                  <c:v>331.96600000000001</c:v>
                </c:pt>
                <c:pt idx="25056">
                  <c:v>331.98700000000002</c:v>
                </c:pt>
                <c:pt idx="25057">
                  <c:v>331.99299999999999</c:v>
                </c:pt>
                <c:pt idx="25058">
                  <c:v>331.99700000000001</c:v>
                </c:pt>
                <c:pt idx="25059">
                  <c:v>332.012</c:v>
                </c:pt>
                <c:pt idx="25060">
                  <c:v>332.05200000000002</c:v>
                </c:pt>
                <c:pt idx="25061">
                  <c:v>332.10500000000002</c:v>
                </c:pt>
                <c:pt idx="25062">
                  <c:v>332.15899999999999</c:v>
                </c:pt>
                <c:pt idx="25063">
                  <c:v>332.21699999999998</c:v>
                </c:pt>
                <c:pt idx="25064">
                  <c:v>332.27800000000002</c:v>
                </c:pt>
                <c:pt idx="25065">
                  <c:v>332.32600000000002</c:v>
                </c:pt>
                <c:pt idx="25066">
                  <c:v>332.35700000000003</c:v>
                </c:pt>
                <c:pt idx="25067">
                  <c:v>332.39499999999998</c:v>
                </c:pt>
                <c:pt idx="25068">
                  <c:v>332.447</c:v>
                </c:pt>
                <c:pt idx="25069">
                  <c:v>332.50400000000002</c:v>
                </c:pt>
                <c:pt idx="25070">
                  <c:v>332.56200000000001</c:v>
                </c:pt>
                <c:pt idx="25071">
                  <c:v>332.61399999999998</c:v>
                </c:pt>
                <c:pt idx="25072">
                  <c:v>332.63900000000001</c:v>
                </c:pt>
                <c:pt idx="25073">
                  <c:v>332.64499999999998</c:v>
                </c:pt>
                <c:pt idx="25074">
                  <c:v>332.64800000000002</c:v>
                </c:pt>
                <c:pt idx="25075">
                  <c:v>332.649</c:v>
                </c:pt>
                <c:pt idx="25076">
                  <c:v>332.654</c:v>
                </c:pt>
                <c:pt idx="25077">
                  <c:v>332.68799999999999</c:v>
                </c:pt>
                <c:pt idx="25078">
                  <c:v>332.74099999999999</c:v>
                </c:pt>
                <c:pt idx="25079">
                  <c:v>332.79399999999998</c:v>
                </c:pt>
                <c:pt idx="25080">
                  <c:v>332.84500000000003</c:v>
                </c:pt>
                <c:pt idx="25081">
                  <c:v>332.892</c:v>
                </c:pt>
                <c:pt idx="25082">
                  <c:v>332.92399999999998</c:v>
                </c:pt>
                <c:pt idx="25083">
                  <c:v>332.96</c:v>
                </c:pt>
                <c:pt idx="25084">
                  <c:v>333</c:v>
                </c:pt>
                <c:pt idx="25085">
                  <c:v>333.03500000000003</c:v>
                </c:pt>
                <c:pt idx="25086">
                  <c:v>333.07299999999998</c:v>
                </c:pt>
                <c:pt idx="25087">
                  <c:v>333.11799999999999</c:v>
                </c:pt>
                <c:pt idx="25088">
                  <c:v>333.16399999999999</c:v>
                </c:pt>
                <c:pt idx="25089">
                  <c:v>333.20299999999997</c:v>
                </c:pt>
                <c:pt idx="25090">
                  <c:v>333.23500000000001</c:v>
                </c:pt>
                <c:pt idx="25091">
                  <c:v>333.26600000000002</c:v>
                </c:pt>
                <c:pt idx="25092">
                  <c:v>333.29899999999998</c:v>
                </c:pt>
                <c:pt idx="25093">
                  <c:v>333.33300000000003</c:v>
                </c:pt>
                <c:pt idx="25094">
                  <c:v>333.36900000000003</c:v>
                </c:pt>
                <c:pt idx="25095">
                  <c:v>333.40600000000001</c:v>
                </c:pt>
                <c:pt idx="25096">
                  <c:v>333.42899999999997</c:v>
                </c:pt>
                <c:pt idx="25097">
                  <c:v>333.43</c:v>
                </c:pt>
                <c:pt idx="25098">
                  <c:v>333.43400000000003</c:v>
                </c:pt>
                <c:pt idx="25099">
                  <c:v>333.43799999999999</c:v>
                </c:pt>
                <c:pt idx="25100">
                  <c:v>333.44200000000001</c:v>
                </c:pt>
                <c:pt idx="25101">
                  <c:v>333.44499999999999</c:v>
                </c:pt>
                <c:pt idx="25102">
                  <c:v>333.44900000000001</c:v>
                </c:pt>
                <c:pt idx="25103">
                  <c:v>333.452</c:v>
                </c:pt>
                <c:pt idx="25104">
                  <c:v>333.45499999999998</c:v>
                </c:pt>
                <c:pt idx="25105">
                  <c:v>333.45699999999999</c:v>
                </c:pt>
                <c:pt idx="25106">
                  <c:v>333.46199999999999</c:v>
                </c:pt>
                <c:pt idx="25107">
                  <c:v>333.46600000000001</c:v>
                </c:pt>
                <c:pt idx="25108">
                  <c:v>333.47</c:v>
                </c:pt>
                <c:pt idx="25109">
                  <c:v>333.47300000000001</c:v>
                </c:pt>
                <c:pt idx="25110">
                  <c:v>333.476</c:v>
                </c:pt>
                <c:pt idx="25111">
                  <c:v>333.47800000000001</c:v>
                </c:pt>
                <c:pt idx="25112">
                  <c:v>333.48</c:v>
                </c:pt>
                <c:pt idx="25113">
                  <c:v>333.48200000000003</c:v>
                </c:pt>
                <c:pt idx="25114">
                  <c:v>333.48500000000001</c:v>
                </c:pt>
                <c:pt idx="25115">
                  <c:v>333.48700000000002</c:v>
                </c:pt>
                <c:pt idx="25116">
                  <c:v>333.48899999999998</c:v>
                </c:pt>
                <c:pt idx="25117">
                  <c:v>333.49200000000002</c:v>
                </c:pt>
                <c:pt idx="25118">
                  <c:v>333.49599999999998</c:v>
                </c:pt>
                <c:pt idx="25119">
                  <c:v>333.5</c:v>
                </c:pt>
                <c:pt idx="25120">
                  <c:v>333.50700000000001</c:v>
                </c:pt>
                <c:pt idx="25121">
                  <c:v>333.51499999999999</c:v>
                </c:pt>
                <c:pt idx="25122">
                  <c:v>333.524</c:v>
                </c:pt>
                <c:pt idx="25123">
                  <c:v>333.53399999999999</c:v>
                </c:pt>
                <c:pt idx="25124">
                  <c:v>333.54399999999998</c:v>
                </c:pt>
                <c:pt idx="25125">
                  <c:v>333.55700000000002</c:v>
                </c:pt>
                <c:pt idx="25126">
                  <c:v>333.572</c:v>
                </c:pt>
                <c:pt idx="25127">
                  <c:v>333.58800000000002</c:v>
                </c:pt>
                <c:pt idx="25128">
                  <c:v>333.60399999999998</c:v>
                </c:pt>
                <c:pt idx="25129">
                  <c:v>333.61900000000003</c:v>
                </c:pt>
                <c:pt idx="25130">
                  <c:v>333.63400000000001</c:v>
                </c:pt>
                <c:pt idx="25131">
                  <c:v>333.64299999999997</c:v>
                </c:pt>
                <c:pt idx="25132">
                  <c:v>333.65600000000001</c:v>
                </c:pt>
                <c:pt idx="25133">
                  <c:v>333.66800000000001</c:v>
                </c:pt>
                <c:pt idx="25134">
                  <c:v>333.68200000000002</c:v>
                </c:pt>
                <c:pt idx="25135">
                  <c:v>333.69299999999998</c:v>
                </c:pt>
                <c:pt idx="25136">
                  <c:v>333.70400000000001</c:v>
                </c:pt>
                <c:pt idx="25137">
                  <c:v>333.71499999999997</c:v>
                </c:pt>
                <c:pt idx="25138">
                  <c:v>333.72399999999999</c:v>
                </c:pt>
                <c:pt idx="25139">
                  <c:v>333.73200000000003</c:v>
                </c:pt>
                <c:pt idx="25140">
                  <c:v>333.74200000000002</c:v>
                </c:pt>
                <c:pt idx="25141">
                  <c:v>333.75099999999998</c:v>
                </c:pt>
                <c:pt idx="25142">
                  <c:v>333.762</c:v>
                </c:pt>
                <c:pt idx="25143">
                  <c:v>333.77300000000002</c:v>
                </c:pt>
                <c:pt idx="25144">
                  <c:v>333.786</c:v>
                </c:pt>
                <c:pt idx="25145">
                  <c:v>333.798</c:v>
                </c:pt>
                <c:pt idx="25146">
                  <c:v>333.80900000000003</c:v>
                </c:pt>
                <c:pt idx="25147">
                  <c:v>333.82</c:v>
                </c:pt>
                <c:pt idx="25148">
                  <c:v>333.83199999999999</c:v>
                </c:pt>
                <c:pt idx="25149">
                  <c:v>333.84300000000002</c:v>
                </c:pt>
                <c:pt idx="25150">
                  <c:v>333.85300000000001</c:v>
                </c:pt>
                <c:pt idx="25151">
                  <c:v>333.863</c:v>
                </c:pt>
                <c:pt idx="25152">
                  <c:v>333.87400000000002</c:v>
                </c:pt>
                <c:pt idx="25153">
                  <c:v>333.88099999999997</c:v>
                </c:pt>
                <c:pt idx="25154">
                  <c:v>333.88600000000002</c:v>
                </c:pt>
                <c:pt idx="25155">
                  <c:v>333.89100000000002</c:v>
                </c:pt>
                <c:pt idx="25156">
                  <c:v>333.89600000000002</c:v>
                </c:pt>
                <c:pt idx="25157">
                  <c:v>333.9</c:v>
                </c:pt>
                <c:pt idx="25158">
                  <c:v>333.90499999999997</c:v>
                </c:pt>
                <c:pt idx="25159">
                  <c:v>333.90800000000002</c:v>
                </c:pt>
                <c:pt idx="25160">
                  <c:v>333.91399999999999</c:v>
                </c:pt>
                <c:pt idx="25161">
                  <c:v>333.92200000000003</c:v>
                </c:pt>
                <c:pt idx="25162">
                  <c:v>333.928</c:v>
                </c:pt>
                <c:pt idx="25163">
                  <c:v>333.93599999999998</c:v>
                </c:pt>
                <c:pt idx="25164">
                  <c:v>333.94600000000003</c:v>
                </c:pt>
                <c:pt idx="25165">
                  <c:v>333.95699999999999</c:v>
                </c:pt>
                <c:pt idx="25166">
                  <c:v>333.96699999999998</c:v>
                </c:pt>
                <c:pt idx="25167">
                  <c:v>333.97800000000001</c:v>
                </c:pt>
                <c:pt idx="25168">
                  <c:v>333.99099999999999</c:v>
                </c:pt>
                <c:pt idx="25169">
                  <c:v>334.00400000000002</c:v>
                </c:pt>
                <c:pt idx="25170">
                  <c:v>334.01499999999999</c:v>
                </c:pt>
                <c:pt idx="25171">
                  <c:v>334.024</c:v>
                </c:pt>
                <c:pt idx="25172">
                  <c:v>334.03300000000002</c:v>
                </c:pt>
                <c:pt idx="25173">
                  <c:v>334.04199999999997</c:v>
                </c:pt>
                <c:pt idx="25174">
                  <c:v>334.05099999999999</c:v>
                </c:pt>
                <c:pt idx="25175">
                  <c:v>334.06</c:v>
                </c:pt>
                <c:pt idx="25176">
                  <c:v>334.06900000000002</c:v>
                </c:pt>
                <c:pt idx="25177">
                  <c:v>334.08</c:v>
                </c:pt>
                <c:pt idx="25178">
                  <c:v>334.09</c:v>
                </c:pt>
                <c:pt idx="25179">
                  <c:v>334.1</c:v>
                </c:pt>
                <c:pt idx="25180">
                  <c:v>334.108</c:v>
                </c:pt>
                <c:pt idx="25181">
                  <c:v>334.11599999999999</c:v>
                </c:pt>
                <c:pt idx="25182">
                  <c:v>334.125</c:v>
                </c:pt>
                <c:pt idx="25183">
                  <c:v>334.13499999999999</c:v>
                </c:pt>
                <c:pt idx="25184">
                  <c:v>334.14499999999998</c:v>
                </c:pt>
                <c:pt idx="25185">
                  <c:v>334.15499999999997</c:v>
                </c:pt>
                <c:pt idx="25186">
                  <c:v>334.16699999999997</c:v>
                </c:pt>
                <c:pt idx="25187">
                  <c:v>334.18</c:v>
                </c:pt>
                <c:pt idx="25188">
                  <c:v>334.19400000000002</c:v>
                </c:pt>
                <c:pt idx="25189">
                  <c:v>334.20699999999999</c:v>
                </c:pt>
                <c:pt idx="25190">
                  <c:v>334.221</c:v>
                </c:pt>
                <c:pt idx="25191">
                  <c:v>334.23399999999998</c:v>
                </c:pt>
                <c:pt idx="25192">
                  <c:v>334.24799999999999</c:v>
                </c:pt>
                <c:pt idx="25193">
                  <c:v>334.26100000000002</c:v>
                </c:pt>
                <c:pt idx="25194">
                  <c:v>334.27100000000002</c:v>
                </c:pt>
                <c:pt idx="25195">
                  <c:v>334.28100000000001</c:v>
                </c:pt>
                <c:pt idx="25196">
                  <c:v>334.29199999999997</c:v>
                </c:pt>
                <c:pt idx="25197">
                  <c:v>334.30200000000002</c:v>
                </c:pt>
                <c:pt idx="25198">
                  <c:v>334.31</c:v>
                </c:pt>
                <c:pt idx="25199">
                  <c:v>334.31799999999998</c:v>
                </c:pt>
                <c:pt idx="25200">
                  <c:v>334.32600000000002</c:v>
                </c:pt>
                <c:pt idx="25201">
                  <c:v>334.334</c:v>
                </c:pt>
                <c:pt idx="25202">
                  <c:v>334.34300000000002</c:v>
                </c:pt>
                <c:pt idx="25203">
                  <c:v>334.35300000000001</c:v>
                </c:pt>
                <c:pt idx="25204">
                  <c:v>334.36200000000002</c:v>
                </c:pt>
                <c:pt idx="25205">
                  <c:v>334.37299999999999</c:v>
                </c:pt>
                <c:pt idx="25206">
                  <c:v>334.38499999999999</c:v>
                </c:pt>
                <c:pt idx="25207">
                  <c:v>334.39800000000002</c:v>
                </c:pt>
                <c:pt idx="25208">
                  <c:v>334.411</c:v>
                </c:pt>
                <c:pt idx="25209">
                  <c:v>334.42099999999999</c:v>
                </c:pt>
                <c:pt idx="25210">
                  <c:v>334.43</c:v>
                </c:pt>
                <c:pt idx="25211">
                  <c:v>334.43900000000002</c:v>
                </c:pt>
                <c:pt idx="25212">
                  <c:v>334.44799999999998</c:v>
                </c:pt>
                <c:pt idx="25213">
                  <c:v>334.45499999999998</c:v>
                </c:pt>
                <c:pt idx="25214">
                  <c:v>334.46499999999997</c:v>
                </c:pt>
                <c:pt idx="25215">
                  <c:v>334.476</c:v>
                </c:pt>
                <c:pt idx="25216">
                  <c:v>334.48500000000001</c:v>
                </c:pt>
                <c:pt idx="25217">
                  <c:v>334.49799999999999</c:v>
                </c:pt>
                <c:pt idx="25218">
                  <c:v>334.52499999999998</c:v>
                </c:pt>
                <c:pt idx="25219">
                  <c:v>334.57499999999999</c:v>
                </c:pt>
                <c:pt idx="25220">
                  <c:v>334.62700000000001</c:v>
                </c:pt>
                <c:pt idx="25221">
                  <c:v>334.65300000000002</c:v>
                </c:pt>
                <c:pt idx="25222">
                  <c:v>334.68</c:v>
                </c:pt>
                <c:pt idx="25223">
                  <c:v>334.70499999999998</c:v>
                </c:pt>
                <c:pt idx="25224">
                  <c:v>334.72699999999998</c:v>
                </c:pt>
                <c:pt idx="25225">
                  <c:v>334.75099999999998</c:v>
                </c:pt>
                <c:pt idx="25226">
                  <c:v>334.78199999999998</c:v>
                </c:pt>
                <c:pt idx="25227">
                  <c:v>334.798</c:v>
                </c:pt>
                <c:pt idx="25228">
                  <c:v>334.8</c:v>
                </c:pt>
                <c:pt idx="25229">
                  <c:v>334.803</c:v>
                </c:pt>
                <c:pt idx="25230">
                  <c:v>334.80799999999999</c:v>
                </c:pt>
                <c:pt idx="25231">
                  <c:v>334.81400000000002</c:v>
                </c:pt>
                <c:pt idx="25232">
                  <c:v>334.822</c:v>
                </c:pt>
                <c:pt idx="25233">
                  <c:v>334.83</c:v>
                </c:pt>
                <c:pt idx="25234">
                  <c:v>334.83800000000002</c:v>
                </c:pt>
                <c:pt idx="25235">
                  <c:v>334.846</c:v>
                </c:pt>
                <c:pt idx="25236">
                  <c:v>334.85599999999999</c:v>
                </c:pt>
                <c:pt idx="25237">
                  <c:v>334.86700000000002</c:v>
                </c:pt>
                <c:pt idx="25238">
                  <c:v>334.87900000000002</c:v>
                </c:pt>
                <c:pt idx="25239">
                  <c:v>334.89100000000002</c:v>
                </c:pt>
                <c:pt idx="25240">
                  <c:v>334.90100000000001</c:v>
                </c:pt>
                <c:pt idx="25241">
                  <c:v>334.911</c:v>
                </c:pt>
                <c:pt idx="25242">
                  <c:v>334.92099999999999</c:v>
                </c:pt>
                <c:pt idx="25243">
                  <c:v>334.93</c:v>
                </c:pt>
                <c:pt idx="25244">
                  <c:v>334.93700000000001</c:v>
                </c:pt>
                <c:pt idx="25245">
                  <c:v>334.94400000000002</c:v>
                </c:pt>
                <c:pt idx="25246">
                  <c:v>334.95100000000002</c:v>
                </c:pt>
                <c:pt idx="25247">
                  <c:v>334.959</c:v>
                </c:pt>
                <c:pt idx="25248">
                  <c:v>334.96800000000002</c:v>
                </c:pt>
                <c:pt idx="25249">
                  <c:v>334.97500000000002</c:v>
                </c:pt>
                <c:pt idx="25250">
                  <c:v>334.983</c:v>
                </c:pt>
                <c:pt idx="25251">
                  <c:v>334.99299999999999</c:v>
                </c:pt>
                <c:pt idx="25252">
                  <c:v>335.005</c:v>
                </c:pt>
                <c:pt idx="25253">
                  <c:v>335.017</c:v>
                </c:pt>
                <c:pt idx="25254">
                  <c:v>335.03</c:v>
                </c:pt>
                <c:pt idx="25255">
                  <c:v>335.04199999999997</c:v>
                </c:pt>
                <c:pt idx="25256">
                  <c:v>335.05500000000001</c:v>
                </c:pt>
                <c:pt idx="25257">
                  <c:v>335.06599999999997</c:v>
                </c:pt>
                <c:pt idx="25258">
                  <c:v>335.07600000000002</c:v>
                </c:pt>
                <c:pt idx="25259">
                  <c:v>335.08600000000001</c:v>
                </c:pt>
                <c:pt idx="25260">
                  <c:v>335.09500000000003</c:v>
                </c:pt>
                <c:pt idx="25261">
                  <c:v>335.1</c:v>
                </c:pt>
                <c:pt idx="25262">
                  <c:v>335.11500000000001</c:v>
                </c:pt>
                <c:pt idx="25263">
                  <c:v>335.142</c:v>
                </c:pt>
                <c:pt idx="25264">
                  <c:v>335.16800000000001</c:v>
                </c:pt>
                <c:pt idx="25265">
                  <c:v>335.19900000000001</c:v>
                </c:pt>
                <c:pt idx="25266">
                  <c:v>335.23500000000001</c:v>
                </c:pt>
                <c:pt idx="25267">
                  <c:v>335.28199999999998</c:v>
                </c:pt>
                <c:pt idx="25268">
                  <c:v>335.358</c:v>
                </c:pt>
                <c:pt idx="25269">
                  <c:v>335.43400000000003</c:v>
                </c:pt>
                <c:pt idx="25270">
                  <c:v>335.50700000000001</c:v>
                </c:pt>
                <c:pt idx="25271">
                  <c:v>335.57400000000001</c:v>
                </c:pt>
                <c:pt idx="25272">
                  <c:v>335.61700000000002</c:v>
                </c:pt>
                <c:pt idx="25273">
                  <c:v>335.625</c:v>
                </c:pt>
                <c:pt idx="25274">
                  <c:v>335.62900000000002</c:v>
                </c:pt>
                <c:pt idx="25275">
                  <c:v>335.63600000000002</c:v>
                </c:pt>
                <c:pt idx="25276">
                  <c:v>335.66699999999997</c:v>
                </c:pt>
                <c:pt idx="25277">
                  <c:v>335.68700000000001</c:v>
                </c:pt>
                <c:pt idx="25278">
                  <c:v>335.69099999999997</c:v>
                </c:pt>
                <c:pt idx="25279">
                  <c:v>335.702</c:v>
                </c:pt>
                <c:pt idx="25280">
                  <c:v>335.71899999999999</c:v>
                </c:pt>
                <c:pt idx="25281">
                  <c:v>335.75700000000001</c:v>
                </c:pt>
                <c:pt idx="25282">
                  <c:v>335.77199999999999</c:v>
                </c:pt>
                <c:pt idx="25283">
                  <c:v>335.77600000000001</c:v>
                </c:pt>
                <c:pt idx="25284">
                  <c:v>335.78</c:v>
                </c:pt>
                <c:pt idx="25285">
                  <c:v>335.78500000000003</c:v>
                </c:pt>
                <c:pt idx="25286">
                  <c:v>335.8</c:v>
                </c:pt>
                <c:pt idx="25287">
                  <c:v>335.83600000000001</c:v>
                </c:pt>
                <c:pt idx="25288">
                  <c:v>335.87400000000002</c:v>
                </c:pt>
                <c:pt idx="25289">
                  <c:v>335.89800000000002</c:v>
                </c:pt>
                <c:pt idx="25290">
                  <c:v>335.90800000000002</c:v>
                </c:pt>
                <c:pt idx="25291">
                  <c:v>335.91</c:v>
                </c:pt>
                <c:pt idx="25292">
                  <c:v>335.91300000000001</c:v>
                </c:pt>
                <c:pt idx="25293">
                  <c:v>335.91500000000002</c:v>
                </c:pt>
                <c:pt idx="25294">
                  <c:v>335.91800000000001</c:v>
                </c:pt>
                <c:pt idx="25295">
                  <c:v>335.92099999999999</c:v>
                </c:pt>
                <c:pt idx="25296">
                  <c:v>335.92500000000001</c:v>
                </c:pt>
                <c:pt idx="25297">
                  <c:v>335.93</c:v>
                </c:pt>
                <c:pt idx="25298">
                  <c:v>335.93400000000003</c:v>
                </c:pt>
                <c:pt idx="25299">
                  <c:v>335.93900000000002</c:v>
                </c:pt>
                <c:pt idx="25300">
                  <c:v>335.94600000000003</c:v>
                </c:pt>
                <c:pt idx="25301">
                  <c:v>335.95299999999997</c:v>
                </c:pt>
                <c:pt idx="25302">
                  <c:v>335.96</c:v>
                </c:pt>
                <c:pt idx="25303">
                  <c:v>335.96699999999998</c:v>
                </c:pt>
                <c:pt idx="25304">
                  <c:v>335.97300000000001</c:v>
                </c:pt>
                <c:pt idx="25305">
                  <c:v>335.98200000000003</c:v>
                </c:pt>
                <c:pt idx="25306">
                  <c:v>336</c:v>
                </c:pt>
                <c:pt idx="25307">
                  <c:v>336.03800000000001</c:v>
                </c:pt>
                <c:pt idx="25308">
                  <c:v>336.07</c:v>
                </c:pt>
                <c:pt idx="25309">
                  <c:v>336.09800000000001</c:v>
                </c:pt>
                <c:pt idx="25310">
                  <c:v>336.14100000000002</c:v>
                </c:pt>
                <c:pt idx="25311">
                  <c:v>336.209</c:v>
                </c:pt>
                <c:pt idx="25312">
                  <c:v>336.29</c:v>
                </c:pt>
                <c:pt idx="25313">
                  <c:v>336.37900000000002</c:v>
                </c:pt>
                <c:pt idx="25314">
                  <c:v>336.464</c:v>
                </c:pt>
                <c:pt idx="25315">
                  <c:v>336.56</c:v>
                </c:pt>
                <c:pt idx="25316">
                  <c:v>336.654</c:v>
                </c:pt>
                <c:pt idx="25317">
                  <c:v>336.74599999999998</c:v>
                </c:pt>
                <c:pt idx="25318">
                  <c:v>336.84500000000003</c:v>
                </c:pt>
                <c:pt idx="25319">
                  <c:v>336.93799999999999</c:v>
                </c:pt>
                <c:pt idx="25320">
                  <c:v>337.01600000000002</c:v>
                </c:pt>
                <c:pt idx="25321">
                  <c:v>337.07100000000003</c:v>
                </c:pt>
                <c:pt idx="25322">
                  <c:v>337.09399999999999</c:v>
                </c:pt>
                <c:pt idx="25323">
                  <c:v>337.13499999999999</c:v>
                </c:pt>
                <c:pt idx="25324">
                  <c:v>337.209</c:v>
                </c:pt>
                <c:pt idx="25325">
                  <c:v>337.23500000000001</c:v>
                </c:pt>
                <c:pt idx="25326">
                  <c:v>337.25299999999999</c:v>
                </c:pt>
                <c:pt idx="25327">
                  <c:v>337.3</c:v>
                </c:pt>
                <c:pt idx="25328">
                  <c:v>337.351</c:v>
                </c:pt>
                <c:pt idx="25329">
                  <c:v>337.404</c:v>
                </c:pt>
                <c:pt idx="25330">
                  <c:v>337.459</c:v>
                </c:pt>
                <c:pt idx="25331">
                  <c:v>337.51100000000002</c:v>
                </c:pt>
                <c:pt idx="25332">
                  <c:v>337.56400000000002</c:v>
                </c:pt>
                <c:pt idx="25333">
                  <c:v>337.61799999999999</c:v>
                </c:pt>
                <c:pt idx="25334">
                  <c:v>337.673</c:v>
                </c:pt>
                <c:pt idx="25335">
                  <c:v>337.72300000000001</c:v>
                </c:pt>
                <c:pt idx="25336">
                  <c:v>337.77300000000002</c:v>
                </c:pt>
                <c:pt idx="25337">
                  <c:v>337.81099999999998</c:v>
                </c:pt>
                <c:pt idx="25338">
                  <c:v>337.839</c:v>
                </c:pt>
                <c:pt idx="25339">
                  <c:v>337.86900000000003</c:v>
                </c:pt>
                <c:pt idx="25340">
                  <c:v>337.9</c:v>
                </c:pt>
                <c:pt idx="25341">
                  <c:v>337.92399999999998</c:v>
                </c:pt>
                <c:pt idx="25342">
                  <c:v>337.93200000000002</c:v>
                </c:pt>
                <c:pt idx="25343">
                  <c:v>337.94900000000001</c:v>
                </c:pt>
                <c:pt idx="25344">
                  <c:v>337.98200000000003</c:v>
                </c:pt>
                <c:pt idx="25345">
                  <c:v>338.02</c:v>
                </c:pt>
                <c:pt idx="25346">
                  <c:v>338.06</c:v>
                </c:pt>
                <c:pt idx="25347">
                  <c:v>338.1</c:v>
                </c:pt>
                <c:pt idx="25348">
                  <c:v>338.14100000000002</c:v>
                </c:pt>
                <c:pt idx="25349">
                  <c:v>338.17500000000001</c:v>
                </c:pt>
                <c:pt idx="25350">
                  <c:v>338.202</c:v>
                </c:pt>
                <c:pt idx="25351">
                  <c:v>338.23</c:v>
                </c:pt>
                <c:pt idx="25352">
                  <c:v>338.26100000000002</c:v>
                </c:pt>
                <c:pt idx="25353">
                  <c:v>338.28800000000001</c:v>
                </c:pt>
                <c:pt idx="25354">
                  <c:v>338.30900000000003</c:v>
                </c:pt>
                <c:pt idx="25355">
                  <c:v>338.327</c:v>
                </c:pt>
                <c:pt idx="25356">
                  <c:v>338.33499999999998</c:v>
                </c:pt>
                <c:pt idx="25357">
                  <c:v>338.33800000000002</c:v>
                </c:pt>
                <c:pt idx="25358">
                  <c:v>338.34</c:v>
                </c:pt>
                <c:pt idx="25359">
                  <c:v>338.34300000000002</c:v>
                </c:pt>
                <c:pt idx="25360">
                  <c:v>338.34699999999998</c:v>
                </c:pt>
                <c:pt idx="25361">
                  <c:v>338.351</c:v>
                </c:pt>
                <c:pt idx="25362">
                  <c:v>338.35399999999998</c:v>
                </c:pt>
                <c:pt idx="25363">
                  <c:v>338.35599999999999</c:v>
                </c:pt>
                <c:pt idx="25364">
                  <c:v>338.358</c:v>
                </c:pt>
                <c:pt idx="25365">
                  <c:v>338.36099999999999</c:v>
                </c:pt>
                <c:pt idx="25366">
                  <c:v>338.36500000000001</c:v>
                </c:pt>
                <c:pt idx="25367">
                  <c:v>338.36700000000002</c:v>
                </c:pt>
                <c:pt idx="25368">
                  <c:v>338.37</c:v>
                </c:pt>
                <c:pt idx="25369">
                  <c:v>338.37200000000001</c:v>
                </c:pt>
                <c:pt idx="25370">
                  <c:v>338.37400000000002</c:v>
                </c:pt>
                <c:pt idx="25371">
                  <c:v>338.37599999999998</c:v>
                </c:pt>
                <c:pt idx="25372">
                  <c:v>338.37799999999999</c:v>
                </c:pt>
                <c:pt idx="25373">
                  <c:v>338.38099999999997</c:v>
                </c:pt>
                <c:pt idx="25374">
                  <c:v>338.38299999999998</c:v>
                </c:pt>
                <c:pt idx="25375">
                  <c:v>338.38600000000002</c:v>
                </c:pt>
                <c:pt idx="25376">
                  <c:v>338.38799999999998</c:v>
                </c:pt>
                <c:pt idx="25377">
                  <c:v>338.39100000000002</c:v>
                </c:pt>
                <c:pt idx="25378">
                  <c:v>338.39299999999997</c:v>
                </c:pt>
                <c:pt idx="25379">
                  <c:v>338.39600000000002</c:v>
                </c:pt>
                <c:pt idx="25380">
                  <c:v>338.399</c:v>
                </c:pt>
                <c:pt idx="25381">
                  <c:v>338.40100000000001</c:v>
                </c:pt>
                <c:pt idx="25382">
                  <c:v>338.404</c:v>
                </c:pt>
                <c:pt idx="25383">
                  <c:v>338.40699999999998</c:v>
                </c:pt>
                <c:pt idx="25384">
                  <c:v>338.40899999999999</c:v>
                </c:pt>
                <c:pt idx="25385">
                  <c:v>338.411</c:v>
                </c:pt>
                <c:pt idx="25386">
                  <c:v>338.41300000000001</c:v>
                </c:pt>
                <c:pt idx="25387">
                  <c:v>338.416</c:v>
                </c:pt>
                <c:pt idx="25388">
                  <c:v>338.42200000000003</c:v>
                </c:pt>
                <c:pt idx="25389">
                  <c:v>338.45600000000002</c:v>
                </c:pt>
                <c:pt idx="25390">
                  <c:v>338.51799999999997</c:v>
                </c:pt>
                <c:pt idx="25391">
                  <c:v>338.62599999999998</c:v>
                </c:pt>
                <c:pt idx="25392">
                  <c:v>338.74099999999999</c:v>
                </c:pt>
                <c:pt idx="25393">
                  <c:v>338.858</c:v>
                </c:pt>
                <c:pt idx="25394">
                  <c:v>338.976</c:v>
                </c:pt>
                <c:pt idx="25395">
                  <c:v>339.09399999999999</c:v>
                </c:pt>
                <c:pt idx="25396">
                  <c:v>339.21499999999997</c:v>
                </c:pt>
                <c:pt idx="25397">
                  <c:v>339.33300000000003</c:v>
                </c:pt>
                <c:pt idx="25398">
                  <c:v>339.40699999999998</c:v>
                </c:pt>
                <c:pt idx="25399">
                  <c:v>339.45600000000002</c:v>
                </c:pt>
                <c:pt idx="25400">
                  <c:v>339.56200000000001</c:v>
                </c:pt>
                <c:pt idx="25401">
                  <c:v>339.685</c:v>
                </c:pt>
                <c:pt idx="25402">
                  <c:v>339.81</c:v>
                </c:pt>
                <c:pt idx="25403">
                  <c:v>339.93400000000003</c:v>
                </c:pt>
                <c:pt idx="25404">
                  <c:v>340.05900000000003</c:v>
                </c:pt>
                <c:pt idx="25405">
                  <c:v>340.18299999999999</c:v>
                </c:pt>
                <c:pt idx="25406">
                  <c:v>340.262</c:v>
                </c:pt>
                <c:pt idx="25407">
                  <c:v>340.3</c:v>
                </c:pt>
                <c:pt idx="25408">
                  <c:v>340.32900000000001</c:v>
                </c:pt>
                <c:pt idx="25409">
                  <c:v>340.363</c:v>
                </c:pt>
                <c:pt idx="25410">
                  <c:v>340.39800000000002</c:v>
                </c:pt>
                <c:pt idx="25411">
                  <c:v>340.435</c:v>
                </c:pt>
                <c:pt idx="25412">
                  <c:v>340.47199999999998</c:v>
                </c:pt>
                <c:pt idx="25413">
                  <c:v>340.50099999999998</c:v>
                </c:pt>
                <c:pt idx="25414">
                  <c:v>340.52199999999999</c:v>
                </c:pt>
                <c:pt idx="25415">
                  <c:v>340.541</c:v>
                </c:pt>
                <c:pt idx="25416">
                  <c:v>340.55700000000002</c:v>
                </c:pt>
                <c:pt idx="25417">
                  <c:v>340.56099999999998</c:v>
                </c:pt>
                <c:pt idx="25418">
                  <c:v>340.57100000000003</c:v>
                </c:pt>
                <c:pt idx="25419">
                  <c:v>340.601</c:v>
                </c:pt>
                <c:pt idx="25420">
                  <c:v>340.63099999999997</c:v>
                </c:pt>
                <c:pt idx="25421">
                  <c:v>340.67</c:v>
                </c:pt>
                <c:pt idx="25422">
                  <c:v>340.70800000000003</c:v>
                </c:pt>
                <c:pt idx="25423">
                  <c:v>340.74700000000001</c:v>
                </c:pt>
                <c:pt idx="25424">
                  <c:v>340.78399999999999</c:v>
                </c:pt>
                <c:pt idx="25425">
                  <c:v>340.815</c:v>
                </c:pt>
                <c:pt idx="25426">
                  <c:v>340.846</c:v>
                </c:pt>
                <c:pt idx="25427">
                  <c:v>340.87599999999998</c:v>
                </c:pt>
                <c:pt idx="25428">
                  <c:v>340.90499999999997</c:v>
                </c:pt>
                <c:pt idx="25429">
                  <c:v>340.93700000000001</c:v>
                </c:pt>
                <c:pt idx="25430">
                  <c:v>340.96800000000002</c:v>
                </c:pt>
                <c:pt idx="25431">
                  <c:v>341</c:v>
                </c:pt>
                <c:pt idx="25432">
                  <c:v>341.03</c:v>
                </c:pt>
                <c:pt idx="25433">
                  <c:v>341.06400000000002</c:v>
                </c:pt>
                <c:pt idx="25434">
                  <c:v>341.1</c:v>
                </c:pt>
                <c:pt idx="25435">
                  <c:v>341.137</c:v>
                </c:pt>
                <c:pt idx="25436">
                  <c:v>341.16899999999998</c:v>
                </c:pt>
                <c:pt idx="25437">
                  <c:v>341.18700000000001</c:v>
                </c:pt>
                <c:pt idx="25438">
                  <c:v>341.19400000000002</c:v>
                </c:pt>
                <c:pt idx="25439">
                  <c:v>341.197</c:v>
                </c:pt>
                <c:pt idx="25440">
                  <c:v>341.19900000000001</c:v>
                </c:pt>
                <c:pt idx="25441">
                  <c:v>341.20100000000002</c:v>
                </c:pt>
                <c:pt idx="25442">
                  <c:v>341.20400000000001</c:v>
                </c:pt>
                <c:pt idx="25443">
                  <c:v>341.20699999999999</c:v>
                </c:pt>
                <c:pt idx="25444">
                  <c:v>341.209</c:v>
                </c:pt>
                <c:pt idx="25445">
                  <c:v>341.21199999999999</c:v>
                </c:pt>
                <c:pt idx="25446">
                  <c:v>341.21499999999997</c:v>
                </c:pt>
                <c:pt idx="25447">
                  <c:v>341.21699999999998</c:v>
                </c:pt>
                <c:pt idx="25448">
                  <c:v>341.21899999999999</c:v>
                </c:pt>
                <c:pt idx="25449">
                  <c:v>341.221</c:v>
                </c:pt>
                <c:pt idx="25450">
                  <c:v>341.22300000000001</c:v>
                </c:pt>
                <c:pt idx="25451">
                  <c:v>341.24599999999998</c:v>
                </c:pt>
                <c:pt idx="25452">
                  <c:v>341.26600000000002</c:v>
                </c:pt>
                <c:pt idx="25453">
                  <c:v>341.27600000000001</c:v>
                </c:pt>
                <c:pt idx="25454">
                  <c:v>341.28</c:v>
                </c:pt>
                <c:pt idx="25455">
                  <c:v>341.28399999999999</c:v>
                </c:pt>
                <c:pt idx="25456">
                  <c:v>341.286</c:v>
                </c:pt>
                <c:pt idx="25457">
                  <c:v>341.28899999999999</c:v>
                </c:pt>
                <c:pt idx="25458">
                  <c:v>341.29199999999997</c:v>
                </c:pt>
                <c:pt idx="25459">
                  <c:v>341.29500000000002</c:v>
                </c:pt>
                <c:pt idx="25460">
                  <c:v>341.29700000000003</c:v>
                </c:pt>
                <c:pt idx="25461">
                  <c:v>341.29899999999998</c:v>
                </c:pt>
                <c:pt idx="25462">
                  <c:v>341.30099999999999</c:v>
                </c:pt>
                <c:pt idx="25463">
                  <c:v>341.30599999999998</c:v>
                </c:pt>
                <c:pt idx="25464">
                  <c:v>341.31099999999998</c:v>
                </c:pt>
                <c:pt idx="25465">
                  <c:v>341.31400000000002</c:v>
                </c:pt>
                <c:pt idx="25466">
                  <c:v>341.31799999999998</c:v>
                </c:pt>
                <c:pt idx="25467">
                  <c:v>341.322</c:v>
                </c:pt>
                <c:pt idx="25468">
                  <c:v>341.32600000000002</c:v>
                </c:pt>
                <c:pt idx="25469">
                  <c:v>341.32900000000001</c:v>
                </c:pt>
                <c:pt idx="25470">
                  <c:v>341.33199999999999</c:v>
                </c:pt>
                <c:pt idx="25471">
                  <c:v>341.33499999999998</c:v>
                </c:pt>
                <c:pt idx="25472">
                  <c:v>341.339</c:v>
                </c:pt>
                <c:pt idx="25473">
                  <c:v>341.34199999999998</c:v>
                </c:pt>
                <c:pt idx="25474">
                  <c:v>341.34500000000003</c:v>
                </c:pt>
                <c:pt idx="25475">
                  <c:v>341.34800000000001</c:v>
                </c:pt>
                <c:pt idx="25476">
                  <c:v>341.351</c:v>
                </c:pt>
                <c:pt idx="25477">
                  <c:v>341.35300000000001</c:v>
                </c:pt>
                <c:pt idx="25478">
                  <c:v>341.35599999999999</c:v>
                </c:pt>
                <c:pt idx="25479">
                  <c:v>341.358</c:v>
                </c:pt>
                <c:pt idx="25480">
                  <c:v>341.36</c:v>
                </c:pt>
                <c:pt idx="25481">
                  <c:v>341.36200000000002</c:v>
                </c:pt>
                <c:pt idx="25482">
                  <c:v>341.36399999999998</c:v>
                </c:pt>
                <c:pt idx="25483">
                  <c:v>341.36700000000002</c:v>
                </c:pt>
                <c:pt idx="25484">
                  <c:v>341.36900000000003</c:v>
                </c:pt>
                <c:pt idx="25485">
                  <c:v>341.37099999999998</c:v>
                </c:pt>
                <c:pt idx="25486">
                  <c:v>341.37400000000002</c:v>
                </c:pt>
                <c:pt idx="25487">
                  <c:v>341.37700000000001</c:v>
                </c:pt>
                <c:pt idx="25488">
                  <c:v>341.37900000000002</c:v>
                </c:pt>
                <c:pt idx="25489">
                  <c:v>341.38200000000001</c:v>
                </c:pt>
                <c:pt idx="25490">
                  <c:v>341.38499999999999</c:v>
                </c:pt>
                <c:pt idx="25491">
                  <c:v>341.38799999999998</c:v>
                </c:pt>
                <c:pt idx="25492">
                  <c:v>341.39</c:v>
                </c:pt>
                <c:pt idx="25493">
                  <c:v>341.39299999999997</c:v>
                </c:pt>
                <c:pt idx="25494">
                  <c:v>341.39600000000002</c:v>
                </c:pt>
                <c:pt idx="25495">
                  <c:v>341.399</c:v>
                </c:pt>
                <c:pt idx="25496">
                  <c:v>341.40100000000001</c:v>
                </c:pt>
                <c:pt idx="25497">
                  <c:v>341.404</c:v>
                </c:pt>
                <c:pt idx="25498">
                  <c:v>341.40600000000001</c:v>
                </c:pt>
                <c:pt idx="25499">
                  <c:v>341.423</c:v>
                </c:pt>
                <c:pt idx="25500">
                  <c:v>341.48700000000002</c:v>
                </c:pt>
                <c:pt idx="25501">
                  <c:v>341.59100000000001</c:v>
                </c:pt>
                <c:pt idx="25502">
                  <c:v>341.70699999999999</c:v>
                </c:pt>
                <c:pt idx="25503">
                  <c:v>341.82299999999998</c:v>
                </c:pt>
                <c:pt idx="25504">
                  <c:v>341.94</c:v>
                </c:pt>
                <c:pt idx="25505">
                  <c:v>342.05700000000002</c:v>
                </c:pt>
                <c:pt idx="25506">
                  <c:v>342.17500000000001</c:v>
                </c:pt>
                <c:pt idx="25507">
                  <c:v>342.30099999999999</c:v>
                </c:pt>
                <c:pt idx="25508">
                  <c:v>342.39400000000001</c:v>
                </c:pt>
                <c:pt idx="25509">
                  <c:v>342.41899999999998</c:v>
                </c:pt>
                <c:pt idx="25510">
                  <c:v>342.42099999999999</c:v>
                </c:pt>
                <c:pt idx="25511">
                  <c:v>342.42700000000002</c:v>
                </c:pt>
                <c:pt idx="25512">
                  <c:v>342.43099999999998</c:v>
                </c:pt>
                <c:pt idx="25513">
                  <c:v>342.43400000000003</c:v>
                </c:pt>
                <c:pt idx="25514">
                  <c:v>342.43799999999999</c:v>
                </c:pt>
                <c:pt idx="25515">
                  <c:v>342.44</c:v>
                </c:pt>
                <c:pt idx="25516">
                  <c:v>342.44299999999998</c:v>
                </c:pt>
                <c:pt idx="25517">
                  <c:v>342.44600000000003</c:v>
                </c:pt>
                <c:pt idx="25518">
                  <c:v>342.44799999999998</c:v>
                </c:pt>
                <c:pt idx="25519">
                  <c:v>342.45</c:v>
                </c:pt>
                <c:pt idx="25520">
                  <c:v>342.452</c:v>
                </c:pt>
                <c:pt idx="25521">
                  <c:v>342.45400000000001</c:v>
                </c:pt>
                <c:pt idx="25522">
                  <c:v>342.45600000000002</c:v>
                </c:pt>
                <c:pt idx="25523">
                  <c:v>342.45699999999999</c:v>
                </c:pt>
                <c:pt idx="25524">
                  <c:v>342.46199999999999</c:v>
                </c:pt>
                <c:pt idx="25525">
                  <c:v>342.47500000000002</c:v>
                </c:pt>
                <c:pt idx="25526">
                  <c:v>342.49299999999999</c:v>
                </c:pt>
                <c:pt idx="25527">
                  <c:v>342.517</c:v>
                </c:pt>
                <c:pt idx="25528">
                  <c:v>342.57799999999997</c:v>
                </c:pt>
                <c:pt idx="25529">
                  <c:v>342.65199999999999</c:v>
                </c:pt>
                <c:pt idx="25530">
                  <c:v>342.68700000000001</c:v>
                </c:pt>
                <c:pt idx="25531">
                  <c:v>342.69200000000001</c:v>
                </c:pt>
                <c:pt idx="25532">
                  <c:v>342.69600000000003</c:v>
                </c:pt>
                <c:pt idx="25533">
                  <c:v>342.7</c:v>
                </c:pt>
                <c:pt idx="25534">
                  <c:v>342.70299999999997</c:v>
                </c:pt>
                <c:pt idx="25535">
                  <c:v>342.70800000000003</c:v>
                </c:pt>
                <c:pt idx="25536">
                  <c:v>342.726</c:v>
                </c:pt>
                <c:pt idx="25537">
                  <c:v>342.76400000000001</c:v>
                </c:pt>
                <c:pt idx="25538">
                  <c:v>342.80399999999997</c:v>
                </c:pt>
                <c:pt idx="25539">
                  <c:v>342.84300000000002</c:v>
                </c:pt>
                <c:pt idx="25540">
                  <c:v>342.88200000000001</c:v>
                </c:pt>
                <c:pt idx="25541">
                  <c:v>342.92200000000003</c:v>
                </c:pt>
                <c:pt idx="25542">
                  <c:v>342.96100000000001</c:v>
                </c:pt>
                <c:pt idx="25543">
                  <c:v>343.01100000000002</c:v>
                </c:pt>
                <c:pt idx="25544">
                  <c:v>343.06799999999998</c:v>
                </c:pt>
                <c:pt idx="25545">
                  <c:v>343.125</c:v>
                </c:pt>
                <c:pt idx="25546">
                  <c:v>343.17599999999999</c:v>
                </c:pt>
                <c:pt idx="25547">
                  <c:v>343.22399999999999</c:v>
                </c:pt>
                <c:pt idx="25548">
                  <c:v>343.26600000000002</c:v>
                </c:pt>
                <c:pt idx="25549">
                  <c:v>343.29700000000003</c:v>
                </c:pt>
                <c:pt idx="25550">
                  <c:v>343.32100000000003</c:v>
                </c:pt>
                <c:pt idx="25551">
                  <c:v>343.35</c:v>
                </c:pt>
                <c:pt idx="25552">
                  <c:v>343.38499999999999</c:v>
                </c:pt>
                <c:pt idx="25553">
                  <c:v>343.423</c:v>
                </c:pt>
                <c:pt idx="25554">
                  <c:v>343.46300000000002</c:v>
                </c:pt>
                <c:pt idx="25555">
                  <c:v>343.50299999999999</c:v>
                </c:pt>
                <c:pt idx="25556">
                  <c:v>343.541</c:v>
                </c:pt>
                <c:pt idx="25557">
                  <c:v>343.57499999999999</c:v>
                </c:pt>
                <c:pt idx="25558">
                  <c:v>343.61099999999999</c:v>
                </c:pt>
                <c:pt idx="25559">
                  <c:v>343.65</c:v>
                </c:pt>
                <c:pt idx="25560">
                  <c:v>343.68900000000002</c:v>
                </c:pt>
                <c:pt idx="25561">
                  <c:v>343.72899999999998</c:v>
                </c:pt>
                <c:pt idx="25562">
                  <c:v>343.76900000000001</c:v>
                </c:pt>
                <c:pt idx="25563">
                  <c:v>343.80900000000003</c:v>
                </c:pt>
                <c:pt idx="25564">
                  <c:v>343.85</c:v>
                </c:pt>
                <c:pt idx="25565">
                  <c:v>343.892</c:v>
                </c:pt>
                <c:pt idx="25566">
                  <c:v>343.94600000000003</c:v>
                </c:pt>
                <c:pt idx="25567">
                  <c:v>344.01400000000001</c:v>
                </c:pt>
                <c:pt idx="25568">
                  <c:v>344.072</c:v>
                </c:pt>
                <c:pt idx="25569">
                  <c:v>344.125</c:v>
                </c:pt>
                <c:pt idx="25570">
                  <c:v>344.17500000000001</c:v>
                </c:pt>
                <c:pt idx="25571">
                  <c:v>344.226</c:v>
                </c:pt>
                <c:pt idx="25572">
                  <c:v>344.27499999999998</c:v>
                </c:pt>
                <c:pt idx="25573">
                  <c:v>344.322</c:v>
                </c:pt>
                <c:pt idx="25574">
                  <c:v>344.36399999999998</c:v>
                </c:pt>
                <c:pt idx="25575">
                  <c:v>344.404</c:v>
                </c:pt>
                <c:pt idx="25576">
                  <c:v>344.43700000000001</c:v>
                </c:pt>
                <c:pt idx="25577">
                  <c:v>344.46100000000001</c:v>
                </c:pt>
                <c:pt idx="25578">
                  <c:v>344.47199999999998</c:v>
                </c:pt>
                <c:pt idx="25579">
                  <c:v>344.48700000000002</c:v>
                </c:pt>
                <c:pt idx="25580">
                  <c:v>344.51299999999998</c:v>
                </c:pt>
                <c:pt idx="25581">
                  <c:v>344.54199999999997</c:v>
                </c:pt>
                <c:pt idx="25582">
                  <c:v>344.57</c:v>
                </c:pt>
                <c:pt idx="25583">
                  <c:v>344.60199999999998</c:v>
                </c:pt>
                <c:pt idx="25584">
                  <c:v>344.637</c:v>
                </c:pt>
                <c:pt idx="25585">
                  <c:v>344.673</c:v>
                </c:pt>
                <c:pt idx="25586">
                  <c:v>344.71199999999999</c:v>
                </c:pt>
                <c:pt idx="25587">
                  <c:v>344.75099999999998</c:v>
                </c:pt>
                <c:pt idx="25588">
                  <c:v>344.78800000000001</c:v>
                </c:pt>
                <c:pt idx="25589">
                  <c:v>344.82100000000003</c:v>
                </c:pt>
                <c:pt idx="25590">
                  <c:v>344.858</c:v>
                </c:pt>
                <c:pt idx="25591">
                  <c:v>344.89</c:v>
                </c:pt>
                <c:pt idx="25592">
                  <c:v>344.92200000000003</c:v>
                </c:pt>
                <c:pt idx="25593">
                  <c:v>344.95499999999998</c:v>
                </c:pt>
                <c:pt idx="25594">
                  <c:v>344.98700000000002</c:v>
                </c:pt>
                <c:pt idx="25595">
                  <c:v>345.01900000000001</c:v>
                </c:pt>
                <c:pt idx="25596">
                  <c:v>345.04399999999998</c:v>
                </c:pt>
                <c:pt idx="25597">
                  <c:v>345.05500000000001</c:v>
                </c:pt>
                <c:pt idx="25598">
                  <c:v>345.05799999999999</c:v>
                </c:pt>
                <c:pt idx="25599">
                  <c:v>345.06200000000001</c:v>
                </c:pt>
                <c:pt idx="25600">
                  <c:v>345.065</c:v>
                </c:pt>
                <c:pt idx="25601">
                  <c:v>345.06900000000002</c:v>
                </c:pt>
                <c:pt idx="25602">
                  <c:v>345.07299999999998</c:v>
                </c:pt>
                <c:pt idx="25603">
                  <c:v>345.07600000000002</c:v>
                </c:pt>
                <c:pt idx="25604">
                  <c:v>345.08100000000002</c:v>
                </c:pt>
                <c:pt idx="25605">
                  <c:v>345.08499999999998</c:v>
                </c:pt>
                <c:pt idx="25606">
                  <c:v>345.08800000000002</c:v>
                </c:pt>
                <c:pt idx="25607">
                  <c:v>345.09</c:v>
                </c:pt>
                <c:pt idx="25608">
                  <c:v>345.09199999999998</c:v>
                </c:pt>
                <c:pt idx="25609">
                  <c:v>345.09399999999999</c:v>
                </c:pt>
                <c:pt idx="25610">
                  <c:v>345.09699999999998</c:v>
                </c:pt>
                <c:pt idx="25611">
                  <c:v>345.1</c:v>
                </c:pt>
                <c:pt idx="25612">
                  <c:v>345.10199999999998</c:v>
                </c:pt>
                <c:pt idx="25613">
                  <c:v>345.10500000000002</c:v>
                </c:pt>
                <c:pt idx="25614">
                  <c:v>345.108</c:v>
                </c:pt>
                <c:pt idx="25615">
                  <c:v>345.11099999999999</c:v>
                </c:pt>
                <c:pt idx="25616">
                  <c:v>345.11399999999998</c:v>
                </c:pt>
                <c:pt idx="25617">
                  <c:v>345.11599999999999</c:v>
                </c:pt>
                <c:pt idx="25618">
                  <c:v>345.11900000000003</c:v>
                </c:pt>
                <c:pt idx="25619">
                  <c:v>345.12200000000001</c:v>
                </c:pt>
                <c:pt idx="25620">
                  <c:v>345.125</c:v>
                </c:pt>
                <c:pt idx="25621">
                  <c:v>345.12700000000001</c:v>
                </c:pt>
                <c:pt idx="25622">
                  <c:v>345.13</c:v>
                </c:pt>
                <c:pt idx="25623">
                  <c:v>345.13299999999998</c:v>
                </c:pt>
                <c:pt idx="25624">
                  <c:v>345.13600000000002</c:v>
                </c:pt>
                <c:pt idx="25625">
                  <c:v>345.13900000000001</c:v>
                </c:pt>
                <c:pt idx="25626">
                  <c:v>345.14100000000002</c:v>
                </c:pt>
                <c:pt idx="25627">
                  <c:v>345.14400000000001</c:v>
                </c:pt>
                <c:pt idx="25628">
                  <c:v>345.14699999999999</c:v>
                </c:pt>
                <c:pt idx="25629">
                  <c:v>345.15</c:v>
                </c:pt>
                <c:pt idx="25630">
                  <c:v>345.15199999999999</c:v>
                </c:pt>
                <c:pt idx="25631">
                  <c:v>345.15600000000001</c:v>
                </c:pt>
                <c:pt idx="25632">
                  <c:v>345.16199999999998</c:v>
                </c:pt>
                <c:pt idx="25633">
                  <c:v>345.19099999999997</c:v>
                </c:pt>
                <c:pt idx="25634">
                  <c:v>345.22699999999998</c:v>
                </c:pt>
                <c:pt idx="25635">
                  <c:v>345.26900000000001</c:v>
                </c:pt>
                <c:pt idx="25636">
                  <c:v>345.34500000000003</c:v>
                </c:pt>
                <c:pt idx="25637">
                  <c:v>345.44799999999998</c:v>
                </c:pt>
                <c:pt idx="25638">
                  <c:v>345.55599999999998</c:v>
                </c:pt>
                <c:pt idx="25639">
                  <c:v>345.666</c:v>
                </c:pt>
                <c:pt idx="25640">
                  <c:v>345.77699999999999</c:v>
                </c:pt>
                <c:pt idx="25641">
                  <c:v>345.86200000000002</c:v>
                </c:pt>
                <c:pt idx="25642">
                  <c:v>345.928</c:v>
                </c:pt>
                <c:pt idx="25643">
                  <c:v>346.02100000000002</c:v>
                </c:pt>
                <c:pt idx="25644">
                  <c:v>346.14100000000002</c:v>
                </c:pt>
                <c:pt idx="25645">
                  <c:v>346.255</c:v>
                </c:pt>
                <c:pt idx="25646">
                  <c:v>346.37200000000001</c:v>
                </c:pt>
                <c:pt idx="25647">
                  <c:v>346.48899999999998</c:v>
                </c:pt>
                <c:pt idx="25648">
                  <c:v>346.60500000000002</c:v>
                </c:pt>
                <c:pt idx="25649">
                  <c:v>346.72</c:v>
                </c:pt>
                <c:pt idx="25650">
                  <c:v>346.83199999999999</c:v>
                </c:pt>
                <c:pt idx="25651">
                  <c:v>346.93900000000002</c:v>
                </c:pt>
                <c:pt idx="25652">
                  <c:v>347.04199999999997</c:v>
                </c:pt>
                <c:pt idx="25653">
                  <c:v>347.137</c:v>
                </c:pt>
                <c:pt idx="25654">
                  <c:v>347.178</c:v>
                </c:pt>
                <c:pt idx="25655">
                  <c:v>347.19</c:v>
                </c:pt>
                <c:pt idx="25656">
                  <c:v>347.19099999999997</c:v>
                </c:pt>
                <c:pt idx="25657">
                  <c:v>347.19200000000001</c:v>
                </c:pt>
                <c:pt idx="25658">
                  <c:v>347.19400000000002</c:v>
                </c:pt>
                <c:pt idx="25659">
                  <c:v>347.20699999999999</c:v>
                </c:pt>
                <c:pt idx="25660">
                  <c:v>347.23700000000002</c:v>
                </c:pt>
                <c:pt idx="25661">
                  <c:v>347.25900000000001</c:v>
                </c:pt>
                <c:pt idx="25662">
                  <c:v>347.28199999999998</c:v>
                </c:pt>
                <c:pt idx="25663">
                  <c:v>347.30900000000003</c:v>
                </c:pt>
                <c:pt idx="25664">
                  <c:v>347.339</c:v>
                </c:pt>
                <c:pt idx="25665">
                  <c:v>347.37299999999999</c:v>
                </c:pt>
                <c:pt idx="25666">
                  <c:v>347.411</c:v>
                </c:pt>
                <c:pt idx="25667">
                  <c:v>347.45100000000002</c:v>
                </c:pt>
                <c:pt idx="25668">
                  <c:v>347.49</c:v>
                </c:pt>
                <c:pt idx="25669">
                  <c:v>347.53</c:v>
                </c:pt>
                <c:pt idx="25670">
                  <c:v>347.56900000000002</c:v>
                </c:pt>
                <c:pt idx="25671">
                  <c:v>347.60500000000002</c:v>
                </c:pt>
                <c:pt idx="25672">
                  <c:v>347.63200000000001</c:v>
                </c:pt>
                <c:pt idx="25673">
                  <c:v>347.64600000000002</c:v>
                </c:pt>
                <c:pt idx="25674">
                  <c:v>347.65899999999999</c:v>
                </c:pt>
                <c:pt idx="25675">
                  <c:v>347.69600000000003</c:v>
                </c:pt>
                <c:pt idx="25676">
                  <c:v>347.72699999999998</c:v>
                </c:pt>
                <c:pt idx="25677">
                  <c:v>347.745</c:v>
                </c:pt>
                <c:pt idx="25678">
                  <c:v>347.75200000000001</c:v>
                </c:pt>
                <c:pt idx="25679">
                  <c:v>347.77699999999999</c:v>
                </c:pt>
                <c:pt idx="25680">
                  <c:v>347.80900000000003</c:v>
                </c:pt>
                <c:pt idx="25681">
                  <c:v>347.84699999999998</c:v>
                </c:pt>
                <c:pt idx="25682">
                  <c:v>347.88600000000002</c:v>
                </c:pt>
                <c:pt idx="25683">
                  <c:v>347.92599999999999</c:v>
                </c:pt>
                <c:pt idx="25684">
                  <c:v>347.96499999999997</c:v>
                </c:pt>
                <c:pt idx="25685">
                  <c:v>347.99599999999998</c:v>
                </c:pt>
                <c:pt idx="25686">
                  <c:v>348.02600000000001</c:v>
                </c:pt>
                <c:pt idx="25687">
                  <c:v>348.05599999999998</c:v>
                </c:pt>
                <c:pt idx="25688">
                  <c:v>348.08499999999998</c:v>
                </c:pt>
                <c:pt idx="25689">
                  <c:v>348.11200000000002</c:v>
                </c:pt>
                <c:pt idx="25690">
                  <c:v>348.13900000000001</c:v>
                </c:pt>
                <c:pt idx="25691">
                  <c:v>348.16500000000002</c:v>
                </c:pt>
                <c:pt idx="25692">
                  <c:v>348.19</c:v>
                </c:pt>
                <c:pt idx="25693">
                  <c:v>348.221</c:v>
                </c:pt>
                <c:pt idx="25694">
                  <c:v>348.25799999999998</c:v>
                </c:pt>
                <c:pt idx="25695">
                  <c:v>348.29700000000003</c:v>
                </c:pt>
                <c:pt idx="25696">
                  <c:v>348.334</c:v>
                </c:pt>
                <c:pt idx="25697">
                  <c:v>348.36200000000002</c:v>
                </c:pt>
                <c:pt idx="25698">
                  <c:v>348.387</c:v>
                </c:pt>
                <c:pt idx="25699">
                  <c:v>348.41399999999999</c:v>
                </c:pt>
                <c:pt idx="25700">
                  <c:v>348.44</c:v>
                </c:pt>
                <c:pt idx="25701">
                  <c:v>348.46600000000001</c:v>
                </c:pt>
                <c:pt idx="25702">
                  <c:v>348.49200000000002</c:v>
                </c:pt>
                <c:pt idx="25703">
                  <c:v>348.51799999999997</c:v>
                </c:pt>
                <c:pt idx="25704">
                  <c:v>348.54500000000002</c:v>
                </c:pt>
                <c:pt idx="25705">
                  <c:v>348.57499999999999</c:v>
                </c:pt>
                <c:pt idx="25706">
                  <c:v>348.60599999999999</c:v>
                </c:pt>
                <c:pt idx="25707">
                  <c:v>348.64</c:v>
                </c:pt>
                <c:pt idx="25708">
                  <c:v>348.67099999999999</c:v>
                </c:pt>
                <c:pt idx="25709">
                  <c:v>348.70100000000002</c:v>
                </c:pt>
                <c:pt idx="25710">
                  <c:v>348.73099999999999</c:v>
                </c:pt>
                <c:pt idx="25711">
                  <c:v>348.76100000000002</c:v>
                </c:pt>
                <c:pt idx="25712">
                  <c:v>348.791</c:v>
                </c:pt>
                <c:pt idx="25713">
                  <c:v>348.82</c:v>
                </c:pt>
                <c:pt idx="25714">
                  <c:v>348.84699999999998</c:v>
                </c:pt>
                <c:pt idx="25715">
                  <c:v>348.875</c:v>
                </c:pt>
                <c:pt idx="25716">
                  <c:v>348.90100000000001</c:v>
                </c:pt>
                <c:pt idx="25717">
                  <c:v>348.92200000000003</c:v>
                </c:pt>
                <c:pt idx="25718">
                  <c:v>348.92500000000001</c:v>
                </c:pt>
                <c:pt idx="25719">
                  <c:v>348.92700000000002</c:v>
                </c:pt>
                <c:pt idx="25720">
                  <c:v>348.93</c:v>
                </c:pt>
                <c:pt idx="25721">
                  <c:v>348.93200000000002</c:v>
                </c:pt>
                <c:pt idx="25722">
                  <c:v>348.935</c:v>
                </c:pt>
                <c:pt idx="25723">
                  <c:v>348.93700000000001</c:v>
                </c:pt>
                <c:pt idx="25724">
                  <c:v>348.94</c:v>
                </c:pt>
                <c:pt idx="25725">
                  <c:v>348.94299999999998</c:v>
                </c:pt>
                <c:pt idx="25726">
                  <c:v>348.94600000000003</c:v>
                </c:pt>
                <c:pt idx="25727">
                  <c:v>348.95100000000002</c:v>
                </c:pt>
                <c:pt idx="25728">
                  <c:v>348.97399999999999</c:v>
                </c:pt>
                <c:pt idx="25729">
                  <c:v>349.012</c:v>
                </c:pt>
                <c:pt idx="25730">
                  <c:v>349.04899999999998</c:v>
                </c:pt>
                <c:pt idx="25731">
                  <c:v>349.08</c:v>
                </c:pt>
                <c:pt idx="25732">
                  <c:v>349.11200000000002</c:v>
                </c:pt>
                <c:pt idx="25733">
                  <c:v>349.149</c:v>
                </c:pt>
                <c:pt idx="25734">
                  <c:v>349.18599999999998</c:v>
                </c:pt>
                <c:pt idx="25735">
                  <c:v>349.21300000000002</c:v>
                </c:pt>
                <c:pt idx="25736">
                  <c:v>349.22399999999999</c:v>
                </c:pt>
                <c:pt idx="25737">
                  <c:v>349.22699999999998</c:v>
                </c:pt>
                <c:pt idx="25738">
                  <c:v>349.23</c:v>
                </c:pt>
                <c:pt idx="25739">
                  <c:v>349.233</c:v>
                </c:pt>
                <c:pt idx="25740">
                  <c:v>349.23599999999999</c:v>
                </c:pt>
                <c:pt idx="25741">
                  <c:v>349.238</c:v>
                </c:pt>
                <c:pt idx="25742">
                  <c:v>349.23899999999998</c:v>
                </c:pt>
                <c:pt idx="25743">
                  <c:v>349.24200000000002</c:v>
                </c:pt>
                <c:pt idx="25744">
                  <c:v>349.245</c:v>
                </c:pt>
                <c:pt idx="25745">
                  <c:v>349.24799999999999</c:v>
                </c:pt>
                <c:pt idx="25746">
                  <c:v>349.25</c:v>
                </c:pt>
                <c:pt idx="25747">
                  <c:v>349.25099999999998</c:v>
                </c:pt>
                <c:pt idx="25748">
                  <c:v>349.25200000000001</c:v>
                </c:pt>
                <c:pt idx="25749">
                  <c:v>349.25400000000002</c:v>
                </c:pt>
                <c:pt idx="25750">
                  <c:v>349.25599999999997</c:v>
                </c:pt>
                <c:pt idx="25751">
                  <c:v>349.25900000000001</c:v>
                </c:pt>
                <c:pt idx="25752">
                  <c:v>349.26100000000002</c:v>
                </c:pt>
                <c:pt idx="25753">
                  <c:v>349.26299999999998</c:v>
                </c:pt>
                <c:pt idx="25754">
                  <c:v>349.26499999999999</c:v>
                </c:pt>
                <c:pt idx="25755">
                  <c:v>349.26799999999997</c:v>
                </c:pt>
                <c:pt idx="25756">
                  <c:v>349.27</c:v>
                </c:pt>
                <c:pt idx="25757">
                  <c:v>349.27199999999999</c:v>
                </c:pt>
                <c:pt idx="25758">
                  <c:v>349.274</c:v>
                </c:pt>
                <c:pt idx="25759">
                  <c:v>349.27699999999999</c:v>
                </c:pt>
                <c:pt idx="25760">
                  <c:v>349.279</c:v>
                </c:pt>
                <c:pt idx="25761">
                  <c:v>349.28100000000001</c:v>
                </c:pt>
                <c:pt idx="25762">
                  <c:v>349.28300000000002</c:v>
                </c:pt>
                <c:pt idx="25763">
                  <c:v>349.28500000000003</c:v>
                </c:pt>
                <c:pt idx="25764">
                  <c:v>349.28800000000001</c:v>
                </c:pt>
                <c:pt idx="25765">
                  <c:v>349.29</c:v>
                </c:pt>
                <c:pt idx="25766">
                  <c:v>349.29199999999997</c:v>
                </c:pt>
                <c:pt idx="25767">
                  <c:v>349.29399999999998</c:v>
                </c:pt>
                <c:pt idx="25768">
                  <c:v>349.29700000000003</c:v>
                </c:pt>
                <c:pt idx="25769">
                  <c:v>349.29899999999998</c:v>
                </c:pt>
                <c:pt idx="25770">
                  <c:v>349.30099999999999</c:v>
                </c:pt>
                <c:pt idx="25771">
                  <c:v>349.303</c:v>
                </c:pt>
                <c:pt idx="25772">
                  <c:v>349.30500000000001</c:v>
                </c:pt>
                <c:pt idx="25773">
                  <c:v>349.30799999999999</c:v>
                </c:pt>
                <c:pt idx="25774">
                  <c:v>349.31</c:v>
                </c:pt>
                <c:pt idx="25775">
                  <c:v>349.31200000000001</c:v>
                </c:pt>
                <c:pt idx="25776">
                  <c:v>349.31400000000002</c:v>
                </c:pt>
                <c:pt idx="25777">
                  <c:v>349.31700000000001</c:v>
                </c:pt>
                <c:pt idx="25778">
                  <c:v>349.31900000000002</c:v>
                </c:pt>
                <c:pt idx="25779">
                  <c:v>349.32100000000003</c:v>
                </c:pt>
                <c:pt idx="25780">
                  <c:v>349.32299999999998</c:v>
                </c:pt>
                <c:pt idx="25781">
                  <c:v>349.32499999999999</c:v>
                </c:pt>
                <c:pt idx="25782">
                  <c:v>349.32799999999997</c:v>
                </c:pt>
                <c:pt idx="25783">
                  <c:v>349.33</c:v>
                </c:pt>
                <c:pt idx="25784">
                  <c:v>349.33199999999999</c:v>
                </c:pt>
                <c:pt idx="25785">
                  <c:v>349.334</c:v>
                </c:pt>
                <c:pt idx="25786">
                  <c:v>349.33699999999999</c:v>
                </c:pt>
                <c:pt idx="25787">
                  <c:v>349.339</c:v>
                </c:pt>
                <c:pt idx="25788">
                  <c:v>349.34100000000001</c:v>
                </c:pt>
                <c:pt idx="25789">
                  <c:v>349.34300000000002</c:v>
                </c:pt>
                <c:pt idx="25790">
                  <c:v>349.34500000000003</c:v>
                </c:pt>
                <c:pt idx="25791">
                  <c:v>349.34800000000001</c:v>
                </c:pt>
                <c:pt idx="25792">
                  <c:v>349.35</c:v>
                </c:pt>
                <c:pt idx="25793">
                  <c:v>349.35199999999998</c:v>
                </c:pt>
                <c:pt idx="25794">
                  <c:v>349.35399999999998</c:v>
                </c:pt>
                <c:pt idx="25795">
                  <c:v>349.35700000000003</c:v>
                </c:pt>
                <c:pt idx="25796">
                  <c:v>349.35899999999998</c:v>
                </c:pt>
                <c:pt idx="25797">
                  <c:v>349.36099999999999</c:v>
                </c:pt>
                <c:pt idx="25798">
                  <c:v>349.363</c:v>
                </c:pt>
                <c:pt idx="25799">
                  <c:v>349.36500000000001</c:v>
                </c:pt>
                <c:pt idx="25800">
                  <c:v>349.36799999999999</c:v>
                </c:pt>
                <c:pt idx="25801">
                  <c:v>349.37</c:v>
                </c:pt>
                <c:pt idx="25802">
                  <c:v>349.37200000000001</c:v>
                </c:pt>
                <c:pt idx="25803">
                  <c:v>349.37400000000002</c:v>
                </c:pt>
                <c:pt idx="25804">
                  <c:v>349.37700000000001</c:v>
                </c:pt>
                <c:pt idx="25805">
                  <c:v>349.37900000000002</c:v>
                </c:pt>
                <c:pt idx="25806">
                  <c:v>349.38099999999997</c:v>
                </c:pt>
                <c:pt idx="25807">
                  <c:v>349.38299999999998</c:v>
                </c:pt>
                <c:pt idx="25808">
                  <c:v>349.38499999999999</c:v>
                </c:pt>
                <c:pt idx="25809">
                  <c:v>349.38799999999998</c:v>
                </c:pt>
                <c:pt idx="25810">
                  <c:v>349.39</c:v>
                </c:pt>
                <c:pt idx="25811">
                  <c:v>349.392</c:v>
                </c:pt>
                <c:pt idx="25812">
                  <c:v>349.39400000000001</c:v>
                </c:pt>
                <c:pt idx="25813">
                  <c:v>349.39699999999999</c:v>
                </c:pt>
                <c:pt idx="25814">
                  <c:v>349.399</c:v>
                </c:pt>
                <c:pt idx="25815">
                  <c:v>349.40100000000001</c:v>
                </c:pt>
                <c:pt idx="25816">
                  <c:v>349.40300000000002</c:v>
                </c:pt>
                <c:pt idx="25817">
                  <c:v>349.40499999999997</c:v>
                </c:pt>
                <c:pt idx="25818">
                  <c:v>349.40800000000002</c:v>
                </c:pt>
                <c:pt idx="25819">
                  <c:v>349.41</c:v>
                </c:pt>
                <c:pt idx="25820">
                  <c:v>349.41199999999998</c:v>
                </c:pt>
                <c:pt idx="25821">
                  <c:v>349.41399999999999</c:v>
                </c:pt>
                <c:pt idx="25822">
                  <c:v>349.41699999999997</c:v>
                </c:pt>
                <c:pt idx="25823">
                  <c:v>349.41899999999998</c:v>
                </c:pt>
                <c:pt idx="25824">
                  <c:v>349.42099999999999</c:v>
                </c:pt>
                <c:pt idx="25825">
                  <c:v>349.423</c:v>
                </c:pt>
                <c:pt idx="25826">
                  <c:v>349.42500000000001</c:v>
                </c:pt>
                <c:pt idx="25827">
                  <c:v>349.43200000000002</c:v>
                </c:pt>
                <c:pt idx="25828">
                  <c:v>349.452</c:v>
                </c:pt>
                <c:pt idx="25829">
                  <c:v>349.47699999999998</c:v>
                </c:pt>
                <c:pt idx="25830">
                  <c:v>349.50900000000001</c:v>
                </c:pt>
                <c:pt idx="25831">
                  <c:v>349.54500000000002</c:v>
                </c:pt>
                <c:pt idx="25832">
                  <c:v>349.572</c:v>
                </c:pt>
                <c:pt idx="25833">
                  <c:v>349.59800000000001</c:v>
                </c:pt>
                <c:pt idx="25834">
                  <c:v>349.62099999999998</c:v>
                </c:pt>
                <c:pt idx="25835">
                  <c:v>349.62599999999998</c:v>
                </c:pt>
                <c:pt idx="25836">
                  <c:v>349.62900000000002</c:v>
                </c:pt>
                <c:pt idx="25837">
                  <c:v>349.63200000000001</c:v>
                </c:pt>
                <c:pt idx="25838">
                  <c:v>349.63600000000002</c:v>
                </c:pt>
                <c:pt idx="25839">
                  <c:v>349.63900000000001</c:v>
                </c:pt>
                <c:pt idx="25840">
                  <c:v>349.642</c:v>
                </c:pt>
                <c:pt idx="25841">
                  <c:v>349.64400000000001</c:v>
                </c:pt>
                <c:pt idx="25842">
                  <c:v>349.64600000000002</c:v>
                </c:pt>
                <c:pt idx="25843">
                  <c:v>349.64800000000002</c:v>
                </c:pt>
                <c:pt idx="25844">
                  <c:v>349.65100000000001</c:v>
                </c:pt>
                <c:pt idx="25845">
                  <c:v>349.65300000000002</c:v>
                </c:pt>
                <c:pt idx="25846">
                  <c:v>349.65499999999997</c:v>
                </c:pt>
                <c:pt idx="25847">
                  <c:v>349.65699999999998</c:v>
                </c:pt>
                <c:pt idx="25848">
                  <c:v>349.65899999999999</c:v>
                </c:pt>
                <c:pt idx="25849">
                  <c:v>349.66199999999998</c:v>
                </c:pt>
                <c:pt idx="25850">
                  <c:v>349.66399999999999</c:v>
                </c:pt>
                <c:pt idx="25851">
                  <c:v>349.666</c:v>
                </c:pt>
                <c:pt idx="25852">
                  <c:v>349.66800000000001</c:v>
                </c:pt>
                <c:pt idx="25853">
                  <c:v>349.67099999999999</c:v>
                </c:pt>
                <c:pt idx="25854">
                  <c:v>349.67399999999998</c:v>
                </c:pt>
                <c:pt idx="25855">
                  <c:v>349.67599999999999</c:v>
                </c:pt>
                <c:pt idx="25856">
                  <c:v>349.67899999999997</c:v>
                </c:pt>
                <c:pt idx="25857">
                  <c:v>349.68200000000002</c:v>
                </c:pt>
                <c:pt idx="25858">
                  <c:v>349.685</c:v>
                </c:pt>
                <c:pt idx="25859">
                  <c:v>349.68700000000001</c:v>
                </c:pt>
                <c:pt idx="25860">
                  <c:v>349.69</c:v>
                </c:pt>
                <c:pt idx="25861">
                  <c:v>349.69299999999998</c:v>
                </c:pt>
                <c:pt idx="25862">
                  <c:v>349.69600000000003</c:v>
                </c:pt>
                <c:pt idx="25863">
                  <c:v>349.69900000000001</c:v>
                </c:pt>
                <c:pt idx="25864">
                  <c:v>349.70100000000002</c:v>
                </c:pt>
                <c:pt idx="25865">
                  <c:v>349.70400000000001</c:v>
                </c:pt>
                <c:pt idx="25866">
                  <c:v>349.70699999999999</c:v>
                </c:pt>
                <c:pt idx="25867">
                  <c:v>349.71</c:v>
                </c:pt>
                <c:pt idx="25868">
                  <c:v>349.71199999999999</c:v>
                </c:pt>
                <c:pt idx="25869">
                  <c:v>349.71499999999997</c:v>
                </c:pt>
                <c:pt idx="25870">
                  <c:v>349.71800000000002</c:v>
                </c:pt>
                <c:pt idx="25871">
                  <c:v>349.721</c:v>
                </c:pt>
                <c:pt idx="25872">
                  <c:v>349.72399999999999</c:v>
                </c:pt>
                <c:pt idx="25873">
                  <c:v>349.726</c:v>
                </c:pt>
                <c:pt idx="25874">
                  <c:v>349.72899999999998</c:v>
                </c:pt>
                <c:pt idx="25875">
                  <c:v>349.73200000000003</c:v>
                </c:pt>
                <c:pt idx="25876">
                  <c:v>349.73500000000001</c:v>
                </c:pt>
                <c:pt idx="25877">
                  <c:v>349.73700000000002</c:v>
                </c:pt>
                <c:pt idx="25878">
                  <c:v>349.74</c:v>
                </c:pt>
                <c:pt idx="25879">
                  <c:v>349.74299999999999</c:v>
                </c:pt>
                <c:pt idx="25880">
                  <c:v>349.74599999999998</c:v>
                </c:pt>
                <c:pt idx="25881">
                  <c:v>349.74900000000002</c:v>
                </c:pt>
                <c:pt idx="25882">
                  <c:v>349.75099999999998</c:v>
                </c:pt>
                <c:pt idx="25883">
                  <c:v>349.75400000000002</c:v>
                </c:pt>
                <c:pt idx="25884">
                  <c:v>349.75700000000001</c:v>
                </c:pt>
                <c:pt idx="25885">
                  <c:v>349.76</c:v>
                </c:pt>
                <c:pt idx="25886">
                  <c:v>349.762</c:v>
                </c:pt>
                <c:pt idx="25887">
                  <c:v>349.76499999999999</c:v>
                </c:pt>
                <c:pt idx="25888">
                  <c:v>349.76799999999997</c:v>
                </c:pt>
                <c:pt idx="25889">
                  <c:v>349.77100000000002</c:v>
                </c:pt>
                <c:pt idx="25890">
                  <c:v>349.774</c:v>
                </c:pt>
                <c:pt idx="25891">
                  <c:v>349.77600000000001</c:v>
                </c:pt>
                <c:pt idx="25892">
                  <c:v>349.779</c:v>
                </c:pt>
                <c:pt idx="25893">
                  <c:v>349.78300000000002</c:v>
                </c:pt>
                <c:pt idx="25894">
                  <c:v>349.8</c:v>
                </c:pt>
                <c:pt idx="25895">
                  <c:v>349.86599999999999</c:v>
                </c:pt>
                <c:pt idx="25896">
                  <c:v>349.98</c:v>
                </c:pt>
                <c:pt idx="25897">
                  <c:v>350.096</c:v>
                </c:pt>
                <c:pt idx="25898">
                  <c:v>350.21300000000002</c:v>
                </c:pt>
                <c:pt idx="25899">
                  <c:v>350.327</c:v>
                </c:pt>
                <c:pt idx="25900">
                  <c:v>350.44200000000001</c:v>
                </c:pt>
                <c:pt idx="25901">
                  <c:v>350.49599999999998</c:v>
                </c:pt>
                <c:pt idx="25902">
                  <c:v>350.50599999999997</c:v>
                </c:pt>
                <c:pt idx="25903">
                  <c:v>350.51</c:v>
                </c:pt>
                <c:pt idx="25904">
                  <c:v>350.51400000000001</c:v>
                </c:pt>
                <c:pt idx="25905">
                  <c:v>350.51799999999997</c:v>
                </c:pt>
                <c:pt idx="25906">
                  <c:v>350.53699999999998</c:v>
                </c:pt>
                <c:pt idx="25907">
                  <c:v>350.6</c:v>
                </c:pt>
                <c:pt idx="25908">
                  <c:v>350.70400000000001</c:v>
                </c:pt>
                <c:pt idx="25909">
                  <c:v>350.81700000000001</c:v>
                </c:pt>
                <c:pt idx="25910">
                  <c:v>350.928</c:v>
                </c:pt>
                <c:pt idx="25911">
                  <c:v>351.04</c:v>
                </c:pt>
                <c:pt idx="25912">
                  <c:v>351.16300000000001</c:v>
                </c:pt>
                <c:pt idx="25913">
                  <c:v>351.29199999999997</c:v>
                </c:pt>
                <c:pt idx="25914">
                  <c:v>351.42</c:v>
                </c:pt>
                <c:pt idx="25915">
                  <c:v>351.55</c:v>
                </c:pt>
                <c:pt idx="25916">
                  <c:v>351.67899999999997</c:v>
                </c:pt>
                <c:pt idx="25917">
                  <c:v>351.80799999999999</c:v>
                </c:pt>
                <c:pt idx="25918">
                  <c:v>351.93700000000001</c:v>
                </c:pt>
                <c:pt idx="25919">
                  <c:v>352.06099999999998</c:v>
                </c:pt>
                <c:pt idx="25920">
                  <c:v>352.16</c:v>
                </c:pt>
                <c:pt idx="25921">
                  <c:v>352.185</c:v>
                </c:pt>
                <c:pt idx="25922">
                  <c:v>352.18900000000002</c:v>
                </c:pt>
                <c:pt idx="25923">
                  <c:v>352.19200000000001</c:v>
                </c:pt>
                <c:pt idx="25924">
                  <c:v>352.19499999999999</c:v>
                </c:pt>
                <c:pt idx="25925">
                  <c:v>352.19799999999998</c:v>
                </c:pt>
                <c:pt idx="25926">
                  <c:v>352.2</c:v>
                </c:pt>
                <c:pt idx="25927">
                  <c:v>352.20299999999997</c:v>
                </c:pt>
                <c:pt idx="25928">
                  <c:v>352.20699999999999</c:v>
                </c:pt>
                <c:pt idx="25929">
                  <c:v>352.21600000000001</c:v>
                </c:pt>
                <c:pt idx="25930">
                  <c:v>352.24700000000001</c:v>
                </c:pt>
                <c:pt idx="25931">
                  <c:v>352.28100000000001</c:v>
                </c:pt>
                <c:pt idx="25932">
                  <c:v>352.30700000000002</c:v>
                </c:pt>
                <c:pt idx="25933">
                  <c:v>352.33699999999999</c:v>
                </c:pt>
                <c:pt idx="25934">
                  <c:v>352.38299999999998</c:v>
                </c:pt>
                <c:pt idx="25935">
                  <c:v>352.43900000000002</c:v>
                </c:pt>
                <c:pt idx="25936">
                  <c:v>352.5</c:v>
                </c:pt>
                <c:pt idx="25937">
                  <c:v>352.56200000000001</c:v>
                </c:pt>
                <c:pt idx="25938">
                  <c:v>352.625</c:v>
                </c:pt>
                <c:pt idx="25939">
                  <c:v>352.68700000000001</c:v>
                </c:pt>
                <c:pt idx="25940">
                  <c:v>352.74799999999999</c:v>
                </c:pt>
                <c:pt idx="25941">
                  <c:v>352.80599999999998</c:v>
                </c:pt>
                <c:pt idx="25942">
                  <c:v>352.85899999999998</c:v>
                </c:pt>
                <c:pt idx="25943">
                  <c:v>352.90800000000002</c:v>
                </c:pt>
                <c:pt idx="25944">
                  <c:v>352.95299999999997</c:v>
                </c:pt>
                <c:pt idx="25945">
                  <c:v>352.99599999999998</c:v>
                </c:pt>
                <c:pt idx="25946">
                  <c:v>353.036</c:v>
                </c:pt>
                <c:pt idx="25947">
                  <c:v>353.07499999999999</c:v>
                </c:pt>
                <c:pt idx="25948">
                  <c:v>353.11399999999998</c:v>
                </c:pt>
                <c:pt idx="25949">
                  <c:v>353.15300000000002</c:v>
                </c:pt>
                <c:pt idx="25950">
                  <c:v>353.19099999999997</c:v>
                </c:pt>
                <c:pt idx="25951">
                  <c:v>353.22899999999998</c:v>
                </c:pt>
                <c:pt idx="25952">
                  <c:v>353.26799999999997</c:v>
                </c:pt>
                <c:pt idx="25953">
                  <c:v>353.30700000000002</c:v>
                </c:pt>
                <c:pt idx="25954">
                  <c:v>353.34500000000003</c:v>
                </c:pt>
                <c:pt idx="25955">
                  <c:v>353.38400000000001</c:v>
                </c:pt>
                <c:pt idx="25956">
                  <c:v>353.42200000000003</c:v>
                </c:pt>
                <c:pt idx="25957">
                  <c:v>353.452</c:v>
                </c:pt>
                <c:pt idx="25958">
                  <c:v>353.47399999999999</c:v>
                </c:pt>
                <c:pt idx="25959">
                  <c:v>353.47800000000001</c:v>
                </c:pt>
                <c:pt idx="25960">
                  <c:v>353.48099999999999</c:v>
                </c:pt>
                <c:pt idx="25961">
                  <c:v>353.48399999999998</c:v>
                </c:pt>
                <c:pt idx="25962">
                  <c:v>353.48700000000002</c:v>
                </c:pt>
                <c:pt idx="25963">
                  <c:v>353.49</c:v>
                </c:pt>
                <c:pt idx="25964">
                  <c:v>353.49299999999999</c:v>
                </c:pt>
                <c:pt idx="25965">
                  <c:v>353.49599999999998</c:v>
                </c:pt>
                <c:pt idx="25966">
                  <c:v>353.49799999999999</c:v>
                </c:pt>
                <c:pt idx="25967">
                  <c:v>353.5</c:v>
                </c:pt>
                <c:pt idx="25968">
                  <c:v>353.50200000000001</c:v>
                </c:pt>
                <c:pt idx="25969">
                  <c:v>353.50400000000002</c:v>
                </c:pt>
                <c:pt idx="25970">
                  <c:v>353.50700000000001</c:v>
                </c:pt>
                <c:pt idx="25971">
                  <c:v>353.51100000000002</c:v>
                </c:pt>
                <c:pt idx="25972">
                  <c:v>353.51499999999999</c:v>
                </c:pt>
                <c:pt idx="25973">
                  <c:v>353.51900000000001</c:v>
                </c:pt>
                <c:pt idx="25974">
                  <c:v>353.52100000000002</c:v>
                </c:pt>
                <c:pt idx="25975">
                  <c:v>353.524</c:v>
                </c:pt>
                <c:pt idx="25976">
                  <c:v>353.52699999999999</c:v>
                </c:pt>
                <c:pt idx="25977">
                  <c:v>353.529</c:v>
                </c:pt>
                <c:pt idx="25978">
                  <c:v>353.53199999999998</c:v>
                </c:pt>
                <c:pt idx="25979">
                  <c:v>353.53500000000003</c:v>
                </c:pt>
                <c:pt idx="25980">
                  <c:v>353.53699999999998</c:v>
                </c:pt>
                <c:pt idx="25981">
                  <c:v>353.54</c:v>
                </c:pt>
                <c:pt idx="25982">
                  <c:v>353.54199999999997</c:v>
                </c:pt>
                <c:pt idx="25983">
                  <c:v>353.54399999999998</c:v>
                </c:pt>
                <c:pt idx="25984">
                  <c:v>353.54599999999999</c:v>
                </c:pt>
                <c:pt idx="25985">
                  <c:v>353.54899999999998</c:v>
                </c:pt>
                <c:pt idx="25986">
                  <c:v>353.55099999999999</c:v>
                </c:pt>
                <c:pt idx="25987">
                  <c:v>353.55399999999997</c:v>
                </c:pt>
                <c:pt idx="25988">
                  <c:v>353.55700000000002</c:v>
                </c:pt>
                <c:pt idx="25989">
                  <c:v>353.56</c:v>
                </c:pt>
                <c:pt idx="25990">
                  <c:v>353.56200000000001</c:v>
                </c:pt>
                <c:pt idx="25991">
                  <c:v>353.565</c:v>
                </c:pt>
                <c:pt idx="25992">
                  <c:v>353.56799999999998</c:v>
                </c:pt>
                <c:pt idx="25993">
                  <c:v>353.57</c:v>
                </c:pt>
                <c:pt idx="25994">
                  <c:v>353.572</c:v>
                </c:pt>
                <c:pt idx="25995">
                  <c:v>353.57400000000001</c:v>
                </c:pt>
                <c:pt idx="25996">
                  <c:v>353.57600000000002</c:v>
                </c:pt>
                <c:pt idx="25997">
                  <c:v>353.57900000000001</c:v>
                </c:pt>
                <c:pt idx="25998">
                  <c:v>353.58100000000002</c:v>
                </c:pt>
                <c:pt idx="25999">
                  <c:v>353.58300000000003</c:v>
                </c:pt>
                <c:pt idx="26000">
                  <c:v>353.58499999999998</c:v>
                </c:pt>
                <c:pt idx="26001">
                  <c:v>353.58800000000002</c:v>
                </c:pt>
                <c:pt idx="26002">
                  <c:v>353.59100000000001</c:v>
                </c:pt>
                <c:pt idx="26003">
                  <c:v>353.59300000000002</c:v>
                </c:pt>
                <c:pt idx="26004">
                  <c:v>353.596</c:v>
                </c:pt>
                <c:pt idx="26005">
                  <c:v>353.59899999999999</c:v>
                </c:pt>
                <c:pt idx="26006">
                  <c:v>353.60199999999998</c:v>
                </c:pt>
                <c:pt idx="26007">
                  <c:v>353.60399999999998</c:v>
                </c:pt>
                <c:pt idx="26008">
                  <c:v>353.60599999999999</c:v>
                </c:pt>
                <c:pt idx="26009">
                  <c:v>353.608</c:v>
                </c:pt>
                <c:pt idx="26010">
                  <c:v>353.61</c:v>
                </c:pt>
                <c:pt idx="26011">
                  <c:v>353.613</c:v>
                </c:pt>
                <c:pt idx="26012">
                  <c:v>353.61500000000001</c:v>
                </c:pt>
                <c:pt idx="26013">
                  <c:v>353.61799999999999</c:v>
                </c:pt>
                <c:pt idx="26014">
                  <c:v>353.62</c:v>
                </c:pt>
                <c:pt idx="26015">
                  <c:v>353.62200000000001</c:v>
                </c:pt>
                <c:pt idx="26016">
                  <c:v>353.62400000000002</c:v>
                </c:pt>
                <c:pt idx="26017">
                  <c:v>353.62700000000001</c:v>
                </c:pt>
                <c:pt idx="26018">
                  <c:v>353.62900000000002</c:v>
                </c:pt>
                <c:pt idx="26019">
                  <c:v>353.63099999999997</c:v>
                </c:pt>
                <c:pt idx="26020">
                  <c:v>353.63299999999998</c:v>
                </c:pt>
                <c:pt idx="26021">
                  <c:v>353.63600000000002</c:v>
                </c:pt>
                <c:pt idx="26022">
                  <c:v>353.63900000000001</c:v>
                </c:pt>
                <c:pt idx="26023">
                  <c:v>353.64100000000002</c:v>
                </c:pt>
                <c:pt idx="26024">
                  <c:v>353.64400000000001</c:v>
                </c:pt>
                <c:pt idx="26025">
                  <c:v>353.64699999999999</c:v>
                </c:pt>
                <c:pt idx="26026">
                  <c:v>353.649</c:v>
                </c:pt>
                <c:pt idx="26027">
                  <c:v>353.65199999999999</c:v>
                </c:pt>
                <c:pt idx="26028">
                  <c:v>353.654</c:v>
                </c:pt>
                <c:pt idx="26029">
                  <c:v>353.65600000000001</c:v>
                </c:pt>
                <c:pt idx="26030">
                  <c:v>353.65899999999999</c:v>
                </c:pt>
                <c:pt idx="26031">
                  <c:v>353.67</c:v>
                </c:pt>
                <c:pt idx="26032">
                  <c:v>353.70800000000003</c:v>
                </c:pt>
                <c:pt idx="26033">
                  <c:v>353.78300000000002</c:v>
                </c:pt>
                <c:pt idx="26034">
                  <c:v>353.86399999999998</c:v>
                </c:pt>
                <c:pt idx="26035">
                  <c:v>353.93799999999999</c:v>
                </c:pt>
                <c:pt idx="26036">
                  <c:v>354.00900000000001</c:v>
                </c:pt>
                <c:pt idx="26037">
                  <c:v>354.08300000000003</c:v>
                </c:pt>
                <c:pt idx="26038">
                  <c:v>354.15800000000002</c:v>
                </c:pt>
                <c:pt idx="26039">
                  <c:v>354.20299999999997</c:v>
                </c:pt>
                <c:pt idx="26040">
                  <c:v>354.22800000000001</c:v>
                </c:pt>
                <c:pt idx="26041">
                  <c:v>354.286</c:v>
                </c:pt>
                <c:pt idx="26042">
                  <c:v>354.36399999999998</c:v>
                </c:pt>
                <c:pt idx="26043">
                  <c:v>354.44400000000002</c:v>
                </c:pt>
                <c:pt idx="26044">
                  <c:v>354.51299999999998</c:v>
                </c:pt>
                <c:pt idx="26045">
                  <c:v>354.57</c:v>
                </c:pt>
                <c:pt idx="26046">
                  <c:v>354.62</c:v>
                </c:pt>
                <c:pt idx="26047">
                  <c:v>354.666</c:v>
                </c:pt>
                <c:pt idx="26048">
                  <c:v>354.71</c:v>
                </c:pt>
                <c:pt idx="26049">
                  <c:v>354.75400000000002</c:v>
                </c:pt>
                <c:pt idx="26050">
                  <c:v>354.78800000000001</c:v>
                </c:pt>
                <c:pt idx="26051">
                  <c:v>354.803</c:v>
                </c:pt>
                <c:pt idx="26052">
                  <c:v>354.80799999999999</c:v>
                </c:pt>
                <c:pt idx="26053">
                  <c:v>354.80900000000003</c:v>
                </c:pt>
                <c:pt idx="26054">
                  <c:v>354.81099999999998</c:v>
                </c:pt>
                <c:pt idx="26055">
                  <c:v>354.81299999999999</c:v>
                </c:pt>
                <c:pt idx="26056">
                  <c:v>354.815</c:v>
                </c:pt>
                <c:pt idx="26057">
                  <c:v>354.81799999999998</c:v>
                </c:pt>
                <c:pt idx="26058">
                  <c:v>354.822</c:v>
                </c:pt>
                <c:pt idx="26059">
                  <c:v>354.82600000000002</c:v>
                </c:pt>
                <c:pt idx="26060">
                  <c:v>354.82799999999997</c:v>
                </c:pt>
                <c:pt idx="26061">
                  <c:v>354.83100000000002</c:v>
                </c:pt>
                <c:pt idx="26062">
                  <c:v>354.83300000000003</c:v>
                </c:pt>
                <c:pt idx="26063">
                  <c:v>354.83499999999998</c:v>
                </c:pt>
                <c:pt idx="26064">
                  <c:v>354.83699999999999</c:v>
                </c:pt>
                <c:pt idx="26065">
                  <c:v>354.84</c:v>
                </c:pt>
                <c:pt idx="26066">
                  <c:v>354.84300000000002</c:v>
                </c:pt>
                <c:pt idx="26067">
                  <c:v>354.84500000000003</c:v>
                </c:pt>
                <c:pt idx="26068">
                  <c:v>354.85</c:v>
                </c:pt>
                <c:pt idx="26069">
                  <c:v>354.86200000000002</c:v>
                </c:pt>
                <c:pt idx="26070">
                  <c:v>354.91300000000001</c:v>
                </c:pt>
                <c:pt idx="26071">
                  <c:v>354.96600000000001</c:v>
                </c:pt>
                <c:pt idx="26072">
                  <c:v>354.98500000000001</c:v>
                </c:pt>
                <c:pt idx="26073">
                  <c:v>354.98700000000002</c:v>
                </c:pt>
                <c:pt idx="26074">
                  <c:v>354.98899999999998</c:v>
                </c:pt>
                <c:pt idx="26075">
                  <c:v>354.99400000000003</c:v>
                </c:pt>
                <c:pt idx="26076">
                  <c:v>354.99799999999999</c:v>
                </c:pt>
                <c:pt idx="26077">
                  <c:v>355.00099999999998</c:v>
                </c:pt>
                <c:pt idx="26078">
                  <c:v>355.00400000000002</c:v>
                </c:pt>
                <c:pt idx="26079">
                  <c:v>355.00799999999998</c:v>
                </c:pt>
                <c:pt idx="26080">
                  <c:v>355.01100000000002</c:v>
                </c:pt>
                <c:pt idx="26081">
                  <c:v>355.01400000000001</c:v>
                </c:pt>
                <c:pt idx="26082">
                  <c:v>355.017</c:v>
                </c:pt>
                <c:pt idx="26083">
                  <c:v>355.02</c:v>
                </c:pt>
                <c:pt idx="26084">
                  <c:v>355.02199999999999</c:v>
                </c:pt>
                <c:pt idx="26085">
                  <c:v>355.02499999999998</c:v>
                </c:pt>
                <c:pt idx="26086">
                  <c:v>355.02800000000002</c:v>
                </c:pt>
                <c:pt idx="26087">
                  <c:v>355.03100000000001</c:v>
                </c:pt>
                <c:pt idx="26088">
                  <c:v>355.03399999999999</c:v>
                </c:pt>
                <c:pt idx="26089">
                  <c:v>355.036</c:v>
                </c:pt>
                <c:pt idx="26090">
                  <c:v>355.03899999999999</c:v>
                </c:pt>
                <c:pt idx="26091">
                  <c:v>355.04199999999997</c:v>
                </c:pt>
                <c:pt idx="26092">
                  <c:v>355.04500000000002</c:v>
                </c:pt>
                <c:pt idx="26093">
                  <c:v>355.04700000000003</c:v>
                </c:pt>
                <c:pt idx="26094">
                  <c:v>355.05</c:v>
                </c:pt>
                <c:pt idx="26095">
                  <c:v>355.05200000000002</c:v>
                </c:pt>
                <c:pt idx="26096">
                  <c:v>355.05399999999997</c:v>
                </c:pt>
                <c:pt idx="26097">
                  <c:v>355.05700000000002</c:v>
                </c:pt>
                <c:pt idx="26098">
                  <c:v>355.06</c:v>
                </c:pt>
                <c:pt idx="26099">
                  <c:v>355.06200000000001</c:v>
                </c:pt>
                <c:pt idx="26100">
                  <c:v>355.065</c:v>
                </c:pt>
                <c:pt idx="26101">
                  <c:v>355.06799999999998</c:v>
                </c:pt>
                <c:pt idx="26102">
                  <c:v>355.07100000000003</c:v>
                </c:pt>
                <c:pt idx="26103">
                  <c:v>355.07299999999998</c:v>
                </c:pt>
                <c:pt idx="26104">
                  <c:v>355.07600000000002</c:v>
                </c:pt>
                <c:pt idx="26105">
                  <c:v>355.07900000000001</c:v>
                </c:pt>
                <c:pt idx="26106">
                  <c:v>355.08199999999999</c:v>
                </c:pt>
                <c:pt idx="26107">
                  <c:v>355.08499999999998</c:v>
                </c:pt>
                <c:pt idx="26108">
                  <c:v>355.08699999999999</c:v>
                </c:pt>
                <c:pt idx="26109">
                  <c:v>355.09</c:v>
                </c:pt>
                <c:pt idx="26110">
                  <c:v>355.09300000000002</c:v>
                </c:pt>
                <c:pt idx="26111">
                  <c:v>355.096</c:v>
                </c:pt>
                <c:pt idx="26112">
                  <c:v>355.09800000000001</c:v>
                </c:pt>
                <c:pt idx="26113">
                  <c:v>355.101</c:v>
                </c:pt>
                <c:pt idx="26114">
                  <c:v>355.10399999999998</c:v>
                </c:pt>
                <c:pt idx="26115">
                  <c:v>355.10700000000003</c:v>
                </c:pt>
                <c:pt idx="26116">
                  <c:v>355.11</c:v>
                </c:pt>
                <c:pt idx="26117">
                  <c:v>355.11200000000002</c:v>
                </c:pt>
                <c:pt idx="26118">
                  <c:v>355.11500000000001</c:v>
                </c:pt>
                <c:pt idx="26119">
                  <c:v>355.11799999999999</c:v>
                </c:pt>
                <c:pt idx="26120">
                  <c:v>355.12099999999998</c:v>
                </c:pt>
                <c:pt idx="26121">
                  <c:v>355.12299999999999</c:v>
                </c:pt>
                <c:pt idx="26122">
                  <c:v>355.12599999999998</c:v>
                </c:pt>
                <c:pt idx="26123">
                  <c:v>355.12900000000002</c:v>
                </c:pt>
                <c:pt idx="26124">
                  <c:v>355.13200000000001</c:v>
                </c:pt>
                <c:pt idx="26125">
                  <c:v>355.13499999999999</c:v>
                </c:pt>
                <c:pt idx="26126">
                  <c:v>355.137</c:v>
                </c:pt>
                <c:pt idx="26127">
                  <c:v>355.14</c:v>
                </c:pt>
                <c:pt idx="26128">
                  <c:v>355.14299999999997</c:v>
                </c:pt>
                <c:pt idx="26129">
                  <c:v>355.14600000000002</c:v>
                </c:pt>
                <c:pt idx="26130">
                  <c:v>355.14800000000002</c:v>
                </c:pt>
                <c:pt idx="26131">
                  <c:v>355.15100000000001</c:v>
                </c:pt>
                <c:pt idx="26132">
                  <c:v>355.154</c:v>
                </c:pt>
                <c:pt idx="26133">
                  <c:v>355.15699999999998</c:v>
                </c:pt>
                <c:pt idx="26134">
                  <c:v>355.16</c:v>
                </c:pt>
                <c:pt idx="26135">
                  <c:v>355.16199999999998</c:v>
                </c:pt>
                <c:pt idx="26136">
                  <c:v>355.16500000000002</c:v>
                </c:pt>
                <c:pt idx="26137">
                  <c:v>355.16800000000001</c:v>
                </c:pt>
                <c:pt idx="26138">
                  <c:v>355.17099999999999</c:v>
                </c:pt>
                <c:pt idx="26139">
                  <c:v>355.173</c:v>
                </c:pt>
                <c:pt idx="26140">
                  <c:v>355.17599999999999</c:v>
                </c:pt>
                <c:pt idx="26141">
                  <c:v>355.17899999999997</c:v>
                </c:pt>
                <c:pt idx="26142">
                  <c:v>355.18200000000002</c:v>
                </c:pt>
                <c:pt idx="26143">
                  <c:v>355.185</c:v>
                </c:pt>
                <c:pt idx="26144">
                  <c:v>355.18700000000001</c:v>
                </c:pt>
                <c:pt idx="26145">
                  <c:v>355.19</c:v>
                </c:pt>
                <c:pt idx="26146">
                  <c:v>355.19299999999998</c:v>
                </c:pt>
                <c:pt idx="26147">
                  <c:v>355.19600000000003</c:v>
                </c:pt>
                <c:pt idx="26148">
                  <c:v>355.19799999999998</c:v>
                </c:pt>
                <c:pt idx="26149">
                  <c:v>355.20100000000002</c:v>
                </c:pt>
                <c:pt idx="26150">
                  <c:v>355.20400000000001</c:v>
                </c:pt>
                <c:pt idx="26151">
                  <c:v>355.20699999999999</c:v>
                </c:pt>
                <c:pt idx="26152">
                  <c:v>355.21</c:v>
                </c:pt>
                <c:pt idx="26153">
                  <c:v>355.21199999999999</c:v>
                </c:pt>
                <c:pt idx="26154">
                  <c:v>355.21499999999997</c:v>
                </c:pt>
                <c:pt idx="26155">
                  <c:v>355.22</c:v>
                </c:pt>
                <c:pt idx="26156">
                  <c:v>355.25299999999999</c:v>
                </c:pt>
                <c:pt idx="26157">
                  <c:v>355.28199999999998</c:v>
                </c:pt>
                <c:pt idx="26158">
                  <c:v>355.298</c:v>
                </c:pt>
                <c:pt idx="26159">
                  <c:v>355.315</c:v>
                </c:pt>
                <c:pt idx="26160">
                  <c:v>355.32600000000002</c:v>
                </c:pt>
                <c:pt idx="26161">
                  <c:v>355.32900000000001</c:v>
                </c:pt>
                <c:pt idx="26162">
                  <c:v>355.33100000000002</c:v>
                </c:pt>
                <c:pt idx="26163">
                  <c:v>355.334</c:v>
                </c:pt>
                <c:pt idx="26164">
                  <c:v>355.33600000000001</c:v>
                </c:pt>
                <c:pt idx="26165">
                  <c:v>355.33800000000002</c:v>
                </c:pt>
                <c:pt idx="26166">
                  <c:v>355.34</c:v>
                </c:pt>
                <c:pt idx="26167">
                  <c:v>355.34300000000002</c:v>
                </c:pt>
                <c:pt idx="26168">
                  <c:v>355.34500000000003</c:v>
                </c:pt>
                <c:pt idx="26169">
                  <c:v>355.34699999999998</c:v>
                </c:pt>
                <c:pt idx="26170">
                  <c:v>355.34899999999999</c:v>
                </c:pt>
                <c:pt idx="26171">
                  <c:v>355.351</c:v>
                </c:pt>
                <c:pt idx="26172">
                  <c:v>355.35399999999998</c:v>
                </c:pt>
                <c:pt idx="26173">
                  <c:v>355.35599999999999</c:v>
                </c:pt>
                <c:pt idx="26174">
                  <c:v>355.35899999999998</c:v>
                </c:pt>
                <c:pt idx="26175">
                  <c:v>355.36200000000002</c:v>
                </c:pt>
                <c:pt idx="26176">
                  <c:v>355.36500000000001</c:v>
                </c:pt>
                <c:pt idx="26177">
                  <c:v>355.36700000000002</c:v>
                </c:pt>
                <c:pt idx="26178">
                  <c:v>355.36900000000003</c:v>
                </c:pt>
                <c:pt idx="26179">
                  <c:v>355.37099999999998</c:v>
                </c:pt>
                <c:pt idx="26180">
                  <c:v>355.37400000000002</c:v>
                </c:pt>
                <c:pt idx="26181">
                  <c:v>355.37599999999998</c:v>
                </c:pt>
                <c:pt idx="26182">
                  <c:v>355.37799999999999</c:v>
                </c:pt>
                <c:pt idx="26183">
                  <c:v>355.38</c:v>
                </c:pt>
                <c:pt idx="26184">
                  <c:v>355.38299999999998</c:v>
                </c:pt>
                <c:pt idx="26185">
                  <c:v>355.38499999999999</c:v>
                </c:pt>
                <c:pt idx="26186">
                  <c:v>355.387</c:v>
                </c:pt>
                <c:pt idx="26187">
                  <c:v>355.38900000000001</c:v>
                </c:pt>
                <c:pt idx="26188">
                  <c:v>355.392</c:v>
                </c:pt>
                <c:pt idx="26189">
                  <c:v>355.39400000000001</c:v>
                </c:pt>
                <c:pt idx="26190">
                  <c:v>355.39600000000002</c:v>
                </c:pt>
                <c:pt idx="26191">
                  <c:v>355.39800000000002</c:v>
                </c:pt>
                <c:pt idx="26192">
                  <c:v>355.4</c:v>
                </c:pt>
                <c:pt idx="26193">
                  <c:v>355.40300000000002</c:v>
                </c:pt>
                <c:pt idx="26194">
                  <c:v>355.40499999999997</c:v>
                </c:pt>
                <c:pt idx="26195">
                  <c:v>355.40800000000002</c:v>
                </c:pt>
                <c:pt idx="26196">
                  <c:v>355.41</c:v>
                </c:pt>
                <c:pt idx="26197">
                  <c:v>355.41199999999998</c:v>
                </c:pt>
                <c:pt idx="26198">
                  <c:v>355.41399999999999</c:v>
                </c:pt>
                <c:pt idx="26199">
                  <c:v>355.416</c:v>
                </c:pt>
                <c:pt idx="26200">
                  <c:v>355.41899999999998</c:v>
                </c:pt>
                <c:pt idx="26201">
                  <c:v>355.42099999999999</c:v>
                </c:pt>
                <c:pt idx="26202">
                  <c:v>355.423</c:v>
                </c:pt>
                <c:pt idx="26203">
                  <c:v>355.42500000000001</c:v>
                </c:pt>
                <c:pt idx="26204">
                  <c:v>355.428</c:v>
                </c:pt>
                <c:pt idx="26205">
                  <c:v>355.43</c:v>
                </c:pt>
                <c:pt idx="26206">
                  <c:v>355.43200000000002</c:v>
                </c:pt>
                <c:pt idx="26207">
                  <c:v>355.43400000000003</c:v>
                </c:pt>
                <c:pt idx="26208">
                  <c:v>355.43700000000001</c:v>
                </c:pt>
                <c:pt idx="26209">
                  <c:v>355.43900000000002</c:v>
                </c:pt>
                <c:pt idx="26210">
                  <c:v>355.44099999999997</c:v>
                </c:pt>
                <c:pt idx="26211">
                  <c:v>355.44299999999998</c:v>
                </c:pt>
                <c:pt idx="26212">
                  <c:v>355.44600000000003</c:v>
                </c:pt>
                <c:pt idx="26213">
                  <c:v>355.44799999999998</c:v>
                </c:pt>
                <c:pt idx="26214">
                  <c:v>355.45100000000002</c:v>
                </c:pt>
                <c:pt idx="26215">
                  <c:v>355.45400000000001</c:v>
                </c:pt>
                <c:pt idx="26216">
                  <c:v>355.45699999999999</c:v>
                </c:pt>
                <c:pt idx="26217">
                  <c:v>355.459</c:v>
                </c:pt>
                <c:pt idx="26218">
                  <c:v>355.46100000000001</c:v>
                </c:pt>
                <c:pt idx="26219">
                  <c:v>355.46300000000002</c:v>
                </c:pt>
                <c:pt idx="26220">
                  <c:v>355.46499999999997</c:v>
                </c:pt>
                <c:pt idx="26221">
                  <c:v>355.46800000000002</c:v>
                </c:pt>
                <c:pt idx="26222">
                  <c:v>355.47</c:v>
                </c:pt>
                <c:pt idx="26223">
                  <c:v>355.47199999999998</c:v>
                </c:pt>
                <c:pt idx="26224">
                  <c:v>355.47399999999999</c:v>
                </c:pt>
                <c:pt idx="26225">
                  <c:v>355.47699999999998</c:v>
                </c:pt>
                <c:pt idx="26226">
                  <c:v>355.47899999999998</c:v>
                </c:pt>
                <c:pt idx="26227">
                  <c:v>355.48099999999999</c:v>
                </c:pt>
                <c:pt idx="26228">
                  <c:v>355.483</c:v>
                </c:pt>
                <c:pt idx="26229">
                  <c:v>355.48500000000001</c:v>
                </c:pt>
                <c:pt idx="26230">
                  <c:v>355.488</c:v>
                </c:pt>
                <c:pt idx="26231">
                  <c:v>355.50599999999997</c:v>
                </c:pt>
                <c:pt idx="26232">
                  <c:v>355.54300000000001</c:v>
                </c:pt>
                <c:pt idx="26233">
                  <c:v>355.577</c:v>
                </c:pt>
                <c:pt idx="26234">
                  <c:v>355.60700000000003</c:v>
                </c:pt>
                <c:pt idx="26235">
                  <c:v>355.63</c:v>
                </c:pt>
                <c:pt idx="26236">
                  <c:v>355.64699999999999</c:v>
                </c:pt>
                <c:pt idx="26237">
                  <c:v>355.661</c:v>
                </c:pt>
                <c:pt idx="26238">
                  <c:v>355.69200000000001</c:v>
                </c:pt>
                <c:pt idx="26239">
                  <c:v>355.72800000000001</c:v>
                </c:pt>
                <c:pt idx="26240">
                  <c:v>355.73700000000002</c:v>
                </c:pt>
                <c:pt idx="26241">
                  <c:v>355.74099999999999</c:v>
                </c:pt>
                <c:pt idx="26242">
                  <c:v>355.74400000000003</c:v>
                </c:pt>
                <c:pt idx="26243">
                  <c:v>355.74700000000001</c:v>
                </c:pt>
                <c:pt idx="26244">
                  <c:v>355.74900000000002</c:v>
                </c:pt>
                <c:pt idx="26245">
                  <c:v>355.75200000000001</c:v>
                </c:pt>
                <c:pt idx="26246">
                  <c:v>355.75400000000002</c:v>
                </c:pt>
                <c:pt idx="26247">
                  <c:v>355.75599999999997</c:v>
                </c:pt>
                <c:pt idx="26248">
                  <c:v>355.75799999999998</c:v>
                </c:pt>
                <c:pt idx="26249">
                  <c:v>355.76100000000002</c:v>
                </c:pt>
                <c:pt idx="26250">
                  <c:v>355.76299999999998</c:v>
                </c:pt>
                <c:pt idx="26251">
                  <c:v>355.76499999999999</c:v>
                </c:pt>
                <c:pt idx="26252">
                  <c:v>355.767</c:v>
                </c:pt>
                <c:pt idx="26253">
                  <c:v>355.77</c:v>
                </c:pt>
                <c:pt idx="26254">
                  <c:v>355.77199999999999</c:v>
                </c:pt>
                <c:pt idx="26255">
                  <c:v>355.774</c:v>
                </c:pt>
                <c:pt idx="26256">
                  <c:v>355.77600000000001</c:v>
                </c:pt>
                <c:pt idx="26257">
                  <c:v>355.77800000000002</c:v>
                </c:pt>
                <c:pt idx="26258">
                  <c:v>355.78100000000001</c:v>
                </c:pt>
                <c:pt idx="26259">
                  <c:v>355.78300000000002</c:v>
                </c:pt>
                <c:pt idx="26260">
                  <c:v>355.78500000000003</c:v>
                </c:pt>
                <c:pt idx="26261">
                  <c:v>355.78699999999998</c:v>
                </c:pt>
                <c:pt idx="26262">
                  <c:v>355.79</c:v>
                </c:pt>
                <c:pt idx="26263">
                  <c:v>355.79199999999997</c:v>
                </c:pt>
                <c:pt idx="26264">
                  <c:v>355.79399999999998</c:v>
                </c:pt>
                <c:pt idx="26265">
                  <c:v>355.79599999999999</c:v>
                </c:pt>
                <c:pt idx="26266">
                  <c:v>355.798</c:v>
                </c:pt>
                <c:pt idx="26267">
                  <c:v>355.80099999999999</c:v>
                </c:pt>
                <c:pt idx="26268">
                  <c:v>355.803</c:v>
                </c:pt>
                <c:pt idx="26269">
                  <c:v>355.80500000000001</c:v>
                </c:pt>
                <c:pt idx="26270">
                  <c:v>355.80700000000002</c:v>
                </c:pt>
                <c:pt idx="26271">
                  <c:v>355.80900000000003</c:v>
                </c:pt>
                <c:pt idx="26272">
                  <c:v>355.81200000000001</c:v>
                </c:pt>
                <c:pt idx="26273">
                  <c:v>355.81400000000002</c:v>
                </c:pt>
                <c:pt idx="26274">
                  <c:v>355.81599999999997</c:v>
                </c:pt>
                <c:pt idx="26275">
                  <c:v>355.81799999999998</c:v>
                </c:pt>
                <c:pt idx="26276">
                  <c:v>355.82100000000003</c:v>
                </c:pt>
                <c:pt idx="26277">
                  <c:v>355.82299999999998</c:v>
                </c:pt>
                <c:pt idx="26278">
                  <c:v>355.82499999999999</c:v>
                </c:pt>
                <c:pt idx="26279">
                  <c:v>355.827</c:v>
                </c:pt>
                <c:pt idx="26280">
                  <c:v>355.82900000000001</c:v>
                </c:pt>
                <c:pt idx="26281">
                  <c:v>355.83199999999999</c:v>
                </c:pt>
                <c:pt idx="26282">
                  <c:v>355.834</c:v>
                </c:pt>
                <c:pt idx="26283">
                  <c:v>355.83600000000001</c:v>
                </c:pt>
                <c:pt idx="26284">
                  <c:v>355.83800000000002</c:v>
                </c:pt>
                <c:pt idx="26285">
                  <c:v>355.84100000000001</c:v>
                </c:pt>
                <c:pt idx="26286">
                  <c:v>355.84300000000002</c:v>
                </c:pt>
                <c:pt idx="26287">
                  <c:v>355.84500000000003</c:v>
                </c:pt>
                <c:pt idx="26288">
                  <c:v>355.84699999999998</c:v>
                </c:pt>
                <c:pt idx="26289">
                  <c:v>355.84899999999999</c:v>
                </c:pt>
                <c:pt idx="26290">
                  <c:v>355.85199999999998</c:v>
                </c:pt>
                <c:pt idx="26291">
                  <c:v>355.85399999999998</c:v>
                </c:pt>
                <c:pt idx="26292">
                  <c:v>355.85599999999999</c:v>
                </c:pt>
                <c:pt idx="26293">
                  <c:v>355.858</c:v>
                </c:pt>
                <c:pt idx="26294">
                  <c:v>355.86099999999999</c:v>
                </c:pt>
                <c:pt idx="26295">
                  <c:v>355.863</c:v>
                </c:pt>
                <c:pt idx="26296">
                  <c:v>355.86500000000001</c:v>
                </c:pt>
                <c:pt idx="26297">
                  <c:v>355.86700000000002</c:v>
                </c:pt>
                <c:pt idx="26298">
                  <c:v>355.86900000000003</c:v>
                </c:pt>
                <c:pt idx="26299">
                  <c:v>355.87200000000001</c:v>
                </c:pt>
                <c:pt idx="26300">
                  <c:v>355.87400000000002</c:v>
                </c:pt>
                <c:pt idx="26301">
                  <c:v>355.87599999999998</c:v>
                </c:pt>
                <c:pt idx="26302">
                  <c:v>355.87799999999999</c:v>
                </c:pt>
                <c:pt idx="26303">
                  <c:v>355.88099999999997</c:v>
                </c:pt>
                <c:pt idx="26304">
                  <c:v>355.88299999999998</c:v>
                </c:pt>
                <c:pt idx="26305">
                  <c:v>355.88499999999999</c:v>
                </c:pt>
                <c:pt idx="26306">
                  <c:v>355.88900000000001</c:v>
                </c:pt>
                <c:pt idx="26307">
                  <c:v>355.90499999999997</c:v>
                </c:pt>
                <c:pt idx="26308">
                  <c:v>355.94</c:v>
                </c:pt>
                <c:pt idx="26309">
                  <c:v>355.96199999999999</c:v>
                </c:pt>
                <c:pt idx="26310">
                  <c:v>355.96499999999997</c:v>
                </c:pt>
                <c:pt idx="26311">
                  <c:v>355.96699999999998</c:v>
                </c:pt>
                <c:pt idx="26312">
                  <c:v>355.97</c:v>
                </c:pt>
                <c:pt idx="26313">
                  <c:v>355.97300000000001</c:v>
                </c:pt>
                <c:pt idx="26314">
                  <c:v>355.97500000000002</c:v>
                </c:pt>
                <c:pt idx="26315">
                  <c:v>355.97699999999998</c:v>
                </c:pt>
                <c:pt idx="26316">
                  <c:v>355.98</c:v>
                </c:pt>
                <c:pt idx="26317">
                  <c:v>355.98200000000003</c:v>
                </c:pt>
                <c:pt idx="26318">
                  <c:v>356.00099999999998</c:v>
                </c:pt>
                <c:pt idx="26319">
                  <c:v>356.03300000000002</c:v>
                </c:pt>
                <c:pt idx="26320">
                  <c:v>356.05900000000003</c:v>
                </c:pt>
                <c:pt idx="26321">
                  <c:v>356.07799999999997</c:v>
                </c:pt>
                <c:pt idx="26322">
                  <c:v>356.089</c:v>
                </c:pt>
                <c:pt idx="26323">
                  <c:v>356.09100000000001</c:v>
                </c:pt>
                <c:pt idx="26324">
                  <c:v>356.09300000000002</c:v>
                </c:pt>
                <c:pt idx="26325">
                  <c:v>356.09500000000003</c:v>
                </c:pt>
                <c:pt idx="26326">
                  <c:v>356.09699999999998</c:v>
                </c:pt>
                <c:pt idx="26327">
                  <c:v>356.1</c:v>
                </c:pt>
                <c:pt idx="26328">
                  <c:v>356.10199999999998</c:v>
                </c:pt>
                <c:pt idx="26329">
                  <c:v>356.10300000000001</c:v>
                </c:pt>
                <c:pt idx="26330">
                  <c:v>356.108</c:v>
                </c:pt>
                <c:pt idx="26331">
                  <c:v>356.11700000000002</c:v>
                </c:pt>
                <c:pt idx="26332">
                  <c:v>356.12799999999999</c:v>
                </c:pt>
                <c:pt idx="26333">
                  <c:v>356.13</c:v>
                </c:pt>
                <c:pt idx="26334">
                  <c:v>356.13499999999999</c:v>
                </c:pt>
                <c:pt idx="26335">
                  <c:v>356.15600000000001</c:v>
                </c:pt>
                <c:pt idx="26336">
                  <c:v>356.17</c:v>
                </c:pt>
                <c:pt idx="26337">
                  <c:v>356.17500000000001</c:v>
                </c:pt>
                <c:pt idx="26338">
                  <c:v>356.178</c:v>
                </c:pt>
                <c:pt idx="26339">
                  <c:v>356.18099999999998</c:v>
                </c:pt>
                <c:pt idx="26340">
                  <c:v>356.18299999999999</c:v>
                </c:pt>
                <c:pt idx="26341">
                  <c:v>356.18599999999998</c:v>
                </c:pt>
                <c:pt idx="26342">
                  <c:v>356.18799999999999</c:v>
                </c:pt>
                <c:pt idx="26343">
                  <c:v>356.19</c:v>
                </c:pt>
                <c:pt idx="26344">
                  <c:v>356.19200000000001</c:v>
                </c:pt>
                <c:pt idx="26345">
                  <c:v>356.19400000000002</c:v>
                </c:pt>
                <c:pt idx="26346">
                  <c:v>356.19600000000003</c:v>
                </c:pt>
                <c:pt idx="26347">
                  <c:v>356.19799999999998</c:v>
                </c:pt>
                <c:pt idx="26348">
                  <c:v>356.20100000000002</c:v>
                </c:pt>
                <c:pt idx="26349">
                  <c:v>356.20299999999997</c:v>
                </c:pt>
                <c:pt idx="26350">
                  <c:v>356.20600000000002</c:v>
                </c:pt>
                <c:pt idx="26351">
                  <c:v>356.209</c:v>
                </c:pt>
                <c:pt idx="26352">
                  <c:v>356.21100000000001</c:v>
                </c:pt>
                <c:pt idx="26353">
                  <c:v>356.214</c:v>
                </c:pt>
                <c:pt idx="26354">
                  <c:v>356.21600000000001</c:v>
                </c:pt>
                <c:pt idx="26355">
                  <c:v>356.21800000000002</c:v>
                </c:pt>
                <c:pt idx="26356">
                  <c:v>356.221</c:v>
                </c:pt>
                <c:pt idx="26357">
                  <c:v>356.22399999999999</c:v>
                </c:pt>
                <c:pt idx="26358">
                  <c:v>356.226</c:v>
                </c:pt>
                <c:pt idx="26359">
                  <c:v>356.22899999999998</c:v>
                </c:pt>
                <c:pt idx="26360">
                  <c:v>356.23200000000003</c:v>
                </c:pt>
                <c:pt idx="26361">
                  <c:v>356.23500000000001</c:v>
                </c:pt>
                <c:pt idx="26362">
                  <c:v>356.238</c:v>
                </c:pt>
                <c:pt idx="26363">
                  <c:v>356.24</c:v>
                </c:pt>
                <c:pt idx="26364">
                  <c:v>356.24299999999999</c:v>
                </c:pt>
                <c:pt idx="26365">
                  <c:v>356.24599999999998</c:v>
                </c:pt>
                <c:pt idx="26366">
                  <c:v>356.24900000000002</c:v>
                </c:pt>
                <c:pt idx="26367">
                  <c:v>356.25099999999998</c:v>
                </c:pt>
                <c:pt idx="26368">
                  <c:v>356.25400000000002</c:v>
                </c:pt>
                <c:pt idx="26369">
                  <c:v>356.25700000000001</c:v>
                </c:pt>
                <c:pt idx="26370">
                  <c:v>356.26</c:v>
                </c:pt>
                <c:pt idx="26371">
                  <c:v>356.262</c:v>
                </c:pt>
                <c:pt idx="26372">
                  <c:v>356.26499999999999</c:v>
                </c:pt>
                <c:pt idx="26373">
                  <c:v>356.26799999999997</c:v>
                </c:pt>
                <c:pt idx="26374">
                  <c:v>356.29</c:v>
                </c:pt>
                <c:pt idx="26375">
                  <c:v>356.32600000000002</c:v>
                </c:pt>
                <c:pt idx="26376">
                  <c:v>356.35500000000002</c:v>
                </c:pt>
                <c:pt idx="26377">
                  <c:v>356.38200000000001</c:v>
                </c:pt>
                <c:pt idx="26378">
                  <c:v>356.39699999999999</c:v>
                </c:pt>
                <c:pt idx="26379">
                  <c:v>356.4</c:v>
                </c:pt>
                <c:pt idx="26380">
                  <c:v>356.40300000000002</c:v>
                </c:pt>
                <c:pt idx="26381">
                  <c:v>356.40600000000001</c:v>
                </c:pt>
                <c:pt idx="26382">
                  <c:v>356.40800000000002</c:v>
                </c:pt>
                <c:pt idx="26383">
                  <c:v>356.411</c:v>
                </c:pt>
                <c:pt idx="26384">
                  <c:v>356.41399999999999</c:v>
                </c:pt>
                <c:pt idx="26385">
                  <c:v>356.41699999999997</c:v>
                </c:pt>
                <c:pt idx="26386">
                  <c:v>356.41899999999998</c:v>
                </c:pt>
                <c:pt idx="26387">
                  <c:v>356.42099999999999</c:v>
                </c:pt>
                <c:pt idx="26388">
                  <c:v>356.42399999999998</c:v>
                </c:pt>
                <c:pt idx="26389">
                  <c:v>356.42700000000002</c:v>
                </c:pt>
                <c:pt idx="26390">
                  <c:v>356.43</c:v>
                </c:pt>
                <c:pt idx="26391">
                  <c:v>356.43200000000002</c:v>
                </c:pt>
                <c:pt idx="26392">
                  <c:v>356.435</c:v>
                </c:pt>
                <c:pt idx="26393">
                  <c:v>356.43700000000001</c:v>
                </c:pt>
                <c:pt idx="26394">
                  <c:v>356.44</c:v>
                </c:pt>
                <c:pt idx="26395">
                  <c:v>356.44200000000001</c:v>
                </c:pt>
                <c:pt idx="26396">
                  <c:v>356.44400000000002</c:v>
                </c:pt>
                <c:pt idx="26397">
                  <c:v>356.44600000000003</c:v>
                </c:pt>
                <c:pt idx="26398">
                  <c:v>356.44799999999998</c:v>
                </c:pt>
                <c:pt idx="26399">
                  <c:v>356.45100000000002</c:v>
                </c:pt>
                <c:pt idx="26400">
                  <c:v>356.45400000000001</c:v>
                </c:pt>
                <c:pt idx="26401">
                  <c:v>356.45600000000002</c:v>
                </c:pt>
                <c:pt idx="26402">
                  <c:v>356.459</c:v>
                </c:pt>
                <c:pt idx="26403">
                  <c:v>356.46100000000001</c:v>
                </c:pt>
                <c:pt idx="26404">
                  <c:v>356.464</c:v>
                </c:pt>
                <c:pt idx="26405">
                  <c:v>356.46699999999998</c:v>
                </c:pt>
                <c:pt idx="26406">
                  <c:v>356.46899999999999</c:v>
                </c:pt>
                <c:pt idx="26407">
                  <c:v>356.47199999999998</c:v>
                </c:pt>
                <c:pt idx="26408">
                  <c:v>356.47500000000002</c:v>
                </c:pt>
                <c:pt idx="26409">
                  <c:v>356.49</c:v>
                </c:pt>
                <c:pt idx="26410">
                  <c:v>356.52499999999998</c:v>
                </c:pt>
                <c:pt idx="26411">
                  <c:v>356.55200000000002</c:v>
                </c:pt>
                <c:pt idx="26412">
                  <c:v>356.56299999999999</c:v>
                </c:pt>
                <c:pt idx="26413">
                  <c:v>356.565</c:v>
                </c:pt>
                <c:pt idx="26414">
                  <c:v>356.56799999999998</c:v>
                </c:pt>
                <c:pt idx="26415">
                  <c:v>356.57100000000003</c:v>
                </c:pt>
                <c:pt idx="26416">
                  <c:v>356.57400000000001</c:v>
                </c:pt>
                <c:pt idx="26417">
                  <c:v>356.577</c:v>
                </c:pt>
                <c:pt idx="26418">
                  <c:v>356.57900000000001</c:v>
                </c:pt>
                <c:pt idx="26419">
                  <c:v>356.58199999999999</c:v>
                </c:pt>
                <c:pt idx="26420">
                  <c:v>356.58499999999998</c:v>
                </c:pt>
                <c:pt idx="26421">
                  <c:v>356.58800000000002</c:v>
                </c:pt>
                <c:pt idx="26422">
                  <c:v>356.59</c:v>
                </c:pt>
                <c:pt idx="26423">
                  <c:v>356.59300000000002</c:v>
                </c:pt>
                <c:pt idx="26424">
                  <c:v>356.596</c:v>
                </c:pt>
                <c:pt idx="26425">
                  <c:v>356.59899999999999</c:v>
                </c:pt>
                <c:pt idx="26426">
                  <c:v>356.60199999999998</c:v>
                </c:pt>
                <c:pt idx="26427">
                  <c:v>356.60399999999998</c:v>
                </c:pt>
                <c:pt idx="26428">
                  <c:v>356.60700000000003</c:v>
                </c:pt>
                <c:pt idx="26429">
                  <c:v>356.61</c:v>
                </c:pt>
                <c:pt idx="26430">
                  <c:v>356.613</c:v>
                </c:pt>
                <c:pt idx="26431">
                  <c:v>356.61500000000001</c:v>
                </c:pt>
                <c:pt idx="26432">
                  <c:v>356.61799999999999</c:v>
                </c:pt>
                <c:pt idx="26433">
                  <c:v>356.62099999999998</c:v>
                </c:pt>
                <c:pt idx="26434">
                  <c:v>356.62400000000002</c:v>
                </c:pt>
                <c:pt idx="26435">
                  <c:v>356.62700000000001</c:v>
                </c:pt>
                <c:pt idx="26436">
                  <c:v>356.62900000000002</c:v>
                </c:pt>
                <c:pt idx="26437">
                  <c:v>356.63200000000001</c:v>
                </c:pt>
                <c:pt idx="26438">
                  <c:v>356.64699999999999</c:v>
                </c:pt>
                <c:pt idx="26439">
                  <c:v>356.67200000000003</c:v>
                </c:pt>
                <c:pt idx="26440">
                  <c:v>356.702</c:v>
                </c:pt>
                <c:pt idx="26441">
                  <c:v>356.721</c:v>
                </c:pt>
                <c:pt idx="26442">
                  <c:v>356.72300000000001</c:v>
                </c:pt>
                <c:pt idx="26443">
                  <c:v>356.726</c:v>
                </c:pt>
                <c:pt idx="26444">
                  <c:v>356.72899999999998</c:v>
                </c:pt>
                <c:pt idx="26445">
                  <c:v>356.73200000000003</c:v>
                </c:pt>
                <c:pt idx="26446">
                  <c:v>356.73399999999998</c:v>
                </c:pt>
                <c:pt idx="26447">
                  <c:v>356.73700000000002</c:v>
                </c:pt>
                <c:pt idx="26448">
                  <c:v>356.74</c:v>
                </c:pt>
                <c:pt idx="26449">
                  <c:v>356.74299999999999</c:v>
                </c:pt>
                <c:pt idx="26450">
                  <c:v>356.74599999999998</c:v>
                </c:pt>
                <c:pt idx="26451">
                  <c:v>356.74799999999999</c:v>
                </c:pt>
                <c:pt idx="26452">
                  <c:v>356.75099999999998</c:v>
                </c:pt>
                <c:pt idx="26453">
                  <c:v>356.75400000000002</c:v>
                </c:pt>
                <c:pt idx="26454">
                  <c:v>356.75700000000001</c:v>
                </c:pt>
                <c:pt idx="26455">
                  <c:v>356.75900000000001</c:v>
                </c:pt>
                <c:pt idx="26456">
                  <c:v>356.76100000000002</c:v>
                </c:pt>
                <c:pt idx="26457">
                  <c:v>356.76299999999998</c:v>
                </c:pt>
                <c:pt idx="26458">
                  <c:v>356.76600000000002</c:v>
                </c:pt>
                <c:pt idx="26459">
                  <c:v>356.76799999999997</c:v>
                </c:pt>
                <c:pt idx="26460">
                  <c:v>356.77100000000002</c:v>
                </c:pt>
                <c:pt idx="26461">
                  <c:v>356.77300000000002</c:v>
                </c:pt>
                <c:pt idx="26462">
                  <c:v>356.77600000000001</c:v>
                </c:pt>
                <c:pt idx="26463">
                  <c:v>356.77800000000002</c:v>
                </c:pt>
                <c:pt idx="26464">
                  <c:v>356.78100000000001</c:v>
                </c:pt>
                <c:pt idx="26465">
                  <c:v>356.78399999999999</c:v>
                </c:pt>
                <c:pt idx="26466">
                  <c:v>356.78699999999998</c:v>
                </c:pt>
                <c:pt idx="26467">
                  <c:v>356.78899999999999</c:v>
                </c:pt>
                <c:pt idx="26468">
                  <c:v>356.79199999999997</c:v>
                </c:pt>
                <c:pt idx="26469">
                  <c:v>356.79500000000002</c:v>
                </c:pt>
                <c:pt idx="26470">
                  <c:v>356.798</c:v>
                </c:pt>
                <c:pt idx="26471">
                  <c:v>356.8</c:v>
                </c:pt>
                <c:pt idx="26472">
                  <c:v>356.803</c:v>
                </c:pt>
                <c:pt idx="26473">
                  <c:v>356.80500000000001</c:v>
                </c:pt>
                <c:pt idx="26474">
                  <c:v>356.80700000000002</c:v>
                </c:pt>
                <c:pt idx="26475">
                  <c:v>356.81</c:v>
                </c:pt>
                <c:pt idx="26476">
                  <c:v>356.81200000000001</c:v>
                </c:pt>
                <c:pt idx="26477">
                  <c:v>356.81400000000002</c:v>
                </c:pt>
                <c:pt idx="26478">
                  <c:v>356.81599999999997</c:v>
                </c:pt>
                <c:pt idx="26479">
                  <c:v>356.81900000000002</c:v>
                </c:pt>
                <c:pt idx="26480">
                  <c:v>356.822</c:v>
                </c:pt>
                <c:pt idx="26481">
                  <c:v>356.82499999999999</c:v>
                </c:pt>
                <c:pt idx="26482">
                  <c:v>356.827</c:v>
                </c:pt>
                <c:pt idx="26483">
                  <c:v>356.84699999999998</c:v>
                </c:pt>
                <c:pt idx="26484">
                  <c:v>356.87099999999998</c:v>
                </c:pt>
                <c:pt idx="26485">
                  <c:v>356.89100000000002</c:v>
                </c:pt>
                <c:pt idx="26486">
                  <c:v>356.90800000000002</c:v>
                </c:pt>
                <c:pt idx="26487">
                  <c:v>356.93400000000003</c:v>
                </c:pt>
                <c:pt idx="26488">
                  <c:v>356.96499999999997</c:v>
                </c:pt>
                <c:pt idx="26489">
                  <c:v>356.98399999999998</c:v>
                </c:pt>
                <c:pt idx="26490">
                  <c:v>356.99099999999999</c:v>
                </c:pt>
                <c:pt idx="26491">
                  <c:v>356.99400000000003</c:v>
                </c:pt>
                <c:pt idx="26492">
                  <c:v>357.00799999999998</c:v>
                </c:pt>
                <c:pt idx="26493">
                  <c:v>357.017</c:v>
                </c:pt>
                <c:pt idx="26494">
                  <c:v>357.02100000000002</c:v>
                </c:pt>
                <c:pt idx="26495">
                  <c:v>357.024</c:v>
                </c:pt>
                <c:pt idx="26496">
                  <c:v>357.02699999999999</c:v>
                </c:pt>
                <c:pt idx="26497">
                  <c:v>357.03100000000001</c:v>
                </c:pt>
                <c:pt idx="26498">
                  <c:v>357.03399999999999</c:v>
                </c:pt>
                <c:pt idx="26499">
                  <c:v>357.03699999999998</c:v>
                </c:pt>
                <c:pt idx="26500">
                  <c:v>357.04</c:v>
                </c:pt>
                <c:pt idx="26501">
                  <c:v>357.04300000000001</c:v>
                </c:pt>
                <c:pt idx="26502">
                  <c:v>357.04700000000003</c:v>
                </c:pt>
                <c:pt idx="26503">
                  <c:v>357.05200000000002</c:v>
                </c:pt>
                <c:pt idx="26504">
                  <c:v>357.06799999999998</c:v>
                </c:pt>
                <c:pt idx="26505">
                  <c:v>357.10500000000002</c:v>
                </c:pt>
                <c:pt idx="26506">
                  <c:v>357.137</c:v>
                </c:pt>
                <c:pt idx="26507">
                  <c:v>357.16</c:v>
                </c:pt>
                <c:pt idx="26508">
                  <c:v>357.17399999999998</c:v>
                </c:pt>
                <c:pt idx="26509">
                  <c:v>357.178</c:v>
                </c:pt>
                <c:pt idx="26510">
                  <c:v>357.18</c:v>
                </c:pt>
                <c:pt idx="26511">
                  <c:v>357.18299999999999</c:v>
                </c:pt>
                <c:pt idx="26512">
                  <c:v>357.18700000000001</c:v>
                </c:pt>
                <c:pt idx="26513">
                  <c:v>357.19</c:v>
                </c:pt>
                <c:pt idx="26514">
                  <c:v>357.19299999999998</c:v>
                </c:pt>
                <c:pt idx="26515">
                  <c:v>357.19600000000003</c:v>
                </c:pt>
                <c:pt idx="26516">
                  <c:v>357.19900000000001</c:v>
                </c:pt>
                <c:pt idx="26517">
                  <c:v>357.202</c:v>
                </c:pt>
                <c:pt idx="26518">
                  <c:v>357.20499999999998</c:v>
                </c:pt>
                <c:pt idx="26519">
                  <c:v>357.20699999999999</c:v>
                </c:pt>
                <c:pt idx="26520">
                  <c:v>357.209</c:v>
                </c:pt>
                <c:pt idx="26521">
                  <c:v>357.214</c:v>
                </c:pt>
                <c:pt idx="26522">
                  <c:v>357.22</c:v>
                </c:pt>
                <c:pt idx="26523">
                  <c:v>357.226</c:v>
                </c:pt>
                <c:pt idx="26524">
                  <c:v>357.23500000000001</c:v>
                </c:pt>
                <c:pt idx="26525">
                  <c:v>357.24799999999999</c:v>
                </c:pt>
                <c:pt idx="26526">
                  <c:v>357.26299999999998</c:v>
                </c:pt>
                <c:pt idx="26527">
                  <c:v>357.279</c:v>
                </c:pt>
                <c:pt idx="26528">
                  <c:v>357.29500000000002</c:v>
                </c:pt>
                <c:pt idx="26529">
                  <c:v>357.31</c:v>
                </c:pt>
                <c:pt idx="26530">
                  <c:v>357.32600000000002</c:v>
                </c:pt>
                <c:pt idx="26531">
                  <c:v>357.34</c:v>
                </c:pt>
                <c:pt idx="26532">
                  <c:v>357.35599999999999</c:v>
                </c:pt>
                <c:pt idx="26533">
                  <c:v>357.37099999999998</c:v>
                </c:pt>
                <c:pt idx="26534">
                  <c:v>357.387</c:v>
                </c:pt>
                <c:pt idx="26535">
                  <c:v>357.40199999999999</c:v>
                </c:pt>
                <c:pt idx="26536">
                  <c:v>357.41800000000001</c:v>
                </c:pt>
                <c:pt idx="26537">
                  <c:v>357.43299999999999</c:v>
                </c:pt>
                <c:pt idx="26538">
                  <c:v>357.44799999999998</c:v>
                </c:pt>
                <c:pt idx="26539">
                  <c:v>357.464</c:v>
                </c:pt>
                <c:pt idx="26540">
                  <c:v>357.47899999999998</c:v>
                </c:pt>
                <c:pt idx="26541">
                  <c:v>357.495</c:v>
                </c:pt>
                <c:pt idx="26542">
                  <c:v>357.51100000000002</c:v>
                </c:pt>
                <c:pt idx="26543">
                  <c:v>357.52600000000001</c:v>
                </c:pt>
                <c:pt idx="26544">
                  <c:v>357.54199999999997</c:v>
                </c:pt>
                <c:pt idx="26545">
                  <c:v>357.55700000000002</c:v>
                </c:pt>
                <c:pt idx="26546">
                  <c:v>357.57299999999998</c:v>
                </c:pt>
                <c:pt idx="26547">
                  <c:v>357.58800000000002</c:v>
                </c:pt>
                <c:pt idx="26548">
                  <c:v>357.59800000000001</c:v>
                </c:pt>
                <c:pt idx="26549">
                  <c:v>357.60599999999999</c:v>
                </c:pt>
                <c:pt idx="26550">
                  <c:v>357.61399999999998</c:v>
                </c:pt>
                <c:pt idx="26551">
                  <c:v>357.62299999999999</c:v>
                </c:pt>
                <c:pt idx="26552">
                  <c:v>357.63099999999997</c:v>
                </c:pt>
                <c:pt idx="26553">
                  <c:v>357.64</c:v>
                </c:pt>
                <c:pt idx="26554">
                  <c:v>357.65100000000001</c:v>
                </c:pt>
                <c:pt idx="26555">
                  <c:v>357.65800000000002</c:v>
                </c:pt>
                <c:pt idx="26556">
                  <c:v>357.66300000000001</c:v>
                </c:pt>
                <c:pt idx="26557">
                  <c:v>357.66899999999998</c:v>
                </c:pt>
                <c:pt idx="26558">
                  <c:v>357.67500000000001</c:v>
                </c:pt>
                <c:pt idx="26559">
                  <c:v>357.68099999999998</c:v>
                </c:pt>
                <c:pt idx="26560">
                  <c:v>357.68700000000001</c:v>
                </c:pt>
                <c:pt idx="26561">
                  <c:v>357.69200000000001</c:v>
                </c:pt>
                <c:pt idx="26562">
                  <c:v>357.69799999999998</c:v>
                </c:pt>
                <c:pt idx="26563">
                  <c:v>357.70400000000001</c:v>
                </c:pt>
                <c:pt idx="26564">
                  <c:v>357.71</c:v>
                </c:pt>
                <c:pt idx="26565">
                  <c:v>357.71600000000001</c:v>
                </c:pt>
                <c:pt idx="26566">
                  <c:v>357.72199999999998</c:v>
                </c:pt>
                <c:pt idx="26567">
                  <c:v>357.72699999999998</c:v>
                </c:pt>
                <c:pt idx="26568">
                  <c:v>357.733</c:v>
                </c:pt>
                <c:pt idx="26569">
                  <c:v>357.738</c:v>
                </c:pt>
                <c:pt idx="26570">
                  <c:v>357.74200000000002</c:v>
                </c:pt>
                <c:pt idx="26571">
                  <c:v>357.74700000000001</c:v>
                </c:pt>
                <c:pt idx="26572">
                  <c:v>357.75099999999998</c:v>
                </c:pt>
                <c:pt idx="26573">
                  <c:v>357.75599999999997</c:v>
                </c:pt>
                <c:pt idx="26574">
                  <c:v>357.76</c:v>
                </c:pt>
                <c:pt idx="26575">
                  <c:v>357.76499999999999</c:v>
                </c:pt>
                <c:pt idx="26576">
                  <c:v>357.76900000000001</c:v>
                </c:pt>
                <c:pt idx="26577">
                  <c:v>357.774</c:v>
                </c:pt>
                <c:pt idx="26578">
                  <c:v>357.77800000000002</c:v>
                </c:pt>
                <c:pt idx="26579">
                  <c:v>357.78300000000002</c:v>
                </c:pt>
                <c:pt idx="26580">
                  <c:v>357.78800000000001</c:v>
                </c:pt>
                <c:pt idx="26581">
                  <c:v>357.79199999999997</c:v>
                </c:pt>
                <c:pt idx="26582">
                  <c:v>357.79700000000003</c:v>
                </c:pt>
                <c:pt idx="26583">
                  <c:v>357.80099999999999</c:v>
                </c:pt>
                <c:pt idx="26584">
                  <c:v>357.80599999999998</c:v>
                </c:pt>
                <c:pt idx="26585">
                  <c:v>357.81</c:v>
                </c:pt>
                <c:pt idx="26586">
                  <c:v>357.815</c:v>
                </c:pt>
                <c:pt idx="26587">
                  <c:v>357.81900000000002</c:v>
                </c:pt>
                <c:pt idx="26588">
                  <c:v>357.82400000000001</c:v>
                </c:pt>
                <c:pt idx="26589">
                  <c:v>357.82799999999997</c:v>
                </c:pt>
                <c:pt idx="26590">
                  <c:v>357.83300000000003</c:v>
                </c:pt>
                <c:pt idx="26591">
                  <c:v>357.83699999999999</c:v>
                </c:pt>
                <c:pt idx="26592">
                  <c:v>357.84199999999998</c:v>
                </c:pt>
                <c:pt idx="26593">
                  <c:v>357.84699999999998</c:v>
                </c:pt>
                <c:pt idx="26594">
                  <c:v>357.851</c:v>
                </c:pt>
                <c:pt idx="26595">
                  <c:v>357.85599999999999</c:v>
                </c:pt>
                <c:pt idx="26596">
                  <c:v>357.86</c:v>
                </c:pt>
                <c:pt idx="26597">
                  <c:v>357.86500000000001</c:v>
                </c:pt>
                <c:pt idx="26598">
                  <c:v>357.86900000000003</c:v>
                </c:pt>
                <c:pt idx="26599">
                  <c:v>357.87400000000002</c:v>
                </c:pt>
                <c:pt idx="26600">
                  <c:v>357.87799999999999</c:v>
                </c:pt>
                <c:pt idx="26601">
                  <c:v>357.88299999999998</c:v>
                </c:pt>
                <c:pt idx="26602">
                  <c:v>357.887</c:v>
                </c:pt>
                <c:pt idx="26603">
                  <c:v>357.892</c:v>
                </c:pt>
                <c:pt idx="26604">
                  <c:v>357.89600000000002</c:v>
                </c:pt>
                <c:pt idx="26605">
                  <c:v>357.90100000000001</c:v>
                </c:pt>
                <c:pt idx="26606">
                  <c:v>357.90600000000001</c:v>
                </c:pt>
                <c:pt idx="26607">
                  <c:v>357.91</c:v>
                </c:pt>
                <c:pt idx="26608">
                  <c:v>357.91500000000002</c:v>
                </c:pt>
                <c:pt idx="26609">
                  <c:v>357.91899999999998</c:v>
                </c:pt>
                <c:pt idx="26610">
                  <c:v>357.92399999999998</c:v>
                </c:pt>
                <c:pt idx="26611">
                  <c:v>357.928</c:v>
                </c:pt>
                <c:pt idx="26612">
                  <c:v>357.93299999999999</c:v>
                </c:pt>
                <c:pt idx="26613">
                  <c:v>357.93700000000001</c:v>
                </c:pt>
                <c:pt idx="26614">
                  <c:v>357.94200000000001</c:v>
                </c:pt>
                <c:pt idx="26615">
                  <c:v>357.94600000000003</c:v>
                </c:pt>
                <c:pt idx="26616">
                  <c:v>357.95100000000002</c:v>
                </c:pt>
                <c:pt idx="26617">
                  <c:v>357.95499999999998</c:v>
                </c:pt>
                <c:pt idx="26618">
                  <c:v>357.96</c:v>
                </c:pt>
                <c:pt idx="26619">
                  <c:v>357.96499999999997</c:v>
                </c:pt>
                <c:pt idx="26620">
                  <c:v>357.96899999999999</c:v>
                </c:pt>
                <c:pt idx="26621">
                  <c:v>357.97399999999999</c:v>
                </c:pt>
                <c:pt idx="26622">
                  <c:v>357.97800000000001</c:v>
                </c:pt>
                <c:pt idx="26623">
                  <c:v>357.983</c:v>
                </c:pt>
                <c:pt idx="26624">
                  <c:v>357.98700000000002</c:v>
                </c:pt>
                <c:pt idx="26625">
                  <c:v>357.99200000000002</c:v>
                </c:pt>
                <c:pt idx="26626">
                  <c:v>357.99599999999998</c:v>
                </c:pt>
                <c:pt idx="26627">
                  <c:v>358.00099999999998</c:v>
                </c:pt>
                <c:pt idx="26628">
                  <c:v>358.005</c:v>
                </c:pt>
                <c:pt idx="26629">
                  <c:v>358.01</c:v>
                </c:pt>
                <c:pt idx="26630">
                  <c:v>358.01400000000001</c:v>
                </c:pt>
                <c:pt idx="26631">
                  <c:v>358.01900000000001</c:v>
                </c:pt>
                <c:pt idx="26632">
                  <c:v>358.024</c:v>
                </c:pt>
                <c:pt idx="26633">
                  <c:v>358.02800000000002</c:v>
                </c:pt>
                <c:pt idx="26634">
                  <c:v>358.03300000000002</c:v>
                </c:pt>
                <c:pt idx="26635">
                  <c:v>358.03699999999998</c:v>
                </c:pt>
                <c:pt idx="26636">
                  <c:v>358.04199999999997</c:v>
                </c:pt>
                <c:pt idx="26637">
                  <c:v>358.04599999999999</c:v>
                </c:pt>
                <c:pt idx="26638">
                  <c:v>358.05099999999999</c:v>
                </c:pt>
                <c:pt idx="26639">
                  <c:v>358.05500000000001</c:v>
                </c:pt>
                <c:pt idx="26640">
                  <c:v>358.06</c:v>
                </c:pt>
                <c:pt idx="26641">
                  <c:v>358.06400000000002</c:v>
                </c:pt>
                <c:pt idx="26642">
                  <c:v>358.06900000000002</c:v>
                </c:pt>
                <c:pt idx="26643">
                  <c:v>358.07299999999998</c:v>
                </c:pt>
                <c:pt idx="26644">
                  <c:v>358.07799999999997</c:v>
                </c:pt>
                <c:pt idx="26645">
                  <c:v>358.08300000000003</c:v>
                </c:pt>
                <c:pt idx="26646">
                  <c:v>358.08699999999999</c:v>
                </c:pt>
                <c:pt idx="26647">
                  <c:v>358.09199999999998</c:v>
                </c:pt>
                <c:pt idx="26648">
                  <c:v>358.096</c:v>
                </c:pt>
                <c:pt idx="26649">
                  <c:v>358.101</c:v>
                </c:pt>
                <c:pt idx="26650">
                  <c:v>358.10500000000002</c:v>
                </c:pt>
                <c:pt idx="26651">
                  <c:v>358.11</c:v>
                </c:pt>
                <c:pt idx="26652">
                  <c:v>358.11399999999998</c:v>
                </c:pt>
                <c:pt idx="26653">
                  <c:v>358.11900000000003</c:v>
                </c:pt>
                <c:pt idx="26654">
                  <c:v>358.12299999999999</c:v>
                </c:pt>
                <c:pt idx="26655">
                  <c:v>358.12799999999999</c:v>
                </c:pt>
                <c:pt idx="26656">
                  <c:v>358.13200000000001</c:v>
                </c:pt>
                <c:pt idx="26657">
                  <c:v>358.137</c:v>
                </c:pt>
                <c:pt idx="26658">
                  <c:v>358.142</c:v>
                </c:pt>
                <c:pt idx="26659">
                  <c:v>358.14600000000002</c:v>
                </c:pt>
                <c:pt idx="26660">
                  <c:v>358.15100000000001</c:v>
                </c:pt>
                <c:pt idx="26661">
                  <c:v>358.15499999999997</c:v>
                </c:pt>
                <c:pt idx="26662">
                  <c:v>358.16</c:v>
                </c:pt>
                <c:pt idx="26663">
                  <c:v>358.16399999999999</c:v>
                </c:pt>
                <c:pt idx="26664">
                  <c:v>358.16899999999998</c:v>
                </c:pt>
                <c:pt idx="26665">
                  <c:v>358.173</c:v>
                </c:pt>
                <c:pt idx="26666">
                  <c:v>358.178</c:v>
                </c:pt>
                <c:pt idx="26667">
                  <c:v>358.18200000000002</c:v>
                </c:pt>
                <c:pt idx="26668">
                  <c:v>358.18700000000001</c:v>
                </c:pt>
                <c:pt idx="26669">
                  <c:v>358.19099999999997</c:v>
                </c:pt>
                <c:pt idx="26670">
                  <c:v>358.19600000000003</c:v>
                </c:pt>
                <c:pt idx="26671">
                  <c:v>358.20100000000002</c:v>
                </c:pt>
                <c:pt idx="26672">
                  <c:v>358.20499999999998</c:v>
                </c:pt>
                <c:pt idx="26673">
                  <c:v>358.21</c:v>
                </c:pt>
                <c:pt idx="26674">
                  <c:v>358.214</c:v>
                </c:pt>
                <c:pt idx="26675">
                  <c:v>358.21899999999999</c:v>
                </c:pt>
                <c:pt idx="26676">
                  <c:v>358.22300000000001</c:v>
                </c:pt>
                <c:pt idx="26677">
                  <c:v>358.22800000000001</c:v>
                </c:pt>
                <c:pt idx="26678">
                  <c:v>358.23200000000003</c:v>
                </c:pt>
                <c:pt idx="26679">
                  <c:v>358.23700000000002</c:v>
                </c:pt>
                <c:pt idx="26680">
                  <c:v>358.24099999999999</c:v>
                </c:pt>
                <c:pt idx="26681">
                  <c:v>358.24599999999998</c:v>
                </c:pt>
                <c:pt idx="26682">
                  <c:v>358.25</c:v>
                </c:pt>
                <c:pt idx="26683">
                  <c:v>358.255</c:v>
                </c:pt>
                <c:pt idx="26684">
                  <c:v>358.25900000000001</c:v>
                </c:pt>
                <c:pt idx="26685">
                  <c:v>358.26400000000001</c:v>
                </c:pt>
                <c:pt idx="26686">
                  <c:v>358.26900000000001</c:v>
                </c:pt>
                <c:pt idx="26687">
                  <c:v>358.27300000000002</c:v>
                </c:pt>
                <c:pt idx="26688">
                  <c:v>358.27800000000002</c:v>
                </c:pt>
                <c:pt idx="26689">
                  <c:v>358.28199999999998</c:v>
                </c:pt>
                <c:pt idx="26690">
                  <c:v>358.28699999999998</c:v>
                </c:pt>
                <c:pt idx="26691">
                  <c:v>358.291</c:v>
                </c:pt>
                <c:pt idx="26692">
                  <c:v>358.29599999999999</c:v>
                </c:pt>
                <c:pt idx="26693">
                  <c:v>358.3</c:v>
                </c:pt>
                <c:pt idx="26694">
                  <c:v>358.30500000000001</c:v>
                </c:pt>
                <c:pt idx="26695">
                  <c:v>358.30900000000003</c:v>
                </c:pt>
                <c:pt idx="26696">
                  <c:v>358.31400000000002</c:v>
                </c:pt>
                <c:pt idx="26697">
                  <c:v>358.31799999999998</c:v>
                </c:pt>
                <c:pt idx="26698">
                  <c:v>358.32299999999998</c:v>
                </c:pt>
                <c:pt idx="26699">
                  <c:v>358.32799999999997</c:v>
                </c:pt>
                <c:pt idx="26700">
                  <c:v>358.33199999999999</c:v>
                </c:pt>
                <c:pt idx="26701">
                  <c:v>358.33699999999999</c:v>
                </c:pt>
                <c:pt idx="26702">
                  <c:v>358.34100000000001</c:v>
                </c:pt>
                <c:pt idx="26703">
                  <c:v>358.346</c:v>
                </c:pt>
                <c:pt idx="26704">
                  <c:v>358.35</c:v>
                </c:pt>
                <c:pt idx="26705">
                  <c:v>358.35500000000002</c:v>
                </c:pt>
                <c:pt idx="26706">
                  <c:v>358.35899999999998</c:v>
                </c:pt>
                <c:pt idx="26707">
                  <c:v>358.36399999999998</c:v>
                </c:pt>
                <c:pt idx="26708">
                  <c:v>358.36799999999999</c:v>
                </c:pt>
                <c:pt idx="26709">
                  <c:v>358.37299999999999</c:v>
                </c:pt>
                <c:pt idx="26710">
                  <c:v>358.37700000000001</c:v>
                </c:pt>
                <c:pt idx="26711">
                  <c:v>358.38200000000001</c:v>
                </c:pt>
                <c:pt idx="26712">
                  <c:v>358.387</c:v>
                </c:pt>
                <c:pt idx="26713">
                  <c:v>358.39100000000002</c:v>
                </c:pt>
                <c:pt idx="26714">
                  <c:v>358.39600000000002</c:v>
                </c:pt>
                <c:pt idx="26715">
                  <c:v>358.4</c:v>
                </c:pt>
                <c:pt idx="26716">
                  <c:v>358.40499999999997</c:v>
                </c:pt>
                <c:pt idx="26717">
                  <c:v>358.40899999999999</c:v>
                </c:pt>
                <c:pt idx="26718">
                  <c:v>358.41399999999999</c:v>
                </c:pt>
                <c:pt idx="26719">
                  <c:v>358.41800000000001</c:v>
                </c:pt>
                <c:pt idx="26720">
                  <c:v>358.423</c:v>
                </c:pt>
                <c:pt idx="26721">
                  <c:v>358.42700000000002</c:v>
                </c:pt>
                <c:pt idx="26722">
                  <c:v>358.43200000000002</c:v>
                </c:pt>
                <c:pt idx="26723">
                  <c:v>358.43599999999998</c:v>
                </c:pt>
                <c:pt idx="26724">
                  <c:v>358.44099999999997</c:v>
                </c:pt>
                <c:pt idx="26725">
                  <c:v>358.44600000000003</c:v>
                </c:pt>
                <c:pt idx="26726">
                  <c:v>358.45</c:v>
                </c:pt>
                <c:pt idx="26727">
                  <c:v>358.45499999999998</c:v>
                </c:pt>
                <c:pt idx="26728">
                  <c:v>358.459</c:v>
                </c:pt>
                <c:pt idx="26729">
                  <c:v>358.464</c:v>
                </c:pt>
                <c:pt idx="26730">
                  <c:v>358.46800000000002</c:v>
                </c:pt>
                <c:pt idx="26731">
                  <c:v>358.47300000000001</c:v>
                </c:pt>
                <c:pt idx="26732">
                  <c:v>358.47699999999998</c:v>
                </c:pt>
                <c:pt idx="26733">
                  <c:v>358.48200000000003</c:v>
                </c:pt>
                <c:pt idx="26734">
                  <c:v>358.48599999999999</c:v>
                </c:pt>
                <c:pt idx="26735">
                  <c:v>358.49099999999999</c:v>
                </c:pt>
                <c:pt idx="26736">
                  <c:v>358.495</c:v>
                </c:pt>
                <c:pt idx="26737">
                  <c:v>358.5</c:v>
                </c:pt>
                <c:pt idx="26738">
                  <c:v>358.505</c:v>
                </c:pt>
                <c:pt idx="26739">
                  <c:v>358.50900000000001</c:v>
                </c:pt>
                <c:pt idx="26740">
                  <c:v>358.51400000000001</c:v>
                </c:pt>
                <c:pt idx="26741">
                  <c:v>358.51799999999997</c:v>
                </c:pt>
                <c:pt idx="26742">
                  <c:v>358.52300000000002</c:v>
                </c:pt>
                <c:pt idx="26743">
                  <c:v>358.52699999999999</c:v>
                </c:pt>
                <c:pt idx="26744">
                  <c:v>358.53199999999998</c:v>
                </c:pt>
                <c:pt idx="26745">
                  <c:v>358.536</c:v>
                </c:pt>
                <c:pt idx="26746">
                  <c:v>358.541</c:v>
                </c:pt>
                <c:pt idx="26747">
                  <c:v>358.54500000000002</c:v>
                </c:pt>
                <c:pt idx="26748">
                  <c:v>358.55</c:v>
                </c:pt>
                <c:pt idx="26749">
                  <c:v>358.55399999999997</c:v>
                </c:pt>
                <c:pt idx="26750">
                  <c:v>358.55900000000003</c:v>
                </c:pt>
                <c:pt idx="26751">
                  <c:v>358.56400000000002</c:v>
                </c:pt>
                <c:pt idx="26752">
                  <c:v>358.56799999999998</c:v>
                </c:pt>
                <c:pt idx="26753">
                  <c:v>358.57299999999998</c:v>
                </c:pt>
                <c:pt idx="26754">
                  <c:v>358.577</c:v>
                </c:pt>
                <c:pt idx="26755">
                  <c:v>358.58199999999999</c:v>
                </c:pt>
                <c:pt idx="26756">
                  <c:v>358.58600000000001</c:v>
                </c:pt>
                <c:pt idx="26757">
                  <c:v>358.59100000000001</c:v>
                </c:pt>
                <c:pt idx="26758">
                  <c:v>358.59500000000003</c:v>
                </c:pt>
                <c:pt idx="26759">
                  <c:v>358.6</c:v>
                </c:pt>
                <c:pt idx="26760">
                  <c:v>358.60399999999998</c:v>
                </c:pt>
                <c:pt idx="26761">
                  <c:v>358.60899999999998</c:v>
                </c:pt>
                <c:pt idx="26762">
                  <c:v>358.613</c:v>
                </c:pt>
                <c:pt idx="26763">
                  <c:v>358.61799999999999</c:v>
                </c:pt>
                <c:pt idx="26764">
                  <c:v>358.62299999999999</c:v>
                </c:pt>
                <c:pt idx="26765">
                  <c:v>358.62700000000001</c:v>
                </c:pt>
                <c:pt idx="26766">
                  <c:v>358.63200000000001</c:v>
                </c:pt>
                <c:pt idx="26767">
                  <c:v>358.63600000000002</c:v>
                </c:pt>
                <c:pt idx="26768">
                  <c:v>358.64100000000002</c:v>
                </c:pt>
                <c:pt idx="26769">
                  <c:v>358.64499999999998</c:v>
                </c:pt>
                <c:pt idx="26770">
                  <c:v>358.65</c:v>
                </c:pt>
                <c:pt idx="26771">
                  <c:v>358.654</c:v>
                </c:pt>
                <c:pt idx="26772">
                  <c:v>358.65899999999999</c:v>
                </c:pt>
                <c:pt idx="26773">
                  <c:v>358.66300000000001</c:v>
                </c:pt>
                <c:pt idx="26774">
                  <c:v>358.66800000000001</c:v>
                </c:pt>
                <c:pt idx="26775">
                  <c:v>358.67200000000003</c:v>
                </c:pt>
                <c:pt idx="26776">
                  <c:v>358.67700000000002</c:v>
                </c:pt>
                <c:pt idx="26777">
                  <c:v>358.68099999999998</c:v>
                </c:pt>
                <c:pt idx="26778">
                  <c:v>358.68599999999998</c:v>
                </c:pt>
                <c:pt idx="26779">
                  <c:v>358.69099999999997</c:v>
                </c:pt>
                <c:pt idx="26780">
                  <c:v>358.69499999999999</c:v>
                </c:pt>
                <c:pt idx="26781">
                  <c:v>358.7</c:v>
                </c:pt>
                <c:pt idx="26782">
                  <c:v>358.70400000000001</c:v>
                </c:pt>
                <c:pt idx="26783">
                  <c:v>358.709</c:v>
                </c:pt>
                <c:pt idx="26784">
                  <c:v>358.71300000000002</c:v>
                </c:pt>
                <c:pt idx="26785">
                  <c:v>358.71800000000002</c:v>
                </c:pt>
                <c:pt idx="26786">
                  <c:v>358.72199999999998</c:v>
                </c:pt>
                <c:pt idx="26787">
                  <c:v>358.72699999999998</c:v>
                </c:pt>
                <c:pt idx="26788">
                  <c:v>358.73099999999999</c:v>
                </c:pt>
                <c:pt idx="26789">
                  <c:v>358.73599999999999</c:v>
                </c:pt>
                <c:pt idx="26790">
                  <c:v>358.74</c:v>
                </c:pt>
                <c:pt idx="26791">
                  <c:v>358.745</c:v>
                </c:pt>
                <c:pt idx="26792">
                  <c:v>358.75</c:v>
                </c:pt>
                <c:pt idx="26793">
                  <c:v>358.75400000000002</c:v>
                </c:pt>
                <c:pt idx="26794">
                  <c:v>358.75900000000001</c:v>
                </c:pt>
                <c:pt idx="26795">
                  <c:v>358.76299999999998</c:v>
                </c:pt>
                <c:pt idx="26796">
                  <c:v>358.76799999999997</c:v>
                </c:pt>
                <c:pt idx="26797">
                  <c:v>358.77199999999999</c:v>
                </c:pt>
                <c:pt idx="26798">
                  <c:v>358.77699999999999</c:v>
                </c:pt>
                <c:pt idx="26799">
                  <c:v>358.78100000000001</c:v>
                </c:pt>
                <c:pt idx="26800">
                  <c:v>358.786</c:v>
                </c:pt>
                <c:pt idx="26801">
                  <c:v>358.79</c:v>
                </c:pt>
                <c:pt idx="26802">
                  <c:v>358.79500000000002</c:v>
                </c:pt>
                <c:pt idx="26803">
                  <c:v>358.79899999999998</c:v>
                </c:pt>
                <c:pt idx="26804">
                  <c:v>358.80399999999997</c:v>
                </c:pt>
                <c:pt idx="26805">
                  <c:v>358.80900000000003</c:v>
                </c:pt>
                <c:pt idx="26806">
                  <c:v>358.81599999999997</c:v>
                </c:pt>
                <c:pt idx="26807">
                  <c:v>358.827</c:v>
                </c:pt>
                <c:pt idx="26808">
                  <c:v>358.83699999999999</c:v>
                </c:pt>
                <c:pt idx="26809">
                  <c:v>358.851</c:v>
                </c:pt>
                <c:pt idx="26810">
                  <c:v>358.86200000000002</c:v>
                </c:pt>
                <c:pt idx="26811">
                  <c:v>358.87299999999999</c:v>
                </c:pt>
                <c:pt idx="26812">
                  <c:v>358.88400000000001</c:v>
                </c:pt>
                <c:pt idx="26813">
                  <c:v>358.89499999999998</c:v>
                </c:pt>
                <c:pt idx="26814">
                  <c:v>358.90699999999998</c:v>
                </c:pt>
                <c:pt idx="26815">
                  <c:v>358.92099999999999</c:v>
                </c:pt>
                <c:pt idx="26816">
                  <c:v>358.93799999999999</c:v>
                </c:pt>
                <c:pt idx="26817">
                  <c:v>358.95600000000002</c:v>
                </c:pt>
                <c:pt idx="26818">
                  <c:v>358.97300000000001</c:v>
                </c:pt>
                <c:pt idx="26819">
                  <c:v>358.99099999999999</c:v>
                </c:pt>
                <c:pt idx="26820">
                  <c:v>359.00599999999997</c:v>
                </c:pt>
                <c:pt idx="26821">
                  <c:v>359.02199999999999</c:v>
                </c:pt>
                <c:pt idx="26822">
                  <c:v>359.04199999999997</c:v>
                </c:pt>
                <c:pt idx="26823">
                  <c:v>359.06299999999999</c:v>
                </c:pt>
                <c:pt idx="26824">
                  <c:v>359.084</c:v>
                </c:pt>
                <c:pt idx="26825">
                  <c:v>359.10500000000002</c:v>
                </c:pt>
                <c:pt idx="26826">
                  <c:v>359.12599999999998</c:v>
                </c:pt>
                <c:pt idx="26827">
                  <c:v>359.14600000000002</c:v>
                </c:pt>
                <c:pt idx="26828">
                  <c:v>359.16699999999997</c:v>
                </c:pt>
                <c:pt idx="26829">
                  <c:v>359.18799999999999</c:v>
                </c:pt>
                <c:pt idx="26830">
                  <c:v>359.209</c:v>
                </c:pt>
                <c:pt idx="26831">
                  <c:v>359.22899999999998</c:v>
                </c:pt>
                <c:pt idx="26832">
                  <c:v>359.24900000000002</c:v>
                </c:pt>
                <c:pt idx="26833">
                  <c:v>359.27</c:v>
                </c:pt>
                <c:pt idx="26834">
                  <c:v>359.291</c:v>
                </c:pt>
                <c:pt idx="26835">
                  <c:v>359.31200000000001</c:v>
                </c:pt>
                <c:pt idx="26836">
                  <c:v>359.33699999999999</c:v>
                </c:pt>
                <c:pt idx="26837">
                  <c:v>359.34699999999998</c:v>
                </c:pt>
                <c:pt idx="26838">
                  <c:v>359.36399999999998</c:v>
                </c:pt>
                <c:pt idx="26839">
                  <c:v>359.37799999999999</c:v>
                </c:pt>
                <c:pt idx="26840">
                  <c:v>359.392</c:v>
                </c:pt>
                <c:pt idx="26841">
                  <c:v>359.40199999999999</c:v>
                </c:pt>
                <c:pt idx="26842">
                  <c:v>359.411</c:v>
                </c:pt>
                <c:pt idx="26843">
                  <c:v>359.42099999999999</c:v>
                </c:pt>
                <c:pt idx="26844">
                  <c:v>359.43099999999998</c:v>
                </c:pt>
                <c:pt idx="26845">
                  <c:v>359.44</c:v>
                </c:pt>
                <c:pt idx="26846">
                  <c:v>359.45</c:v>
                </c:pt>
                <c:pt idx="26847">
                  <c:v>359.46100000000001</c:v>
                </c:pt>
                <c:pt idx="26848">
                  <c:v>359.47199999999998</c:v>
                </c:pt>
                <c:pt idx="26849">
                  <c:v>359.483</c:v>
                </c:pt>
                <c:pt idx="26850">
                  <c:v>359.49400000000003</c:v>
                </c:pt>
                <c:pt idx="26851">
                  <c:v>359.505</c:v>
                </c:pt>
                <c:pt idx="26852">
                  <c:v>359.51600000000002</c:v>
                </c:pt>
                <c:pt idx="26853">
                  <c:v>359.52699999999999</c:v>
                </c:pt>
                <c:pt idx="26854">
                  <c:v>359.53800000000001</c:v>
                </c:pt>
                <c:pt idx="26855">
                  <c:v>359.55</c:v>
                </c:pt>
                <c:pt idx="26856">
                  <c:v>359.56099999999998</c:v>
                </c:pt>
                <c:pt idx="26857">
                  <c:v>359.58300000000003</c:v>
                </c:pt>
                <c:pt idx="26858">
                  <c:v>359.625</c:v>
                </c:pt>
                <c:pt idx="26859">
                  <c:v>359.65</c:v>
                </c:pt>
                <c:pt idx="26860">
                  <c:v>359.70400000000001</c:v>
                </c:pt>
                <c:pt idx="26861">
                  <c:v>359.76299999999998</c:v>
                </c:pt>
                <c:pt idx="26862">
                  <c:v>359.82100000000003</c:v>
                </c:pt>
                <c:pt idx="26863">
                  <c:v>359.86900000000003</c:v>
                </c:pt>
                <c:pt idx="26864">
                  <c:v>359.916</c:v>
                </c:pt>
                <c:pt idx="26865">
                  <c:v>359.96</c:v>
                </c:pt>
                <c:pt idx="26866">
                  <c:v>359.99700000000001</c:v>
                </c:pt>
                <c:pt idx="26867">
                  <c:v>360.04500000000002</c:v>
                </c:pt>
                <c:pt idx="26868">
                  <c:v>360.09500000000003</c:v>
                </c:pt>
                <c:pt idx="26869">
                  <c:v>360.14400000000001</c:v>
                </c:pt>
                <c:pt idx="26870">
                  <c:v>360.173</c:v>
                </c:pt>
                <c:pt idx="26871">
                  <c:v>360.18400000000003</c:v>
                </c:pt>
                <c:pt idx="26872">
                  <c:v>360.18799999999999</c:v>
                </c:pt>
                <c:pt idx="26873">
                  <c:v>360.19200000000001</c:v>
                </c:pt>
                <c:pt idx="26874">
                  <c:v>360.209</c:v>
                </c:pt>
                <c:pt idx="26875">
                  <c:v>360.25099999999998</c:v>
                </c:pt>
                <c:pt idx="26876">
                  <c:v>360.29199999999997</c:v>
                </c:pt>
                <c:pt idx="26877">
                  <c:v>360.31700000000001</c:v>
                </c:pt>
                <c:pt idx="26878">
                  <c:v>360.34100000000001</c:v>
                </c:pt>
                <c:pt idx="26879">
                  <c:v>360.36099999999999</c:v>
                </c:pt>
                <c:pt idx="26880">
                  <c:v>360.36900000000003</c:v>
                </c:pt>
                <c:pt idx="26881">
                  <c:v>360.37299999999999</c:v>
                </c:pt>
                <c:pt idx="26882">
                  <c:v>360.37700000000001</c:v>
                </c:pt>
                <c:pt idx="26883">
                  <c:v>360.38299999999998</c:v>
                </c:pt>
                <c:pt idx="26884">
                  <c:v>360.39299999999997</c:v>
                </c:pt>
                <c:pt idx="26885">
                  <c:v>360.40300000000002</c:v>
                </c:pt>
                <c:pt idx="26886">
                  <c:v>360.41</c:v>
                </c:pt>
                <c:pt idx="26887">
                  <c:v>360.416</c:v>
                </c:pt>
                <c:pt idx="26888">
                  <c:v>360.42500000000001</c:v>
                </c:pt>
                <c:pt idx="26889">
                  <c:v>360.43599999999998</c:v>
                </c:pt>
                <c:pt idx="26890">
                  <c:v>360.45</c:v>
                </c:pt>
                <c:pt idx="26891">
                  <c:v>360.45800000000003</c:v>
                </c:pt>
                <c:pt idx="26892">
                  <c:v>360.46199999999999</c:v>
                </c:pt>
                <c:pt idx="26893">
                  <c:v>360.47</c:v>
                </c:pt>
                <c:pt idx="26894">
                  <c:v>360.476</c:v>
                </c:pt>
                <c:pt idx="26895">
                  <c:v>360.48399999999998</c:v>
                </c:pt>
                <c:pt idx="26896">
                  <c:v>360.49299999999999</c:v>
                </c:pt>
                <c:pt idx="26897">
                  <c:v>360.50099999999998</c:v>
                </c:pt>
                <c:pt idx="26898">
                  <c:v>360.51</c:v>
                </c:pt>
                <c:pt idx="26899">
                  <c:v>360.51799999999997</c:v>
                </c:pt>
                <c:pt idx="26900">
                  <c:v>360.52800000000002</c:v>
                </c:pt>
                <c:pt idx="26901">
                  <c:v>360.53800000000001</c:v>
                </c:pt>
                <c:pt idx="26902">
                  <c:v>360.55099999999999</c:v>
                </c:pt>
                <c:pt idx="26903">
                  <c:v>360.608</c:v>
                </c:pt>
                <c:pt idx="26904">
                  <c:v>360.70299999999997</c:v>
                </c:pt>
                <c:pt idx="26905">
                  <c:v>360.80700000000002</c:v>
                </c:pt>
                <c:pt idx="26906">
                  <c:v>360.91500000000002</c:v>
                </c:pt>
                <c:pt idx="26907">
                  <c:v>361.02199999999999</c:v>
                </c:pt>
                <c:pt idx="26908">
                  <c:v>361.13</c:v>
                </c:pt>
                <c:pt idx="26909">
                  <c:v>361.24200000000002</c:v>
                </c:pt>
                <c:pt idx="26910">
                  <c:v>361.35700000000003</c:v>
                </c:pt>
                <c:pt idx="26911">
                  <c:v>361.47399999999999</c:v>
                </c:pt>
                <c:pt idx="26912">
                  <c:v>361.57799999999997</c:v>
                </c:pt>
                <c:pt idx="26913">
                  <c:v>361.62200000000001</c:v>
                </c:pt>
                <c:pt idx="26914">
                  <c:v>361.63099999999997</c:v>
                </c:pt>
                <c:pt idx="26915">
                  <c:v>361.63499999999999</c:v>
                </c:pt>
                <c:pt idx="26916">
                  <c:v>361.64800000000002</c:v>
                </c:pt>
                <c:pt idx="26917">
                  <c:v>361.68900000000002</c:v>
                </c:pt>
                <c:pt idx="26918">
                  <c:v>361.72399999999999</c:v>
                </c:pt>
                <c:pt idx="26919">
                  <c:v>361.75599999999997</c:v>
                </c:pt>
                <c:pt idx="26920">
                  <c:v>361.78300000000002</c:v>
                </c:pt>
                <c:pt idx="26921">
                  <c:v>361.80700000000002</c:v>
                </c:pt>
                <c:pt idx="26922">
                  <c:v>361.82400000000001</c:v>
                </c:pt>
                <c:pt idx="26923">
                  <c:v>361.82799999999997</c:v>
                </c:pt>
                <c:pt idx="26924">
                  <c:v>361.83300000000003</c:v>
                </c:pt>
                <c:pt idx="26925">
                  <c:v>361.83800000000002</c:v>
                </c:pt>
                <c:pt idx="26926">
                  <c:v>361.84300000000002</c:v>
                </c:pt>
                <c:pt idx="26927">
                  <c:v>361.84800000000001</c:v>
                </c:pt>
                <c:pt idx="26928">
                  <c:v>361.85700000000003</c:v>
                </c:pt>
                <c:pt idx="26929">
                  <c:v>361.85899999999998</c:v>
                </c:pt>
                <c:pt idx="26930">
                  <c:v>361.86700000000002</c:v>
                </c:pt>
                <c:pt idx="26931">
                  <c:v>361.87400000000002</c:v>
                </c:pt>
                <c:pt idx="26932">
                  <c:v>361.87900000000002</c:v>
                </c:pt>
                <c:pt idx="26933">
                  <c:v>361.88900000000001</c:v>
                </c:pt>
                <c:pt idx="26934">
                  <c:v>361.899</c:v>
                </c:pt>
                <c:pt idx="26935">
                  <c:v>361.90300000000002</c:v>
                </c:pt>
                <c:pt idx="26936">
                  <c:v>361.90899999999999</c:v>
                </c:pt>
                <c:pt idx="26937">
                  <c:v>361.91899999999998</c:v>
                </c:pt>
                <c:pt idx="26938">
                  <c:v>361.92700000000002</c:v>
                </c:pt>
                <c:pt idx="26939">
                  <c:v>361.959</c:v>
                </c:pt>
                <c:pt idx="26940">
                  <c:v>362.03800000000001</c:v>
                </c:pt>
                <c:pt idx="26941">
                  <c:v>362.14699999999999</c:v>
                </c:pt>
                <c:pt idx="26942">
                  <c:v>362.26600000000002</c:v>
                </c:pt>
                <c:pt idx="26943">
                  <c:v>362.387</c:v>
                </c:pt>
                <c:pt idx="26944">
                  <c:v>362.50700000000001</c:v>
                </c:pt>
                <c:pt idx="26945">
                  <c:v>362.61399999999998</c:v>
                </c:pt>
                <c:pt idx="26946">
                  <c:v>362.69</c:v>
                </c:pt>
                <c:pt idx="26947">
                  <c:v>362.76100000000002</c:v>
                </c:pt>
                <c:pt idx="26948">
                  <c:v>362.88600000000002</c:v>
                </c:pt>
                <c:pt idx="26949">
                  <c:v>363.01100000000002</c:v>
                </c:pt>
                <c:pt idx="26950">
                  <c:v>363.13499999999999</c:v>
                </c:pt>
                <c:pt idx="26951">
                  <c:v>363.25900000000001</c:v>
                </c:pt>
                <c:pt idx="26952">
                  <c:v>363.38400000000001</c:v>
                </c:pt>
                <c:pt idx="26953">
                  <c:v>363.50900000000001</c:v>
                </c:pt>
                <c:pt idx="26954">
                  <c:v>363.63</c:v>
                </c:pt>
                <c:pt idx="26955">
                  <c:v>363.74400000000003</c:v>
                </c:pt>
                <c:pt idx="26956">
                  <c:v>363.85199999999998</c:v>
                </c:pt>
                <c:pt idx="26957">
                  <c:v>363.93900000000002</c:v>
                </c:pt>
                <c:pt idx="26958">
                  <c:v>363.96800000000002</c:v>
                </c:pt>
                <c:pt idx="26959">
                  <c:v>363.971</c:v>
                </c:pt>
                <c:pt idx="26960">
                  <c:v>363.97300000000001</c:v>
                </c:pt>
                <c:pt idx="26961">
                  <c:v>363.99400000000003</c:v>
                </c:pt>
                <c:pt idx="26962">
                  <c:v>364.02199999999999</c:v>
                </c:pt>
                <c:pt idx="26963">
                  <c:v>364.05099999999999</c:v>
                </c:pt>
                <c:pt idx="26964">
                  <c:v>364.08100000000002</c:v>
                </c:pt>
                <c:pt idx="26965">
                  <c:v>364.11399999999998</c:v>
                </c:pt>
                <c:pt idx="26966">
                  <c:v>364.15199999999999</c:v>
                </c:pt>
                <c:pt idx="26967">
                  <c:v>364.19099999999997</c:v>
                </c:pt>
                <c:pt idx="26968">
                  <c:v>364.23099999999999</c:v>
                </c:pt>
                <c:pt idx="26969">
                  <c:v>364.26799999999997</c:v>
                </c:pt>
                <c:pt idx="26970">
                  <c:v>364.30500000000001</c:v>
                </c:pt>
                <c:pt idx="26971">
                  <c:v>364.34300000000002</c:v>
                </c:pt>
                <c:pt idx="26972">
                  <c:v>364.38200000000001</c:v>
                </c:pt>
                <c:pt idx="26973">
                  <c:v>364.42200000000003</c:v>
                </c:pt>
                <c:pt idx="26974">
                  <c:v>364.46100000000001</c:v>
                </c:pt>
                <c:pt idx="26975">
                  <c:v>364.50099999999998</c:v>
                </c:pt>
                <c:pt idx="26976">
                  <c:v>364.54</c:v>
                </c:pt>
                <c:pt idx="26977">
                  <c:v>364.57900000000001</c:v>
                </c:pt>
                <c:pt idx="26978">
                  <c:v>364.61900000000003</c:v>
                </c:pt>
                <c:pt idx="26979">
                  <c:v>364.65899999999999</c:v>
                </c:pt>
                <c:pt idx="26980">
                  <c:v>364.69799999999998</c:v>
                </c:pt>
                <c:pt idx="26981">
                  <c:v>364.738</c:v>
                </c:pt>
                <c:pt idx="26982">
                  <c:v>364.77800000000002</c:v>
                </c:pt>
                <c:pt idx="26983">
                  <c:v>364.81799999999998</c:v>
                </c:pt>
                <c:pt idx="26984">
                  <c:v>364.85700000000003</c:v>
                </c:pt>
                <c:pt idx="26985">
                  <c:v>364.89699999999999</c:v>
                </c:pt>
                <c:pt idx="26986">
                  <c:v>364.93799999999999</c:v>
                </c:pt>
                <c:pt idx="26987">
                  <c:v>364.98399999999998</c:v>
                </c:pt>
                <c:pt idx="26988">
                  <c:v>365.03100000000001</c:v>
                </c:pt>
                <c:pt idx="26989">
                  <c:v>365.07100000000003</c:v>
                </c:pt>
                <c:pt idx="26990">
                  <c:v>365.11</c:v>
                </c:pt>
                <c:pt idx="26991">
                  <c:v>365.149</c:v>
                </c:pt>
                <c:pt idx="26992">
                  <c:v>365.18099999999998</c:v>
                </c:pt>
                <c:pt idx="26993">
                  <c:v>365.20499999999998</c:v>
                </c:pt>
                <c:pt idx="26994">
                  <c:v>365.214</c:v>
                </c:pt>
                <c:pt idx="26995">
                  <c:v>365.21600000000001</c:v>
                </c:pt>
                <c:pt idx="26996">
                  <c:v>365.21899999999999</c:v>
                </c:pt>
                <c:pt idx="26997">
                  <c:v>365.22199999999998</c:v>
                </c:pt>
                <c:pt idx="26998">
                  <c:v>365.22399999999999</c:v>
                </c:pt>
                <c:pt idx="26999">
                  <c:v>365.226</c:v>
                </c:pt>
                <c:pt idx="27000">
                  <c:v>365.23</c:v>
                </c:pt>
                <c:pt idx="27001">
                  <c:v>365.233</c:v>
                </c:pt>
                <c:pt idx="27002">
                  <c:v>365.23700000000002</c:v>
                </c:pt>
                <c:pt idx="27003">
                  <c:v>365.24099999999999</c:v>
                </c:pt>
                <c:pt idx="27004">
                  <c:v>365.24299999999999</c:v>
                </c:pt>
                <c:pt idx="27005">
                  <c:v>365.245</c:v>
                </c:pt>
                <c:pt idx="27006">
                  <c:v>365.24700000000001</c:v>
                </c:pt>
                <c:pt idx="27007">
                  <c:v>365.25099999999998</c:v>
                </c:pt>
                <c:pt idx="27008">
                  <c:v>365.25299999999999</c:v>
                </c:pt>
                <c:pt idx="27009">
                  <c:v>365.25599999999997</c:v>
                </c:pt>
                <c:pt idx="27010">
                  <c:v>365.25900000000001</c:v>
                </c:pt>
                <c:pt idx="27011">
                  <c:v>365.26400000000001</c:v>
                </c:pt>
                <c:pt idx="27012">
                  <c:v>365.267</c:v>
                </c:pt>
                <c:pt idx="27013">
                  <c:v>365.27100000000002</c:v>
                </c:pt>
                <c:pt idx="27014">
                  <c:v>365.274</c:v>
                </c:pt>
                <c:pt idx="27015">
                  <c:v>365.27800000000002</c:v>
                </c:pt>
                <c:pt idx="27016">
                  <c:v>365.279</c:v>
                </c:pt>
                <c:pt idx="27017">
                  <c:v>365.28100000000001</c:v>
                </c:pt>
                <c:pt idx="27018">
                  <c:v>365.28399999999999</c:v>
                </c:pt>
                <c:pt idx="27019">
                  <c:v>365.28500000000003</c:v>
                </c:pt>
                <c:pt idx="27020">
                  <c:v>365.28899999999999</c:v>
                </c:pt>
                <c:pt idx="27021">
                  <c:v>365.29199999999997</c:v>
                </c:pt>
                <c:pt idx="27022">
                  <c:v>365.29500000000002</c:v>
                </c:pt>
                <c:pt idx="27023">
                  <c:v>365.3</c:v>
                </c:pt>
                <c:pt idx="27024">
                  <c:v>365.30399999999997</c:v>
                </c:pt>
                <c:pt idx="27025">
                  <c:v>365.30900000000003</c:v>
                </c:pt>
                <c:pt idx="27026">
                  <c:v>365.315</c:v>
                </c:pt>
                <c:pt idx="27027">
                  <c:v>365.32</c:v>
                </c:pt>
                <c:pt idx="27028">
                  <c:v>365.32600000000002</c:v>
                </c:pt>
                <c:pt idx="27029">
                  <c:v>365.33199999999999</c:v>
                </c:pt>
                <c:pt idx="27030">
                  <c:v>365.33800000000002</c:v>
                </c:pt>
                <c:pt idx="27031">
                  <c:v>365.34399999999999</c:v>
                </c:pt>
                <c:pt idx="27032">
                  <c:v>365.34899999999999</c:v>
                </c:pt>
                <c:pt idx="27033">
                  <c:v>365.35500000000002</c:v>
                </c:pt>
                <c:pt idx="27034">
                  <c:v>365.36099999999999</c:v>
                </c:pt>
                <c:pt idx="27035">
                  <c:v>365.36700000000002</c:v>
                </c:pt>
                <c:pt idx="27036">
                  <c:v>365.37299999999999</c:v>
                </c:pt>
                <c:pt idx="27037">
                  <c:v>365.37900000000002</c:v>
                </c:pt>
                <c:pt idx="27038">
                  <c:v>365.38400000000001</c:v>
                </c:pt>
                <c:pt idx="27039">
                  <c:v>365.39</c:v>
                </c:pt>
                <c:pt idx="27040">
                  <c:v>365.39600000000002</c:v>
                </c:pt>
                <c:pt idx="27041">
                  <c:v>365.40199999999999</c:v>
                </c:pt>
                <c:pt idx="27042">
                  <c:v>365.40800000000002</c:v>
                </c:pt>
                <c:pt idx="27043">
                  <c:v>365.41399999999999</c:v>
                </c:pt>
                <c:pt idx="27044">
                  <c:v>365.41899999999998</c:v>
                </c:pt>
                <c:pt idx="27045">
                  <c:v>365.42500000000001</c:v>
                </c:pt>
                <c:pt idx="27046">
                  <c:v>365.43099999999998</c:v>
                </c:pt>
                <c:pt idx="27047">
                  <c:v>365.43700000000001</c:v>
                </c:pt>
                <c:pt idx="27048">
                  <c:v>365.44299999999998</c:v>
                </c:pt>
                <c:pt idx="27049">
                  <c:v>365.44900000000001</c:v>
                </c:pt>
                <c:pt idx="27050">
                  <c:v>365.45400000000001</c:v>
                </c:pt>
                <c:pt idx="27051">
                  <c:v>365.46</c:v>
                </c:pt>
                <c:pt idx="27052">
                  <c:v>365.46600000000001</c:v>
                </c:pt>
                <c:pt idx="27053">
                  <c:v>365.47199999999998</c:v>
                </c:pt>
                <c:pt idx="27054">
                  <c:v>365.47800000000001</c:v>
                </c:pt>
                <c:pt idx="27055">
                  <c:v>365.48399999999998</c:v>
                </c:pt>
                <c:pt idx="27056">
                  <c:v>365.48899999999998</c:v>
                </c:pt>
                <c:pt idx="27057">
                  <c:v>365.495</c:v>
                </c:pt>
                <c:pt idx="27058">
                  <c:v>365.50099999999998</c:v>
                </c:pt>
                <c:pt idx="27059">
                  <c:v>365.50700000000001</c:v>
                </c:pt>
                <c:pt idx="27060">
                  <c:v>365.51299999999998</c:v>
                </c:pt>
                <c:pt idx="27061">
                  <c:v>365.51900000000001</c:v>
                </c:pt>
                <c:pt idx="27062">
                  <c:v>365.524</c:v>
                </c:pt>
                <c:pt idx="27063">
                  <c:v>365.53</c:v>
                </c:pt>
                <c:pt idx="27064">
                  <c:v>365.536</c:v>
                </c:pt>
                <c:pt idx="27065">
                  <c:v>365.54199999999997</c:v>
                </c:pt>
                <c:pt idx="27066">
                  <c:v>365.548</c:v>
                </c:pt>
                <c:pt idx="27067">
                  <c:v>365.55399999999997</c:v>
                </c:pt>
                <c:pt idx="27068">
                  <c:v>365.55900000000003</c:v>
                </c:pt>
                <c:pt idx="27069">
                  <c:v>365.565</c:v>
                </c:pt>
                <c:pt idx="27070">
                  <c:v>365.57100000000003</c:v>
                </c:pt>
                <c:pt idx="27071">
                  <c:v>365.577</c:v>
                </c:pt>
                <c:pt idx="27072">
                  <c:v>365.58300000000003</c:v>
                </c:pt>
                <c:pt idx="27073">
                  <c:v>365.589</c:v>
                </c:pt>
                <c:pt idx="27074">
                  <c:v>365.59500000000003</c:v>
                </c:pt>
                <c:pt idx="27075">
                  <c:v>365.6</c:v>
                </c:pt>
                <c:pt idx="27076">
                  <c:v>365.60599999999999</c:v>
                </c:pt>
                <c:pt idx="27077">
                  <c:v>365.61200000000002</c:v>
                </c:pt>
                <c:pt idx="27078">
                  <c:v>365.61799999999999</c:v>
                </c:pt>
                <c:pt idx="27079">
                  <c:v>365.62400000000002</c:v>
                </c:pt>
                <c:pt idx="27080">
                  <c:v>365.63</c:v>
                </c:pt>
                <c:pt idx="27081">
                  <c:v>365.63499999999999</c:v>
                </c:pt>
                <c:pt idx="27082">
                  <c:v>365.64100000000002</c:v>
                </c:pt>
                <c:pt idx="27083">
                  <c:v>365.64699999999999</c:v>
                </c:pt>
                <c:pt idx="27084">
                  <c:v>365.65300000000002</c:v>
                </c:pt>
                <c:pt idx="27085">
                  <c:v>365.65899999999999</c:v>
                </c:pt>
                <c:pt idx="27086">
                  <c:v>365.66500000000002</c:v>
                </c:pt>
                <c:pt idx="27087">
                  <c:v>365.67</c:v>
                </c:pt>
                <c:pt idx="27088">
                  <c:v>365.67500000000001</c:v>
                </c:pt>
                <c:pt idx="27089">
                  <c:v>365.68</c:v>
                </c:pt>
                <c:pt idx="27090">
                  <c:v>365.685</c:v>
                </c:pt>
                <c:pt idx="27091">
                  <c:v>365.68900000000002</c:v>
                </c:pt>
                <c:pt idx="27092">
                  <c:v>365.69400000000002</c:v>
                </c:pt>
                <c:pt idx="27093">
                  <c:v>365.69799999999998</c:v>
                </c:pt>
                <c:pt idx="27094">
                  <c:v>365.70299999999997</c:v>
                </c:pt>
                <c:pt idx="27095">
                  <c:v>365.70699999999999</c:v>
                </c:pt>
                <c:pt idx="27096">
                  <c:v>365.71199999999999</c:v>
                </c:pt>
                <c:pt idx="27097">
                  <c:v>365.71699999999998</c:v>
                </c:pt>
                <c:pt idx="27098">
                  <c:v>365.72199999999998</c:v>
                </c:pt>
                <c:pt idx="27099">
                  <c:v>365.726</c:v>
                </c:pt>
                <c:pt idx="27100">
                  <c:v>365.73099999999999</c:v>
                </c:pt>
                <c:pt idx="27101">
                  <c:v>365.73500000000001</c:v>
                </c:pt>
                <c:pt idx="27102">
                  <c:v>365.74</c:v>
                </c:pt>
                <c:pt idx="27103">
                  <c:v>365.74400000000003</c:v>
                </c:pt>
                <c:pt idx="27104">
                  <c:v>365.74900000000002</c:v>
                </c:pt>
                <c:pt idx="27105">
                  <c:v>365.75299999999999</c:v>
                </c:pt>
                <c:pt idx="27106">
                  <c:v>365.75799999999998</c:v>
                </c:pt>
                <c:pt idx="27107">
                  <c:v>365.762</c:v>
                </c:pt>
                <c:pt idx="27108">
                  <c:v>365.76799999999997</c:v>
                </c:pt>
                <c:pt idx="27109">
                  <c:v>365.77199999999999</c:v>
                </c:pt>
                <c:pt idx="27110">
                  <c:v>365.77699999999999</c:v>
                </c:pt>
                <c:pt idx="27111">
                  <c:v>365.78199999999998</c:v>
                </c:pt>
                <c:pt idx="27112">
                  <c:v>365.786</c:v>
                </c:pt>
                <c:pt idx="27113">
                  <c:v>365.791</c:v>
                </c:pt>
                <c:pt idx="27114">
                  <c:v>365.79500000000002</c:v>
                </c:pt>
                <c:pt idx="27115">
                  <c:v>365.8</c:v>
                </c:pt>
                <c:pt idx="27116">
                  <c:v>365.80500000000001</c:v>
                </c:pt>
                <c:pt idx="27117">
                  <c:v>365.80799999999999</c:v>
                </c:pt>
                <c:pt idx="27118">
                  <c:v>365.81099999999998</c:v>
                </c:pt>
                <c:pt idx="27119">
                  <c:v>365.81700000000001</c:v>
                </c:pt>
                <c:pt idx="27120">
                  <c:v>365.83800000000002</c:v>
                </c:pt>
                <c:pt idx="27121">
                  <c:v>365.887</c:v>
                </c:pt>
                <c:pt idx="27122">
                  <c:v>365.95699999999999</c:v>
                </c:pt>
                <c:pt idx="27123">
                  <c:v>366.04</c:v>
                </c:pt>
                <c:pt idx="27124">
                  <c:v>366.14</c:v>
                </c:pt>
                <c:pt idx="27125">
                  <c:v>366.24400000000003</c:v>
                </c:pt>
                <c:pt idx="27126">
                  <c:v>366.35599999999999</c:v>
                </c:pt>
                <c:pt idx="27127">
                  <c:v>366.47300000000001</c:v>
                </c:pt>
                <c:pt idx="27128">
                  <c:v>366.59300000000002</c:v>
                </c:pt>
                <c:pt idx="27129">
                  <c:v>366.714</c:v>
                </c:pt>
                <c:pt idx="27130">
                  <c:v>366.81799999999998</c:v>
                </c:pt>
                <c:pt idx="27131">
                  <c:v>366.85599999999999</c:v>
                </c:pt>
                <c:pt idx="27132">
                  <c:v>366.911</c:v>
                </c:pt>
                <c:pt idx="27133">
                  <c:v>367.029</c:v>
                </c:pt>
                <c:pt idx="27134">
                  <c:v>367.15300000000002</c:v>
                </c:pt>
                <c:pt idx="27135">
                  <c:v>367.27600000000001</c:v>
                </c:pt>
                <c:pt idx="27136">
                  <c:v>367.399</c:v>
                </c:pt>
                <c:pt idx="27137">
                  <c:v>367.52499999999998</c:v>
                </c:pt>
                <c:pt idx="27138">
                  <c:v>367.63799999999998</c:v>
                </c:pt>
                <c:pt idx="27139">
                  <c:v>367.71800000000002</c:v>
                </c:pt>
                <c:pt idx="27140">
                  <c:v>367.75200000000001</c:v>
                </c:pt>
                <c:pt idx="27141">
                  <c:v>367.77800000000002</c:v>
                </c:pt>
                <c:pt idx="27142">
                  <c:v>367.81400000000002</c:v>
                </c:pt>
                <c:pt idx="27143">
                  <c:v>367.85599999999999</c:v>
                </c:pt>
                <c:pt idx="27144">
                  <c:v>367.904</c:v>
                </c:pt>
                <c:pt idx="27145">
                  <c:v>367.95499999999998</c:v>
                </c:pt>
                <c:pt idx="27146">
                  <c:v>368.00700000000001</c:v>
                </c:pt>
                <c:pt idx="27147">
                  <c:v>368.05900000000003</c:v>
                </c:pt>
                <c:pt idx="27148">
                  <c:v>368.113</c:v>
                </c:pt>
                <c:pt idx="27149">
                  <c:v>368.17099999999999</c:v>
                </c:pt>
                <c:pt idx="27150">
                  <c:v>368.233</c:v>
                </c:pt>
                <c:pt idx="27151">
                  <c:v>368.29599999999999</c:v>
                </c:pt>
                <c:pt idx="27152">
                  <c:v>368.35899999999998</c:v>
                </c:pt>
                <c:pt idx="27153">
                  <c:v>368.41699999999997</c:v>
                </c:pt>
                <c:pt idx="27154">
                  <c:v>368.47199999999998</c:v>
                </c:pt>
                <c:pt idx="27155">
                  <c:v>368.52</c:v>
                </c:pt>
                <c:pt idx="27156">
                  <c:v>368.55799999999999</c:v>
                </c:pt>
                <c:pt idx="27157">
                  <c:v>368.59300000000002</c:v>
                </c:pt>
                <c:pt idx="27158">
                  <c:v>368.63299999999998</c:v>
                </c:pt>
                <c:pt idx="27159">
                  <c:v>368.673</c:v>
                </c:pt>
                <c:pt idx="27160">
                  <c:v>368.71300000000002</c:v>
                </c:pt>
                <c:pt idx="27161">
                  <c:v>368.75700000000001</c:v>
                </c:pt>
                <c:pt idx="27162">
                  <c:v>368.803</c:v>
                </c:pt>
                <c:pt idx="27163">
                  <c:v>368.84899999999999</c:v>
                </c:pt>
                <c:pt idx="27164">
                  <c:v>368.89699999999999</c:v>
                </c:pt>
                <c:pt idx="27165">
                  <c:v>368.94499999999999</c:v>
                </c:pt>
                <c:pt idx="27166">
                  <c:v>368.99299999999999</c:v>
                </c:pt>
                <c:pt idx="27167">
                  <c:v>369.03899999999999</c:v>
                </c:pt>
                <c:pt idx="27168">
                  <c:v>369.07400000000001</c:v>
                </c:pt>
                <c:pt idx="27169">
                  <c:v>369.09100000000001</c:v>
                </c:pt>
                <c:pt idx="27170">
                  <c:v>369.096</c:v>
                </c:pt>
                <c:pt idx="27171">
                  <c:v>369.11200000000002</c:v>
                </c:pt>
                <c:pt idx="27172">
                  <c:v>369.14</c:v>
                </c:pt>
                <c:pt idx="27173">
                  <c:v>369.17099999999999</c:v>
                </c:pt>
                <c:pt idx="27174">
                  <c:v>369.20499999999998</c:v>
                </c:pt>
                <c:pt idx="27175">
                  <c:v>369.24299999999999</c:v>
                </c:pt>
                <c:pt idx="27176">
                  <c:v>369.28199999999998</c:v>
                </c:pt>
                <c:pt idx="27177">
                  <c:v>369.322</c:v>
                </c:pt>
                <c:pt idx="27178">
                  <c:v>369.36200000000002</c:v>
                </c:pt>
                <c:pt idx="27179">
                  <c:v>369.40100000000001</c:v>
                </c:pt>
                <c:pt idx="27180">
                  <c:v>369.44099999999997</c:v>
                </c:pt>
                <c:pt idx="27181">
                  <c:v>369.48</c:v>
                </c:pt>
                <c:pt idx="27182">
                  <c:v>369.51900000000001</c:v>
                </c:pt>
                <c:pt idx="27183">
                  <c:v>369.55900000000003</c:v>
                </c:pt>
                <c:pt idx="27184">
                  <c:v>369.59899999999999</c:v>
                </c:pt>
                <c:pt idx="27185">
                  <c:v>369.63799999999998</c:v>
                </c:pt>
                <c:pt idx="27186">
                  <c:v>369.67700000000002</c:v>
                </c:pt>
                <c:pt idx="27187">
                  <c:v>369.71499999999997</c:v>
                </c:pt>
                <c:pt idx="27188">
                  <c:v>369.74799999999999</c:v>
                </c:pt>
                <c:pt idx="27189">
                  <c:v>369.78</c:v>
                </c:pt>
                <c:pt idx="27190">
                  <c:v>369.81900000000002</c:v>
                </c:pt>
                <c:pt idx="27191">
                  <c:v>369.85700000000003</c:v>
                </c:pt>
                <c:pt idx="27192">
                  <c:v>369.89699999999999</c:v>
                </c:pt>
                <c:pt idx="27193">
                  <c:v>369.93700000000001</c:v>
                </c:pt>
                <c:pt idx="27194">
                  <c:v>369.976</c:v>
                </c:pt>
                <c:pt idx="27195">
                  <c:v>370.00599999999997</c:v>
                </c:pt>
                <c:pt idx="27196">
                  <c:v>370.036</c:v>
                </c:pt>
                <c:pt idx="27197">
                  <c:v>370.07299999999998</c:v>
                </c:pt>
                <c:pt idx="27198">
                  <c:v>370.11200000000002</c:v>
                </c:pt>
                <c:pt idx="27199">
                  <c:v>370.15100000000001</c:v>
                </c:pt>
                <c:pt idx="27200">
                  <c:v>370.19099999999997</c:v>
                </c:pt>
                <c:pt idx="27201">
                  <c:v>370.23</c:v>
                </c:pt>
                <c:pt idx="27202">
                  <c:v>370.26499999999999</c:v>
                </c:pt>
                <c:pt idx="27203">
                  <c:v>370.29199999999997</c:v>
                </c:pt>
                <c:pt idx="27204">
                  <c:v>370.30399999999997</c:v>
                </c:pt>
                <c:pt idx="27205">
                  <c:v>370.30599999999998</c:v>
                </c:pt>
                <c:pt idx="27206">
                  <c:v>370.30900000000003</c:v>
                </c:pt>
                <c:pt idx="27207">
                  <c:v>370.32</c:v>
                </c:pt>
                <c:pt idx="27208">
                  <c:v>370.34399999999999</c:v>
                </c:pt>
                <c:pt idx="27209">
                  <c:v>370.37</c:v>
                </c:pt>
                <c:pt idx="27210">
                  <c:v>370.39299999999997</c:v>
                </c:pt>
                <c:pt idx="27211">
                  <c:v>370.41500000000002</c:v>
                </c:pt>
                <c:pt idx="27212">
                  <c:v>370.43599999999998</c:v>
                </c:pt>
                <c:pt idx="27213">
                  <c:v>370.45699999999999</c:v>
                </c:pt>
                <c:pt idx="27214">
                  <c:v>370.47800000000001</c:v>
                </c:pt>
                <c:pt idx="27215">
                  <c:v>370.49700000000001</c:v>
                </c:pt>
                <c:pt idx="27216">
                  <c:v>370.517</c:v>
                </c:pt>
                <c:pt idx="27217">
                  <c:v>370.53300000000002</c:v>
                </c:pt>
                <c:pt idx="27218">
                  <c:v>370.53399999999999</c:v>
                </c:pt>
                <c:pt idx="27219">
                  <c:v>370.53699999999998</c:v>
                </c:pt>
                <c:pt idx="27220">
                  <c:v>370.53899999999999</c:v>
                </c:pt>
                <c:pt idx="27221">
                  <c:v>370.54300000000001</c:v>
                </c:pt>
                <c:pt idx="27222">
                  <c:v>370.54599999999999</c:v>
                </c:pt>
                <c:pt idx="27223">
                  <c:v>370.55</c:v>
                </c:pt>
                <c:pt idx="27224">
                  <c:v>370.553</c:v>
                </c:pt>
                <c:pt idx="27225">
                  <c:v>370.55599999999998</c:v>
                </c:pt>
                <c:pt idx="27226">
                  <c:v>370.56</c:v>
                </c:pt>
                <c:pt idx="27227">
                  <c:v>370.56400000000002</c:v>
                </c:pt>
                <c:pt idx="27228">
                  <c:v>370.56700000000001</c:v>
                </c:pt>
                <c:pt idx="27229">
                  <c:v>370.57</c:v>
                </c:pt>
                <c:pt idx="27230">
                  <c:v>370.57299999999998</c:v>
                </c:pt>
                <c:pt idx="27231">
                  <c:v>370.58</c:v>
                </c:pt>
                <c:pt idx="27232">
                  <c:v>370.61399999999998</c:v>
                </c:pt>
                <c:pt idx="27233">
                  <c:v>370.702</c:v>
                </c:pt>
                <c:pt idx="27234">
                  <c:v>370.815</c:v>
                </c:pt>
                <c:pt idx="27235">
                  <c:v>370.93</c:v>
                </c:pt>
                <c:pt idx="27236">
                  <c:v>371.04500000000002</c:v>
                </c:pt>
                <c:pt idx="27237">
                  <c:v>371.16199999999998</c:v>
                </c:pt>
                <c:pt idx="27238">
                  <c:v>371.28300000000002</c:v>
                </c:pt>
                <c:pt idx="27239">
                  <c:v>371.399</c:v>
                </c:pt>
                <c:pt idx="27240">
                  <c:v>371.50299999999999</c:v>
                </c:pt>
                <c:pt idx="27241">
                  <c:v>371.61500000000001</c:v>
                </c:pt>
                <c:pt idx="27242">
                  <c:v>371.73700000000002</c:v>
                </c:pt>
                <c:pt idx="27243">
                  <c:v>371.846</c:v>
                </c:pt>
                <c:pt idx="27244">
                  <c:v>371.95100000000002</c:v>
                </c:pt>
                <c:pt idx="27245">
                  <c:v>372.03</c:v>
                </c:pt>
                <c:pt idx="27246">
                  <c:v>372.05099999999999</c:v>
                </c:pt>
                <c:pt idx="27247">
                  <c:v>372.07400000000001</c:v>
                </c:pt>
                <c:pt idx="27248">
                  <c:v>372.11099999999999</c:v>
                </c:pt>
                <c:pt idx="27249">
                  <c:v>372.13799999999998</c:v>
                </c:pt>
                <c:pt idx="27250">
                  <c:v>372.16500000000002</c:v>
                </c:pt>
                <c:pt idx="27251">
                  <c:v>372.19299999999998</c:v>
                </c:pt>
                <c:pt idx="27252">
                  <c:v>372.221</c:v>
                </c:pt>
                <c:pt idx="27253">
                  <c:v>372.24799999999999</c:v>
                </c:pt>
                <c:pt idx="27254">
                  <c:v>372.27300000000002</c:v>
                </c:pt>
                <c:pt idx="27255">
                  <c:v>372.3</c:v>
                </c:pt>
                <c:pt idx="27256">
                  <c:v>372.33100000000002</c:v>
                </c:pt>
                <c:pt idx="27257">
                  <c:v>372.36399999999998</c:v>
                </c:pt>
                <c:pt idx="27258">
                  <c:v>372.392</c:v>
                </c:pt>
                <c:pt idx="27259">
                  <c:v>372.40800000000002</c:v>
                </c:pt>
                <c:pt idx="27260">
                  <c:v>372.41500000000002</c:v>
                </c:pt>
                <c:pt idx="27261">
                  <c:v>372.42700000000002</c:v>
                </c:pt>
                <c:pt idx="27262">
                  <c:v>372.45600000000002</c:v>
                </c:pt>
                <c:pt idx="27263">
                  <c:v>372.49299999999999</c:v>
                </c:pt>
                <c:pt idx="27264">
                  <c:v>372.53199999999998</c:v>
                </c:pt>
                <c:pt idx="27265">
                  <c:v>372.572</c:v>
                </c:pt>
                <c:pt idx="27266">
                  <c:v>372.61200000000002</c:v>
                </c:pt>
                <c:pt idx="27267">
                  <c:v>372.65300000000002</c:v>
                </c:pt>
                <c:pt idx="27268">
                  <c:v>372.69299999999998</c:v>
                </c:pt>
                <c:pt idx="27269">
                  <c:v>372.73399999999998</c:v>
                </c:pt>
                <c:pt idx="27270">
                  <c:v>372.77300000000002</c:v>
                </c:pt>
                <c:pt idx="27271">
                  <c:v>372.81299999999999</c:v>
                </c:pt>
                <c:pt idx="27272">
                  <c:v>372.85300000000001</c:v>
                </c:pt>
                <c:pt idx="27273">
                  <c:v>372.89299999999997</c:v>
                </c:pt>
                <c:pt idx="27274">
                  <c:v>372.93299999999999</c:v>
                </c:pt>
                <c:pt idx="27275">
                  <c:v>372.97300000000001</c:v>
                </c:pt>
                <c:pt idx="27276">
                  <c:v>373.01299999999998</c:v>
                </c:pt>
                <c:pt idx="27277">
                  <c:v>373.053</c:v>
                </c:pt>
                <c:pt idx="27278">
                  <c:v>373.09300000000002</c:v>
                </c:pt>
                <c:pt idx="27279">
                  <c:v>373.13299999999998</c:v>
                </c:pt>
                <c:pt idx="27280">
                  <c:v>373.17200000000003</c:v>
                </c:pt>
                <c:pt idx="27281">
                  <c:v>373.21100000000001</c:v>
                </c:pt>
                <c:pt idx="27282">
                  <c:v>373.25</c:v>
                </c:pt>
                <c:pt idx="27283">
                  <c:v>373.28899999999999</c:v>
                </c:pt>
                <c:pt idx="27284">
                  <c:v>373.327</c:v>
                </c:pt>
                <c:pt idx="27285">
                  <c:v>373.36599999999999</c:v>
                </c:pt>
                <c:pt idx="27286">
                  <c:v>373.404</c:v>
                </c:pt>
                <c:pt idx="27287">
                  <c:v>373.43700000000001</c:v>
                </c:pt>
                <c:pt idx="27288">
                  <c:v>373.46100000000001</c:v>
                </c:pt>
                <c:pt idx="27289">
                  <c:v>373.471</c:v>
                </c:pt>
                <c:pt idx="27290">
                  <c:v>373.47399999999999</c:v>
                </c:pt>
                <c:pt idx="27291">
                  <c:v>373.47699999999998</c:v>
                </c:pt>
                <c:pt idx="27292">
                  <c:v>373.47899999999998</c:v>
                </c:pt>
                <c:pt idx="27293">
                  <c:v>373.48099999999999</c:v>
                </c:pt>
                <c:pt idx="27294">
                  <c:v>373.48399999999998</c:v>
                </c:pt>
                <c:pt idx="27295">
                  <c:v>373.49099999999999</c:v>
                </c:pt>
                <c:pt idx="27296">
                  <c:v>373.51</c:v>
                </c:pt>
                <c:pt idx="27297">
                  <c:v>373.536</c:v>
                </c:pt>
                <c:pt idx="27298">
                  <c:v>373.55099999999999</c:v>
                </c:pt>
                <c:pt idx="27299">
                  <c:v>373.553</c:v>
                </c:pt>
                <c:pt idx="27300">
                  <c:v>373.55399999999997</c:v>
                </c:pt>
                <c:pt idx="27301">
                  <c:v>373.55700000000002</c:v>
                </c:pt>
                <c:pt idx="27302">
                  <c:v>373.56299999999999</c:v>
                </c:pt>
                <c:pt idx="27303">
                  <c:v>373.6</c:v>
                </c:pt>
                <c:pt idx="27304">
                  <c:v>373.63900000000001</c:v>
                </c:pt>
                <c:pt idx="27305">
                  <c:v>373.67899999999997</c:v>
                </c:pt>
                <c:pt idx="27306">
                  <c:v>373.71800000000002</c:v>
                </c:pt>
                <c:pt idx="27307">
                  <c:v>373.75799999999998</c:v>
                </c:pt>
                <c:pt idx="27308">
                  <c:v>373.79700000000003</c:v>
                </c:pt>
                <c:pt idx="27309">
                  <c:v>373.83300000000003</c:v>
                </c:pt>
                <c:pt idx="27310">
                  <c:v>373.86500000000001</c:v>
                </c:pt>
                <c:pt idx="27311">
                  <c:v>373.89699999999999</c:v>
                </c:pt>
                <c:pt idx="27312">
                  <c:v>373.93</c:v>
                </c:pt>
                <c:pt idx="27313">
                  <c:v>373.96300000000002</c:v>
                </c:pt>
                <c:pt idx="27314">
                  <c:v>373.99799999999999</c:v>
                </c:pt>
                <c:pt idx="27315">
                  <c:v>374.03300000000002</c:v>
                </c:pt>
                <c:pt idx="27316">
                  <c:v>374.06900000000002</c:v>
                </c:pt>
                <c:pt idx="27317">
                  <c:v>374.10500000000002</c:v>
                </c:pt>
                <c:pt idx="27318">
                  <c:v>374.14100000000002</c:v>
                </c:pt>
                <c:pt idx="27319">
                  <c:v>374.178</c:v>
                </c:pt>
                <c:pt idx="27320">
                  <c:v>374.21600000000001</c:v>
                </c:pt>
                <c:pt idx="27321">
                  <c:v>374.25299999999999</c:v>
                </c:pt>
                <c:pt idx="27322">
                  <c:v>374.28899999999999</c:v>
                </c:pt>
                <c:pt idx="27323">
                  <c:v>374.32600000000002</c:v>
                </c:pt>
                <c:pt idx="27324">
                  <c:v>374.363</c:v>
                </c:pt>
                <c:pt idx="27325">
                  <c:v>374.4</c:v>
                </c:pt>
                <c:pt idx="27326">
                  <c:v>374.43799999999999</c:v>
                </c:pt>
                <c:pt idx="27327">
                  <c:v>374.47500000000002</c:v>
                </c:pt>
                <c:pt idx="27328">
                  <c:v>374.51299999999998</c:v>
                </c:pt>
                <c:pt idx="27329">
                  <c:v>374.55099999999999</c:v>
                </c:pt>
                <c:pt idx="27330">
                  <c:v>374.58699999999999</c:v>
                </c:pt>
                <c:pt idx="27331">
                  <c:v>374.61399999999998</c:v>
                </c:pt>
                <c:pt idx="27332">
                  <c:v>374.61700000000002</c:v>
                </c:pt>
                <c:pt idx="27333">
                  <c:v>374.62</c:v>
                </c:pt>
                <c:pt idx="27334">
                  <c:v>374.62299999999999</c:v>
                </c:pt>
                <c:pt idx="27335">
                  <c:v>374.625</c:v>
                </c:pt>
                <c:pt idx="27336">
                  <c:v>374.62900000000002</c:v>
                </c:pt>
                <c:pt idx="27337">
                  <c:v>374.63299999999998</c:v>
                </c:pt>
                <c:pt idx="27338">
                  <c:v>374.637</c:v>
                </c:pt>
                <c:pt idx="27339">
                  <c:v>374.64</c:v>
                </c:pt>
                <c:pt idx="27340">
                  <c:v>374.64299999999997</c:v>
                </c:pt>
                <c:pt idx="27341">
                  <c:v>374.64600000000002</c:v>
                </c:pt>
                <c:pt idx="27342">
                  <c:v>374.649</c:v>
                </c:pt>
                <c:pt idx="27343">
                  <c:v>374.65199999999999</c:v>
                </c:pt>
                <c:pt idx="27344">
                  <c:v>374.654</c:v>
                </c:pt>
                <c:pt idx="27345">
                  <c:v>374.65699999999998</c:v>
                </c:pt>
                <c:pt idx="27346">
                  <c:v>374.66</c:v>
                </c:pt>
                <c:pt idx="27347">
                  <c:v>374.66300000000001</c:v>
                </c:pt>
                <c:pt idx="27348">
                  <c:v>374.66500000000002</c:v>
                </c:pt>
                <c:pt idx="27349">
                  <c:v>374.66800000000001</c:v>
                </c:pt>
                <c:pt idx="27350">
                  <c:v>374.67099999999999</c:v>
                </c:pt>
                <c:pt idx="27351">
                  <c:v>374.67399999999998</c:v>
                </c:pt>
                <c:pt idx="27352">
                  <c:v>374.67700000000002</c:v>
                </c:pt>
                <c:pt idx="27353">
                  <c:v>374.67899999999997</c:v>
                </c:pt>
                <c:pt idx="27354">
                  <c:v>374.68200000000002</c:v>
                </c:pt>
                <c:pt idx="27355">
                  <c:v>374.685</c:v>
                </c:pt>
                <c:pt idx="27356">
                  <c:v>374.68799999999999</c:v>
                </c:pt>
                <c:pt idx="27357">
                  <c:v>374.69099999999997</c:v>
                </c:pt>
                <c:pt idx="27358">
                  <c:v>374.69299999999998</c:v>
                </c:pt>
                <c:pt idx="27359">
                  <c:v>374.69600000000003</c:v>
                </c:pt>
                <c:pt idx="27360">
                  <c:v>374.69900000000001</c:v>
                </c:pt>
                <c:pt idx="27361">
                  <c:v>374.702</c:v>
                </c:pt>
                <c:pt idx="27362">
                  <c:v>374.70400000000001</c:v>
                </c:pt>
                <c:pt idx="27363">
                  <c:v>374.70699999999999</c:v>
                </c:pt>
                <c:pt idx="27364">
                  <c:v>374.71</c:v>
                </c:pt>
                <c:pt idx="27365">
                  <c:v>374.71300000000002</c:v>
                </c:pt>
                <c:pt idx="27366">
                  <c:v>374.71600000000001</c:v>
                </c:pt>
                <c:pt idx="27367">
                  <c:v>374.71800000000002</c:v>
                </c:pt>
                <c:pt idx="27368">
                  <c:v>374.721</c:v>
                </c:pt>
                <c:pt idx="27369">
                  <c:v>374.72399999999999</c:v>
                </c:pt>
                <c:pt idx="27370">
                  <c:v>374.72699999999998</c:v>
                </c:pt>
                <c:pt idx="27371">
                  <c:v>374.72899999999998</c:v>
                </c:pt>
                <c:pt idx="27372">
                  <c:v>374.73200000000003</c:v>
                </c:pt>
                <c:pt idx="27373">
                  <c:v>374.73500000000001</c:v>
                </c:pt>
                <c:pt idx="27374">
                  <c:v>374.738</c:v>
                </c:pt>
                <c:pt idx="27375">
                  <c:v>374.74099999999999</c:v>
                </c:pt>
                <c:pt idx="27376">
                  <c:v>374.74299999999999</c:v>
                </c:pt>
                <c:pt idx="27377">
                  <c:v>374.74599999999998</c:v>
                </c:pt>
                <c:pt idx="27378">
                  <c:v>374.74900000000002</c:v>
                </c:pt>
                <c:pt idx="27379">
                  <c:v>374.75200000000001</c:v>
                </c:pt>
                <c:pt idx="27380">
                  <c:v>374.75400000000002</c:v>
                </c:pt>
                <c:pt idx="27381">
                  <c:v>374.75700000000001</c:v>
                </c:pt>
                <c:pt idx="27382">
                  <c:v>374.76</c:v>
                </c:pt>
                <c:pt idx="27383">
                  <c:v>374.76299999999998</c:v>
                </c:pt>
                <c:pt idx="27384">
                  <c:v>374.76600000000002</c:v>
                </c:pt>
                <c:pt idx="27385">
                  <c:v>374.76799999999997</c:v>
                </c:pt>
                <c:pt idx="27386">
                  <c:v>374.77100000000002</c:v>
                </c:pt>
                <c:pt idx="27387">
                  <c:v>374.774</c:v>
                </c:pt>
                <c:pt idx="27388">
                  <c:v>374.77699999999999</c:v>
                </c:pt>
                <c:pt idx="27389">
                  <c:v>374.779</c:v>
                </c:pt>
                <c:pt idx="27390">
                  <c:v>374.78199999999998</c:v>
                </c:pt>
                <c:pt idx="27391">
                  <c:v>374.78500000000003</c:v>
                </c:pt>
                <c:pt idx="27392">
                  <c:v>374.78800000000001</c:v>
                </c:pt>
                <c:pt idx="27393">
                  <c:v>374.791</c:v>
                </c:pt>
                <c:pt idx="27394">
                  <c:v>374.79300000000001</c:v>
                </c:pt>
                <c:pt idx="27395">
                  <c:v>374.79599999999999</c:v>
                </c:pt>
                <c:pt idx="27396">
                  <c:v>374.79899999999998</c:v>
                </c:pt>
                <c:pt idx="27397">
                  <c:v>374.80200000000002</c:v>
                </c:pt>
                <c:pt idx="27398">
                  <c:v>374.82799999999997</c:v>
                </c:pt>
                <c:pt idx="27399">
                  <c:v>374.89699999999999</c:v>
                </c:pt>
                <c:pt idx="27400">
                  <c:v>375.00299999999999</c:v>
                </c:pt>
                <c:pt idx="27401">
                  <c:v>375.11900000000003</c:v>
                </c:pt>
                <c:pt idx="27402">
                  <c:v>375.23599999999999</c:v>
                </c:pt>
                <c:pt idx="27403">
                  <c:v>375.35199999999998</c:v>
                </c:pt>
                <c:pt idx="27404">
                  <c:v>375.46899999999999</c:v>
                </c:pt>
                <c:pt idx="27405">
                  <c:v>375.59</c:v>
                </c:pt>
                <c:pt idx="27406">
                  <c:v>375.71600000000001</c:v>
                </c:pt>
                <c:pt idx="27407">
                  <c:v>375.84500000000003</c:v>
                </c:pt>
                <c:pt idx="27408">
                  <c:v>375.97300000000001</c:v>
                </c:pt>
                <c:pt idx="27409">
                  <c:v>376.10199999999998</c:v>
                </c:pt>
                <c:pt idx="27410">
                  <c:v>376.23099999999999</c:v>
                </c:pt>
                <c:pt idx="27411">
                  <c:v>376.358</c:v>
                </c:pt>
                <c:pt idx="27412">
                  <c:v>376.48700000000002</c:v>
                </c:pt>
                <c:pt idx="27413">
                  <c:v>376.61399999999998</c:v>
                </c:pt>
                <c:pt idx="27414">
                  <c:v>376.71300000000002</c:v>
                </c:pt>
                <c:pt idx="27415">
                  <c:v>376.73899999999998</c:v>
                </c:pt>
                <c:pt idx="27416">
                  <c:v>376.74200000000002</c:v>
                </c:pt>
                <c:pt idx="27417">
                  <c:v>376.745</c:v>
                </c:pt>
                <c:pt idx="27418">
                  <c:v>376.75</c:v>
                </c:pt>
                <c:pt idx="27419">
                  <c:v>376.767</c:v>
                </c:pt>
                <c:pt idx="27420">
                  <c:v>376.80399999999997</c:v>
                </c:pt>
                <c:pt idx="27421">
                  <c:v>376.84300000000002</c:v>
                </c:pt>
                <c:pt idx="27422">
                  <c:v>376.88299999999998</c:v>
                </c:pt>
                <c:pt idx="27423">
                  <c:v>376.92200000000003</c:v>
                </c:pt>
                <c:pt idx="27424">
                  <c:v>376.96199999999999</c:v>
                </c:pt>
                <c:pt idx="27425">
                  <c:v>377.00200000000001</c:v>
                </c:pt>
                <c:pt idx="27426">
                  <c:v>377.041</c:v>
                </c:pt>
                <c:pt idx="27427">
                  <c:v>377.07400000000001</c:v>
                </c:pt>
                <c:pt idx="27428">
                  <c:v>377.10500000000002</c:v>
                </c:pt>
                <c:pt idx="27429">
                  <c:v>377.13499999999999</c:v>
                </c:pt>
                <c:pt idx="27430">
                  <c:v>377.15800000000002</c:v>
                </c:pt>
                <c:pt idx="27431">
                  <c:v>377.166</c:v>
                </c:pt>
                <c:pt idx="27432">
                  <c:v>377.16699999999997</c:v>
                </c:pt>
                <c:pt idx="27433">
                  <c:v>377.16899999999998</c:v>
                </c:pt>
                <c:pt idx="27434">
                  <c:v>377.17099999999999</c:v>
                </c:pt>
                <c:pt idx="27435">
                  <c:v>377.17200000000003</c:v>
                </c:pt>
                <c:pt idx="27436">
                  <c:v>377.17399999999998</c:v>
                </c:pt>
                <c:pt idx="27437">
                  <c:v>377.17599999999999</c:v>
                </c:pt>
                <c:pt idx="27438">
                  <c:v>377.178</c:v>
                </c:pt>
                <c:pt idx="27439">
                  <c:v>377.18</c:v>
                </c:pt>
                <c:pt idx="27440">
                  <c:v>377.18099999999998</c:v>
                </c:pt>
                <c:pt idx="27441">
                  <c:v>377.18299999999999</c:v>
                </c:pt>
                <c:pt idx="27442">
                  <c:v>377.18599999999998</c:v>
                </c:pt>
                <c:pt idx="27443">
                  <c:v>377.18900000000002</c:v>
                </c:pt>
                <c:pt idx="27444">
                  <c:v>377.19</c:v>
                </c:pt>
                <c:pt idx="27445">
                  <c:v>377.19400000000002</c:v>
                </c:pt>
                <c:pt idx="27446">
                  <c:v>377.197</c:v>
                </c:pt>
                <c:pt idx="27447">
                  <c:v>377.20100000000002</c:v>
                </c:pt>
                <c:pt idx="27448">
                  <c:v>377.20400000000001</c:v>
                </c:pt>
                <c:pt idx="27449">
                  <c:v>377.20600000000002</c:v>
                </c:pt>
                <c:pt idx="27450">
                  <c:v>377.21</c:v>
                </c:pt>
                <c:pt idx="27451">
                  <c:v>377.21300000000002</c:v>
                </c:pt>
                <c:pt idx="27452">
                  <c:v>377.21600000000001</c:v>
                </c:pt>
                <c:pt idx="27453">
                  <c:v>377.21800000000002</c:v>
                </c:pt>
                <c:pt idx="27454">
                  <c:v>377.221</c:v>
                </c:pt>
                <c:pt idx="27455">
                  <c:v>377.22399999999999</c:v>
                </c:pt>
                <c:pt idx="27456">
                  <c:v>377.226</c:v>
                </c:pt>
                <c:pt idx="27457">
                  <c:v>377.22800000000001</c:v>
                </c:pt>
                <c:pt idx="27458">
                  <c:v>377.23</c:v>
                </c:pt>
                <c:pt idx="27459">
                  <c:v>377.23200000000003</c:v>
                </c:pt>
                <c:pt idx="27460">
                  <c:v>377.23500000000001</c:v>
                </c:pt>
                <c:pt idx="27461">
                  <c:v>377.23700000000002</c:v>
                </c:pt>
                <c:pt idx="27462">
                  <c:v>377.23899999999998</c:v>
                </c:pt>
                <c:pt idx="27463">
                  <c:v>377.24099999999999</c:v>
                </c:pt>
                <c:pt idx="27464">
                  <c:v>377.24400000000003</c:v>
                </c:pt>
                <c:pt idx="27465">
                  <c:v>377.24599999999998</c:v>
                </c:pt>
                <c:pt idx="27466">
                  <c:v>377.24799999999999</c:v>
                </c:pt>
                <c:pt idx="27467">
                  <c:v>377.25099999999998</c:v>
                </c:pt>
                <c:pt idx="27468">
                  <c:v>377.25400000000002</c:v>
                </c:pt>
                <c:pt idx="27469">
                  <c:v>377.25700000000001</c:v>
                </c:pt>
                <c:pt idx="27470">
                  <c:v>377.25900000000001</c:v>
                </c:pt>
                <c:pt idx="27471">
                  <c:v>377.262</c:v>
                </c:pt>
                <c:pt idx="27472">
                  <c:v>377.26400000000001</c:v>
                </c:pt>
                <c:pt idx="27473">
                  <c:v>377.26600000000002</c:v>
                </c:pt>
                <c:pt idx="27474">
                  <c:v>377.26900000000001</c:v>
                </c:pt>
                <c:pt idx="27475">
                  <c:v>377.27100000000002</c:v>
                </c:pt>
                <c:pt idx="27476">
                  <c:v>377.27300000000002</c:v>
                </c:pt>
                <c:pt idx="27477">
                  <c:v>377.27499999999998</c:v>
                </c:pt>
                <c:pt idx="27478">
                  <c:v>377.27800000000002</c:v>
                </c:pt>
                <c:pt idx="27479">
                  <c:v>377.28</c:v>
                </c:pt>
                <c:pt idx="27480">
                  <c:v>377.28199999999998</c:v>
                </c:pt>
                <c:pt idx="27481">
                  <c:v>377.28399999999999</c:v>
                </c:pt>
                <c:pt idx="27482">
                  <c:v>377.286</c:v>
                </c:pt>
                <c:pt idx="27483">
                  <c:v>377.28899999999999</c:v>
                </c:pt>
                <c:pt idx="27484">
                  <c:v>377.291</c:v>
                </c:pt>
                <c:pt idx="27485">
                  <c:v>377.29399999999998</c:v>
                </c:pt>
                <c:pt idx="27486">
                  <c:v>377.29700000000003</c:v>
                </c:pt>
                <c:pt idx="27487">
                  <c:v>377.3</c:v>
                </c:pt>
                <c:pt idx="27488">
                  <c:v>377.303</c:v>
                </c:pt>
                <c:pt idx="27489">
                  <c:v>377.30500000000001</c:v>
                </c:pt>
                <c:pt idx="27490">
                  <c:v>377.30700000000002</c:v>
                </c:pt>
                <c:pt idx="27491">
                  <c:v>377.30900000000003</c:v>
                </c:pt>
                <c:pt idx="27492">
                  <c:v>377.31099999999998</c:v>
                </c:pt>
                <c:pt idx="27493">
                  <c:v>377.31400000000002</c:v>
                </c:pt>
                <c:pt idx="27494">
                  <c:v>377.31599999999997</c:v>
                </c:pt>
                <c:pt idx="27495">
                  <c:v>377.31799999999998</c:v>
                </c:pt>
                <c:pt idx="27496">
                  <c:v>377.32</c:v>
                </c:pt>
                <c:pt idx="27497">
                  <c:v>377.32299999999998</c:v>
                </c:pt>
                <c:pt idx="27498">
                  <c:v>377.32499999999999</c:v>
                </c:pt>
                <c:pt idx="27499">
                  <c:v>377.327</c:v>
                </c:pt>
                <c:pt idx="27500">
                  <c:v>377.32900000000001</c:v>
                </c:pt>
                <c:pt idx="27501">
                  <c:v>377.33199999999999</c:v>
                </c:pt>
                <c:pt idx="27502">
                  <c:v>377.334</c:v>
                </c:pt>
                <c:pt idx="27503">
                  <c:v>377.33699999999999</c:v>
                </c:pt>
                <c:pt idx="27504">
                  <c:v>377.34</c:v>
                </c:pt>
                <c:pt idx="27505">
                  <c:v>377.34300000000002</c:v>
                </c:pt>
                <c:pt idx="27506">
                  <c:v>377.34500000000003</c:v>
                </c:pt>
                <c:pt idx="27507">
                  <c:v>377.34800000000001</c:v>
                </c:pt>
                <c:pt idx="27508">
                  <c:v>377.35</c:v>
                </c:pt>
                <c:pt idx="27509">
                  <c:v>377.35199999999998</c:v>
                </c:pt>
                <c:pt idx="27510">
                  <c:v>377.35399999999998</c:v>
                </c:pt>
                <c:pt idx="27511">
                  <c:v>377.35700000000003</c:v>
                </c:pt>
                <c:pt idx="27512">
                  <c:v>377.35899999999998</c:v>
                </c:pt>
                <c:pt idx="27513">
                  <c:v>377.36099999999999</c:v>
                </c:pt>
                <c:pt idx="27514">
                  <c:v>377.363</c:v>
                </c:pt>
                <c:pt idx="27515">
                  <c:v>377.36500000000001</c:v>
                </c:pt>
                <c:pt idx="27516">
                  <c:v>377.36799999999999</c:v>
                </c:pt>
                <c:pt idx="27517">
                  <c:v>377.37</c:v>
                </c:pt>
                <c:pt idx="27518">
                  <c:v>377.37299999999999</c:v>
                </c:pt>
                <c:pt idx="27519">
                  <c:v>377.37599999999998</c:v>
                </c:pt>
                <c:pt idx="27520">
                  <c:v>377.37900000000002</c:v>
                </c:pt>
                <c:pt idx="27521">
                  <c:v>377.38099999999997</c:v>
                </c:pt>
                <c:pt idx="27522">
                  <c:v>377.38400000000001</c:v>
                </c:pt>
                <c:pt idx="27523">
                  <c:v>377.387</c:v>
                </c:pt>
                <c:pt idx="27524">
                  <c:v>377.38900000000001</c:v>
                </c:pt>
                <c:pt idx="27525">
                  <c:v>377.39100000000002</c:v>
                </c:pt>
                <c:pt idx="27526">
                  <c:v>377.39299999999997</c:v>
                </c:pt>
                <c:pt idx="27527">
                  <c:v>377.39600000000002</c:v>
                </c:pt>
                <c:pt idx="27528">
                  <c:v>377.39800000000002</c:v>
                </c:pt>
                <c:pt idx="27529">
                  <c:v>377.4</c:v>
                </c:pt>
                <c:pt idx="27530">
                  <c:v>377.40199999999999</c:v>
                </c:pt>
                <c:pt idx="27531">
                  <c:v>377.404</c:v>
                </c:pt>
                <c:pt idx="27532">
                  <c:v>377.40699999999998</c:v>
                </c:pt>
                <c:pt idx="27533">
                  <c:v>377.40899999999999</c:v>
                </c:pt>
                <c:pt idx="27534">
                  <c:v>377.411</c:v>
                </c:pt>
                <c:pt idx="27535">
                  <c:v>377.41300000000001</c:v>
                </c:pt>
                <c:pt idx="27536">
                  <c:v>377.416</c:v>
                </c:pt>
                <c:pt idx="27537">
                  <c:v>377.41800000000001</c:v>
                </c:pt>
                <c:pt idx="27538">
                  <c:v>377.42</c:v>
                </c:pt>
                <c:pt idx="27539">
                  <c:v>377.42200000000003</c:v>
                </c:pt>
                <c:pt idx="27540">
                  <c:v>377.42399999999998</c:v>
                </c:pt>
                <c:pt idx="27541">
                  <c:v>377.42700000000002</c:v>
                </c:pt>
                <c:pt idx="27542">
                  <c:v>377.43</c:v>
                </c:pt>
                <c:pt idx="27543">
                  <c:v>377.43299999999999</c:v>
                </c:pt>
                <c:pt idx="27544">
                  <c:v>377.43599999999998</c:v>
                </c:pt>
                <c:pt idx="27545">
                  <c:v>377.43799999999999</c:v>
                </c:pt>
                <c:pt idx="27546">
                  <c:v>377.44099999999997</c:v>
                </c:pt>
                <c:pt idx="27547">
                  <c:v>377.44400000000002</c:v>
                </c:pt>
                <c:pt idx="27548">
                  <c:v>377.44600000000003</c:v>
                </c:pt>
                <c:pt idx="27549">
                  <c:v>377.44900000000001</c:v>
                </c:pt>
                <c:pt idx="27550">
                  <c:v>377.45100000000002</c:v>
                </c:pt>
                <c:pt idx="27551">
                  <c:v>377.45400000000001</c:v>
                </c:pt>
                <c:pt idx="27552">
                  <c:v>377.45600000000002</c:v>
                </c:pt>
                <c:pt idx="27553">
                  <c:v>377.459</c:v>
                </c:pt>
                <c:pt idx="27554">
                  <c:v>377.46100000000001</c:v>
                </c:pt>
                <c:pt idx="27555">
                  <c:v>377.46300000000002</c:v>
                </c:pt>
                <c:pt idx="27556">
                  <c:v>377.46499999999997</c:v>
                </c:pt>
                <c:pt idx="27557">
                  <c:v>377.46699999999998</c:v>
                </c:pt>
                <c:pt idx="27558">
                  <c:v>377.47</c:v>
                </c:pt>
                <c:pt idx="27559">
                  <c:v>377.47199999999998</c:v>
                </c:pt>
                <c:pt idx="27560">
                  <c:v>377.47399999999999</c:v>
                </c:pt>
                <c:pt idx="27561">
                  <c:v>377.47699999999998</c:v>
                </c:pt>
                <c:pt idx="27562">
                  <c:v>377.48</c:v>
                </c:pt>
                <c:pt idx="27563">
                  <c:v>377.483</c:v>
                </c:pt>
                <c:pt idx="27564">
                  <c:v>377.48500000000001</c:v>
                </c:pt>
                <c:pt idx="27565">
                  <c:v>377.49</c:v>
                </c:pt>
                <c:pt idx="27566">
                  <c:v>377.51900000000001</c:v>
                </c:pt>
                <c:pt idx="27567">
                  <c:v>377.57400000000001</c:v>
                </c:pt>
                <c:pt idx="27568">
                  <c:v>377.64800000000002</c:v>
                </c:pt>
                <c:pt idx="27569">
                  <c:v>377.72199999999998</c:v>
                </c:pt>
                <c:pt idx="27570">
                  <c:v>377.798</c:v>
                </c:pt>
                <c:pt idx="27571">
                  <c:v>377.87400000000002</c:v>
                </c:pt>
                <c:pt idx="27572">
                  <c:v>377.95</c:v>
                </c:pt>
                <c:pt idx="27573">
                  <c:v>378.02699999999999</c:v>
                </c:pt>
                <c:pt idx="27574">
                  <c:v>378.072</c:v>
                </c:pt>
                <c:pt idx="27575">
                  <c:v>378.09699999999998</c:v>
                </c:pt>
                <c:pt idx="27576">
                  <c:v>378.14800000000002</c:v>
                </c:pt>
                <c:pt idx="27577">
                  <c:v>378.226</c:v>
                </c:pt>
                <c:pt idx="27578">
                  <c:v>378.31200000000001</c:v>
                </c:pt>
                <c:pt idx="27579">
                  <c:v>378.392</c:v>
                </c:pt>
                <c:pt idx="27580">
                  <c:v>378.459</c:v>
                </c:pt>
                <c:pt idx="27581">
                  <c:v>378.52</c:v>
                </c:pt>
                <c:pt idx="27582">
                  <c:v>378.58</c:v>
                </c:pt>
                <c:pt idx="27583">
                  <c:v>378.64100000000002</c:v>
                </c:pt>
                <c:pt idx="27584">
                  <c:v>378.70400000000001</c:v>
                </c:pt>
                <c:pt idx="27585">
                  <c:v>378.76900000000001</c:v>
                </c:pt>
                <c:pt idx="27586">
                  <c:v>378.834</c:v>
                </c:pt>
                <c:pt idx="27587">
                  <c:v>378.899</c:v>
                </c:pt>
                <c:pt idx="27588">
                  <c:v>378.96600000000001</c:v>
                </c:pt>
                <c:pt idx="27589">
                  <c:v>379.03899999999999</c:v>
                </c:pt>
                <c:pt idx="27590">
                  <c:v>379.11599999999999</c:v>
                </c:pt>
                <c:pt idx="27591">
                  <c:v>379.19799999999998</c:v>
                </c:pt>
                <c:pt idx="27592">
                  <c:v>379.279</c:v>
                </c:pt>
                <c:pt idx="27593">
                  <c:v>379.358</c:v>
                </c:pt>
                <c:pt idx="27594">
                  <c:v>379.42899999999997</c:v>
                </c:pt>
                <c:pt idx="27595">
                  <c:v>379.49700000000001</c:v>
                </c:pt>
                <c:pt idx="27596">
                  <c:v>379.565</c:v>
                </c:pt>
                <c:pt idx="27597">
                  <c:v>379.63299999999998</c:v>
                </c:pt>
                <c:pt idx="27598">
                  <c:v>379.7</c:v>
                </c:pt>
                <c:pt idx="27599">
                  <c:v>379.76</c:v>
                </c:pt>
                <c:pt idx="27600">
                  <c:v>379.78699999999998</c:v>
                </c:pt>
                <c:pt idx="27601">
                  <c:v>379.81599999999997</c:v>
                </c:pt>
                <c:pt idx="27602">
                  <c:v>379.85300000000001</c:v>
                </c:pt>
                <c:pt idx="27603">
                  <c:v>379.89400000000001</c:v>
                </c:pt>
                <c:pt idx="27604">
                  <c:v>379.93400000000003</c:v>
                </c:pt>
                <c:pt idx="27605">
                  <c:v>379.97300000000001</c:v>
                </c:pt>
                <c:pt idx="27606">
                  <c:v>380.00599999999997</c:v>
                </c:pt>
                <c:pt idx="27607">
                  <c:v>380.03699999999998</c:v>
                </c:pt>
                <c:pt idx="27608">
                  <c:v>380.06299999999999</c:v>
                </c:pt>
                <c:pt idx="27609">
                  <c:v>380.077</c:v>
                </c:pt>
                <c:pt idx="27610">
                  <c:v>380.08199999999999</c:v>
                </c:pt>
                <c:pt idx="27611">
                  <c:v>380.1</c:v>
                </c:pt>
                <c:pt idx="27612">
                  <c:v>380.12799999999999</c:v>
                </c:pt>
                <c:pt idx="27613">
                  <c:v>380.15300000000002</c:v>
                </c:pt>
                <c:pt idx="27614">
                  <c:v>380.17599999999999</c:v>
                </c:pt>
                <c:pt idx="27615">
                  <c:v>380.20100000000002</c:v>
                </c:pt>
                <c:pt idx="27616">
                  <c:v>380.22500000000002</c:v>
                </c:pt>
                <c:pt idx="27617">
                  <c:v>380.25</c:v>
                </c:pt>
                <c:pt idx="27618">
                  <c:v>380.274</c:v>
                </c:pt>
                <c:pt idx="27619">
                  <c:v>380.298</c:v>
                </c:pt>
                <c:pt idx="27620">
                  <c:v>380.31700000000001</c:v>
                </c:pt>
                <c:pt idx="27621">
                  <c:v>380.31799999999998</c:v>
                </c:pt>
                <c:pt idx="27622">
                  <c:v>380.322</c:v>
                </c:pt>
                <c:pt idx="27623">
                  <c:v>380.33</c:v>
                </c:pt>
                <c:pt idx="27624">
                  <c:v>380.351</c:v>
                </c:pt>
                <c:pt idx="27625">
                  <c:v>380.36799999999999</c:v>
                </c:pt>
                <c:pt idx="27626">
                  <c:v>380.387</c:v>
                </c:pt>
                <c:pt idx="27627">
                  <c:v>380.404</c:v>
                </c:pt>
                <c:pt idx="27628">
                  <c:v>380.42500000000001</c:v>
                </c:pt>
                <c:pt idx="27629">
                  <c:v>380.447</c:v>
                </c:pt>
                <c:pt idx="27630">
                  <c:v>380.471</c:v>
                </c:pt>
                <c:pt idx="27631">
                  <c:v>380.495</c:v>
                </c:pt>
                <c:pt idx="27632">
                  <c:v>380.52199999999999</c:v>
                </c:pt>
                <c:pt idx="27633">
                  <c:v>380.54899999999998</c:v>
                </c:pt>
                <c:pt idx="27634">
                  <c:v>380.57600000000002</c:v>
                </c:pt>
                <c:pt idx="27635">
                  <c:v>380.60399999999998</c:v>
                </c:pt>
                <c:pt idx="27636">
                  <c:v>380.63099999999997</c:v>
                </c:pt>
                <c:pt idx="27637">
                  <c:v>380.65800000000002</c:v>
                </c:pt>
                <c:pt idx="27638">
                  <c:v>380.68400000000003</c:v>
                </c:pt>
                <c:pt idx="27639">
                  <c:v>380.71100000000001</c:v>
                </c:pt>
                <c:pt idx="27640">
                  <c:v>380.738</c:v>
                </c:pt>
                <c:pt idx="27641">
                  <c:v>380.76600000000002</c:v>
                </c:pt>
                <c:pt idx="27642">
                  <c:v>380.79399999999998</c:v>
                </c:pt>
                <c:pt idx="27643">
                  <c:v>380.82299999999998</c:v>
                </c:pt>
                <c:pt idx="27644">
                  <c:v>380.85</c:v>
                </c:pt>
                <c:pt idx="27645">
                  <c:v>380.875</c:v>
                </c:pt>
                <c:pt idx="27646">
                  <c:v>380.89</c:v>
                </c:pt>
                <c:pt idx="27647">
                  <c:v>380.89100000000002</c:v>
                </c:pt>
                <c:pt idx="27648">
                  <c:v>380.89600000000002</c:v>
                </c:pt>
                <c:pt idx="27649">
                  <c:v>380.90600000000001</c:v>
                </c:pt>
                <c:pt idx="27650">
                  <c:v>380.93599999999998</c:v>
                </c:pt>
                <c:pt idx="27651">
                  <c:v>380.96699999999998</c:v>
                </c:pt>
                <c:pt idx="27652">
                  <c:v>381.00099999999998</c:v>
                </c:pt>
                <c:pt idx="27653">
                  <c:v>381.03800000000001</c:v>
                </c:pt>
                <c:pt idx="27654">
                  <c:v>381.077</c:v>
                </c:pt>
                <c:pt idx="27655">
                  <c:v>381.11</c:v>
                </c:pt>
                <c:pt idx="27656">
                  <c:v>381.14699999999999</c:v>
                </c:pt>
                <c:pt idx="27657">
                  <c:v>381.18099999999998</c:v>
                </c:pt>
                <c:pt idx="27658">
                  <c:v>381.21800000000002</c:v>
                </c:pt>
                <c:pt idx="27659">
                  <c:v>381.25799999999998</c:v>
                </c:pt>
                <c:pt idx="27660">
                  <c:v>381.29399999999998</c:v>
                </c:pt>
                <c:pt idx="27661">
                  <c:v>381.32499999999999</c:v>
                </c:pt>
                <c:pt idx="27662">
                  <c:v>381.339</c:v>
                </c:pt>
                <c:pt idx="27663">
                  <c:v>381.34300000000002</c:v>
                </c:pt>
                <c:pt idx="27664">
                  <c:v>381.35399999999998</c:v>
                </c:pt>
                <c:pt idx="27665">
                  <c:v>381.38099999999997</c:v>
                </c:pt>
                <c:pt idx="27666">
                  <c:v>381.40100000000001</c:v>
                </c:pt>
                <c:pt idx="27667">
                  <c:v>381.41</c:v>
                </c:pt>
                <c:pt idx="27668">
                  <c:v>381.41300000000001</c:v>
                </c:pt>
                <c:pt idx="27669">
                  <c:v>381.416</c:v>
                </c:pt>
                <c:pt idx="27670">
                  <c:v>381.41899999999998</c:v>
                </c:pt>
                <c:pt idx="27671">
                  <c:v>381.42200000000003</c:v>
                </c:pt>
                <c:pt idx="27672">
                  <c:v>381.42599999999999</c:v>
                </c:pt>
                <c:pt idx="27673">
                  <c:v>381.43099999999998</c:v>
                </c:pt>
                <c:pt idx="27674">
                  <c:v>381.44299999999998</c:v>
                </c:pt>
                <c:pt idx="27675">
                  <c:v>381.46100000000001</c:v>
                </c:pt>
                <c:pt idx="27676">
                  <c:v>381.46600000000001</c:v>
                </c:pt>
                <c:pt idx="27677">
                  <c:v>381.46800000000002</c:v>
                </c:pt>
                <c:pt idx="27678">
                  <c:v>381.471</c:v>
                </c:pt>
                <c:pt idx="27679">
                  <c:v>381.476</c:v>
                </c:pt>
                <c:pt idx="27680">
                  <c:v>381.47699999999998</c:v>
                </c:pt>
                <c:pt idx="27681">
                  <c:v>381.47800000000001</c:v>
                </c:pt>
                <c:pt idx="27682">
                  <c:v>381.48200000000003</c:v>
                </c:pt>
                <c:pt idx="27683">
                  <c:v>381.483</c:v>
                </c:pt>
                <c:pt idx="27684">
                  <c:v>381.48599999999999</c:v>
                </c:pt>
                <c:pt idx="27685">
                  <c:v>381.48700000000002</c:v>
                </c:pt>
                <c:pt idx="27686">
                  <c:v>381.48899999999998</c:v>
                </c:pt>
                <c:pt idx="27687">
                  <c:v>381.49099999999999</c:v>
                </c:pt>
                <c:pt idx="27688">
                  <c:v>381.49299999999999</c:v>
                </c:pt>
                <c:pt idx="27689">
                  <c:v>381.49599999999998</c:v>
                </c:pt>
                <c:pt idx="27690">
                  <c:v>381.49799999999999</c:v>
                </c:pt>
                <c:pt idx="27691">
                  <c:v>381.50099999999998</c:v>
                </c:pt>
                <c:pt idx="27692">
                  <c:v>381.50400000000002</c:v>
                </c:pt>
                <c:pt idx="27693">
                  <c:v>381.51400000000001</c:v>
                </c:pt>
                <c:pt idx="27694">
                  <c:v>381.55</c:v>
                </c:pt>
                <c:pt idx="27695">
                  <c:v>381.63400000000001</c:v>
                </c:pt>
                <c:pt idx="27696">
                  <c:v>381.74400000000003</c:v>
                </c:pt>
                <c:pt idx="27697">
                  <c:v>381.86099999999999</c:v>
                </c:pt>
                <c:pt idx="27698">
                  <c:v>381.97800000000001</c:v>
                </c:pt>
                <c:pt idx="27699">
                  <c:v>382.096</c:v>
                </c:pt>
                <c:pt idx="27700">
                  <c:v>382.21899999999999</c:v>
                </c:pt>
                <c:pt idx="27701">
                  <c:v>382.34800000000001</c:v>
                </c:pt>
                <c:pt idx="27702">
                  <c:v>382.47699999999998</c:v>
                </c:pt>
                <c:pt idx="27703">
                  <c:v>382.60700000000003</c:v>
                </c:pt>
                <c:pt idx="27704">
                  <c:v>382.73599999999999</c:v>
                </c:pt>
                <c:pt idx="27705">
                  <c:v>382.86500000000001</c:v>
                </c:pt>
                <c:pt idx="27706">
                  <c:v>382.99400000000003</c:v>
                </c:pt>
                <c:pt idx="27707">
                  <c:v>383.12400000000002</c:v>
                </c:pt>
                <c:pt idx="27708">
                  <c:v>383.25299999999999</c:v>
                </c:pt>
                <c:pt idx="27709">
                  <c:v>383.38200000000001</c:v>
                </c:pt>
                <c:pt idx="27710">
                  <c:v>383.51100000000002</c:v>
                </c:pt>
                <c:pt idx="27711">
                  <c:v>383.64100000000002</c:v>
                </c:pt>
                <c:pt idx="27712">
                  <c:v>383.77</c:v>
                </c:pt>
                <c:pt idx="27713">
                  <c:v>383.899</c:v>
                </c:pt>
                <c:pt idx="27714">
                  <c:v>384.029</c:v>
                </c:pt>
                <c:pt idx="27715">
                  <c:v>384.15800000000002</c:v>
                </c:pt>
                <c:pt idx="27716">
                  <c:v>384.28699999999998</c:v>
                </c:pt>
                <c:pt idx="27717">
                  <c:v>384.41699999999997</c:v>
                </c:pt>
                <c:pt idx="27718">
                  <c:v>384.54599999999999</c:v>
                </c:pt>
                <c:pt idx="27719">
                  <c:v>384.67500000000001</c:v>
                </c:pt>
                <c:pt idx="27720">
                  <c:v>384.80399999999997</c:v>
                </c:pt>
                <c:pt idx="27721">
                  <c:v>384.85</c:v>
                </c:pt>
                <c:pt idx="27722">
                  <c:v>384.85899999999998</c:v>
                </c:pt>
                <c:pt idx="27723">
                  <c:v>384.86099999999999</c:v>
                </c:pt>
                <c:pt idx="27724">
                  <c:v>384.86399999999998</c:v>
                </c:pt>
                <c:pt idx="27725">
                  <c:v>384.86599999999999</c:v>
                </c:pt>
                <c:pt idx="27726">
                  <c:v>384.86799999999999</c:v>
                </c:pt>
                <c:pt idx="27727">
                  <c:v>384.87099999999998</c:v>
                </c:pt>
                <c:pt idx="27728">
                  <c:v>384.87299999999999</c:v>
                </c:pt>
                <c:pt idx="27729">
                  <c:v>384.87599999999998</c:v>
                </c:pt>
                <c:pt idx="27730">
                  <c:v>384.87799999999999</c:v>
                </c:pt>
                <c:pt idx="27731">
                  <c:v>384.88099999999997</c:v>
                </c:pt>
                <c:pt idx="27732">
                  <c:v>384.88299999999998</c:v>
                </c:pt>
                <c:pt idx="27733">
                  <c:v>384.88600000000002</c:v>
                </c:pt>
                <c:pt idx="27734">
                  <c:v>384.88900000000001</c:v>
                </c:pt>
                <c:pt idx="27735">
                  <c:v>384.892</c:v>
                </c:pt>
                <c:pt idx="27736">
                  <c:v>384.89600000000002</c:v>
                </c:pt>
                <c:pt idx="27737">
                  <c:v>384.899</c:v>
                </c:pt>
                <c:pt idx="27738">
                  <c:v>384.90300000000002</c:v>
                </c:pt>
                <c:pt idx="27739">
                  <c:v>384.90600000000001</c:v>
                </c:pt>
                <c:pt idx="27740">
                  <c:v>384.91</c:v>
                </c:pt>
                <c:pt idx="27741">
                  <c:v>384.91300000000001</c:v>
                </c:pt>
                <c:pt idx="27742">
                  <c:v>384.916</c:v>
                </c:pt>
                <c:pt idx="27743">
                  <c:v>384.91899999999998</c:v>
                </c:pt>
                <c:pt idx="27744">
                  <c:v>384.92099999999999</c:v>
                </c:pt>
                <c:pt idx="27745">
                  <c:v>384.92399999999998</c:v>
                </c:pt>
                <c:pt idx="27746">
                  <c:v>384.92599999999999</c:v>
                </c:pt>
                <c:pt idx="27747">
                  <c:v>384.928</c:v>
                </c:pt>
                <c:pt idx="27748">
                  <c:v>384.92899999999997</c:v>
                </c:pt>
                <c:pt idx="27749">
                  <c:v>384.93</c:v>
                </c:pt>
                <c:pt idx="27750">
                  <c:v>384.93200000000002</c:v>
                </c:pt>
                <c:pt idx="27751">
                  <c:v>384.93400000000003</c:v>
                </c:pt>
                <c:pt idx="27752">
                  <c:v>384.935</c:v>
                </c:pt>
                <c:pt idx="27753">
                  <c:v>384.93700000000001</c:v>
                </c:pt>
                <c:pt idx="27754">
                  <c:v>384.94</c:v>
                </c:pt>
                <c:pt idx="27755">
                  <c:v>384.94200000000001</c:v>
                </c:pt>
                <c:pt idx="27756">
                  <c:v>384.94400000000002</c:v>
                </c:pt>
                <c:pt idx="27757">
                  <c:v>384.947</c:v>
                </c:pt>
                <c:pt idx="27758">
                  <c:v>384.95</c:v>
                </c:pt>
                <c:pt idx="27759">
                  <c:v>384.95299999999997</c:v>
                </c:pt>
                <c:pt idx="27760">
                  <c:v>384.95499999999998</c:v>
                </c:pt>
                <c:pt idx="27761">
                  <c:v>384.95800000000003</c:v>
                </c:pt>
                <c:pt idx="27762">
                  <c:v>384.96100000000001</c:v>
                </c:pt>
                <c:pt idx="27763">
                  <c:v>384.964</c:v>
                </c:pt>
                <c:pt idx="27764">
                  <c:v>384.96699999999998</c:v>
                </c:pt>
                <c:pt idx="27765">
                  <c:v>384.96899999999999</c:v>
                </c:pt>
                <c:pt idx="27766">
                  <c:v>384.97199999999998</c:v>
                </c:pt>
                <c:pt idx="27767">
                  <c:v>384.97500000000002</c:v>
                </c:pt>
                <c:pt idx="27768">
                  <c:v>384.97800000000001</c:v>
                </c:pt>
                <c:pt idx="27769">
                  <c:v>384.98</c:v>
                </c:pt>
                <c:pt idx="27770">
                  <c:v>384.983</c:v>
                </c:pt>
                <c:pt idx="27771">
                  <c:v>384.98599999999999</c:v>
                </c:pt>
                <c:pt idx="27772">
                  <c:v>384.98899999999998</c:v>
                </c:pt>
                <c:pt idx="27773">
                  <c:v>384.99200000000002</c:v>
                </c:pt>
                <c:pt idx="27774">
                  <c:v>384.99400000000003</c:v>
                </c:pt>
                <c:pt idx="27775">
                  <c:v>384.99700000000001</c:v>
                </c:pt>
                <c:pt idx="27776">
                  <c:v>385</c:v>
                </c:pt>
                <c:pt idx="27777">
                  <c:v>385.00299999999999</c:v>
                </c:pt>
                <c:pt idx="27778">
                  <c:v>385.005</c:v>
                </c:pt>
                <c:pt idx="27779">
                  <c:v>385.00799999999998</c:v>
                </c:pt>
                <c:pt idx="27780">
                  <c:v>385.01100000000002</c:v>
                </c:pt>
                <c:pt idx="27781">
                  <c:v>385.01400000000001</c:v>
                </c:pt>
                <c:pt idx="27782">
                  <c:v>385.017</c:v>
                </c:pt>
                <c:pt idx="27783">
                  <c:v>385.01900000000001</c:v>
                </c:pt>
                <c:pt idx="27784">
                  <c:v>385.02199999999999</c:v>
                </c:pt>
                <c:pt idx="27785">
                  <c:v>385.02499999999998</c:v>
                </c:pt>
                <c:pt idx="27786">
                  <c:v>385.02800000000002</c:v>
                </c:pt>
                <c:pt idx="27787">
                  <c:v>385.03</c:v>
                </c:pt>
                <c:pt idx="27788">
                  <c:v>385.03300000000002</c:v>
                </c:pt>
                <c:pt idx="27789">
                  <c:v>385.036</c:v>
                </c:pt>
                <c:pt idx="27790">
                  <c:v>385.03899999999999</c:v>
                </c:pt>
                <c:pt idx="27791">
                  <c:v>385.04199999999997</c:v>
                </c:pt>
                <c:pt idx="27792">
                  <c:v>385.04399999999998</c:v>
                </c:pt>
                <c:pt idx="27793">
                  <c:v>385.04700000000003</c:v>
                </c:pt>
                <c:pt idx="27794">
                  <c:v>385.05</c:v>
                </c:pt>
                <c:pt idx="27795">
                  <c:v>385.053</c:v>
                </c:pt>
                <c:pt idx="27796">
                  <c:v>385.05500000000001</c:v>
                </c:pt>
                <c:pt idx="27797">
                  <c:v>385.05799999999999</c:v>
                </c:pt>
                <c:pt idx="27798">
                  <c:v>385.06099999999998</c:v>
                </c:pt>
                <c:pt idx="27799">
                  <c:v>385.06400000000002</c:v>
                </c:pt>
                <c:pt idx="27800">
                  <c:v>385.06700000000001</c:v>
                </c:pt>
                <c:pt idx="27801">
                  <c:v>385.06900000000002</c:v>
                </c:pt>
                <c:pt idx="27802">
                  <c:v>385.072</c:v>
                </c:pt>
                <c:pt idx="27803">
                  <c:v>385.07499999999999</c:v>
                </c:pt>
                <c:pt idx="27804">
                  <c:v>385.07799999999997</c:v>
                </c:pt>
                <c:pt idx="27805">
                  <c:v>385.08</c:v>
                </c:pt>
                <c:pt idx="27806">
                  <c:v>385.08300000000003</c:v>
                </c:pt>
                <c:pt idx="27807">
                  <c:v>385.08600000000001</c:v>
                </c:pt>
                <c:pt idx="27808">
                  <c:v>385.089</c:v>
                </c:pt>
                <c:pt idx="27809">
                  <c:v>385.09199999999998</c:v>
                </c:pt>
                <c:pt idx="27810">
                  <c:v>385.09399999999999</c:v>
                </c:pt>
                <c:pt idx="27811">
                  <c:v>385.09699999999998</c:v>
                </c:pt>
                <c:pt idx="27812">
                  <c:v>385.1</c:v>
                </c:pt>
                <c:pt idx="27813">
                  <c:v>385.10300000000001</c:v>
                </c:pt>
                <c:pt idx="27814">
                  <c:v>385.10599999999999</c:v>
                </c:pt>
                <c:pt idx="27815">
                  <c:v>385.12099999999998</c:v>
                </c:pt>
                <c:pt idx="27816">
                  <c:v>385.18</c:v>
                </c:pt>
                <c:pt idx="27817">
                  <c:v>385.28100000000001</c:v>
                </c:pt>
                <c:pt idx="27818">
                  <c:v>385.39499999999998</c:v>
                </c:pt>
                <c:pt idx="27819">
                  <c:v>385.51100000000002</c:v>
                </c:pt>
                <c:pt idx="27820">
                  <c:v>385.62599999999998</c:v>
                </c:pt>
                <c:pt idx="27821">
                  <c:v>385.74099999999999</c:v>
                </c:pt>
                <c:pt idx="27822">
                  <c:v>385.85700000000003</c:v>
                </c:pt>
                <c:pt idx="27823">
                  <c:v>385.98500000000001</c:v>
                </c:pt>
                <c:pt idx="27824">
                  <c:v>386.113</c:v>
                </c:pt>
                <c:pt idx="27825">
                  <c:v>386.16</c:v>
                </c:pt>
                <c:pt idx="27826">
                  <c:v>386.17399999999998</c:v>
                </c:pt>
                <c:pt idx="27827">
                  <c:v>386.17899999999997</c:v>
                </c:pt>
                <c:pt idx="27828">
                  <c:v>386.18099999999998</c:v>
                </c:pt>
                <c:pt idx="27829">
                  <c:v>386.18700000000001</c:v>
                </c:pt>
                <c:pt idx="27830">
                  <c:v>386.19099999999997</c:v>
                </c:pt>
                <c:pt idx="27831">
                  <c:v>386.19299999999998</c:v>
                </c:pt>
                <c:pt idx="27832">
                  <c:v>386.19600000000003</c:v>
                </c:pt>
                <c:pt idx="27833">
                  <c:v>386.19900000000001</c:v>
                </c:pt>
                <c:pt idx="27834">
                  <c:v>386.202</c:v>
                </c:pt>
                <c:pt idx="27835">
                  <c:v>386.20400000000001</c:v>
                </c:pt>
                <c:pt idx="27836">
                  <c:v>386.20600000000002</c:v>
                </c:pt>
                <c:pt idx="27837">
                  <c:v>386.20800000000003</c:v>
                </c:pt>
                <c:pt idx="27838">
                  <c:v>386.21</c:v>
                </c:pt>
                <c:pt idx="27839">
                  <c:v>386.21300000000002</c:v>
                </c:pt>
                <c:pt idx="27840">
                  <c:v>386.21499999999997</c:v>
                </c:pt>
                <c:pt idx="27841">
                  <c:v>386.21699999999998</c:v>
                </c:pt>
                <c:pt idx="27842">
                  <c:v>386.21899999999999</c:v>
                </c:pt>
                <c:pt idx="27843">
                  <c:v>386.221</c:v>
                </c:pt>
                <c:pt idx="27844">
                  <c:v>386.22399999999999</c:v>
                </c:pt>
                <c:pt idx="27845">
                  <c:v>386.226</c:v>
                </c:pt>
                <c:pt idx="27846">
                  <c:v>386.22800000000001</c:v>
                </c:pt>
                <c:pt idx="27847">
                  <c:v>386.23</c:v>
                </c:pt>
                <c:pt idx="27848">
                  <c:v>386.233</c:v>
                </c:pt>
                <c:pt idx="27849">
                  <c:v>386.23500000000001</c:v>
                </c:pt>
                <c:pt idx="27850">
                  <c:v>386.238</c:v>
                </c:pt>
                <c:pt idx="27851">
                  <c:v>386.24</c:v>
                </c:pt>
                <c:pt idx="27852">
                  <c:v>386.24200000000002</c:v>
                </c:pt>
                <c:pt idx="27853">
                  <c:v>386.24400000000003</c:v>
                </c:pt>
                <c:pt idx="27854">
                  <c:v>386.24599999999998</c:v>
                </c:pt>
                <c:pt idx="27855">
                  <c:v>386.24900000000002</c:v>
                </c:pt>
                <c:pt idx="27856">
                  <c:v>386.25099999999998</c:v>
                </c:pt>
                <c:pt idx="27857">
                  <c:v>386.25299999999999</c:v>
                </c:pt>
                <c:pt idx="27858">
                  <c:v>386.255</c:v>
                </c:pt>
                <c:pt idx="27859">
                  <c:v>386.25799999999998</c:v>
                </c:pt>
                <c:pt idx="27860">
                  <c:v>386.26</c:v>
                </c:pt>
                <c:pt idx="27861">
                  <c:v>386.262</c:v>
                </c:pt>
                <c:pt idx="27862">
                  <c:v>386.26400000000001</c:v>
                </c:pt>
                <c:pt idx="27863">
                  <c:v>386.26600000000002</c:v>
                </c:pt>
                <c:pt idx="27864">
                  <c:v>386.26900000000001</c:v>
                </c:pt>
                <c:pt idx="27865">
                  <c:v>386.27100000000002</c:v>
                </c:pt>
                <c:pt idx="27866">
                  <c:v>386.274</c:v>
                </c:pt>
                <c:pt idx="27867">
                  <c:v>386.27699999999999</c:v>
                </c:pt>
                <c:pt idx="27868">
                  <c:v>386.279</c:v>
                </c:pt>
                <c:pt idx="27869">
                  <c:v>386.28199999999998</c:v>
                </c:pt>
                <c:pt idx="27870">
                  <c:v>386.28399999999999</c:v>
                </c:pt>
                <c:pt idx="27871">
                  <c:v>386.28699999999998</c:v>
                </c:pt>
                <c:pt idx="27872">
                  <c:v>386.28899999999999</c:v>
                </c:pt>
                <c:pt idx="27873">
                  <c:v>386.291</c:v>
                </c:pt>
                <c:pt idx="27874">
                  <c:v>386.29300000000001</c:v>
                </c:pt>
                <c:pt idx="27875">
                  <c:v>386.29500000000002</c:v>
                </c:pt>
                <c:pt idx="27876">
                  <c:v>386.298</c:v>
                </c:pt>
                <c:pt idx="27877">
                  <c:v>386.3</c:v>
                </c:pt>
                <c:pt idx="27878">
                  <c:v>386.30200000000002</c:v>
                </c:pt>
                <c:pt idx="27879">
                  <c:v>386.30399999999997</c:v>
                </c:pt>
                <c:pt idx="27880">
                  <c:v>386.30700000000002</c:v>
                </c:pt>
                <c:pt idx="27881">
                  <c:v>386.30900000000003</c:v>
                </c:pt>
                <c:pt idx="27882">
                  <c:v>386.31099999999998</c:v>
                </c:pt>
                <c:pt idx="27883">
                  <c:v>386.31400000000002</c:v>
                </c:pt>
                <c:pt idx="27884">
                  <c:v>386.31700000000001</c:v>
                </c:pt>
                <c:pt idx="27885">
                  <c:v>386.31900000000002</c:v>
                </c:pt>
                <c:pt idx="27886">
                  <c:v>386.322</c:v>
                </c:pt>
                <c:pt idx="27887">
                  <c:v>386.32400000000001</c:v>
                </c:pt>
                <c:pt idx="27888">
                  <c:v>386.327</c:v>
                </c:pt>
                <c:pt idx="27889">
                  <c:v>386.32900000000001</c:v>
                </c:pt>
                <c:pt idx="27890">
                  <c:v>386.33199999999999</c:v>
                </c:pt>
                <c:pt idx="27891">
                  <c:v>386.334</c:v>
                </c:pt>
                <c:pt idx="27892">
                  <c:v>386.33600000000001</c:v>
                </c:pt>
                <c:pt idx="27893">
                  <c:v>386.33800000000002</c:v>
                </c:pt>
                <c:pt idx="27894">
                  <c:v>386.34100000000001</c:v>
                </c:pt>
                <c:pt idx="27895">
                  <c:v>386.34300000000002</c:v>
                </c:pt>
                <c:pt idx="27896">
                  <c:v>386.34500000000003</c:v>
                </c:pt>
                <c:pt idx="27897">
                  <c:v>386.34699999999998</c:v>
                </c:pt>
                <c:pt idx="27898">
                  <c:v>386.363</c:v>
                </c:pt>
                <c:pt idx="27899">
                  <c:v>386.39800000000002</c:v>
                </c:pt>
                <c:pt idx="27900">
                  <c:v>386.43400000000003</c:v>
                </c:pt>
                <c:pt idx="27901">
                  <c:v>386.49099999999999</c:v>
                </c:pt>
                <c:pt idx="27902">
                  <c:v>386.58199999999999</c:v>
                </c:pt>
                <c:pt idx="27903">
                  <c:v>386.69</c:v>
                </c:pt>
                <c:pt idx="27904">
                  <c:v>386.80399999999997</c:v>
                </c:pt>
                <c:pt idx="27905">
                  <c:v>386.92</c:v>
                </c:pt>
                <c:pt idx="27906">
                  <c:v>387.03500000000003</c:v>
                </c:pt>
                <c:pt idx="27907">
                  <c:v>387.15100000000001</c:v>
                </c:pt>
                <c:pt idx="27908">
                  <c:v>387.27699999999999</c:v>
                </c:pt>
                <c:pt idx="27909">
                  <c:v>387.40600000000001</c:v>
                </c:pt>
                <c:pt idx="27910">
                  <c:v>387.53399999999999</c:v>
                </c:pt>
                <c:pt idx="27911">
                  <c:v>387.66300000000001</c:v>
                </c:pt>
                <c:pt idx="27912">
                  <c:v>387.79199999999997</c:v>
                </c:pt>
                <c:pt idx="27913">
                  <c:v>387.92099999999999</c:v>
                </c:pt>
                <c:pt idx="27914">
                  <c:v>388.05</c:v>
                </c:pt>
                <c:pt idx="27915">
                  <c:v>388.149</c:v>
                </c:pt>
                <c:pt idx="27916">
                  <c:v>388.166</c:v>
                </c:pt>
                <c:pt idx="27917">
                  <c:v>388.17099999999999</c:v>
                </c:pt>
                <c:pt idx="27918">
                  <c:v>388.17500000000001</c:v>
                </c:pt>
                <c:pt idx="27919">
                  <c:v>388.178</c:v>
                </c:pt>
                <c:pt idx="27920">
                  <c:v>388.18099999999998</c:v>
                </c:pt>
                <c:pt idx="27921">
                  <c:v>388.185</c:v>
                </c:pt>
                <c:pt idx="27922">
                  <c:v>388.18900000000002</c:v>
                </c:pt>
                <c:pt idx="27923">
                  <c:v>388.19299999999998</c:v>
                </c:pt>
                <c:pt idx="27924">
                  <c:v>388.197</c:v>
                </c:pt>
                <c:pt idx="27925">
                  <c:v>388.214</c:v>
                </c:pt>
                <c:pt idx="27926">
                  <c:v>388.238</c:v>
                </c:pt>
                <c:pt idx="27927">
                  <c:v>388.26600000000002</c:v>
                </c:pt>
                <c:pt idx="27928">
                  <c:v>388.30200000000002</c:v>
                </c:pt>
                <c:pt idx="27929">
                  <c:v>388.34199999999998</c:v>
                </c:pt>
                <c:pt idx="27930">
                  <c:v>388.38499999999999</c:v>
                </c:pt>
                <c:pt idx="27931">
                  <c:v>388.435</c:v>
                </c:pt>
                <c:pt idx="27932">
                  <c:v>388.50599999999997</c:v>
                </c:pt>
                <c:pt idx="27933">
                  <c:v>388.60199999999998</c:v>
                </c:pt>
                <c:pt idx="27934">
                  <c:v>388.67899999999997</c:v>
                </c:pt>
                <c:pt idx="27935">
                  <c:v>388.71100000000001</c:v>
                </c:pt>
                <c:pt idx="27936">
                  <c:v>388.73500000000001</c:v>
                </c:pt>
                <c:pt idx="27937">
                  <c:v>388.767</c:v>
                </c:pt>
                <c:pt idx="27938">
                  <c:v>388.80399999999997</c:v>
                </c:pt>
                <c:pt idx="27939">
                  <c:v>388.84399999999999</c:v>
                </c:pt>
                <c:pt idx="27940">
                  <c:v>388.88299999999998</c:v>
                </c:pt>
                <c:pt idx="27941">
                  <c:v>388.923</c:v>
                </c:pt>
                <c:pt idx="27942">
                  <c:v>388.96100000000001</c:v>
                </c:pt>
                <c:pt idx="27943">
                  <c:v>388.98500000000001</c:v>
                </c:pt>
                <c:pt idx="27944">
                  <c:v>388.99400000000003</c:v>
                </c:pt>
                <c:pt idx="27945">
                  <c:v>388.99700000000001</c:v>
                </c:pt>
                <c:pt idx="27946">
                  <c:v>389.00400000000002</c:v>
                </c:pt>
                <c:pt idx="27947">
                  <c:v>389.03899999999999</c:v>
                </c:pt>
                <c:pt idx="27948">
                  <c:v>389.07900000000001</c:v>
                </c:pt>
                <c:pt idx="27949">
                  <c:v>389.11799999999999</c:v>
                </c:pt>
                <c:pt idx="27950">
                  <c:v>389.15800000000002</c:v>
                </c:pt>
                <c:pt idx="27951">
                  <c:v>389.197</c:v>
                </c:pt>
                <c:pt idx="27952">
                  <c:v>389.22899999999998</c:v>
                </c:pt>
                <c:pt idx="27953">
                  <c:v>389.25200000000001</c:v>
                </c:pt>
                <c:pt idx="27954">
                  <c:v>389.26</c:v>
                </c:pt>
                <c:pt idx="27955">
                  <c:v>389.26299999999998</c:v>
                </c:pt>
                <c:pt idx="27956">
                  <c:v>389.267</c:v>
                </c:pt>
                <c:pt idx="27957">
                  <c:v>389.27100000000002</c:v>
                </c:pt>
                <c:pt idx="27958">
                  <c:v>389.274</c:v>
                </c:pt>
                <c:pt idx="27959">
                  <c:v>389.27800000000002</c:v>
                </c:pt>
                <c:pt idx="27960">
                  <c:v>389.28100000000001</c:v>
                </c:pt>
                <c:pt idx="27961">
                  <c:v>389.28500000000003</c:v>
                </c:pt>
                <c:pt idx="27962">
                  <c:v>389.28899999999999</c:v>
                </c:pt>
                <c:pt idx="27963">
                  <c:v>389.29199999999997</c:v>
                </c:pt>
                <c:pt idx="27964">
                  <c:v>389.29599999999999</c:v>
                </c:pt>
                <c:pt idx="27965">
                  <c:v>389.298</c:v>
                </c:pt>
                <c:pt idx="27966">
                  <c:v>389.3</c:v>
                </c:pt>
                <c:pt idx="27967">
                  <c:v>389.303</c:v>
                </c:pt>
                <c:pt idx="27968">
                  <c:v>389.30599999999998</c:v>
                </c:pt>
                <c:pt idx="27969">
                  <c:v>389.32</c:v>
                </c:pt>
                <c:pt idx="27970">
                  <c:v>389.38099999999997</c:v>
                </c:pt>
                <c:pt idx="27971">
                  <c:v>389.49400000000003</c:v>
                </c:pt>
                <c:pt idx="27972">
                  <c:v>389.61399999999998</c:v>
                </c:pt>
                <c:pt idx="27973">
                  <c:v>389.73700000000002</c:v>
                </c:pt>
                <c:pt idx="27974">
                  <c:v>389.86500000000001</c:v>
                </c:pt>
                <c:pt idx="27975">
                  <c:v>389.99400000000003</c:v>
                </c:pt>
                <c:pt idx="27976">
                  <c:v>390.12299999999999</c:v>
                </c:pt>
                <c:pt idx="27977">
                  <c:v>390.25200000000001</c:v>
                </c:pt>
                <c:pt idx="27978">
                  <c:v>390.38099999999997</c:v>
                </c:pt>
                <c:pt idx="27979">
                  <c:v>390.51</c:v>
                </c:pt>
                <c:pt idx="27980">
                  <c:v>390.59</c:v>
                </c:pt>
                <c:pt idx="27981">
                  <c:v>390.60300000000001</c:v>
                </c:pt>
                <c:pt idx="27982">
                  <c:v>390.60399999999998</c:v>
                </c:pt>
                <c:pt idx="27983">
                  <c:v>390.60700000000003</c:v>
                </c:pt>
                <c:pt idx="27984">
                  <c:v>390.60899999999998</c:v>
                </c:pt>
                <c:pt idx="27985">
                  <c:v>390.61</c:v>
                </c:pt>
                <c:pt idx="27986">
                  <c:v>390.61200000000002</c:v>
                </c:pt>
                <c:pt idx="27987">
                  <c:v>390.61399999999998</c:v>
                </c:pt>
                <c:pt idx="27988">
                  <c:v>390.62799999999999</c:v>
                </c:pt>
                <c:pt idx="27989">
                  <c:v>390.661</c:v>
                </c:pt>
                <c:pt idx="27990">
                  <c:v>390.7</c:v>
                </c:pt>
                <c:pt idx="27991">
                  <c:v>390.74</c:v>
                </c:pt>
                <c:pt idx="27992">
                  <c:v>390.78</c:v>
                </c:pt>
                <c:pt idx="27993">
                  <c:v>390.82100000000003</c:v>
                </c:pt>
                <c:pt idx="27994">
                  <c:v>390.85899999999998</c:v>
                </c:pt>
                <c:pt idx="27995">
                  <c:v>390.89</c:v>
                </c:pt>
                <c:pt idx="27996">
                  <c:v>390.90600000000001</c:v>
                </c:pt>
                <c:pt idx="27997">
                  <c:v>390.90699999999998</c:v>
                </c:pt>
                <c:pt idx="27998">
                  <c:v>390.90899999999999</c:v>
                </c:pt>
                <c:pt idx="27999">
                  <c:v>390.91</c:v>
                </c:pt>
                <c:pt idx="28000">
                  <c:v>390.91300000000001</c:v>
                </c:pt>
                <c:pt idx="28001">
                  <c:v>390.91500000000002</c:v>
                </c:pt>
                <c:pt idx="28002">
                  <c:v>390.91699999999997</c:v>
                </c:pt>
                <c:pt idx="28003">
                  <c:v>390.91899999999998</c:v>
                </c:pt>
                <c:pt idx="28004">
                  <c:v>390.92099999999999</c:v>
                </c:pt>
                <c:pt idx="28005">
                  <c:v>390.92200000000003</c:v>
                </c:pt>
                <c:pt idx="28006">
                  <c:v>390.92399999999998</c:v>
                </c:pt>
                <c:pt idx="28007">
                  <c:v>390.92599999999999</c:v>
                </c:pt>
                <c:pt idx="28008">
                  <c:v>390.928</c:v>
                </c:pt>
                <c:pt idx="28009">
                  <c:v>390.93099999999998</c:v>
                </c:pt>
                <c:pt idx="28010">
                  <c:v>390.93299999999999</c:v>
                </c:pt>
                <c:pt idx="28011">
                  <c:v>390.935</c:v>
                </c:pt>
                <c:pt idx="28012">
                  <c:v>390.93799999999999</c:v>
                </c:pt>
                <c:pt idx="28013">
                  <c:v>390.94</c:v>
                </c:pt>
                <c:pt idx="28014">
                  <c:v>390.94299999999998</c:v>
                </c:pt>
                <c:pt idx="28015">
                  <c:v>390.94499999999999</c:v>
                </c:pt>
                <c:pt idx="28016">
                  <c:v>390.94799999999998</c:v>
                </c:pt>
                <c:pt idx="28017">
                  <c:v>390.95100000000002</c:v>
                </c:pt>
                <c:pt idx="28018">
                  <c:v>390.95400000000001</c:v>
                </c:pt>
                <c:pt idx="28019">
                  <c:v>390.95699999999999</c:v>
                </c:pt>
                <c:pt idx="28020">
                  <c:v>390.959</c:v>
                </c:pt>
                <c:pt idx="28021">
                  <c:v>390.96199999999999</c:v>
                </c:pt>
                <c:pt idx="28022">
                  <c:v>390.96499999999997</c:v>
                </c:pt>
                <c:pt idx="28023">
                  <c:v>390.96699999999998</c:v>
                </c:pt>
                <c:pt idx="28024">
                  <c:v>390.97</c:v>
                </c:pt>
                <c:pt idx="28025">
                  <c:v>390.97199999999998</c:v>
                </c:pt>
                <c:pt idx="28026">
                  <c:v>390.97399999999999</c:v>
                </c:pt>
                <c:pt idx="28027">
                  <c:v>390.976</c:v>
                </c:pt>
                <c:pt idx="28028">
                  <c:v>390.97800000000001</c:v>
                </c:pt>
                <c:pt idx="28029">
                  <c:v>390.98099999999999</c:v>
                </c:pt>
                <c:pt idx="28030">
                  <c:v>390.983</c:v>
                </c:pt>
                <c:pt idx="28031">
                  <c:v>390.98599999999999</c:v>
                </c:pt>
                <c:pt idx="28032">
                  <c:v>390.988</c:v>
                </c:pt>
                <c:pt idx="28033">
                  <c:v>390.99</c:v>
                </c:pt>
                <c:pt idx="28034">
                  <c:v>390.99200000000002</c:v>
                </c:pt>
                <c:pt idx="28035">
                  <c:v>390.995</c:v>
                </c:pt>
                <c:pt idx="28036">
                  <c:v>390.99799999999999</c:v>
                </c:pt>
                <c:pt idx="28037">
                  <c:v>391.00099999999998</c:v>
                </c:pt>
                <c:pt idx="28038">
                  <c:v>391.00400000000002</c:v>
                </c:pt>
                <c:pt idx="28039">
                  <c:v>391.00599999999997</c:v>
                </c:pt>
                <c:pt idx="28040">
                  <c:v>391.02</c:v>
                </c:pt>
                <c:pt idx="28041">
                  <c:v>391.04599999999999</c:v>
                </c:pt>
                <c:pt idx="28042">
                  <c:v>391.08100000000002</c:v>
                </c:pt>
                <c:pt idx="28043">
                  <c:v>391.108</c:v>
                </c:pt>
                <c:pt idx="28044">
                  <c:v>391.125</c:v>
                </c:pt>
                <c:pt idx="28045">
                  <c:v>391.13200000000001</c:v>
                </c:pt>
                <c:pt idx="28046">
                  <c:v>391.13600000000002</c:v>
                </c:pt>
                <c:pt idx="28047">
                  <c:v>391.13799999999998</c:v>
                </c:pt>
                <c:pt idx="28048">
                  <c:v>391.14600000000002</c:v>
                </c:pt>
                <c:pt idx="28049">
                  <c:v>391.16800000000001</c:v>
                </c:pt>
                <c:pt idx="28050">
                  <c:v>391.21300000000002</c:v>
                </c:pt>
                <c:pt idx="28051">
                  <c:v>391.29500000000002</c:v>
                </c:pt>
                <c:pt idx="28052">
                  <c:v>391.40800000000002</c:v>
                </c:pt>
                <c:pt idx="28053">
                  <c:v>391.52499999999998</c:v>
                </c:pt>
                <c:pt idx="28054">
                  <c:v>391.64100000000002</c:v>
                </c:pt>
                <c:pt idx="28055">
                  <c:v>391.755</c:v>
                </c:pt>
                <c:pt idx="28056">
                  <c:v>391.86799999999999</c:v>
                </c:pt>
                <c:pt idx="28057">
                  <c:v>391.98500000000001</c:v>
                </c:pt>
                <c:pt idx="28058">
                  <c:v>392.11099999999999</c:v>
                </c:pt>
                <c:pt idx="28059">
                  <c:v>392.23599999999999</c:v>
                </c:pt>
                <c:pt idx="28060">
                  <c:v>392.346</c:v>
                </c:pt>
                <c:pt idx="28061">
                  <c:v>392.47</c:v>
                </c:pt>
                <c:pt idx="28062">
                  <c:v>392.6</c:v>
                </c:pt>
                <c:pt idx="28063">
                  <c:v>392.71199999999999</c:v>
                </c:pt>
                <c:pt idx="28064">
                  <c:v>392.74400000000003</c:v>
                </c:pt>
                <c:pt idx="28065">
                  <c:v>392.74700000000001</c:v>
                </c:pt>
                <c:pt idx="28066">
                  <c:v>392.75400000000002</c:v>
                </c:pt>
                <c:pt idx="28067">
                  <c:v>392.77300000000002</c:v>
                </c:pt>
                <c:pt idx="28068">
                  <c:v>392.779</c:v>
                </c:pt>
                <c:pt idx="28069">
                  <c:v>392.78199999999998</c:v>
                </c:pt>
                <c:pt idx="28070">
                  <c:v>392.786</c:v>
                </c:pt>
                <c:pt idx="28071">
                  <c:v>392.79</c:v>
                </c:pt>
                <c:pt idx="28072">
                  <c:v>392.79399999999998</c:v>
                </c:pt>
                <c:pt idx="28073">
                  <c:v>392.798</c:v>
                </c:pt>
                <c:pt idx="28074">
                  <c:v>392.80200000000002</c:v>
                </c:pt>
                <c:pt idx="28075">
                  <c:v>392.80500000000001</c:v>
                </c:pt>
                <c:pt idx="28076">
                  <c:v>392.80799999999999</c:v>
                </c:pt>
                <c:pt idx="28077">
                  <c:v>392.81</c:v>
                </c:pt>
                <c:pt idx="28078">
                  <c:v>392.81200000000001</c:v>
                </c:pt>
                <c:pt idx="28079">
                  <c:v>392.815</c:v>
                </c:pt>
                <c:pt idx="28080">
                  <c:v>392.81900000000002</c:v>
                </c:pt>
                <c:pt idx="28081">
                  <c:v>392.822</c:v>
                </c:pt>
                <c:pt idx="28082">
                  <c:v>392.827</c:v>
                </c:pt>
                <c:pt idx="28083">
                  <c:v>392.84399999999999</c:v>
                </c:pt>
                <c:pt idx="28084">
                  <c:v>392.87799999999999</c:v>
                </c:pt>
                <c:pt idx="28085">
                  <c:v>392.916</c:v>
                </c:pt>
                <c:pt idx="28086">
                  <c:v>392.95699999999999</c:v>
                </c:pt>
                <c:pt idx="28087">
                  <c:v>393.00299999999999</c:v>
                </c:pt>
                <c:pt idx="28088">
                  <c:v>393.053</c:v>
                </c:pt>
                <c:pt idx="28089">
                  <c:v>393.10500000000002</c:v>
                </c:pt>
                <c:pt idx="28090">
                  <c:v>393.15499999999997</c:v>
                </c:pt>
                <c:pt idx="28091">
                  <c:v>393.20299999999997</c:v>
                </c:pt>
                <c:pt idx="28092">
                  <c:v>393.25299999999999</c:v>
                </c:pt>
                <c:pt idx="28093">
                  <c:v>393.30399999999997</c:v>
                </c:pt>
                <c:pt idx="28094">
                  <c:v>393.35599999999999</c:v>
                </c:pt>
                <c:pt idx="28095">
                  <c:v>393.41199999999998</c:v>
                </c:pt>
                <c:pt idx="28096">
                  <c:v>393.47</c:v>
                </c:pt>
                <c:pt idx="28097">
                  <c:v>393.52699999999999</c:v>
                </c:pt>
                <c:pt idx="28098">
                  <c:v>393.58199999999999</c:v>
                </c:pt>
                <c:pt idx="28099">
                  <c:v>393.637</c:v>
                </c:pt>
                <c:pt idx="28100">
                  <c:v>393.68799999999999</c:v>
                </c:pt>
                <c:pt idx="28101">
                  <c:v>393.73899999999998</c:v>
                </c:pt>
                <c:pt idx="28102">
                  <c:v>393.78500000000003</c:v>
                </c:pt>
                <c:pt idx="28103">
                  <c:v>393.815</c:v>
                </c:pt>
                <c:pt idx="28104">
                  <c:v>393.82799999999997</c:v>
                </c:pt>
                <c:pt idx="28105">
                  <c:v>393.83300000000003</c:v>
                </c:pt>
                <c:pt idx="28106">
                  <c:v>393.84500000000003</c:v>
                </c:pt>
                <c:pt idx="28107">
                  <c:v>393.87200000000001</c:v>
                </c:pt>
                <c:pt idx="28108">
                  <c:v>393.90499999999997</c:v>
                </c:pt>
                <c:pt idx="28109">
                  <c:v>393.93700000000001</c:v>
                </c:pt>
                <c:pt idx="28110">
                  <c:v>393.96899999999999</c:v>
                </c:pt>
                <c:pt idx="28111">
                  <c:v>394.00299999999999</c:v>
                </c:pt>
                <c:pt idx="28112">
                  <c:v>394.041</c:v>
                </c:pt>
                <c:pt idx="28113">
                  <c:v>394.08</c:v>
                </c:pt>
                <c:pt idx="28114">
                  <c:v>394.12</c:v>
                </c:pt>
                <c:pt idx="28115">
                  <c:v>394.15899999999999</c:v>
                </c:pt>
                <c:pt idx="28116">
                  <c:v>394.19900000000001</c:v>
                </c:pt>
                <c:pt idx="28117">
                  <c:v>394.23599999999999</c:v>
                </c:pt>
                <c:pt idx="28118">
                  <c:v>394.262</c:v>
                </c:pt>
                <c:pt idx="28119">
                  <c:v>394.27199999999999</c:v>
                </c:pt>
                <c:pt idx="28120">
                  <c:v>394.27300000000002</c:v>
                </c:pt>
                <c:pt idx="28121">
                  <c:v>394.27600000000001</c:v>
                </c:pt>
                <c:pt idx="28122">
                  <c:v>394.29500000000002</c:v>
                </c:pt>
                <c:pt idx="28123">
                  <c:v>394.32400000000001</c:v>
                </c:pt>
                <c:pt idx="28124">
                  <c:v>394.35399999999998</c:v>
                </c:pt>
                <c:pt idx="28125">
                  <c:v>394.38400000000001</c:v>
                </c:pt>
                <c:pt idx="28126">
                  <c:v>394.41199999999998</c:v>
                </c:pt>
                <c:pt idx="28127">
                  <c:v>394.43799999999999</c:v>
                </c:pt>
                <c:pt idx="28128">
                  <c:v>394.46300000000002</c:v>
                </c:pt>
                <c:pt idx="28129">
                  <c:v>394.48700000000002</c:v>
                </c:pt>
                <c:pt idx="28130">
                  <c:v>394.51100000000002</c:v>
                </c:pt>
                <c:pt idx="28131">
                  <c:v>394.53399999999999</c:v>
                </c:pt>
                <c:pt idx="28132">
                  <c:v>394.54500000000002</c:v>
                </c:pt>
                <c:pt idx="28133">
                  <c:v>394.54700000000003</c:v>
                </c:pt>
                <c:pt idx="28134">
                  <c:v>394.548</c:v>
                </c:pt>
                <c:pt idx="28135">
                  <c:v>394.55099999999999</c:v>
                </c:pt>
                <c:pt idx="28136">
                  <c:v>394.56200000000001</c:v>
                </c:pt>
                <c:pt idx="28137">
                  <c:v>394.59399999999999</c:v>
                </c:pt>
                <c:pt idx="28138">
                  <c:v>394.63099999999997</c:v>
                </c:pt>
                <c:pt idx="28139">
                  <c:v>394.666</c:v>
                </c:pt>
                <c:pt idx="28140">
                  <c:v>394.69900000000001</c:v>
                </c:pt>
                <c:pt idx="28141">
                  <c:v>394.733</c:v>
                </c:pt>
                <c:pt idx="28142">
                  <c:v>394.767</c:v>
                </c:pt>
                <c:pt idx="28143">
                  <c:v>394.80599999999998</c:v>
                </c:pt>
                <c:pt idx="28144">
                  <c:v>394.84300000000002</c:v>
                </c:pt>
                <c:pt idx="28145">
                  <c:v>394.87400000000002</c:v>
                </c:pt>
                <c:pt idx="28146">
                  <c:v>394.90499999999997</c:v>
                </c:pt>
                <c:pt idx="28147">
                  <c:v>394.93599999999998</c:v>
                </c:pt>
                <c:pt idx="28148">
                  <c:v>394.96899999999999</c:v>
                </c:pt>
                <c:pt idx="28149">
                  <c:v>395.00700000000001</c:v>
                </c:pt>
                <c:pt idx="28150">
                  <c:v>395.04599999999999</c:v>
                </c:pt>
                <c:pt idx="28151">
                  <c:v>395.08499999999998</c:v>
                </c:pt>
                <c:pt idx="28152">
                  <c:v>395.11900000000003</c:v>
                </c:pt>
                <c:pt idx="28153">
                  <c:v>395.13600000000002</c:v>
                </c:pt>
                <c:pt idx="28154">
                  <c:v>395.14100000000002</c:v>
                </c:pt>
                <c:pt idx="28155">
                  <c:v>395.14299999999997</c:v>
                </c:pt>
                <c:pt idx="28156">
                  <c:v>395.14600000000002</c:v>
                </c:pt>
                <c:pt idx="28157">
                  <c:v>395.14800000000002</c:v>
                </c:pt>
                <c:pt idx="28158">
                  <c:v>395.15100000000001</c:v>
                </c:pt>
                <c:pt idx="28159">
                  <c:v>395.154</c:v>
                </c:pt>
                <c:pt idx="28160">
                  <c:v>395.15600000000001</c:v>
                </c:pt>
                <c:pt idx="28161">
                  <c:v>395.15800000000002</c:v>
                </c:pt>
                <c:pt idx="28162">
                  <c:v>395.161</c:v>
                </c:pt>
                <c:pt idx="28163">
                  <c:v>395.16399999999999</c:v>
                </c:pt>
                <c:pt idx="28164">
                  <c:v>395.16699999999997</c:v>
                </c:pt>
                <c:pt idx="28165">
                  <c:v>395.16899999999998</c:v>
                </c:pt>
                <c:pt idx="28166">
                  <c:v>395.17200000000003</c:v>
                </c:pt>
                <c:pt idx="28167">
                  <c:v>395.17500000000001</c:v>
                </c:pt>
                <c:pt idx="28168">
                  <c:v>395.17700000000002</c:v>
                </c:pt>
                <c:pt idx="28169">
                  <c:v>395.17899999999997</c:v>
                </c:pt>
                <c:pt idx="28170">
                  <c:v>395.18099999999998</c:v>
                </c:pt>
                <c:pt idx="28171">
                  <c:v>395.18299999999999</c:v>
                </c:pt>
                <c:pt idx="28172">
                  <c:v>395.185</c:v>
                </c:pt>
                <c:pt idx="28173">
                  <c:v>395.18799999999999</c:v>
                </c:pt>
                <c:pt idx="28174">
                  <c:v>395.19</c:v>
                </c:pt>
                <c:pt idx="28175">
                  <c:v>395.19200000000001</c:v>
                </c:pt>
                <c:pt idx="28176">
                  <c:v>395.19400000000002</c:v>
                </c:pt>
                <c:pt idx="28177">
                  <c:v>395.197</c:v>
                </c:pt>
                <c:pt idx="28178">
                  <c:v>395.19900000000001</c:v>
                </c:pt>
                <c:pt idx="28179">
                  <c:v>395.202</c:v>
                </c:pt>
                <c:pt idx="28180">
                  <c:v>395.20400000000001</c:v>
                </c:pt>
                <c:pt idx="28181">
                  <c:v>395.20699999999999</c:v>
                </c:pt>
                <c:pt idx="28182">
                  <c:v>395.21</c:v>
                </c:pt>
                <c:pt idx="28183">
                  <c:v>395.21300000000002</c:v>
                </c:pt>
                <c:pt idx="28184">
                  <c:v>395.21499999999997</c:v>
                </c:pt>
                <c:pt idx="28185">
                  <c:v>395.21800000000002</c:v>
                </c:pt>
                <c:pt idx="28186">
                  <c:v>395.221</c:v>
                </c:pt>
                <c:pt idx="28187">
                  <c:v>395.22399999999999</c:v>
                </c:pt>
                <c:pt idx="28188">
                  <c:v>395.22699999999998</c:v>
                </c:pt>
                <c:pt idx="28189">
                  <c:v>395.22899999999998</c:v>
                </c:pt>
                <c:pt idx="28190">
                  <c:v>395.23200000000003</c:v>
                </c:pt>
                <c:pt idx="28191">
                  <c:v>395.23500000000001</c:v>
                </c:pt>
                <c:pt idx="28192">
                  <c:v>395.238</c:v>
                </c:pt>
                <c:pt idx="28193">
                  <c:v>395.24</c:v>
                </c:pt>
                <c:pt idx="28194">
                  <c:v>395.24299999999999</c:v>
                </c:pt>
                <c:pt idx="28195">
                  <c:v>395.24599999999998</c:v>
                </c:pt>
                <c:pt idx="28196">
                  <c:v>395.24900000000002</c:v>
                </c:pt>
                <c:pt idx="28197">
                  <c:v>395.25099999999998</c:v>
                </c:pt>
                <c:pt idx="28198">
                  <c:v>395.25299999999999</c:v>
                </c:pt>
                <c:pt idx="28199">
                  <c:v>395.255</c:v>
                </c:pt>
                <c:pt idx="28200">
                  <c:v>395.25799999999998</c:v>
                </c:pt>
                <c:pt idx="28201">
                  <c:v>395.26100000000002</c:v>
                </c:pt>
                <c:pt idx="28202">
                  <c:v>395.26400000000001</c:v>
                </c:pt>
                <c:pt idx="28203">
                  <c:v>395.26600000000002</c:v>
                </c:pt>
                <c:pt idx="28204">
                  <c:v>395.26900000000001</c:v>
                </c:pt>
                <c:pt idx="28205">
                  <c:v>395.27199999999999</c:v>
                </c:pt>
                <c:pt idx="28206">
                  <c:v>395.27499999999998</c:v>
                </c:pt>
                <c:pt idx="28207">
                  <c:v>395.27699999999999</c:v>
                </c:pt>
                <c:pt idx="28208">
                  <c:v>395.28</c:v>
                </c:pt>
                <c:pt idx="28209">
                  <c:v>395.28300000000002</c:v>
                </c:pt>
                <c:pt idx="28210">
                  <c:v>395.286</c:v>
                </c:pt>
                <c:pt idx="28211">
                  <c:v>395.28899999999999</c:v>
                </c:pt>
                <c:pt idx="28212">
                  <c:v>395.291</c:v>
                </c:pt>
                <c:pt idx="28213">
                  <c:v>395.29399999999998</c:v>
                </c:pt>
                <c:pt idx="28214">
                  <c:v>395.29700000000003</c:v>
                </c:pt>
                <c:pt idx="28215">
                  <c:v>395.3</c:v>
                </c:pt>
                <c:pt idx="28216">
                  <c:v>395.303</c:v>
                </c:pt>
                <c:pt idx="28217">
                  <c:v>395.30500000000001</c:v>
                </c:pt>
                <c:pt idx="28218">
                  <c:v>395.30799999999999</c:v>
                </c:pt>
                <c:pt idx="28219">
                  <c:v>395.31099999999998</c:v>
                </c:pt>
                <c:pt idx="28220">
                  <c:v>395.31400000000002</c:v>
                </c:pt>
                <c:pt idx="28221">
                  <c:v>395.31599999999997</c:v>
                </c:pt>
                <c:pt idx="28222">
                  <c:v>395.31900000000002</c:v>
                </c:pt>
                <c:pt idx="28223">
                  <c:v>395.322</c:v>
                </c:pt>
                <c:pt idx="28224">
                  <c:v>395.32400000000001</c:v>
                </c:pt>
                <c:pt idx="28225">
                  <c:v>395.32600000000002</c:v>
                </c:pt>
                <c:pt idx="28226">
                  <c:v>395.32799999999997</c:v>
                </c:pt>
                <c:pt idx="28227">
                  <c:v>395.33</c:v>
                </c:pt>
                <c:pt idx="28228">
                  <c:v>395.33199999999999</c:v>
                </c:pt>
                <c:pt idx="28229">
                  <c:v>395.33499999999998</c:v>
                </c:pt>
                <c:pt idx="28230">
                  <c:v>395.33800000000002</c:v>
                </c:pt>
                <c:pt idx="28231">
                  <c:v>395.34100000000001</c:v>
                </c:pt>
                <c:pt idx="28232">
                  <c:v>395.34399999999999</c:v>
                </c:pt>
                <c:pt idx="28233">
                  <c:v>395.346</c:v>
                </c:pt>
                <c:pt idx="28234">
                  <c:v>395.34899999999999</c:v>
                </c:pt>
                <c:pt idx="28235">
                  <c:v>395.35199999999998</c:v>
                </c:pt>
                <c:pt idx="28236">
                  <c:v>395.35500000000002</c:v>
                </c:pt>
                <c:pt idx="28237">
                  <c:v>395.35700000000003</c:v>
                </c:pt>
                <c:pt idx="28238">
                  <c:v>395.36</c:v>
                </c:pt>
                <c:pt idx="28239">
                  <c:v>395.363</c:v>
                </c:pt>
                <c:pt idx="28240">
                  <c:v>395.38400000000001</c:v>
                </c:pt>
                <c:pt idx="28241">
                  <c:v>395.42</c:v>
                </c:pt>
                <c:pt idx="28242">
                  <c:v>395.459</c:v>
                </c:pt>
                <c:pt idx="28243">
                  <c:v>395.49799999999999</c:v>
                </c:pt>
                <c:pt idx="28244">
                  <c:v>395.54599999999999</c:v>
                </c:pt>
                <c:pt idx="28245">
                  <c:v>395.637</c:v>
                </c:pt>
                <c:pt idx="28246">
                  <c:v>395.74900000000002</c:v>
                </c:pt>
                <c:pt idx="28247">
                  <c:v>395.86399999999998</c:v>
                </c:pt>
                <c:pt idx="28248">
                  <c:v>395.97899999999998</c:v>
                </c:pt>
                <c:pt idx="28249">
                  <c:v>396.09399999999999</c:v>
                </c:pt>
                <c:pt idx="28250">
                  <c:v>396.20499999999998</c:v>
                </c:pt>
                <c:pt idx="28251">
                  <c:v>396.31700000000001</c:v>
                </c:pt>
                <c:pt idx="28252">
                  <c:v>396.44</c:v>
                </c:pt>
                <c:pt idx="28253">
                  <c:v>396.553</c:v>
                </c:pt>
                <c:pt idx="28254">
                  <c:v>396.61200000000002</c:v>
                </c:pt>
                <c:pt idx="28255">
                  <c:v>396.62599999999998</c:v>
                </c:pt>
                <c:pt idx="28256">
                  <c:v>396.62900000000002</c:v>
                </c:pt>
                <c:pt idx="28257">
                  <c:v>396.63200000000001</c:v>
                </c:pt>
                <c:pt idx="28258">
                  <c:v>396.63400000000001</c:v>
                </c:pt>
                <c:pt idx="28259">
                  <c:v>396.63600000000002</c:v>
                </c:pt>
                <c:pt idx="28260">
                  <c:v>396.63799999999998</c:v>
                </c:pt>
                <c:pt idx="28261">
                  <c:v>396.63799999999998</c:v>
                </c:pt>
                <c:pt idx="28262">
                  <c:v>396.63900000000001</c:v>
                </c:pt>
                <c:pt idx="28263">
                  <c:v>396.64100000000002</c:v>
                </c:pt>
                <c:pt idx="28264">
                  <c:v>396.64299999999997</c:v>
                </c:pt>
                <c:pt idx="28265">
                  <c:v>396.64600000000002</c:v>
                </c:pt>
                <c:pt idx="28266">
                  <c:v>396.65100000000001</c:v>
                </c:pt>
                <c:pt idx="28267">
                  <c:v>396.65300000000002</c:v>
                </c:pt>
                <c:pt idx="28268">
                  <c:v>396.65600000000001</c:v>
                </c:pt>
                <c:pt idx="28269">
                  <c:v>396.673</c:v>
                </c:pt>
                <c:pt idx="28270">
                  <c:v>396.74799999999999</c:v>
                </c:pt>
                <c:pt idx="28271">
                  <c:v>396.86399999999998</c:v>
                </c:pt>
                <c:pt idx="28272">
                  <c:v>396.98500000000001</c:v>
                </c:pt>
                <c:pt idx="28273">
                  <c:v>397.11</c:v>
                </c:pt>
                <c:pt idx="28274">
                  <c:v>397.238</c:v>
                </c:pt>
                <c:pt idx="28275">
                  <c:v>397.36700000000002</c:v>
                </c:pt>
                <c:pt idx="28276">
                  <c:v>397.495</c:v>
                </c:pt>
                <c:pt idx="28277">
                  <c:v>397.62400000000002</c:v>
                </c:pt>
                <c:pt idx="28278">
                  <c:v>397.75299999999999</c:v>
                </c:pt>
                <c:pt idx="28279">
                  <c:v>397.88200000000001</c:v>
                </c:pt>
                <c:pt idx="28280">
                  <c:v>398.01100000000002</c:v>
                </c:pt>
                <c:pt idx="28281">
                  <c:v>398.13</c:v>
                </c:pt>
                <c:pt idx="28282">
                  <c:v>398.20600000000002</c:v>
                </c:pt>
                <c:pt idx="28283">
                  <c:v>398.22800000000001</c:v>
                </c:pt>
                <c:pt idx="28284">
                  <c:v>398.22899999999998</c:v>
                </c:pt>
                <c:pt idx="28285">
                  <c:v>398.23200000000003</c:v>
                </c:pt>
                <c:pt idx="28286">
                  <c:v>398.23599999999999</c:v>
                </c:pt>
                <c:pt idx="28287">
                  <c:v>398.23899999999998</c:v>
                </c:pt>
                <c:pt idx="28288">
                  <c:v>398.245</c:v>
                </c:pt>
                <c:pt idx="28289">
                  <c:v>398.26799999999997</c:v>
                </c:pt>
                <c:pt idx="28290">
                  <c:v>398.29300000000001</c:v>
                </c:pt>
                <c:pt idx="28291">
                  <c:v>398.30599999999998</c:v>
                </c:pt>
                <c:pt idx="28292">
                  <c:v>398.322</c:v>
                </c:pt>
                <c:pt idx="28293">
                  <c:v>398.34500000000003</c:v>
                </c:pt>
                <c:pt idx="28294">
                  <c:v>398.36900000000003</c:v>
                </c:pt>
                <c:pt idx="28295">
                  <c:v>398.39400000000001</c:v>
                </c:pt>
                <c:pt idx="28296">
                  <c:v>398.42099999999999</c:v>
                </c:pt>
                <c:pt idx="28297">
                  <c:v>398.44900000000001</c:v>
                </c:pt>
                <c:pt idx="28298">
                  <c:v>398.47800000000001</c:v>
                </c:pt>
                <c:pt idx="28299">
                  <c:v>398.50799999999998</c:v>
                </c:pt>
                <c:pt idx="28300">
                  <c:v>398.53899999999999</c:v>
                </c:pt>
                <c:pt idx="28301">
                  <c:v>398.57</c:v>
                </c:pt>
                <c:pt idx="28302">
                  <c:v>398.601</c:v>
                </c:pt>
                <c:pt idx="28303">
                  <c:v>398.63200000000001</c:v>
                </c:pt>
                <c:pt idx="28304">
                  <c:v>398.66300000000001</c:v>
                </c:pt>
                <c:pt idx="28305">
                  <c:v>398.69400000000002</c:v>
                </c:pt>
                <c:pt idx="28306">
                  <c:v>398.726</c:v>
                </c:pt>
                <c:pt idx="28307">
                  <c:v>398.75700000000001</c:v>
                </c:pt>
                <c:pt idx="28308">
                  <c:v>398.79</c:v>
                </c:pt>
                <c:pt idx="28309">
                  <c:v>398.82600000000002</c:v>
                </c:pt>
                <c:pt idx="28310">
                  <c:v>398.86599999999999</c:v>
                </c:pt>
                <c:pt idx="28311">
                  <c:v>398.90499999999997</c:v>
                </c:pt>
                <c:pt idx="28312">
                  <c:v>398.94499999999999</c:v>
                </c:pt>
                <c:pt idx="28313">
                  <c:v>398.98399999999998</c:v>
                </c:pt>
                <c:pt idx="28314">
                  <c:v>399.024</c:v>
                </c:pt>
                <c:pt idx="28315">
                  <c:v>399.06299999999999</c:v>
                </c:pt>
                <c:pt idx="28316">
                  <c:v>399.101</c:v>
                </c:pt>
                <c:pt idx="28317">
                  <c:v>399.12900000000002</c:v>
                </c:pt>
                <c:pt idx="28318">
                  <c:v>399.14299999999997</c:v>
                </c:pt>
                <c:pt idx="28319">
                  <c:v>399.14499999999998</c:v>
                </c:pt>
                <c:pt idx="28320">
                  <c:v>399.149</c:v>
                </c:pt>
                <c:pt idx="28321">
                  <c:v>399.15199999999999</c:v>
                </c:pt>
                <c:pt idx="28322">
                  <c:v>399.15499999999997</c:v>
                </c:pt>
                <c:pt idx="28323">
                  <c:v>399.15800000000002</c:v>
                </c:pt>
                <c:pt idx="28324">
                  <c:v>399.161</c:v>
                </c:pt>
                <c:pt idx="28325">
                  <c:v>399.16399999999999</c:v>
                </c:pt>
                <c:pt idx="28326">
                  <c:v>399.166</c:v>
                </c:pt>
                <c:pt idx="28327">
                  <c:v>399.16800000000001</c:v>
                </c:pt>
                <c:pt idx="28328">
                  <c:v>399.17</c:v>
                </c:pt>
                <c:pt idx="28329">
                  <c:v>399.17200000000003</c:v>
                </c:pt>
                <c:pt idx="28330">
                  <c:v>399.17500000000001</c:v>
                </c:pt>
                <c:pt idx="28331">
                  <c:v>399.17700000000002</c:v>
                </c:pt>
                <c:pt idx="28332">
                  <c:v>399.17899999999997</c:v>
                </c:pt>
                <c:pt idx="28333">
                  <c:v>399.18099999999998</c:v>
                </c:pt>
                <c:pt idx="28334">
                  <c:v>399.18400000000003</c:v>
                </c:pt>
                <c:pt idx="28335">
                  <c:v>399.18599999999998</c:v>
                </c:pt>
                <c:pt idx="28336">
                  <c:v>399.18799999999999</c:v>
                </c:pt>
                <c:pt idx="28337">
                  <c:v>399.19</c:v>
                </c:pt>
                <c:pt idx="28338">
                  <c:v>399.19200000000001</c:v>
                </c:pt>
                <c:pt idx="28339">
                  <c:v>399.19499999999999</c:v>
                </c:pt>
                <c:pt idx="28340">
                  <c:v>399.197</c:v>
                </c:pt>
                <c:pt idx="28341">
                  <c:v>399.19900000000001</c:v>
                </c:pt>
                <c:pt idx="28342">
                  <c:v>399.20100000000002</c:v>
                </c:pt>
                <c:pt idx="28343">
                  <c:v>399.20299999999997</c:v>
                </c:pt>
                <c:pt idx="28344">
                  <c:v>399.20600000000002</c:v>
                </c:pt>
                <c:pt idx="28345">
                  <c:v>399.20800000000003</c:v>
                </c:pt>
                <c:pt idx="28346">
                  <c:v>399.21</c:v>
                </c:pt>
                <c:pt idx="28347">
                  <c:v>399.21199999999999</c:v>
                </c:pt>
                <c:pt idx="28348">
                  <c:v>399.21499999999997</c:v>
                </c:pt>
                <c:pt idx="28349">
                  <c:v>399.21699999999998</c:v>
                </c:pt>
                <c:pt idx="28350">
                  <c:v>399.21899999999999</c:v>
                </c:pt>
                <c:pt idx="28351">
                  <c:v>399.221</c:v>
                </c:pt>
                <c:pt idx="28352">
                  <c:v>399.22399999999999</c:v>
                </c:pt>
                <c:pt idx="28353">
                  <c:v>399.226</c:v>
                </c:pt>
                <c:pt idx="28354">
                  <c:v>399.22800000000001</c:v>
                </c:pt>
                <c:pt idx="28355">
                  <c:v>399.23</c:v>
                </c:pt>
                <c:pt idx="28356">
                  <c:v>399.23200000000003</c:v>
                </c:pt>
                <c:pt idx="28357">
                  <c:v>399.23500000000001</c:v>
                </c:pt>
                <c:pt idx="28358">
                  <c:v>399.238</c:v>
                </c:pt>
                <c:pt idx="28359">
                  <c:v>399.24099999999999</c:v>
                </c:pt>
                <c:pt idx="28360">
                  <c:v>399.24299999999999</c:v>
                </c:pt>
                <c:pt idx="28361">
                  <c:v>399.245</c:v>
                </c:pt>
                <c:pt idx="28362">
                  <c:v>399.24700000000001</c:v>
                </c:pt>
                <c:pt idx="28363">
                  <c:v>399.25</c:v>
                </c:pt>
                <c:pt idx="28364">
                  <c:v>399.25299999999999</c:v>
                </c:pt>
                <c:pt idx="28365">
                  <c:v>399.25599999999997</c:v>
                </c:pt>
                <c:pt idx="28366">
                  <c:v>399.25799999999998</c:v>
                </c:pt>
                <c:pt idx="28367">
                  <c:v>399.26100000000002</c:v>
                </c:pt>
                <c:pt idx="28368">
                  <c:v>399.26400000000001</c:v>
                </c:pt>
                <c:pt idx="28369">
                  <c:v>399.267</c:v>
                </c:pt>
                <c:pt idx="28370">
                  <c:v>399.27600000000001</c:v>
                </c:pt>
                <c:pt idx="28371">
                  <c:v>399.30200000000002</c:v>
                </c:pt>
                <c:pt idx="28372">
                  <c:v>399.339</c:v>
                </c:pt>
                <c:pt idx="28373">
                  <c:v>399.38900000000001</c:v>
                </c:pt>
                <c:pt idx="28374">
                  <c:v>399.45699999999999</c:v>
                </c:pt>
                <c:pt idx="28375">
                  <c:v>399.53100000000001</c:v>
                </c:pt>
                <c:pt idx="28376">
                  <c:v>399.60300000000001</c:v>
                </c:pt>
                <c:pt idx="28377">
                  <c:v>399.66800000000001</c:v>
                </c:pt>
                <c:pt idx="28378">
                  <c:v>399.71300000000002</c:v>
                </c:pt>
                <c:pt idx="28379">
                  <c:v>399.733</c:v>
                </c:pt>
                <c:pt idx="28380">
                  <c:v>399.73500000000001</c:v>
                </c:pt>
                <c:pt idx="28381">
                  <c:v>399.73899999999998</c:v>
                </c:pt>
                <c:pt idx="28382">
                  <c:v>399.74099999999999</c:v>
                </c:pt>
                <c:pt idx="28383">
                  <c:v>399.74400000000003</c:v>
                </c:pt>
                <c:pt idx="28384">
                  <c:v>399.74599999999998</c:v>
                </c:pt>
                <c:pt idx="28385">
                  <c:v>399.74700000000001</c:v>
                </c:pt>
                <c:pt idx="28386">
                  <c:v>399.74900000000002</c:v>
                </c:pt>
                <c:pt idx="28387">
                  <c:v>399.75099999999998</c:v>
                </c:pt>
                <c:pt idx="28388">
                  <c:v>399.75200000000001</c:v>
                </c:pt>
                <c:pt idx="28389">
                  <c:v>399.75299999999999</c:v>
                </c:pt>
                <c:pt idx="28390">
                  <c:v>399.755</c:v>
                </c:pt>
                <c:pt idx="28391">
                  <c:v>399.75700000000001</c:v>
                </c:pt>
                <c:pt idx="28392">
                  <c:v>399.76</c:v>
                </c:pt>
                <c:pt idx="28393">
                  <c:v>399.76400000000001</c:v>
                </c:pt>
                <c:pt idx="28394">
                  <c:v>399.767</c:v>
                </c:pt>
                <c:pt idx="28395">
                  <c:v>399.77</c:v>
                </c:pt>
                <c:pt idx="28396">
                  <c:v>399.78899999999999</c:v>
                </c:pt>
                <c:pt idx="28397">
                  <c:v>399.82299999999998</c:v>
                </c:pt>
                <c:pt idx="28398">
                  <c:v>399.86200000000002</c:v>
                </c:pt>
                <c:pt idx="28399">
                  <c:v>399.9</c:v>
                </c:pt>
                <c:pt idx="28400">
                  <c:v>399.93900000000002</c:v>
                </c:pt>
                <c:pt idx="28401">
                  <c:v>399.976</c:v>
                </c:pt>
                <c:pt idx="28402">
                  <c:v>400.01</c:v>
                </c:pt>
                <c:pt idx="28403">
                  <c:v>400.03699999999998</c:v>
                </c:pt>
                <c:pt idx="28404">
                  <c:v>400.05</c:v>
                </c:pt>
                <c:pt idx="28405">
                  <c:v>400.05399999999997</c:v>
                </c:pt>
                <c:pt idx="28406">
                  <c:v>400.07</c:v>
                </c:pt>
                <c:pt idx="28407">
                  <c:v>400.09699999999998</c:v>
                </c:pt>
                <c:pt idx="28408">
                  <c:v>400.11799999999999</c:v>
                </c:pt>
                <c:pt idx="28409">
                  <c:v>400.14600000000002</c:v>
                </c:pt>
                <c:pt idx="28410">
                  <c:v>400.173</c:v>
                </c:pt>
                <c:pt idx="28411">
                  <c:v>400.2</c:v>
                </c:pt>
                <c:pt idx="28412">
                  <c:v>400.22800000000001</c:v>
                </c:pt>
                <c:pt idx="28413">
                  <c:v>400.255</c:v>
                </c:pt>
                <c:pt idx="28414">
                  <c:v>400.279</c:v>
                </c:pt>
                <c:pt idx="28415">
                  <c:v>400.291</c:v>
                </c:pt>
                <c:pt idx="28416">
                  <c:v>400.29399999999998</c:v>
                </c:pt>
                <c:pt idx="28417">
                  <c:v>400.29700000000003</c:v>
                </c:pt>
                <c:pt idx="28418">
                  <c:v>400.30099999999999</c:v>
                </c:pt>
                <c:pt idx="28419">
                  <c:v>400.30500000000001</c:v>
                </c:pt>
                <c:pt idx="28420">
                  <c:v>400.30799999999999</c:v>
                </c:pt>
                <c:pt idx="28421">
                  <c:v>400.31200000000001</c:v>
                </c:pt>
                <c:pt idx="28422">
                  <c:v>400.32</c:v>
                </c:pt>
                <c:pt idx="28423">
                  <c:v>400.363</c:v>
                </c:pt>
                <c:pt idx="28424">
                  <c:v>400.45</c:v>
                </c:pt>
                <c:pt idx="28425">
                  <c:v>400.55599999999998</c:v>
                </c:pt>
                <c:pt idx="28426">
                  <c:v>400.66300000000001</c:v>
                </c:pt>
                <c:pt idx="28427">
                  <c:v>400.76400000000001</c:v>
                </c:pt>
                <c:pt idx="28428">
                  <c:v>400.83199999999999</c:v>
                </c:pt>
                <c:pt idx="28429">
                  <c:v>400.858</c:v>
                </c:pt>
                <c:pt idx="28430">
                  <c:v>400.89600000000002</c:v>
                </c:pt>
                <c:pt idx="28431">
                  <c:v>400.96300000000002</c:v>
                </c:pt>
                <c:pt idx="28432">
                  <c:v>401.01400000000001</c:v>
                </c:pt>
                <c:pt idx="28433">
                  <c:v>401.05</c:v>
                </c:pt>
                <c:pt idx="28434">
                  <c:v>401.08499999999998</c:v>
                </c:pt>
                <c:pt idx="28435">
                  <c:v>401.11399999999998</c:v>
                </c:pt>
                <c:pt idx="28436">
                  <c:v>401.14299999999997</c:v>
                </c:pt>
                <c:pt idx="28437">
                  <c:v>401.17200000000003</c:v>
                </c:pt>
                <c:pt idx="28438">
                  <c:v>401.20600000000002</c:v>
                </c:pt>
                <c:pt idx="28439">
                  <c:v>401.24200000000002</c:v>
                </c:pt>
                <c:pt idx="28440">
                  <c:v>401.279</c:v>
                </c:pt>
                <c:pt idx="28441">
                  <c:v>401.31099999999998</c:v>
                </c:pt>
                <c:pt idx="28442">
                  <c:v>401.327</c:v>
                </c:pt>
                <c:pt idx="28443">
                  <c:v>401.327</c:v>
                </c:pt>
                <c:pt idx="28444">
                  <c:v>401.33</c:v>
                </c:pt>
                <c:pt idx="28445">
                  <c:v>401.33300000000003</c:v>
                </c:pt>
                <c:pt idx="28446">
                  <c:v>401.33600000000001</c:v>
                </c:pt>
                <c:pt idx="28447">
                  <c:v>401.339</c:v>
                </c:pt>
                <c:pt idx="28448">
                  <c:v>401.34100000000001</c:v>
                </c:pt>
                <c:pt idx="28449">
                  <c:v>401.34399999999999</c:v>
                </c:pt>
                <c:pt idx="28450">
                  <c:v>401.35300000000001</c:v>
                </c:pt>
                <c:pt idx="28451">
                  <c:v>401.39499999999998</c:v>
                </c:pt>
                <c:pt idx="28452">
                  <c:v>401.49200000000002</c:v>
                </c:pt>
                <c:pt idx="28453">
                  <c:v>401.60599999999999</c:v>
                </c:pt>
                <c:pt idx="28454">
                  <c:v>401.721</c:v>
                </c:pt>
                <c:pt idx="28455">
                  <c:v>401.83600000000001</c:v>
                </c:pt>
                <c:pt idx="28456">
                  <c:v>401.95400000000001</c:v>
                </c:pt>
                <c:pt idx="28457">
                  <c:v>402.08100000000002</c:v>
                </c:pt>
                <c:pt idx="28458">
                  <c:v>402.19299999999998</c:v>
                </c:pt>
                <c:pt idx="28459">
                  <c:v>402.26900000000001</c:v>
                </c:pt>
                <c:pt idx="28460">
                  <c:v>402.31299999999999</c:v>
                </c:pt>
                <c:pt idx="28461">
                  <c:v>402.34199999999998</c:v>
                </c:pt>
                <c:pt idx="28462">
                  <c:v>402.36599999999999</c:v>
                </c:pt>
                <c:pt idx="28463">
                  <c:v>402.37299999999999</c:v>
                </c:pt>
                <c:pt idx="28464">
                  <c:v>402.375</c:v>
                </c:pt>
                <c:pt idx="28465">
                  <c:v>402.37599999999998</c:v>
                </c:pt>
                <c:pt idx="28466">
                  <c:v>402.37900000000002</c:v>
                </c:pt>
                <c:pt idx="28467">
                  <c:v>402.38299999999998</c:v>
                </c:pt>
                <c:pt idx="28468">
                  <c:v>402.39600000000002</c:v>
                </c:pt>
                <c:pt idx="28469">
                  <c:v>402.423</c:v>
                </c:pt>
                <c:pt idx="28470">
                  <c:v>402.44799999999998</c:v>
                </c:pt>
                <c:pt idx="28471">
                  <c:v>402.47199999999998</c:v>
                </c:pt>
                <c:pt idx="28472">
                  <c:v>402.49299999999999</c:v>
                </c:pt>
                <c:pt idx="28473">
                  <c:v>402.51499999999999</c:v>
                </c:pt>
                <c:pt idx="28474">
                  <c:v>402.536</c:v>
                </c:pt>
                <c:pt idx="28475">
                  <c:v>402.55799999999999</c:v>
                </c:pt>
                <c:pt idx="28476">
                  <c:v>402.58</c:v>
                </c:pt>
                <c:pt idx="28477">
                  <c:v>402.60199999999998</c:v>
                </c:pt>
                <c:pt idx="28478">
                  <c:v>402.625</c:v>
                </c:pt>
                <c:pt idx="28479">
                  <c:v>402.649</c:v>
                </c:pt>
                <c:pt idx="28480">
                  <c:v>402.67200000000003</c:v>
                </c:pt>
                <c:pt idx="28481">
                  <c:v>402.69600000000003</c:v>
                </c:pt>
                <c:pt idx="28482">
                  <c:v>402.70600000000002</c:v>
                </c:pt>
                <c:pt idx="28483">
                  <c:v>402.71100000000001</c:v>
                </c:pt>
                <c:pt idx="28484">
                  <c:v>402.71499999999997</c:v>
                </c:pt>
                <c:pt idx="28485">
                  <c:v>402.71800000000002</c:v>
                </c:pt>
                <c:pt idx="28486">
                  <c:v>402.721</c:v>
                </c:pt>
                <c:pt idx="28487">
                  <c:v>402.72399999999999</c:v>
                </c:pt>
                <c:pt idx="28488">
                  <c:v>402.72699999999998</c:v>
                </c:pt>
                <c:pt idx="28489">
                  <c:v>402.72899999999998</c:v>
                </c:pt>
                <c:pt idx="28490">
                  <c:v>402.73099999999999</c:v>
                </c:pt>
                <c:pt idx="28491">
                  <c:v>402.733</c:v>
                </c:pt>
                <c:pt idx="28492">
                  <c:v>402.73500000000001</c:v>
                </c:pt>
                <c:pt idx="28493">
                  <c:v>402.73899999999998</c:v>
                </c:pt>
                <c:pt idx="28494">
                  <c:v>402.74299999999999</c:v>
                </c:pt>
                <c:pt idx="28495">
                  <c:v>402.74700000000001</c:v>
                </c:pt>
                <c:pt idx="28496">
                  <c:v>402.75</c:v>
                </c:pt>
                <c:pt idx="28497">
                  <c:v>402.75400000000002</c:v>
                </c:pt>
                <c:pt idx="28498">
                  <c:v>402.75799999999998</c:v>
                </c:pt>
                <c:pt idx="28499">
                  <c:v>402.76100000000002</c:v>
                </c:pt>
                <c:pt idx="28500">
                  <c:v>402.76400000000001</c:v>
                </c:pt>
                <c:pt idx="28501">
                  <c:v>402.786</c:v>
                </c:pt>
                <c:pt idx="28502">
                  <c:v>402.81700000000001</c:v>
                </c:pt>
                <c:pt idx="28503">
                  <c:v>402.846</c:v>
                </c:pt>
                <c:pt idx="28504">
                  <c:v>402.85500000000002</c:v>
                </c:pt>
                <c:pt idx="28505">
                  <c:v>402.85899999999998</c:v>
                </c:pt>
                <c:pt idx="28506">
                  <c:v>402.86099999999999</c:v>
                </c:pt>
                <c:pt idx="28507">
                  <c:v>402.87900000000002</c:v>
                </c:pt>
                <c:pt idx="28508">
                  <c:v>402.90300000000002</c:v>
                </c:pt>
                <c:pt idx="28509">
                  <c:v>402.92500000000001</c:v>
                </c:pt>
                <c:pt idx="28510">
                  <c:v>402.94400000000002</c:v>
                </c:pt>
                <c:pt idx="28511">
                  <c:v>402.96100000000001</c:v>
                </c:pt>
                <c:pt idx="28512">
                  <c:v>402.976</c:v>
                </c:pt>
                <c:pt idx="28513">
                  <c:v>402.98099999999999</c:v>
                </c:pt>
                <c:pt idx="28514">
                  <c:v>402.983</c:v>
                </c:pt>
                <c:pt idx="28515">
                  <c:v>402.98500000000001</c:v>
                </c:pt>
                <c:pt idx="28516">
                  <c:v>402.99099999999999</c:v>
                </c:pt>
                <c:pt idx="28517">
                  <c:v>403.01100000000002</c:v>
                </c:pt>
                <c:pt idx="28518">
                  <c:v>403.036</c:v>
                </c:pt>
                <c:pt idx="28519">
                  <c:v>403.05799999999999</c:v>
                </c:pt>
                <c:pt idx="28520">
                  <c:v>403.07100000000003</c:v>
                </c:pt>
                <c:pt idx="28521">
                  <c:v>403.072</c:v>
                </c:pt>
                <c:pt idx="28522">
                  <c:v>403.07400000000001</c:v>
                </c:pt>
                <c:pt idx="28523">
                  <c:v>403.07600000000002</c:v>
                </c:pt>
                <c:pt idx="28524">
                  <c:v>403.07799999999997</c:v>
                </c:pt>
                <c:pt idx="28525">
                  <c:v>403.08100000000002</c:v>
                </c:pt>
                <c:pt idx="28526">
                  <c:v>403.08300000000003</c:v>
                </c:pt>
                <c:pt idx="28527">
                  <c:v>403.08600000000001</c:v>
                </c:pt>
                <c:pt idx="28528">
                  <c:v>403.08800000000002</c:v>
                </c:pt>
                <c:pt idx="28529">
                  <c:v>403.09100000000001</c:v>
                </c:pt>
                <c:pt idx="28530">
                  <c:v>403.09300000000002</c:v>
                </c:pt>
                <c:pt idx="28531">
                  <c:v>403.096</c:v>
                </c:pt>
                <c:pt idx="28532">
                  <c:v>403.09899999999999</c:v>
                </c:pt>
                <c:pt idx="28533">
                  <c:v>403.101</c:v>
                </c:pt>
                <c:pt idx="28534">
                  <c:v>403.10399999999998</c:v>
                </c:pt>
                <c:pt idx="28535">
                  <c:v>403.10700000000003</c:v>
                </c:pt>
                <c:pt idx="28536">
                  <c:v>403.11</c:v>
                </c:pt>
                <c:pt idx="28537">
                  <c:v>403.11200000000002</c:v>
                </c:pt>
                <c:pt idx="28538">
                  <c:v>403.11500000000001</c:v>
                </c:pt>
                <c:pt idx="28539">
                  <c:v>403.11799999999999</c:v>
                </c:pt>
                <c:pt idx="28540">
                  <c:v>403.12099999999998</c:v>
                </c:pt>
                <c:pt idx="28541">
                  <c:v>403.12400000000002</c:v>
                </c:pt>
                <c:pt idx="28542">
                  <c:v>403.12599999999998</c:v>
                </c:pt>
                <c:pt idx="28543">
                  <c:v>403.12900000000002</c:v>
                </c:pt>
                <c:pt idx="28544">
                  <c:v>403.13200000000001</c:v>
                </c:pt>
                <c:pt idx="28545">
                  <c:v>403.13499999999999</c:v>
                </c:pt>
                <c:pt idx="28546">
                  <c:v>403.137</c:v>
                </c:pt>
                <c:pt idx="28547">
                  <c:v>403.14</c:v>
                </c:pt>
                <c:pt idx="28548">
                  <c:v>403.14299999999997</c:v>
                </c:pt>
                <c:pt idx="28549">
                  <c:v>403.14600000000002</c:v>
                </c:pt>
                <c:pt idx="28550">
                  <c:v>403.14800000000002</c:v>
                </c:pt>
                <c:pt idx="28551">
                  <c:v>403.15100000000001</c:v>
                </c:pt>
                <c:pt idx="28552">
                  <c:v>403.154</c:v>
                </c:pt>
                <c:pt idx="28553">
                  <c:v>403.15600000000001</c:v>
                </c:pt>
                <c:pt idx="28554">
                  <c:v>403.15899999999999</c:v>
                </c:pt>
                <c:pt idx="28555">
                  <c:v>403.16500000000002</c:v>
                </c:pt>
                <c:pt idx="28556">
                  <c:v>403.17</c:v>
                </c:pt>
                <c:pt idx="28557">
                  <c:v>403.17599999999999</c:v>
                </c:pt>
                <c:pt idx="28558">
                  <c:v>403.18400000000003</c:v>
                </c:pt>
                <c:pt idx="28559">
                  <c:v>403.2</c:v>
                </c:pt>
                <c:pt idx="28560">
                  <c:v>403.21</c:v>
                </c:pt>
                <c:pt idx="28561">
                  <c:v>403.21600000000001</c:v>
                </c:pt>
                <c:pt idx="28562">
                  <c:v>403.22300000000001</c:v>
                </c:pt>
                <c:pt idx="28563">
                  <c:v>403.23099999999999</c:v>
                </c:pt>
                <c:pt idx="28564">
                  <c:v>403.24099999999999</c:v>
                </c:pt>
                <c:pt idx="28565">
                  <c:v>403.25200000000001</c:v>
                </c:pt>
                <c:pt idx="28566">
                  <c:v>403.26400000000001</c:v>
                </c:pt>
                <c:pt idx="28567">
                  <c:v>403.27699999999999</c:v>
                </c:pt>
                <c:pt idx="28568">
                  <c:v>403.286</c:v>
                </c:pt>
                <c:pt idx="28569">
                  <c:v>403.29300000000001</c:v>
                </c:pt>
                <c:pt idx="28570">
                  <c:v>403.30099999999999</c:v>
                </c:pt>
                <c:pt idx="28571">
                  <c:v>403.31099999999998</c:v>
                </c:pt>
                <c:pt idx="28572">
                  <c:v>403.322</c:v>
                </c:pt>
                <c:pt idx="28573">
                  <c:v>403.334</c:v>
                </c:pt>
                <c:pt idx="28574">
                  <c:v>403.34699999999998</c:v>
                </c:pt>
                <c:pt idx="28575">
                  <c:v>403.358</c:v>
                </c:pt>
                <c:pt idx="28576">
                  <c:v>403.36900000000003</c:v>
                </c:pt>
                <c:pt idx="28577">
                  <c:v>403.38</c:v>
                </c:pt>
                <c:pt idx="28578">
                  <c:v>403.39699999999999</c:v>
                </c:pt>
                <c:pt idx="28579">
                  <c:v>403.42399999999998</c:v>
                </c:pt>
                <c:pt idx="28580">
                  <c:v>403.45600000000002</c:v>
                </c:pt>
                <c:pt idx="28581">
                  <c:v>403.5</c:v>
                </c:pt>
                <c:pt idx="28582">
                  <c:v>403.54300000000001</c:v>
                </c:pt>
                <c:pt idx="28583">
                  <c:v>403.58199999999999</c:v>
                </c:pt>
                <c:pt idx="28584">
                  <c:v>403.62</c:v>
                </c:pt>
                <c:pt idx="28585">
                  <c:v>403.65600000000001</c:v>
                </c:pt>
                <c:pt idx="28586">
                  <c:v>403.68099999999998</c:v>
                </c:pt>
                <c:pt idx="28587">
                  <c:v>403.69099999999997</c:v>
                </c:pt>
                <c:pt idx="28588">
                  <c:v>403.69499999999999</c:v>
                </c:pt>
                <c:pt idx="28589">
                  <c:v>403.69799999999998</c:v>
                </c:pt>
                <c:pt idx="28590">
                  <c:v>403.702</c:v>
                </c:pt>
                <c:pt idx="28591">
                  <c:v>403.73700000000002</c:v>
                </c:pt>
                <c:pt idx="28592">
                  <c:v>403.798</c:v>
                </c:pt>
                <c:pt idx="28593">
                  <c:v>403.87599999999998</c:v>
                </c:pt>
                <c:pt idx="28594">
                  <c:v>403.96199999999999</c:v>
                </c:pt>
                <c:pt idx="28595">
                  <c:v>404.04700000000003</c:v>
                </c:pt>
                <c:pt idx="28596">
                  <c:v>404.12900000000002</c:v>
                </c:pt>
                <c:pt idx="28597">
                  <c:v>404.19200000000001</c:v>
                </c:pt>
                <c:pt idx="28598">
                  <c:v>404.22399999999999</c:v>
                </c:pt>
                <c:pt idx="28599">
                  <c:v>404.23200000000003</c:v>
                </c:pt>
                <c:pt idx="28600">
                  <c:v>404.23599999999999</c:v>
                </c:pt>
                <c:pt idx="28601">
                  <c:v>404.24</c:v>
                </c:pt>
                <c:pt idx="28602">
                  <c:v>404.24299999999999</c:v>
                </c:pt>
                <c:pt idx="28603">
                  <c:v>404.245</c:v>
                </c:pt>
                <c:pt idx="28604">
                  <c:v>404.24799999999999</c:v>
                </c:pt>
                <c:pt idx="28605">
                  <c:v>404.25099999999998</c:v>
                </c:pt>
                <c:pt idx="28606">
                  <c:v>404.25400000000002</c:v>
                </c:pt>
                <c:pt idx="28607">
                  <c:v>404.25599999999997</c:v>
                </c:pt>
                <c:pt idx="28608">
                  <c:v>404.25900000000001</c:v>
                </c:pt>
                <c:pt idx="28609">
                  <c:v>404.26299999999998</c:v>
                </c:pt>
                <c:pt idx="28610">
                  <c:v>404.26600000000002</c:v>
                </c:pt>
                <c:pt idx="28611">
                  <c:v>404.26900000000001</c:v>
                </c:pt>
                <c:pt idx="28612">
                  <c:v>404.27300000000002</c:v>
                </c:pt>
                <c:pt idx="28613">
                  <c:v>404.27699999999999</c:v>
                </c:pt>
                <c:pt idx="28614">
                  <c:v>404.28100000000001</c:v>
                </c:pt>
                <c:pt idx="28615">
                  <c:v>404.28399999999999</c:v>
                </c:pt>
                <c:pt idx="28616">
                  <c:v>404.286</c:v>
                </c:pt>
                <c:pt idx="28617">
                  <c:v>404.28800000000001</c:v>
                </c:pt>
                <c:pt idx="28618">
                  <c:v>404.29</c:v>
                </c:pt>
                <c:pt idx="28619">
                  <c:v>404.291</c:v>
                </c:pt>
                <c:pt idx="28620">
                  <c:v>404.29199999999997</c:v>
                </c:pt>
                <c:pt idx="28621">
                  <c:v>404.29399999999998</c:v>
                </c:pt>
                <c:pt idx="28622">
                  <c:v>404.315</c:v>
                </c:pt>
                <c:pt idx="28623">
                  <c:v>404.34399999999999</c:v>
                </c:pt>
                <c:pt idx="28624">
                  <c:v>404.37</c:v>
                </c:pt>
                <c:pt idx="28625">
                  <c:v>404.38499999999999</c:v>
                </c:pt>
                <c:pt idx="28626">
                  <c:v>404.39</c:v>
                </c:pt>
                <c:pt idx="28627">
                  <c:v>404.392</c:v>
                </c:pt>
                <c:pt idx="28628">
                  <c:v>404.39299999999997</c:v>
                </c:pt>
                <c:pt idx="28629">
                  <c:v>404.39600000000002</c:v>
                </c:pt>
                <c:pt idx="28630">
                  <c:v>404.39800000000002</c:v>
                </c:pt>
                <c:pt idx="28631">
                  <c:v>404.40100000000001</c:v>
                </c:pt>
                <c:pt idx="28632">
                  <c:v>404.404</c:v>
                </c:pt>
                <c:pt idx="28633">
                  <c:v>404.40600000000001</c:v>
                </c:pt>
                <c:pt idx="28634">
                  <c:v>404.40899999999999</c:v>
                </c:pt>
                <c:pt idx="28635">
                  <c:v>404.41199999999998</c:v>
                </c:pt>
                <c:pt idx="28636">
                  <c:v>404.41800000000001</c:v>
                </c:pt>
                <c:pt idx="28637">
                  <c:v>404.44099999999997</c:v>
                </c:pt>
                <c:pt idx="28638">
                  <c:v>404.49299999999999</c:v>
                </c:pt>
                <c:pt idx="28639">
                  <c:v>404.56400000000002</c:v>
                </c:pt>
                <c:pt idx="28640">
                  <c:v>404.64</c:v>
                </c:pt>
                <c:pt idx="28641">
                  <c:v>404.71300000000002</c:v>
                </c:pt>
                <c:pt idx="28642">
                  <c:v>404.77800000000002</c:v>
                </c:pt>
                <c:pt idx="28643">
                  <c:v>404.81700000000001</c:v>
                </c:pt>
                <c:pt idx="28644">
                  <c:v>404.82600000000002</c:v>
                </c:pt>
                <c:pt idx="28645">
                  <c:v>404.82799999999997</c:v>
                </c:pt>
                <c:pt idx="28646">
                  <c:v>404.83100000000002</c:v>
                </c:pt>
                <c:pt idx="28647">
                  <c:v>404.834</c:v>
                </c:pt>
                <c:pt idx="28648">
                  <c:v>404.84399999999999</c:v>
                </c:pt>
                <c:pt idx="28649">
                  <c:v>404.87799999999999</c:v>
                </c:pt>
                <c:pt idx="28650">
                  <c:v>404.91699999999997</c:v>
                </c:pt>
                <c:pt idx="28651">
                  <c:v>404.95400000000001</c:v>
                </c:pt>
                <c:pt idx="28652">
                  <c:v>404.98899999999998</c:v>
                </c:pt>
                <c:pt idx="28653">
                  <c:v>405.02300000000002</c:v>
                </c:pt>
                <c:pt idx="28654">
                  <c:v>405.06</c:v>
                </c:pt>
                <c:pt idx="28655">
                  <c:v>405.09899999999999</c:v>
                </c:pt>
                <c:pt idx="28656">
                  <c:v>405.13799999999998</c:v>
                </c:pt>
                <c:pt idx="28657">
                  <c:v>405.17700000000002</c:v>
                </c:pt>
                <c:pt idx="28658">
                  <c:v>405.22</c:v>
                </c:pt>
                <c:pt idx="28659">
                  <c:v>405.27199999999999</c:v>
                </c:pt>
                <c:pt idx="28660">
                  <c:v>405.32799999999997</c:v>
                </c:pt>
                <c:pt idx="28661">
                  <c:v>405.38</c:v>
                </c:pt>
                <c:pt idx="28662">
                  <c:v>405.42599999999999</c:v>
                </c:pt>
                <c:pt idx="28663">
                  <c:v>405.46800000000002</c:v>
                </c:pt>
                <c:pt idx="28664">
                  <c:v>405.51400000000001</c:v>
                </c:pt>
                <c:pt idx="28665">
                  <c:v>405.55799999999999</c:v>
                </c:pt>
                <c:pt idx="28666">
                  <c:v>405.59800000000001</c:v>
                </c:pt>
                <c:pt idx="28667">
                  <c:v>405.637</c:v>
                </c:pt>
                <c:pt idx="28668">
                  <c:v>405.67599999999999</c:v>
                </c:pt>
                <c:pt idx="28669">
                  <c:v>405.714</c:v>
                </c:pt>
                <c:pt idx="28670">
                  <c:v>405.75099999999998</c:v>
                </c:pt>
                <c:pt idx="28671">
                  <c:v>405.78699999999998</c:v>
                </c:pt>
                <c:pt idx="28672">
                  <c:v>405.81799999999998</c:v>
                </c:pt>
                <c:pt idx="28673">
                  <c:v>405.834</c:v>
                </c:pt>
                <c:pt idx="28674">
                  <c:v>405.84100000000001</c:v>
                </c:pt>
                <c:pt idx="28675">
                  <c:v>405.84199999999998</c:v>
                </c:pt>
                <c:pt idx="28676">
                  <c:v>405.84500000000003</c:v>
                </c:pt>
                <c:pt idx="28677">
                  <c:v>405.84699999999998</c:v>
                </c:pt>
                <c:pt idx="28678">
                  <c:v>405.85</c:v>
                </c:pt>
                <c:pt idx="28679">
                  <c:v>405.85300000000001</c:v>
                </c:pt>
                <c:pt idx="28680">
                  <c:v>405.85500000000002</c:v>
                </c:pt>
                <c:pt idx="28681">
                  <c:v>405.858</c:v>
                </c:pt>
                <c:pt idx="28682">
                  <c:v>405.86200000000002</c:v>
                </c:pt>
                <c:pt idx="28683">
                  <c:v>405.89299999999997</c:v>
                </c:pt>
                <c:pt idx="28684">
                  <c:v>405.97399999999999</c:v>
                </c:pt>
                <c:pt idx="28685">
                  <c:v>406.084</c:v>
                </c:pt>
                <c:pt idx="28686">
                  <c:v>406.19799999999998</c:v>
                </c:pt>
                <c:pt idx="28687">
                  <c:v>406.31299999999999</c:v>
                </c:pt>
                <c:pt idx="28688">
                  <c:v>406.43099999999998</c:v>
                </c:pt>
                <c:pt idx="28689">
                  <c:v>406.52499999999998</c:v>
                </c:pt>
                <c:pt idx="28690">
                  <c:v>406.55799999999999</c:v>
                </c:pt>
                <c:pt idx="28691">
                  <c:v>406.56400000000002</c:v>
                </c:pt>
                <c:pt idx="28692">
                  <c:v>406.56700000000001</c:v>
                </c:pt>
                <c:pt idx="28693">
                  <c:v>406.57</c:v>
                </c:pt>
                <c:pt idx="28694">
                  <c:v>406.57299999999998</c:v>
                </c:pt>
                <c:pt idx="28695">
                  <c:v>406.57400000000001</c:v>
                </c:pt>
                <c:pt idx="28696">
                  <c:v>406.57799999999997</c:v>
                </c:pt>
                <c:pt idx="28697">
                  <c:v>406.58499999999998</c:v>
                </c:pt>
                <c:pt idx="28698">
                  <c:v>406.60399999999998</c:v>
                </c:pt>
                <c:pt idx="28699">
                  <c:v>406.64100000000002</c:v>
                </c:pt>
                <c:pt idx="28700">
                  <c:v>406.67700000000002</c:v>
                </c:pt>
                <c:pt idx="28701">
                  <c:v>406.709</c:v>
                </c:pt>
                <c:pt idx="28702">
                  <c:v>406.74200000000002</c:v>
                </c:pt>
                <c:pt idx="28703">
                  <c:v>406.76299999999998</c:v>
                </c:pt>
                <c:pt idx="28704">
                  <c:v>406.77</c:v>
                </c:pt>
                <c:pt idx="28705">
                  <c:v>406.77100000000002</c:v>
                </c:pt>
                <c:pt idx="28706">
                  <c:v>406.77300000000002</c:v>
                </c:pt>
                <c:pt idx="28707">
                  <c:v>406.77499999999998</c:v>
                </c:pt>
                <c:pt idx="28708">
                  <c:v>406.79500000000002</c:v>
                </c:pt>
                <c:pt idx="28709">
                  <c:v>406.88099999999997</c:v>
                </c:pt>
                <c:pt idx="28710">
                  <c:v>406.99400000000003</c:v>
                </c:pt>
                <c:pt idx="28711">
                  <c:v>407.108</c:v>
                </c:pt>
                <c:pt idx="28712">
                  <c:v>407.21300000000002</c:v>
                </c:pt>
                <c:pt idx="28713">
                  <c:v>407.29599999999999</c:v>
                </c:pt>
                <c:pt idx="28714">
                  <c:v>407.34800000000001</c:v>
                </c:pt>
                <c:pt idx="28715">
                  <c:v>407.36599999999999</c:v>
                </c:pt>
                <c:pt idx="28716">
                  <c:v>407.37099999999998</c:v>
                </c:pt>
                <c:pt idx="28717">
                  <c:v>407.37299999999999</c:v>
                </c:pt>
                <c:pt idx="28718">
                  <c:v>407.37599999999998</c:v>
                </c:pt>
                <c:pt idx="28719">
                  <c:v>407.37900000000002</c:v>
                </c:pt>
                <c:pt idx="28720">
                  <c:v>407.38299999999998</c:v>
                </c:pt>
                <c:pt idx="28721">
                  <c:v>407.38799999999998</c:v>
                </c:pt>
                <c:pt idx="28722">
                  <c:v>407.39</c:v>
                </c:pt>
                <c:pt idx="28723">
                  <c:v>407.392</c:v>
                </c:pt>
                <c:pt idx="28724">
                  <c:v>407.39499999999998</c:v>
                </c:pt>
                <c:pt idx="28725">
                  <c:v>407.39699999999999</c:v>
                </c:pt>
                <c:pt idx="28726">
                  <c:v>407.399</c:v>
                </c:pt>
                <c:pt idx="28727">
                  <c:v>407.40100000000001</c:v>
                </c:pt>
                <c:pt idx="28728">
                  <c:v>407.40300000000002</c:v>
                </c:pt>
                <c:pt idx="28729">
                  <c:v>407.40499999999997</c:v>
                </c:pt>
                <c:pt idx="28730">
                  <c:v>407.40800000000002</c:v>
                </c:pt>
                <c:pt idx="28731">
                  <c:v>407.41</c:v>
                </c:pt>
                <c:pt idx="28732">
                  <c:v>407.41199999999998</c:v>
                </c:pt>
                <c:pt idx="28733">
                  <c:v>407.41500000000002</c:v>
                </c:pt>
                <c:pt idx="28734">
                  <c:v>407.41800000000001</c:v>
                </c:pt>
                <c:pt idx="28735">
                  <c:v>407.42099999999999</c:v>
                </c:pt>
                <c:pt idx="28736">
                  <c:v>407.423</c:v>
                </c:pt>
                <c:pt idx="28737">
                  <c:v>407.42599999999999</c:v>
                </c:pt>
                <c:pt idx="28738">
                  <c:v>407.42899999999997</c:v>
                </c:pt>
                <c:pt idx="28739">
                  <c:v>407.43200000000002</c:v>
                </c:pt>
                <c:pt idx="28740">
                  <c:v>407.43400000000003</c:v>
                </c:pt>
                <c:pt idx="28741">
                  <c:v>407.43700000000001</c:v>
                </c:pt>
                <c:pt idx="28742">
                  <c:v>407.44099999999997</c:v>
                </c:pt>
                <c:pt idx="28743">
                  <c:v>407.44299999999998</c:v>
                </c:pt>
                <c:pt idx="28744">
                  <c:v>407.44600000000003</c:v>
                </c:pt>
                <c:pt idx="28745">
                  <c:v>407.452</c:v>
                </c:pt>
                <c:pt idx="28746">
                  <c:v>407.47500000000002</c:v>
                </c:pt>
                <c:pt idx="28747">
                  <c:v>407.50400000000002</c:v>
                </c:pt>
                <c:pt idx="28748">
                  <c:v>407.54199999999997</c:v>
                </c:pt>
                <c:pt idx="28749">
                  <c:v>407.61900000000003</c:v>
                </c:pt>
                <c:pt idx="28750">
                  <c:v>407.73</c:v>
                </c:pt>
                <c:pt idx="28751">
                  <c:v>407.84699999999998</c:v>
                </c:pt>
                <c:pt idx="28752">
                  <c:v>407.96499999999997</c:v>
                </c:pt>
                <c:pt idx="28753">
                  <c:v>408.08</c:v>
                </c:pt>
                <c:pt idx="28754">
                  <c:v>408.19600000000003</c:v>
                </c:pt>
                <c:pt idx="28755">
                  <c:v>408.32</c:v>
                </c:pt>
                <c:pt idx="28756">
                  <c:v>408.44799999999998</c:v>
                </c:pt>
                <c:pt idx="28757">
                  <c:v>408.577</c:v>
                </c:pt>
                <c:pt idx="28758">
                  <c:v>408.70600000000002</c:v>
                </c:pt>
                <c:pt idx="28759">
                  <c:v>408.83600000000001</c:v>
                </c:pt>
                <c:pt idx="28760">
                  <c:v>408.96499999999997</c:v>
                </c:pt>
                <c:pt idx="28761">
                  <c:v>409.065</c:v>
                </c:pt>
                <c:pt idx="28762">
                  <c:v>409.10700000000003</c:v>
                </c:pt>
                <c:pt idx="28763">
                  <c:v>409.10899999999998</c:v>
                </c:pt>
                <c:pt idx="28764">
                  <c:v>409.11900000000003</c:v>
                </c:pt>
                <c:pt idx="28765">
                  <c:v>409.15</c:v>
                </c:pt>
                <c:pt idx="28766">
                  <c:v>409.19</c:v>
                </c:pt>
                <c:pt idx="28767">
                  <c:v>409.22899999999998</c:v>
                </c:pt>
                <c:pt idx="28768">
                  <c:v>409.27100000000002</c:v>
                </c:pt>
                <c:pt idx="28769">
                  <c:v>409.31200000000001</c:v>
                </c:pt>
                <c:pt idx="28770">
                  <c:v>409.35199999999998</c:v>
                </c:pt>
                <c:pt idx="28771">
                  <c:v>409.39100000000002</c:v>
                </c:pt>
                <c:pt idx="28772">
                  <c:v>409.42599999999999</c:v>
                </c:pt>
                <c:pt idx="28773">
                  <c:v>409.45800000000003</c:v>
                </c:pt>
                <c:pt idx="28774">
                  <c:v>409.48700000000002</c:v>
                </c:pt>
                <c:pt idx="28775">
                  <c:v>409.51299999999998</c:v>
                </c:pt>
                <c:pt idx="28776">
                  <c:v>409.529</c:v>
                </c:pt>
                <c:pt idx="28777">
                  <c:v>409.53399999999999</c:v>
                </c:pt>
                <c:pt idx="28778">
                  <c:v>409.53699999999998</c:v>
                </c:pt>
                <c:pt idx="28779">
                  <c:v>409.53899999999999</c:v>
                </c:pt>
                <c:pt idx="28780">
                  <c:v>409.541</c:v>
                </c:pt>
                <c:pt idx="28781">
                  <c:v>409.54300000000001</c:v>
                </c:pt>
                <c:pt idx="28782">
                  <c:v>409.54399999999998</c:v>
                </c:pt>
                <c:pt idx="28783">
                  <c:v>409.548</c:v>
                </c:pt>
                <c:pt idx="28784">
                  <c:v>409.55200000000002</c:v>
                </c:pt>
                <c:pt idx="28785">
                  <c:v>409.55500000000001</c:v>
                </c:pt>
                <c:pt idx="28786">
                  <c:v>409.55700000000002</c:v>
                </c:pt>
                <c:pt idx="28787">
                  <c:v>409.56</c:v>
                </c:pt>
                <c:pt idx="28788">
                  <c:v>409.56400000000002</c:v>
                </c:pt>
                <c:pt idx="28789">
                  <c:v>409.56900000000002</c:v>
                </c:pt>
                <c:pt idx="28790">
                  <c:v>409.572</c:v>
                </c:pt>
                <c:pt idx="28791">
                  <c:v>409.57400000000001</c:v>
                </c:pt>
                <c:pt idx="28792">
                  <c:v>409.57799999999997</c:v>
                </c:pt>
                <c:pt idx="28793">
                  <c:v>409.58100000000002</c:v>
                </c:pt>
                <c:pt idx="28794">
                  <c:v>409.60500000000002</c:v>
                </c:pt>
                <c:pt idx="28795">
                  <c:v>409.64299999999997</c:v>
                </c:pt>
                <c:pt idx="28796">
                  <c:v>409.68099999999998</c:v>
                </c:pt>
                <c:pt idx="28797">
                  <c:v>409.71</c:v>
                </c:pt>
                <c:pt idx="28798">
                  <c:v>409.71499999999997</c:v>
                </c:pt>
                <c:pt idx="28799">
                  <c:v>409.71800000000002</c:v>
                </c:pt>
                <c:pt idx="28800">
                  <c:v>409.72199999999998</c:v>
                </c:pt>
                <c:pt idx="28801">
                  <c:v>409.72500000000002</c:v>
                </c:pt>
                <c:pt idx="28802">
                  <c:v>409.72500000000002</c:v>
                </c:pt>
                <c:pt idx="28803">
                  <c:v>409.72699999999998</c:v>
                </c:pt>
                <c:pt idx="28804">
                  <c:v>409.73099999999999</c:v>
                </c:pt>
                <c:pt idx="28805">
                  <c:v>409.745</c:v>
                </c:pt>
                <c:pt idx="28806">
                  <c:v>409.77</c:v>
                </c:pt>
                <c:pt idx="28807">
                  <c:v>409.79500000000002</c:v>
                </c:pt>
                <c:pt idx="28808">
                  <c:v>409.81599999999997</c:v>
                </c:pt>
                <c:pt idx="28809">
                  <c:v>409.82400000000001</c:v>
                </c:pt>
                <c:pt idx="28810">
                  <c:v>409.827</c:v>
                </c:pt>
                <c:pt idx="28811">
                  <c:v>409.83</c:v>
                </c:pt>
                <c:pt idx="28812">
                  <c:v>409.834</c:v>
                </c:pt>
                <c:pt idx="28813">
                  <c:v>409.83699999999999</c:v>
                </c:pt>
                <c:pt idx="28814">
                  <c:v>409.84</c:v>
                </c:pt>
                <c:pt idx="28815">
                  <c:v>409.84399999999999</c:v>
                </c:pt>
                <c:pt idx="28816">
                  <c:v>409.84699999999998</c:v>
                </c:pt>
                <c:pt idx="28817">
                  <c:v>409.851</c:v>
                </c:pt>
                <c:pt idx="28818">
                  <c:v>409.85300000000001</c:v>
                </c:pt>
                <c:pt idx="28819">
                  <c:v>409.85500000000002</c:v>
                </c:pt>
                <c:pt idx="28820">
                  <c:v>409.85700000000003</c:v>
                </c:pt>
                <c:pt idx="28821">
                  <c:v>409.85700000000003</c:v>
                </c:pt>
                <c:pt idx="28822">
                  <c:v>409.85700000000003</c:v>
                </c:pt>
                <c:pt idx="28823">
                  <c:v>409.85700000000003</c:v>
                </c:pt>
                <c:pt idx="28824">
                  <c:v>409.858</c:v>
                </c:pt>
                <c:pt idx="28825">
                  <c:v>409.858</c:v>
                </c:pt>
                <c:pt idx="28826">
                  <c:v>409.85899999999998</c:v>
                </c:pt>
                <c:pt idx="28827">
                  <c:v>409.86099999999999</c:v>
                </c:pt>
                <c:pt idx="28828">
                  <c:v>409.86399999999998</c:v>
                </c:pt>
                <c:pt idx="28829">
                  <c:v>409.86700000000002</c:v>
                </c:pt>
                <c:pt idx="28830">
                  <c:v>409.87200000000001</c:v>
                </c:pt>
                <c:pt idx="28831">
                  <c:v>409.87599999999998</c:v>
                </c:pt>
                <c:pt idx="28832">
                  <c:v>409.88099999999997</c:v>
                </c:pt>
                <c:pt idx="28833">
                  <c:v>409.91699999999997</c:v>
                </c:pt>
                <c:pt idx="28834">
                  <c:v>410.01499999999999</c:v>
                </c:pt>
                <c:pt idx="28835">
                  <c:v>410.13099999999997</c:v>
                </c:pt>
                <c:pt idx="28836">
                  <c:v>410.24</c:v>
                </c:pt>
                <c:pt idx="28837">
                  <c:v>410.35700000000003</c:v>
                </c:pt>
                <c:pt idx="28838">
                  <c:v>410.48500000000001</c:v>
                </c:pt>
                <c:pt idx="28839">
                  <c:v>410.584</c:v>
                </c:pt>
                <c:pt idx="28840">
                  <c:v>410.625</c:v>
                </c:pt>
                <c:pt idx="28841">
                  <c:v>410.63600000000002</c:v>
                </c:pt>
                <c:pt idx="28842">
                  <c:v>410.63900000000001</c:v>
                </c:pt>
                <c:pt idx="28843">
                  <c:v>410.642</c:v>
                </c:pt>
                <c:pt idx="28844">
                  <c:v>410.64499999999998</c:v>
                </c:pt>
                <c:pt idx="28845">
                  <c:v>410.64600000000002</c:v>
                </c:pt>
                <c:pt idx="28846">
                  <c:v>410.649</c:v>
                </c:pt>
                <c:pt idx="28847">
                  <c:v>410.65199999999999</c:v>
                </c:pt>
                <c:pt idx="28848">
                  <c:v>410.65499999999997</c:v>
                </c:pt>
                <c:pt idx="28849">
                  <c:v>410.65600000000001</c:v>
                </c:pt>
                <c:pt idx="28850">
                  <c:v>410.65800000000002</c:v>
                </c:pt>
                <c:pt idx="28851">
                  <c:v>410.66</c:v>
                </c:pt>
                <c:pt idx="28852">
                  <c:v>410.661</c:v>
                </c:pt>
                <c:pt idx="28853">
                  <c:v>410.66300000000001</c:v>
                </c:pt>
                <c:pt idx="28854">
                  <c:v>410.66500000000002</c:v>
                </c:pt>
                <c:pt idx="28855">
                  <c:v>410.66899999999998</c:v>
                </c:pt>
                <c:pt idx="28856">
                  <c:v>410.67399999999998</c:v>
                </c:pt>
                <c:pt idx="28857">
                  <c:v>410.68799999999999</c:v>
                </c:pt>
                <c:pt idx="28858">
                  <c:v>410.73</c:v>
                </c:pt>
                <c:pt idx="28859">
                  <c:v>410.76</c:v>
                </c:pt>
                <c:pt idx="28860">
                  <c:v>410.798</c:v>
                </c:pt>
                <c:pt idx="28861">
                  <c:v>410.83199999999999</c:v>
                </c:pt>
                <c:pt idx="28862">
                  <c:v>410.863</c:v>
                </c:pt>
                <c:pt idx="28863">
                  <c:v>410.9</c:v>
                </c:pt>
                <c:pt idx="28864">
                  <c:v>410.93900000000002</c:v>
                </c:pt>
                <c:pt idx="28865">
                  <c:v>410.97899999999998</c:v>
                </c:pt>
                <c:pt idx="28866">
                  <c:v>411.01799999999997</c:v>
                </c:pt>
                <c:pt idx="28867">
                  <c:v>411.05700000000002</c:v>
                </c:pt>
                <c:pt idx="28868">
                  <c:v>411.096</c:v>
                </c:pt>
                <c:pt idx="28869">
                  <c:v>411.13400000000001</c:v>
                </c:pt>
                <c:pt idx="28870">
                  <c:v>411.17</c:v>
                </c:pt>
                <c:pt idx="28871">
                  <c:v>411.20600000000002</c:v>
                </c:pt>
                <c:pt idx="28872">
                  <c:v>411.24299999999999</c:v>
                </c:pt>
                <c:pt idx="28873">
                  <c:v>411.28</c:v>
                </c:pt>
                <c:pt idx="28874">
                  <c:v>411.31400000000002</c:v>
                </c:pt>
                <c:pt idx="28875">
                  <c:v>411.34399999999999</c:v>
                </c:pt>
                <c:pt idx="28876">
                  <c:v>411.37</c:v>
                </c:pt>
                <c:pt idx="28877">
                  <c:v>411.39499999999998</c:v>
                </c:pt>
                <c:pt idx="28878">
                  <c:v>411.42</c:v>
                </c:pt>
                <c:pt idx="28879">
                  <c:v>411.44400000000002</c:v>
                </c:pt>
                <c:pt idx="28880">
                  <c:v>411.46699999999998</c:v>
                </c:pt>
                <c:pt idx="28881">
                  <c:v>411.49299999999999</c:v>
                </c:pt>
                <c:pt idx="28882">
                  <c:v>411.52300000000002</c:v>
                </c:pt>
                <c:pt idx="28883">
                  <c:v>411.55399999999997</c:v>
                </c:pt>
                <c:pt idx="28884">
                  <c:v>411.58100000000002</c:v>
                </c:pt>
                <c:pt idx="28885">
                  <c:v>411.60199999999998</c:v>
                </c:pt>
                <c:pt idx="28886">
                  <c:v>411.62299999999999</c:v>
                </c:pt>
                <c:pt idx="28887">
                  <c:v>411.64299999999997</c:v>
                </c:pt>
                <c:pt idx="28888">
                  <c:v>411.66399999999999</c:v>
                </c:pt>
                <c:pt idx="28889">
                  <c:v>411.68599999999998</c:v>
                </c:pt>
                <c:pt idx="28890">
                  <c:v>411.70800000000003</c:v>
                </c:pt>
                <c:pt idx="28891">
                  <c:v>411.73</c:v>
                </c:pt>
                <c:pt idx="28892">
                  <c:v>411.75099999999998</c:v>
                </c:pt>
                <c:pt idx="28893">
                  <c:v>411.75900000000001</c:v>
                </c:pt>
                <c:pt idx="28894">
                  <c:v>411.762</c:v>
                </c:pt>
                <c:pt idx="28895">
                  <c:v>411.76499999999999</c:v>
                </c:pt>
                <c:pt idx="28896">
                  <c:v>411.767</c:v>
                </c:pt>
                <c:pt idx="28897">
                  <c:v>411.76900000000001</c:v>
                </c:pt>
                <c:pt idx="28898">
                  <c:v>411.77100000000002</c:v>
                </c:pt>
                <c:pt idx="28899">
                  <c:v>411.77300000000002</c:v>
                </c:pt>
                <c:pt idx="28900">
                  <c:v>411.77499999999998</c:v>
                </c:pt>
                <c:pt idx="28901">
                  <c:v>411.77800000000002</c:v>
                </c:pt>
                <c:pt idx="28902">
                  <c:v>411.78</c:v>
                </c:pt>
                <c:pt idx="28903">
                  <c:v>411.78300000000002</c:v>
                </c:pt>
                <c:pt idx="28904">
                  <c:v>411.786</c:v>
                </c:pt>
                <c:pt idx="28905">
                  <c:v>411.79</c:v>
                </c:pt>
                <c:pt idx="28906">
                  <c:v>411.79500000000002</c:v>
                </c:pt>
                <c:pt idx="28907">
                  <c:v>411.798</c:v>
                </c:pt>
                <c:pt idx="28908">
                  <c:v>411.8</c:v>
                </c:pt>
                <c:pt idx="28909">
                  <c:v>411.803</c:v>
                </c:pt>
                <c:pt idx="28910">
                  <c:v>411.80700000000002</c:v>
                </c:pt>
                <c:pt idx="28911">
                  <c:v>411.81200000000001</c:v>
                </c:pt>
                <c:pt idx="28912">
                  <c:v>411.81299999999999</c:v>
                </c:pt>
                <c:pt idx="28913">
                  <c:v>411.81400000000002</c:v>
                </c:pt>
                <c:pt idx="28914">
                  <c:v>411.81599999999997</c:v>
                </c:pt>
                <c:pt idx="28915">
                  <c:v>411.81799999999998</c:v>
                </c:pt>
                <c:pt idx="28916">
                  <c:v>411.82</c:v>
                </c:pt>
                <c:pt idx="28917">
                  <c:v>411.82299999999998</c:v>
                </c:pt>
                <c:pt idx="28918">
                  <c:v>411.82499999999999</c:v>
                </c:pt>
                <c:pt idx="28919">
                  <c:v>411.82799999999997</c:v>
                </c:pt>
                <c:pt idx="28920">
                  <c:v>411.83100000000002</c:v>
                </c:pt>
                <c:pt idx="28921">
                  <c:v>411.83300000000003</c:v>
                </c:pt>
                <c:pt idx="28922">
                  <c:v>411.83499999999998</c:v>
                </c:pt>
                <c:pt idx="28923">
                  <c:v>411.83699999999999</c:v>
                </c:pt>
                <c:pt idx="28924">
                  <c:v>411.84</c:v>
                </c:pt>
                <c:pt idx="28925">
                  <c:v>411.84199999999998</c:v>
                </c:pt>
                <c:pt idx="28926">
                  <c:v>411.84399999999999</c:v>
                </c:pt>
                <c:pt idx="28927">
                  <c:v>411.84699999999998</c:v>
                </c:pt>
                <c:pt idx="28928">
                  <c:v>411.85</c:v>
                </c:pt>
                <c:pt idx="28929">
                  <c:v>411.85300000000001</c:v>
                </c:pt>
                <c:pt idx="28930">
                  <c:v>411.85599999999999</c:v>
                </c:pt>
                <c:pt idx="28931">
                  <c:v>411.858</c:v>
                </c:pt>
                <c:pt idx="28932">
                  <c:v>411.86099999999999</c:v>
                </c:pt>
                <c:pt idx="28933">
                  <c:v>411.863</c:v>
                </c:pt>
                <c:pt idx="28934">
                  <c:v>411.86599999999999</c:v>
                </c:pt>
                <c:pt idx="28935">
                  <c:v>411.86900000000003</c:v>
                </c:pt>
                <c:pt idx="28936">
                  <c:v>411.87200000000001</c:v>
                </c:pt>
                <c:pt idx="28937">
                  <c:v>411.87400000000002</c:v>
                </c:pt>
                <c:pt idx="28938">
                  <c:v>411.87700000000001</c:v>
                </c:pt>
                <c:pt idx="28939">
                  <c:v>411.88</c:v>
                </c:pt>
                <c:pt idx="28940">
                  <c:v>411.88299999999998</c:v>
                </c:pt>
                <c:pt idx="28941">
                  <c:v>411.88600000000002</c:v>
                </c:pt>
                <c:pt idx="28942">
                  <c:v>411.88799999999998</c:v>
                </c:pt>
                <c:pt idx="28943">
                  <c:v>411.89100000000002</c:v>
                </c:pt>
                <c:pt idx="28944">
                  <c:v>411.89400000000001</c:v>
                </c:pt>
                <c:pt idx="28945">
                  <c:v>411.89699999999999</c:v>
                </c:pt>
                <c:pt idx="28946">
                  <c:v>411.899</c:v>
                </c:pt>
                <c:pt idx="28947">
                  <c:v>411.90199999999999</c:v>
                </c:pt>
                <c:pt idx="28948">
                  <c:v>411.90499999999997</c:v>
                </c:pt>
                <c:pt idx="28949">
                  <c:v>411.90800000000002</c:v>
                </c:pt>
                <c:pt idx="28950">
                  <c:v>411.911</c:v>
                </c:pt>
                <c:pt idx="28951">
                  <c:v>411.91300000000001</c:v>
                </c:pt>
                <c:pt idx="28952">
                  <c:v>411.916</c:v>
                </c:pt>
                <c:pt idx="28953">
                  <c:v>411.91899999999998</c:v>
                </c:pt>
                <c:pt idx="28954">
                  <c:v>411.92200000000003</c:v>
                </c:pt>
                <c:pt idx="28955">
                  <c:v>411.92399999999998</c:v>
                </c:pt>
                <c:pt idx="28956">
                  <c:v>411.92700000000002</c:v>
                </c:pt>
                <c:pt idx="28957">
                  <c:v>411.93</c:v>
                </c:pt>
                <c:pt idx="28958">
                  <c:v>411.93299999999999</c:v>
                </c:pt>
                <c:pt idx="28959">
                  <c:v>411.93599999999998</c:v>
                </c:pt>
                <c:pt idx="28960">
                  <c:v>411.93799999999999</c:v>
                </c:pt>
                <c:pt idx="28961">
                  <c:v>411.94099999999997</c:v>
                </c:pt>
                <c:pt idx="28962">
                  <c:v>411.94400000000002</c:v>
                </c:pt>
                <c:pt idx="28963">
                  <c:v>411.947</c:v>
                </c:pt>
                <c:pt idx="28964">
                  <c:v>411.94900000000001</c:v>
                </c:pt>
                <c:pt idx="28965">
                  <c:v>411.952</c:v>
                </c:pt>
                <c:pt idx="28966">
                  <c:v>411.95499999999998</c:v>
                </c:pt>
                <c:pt idx="28967">
                  <c:v>411.95800000000003</c:v>
                </c:pt>
                <c:pt idx="28968">
                  <c:v>411.96100000000001</c:v>
                </c:pt>
                <c:pt idx="28969">
                  <c:v>411.96300000000002</c:v>
                </c:pt>
                <c:pt idx="28970">
                  <c:v>411.96600000000001</c:v>
                </c:pt>
                <c:pt idx="28971">
                  <c:v>411.96899999999999</c:v>
                </c:pt>
                <c:pt idx="28972">
                  <c:v>411.97199999999998</c:v>
                </c:pt>
                <c:pt idx="28973">
                  <c:v>411.97399999999999</c:v>
                </c:pt>
                <c:pt idx="28974">
                  <c:v>411.97699999999998</c:v>
                </c:pt>
                <c:pt idx="28975">
                  <c:v>411.98</c:v>
                </c:pt>
                <c:pt idx="28976">
                  <c:v>411.983</c:v>
                </c:pt>
                <c:pt idx="28977">
                  <c:v>411.98599999999999</c:v>
                </c:pt>
                <c:pt idx="28978">
                  <c:v>411.988</c:v>
                </c:pt>
                <c:pt idx="28979">
                  <c:v>411.99099999999999</c:v>
                </c:pt>
                <c:pt idx="28980">
                  <c:v>411.99400000000003</c:v>
                </c:pt>
                <c:pt idx="28981">
                  <c:v>411.99700000000001</c:v>
                </c:pt>
                <c:pt idx="28982">
                  <c:v>411.99900000000002</c:v>
                </c:pt>
                <c:pt idx="28983">
                  <c:v>412.00200000000001</c:v>
                </c:pt>
                <c:pt idx="28984">
                  <c:v>412.005</c:v>
                </c:pt>
                <c:pt idx="28985">
                  <c:v>412.00799999999998</c:v>
                </c:pt>
                <c:pt idx="28986">
                  <c:v>412.01</c:v>
                </c:pt>
                <c:pt idx="28987">
                  <c:v>412.01299999999998</c:v>
                </c:pt>
                <c:pt idx="28988">
                  <c:v>412.01600000000002</c:v>
                </c:pt>
                <c:pt idx="28989">
                  <c:v>412.01900000000001</c:v>
                </c:pt>
                <c:pt idx="28990">
                  <c:v>412.02199999999999</c:v>
                </c:pt>
                <c:pt idx="28991">
                  <c:v>412.024</c:v>
                </c:pt>
                <c:pt idx="28992">
                  <c:v>412.02699999999999</c:v>
                </c:pt>
                <c:pt idx="28993">
                  <c:v>412.03</c:v>
                </c:pt>
                <c:pt idx="28994">
                  <c:v>412.03300000000002</c:v>
                </c:pt>
                <c:pt idx="28995">
                  <c:v>412.03500000000003</c:v>
                </c:pt>
                <c:pt idx="28996">
                  <c:v>412.03800000000001</c:v>
                </c:pt>
                <c:pt idx="28997">
                  <c:v>412.041</c:v>
                </c:pt>
                <c:pt idx="28998">
                  <c:v>412.04399999999998</c:v>
                </c:pt>
                <c:pt idx="28999">
                  <c:v>412.04700000000003</c:v>
                </c:pt>
                <c:pt idx="29000">
                  <c:v>412.04899999999998</c:v>
                </c:pt>
                <c:pt idx="29001">
                  <c:v>412.05200000000002</c:v>
                </c:pt>
                <c:pt idx="29002">
                  <c:v>412.05500000000001</c:v>
                </c:pt>
                <c:pt idx="29003">
                  <c:v>412.05799999999999</c:v>
                </c:pt>
                <c:pt idx="29004">
                  <c:v>412.06</c:v>
                </c:pt>
                <c:pt idx="29005">
                  <c:v>412.06299999999999</c:v>
                </c:pt>
                <c:pt idx="29006">
                  <c:v>412.06599999999997</c:v>
                </c:pt>
                <c:pt idx="29007">
                  <c:v>412.06900000000002</c:v>
                </c:pt>
                <c:pt idx="29008">
                  <c:v>412.072</c:v>
                </c:pt>
                <c:pt idx="29009">
                  <c:v>412.07400000000001</c:v>
                </c:pt>
                <c:pt idx="29010">
                  <c:v>412.077</c:v>
                </c:pt>
                <c:pt idx="29011">
                  <c:v>412.08</c:v>
                </c:pt>
                <c:pt idx="29012">
                  <c:v>412.08300000000003</c:v>
                </c:pt>
                <c:pt idx="29013">
                  <c:v>412.08600000000001</c:v>
                </c:pt>
                <c:pt idx="29014">
                  <c:v>412.08800000000002</c:v>
                </c:pt>
                <c:pt idx="29015">
                  <c:v>412.09100000000001</c:v>
                </c:pt>
                <c:pt idx="29016">
                  <c:v>412.09399999999999</c:v>
                </c:pt>
                <c:pt idx="29017">
                  <c:v>412.09699999999998</c:v>
                </c:pt>
                <c:pt idx="29018">
                  <c:v>412.09899999999999</c:v>
                </c:pt>
                <c:pt idx="29019">
                  <c:v>412.10199999999998</c:v>
                </c:pt>
                <c:pt idx="29020">
                  <c:v>412.10500000000002</c:v>
                </c:pt>
                <c:pt idx="29021">
                  <c:v>412.108</c:v>
                </c:pt>
                <c:pt idx="29022">
                  <c:v>412.11099999999999</c:v>
                </c:pt>
                <c:pt idx="29023">
                  <c:v>412.113</c:v>
                </c:pt>
                <c:pt idx="29024">
                  <c:v>412.11599999999999</c:v>
                </c:pt>
                <c:pt idx="29025">
                  <c:v>412.11900000000003</c:v>
                </c:pt>
                <c:pt idx="29026">
                  <c:v>412.12200000000001</c:v>
                </c:pt>
                <c:pt idx="29027">
                  <c:v>412.12400000000002</c:v>
                </c:pt>
                <c:pt idx="29028">
                  <c:v>412.12700000000001</c:v>
                </c:pt>
                <c:pt idx="29029">
                  <c:v>412.13</c:v>
                </c:pt>
                <c:pt idx="29030">
                  <c:v>412.13299999999998</c:v>
                </c:pt>
                <c:pt idx="29031">
                  <c:v>412.13600000000002</c:v>
                </c:pt>
                <c:pt idx="29032">
                  <c:v>412.13799999999998</c:v>
                </c:pt>
                <c:pt idx="29033">
                  <c:v>412.14100000000002</c:v>
                </c:pt>
                <c:pt idx="29034">
                  <c:v>412.14400000000001</c:v>
                </c:pt>
                <c:pt idx="29035">
                  <c:v>412.14699999999999</c:v>
                </c:pt>
                <c:pt idx="29036">
                  <c:v>412.149</c:v>
                </c:pt>
                <c:pt idx="29037">
                  <c:v>412.15199999999999</c:v>
                </c:pt>
                <c:pt idx="29038">
                  <c:v>412.15499999999997</c:v>
                </c:pt>
                <c:pt idx="29039">
                  <c:v>412.15800000000002</c:v>
                </c:pt>
                <c:pt idx="29040">
                  <c:v>412.161</c:v>
                </c:pt>
                <c:pt idx="29041">
                  <c:v>412.16300000000001</c:v>
                </c:pt>
                <c:pt idx="29042">
                  <c:v>412.166</c:v>
                </c:pt>
                <c:pt idx="29043">
                  <c:v>412.16899999999998</c:v>
                </c:pt>
                <c:pt idx="29044">
                  <c:v>412.17200000000003</c:v>
                </c:pt>
                <c:pt idx="29045">
                  <c:v>412.17399999999998</c:v>
                </c:pt>
                <c:pt idx="29046">
                  <c:v>412.17700000000002</c:v>
                </c:pt>
                <c:pt idx="29047">
                  <c:v>412.18</c:v>
                </c:pt>
                <c:pt idx="29048">
                  <c:v>412.18299999999999</c:v>
                </c:pt>
                <c:pt idx="29049">
                  <c:v>412.18599999999998</c:v>
                </c:pt>
                <c:pt idx="29050">
                  <c:v>412.18799999999999</c:v>
                </c:pt>
                <c:pt idx="29051">
                  <c:v>412.19099999999997</c:v>
                </c:pt>
                <c:pt idx="29052">
                  <c:v>412.19400000000002</c:v>
                </c:pt>
                <c:pt idx="29053">
                  <c:v>412.197</c:v>
                </c:pt>
                <c:pt idx="29054">
                  <c:v>412.19900000000001</c:v>
                </c:pt>
                <c:pt idx="29055">
                  <c:v>412.202</c:v>
                </c:pt>
                <c:pt idx="29056">
                  <c:v>412.20400000000001</c:v>
                </c:pt>
                <c:pt idx="29057">
                  <c:v>412.20600000000002</c:v>
                </c:pt>
                <c:pt idx="29058">
                  <c:v>412.209</c:v>
                </c:pt>
                <c:pt idx="29059">
                  <c:v>412.21100000000001</c:v>
                </c:pt>
                <c:pt idx="29060">
                  <c:v>412.21300000000002</c:v>
                </c:pt>
                <c:pt idx="29061">
                  <c:v>412.21499999999997</c:v>
                </c:pt>
                <c:pt idx="29062">
                  <c:v>412.21800000000002</c:v>
                </c:pt>
                <c:pt idx="29063">
                  <c:v>412.22</c:v>
                </c:pt>
                <c:pt idx="29064">
                  <c:v>412.22199999999998</c:v>
                </c:pt>
                <c:pt idx="29065">
                  <c:v>412.22399999999999</c:v>
                </c:pt>
                <c:pt idx="29066">
                  <c:v>412.22699999999998</c:v>
                </c:pt>
                <c:pt idx="29067">
                  <c:v>412.22899999999998</c:v>
                </c:pt>
                <c:pt idx="29068">
                  <c:v>412.23200000000003</c:v>
                </c:pt>
                <c:pt idx="29069">
                  <c:v>412.23500000000001</c:v>
                </c:pt>
                <c:pt idx="29070">
                  <c:v>412.238</c:v>
                </c:pt>
                <c:pt idx="29071">
                  <c:v>412.24</c:v>
                </c:pt>
                <c:pt idx="29072">
                  <c:v>412.24299999999999</c:v>
                </c:pt>
                <c:pt idx="29073">
                  <c:v>412.24599999999998</c:v>
                </c:pt>
                <c:pt idx="29074">
                  <c:v>412.24900000000002</c:v>
                </c:pt>
                <c:pt idx="29075">
                  <c:v>412.25099999999998</c:v>
                </c:pt>
                <c:pt idx="29076">
                  <c:v>412.25299999999999</c:v>
                </c:pt>
                <c:pt idx="29077">
                  <c:v>412.25599999999997</c:v>
                </c:pt>
                <c:pt idx="29078">
                  <c:v>412.25799999999998</c:v>
                </c:pt>
                <c:pt idx="29079">
                  <c:v>412.26</c:v>
                </c:pt>
                <c:pt idx="29080">
                  <c:v>412.262</c:v>
                </c:pt>
                <c:pt idx="29081">
                  <c:v>412.26400000000001</c:v>
                </c:pt>
                <c:pt idx="29082">
                  <c:v>412.267</c:v>
                </c:pt>
                <c:pt idx="29083">
                  <c:v>412.26900000000001</c:v>
                </c:pt>
                <c:pt idx="29084">
                  <c:v>412.27100000000002</c:v>
                </c:pt>
                <c:pt idx="29085">
                  <c:v>412.27300000000002</c:v>
                </c:pt>
                <c:pt idx="29086">
                  <c:v>412.27600000000001</c:v>
                </c:pt>
                <c:pt idx="29087">
                  <c:v>412.27800000000002</c:v>
                </c:pt>
                <c:pt idx="29088">
                  <c:v>412.28</c:v>
                </c:pt>
                <c:pt idx="29089">
                  <c:v>412.28199999999998</c:v>
                </c:pt>
                <c:pt idx="29090">
                  <c:v>412.28500000000003</c:v>
                </c:pt>
                <c:pt idx="29091">
                  <c:v>412.28699999999998</c:v>
                </c:pt>
                <c:pt idx="29092">
                  <c:v>412.28899999999999</c:v>
                </c:pt>
                <c:pt idx="29093">
                  <c:v>412.29199999999997</c:v>
                </c:pt>
                <c:pt idx="29094">
                  <c:v>412.29399999999998</c:v>
                </c:pt>
                <c:pt idx="29095">
                  <c:v>412.29599999999999</c:v>
                </c:pt>
                <c:pt idx="29096">
                  <c:v>412.298</c:v>
                </c:pt>
                <c:pt idx="29097">
                  <c:v>412.30099999999999</c:v>
                </c:pt>
                <c:pt idx="29098">
                  <c:v>412.303</c:v>
                </c:pt>
                <c:pt idx="29099">
                  <c:v>412.30500000000001</c:v>
                </c:pt>
                <c:pt idx="29100">
                  <c:v>412.30700000000002</c:v>
                </c:pt>
                <c:pt idx="29101">
                  <c:v>412.31</c:v>
                </c:pt>
                <c:pt idx="29102">
                  <c:v>412.31200000000001</c:v>
                </c:pt>
                <c:pt idx="29103">
                  <c:v>412.31400000000002</c:v>
                </c:pt>
                <c:pt idx="29104">
                  <c:v>412.31599999999997</c:v>
                </c:pt>
                <c:pt idx="29105">
                  <c:v>412.31799999999998</c:v>
                </c:pt>
                <c:pt idx="29106">
                  <c:v>412.32100000000003</c:v>
                </c:pt>
                <c:pt idx="29107">
                  <c:v>412.32299999999998</c:v>
                </c:pt>
                <c:pt idx="29108">
                  <c:v>412.32499999999999</c:v>
                </c:pt>
                <c:pt idx="29109">
                  <c:v>412.327</c:v>
                </c:pt>
                <c:pt idx="29110">
                  <c:v>412.33</c:v>
                </c:pt>
                <c:pt idx="29111">
                  <c:v>412.33199999999999</c:v>
                </c:pt>
                <c:pt idx="29112">
                  <c:v>412.33499999999998</c:v>
                </c:pt>
                <c:pt idx="29113">
                  <c:v>412.33699999999999</c:v>
                </c:pt>
                <c:pt idx="29114">
                  <c:v>412.34</c:v>
                </c:pt>
                <c:pt idx="29115">
                  <c:v>412.34199999999998</c:v>
                </c:pt>
                <c:pt idx="29116">
                  <c:v>412.34399999999999</c:v>
                </c:pt>
                <c:pt idx="29117">
                  <c:v>412.346</c:v>
                </c:pt>
                <c:pt idx="29118">
                  <c:v>412.34800000000001</c:v>
                </c:pt>
                <c:pt idx="29119">
                  <c:v>412.351</c:v>
                </c:pt>
                <c:pt idx="29120">
                  <c:v>412.35300000000001</c:v>
                </c:pt>
                <c:pt idx="29121">
                  <c:v>412.35500000000002</c:v>
                </c:pt>
                <c:pt idx="29122">
                  <c:v>412.35700000000003</c:v>
                </c:pt>
                <c:pt idx="29123">
                  <c:v>412.36</c:v>
                </c:pt>
                <c:pt idx="29124">
                  <c:v>412.36200000000002</c:v>
                </c:pt>
                <c:pt idx="29125">
                  <c:v>412.36399999999998</c:v>
                </c:pt>
                <c:pt idx="29126">
                  <c:v>412.36700000000002</c:v>
                </c:pt>
                <c:pt idx="29127">
                  <c:v>412.37</c:v>
                </c:pt>
                <c:pt idx="29128">
                  <c:v>412.37299999999999</c:v>
                </c:pt>
                <c:pt idx="29129">
                  <c:v>412.37599999999998</c:v>
                </c:pt>
                <c:pt idx="29130">
                  <c:v>412.37799999999999</c:v>
                </c:pt>
                <c:pt idx="29131">
                  <c:v>412.38099999999997</c:v>
                </c:pt>
                <c:pt idx="29132">
                  <c:v>412.38299999999998</c:v>
                </c:pt>
                <c:pt idx="29133">
                  <c:v>412.38600000000002</c:v>
                </c:pt>
                <c:pt idx="29134">
                  <c:v>412.38900000000001</c:v>
                </c:pt>
                <c:pt idx="29135">
                  <c:v>412.392</c:v>
                </c:pt>
                <c:pt idx="29136">
                  <c:v>412.39499999999998</c:v>
                </c:pt>
                <c:pt idx="29137">
                  <c:v>412.39800000000002</c:v>
                </c:pt>
                <c:pt idx="29138">
                  <c:v>412.40300000000002</c:v>
                </c:pt>
                <c:pt idx="29139">
                  <c:v>412.41699999999997</c:v>
                </c:pt>
                <c:pt idx="29140">
                  <c:v>412.447</c:v>
                </c:pt>
                <c:pt idx="29141">
                  <c:v>412.47800000000001</c:v>
                </c:pt>
                <c:pt idx="29142">
                  <c:v>412.50799999999998</c:v>
                </c:pt>
                <c:pt idx="29143">
                  <c:v>412.53</c:v>
                </c:pt>
                <c:pt idx="29144">
                  <c:v>412.548</c:v>
                </c:pt>
                <c:pt idx="29145">
                  <c:v>412.56400000000002</c:v>
                </c:pt>
                <c:pt idx="29146">
                  <c:v>412.577</c:v>
                </c:pt>
                <c:pt idx="29147">
                  <c:v>412.58</c:v>
                </c:pt>
                <c:pt idx="29148">
                  <c:v>412.58300000000003</c:v>
                </c:pt>
                <c:pt idx="29149">
                  <c:v>412.58600000000001</c:v>
                </c:pt>
                <c:pt idx="29150">
                  <c:v>412.589</c:v>
                </c:pt>
                <c:pt idx="29151">
                  <c:v>412.59100000000001</c:v>
                </c:pt>
                <c:pt idx="29152">
                  <c:v>412.59399999999999</c:v>
                </c:pt>
                <c:pt idx="29153">
                  <c:v>412.59699999999998</c:v>
                </c:pt>
                <c:pt idx="29154">
                  <c:v>412.6</c:v>
                </c:pt>
                <c:pt idx="29155">
                  <c:v>412.60199999999998</c:v>
                </c:pt>
                <c:pt idx="29156">
                  <c:v>412.60500000000002</c:v>
                </c:pt>
                <c:pt idx="29157">
                  <c:v>412.608</c:v>
                </c:pt>
                <c:pt idx="29158">
                  <c:v>412.61099999999999</c:v>
                </c:pt>
                <c:pt idx="29159">
                  <c:v>412.61399999999998</c:v>
                </c:pt>
                <c:pt idx="29160">
                  <c:v>412.61599999999999</c:v>
                </c:pt>
                <c:pt idx="29161">
                  <c:v>412.61900000000003</c:v>
                </c:pt>
                <c:pt idx="29162">
                  <c:v>412.62200000000001</c:v>
                </c:pt>
                <c:pt idx="29163">
                  <c:v>412.625</c:v>
                </c:pt>
                <c:pt idx="29164">
                  <c:v>412.62700000000001</c:v>
                </c:pt>
                <c:pt idx="29165">
                  <c:v>412.63</c:v>
                </c:pt>
                <c:pt idx="29166">
                  <c:v>412.63299999999998</c:v>
                </c:pt>
                <c:pt idx="29167">
                  <c:v>412.63600000000002</c:v>
                </c:pt>
                <c:pt idx="29168">
                  <c:v>412.63799999999998</c:v>
                </c:pt>
                <c:pt idx="29169">
                  <c:v>412.64100000000002</c:v>
                </c:pt>
                <c:pt idx="29170">
                  <c:v>412.64299999999997</c:v>
                </c:pt>
                <c:pt idx="29171">
                  <c:v>412.64600000000002</c:v>
                </c:pt>
                <c:pt idx="29172">
                  <c:v>412.649</c:v>
                </c:pt>
                <c:pt idx="29173">
                  <c:v>412.65100000000001</c:v>
                </c:pt>
                <c:pt idx="29174">
                  <c:v>412.654</c:v>
                </c:pt>
                <c:pt idx="29175">
                  <c:v>412.65699999999998</c:v>
                </c:pt>
                <c:pt idx="29176">
                  <c:v>412.66</c:v>
                </c:pt>
                <c:pt idx="29177">
                  <c:v>412.66199999999998</c:v>
                </c:pt>
                <c:pt idx="29178">
                  <c:v>412.66500000000002</c:v>
                </c:pt>
                <c:pt idx="29179">
                  <c:v>412.66800000000001</c:v>
                </c:pt>
                <c:pt idx="29180">
                  <c:v>412.67099999999999</c:v>
                </c:pt>
                <c:pt idx="29181">
                  <c:v>412.67399999999998</c:v>
                </c:pt>
                <c:pt idx="29182">
                  <c:v>412.67700000000002</c:v>
                </c:pt>
                <c:pt idx="29183">
                  <c:v>412.68099999999998</c:v>
                </c:pt>
                <c:pt idx="29184">
                  <c:v>412.68400000000003</c:v>
                </c:pt>
                <c:pt idx="29185">
                  <c:v>412.68599999999998</c:v>
                </c:pt>
                <c:pt idx="29186">
                  <c:v>412.68900000000002</c:v>
                </c:pt>
                <c:pt idx="29187">
                  <c:v>412.69200000000001</c:v>
                </c:pt>
                <c:pt idx="29188">
                  <c:v>412.69499999999999</c:v>
                </c:pt>
                <c:pt idx="29189">
                  <c:v>412.697</c:v>
                </c:pt>
                <c:pt idx="29190">
                  <c:v>412.7</c:v>
                </c:pt>
                <c:pt idx="29191">
                  <c:v>412.70299999999997</c:v>
                </c:pt>
                <c:pt idx="29192">
                  <c:v>412.70600000000002</c:v>
                </c:pt>
                <c:pt idx="29193">
                  <c:v>412.70800000000003</c:v>
                </c:pt>
                <c:pt idx="29194">
                  <c:v>412.71100000000001</c:v>
                </c:pt>
                <c:pt idx="29195">
                  <c:v>412.714</c:v>
                </c:pt>
                <c:pt idx="29196">
                  <c:v>412.71699999999998</c:v>
                </c:pt>
                <c:pt idx="29197">
                  <c:v>412.72</c:v>
                </c:pt>
                <c:pt idx="29198">
                  <c:v>412.72300000000001</c:v>
                </c:pt>
                <c:pt idx="29199">
                  <c:v>412.726</c:v>
                </c:pt>
                <c:pt idx="29200">
                  <c:v>412.72899999999998</c:v>
                </c:pt>
                <c:pt idx="29201">
                  <c:v>412.73200000000003</c:v>
                </c:pt>
                <c:pt idx="29202">
                  <c:v>412.73500000000001</c:v>
                </c:pt>
                <c:pt idx="29203">
                  <c:v>412.738</c:v>
                </c:pt>
                <c:pt idx="29204">
                  <c:v>412.74</c:v>
                </c:pt>
                <c:pt idx="29205">
                  <c:v>412.74299999999999</c:v>
                </c:pt>
                <c:pt idx="29206">
                  <c:v>412.74599999999998</c:v>
                </c:pt>
                <c:pt idx="29207">
                  <c:v>412.74900000000002</c:v>
                </c:pt>
                <c:pt idx="29208">
                  <c:v>412.75099999999998</c:v>
                </c:pt>
                <c:pt idx="29209">
                  <c:v>412.75400000000002</c:v>
                </c:pt>
                <c:pt idx="29210">
                  <c:v>412.75700000000001</c:v>
                </c:pt>
                <c:pt idx="29211">
                  <c:v>412.76</c:v>
                </c:pt>
                <c:pt idx="29212">
                  <c:v>412.76299999999998</c:v>
                </c:pt>
                <c:pt idx="29213">
                  <c:v>412.76499999999999</c:v>
                </c:pt>
                <c:pt idx="29214">
                  <c:v>412.76799999999997</c:v>
                </c:pt>
                <c:pt idx="29215">
                  <c:v>412.77100000000002</c:v>
                </c:pt>
                <c:pt idx="29216">
                  <c:v>412.774</c:v>
                </c:pt>
                <c:pt idx="29217">
                  <c:v>412.77699999999999</c:v>
                </c:pt>
                <c:pt idx="29218">
                  <c:v>412.78</c:v>
                </c:pt>
                <c:pt idx="29219">
                  <c:v>412.78399999999999</c:v>
                </c:pt>
                <c:pt idx="29220">
                  <c:v>412.786</c:v>
                </c:pt>
                <c:pt idx="29221">
                  <c:v>412.78899999999999</c:v>
                </c:pt>
                <c:pt idx="29222">
                  <c:v>412.79199999999997</c:v>
                </c:pt>
                <c:pt idx="29223">
                  <c:v>412.79500000000002</c:v>
                </c:pt>
                <c:pt idx="29224">
                  <c:v>412.798</c:v>
                </c:pt>
                <c:pt idx="29225">
                  <c:v>412.8</c:v>
                </c:pt>
                <c:pt idx="29226">
                  <c:v>412.803</c:v>
                </c:pt>
                <c:pt idx="29227">
                  <c:v>412.80599999999998</c:v>
                </c:pt>
                <c:pt idx="29228">
                  <c:v>412.80900000000003</c:v>
                </c:pt>
                <c:pt idx="29229">
                  <c:v>412.81200000000001</c:v>
                </c:pt>
                <c:pt idx="29230">
                  <c:v>412.81400000000002</c:v>
                </c:pt>
                <c:pt idx="29231">
                  <c:v>412.81700000000001</c:v>
                </c:pt>
                <c:pt idx="29232">
                  <c:v>412.82100000000003</c:v>
                </c:pt>
                <c:pt idx="29233">
                  <c:v>412.82400000000001</c:v>
                </c:pt>
                <c:pt idx="29234">
                  <c:v>412.827</c:v>
                </c:pt>
                <c:pt idx="29235">
                  <c:v>412.82900000000001</c:v>
                </c:pt>
                <c:pt idx="29236">
                  <c:v>412.83199999999999</c:v>
                </c:pt>
                <c:pt idx="29237">
                  <c:v>412.83499999999998</c:v>
                </c:pt>
                <c:pt idx="29238">
                  <c:v>412.83800000000002</c:v>
                </c:pt>
                <c:pt idx="29239">
                  <c:v>412.84</c:v>
                </c:pt>
                <c:pt idx="29240">
                  <c:v>412.84300000000002</c:v>
                </c:pt>
                <c:pt idx="29241">
                  <c:v>412.846</c:v>
                </c:pt>
                <c:pt idx="29242">
                  <c:v>412.84899999999999</c:v>
                </c:pt>
                <c:pt idx="29243">
                  <c:v>412.85199999999998</c:v>
                </c:pt>
                <c:pt idx="29244">
                  <c:v>412.85399999999998</c:v>
                </c:pt>
                <c:pt idx="29245">
                  <c:v>412.85700000000003</c:v>
                </c:pt>
                <c:pt idx="29246">
                  <c:v>412.86</c:v>
                </c:pt>
                <c:pt idx="29247">
                  <c:v>412.86399999999998</c:v>
                </c:pt>
                <c:pt idx="29248">
                  <c:v>412.86700000000002</c:v>
                </c:pt>
                <c:pt idx="29249">
                  <c:v>412.87</c:v>
                </c:pt>
                <c:pt idx="29250">
                  <c:v>412.87299999999999</c:v>
                </c:pt>
                <c:pt idx="29251">
                  <c:v>412.875</c:v>
                </c:pt>
                <c:pt idx="29252">
                  <c:v>412.87799999999999</c:v>
                </c:pt>
                <c:pt idx="29253">
                  <c:v>412.88099999999997</c:v>
                </c:pt>
                <c:pt idx="29254">
                  <c:v>412.88400000000001</c:v>
                </c:pt>
                <c:pt idx="29255">
                  <c:v>412.887</c:v>
                </c:pt>
                <c:pt idx="29256">
                  <c:v>412.88900000000001</c:v>
                </c:pt>
                <c:pt idx="29257">
                  <c:v>412.892</c:v>
                </c:pt>
                <c:pt idx="29258">
                  <c:v>412.89499999999998</c:v>
                </c:pt>
                <c:pt idx="29259">
                  <c:v>412.89800000000002</c:v>
                </c:pt>
                <c:pt idx="29260">
                  <c:v>412.9</c:v>
                </c:pt>
                <c:pt idx="29261">
                  <c:v>412.90300000000002</c:v>
                </c:pt>
                <c:pt idx="29262">
                  <c:v>412.90600000000001</c:v>
                </c:pt>
                <c:pt idx="29263">
                  <c:v>412.90899999999999</c:v>
                </c:pt>
                <c:pt idx="29264">
                  <c:v>412.91199999999998</c:v>
                </c:pt>
                <c:pt idx="29265">
                  <c:v>412.91399999999999</c:v>
                </c:pt>
                <c:pt idx="29266">
                  <c:v>412.91699999999997</c:v>
                </c:pt>
                <c:pt idx="29267">
                  <c:v>412.92</c:v>
                </c:pt>
                <c:pt idx="29268">
                  <c:v>412.923</c:v>
                </c:pt>
                <c:pt idx="29269">
                  <c:v>412.92599999999999</c:v>
                </c:pt>
                <c:pt idx="29270">
                  <c:v>412.92899999999997</c:v>
                </c:pt>
                <c:pt idx="29271">
                  <c:v>412.93299999999999</c:v>
                </c:pt>
                <c:pt idx="29272">
                  <c:v>412.935</c:v>
                </c:pt>
                <c:pt idx="29273">
                  <c:v>412.93799999999999</c:v>
                </c:pt>
                <c:pt idx="29274">
                  <c:v>412.94099999999997</c:v>
                </c:pt>
                <c:pt idx="29275">
                  <c:v>412.94400000000002</c:v>
                </c:pt>
                <c:pt idx="29276">
                  <c:v>412.947</c:v>
                </c:pt>
                <c:pt idx="29277">
                  <c:v>412.94900000000001</c:v>
                </c:pt>
                <c:pt idx="29278">
                  <c:v>412.952</c:v>
                </c:pt>
                <c:pt idx="29279">
                  <c:v>412.95499999999998</c:v>
                </c:pt>
                <c:pt idx="29280">
                  <c:v>412.95800000000003</c:v>
                </c:pt>
                <c:pt idx="29281">
                  <c:v>412.96</c:v>
                </c:pt>
                <c:pt idx="29282">
                  <c:v>412.96300000000002</c:v>
                </c:pt>
                <c:pt idx="29283">
                  <c:v>412.96600000000001</c:v>
                </c:pt>
                <c:pt idx="29284">
                  <c:v>412.96899999999999</c:v>
                </c:pt>
                <c:pt idx="29285">
                  <c:v>412.97199999999998</c:v>
                </c:pt>
                <c:pt idx="29286">
                  <c:v>412.97399999999999</c:v>
                </c:pt>
                <c:pt idx="29287">
                  <c:v>412.97699999999998</c:v>
                </c:pt>
                <c:pt idx="29288">
                  <c:v>412.98</c:v>
                </c:pt>
                <c:pt idx="29289">
                  <c:v>412.983</c:v>
                </c:pt>
                <c:pt idx="29290">
                  <c:v>412.98500000000001</c:v>
                </c:pt>
                <c:pt idx="29291">
                  <c:v>412.988</c:v>
                </c:pt>
                <c:pt idx="29292">
                  <c:v>412.99099999999999</c:v>
                </c:pt>
                <c:pt idx="29293">
                  <c:v>412.99400000000003</c:v>
                </c:pt>
                <c:pt idx="29294">
                  <c:v>412.99700000000001</c:v>
                </c:pt>
                <c:pt idx="29295">
                  <c:v>412.99900000000002</c:v>
                </c:pt>
                <c:pt idx="29296">
                  <c:v>413.00200000000001</c:v>
                </c:pt>
                <c:pt idx="29297">
                  <c:v>413.005</c:v>
                </c:pt>
                <c:pt idx="29298">
                  <c:v>413.00799999999998</c:v>
                </c:pt>
                <c:pt idx="29299">
                  <c:v>413.01100000000002</c:v>
                </c:pt>
                <c:pt idx="29300">
                  <c:v>413.01299999999998</c:v>
                </c:pt>
                <c:pt idx="29301">
                  <c:v>413.01600000000002</c:v>
                </c:pt>
                <c:pt idx="29302">
                  <c:v>413.01900000000001</c:v>
                </c:pt>
                <c:pt idx="29303">
                  <c:v>413.02199999999999</c:v>
                </c:pt>
                <c:pt idx="29304">
                  <c:v>413.02499999999998</c:v>
                </c:pt>
                <c:pt idx="29305">
                  <c:v>413.02800000000002</c:v>
                </c:pt>
                <c:pt idx="29306">
                  <c:v>413.03100000000001</c:v>
                </c:pt>
                <c:pt idx="29307">
                  <c:v>413.03300000000002</c:v>
                </c:pt>
                <c:pt idx="29308">
                  <c:v>413.036</c:v>
                </c:pt>
                <c:pt idx="29309">
                  <c:v>413.03899999999999</c:v>
                </c:pt>
                <c:pt idx="29310">
                  <c:v>413.04199999999997</c:v>
                </c:pt>
                <c:pt idx="29311">
                  <c:v>413.04399999999998</c:v>
                </c:pt>
                <c:pt idx="29312">
                  <c:v>413.04700000000003</c:v>
                </c:pt>
                <c:pt idx="29313">
                  <c:v>413.05</c:v>
                </c:pt>
                <c:pt idx="29314">
                  <c:v>413.053</c:v>
                </c:pt>
                <c:pt idx="29315">
                  <c:v>413.05599999999998</c:v>
                </c:pt>
                <c:pt idx="29316">
                  <c:v>413.05799999999999</c:v>
                </c:pt>
                <c:pt idx="29317">
                  <c:v>413.06099999999998</c:v>
                </c:pt>
                <c:pt idx="29318">
                  <c:v>413.06400000000002</c:v>
                </c:pt>
                <c:pt idx="29319">
                  <c:v>413.06700000000001</c:v>
                </c:pt>
                <c:pt idx="29320">
                  <c:v>413.07</c:v>
                </c:pt>
                <c:pt idx="29321">
                  <c:v>413.07299999999998</c:v>
                </c:pt>
                <c:pt idx="29322">
                  <c:v>413.07600000000002</c:v>
                </c:pt>
                <c:pt idx="29323">
                  <c:v>413.07900000000001</c:v>
                </c:pt>
                <c:pt idx="29324">
                  <c:v>413.08199999999999</c:v>
                </c:pt>
                <c:pt idx="29325">
                  <c:v>413.08499999999998</c:v>
                </c:pt>
                <c:pt idx="29326">
                  <c:v>413.08800000000002</c:v>
                </c:pt>
                <c:pt idx="29327">
                  <c:v>413.09100000000001</c:v>
                </c:pt>
                <c:pt idx="29328">
                  <c:v>413.09300000000002</c:v>
                </c:pt>
                <c:pt idx="29329">
                  <c:v>413.096</c:v>
                </c:pt>
                <c:pt idx="29330">
                  <c:v>413.09899999999999</c:v>
                </c:pt>
                <c:pt idx="29331">
                  <c:v>413.10199999999998</c:v>
                </c:pt>
                <c:pt idx="29332">
                  <c:v>413.10399999999998</c:v>
                </c:pt>
                <c:pt idx="29333">
                  <c:v>413.10700000000003</c:v>
                </c:pt>
                <c:pt idx="29334">
                  <c:v>413.11</c:v>
                </c:pt>
                <c:pt idx="29335">
                  <c:v>413.113</c:v>
                </c:pt>
                <c:pt idx="29336">
                  <c:v>413.11599999999999</c:v>
                </c:pt>
                <c:pt idx="29337">
                  <c:v>413.11799999999999</c:v>
                </c:pt>
                <c:pt idx="29338">
                  <c:v>413.12099999999998</c:v>
                </c:pt>
                <c:pt idx="29339">
                  <c:v>413.12400000000002</c:v>
                </c:pt>
                <c:pt idx="29340">
                  <c:v>413.12700000000001</c:v>
                </c:pt>
                <c:pt idx="29341">
                  <c:v>413.12900000000002</c:v>
                </c:pt>
                <c:pt idx="29342">
                  <c:v>413.13200000000001</c:v>
                </c:pt>
                <c:pt idx="29343">
                  <c:v>413.13499999999999</c:v>
                </c:pt>
                <c:pt idx="29344">
                  <c:v>413.13799999999998</c:v>
                </c:pt>
                <c:pt idx="29345">
                  <c:v>413.14100000000002</c:v>
                </c:pt>
                <c:pt idx="29346">
                  <c:v>413.14299999999997</c:v>
                </c:pt>
                <c:pt idx="29347">
                  <c:v>413.14600000000002</c:v>
                </c:pt>
                <c:pt idx="29348">
                  <c:v>413.149</c:v>
                </c:pt>
                <c:pt idx="29349">
                  <c:v>413.15199999999999</c:v>
                </c:pt>
                <c:pt idx="29350">
                  <c:v>413.154</c:v>
                </c:pt>
                <c:pt idx="29351">
                  <c:v>413.15699999999998</c:v>
                </c:pt>
                <c:pt idx="29352">
                  <c:v>413.16</c:v>
                </c:pt>
                <c:pt idx="29353">
                  <c:v>413.16300000000001</c:v>
                </c:pt>
                <c:pt idx="29354">
                  <c:v>413.166</c:v>
                </c:pt>
                <c:pt idx="29355">
                  <c:v>413.16800000000001</c:v>
                </c:pt>
                <c:pt idx="29356">
                  <c:v>413.17099999999999</c:v>
                </c:pt>
                <c:pt idx="29357">
                  <c:v>413.17399999999998</c:v>
                </c:pt>
                <c:pt idx="29358">
                  <c:v>413.17700000000002</c:v>
                </c:pt>
                <c:pt idx="29359">
                  <c:v>413.17899999999997</c:v>
                </c:pt>
                <c:pt idx="29360">
                  <c:v>413.18200000000002</c:v>
                </c:pt>
                <c:pt idx="29361">
                  <c:v>413.185</c:v>
                </c:pt>
                <c:pt idx="29362">
                  <c:v>413.18799999999999</c:v>
                </c:pt>
                <c:pt idx="29363">
                  <c:v>413.19099999999997</c:v>
                </c:pt>
                <c:pt idx="29364">
                  <c:v>413.19299999999998</c:v>
                </c:pt>
                <c:pt idx="29365">
                  <c:v>413.19600000000003</c:v>
                </c:pt>
                <c:pt idx="29366">
                  <c:v>413.19900000000001</c:v>
                </c:pt>
                <c:pt idx="29367">
                  <c:v>413.202</c:v>
                </c:pt>
                <c:pt idx="29368">
                  <c:v>413.20400000000001</c:v>
                </c:pt>
                <c:pt idx="29369">
                  <c:v>413.20699999999999</c:v>
                </c:pt>
                <c:pt idx="29370">
                  <c:v>413.21</c:v>
                </c:pt>
                <c:pt idx="29371">
                  <c:v>413.21300000000002</c:v>
                </c:pt>
                <c:pt idx="29372">
                  <c:v>413.21600000000001</c:v>
                </c:pt>
                <c:pt idx="29373">
                  <c:v>413.21800000000002</c:v>
                </c:pt>
                <c:pt idx="29374">
                  <c:v>413.221</c:v>
                </c:pt>
                <c:pt idx="29375">
                  <c:v>413.22399999999999</c:v>
                </c:pt>
                <c:pt idx="29376">
                  <c:v>413.22699999999998</c:v>
                </c:pt>
                <c:pt idx="29377">
                  <c:v>413.22899999999998</c:v>
                </c:pt>
                <c:pt idx="29378">
                  <c:v>413.23200000000003</c:v>
                </c:pt>
                <c:pt idx="29379">
                  <c:v>413.23500000000001</c:v>
                </c:pt>
                <c:pt idx="29380">
                  <c:v>413.238</c:v>
                </c:pt>
                <c:pt idx="29381">
                  <c:v>413.24099999999999</c:v>
                </c:pt>
                <c:pt idx="29382">
                  <c:v>413.24299999999999</c:v>
                </c:pt>
                <c:pt idx="29383">
                  <c:v>413.24599999999998</c:v>
                </c:pt>
                <c:pt idx="29384">
                  <c:v>413.24900000000002</c:v>
                </c:pt>
                <c:pt idx="29385">
                  <c:v>413.25200000000001</c:v>
                </c:pt>
                <c:pt idx="29386">
                  <c:v>413.25400000000002</c:v>
                </c:pt>
                <c:pt idx="29387">
                  <c:v>413.25700000000001</c:v>
                </c:pt>
                <c:pt idx="29388">
                  <c:v>413.25900000000001</c:v>
                </c:pt>
                <c:pt idx="29389">
                  <c:v>413.262</c:v>
                </c:pt>
                <c:pt idx="29390">
                  <c:v>413.26499999999999</c:v>
                </c:pt>
                <c:pt idx="29391">
                  <c:v>413.26799999999997</c:v>
                </c:pt>
                <c:pt idx="29392">
                  <c:v>413.27100000000002</c:v>
                </c:pt>
                <c:pt idx="29393">
                  <c:v>413.27300000000002</c:v>
                </c:pt>
                <c:pt idx="29394">
                  <c:v>413.27600000000001</c:v>
                </c:pt>
                <c:pt idx="29395">
                  <c:v>413.279</c:v>
                </c:pt>
                <c:pt idx="29396">
                  <c:v>413.28199999999998</c:v>
                </c:pt>
                <c:pt idx="29397">
                  <c:v>413.28399999999999</c:v>
                </c:pt>
                <c:pt idx="29398">
                  <c:v>413.28699999999998</c:v>
                </c:pt>
                <c:pt idx="29399">
                  <c:v>413.29</c:v>
                </c:pt>
                <c:pt idx="29400">
                  <c:v>413.29300000000001</c:v>
                </c:pt>
                <c:pt idx="29401">
                  <c:v>413.29599999999999</c:v>
                </c:pt>
                <c:pt idx="29402">
                  <c:v>413.298</c:v>
                </c:pt>
                <c:pt idx="29403">
                  <c:v>413.30099999999999</c:v>
                </c:pt>
                <c:pt idx="29404">
                  <c:v>413.30399999999997</c:v>
                </c:pt>
                <c:pt idx="29405">
                  <c:v>413.30599999999998</c:v>
                </c:pt>
                <c:pt idx="29406">
                  <c:v>413.30900000000003</c:v>
                </c:pt>
                <c:pt idx="29407">
                  <c:v>413.31099999999998</c:v>
                </c:pt>
                <c:pt idx="29408">
                  <c:v>413.31299999999999</c:v>
                </c:pt>
                <c:pt idx="29409">
                  <c:v>413.315</c:v>
                </c:pt>
                <c:pt idx="29410">
                  <c:v>413.31799999999998</c:v>
                </c:pt>
                <c:pt idx="29411">
                  <c:v>413.32100000000003</c:v>
                </c:pt>
                <c:pt idx="29412">
                  <c:v>413.32400000000001</c:v>
                </c:pt>
                <c:pt idx="29413">
                  <c:v>413.327</c:v>
                </c:pt>
                <c:pt idx="29414">
                  <c:v>413.32900000000001</c:v>
                </c:pt>
                <c:pt idx="29415">
                  <c:v>413.33199999999999</c:v>
                </c:pt>
                <c:pt idx="29416">
                  <c:v>413.33499999999998</c:v>
                </c:pt>
                <c:pt idx="29417">
                  <c:v>413.33800000000002</c:v>
                </c:pt>
                <c:pt idx="29418">
                  <c:v>413.34</c:v>
                </c:pt>
                <c:pt idx="29419">
                  <c:v>413.34300000000002</c:v>
                </c:pt>
                <c:pt idx="29420">
                  <c:v>413.346</c:v>
                </c:pt>
                <c:pt idx="29421">
                  <c:v>413.34899999999999</c:v>
                </c:pt>
                <c:pt idx="29422">
                  <c:v>413.35199999999998</c:v>
                </c:pt>
                <c:pt idx="29423">
                  <c:v>413.35399999999998</c:v>
                </c:pt>
                <c:pt idx="29424">
                  <c:v>413.35700000000003</c:v>
                </c:pt>
                <c:pt idx="29425">
                  <c:v>413.36</c:v>
                </c:pt>
                <c:pt idx="29426">
                  <c:v>413.363</c:v>
                </c:pt>
                <c:pt idx="29427">
                  <c:v>413.36500000000001</c:v>
                </c:pt>
                <c:pt idx="29428">
                  <c:v>413.36799999999999</c:v>
                </c:pt>
                <c:pt idx="29429">
                  <c:v>413.37099999999998</c:v>
                </c:pt>
                <c:pt idx="29430">
                  <c:v>413.37400000000002</c:v>
                </c:pt>
                <c:pt idx="29431">
                  <c:v>413.37700000000001</c:v>
                </c:pt>
                <c:pt idx="29432">
                  <c:v>413.37900000000002</c:v>
                </c:pt>
                <c:pt idx="29433">
                  <c:v>413.38200000000001</c:v>
                </c:pt>
                <c:pt idx="29434">
                  <c:v>413.38499999999999</c:v>
                </c:pt>
                <c:pt idx="29435">
                  <c:v>413.38799999999998</c:v>
                </c:pt>
                <c:pt idx="29436">
                  <c:v>413.39</c:v>
                </c:pt>
                <c:pt idx="29437">
                  <c:v>413.39299999999997</c:v>
                </c:pt>
                <c:pt idx="29438">
                  <c:v>413.39600000000002</c:v>
                </c:pt>
                <c:pt idx="29439">
                  <c:v>413.4</c:v>
                </c:pt>
                <c:pt idx="29440">
                  <c:v>413.41</c:v>
                </c:pt>
                <c:pt idx="29441">
                  <c:v>413.411</c:v>
                </c:pt>
                <c:pt idx="29442">
                  <c:v>413.41300000000001</c:v>
                </c:pt>
                <c:pt idx="29443">
                  <c:v>413.41500000000002</c:v>
                </c:pt>
                <c:pt idx="29444">
                  <c:v>413.41800000000001</c:v>
                </c:pt>
                <c:pt idx="29445">
                  <c:v>413.42099999999999</c:v>
                </c:pt>
                <c:pt idx="29446">
                  <c:v>413.42399999999998</c:v>
                </c:pt>
                <c:pt idx="29447">
                  <c:v>413.42599999999999</c:v>
                </c:pt>
                <c:pt idx="29448">
                  <c:v>413.42899999999997</c:v>
                </c:pt>
                <c:pt idx="29449">
                  <c:v>413.43200000000002</c:v>
                </c:pt>
                <c:pt idx="29450">
                  <c:v>413.435</c:v>
                </c:pt>
                <c:pt idx="29451">
                  <c:v>413.43700000000001</c:v>
                </c:pt>
                <c:pt idx="29452">
                  <c:v>413.44</c:v>
                </c:pt>
                <c:pt idx="29453">
                  <c:v>413.44299999999998</c:v>
                </c:pt>
                <c:pt idx="29454">
                  <c:v>413.44600000000003</c:v>
                </c:pt>
                <c:pt idx="29455">
                  <c:v>413.44900000000001</c:v>
                </c:pt>
                <c:pt idx="29456">
                  <c:v>413.45100000000002</c:v>
                </c:pt>
                <c:pt idx="29457">
                  <c:v>413.45400000000001</c:v>
                </c:pt>
                <c:pt idx="29458">
                  <c:v>413.45699999999999</c:v>
                </c:pt>
                <c:pt idx="29459">
                  <c:v>413.46</c:v>
                </c:pt>
                <c:pt idx="29460">
                  <c:v>413.46199999999999</c:v>
                </c:pt>
                <c:pt idx="29461">
                  <c:v>413.46499999999997</c:v>
                </c:pt>
                <c:pt idx="29462">
                  <c:v>413.46800000000002</c:v>
                </c:pt>
                <c:pt idx="29463">
                  <c:v>413.471</c:v>
                </c:pt>
                <c:pt idx="29464">
                  <c:v>413.47399999999999</c:v>
                </c:pt>
                <c:pt idx="29465">
                  <c:v>413.476</c:v>
                </c:pt>
                <c:pt idx="29466">
                  <c:v>413.47899999999998</c:v>
                </c:pt>
                <c:pt idx="29467">
                  <c:v>413.48200000000003</c:v>
                </c:pt>
                <c:pt idx="29468">
                  <c:v>413.48500000000001</c:v>
                </c:pt>
                <c:pt idx="29469">
                  <c:v>413.48700000000002</c:v>
                </c:pt>
                <c:pt idx="29470">
                  <c:v>413.49</c:v>
                </c:pt>
                <c:pt idx="29471">
                  <c:v>413.49299999999999</c:v>
                </c:pt>
                <c:pt idx="29472">
                  <c:v>413.49599999999998</c:v>
                </c:pt>
                <c:pt idx="29473">
                  <c:v>413.49900000000002</c:v>
                </c:pt>
                <c:pt idx="29474">
                  <c:v>413.50099999999998</c:v>
                </c:pt>
                <c:pt idx="29475">
                  <c:v>413.50400000000002</c:v>
                </c:pt>
                <c:pt idx="29476">
                  <c:v>413.50700000000001</c:v>
                </c:pt>
                <c:pt idx="29477">
                  <c:v>413.51</c:v>
                </c:pt>
                <c:pt idx="29478">
                  <c:v>413.512</c:v>
                </c:pt>
                <c:pt idx="29479">
                  <c:v>413.51499999999999</c:v>
                </c:pt>
                <c:pt idx="29480">
                  <c:v>413.51799999999997</c:v>
                </c:pt>
                <c:pt idx="29481">
                  <c:v>413.52100000000002</c:v>
                </c:pt>
                <c:pt idx="29482">
                  <c:v>413.524</c:v>
                </c:pt>
                <c:pt idx="29483">
                  <c:v>413.52600000000001</c:v>
                </c:pt>
                <c:pt idx="29484">
                  <c:v>413.529</c:v>
                </c:pt>
                <c:pt idx="29485">
                  <c:v>413.53199999999998</c:v>
                </c:pt>
                <c:pt idx="29486">
                  <c:v>413.53500000000003</c:v>
                </c:pt>
                <c:pt idx="29487">
                  <c:v>413.53699999999998</c:v>
                </c:pt>
                <c:pt idx="29488">
                  <c:v>413.54</c:v>
                </c:pt>
                <c:pt idx="29489">
                  <c:v>413.541</c:v>
                </c:pt>
                <c:pt idx="29490">
                  <c:v>413.54199999999997</c:v>
                </c:pt>
                <c:pt idx="29491">
                  <c:v>413.54300000000001</c:v>
                </c:pt>
                <c:pt idx="29492">
                  <c:v>413.54399999999998</c:v>
                </c:pt>
                <c:pt idx="29493">
                  <c:v>413.54500000000002</c:v>
                </c:pt>
                <c:pt idx="29494">
                  <c:v>413.54599999999999</c:v>
                </c:pt>
                <c:pt idx="29495">
                  <c:v>413.54700000000003</c:v>
                </c:pt>
                <c:pt idx="29496">
                  <c:v>413.54700000000003</c:v>
                </c:pt>
                <c:pt idx="29497">
                  <c:v>413.548</c:v>
                </c:pt>
                <c:pt idx="29498">
                  <c:v>413.54899999999998</c:v>
                </c:pt>
                <c:pt idx="29499">
                  <c:v>413.55200000000002</c:v>
                </c:pt>
                <c:pt idx="29500">
                  <c:v>413.55500000000001</c:v>
                </c:pt>
                <c:pt idx="29501">
                  <c:v>413.55900000000003</c:v>
                </c:pt>
                <c:pt idx="29502">
                  <c:v>413.57400000000001</c:v>
                </c:pt>
                <c:pt idx="29503">
                  <c:v>413.61099999999999</c:v>
                </c:pt>
                <c:pt idx="29504">
                  <c:v>413.64499999999998</c:v>
                </c:pt>
                <c:pt idx="29505">
                  <c:v>413.67099999999999</c:v>
                </c:pt>
                <c:pt idx="29506">
                  <c:v>413.69</c:v>
                </c:pt>
                <c:pt idx="29507">
                  <c:v>413.69200000000001</c:v>
                </c:pt>
                <c:pt idx="29508">
                  <c:v>413.69499999999999</c:v>
                </c:pt>
                <c:pt idx="29509">
                  <c:v>413.69900000000001</c:v>
                </c:pt>
                <c:pt idx="29510">
                  <c:v>413.702</c:v>
                </c:pt>
                <c:pt idx="29511">
                  <c:v>413.70400000000001</c:v>
                </c:pt>
                <c:pt idx="29512">
                  <c:v>413.70699999999999</c:v>
                </c:pt>
                <c:pt idx="29513">
                  <c:v>413.71</c:v>
                </c:pt>
                <c:pt idx="29514">
                  <c:v>413.71800000000002</c:v>
                </c:pt>
                <c:pt idx="29515">
                  <c:v>413.73899999999998</c:v>
                </c:pt>
                <c:pt idx="29516">
                  <c:v>413.767</c:v>
                </c:pt>
                <c:pt idx="29517">
                  <c:v>413.79199999999997</c:v>
                </c:pt>
                <c:pt idx="29518">
                  <c:v>413.81400000000002</c:v>
                </c:pt>
                <c:pt idx="29519">
                  <c:v>413.827</c:v>
                </c:pt>
                <c:pt idx="29520">
                  <c:v>413.83100000000002</c:v>
                </c:pt>
                <c:pt idx="29521">
                  <c:v>413.83499999999998</c:v>
                </c:pt>
                <c:pt idx="29522">
                  <c:v>413.83800000000002</c:v>
                </c:pt>
                <c:pt idx="29523">
                  <c:v>413.84500000000003</c:v>
                </c:pt>
                <c:pt idx="29524">
                  <c:v>413.863</c:v>
                </c:pt>
                <c:pt idx="29525">
                  <c:v>413.89400000000001</c:v>
                </c:pt>
                <c:pt idx="29526">
                  <c:v>413.90199999999999</c:v>
                </c:pt>
                <c:pt idx="29527">
                  <c:v>413.90499999999997</c:v>
                </c:pt>
                <c:pt idx="29528">
                  <c:v>413.90800000000002</c:v>
                </c:pt>
                <c:pt idx="29529">
                  <c:v>413.911</c:v>
                </c:pt>
                <c:pt idx="29530">
                  <c:v>413.91399999999999</c:v>
                </c:pt>
                <c:pt idx="29531">
                  <c:v>413.91699999999997</c:v>
                </c:pt>
                <c:pt idx="29532">
                  <c:v>413.92</c:v>
                </c:pt>
                <c:pt idx="29533">
                  <c:v>413.923</c:v>
                </c:pt>
                <c:pt idx="29534">
                  <c:v>413.93</c:v>
                </c:pt>
                <c:pt idx="29535">
                  <c:v>413.93799999999999</c:v>
                </c:pt>
                <c:pt idx="29536">
                  <c:v>413.947</c:v>
                </c:pt>
                <c:pt idx="29537">
                  <c:v>413.95499999999998</c:v>
                </c:pt>
                <c:pt idx="29538">
                  <c:v>413.964</c:v>
                </c:pt>
                <c:pt idx="29539">
                  <c:v>413.97199999999998</c:v>
                </c:pt>
                <c:pt idx="29540">
                  <c:v>413.97899999999998</c:v>
                </c:pt>
                <c:pt idx="29541">
                  <c:v>413.988</c:v>
                </c:pt>
                <c:pt idx="29542">
                  <c:v>413.99599999999998</c:v>
                </c:pt>
                <c:pt idx="29543">
                  <c:v>414.00400000000002</c:v>
                </c:pt>
                <c:pt idx="29544">
                  <c:v>414.01299999999998</c:v>
                </c:pt>
                <c:pt idx="29545">
                  <c:v>414.02100000000002</c:v>
                </c:pt>
                <c:pt idx="29546">
                  <c:v>414.03</c:v>
                </c:pt>
                <c:pt idx="29547">
                  <c:v>414.04500000000002</c:v>
                </c:pt>
                <c:pt idx="29548">
                  <c:v>414.065</c:v>
                </c:pt>
                <c:pt idx="29549">
                  <c:v>414.084</c:v>
                </c:pt>
                <c:pt idx="29550">
                  <c:v>414.09800000000001</c:v>
                </c:pt>
                <c:pt idx="29551">
                  <c:v>414.10399999999998</c:v>
                </c:pt>
                <c:pt idx="29552">
                  <c:v>414.10899999999998</c:v>
                </c:pt>
                <c:pt idx="29553">
                  <c:v>414.11399999999998</c:v>
                </c:pt>
                <c:pt idx="29554">
                  <c:v>414.12</c:v>
                </c:pt>
                <c:pt idx="29555">
                  <c:v>414.12799999999999</c:v>
                </c:pt>
                <c:pt idx="29556">
                  <c:v>414.13600000000002</c:v>
                </c:pt>
                <c:pt idx="29557">
                  <c:v>414.14400000000001</c:v>
                </c:pt>
                <c:pt idx="29558">
                  <c:v>414.15199999999999</c:v>
                </c:pt>
                <c:pt idx="29559">
                  <c:v>414.161</c:v>
                </c:pt>
                <c:pt idx="29560">
                  <c:v>414.17</c:v>
                </c:pt>
                <c:pt idx="29561">
                  <c:v>414.18</c:v>
                </c:pt>
                <c:pt idx="29562">
                  <c:v>414.22899999999998</c:v>
                </c:pt>
                <c:pt idx="29563">
                  <c:v>414.267</c:v>
                </c:pt>
                <c:pt idx="29564">
                  <c:v>414.30500000000001</c:v>
                </c:pt>
                <c:pt idx="29565">
                  <c:v>414.35</c:v>
                </c:pt>
                <c:pt idx="29566">
                  <c:v>414.38299999999998</c:v>
                </c:pt>
                <c:pt idx="29567">
                  <c:v>414.40600000000001</c:v>
                </c:pt>
                <c:pt idx="29568">
                  <c:v>414.41800000000001</c:v>
                </c:pt>
                <c:pt idx="29569">
                  <c:v>414.423</c:v>
                </c:pt>
                <c:pt idx="29570">
                  <c:v>414.428</c:v>
                </c:pt>
                <c:pt idx="29571">
                  <c:v>414.43200000000002</c:v>
                </c:pt>
                <c:pt idx="29572">
                  <c:v>414.43599999999998</c:v>
                </c:pt>
                <c:pt idx="29573">
                  <c:v>414.44099999999997</c:v>
                </c:pt>
                <c:pt idx="29574">
                  <c:v>414.44600000000003</c:v>
                </c:pt>
                <c:pt idx="29575">
                  <c:v>414.45299999999997</c:v>
                </c:pt>
                <c:pt idx="29576">
                  <c:v>414.46</c:v>
                </c:pt>
                <c:pt idx="29577">
                  <c:v>414.46800000000002</c:v>
                </c:pt>
                <c:pt idx="29578">
                  <c:v>414.48399999999998</c:v>
                </c:pt>
                <c:pt idx="29579">
                  <c:v>414.50299999999999</c:v>
                </c:pt>
                <c:pt idx="29580">
                  <c:v>414.51299999999998</c:v>
                </c:pt>
                <c:pt idx="29581">
                  <c:v>414.517</c:v>
                </c:pt>
                <c:pt idx="29582">
                  <c:v>414.52699999999999</c:v>
                </c:pt>
                <c:pt idx="29583">
                  <c:v>414.55099999999999</c:v>
                </c:pt>
                <c:pt idx="29584">
                  <c:v>414.57600000000002</c:v>
                </c:pt>
                <c:pt idx="29585">
                  <c:v>414.59500000000003</c:v>
                </c:pt>
                <c:pt idx="29586">
                  <c:v>414.60199999999998</c:v>
                </c:pt>
                <c:pt idx="29587">
                  <c:v>414.60700000000003</c:v>
                </c:pt>
                <c:pt idx="29588">
                  <c:v>414.61200000000002</c:v>
                </c:pt>
                <c:pt idx="29589">
                  <c:v>414.61799999999999</c:v>
                </c:pt>
                <c:pt idx="29590">
                  <c:v>414.63200000000001</c:v>
                </c:pt>
                <c:pt idx="29591">
                  <c:v>414.65800000000002</c:v>
                </c:pt>
                <c:pt idx="29592">
                  <c:v>414.666</c:v>
                </c:pt>
                <c:pt idx="29593">
                  <c:v>414.67</c:v>
                </c:pt>
                <c:pt idx="29594">
                  <c:v>414.685</c:v>
                </c:pt>
                <c:pt idx="29595">
                  <c:v>414.71100000000001</c:v>
                </c:pt>
                <c:pt idx="29596">
                  <c:v>414.73</c:v>
                </c:pt>
                <c:pt idx="29597">
                  <c:v>414.73500000000001</c:v>
                </c:pt>
                <c:pt idx="29598">
                  <c:v>414.73899999999998</c:v>
                </c:pt>
                <c:pt idx="29599">
                  <c:v>414.745</c:v>
                </c:pt>
                <c:pt idx="29600">
                  <c:v>414.75200000000001</c:v>
                </c:pt>
                <c:pt idx="29601">
                  <c:v>414.76</c:v>
                </c:pt>
                <c:pt idx="29602">
                  <c:v>414.767</c:v>
                </c:pt>
                <c:pt idx="29603">
                  <c:v>414.78300000000002</c:v>
                </c:pt>
                <c:pt idx="29604">
                  <c:v>414.80799999999999</c:v>
                </c:pt>
                <c:pt idx="29605">
                  <c:v>414.83100000000002</c:v>
                </c:pt>
                <c:pt idx="29606">
                  <c:v>414.851</c:v>
                </c:pt>
                <c:pt idx="29607">
                  <c:v>414.87099999999998</c:v>
                </c:pt>
                <c:pt idx="29608">
                  <c:v>414.89</c:v>
                </c:pt>
                <c:pt idx="29609">
                  <c:v>414.90899999999999</c:v>
                </c:pt>
                <c:pt idx="29610">
                  <c:v>414.928</c:v>
                </c:pt>
                <c:pt idx="29611">
                  <c:v>414.94600000000003</c:v>
                </c:pt>
                <c:pt idx="29612">
                  <c:v>414.964</c:v>
                </c:pt>
                <c:pt idx="29613">
                  <c:v>414.983</c:v>
                </c:pt>
                <c:pt idx="29614">
                  <c:v>415.00099999999998</c:v>
                </c:pt>
                <c:pt idx="29615">
                  <c:v>415.017</c:v>
                </c:pt>
                <c:pt idx="29616">
                  <c:v>415.02600000000001</c:v>
                </c:pt>
                <c:pt idx="29617">
                  <c:v>415.03100000000001</c:v>
                </c:pt>
                <c:pt idx="29618">
                  <c:v>415.03899999999999</c:v>
                </c:pt>
                <c:pt idx="29619">
                  <c:v>415.04399999999998</c:v>
                </c:pt>
                <c:pt idx="29620">
                  <c:v>415.05200000000002</c:v>
                </c:pt>
                <c:pt idx="29621">
                  <c:v>415.05799999999999</c:v>
                </c:pt>
                <c:pt idx="29622">
                  <c:v>415.06400000000002</c:v>
                </c:pt>
                <c:pt idx="29623">
                  <c:v>415.07299999999998</c:v>
                </c:pt>
                <c:pt idx="29624">
                  <c:v>415.08100000000002</c:v>
                </c:pt>
                <c:pt idx="29625">
                  <c:v>415.08600000000001</c:v>
                </c:pt>
                <c:pt idx="29626">
                  <c:v>415.09500000000003</c:v>
                </c:pt>
                <c:pt idx="29627">
                  <c:v>415.11599999999999</c:v>
                </c:pt>
                <c:pt idx="29628">
                  <c:v>415.14100000000002</c:v>
                </c:pt>
                <c:pt idx="29629">
                  <c:v>415.16199999999998</c:v>
                </c:pt>
                <c:pt idx="29630">
                  <c:v>415.18099999999998</c:v>
                </c:pt>
                <c:pt idx="29631">
                  <c:v>415.19900000000001</c:v>
                </c:pt>
                <c:pt idx="29632">
                  <c:v>415.21699999999998</c:v>
                </c:pt>
                <c:pt idx="29633">
                  <c:v>415.23599999999999</c:v>
                </c:pt>
                <c:pt idx="29634">
                  <c:v>415.25</c:v>
                </c:pt>
                <c:pt idx="29635">
                  <c:v>415.25799999999998</c:v>
                </c:pt>
                <c:pt idx="29636">
                  <c:v>415.26400000000001</c:v>
                </c:pt>
                <c:pt idx="29637">
                  <c:v>415.27100000000002</c:v>
                </c:pt>
                <c:pt idx="29638">
                  <c:v>415.28699999999998</c:v>
                </c:pt>
                <c:pt idx="29639">
                  <c:v>415.31099999999998</c:v>
                </c:pt>
                <c:pt idx="29640">
                  <c:v>415.33199999999999</c:v>
                </c:pt>
                <c:pt idx="29641">
                  <c:v>415.351</c:v>
                </c:pt>
                <c:pt idx="29642">
                  <c:v>415.36900000000003</c:v>
                </c:pt>
                <c:pt idx="29643">
                  <c:v>415.38400000000001</c:v>
                </c:pt>
                <c:pt idx="29644">
                  <c:v>415.39400000000001</c:v>
                </c:pt>
                <c:pt idx="29645">
                  <c:v>415.404</c:v>
                </c:pt>
                <c:pt idx="29646">
                  <c:v>415.41399999999999</c:v>
                </c:pt>
                <c:pt idx="29647">
                  <c:v>415.42200000000003</c:v>
                </c:pt>
                <c:pt idx="29648">
                  <c:v>415.43299999999999</c:v>
                </c:pt>
                <c:pt idx="29649">
                  <c:v>415.44299999999998</c:v>
                </c:pt>
                <c:pt idx="29650">
                  <c:v>415.452</c:v>
                </c:pt>
                <c:pt idx="29651">
                  <c:v>415.46100000000001</c:v>
                </c:pt>
                <c:pt idx="29652">
                  <c:v>415.46800000000002</c:v>
                </c:pt>
                <c:pt idx="29653">
                  <c:v>415.47699999999998</c:v>
                </c:pt>
                <c:pt idx="29654">
                  <c:v>415.50200000000001</c:v>
                </c:pt>
                <c:pt idx="29655">
                  <c:v>415.529</c:v>
                </c:pt>
                <c:pt idx="29656">
                  <c:v>415.55200000000002</c:v>
                </c:pt>
                <c:pt idx="29657">
                  <c:v>415.57400000000001</c:v>
                </c:pt>
                <c:pt idx="29658">
                  <c:v>415.59300000000002</c:v>
                </c:pt>
                <c:pt idx="29659">
                  <c:v>415.61200000000002</c:v>
                </c:pt>
                <c:pt idx="29660">
                  <c:v>415.63099999999997</c:v>
                </c:pt>
                <c:pt idx="29661">
                  <c:v>415.649</c:v>
                </c:pt>
                <c:pt idx="29662">
                  <c:v>415.66699999999997</c:v>
                </c:pt>
                <c:pt idx="29663">
                  <c:v>415.685</c:v>
                </c:pt>
                <c:pt idx="29664">
                  <c:v>415.70299999999997</c:v>
                </c:pt>
                <c:pt idx="29665">
                  <c:v>415.721</c:v>
                </c:pt>
                <c:pt idx="29666">
                  <c:v>415.73899999999998</c:v>
                </c:pt>
                <c:pt idx="29667">
                  <c:v>415.75700000000001</c:v>
                </c:pt>
                <c:pt idx="29668">
                  <c:v>415.77600000000001</c:v>
                </c:pt>
                <c:pt idx="29669">
                  <c:v>415.79500000000002</c:v>
                </c:pt>
                <c:pt idx="29670">
                  <c:v>415.81299999999999</c:v>
                </c:pt>
                <c:pt idx="29671">
                  <c:v>415.83199999999999</c:v>
                </c:pt>
                <c:pt idx="29672">
                  <c:v>415.851</c:v>
                </c:pt>
                <c:pt idx="29673">
                  <c:v>415.87</c:v>
                </c:pt>
                <c:pt idx="29674">
                  <c:v>415.88900000000001</c:v>
                </c:pt>
                <c:pt idx="29675">
                  <c:v>415.904</c:v>
                </c:pt>
                <c:pt idx="29676">
                  <c:v>415.90899999999999</c:v>
                </c:pt>
                <c:pt idx="29677">
                  <c:v>415.91699999999997</c:v>
                </c:pt>
                <c:pt idx="29678">
                  <c:v>415.92700000000002</c:v>
                </c:pt>
                <c:pt idx="29679">
                  <c:v>415.93099999999998</c:v>
                </c:pt>
                <c:pt idx="29680">
                  <c:v>415.94</c:v>
                </c:pt>
                <c:pt idx="29681">
                  <c:v>415.94900000000001</c:v>
                </c:pt>
                <c:pt idx="29682">
                  <c:v>415.95600000000002</c:v>
                </c:pt>
                <c:pt idx="29683">
                  <c:v>415.96600000000001</c:v>
                </c:pt>
                <c:pt idx="29684">
                  <c:v>415.97</c:v>
                </c:pt>
                <c:pt idx="29685">
                  <c:v>415.99299999999999</c:v>
                </c:pt>
                <c:pt idx="29686">
                  <c:v>416.02100000000002</c:v>
                </c:pt>
                <c:pt idx="29687">
                  <c:v>416.048</c:v>
                </c:pt>
                <c:pt idx="29688">
                  <c:v>416.07299999999998</c:v>
                </c:pt>
                <c:pt idx="29689">
                  <c:v>416.09500000000003</c:v>
                </c:pt>
                <c:pt idx="29690">
                  <c:v>416.11399999999998</c:v>
                </c:pt>
                <c:pt idx="29691">
                  <c:v>416.13200000000001</c:v>
                </c:pt>
                <c:pt idx="29692">
                  <c:v>416.14699999999999</c:v>
                </c:pt>
                <c:pt idx="29693">
                  <c:v>416.15499999999997</c:v>
                </c:pt>
                <c:pt idx="29694">
                  <c:v>416.16500000000002</c:v>
                </c:pt>
                <c:pt idx="29695">
                  <c:v>416.17700000000002</c:v>
                </c:pt>
                <c:pt idx="29696">
                  <c:v>416.18799999999999</c:v>
                </c:pt>
                <c:pt idx="29697">
                  <c:v>416.197</c:v>
                </c:pt>
                <c:pt idx="29698">
                  <c:v>416.20699999999999</c:v>
                </c:pt>
                <c:pt idx="29699">
                  <c:v>416.21499999999997</c:v>
                </c:pt>
                <c:pt idx="29700">
                  <c:v>416.22300000000001</c:v>
                </c:pt>
                <c:pt idx="29701">
                  <c:v>416.23099999999999</c:v>
                </c:pt>
                <c:pt idx="29702">
                  <c:v>416.24</c:v>
                </c:pt>
                <c:pt idx="29703">
                  <c:v>416.24799999999999</c:v>
                </c:pt>
                <c:pt idx="29704">
                  <c:v>416.25700000000001</c:v>
                </c:pt>
                <c:pt idx="29705">
                  <c:v>416.26600000000002</c:v>
                </c:pt>
                <c:pt idx="29706">
                  <c:v>416.274</c:v>
                </c:pt>
                <c:pt idx="29707">
                  <c:v>416.286</c:v>
                </c:pt>
                <c:pt idx="29708">
                  <c:v>416.30900000000003</c:v>
                </c:pt>
                <c:pt idx="29709">
                  <c:v>416.31900000000002</c:v>
                </c:pt>
                <c:pt idx="29710">
                  <c:v>416.32400000000001</c:v>
                </c:pt>
                <c:pt idx="29711">
                  <c:v>416.33</c:v>
                </c:pt>
                <c:pt idx="29712">
                  <c:v>416.33600000000001</c:v>
                </c:pt>
                <c:pt idx="29713">
                  <c:v>416.34300000000002</c:v>
                </c:pt>
                <c:pt idx="29714">
                  <c:v>416.351</c:v>
                </c:pt>
                <c:pt idx="29715">
                  <c:v>416.35899999999998</c:v>
                </c:pt>
                <c:pt idx="29716">
                  <c:v>416.36799999999999</c:v>
                </c:pt>
                <c:pt idx="29717">
                  <c:v>416.37599999999998</c:v>
                </c:pt>
                <c:pt idx="29718">
                  <c:v>416.38499999999999</c:v>
                </c:pt>
                <c:pt idx="29719">
                  <c:v>416.39299999999997</c:v>
                </c:pt>
                <c:pt idx="29720">
                  <c:v>416.40100000000001</c:v>
                </c:pt>
                <c:pt idx="29721">
                  <c:v>416.41</c:v>
                </c:pt>
                <c:pt idx="29722">
                  <c:v>416.41800000000001</c:v>
                </c:pt>
                <c:pt idx="29723">
                  <c:v>416.42700000000002</c:v>
                </c:pt>
                <c:pt idx="29724">
                  <c:v>416.43599999999998</c:v>
                </c:pt>
                <c:pt idx="29725">
                  <c:v>416.44499999999999</c:v>
                </c:pt>
                <c:pt idx="29726">
                  <c:v>416.45299999999997</c:v>
                </c:pt>
                <c:pt idx="29727">
                  <c:v>416.46199999999999</c:v>
                </c:pt>
                <c:pt idx="29728">
                  <c:v>416.47</c:v>
                </c:pt>
                <c:pt idx="29729">
                  <c:v>416.47899999999998</c:v>
                </c:pt>
                <c:pt idx="29730">
                  <c:v>416.48700000000002</c:v>
                </c:pt>
                <c:pt idx="29731">
                  <c:v>416.495</c:v>
                </c:pt>
                <c:pt idx="29732">
                  <c:v>416.50400000000002</c:v>
                </c:pt>
                <c:pt idx="29733">
                  <c:v>416.512</c:v>
                </c:pt>
                <c:pt idx="29734">
                  <c:v>416.52</c:v>
                </c:pt>
                <c:pt idx="29735">
                  <c:v>416.529</c:v>
                </c:pt>
                <c:pt idx="29736">
                  <c:v>416.53800000000001</c:v>
                </c:pt>
                <c:pt idx="29737">
                  <c:v>416.54700000000003</c:v>
                </c:pt>
                <c:pt idx="29738">
                  <c:v>416.55599999999998</c:v>
                </c:pt>
                <c:pt idx="29739">
                  <c:v>416.565</c:v>
                </c:pt>
                <c:pt idx="29740">
                  <c:v>416.57400000000001</c:v>
                </c:pt>
                <c:pt idx="29741">
                  <c:v>416.58300000000003</c:v>
                </c:pt>
                <c:pt idx="29742">
                  <c:v>416.59199999999998</c:v>
                </c:pt>
                <c:pt idx="29743">
                  <c:v>416.601</c:v>
                </c:pt>
                <c:pt idx="29744">
                  <c:v>416.61</c:v>
                </c:pt>
                <c:pt idx="29745">
                  <c:v>416.61799999999999</c:v>
                </c:pt>
                <c:pt idx="29746">
                  <c:v>416.62599999999998</c:v>
                </c:pt>
                <c:pt idx="29747">
                  <c:v>416.63499999999999</c:v>
                </c:pt>
                <c:pt idx="29748">
                  <c:v>416.64299999999997</c:v>
                </c:pt>
                <c:pt idx="29749">
                  <c:v>416.65199999999999</c:v>
                </c:pt>
                <c:pt idx="29750">
                  <c:v>416.66</c:v>
                </c:pt>
                <c:pt idx="29751">
                  <c:v>416.66800000000001</c:v>
                </c:pt>
                <c:pt idx="29752">
                  <c:v>416.67700000000002</c:v>
                </c:pt>
                <c:pt idx="29753">
                  <c:v>416.685</c:v>
                </c:pt>
                <c:pt idx="29754">
                  <c:v>416.69299999999998</c:v>
                </c:pt>
                <c:pt idx="29755">
                  <c:v>416.702</c:v>
                </c:pt>
                <c:pt idx="29756">
                  <c:v>416.71100000000001</c:v>
                </c:pt>
                <c:pt idx="29757">
                  <c:v>416.72</c:v>
                </c:pt>
                <c:pt idx="29758">
                  <c:v>416.72899999999998</c:v>
                </c:pt>
                <c:pt idx="29759">
                  <c:v>416.738</c:v>
                </c:pt>
                <c:pt idx="29760">
                  <c:v>416.74700000000001</c:v>
                </c:pt>
                <c:pt idx="29761">
                  <c:v>416.755</c:v>
                </c:pt>
                <c:pt idx="29762">
                  <c:v>416.76400000000001</c:v>
                </c:pt>
                <c:pt idx="29763">
                  <c:v>416.77300000000002</c:v>
                </c:pt>
                <c:pt idx="29764">
                  <c:v>416.78199999999998</c:v>
                </c:pt>
                <c:pt idx="29765">
                  <c:v>416.79</c:v>
                </c:pt>
                <c:pt idx="29766">
                  <c:v>416.79899999999998</c:v>
                </c:pt>
                <c:pt idx="29767">
                  <c:v>416.80700000000002</c:v>
                </c:pt>
                <c:pt idx="29768">
                  <c:v>416.81599999999997</c:v>
                </c:pt>
                <c:pt idx="29769">
                  <c:v>416.82499999999999</c:v>
                </c:pt>
                <c:pt idx="29770">
                  <c:v>416.834</c:v>
                </c:pt>
                <c:pt idx="29771">
                  <c:v>416.84199999999998</c:v>
                </c:pt>
                <c:pt idx="29772">
                  <c:v>416.85</c:v>
                </c:pt>
                <c:pt idx="29773">
                  <c:v>416.85899999999998</c:v>
                </c:pt>
                <c:pt idx="29774">
                  <c:v>416.86799999999999</c:v>
                </c:pt>
                <c:pt idx="29775">
                  <c:v>416.87700000000001</c:v>
                </c:pt>
                <c:pt idx="29776">
                  <c:v>416.88499999999999</c:v>
                </c:pt>
                <c:pt idx="29777">
                  <c:v>416.89400000000001</c:v>
                </c:pt>
                <c:pt idx="29778">
                  <c:v>416.90300000000002</c:v>
                </c:pt>
                <c:pt idx="29779">
                  <c:v>416.911</c:v>
                </c:pt>
                <c:pt idx="29780">
                  <c:v>416.91899999999998</c:v>
                </c:pt>
                <c:pt idx="29781">
                  <c:v>416.928</c:v>
                </c:pt>
                <c:pt idx="29782">
                  <c:v>416.93700000000001</c:v>
                </c:pt>
                <c:pt idx="29783">
                  <c:v>416.94499999999999</c:v>
                </c:pt>
                <c:pt idx="29784">
                  <c:v>416.95400000000001</c:v>
                </c:pt>
                <c:pt idx="29785">
                  <c:v>416.96199999999999</c:v>
                </c:pt>
                <c:pt idx="29786">
                  <c:v>416.971</c:v>
                </c:pt>
                <c:pt idx="29787">
                  <c:v>416.98</c:v>
                </c:pt>
                <c:pt idx="29788">
                  <c:v>416.98899999999998</c:v>
                </c:pt>
                <c:pt idx="29789">
                  <c:v>416.99799999999999</c:v>
                </c:pt>
                <c:pt idx="29790">
                  <c:v>417.00700000000001</c:v>
                </c:pt>
                <c:pt idx="29791">
                  <c:v>417.01499999999999</c:v>
                </c:pt>
                <c:pt idx="29792">
                  <c:v>417.02300000000002</c:v>
                </c:pt>
                <c:pt idx="29793">
                  <c:v>417.03199999999998</c:v>
                </c:pt>
                <c:pt idx="29794">
                  <c:v>417.041</c:v>
                </c:pt>
                <c:pt idx="29795">
                  <c:v>417.04899999999998</c:v>
                </c:pt>
                <c:pt idx="29796">
                  <c:v>417.05799999999999</c:v>
                </c:pt>
                <c:pt idx="29797">
                  <c:v>417.06599999999997</c:v>
                </c:pt>
                <c:pt idx="29798">
                  <c:v>417.07499999999999</c:v>
                </c:pt>
                <c:pt idx="29799">
                  <c:v>417.084</c:v>
                </c:pt>
                <c:pt idx="29800">
                  <c:v>417.09300000000002</c:v>
                </c:pt>
                <c:pt idx="29801">
                  <c:v>417.10199999999998</c:v>
                </c:pt>
                <c:pt idx="29802">
                  <c:v>417.11</c:v>
                </c:pt>
                <c:pt idx="29803">
                  <c:v>417.11900000000003</c:v>
                </c:pt>
                <c:pt idx="29804">
                  <c:v>417.12799999999999</c:v>
                </c:pt>
                <c:pt idx="29805">
                  <c:v>417.137</c:v>
                </c:pt>
                <c:pt idx="29806">
                  <c:v>417.14499999999998</c:v>
                </c:pt>
                <c:pt idx="29807">
                  <c:v>417.154</c:v>
                </c:pt>
                <c:pt idx="29808">
                  <c:v>417.16199999999998</c:v>
                </c:pt>
                <c:pt idx="29809">
                  <c:v>417.17</c:v>
                </c:pt>
                <c:pt idx="29810">
                  <c:v>417.17899999999997</c:v>
                </c:pt>
                <c:pt idx="29811">
                  <c:v>417.18799999999999</c:v>
                </c:pt>
                <c:pt idx="29812">
                  <c:v>417.197</c:v>
                </c:pt>
                <c:pt idx="29813">
                  <c:v>417.20600000000002</c:v>
                </c:pt>
                <c:pt idx="29814">
                  <c:v>417.214</c:v>
                </c:pt>
                <c:pt idx="29815">
                  <c:v>417.22199999999998</c:v>
                </c:pt>
                <c:pt idx="29816">
                  <c:v>417.23099999999999</c:v>
                </c:pt>
                <c:pt idx="29817">
                  <c:v>417.23899999999998</c:v>
                </c:pt>
                <c:pt idx="29818">
                  <c:v>417.24799999999999</c:v>
                </c:pt>
                <c:pt idx="29819">
                  <c:v>417.25700000000001</c:v>
                </c:pt>
                <c:pt idx="29820">
                  <c:v>417.26499999999999</c:v>
                </c:pt>
                <c:pt idx="29821">
                  <c:v>417.274</c:v>
                </c:pt>
                <c:pt idx="29822">
                  <c:v>417.28300000000002</c:v>
                </c:pt>
                <c:pt idx="29823">
                  <c:v>417.29199999999997</c:v>
                </c:pt>
                <c:pt idx="29824">
                  <c:v>417.30099999999999</c:v>
                </c:pt>
                <c:pt idx="29825">
                  <c:v>417.31</c:v>
                </c:pt>
                <c:pt idx="29826">
                  <c:v>417.31900000000002</c:v>
                </c:pt>
                <c:pt idx="29827">
                  <c:v>417.32799999999997</c:v>
                </c:pt>
                <c:pt idx="29828">
                  <c:v>417.33699999999999</c:v>
                </c:pt>
                <c:pt idx="29829">
                  <c:v>417.34500000000003</c:v>
                </c:pt>
                <c:pt idx="29830">
                  <c:v>417.35399999999998</c:v>
                </c:pt>
                <c:pt idx="29831">
                  <c:v>417.363</c:v>
                </c:pt>
                <c:pt idx="29832">
                  <c:v>417.37200000000001</c:v>
                </c:pt>
                <c:pt idx="29833">
                  <c:v>417.38</c:v>
                </c:pt>
                <c:pt idx="29834">
                  <c:v>417.38900000000001</c:v>
                </c:pt>
                <c:pt idx="29835">
                  <c:v>417.39699999999999</c:v>
                </c:pt>
                <c:pt idx="29836">
                  <c:v>417.40600000000001</c:v>
                </c:pt>
                <c:pt idx="29837">
                  <c:v>417.41399999999999</c:v>
                </c:pt>
                <c:pt idx="29838">
                  <c:v>417.423</c:v>
                </c:pt>
                <c:pt idx="29839">
                  <c:v>417.43099999999998</c:v>
                </c:pt>
                <c:pt idx="29840">
                  <c:v>417.44</c:v>
                </c:pt>
                <c:pt idx="29841">
                  <c:v>417.44900000000001</c:v>
                </c:pt>
                <c:pt idx="29842">
                  <c:v>417.45800000000003</c:v>
                </c:pt>
                <c:pt idx="29843">
                  <c:v>417.46699999999998</c:v>
                </c:pt>
                <c:pt idx="29844">
                  <c:v>417.476</c:v>
                </c:pt>
                <c:pt idx="29845">
                  <c:v>417.48500000000001</c:v>
                </c:pt>
                <c:pt idx="29846">
                  <c:v>417.49299999999999</c:v>
                </c:pt>
                <c:pt idx="29847">
                  <c:v>417.50200000000001</c:v>
                </c:pt>
                <c:pt idx="29848">
                  <c:v>417.51</c:v>
                </c:pt>
                <c:pt idx="29849">
                  <c:v>417.51900000000001</c:v>
                </c:pt>
                <c:pt idx="29850">
                  <c:v>417.52800000000002</c:v>
                </c:pt>
                <c:pt idx="29851">
                  <c:v>417.536</c:v>
                </c:pt>
                <c:pt idx="29852">
                  <c:v>417.54500000000002</c:v>
                </c:pt>
                <c:pt idx="29853">
                  <c:v>417.55399999999997</c:v>
                </c:pt>
                <c:pt idx="29854">
                  <c:v>417.56400000000002</c:v>
                </c:pt>
                <c:pt idx="29855">
                  <c:v>417.58800000000002</c:v>
                </c:pt>
                <c:pt idx="29856">
                  <c:v>417.65499999999997</c:v>
                </c:pt>
                <c:pt idx="29857">
                  <c:v>417.68299999999999</c:v>
                </c:pt>
                <c:pt idx="29858">
                  <c:v>417.69400000000002</c:v>
                </c:pt>
                <c:pt idx="29859">
                  <c:v>417.69799999999998</c:v>
                </c:pt>
                <c:pt idx="29860">
                  <c:v>417.70100000000002</c:v>
                </c:pt>
                <c:pt idx="29861">
                  <c:v>417.70400000000001</c:v>
                </c:pt>
                <c:pt idx="29862">
                  <c:v>417.70699999999999</c:v>
                </c:pt>
                <c:pt idx="29863">
                  <c:v>417.71100000000001</c:v>
                </c:pt>
                <c:pt idx="29864">
                  <c:v>417.71499999999997</c:v>
                </c:pt>
                <c:pt idx="29865">
                  <c:v>417.71899999999999</c:v>
                </c:pt>
                <c:pt idx="29866">
                  <c:v>417.726</c:v>
                </c:pt>
                <c:pt idx="29867">
                  <c:v>417.73399999999998</c:v>
                </c:pt>
                <c:pt idx="29868">
                  <c:v>417.74200000000002</c:v>
                </c:pt>
                <c:pt idx="29869">
                  <c:v>417.74900000000002</c:v>
                </c:pt>
                <c:pt idx="29870">
                  <c:v>417.75799999999998</c:v>
                </c:pt>
                <c:pt idx="29871">
                  <c:v>417.76600000000002</c:v>
                </c:pt>
                <c:pt idx="29872">
                  <c:v>417.774</c:v>
                </c:pt>
                <c:pt idx="29873">
                  <c:v>417.78300000000002</c:v>
                </c:pt>
                <c:pt idx="29874">
                  <c:v>417.791</c:v>
                </c:pt>
                <c:pt idx="29875">
                  <c:v>417.8</c:v>
                </c:pt>
                <c:pt idx="29876">
                  <c:v>417.80900000000003</c:v>
                </c:pt>
                <c:pt idx="29877">
                  <c:v>417.81799999999998</c:v>
                </c:pt>
                <c:pt idx="29878">
                  <c:v>417.827</c:v>
                </c:pt>
                <c:pt idx="29879">
                  <c:v>417.83600000000001</c:v>
                </c:pt>
                <c:pt idx="29880">
                  <c:v>417.84399999999999</c:v>
                </c:pt>
                <c:pt idx="29881">
                  <c:v>417.85199999999998</c:v>
                </c:pt>
                <c:pt idx="29882">
                  <c:v>417.86099999999999</c:v>
                </c:pt>
                <c:pt idx="29883">
                  <c:v>417.87</c:v>
                </c:pt>
                <c:pt idx="29884">
                  <c:v>417.87900000000002</c:v>
                </c:pt>
                <c:pt idx="29885">
                  <c:v>417.88799999999998</c:v>
                </c:pt>
                <c:pt idx="29886">
                  <c:v>417.89699999999999</c:v>
                </c:pt>
                <c:pt idx="29887">
                  <c:v>417.90499999999997</c:v>
                </c:pt>
                <c:pt idx="29888">
                  <c:v>417.91300000000001</c:v>
                </c:pt>
                <c:pt idx="29889">
                  <c:v>417.92200000000003</c:v>
                </c:pt>
                <c:pt idx="29890">
                  <c:v>417.93</c:v>
                </c:pt>
                <c:pt idx="29891">
                  <c:v>417.93900000000002</c:v>
                </c:pt>
                <c:pt idx="29892">
                  <c:v>417.94799999999998</c:v>
                </c:pt>
                <c:pt idx="29893">
                  <c:v>417.95600000000002</c:v>
                </c:pt>
                <c:pt idx="29894">
                  <c:v>417.96499999999997</c:v>
                </c:pt>
                <c:pt idx="29895">
                  <c:v>417.97399999999999</c:v>
                </c:pt>
                <c:pt idx="29896">
                  <c:v>417.98200000000003</c:v>
                </c:pt>
                <c:pt idx="29897">
                  <c:v>417.99099999999999</c:v>
                </c:pt>
                <c:pt idx="29898">
                  <c:v>418</c:v>
                </c:pt>
                <c:pt idx="29899">
                  <c:v>418.00900000000001</c:v>
                </c:pt>
                <c:pt idx="29900">
                  <c:v>418.017</c:v>
                </c:pt>
                <c:pt idx="29901">
                  <c:v>418.02600000000001</c:v>
                </c:pt>
                <c:pt idx="29902">
                  <c:v>418.03500000000003</c:v>
                </c:pt>
                <c:pt idx="29903">
                  <c:v>418.04300000000001</c:v>
                </c:pt>
                <c:pt idx="29904">
                  <c:v>418.05200000000002</c:v>
                </c:pt>
                <c:pt idx="29905">
                  <c:v>418.06099999999998</c:v>
                </c:pt>
                <c:pt idx="29906">
                  <c:v>418.07</c:v>
                </c:pt>
                <c:pt idx="29907">
                  <c:v>418.07799999999997</c:v>
                </c:pt>
                <c:pt idx="29908">
                  <c:v>418.08699999999999</c:v>
                </c:pt>
                <c:pt idx="29909">
                  <c:v>418.096</c:v>
                </c:pt>
                <c:pt idx="29910">
                  <c:v>418.10500000000002</c:v>
                </c:pt>
                <c:pt idx="29911">
                  <c:v>418.11399999999998</c:v>
                </c:pt>
                <c:pt idx="29912">
                  <c:v>418.12299999999999</c:v>
                </c:pt>
                <c:pt idx="29913">
                  <c:v>418.13200000000001</c:v>
                </c:pt>
                <c:pt idx="29914">
                  <c:v>418.14</c:v>
                </c:pt>
                <c:pt idx="29915">
                  <c:v>418.149</c:v>
                </c:pt>
                <c:pt idx="29916">
                  <c:v>418.15699999999998</c:v>
                </c:pt>
                <c:pt idx="29917">
                  <c:v>418.166</c:v>
                </c:pt>
                <c:pt idx="29918">
                  <c:v>418.17399999999998</c:v>
                </c:pt>
                <c:pt idx="29919">
                  <c:v>418.18299999999999</c:v>
                </c:pt>
                <c:pt idx="29920">
                  <c:v>418.19200000000001</c:v>
                </c:pt>
                <c:pt idx="29921">
                  <c:v>418.20100000000002</c:v>
                </c:pt>
                <c:pt idx="29922">
                  <c:v>418.209</c:v>
                </c:pt>
                <c:pt idx="29923">
                  <c:v>418.21800000000002</c:v>
                </c:pt>
                <c:pt idx="29924">
                  <c:v>418.22699999999998</c:v>
                </c:pt>
                <c:pt idx="29925">
                  <c:v>418.23599999999999</c:v>
                </c:pt>
                <c:pt idx="29926">
                  <c:v>418.245</c:v>
                </c:pt>
                <c:pt idx="29927">
                  <c:v>418.25400000000002</c:v>
                </c:pt>
                <c:pt idx="29928">
                  <c:v>418.26299999999998</c:v>
                </c:pt>
                <c:pt idx="29929">
                  <c:v>418.27100000000002</c:v>
                </c:pt>
                <c:pt idx="29930">
                  <c:v>418.28</c:v>
                </c:pt>
                <c:pt idx="29931">
                  <c:v>418.28899999999999</c:v>
                </c:pt>
                <c:pt idx="29932">
                  <c:v>418.29700000000003</c:v>
                </c:pt>
                <c:pt idx="29933">
                  <c:v>418.30599999999998</c:v>
                </c:pt>
                <c:pt idx="29934">
                  <c:v>418.315</c:v>
                </c:pt>
                <c:pt idx="29935">
                  <c:v>418.32299999999998</c:v>
                </c:pt>
                <c:pt idx="29936">
                  <c:v>418.33199999999999</c:v>
                </c:pt>
                <c:pt idx="29937">
                  <c:v>418.34100000000001</c:v>
                </c:pt>
                <c:pt idx="29938">
                  <c:v>418.35</c:v>
                </c:pt>
                <c:pt idx="29939">
                  <c:v>418.358</c:v>
                </c:pt>
                <c:pt idx="29940">
                  <c:v>418.36700000000002</c:v>
                </c:pt>
                <c:pt idx="29941">
                  <c:v>418.37599999999998</c:v>
                </c:pt>
                <c:pt idx="29942">
                  <c:v>418.38499999999999</c:v>
                </c:pt>
                <c:pt idx="29943">
                  <c:v>418.39400000000001</c:v>
                </c:pt>
                <c:pt idx="29944">
                  <c:v>418.40300000000002</c:v>
                </c:pt>
                <c:pt idx="29945">
                  <c:v>418.41199999999998</c:v>
                </c:pt>
                <c:pt idx="29946">
                  <c:v>418.42099999999999</c:v>
                </c:pt>
                <c:pt idx="29947">
                  <c:v>418.42899999999997</c:v>
                </c:pt>
                <c:pt idx="29948">
                  <c:v>418.43799999999999</c:v>
                </c:pt>
                <c:pt idx="29949">
                  <c:v>418.447</c:v>
                </c:pt>
                <c:pt idx="29950">
                  <c:v>418.45499999999998</c:v>
                </c:pt>
                <c:pt idx="29951">
                  <c:v>418.46300000000002</c:v>
                </c:pt>
                <c:pt idx="29952">
                  <c:v>418.47199999999998</c:v>
                </c:pt>
                <c:pt idx="29953">
                  <c:v>418.48</c:v>
                </c:pt>
                <c:pt idx="29954">
                  <c:v>418.48899999999998</c:v>
                </c:pt>
                <c:pt idx="29955">
                  <c:v>418.49799999999999</c:v>
                </c:pt>
                <c:pt idx="29956">
                  <c:v>418.50700000000001</c:v>
                </c:pt>
                <c:pt idx="29957">
                  <c:v>418.51499999999999</c:v>
                </c:pt>
                <c:pt idx="29958">
                  <c:v>418.52300000000002</c:v>
                </c:pt>
                <c:pt idx="29959">
                  <c:v>418.53199999999998</c:v>
                </c:pt>
                <c:pt idx="29960">
                  <c:v>418.541</c:v>
                </c:pt>
                <c:pt idx="29961">
                  <c:v>418.54899999999998</c:v>
                </c:pt>
                <c:pt idx="29962">
                  <c:v>418.55799999999999</c:v>
                </c:pt>
                <c:pt idx="29963">
                  <c:v>418.56700000000001</c:v>
                </c:pt>
                <c:pt idx="29964">
                  <c:v>418.57600000000002</c:v>
                </c:pt>
                <c:pt idx="29965">
                  <c:v>418.58499999999998</c:v>
                </c:pt>
                <c:pt idx="29966">
                  <c:v>418.59399999999999</c:v>
                </c:pt>
                <c:pt idx="29967">
                  <c:v>418.60300000000001</c:v>
                </c:pt>
                <c:pt idx="29968">
                  <c:v>418.61200000000002</c:v>
                </c:pt>
                <c:pt idx="29969">
                  <c:v>418.62</c:v>
                </c:pt>
                <c:pt idx="29970">
                  <c:v>418.62900000000002</c:v>
                </c:pt>
                <c:pt idx="29971">
                  <c:v>418.63799999999998</c:v>
                </c:pt>
                <c:pt idx="29972">
                  <c:v>418.64600000000002</c:v>
                </c:pt>
                <c:pt idx="29973">
                  <c:v>418.65499999999997</c:v>
                </c:pt>
                <c:pt idx="29974">
                  <c:v>418.66399999999999</c:v>
                </c:pt>
                <c:pt idx="29975">
                  <c:v>418.67200000000003</c:v>
                </c:pt>
                <c:pt idx="29976">
                  <c:v>418.68099999999998</c:v>
                </c:pt>
                <c:pt idx="29977">
                  <c:v>418.68900000000002</c:v>
                </c:pt>
                <c:pt idx="29978">
                  <c:v>418.69799999999998</c:v>
                </c:pt>
                <c:pt idx="29979">
                  <c:v>418.70600000000002</c:v>
                </c:pt>
                <c:pt idx="29980">
                  <c:v>418.71499999999997</c:v>
                </c:pt>
                <c:pt idx="29981">
                  <c:v>418.72399999999999</c:v>
                </c:pt>
                <c:pt idx="29982">
                  <c:v>418.733</c:v>
                </c:pt>
                <c:pt idx="29983">
                  <c:v>418.74200000000002</c:v>
                </c:pt>
                <c:pt idx="29984">
                  <c:v>418.75099999999998</c:v>
                </c:pt>
                <c:pt idx="29985">
                  <c:v>418.76</c:v>
                </c:pt>
                <c:pt idx="29986">
                  <c:v>418.76900000000001</c:v>
                </c:pt>
                <c:pt idx="29987">
                  <c:v>418.77800000000002</c:v>
                </c:pt>
                <c:pt idx="29988">
                  <c:v>418.78699999999998</c:v>
                </c:pt>
                <c:pt idx="29989">
                  <c:v>418.79500000000002</c:v>
                </c:pt>
                <c:pt idx="29990">
                  <c:v>418.80399999999997</c:v>
                </c:pt>
                <c:pt idx="29991">
                  <c:v>418.81299999999999</c:v>
                </c:pt>
                <c:pt idx="29992">
                  <c:v>418.822</c:v>
                </c:pt>
                <c:pt idx="29993">
                  <c:v>418.83</c:v>
                </c:pt>
                <c:pt idx="29994">
                  <c:v>418.839</c:v>
                </c:pt>
                <c:pt idx="29995">
                  <c:v>418.84699999999998</c:v>
                </c:pt>
                <c:pt idx="29996">
                  <c:v>418.85700000000003</c:v>
                </c:pt>
                <c:pt idx="29997">
                  <c:v>418.86500000000001</c:v>
                </c:pt>
                <c:pt idx="29998">
                  <c:v>418.87400000000002</c:v>
                </c:pt>
                <c:pt idx="29999">
                  <c:v>418.88299999999998</c:v>
                </c:pt>
                <c:pt idx="30000">
                  <c:v>418.892</c:v>
                </c:pt>
                <c:pt idx="30001">
                  <c:v>418.90100000000001</c:v>
                </c:pt>
                <c:pt idx="30002">
                  <c:v>418.91</c:v>
                </c:pt>
                <c:pt idx="30003">
                  <c:v>418.91899999999998</c:v>
                </c:pt>
                <c:pt idx="30004">
                  <c:v>418.92700000000002</c:v>
                </c:pt>
                <c:pt idx="30005">
                  <c:v>418.93599999999998</c:v>
                </c:pt>
                <c:pt idx="30006">
                  <c:v>418.94499999999999</c:v>
                </c:pt>
                <c:pt idx="30007">
                  <c:v>418.95400000000001</c:v>
                </c:pt>
                <c:pt idx="30008">
                  <c:v>418.96300000000002</c:v>
                </c:pt>
                <c:pt idx="30009">
                  <c:v>418.97199999999998</c:v>
                </c:pt>
                <c:pt idx="30010">
                  <c:v>418.98</c:v>
                </c:pt>
                <c:pt idx="30011">
                  <c:v>418.98899999999998</c:v>
                </c:pt>
                <c:pt idx="30012">
                  <c:v>418.99799999999999</c:v>
                </c:pt>
                <c:pt idx="30013">
                  <c:v>419.00700000000001</c:v>
                </c:pt>
                <c:pt idx="30014">
                  <c:v>419.01600000000002</c:v>
                </c:pt>
                <c:pt idx="30015">
                  <c:v>419.02499999999998</c:v>
                </c:pt>
                <c:pt idx="30016">
                  <c:v>419.03399999999999</c:v>
                </c:pt>
                <c:pt idx="30017">
                  <c:v>419.04300000000001</c:v>
                </c:pt>
                <c:pt idx="30018">
                  <c:v>419.05099999999999</c:v>
                </c:pt>
                <c:pt idx="30019">
                  <c:v>419.06</c:v>
                </c:pt>
                <c:pt idx="30020">
                  <c:v>419.06900000000002</c:v>
                </c:pt>
                <c:pt idx="30021">
                  <c:v>419.07799999999997</c:v>
                </c:pt>
                <c:pt idx="30022">
                  <c:v>419.08699999999999</c:v>
                </c:pt>
                <c:pt idx="30023">
                  <c:v>419.096</c:v>
                </c:pt>
                <c:pt idx="30024">
                  <c:v>419.10500000000002</c:v>
                </c:pt>
                <c:pt idx="30025">
                  <c:v>419.11399999999998</c:v>
                </c:pt>
                <c:pt idx="30026">
                  <c:v>419.12299999999999</c:v>
                </c:pt>
                <c:pt idx="30027">
                  <c:v>419.13200000000001</c:v>
                </c:pt>
                <c:pt idx="30028">
                  <c:v>419.14100000000002</c:v>
                </c:pt>
                <c:pt idx="30029">
                  <c:v>419.149</c:v>
                </c:pt>
                <c:pt idx="30030">
                  <c:v>419.15800000000002</c:v>
                </c:pt>
                <c:pt idx="30031">
                  <c:v>419.16699999999997</c:v>
                </c:pt>
                <c:pt idx="30032">
                  <c:v>419.17599999999999</c:v>
                </c:pt>
                <c:pt idx="30033">
                  <c:v>419.185</c:v>
                </c:pt>
                <c:pt idx="30034">
                  <c:v>419.19400000000002</c:v>
                </c:pt>
                <c:pt idx="30035">
                  <c:v>419.20299999999997</c:v>
                </c:pt>
                <c:pt idx="30036">
                  <c:v>419.21199999999999</c:v>
                </c:pt>
                <c:pt idx="30037">
                  <c:v>419.221</c:v>
                </c:pt>
                <c:pt idx="30038">
                  <c:v>419.22899999999998</c:v>
                </c:pt>
                <c:pt idx="30039">
                  <c:v>419.238</c:v>
                </c:pt>
                <c:pt idx="30040">
                  <c:v>419.24700000000001</c:v>
                </c:pt>
                <c:pt idx="30041">
                  <c:v>419.25599999999997</c:v>
                </c:pt>
                <c:pt idx="30042">
                  <c:v>419.26400000000001</c:v>
                </c:pt>
                <c:pt idx="30043">
                  <c:v>419.27300000000002</c:v>
                </c:pt>
                <c:pt idx="30044">
                  <c:v>419.28100000000001</c:v>
                </c:pt>
                <c:pt idx="30045">
                  <c:v>419.29</c:v>
                </c:pt>
                <c:pt idx="30046">
                  <c:v>419.298</c:v>
                </c:pt>
                <c:pt idx="30047">
                  <c:v>419.30700000000002</c:v>
                </c:pt>
                <c:pt idx="30048">
                  <c:v>419.31599999999997</c:v>
                </c:pt>
                <c:pt idx="30049">
                  <c:v>419.32499999999999</c:v>
                </c:pt>
                <c:pt idx="30050">
                  <c:v>419.334</c:v>
                </c:pt>
                <c:pt idx="30051">
                  <c:v>419.34300000000002</c:v>
                </c:pt>
                <c:pt idx="30052">
                  <c:v>419.35199999999998</c:v>
                </c:pt>
                <c:pt idx="30053">
                  <c:v>419.36</c:v>
                </c:pt>
                <c:pt idx="30054">
                  <c:v>419.36900000000003</c:v>
                </c:pt>
                <c:pt idx="30055">
                  <c:v>419.37700000000001</c:v>
                </c:pt>
                <c:pt idx="30056">
                  <c:v>419.38600000000002</c:v>
                </c:pt>
                <c:pt idx="30057">
                  <c:v>419.39499999999998</c:v>
                </c:pt>
                <c:pt idx="30058">
                  <c:v>419.404</c:v>
                </c:pt>
                <c:pt idx="30059">
                  <c:v>419.41199999999998</c:v>
                </c:pt>
                <c:pt idx="30060">
                  <c:v>419.42</c:v>
                </c:pt>
                <c:pt idx="30061">
                  <c:v>419.42899999999997</c:v>
                </c:pt>
                <c:pt idx="30062">
                  <c:v>419.43799999999999</c:v>
                </c:pt>
                <c:pt idx="30063">
                  <c:v>419.447</c:v>
                </c:pt>
                <c:pt idx="30064">
                  <c:v>419.45499999999998</c:v>
                </c:pt>
                <c:pt idx="30065">
                  <c:v>419.46300000000002</c:v>
                </c:pt>
                <c:pt idx="30066">
                  <c:v>419.47199999999998</c:v>
                </c:pt>
                <c:pt idx="30067">
                  <c:v>419.48099999999999</c:v>
                </c:pt>
                <c:pt idx="30068">
                  <c:v>419.49</c:v>
                </c:pt>
                <c:pt idx="30069">
                  <c:v>419.49900000000002</c:v>
                </c:pt>
                <c:pt idx="30070">
                  <c:v>419.50799999999998</c:v>
                </c:pt>
                <c:pt idx="30071">
                  <c:v>419.517</c:v>
                </c:pt>
                <c:pt idx="30072">
                  <c:v>419.52600000000001</c:v>
                </c:pt>
                <c:pt idx="30073">
                  <c:v>419.53500000000003</c:v>
                </c:pt>
                <c:pt idx="30074">
                  <c:v>419.54399999999998</c:v>
                </c:pt>
                <c:pt idx="30075">
                  <c:v>419.553</c:v>
                </c:pt>
                <c:pt idx="30076">
                  <c:v>419.56099999999998</c:v>
                </c:pt>
                <c:pt idx="30077">
                  <c:v>419.57</c:v>
                </c:pt>
                <c:pt idx="30078">
                  <c:v>419.57900000000001</c:v>
                </c:pt>
                <c:pt idx="30079">
                  <c:v>419.58800000000002</c:v>
                </c:pt>
                <c:pt idx="30080">
                  <c:v>419.59699999999998</c:v>
                </c:pt>
                <c:pt idx="30081">
                  <c:v>419.60599999999999</c:v>
                </c:pt>
                <c:pt idx="30082">
                  <c:v>419.61399999999998</c:v>
                </c:pt>
                <c:pt idx="30083">
                  <c:v>419.62299999999999</c:v>
                </c:pt>
                <c:pt idx="30084">
                  <c:v>419.63200000000001</c:v>
                </c:pt>
                <c:pt idx="30085">
                  <c:v>419.64100000000002</c:v>
                </c:pt>
                <c:pt idx="30086">
                  <c:v>419.65</c:v>
                </c:pt>
                <c:pt idx="30087">
                  <c:v>419.65800000000002</c:v>
                </c:pt>
                <c:pt idx="30088">
                  <c:v>419.66699999999997</c:v>
                </c:pt>
                <c:pt idx="30089">
                  <c:v>419.67599999999999</c:v>
                </c:pt>
                <c:pt idx="30090">
                  <c:v>419.68400000000003</c:v>
                </c:pt>
                <c:pt idx="30091">
                  <c:v>419.69299999999998</c:v>
                </c:pt>
                <c:pt idx="30092">
                  <c:v>419.702</c:v>
                </c:pt>
                <c:pt idx="30093">
                  <c:v>419.71</c:v>
                </c:pt>
                <c:pt idx="30094">
                  <c:v>419.71899999999999</c:v>
                </c:pt>
                <c:pt idx="30095">
                  <c:v>419.72800000000001</c:v>
                </c:pt>
                <c:pt idx="30096">
                  <c:v>419.73700000000002</c:v>
                </c:pt>
                <c:pt idx="30097">
                  <c:v>419.745</c:v>
                </c:pt>
                <c:pt idx="30098">
                  <c:v>419.75299999999999</c:v>
                </c:pt>
                <c:pt idx="30099">
                  <c:v>419.762</c:v>
                </c:pt>
                <c:pt idx="30100">
                  <c:v>419.77100000000002</c:v>
                </c:pt>
                <c:pt idx="30101">
                  <c:v>419.78</c:v>
                </c:pt>
                <c:pt idx="30102">
                  <c:v>419.78800000000001</c:v>
                </c:pt>
                <c:pt idx="30103">
                  <c:v>419.79700000000003</c:v>
                </c:pt>
                <c:pt idx="30104">
                  <c:v>419.80599999999998</c:v>
                </c:pt>
                <c:pt idx="30105">
                  <c:v>419.815</c:v>
                </c:pt>
                <c:pt idx="30106">
                  <c:v>419.82400000000001</c:v>
                </c:pt>
                <c:pt idx="30107">
                  <c:v>419.83300000000003</c:v>
                </c:pt>
                <c:pt idx="30108">
                  <c:v>419.84100000000001</c:v>
                </c:pt>
                <c:pt idx="30109">
                  <c:v>419.85</c:v>
                </c:pt>
                <c:pt idx="30110">
                  <c:v>419.858</c:v>
                </c:pt>
                <c:pt idx="30111">
                  <c:v>419.86700000000002</c:v>
                </c:pt>
                <c:pt idx="30112">
                  <c:v>419.87400000000002</c:v>
                </c:pt>
                <c:pt idx="30113">
                  <c:v>419.87700000000001</c:v>
                </c:pt>
                <c:pt idx="30114">
                  <c:v>419.87900000000002</c:v>
                </c:pt>
                <c:pt idx="30115">
                  <c:v>419.88099999999997</c:v>
                </c:pt>
                <c:pt idx="30116">
                  <c:v>419.88299999999998</c:v>
                </c:pt>
                <c:pt idx="30117">
                  <c:v>419.88600000000002</c:v>
                </c:pt>
                <c:pt idx="30118">
                  <c:v>419.88799999999998</c:v>
                </c:pt>
                <c:pt idx="30119">
                  <c:v>419.89</c:v>
                </c:pt>
                <c:pt idx="30120">
                  <c:v>419.892</c:v>
                </c:pt>
                <c:pt idx="30121">
                  <c:v>419.89499999999998</c:v>
                </c:pt>
                <c:pt idx="30122">
                  <c:v>419.89699999999999</c:v>
                </c:pt>
                <c:pt idx="30123">
                  <c:v>419.899</c:v>
                </c:pt>
                <c:pt idx="30124">
                  <c:v>419.90100000000001</c:v>
                </c:pt>
                <c:pt idx="30125">
                  <c:v>419.90300000000002</c:v>
                </c:pt>
                <c:pt idx="30126">
                  <c:v>419.90600000000001</c:v>
                </c:pt>
                <c:pt idx="30127">
                  <c:v>419.90800000000002</c:v>
                </c:pt>
                <c:pt idx="30128">
                  <c:v>419.91</c:v>
                </c:pt>
                <c:pt idx="30129">
                  <c:v>419.91199999999998</c:v>
                </c:pt>
                <c:pt idx="30130">
                  <c:v>419.91500000000002</c:v>
                </c:pt>
                <c:pt idx="30131">
                  <c:v>419.91699999999997</c:v>
                </c:pt>
                <c:pt idx="30132">
                  <c:v>419.91899999999998</c:v>
                </c:pt>
                <c:pt idx="30133">
                  <c:v>419.92099999999999</c:v>
                </c:pt>
                <c:pt idx="30134">
                  <c:v>419.923</c:v>
                </c:pt>
                <c:pt idx="30135">
                  <c:v>419.92599999999999</c:v>
                </c:pt>
                <c:pt idx="30136">
                  <c:v>419.928</c:v>
                </c:pt>
                <c:pt idx="30137">
                  <c:v>419.93</c:v>
                </c:pt>
                <c:pt idx="30138">
                  <c:v>419.93200000000002</c:v>
                </c:pt>
                <c:pt idx="30139">
                  <c:v>419.935</c:v>
                </c:pt>
                <c:pt idx="30140">
                  <c:v>419.93700000000001</c:v>
                </c:pt>
                <c:pt idx="30141">
                  <c:v>419.93900000000002</c:v>
                </c:pt>
                <c:pt idx="30142">
                  <c:v>419.94099999999997</c:v>
                </c:pt>
                <c:pt idx="30143">
                  <c:v>419.94400000000002</c:v>
                </c:pt>
                <c:pt idx="30144">
                  <c:v>419.94600000000003</c:v>
                </c:pt>
                <c:pt idx="30145">
                  <c:v>419.94799999999998</c:v>
                </c:pt>
                <c:pt idx="30146">
                  <c:v>419.95</c:v>
                </c:pt>
                <c:pt idx="30147">
                  <c:v>419.952</c:v>
                </c:pt>
                <c:pt idx="30148">
                  <c:v>419.95499999999998</c:v>
                </c:pt>
                <c:pt idx="30149">
                  <c:v>419.95699999999999</c:v>
                </c:pt>
                <c:pt idx="30150">
                  <c:v>419.959</c:v>
                </c:pt>
                <c:pt idx="30151">
                  <c:v>419.96100000000001</c:v>
                </c:pt>
                <c:pt idx="30152">
                  <c:v>419.96300000000002</c:v>
                </c:pt>
                <c:pt idx="30153">
                  <c:v>419.96600000000001</c:v>
                </c:pt>
                <c:pt idx="30154">
                  <c:v>419.96800000000002</c:v>
                </c:pt>
                <c:pt idx="30155">
                  <c:v>419.97</c:v>
                </c:pt>
                <c:pt idx="30156">
                  <c:v>419.98899999999998</c:v>
                </c:pt>
                <c:pt idx="30157">
                  <c:v>419.99099999999999</c:v>
                </c:pt>
                <c:pt idx="30158">
                  <c:v>419.99400000000003</c:v>
                </c:pt>
                <c:pt idx="30159">
                  <c:v>419.99599999999998</c:v>
                </c:pt>
                <c:pt idx="30160">
                  <c:v>419.99799999999999</c:v>
                </c:pt>
                <c:pt idx="30161">
                  <c:v>420</c:v>
                </c:pt>
                <c:pt idx="30162">
                  <c:v>420.00200000000001</c:v>
                </c:pt>
                <c:pt idx="30163">
                  <c:v>420.02800000000002</c:v>
                </c:pt>
                <c:pt idx="30164">
                  <c:v>420.065</c:v>
                </c:pt>
                <c:pt idx="30165">
                  <c:v>420.09699999999998</c:v>
                </c:pt>
                <c:pt idx="30166">
                  <c:v>420.12</c:v>
                </c:pt>
                <c:pt idx="30167">
                  <c:v>420.13</c:v>
                </c:pt>
                <c:pt idx="30168">
                  <c:v>420.13400000000001</c:v>
                </c:pt>
                <c:pt idx="30169">
                  <c:v>420.137</c:v>
                </c:pt>
                <c:pt idx="30170">
                  <c:v>420.14</c:v>
                </c:pt>
                <c:pt idx="30171">
                  <c:v>420.14299999999997</c:v>
                </c:pt>
                <c:pt idx="30172">
                  <c:v>420.14600000000002</c:v>
                </c:pt>
                <c:pt idx="30173">
                  <c:v>420.14800000000002</c:v>
                </c:pt>
                <c:pt idx="30174">
                  <c:v>420.15100000000001</c:v>
                </c:pt>
                <c:pt idx="30175">
                  <c:v>420.154</c:v>
                </c:pt>
                <c:pt idx="30176">
                  <c:v>420.15600000000001</c:v>
                </c:pt>
                <c:pt idx="30177">
                  <c:v>420.15899999999999</c:v>
                </c:pt>
                <c:pt idx="30178">
                  <c:v>420.16500000000002</c:v>
                </c:pt>
                <c:pt idx="30179">
                  <c:v>420.18900000000002</c:v>
                </c:pt>
                <c:pt idx="30180">
                  <c:v>420.21699999999998</c:v>
                </c:pt>
                <c:pt idx="30181">
                  <c:v>420.23500000000001</c:v>
                </c:pt>
                <c:pt idx="30182">
                  <c:v>420.23700000000002</c:v>
                </c:pt>
                <c:pt idx="30183">
                  <c:v>420.24099999999999</c:v>
                </c:pt>
                <c:pt idx="30184">
                  <c:v>420.24400000000003</c:v>
                </c:pt>
                <c:pt idx="30185">
                  <c:v>420.24700000000001</c:v>
                </c:pt>
                <c:pt idx="30186">
                  <c:v>420.25099999999998</c:v>
                </c:pt>
                <c:pt idx="30187">
                  <c:v>420.25400000000002</c:v>
                </c:pt>
                <c:pt idx="30188">
                  <c:v>420.25700000000001</c:v>
                </c:pt>
                <c:pt idx="30189">
                  <c:v>420.274</c:v>
                </c:pt>
                <c:pt idx="30190">
                  <c:v>420.298</c:v>
                </c:pt>
                <c:pt idx="30191">
                  <c:v>420.31900000000002</c:v>
                </c:pt>
                <c:pt idx="30192">
                  <c:v>420.33499999999998</c:v>
                </c:pt>
                <c:pt idx="30193">
                  <c:v>420.339</c:v>
                </c:pt>
                <c:pt idx="30194">
                  <c:v>420.34100000000001</c:v>
                </c:pt>
                <c:pt idx="30195">
                  <c:v>420.34399999999999</c:v>
                </c:pt>
                <c:pt idx="30196">
                  <c:v>420.34699999999998</c:v>
                </c:pt>
                <c:pt idx="30197">
                  <c:v>420.35</c:v>
                </c:pt>
                <c:pt idx="30198">
                  <c:v>420.35199999999998</c:v>
                </c:pt>
                <c:pt idx="30199">
                  <c:v>420.35500000000002</c:v>
                </c:pt>
                <c:pt idx="30200">
                  <c:v>420.358</c:v>
                </c:pt>
                <c:pt idx="30201">
                  <c:v>420.36</c:v>
                </c:pt>
                <c:pt idx="30202">
                  <c:v>420.36200000000002</c:v>
                </c:pt>
                <c:pt idx="30203">
                  <c:v>420.36399999999998</c:v>
                </c:pt>
                <c:pt idx="30204">
                  <c:v>420.36599999999999</c:v>
                </c:pt>
                <c:pt idx="30205">
                  <c:v>420.36900000000003</c:v>
                </c:pt>
                <c:pt idx="30206">
                  <c:v>420.37200000000001</c:v>
                </c:pt>
                <c:pt idx="30207">
                  <c:v>420.37400000000002</c:v>
                </c:pt>
                <c:pt idx="30208">
                  <c:v>420.37700000000001</c:v>
                </c:pt>
                <c:pt idx="30209">
                  <c:v>420.38</c:v>
                </c:pt>
                <c:pt idx="30210">
                  <c:v>420.38299999999998</c:v>
                </c:pt>
                <c:pt idx="30211">
                  <c:v>420.38600000000002</c:v>
                </c:pt>
                <c:pt idx="30212">
                  <c:v>420.38799999999998</c:v>
                </c:pt>
                <c:pt idx="30213">
                  <c:v>420.39100000000002</c:v>
                </c:pt>
                <c:pt idx="30214">
                  <c:v>420.39400000000001</c:v>
                </c:pt>
                <c:pt idx="30215">
                  <c:v>420.39699999999999</c:v>
                </c:pt>
                <c:pt idx="30216">
                  <c:v>420.4</c:v>
                </c:pt>
                <c:pt idx="30217">
                  <c:v>420.40199999999999</c:v>
                </c:pt>
                <c:pt idx="30218">
                  <c:v>420.40499999999997</c:v>
                </c:pt>
                <c:pt idx="30219">
                  <c:v>420.40600000000001</c:v>
                </c:pt>
                <c:pt idx="30220">
                  <c:v>420.40600000000001</c:v>
                </c:pt>
                <c:pt idx="30221">
                  <c:v>420.40600000000001</c:v>
                </c:pt>
                <c:pt idx="30222">
                  <c:v>420.40600000000001</c:v>
                </c:pt>
                <c:pt idx="30223">
                  <c:v>420.40600000000001</c:v>
                </c:pt>
                <c:pt idx="30224">
                  <c:v>420.40600000000001</c:v>
                </c:pt>
                <c:pt idx="30225">
                  <c:v>420.40600000000001</c:v>
                </c:pt>
                <c:pt idx="30226">
                  <c:v>420.40600000000001</c:v>
                </c:pt>
                <c:pt idx="30227">
                  <c:v>420.40600000000001</c:v>
                </c:pt>
                <c:pt idx="30228">
                  <c:v>420.40600000000001</c:v>
                </c:pt>
                <c:pt idx="30229">
                  <c:v>420.40600000000001</c:v>
                </c:pt>
                <c:pt idx="30230">
                  <c:v>420.40600000000001</c:v>
                </c:pt>
                <c:pt idx="30231">
                  <c:v>420.40600000000001</c:v>
                </c:pt>
                <c:pt idx="30232">
                  <c:v>420.40600000000001</c:v>
                </c:pt>
                <c:pt idx="30233">
                  <c:v>420.40600000000001</c:v>
                </c:pt>
                <c:pt idx="30234">
                  <c:v>420.40600000000001</c:v>
                </c:pt>
                <c:pt idx="30235">
                  <c:v>420.40600000000001</c:v>
                </c:pt>
                <c:pt idx="30236">
                  <c:v>420.40600000000001</c:v>
                </c:pt>
                <c:pt idx="30237">
                  <c:v>420.40600000000001</c:v>
                </c:pt>
                <c:pt idx="30238">
                  <c:v>420.40600000000001</c:v>
                </c:pt>
                <c:pt idx="30239">
                  <c:v>420.40600000000001</c:v>
                </c:pt>
                <c:pt idx="30240">
                  <c:v>420.40600000000001</c:v>
                </c:pt>
                <c:pt idx="30241">
                  <c:v>420.40600000000001</c:v>
                </c:pt>
                <c:pt idx="30242">
                  <c:v>420.40600000000001</c:v>
                </c:pt>
                <c:pt idx="30243">
                  <c:v>420.40600000000001</c:v>
                </c:pt>
                <c:pt idx="30244">
                  <c:v>420.40600000000001</c:v>
                </c:pt>
                <c:pt idx="30245">
                  <c:v>420.40600000000001</c:v>
                </c:pt>
                <c:pt idx="30246">
                  <c:v>420.40600000000001</c:v>
                </c:pt>
                <c:pt idx="30247">
                  <c:v>420.40600000000001</c:v>
                </c:pt>
                <c:pt idx="30248">
                  <c:v>420.40600000000001</c:v>
                </c:pt>
                <c:pt idx="30249">
                  <c:v>420.40600000000001</c:v>
                </c:pt>
                <c:pt idx="30250">
                  <c:v>420.40600000000001</c:v>
                </c:pt>
                <c:pt idx="30251">
                  <c:v>420.40600000000001</c:v>
                </c:pt>
                <c:pt idx="30252">
                  <c:v>420.40600000000001</c:v>
                </c:pt>
                <c:pt idx="30253">
                  <c:v>420.40600000000001</c:v>
                </c:pt>
                <c:pt idx="30254">
                  <c:v>420.40600000000001</c:v>
                </c:pt>
                <c:pt idx="30255">
                  <c:v>420.40600000000001</c:v>
                </c:pt>
                <c:pt idx="30256">
                  <c:v>420.40600000000001</c:v>
                </c:pt>
                <c:pt idx="30257">
                  <c:v>420.40600000000001</c:v>
                </c:pt>
                <c:pt idx="30258">
                  <c:v>420.40600000000001</c:v>
                </c:pt>
                <c:pt idx="30259">
                  <c:v>420.40600000000001</c:v>
                </c:pt>
                <c:pt idx="30260">
                  <c:v>420.40600000000001</c:v>
                </c:pt>
                <c:pt idx="30261">
                  <c:v>420.40600000000001</c:v>
                </c:pt>
                <c:pt idx="30262">
                  <c:v>420.40600000000001</c:v>
                </c:pt>
                <c:pt idx="30263">
                  <c:v>420.40600000000001</c:v>
                </c:pt>
                <c:pt idx="30264">
                  <c:v>420.40600000000001</c:v>
                </c:pt>
                <c:pt idx="30265">
                  <c:v>420.40600000000001</c:v>
                </c:pt>
                <c:pt idx="30266">
                  <c:v>420.40600000000001</c:v>
                </c:pt>
                <c:pt idx="30267">
                  <c:v>420.40600000000001</c:v>
                </c:pt>
                <c:pt idx="30268">
                  <c:v>420.40600000000001</c:v>
                </c:pt>
                <c:pt idx="30269">
                  <c:v>420.40600000000001</c:v>
                </c:pt>
                <c:pt idx="30270">
                  <c:v>420.40600000000001</c:v>
                </c:pt>
                <c:pt idx="30271">
                  <c:v>420.40600000000001</c:v>
                </c:pt>
                <c:pt idx="30272">
                  <c:v>420.40600000000001</c:v>
                </c:pt>
                <c:pt idx="30273">
                  <c:v>420.40600000000001</c:v>
                </c:pt>
                <c:pt idx="30274">
                  <c:v>420.40600000000001</c:v>
                </c:pt>
                <c:pt idx="30275">
                  <c:v>420.40600000000001</c:v>
                </c:pt>
                <c:pt idx="30276">
                  <c:v>420.40600000000001</c:v>
                </c:pt>
                <c:pt idx="30277">
                  <c:v>420.40600000000001</c:v>
                </c:pt>
                <c:pt idx="30278">
                  <c:v>420.40600000000001</c:v>
                </c:pt>
                <c:pt idx="30279">
                  <c:v>420.40600000000001</c:v>
                </c:pt>
                <c:pt idx="30280">
                  <c:v>420.40600000000001</c:v>
                </c:pt>
                <c:pt idx="30281">
                  <c:v>420.40600000000001</c:v>
                </c:pt>
                <c:pt idx="30282">
                  <c:v>420.40600000000001</c:v>
                </c:pt>
                <c:pt idx="30283">
                  <c:v>420.40600000000001</c:v>
                </c:pt>
                <c:pt idx="30284">
                  <c:v>420.40600000000001</c:v>
                </c:pt>
                <c:pt idx="30285">
                  <c:v>420.40600000000001</c:v>
                </c:pt>
                <c:pt idx="30286">
                  <c:v>420.40600000000001</c:v>
                </c:pt>
                <c:pt idx="30287">
                  <c:v>420.40600000000001</c:v>
                </c:pt>
                <c:pt idx="30288">
                  <c:v>420.40600000000001</c:v>
                </c:pt>
                <c:pt idx="30289">
                  <c:v>420.40600000000001</c:v>
                </c:pt>
                <c:pt idx="30290">
                  <c:v>420.40600000000001</c:v>
                </c:pt>
                <c:pt idx="30291">
                  <c:v>420.40600000000001</c:v>
                </c:pt>
                <c:pt idx="30292">
                  <c:v>420.40600000000001</c:v>
                </c:pt>
                <c:pt idx="30293">
                  <c:v>420.40600000000001</c:v>
                </c:pt>
                <c:pt idx="30294">
                  <c:v>420.40600000000001</c:v>
                </c:pt>
                <c:pt idx="30295">
                  <c:v>420.40600000000001</c:v>
                </c:pt>
                <c:pt idx="30296">
                  <c:v>420.40600000000001</c:v>
                </c:pt>
                <c:pt idx="30297">
                  <c:v>420.40600000000001</c:v>
                </c:pt>
                <c:pt idx="30298">
                  <c:v>420.40600000000001</c:v>
                </c:pt>
                <c:pt idx="30299">
                  <c:v>420.40600000000001</c:v>
                </c:pt>
                <c:pt idx="30300">
                  <c:v>420.40600000000001</c:v>
                </c:pt>
                <c:pt idx="30301">
                  <c:v>420.40600000000001</c:v>
                </c:pt>
                <c:pt idx="30302">
                  <c:v>420.40600000000001</c:v>
                </c:pt>
                <c:pt idx="30303">
                  <c:v>420.40600000000001</c:v>
                </c:pt>
                <c:pt idx="30304">
                  <c:v>420.40600000000001</c:v>
                </c:pt>
                <c:pt idx="30305">
                  <c:v>420.40600000000001</c:v>
                </c:pt>
                <c:pt idx="30306">
                  <c:v>420.40600000000001</c:v>
                </c:pt>
                <c:pt idx="30307">
                  <c:v>420.40600000000001</c:v>
                </c:pt>
                <c:pt idx="30308">
                  <c:v>420.40600000000001</c:v>
                </c:pt>
                <c:pt idx="30309">
                  <c:v>420.40600000000001</c:v>
                </c:pt>
                <c:pt idx="30310">
                  <c:v>420.40600000000001</c:v>
                </c:pt>
                <c:pt idx="30311">
                  <c:v>420.40600000000001</c:v>
                </c:pt>
                <c:pt idx="30312">
                  <c:v>420.40600000000001</c:v>
                </c:pt>
                <c:pt idx="30313">
                  <c:v>420.40600000000001</c:v>
                </c:pt>
                <c:pt idx="30314">
                  <c:v>420.40600000000001</c:v>
                </c:pt>
                <c:pt idx="30315">
                  <c:v>420.40600000000001</c:v>
                </c:pt>
                <c:pt idx="30316">
                  <c:v>420.40600000000001</c:v>
                </c:pt>
                <c:pt idx="30317">
                  <c:v>420.40600000000001</c:v>
                </c:pt>
                <c:pt idx="30318">
                  <c:v>420.40600000000001</c:v>
                </c:pt>
                <c:pt idx="30319">
                  <c:v>420.40600000000001</c:v>
                </c:pt>
                <c:pt idx="30320">
                  <c:v>420.40600000000001</c:v>
                </c:pt>
                <c:pt idx="30321">
                  <c:v>420.40600000000001</c:v>
                </c:pt>
                <c:pt idx="30322">
                  <c:v>420.40600000000001</c:v>
                </c:pt>
                <c:pt idx="30323">
                  <c:v>420.40600000000001</c:v>
                </c:pt>
                <c:pt idx="30324">
                  <c:v>420.40600000000001</c:v>
                </c:pt>
                <c:pt idx="30325">
                  <c:v>420.40600000000001</c:v>
                </c:pt>
                <c:pt idx="30326">
                  <c:v>420.40600000000001</c:v>
                </c:pt>
                <c:pt idx="30327">
                  <c:v>420.40600000000001</c:v>
                </c:pt>
                <c:pt idx="30328">
                  <c:v>420.40600000000001</c:v>
                </c:pt>
                <c:pt idx="30329">
                  <c:v>420.40600000000001</c:v>
                </c:pt>
                <c:pt idx="30330">
                  <c:v>420.40600000000001</c:v>
                </c:pt>
                <c:pt idx="30331">
                  <c:v>420.40600000000001</c:v>
                </c:pt>
                <c:pt idx="30332">
                  <c:v>420.40600000000001</c:v>
                </c:pt>
                <c:pt idx="30333">
                  <c:v>420.40600000000001</c:v>
                </c:pt>
                <c:pt idx="30334">
                  <c:v>420.40600000000001</c:v>
                </c:pt>
                <c:pt idx="30335">
                  <c:v>420.40600000000001</c:v>
                </c:pt>
                <c:pt idx="30336">
                  <c:v>420.40600000000001</c:v>
                </c:pt>
                <c:pt idx="30337">
                  <c:v>420.40600000000001</c:v>
                </c:pt>
                <c:pt idx="30338">
                  <c:v>420.40600000000001</c:v>
                </c:pt>
                <c:pt idx="30339">
                  <c:v>420.40600000000001</c:v>
                </c:pt>
                <c:pt idx="30340">
                  <c:v>420.40600000000001</c:v>
                </c:pt>
                <c:pt idx="30341">
                  <c:v>420.40600000000001</c:v>
                </c:pt>
                <c:pt idx="30342">
                  <c:v>420.40600000000001</c:v>
                </c:pt>
                <c:pt idx="30343">
                  <c:v>420.40600000000001</c:v>
                </c:pt>
                <c:pt idx="30344">
                  <c:v>420.40600000000001</c:v>
                </c:pt>
                <c:pt idx="30345">
                  <c:v>420.40600000000001</c:v>
                </c:pt>
                <c:pt idx="30346">
                  <c:v>420.40600000000001</c:v>
                </c:pt>
                <c:pt idx="30347">
                  <c:v>420.40600000000001</c:v>
                </c:pt>
                <c:pt idx="30348">
                  <c:v>420.40600000000001</c:v>
                </c:pt>
                <c:pt idx="30349">
                  <c:v>420.40600000000001</c:v>
                </c:pt>
                <c:pt idx="30350">
                  <c:v>420.40600000000001</c:v>
                </c:pt>
                <c:pt idx="30351">
                  <c:v>420.40600000000001</c:v>
                </c:pt>
                <c:pt idx="30352">
                  <c:v>420.40600000000001</c:v>
                </c:pt>
                <c:pt idx="30353">
                  <c:v>420.40600000000001</c:v>
                </c:pt>
                <c:pt idx="30354">
                  <c:v>420.40600000000001</c:v>
                </c:pt>
                <c:pt idx="30355">
                  <c:v>420.40600000000001</c:v>
                </c:pt>
                <c:pt idx="30356">
                  <c:v>420.40600000000001</c:v>
                </c:pt>
                <c:pt idx="30357">
                  <c:v>420.40600000000001</c:v>
                </c:pt>
                <c:pt idx="30358">
                  <c:v>420.40600000000001</c:v>
                </c:pt>
                <c:pt idx="30359">
                  <c:v>420.40600000000001</c:v>
                </c:pt>
                <c:pt idx="30360">
                  <c:v>420.40600000000001</c:v>
                </c:pt>
                <c:pt idx="30361">
                  <c:v>420.40600000000001</c:v>
                </c:pt>
                <c:pt idx="30362">
                  <c:v>420.40600000000001</c:v>
                </c:pt>
                <c:pt idx="30363">
                  <c:v>420.40600000000001</c:v>
                </c:pt>
                <c:pt idx="30364">
                  <c:v>420.40600000000001</c:v>
                </c:pt>
                <c:pt idx="30365">
                  <c:v>420.40600000000001</c:v>
                </c:pt>
                <c:pt idx="30366">
                  <c:v>420.40600000000001</c:v>
                </c:pt>
                <c:pt idx="30367">
                  <c:v>420.40600000000001</c:v>
                </c:pt>
                <c:pt idx="30368">
                  <c:v>420.40600000000001</c:v>
                </c:pt>
                <c:pt idx="30369">
                  <c:v>420.40600000000001</c:v>
                </c:pt>
                <c:pt idx="30370">
                  <c:v>420.40600000000001</c:v>
                </c:pt>
                <c:pt idx="30371">
                  <c:v>420.40600000000001</c:v>
                </c:pt>
                <c:pt idx="30372">
                  <c:v>420.40600000000001</c:v>
                </c:pt>
                <c:pt idx="30373">
                  <c:v>420.40600000000001</c:v>
                </c:pt>
                <c:pt idx="30374">
                  <c:v>420.40600000000001</c:v>
                </c:pt>
                <c:pt idx="30375">
                  <c:v>420.40600000000001</c:v>
                </c:pt>
                <c:pt idx="30376">
                  <c:v>420.40600000000001</c:v>
                </c:pt>
                <c:pt idx="30377">
                  <c:v>420.40600000000001</c:v>
                </c:pt>
                <c:pt idx="30378">
                  <c:v>420.40600000000001</c:v>
                </c:pt>
                <c:pt idx="30379">
                  <c:v>420.40600000000001</c:v>
                </c:pt>
                <c:pt idx="30380">
                  <c:v>420.40600000000001</c:v>
                </c:pt>
                <c:pt idx="30381">
                  <c:v>420.40600000000001</c:v>
                </c:pt>
                <c:pt idx="30382">
                  <c:v>420.40600000000001</c:v>
                </c:pt>
                <c:pt idx="30383">
                  <c:v>420.40600000000001</c:v>
                </c:pt>
                <c:pt idx="30384">
                  <c:v>420.40600000000001</c:v>
                </c:pt>
                <c:pt idx="30385">
                  <c:v>420.40600000000001</c:v>
                </c:pt>
                <c:pt idx="30386">
                  <c:v>420.40600000000001</c:v>
                </c:pt>
                <c:pt idx="30387">
                  <c:v>420.40600000000001</c:v>
                </c:pt>
                <c:pt idx="30388">
                  <c:v>420.40600000000001</c:v>
                </c:pt>
                <c:pt idx="30389">
                  <c:v>420.40600000000001</c:v>
                </c:pt>
                <c:pt idx="30390">
                  <c:v>420.40600000000001</c:v>
                </c:pt>
                <c:pt idx="30391">
                  <c:v>420.40600000000001</c:v>
                </c:pt>
                <c:pt idx="30392">
                  <c:v>420.40600000000001</c:v>
                </c:pt>
                <c:pt idx="30393">
                  <c:v>420.40600000000001</c:v>
                </c:pt>
                <c:pt idx="30394">
                  <c:v>420.40600000000001</c:v>
                </c:pt>
                <c:pt idx="30395">
                  <c:v>420.40600000000001</c:v>
                </c:pt>
                <c:pt idx="30396">
                  <c:v>420.40600000000001</c:v>
                </c:pt>
                <c:pt idx="30397">
                  <c:v>420.40600000000001</c:v>
                </c:pt>
                <c:pt idx="30398">
                  <c:v>420.40600000000001</c:v>
                </c:pt>
                <c:pt idx="30399">
                  <c:v>420.40600000000001</c:v>
                </c:pt>
                <c:pt idx="30400">
                  <c:v>420.40600000000001</c:v>
                </c:pt>
                <c:pt idx="30401">
                  <c:v>420.40600000000001</c:v>
                </c:pt>
                <c:pt idx="30402">
                  <c:v>420.40600000000001</c:v>
                </c:pt>
                <c:pt idx="30403">
                  <c:v>420.40600000000001</c:v>
                </c:pt>
                <c:pt idx="30404">
                  <c:v>420.40600000000001</c:v>
                </c:pt>
                <c:pt idx="30405">
                  <c:v>420.40600000000001</c:v>
                </c:pt>
                <c:pt idx="30406">
                  <c:v>420.40600000000001</c:v>
                </c:pt>
                <c:pt idx="30407">
                  <c:v>420.40600000000001</c:v>
                </c:pt>
                <c:pt idx="30408">
                  <c:v>420.40600000000001</c:v>
                </c:pt>
                <c:pt idx="30409">
                  <c:v>420.40600000000001</c:v>
                </c:pt>
                <c:pt idx="30410">
                  <c:v>420.40600000000001</c:v>
                </c:pt>
                <c:pt idx="30411">
                  <c:v>420.40600000000001</c:v>
                </c:pt>
                <c:pt idx="30412">
                  <c:v>420.40600000000001</c:v>
                </c:pt>
                <c:pt idx="30413">
                  <c:v>420.40600000000001</c:v>
                </c:pt>
                <c:pt idx="30414">
                  <c:v>420.40600000000001</c:v>
                </c:pt>
                <c:pt idx="30415">
                  <c:v>420.40600000000001</c:v>
                </c:pt>
                <c:pt idx="30416">
                  <c:v>420.40600000000001</c:v>
                </c:pt>
                <c:pt idx="30417">
                  <c:v>420.40600000000001</c:v>
                </c:pt>
                <c:pt idx="30418">
                  <c:v>420.40600000000001</c:v>
                </c:pt>
                <c:pt idx="30419">
                  <c:v>420.40600000000001</c:v>
                </c:pt>
                <c:pt idx="30420">
                  <c:v>420.40600000000001</c:v>
                </c:pt>
                <c:pt idx="30421">
                  <c:v>420.40600000000001</c:v>
                </c:pt>
                <c:pt idx="30422">
                  <c:v>420.40600000000001</c:v>
                </c:pt>
                <c:pt idx="30423">
                  <c:v>420.40600000000001</c:v>
                </c:pt>
                <c:pt idx="30424">
                  <c:v>420.40600000000001</c:v>
                </c:pt>
                <c:pt idx="30425">
                  <c:v>420.40600000000001</c:v>
                </c:pt>
                <c:pt idx="30426">
                  <c:v>420.40600000000001</c:v>
                </c:pt>
                <c:pt idx="30427">
                  <c:v>420.40600000000001</c:v>
                </c:pt>
                <c:pt idx="30428">
                  <c:v>420.40600000000001</c:v>
                </c:pt>
                <c:pt idx="30429">
                  <c:v>420.40600000000001</c:v>
                </c:pt>
                <c:pt idx="30430">
                  <c:v>420.40600000000001</c:v>
                </c:pt>
                <c:pt idx="30431">
                  <c:v>420.40600000000001</c:v>
                </c:pt>
                <c:pt idx="30432">
                  <c:v>420.40600000000001</c:v>
                </c:pt>
                <c:pt idx="30433">
                  <c:v>420.40600000000001</c:v>
                </c:pt>
                <c:pt idx="30434">
                  <c:v>420.40600000000001</c:v>
                </c:pt>
                <c:pt idx="30435">
                  <c:v>420.40600000000001</c:v>
                </c:pt>
                <c:pt idx="30436">
                  <c:v>420.40600000000001</c:v>
                </c:pt>
                <c:pt idx="30437">
                  <c:v>420.40600000000001</c:v>
                </c:pt>
                <c:pt idx="30438">
                  <c:v>420.40600000000001</c:v>
                </c:pt>
                <c:pt idx="30439">
                  <c:v>420.40600000000001</c:v>
                </c:pt>
                <c:pt idx="30440">
                  <c:v>420.40600000000001</c:v>
                </c:pt>
                <c:pt idx="30441">
                  <c:v>420.40600000000001</c:v>
                </c:pt>
                <c:pt idx="30442">
                  <c:v>420.40600000000001</c:v>
                </c:pt>
                <c:pt idx="30443">
                  <c:v>420.40600000000001</c:v>
                </c:pt>
                <c:pt idx="30444">
                  <c:v>420.40600000000001</c:v>
                </c:pt>
                <c:pt idx="30445">
                  <c:v>420.40600000000001</c:v>
                </c:pt>
                <c:pt idx="30446">
                  <c:v>420.40600000000001</c:v>
                </c:pt>
                <c:pt idx="30447">
                  <c:v>420.40600000000001</c:v>
                </c:pt>
                <c:pt idx="30448">
                  <c:v>420.40600000000001</c:v>
                </c:pt>
                <c:pt idx="30449">
                  <c:v>420.40600000000001</c:v>
                </c:pt>
                <c:pt idx="30450">
                  <c:v>420.40600000000001</c:v>
                </c:pt>
                <c:pt idx="30451">
                  <c:v>420.40600000000001</c:v>
                </c:pt>
                <c:pt idx="30452">
                  <c:v>420.40600000000001</c:v>
                </c:pt>
                <c:pt idx="30453">
                  <c:v>420.40600000000001</c:v>
                </c:pt>
                <c:pt idx="30454">
                  <c:v>420.40600000000001</c:v>
                </c:pt>
                <c:pt idx="30455">
                  <c:v>420.40600000000001</c:v>
                </c:pt>
                <c:pt idx="30456">
                  <c:v>420.40600000000001</c:v>
                </c:pt>
                <c:pt idx="30457">
                  <c:v>420.40600000000001</c:v>
                </c:pt>
                <c:pt idx="30458">
                  <c:v>420.40600000000001</c:v>
                </c:pt>
                <c:pt idx="30459">
                  <c:v>420.40600000000001</c:v>
                </c:pt>
                <c:pt idx="30460">
                  <c:v>420.40600000000001</c:v>
                </c:pt>
                <c:pt idx="30461">
                  <c:v>420.40600000000001</c:v>
                </c:pt>
                <c:pt idx="30462">
                  <c:v>420.40600000000001</c:v>
                </c:pt>
                <c:pt idx="30463">
                  <c:v>420.40600000000001</c:v>
                </c:pt>
                <c:pt idx="30464">
                  <c:v>420.40600000000001</c:v>
                </c:pt>
                <c:pt idx="30465">
                  <c:v>420.40600000000001</c:v>
                </c:pt>
                <c:pt idx="30466">
                  <c:v>420.40600000000001</c:v>
                </c:pt>
                <c:pt idx="30467">
                  <c:v>420.40600000000001</c:v>
                </c:pt>
                <c:pt idx="30468">
                  <c:v>420.40600000000001</c:v>
                </c:pt>
                <c:pt idx="30469">
                  <c:v>420.40600000000001</c:v>
                </c:pt>
                <c:pt idx="30470">
                  <c:v>420.40600000000001</c:v>
                </c:pt>
                <c:pt idx="30471">
                  <c:v>420.40600000000001</c:v>
                </c:pt>
                <c:pt idx="30472">
                  <c:v>420.40600000000001</c:v>
                </c:pt>
                <c:pt idx="30473">
                  <c:v>420.40600000000001</c:v>
                </c:pt>
                <c:pt idx="30474">
                  <c:v>420.40600000000001</c:v>
                </c:pt>
                <c:pt idx="30475">
                  <c:v>420.40600000000001</c:v>
                </c:pt>
                <c:pt idx="30476">
                  <c:v>420.40600000000001</c:v>
                </c:pt>
                <c:pt idx="30477">
                  <c:v>420.40600000000001</c:v>
                </c:pt>
                <c:pt idx="30478">
                  <c:v>420.40600000000001</c:v>
                </c:pt>
                <c:pt idx="30479">
                  <c:v>420.40600000000001</c:v>
                </c:pt>
                <c:pt idx="30480">
                  <c:v>420.40600000000001</c:v>
                </c:pt>
                <c:pt idx="30481">
                  <c:v>420.40600000000001</c:v>
                </c:pt>
                <c:pt idx="30482">
                  <c:v>420.40600000000001</c:v>
                </c:pt>
                <c:pt idx="30483">
                  <c:v>420.40600000000001</c:v>
                </c:pt>
                <c:pt idx="30484">
                  <c:v>420.40600000000001</c:v>
                </c:pt>
                <c:pt idx="30485">
                  <c:v>420.40600000000001</c:v>
                </c:pt>
                <c:pt idx="30486">
                  <c:v>420.40600000000001</c:v>
                </c:pt>
                <c:pt idx="30487">
                  <c:v>420.40600000000001</c:v>
                </c:pt>
                <c:pt idx="30488">
                  <c:v>420.40600000000001</c:v>
                </c:pt>
                <c:pt idx="30489">
                  <c:v>420.40600000000001</c:v>
                </c:pt>
                <c:pt idx="30490">
                  <c:v>420.40600000000001</c:v>
                </c:pt>
                <c:pt idx="30491">
                  <c:v>420.40600000000001</c:v>
                </c:pt>
                <c:pt idx="30492">
                  <c:v>420.40600000000001</c:v>
                </c:pt>
                <c:pt idx="30493">
                  <c:v>420.40600000000001</c:v>
                </c:pt>
                <c:pt idx="30494">
                  <c:v>420.40600000000001</c:v>
                </c:pt>
                <c:pt idx="30495">
                  <c:v>420.40600000000001</c:v>
                </c:pt>
                <c:pt idx="30496">
                  <c:v>420.40600000000001</c:v>
                </c:pt>
                <c:pt idx="30497">
                  <c:v>420.40600000000001</c:v>
                </c:pt>
                <c:pt idx="30498">
                  <c:v>420.40600000000001</c:v>
                </c:pt>
                <c:pt idx="30499">
                  <c:v>420.40600000000001</c:v>
                </c:pt>
                <c:pt idx="30500">
                  <c:v>420.40600000000001</c:v>
                </c:pt>
                <c:pt idx="30501">
                  <c:v>420.40600000000001</c:v>
                </c:pt>
                <c:pt idx="30502">
                  <c:v>420.40600000000001</c:v>
                </c:pt>
                <c:pt idx="30503">
                  <c:v>420.40600000000001</c:v>
                </c:pt>
                <c:pt idx="30504">
                  <c:v>420.40600000000001</c:v>
                </c:pt>
                <c:pt idx="30505">
                  <c:v>420.40600000000001</c:v>
                </c:pt>
                <c:pt idx="30506">
                  <c:v>420.40600000000001</c:v>
                </c:pt>
                <c:pt idx="30507">
                  <c:v>420.40600000000001</c:v>
                </c:pt>
                <c:pt idx="30508">
                  <c:v>420.40600000000001</c:v>
                </c:pt>
                <c:pt idx="30509">
                  <c:v>420.40600000000001</c:v>
                </c:pt>
                <c:pt idx="30510">
                  <c:v>420.40600000000001</c:v>
                </c:pt>
                <c:pt idx="30511">
                  <c:v>420.40600000000001</c:v>
                </c:pt>
                <c:pt idx="30512">
                  <c:v>420.40600000000001</c:v>
                </c:pt>
                <c:pt idx="30513">
                  <c:v>420.40600000000001</c:v>
                </c:pt>
                <c:pt idx="30514">
                  <c:v>420.40600000000001</c:v>
                </c:pt>
                <c:pt idx="30515">
                  <c:v>420.40600000000001</c:v>
                </c:pt>
                <c:pt idx="30516">
                  <c:v>420.40600000000001</c:v>
                </c:pt>
                <c:pt idx="30517">
                  <c:v>420.40600000000001</c:v>
                </c:pt>
                <c:pt idx="30518">
                  <c:v>420.40600000000001</c:v>
                </c:pt>
                <c:pt idx="30519">
                  <c:v>420.40600000000001</c:v>
                </c:pt>
                <c:pt idx="30520">
                  <c:v>420.40600000000001</c:v>
                </c:pt>
                <c:pt idx="30521">
                  <c:v>420.40600000000001</c:v>
                </c:pt>
                <c:pt idx="30522">
                  <c:v>420.40600000000001</c:v>
                </c:pt>
                <c:pt idx="30523">
                  <c:v>420.40600000000001</c:v>
                </c:pt>
                <c:pt idx="30524">
                  <c:v>420.40600000000001</c:v>
                </c:pt>
                <c:pt idx="30525">
                  <c:v>420.40600000000001</c:v>
                </c:pt>
                <c:pt idx="30526">
                  <c:v>420.40600000000001</c:v>
                </c:pt>
                <c:pt idx="30527">
                  <c:v>420.40600000000001</c:v>
                </c:pt>
                <c:pt idx="30528">
                  <c:v>420.40600000000001</c:v>
                </c:pt>
                <c:pt idx="30529">
                  <c:v>420.40600000000001</c:v>
                </c:pt>
                <c:pt idx="30530">
                  <c:v>420.40600000000001</c:v>
                </c:pt>
                <c:pt idx="30531">
                  <c:v>420.40600000000001</c:v>
                </c:pt>
                <c:pt idx="30532">
                  <c:v>420.40600000000001</c:v>
                </c:pt>
                <c:pt idx="30533">
                  <c:v>420.40600000000001</c:v>
                </c:pt>
                <c:pt idx="30534">
                  <c:v>420.40600000000001</c:v>
                </c:pt>
                <c:pt idx="30535">
                  <c:v>420.40600000000001</c:v>
                </c:pt>
                <c:pt idx="30536">
                  <c:v>420.40600000000001</c:v>
                </c:pt>
                <c:pt idx="30537">
                  <c:v>420.40600000000001</c:v>
                </c:pt>
                <c:pt idx="30538">
                  <c:v>420.40600000000001</c:v>
                </c:pt>
                <c:pt idx="30539">
                  <c:v>420.40600000000001</c:v>
                </c:pt>
                <c:pt idx="30540">
                  <c:v>420.40600000000001</c:v>
                </c:pt>
                <c:pt idx="30541">
                  <c:v>420.40600000000001</c:v>
                </c:pt>
                <c:pt idx="30542">
                  <c:v>420.40600000000001</c:v>
                </c:pt>
                <c:pt idx="30543">
                  <c:v>420.40600000000001</c:v>
                </c:pt>
                <c:pt idx="30544">
                  <c:v>420.40600000000001</c:v>
                </c:pt>
                <c:pt idx="30545">
                  <c:v>420.40600000000001</c:v>
                </c:pt>
                <c:pt idx="30546">
                  <c:v>420.40600000000001</c:v>
                </c:pt>
                <c:pt idx="30547">
                  <c:v>420.40600000000001</c:v>
                </c:pt>
                <c:pt idx="30548">
                  <c:v>420.40600000000001</c:v>
                </c:pt>
                <c:pt idx="30549">
                  <c:v>420.40600000000001</c:v>
                </c:pt>
                <c:pt idx="30550">
                  <c:v>420.40600000000001</c:v>
                </c:pt>
                <c:pt idx="30551">
                  <c:v>420.40600000000001</c:v>
                </c:pt>
                <c:pt idx="30552">
                  <c:v>420.40600000000001</c:v>
                </c:pt>
                <c:pt idx="30553">
                  <c:v>420.40600000000001</c:v>
                </c:pt>
                <c:pt idx="30554">
                  <c:v>420.40600000000001</c:v>
                </c:pt>
                <c:pt idx="30555">
                  <c:v>420.40600000000001</c:v>
                </c:pt>
                <c:pt idx="30556">
                  <c:v>420.40600000000001</c:v>
                </c:pt>
                <c:pt idx="30557">
                  <c:v>420.40600000000001</c:v>
                </c:pt>
                <c:pt idx="30558">
                  <c:v>420.40600000000001</c:v>
                </c:pt>
                <c:pt idx="30559">
                  <c:v>420.40600000000001</c:v>
                </c:pt>
                <c:pt idx="30560">
                  <c:v>420.40600000000001</c:v>
                </c:pt>
                <c:pt idx="30561">
                  <c:v>420.40600000000001</c:v>
                </c:pt>
                <c:pt idx="30562">
                  <c:v>420.40600000000001</c:v>
                </c:pt>
                <c:pt idx="30563">
                  <c:v>420.40600000000001</c:v>
                </c:pt>
                <c:pt idx="30564">
                  <c:v>420.40600000000001</c:v>
                </c:pt>
                <c:pt idx="30565">
                  <c:v>420.40600000000001</c:v>
                </c:pt>
                <c:pt idx="30566">
                  <c:v>420.40600000000001</c:v>
                </c:pt>
                <c:pt idx="30567">
                  <c:v>420.40600000000001</c:v>
                </c:pt>
                <c:pt idx="30568">
                  <c:v>420.40600000000001</c:v>
                </c:pt>
                <c:pt idx="30569">
                  <c:v>420.40600000000001</c:v>
                </c:pt>
                <c:pt idx="30570">
                  <c:v>420.40600000000001</c:v>
                </c:pt>
                <c:pt idx="30571">
                  <c:v>420.40600000000001</c:v>
                </c:pt>
                <c:pt idx="30572">
                  <c:v>420.40600000000001</c:v>
                </c:pt>
                <c:pt idx="30573">
                  <c:v>420.40600000000001</c:v>
                </c:pt>
                <c:pt idx="30574">
                  <c:v>420.40600000000001</c:v>
                </c:pt>
                <c:pt idx="30575">
                  <c:v>420.40600000000001</c:v>
                </c:pt>
                <c:pt idx="30576">
                  <c:v>420.40600000000001</c:v>
                </c:pt>
                <c:pt idx="30577">
                  <c:v>420.40600000000001</c:v>
                </c:pt>
                <c:pt idx="30578">
                  <c:v>420.40600000000001</c:v>
                </c:pt>
                <c:pt idx="30579">
                  <c:v>420.40600000000001</c:v>
                </c:pt>
                <c:pt idx="30580">
                  <c:v>420.40600000000001</c:v>
                </c:pt>
                <c:pt idx="30581">
                  <c:v>420.40600000000001</c:v>
                </c:pt>
                <c:pt idx="30582">
                  <c:v>420.40600000000001</c:v>
                </c:pt>
                <c:pt idx="30583">
                  <c:v>420.40600000000001</c:v>
                </c:pt>
                <c:pt idx="30584">
                  <c:v>420.40600000000001</c:v>
                </c:pt>
                <c:pt idx="30585">
                  <c:v>420.40600000000001</c:v>
                </c:pt>
                <c:pt idx="30586">
                  <c:v>420.40600000000001</c:v>
                </c:pt>
                <c:pt idx="30587">
                  <c:v>420.40600000000001</c:v>
                </c:pt>
                <c:pt idx="30588">
                  <c:v>420.40600000000001</c:v>
                </c:pt>
                <c:pt idx="30589">
                  <c:v>420.40600000000001</c:v>
                </c:pt>
                <c:pt idx="30590">
                  <c:v>420.40600000000001</c:v>
                </c:pt>
                <c:pt idx="30591">
                  <c:v>420.40600000000001</c:v>
                </c:pt>
                <c:pt idx="30592">
                  <c:v>420.40600000000001</c:v>
                </c:pt>
                <c:pt idx="30593">
                  <c:v>420.40600000000001</c:v>
                </c:pt>
                <c:pt idx="30594">
                  <c:v>420.40600000000001</c:v>
                </c:pt>
                <c:pt idx="30595">
                  <c:v>420.40600000000001</c:v>
                </c:pt>
                <c:pt idx="30596">
                  <c:v>420.40600000000001</c:v>
                </c:pt>
                <c:pt idx="30597">
                  <c:v>420.40600000000001</c:v>
                </c:pt>
                <c:pt idx="30598">
                  <c:v>420.40600000000001</c:v>
                </c:pt>
                <c:pt idx="30599">
                  <c:v>420.40600000000001</c:v>
                </c:pt>
                <c:pt idx="30600">
                  <c:v>420.40600000000001</c:v>
                </c:pt>
                <c:pt idx="30601">
                  <c:v>420.40600000000001</c:v>
                </c:pt>
                <c:pt idx="30602">
                  <c:v>420.40600000000001</c:v>
                </c:pt>
                <c:pt idx="30603">
                  <c:v>420.40600000000001</c:v>
                </c:pt>
                <c:pt idx="30604">
                  <c:v>420.40600000000001</c:v>
                </c:pt>
                <c:pt idx="30605">
                  <c:v>420.40600000000001</c:v>
                </c:pt>
                <c:pt idx="30606">
                  <c:v>420.40600000000001</c:v>
                </c:pt>
                <c:pt idx="30607">
                  <c:v>420.40600000000001</c:v>
                </c:pt>
                <c:pt idx="30608">
                  <c:v>420.40600000000001</c:v>
                </c:pt>
                <c:pt idx="30609">
                  <c:v>420.40600000000001</c:v>
                </c:pt>
                <c:pt idx="30610">
                  <c:v>420.40600000000001</c:v>
                </c:pt>
                <c:pt idx="30611">
                  <c:v>420.40600000000001</c:v>
                </c:pt>
                <c:pt idx="30612">
                  <c:v>420.40600000000001</c:v>
                </c:pt>
                <c:pt idx="30613">
                  <c:v>420.40600000000001</c:v>
                </c:pt>
                <c:pt idx="30614">
                  <c:v>420.40600000000001</c:v>
                </c:pt>
                <c:pt idx="30615">
                  <c:v>420.40600000000001</c:v>
                </c:pt>
                <c:pt idx="30616">
                  <c:v>420.40600000000001</c:v>
                </c:pt>
                <c:pt idx="30617">
                  <c:v>420.40600000000001</c:v>
                </c:pt>
                <c:pt idx="30618">
                  <c:v>420.40600000000001</c:v>
                </c:pt>
                <c:pt idx="30619">
                  <c:v>420.40600000000001</c:v>
                </c:pt>
                <c:pt idx="30620">
                  <c:v>420.40600000000001</c:v>
                </c:pt>
                <c:pt idx="30621">
                  <c:v>420.40600000000001</c:v>
                </c:pt>
                <c:pt idx="30622">
                  <c:v>420.40600000000001</c:v>
                </c:pt>
                <c:pt idx="30623">
                  <c:v>420.40600000000001</c:v>
                </c:pt>
                <c:pt idx="30624">
                  <c:v>420.40600000000001</c:v>
                </c:pt>
                <c:pt idx="30625">
                  <c:v>420.40600000000001</c:v>
                </c:pt>
                <c:pt idx="30626">
                  <c:v>420.40600000000001</c:v>
                </c:pt>
                <c:pt idx="30627">
                  <c:v>420.40600000000001</c:v>
                </c:pt>
                <c:pt idx="30628">
                  <c:v>420.40600000000001</c:v>
                </c:pt>
                <c:pt idx="30629">
                  <c:v>420.40600000000001</c:v>
                </c:pt>
                <c:pt idx="30630">
                  <c:v>420.40600000000001</c:v>
                </c:pt>
                <c:pt idx="30631">
                  <c:v>420.40600000000001</c:v>
                </c:pt>
                <c:pt idx="30632">
                  <c:v>420.40600000000001</c:v>
                </c:pt>
                <c:pt idx="30633">
                  <c:v>420.40600000000001</c:v>
                </c:pt>
                <c:pt idx="30634">
                  <c:v>420.40600000000001</c:v>
                </c:pt>
                <c:pt idx="30635">
                  <c:v>420.40600000000001</c:v>
                </c:pt>
                <c:pt idx="30636">
                  <c:v>420.40600000000001</c:v>
                </c:pt>
                <c:pt idx="30637">
                  <c:v>420.40600000000001</c:v>
                </c:pt>
                <c:pt idx="30638">
                  <c:v>420.40600000000001</c:v>
                </c:pt>
                <c:pt idx="30639">
                  <c:v>420.40600000000001</c:v>
                </c:pt>
                <c:pt idx="30640">
                  <c:v>420.40600000000001</c:v>
                </c:pt>
                <c:pt idx="30641">
                  <c:v>420.40600000000001</c:v>
                </c:pt>
                <c:pt idx="30642">
                  <c:v>420.40600000000001</c:v>
                </c:pt>
                <c:pt idx="30643">
                  <c:v>420.40600000000001</c:v>
                </c:pt>
                <c:pt idx="30644">
                  <c:v>420.40600000000001</c:v>
                </c:pt>
                <c:pt idx="30645">
                  <c:v>420.40600000000001</c:v>
                </c:pt>
                <c:pt idx="30646">
                  <c:v>420.40600000000001</c:v>
                </c:pt>
                <c:pt idx="30647">
                  <c:v>420.40600000000001</c:v>
                </c:pt>
                <c:pt idx="30648">
                  <c:v>420.40600000000001</c:v>
                </c:pt>
                <c:pt idx="30649">
                  <c:v>420.40600000000001</c:v>
                </c:pt>
                <c:pt idx="30650">
                  <c:v>420.40600000000001</c:v>
                </c:pt>
                <c:pt idx="30651">
                  <c:v>420.40600000000001</c:v>
                </c:pt>
                <c:pt idx="30652">
                  <c:v>420.40600000000001</c:v>
                </c:pt>
                <c:pt idx="30653">
                  <c:v>420.40600000000001</c:v>
                </c:pt>
                <c:pt idx="30654">
                  <c:v>420.40600000000001</c:v>
                </c:pt>
                <c:pt idx="30655">
                  <c:v>420.40600000000001</c:v>
                </c:pt>
                <c:pt idx="30656">
                  <c:v>420.40600000000001</c:v>
                </c:pt>
                <c:pt idx="30657">
                  <c:v>420.40600000000001</c:v>
                </c:pt>
                <c:pt idx="30658">
                  <c:v>420.40600000000001</c:v>
                </c:pt>
                <c:pt idx="30659">
                  <c:v>420.40600000000001</c:v>
                </c:pt>
                <c:pt idx="30660">
                  <c:v>420.40600000000001</c:v>
                </c:pt>
                <c:pt idx="30661">
                  <c:v>420.40600000000001</c:v>
                </c:pt>
                <c:pt idx="30662">
                  <c:v>420.40600000000001</c:v>
                </c:pt>
                <c:pt idx="30663">
                  <c:v>420.40600000000001</c:v>
                </c:pt>
                <c:pt idx="30664">
                  <c:v>420.40600000000001</c:v>
                </c:pt>
                <c:pt idx="30665">
                  <c:v>420.40600000000001</c:v>
                </c:pt>
                <c:pt idx="30666">
                  <c:v>420.40600000000001</c:v>
                </c:pt>
                <c:pt idx="30667">
                  <c:v>420.40600000000001</c:v>
                </c:pt>
                <c:pt idx="30668">
                  <c:v>420.40600000000001</c:v>
                </c:pt>
                <c:pt idx="30669">
                  <c:v>420.40600000000001</c:v>
                </c:pt>
                <c:pt idx="30670">
                  <c:v>420.40600000000001</c:v>
                </c:pt>
                <c:pt idx="30671">
                  <c:v>420.40600000000001</c:v>
                </c:pt>
                <c:pt idx="30672">
                  <c:v>420.40600000000001</c:v>
                </c:pt>
                <c:pt idx="30673">
                  <c:v>420.40600000000001</c:v>
                </c:pt>
                <c:pt idx="30674">
                  <c:v>420.40600000000001</c:v>
                </c:pt>
                <c:pt idx="30675">
                  <c:v>420.40600000000001</c:v>
                </c:pt>
                <c:pt idx="30676">
                  <c:v>420.40600000000001</c:v>
                </c:pt>
                <c:pt idx="30677">
                  <c:v>420.40600000000001</c:v>
                </c:pt>
                <c:pt idx="30678">
                  <c:v>420.40600000000001</c:v>
                </c:pt>
                <c:pt idx="30679">
                  <c:v>420.40600000000001</c:v>
                </c:pt>
                <c:pt idx="30680">
                  <c:v>420.40600000000001</c:v>
                </c:pt>
                <c:pt idx="30681">
                  <c:v>420.40600000000001</c:v>
                </c:pt>
                <c:pt idx="30682">
                  <c:v>420.40600000000001</c:v>
                </c:pt>
                <c:pt idx="30683">
                  <c:v>420.40600000000001</c:v>
                </c:pt>
                <c:pt idx="30684">
                  <c:v>420.40600000000001</c:v>
                </c:pt>
                <c:pt idx="30685">
                  <c:v>420.40600000000001</c:v>
                </c:pt>
                <c:pt idx="30686">
                  <c:v>420.40600000000001</c:v>
                </c:pt>
                <c:pt idx="30687">
                  <c:v>420.40600000000001</c:v>
                </c:pt>
                <c:pt idx="30688">
                  <c:v>420.40600000000001</c:v>
                </c:pt>
                <c:pt idx="30689">
                  <c:v>420.40600000000001</c:v>
                </c:pt>
                <c:pt idx="30690">
                  <c:v>420.40600000000001</c:v>
                </c:pt>
                <c:pt idx="30691">
                  <c:v>420.40600000000001</c:v>
                </c:pt>
                <c:pt idx="30692">
                  <c:v>420.40600000000001</c:v>
                </c:pt>
                <c:pt idx="30693">
                  <c:v>420.40600000000001</c:v>
                </c:pt>
                <c:pt idx="30694">
                  <c:v>420.40600000000001</c:v>
                </c:pt>
                <c:pt idx="30695">
                  <c:v>420.40600000000001</c:v>
                </c:pt>
                <c:pt idx="30696">
                  <c:v>420.40600000000001</c:v>
                </c:pt>
                <c:pt idx="30697">
                  <c:v>420.40600000000001</c:v>
                </c:pt>
                <c:pt idx="30698">
                  <c:v>420.40600000000001</c:v>
                </c:pt>
                <c:pt idx="30699">
                  <c:v>420.40600000000001</c:v>
                </c:pt>
                <c:pt idx="30700">
                  <c:v>420.40600000000001</c:v>
                </c:pt>
                <c:pt idx="30701">
                  <c:v>420.40600000000001</c:v>
                </c:pt>
                <c:pt idx="30702">
                  <c:v>420.40600000000001</c:v>
                </c:pt>
                <c:pt idx="30703">
                  <c:v>420.40600000000001</c:v>
                </c:pt>
                <c:pt idx="30704">
                  <c:v>420.40600000000001</c:v>
                </c:pt>
                <c:pt idx="30705">
                  <c:v>420.40600000000001</c:v>
                </c:pt>
                <c:pt idx="30706">
                  <c:v>420.40600000000001</c:v>
                </c:pt>
                <c:pt idx="30707">
                  <c:v>420.40600000000001</c:v>
                </c:pt>
                <c:pt idx="30708">
                  <c:v>420.40600000000001</c:v>
                </c:pt>
                <c:pt idx="30709">
                  <c:v>420.40600000000001</c:v>
                </c:pt>
                <c:pt idx="30710">
                  <c:v>420.40600000000001</c:v>
                </c:pt>
                <c:pt idx="30711">
                  <c:v>420.40600000000001</c:v>
                </c:pt>
                <c:pt idx="30712">
                  <c:v>420.40600000000001</c:v>
                </c:pt>
                <c:pt idx="30713">
                  <c:v>420.40600000000001</c:v>
                </c:pt>
                <c:pt idx="30714">
                  <c:v>420.40600000000001</c:v>
                </c:pt>
                <c:pt idx="30715">
                  <c:v>420.40600000000001</c:v>
                </c:pt>
                <c:pt idx="30716">
                  <c:v>420.40600000000001</c:v>
                </c:pt>
                <c:pt idx="30717">
                  <c:v>420.40600000000001</c:v>
                </c:pt>
                <c:pt idx="30718">
                  <c:v>420.40600000000001</c:v>
                </c:pt>
                <c:pt idx="30719">
                  <c:v>420.40600000000001</c:v>
                </c:pt>
                <c:pt idx="30720">
                  <c:v>420.40600000000001</c:v>
                </c:pt>
                <c:pt idx="30721">
                  <c:v>420.40600000000001</c:v>
                </c:pt>
                <c:pt idx="30722">
                  <c:v>420.40600000000001</c:v>
                </c:pt>
                <c:pt idx="30723">
                  <c:v>420.40600000000001</c:v>
                </c:pt>
                <c:pt idx="30724">
                  <c:v>420.40600000000001</c:v>
                </c:pt>
                <c:pt idx="30725">
                  <c:v>420.40600000000001</c:v>
                </c:pt>
                <c:pt idx="30726">
                  <c:v>420.40600000000001</c:v>
                </c:pt>
                <c:pt idx="30727">
                  <c:v>420.40600000000001</c:v>
                </c:pt>
                <c:pt idx="30728">
                  <c:v>420.40600000000001</c:v>
                </c:pt>
                <c:pt idx="30729">
                  <c:v>420.40600000000001</c:v>
                </c:pt>
                <c:pt idx="30730">
                  <c:v>420.40600000000001</c:v>
                </c:pt>
                <c:pt idx="30731">
                  <c:v>420.40600000000001</c:v>
                </c:pt>
                <c:pt idx="30732">
                  <c:v>420.40600000000001</c:v>
                </c:pt>
                <c:pt idx="30733">
                  <c:v>420.40600000000001</c:v>
                </c:pt>
                <c:pt idx="30734">
                  <c:v>420.40600000000001</c:v>
                </c:pt>
                <c:pt idx="30735">
                  <c:v>420.40600000000001</c:v>
                </c:pt>
                <c:pt idx="30736">
                  <c:v>420.40600000000001</c:v>
                </c:pt>
                <c:pt idx="30737">
                  <c:v>420.40600000000001</c:v>
                </c:pt>
                <c:pt idx="30738">
                  <c:v>420.40600000000001</c:v>
                </c:pt>
                <c:pt idx="30739">
                  <c:v>420.40600000000001</c:v>
                </c:pt>
                <c:pt idx="30740">
                  <c:v>420.40600000000001</c:v>
                </c:pt>
                <c:pt idx="30741">
                  <c:v>420.40600000000001</c:v>
                </c:pt>
                <c:pt idx="30742">
                  <c:v>420.40600000000001</c:v>
                </c:pt>
                <c:pt idx="30743">
                  <c:v>420.40600000000001</c:v>
                </c:pt>
                <c:pt idx="30744">
                  <c:v>420.40600000000001</c:v>
                </c:pt>
                <c:pt idx="30745">
                  <c:v>420.40600000000001</c:v>
                </c:pt>
                <c:pt idx="30746">
                  <c:v>420.40600000000001</c:v>
                </c:pt>
                <c:pt idx="30747">
                  <c:v>420.40600000000001</c:v>
                </c:pt>
                <c:pt idx="30748">
                  <c:v>420.40600000000001</c:v>
                </c:pt>
                <c:pt idx="30749">
                  <c:v>420.40600000000001</c:v>
                </c:pt>
                <c:pt idx="30750">
                  <c:v>420.40600000000001</c:v>
                </c:pt>
                <c:pt idx="30751">
                  <c:v>420.40600000000001</c:v>
                </c:pt>
                <c:pt idx="30752">
                  <c:v>420.40600000000001</c:v>
                </c:pt>
                <c:pt idx="30753">
                  <c:v>420.40600000000001</c:v>
                </c:pt>
                <c:pt idx="30754">
                  <c:v>420.40600000000001</c:v>
                </c:pt>
                <c:pt idx="30755">
                  <c:v>420.40600000000001</c:v>
                </c:pt>
                <c:pt idx="30756">
                  <c:v>420.40600000000001</c:v>
                </c:pt>
                <c:pt idx="30757">
                  <c:v>420.40600000000001</c:v>
                </c:pt>
                <c:pt idx="30758">
                  <c:v>420.40600000000001</c:v>
                </c:pt>
                <c:pt idx="30759">
                  <c:v>420.40600000000001</c:v>
                </c:pt>
                <c:pt idx="30760">
                  <c:v>420.40600000000001</c:v>
                </c:pt>
                <c:pt idx="30761">
                  <c:v>420.40600000000001</c:v>
                </c:pt>
                <c:pt idx="30762">
                  <c:v>420.40600000000001</c:v>
                </c:pt>
                <c:pt idx="30763">
                  <c:v>420.40600000000001</c:v>
                </c:pt>
                <c:pt idx="30764">
                  <c:v>420.40600000000001</c:v>
                </c:pt>
                <c:pt idx="30765">
                  <c:v>420.40600000000001</c:v>
                </c:pt>
                <c:pt idx="30766">
                  <c:v>420.40600000000001</c:v>
                </c:pt>
                <c:pt idx="30767">
                  <c:v>420.40600000000001</c:v>
                </c:pt>
                <c:pt idx="30768">
                  <c:v>420.40600000000001</c:v>
                </c:pt>
                <c:pt idx="30769">
                  <c:v>420.40600000000001</c:v>
                </c:pt>
                <c:pt idx="30770">
                  <c:v>420.40600000000001</c:v>
                </c:pt>
                <c:pt idx="30771">
                  <c:v>420.40600000000001</c:v>
                </c:pt>
                <c:pt idx="30772">
                  <c:v>420.40600000000001</c:v>
                </c:pt>
                <c:pt idx="30773">
                  <c:v>420.40600000000001</c:v>
                </c:pt>
                <c:pt idx="30774">
                  <c:v>420.40600000000001</c:v>
                </c:pt>
                <c:pt idx="30775">
                  <c:v>420.40600000000001</c:v>
                </c:pt>
                <c:pt idx="30776">
                  <c:v>420.40600000000001</c:v>
                </c:pt>
                <c:pt idx="30777">
                  <c:v>420.40600000000001</c:v>
                </c:pt>
                <c:pt idx="30778">
                  <c:v>420.40600000000001</c:v>
                </c:pt>
                <c:pt idx="30779">
                  <c:v>420.40600000000001</c:v>
                </c:pt>
                <c:pt idx="30780">
                  <c:v>420.40600000000001</c:v>
                </c:pt>
                <c:pt idx="30781">
                  <c:v>420.40600000000001</c:v>
                </c:pt>
                <c:pt idx="30782">
                  <c:v>420.40600000000001</c:v>
                </c:pt>
                <c:pt idx="30783">
                  <c:v>420.40600000000001</c:v>
                </c:pt>
                <c:pt idx="30784">
                  <c:v>420.40600000000001</c:v>
                </c:pt>
                <c:pt idx="30785">
                  <c:v>420.40600000000001</c:v>
                </c:pt>
                <c:pt idx="30786">
                  <c:v>420.40600000000001</c:v>
                </c:pt>
                <c:pt idx="30787">
                  <c:v>420.40600000000001</c:v>
                </c:pt>
                <c:pt idx="30788">
                  <c:v>420.40600000000001</c:v>
                </c:pt>
                <c:pt idx="30789">
                  <c:v>420.40600000000001</c:v>
                </c:pt>
                <c:pt idx="30790">
                  <c:v>420.40600000000001</c:v>
                </c:pt>
                <c:pt idx="30791">
                  <c:v>420.40600000000001</c:v>
                </c:pt>
                <c:pt idx="30792">
                  <c:v>420.40600000000001</c:v>
                </c:pt>
                <c:pt idx="30793">
                  <c:v>420.40600000000001</c:v>
                </c:pt>
                <c:pt idx="30794">
                  <c:v>420.40600000000001</c:v>
                </c:pt>
                <c:pt idx="30795">
                  <c:v>420.40600000000001</c:v>
                </c:pt>
                <c:pt idx="30796">
                  <c:v>420.40600000000001</c:v>
                </c:pt>
                <c:pt idx="30797">
                  <c:v>420.40600000000001</c:v>
                </c:pt>
                <c:pt idx="30798">
                  <c:v>420.40600000000001</c:v>
                </c:pt>
                <c:pt idx="30799">
                  <c:v>420.40600000000001</c:v>
                </c:pt>
                <c:pt idx="30800">
                  <c:v>420.40600000000001</c:v>
                </c:pt>
                <c:pt idx="30801">
                  <c:v>420.40600000000001</c:v>
                </c:pt>
                <c:pt idx="30802">
                  <c:v>420.40600000000001</c:v>
                </c:pt>
                <c:pt idx="30803">
                  <c:v>420.40600000000001</c:v>
                </c:pt>
                <c:pt idx="30804">
                  <c:v>420.40600000000001</c:v>
                </c:pt>
                <c:pt idx="30805">
                  <c:v>420.40600000000001</c:v>
                </c:pt>
                <c:pt idx="30806">
                  <c:v>420.40600000000001</c:v>
                </c:pt>
                <c:pt idx="30807">
                  <c:v>420.40600000000001</c:v>
                </c:pt>
                <c:pt idx="30808">
                  <c:v>420.40600000000001</c:v>
                </c:pt>
                <c:pt idx="30809">
                  <c:v>420.40600000000001</c:v>
                </c:pt>
                <c:pt idx="30810">
                  <c:v>420.40600000000001</c:v>
                </c:pt>
                <c:pt idx="30811">
                  <c:v>420.40600000000001</c:v>
                </c:pt>
                <c:pt idx="30812">
                  <c:v>420.40600000000001</c:v>
                </c:pt>
                <c:pt idx="30813">
                  <c:v>420.40600000000001</c:v>
                </c:pt>
                <c:pt idx="30814">
                  <c:v>420.40600000000001</c:v>
                </c:pt>
                <c:pt idx="30815">
                  <c:v>420.40600000000001</c:v>
                </c:pt>
                <c:pt idx="30816">
                  <c:v>420.40600000000001</c:v>
                </c:pt>
                <c:pt idx="30817">
                  <c:v>420.40600000000001</c:v>
                </c:pt>
                <c:pt idx="30818">
                  <c:v>420.40600000000001</c:v>
                </c:pt>
                <c:pt idx="30819">
                  <c:v>420.40600000000001</c:v>
                </c:pt>
                <c:pt idx="30820">
                  <c:v>420.40600000000001</c:v>
                </c:pt>
                <c:pt idx="30821">
                  <c:v>420.40600000000001</c:v>
                </c:pt>
                <c:pt idx="30822">
                  <c:v>420.40600000000001</c:v>
                </c:pt>
                <c:pt idx="30823">
                  <c:v>420.40600000000001</c:v>
                </c:pt>
                <c:pt idx="30824">
                  <c:v>420.40600000000001</c:v>
                </c:pt>
                <c:pt idx="30825">
                  <c:v>420.40600000000001</c:v>
                </c:pt>
                <c:pt idx="30826">
                  <c:v>420.40600000000001</c:v>
                </c:pt>
                <c:pt idx="30827">
                  <c:v>420.40600000000001</c:v>
                </c:pt>
                <c:pt idx="30828">
                  <c:v>420.40600000000001</c:v>
                </c:pt>
                <c:pt idx="30829">
                  <c:v>420.40600000000001</c:v>
                </c:pt>
                <c:pt idx="30830">
                  <c:v>420.40600000000001</c:v>
                </c:pt>
                <c:pt idx="30831">
                  <c:v>420.40600000000001</c:v>
                </c:pt>
                <c:pt idx="30832">
                  <c:v>420.40600000000001</c:v>
                </c:pt>
                <c:pt idx="30833">
                  <c:v>420.40600000000001</c:v>
                </c:pt>
                <c:pt idx="30834">
                  <c:v>420.40600000000001</c:v>
                </c:pt>
                <c:pt idx="30835">
                  <c:v>420.40600000000001</c:v>
                </c:pt>
                <c:pt idx="30836">
                  <c:v>420.40600000000001</c:v>
                </c:pt>
                <c:pt idx="30837">
                  <c:v>420.40600000000001</c:v>
                </c:pt>
                <c:pt idx="30838">
                  <c:v>420.40600000000001</c:v>
                </c:pt>
                <c:pt idx="30839">
                  <c:v>420.40600000000001</c:v>
                </c:pt>
                <c:pt idx="30840">
                  <c:v>420.40600000000001</c:v>
                </c:pt>
                <c:pt idx="30841">
                  <c:v>420.40600000000001</c:v>
                </c:pt>
                <c:pt idx="30842">
                  <c:v>420.40600000000001</c:v>
                </c:pt>
                <c:pt idx="30843">
                  <c:v>420.40600000000001</c:v>
                </c:pt>
                <c:pt idx="30844">
                  <c:v>420.40600000000001</c:v>
                </c:pt>
                <c:pt idx="30845">
                  <c:v>420.40600000000001</c:v>
                </c:pt>
                <c:pt idx="30846">
                  <c:v>420.40600000000001</c:v>
                </c:pt>
                <c:pt idx="30847">
                  <c:v>420.40600000000001</c:v>
                </c:pt>
                <c:pt idx="30848">
                  <c:v>420.40600000000001</c:v>
                </c:pt>
                <c:pt idx="30849">
                  <c:v>420.40600000000001</c:v>
                </c:pt>
                <c:pt idx="30850">
                  <c:v>420.40600000000001</c:v>
                </c:pt>
                <c:pt idx="30851">
                  <c:v>420.40600000000001</c:v>
                </c:pt>
                <c:pt idx="30852">
                  <c:v>420.40600000000001</c:v>
                </c:pt>
                <c:pt idx="30853">
                  <c:v>420.40600000000001</c:v>
                </c:pt>
                <c:pt idx="30854">
                  <c:v>420.40600000000001</c:v>
                </c:pt>
                <c:pt idx="30855">
                  <c:v>420.40600000000001</c:v>
                </c:pt>
                <c:pt idx="30856">
                  <c:v>420.40600000000001</c:v>
                </c:pt>
                <c:pt idx="30857">
                  <c:v>420.40600000000001</c:v>
                </c:pt>
                <c:pt idx="30858">
                  <c:v>420.40600000000001</c:v>
                </c:pt>
                <c:pt idx="30859">
                  <c:v>420.40600000000001</c:v>
                </c:pt>
                <c:pt idx="30860">
                  <c:v>420.40600000000001</c:v>
                </c:pt>
                <c:pt idx="30861">
                  <c:v>420.40600000000001</c:v>
                </c:pt>
                <c:pt idx="30862">
                  <c:v>420.40600000000001</c:v>
                </c:pt>
                <c:pt idx="30863">
                  <c:v>420.40600000000001</c:v>
                </c:pt>
                <c:pt idx="30864">
                  <c:v>420.40600000000001</c:v>
                </c:pt>
                <c:pt idx="30865">
                  <c:v>420.40600000000001</c:v>
                </c:pt>
                <c:pt idx="30866">
                  <c:v>420.40600000000001</c:v>
                </c:pt>
                <c:pt idx="30867">
                  <c:v>420.40600000000001</c:v>
                </c:pt>
                <c:pt idx="30868">
                  <c:v>420.40600000000001</c:v>
                </c:pt>
                <c:pt idx="30869">
                  <c:v>420.40600000000001</c:v>
                </c:pt>
                <c:pt idx="30870">
                  <c:v>420.40600000000001</c:v>
                </c:pt>
                <c:pt idx="30871">
                  <c:v>420.40600000000001</c:v>
                </c:pt>
                <c:pt idx="30872">
                  <c:v>420.40600000000001</c:v>
                </c:pt>
                <c:pt idx="30873">
                  <c:v>420.40600000000001</c:v>
                </c:pt>
                <c:pt idx="30874">
                  <c:v>420.40600000000001</c:v>
                </c:pt>
                <c:pt idx="30875">
                  <c:v>420.40600000000001</c:v>
                </c:pt>
                <c:pt idx="30876">
                  <c:v>420.40600000000001</c:v>
                </c:pt>
                <c:pt idx="30877">
                  <c:v>420.40600000000001</c:v>
                </c:pt>
                <c:pt idx="30878">
                  <c:v>420.40600000000001</c:v>
                </c:pt>
                <c:pt idx="30879">
                  <c:v>420.40600000000001</c:v>
                </c:pt>
                <c:pt idx="30880">
                  <c:v>420.40600000000001</c:v>
                </c:pt>
                <c:pt idx="30881">
                  <c:v>420.40600000000001</c:v>
                </c:pt>
                <c:pt idx="30882">
                  <c:v>420.40600000000001</c:v>
                </c:pt>
                <c:pt idx="30883">
                  <c:v>420.40600000000001</c:v>
                </c:pt>
                <c:pt idx="30884">
                  <c:v>420.40600000000001</c:v>
                </c:pt>
                <c:pt idx="30885">
                  <c:v>420.40600000000001</c:v>
                </c:pt>
                <c:pt idx="30886">
                  <c:v>420.40600000000001</c:v>
                </c:pt>
                <c:pt idx="30887">
                  <c:v>420.40600000000001</c:v>
                </c:pt>
                <c:pt idx="30888">
                  <c:v>420.40600000000001</c:v>
                </c:pt>
                <c:pt idx="30889">
                  <c:v>420.40600000000001</c:v>
                </c:pt>
                <c:pt idx="30890">
                  <c:v>420.40600000000001</c:v>
                </c:pt>
                <c:pt idx="30891">
                  <c:v>420.40600000000001</c:v>
                </c:pt>
                <c:pt idx="30892">
                  <c:v>420.40600000000001</c:v>
                </c:pt>
                <c:pt idx="30893">
                  <c:v>420.40600000000001</c:v>
                </c:pt>
                <c:pt idx="30894">
                  <c:v>420.40600000000001</c:v>
                </c:pt>
                <c:pt idx="30895">
                  <c:v>420.40600000000001</c:v>
                </c:pt>
                <c:pt idx="30896">
                  <c:v>420.40600000000001</c:v>
                </c:pt>
                <c:pt idx="30897">
                  <c:v>420.40600000000001</c:v>
                </c:pt>
                <c:pt idx="30898">
                  <c:v>420.40600000000001</c:v>
                </c:pt>
                <c:pt idx="30899">
                  <c:v>420.40600000000001</c:v>
                </c:pt>
                <c:pt idx="30900">
                  <c:v>420.40600000000001</c:v>
                </c:pt>
                <c:pt idx="30901">
                  <c:v>420.40600000000001</c:v>
                </c:pt>
                <c:pt idx="30902">
                  <c:v>420.40600000000001</c:v>
                </c:pt>
                <c:pt idx="30903">
                  <c:v>420.40600000000001</c:v>
                </c:pt>
                <c:pt idx="30904">
                  <c:v>420.40600000000001</c:v>
                </c:pt>
                <c:pt idx="30905">
                  <c:v>420.40600000000001</c:v>
                </c:pt>
                <c:pt idx="30906">
                  <c:v>420.40600000000001</c:v>
                </c:pt>
                <c:pt idx="30907">
                  <c:v>420.40600000000001</c:v>
                </c:pt>
                <c:pt idx="30908">
                  <c:v>420.40600000000001</c:v>
                </c:pt>
                <c:pt idx="30909">
                  <c:v>420.40600000000001</c:v>
                </c:pt>
                <c:pt idx="30910">
                  <c:v>420.40600000000001</c:v>
                </c:pt>
                <c:pt idx="30911">
                  <c:v>420.40600000000001</c:v>
                </c:pt>
                <c:pt idx="30912">
                  <c:v>420.40600000000001</c:v>
                </c:pt>
                <c:pt idx="30913">
                  <c:v>420.40600000000001</c:v>
                </c:pt>
                <c:pt idx="30914">
                  <c:v>420.40600000000001</c:v>
                </c:pt>
                <c:pt idx="30915">
                  <c:v>420.40600000000001</c:v>
                </c:pt>
                <c:pt idx="30916">
                  <c:v>420.40600000000001</c:v>
                </c:pt>
                <c:pt idx="30917">
                  <c:v>420.40600000000001</c:v>
                </c:pt>
                <c:pt idx="30918">
                  <c:v>420.40600000000001</c:v>
                </c:pt>
                <c:pt idx="30919">
                  <c:v>420.40600000000001</c:v>
                </c:pt>
                <c:pt idx="30920">
                  <c:v>420.40600000000001</c:v>
                </c:pt>
                <c:pt idx="30921">
                  <c:v>420.40600000000001</c:v>
                </c:pt>
                <c:pt idx="30922">
                  <c:v>420.40600000000001</c:v>
                </c:pt>
                <c:pt idx="30923">
                  <c:v>420.40600000000001</c:v>
                </c:pt>
                <c:pt idx="30924">
                  <c:v>420.40600000000001</c:v>
                </c:pt>
                <c:pt idx="30925">
                  <c:v>420.40600000000001</c:v>
                </c:pt>
                <c:pt idx="30926">
                  <c:v>420.40600000000001</c:v>
                </c:pt>
                <c:pt idx="30927">
                  <c:v>420.40600000000001</c:v>
                </c:pt>
                <c:pt idx="30928">
                  <c:v>420.40600000000001</c:v>
                </c:pt>
                <c:pt idx="30929">
                  <c:v>420.40600000000001</c:v>
                </c:pt>
                <c:pt idx="30930">
                  <c:v>420.40600000000001</c:v>
                </c:pt>
                <c:pt idx="30931">
                  <c:v>420.40600000000001</c:v>
                </c:pt>
                <c:pt idx="30932">
                  <c:v>420.40600000000001</c:v>
                </c:pt>
                <c:pt idx="30933">
                  <c:v>420.40600000000001</c:v>
                </c:pt>
                <c:pt idx="30934">
                  <c:v>420.40600000000001</c:v>
                </c:pt>
                <c:pt idx="30935">
                  <c:v>420.40600000000001</c:v>
                </c:pt>
                <c:pt idx="30936">
                  <c:v>420.40600000000001</c:v>
                </c:pt>
                <c:pt idx="30937">
                  <c:v>420.40600000000001</c:v>
                </c:pt>
                <c:pt idx="30938">
                  <c:v>420.40600000000001</c:v>
                </c:pt>
                <c:pt idx="30939">
                  <c:v>420.40600000000001</c:v>
                </c:pt>
                <c:pt idx="30940">
                  <c:v>420.40600000000001</c:v>
                </c:pt>
                <c:pt idx="30941">
                  <c:v>420.40600000000001</c:v>
                </c:pt>
                <c:pt idx="30942">
                  <c:v>420.40600000000001</c:v>
                </c:pt>
                <c:pt idx="30943">
                  <c:v>420.40600000000001</c:v>
                </c:pt>
                <c:pt idx="30944">
                  <c:v>420.40600000000001</c:v>
                </c:pt>
                <c:pt idx="30945">
                  <c:v>420.40600000000001</c:v>
                </c:pt>
                <c:pt idx="30946">
                  <c:v>420.40600000000001</c:v>
                </c:pt>
                <c:pt idx="30947">
                  <c:v>420.40600000000001</c:v>
                </c:pt>
                <c:pt idx="30948">
                  <c:v>420.40600000000001</c:v>
                </c:pt>
                <c:pt idx="30949">
                  <c:v>420.40600000000001</c:v>
                </c:pt>
                <c:pt idx="30950">
                  <c:v>420.40600000000001</c:v>
                </c:pt>
                <c:pt idx="30951">
                  <c:v>420.40600000000001</c:v>
                </c:pt>
                <c:pt idx="30952">
                  <c:v>420.40600000000001</c:v>
                </c:pt>
                <c:pt idx="30953">
                  <c:v>420.40600000000001</c:v>
                </c:pt>
                <c:pt idx="30954">
                  <c:v>420.40600000000001</c:v>
                </c:pt>
                <c:pt idx="30955">
                  <c:v>420.40600000000001</c:v>
                </c:pt>
                <c:pt idx="30956">
                  <c:v>420.40600000000001</c:v>
                </c:pt>
                <c:pt idx="30957">
                  <c:v>420.40600000000001</c:v>
                </c:pt>
                <c:pt idx="30958">
                  <c:v>420.40600000000001</c:v>
                </c:pt>
                <c:pt idx="30959">
                  <c:v>420.40600000000001</c:v>
                </c:pt>
                <c:pt idx="30960">
                  <c:v>420.40600000000001</c:v>
                </c:pt>
                <c:pt idx="30961">
                  <c:v>420.40600000000001</c:v>
                </c:pt>
                <c:pt idx="30962">
                  <c:v>420.40600000000001</c:v>
                </c:pt>
                <c:pt idx="30963">
                  <c:v>420.40600000000001</c:v>
                </c:pt>
                <c:pt idx="30964">
                  <c:v>420.40600000000001</c:v>
                </c:pt>
                <c:pt idx="30965">
                  <c:v>420.40600000000001</c:v>
                </c:pt>
                <c:pt idx="30966">
                  <c:v>420.40600000000001</c:v>
                </c:pt>
                <c:pt idx="30967">
                  <c:v>420.40600000000001</c:v>
                </c:pt>
                <c:pt idx="30968">
                  <c:v>420.40600000000001</c:v>
                </c:pt>
                <c:pt idx="30969">
                  <c:v>420.40600000000001</c:v>
                </c:pt>
                <c:pt idx="30970">
                  <c:v>420.40600000000001</c:v>
                </c:pt>
                <c:pt idx="30971">
                  <c:v>420.40600000000001</c:v>
                </c:pt>
                <c:pt idx="30972">
                  <c:v>420.40600000000001</c:v>
                </c:pt>
                <c:pt idx="30973">
                  <c:v>420.40600000000001</c:v>
                </c:pt>
                <c:pt idx="30974">
                  <c:v>420.40600000000001</c:v>
                </c:pt>
                <c:pt idx="30975">
                  <c:v>420.40600000000001</c:v>
                </c:pt>
                <c:pt idx="30976">
                  <c:v>420.40600000000001</c:v>
                </c:pt>
                <c:pt idx="30977">
                  <c:v>420.40600000000001</c:v>
                </c:pt>
                <c:pt idx="30978">
                  <c:v>420.40600000000001</c:v>
                </c:pt>
                <c:pt idx="30979">
                  <c:v>420.40600000000001</c:v>
                </c:pt>
                <c:pt idx="30980">
                  <c:v>420.40600000000001</c:v>
                </c:pt>
                <c:pt idx="30981">
                  <c:v>420.40600000000001</c:v>
                </c:pt>
                <c:pt idx="30982">
                  <c:v>420.40600000000001</c:v>
                </c:pt>
                <c:pt idx="30983">
                  <c:v>420.40600000000001</c:v>
                </c:pt>
                <c:pt idx="30984">
                  <c:v>420.40600000000001</c:v>
                </c:pt>
                <c:pt idx="30985">
                  <c:v>420.40600000000001</c:v>
                </c:pt>
                <c:pt idx="30986">
                  <c:v>420.40600000000001</c:v>
                </c:pt>
                <c:pt idx="30987">
                  <c:v>420.40600000000001</c:v>
                </c:pt>
                <c:pt idx="30988">
                  <c:v>420.40600000000001</c:v>
                </c:pt>
                <c:pt idx="30989">
                  <c:v>420.40600000000001</c:v>
                </c:pt>
                <c:pt idx="30990">
                  <c:v>420.40600000000001</c:v>
                </c:pt>
                <c:pt idx="30991">
                  <c:v>420.40600000000001</c:v>
                </c:pt>
                <c:pt idx="30992">
                  <c:v>420.40600000000001</c:v>
                </c:pt>
                <c:pt idx="30993">
                  <c:v>420.40600000000001</c:v>
                </c:pt>
                <c:pt idx="30994">
                  <c:v>420.40600000000001</c:v>
                </c:pt>
                <c:pt idx="30995">
                  <c:v>420.40600000000001</c:v>
                </c:pt>
                <c:pt idx="30996">
                  <c:v>420.40600000000001</c:v>
                </c:pt>
                <c:pt idx="30997">
                  <c:v>420.40600000000001</c:v>
                </c:pt>
                <c:pt idx="30998">
                  <c:v>420.40600000000001</c:v>
                </c:pt>
                <c:pt idx="30999">
                  <c:v>420.40600000000001</c:v>
                </c:pt>
                <c:pt idx="31000">
                  <c:v>420.40600000000001</c:v>
                </c:pt>
                <c:pt idx="31001">
                  <c:v>420.40600000000001</c:v>
                </c:pt>
                <c:pt idx="31002">
                  <c:v>420.40600000000001</c:v>
                </c:pt>
                <c:pt idx="31003">
                  <c:v>420.40600000000001</c:v>
                </c:pt>
                <c:pt idx="31004">
                  <c:v>420.40600000000001</c:v>
                </c:pt>
                <c:pt idx="31005">
                  <c:v>420.40600000000001</c:v>
                </c:pt>
                <c:pt idx="31006">
                  <c:v>420.40600000000001</c:v>
                </c:pt>
                <c:pt idx="31007">
                  <c:v>420.40600000000001</c:v>
                </c:pt>
                <c:pt idx="31008">
                  <c:v>420.40600000000001</c:v>
                </c:pt>
                <c:pt idx="31009">
                  <c:v>420.40600000000001</c:v>
                </c:pt>
                <c:pt idx="31010">
                  <c:v>420.40600000000001</c:v>
                </c:pt>
                <c:pt idx="31011">
                  <c:v>420.40600000000001</c:v>
                </c:pt>
                <c:pt idx="31012">
                  <c:v>420.40600000000001</c:v>
                </c:pt>
                <c:pt idx="31013">
                  <c:v>420.40600000000001</c:v>
                </c:pt>
                <c:pt idx="31014">
                  <c:v>420.40600000000001</c:v>
                </c:pt>
                <c:pt idx="31015">
                  <c:v>420.40600000000001</c:v>
                </c:pt>
                <c:pt idx="31016">
                  <c:v>420.40600000000001</c:v>
                </c:pt>
                <c:pt idx="31017">
                  <c:v>420.40600000000001</c:v>
                </c:pt>
                <c:pt idx="31018">
                  <c:v>420.40600000000001</c:v>
                </c:pt>
                <c:pt idx="31019">
                  <c:v>420.40600000000001</c:v>
                </c:pt>
                <c:pt idx="31020">
                  <c:v>420.40600000000001</c:v>
                </c:pt>
                <c:pt idx="31021">
                  <c:v>420.40600000000001</c:v>
                </c:pt>
                <c:pt idx="31022">
                  <c:v>420.40600000000001</c:v>
                </c:pt>
                <c:pt idx="31023">
                  <c:v>420.40600000000001</c:v>
                </c:pt>
                <c:pt idx="31024">
                  <c:v>420.40600000000001</c:v>
                </c:pt>
                <c:pt idx="31025">
                  <c:v>420.40600000000001</c:v>
                </c:pt>
                <c:pt idx="31026">
                  <c:v>420.40600000000001</c:v>
                </c:pt>
                <c:pt idx="31027">
                  <c:v>420.40600000000001</c:v>
                </c:pt>
                <c:pt idx="31028">
                  <c:v>420.40600000000001</c:v>
                </c:pt>
                <c:pt idx="31029">
                  <c:v>420.40600000000001</c:v>
                </c:pt>
                <c:pt idx="31030">
                  <c:v>420.40600000000001</c:v>
                </c:pt>
                <c:pt idx="31031">
                  <c:v>420.40600000000001</c:v>
                </c:pt>
                <c:pt idx="31032">
                  <c:v>420.40600000000001</c:v>
                </c:pt>
                <c:pt idx="31033">
                  <c:v>420.40600000000001</c:v>
                </c:pt>
                <c:pt idx="31034">
                  <c:v>420.40600000000001</c:v>
                </c:pt>
                <c:pt idx="31035">
                  <c:v>420.40600000000001</c:v>
                </c:pt>
                <c:pt idx="31036">
                  <c:v>420.40600000000001</c:v>
                </c:pt>
                <c:pt idx="31037">
                  <c:v>420.40600000000001</c:v>
                </c:pt>
                <c:pt idx="31038">
                  <c:v>420.40600000000001</c:v>
                </c:pt>
                <c:pt idx="31039">
                  <c:v>420.40600000000001</c:v>
                </c:pt>
                <c:pt idx="31040">
                  <c:v>420.40600000000001</c:v>
                </c:pt>
                <c:pt idx="31041">
                  <c:v>420.40600000000001</c:v>
                </c:pt>
                <c:pt idx="31042">
                  <c:v>420.40600000000001</c:v>
                </c:pt>
                <c:pt idx="31043">
                  <c:v>420.40600000000001</c:v>
                </c:pt>
                <c:pt idx="31044">
                  <c:v>420.40600000000001</c:v>
                </c:pt>
                <c:pt idx="31045">
                  <c:v>420.40600000000001</c:v>
                </c:pt>
                <c:pt idx="31046">
                  <c:v>420.40600000000001</c:v>
                </c:pt>
                <c:pt idx="31047">
                  <c:v>420.40600000000001</c:v>
                </c:pt>
                <c:pt idx="31048">
                  <c:v>420.40600000000001</c:v>
                </c:pt>
                <c:pt idx="31049">
                  <c:v>420.40600000000001</c:v>
                </c:pt>
                <c:pt idx="31050">
                  <c:v>420.40600000000001</c:v>
                </c:pt>
                <c:pt idx="31051">
                  <c:v>420.40600000000001</c:v>
                </c:pt>
                <c:pt idx="31052">
                  <c:v>420.40600000000001</c:v>
                </c:pt>
                <c:pt idx="31053">
                  <c:v>420.40600000000001</c:v>
                </c:pt>
                <c:pt idx="31054">
                  <c:v>420.40600000000001</c:v>
                </c:pt>
                <c:pt idx="31055">
                  <c:v>420.40600000000001</c:v>
                </c:pt>
                <c:pt idx="31056">
                  <c:v>420.40600000000001</c:v>
                </c:pt>
                <c:pt idx="31057">
                  <c:v>420.40600000000001</c:v>
                </c:pt>
                <c:pt idx="31058">
                  <c:v>420.40600000000001</c:v>
                </c:pt>
                <c:pt idx="31059">
                  <c:v>420.40600000000001</c:v>
                </c:pt>
                <c:pt idx="31060">
                  <c:v>420.40600000000001</c:v>
                </c:pt>
                <c:pt idx="31061">
                  <c:v>420.40600000000001</c:v>
                </c:pt>
                <c:pt idx="31062">
                  <c:v>420.40600000000001</c:v>
                </c:pt>
                <c:pt idx="31063">
                  <c:v>420.40600000000001</c:v>
                </c:pt>
                <c:pt idx="31064">
                  <c:v>420.40600000000001</c:v>
                </c:pt>
                <c:pt idx="31065">
                  <c:v>420.40600000000001</c:v>
                </c:pt>
                <c:pt idx="31066">
                  <c:v>420.40600000000001</c:v>
                </c:pt>
                <c:pt idx="31067">
                  <c:v>420.40600000000001</c:v>
                </c:pt>
                <c:pt idx="31068">
                  <c:v>420.40600000000001</c:v>
                </c:pt>
                <c:pt idx="31069">
                  <c:v>420.40600000000001</c:v>
                </c:pt>
                <c:pt idx="31070">
                  <c:v>420.40600000000001</c:v>
                </c:pt>
                <c:pt idx="31071">
                  <c:v>420.40600000000001</c:v>
                </c:pt>
                <c:pt idx="31072">
                  <c:v>420.40600000000001</c:v>
                </c:pt>
                <c:pt idx="31073">
                  <c:v>420.40600000000001</c:v>
                </c:pt>
                <c:pt idx="31074">
                  <c:v>420.40600000000001</c:v>
                </c:pt>
                <c:pt idx="31075">
                  <c:v>420.40600000000001</c:v>
                </c:pt>
                <c:pt idx="31076">
                  <c:v>420.40600000000001</c:v>
                </c:pt>
                <c:pt idx="31077">
                  <c:v>420.40600000000001</c:v>
                </c:pt>
                <c:pt idx="31078">
                  <c:v>420.40600000000001</c:v>
                </c:pt>
                <c:pt idx="31079">
                  <c:v>420.40600000000001</c:v>
                </c:pt>
                <c:pt idx="31080">
                  <c:v>420.40600000000001</c:v>
                </c:pt>
                <c:pt idx="31081">
                  <c:v>420.40600000000001</c:v>
                </c:pt>
                <c:pt idx="31082">
                  <c:v>420.40600000000001</c:v>
                </c:pt>
                <c:pt idx="31083">
                  <c:v>420.40600000000001</c:v>
                </c:pt>
                <c:pt idx="31084">
                  <c:v>420.40600000000001</c:v>
                </c:pt>
                <c:pt idx="31085">
                  <c:v>420.40600000000001</c:v>
                </c:pt>
                <c:pt idx="31086">
                  <c:v>420.40600000000001</c:v>
                </c:pt>
                <c:pt idx="31087">
                  <c:v>420.40600000000001</c:v>
                </c:pt>
                <c:pt idx="31088">
                  <c:v>420.40600000000001</c:v>
                </c:pt>
                <c:pt idx="31089">
                  <c:v>420.40600000000001</c:v>
                </c:pt>
                <c:pt idx="31090">
                  <c:v>420.40600000000001</c:v>
                </c:pt>
                <c:pt idx="31091">
                  <c:v>420.40600000000001</c:v>
                </c:pt>
                <c:pt idx="31092">
                  <c:v>420.40600000000001</c:v>
                </c:pt>
                <c:pt idx="31093">
                  <c:v>420.40600000000001</c:v>
                </c:pt>
                <c:pt idx="31094">
                  <c:v>420.40600000000001</c:v>
                </c:pt>
                <c:pt idx="31095">
                  <c:v>420.40600000000001</c:v>
                </c:pt>
                <c:pt idx="31096">
                  <c:v>420.40600000000001</c:v>
                </c:pt>
                <c:pt idx="31097">
                  <c:v>420.40600000000001</c:v>
                </c:pt>
                <c:pt idx="31098">
                  <c:v>420.40600000000001</c:v>
                </c:pt>
                <c:pt idx="31099">
                  <c:v>420.40600000000001</c:v>
                </c:pt>
                <c:pt idx="31100">
                  <c:v>420.40600000000001</c:v>
                </c:pt>
                <c:pt idx="31101">
                  <c:v>420.40600000000001</c:v>
                </c:pt>
                <c:pt idx="31102">
                  <c:v>420.40600000000001</c:v>
                </c:pt>
                <c:pt idx="31103">
                  <c:v>420.40600000000001</c:v>
                </c:pt>
                <c:pt idx="31104">
                  <c:v>420.40600000000001</c:v>
                </c:pt>
                <c:pt idx="31105">
                  <c:v>420.40600000000001</c:v>
                </c:pt>
                <c:pt idx="31106">
                  <c:v>420.40600000000001</c:v>
                </c:pt>
                <c:pt idx="31107">
                  <c:v>420.40600000000001</c:v>
                </c:pt>
                <c:pt idx="31108">
                  <c:v>420.40600000000001</c:v>
                </c:pt>
                <c:pt idx="31109">
                  <c:v>420.40600000000001</c:v>
                </c:pt>
                <c:pt idx="31110">
                  <c:v>420.40600000000001</c:v>
                </c:pt>
                <c:pt idx="31111">
                  <c:v>420.40600000000001</c:v>
                </c:pt>
                <c:pt idx="31112">
                  <c:v>420.40600000000001</c:v>
                </c:pt>
                <c:pt idx="31113">
                  <c:v>420.40600000000001</c:v>
                </c:pt>
                <c:pt idx="31114">
                  <c:v>420.40600000000001</c:v>
                </c:pt>
                <c:pt idx="31115">
                  <c:v>420.40600000000001</c:v>
                </c:pt>
                <c:pt idx="31116">
                  <c:v>420.40600000000001</c:v>
                </c:pt>
                <c:pt idx="31117">
                  <c:v>420.40600000000001</c:v>
                </c:pt>
                <c:pt idx="31118">
                  <c:v>420.40600000000001</c:v>
                </c:pt>
                <c:pt idx="31119">
                  <c:v>420.40600000000001</c:v>
                </c:pt>
                <c:pt idx="31120">
                  <c:v>420.40600000000001</c:v>
                </c:pt>
                <c:pt idx="31121">
                  <c:v>420.40600000000001</c:v>
                </c:pt>
                <c:pt idx="31122">
                  <c:v>420.40600000000001</c:v>
                </c:pt>
                <c:pt idx="31123">
                  <c:v>420.40600000000001</c:v>
                </c:pt>
                <c:pt idx="31124">
                  <c:v>420.40600000000001</c:v>
                </c:pt>
                <c:pt idx="31125">
                  <c:v>420.40600000000001</c:v>
                </c:pt>
                <c:pt idx="31126">
                  <c:v>420.40600000000001</c:v>
                </c:pt>
                <c:pt idx="31127">
                  <c:v>420.40600000000001</c:v>
                </c:pt>
                <c:pt idx="31128">
                  <c:v>420.40600000000001</c:v>
                </c:pt>
                <c:pt idx="31129">
                  <c:v>420.40600000000001</c:v>
                </c:pt>
                <c:pt idx="31130">
                  <c:v>420.40600000000001</c:v>
                </c:pt>
                <c:pt idx="31131">
                  <c:v>420.40600000000001</c:v>
                </c:pt>
                <c:pt idx="31132">
                  <c:v>420.40600000000001</c:v>
                </c:pt>
                <c:pt idx="31133">
                  <c:v>420.40600000000001</c:v>
                </c:pt>
                <c:pt idx="31134">
                  <c:v>420.40600000000001</c:v>
                </c:pt>
                <c:pt idx="31135">
                  <c:v>420.40600000000001</c:v>
                </c:pt>
                <c:pt idx="31136">
                  <c:v>420.40600000000001</c:v>
                </c:pt>
                <c:pt idx="31137">
                  <c:v>420.40600000000001</c:v>
                </c:pt>
                <c:pt idx="31138">
                  <c:v>420.40600000000001</c:v>
                </c:pt>
                <c:pt idx="31139">
                  <c:v>420.40600000000001</c:v>
                </c:pt>
                <c:pt idx="31140">
                  <c:v>420.40600000000001</c:v>
                </c:pt>
                <c:pt idx="31141">
                  <c:v>420.40600000000001</c:v>
                </c:pt>
                <c:pt idx="31142">
                  <c:v>420.40600000000001</c:v>
                </c:pt>
                <c:pt idx="31143">
                  <c:v>420.40600000000001</c:v>
                </c:pt>
                <c:pt idx="31144">
                  <c:v>420.40600000000001</c:v>
                </c:pt>
                <c:pt idx="31145">
                  <c:v>420.40600000000001</c:v>
                </c:pt>
                <c:pt idx="31146">
                  <c:v>420.40600000000001</c:v>
                </c:pt>
                <c:pt idx="31147">
                  <c:v>420.40600000000001</c:v>
                </c:pt>
                <c:pt idx="31148">
                  <c:v>420.40600000000001</c:v>
                </c:pt>
                <c:pt idx="31149">
                  <c:v>420.40600000000001</c:v>
                </c:pt>
                <c:pt idx="31150">
                  <c:v>420.40600000000001</c:v>
                </c:pt>
                <c:pt idx="31151">
                  <c:v>420.40600000000001</c:v>
                </c:pt>
                <c:pt idx="31152">
                  <c:v>420.40600000000001</c:v>
                </c:pt>
                <c:pt idx="31153">
                  <c:v>420.40600000000001</c:v>
                </c:pt>
                <c:pt idx="31154">
                  <c:v>420.40600000000001</c:v>
                </c:pt>
                <c:pt idx="31155">
                  <c:v>420.40600000000001</c:v>
                </c:pt>
                <c:pt idx="31156">
                  <c:v>420.40600000000001</c:v>
                </c:pt>
                <c:pt idx="31157">
                  <c:v>420.40600000000001</c:v>
                </c:pt>
                <c:pt idx="31158">
                  <c:v>420.40600000000001</c:v>
                </c:pt>
                <c:pt idx="31159">
                  <c:v>420.40600000000001</c:v>
                </c:pt>
                <c:pt idx="31160">
                  <c:v>420.40600000000001</c:v>
                </c:pt>
                <c:pt idx="31161">
                  <c:v>420.40600000000001</c:v>
                </c:pt>
                <c:pt idx="31162">
                  <c:v>420.40600000000001</c:v>
                </c:pt>
                <c:pt idx="31163">
                  <c:v>420.40600000000001</c:v>
                </c:pt>
                <c:pt idx="31164">
                  <c:v>420.40600000000001</c:v>
                </c:pt>
                <c:pt idx="31165">
                  <c:v>420.40600000000001</c:v>
                </c:pt>
                <c:pt idx="31166">
                  <c:v>420.40600000000001</c:v>
                </c:pt>
                <c:pt idx="31167">
                  <c:v>420.40600000000001</c:v>
                </c:pt>
                <c:pt idx="31168">
                  <c:v>420.40600000000001</c:v>
                </c:pt>
                <c:pt idx="31169">
                  <c:v>420.40600000000001</c:v>
                </c:pt>
                <c:pt idx="31170">
                  <c:v>420.40600000000001</c:v>
                </c:pt>
                <c:pt idx="31171">
                  <c:v>420.40600000000001</c:v>
                </c:pt>
                <c:pt idx="31172">
                  <c:v>420.40600000000001</c:v>
                </c:pt>
                <c:pt idx="31173">
                  <c:v>420.40600000000001</c:v>
                </c:pt>
                <c:pt idx="31174">
                  <c:v>420.40600000000001</c:v>
                </c:pt>
                <c:pt idx="31175">
                  <c:v>420.40600000000001</c:v>
                </c:pt>
                <c:pt idx="31176">
                  <c:v>420.40600000000001</c:v>
                </c:pt>
                <c:pt idx="31177">
                  <c:v>420.40600000000001</c:v>
                </c:pt>
                <c:pt idx="31178">
                  <c:v>420.40600000000001</c:v>
                </c:pt>
                <c:pt idx="31179">
                  <c:v>420.40600000000001</c:v>
                </c:pt>
                <c:pt idx="31180">
                  <c:v>420.40600000000001</c:v>
                </c:pt>
                <c:pt idx="31181">
                  <c:v>420.40600000000001</c:v>
                </c:pt>
                <c:pt idx="31182">
                  <c:v>420.40600000000001</c:v>
                </c:pt>
                <c:pt idx="31183">
                  <c:v>420.40600000000001</c:v>
                </c:pt>
                <c:pt idx="31184">
                  <c:v>420.40600000000001</c:v>
                </c:pt>
                <c:pt idx="31185">
                  <c:v>420.40600000000001</c:v>
                </c:pt>
                <c:pt idx="31186">
                  <c:v>420.40600000000001</c:v>
                </c:pt>
                <c:pt idx="31187">
                  <c:v>420.40600000000001</c:v>
                </c:pt>
                <c:pt idx="31188">
                  <c:v>420.40600000000001</c:v>
                </c:pt>
                <c:pt idx="31189">
                  <c:v>420.40600000000001</c:v>
                </c:pt>
                <c:pt idx="31190">
                  <c:v>420.40600000000001</c:v>
                </c:pt>
                <c:pt idx="31191">
                  <c:v>420.40600000000001</c:v>
                </c:pt>
                <c:pt idx="31192">
                  <c:v>420.40600000000001</c:v>
                </c:pt>
                <c:pt idx="31193">
                  <c:v>420.40600000000001</c:v>
                </c:pt>
                <c:pt idx="31194">
                  <c:v>420.40600000000001</c:v>
                </c:pt>
                <c:pt idx="31195">
                  <c:v>420.40600000000001</c:v>
                </c:pt>
                <c:pt idx="31196">
                  <c:v>420.40600000000001</c:v>
                </c:pt>
                <c:pt idx="31197">
                  <c:v>420.40600000000001</c:v>
                </c:pt>
                <c:pt idx="31198">
                  <c:v>420.40600000000001</c:v>
                </c:pt>
                <c:pt idx="31199">
                  <c:v>420.40600000000001</c:v>
                </c:pt>
                <c:pt idx="31200">
                  <c:v>420.40600000000001</c:v>
                </c:pt>
                <c:pt idx="31201">
                  <c:v>420.40600000000001</c:v>
                </c:pt>
                <c:pt idx="31202">
                  <c:v>420.40600000000001</c:v>
                </c:pt>
                <c:pt idx="31203">
                  <c:v>420.40600000000001</c:v>
                </c:pt>
                <c:pt idx="31204">
                  <c:v>420.40600000000001</c:v>
                </c:pt>
                <c:pt idx="31205">
                  <c:v>420.40600000000001</c:v>
                </c:pt>
                <c:pt idx="31206">
                  <c:v>420.40600000000001</c:v>
                </c:pt>
                <c:pt idx="31207">
                  <c:v>420.40600000000001</c:v>
                </c:pt>
                <c:pt idx="31208">
                  <c:v>420.40600000000001</c:v>
                </c:pt>
                <c:pt idx="31209">
                  <c:v>420.40600000000001</c:v>
                </c:pt>
                <c:pt idx="31210">
                  <c:v>420.40600000000001</c:v>
                </c:pt>
                <c:pt idx="31211">
                  <c:v>420.40600000000001</c:v>
                </c:pt>
                <c:pt idx="31212">
                  <c:v>420.40600000000001</c:v>
                </c:pt>
                <c:pt idx="31213">
                  <c:v>420.40600000000001</c:v>
                </c:pt>
                <c:pt idx="31214">
                  <c:v>420.40600000000001</c:v>
                </c:pt>
                <c:pt idx="31215">
                  <c:v>420.40600000000001</c:v>
                </c:pt>
                <c:pt idx="31216">
                  <c:v>420.40600000000001</c:v>
                </c:pt>
                <c:pt idx="31217">
                  <c:v>420.40600000000001</c:v>
                </c:pt>
                <c:pt idx="31218">
                  <c:v>420.40600000000001</c:v>
                </c:pt>
                <c:pt idx="31219">
                  <c:v>420.40600000000001</c:v>
                </c:pt>
                <c:pt idx="31220">
                  <c:v>420.40600000000001</c:v>
                </c:pt>
                <c:pt idx="31221">
                  <c:v>420.40600000000001</c:v>
                </c:pt>
                <c:pt idx="31222">
                  <c:v>420.40600000000001</c:v>
                </c:pt>
                <c:pt idx="31223">
                  <c:v>420.40600000000001</c:v>
                </c:pt>
                <c:pt idx="31224">
                  <c:v>420.40600000000001</c:v>
                </c:pt>
                <c:pt idx="31225">
                  <c:v>420.40600000000001</c:v>
                </c:pt>
                <c:pt idx="31226">
                  <c:v>420.40600000000001</c:v>
                </c:pt>
                <c:pt idx="31227">
                  <c:v>420.40600000000001</c:v>
                </c:pt>
                <c:pt idx="31228">
                  <c:v>420.40600000000001</c:v>
                </c:pt>
                <c:pt idx="31229">
                  <c:v>420.40600000000001</c:v>
                </c:pt>
                <c:pt idx="31230">
                  <c:v>420.40600000000001</c:v>
                </c:pt>
                <c:pt idx="31231">
                  <c:v>420.40600000000001</c:v>
                </c:pt>
                <c:pt idx="31232">
                  <c:v>420.40600000000001</c:v>
                </c:pt>
                <c:pt idx="31233">
                  <c:v>420.40600000000001</c:v>
                </c:pt>
                <c:pt idx="31234">
                  <c:v>420.40600000000001</c:v>
                </c:pt>
                <c:pt idx="31235">
                  <c:v>420.40600000000001</c:v>
                </c:pt>
                <c:pt idx="31236">
                  <c:v>420.40600000000001</c:v>
                </c:pt>
                <c:pt idx="31237">
                  <c:v>420.40600000000001</c:v>
                </c:pt>
                <c:pt idx="31238">
                  <c:v>420.40600000000001</c:v>
                </c:pt>
                <c:pt idx="31239">
                  <c:v>420.40600000000001</c:v>
                </c:pt>
                <c:pt idx="31240">
                  <c:v>420.40600000000001</c:v>
                </c:pt>
                <c:pt idx="31241">
                  <c:v>420.40600000000001</c:v>
                </c:pt>
                <c:pt idx="31242">
                  <c:v>420.40600000000001</c:v>
                </c:pt>
                <c:pt idx="31243">
                  <c:v>420.40600000000001</c:v>
                </c:pt>
                <c:pt idx="31244">
                  <c:v>420.40600000000001</c:v>
                </c:pt>
                <c:pt idx="31245">
                  <c:v>420.40600000000001</c:v>
                </c:pt>
                <c:pt idx="31246">
                  <c:v>420.40600000000001</c:v>
                </c:pt>
                <c:pt idx="31247">
                  <c:v>420.40600000000001</c:v>
                </c:pt>
                <c:pt idx="31248">
                  <c:v>420.40600000000001</c:v>
                </c:pt>
                <c:pt idx="31249">
                  <c:v>420.40600000000001</c:v>
                </c:pt>
                <c:pt idx="31250">
                  <c:v>420.40600000000001</c:v>
                </c:pt>
                <c:pt idx="31251">
                  <c:v>420.40600000000001</c:v>
                </c:pt>
                <c:pt idx="31252">
                  <c:v>420.40600000000001</c:v>
                </c:pt>
                <c:pt idx="31253">
                  <c:v>420.40600000000001</c:v>
                </c:pt>
                <c:pt idx="31254">
                  <c:v>420.40600000000001</c:v>
                </c:pt>
                <c:pt idx="31255">
                  <c:v>420.40600000000001</c:v>
                </c:pt>
                <c:pt idx="31256">
                  <c:v>420.40600000000001</c:v>
                </c:pt>
                <c:pt idx="31257">
                  <c:v>420.40600000000001</c:v>
                </c:pt>
                <c:pt idx="31258">
                  <c:v>420.40600000000001</c:v>
                </c:pt>
                <c:pt idx="31259">
                  <c:v>420.40600000000001</c:v>
                </c:pt>
                <c:pt idx="31260">
                  <c:v>420.40600000000001</c:v>
                </c:pt>
                <c:pt idx="31261">
                  <c:v>420.40600000000001</c:v>
                </c:pt>
                <c:pt idx="31262">
                  <c:v>420.40600000000001</c:v>
                </c:pt>
                <c:pt idx="31263">
                  <c:v>420.40600000000001</c:v>
                </c:pt>
                <c:pt idx="31264">
                  <c:v>420.40600000000001</c:v>
                </c:pt>
                <c:pt idx="31265">
                  <c:v>420.40600000000001</c:v>
                </c:pt>
                <c:pt idx="31266">
                  <c:v>420.40600000000001</c:v>
                </c:pt>
                <c:pt idx="31267">
                  <c:v>420.40600000000001</c:v>
                </c:pt>
                <c:pt idx="31268">
                  <c:v>420.40600000000001</c:v>
                </c:pt>
                <c:pt idx="31269">
                  <c:v>420.40600000000001</c:v>
                </c:pt>
                <c:pt idx="31270">
                  <c:v>420.40600000000001</c:v>
                </c:pt>
                <c:pt idx="31271">
                  <c:v>420.40600000000001</c:v>
                </c:pt>
                <c:pt idx="31272">
                  <c:v>420.40600000000001</c:v>
                </c:pt>
                <c:pt idx="31273">
                  <c:v>420.40600000000001</c:v>
                </c:pt>
                <c:pt idx="31274">
                  <c:v>420.40600000000001</c:v>
                </c:pt>
                <c:pt idx="31275">
                  <c:v>420.40600000000001</c:v>
                </c:pt>
                <c:pt idx="31276">
                  <c:v>420.40600000000001</c:v>
                </c:pt>
                <c:pt idx="31277">
                  <c:v>420.40600000000001</c:v>
                </c:pt>
                <c:pt idx="31278">
                  <c:v>420.40600000000001</c:v>
                </c:pt>
                <c:pt idx="31279">
                  <c:v>420.40600000000001</c:v>
                </c:pt>
                <c:pt idx="31280">
                  <c:v>420.40600000000001</c:v>
                </c:pt>
                <c:pt idx="31281">
                  <c:v>420.40600000000001</c:v>
                </c:pt>
                <c:pt idx="31282">
                  <c:v>420.40600000000001</c:v>
                </c:pt>
                <c:pt idx="31283">
                  <c:v>420.40600000000001</c:v>
                </c:pt>
                <c:pt idx="31284">
                  <c:v>420.40600000000001</c:v>
                </c:pt>
                <c:pt idx="31285">
                  <c:v>420.40600000000001</c:v>
                </c:pt>
                <c:pt idx="31286">
                  <c:v>420.40600000000001</c:v>
                </c:pt>
                <c:pt idx="31287">
                  <c:v>420.40600000000001</c:v>
                </c:pt>
                <c:pt idx="31288">
                  <c:v>420.40600000000001</c:v>
                </c:pt>
                <c:pt idx="31289">
                  <c:v>420.40600000000001</c:v>
                </c:pt>
                <c:pt idx="31290">
                  <c:v>420.40600000000001</c:v>
                </c:pt>
                <c:pt idx="31291">
                  <c:v>420.40600000000001</c:v>
                </c:pt>
                <c:pt idx="31292">
                  <c:v>420.40600000000001</c:v>
                </c:pt>
                <c:pt idx="31293">
                  <c:v>420.40600000000001</c:v>
                </c:pt>
                <c:pt idx="31294">
                  <c:v>420.40600000000001</c:v>
                </c:pt>
                <c:pt idx="31295">
                  <c:v>420.40600000000001</c:v>
                </c:pt>
                <c:pt idx="31296">
                  <c:v>420.40600000000001</c:v>
                </c:pt>
                <c:pt idx="31297">
                  <c:v>420.40600000000001</c:v>
                </c:pt>
                <c:pt idx="31298">
                  <c:v>420.40600000000001</c:v>
                </c:pt>
                <c:pt idx="31299">
                  <c:v>420.40600000000001</c:v>
                </c:pt>
                <c:pt idx="31300">
                  <c:v>420.40600000000001</c:v>
                </c:pt>
                <c:pt idx="31301">
                  <c:v>420.40600000000001</c:v>
                </c:pt>
                <c:pt idx="31302">
                  <c:v>420.40600000000001</c:v>
                </c:pt>
                <c:pt idx="31303">
                  <c:v>420.40600000000001</c:v>
                </c:pt>
                <c:pt idx="31304">
                  <c:v>420.40600000000001</c:v>
                </c:pt>
                <c:pt idx="31305">
                  <c:v>420.40600000000001</c:v>
                </c:pt>
                <c:pt idx="31306">
                  <c:v>420.40600000000001</c:v>
                </c:pt>
                <c:pt idx="31307">
                  <c:v>420.40600000000001</c:v>
                </c:pt>
                <c:pt idx="31308">
                  <c:v>420.40600000000001</c:v>
                </c:pt>
                <c:pt idx="31309">
                  <c:v>420.40600000000001</c:v>
                </c:pt>
                <c:pt idx="31310">
                  <c:v>420.40600000000001</c:v>
                </c:pt>
                <c:pt idx="31311">
                  <c:v>420.40600000000001</c:v>
                </c:pt>
                <c:pt idx="31312">
                  <c:v>420.40600000000001</c:v>
                </c:pt>
                <c:pt idx="31313">
                  <c:v>420.40600000000001</c:v>
                </c:pt>
                <c:pt idx="31314">
                  <c:v>420.40600000000001</c:v>
                </c:pt>
                <c:pt idx="31315">
                  <c:v>420.40600000000001</c:v>
                </c:pt>
                <c:pt idx="31316">
                  <c:v>420.40600000000001</c:v>
                </c:pt>
                <c:pt idx="31317">
                  <c:v>420.40600000000001</c:v>
                </c:pt>
                <c:pt idx="31318">
                  <c:v>420.40600000000001</c:v>
                </c:pt>
                <c:pt idx="31319">
                  <c:v>420.40600000000001</c:v>
                </c:pt>
                <c:pt idx="31320">
                  <c:v>420.40600000000001</c:v>
                </c:pt>
                <c:pt idx="31321">
                  <c:v>420.40600000000001</c:v>
                </c:pt>
                <c:pt idx="31322">
                  <c:v>420.40600000000001</c:v>
                </c:pt>
                <c:pt idx="31323">
                  <c:v>420.40600000000001</c:v>
                </c:pt>
                <c:pt idx="31324">
                  <c:v>420.40600000000001</c:v>
                </c:pt>
                <c:pt idx="31325">
                  <c:v>420.40600000000001</c:v>
                </c:pt>
                <c:pt idx="31326">
                  <c:v>420.40600000000001</c:v>
                </c:pt>
                <c:pt idx="31327">
                  <c:v>420.40600000000001</c:v>
                </c:pt>
                <c:pt idx="31328">
                  <c:v>420.40600000000001</c:v>
                </c:pt>
                <c:pt idx="31329">
                  <c:v>420.40600000000001</c:v>
                </c:pt>
                <c:pt idx="31330">
                  <c:v>420.40600000000001</c:v>
                </c:pt>
                <c:pt idx="31331">
                  <c:v>420.40600000000001</c:v>
                </c:pt>
                <c:pt idx="31332">
                  <c:v>420.40600000000001</c:v>
                </c:pt>
                <c:pt idx="31333">
                  <c:v>420.40600000000001</c:v>
                </c:pt>
                <c:pt idx="31334">
                  <c:v>420.40600000000001</c:v>
                </c:pt>
                <c:pt idx="31335">
                  <c:v>420.40600000000001</c:v>
                </c:pt>
                <c:pt idx="31336">
                  <c:v>420.40600000000001</c:v>
                </c:pt>
                <c:pt idx="31337">
                  <c:v>420.40600000000001</c:v>
                </c:pt>
                <c:pt idx="31338">
                  <c:v>420.40600000000001</c:v>
                </c:pt>
                <c:pt idx="31339">
                  <c:v>420.40600000000001</c:v>
                </c:pt>
                <c:pt idx="31340">
                  <c:v>420.40600000000001</c:v>
                </c:pt>
                <c:pt idx="31341">
                  <c:v>420.40600000000001</c:v>
                </c:pt>
                <c:pt idx="31342">
                  <c:v>420.40600000000001</c:v>
                </c:pt>
                <c:pt idx="31343">
                  <c:v>420.40600000000001</c:v>
                </c:pt>
                <c:pt idx="31344">
                  <c:v>420.40600000000001</c:v>
                </c:pt>
                <c:pt idx="31345">
                  <c:v>420.40600000000001</c:v>
                </c:pt>
                <c:pt idx="31346">
                  <c:v>420.40600000000001</c:v>
                </c:pt>
                <c:pt idx="31347">
                  <c:v>420.40600000000001</c:v>
                </c:pt>
                <c:pt idx="31348">
                  <c:v>420.40600000000001</c:v>
                </c:pt>
                <c:pt idx="31349">
                  <c:v>420.40600000000001</c:v>
                </c:pt>
                <c:pt idx="31350">
                  <c:v>420.40600000000001</c:v>
                </c:pt>
                <c:pt idx="31351">
                  <c:v>420.40600000000001</c:v>
                </c:pt>
                <c:pt idx="31352">
                  <c:v>420.40600000000001</c:v>
                </c:pt>
                <c:pt idx="31353">
                  <c:v>420.40600000000001</c:v>
                </c:pt>
                <c:pt idx="31354">
                  <c:v>420.40600000000001</c:v>
                </c:pt>
                <c:pt idx="31355">
                  <c:v>420.40600000000001</c:v>
                </c:pt>
                <c:pt idx="31356">
                  <c:v>420.40600000000001</c:v>
                </c:pt>
                <c:pt idx="31357">
                  <c:v>420.40600000000001</c:v>
                </c:pt>
                <c:pt idx="31358">
                  <c:v>420.40600000000001</c:v>
                </c:pt>
                <c:pt idx="31359">
                  <c:v>420.40600000000001</c:v>
                </c:pt>
                <c:pt idx="31360">
                  <c:v>420.40600000000001</c:v>
                </c:pt>
                <c:pt idx="31361">
                  <c:v>420.40600000000001</c:v>
                </c:pt>
                <c:pt idx="31362">
                  <c:v>420.40600000000001</c:v>
                </c:pt>
                <c:pt idx="31363">
                  <c:v>420.40600000000001</c:v>
                </c:pt>
                <c:pt idx="31364">
                  <c:v>420.40600000000001</c:v>
                </c:pt>
                <c:pt idx="31365">
                  <c:v>420.40600000000001</c:v>
                </c:pt>
                <c:pt idx="31366">
                  <c:v>420.40600000000001</c:v>
                </c:pt>
                <c:pt idx="31367">
                  <c:v>420.40600000000001</c:v>
                </c:pt>
                <c:pt idx="31368">
                  <c:v>420.40600000000001</c:v>
                </c:pt>
                <c:pt idx="31369">
                  <c:v>420.40600000000001</c:v>
                </c:pt>
                <c:pt idx="31370">
                  <c:v>420.40600000000001</c:v>
                </c:pt>
                <c:pt idx="31371">
                  <c:v>420.40600000000001</c:v>
                </c:pt>
                <c:pt idx="31372">
                  <c:v>420.40600000000001</c:v>
                </c:pt>
                <c:pt idx="31373">
                  <c:v>420.40600000000001</c:v>
                </c:pt>
                <c:pt idx="31374">
                  <c:v>420.40600000000001</c:v>
                </c:pt>
                <c:pt idx="31375">
                  <c:v>420.40600000000001</c:v>
                </c:pt>
                <c:pt idx="31376">
                  <c:v>420.40600000000001</c:v>
                </c:pt>
                <c:pt idx="31377">
                  <c:v>420.40600000000001</c:v>
                </c:pt>
                <c:pt idx="31378">
                  <c:v>420.40600000000001</c:v>
                </c:pt>
                <c:pt idx="31379">
                  <c:v>420.40600000000001</c:v>
                </c:pt>
                <c:pt idx="31380">
                  <c:v>420.40600000000001</c:v>
                </c:pt>
                <c:pt idx="31381">
                  <c:v>420.40600000000001</c:v>
                </c:pt>
                <c:pt idx="31382">
                  <c:v>420.40600000000001</c:v>
                </c:pt>
                <c:pt idx="31383">
                  <c:v>420.40600000000001</c:v>
                </c:pt>
                <c:pt idx="31384">
                  <c:v>420.40600000000001</c:v>
                </c:pt>
                <c:pt idx="31385">
                  <c:v>420.40600000000001</c:v>
                </c:pt>
                <c:pt idx="31386">
                  <c:v>420.40600000000001</c:v>
                </c:pt>
                <c:pt idx="31387">
                  <c:v>420.40600000000001</c:v>
                </c:pt>
                <c:pt idx="31388">
                  <c:v>420.40600000000001</c:v>
                </c:pt>
                <c:pt idx="31389">
                  <c:v>420.40600000000001</c:v>
                </c:pt>
                <c:pt idx="31390">
                  <c:v>420.40600000000001</c:v>
                </c:pt>
                <c:pt idx="31391">
                  <c:v>420.40600000000001</c:v>
                </c:pt>
                <c:pt idx="31392">
                  <c:v>420.40600000000001</c:v>
                </c:pt>
                <c:pt idx="31393">
                  <c:v>420.40600000000001</c:v>
                </c:pt>
                <c:pt idx="31394">
                  <c:v>420.40600000000001</c:v>
                </c:pt>
                <c:pt idx="31395">
                  <c:v>420.40600000000001</c:v>
                </c:pt>
                <c:pt idx="31396">
                  <c:v>420.40600000000001</c:v>
                </c:pt>
                <c:pt idx="31397">
                  <c:v>420.40600000000001</c:v>
                </c:pt>
                <c:pt idx="31398">
                  <c:v>420.40600000000001</c:v>
                </c:pt>
                <c:pt idx="31399">
                  <c:v>420.40600000000001</c:v>
                </c:pt>
                <c:pt idx="31400">
                  <c:v>420.40600000000001</c:v>
                </c:pt>
                <c:pt idx="31401">
                  <c:v>420.40600000000001</c:v>
                </c:pt>
                <c:pt idx="31402">
                  <c:v>420.40600000000001</c:v>
                </c:pt>
                <c:pt idx="31403">
                  <c:v>420.40600000000001</c:v>
                </c:pt>
                <c:pt idx="31404">
                  <c:v>420.40600000000001</c:v>
                </c:pt>
                <c:pt idx="31405">
                  <c:v>420.40600000000001</c:v>
                </c:pt>
                <c:pt idx="31406">
                  <c:v>420.40600000000001</c:v>
                </c:pt>
                <c:pt idx="31407">
                  <c:v>420.40600000000001</c:v>
                </c:pt>
                <c:pt idx="31408">
                  <c:v>420.40600000000001</c:v>
                </c:pt>
                <c:pt idx="31409">
                  <c:v>420.40600000000001</c:v>
                </c:pt>
                <c:pt idx="31410">
                  <c:v>420.40600000000001</c:v>
                </c:pt>
                <c:pt idx="31411">
                  <c:v>420.40600000000001</c:v>
                </c:pt>
                <c:pt idx="31412">
                  <c:v>420.40600000000001</c:v>
                </c:pt>
                <c:pt idx="31413">
                  <c:v>420.40600000000001</c:v>
                </c:pt>
                <c:pt idx="31414">
                  <c:v>420.40600000000001</c:v>
                </c:pt>
                <c:pt idx="31415">
                  <c:v>420.40600000000001</c:v>
                </c:pt>
                <c:pt idx="31416">
                  <c:v>420.40600000000001</c:v>
                </c:pt>
                <c:pt idx="31417">
                  <c:v>420.40600000000001</c:v>
                </c:pt>
                <c:pt idx="31418">
                  <c:v>420.40600000000001</c:v>
                </c:pt>
                <c:pt idx="31419">
                  <c:v>420.40600000000001</c:v>
                </c:pt>
                <c:pt idx="31420">
                  <c:v>420.40600000000001</c:v>
                </c:pt>
                <c:pt idx="31421">
                  <c:v>420.40600000000001</c:v>
                </c:pt>
                <c:pt idx="31422">
                  <c:v>420.40600000000001</c:v>
                </c:pt>
                <c:pt idx="31423">
                  <c:v>420.40600000000001</c:v>
                </c:pt>
                <c:pt idx="31424">
                  <c:v>420.40600000000001</c:v>
                </c:pt>
                <c:pt idx="31425">
                  <c:v>420.40600000000001</c:v>
                </c:pt>
                <c:pt idx="31426">
                  <c:v>420.40600000000001</c:v>
                </c:pt>
                <c:pt idx="31427">
                  <c:v>420.40600000000001</c:v>
                </c:pt>
                <c:pt idx="31428">
                  <c:v>420.40600000000001</c:v>
                </c:pt>
                <c:pt idx="31429">
                  <c:v>420.40600000000001</c:v>
                </c:pt>
                <c:pt idx="31430">
                  <c:v>420.40600000000001</c:v>
                </c:pt>
                <c:pt idx="31431">
                  <c:v>420.40600000000001</c:v>
                </c:pt>
                <c:pt idx="31432">
                  <c:v>420.40600000000001</c:v>
                </c:pt>
                <c:pt idx="31433">
                  <c:v>420.40600000000001</c:v>
                </c:pt>
                <c:pt idx="31434">
                  <c:v>420.40600000000001</c:v>
                </c:pt>
                <c:pt idx="31435">
                  <c:v>420.40600000000001</c:v>
                </c:pt>
                <c:pt idx="31436">
                  <c:v>420.40600000000001</c:v>
                </c:pt>
                <c:pt idx="31437">
                  <c:v>420.40600000000001</c:v>
                </c:pt>
                <c:pt idx="31438">
                  <c:v>420.40600000000001</c:v>
                </c:pt>
                <c:pt idx="31439">
                  <c:v>420.40600000000001</c:v>
                </c:pt>
                <c:pt idx="31440">
                  <c:v>420.40600000000001</c:v>
                </c:pt>
                <c:pt idx="31441">
                  <c:v>420.40600000000001</c:v>
                </c:pt>
                <c:pt idx="31442">
                  <c:v>420.40600000000001</c:v>
                </c:pt>
                <c:pt idx="31443">
                  <c:v>420.40600000000001</c:v>
                </c:pt>
                <c:pt idx="31444">
                  <c:v>420.40600000000001</c:v>
                </c:pt>
                <c:pt idx="31445">
                  <c:v>420.40600000000001</c:v>
                </c:pt>
                <c:pt idx="31446">
                  <c:v>420.40600000000001</c:v>
                </c:pt>
                <c:pt idx="31447">
                  <c:v>420.40600000000001</c:v>
                </c:pt>
                <c:pt idx="31448">
                  <c:v>420.40600000000001</c:v>
                </c:pt>
                <c:pt idx="31449">
                  <c:v>420.40600000000001</c:v>
                </c:pt>
                <c:pt idx="31450">
                  <c:v>420.40600000000001</c:v>
                </c:pt>
                <c:pt idx="31451">
                  <c:v>420.40600000000001</c:v>
                </c:pt>
                <c:pt idx="31452">
                  <c:v>420.40600000000001</c:v>
                </c:pt>
                <c:pt idx="31453">
                  <c:v>420.40600000000001</c:v>
                </c:pt>
                <c:pt idx="31454">
                  <c:v>420.40600000000001</c:v>
                </c:pt>
                <c:pt idx="31455">
                  <c:v>420.40600000000001</c:v>
                </c:pt>
                <c:pt idx="31456">
                  <c:v>420.40600000000001</c:v>
                </c:pt>
                <c:pt idx="31457">
                  <c:v>420.40600000000001</c:v>
                </c:pt>
                <c:pt idx="31458">
                  <c:v>420.40600000000001</c:v>
                </c:pt>
                <c:pt idx="31459">
                  <c:v>420.40600000000001</c:v>
                </c:pt>
                <c:pt idx="31460">
                  <c:v>420.40600000000001</c:v>
                </c:pt>
                <c:pt idx="31461">
                  <c:v>420.40600000000001</c:v>
                </c:pt>
                <c:pt idx="31462">
                  <c:v>420.40600000000001</c:v>
                </c:pt>
                <c:pt idx="31463">
                  <c:v>420.40600000000001</c:v>
                </c:pt>
                <c:pt idx="31464">
                  <c:v>420.40600000000001</c:v>
                </c:pt>
                <c:pt idx="31465">
                  <c:v>420.40600000000001</c:v>
                </c:pt>
                <c:pt idx="31466">
                  <c:v>420.40600000000001</c:v>
                </c:pt>
                <c:pt idx="31467">
                  <c:v>420.40600000000001</c:v>
                </c:pt>
                <c:pt idx="31468">
                  <c:v>420.40600000000001</c:v>
                </c:pt>
                <c:pt idx="31469">
                  <c:v>420.40600000000001</c:v>
                </c:pt>
                <c:pt idx="31470">
                  <c:v>420.40600000000001</c:v>
                </c:pt>
                <c:pt idx="31471">
                  <c:v>420.40600000000001</c:v>
                </c:pt>
                <c:pt idx="31472">
                  <c:v>420.40600000000001</c:v>
                </c:pt>
                <c:pt idx="31473">
                  <c:v>420.40600000000001</c:v>
                </c:pt>
                <c:pt idx="31474">
                  <c:v>420.40600000000001</c:v>
                </c:pt>
                <c:pt idx="31475">
                  <c:v>420.40600000000001</c:v>
                </c:pt>
                <c:pt idx="31476">
                  <c:v>420.40600000000001</c:v>
                </c:pt>
                <c:pt idx="31477">
                  <c:v>420.40600000000001</c:v>
                </c:pt>
                <c:pt idx="31478">
                  <c:v>420.40600000000001</c:v>
                </c:pt>
                <c:pt idx="31479">
                  <c:v>420.40600000000001</c:v>
                </c:pt>
                <c:pt idx="31480">
                  <c:v>420.40600000000001</c:v>
                </c:pt>
                <c:pt idx="31481">
                  <c:v>420.40600000000001</c:v>
                </c:pt>
                <c:pt idx="31482">
                  <c:v>420.40600000000001</c:v>
                </c:pt>
                <c:pt idx="31483">
                  <c:v>420.40600000000001</c:v>
                </c:pt>
                <c:pt idx="31484">
                  <c:v>420.40600000000001</c:v>
                </c:pt>
                <c:pt idx="31485">
                  <c:v>420.40600000000001</c:v>
                </c:pt>
                <c:pt idx="31486">
                  <c:v>420.40600000000001</c:v>
                </c:pt>
                <c:pt idx="31487">
                  <c:v>420.40600000000001</c:v>
                </c:pt>
                <c:pt idx="31488">
                  <c:v>420.40600000000001</c:v>
                </c:pt>
                <c:pt idx="31489">
                  <c:v>420.40600000000001</c:v>
                </c:pt>
                <c:pt idx="31490">
                  <c:v>420.40600000000001</c:v>
                </c:pt>
                <c:pt idx="31491">
                  <c:v>420.40600000000001</c:v>
                </c:pt>
                <c:pt idx="31492">
                  <c:v>420.40600000000001</c:v>
                </c:pt>
                <c:pt idx="31493">
                  <c:v>420.40600000000001</c:v>
                </c:pt>
                <c:pt idx="31494">
                  <c:v>420.40600000000001</c:v>
                </c:pt>
                <c:pt idx="31495">
                  <c:v>420.40600000000001</c:v>
                </c:pt>
                <c:pt idx="31496">
                  <c:v>420.40600000000001</c:v>
                </c:pt>
                <c:pt idx="31497">
                  <c:v>420.40600000000001</c:v>
                </c:pt>
                <c:pt idx="31498">
                  <c:v>420.40600000000001</c:v>
                </c:pt>
                <c:pt idx="31499">
                  <c:v>420.40600000000001</c:v>
                </c:pt>
                <c:pt idx="31500">
                  <c:v>420.40600000000001</c:v>
                </c:pt>
                <c:pt idx="31501">
                  <c:v>420.40600000000001</c:v>
                </c:pt>
                <c:pt idx="31502">
                  <c:v>420.40600000000001</c:v>
                </c:pt>
                <c:pt idx="31503">
                  <c:v>420.40600000000001</c:v>
                </c:pt>
                <c:pt idx="31504">
                  <c:v>420.40600000000001</c:v>
                </c:pt>
                <c:pt idx="31505">
                  <c:v>420.40600000000001</c:v>
                </c:pt>
                <c:pt idx="31506">
                  <c:v>420.40600000000001</c:v>
                </c:pt>
                <c:pt idx="31507">
                  <c:v>420.40600000000001</c:v>
                </c:pt>
                <c:pt idx="31508">
                  <c:v>420.40600000000001</c:v>
                </c:pt>
                <c:pt idx="31509">
                  <c:v>420.40600000000001</c:v>
                </c:pt>
                <c:pt idx="31510">
                  <c:v>420.40600000000001</c:v>
                </c:pt>
                <c:pt idx="31511">
                  <c:v>420.40600000000001</c:v>
                </c:pt>
                <c:pt idx="31512">
                  <c:v>420.40600000000001</c:v>
                </c:pt>
                <c:pt idx="31513">
                  <c:v>420.40600000000001</c:v>
                </c:pt>
                <c:pt idx="31514">
                  <c:v>420.40600000000001</c:v>
                </c:pt>
                <c:pt idx="31515">
                  <c:v>420.40600000000001</c:v>
                </c:pt>
                <c:pt idx="31516">
                  <c:v>420.40600000000001</c:v>
                </c:pt>
                <c:pt idx="31517">
                  <c:v>420.40600000000001</c:v>
                </c:pt>
                <c:pt idx="31518">
                  <c:v>420.40600000000001</c:v>
                </c:pt>
                <c:pt idx="31519">
                  <c:v>420.40600000000001</c:v>
                </c:pt>
                <c:pt idx="31520">
                  <c:v>420.40600000000001</c:v>
                </c:pt>
                <c:pt idx="31521">
                  <c:v>420.40600000000001</c:v>
                </c:pt>
                <c:pt idx="31522">
                  <c:v>420.40600000000001</c:v>
                </c:pt>
                <c:pt idx="31523">
                  <c:v>420.40600000000001</c:v>
                </c:pt>
                <c:pt idx="31524">
                  <c:v>420.40600000000001</c:v>
                </c:pt>
                <c:pt idx="31525">
                  <c:v>420.40600000000001</c:v>
                </c:pt>
                <c:pt idx="31526">
                  <c:v>420.40600000000001</c:v>
                </c:pt>
                <c:pt idx="31527">
                  <c:v>420.40600000000001</c:v>
                </c:pt>
                <c:pt idx="31528">
                  <c:v>420.40600000000001</c:v>
                </c:pt>
                <c:pt idx="31529">
                  <c:v>420.40600000000001</c:v>
                </c:pt>
                <c:pt idx="31530">
                  <c:v>420.40600000000001</c:v>
                </c:pt>
                <c:pt idx="31531">
                  <c:v>420.40600000000001</c:v>
                </c:pt>
                <c:pt idx="31532">
                  <c:v>420.40600000000001</c:v>
                </c:pt>
                <c:pt idx="31533">
                  <c:v>420.40600000000001</c:v>
                </c:pt>
                <c:pt idx="31534">
                  <c:v>420.40600000000001</c:v>
                </c:pt>
                <c:pt idx="31535">
                  <c:v>420.40600000000001</c:v>
                </c:pt>
                <c:pt idx="31536">
                  <c:v>420.40600000000001</c:v>
                </c:pt>
                <c:pt idx="31537">
                  <c:v>420.40600000000001</c:v>
                </c:pt>
                <c:pt idx="31538">
                  <c:v>420.40600000000001</c:v>
                </c:pt>
                <c:pt idx="31539">
                  <c:v>420.40600000000001</c:v>
                </c:pt>
                <c:pt idx="31540">
                  <c:v>420.40600000000001</c:v>
                </c:pt>
                <c:pt idx="31541">
                  <c:v>420.40600000000001</c:v>
                </c:pt>
                <c:pt idx="31542">
                  <c:v>420.40600000000001</c:v>
                </c:pt>
                <c:pt idx="31543">
                  <c:v>420.40600000000001</c:v>
                </c:pt>
                <c:pt idx="31544">
                  <c:v>420.40600000000001</c:v>
                </c:pt>
                <c:pt idx="31545">
                  <c:v>420.40600000000001</c:v>
                </c:pt>
                <c:pt idx="31546">
                  <c:v>420.40600000000001</c:v>
                </c:pt>
                <c:pt idx="31547">
                  <c:v>420.40600000000001</c:v>
                </c:pt>
                <c:pt idx="31548">
                  <c:v>420.40600000000001</c:v>
                </c:pt>
                <c:pt idx="31549">
                  <c:v>420.40600000000001</c:v>
                </c:pt>
                <c:pt idx="31550">
                  <c:v>420.40600000000001</c:v>
                </c:pt>
                <c:pt idx="31551">
                  <c:v>420.40600000000001</c:v>
                </c:pt>
                <c:pt idx="31552">
                  <c:v>420.40600000000001</c:v>
                </c:pt>
                <c:pt idx="31553">
                  <c:v>420.40600000000001</c:v>
                </c:pt>
                <c:pt idx="31554">
                  <c:v>420.40600000000001</c:v>
                </c:pt>
                <c:pt idx="31555">
                  <c:v>420.40600000000001</c:v>
                </c:pt>
                <c:pt idx="31556">
                  <c:v>420.40600000000001</c:v>
                </c:pt>
                <c:pt idx="31557">
                  <c:v>420.40600000000001</c:v>
                </c:pt>
                <c:pt idx="31558">
                  <c:v>420.40600000000001</c:v>
                </c:pt>
                <c:pt idx="31559">
                  <c:v>420.40600000000001</c:v>
                </c:pt>
                <c:pt idx="31560">
                  <c:v>420.40600000000001</c:v>
                </c:pt>
                <c:pt idx="31561">
                  <c:v>420.40600000000001</c:v>
                </c:pt>
                <c:pt idx="31562">
                  <c:v>420.40600000000001</c:v>
                </c:pt>
                <c:pt idx="31563">
                  <c:v>420.40600000000001</c:v>
                </c:pt>
                <c:pt idx="31564">
                  <c:v>420.40600000000001</c:v>
                </c:pt>
                <c:pt idx="31565">
                  <c:v>420.40600000000001</c:v>
                </c:pt>
                <c:pt idx="31566">
                  <c:v>420.40600000000001</c:v>
                </c:pt>
                <c:pt idx="31567">
                  <c:v>420.40600000000001</c:v>
                </c:pt>
                <c:pt idx="31568">
                  <c:v>420.40600000000001</c:v>
                </c:pt>
                <c:pt idx="31569">
                  <c:v>420.40600000000001</c:v>
                </c:pt>
                <c:pt idx="31570">
                  <c:v>420.40600000000001</c:v>
                </c:pt>
                <c:pt idx="31571">
                  <c:v>420.40600000000001</c:v>
                </c:pt>
                <c:pt idx="31572">
                  <c:v>420.40600000000001</c:v>
                </c:pt>
                <c:pt idx="31573">
                  <c:v>420.40600000000001</c:v>
                </c:pt>
                <c:pt idx="31574">
                  <c:v>420.40600000000001</c:v>
                </c:pt>
                <c:pt idx="31575">
                  <c:v>420.40600000000001</c:v>
                </c:pt>
                <c:pt idx="31576">
                  <c:v>420.40600000000001</c:v>
                </c:pt>
                <c:pt idx="31577">
                  <c:v>420.40600000000001</c:v>
                </c:pt>
                <c:pt idx="31578">
                  <c:v>420.40600000000001</c:v>
                </c:pt>
                <c:pt idx="31579">
                  <c:v>420.40600000000001</c:v>
                </c:pt>
                <c:pt idx="31580">
                  <c:v>420.40600000000001</c:v>
                </c:pt>
                <c:pt idx="31581">
                  <c:v>420.40600000000001</c:v>
                </c:pt>
                <c:pt idx="31582">
                  <c:v>420.40600000000001</c:v>
                </c:pt>
                <c:pt idx="31583">
                  <c:v>420.40600000000001</c:v>
                </c:pt>
                <c:pt idx="31584">
                  <c:v>420.40600000000001</c:v>
                </c:pt>
                <c:pt idx="31585">
                  <c:v>420.40600000000001</c:v>
                </c:pt>
                <c:pt idx="31586">
                  <c:v>420.40600000000001</c:v>
                </c:pt>
                <c:pt idx="31587">
                  <c:v>420.40600000000001</c:v>
                </c:pt>
                <c:pt idx="31588">
                  <c:v>420.40600000000001</c:v>
                </c:pt>
                <c:pt idx="31589">
                  <c:v>420.40600000000001</c:v>
                </c:pt>
                <c:pt idx="31590">
                  <c:v>420.40600000000001</c:v>
                </c:pt>
                <c:pt idx="31591">
                  <c:v>420.40600000000001</c:v>
                </c:pt>
                <c:pt idx="31592">
                  <c:v>420.40600000000001</c:v>
                </c:pt>
                <c:pt idx="31593">
                  <c:v>420.40600000000001</c:v>
                </c:pt>
                <c:pt idx="31594">
                  <c:v>420.40600000000001</c:v>
                </c:pt>
                <c:pt idx="31595">
                  <c:v>420.40600000000001</c:v>
                </c:pt>
                <c:pt idx="31596">
                  <c:v>420.40600000000001</c:v>
                </c:pt>
                <c:pt idx="31597">
                  <c:v>420.40600000000001</c:v>
                </c:pt>
                <c:pt idx="31598">
                  <c:v>420.40600000000001</c:v>
                </c:pt>
                <c:pt idx="31599">
                  <c:v>420.40600000000001</c:v>
                </c:pt>
                <c:pt idx="31600">
                  <c:v>420.40600000000001</c:v>
                </c:pt>
                <c:pt idx="31601">
                  <c:v>420.40600000000001</c:v>
                </c:pt>
                <c:pt idx="31602">
                  <c:v>420.40600000000001</c:v>
                </c:pt>
                <c:pt idx="31603">
                  <c:v>420.40600000000001</c:v>
                </c:pt>
                <c:pt idx="31604">
                  <c:v>420.40600000000001</c:v>
                </c:pt>
                <c:pt idx="31605">
                  <c:v>420.40600000000001</c:v>
                </c:pt>
                <c:pt idx="31606">
                  <c:v>420.40600000000001</c:v>
                </c:pt>
                <c:pt idx="31607">
                  <c:v>420.40600000000001</c:v>
                </c:pt>
                <c:pt idx="31608">
                  <c:v>420.40600000000001</c:v>
                </c:pt>
                <c:pt idx="31609">
                  <c:v>420.40600000000001</c:v>
                </c:pt>
                <c:pt idx="31610">
                  <c:v>420.40600000000001</c:v>
                </c:pt>
                <c:pt idx="31611">
                  <c:v>420.40600000000001</c:v>
                </c:pt>
                <c:pt idx="31612">
                  <c:v>420.40600000000001</c:v>
                </c:pt>
                <c:pt idx="31613">
                  <c:v>420.40600000000001</c:v>
                </c:pt>
                <c:pt idx="31614">
                  <c:v>420.40600000000001</c:v>
                </c:pt>
                <c:pt idx="31615">
                  <c:v>420.40600000000001</c:v>
                </c:pt>
                <c:pt idx="31616">
                  <c:v>420.40600000000001</c:v>
                </c:pt>
                <c:pt idx="31617">
                  <c:v>420.40600000000001</c:v>
                </c:pt>
                <c:pt idx="31618">
                  <c:v>420.40600000000001</c:v>
                </c:pt>
                <c:pt idx="31619">
                  <c:v>420.40600000000001</c:v>
                </c:pt>
                <c:pt idx="31620">
                  <c:v>420.40600000000001</c:v>
                </c:pt>
                <c:pt idx="31621">
                  <c:v>420.40600000000001</c:v>
                </c:pt>
                <c:pt idx="31622">
                  <c:v>420.40600000000001</c:v>
                </c:pt>
                <c:pt idx="31623">
                  <c:v>420.40600000000001</c:v>
                </c:pt>
                <c:pt idx="31624">
                  <c:v>420.40600000000001</c:v>
                </c:pt>
                <c:pt idx="31625">
                  <c:v>420.40600000000001</c:v>
                </c:pt>
                <c:pt idx="31626">
                  <c:v>420.40600000000001</c:v>
                </c:pt>
                <c:pt idx="31627">
                  <c:v>420.40600000000001</c:v>
                </c:pt>
                <c:pt idx="31628">
                  <c:v>420.40600000000001</c:v>
                </c:pt>
                <c:pt idx="31629">
                  <c:v>420.40600000000001</c:v>
                </c:pt>
                <c:pt idx="31630">
                  <c:v>420.40600000000001</c:v>
                </c:pt>
                <c:pt idx="31631">
                  <c:v>420.40600000000001</c:v>
                </c:pt>
                <c:pt idx="31632">
                  <c:v>420.40600000000001</c:v>
                </c:pt>
                <c:pt idx="31633">
                  <c:v>420.40600000000001</c:v>
                </c:pt>
                <c:pt idx="31634">
                  <c:v>420.40600000000001</c:v>
                </c:pt>
                <c:pt idx="31635">
                  <c:v>420.40600000000001</c:v>
                </c:pt>
                <c:pt idx="31636">
                  <c:v>420.40600000000001</c:v>
                </c:pt>
                <c:pt idx="31637">
                  <c:v>420.40600000000001</c:v>
                </c:pt>
                <c:pt idx="31638">
                  <c:v>420.40600000000001</c:v>
                </c:pt>
                <c:pt idx="31639">
                  <c:v>420.40600000000001</c:v>
                </c:pt>
                <c:pt idx="31640">
                  <c:v>420.40600000000001</c:v>
                </c:pt>
                <c:pt idx="31641">
                  <c:v>420.40600000000001</c:v>
                </c:pt>
                <c:pt idx="31642">
                  <c:v>420.40600000000001</c:v>
                </c:pt>
                <c:pt idx="31643">
                  <c:v>420.40600000000001</c:v>
                </c:pt>
                <c:pt idx="31644">
                  <c:v>420.40600000000001</c:v>
                </c:pt>
                <c:pt idx="31645">
                  <c:v>420.40600000000001</c:v>
                </c:pt>
                <c:pt idx="31646">
                  <c:v>420.40600000000001</c:v>
                </c:pt>
                <c:pt idx="31647">
                  <c:v>420.40600000000001</c:v>
                </c:pt>
                <c:pt idx="31648">
                  <c:v>420.40600000000001</c:v>
                </c:pt>
                <c:pt idx="31649">
                  <c:v>420.40600000000001</c:v>
                </c:pt>
                <c:pt idx="31650">
                  <c:v>420.40600000000001</c:v>
                </c:pt>
                <c:pt idx="31651">
                  <c:v>420.40600000000001</c:v>
                </c:pt>
                <c:pt idx="31652">
                  <c:v>420.40600000000001</c:v>
                </c:pt>
                <c:pt idx="31653">
                  <c:v>420.40600000000001</c:v>
                </c:pt>
                <c:pt idx="31654">
                  <c:v>420.40600000000001</c:v>
                </c:pt>
                <c:pt idx="31655">
                  <c:v>420.40600000000001</c:v>
                </c:pt>
                <c:pt idx="31656">
                  <c:v>420.40600000000001</c:v>
                </c:pt>
                <c:pt idx="31657">
                  <c:v>420.40600000000001</c:v>
                </c:pt>
                <c:pt idx="31658">
                  <c:v>420.40600000000001</c:v>
                </c:pt>
                <c:pt idx="31659">
                  <c:v>420.40600000000001</c:v>
                </c:pt>
                <c:pt idx="31660">
                  <c:v>420.40600000000001</c:v>
                </c:pt>
                <c:pt idx="31661">
                  <c:v>420.40600000000001</c:v>
                </c:pt>
                <c:pt idx="31662">
                  <c:v>420.40600000000001</c:v>
                </c:pt>
                <c:pt idx="31663">
                  <c:v>420.40600000000001</c:v>
                </c:pt>
                <c:pt idx="31664">
                  <c:v>420.40600000000001</c:v>
                </c:pt>
                <c:pt idx="31665">
                  <c:v>420.40600000000001</c:v>
                </c:pt>
                <c:pt idx="31666">
                  <c:v>420.40600000000001</c:v>
                </c:pt>
                <c:pt idx="31667">
                  <c:v>420.40600000000001</c:v>
                </c:pt>
                <c:pt idx="31668">
                  <c:v>420.40600000000001</c:v>
                </c:pt>
                <c:pt idx="31669">
                  <c:v>420.40600000000001</c:v>
                </c:pt>
                <c:pt idx="31670">
                  <c:v>420.40600000000001</c:v>
                </c:pt>
                <c:pt idx="31671">
                  <c:v>420.40600000000001</c:v>
                </c:pt>
                <c:pt idx="31672">
                  <c:v>420.40600000000001</c:v>
                </c:pt>
                <c:pt idx="31673">
                  <c:v>420.40600000000001</c:v>
                </c:pt>
                <c:pt idx="31674">
                  <c:v>420.40600000000001</c:v>
                </c:pt>
                <c:pt idx="31675">
                  <c:v>420.40600000000001</c:v>
                </c:pt>
                <c:pt idx="31676">
                  <c:v>420.40600000000001</c:v>
                </c:pt>
                <c:pt idx="31677">
                  <c:v>420.40600000000001</c:v>
                </c:pt>
                <c:pt idx="31678">
                  <c:v>420.40600000000001</c:v>
                </c:pt>
                <c:pt idx="31679">
                  <c:v>420.40600000000001</c:v>
                </c:pt>
                <c:pt idx="31680">
                  <c:v>420.40600000000001</c:v>
                </c:pt>
                <c:pt idx="31681">
                  <c:v>420.40600000000001</c:v>
                </c:pt>
                <c:pt idx="31682">
                  <c:v>420.40600000000001</c:v>
                </c:pt>
                <c:pt idx="31683">
                  <c:v>420.40600000000001</c:v>
                </c:pt>
                <c:pt idx="31684">
                  <c:v>420.40600000000001</c:v>
                </c:pt>
                <c:pt idx="31685">
                  <c:v>420.40600000000001</c:v>
                </c:pt>
                <c:pt idx="31686">
                  <c:v>420.40600000000001</c:v>
                </c:pt>
                <c:pt idx="31687">
                  <c:v>420.40600000000001</c:v>
                </c:pt>
                <c:pt idx="31688">
                  <c:v>420.40600000000001</c:v>
                </c:pt>
                <c:pt idx="31689">
                  <c:v>420.40600000000001</c:v>
                </c:pt>
                <c:pt idx="31690">
                  <c:v>420.40600000000001</c:v>
                </c:pt>
                <c:pt idx="31691">
                  <c:v>420.40600000000001</c:v>
                </c:pt>
                <c:pt idx="31692">
                  <c:v>420.40600000000001</c:v>
                </c:pt>
                <c:pt idx="31693">
                  <c:v>420.40600000000001</c:v>
                </c:pt>
                <c:pt idx="31694">
                  <c:v>420.40600000000001</c:v>
                </c:pt>
                <c:pt idx="31695">
                  <c:v>420.40600000000001</c:v>
                </c:pt>
                <c:pt idx="31696">
                  <c:v>420.40600000000001</c:v>
                </c:pt>
                <c:pt idx="31697">
                  <c:v>420.40600000000001</c:v>
                </c:pt>
                <c:pt idx="31698">
                  <c:v>420.40600000000001</c:v>
                </c:pt>
                <c:pt idx="31699">
                  <c:v>420.40600000000001</c:v>
                </c:pt>
                <c:pt idx="31700">
                  <c:v>420.40600000000001</c:v>
                </c:pt>
                <c:pt idx="31701">
                  <c:v>420.40600000000001</c:v>
                </c:pt>
                <c:pt idx="31702">
                  <c:v>420.40600000000001</c:v>
                </c:pt>
                <c:pt idx="31703">
                  <c:v>420.40600000000001</c:v>
                </c:pt>
                <c:pt idx="31704">
                  <c:v>420.40600000000001</c:v>
                </c:pt>
                <c:pt idx="31705">
                  <c:v>420.40600000000001</c:v>
                </c:pt>
                <c:pt idx="31706">
                  <c:v>420.40600000000001</c:v>
                </c:pt>
                <c:pt idx="31707">
                  <c:v>420.40600000000001</c:v>
                </c:pt>
                <c:pt idx="31708">
                  <c:v>420.40600000000001</c:v>
                </c:pt>
                <c:pt idx="31709">
                  <c:v>420.40600000000001</c:v>
                </c:pt>
                <c:pt idx="31710">
                  <c:v>420.40600000000001</c:v>
                </c:pt>
                <c:pt idx="31711">
                  <c:v>420.40600000000001</c:v>
                </c:pt>
                <c:pt idx="31712">
                  <c:v>420.40600000000001</c:v>
                </c:pt>
                <c:pt idx="31713">
                  <c:v>420.40600000000001</c:v>
                </c:pt>
                <c:pt idx="31714">
                  <c:v>420.40600000000001</c:v>
                </c:pt>
                <c:pt idx="31715">
                  <c:v>420.40600000000001</c:v>
                </c:pt>
                <c:pt idx="31716">
                  <c:v>420.40600000000001</c:v>
                </c:pt>
                <c:pt idx="31717">
                  <c:v>420.40600000000001</c:v>
                </c:pt>
                <c:pt idx="31718">
                  <c:v>420.40600000000001</c:v>
                </c:pt>
                <c:pt idx="31719">
                  <c:v>420.40600000000001</c:v>
                </c:pt>
                <c:pt idx="31720">
                  <c:v>420.40600000000001</c:v>
                </c:pt>
                <c:pt idx="31721">
                  <c:v>420.40600000000001</c:v>
                </c:pt>
                <c:pt idx="31722">
                  <c:v>420.40600000000001</c:v>
                </c:pt>
                <c:pt idx="31723">
                  <c:v>420.40600000000001</c:v>
                </c:pt>
                <c:pt idx="31724">
                  <c:v>420.40600000000001</c:v>
                </c:pt>
                <c:pt idx="31725">
                  <c:v>420.40600000000001</c:v>
                </c:pt>
                <c:pt idx="31726">
                  <c:v>420.40600000000001</c:v>
                </c:pt>
                <c:pt idx="31727">
                  <c:v>420.40600000000001</c:v>
                </c:pt>
                <c:pt idx="31728">
                  <c:v>420.40600000000001</c:v>
                </c:pt>
                <c:pt idx="31729">
                  <c:v>420.40600000000001</c:v>
                </c:pt>
                <c:pt idx="31730">
                  <c:v>420.40600000000001</c:v>
                </c:pt>
                <c:pt idx="31731">
                  <c:v>420.40600000000001</c:v>
                </c:pt>
                <c:pt idx="31732">
                  <c:v>420.40600000000001</c:v>
                </c:pt>
                <c:pt idx="31733">
                  <c:v>420.40600000000001</c:v>
                </c:pt>
                <c:pt idx="31734">
                  <c:v>420.40600000000001</c:v>
                </c:pt>
                <c:pt idx="31735">
                  <c:v>420.40600000000001</c:v>
                </c:pt>
                <c:pt idx="31736">
                  <c:v>420.40600000000001</c:v>
                </c:pt>
                <c:pt idx="31737">
                  <c:v>420.40600000000001</c:v>
                </c:pt>
                <c:pt idx="31738">
                  <c:v>420.40600000000001</c:v>
                </c:pt>
                <c:pt idx="31739">
                  <c:v>420.40600000000001</c:v>
                </c:pt>
                <c:pt idx="31740">
                  <c:v>420.40600000000001</c:v>
                </c:pt>
                <c:pt idx="31741">
                  <c:v>420.40600000000001</c:v>
                </c:pt>
                <c:pt idx="31742">
                  <c:v>420.40600000000001</c:v>
                </c:pt>
                <c:pt idx="31743">
                  <c:v>420.40600000000001</c:v>
                </c:pt>
                <c:pt idx="31744">
                  <c:v>420.40600000000001</c:v>
                </c:pt>
                <c:pt idx="31745">
                  <c:v>420.40600000000001</c:v>
                </c:pt>
                <c:pt idx="31746">
                  <c:v>420.40600000000001</c:v>
                </c:pt>
                <c:pt idx="31747">
                  <c:v>420.40600000000001</c:v>
                </c:pt>
                <c:pt idx="31748">
                  <c:v>420.40600000000001</c:v>
                </c:pt>
                <c:pt idx="31749">
                  <c:v>420.40600000000001</c:v>
                </c:pt>
                <c:pt idx="31750">
                  <c:v>420.40600000000001</c:v>
                </c:pt>
                <c:pt idx="31751">
                  <c:v>420.40600000000001</c:v>
                </c:pt>
                <c:pt idx="31752">
                  <c:v>420.40600000000001</c:v>
                </c:pt>
                <c:pt idx="31753">
                  <c:v>420.40600000000001</c:v>
                </c:pt>
                <c:pt idx="31754">
                  <c:v>420.40600000000001</c:v>
                </c:pt>
                <c:pt idx="31755">
                  <c:v>420.40600000000001</c:v>
                </c:pt>
                <c:pt idx="31756">
                  <c:v>420.40600000000001</c:v>
                </c:pt>
                <c:pt idx="31757">
                  <c:v>420.40600000000001</c:v>
                </c:pt>
                <c:pt idx="31758">
                  <c:v>420.40600000000001</c:v>
                </c:pt>
                <c:pt idx="31759">
                  <c:v>420.40600000000001</c:v>
                </c:pt>
                <c:pt idx="31760">
                  <c:v>420.40600000000001</c:v>
                </c:pt>
                <c:pt idx="31761">
                  <c:v>420.40600000000001</c:v>
                </c:pt>
                <c:pt idx="31762">
                  <c:v>420.40600000000001</c:v>
                </c:pt>
                <c:pt idx="31763">
                  <c:v>420.40600000000001</c:v>
                </c:pt>
                <c:pt idx="31764">
                  <c:v>420.40600000000001</c:v>
                </c:pt>
                <c:pt idx="31765">
                  <c:v>420.40600000000001</c:v>
                </c:pt>
                <c:pt idx="31766">
                  <c:v>420.40600000000001</c:v>
                </c:pt>
                <c:pt idx="31767">
                  <c:v>420.40600000000001</c:v>
                </c:pt>
                <c:pt idx="31768">
                  <c:v>420.40600000000001</c:v>
                </c:pt>
                <c:pt idx="31769">
                  <c:v>420.40600000000001</c:v>
                </c:pt>
                <c:pt idx="31770">
                  <c:v>420.40600000000001</c:v>
                </c:pt>
                <c:pt idx="31771">
                  <c:v>420.40600000000001</c:v>
                </c:pt>
                <c:pt idx="31772">
                  <c:v>420.40600000000001</c:v>
                </c:pt>
                <c:pt idx="31773">
                  <c:v>420.40600000000001</c:v>
                </c:pt>
                <c:pt idx="31774">
                  <c:v>420.40600000000001</c:v>
                </c:pt>
                <c:pt idx="31775">
                  <c:v>420.40600000000001</c:v>
                </c:pt>
                <c:pt idx="31776">
                  <c:v>420.40600000000001</c:v>
                </c:pt>
                <c:pt idx="31777">
                  <c:v>420.40600000000001</c:v>
                </c:pt>
                <c:pt idx="31778">
                  <c:v>420.40600000000001</c:v>
                </c:pt>
                <c:pt idx="31779">
                  <c:v>420.40600000000001</c:v>
                </c:pt>
                <c:pt idx="31780">
                  <c:v>420.40600000000001</c:v>
                </c:pt>
                <c:pt idx="31781">
                  <c:v>420.40600000000001</c:v>
                </c:pt>
                <c:pt idx="31782">
                  <c:v>420.40600000000001</c:v>
                </c:pt>
                <c:pt idx="31783">
                  <c:v>420.40600000000001</c:v>
                </c:pt>
                <c:pt idx="31784">
                  <c:v>420.40600000000001</c:v>
                </c:pt>
                <c:pt idx="31785">
                  <c:v>420.40600000000001</c:v>
                </c:pt>
                <c:pt idx="31786">
                  <c:v>420.40600000000001</c:v>
                </c:pt>
                <c:pt idx="31787">
                  <c:v>420.40600000000001</c:v>
                </c:pt>
                <c:pt idx="31788">
                  <c:v>420.40600000000001</c:v>
                </c:pt>
                <c:pt idx="31789">
                  <c:v>420.40600000000001</c:v>
                </c:pt>
                <c:pt idx="31790">
                  <c:v>420.40600000000001</c:v>
                </c:pt>
                <c:pt idx="31791">
                  <c:v>420.40600000000001</c:v>
                </c:pt>
                <c:pt idx="31792">
                  <c:v>420.40600000000001</c:v>
                </c:pt>
                <c:pt idx="31793">
                  <c:v>420.40600000000001</c:v>
                </c:pt>
                <c:pt idx="31794">
                  <c:v>420.40600000000001</c:v>
                </c:pt>
                <c:pt idx="31795">
                  <c:v>420.40600000000001</c:v>
                </c:pt>
                <c:pt idx="31796">
                  <c:v>420.40600000000001</c:v>
                </c:pt>
                <c:pt idx="31797">
                  <c:v>420.40600000000001</c:v>
                </c:pt>
                <c:pt idx="31798">
                  <c:v>420.40600000000001</c:v>
                </c:pt>
                <c:pt idx="31799">
                  <c:v>420.40600000000001</c:v>
                </c:pt>
                <c:pt idx="31800">
                  <c:v>420.40600000000001</c:v>
                </c:pt>
                <c:pt idx="31801">
                  <c:v>420.40600000000001</c:v>
                </c:pt>
                <c:pt idx="31802">
                  <c:v>420.40600000000001</c:v>
                </c:pt>
                <c:pt idx="31803">
                  <c:v>420.40600000000001</c:v>
                </c:pt>
                <c:pt idx="31804">
                  <c:v>420.40600000000001</c:v>
                </c:pt>
                <c:pt idx="31805">
                  <c:v>420.40600000000001</c:v>
                </c:pt>
                <c:pt idx="31806">
                  <c:v>420.40600000000001</c:v>
                </c:pt>
                <c:pt idx="31807">
                  <c:v>420.40600000000001</c:v>
                </c:pt>
                <c:pt idx="31808">
                  <c:v>420.40600000000001</c:v>
                </c:pt>
                <c:pt idx="31809">
                  <c:v>420.40600000000001</c:v>
                </c:pt>
                <c:pt idx="31810">
                  <c:v>420.40600000000001</c:v>
                </c:pt>
                <c:pt idx="31811">
                  <c:v>420.40600000000001</c:v>
                </c:pt>
                <c:pt idx="31812">
                  <c:v>420.40600000000001</c:v>
                </c:pt>
                <c:pt idx="31813">
                  <c:v>420.40600000000001</c:v>
                </c:pt>
                <c:pt idx="31814">
                  <c:v>420.40600000000001</c:v>
                </c:pt>
                <c:pt idx="31815">
                  <c:v>420.40600000000001</c:v>
                </c:pt>
                <c:pt idx="31816">
                  <c:v>420.40600000000001</c:v>
                </c:pt>
                <c:pt idx="31817">
                  <c:v>420.40600000000001</c:v>
                </c:pt>
                <c:pt idx="31818">
                  <c:v>420.40600000000001</c:v>
                </c:pt>
                <c:pt idx="31819">
                  <c:v>420.40600000000001</c:v>
                </c:pt>
                <c:pt idx="31820">
                  <c:v>420.40600000000001</c:v>
                </c:pt>
                <c:pt idx="31821">
                  <c:v>420.40600000000001</c:v>
                </c:pt>
                <c:pt idx="31822">
                  <c:v>420.40600000000001</c:v>
                </c:pt>
                <c:pt idx="31823">
                  <c:v>420.40600000000001</c:v>
                </c:pt>
                <c:pt idx="31824">
                  <c:v>420.40600000000001</c:v>
                </c:pt>
                <c:pt idx="31825">
                  <c:v>420.40600000000001</c:v>
                </c:pt>
                <c:pt idx="31826">
                  <c:v>420.40600000000001</c:v>
                </c:pt>
                <c:pt idx="31827">
                  <c:v>420.40600000000001</c:v>
                </c:pt>
                <c:pt idx="31828">
                  <c:v>420.40600000000001</c:v>
                </c:pt>
                <c:pt idx="31829">
                  <c:v>420.40600000000001</c:v>
                </c:pt>
                <c:pt idx="31830">
                  <c:v>420.40600000000001</c:v>
                </c:pt>
                <c:pt idx="31831">
                  <c:v>420.40600000000001</c:v>
                </c:pt>
                <c:pt idx="31832">
                  <c:v>420.40600000000001</c:v>
                </c:pt>
                <c:pt idx="31833">
                  <c:v>420.40600000000001</c:v>
                </c:pt>
                <c:pt idx="31834">
                  <c:v>420.40600000000001</c:v>
                </c:pt>
                <c:pt idx="31835">
                  <c:v>420.40600000000001</c:v>
                </c:pt>
                <c:pt idx="31836">
                  <c:v>420.40600000000001</c:v>
                </c:pt>
                <c:pt idx="31837">
                  <c:v>420.40600000000001</c:v>
                </c:pt>
                <c:pt idx="31838">
                  <c:v>420.40600000000001</c:v>
                </c:pt>
                <c:pt idx="31839">
                  <c:v>420.40600000000001</c:v>
                </c:pt>
                <c:pt idx="31840">
                  <c:v>420.40600000000001</c:v>
                </c:pt>
                <c:pt idx="31841">
                  <c:v>420.40600000000001</c:v>
                </c:pt>
                <c:pt idx="31842">
                  <c:v>420.40600000000001</c:v>
                </c:pt>
                <c:pt idx="31843">
                  <c:v>420.40600000000001</c:v>
                </c:pt>
                <c:pt idx="31844">
                  <c:v>420.40600000000001</c:v>
                </c:pt>
                <c:pt idx="31845">
                  <c:v>420.40600000000001</c:v>
                </c:pt>
                <c:pt idx="31846">
                  <c:v>420.40600000000001</c:v>
                </c:pt>
                <c:pt idx="31847">
                  <c:v>420.40600000000001</c:v>
                </c:pt>
                <c:pt idx="31848">
                  <c:v>420.40600000000001</c:v>
                </c:pt>
                <c:pt idx="31849">
                  <c:v>420.40600000000001</c:v>
                </c:pt>
                <c:pt idx="31850">
                  <c:v>420.40600000000001</c:v>
                </c:pt>
                <c:pt idx="31851">
                  <c:v>420.40600000000001</c:v>
                </c:pt>
                <c:pt idx="31852">
                  <c:v>420.40600000000001</c:v>
                </c:pt>
                <c:pt idx="31853">
                  <c:v>420.40600000000001</c:v>
                </c:pt>
                <c:pt idx="31854">
                  <c:v>420.40600000000001</c:v>
                </c:pt>
                <c:pt idx="31855">
                  <c:v>420.40600000000001</c:v>
                </c:pt>
                <c:pt idx="31856">
                  <c:v>420.40600000000001</c:v>
                </c:pt>
                <c:pt idx="31857">
                  <c:v>420.40600000000001</c:v>
                </c:pt>
                <c:pt idx="31858">
                  <c:v>420.40600000000001</c:v>
                </c:pt>
                <c:pt idx="31859">
                  <c:v>420.40600000000001</c:v>
                </c:pt>
                <c:pt idx="31860">
                  <c:v>420.40600000000001</c:v>
                </c:pt>
                <c:pt idx="31861">
                  <c:v>420.40600000000001</c:v>
                </c:pt>
                <c:pt idx="31862">
                  <c:v>420.40600000000001</c:v>
                </c:pt>
                <c:pt idx="31863">
                  <c:v>420.40600000000001</c:v>
                </c:pt>
                <c:pt idx="31864">
                  <c:v>420.40600000000001</c:v>
                </c:pt>
                <c:pt idx="31865">
                  <c:v>420.40600000000001</c:v>
                </c:pt>
                <c:pt idx="31866">
                  <c:v>420.40600000000001</c:v>
                </c:pt>
                <c:pt idx="31867">
                  <c:v>420.40600000000001</c:v>
                </c:pt>
                <c:pt idx="31868">
                  <c:v>420.40600000000001</c:v>
                </c:pt>
                <c:pt idx="31869">
                  <c:v>420.40600000000001</c:v>
                </c:pt>
                <c:pt idx="31870">
                  <c:v>420.40600000000001</c:v>
                </c:pt>
                <c:pt idx="31871">
                  <c:v>420.40600000000001</c:v>
                </c:pt>
                <c:pt idx="31872">
                  <c:v>420.40600000000001</c:v>
                </c:pt>
                <c:pt idx="31873">
                  <c:v>420.40600000000001</c:v>
                </c:pt>
                <c:pt idx="31874">
                  <c:v>420.40600000000001</c:v>
                </c:pt>
                <c:pt idx="31875">
                  <c:v>420.40600000000001</c:v>
                </c:pt>
                <c:pt idx="31876">
                  <c:v>420.40600000000001</c:v>
                </c:pt>
                <c:pt idx="31877">
                  <c:v>420.40600000000001</c:v>
                </c:pt>
                <c:pt idx="31878">
                  <c:v>420.40600000000001</c:v>
                </c:pt>
                <c:pt idx="31879">
                  <c:v>420.40600000000001</c:v>
                </c:pt>
                <c:pt idx="31880">
                  <c:v>420.40600000000001</c:v>
                </c:pt>
                <c:pt idx="31881">
                  <c:v>420.40600000000001</c:v>
                </c:pt>
                <c:pt idx="31882">
                  <c:v>420.40600000000001</c:v>
                </c:pt>
                <c:pt idx="31883">
                  <c:v>420.40600000000001</c:v>
                </c:pt>
                <c:pt idx="31884">
                  <c:v>420.40600000000001</c:v>
                </c:pt>
                <c:pt idx="31885">
                  <c:v>420.40600000000001</c:v>
                </c:pt>
                <c:pt idx="31886">
                  <c:v>420.40600000000001</c:v>
                </c:pt>
                <c:pt idx="31887">
                  <c:v>420.40600000000001</c:v>
                </c:pt>
                <c:pt idx="31888">
                  <c:v>420.40600000000001</c:v>
                </c:pt>
                <c:pt idx="31889">
                  <c:v>420.40600000000001</c:v>
                </c:pt>
                <c:pt idx="31890">
                  <c:v>420.40600000000001</c:v>
                </c:pt>
                <c:pt idx="31891">
                  <c:v>420.40600000000001</c:v>
                </c:pt>
                <c:pt idx="31892">
                  <c:v>420.40600000000001</c:v>
                </c:pt>
                <c:pt idx="31893">
                  <c:v>420.40600000000001</c:v>
                </c:pt>
                <c:pt idx="31894">
                  <c:v>420.40600000000001</c:v>
                </c:pt>
                <c:pt idx="31895">
                  <c:v>420.40600000000001</c:v>
                </c:pt>
                <c:pt idx="31896">
                  <c:v>420.40600000000001</c:v>
                </c:pt>
                <c:pt idx="31897">
                  <c:v>420.40600000000001</c:v>
                </c:pt>
                <c:pt idx="31898">
                  <c:v>420.40600000000001</c:v>
                </c:pt>
                <c:pt idx="31899">
                  <c:v>420.40600000000001</c:v>
                </c:pt>
                <c:pt idx="31900">
                  <c:v>420.40600000000001</c:v>
                </c:pt>
                <c:pt idx="31901">
                  <c:v>420.40600000000001</c:v>
                </c:pt>
                <c:pt idx="31902">
                  <c:v>420.40600000000001</c:v>
                </c:pt>
                <c:pt idx="31903">
                  <c:v>420.40600000000001</c:v>
                </c:pt>
                <c:pt idx="31904">
                  <c:v>420.40600000000001</c:v>
                </c:pt>
                <c:pt idx="31905">
                  <c:v>420.40600000000001</c:v>
                </c:pt>
                <c:pt idx="31906">
                  <c:v>420.40600000000001</c:v>
                </c:pt>
                <c:pt idx="31907">
                  <c:v>420.40600000000001</c:v>
                </c:pt>
                <c:pt idx="31908">
                  <c:v>420.40600000000001</c:v>
                </c:pt>
                <c:pt idx="31909">
                  <c:v>420.40600000000001</c:v>
                </c:pt>
                <c:pt idx="31910">
                  <c:v>420.40600000000001</c:v>
                </c:pt>
                <c:pt idx="31911">
                  <c:v>420.40600000000001</c:v>
                </c:pt>
                <c:pt idx="31912">
                  <c:v>420.40600000000001</c:v>
                </c:pt>
                <c:pt idx="31913">
                  <c:v>420.40600000000001</c:v>
                </c:pt>
                <c:pt idx="31914">
                  <c:v>420.40600000000001</c:v>
                </c:pt>
                <c:pt idx="31915">
                  <c:v>420.40600000000001</c:v>
                </c:pt>
                <c:pt idx="31916">
                  <c:v>420.40600000000001</c:v>
                </c:pt>
                <c:pt idx="31917">
                  <c:v>420.40600000000001</c:v>
                </c:pt>
                <c:pt idx="31918">
                  <c:v>420.40600000000001</c:v>
                </c:pt>
                <c:pt idx="31919">
                  <c:v>420.40600000000001</c:v>
                </c:pt>
                <c:pt idx="31920">
                  <c:v>420.40600000000001</c:v>
                </c:pt>
                <c:pt idx="31921">
                  <c:v>420.40600000000001</c:v>
                </c:pt>
                <c:pt idx="31922">
                  <c:v>420.40600000000001</c:v>
                </c:pt>
                <c:pt idx="31923">
                  <c:v>420.40600000000001</c:v>
                </c:pt>
                <c:pt idx="31924">
                  <c:v>420.40600000000001</c:v>
                </c:pt>
                <c:pt idx="31925">
                  <c:v>420.40600000000001</c:v>
                </c:pt>
                <c:pt idx="31926">
                  <c:v>420.40600000000001</c:v>
                </c:pt>
                <c:pt idx="31927">
                  <c:v>420.40600000000001</c:v>
                </c:pt>
                <c:pt idx="31928">
                  <c:v>420.40600000000001</c:v>
                </c:pt>
                <c:pt idx="31929">
                  <c:v>420.40600000000001</c:v>
                </c:pt>
                <c:pt idx="31930">
                  <c:v>420.40600000000001</c:v>
                </c:pt>
                <c:pt idx="31931">
                  <c:v>420.40600000000001</c:v>
                </c:pt>
                <c:pt idx="31932">
                  <c:v>420.40600000000001</c:v>
                </c:pt>
                <c:pt idx="31933">
                  <c:v>420.40600000000001</c:v>
                </c:pt>
                <c:pt idx="31934">
                  <c:v>420.40600000000001</c:v>
                </c:pt>
                <c:pt idx="31935">
                  <c:v>420.40600000000001</c:v>
                </c:pt>
                <c:pt idx="31936">
                  <c:v>420.40600000000001</c:v>
                </c:pt>
                <c:pt idx="31937">
                  <c:v>420.40600000000001</c:v>
                </c:pt>
                <c:pt idx="31938">
                  <c:v>420.40600000000001</c:v>
                </c:pt>
                <c:pt idx="31939">
                  <c:v>420.40600000000001</c:v>
                </c:pt>
                <c:pt idx="31940">
                  <c:v>420.40600000000001</c:v>
                </c:pt>
                <c:pt idx="31941">
                  <c:v>420.40600000000001</c:v>
                </c:pt>
                <c:pt idx="31942">
                  <c:v>420.40600000000001</c:v>
                </c:pt>
                <c:pt idx="31943">
                  <c:v>420.40600000000001</c:v>
                </c:pt>
                <c:pt idx="31944">
                  <c:v>420.40600000000001</c:v>
                </c:pt>
                <c:pt idx="31945">
                  <c:v>420.40600000000001</c:v>
                </c:pt>
                <c:pt idx="31946">
                  <c:v>420.40600000000001</c:v>
                </c:pt>
                <c:pt idx="31947">
                  <c:v>420.40600000000001</c:v>
                </c:pt>
                <c:pt idx="31948">
                  <c:v>420.40600000000001</c:v>
                </c:pt>
                <c:pt idx="31949">
                  <c:v>420.40600000000001</c:v>
                </c:pt>
                <c:pt idx="31950">
                  <c:v>420.40600000000001</c:v>
                </c:pt>
                <c:pt idx="31951">
                  <c:v>420.40600000000001</c:v>
                </c:pt>
                <c:pt idx="31952">
                  <c:v>420.40600000000001</c:v>
                </c:pt>
                <c:pt idx="31953">
                  <c:v>420.40600000000001</c:v>
                </c:pt>
                <c:pt idx="31954">
                  <c:v>420.40600000000001</c:v>
                </c:pt>
                <c:pt idx="31955">
                  <c:v>420.40600000000001</c:v>
                </c:pt>
                <c:pt idx="31956">
                  <c:v>420.40600000000001</c:v>
                </c:pt>
                <c:pt idx="31957">
                  <c:v>420.40600000000001</c:v>
                </c:pt>
                <c:pt idx="31958">
                  <c:v>420.40600000000001</c:v>
                </c:pt>
                <c:pt idx="31959">
                  <c:v>420.40600000000001</c:v>
                </c:pt>
                <c:pt idx="31960">
                  <c:v>420.40600000000001</c:v>
                </c:pt>
                <c:pt idx="31961">
                  <c:v>420.40600000000001</c:v>
                </c:pt>
                <c:pt idx="31962">
                  <c:v>420.40600000000001</c:v>
                </c:pt>
                <c:pt idx="31963">
                  <c:v>420.40600000000001</c:v>
                </c:pt>
                <c:pt idx="31964">
                  <c:v>420.40600000000001</c:v>
                </c:pt>
                <c:pt idx="31965">
                  <c:v>420.40600000000001</c:v>
                </c:pt>
                <c:pt idx="31966">
                  <c:v>420.40600000000001</c:v>
                </c:pt>
                <c:pt idx="31967">
                  <c:v>420.40600000000001</c:v>
                </c:pt>
                <c:pt idx="31968">
                  <c:v>420.40600000000001</c:v>
                </c:pt>
                <c:pt idx="31969">
                  <c:v>420.40600000000001</c:v>
                </c:pt>
                <c:pt idx="31970">
                  <c:v>420.40600000000001</c:v>
                </c:pt>
                <c:pt idx="31971">
                  <c:v>420.40600000000001</c:v>
                </c:pt>
                <c:pt idx="31972">
                  <c:v>420.40600000000001</c:v>
                </c:pt>
                <c:pt idx="31973">
                  <c:v>420.40600000000001</c:v>
                </c:pt>
                <c:pt idx="31974">
                  <c:v>420.40600000000001</c:v>
                </c:pt>
                <c:pt idx="31975">
                  <c:v>420.40600000000001</c:v>
                </c:pt>
                <c:pt idx="31976">
                  <c:v>420.40600000000001</c:v>
                </c:pt>
                <c:pt idx="31977">
                  <c:v>420.40600000000001</c:v>
                </c:pt>
                <c:pt idx="31978">
                  <c:v>420.40600000000001</c:v>
                </c:pt>
                <c:pt idx="31979">
                  <c:v>420.40600000000001</c:v>
                </c:pt>
                <c:pt idx="31980">
                  <c:v>420.40600000000001</c:v>
                </c:pt>
                <c:pt idx="31981">
                  <c:v>420.40600000000001</c:v>
                </c:pt>
                <c:pt idx="31982">
                  <c:v>420.40600000000001</c:v>
                </c:pt>
                <c:pt idx="31983">
                  <c:v>420.40600000000001</c:v>
                </c:pt>
                <c:pt idx="31984">
                  <c:v>420.40600000000001</c:v>
                </c:pt>
                <c:pt idx="31985">
                  <c:v>420.40600000000001</c:v>
                </c:pt>
                <c:pt idx="31986">
                  <c:v>420.40600000000001</c:v>
                </c:pt>
                <c:pt idx="31987">
                  <c:v>420.40600000000001</c:v>
                </c:pt>
                <c:pt idx="31988">
                  <c:v>420.40600000000001</c:v>
                </c:pt>
                <c:pt idx="31989">
                  <c:v>420.40600000000001</c:v>
                </c:pt>
                <c:pt idx="31990">
                  <c:v>420.40600000000001</c:v>
                </c:pt>
                <c:pt idx="31991">
                  <c:v>420.40600000000001</c:v>
                </c:pt>
                <c:pt idx="31992">
                  <c:v>420.40600000000001</c:v>
                </c:pt>
                <c:pt idx="31993">
                  <c:v>420.40600000000001</c:v>
                </c:pt>
                <c:pt idx="31994">
                  <c:v>420.40600000000001</c:v>
                </c:pt>
                <c:pt idx="31995">
                  <c:v>420.40600000000001</c:v>
                </c:pt>
                <c:pt idx="31996">
                  <c:v>420.40600000000001</c:v>
                </c:pt>
                <c:pt idx="31997">
                  <c:v>420.40600000000001</c:v>
                </c:pt>
                <c:pt idx="31998">
                  <c:v>420.40600000000001</c:v>
                </c:pt>
                <c:pt idx="31999">
                  <c:v>420.40600000000001</c:v>
                </c:pt>
                <c:pt idx="32000">
                  <c:v>420.40600000000001</c:v>
                </c:pt>
                <c:pt idx="32001">
                  <c:v>420.40600000000001</c:v>
                </c:pt>
                <c:pt idx="32002">
                  <c:v>420.40600000000001</c:v>
                </c:pt>
                <c:pt idx="32003">
                  <c:v>420.40600000000001</c:v>
                </c:pt>
                <c:pt idx="32004">
                  <c:v>420.40600000000001</c:v>
                </c:pt>
                <c:pt idx="32005">
                  <c:v>420.40600000000001</c:v>
                </c:pt>
                <c:pt idx="32006">
                  <c:v>420.40600000000001</c:v>
                </c:pt>
                <c:pt idx="32007">
                  <c:v>420.40600000000001</c:v>
                </c:pt>
                <c:pt idx="32008">
                  <c:v>420.40600000000001</c:v>
                </c:pt>
                <c:pt idx="32009">
                  <c:v>420.40600000000001</c:v>
                </c:pt>
                <c:pt idx="32010">
                  <c:v>420.40600000000001</c:v>
                </c:pt>
                <c:pt idx="32011">
                  <c:v>420.40600000000001</c:v>
                </c:pt>
                <c:pt idx="32012">
                  <c:v>420.40600000000001</c:v>
                </c:pt>
                <c:pt idx="32013">
                  <c:v>420.40600000000001</c:v>
                </c:pt>
                <c:pt idx="32014">
                  <c:v>420.40600000000001</c:v>
                </c:pt>
                <c:pt idx="32015">
                  <c:v>420.40600000000001</c:v>
                </c:pt>
                <c:pt idx="32016">
                  <c:v>420.40600000000001</c:v>
                </c:pt>
                <c:pt idx="32017">
                  <c:v>420.40600000000001</c:v>
                </c:pt>
                <c:pt idx="32018">
                  <c:v>420.40600000000001</c:v>
                </c:pt>
                <c:pt idx="32019">
                  <c:v>420.40600000000001</c:v>
                </c:pt>
                <c:pt idx="32020">
                  <c:v>420.40600000000001</c:v>
                </c:pt>
                <c:pt idx="32021">
                  <c:v>420.40600000000001</c:v>
                </c:pt>
                <c:pt idx="32022">
                  <c:v>420.40600000000001</c:v>
                </c:pt>
                <c:pt idx="32023">
                  <c:v>420.40600000000001</c:v>
                </c:pt>
                <c:pt idx="32024">
                  <c:v>420.40600000000001</c:v>
                </c:pt>
                <c:pt idx="32025">
                  <c:v>420.40600000000001</c:v>
                </c:pt>
                <c:pt idx="32026">
                  <c:v>420.40600000000001</c:v>
                </c:pt>
                <c:pt idx="32027">
                  <c:v>420.40600000000001</c:v>
                </c:pt>
                <c:pt idx="32028">
                  <c:v>420.40600000000001</c:v>
                </c:pt>
                <c:pt idx="32029">
                  <c:v>420.40600000000001</c:v>
                </c:pt>
                <c:pt idx="32030">
                  <c:v>420.40600000000001</c:v>
                </c:pt>
                <c:pt idx="32031">
                  <c:v>420.40600000000001</c:v>
                </c:pt>
                <c:pt idx="32032">
                  <c:v>420.40600000000001</c:v>
                </c:pt>
                <c:pt idx="32033">
                  <c:v>420.40600000000001</c:v>
                </c:pt>
                <c:pt idx="32034">
                  <c:v>420.40600000000001</c:v>
                </c:pt>
                <c:pt idx="32035">
                  <c:v>420.40600000000001</c:v>
                </c:pt>
                <c:pt idx="32036">
                  <c:v>420.40600000000001</c:v>
                </c:pt>
                <c:pt idx="32037">
                  <c:v>420.40600000000001</c:v>
                </c:pt>
                <c:pt idx="32038">
                  <c:v>420.40600000000001</c:v>
                </c:pt>
                <c:pt idx="32039">
                  <c:v>420.40600000000001</c:v>
                </c:pt>
                <c:pt idx="32040">
                  <c:v>420.40600000000001</c:v>
                </c:pt>
                <c:pt idx="32041">
                  <c:v>420.40600000000001</c:v>
                </c:pt>
                <c:pt idx="32042">
                  <c:v>420.40600000000001</c:v>
                </c:pt>
                <c:pt idx="32043">
                  <c:v>420.40600000000001</c:v>
                </c:pt>
                <c:pt idx="32044">
                  <c:v>420.40600000000001</c:v>
                </c:pt>
                <c:pt idx="32045">
                  <c:v>420.40600000000001</c:v>
                </c:pt>
                <c:pt idx="32046">
                  <c:v>420.40600000000001</c:v>
                </c:pt>
                <c:pt idx="32047">
                  <c:v>420.40600000000001</c:v>
                </c:pt>
                <c:pt idx="32048">
                  <c:v>420.40600000000001</c:v>
                </c:pt>
                <c:pt idx="32049">
                  <c:v>420.40600000000001</c:v>
                </c:pt>
                <c:pt idx="32050">
                  <c:v>420.40600000000001</c:v>
                </c:pt>
                <c:pt idx="32051">
                  <c:v>420.40600000000001</c:v>
                </c:pt>
                <c:pt idx="32052">
                  <c:v>420.40600000000001</c:v>
                </c:pt>
                <c:pt idx="32053">
                  <c:v>420.40600000000001</c:v>
                </c:pt>
                <c:pt idx="32054">
                  <c:v>420.40600000000001</c:v>
                </c:pt>
                <c:pt idx="32055">
                  <c:v>420.40600000000001</c:v>
                </c:pt>
                <c:pt idx="32056">
                  <c:v>420.40600000000001</c:v>
                </c:pt>
                <c:pt idx="32057">
                  <c:v>420.40600000000001</c:v>
                </c:pt>
                <c:pt idx="32058">
                  <c:v>420.40600000000001</c:v>
                </c:pt>
                <c:pt idx="32059">
                  <c:v>420.40600000000001</c:v>
                </c:pt>
                <c:pt idx="32060">
                  <c:v>420.40600000000001</c:v>
                </c:pt>
                <c:pt idx="32061">
                  <c:v>420.40600000000001</c:v>
                </c:pt>
                <c:pt idx="32062">
                  <c:v>420.40600000000001</c:v>
                </c:pt>
                <c:pt idx="32063">
                  <c:v>420.40600000000001</c:v>
                </c:pt>
                <c:pt idx="32064">
                  <c:v>420.40600000000001</c:v>
                </c:pt>
                <c:pt idx="32065">
                  <c:v>420.40600000000001</c:v>
                </c:pt>
                <c:pt idx="32066">
                  <c:v>420.40600000000001</c:v>
                </c:pt>
                <c:pt idx="32067">
                  <c:v>420.40600000000001</c:v>
                </c:pt>
                <c:pt idx="32068">
                  <c:v>420.40600000000001</c:v>
                </c:pt>
                <c:pt idx="32069">
                  <c:v>420.40600000000001</c:v>
                </c:pt>
                <c:pt idx="32070">
                  <c:v>420.40600000000001</c:v>
                </c:pt>
                <c:pt idx="32071">
                  <c:v>420.40600000000001</c:v>
                </c:pt>
                <c:pt idx="32072">
                  <c:v>420.40600000000001</c:v>
                </c:pt>
                <c:pt idx="32073">
                  <c:v>420.40600000000001</c:v>
                </c:pt>
                <c:pt idx="32074">
                  <c:v>420.40600000000001</c:v>
                </c:pt>
                <c:pt idx="32075">
                  <c:v>420.40600000000001</c:v>
                </c:pt>
                <c:pt idx="32076">
                  <c:v>420.40600000000001</c:v>
                </c:pt>
                <c:pt idx="32077">
                  <c:v>420.40600000000001</c:v>
                </c:pt>
                <c:pt idx="32078">
                  <c:v>420.40600000000001</c:v>
                </c:pt>
                <c:pt idx="32079">
                  <c:v>420.40600000000001</c:v>
                </c:pt>
                <c:pt idx="32080">
                  <c:v>420.40600000000001</c:v>
                </c:pt>
                <c:pt idx="32081">
                  <c:v>420.40600000000001</c:v>
                </c:pt>
                <c:pt idx="32082">
                  <c:v>420.40600000000001</c:v>
                </c:pt>
                <c:pt idx="32083">
                  <c:v>420.40600000000001</c:v>
                </c:pt>
                <c:pt idx="32084">
                  <c:v>420.40600000000001</c:v>
                </c:pt>
                <c:pt idx="32085">
                  <c:v>420.40600000000001</c:v>
                </c:pt>
                <c:pt idx="32086">
                  <c:v>420.40600000000001</c:v>
                </c:pt>
                <c:pt idx="32087">
                  <c:v>420.40600000000001</c:v>
                </c:pt>
                <c:pt idx="32088">
                  <c:v>420.40600000000001</c:v>
                </c:pt>
                <c:pt idx="32089">
                  <c:v>420.40600000000001</c:v>
                </c:pt>
                <c:pt idx="32090">
                  <c:v>420.40600000000001</c:v>
                </c:pt>
                <c:pt idx="32091">
                  <c:v>420.40600000000001</c:v>
                </c:pt>
                <c:pt idx="32092">
                  <c:v>420.40600000000001</c:v>
                </c:pt>
                <c:pt idx="32093">
                  <c:v>420.40600000000001</c:v>
                </c:pt>
                <c:pt idx="32094">
                  <c:v>420.40600000000001</c:v>
                </c:pt>
                <c:pt idx="32095">
                  <c:v>420.40600000000001</c:v>
                </c:pt>
                <c:pt idx="32096">
                  <c:v>420.40600000000001</c:v>
                </c:pt>
                <c:pt idx="32097">
                  <c:v>420.40600000000001</c:v>
                </c:pt>
                <c:pt idx="32098">
                  <c:v>420.40600000000001</c:v>
                </c:pt>
                <c:pt idx="32099">
                  <c:v>420.40600000000001</c:v>
                </c:pt>
                <c:pt idx="32100">
                  <c:v>420.40600000000001</c:v>
                </c:pt>
                <c:pt idx="32101">
                  <c:v>420.40600000000001</c:v>
                </c:pt>
                <c:pt idx="32102">
                  <c:v>420.40600000000001</c:v>
                </c:pt>
                <c:pt idx="32103">
                  <c:v>420.40600000000001</c:v>
                </c:pt>
                <c:pt idx="32104">
                  <c:v>420.40600000000001</c:v>
                </c:pt>
                <c:pt idx="32105">
                  <c:v>420.40600000000001</c:v>
                </c:pt>
                <c:pt idx="32106">
                  <c:v>420.40600000000001</c:v>
                </c:pt>
                <c:pt idx="32107">
                  <c:v>420.40600000000001</c:v>
                </c:pt>
                <c:pt idx="32108">
                  <c:v>420.40600000000001</c:v>
                </c:pt>
                <c:pt idx="32109">
                  <c:v>420.40600000000001</c:v>
                </c:pt>
                <c:pt idx="32110">
                  <c:v>420.40600000000001</c:v>
                </c:pt>
                <c:pt idx="32111">
                  <c:v>420.40600000000001</c:v>
                </c:pt>
                <c:pt idx="32112">
                  <c:v>420.40600000000001</c:v>
                </c:pt>
                <c:pt idx="32113">
                  <c:v>420.40600000000001</c:v>
                </c:pt>
                <c:pt idx="32114">
                  <c:v>420.40600000000001</c:v>
                </c:pt>
                <c:pt idx="32115">
                  <c:v>420.40600000000001</c:v>
                </c:pt>
                <c:pt idx="32116">
                  <c:v>420.40600000000001</c:v>
                </c:pt>
                <c:pt idx="32117">
                  <c:v>420.40600000000001</c:v>
                </c:pt>
                <c:pt idx="32118">
                  <c:v>420.40600000000001</c:v>
                </c:pt>
                <c:pt idx="32119">
                  <c:v>420.40600000000001</c:v>
                </c:pt>
                <c:pt idx="32120">
                  <c:v>420.40600000000001</c:v>
                </c:pt>
                <c:pt idx="32121">
                  <c:v>420.40600000000001</c:v>
                </c:pt>
                <c:pt idx="32122">
                  <c:v>420.40600000000001</c:v>
                </c:pt>
                <c:pt idx="32123">
                  <c:v>420.40600000000001</c:v>
                </c:pt>
                <c:pt idx="32124">
                  <c:v>420.40600000000001</c:v>
                </c:pt>
                <c:pt idx="32125">
                  <c:v>420.40600000000001</c:v>
                </c:pt>
                <c:pt idx="32126">
                  <c:v>420.40600000000001</c:v>
                </c:pt>
                <c:pt idx="32127">
                  <c:v>420.40600000000001</c:v>
                </c:pt>
                <c:pt idx="32128">
                  <c:v>420.40600000000001</c:v>
                </c:pt>
                <c:pt idx="32129">
                  <c:v>420.40600000000001</c:v>
                </c:pt>
                <c:pt idx="32130">
                  <c:v>420.40600000000001</c:v>
                </c:pt>
                <c:pt idx="32131">
                  <c:v>420.40600000000001</c:v>
                </c:pt>
                <c:pt idx="32132">
                  <c:v>420.40600000000001</c:v>
                </c:pt>
                <c:pt idx="32133">
                  <c:v>420.40600000000001</c:v>
                </c:pt>
                <c:pt idx="32134">
                  <c:v>420.40600000000001</c:v>
                </c:pt>
                <c:pt idx="32135">
                  <c:v>420.40600000000001</c:v>
                </c:pt>
                <c:pt idx="32136">
                  <c:v>420.40600000000001</c:v>
                </c:pt>
                <c:pt idx="32137">
                  <c:v>420.40600000000001</c:v>
                </c:pt>
                <c:pt idx="32138">
                  <c:v>420.40600000000001</c:v>
                </c:pt>
                <c:pt idx="32139">
                  <c:v>420.40600000000001</c:v>
                </c:pt>
                <c:pt idx="32140">
                  <c:v>420.40600000000001</c:v>
                </c:pt>
                <c:pt idx="32141">
                  <c:v>420.40600000000001</c:v>
                </c:pt>
                <c:pt idx="32142">
                  <c:v>420.40600000000001</c:v>
                </c:pt>
                <c:pt idx="32143">
                  <c:v>420.40600000000001</c:v>
                </c:pt>
                <c:pt idx="32144">
                  <c:v>420.40600000000001</c:v>
                </c:pt>
                <c:pt idx="32145">
                  <c:v>420.40600000000001</c:v>
                </c:pt>
                <c:pt idx="32146">
                  <c:v>420.40600000000001</c:v>
                </c:pt>
                <c:pt idx="32147">
                  <c:v>420.40600000000001</c:v>
                </c:pt>
                <c:pt idx="32148">
                  <c:v>420.40600000000001</c:v>
                </c:pt>
                <c:pt idx="32149">
                  <c:v>420.40600000000001</c:v>
                </c:pt>
                <c:pt idx="32150">
                  <c:v>420.40600000000001</c:v>
                </c:pt>
                <c:pt idx="32151">
                  <c:v>420.40600000000001</c:v>
                </c:pt>
                <c:pt idx="32152">
                  <c:v>420.40600000000001</c:v>
                </c:pt>
                <c:pt idx="32153">
                  <c:v>420.40600000000001</c:v>
                </c:pt>
                <c:pt idx="32154">
                  <c:v>420.40600000000001</c:v>
                </c:pt>
                <c:pt idx="32155">
                  <c:v>420.40600000000001</c:v>
                </c:pt>
                <c:pt idx="32156">
                  <c:v>420.40600000000001</c:v>
                </c:pt>
                <c:pt idx="32157">
                  <c:v>420.40600000000001</c:v>
                </c:pt>
                <c:pt idx="32158">
                  <c:v>420.40600000000001</c:v>
                </c:pt>
                <c:pt idx="32159">
                  <c:v>420.40600000000001</c:v>
                </c:pt>
                <c:pt idx="32160">
                  <c:v>420.40600000000001</c:v>
                </c:pt>
                <c:pt idx="32161">
                  <c:v>420.40600000000001</c:v>
                </c:pt>
                <c:pt idx="32162">
                  <c:v>420.40600000000001</c:v>
                </c:pt>
                <c:pt idx="32163">
                  <c:v>420.40600000000001</c:v>
                </c:pt>
                <c:pt idx="32164">
                  <c:v>420.40600000000001</c:v>
                </c:pt>
                <c:pt idx="32165">
                  <c:v>420.40600000000001</c:v>
                </c:pt>
                <c:pt idx="32166">
                  <c:v>420.40600000000001</c:v>
                </c:pt>
                <c:pt idx="32167">
                  <c:v>420.40600000000001</c:v>
                </c:pt>
                <c:pt idx="32168">
                  <c:v>420.40600000000001</c:v>
                </c:pt>
                <c:pt idx="32169">
                  <c:v>420.40600000000001</c:v>
                </c:pt>
                <c:pt idx="32170">
                  <c:v>420.40600000000001</c:v>
                </c:pt>
                <c:pt idx="32171">
                  <c:v>420.40600000000001</c:v>
                </c:pt>
                <c:pt idx="32172">
                  <c:v>420.40600000000001</c:v>
                </c:pt>
                <c:pt idx="32173">
                  <c:v>420.40600000000001</c:v>
                </c:pt>
                <c:pt idx="32174">
                  <c:v>420.40600000000001</c:v>
                </c:pt>
                <c:pt idx="32175">
                  <c:v>420.40600000000001</c:v>
                </c:pt>
                <c:pt idx="32176">
                  <c:v>420.40600000000001</c:v>
                </c:pt>
                <c:pt idx="32177">
                  <c:v>420.40600000000001</c:v>
                </c:pt>
                <c:pt idx="32178">
                  <c:v>420.40600000000001</c:v>
                </c:pt>
                <c:pt idx="32179">
                  <c:v>420.40600000000001</c:v>
                </c:pt>
                <c:pt idx="32180">
                  <c:v>420.40600000000001</c:v>
                </c:pt>
                <c:pt idx="32181">
                  <c:v>420.40600000000001</c:v>
                </c:pt>
                <c:pt idx="32182">
                  <c:v>420.40600000000001</c:v>
                </c:pt>
                <c:pt idx="32183">
                  <c:v>420.40600000000001</c:v>
                </c:pt>
                <c:pt idx="32184">
                  <c:v>420.40600000000001</c:v>
                </c:pt>
                <c:pt idx="32185">
                  <c:v>420.40600000000001</c:v>
                </c:pt>
                <c:pt idx="32186">
                  <c:v>420.40600000000001</c:v>
                </c:pt>
                <c:pt idx="32187">
                  <c:v>420.40600000000001</c:v>
                </c:pt>
                <c:pt idx="32188">
                  <c:v>420.40600000000001</c:v>
                </c:pt>
                <c:pt idx="32189">
                  <c:v>420.40600000000001</c:v>
                </c:pt>
                <c:pt idx="32190">
                  <c:v>420.40600000000001</c:v>
                </c:pt>
                <c:pt idx="32191">
                  <c:v>420.40600000000001</c:v>
                </c:pt>
                <c:pt idx="32192">
                  <c:v>420.40600000000001</c:v>
                </c:pt>
                <c:pt idx="32193">
                  <c:v>420.40600000000001</c:v>
                </c:pt>
                <c:pt idx="32194">
                  <c:v>420.40600000000001</c:v>
                </c:pt>
                <c:pt idx="32195">
                  <c:v>420.40600000000001</c:v>
                </c:pt>
                <c:pt idx="32196">
                  <c:v>420.40600000000001</c:v>
                </c:pt>
                <c:pt idx="32197">
                  <c:v>420.40600000000001</c:v>
                </c:pt>
                <c:pt idx="32198">
                  <c:v>420.40600000000001</c:v>
                </c:pt>
                <c:pt idx="32199">
                  <c:v>420.40600000000001</c:v>
                </c:pt>
                <c:pt idx="32200">
                  <c:v>420.40600000000001</c:v>
                </c:pt>
                <c:pt idx="32201">
                  <c:v>420.40600000000001</c:v>
                </c:pt>
                <c:pt idx="32202">
                  <c:v>420.40600000000001</c:v>
                </c:pt>
                <c:pt idx="32203">
                  <c:v>420.40600000000001</c:v>
                </c:pt>
                <c:pt idx="32204">
                  <c:v>420.40600000000001</c:v>
                </c:pt>
                <c:pt idx="32205">
                  <c:v>420.40600000000001</c:v>
                </c:pt>
                <c:pt idx="32206">
                  <c:v>420.40600000000001</c:v>
                </c:pt>
                <c:pt idx="32207">
                  <c:v>420.40600000000001</c:v>
                </c:pt>
                <c:pt idx="32208">
                  <c:v>420.40600000000001</c:v>
                </c:pt>
                <c:pt idx="32209">
                  <c:v>420.40600000000001</c:v>
                </c:pt>
                <c:pt idx="32210">
                  <c:v>420.40600000000001</c:v>
                </c:pt>
                <c:pt idx="32211">
                  <c:v>420.40600000000001</c:v>
                </c:pt>
                <c:pt idx="32212">
                  <c:v>420.40600000000001</c:v>
                </c:pt>
                <c:pt idx="32213">
                  <c:v>420.40600000000001</c:v>
                </c:pt>
                <c:pt idx="32214">
                  <c:v>420.40600000000001</c:v>
                </c:pt>
                <c:pt idx="32215">
                  <c:v>420.40600000000001</c:v>
                </c:pt>
                <c:pt idx="32216">
                  <c:v>420.40600000000001</c:v>
                </c:pt>
                <c:pt idx="32217">
                  <c:v>420.40600000000001</c:v>
                </c:pt>
                <c:pt idx="32218">
                  <c:v>420.40600000000001</c:v>
                </c:pt>
                <c:pt idx="32219">
                  <c:v>420.40600000000001</c:v>
                </c:pt>
                <c:pt idx="32220">
                  <c:v>420.40600000000001</c:v>
                </c:pt>
                <c:pt idx="32221">
                  <c:v>420.40600000000001</c:v>
                </c:pt>
                <c:pt idx="32222">
                  <c:v>420.40600000000001</c:v>
                </c:pt>
                <c:pt idx="32223">
                  <c:v>420.40600000000001</c:v>
                </c:pt>
                <c:pt idx="32224">
                  <c:v>420.40600000000001</c:v>
                </c:pt>
                <c:pt idx="32225">
                  <c:v>420.40600000000001</c:v>
                </c:pt>
                <c:pt idx="32226">
                  <c:v>420.40600000000001</c:v>
                </c:pt>
                <c:pt idx="32227">
                  <c:v>420.40600000000001</c:v>
                </c:pt>
                <c:pt idx="32228">
                  <c:v>420.40600000000001</c:v>
                </c:pt>
                <c:pt idx="32229">
                  <c:v>420.40600000000001</c:v>
                </c:pt>
                <c:pt idx="32230">
                  <c:v>420.40600000000001</c:v>
                </c:pt>
                <c:pt idx="32231">
                  <c:v>420.40600000000001</c:v>
                </c:pt>
                <c:pt idx="32232">
                  <c:v>420.40600000000001</c:v>
                </c:pt>
                <c:pt idx="32233">
                  <c:v>420.40600000000001</c:v>
                </c:pt>
                <c:pt idx="32234">
                  <c:v>420.40600000000001</c:v>
                </c:pt>
                <c:pt idx="32235">
                  <c:v>420.40600000000001</c:v>
                </c:pt>
                <c:pt idx="32236">
                  <c:v>420.40600000000001</c:v>
                </c:pt>
                <c:pt idx="32237">
                  <c:v>420.40600000000001</c:v>
                </c:pt>
                <c:pt idx="32238">
                  <c:v>420.40600000000001</c:v>
                </c:pt>
                <c:pt idx="32239">
                  <c:v>420.40600000000001</c:v>
                </c:pt>
                <c:pt idx="32240">
                  <c:v>420.40600000000001</c:v>
                </c:pt>
                <c:pt idx="32241">
                  <c:v>420.40600000000001</c:v>
                </c:pt>
                <c:pt idx="32242">
                  <c:v>420.40600000000001</c:v>
                </c:pt>
                <c:pt idx="32243">
                  <c:v>420.40600000000001</c:v>
                </c:pt>
                <c:pt idx="32244">
                  <c:v>420.40600000000001</c:v>
                </c:pt>
                <c:pt idx="32245">
                  <c:v>420.40600000000001</c:v>
                </c:pt>
                <c:pt idx="32246">
                  <c:v>420.40600000000001</c:v>
                </c:pt>
                <c:pt idx="32247">
                  <c:v>420.40600000000001</c:v>
                </c:pt>
                <c:pt idx="32248">
                  <c:v>420.40600000000001</c:v>
                </c:pt>
                <c:pt idx="32249">
                  <c:v>420.40600000000001</c:v>
                </c:pt>
                <c:pt idx="32250">
                  <c:v>420.40600000000001</c:v>
                </c:pt>
                <c:pt idx="32251">
                  <c:v>420.40600000000001</c:v>
                </c:pt>
                <c:pt idx="32252">
                  <c:v>420.40600000000001</c:v>
                </c:pt>
                <c:pt idx="32253">
                  <c:v>420.40600000000001</c:v>
                </c:pt>
                <c:pt idx="32254">
                  <c:v>420.40600000000001</c:v>
                </c:pt>
                <c:pt idx="32255">
                  <c:v>420.40600000000001</c:v>
                </c:pt>
                <c:pt idx="32256">
                  <c:v>420.40600000000001</c:v>
                </c:pt>
                <c:pt idx="32257">
                  <c:v>420.40600000000001</c:v>
                </c:pt>
                <c:pt idx="32258">
                  <c:v>420.40600000000001</c:v>
                </c:pt>
                <c:pt idx="32259">
                  <c:v>420.40600000000001</c:v>
                </c:pt>
                <c:pt idx="32260">
                  <c:v>420.40600000000001</c:v>
                </c:pt>
                <c:pt idx="32261">
                  <c:v>420.40600000000001</c:v>
                </c:pt>
                <c:pt idx="32262">
                  <c:v>420.40600000000001</c:v>
                </c:pt>
                <c:pt idx="32263">
                  <c:v>420.40600000000001</c:v>
                </c:pt>
                <c:pt idx="32264">
                  <c:v>420.40600000000001</c:v>
                </c:pt>
                <c:pt idx="32265">
                  <c:v>420.40600000000001</c:v>
                </c:pt>
                <c:pt idx="32266">
                  <c:v>420.40600000000001</c:v>
                </c:pt>
                <c:pt idx="32267">
                  <c:v>420.40600000000001</c:v>
                </c:pt>
                <c:pt idx="32268">
                  <c:v>420.40600000000001</c:v>
                </c:pt>
                <c:pt idx="32269">
                  <c:v>420.40600000000001</c:v>
                </c:pt>
                <c:pt idx="32270">
                  <c:v>420.40600000000001</c:v>
                </c:pt>
                <c:pt idx="32271">
                  <c:v>420.40600000000001</c:v>
                </c:pt>
                <c:pt idx="32272">
                  <c:v>420.40600000000001</c:v>
                </c:pt>
                <c:pt idx="32273">
                  <c:v>420.40600000000001</c:v>
                </c:pt>
                <c:pt idx="32274">
                  <c:v>420.40600000000001</c:v>
                </c:pt>
                <c:pt idx="32275">
                  <c:v>420.40600000000001</c:v>
                </c:pt>
                <c:pt idx="32276">
                  <c:v>420.40600000000001</c:v>
                </c:pt>
                <c:pt idx="32277">
                  <c:v>420.40600000000001</c:v>
                </c:pt>
                <c:pt idx="32278">
                  <c:v>420.40600000000001</c:v>
                </c:pt>
                <c:pt idx="32279">
                  <c:v>420.40600000000001</c:v>
                </c:pt>
                <c:pt idx="32280">
                  <c:v>420.40600000000001</c:v>
                </c:pt>
                <c:pt idx="32281">
                  <c:v>420.40600000000001</c:v>
                </c:pt>
                <c:pt idx="32282">
                  <c:v>420.40600000000001</c:v>
                </c:pt>
                <c:pt idx="32283">
                  <c:v>420.40600000000001</c:v>
                </c:pt>
                <c:pt idx="32284">
                  <c:v>420.40600000000001</c:v>
                </c:pt>
                <c:pt idx="32285">
                  <c:v>420.40600000000001</c:v>
                </c:pt>
                <c:pt idx="32286">
                  <c:v>420.40600000000001</c:v>
                </c:pt>
                <c:pt idx="32287">
                  <c:v>420.40600000000001</c:v>
                </c:pt>
                <c:pt idx="32288">
                  <c:v>420.40600000000001</c:v>
                </c:pt>
                <c:pt idx="32289">
                  <c:v>420.40600000000001</c:v>
                </c:pt>
                <c:pt idx="32290">
                  <c:v>420.40600000000001</c:v>
                </c:pt>
                <c:pt idx="32291">
                  <c:v>420.40600000000001</c:v>
                </c:pt>
                <c:pt idx="32292">
                  <c:v>420.40600000000001</c:v>
                </c:pt>
                <c:pt idx="32293">
                  <c:v>420.40600000000001</c:v>
                </c:pt>
                <c:pt idx="32294">
                  <c:v>420.40600000000001</c:v>
                </c:pt>
                <c:pt idx="32295">
                  <c:v>420.40600000000001</c:v>
                </c:pt>
                <c:pt idx="32296">
                  <c:v>420.40600000000001</c:v>
                </c:pt>
                <c:pt idx="32297">
                  <c:v>420.40600000000001</c:v>
                </c:pt>
                <c:pt idx="32298">
                  <c:v>420.40600000000001</c:v>
                </c:pt>
                <c:pt idx="32299">
                  <c:v>420.40600000000001</c:v>
                </c:pt>
                <c:pt idx="32300">
                  <c:v>420.40600000000001</c:v>
                </c:pt>
                <c:pt idx="32301">
                  <c:v>420.40600000000001</c:v>
                </c:pt>
                <c:pt idx="32302">
                  <c:v>420.40600000000001</c:v>
                </c:pt>
                <c:pt idx="32303">
                  <c:v>420.40600000000001</c:v>
                </c:pt>
                <c:pt idx="32304">
                  <c:v>420.40600000000001</c:v>
                </c:pt>
                <c:pt idx="32305">
                  <c:v>420.40600000000001</c:v>
                </c:pt>
                <c:pt idx="32306">
                  <c:v>420.40600000000001</c:v>
                </c:pt>
                <c:pt idx="32307">
                  <c:v>420.40600000000001</c:v>
                </c:pt>
                <c:pt idx="32308">
                  <c:v>420.40600000000001</c:v>
                </c:pt>
                <c:pt idx="32309">
                  <c:v>420.40600000000001</c:v>
                </c:pt>
                <c:pt idx="32310">
                  <c:v>420.40600000000001</c:v>
                </c:pt>
                <c:pt idx="32311">
                  <c:v>420.40600000000001</c:v>
                </c:pt>
                <c:pt idx="32312">
                  <c:v>420.40600000000001</c:v>
                </c:pt>
                <c:pt idx="32313">
                  <c:v>420.40600000000001</c:v>
                </c:pt>
                <c:pt idx="32314">
                  <c:v>420.40600000000001</c:v>
                </c:pt>
                <c:pt idx="32315">
                  <c:v>420.40600000000001</c:v>
                </c:pt>
                <c:pt idx="32316">
                  <c:v>420.40600000000001</c:v>
                </c:pt>
                <c:pt idx="32317">
                  <c:v>420.40600000000001</c:v>
                </c:pt>
                <c:pt idx="32318">
                  <c:v>420.40600000000001</c:v>
                </c:pt>
                <c:pt idx="32319">
                  <c:v>420.40600000000001</c:v>
                </c:pt>
                <c:pt idx="32320">
                  <c:v>420.40600000000001</c:v>
                </c:pt>
                <c:pt idx="32321">
                  <c:v>420.40600000000001</c:v>
                </c:pt>
                <c:pt idx="32322">
                  <c:v>420.40600000000001</c:v>
                </c:pt>
                <c:pt idx="32323">
                  <c:v>420.40600000000001</c:v>
                </c:pt>
                <c:pt idx="32324">
                  <c:v>420.40600000000001</c:v>
                </c:pt>
                <c:pt idx="32325">
                  <c:v>420.40600000000001</c:v>
                </c:pt>
                <c:pt idx="32326">
                  <c:v>420.40600000000001</c:v>
                </c:pt>
                <c:pt idx="32327">
                  <c:v>420.40600000000001</c:v>
                </c:pt>
                <c:pt idx="32328">
                  <c:v>420.40600000000001</c:v>
                </c:pt>
                <c:pt idx="32329">
                  <c:v>420.40600000000001</c:v>
                </c:pt>
                <c:pt idx="32330">
                  <c:v>420.40600000000001</c:v>
                </c:pt>
                <c:pt idx="32331">
                  <c:v>420.40600000000001</c:v>
                </c:pt>
                <c:pt idx="32332">
                  <c:v>420.40600000000001</c:v>
                </c:pt>
                <c:pt idx="32333">
                  <c:v>420.40600000000001</c:v>
                </c:pt>
                <c:pt idx="32334">
                  <c:v>420.40600000000001</c:v>
                </c:pt>
                <c:pt idx="32335">
                  <c:v>420.40600000000001</c:v>
                </c:pt>
                <c:pt idx="32336">
                  <c:v>420.40600000000001</c:v>
                </c:pt>
                <c:pt idx="32337">
                  <c:v>420.40600000000001</c:v>
                </c:pt>
                <c:pt idx="32338">
                  <c:v>420.40600000000001</c:v>
                </c:pt>
                <c:pt idx="32339">
                  <c:v>420.40600000000001</c:v>
                </c:pt>
                <c:pt idx="32340">
                  <c:v>420.40600000000001</c:v>
                </c:pt>
                <c:pt idx="32341">
                  <c:v>420.40600000000001</c:v>
                </c:pt>
                <c:pt idx="32342">
                  <c:v>420.40600000000001</c:v>
                </c:pt>
                <c:pt idx="32343">
                  <c:v>420.40600000000001</c:v>
                </c:pt>
                <c:pt idx="32344">
                  <c:v>420.40600000000001</c:v>
                </c:pt>
                <c:pt idx="32345">
                  <c:v>420.40600000000001</c:v>
                </c:pt>
                <c:pt idx="32346">
                  <c:v>420.40600000000001</c:v>
                </c:pt>
                <c:pt idx="32347">
                  <c:v>420.40600000000001</c:v>
                </c:pt>
                <c:pt idx="32348">
                  <c:v>420.40600000000001</c:v>
                </c:pt>
                <c:pt idx="32349">
                  <c:v>420.40600000000001</c:v>
                </c:pt>
                <c:pt idx="32350">
                  <c:v>420.40600000000001</c:v>
                </c:pt>
                <c:pt idx="32351">
                  <c:v>420.40600000000001</c:v>
                </c:pt>
                <c:pt idx="32352">
                  <c:v>420.40600000000001</c:v>
                </c:pt>
                <c:pt idx="32353">
                  <c:v>420.40600000000001</c:v>
                </c:pt>
                <c:pt idx="32354">
                  <c:v>420.40600000000001</c:v>
                </c:pt>
                <c:pt idx="32355">
                  <c:v>420.40600000000001</c:v>
                </c:pt>
                <c:pt idx="32356">
                  <c:v>420.40600000000001</c:v>
                </c:pt>
                <c:pt idx="32357">
                  <c:v>420.40600000000001</c:v>
                </c:pt>
                <c:pt idx="32358">
                  <c:v>420.40600000000001</c:v>
                </c:pt>
                <c:pt idx="32359">
                  <c:v>420.40600000000001</c:v>
                </c:pt>
                <c:pt idx="32360">
                  <c:v>420.40600000000001</c:v>
                </c:pt>
                <c:pt idx="32361">
                  <c:v>420.40600000000001</c:v>
                </c:pt>
                <c:pt idx="32362">
                  <c:v>420.40600000000001</c:v>
                </c:pt>
                <c:pt idx="32363">
                  <c:v>420.40600000000001</c:v>
                </c:pt>
                <c:pt idx="32364">
                  <c:v>420.40600000000001</c:v>
                </c:pt>
                <c:pt idx="32365">
                  <c:v>420.40600000000001</c:v>
                </c:pt>
                <c:pt idx="32366">
                  <c:v>420.40600000000001</c:v>
                </c:pt>
                <c:pt idx="32367">
                  <c:v>420.40600000000001</c:v>
                </c:pt>
                <c:pt idx="32368">
                  <c:v>420.40600000000001</c:v>
                </c:pt>
                <c:pt idx="32369">
                  <c:v>420.40600000000001</c:v>
                </c:pt>
                <c:pt idx="32370">
                  <c:v>420.40600000000001</c:v>
                </c:pt>
                <c:pt idx="32371">
                  <c:v>420.40600000000001</c:v>
                </c:pt>
                <c:pt idx="32372">
                  <c:v>420.40600000000001</c:v>
                </c:pt>
                <c:pt idx="32373">
                  <c:v>420.40600000000001</c:v>
                </c:pt>
                <c:pt idx="32374">
                  <c:v>420.40600000000001</c:v>
                </c:pt>
                <c:pt idx="32375">
                  <c:v>420.40600000000001</c:v>
                </c:pt>
                <c:pt idx="32376">
                  <c:v>420.40600000000001</c:v>
                </c:pt>
                <c:pt idx="32377">
                  <c:v>420.40600000000001</c:v>
                </c:pt>
                <c:pt idx="32378">
                  <c:v>420.40600000000001</c:v>
                </c:pt>
                <c:pt idx="32379">
                  <c:v>420.40600000000001</c:v>
                </c:pt>
                <c:pt idx="32380">
                  <c:v>420.40600000000001</c:v>
                </c:pt>
                <c:pt idx="32381">
                  <c:v>420.40600000000001</c:v>
                </c:pt>
                <c:pt idx="32382">
                  <c:v>420.40600000000001</c:v>
                </c:pt>
                <c:pt idx="32383">
                  <c:v>420.40600000000001</c:v>
                </c:pt>
                <c:pt idx="32384">
                  <c:v>420.40600000000001</c:v>
                </c:pt>
                <c:pt idx="32385">
                  <c:v>420.40600000000001</c:v>
                </c:pt>
                <c:pt idx="32386">
                  <c:v>420.40600000000001</c:v>
                </c:pt>
                <c:pt idx="32387">
                  <c:v>420.40600000000001</c:v>
                </c:pt>
                <c:pt idx="32388">
                  <c:v>420.40600000000001</c:v>
                </c:pt>
                <c:pt idx="32389">
                  <c:v>420.40600000000001</c:v>
                </c:pt>
                <c:pt idx="32390">
                  <c:v>420.40600000000001</c:v>
                </c:pt>
                <c:pt idx="32391">
                  <c:v>420.40600000000001</c:v>
                </c:pt>
                <c:pt idx="32392">
                  <c:v>420.40600000000001</c:v>
                </c:pt>
                <c:pt idx="32393">
                  <c:v>420.40600000000001</c:v>
                </c:pt>
                <c:pt idx="32394">
                  <c:v>420.40600000000001</c:v>
                </c:pt>
                <c:pt idx="32395">
                  <c:v>420.40600000000001</c:v>
                </c:pt>
                <c:pt idx="32396">
                  <c:v>420.40600000000001</c:v>
                </c:pt>
                <c:pt idx="32397">
                  <c:v>420.40600000000001</c:v>
                </c:pt>
                <c:pt idx="32398">
                  <c:v>420.40600000000001</c:v>
                </c:pt>
                <c:pt idx="32399">
                  <c:v>420.40600000000001</c:v>
                </c:pt>
                <c:pt idx="32400">
                  <c:v>420.40600000000001</c:v>
                </c:pt>
                <c:pt idx="32401">
                  <c:v>420.40600000000001</c:v>
                </c:pt>
                <c:pt idx="32402">
                  <c:v>420.40600000000001</c:v>
                </c:pt>
                <c:pt idx="32403">
                  <c:v>420.40600000000001</c:v>
                </c:pt>
                <c:pt idx="32404">
                  <c:v>420.40600000000001</c:v>
                </c:pt>
                <c:pt idx="32405">
                  <c:v>420.40600000000001</c:v>
                </c:pt>
                <c:pt idx="32406">
                  <c:v>420.40600000000001</c:v>
                </c:pt>
                <c:pt idx="32407">
                  <c:v>420.40600000000001</c:v>
                </c:pt>
                <c:pt idx="32408">
                  <c:v>420.40600000000001</c:v>
                </c:pt>
                <c:pt idx="32409">
                  <c:v>420.40600000000001</c:v>
                </c:pt>
                <c:pt idx="32410">
                  <c:v>420.40600000000001</c:v>
                </c:pt>
                <c:pt idx="32411">
                  <c:v>420.40600000000001</c:v>
                </c:pt>
                <c:pt idx="32412">
                  <c:v>420.40600000000001</c:v>
                </c:pt>
                <c:pt idx="32413">
                  <c:v>420.40600000000001</c:v>
                </c:pt>
                <c:pt idx="32414">
                  <c:v>420.40600000000001</c:v>
                </c:pt>
                <c:pt idx="32415">
                  <c:v>420.40600000000001</c:v>
                </c:pt>
                <c:pt idx="32416">
                  <c:v>420.40600000000001</c:v>
                </c:pt>
                <c:pt idx="32417">
                  <c:v>420.40600000000001</c:v>
                </c:pt>
                <c:pt idx="32418">
                  <c:v>420.40600000000001</c:v>
                </c:pt>
                <c:pt idx="32419">
                  <c:v>420.40600000000001</c:v>
                </c:pt>
                <c:pt idx="32420">
                  <c:v>420.40600000000001</c:v>
                </c:pt>
                <c:pt idx="32421">
                  <c:v>420.40600000000001</c:v>
                </c:pt>
                <c:pt idx="32422">
                  <c:v>420.40600000000001</c:v>
                </c:pt>
                <c:pt idx="32423">
                  <c:v>420.40600000000001</c:v>
                </c:pt>
                <c:pt idx="32424">
                  <c:v>420.40600000000001</c:v>
                </c:pt>
                <c:pt idx="32425">
                  <c:v>420.40600000000001</c:v>
                </c:pt>
                <c:pt idx="32426">
                  <c:v>420.40600000000001</c:v>
                </c:pt>
                <c:pt idx="32427">
                  <c:v>420.40600000000001</c:v>
                </c:pt>
                <c:pt idx="32428">
                  <c:v>420.40600000000001</c:v>
                </c:pt>
                <c:pt idx="32429">
                  <c:v>420.40600000000001</c:v>
                </c:pt>
                <c:pt idx="32430">
                  <c:v>420.40600000000001</c:v>
                </c:pt>
                <c:pt idx="32431">
                  <c:v>420.40600000000001</c:v>
                </c:pt>
                <c:pt idx="32432">
                  <c:v>420.40600000000001</c:v>
                </c:pt>
                <c:pt idx="32433">
                  <c:v>420.40600000000001</c:v>
                </c:pt>
                <c:pt idx="32434">
                  <c:v>420.40600000000001</c:v>
                </c:pt>
                <c:pt idx="32435">
                  <c:v>420.40600000000001</c:v>
                </c:pt>
                <c:pt idx="32436">
                  <c:v>420.40600000000001</c:v>
                </c:pt>
                <c:pt idx="32437">
                  <c:v>420.40600000000001</c:v>
                </c:pt>
                <c:pt idx="32438">
                  <c:v>420.40600000000001</c:v>
                </c:pt>
                <c:pt idx="32439">
                  <c:v>420.40600000000001</c:v>
                </c:pt>
                <c:pt idx="32440">
                  <c:v>420.40600000000001</c:v>
                </c:pt>
                <c:pt idx="32441">
                  <c:v>420.40600000000001</c:v>
                </c:pt>
                <c:pt idx="32442">
                  <c:v>420.40600000000001</c:v>
                </c:pt>
                <c:pt idx="32443">
                  <c:v>420.40600000000001</c:v>
                </c:pt>
                <c:pt idx="32444">
                  <c:v>420.40600000000001</c:v>
                </c:pt>
                <c:pt idx="32445">
                  <c:v>420.40600000000001</c:v>
                </c:pt>
                <c:pt idx="32446">
                  <c:v>420.40600000000001</c:v>
                </c:pt>
                <c:pt idx="32447">
                  <c:v>420.40600000000001</c:v>
                </c:pt>
                <c:pt idx="32448">
                  <c:v>420.40600000000001</c:v>
                </c:pt>
                <c:pt idx="32449">
                  <c:v>420.40600000000001</c:v>
                </c:pt>
                <c:pt idx="32450">
                  <c:v>420.40600000000001</c:v>
                </c:pt>
                <c:pt idx="32451">
                  <c:v>420.40600000000001</c:v>
                </c:pt>
                <c:pt idx="32452">
                  <c:v>420.40600000000001</c:v>
                </c:pt>
                <c:pt idx="32453">
                  <c:v>420.40600000000001</c:v>
                </c:pt>
                <c:pt idx="32454">
                  <c:v>420.40600000000001</c:v>
                </c:pt>
                <c:pt idx="32455">
                  <c:v>420.40600000000001</c:v>
                </c:pt>
                <c:pt idx="32456">
                  <c:v>420.40600000000001</c:v>
                </c:pt>
                <c:pt idx="32457">
                  <c:v>420.40600000000001</c:v>
                </c:pt>
                <c:pt idx="32458">
                  <c:v>420.40600000000001</c:v>
                </c:pt>
                <c:pt idx="32459">
                  <c:v>420.40600000000001</c:v>
                </c:pt>
                <c:pt idx="32460">
                  <c:v>420.40600000000001</c:v>
                </c:pt>
                <c:pt idx="32461">
                  <c:v>420.40600000000001</c:v>
                </c:pt>
                <c:pt idx="32462">
                  <c:v>420.40600000000001</c:v>
                </c:pt>
                <c:pt idx="32463">
                  <c:v>420.40600000000001</c:v>
                </c:pt>
                <c:pt idx="32464">
                  <c:v>420.40600000000001</c:v>
                </c:pt>
                <c:pt idx="32465">
                  <c:v>420.40600000000001</c:v>
                </c:pt>
                <c:pt idx="32466">
                  <c:v>420.40600000000001</c:v>
                </c:pt>
                <c:pt idx="32467">
                  <c:v>420.40600000000001</c:v>
                </c:pt>
                <c:pt idx="32468">
                  <c:v>420.40600000000001</c:v>
                </c:pt>
                <c:pt idx="32469">
                  <c:v>420.40600000000001</c:v>
                </c:pt>
                <c:pt idx="32470">
                  <c:v>420.40600000000001</c:v>
                </c:pt>
                <c:pt idx="32471">
                  <c:v>420.40600000000001</c:v>
                </c:pt>
                <c:pt idx="32472">
                  <c:v>420.40600000000001</c:v>
                </c:pt>
                <c:pt idx="32473">
                  <c:v>420.40600000000001</c:v>
                </c:pt>
                <c:pt idx="32474">
                  <c:v>420.40600000000001</c:v>
                </c:pt>
                <c:pt idx="32475">
                  <c:v>420.40600000000001</c:v>
                </c:pt>
                <c:pt idx="32476">
                  <c:v>420.40600000000001</c:v>
                </c:pt>
                <c:pt idx="32477">
                  <c:v>420.40600000000001</c:v>
                </c:pt>
                <c:pt idx="32478">
                  <c:v>420.40600000000001</c:v>
                </c:pt>
                <c:pt idx="32479">
                  <c:v>420.40600000000001</c:v>
                </c:pt>
                <c:pt idx="32480">
                  <c:v>420.40600000000001</c:v>
                </c:pt>
                <c:pt idx="32481">
                  <c:v>420.40600000000001</c:v>
                </c:pt>
                <c:pt idx="32482">
                  <c:v>420.40600000000001</c:v>
                </c:pt>
                <c:pt idx="32483">
                  <c:v>420.40600000000001</c:v>
                </c:pt>
                <c:pt idx="32484">
                  <c:v>420.40600000000001</c:v>
                </c:pt>
                <c:pt idx="32485">
                  <c:v>420.40600000000001</c:v>
                </c:pt>
                <c:pt idx="32486">
                  <c:v>420.40600000000001</c:v>
                </c:pt>
                <c:pt idx="32487">
                  <c:v>420.40600000000001</c:v>
                </c:pt>
                <c:pt idx="32488">
                  <c:v>420.40600000000001</c:v>
                </c:pt>
                <c:pt idx="32489">
                  <c:v>420.40600000000001</c:v>
                </c:pt>
                <c:pt idx="32490">
                  <c:v>420.40600000000001</c:v>
                </c:pt>
                <c:pt idx="32491">
                  <c:v>420.40600000000001</c:v>
                </c:pt>
                <c:pt idx="32492">
                  <c:v>420.40600000000001</c:v>
                </c:pt>
                <c:pt idx="32493">
                  <c:v>420.40600000000001</c:v>
                </c:pt>
                <c:pt idx="32494">
                  <c:v>420.40600000000001</c:v>
                </c:pt>
                <c:pt idx="32495">
                  <c:v>420.40600000000001</c:v>
                </c:pt>
                <c:pt idx="32496">
                  <c:v>420.40600000000001</c:v>
                </c:pt>
                <c:pt idx="32497">
                  <c:v>420.40600000000001</c:v>
                </c:pt>
                <c:pt idx="32498">
                  <c:v>420.40600000000001</c:v>
                </c:pt>
                <c:pt idx="32499">
                  <c:v>420.40600000000001</c:v>
                </c:pt>
                <c:pt idx="32500">
                  <c:v>420.40600000000001</c:v>
                </c:pt>
                <c:pt idx="32501">
                  <c:v>420.40600000000001</c:v>
                </c:pt>
                <c:pt idx="32502">
                  <c:v>420.40600000000001</c:v>
                </c:pt>
                <c:pt idx="32503">
                  <c:v>420.40600000000001</c:v>
                </c:pt>
                <c:pt idx="32504">
                  <c:v>420.40600000000001</c:v>
                </c:pt>
                <c:pt idx="32505">
                  <c:v>420.40600000000001</c:v>
                </c:pt>
                <c:pt idx="32506">
                  <c:v>420.40600000000001</c:v>
                </c:pt>
                <c:pt idx="32507">
                  <c:v>420.40600000000001</c:v>
                </c:pt>
                <c:pt idx="32508">
                  <c:v>420.40600000000001</c:v>
                </c:pt>
                <c:pt idx="32509">
                  <c:v>420.40600000000001</c:v>
                </c:pt>
                <c:pt idx="32510">
                  <c:v>420.40600000000001</c:v>
                </c:pt>
                <c:pt idx="32511">
                  <c:v>420.40600000000001</c:v>
                </c:pt>
                <c:pt idx="32512">
                  <c:v>420.40600000000001</c:v>
                </c:pt>
                <c:pt idx="32513">
                  <c:v>420.40600000000001</c:v>
                </c:pt>
                <c:pt idx="32514">
                  <c:v>420.40600000000001</c:v>
                </c:pt>
                <c:pt idx="32515">
                  <c:v>420.40600000000001</c:v>
                </c:pt>
                <c:pt idx="32516">
                  <c:v>420.40600000000001</c:v>
                </c:pt>
                <c:pt idx="32517">
                  <c:v>420.40600000000001</c:v>
                </c:pt>
                <c:pt idx="32518">
                  <c:v>420.40600000000001</c:v>
                </c:pt>
                <c:pt idx="32519">
                  <c:v>420.40600000000001</c:v>
                </c:pt>
                <c:pt idx="32520">
                  <c:v>420.40600000000001</c:v>
                </c:pt>
                <c:pt idx="32521">
                  <c:v>420.40600000000001</c:v>
                </c:pt>
                <c:pt idx="32522">
                  <c:v>420.40600000000001</c:v>
                </c:pt>
                <c:pt idx="32523">
                  <c:v>420.40600000000001</c:v>
                </c:pt>
                <c:pt idx="32524">
                  <c:v>420.40600000000001</c:v>
                </c:pt>
                <c:pt idx="32525">
                  <c:v>420.40600000000001</c:v>
                </c:pt>
                <c:pt idx="32526">
                  <c:v>420.40600000000001</c:v>
                </c:pt>
                <c:pt idx="32527">
                  <c:v>420.40600000000001</c:v>
                </c:pt>
                <c:pt idx="32528">
                  <c:v>420.40600000000001</c:v>
                </c:pt>
                <c:pt idx="32529">
                  <c:v>420.40600000000001</c:v>
                </c:pt>
                <c:pt idx="32530">
                  <c:v>420.40600000000001</c:v>
                </c:pt>
                <c:pt idx="32531">
                  <c:v>420.40600000000001</c:v>
                </c:pt>
                <c:pt idx="32532">
                  <c:v>420.40600000000001</c:v>
                </c:pt>
                <c:pt idx="32533">
                  <c:v>420.40600000000001</c:v>
                </c:pt>
                <c:pt idx="32534">
                  <c:v>420.40600000000001</c:v>
                </c:pt>
                <c:pt idx="32535">
                  <c:v>420.40600000000001</c:v>
                </c:pt>
                <c:pt idx="32536">
                  <c:v>420.40600000000001</c:v>
                </c:pt>
                <c:pt idx="32537">
                  <c:v>420.40600000000001</c:v>
                </c:pt>
                <c:pt idx="32538">
                  <c:v>420.40600000000001</c:v>
                </c:pt>
                <c:pt idx="32539">
                  <c:v>420.40600000000001</c:v>
                </c:pt>
                <c:pt idx="32540">
                  <c:v>420.40600000000001</c:v>
                </c:pt>
                <c:pt idx="32541">
                  <c:v>420.40600000000001</c:v>
                </c:pt>
                <c:pt idx="32542">
                  <c:v>420.40600000000001</c:v>
                </c:pt>
                <c:pt idx="32543">
                  <c:v>420.40600000000001</c:v>
                </c:pt>
                <c:pt idx="32544">
                  <c:v>420.40600000000001</c:v>
                </c:pt>
                <c:pt idx="32545">
                  <c:v>420.40600000000001</c:v>
                </c:pt>
                <c:pt idx="32546">
                  <c:v>420.40600000000001</c:v>
                </c:pt>
                <c:pt idx="32547">
                  <c:v>420.40600000000001</c:v>
                </c:pt>
                <c:pt idx="32548">
                  <c:v>420.40600000000001</c:v>
                </c:pt>
                <c:pt idx="32549">
                  <c:v>420.40600000000001</c:v>
                </c:pt>
                <c:pt idx="32550">
                  <c:v>420.40600000000001</c:v>
                </c:pt>
                <c:pt idx="32551">
                  <c:v>420.40600000000001</c:v>
                </c:pt>
                <c:pt idx="32552">
                  <c:v>420.40600000000001</c:v>
                </c:pt>
                <c:pt idx="32553">
                  <c:v>420.40600000000001</c:v>
                </c:pt>
                <c:pt idx="32554">
                  <c:v>420.40600000000001</c:v>
                </c:pt>
                <c:pt idx="32555">
                  <c:v>420.40600000000001</c:v>
                </c:pt>
                <c:pt idx="32556">
                  <c:v>420.40600000000001</c:v>
                </c:pt>
                <c:pt idx="32557">
                  <c:v>420.40600000000001</c:v>
                </c:pt>
                <c:pt idx="32558">
                  <c:v>420.40600000000001</c:v>
                </c:pt>
                <c:pt idx="32559">
                  <c:v>420.40600000000001</c:v>
                </c:pt>
                <c:pt idx="32560">
                  <c:v>420.40600000000001</c:v>
                </c:pt>
                <c:pt idx="32561">
                  <c:v>420.40600000000001</c:v>
                </c:pt>
                <c:pt idx="32562">
                  <c:v>420.40600000000001</c:v>
                </c:pt>
                <c:pt idx="32563">
                  <c:v>420.40600000000001</c:v>
                </c:pt>
                <c:pt idx="32564">
                  <c:v>420.40600000000001</c:v>
                </c:pt>
                <c:pt idx="32565">
                  <c:v>420.40600000000001</c:v>
                </c:pt>
                <c:pt idx="32566">
                  <c:v>420.40600000000001</c:v>
                </c:pt>
                <c:pt idx="32567">
                  <c:v>420.40600000000001</c:v>
                </c:pt>
                <c:pt idx="32568">
                  <c:v>420.40600000000001</c:v>
                </c:pt>
                <c:pt idx="32569">
                  <c:v>420.40600000000001</c:v>
                </c:pt>
                <c:pt idx="32570">
                  <c:v>420.40600000000001</c:v>
                </c:pt>
                <c:pt idx="32571">
                  <c:v>420.40600000000001</c:v>
                </c:pt>
                <c:pt idx="32572">
                  <c:v>420.40600000000001</c:v>
                </c:pt>
                <c:pt idx="32573">
                  <c:v>420.40600000000001</c:v>
                </c:pt>
                <c:pt idx="32574">
                  <c:v>420.40600000000001</c:v>
                </c:pt>
                <c:pt idx="32575">
                  <c:v>420.40600000000001</c:v>
                </c:pt>
                <c:pt idx="32576">
                  <c:v>420.40600000000001</c:v>
                </c:pt>
                <c:pt idx="32577">
                  <c:v>420.40600000000001</c:v>
                </c:pt>
                <c:pt idx="32578">
                  <c:v>420.40600000000001</c:v>
                </c:pt>
                <c:pt idx="32579">
                  <c:v>420.40600000000001</c:v>
                </c:pt>
                <c:pt idx="32580">
                  <c:v>420.40600000000001</c:v>
                </c:pt>
                <c:pt idx="32581">
                  <c:v>420.40600000000001</c:v>
                </c:pt>
                <c:pt idx="32582">
                  <c:v>420.40600000000001</c:v>
                </c:pt>
                <c:pt idx="32583">
                  <c:v>420.40600000000001</c:v>
                </c:pt>
                <c:pt idx="32584">
                  <c:v>420.40600000000001</c:v>
                </c:pt>
                <c:pt idx="32585">
                  <c:v>420.40600000000001</c:v>
                </c:pt>
                <c:pt idx="32586">
                  <c:v>420.40600000000001</c:v>
                </c:pt>
                <c:pt idx="32587">
                  <c:v>420.40600000000001</c:v>
                </c:pt>
                <c:pt idx="32588">
                  <c:v>420.40600000000001</c:v>
                </c:pt>
                <c:pt idx="32589">
                  <c:v>420.40600000000001</c:v>
                </c:pt>
                <c:pt idx="32590">
                  <c:v>420.40600000000001</c:v>
                </c:pt>
                <c:pt idx="32591">
                  <c:v>420.40600000000001</c:v>
                </c:pt>
                <c:pt idx="32592">
                  <c:v>420.40600000000001</c:v>
                </c:pt>
                <c:pt idx="32593">
                  <c:v>420.40600000000001</c:v>
                </c:pt>
                <c:pt idx="32594">
                  <c:v>420.40600000000001</c:v>
                </c:pt>
                <c:pt idx="32595">
                  <c:v>420.40600000000001</c:v>
                </c:pt>
                <c:pt idx="32596">
                  <c:v>420.40600000000001</c:v>
                </c:pt>
                <c:pt idx="32597">
                  <c:v>420.40600000000001</c:v>
                </c:pt>
                <c:pt idx="32598">
                  <c:v>420.40600000000001</c:v>
                </c:pt>
                <c:pt idx="32599">
                  <c:v>420.40600000000001</c:v>
                </c:pt>
                <c:pt idx="32600">
                  <c:v>420.40600000000001</c:v>
                </c:pt>
                <c:pt idx="32601">
                  <c:v>420.40600000000001</c:v>
                </c:pt>
                <c:pt idx="32602">
                  <c:v>420.40600000000001</c:v>
                </c:pt>
                <c:pt idx="32603">
                  <c:v>420.40600000000001</c:v>
                </c:pt>
                <c:pt idx="32604">
                  <c:v>420.40600000000001</c:v>
                </c:pt>
                <c:pt idx="32605">
                  <c:v>420.40600000000001</c:v>
                </c:pt>
                <c:pt idx="32606">
                  <c:v>420.40600000000001</c:v>
                </c:pt>
                <c:pt idx="32607">
                  <c:v>420.40600000000001</c:v>
                </c:pt>
                <c:pt idx="32608">
                  <c:v>420.40600000000001</c:v>
                </c:pt>
                <c:pt idx="32609">
                  <c:v>420.40600000000001</c:v>
                </c:pt>
                <c:pt idx="32610">
                  <c:v>420.40600000000001</c:v>
                </c:pt>
                <c:pt idx="32611">
                  <c:v>420.40600000000001</c:v>
                </c:pt>
                <c:pt idx="32612">
                  <c:v>420.40600000000001</c:v>
                </c:pt>
                <c:pt idx="32613">
                  <c:v>420.40600000000001</c:v>
                </c:pt>
                <c:pt idx="32614">
                  <c:v>420.40600000000001</c:v>
                </c:pt>
                <c:pt idx="32615">
                  <c:v>420.40600000000001</c:v>
                </c:pt>
                <c:pt idx="32616">
                  <c:v>420.40600000000001</c:v>
                </c:pt>
                <c:pt idx="32617">
                  <c:v>420.40600000000001</c:v>
                </c:pt>
                <c:pt idx="32618">
                  <c:v>420.40600000000001</c:v>
                </c:pt>
                <c:pt idx="32619">
                  <c:v>420.40600000000001</c:v>
                </c:pt>
                <c:pt idx="32620">
                  <c:v>420.40600000000001</c:v>
                </c:pt>
                <c:pt idx="32621">
                  <c:v>420.40600000000001</c:v>
                </c:pt>
                <c:pt idx="32622">
                  <c:v>420.40600000000001</c:v>
                </c:pt>
                <c:pt idx="32623">
                  <c:v>420.40600000000001</c:v>
                </c:pt>
                <c:pt idx="32624">
                  <c:v>420.40600000000001</c:v>
                </c:pt>
                <c:pt idx="32625">
                  <c:v>420.40600000000001</c:v>
                </c:pt>
                <c:pt idx="32626">
                  <c:v>420.40600000000001</c:v>
                </c:pt>
                <c:pt idx="32627">
                  <c:v>420.40600000000001</c:v>
                </c:pt>
                <c:pt idx="32628">
                  <c:v>420.40600000000001</c:v>
                </c:pt>
                <c:pt idx="32629">
                  <c:v>420.40600000000001</c:v>
                </c:pt>
                <c:pt idx="32630">
                  <c:v>420.40600000000001</c:v>
                </c:pt>
                <c:pt idx="32631">
                  <c:v>420.40600000000001</c:v>
                </c:pt>
                <c:pt idx="32632">
                  <c:v>420.40600000000001</c:v>
                </c:pt>
                <c:pt idx="32633">
                  <c:v>420.40600000000001</c:v>
                </c:pt>
                <c:pt idx="32634">
                  <c:v>420.40600000000001</c:v>
                </c:pt>
                <c:pt idx="32635">
                  <c:v>420.40600000000001</c:v>
                </c:pt>
                <c:pt idx="32636">
                  <c:v>420.40600000000001</c:v>
                </c:pt>
                <c:pt idx="32637">
                  <c:v>420.40600000000001</c:v>
                </c:pt>
                <c:pt idx="32638">
                  <c:v>420.40600000000001</c:v>
                </c:pt>
                <c:pt idx="32639">
                  <c:v>420.40600000000001</c:v>
                </c:pt>
                <c:pt idx="32640">
                  <c:v>420.40600000000001</c:v>
                </c:pt>
                <c:pt idx="32641">
                  <c:v>420.40600000000001</c:v>
                </c:pt>
                <c:pt idx="32642">
                  <c:v>420.40600000000001</c:v>
                </c:pt>
              </c:numCache>
            </c:numRef>
          </c:xVal>
          <c:yVal>
            <c:numRef>
              <c:f>Data!$AT$4:$AT$35000</c:f>
              <c:numCache>
                <c:formatCode>General</c:formatCode>
                <c:ptCount val="34997"/>
                <c:pt idx="0">
                  <c:v>15.9</c:v>
                </c:pt>
                <c:pt idx="1">
                  <c:v>15.2</c:v>
                </c:pt>
                <c:pt idx="2">
                  <c:v>14.9</c:v>
                </c:pt>
                <c:pt idx="3">
                  <c:v>15.9</c:v>
                </c:pt>
                <c:pt idx="4">
                  <c:v>15.9</c:v>
                </c:pt>
                <c:pt idx="5">
                  <c:v>15.9</c:v>
                </c:pt>
                <c:pt idx="6">
                  <c:v>15.9</c:v>
                </c:pt>
                <c:pt idx="7">
                  <c:v>15.9</c:v>
                </c:pt>
                <c:pt idx="8">
                  <c:v>14.9</c:v>
                </c:pt>
                <c:pt idx="9">
                  <c:v>15.9</c:v>
                </c:pt>
                <c:pt idx="10">
                  <c:v>15.9</c:v>
                </c:pt>
                <c:pt idx="11">
                  <c:v>15.9</c:v>
                </c:pt>
                <c:pt idx="12">
                  <c:v>15.2</c:v>
                </c:pt>
                <c:pt idx="13">
                  <c:v>15.9</c:v>
                </c:pt>
                <c:pt idx="14">
                  <c:v>15.9</c:v>
                </c:pt>
                <c:pt idx="15">
                  <c:v>15.9</c:v>
                </c:pt>
                <c:pt idx="16">
                  <c:v>15.9</c:v>
                </c:pt>
                <c:pt idx="17">
                  <c:v>15.9</c:v>
                </c:pt>
                <c:pt idx="18">
                  <c:v>14.9</c:v>
                </c:pt>
                <c:pt idx="19">
                  <c:v>14.9</c:v>
                </c:pt>
                <c:pt idx="20">
                  <c:v>15.8</c:v>
                </c:pt>
                <c:pt idx="21">
                  <c:v>15.9</c:v>
                </c:pt>
                <c:pt idx="22">
                  <c:v>15.9</c:v>
                </c:pt>
                <c:pt idx="23">
                  <c:v>15.9</c:v>
                </c:pt>
                <c:pt idx="24">
                  <c:v>15.9</c:v>
                </c:pt>
                <c:pt idx="25">
                  <c:v>15.9</c:v>
                </c:pt>
                <c:pt idx="26">
                  <c:v>14.9</c:v>
                </c:pt>
                <c:pt idx="27">
                  <c:v>15.9</c:v>
                </c:pt>
                <c:pt idx="28">
                  <c:v>15.9</c:v>
                </c:pt>
                <c:pt idx="29">
                  <c:v>15.9</c:v>
                </c:pt>
                <c:pt idx="30">
                  <c:v>15.6</c:v>
                </c:pt>
                <c:pt idx="31">
                  <c:v>14.9</c:v>
                </c:pt>
                <c:pt idx="32">
                  <c:v>14.9</c:v>
                </c:pt>
                <c:pt idx="33">
                  <c:v>15.9</c:v>
                </c:pt>
                <c:pt idx="34">
                  <c:v>15.9</c:v>
                </c:pt>
                <c:pt idx="35">
                  <c:v>15.9</c:v>
                </c:pt>
                <c:pt idx="36">
                  <c:v>15.9</c:v>
                </c:pt>
                <c:pt idx="37">
                  <c:v>15.9</c:v>
                </c:pt>
                <c:pt idx="38">
                  <c:v>15.9</c:v>
                </c:pt>
                <c:pt idx="39">
                  <c:v>15.2</c:v>
                </c:pt>
                <c:pt idx="40">
                  <c:v>15.9</c:v>
                </c:pt>
                <c:pt idx="41">
                  <c:v>15.9</c:v>
                </c:pt>
                <c:pt idx="42">
                  <c:v>15.9</c:v>
                </c:pt>
                <c:pt idx="43">
                  <c:v>15.9</c:v>
                </c:pt>
                <c:pt idx="44">
                  <c:v>15.9</c:v>
                </c:pt>
                <c:pt idx="45">
                  <c:v>15.9</c:v>
                </c:pt>
                <c:pt idx="46">
                  <c:v>15.9</c:v>
                </c:pt>
                <c:pt idx="47">
                  <c:v>15.9</c:v>
                </c:pt>
                <c:pt idx="48">
                  <c:v>15.6</c:v>
                </c:pt>
                <c:pt idx="49">
                  <c:v>14.9</c:v>
                </c:pt>
                <c:pt idx="50">
                  <c:v>15.8</c:v>
                </c:pt>
                <c:pt idx="51">
                  <c:v>15.9</c:v>
                </c:pt>
                <c:pt idx="52">
                  <c:v>15.9</c:v>
                </c:pt>
                <c:pt idx="53">
                  <c:v>15.9</c:v>
                </c:pt>
                <c:pt idx="54">
                  <c:v>15.6</c:v>
                </c:pt>
                <c:pt idx="55">
                  <c:v>14.9</c:v>
                </c:pt>
                <c:pt idx="56">
                  <c:v>15.8</c:v>
                </c:pt>
                <c:pt idx="57">
                  <c:v>15.2</c:v>
                </c:pt>
                <c:pt idx="58">
                  <c:v>15.9</c:v>
                </c:pt>
                <c:pt idx="59">
                  <c:v>15.9</c:v>
                </c:pt>
                <c:pt idx="60">
                  <c:v>15.9</c:v>
                </c:pt>
                <c:pt idx="61">
                  <c:v>15.2</c:v>
                </c:pt>
                <c:pt idx="62">
                  <c:v>14.9</c:v>
                </c:pt>
                <c:pt idx="63">
                  <c:v>15.9</c:v>
                </c:pt>
                <c:pt idx="64">
                  <c:v>15.9</c:v>
                </c:pt>
                <c:pt idx="65">
                  <c:v>15.9</c:v>
                </c:pt>
                <c:pt idx="66">
                  <c:v>15.9</c:v>
                </c:pt>
                <c:pt idx="67">
                  <c:v>15.2</c:v>
                </c:pt>
                <c:pt idx="68">
                  <c:v>15.8</c:v>
                </c:pt>
                <c:pt idx="69">
                  <c:v>15.6</c:v>
                </c:pt>
                <c:pt idx="70">
                  <c:v>15.5</c:v>
                </c:pt>
                <c:pt idx="71">
                  <c:v>15.9</c:v>
                </c:pt>
                <c:pt idx="72">
                  <c:v>15.9</c:v>
                </c:pt>
                <c:pt idx="73">
                  <c:v>15.2</c:v>
                </c:pt>
                <c:pt idx="74">
                  <c:v>15.8</c:v>
                </c:pt>
                <c:pt idx="75">
                  <c:v>15.6</c:v>
                </c:pt>
                <c:pt idx="76">
                  <c:v>15.5</c:v>
                </c:pt>
                <c:pt idx="77">
                  <c:v>15.9</c:v>
                </c:pt>
                <c:pt idx="78">
                  <c:v>15.9</c:v>
                </c:pt>
                <c:pt idx="79">
                  <c:v>15.2</c:v>
                </c:pt>
                <c:pt idx="80">
                  <c:v>14.9</c:v>
                </c:pt>
                <c:pt idx="81">
                  <c:v>15.9</c:v>
                </c:pt>
                <c:pt idx="82">
                  <c:v>15.9</c:v>
                </c:pt>
                <c:pt idx="83">
                  <c:v>15.9</c:v>
                </c:pt>
                <c:pt idx="84">
                  <c:v>15.9</c:v>
                </c:pt>
                <c:pt idx="85">
                  <c:v>15.9</c:v>
                </c:pt>
                <c:pt idx="86">
                  <c:v>15.9</c:v>
                </c:pt>
                <c:pt idx="87">
                  <c:v>15.9</c:v>
                </c:pt>
                <c:pt idx="88">
                  <c:v>15.9</c:v>
                </c:pt>
                <c:pt idx="89">
                  <c:v>15.9</c:v>
                </c:pt>
                <c:pt idx="90">
                  <c:v>15.9</c:v>
                </c:pt>
                <c:pt idx="91">
                  <c:v>15.9</c:v>
                </c:pt>
                <c:pt idx="92">
                  <c:v>14.9</c:v>
                </c:pt>
                <c:pt idx="93">
                  <c:v>15.2</c:v>
                </c:pt>
                <c:pt idx="94">
                  <c:v>15.9</c:v>
                </c:pt>
                <c:pt idx="95">
                  <c:v>15.9</c:v>
                </c:pt>
                <c:pt idx="96">
                  <c:v>15.9</c:v>
                </c:pt>
                <c:pt idx="97">
                  <c:v>15.9</c:v>
                </c:pt>
                <c:pt idx="98">
                  <c:v>14.9</c:v>
                </c:pt>
                <c:pt idx="99">
                  <c:v>15.9</c:v>
                </c:pt>
                <c:pt idx="100">
                  <c:v>15.9</c:v>
                </c:pt>
                <c:pt idx="101">
                  <c:v>15.9</c:v>
                </c:pt>
                <c:pt idx="102">
                  <c:v>15.9</c:v>
                </c:pt>
                <c:pt idx="103">
                  <c:v>15.9</c:v>
                </c:pt>
                <c:pt idx="104">
                  <c:v>14.9</c:v>
                </c:pt>
                <c:pt idx="105">
                  <c:v>15.9</c:v>
                </c:pt>
                <c:pt idx="106">
                  <c:v>15.2</c:v>
                </c:pt>
                <c:pt idx="107">
                  <c:v>15.8</c:v>
                </c:pt>
                <c:pt idx="108">
                  <c:v>15.9</c:v>
                </c:pt>
                <c:pt idx="109">
                  <c:v>15.9</c:v>
                </c:pt>
                <c:pt idx="110">
                  <c:v>15.9</c:v>
                </c:pt>
                <c:pt idx="111">
                  <c:v>15.2</c:v>
                </c:pt>
                <c:pt idx="112">
                  <c:v>15.2</c:v>
                </c:pt>
                <c:pt idx="113">
                  <c:v>15.8</c:v>
                </c:pt>
                <c:pt idx="114">
                  <c:v>15.9</c:v>
                </c:pt>
                <c:pt idx="115">
                  <c:v>15.9</c:v>
                </c:pt>
                <c:pt idx="116">
                  <c:v>14.9</c:v>
                </c:pt>
                <c:pt idx="117">
                  <c:v>15.1</c:v>
                </c:pt>
                <c:pt idx="118">
                  <c:v>15.9</c:v>
                </c:pt>
                <c:pt idx="119">
                  <c:v>15.9</c:v>
                </c:pt>
                <c:pt idx="120">
                  <c:v>15.9</c:v>
                </c:pt>
                <c:pt idx="121">
                  <c:v>15.9</c:v>
                </c:pt>
                <c:pt idx="122">
                  <c:v>14.9</c:v>
                </c:pt>
                <c:pt idx="123">
                  <c:v>14.9</c:v>
                </c:pt>
                <c:pt idx="124">
                  <c:v>14.9</c:v>
                </c:pt>
                <c:pt idx="125">
                  <c:v>15.8</c:v>
                </c:pt>
                <c:pt idx="126">
                  <c:v>15.9</c:v>
                </c:pt>
                <c:pt idx="127">
                  <c:v>15.9</c:v>
                </c:pt>
                <c:pt idx="128">
                  <c:v>15.9</c:v>
                </c:pt>
                <c:pt idx="129">
                  <c:v>15.9</c:v>
                </c:pt>
                <c:pt idx="130">
                  <c:v>15.2</c:v>
                </c:pt>
                <c:pt idx="131">
                  <c:v>15.8</c:v>
                </c:pt>
                <c:pt idx="132">
                  <c:v>15.9</c:v>
                </c:pt>
                <c:pt idx="133">
                  <c:v>15.9</c:v>
                </c:pt>
                <c:pt idx="134">
                  <c:v>15.9</c:v>
                </c:pt>
                <c:pt idx="135">
                  <c:v>15.2</c:v>
                </c:pt>
                <c:pt idx="136">
                  <c:v>15.2</c:v>
                </c:pt>
                <c:pt idx="137">
                  <c:v>15.8</c:v>
                </c:pt>
                <c:pt idx="138">
                  <c:v>15.9</c:v>
                </c:pt>
                <c:pt idx="139">
                  <c:v>15.9</c:v>
                </c:pt>
                <c:pt idx="140">
                  <c:v>15.9</c:v>
                </c:pt>
                <c:pt idx="141">
                  <c:v>14.9</c:v>
                </c:pt>
                <c:pt idx="142">
                  <c:v>14.9</c:v>
                </c:pt>
                <c:pt idx="143">
                  <c:v>14.9</c:v>
                </c:pt>
                <c:pt idx="144">
                  <c:v>15.9</c:v>
                </c:pt>
                <c:pt idx="145">
                  <c:v>15.9</c:v>
                </c:pt>
                <c:pt idx="146">
                  <c:v>15.9</c:v>
                </c:pt>
                <c:pt idx="147">
                  <c:v>15.9</c:v>
                </c:pt>
                <c:pt idx="148">
                  <c:v>15.2</c:v>
                </c:pt>
                <c:pt idx="149">
                  <c:v>15.8</c:v>
                </c:pt>
                <c:pt idx="150">
                  <c:v>15.9</c:v>
                </c:pt>
                <c:pt idx="151">
                  <c:v>15.9</c:v>
                </c:pt>
                <c:pt idx="152">
                  <c:v>15.9</c:v>
                </c:pt>
                <c:pt idx="153">
                  <c:v>15.2</c:v>
                </c:pt>
                <c:pt idx="154">
                  <c:v>15.2</c:v>
                </c:pt>
                <c:pt idx="155">
                  <c:v>14.9</c:v>
                </c:pt>
                <c:pt idx="156">
                  <c:v>15.9</c:v>
                </c:pt>
                <c:pt idx="157">
                  <c:v>15.9</c:v>
                </c:pt>
                <c:pt idx="158">
                  <c:v>15.9</c:v>
                </c:pt>
                <c:pt idx="159">
                  <c:v>15.9</c:v>
                </c:pt>
                <c:pt idx="160">
                  <c:v>15.9</c:v>
                </c:pt>
                <c:pt idx="161">
                  <c:v>14.9</c:v>
                </c:pt>
                <c:pt idx="162">
                  <c:v>15.9</c:v>
                </c:pt>
                <c:pt idx="163">
                  <c:v>15.9</c:v>
                </c:pt>
                <c:pt idx="164">
                  <c:v>15.9</c:v>
                </c:pt>
                <c:pt idx="165">
                  <c:v>14.9</c:v>
                </c:pt>
                <c:pt idx="166">
                  <c:v>15.5</c:v>
                </c:pt>
                <c:pt idx="167">
                  <c:v>14.9</c:v>
                </c:pt>
                <c:pt idx="168">
                  <c:v>15.2</c:v>
                </c:pt>
                <c:pt idx="169">
                  <c:v>15.9</c:v>
                </c:pt>
                <c:pt idx="170">
                  <c:v>14.9</c:v>
                </c:pt>
                <c:pt idx="171">
                  <c:v>15.6</c:v>
                </c:pt>
                <c:pt idx="172">
                  <c:v>14.9</c:v>
                </c:pt>
                <c:pt idx="173">
                  <c:v>14.9</c:v>
                </c:pt>
                <c:pt idx="174">
                  <c:v>15.9</c:v>
                </c:pt>
                <c:pt idx="175">
                  <c:v>15.9</c:v>
                </c:pt>
                <c:pt idx="176">
                  <c:v>15.9</c:v>
                </c:pt>
                <c:pt idx="177">
                  <c:v>15.6</c:v>
                </c:pt>
                <c:pt idx="178">
                  <c:v>14.9</c:v>
                </c:pt>
                <c:pt idx="179">
                  <c:v>14.9</c:v>
                </c:pt>
                <c:pt idx="180">
                  <c:v>15.2</c:v>
                </c:pt>
                <c:pt idx="181">
                  <c:v>15.9</c:v>
                </c:pt>
                <c:pt idx="182">
                  <c:v>15.9</c:v>
                </c:pt>
                <c:pt idx="183">
                  <c:v>15.9</c:v>
                </c:pt>
                <c:pt idx="184">
                  <c:v>15.9</c:v>
                </c:pt>
                <c:pt idx="185">
                  <c:v>15.9</c:v>
                </c:pt>
                <c:pt idx="186">
                  <c:v>15.2</c:v>
                </c:pt>
                <c:pt idx="187">
                  <c:v>15.9</c:v>
                </c:pt>
                <c:pt idx="188">
                  <c:v>15.9</c:v>
                </c:pt>
                <c:pt idx="189">
                  <c:v>15.9</c:v>
                </c:pt>
                <c:pt idx="190">
                  <c:v>15.2</c:v>
                </c:pt>
                <c:pt idx="191">
                  <c:v>14.9</c:v>
                </c:pt>
                <c:pt idx="192">
                  <c:v>15.1</c:v>
                </c:pt>
                <c:pt idx="193">
                  <c:v>15.9</c:v>
                </c:pt>
                <c:pt idx="194">
                  <c:v>15.9</c:v>
                </c:pt>
                <c:pt idx="195">
                  <c:v>15.6</c:v>
                </c:pt>
                <c:pt idx="196">
                  <c:v>15.5</c:v>
                </c:pt>
                <c:pt idx="197">
                  <c:v>15.9</c:v>
                </c:pt>
                <c:pt idx="198">
                  <c:v>15.2</c:v>
                </c:pt>
                <c:pt idx="199">
                  <c:v>15.9</c:v>
                </c:pt>
                <c:pt idx="200">
                  <c:v>15.9</c:v>
                </c:pt>
                <c:pt idx="201">
                  <c:v>15.6</c:v>
                </c:pt>
                <c:pt idx="202">
                  <c:v>14.9</c:v>
                </c:pt>
                <c:pt idx="203">
                  <c:v>14.9</c:v>
                </c:pt>
                <c:pt idx="204">
                  <c:v>14.9</c:v>
                </c:pt>
                <c:pt idx="205">
                  <c:v>15.5</c:v>
                </c:pt>
                <c:pt idx="206">
                  <c:v>15.9</c:v>
                </c:pt>
                <c:pt idx="207">
                  <c:v>14.9</c:v>
                </c:pt>
                <c:pt idx="208">
                  <c:v>14.9</c:v>
                </c:pt>
                <c:pt idx="209">
                  <c:v>14.9</c:v>
                </c:pt>
                <c:pt idx="210">
                  <c:v>15.9</c:v>
                </c:pt>
                <c:pt idx="211">
                  <c:v>15.9</c:v>
                </c:pt>
                <c:pt idx="212">
                  <c:v>15.9</c:v>
                </c:pt>
                <c:pt idx="213">
                  <c:v>15.9</c:v>
                </c:pt>
                <c:pt idx="214">
                  <c:v>15.2</c:v>
                </c:pt>
                <c:pt idx="215">
                  <c:v>15.8</c:v>
                </c:pt>
                <c:pt idx="216">
                  <c:v>15.9</c:v>
                </c:pt>
                <c:pt idx="217">
                  <c:v>15.9</c:v>
                </c:pt>
                <c:pt idx="218">
                  <c:v>15.9</c:v>
                </c:pt>
                <c:pt idx="219">
                  <c:v>15.9</c:v>
                </c:pt>
                <c:pt idx="220">
                  <c:v>15.9</c:v>
                </c:pt>
                <c:pt idx="221">
                  <c:v>15.9</c:v>
                </c:pt>
                <c:pt idx="222">
                  <c:v>14.9</c:v>
                </c:pt>
                <c:pt idx="223">
                  <c:v>15.5</c:v>
                </c:pt>
                <c:pt idx="224">
                  <c:v>15.9</c:v>
                </c:pt>
                <c:pt idx="225">
                  <c:v>15.9</c:v>
                </c:pt>
                <c:pt idx="226">
                  <c:v>15.9</c:v>
                </c:pt>
                <c:pt idx="227">
                  <c:v>14.9</c:v>
                </c:pt>
                <c:pt idx="228">
                  <c:v>14.9</c:v>
                </c:pt>
                <c:pt idx="229">
                  <c:v>15.5</c:v>
                </c:pt>
                <c:pt idx="230">
                  <c:v>15.9</c:v>
                </c:pt>
                <c:pt idx="231">
                  <c:v>15.9</c:v>
                </c:pt>
                <c:pt idx="232">
                  <c:v>15.2</c:v>
                </c:pt>
                <c:pt idx="233">
                  <c:v>14.9</c:v>
                </c:pt>
                <c:pt idx="234">
                  <c:v>15.6</c:v>
                </c:pt>
                <c:pt idx="235">
                  <c:v>15.5</c:v>
                </c:pt>
                <c:pt idx="236">
                  <c:v>15.9</c:v>
                </c:pt>
                <c:pt idx="237">
                  <c:v>15.2</c:v>
                </c:pt>
                <c:pt idx="238">
                  <c:v>15.2</c:v>
                </c:pt>
                <c:pt idx="239">
                  <c:v>15.8</c:v>
                </c:pt>
                <c:pt idx="240">
                  <c:v>14.9</c:v>
                </c:pt>
                <c:pt idx="241">
                  <c:v>15.5</c:v>
                </c:pt>
                <c:pt idx="242">
                  <c:v>15.9</c:v>
                </c:pt>
                <c:pt idx="243">
                  <c:v>15.6</c:v>
                </c:pt>
                <c:pt idx="244">
                  <c:v>14.9</c:v>
                </c:pt>
                <c:pt idx="245">
                  <c:v>14.9</c:v>
                </c:pt>
                <c:pt idx="246">
                  <c:v>14.9</c:v>
                </c:pt>
                <c:pt idx="247">
                  <c:v>15.5</c:v>
                </c:pt>
                <c:pt idx="248">
                  <c:v>15.9</c:v>
                </c:pt>
                <c:pt idx="249">
                  <c:v>15.9</c:v>
                </c:pt>
                <c:pt idx="250">
                  <c:v>15.2</c:v>
                </c:pt>
                <c:pt idx="251">
                  <c:v>14.9</c:v>
                </c:pt>
                <c:pt idx="252">
                  <c:v>15.6</c:v>
                </c:pt>
                <c:pt idx="253">
                  <c:v>15.5</c:v>
                </c:pt>
                <c:pt idx="254">
                  <c:v>14.9</c:v>
                </c:pt>
                <c:pt idx="255">
                  <c:v>15.9</c:v>
                </c:pt>
                <c:pt idx="256">
                  <c:v>15.9</c:v>
                </c:pt>
                <c:pt idx="257">
                  <c:v>14.9</c:v>
                </c:pt>
                <c:pt idx="258">
                  <c:v>14.9</c:v>
                </c:pt>
                <c:pt idx="259">
                  <c:v>14.9</c:v>
                </c:pt>
                <c:pt idx="260">
                  <c:v>15.8</c:v>
                </c:pt>
                <c:pt idx="261">
                  <c:v>15.6</c:v>
                </c:pt>
                <c:pt idx="262">
                  <c:v>14.9</c:v>
                </c:pt>
                <c:pt idx="263">
                  <c:v>14.9</c:v>
                </c:pt>
                <c:pt idx="264">
                  <c:v>15.6</c:v>
                </c:pt>
                <c:pt idx="265">
                  <c:v>15.5</c:v>
                </c:pt>
                <c:pt idx="266">
                  <c:v>15.9</c:v>
                </c:pt>
                <c:pt idx="267">
                  <c:v>15.9</c:v>
                </c:pt>
                <c:pt idx="268">
                  <c:v>15.9</c:v>
                </c:pt>
                <c:pt idx="269">
                  <c:v>15.9</c:v>
                </c:pt>
                <c:pt idx="270">
                  <c:v>14.9</c:v>
                </c:pt>
                <c:pt idx="271">
                  <c:v>15.5</c:v>
                </c:pt>
                <c:pt idx="272">
                  <c:v>15.9</c:v>
                </c:pt>
                <c:pt idx="273">
                  <c:v>15.2</c:v>
                </c:pt>
                <c:pt idx="274">
                  <c:v>15.9</c:v>
                </c:pt>
                <c:pt idx="275">
                  <c:v>14.9</c:v>
                </c:pt>
                <c:pt idx="276">
                  <c:v>15.6</c:v>
                </c:pt>
                <c:pt idx="277">
                  <c:v>15.5</c:v>
                </c:pt>
                <c:pt idx="278">
                  <c:v>15.9</c:v>
                </c:pt>
                <c:pt idx="279">
                  <c:v>15.9</c:v>
                </c:pt>
                <c:pt idx="280">
                  <c:v>15.9</c:v>
                </c:pt>
                <c:pt idx="281">
                  <c:v>15.9</c:v>
                </c:pt>
                <c:pt idx="282">
                  <c:v>14.9</c:v>
                </c:pt>
                <c:pt idx="283">
                  <c:v>14.9</c:v>
                </c:pt>
                <c:pt idx="284">
                  <c:v>15.8</c:v>
                </c:pt>
                <c:pt idx="285">
                  <c:v>15.9</c:v>
                </c:pt>
                <c:pt idx="286">
                  <c:v>15.2</c:v>
                </c:pt>
                <c:pt idx="287">
                  <c:v>15.8</c:v>
                </c:pt>
                <c:pt idx="288">
                  <c:v>15.9</c:v>
                </c:pt>
                <c:pt idx="289">
                  <c:v>15.2</c:v>
                </c:pt>
                <c:pt idx="290">
                  <c:v>14.9</c:v>
                </c:pt>
                <c:pt idx="291">
                  <c:v>15.6</c:v>
                </c:pt>
                <c:pt idx="292">
                  <c:v>15.5</c:v>
                </c:pt>
                <c:pt idx="293">
                  <c:v>14.9</c:v>
                </c:pt>
                <c:pt idx="294">
                  <c:v>14.9</c:v>
                </c:pt>
                <c:pt idx="295">
                  <c:v>14.9</c:v>
                </c:pt>
                <c:pt idx="296">
                  <c:v>15.8</c:v>
                </c:pt>
                <c:pt idx="297">
                  <c:v>15.9</c:v>
                </c:pt>
                <c:pt idx="298">
                  <c:v>15.9</c:v>
                </c:pt>
                <c:pt idx="299">
                  <c:v>14.9</c:v>
                </c:pt>
                <c:pt idx="300">
                  <c:v>14.9</c:v>
                </c:pt>
                <c:pt idx="301">
                  <c:v>14.9</c:v>
                </c:pt>
                <c:pt idx="302">
                  <c:v>14.9</c:v>
                </c:pt>
                <c:pt idx="303">
                  <c:v>15.9</c:v>
                </c:pt>
                <c:pt idx="304">
                  <c:v>15.9</c:v>
                </c:pt>
                <c:pt idx="305">
                  <c:v>14.9</c:v>
                </c:pt>
                <c:pt idx="306">
                  <c:v>14.9</c:v>
                </c:pt>
                <c:pt idx="307">
                  <c:v>14.9</c:v>
                </c:pt>
                <c:pt idx="308">
                  <c:v>14.9</c:v>
                </c:pt>
                <c:pt idx="309">
                  <c:v>15.1</c:v>
                </c:pt>
                <c:pt idx="310">
                  <c:v>15.9</c:v>
                </c:pt>
                <c:pt idx="311">
                  <c:v>15.9</c:v>
                </c:pt>
                <c:pt idx="312">
                  <c:v>15.6</c:v>
                </c:pt>
                <c:pt idx="313">
                  <c:v>14.9</c:v>
                </c:pt>
                <c:pt idx="314">
                  <c:v>15.8</c:v>
                </c:pt>
                <c:pt idx="315">
                  <c:v>15.9</c:v>
                </c:pt>
                <c:pt idx="316">
                  <c:v>15.9</c:v>
                </c:pt>
                <c:pt idx="317">
                  <c:v>15.9</c:v>
                </c:pt>
                <c:pt idx="318">
                  <c:v>14.9</c:v>
                </c:pt>
                <c:pt idx="319">
                  <c:v>14.9</c:v>
                </c:pt>
                <c:pt idx="320">
                  <c:v>15.8</c:v>
                </c:pt>
                <c:pt idx="321">
                  <c:v>15.9</c:v>
                </c:pt>
                <c:pt idx="322">
                  <c:v>15.2</c:v>
                </c:pt>
                <c:pt idx="323">
                  <c:v>15.8</c:v>
                </c:pt>
                <c:pt idx="324">
                  <c:v>15.9</c:v>
                </c:pt>
                <c:pt idx="325">
                  <c:v>15.2</c:v>
                </c:pt>
                <c:pt idx="326">
                  <c:v>14.9</c:v>
                </c:pt>
                <c:pt idx="327">
                  <c:v>15.2</c:v>
                </c:pt>
                <c:pt idx="328">
                  <c:v>15.9</c:v>
                </c:pt>
                <c:pt idx="329">
                  <c:v>15.9</c:v>
                </c:pt>
                <c:pt idx="330">
                  <c:v>15.2</c:v>
                </c:pt>
                <c:pt idx="331">
                  <c:v>15.9</c:v>
                </c:pt>
                <c:pt idx="332">
                  <c:v>15.9</c:v>
                </c:pt>
                <c:pt idx="333">
                  <c:v>15.9</c:v>
                </c:pt>
                <c:pt idx="334">
                  <c:v>15.9</c:v>
                </c:pt>
                <c:pt idx="335">
                  <c:v>15.4</c:v>
                </c:pt>
                <c:pt idx="336">
                  <c:v>15.2</c:v>
                </c:pt>
                <c:pt idx="337">
                  <c:v>15.9</c:v>
                </c:pt>
                <c:pt idx="338">
                  <c:v>14.9</c:v>
                </c:pt>
                <c:pt idx="339">
                  <c:v>15.9</c:v>
                </c:pt>
                <c:pt idx="340">
                  <c:v>15.9</c:v>
                </c:pt>
                <c:pt idx="341">
                  <c:v>15.9</c:v>
                </c:pt>
                <c:pt idx="342">
                  <c:v>15.6</c:v>
                </c:pt>
                <c:pt idx="343">
                  <c:v>14.9</c:v>
                </c:pt>
                <c:pt idx="344">
                  <c:v>14.9</c:v>
                </c:pt>
                <c:pt idx="345">
                  <c:v>14.9</c:v>
                </c:pt>
                <c:pt idx="346">
                  <c:v>15.5</c:v>
                </c:pt>
                <c:pt idx="347">
                  <c:v>15.9</c:v>
                </c:pt>
                <c:pt idx="348">
                  <c:v>14.9</c:v>
                </c:pt>
                <c:pt idx="349">
                  <c:v>15.5</c:v>
                </c:pt>
                <c:pt idx="350">
                  <c:v>14.9</c:v>
                </c:pt>
                <c:pt idx="351">
                  <c:v>14.9</c:v>
                </c:pt>
                <c:pt idx="352">
                  <c:v>15.5</c:v>
                </c:pt>
                <c:pt idx="353">
                  <c:v>15.9</c:v>
                </c:pt>
                <c:pt idx="354">
                  <c:v>15.9</c:v>
                </c:pt>
                <c:pt idx="355">
                  <c:v>15.2</c:v>
                </c:pt>
                <c:pt idx="356">
                  <c:v>14.9</c:v>
                </c:pt>
                <c:pt idx="357">
                  <c:v>14.9</c:v>
                </c:pt>
                <c:pt idx="358">
                  <c:v>15.5</c:v>
                </c:pt>
                <c:pt idx="359">
                  <c:v>15.9</c:v>
                </c:pt>
                <c:pt idx="360">
                  <c:v>15.9</c:v>
                </c:pt>
                <c:pt idx="361">
                  <c:v>15.2</c:v>
                </c:pt>
                <c:pt idx="362">
                  <c:v>15.8</c:v>
                </c:pt>
                <c:pt idx="363">
                  <c:v>14.9</c:v>
                </c:pt>
                <c:pt idx="364">
                  <c:v>15.5</c:v>
                </c:pt>
                <c:pt idx="365">
                  <c:v>15.9</c:v>
                </c:pt>
                <c:pt idx="366">
                  <c:v>15.9</c:v>
                </c:pt>
                <c:pt idx="367">
                  <c:v>15.2</c:v>
                </c:pt>
                <c:pt idx="368">
                  <c:v>14.9</c:v>
                </c:pt>
                <c:pt idx="369">
                  <c:v>15.6</c:v>
                </c:pt>
                <c:pt idx="370">
                  <c:v>15.5</c:v>
                </c:pt>
                <c:pt idx="371">
                  <c:v>15.9</c:v>
                </c:pt>
                <c:pt idx="372">
                  <c:v>15.9</c:v>
                </c:pt>
                <c:pt idx="373">
                  <c:v>15.9</c:v>
                </c:pt>
                <c:pt idx="374">
                  <c:v>15.9</c:v>
                </c:pt>
                <c:pt idx="375">
                  <c:v>14.9</c:v>
                </c:pt>
                <c:pt idx="376">
                  <c:v>15.5</c:v>
                </c:pt>
                <c:pt idx="377">
                  <c:v>15.9</c:v>
                </c:pt>
                <c:pt idx="378">
                  <c:v>15.9</c:v>
                </c:pt>
                <c:pt idx="379">
                  <c:v>15.2</c:v>
                </c:pt>
                <c:pt idx="380">
                  <c:v>15.8</c:v>
                </c:pt>
                <c:pt idx="381">
                  <c:v>14.9</c:v>
                </c:pt>
                <c:pt idx="382">
                  <c:v>15.5</c:v>
                </c:pt>
                <c:pt idx="383">
                  <c:v>15.9</c:v>
                </c:pt>
                <c:pt idx="384">
                  <c:v>15.2</c:v>
                </c:pt>
                <c:pt idx="385">
                  <c:v>15.2</c:v>
                </c:pt>
                <c:pt idx="386">
                  <c:v>14.9</c:v>
                </c:pt>
                <c:pt idx="387">
                  <c:v>15.9</c:v>
                </c:pt>
                <c:pt idx="388">
                  <c:v>15.9</c:v>
                </c:pt>
                <c:pt idx="389">
                  <c:v>15.9</c:v>
                </c:pt>
                <c:pt idx="390">
                  <c:v>15.6</c:v>
                </c:pt>
                <c:pt idx="391">
                  <c:v>14.9</c:v>
                </c:pt>
                <c:pt idx="392">
                  <c:v>15.8</c:v>
                </c:pt>
                <c:pt idx="393">
                  <c:v>14.9</c:v>
                </c:pt>
                <c:pt idx="394">
                  <c:v>15.5</c:v>
                </c:pt>
                <c:pt idx="395">
                  <c:v>14.9</c:v>
                </c:pt>
                <c:pt idx="396">
                  <c:v>15.9</c:v>
                </c:pt>
                <c:pt idx="397">
                  <c:v>15.2</c:v>
                </c:pt>
                <c:pt idx="398">
                  <c:v>15.8</c:v>
                </c:pt>
                <c:pt idx="399">
                  <c:v>15.6</c:v>
                </c:pt>
                <c:pt idx="400">
                  <c:v>14.9</c:v>
                </c:pt>
                <c:pt idx="401">
                  <c:v>15.8</c:v>
                </c:pt>
                <c:pt idx="402">
                  <c:v>15.1</c:v>
                </c:pt>
                <c:pt idx="403">
                  <c:v>15.2</c:v>
                </c:pt>
                <c:pt idx="404">
                  <c:v>14.9</c:v>
                </c:pt>
                <c:pt idx="405">
                  <c:v>15.6</c:v>
                </c:pt>
                <c:pt idx="406">
                  <c:v>14.9</c:v>
                </c:pt>
                <c:pt idx="407">
                  <c:v>15.8</c:v>
                </c:pt>
                <c:pt idx="408">
                  <c:v>15.9</c:v>
                </c:pt>
                <c:pt idx="409">
                  <c:v>15.2</c:v>
                </c:pt>
                <c:pt idx="410">
                  <c:v>14.9</c:v>
                </c:pt>
                <c:pt idx="411">
                  <c:v>14.9</c:v>
                </c:pt>
                <c:pt idx="412">
                  <c:v>14.9</c:v>
                </c:pt>
                <c:pt idx="413">
                  <c:v>15.8</c:v>
                </c:pt>
                <c:pt idx="414">
                  <c:v>15.9</c:v>
                </c:pt>
                <c:pt idx="415">
                  <c:v>15.9</c:v>
                </c:pt>
                <c:pt idx="416">
                  <c:v>15.9</c:v>
                </c:pt>
                <c:pt idx="417">
                  <c:v>15.6</c:v>
                </c:pt>
                <c:pt idx="418">
                  <c:v>14.9</c:v>
                </c:pt>
                <c:pt idx="419">
                  <c:v>15.8</c:v>
                </c:pt>
                <c:pt idx="420">
                  <c:v>15.9</c:v>
                </c:pt>
                <c:pt idx="421">
                  <c:v>15.9</c:v>
                </c:pt>
                <c:pt idx="422">
                  <c:v>15.9</c:v>
                </c:pt>
                <c:pt idx="423">
                  <c:v>14.9</c:v>
                </c:pt>
                <c:pt idx="424">
                  <c:v>15.5</c:v>
                </c:pt>
                <c:pt idx="425">
                  <c:v>15.9</c:v>
                </c:pt>
                <c:pt idx="426">
                  <c:v>15.2</c:v>
                </c:pt>
                <c:pt idx="427">
                  <c:v>15.2</c:v>
                </c:pt>
                <c:pt idx="428">
                  <c:v>15.8</c:v>
                </c:pt>
                <c:pt idx="429">
                  <c:v>14.9</c:v>
                </c:pt>
                <c:pt idx="430">
                  <c:v>14.9</c:v>
                </c:pt>
                <c:pt idx="431">
                  <c:v>14.9</c:v>
                </c:pt>
                <c:pt idx="432">
                  <c:v>15.9</c:v>
                </c:pt>
                <c:pt idx="433">
                  <c:v>15.9</c:v>
                </c:pt>
                <c:pt idx="434">
                  <c:v>15.9</c:v>
                </c:pt>
                <c:pt idx="435">
                  <c:v>14.9</c:v>
                </c:pt>
                <c:pt idx="436">
                  <c:v>14.9</c:v>
                </c:pt>
                <c:pt idx="437">
                  <c:v>14.9</c:v>
                </c:pt>
                <c:pt idx="438">
                  <c:v>15.9</c:v>
                </c:pt>
                <c:pt idx="439">
                  <c:v>15.9</c:v>
                </c:pt>
                <c:pt idx="440">
                  <c:v>15.9</c:v>
                </c:pt>
                <c:pt idx="441">
                  <c:v>15.2</c:v>
                </c:pt>
                <c:pt idx="442">
                  <c:v>15.2</c:v>
                </c:pt>
                <c:pt idx="443">
                  <c:v>15.8</c:v>
                </c:pt>
                <c:pt idx="444">
                  <c:v>15.9</c:v>
                </c:pt>
                <c:pt idx="445">
                  <c:v>15.9</c:v>
                </c:pt>
                <c:pt idx="446">
                  <c:v>15.9</c:v>
                </c:pt>
                <c:pt idx="447">
                  <c:v>15.6</c:v>
                </c:pt>
                <c:pt idx="448">
                  <c:v>14.9</c:v>
                </c:pt>
                <c:pt idx="449">
                  <c:v>15.8</c:v>
                </c:pt>
                <c:pt idx="450">
                  <c:v>15.9</c:v>
                </c:pt>
                <c:pt idx="451">
                  <c:v>15.9</c:v>
                </c:pt>
                <c:pt idx="452">
                  <c:v>14.9</c:v>
                </c:pt>
                <c:pt idx="453">
                  <c:v>15.9</c:v>
                </c:pt>
                <c:pt idx="454">
                  <c:v>15.2</c:v>
                </c:pt>
                <c:pt idx="455">
                  <c:v>14.9</c:v>
                </c:pt>
                <c:pt idx="456">
                  <c:v>15.9</c:v>
                </c:pt>
                <c:pt idx="457">
                  <c:v>15.9</c:v>
                </c:pt>
                <c:pt idx="458">
                  <c:v>15.9</c:v>
                </c:pt>
                <c:pt idx="459">
                  <c:v>15.2</c:v>
                </c:pt>
                <c:pt idx="460">
                  <c:v>15.6</c:v>
                </c:pt>
                <c:pt idx="461">
                  <c:v>14.9</c:v>
                </c:pt>
                <c:pt idx="462">
                  <c:v>15.9</c:v>
                </c:pt>
                <c:pt idx="463">
                  <c:v>15.9</c:v>
                </c:pt>
                <c:pt idx="464">
                  <c:v>15.9</c:v>
                </c:pt>
                <c:pt idx="465">
                  <c:v>15.9</c:v>
                </c:pt>
                <c:pt idx="466">
                  <c:v>15.2</c:v>
                </c:pt>
                <c:pt idx="467">
                  <c:v>15.8</c:v>
                </c:pt>
                <c:pt idx="468">
                  <c:v>15.9</c:v>
                </c:pt>
                <c:pt idx="469">
                  <c:v>15.9</c:v>
                </c:pt>
                <c:pt idx="470">
                  <c:v>15.9</c:v>
                </c:pt>
                <c:pt idx="471">
                  <c:v>15.6</c:v>
                </c:pt>
                <c:pt idx="472">
                  <c:v>15.5</c:v>
                </c:pt>
                <c:pt idx="473">
                  <c:v>14.9</c:v>
                </c:pt>
                <c:pt idx="474">
                  <c:v>15.2</c:v>
                </c:pt>
                <c:pt idx="475">
                  <c:v>15.2</c:v>
                </c:pt>
                <c:pt idx="476">
                  <c:v>15.8</c:v>
                </c:pt>
                <c:pt idx="477">
                  <c:v>15.2</c:v>
                </c:pt>
                <c:pt idx="478">
                  <c:v>15.9</c:v>
                </c:pt>
                <c:pt idx="479">
                  <c:v>14.9</c:v>
                </c:pt>
                <c:pt idx="480">
                  <c:v>15.9</c:v>
                </c:pt>
                <c:pt idx="481">
                  <c:v>15.9</c:v>
                </c:pt>
                <c:pt idx="482">
                  <c:v>15.9</c:v>
                </c:pt>
                <c:pt idx="483">
                  <c:v>15.2</c:v>
                </c:pt>
                <c:pt idx="484">
                  <c:v>15.9</c:v>
                </c:pt>
                <c:pt idx="485">
                  <c:v>14.9</c:v>
                </c:pt>
                <c:pt idx="486">
                  <c:v>15.2</c:v>
                </c:pt>
                <c:pt idx="487">
                  <c:v>15.9</c:v>
                </c:pt>
                <c:pt idx="488">
                  <c:v>15.9</c:v>
                </c:pt>
                <c:pt idx="489">
                  <c:v>15.9</c:v>
                </c:pt>
                <c:pt idx="490">
                  <c:v>15.9</c:v>
                </c:pt>
                <c:pt idx="491">
                  <c:v>14.9</c:v>
                </c:pt>
                <c:pt idx="492">
                  <c:v>15.2</c:v>
                </c:pt>
                <c:pt idx="493">
                  <c:v>15.9</c:v>
                </c:pt>
                <c:pt idx="494">
                  <c:v>15.9</c:v>
                </c:pt>
                <c:pt idx="495">
                  <c:v>15.9</c:v>
                </c:pt>
                <c:pt idx="496">
                  <c:v>15.9</c:v>
                </c:pt>
                <c:pt idx="497">
                  <c:v>15.9</c:v>
                </c:pt>
                <c:pt idx="498">
                  <c:v>15.2</c:v>
                </c:pt>
                <c:pt idx="499">
                  <c:v>15.9</c:v>
                </c:pt>
                <c:pt idx="500">
                  <c:v>15.9</c:v>
                </c:pt>
                <c:pt idx="501">
                  <c:v>15.6</c:v>
                </c:pt>
                <c:pt idx="502">
                  <c:v>14.9</c:v>
                </c:pt>
                <c:pt idx="503">
                  <c:v>15.8</c:v>
                </c:pt>
                <c:pt idx="504">
                  <c:v>15.2</c:v>
                </c:pt>
                <c:pt idx="505">
                  <c:v>15.9</c:v>
                </c:pt>
                <c:pt idx="506">
                  <c:v>15.9</c:v>
                </c:pt>
                <c:pt idx="507">
                  <c:v>15.9</c:v>
                </c:pt>
                <c:pt idx="508">
                  <c:v>15.9</c:v>
                </c:pt>
                <c:pt idx="509">
                  <c:v>15.9</c:v>
                </c:pt>
                <c:pt idx="510">
                  <c:v>15.2</c:v>
                </c:pt>
                <c:pt idx="511">
                  <c:v>15.9</c:v>
                </c:pt>
                <c:pt idx="512">
                  <c:v>15.9</c:v>
                </c:pt>
                <c:pt idx="513">
                  <c:v>15.9</c:v>
                </c:pt>
                <c:pt idx="514">
                  <c:v>15.9</c:v>
                </c:pt>
                <c:pt idx="515">
                  <c:v>14.9</c:v>
                </c:pt>
                <c:pt idx="516">
                  <c:v>15.2</c:v>
                </c:pt>
                <c:pt idx="517">
                  <c:v>15.9</c:v>
                </c:pt>
                <c:pt idx="518">
                  <c:v>15.9</c:v>
                </c:pt>
                <c:pt idx="519">
                  <c:v>15.6</c:v>
                </c:pt>
                <c:pt idx="520">
                  <c:v>14.9</c:v>
                </c:pt>
                <c:pt idx="521">
                  <c:v>14.9</c:v>
                </c:pt>
                <c:pt idx="522">
                  <c:v>14.9</c:v>
                </c:pt>
                <c:pt idx="523">
                  <c:v>15.5</c:v>
                </c:pt>
                <c:pt idx="524">
                  <c:v>15.9</c:v>
                </c:pt>
                <c:pt idx="525">
                  <c:v>15.9</c:v>
                </c:pt>
                <c:pt idx="526">
                  <c:v>15.2</c:v>
                </c:pt>
                <c:pt idx="527">
                  <c:v>14.9</c:v>
                </c:pt>
                <c:pt idx="528">
                  <c:v>14.9</c:v>
                </c:pt>
                <c:pt idx="529">
                  <c:v>14.9</c:v>
                </c:pt>
                <c:pt idx="530">
                  <c:v>15.8</c:v>
                </c:pt>
                <c:pt idx="531">
                  <c:v>15.9</c:v>
                </c:pt>
                <c:pt idx="532">
                  <c:v>15.9</c:v>
                </c:pt>
                <c:pt idx="533">
                  <c:v>14.9</c:v>
                </c:pt>
                <c:pt idx="534">
                  <c:v>15.2</c:v>
                </c:pt>
                <c:pt idx="535">
                  <c:v>15.2</c:v>
                </c:pt>
                <c:pt idx="536">
                  <c:v>15.8</c:v>
                </c:pt>
                <c:pt idx="537">
                  <c:v>15.9</c:v>
                </c:pt>
                <c:pt idx="538">
                  <c:v>15.9</c:v>
                </c:pt>
                <c:pt idx="539">
                  <c:v>14.9</c:v>
                </c:pt>
                <c:pt idx="540">
                  <c:v>15.1</c:v>
                </c:pt>
                <c:pt idx="541">
                  <c:v>15.9</c:v>
                </c:pt>
                <c:pt idx="542">
                  <c:v>15.9</c:v>
                </c:pt>
                <c:pt idx="543">
                  <c:v>15.9</c:v>
                </c:pt>
                <c:pt idx="544">
                  <c:v>15.2</c:v>
                </c:pt>
                <c:pt idx="545">
                  <c:v>15.8</c:v>
                </c:pt>
                <c:pt idx="546">
                  <c:v>15.2</c:v>
                </c:pt>
                <c:pt idx="547">
                  <c:v>15.2</c:v>
                </c:pt>
                <c:pt idx="548">
                  <c:v>15.8</c:v>
                </c:pt>
                <c:pt idx="549">
                  <c:v>15.9</c:v>
                </c:pt>
                <c:pt idx="550">
                  <c:v>15.9</c:v>
                </c:pt>
                <c:pt idx="551">
                  <c:v>15.9</c:v>
                </c:pt>
                <c:pt idx="552">
                  <c:v>15.2</c:v>
                </c:pt>
                <c:pt idx="553">
                  <c:v>15.9</c:v>
                </c:pt>
                <c:pt idx="554">
                  <c:v>15.9</c:v>
                </c:pt>
                <c:pt idx="555">
                  <c:v>15.9</c:v>
                </c:pt>
                <c:pt idx="556">
                  <c:v>15.9</c:v>
                </c:pt>
                <c:pt idx="557">
                  <c:v>15.9</c:v>
                </c:pt>
                <c:pt idx="558">
                  <c:v>14.9</c:v>
                </c:pt>
                <c:pt idx="559">
                  <c:v>14.9</c:v>
                </c:pt>
                <c:pt idx="560">
                  <c:v>15.8</c:v>
                </c:pt>
                <c:pt idx="561">
                  <c:v>15.9</c:v>
                </c:pt>
                <c:pt idx="562">
                  <c:v>15.2</c:v>
                </c:pt>
                <c:pt idx="563">
                  <c:v>15.8</c:v>
                </c:pt>
                <c:pt idx="564">
                  <c:v>15.6</c:v>
                </c:pt>
                <c:pt idx="565">
                  <c:v>14.9</c:v>
                </c:pt>
                <c:pt idx="566">
                  <c:v>15.8</c:v>
                </c:pt>
                <c:pt idx="567">
                  <c:v>15.9</c:v>
                </c:pt>
                <c:pt idx="568">
                  <c:v>15.9</c:v>
                </c:pt>
                <c:pt idx="569">
                  <c:v>15.9</c:v>
                </c:pt>
                <c:pt idx="570">
                  <c:v>15.9</c:v>
                </c:pt>
                <c:pt idx="571">
                  <c:v>15.9</c:v>
                </c:pt>
                <c:pt idx="572">
                  <c:v>15.9</c:v>
                </c:pt>
                <c:pt idx="573">
                  <c:v>15.9</c:v>
                </c:pt>
                <c:pt idx="574">
                  <c:v>15.2</c:v>
                </c:pt>
                <c:pt idx="575">
                  <c:v>15.8</c:v>
                </c:pt>
                <c:pt idx="576">
                  <c:v>15.6</c:v>
                </c:pt>
                <c:pt idx="577">
                  <c:v>14.9</c:v>
                </c:pt>
                <c:pt idx="578">
                  <c:v>14.9</c:v>
                </c:pt>
                <c:pt idx="579">
                  <c:v>15.9</c:v>
                </c:pt>
                <c:pt idx="580">
                  <c:v>15.9</c:v>
                </c:pt>
                <c:pt idx="581">
                  <c:v>14.9</c:v>
                </c:pt>
                <c:pt idx="582">
                  <c:v>15.2</c:v>
                </c:pt>
                <c:pt idx="583">
                  <c:v>15.9</c:v>
                </c:pt>
                <c:pt idx="584">
                  <c:v>15.9</c:v>
                </c:pt>
                <c:pt idx="585">
                  <c:v>15.9</c:v>
                </c:pt>
                <c:pt idx="586">
                  <c:v>15.9</c:v>
                </c:pt>
                <c:pt idx="587">
                  <c:v>15.9</c:v>
                </c:pt>
                <c:pt idx="588">
                  <c:v>15.9</c:v>
                </c:pt>
                <c:pt idx="589">
                  <c:v>15.9</c:v>
                </c:pt>
                <c:pt idx="590">
                  <c:v>15.9</c:v>
                </c:pt>
                <c:pt idx="591">
                  <c:v>15.9</c:v>
                </c:pt>
                <c:pt idx="592">
                  <c:v>15.2</c:v>
                </c:pt>
                <c:pt idx="593">
                  <c:v>14.9</c:v>
                </c:pt>
                <c:pt idx="594">
                  <c:v>14.9</c:v>
                </c:pt>
                <c:pt idx="595">
                  <c:v>14.9</c:v>
                </c:pt>
                <c:pt idx="596">
                  <c:v>14.9</c:v>
                </c:pt>
                <c:pt idx="597">
                  <c:v>15.9</c:v>
                </c:pt>
                <c:pt idx="598">
                  <c:v>15.2</c:v>
                </c:pt>
                <c:pt idx="599">
                  <c:v>14.9</c:v>
                </c:pt>
                <c:pt idx="600">
                  <c:v>15.6</c:v>
                </c:pt>
                <c:pt idx="601">
                  <c:v>14.9</c:v>
                </c:pt>
                <c:pt idx="602">
                  <c:v>14.9</c:v>
                </c:pt>
                <c:pt idx="603">
                  <c:v>15.9</c:v>
                </c:pt>
                <c:pt idx="604">
                  <c:v>15.9</c:v>
                </c:pt>
                <c:pt idx="605">
                  <c:v>14.9</c:v>
                </c:pt>
                <c:pt idx="606">
                  <c:v>15.9</c:v>
                </c:pt>
                <c:pt idx="607">
                  <c:v>15.9</c:v>
                </c:pt>
                <c:pt idx="608">
                  <c:v>14.9</c:v>
                </c:pt>
                <c:pt idx="609">
                  <c:v>15.9</c:v>
                </c:pt>
                <c:pt idx="610">
                  <c:v>15.9</c:v>
                </c:pt>
                <c:pt idx="611">
                  <c:v>14.9</c:v>
                </c:pt>
                <c:pt idx="612">
                  <c:v>14.9</c:v>
                </c:pt>
                <c:pt idx="613">
                  <c:v>14.9</c:v>
                </c:pt>
                <c:pt idx="614">
                  <c:v>14.9</c:v>
                </c:pt>
                <c:pt idx="615">
                  <c:v>15.2</c:v>
                </c:pt>
                <c:pt idx="616">
                  <c:v>15.9</c:v>
                </c:pt>
                <c:pt idx="617">
                  <c:v>14.9</c:v>
                </c:pt>
                <c:pt idx="618">
                  <c:v>14.9</c:v>
                </c:pt>
                <c:pt idx="619">
                  <c:v>14.9</c:v>
                </c:pt>
                <c:pt idx="620">
                  <c:v>15.8</c:v>
                </c:pt>
                <c:pt idx="621">
                  <c:v>15.1</c:v>
                </c:pt>
                <c:pt idx="622">
                  <c:v>15.9</c:v>
                </c:pt>
                <c:pt idx="623">
                  <c:v>15.9</c:v>
                </c:pt>
                <c:pt idx="624">
                  <c:v>15.2</c:v>
                </c:pt>
                <c:pt idx="625">
                  <c:v>15.2</c:v>
                </c:pt>
                <c:pt idx="626">
                  <c:v>14.9</c:v>
                </c:pt>
                <c:pt idx="627">
                  <c:v>15.2</c:v>
                </c:pt>
                <c:pt idx="628">
                  <c:v>15.9</c:v>
                </c:pt>
                <c:pt idx="629">
                  <c:v>15.9</c:v>
                </c:pt>
                <c:pt idx="630">
                  <c:v>15.2</c:v>
                </c:pt>
                <c:pt idx="631">
                  <c:v>15.2</c:v>
                </c:pt>
                <c:pt idx="632">
                  <c:v>15.8</c:v>
                </c:pt>
                <c:pt idx="633">
                  <c:v>15.9</c:v>
                </c:pt>
                <c:pt idx="634">
                  <c:v>15.9</c:v>
                </c:pt>
                <c:pt idx="635">
                  <c:v>15.9</c:v>
                </c:pt>
                <c:pt idx="636">
                  <c:v>15.6</c:v>
                </c:pt>
                <c:pt idx="637">
                  <c:v>15.5</c:v>
                </c:pt>
                <c:pt idx="638">
                  <c:v>15.9</c:v>
                </c:pt>
                <c:pt idx="639">
                  <c:v>15.9</c:v>
                </c:pt>
                <c:pt idx="640">
                  <c:v>15.9</c:v>
                </c:pt>
                <c:pt idx="641">
                  <c:v>15.9</c:v>
                </c:pt>
                <c:pt idx="642">
                  <c:v>15.9</c:v>
                </c:pt>
                <c:pt idx="643">
                  <c:v>15.9</c:v>
                </c:pt>
                <c:pt idx="644">
                  <c:v>14.9</c:v>
                </c:pt>
                <c:pt idx="645">
                  <c:v>15.2</c:v>
                </c:pt>
                <c:pt idx="646">
                  <c:v>15.9</c:v>
                </c:pt>
                <c:pt idx="647">
                  <c:v>15.9</c:v>
                </c:pt>
                <c:pt idx="648">
                  <c:v>15.9</c:v>
                </c:pt>
                <c:pt idx="649">
                  <c:v>15.2</c:v>
                </c:pt>
                <c:pt idx="650">
                  <c:v>15.8</c:v>
                </c:pt>
                <c:pt idx="651">
                  <c:v>15.6</c:v>
                </c:pt>
                <c:pt idx="652">
                  <c:v>15.5</c:v>
                </c:pt>
                <c:pt idx="653">
                  <c:v>15.9</c:v>
                </c:pt>
                <c:pt idx="654">
                  <c:v>15.6</c:v>
                </c:pt>
                <c:pt idx="655">
                  <c:v>15.5</c:v>
                </c:pt>
                <c:pt idx="656">
                  <c:v>15.9</c:v>
                </c:pt>
                <c:pt idx="657">
                  <c:v>15.9</c:v>
                </c:pt>
                <c:pt idx="658">
                  <c:v>15.9</c:v>
                </c:pt>
                <c:pt idx="659">
                  <c:v>15.9</c:v>
                </c:pt>
                <c:pt idx="660">
                  <c:v>15.9</c:v>
                </c:pt>
                <c:pt idx="661">
                  <c:v>15.2</c:v>
                </c:pt>
                <c:pt idx="662">
                  <c:v>15.8</c:v>
                </c:pt>
                <c:pt idx="663">
                  <c:v>14.9</c:v>
                </c:pt>
                <c:pt idx="664">
                  <c:v>15.5</c:v>
                </c:pt>
                <c:pt idx="665">
                  <c:v>15.9</c:v>
                </c:pt>
                <c:pt idx="666">
                  <c:v>15.6</c:v>
                </c:pt>
                <c:pt idx="667">
                  <c:v>15.5</c:v>
                </c:pt>
                <c:pt idx="668">
                  <c:v>14.9</c:v>
                </c:pt>
                <c:pt idx="669">
                  <c:v>15.9</c:v>
                </c:pt>
                <c:pt idx="670">
                  <c:v>15.9</c:v>
                </c:pt>
                <c:pt idx="671">
                  <c:v>15.9</c:v>
                </c:pt>
                <c:pt idx="672">
                  <c:v>15.6</c:v>
                </c:pt>
                <c:pt idx="673">
                  <c:v>14.9</c:v>
                </c:pt>
                <c:pt idx="674">
                  <c:v>14.9</c:v>
                </c:pt>
                <c:pt idx="675">
                  <c:v>14.9</c:v>
                </c:pt>
                <c:pt idx="676">
                  <c:v>14.9</c:v>
                </c:pt>
                <c:pt idx="677">
                  <c:v>15.8</c:v>
                </c:pt>
                <c:pt idx="678">
                  <c:v>15.9</c:v>
                </c:pt>
                <c:pt idx="679">
                  <c:v>15.9</c:v>
                </c:pt>
                <c:pt idx="680">
                  <c:v>15.9</c:v>
                </c:pt>
                <c:pt idx="681">
                  <c:v>15.9</c:v>
                </c:pt>
                <c:pt idx="682">
                  <c:v>15.9</c:v>
                </c:pt>
                <c:pt idx="683">
                  <c:v>15.9</c:v>
                </c:pt>
                <c:pt idx="684">
                  <c:v>15.9</c:v>
                </c:pt>
                <c:pt idx="685">
                  <c:v>15.9</c:v>
                </c:pt>
                <c:pt idx="686">
                  <c:v>14.9</c:v>
                </c:pt>
                <c:pt idx="687">
                  <c:v>15.9</c:v>
                </c:pt>
                <c:pt idx="688">
                  <c:v>15.9</c:v>
                </c:pt>
                <c:pt idx="689">
                  <c:v>15.9</c:v>
                </c:pt>
                <c:pt idx="690">
                  <c:v>15.9</c:v>
                </c:pt>
                <c:pt idx="691">
                  <c:v>15.2</c:v>
                </c:pt>
                <c:pt idx="692">
                  <c:v>15.8</c:v>
                </c:pt>
                <c:pt idx="693">
                  <c:v>14.9</c:v>
                </c:pt>
                <c:pt idx="694">
                  <c:v>15.5</c:v>
                </c:pt>
                <c:pt idx="695">
                  <c:v>15.9</c:v>
                </c:pt>
                <c:pt idx="696">
                  <c:v>15.9</c:v>
                </c:pt>
                <c:pt idx="697">
                  <c:v>15.9</c:v>
                </c:pt>
                <c:pt idx="698">
                  <c:v>15.9</c:v>
                </c:pt>
                <c:pt idx="699">
                  <c:v>15.9</c:v>
                </c:pt>
                <c:pt idx="700">
                  <c:v>15.2</c:v>
                </c:pt>
                <c:pt idx="701">
                  <c:v>15.8</c:v>
                </c:pt>
                <c:pt idx="702">
                  <c:v>15.9</c:v>
                </c:pt>
                <c:pt idx="703">
                  <c:v>15.9</c:v>
                </c:pt>
                <c:pt idx="704">
                  <c:v>14.9</c:v>
                </c:pt>
                <c:pt idx="705">
                  <c:v>15.9</c:v>
                </c:pt>
                <c:pt idx="706">
                  <c:v>15.9</c:v>
                </c:pt>
                <c:pt idx="707">
                  <c:v>15.9</c:v>
                </c:pt>
                <c:pt idx="708">
                  <c:v>15.9</c:v>
                </c:pt>
                <c:pt idx="709">
                  <c:v>15.9</c:v>
                </c:pt>
                <c:pt idx="710">
                  <c:v>15.9</c:v>
                </c:pt>
                <c:pt idx="711">
                  <c:v>15.2</c:v>
                </c:pt>
                <c:pt idx="712">
                  <c:v>15.9</c:v>
                </c:pt>
                <c:pt idx="713">
                  <c:v>15.9</c:v>
                </c:pt>
                <c:pt idx="714">
                  <c:v>15.9</c:v>
                </c:pt>
                <c:pt idx="715">
                  <c:v>15.9</c:v>
                </c:pt>
                <c:pt idx="716">
                  <c:v>15.9</c:v>
                </c:pt>
                <c:pt idx="717">
                  <c:v>15.9</c:v>
                </c:pt>
                <c:pt idx="718">
                  <c:v>15.9</c:v>
                </c:pt>
                <c:pt idx="719">
                  <c:v>15.9</c:v>
                </c:pt>
                <c:pt idx="720">
                  <c:v>16.899999999999999</c:v>
                </c:pt>
                <c:pt idx="721">
                  <c:v>16.2</c:v>
                </c:pt>
                <c:pt idx="722">
                  <c:v>15.9</c:v>
                </c:pt>
                <c:pt idx="723">
                  <c:v>16.899999999999999</c:v>
                </c:pt>
                <c:pt idx="724">
                  <c:v>16.899999999999999</c:v>
                </c:pt>
                <c:pt idx="725">
                  <c:v>16.899999999999999</c:v>
                </c:pt>
                <c:pt idx="726">
                  <c:v>16.899999999999999</c:v>
                </c:pt>
                <c:pt idx="727">
                  <c:v>16.899999999999999</c:v>
                </c:pt>
                <c:pt idx="728">
                  <c:v>16.899999999999999</c:v>
                </c:pt>
                <c:pt idx="729">
                  <c:v>16.899999999999999</c:v>
                </c:pt>
                <c:pt idx="730">
                  <c:v>16.2</c:v>
                </c:pt>
                <c:pt idx="731">
                  <c:v>16.8</c:v>
                </c:pt>
                <c:pt idx="732">
                  <c:v>16.899999999999999</c:v>
                </c:pt>
                <c:pt idx="733">
                  <c:v>16.899999999999999</c:v>
                </c:pt>
                <c:pt idx="734">
                  <c:v>16.899999999999999</c:v>
                </c:pt>
                <c:pt idx="735">
                  <c:v>16.899999999999999</c:v>
                </c:pt>
                <c:pt idx="736">
                  <c:v>16.899999999999999</c:v>
                </c:pt>
                <c:pt idx="737">
                  <c:v>16.899999999999999</c:v>
                </c:pt>
                <c:pt idx="738">
                  <c:v>17.100000000000001</c:v>
                </c:pt>
                <c:pt idx="739">
                  <c:v>17.2</c:v>
                </c:pt>
                <c:pt idx="740">
                  <c:v>16.899999999999999</c:v>
                </c:pt>
                <c:pt idx="741">
                  <c:v>16.899999999999999</c:v>
                </c:pt>
                <c:pt idx="742">
                  <c:v>16.899999999999999</c:v>
                </c:pt>
                <c:pt idx="743">
                  <c:v>16.899999999999999</c:v>
                </c:pt>
                <c:pt idx="744">
                  <c:v>17.8</c:v>
                </c:pt>
                <c:pt idx="745">
                  <c:v>17.8</c:v>
                </c:pt>
                <c:pt idx="746">
                  <c:v>17.8</c:v>
                </c:pt>
                <c:pt idx="747">
                  <c:v>16.899999999999999</c:v>
                </c:pt>
                <c:pt idx="748">
                  <c:v>16.899999999999999</c:v>
                </c:pt>
                <c:pt idx="749">
                  <c:v>16.899999999999999</c:v>
                </c:pt>
                <c:pt idx="750">
                  <c:v>17.8</c:v>
                </c:pt>
                <c:pt idx="751">
                  <c:v>17.8</c:v>
                </c:pt>
                <c:pt idx="752">
                  <c:v>17.8</c:v>
                </c:pt>
                <c:pt idx="753">
                  <c:v>17.8</c:v>
                </c:pt>
                <c:pt idx="754">
                  <c:v>17.8</c:v>
                </c:pt>
                <c:pt idx="755">
                  <c:v>17.8</c:v>
                </c:pt>
                <c:pt idx="756">
                  <c:v>17.399999999999999</c:v>
                </c:pt>
                <c:pt idx="757">
                  <c:v>18.8</c:v>
                </c:pt>
                <c:pt idx="758">
                  <c:v>17.899999999999999</c:v>
                </c:pt>
                <c:pt idx="759">
                  <c:v>17.8</c:v>
                </c:pt>
                <c:pt idx="760">
                  <c:v>17.2</c:v>
                </c:pt>
                <c:pt idx="761">
                  <c:v>17.8</c:v>
                </c:pt>
                <c:pt idx="762">
                  <c:v>18.100000000000001</c:v>
                </c:pt>
                <c:pt idx="763">
                  <c:v>18.2</c:v>
                </c:pt>
                <c:pt idx="764">
                  <c:v>18.8</c:v>
                </c:pt>
                <c:pt idx="765">
                  <c:v>17.600000000000001</c:v>
                </c:pt>
                <c:pt idx="766">
                  <c:v>17.5</c:v>
                </c:pt>
                <c:pt idx="767">
                  <c:v>17.8</c:v>
                </c:pt>
                <c:pt idx="768">
                  <c:v>18.100000000000001</c:v>
                </c:pt>
                <c:pt idx="769">
                  <c:v>18.2</c:v>
                </c:pt>
                <c:pt idx="770">
                  <c:v>18.8</c:v>
                </c:pt>
                <c:pt idx="771">
                  <c:v>17.8</c:v>
                </c:pt>
                <c:pt idx="772">
                  <c:v>17.8</c:v>
                </c:pt>
                <c:pt idx="773">
                  <c:v>17.8</c:v>
                </c:pt>
                <c:pt idx="774">
                  <c:v>18.100000000000001</c:v>
                </c:pt>
                <c:pt idx="775">
                  <c:v>18.8</c:v>
                </c:pt>
                <c:pt idx="776">
                  <c:v>18.8</c:v>
                </c:pt>
                <c:pt idx="777">
                  <c:v>18.100000000000001</c:v>
                </c:pt>
                <c:pt idx="778">
                  <c:v>18.2</c:v>
                </c:pt>
                <c:pt idx="779">
                  <c:v>17.8</c:v>
                </c:pt>
                <c:pt idx="780">
                  <c:v>18.100000000000001</c:v>
                </c:pt>
                <c:pt idx="781">
                  <c:v>18.2</c:v>
                </c:pt>
                <c:pt idx="782">
                  <c:v>18.8</c:v>
                </c:pt>
                <c:pt idx="783">
                  <c:v>18.5</c:v>
                </c:pt>
                <c:pt idx="784">
                  <c:v>18.399999999999999</c:v>
                </c:pt>
                <c:pt idx="785">
                  <c:v>17.899999999999999</c:v>
                </c:pt>
                <c:pt idx="786">
                  <c:v>18.100000000000001</c:v>
                </c:pt>
                <c:pt idx="787">
                  <c:v>18.8</c:v>
                </c:pt>
                <c:pt idx="788">
                  <c:v>18.8</c:v>
                </c:pt>
                <c:pt idx="789">
                  <c:v>17.100000000000001</c:v>
                </c:pt>
                <c:pt idx="790">
                  <c:v>18.5</c:v>
                </c:pt>
                <c:pt idx="791">
                  <c:v>18.8</c:v>
                </c:pt>
                <c:pt idx="792">
                  <c:v>18.8</c:v>
                </c:pt>
                <c:pt idx="793">
                  <c:v>18.8</c:v>
                </c:pt>
                <c:pt idx="794">
                  <c:v>18.8</c:v>
                </c:pt>
                <c:pt idx="795">
                  <c:v>18.100000000000001</c:v>
                </c:pt>
                <c:pt idx="796">
                  <c:v>18.8</c:v>
                </c:pt>
                <c:pt idx="797">
                  <c:v>18.8</c:v>
                </c:pt>
                <c:pt idx="798">
                  <c:v>18.8</c:v>
                </c:pt>
                <c:pt idx="799">
                  <c:v>18.8</c:v>
                </c:pt>
                <c:pt idx="800">
                  <c:v>18.8</c:v>
                </c:pt>
                <c:pt idx="801">
                  <c:v>18.8</c:v>
                </c:pt>
                <c:pt idx="802">
                  <c:v>18.8</c:v>
                </c:pt>
                <c:pt idx="803">
                  <c:v>18.8</c:v>
                </c:pt>
                <c:pt idx="804">
                  <c:v>18.8</c:v>
                </c:pt>
                <c:pt idx="805">
                  <c:v>18.8</c:v>
                </c:pt>
                <c:pt idx="806">
                  <c:v>18.8</c:v>
                </c:pt>
                <c:pt idx="807">
                  <c:v>18.8</c:v>
                </c:pt>
                <c:pt idx="808">
                  <c:v>18.8</c:v>
                </c:pt>
                <c:pt idx="809">
                  <c:v>19.8</c:v>
                </c:pt>
                <c:pt idx="810">
                  <c:v>19.8</c:v>
                </c:pt>
                <c:pt idx="811">
                  <c:v>21.1</c:v>
                </c:pt>
                <c:pt idx="812">
                  <c:v>21.8</c:v>
                </c:pt>
                <c:pt idx="813">
                  <c:v>22.8</c:v>
                </c:pt>
                <c:pt idx="814">
                  <c:v>23.4</c:v>
                </c:pt>
                <c:pt idx="815">
                  <c:v>24.7</c:v>
                </c:pt>
                <c:pt idx="816">
                  <c:v>27.1</c:v>
                </c:pt>
                <c:pt idx="817">
                  <c:v>30.2</c:v>
                </c:pt>
                <c:pt idx="818">
                  <c:v>33.6</c:v>
                </c:pt>
                <c:pt idx="819">
                  <c:v>36.299999999999997</c:v>
                </c:pt>
                <c:pt idx="820">
                  <c:v>39.5</c:v>
                </c:pt>
                <c:pt idx="821">
                  <c:v>42.5</c:v>
                </c:pt>
                <c:pt idx="822">
                  <c:v>45.6</c:v>
                </c:pt>
                <c:pt idx="823">
                  <c:v>48</c:v>
                </c:pt>
                <c:pt idx="824">
                  <c:v>52.4</c:v>
                </c:pt>
                <c:pt idx="825">
                  <c:v>52.8</c:v>
                </c:pt>
                <c:pt idx="826">
                  <c:v>54.1</c:v>
                </c:pt>
                <c:pt idx="827">
                  <c:v>55.5</c:v>
                </c:pt>
                <c:pt idx="828">
                  <c:v>57.5</c:v>
                </c:pt>
                <c:pt idx="829">
                  <c:v>59.3</c:v>
                </c:pt>
                <c:pt idx="830">
                  <c:v>60.5</c:v>
                </c:pt>
                <c:pt idx="831">
                  <c:v>60.5</c:v>
                </c:pt>
                <c:pt idx="832">
                  <c:v>60.5</c:v>
                </c:pt>
                <c:pt idx="833">
                  <c:v>62.4</c:v>
                </c:pt>
                <c:pt idx="834">
                  <c:v>62.5</c:v>
                </c:pt>
                <c:pt idx="835">
                  <c:v>63.7</c:v>
                </c:pt>
                <c:pt idx="836">
                  <c:v>63.5</c:v>
                </c:pt>
                <c:pt idx="837">
                  <c:v>63.4</c:v>
                </c:pt>
                <c:pt idx="838">
                  <c:v>64.7</c:v>
                </c:pt>
                <c:pt idx="839">
                  <c:v>63.5</c:v>
                </c:pt>
                <c:pt idx="840">
                  <c:v>66.400000000000006</c:v>
                </c:pt>
                <c:pt idx="841">
                  <c:v>66.400000000000006</c:v>
                </c:pt>
                <c:pt idx="842">
                  <c:v>66.400000000000006</c:v>
                </c:pt>
                <c:pt idx="843">
                  <c:v>66.400000000000006</c:v>
                </c:pt>
                <c:pt idx="844">
                  <c:v>66.400000000000006</c:v>
                </c:pt>
                <c:pt idx="845">
                  <c:v>68.3</c:v>
                </c:pt>
                <c:pt idx="846">
                  <c:v>68.400000000000006</c:v>
                </c:pt>
                <c:pt idx="847">
                  <c:v>68.400000000000006</c:v>
                </c:pt>
                <c:pt idx="848">
                  <c:v>69.3</c:v>
                </c:pt>
                <c:pt idx="849">
                  <c:v>68.8</c:v>
                </c:pt>
                <c:pt idx="850">
                  <c:v>68.599999999999994</c:v>
                </c:pt>
                <c:pt idx="851">
                  <c:v>69.400000000000006</c:v>
                </c:pt>
                <c:pt idx="852">
                  <c:v>69.7</c:v>
                </c:pt>
                <c:pt idx="853">
                  <c:v>70.400000000000006</c:v>
                </c:pt>
                <c:pt idx="854">
                  <c:v>69.400000000000006</c:v>
                </c:pt>
                <c:pt idx="855">
                  <c:v>70.7</c:v>
                </c:pt>
                <c:pt idx="856">
                  <c:v>70.8</c:v>
                </c:pt>
                <c:pt idx="857">
                  <c:v>68.5</c:v>
                </c:pt>
                <c:pt idx="858">
                  <c:v>70.7</c:v>
                </c:pt>
                <c:pt idx="859">
                  <c:v>71.400000000000006</c:v>
                </c:pt>
                <c:pt idx="860">
                  <c:v>70.400000000000006</c:v>
                </c:pt>
                <c:pt idx="861">
                  <c:v>70.900000000000006</c:v>
                </c:pt>
                <c:pt idx="862">
                  <c:v>72.400000000000006</c:v>
                </c:pt>
                <c:pt idx="863">
                  <c:v>70.5</c:v>
                </c:pt>
                <c:pt idx="864">
                  <c:v>72.400000000000006</c:v>
                </c:pt>
                <c:pt idx="865">
                  <c:v>72.400000000000006</c:v>
                </c:pt>
                <c:pt idx="866">
                  <c:v>73.3</c:v>
                </c:pt>
                <c:pt idx="867">
                  <c:v>73.400000000000006</c:v>
                </c:pt>
                <c:pt idx="868">
                  <c:v>73.400000000000006</c:v>
                </c:pt>
                <c:pt idx="869">
                  <c:v>73.400000000000006</c:v>
                </c:pt>
                <c:pt idx="870">
                  <c:v>72.099999999999994</c:v>
                </c:pt>
                <c:pt idx="871">
                  <c:v>70.8</c:v>
                </c:pt>
                <c:pt idx="872">
                  <c:v>74.2</c:v>
                </c:pt>
                <c:pt idx="873">
                  <c:v>74.3</c:v>
                </c:pt>
                <c:pt idx="874">
                  <c:v>74.3</c:v>
                </c:pt>
                <c:pt idx="875">
                  <c:v>73.400000000000006</c:v>
                </c:pt>
                <c:pt idx="876">
                  <c:v>74.099999999999994</c:v>
                </c:pt>
                <c:pt idx="877">
                  <c:v>73.400000000000006</c:v>
                </c:pt>
                <c:pt idx="878">
                  <c:v>73.400000000000006</c:v>
                </c:pt>
                <c:pt idx="879">
                  <c:v>75.099999999999994</c:v>
                </c:pt>
                <c:pt idx="880">
                  <c:v>73.099999999999994</c:v>
                </c:pt>
                <c:pt idx="881">
                  <c:v>75.2</c:v>
                </c:pt>
                <c:pt idx="882">
                  <c:v>74.099999999999994</c:v>
                </c:pt>
                <c:pt idx="883">
                  <c:v>74</c:v>
                </c:pt>
                <c:pt idx="884">
                  <c:v>75.3</c:v>
                </c:pt>
                <c:pt idx="885">
                  <c:v>75.599999999999994</c:v>
                </c:pt>
                <c:pt idx="886">
                  <c:v>75.7</c:v>
                </c:pt>
                <c:pt idx="887">
                  <c:v>74.400000000000006</c:v>
                </c:pt>
                <c:pt idx="888">
                  <c:v>74.8</c:v>
                </c:pt>
                <c:pt idx="889">
                  <c:v>74</c:v>
                </c:pt>
                <c:pt idx="890">
                  <c:v>75.3</c:v>
                </c:pt>
                <c:pt idx="891">
                  <c:v>74.3</c:v>
                </c:pt>
                <c:pt idx="892">
                  <c:v>74.3</c:v>
                </c:pt>
                <c:pt idx="893">
                  <c:v>74.3</c:v>
                </c:pt>
                <c:pt idx="894">
                  <c:v>76</c:v>
                </c:pt>
                <c:pt idx="895">
                  <c:v>76</c:v>
                </c:pt>
                <c:pt idx="896">
                  <c:v>75.400000000000006</c:v>
                </c:pt>
                <c:pt idx="897">
                  <c:v>72.900000000000006</c:v>
                </c:pt>
                <c:pt idx="898">
                  <c:v>75.599999999999994</c:v>
                </c:pt>
                <c:pt idx="899">
                  <c:v>76.3</c:v>
                </c:pt>
                <c:pt idx="900">
                  <c:v>76.3</c:v>
                </c:pt>
                <c:pt idx="901">
                  <c:v>76.3</c:v>
                </c:pt>
                <c:pt idx="902">
                  <c:v>76.3</c:v>
                </c:pt>
                <c:pt idx="903">
                  <c:v>76</c:v>
                </c:pt>
                <c:pt idx="904">
                  <c:v>76</c:v>
                </c:pt>
                <c:pt idx="905">
                  <c:v>76.3</c:v>
                </c:pt>
                <c:pt idx="906">
                  <c:v>76.2</c:v>
                </c:pt>
                <c:pt idx="907">
                  <c:v>75.8</c:v>
                </c:pt>
                <c:pt idx="908">
                  <c:v>76.400000000000006</c:v>
                </c:pt>
                <c:pt idx="909">
                  <c:v>77.3</c:v>
                </c:pt>
                <c:pt idx="910">
                  <c:v>76.7</c:v>
                </c:pt>
                <c:pt idx="911">
                  <c:v>77.3</c:v>
                </c:pt>
                <c:pt idx="912">
                  <c:v>76.2</c:v>
                </c:pt>
                <c:pt idx="913">
                  <c:v>75.8</c:v>
                </c:pt>
                <c:pt idx="914">
                  <c:v>77.3</c:v>
                </c:pt>
                <c:pt idx="915">
                  <c:v>77</c:v>
                </c:pt>
                <c:pt idx="916">
                  <c:v>77.599999999999994</c:v>
                </c:pt>
                <c:pt idx="917">
                  <c:v>77.400000000000006</c:v>
                </c:pt>
                <c:pt idx="918">
                  <c:v>75.099999999999994</c:v>
                </c:pt>
                <c:pt idx="919">
                  <c:v>76.2</c:v>
                </c:pt>
                <c:pt idx="920">
                  <c:v>78.3</c:v>
                </c:pt>
                <c:pt idx="921">
                  <c:v>76.900000000000006</c:v>
                </c:pt>
                <c:pt idx="922">
                  <c:v>78.3</c:v>
                </c:pt>
                <c:pt idx="923">
                  <c:v>76.400000000000006</c:v>
                </c:pt>
                <c:pt idx="924">
                  <c:v>76.599999999999994</c:v>
                </c:pt>
                <c:pt idx="925">
                  <c:v>77.900000000000006</c:v>
                </c:pt>
                <c:pt idx="926">
                  <c:v>74.5</c:v>
                </c:pt>
                <c:pt idx="927">
                  <c:v>76.900000000000006</c:v>
                </c:pt>
                <c:pt idx="928">
                  <c:v>77.7</c:v>
                </c:pt>
                <c:pt idx="929">
                  <c:v>78.3</c:v>
                </c:pt>
                <c:pt idx="930">
                  <c:v>77.3</c:v>
                </c:pt>
                <c:pt idx="931">
                  <c:v>77.900000000000006</c:v>
                </c:pt>
                <c:pt idx="932">
                  <c:v>78.3</c:v>
                </c:pt>
                <c:pt idx="933">
                  <c:v>76.599999999999994</c:v>
                </c:pt>
                <c:pt idx="934">
                  <c:v>77.900000000000006</c:v>
                </c:pt>
                <c:pt idx="935">
                  <c:v>78.3</c:v>
                </c:pt>
                <c:pt idx="936">
                  <c:v>78</c:v>
                </c:pt>
                <c:pt idx="937">
                  <c:v>77.900000000000006</c:v>
                </c:pt>
                <c:pt idx="938">
                  <c:v>78.3</c:v>
                </c:pt>
                <c:pt idx="939">
                  <c:v>78.3</c:v>
                </c:pt>
                <c:pt idx="940">
                  <c:v>77.7</c:v>
                </c:pt>
                <c:pt idx="941">
                  <c:v>78.3</c:v>
                </c:pt>
                <c:pt idx="942">
                  <c:v>78.3</c:v>
                </c:pt>
                <c:pt idx="943">
                  <c:v>77.099999999999994</c:v>
                </c:pt>
                <c:pt idx="944">
                  <c:v>78.2</c:v>
                </c:pt>
                <c:pt idx="945">
                  <c:v>77.599999999999994</c:v>
                </c:pt>
                <c:pt idx="946">
                  <c:v>78.3</c:v>
                </c:pt>
                <c:pt idx="947">
                  <c:v>78.3</c:v>
                </c:pt>
                <c:pt idx="948">
                  <c:v>78</c:v>
                </c:pt>
                <c:pt idx="949">
                  <c:v>77.900000000000006</c:v>
                </c:pt>
                <c:pt idx="950">
                  <c:v>78.3</c:v>
                </c:pt>
                <c:pt idx="951">
                  <c:v>78</c:v>
                </c:pt>
                <c:pt idx="952">
                  <c:v>77.900000000000006</c:v>
                </c:pt>
                <c:pt idx="953">
                  <c:v>78.3</c:v>
                </c:pt>
                <c:pt idx="954">
                  <c:v>77.900000000000006</c:v>
                </c:pt>
                <c:pt idx="955">
                  <c:v>75.599999999999994</c:v>
                </c:pt>
                <c:pt idx="956">
                  <c:v>78.2</c:v>
                </c:pt>
                <c:pt idx="957">
                  <c:v>76.900000000000006</c:v>
                </c:pt>
                <c:pt idx="958">
                  <c:v>78.3</c:v>
                </c:pt>
                <c:pt idx="959">
                  <c:v>78.3</c:v>
                </c:pt>
                <c:pt idx="960">
                  <c:v>78.3</c:v>
                </c:pt>
                <c:pt idx="961">
                  <c:v>78.3</c:v>
                </c:pt>
                <c:pt idx="962">
                  <c:v>78.3</c:v>
                </c:pt>
                <c:pt idx="963">
                  <c:v>76</c:v>
                </c:pt>
                <c:pt idx="964">
                  <c:v>76</c:v>
                </c:pt>
                <c:pt idx="965">
                  <c:v>78.2</c:v>
                </c:pt>
                <c:pt idx="966">
                  <c:v>77.599999999999994</c:v>
                </c:pt>
                <c:pt idx="967">
                  <c:v>76.5</c:v>
                </c:pt>
                <c:pt idx="968">
                  <c:v>78.2</c:v>
                </c:pt>
                <c:pt idx="969">
                  <c:v>78.3</c:v>
                </c:pt>
                <c:pt idx="970">
                  <c:v>78.3</c:v>
                </c:pt>
                <c:pt idx="971">
                  <c:v>79.3</c:v>
                </c:pt>
                <c:pt idx="972">
                  <c:v>77.2</c:v>
                </c:pt>
                <c:pt idx="973">
                  <c:v>75.599999999999994</c:v>
                </c:pt>
                <c:pt idx="974">
                  <c:v>78.2</c:v>
                </c:pt>
                <c:pt idx="975">
                  <c:v>77.599999999999994</c:v>
                </c:pt>
                <c:pt idx="976">
                  <c:v>78.3</c:v>
                </c:pt>
                <c:pt idx="977">
                  <c:v>76.400000000000006</c:v>
                </c:pt>
                <c:pt idx="978">
                  <c:v>78.3</c:v>
                </c:pt>
                <c:pt idx="979">
                  <c:v>76.5</c:v>
                </c:pt>
                <c:pt idx="980">
                  <c:v>78.2</c:v>
                </c:pt>
                <c:pt idx="981">
                  <c:v>77.3</c:v>
                </c:pt>
                <c:pt idx="982">
                  <c:v>77.900000000000006</c:v>
                </c:pt>
                <c:pt idx="983">
                  <c:v>77.400000000000006</c:v>
                </c:pt>
                <c:pt idx="984">
                  <c:v>79</c:v>
                </c:pt>
                <c:pt idx="985">
                  <c:v>78.3</c:v>
                </c:pt>
                <c:pt idx="986">
                  <c:v>77.400000000000006</c:v>
                </c:pt>
                <c:pt idx="987">
                  <c:v>77.599999999999994</c:v>
                </c:pt>
                <c:pt idx="988">
                  <c:v>78.3</c:v>
                </c:pt>
                <c:pt idx="989">
                  <c:v>76.400000000000006</c:v>
                </c:pt>
                <c:pt idx="990">
                  <c:v>77.599999999999994</c:v>
                </c:pt>
                <c:pt idx="991">
                  <c:v>77.099999999999994</c:v>
                </c:pt>
                <c:pt idx="992">
                  <c:v>77.3</c:v>
                </c:pt>
                <c:pt idx="993">
                  <c:v>78.3</c:v>
                </c:pt>
                <c:pt idx="994">
                  <c:v>78.3</c:v>
                </c:pt>
                <c:pt idx="995">
                  <c:v>78.3</c:v>
                </c:pt>
                <c:pt idx="996">
                  <c:v>78</c:v>
                </c:pt>
                <c:pt idx="997">
                  <c:v>77.900000000000006</c:v>
                </c:pt>
                <c:pt idx="998">
                  <c:v>77.400000000000006</c:v>
                </c:pt>
                <c:pt idx="999">
                  <c:v>75.599999999999994</c:v>
                </c:pt>
                <c:pt idx="1000">
                  <c:v>77.599999999999994</c:v>
                </c:pt>
                <c:pt idx="1001">
                  <c:v>78.3</c:v>
                </c:pt>
                <c:pt idx="1002">
                  <c:v>78</c:v>
                </c:pt>
                <c:pt idx="1003">
                  <c:v>77.3</c:v>
                </c:pt>
                <c:pt idx="1004">
                  <c:v>77.3</c:v>
                </c:pt>
                <c:pt idx="1005">
                  <c:v>75.599999999999994</c:v>
                </c:pt>
                <c:pt idx="1006">
                  <c:v>77.599999999999994</c:v>
                </c:pt>
                <c:pt idx="1007">
                  <c:v>78.3</c:v>
                </c:pt>
                <c:pt idx="1008">
                  <c:v>77.599999999999994</c:v>
                </c:pt>
                <c:pt idx="1009">
                  <c:v>78.3</c:v>
                </c:pt>
                <c:pt idx="1010">
                  <c:v>78.3</c:v>
                </c:pt>
                <c:pt idx="1011">
                  <c:v>76.8</c:v>
                </c:pt>
                <c:pt idx="1012">
                  <c:v>75.3</c:v>
                </c:pt>
                <c:pt idx="1013">
                  <c:v>75.3</c:v>
                </c:pt>
                <c:pt idx="1014">
                  <c:v>78</c:v>
                </c:pt>
                <c:pt idx="1015">
                  <c:v>77.3</c:v>
                </c:pt>
                <c:pt idx="1016">
                  <c:v>76.400000000000006</c:v>
                </c:pt>
                <c:pt idx="1017">
                  <c:v>77</c:v>
                </c:pt>
                <c:pt idx="1018">
                  <c:v>76.3</c:v>
                </c:pt>
                <c:pt idx="1019">
                  <c:v>77.3</c:v>
                </c:pt>
                <c:pt idx="1020">
                  <c:v>76</c:v>
                </c:pt>
                <c:pt idx="1021">
                  <c:v>77.2</c:v>
                </c:pt>
                <c:pt idx="1022">
                  <c:v>74.5</c:v>
                </c:pt>
                <c:pt idx="1023">
                  <c:v>74.3</c:v>
                </c:pt>
                <c:pt idx="1024">
                  <c:v>76.2</c:v>
                </c:pt>
                <c:pt idx="1025">
                  <c:v>77.3</c:v>
                </c:pt>
                <c:pt idx="1026">
                  <c:v>76.900000000000006</c:v>
                </c:pt>
                <c:pt idx="1027">
                  <c:v>77.7</c:v>
                </c:pt>
                <c:pt idx="1028">
                  <c:v>77.3</c:v>
                </c:pt>
                <c:pt idx="1029">
                  <c:v>77</c:v>
                </c:pt>
                <c:pt idx="1030">
                  <c:v>76.900000000000006</c:v>
                </c:pt>
                <c:pt idx="1031">
                  <c:v>74.5</c:v>
                </c:pt>
                <c:pt idx="1032">
                  <c:v>78.3</c:v>
                </c:pt>
                <c:pt idx="1033">
                  <c:v>78.3</c:v>
                </c:pt>
                <c:pt idx="1034">
                  <c:v>77.400000000000006</c:v>
                </c:pt>
                <c:pt idx="1035">
                  <c:v>77</c:v>
                </c:pt>
                <c:pt idx="1036">
                  <c:v>76.900000000000006</c:v>
                </c:pt>
                <c:pt idx="1037">
                  <c:v>78.3</c:v>
                </c:pt>
                <c:pt idx="1038">
                  <c:v>77.599999999999994</c:v>
                </c:pt>
                <c:pt idx="1039">
                  <c:v>77.099999999999994</c:v>
                </c:pt>
                <c:pt idx="1040">
                  <c:v>76.3</c:v>
                </c:pt>
                <c:pt idx="1041">
                  <c:v>75.099999999999994</c:v>
                </c:pt>
                <c:pt idx="1042">
                  <c:v>76.2</c:v>
                </c:pt>
                <c:pt idx="1043">
                  <c:v>74.5</c:v>
                </c:pt>
                <c:pt idx="1044">
                  <c:v>77.599999999999994</c:v>
                </c:pt>
                <c:pt idx="1045">
                  <c:v>77.7</c:v>
                </c:pt>
                <c:pt idx="1046">
                  <c:v>76.400000000000006</c:v>
                </c:pt>
                <c:pt idx="1047">
                  <c:v>75.599999999999994</c:v>
                </c:pt>
                <c:pt idx="1048">
                  <c:v>76.3</c:v>
                </c:pt>
                <c:pt idx="1049">
                  <c:v>75.400000000000006</c:v>
                </c:pt>
                <c:pt idx="1050">
                  <c:v>76.900000000000006</c:v>
                </c:pt>
                <c:pt idx="1051">
                  <c:v>77.099999999999994</c:v>
                </c:pt>
                <c:pt idx="1052">
                  <c:v>77.3</c:v>
                </c:pt>
                <c:pt idx="1053">
                  <c:v>73.599999999999994</c:v>
                </c:pt>
                <c:pt idx="1054">
                  <c:v>76.2</c:v>
                </c:pt>
                <c:pt idx="1055">
                  <c:v>74.5</c:v>
                </c:pt>
                <c:pt idx="1056">
                  <c:v>75.900000000000006</c:v>
                </c:pt>
                <c:pt idx="1057">
                  <c:v>76.7</c:v>
                </c:pt>
                <c:pt idx="1058">
                  <c:v>77.3</c:v>
                </c:pt>
                <c:pt idx="1059">
                  <c:v>76.3</c:v>
                </c:pt>
                <c:pt idx="1060">
                  <c:v>76.3</c:v>
                </c:pt>
                <c:pt idx="1061">
                  <c:v>74.400000000000006</c:v>
                </c:pt>
                <c:pt idx="1062">
                  <c:v>76.599999999999994</c:v>
                </c:pt>
                <c:pt idx="1063">
                  <c:v>76.099999999999994</c:v>
                </c:pt>
                <c:pt idx="1064">
                  <c:v>75.3</c:v>
                </c:pt>
                <c:pt idx="1065">
                  <c:v>75.8</c:v>
                </c:pt>
                <c:pt idx="1066">
                  <c:v>75</c:v>
                </c:pt>
                <c:pt idx="1067">
                  <c:v>74.400000000000006</c:v>
                </c:pt>
                <c:pt idx="1068">
                  <c:v>76</c:v>
                </c:pt>
                <c:pt idx="1069">
                  <c:v>74.7</c:v>
                </c:pt>
                <c:pt idx="1070">
                  <c:v>77.2</c:v>
                </c:pt>
                <c:pt idx="1071">
                  <c:v>77</c:v>
                </c:pt>
                <c:pt idx="1072">
                  <c:v>76.3</c:v>
                </c:pt>
                <c:pt idx="1073">
                  <c:v>76.3</c:v>
                </c:pt>
                <c:pt idx="1074">
                  <c:v>76</c:v>
                </c:pt>
                <c:pt idx="1075">
                  <c:v>75.3</c:v>
                </c:pt>
                <c:pt idx="1076">
                  <c:v>76.3</c:v>
                </c:pt>
                <c:pt idx="1077">
                  <c:v>76.3</c:v>
                </c:pt>
                <c:pt idx="1078">
                  <c:v>75.7</c:v>
                </c:pt>
                <c:pt idx="1079">
                  <c:v>76.3</c:v>
                </c:pt>
                <c:pt idx="1080">
                  <c:v>76.3</c:v>
                </c:pt>
                <c:pt idx="1081">
                  <c:v>76.900000000000006</c:v>
                </c:pt>
                <c:pt idx="1082">
                  <c:v>76.400000000000006</c:v>
                </c:pt>
                <c:pt idx="1083">
                  <c:v>76.3</c:v>
                </c:pt>
                <c:pt idx="1084">
                  <c:v>76.900000000000006</c:v>
                </c:pt>
                <c:pt idx="1085">
                  <c:v>74.5</c:v>
                </c:pt>
                <c:pt idx="1086">
                  <c:v>77</c:v>
                </c:pt>
                <c:pt idx="1087">
                  <c:v>75.7</c:v>
                </c:pt>
                <c:pt idx="1088">
                  <c:v>77.2</c:v>
                </c:pt>
                <c:pt idx="1089">
                  <c:v>76.3</c:v>
                </c:pt>
                <c:pt idx="1090">
                  <c:v>76.3</c:v>
                </c:pt>
                <c:pt idx="1091">
                  <c:v>77.3</c:v>
                </c:pt>
                <c:pt idx="1092">
                  <c:v>75.5</c:v>
                </c:pt>
                <c:pt idx="1093">
                  <c:v>75.8</c:v>
                </c:pt>
                <c:pt idx="1094">
                  <c:v>77.3</c:v>
                </c:pt>
                <c:pt idx="1095">
                  <c:v>77.3</c:v>
                </c:pt>
                <c:pt idx="1096">
                  <c:v>76.3</c:v>
                </c:pt>
                <c:pt idx="1097">
                  <c:v>76.3</c:v>
                </c:pt>
                <c:pt idx="1098">
                  <c:v>76.3</c:v>
                </c:pt>
                <c:pt idx="1099">
                  <c:v>77</c:v>
                </c:pt>
                <c:pt idx="1100">
                  <c:v>76.900000000000006</c:v>
                </c:pt>
                <c:pt idx="1101">
                  <c:v>76.400000000000006</c:v>
                </c:pt>
                <c:pt idx="1102">
                  <c:v>74.900000000000006</c:v>
                </c:pt>
                <c:pt idx="1103">
                  <c:v>76.3</c:v>
                </c:pt>
                <c:pt idx="1104">
                  <c:v>76.3</c:v>
                </c:pt>
                <c:pt idx="1105">
                  <c:v>76</c:v>
                </c:pt>
                <c:pt idx="1106">
                  <c:v>76.599999999999994</c:v>
                </c:pt>
                <c:pt idx="1107">
                  <c:v>75.400000000000006</c:v>
                </c:pt>
                <c:pt idx="1108">
                  <c:v>75.5</c:v>
                </c:pt>
                <c:pt idx="1109">
                  <c:v>74</c:v>
                </c:pt>
                <c:pt idx="1110">
                  <c:v>76.2</c:v>
                </c:pt>
                <c:pt idx="1111">
                  <c:v>75.599999999999994</c:v>
                </c:pt>
                <c:pt idx="1112">
                  <c:v>76.3</c:v>
                </c:pt>
                <c:pt idx="1113">
                  <c:v>77.3</c:v>
                </c:pt>
                <c:pt idx="1114">
                  <c:v>75.8</c:v>
                </c:pt>
                <c:pt idx="1115">
                  <c:v>75.599999999999994</c:v>
                </c:pt>
                <c:pt idx="1116">
                  <c:v>77.3</c:v>
                </c:pt>
                <c:pt idx="1117">
                  <c:v>77.3</c:v>
                </c:pt>
                <c:pt idx="1118">
                  <c:v>77.3</c:v>
                </c:pt>
                <c:pt idx="1119">
                  <c:v>76.400000000000006</c:v>
                </c:pt>
                <c:pt idx="1120">
                  <c:v>76.3</c:v>
                </c:pt>
                <c:pt idx="1121">
                  <c:v>76.3</c:v>
                </c:pt>
                <c:pt idx="1122">
                  <c:v>74.400000000000006</c:v>
                </c:pt>
                <c:pt idx="1123">
                  <c:v>76.2</c:v>
                </c:pt>
                <c:pt idx="1124">
                  <c:v>78.3</c:v>
                </c:pt>
                <c:pt idx="1125">
                  <c:v>77.400000000000006</c:v>
                </c:pt>
                <c:pt idx="1126">
                  <c:v>75.900000000000006</c:v>
                </c:pt>
                <c:pt idx="1127">
                  <c:v>77.3</c:v>
                </c:pt>
                <c:pt idx="1128">
                  <c:v>77.3</c:v>
                </c:pt>
                <c:pt idx="1129">
                  <c:v>76.8</c:v>
                </c:pt>
                <c:pt idx="1130">
                  <c:v>77.2</c:v>
                </c:pt>
                <c:pt idx="1131">
                  <c:v>77.400000000000006</c:v>
                </c:pt>
                <c:pt idx="1132">
                  <c:v>76.3</c:v>
                </c:pt>
                <c:pt idx="1133">
                  <c:v>76.900000000000006</c:v>
                </c:pt>
                <c:pt idx="1134">
                  <c:v>77.3</c:v>
                </c:pt>
                <c:pt idx="1135">
                  <c:v>76.3</c:v>
                </c:pt>
                <c:pt idx="1136">
                  <c:v>76.900000000000006</c:v>
                </c:pt>
                <c:pt idx="1137">
                  <c:v>76.400000000000006</c:v>
                </c:pt>
                <c:pt idx="1138">
                  <c:v>75.599999999999994</c:v>
                </c:pt>
                <c:pt idx="1139">
                  <c:v>76.3</c:v>
                </c:pt>
                <c:pt idx="1140">
                  <c:v>75.400000000000006</c:v>
                </c:pt>
                <c:pt idx="1141">
                  <c:v>77.3</c:v>
                </c:pt>
                <c:pt idx="1142">
                  <c:v>76.7</c:v>
                </c:pt>
                <c:pt idx="1143">
                  <c:v>75.400000000000006</c:v>
                </c:pt>
                <c:pt idx="1144">
                  <c:v>77.3</c:v>
                </c:pt>
                <c:pt idx="1145">
                  <c:v>77.3</c:v>
                </c:pt>
                <c:pt idx="1146">
                  <c:v>76.400000000000006</c:v>
                </c:pt>
                <c:pt idx="1147">
                  <c:v>76.599999999999994</c:v>
                </c:pt>
                <c:pt idx="1148">
                  <c:v>77.3</c:v>
                </c:pt>
                <c:pt idx="1149">
                  <c:v>76.400000000000006</c:v>
                </c:pt>
                <c:pt idx="1150">
                  <c:v>75.599999999999994</c:v>
                </c:pt>
                <c:pt idx="1151">
                  <c:v>76.900000000000006</c:v>
                </c:pt>
                <c:pt idx="1152">
                  <c:v>76.400000000000006</c:v>
                </c:pt>
                <c:pt idx="1153">
                  <c:v>77</c:v>
                </c:pt>
                <c:pt idx="1154">
                  <c:v>76.900000000000006</c:v>
                </c:pt>
                <c:pt idx="1155">
                  <c:v>77.3</c:v>
                </c:pt>
                <c:pt idx="1156">
                  <c:v>78</c:v>
                </c:pt>
                <c:pt idx="1157">
                  <c:v>76.7</c:v>
                </c:pt>
                <c:pt idx="1158">
                  <c:v>77.3</c:v>
                </c:pt>
                <c:pt idx="1159">
                  <c:v>77.3</c:v>
                </c:pt>
                <c:pt idx="1160">
                  <c:v>77.3</c:v>
                </c:pt>
                <c:pt idx="1161">
                  <c:v>75.400000000000006</c:v>
                </c:pt>
                <c:pt idx="1162">
                  <c:v>76.5</c:v>
                </c:pt>
                <c:pt idx="1163">
                  <c:v>75</c:v>
                </c:pt>
                <c:pt idx="1164">
                  <c:v>73.400000000000006</c:v>
                </c:pt>
                <c:pt idx="1165">
                  <c:v>76.599999999999994</c:v>
                </c:pt>
                <c:pt idx="1166">
                  <c:v>77.3</c:v>
                </c:pt>
                <c:pt idx="1167">
                  <c:v>77.3</c:v>
                </c:pt>
                <c:pt idx="1168">
                  <c:v>77.3</c:v>
                </c:pt>
                <c:pt idx="1169">
                  <c:v>76.7</c:v>
                </c:pt>
                <c:pt idx="1170">
                  <c:v>77.3</c:v>
                </c:pt>
                <c:pt idx="1171">
                  <c:v>76.599999999999994</c:v>
                </c:pt>
                <c:pt idx="1172">
                  <c:v>77.3</c:v>
                </c:pt>
                <c:pt idx="1173">
                  <c:v>77.3</c:v>
                </c:pt>
                <c:pt idx="1174">
                  <c:v>75.3</c:v>
                </c:pt>
                <c:pt idx="1175">
                  <c:v>76.599999999999994</c:v>
                </c:pt>
                <c:pt idx="1176">
                  <c:v>77.3</c:v>
                </c:pt>
                <c:pt idx="1177">
                  <c:v>76.3</c:v>
                </c:pt>
                <c:pt idx="1178">
                  <c:v>76.900000000000006</c:v>
                </c:pt>
                <c:pt idx="1179">
                  <c:v>76.400000000000006</c:v>
                </c:pt>
                <c:pt idx="1180">
                  <c:v>76.599999999999994</c:v>
                </c:pt>
                <c:pt idx="1181">
                  <c:v>77.3</c:v>
                </c:pt>
                <c:pt idx="1182">
                  <c:v>76.400000000000006</c:v>
                </c:pt>
                <c:pt idx="1183">
                  <c:v>76.3</c:v>
                </c:pt>
                <c:pt idx="1184">
                  <c:v>76.900000000000006</c:v>
                </c:pt>
                <c:pt idx="1185">
                  <c:v>76.400000000000006</c:v>
                </c:pt>
                <c:pt idx="1186">
                  <c:v>76.3</c:v>
                </c:pt>
                <c:pt idx="1187">
                  <c:v>75.7</c:v>
                </c:pt>
                <c:pt idx="1188">
                  <c:v>76.3</c:v>
                </c:pt>
                <c:pt idx="1189">
                  <c:v>74.2</c:v>
                </c:pt>
                <c:pt idx="1190">
                  <c:v>76.3</c:v>
                </c:pt>
                <c:pt idx="1191">
                  <c:v>76.3</c:v>
                </c:pt>
                <c:pt idx="1192">
                  <c:v>75.8</c:v>
                </c:pt>
                <c:pt idx="1193">
                  <c:v>75.599999999999994</c:v>
                </c:pt>
                <c:pt idx="1194">
                  <c:v>76.3</c:v>
                </c:pt>
                <c:pt idx="1195">
                  <c:v>74.3</c:v>
                </c:pt>
                <c:pt idx="1196">
                  <c:v>75.599999999999994</c:v>
                </c:pt>
                <c:pt idx="1197">
                  <c:v>76.3</c:v>
                </c:pt>
                <c:pt idx="1198">
                  <c:v>75.8</c:v>
                </c:pt>
                <c:pt idx="1199">
                  <c:v>75.599999999999994</c:v>
                </c:pt>
                <c:pt idx="1200">
                  <c:v>76.3</c:v>
                </c:pt>
                <c:pt idx="1201">
                  <c:v>75.099999999999994</c:v>
                </c:pt>
                <c:pt idx="1202">
                  <c:v>75</c:v>
                </c:pt>
                <c:pt idx="1203">
                  <c:v>77.2</c:v>
                </c:pt>
                <c:pt idx="1204">
                  <c:v>75.900000000000006</c:v>
                </c:pt>
                <c:pt idx="1205">
                  <c:v>77.3</c:v>
                </c:pt>
                <c:pt idx="1206">
                  <c:v>77.3</c:v>
                </c:pt>
                <c:pt idx="1207">
                  <c:v>77.599999999999994</c:v>
                </c:pt>
                <c:pt idx="1208">
                  <c:v>78.3</c:v>
                </c:pt>
                <c:pt idx="1209">
                  <c:v>76.400000000000006</c:v>
                </c:pt>
                <c:pt idx="1210">
                  <c:v>78.3</c:v>
                </c:pt>
                <c:pt idx="1211">
                  <c:v>77.099999999999994</c:v>
                </c:pt>
                <c:pt idx="1212">
                  <c:v>78.2</c:v>
                </c:pt>
                <c:pt idx="1213">
                  <c:v>75.2</c:v>
                </c:pt>
                <c:pt idx="1214">
                  <c:v>76.7</c:v>
                </c:pt>
                <c:pt idx="1215">
                  <c:v>77.3</c:v>
                </c:pt>
                <c:pt idx="1216">
                  <c:v>78.3</c:v>
                </c:pt>
                <c:pt idx="1217">
                  <c:v>78.3</c:v>
                </c:pt>
                <c:pt idx="1218">
                  <c:v>77.400000000000006</c:v>
                </c:pt>
                <c:pt idx="1219">
                  <c:v>77.3</c:v>
                </c:pt>
                <c:pt idx="1220">
                  <c:v>76.7</c:v>
                </c:pt>
                <c:pt idx="1221">
                  <c:v>76.3</c:v>
                </c:pt>
                <c:pt idx="1222">
                  <c:v>75.900000000000006</c:v>
                </c:pt>
                <c:pt idx="1223">
                  <c:v>77.3</c:v>
                </c:pt>
                <c:pt idx="1224">
                  <c:v>76.400000000000006</c:v>
                </c:pt>
                <c:pt idx="1225">
                  <c:v>77</c:v>
                </c:pt>
                <c:pt idx="1226">
                  <c:v>75.7</c:v>
                </c:pt>
                <c:pt idx="1227">
                  <c:v>77.2</c:v>
                </c:pt>
                <c:pt idx="1228">
                  <c:v>77.099999999999994</c:v>
                </c:pt>
                <c:pt idx="1229">
                  <c:v>76.900000000000006</c:v>
                </c:pt>
                <c:pt idx="1230">
                  <c:v>74.599999999999994</c:v>
                </c:pt>
                <c:pt idx="1231">
                  <c:v>77.3</c:v>
                </c:pt>
                <c:pt idx="1232">
                  <c:v>76.7</c:v>
                </c:pt>
                <c:pt idx="1233">
                  <c:v>78.099999999999994</c:v>
                </c:pt>
                <c:pt idx="1234">
                  <c:v>78.3</c:v>
                </c:pt>
                <c:pt idx="1235">
                  <c:v>78.3</c:v>
                </c:pt>
                <c:pt idx="1236">
                  <c:v>78.3</c:v>
                </c:pt>
                <c:pt idx="1237">
                  <c:v>78.099999999999994</c:v>
                </c:pt>
                <c:pt idx="1238">
                  <c:v>77.3</c:v>
                </c:pt>
                <c:pt idx="1239">
                  <c:v>77.3</c:v>
                </c:pt>
                <c:pt idx="1240">
                  <c:v>78.3</c:v>
                </c:pt>
                <c:pt idx="1241">
                  <c:v>77.7</c:v>
                </c:pt>
                <c:pt idx="1242">
                  <c:v>76.400000000000006</c:v>
                </c:pt>
                <c:pt idx="1243">
                  <c:v>76.3</c:v>
                </c:pt>
                <c:pt idx="1244">
                  <c:v>76.3</c:v>
                </c:pt>
                <c:pt idx="1245">
                  <c:v>77.2</c:v>
                </c:pt>
                <c:pt idx="1246">
                  <c:v>77.599999999999994</c:v>
                </c:pt>
                <c:pt idx="1247">
                  <c:v>78.3</c:v>
                </c:pt>
                <c:pt idx="1248">
                  <c:v>74.7</c:v>
                </c:pt>
                <c:pt idx="1249">
                  <c:v>74.099999999999994</c:v>
                </c:pt>
                <c:pt idx="1250">
                  <c:v>76.3</c:v>
                </c:pt>
                <c:pt idx="1251">
                  <c:v>77.2</c:v>
                </c:pt>
                <c:pt idx="1252">
                  <c:v>77.599999999999994</c:v>
                </c:pt>
                <c:pt idx="1253">
                  <c:v>77.7</c:v>
                </c:pt>
                <c:pt idx="1254">
                  <c:v>78.2</c:v>
                </c:pt>
                <c:pt idx="1255">
                  <c:v>76.599999999999994</c:v>
                </c:pt>
                <c:pt idx="1256">
                  <c:v>77.3</c:v>
                </c:pt>
                <c:pt idx="1257">
                  <c:v>78.2</c:v>
                </c:pt>
                <c:pt idx="1258">
                  <c:v>78.599999999999994</c:v>
                </c:pt>
                <c:pt idx="1259">
                  <c:v>78.2</c:v>
                </c:pt>
                <c:pt idx="1260">
                  <c:v>78.2</c:v>
                </c:pt>
                <c:pt idx="1261">
                  <c:v>77.8</c:v>
                </c:pt>
                <c:pt idx="1262">
                  <c:v>77.400000000000006</c:v>
                </c:pt>
                <c:pt idx="1263">
                  <c:v>74.8</c:v>
                </c:pt>
                <c:pt idx="1264">
                  <c:v>75.599999999999994</c:v>
                </c:pt>
                <c:pt idx="1265">
                  <c:v>76.3</c:v>
                </c:pt>
                <c:pt idx="1266">
                  <c:v>78.099999999999994</c:v>
                </c:pt>
                <c:pt idx="1267">
                  <c:v>77.3</c:v>
                </c:pt>
                <c:pt idx="1268">
                  <c:v>76.2</c:v>
                </c:pt>
                <c:pt idx="1269">
                  <c:v>77.099999999999994</c:v>
                </c:pt>
                <c:pt idx="1270">
                  <c:v>77.8</c:v>
                </c:pt>
                <c:pt idx="1271">
                  <c:v>78.8</c:v>
                </c:pt>
                <c:pt idx="1272">
                  <c:v>77.400000000000006</c:v>
                </c:pt>
                <c:pt idx="1273">
                  <c:v>78.099999999999994</c:v>
                </c:pt>
                <c:pt idx="1274">
                  <c:v>77.3</c:v>
                </c:pt>
                <c:pt idx="1275">
                  <c:v>75.599999999999994</c:v>
                </c:pt>
                <c:pt idx="1276">
                  <c:v>74.3</c:v>
                </c:pt>
                <c:pt idx="1277">
                  <c:v>75.400000000000006</c:v>
                </c:pt>
                <c:pt idx="1278">
                  <c:v>75.5</c:v>
                </c:pt>
                <c:pt idx="1279">
                  <c:v>76.3</c:v>
                </c:pt>
                <c:pt idx="1280">
                  <c:v>76.3</c:v>
                </c:pt>
                <c:pt idx="1281">
                  <c:v>76.3</c:v>
                </c:pt>
                <c:pt idx="1282">
                  <c:v>75.8</c:v>
                </c:pt>
                <c:pt idx="1283">
                  <c:v>77.3</c:v>
                </c:pt>
                <c:pt idx="1284">
                  <c:v>76.400000000000006</c:v>
                </c:pt>
                <c:pt idx="1285">
                  <c:v>75.3</c:v>
                </c:pt>
                <c:pt idx="1286">
                  <c:v>73.7</c:v>
                </c:pt>
                <c:pt idx="1287">
                  <c:v>75</c:v>
                </c:pt>
                <c:pt idx="1288">
                  <c:v>75.599999999999994</c:v>
                </c:pt>
                <c:pt idx="1289">
                  <c:v>76.3</c:v>
                </c:pt>
                <c:pt idx="1290">
                  <c:v>75.5</c:v>
                </c:pt>
                <c:pt idx="1291">
                  <c:v>77.099999999999994</c:v>
                </c:pt>
                <c:pt idx="1292">
                  <c:v>76.900000000000006</c:v>
                </c:pt>
                <c:pt idx="1293">
                  <c:v>76.400000000000006</c:v>
                </c:pt>
                <c:pt idx="1294">
                  <c:v>76.5</c:v>
                </c:pt>
                <c:pt idx="1295">
                  <c:v>77.900000000000006</c:v>
                </c:pt>
                <c:pt idx="1296">
                  <c:v>78.3</c:v>
                </c:pt>
                <c:pt idx="1297">
                  <c:v>77.900000000000006</c:v>
                </c:pt>
                <c:pt idx="1298">
                  <c:v>77.400000000000006</c:v>
                </c:pt>
                <c:pt idx="1299">
                  <c:v>78.3</c:v>
                </c:pt>
                <c:pt idx="1300">
                  <c:v>77.099999999999994</c:v>
                </c:pt>
                <c:pt idx="1301">
                  <c:v>76.900000000000006</c:v>
                </c:pt>
                <c:pt idx="1302">
                  <c:v>78.2</c:v>
                </c:pt>
                <c:pt idx="1303">
                  <c:v>76.3</c:v>
                </c:pt>
                <c:pt idx="1304">
                  <c:v>76.900000000000006</c:v>
                </c:pt>
                <c:pt idx="1305">
                  <c:v>77.3</c:v>
                </c:pt>
                <c:pt idx="1306">
                  <c:v>76.3</c:v>
                </c:pt>
                <c:pt idx="1307">
                  <c:v>76.599999999999994</c:v>
                </c:pt>
                <c:pt idx="1308">
                  <c:v>77.2</c:v>
                </c:pt>
                <c:pt idx="1309">
                  <c:v>77.2</c:v>
                </c:pt>
                <c:pt idx="1310">
                  <c:v>75.900000000000006</c:v>
                </c:pt>
                <c:pt idx="1311">
                  <c:v>75.3</c:v>
                </c:pt>
                <c:pt idx="1312">
                  <c:v>73.7</c:v>
                </c:pt>
                <c:pt idx="1313">
                  <c:v>75.8</c:v>
                </c:pt>
                <c:pt idx="1314">
                  <c:v>77.099999999999994</c:v>
                </c:pt>
                <c:pt idx="1315">
                  <c:v>75.3</c:v>
                </c:pt>
                <c:pt idx="1316">
                  <c:v>75.8</c:v>
                </c:pt>
                <c:pt idx="1317">
                  <c:v>76.3</c:v>
                </c:pt>
                <c:pt idx="1318">
                  <c:v>77.3</c:v>
                </c:pt>
                <c:pt idx="1319">
                  <c:v>77.8</c:v>
                </c:pt>
                <c:pt idx="1320">
                  <c:v>76.7</c:v>
                </c:pt>
                <c:pt idx="1321">
                  <c:v>79</c:v>
                </c:pt>
                <c:pt idx="1322">
                  <c:v>77.8</c:v>
                </c:pt>
                <c:pt idx="1323">
                  <c:v>79.099999999999994</c:v>
                </c:pt>
                <c:pt idx="1324">
                  <c:v>78.3</c:v>
                </c:pt>
                <c:pt idx="1325">
                  <c:v>78.3</c:v>
                </c:pt>
                <c:pt idx="1326">
                  <c:v>76.7</c:v>
                </c:pt>
                <c:pt idx="1327">
                  <c:v>79.3</c:v>
                </c:pt>
                <c:pt idx="1328">
                  <c:v>78.8</c:v>
                </c:pt>
                <c:pt idx="1329">
                  <c:v>78.3</c:v>
                </c:pt>
                <c:pt idx="1330">
                  <c:v>76.599999999999994</c:v>
                </c:pt>
                <c:pt idx="1331">
                  <c:v>77.8</c:v>
                </c:pt>
                <c:pt idx="1332">
                  <c:v>77.3</c:v>
                </c:pt>
                <c:pt idx="1333">
                  <c:v>77.2</c:v>
                </c:pt>
                <c:pt idx="1334">
                  <c:v>76.3</c:v>
                </c:pt>
                <c:pt idx="1335">
                  <c:v>76.3</c:v>
                </c:pt>
                <c:pt idx="1336">
                  <c:v>75.5</c:v>
                </c:pt>
                <c:pt idx="1337">
                  <c:v>73.900000000000006</c:v>
                </c:pt>
                <c:pt idx="1338">
                  <c:v>75.400000000000006</c:v>
                </c:pt>
                <c:pt idx="1339">
                  <c:v>75.5</c:v>
                </c:pt>
                <c:pt idx="1340">
                  <c:v>76.8</c:v>
                </c:pt>
                <c:pt idx="1341">
                  <c:v>78.099999999999994</c:v>
                </c:pt>
                <c:pt idx="1342">
                  <c:v>76.8</c:v>
                </c:pt>
                <c:pt idx="1343">
                  <c:v>79.8</c:v>
                </c:pt>
                <c:pt idx="1344">
                  <c:v>81.900000000000006</c:v>
                </c:pt>
                <c:pt idx="1345">
                  <c:v>82.4</c:v>
                </c:pt>
                <c:pt idx="1346">
                  <c:v>83.7</c:v>
                </c:pt>
                <c:pt idx="1347">
                  <c:v>83.4</c:v>
                </c:pt>
                <c:pt idx="1348">
                  <c:v>86.4</c:v>
                </c:pt>
                <c:pt idx="1349">
                  <c:v>87.7</c:v>
                </c:pt>
                <c:pt idx="1350">
                  <c:v>89</c:v>
                </c:pt>
                <c:pt idx="1351">
                  <c:v>89.1</c:v>
                </c:pt>
                <c:pt idx="1352">
                  <c:v>87.7</c:v>
                </c:pt>
                <c:pt idx="1353">
                  <c:v>88.9</c:v>
                </c:pt>
                <c:pt idx="1354">
                  <c:v>90.8</c:v>
                </c:pt>
                <c:pt idx="1355">
                  <c:v>93.2</c:v>
                </c:pt>
                <c:pt idx="1356">
                  <c:v>95.5</c:v>
                </c:pt>
                <c:pt idx="1357">
                  <c:v>96.5</c:v>
                </c:pt>
                <c:pt idx="1358">
                  <c:v>97.7</c:v>
                </c:pt>
                <c:pt idx="1359">
                  <c:v>98.8</c:v>
                </c:pt>
                <c:pt idx="1360">
                  <c:v>98.6</c:v>
                </c:pt>
                <c:pt idx="1361">
                  <c:v>101.6</c:v>
                </c:pt>
                <c:pt idx="1362">
                  <c:v>102.1</c:v>
                </c:pt>
                <c:pt idx="1363">
                  <c:v>103.2</c:v>
                </c:pt>
                <c:pt idx="1364">
                  <c:v>104.1</c:v>
                </c:pt>
                <c:pt idx="1365">
                  <c:v>102.5</c:v>
                </c:pt>
                <c:pt idx="1366">
                  <c:v>103.5</c:v>
                </c:pt>
                <c:pt idx="1367">
                  <c:v>107.5</c:v>
                </c:pt>
                <c:pt idx="1368">
                  <c:v>109.9</c:v>
                </c:pt>
                <c:pt idx="1369">
                  <c:v>109.9</c:v>
                </c:pt>
                <c:pt idx="1370">
                  <c:v>107.6</c:v>
                </c:pt>
                <c:pt idx="1371">
                  <c:v>107.7</c:v>
                </c:pt>
                <c:pt idx="1372">
                  <c:v>107.3</c:v>
                </c:pt>
                <c:pt idx="1373">
                  <c:v>106</c:v>
                </c:pt>
                <c:pt idx="1374">
                  <c:v>109</c:v>
                </c:pt>
                <c:pt idx="1375">
                  <c:v>108.1</c:v>
                </c:pt>
                <c:pt idx="1376">
                  <c:v>107.1</c:v>
                </c:pt>
                <c:pt idx="1377">
                  <c:v>103.6</c:v>
                </c:pt>
                <c:pt idx="1378">
                  <c:v>108.9</c:v>
                </c:pt>
                <c:pt idx="1379">
                  <c:v>108.1</c:v>
                </c:pt>
                <c:pt idx="1380">
                  <c:v>105.6</c:v>
                </c:pt>
                <c:pt idx="1381">
                  <c:v>110</c:v>
                </c:pt>
                <c:pt idx="1382">
                  <c:v>110</c:v>
                </c:pt>
                <c:pt idx="1383">
                  <c:v>106.8</c:v>
                </c:pt>
                <c:pt idx="1384">
                  <c:v>110.2</c:v>
                </c:pt>
                <c:pt idx="1385">
                  <c:v>111</c:v>
                </c:pt>
                <c:pt idx="1386">
                  <c:v>111.8</c:v>
                </c:pt>
                <c:pt idx="1387">
                  <c:v>114</c:v>
                </c:pt>
                <c:pt idx="1388">
                  <c:v>116.4</c:v>
                </c:pt>
                <c:pt idx="1389">
                  <c:v>123</c:v>
                </c:pt>
                <c:pt idx="1390">
                  <c:v>122.3</c:v>
                </c:pt>
                <c:pt idx="1391">
                  <c:v>127.9</c:v>
                </c:pt>
                <c:pt idx="1392">
                  <c:v>130</c:v>
                </c:pt>
                <c:pt idx="1393">
                  <c:v>131.80000000000001</c:v>
                </c:pt>
                <c:pt idx="1394">
                  <c:v>135.80000000000001</c:v>
                </c:pt>
                <c:pt idx="1395">
                  <c:v>138.1</c:v>
                </c:pt>
                <c:pt idx="1396">
                  <c:v>136.80000000000001</c:v>
                </c:pt>
                <c:pt idx="1397">
                  <c:v>135.4</c:v>
                </c:pt>
                <c:pt idx="1398">
                  <c:v>129</c:v>
                </c:pt>
                <c:pt idx="1399">
                  <c:v>134.80000000000001</c:v>
                </c:pt>
                <c:pt idx="1400">
                  <c:v>134.30000000000001</c:v>
                </c:pt>
                <c:pt idx="1401">
                  <c:v>132.19999999999999</c:v>
                </c:pt>
                <c:pt idx="1402">
                  <c:v>133.80000000000001</c:v>
                </c:pt>
                <c:pt idx="1403">
                  <c:v>133.80000000000001</c:v>
                </c:pt>
                <c:pt idx="1404">
                  <c:v>132.19999999999999</c:v>
                </c:pt>
                <c:pt idx="1405">
                  <c:v>131.69999999999999</c:v>
                </c:pt>
                <c:pt idx="1406">
                  <c:v>132.80000000000001</c:v>
                </c:pt>
                <c:pt idx="1407">
                  <c:v>136.4</c:v>
                </c:pt>
                <c:pt idx="1408">
                  <c:v>137.5</c:v>
                </c:pt>
                <c:pt idx="1409">
                  <c:v>135.30000000000001</c:v>
                </c:pt>
                <c:pt idx="1410">
                  <c:v>138.1</c:v>
                </c:pt>
                <c:pt idx="1411">
                  <c:v>143.5</c:v>
                </c:pt>
                <c:pt idx="1412">
                  <c:v>146.69999999999999</c:v>
                </c:pt>
                <c:pt idx="1413">
                  <c:v>150.6</c:v>
                </c:pt>
                <c:pt idx="1414">
                  <c:v>153.69999999999999</c:v>
                </c:pt>
                <c:pt idx="1415">
                  <c:v>154.6</c:v>
                </c:pt>
                <c:pt idx="1416">
                  <c:v>156.4</c:v>
                </c:pt>
                <c:pt idx="1417">
                  <c:v>156.30000000000001</c:v>
                </c:pt>
                <c:pt idx="1418">
                  <c:v>154.6</c:v>
                </c:pt>
                <c:pt idx="1419">
                  <c:v>155.5</c:v>
                </c:pt>
                <c:pt idx="1420">
                  <c:v>156.30000000000001</c:v>
                </c:pt>
                <c:pt idx="1421">
                  <c:v>152.19999999999999</c:v>
                </c:pt>
                <c:pt idx="1422">
                  <c:v>148.1</c:v>
                </c:pt>
                <c:pt idx="1423">
                  <c:v>154.80000000000001</c:v>
                </c:pt>
                <c:pt idx="1424">
                  <c:v>155.6</c:v>
                </c:pt>
                <c:pt idx="1425">
                  <c:v>152.4</c:v>
                </c:pt>
                <c:pt idx="1426">
                  <c:v>152</c:v>
                </c:pt>
                <c:pt idx="1427">
                  <c:v>153.69999999999999</c:v>
                </c:pt>
                <c:pt idx="1428">
                  <c:v>154.5</c:v>
                </c:pt>
                <c:pt idx="1429">
                  <c:v>154.30000000000001</c:v>
                </c:pt>
                <c:pt idx="1430">
                  <c:v>154.6</c:v>
                </c:pt>
                <c:pt idx="1431">
                  <c:v>153.4</c:v>
                </c:pt>
                <c:pt idx="1432">
                  <c:v>154.9</c:v>
                </c:pt>
                <c:pt idx="1433">
                  <c:v>153.1</c:v>
                </c:pt>
                <c:pt idx="1434">
                  <c:v>152.4</c:v>
                </c:pt>
                <c:pt idx="1435">
                  <c:v>155.6</c:v>
                </c:pt>
                <c:pt idx="1436">
                  <c:v>156.1</c:v>
                </c:pt>
                <c:pt idx="1437">
                  <c:v>155</c:v>
                </c:pt>
                <c:pt idx="1438">
                  <c:v>155.69999999999999</c:v>
                </c:pt>
                <c:pt idx="1439">
                  <c:v>152.1</c:v>
                </c:pt>
                <c:pt idx="1440">
                  <c:v>156.9</c:v>
                </c:pt>
                <c:pt idx="1441">
                  <c:v>157.5</c:v>
                </c:pt>
                <c:pt idx="1442">
                  <c:v>155.69999999999999</c:v>
                </c:pt>
                <c:pt idx="1443">
                  <c:v>158.69999999999999</c:v>
                </c:pt>
                <c:pt idx="1444">
                  <c:v>154.1</c:v>
                </c:pt>
                <c:pt idx="1445">
                  <c:v>157.1</c:v>
                </c:pt>
                <c:pt idx="1446">
                  <c:v>160.1</c:v>
                </c:pt>
                <c:pt idx="1447">
                  <c:v>159.6</c:v>
                </c:pt>
                <c:pt idx="1448">
                  <c:v>160.1</c:v>
                </c:pt>
                <c:pt idx="1449">
                  <c:v>159.80000000000001</c:v>
                </c:pt>
                <c:pt idx="1450">
                  <c:v>160.4</c:v>
                </c:pt>
                <c:pt idx="1451">
                  <c:v>158.6</c:v>
                </c:pt>
                <c:pt idx="1452">
                  <c:v>160.9</c:v>
                </c:pt>
                <c:pt idx="1453">
                  <c:v>156.9</c:v>
                </c:pt>
                <c:pt idx="1454">
                  <c:v>163.6</c:v>
                </c:pt>
                <c:pt idx="1455">
                  <c:v>163.6</c:v>
                </c:pt>
                <c:pt idx="1456">
                  <c:v>163</c:v>
                </c:pt>
                <c:pt idx="1457">
                  <c:v>165.1</c:v>
                </c:pt>
                <c:pt idx="1458">
                  <c:v>161.30000000000001</c:v>
                </c:pt>
                <c:pt idx="1459">
                  <c:v>165.3</c:v>
                </c:pt>
                <c:pt idx="1460">
                  <c:v>165.9</c:v>
                </c:pt>
                <c:pt idx="1461">
                  <c:v>170.1</c:v>
                </c:pt>
                <c:pt idx="1462">
                  <c:v>170.4</c:v>
                </c:pt>
                <c:pt idx="1463">
                  <c:v>173.5</c:v>
                </c:pt>
                <c:pt idx="1464">
                  <c:v>176.4</c:v>
                </c:pt>
                <c:pt idx="1465">
                  <c:v>174.9</c:v>
                </c:pt>
                <c:pt idx="1466">
                  <c:v>179.4</c:v>
                </c:pt>
                <c:pt idx="1467">
                  <c:v>182.2</c:v>
                </c:pt>
                <c:pt idx="1468">
                  <c:v>182</c:v>
                </c:pt>
                <c:pt idx="1469">
                  <c:v>185.9</c:v>
                </c:pt>
                <c:pt idx="1470">
                  <c:v>187.2</c:v>
                </c:pt>
                <c:pt idx="1471">
                  <c:v>190.5</c:v>
                </c:pt>
                <c:pt idx="1472">
                  <c:v>192.3</c:v>
                </c:pt>
                <c:pt idx="1473">
                  <c:v>193.3</c:v>
                </c:pt>
                <c:pt idx="1474">
                  <c:v>196.8</c:v>
                </c:pt>
                <c:pt idx="1475">
                  <c:v>193.3</c:v>
                </c:pt>
                <c:pt idx="1476">
                  <c:v>198</c:v>
                </c:pt>
                <c:pt idx="1477">
                  <c:v>200.6</c:v>
                </c:pt>
                <c:pt idx="1478">
                  <c:v>199.7</c:v>
                </c:pt>
                <c:pt idx="1479">
                  <c:v>202.2</c:v>
                </c:pt>
                <c:pt idx="1480">
                  <c:v>199.3</c:v>
                </c:pt>
                <c:pt idx="1481">
                  <c:v>201.8</c:v>
                </c:pt>
                <c:pt idx="1482">
                  <c:v>204</c:v>
                </c:pt>
                <c:pt idx="1483">
                  <c:v>202.9</c:v>
                </c:pt>
                <c:pt idx="1484">
                  <c:v>201.7</c:v>
                </c:pt>
                <c:pt idx="1485">
                  <c:v>196.5</c:v>
                </c:pt>
                <c:pt idx="1486">
                  <c:v>193.9</c:v>
                </c:pt>
                <c:pt idx="1487">
                  <c:v>198.2</c:v>
                </c:pt>
                <c:pt idx="1488">
                  <c:v>200.1</c:v>
                </c:pt>
                <c:pt idx="1489">
                  <c:v>198.5</c:v>
                </c:pt>
                <c:pt idx="1490">
                  <c:v>196.7</c:v>
                </c:pt>
                <c:pt idx="1491">
                  <c:v>199.3</c:v>
                </c:pt>
                <c:pt idx="1492">
                  <c:v>204.1</c:v>
                </c:pt>
                <c:pt idx="1493">
                  <c:v>203.2</c:v>
                </c:pt>
                <c:pt idx="1494">
                  <c:v>196.7</c:v>
                </c:pt>
                <c:pt idx="1495">
                  <c:v>204.4</c:v>
                </c:pt>
                <c:pt idx="1496">
                  <c:v>203.3</c:v>
                </c:pt>
                <c:pt idx="1497">
                  <c:v>200.4</c:v>
                </c:pt>
                <c:pt idx="1498">
                  <c:v>206.9</c:v>
                </c:pt>
                <c:pt idx="1499">
                  <c:v>207.1</c:v>
                </c:pt>
                <c:pt idx="1500">
                  <c:v>210.8</c:v>
                </c:pt>
                <c:pt idx="1501">
                  <c:v>213.1</c:v>
                </c:pt>
                <c:pt idx="1502">
                  <c:v>210.7</c:v>
                </c:pt>
                <c:pt idx="1503">
                  <c:v>210.6</c:v>
                </c:pt>
                <c:pt idx="1504">
                  <c:v>206.8</c:v>
                </c:pt>
                <c:pt idx="1505">
                  <c:v>210.2</c:v>
                </c:pt>
                <c:pt idx="1506">
                  <c:v>206.9</c:v>
                </c:pt>
                <c:pt idx="1507">
                  <c:v>207.3</c:v>
                </c:pt>
                <c:pt idx="1508">
                  <c:v>206.3</c:v>
                </c:pt>
                <c:pt idx="1509">
                  <c:v>204.2</c:v>
                </c:pt>
                <c:pt idx="1510">
                  <c:v>205.2</c:v>
                </c:pt>
                <c:pt idx="1511">
                  <c:v>205.2</c:v>
                </c:pt>
                <c:pt idx="1512">
                  <c:v>201.1</c:v>
                </c:pt>
                <c:pt idx="1513">
                  <c:v>204</c:v>
                </c:pt>
                <c:pt idx="1514">
                  <c:v>196.3</c:v>
                </c:pt>
                <c:pt idx="1515">
                  <c:v>201.8</c:v>
                </c:pt>
                <c:pt idx="1516">
                  <c:v>204.9</c:v>
                </c:pt>
                <c:pt idx="1517">
                  <c:v>203.7</c:v>
                </c:pt>
                <c:pt idx="1518">
                  <c:v>203.4</c:v>
                </c:pt>
                <c:pt idx="1519">
                  <c:v>203.6</c:v>
                </c:pt>
                <c:pt idx="1520">
                  <c:v>197.2</c:v>
                </c:pt>
                <c:pt idx="1521">
                  <c:v>203.5</c:v>
                </c:pt>
                <c:pt idx="1522">
                  <c:v>206.2</c:v>
                </c:pt>
                <c:pt idx="1523">
                  <c:v>206.2</c:v>
                </c:pt>
                <c:pt idx="1524">
                  <c:v>204.6</c:v>
                </c:pt>
                <c:pt idx="1525">
                  <c:v>204.2</c:v>
                </c:pt>
                <c:pt idx="1526">
                  <c:v>199.4</c:v>
                </c:pt>
                <c:pt idx="1527">
                  <c:v>203.2</c:v>
                </c:pt>
                <c:pt idx="1528">
                  <c:v>203.5</c:v>
                </c:pt>
                <c:pt idx="1529">
                  <c:v>203.3</c:v>
                </c:pt>
                <c:pt idx="1530">
                  <c:v>204.5</c:v>
                </c:pt>
                <c:pt idx="1531">
                  <c:v>197.1</c:v>
                </c:pt>
                <c:pt idx="1532">
                  <c:v>200.6</c:v>
                </c:pt>
                <c:pt idx="1533">
                  <c:v>205.2</c:v>
                </c:pt>
                <c:pt idx="1534">
                  <c:v>204.5</c:v>
                </c:pt>
                <c:pt idx="1535">
                  <c:v>205.7</c:v>
                </c:pt>
                <c:pt idx="1536">
                  <c:v>205.2</c:v>
                </c:pt>
                <c:pt idx="1537">
                  <c:v>202.7</c:v>
                </c:pt>
                <c:pt idx="1538">
                  <c:v>204.2</c:v>
                </c:pt>
                <c:pt idx="1539">
                  <c:v>203.2</c:v>
                </c:pt>
                <c:pt idx="1540">
                  <c:v>203.5</c:v>
                </c:pt>
                <c:pt idx="1541">
                  <c:v>205.7</c:v>
                </c:pt>
                <c:pt idx="1542">
                  <c:v>205.4</c:v>
                </c:pt>
                <c:pt idx="1543">
                  <c:v>206.3</c:v>
                </c:pt>
                <c:pt idx="1544">
                  <c:v>204.8</c:v>
                </c:pt>
                <c:pt idx="1545">
                  <c:v>205.5</c:v>
                </c:pt>
                <c:pt idx="1546">
                  <c:v>204.5</c:v>
                </c:pt>
                <c:pt idx="1547">
                  <c:v>205.2</c:v>
                </c:pt>
                <c:pt idx="1548">
                  <c:v>203.4</c:v>
                </c:pt>
                <c:pt idx="1549">
                  <c:v>206.7</c:v>
                </c:pt>
                <c:pt idx="1550">
                  <c:v>204.7</c:v>
                </c:pt>
                <c:pt idx="1551">
                  <c:v>206.8</c:v>
                </c:pt>
                <c:pt idx="1552">
                  <c:v>198.5</c:v>
                </c:pt>
                <c:pt idx="1553">
                  <c:v>206.6</c:v>
                </c:pt>
                <c:pt idx="1554">
                  <c:v>207.4</c:v>
                </c:pt>
                <c:pt idx="1555">
                  <c:v>203.7</c:v>
                </c:pt>
                <c:pt idx="1556">
                  <c:v>205.7</c:v>
                </c:pt>
                <c:pt idx="1557">
                  <c:v>205.2</c:v>
                </c:pt>
                <c:pt idx="1558">
                  <c:v>200</c:v>
                </c:pt>
                <c:pt idx="1559">
                  <c:v>204.7</c:v>
                </c:pt>
                <c:pt idx="1560">
                  <c:v>209.3</c:v>
                </c:pt>
                <c:pt idx="1561">
                  <c:v>204.6</c:v>
                </c:pt>
                <c:pt idx="1562">
                  <c:v>207.3</c:v>
                </c:pt>
                <c:pt idx="1563">
                  <c:v>210.4</c:v>
                </c:pt>
                <c:pt idx="1564">
                  <c:v>206.4</c:v>
                </c:pt>
                <c:pt idx="1565">
                  <c:v>211.7</c:v>
                </c:pt>
                <c:pt idx="1566">
                  <c:v>215</c:v>
                </c:pt>
                <c:pt idx="1567">
                  <c:v>216.8</c:v>
                </c:pt>
                <c:pt idx="1568">
                  <c:v>218</c:v>
                </c:pt>
                <c:pt idx="1569">
                  <c:v>218.6</c:v>
                </c:pt>
                <c:pt idx="1570">
                  <c:v>222.5</c:v>
                </c:pt>
                <c:pt idx="1571">
                  <c:v>226</c:v>
                </c:pt>
                <c:pt idx="1572">
                  <c:v>228.6</c:v>
                </c:pt>
                <c:pt idx="1573">
                  <c:v>228.7</c:v>
                </c:pt>
                <c:pt idx="1574">
                  <c:v>224.6</c:v>
                </c:pt>
                <c:pt idx="1575">
                  <c:v>228.5</c:v>
                </c:pt>
                <c:pt idx="1576">
                  <c:v>233.8</c:v>
                </c:pt>
                <c:pt idx="1577">
                  <c:v>232.5</c:v>
                </c:pt>
                <c:pt idx="1578">
                  <c:v>234.4</c:v>
                </c:pt>
                <c:pt idx="1579">
                  <c:v>230.2</c:v>
                </c:pt>
                <c:pt idx="1580">
                  <c:v>236.9</c:v>
                </c:pt>
                <c:pt idx="1581">
                  <c:v>236.9</c:v>
                </c:pt>
                <c:pt idx="1582">
                  <c:v>235.7</c:v>
                </c:pt>
                <c:pt idx="1583">
                  <c:v>233.3</c:v>
                </c:pt>
                <c:pt idx="1584">
                  <c:v>237.1</c:v>
                </c:pt>
                <c:pt idx="1585">
                  <c:v>235.5</c:v>
                </c:pt>
                <c:pt idx="1586">
                  <c:v>233.9</c:v>
                </c:pt>
                <c:pt idx="1587">
                  <c:v>232.5</c:v>
                </c:pt>
                <c:pt idx="1588">
                  <c:v>234.1</c:v>
                </c:pt>
                <c:pt idx="1589">
                  <c:v>233.5</c:v>
                </c:pt>
                <c:pt idx="1590">
                  <c:v>236</c:v>
                </c:pt>
                <c:pt idx="1591">
                  <c:v>231.9</c:v>
                </c:pt>
                <c:pt idx="1592">
                  <c:v>236.4</c:v>
                </c:pt>
                <c:pt idx="1593">
                  <c:v>231.9</c:v>
                </c:pt>
                <c:pt idx="1594">
                  <c:v>238.1</c:v>
                </c:pt>
                <c:pt idx="1595">
                  <c:v>236</c:v>
                </c:pt>
                <c:pt idx="1596">
                  <c:v>237.8</c:v>
                </c:pt>
                <c:pt idx="1597">
                  <c:v>240.7</c:v>
                </c:pt>
                <c:pt idx="1598">
                  <c:v>238.9</c:v>
                </c:pt>
                <c:pt idx="1599">
                  <c:v>242</c:v>
                </c:pt>
                <c:pt idx="1600">
                  <c:v>240</c:v>
                </c:pt>
                <c:pt idx="1601">
                  <c:v>241.8</c:v>
                </c:pt>
                <c:pt idx="1602">
                  <c:v>241.2</c:v>
                </c:pt>
                <c:pt idx="1603">
                  <c:v>241.3</c:v>
                </c:pt>
                <c:pt idx="1604">
                  <c:v>244.8</c:v>
                </c:pt>
                <c:pt idx="1605">
                  <c:v>245.8</c:v>
                </c:pt>
                <c:pt idx="1606">
                  <c:v>245.8</c:v>
                </c:pt>
                <c:pt idx="1607">
                  <c:v>246.3</c:v>
                </c:pt>
                <c:pt idx="1608">
                  <c:v>246</c:v>
                </c:pt>
                <c:pt idx="1609">
                  <c:v>241.6</c:v>
                </c:pt>
                <c:pt idx="1610">
                  <c:v>246.3</c:v>
                </c:pt>
                <c:pt idx="1611">
                  <c:v>246</c:v>
                </c:pt>
                <c:pt idx="1612">
                  <c:v>247.1</c:v>
                </c:pt>
                <c:pt idx="1613">
                  <c:v>249.3</c:v>
                </c:pt>
                <c:pt idx="1614">
                  <c:v>245</c:v>
                </c:pt>
                <c:pt idx="1615">
                  <c:v>252.8</c:v>
                </c:pt>
                <c:pt idx="1616">
                  <c:v>250.9</c:v>
                </c:pt>
                <c:pt idx="1617">
                  <c:v>252.9</c:v>
                </c:pt>
                <c:pt idx="1618">
                  <c:v>249.7</c:v>
                </c:pt>
                <c:pt idx="1619">
                  <c:v>251.7</c:v>
                </c:pt>
                <c:pt idx="1620">
                  <c:v>253.1</c:v>
                </c:pt>
                <c:pt idx="1621">
                  <c:v>247.6</c:v>
                </c:pt>
                <c:pt idx="1622">
                  <c:v>250.4</c:v>
                </c:pt>
                <c:pt idx="1623">
                  <c:v>247.2</c:v>
                </c:pt>
                <c:pt idx="1624">
                  <c:v>240.6</c:v>
                </c:pt>
                <c:pt idx="1625">
                  <c:v>243.4</c:v>
                </c:pt>
                <c:pt idx="1626">
                  <c:v>243.5</c:v>
                </c:pt>
                <c:pt idx="1627">
                  <c:v>245.8</c:v>
                </c:pt>
                <c:pt idx="1628">
                  <c:v>240.5</c:v>
                </c:pt>
                <c:pt idx="1629">
                  <c:v>240.6</c:v>
                </c:pt>
                <c:pt idx="1630">
                  <c:v>245.7</c:v>
                </c:pt>
                <c:pt idx="1631">
                  <c:v>245.8</c:v>
                </c:pt>
                <c:pt idx="1632">
                  <c:v>248.5</c:v>
                </c:pt>
                <c:pt idx="1633">
                  <c:v>249.7</c:v>
                </c:pt>
                <c:pt idx="1634">
                  <c:v>249.3</c:v>
                </c:pt>
                <c:pt idx="1635">
                  <c:v>247.4</c:v>
                </c:pt>
                <c:pt idx="1636">
                  <c:v>252.2</c:v>
                </c:pt>
                <c:pt idx="1637">
                  <c:v>250.7</c:v>
                </c:pt>
                <c:pt idx="1638">
                  <c:v>252.8</c:v>
                </c:pt>
                <c:pt idx="1639">
                  <c:v>251.8</c:v>
                </c:pt>
                <c:pt idx="1640">
                  <c:v>249.9</c:v>
                </c:pt>
                <c:pt idx="1641">
                  <c:v>249.5</c:v>
                </c:pt>
                <c:pt idx="1642">
                  <c:v>243.7</c:v>
                </c:pt>
                <c:pt idx="1643">
                  <c:v>237.9</c:v>
                </c:pt>
                <c:pt idx="1644">
                  <c:v>245.4</c:v>
                </c:pt>
                <c:pt idx="1645">
                  <c:v>246.5</c:v>
                </c:pt>
                <c:pt idx="1646">
                  <c:v>243.9</c:v>
                </c:pt>
                <c:pt idx="1647">
                  <c:v>238</c:v>
                </c:pt>
                <c:pt idx="1648">
                  <c:v>246.8</c:v>
                </c:pt>
                <c:pt idx="1649">
                  <c:v>245.9</c:v>
                </c:pt>
                <c:pt idx="1650">
                  <c:v>246.5</c:v>
                </c:pt>
                <c:pt idx="1651">
                  <c:v>244.2</c:v>
                </c:pt>
                <c:pt idx="1652">
                  <c:v>247.3</c:v>
                </c:pt>
                <c:pt idx="1653">
                  <c:v>251.2</c:v>
                </c:pt>
                <c:pt idx="1654">
                  <c:v>253.9</c:v>
                </c:pt>
                <c:pt idx="1655">
                  <c:v>248.8</c:v>
                </c:pt>
                <c:pt idx="1656">
                  <c:v>255.3</c:v>
                </c:pt>
                <c:pt idx="1657">
                  <c:v>259.3</c:v>
                </c:pt>
                <c:pt idx="1658">
                  <c:v>256.3</c:v>
                </c:pt>
                <c:pt idx="1659">
                  <c:v>259</c:v>
                </c:pt>
                <c:pt idx="1660">
                  <c:v>252.1</c:v>
                </c:pt>
                <c:pt idx="1661">
                  <c:v>258.3</c:v>
                </c:pt>
                <c:pt idx="1662">
                  <c:v>260</c:v>
                </c:pt>
                <c:pt idx="1663">
                  <c:v>255.8</c:v>
                </c:pt>
                <c:pt idx="1664">
                  <c:v>258.8</c:v>
                </c:pt>
                <c:pt idx="1665">
                  <c:v>257.39999999999998</c:v>
                </c:pt>
                <c:pt idx="1666">
                  <c:v>256.10000000000002</c:v>
                </c:pt>
                <c:pt idx="1667">
                  <c:v>256.8</c:v>
                </c:pt>
                <c:pt idx="1668">
                  <c:v>255.8</c:v>
                </c:pt>
                <c:pt idx="1669">
                  <c:v>252.6</c:v>
                </c:pt>
                <c:pt idx="1670">
                  <c:v>251.8</c:v>
                </c:pt>
                <c:pt idx="1671">
                  <c:v>249.4</c:v>
                </c:pt>
                <c:pt idx="1672">
                  <c:v>252.6</c:v>
                </c:pt>
                <c:pt idx="1673">
                  <c:v>250.8</c:v>
                </c:pt>
                <c:pt idx="1674">
                  <c:v>251.4</c:v>
                </c:pt>
                <c:pt idx="1675">
                  <c:v>251.3</c:v>
                </c:pt>
                <c:pt idx="1676">
                  <c:v>247.2</c:v>
                </c:pt>
                <c:pt idx="1677">
                  <c:v>249.3</c:v>
                </c:pt>
                <c:pt idx="1678">
                  <c:v>248.9</c:v>
                </c:pt>
                <c:pt idx="1679">
                  <c:v>242.3</c:v>
                </c:pt>
                <c:pt idx="1680">
                  <c:v>246.8</c:v>
                </c:pt>
                <c:pt idx="1681">
                  <c:v>253.2</c:v>
                </c:pt>
                <c:pt idx="1682">
                  <c:v>255.8</c:v>
                </c:pt>
                <c:pt idx="1683">
                  <c:v>252.5</c:v>
                </c:pt>
                <c:pt idx="1684">
                  <c:v>255.2</c:v>
                </c:pt>
                <c:pt idx="1685">
                  <c:v>256.3</c:v>
                </c:pt>
                <c:pt idx="1686">
                  <c:v>260.39999999999998</c:v>
                </c:pt>
                <c:pt idx="1687">
                  <c:v>260.7</c:v>
                </c:pt>
                <c:pt idx="1688">
                  <c:v>257.3</c:v>
                </c:pt>
                <c:pt idx="1689">
                  <c:v>261.10000000000002</c:v>
                </c:pt>
                <c:pt idx="1690">
                  <c:v>261.39999999999998</c:v>
                </c:pt>
                <c:pt idx="1691">
                  <c:v>258.60000000000002</c:v>
                </c:pt>
                <c:pt idx="1692">
                  <c:v>260.39999999999998</c:v>
                </c:pt>
                <c:pt idx="1693">
                  <c:v>264</c:v>
                </c:pt>
                <c:pt idx="1694">
                  <c:v>262.60000000000002</c:v>
                </c:pt>
                <c:pt idx="1695">
                  <c:v>265.7</c:v>
                </c:pt>
                <c:pt idx="1696">
                  <c:v>263</c:v>
                </c:pt>
                <c:pt idx="1697">
                  <c:v>260.8</c:v>
                </c:pt>
                <c:pt idx="1698">
                  <c:v>261.60000000000002</c:v>
                </c:pt>
                <c:pt idx="1699">
                  <c:v>259.89999999999998</c:v>
                </c:pt>
                <c:pt idx="1700">
                  <c:v>264.2</c:v>
                </c:pt>
                <c:pt idx="1701">
                  <c:v>263.3</c:v>
                </c:pt>
                <c:pt idx="1702">
                  <c:v>267.39999999999998</c:v>
                </c:pt>
                <c:pt idx="1703">
                  <c:v>259.89999999999998</c:v>
                </c:pt>
                <c:pt idx="1704">
                  <c:v>253.8</c:v>
                </c:pt>
                <c:pt idx="1705">
                  <c:v>263.3</c:v>
                </c:pt>
                <c:pt idx="1706">
                  <c:v>266.2</c:v>
                </c:pt>
                <c:pt idx="1707">
                  <c:v>267.3</c:v>
                </c:pt>
                <c:pt idx="1708">
                  <c:v>267.10000000000002</c:v>
                </c:pt>
                <c:pt idx="1709">
                  <c:v>265.10000000000002</c:v>
                </c:pt>
                <c:pt idx="1710">
                  <c:v>266.7</c:v>
                </c:pt>
                <c:pt idx="1711">
                  <c:v>267</c:v>
                </c:pt>
                <c:pt idx="1712">
                  <c:v>266.2</c:v>
                </c:pt>
                <c:pt idx="1713">
                  <c:v>267.7</c:v>
                </c:pt>
                <c:pt idx="1714">
                  <c:v>268.8</c:v>
                </c:pt>
                <c:pt idx="1715">
                  <c:v>269.60000000000002</c:v>
                </c:pt>
                <c:pt idx="1716">
                  <c:v>270.39999999999998</c:v>
                </c:pt>
                <c:pt idx="1717">
                  <c:v>268.3</c:v>
                </c:pt>
                <c:pt idx="1718">
                  <c:v>264.60000000000002</c:v>
                </c:pt>
                <c:pt idx="1719">
                  <c:v>270.3</c:v>
                </c:pt>
                <c:pt idx="1720">
                  <c:v>266.8</c:v>
                </c:pt>
                <c:pt idx="1721">
                  <c:v>267.2</c:v>
                </c:pt>
                <c:pt idx="1722">
                  <c:v>265</c:v>
                </c:pt>
                <c:pt idx="1723">
                  <c:v>269.89999999999998</c:v>
                </c:pt>
                <c:pt idx="1724">
                  <c:v>270.7</c:v>
                </c:pt>
                <c:pt idx="1725">
                  <c:v>271.3</c:v>
                </c:pt>
                <c:pt idx="1726">
                  <c:v>268.39999999999998</c:v>
                </c:pt>
                <c:pt idx="1727">
                  <c:v>272.60000000000002</c:v>
                </c:pt>
                <c:pt idx="1728">
                  <c:v>262.89999999999998</c:v>
                </c:pt>
                <c:pt idx="1729">
                  <c:v>272.8</c:v>
                </c:pt>
                <c:pt idx="1730">
                  <c:v>271.5</c:v>
                </c:pt>
                <c:pt idx="1731">
                  <c:v>273</c:v>
                </c:pt>
                <c:pt idx="1732">
                  <c:v>271.3</c:v>
                </c:pt>
                <c:pt idx="1733">
                  <c:v>269.60000000000002</c:v>
                </c:pt>
                <c:pt idx="1734">
                  <c:v>268</c:v>
                </c:pt>
                <c:pt idx="1735">
                  <c:v>269.60000000000002</c:v>
                </c:pt>
                <c:pt idx="1736">
                  <c:v>271.10000000000002</c:v>
                </c:pt>
                <c:pt idx="1737">
                  <c:v>272.60000000000002</c:v>
                </c:pt>
                <c:pt idx="1738">
                  <c:v>274.60000000000002</c:v>
                </c:pt>
                <c:pt idx="1739">
                  <c:v>275.10000000000002</c:v>
                </c:pt>
                <c:pt idx="1740">
                  <c:v>272.3</c:v>
                </c:pt>
                <c:pt idx="1741">
                  <c:v>273.89999999999998</c:v>
                </c:pt>
                <c:pt idx="1742">
                  <c:v>274.10000000000002</c:v>
                </c:pt>
                <c:pt idx="1743">
                  <c:v>272.60000000000002</c:v>
                </c:pt>
                <c:pt idx="1744">
                  <c:v>271.8</c:v>
                </c:pt>
                <c:pt idx="1745">
                  <c:v>270.7</c:v>
                </c:pt>
                <c:pt idx="1746">
                  <c:v>270.3</c:v>
                </c:pt>
                <c:pt idx="1747">
                  <c:v>270</c:v>
                </c:pt>
                <c:pt idx="1748">
                  <c:v>268.60000000000002</c:v>
                </c:pt>
                <c:pt idx="1749">
                  <c:v>261.7</c:v>
                </c:pt>
                <c:pt idx="1750">
                  <c:v>262.7</c:v>
                </c:pt>
                <c:pt idx="1751">
                  <c:v>267.2</c:v>
                </c:pt>
                <c:pt idx="1752">
                  <c:v>267.3</c:v>
                </c:pt>
                <c:pt idx="1753">
                  <c:v>256.39999999999998</c:v>
                </c:pt>
                <c:pt idx="1754">
                  <c:v>266.60000000000002</c:v>
                </c:pt>
                <c:pt idx="1755">
                  <c:v>266.8</c:v>
                </c:pt>
                <c:pt idx="1756">
                  <c:v>266.7</c:v>
                </c:pt>
                <c:pt idx="1757">
                  <c:v>266.2</c:v>
                </c:pt>
                <c:pt idx="1758">
                  <c:v>264</c:v>
                </c:pt>
                <c:pt idx="1759">
                  <c:v>259.60000000000002</c:v>
                </c:pt>
                <c:pt idx="1760">
                  <c:v>262.10000000000002</c:v>
                </c:pt>
                <c:pt idx="1761">
                  <c:v>268.10000000000002</c:v>
                </c:pt>
                <c:pt idx="1762">
                  <c:v>270.8</c:v>
                </c:pt>
                <c:pt idx="1763">
                  <c:v>271.60000000000002</c:v>
                </c:pt>
                <c:pt idx="1764">
                  <c:v>277.3</c:v>
                </c:pt>
                <c:pt idx="1765">
                  <c:v>275.39999999999998</c:v>
                </c:pt>
                <c:pt idx="1766">
                  <c:v>276</c:v>
                </c:pt>
                <c:pt idx="1767">
                  <c:v>276.7</c:v>
                </c:pt>
                <c:pt idx="1768">
                  <c:v>268.10000000000002</c:v>
                </c:pt>
                <c:pt idx="1769">
                  <c:v>268.2</c:v>
                </c:pt>
                <c:pt idx="1770">
                  <c:v>265.7</c:v>
                </c:pt>
                <c:pt idx="1771">
                  <c:v>276.89999999999998</c:v>
                </c:pt>
                <c:pt idx="1772">
                  <c:v>274.7</c:v>
                </c:pt>
                <c:pt idx="1773">
                  <c:v>277.8</c:v>
                </c:pt>
                <c:pt idx="1774">
                  <c:v>278.60000000000002</c:v>
                </c:pt>
                <c:pt idx="1775">
                  <c:v>276.10000000000002</c:v>
                </c:pt>
                <c:pt idx="1776">
                  <c:v>274.39999999999998</c:v>
                </c:pt>
                <c:pt idx="1777">
                  <c:v>279.60000000000002</c:v>
                </c:pt>
                <c:pt idx="1778">
                  <c:v>279.60000000000002</c:v>
                </c:pt>
                <c:pt idx="1779">
                  <c:v>275.5</c:v>
                </c:pt>
                <c:pt idx="1780">
                  <c:v>278.7</c:v>
                </c:pt>
                <c:pt idx="1781">
                  <c:v>280</c:v>
                </c:pt>
                <c:pt idx="1782">
                  <c:v>272.39999999999998</c:v>
                </c:pt>
                <c:pt idx="1783">
                  <c:v>279</c:v>
                </c:pt>
                <c:pt idx="1784">
                  <c:v>276.10000000000002</c:v>
                </c:pt>
                <c:pt idx="1785">
                  <c:v>277.39999999999998</c:v>
                </c:pt>
                <c:pt idx="1786">
                  <c:v>276.10000000000002</c:v>
                </c:pt>
                <c:pt idx="1787">
                  <c:v>274.60000000000002</c:v>
                </c:pt>
                <c:pt idx="1788">
                  <c:v>271.5</c:v>
                </c:pt>
                <c:pt idx="1789">
                  <c:v>267.7</c:v>
                </c:pt>
                <c:pt idx="1790">
                  <c:v>266.5</c:v>
                </c:pt>
                <c:pt idx="1791">
                  <c:v>273</c:v>
                </c:pt>
                <c:pt idx="1792">
                  <c:v>272.89999999999998</c:v>
                </c:pt>
                <c:pt idx="1793">
                  <c:v>274.10000000000002</c:v>
                </c:pt>
                <c:pt idx="1794">
                  <c:v>269.5</c:v>
                </c:pt>
                <c:pt idx="1795">
                  <c:v>267.5</c:v>
                </c:pt>
                <c:pt idx="1796">
                  <c:v>266.8</c:v>
                </c:pt>
                <c:pt idx="1797">
                  <c:v>264</c:v>
                </c:pt>
                <c:pt idx="1798">
                  <c:v>271</c:v>
                </c:pt>
                <c:pt idx="1799">
                  <c:v>265.2</c:v>
                </c:pt>
                <c:pt idx="1800">
                  <c:v>278.10000000000002</c:v>
                </c:pt>
                <c:pt idx="1801">
                  <c:v>276.5</c:v>
                </c:pt>
                <c:pt idx="1802">
                  <c:v>280.60000000000002</c:v>
                </c:pt>
                <c:pt idx="1803">
                  <c:v>277.89999999999998</c:v>
                </c:pt>
                <c:pt idx="1804">
                  <c:v>283.3</c:v>
                </c:pt>
                <c:pt idx="1805">
                  <c:v>280.39999999999998</c:v>
                </c:pt>
                <c:pt idx="1806">
                  <c:v>284.5</c:v>
                </c:pt>
                <c:pt idx="1807">
                  <c:v>285.5</c:v>
                </c:pt>
                <c:pt idx="1808">
                  <c:v>286</c:v>
                </c:pt>
                <c:pt idx="1809">
                  <c:v>280.8</c:v>
                </c:pt>
                <c:pt idx="1810">
                  <c:v>286.39999999999998</c:v>
                </c:pt>
                <c:pt idx="1811">
                  <c:v>283.39999999999998</c:v>
                </c:pt>
                <c:pt idx="1812">
                  <c:v>287.3</c:v>
                </c:pt>
                <c:pt idx="1813">
                  <c:v>286.5</c:v>
                </c:pt>
                <c:pt idx="1814">
                  <c:v>284.60000000000002</c:v>
                </c:pt>
                <c:pt idx="1815">
                  <c:v>271.89999999999998</c:v>
                </c:pt>
                <c:pt idx="1816">
                  <c:v>273.7</c:v>
                </c:pt>
                <c:pt idx="1817">
                  <c:v>275.60000000000002</c:v>
                </c:pt>
                <c:pt idx="1818">
                  <c:v>278.2</c:v>
                </c:pt>
                <c:pt idx="1819">
                  <c:v>275.10000000000002</c:v>
                </c:pt>
                <c:pt idx="1820">
                  <c:v>274.5</c:v>
                </c:pt>
                <c:pt idx="1821">
                  <c:v>275.8</c:v>
                </c:pt>
                <c:pt idx="1822">
                  <c:v>276.3</c:v>
                </c:pt>
                <c:pt idx="1823">
                  <c:v>280.10000000000002</c:v>
                </c:pt>
                <c:pt idx="1824">
                  <c:v>279.60000000000002</c:v>
                </c:pt>
                <c:pt idx="1825">
                  <c:v>279.8</c:v>
                </c:pt>
                <c:pt idx="1826">
                  <c:v>282</c:v>
                </c:pt>
                <c:pt idx="1827">
                  <c:v>275.2</c:v>
                </c:pt>
                <c:pt idx="1828">
                  <c:v>283.89999999999998</c:v>
                </c:pt>
                <c:pt idx="1829">
                  <c:v>281.5</c:v>
                </c:pt>
                <c:pt idx="1830">
                  <c:v>280.89999999999998</c:v>
                </c:pt>
                <c:pt idx="1831">
                  <c:v>280</c:v>
                </c:pt>
                <c:pt idx="1832">
                  <c:v>275.3</c:v>
                </c:pt>
                <c:pt idx="1833">
                  <c:v>275</c:v>
                </c:pt>
                <c:pt idx="1834">
                  <c:v>281.10000000000002</c:v>
                </c:pt>
                <c:pt idx="1835">
                  <c:v>275.7</c:v>
                </c:pt>
                <c:pt idx="1836">
                  <c:v>271.8</c:v>
                </c:pt>
                <c:pt idx="1837">
                  <c:v>277.89999999999998</c:v>
                </c:pt>
                <c:pt idx="1838">
                  <c:v>271.5</c:v>
                </c:pt>
                <c:pt idx="1839">
                  <c:v>273.8</c:v>
                </c:pt>
                <c:pt idx="1840">
                  <c:v>281</c:v>
                </c:pt>
                <c:pt idx="1841">
                  <c:v>284</c:v>
                </c:pt>
                <c:pt idx="1842">
                  <c:v>274</c:v>
                </c:pt>
                <c:pt idx="1843">
                  <c:v>277.7</c:v>
                </c:pt>
                <c:pt idx="1844">
                  <c:v>271.60000000000002</c:v>
                </c:pt>
                <c:pt idx="1845">
                  <c:v>277.89999999999998</c:v>
                </c:pt>
                <c:pt idx="1846">
                  <c:v>279.7</c:v>
                </c:pt>
                <c:pt idx="1847">
                  <c:v>275.60000000000002</c:v>
                </c:pt>
                <c:pt idx="1848">
                  <c:v>279.8</c:v>
                </c:pt>
                <c:pt idx="1849">
                  <c:v>279.3</c:v>
                </c:pt>
                <c:pt idx="1850">
                  <c:v>284.5</c:v>
                </c:pt>
                <c:pt idx="1851">
                  <c:v>276.60000000000002</c:v>
                </c:pt>
                <c:pt idx="1852">
                  <c:v>282</c:v>
                </c:pt>
                <c:pt idx="1853">
                  <c:v>281.10000000000002</c:v>
                </c:pt>
                <c:pt idx="1854">
                  <c:v>284.89999999999998</c:v>
                </c:pt>
                <c:pt idx="1855">
                  <c:v>284.5</c:v>
                </c:pt>
                <c:pt idx="1856">
                  <c:v>284.5</c:v>
                </c:pt>
                <c:pt idx="1857">
                  <c:v>285.3</c:v>
                </c:pt>
                <c:pt idx="1858">
                  <c:v>278</c:v>
                </c:pt>
                <c:pt idx="1859">
                  <c:v>286.5</c:v>
                </c:pt>
                <c:pt idx="1860">
                  <c:v>280.8</c:v>
                </c:pt>
                <c:pt idx="1861">
                  <c:v>274.39999999999998</c:v>
                </c:pt>
                <c:pt idx="1862">
                  <c:v>284</c:v>
                </c:pt>
                <c:pt idx="1863">
                  <c:v>279.5</c:v>
                </c:pt>
                <c:pt idx="1864">
                  <c:v>283.39999999999998</c:v>
                </c:pt>
                <c:pt idx="1865">
                  <c:v>285</c:v>
                </c:pt>
                <c:pt idx="1866">
                  <c:v>287.5</c:v>
                </c:pt>
                <c:pt idx="1867">
                  <c:v>285.3</c:v>
                </c:pt>
                <c:pt idx="1868">
                  <c:v>285.5</c:v>
                </c:pt>
                <c:pt idx="1869">
                  <c:v>284</c:v>
                </c:pt>
                <c:pt idx="1870">
                  <c:v>285.2</c:v>
                </c:pt>
                <c:pt idx="1871">
                  <c:v>281.89999999999998</c:v>
                </c:pt>
                <c:pt idx="1872">
                  <c:v>282.39999999999998</c:v>
                </c:pt>
                <c:pt idx="1873">
                  <c:v>287</c:v>
                </c:pt>
                <c:pt idx="1874">
                  <c:v>282.10000000000002</c:v>
                </c:pt>
                <c:pt idx="1875">
                  <c:v>279.60000000000002</c:v>
                </c:pt>
                <c:pt idx="1876">
                  <c:v>284.89999999999998</c:v>
                </c:pt>
                <c:pt idx="1877">
                  <c:v>283</c:v>
                </c:pt>
                <c:pt idx="1878">
                  <c:v>284.5</c:v>
                </c:pt>
                <c:pt idx="1879">
                  <c:v>282.60000000000002</c:v>
                </c:pt>
                <c:pt idx="1880">
                  <c:v>271.10000000000002</c:v>
                </c:pt>
                <c:pt idx="1881">
                  <c:v>280.39999999999998</c:v>
                </c:pt>
                <c:pt idx="1882">
                  <c:v>283.10000000000002</c:v>
                </c:pt>
                <c:pt idx="1883">
                  <c:v>283.60000000000002</c:v>
                </c:pt>
                <c:pt idx="1884">
                  <c:v>286.2</c:v>
                </c:pt>
                <c:pt idx="1885">
                  <c:v>287.10000000000002</c:v>
                </c:pt>
                <c:pt idx="1886">
                  <c:v>283.39999999999998</c:v>
                </c:pt>
                <c:pt idx="1887">
                  <c:v>285.8</c:v>
                </c:pt>
                <c:pt idx="1888">
                  <c:v>282.89999999999998</c:v>
                </c:pt>
                <c:pt idx="1889">
                  <c:v>276.5</c:v>
                </c:pt>
                <c:pt idx="1890">
                  <c:v>283.60000000000002</c:v>
                </c:pt>
                <c:pt idx="1891">
                  <c:v>282.39999999999998</c:v>
                </c:pt>
                <c:pt idx="1892">
                  <c:v>283.89999999999998</c:v>
                </c:pt>
                <c:pt idx="1893">
                  <c:v>283.2</c:v>
                </c:pt>
                <c:pt idx="1894">
                  <c:v>271.3</c:v>
                </c:pt>
                <c:pt idx="1895">
                  <c:v>277.3</c:v>
                </c:pt>
                <c:pt idx="1896">
                  <c:v>283.89999999999998</c:v>
                </c:pt>
                <c:pt idx="1897">
                  <c:v>283.39999999999998</c:v>
                </c:pt>
                <c:pt idx="1898">
                  <c:v>281.60000000000002</c:v>
                </c:pt>
                <c:pt idx="1899">
                  <c:v>278.10000000000002</c:v>
                </c:pt>
                <c:pt idx="1900">
                  <c:v>276.2</c:v>
                </c:pt>
                <c:pt idx="1901">
                  <c:v>279.10000000000002</c:v>
                </c:pt>
                <c:pt idx="1902">
                  <c:v>277.7</c:v>
                </c:pt>
                <c:pt idx="1903">
                  <c:v>281.2</c:v>
                </c:pt>
                <c:pt idx="1904">
                  <c:v>281.89999999999998</c:v>
                </c:pt>
                <c:pt idx="1905">
                  <c:v>280.39999999999998</c:v>
                </c:pt>
                <c:pt idx="1906">
                  <c:v>284.3</c:v>
                </c:pt>
                <c:pt idx="1907">
                  <c:v>280.60000000000002</c:v>
                </c:pt>
                <c:pt idx="1908">
                  <c:v>281.60000000000002</c:v>
                </c:pt>
                <c:pt idx="1909">
                  <c:v>281.10000000000002</c:v>
                </c:pt>
                <c:pt idx="1910">
                  <c:v>284</c:v>
                </c:pt>
                <c:pt idx="1911">
                  <c:v>281.10000000000002</c:v>
                </c:pt>
                <c:pt idx="1912">
                  <c:v>280.10000000000002</c:v>
                </c:pt>
                <c:pt idx="1913">
                  <c:v>279.2</c:v>
                </c:pt>
                <c:pt idx="1914">
                  <c:v>281.10000000000002</c:v>
                </c:pt>
                <c:pt idx="1915">
                  <c:v>278.60000000000002</c:v>
                </c:pt>
                <c:pt idx="1916">
                  <c:v>280.2</c:v>
                </c:pt>
                <c:pt idx="1917">
                  <c:v>273.10000000000002</c:v>
                </c:pt>
                <c:pt idx="1918">
                  <c:v>282.10000000000002</c:v>
                </c:pt>
                <c:pt idx="1919">
                  <c:v>280</c:v>
                </c:pt>
                <c:pt idx="1920">
                  <c:v>281.39999999999998</c:v>
                </c:pt>
                <c:pt idx="1921">
                  <c:v>277.8</c:v>
                </c:pt>
                <c:pt idx="1922">
                  <c:v>273.60000000000002</c:v>
                </c:pt>
                <c:pt idx="1923">
                  <c:v>273.60000000000002</c:v>
                </c:pt>
                <c:pt idx="1924">
                  <c:v>272</c:v>
                </c:pt>
                <c:pt idx="1925">
                  <c:v>279.10000000000002</c:v>
                </c:pt>
                <c:pt idx="1926">
                  <c:v>279.39999999999998</c:v>
                </c:pt>
                <c:pt idx="1927">
                  <c:v>277.7</c:v>
                </c:pt>
                <c:pt idx="1928">
                  <c:v>279</c:v>
                </c:pt>
                <c:pt idx="1929">
                  <c:v>277.89999999999998</c:v>
                </c:pt>
                <c:pt idx="1930">
                  <c:v>278.60000000000002</c:v>
                </c:pt>
                <c:pt idx="1931">
                  <c:v>277.60000000000002</c:v>
                </c:pt>
                <c:pt idx="1932">
                  <c:v>279</c:v>
                </c:pt>
                <c:pt idx="1933">
                  <c:v>275.7</c:v>
                </c:pt>
                <c:pt idx="1934">
                  <c:v>276.10000000000002</c:v>
                </c:pt>
                <c:pt idx="1935">
                  <c:v>278</c:v>
                </c:pt>
                <c:pt idx="1936">
                  <c:v>275.60000000000002</c:v>
                </c:pt>
                <c:pt idx="1937">
                  <c:v>276.10000000000002</c:v>
                </c:pt>
                <c:pt idx="1938">
                  <c:v>278.2</c:v>
                </c:pt>
                <c:pt idx="1939">
                  <c:v>278</c:v>
                </c:pt>
                <c:pt idx="1940">
                  <c:v>273.60000000000002</c:v>
                </c:pt>
                <c:pt idx="1941">
                  <c:v>273.39999999999998</c:v>
                </c:pt>
                <c:pt idx="1942">
                  <c:v>275.39999999999998</c:v>
                </c:pt>
                <c:pt idx="1943">
                  <c:v>273.10000000000002</c:v>
                </c:pt>
                <c:pt idx="1944">
                  <c:v>273.2</c:v>
                </c:pt>
                <c:pt idx="1945">
                  <c:v>273.3</c:v>
                </c:pt>
                <c:pt idx="1946">
                  <c:v>275.2</c:v>
                </c:pt>
                <c:pt idx="1947">
                  <c:v>274.2</c:v>
                </c:pt>
                <c:pt idx="1948">
                  <c:v>275.7</c:v>
                </c:pt>
                <c:pt idx="1949">
                  <c:v>274.5</c:v>
                </c:pt>
                <c:pt idx="1950">
                  <c:v>277.7</c:v>
                </c:pt>
                <c:pt idx="1951">
                  <c:v>270.8</c:v>
                </c:pt>
                <c:pt idx="1952">
                  <c:v>274.2</c:v>
                </c:pt>
                <c:pt idx="1953">
                  <c:v>274.7</c:v>
                </c:pt>
                <c:pt idx="1954">
                  <c:v>280.2</c:v>
                </c:pt>
                <c:pt idx="1955">
                  <c:v>278.60000000000002</c:v>
                </c:pt>
                <c:pt idx="1956">
                  <c:v>280.2</c:v>
                </c:pt>
                <c:pt idx="1957">
                  <c:v>275.5</c:v>
                </c:pt>
                <c:pt idx="1958">
                  <c:v>278.60000000000002</c:v>
                </c:pt>
                <c:pt idx="1959">
                  <c:v>270.10000000000002</c:v>
                </c:pt>
                <c:pt idx="1960">
                  <c:v>273.5</c:v>
                </c:pt>
                <c:pt idx="1961">
                  <c:v>270.7</c:v>
                </c:pt>
                <c:pt idx="1962">
                  <c:v>278.39999999999998</c:v>
                </c:pt>
                <c:pt idx="1963">
                  <c:v>278.89999999999998</c:v>
                </c:pt>
                <c:pt idx="1964">
                  <c:v>279.60000000000002</c:v>
                </c:pt>
                <c:pt idx="1965">
                  <c:v>275.3</c:v>
                </c:pt>
                <c:pt idx="1966">
                  <c:v>278.60000000000002</c:v>
                </c:pt>
                <c:pt idx="1967">
                  <c:v>273.3</c:v>
                </c:pt>
                <c:pt idx="1968">
                  <c:v>269.3</c:v>
                </c:pt>
                <c:pt idx="1969">
                  <c:v>276.8</c:v>
                </c:pt>
                <c:pt idx="1970">
                  <c:v>277</c:v>
                </c:pt>
                <c:pt idx="1971">
                  <c:v>272.60000000000002</c:v>
                </c:pt>
                <c:pt idx="1972">
                  <c:v>276</c:v>
                </c:pt>
                <c:pt idx="1973">
                  <c:v>276.60000000000002</c:v>
                </c:pt>
                <c:pt idx="1974">
                  <c:v>280.3</c:v>
                </c:pt>
                <c:pt idx="1975">
                  <c:v>277.7</c:v>
                </c:pt>
                <c:pt idx="1976">
                  <c:v>279.5</c:v>
                </c:pt>
                <c:pt idx="1977">
                  <c:v>279.7</c:v>
                </c:pt>
                <c:pt idx="1978">
                  <c:v>280.89999999999998</c:v>
                </c:pt>
                <c:pt idx="1979">
                  <c:v>275.2</c:v>
                </c:pt>
                <c:pt idx="1980">
                  <c:v>275</c:v>
                </c:pt>
                <c:pt idx="1981">
                  <c:v>279.7</c:v>
                </c:pt>
                <c:pt idx="1982">
                  <c:v>280.10000000000002</c:v>
                </c:pt>
                <c:pt idx="1983">
                  <c:v>278.7</c:v>
                </c:pt>
                <c:pt idx="1984">
                  <c:v>279.8</c:v>
                </c:pt>
                <c:pt idx="1985">
                  <c:v>278.5</c:v>
                </c:pt>
                <c:pt idx="1986">
                  <c:v>279.89999999999998</c:v>
                </c:pt>
                <c:pt idx="1987">
                  <c:v>280.3</c:v>
                </c:pt>
                <c:pt idx="1988">
                  <c:v>277</c:v>
                </c:pt>
                <c:pt idx="1989">
                  <c:v>277.3</c:v>
                </c:pt>
                <c:pt idx="1990">
                  <c:v>277.89999999999998</c:v>
                </c:pt>
                <c:pt idx="1991">
                  <c:v>281</c:v>
                </c:pt>
                <c:pt idx="1992">
                  <c:v>276</c:v>
                </c:pt>
                <c:pt idx="1993">
                  <c:v>281.39999999999998</c:v>
                </c:pt>
                <c:pt idx="1994">
                  <c:v>276.2</c:v>
                </c:pt>
                <c:pt idx="1995">
                  <c:v>278.10000000000002</c:v>
                </c:pt>
                <c:pt idx="1996">
                  <c:v>273.39999999999998</c:v>
                </c:pt>
                <c:pt idx="1997">
                  <c:v>273.89999999999998</c:v>
                </c:pt>
                <c:pt idx="1998">
                  <c:v>280.7</c:v>
                </c:pt>
                <c:pt idx="1999">
                  <c:v>280.8</c:v>
                </c:pt>
                <c:pt idx="2000">
                  <c:v>282</c:v>
                </c:pt>
                <c:pt idx="2001">
                  <c:v>281.5</c:v>
                </c:pt>
                <c:pt idx="2002">
                  <c:v>269.7</c:v>
                </c:pt>
                <c:pt idx="2003">
                  <c:v>281</c:v>
                </c:pt>
                <c:pt idx="2004">
                  <c:v>281.39999999999998</c:v>
                </c:pt>
                <c:pt idx="2005">
                  <c:v>279.8</c:v>
                </c:pt>
                <c:pt idx="2006">
                  <c:v>281.5</c:v>
                </c:pt>
                <c:pt idx="2007">
                  <c:v>282.3</c:v>
                </c:pt>
                <c:pt idx="2008">
                  <c:v>278.89999999999998</c:v>
                </c:pt>
                <c:pt idx="2009">
                  <c:v>278.5</c:v>
                </c:pt>
                <c:pt idx="2010">
                  <c:v>280.7</c:v>
                </c:pt>
                <c:pt idx="2011">
                  <c:v>283.39999999999998</c:v>
                </c:pt>
                <c:pt idx="2012">
                  <c:v>279.10000000000002</c:v>
                </c:pt>
                <c:pt idx="2013">
                  <c:v>278.8</c:v>
                </c:pt>
                <c:pt idx="2014">
                  <c:v>278.60000000000002</c:v>
                </c:pt>
                <c:pt idx="2015">
                  <c:v>283.5</c:v>
                </c:pt>
                <c:pt idx="2016">
                  <c:v>282.5</c:v>
                </c:pt>
                <c:pt idx="2017">
                  <c:v>283.60000000000002</c:v>
                </c:pt>
                <c:pt idx="2018">
                  <c:v>284.2</c:v>
                </c:pt>
                <c:pt idx="2019">
                  <c:v>283.7</c:v>
                </c:pt>
                <c:pt idx="2020">
                  <c:v>280.3</c:v>
                </c:pt>
                <c:pt idx="2021">
                  <c:v>277</c:v>
                </c:pt>
                <c:pt idx="2022">
                  <c:v>279.7</c:v>
                </c:pt>
                <c:pt idx="2023">
                  <c:v>279.89999999999998</c:v>
                </c:pt>
                <c:pt idx="2024">
                  <c:v>278</c:v>
                </c:pt>
                <c:pt idx="2025">
                  <c:v>281.2</c:v>
                </c:pt>
                <c:pt idx="2026">
                  <c:v>278.7</c:v>
                </c:pt>
                <c:pt idx="2027">
                  <c:v>274.3</c:v>
                </c:pt>
                <c:pt idx="2028">
                  <c:v>277.60000000000002</c:v>
                </c:pt>
                <c:pt idx="2029">
                  <c:v>280.7</c:v>
                </c:pt>
                <c:pt idx="2030">
                  <c:v>275.39999999999998</c:v>
                </c:pt>
                <c:pt idx="2031">
                  <c:v>283</c:v>
                </c:pt>
                <c:pt idx="2032">
                  <c:v>274.8</c:v>
                </c:pt>
                <c:pt idx="2033">
                  <c:v>276.2</c:v>
                </c:pt>
                <c:pt idx="2034">
                  <c:v>275.5</c:v>
                </c:pt>
                <c:pt idx="2035">
                  <c:v>270.7</c:v>
                </c:pt>
                <c:pt idx="2036">
                  <c:v>282.5</c:v>
                </c:pt>
                <c:pt idx="2037">
                  <c:v>284.10000000000002</c:v>
                </c:pt>
                <c:pt idx="2038">
                  <c:v>278.89999999999998</c:v>
                </c:pt>
                <c:pt idx="2039">
                  <c:v>276.7</c:v>
                </c:pt>
                <c:pt idx="2040">
                  <c:v>280.7</c:v>
                </c:pt>
                <c:pt idx="2041">
                  <c:v>276.5</c:v>
                </c:pt>
                <c:pt idx="2042">
                  <c:v>283.89999999999998</c:v>
                </c:pt>
                <c:pt idx="2043">
                  <c:v>287.3</c:v>
                </c:pt>
                <c:pt idx="2044">
                  <c:v>288.3</c:v>
                </c:pt>
                <c:pt idx="2045">
                  <c:v>282.2</c:v>
                </c:pt>
                <c:pt idx="2046">
                  <c:v>284.7</c:v>
                </c:pt>
                <c:pt idx="2047">
                  <c:v>287.2</c:v>
                </c:pt>
                <c:pt idx="2048">
                  <c:v>286.5</c:v>
                </c:pt>
                <c:pt idx="2049">
                  <c:v>282.60000000000002</c:v>
                </c:pt>
                <c:pt idx="2050">
                  <c:v>282.10000000000002</c:v>
                </c:pt>
                <c:pt idx="2051">
                  <c:v>282.10000000000002</c:v>
                </c:pt>
                <c:pt idx="2052">
                  <c:v>282.60000000000002</c:v>
                </c:pt>
                <c:pt idx="2053">
                  <c:v>276.89999999999998</c:v>
                </c:pt>
                <c:pt idx="2054">
                  <c:v>276.60000000000002</c:v>
                </c:pt>
                <c:pt idx="2055">
                  <c:v>277</c:v>
                </c:pt>
                <c:pt idx="2056">
                  <c:v>282.5</c:v>
                </c:pt>
                <c:pt idx="2057">
                  <c:v>277.10000000000002</c:v>
                </c:pt>
                <c:pt idx="2058">
                  <c:v>281.60000000000002</c:v>
                </c:pt>
                <c:pt idx="2059">
                  <c:v>271.5</c:v>
                </c:pt>
                <c:pt idx="2060">
                  <c:v>279.60000000000002</c:v>
                </c:pt>
                <c:pt idx="2061">
                  <c:v>279.2</c:v>
                </c:pt>
                <c:pt idx="2062">
                  <c:v>283.5</c:v>
                </c:pt>
                <c:pt idx="2063">
                  <c:v>280.60000000000002</c:v>
                </c:pt>
                <c:pt idx="2064">
                  <c:v>280</c:v>
                </c:pt>
                <c:pt idx="2065">
                  <c:v>277.7</c:v>
                </c:pt>
                <c:pt idx="2066">
                  <c:v>283.5</c:v>
                </c:pt>
                <c:pt idx="2067">
                  <c:v>283.3</c:v>
                </c:pt>
                <c:pt idx="2068">
                  <c:v>283.39999999999998</c:v>
                </c:pt>
                <c:pt idx="2069">
                  <c:v>282.5</c:v>
                </c:pt>
                <c:pt idx="2070">
                  <c:v>271.89999999999998</c:v>
                </c:pt>
                <c:pt idx="2071">
                  <c:v>282.5</c:v>
                </c:pt>
                <c:pt idx="2072">
                  <c:v>283</c:v>
                </c:pt>
                <c:pt idx="2073">
                  <c:v>284.3</c:v>
                </c:pt>
                <c:pt idx="2074">
                  <c:v>279.8</c:v>
                </c:pt>
                <c:pt idx="2075">
                  <c:v>284.10000000000002</c:v>
                </c:pt>
                <c:pt idx="2076">
                  <c:v>276.7</c:v>
                </c:pt>
                <c:pt idx="2077">
                  <c:v>284.2</c:v>
                </c:pt>
                <c:pt idx="2078">
                  <c:v>283</c:v>
                </c:pt>
                <c:pt idx="2079">
                  <c:v>281.89999999999998</c:v>
                </c:pt>
                <c:pt idx="2080">
                  <c:v>282.5</c:v>
                </c:pt>
                <c:pt idx="2081">
                  <c:v>277.7</c:v>
                </c:pt>
                <c:pt idx="2082">
                  <c:v>272.60000000000002</c:v>
                </c:pt>
                <c:pt idx="2083">
                  <c:v>270.7</c:v>
                </c:pt>
                <c:pt idx="2084">
                  <c:v>279.5</c:v>
                </c:pt>
                <c:pt idx="2085">
                  <c:v>280.10000000000002</c:v>
                </c:pt>
                <c:pt idx="2086">
                  <c:v>281.5</c:v>
                </c:pt>
                <c:pt idx="2087">
                  <c:v>279.10000000000002</c:v>
                </c:pt>
                <c:pt idx="2088">
                  <c:v>277.39999999999998</c:v>
                </c:pt>
                <c:pt idx="2089">
                  <c:v>275.2</c:v>
                </c:pt>
                <c:pt idx="2090">
                  <c:v>273.89999999999998</c:v>
                </c:pt>
                <c:pt idx="2091">
                  <c:v>269.2</c:v>
                </c:pt>
                <c:pt idx="2092">
                  <c:v>275.5</c:v>
                </c:pt>
                <c:pt idx="2093">
                  <c:v>280.10000000000002</c:v>
                </c:pt>
                <c:pt idx="2094">
                  <c:v>271.5</c:v>
                </c:pt>
                <c:pt idx="2095">
                  <c:v>272.60000000000002</c:v>
                </c:pt>
                <c:pt idx="2096">
                  <c:v>276.60000000000002</c:v>
                </c:pt>
                <c:pt idx="2097">
                  <c:v>277.8</c:v>
                </c:pt>
                <c:pt idx="2098">
                  <c:v>280.39999999999998</c:v>
                </c:pt>
                <c:pt idx="2099">
                  <c:v>278.60000000000002</c:v>
                </c:pt>
                <c:pt idx="2100">
                  <c:v>273.5</c:v>
                </c:pt>
                <c:pt idx="2101">
                  <c:v>278.3</c:v>
                </c:pt>
                <c:pt idx="2102">
                  <c:v>278</c:v>
                </c:pt>
                <c:pt idx="2103">
                  <c:v>277.89999999999998</c:v>
                </c:pt>
                <c:pt idx="2104">
                  <c:v>274</c:v>
                </c:pt>
                <c:pt idx="2105">
                  <c:v>279.60000000000002</c:v>
                </c:pt>
                <c:pt idx="2106">
                  <c:v>280</c:v>
                </c:pt>
                <c:pt idx="2107">
                  <c:v>278.10000000000002</c:v>
                </c:pt>
                <c:pt idx="2108">
                  <c:v>273.5</c:v>
                </c:pt>
                <c:pt idx="2109">
                  <c:v>279.2</c:v>
                </c:pt>
                <c:pt idx="2110">
                  <c:v>278.10000000000002</c:v>
                </c:pt>
                <c:pt idx="2111">
                  <c:v>275.60000000000002</c:v>
                </c:pt>
                <c:pt idx="2112">
                  <c:v>278</c:v>
                </c:pt>
                <c:pt idx="2113">
                  <c:v>274</c:v>
                </c:pt>
                <c:pt idx="2114">
                  <c:v>273.5</c:v>
                </c:pt>
                <c:pt idx="2115">
                  <c:v>274.89999999999998</c:v>
                </c:pt>
                <c:pt idx="2116">
                  <c:v>273.60000000000002</c:v>
                </c:pt>
                <c:pt idx="2117">
                  <c:v>275</c:v>
                </c:pt>
                <c:pt idx="2118">
                  <c:v>277.39999999999998</c:v>
                </c:pt>
                <c:pt idx="2119">
                  <c:v>276.3</c:v>
                </c:pt>
                <c:pt idx="2120">
                  <c:v>274.60000000000002</c:v>
                </c:pt>
                <c:pt idx="2121">
                  <c:v>274.60000000000002</c:v>
                </c:pt>
                <c:pt idx="2122">
                  <c:v>265.2</c:v>
                </c:pt>
                <c:pt idx="2123">
                  <c:v>279.10000000000002</c:v>
                </c:pt>
                <c:pt idx="2124">
                  <c:v>278.60000000000002</c:v>
                </c:pt>
                <c:pt idx="2125">
                  <c:v>276.89999999999998</c:v>
                </c:pt>
                <c:pt idx="2126">
                  <c:v>276.60000000000002</c:v>
                </c:pt>
                <c:pt idx="2127">
                  <c:v>277.8</c:v>
                </c:pt>
                <c:pt idx="2128">
                  <c:v>278.3</c:v>
                </c:pt>
                <c:pt idx="2129">
                  <c:v>276.60000000000002</c:v>
                </c:pt>
                <c:pt idx="2130">
                  <c:v>274.10000000000002</c:v>
                </c:pt>
                <c:pt idx="2131">
                  <c:v>277.39999999999998</c:v>
                </c:pt>
                <c:pt idx="2132">
                  <c:v>277.5</c:v>
                </c:pt>
                <c:pt idx="2133">
                  <c:v>267.2</c:v>
                </c:pt>
                <c:pt idx="2134">
                  <c:v>279.60000000000002</c:v>
                </c:pt>
                <c:pt idx="2135">
                  <c:v>275.7</c:v>
                </c:pt>
                <c:pt idx="2136">
                  <c:v>267.60000000000002</c:v>
                </c:pt>
                <c:pt idx="2137">
                  <c:v>278</c:v>
                </c:pt>
                <c:pt idx="2138">
                  <c:v>276</c:v>
                </c:pt>
                <c:pt idx="2139">
                  <c:v>274.3</c:v>
                </c:pt>
                <c:pt idx="2140">
                  <c:v>276.60000000000002</c:v>
                </c:pt>
                <c:pt idx="2141">
                  <c:v>274.60000000000002</c:v>
                </c:pt>
                <c:pt idx="2142">
                  <c:v>264.5</c:v>
                </c:pt>
                <c:pt idx="2143">
                  <c:v>274.60000000000002</c:v>
                </c:pt>
                <c:pt idx="2144">
                  <c:v>271.7</c:v>
                </c:pt>
                <c:pt idx="2145">
                  <c:v>266.2</c:v>
                </c:pt>
                <c:pt idx="2146">
                  <c:v>269.7</c:v>
                </c:pt>
                <c:pt idx="2147">
                  <c:v>270.2</c:v>
                </c:pt>
                <c:pt idx="2148">
                  <c:v>268.5</c:v>
                </c:pt>
                <c:pt idx="2149">
                  <c:v>273.60000000000002</c:v>
                </c:pt>
                <c:pt idx="2150">
                  <c:v>271.2</c:v>
                </c:pt>
                <c:pt idx="2151">
                  <c:v>264.60000000000002</c:v>
                </c:pt>
                <c:pt idx="2152">
                  <c:v>268.2</c:v>
                </c:pt>
                <c:pt idx="2153">
                  <c:v>269.5</c:v>
                </c:pt>
                <c:pt idx="2154">
                  <c:v>268.8</c:v>
                </c:pt>
                <c:pt idx="2155">
                  <c:v>270.3</c:v>
                </c:pt>
                <c:pt idx="2156">
                  <c:v>265.8</c:v>
                </c:pt>
                <c:pt idx="2157">
                  <c:v>270.8</c:v>
                </c:pt>
                <c:pt idx="2158">
                  <c:v>272.5</c:v>
                </c:pt>
                <c:pt idx="2159">
                  <c:v>272.10000000000002</c:v>
                </c:pt>
                <c:pt idx="2160">
                  <c:v>271.8</c:v>
                </c:pt>
                <c:pt idx="2161">
                  <c:v>271.5</c:v>
                </c:pt>
                <c:pt idx="2162">
                  <c:v>269.7</c:v>
                </c:pt>
                <c:pt idx="2163">
                  <c:v>271.89999999999998</c:v>
                </c:pt>
                <c:pt idx="2164">
                  <c:v>264.10000000000002</c:v>
                </c:pt>
                <c:pt idx="2165">
                  <c:v>269.5</c:v>
                </c:pt>
                <c:pt idx="2166">
                  <c:v>267.7</c:v>
                </c:pt>
                <c:pt idx="2167">
                  <c:v>268.8</c:v>
                </c:pt>
                <c:pt idx="2168">
                  <c:v>269.60000000000002</c:v>
                </c:pt>
                <c:pt idx="2169">
                  <c:v>268.8</c:v>
                </c:pt>
                <c:pt idx="2170">
                  <c:v>270.8</c:v>
                </c:pt>
                <c:pt idx="2171">
                  <c:v>270.7</c:v>
                </c:pt>
                <c:pt idx="2172">
                  <c:v>268.8</c:v>
                </c:pt>
                <c:pt idx="2173">
                  <c:v>258.8</c:v>
                </c:pt>
                <c:pt idx="2174">
                  <c:v>271.60000000000002</c:v>
                </c:pt>
                <c:pt idx="2175">
                  <c:v>271</c:v>
                </c:pt>
                <c:pt idx="2176">
                  <c:v>270.8</c:v>
                </c:pt>
                <c:pt idx="2177">
                  <c:v>271.60000000000002</c:v>
                </c:pt>
                <c:pt idx="2178">
                  <c:v>270.8</c:v>
                </c:pt>
                <c:pt idx="2179">
                  <c:v>268</c:v>
                </c:pt>
                <c:pt idx="2180">
                  <c:v>263.5</c:v>
                </c:pt>
                <c:pt idx="2181">
                  <c:v>270.3</c:v>
                </c:pt>
                <c:pt idx="2182">
                  <c:v>266.39999999999998</c:v>
                </c:pt>
                <c:pt idx="2183">
                  <c:v>267.10000000000002</c:v>
                </c:pt>
                <c:pt idx="2184">
                  <c:v>270.39999999999998</c:v>
                </c:pt>
                <c:pt idx="2185">
                  <c:v>269.5</c:v>
                </c:pt>
                <c:pt idx="2186">
                  <c:v>264.3</c:v>
                </c:pt>
                <c:pt idx="2187">
                  <c:v>267</c:v>
                </c:pt>
                <c:pt idx="2188">
                  <c:v>269.5</c:v>
                </c:pt>
                <c:pt idx="2189">
                  <c:v>268.2</c:v>
                </c:pt>
                <c:pt idx="2190">
                  <c:v>262</c:v>
                </c:pt>
                <c:pt idx="2191">
                  <c:v>269</c:v>
                </c:pt>
                <c:pt idx="2192">
                  <c:v>267.60000000000002</c:v>
                </c:pt>
                <c:pt idx="2193">
                  <c:v>269.60000000000002</c:v>
                </c:pt>
                <c:pt idx="2194">
                  <c:v>266.8</c:v>
                </c:pt>
                <c:pt idx="2195">
                  <c:v>268.10000000000002</c:v>
                </c:pt>
                <c:pt idx="2196">
                  <c:v>268.60000000000002</c:v>
                </c:pt>
                <c:pt idx="2197">
                  <c:v>266.3</c:v>
                </c:pt>
                <c:pt idx="2198">
                  <c:v>263.5</c:v>
                </c:pt>
                <c:pt idx="2199">
                  <c:v>269.5</c:v>
                </c:pt>
                <c:pt idx="2200">
                  <c:v>264</c:v>
                </c:pt>
                <c:pt idx="2201">
                  <c:v>265.7</c:v>
                </c:pt>
                <c:pt idx="2202">
                  <c:v>261.60000000000002</c:v>
                </c:pt>
                <c:pt idx="2203">
                  <c:v>267.89999999999998</c:v>
                </c:pt>
                <c:pt idx="2204">
                  <c:v>268.7</c:v>
                </c:pt>
                <c:pt idx="2205">
                  <c:v>257.10000000000002</c:v>
                </c:pt>
                <c:pt idx="2206">
                  <c:v>266.7</c:v>
                </c:pt>
                <c:pt idx="2207">
                  <c:v>266.2</c:v>
                </c:pt>
                <c:pt idx="2208">
                  <c:v>268.10000000000002</c:v>
                </c:pt>
                <c:pt idx="2209">
                  <c:v>262.5</c:v>
                </c:pt>
                <c:pt idx="2210">
                  <c:v>264.3</c:v>
                </c:pt>
                <c:pt idx="2211">
                  <c:v>267.39999999999998</c:v>
                </c:pt>
                <c:pt idx="2212">
                  <c:v>257.39999999999998</c:v>
                </c:pt>
                <c:pt idx="2213">
                  <c:v>266.7</c:v>
                </c:pt>
                <c:pt idx="2214">
                  <c:v>266.5</c:v>
                </c:pt>
                <c:pt idx="2215">
                  <c:v>266.8</c:v>
                </c:pt>
                <c:pt idx="2216">
                  <c:v>267.60000000000002</c:v>
                </c:pt>
                <c:pt idx="2217">
                  <c:v>266</c:v>
                </c:pt>
                <c:pt idx="2218">
                  <c:v>267.5</c:v>
                </c:pt>
                <c:pt idx="2219">
                  <c:v>265.7</c:v>
                </c:pt>
                <c:pt idx="2220">
                  <c:v>259</c:v>
                </c:pt>
                <c:pt idx="2221">
                  <c:v>263.10000000000002</c:v>
                </c:pt>
                <c:pt idx="2222">
                  <c:v>266.2</c:v>
                </c:pt>
                <c:pt idx="2223">
                  <c:v>266.7</c:v>
                </c:pt>
                <c:pt idx="2224">
                  <c:v>265.5</c:v>
                </c:pt>
                <c:pt idx="2225">
                  <c:v>264.7</c:v>
                </c:pt>
                <c:pt idx="2226">
                  <c:v>267.10000000000002</c:v>
                </c:pt>
                <c:pt idx="2227">
                  <c:v>262.39999999999998</c:v>
                </c:pt>
                <c:pt idx="2228">
                  <c:v>266.7</c:v>
                </c:pt>
                <c:pt idx="2229">
                  <c:v>262.60000000000002</c:v>
                </c:pt>
                <c:pt idx="2230">
                  <c:v>265.8</c:v>
                </c:pt>
                <c:pt idx="2231">
                  <c:v>266.7</c:v>
                </c:pt>
                <c:pt idx="2232">
                  <c:v>265</c:v>
                </c:pt>
                <c:pt idx="2233">
                  <c:v>266.7</c:v>
                </c:pt>
                <c:pt idx="2234">
                  <c:v>266.2</c:v>
                </c:pt>
                <c:pt idx="2235">
                  <c:v>263.2</c:v>
                </c:pt>
                <c:pt idx="2236">
                  <c:v>264.7</c:v>
                </c:pt>
                <c:pt idx="2237">
                  <c:v>263.7</c:v>
                </c:pt>
                <c:pt idx="2238">
                  <c:v>261.10000000000002</c:v>
                </c:pt>
                <c:pt idx="2239">
                  <c:v>265.10000000000002</c:v>
                </c:pt>
                <c:pt idx="2240">
                  <c:v>264.10000000000002</c:v>
                </c:pt>
                <c:pt idx="2241">
                  <c:v>265.8</c:v>
                </c:pt>
                <c:pt idx="2242">
                  <c:v>255</c:v>
                </c:pt>
                <c:pt idx="2243">
                  <c:v>261.7</c:v>
                </c:pt>
                <c:pt idx="2244">
                  <c:v>259.89999999999998</c:v>
                </c:pt>
                <c:pt idx="2245">
                  <c:v>263.8</c:v>
                </c:pt>
                <c:pt idx="2246">
                  <c:v>261.60000000000002</c:v>
                </c:pt>
                <c:pt idx="2247">
                  <c:v>263</c:v>
                </c:pt>
                <c:pt idx="2248">
                  <c:v>257.8</c:v>
                </c:pt>
                <c:pt idx="2249">
                  <c:v>264.2</c:v>
                </c:pt>
                <c:pt idx="2250">
                  <c:v>263.89999999999998</c:v>
                </c:pt>
                <c:pt idx="2251">
                  <c:v>265.2</c:v>
                </c:pt>
                <c:pt idx="2252">
                  <c:v>264.10000000000002</c:v>
                </c:pt>
                <c:pt idx="2253">
                  <c:v>266.5</c:v>
                </c:pt>
                <c:pt idx="2254">
                  <c:v>264.2</c:v>
                </c:pt>
                <c:pt idx="2255">
                  <c:v>258.2</c:v>
                </c:pt>
                <c:pt idx="2256">
                  <c:v>264</c:v>
                </c:pt>
                <c:pt idx="2257">
                  <c:v>260.7</c:v>
                </c:pt>
                <c:pt idx="2258">
                  <c:v>261.7</c:v>
                </c:pt>
                <c:pt idx="2259">
                  <c:v>265.10000000000002</c:v>
                </c:pt>
                <c:pt idx="2260">
                  <c:v>263.8</c:v>
                </c:pt>
                <c:pt idx="2261">
                  <c:v>264.7</c:v>
                </c:pt>
                <c:pt idx="2262">
                  <c:v>252.5</c:v>
                </c:pt>
                <c:pt idx="2263">
                  <c:v>255.1</c:v>
                </c:pt>
                <c:pt idx="2264">
                  <c:v>258.2</c:v>
                </c:pt>
                <c:pt idx="2265">
                  <c:v>261.3</c:v>
                </c:pt>
                <c:pt idx="2266">
                  <c:v>260.60000000000002</c:v>
                </c:pt>
                <c:pt idx="2267">
                  <c:v>253.1</c:v>
                </c:pt>
                <c:pt idx="2268">
                  <c:v>261.8</c:v>
                </c:pt>
                <c:pt idx="2269">
                  <c:v>259.7</c:v>
                </c:pt>
                <c:pt idx="2270">
                  <c:v>256.8</c:v>
                </c:pt>
                <c:pt idx="2271">
                  <c:v>256.2</c:v>
                </c:pt>
                <c:pt idx="2272">
                  <c:v>254</c:v>
                </c:pt>
                <c:pt idx="2273">
                  <c:v>261.2</c:v>
                </c:pt>
                <c:pt idx="2274">
                  <c:v>260.89999999999998</c:v>
                </c:pt>
                <c:pt idx="2275">
                  <c:v>259.10000000000002</c:v>
                </c:pt>
                <c:pt idx="2276">
                  <c:v>253.3</c:v>
                </c:pt>
                <c:pt idx="2277">
                  <c:v>252.4</c:v>
                </c:pt>
                <c:pt idx="2278">
                  <c:v>259.7</c:v>
                </c:pt>
                <c:pt idx="2279">
                  <c:v>256.7</c:v>
                </c:pt>
                <c:pt idx="2280">
                  <c:v>254.8</c:v>
                </c:pt>
                <c:pt idx="2281">
                  <c:v>260.89999999999998</c:v>
                </c:pt>
                <c:pt idx="2282">
                  <c:v>260.7</c:v>
                </c:pt>
                <c:pt idx="2283">
                  <c:v>258.89999999999998</c:v>
                </c:pt>
                <c:pt idx="2284">
                  <c:v>256.2</c:v>
                </c:pt>
                <c:pt idx="2285">
                  <c:v>252.8</c:v>
                </c:pt>
                <c:pt idx="2286">
                  <c:v>256.8</c:v>
                </c:pt>
                <c:pt idx="2287">
                  <c:v>253.5</c:v>
                </c:pt>
                <c:pt idx="2288">
                  <c:v>250.8</c:v>
                </c:pt>
                <c:pt idx="2289">
                  <c:v>256.3</c:v>
                </c:pt>
                <c:pt idx="2290">
                  <c:v>258</c:v>
                </c:pt>
                <c:pt idx="2291">
                  <c:v>258.8</c:v>
                </c:pt>
                <c:pt idx="2292">
                  <c:v>256.89999999999998</c:v>
                </c:pt>
                <c:pt idx="2293">
                  <c:v>256.2</c:v>
                </c:pt>
                <c:pt idx="2294">
                  <c:v>258.7</c:v>
                </c:pt>
                <c:pt idx="2295">
                  <c:v>254.6</c:v>
                </c:pt>
                <c:pt idx="2296">
                  <c:v>254.5</c:v>
                </c:pt>
                <c:pt idx="2297">
                  <c:v>253.9</c:v>
                </c:pt>
                <c:pt idx="2298">
                  <c:v>257.8</c:v>
                </c:pt>
                <c:pt idx="2299">
                  <c:v>256.2</c:v>
                </c:pt>
                <c:pt idx="2300">
                  <c:v>257.8</c:v>
                </c:pt>
                <c:pt idx="2301">
                  <c:v>258.39999999999998</c:v>
                </c:pt>
                <c:pt idx="2302">
                  <c:v>257.7</c:v>
                </c:pt>
                <c:pt idx="2303">
                  <c:v>257.3</c:v>
                </c:pt>
                <c:pt idx="2304">
                  <c:v>255.9</c:v>
                </c:pt>
                <c:pt idx="2305">
                  <c:v>257.2</c:v>
                </c:pt>
                <c:pt idx="2306">
                  <c:v>253.2</c:v>
                </c:pt>
                <c:pt idx="2307">
                  <c:v>254.5</c:v>
                </c:pt>
                <c:pt idx="2308">
                  <c:v>254.2</c:v>
                </c:pt>
                <c:pt idx="2309">
                  <c:v>256.8</c:v>
                </c:pt>
                <c:pt idx="2310">
                  <c:v>255.9</c:v>
                </c:pt>
                <c:pt idx="2311">
                  <c:v>255.1</c:v>
                </c:pt>
                <c:pt idx="2312">
                  <c:v>256.8</c:v>
                </c:pt>
                <c:pt idx="2313">
                  <c:v>255.1</c:v>
                </c:pt>
                <c:pt idx="2314">
                  <c:v>255.1</c:v>
                </c:pt>
                <c:pt idx="2315">
                  <c:v>251.1</c:v>
                </c:pt>
                <c:pt idx="2316">
                  <c:v>256.8</c:v>
                </c:pt>
                <c:pt idx="2317">
                  <c:v>252.2</c:v>
                </c:pt>
                <c:pt idx="2318">
                  <c:v>252.8</c:v>
                </c:pt>
                <c:pt idx="2319">
                  <c:v>255.7</c:v>
                </c:pt>
                <c:pt idx="2320">
                  <c:v>254.9</c:v>
                </c:pt>
                <c:pt idx="2321">
                  <c:v>253.4</c:v>
                </c:pt>
                <c:pt idx="2322">
                  <c:v>252.4</c:v>
                </c:pt>
                <c:pt idx="2323">
                  <c:v>254.8</c:v>
                </c:pt>
                <c:pt idx="2324">
                  <c:v>252.8</c:v>
                </c:pt>
                <c:pt idx="2325">
                  <c:v>253.2</c:v>
                </c:pt>
                <c:pt idx="2326">
                  <c:v>252.5</c:v>
                </c:pt>
                <c:pt idx="2327">
                  <c:v>253.2</c:v>
                </c:pt>
                <c:pt idx="2328">
                  <c:v>254.9</c:v>
                </c:pt>
                <c:pt idx="2329">
                  <c:v>253.6</c:v>
                </c:pt>
                <c:pt idx="2330">
                  <c:v>253.3</c:v>
                </c:pt>
                <c:pt idx="2331">
                  <c:v>252.1</c:v>
                </c:pt>
                <c:pt idx="2332">
                  <c:v>252.2</c:v>
                </c:pt>
                <c:pt idx="2333">
                  <c:v>249</c:v>
                </c:pt>
                <c:pt idx="2334">
                  <c:v>251</c:v>
                </c:pt>
                <c:pt idx="2335">
                  <c:v>252.9</c:v>
                </c:pt>
                <c:pt idx="2336">
                  <c:v>254.7</c:v>
                </c:pt>
                <c:pt idx="2337">
                  <c:v>250.1</c:v>
                </c:pt>
                <c:pt idx="2338">
                  <c:v>251.4</c:v>
                </c:pt>
                <c:pt idx="2339">
                  <c:v>250.4</c:v>
                </c:pt>
                <c:pt idx="2340">
                  <c:v>253.2</c:v>
                </c:pt>
                <c:pt idx="2341">
                  <c:v>253.1</c:v>
                </c:pt>
                <c:pt idx="2342">
                  <c:v>253.8</c:v>
                </c:pt>
                <c:pt idx="2343">
                  <c:v>251.2</c:v>
                </c:pt>
                <c:pt idx="2344">
                  <c:v>251.1</c:v>
                </c:pt>
                <c:pt idx="2345">
                  <c:v>252.8</c:v>
                </c:pt>
                <c:pt idx="2346">
                  <c:v>246.3</c:v>
                </c:pt>
                <c:pt idx="2347">
                  <c:v>246.5</c:v>
                </c:pt>
                <c:pt idx="2348">
                  <c:v>248.7</c:v>
                </c:pt>
                <c:pt idx="2349">
                  <c:v>252.8</c:v>
                </c:pt>
                <c:pt idx="2350">
                  <c:v>253.5</c:v>
                </c:pt>
                <c:pt idx="2351">
                  <c:v>250.8</c:v>
                </c:pt>
                <c:pt idx="2352">
                  <c:v>250.6</c:v>
                </c:pt>
                <c:pt idx="2353">
                  <c:v>252.5</c:v>
                </c:pt>
                <c:pt idx="2354">
                  <c:v>249.4</c:v>
                </c:pt>
                <c:pt idx="2355">
                  <c:v>247</c:v>
                </c:pt>
                <c:pt idx="2356">
                  <c:v>251</c:v>
                </c:pt>
                <c:pt idx="2357">
                  <c:v>248.7</c:v>
                </c:pt>
                <c:pt idx="2358">
                  <c:v>250</c:v>
                </c:pt>
                <c:pt idx="2359">
                  <c:v>252.3</c:v>
                </c:pt>
                <c:pt idx="2360">
                  <c:v>248.4</c:v>
                </c:pt>
                <c:pt idx="2361">
                  <c:v>251.7</c:v>
                </c:pt>
                <c:pt idx="2362">
                  <c:v>250.4</c:v>
                </c:pt>
                <c:pt idx="2363">
                  <c:v>248.8</c:v>
                </c:pt>
                <c:pt idx="2364">
                  <c:v>251.4</c:v>
                </c:pt>
                <c:pt idx="2365">
                  <c:v>243.4</c:v>
                </c:pt>
                <c:pt idx="2366">
                  <c:v>251.3</c:v>
                </c:pt>
                <c:pt idx="2367">
                  <c:v>248.4</c:v>
                </c:pt>
                <c:pt idx="2368">
                  <c:v>251.8</c:v>
                </c:pt>
                <c:pt idx="2369">
                  <c:v>250.8</c:v>
                </c:pt>
                <c:pt idx="2370">
                  <c:v>252.3</c:v>
                </c:pt>
                <c:pt idx="2371">
                  <c:v>247.9</c:v>
                </c:pt>
                <c:pt idx="2372">
                  <c:v>253.3</c:v>
                </c:pt>
                <c:pt idx="2373">
                  <c:v>252.8</c:v>
                </c:pt>
                <c:pt idx="2374">
                  <c:v>248.7</c:v>
                </c:pt>
                <c:pt idx="2375">
                  <c:v>249.4</c:v>
                </c:pt>
                <c:pt idx="2376">
                  <c:v>251.4</c:v>
                </c:pt>
                <c:pt idx="2377">
                  <c:v>247.9</c:v>
                </c:pt>
                <c:pt idx="2378">
                  <c:v>246.3</c:v>
                </c:pt>
                <c:pt idx="2379">
                  <c:v>246.5</c:v>
                </c:pt>
                <c:pt idx="2380">
                  <c:v>250.9</c:v>
                </c:pt>
                <c:pt idx="2381">
                  <c:v>250.8</c:v>
                </c:pt>
                <c:pt idx="2382">
                  <c:v>240</c:v>
                </c:pt>
                <c:pt idx="2383">
                  <c:v>250.8</c:v>
                </c:pt>
                <c:pt idx="2384">
                  <c:v>249.8</c:v>
                </c:pt>
                <c:pt idx="2385">
                  <c:v>242.3</c:v>
                </c:pt>
                <c:pt idx="2386">
                  <c:v>248</c:v>
                </c:pt>
                <c:pt idx="2387">
                  <c:v>244.5</c:v>
                </c:pt>
                <c:pt idx="2388">
                  <c:v>245.6</c:v>
                </c:pt>
                <c:pt idx="2389">
                  <c:v>249.8</c:v>
                </c:pt>
                <c:pt idx="2390">
                  <c:v>244.1</c:v>
                </c:pt>
                <c:pt idx="2391">
                  <c:v>239.5</c:v>
                </c:pt>
                <c:pt idx="2392">
                  <c:v>248.8</c:v>
                </c:pt>
                <c:pt idx="2393">
                  <c:v>245.3</c:v>
                </c:pt>
                <c:pt idx="2394">
                  <c:v>248.6</c:v>
                </c:pt>
                <c:pt idx="2395">
                  <c:v>246.2</c:v>
                </c:pt>
                <c:pt idx="2396">
                  <c:v>244.3</c:v>
                </c:pt>
                <c:pt idx="2397">
                  <c:v>246.7</c:v>
                </c:pt>
                <c:pt idx="2398">
                  <c:v>248.2</c:v>
                </c:pt>
                <c:pt idx="2399">
                  <c:v>245.3</c:v>
                </c:pt>
                <c:pt idx="2400">
                  <c:v>247.5</c:v>
                </c:pt>
                <c:pt idx="2401">
                  <c:v>246.4</c:v>
                </c:pt>
                <c:pt idx="2402">
                  <c:v>244.8</c:v>
                </c:pt>
                <c:pt idx="2403">
                  <c:v>245</c:v>
                </c:pt>
                <c:pt idx="2404">
                  <c:v>244.2</c:v>
                </c:pt>
                <c:pt idx="2405">
                  <c:v>244.9</c:v>
                </c:pt>
                <c:pt idx="2406">
                  <c:v>246.3</c:v>
                </c:pt>
                <c:pt idx="2407">
                  <c:v>244</c:v>
                </c:pt>
                <c:pt idx="2408">
                  <c:v>242.7</c:v>
                </c:pt>
                <c:pt idx="2409">
                  <c:v>236.3</c:v>
                </c:pt>
                <c:pt idx="2410">
                  <c:v>247</c:v>
                </c:pt>
                <c:pt idx="2411">
                  <c:v>245.4</c:v>
                </c:pt>
                <c:pt idx="2412">
                  <c:v>245.3</c:v>
                </c:pt>
                <c:pt idx="2413">
                  <c:v>244.7</c:v>
                </c:pt>
                <c:pt idx="2414">
                  <c:v>241.9</c:v>
                </c:pt>
                <c:pt idx="2415">
                  <c:v>239.1</c:v>
                </c:pt>
                <c:pt idx="2416">
                  <c:v>247.8</c:v>
                </c:pt>
                <c:pt idx="2417">
                  <c:v>246.9</c:v>
                </c:pt>
                <c:pt idx="2418">
                  <c:v>239.3</c:v>
                </c:pt>
                <c:pt idx="2419">
                  <c:v>234.6</c:v>
                </c:pt>
                <c:pt idx="2420">
                  <c:v>241</c:v>
                </c:pt>
                <c:pt idx="2421">
                  <c:v>245.2</c:v>
                </c:pt>
                <c:pt idx="2422">
                  <c:v>246.7</c:v>
                </c:pt>
                <c:pt idx="2423">
                  <c:v>245.8</c:v>
                </c:pt>
                <c:pt idx="2424">
                  <c:v>241.8</c:v>
                </c:pt>
                <c:pt idx="2425">
                  <c:v>242</c:v>
                </c:pt>
                <c:pt idx="2426">
                  <c:v>243.3</c:v>
                </c:pt>
                <c:pt idx="2427">
                  <c:v>244.7</c:v>
                </c:pt>
                <c:pt idx="2428">
                  <c:v>238.8</c:v>
                </c:pt>
                <c:pt idx="2429">
                  <c:v>243.9</c:v>
                </c:pt>
                <c:pt idx="2430">
                  <c:v>244.7</c:v>
                </c:pt>
                <c:pt idx="2431">
                  <c:v>240.9</c:v>
                </c:pt>
                <c:pt idx="2432">
                  <c:v>242.3</c:v>
                </c:pt>
                <c:pt idx="2433">
                  <c:v>243.9</c:v>
                </c:pt>
                <c:pt idx="2434">
                  <c:v>242.7</c:v>
                </c:pt>
                <c:pt idx="2435">
                  <c:v>241.9</c:v>
                </c:pt>
                <c:pt idx="2436">
                  <c:v>243.5</c:v>
                </c:pt>
                <c:pt idx="2437">
                  <c:v>240.9</c:v>
                </c:pt>
                <c:pt idx="2438">
                  <c:v>239</c:v>
                </c:pt>
                <c:pt idx="2439">
                  <c:v>238.5</c:v>
                </c:pt>
                <c:pt idx="2440">
                  <c:v>239.5</c:v>
                </c:pt>
                <c:pt idx="2441">
                  <c:v>242.9</c:v>
                </c:pt>
                <c:pt idx="2442">
                  <c:v>242.1</c:v>
                </c:pt>
                <c:pt idx="2443">
                  <c:v>241.7</c:v>
                </c:pt>
                <c:pt idx="2444">
                  <c:v>238.3</c:v>
                </c:pt>
                <c:pt idx="2445">
                  <c:v>241.9</c:v>
                </c:pt>
                <c:pt idx="2446">
                  <c:v>241.2</c:v>
                </c:pt>
                <c:pt idx="2447">
                  <c:v>242.9</c:v>
                </c:pt>
                <c:pt idx="2448">
                  <c:v>241.2</c:v>
                </c:pt>
                <c:pt idx="2449">
                  <c:v>240.9</c:v>
                </c:pt>
                <c:pt idx="2450">
                  <c:v>237</c:v>
                </c:pt>
                <c:pt idx="2451">
                  <c:v>235.4</c:v>
                </c:pt>
                <c:pt idx="2452">
                  <c:v>239.7</c:v>
                </c:pt>
                <c:pt idx="2453">
                  <c:v>237.9</c:v>
                </c:pt>
                <c:pt idx="2454">
                  <c:v>241</c:v>
                </c:pt>
                <c:pt idx="2455">
                  <c:v>241.4</c:v>
                </c:pt>
                <c:pt idx="2456">
                  <c:v>238.9</c:v>
                </c:pt>
                <c:pt idx="2457">
                  <c:v>239.7</c:v>
                </c:pt>
                <c:pt idx="2458">
                  <c:v>234.7</c:v>
                </c:pt>
                <c:pt idx="2459">
                  <c:v>240.3</c:v>
                </c:pt>
                <c:pt idx="2460">
                  <c:v>237</c:v>
                </c:pt>
                <c:pt idx="2461">
                  <c:v>241.1</c:v>
                </c:pt>
                <c:pt idx="2462">
                  <c:v>238.8</c:v>
                </c:pt>
                <c:pt idx="2463">
                  <c:v>235.2</c:v>
                </c:pt>
                <c:pt idx="2464">
                  <c:v>228.8</c:v>
                </c:pt>
                <c:pt idx="2465">
                  <c:v>239.4</c:v>
                </c:pt>
                <c:pt idx="2466">
                  <c:v>236.6</c:v>
                </c:pt>
                <c:pt idx="2467">
                  <c:v>236.1</c:v>
                </c:pt>
                <c:pt idx="2468">
                  <c:v>236.9</c:v>
                </c:pt>
                <c:pt idx="2469">
                  <c:v>239.4</c:v>
                </c:pt>
                <c:pt idx="2470">
                  <c:v>240.7</c:v>
                </c:pt>
                <c:pt idx="2471">
                  <c:v>238.5</c:v>
                </c:pt>
                <c:pt idx="2472">
                  <c:v>239.4</c:v>
                </c:pt>
                <c:pt idx="2473">
                  <c:v>237.6</c:v>
                </c:pt>
                <c:pt idx="2474">
                  <c:v>232.5</c:v>
                </c:pt>
                <c:pt idx="2475">
                  <c:v>235.5</c:v>
                </c:pt>
                <c:pt idx="2476">
                  <c:v>235.9</c:v>
                </c:pt>
                <c:pt idx="2477">
                  <c:v>237.9</c:v>
                </c:pt>
                <c:pt idx="2478">
                  <c:v>238.3</c:v>
                </c:pt>
                <c:pt idx="2479">
                  <c:v>234</c:v>
                </c:pt>
                <c:pt idx="2480">
                  <c:v>239.9</c:v>
                </c:pt>
                <c:pt idx="2481">
                  <c:v>228.5</c:v>
                </c:pt>
                <c:pt idx="2482">
                  <c:v>233</c:v>
                </c:pt>
                <c:pt idx="2483">
                  <c:v>237.5</c:v>
                </c:pt>
                <c:pt idx="2484">
                  <c:v>238.4</c:v>
                </c:pt>
                <c:pt idx="2485">
                  <c:v>236.9</c:v>
                </c:pt>
                <c:pt idx="2486">
                  <c:v>237.9</c:v>
                </c:pt>
                <c:pt idx="2487">
                  <c:v>239.7</c:v>
                </c:pt>
                <c:pt idx="2488">
                  <c:v>233.8</c:v>
                </c:pt>
                <c:pt idx="2489">
                  <c:v>236</c:v>
                </c:pt>
                <c:pt idx="2490">
                  <c:v>233</c:v>
                </c:pt>
                <c:pt idx="2491">
                  <c:v>227.7</c:v>
                </c:pt>
                <c:pt idx="2492">
                  <c:v>227.5</c:v>
                </c:pt>
                <c:pt idx="2493">
                  <c:v>235.5</c:v>
                </c:pt>
                <c:pt idx="2494">
                  <c:v>237.6</c:v>
                </c:pt>
                <c:pt idx="2495">
                  <c:v>235.9</c:v>
                </c:pt>
                <c:pt idx="2496">
                  <c:v>236.7</c:v>
                </c:pt>
                <c:pt idx="2497">
                  <c:v>237.1</c:v>
                </c:pt>
                <c:pt idx="2498">
                  <c:v>237.4</c:v>
                </c:pt>
                <c:pt idx="2499">
                  <c:v>236.9</c:v>
                </c:pt>
                <c:pt idx="2500">
                  <c:v>236.3</c:v>
                </c:pt>
                <c:pt idx="2501">
                  <c:v>231.3</c:v>
                </c:pt>
                <c:pt idx="2502">
                  <c:v>233.5</c:v>
                </c:pt>
                <c:pt idx="2503">
                  <c:v>237.4</c:v>
                </c:pt>
                <c:pt idx="2504">
                  <c:v>232.9</c:v>
                </c:pt>
                <c:pt idx="2505">
                  <c:v>234.5</c:v>
                </c:pt>
                <c:pt idx="2506">
                  <c:v>230.1</c:v>
                </c:pt>
                <c:pt idx="2507">
                  <c:v>235.5</c:v>
                </c:pt>
                <c:pt idx="2508">
                  <c:v>234.8</c:v>
                </c:pt>
                <c:pt idx="2509">
                  <c:v>235.5</c:v>
                </c:pt>
                <c:pt idx="2510">
                  <c:v>231.8</c:v>
                </c:pt>
                <c:pt idx="2511">
                  <c:v>233.7</c:v>
                </c:pt>
                <c:pt idx="2512">
                  <c:v>228.4</c:v>
                </c:pt>
                <c:pt idx="2513">
                  <c:v>236.4</c:v>
                </c:pt>
                <c:pt idx="2514">
                  <c:v>236.9</c:v>
                </c:pt>
                <c:pt idx="2515">
                  <c:v>236.8</c:v>
                </c:pt>
                <c:pt idx="2516">
                  <c:v>235.4</c:v>
                </c:pt>
                <c:pt idx="2517">
                  <c:v>235.8</c:v>
                </c:pt>
                <c:pt idx="2518">
                  <c:v>235.1</c:v>
                </c:pt>
                <c:pt idx="2519">
                  <c:v>235</c:v>
                </c:pt>
                <c:pt idx="2520">
                  <c:v>235.6</c:v>
                </c:pt>
                <c:pt idx="2521">
                  <c:v>235.9</c:v>
                </c:pt>
                <c:pt idx="2522">
                  <c:v>230.7</c:v>
                </c:pt>
                <c:pt idx="2523">
                  <c:v>233.2</c:v>
                </c:pt>
                <c:pt idx="2524">
                  <c:v>232.4</c:v>
                </c:pt>
                <c:pt idx="2525">
                  <c:v>228.8</c:v>
                </c:pt>
                <c:pt idx="2526">
                  <c:v>233.1</c:v>
                </c:pt>
                <c:pt idx="2527">
                  <c:v>234.9</c:v>
                </c:pt>
                <c:pt idx="2528">
                  <c:v>230.6</c:v>
                </c:pt>
                <c:pt idx="2529">
                  <c:v>233.4</c:v>
                </c:pt>
                <c:pt idx="2530">
                  <c:v>234.6</c:v>
                </c:pt>
                <c:pt idx="2531">
                  <c:v>232</c:v>
                </c:pt>
                <c:pt idx="2532">
                  <c:v>229.3</c:v>
                </c:pt>
                <c:pt idx="2533">
                  <c:v>232.8</c:v>
                </c:pt>
                <c:pt idx="2534">
                  <c:v>231.5</c:v>
                </c:pt>
                <c:pt idx="2535">
                  <c:v>231.8</c:v>
                </c:pt>
                <c:pt idx="2536">
                  <c:v>229.5</c:v>
                </c:pt>
                <c:pt idx="2537">
                  <c:v>233</c:v>
                </c:pt>
                <c:pt idx="2538">
                  <c:v>231.3</c:v>
                </c:pt>
                <c:pt idx="2539">
                  <c:v>232.9</c:v>
                </c:pt>
                <c:pt idx="2540">
                  <c:v>229.9</c:v>
                </c:pt>
                <c:pt idx="2541">
                  <c:v>228.9</c:v>
                </c:pt>
                <c:pt idx="2542">
                  <c:v>231.8</c:v>
                </c:pt>
                <c:pt idx="2543">
                  <c:v>231.4</c:v>
                </c:pt>
                <c:pt idx="2544">
                  <c:v>224.7</c:v>
                </c:pt>
                <c:pt idx="2545">
                  <c:v>230.7</c:v>
                </c:pt>
                <c:pt idx="2546">
                  <c:v>226.1</c:v>
                </c:pt>
                <c:pt idx="2547">
                  <c:v>230.4</c:v>
                </c:pt>
                <c:pt idx="2548">
                  <c:v>229.4</c:v>
                </c:pt>
                <c:pt idx="2549">
                  <c:v>230.5</c:v>
                </c:pt>
                <c:pt idx="2550">
                  <c:v>231.4</c:v>
                </c:pt>
                <c:pt idx="2551">
                  <c:v>232.5</c:v>
                </c:pt>
                <c:pt idx="2552">
                  <c:v>229.5</c:v>
                </c:pt>
                <c:pt idx="2553">
                  <c:v>229</c:v>
                </c:pt>
                <c:pt idx="2554">
                  <c:v>221.4</c:v>
                </c:pt>
                <c:pt idx="2555">
                  <c:v>224.2</c:v>
                </c:pt>
                <c:pt idx="2556">
                  <c:v>223.1</c:v>
                </c:pt>
                <c:pt idx="2557">
                  <c:v>230.4</c:v>
                </c:pt>
                <c:pt idx="2558">
                  <c:v>228.5</c:v>
                </c:pt>
                <c:pt idx="2559">
                  <c:v>223.5</c:v>
                </c:pt>
                <c:pt idx="2560">
                  <c:v>227.6</c:v>
                </c:pt>
                <c:pt idx="2561">
                  <c:v>226.5</c:v>
                </c:pt>
                <c:pt idx="2562">
                  <c:v>229.6</c:v>
                </c:pt>
                <c:pt idx="2563">
                  <c:v>229</c:v>
                </c:pt>
                <c:pt idx="2564">
                  <c:v>226.1</c:v>
                </c:pt>
                <c:pt idx="2565">
                  <c:v>227.9</c:v>
                </c:pt>
                <c:pt idx="2566">
                  <c:v>221.2</c:v>
                </c:pt>
                <c:pt idx="2567">
                  <c:v>228</c:v>
                </c:pt>
                <c:pt idx="2568">
                  <c:v>227.2</c:v>
                </c:pt>
                <c:pt idx="2569">
                  <c:v>223.9</c:v>
                </c:pt>
                <c:pt idx="2570">
                  <c:v>229</c:v>
                </c:pt>
                <c:pt idx="2571">
                  <c:v>229</c:v>
                </c:pt>
                <c:pt idx="2572">
                  <c:v>226.5</c:v>
                </c:pt>
                <c:pt idx="2573">
                  <c:v>225.4</c:v>
                </c:pt>
                <c:pt idx="2574">
                  <c:v>223.1</c:v>
                </c:pt>
                <c:pt idx="2575">
                  <c:v>226.1</c:v>
                </c:pt>
                <c:pt idx="2576">
                  <c:v>223.9</c:v>
                </c:pt>
                <c:pt idx="2577">
                  <c:v>216.5</c:v>
                </c:pt>
                <c:pt idx="2578">
                  <c:v>225.2</c:v>
                </c:pt>
                <c:pt idx="2579">
                  <c:v>225.5</c:v>
                </c:pt>
                <c:pt idx="2580">
                  <c:v>225.8</c:v>
                </c:pt>
                <c:pt idx="2581">
                  <c:v>224.2</c:v>
                </c:pt>
                <c:pt idx="2582">
                  <c:v>222.6</c:v>
                </c:pt>
                <c:pt idx="2583">
                  <c:v>224.1</c:v>
                </c:pt>
                <c:pt idx="2584">
                  <c:v>224.6</c:v>
                </c:pt>
                <c:pt idx="2585">
                  <c:v>223</c:v>
                </c:pt>
                <c:pt idx="2586">
                  <c:v>223.2</c:v>
                </c:pt>
                <c:pt idx="2587">
                  <c:v>224.2</c:v>
                </c:pt>
                <c:pt idx="2588">
                  <c:v>224.5</c:v>
                </c:pt>
                <c:pt idx="2589">
                  <c:v>220.8</c:v>
                </c:pt>
                <c:pt idx="2590">
                  <c:v>224.4</c:v>
                </c:pt>
                <c:pt idx="2591">
                  <c:v>222.5</c:v>
                </c:pt>
                <c:pt idx="2592">
                  <c:v>220.8</c:v>
                </c:pt>
                <c:pt idx="2593">
                  <c:v>219.8</c:v>
                </c:pt>
                <c:pt idx="2594">
                  <c:v>222.1</c:v>
                </c:pt>
                <c:pt idx="2595">
                  <c:v>220.1</c:v>
                </c:pt>
                <c:pt idx="2596">
                  <c:v>221.3</c:v>
                </c:pt>
                <c:pt idx="2597">
                  <c:v>219</c:v>
                </c:pt>
                <c:pt idx="2598">
                  <c:v>221.9</c:v>
                </c:pt>
                <c:pt idx="2599">
                  <c:v>220.4</c:v>
                </c:pt>
                <c:pt idx="2600">
                  <c:v>219.1</c:v>
                </c:pt>
                <c:pt idx="2601">
                  <c:v>221.8</c:v>
                </c:pt>
                <c:pt idx="2602">
                  <c:v>219.9</c:v>
                </c:pt>
                <c:pt idx="2603">
                  <c:v>219.6</c:v>
                </c:pt>
                <c:pt idx="2604">
                  <c:v>220.1</c:v>
                </c:pt>
                <c:pt idx="2605">
                  <c:v>221.9</c:v>
                </c:pt>
                <c:pt idx="2606">
                  <c:v>221.5</c:v>
                </c:pt>
                <c:pt idx="2607">
                  <c:v>222.1</c:v>
                </c:pt>
                <c:pt idx="2608">
                  <c:v>219.3</c:v>
                </c:pt>
                <c:pt idx="2609">
                  <c:v>216.6</c:v>
                </c:pt>
                <c:pt idx="2610">
                  <c:v>218.9</c:v>
                </c:pt>
                <c:pt idx="2611">
                  <c:v>217.4</c:v>
                </c:pt>
                <c:pt idx="2612">
                  <c:v>216</c:v>
                </c:pt>
                <c:pt idx="2613">
                  <c:v>216.6</c:v>
                </c:pt>
                <c:pt idx="2614">
                  <c:v>207.2</c:v>
                </c:pt>
                <c:pt idx="2615">
                  <c:v>212.9</c:v>
                </c:pt>
                <c:pt idx="2616">
                  <c:v>219.9</c:v>
                </c:pt>
                <c:pt idx="2617">
                  <c:v>218.8</c:v>
                </c:pt>
                <c:pt idx="2618">
                  <c:v>214.7</c:v>
                </c:pt>
                <c:pt idx="2619">
                  <c:v>217.8</c:v>
                </c:pt>
                <c:pt idx="2620">
                  <c:v>218.6</c:v>
                </c:pt>
                <c:pt idx="2621">
                  <c:v>213.7</c:v>
                </c:pt>
                <c:pt idx="2622">
                  <c:v>210.3</c:v>
                </c:pt>
                <c:pt idx="2623">
                  <c:v>218.1</c:v>
                </c:pt>
                <c:pt idx="2624">
                  <c:v>218.1</c:v>
                </c:pt>
                <c:pt idx="2625">
                  <c:v>217.3</c:v>
                </c:pt>
                <c:pt idx="2626">
                  <c:v>215.3</c:v>
                </c:pt>
                <c:pt idx="2627">
                  <c:v>211.8</c:v>
                </c:pt>
                <c:pt idx="2628">
                  <c:v>213.7</c:v>
                </c:pt>
                <c:pt idx="2629">
                  <c:v>207.8</c:v>
                </c:pt>
                <c:pt idx="2630">
                  <c:v>216.6</c:v>
                </c:pt>
                <c:pt idx="2631">
                  <c:v>217.7</c:v>
                </c:pt>
                <c:pt idx="2632">
                  <c:v>216.7</c:v>
                </c:pt>
                <c:pt idx="2633">
                  <c:v>212.7</c:v>
                </c:pt>
                <c:pt idx="2634">
                  <c:v>216.8</c:v>
                </c:pt>
                <c:pt idx="2635">
                  <c:v>215</c:v>
                </c:pt>
                <c:pt idx="2636">
                  <c:v>212.7</c:v>
                </c:pt>
                <c:pt idx="2637">
                  <c:v>213.6</c:v>
                </c:pt>
                <c:pt idx="2638">
                  <c:v>216.6</c:v>
                </c:pt>
                <c:pt idx="2639">
                  <c:v>213.6</c:v>
                </c:pt>
                <c:pt idx="2640">
                  <c:v>214.8</c:v>
                </c:pt>
                <c:pt idx="2641">
                  <c:v>215.3</c:v>
                </c:pt>
                <c:pt idx="2642">
                  <c:v>216.1</c:v>
                </c:pt>
                <c:pt idx="2643">
                  <c:v>212</c:v>
                </c:pt>
                <c:pt idx="2644">
                  <c:v>216.1</c:v>
                </c:pt>
                <c:pt idx="2645">
                  <c:v>215.6</c:v>
                </c:pt>
                <c:pt idx="2646">
                  <c:v>215.1</c:v>
                </c:pt>
                <c:pt idx="2647">
                  <c:v>213.4</c:v>
                </c:pt>
                <c:pt idx="2648">
                  <c:v>211.8</c:v>
                </c:pt>
                <c:pt idx="2649">
                  <c:v>209.8</c:v>
                </c:pt>
                <c:pt idx="2650">
                  <c:v>213.8</c:v>
                </c:pt>
                <c:pt idx="2651">
                  <c:v>207.2</c:v>
                </c:pt>
                <c:pt idx="2652">
                  <c:v>212.2</c:v>
                </c:pt>
                <c:pt idx="2653">
                  <c:v>204</c:v>
                </c:pt>
                <c:pt idx="2654">
                  <c:v>208.7</c:v>
                </c:pt>
                <c:pt idx="2655">
                  <c:v>212.4</c:v>
                </c:pt>
                <c:pt idx="2656">
                  <c:v>213.3</c:v>
                </c:pt>
                <c:pt idx="2657">
                  <c:v>207.7</c:v>
                </c:pt>
                <c:pt idx="2658">
                  <c:v>212.9</c:v>
                </c:pt>
                <c:pt idx="2659">
                  <c:v>211.4</c:v>
                </c:pt>
                <c:pt idx="2660">
                  <c:v>207.7</c:v>
                </c:pt>
                <c:pt idx="2661">
                  <c:v>209</c:v>
                </c:pt>
                <c:pt idx="2662">
                  <c:v>212.8</c:v>
                </c:pt>
                <c:pt idx="2663">
                  <c:v>211.2</c:v>
                </c:pt>
                <c:pt idx="2664">
                  <c:v>203</c:v>
                </c:pt>
                <c:pt idx="2665">
                  <c:v>213.1</c:v>
                </c:pt>
                <c:pt idx="2666">
                  <c:v>212.7</c:v>
                </c:pt>
                <c:pt idx="2667">
                  <c:v>210.5</c:v>
                </c:pt>
                <c:pt idx="2668">
                  <c:v>212.3</c:v>
                </c:pt>
                <c:pt idx="2669">
                  <c:v>212.2</c:v>
                </c:pt>
                <c:pt idx="2670">
                  <c:v>207.9</c:v>
                </c:pt>
                <c:pt idx="2671">
                  <c:v>204.7</c:v>
                </c:pt>
                <c:pt idx="2672">
                  <c:v>212.6</c:v>
                </c:pt>
                <c:pt idx="2673">
                  <c:v>209.7</c:v>
                </c:pt>
                <c:pt idx="2674">
                  <c:v>209.6</c:v>
                </c:pt>
                <c:pt idx="2675">
                  <c:v>212.1</c:v>
                </c:pt>
                <c:pt idx="2676">
                  <c:v>212.1</c:v>
                </c:pt>
                <c:pt idx="2677">
                  <c:v>209.5</c:v>
                </c:pt>
                <c:pt idx="2678">
                  <c:v>211.6</c:v>
                </c:pt>
                <c:pt idx="2679">
                  <c:v>211.3</c:v>
                </c:pt>
                <c:pt idx="2680">
                  <c:v>211.4</c:v>
                </c:pt>
                <c:pt idx="2681">
                  <c:v>209.1</c:v>
                </c:pt>
                <c:pt idx="2682">
                  <c:v>212</c:v>
                </c:pt>
                <c:pt idx="2683">
                  <c:v>200.4</c:v>
                </c:pt>
                <c:pt idx="2684">
                  <c:v>208.6</c:v>
                </c:pt>
                <c:pt idx="2685">
                  <c:v>210.2</c:v>
                </c:pt>
                <c:pt idx="2686">
                  <c:v>211.2</c:v>
                </c:pt>
                <c:pt idx="2687">
                  <c:v>210.7</c:v>
                </c:pt>
                <c:pt idx="2688">
                  <c:v>206.9</c:v>
                </c:pt>
                <c:pt idx="2689">
                  <c:v>203.5</c:v>
                </c:pt>
                <c:pt idx="2690">
                  <c:v>210.6</c:v>
                </c:pt>
                <c:pt idx="2691">
                  <c:v>210.3</c:v>
                </c:pt>
                <c:pt idx="2692">
                  <c:v>210.2</c:v>
                </c:pt>
                <c:pt idx="2693">
                  <c:v>209.7</c:v>
                </c:pt>
                <c:pt idx="2694">
                  <c:v>210.8</c:v>
                </c:pt>
                <c:pt idx="2695">
                  <c:v>210.2</c:v>
                </c:pt>
                <c:pt idx="2696">
                  <c:v>208.7</c:v>
                </c:pt>
                <c:pt idx="2697">
                  <c:v>204</c:v>
                </c:pt>
                <c:pt idx="2698">
                  <c:v>208.6</c:v>
                </c:pt>
                <c:pt idx="2699">
                  <c:v>205.7</c:v>
                </c:pt>
                <c:pt idx="2700">
                  <c:v>209.4</c:v>
                </c:pt>
                <c:pt idx="2701">
                  <c:v>203</c:v>
                </c:pt>
                <c:pt idx="2702">
                  <c:v>206.7</c:v>
                </c:pt>
                <c:pt idx="2703">
                  <c:v>208.6</c:v>
                </c:pt>
                <c:pt idx="2704">
                  <c:v>205.8</c:v>
                </c:pt>
                <c:pt idx="2705">
                  <c:v>208.7</c:v>
                </c:pt>
                <c:pt idx="2706">
                  <c:v>209.8</c:v>
                </c:pt>
                <c:pt idx="2707">
                  <c:v>207.7</c:v>
                </c:pt>
                <c:pt idx="2708">
                  <c:v>202.3</c:v>
                </c:pt>
                <c:pt idx="2709">
                  <c:v>204.1</c:v>
                </c:pt>
                <c:pt idx="2710">
                  <c:v>208.7</c:v>
                </c:pt>
                <c:pt idx="2711">
                  <c:v>204.8</c:v>
                </c:pt>
                <c:pt idx="2712">
                  <c:v>206.5</c:v>
                </c:pt>
                <c:pt idx="2713">
                  <c:v>206.6</c:v>
                </c:pt>
                <c:pt idx="2714">
                  <c:v>205.8</c:v>
                </c:pt>
                <c:pt idx="2715">
                  <c:v>206.3</c:v>
                </c:pt>
                <c:pt idx="2716">
                  <c:v>200.6</c:v>
                </c:pt>
                <c:pt idx="2717">
                  <c:v>208.7</c:v>
                </c:pt>
                <c:pt idx="2718">
                  <c:v>200.2</c:v>
                </c:pt>
                <c:pt idx="2719">
                  <c:v>199.6</c:v>
                </c:pt>
                <c:pt idx="2720">
                  <c:v>206.7</c:v>
                </c:pt>
                <c:pt idx="2721">
                  <c:v>208.6</c:v>
                </c:pt>
                <c:pt idx="2722">
                  <c:v>198.7</c:v>
                </c:pt>
                <c:pt idx="2723">
                  <c:v>204.6</c:v>
                </c:pt>
                <c:pt idx="2724">
                  <c:v>208.2</c:v>
                </c:pt>
                <c:pt idx="2725">
                  <c:v>204.9</c:v>
                </c:pt>
                <c:pt idx="2726">
                  <c:v>203.9</c:v>
                </c:pt>
                <c:pt idx="2727">
                  <c:v>206.4</c:v>
                </c:pt>
                <c:pt idx="2728">
                  <c:v>208.3</c:v>
                </c:pt>
                <c:pt idx="2729">
                  <c:v>209.2</c:v>
                </c:pt>
                <c:pt idx="2730">
                  <c:v>207.5</c:v>
                </c:pt>
                <c:pt idx="2731">
                  <c:v>208.2</c:v>
                </c:pt>
                <c:pt idx="2732">
                  <c:v>208.6</c:v>
                </c:pt>
                <c:pt idx="2733">
                  <c:v>208.3</c:v>
                </c:pt>
                <c:pt idx="2734">
                  <c:v>198.1</c:v>
                </c:pt>
                <c:pt idx="2735">
                  <c:v>208.2</c:v>
                </c:pt>
                <c:pt idx="2736">
                  <c:v>205.7</c:v>
                </c:pt>
                <c:pt idx="2737">
                  <c:v>208</c:v>
                </c:pt>
                <c:pt idx="2738">
                  <c:v>205.7</c:v>
                </c:pt>
                <c:pt idx="2739">
                  <c:v>207.5</c:v>
                </c:pt>
                <c:pt idx="2740">
                  <c:v>201.8</c:v>
                </c:pt>
                <c:pt idx="2741">
                  <c:v>206.6</c:v>
                </c:pt>
                <c:pt idx="2742">
                  <c:v>204.1</c:v>
                </c:pt>
                <c:pt idx="2743">
                  <c:v>206.3</c:v>
                </c:pt>
                <c:pt idx="2744">
                  <c:v>206.7</c:v>
                </c:pt>
                <c:pt idx="2745">
                  <c:v>207</c:v>
                </c:pt>
                <c:pt idx="2746">
                  <c:v>208.2</c:v>
                </c:pt>
                <c:pt idx="2747">
                  <c:v>205.8</c:v>
                </c:pt>
                <c:pt idx="2748">
                  <c:v>207.3</c:v>
                </c:pt>
                <c:pt idx="2749">
                  <c:v>206</c:v>
                </c:pt>
                <c:pt idx="2750">
                  <c:v>206.2</c:v>
                </c:pt>
                <c:pt idx="2751">
                  <c:v>203.9</c:v>
                </c:pt>
                <c:pt idx="2752">
                  <c:v>208</c:v>
                </c:pt>
                <c:pt idx="2753">
                  <c:v>207.7</c:v>
                </c:pt>
                <c:pt idx="2754">
                  <c:v>208.2</c:v>
                </c:pt>
                <c:pt idx="2755">
                  <c:v>206.3</c:v>
                </c:pt>
                <c:pt idx="2756">
                  <c:v>202.3</c:v>
                </c:pt>
                <c:pt idx="2757">
                  <c:v>205.4</c:v>
                </c:pt>
                <c:pt idx="2758">
                  <c:v>205.7</c:v>
                </c:pt>
                <c:pt idx="2759">
                  <c:v>202.1</c:v>
                </c:pt>
                <c:pt idx="2760">
                  <c:v>208</c:v>
                </c:pt>
                <c:pt idx="2761">
                  <c:v>207</c:v>
                </c:pt>
                <c:pt idx="2762">
                  <c:v>206.2</c:v>
                </c:pt>
                <c:pt idx="2763">
                  <c:v>201.3</c:v>
                </c:pt>
                <c:pt idx="2764">
                  <c:v>207.2</c:v>
                </c:pt>
                <c:pt idx="2765">
                  <c:v>206.7</c:v>
                </c:pt>
                <c:pt idx="2766">
                  <c:v>203.8</c:v>
                </c:pt>
                <c:pt idx="2767">
                  <c:v>206.4</c:v>
                </c:pt>
                <c:pt idx="2768">
                  <c:v>204.2</c:v>
                </c:pt>
                <c:pt idx="2769">
                  <c:v>207</c:v>
                </c:pt>
                <c:pt idx="2770">
                  <c:v>205.8</c:v>
                </c:pt>
                <c:pt idx="2771">
                  <c:v>203.7</c:v>
                </c:pt>
                <c:pt idx="2772">
                  <c:v>201.8</c:v>
                </c:pt>
                <c:pt idx="2773">
                  <c:v>206.4</c:v>
                </c:pt>
                <c:pt idx="2774">
                  <c:v>204.1</c:v>
                </c:pt>
                <c:pt idx="2775">
                  <c:v>206.2</c:v>
                </c:pt>
                <c:pt idx="2776">
                  <c:v>206.4</c:v>
                </c:pt>
                <c:pt idx="2777">
                  <c:v>202.7</c:v>
                </c:pt>
                <c:pt idx="2778">
                  <c:v>205.7</c:v>
                </c:pt>
                <c:pt idx="2779">
                  <c:v>205.2</c:v>
                </c:pt>
                <c:pt idx="2780">
                  <c:v>205.2</c:v>
                </c:pt>
                <c:pt idx="2781">
                  <c:v>206.8</c:v>
                </c:pt>
                <c:pt idx="2782">
                  <c:v>207.2</c:v>
                </c:pt>
                <c:pt idx="2783">
                  <c:v>204.8</c:v>
                </c:pt>
                <c:pt idx="2784">
                  <c:v>206.3</c:v>
                </c:pt>
                <c:pt idx="2785">
                  <c:v>205.1</c:v>
                </c:pt>
                <c:pt idx="2786">
                  <c:v>204.7</c:v>
                </c:pt>
                <c:pt idx="2787">
                  <c:v>200.3</c:v>
                </c:pt>
                <c:pt idx="2788">
                  <c:v>205.9</c:v>
                </c:pt>
                <c:pt idx="2789">
                  <c:v>205.7</c:v>
                </c:pt>
                <c:pt idx="2790">
                  <c:v>205.6</c:v>
                </c:pt>
                <c:pt idx="2791">
                  <c:v>205.3</c:v>
                </c:pt>
                <c:pt idx="2792">
                  <c:v>206.7</c:v>
                </c:pt>
                <c:pt idx="2793">
                  <c:v>204</c:v>
                </c:pt>
                <c:pt idx="2794">
                  <c:v>206</c:v>
                </c:pt>
                <c:pt idx="2795">
                  <c:v>205.7</c:v>
                </c:pt>
                <c:pt idx="2796">
                  <c:v>205.4</c:v>
                </c:pt>
                <c:pt idx="2797">
                  <c:v>204.9</c:v>
                </c:pt>
                <c:pt idx="2798">
                  <c:v>204.7</c:v>
                </c:pt>
                <c:pt idx="2799">
                  <c:v>199.7</c:v>
                </c:pt>
                <c:pt idx="2800">
                  <c:v>199.3</c:v>
                </c:pt>
                <c:pt idx="2801">
                  <c:v>203.8</c:v>
                </c:pt>
                <c:pt idx="2802">
                  <c:v>205.5</c:v>
                </c:pt>
                <c:pt idx="2803">
                  <c:v>203</c:v>
                </c:pt>
                <c:pt idx="2804">
                  <c:v>206.2</c:v>
                </c:pt>
                <c:pt idx="2805">
                  <c:v>197.1</c:v>
                </c:pt>
                <c:pt idx="2806">
                  <c:v>199.4</c:v>
                </c:pt>
                <c:pt idx="2807">
                  <c:v>201.7</c:v>
                </c:pt>
                <c:pt idx="2808">
                  <c:v>205.7</c:v>
                </c:pt>
                <c:pt idx="2809">
                  <c:v>201.8</c:v>
                </c:pt>
                <c:pt idx="2810">
                  <c:v>201.8</c:v>
                </c:pt>
                <c:pt idx="2811">
                  <c:v>204.8</c:v>
                </c:pt>
                <c:pt idx="2812">
                  <c:v>204.9</c:v>
                </c:pt>
                <c:pt idx="2813">
                  <c:v>201.8</c:v>
                </c:pt>
                <c:pt idx="2814">
                  <c:v>204.3</c:v>
                </c:pt>
                <c:pt idx="2815">
                  <c:v>204.4</c:v>
                </c:pt>
                <c:pt idx="2816">
                  <c:v>203.3</c:v>
                </c:pt>
                <c:pt idx="2817">
                  <c:v>203.7</c:v>
                </c:pt>
                <c:pt idx="2818">
                  <c:v>205.2</c:v>
                </c:pt>
                <c:pt idx="2819">
                  <c:v>206.2</c:v>
                </c:pt>
                <c:pt idx="2820">
                  <c:v>206.4</c:v>
                </c:pt>
                <c:pt idx="2821">
                  <c:v>200.8</c:v>
                </c:pt>
                <c:pt idx="2822">
                  <c:v>205.2</c:v>
                </c:pt>
                <c:pt idx="2823">
                  <c:v>201.3</c:v>
                </c:pt>
                <c:pt idx="2824">
                  <c:v>206</c:v>
                </c:pt>
                <c:pt idx="2825">
                  <c:v>204.2</c:v>
                </c:pt>
                <c:pt idx="2826">
                  <c:v>205.7</c:v>
                </c:pt>
                <c:pt idx="2827">
                  <c:v>203.3</c:v>
                </c:pt>
                <c:pt idx="2828">
                  <c:v>200.7</c:v>
                </c:pt>
                <c:pt idx="2829">
                  <c:v>204.8</c:v>
                </c:pt>
                <c:pt idx="2830">
                  <c:v>204.5</c:v>
                </c:pt>
                <c:pt idx="2831">
                  <c:v>206.2</c:v>
                </c:pt>
                <c:pt idx="2832">
                  <c:v>206.2</c:v>
                </c:pt>
                <c:pt idx="2833">
                  <c:v>203.5</c:v>
                </c:pt>
                <c:pt idx="2834">
                  <c:v>201.6</c:v>
                </c:pt>
                <c:pt idx="2835">
                  <c:v>205</c:v>
                </c:pt>
                <c:pt idx="2836">
                  <c:v>204.6</c:v>
                </c:pt>
                <c:pt idx="2837">
                  <c:v>206.2</c:v>
                </c:pt>
                <c:pt idx="2838">
                  <c:v>206.8</c:v>
                </c:pt>
                <c:pt idx="2839">
                  <c:v>208.2</c:v>
                </c:pt>
                <c:pt idx="2840">
                  <c:v>206.3</c:v>
                </c:pt>
                <c:pt idx="2841">
                  <c:v>201</c:v>
                </c:pt>
                <c:pt idx="2842">
                  <c:v>206</c:v>
                </c:pt>
                <c:pt idx="2843">
                  <c:v>206.2</c:v>
                </c:pt>
                <c:pt idx="2844">
                  <c:v>204.7</c:v>
                </c:pt>
                <c:pt idx="2845">
                  <c:v>207</c:v>
                </c:pt>
                <c:pt idx="2846">
                  <c:v>205.7</c:v>
                </c:pt>
                <c:pt idx="2847">
                  <c:v>205.2</c:v>
                </c:pt>
                <c:pt idx="2848">
                  <c:v>197.3</c:v>
                </c:pt>
                <c:pt idx="2849">
                  <c:v>201.6</c:v>
                </c:pt>
                <c:pt idx="2850">
                  <c:v>205.4</c:v>
                </c:pt>
                <c:pt idx="2851">
                  <c:v>201</c:v>
                </c:pt>
                <c:pt idx="2852">
                  <c:v>204.2</c:v>
                </c:pt>
                <c:pt idx="2853">
                  <c:v>204</c:v>
                </c:pt>
                <c:pt idx="2854">
                  <c:v>205.2</c:v>
                </c:pt>
                <c:pt idx="2855">
                  <c:v>202.3</c:v>
                </c:pt>
                <c:pt idx="2856">
                  <c:v>201.7</c:v>
                </c:pt>
                <c:pt idx="2857">
                  <c:v>205.1</c:v>
                </c:pt>
                <c:pt idx="2858">
                  <c:v>204.7</c:v>
                </c:pt>
                <c:pt idx="2859">
                  <c:v>203.6</c:v>
                </c:pt>
                <c:pt idx="2860">
                  <c:v>205.2</c:v>
                </c:pt>
                <c:pt idx="2861">
                  <c:v>205.7</c:v>
                </c:pt>
                <c:pt idx="2862">
                  <c:v>205.4</c:v>
                </c:pt>
                <c:pt idx="2863">
                  <c:v>206.3</c:v>
                </c:pt>
                <c:pt idx="2864">
                  <c:v>206.7</c:v>
                </c:pt>
                <c:pt idx="2865">
                  <c:v>205.4</c:v>
                </c:pt>
                <c:pt idx="2866">
                  <c:v>202.4</c:v>
                </c:pt>
                <c:pt idx="2867">
                  <c:v>200.3</c:v>
                </c:pt>
                <c:pt idx="2868">
                  <c:v>204.6</c:v>
                </c:pt>
                <c:pt idx="2869">
                  <c:v>205.2</c:v>
                </c:pt>
                <c:pt idx="2870">
                  <c:v>205.2</c:v>
                </c:pt>
                <c:pt idx="2871">
                  <c:v>205.2</c:v>
                </c:pt>
                <c:pt idx="2872">
                  <c:v>204.2</c:v>
                </c:pt>
                <c:pt idx="2873">
                  <c:v>203.7</c:v>
                </c:pt>
                <c:pt idx="2874">
                  <c:v>198.3</c:v>
                </c:pt>
                <c:pt idx="2875">
                  <c:v>203.5</c:v>
                </c:pt>
                <c:pt idx="2876">
                  <c:v>204.8</c:v>
                </c:pt>
                <c:pt idx="2877">
                  <c:v>199.6</c:v>
                </c:pt>
                <c:pt idx="2878">
                  <c:v>204</c:v>
                </c:pt>
                <c:pt idx="2879">
                  <c:v>203.6</c:v>
                </c:pt>
                <c:pt idx="2880">
                  <c:v>202.1</c:v>
                </c:pt>
                <c:pt idx="2881">
                  <c:v>202.6</c:v>
                </c:pt>
                <c:pt idx="2882">
                  <c:v>200.9</c:v>
                </c:pt>
                <c:pt idx="2883">
                  <c:v>203.4</c:v>
                </c:pt>
                <c:pt idx="2884">
                  <c:v>197.2</c:v>
                </c:pt>
                <c:pt idx="2885">
                  <c:v>199.4</c:v>
                </c:pt>
                <c:pt idx="2886">
                  <c:v>200.3</c:v>
                </c:pt>
                <c:pt idx="2887">
                  <c:v>202.5</c:v>
                </c:pt>
                <c:pt idx="2888">
                  <c:v>199.9</c:v>
                </c:pt>
                <c:pt idx="2889">
                  <c:v>204</c:v>
                </c:pt>
                <c:pt idx="2890">
                  <c:v>203.3</c:v>
                </c:pt>
                <c:pt idx="2891">
                  <c:v>203.8</c:v>
                </c:pt>
                <c:pt idx="2892">
                  <c:v>204</c:v>
                </c:pt>
                <c:pt idx="2893">
                  <c:v>201</c:v>
                </c:pt>
                <c:pt idx="2894">
                  <c:v>207.2</c:v>
                </c:pt>
                <c:pt idx="2895">
                  <c:v>204.1</c:v>
                </c:pt>
                <c:pt idx="2896">
                  <c:v>204.7</c:v>
                </c:pt>
                <c:pt idx="2897">
                  <c:v>199.9</c:v>
                </c:pt>
                <c:pt idx="2898">
                  <c:v>203.7</c:v>
                </c:pt>
                <c:pt idx="2899">
                  <c:v>201</c:v>
                </c:pt>
                <c:pt idx="2900">
                  <c:v>201.9</c:v>
                </c:pt>
                <c:pt idx="2901">
                  <c:v>203.7</c:v>
                </c:pt>
                <c:pt idx="2902">
                  <c:v>196.1</c:v>
                </c:pt>
                <c:pt idx="2903">
                  <c:v>201.3</c:v>
                </c:pt>
                <c:pt idx="2904">
                  <c:v>201</c:v>
                </c:pt>
                <c:pt idx="2905">
                  <c:v>202.3</c:v>
                </c:pt>
                <c:pt idx="2906">
                  <c:v>202.8</c:v>
                </c:pt>
                <c:pt idx="2907">
                  <c:v>198.4</c:v>
                </c:pt>
                <c:pt idx="2908">
                  <c:v>201.1</c:v>
                </c:pt>
                <c:pt idx="2909">
                  <c:v>200.7</c:v>
                </c:pt>
                <c:pt idx="2910">
                  <c:v>196.6</c:v>
                </c:pt>
                <c:pt idx="2911">
                  <c:v>199.8</c:v>
                </c:pt>
                <c:pt idx="2912">
                  <c:v>204.2</c:v>
                </c:pt>
                <c:pt idx="2913">
                  <c:v>203.4</c:v>
                </c:pt>
                <c:pt idx="2914">
                  <c:v>201.2</c:v>
                </c:pt>
                <c:pt idx="2915">
                  <c:v>197.7</c:v>
                </c:pt>
                <c:pt idx="2916">
                  <c:v>203.2</c:v>
                </c:pt>
                <c:pt idx="2917">
                  <c:v>198.7</c:v>
                </c:pt>
                <c:pt idx="2918">
                  <c:v>202.2</c:v>
                </c:pt>
                <c:pt idx="2919">
                  <c:v>202.2</c:v>
                </c:pt>
                <c:pt idx="2920">
                  <c:v>199.5</c:v>
                </c:pt>
                <c:pt idx="2921">
                  <c:v>201.2</c:v>
                </c:pt>
                <c:pt idx="2922">
                  <c:v>198.1</c:v>
                </c:pt>
                <c:pt idx="2923">
                  <c:v>199.8</c:v>
                </c:pt>
                <c:pt idx="2924">
                  <c:v>197.6</c:v>
                </c:pt>
                <c:pt idx="2925">
                  <c:v>196.2</c:v>
                </c:pt>
                <c:pt idx="2926">
                  <c:v>196.9</c:v>
                </c:pt>
                <c:pt idx="2927">
                  <c:v>200.3</c:v>
                </c:pt>
                <c:pt idx="2928">
                  <c:v>200.8</c:v>
                </c:pt>
                <c:pt idx="2929">
                  <c:v>200.2</c:v>
                </c:pt>
                <c:pt idx="2930">
                  <c:v>198</c:v>
                </c:pt>
                <c:pt idx="2931">
                  <c:v>199.1</c:v>
                </c:pt>
                <c:pt idx="2932">
                  <c:v>202.1</c:v>
                </c:pt>
                <c:pt idx="2933">
                  <c:v>200.8</c:v>
                </c:pt>
                <c:pt idx="2934">
                  <c:v>201</c:v>
                </c:pt>
                <c:pt idx="2935">
                  <c:v>198.4</c:v>
                </c:pt>
                <c:pt idx="2936">
                  <c:v>194</c:v>
                </c:pt>
                <c:pt idx="2937">
                  <c:v>201.1</c:v>
                </c:pt>
                <c:pt idx="2938">
                  <c:v>196</c:v>
                </c:pt>
                <c:pt idx="2939">
                  <c:v>201.7</c:v>
                </c:pt>
                <c:pt idx="2940">
                  <c:v>202.2</c:v>
                </c:pt>
                <c:pt idx="2941">
                  <c:v>202.1</c:v>
                </c:pt>
                <c:pt idx="2942">
                  <c:v>201.7</c:v>
                </c:pt>
                <c:pt idx="2943">
                  <c:v>202.2</c:v>
                </c:pt>
                <c:pt idx="2944">
                  <c:v>204</c:v>
                </c:pt>
                <c:pt idx="2945">
                  <c:v>202.2</c:v>
                </c:pt>
                <c:pt idx="2946">
                  <c:v>203</c:v>
                </c:pt>
                <c:pt idx="2947">
                  <c:v>202</c:v>
                </c:pt>
                <c:pt idx="2948">
                  <c:v>195</c:v>
                </c:pt>
                <c:pt idx="2949">
                  <c:v>201.4</c:v>
                </c:pt>
                <c:pt idx="2950">
                  <c:v>203.1</c:v>
                </c:pt>
                <c:pt idx="2951">
                  <c:v>202.2</c:v>
                </c:pt>
                <c:pt idx="2952">
                  <c:v>199.1</c:v>
                </c:pt>
                <c:pt idx="2953">
                  <c:v>201.9</c:v>
                </c:pt>
                <c:pt idx="2954">
                  <c:v>199.3</c:v>
                </c:pt>
                <c:pt idx="2955">
                  <c:v>196.9</c:v>
                </c:pt>
                <c:pt idx="2956">
                  <c:v>201.1</c:v>
                </c:pt>
                <c:pt idx="2957">
                  <c:v>199.8</c:v>
                </c:pt>
                <c:pt idx="2958">
                  <c:v>196.2</c:v>
                </c:pt>
                <c:pt idx="2959">
                  <c:v>199.4</c:v>
                </c:pt>
                <c:pt idx="2960">
                  <c:v>201.1</c:v>
                </c:pt>
                <c:pt idx="2961">
                  <c:v>202.2</c:v>
                </c:pt>
                <c:pt idx="2962">
                  <c:v>195.9</c:v>
                </c:pt>
                <c:pt idx="2963">
                  <c:v>200.7</c:v>
                </c:pt>
                <c:pt idx="2964">
                  <c:v>202</c:v>
                </c:pt>
                <c:pt idx="2965">
                  <c:v>201.3</c:v>
                </c:pt>
                <c:pt idx="2966">
                  <c:v>200.5</c:v>
                </c:pt>
                <c:pt idx="2967">
                  <c:v>199</c:v>
                </c:pt>
                <c:pt idx="2968">
                  <c:v>198.7</c:v>
                </c:pt>
                <c:pt idx="2969">
                  <c:v>202.7</c:v>
                </c:pt>
                <c:pt idx="2970">
                  <c:v>202.4</c:v>
                </c:pt>
                <c:pt idx="2971">
                  <c:v>194.3</c:v>
                </c:pt>
                <c:pt idx="2972">
                  <c:v>202.2</c:v>
                </c:pt>
                <c:pt idx="2973">
                  <c:v>199.1</c:v>
                </c:pt>
                <c:pt idx="2974">
                  <c:v>202.1</c:v>
                </c:pt>
                <c:pt idx="2975">
                  <c:v>199</c:v>
                </c:pt>
                <c:pt idx="2976">
                  <c:v>200.1</c:v>
                </c:pt>
                <c:pt idx="2977">
                  <c:v>200.4</c:v>
                </c:pt>
                <c:pt idx="2978">
                  <c:v>198.1</c:v>
                </c:pt>
                <c:pt idx="2979">
                  <c:v>199.7</c:v>
                </c:pt>
                <c:pt idx="2980">
                  <c:v>200.4</c:v>
                </c:pt>
                <c:pt idx="2981">
                  <c:v>201.2</c:v>
                </c:pt>
                <c:pt idx="2982">
                  <c:v>202</c:v>
                </c:pt>
                <c:pt idx="2983">
                  <c:v>198.5</c:v>
                </c:pt>
                <c:pt idx="2984">
                  <c:v>196.3</c:v>
                </c:pt>
                <c:pt idx="2985">
                  <c:v>202.8</c:v>
                </c:pt>
                <c:pt idx="2986">
                  <c:v>201.5</c:v>
                </c:pt>
                <c:pt idx="2987">
                  <c:v>201.9</c:v>
                </c:pt>
                <c:pt idx="2988">
                  <c:v>201.8</c:v>
                </c:pt>
                <c:pt idx="2989">
                  <c:v>199.4</c:v>
                </c:pt>
                <c:pt idx="2990">
                  <c:v>199.8</c:v>
                </c:pt>
                <c:pt idx="2991">
                  <c:v>201.6</c:v>
                </c:pt>
                <c:pt idx="2992">
                  <c:v>201.3</c:v>
                </c:pt>
                <c:pt idx="2993">
                  <c:v>201.8</c:v>
                </c:pt>
                <c:pt idx="2994">
                  <c:v>201.2</c:v>
                </c:pt>
                <c:pt idx="2995">
                  <c:v>200.9</c:v>
                </c:pt>
                <c:pt idx="2996">
                  <c:v>199.6</c:v>
                </c:pt>
                <c:pt idx="2997">
                  <c:v>199.7</c:v>
                </c:pt>
                <c:pt idx="2998">
                  <c:v>201</c:v>
                </c:pt>
                <c:pt idx="2999">
                  <c:v>198.8</c:v>
                </c:pt>
                <c:pt idx="3000">
                  <c:v>199</c:v>
                </c:pt>
                <c:pt idx="3001">
                  <c:v>198.5</c:v>
                </c:pt>
                <c:pt idx="3002">
                  <c:v>198.5</c:v>
                </c:pt>
                <c:pt idx="3003">
                  <c:v>197</c:v>
                </c:pt>
                <c:pt idx="3004">
                  <c:v>198.5</c:v>
                </c:pt>
                <c:pt idx="3005">
                  <c:v>200.7</c:v>
                </c:pt>
                <c:pt idx="3006">
                  <c:v>198.9</c:v>
                </c:pt>
                <c:pt idx="3007">
                  <c:v>199.4</c:v>
                </c:pt>
                <c:pt idx="3008">
                  <c:v>199.8</c:v>
                </c:pt>
                <c:pt idx="3009">
                  <c:v>200</c:v>
                </c:pt>
                <c:pt idx="3010">
                  <c:v>190.6</c:v>
                </c:pt>
                <c:pt idx="3011">
                  <c:v>198.5</c:v>
                </c:pt>
                <c:pt idx="3012">
                  <c:v>195.5</c:v>
                </c:pt>
                <c:pt idx="3013">
                  <c:v>197.3</c:v>
                </c:pt>
                <c:pt idx="3014">
                  <c:v>198.6</c:v>
                </c:pt>
                <c:pt idx="3015">
                  <c:v>197.9</c:v>
                </c:pt>
                <c:pt idx="3016">
                  <c:v>197.5</c:v>
                </c:pt>
                <c:pt idx="3017">
                  <c:v>198.8</c:v>
                </c:pt>
                <c:pt idx="3018">
                  <c:v>196.7</c:v>
                </c:pt>
                <c:pt idx="3019">
                  <c:v>198.4</c:v>
                </c:pt>
                <c:pt idx="3020">
                  <c:v>198.8</c:v>
                </c:pt>
                <c:pt idx="3021">
                  <c:v>198.3</c:v>
                </c:pt>
                <c:pt idx="3022">
                  <c:v>194.4</c:v>
                </c:pt>
                <c:pt idx="3023">
                  <c:v>194.4</c:v>
                </c:pt>
                <c:pt idx="3024">
                  <c:v>197.2</c:v>
                </c:pt>
                <c:pt idx="3025">
                  <c:v>192.8</c:v>
                </c:pt>
                <c:pt idx="3026">
                  <c:v>193.3</c:v>
                </c:pt>
                <c:pt idx="3027">
                  <c:v>196.7</c:v>
                </c:pt>
                <c:pt idx="3028">
                  <c:v>198.8</c:v>
                </c:pt>
                <c:pt idx="3029">
                  <c:v>197.5</c:v>
                </c:pt>
                <c:pt idx="3030">
                  <c:v>195.6</c:v>
                </c:pt>
                <c:pt idx="3031">
                  <c:v>199</c:v>
                </c:pt>
                <c:pt idx="3032">
                  <c:v>196.8</c:v>
                </c:pt>
                <c:pt idx="3033">
                  <c:v>190.9</c:v>
                </c:pt>
                <c:pt idx="3034">
                  <c:v>198.3</c:v>
                </c:pt>
                <c:pt idx="3035">
                  <c:v>198.7</c:v>
                </c:pt>
                <c:pt idx="3036">
                  <c:v>199.3</c:v>
                </c:pt>
                <c:pt idx="3037">
                  <c:v>193.2</c:v>
                </c:pt>
                <c:pt idx="3038">
                  <c:v>195</c:v>
                </c:pt>
                <c:pt idx="3039">
                  <c:v>191.3</c:v>
                </c:pt>
                <c:pt idx="3040">
                  <c:v>197.3</c:v>
                </c:pt>
                <c:pt idx="3041">
                  <c:v>197.3</c:v>
                </c:pt>
                <c:pt idx="3042">
                  <c:v>195.7</c:v>
                </c:pt>
                <c:pt idx="3043">
                  <c:v>193.5</c:v>
                </c:pt>
                <c:pt idx="3044">
                  <c:v>195.7</c:v>
                </c:pt>
                <c:pt idx="3045">
                  <c:v>190.9</c:v>
                </c:pt>
                <c:pt idx="3046">
                  <c:v>188.5</c:v>
                </c:pt>
                <c:pt idx="3047">
                  <c:v>197.3</c:v>
                </c:pt>
                <c:pt idx="3048">
                  <c:v>197.3</c:v>
                </c:pt>
                <c:pt idx="3049">
                  <c:v>195.3</c:v>
                </c:pt>
                <c:pt idx="3050">
                  <c:v>194.8</c:v>
                </c:pt>
                <c:pt idx="3051">
                  <c:v>195.8</c:v>
                </c:pt>
                <c:pt idx="3052">
                  <c:v>193.8</c:v>
                </c:pt>
                <c:pt idx="3053">
                  <c:v>197.3</c:v>
                </c:pt>
                <c:pt idx="3054">
                  <c:v>193.4</c:v>
                </c:pt>
                <c:pt idx="3055">
                  <c:v>195.5</c:v>
                </c:pt>
                <c:pt idx="3056">
                  <c:v>196.8</c:v>
                </c:pt>
                <c:pt idx="3057">
                  <c:v>196.3</c:v>
                </c:pt>
                <c:pt idx="3058">
                  <c:v>186.8</c:v>
                </c:pt>
                <c:pt idx="3059">
                  <c:v>195.5</c:v>
                </c:pt>
                <c:pt idx="3060">
                  <c:v>190.2</c:v>
                </c:pt>
                <c:pt idx="3061">
                  <c:v>194.3</c:v>
                </c:pt>
                <c:pt idx="3062">
                  <c:v>194.3</c:v>
                </c:pt>
                <c:pt idx="3063">
                  <c:v>192</c:v>
                </c:pt>
                <c:pt idx="3064">
                  <c:v>193.5</c:v>
                </c:pt>
                <c:pt idx="3065">
                  <c:v>195.3</c:v>
                </c:pt>
                <c:pt idx="3066">
                  <c:v>195.3</c:v>
                </c:pt>
                <c:pt idx="3067">
                  <c:v>195.3</c:v>
                </c:pt>
                <c:pt idx="3068">
                  <c:v>194.8</c:v>
                </c:pt>
                <c:pt idx="3069">
                  <c:v>195.1</c:v>
                </c:pt>
                <c:pt idx="3070">
                  <c:v>193.5</c:v>
                </c:pt>
                <c:pt idx="3071">
                  <c:v>189.6</c:v>
                </c:pt>
                <c:pt idx="3072">
                  <c:v>193.9</c:v>
                </c:pt>
                <c:pt idx="3073">
                  <c:v>194.2</c:v>
                </c:pt>
                <c:pt idx="3074">
                  <c:v>191.5</c:v>
                </c:pt>
                <c:pt idx="3075">
                  <c:v>192.4</c:v>
                </c:pt>
                <c:pt idx="3076">
                  <c:v>194.1</c:v>
                </c:pt>
                <c:pt idx="3077">
                  <c:v>188.9</c:v>
                </c:pt>
                <c:pt idx="3078">
                  <c:v>193.3</c:v>
                </c:pt>
                <c:pt idx="3079">
                  <c:v>188.2</c:v>
                </c:pt>
                <c:pt idx="3080">
                  <c:v>193.8</c:v>
                </c:pt>
                <c:pt idx="3081">
                  <c:v>194.9</c:v>
                </c:pt>
                <c:pt idx="3082">
                  <c:v>194.4</c:v>
                </c:pt>
                <c:pt idx="3083">
                  <c:v>194.8</c:v>
                </c:pt>
                <c:pt idx="3084">
                  <c:v>195.1</c:v>
                </c:pt>
                <c:pt idx="3085">
                  <c:v>193.7</c:v>
                </c:pt>
                <c:pt idx="3086">
                  <c:v>188.9</c:v>
                </c:pt>
                <c:pt idx="3087">
                  <c:v>193</c:v>
                </c:pt>
                <c:pt idx="3088">
                  <c:v>191.1</c:v>
                </c:pt>
                <c:pt idx="3089">
                  <c:v>185.9</c:v>
                </c:pt>
                <c:pt idx="3090">
                  <c:v>191.9</c:v>
                </c:pt>
                <c:pt idx="3091">
                  <c:v>191.4</c:v>
                </c:pt>
                <c:pt idx="3092">
                  <c:v>191.9</c:v>
                </c:pt>
                <c:pt idx="3093">
                  <c:v>184.4</c:v>
                </c:pt>
                <c:pt idx="3094">
                  <c:v>192.3</c:v>
                </c:pt>
                <c:pt idx="3095">
                  <c:v>191.9</c:v>
                </c:pt>
                <c:pt idx="3096">
                  <c:v>187.5</c:v>
                </c:pt>
                <c:pt idx="3097">
                  <c:v>189.6</c:v>
                </c:pt>
                <c:pt idx="3098">
                  <c:v>189.6</c:v>
                </c:pt>
                <c:pt idx="3099">
                  <c:v>191.2</c:v>
                </c:pt>
                <c:pt idx="3100">
                  <c:v>190.4</c:v>
                </c:pt>
                <c:pt idx="3101">
                  <c:v>191.3</c:v>
                </c:pt>
                <c:pt idx="3102">
                  <c:v>190.5</c:v>
                </c:pt>
                <c:pt idx="3103">
                  <c:v>187.7</c:v>
                </c:pt>
                <c:pt idx="3104">
                  <c:v>190.8</c:v>
                </c:pt>
                <c:pt idx="3105">
                  <c:v>190.6</c:v>
                </c:pt>
                <c:pt idx="3106">
                  <c:v>189</c:v>
                </c:pt>
                <c:pt idx="3107">
                  <c:v>187.9</c:v>
                </c:pt>
                <c:pt idx="3108">
                  <c:v>191.3</c:v>
                </c:pt>
                <c:pt idx="3109">
                  <c:v>190.4</c:v>
                </c:pt>
                <c:pt idx="3110">
                  <c:v>191.3</c:v>
                </c:pt>
                <c:pt idx="3111">
                  <c:v>190.6</c:v>
                </c:pt>
                <c:pt idx="3112">
                  <c:v>184.2</c:v>
                </c:pt>
                <c:pt idx="3113">
                  <c:v>182</c:v>
                </c:pt>
                <c:pt idx="3114">
                  <c:v>189.6</c:v>
                </c:pt>
                <c:pt idx="3115">
                  <c:v>191.3</c:v>
                </c:pt>
                <c:pt idx="3116">
                  <c:v>191.3</c:v>
                </c:pt>
                <c:pt idx="3117">
                  <c:v>189.1</c:v>
                </c:pt>
                <c:pt idx="3118">
                  <c:v>191.1</c:v>
                </c:pt>
                <c:pt idx="3119">
                  <c:v>186.7</c:v>
                </c:pt>
                <c:pt idx="3120">
                  <c:v>186.6</c:v>
                </c:pt>
                <c:pt idx="3121">
                  <c:v>191.3</c:v>
                </c:pt>
                <c:pt idx="3122">
                  <c:v>187.2</c:v>
                </c:pt>
                <c:pt idx="3123">
                  <c:v>186.6</c:v>
                </c:pt>
                <c:pt idx="3124">
                  <c:v>187.4</c:v>
                </c:pt>
                <c:pt idx="3125">
                  <c:v>188.8</c:v>
                </c:pt>
                <c:pt idx="3126">
                  <c:v>190.1</c:v>
                </c:pt>
                <c:pt idx="3127">
                  <c:v>189.2</c:v>
                </c:pt>
                <c:pt idx="3128">
                  <c:v>189</c:v>
                </c:pt>
                <c:pt idx="3129">
                  <c:v>186.9</c:v>
                </c:pt>
                <c:pt idx="3130">
                  <c:v>189.4</c:v>
                </c:pt>
                <c:pt idx="3131">
                  <c:v>186.2</c:v>
                </c:pt>
                <c:pt idx="3132">
                  <c:v>184.9</c:v>
                </c:pt>
                <c:pt idx="3133">
                  <c:v>190.2</c:v>
                </c:pt>
                <c:pt idx="3134">
                  <c:v>188.8</c:v>
                </c:pt>
                <c:pt idx="3135">
                  <c:v>184.1</c:v>
                </c:pt>
                <c:pt idx="3136">
                  <c:v>186.6</c:v>
                </c:pt>
                <c:pt idx="3137">
                  <c:v>189.3</c:v>
                </c:pt>
                <c:pt idx="3138">
                  <c:v>188.6</c:v>
                </c:pt>
                <c:pt idx="3139">
                  <c:v>186.7</c:v>
                </c:pt>
                <c:pt idx="3140">
                  <c:v>189.9</c:v>
                </c:pt>
                <c:pt idx="3141">
                  <c:v>189.3</c:v>
                </c:pt>
                <c:pt idx="3142">
                  <c:v>188.6</c:v>
                </c:pt>
                <c:pt idx="3143">
                  <c:v>183.5</c:v>
                </c:pt>
                <c:pt idx="3144">
                  <c:v>190.1</c:v>
                </c:pt>
                <c:pt idx="3145">
                  <c:v>191.2</c:v>
                </c:pt>
                <c:pt idx="3146">
                  <c:v>190.3</c:v>
                </c:pt>
                <c:pt idx="3147">
                  <c:v>188.1</c:v>
                </c:pt>
                <c:pt idx="3148">
                  <c:v>190.3</c:v>
                </c:pt>
                <c:pt idx="3149">
                  <c:v>190.3</c:v>
                </c:pt>
                <c:pt idx="3150">
                  <c:v>189.6</c:v>
                </c:pt>
                <c:pt idx="3151">
                  <c:v>182.3</c:v>
                </c:pt>
                <c:pt idx="3152">
                  <c:v>191.3</c:v>
                </c:pt>
                <c:pt idx="3153">
                  <c:v>184.6</c:v>
                </c:pt>
                <c:pt idx="3154">
                  <c:v>189.5</c:v>
                </c:pt>
                <c:pt idx="3155">
                  <c:v>188.8</c:v>
                </c:pt>
                <c:pt idx="3156">
                  <c:v>189.1</c:v>
                </c:pt>
                <c:pt idx="3157">
                  <c:v>190.4</c:v>
                </c:pt>
                <c:pt idx="3158">
                  <c:v>188.8</c:v>
                </c:pt>
                <c:pt idx="3159">
                  <c:v>187.6</c:v>
                </c:pt>
                <c:pt idx="3160">
                  <c:v>188.4</c:v>
                </c:pt>
                <c:pt idx="3161">
                  <c:v>189.8</c:v>
                </c:pt>
                <c:pt idx="3162">
                  <c:v>188.1</c:v>
                </c:pt>
                <c:pt idx="3163">
                  <c:v>190.2</c:v>
                </c:pt>
                <c:pt idx="3164">
                  <c:v>190.2</c:v>
                </c:pt>
                <c:pt idx="3165">
                  <c:v>190.6</c:v>
                </c:pt>
                <c:pt idx="3166">
                  <c:v>188.5</c:v>
                </c:pt>
                <c:pt idx="3167">
                  <c:v>189.9</c:v>
                </c:pt>
                <c:pt idx="3168">
                  <c:v>189.3</c:v>
                </c:pt>
                <c:pt idx="3169">
                  <c:v>186.7</c:v>
                </c:pt>
                <c:pt idx="3170">
                  <c:v>191.2</c:v>
                </c:pt>
                <c:pt idx="3171">
                  <c:v>190.8</c:v>
                </c:pt>
                <c:pt idx="3172">
                  <c:v>191.1</c:v>
                </c:pt>
                <c:pt idx="3173">
                  <c:v>191</c:v>
                </c:pt>
                <c:pt idx="3174">
                  <c:v>185.8</c:v>
                </c:pt>
                <c:pt idx="3175">
                  <c:v>188.8</c:v>
                </c:pt>
                <c:pt idx="3176">
                  <c:v>192.1</c:v>
                </c:pt>
                <c:pt idx="3177">
                  <c:v>191.8</c:v>
                </c:pt>
                <c:pt idx="3178">
                  <c:v>190.1</c:v>
                </c:pt>
                <c:pt idx="3179">
                  <c:v>186.9</c:v>
                </c:pt>
                <c:pt idx="3180">
                  <c:v>191.5</c:v>
                </c:pt>
                <c:pt idx="3181">
                  <c:v>190.7</c:v>
                </c:pt>
                <c:pt idx="3182">
                  <c:v>193</c:v>
                </c:pt>
                <c:pt idx="3183">
                  <c:v>192.8</c:v>
                </c:pt>
                <c:pt idx="3184">
                  <c:v>192.1</c:v>
                </c:pt>
                <c:pt idx="3185">
                  <c:v>191.6</c:v>
                </c:pt>
                <c:pt idx="3186">
                  <c:v>193.3</c:v>
                </c:pt>
                <c:pt idx="3187">
                  <c:v>190.4</c:v>
                </c:pt>
                <c:pt idx="3188">
                  <c:v>192.6</c:v>
                </c:pt>
                <c:pt idx="3189">
                  <c:v>193.5</c:v>
                </c:pt>
                <c:pt idx="3190">
                  <c:v>194.2</c:v>
                </c:pt>
                <c:pt idx="3191">
                  <c:v>189.2</c:v>
                </c:pt>
                <c:pt idx="3192">
                  <c:v>189.3</c:v>
                </c:pt>
                <c:pt idx="3193">
                  <c:v>193.3</c:v>
                </c:pt>
                <c:pt idx="3194">
                  <c:v>193.7</c:v>
                </c:pt>
                <c:pt idx="3195">
                  <c:v>194.3</c:v>
                </c:pt>
                <c:pt idx="3196">
                  <c:v>193.4</c:v>
                </c:pt>
                <c:pt idx="3197">
                  <c:v>194.3</c:v>
                </c:pt>
                <c:pt idx="3198">
                  <c:v>193.5</c:v>
                </c:pt>
                <c:pt idx="3199">
                  <c:v>192.4</c:v>
                </c:pt>
                <c:pt idx="3200">
                  <c:v>194.6</c:v>
                </c:pt>
                <c:pt idx="3201">
                  <c:v>194</c:v>
                </c:pt>
                <c:pt idx="3202">
                  <c:v>197.2</c:v>
                </c:pt>
                <c:pt idx="3203">
                  <c:v>197.1</c:v>
                </c:pt>
                <c:pt idx="3204">
                  <c:v>194.5</c:v>
                </c:pt>
                <c:pt idx="3205">
                  <c:v>197.1</c:v>
                </c:pt>
                <c:pt idx="3206">
                  <c:v>195.7</c:v>
                </c:pt>
                <c:pt idx="3207">
                  <c:v>193.3</c:v>
                </c:pt>
                <c:pt idx="3208">
                  <c:v>195.5</c:v>
                </c:pt>
                <c:pt idx="3209">
                  <c:v>196.4</c:v>
                </c:pt>
                <c:pt idx="3210">
                  <c:v>195.3</c:v>
                </c:pt>
                <c:pt idx="3211">
                  <c:v>191.5</c:v>
                </c:pt>
                <c:pt idx="3212">
                  <c:v>192.9</c:v>
                </c:pt>
                <c:pt idx="3213">
                  <c:v>190.8</c:v>
                </c:pt>
                <c:pt idx="3214">
                  <c:v>195.3</c:v>
                </c:pt>
                <c:pt idx="3215">
                  <c:v>193.6</c:v>
                </c:pt>
                <c:pt idx="3216">
                  <c:v>193.6</c:v>
                </c:pt>
                <c:pt idx="3217">
                  <c:v>195.4</c:v>
                </c:pt>
                <c:pt idx="3218">
                  <c:v>194.2</c:v>
                </c:pt>
                <c:pt idx="3219">
                  <c:v>194.3</c:v>
                </c:pt>
                <c:pt idx="3220">
                  <c:v>195.3</c:v>
                </c:pt>
                <c:pt idx="3221">
                  <c:v>195.3</c:v>
                </c:pt>
                <c:pt idx="3222">
                  <c:v>193.8</c:v>
                </c:pt>
                <c:pt idx="3223">
                  <c:v>191.3</c:v>
                </c:pt>
                <c:pt idx="3224">
                  <c:v>191.7</c:v>
                </c:pt>
                <c:pt idx="3225">
                  <c:v>196.1</c:v>
                </c:pt>
                <c:pt idx="3226">
                  <c:v>196.1</c:v>
                </c:pt>
                <c:pt idx="3227">
                  <c:v>195.1</c:v>
                </c:pt>
                <c:pt idx="3228">
                  <c:v>194.8</c:v>
                </c:pt>
                <c:pt idx="3229">
                  <c:v>193.5</c:v>
                </c:pt>
                <c:pt idx="3230">
                  <c:v>195.7</c:v>
                </c:pt>
                <c:pt idx="3231">
                  <c:v>195.5</c:v>
                </c:pt>
                <c:pt idx="3232">
                  <c:v>190.7</c:v>
                </c:pt>
                <c:pt idx="3233">
                  <c:v>195.1</c:v>
                </c:pt>
                <c:pt idx="3234">
                  <c:v>194</c:v>
                </c:pt>
                <c:pt idx="3235">
                  <c:v>193.5</c:v>
                </c:pt>
                <c:pt idx="3236">
                  <c:v>196.1</c:v>
                </c:pt>
                <c:pt idx="3237">
                  <c:v>196.5</c:v>
                </c:pt>
                <c:pt idx="3238">
                  <c:v>197.8</c:v>
                </c:pt>
                <c:pt idx="3239">
                  <c:v>194.1</c:v>
                </c:pt>
                <c:pt idx="3240">
                  <c:v>194.5</c:v>
                </c:pt>
                <c:pt idx="3241">
                  <c:v>198.2</c:v>
                </c:pt>
                <c:pt idx="3242">
                  <c:v>196.4</c:v>
                </c:pt>
                <c:pt idx="3243">
                  <c:v>196.8</c:v>
                </c:pt>
                <c:pt idx="3244">
                  <c:v>195.3</c:v>
                </c:pt>
                <c:pt idx="3245">
                  <c:v>195.7</c:v>
                </c:pt>
                <c:pt idx="3246">
                  <c:v>195.5</c:v>
                </c:pt>
                <c:pt idx="3247">
                  <c:v>196.2</c:v>
                </c:pt>
                <c:pt idx="3248">
                  <c:v>192.4</c:v>
                </c:pt>
                <c:pt idx="3249">
                  <c:v>195.1</c:v>
                </c:pt>
                <c:pt idx="3250">
                  <c:v>194.4</c:v>
                </c:pt>
                <c:pt idx="3251">
                  <c:v>196.1</c:v>
                </c:pt>
                <c:pt idx="3252">
                  <c:v>192.8</c:v>
                </c:pt>
                <c:pt idx="3253">
                  <c:v>194.3</c:v>
                </c:pt>
                <c:pt idx="3254">
                  <c:v>194.7</c:v>
                </c:pt>
                <c:pt idx="3255">
                  <c:v>196.8</c:v>
                </c:pt>
                <c:pt idx="3256">
                  <c:v>193.7</c:v>
                </c:pt>
                <c:pt idx="3257">
                  <c:v>198.3</c:v>
                </c:pt>
                <c:pt idx="3258">
                  <c:v>197.5</c:v>
                </c:pt>
                <c:pt idx="3259">
                  <c:v>197.3</c:v>
                </c:pt>
                <c:pt idx="3260">
                  <c:v>194.8</c:v>
                </c:pt>
                <c:pt idx="3261">
                  <c:v>195.8</c:v>
                </c:pt>
                <c:pt idx="3262">
                  <c:v>191.6</c:v>
                </c:pt>
                <c:pt idx="3263">
                  <c:v>195.5</c:v>
                </c:pt>
                <c:pt idx="3264">
                  <c:v>195.8</c:v>
                </c:pt>
                <c:pt idx="3265">
                  <c:v>197.3</c:v>
                </c:pt>
                <c:pt idx="3266">
                  <c:v>195.6</c:v>
                </c:pt>
                <c:pt idx="3267">
                  <c:v>192.6</c:v>
                </c:pt>
                <c:pt idx="3268">
                  <c:v>197.3</c:v>
                </c:pt>
                <c:pt idx="3269">
                  <c:v>196.9</c:v>
                </c:pt>
                <c:pt idx="3270">
                  <c:v>193.3</c:v>
                </c:pt>
                <c:pt idx="3271">
                  <c:v>194.4</c:v>
                </c:pt>
                <c:pt idx="3272">
                  <c:v>194.9</c:v>
                </c:pt>
                <c:pt idx="3273">
                  <c:v>194.3</c:v>
                </c:pt>
                <c:pt idx="3274">
                  <c:v>197.4</c:v>
                </c:pt>
                <c:pt idx="3275">
                  <c:v>197.8</c:v>
                </c:pt>
                <c:pt idx="3276">
                  <c:v>196.5</c:v>
                </c:pt>
                <c:pt idx="3277">
                  <c:v>195.4</c:v>
                </c:pt>
                <c:pt idx="3278">
                  <c:v>197.3</c:v>
                </c:pt>
                <c:pt idx="3279">
                  <c:v>192.8</c:v>
                </c:pt>
                <c:pt idx="3280">
                  <c:v>197.1</c:v>
                </c:pt>
                <c:pt idx="3281">
                  <c:v>196.1</c:v>
                </c:pt>
                <c:pt idx="3282">
                  <c:v>196.5</c:v>
                </c:pt>
                <c:pt idx="3283">
                  <c:v>196</c:v>
                </c:pt>
                <c:pt idx="3284">
                  <c:v>193.7</c:v>
                </c:pt>
                <c:pt idx="3285">
                  <c:v>189.1</c:v>
                </c:pt>
                <c:pt idx="3286">
                  <c:v>193.5</c:v>
                </c:pt>
                <c:pt idx="3287">
                  <c:v>194.5</c:v>
                </c:pt>
                <c:pt idx="3288">
                  <c:v>195.6</c:v>
                </c:pt>
                <c:pt idx="3289">
                  <c:v>193.7</c:v>
                </c:pt>
                <c:pt idx="3290">
                  <c:v>190.7</c:v>
                </c:pt>
                <c:pt idx="3291">
                  <c:v>195.3</c:v>
                </c:pt>
                <c:pt idx="3292">
                  <c:v>195.8</c:v>
                </c:pt>
                <c:pt idx="3293">
                  <c:v>189.9</c:v>
                </c:pt>
                <c:pt idx="3294">
                  <c:v>194.5</c:v>
                </c:pt>
                <c:pt idx="3295">
                  <c:v>196.1</c:v>
                </c:pt>
                <c:pt idx="3296">
                  <c:v>193.5</c:v>
                </c:pt>
                <c:pt idx="3297">
                  <c:v>194.5</c:v>
                </c:pt>
                <c:pt idx="3298">
                  <c:v>194.2</c:v>
                </c:pt>
                <c:pt idx="3299">
                  <c:v>194.5</c:v>
                </c:pt>
                <c:pt idx="3300">
                  <c:v>194</c:v>
                </c:pt>
                <c:pt idx="3301">
                  <c:v>194.3</c:v>
                </c:pt>
                <c:pt idx="3302">
                  <c:v>191.8</c:v>
                </c:pt>
                <c:pt idx="3303">
                  <c:v>190.6</c:v>
                </c:pt>
                <c:pt idx="3304">
                  <c:v>194.4</c:v>
                </c:pt>
                <c:pt idx="3305">
                  <c:v>194.5</c:v>
                </c:pt>
                <c:pt idx="3306">
                  <c:v>194</c:v>
                </c:pt>
                <c:pt idx="3307">
                  <c:v>188</c:v>
                </c:pt>
                <c:pt idx="3308">
                  <c:v>194.3</c:v>
                </c:pt>
                <c:pt idx="3309">
                  <c:v>189.1</c:v>
                </c:pt>
                <c:pt idx="3310">
                  <c:v>194.9</c:v>
                </c:pt>
                <c:pt idx="3311">
                  <c:v>193.4</c:v>
                </c:pt>
                <c:pt idx="3312">
                  <c:v>192.6</c:v>
                </c:pt>
                <c:pt idx="3313">
                  <c:v>192.4</c:v>
                </c:pt>
                <c:pt idx="3314">
                  <c:v>194.1</c:v>
                </c:pt>
                <c:pt idx="3315">
                  <c:v>194.5</c:v>
                </c:pt>
                <c:pt idx="3316">
                  <c:v>195.3</c:v>
                </c:pt>
                <c:pt idx="3317">
                  <c:v>195.1</c:v>
                </c:pt>
                <c:pt idx="3318">
                  <c:v>194.4</c:v>
                </c:pt>
                <c:pt idx="3319">
                  <c:v>187.1</c:v>
                </c:pt>
                <c:pt idx="3320">
                  <c:v>195.3</c:v>
                </c:pt>
                <c:pt idx="3321">
                  <c:v>193</c:v>
                </c:pt>
                <c:pt idx="3322">
                  <c:v>195.4</c:v>
                </c:pt>
                <c:pt idx="3323">
                  <c:v>195.9</c:v>
                </c:pt>
                <c:pt idx="3324">
                  <c:v>193.1</c:v>
                </c:pt>
                <c:pt idx="3325">
                  <c:v>194.3</c:v>
                </c:pt>
                <c:pt idx="3326">
                  <c:v>194.7</c:v>
                </c:pt>
                <c:pt idx="3327">
                  <c:v>193.8</c:v>
                </c:pt>
                <c:pt idx="3328">
                  <c:v>194.9</c:v>
                </c:pt>
                <c:pt idx="3329">
                  <c:v>193</c:v>
                </c:pt>
                <c:pt idx="3330">
                  <c:v>190.8</c:v>
                </c:pt>
                <c:pt idx="3331">
                  <c:v>188.1</c:v>
                </c:pt>
                <c:pt idx="3332">
                  <c:v>193.2</c:v>
                </c:pt>
                <c:pt idx="3333">
                  <c:v>193.3</c:v>
                </c:pt>
                <c:pt idx="3334">
                  <c:v>196.3</c:v>
                </c:pt>
                <c:pt idx="3335">
                  <c:v>195.4</c:v>
                </c:pt>
                <c:pt idx="3336">
                  <c:v>196.5</c:v>
                </c:pt>
                <c:pt idx="3337">
                  <c:v>196.4</c:v>
                </c:pt>
                <c:pt idx="3338">
                  <c:v>196.5</c:v>
                </c:pt>
                <c:pt idx="3339">
                  <c:v>195.3</c:v>
                </c:pt>
                <c:pt idx="3340">
                  <c:v>193.6</c:v>
                </c:pt>
                <c:pt idx="3341">
                  <c:v>196</c:v>
                </c:pt>
                <c:pt idx="3342">
                  <c:v>196.5</c:v>
                </c:pt>
                <c:pt idx="3343">
                  <c:v>189.7</c:v>
                </c:pt>
                <c:pt idx="3344">
                  <c:v>194.3</c:v>
                </c:pt>
                <c:pt idx="3345">
                  <c:v>189.1</c:v>
                </c:pt>
                <c:pt idx="3346">
                  <c:v>191.7</c:v>
                </c:pt>
                <c:pt idx="3347">
                  <c:v>187.1</c:v>
                </c:pt>
                <c:pt idx="3348">
                  <c:v>194.5</c:v>
                </c:pt>
                <c:pt idx="3349">
                  <c:v>192.5</c:v>
                </c:pt>
                <c:pt idx="3350">
                  <c:v>193.5</c:v>
                </c:pt>
                <c:pt idx="3351">
                  <c:v>193.1</c:v>
                </c:pt>
                <c:pt idx="3352">
                  <c:v>192.6</c:v>
                </c:pt>
                <c:pt idx="3353">
                  <c:v>193.6</c:v>
                </c:pt>
                <c:pt idx="3354">
                  <c:v>192.8</c:v>
                </c:pt>
                <c:pt idx="3355">
                  <c:v>193.4</c:v>
                </c:pt>
                <c:pt idx="3356">
                  <c:v>191</c:v>
                </c:pt>
                <c:pt idx="3357">
                  <c:v>193.1</c:v>
                </c:pt>
                <c:pt idx="3358">
                  <c:v>196.1</c:v>
                </c:pt>
                <c:pt idx="3359">
                  <c:v>195.5</c:v>
                </c:pt>
                <c:pt idx="3360">
                  <c:v>197.3</c:v>
                </c:pt>
                <c:pt idx="3361">
                  <c:v>196.3</c:v>
                </c:pt>
                <c:pt idx="3362">
                  <c:v>196.3</c:v>
                </c:pt>
                <c:pt idx="3363">
                  <c:v>196.3</c:v>
                </c:pt>
                <c:pt idx="3364">
                  <c:v>196.1</c:v>
                </c:pt>
                <c:pt idx="3365">
                  <c:v>194.7</c:v>
                </c:pt>
                <c:pt idx="3366">
                  <c:v>193.1</c:v>
                </c:pt>
                <c:pt idx="3367">
                  <c:v>194</c:v>
                </c:pt>
                <c:pt idx="3368">
                  <c:v>193</c:v>
                </c:pt>
                <c:pt idx="3369">
                  <c:v>195.3</c:v>
                </c:pt>
                <c:pt idx="3370">
                  <c:v>194.3</c:v>
                </c:pt>
                <c:pt idx="3371">
                  <c:v>193</c:v>
                </c:pt>
                <c:pt idx="3372">
                  <c:v>192.1</c:v>
                </c:pt>
                <c:pt idx="3373">
                  <c:v>195.3</c:v>
                </c:pt>
                <c:pt idx="3374">
                  <c:v>195.7</c:v>
                </c:pt>
                <c:pt idx="3375">
                  <c:v>195.5</c:v>
                </c:pt>
                <c:pt idx="3376">
                  <c:v>193.3</c:v>
                </c:pt>
                <c:pt idx="3377">
                  <c:v>194.6</c:v>
                </c:pt>
                <c:pt idx="3378">
                  <c:v>194</c:v>
                </c:pt>
                <c:pt idx="3379">
                  <c:v>195.2</c:v>
                </c:pt>
                <c:pt idx="3380">
                  <c:v>192.2</c:v>
                </c:pt>
                <c:pt idx="3381">
                  <c:v>193.2</c:v>
                </c:pt>
                <c:pt idx="3382">
                  <c:v>193.4</c:v>
                </c:pt>
                <c:pt idx="3383">
                  <c:v>194.9</c:v>
                </c:pt>
                <c:pt idx="3384">
                  <c:v>190.7</c:v>
                </c:pt>
                <c:pt idx="3385">
                  <c:v>195.2</c:v>
                </c:pt>
                <c:pt idx="3386">
                  <c:v>194.7</c:v>
                </c:pt>
                <c:pt idx="3387">
                  <c:v>194.6</c:v>
                </c:pt>
                <c:pt idx="3388">
                  <c:v>194.2</c:v>
                </c:pt>
                <c:pt idx="3389">
                  <c:v>191.4</c:v>
                </c:pt>
                <c:pt idx="3390">
                  <c:v>191.9</c:v>
                </c:pt>
                <c:pt idx="3391">
                  <c:v>193.3</c:v>
                </c:pt>
                <c:pt idx="3392">
                  <c:v>194.1</c:v>
                </c:pt>
                <c:pt idx="3393">
                  <c:v>194.6</c:v>
                </c:pt>
                <c:pt idx="3394">
                  <c:v>194.3</c:v>
                </c:pt>
                <c:pt idx="3395">
                  <c:v>195.3</c:v>
                </c:pt>
                <c:pt idx="3396">
                  <c:v>193.2</c:v>
                </c:pt>
                <c:pt idx="3397">
                  <c:v>189.5</c:v>
                </c:pt>
                <c:pt idx="3398">
                  <c:v>193.7</c:v>
                </c:pt>
                <c:pt idx="3399">
                  <c:v>194.3</c:v>
                </c:pt>
                <c:pt idx="3400">
                  <c:v>187.6</c:v>
                </c:pt>
                <c:pt idx="3401">
                  <c:v>193.7</c:v>
                </c:pt>
                <c:pt idx="3402">
                  <c:v>192.9</c:v>
                </c:pt>
                <c:pt idx="3403">
                  <c:v>194.2</c:v>
                </c:pt>
                <c:pt idx="3404">
                  <c:v>190.8</c:v>
                </c:pt>
                <c:pt idx="3405">
                  <c:v>192.6</c:v>
                </c:pt>
                <c:pt idx="3406">
                  <c:v>190.9</c:v>
                </c:pt>
                <c:pt idx="3407">
                  <c:v>186.4</c:v>
                </c:pt>
                <c:pt idx="3408">
                  <c:v>191.3</c:v>
                </c:pt>
                <c:pt idx="3409">
                  <c:v>193.2</c:v>
                </c:pt>
                <c:pt idx="3410">
                  <c:v>191.7</c:v>
                </c:pt>
                <c:pt idx="3411">
                  <c:v>192.3</c:v>
                </c:pt>
                <c:pt idx="3412">
                  <c:v>193.2</c:v>
                </c:pt>
                <c:pt idx="3413">
                  <c:v>191.7</c:v>
                </c:pt>
                <c:pt idx="3414">
                  <c:v>190.9</c:v>
                </c:pt>
                <c:pt idx="3415">
                  <c:v>190.2</c:v>
                </c:pt>
                <c:pt idx="3416">
                  <c:v>189.5</c:v>
                </c:pt>
                <c:pt idx="3417">
                  <c:v>191.3</c:v>
                </c:pt>
                <c:pt idx="3418">
                  <c:v>186.4</c:v>
                </c:pt>
                <c:pt idx="3419">
                  <c:v>188.9</c:v>
                </c:pt>
                <c:pt idx="3420">
                  <c:v>192.7</c:v>
                </c:pt>
                <c:pt idx="3421">
                  <c:v>187.7</c:v>
                </c:pt>
                <c:pt idx="3422">
                  <c:v>192</c:v>
                </c:pt>
                <c:pt idx="3423">
                  <c:v>189.8</c:v>
                </c:pt>
                <c:pt idx="3424">
                  <c:v>190.2</c:v>
                </c:pt>
                <c:pt idx="3425">
                  <c:v>189.5</c:v>
                </c:pt>
                <c:pt idx="3426">
                  <c:v>190.6</c:v>
                </c:pt>
                <c:pt idx="3427">
                  <c:v>192.3</c:v>
                </c:pt>
                <c:pt idx="3428">
                  <c:v>192.3</c:v>
                </c:pt>
                <c:pt idx="3429">
                  <c:v>185.6</c:v>
                </c:pt>
                <c:pt idx="3430">
                  <c:v>192.2</c:v>
                </c:pt>
                <c:pt idx="3431">
                  <c:v>186.7</c:v>
                </c:pt>
                <c:pt idx="3432">
                  <c:v>190.1</c:v>
                </c:pt>
                <c:pt idx="3433">
                  <c:v>191.2</c:v>
                </c:pt>
                <c:pt idx="3434">
                  <c:v>188.1</c:v>
                </c:pt>
                <c:pt idx="3435">
                  <c:v>192</c:v>
                </c:pt>
                <c:pt idx="3436">
                  <c:v>192.3</c:v>
                </c:pt>
                <c:pt idx="3437">
                  <c:v>190.6</c:v>
                </c:pt>
                <c:pt idx="3438">
                  <c:v>190.7</c:v>
                </c:pt>
                <c:pt idx="3439">
                  <c:v>187.4</c:v>
                </c:pt>
                <c:pt idx="3440">
                  <c:v>192</c:v>
                </c:pt>
                <c:pt idx="3441">
                  <c:v>185.9</c:v>
                </c:pt>
                <c:pt idx="3442">
                  <c:v>189.4</c:v>
                </c:pt>
                <c:pt idx="3443">
                  <c:v>191.7</c:v>
                </c:pt>
                <c:pt idx="3444">
                  <c:v>190.3</c:v>
                </c:pt>
                <c:pt idx="3445">
                  <c:v>188.4</c:v>
                </c:pt>
                <c:pt idx="3446">
                  <c:v>191.7</c:v>
                </c:pt>
                <c:pt idx="3447">
                  <c:v>193</c:v>
                </c:pt>
                <c:pt idx="3448">
                  <c:v>181.5</c:v>
                </c:pt>
                <c:pt idx="3449">
                  <c:v>184.7</c:v>
                </c:pt>
                <c:pt idx="3450">
                  <c:v>185.4</c:v>
                </c:pt>
                <c:pt idx="3451">
                  <c:v>185.5</c:v>
                </c:pt>
                <c:pt idx="3452">
                  <c:v>192.9</c:v>
                </c:pt>
                <c:pt idx="3453">
                  <c:v>191.6</c:v>
                </c:pt>
                <c:pt idx="3454">
                  <c:v>190.4</c:v>
                </c:pt>
                <c:pt idx="3455">
                  <c:v>192</c:v>
                </c:pt>
                <c:pt idx="3456">
                  <c:v>192.6</c:v>
                </c:pt>
                <c:pt idx="3457">
                  <c:v>192.3</c:v>
                </c:pt>
                <c:pt idx="3458">
                  <c:v>193.3</c:v>
                </c:pt>
                <c:pt idx="3459">
                  <c:v>191.9</c:v>
                </c:pt>
                <c:pt idx="3460">
                  <c:v>191.3</c:v>
                </c:pt>
                <c:pt idx="3461">
                  <c:v>192</c:v>
                </c:pt>
                <c:pt idx="3462">
                  <c:v>185.9</c:v>
                </c:pt>
                <c:pt idx="3463">
                  <c:v>193.3</c:v>
                </c:pt>
                <c:pt idx="3464">
                  <c:v>193.6</c:v>
                </c:pt>
                <c:pt idx="3465">
                  <c:v>188.2</c:v>
                </c:pt>
                <c:pt idx="3466">
                  <c:v>190.4</c:v>
                </c:pt>
                <c:pt idx="3467">
                  <c:v>191.6</c:v>
                </c:pt>
                <c:pt idx="3468">
                  <c:v>189.7</c:v>
                </c:pt>
                <c:pt idx="3469">
                  <c:v>193.2</c:v>
                </c:pt>
                <c:pt idx="3470">
                  <c:v>190.7</c:v>
                </c:pt>
                <c:pt idx="3471">
                  <c:v>193.3</c:v>
                </c:pt>
                <c:pt idx="3472">
                  <c:v>190.3</c:v>
                </c:pt>
                <c:pt idx="3473">
                  <c:v>191.7</c:v>
                </c:pt>
                <c:pt idx="3474">
                  <c:v>193</c:v>
                </c:pt>
                <c:pt idx="3475">
                  <c:v>190.4</c:v>
                </c:pt>
                <c:pt idx="3476">
                  <c:v>193.3</c:v>
                </c:pt>
                <c:pt idx="3477">
                  <c:v>192.6</c:v>
                </c:pt>
                <c:pt idx="3478">
                  <c:v>192.3</c:v>
                </c:pt>
                <c:pt idx="3479">
                  <c:v>189.8</c:v>
                </c:pt>
                <c:pt idx="3480">
                  <c:v>184.7</c:v>
                </c:pt>
                <c:pt idx="3481">
                  <c:v>194.3</c:v>
                </c:pt>
                <c:pt idx="3482">
                  <c:v>195.3</c:v>
                </c:pt>
                <c:pt idx="3483">
                  <c:v>193.9</c:v>
                </c:pt>
                <c:pt idx="3484">
                  <c:v>192.3</c:v>
                </c:pt>
                <c:pt idx="3485">
                  <c:v>189.6</c:v>
                </c:pt>
                <c:pt idx="3486">
                  <c:v>191.1</c:v>
                </c:pt>
                <c:pt idx="3487">
                  <c:v>193.3</c:v>
                </c:pt>
                <c:pt idx="3488">
                  <c:v>193.9</c:v>
                </c:pt>
                <c:pt idx="3489">
                  <c:v>193.3</c:v>
                </c:pt>
                <c:pt idx="3490">
                  <c:v>191.3</c:v>
                </c:pt>
                <c:pt idx="3491">
                  <c:v>188.8</c:v>
                </c:pt>
                <c:pt idx="3492">
                  <c:v>193.4</c:v>
                </c:pt>
                <c:pt idx="3493">
                  <c:v>191.2</c:v>
                </c:pt>
                <c:pt idx="3494">
                  <c:v>186.9</c:v>
                </c:pt>
                <c:pt idx="3495">
                  <c:v>192.6</c:v>
                </c:pt>
                <c:pt idx="3496">
                  <c:v>193.3</c:v>
                </c:pt>
                <c:pt idx="3497">
                  <c:v>192</c:v>
                </c:pt>
                <c:pt idx="3498">
                  <c:v>190.6</c:v>
                </c:pt>
                <c:pt idx="3499">
                  <c:v>195.3</c:v>
                </c:pt>
                <c:pt idx="3500">
                  <c:v>192.6</c:v>
                </c:pt>
                <c:pt idx="3501">
                  <c:v>194</c:v>
                </c:pt>
                <c:pt idx="3502">
                  <c:v>193.2</c:v>
                </c:pt>
                <c:pt idx="3503">
                  <c:v>189.1</c:v>
                </c:pt>
                <c:pt idx="3504">
                  <c:v>188.3</c:v>
                </c:pt>
                <c:pt idx="3505">
                  <c:v>193.3</c:v>
                </c:pt>
                <c:pt idx="3506">
                  <c:v>193.9</c:v>
                </c:pt>
                <c:pt idx="3507">
                  <c:v>193.4</c:v>
                </c:pt>
                <c:pt idx="3508">
                  <c:v>193.3</c:v>
                </c:pt>
                <c:pt idx="3509">
                  <c:v>194.6</c:v>
                </c:pt>
                <c:pt idx="3510">
                  <c:v>195.3</c:v>
                </c:pt>
                <c:pt idx="3511">
                  <c:v>195.2</c:v>
                </c:pt>
                <c:pt idx="3512">
                  <c:v>190.5</c:v>
                </c:pt>
                <c:pt idx="3513">
                  <c:v>195.6</c:v>
                </c:pt>
                <c:pt idx="3514">
                  <c:v>195.3</c:v>
                </c:pt>
                <c:pt idx="3515">
                  <c:v>194.9</c:v>
                </c:pt>
                <c:pt idx="3516">
                  <c:v>192.9</c:v>
                </c:pt>
                <c:pt idx="3517">
                  <c:v>188.4</c:v>
                </c:pt>
                <c:pt idx="3518">
                  <c:v>194.3</c:v>
                </c:pt>
                <c:pt idx="3519">
                  <c:v>192.3</c:v>
                </c:pt>
                <c:pt idx="3520">
                  <c:v>194.3</c:v>
                </c:pt>
                <c:pt idx="3521">
                  <c:v>191.5</c:v>
                </c:pt>
                <c:pt idx="3522">
                  <c:v>186.3</c:v>
                </c:pt>
                <c:pt idx="3523">
                  <c:v>194.3</c:v>
                </c:pt>
                <c:pt idx="3524">
                  <c:v>194.3</c:v>
                </c:pt>
                <c:pt idx="3525">
                  <c:v>194.3</c:v>
                </c:pt>
                <c:pt idx="3526">
                  <c:v>193.3</c:v>
                </c:pt>
                <c:pt idx="3527">
                  <c:v>193.9</c:v>
                </c:pt>
                <c:pt idx="3528">
                  <c:v>192.6</c:v>
                </c:pt>
                <c:pt idx="3529">
                  <c:v>194.3</c:v>
                </c:pt>
                <c:pt idx="3530">
                  <c:v>190.5</c:v>
                </c:pt>
                <c:pt idx="3531">
                  <c:v>192.2</c:v>
                </c:pt>
                <c:pt idx="3532">
                  <c:v>193.2</c:v>
                </c:pt>
                <c:pt idx="3533">
                  <c:v>190.7</c:v>
                </c:pt>
                <c:pt idx="3534">
                  <c:v>194</c:v>
                </c:pt>
                <c:pt idx="3535">
                  <c:v>194.3</c:v>
                </c:pt>
                <c:pt idx="3536">
                  <c:v>190.4</c:v>
                </c:pt>
                <c:pt idx="3537">
                  <c:v>189.5</c:v>
                </c:pt>
                <c:pt idx="3538">
                  <c:v>194.3</c:v>
                </c:pt>
                <c:pt idx="3539">
                  <c:v>191.6</c:v>
                </c:pt>
                <c:pt idx="3540">
                  <c:v>190.4</c:v>
                </c:pt>
                <c:pt idx="3541">
                  <c:v>193.2</c:v>
                </c:pt>
                <c:pt idx="3542">
                  <c:v>188.6</c:v>
                </c:pt>
                <c:pt idx="3543">
                  <c:v>192.2</c:v>
                </c:pt>
                <c:pt idx="3544">
                  <c:v>188.4</c:v>
                </c:pt>
                <c:pt idx="3545">
                  <c:v>191.8</c:v>
                </c:pt>
                <c:pt idx="3546">
                  <c:v>185.3</c:v>
                </c:pt>
                <c:pt idx="3547">
                  <c:v>195.3</c:v>
                </c:pt>
                <c:pt idx="3548">
                  <c:v>191.1</c:v>
                </c:pt>
                <c:pt idx="3549">
                  <c:v>190.1</c:v>
                </c:pt>
                <c:pt idx="3550">
                  <c:v>191.4</c:v>
                </c:pt>
                <c:pt idx="3551">
                  <c:v>193.9</c:v>
                </c:pt>
                <c:pt idx="3552">
                  <c:v>193.3</c:v>
                </c:pt>
                <c:pt idx="3553">
                  <c:v>187.5</c:v>
                </c:pt>
                <c:pt idx="3554">
                  <c:v>193.9</c:v>
                </c:pt>
                <c:pt idx="3555">
                  <c:v>194</c:v>
                </c:pt>
                <c:pt idx="3556">
                  <c:v>194.2</c:v>
                </c:pt>
                <c:pt idx="3557">
                  <c:v>190.7</c:v>
                </c:pt>
                <c:pt idx="3558">
                  <c:v>191.9</c:v>
                </c:pt>
                <c:pt idx="3559">
                  <c:v>194.3</c:v>
                </c:pt>
                <c:pt idx="3560">
                  <c:v>193</c:v>
                </c:pt>
                <c:pt idx="3561">
                  <c:v>193</c:v>
                </c:pt>
                <c:pt idx="3562">
                  <c:v>194.2</c:v>
                </c:pt>
                <c:pt idx="3563">
                  <c:v>190.6</c:v>
                </c:pt>
                <c:pt idx="3564">
                  <c:v>192.8</c:v>
                </c:pt>
                <c:pt idx="3565">
                  <c:v>195.3</c:v>
                </c:pt>
                <c:pt idx="3566">
                  <c:v>192.6</c:v>
                </c:pt>
                <c:pt idx="3567">
                  <c:v>194.7</c:v>
                </c:pt>
                <c:pt idx="3568">
                  <c:v>196.2</c:v>
                </c:pt>
                <c:pt idx="3569">
                  <c:v>191.7</c:v>
                </c:pt>
                <c:pt idx="3570">
                  <c:v>193.6</c:v>
                </c:pt>
                <c:pt idx="3571">
                  <c:v>194.3</c:v>
                </c:pt>
                <c:pt idx="3572">
                  <c:v>195.2</c:v>
                </c:pt>
                <c:pt idx="3573">
                  <c:v>191.9</c:v>
                </c:pt>
                <c:pt idx="3574">
                  <c:v>193.3</c:v>
                </c:pt>
                <c:pt idx="3575">
                  <c:v>195.3</c:v>
                </c:pt>
                <c:pt idx="3576">
                  <c:v>190.5</c:v>
                </c:pt>
                <c:pt idx="3577">
                  <c:v>194.3</c:v>
                </c:pt>
                <c:pt idx="3578">
                  <c:v>194.3</c:v>
                </c:pt>
                <c:pt idx="3579">
                  <c:v>193.6</c:v>
                </c:pt>
                <c:pt idx="3580">
                  <c:v>192.3</c:v>
                </c:pt>
                <c:pt idx="3581">
                  <c:v>189.8</c:v>
                </c:pt>
                <c:pt idx="3582">
                  <c:v>190.1</c:v>
                </c:pt>
                <c:pt idx="3583">
                  <c:v>193.3</c:v>
                </c:pt>
                <c:pt idx="3584">
                  <c:v>191</c:v>
                </c:pt>
                <c:pt idx="3585">
                  <c:v>192.4</c:v>
                </c:pt>
                <c:pt idx="3586">
                  <c:v>193.3</c:v>
                </c:pt>
                <c:pt idx="3587">
                  <c:v>189.3</c:v>
                </c:pt>
                <c:pt idx="3588">
                  <c:v>192.1</c:v>
                </c:pt>
                <c:pt idx="3589">
                  <c:v>191.4</c:v>
                </c:pt>
                <c:pt idx="3590">
                  <c:v>193.9</c:v>
                </c:pt>
                <c:pt idx="3591">
                  <c:v>192.6</c:v>
                </c:pt>
                <c:pt idx="3592">
                  <c:v>192.3</c:v>
                </c:pt>
                <c:pt idx="3593">
                  <c:v>194.3</c:v>
                </c:pt>
                <c:pt idx="3594">
                  <c:v>193.6</c:v>
                </c:pt>
                <c:pt idx="3595">
                  <c:v>189.3</c:v>
                </c:pt>
                <c:pt idx="3596">
                  <c:v>189.2</c:v>
                </c:pt>
                <c:pt idx="3597">
                  <c:v>192.9</c:v>
                </c:pt>
                <c:pt idx="3598">
                  <c:v>186.4</c:v>
                </c:pt>
                <c:pt idx="3599">
                  <c:v>190.4</c:v>
                </c:pt>
                <c:pt idx="3600">
                  <c:v>192.2</c:v>
                </c:pt>
                <c:pt idx="3601">
                  <c:v>195.3</c:v>
                </c:pt>
                <c:pt idx="3602">
                  <c:v>194.3</c:v>
                </c:pt>
                <c:pt idx="3603">
                  <c:v>193.6</c:v>
                </c:pt>
                <c:pt idx="3604">
                  <c:v>193.3</c:v>
                </c:pt>
                <c:pt idx="3605">
                  <c:v>193.7</c:v>
                </c:pt>
                <c:pt idx="3606">
                  <c:v>194.3</c:v>
                </c:pt>
                <c:pt idx="3607">
                  <c:v>194.1</c:v>
                </c:pt>
                <c:pt idx="3608">
                  <c:v>186.9</c:v>
                </c:pt>
                <c:pt idx="3609">
                  <c:v>193.3</c:v>
                </c:pt>
                <c:pt idx="3610">
                  <c:v>193.3</c:v>
                </c:pt>
                <c:pt idx="3611">
                  <c:v>192.5</c:v>
                </c:pt>
                <c:pt idx="3612">
                  <c:v>190.1</c:v>
                </c:pt>
                <c:pt idx="3613">
                  <c:v>194.2</c:v>
                </c:pt>
                <c:pt idx="3614">
                  <c:v>189.8</c:v>
                </c:pt>
                <c:pt idx="3615">
                  <c:v>194.3</c:v>
                </c:pt>
                <c:pt idx="3616">
                  <c:v>191.4</c:v>
                </c:pt>
                <c:pt idx="3617">
                  <c:v>193.6</c:v>
                </c:pt>
                <c:pt idx="3618">
                  <c:v>194.4</c:v>
                </c:pt>
                <c:pt idx="3619">
                  <c:v>193.3</c:v>
                </c:pt>
                <c:pt idx="3620">
                  <c:v>192.1</c:v>
                </c:pt>
                <c:pt idx="3621">
                  <c:v>191.1</c:v>
                </c:pt>
                <c:pt idx="3622">
                  <c:v>195.3</c:v>
                </c:pt>
                <c:pt idx="3623">
                  <c:v>195.6</c:v>
                </c:pt>
                <c:pt idx="3624">
                  <c:v>188.8</c:v>
                </c:pt>
                <c:pt idx="3625">
                  <c:v>190.3</c:v>
                </c:pt>
                <c:pt idx="3626">
                  <c:v>192.7</c:v>
                </c:pt>
                <c:pt idx="3627">
                  <c:v>194.6</c:v>
                </c:pt>
                <c:pt idx="3628">
                  <c:v>192.3</c:v>
                </c:pt>
                <c:pt idx="3629">
                  <c:v>192.7</c:v>
                </c:pt>
                <c:pt idx="3630">
                  <c:v>192.6</c:v>
                </c:pt>
                <c:pt idx="3631">
                  <c:v>194.3</c:v>
                </c:pt>
                <c:pt idx="3632">
                  <c:v>186</c:v>
                </c:pt>
                <c:pt idx="3633">
                  <c:v>186.1</c:v>
                </c:pt>
                <c:pt idx="3634">
                  <c:v>194.1</c:v>
                </c:pt>
                <c:pt idx="3635">
                  <c:v>193.9</c:v>
                </c:pt>
                <c:pt idx="3636">
                  <c:v>195.3</c:v>
                </c:pt>
                <c:pt idx="3637">
                  <c:v>192.4</c:v>
                </c:pt>
                <c:pt idx="3638">
                  <c:v>192.6</c:v>
                </c:pt>
                <c:pt idx="3639">
                  <c:v>190.7</c:v>
                </c:pt>
                <c:pt idx="3640">
                  <c:v>193.2</c:v>
                </c:pt>
                <c:pt idx="3641">
                  <c:v>193.6</c:v>
                </c:pt>
                <c:pt idx="3642">
                  <c:v>193.7</c:v>
                </c:pt>
                <c:pt idx="3643">
                  <c:v>192.3</c:v>
                </c:pt>
                <c:pt idx="3644">
                  <c:v>194.6</c:v>
                </c:pt>
                <c:pt idx="3645">
                  <c:v>189.5</c:v>
                </c:pt>
                <c:pt idx="3646">
                  <c:v>193.2</c:v>
                </c:pt>
                <c:pt idx="3647">
                  <c:v>194</c:v>
                </c:pt>
                <c:pt idx="3648">
                  <c:v>194.6</c:v>
                </c:pt>
                <c:pt idx="3649">
                  <c:v>194.3</c:v>
                </c:pt>
                <c:pt idx="3650">
                  <c:v>190.2</c:v>
                </c:pt>
                <c:pt idx="3651">
                  <c:v>194.9</c:v>
                </c:pt>
                <c:pt idx="3652">
                  <c:v>194.3</c:v>
                </c:pt>
                <c:pt idx="3653">
                  <c:v>192.6</c:v>
                </c:pt>
                <c:pt idx="3654">
                  <c:v>194.6</c:v>
                </c:pt>
                <c:pt idx="3655">
                  <c:v>193.3</c:v>
                </c:pt>
                <c:pt idx="3656">
                  <c:v>194</c:v>
                </c:pt>
                <c:pt idx="3657">
                  <c:v>193.3</c:v>
                </c:pt>
                <c:pt idx="3658">
                  <c:v>189.4</c:v>
                </c:pt>
                <c:pt idx="3659">
                  <c:v>193.2</c:v>
                </c:pt>
                <c:pt idx="3660">
                  <c:v>192.7</c:v>
                </c:pt>
                <c:pt idx="3661">
                  <c:v>194.2</c:v>
                </c:pt>
                <c:pt idx="3662">
                  <c:v>194</c:v>
                </c:pt>
                <c:pt idx="3663">
                  <c:v>192.7</c:v>
                </c:pt>
                <c:pt idx="3664">
                  <c:v>194.3</c:v>
                </c:pt>
                <c:pt idx="3665">
                  <c:v>194.1</c:v>
                </c:pt>
                <c:pt idx="3666">
                  <c:v>192.6</c:v>
                </c:pt>
                <c:pt idx="3667">
                  <c:v>192.3</c:v>
                </c:pt>
                <c:pt idx="3668">
                  <c:v>192.9</c:v>
                </c:pt>
                <c:pt idx="3669">
                  <c:v>188.5</c:v>
                </c:pt>
                <c:pt idx="3670">
                  <c:v>194.1</c:v>
                </c:pt>
                <c:pt idx="3671">
                  <c:v>190.6</c:v>
                </c:pt>
                <c:pt idx="3672">
                  <c:v>193.9</c:v>
                </c:pt>
                <c:pt idx="3673">
                  <c:v>194.3</c:v>
                </c:pt>
                <c:pt idx="3674">
                  <c:v>189.1</c:v>
                </c:pt>
                <c:pt idx="3675">
                  <c:v>191.5</c:v>
                </c:pt>
                <c:pt idx="3676">
                  <c:v>188.4</c:v>
                </c:pt>
                <c:pt idx="3677">
                  <c:v>193.7</c:v>
                </c:pt>
                <c:pt idx="3678">
                  <c:v>194.2</c:v>
                </c:pt>
                <c:pt idx="3679">
                  <c:v>193.8</c:v>
                </c:pt>
                <c:pt idx="3680">
                  <c:v>192.6</c:v>
                </c:pt>
                <c:pt idx="3681">
                  <c:v>190.1</c:v>
                </c:pt>
                <c:pt idx="3682">
                  <c:v>190.3</c:v>
                </c:pt>
                <c:pt idx="3683">
                  <c:v>186.7</c:v>
                </c:pt>
                <c:pt idx="3684">
                  <c:v>192.5</c:v>
                </c:pt>
                <c:pt idx="3685">
                  <c:v>193.3</c:v>
                </c:pt>
                <c:pt idx="3686">
                  <c:v>189.9</c:v>
                </c:pt>
                <c:pt idx="3687">
                  <c:v>193.9</c:v>
                </c:pt>
                <c:pt idx="3688">
                  <c:v>194.3</c:v>
                </c:pt>
                <c:pt idx="3689">
                  <c:v>193.6</c:v>
                </c:pt>
                <c:pt idx="3690">
                  <c:v>196.9</c:v>
                </c:pt>
                <c:pt idx="3691">
                  <c:v>196.3</c:v>
                </c:pt>
                <c:pt idx="3692">
                  <c:v>193.9</c:v>
                </c:pt>
                <c:pt idx="3693">
                  <c:v>192.1</c:v>
                </c:pt>
                <c:pt idx="3694">
                  <c:v>195.2</c:v>
                </c:pt>
                <c:pt idx="3695">
                  <c:v>191.5</c:v>
                </c:pt>
                <c:pt idx="3696">
                  <c:v>193.1</c:v>
                </c:pt>
                <c:pt idx="3697">
                  <c:v>195.2</c:v>
                </c:pt>
                <c:pt idx="3698">
                  <c:v>194.6</c:v>
                </c:pt>
                <c:pt idx="3699">
                  <c:v>194.6</c:v>
                </c:pt>
                <c:pt idx="3700">
                  <c:v>194.3</c:v>
                </c:pt>
                <c:pt idx="3701">
                  <c:v>194.1</c:v>
                </c:pt>
                <c:pt idx="3702">
                  <c:v>193.9</c:v>
                </c:pt>
                <c:pt idx="3703">
                  <c:v>195.3</c:v>
                </c:pt>
                <c:pt idx="3704">
                  <c:v>194.3</c:v>
                </c:pt>
                <c:pt idx="3705">
                  <c:v>194.9</c:v>
                </c:pt>
                <c:pt idx="3706">
                  <c:v>187.5</c:v>
                </c:pt>
                <c:pt idx="3707">
                  <c:v>192.6</c:v>
                </c:pt>
                <c:pt idx="3708">
                  <c:v>194.6</c:v>
                </c:pt>
                <c:pt idx="3709">
                  <c:v>195.3</c:v>
                </c:pt>
                <c:pt idx="3710">
                  <c:v>193.6</c:v>
                </c:pt>
                <c:pt idx="3711">
                  <c:v>194.9</c:v>
                </c:pt>
                <c:pt idx="3712">
                  <c:v>196.3</c:v>
                </c:pt>
                <c:pt idx="3713">
                  <c:v>197.3</c:v>
                </c:pt>
                <c:pt idx="3714">
                  <c:v>197.3</c:v>
                </c:pt>
                <c:pt idx="3715">
                  <c:v>197.3</c:v>
                </c:pt>
                <c:pt idx="3716">
                  <c:v>193.2</c:v>
                </c:pt>
                <c:pt idx="3717">
                  <c:v>192.8</c:v>
                </c:pt>
                <c:pt idx="3718">
                  <c:v>191.4</c:v>
                </c:pt>
                <c:pt idx="3719">
                  <c:v>193.9</c:v>
                </c:pt>
                <c:pt idx="3720">
                  <c:v>195.9</c:v>
                </c:pt>
                <c:pt idx="3721">
                  <c:v>197.3</c:v>
                </c:pt>
                <c:pt idx="3722">
                  <c:v>194.4</c:v>
                </c:pt>
                <c:pt idx="3723">
                  <c:v>193.5</c:v>
                </c:pt>
                <c:pt idx="3724">
                  <c:v>195.3</c:v>
                </c:pt>
                <c:pt idx="3725">
                  <c:v>194.2</c:v>
                </c:pt>
                <c:pt idx="3726">
                  <c:v>194.4</c:v>
                </c:pt>
                <c:pt idx="3727">
                  <c:v>194.3</c:v>
                </c:pt>
                <c:pt idx="3728">
                  <c:v>194</c:v>
                </c:pt>
                <c:pt idx="3729">
                  <c:v>194.6</c:v>
                </c:pt>
                <c:pt idx="3730">
                  <c:v>192.4</c:v>
                </c:pt>
                <c:pt idx="3731">
                  <c:v>194</c:v>
                </c:pt>
                <c:pt idx="3732">
                  <c:v>194.6</c:v>
                </c:pt>
                <c:pt idx="3733">
                  <c:v>195.3</c:v>
                </c:pt>
                <c:pt idx="3734">
                  <c:v>191.2</c:v>
                </c:pt>
                <c:pt idx="3735">
                  <c:v>190.7</c:v>
                </c:pt>
                <c:pt idx="3736">
                  <c:v>186.4</c:v>
                </c:pt>
                <c:pt idx="3737">
                  <c:v>191.9</c:v>
                </c:pt>
                <c:pt idx="3738">
                  <c:v>193.9</c:v>
                </c:pt>
                <c:pt idx="3739">
                  <c:v>191.4</c:v>
                </c:pt>
                <c:pt idx="3740">
                  <c:v>192.6</c:v>
                </c:pt>
                <c:pt idx="3741">
                  <c:v>195.3</c:v>
                </c:pt>
                <c:pt idx="3742">
                  <c:v>197.2</c:v>
                </c:pt>
                <c:pt idx="3743">
                  <c:v>197</c:v>
                </c:pt>
                <c:pt idx="3744">
                  <c:v>196.9</c:v>
                </c:pt>
                <c:pt idx="3745">
                  <c:v>197.3</c:v>
                </c:pt>
                <c:pt idx="3746">
                  <c:v>194.7</c:v>
                </c:pt>
                <c:pt idx="3747">
                  <c:v>192.6</c:v>
                </c:pt>
                <c:pt idx="3748">
                  <c:v>195.3</c:v>
                </c:pt>
                <c:pt idx="3749">
                  <c:v>196.3</c:v>
                </c:pt>
                <c:pt idx="3750">
                  <c:v>195.6</c:v>
                </c:pt>
                <c:pt idx="3751">
                  <c:v>194.3</c:v>
                </c:pt>
                <c:pt idx="3752">
                  <c:v>196</c:v>
                </c:pt>
                <c:pt idx="3753">
                  <c:v>189.5</c:v>
                </c:pt>
                <c:pt idx="3754">
                  <c:v>196.1</c:v>
                </c:pt>
                <c:pt idx="3755">
                  <c:v>194.3</c:v>
                </c:pt>
                <c:pt idx="3756">
                  <c:v>193.7</c:v>
                </c:pt>
                <c:pt idx="3757">
                  <c:v>194.3</c:v>
                </c:pt>
                <c:pt idx="3758">
                  <c:v>195.4</c:v>
                </c:pt>
                <c:pt idx="3759">
                  <c:v>192</c:v>
                </c:pt>
                <c:pt idx="3760">
                  <c:v>197.2</c:v>
                </c:pt>
                <c:pt idx="3761">
                  <c:v>196.6</c:v>
                </c:pt>
                <c:pt idx="3762">
                  <c:v>190.9</c:v>
                </c:pt>
                <c:pt idx="3763">
                  <c:v>196.1</c:v>
                </c:pt>
                <c:pt idx="3764">
                  <c:v>198</c:v>
                </c:pt>
                <c:pt idx="3765">
                  <c:v>194.7</c:v>
                </c:pt>
                <c:pt idx="3766">
                  <c:v>195.3</c:v>
                </c:pt>
                <c:pt idx="3767">
                  <c:v>195.7</c:v>
                </c:pt>
                <c:pt idx="3768">
                  <c:v>194.9</c:v>
                </c:pt>
                <c:pt idx="3769">
                  <c:v>195.3</c:v>
                </c:pt>
                <c:pt idx="3770">
                  <c:v>193.4</c:v>
                </c:pt>
                <c:pt idx="3771">
                  <c:v>187.5</c:v>
                </c:pt>
                <c:pt idx="3772">
                  <c:v>193.2</c:v>
                </c:pt>
                <c:pt idx="3773">
                  <c:v>190.1</c:v>
                </c:pt>
                <c:pt idx="3774">
                  <c:v>192.5</c:v>
                </c:pt>
                <c:pt idx="3775">
                  <c:v>185.6</c:v>
                </c:pt>
                <c:pt idx="3776">
                  <c:v>194.2</c:v>
                </c:pt>
                <c:pt idx="3777">
                  <c:v>195.6</c:v>
                </c:pt>
                <c:pt idx="3778">
                  <c:v>193.3</c:v>
                </c:pt>
                <c:pt idx="3779">
                  <c:v>193.1</c:v>
                </c:pt>
                <c:pt idx="3780">
                  <c:v>192.2</c:v>
                </c:pt>
                <c:pt idx="3781">
                  <c:v>194.3</c:v>
                </c:pt>
                <c:pt idx="3782">
                  <c:v>194.6</c:v>
                </c:pt>
                <c:pt idx="3783">
                  <c:v>194</c:v>
                </c:pt>
                <c:pt idx="3784">
                  <c:v>196.2</c:v>
                </c:pt>
                <c:pt idx="3785">
                  <c:v>194.5</c:v>
                </c:pt>
                <c:pt idx="3786">
                  <c:v>197.3</c:v>
                </c:pt>
                <c:pt idx="3787">
                  <c:v>195.3</c:v>
                </c:pt>
                <c:pt idx="3788">
                  <c:v>195.7</c:v>
                </c:pt>
                <c:pt idx="3789">
                  <c:v>195.6</c:v>
                </c:pt>
                <c:pt idx="3790">
                  <c:v>196.3</c:v>
                </c:pt>
                <c:pt idx="3791">
                  <c:v>191.5</c:v>
                </c:pt>
                <c:pt idx="3792">
                  <c:v>190.5</c:v>
                </c:pt>
                <c:pt idx="3793">
                  <c:v>189.4</c:v>
                </c:pt>
                <c:pt idx="3794">
                  <c:v>189.2</c:v>
                </c:pt>
                <c:pt idx="3795">
                  <c:v>194.6</c:v>
                </c:pt>
                <c:pt idx="3796">
                  <c:v>193.3</c:v>
                </c:pt>
                <c:pt idx="3797">
                  <c:v>188</c:v>
                </c:pt>
                <c:pt idx="3798">
                  <c:v>190.6</c:v>
                </c:pt>
                <c:pt idx="3799">
                  <c:v>193.3</c:v>
                </c:pt>
                <c:pt idx="3800">
                  <c:v>190.5</c:v>
                </c:pt>
                <c:pt idx="3801">
                  <c:v>194.6</c:v>
                </c:pt>
                <c:pt idx="3802">
                  <c:v>195.3</c:v>
                </c:pt>
                <c:pt idx="3803">
                  <c:v>187.8</c:v>
                </c:pt>
                <c:pt idx="3804">
                  <c:v>193.3</c:v>
                </c:pt>
                <c:pt idx="3805">
                  <c:v>187.5</c:v>
                </c:pt>
                <c:pt idx="3806">
                  <c:v>194.6</c:v>
                </c:pt>
                <c:pt idx="3807">
                  <c:v>196.6</c:v>
                </c:pt>
                <c:pt idx="3808">
                  <c:v>197.3</c:v>
                </c:pt>
                <c:pt idx="3809">
                  <c:v>191.2</c:v>
                </c:pt>
                <c:pt idx="3810">
                  <c:v>195.9</c:v>
                </c:pt>
                <c:pt idx="3811">
                  <c:v>195.3</c:v>
                </c:pt>
                <c:pt idx="3812">
                  <c:v>195.7</c:v>
                </c:pt>
                <c:pt idx="3813">
                  <c:v>194.9</c:v>
                </c:pt>
                <c:pt idx="3814">
                  <c:v>195.3</c:v>
                </c:pt>
                <c:pt idx="3815">
                  <c:v>191.9</c:v>
                </c:pt>
                <c:pt idx="3816">
                  <c:v>190.1</c:v>
                </c:pt>
                <c:pt idx="3817">
                  <c:v>195.3</c:v>
                </c:pt>
                <c:pt idx="3818">
                  <c:v>187.5</c:v>
                </c:pt>
                <c:pt idx="3819">
                  <c:v>194.2</c:v>
                </c:pt>
                <c:pt idx="3820">
                  <c:v>193.3</c:v>
                </c:pt>
                <c:pt idx="3821">
                  <c:v>193.7</c:v>
                </c:pt>
                <c:pt idx="3822">
                  <c:v>193.5</c:v>
                </c:pt>
                <c:pt idx="3823">
                  <c:v>189.4</c:v>
                </c:pt>
                <c:pt idx="3824">
                  <c:v>193.6</c:v>
                </c:pt>
                <c:pt idx="3825">
                  <c:v>192.4</c:v>
                </c:pt>
                <c:pt idx="3826">
                  <c:v>194.2</c:v>
                </c:pt>
                <c:pt idx="3827">
                  <c:v>195</c:v>
                </c:pt>
                <c:pt idx="3828">
                  <c:v>193.7</c:v>
                </c:pt>
                <c:pt idx="3829">
                  <c:v>193.3</c:v>
                </c:pt>
                <c:pt idx="3830">
                  <c:v>192.2</c:v>
                </c:pt>
                <c:pt idx="3831">
                  <c:v>194.9</c:v>
                </c:pt>
                <c:pt idx="3832">
                  <c:v>191.4</c:v>
                </c:pt>
                <c:pt idx="3833">
                  <c:v>194</c:v>
                </c:pt>
                <c:pt idx="3834">
                  <c:v>194.6</c:v>
                </c:pt>
                <c:pt idx="3835">
                  <c:v>187.5</c:v>
                </c:pt>
                <c:pt idx="3836">
                  <c:v>193.9</c:v>
                </c:pt>
                <c:pt idx="3837">
                  <c:v>195.3</c:v>
                </c:pt>
                <c:pt idx="3838">
                  <c:v>195.3</c:v>
                </c:pt>
                <c:pt idx="3839">
                  <c:v>191.9</c:v>
                </c:pt>
                <c:pt idx="3840">
                  <c:v>189.5</c:v>
                </c:pt>
                <c:pt idx="3841">
                  <c:v>194.1</c:v>
                </c:pt>
                <c:pt idx="3842">
                  <c:v>188</c:v>
                </c:pt>
                <c:pt idx="3843">
                  <c:v>194.5</c:v>
                </c:pt>
                <c:pt idx="3844">
                  <c:v>195.3</c:v>
                </c:pt>
                <c:pt idx="3845">
                  <c:v>194.4</c:v>
                </c:pt>
                <c:pt idx="3846">
                  <c:v>194.9</c:v>
                </c:pt>
                <c:pt idx="3847">
                  <c:v>185.6</c:v>
                </c:pt>
                <c:pt idx="3848">
                  <c:v>191.9</c:v>
                </c:pt>
                <c:pt idx="3849">
                  <c:v>193.9</c:v>
                </c:pt>
                <c:pt idx="3850">
                  <c:v>194.8</c:v>
                </c:pt>
                <c:pt idx="3851">
                  <c:v>194.7</c:v>
                </c:pt>
                <c:pt idx="3852">
                  <c:v>187.5</c:v>
                </c:pt>
                <c:pt idx="3853">
                  <c:v>194.1</c:v>
                </c:pt>
                <c:pt idx="3854">
                  <c:v>188.5</c:v>
                </c:pt>
                <c:pt idx="3855">
                  <c:v>190.2</c:v>
                </c:pt>
                <c:pt idx="3856">
                  <c:v>193.1</c:v>
                </c:pt>
                <c:pt idx="3857">
                  <c:v>195</c:v>
                </c:pt>
                <c:pt idx="3858">
                  <c:v>193.1</c:v>
                </c:pt>
                <c:pt idx="3859">
                  <c:v>194.2</c:v>
                </c:pt>
                <c:pt idx="3860">
                  <c:v>194.6</c:v>
                </c:pt>
                <c:pt idx="3861">
                  <c:v>194.7</c:v>
                </c:pt>
                <c:pt idx="3862">
                  <c:v>193.3</c:v>
                </c:pt>
                <c:pt idx="3863">
                  <c:v>194.4</c:v>
                </c:pt>
                <c:pt idx="3864">
                  <c:v>193.5</c:v>
                </c:pt>
                <c:pt idx="3865">
                  <c:v>193.3</c:v>
                </c:pt>
                <c:pt idx="3866">
                  <c:v>191.3</c:v>
                </c:pt>
                <c:pt idx="3867">
                  <c:v>190.7</c:v>
                </c:pt>
                <c:pt idx="3868">
                  <c:v>193.3</c:v>
                </c:pt>
                <c:pt idx="3869">
                  <c:v>191.9</c:v>
                </c:pt>
                <c:pt idx="3870">
                  <c:v>192.7</c:v>
                </c:pt>
                <c:pt idx="3871">
                  <c:v>194.2</c:v>
                </c:pt>
                <c:pt idx="3872">
                  <c:v>186.7</c:v>
                </c:pt>
                <c:pt idx="3873">
                  <c:v>191.1</c:v>
                </c:pt>
                <c:pt idx="3874">
                  <c:v>190.3</c:v>
                </c:pt>
                <c:pt idx="3875">
                  <c:v>195.3</c:v>
                </c:pt>
                <c:pt idx="3876">
                  <c:v>192.2</c:v>
                </c:pt>
                <c:pt idx="3877">
                  <c:v>186.5</c:v>
                </c:pt>
                <c:pt idx="3878">
                  <c:v>191</c:v>
                </c:pt>
                <c:pt idx="3879">
                  <c:v>192.2</c:v>
                </c:pt>
                <c:pt idx="3880">
                  <c:v>194.2</c:v>
                </c:pt>
                <c:pt idx="3881">
                  <c:v>195.6</c:v>
                </c:pt>
                <c:pt idx="3882">
                  <c:v>193.2</c:v>
                </c:pt>
                <c:pt idx="3883">
                  <c:v>193.2</c:v>
                </c:pt>
                <c:pt idx="3884">
                  <c:v>193.6</c:v>
                </c:pt>
                <c:pt idx="3885">
                  <c:v>194.3</c:v>
                </c:pt>
                <c:pt idx="3886">
                  <c:v>197.1</c:v>
                </c:pt>
                <c:pt idx="3887">
                  <c:v>196.7</c:v>
                </c:pt>
                <c:pt idx="3888">
                  <c:v>195.9</c:v>
                </c:pt>
                <c:pt idx="3889">
                  <c:v>196.3</c:v>
                </c:pt>
                <c:pt idx="3890">
                  <c:v>190.9</c:v>
                </c:pt>
                <c:pt idx="3891">
                  <c:v>192.9</c:v>
                </c:pt>
                <c:pt idx="3892">
                  <c:v>190.5</c:v>
                </c:pt>
                <c:pt idx="3893">
                  <c:v>195</c:v>
                </c:pt>
                <c:pt idx="3894">
                  <c:v>194.3</c:v>
                </c:pt>
                <c:pt idx="3895">
                  <c:v>193.4</c:v>
                </c:pt>
                <c:pt idx="3896">
                  <c:v>192</c:v>
                </c:pt>
                <c:pt idx="3897">
                  <c:v>192.6</c:v>
                </c:pt>
                <c:pt idx="3898">
                  <c:v>193.3</c:v>
                </c:pt>
                <c:pt idx="3899">
                  <c:v>191</c:v>
                </c:pt>
                <c:pt idx="3900">
                  <c:v>193.4</c:v>
                </c:pt>
                <c:pt idx="3901">
                  <c:v>192.4</c:v>
                </c:pt>
                <c:pt idx="3902">
                  <c:v>191.8</c:v>
                </c:pt>
                <c:pt idx="3903">
                  <c:v>189</c:v>
                </c:pt>
                <c:pt idx="3904">
                  <c:v>192.3</c:v>
                </c:pt>
                <c:pt idx="3905">
                  <c:v>192.4</c:v>
                </c:pt>
                <c:pt idx="3906">
                  <c:v>194.7</c:v>
                </c:pt>
                <c:pt idx="3907">
                  <c:v>195.2</c:v>
                </c:pt>
                <c:pt idx="3908">
                  <c:v>194.7</c:v>
                </c:pt>
                <c:pt idx="3909">
                  <c:v>193.9</c:v>
                </c:pt>
                <c:pt idx="3910">
                  <c:v>194.3</c:v>
                </c:pt>
                <c:pt idx="3911">
                  <c:v>194.7</c:v>
                </c:pt>
                <c:pt idx="3912">
                  <c:v>192.1</c:v>
                </c:pt>
                <c:pt idx="3913">
                  <c:v>192.3</c:v>
                </c:pt>
                <c:pt idx="3914">
                  <c:v>189.6</c:v>
                </c:pt>
                <c:pt idx="3915">
                  <c:v>194.1</c:v>
                </c:pt>
                <c:pt idx="3916">
                  <c:v>193.3</c:v>
                </c:pt>
                <c:pt idx="3917">
                  <c:v>195</c:v>
                </c:pt>
                <c:pt idx="3918">
                  <c:v>194.3</c:v>
                </c:pt>
                <c:pt idx="3919">
                  <c:v>186.7</c:v>
                </c:pt>
                <c:pt idx="3920">
                  <c:v>192.6</c:v>
                </c:pt>
                <c:pt idx="3921">
                  <c:v>192.7</c:v>
                </c:pt>
                <c:pt idx="3922">
                  <c:v>193.3</c:v>
                </c:pt>
                <c:pt idx="3923">
                  <c:v>186.2</c:v>
                </c:pt>
                <c:pt idx="3924">
                  <c:v>193.9</c:v>
                </c:pt>
                <c:pt idx="3925">
                  <c:v>193.3</c:v>
                </c:pt>
                <c:pt idx="3926">
                  <c:v>193.3</c:v>
                </c:pt>
                <c:pt idx="3927">
                  <c:v>193.3</c:v>
                </c:pt>
                <c:pt idx="3928">
                  <c:v>191.4</c:v>
                </c:pt>
                <c:pt idx="3929">
                  <c:v>193</c:v>
                </c:pt>
                <c:pt idx="3930">
                  <c:v>190.5</c:v>
                </c:pt>
                <c:pt idx="3931">
                  <c:v>184.6</c:v>
                </c:pt>
                <c:pt idx="3932">
                  <c:v>194.3</c:v>
                </c:pt>
                <c:pt idx="3933">
                  <c:v>191.8</c:v>
                </c:pt>
                <c:pt idx="3934">
                  <c:v>194.1</c:v>
                </c:pt>
                <c:pt idx="3935">
                  <c:v>194.6</c:v>
                </c:pt>
                <c:pt idx="3936">
                  <c:v>191</c:v>
                </c:pt>
                <c:pt idx="3937">
                  <c:v>191.2</c:v>
                </c:pt>
                <c:pt idx="3938">
                  <c:v>190.3</c:v>
                </c:pt>
                <c:pt idx="3939">
                  <c:v>190.3</c:v>
                </c:pt>
                <c:pt idx="3940">
                  <c:v>187.6</c:v>
                </c:pt>
                <c:pt idx="3941">
                  <c:v>189.6</c:v>
                </c:pt>
                <c:pt idx="3942">
                  <c:v>192.2</c:v>
                </c:pt>
                <c:pt idx="3943">
                  <c:v>192.4</c:v>
                </c:pt>
                <c:pt idx="3944">
                  <c:v>190.9</c:v>
                </c:pt>
                <c:pt idx="3945">
                  <c:v>189.3</c:v>
                </c:pt>
                <c:pt idx="3946">
                  <c:v>192.1</c:v>
                </c:pt>
                <c:pt idx="3947">
                  <c:v>191.6</c:v>
                </c:pt>
                <c:pt idx="3948">
                  <c:v>193.5</c:v>
                </c:pt>
                <c:pt idx="3949">
                  <c:v>193.3</c:v>
                </c:pt>
                <c:pt idx="3950">
                  <c:v>193.3</c:v>
                </c:pt>
                <c:pt idx="3951">
                  <c:v>193.3</c:v>
                </c:pt>
                <c:pt idx="3952">
                  <c:v>192.4</c:v>
                </c:pt>
                <c:pt idx="3953">
                  <c:v>189.5</c:v>
                </c:pt>
                <c:pt idx="3954">
                  <c:v>191</c:v>
                </c:pt>
                <c:pt idx="3955">
                  <c:v>188.6</c:v>
                </c:pt>
                <c:pt idx="3956">
                  <c:v>185.4</c:v>
                </c:pt>
                <c:pt idx="3957">
                  <c:v>191.6</c:v>
                </c:pt>
                <c:pt idx="3958">
                  <c:v>193.3</c:v>
                </c:pt>
                <c:pt idx="3959">
                  <c:v>191.9</c:v>
                </c:pt>
                <c:pt idx="3960">
                  <c:v>192.1</c:v>
                </c:pt>
                <c:pt idx="3961">
                  <c:v>193.2</c:v>
                </c:pt>
                <c:pt idx="3962">
                  <c:v>191.6</c:v>
                </c:pt>
                <c:pt idx="3963">
                  <c:v>191.7</c:v>
                </c:pt>
                <c:pt idx="3964">
                  <c:v>187.5</c:v>
                </c:pt>
                <c:pt idx="3965">
                  <c:v>192</c:v>
                </c:pt>
                <c:pt idx="3966">
                  <c:v>189.5</c:v>
                </c:pt>
                <c:pt idx="3967">
                  <c:v>187.4</c:v>
                </c:pt>
                <c:pt idx="3968">
                  <c:v>190.6</c:v>
                </c:pt>
                <c:pt idx="3969">
                  <c:v>191.9</c:v>
                </c:pt>
                <c:pt idx="3970">
                  <c:v>191.4</c:v>
                </c:pt>
                <c:pt idx="3971">
                  <c:v>189.1</c:v>
                </c:pt>
                <c:pt idx="3972">
                  <c:v>186.5</c:v>
                </c:pt>
                <c:pt idx="3973">
                  <c:v>191.1</c:v>
                </c:pt>
                <c:pt idx="3974">
                  <c:v>189.3</c:v>
                </c:pt>
                <c:pt idx="3975">
                  <c:v>189.3</c:v>
                </c:pt>
                <c:pt idx="3976">
                  <c:v>191.2</c:v>
                </c:pt>
                <c:pt idx="3977">
                  <c:v>190.2</c:v>
                </c:pt>
                <c:pt idx="3978">
                  <c:v>187.4</c:v>
                </c:pt>
                <c:pt idx="3979">
                  <c:v>191.1</c:v>
                </c:pt>
                <c:pt idx="3980">
                  <c:v>188.5</c:v>
                </c:pt>
                <c:pt idx="3981">
                  <c:v>190.7</c:v>
                </c:pt>
                <c:pt idx="3982">
                  <c:v>190.3</c:v>
                </c:pt>
                <c:pt idx="3983">
                  <c:v>190</c:v>
                </c:pt>
                <c:pt idx="3984">
                  <c:v>190.6</c:v>
                </c:pt>
                <c:pt idx="3985">
                  <c:v>191.3</c:v>
                </c:pt>
                <c:pt idx="3986">
                  <c:v>190.6</c:v>
                </c:pt>
                <c:pt idx="3987">
                  <c:v>190.7</c:v>
                </c:pt>
                <c:pt idx="3988">
                  <c:v>191.3</c:v>
                </c:pt>
                <c:pt idx="3989">
                  <c:v>190.8</c:v>
                </c:pt>
                <c:pt idx="3990">
                  <c:v>189.3</c:v>
                </c:pt>
                <c:pt idx="3991">
                  <c:v>191.2</c:v>
                </c:pt>
                <c:pt idx="3992">
                  <c:v>188.9</c:v>
                </c:pt>
                <c:pt idx="3993">
                  <c:v>190.9</c:v>
                </c:pt>
                <c:pt idx="3994">
                  <c:v>189.4</c:v>
                </c:pt>
                <c:pt idx="3995">
                  <c:v>185.4</c:v>
                </c:pt>
                <c:pt idx="3996">
                  <c:v>187.3</c:v>
                </c:pt>
                <c:pt idx="3997">
                  <c:v>190.1</c:v>
                </c:pt>
                <c:pt idx="3998">
                  <c:v>191.5</c:v>
                </c:pt>
                <c:pt idx="3999">
                  <c:v>186.9</c:v>
                </c:pt>
                <c:pt idx="4000">
                  <c:v>191</c:v>
                </c:pt>
                <c:pt idx="4001">
                  <c:v>187.4</c:v>
                </c:pt>
                <c:pt idx="4002">
                  <c:v>187.3</c:v>
                </c:pt>
                <c:pt idx="4003">
                  <c:v>191.3</c:v>
                </c:pt>
                <c:pt idx="4004">
                  <c:v>188.8</c:v>
                </c:pt>
                <c:pt idx="4005">
                  <c:v>180.6</c:v>
                </c:pt>
                <c:pt idx="4006">
                  <c:v>179.4</c:v>
                </c:pt>
                <c:pt idx="4007">
                  <c:v>187.6</c:v>
                </c:pt>
                <c:pt idx="4008">
                  <c:v>186.5</c:v>
                </c:pt>
                <c:pt idx="4009">
                  <c:v>191.1</c:v>
                </c:pt>
                <c:pt idx="4010">
                  <c:v>190.5</c:v>
                </c:pt>
                <c:pt idx="4011">
                  <c:v>185.3</c:v>
                </c:pt>
                <c:pt idx="4012">
                  <c:v>182.4</c:v>
                </c:pt>
                <c:pt idx="4013">
                  <c:v>183.1</c:v>
                </c:pt>
                <c:pt idx="4014">
                  <c:v>189.2</c:v>
                </c:pt>
                <c:pt idx="4015">
                  <c:v>190.3</c:v>
                </c:pt>
                <c:pt idx="4016">
                  <c:v>188.2</c:v>
                </c:pt>
                <c:pt idx="4017">
                  <c:v>189</c:v>
                </c:pt>
                <c:pt idx="4018">
                  <c:v>188.5</c:v>
                </c:pt>
                <c:pt idx="4019">
                  <c:v>190.3</c:v>
                </c:pt>
                <c:pt idx="4020">
                  <c:v>189.7</c:v>
                </c:pt>
                <c:pt idx="4021">
                  <c:v>185.5</c:v>
                </c:pt>
                <c:pt idx="4022">
                  <c:v>190.5</c:v>
                </c:pt>
                <c:pt idx="4023">
                  <c:v>187.7</c:v>
                </c:pt>
                <c:pt idx="4024">
                  <c:v>181.7</c:v>
                </c:pt>
                <c:pt idx="4025">
                  <c:v>190.2</c:v>
                </c:pt>
                <c:pt idx="4026">
                  <c:v>188</c:v>
                </c:pt>
                <c:pt idx="4027">
                  <c:v>192.9</c:v>
                </c:pt>
                <c:pt idx="4028">
                  <c:v>192.4</c:v>
                </c:pt>
                <c:pt idx="4029">
                  <c:v>192.2</c:v>
                </c:pt>
                <c:pt idx="4030">
                  <c:v>190.5</c:v>
                </c:pt>
                <c:pt idx="4031">
                  <c:v>185.7</c:v>
                </c:pt>
                <c:pt idx="4032">
                  <c:v>188.9</c:v>
                </c:pt>
                <c:pt idx="4033">
                  <c:v>190.2</c:v>
                </c:pt>
                <c:pt idx="4034">
                  <c:v>191</c:v>
                </c:pt>
                <c:pt idx="4035">
                  <c:v>190.3</c:v>
                </c:pt>
                <c:pt idx="4036">
                  <c:v>187.5</c:v>
                </c:pt>
                <c:pt idx="4037">
                  <c:v>190</c:v>
                </c:pt>
                <c:pt idx="4038">
                  <c:v>190</c:v>
                </c:pt>
                <c:pt idx="4039">
                  <c:v>187.5</c:v>
                </c:pt>
                <c:pt idx="4040">
                  <c:v>189.3</c:v>
                </c:pt>
                <c:pt idx="4041">
                  <c:v>183.2</c:v>
                </c:pt>
                <c:pt idx="4042">
                  <c:v>183.2</c:v>
                </c:pt>
                <c:pt idx="4043">
                  <c:v>191.3</c:v>
                </c:pt>
                <c:pt idx="4044">
                  <c:v>187</c:v>
                </c:pt>
                <c:pt idx="4045">
                  <c:v>190.1</c:v>
                </c:pt>
                <c:pt idx="4046">
                  <c:v>189.2</c:v>
                </c:pt>
                <c:pt idx="4047">
                  <c:v>190.7</c:v>
                </c:pt>
                <c:pt idx="4048">
                  <c:v>191.3</c:v>
                </c:pt>
                <c:pt idx="4049">
                  <c:v>191.3</c:v>
                </c:pt>
                <c:pt idx="4050">
                  <c:v>189.5</c:v>
                </c:pt>
                <c:pt idx="4051">
                  <c:v>188.3</c:v>
                </c:pt>
                <c:pt idx="4052">
                  <c:v>188.5</c:v>
                </c:pt>
                <c:pt idx="4053">
                  <c:v>190.7</c:v>
                </c:pt>
                <c:pt idx="4054">
                  <c:v>192.2</c:v>
                </c:pt>
                <c:pt idx="4055">
                  <c:v>192.3</c:v>
                </c:pt>
                <c:pt idx="4056">
                  <c:v>191.7</c:v>
                </c:pt>
                <c:pt idx="4057">
                  <c:v>192.3</c:v>
                </c:pt>
                <c:pt idx="4058">
                  <c:v>193</c:v>
                </c:pt>
                <c:pt idx="4059">
                  <c:v>190.5</c:v>
                </c:pt>
                <c:pt idx="4060">
                  <c:v>193.1</c:v>
                </c:pt>
                <c:pt idx="4061">
                  <c:v>192</c:v>
                </c:pt>
                <c:pt idx="4062">
                  <c:v>191.3</c:v>
                </c:pt>
                <c:pt idx="4063">
                  <c:v>190.4</c:v>
                </c:pt>
                <c:pt idx="4064">
                  <c:v>188.3</c:v>
                </c:pt>
                <c:pt idx="4065">
                  <c:v>192.1</c:v>
                </c:pt>
                <c:pt idx="4066">
                  <c:v>189.4</c:v>
                </c:pt>
                <c:pt idx="4067">
                  <c:v>186.4</c:v>
                </c:pt>
                <c:pt idx="4068">
                  <c:v>187.5</c:v>
                </c:pt>
                <c:pt idx="4069">
                  <c:v>191.3</c:v>
                </c:pt>
                <c:pt idx="4070">
                  <c:v>189.9</c:v>
                </c:pt>
                <c:pt idx="4071">
                  <c:v>187.7</c:v>
                </c:pt>
                <c:pt idx="4072">
                  <c:v>191</c:v>
                </c:pt>
                <c:pt idx="4073">
                  <c:v>189.6</c:v>
                </c:pt>
                <c:pt idx="4074">
                  <c:v>190.3</c:v>
                </c:pt>
                <c:pt idx="4075">
                  <c:v>191.3</c:v>
                </c:pt>
                <c:pt idx="4076">
                  <c:v>191.6</c:v>
                </c:pt>
                <c:pt idx="4077">
                  <c:v>189.2</c:v>
                </c:pt>
                <c:pt idx="4078">
                  <c:v>185.5</c:v>
                </c:pt>
                <c:pt idx="4079">
                  <c:v>190.2</c:v>
                </c:pt>
                <c:pt idx="4080">
                  <c:v>192.3</c:v>
                </c:pt>
                <c:pt idx="4081">
                  <c:v>190.4</c:v>
                </c:pt>
                <c:pt idx="4082">
                  <c:v>192</c:v>
                </c:pt>
                <c:pt idx="4083">
                  <c:v>187.7</c:v>
                </c:pt>
                <c:pt idx="4084">
                  <c:v>191.1</c:v>
                </c:pt>
                <c:pt idx="4085">
                  <c:v>191.7</c:v>
                </c:pt>
                <c:pt idx="4086">
                  <c:v>189.1</c:v>
                </c:pt>
                <c:pt idx="4087">
                  <c:v>189.3</c:v>
                </c:pt>
                <c:pt idx="4088">
                  <c:v>191.6</c:v>
                </c:pt>
                <c:pt idx="4089">
                  <c:v>192.9</c:v>
                </c:pt>
                <c:pt idx="4090">
                  <c:v>188.6</c:v>
                </c:pt>
                <c:pt idx="4091">
                  <c:v>193.3</c:v>
                </c:pt>
                <c:pt idx="4092">
                  <c:v>192.7</c:v>
                </c:pt>
                <c:pt idx="4093">
                  <c:v>190.4</c:v>
                </c:pt>
                <c:pt idx="4094">
                  <c:v>190.6</c:v>
                </c:pt>
                <c:pt idx="4095">
                  <c:v>191.9</c:v>
                </c:pt>
                <c:pt idx="4096">
                  <c:v>189.5</c:v>
                </c:pt>
                <c:pt idx="4097">
                  <c:v>191</c:v>
                </c:pt>
                <c:pt idx="4098">
                  <c:v>190.3</c:v>
                </c:pt>
                <c:pt idx="4099">
                  <c:v>185.6</c:v>
                </c:pt>
                <c:pt idx="4100">
                  <c:v>192.7</c:v>
                </c:pt>
                <c:pt idx="4101">
                  <c:v>191.9</c:v>
                </c:pt>
                <c:pt idx="4102">
                  <c:v>182.9</c:v>
                </c:pt>
                <c:pt idx="4103">
                  <c:v>192.7</c:v>
                </c:pt>
                <c:pt idx="4104">
                  <c:v>187.6</c:v>
                </c:pt>
                <c:pt idx="4105">
                  <c:v>193.9</c:v>
                </c:pt>
                <c:pt idx="4106">
                  <c:v>190.3</c:v>
                </c:pt>
                <c:pt idx="4107">
                  <c:v>190.9</c:v>
                </c:pt>
                <c:pt idx="4108">
                  <c:v>193.3</c:v>
                </c:pt>
                <c:pt idx="4109">
                  <c:v>189.4</c:v>
                </c:pt>
                <c:pt idx="4110">
                  <c:v>184.4</c:v>
                </c:pt>
                <c:pt idx="4111">
                  <c:v>192.9</c:v>
                </c:pt>
                <c:pt idx="4112">
                  <c:v>193.3</c:v>
                </c:pt>
                <c:pt idx="4113">
                  <c:v>192.7</c:v>
                </c:pt>
                <c:pt idx="4114">
                  <c:v>191.4</c:v>
                </c:pt>
                <c:pt idx="4115">
                  <c:v>188.9</c:v>
                </c:pt>
                <c:pt idx="4116">
                  <c:v>189.1</c:v>
                </c:pt>
                <c:pt idx="4117">
                  <c:v>192.1</c:v>
                </c:pt>
                <c:pt idx="4118">
                  <c:v>185.9</c:v>
                </c:pt>
                <c:pt idx="4119">
                  <c:v>189.9</c:v>
                </c:pt>
                <c:pt idx="4120">
                  <c:v>192.1</c:v>
                </c:pt>
                <c:pt idx="4121">
                  <c:v>191.1</c:v>
                </c:pt>
                <c:pt idx="4122">
                  <c:v>189</c:v>
                </c:pt>
                <c:pt idx="4123">
                  <c:v>191.3</c:v>
                </c:pt>
                <c:pt idx="4124">
                  <c:v>188.3</c:v>
                </c:pt>
                <c:pt idx="4125">
                  <c:v>193.9</c:v>
                </c:pt>
                <c:pt idx="4126">
                  <c:v>189.6</c:v>
                </c:pt>
                <c:pt idx="4127">
                  <c:v>193.6</c:v>
                </c:pt>
                <c:pt idx="4128">
                  <c:v>193.7</c:v>
                </c:pt>
                <c:pt idx="4129">
                  <c:v>192.4</c:v>
                </c:pt>
                <c:pt idx="4130">
                  <c:v>191.9</c:v>
                </c:pt>
                <c:pt idx="4131">
                  <c:v>193.3</c:v>
                </c:pt>
                <c:pt idx="4132">
                  <c:v>193.3</c:v>
                </c:pt>
                <c:pt idx="4133">
                  <c:v>192.6</c:v>
                </c:pt>
                <c:pt idx="4134">
                  <c:v>192.1</c:v>
                </c:pt>
                <c:pt idx="4135">
                  <c:v>188.5</c:v>
                </c:pt>
                <c:pt idx="4136">
                  <c:v>191.7</c:v>
                </c:pt>
                <c:pt idx="4137">
                  <c:v>192.2</c:v>
                </c:pt>
                <c:pt idx="4138">
                  <c:v>192.4</c:v>
                </c:pt>
                <c:pt idx="4139">
                  <c:v>189.5</c:v>
                </c:pt>
                <c:pt idx="4140">
                  <c:v>187.3</c:v>
                </c:pt>
                <c:pt idx="4141">
                  <c:v>182.8</c:v>
                </c:pt>
                <c:pt idx="4142">
                  <c:v>191.5</c:v>
                </c:pt>
                <c:pt idx="4143">
                  <c:v>191.8</c:v>
                </c:pt>
                <c:pt idx="4144">
                  <c:v>192.4</c:v>
                </c:pt>
                <c:pt idx="4145">
                  <c:v>188.2</c:v>
                </c:pt>
                <c:pt idx="4146">
                  <c:v>189</c:v>
                </c:pt>
                <c:pt idx="4147">
                  <c:v>191.3</c:v>
                </c:pt>
                <c:pt idx="4148">
                  <c:v>193</c:v>
                </c:pt>
                <c:pt idx="4149">
                  <c:v>188</c:v>
                </c:pt>
                <c:pt idx="4150">
                  <c:v>192.9</c:v>
                </c:pt>
                <c:pt idx="4151">
                  <c:v>188</c:v>
                </c:pt>
                <c:pt idx="4152">
                  <c:v>191.7</c:v>
                </c:pt>
                <c:pt idx="4153">
                  <c:v>192.3</c:v>
                </c:pt>
                <c:pt idx="4154">
                  <c:v>191.9</c:v>
                </c:pt>
                <c:pt idx="4155">
                  <c:v>187.2</c:v>
                </c:pt>
                <c:pt idx="4156">
                  <c:v>192.9</c:v>
                </c:pt>
                <c:pt idx="4157">
                  <c:v>190</c:v>
                </c:pt>
                <c:pt idx="4158">
                  <c:v>188.7</c:v>
                </c:pt>
                <c:pt idx="4159">
                  <c:v>186.6</c:v>
                </c:pt>
                <c:pt idx="4160">
                  <c:v>192.2</c:v>
                </c:pt>
                <c:pt idx="4161">
                  <c:v>194.9</c:v>
                </c:pt>
                <c:pt idx="4162">
                  <c:v>188.7</c:v>
                </c:pt>
                <c:pt idx="4163">
                  <c:v>191.7</c:v>
                </c:pt>
                <c:pt idx="4164">
                  <c:v>190.3</c:v>
                </c:pt>
                <c:pt idx="4165">
                  <c:v>192.2</c:v>
                </c:pt>
                <c:pt idx="4166">
                  <c:v>193</c:v>
                </c:pt>
                <c:pt idx="4167">
                  <c:v>191.7</c:v>
                </c:pt>
                <c:pt idx="4168">
                  <c:v>188.5</c:v>
                </c:pt>
                <c:pt idx="4169">
                  <c:v>192.3</c:v>
                </c:pt>
                <c:pt idx="4170">
                  <c:v>192.3</c:v>
                </c:pt>
                <c:pt idx="4171">
                  <c:v>192.3</c:v>
                </c:pt>
                <c:pt idx="4172">
                  <c:v>193</c:v>
                </c:pt>
                <c:pt idx="4173">
                  <c:v>192.9</c:v>
                </c:pt>
                <c:pt idx="4174">
                  <c:v>193.3</c:v>
                </c:pt>
                <c:pt idx="4175">
                  <c:v>191</c:v>
                </c:pt>
                <c:pt idx="4176">
                  <c:v>191.6</c:v>
                </c:pt>
                <c:pt idx="4177">
                  <c:v>193.3</c:v>
                </c:pt>
                <c:pt idx="4178">
                  <c:v>191.7</c:v>
                </c:pt>
                <c:pt idx="4179">
                  <c:v>186</c:v>
                </c:pt>
                <c:pt idx="4180">
                  <c:v>193.9</c:v>
                </c:pt>
                <c:pt idx="4181">
                  <c:v>194.7</c:v>
                </c:pt>
                <c:pt idx="4182">
                  <c:v>192.7</c:v>
                </c:pt>
                <c:pt idx="4183">
                  <c:v>195.2</c:v>
                </c:pt>
                <c:pt idx="4184">
                  <c:v>193.3</c:v>
                </c:pt>
                <c:pt idx="4185">
                  <c:v>189</c:v>
                </c:pt>
                <c:pt idx="4186">
                  <c:v>194.9</c:v>
                </c:pt>
                <c:pt idx="4187">
                  <c:v>192</c:v>
                </c:pt>
                <c:pt idx="4188">
                  <c:v>195.1</c:v>
                </c:pt>
                <c:pt idx="4189">
                  <c:v>196.2</c:v>
                </c:pt>
                <c:pt idx="4190">
                  <c:v>196.6</c:v>
                </c:pt>
                <c:pt idx="4191">
                  <c:v>194.8</c:v>
                </c:pt>
                <c:pt idx="4192">
                  <c:v>195.2</c:v>
                </c:pt>
                <c:pt idx="4193">
                  <c:v>192.5</c:v>
                </c:pt>
                <c:pt idx="4194">
                  <c:v>187.3</c:v>
                </c:pt>
                <c:pt idx="4195">
                  <c:v>195.8</c:v>
                </c:pt>
                <c:pt idx="4196">
                  <c:v>196.6</c:v>
                </c:pt>
                <c:pt idx="4197">
                  <c:v>196</c:v>
                </c:pt>
                <c:pt idx="4198">
                  <c:v>193.4</c:v>
                </c:pt>
                <c:pt idx="4199">
                  <c:v>195.3</c:v>
                </c:pt>
                <c:pt idx="4200">
                  <c:v>194.7</c:v>
                </c:pt>
                <c:pt idx="4201">
                  <c:v>195.2</c:v>
                </c:pt>
                <c:pt idx="4202">
                  <c:v>193.2</c:v>
                </c:pt>
                <c:pt idx="4203">
                  <c:v>194.7</c:v>
                </c:pt>
                <c:pt idx="4204">
                  <c:v>192.4</c:v>
                </c:pt>
                <c:pt idx="4205">
                  <c:v>193.6</c:v>
                </c:pt>
                <c:pt idx="4206">
                  <c:v>193.7</c:v>
                </c:pt>
                <c:pt idx="4207">
                  <c:v>183.8</c:v>
                </c:pt>
                <c:pt idx="4208">
                  <c:v>190.2</c:v>
                </c:pt>
                <c:pt idx="4209">
                  <c:v>189.1</c:v>
                </c:pt>
                <c:pt idx="4210">
                  <c:v>192.4</c:v>
                </c:pt>
                <c:pt idx="4211">
                  <c:v>189.8</c:v>
                </c:pt>
                <c:pt idx="4212">
                  <c:v>192.7</c:v>
                </c:pt>
                <c:pt idx="4213">
                  <c:v>192.3</c:v>
                </c:pt>
                <c:pt idx="4214">
                  <c:v>192.6</c:v>
                </c:pt>
                <c:pt idx="4215">
                  <c:v>192.7</c:v>
                </c:pt>
                <c:pt idx="4216">
                  <c:v>193.3</c:v>
                </c:pt>
                <c:pt idx="4217">
                  <c:v>192</c:v>
                </c:pt>
                <c:pt idx="4218">
                  <c:v>196.9</c:v>
                </c:pt>
                <c:pt idx="4219">
                  <c:v>197.3</c:v>
                </c:pt>
                <c:pt idx="4220">
                  <c:v>195.6</c:v>
                </c:pt>
                <c:pt idx="4221">
                  <c:v>195</c:v>
                </c:pt>
                <c:pt idx="4222">
                  <c:v>198.2</c:v>
                </c:pt>
                <c:pt idx="4223">
                  <c:v>193.3</c:v>
                </c:pt>
                <c:pt idx="4224">
                  <c:v>198.3</c:v>
                </c:pt>
                <c:pt idx="4225">
                  <c:v>197.3</c:v>
                </c:pt>
                <c:pt idx="4226">
                  <c:v>197.4</c:v>
                </c:pt>
                <c:pt idx="4227">
                  <c:v>193.5</c:v>
                </c:pt>
                <c:pt idx="4228">
                  <c:v>198</c:v>
                </c:pt>
                <c:pt idx="4229">
                  <c:v>190.2</c:v>
                </c:pt>
                <c:pt idx="4230">
                  <c:v>197.9</c:v>
                </c:pt>
                <c:pt idx="4231">
                  <c:v>196.4</c:v>
                </c:pt>
                <c:pt idx="4232">
                  <c:v>192</c:v>
                </c:pt>
                <c:pt idx="4233">
                  <c:v>193.2</c:v>
                </c:pt>
                <c:pt idx="4234">
                  <c:v>194.2</c:v>
                </c:pt>
                <c:pt idx="4235">
                  <c:v>197.3</c:v>
                </c:pt>
                <c:pt idx="4236">
                  <c:v>196</c:v>
                </c:pt>
                <c:pt idx="4237">
                  <c:v>193.4</c:v>
                </c:pt>
                <c:pt idx="4238">
                  <c:v>193.7</c:v>
                </c:pt>
                <c:pt idx="4239">
                  <c:v>196</c:v>
                </c:pt>
                <c:pt idx="4240">
                  <c:v>192.5</c:v>
                </c:pt>
                <c:pt idx="4241">
                  <c:v>192.7</c:v>
                </c:pt>
                <c:pt idx="4242">
                  <c:v>193.8</c:v>
                </c:pt>
                <c:pt idx="4243">
                  <c:v>194.2</c:v>
                </c:pt>
                <c:pt idx="4244">
                  <c:v>187.4</c:v>
                </c:pt>
                <c:pt idx="4245">
                  <c:v>186.7</c:v>
                </c:pt>
                <c:pt idx="4246">
                  <c:v>188.3</c:v>
                </c:pt>
                <c:pt idx="4247">
                  <c:v>193.9</c:v>
                </c:pt>
                <c:pt idx="4248">
                  <c:v>195.3</c:v>
                </c:pt>
                <c:pt idx="4249">
                  <c:v>196.2</c:v>
                </c:pt>
                <c:pt idx="4250">
                  <c:v>192.7</c:v>
                </c:pt>
                <c:pt idx="4251">
                  <c:v>191.9</c:v>
                </c:pt>
                <c:pt idx="4252">
                  <c:v>189.6</c:v>
                </c:pt>
                <c:pt idx="4253">
                  <c:v>186.5</c:v>
                </c:pt>
                <c:pt idx="4254">
                  <c:v>188.7</c:v>
                </c:pt>
                <c:pt idx="4255">
                  <c:v>190.4</c:v>
                </c:pt>
                <c:pt idx="4256">
                  <c:v>194.3</c:v>
                </c:pt>
                <c:pt idx="4257">
                  <c:v>190.6</c:v>
                </c:pt>
                <c:pt idx="4258">
                  <c:v>190.2</c:v>
                </c:pt>
                <c:pt idx="4259">
                  <c:v>191.5</c:v>
                </c:pt>
                <c:pt idx="4260">
                  <c:v>189.9</c:v>
                </c:pt>
                <c:pt idx="4261">
                  <c:v>188.6</c:v>
                </c:pt>
                <c:pt idx="4262">
                  <c:v>184.8</c:v>
                </c:pt>
                <c:pt idx="4263">
                  <c:v>187.7</c:v>
                </c:pt>
                <c:pt idx="4264">
                  <c:v>189.4</c:v>
                </c:pt>
                <c:pt idx="4265">
                  <c:v>190.7</c:v>
                </c:pt>
                <c:pt idx="4266">
                  <c:v>193.7</c:v>
                </c:pt>
                <c:pt idx="4267">
                  <c:v>193.3</c:v>
                </c:pt>
                <c:pt idx="4268">
                  <c:v>188.5</c:v>
                </c:pt>
                <c:pt idx="4269">
                  <c:v>188.2</c:v>
                </c:pt>
                <c:pt idx="4270">
                  <c:v>192.2</c:v>
                </c:pt>
                <c:pt idx="4271">
                  <c:v>188.5</c:v>
                </c:pt>
                <c:pt idx="4272">
                  <c:v>191.3</c:v>
                </c:pt>
                <c:pt idx="4273">
                  <c:v>194.2</c:v>
                </c:pt>
                <c:pt idx="4274">
                  <c:v>191.9</c:v>
                </c:pt>
                <c:pt idx="4275">
                  <c:v>188.4</c:v>
                </c:pt>
                <c:pt idx="4276">
                  <c:v>186.3</c:v>
                </c:pt>
                <c:pt idx="4277">
                  <c:v>188.2</c:v>
                </c:pt>
                <c:pt idx="4278">
                  <c:v>192.8</c:v>
                </c:pt>
                <c:pt idx="4279">
                  <c:v>192.3</c:v>
                </c:pt>
                <c:pt idx="4280">
                  <c:v>194.7</c:v>
                </c:pt>
                <c:pt idx="4281">
                  <c:v>193.9</c:v>
                </c:pt>
                <c:pt idx="4282">
                  <c:v>195.2</c:v>
                </c:pt>
                <c:pt idx="4283">
                  <c:v>193.3</c:v>
                </c:pt>
                <c:pt idx="4284">
                  <c:v>191.5</c:v>
                </c:pt>
                <c:pt idx="4285">
                  <c:v>193.2</c:v>
                </c:pt>
                <c:pt idx="4286">
                  <c:v>194.6</c:v>
                </c:pt>
                <c:pt idx="4287">
                  <c:v>195.3</c:v>
                </c:pt>
                <c:pt idx="4288">
                  <c:v>194.3</c:v>
                </c:pt>
                <c:pt idx="4289">
                  <c:v>194.1</c:v>
                </c:pt>
                <c:pt idx="4290">
                  <c:v>192.5</c:v>
                </c:pt>
                <c:pt idx="4291">
                  <c:v>192.4</c:v>
                </c:pt>
                <c:pt idx="4292">
                  <c:v>195.7</c:v>
                </c:pt>
                <c:pt idx="4293">
                  <c:v>191.8</c:v>
                </c:pt>
                <c:pt idx="4294">
                  <c:v>195.1</c:v>
                </c:pt>
                <c:pt idx="4295">
                  <c:v>194.6</c:v>
                </c:pt>
                <c:pt idx="4296">
                  <c:v>191.6</c:v>
                </c:pt>
                <c:pt idx="4297">
                  <c:v>192.2</c:v>
                </c:pt>
                <c:pt idx="4298">
                  <c:v>193.6</c:v>
                </c:pt>
                <c:pt idx="4299">
                  <c:v>192.4</c:v>
                </c:pt>
                <c:pt idx="4300">
                  <c:v>185.8</c:v>
                </c:pt>
                <c:pt idx="4301">
                  <c:v>187.9</c:v>
                </c:pt>
                <c:pt idx="4302">
                  <c:v>192.4</c:v>
                </c:pt>
                <c:pt idx="4303">
                  <c:v>195.2</c:v>
                </c:pt>
                <c:pt idx="4304">
                  <c:v>192.5</c:v>
                </c:pt>
                <c:pt idx="4305">
                  <c:v>189.7</c:v>
                </c:pt>
                <c:pt idx="4306">
                  <c:v>185.7</c:v>
                </c:pt>
                <c:pt idx="4307">
                  <c:v>190</c:v>
                </c:pt>
                <c:pt idx="4308">
                  <c:v>194.9</c:v>
                </c:pt>
                <c:pt idx="4309">
                  <c:v>195.3</c:v>
                </c:pt>
                <c:pt idx="4310">
                  <c:v>195.7</c:v>
                </c:pt>
                <c:pt idx="4311">
                  <c:v>194.9</c:v>
                </c:pt>
                <c:pt idx="4312">
                  <c:v>195.3</c:v>
                </c:pt>
                <c:pt idx="4313">
                  <c:v>190.5</c:v>
                </c:pt>
                <c:pt idx="4314">
                  <c:v>192</c:v>
                </c:pt>
                <c:pt idx="4315">
                  <c:v>192.4</c:v>
                </c:pt>
                <c:pt idx="4316">
                  <c:v>193.8</c:v>
                </c:pt>
                <c:pt idx="4317">
                  <c:v>191</c:v>
                </c:pt>
                <c:pt idx="4318">
                  <c:v>194.2</c:v>
                </c:pt>
                <c:pt idx="4319">
                  <c:v>196</c:v>
                </c:pt>
                <c:pt idx="4320">
                  <c:v>194.1</c:v>
                </c:pt>
                <c:pt idx="4321">
                  <c:v>194.2</c:v>
                </c:pt>
                <c:pt idx="4322">
                  <c:v>196</c:v>
                </c:pt>
                <c:pt idx="4323">
                  <c:v>195.3</c:v>
                </c:pt>
                <c:pt idx="4324">
                  <c:v>194.3</c:v>
                </c:pt>
                <c:pt idx="4325">
                  <c:v>191</c:v>
                </c:pt>
                <c:pt idx="4326">
                  <c:v>195.9</c:v>
                </c:pt>
                <c:pt idx="4327">
                  <c:v>191.5</c:v>
                </c:pt>
                <c:pt idx="4328">
                  <c:v>197</c:v>
                </c:pt>
                <c:pt idx="4329">
                  <c:v>193.2</c:v>
                </c:pt>
                <c:pt idx="4330">
                  <c:v>194.2</c:v>
                </c:pt>
                <c:pt idx="4331">
                  <c:v>196.1</c:v>
                </c:pt>
                <c:pt idx="4332">
                  <c:v>193.3</c:v>
                </c:pt>
                <c:pt idx="4333">
                  <c:v>193.3</c:v>
                </c:pt>
                <c:pt idx="4334">
                  <c:v>196.4</c:v>
                </c:pt>
                <c:pt idx="4335">
                  <c:v>193.7</c:v>
                </c:pt>
                <c:pt idx="4336">
                  <c:v>195.2</c:v>
                </c:pt>
                <c:pt idx="4337">
                  <c:v>195</c:v>
                </c:pt>
                <c:pt idx="4338">
                  <c:v>194.3</c:v>
                </c:pt>
                <c:pt idx="4339">
                  <c:v>196.3</c:v>
                </c:pt>
                <c:pt idx="4340">
                  <c:v>196.3</c:v>
                </c:pt>
                <c:pt idx="4341">
                  <c:v>196.9</c:v>
                </c:pt>
                <c:pt idx="4342">
                  <c:v>196.3</c:v>
                </c:pt>
                <c:pt idx="4343">
                  <c:v>193.5</c:v>
                </c:pt>
                <c:pt idx="4344">
                  <c:v>195.1</c:v>
                </c:pt>
                <c:pt idx="4345">
                  <c:v>195.2</c:v>
                </c:pt>
                <c:pt idx="4346">
                  <c:v>196.1</c:v>
                </c:pt>
                <c:pt idx="4347">
                  <c:v>195.8</c:v>
                </c:pt>
                <c:pt idx="4348">
                  <c:v>187.8</c:v>
                </c:pt>
                <c:pt idx="4349">
                  <c:v>190.8</c:v>
                </c:pt>
                <c:pt idx="4350">
                  <c:v>194.2</c:v>
                </c:pt>
                <c:pt idx="4351">
                  <c:v>196.3</c:v>
                </c:pt>
                <c:pt idx="4352">
                  <c:v>195.1</c:v>
                </c:pt>
                <c:pt idx="4353">
                  <c:v>196</c:v>
                </c:pt>
                <c:pt idx="4354">
                  <c:v>194.3</c:v>
                </c:pt>
                <c:pt idx="4355">
                  <c:v>197</c:v>
                </c:pt>
                <c:pt idx="4356">
                  <c:v>192.6</c:v>
                </c:pt>
                <c:pt idx="4357">
                  <c:v>189.4</c:v>
                </c:pt>
                <c:pt idx="4358">
                  <c:v>198</c:v>
                </c:pt>
                <c:pt idx="4359">
                  <c:v>197.9</c:v>
                </c:pt>
                <c:pt idx="4360">
                  <c:v>192.6</c:v>
                </c:pt>
                <c:pt idx="4361">
                  <c:v>194</c:v>
                </c:pt>
                <c:pt idx="4362">
                  <c:v>195.8</c:v>
                </c:pt>
                <c:pt idx="4363">
                  <c:v>198.2</c:v>
                </c:pt>
                <c:pt idx="4364">
                  <c:v>197</c:v>
                </c:pt>
                <c:pt idx="4365">
                  <c:v>195.1</c:v>
                </c:pt>
                <c:pt idx="4366">
                  <c:v>197.1</c:v>
                </c:pt>
                <c:pt idx="4367">
                  <c:v>198</c:v>
                </c:pt>
                <c:pt idx="4368">
                  <c:v>197.3</c:v>
                </c:pt>
                <c:pt idx="4369">
                  <c:v>197.3</c:v>
                </c:pt>
                <c:pt idx="4370">
                  <c:v>197.6</c:v>
                </c:pt>
                <c:pt idx="4371">
                  <c:v>198.3</c:v>
                </c:pt>
                <c:pt idx="4372">
                  <c:v>198.3</c:v>
                </c:pt>
                <c:pt idx="4373">
                  <c:v>196.6</c:v>
                </c:pt>
                <c:pt idx="4374">
                  <c:v>190.5</c:v>
                </c:pt>
                <c:pt idx="4375">
                  <c:v>195.8</c:v>
                </c:pt>
                <c:pt idx="4376">
                  <c:v>198</c:v>
                </c:pt>
                <c:pt idx="4377">
                  <c:v>198.5</c:v>
                </c:pt>
                <c:pt idx="4378">
                  <c:v>198.3</c:v>
                </c:pt>
                <c:pt idx="4379">
                  <c:v>193</c:v>
                </c:pt>
                <c:pt idx="4380">
                  <c:v>191.1</c:v>
                </c:pt>
                <c:pt idx="4381">
                  <c:v>199</c:v>
                </c:pt>
                <c:pt idx="4382">
                  <c:v>197.1</c:v>
                </c:pt>
                <c:pt idx="4383">
                  <c:v>194.9</c:v>
                </c:pt>
                <c:pt idx="4384">
                  <c:v>196.2</c:v>
                </c:pt>
                <c:pt idx="4385">
                  <c:v>197.3</c:v>
                </c:pt>
                <c:pt idx="4386">
                  <c:v>197.9</c:v>
                </c:pt>
                <c:pt idx="4387">
                  <c:v>197.3</c:v>
                </c:pt>
                <c:pt idx="4388">
                  <c:v>198.5</c:v>
                </c:pt>
                <c:pt idx="4389">
                  <c:v>197.4</c:v>
                </c:pt>
                <c:pt idx="4390">
                  <c:v>198.3</c:v>
                </c:pt>
                <c:pt idx="4391">
                  <c:v>199.5</c:v>
                </c:pt>
                <c:pt idx="4392">
                  <c:v>199</c:v>
                </c:pt>
                <c:pt idx="4393">
                  <c:v>198.3</c:v>
                </c:pt>
                <c:pt idx="4394">
                  <c:v>197.8</c:v>
                </c:pt>
                <c:pt idx="4395">
                  <c:v>200.5</c:v>
                </c:pt>
                <c:pt idx="4396">
                  <c:v>197.5</c:v>
                </c:pt>
                <c:pt idx="4397">
                  <c:v>198.8</c:v>
                </c:pt>
                <c:pt idx="4398">
                  <c:v>199.6</c:v>
                </c:pt>
                <c:pt idx="4399">
                  <c:v>198.4</c:v>
                </c:pt>
                <c:pt idx="4400">
                  <c:v>198.1</c:v>
                </c:pt>
                <c:pt idx="4401">
                  <c:v>199</c:v>
                </c:pt>
                <c:pt idx="4402">
                  <c:v>199.3</c:v>
                </c:pt>
                <c:pt idx="4403">
                  <c:v>200.5</c:v>
                </c:pt>
                <c:pt idx="4404">
                  <c:v>200.6</c:v>
                </c:pt>
                <c:pt idx="4405">
                  <c:v>201.2</c:v>
                </c:pt>
                <c:pt idx="4406">
                  <c:v>200.7</c:v>
                </c:pt>
                <c:pt idx="4407">
                  <c:v>198.6</c:v>
                </c:pt>
                <c:pt idx="4408">
                  <c:v>202</c:v>
                </c:pt>
                <c:pt idx="4409">
                  <c:v>197</c:v>
                </c:pt>
                <c:pt idx="4410">
                  <c:v>200.6</c:v>
                </c:pt>
                <c:pt idx="4411">
                  <c:v>202.1</c:v>
                </c:pt>
                <c:pt idx="4412">
                  <c:v>195.2</c:v>
                </c:pt>
                <c:pt idx="4413">
                  <c:v>198.5</c:v>
                </c:pt>
                <c:pt idx="4414">
                  <c:v>202.2</c:v>
                </c:pt>
                <c:pt idx="4415">
                  <c:v>201.9</c:v>
                </c:pt>
                <c:pt idx="4416">
                  <c:v>199.4</c:v>
                </c:pt>
                <c:pt idx="4417">
                  <c:v>201.1</c:v>
                </c:pt>
                <c:pt idx="4418">
                  <c:v>200.5</c:v>
                </c:pt>
                <c:pt idx="4419">
                  <c:v>201.8</c:v>
                </c:pt>
                <c:pt idx="4420">
                  <c:v>200.3</c:v>
                </c:pt>
                <c:pt idx="4421">
                  <c:v>193.3</c:v>
                </c:pt>
                <c:pt idx="4422">
                  <c:v>198.9</c:v>
                </c:pt>
                <c:pt idx="4423">
                  <c:v>199.3</c:v>
                </c:pt>
                <c:pt idx="4424">
                  <c:v>201.2</c:v>
                </c:pt>
                <c:pt idx="4425">
                  <c:v>202.5</c:v>
                </c:pt>
                <c:pt idx="4426">
                  <c:v>202.3</c:v>
                </c:pt>
                <c:pt idx="4427">
                  <c:v>200.2</c:v>
                </c:pt>
                <c:pt idx="4428">
                  <c:v>199</c:v>
                </c:pt>
                <c:pt idx="4429">
                  <c:v>198.4</c:v>
                </c:pt>
                <c:pt idx="4430">
                  <c:v>200.8</c:v>
                </c:pt>
                <c:pt idx="4431">
                  <c:v>198.5</c:v>
                </c:pt>
                <c:pt idx="4432">
                  <c:v>198.3</c:v>
                </c:pt>
                <c:pt idx="4433">
                  <c:v>200.3</c:v>
                </c:pt>
                <c:pt idx="4434">
                  <c:v>199</c:v>
                </c:pt>
                <c:pt idx="4435">
                  <c:v>201.2</c:v>
                </c:pt>
                <c:pt idx="4436">
                  <c:v>199.1</c:v>
                </c:pt>
                <c:pt idx="4437">
                  <c:v>201.2</c:v>
                </c:pt>
                <c:pt idx="4438">
                  <c:v>202.2</c:v>
                </c:pt>
                <c:pt idx="4439">
                  <c:v>201.9</c:v>
                </c:pt>
                <c:pt idx="4440">
                  <c:v>200</c:v>
                </c:pt>
                <c:pt idx="4441">
                  <c:v>199.3</c:v>
                </c:pt>
                <c:pt idx="4442">
                  <c:v>197.5</c:v>
                </c:pt>
                <c:pt idx="4443">
                  <c:v>202.6</c:v>
                </c:pt>
                <c:pt idx="4444">
                  <c:v>200.3</c:v>
                </c:pt>
                <c:pt idx="4445">
                  <c:v>202.6</c:v>
                </c:pt>
                <c:pt idx="4446">
                  <c:v>201.2</c:v>
                </c:pt>
                <c:pt idx="4447">
                  <c:v>201.2</c:v>
                </c:pt>
                <c:pt idx="4448">
                  <c:v>203.2</c:v>
                </c:pt>
                <c:pt idx="4449">
                  <c:v>201.4</c:v>
                </c:pt>
                <c:pt idx="4450">
                  <c:v>203.1</c:v>
                </c:pt>
                <c:pt idx="4451">
                  <c:v>201.8</c:v>
                </c:pt>
                <c:pt idx="4452">
                  <c:v>203.2</c:v>
                </c:pt>
                <c:pt idx="4453">
                  <c:v>203.2</c:v>
                </c:pt>
                <c:pt idx="4454">
                  <c:v>199.5</c:v>
                </c:pt>
                <c:pt idx="4455">
                  <c:v>193.4</c:v>
                </c:pt>
                <c:pt idx="4456">
                  <c:v>201.8</c:v>
                </c:pt>
                <c:pt idx="4457">
                  <c:v>203.2</c:v>
                </c:pt>
                <c:pt idx="4458">
                  <c:v>203.8</c:v>
                </c:pt>
                <c:pt idx="4459">
                  <c:v>202.3</c:v>
                </c:pt>
                <c:pt idx="4460">
                  <c:v>202.7</c:v>
                </c:pt>
                <c:pt idx="4461">
                  <c:v>202.5</c:v>
                </c:pt>
                <c:pt idx="4462">
                  <c:v>202.3</c:v>
                </c:pt>
                <c:pt idx="4463">
                  <c:v>201.3</c:v>
                </c:pt>
                <c:pt idx="4464">
                  <c:v>198.7</c:v>
                </c:pt>
                <c:pt idx="4465">
                  <c:v>199.3</c:v>
                </c:pt>
                <c:pt idx="4466">
                  <c:v>202.1</c:v>
                </c:pt>
                <c:pt idx="4467">
                  <c:v>201.7</c:v>
                </c:pt>
                <c:pt idx="4468">
                  <c:v>204.2</c:v>
                </c:pt>
                <c:pt idx="4469">
                  <c:v>204.2</c:v>
                </c:pt>
                <c:pt idx="4470">
                  <c:v>203</c:v>
                </c:pt>
                <c:pt idx="4471">
                  <c:v>201.3</c:v>
                </c:pt>
                <c:pt idx="4472">
                  <c:v>198.8</c:v>
                </c:pt>
                <c:pt idx="4473">
                  <c:v>202.7</c:v>
                </c:pt>
                <c:pt idx="4474">
                  <c:v>204.2</c:v>
                </c:pt>
                <c:pt idx="4475">
                  <c:v>204.2</c:v>
                </c:pt>
                <c:pt idx="4476">
                  <c:v>202.4</c:v>
                </c:pt>
                <c:pt idx="4477">
                  <c:v>197.4</c:v>
                </c:pt>
                <c:pt idx="4478">
                  <c:v>200.7</c:v>
                </c:pt>
                <c:pt idx="4479">
                  <c:v>203.6</c:v>
                </c:pt>
                <c:pt idx="4480">
                  <c:v>199.4</c:v>
                </c:pt>
                <c:pt idx="4481">
                  <c:v>200.4</c:v>
                </c:pt>
                <c:pt idx="4482">
                  <c:v>203.2</c:v>
                </c:pt>
                <c:pt idx="4483">
                  <c:v>202.3</c:v>
                </c:pt>
                <c:pt idx="4484">
                  <c:v>197.8</c:v>
                </c:pt>
                <c:pt idx="4485">
                  <c:v>204.8</c:v>
                </c:pt>
                <c:pt idx="4486">
                  <c:v>203.3</c:v>
                </c:pt>
                <c:pt idx="4487">
                  <c:v>202.8</c:v>
                </c:pt>
                <c:pt idx="4488">
                  <c:v>198.6</c:v>
                </c:pt>
                <c:pt idx="4489">
                  <c:v>203</c:v>
                </c:pt>
                <c:pt idx="4490">
                  <c:v>203.2</c:v>
                </c:pt>
                <c:pt idx="4491">
                  <c:v>202.5</c:v>
                </c:pt>
                <c:pt idx="4492">
                  <c:v>205.2</c:v>
                </c:pt>
                <c:pt idx="4493">
                  <c:v>204.6</c:v>
                </c:pt>
                <c:pt idx="4494">
                  <c:v>204.4</c:v>
                </c:pt>
                <c:pt idx="4495">
                  <c:v>205.2</c:v>
                </c:pt>
                <c:pt idx="4496">
                  <c:v>203.2</c:v>
                </c:pt>
                <c:pt idx="4497">
                  <c:v>204.4</c:v>
                </c:pt>
                <c:pt idx="4498">
                  <c:v>202.4</c:v>
                </c:pt>
                <c:pt idx="4499">
                  <c:v>202.1</c:v>
                </c:pt>
                <c:pt idx="4500">
                  <c:v>202.9</c:v>
                </c:pt>
                <c:pt idx="4501">
                  <c:v>200.5</c:v>
                </c:pt>
                <c:pt idx="4502">
                  <c:v>201.9</c:v>
                </c:pt>
                <c:pt idx="4503">
                  <c:v>204.3</c:v>
                </c:pt>
                <c:pt idx="4504">
                  <c:v>205.1</c:v>
                </c:pt>
                <c:pt idx="4505">
                  <c:v>204.4</c:v>
                </c:pt>
                <c:pt idx="4506">
                  <c:v>204.7</c:v>
                </c:pt>
                <c:pt idx="4507">
                  <c:v>205.2</c:v>
                </c:pt>
                <c:pt idx="4508">
                  <c:v>201.9</c:v>
                </c:pt>
                <c:pt idx="4509">
                  <c:v>201.2</c:v>
                </c:pt>
                <c:pt idx="4510">
                  <c:v>195.6</c:v>
                </c:pt>
                <c:pt idx="4511">
                  <c:v>205.8</c:v>
                </c:pt>
                <c:pt idx="4512">
                  <c:v>205.4</c:v>
                </c:pt>
                <c:pt idx="4513">
                  <c:v>205.2</c:v>
                </c:pt>
                <c:pt idx="4514">
                  <c:v>204.8</c:v>
                </c:pt>
                <c:pt idx="4515">
                  <c:v>204.9</c:v>
                </c:pt>
                <c:pt idx="4516">
                  <c:v>204.3</c:v>
                </c:pt>
                <c:pt idx="4517">
                  <c:v>205.9</c:v>
                </c:pt>
                <c:pt idx="4518">
                  <c:v>205.8</c:v>
                </c:pt>
                <c:pt idx="4519">
                  <c:v>207.1</c:v>
                </c:pt>
                <c:pt idx="4520">
                  <c:v>206.6</c:v>
                </c:pt>
                <c:pt idx="4521">
                  <c:v>205.2</c:v>
                </c:pt>
                <c:pt idx="4522">
                  <c:v>207.1</c:v>
                </c:pt>
                <c:pt idx="4523">
                  <c:v>203.5</c:v>
                </c:pt>
                <c:pt idx="4524">
                  <c:v>206</c:v>
                </c:pt>
                <c:pt idx="4525">
                  <c:v>208.1</c:v>
                </c:pt>
                <c:pt idx="4526">
                  <c:v>206.5</c:v>
                </c:pt>
                <c:pt idx="4527">
                  <c:v>205.3</c:v>
                </c:pt>
                <c:pt idx="4528">
                  <c:v>207.2</c:v>
                </c:pt>
                <c:pt idx="4529">
                  <c:v>205.2</c:v>
                </c:pt>
                <c:pt idx="4530">
                  <c:v>206.4</c:v>
                </c:pt>
                <c:pt idx="4531">
                  <c:v>209.1</c:v>
                </c:pt>
                <c:pt idx="4532">
                  <c:v>207.9</c:v>
                </c:pt>
                <c:pt idx="4533">
                  <c:v>206</c:v>
                </c:pt>
                <c:pt idx="4534">
                  <c:v>208</c:v>
                </c:pt>
                <c:pt idx="4535">
                  <c:v>205.2</c:v>
                </c:pt>
                <c:pt idx="4536">
                  <c:v>207</c:v>
                </c:pt>
                <c:pt idx="4537">
                  <c:v>207.2</c:v>
                </c:pt>
                <c:pt idx="4538">
                  <c:v>210.2</c:v>
                </c:pt>
                <c:pt idx="4539">
                  <c:v>209.5</c:v>
                </c:pt>
                <c:pt idx="4540">
                  <c:v>210.1</c:v>
                </c:pt>
                <c:pt idx="4541">
                  <c:v>212.3</c:v>
                </c:pt>
                <c:pt idx="4542">
                  <c:v>212.6</c:v>
                </c:pt>
                <c:pt idx="4543">
                  <c:v>208.4</c:v>
                </c:pt>
                <c:pt idx="4544">
                  <c:v>211</c:v>
                </c:pt>
                <c:pt idx="4545">
                  <c:v>207.6</c:v>
                </c:pt>
                <c:pt idx="4546">
                  <c:v>211.9</c:v>
                </c:pt>
                <c:pt idx="4547">
                  <c:v>212.3</c:v>
                </c:pt>
                <c:pt idx="4548">
                  <c:v>211.4</c:v>
                </c:pt>
                <c:pt idx="4549">
                  <c:v>211.2</c:v>
                </c:pt>
                <c:pt idx="4550">
                  <c:v>204.2</c:v>
                </c:pt>
                <c:pt idx="4551">
                  <c:v>211</c:v>
                </c:pt>
                <c:pt idx="4552">
                  <c:v>209.3</c:v>
                </c:pt>
                <c:pt idx="4553">
                  <c:v>208.6</c:v>
                </c:pt>
                <c:pt idx="4554">
                  <c:v>208.5</c:v>
                </c:pt>
                <c:pt idx="4555">
                  <c:v>213.7</c:v>
                </c:pt>
                <c:pt idx="4556">
                  <c:v>211.2</c:v>
                </c:pt>
                <c:pt idx="4557">
                  <c:v>212.4</c:v>
                </c:pt>
                <c:pt idx="4558">
                  <c:v>208.4</c:v>
                </c:pt>
                <c:pt idx="4559">
                  <c:v>209.5</c:v>
                </c:pt>
                <c:pt idx="4560">
                  <c:v>210.7</c:v>
                </c:pt>
                <c:pt idx="4561">
                  <c:v>214.1</c:v>
                </c:pt>
                <c:pt idx="4562">
                  <c:v>212.7</c:v>
                </c:pt>
                <c:pt idx="4563">
                  <c:v>211</c:v>
                </c:pt>
                <c:pt idx="4564">
                  <c:v>212.1</c:v>
                </c:pt>
                <c:pt idx="4565">
                  <c:v>212.4</c:v>
                </c:pt>
                <c:pt idx="4566">
                  <c:v>213.1</c:v>
                </c:pt>
                <c:pt idx="4567">
                  <c:v>211.2</c:v>
                </c:pt>
                <c:pt idx="4568">
                  <c:v>212.3</c:v>
                </c:pt>
                <c:pt idx="4569">
                  <c:v>210.8</c:v>
                </c:pt>
                <c:pt idx="4570">
                  <c:v>212.1</c:v>
                </c:pt>
                <c:pt idx="4571">
                  <c:v>209.7</c:v>
                </c:pt>
                <c:pt idx="4572">
                  <c:v>212.4</c:v>
                </c:pt>
                <c:pt idx="4573">
                  <c:v>206.5</c:v>
                </c:pt>
                <c:pt idx="4574">
                  <c:v>208.9</c:v>
                </c:pt>
                <c:pt idx="4575">
                  <c:v>213.1</c:v>
                </c:pt>
                <c:pt idx="4576">
                  <c:v>211.2</c:v>
                </c:pt>
                <c:pt idx="4577">
                  <c:v>210.5</c:v>
                </c:pt>
                <c:pt idx="4578">
                  <c:v>207.4</c:v>
                </c:pt>
                <c:pt idx="4579">
                  <c:v>214</c:v>
                </c:pt>
                <c:pt idx="4580">
                  <c:v>212.7</c:v>
                </c:pt>
                <c:pt idx="4581">
                  <c:v>208.6</c:v>
                </c:pt>
                <c:pt idx="4582">
                  <c:v>212.8</c:v>
                </c:pt>
                <c:pt idx="4583">
                  <c:v>213.1</c:v>
                </c:pt>
                <c:pt idx="4584">
                  <c:v>213.1</c:v>
                </c:pt>
                <c:pt idx="4585">
                  <c:v>215</c:v>
                </c:pt>
                <c:pt idx="4586">
                  <c:v>212.1</c:v>
                </c:pt>
                <c:pt idx="4587">
                  <c:v>213.4</c:v>
                </c:pt>
                <c:pt idx="4588">
                  <c:v>211.3</c:v>
                </c:pt>
                <c:pt idx="4589">
                  <c:v>213.4</c:v>
                </c:pt>
                <c:pt idx="4590">
                  <c:v>210.4</c:v>
                </c:pt>
                <c:pt idx="4591">
                  <c:v>212.9</c:v>
                </c:pt>
                <c:pt idx="4592">
                  <c:v>211.2</c:v>
                </c:pt>
                <c:pt idx="4593">
                  <c:v>210.5</c:v>
                </c:pt>
                <c:pt idx="4594">
                  <c:v>213</c:v>
                </c:pt>
                <c:pt idx="4595">
                  <c:v>207.2</c:v>
                </c:pt>
                <c:pt idx="4596">
                  <c:v>211.5</c:v>
                </c:pt>
                <c:pt idx="4597">
                  <c:v>208.3</c:v>
                </c:pt>
                <c:pt idx="4598">
                  <c:v>213.6</c:v>
                </c:pt>
                <c:pt idx="4599">
                  <c:v>212.1</c:v>
                </c:pt>
                <c:pt idx="4600">
                  <c:v>212.1</c:v>
                </c:pt>
                <c:pt idx="4601">
                  <c:v>205.6</c:v>
                </c:pt>
                <c:pt idx="4602">
                  <c:v>211.6</c:v>
                </c:pt>
                <c:pt idx="4603">
                  <c:v>207.4</c:v>
                </c:pt>
                <c:pt idx="4604">
                  <c:v>212.4</c:v>
                </c:pt>
                <c:pt idx="4605">
                  <c:v>210.7</c:v>
                </c:pt>
                <c:pt idx="4606">
                  <c:v>211.1</c:v>
                </c:pt>
                <c:pt idx="4607">
                  <c:v>211.2</c:v>
                </c:pt>
                <c:pt idx="4608">
                  <c:v>211.8</c:v>
                </c:pt>
                <c:pt idx="4609">
                  <c:v>213.1</c:v>
                </c:pt>
                <c:pt idx="4610">
                  <c:v>211.9</c:v>
                </c:pt>
                <c:pt idx="4611">
                  <c:v>211.2</c:v>
                </c:pt>
                <c:pt idx="4612">
                  <c:v>207.4</c:v>
                </c:pt>
                <c:pt idx="4613">
                  <c:v>207.3</c:v>
                </c:pt>
                <c:pt idx="4614">
                  <c:v>206.5</c:v>
                </c:pt>
                <c:pt idx="4615">
                  <c:v>205.2</c:v>
                </c:pt>
                <c:pt idx="4616">
                  <c:v>208</c:v>
                </c:pt>
                <c:pt idx="4617">
                  <c:v>211.4</c:v>
                </c:pt>
                <c:pt idx="4618">
                  <c:v>203.6</c:v>
                </c:pt>
                <c:pt idx="4619">
                  <c:v>201.5</c:v>
                </c:pt>
                <c:pt idx="4620">
                  <c:v>206.5</c:v>
                </c:pt>
                <c:pt idx="4621">
                  <c:v>209.2</c:v>
                </c:pt>
                <c:pt idx="4622">
                  <c:v>208.7</c:v>
                </c:pt>
                <c:pt idx="4623">
                  <c:v>209.5</c:v>
                </c:pt>
                <c:pt idx="4624">
                  <c:v>211.1</c:v>
                </c:pt>
                <c:pt idx="4625">
                  <c:v>209.4</c:v>
                </c:pt>
                <c:pt idx="4626">
                  <c:v>208.9</c:v>
                </c:pt>
                <c:pt idx="4627">
                  <c:v>209.1</c:v>
                </c:pt>
                <c:pt idx="4628">
                  <c:v>212.6</c:v>
                </c:pt>
                <c:pt idx="4629">
                  <c:v>210.5</c:v>
                </c:pt>
                <c:pt idx="4630">
                  <c:v>206.4</c:v>
                </c:pt>
                <c:pt idx="4631">
                  <c:v>211.9</c:v>
                </c:pt>
                <c:pt idx="4632">
                  <c:v>207.5</c:v>
                </c:pt>
                <c:pt idx="4633">
                  <c:v>209</c:v>
                </c:pt>
                <c:pt idx="4634">
                  <c:v>210.9</c:v>
                </c:pt>
                <c:pt idx="4635">
                  <c:v>205.3</c:v>
                </c:pt>
                <c:pt idx="4636">
                  <c:v>209.8</c:v>
                </c:pt>
                <c:pt idx="4637">
                  <c:v>207.9</c:v>
                </c:pt>
                <c:pt idx="4638">
                  <c:v>207.2</c:v>
                </c:pt>
                <c:pt idx="4639">
                  <c:v>205.3</c:v>
                </c:pt>
                <c:pt idx="4640">
                  <c:v>209.6</c:v>
                </c:pt>
                <c:pt idx="4641">
                  <c:v>209.4</c:v>
                </c:pt>
                <c:pt idx="4642">
                  <c:v>209.2</c:v>
                </c:pt>
                <c:pt idx="4643">
                  <c:v>209.4</c:v>
                </c:pt>
                <c:pt idx="4644">
                  <c:v>202.8</c:v>
                </c:pt>
                <c:pt idx="4645">
                  <c:v>202.1</c:v>
                </c:pt>
                <c:pt idx="4646">
                  <c:v>208.5</c:v>
                </c:pt>
                <c:pt idx="4647">
                  <c:v>207.3</c:v>
                </c:pt>
                <c:pt idx="4648">
                  <c:v>207.1</c:v>
                </c:pt>
                <c:pt idx="4649">
                  <c:v>208.9</c:v>
                </c:pt>
                <c:pt idx="4650">
                  <c:v>206.3</c:v>
                </c:pt>
                <c:pt idx="4651">
                  <c:v>207.1</c:v>
                </c:pt>
                <c:pt idx="4652">
                  <c:v>206.9</c:v>
                </c:pt>
                <c:pt idx="4653">
                  <c:v>204.9</c:v>
                </c:pt>
                <c:pt idx="4654">
                  <c:v>205.3</c:v>
                </c:pt>
                <c:pt idx="4655">
                  <c:v>198.8</c:v>
                </c:pt>
                <c:pt idx="4656">
                  <c:v>205.8</c:v>
                </c:pt>
                <c:pt idx="4657">
                  <c:v>201.5</c:v>
                </c:pt>
                <c:pt idx="4658">
                  <c:v>201.5</c:v>
                </c:pt>
                <c:pt idx="4659">
                  <c:v>206</c:v>
                </c:pt>
                <c:pt idx="4660">
                  <c:v>202.4</c:v>
                </c:pt>
                <c:pt idx="4661">
                  <c:v>200</c:v>
                </c:pt>
                <c:pt idx="4662">
                  <c:v>203.6</c:v>
                </c:pt>
                <c:pt idx="4663">
                  <c:v>206.2</c:v>
                </c:pt>
                <c:pt idx="4664">
                  <c:v>199.3</c:v>
                </c:pt>
                <c:pt idx="4665">
                  <c:v>207.2</c:v>
                </c:pt>
                <c:pt idx="4666">
                  <c:v>197.7</c:v>
                </c:pt>
                <c:pt idx="4667">
                  <c:v>206.6</c:v>
                </c:pt>
                <c:pt idx="4668">
                  <c:v>205.8</c:v>
                </c:pt>
                <c:pt idx="4669">
                  <c:v>206.2</c:v>
                </c:pt>
                <c:pt idx="4670">
                  <c:v>198.7</c:v>
                </c:pt>
                <c:pt idx="4671">
                  <c:v>206.6</c:v>
                </c:pt>
                <c:pt idx="4672">
                  <c:v>198.6</c:v>
                </c:pt>
                <c:pt idx="4673">
                  <c:v>201.4</c:v>
                </c:pt>
                <c:pt idx="4674">
                  <c:v>199.2</c:v>
                </c:pt>
                <c:pt idx="4675">
                  <c:v>205.1</c:v>
                </c:pt>
                <c:pt idx="4676">
                  <c:v>198.3</c:v>
                </c:pt>
                <c:pt idx="4677">
                  <c:v>204.4</c:v>
                </c:pt>
                <c:pt idx="4678">
                  <c:v>203.3</c:v>
                </c:pt>
                <c:pt idx="4679">
                  <c:v>203.1</c:v>
                </c:pt>
                <c:pt idx="4680">
                  <c:v>200.2</c:v>
                </c:pt>
                <c:pt idx="4681">
                  <c:v>200.2</c:v>
                </c:pt>
                <c:pt idx="4682">
                  <c:v>198.2</c:v>
                </c:pt>
                <c:pt idx="4683">
                  <c:v>203.8</c:v>
                </c:pt>
                <c:pt idx="4684">
                  <c:v>199.5</c:v>
                </c:pt>
                <c:pt idx="4685">
                  <c:v>202.9</c:v>
                </c:pt>
                <c:pt idx="4686">
                  <c:v>200.4</c:v>
                </c:pt>
                <c:pt idx="4687">
                  <c:v>201.1</c:v>
                </c:pt>
                <c:pt idx="4688">
                  <c:v>195.7</c:v>
                </c:pt>
                <c:pt idx="4689">
                  <c:v>201.7</c:v>
                </c:pt>
                <c:pt idx="4690">
                  <c:v>203.2</c:v>
                </c:pt>
                <c:pt idx="4691">
                  <c:v>200.5</c:v>
                </c:pt>
                <c:pt idx="4692">
                  <c:v>202.5</c:v>
                </c:pt>
                <c:pt idx="4693">
                  <c:v>198.5</c:v>
                </c:pt>
                <c:pt idx="4694">
                  <c:v>197.2</c:v>
                </c:pt>
                <c:pt idx="4695">
                  <c:v>202.8</c:v>
                </c:pt>
                <c:pt idx="4696">
                  <c:v>193.8</c:v>
                </c:pt>
                <c:pt idx="4697">
                  <c:v>199.4</c:v>
                </c:pt>
                <c:pt idx="4698">
                  <c:v>191.1</c:v>
                </c:pt>
                <c:pt idx="4699">
                  <c:v>200.7</c:v>
                </c:pt>
                <c:pt idx="4700">
                  <c:v>199.7</c:v>
                </c:pt>
                <c:pt idx="4701">
                  <c:v>200.1</c:v>
                </c:pt>
                <c:pt idx="4702">
                  <c:v>198.4</c:v>
                </c:pt>
                <c:pt idx="4703">
                  <c:v>194.9</c:v>
                </c:pt>
                <c:pt idx="4704">
                  <c:v>198.7</c:v>
                </c:pt>
                <c:pt idx="4705">
                  <c:v>196.5</c:v>
                </c:pt>
                <c:pt idx="4706">
                  <c:v>199.3</c:v>
                </c:pt>
                <c:pt idx="4707">
                  <c:v>198.6</c:v>
                </c:pt>
                <c:pt idx="4708">
                  <c:v>199.3</c:v>
                </c:pt>
                <c:pt idx="4709">
                  <c:v>200.7</c:v>
                </c:pt>
                <c:pt idx="4710">
                  <c:v>200.5</c:v>
                </c:pt>
                <c:pt idx="4711">
                  <c:v>201.2</c:v>
                </c:pt>
                <c:pt idx="4712">
                  <c:v>200.1</c:v>
                </c:pt>
                <c:pt idx="4713">
                  <c:v>199.7</c:v>
                </c:pt>
                <c:pt idx="4714">
                  <c:v>201.2</c:v>
                </c:pt>
                <c:pt idx="4715">
                  <c:v>201.2</c:v>
                </c:pt>
                <c:pt idx="4716">
                  <c:v>196.9</c:v>
                </c:pt>
                <c:pt idx="4717">
                  <c:v>199</c:v>
                </c:pt>
                <c:pt idx="4718">
                  <c:v>200</c:v>
                </c:pt>
                <c:pt idx="4719">
                  <c:v>199.9</c:v>
                </c:pt>
                <c:pt idx="4720">
                  <c:v>195.5</c:v>
                </c:pt>
                <c:pt idx="4721">
                  <c:v>198.3</c:v>
                </c:pt>
                <c:pt idx="4722">
                  <c:v>197.6</c:v>
                </c:pt>
                <c:pt idx="4723">
                  <c:v>199.3</c:v>
                </c:pt>
                <c:pt idx="4724">
                  <c:v>200</c:v>
                </c:pt>
                <c:pt idx="4725">
                  <c:v>199.9</c:v>
                </c:pt>
                <c:pt idx="4726">
                  <c:v>199.3</c:v>
                </c:pt>
                <c:pt idx="4727">
                  <c:v>200.2</c:v>
                </c:pt>
                <c:pt idx="4728">
                  <c:v>199.6</c:v>
                </c:pt>
                <c:pt idx="4729">
                  <c:v>199.3</c:v>
                </c:pt>
                <c:pt idx="4730">
                  <c:v>200</c:v>
                </c:pt>
                <c:pt idx="4731">
                  <c:v>199.3</c:v>
                </c:pt>
                <c:pt idx="4732">
                  <c:v>200.2</c:v>
                </c:pt>
                <c:pt idx="4733">
                  <c:v>200</c:v>
                </c:pt>
                <c:pt idx="4734">
                  <c:v>198</c:v>
                </c:pt>
                <c:pt idx="4735">
                  <c:v>197.3</c:v>
                </c:pt>
                <c:pt idx="4736">
                  <c:v>196.6</c:v>
                </c:pt>
                <c:pt idx="4737">
                  <c:v>192.4</c:v>
                </c:pt>
                <c:pt idx="4738">
                  <c:v>198.8</c:v>
                </c:pt>
                <c:pt idx="4739">
                  <c:v>198.3</c:v>
                </c:pt>
                <c:pt idx="4740">
                  <c:v>194.6</c:v>
                </c:pt>
                <c:pt idx="4741">
                  <c:v>198</c:v>
                </c:pt>
                <c:pt idx="4742">
                  <c:v>197.1</c:v>
                </c:pt>
                <c:pt idx="4743">
                  <c:v>196.7</c:v>
                </c:pt>
                <c:pt idx="4744">
                  <c:v>199.2</c:v>
                </c:pt>
                <c:pt idx="4745">
                  <c:v>194.4</c:v>
                </c:pt>
                <c:pt idx="4746">
                  <c:v>197.3</c:v>
                </c:pt>
                <c:pt idx="4747">
                  <c:v>194.4</c:v>
                </c:pt>
                <c:pt idx="4748">
                  <c:v>194.2</c:v>
                </c:pt>
                <c:pt idx="4749">
                  <c:v>193.8</c:v>
                </c:pt>
                <c:pt idx="4750">
                  <c:v>198.1</c:v>
                </c:pt>
                <c:pt idx="4751">
                  <c:v>197.6</c:v>
                </c:pt>
                <c:pt idx="4752">
                  <c:v>196.4</c:v>
                </c:pt>
                <c:pt idx="4753">
                  <c:v>197.2</c:v>
                </c:pt>
                <c:pt idx="4754">
                  <c:v>194.9</c:v>
                </c:pt>
                <c:pt idx="4755">
                  <c:v>190.7</c:v>
                </c:pt>
                <c:pt idx="4756">
                  <c:v>194.9</c:v>
                </c:pt>
                <c:pt idx="4757">
                  <c:v>192.8</c:v>
                </c:pt>
                <c:pt idx="4758">
                  <c:v>193.1</c:v>
                </c:pt>
                <c:pt idx="4759">
                  <c:v>190.7</c:v>
                </c:pt>
                <c:pt idx="4760">
                  <c:v>195.9</c:v>
                </c:pt>
                <c:pt idx="4761">
                  <c:v>194.8</c:v>
                </c:pt>
                <c:pt idx="4762">
                  <c:v>192.5</c:v>
                </c:pt>
                <c:pt idx="4763">
                  <c:v>196.3</c:v>
                </c:pt>
                <c:pt idx="4764">
                  <c:v>196.9</c:v>
                </c:pt>
                <c:pt idx="4765">
                  <c:v>195.4</c:v>
                </c:pt>
                <c:pt idx="4766">
                  <c:v>196.3</c:v>
                </c:pt>
                <c:pt idx="4767">
                  <c:v>196.3</c:v>
                </c:pt>
                <c:pt idx="4768">
                  <c:v>196.3</c:v>
                </c:pt>
                <c:pt idx="4769">
                  <c:v>192.2</c:v>
                </c:pt>
                <c:pt idx="4770">
                  <c:v>194.3</c:v>
                </c:pt>
                <c:pt idx="4771">
                  <c:v>195.2</c:v>
                </c:pt>
                <c:pt idx="4772">
                  <c:v>196.3</c:v>
                </c:pt>
                <c:pt idx="4773">
                  <c:v>195.1</c:v>
                </c:pt>
                <c:pt idx="4774">
                  <c:v>196.2</c:v>
                </c:pt>
                <c:pt idx="4775">
                  <c:v>196.3</c:v>
                </c:pt>
                <c:pt idx="4776">
                  <c:v>195.7</c:v>
                </c:pt>
                <c:pt idx="4777">
                  <c:v>196.2</c:v>
                </c:pt>
                <c:pt idx="4778">
                  <c:v>196.7</c:v>
                </c:pt>
                <c:pt idx="4779">
                  <c:v>194.7</c:v>
                </c:pt>
                <c:pt idx="4780">
                  <c:v>195.2</c:v>
                </c:pt>
                <c:pt idx="4781">
                  <c:v>194.9</c:v>
                </c:pt>
                <c:pt idx="4782">
                  <c:v>192</c:v>
                </c:pt>
                <c:pt idx="4783">
                  <c:v>194</c:v>
                </c:pt>
                <c:pt idx="4784">
                  <c:v>195</c:v>
                </c:pt>
                <c:pt idx="4785">
                  <c:v>190</c:v>
                </c:pt>
                <c:pt idx="4786">
                  <c:v>191.1</c:v>
                </c:pt>
                <c:pt idx="4787">
                  <c:v>195.3</c:v>
                </c:pt>
                <c:pt idx="4788">
                  <c:v>193.4</c:v>
                </c:pt>
                <c:pt idx="4789">
                  <c:v>188.5</c:v>
                </c:pt>
                <c:pt idx="4790">
                  <c:v>193.6</c:v>
                </c:pt>
                <c:pt idx="4791">
                  <c:v>191.2</c:v>
                </c:pt>
                <c:pt idx="4792">
                  <c:v>195</c:v>
                </c:pt>
                <c:pt idx="4793">
                  <c:v>192.5</c:v>
                </c:pt>
                <c:pt idx="4794">
                  <c:v>192.2</c:v>
                </c:pt>
                <c:pt idx="4795">
                  <c:v>194.1</c:v>
                </c:pt>
                <c:pt idx="4796">
                  <c:v>187.8</c:v>
                </c:pt>
                <c:pt idx="4797">
                  <c:v>191.9</c:v>
                </c:pt>
                <c:pt idx="4798">
                  <c:v>191.4</c:v>
                </c:pt>
                <c:pt idx="4799">
                  <c:v>189</c:v>
                </c:pt>
                <c:pt idx="4800">
                  <c:v>189</c:v>
                </c:pt>
                <c:pt idx="4801">
                  <c:v>188.3</c:v>
                </c:pt>
                <c:pt idx="4802">
                  <c:v>189.5</c:v>
                </c:pt>
                <c:pt idx="4803">
                  <c:v>187.4</c:v>
                </c:pt>
                <c:pt idx="4804">
                  <c:v>192.9</c:v>
                </c:pt>
                <c:pt idx="4805">
                  <c:v>188.8</c:v>
                </c:pt>
                <c:pt idx="4806">
                  <c:v>192.9</c:v>
                </c:pt>
                <c:pt idx="4807">
                  <c:v>188.6</c:v>
                </c:pt>
                <c:pt idx="4808">
                  <c:v>190.9</c:v>
                </c:pt>
                <c:pt idx="4809">
                  <c:v>192.3</c:v>
                </c:pt>
                <c:pt idx="4810">
                  <c:v>184.8</c:v>
                </c:pt>
                <c:pt idx="4811">
                  <c:v>190.5</c:v>
                </c:pt>
                <c:pt idx="4812">
                  <c:v>193.3</c:v>
                </c:pt>
                <c:pt idx="4813">
                  <c:v>192.4</c:v>
                </c:pt>
                <c:pt idx="4814">
                  <c:v>190.2</c:v>
                </c:pt>
                <c:pt idx="4815">
                  <c:v>192.3</c:v>
                </c:pt>
                <c:pt idx="4816">
                  <c:v>191.4</c:v>
                </c:pt>
                <c:pt idx="4817">
                  <c:v>190.9</c:v>
                </c:pt>
                <c:pt idx="4818">
                  <c:v>191.7</c:v>
                </c:pt>
                <c:pt idx="4819">
                  <c:v>191.3</c:v>
                </c:pt>
                <c:pt idx="4820">
                  <c:v>191.3</c:v>
                </c:pt>
                <c:pt idx="4821">
                  <c:v>190.7</c:v>
                </c:pt>
                <c:pt idx="4822">
                  <c:v>185.6</c:v>
                </c:pt>
                <c:pt idx="4823">
                  <c:v>191.6</c:v>
                </c:pt>
                <c:pt idx="4824">
                  <c:v>189.9</c:v>
                </c:pt>
                <c:pt idx="4825">
                  <c:v>191.2</c:v>
                </c:pt>
                <c:pt idx="4826">
                  <c:v>189.9</c:v>
                </c:pt>
                <c:pt idx="4827">
                  <c:v>188.9</c:v>
                </c:pt>
                <c:pt idx="4828">
                  <c:v>191.2</c:v>
                </c:pt>
                <c:pt idx="4829">
                  <c:v>190.8</c:v>
                </c:pt>
                <c:pt idx="4830">
                  <c:v>190</c:v>
                </c:pt>
                <c:pt idx="4831">
                  <c:v>190.3</c:v>
                </c:pt>
                <c:pt idx="4832">
                  <c:v>191.3</c:v>
                </c:pt>
                <c:pt idx="4833">
                  <c:v>191.3</c:v>
                </c:pt>
                <c:pt idx="4834">
                  <c:v>191.3</c:v>
                </c:pt>
                <c:pt idx="4835">
                  <c:v>191.6</c:v>
                </c:pt>
                <c:pt idx="4836">
                  <c:v>192.3</c:v>
                </c:pt>
                <c:pt idx="4837">
                  <c:v>187.6</c:v>
                </c:pt>
                <c:pt idx="4838">
                  <c:v>184.4</c:v>
                </c:pt>
                <c:pt idx="4839">
                  <c:v>188.7</c:v>
                </c:pt>
                <c:pt idx="4840">
                  <c:v>191.3</c:v>
                </c:pt>
                <c:pt idx="4841">
                  <c:v>190.3</c:v>
                </c:pt>
                <c:pt idx="4842">
                  <c:v>190.3</c:v>
                </c:pt>
                <c:pt idx="4843">
                  <c:v>191.3</c:v>
                </c:pt>
                <c:pt idx="4844">
                  <c:v>189.1</c:v>
                </c:pt>
                <c:pt idx="4845">
                  <c:v>190.2</c:v>
                </c:pt>
                <c:pt idx="4846">
                  <c:v>184.7</c:v>
                </c:pt>
                <c:pt idx="4847">
                  <c:v>186.8</c:v>
                </c:pt>
                <c:pt idx="4848">
                  <c:v>186.5</c:v>
                </c:pt>
                <c:pt idx="4849">
                  <c:v>186.5</c:v>
                </c:pt>
                <c:pt idx="4850">
                  <c:v>186.9</c:v>
                </c:pt>
                <c:pt idx="4851">
                  <c:v>185.2</c:v>
                </c:pt>
                <c:pt idx="4852">
                  <c:v>187.3</c:v>
                </c:pt>
                <c:pt idx="4853">
                  <c:v>190.8</c:v>
                </c:pt>
                <c:pt idx="4854">
                  <c:v>190.6</c:v>
                </c:pt>
                <c:pt idx="4855">
                  <c:v>188.5</c:v>
                </c:pt>
                <c:pt idx="4856">
                  <c:v>187.8</c:v>
                </c:pt>
                <c:pt idx="4857">
                  <c:v>190.7</c:v>
                </c:pt>
                <c:pt idx="4858">
                  <c:v>183.7</c:v>
                </c:pt>
                <c:pt idx="4859">
                  <c:v>189.3</c:v>
                </c:pt>
                <c:pt idx="4860">
                  <c:v>190.6</c:v>
                </c:pt>
                <c:pt idx="4861">
                  <c:v>191.3</c:v>
                </c:pt>
                <c:pt idx="4862">
                  <c:v>191.3</c:v>
                </c:pt>
                <c:pt idx="4863">
                  <c:v>191.3</c:v>
                </c:pt>
                <c:pt idx="4864">
                  <c:v>189.4</c:v>
                </c:pt>
                <c:pt idx="4865">
                  <c:v>186.5</c:v>
                </c:pt>
                <c:pt idx="4866">
                  <c:v>186.3</c:v>
                </c:pt>
                <c:pt idx="4867">
                  <c:v>187.2</c:v>
                </c:pt>
                <c:pt idx="4868">
                  <c:v>184.2</c:v>
                </c:pt>
                <c:pt idx="4869">
                  <c:v>188.2</c:v>
                </c:pt>
                <c:pt idx="4870">
                  <c:v>190.3</c:v>
                </c:pt>
                <c:pt idx="4871">
                  <c:v>187.9</c:v>
                </c:pt>
                <c:pt idx="4872">
                  <c:v>190</c:v>
                </c:pt>
                <c:pt idx="4873">
                  <c:v>191.3</c:v>
                </c:pt>
                <c:pt idx="4874">
                  <c:v>189.5</c:v>
                </c:pt>
                <c:pt idx="4875">
                  <c:v>186.7</c:v>
                </c:pt>
                <c:pt idx="4876">
                  <c:v>189.2</c:v>
                </c:pt>
                <c:pt idx="4877">
                  <c:v>188.2</c:v>
                </c:pt>
                <c:pt idx="4878">
                  <c:v>188.4</c:v>
                </c:pt>
                <c:pt idx="4879">
                  <c:v>190.3</c:v>
                </c:pt>
                <c:pt idx="4880">
                  <c:v>182</c:v>
                </c:pt>
                <c:pt idx="4881">
                  <c:v>187.1</c:v>
                </c:pt>
                <c:pt idx="4882">
                  <c:v>189.3</c:v>
                </c:pt>
                <c:pt idx="4883">
                  <c:v>187.9</c:v>
                </c:pt>
                <c:pt idx="4884">
                  <c:v>184.4</c:v>
                </c:pt>
                <c:pt idx="4885">
                  <c:v>189</c:v>
                </c:pt>
                <c:pt idx="4886">
                  <c:v>189.6</c:v>
                </c:pt>
                <c:pt idx="4887">
                  <c:v>190.9</c:v>
                </c:pt>
                <c:pt idx="4888">
                  <c:v>189.4</c:v>
                </c:pt>
                <c:pt idx="4889">
                  <c:v>186.1</c:v>
                </c:pt>
                <c:pt idx="4890">
                  <c:v>185.4</c:v>
                </c:pt>
                <c:pt idx="4891">
                  <c:v>190.1</c:v>
                </c:pt>
                <c:pt idx="4892">
                  <c:v>188.9</c:v>
                </c:pt>
                <c:pt idx="4893">
                  <c:v>184.1</c:v>
                </c:pt>
                <c:pt idx="4894">
                  <c:v>189.1</c:v>
                </c:pt>
                <c:pt idx="4895">
                  <c:v>182.7</c:v>
                </c:pt>
                <c:pt idx="4896">
                  <c:v>182.8</c:v>
                </c:pt>
                <c:pt idx="4897">
                  <c:v>189</c:v>
                </c:pt>
                <c:pt idx="4898">
                  <c:v>190</c:v>
                </c:pt>
                <c:pt idx="4899">
                  <c:v>187.5</c:v>
                </c:pt>
                <c:pt idx="4900">
                  <c:v>189.2</c:v>
                </c:pt>
                <c:pt idx="4901">
                  <c:v>189.6</c:v>
                </c:pt>
                <c:pt idx="4902">
                  <c:v>189.1</c:v>
                </c:pt>
                <c:pt idx="4903">
                  <c:v>188.3</c:v>
                </c:pt>
                <c:pt idx="4904">
                  <c:v>188.5</c:v>
                </c:pt>
                <c:pt idx="4905">
                  <c:v>183.5</c:v>
                </c:pt>
                <c:pt idx="4906">
                  <c:v>189.5</c:v>
                </c:pt>
                <c:pt idx="4907">
                  <c:v>187.6</c:v>
                </c:pt>
                <c:pt idx="4908">
                  <c:v>184.8</c:v>
                </c:pt>
                <c:pt idx="4909">
                  <c:v>189.8</c:v>
                </c:pt>
                <c:pt idx="4910">
                  <c:v>186.4</c:v>
                </c:pt>
                <c:pt idx="4911">
                  <c:v>189.3</c:v>
                </c:pt>
                <c:pt idx="4912">
                  <c:v>189.3</c:v>
                </c:pt>
                <c:pt idx="4913">
                  <c:v>187.4</c:v>
                </c:pt>
                <c:pt idx="4914">
                  <c:v>187.4</c:v>
                </c:pt>
                <c:pt idx="4915">
                  <c:v>189.2</c:v>
                </c:pt>
                <c:pt idx="4916">
                  <c:v>187.1</c:v>
                </c:pt>
                <c:pt idx="4917">
                  <c:v>185.7</c:v>
                </c:pt>
                <c:pt idx="4918">
                  <c:v>189.2</c:v>
                </c:pt>
                <c:pt idx="4919">
                  <c:v>188.3</c:v>
                </c:pt>
                <c:pt idx="4920">
                  <c:v>187.2</c:v>
                </c:pt>
                <c:pt idx="4921">
                  <c:v>189.1</c:v>
                </c:pt>
                <c:pt idx="4922">
                  <c:v>188.1</c:v>
                </c:pt>
                <c:pt idx="4923">
                  <c:v>189.8</c:v>
                </c:pt>
                <c:pt idx="4924">
                  <c:v>187.5</c:v>
                </c:pt>
                <c:pt idx="4925">
                  <c:v>187.9</c:v>
                </c:pt>
                <c:pt idx="4926">
                  <c:v>187.5</c:v>
                </c:pt>
                <c:pt idx="4927">
                  <c:v>189.3</c:v>
                </c:pt>
                <c:pt idx="4928">
                  <c:v>188.8</c:v>
                </c:pt>
                <c:pt idx="4929">
                  <c:v>185.1</c:v>
                </c:pt>
                <c:pt idx="4930">
                  <c:v>185.9</c:v>
                </c:pt>
                <c:pt idx="4931">
                  <c:v>186.1</c:v>
                </c:pt>
                <c:pt idx="4932">
                  <c:v>185.5</c:v>
                </c:pt>
                <c:pt idx="4933">
                  <c:v>185.2</c:v>
                </c:pt>
                <c:pt idx="4934">
                  <c:v>187.1</c:v>
                </c:pt>
                <c:pt idx="4935">
                  <c:v>187</c:v>
                </c:pt>
                <c:pt idx="4936">
                  <c:v>188.1</c:v>
                </c:pt>
                <c:pt idx="4937">
                  <c:v>188.6</c:v>
                </c:pt>
                <c:pt idx="4938">
                  <c:v>188.8</c:v>
                </c:pt>
                <c:pt idx="4939">
                  <c:v>188.3</c:v>
                </c:pt>
                <c:pt idx="4940">
                  <c:v>184.9</c:v>
                </c:pt>
                <c:pt idx="4941">
                  <c:v>188.2</c:v>
                </c:pt>
                <c:pt idx="4942">
                  <c:v>182.8</c:v>
                </c:pt>
                <c:pt idx="4943">
                  <c:v>189.1</c:v>
                </c:pt>
                <c:pt idx="4944">
                  <c:v>184.3</c:v>
                </c:pt>
                <c:pt idx="4945">
                  <c:v>188.7</c:v>
                </c:pt>
                <c:pt idx="4946">
                  <c:v>186.4</c:v>
                </c:pt>
                <c:pt idx="4947">
                  <c:v>189.3</c:v>
                </c:pt>
                <c:pt idx="4948">
                  <c:v>188.4</c:v>
                </c:pt>
                <c:pt idx="4949">
                  <c:v>186.4</c:v>
                </c:pt>
                <c:pt idx="4950">
                  <c:v>186.3</c:v>
                </c:pt>
                <c:pt idx="4951">
                  <c:v>187.4</c:v>
                </c:pt>
                <c:pt idx="4952">
                  <c:v>188.8</c:v>
                </c:pt>
                <c:pt idx="4953">
                  <c:v>188.5</c:v>
                </c:pt>
                <c:pt idx="4954">
                  <c:v>188.4</c:v>
                </c:pt>
                <c:pt idx="4955">
                  <c:v>180.6</c:v>
                </c:pt>
                <c:pt idx="4956">
                  <c:v>186.1</c:v>
                </c:pt>
                <c:pt idx="4957">
                  <c:v>188.3</c:v>
                </c:pt>
                <c:pt idx="4958">
                  <c:v>186.9</c:v>
                </c:pt>
                <c:pt idx="4959">
                  <c:v>188.3</c:v>
                </c:pt>
                <c:pt idx="4960">
                  <c:v>187.4</c:v>
                </c:pt>
                <c:pt idx="4961">
                  <c:v>186.4</c:v>
                </c:pt>
                <c:pt idx="4962">
                  <c:v>186.9</c:v>
                </c:pt>
                <c:pt idx="4963">
                  <c:v>187.4</c:v>
                </c:pt>
                <c:pt idx="4964">
                  <c:v>188.3</c:v>
                </c:pt>
                <c:pt idx="4965">
                  <c:v>188.9</c:v>
                </c:pt>
                <c:pt idx="4966">
                  <c:v>185.7</c:v>
                </c:pt>
                <c:pt idx="4967">
                  <c:v>185.4</c:v>
                </c:pt>
                <c:pt idx="4968">
                  <c:v>185.3</c:v>
                </c:pt>
                <c:pt idx="4969">
                  <c:v>186.4</c:v>
                </c:pt>
                <c:pt idx="4970">
                  <c:v>182.6</c:v>
                </c:pt>
                <c:pt idx="4971">
                  <c:v>185.8</c:v>
                </c:pt>
                <c:pt idx="4972">
                  <c:v>187.2</c:v>
                </c:pt>
                <c:pt idx="4973">
                  <c:v>182.1</c:v>
                </c:pt>
                <c:pt idx="4974">
                  <c:v>185</c:v>
                </c:pt>
                <c:pt idx="4975">
                  <c:v>187.2</c:v>
                </c:pt>
                <c:pt idx="4976">
                  <c:v>186.1</c:v>
                </c:pt>
                <c:pt idx="4977">
                  <c:v>186.5</c:v>
                </c:pt>
                <c:pt idx="4978">
                  <c:v>185.5</c:v>
                </c:pt>
                <c:pt idx="4979">
                  <c:v>185.6</c:v>
                </c:pt>
                <c:pt idx="4980">
                  <c:v>184.5</c:v>
                </c:pt>
                <c:pt idx="4981">
                  <c:v>186.3</c:v>
                </c:pt>
                <c:pt idx="4982">
                  <c:v>184.9</c:v>
                </c:pt>
                <c:pt idx="4983">
                  <c:v>180.4</c:v>
                </c:pt>
                <c:pt idx="4984">
                  <c:v>183.1</c:v>
                </c:pt>
                <c:pt idx="4985">
                  <c:v>186.4</c:v>
                </c:pt>
                <c:pt idx="4986">
                  <c:v>186.4</c:v>
                </c:pt>
                <c:pt idx="4987">
                  <c:v>184.6</c:v>
                </c:pt>
                <c:pt idx="4988">
                  <c:v>183.4</c:v>
                </c:pt>
                <c:pt idx="4989">
                  <c:v>185.7</c:v>
                </c:pt>
                <c:pt idx="4990">
                  <c:v>185.5</c:v>
                </c:pt>
                <c:pt idx="4991">
                  <c:v>181.9</c:v>
                </c:pt>
                <c:pt idx="4992">
                  <c:v>184.5</c:v>
                </c:pt>
                <c:pt idx="4993">
                  <c:v>186.3</c:v>
                </c:pt>
                <c:pt idx="4994">
                  <c:v>183.4</c:v>
                </c:pt>
                <c:pt idx="4995">
                  <c:v>183.5</c:v>
                </c:pt>
                <c:pt idx="4996">
                  <c:v>182.3</c:v>
                </c:pt>
                <c:pt idx="4997">
                  <c:v>178.4</c:v>
                </c:pt>
                <c:pt idx="4998">
                  <c:v>182.6</c:v>
                </c:pt>
                <c:pt idx="4999">
                  <c:v>178</c:v>
                </c:pt>
                <c:pt idx="5000">
                  <c:v>183.6</c:v>
                </c:pt>
                <c:pt idx="5001">
                  <c:v>185.5</c:v>
                </c:pt>
                <c:pt idx="5002">
                  <c:v>186.4</c:v>
                </c:pt>
                <c:pt idx="5003">
                  <c:v>183.4</c:v>
                </c:pt>
                <c:pt idx="5004">
                  <c:v>182.6</c:v>
                </c:pt>
                <c:pt idx="5005">
                  <c:v>178.2</c:v>
                </c:pt>
                <c:pt idx="5006">
                  <c:v>182.4</c:v>
                </c:pt>
                <c:pt idx="5007">
                  <c:v>183.6</c:v>
                </c:pt>
                <c:pt idx="5008">
                  <c:v>183.3</c:v>
                </c:pt>
                <c:pt idx="5009">
                  <c:v>184.4</c:v>
                </c:pt>
                <c:pt idx="5010">
                  <c:v>180.8</c:v>
                </c:pt>
                <c:pt idx="5011">
                  <c:v>184.9</c:v>
                </c:pt>
                <c:pt idx="5012">
                  <c:v>182.9</c:v>
                </c:pt>
                <c:pt idx="5013">
                  <c:v>180.2</c:v>
                </c:pt>
                <c:pt idx="5014">
                  <c:v>185</c:v>
                </c:pt>
                <c:pt idx="5015">
                  <c:v>184.9</c:v>
                </c:pt>
                <c:pt idx="5016">
                  <c:v>182.2</c:v>
                </c:pt>
                <c:pt idx="5017">
                  <c:v>183.2</c:v>
                </c:pt>
                <c:pt idx="5018">
                  <c:v>180.2</c:v>
                </c:pt>
                <c:pt idx="5019">
                  <c:v>184.1</c:v>
                </c:pt>
                <c:pt idx="5020">
                  <c:v>185.4</c:v>
                </c:pt>
                <c:pt idx="5021">
                  <c:v>183.9</c:v>
                </c:pt>
                <c:pt idx="5022">
                  <c:v>185.4</c:v>
                </c:pt>
                <c:pt idx="5023">
                  <c:v>183.6</c:v>
                </c:pt>
                <c:pt idx="5024">
                  <c:v>185.1</c:v>
                </c:pt>
                <c:pt idx="5025">
                  <c:v>185</c:v>
                </c:pt>
                <c:pt idx="5026">
                  <c:v>185.4</c:v>
                </c:pt>
                <c:pt idx="5027">
                  <c:v>179.2</c:v>
                </c:pt>
                <c:pt idx="5028">
                  <c:v>183.1</c:v>
                </c:pt>
                <c:pt idx="5029">
                  <c:v>182.6</c:v>
                </c:pt>
                <c:pt idx="5030">
                  <c:v>183.6</c:v>
                </c:pt>
                <c:pt idx="5031">
                  <c:v>185</c:v>
                </c:pt>
                <c:pt idx="5032">
                  <c:v>184.5</c:v>
                </c:pt>
                <c:pt idx="5033">
                  <c:v>184.9</c:v>
                </c:pt>
                <c:pt idx="5034">
                  <c:v>183.5</c:v>
                </c:pt>
                <c:pt idx="5035">
                  <c:v>183.2</c:v>
                </c:pt>
                <c:pt idx="5036">
                  <c:v>185.1</c:v>
                </c:pt>
                <c:pt idx="5037">
                  <c:v>185</c:v>
                </c:pt>
                <c:pt idx="5038">
                  <c:v>186.3</c:v>
                </c:pt>
                <c:pt idx="5039">
                  <c:v>180.9</c:v>
                </c:pt>
                <c:pt idx="5040">
                  <c:v>185.9</c:v>
                </c:pt>
                <c:pt idx="5041">
                  <c:v>180</c:v>
                </c:pt>
                <c:pt idx="5042">
                  <c:v>184.6</c:v>
                </c:pt>
                <c:pt idx="5043">
                  <c:v>183.1</c:v>
                </c:pt>
                <c:pt idx="5044">
                  <c:v>179.7</c:v>
                </c:pt>
                <c:pt idx="5045">
                  <c:v>185.4</c:v>
                </c:pt>
                <c:pt idx="5046">
                  <c:v>185.9</c:v>
                </c:pt>
                <c:pt idx="5047">
                  <c:v>185.5</c:v>
                </c:pt>
                <c:pt idx="5048">
                  <c:v>184.8</c:v>
                </c:pt>
                <c:pt idx="5049">
                  <c:v>184.7</c:v>
                </c:pt>
                <c:pt idx="5050">
                  <c:v>186</c:v>
                </c:pt>
                <c:pt idx="5051">
                  <c:v>187.1</c:v>
                </c:pt>
                <c:pt idx="5052">
                  <c:v>185.8</c:v>
                </c:pt>
                <c:pt idx="5053">
                  <c:v>186.2</c:v>
                </c:pt>
                <c:pt idx="5054">
                  <c:v>182.7</c:v>
                </c:pt>
                <c:pt idx="5055">
                  <c:v>187.4</c:v>
                </c:pt>
                <c:pt idx="5056">
                  <c:v>182.9</c:v>
                </c:pt>
                <c:pt idx="5057">
                  <c:v>186.1</c:v>
                </c:pt>
                <c:pt idx="5058">
                  <c:v>183.7</c:v>
                </c:pt>
                <c:pt idx="5059">
                  <c:v>184.2</c:v>
                </c:pt>
                <c:pt idx="5060">
                  <c:v>178.8</c:v>
                </c:pt>
                <c:pt idx="5061">
                  <c:v>182.8</c:v>
                </c:pt>
                <c:pt idx="5062">
                  <c:v>183.3</c:v>
                </c:pt>
                <c:pt idx="5063">
                  <c:v>182.3</c:v>
                </c:pt>
                <c:pt idx="5064">
                  <c:v>185.4</c:v>
                </c:pt>
                <c:pt idx="5065">
                  <c:v>181</c:v>
                </c:pt>
                <c:pt idx="5066">
                  <c:v>185.6</c:v>
                </c:pt>
                <c:pt idx="5067">
                  <c:v>185.3</c:v>
                </c:pt>
                <c:pt idx="5068">
                  <c:v>181.8</c:v>
                </c:pt>
                <c:pt idx="5069">
                  <c:v>186.9</c:v>
                </c:pt>
                <c:pt idx="5070">
                  <c:v>184.3</c:v>
                </c:pt>
                <c:pt idx="5071">
                  <c:v>186</c:v>
                </c:pt>
                <c:pt idx="5072">
                  <c:v>186.4</c:v>
                </c:pt>
                <c:pt idx="5073">
                  <c:v>182.5</c:v>
                </c:pt>
                <c:pt idx="5074">
                  <c:v>179.4</c:v>
                </c:pt>
                <c:pt idx="5075">
                  <c:v>186.6</c:v>
                </c:pt>
                <c:pt idx="5076">
                  <c:v>185.7</c:v>
                </c:pt>
                <c:pt idx="5077">
                  <c:v>184.4</c:v>
                </c:pt>
                <c:pt idx="5078">
                  <c:v>181</c:v>
                </c:pt>
                <c:pt idx="5079">
                  <c:v>183.1</c:v>
                </c:pt>
                <c:pt idx="5080">
                  <c:v>182.2</c:v>
                </c:pt>
                <c:pt idx="5081">
                  <c:v>186.9</c:v>
                </c:pt>
                <c:pt idx="5082">
                  <c:v>186.5</c:v>
                </c:pt>
                <c:pt idx="5083">
                  <c:v>187.4</c:v>
                </c:pt>
                <c:pt idx="5084">
                  <c:v>184.6</c:v>
                </c:pt>
                <c:pt idx="5085">
                  <c:v>177.9</c:v>
                </c:pt>
                <c:pt idx="5086">
                  <c:v>183.6</c:v>
                </c:pt>
                <c:pt idx="5087">
                  <c:v>187.4</c:v>
                </c:pt>
                <c:pt idx="5088">
                  <c:v>187.4</c:v>
                </c:pt>
                <c:pt idx="5089">
                  <c:v>181.2</c:v>
                </c:pt>
                <c:pt idx="5090">
                  <c:v>186</c:v>
                </c:pt>
                <c:pt idx="5091">
                  <c:v>183.1</c:v>
                </c:pt>
                <c:pt idx="5092">
                  <c:v>186.1</c:v>
                </c:pt>
                <c:pt idx="5093">
                  <c:v>188.2</c:v>
                </c:pt>
                <c:pt idx="5094">
                  <c:v>187.1</c:v>
                </c:pt>
                <c:pt idx="5095">
                  <c:v>187.6</c:v>
                </c:pt>
                <c:pt idx="5096">
                  <c:v>185.8</c:v>
                </c:pt>
                <c:pt idx="5097">
                  <c:v>184.1</c:v>
                </c:pt>
                <c:pt idx="5098">
                  <c:v>187.5</c:v>
                </c:pt>
                <c:pt idx="5099">
                  <c:v>186.7</c:v>
                </c:pt>
                <c:pt idx="5100">
                  <c:v>185.5</c:v>
                </c:pt>
                <c:pt idx="5101">
                  <c:v>186.4</c:v>
                </c:pt>
                <c:pt idx="5102">
                  <c:v>179.8</c:v>
                </c:pt>
                <c:pt idx="5103">
                  <c:v>188.9</c:v>
                </c:pt>
                <c:pt idx="5104">
                  <c:v>187.6</c:v>
                </c:pt>
                <c:pt idx="5105">
                  <c:v>188.1</c:v>
                </c:pt>
                <c:pt idx="5106">
                  <c:v>187.4</c:v>
                </c:pt>
                <c:pt idx="5107">
                  <c:v>188.2</c:v>
                </c:pt>
                <c:pt idx="5108">
                  <c:v>188.7</c:v>
                </c:pt>
                <c:pt idx="5109">
                  <c:v>188.6</c:v>
                </c:pt>
                <c:pt idx="5110">
                  <c:v>189.5</c:v>
                </c:pt>
                <c:pt idx="5111">
                  <c:v>189.1</c:v>
                </c:pt>
                <c:pt idx="5112">
                  <c:v>187.8</c:v>
                </c:pt>
                <c:pt idx="5113">
                  <c:v>187.4</c:v>
                </c:pt>
                <c:pt idx="5114">
                  <c:v>187.2</c:v>
                </c:pt>
                <c:pt idx="5115">
                  <c:v>190.9</c:v>
                </c:pt>
                <c:pt idx="5116">
                  <c:v>191.3</c:v>
                </c:pt>
                <c:pt idx="5117">
                  <c:v>190</c:v>
                </c:pt>
                <c:pt idx="5118">
                  <c:v>189.6</c:v>
                </c:pt>
                <c:pt idx="5119">
                  <c:v>187.4</c:v>
                </c:pt>
                <c:pt idx="5120">
                  <c:v>192.5</c:v>
                </c:pt>
                <c:pt idx="5121">
                  <c:v>192.8</c:v>
                </c:pt>
                <c:pt idx="5122">
                  <c:v>184.4</c:v>
                </c:pt>
                <c:pt idx="5123">
                  <c:v>191.8</c:v>
                </c:pt>
                <c:pt idx="5124">
                  <c:v>193.3</c:v>
                </c:pt>
                <c:pt idx="5125">
                  <c:v>191.6</c:v>
                </c:pt>
                <c:pt idx="5126">
                  <c:v>187</c:v>
                </c:pt>
                <c:pt idx="5127">
                  <c:v>191.5</c:v>
                </c:pt>
                <c:pt idx="5128">
                  <c:v>188.1</c:v>
                </c:pt>
                <c:pt idx="5129">
                  <c:v>191.8</c:v>
                </c:pt>
                <c:pt idx="5130">
                  <c:v>192.8</c:v>
                </c:pt>
                <c:pt idx="5131">
                  <c:v>187</c:v>
                </c:pt>
                <c:pt idx="5132">
                  <c:v>189.2</c:v>
                </c:pt>
                <c:pt idx="5133">
                  <c:v>183.7</c:v>
                </c:pt>
                <c:pt idx="5134">
                  <c:v>186.8</c:v>
                </c:pt>
                <c:pt idx="5135">
                  <c:v>187</c:v>
                </c:pt>
                <c:pt idx="5136">
                  <c:v>192.1</c:v>
                </c:pt>
                <c:pt idx="5137">
                  <c:v>195.2</c:v>
                </c:pt>
                <c:pt idx="5138">
                  <c:v>194.5</c:v>
                </c:pt>
                <c:pt idx="5139">
                  <c:v>194.7</c:v>
                </c:pt>
                <c:pt idx="5140">
                  <c:v>193.4</c:v>
                </c:pt>
                <c:pt idx="5141">
                  <c:v>194.2</c:v>
                </c:pt>
                <c:pt idx="5142">
                  <c:v>192.5</c:v>
                </c:pt>
                <c:pt idx="5143">
                  <c:v>194.3</c:v>
                </c:pt>
                <c:pt idx="5144">
                  <c:v>192.7</c:v>
                </c:pt>
                <c:pt idx="5145">
                  <c:v>191.2</c:v>
                </c:pt>
                <c:pt idx="5146">
                  <c:v>194.3</c:v>
                </c:pt>
                <c:pt idx="5147">
                  <c:v>194.3</c:v>
                </c:pt>
                <c:pt idx="5148">
                  <c:v>194.8</c:v>
                </c:pt>
                <c:pt idx="5149">
                  <c:v>193.5</c:v>
                </c:pt>
                <c:pt idx="5150">
                  <c:v>193.7</c:v>
                </c:pt>
                <c:pt idx="5151">
                  <c:v>192.6</c:v>
                </c:pt>
                <c:pt idx="5152">
                  <c:v>194.7</c:v>
                </c:pt>
                <c:pt idx="5153">
                  <c:v>193.5</c:v>
                </c:pt>
                <c:pt idx="5154">
                  <c:v>193.7</c:v>
                </c:pt>
                <c:pt idx="5155">
                  <c:v>195.9</c:v>
                </c:pt>
                <c:pt idx="5156">
                  <c:v>193.8</c:v>
                </c:pt>
                <c:pt idx="5157">
                  <c:v>194.5</c:v>
                </c:pt>
                <c:pt idx="5158">
                  <c:v>197.2</c:v>
                </c:pt>
                <c:pt idx="5159">
                  <c:v>195.5</c:v>
                </c:pt>
                <c:pt idx="5160">
                  <c:v>194.6</c:v>
                </c:pt>
                <c:pt idx="5161">
                  <c:v>198.6</c:v>
                </c:pt>
                <c:pt idx="5162">
                  <c:v>197.7</c:v>
                </c:pt>
                <c:pt idx="5163">
                  <c:v>197.6</c:v>
                </c:pt>
                <c:pt idx="5164">
                  <c:v>199.8</c:v>
                </c:pt>
                <c:pt idx="5165">
                  <c:v>198</c:v>
                </c:pt>
                <c:pt idx="5166">
                  <c:v>197.1</c:v>
                </c:pt>
                <c:pt idx="5167">
                  <c:v>200.2</c:v>
                </c:pt>
                <c:pt idx="5168">
                  <c:v>197.2</c:v>
                </c:pt>
                <c:pt idx="5169">
                  <c:v>193.3</c:v>
                </c:pt>
                <c:pt idx="5170">
                  <c:v>197.7</c:v>
                </c:pt>
                <c:pt idx="5171">
                  <c:v>196.1</c:v>
                </c:pt>
                <c:pt idx="5172">
                  <c:v>195.8</c:v>
                </c:pt>
                <c:pt idx="5173">
                  <c:v>198</c:v>
                </c:pt>
                <c:pt idx="5174">
                  <c:v>196.1</c:v>
                </c:pt>
                <c:pt idx="5175">
                  <c:v>198.7</c:v>
                </c:pt>
                <c:pt idx="5176">
                  <c:v>196.5</c:v>
                </c:pt>
                <c:pt idx="5177">
                  <c:v>196.2</c:v>
                </c:pt>
                <c:pt idx="5178">
                  <c:v>198.7</c:v>
                </c:pt>
                <c:pt idx="5179">
                  <c:v>197.4</c:v>
                </c:pt>
                <c:pt idx="5180">
                  <c:v>194.8</c:v>
                </c:pt>
                <c:pt idx="5181">
                  <c:v>199.2</c:v>
                </c:pt>
                <c:pt idx="5182">
                  <c:v>196.5</c:v>
                </c:pt>
                <c:pt idx="5183">
                  <c:v>193.6</c:v>
                </c:pt>
                <c:pt idx="5184">
                  <c:v>194.4</c:v>
                </c:pt>
                <c:pt idx="5185">
                  <c:v>193.1</c:v>
                </c:pt>
                <c:pt idx="5186">
                  <c:v>196.9</c:v>
                </c:pt>
                <c:pt idx="5187">
                  <c:v>196</c:v>
                </c:pt>
                <c:pt idx="5188">
                  <c:v>196.8</c:v>
                </c:pt>
                <c:pt idx="5189">
                  <c:v>198.8</c:v>
                </c:pt>
                <c:pt idx="5190">
                  <c:v>198.4</c:v>
                </c:pt>
                <c:pt idx="5191">
                  <c:v>201</c:v>
                </c:pt>
                <c:pt idx="5192">
                  <c:v>197.2</c:v>
                </c:pt>
                <c:pt idx="5193">
                  <c:v>201.3</c:v>
                </c:pt>
                <c:pt idx="5194">
                  <c:v>204</c:v>
                </c:pt>
                <c:pt idx="5195">
                  <c:v>203.2</c:v>
                </c:pt>
                <c:pt idx="5196">
                  <c:v>202.1</c:v>
                </c:pt>
                <c:pt idx="5197">
                  <c:v>202.1</c:v>
                </c:pt>
                <c:pt idx="5198">
                  <c:v>200.3</c:v>
                </c:pt>
                <c:pt idx="5199">
                  <c:v>195.1</c:v>
                </c:pt>
                <c:pt idx="5200">
                  <c:v>198.5</c:v>
                </c:pt>
                <c:pt idx="5201">
                  <c:v>201.4</c:v>
                </c:pt>
                <c:pt idx="5202">
                  <c:v>201.7</c:v>
                </c:pt>
                <c:pt idx="5203">
                  <c:v>200.4</c:v>
                </c:pt>
                <c:pt idx="5204">
                  <c:v>198.1</c:v>
                </c:pt>
                <c:pt idx="5205">
                  <c:v>201.2</c:v>
                </c:pt>
                <c:pt idx="5206">
                  <c:v>197.7</c:v>
                </c:pt>
                <c:pt idx="5207">
                  <c:v>200.8</c:v>
                </c:pt>
                <c:pt idx="5208">
                  <c:v>200.9</c:v>
                </c:pt>
                <c:pt idx="5209">
                  <c:v>202.2</c:v>
                </c:pt>
                <c:pt idx="5210">
                  <c:v>195.9</c:v>
                </c:pt>
                <c:pt idx="5211">
                  <c:v>200.5</c:v>
                </c:pt>
                <c:pt idx="5212">
                  <c:v>201.3</c:v>
                </c:pt>
                <c:pt idx="5213">
                  <c:v>201.2</c:v>
                </c:pt>
                <c:pt idx="5214">
                  <c:v>199</c:v>
                </c:pt>
                <c:pt idx="5215">
                  <c:v>201.7</c:v>
                </c:pt>
                <c:pt idx="5216">
                  <c:v>202.4</c:v>
                </c:pt>
                <c:pt idx="5217">
                  <c:v>202.7</c:v>
                </c:pt>
                <c:pt idx="5218">
                  <c:v>200.5</c:v>
                </c:pt>
                <c:pt idx="5219">
                  <c:v>201.7</c:v>
                </c:pt>
                <c:pt idx="5220">
                  <c:v>197.7</c:v>
                </c:pt>
                <c:pt idx="5221">
                  <c:v>199.4</c:v>
                </c:pt>
                <c:pt idx="5222">
                  <c:v>203.4</c:v>
                </c:pt>
                <c:pt idx="5223">
                  <c:v>198.2</c:v>
                </c:pt>
                <c:pt idx="5224">
                  <c:v>202.1</c:v>
                </c:pt>
                <c:pt idx="5225">
                  <c:v>203.3</c:v>
                </c:pt>
                <c:pt idx="5226">
                  <c:v>203</c:v>
                </c:pt>
                <c:pt idx="5227">
                  <c:v>205.2</c:v>
                </c:pt>
                <c:pt idx="5228">
                  <c:v>205.2</c:v>
                </c:pt>
                <c:pt idx="5229">
                  <c:v>204.1</c:v>
                </c:pt>
                <c:pt idx="5230">
                  <c:v>203.2</c:v>
                </c:pt>
                <c:pt idx="5231">
                  <c:v>200.7</c:v>
                </c:pt>
                <c:pt idx="5232">
                  <c:v>199.7</c:v>
                </c:pt>
                <c:pt idx="5233">
                  <c:v>203.2</c:v>
                </c:pt>
                <c:pt idx="5234">
                  <c:v>201.7</c:v>
                </c:pt>
                <c:pt idx="5235">
                  <c:v>203.3</c:v>
                </c:pt>
                <c:pt idx="5236">
                  <c:v>207.3</c:v>
                </c:pt>
                <c:pt idx="5237">
                  <c:v>206.8</c:v>
                </c:pt>
                <c:pt idx="5238">
                  <c:v>203.7</c:v>
                </c:pt>
                <c:pt idx="5239">
                  <c:v>206.3</c:v>
                </c:pt>
                <c:pt idx="5240">
                  <c:v>209.8</c:v>
                </c:pt>
                <c:pt idx="5241">
                  <c:v>208.5</c:v>
                </c:pt>
                <c:pt idx="5242">
                  <c:v>211.2</c:v>
                </c:pt>
                <c:pt idx="5243">
                  <c:v>212.1</c:v>
                </c:pt>
                <c:pt idx="5244">
                  <c:v>212.7</c:v>
                </c:pt>
                <c:pt idx="5245">
                  <c:v>212.2</c:v>
                </c:pt>
                <c:pt idx="5246">
                  <c:v>204.1</c:v>
                </c:pt>
                <c:pt idx="5247">
                  <c:v>209.4</c:v>
                </c:pt>
                <c:pt idx="5248">
                  <c:v>210.3</c:v>
                </c:pt>
                <c:pt idx="5249">
                  <c:v>212.4</c:v>
                </c:pt>
                <c:pt idx="5250">
                  <c:v>211.5</c:v>
                </c:pt>
                <c:pt idx="5251">
                  <c:v>209.3</c:v>
                </c:pt>
                <c:pt idx="5252">
                  <c:v>211.2</c:v>
                </c:pt>
                <c:pt idx="5253">
                  <c:v>211.2</c:v>
                </c:pt>
                <c:pt idx="5254">
                  <c:v>212</c:v>
                </c:pt>
                <c:pt idx="5255">
                  <c:v>213.1</c:v>
                </c:pt>
                <c:pt idx="5256">
                  <c:v>210.9</c:v>
                </c:pt>
                <c:pt idx="5257">
                  <c:v>204.8</c:v>
                </c:pt>
                <c:pt idx="5258">
                  <c:v>211.2</c:v>
                </c:pt>
                <c:pt idx="5259">
                  <c:v>210.6</c:v>
                </c:pt>
                <c:pt idx="5260">
                  <c:v>211</c:v>
                </c:pt>
                <c:pt idx="5261">
                  <c:v>210.9</c:v>
                </c:pt>
                <c:pt idx="5262">
                  <c:v>209.6</c:v>
                </c:pt>
                <c:pt idx="5263">
                  <c:v>209.2</c:v>
                </c:pt>
                <c:pt idx="5264">
                  <c:v>211.3</c:v>
                </c:pt>
                <c:pt idx="5265">
                  <c:v>212.9</c:v>
                </c:pt>
                <c:pt idx="5266">
                  <c:v>213.8</c:v>
                </c:pt>
                <c:pt idx="5267">
                  <c:v>213.5</c:v>
                </c:pt>
                <c:pt idx="5268">
                  <c:v>212.2</c:v>
                </c:pt>
                <c:pt idx="5269">
                  <c:v>212.3</c:v>
                </c:pt>
                <c:pt idx="5270">
                  <c:v>210.7</c:v>
                </c:pt>
                <c:pt idx="5271">
                  <c:v>214.4</c:v>
                </c:pt>
                <c:pt idx="5272">
                  <c:v>218.4</c:v>
                </c:pt>
                <c:pt idx="5273">
                  <c:v>219.1</c:v>
                </c:pt>
                <c:pt idx="5274">
                  <c:v>219.1</c:v>
                </c:pt>
                <c:pt idx="5275">
                  <c:v>220</c:v>
                </c:pt>
                <c:pt idx="5276">
                  <c:v>220.5</c:v>
                </c:pt>
                <c:pt idx="5277">
                  <c:v>218.8</c:v>
                </c:pt>
                <c:pt idx="5278">
                  <c:v>220.5</c:v>
                </c:pt>
                <c:pt idx="5279">
                  <c:v>218.2</c:v>
                </c:pt>
                <c:pt idx="5280">
                  <c:v>216.8</c:v>
                </c:pt>
                <c:pt idx="5281">
                  <c:v>212.8</c:v>
                </c:pt>
                <c:pt idx="5282">
                  <c:v>216.5</c:v>
                </c:pt>
                <c:pt idx="5283">
                  <c:v>216.4</c:v>
                </c:pt>
                <c:pt idx="5284">
                  <c:v>216.9</c:v>
                </c:pt>
                <c:pt idx="5285">
                  <c:v>215.2</c:v>
                </c:pt>
                <c:pt idx="5286">
                  <c:v>213.2</c:v>
                </c:pt>
                <c:pt idx="5287">
                  <c:v>215.9</c:v>
                </c:pt>
                <c:pt idx="5288">
                  <c:v>209.8</c:v>
                </c:pt>
                <c:pt idx="5289">
                  <c:v>213.8</c:v>
                </c:pt>
                <c:pt idx="5290">
                  <c:v>216</c:v>
                </c:pt>
                <c:pt idx="5291">
                  <c:v>212.5</c:v>
                </c:pt>
                <c:pt idx="5292">
                  <c:v>214.9</c:v>
                </c:pt>
                <c:pt idx="5293">
                  <c:v>214.9</c:v>
                </c:pt>
                <c:pt idx="5294">
                  <c:v>213.1</c:v>
                </c:pt>
                <c:pt idx="5295">
                  <c:v>214.2</c:v>
                </c:pt>
                <c:pt idx="5296">
                  <c:v>212.5</c:v>
                </c:pt>
                <c:pt idx="5297">
                  <c:v>217.3</c:v>
                </c:pt>
                <c:pt idx="5298">
                  <c:v>218.1</c:v>
                </c:pt>
                <c:pt idx="5299">
                  <c:v>215.4</c:v>
                </c:pt>
                <c:pt idx="5300">
                  <c:v>212.3</c:v>
                </c:pt>
                <c:pt idx="5301">
                  <c:v>213</c:v>
                </c:pt>
                <c:pt idx="5302">
                  <c:v>217</c:v>
                </c:pt>
                <c:pt idx="5303">
                  <c:v>217.9</c:v>
                </c:pt>
                <c:pt idx="5304">
                  <c:v>217.6</c:v>
                </c:pt>
                <c:pt idx="5305">
                  <c:v>219</c:v>
                </c:pt>
                <c:pt idx="5306">
                  <c:v>215.8</c:v>
                </c:pt>
                <c:pt idx="5307">
                  <c:v>218.1</c:v>
                </c:pt>
                <c:pt idx="5308">
                  <c:v>213.7</c:v>
                </c:pt>
                <c:pt idx="5309">
                  <c:v>218.4</c:v>
                </c:pt>
                <c:pt idx="5310">
                  <c:v>212.8</c:v>
                </c:pt>
                <c:pt idx="5311">
                  <c:v>215.4</c:v>
                </c:pt>
                <c:pt idx="5312">
                  <c:v>217</c:v>
                </c:pt>
                <c:pt idx="5313">
                  <c:v>220.1</c:v>
                </c:pt>
                <c:pt idx="5314">
                  <c:v>220.9</c:v>
                </c:pt>
                <c:pt idx="5315">
                  <c:v>219.9</c:v>
                </c:pt>
                <c:pt idx="5316">
                  <c:v>218.5</c:v>
                </c:pt>
                <c:pt idx="5317">
                  <c:v>216.3</c:v>
                </c:pt>
                <c:pt idx="5318">
                  <c:v>216.9</c:v>
                </c:pt>
                <c:pt idx="5319">
                  <c:v>217.2</c:v>
                </c:pt>
                <c:pt idx="5320">
                  <c:v>219.8</c:v>
                </c:pt>
                <c:pt idx="5321">
                  <c:v>218.1</c:v>
                </c:pt>
                <c:pt idx="5322">
                  <c:v>218.6</c:v>
                </c:pt>
                <c:pt idx="5323">
                  <c:v>214.7</c:v>
                </c:pt>
                <c:pt idx="5324">
                  <c:v>217.2</c:v>
                </c:pt>
                <c:pt idx="5325">
                  <c:v>220</c:v>
                </c:pt>
                <c:pt idx="5326">
                  <c:v>220.8</c:v>
                </c:pt>
                <c:pt idx="5327">
                  <c:v>215.4</c:v>
                </c:pt>
                <c:pt idx="5328">
                  <c:v>220.1</c:v>
                </c:pt>
                <c:pt idx="5329">
                  <c:v>218.3</c:v>
                </c:pt>
                <c:pt idx="5330">
                  <c:v>218.1</c:v>
                </c:pt>
                <c:pt idx="5331">
                  <c:v>218.1</c:v>
                </c:pt>
                <c:pt idx="5332">
                  <c:v>220.7</c:v>
                </c:pt>
                <c:pt idx="5333">
                  <c:v>217.8</c:v>
                </c:pt>
                <c:pt idx="5334">
                  <c:v>217.5</c:v>
                </c:pt>
                <c:pt idx="5335">
                  <c:v>218.4</c:v>
                </c:pt>
                <c:pt idx="5336">
                  <c:v>220.1</c:v>
                </c:pt>
                <c:pt idx="5337">
                  <c:v>220.6</c:v>
                </c:pt>
                <c:pt idx="5338">
                  <c:v>221.9</c:v>
                </c:pt>
                <c:pt idx="5339">
                  <c:v>219.1</c:v>
                </c:pt>
                <c:pt idx="5340">
                  <c:v>215.2</c:v>
                </c:pt>
                <c:pt idx="5341">
                  <c:v>220.1</c:v>
                </c:pt>
                <c:pt idx="5342">
                  <c:v>212.3</c:v>
                </c:pt>
                <c:pt idx="5343">
                  <c:v>221.7</c:v>
                </c:pt>
                <c:pt idx="5344">
                  <c:v>220.4</c:v>
                </c:pt>
                <c:pt idx="5345">
                  <c:v>223.5</c:v>
                </c:pt>
                <c:pt idx="5346">
                  <c:v>224.5</c:v>
                </c:pt>
                <c:pt idx="5347">
                  <c:v>215.3</c:v>
                </c:pt>
                <c:pt idx="5348">
                  <c:v>225.8</c:v>
                </c:pt>
                <c:pt idx="5349">
                  <c:v>224.5</c:v>
                </c:pt>
                <c:pt idx="5350">
                  <c:v>216.1</c:v>
                </c:pt>
                <c:pt idx="5351">
                  <c:v>223.7</c:v>
                </c:pt>
                <c:pt idx="5352">
                  <c:v>221.3</c:v>
                </c:pt>
                <c:pt idx="5353">
                  <c:v>222.2</c:v>
                </c:pt>
                <c:pt idx="5354">
                  <c:v>221.5</c:v>
                </c:pt>
                <c:pt idx="5355">
                  <c:v>223.6</c:v>
                </c:pt>
                <c:pt idx="5356">
                  <c:v>224</c:v>
                </c:pt>
                <c:pt idx="5357">
                  <c:v>219.4</c:v>
                </c:pt>
                <c:pt idx="5358">
                  <c:v>223.5</c:v>
                </c:pt>
                <c:pt idx="5359">
                  <c:v>223</c:v>
                </c:pt>
                <c:pt idx="5360">
                  <c:v>224.2</c:v>
                </c:pt>
                <c:pt idx="5361">
                  <c:v>226.1</c:v>
                </c:pt>
                <c:pt idx="5362">
                  <c:v>224.4</c:v>
                </c:pt>
                <c:pt idx="5363">
                  <c:v>225.8</c:v>
                </c:pt>
                <c:pt idx="5364">
                  <c:v>223.4</c:v>
                </c:pt>
                <c:pt idx="5365">
                  <c:v>222.9</c:v>
                </c:pt>
                <c:pt idx="5366">
                  <c:v>218.8</c:v>
                </c:pt>
                <c:pt idx="5367">
                  <c:v>223.9</c:v>
                </c:pt>
                <c:pt idx="5368">
                  <c:v>223</c:v>
                </c:pt>
                <c:pt idx="5369">
                  <c:v>226</c:v>
                </c:pt>
                <c:pt idx="5370">
                  <c:v>224.4</c:v>
                </c:pt>
                <c:pt idx="5371">
                  <c:v>224.8</c:v>
                </c:pt>
                <c:pt idx="5372">
                  <c:v>224.5</c:v>
                </c:pt>
                <c:pt idx="5373">
                  <c:v>218</c:v>
                </c:pt>
                <c:pt idx="5374">
                  <c:v>218</c:v>
                </c:pt>
                <c:pt idx="5375">
                  <c:v>222.8</c:v>
                </c:pt>
                <c:pt idx="5376">
                  <c:v>223</c:v>
                </c:pt>
                <c:pt idx="5377">
                  <c:v>227.7</c:v>
                </c:pt>
                <c:pt idx="5378">
                  <c:v>227.8</c:v>
                </c:pt>
                <c:pt idx="5379">
                  <c:v>222.3</c:v>
                </c:pt>
                <c:pt idx="5380">
                  <c:v>224.9</c:v>
                </c:pt>
                <c:pt idx="5381">
                  <c:v>222.9</c:v>
                </c:pt>
                <c:pt idx="5382">
                  <c:v>222.2</c:v>
                </c:pt>
                <c:pt idx="5383">
                  <c:v>222.6</c:v>
                </c:pt>
                <c:pt idx="5384">
                  <c:v>230</c:v>
                </c:pt>
                <c:pt idx="5385">
                  <c:v>230.5</c:v>
                </c:pt>
                <c:pt idx="5386">
                  <c:v>219.6</c:v>
                </c:pt>
                <c:pt idx="5387">
                  <c:v>227.9</c:v>
                </c:pt>
                <c:pt idx="5388">
                  <c:v>225.7</c:v>
                </c:pt>
                <c:pt idx="5389">
                  <c:v>222.6</c:v>
                </c:pt>
                <c:pt idx="5390">
                  <c:v>217.5</c:v>
                </c:pt>
                <c:pt idx="5391">
                  <c:v>225.5</c:v>
                </c:pt>
                <c:pt idx="5392">
                  <c:v>222.4</c:v>
                </c:pt>
                <c:pt idx="5393">
                  <c:v>224.4</c:v>
                </c:pt>
                <c:pt idx="5394">
                  <c:v>225.3</c:v>
                </c:pt>
                <c:pt idx="5395">
                  <c:v>224.5</c:v>
                </c:pt>
                <c:pt idx="5396">
                  <c:v>221.5</c:v>
                </c:pt>
                <c:pt idx="5397">
                  <c:v>226.5</c:v>
                </c:pt>
                <c:pt idx="5398">
                  <c:v>223.4</c:v>
                </c:pt>
                <c:pt idx="5399">
                  <c:v>228</c:v>
                </c:pt>
                <c:pt idx="5400">
                  <c:v>225.3</c:v>
                </c:pt>
                <c:pt idx="5401">
                  <c:v>224.8</c:v>
                </c:pt>
                <c:pt idx="5402">
                  <c:v>228</c:v>
                </c:pt>
                <c:pt idx="5403">
                  <c:v>228.5</c:v>
                </c:pt>
                <c:pt idx="5404">
                  <c:v>230.7</c:v>
                </c:pt>
                <c:pt idx="5405">
                  <c:v>232.5</c:v>
                </c:pt>
                <c:pt idx="5406">
                  <c:v>232.1</c:v>
                </c:pt>
                <c:pt idx="5407">
                  <c:v>231.2</c:v>
                </c:pt>
                <c:pt idx="5408">
                  <c:v>222.1</c:v>
                </c:pt>
                <c:pt idx="5409">
                  <c:v>225.4</c:v>
                </c:pt>
                <c:pt idx="5410">
                  <c:v>228</c:v>
                </c:pt>
                <c:pt idx="5411">
                  <c:v>226.1</c:v>
                </c:pt>
                <c:pt idx="5412">
                  <c:v>225.2</c:v>
                </c:pt>
                <c:pt idx="5413">
                  <c:v>226.1</c:v>
                </c:pt>
                <c:pt idx="5414">
                  <c:v>226.5</c:v>
                </c:pt>
                <c:pt idx="5415">
                  <c:v>228</c:v>
                </c:pt>
                <c:pt idx="5416">
                  <c:v>227.1</c:v>
                </c:pt>
                <c:pt idx="5417">
                  <c:v>229</c:v>
                </c:pt>
                <c:pt idx="5418">
                  <c:v>229</c:v>
                </c:pt>
                <c:pt idx="5419">
                  <c:v>229</c:v>
                </c:pt>
                <c:pt idx="5420">
                  <c:v>227</c:v>
                </c:pt>
                <c:pt idx="5421">
                  <c:v>228.7</c:v>
                </c:pt>
                <c:pt idx="5422">
                  <c:v>223.8</c:v>
                </c:pt>
                <c:pt idx="5423">
                  <c:v>228.6</c:v>
                </c:pt>
                <c:pt idx="5424">
                  <c:v>228.7</c:v>
                </c:pt>
                <c:pt idx="5425">
                  <c:v>226.5</c:v>
                </c:pt>
                <c:pt idx="5426">
                  <c:v>223.4</c:v>
                </c:pt>
                <c:pt idx="5427">
                  <c:v>228.5</c:v>
                </c:pt>
                <c:pt idx="5428">
                  <c:v>226.4</c:v>
                </c:pt>
                <c:pt idx="5429">
                  <c:v>228</c:v>
                </c:pt>
                <c:pt idx="5430">
                  <c:v>228</c:v>
                </c:pt>
                <c:pt idx="5431">
                  <c:v>229.7</c:v>
                </c:pt>
                <c:pt idx="5432">
                  <c:v>226.1</c:v>
                </c:pt>
                <c:pt idx="5433">
                  <c:v>226.3</c:v>
                </c:pt>
                <c:pt idx="5434">
                  <c:v>226.4</c:v>
                </c:pt>
                <c:pt idx="5435">
                  <c:v>227.3</c:v>
                </c:pt>
                <c:pt idx="5436">
                  <c:v>224.5</c:v>
                </c:pt>
                <c:pt idx="5437">
                  <c:v>229.3</c:v>
                </c:pt>
                <c:pt idx="5438">
                  <c:v>232</c:v>
                </c:pt>
                <c:pt idx="5439">
                  <c:v>231.4</c:v>
                </c:pt>
                <c:pt idx="5440">
                  <c:v>230.1</c:v>
                </c:pt>
                <c:pt idx="5441">
                  <c:v>230</c:v>
                </c:pt>
                <c:pt idx="5442">
                  <c:v>230.5</c:v>
                </c:pt>
                <c:pt idx="5443">
                  <c:v>226.6</c:v>
                </c:pt>
                <c:pt idx="5444">
                  <c:v>228</c:v>
                </c:pt>
                <c:pt idx="5445">
                  <c:v>229.1</c:v>
                </c:pt>
                <c:pt idx="5446">
                  <c:v>227.3</c:v>
                </c:pt>
                <c:pt idx="5447">
                  <c:v>222.2</c:v>
                </c:pt>
                <c:pt idx="5448">
                  <c:v>225.1</c:v>
                </c:pt>
                <c:pt idx="5449">
                  <c:v>227.4</c:v>
                </c:pt>
                <c:pt idx="5450">
                  <c:v>222.6</c:v>
                </c:pt>
                <c:pt idx="5451">
                  <c:v>228.5</c:v>
                </c:pt>
                <c:pt idx="5452">
                  <c:v>231.6</c:v>
                </c:pt>
                <c:pt idx="5453">
                  <c:v>231.4</c:v>
                </c:pt>
                <c:pt idx="5454">
                  <c:v>231.9</c:v>
                </c:pt>
                <c:pt idx="5455">
                  <c:v>230.1</c:v>
                </c:pt>
                <c:pt idx="5456">
                  <c:v>231.2</c:v>
                </c:pt>
                <c:pt idx="5457">
                  <c:v>230.9</c:v>
                </c:pt>
                <c:pt idx="5458">
                  <c:v>230</c:v>
                </c:pt>
                <c:pt idx="5459">
                  <c:v>230.2</c:v>
                </c:pt>
                <c:pt idx="5460">
                  <c:v>229.9</c:v>
                </c:pt>
                <c:pt idx="5461">
                  <c:v>229.9</c:v>
                </c:pt>
                <c:pt idx="5462">
                  <c:v>230.3</c:v>
                </c:pt>
                <c:pt idx="5463">
                  <c:v>227.5</c:v>
                </c:pt>
                <c:pt idx="5464">
                  <c:v>219.9</c:v>
                </c:pt>
                <c:pt idx="5465">
                  <c:v>229.4</c:v>
                </c:pt>
                <c:pt idx="5466">
                  <c:v>231.5</c:v>
                </c:pt>
                <c:pt idx="5467">
                  <c:v>232</c:v>
                </c:pt>
                <c:pt idx="5468">
                  <c:v>230.8</c:v>
                </c:pt>
                <c:pt idx="5469">
                  <c:v>229.4</c:v>
                </c:pt>
                <c:pt idx="5470">
                  <c:v>225.5</c:v>
                </c:pt>
                <c:pt idx="5471">
                  <c:v>230.2</c:v>
                </c:pt>
                <c:pt idx="5472">
                  <c:v>232.1</c:v>
                </c:pt>
                <c:pt idx="5473">
                  <c:v>226</c:v>
                </c:pt>
                <c:pt idx="5474">
                  <c:v>230.2</c:v>
                </c:pt>
                <c:pt idx="5475">
                  <c:v>230.1</c:v>
                </c:pt>
                <c:pt idx="5476">
                  <c:v>233.2</c:v>
                </c:pt>
                <c:pt idx="5477">
                  <c:v>232.7</c:v>
                </c:pt>
                <c:pt idx="5478">
                  <c:v>232</c:v>
                </c:pt>
                <c:pt idx="5479">
                  <c:v>225.8</c:v>
                </c:pt>
                <c:pt idx="5480">
                  <c:v>229.1</c:v>
                </c:pt>
                <c:pt idx="5481">
                  <c:v>234.1</c:v>
                </c:pt>
                <c:pt idx="5482">
                  <c:v>233.2</c:v>
                </c:pt>
                <c:pt idx="5483">
                  <c:v>233.9</c:v>
                </c:pt>
                <c:pt idx="5484">
                  <c:v>233.9</c:v>
                </c:pt>
                <c:pt idx="5485">
                  <c:v>234.8</c:v>
                </c:pt>
                <c:pt idx="5486">
                  <c:v>236.1</c:v>
                </c:pt>
                <c:pt idx="5487">
                  <c:v>235.3</c:v>
                </c:pt>
                <c:pt idx="5488">
                  <c:v>232.2</c:v>
                </c:pt>
                <c:pt idx="5489">
                  <c:v>225.4</c:v>
                </c:pt>
                <c:pt idx="5490">
                  <c:v>235.6</c:v>
                </c:pt>
                <c:pt idx="5491">
                  <c:v>234.3</c:v>
                </c:pt>
                <c:pt idx="5492">
                  <c:v>234.9</c:v>
                </c:pt>
                <c:pt idx="5493">
                  <c:v>233.8</c:v>
                </c:pt>
                <c:pt idx="5494">
                  <c:v>233.8</c:v>
                </c:pt>
                <c:pt idx="5495">
                  <c:v>234.5</c:v>
                </c:pt>
                <c:pt idx="5496">
                  <c:v>233</c:v>
                </c:pt>
                <c:pt idx="5497">
                  <c:v>233.8</c:v>
                </c:pt>
                <c:pt idx="5498">
                  <c:v>233.8</c:v>
                </c:pt>
                <c:pt idx="5499">
                  <c:v>228.9</c:v>
                </c:pt>
                <c:pt idx="5500">
                  <c:v>234.1</c:v>
                </c:pt>
                <c:pt idx="5501">
                  <c:v>231.3</c:v>
                </c:pt>
                <c:pt idx="5502">
                  <c:v>234.8</c:v>
                </c:pt>
                <c:pt idx="5503">
                  <c:v>233.9</c:v>
                </c:pt>
                <c:pt idx="5504">
                  <c:v>231.1</c:v>
                </c:pt>
                <c:pt idx="5505">
                  <c:v>232.7</c:v>
                </c:pt>
                <c:pt idx="5506">
                  <c:v>233.6</c:v>
                </c:pt>
                <c:pt idx="5507">
                  <c:v>233.2</c:v>
                </c:pt>
                <c:pt idx="5508">
                  <c:v>235.6</c:v>
                </c:pt>
                <c:pt idx="5509">
                  <c:v>235.2</c:v>
                </c:pt>
                <c:pt idx="5510">
                  <c:v>236.4</c:v>
                </c:pt>
                <c:pt idx="5511">
                  <c:v>236.3</c:v>
                </c:pt>
                <c:pt idx="5512">
                  <c:v>234.9</c:v>
                </c:pt>
                <c:pt idx="5513">
                  <c:v>235.2</c:v>
                </c:pt>
                <c:pt idx="5514">
                  <c:v>230.6</c:v>
                </c:pt>
                <c:pt idx="5515">
                  <c:v>234.6</c:v>
                </c:pt>
                <c:pt idx="5516">
                  <c:v>232.8</c:v>
                </c:pt>
                <c:pt idx="5517">
                  <c:v>231</c:v>
                </c:pt>
                <c:pt idx="5518">
                  <c:v>232.3</c:v>
                </c:pt>
                <c:pt idx="5519">
                  <c:v>228.9</c:v>
                </c:pt>
                <c:pt idx="5520">
                  <c:v>233.7</c:v>
                </c:pt>
                <c:pt idx="5521">
                  <c:v>233.7</c:v>
                </c:pt>
                <c:pt idx="5522">
                  <c:v>233.6</c:v>
                </c:pt>
                <c:pt idx="5523">
                  <c:v>234.3</c:v>
                </c:pt>
                <c:pt idx="5524">
                  <c:v>234.7</c:v>
                </c:pt>
                <c:pt idx="5525">
                  <c:v>237.7</c:v>
                </c:pt>
                <c:pt idx="5526">
                  <c:v>238</c:v>
                </c:pt>
                <c:pt idx="5527">
                  <c:v>240.7</c:v>
                </c:pt>
                <c:pt idx="5528">
                  <c:v>238.5</c:v>
                </c:pt>
                <c:pt idx="5529">
                  <c:v>238</c:v>
                </c:pt>
                <c:pt idx="5530">
                  <c:v>238</c:v>
                </c:pt>
                <c:pt idx="5531">
                  <c:v>237.5</c:v>
                </c:pt>
                <c:pt idx="5532">
                  <c:v>236.5</c:v>
                </c:pt>
                <c:pt idx="5533">
                  <c:v>237.8</c:v>
                </c:pt>
                <c:pt idx="5534">
                  <c:v>235.9</c:v>
                </c:pt>
                <c:pt idx="5535">
                  <c:v>236.5</c:v>
                </c:pt>
                <c:pt idx="5536">
                  <c:v>236</c:v>
                </c:pt>
                <c:pt idx="5537">
                  <c:v>232.8</c:v>
                </c:pt>
                <c:pt idx="5538">
                  <c:v>230.5</c:v>
                </c:pt>
                <c:pt idx="5539">
                  <c:v>234.1</c:v>
                </c:pt>
                <c:pt idx="5540">
                  <c:v>231.8</c:v>
                </c:pt>
                <c:pt idx="5541">
                  <c:v>234.9</c:v>
                </c:pt>
                <c:pt idx="5542">
                  <c:v>233.2</c:v>
                </c:pt>
                <c:pt idx="5543">
                  <c:v>231.6</c:v>
                </c:pt>
                <c:pt idx="5544">
                  <c:v>227</c:v>
                </c:pt>
                <c:pt idx="5545">
                  <c:v>226.1</c:v>
                </c:pt>
                <c:pt idx="5546">
                  <c:v>232.4</c:v>
                </c:pt>
                <c:pt idx="5547">
                  <c:v>235</c:v>
                </c:pt>
                <c:pt idx="5548">
                  <c:v>234.2</c:v>
                </c:pt>
                <c:pt idx="5549">
                  <c:v>229.5</c:v>
                </c:pt>
                <c:pt idx="5550">
                  <c:v>230</c:v>
                </c:pt>
                <c:pt idx="5551">
                  <c:v>233.9</c:v>
                </c:pt>
                <c:pt idx="5552">
                  <c:v>225.9</c:v>
                </c:pt>
                <c:pt idx="5553">
                  <c:v>232.1</c:v>
                </c:pt>
                <c:pt idx="5554">
                  <c:v>223.7</c:v>
                </c:pt>
                <c:pt idx="5555">
                  <c:v>228.6</c:v>
                </c:pt>
                <c:pt idx="5556">
                  <c:v>235</c:v>
                </c:pt>
                <c:pt idx="5557">
                  <c:v>236.8</c:v>
                </c:pt>
                <c:pt idx="5558">
                  <c:v>233.7</c:v>
                </c:pt>
                <c:pt idx="5559">
                  <c:v>239.3</c:v>
                </c:pt>
                <c:pt idx="5560">
                  <c:v>237.1</c:v>
                </c:pt>
                <c:pt idx="5561">
                  <c:v>233.6</c:v>
                </c:pt>
                <c:pt idx="5562">
                  <c:v>236.5</c:v>
                </c:pt>
                <c:pt idx="5563">
                  <c:v>235.2</c:v>
                </c:pt>
                <c:pt idx="5564">
                  <c:v>234.2</c:v>
                </c:pt>
                <c:pt idx="5565">
                  <c:v>232.2</c:v>
                </c:pt>
                <c:pt idx="5566">
                  <c:v>233.5</c:v>
                </c:pt>
                <c:pt idx="5567">
                  <c:v>229.2</c:v>
                </c:pt>
                <c:pt idx="5568">
                  <c:v>232.2</c:v>
                </c:pt>
                <c:pt idx="5569">
                  <c:v>232.2</c:v>
                </c:pt>
                <c:pt idx="5570">
                  <c:v>234.9</c:v>
                </c:pt>
                <c:pt idx="5571">
                  <c:v>230.6</c:v>
                </c:pt>
                <c:pt idx="5572">
                  <c:v>233.1</c:v>
                </c:pt>
                <c:pt idx="5573">
                  <c:v>230.3</c:v>
                </c:pt>
                <c:pt idx="5574">
                  <c:v>232.7</c:v>
                </c:pt>
                <c:pt idx="5575">
                  <c:v>227.5</c:v>
                </c:pt>
                <c:pt idx="5576">
                  <c:v>230.8</c:v>
                </c:pt>
                <c:pt idx="5577">
                  <c:v>231.6</c:v>
                </c:pt>
                <c:pt idx="5578">
                  <c:v>233</c:v>
                </c:pt>
                <c:pt idx="5579">
                  <c:v>227</c:v>
                </c:pt>
                <c:pt idx="5580">
                  <c:v>229.2</c:v>
                </c:pt>
                <c:pt idx="5581">
                  <c:v>227.5</c:v>
                </c:pt>
                <c:pt idx="5582">
                  <c:v>231.7</c:v>
                </c:pt>
                <c:pt idx="5583">
                  <c:v>230.3</c:v>
                </c:pt>
                <c:pt idx="5584">
                  <c:v>233.8</c:v>
                </c:pt>
                <c:pt idx="5585">
                  <c:v>228.3</c:v>
                </c:pt>
                <c:pt idx="5586">
                  <c:v>234.1</c:v>
                </c:pt>
                <c:pt idx="5587">
                  <c:v>234.9</c:v>
                </c:pt>
                <c:pt idx="5588">
                  <c:v>233.5</c:v>
                </c:pt>
                <c:pt idx="5589">
                  <c:v>232.5</c:v>
                </c:pt>
                <c:pt idx="5590">
                  <c:v>234.7</c:v>
                </c:pt>
                <c:pt idx="5591">
                  <c:v>232.7</c:v>
                </c:pt>
                <c:pt idx="5592">
                  <c:v>231.4</c:v>
                </c:pt>
                <c:pt idx="5593">
                  <c:v>233.6</c:v>
                </c:pt>
                <c:pt idx="5594">
                  <c:v>233</c:v>
                </c:pt>
                <c:pt idx="5595">
                  <c:v>233.5</c:v>
                </c:pt>
                <c:pt idx="5596">
                  <c:v>233.1</c:v>
                </c:pt>
                <c:pt idx="5597">
                  <c:v>233</c:v>
                </c:pt>
                <c:pt idx="5598">
                  <c:v>232.4</c:v>
                </c:pt>
                <c:pt idx="5599">
                  <c:v>227.6</c:v>
                </c:pt>
                <c:pt idx="5600">
                  <c:v>228.2</c:v>
                </c:pt>
                <c:pt idx="5601">
                  <c:v>225.9</c:v>
                </c:pt>
                <c:pt idx="5602">
                  <c:v>232.5</c:v>
                </c:pt>
                <c:pt idx="5603">
                  <c:v>224.7</c:v>
                </c:pt>
                <c:pt idx="5604">
                  <c:v>230.8</c:v>
                </c:pt>
                <c:pt idx="5605">
                  <c:v>233.1</c:v>
                </c:pt>
                <c:pt idx="5606">
                  <c:v>234.4</c:v>
                </c:pt>
                <c:pt idx="5607">
                  <c:v>234.3</c:v>
                </c:pt>
                <c:pt idx="5608">
                  <c:v>233.8</c:v>
                </c:pt>
                <c:pt idx="5609">
                  <c:v>233.7</c:v>
                </c:pt>
                <c:pt idx="5610">
                  <c:v>232.4</c:v>
                </c:pt>
                <c:pt idx="5611">
                  <c:v>233.7</c:v>
                </c:pt>
                <c:pt idx="5612">
                  <c:v>232</c:v>
                </c:pt>
                <c:pt idx="5613">
                  <c:v>232.5</c:v>
                </c:pt>
                <c:pt idx="5614">
                  <c:v>231.2</c:v>
                </c:pt>
                <c:pt idx="5615">
                  <c:v>228.9</c:v>
                </c:pt>
                <c:pt idx="5616">
                  <c:v>229.4</c:v>
                </c:pt>
                <c:pt idx="5617">
                  <c:v>231.2</c:v>
                </c:pt>
                <c:pt idx="5618">
                  <c:v>225.8</c:v>
                </c:pt>
                <c:pt idx="5619">
                  <c:v>231.4</c:v>
                </c:pt>
                <c:pt idx="5620">
                  <c:v>227.5</c:v>
                </c:pt>
                <c:pt idx="5621">
                  <c:v>233</c:v>
                </c:pt>
                <c:pt idx="5622">
                  <c:v>233</c:v>
                </c:pt>
                <c:pt idx="5623">
                  <c:v>229.5</c:v>
                </c:pt>
                <c:pt idx="5624">
                  <c:v>225.5</c:v>
                </c:pt>
                <c:pt idx="5625">
                  <c:v>228.6</c:v>
                </c:pt>
                <c:pt idx="5626">
                  <c:v>231.7</c:v>
                </c:pt>
                <c:pt idx="5627">
                  <c:v>231.7</c:v>
                </c:pt>
                <c:pt idx="5628">
                  <c:v>231.5</c:v>
                </c:pt>
                <c:pt idx="5629">
                  <c:v>233.7</c:v>
                </c:pt>
                <c:pt idx="5630">
                  <c:v>231</c:v>
                </c:pt>
                <c:pt idx="5631">
                  <c:v>229</c:v>
                </c:pt>
                <c:pt idx="5632">
                  <c:v>227.7</c:v>
                </c:pt>
                <c:pt idx="5633">
                  <c:v>228.3</c:v>
                </c:pt>
                <c:pt idx="5634">
                  <c:v>231.9</c:v>
                </c:pt>
                <c:pt idx="5635">
                  <c:v>233.6</c:v>
                </c:pt>
                <c:pt idx="5636">
                  <c:v>228.1</c:v>
                </c:pt>
                <c:pt idx="5637">
                  <c:v>227</c:v>
                </c:pt>
                <c:pt idx="5638">
                  <c:v>229.2</c:v>
                </c:pt>
                <c:pt idx="5639">
                  <c:v>232.1</c:v>
                </c:pt>
                <c:pt idx="5640">
                  <c:v>227.9</c:v>
                </c:pt>
                <c:pt idx="5641">
                  <c:v>223.5</c:v>
                </c:pt>
                <c:pt idx="5642">
                  <c:v>228.9</c:v>
                </c:pt>
                <c:pt idx="5643">
                  <c:v>232</c:v>
                </c:pt>
                <c:pt idx="5644">
                  <c:v>229.3</c:v>
                </c:pt>
                <c:pt idx="5645">
                  <c:v>228</c:v>
                </c:pt>
                <c:pt idx="5646">
                  <c:v>234.4</c:v>
                </c:pt>
                <c:pt idx="5647">
                  <c:v>233.9</c:v>
                </c:pt>
                <c:pt idx="5648">
                  <c:v>233.5</c:v>
                </c:pt>
                <c:pt idx="5649">
                  <c:v>231.4</c:v>
                </c:pt>
                <c:pt idx="5650">
                  <c:v>232.7</c:v>
                </c:pt>
                <c:pt idx="5651">
                  <c:v>233.2</c:v>
                </c:pt>
                <c:pt idx="5652">
                  <c:v>231.2</c:v>
                </c:pt>
                <c:pt idx="5653">
                  <c:v>228.1</c:v>
                </c:pt>
                <c:pt idx="5654">
                  <c:v>231.2</c:v>
                </c:pt>
                <c:pt idx="5655">
                  <c:v>232.5</c:v>
                </c:pt>
                <c:pt idx="5656">
                  <c:v>228.6</c:v>
                </c:pt>
                <c:pt idx="5657">
                  <c:v>233</c:v>
                </c:pt>
                <c:pt idx="5658">
                  <c:v>231.3</c:v>
                </c:pt>
                <c:pt idx="5659">
                  <c:v>231.7</c:v>
                </c:pt>
                <c:pt idx="5660">
                  <c:v>227.6</c:v>
                </c:pt>
                <c:pt idx="5661">
                  <c:v>234.1</c:v>
                </c:pt>
                <c:pt idx="5662">
                  <c:v>231.4</c:v>
                </c:pt>
                <c:pt idx="5663">
                  <c:v>231.1</c:v>
                </c:pt>
                <c:pt idx="5664">
                  <c:v>232.4</c:v>
                </c:pt>
                <c:pt idx="5665">
                  <c:v>233.3</c:v>
                </c:pt>
                <c:pt idx="5666">
                  <c:v>229.3</c:v>
                </c:pt>
                <c:pt idx="5667">
                  <c:v>233.4</c:v>
                </c:pt>
                <c:pt idx="5668">
                  <c:v>227.7</c:v>
                </c:pt>
                <c:pt idx="5669">
                  <c:v>233.9</c:v>
                </c:pt>
                <c:pt idx="5670">
                  <c:v>233.9</c:v>
                </c:pt>
                <c:pt idx="5671">
                  <c:v>233.9</c:v>
                </c:pt>
                <c:pt idx="5672">
                  <c:v>234.2</c:v>
                </c:pt>
                <c:pt idx="5673">
                  <c:v>234.9</c:v>
                </c:pt>
                <c:pt idx="5674">
                  <c:v>234.1</c:v>
                </c:pt>
                <c:pt idx="5675">
                  <c:v>233.7</c:v>
                </c:pt>
                <c:pt idx="5676">
                  <c:v>232.3</c:v>
                </c:pt>
                <c:pt idx="5677">
                  <c:v>231.4</c:v>
                </c:pt>
                <c:pt idx="5678">
                  <c:v>227</c:v>
                </c:pt>
                <c:pt idx="5679">
                  <c:v>233.4</c:v>
                </c:pt>
                <c:pt idx="5680">
                  <c:v>233.8</c:v>
                </c:pt>
                <c:pt idx="5681">
                  <c:v>232.2</c:v>
                </c:pt>
                <c:pt idx="5682">
                  <c:v>233.5</c:v>
                </c:pt>
                <c:pt idx="5683">
                  <c:v>225.2</c:v>
                </c:pt>
                <c:pt idx="5684">
                  <c:v>226.5</c:v>
                </c:pt>
                <c:pt idx="5685">
                  <c:v>223.6</c:v>
                </c:pt>
                <c:pt idx="5686">
                  <c:v>231.5</c:v>
                </c:pt>
                <c:pt idx="5687">
                  <c:v>227</c:v>
                </c:pt>
                <c:pt idx="5688">
                  <c:v>230.3</c:v>
                </c:pt>
                <c:pt idx="5689">
                  <c:v>231.2</c:v>
                </c:pt>
                <c:pt idx="5690">
                  <c:v>221.9</c:v>
                </c:pt>
                <c:pt idx="5691">
                  <c:v>229.4</c:v>
                </c:pt>
                <c:pt idx="5692">
                  <c:v>233.4</c:v>
                </c:pt>
                <c:pt idx="5693">
                  <c:v>232.9</c:v>
                </c:pt>
                <c:pt idx="5694">
                  <c:v>230.3</c:v>
                </c:pt>
                <c:pt idx="5695">
                  <c:v>233</c:v>
                </c:pt>
                <c:pt idx="5696">
                  <c:v>233</c:v>
                </c:pt>
                <c:pt idx="5697">
                  <c:v>234.5</c:v>
                </c:pt>
                <c:pt idx="5698">
                  <c:v>234.1</c:v>
                </c:pt>
                <c:pt idx="5699">
                  <c:v>233.2</c:v>
                </c:pt>
                <c:pt idx="5700">
                  <c:v>230.1</c:v>
                </c:pt>
                <c:pt idx="5701">
                  <c:v>230.7</c:v>
                </c:pt>
                <c:pt idx="5702">
                  <c:v>221.9</c:v>
                </c:pt>
                <c:pt idx="5703">
                  <c:v>225</c:v>
                </c:pt>
                <c:pt idx="5704">
                  <c:v>229.4</c:v>
                </c:pt>
                <c:pt idx="5705">
                  <c:v>232.1</c:v>
                </c:pt>
                <c:pt idx="5706">
                  <c:v>230.6</c:v>
                </c:pt>
                <c:pt idx="5707">
                  <c:v>233</c:v>
                </c:pt>
                <c:pt idx="5708">
                  <c:v>232.1</c:v>
                </c:pt>
                <c:pt idx="5709">
                  <c:v>232.5</c:v>
                </c:pt>
                <c:pt idx="5710">
                  <c:v>230.4</c:v>
                </c:pt>
                <c:pt idx="5711">
                  <c:v>230.9</c:v>
                </c:pt>
                <c:pt idx="5712">
                  <c:v>227</c:v>
                </c:pt>
                <c:pt idx="5713">
                  <c:v>229.8</c:v>
                </c:pt>
                <c:pt idx="5714">
                  <c:v>233.7</c:v>
                </c:pt>
                <c:pt idx="5715">
                  <c:v>231</c:v>
                </c:pt>
                <c:pt idx="5716">
                  <c:v>229.9</c:v>
                </c:pt>
                <c:pt idx="5717">
                  <c:v>231.6</c:v>
                </c:pt>
                <c:pt idx="5718">
                  <c:v>233.1</c:v>
                </c:pt>
                <c:pt idx="5719">
                  <c:v>232.2</c:v>
                </c:pt>
                <c:pt idx="5720">
                  <c:v>233.9</c:v>
                </c:pt>
                <c:pt idx="5721">
                  <c:v>233.8</c:v>
                </c:pt>
                <c:pt idx="5722">
                  <c:v>230.5</c:v>
                </c:pt>
                <c:pt idx="5723">
                  <c:v>234.5</c:v>
                </c:pt>
                <c:pt idx="5724">
                  <c:v>235.7</c:v>
                </c:pt>
                <c:pt idx="5725">
                  <c:v>234.9</c:v>
                </c:pt>
                <c:pt idx="5726">
                  <c:v>232.3</c:v>
                </c:pt>
                <c:pt idx="5727">
                  <c:v>231.3</c:v>
                </c:pt>
                <c:pt idx="5728">
                  <c:v>223.7</c:v>
                </c:pt>
                <c:pt idx="5729">
                  <c:v>232.9</c:v>
                </c:pt>
                <c:pt idx="5730">
                  <c:v>232.7</c:v>
                </c:pt>
                <c:pt idx="5731">
                  <c:v>230.9</c:v>
                </c:pt>
                <c:pt idx="5732">
                  <c:v>229.1</c:v>
                </c:pt>
                <c:pt idx="5733">
                  <c:v>227.1</c:v>
                </c:pt>
                <c:pt idx="5734">
                  <c:v>231</c:v>
                </c:pt>
                <c:pt idx="5735">
                  <c:v>230.1</c:v>
                </c:pt>
                <c:pt idx="5736">
                  <c:v>227.9</c:v>
                </c:pt>
                <c:pt idx="5737">
                  <c:v>231.5</c:v>
                </c:pt>
                <c:pt idx="5738">
                  <c:v>230.2</c:v>
                </c:pt>
                <c:pt idx="5739">
                  <c:v>232</c:v>
                </c:pt>
                <c:pt idx="5740">
                  <c:v>229.8</c:v>
                </c:pt>
                <c:pt idx="5741">
                  <c:v>230.6</c:v>
                </c:pt>
                <c:pt idx="5742">
                  <c:v>232</c:v>
                </c:pt>
                <c:pt idx="5743">
                  <c:v>232.5</c:v>
                </c:pt>
                <c:pt idx="5744">
                  <c:v>220.7</c:v>
                </c:pt>
                <c:pt idx="5745">
                  <c:v>231.2</c:v>
                </c:pt>
                <c:pt idx="5746">
                  <c:v>226.1</c:v>
                </c:pt>
                <c:pt idx="5747">
                  <c:v>231.4</c:v>
                </c:pt>
                <c:pt idx="5748">
                  <c:v>224.8</c:v>
                </c:pt>
                <c:pt idx="5749">
                  <c:v>231.5</c:v>
                </c:pt>
                <c:pt idx="5750">
                  <c:v>229.3</c:v>
                </c:pt>
                <c:pt idx="5751">
                  <c:v>227.5</c:v>
                </c:pt>
                <c:pt idx="5752">
                  <c:v>224.6</c:v>
                </c:pt>
                <c:pt idx="5753">
                  <c:v>230.7</c:v>
                </c:pt>
                <c:pt idx="5754">
                  <c:v>222.7</c:v>
                </c:pt>
                <c:pt idx="5755">
                  <c:v>232.5</c:v>
                </c:pt>
                <c:pt idx="5756">
                  <c:v>232.1</c:v>
                </c:pt>
                <c:pt idx="5757">
                  <c:v>232</c:v>
                </c:pt>
                <c:pt idx="5758">
                  <c:v>232</c:v>
                </c:pt>
                <c:pt idx="5759">
                  <c:v>221.4</c:v>
                </c:pt>
                <c:pt idx="5760">
                  <c:v>232.7</c:v>
                </c:pt>
                <c:pt idx="5761">
                  <c:v>229.8</c:v>
                </c:pt>
                <c:pt idx="5762">
                  <c:v>229.7</c:v>
                </c:pt>
                <c:pt idx="5763">
                  <c:v>226.6</c:v>
                </c:pt>
                <c:pt idx="5764">
                  <c:v>232</c:v>
                </c:pt>
                <c:pt idx="5765">
                  <c:v>225.8</c:v>
                </c:pt>
                <c:pt idx="5766">
                  <c:v>232.7</c:v>
                </c:pt>
                <c:pt idx="5767">
                  <c:v>232.5</c:v>
                </c:pt>
                <c:pt idx="5768">
                  <c:v>232.1</c:v>
                </c:pt>
                <c:pt idx="5769">
                  <c:v>232</c:v>
                </c:pt>
                <c:pt idx="5770">
                  <c:v>232.5</c:v>
                </c:pt>
                <c:pt idx="5771">
                  <c:v>232.1</c:v>
                </c:pt>
                <c:pt idx="5772">
                  <c:v>232.2</c:v>
                </c:pt>
                <c:pt idx="5773">
                  <c:v>232.4</c:v>
                </c:pt>
                <c:pt idx="5774">
                  <c:v>229.3</c:v>
                </c:pt>
                <c:pt idx="5775">
                  <c:v>232</c:v>
                </c:pt>
                <c:pt idx="5776">
                  <c:v>226</c:v>
                </c:pt>
                <c:pt idx="5777">
                  <c:v>230.2</c:v>
                </c:pt>
                <c:pt idx="5778">
                  <c:v>228.1</c:v>
                </c:pt>
                <c:pt idx="5779">
                  <c:v>229.4</c:v>
                </c:pt>
                <c:pt idx="5780">
                  <c:v>233</c:v>
                </c:pt>
                <c:pt idx="5781">
                  <c:v>230.6</c:v>
                </c:pt>
                <c:pt idx="5782">
                  <c:v>227.5</c:v>
                </c:pt>
                <c:pt idx="5783">
                  <c:v>225.8</c:v>
                </c:pt>
                <c:pt idx="5784">
                  <c:v>225.2</c:v>
                </c:pt>
                <c:pt idx="5785">
                  <c:v>231.3</c:v>
                </c:pt>
                <c:pt idx="5786">
                  <c:v>226.5</c:v>
                </c:pt>
                <c:pt idx="5787">
                  <c:v>228.6</c:v>
                </c:pt>
                <c:pt idx="5788">
                  <c:v>226.5</c:v>
                </c:pt>
                <c:pt idx="5789">
                  <c:v>232.1</c:v>
                </c:pt>
                <c:pt idx="5790">
                  <c:v>234.9</c:v>
                </c:pt>
                <c:pt idx="5791">
                  <c:v>235.5</c:v>
                </c:pt>
                <c:pt idx="5792">
                  <c:v>236.8</c:v>
                </c:pt>
                <c:pt idx="5793">
                  <c:v>233.4</c:v>
                </c:pt>
                <c:pt idx="5794">
                  <c:v>231.7</c:v>
                </c:pt>
                <c:pt idx="5795">
                  <c:v>227.2</c:v>
                </c:pt>
                <c:pt idx="5796">
                  <c:v>233.2</c:v>
                </c:pt>
                <c:pt idx="5797">
                  <c:v>232.8</c:v>
                </c:pt>
                <c:pt idx="5798">
                  <c:v>231.1</c:v>
                </c:pt>
                <c:pt idx="5799">
                  <c:v>232.5</c:v>
                </c:pt>
                <c:pt idx="5800">
                  <c:v>231.5</c:v>
                </c:pt>
                <c:pt idx="5801">
                  <c:v>232.8</c:v>
                </c:pt>
                <c:pt idx="5802">
                  <c:v>230.6</c:v>
                </c:pt>
                <c:pt idx="5803">
                  <c:v>227.5</c:v>
                </c:pt>
                <c:pt idx="5804">
                  <c:v>233.7</c:v>
                </c:pt>
                <c:pt idx="5805">
                  <c:v>232.3</c:v>
                </c:pt>
                <c:pt idx="5806">
                  <c:v>230.5</c:v>
                </c:pt>
                <c:pt idx="5807">
                  <c:v>232.7</c:v>
                </c:pt>
                <c:pt idx="5808">
                  <c:v>230.2</c:v>
                </c:pt>
                <c:pt idx="5809">
                  <c:v>232.1</c:v>
                </c:pt>
                <c:pt idx="5810">
                  <c:v>233</c:v>
                </c:pt>
                <c:pt idx="5811">
                  <c:v>233.5</c:v>
                </c:pt>
                <c:pt idx="5812">
                  <c:v>228.7</c:v>
                </c:pt>
                <c:pt idx="5813">
                  <c:v>233.9</c:v>
                </c:pt>
                <c:pt idx="5814">
                  <c:v>232.2</c:v>
                </c:pt>
                <c:pt idx="5815">
                  <c:v>233</c:v>
                </c:pt>
                <c:pt idx="5816">
                  <c:v>233</c:v>
                </c:pt>
                <c:pt idx="5817">
                  <c:v>232.7</c:v>
                </c:pt>
                <c:pt idx="5818">
                  <c:v>229.2</c:v>
                </c:pt>
                <c:pt idx="5819">
                  <c:v>234</c:v>
                </c:pt>
                <c:pt idx="5820">
                  <c:v>231.6</c:v>
                </c:pt>
                <c:pt idx="5821">
                  <c:v>231.2</c:v>
                </c:pt>
                <c:pt idx="5822">
                  <c:v>234.3</c:v>
                </c:pt>
                <c:pt idx="5823">
                  <c:v>233.5</c:v>
                </c:pt>
                <c:pt idx="5824">
                  <c:v>232.5</c:v>
                </c:pt>
                <c:pt idx="5825">
                  <c:v>231.2</c:v>
                </c:pt>
                <c:pt idx="5826">
                  <c:v>231.7</c:v>
                </c:pt>
                <c:pt idx="5827">
                  <c:v>233.2</c:v>
                </c:pt>
                <c:pt idx="5828">
                  <c:v>234.9</c:v>
                </c:pt>
                <c:pt idx="5829">
                  <c:v>235.5</c:v>
                </c:pt>
                <c:pt idx="5830">
                  <c:v>229.6</c:v>
                </c:pt>
                <c:pt idx="5831">
                  <c:v>229.5</c:v>
                </c:pt>
                <c:pt idx="5832">
                  <c:v>233</c:v>
                </c:pt>
                <c:pt idx="5833">
                  <c:v>231.9</c:v>
                </c:pt>
                <c:pt idx="5834">
                  <c:v>227.5</c:v>
                </c:pt>
                <c:pt idx="5835">
                  <c:v>232.4</c:v>
                </c:pt>
                <c:pt idx="5836">
                  <c:v>229.2</c:v>
                </c:pt>
                <c:pt idx="5837">
                  <c:v>234.5</c:v>
                </c:pt>
                <c:pt idx="5838">
                  <c:v>233.4</c:v>
                </c:pt>
                <c:pt idx="5839">
                  <c:v>234.9</c:v>
                </c:pt>
                <c:pt idx="5840">
                  <c:v>234.9</c:v>
                </c:pt>
                <c:pt idx="5841">
                  <c:v>231.7</c:v>
                </c:pt>
                <c:pt idx="5842">
                  <c:v>231</c:v>
                </c:pt>
                <c:pt idx="5843">
                  <c:v>232.7</c:v>
                </c:pt>
                <c:pt idx="5844">
                  <c:v>230.9</c:v>
                </c:pt>
                <c:pt idx="5845">
                  <c:v>228.7</c:v>
                </c:pt>
                <c:pt idx="5846">
                  <c:v>225.6</c:v>
                </c:pt>
                <c:pt idx="5847">
                  <c:v>231</c:v>
                </c:pt>
                <c:pt idx="5848">
                  <c:v>231.5</c:v>
                </c:pt>
                <c:pt idx="5849">
                  <c:v>223.2</c:v>
                </c:pt>
                <c:pt idx="5850">
                  <c:v>232.3</c:v>
                </c:pt>
                <c:pt idx="5851">
                  <c:v>230.5</c:v>
                </c:pt>
                <c:pt idx="5852">
                  <c:v>233.6</c:v>
                </c:pt>
                <c:pt idx="5853">
                  <c:v>229.5</c:v>
                </c:pt>
                <c:pt idx="5854">
                  <c:v>227.8</c:v>
                </c:pt>
                <c:pt idx="5855">
                  <c:v>226.4</c:v>
                </c:pt>
                <c:pt idx="5856">
                  <c:v>230.6</c:v>
                </c:pt>
                <c:pt idx="5857">
                  <c:v>233</c:v>
                </c:pt>
                <c:pt idx="5858">
                  <c:v>233.8</c:v>
                </c:pt>
                <c:pt idx="5859">
                  <c:v>231</c:v>
                </c:pt>
                <c:pt idx="5860">
                  <c:v>232.1</c:v>
                </c:pt>
                <c:pt idx="5861">
                  <c:v>233</c:v>
                </c:pt>
                <c:pt idx="5862">
                  <c:v>233.3</c:v>
                </c:pt>
                <c:pt idx="5863">
                  <c:v>227.7</c:v>
                </c:pt>
                <c:pt idx="5864">
                  <c:v>232.1</c:v>
                </c:pt>
                <c:pt idx="5865">
                  <c:v>225.8</c:v>
                </c:pt>
                <c:pt idx="5866">
                  <c:v>228.3</c:v>
                </c:pt>
                <c:pt idx="5867">
                  <c:v>229.2</c:v>
                </c:pt>
                <c:pt idx="5868">
                  <c:v>230.2</c:v>
                </c:pt>
                <c:pt idx="5869">
                  <c:v>230.4</c:v>
                </c:pt>
                <c:pt idx="5870">
                  <c:v>230.9</c:v>
                </c:pt>
                <c:pt idx="5871">
                  <c:v>228.7</c:v>
                </c:pt>
                <c:pt idx="5872">
                  <c:v>224.9</c:v>
                </c:pt>
                <c:pt idx="5873">
                  <c:v>227.9</c:v>
                </c:pt>
                <c:pt idx="5874">
                  <c:v>225.1</c:v>
                </c:pt>
                <c:pt idx="5875">
                  <c:v>226.3</c:v>
                </c:pt>
                <c:pt idx="5876">
                  <c:v>229.3</c:v>
                </c:pt>
                <c:pt idx="5877">
                  <c:v>229.8</c:v>
                </c:pt>
                <c:pt idx="5878">
                  <c:v>228.4</c:v>
                </c:pt>
                <c:pt idx="5879">
                  <c:v>230.6</c:v>
                </c:pt>
                <c:pt idx="5880">
                  <c:v>221.5</c:v>
                </c:pt>
                <c:pt idx="5881">
                  <c:v>230.5</c:v>
                </c:pt>
                <c:pt idx="5882">
                  <c:v>226.6</c:v>
                </c:pt>
                <c:pt idx="5883">
                  <c:v>229.2</c:v>
                </c:pt>
                <c:pt idx="5884">
                  <c:v>228.9</c:v>
                </c:pt>
                <c:pt idx="5885">
                  <c:v>228.9</c:v>
                </c:pt>
                <c:pt idx="5886">
                  <c:v>220.6</c:v>
                </c:pt>
                <c:pt idx="5887">
                  <c:v>226.6</c:v>
                </c:pt>
                <c:pt idx="5888">
                  <c:v>228.8</c:v>
                </c:pt>
                <c:pt idx="5889">
                  <c:v>226.8</c:v>
                </c:pt>
                <c:pt idx="5890">
                  <c:v>228.2</c:v>
                </c:pt>
                <c:pt idx="5891">
                  <c:v>226.5</c:v>
                </c:pt>
                <c:pt idx="5892">
                  <c:v>223.9</c:v>
                </c:pt>
                <c:pt idx="5893">
                  <c:v>224.5</c:v>
                </c:pt>
                <c:pt idx="5894">
                  <c:v>230.6</c:v>
                </c:pt>
                <c:pt idx="5895">
                  <c:v>230.2</c:v>
                </c:pt>
                <c:pt idx="5896">
                  <c:v>231.5</c:v>
                </c:pt>
                <c:pt idx="5897">
                  <c:v>232</c:v>
                </c:pt>
                <c:pt idx="5898">
                  <c:v>227.5</c:v>
                </c:pt>
                <c:pt idx="5899">
                  <c:v>224.6</c:v>
                </c:pt>
                <c:pt idx="5900">
                  <c:v>227.2</c:v>
                </c:pt>
                <c:pt idx="5901">
                  <c:v>228.4</c:v>
                </c:pt>
                <c:pt idx="5902">
                  <c:v>229.4</c:v>
                </c:pt>
                <c:pt idx="5903">
                  <c:v>229</c:v>
                </c:pt>
                <c:pt idx="5904">
                  <c:v>220.6</c:v>
                </c:pt>
                <c:pt idx="5905">
                  <c:v>227.7</c:v>
                </c:pt>
                <c:pt idx="5906">
                  <c:v>219.3</c:v>
                </c:pt>
                <c:pt idx="5907">
                  <c:v>221.5</c:v>
                </c:pt>
                <c:pt idx="5908">
                  <c:v>223</c:v>
                </c:pt>
                <c:pt idx="5909">
                  <c:v>228.3</c:v>
                </c:pt>
                <c:pt idx="5910">
                  <c:v>228.3</c:v>
                </c:pt>
                <c:pt idx="5911">
                  <c:v>227.7</c:v>
                </c:pt>
                <c:pt idx="5912">
                  <c:v>229.9</c:v>
                </c:pt>
                <c:pt idx="5913">
                  <c:v>227.4</c:v>
                </c:pt>
                <c:pt idx="5914">
                  <c:v>228.4</c:v>
                </c:pt>
                <c:pt idx="5915">
                  <c:v>228.9</c:v>
                </c:pt>
                <c:pt idx="5916">
                  <c:v>225.7</c:v>
                </c:pt>
                <c:pt idx="5917">
                  <c:v>223.1</c:v>
                </c:pt>
                <c:pt idx="5918">
                  <c:v>227.9</c:v>
                </c:pt>
                <c:pt idx="5919">
                  <c:v>229.8</c:v>
                </c:pt>
                <c:pt idx="5920">
                  <c:v>229.5</c:v>
                </c:pt>
                <c:pt idx="5921">
                  <c:v>230.9</c:v>
                </c:pt>
                <c:pt idx="5922">
                  <c:v>231.7</c:v>
                </c:pt>
                <c:pt idx="5923">
                  <c:v>231</c:v>
                </c:pt>
                <c:pt idx="5924">
                  <c:v>229.2</c:v>
                </c:pt>
                <c:pt idx="5925">
                  <c:v>225.7</c:v>
                </c:pt>
                <c:pt idx="5926">
                  <c:v>226.5</c:v>
                </c:pt>
                <c:pt idx="5927">
                  <c:v>229.2</c:v>
                </c:pt>
                <c:pt idx="5928">
                  <c:v>228.8</c:v>
                </c:pt>
                <c:pt idx="5929">
                  <c:v>223.1</c:v>
                </c:pt>
                <c:pt idx="5930">
                  <c:v>227.8</c:v>
                </c:pt>
                <c:pt idx="5931">
                  <c:v>223.4</c:v>
                </c:pt>
                <c:pt idx="5932">
                  <c:v>228.5</c:v>
                </c:pt>
                <c:pt idx="5933">
                  <c:v>229</c:v>
                </c:pt>
                <c:pt idx="5934">
                  <c:v>225</c:v>
                </c:pt>
                <c:pt idx="5935">
                  <c:v>219.7</c:v>
                </c:pt>
                <c:pt idx="5936">
                  <c:v>222.8</c:v>
                </c:pt>
                <c:pt idx="5937">
                  <c:v>228.8</c:v>
                </c:pt>
                <c:pt idx="5938">
                  <c:v>228.5</c:v>
                </c:pt>
                <c:pt idx="5939">
                  <c:v>226.4</c:v>
                </c:pt>
                <c:pt idx="5940">
                  <c:v>227</c:v>
                </c:pt>
                <c:pt idx="5941">
                  <c:v>228.1</c:v>
                </c:pt>
                <c:pt idx="5942">
                  <c:v>220.2</c:v>
                </c:pt>
                <c:pt idx="5943">
                  <c:v>225.2</c:v>
                </c:pt>
                <c:pt idx="5944">
                  <c:v>227.7</c:v>
                </c:pt>
                <c:pt idx="5945">
                  <c:v>227.2</c:v>
                </c:pt>
                <c:pt idx="5946">
                  <c:v>228.1</c:v>
                </c:pt>
                <c:pt idx="5947">
                  <c:v>228.8</c:v>
                </c:pt>
                <c:pt idx="5948">
                  <c:v>226.4</c:v>
                </c:pt>
                <c:pt idx="5949">
                  <c:v>224.6</c:v>
                </c:pt>
                <c:pt idx="5950">
                  <c:v>226.3</c:v>
                </c:pt>
                <c:pt idx="5951">
                  <c:v>228.1</c:v>
                </c:pt>
                <c:pt idx="5952">
                  <c:v>228.8</c:v>
                </c:pt>
                <c:pt idx="5953">
                  <c:v>221.4</c:v>
                </c:pt>
                <c:pt idx="5954">
                  <c:v>224</c:v>
                </c:pt>
                <c:pt idx="5955">
                  <c:v>224.1</c:v>
                </c:pt>
                <c:pt idx="5956">
                  <c:v>228.5</c:v>
                </c:pt>
                <c:pt idx="5957">
                  <c:v>229</c:v>
                </c:pt>
                <c:pt idx="5958">
                  <c:v>224.8</c:v>
                </c:pt>
                <c:pt idx="5959">
                  <c:v>227.9</c:v>
                </c:pt>
                <c:pt idx="5960">
                  <c:v>229.2</c:v>
                </c:pt>
                <c:pt idx="5961">
                  <c:v>226.9</c:v>
                </c:pt>
                <c:pt idx="5962">
                  <c:v>225.8</c:v>
                </c:pt>
                <c:pt idx="5963">
                  <c:v>228</c:v>
                </c:pt>
                <c:pt idx="5964">
                  <c:v>228.8</c:v>
                </c:pt>
                <c:pt idx="5965">
                  <c:v>228</c:v>
                </c:pt>
                <c:pt idx="5966">
                  <c:v>228</c:v>
                </c:pt>
                <c:pt idx="5967">
                  <c:v>226.8</c:v>
                </c:pt>
                <c:pt idx="5968">
                  <c:v>226.6</c:v>
                </c:pt>
                <c:pt idx="5969">
                  <c:v>227.9</c:v>
                </c:pt>
                <c:pt idx="5970">
                  <c:v>228.6</c:v>
                </c:pt>
                <c:pt idx="5971">
                  <c:v>227.6</c:v>
                </c:pt>
                <c:pt idx="5972">
                  <c:v>228</c:v>
                </c:pt>
                <c:pt idx="5973">
                  <c:v>228.2</c:v>
                </c:pt>
                <c:pt idx="5974">
                  <c:v>227.9</c:v>
                </c:pt>
                <c:pt idx="5975">
                  <c:v>228.8</c:v>
                </c:pt>
                <c:pt idx="5976">
                  <c:v>230.5</c:v>
                </c:pt>
                <c:pt idx="5977">
                  <c:v>229.5</c:v>
                </c:pt>
                <c:pt idx="5978">
                  <c:v>229.1</c:v>
                </c:pt>
                <c:pt idx="5979">
                  <c:v>229</c:v>
                </c:pt>
                <c:pt idx="5980">
                  <c:v>228.4</c:v>
                </c:pt>
                <c:pt idx="5981">
                  <c:v>223.6</c:v>
                </c:pt>
                <c:pt idx="5982">
                  <c:v>223.6</c:v>
                </c:pt>
                <c:pt idx="5983">
                  <c:v>222.4</c:v>
                </c:pt>
                <c:pt idx="5984">
                  <c:v>227.2</c:v>
                </c:pt>
                <c:pt idx="5985">
                  <c:v>226.5</c:v>
                </c:pt>
                <c:pt idx="5986">
                  <c:v>227.5</c:v>
                </c:pt>
                <c:pt idx="5987">
                  <c:v>224.4</c:v>
                </c:pt>
                <c:pt idx="5988">
                  <c:v>224.9</c:v>
                </c:pt>
                <c:pt idx="5989">
                  <c:v>219.4</c:v>
                </c:pt>
                <c:pt idx="5990">
                  <c:v>225.1</c:v>
                </c:pt>
                <c:pt idx="5991">
                  <c:v>228.8</c:v>
                </c:pt>
                <c:pt idx="5992">
                  <c:v>228</c:v>
                </c:pt>
                <c:pt idx="5993">
                  <c:v>228.9</c:v>
                </c:pt>
                <c:pt idx="5994">
                  <c:v>228.7</c:v>
                </c:pt>
                <c:pt idx="5995">
                  <c:v>222.4</c:v>
                </c:pt>
                <c:pt idx="5996">
                  <c:v>226.3</c:v>
                </c:pt>
                <c:pt idx="5997">
                  <c:v>225.8</c:v>
                </c:pt>
                <c:pt idx="5998">
                  <c:v>226.7</c:v>
                </c:pt>
                <c:pt idx="5999">
                  <c:v>228.9</c:v>
                </c:pt>
                <c:pt idx="6000">
                  <c:v>230.2</c:v>
                </c:pt>
                <c:pt idx="6001">
                  <c:v>229.9</c:v>
                </c:pt>
                <c:pt idx="6002">
                  <c:v>229.9</c:v>
                </c:pt>
                <c:pt idx="6003">
                  <c:v>230</c:v>
                </c:pt>
                <c:pt idx="6004">
                  <c:v>226.1</c:v>
                </c:pt>
                <c:pt idx="6005">
                  <c:v>224.8</c:v>
                </c:pt>
                <c:pt idx="6006">
                  <c:v>230.1</c:v>
                </c:pt>
                <c:pt idx="6007">
                  <c:v>229.8</c:v>
                </c:pt>
                <c:pt idx="6008">
                  <c:v>226.7</c:v>
                </c:pt>
                <c:pt idx="6009">
                  <c:v>228.1</c:v>
                </c:pt>
                <c:pt idx="6010">
                  <c:v>223.6</c:v>
                </c:pt>
                <c:pt idx="6011">
                  <c:v>229.8</c:v>
                </c:pt>
                <c:pt idx="6012">
                  <c:v>227.4</c:v>
                </c:pt>
                <c:pt idx="6013">
                  <c:v>228.4</c:v>
                </c:pt>
                <c:pt idx="6014">
                  <c:v>228.9</c:v>
                </c:pt>
                <c:pt idx="6015">
                  <c:v>226</c:v>
                </c:pt>
                <c:pt idx="6016">
                  <c:v>223.5</c:v>
                </c:pt>
                <c:pt idx="6017">
                  <c:v>223.5</c:v>
                </c:pt>
                <c:pt idx="6018">
                  <c:v>228.2</c:v>
                </c:pt>
                <c:pt idx="6019">
                  <c:v>227.3</c:v>
                </c:pt>
                <c:pt idx="6020">
                  <c:v>220.7</c:v>
                </c:pt>
                <c:pt idx="6021">
                  <c:v>227.8</c:v>
                </c:pt>
                <c:pt idx="6022">
                  <c:v>228.1</c:v>
                </c:pt>
                <c:pt idx="6023">
                  <c:v>223.7</c:v>
                </c:pt>
                <c:pt idx="6024">
                  <c:v>228.1</c:v>
                </c:pt>
                <c:pt idx="6025">
                  <c:v>226.1</c:v>
                </c:pt>
                <c:pt idx="6026">
                  <c:v>227.9</c:v>
                </c:pt>
                <c:pt idx="6027">
                  <c:v>227.2</c:v>
                </c:pt>
                <c:pt idx="6028">
                  <c:v>226.9</c:v>
                </c:pt>
                <c:pt idx="6029">
                  <c:v>226.9</c:v>
                </c:pt>
                <c:pt idx="6030">
                  <c:v>227</c:v>
                </c:pt>
                <c:pt idx="6031">
                  <c:v>227.6</c:v>
                </c:pt>
                <c:pt idx="6032">
                  <c:v>228.9</c:v>
                </c:pt>
                <c:pt idx="6033">
                  <c:v>218.3</c:v>
                </c:pt>
                <c:pt idx="6034">
                  <c:v>227.1</c:v>
                </c:pt>
                <c:pt idx="6035">
                  <c:v>228</c:v>
                </c:pt>
                <c:pt idx="6036">
                  <c:v>228</c:v>
                </c:pt>
                <c:pt idx="6037">
                  <c:v>228</c:v>
                </c:pt>
                <c:pt idx="6038">
                  <c:v>221</c:v>
                </c:pt>
                <c:pt idx="6039">
                  <c:v>225.7</c:v>
                </c:pt>
                <c:pt idx="6040">
                  <c:v>225.5</c:v>
                </c:pt>
                <c:pt idx="6041">
                  <c:v>227.2</c:v>
                </c:pt>
                <c:pt idx="6042">
                  <c:v>221.8</c:v>
                </c:pt>
                <c:pt idx="6043">
                  <c:v>225.8</c:v>
                </c:pt>
                <c:pt idx="6044">
                  <c:v>226.7</c:v>
                </c:pt>
                <c:pt idx="6045">
                  <c:v>228.2</c:v>
                </c:pt>
                <c:pt idx="6046">
                  <c:v>227.9</c:v>
                </c:pt>
                <c:pt idx="6047">
                  <c:v>227.9</c:v>
                </c:pt>
                <c:pt idx="6048">
                  <c:v>218</c:v>
                </c:pt>
                <c:pt idx="6049">
                  <c:v>225.3</c:v>
                </c:pt>
                <c:pt idx="6050">
                  <c:v>219.5</c:v>
                </c:pt>
                <c:pt idx="6051">
                  <c:v>223</c:v>
                </c:pt>
                <c:pt idx="6052">
                  <c:v>224.7</c:v>
                </c:pt>
                <c:pt idx="6053">
                  <c:v>227.8</c:v>
                </c:pt>
                <c:pt idx="6054">
                  <c:v>226.6</c:v>
                </c:pt>
                <c:pt idx="6055">
                  <c:v>225.6</c:v>
                </c:pt>
                <c:pt idx="6056">
                  <c:v>227.8</c:v>
                </c:pt>
                <c:pt idx="6057">
                  <c:v>221.6</c:v>
                </c:pt>
                <c:pt idx="6058">
                  <c:v>229.2</c:v>
                </c:pt>
                <c:pt idx="6059">
                  <c:v>229.2</c:v>
                </c:pt>
                <c:pt idx="6060">
                  <c:v>226.7</c:v>
                </c:pt>
                <c:pt idx="6061">
                  <c:v>229</c:v>
                </c:pt>
                <c:pt idx="6062">
                  <c:v>226.4</c:v>
                </c:pt>
                <c:pt idx="6063">
                  <c:v>225</c:v>
                </c:pt>
                <c:pt idx="6064">
                  <c:v>230.3</c:v>
                </c:pt>
                <c:pt idx="6065">
                  <c:v>230.7</c:v>
                </c:pt>
                <c:pt idx="6066">
                  <c:v>230.5</c:v>
                </c:pt>
                <c:pt idx="6067">
                  <c:v>229.5</c:v>
                </c:pt>
                <c:pt idx="6068">
                  <c:v>226.5</c:v>
                </c:pt>
                <c:pt idx="6069">
                  <c:v>229.9</c:v>
                </c:pt>
                <c:pt idx="6070">
                  <c:v>229.9</c:v>
                </c:pt>
                <c:pt idx="6071">
                  <c:v>226.8</c:v>
                </c:pt>
                <c:pt idx="6072">
                  <c:v>229.6</c:v>
                </c:pt>
                <c:pt idx="6073">
                  <c:v>231.4</c:v>
                </c:pt>
                <c:pt idx="6074">
                  <c:v>230.1</c:v>
                </c:pt>
                <c:pt idx="6075">
                  <c:v>231.7</c:v>
                </c:pt>
                <c:pt idx="6076">
                  <c:v>230.4</c:v>
                </c:pt>
                <c:pt idx="6077">
                  <c:v>228.2</c:v>
                </c:pt>
                <c:pt idx="6078">
                  <c:v>229.8</c:v>
                </c:pt>
                <c:pt idx="6079">
                  <c:v>229</c:v>
                </c:pt>
                <c:pt idx="6080">
                  <c:v>229</c:v>
                </c:pt>
                <c:pt idx="6081">
                  <c:v>227.4</c:v>
                </c:pt>
                <c:pt idx="6082">
                  <c:v>226.8</c:v>
                </c:pt>
                <c:pt idx="6083">
                  <c:v>228.5</c:v>
                </c:pt>
                <c:pt idx="6084">
                  <c:v>226.5</c:v>
                </c:pt>
                <c:pt idx="6085">
                  <c:v>228.1</c:v>
                </c:pt>
                <c:pt idx="6086">
                  <c:v>230.3</c:v>
                </c:pt>
                <c:pt idx="6087">
                  <c:v>225.9</c:v>
                </c:pt>
                <c:pt idx="6088">
                  <c:v>229.5</c:v>
                </c:pt>
                <c:pt idx="6089">
                  <c:v>229.1</c:v>
                </c:pt>
                <c:pt idx="6090">
                  <c:v>227.8</c:v>
                </c:pt>
                <c:pt idx="6091">
                  <c:v>227.6</c:v>
                </c:pt>
                <c:pt idx="6092">
                  <c:v>227.1</c:v>
                </c:pt>
                <c:pt idx="6093">
                  <c:v>228.3</c:v>
                </c:pt>
                <c:pt idx="6094">
                  <c:v>225.5</c:v>
                </c:pt>
                <c:pt idx="6095">
                  <c:v>222.4</c:v>
                </c:pt>
                <c:pt idx="6096">
                  <c:v>228.2</c:v>
                </c:pt>
                <c:pt idx="6097">
                  <c:v>227</c:v>
                </c:pt>
                <c:pt idx="6098">
                  <c:v>231</c:v>
                </c:pt>
                <c:pt idx="6099">
                  <c:v>226.9</c:v>
                </c:pt>
                <c:pt idx="6100">
                  <c:v>229.7</c:v>
                </c:pt>
                <c:pt idx="6101">
                  <c:v>229</c:v>
                </c:pt>
                <c:pt idx="6102">
                  <c:v>224.9</c:v>
                </c:pt>
                <c:pt idx="6103">
                  <c:v>228.5</c:v>
                </c:pt>
                <c:pt idx="6104">
                  <c:v>229</c:v>
                </c:pt>
                <c:pt idx="6105">
                  <c:v>229</c:v>
                </c:pt>
                <c:pt idx="6106">
                  <c:v>224.1</c:v>
                </c:pt>
                <c:pt idx="6107">
                  <c:v>227.1</c:v>
                </c:pt>
                <c:pt idx="6108">
                  <c:v>227.4</c:v>
                </c:pt>
                <c:pt idx="6109">
                  <c:v>228.4</c:v>
                </c:pt>
                <c:pt idx="6110">
                  <c:v>226.3</c:v>
                </c:pt>
                <c:pt idx="6111">
                  <c:v>224.1</c:v>
                </c:pt>
                <c:pt idx="6112">
                  <c:v>219.4</c:v>
                </c:pt>
                <c:pt idx="6113">
                  <c:v>227.7</c:v>
                </c:pt>
                <c:pt idx="6114">
                  <c:v>228.2</c:v>
                </c:pt>
                <c:pt idx="6115">
                  <c:v>229</c:v>
                </c:pt>
                <c:pt idx="6116">
                  <c:v>229</c:v>
                </c:pt>
                <c:pt idx="6117">
                  <c:v>221.4</c:v>
                </c:pt>
                <c:pt idx="6118">
                  <c:v>225.1</c:v>
                </c:pt>
                <c:pt idx="6119">
                  <c:v>225.6</c:v>
                </c:pt>
                <c:pt idx="6120">
                  <c:v>230.5</c:v>
                </c:pt>
                <c:pt idx="6121">
                  <c:v>229.5</c:v>
                </c:pt>
                <c:pt idx="6122">
                  <c:v>228.2</c:v>
                </c:pt>
                <c:pt idx="6123">
                  <c:v>228.5</c:v>
                </c:pt>
                <c:pt idx="6124">
                  <c:v>225.8</c:v>
                </c:pt>
                <c:pt idx="6125">
                  <c:v>229.8</c:v>
                </c:pt>
                <c:pt idx="6126">
                  <c:v>231.2</c:v>
                </c:pt>
                <c:pt idx="6127">
                  <c:v>232</c:v>
                </c:pt>
                <c:pt idx="6128">
                  <c:v>229.3</c:v>
                </c:pt>
                <c:pt idx="6129">
                  <c:v>232.2</c:v>
                </c:pt>
                <c:pt idx="6130">
                  <c:v>232.4</c:v>
                </c:pt>
                <c:pt idx="6131">
                  <c:v>220.6</c:v>
                </c:pt>
                <c:pt idx="6132">
                  <c:v>230.1</c:v>
                </c:pt>
                <c:pt idx="6133">
                  <c:v>224.8</c:v>
                </c:pt>
                <c:pt idx="6134">
                  <c:v>227.4</c:v>
                </c:pt>
                <c:pt idx="6135">
                  <c:v>231</c:v>
                </c:pt>
                <c:pt idx="6136">
                  <c:v>227.1</c:v>
                </c:pt>
                <c:pt idx="6137">
                  <c:v>229.3</c:v>
                </c:pt>
                <c:pt idx="6138">
                  <c:v>227.8</c:v>
                </c:pt>
                <c:pt idx="6139">
                  <c:v>227.6</c:v>
                </c:pt>
                <c:pt idx="6140">
                  <c:v>223.6</c:v>
                </c:pt>
                <c:pt idx="6141">
                  <c:v>231.7</c:v>
                </c:pt>
                <c:pt idx="6142">
                  <c:v>231</c:v>
                </c:pt>
                <c:pt idx="6143">
                  <c:v>229.2</c:v>
                </c:pt>
                <c:pt idx="6144">
                  <c:v>228.4</c:v>
                </c:pt>
                <c:pt idx="6145">
                  <c:v>227.4</c:v>
                </c:pt>
                <c:pt idx="6146">
                  <c:v>226.6</c:v>
                </c:pt>
                <c:pt idx="6147">
                  <c:v>230.6</c:v>
                </c:pt>
                <c:pt idx="6148">
                  <c:v>233.5</c:v>
                </c:pt>
                <c:pt idx="6149">
                  <c:v>232.2</c:v>
                </c:pt>
                <c:pt idx="6150">
                  <c:v>230.2</c:v>
                </c:pt>
                <c:pt idx="6151">
                  <c:v>232.1</c:v>
                </c:pt>
                <c:pt idx="6152">
                  <c:v>232.1</c:v>
                </c:pt>
                <c:pt idx="6153">
                  <c:v>230.4</c:v>
                </c:pt>
                <c:pt idx="6154">
                  <c:v>224.3</c:v>
                </c:pt>
                <c:pt idx="6155">
                  <c:v>225.2</c:v>
                </c:pt>
                <c:pt idx="6156">
                  <c:v>230.3</c:v>
                </c:pt>
                <c:pt idx="6157">
                  <c:v>229.6</c:v>
                </c:pt>
                <c:pt idx="6158">
                  <c:v>231</c:v>
                </c:pt>
                <c:pt idx="6159">
                  <c:v>230.2</c:v>
                </c:pt>
                <c:pt idx="6160">
                  <c:v>229.9</c:v>
                </c:pt>
                <c:pt idx="6161">
                  <c:v>230.7</c:v>
                </c:pt>
                <c:pt idx="6162">
                  <c:v>231.7</c:v>
                </c:pt>
                <c:pt idx="6163">
                  <c:v>230.4</c:v>
                </c:pt>
                <c:pt idx="6164">
                  <c:v>229.1</c:v>
                </c:pt>
                <c:pt idx="6165">
                  <c:v>231.7</c:v>
                </c:pt>
                <c:pt idx="6166">
                  <c:v>231</c:v>
                </c:pt>
                <c:pt idx="6167">
                  <c:v>221.3</c:v>
                </c:pt>
                <c:pt idx="6168">
                  <c:v>229.3</c:v>
                </c:pt>
                <c:pt idx="6169">
                  <c:v>229.7</c:v>
                </c:pt>
                <c:pt idx="6170">
                  <c:v>232</c:v>
                </c:pt>
                <c:pt idx="6171">
                  <c:v>231.7</c:v>
                </c:pt>
                <c:pt idx="6172">
                  <c:v>231</c:v>
                </c:pt>
                <c:pt idx="6173">
                  <c:v>231</c:v>
                </c:pt>
                <c:pt idx="6174">
                  <c:v>227</c:v>
                </c:pt>
                <c:pt idx="6175">
                  <c:v>225.6</c:v>
                </c:pt>
                <c:pt idx="6176">
                  <c:v>227.3</c:v>
                </c:pt>
                <c:pt idx="6177">
                  <c:v>220</c:v>
                </c:pt>
                <c:pt idx="6178">
                  <c:v>225.8</c:v>
                </c:pt>
                <c:pt idx="6179">
                  <c:v>222.7</c:v>
                </c:pt>
                <c:pt idx="6180">
                  <c:v>229.6</c:v>
                </c:pt>
                <c:pt idx="6181">
                  <c:v>230.3</c:v>
                </c:pt>
                <c:pt idx="6182">
                  <c:v>230.7</c:v>
                </c:pt>
                <c:pt idx="6183">
                  <c:v>229.4</c:v>
                </c:pt>
                <c:pt idx="6184">
                  <c:v>231.5</c:v>
                </c:pt>
                <c:pt idx="6185">
                  <c:v>231.1</c:v>
                </c:pt>
                <c:pt idx="6186">
                  <c:v>229.2</c:v>
                </c:pt>
                <c:pt idx="6187">
                  <c:v>230.5</c:v>
                </c:pt>
                <c:pt idx="6188">
                  <c:v>231</c:v>
                </c:pt>
                <c:pt idx="6189">
                  <c:v>229.9</c:v>
                </c:pt>
                <c:pt idx="6190">
                  <c:v>227.7</c:v>
                </c:pt>
                <c:pt idx="6191">
                  <c:v>231.6</c:v>
                </c:pt>
                <c:pt idx="6192">
                  <c:v>230.7</c:v>
                </c:pt>
                <c:pt idx="6193">
                  <c:v>230.5</c:v>
                </c:pt>
                <c:pt idx="6194">
                  <c:v>230.1</c:v>
                </c:pt>
                <c:pt idx="6195">
                  <c:v>232.4</c:v>
                </c:pt>
                <c:pt idx="6196">
                  <c:v>233.9</c:v>
                </c:pt>
                <c:pt idx="6197">
                  <c:v>229.6</c:v>
                </c:pt>
                <c:pt idx="6198">
                  <c:v>234.7</c:v>
                </c:pt>
                <c:pt idx="6199">
                  <c:v>233.4</c:v>
                </c:pt>
                <c:pt idx="6200">
                  <c:v>232.1</c:v>
                </c:pt>
                <c:pt idx="6201">
                  <c:v>231</c:v>
                </c:pt>
                <c:pt idx="6202">
                  <c:v>228.8</c:v>
                </c:pt>
                <c:pt idx="6203">
                  <c:v>231.4</c:v>
                </c:pt>
                <c:pt idx="6204">
                  <c:v>224.6</c:v>
                </c:pt>
                <c:pt idx="6205">
                  <c:v>228.9</c:v>
                </c:pt>
                <c:pt idx="6206">
                  <c:v>230.6</c:v>
                </c:pt>
                <c:pt idx="6207">
                  <c:v>230.5</c:v>
                </c:pt>
                <c:pt idx="6208">
                  <c:v>230.1</c:v>
                </c:pt>
                <c:pt idx="6209">
                  <c:v>231.8</c:v>
                </c:pt>
                <c:pt idx="6210">
                  <c:v>222.7</c:v>
                </c:pt>
                <c:pt idx="6211">
                  <c:v>230.3</c:v>
                </c:pt>
                <c:pt idx="6212">
                  <c:v>230.7</c:v>
                </c:pt>
                <c:pt idx="6213">
                  <c:v>226.8</c:v>
                </c:pt>
                <c:pt idx="6214">
                  <c:v>233</c:v>
                </c:pt>
                <c:pt idx="6215">
                  <c:v>231.2</c:v>
                </c:pt>
                <c:pt idx="6216">
                  <c:v>230</c:v>
                </c:pt>
                <c:pt idx="6217">
                  <c:v>227.4</c:v>
                </c:pt>
                <c:pt idx="6218">
                  <c:v>232.7</c:v>
                </c:pt>
                <c:pt idx="6219">
                  <c:v>233</c:v>
                </c:pt>
                <c:pt idx="6220">
                  <c:v>233.5</c:v>
                </c:pt>
                <c:pt idx="6221">
                  <c:v>231.3</c:v>
                </c:pt>
                <c:pt idx="6222">
                  <c:v>231</c:v>
                </c:pt>
                <c:pt idx="6223">
                  <c:v>231.5</c:v>
                </c:pt>
                <c:pt idx="6224">
                  <c:v>232</c:v>
                </c:pt>
                <c:pt idx="6225">
                  <c:v>230.6</c:v>
                </c:pt>
                <c:pt idx="6226">
                  <c:v>231.3</c:v>
                </c:pt>
                <c:pt idx="6227">
                  <c:v>232.6</c:v>
                </c:pt>
                <c:pt idx="6228">
                  <c:v>234.9</c:v>
                </c:pt>
                <c:pt idx="6229">
                  <c:v>231.7</c:v>
                </c:pt>
                <c:pt idx="6230">
                  <c:v>235.2</c:v>
                </c:pt>
                <c:pt idx="6231">
                  <c:v>235.3</c:v>
                </c:pt>
                <c:pt idx="6232">
                  <c:v>231.9</c:v>
                </c:pt>
                <c:pt idx="6233">
                  <c:v>233.6</c:v>
                </c:pt>
                <c:pt idx="6234">
                  <c:v>232.2</c:v>
                </c:pt>
                <c:pt idx="6235">
                  <c:v>229.9</c:v>
                </c:pt>
                <c:pt idx="6236">
                  <c:v>227.7</c:v>
                </c:pt>
                <c:pt idx="6237">
                  <c:v>233.9</c:v>
                </c:pt>
                <c:pt idx="6238">
                  <c:v>233.4</c:v>
                </c:pt>
                <c:pt idx="6239">
                  <c:v>232.1</c:v>
                </c:pt>
                <c:pt idx="6240">
                  <c:v>232.4</c:v>
                </c:pt>
                <c:pt idx="6241">
                  <c:v>233.4</c:v>
                </c:pt>
                <c:pt idx="6242">
                  <c:v>225</c:v>
                </c:pt>
                <c:pt idx="6243">
                  <c:v>230.6</c:v>
                </c:pt>
                <c:pt idx="6244">
                  <c:v>233</c:v>
                </c:pt>
                <c:pt idx="6245">
                  <c:v>234.7</c:v>
                </c:pt>
                <c:pt idx="6246">
                  <c:v>228.4</c:v>
                </c:pt>
                <c:pt idx="6247">
                  <c:v>232.2</c:v>
                </c:pt>
                <c:pt idx="6248">
                  <c:v>229.6</c:v>
                </c:pt>
                <c:pt idx="6249">
                  <c:v>233.9</c:v>
                </c:pt>
                <c:pt idx="6250">
                  <c:v>232.3</c:v>
                </c:pt>
                <c:pt idx="6251">
                  <c:v>234.5</c:v>
                </c:pt>
                <c:pt idx="6252">
                  <c:v>235.2</c:v>
                </c:pt>
                <c:pt idx="6253">
                  <c:v>235.4</c:v>
                </c:pt>
                <c:pt idx="6254">
                  <c:v>235.8</c:v>
                </c:pt>
                <c:pt idx="6255">
                  <c:v>231.5</c:v>
                </c:pt>
                <c:pt idx="6256">
                  <c:v>236.9</c:v>
                </c:pt>
                <c:pt idx="6257">
                  <c:v>236</c:v>
                </c:pt>
                <c:pt idx="6258">
                  <c:v>236.4</c:v>
                </c:pt>
                <c:pt idx="6259">
                  <c:v>237.4</c:v>
                </c:pt>
                <c:pt idx="6260">
                  <c:v>232.5</c:v>
                </c:pt>
                <c:pt idx="6261">
                  <c:v>233.6</c:v>
                </c:pt>
                <c:pt idx="6262">
                  <c:v>231</c:v>
                </c:pt>
                <c:pt idx="6263">
                  <c:v>234</c:v>
                </c:pt>
                <c:pt idx="6264">
                  <c:v>234.9</c:v>
                </c:pt>
                <c:pt idx="6265">
                  <c:v>233.8</c:v>
                </c:pt>
                <c:pt idx="6266">
                  <c:v>230.3</c:v>
                </c:pt>
                <c:pt idx="6267">
                  <c:v>235.7</c:v>
                </c:pt>
                <c:pt idx="6268">
                  <c:v>232.7</c:v>
                </c:pt>
                <c:pt idx="6269">
                  <c:v>235.3</c:v>
                </c:pt>
                <c:pt idx="6270">
                  <c:v>234.6</c:v>
                </c:pt>
                <c:pt idx="6271">
                  <c:v>231.6</c:v>
                </c:pt>
                <c:pt idx="6272">
                  <c:v>235.6</c:v>
                </c:pt>
                <c:pt idx="6273">
                  <c:v>232.5</c:v>
                </c:pt>
                <c:pt idx="6274">
                  <c:v>233.7</c:v>
                </c:pt>
                <c:pt idx="6275">
                  <c:v>231.5</c:v>
                </c:pt>
                <c:pt idx="6276">
                  <c:v>234.9</c:v>
                </c:pt>
                <c:pt idx="6277">
                  <c:v>230.5</c:v>
                </c:pt>
                <c:pt idx="6278">
                  <c:v>222.6</c:v>
                </c:pt>
                <c:pt idx="6279">
                  <c:v>231.5</c:v>
                </c:pt>
                <c:pt idx="6280">
                  <c:v>227.8</c:v>
                </c:pt>
                <c:pt idx="6281">
                  <c:v>233.9</c:v>
                </c:pt>
                <c:pt idx="6282">
                  <c:v>230.3</c:v>
                </c:pt>
                <c:pt idx="6283">
                  <c:v>233.8</c:v>
                </c:pt>
                <c:pt idx="6284">
                  <c:v>234.7</c:v>
                </c:pt>
                <c:pt idx="6285">
                  <c:v>228.6</c:v>
                </c:pt>
                <c:pt idx="6286">
                  <c:v>231.4</c:v>
                </c:pt>
                <c:pt idx="6287">
                  <c:v>232.3</c:v>
                </c:pt>
                <c:pt idx="6288">
                  <c:v>227.4</c:v>
                </c:pt>
                <c:pt idx="6289">
                  <c:v>224.6</c:v>
                </c:pt>
                <c:pt idx="6290">
                  <c:v>222.8</c:v>
                </c:pt>
                <c:pt idx="6291">
                  <c:v>223.7</c:v>
                </c:pt>
                <c:pt idx="6292">
                  <c:v>233</c:v>
                </c:pt>
                <c:pt idx="6293">
                  <c:v>233</c:v>
                </c:pt>
                <c:pt idx="6294">
                  <c:v>233</c:v>
                </c:pt>
                <c:pt idx="6295">
                  <c:v>231.9</c:v>
                </c:pt>
                <c:pt idx="6296">
                  <c:v>232.7</c:v>
                </c:pt>
                <c:pt idx="6297">
                  <c:v>232.2</c:v>
                </c:pt>
                <c:pt idx="6298">
                  <c:v>232.4</c:v>
                </c:pt>
                <c:pt idx="6299">
                  <c:v>232.8</c:v>
                </c:pt>
                <c:pt idx="6300">
                  <c:v>228.4</c:v>
                </c:pt>
                <c:pt idx="6301">
                  <c:v>231.6</c:v>
                </c:pt>
                <c:pt idx="6302">
                  <c:v>233.8</c:v>
                </c:pt>
                <c:pt idx="6303">
                  <c:v>232.6</c:v>
                </c:pt>
                <c:pt idx="6304">
                  <c:v>231.3</c:v>
                </c:pt>
                <c:pt idx="6305">
                  <c:v>233.9</c:v>
                </c:pt>
                <c:pt idx="6306">
                  <c:v>232.3</c:v>
                </c:pt>
                <c:pt idx="6307">
                  <c:v>231.6</c:v>
                </c:pt>
                <c:pt idx="6308">
                  <c:v>229.5</c:v>
                </c:pt>
                <c:pt idx="6309">
                  <c:v>229.9</c:v>
                </c:pt>
                <c:pt idx="6310">
                  <c:v>232.4</c:v>
                </c:pt>
                <c:pt idx="6311">
                  <c:v>232.9</c:v>
                </c:pt>
                <c:pt idx="6312">
                  <c:v>230.2</c:v>
                </c:pt>
                <c:pt idx="6313">
                  <c:v>232.1</c:v>
                </c:pt>
                <c:pt idx="6314">
                  <c:v>233.8</c:v>
                </c:pt>
                <c:pt idx="6315">
                  <c:v>228.5</c:v>
                </c:pt>
                <c:pt idx="6316">
                  <c:v>230.7</c:v>
                </c:pt>
                <c:pt idx="6317">
                  <c:v>233.2</c:v>
                </c:pt>
                <c:pt idx="6318">
                  <c:v>234.2</c:v>
                </c:pt>
                <c:pt idx="6319">
                  <c:v>234.4</c:v>
                </c:pt>
                <c:pt idx="6320">
                  <c:v>229.6</c:v>
                </c:pt>
                <c:pt idx="6321">
                  <c:v>233.2</c:v>
                </c:pt>
                <c:pt idx="6322">
                  <c:v>233.4</c:v>
                </c:pt>
                <c:pt idx="6323">
                  <c:v>223.3</c:v>
                </c:pt>
                <c:pt idx="6324">
                  <c:v>232.4</c:v>
                </c:pt>
                <c:pt idx="6325">
                  <c:v>231.8</c:v>
                </c:pt>
                <c:pt idx="6326">
                  <c:v>233.5</c:v>
                </c:pt>
                <c:pt idx="6327">
                  <c:v>234.9</c:v>
                </c:pt>
                <c:pt idx="6328">
                  <c:v>233.8</c:v>
                </c:pt>
                <c:pt idx="6329">
                  <c:v>233</c:v>
                </c:pt>
                <c:pt idx="6330">
                  <c:v>234.2</c:v>
                </c:pt>
                <c:pt idx="6331">
                  <c:v>234.4</c:v>
                </c:pt>
                <c:pt idx="6332">
                  <c:v>235.7</c:v>
                </c:pt>
                <c:pt idx="6333">
                  <c:v>235.9</c:v>
                </c:pt>
                <c:pt idx="6334">
                  <c:v>234.8</c:v>
                </c:pt>
                <c:pt idx="6335">
                  <c:v>233.9</c:v>
                </c:pt>
                <c:pt idx="6336">
                  <c:v>235.7</c:v>
                </c:pt>
                <c:pt idx="6337">
                  <c:v>233.8</c:v>
                </c:pt>
                <c:pt idx="6338">
                  <c:v>235.6</c:v>
                </c:pt>
                <c:pt idx="6339">
                  <c:v>235.4</c:v>
                </c:pt>
                <c:pt idx="6340">
                  <c:v>232.7</c:v>
                </c:pt>
                <c:pt idx="6341">
                  <c:v>235.8</c:v>
                </c:pt>
                <c:pt idx="6342">
                  <c:v>232.6</c:v>
                </c:pt>
                <c:pt idx="6343">
                  <c:v>232.2</c:v>
                </c:pt>
                <c:pt idx="6344">
                  <c:v>232.6</c:v>
                </c:pt>
                <c:pt idx="6345">
                  <c:v>233.7</c:v>
                </c:pt>
                <c:pt idx="6346">
                  <c:v>231.3</c:v>
                </c:pt>
                <c:pt idx="6347">
                  <c:v>232.6</c:v>
                </c:pt>
                <c:pt idx="6348">
                  <c:v>232.2</c:v>
                </c:pt>
                <c:pt idx="6349">
                  <c:v>233</c:v>
                </c:pt>
                <c:pt idx="6350">
                  <c:v>233</c:v>
                </c:pt>
                <c:pt idx="6351">
                  <c:v>231.4</c:v>
                </c:pt>
                <c:pt idx="6352">
                  <c:v>233.5</c:v>
                </c:pt>
                <c:pt idx="6353">
                  <c:v>233.1</c:v>
                </c:pt>
                <c:pt idx="6354">
                  <c:v>224.6</c:v>
                </c:pt>
                <c:pt idx="6355">
                  <c:v>227.4</c:v>
                </c:pt>
                <c:pt idx="6356">
                  <c:v>231</c:v>
                </c:pt>
                <c:pt idx="6357">
                  <c:v>231</c:v>
                </c:pt>
                <c:pt idx="6358">
                  <c:v>232.6</c:v>
                </c:pt>
                <c:pt idx="6359">
                  <c:v>222.6</c:v>
                </c:pt>
                <c:pt idx="6360">
                  <c:v>231.9</c:v>
                </c:pt>
                <c:pt idx="6361">
                  <c:v>230.2</c:v>
                </c:pt>
                <c:pt idx="6362">
                  <c:v>232.8</c:v>
                </c:pt>
                <c:pt idx="6363">
                  <c:v>229</c:v>
                </c:pt>
                <c:pt idx="6364">
                  <c:v>230.1</c:v>
                </c:pt>
                <c:pt idx="6365">
                  <c:v>231</c:v>
                </c:pt>
                <c:pt idx="6366">
                  <c:v>231.1</c:v>
                </c:pt>
                <c:pt idx="6367">
                  <c:v>230.2</c:v>
                </c:pt>
                <c:pt idx="6368">
                  <c:v>232</c:v>
                </c:pt>
                <c:pt idx="6369">
                  <c:v>223.9</c:v>
                </c:pt>
                <c:pt idx="6370">
                  <c:v>226.5</c:v>
                </c:pt>
                <c:pt idx="6371">
                  <c:v>232.1</c:v>
                </c:pt>
                <c:pt idx="6372">
                  <c:v>229.8</c:v>
                </c:pt>
                <c:pt idx="6373">
                  <c:v>227.9</c:v>
                </c:pt>
                <c:pt idx="6374">
                  <c:v>232.3</c:v>
                </c:pt>
                <c:pt idx="6375">
                  <c:v>231.4</c:v>
                </c:pt>
                <c:pt idx="6376">
                  <c:v>233</c:v>
                </c:pt>
                <c:pt idx="6377">
                  <c:v>231.2</c:v>
                </c:pt>
                <c:pt idx="6378">
                  <c:v>232.2</c:v>
                </c:pt>
                <c:pt idx="6379">
                  <c:v>233</c:v>
                </c:pt>
                <c:pt idx="6380">
                  <c:v>233</c:v>
                </c:pt>
                <c:pt idx="6381">
                  <c:v>227.7</c:v>
                </c:pt>
                <c:pt idx="6382">
                  <c:v>228.5</c:v>
                </c:pt>
                <c:pt idx="6383">
                  <c:v>224.2</c:v>
                </c:pt>
                <c:pt idx="6384">
                  <c:v>231</c:v>
                </c:pt>
                <c:pt idx="6385">
                  <c:v>232.1</c:v>
                </c:pt>
                <c:pt idx="6386">
                  <c:v>233.8</c:v>
                </c:pt>
                <c:pt idx="6387">
                  <c:v>232.7</c:v>
                </c:pt>
                <c:pt idx="6388">
                  <c:v>232.5</c:v>
                </c:pt>
                <c:pt idx="6389">
                  <c:v>233</c:v>
                </c:pt>
                <c:pt idx="6390">
                  <c:v>232.2</c:v>
                </c:pt>
                <c:pt idx="6391">
                  <c:v>227.7</c:v>
                </c:pt>
                <c:pt idx="6392">
                  <c:v>233.4</c:v>
                </c:pt>
                <c:pt idx="6393">
                  <c:v>231.2</c:v>
                </c:pt>
                <c:pt idx="6394">
                  <c:v>233.1</c:v>
                </c:pt>
                <c:pt idx="6395">
                  <c:v>233.1</c:v>
                </c:pt>
                <c:pt idx="6396">
                  <c:v>233.7</c:v>
                </c:pt>
                <c:pt idx="6397">
                  <c:v>227.5</c:v>
                </c:pt>
                <c:pt idx="6398">
                  <c:v>231.8</c:v>
                </c:pt>
                <c:pt idx="6399">
                  <c:v>230.2</c:v>
                </c:pt>
                <c:pt idx="6400">
                  <c:v>226.8</c:v>
                </c:pt>
                <c:pt idx="6401">
                  <c:v>230.7</c:v>
                </c:pt>
                <c:pt idx="6402">
                  <c:v>228.8</c:v>
                </c:pt>
                <c:pt idx="6403">
                  <c:v>226.9</c:v>
                </c:pt>
                <c:pt idx="6404">
                  <c:v>226</c:v>
                </c:pt>
                <c:pt idx="6405">
                  <c:v>230</c:v>
                </c:pt>
                <c:pt idx="6406">
                  <c:v>229.4</c:v>
                </c:pt>
                <c:pt idx="6407">
                  <c:v>229.9</c:v>
                </c:pt>
                <c:pt idx="6408">
                  <c:v>227.7</c:v>
                </c:pt>
                <c:pt idx="6409">
                  <c:v>230.5</c:v>
                </c:pt>
                <c:pt idx="6410">
                  <c:v>227.5</c:v>
                </c:pt>
                <c:pt idx="6411">
                  <c:v>227.9</c:v>
                </c:pt>
                <c:pt idx="6412">
                  <c:v>231</c:v>
                </c:pt>
                <c:pt idx="6413">
                  <c:v>229.2</c:v>
                </c:pt>
                <c:pt idx="6414">
                  <c:v>230.3</c:v>
                </c:pt>
                <c:pt idx="6415">
                  <c:v>228.5</c:v>
                </c:pt>
                <c:pt idx="6416">
                  <c:v>229.9</c:v>
                </c:pt>
                <c:pt idx="6417">
                  <c:v>230.3</c:v>
                </c:pt>
                <c:pt idx="6418">
                  <c:v>229.1</c:v>
                </c:pt>
                <c:pt idx="6419">
                  <c:v>230</c:v>
                </c:pt>
                <c:pt idx="6420">
                  <c:v>228.6</c:v>
                </c:pt>
                <c:pt idx="6421">
                  <c:v>222.6</c:v>
                </c:pt>
                <c:pt idx="6422">
                  <c:v>229.6</c:v>
                </c:pt>
                <c:pt idx="6423">
                  <c:v>229.8</c:v>
                </c:pt>
                <c:pt idx="6424">
                  <c:v>229.5</c:v>
                </c:pt>
                <c:pt idx="6425">
                  <c:v>230</c:v>
                </c:pt>
                <c:pt idx="6426">
                  <c:v>228.3</c:v>
                </c:pt>
                <c:pt idx="6427">
                  <c:v>224.4</c:v>
                </c:pt>
                <c:pt idx="6428">
                  <c:v>225.7</c:v>
                </c:pt>
                <c:pt idx="6429">
                  <c:v>229</c:v>
                </c:pt>
                <c:pt idx="6430">
                  <c:v>228.4</c:v>
                </c:pt>
                <c:pt idx="6431">
                  <c:v>228</c:v>
                </c:pt>
                <c:pt idx="6432">
                  <c:v>227.2</c:v>
                </c:pt>
                <c:pt idx="6433">
                  <c:v>226.9</c:v>
                </c:pt>
                <c:pt idx="6434">
                  <c:v>218.1</c:v>
                </c:pt>
                <c:pt idx="6435">
                  <c:v>223.7</c:v>
                </c:pt>
                <c:pt idx="6436">
                  <c:v>224.9</c:v>
                </c:pt>
                <c:pt idx="6437">
                  <c:v>226.7</c:v>
                </c:pt>
                <c:pt idx="6438">
                  <c:v>228</c:v>
                </c:pt>
                <c:pt idx="6439">
                  <c:v>228.5</c:v>
                </c:pt>
                <c:pt idx="6440">
                  <c:v>228.1</c:v>
                </c:pt>
                <c:pt idx="6441">
                  <c:v>228.8</c:v>
                </c:pt>
                <c:pt idx="6442">
                  <c:v>228.5</c:v>
                </c:pt>
                <c:pt idx="6443">
                  <c:v>227.2</c:v>
                </c:pt>
                <c:pt idx="6444">
                  <c:v>225.7</c:v>
                </c:pt>
                <c:pt idx="6445">
                  <c:v>226.4</c:v>
                </c:pt>
                <c:pt idx="6446">
                  <c:v>226.8</c:v>
                </c:pt>
                <c:pt idx="6447">
                  <c:v>227</c:v>
                </c:pt>
                <c:pt idx="6448">
                  <c:v>225.9</c:v>
                </c:pt>
                <c:pt idx="6449">
                  <c:v>226.8</c:v>
                </c:pt>
                <c:pt idx="6450">
                  <c:v>221.4</c:v>
                </c:pt>
                <c:pt idx="6451">
                  <c:v>225.5</c:v>
                </c:pt>
                <c:pt idx="6452">
                  <c:v>225</c:v>
                </c:pt>
                <c:pt idx="6453">
                  <c:v>226.5</c:v>
                </c:pt>
                <c:pt idx="6454">
                  <c:v>223.3</c:v>
                </c:pt>
                <c:pt idx="6455">
                  <c:v>226.8</c:v>
                </c:pt>
                <c:pt idx="6456">
                  <c:v>225.6</c:v>
                </c:pt>
                <c:pt idx="6457">
                  <c:v>225.7</c:v>
                </c:pt>
                <c:pt idx="6458">
                  <c:v>226.1</c:v>
                </c:pt>
                <c:pt idx="6459">
                  <c:v>224.9</c:v>
                </c:pt>
                <c:pt idx="6460">
                  <c:v>223.6</c:v>
                </c:pt>
                <c:pt idx="6461">
                  <c:v>225.3</c:v>
                </c:pt>
                <c:pt idx="6462">
                  <c:v>226.1</c:v>
                </c:pt>
                <c:pt idx="6463">
                  <c:v>224.7</c:v>
                </c:pt>
                <c:pt idx="6464">
                  <c:v>226.9</c:v>
                </c:pt>
                <c:pt idx="6465">
                  <c:v>222.4</c:v>
                </c:pt>
                <c:pt idx="6466">
                  <c:v>227</c:v>
                </c:pt>
                <c:pt idx="6467">
                  <c:v>226.1</c:v>
                </c:pt>
                <c:pt idx="6468">
                  <c:v>224.5</c:v>
                </c:pt>
                <c:pt idx="6469">
                  <c:v>217.4</c:v>
                </c:pt>
                <c:pt idx="6470">
                  <c:v>225.8</c:v>
                </c:pt>
                <c:pt idx="6471">
                  <c:v>225.9</c:v>
                </c:pt>
                <c:pt idx="6472">
                  <c:v>224.2</c:v>
                </c:pt>
                <c:pt idx="6473">
                  <c:v>225.1</c:v>
                </c:pt>
                <c:pt idx="6474">
                  <c:v>224.3</c:v>
                </c:pt>
                <c:pt idx="6475">
                  <c:v>223.1</c:v>
                </c:pt>
                <c:pt idx="6476">
                  <c:v>226.1</c:v>
                </c:pt>
                <c:pt idx="6477">
                  <c:v>225</c:v>
                </c:pt>
                <c:pt idx="6478">
                  <c:v>224.5</c:v>
                </c:pt>
                <c:pt idx="6479">
                  <c:v>224</c:v>
                </c:pt>
                <c:pt idx="6480">
                  <c:v>226.8</c:v>
                </c:pt>
                <c:pt idx="6481">
                  <c:v>225.5</c:v>
                </c:pt>
                <c:pt idx="6482">
                  <c:v>218</c:v>
                </c:pt>
                <c:pt idx="6483">
                  <c:v>217.5</c:v>
                </c:pt>
                <c:pt idx="6484">
                  <c:v>225.5</c:v>
                </c:pt>
                <c:pt idx="6485">
                  <c:v>225</c:v>
                </c:pt>
                <c:pt idx="6486">
                  <c:v>225.8</c:v>
                </c:pt>
                <c:pt idx="6487">
                  <c:v>225.6</c:v>
                </c:pt>
                <c:pt idx="6488">
                  <c:v>226</c:v>
                </c:pt>
                <c:pt idx="6489">
                  <c:v>225</c:v>
                </c:pt>
                <c:pt idx="6490">
                  <c:v>223.4</c:v>
                </c:pt>
                <c:pt idx="6491">
                  <c:v>215.9</c:v>
                </c:pt>
                <c:pt idx="6492">
                  <c:v>223.5</c:v>
                </c:pt>
                <c:pt idx="6493">
                  <c:v>224.5</c:v>
                </c:pt>
                <c:pt idx="6494">
                  <c:v>223.2</c:v>
                </c:pt>
                <c:pt idx="6495">
                  <c:v>216.3</c:v>
                </c:pt>
                <c:pt idx="6496">
                  <c:v>224.6</c:v>
                </c:pt>
                <c:pt idx="6497">
                  <c:v>225</c:v>
                </c:pt>
                <c:pt idx="6498">
                  <c:v>224.7</c:v>
                </c:pt>
                <c:pt idx="6499">
                  <c:v>220.1</c:v>
                </c:pt>
                <c:pt idx="6500">
                  <c:v>223.6</c:v>
                </c:pt>
                <c:pt idx="6501">
                  <c:v>214.1</c:v>
                </c:pt>
                <c:pt idx="6502">
                  <c:v>218.5</c:v>
                </c:pt>
                <c:pt idx="6503">
                  <c:v>224.7</c:v>
                </c:pt>
                <c:pt idx="6504">
                  <c:v>222.5</c:v>
                </c:pt>
                <c:pt idx="6505">
                  <c:v>222.9</c:v>
                </c:pt>
                <c:pt idx="6506">
                  <c:v>218.6</c:v>
                </c:pt>
                <c:pt idx="6507">
                  <c:v>219.2</c:v>
                </c:pt>
                <c:pt idx="6508">
                  <c:v>223</c:v>
                </c:pt>
                <c:pt idx="6509">
                  <c:v>219.5</c:v>
                </c:pt>
                <c:pt idx="6510">
                  <c:v>223.3</c:v>
                </c:pt>
                <c:pt idx="6511">
                  <c:v>224</c:v>
                </c:pt>
                <c:pt idx="6512">
                  <c:v>223.1</c:v>
                </c:pt>
                <c:pt idx="6513">
                  <c:v>219.7</c:v>
                </c:pt>
                <c:pt idx="6514">
                  <c:v>223.1</c:v>
                </c:pt>
                <c:pt idx="6515">
                  <c:v>223.2</c:v>
                </c:pt>
                <c:pt idx="6516">
                  <c:v>219.9</c:v>
                </c:pt>
                <c:pt idx="6517">
                  <c:v>221.8</c:v>
                </c:pt>
                <c:pt idx="6518">
                  <c:v>223.2</c:v>
                </c:pt>
                <c:pt idx="6519">
                  <c:v>219.4</c:v>
                </c:pt>
                <c:pt idx="6520">
                  <c:v>219.8</c:v>
                </c:pt>
                <c:pt idx="6521">
                  <c:v>223.8</c:v>
                </c:pt>
                <c:pt idx="6522">
                  <c:v>220.5</c:v>
                </c:pt>
                <c:pt idx="6523">
                  <c:v>216.2</c:v>
                </c:pt>
                <c:pt idx="6524">
                  <c:v>222.4</c:v>
                </c:pt>
                <c:pt idx="6525">
                  <c:v>221.6</c:v>
                </c:pt>
                <c:pt idx="6526">
                  <c:v>220.6</c:v>
                </c:pt>
                <c:pt idx="6527">
                  <c:v>221.9</c:v>
                </c:pt>
                <c:pt idx="6528">
                  <c:v>222.4</c:v>
                </c:pt>
                <c:pt idx="6529">
                  <c:v>220.6</c:v>
                </c:pt>
                <c:pt idx="6530">
                  <c:v>221.1</c:v>
                </c:pt>
                <c:pt idx="6531">
                  <c:v>214.6</c:v>
                </c:pt>
                <c:pt idx="6532">
                  <c:v>222.5</c:v>
                </c:pt>
                <c:pt idx="6533">
                  <c:v>222.1</c:v>
                </c:pt>
                <c:pt idx="6534">
                  <c:v>222.6</c:v>
                </c:pt>
                <c:pt idx="6535">
                  <c:v>215.6</c:v>
                </c:pt>
                <c:pt idx="6536">
                  <c:v>220.8</c:v>
                </c:pt>
                <c:pt idx="6537">
                  <c:v>217.8</c:v>
                </c:pt>
                <c:pt idx="6538">
                  <c:v>217.5</c:v>
                </c:pt>
                <c:pt idx="6539">
                  <c:v>221.1</c:v>
                </c:pt>
                <c:pt idx="6540">
                  <c:v>219.3</c:v>
                </c:pt>
                <c:pt idx="6541">
                  <c:v>220.1</c:v>
                </c:pt>
                <c:pt idx="6542">
                  <c:v>221</c:v>
                </c:pt>
                <c:pt idx="6543">
                  <c:v>220.3</c:v>
                </c:pt>
                <c:pt idx="6544">
                  <c:v>221.6</c:v>
                </c:pt>
                <c:pt idx="6545">
                  <c:v>218.5</c:v>
                </c:pt>
                <c:pt idx="6546">
                  <c:v>223</c:v>
                </c:pt>
                <c:pt idx="6547">
                  <c:v>218.1</c:v>
                </c:pt>
                <c:pt idx="6548">
                  <c:v>213.2</c:v>
                </c:pt>
                <c:pt idx="6549">
                  <c:v>214</c:v>
                </c:pt>
                <c:pt idx="6550">
                  <c:v>218.2</c:v>
                </c:pt>
                <c:pt idx="6551">
                  <c:v>219.1</c:v>
                </c:pt>
                <c:pt idx="6552">
                  <c:v>222.4</c:v>
                </c:pt>
                <c:pt idx="6553">
                  <c:v>220.6</c:v>
                </c:pt>
                <c:pt idx="6554">
                  <c:v>221.9</c:v>
                </c:pt>
                <c:pt idx="6555">
                  <c:v>222.3</c:v>
                </c:pt>
                <c:pt idx="6556">
                  <c:v>220.3</c:v>
                </c:pt>
                <c:pt idx="6557">
                  <c:v>219</c:v>
                </c:pt>
                <c:pt idx="6558">
                  <c:v>222.1</c:v>
                </c:pt>
                <c:pt idx="6559">
                  <c:v>222.1</c:v>
                </c:pt>
                <c:pt idx="6560">
                  <c:v>219.4</c:v>
                </c:pt>
                <c:pt idx="6561">
                  <c:v>216.2</c:v>
                </c:pt>
                <c:pt idx="6562">
                  <c:v>221.2</c:v>
                </c:pt>
                <c:pt idx="6563">
                  <c:v>221.2</c:v>
                </c:pt>
                <c:pt idx="6564">
                  <c:v>220.4</c:v>
                </c:pt>
                <c:pt idx="6565">
                  <c:v>215.9</c:v>
                </c:pt>
                <c:pt idx="6566">
                  <c:v>221.2</c:v>
                </c:pt>
                <c:pt idx="6567">
                  <c:v>219.7</c:v>
                </c:pt>
                <c:pt idx="6568">
                  <c:v>221</c:v>
                </c:pt>
                <c:pt idx="6569">
                  <c:v>219.2</c:v>
                </c:pt>
                <c:pt idx="6570">
                  <c:v>220.9</c:v>
                </c:pt>
                <c:pt idx="6571">
                  <c:v>219.3</c:v>
                </c:pt>
                <c:pt idx="6572">
                  <c:v>221.1</c:v>
                </c:pt>
                <c:pt idx="6573">
                  <c:v>214.1</c:v>
                </c:pt>
                <c:pt idx="6574">
                  <c:v>221.1</c:v>
                </c:pt>
                <c:pt idx="6575">
                  <c:v>212.3</c:v>
                </c:pt>
                <c:pt idx="6576">
                  <c:v>216.9</c:v>
                </c:pt>
                <c:pt idx="6577">
                  <c:v>218.3</c:v>
                </c:pt>
                <c:pt idx="6578">
                  <c:v>219.2</c:v>
                </c:pt>
                <c:pt idx="6579">
                  <c:v>211.8</c:v>
                </c:pt>
                <c:pt idx="6580">
                  <c:v>217.8</c:v>
                </c:pt>
                <c:pt idx="6581">
                  <c:v>210.7</c:v>
                </c:pt>
                <c:pt idx="6582">
                  <c:v>216.9</c:v>
                </c:pt>
                <c:pt idx="6583">
                  <c:v>214.5</c:v>
                </c:pt>
                <c:pt idx="6584">
                  <c:v>218.4</c:v>
                </c:pt>
                <c:pt idx="6585">
                  <c:v>219.3</c:v>
                </c:pt>
                <c:pt idx="6586">
                  <c:v>219</c:v>
                </c:pt>
                <c:pt idx="6587">
                  <c:v>220.7</c:v>
                </c:pt>
                <c:pt idx="6588">
                  <c:v>218</c:v>
                </c:pt>
                <c:pt idx="6589">
                  <c:v>219.4</c:v>
                </c:pt>
                <c:pt idx="6590">
                  <c:v>218.1</c:v>
                </c:pt>
                <c:pt idx="6591">
                  <c:v>214.1</c:v>
                </c:pt>
                <c:pt idx="6592">
                  <c:v>221.1</c:v>
                </c:pt>
                <c:pt idx="6593">
                  <c:v>219.3</c:v>
                </c:pt>
                <c:pt idx="6594">
                  <c:v>219.5</c:v>
                </c:pt>
                <c:pt idx="6595">
                  <c:v>212.5</c:v>
                </c:pt>
                <c:pt idx="6596">
                  <c:v>219.1</c:v>
                </c:pt>
                <c:pt idx="6597">
                  <c:v>218.2</c:v>
                </c:pt>
                <c:pt idx="6598">
                  <c:v>215.3</c:v>
                </c:pt>
                <c:pt idx="6599">
                  <c:v>217.5</c:v>
                </c:pt>
                <c:pt idx="6600">
                  <c:v>219.6</c:v>
                </c:pt>
                <c:pt idx="6601">
                  <c:v>219.7</c:v>
                </c:pt>
                <c:pt idx="6602">
                  <c:v>220.2</c:v>
                </c:pt>
                <c:pt idx="6603">
                  <c:v>215.7</c:v>
                </c:pt>
                <c:pt idx="6604">
                  <c:v>216.9</c:v>
                </c:pt>
                <c:pt idx="6605">
                  <c:v>219.1</c:v>
                </c:pt>
                <c:pt idx="6606">
                  <c:v>214.4</c:v>
                </c:pt>
                <c:pt idx="6607">
                  <c:v>219.6</c:v>
                </c:pt>
                <c:pt idx="6608">
                  <c:v>218.3</c:v>
                </c:pt>
                <c:pt idx="6609">
                  <c:v>219.9</c:v>
                </c:pt>
                <c:pt idx="6610">
                  <c:v>219.6</c:v>
                </c:pt>
                <c:pt idx="6611">
                  <c:v>215.7</c:v>
                </c:pt>
                <c:pt idx="6612">
                  <c:v>214.8</c:v>
                </c:pt>
                <c:pt idx="6613">
                  <c:v>218.2</c:v>
                </c:pt>
                <c:pt idx="6614">
                  <c:v>219.1</c:v>
                </c:pt>
                <c:pt idx="6615">
                  <c:v>218.9</c:v>
                </c:pt>
                <c:pt idx="6616">
                  <c:v>214.8</c:v>
                </c:pt>
                <c:pt idx="6617">
                  <c:v>218.3</c:v>
                </c:pt>
                <c:pt idx="6618">
                  <c:v>214.7</c:v>
                </c:pt>
                <c:pt idx="6619">
                  <c:v>219.5</c:v>
                </c:pt>
                <c:pt idx="6620">
                  <c:v>219.1</c:v>
                </c:pt>
                <c:pt idx="6621">
                  <c:v>216.1</c:v>
                </c:pt>
                <c:pt idx="6622">
                  <c:v>211.4</c:v>
                </c:pt>
                <c:pt idx="6623">
                  <c:v>217.5</c:v>
                </c:pt>
                <c:pt idx="6624">
                  <c:v>209.7</c:v>
                </c:pt>
                <c:pt idx="6625">
                  <c:v>213.5</c:v>
                </c:pt>
                <c:pt idx="6626">
                  <c:v>216.5</c:v>
                </c:pt>
                <c:pt idx="6627">
                  <c:v>217.9</c:v>
                </c:pt>
                <c:pt idx="6628">
                  <c:v>216.5</c:v>
                </c:pt>
                <c:pt idx="6629">
                  <c:v>217</c:v>
                </c:pt>
                <c:pt idx="6630">
                  <c:v>215.2</c:v>
                </c:pt>
                <c:pt idx="6631">
                  <c:v>219.6</c:v>
                </c:pt>
                <c:pt idx="6632">
                  <c:v>212.2</c:v>
                </c:pt>
                <c:pt idx="6633">
                  <c:v>219.3</c:v>
                </c:pt>
                <c:pt idx="6634">
                  <c:v>218.4</c:v>
                </c:pt>
                <c:pt idx="6635">
                  <c:v>218.8</c:v>
                </c:pt>
                <c:pt idx="6636">
                  <c:v>213.8</c:v>
                </c:pt>
                <c:pt idx="6637">
                  <c:v>217.7</c:v>
                </c:pt>
                <c:pt idx="6638">
                  <c:v>211.2</c:v>
                </c:pt>
                <c:pt idx="6639">
                  <c:v>217.5</c:v>
                </c:pt>
                <c:pt idx="6640">
                  <c:v>215.8</c:v>
                </c:pt>
                <c:pt idx="6641">
                  <c:v>217.5</c:v>
                </c:pt>
                <c:pt idx="6642">
                  <c:v>215.7</c:v>
                </c:pt>
                <c:pt idx="6643">
                  <c:v>213</c:v>
                </c:pt>
                <c:pt idx="6644">
                  <c:v>214.8</c:v>
                </c:pt>
                <c:pt idx="6645">
                  <c:v>218.3</c:v>
                </c:pt>
                <c:pt idx="6646">
                  <c:v>214.7</c:v>
                </c:pt>
                <c:pt idx="6647">
                  <c:v>214.7</c:v>
                </c:pt>
                <c:pt idx="6648">
                  <c:v>211.4</c:v>
                </c:pt>
                <c:pt idx="6649">
                  <c:v>214.9</c:v>
                </c:pt>
                <c:pt idx="6650">
                  <c:v>218</c:v>
                </c:pt>
                <c:pt idx="6651">
                  <c:v>217.1</c:v>
                </c:pt>
                <c:pt idx="6652">
                  <c:v>216.5</c:v>
                </c:pt>
                <c:pt idx="6653">
                  <c:v>213.5</c:v>
                </c:pt>
                <c:pt idx="6654">
                  <c:v>210.3</c:v>
                </c:pt>
                <c:pt idx="6655">
                  <c:v>215.8</c:v>
                </c:pt>
                <c:pt idx="6656">
                  <c:v>218</c:v>
                </c:pt>
                <c:pt idx="6657">
                  <c:v>215.1</c:v>
                </c:pt>
                <c:pt idx="6658">
                  <c:v>212.9</c:v>
                </c:pt>
                <c:pt idx="6659">
                  <c:v>214.7</c:v>
                </c:pt>
                <c:pt idx="6660">
                  <c:v>214.2</c:v>
                </c:pt>
                <c:pt idx="6661">
                  <c:v>217.5</c:v>
                </c:pt>
                <c:pt idx="6662">
                  <c:v>213.6</c:v>
                </c:pt>
                <c:pt idx="6663">
                  <c:v>217.2</c:v>
                </c:pt>
                <c:pt idx="6664">
                  <c:v>216.3</c:v>
                </c:pt>
                <c:pt idx="6665">
                  <c:v>217.2</c:v>
                </c:pt>
                <c:pt idx="6666">
                  <c:v>215.5</c:v>
                </c:pt>
                <c:pt idx="6667">
                  <c:v>217.6</c:v>
                </c:pt>
                <c:pt idx="6668">
                  <c:v>217.2</c:v>
                </c:pt>
                <c:pt idx="6669">
                  <c:v>213.5</c:v>
                </c:pt>
                <c:pt idx="6670">
                  <c:v>215</c:v>
                </c:pt>
                <c:pt idx="6671">
                  <c:v>217.2</c:v>
                </c:pt>
                <c:pt idx="6672">
                  <c:v>217.1</c:v>
                </c:pt>
                <c:pt idx="6673">
                  <c:v>216.5</c:v>
                </c:pt>
                <c:pt idx="6674">
                  <c:v>215.2</c:v>
                </c:pt>
                <c:pt idx="6675">
                  <c:v>216.3</c:v>
                </c:pt>
                <c:pt idx="6676">
                  <c:v>217.1</c:v>
                </c:pt>
                <c:pt idx="6677">
                  <c:v>217.1</c:v>
                </c:pt>
                <c:pt idx="6678">
                  <c:v>207.3</c:v>
                </c:pt>
                <c:pt idx="6679">
                  <c:v>214.4</c:v>
                </c:pt>
                <c:pt idx="6680">
                  <c:v>211.8</c:v>
                </c:pt>
                <c:pt idx="6681">
                  <c:v>216.3</c:v>
                </c:pt>
                <c:pt idx="6682">
                  <c:v>216.5</c:v>
                </c:pt>
                <c:pt idx="6683">
                  <c:v>209.1</c:v>
                </c:pt>
                <c:pt idx="6684">
                  <c:v>209.3</c:v>
                </c:pt>
                <c:pt idx="6685">
                  <c:v>214.8</c:v>
                </c:pt>
                <c:pt idx="6686">
                  <c:v>216.1</c:v>
                </c:pt>
                <c:pt idx="6687">
                  <c:v>207.2</c:v>
                </c:pt>
                <c:pt idx="6688">
                  <c:v>212.5</c:v>
                </c:pt>
                <c:pt idx="6689">
                  <c:v>215.6</c:v>
                </c:pt>
                <c:pt idx="6690">
                  <c:v>211.4</c:v>
                </c:pt>
                <c:pt idx="6691">
                  <c:v>210.7</c:v>
                </c:pt>
                <c:pt idx="6692">
                  <c:v>215.1</c:v>
                </c:pt>
                <c:pt idx="6693">
                  <c:v>215.7</c:v>
                </c:pt>
                <c:pt idx="6694">
                  <c:v>210.3</c:v>
                </c:pt>
                <c:pt idx="6695">
                  <c:v>211.6</c:v>
                </c:pt>
                <c:pt idx="6696">
                  <c:v>208.7</c:v>
                </c:pt>
                <c:pt idx="6697">
                  <c:v>213</c:v>
                </c:pt>
                <c:pt idx="6698">
                  <c:v>214.8</c:v>
                </c:pt>
                <c:pt idx="6699">
                  <c:v>215.1</c:v>
                </c:pt>
                <c:pt idx="6700">
                  <c:v>214</c:v>
                </c:pt>
                <c:pt idx="6701">
                  <c:v>215.8</c:v>
                </c:pt>
                <c:pt idx="6702">
                  <c:v>209.9</c:v>
                </c:pt>
                <c:pt idx="6703">
                  <c:v>212.4</c:v>
                </c:pt>
                <c:pt idx="6704">
                  <c:v>215.1</c:v>
                </c:pt>
                <c:pt idx="6705">
                  <c:v>211.7</c:v>
                </c:pt>
                <c:pt idx="6706">
                  <c:v>213.1</c:v>
                </c:pt>
                <c:pt idx="6707">
                  <c:v>214.7</c:v>
                </c:pt>
                <c:pt idx="6708">
                  <c:v>214.8</c:v>
                </c:pt>
                <c:pt idx="6709">
                  <c:v>214.2</c:v>
                </c:pt>
                <c:pt idx="6710">
                  <c:v>214.3</c:v>
                </c:pt>
                <c:pt idx="6711">
                  <c:v>214.8</c:v>
                </c:pt>
                <c:pt idx="6712">
                  <c:v>214.1</c:v>
                </c:pt>
                <c:pt idx="6713">
                  <c:v>209.2</c:v>
                </c:pt>
                <c:pt idx="6714">
                  <c:v>213.6</c:v>
                </c:pt>
                <c:pt idx="6715">
                  <c:v>211.2</c:v>
                </c:pt>
                <c:pt idx="6716">
                  <c:v>212.8</c:v>
                </c:pt>
                <c:pt idx="6717">
                  <c:v>211.2</c:v>
                </c:pt>
                <c:pt idx="6718">
                  <c:v>212.7</c:v>
                </c:pt>
                <c:pt idx="6719">
                  <c:v>209.1</c:v>
                </c:pt>
                <c:pt idx="6720">
                  <c:v>208.2</c:v>
                </c:pt>
                <c:pt idx="6721">
                  <c:v>211.6</c:v>
                </c:pt>
                <c:pt idx="6722">
                  <c:v>213.5</c:v>
                </c:pt>
                <c:pt idx="6723">
                  <c:v>213</c:v>
                </c:pt>
                <c:pt idx="6724">
                  <c:v>212.6</c:v>
                </c:pt>
                <c:pt idx="6725">
                  <c:v>212.3</c:v>
                </c:pt>
                <c:pt idx="6726">
                  <c:v>211.8</c:v>
                </c:pt>
                <c:pt idx="6727">
                  <c:v>207.6</c:v>
                </c:pt>
                <c:pt idx="6728">
                  <c:v>211.9</c:v>
                </c:pt>
                <c:pt idx="6729">
                  <c:v>211.5</c:v>
                </c:pt>
                <c:pt idx="6730">
                  <c:v>213.6</c:v>
                </c:pt>
                <c:pt idx="6731">
                  <c:v>213.3</c:v>
                </c:pt>
                <c:pt idx="6732">
                  <c:v>205.8</c:v>
                </c:pt>
                <c:pt idx="6733">
                  <c:v>212.1</c:v>
                </c:pt>
                <c:pt idx="6734">
                  <c:v>212.8</c:v>
                </c:pt>
                <c:pt idx="6735">
                  <c:v>213.9</c:v>
                </c:pt>
                <c:pt idx="6736">
                  <c:v>212.6</c:v>
                </c:pt>
                <c:pt idx="6737">
                  <c:v>211.3</c:v>
                </c:pt>
                <c:pt idx="6738">
                  <c:v>213</c:v>
                </c:pt>
                <c:pt idx="6739">
                  <c:v>212.7</c:v>
                </c:pt>
                <c:pt idx="6740">
                  <c:v>211.4</c:v>
                </c:pt>
                <c:pt idx="6741">
                  <c:v>209.1</c:v>
                </c:pt>
                <c:pt idx="6742">
                  <c:v>212.1</c:v>
                </c:pt>
                <c:pt idx="6743">
                  <c:v>209.5</c:v>
                </c:pt>
                <c:pt idx="6744">
                  <c:v>212.3</c:v>
                </c:pt>
                <c:pt idx="6745">
                  <c:v>213.1</c:v>
                </c:pt>
                <c:pt idx="6746">
                  <c:v>213.1</c:v>
                </c:pt>
                <c:pt idx="6747">
                  <c:v>208.6</c:v>
                </c:pt>
                <c:pt idx="6748">
                  <c:v>206.7</c:v>
                </c:pt>
                <c:pt idx="6749">
                  <c:v>212.2</c:v>
                </c:pt>
                <c:pt idx="6750">
                  <c:v>212.4</c:v>
                </c:pt>
                <c:pt idx="6751">
                  <c:v>209.7</c:v>
                </c:pt>
                <c:pt idx="6752">
                  <c:v>211</c:v>
                </c:pt>
                <c:pt idx="6753">
                  <c:v>211.5</c:v>
                </c:pt>
                <c:pt idx="6754">
                  <c:v>212.1</c:v>
                </c:pt>
                <c:pt idx="6755">
                  <c:v>213.7</c:v>
                </c:pt>
                <c:pt idx="6756">
                  <c:v>213.8</c:v>
                </c:pt>
                <c:pt idx="6757">
                  <c:v>211.6</c:v>
                </c:pt>
                <c:pt idx="6758">
                  <c:v>207.8</c:v>
                </c:pt>
                <c:pt idx="6759">
                  <c:v>211.7</c:v>
                </c:pt>
                <c:pt idx="6760">
                  <c:v>214.1</c:v>
                </c:pt>
                <c:pt idx="6761">
                  <c:v>213.3</c:v>
                </c:pt>
                <c:pt idx="6762">
                  <c:v>211.5</c:v>
                </c:pt>
                <c:pt idx="6763">
                  <c:v>213.6</c:v>
                </c:pt>
                <c:pt idx="6764">
                  <c:v>212.4</c:v>
                </c:pt>
                <c:pt idx="6765">
                  <c:v>213.1</c:v>
                </c:pt>
                <c:pt idx="6766">
                  <c:v>212.6</c:v>
                </c:pt>
                <c:pt idx="6767">
                  <c:v>212.1</c:v>
                </c:pt>
                <c:pt idx="6768">
                  <c:v>213</c:v>
                </c:pt>
                <c:pt idx="6769">
                  <c:v>212.1</c:v>
                </c:pt>
                <c:pt idx="6770">
                  <c:v>209.7</c:v>
                </c:pt>
                <c:pt idx="6771">
                  <c:v>202.8</c:v>
                </c:pt>
                <c:pt idx="6772">
                  <c:v>211.6</c:v>
                </c:pt>
                <c:pt idx="6773">
                  <c:v>211.3</c:v>
                </c:pt>
                <c:pt idx="6774">
                  <c:v>211.4</c:v>
                </c:pt>
                <c:pt idx="6775">
                  <c:v>208.6</c:v>
                </c:pt>
                <c:pt idx="6776">
                  <c:v>213.4</c:v>
                </c:pt>
                <c:pt idx="6777">
                  <c:v>213.3</c:v>
                </c:pt>
                <c:pt idx="6778">
                  <c:v>213.6</c:v>
                </c:pt>
                <c:pt idx="6779">
                  <c:v>213.9</c:v>
                </c:pt>
                <c:pt idx="6780">
                  <c:v>212.4</c:v>
                </c:pt>
                <c:pt idx="6781">
                  <c:v>213.2</c:v>
                </c:pt>
                <c:pt idx="6782">
                  <c:v>213</c:v>
                </c:pt>
                <c:pt idx="6783">
                  <c:v>212.8</c:v>
                </c:pt>
                <c:pt idx="6784">
                  <c:v>211.6</c:v>
                </c:pt>
                <c:pt idx="6785">
                  <c:v>208.1</c:v>
                </c:pt>
                <c:pt idx="6786">
                  <c:v>212.3</c:v>
                </c:pt>
                <c:pt idx="6787">
                  <c:v>211.7</c:v>
                </c:pt>
                <c:pt idx="6788">
                  <c:v>211.8</c:v>
                </c:pt>
                <c:pt idx="6789">
                  <c:v>207.9</c:v>
                </c:pt>
                <c:pt idx="6790">
                  <c:v>212.6</c:v>
                </c:pt>
                <c:pt idx="6791">
                  <c:v>205</c:v>
                </c:pt>
                <c:pt idx="6792">
                  <c:v>211.8</c:v>
                </c:pt>
                <c:pt idx="6793">
                  <c:v>208.7</c:v>
                </c:pt>
                <c:pt idx="6794">
                  <c:v>212.1</c:v>
                </c:pt>
                <c:pt idx="6795">
                  <c:v>212.3</c:v>
                </c:pt>
                <c:pt idx="6796">
                  <c:v>213.1</c:v>
                </c:pt>
                <c:pt idx="6797">
                  <c:v>209.1</c:v>
                </c:pt>
                <c:pt idx="6798">
                  <c:v>210.3</c:v>
                </c:pt>
                <c:pt idx="6799">
                  <c:v>211.2</c:v>
                </c:pt>
                <c:pt idx="6800">
                  <c:v>204.6</c:v>
                </c:pt>
                <c:pt idx="6801">
                  <c:v>210.2</c:v>
                </c:pt>
                <c:pt idx="6802">
                  <c:v>210.6</c:v>
                </c:pt>
                <c:pt idx="6803">
                  <c:v>208.7</c:v>
                </c:pt>
                <c:pt idx="6804">
                  <c:v>211.2</c:v>
                </c:pt>
                <c:pt idx="6805">
                  <c:v>210.2</c:v>
                </c:pt>
                <c:pt idx="6806">
                  <c:v>210.8</c:v>
                </c:pt>
                <c:pt idx="6807">
                  <c:v>209.3</c:v>
                </c:pt>
                <c:pt idx="6808">
                  <c:v>210.2</c:v>
                </c:pt>
                <c:pt idx="6809">
                  <c:v>210.2</c:v>
                </c:pt>
                <c:pt idx="6810">
                  <c:v>206</c:v>
                </c:pt>
                <c:pt idx="6811">
                  <c:v>203.6</c:v>
                </c:pt>
                <c:pt idx="6812">
                  <c:v>210.6</c:v>
                </c:pt>
                <c:pt idx="6813">
                  <c:v>209.8</c:v>
                </c:pt>
                <c:pt idx="6814">
                  <c:v>209.1</c:v>
                </c:pt>
                <c:pt idx="6815">
                  <c:v>209.3</c:v>
                </c:pt>
                <c:pt idx="6816">
                  <c:v>209.2</c:v>
                </c:pt>
                <c:pt idx="6817">
                  <c:v>207.2</c:v>
                </c:pt>
                <c:pt idx="6818">
                  <c:v>204.4</c:v>
                </c:pt>
                <c:pt idx="6819">
                  <c:v>206</c:v>
                </c:pt>
                <c:pt idx="6820">
                  <c:v>206.2</c:v>
                </c:pt>
                <c:pt idx="6821">
                  <c:v>208.8</c:v>
                </c:pt>
                <c:pt idx="6822">
                  <c:v>207.5</c:v>
                </c:pt>
                <c:pt idx="6823">
                  <c:v>207.2</c:v>
                </c:pt>
                <c:pt idx="6824">
                  <c:v>207.6</c:v>
                </c:pt>
                <c:pt idx="6825">
                  <c:v>207.3</c:v>
                </c:pt>
                <c:pt idx="6826">
                  <c:v>207.7</c:v>
                </c:pt>
                <c:pt idx="6827">
                  <c:v>206.4</c:v>
                </c:pt>
                <c:pt idx="6828">
                  <c:v>207.6</c:v>
                </c:pt>
                <c:pt idx="6829">
                  <c:v>206.6</c:v>
                </c:pt>
                <c:pt idx="6830">
                  <c:v>204.3</c:v>
                </c:pt>
                <c:pt idx="6831">
                  <c:v>207.2</c:v>
                </c:pt>
                <c:pt idx="6832">
                  <c:v>207.2</c:v>
                </c:pt>
                <c:pt idx="6833">
                  <c:v>205.6</c:v>
                </c:pt>
                <c:pt idx="6834">
                  <c:v>207.9</c:v>
                </c:pt>
                <c:pt idx="6835">
                  <c:v>206.2</c:v>
                </c:pt>
                <c:pt idx="6836">
                  <c:v>202.1</c:v>
                </c:pt>
                <c:pt idx="6837">
                  <c:v>205.5</c:v>
                </c:pt>
                <c:pt idx="6838">
                  <c:v>202.4</c:v>
                </c:pt>
                <c:pt idx="6839">
                  <c:v>205.4</c:v>
                </c:pt>
                <c:pt idx="6840">
                  <c:v>206</c:v>
                </c:pt>
                <c:pt idx="6841">
                  <c:v>206.2</c:v>
                </c:pt>
                <c:pt idx="6842">
                  <c:v>203.9</c:v>
                </c:pt>
                <c:pt idx="6843">
                  <c:v>204.6</c:v>
                </c:pt>
                <c:pt idx="6844">
                  <c:v>200.7</c:v>
                </c:pt>
                <c:pt idx="6845">
                  <c:v>203.5</c:v>
                </c:pt>
                <c:pt idx="6846">
                  <c:v>204.1</c:v>
                </c:pt>
                <c:pt idx="6847">
                  <c:v>201.6</c:v>
                </c:pt>
                <c:pt idx="6848">
                  <c:v>205.2</c:v>
                </c:pt>
                <c:pt idx="6849">
                  <c:v>204.3</c:v>
                </c:pt>
                <c:pt idx="6850">
                  <c:v>201.7</c:v>
                </c:pt>
                <c:pt idx="6851">
                  <c:v>203.4</c:v>
                </c:pt>
                <c:pt idx="6852">
                  <c:v>203.5</c:v>
                </c:pt>
                <c:pt idx="6853">
                  <c:v>200.7</c:v>
                </c:pt>
                <c:pt idx="6854">
                  <c:v>201.4</c:v>
                </c:pt>
                <c:pt idx="6855">
                  <c:v>203.9</c:v>
                </c:pt>
                <c:pt idx="6856">
                  <c:v>201.3</c:v>
                </c:pt>
                <c:pt idx="6857">
                  <c:v>203.5</c:v>
                </c:pt>
                <c:pt idx="6858">
                  <c:v>201.2</c:v>
                </c:pt>
                <c:pt idx="6859">
                  <c:v>201.2</c:v>
                </c:pt>
                <c:pt idx="6860">
                  <c:v>197.2</c:v>
                </c:pt>
                <c:pt idx="6861">
                  <c:v>199.5</c:v>
                </c:pt>
                <c:pt idx="6862">
                  <c:v>196.9</c:v>
                </c:pt>
                <c:pt idx="6863">
                  <c:v>200.5</c:v>
                </c:pt>
                <c:pt idx="6864">
                  <c:v>198.2</c:v>
                </c:pt>
                <c:pt idx="6865">
                  <c:v>195.7</c:v>
                </c:pt>
                <c:pt idx="6866">
                  <c:v>199.3</c:v>
                </c:pt>
                <c:pt idx="6867">
                  <c:v>201.2</c:v>
                </c:pt>
                <c:pt idx="6868">
                  <c:v>198.2</c:v>
                </c:pt>
                <c:pt idx="6869">
                  <c:v>196.4</c:v>
                </c:pt>
                <c:pt idx="6870">
                  <c:v>201.2</c:v>
                </c:pt>
                <c:pt idx="6871">
                  <c:v>200.3</c:v>
                </c:pt>
                <c:pt idx="6872">
                  <c:v>199.3</c:v>
                </c:pt>
                <c:pt idx="6873">
                  <c:v>198.6</c:v>
                </c:pt>
                <c:pt idx="6874">
                  <c:v>198.8</c:v>
                </c:pt>
                <c:pt idx="6875">
                  <c:v>199.7</c:v>
                </c:pt>
                <c:pt idx="6876">
                  <c:v>200.1</c:v>
                </c:pt>
                <c:pt idx="6877">
                  <c:v>197.8</c:v>
                </c:pt>
                <c:pt idx="6878">
                  <c:v>198.7</c:v>
                </c:pt>
                <c:pt idx="6879">
                  <c:v>195.7</c:v>
                </c:pt>
                <c:pt idx="6880">
                  <c:v>195.7</c:v>
                </c:pt>
                <c:pt idx="6881">
                  <c:v>198.4</c:v>
                </c:pt>
                <c:pt idx="6882">
                  <c:v>198.7</c:v>
                </c:pt>
                <c:pt idx="6883">
                  <c:v>196.7</c:v>
                </c:pt>
                <c:pt idx="6884">
                  <c:v>195</c:v>
                </c:pt>
                <c:pt idx="6885">
                  <c:v>194.4</c:v>
                </c:pt>
                <c:pt idx="6886">
                  <c:v>192.9</c:v>
                </c:pt>
                <c:pt idx="6887">
                  <c:v>192.8</c:v>
                </c:pt>
                <c:pt idx="6888">
                  <c:v>193.6</c:v>
                </c:pt>
                <c:pt idx="6889">
                  <c:v>194.8</c:v>
                </c:pt>
                <c:pt idx="6890">
                  <c:v>189.4</c:v>
                </c:pt>
                <c:pt idx="6891">
                  <c:v>186.1</c:v>
                </c:pt>
                <c:pt idx="6892">
                  <c:v>192.2</c:v>
                </c:pt>
                <c:pt idx="6893">
                  <c:v>193.5</c:v>
                </c:pt>
                <c:pt idx="6894">
                  <c:v>195.2</c:v>
                </c:pt>
                <c:pt idx="6895">
                  <c:v>191</c:v>
                </c:pt>
                <c:pt idx="6896">
                  <c:v>192.2</c:v>
                </c:pt>
                <c:pt idx="6897">
                  <c:v>193.3</c:v>
                </c:pt>
                <c:pt idx="6898">
                  <c:v>190.7</c:v>
                </c:pt>
                <c:pt idx="6899">
                  <c:v>189.4</c:v>
                </c:pt>
                <c:pt idx="6900">
                  <c:v>187.5</c:v>
                </c:pt>
                <c:pt idx="6901">
                  <c:v>190.3</c:v>
                </c:pt>
                <c:pt idx="6902">
                  <c:v>192.3</c:v>
                </c:pt>
                <c:pt idx="6903">
                  <c:v>193.3</c:v>
                </c:pt>
                <c:pt idx="6904">
                  <c:v>190.4</c:v>
                </c:pt>
                <c:pt idx="6905">
                  <c:v>190.6</c:v>
                </c:pt>
                <c:pt idx="6906">
                  <c:v>189.6</c:v>
                </c:pt>
                <c:pt idx="6907">
                  <c:v>191.3</c:v>
                </c:pt>
                <c:pt idx="6908">
                  <c:v>190.5</c:v>
                </c:pt>
                <c:pt idx="6909">
                  <c:v>189.6</c:v>
                </c:pt>
                <c:pt idx="6910">
                  <c:v>187.8</c:v>
                </c:pt>
                <c:pt idx="6911">
                  <c:v>189.5</c:v>
                </c:pt>
                <c:pt idx="6912">
                  <c:v>190.6</c:v>
                </c:pt>
                <c:pt idx="6913">
                  <c:v>186.4</c:v>
                </c:pt>
                <c:pt idx="6914">
                  <c:v>187.2</c:v>
                </c:pt>
                <c:pt idx="6915">
                  <c:v>185.1</c:v>
                </c:pt>
                <c:pt idx="6916">
                  <c:v>186.9</c:v>
                </c:pt>
                <c:pt idx="6917">
                  <c:v>187.6</c:v>
                </c:pt>
                <c:pt idx="6918">
                  <c:v>187.7</c:v>
                </c:pt>
                <c:pt idx="6919">
                  <c:v>189.3</c:v>
                </c:pt>
                <c:pt idx="6920">
                  <c:v>188.5</c:v>
                </c:pt>
                <c:pt idx="6921">
                  <c:v>186.9</c:v>
                </c:pt>
                <c:pt idx="6922">
                  <c:v>186.3</c:v>
                </c:pt>
                <c:pt idx="6923">
                  <c:v>187.5</c:v>
                </c:pt>
                <c:pt idx="6924">
                  <c:v>186.4</c:v>
                </c:pt>
                <c:pt idx="6925">
                  <c:v>185.4</c:v>
                </c:pt>
                <c:pt idx="6926">
                  <c:v>185.2</c:v>
                </c:pt>
                <c:pt idx="6927">
                  <c:v>186.9</c:v>
                </c:pt>
                <c:pt idx="6928">
                  <c:v>185.8</c:v>
                </c:pt>
                <c:pt idx="6929">
                  <c:v>186.5</c:v>
                </c:pt>
                <c:pt idx="6930">
                  <c:v>185.4</c:v>
                </c:pt>
                <c:pt idx="6931">
                  <c:v>181.9</c:v>
                </c:pt>
                <c:pt idx="6932">
                  <c:v>181</c:v>
                </c:pt>
                <c:pt idx="6933">
                  <c:v>185.9</c:v>
                </c:pt>
                <c:pt idx="6934">
                  <c:v>181</c:v>
                </c:pt>
                <c:pt idx="6935">
                  <c:v>182.5</c:v>
                </c:pt>
                <c:pt idx="6936">
                  <c:v>183.7</c:v>
                </c:pt>
                <c:pt idx="6937">
                  <c:v>185.9</c:v>
                </c:pt>
                <c:pt idx="6938">
                  <c:v>179</c:v>
                </c:pt>
                <c:pt idx="6939">
                  <c:v>184.3</c:v>
                </c:pt>
                <c:pt idx="6940">
                  <c:v>181.8</c:v>
                </c:pt>
                <c:pt idx="6941">
                  <c:v>185.4</c:v>
                </c:pt>
                <c:pt idx="6942">
                  <c:v>184.2</c:v>
                </c:pt>
                <c:pt idx="6943">
                  <c:v>181.4</c:v>
                </c:pt>
                <c:pt idx="6944">
                  <c:v>182.7</c:v>
                </c:pt>
                <c:pt idx="6945">
                  <c:v>181.7</c:v>
                </c:pt>
                <c:pt idx="6946">
                  <c:v>180</c:v>
                </c:pt>
                <c:pt idx="6947">
                  <c:v>183</c:v>
                </c:pt>
                <c:pt idx="6948">
                  <c:v>182.7</c:v>
                </c:pt>
                <c:pt idx="6949">
                  <c:v>183.9</c:v>
                </c:pt>
                <c:pt idx="6950">
                  <c:v>183.4</c:v>
                </c:pt>
                <c:pt idx="6951">
                  <c:v>181.4</c:v>
                </c:pt>
                <c:pt idx="6952">
                  <c:v>181.4</c:v>
                </c:pt>
                <c:pt idx="6953">
                  <c:v>183</c:v>
                </c:pt>
                <c:pt idx="6954">
                  <c:v>182.8</c:v>
                </c:pt>
                <c:pt idx="6955">
                  <c:v>181.4</c:v>
                </c:pt>
                <c:pt idx="6956">
                  <c:v>181</c:v>
                </c:pt>
                <c:pt idx="6957">
                  <c:v>181.3</c:v>
                </c:pt>
                <c:pt idx="6958">
                  <c:v>179</c:v>
                </c:pt>
                <c:pt idx="6959">
                  <c:v>176.6</c:v>
                </c:pt>
                <c:pt idx="6960">
                  <c:v>182.4</c:v>
                </c:pt>
                <c:pt idx="6961">
                  <c:v>181.9</c:v>
                </c:pt>
                <c:pt idx="6962">
                  <c:v>181.4</c:v>
                </c:pt>
                <c:pt idx="6963">
                  <c:v>181</c:v>
                </c:pt>
                <c:pt idx="6964">
                  <c:v>177.5</c:v>
                </c:pt>
                <c:pt idx="6965">
                  <c:v>180.5</c:v>
                </c:pt>
                <c:pt idx="6966">
                  <c:v>181.6</c:v>
                </c:pt>
                <c:pt idx="6967">
                  <c:v>182.4</c:v>
                </c:pt>
                <c:pt idx="6968">
                  <c:v>182.4</c:v>
                </c:pt>
                <c:pt idx="6969">
                  <c:v>182.3</c:v>
                </c:pt>
                <c:pt idx="6970">
                  <c:v>181.9</c:v>
                </c:pt>
                <c:pt idx="6971">
                  <c:v>182.4</c:v>
                </c:pt>
                <c:pt idx="6972">
                  <c:v>181.4</c:v>
                </c:pt>
                <c:pt idx="6973">
                  <c:v>181.4</c:v>
                </c:pt>
                <c:pt idx="6974">
                  <c:v>181.4</c:v>
                </c:pt>
                <c:pt idx="6975">
                  <c:v>178.1</c:v>
                </c:pt>
                <c:pt idx="6976">
                  <c:v>178.4</c:v>
                </c:pt>
                <c:pt idx="6977">
                  <c:v>181.2</c:v>
                </c:pt>
                <c:pt idx="6978">
                  <c:v>175.5</c:v>
                </c:pt>
                <c:pt idx="6979">
                  <c:v>181.4</c:v>
                </c:pt>
                <c:pt idx="6980">
                  <c:v>179.8</c:v>
                </c:pt>
                <c:pt idx="6981">
                  <c:v>178.6</c:v>
                </c:pt>
                <c:pt idx="6982">
                  <c:v>178.9</c:v>
                </c:pt>
                <c:pt idx="6983">
                  <c:v>180.1</c:v>
                </c:pt>
                <c:pt idx="6984">
                  <c:v>182.2</c:v>
                </c:pt>
                <c:pt idx="6985">
                  <c:v>181.4</c:v>
                </c:pt>
                <c:pt idx="6986">
                  <c:v>179.8</c:v>
                </c:pt>
                <c:pt idx="6987">
                  <c:v>179.9</c:v>
                </c:pt>
                <c:pt idx="6988">
                  <c:v>179</c:v>
                </c:pt>
                <c:pt idx="6989">
                  <c:v>177.1</c:v>
                </c:pt>
                <c:pt idx="6990">
                  <c:v>180.6</c:v>
                </c:pt>
                <c:pt idx="6991">
                  <c:v>181.9</c:v>
                </c:pt>
                <c:pt idx="6992">
                  <c:v>183.2</c:v>
                </c:pt>
                <c:pt idx="6993">
                  <c:v>181.4</c:v>
                </c:pt>
                <c:pt idx="6994">
                  <c:v>181.9</c:v>
                </c:pt>
                <c:pt idx="6995">
                  <c:v>183.2</c:v>
                </c:pt>
                <c:pt idx="6996">
                  <c:v>183.4</c:v>
                </c:pt>
                <c:pt idx="6997">
                  <c:v>182.9</c:v>
                </c:pt>
                <c:pt idx="6998">
                  <c:v>182.4</c:v>
                </c:pt>
                <c:pt idx="6999">
                  <c:v>181.5</c:v>
                </c:pt>
                <c:pt idx="7000">
                  <c:v>179.1</c:v>
                </c:pt>
                <c:pt idx="7001">
                  <c:v>181.9</c:v>
                </c:pt>
                <c:pt idx="7002">
                  <c:v>183.4</c:v>
                </c:pt>
                <c:pt idx="7003">
                  <c:v>182.4</c:v>
                </c:pt>
                <c:pt idx="7004">
                  <c:v>178.2</c:v>
                </c:pt>
                <c:pt idx="7005">
                  <c:v>183.4</c:v>
                </c:pt>
                <c:pt idx="7006">
                  <c:v>183.4</c:v>
                </c:pt>
                <c:pt idx="7007">
                  <c:v>182.6</c:v>
                </c:pt>
                <c:pt idx="7008">
                  <c:v>184.2</c:v>
                </c:pt>
                <c:pt idx="7009">
                  <c:v>183.4</c:v>
                </c:pt>
                <c:pt idx="7010">
                  <c:v>182.6</c:v>
                </c:pt>
                <c:pt idx="7011">
                  <c:v>185.1</c:v>
                </c:pt>
                <c:pt idx="7012">
                  <c:v>184.4</c:v>
                </c:pt>
                <c:pt idx="7013">
                  <c:v>185.4</c:v>
                </c:pt>
                <c:pt idx="7014">
                  <c:v>184</c:v>
                </c:pt>
                <c:pt idx="7015">
                  <c:v>186.9</c:v>
                </c:pt>
                <c:pt idx="7016">
                  <c:v>187.2</c:v>
                </c:pt>
                <c:pt idx="7017">
                  <c:v>187.4</c:v>
                </c:pt>
                <c:pt idx="7018">
                  <c:v>185.9</c:v>
                </c:pt>
                <c:pt idx="7019">
                  <c:v>186.8</c:v>
                </c:pt>
                <c:pt idx="7020">
                  <c:v>186.4</c:v>
                </c:pt>
                <c:pt idx="7021">
                  <c:v>185.9</c:v>
                </c:pt>
                <c:pt idx="7022">
                  <c:v>180.5</c:v>
                </c:pt>
                <c:pt idx="7023">
                  <c:v>183.3</c:v>
                </c:pt>
                <c:pt idx="7024">
                  <c:v>187.9</c:v>
                </c:pt>
                <c:pt idx="7025">
                  <c:v>188.2</c:v>
                </c:pt>
                <c:pt idx="7026">
                  <c:v>185.7</c:v>
                </c:pt>
                <c:pt idx="7027">
                  <c:v>185.9</c:v>
                </c:pt>
                <c:pt idx="7028">
                  <c:v>187.6</c:v>
                </c:pt>
                <c:pt idx="7029">
                  <c:v>187.7</c:v>
                </c:pt>
                <c:pt idx="7030">
                  <c:v>187.9</c:v>
                </c:pt>
                <c:pt idx="7031">
                  <c:v>188.8</c:v>
                </c:pt>
                <c:pt idx="7032">
                  <c:v>188.5</c:v>
                </c:pt>
                <c:pt idx="7033">
                  <c:v>188.9</c:v>
                </c:pt>
                <c:pt idx="7034">
                  <c:v>188.3</c:v>
                </c:pt>
                <c:pt idx="7035">
                  <c:v>190.7</c:v>
                </c:pt>
                <c:pt idx="7036">
                  <c:v>188.3</c:v>
                </c:pt>
                <c:pt idx="7037">
                  <c:v>191.8</c:v>
                </c:pt>
                <c:pt idx="7038">
                  <c:v>191.3</c:v>
                </c:pt>
                <c:pt idx="7039">
                  <c:v>190.8</c:v>
                </c:pt>
                <c:pt idx="7040">
                  <c:v>190.3</c:v>
                </c:pt>
                <c:pt idx="7041">
                  <c:v>191</c:v>
                </c:pt>
                <c:pt idx="7042">
                  <c:v>190.3</c:v>
                </c:pt>
                <c:pt idx="7043">
                  <c:v>191.3</c:v>
                </c:pt>
                <c:pt idx="7044">
                  <c:v>189.5</c:v>
                </c:pt>
                <c:pt idx="7045">
                  <c:v>186.5</c:v>
                </c:pt>
                <c:pt idx="7046">
                  <c:v>190.5</c:v>
                </c:pt>
                <c:pt idx="7047">
                  <c:v>189</c:v>
                </c:pt>
                <c:pt idx="7048">
                  <c:v>187.8</c:v>
                </c:pt>
                <c:pt idx="7049">
                  <c:v>192.4</c:v>
                </c:pt>
                <c:pt idx="7050">
                  <c:v>193.2</c:v>
                </c:pt>
                <c:pt idx="7051">
                  <c:v>189.9</c:v>
                </c:pt>
                <c:pt idx="7052">
                  <c:v>190.6</c:v>
                </c:pt>
                <c:pt idx="7053">
                  <c:v>189.1</c:v>
                </c:pt>
                <c:pt idx="7054">
                  <c:v>193.3</c:v>
                </c:pt>
                <c:pt idx="7055">
                  <c:v>194.1</c:v>
                </c:pt>
                <c:pt idx="7056">
                  <c:v>192.8</c:v>
                </c:pt>
                <c:pt idx="7057">
                  <c:v>188.7</c:v>
                </c:pt>
                <c:pt idx="7058">
                  <c:v>188.5</c:v>
                </c:pt>
                <c:pt idx="7059">
                  <c:v>189.9</c:v>
                </c:pt>
                <c:pt idx="7060">
                  <c:v>193.3</c:v>
                </c:pt>
                <c:pt idx="7061">
                  <c:v>187.6</c:v>
                </c:pt>
                <c:pt idx="7062">
                  <c:v>191.9</c:v>
                </c:pt>
                <c:pt idx="7063">
                  <c:v>194.8</c:v>
                </c:pt>
                <c:pt idx="7064">
                  <c:v>194.3</c:v>
                </c:pt>
                <c:pt idx="7065">
                  <c:v>194.8</c:v>
                </c:pt>
                <c:pt idx="7066">
                  <c:v>194.7</c:v>
                </c:pt>
                <c:pt idx="7067">
                  <c:v>197.3</c:v>
                </c:pt>
                <c:pt idx="7068">
                  <c:v>197.4</c:v>
                </c:pt>
                <c:pt idx="7069">
                  <c:v>197.8</c:v>
                </c:pt>
                <c:pt idx="7070">
                  <c:v>194</c:v>
                </c:pt>
                <c:pt idx="7071">
                  <c:v>195.4</c:v>
                </c:pt>
                <c:pt idx="7072">
                  <c:v>196.3</c:v>
                </c:pt>
                <c:pt idx="7073">
                  <c:v>194.6</c:v>
                </c:pt>
                <c:pt idx="7074">
                  <c:v>189.8</c:v>
                </c:pt>
                <c:pt idx="7075">
                  <c:v>198.3</c:v>
                </c:pt>
                <c:pt idx="7076">
                  <c:v>197.4</c:v>
                </c:pt>
                <c:pt idx="7077">
                  <c:v>194.9</c:v>
                </c:pt>
                <c:pt idx="7078">
                  <c:v>197.8</c:v>
                </c:pt>
                <c:pt idx="7079">
                  <c:v>196.9</c:v>
                </c:pt>
                <c:pt idx="7080">
                  <c:v>196.4</c:v>
                </c:pt>
                <c:pt idx="7081">
                  <c:v>198.2</c:v>
                </c:pt>
                <c:pt idx="7082">
                  <c:v>199.3</c:v>
                </c:pt>
                <c:pt idx="7083">
                  <c:v>195</c:v>
                </c:pt>
                <c:pt idx="7084">
                  <c:v>197.3</c:v>
                </c:pt>
                <c:pt idx="7085">
                  <c:v>199.3</c:v>
                </c:pt>
                <c:pt idx="7086">
                  <c:v>200.2</c:v>
                </c:pt>
                <c:pt idx="7087">
                  <c:v>199.8</c:v>
                </c:pt>
                <c:pt idx="7088">
                  <c:v>198.4</c:v>
                </c:pt>
                <c:pt idx="7089">
                  <c:v>197.6</c:v>
                </c:pt>
                <c:pt idx="7090">
                  <c:v>200.2</c:v>
                </c:pt>
                <c:pt idx="7091">
                  <c:v>195.5</c:v>
                </c:pt>
                <c:pt idx="7092">
                  <c:v>200.2</c:v>
                </c:pt>
                <c:pt idx="7093">
                  <c:v>195.4</c:v>
                </c:pt>
                <c:pt idx="7094">
                  <c:v>198.5</c:v>
                </c:pt>
                <c:pt idx="7095">
                  <c:v>198.1</c:v>
                </c:pt>
                <c:pt idx="7096">
                  <c:v>197.8</c:v>
                </c:pt>
                <c:pt idx="7097">
                  <c:v>200.7</c:v>
                </c:pt>
                <c:pt idx="7098">
                  <c:v>199.6</c:v>
                </c:pt>
                <c:pt idx="7099">
                  <c:v>201.7</c:v>
                </c:pt>
                <c:pt idx="7100">
                  <c:v>200.6</c:v>
                </c:pt>
                <c:pt idx="7101">
                  <c:v>202.2</c:v>
                </c:pt>
                <c:pt idx="7102">
                  <c:v>201.3</c:v>
                </c:pt>
                <c:pt idx="7103">
                  <c:v>201.1</c:v>
                </c:pt>
                <c:pt idx="7104">
                  <c:v>203.2</c:v>
                </c:pt>
                <c:pt idx="7105">
                  <c:v>198.4</c:v>
                </c:pt>
                <c:pt idx="7106">
                  <c:v>199.8</c:v>
                </c:pt>
                <c:pt idx="7107">
                  <c:v>203.2</c:v>
                </c:pt>
                <c:pt idx="7108">
                  <c:v>203.2</c:v>
                </c:pt>
                <c:pt idx="7109">
                  <c:v>204.8</c:v>
                </c:pt>
                <c:pt idx="7110">
                  <c:v>203.1</c:v>
                </c:pt>
                <c:pt idx="7111">
                  <c:v>203.2</c:v>
                </c:pt>
                <c:pt idx="7112">
                  <c:v>205</c:v>
                </c:pt>
                <c:pt idx="7113">
                  <c:v>205.2</c:v>
                </c:pt>
                <c:pt idx="7114">
                  <c:v>205.2</c:v>
                </c:pt>
                <c:pt idx="7115">
                  <c:v>201.9</c:v>
                </c:pt>
                <c:pt idx="7116">
                  <c:v>202.2</c:v>
                </c:pt>
                <c:pt idx="7117">
                  <c:v>203.2</c:v>
                </c:pt>
                <c:pt idx="7118">
                  <c:v>204.2</c:v>
                </c:pt>
                <c:pt idx="7119">
                  <c:v>204.4</c:v>
                </c:pt>
                <c:pt idx="7120">
                  <c:v>205.2</c:v>
                </c:pt>
                <c:pt idx="7121">
                  <c:v>206</c:v>
                </c:pt>
                <c:pt idx="7122">
                  <c:v>204.6</c:v>
                </c:pt>
                <c:pt idx="7123">
                  <c:v>201.2</c:v>
                </c:pt>
                <c:pt idx="7124">
                  <c:v>205.3</c:v>
                </c:pt>
                <c:pt idx="7125">
                  <c:v>202.8</c:v>
                </c:pt>
                <c:pt idx="7126">
                  <c:v>206.7</c:v>
                </c:pt>
                <c:pt idx="7127">
                  <c:v>206.4</c:v>
                </c:pt>
                <c:pt idx="7128">
                  <c:v>201.5</c:v>
                </c:pt>
                <c:pt idx="7129">
                  <c:v>205.1</c:v>
                </c:pt>
                <c:pt idx="7130">
                  <c:v>206.4</c:v>
                </c:pt>
                <c:pt idx="7131">
                  <c:v>205.5</c:v>
                </c:pt>
                <c:pt idx="7132">
                  <c:v>203.3</c:v>
                </c:pt>
                <c:pt idx="7133">
                  <c:v>202.5</c:v>
                </c:pt>
                <c:pt idx="7134">
                  <c:v>201.3</c:v>
                </c:pt>
                <c:pt idx="7135">
                  <c:v>208.1</c:v>
                </c:pt>
                <c:pt idx="7136">
                  <c:v>208.3</c:v>
                </c:pt>
                <c:pt idx="7137">
                  <c:v>208.2</c:v>
                </c:pt>
                <c:pt idx="7138">
                  <c:v>205.3</c:v>
                </c:pt>
                <c:pt idx="7139">
                  <c:v>207.9</c:v>
                </c:pt>
                <c:pt idx="7140">
                  <c:v>210</c:v>
                </c:pt>
                <c:pt idx="7141">
                  <c:v>209.2</c:v>
                </c:pt>
                <c:pt idx="7142">
                  <c:v>209.2</c:v>
                </c:pt>
                <c:pt idx="7143">
                  <c:v>209</c:v>
                </c:pt>
                <c:pt idx="7144">
                  <c:v>207.2</c:v>
                </c:pt>
                <c:pt idx="7145">
                  <c:v>207</c:v>
                </c:pt>
                <c:pt idx="7146">
                  <c:v>206.8</c:v>
                </c:pt>
                <c:pt idx="7147">
                  <c:v>207.8</c:v>
                </c:pt>
                <c:pt idx="7148">
                  <c:v>209.3</c:v>
                </c:pt>
                <c:pt idx="7149">
                  <c:v>209.2</c:v>
                </c:pt>
                <c:pt idx="7150">
                  <c:v>209.2</c:v>
                </c:pt>
                <c:pt idx="7151">
                  <c:v>207.5</c:v>
                </c:pt>
                <c:pt idx="7152">
                  <c:v>206.6</c:v>
                </c:pt>
                <c:pt idx="7153">
                  <c:v>209.2</c:v>
                </c:pt>
                <c:pt idx="7154">
                  <c:v>208.3</c:v>
                </c:pt>
                <c:pt idx="7155">
                  <c:v>204.1</c:v>
                </c:pt>
                <c:pt idx="7156">
                  <c:v>205.6</c:v>
                </c:pt>
                <c:pt idx="7157">
                  <c:v>208.2</c:v>
                </c:pt>
                <c:pt idx="7158">
                  <c:v>210.5</c:v>
                </c:pt>
                <c:pt idx="7159">
                  <c:v>208.6</c:v>
                </c:pt>
                <c:pt idx="7160">
                  <c:v>211</c:v>
                </c:pt>
                <c:pt idx="7161">
                  <c:v>211.2</c:v>
                </c:pt>
                <c:pt idx="7162">
                  <c:v>210.7</c:v>
                </c:pt>
                <c:pt idx="7163">
                  <c:v>206.9</c:v>
                </c:pt>
                <c:pt idx="7164">
                  <c:v>212</c:v>
                </c:pt>
                <c:pt idx="7165">
                  <c:v>210.2</c:v>
                </c:pt>
                <c:pt idx="7166">
                  <c:v>210</c:v>
                </c:pt>
                <c:pt idx="7167">
                  <c:v>210.1</c:v>
                </c:pt>
                <c:pt idx="7168">
                  <c:v>208.1</c:v>
                </c:pt>
                <c:pt idx="7169">
                  <c:v>211.3</c:v>
                </c:pt>
                <c:pt idx="7170">
                  <c:v>213</c:v>
                </c:pt>
                <c:pt idx="7171">
                  <c:v>212.6</c:v>
                </c:pt>
                <c:pt idx="7172">
                  <c:v>213.1</c:v>
                </c:pt>
                <c:pt idx="7173">
                  <c:v>208.8</c:v>
                </c:pt>
                <c:pt idx="7174">
                  <c:v>212.6</c:v>
                </c:pt>
                <c:pt idx="7175">
                  <c:v>213.1</c:v>
                </c:pt>
                <c:pt idx="7176">
                  <c:v>212.8</c:v>
                </c:pt>
                <c:pt idx="7177">
                  <c:v>212.1</c:v>
                </c:pt>
                <c:pt idx="7178">
                  <c:v>208.3</c:v>
                </c:pt>
                <c:pt idx="7179">
                  <c:v>213.1</c:v>
                </c:pt>
                <c:pt idx="7180">
                  <c:v>212.2</c:v>
                </c:pt>
                <c:pt idx="7181">
                  <c:v>214.4</c:v>
                </c:pt>
                <c:pt idx="7182">
                  <c:v>209.2</c:v>
                </c:pt>
                <c:pt idx="7183">
                  <c:v>214.2</c:v>
                </c:pt>
                <c:pt idx="7184">
                  <c:v>213.9</c:v>
                </c:pt>
                <c:pt idx="7185">
                  <c:v>211.2</c:v>
                </c:pt>
                <c:pt idx="7186">
                  <c:v>209.7</c:v>
                </c:pt>
                <c:pt idx="7187">
                  <c:v>213.9</c:v>
                </c:pt>
                <c:pt idx="7188">
                  <c:v>214.5</c:v>
                </c:pt>
                <c:pt idx="7189">
                  <c:v>212.1</c:v>
                </c:pt>
                <c:pt idx="7190">
                  <c:v>214.8</c:v>
                </c:pt>
                <c:pt idx="7191">
                  <c:v>212.8</c:v>
                </c:pt>
                <c:pt idx="7192">
                  <c:v>215.1</c:v>
                </c:pt>
                <c:pt idx="7193">
                  <c:v>210.1</c:v>
                </c:pt>
                <c:pt idx="7194">
                  <c:v>215.1</c:v>
                </c:pt>
                <c:pt idx="7195">
                  <c:v>215.1</c:v>
                </c:pt>
                <c:pt idx="7196">
                  <c:v>213.5</c:v>
                </c:pt>
                <c:pt idx="7197">
                  <c:v>214.2</c:v>
                </c:pt>
                <c:pt idx="7198">
                  <c:v>211.6</c:v>
                </c:pt>
                <c:pt idx="7199">
                  <c:v>216.5</c:v>
                </c:pt>
                <c:pt idx="7200">
                  <c:v>218.9</c:v>
                </c:pt>
                <c:pt idx="7201">
                  <c:v>218.6</c:v>
                </c:pt>
                <c:pt idx="7202">
                  <c:v>217.4</c:v>
                </c:pt>
                <c:pt idx="7203">
                  <c:v>216.8</c:v>
                </c:pt>
                <c:pt idx="7204">
                  <c:v>216.6</c:v>
                </c:pt>
                <c:pt idx="7205">
                  <c:v>217.3</c:v>
                </c:pt>
                <c:pt idx="7206">
                  <c:v>216.8</c:v>
                </c:pt>
                <c:pt idx="7207">
                  <c:v>217</c:v>
                </c:pt>
                <c:pt idx="7208">
                  <c:v>219.1</c:v>
                </c:pt>
                <c:pt idx="7209">
                  <c:v>220.4</c:v>
                </c:pt>
                <c:pt idx="7210">
                  <c:v>222.1</c:v>
                </c:pt>
                <c:pt idx="7211">
                  <c:v>215.5</c:v>
                </c:pt>
                <c:pt idx="7212">
                  <c:v>221.2</c:v>
                </c:pt>
                <c:pt idx="7213">
                  <c:v>220.6</c:v>
                </c:pt>
                <c:pt idx="7214">
                  <c:v>221.5</c:v>
                </c:pt>
                <c:pt idx="7215">
                  <c:v>221.2</c:v>
                </c:pt>
                <c:pt idx="7216">
                  <c:v>219.2</c:v>
                </c:pt>
                <c:pt idx="7217">
                  <c:v>221</c:v>
                </c:pt>
                <c:pt idx="7218">
                  <c:v>218.1</c:v>
                </c:pt>
                <c:pt idx="7219">
                  <c:v>218.6</c:v>
                </c:pt>
                <c:pt idx="7220">
                  <c:v>221.5</c:v>
                </c:pt>
                <c:pt idx="7221">
                  <c:v>223</c:v>
                </c:pt>
                <c:pt idx="7222">
                  <c:v>223</c:v>
                </c:pt>
                <c:pt idx="7223">
                  <c:v>224.7</c:v>
                </c:pt>
                <c:pt idx="7224">
                  <c:v>224.2</c:v>
                </c:pt>
                <c:pt idx="7225">
                  <c:v>225.5</c:v>
                </c:pt>
                <c:pt idx="7226">
                  <c:v>226</c:v>
                </c:pt>
                <c:pt idx="7227">
                  <c:v>218.4</c:v>
                </c:pt>
                <c:pt idx="7228">
                  <c:v>221.7</c:v>
                </c:pt>
                <c:pt idx="7229">
                  <c:v>223.6</c:v>
                </c:pt>
                <c:pt idx="7230">
                  <c:v>221.1</c:v>
                </c:pt>
                <c:pt idx="7231">
                  <c:v>224.6</c:v>
                </c:pt>
                <c:pt idx="7232">
                  <c:v>226.9</c:v>
                </c:pt>
                <c:pt idx="7233">
                  <c:v>229</c:v>
                </c:pt>
                <c:pt idx="7234">
                  <c:v>228</c:v>
                </c:pt>
                <c:pt idx="7235">
                  <c:v>227</c:v>
                </c:pt>
                <c:pt idx="7236">
                  <c:v>226.6</c:v>
                </c:pt>
                <c:pt idx="7237">
                  <c:v>225</c:v>
                </c:pt>
                <c:pt idx="7238">
                  <c:v>227.6</c:v>
                </c:pt>
                <c:pt idx="7239">
                  <c:v>228.3</c:v>
                </c:pt>
                <c:pt idx="7240">
                  <c:v>231.4</c:v>
                </c:pt>
                <c:pt idx="7241">
                  <c:v>231.3</c:v>
                </c:pt>
                <c:pt idx="7242">
                  <c:v>230.7</c:v>
                </c:pt>
                <c:pt idx="7243">
                  <c:v>230.4</c:v>
                </c:pt>
                <c:pt idx="7244">
                  <c:v>227.9</c:v>
                </c:pt>
                <c:pt idx="7245">
                  <c:v>234.4</c:v>
                </c:pt>
                <c:pt idx="7246">
                  <c:v>236.9</c:v>
                </c:pt>
                <c:pt idx="7247">
                  <c:v>236.9</c:v>
                </c:pt>
                <c:pt idx="7248">
                  <c:v>228.5</c:v>
                </c:pt>
                <c:pt idx="7249">
                  <c:v>237.4</c:v>
                </c:pt>
                <c:pt idx="7250">
                  <c:v>235.5</c:v>
                </c:pt>
                <c:pt idx="7251">
                  <c:v>238.8</c:v>
                </c:pt>
                <c:pt idx="7252">
                  <c:v>239.4</c:v>
                </c:pt>
                <c:pt idx="7253">
                  <c:v>240.1</c:v>
                </c:pt>
                <c:pt idx="7254">
                  <c:v>235</c:v>
                </c:pt>
                <c:pt idx="7255">
                  <c:v>236.2</c:v>
                </c:pt>
                <c:pt idx="7256">
                  <c:v>242.9</c:v>
                </c:pt>
                <c:pt idx="7257">
                  <c:v>241.3</c:v>
                </c:pt>
                <c:pt idx="7258">
                  <c:v>239.5</c:v>
                </c:pt>
                <c:pt idx="7259">
                  <c:v>235.8</c:v>
                </c:pt>
                <c:pt idx="7260">
                  <c:v>242.5</c:v>
                </c:pt>
                <c:pt idx="7261">
                  <c:v>246.3</c:v>
                </c:pt>
                <c:pt idx="7262">
                  <c:v>246</c:v>
                </c:pt>
                <c:pt idx="7263">
                  <c:v>244.8</c:v>
                </c:pt>
                <c:pt idx="7264">
                  <c:v>243.7</c:v>
                </c:pt>
                <c:pt idx="7265">
                  <c:v>240.7</c:v>
                </c:pt>
                <c:pt idx="7266">
                  <c:v>247</c:v>
                </c:pt>
                <c:pt idx="7267">
                  <c:v>249.3</c:v>
                </c:pt>
                <c:pt idx="7268">
                  <c:v>250.8</c:v>
                </c:pt>
                <c:pt idx="7269">
                  <c:v>250.1</c:v>
                </c:pt>
                <c:pt idx="7270">
                  <c:v>252.8</c:v>
                </c:pt>
                <c:pt idx="7271">
                  <c:v>249.7</c:v>
                </c:pt>
                <c:pt idx="7272">
                  <c:v>251.4</c:v>
                </c:pt>
                <c:pt idx="7273">
                  <c:v>254.8</c:v>
                </c:pt>
                <c:pt idx="7274">
                  <c:v>254.8</c:v>
                </c:pt>
                <c:pt idx="7275">
                  <c:v>249.4</c:v>
                </c:pt>
                <c:pt idx="7276">
                  <c:v>254.7</c:v>
                </c:pt>
                <c:pt idx="7277">
                  <c:v>252.7</c:v>
                </c:pt>
                <c:pt idx="7278">
                  <c:v>249.5</c:v>
                </c:pt>
                <c:pt idx="7279">
                  <c:v>253</c:v>
                </c:pt>
                <c:pt idx="7280">
                  <c:v>253.3</c:v>
                </c:pt>
                <c:pt idx="7281">
                  <c:v>258.2</c:v>
                </c:pt>
                <c:pt idx="7282">
                  <c:v>260.7</c:v>
                </c:pt>
                <c:pt idx="7283">
                  <c:v>259.10000000000002</c:v>
                </c:pt>
                <c:pt idx="7284">
                  <c:v>251.4</c:v>
                </c:pt>
                <c:pt idx="7285">
                  <c:v>261.7</c:v>
                </c:pt>
                <c:pt idx="7286">
                  <c:v>265.10000000000002</c:v>
                </c:pt>
                <c:pt idx="7287">
                  <c:v>264.8</c:v>
                </c:pt>
                <c:pt idx="7288">
                  <c:v>266.2</c:v>
                </c:pt>
                <c:pt idx="7289">
                  <c:v>266.7</c:v>
                </c:pt>
                <c:pt idx="7290">
                  <c:v>266.8</c:v>
                </c:pt>
                <c:pt idx="7291">
                  <c:v>264.3</c:v>
                </c:pt>
                <c:pt idx="7292">
                  <c:v>262.3</c:v>
                </c:pt>
                <c:pt idx="7293">
                  <c:v>269.60000000000002</c:v>
                </c:pt>
                <c:pt idx="7294">
                  <c:v>266.60000000000002</c:v>
                </c:pt>
                <c:pt idx="7295">
                  <c:v>270.39999999999998</c:v>
                </c:pt>
                <c:pt idx="7296">
                  <c:v>260.7</c:v>
                </c:pt>
                <c:pt idx="7297">
                  <c:v>272.10000000000002</c:v>
                </c:pt>
                <c:pt idx="7298">
                  <c:v>269.39999999999998</c:v>
                </c:pt>
                <c:pt idx="7299">
                  <c:v>269.2</c:v>
                </c:pt>
                <c:pt idx="7300">
                  <c:v>271.60000000000002</c:v>
                </c:pt>
                <c:pt idx="7301">
                  <c:v>272.2</c:v>
                </c:pt>
                <c:pt idx="7302">
                  <c:v>274.3</c:v>
                </c:pt>
                <c:pt idx="7303">
                  <c:v>275.7</c:v>
                </c:pt>
                <c:pt idx="7304">
                  <c:v>278.3</c:v>
                </c:pt>
                <c:pt idx="7305">
                  <c:v>285.3</c:v>
                </c:pt>
                <c:pt idx="7306">
                  <c:v>288.5</c:v>
                </c:pt>
                <c:pt idx="7307">
                  <c:v>288.3</c:v>
                </c:pt>
                <c:pt idx="7308">
                  <c:v>293.3</c:v>
                </c:pt>
                <c:pt idx="7309">
                  <c:v>292</c:v>
                </c:pt>
                <c:pt idx="7310">
                  <c:v>282.5</c:v>
                </c:pt>
                <c:pt idx="7311">
                  <c:v>291.39999999999998</c:v>
                </c:pt>
                <c:pt idx="7312">
                  <c:v>289</c:v>
                </c:pt>
                <c:pt idx="7313">
                  <c:v>289.7</c:v>
                </c:pt>
                <c:pt idx="7314">
                  <c:v>285.3</c:v>
                </c:pt>
                <c:pt idx="7315">
                  <c:v>282.39999999999998</c:v>
                </c:pt>
                <c:pt idx="7316">
                  <c:v>290.60000000000002</c:v>
                </c:pt>
                <c:pt idx="7317">
                  <c:v>284.7</c:v>
                </c:pt>
                <c:pt idx="7318">
                  <c:v>291.39999999999998</c:v>
                </c:pt>
                <c:pt idx="7319">
                  <c:v>292.3</c:v>
                </c:pt>
                <c:pt idx="7320">
                  <c:v>286.10000000000002</c:v>
                </c:pt>
                <c:pt idx="7321">
                  <c:v>289</c:v>
                </c:pt>
                <c:pt idx="7322">
                  <c:v>295</c:v>
                </c:pt>
                <c:pt idx="7323">
                  <c:v>297.39999999999998</c:v>
                </c:pt>
                <c:pt idx="7324">
                  <c:v>295.3</c:v>
                </c:pt>
                <c:pt idx="7325">
                  <c:v>296.89999999999998</c:v>
                </c:pt>
                <c:pt idx="7326">
                  <c:v>292.10000000000002</c:v>
                </c:pt>
                <c:pt idx="7327">
                  <c:v>295.7</c:v>
                </c:pt>
                <c:pt idx="7328">
                  <c:v>299.7</c:v>
                </c:pt>
                <c:pt idx="7329">
                  <c:v>297</c:v>
                </c:pt>
                <c:pt idx="7330">
                  <c:v>300.8</c:v>
                </c:pt>
                <c:pt idx="7331">
                  <c:v>294.89999999999998</c:v>
                </c:pt>
                <c:pt idx="7332">
                  <c:v>291.60000000000002</c:v>
                </c:pt>
                <c:pt idx="7333">
                  <c:v>300.8</c:v>
                </c:pt>
                <c:pt idx="7334">
                  <c:v>302.5</c:v>
                </c:pt>
                <c:pt idx="7335">
                  <c:v>303.60000000000002</c:v>
                </c:pt>
                <c:pt idx="7336">
                  <c:v>305.3</c:v>
                </c:pt>
                <c:pt idx="7337">
                  <c:v>306.10000000000002</c:v>
                </c:pt>
                <c:pt idx="7338">
                  <c:v>305.3</c:v>
                </c:pt>
                <c:pt idx="7339">
                  <c:v>306.3</c:v>
                </c:pt>
                <c:pt idx="7340">
                  <c:v>305.7</c:v>
                </c:pt>
                <c:pt idx="7341">
                  <c:v>297.7</c:v>
                </c:pt>
                <c:pt idx="7342">
                  <c:v>306.3</c:v>
                </c:pt>
                <c:pt idx="7343">
                  <c:v>303.2</c:v>
                </c:pt>
                <c:pt idx="7344">
                  <c:v>302.39999999999998</c:v>
                </c:pt>
                <c:pt idx="7345">
                  <c:v>308</c:v>
                </c:pt>
                <c:pt idx="7346">
                  <c:v>305.60000000000002</c:v>
                </c:pt>
                <c:pt idx="7347">
                  <c:v>307.3</c:v>
                </c:pt>
                <c:pt idx="7348">
                  <c:v>309.7</c:v>
                </c:pt>
                <c:pt idx="7349">
                  <c:v>312.10000000000002</c:v>
                </c:pt>
                <c:pt idx="7350">
                  <c:v>306.89999999999998</c:v>
                </c:pt>
                <c:pt idx="7351">
                  <c:v>308</c:v>
                </c:pt>
                <c:pt idx="7352">
                  <c:v>310.5</c:v>
                </c:pt>
                <c:pt idx="7353">
                  <c:v>308.7</c:v>
                </c:pt>
                <c:pt idx="7354">
                  <c:v>312.89999999999998</c:v>
                </c:pt>
                <c:pt idx="7355">
                  <c:v>304.10000000000002</c:v>
                </c:pt>
                <c:pt idx="7356">
                  <c:v>306.8</c:v>
                </c:pt>
                <c:pt idx="7357">
                  <c:v>309.39999999999998</c:v>
                </c:pt>
                <c:pt idx="7358">
                  <c:v>308.8</c:v>
                </c:pt>
                <c:pt idx="7359">
                  <c:v>312.7</c:v>
                </c:pt>
                <c:pt idx="7360">
                  <c:v>316.7</c:v>
                </c:pt>
                <c:pt idx="7361">
                  <c:v>307.3</c:v>
                </c:pt>
                <c:pt idx="7362">
                  <c:v>315.8</c:v>
                </c:pt>
                <c:pt idx="7363">
                  <c:v>314.89999999999998</c:v>
                </c:pt>
                <c:pt idx="7364">
                  <c:v>316.7</c:v>
                </c:pt>
                <c:pt idx="7365">
                  <c:v>316.8</c:v>
                </c:pt>
                <c:pt idx="7366">
                  <c:v>311</c:v>
                </c:pt>
                <c:pt idx="7367">
                  <c:v>317.39999999999998</c:v>
                </c:pt>
                <c:pt idx="7368">
                  <c:v>321.10000000000002</c:v>
                </c:pt>
                <c:pt idx="7369">
                  <c:v>322.5</c:v>
                </c:pt>
                <c:pt idx="7370">
                  <c:v>322.2</c:v>
                </c:pt>
                <c:pt idx="7371">
                  <c:v>322.60000000000002</c:v>
                </c:pt>
                <c:pt idx="7372">
                  <c:v>320.7</c:v>
                </c:pt>
                <c:pt idx="7373">
                  <c:v>309.2</c:v>
                </c:pt>
                <c:pt idx="7374">
                  <c:v>319.2</c:v>
                </c:pt>
                <c:pt idx="7375">
                  <c:v>319</c:v>
                </c:pt>
                <c:pt idx="7376">
                  <c:v>320.10000000000002</c:v>
                </c:pt>
                <c:pt idx="7377">
                  <c:v>315.5</c:v>
                </c:pt>
                <c:pt idx="7378">
                  <c:v>324</c:v>
                </c:pt>
                <c:pt idx="7379">
                  <c:v>319.2</c:v>
                </c:pt>
                <c:pt idx="7380">
                  <c:v>316.3</c:v>
                </c:pt>
                <c:pt idx="7381">
                  <c:v>323</c:v>
                </c:pt>
                <c:pt idx="7382">
                  <c:v>323.89999999999998</c:v>
                </c:pt>
                <c:pt idx="7383">
                  <c:v>321.7</c:v>
                </c:pt>
                <c:pt idx="7384">
                  <c:v>325.2</c:v>
                </c:pt>
                <c:pt idx="7385">
                  <c:v>332.1</c:v>
                </c:pt>
                <c:pt idx="7386">
                  <c:v>330.2</c:v>
                </c:pt>
                <c:pt idx="7387">
                  <c:v>329.7</c:v>
                </c:pt>
                <c:pt idx="7388">
                  <c:v>332.6</c:v>
                </c:pt>
                <c:pt idx="7389">
                  <c:v>326.10000000000002</c:v>
                </c:pt>
                <c:pt idx="7390">
                  <c:v>333.8</c:v>
                </c:pt>
                <c:pt idx="7391">
                  <c:v>331.9</c:v>
                </c:pt>
                <c:pt idx="7392">
                  <c:v>335.1</c:v>
                </c:pt>
                <c:pt idx="7393">
                  <c:v>337.3</c:v>
                </c:pt>
                <c:pt idx="7394">
                  <c:v>336.9</c:v>
                </c:pt>
                <c:pt idx="7395">
                  <c:v>335.6</c:v>
                </c:pt>
                <c:pt idx="7396">
                  <c:v>336.7</c:v>
                </c:pt>
                <c:pt idx="7397">
                  <c:v>339.7</c:v>
                </c:pt>
                <c:pt idx="7398">
                  <c:v>333.7</c:v>
                </c:pt>
                <c:pt idx="7399">
                  <c:v>337.2</c:v>
                </c:pt>
                <c:pt idx="7400">
                  <c:v>331.7</c:v>
                </c:pt>
                <c:pt idx="7401">
                  <c:v>330.7</c:v>
                </c:pt>
                <c:pt idx="7402">
                  <c:v>335.1</c:v>
                </c:pt>
                <c:pt idx="7403">
                  <c:v>338</c:v>
                </c:pt>
                <c:pt idx="7404">
                  <c:v>331.8</c:v>
                </c:pt>
                <c:pt idx="7405">
                  <c:v>330.8</c:v>
                </c:pt>
                <c:pt idx="7406">
                  <c:v>339.7</c:v>
                </c:pt>
                <c:pt idx="7407">
                  <c:v>339.5</c:v>
                </c:pt>
                <c:pt idx="7408">
                  <c:v>341</c:v>
                </c:pt>
                <c:pt idx="7409">
                  <c:v>340.5</c:v>
                </c:pt>
                <c:pt idx="7410">
                  <c:v>342</c:v>
                </c:pt>
                <c:pt idx="7411">
                  <c:v>342.6</c:v>
                </c:pt>
                <c:pt idx="7412">
                  <c:v>340.3</c:v>
                </c:pt>
                <c:pt idx="7413">
                  <c:v>334.8</c:v>
                </c:pt>
                <c:pt idx="7414">
                  <c:v>332</c:v>
                </c:pt>
                <c:pt idx="7415">
                  <c:v>342.4</c:v>
                </c:pt>
                <c:pt idx="7416">
                  <c:v>341.1</c:v>
                </c:pt>
                <c:pt idx="7417">
                  <c:v>329.7</c:v>
                </c:pt>
                <c:pt idx="7418">
                  <c:v>331.7</c:v>
                </c:pt>
                <c:pt idx="7419">
                  <c:v>330.2</c:v>
                </c:pt>
                <c:pt idx="7420">
                  <c:v>340.6</c:v>
                </c:pt>
                <c:pt idx="7421">
                  <c:v>344.1</c:v>
                </c:pt>
                <c:pt idx="7422">
                  <c:v>345.9</c:v>
                </c:pt>
                <c:pt idx="7423">
                  <c:v>345.3</c:v>
                </c:pt>
                <c:pt idx="7424">
                  <c:v>331.8</c:v>
                </c:pt>
                <c:pt idx="7425">
                  <c:v>346</c:v>
                </c:pt>
                <c:pt idx="7426">
                  <c:v>345.8</c:v>
                </c:pt>
                <c:pt idx="7427">
                  <c:v>345.8</c:v>
                </c:pt>
                <c:pt idx="7428">
                  <c:v>339.2</c:v>
                </c:pt>
                <c:pt idx="7429">
                  <c:v>345.3</c:v>
                </c:pt>
                <c:pt idx="7430">
                  <c:v>334.7</c:v>
                </c:pt>
                <c:pt idx="7431">
                  <c:v>348</c:v>
                </c:pt>
                <c:pt idx="7432">
                  <c:v>347.6</c:v>
                </c:pt>
                <c:pt idx="7433">
                  <c:v>349.5</c:v>
                </c:pt>
                <c:pt idx="7434">
                  <c:v>343</c:v>
                </c:pt>
                <c:pt idx="7435">
                  <c:v>351.3</c:v>
                </c:pt>
                <c:pt idx="7436">
                  <c:v>347.9</c:v>
                </c:pt>
                <c:pt idx="7437">
                  <c:v>351.3</c:v>
                </c:pt>
                <c:pt idx="7438">
                  <c:v>354.9</c:v>
                </c:pt>
                <c:pt idx="7439">
                  <c:v>354.6</c:v>
                </c:pt>
                <c:pt idx="7440">
                  <c:v>352.2</c:v>
                </c:pt>
                <c:pt idx="7441">
                  <c:v>354.6</c:v>
                </c:pt>
                <c:pt idx="7442">
                  <c:v>355.6</c:v>
                </c:pt>
                <c:pt idx="7443">
                  <c:v>353.9</c:v>
                </c:pt>
                <c:pt idx="7444">
                  <c:v>353.9</c:v>
                </c:pt>
                <c:pt idx="7445">
                  <c:v>350.9</c:v>
                </c:pt>
                <c:pt idx="7446">
                  <c:v>348.9</c:v>
                </c:pt>
                <c:pt idx="7447">
                  <c:v>353.7</c:v>
                </c:pt>
                <c:pt idx="7448">
                  <c:v>352</c:v>
                </c:pt>
                <c:pt idx="7449">
                  <c:v>345.3</c:v>
                </c:pt>
                <c:pt idx="7450">
                  <c:v>354.8</c:v>
                </c:pt>
                <c:pt idx="7451">
                  <c:v>345.1</c:v>
                </c:pt>
                <c:pt idx="7452">
                  <c:v>356.4</c:v>
                </c:pt>
                <c:pt idx="7453">
                  <c:v>353.4</c:v>
                </c:pt>
                <c:pt idx="7454">
                  <c:v>353.6</c:v>
                </c:pt>
                <c:pt idx="7455">
                  <c:v>354.8</c:v>
                </c:pt>
                <c:pt idx="7456">
                  <c:v>345.7</c:v>
                </c:pt>
                <c:pt idx="7457">
                  <c:v>353</c:v>
                </c:pt>
                <c:pt idx="7458">
                  <c:v>359.3</c:v>
                </c:pt>
                <c:pt idx="7459">
                  <c:v>355</c:v>
                </c:pt>
                <c:pt idx="7460">
                  <c:v>359.8</c:v>
                </c:pt>
                <c:pt idx="7461">
                  <c:v>357.3</c:v>
                </c:pt>
                <c:pt idx="7462">
                  <c:v>356</c:v>
                </c:pt>
                <c:pt idx="7463">
                  <c:v>353.7</c:v>
                </c:pt>
                <c:pt idx="7464">
                  <c:v>357.9</c:v>
                </c:pt>
                <c:pt idx="7465">
                  <c:v>362.7</c:v>
                </c:pt>
                <c:pt idx="7466">
                  <c:v>366.5</c:v>
                </c:pt>
                <c:pt idx="7467">
                  <c:v>365.3</c:v>
                </c:pt>
                <c:pt idx="7468">
                  <c:v>368.2</c:v>
                </c:pt>
                <c:pt idx="7469">
                  <c:v>373.8</c:v>
                </c:pt>
                <c:pt idx="7470">
                  <c:v>370.2</c:v>
                </c:pt>
                <c:pt idx="7471">
                  <c:v>372.6</c:v>
                </c:pt>
                <c:pt idx="7472">
                  <c:v>370.7</c:v>
                </c:pt>
                <c:pt idx="7473">
                  <c:v>364.3</c:v>
                </c:pt>
                <c:pt idx="7474">
                  <c:v>364.6</c:v>
                </c:pt>
                <c:pt idx="7475">
                  <c:v>361.3</c:v>
                </c:pt>
                <c:pt idx="7476">
                  <c:v>362.4</c:v>
                </c:pt>
                <c:pt idx="7477">
                  <c:v>367.3</c:v>
                </c:pt>
                <c:pt idx="7478">
                  <c:v>369.3</c:v>
                </c:pt>
                <c:pt idx="7479">
                  <c:v>369.2</c:v>
                </c:pt>
                <c:pt idx="7480">
                  <c:v>370.1</c:v>
                </c:pt>
                <c:pt idx="7481">
                  <c:v>365.7</c:v>
                </c:pt>
                <c:pt idx="7482">
                  <c:v>366.1</c:v>
                </c:pt>
                <c:pt idx="7483">
                  <c:v>372.7</c:v>
                </c:pt>
                <c:pt idx="7484">
                  <c:v>374</c:v>
                </c:pt>
                <c:pt idx="7485">
                  <c:v>375.2</c:v>
                </c:pt>
                <c:pt idx="7486">
                  <c:v>376.3</c:v>
                </c:pt>
                <c:pt idx="7487">
                  <c:v>374.2</c:v>
                </c:pt>
                <c:pt idx="7488">
                  <c:v>371.1</c:v>
                </c:pt>
                <c:pt idx="7489">
                  <c:v>375.9</c:v>
                </c:pt>
                <c:pt idx="7490">
                  <c:v>376</c:v>
                </c:pt>
                <c:pt idx="7491">
                  <c:v>374.6</c:v>
                </c:pt>
                <c:pt idx="7492">
                  <c:v>377.7</c:v>
                </c:pt>
                <c:pt idx="7493">
                  <c:v>374.3</c:v>
                </c:pt>
                <c:pt idx="7494">
                  <c:v>376.7</c:v>
                </c:pt>
                <c:pt idx="7495">
                  <c:v>380.6</c:v>
                </c:pt>
                <c:pt idx="7496">
                  <c:v>379.2</c:v>
                </c:pt>
                <c:pt idx="7497">
                  <c:v>372.5</c:v>
                </c:pt>
                <c:pt idx="7498">
                  <c:v>380.5</c:v>
                </c:pt>
                <c:pt idx="7499">
                  <c:v>377.4</c:v>
                </c:pt>
                <c:pt idx="7500">
                  <c:v>372.8</c:v>
                </c:pt>
                <c:pt idx="7501">
                  <c:v>370.6</c:v>
                </c:pt>
                <c:pt idx="7502">
                  <c:v>376.7</c:v>
                </c:pt>
                <c:pt idx="7503">
                  <c:v>377.7</c:v>
                </c:pt>
                <c:pt idx="7504">
                  <c:v>379.5</c:v>
                </c:pt>
                <c:pt idx="7505">
                  <c:v>380</c:v>
                </c:pt>
                <c:pt idx="7506">
                  <c:v>376.8</c:v>
                </c:pt>
                <c:pt idx="7507">
                  <c:v>379</c:v>
                </c:pt>
                <c:pt idx="7508">
                  <c:v>377.7</c:v>
                </c:pt>
                <c:pt idx="7509">
                  <c:v>370.7</c:v>
                </c:pt>
                <c:pt idx="7510">
                  <c:v>368.2</c:v>
                </c:pt>
                <c:pt idx="7511">
                  <c:v>381.3</c:v>
                </c:pt>
                <c:pt idx="7512">
                  <c:v>373.2</c:v>
                </c:pt>
                <c:pt idx="7513">
                  <c:v>381.7</c:v>
                </c:pt>
                <c:pt idx="7514">
                  <c:v>381.1</c:v>
                </c:pt>
                <c:pt idx="7515">
                  <c:v>382.2</c:v>
                </c:pt>
                <c:pt idx="7516">
                  <c:v>383.1</c:v>
                </c:pt>
                <c:pt idx="7517">
                  <c:v>382.9</c:v>
                </c:pt>
                <c:pt idx="7518">
                  <c:v>382.7</c:v>
                </c:pt>
                <c:pt idx="7519">
                  <c:v>383.9</c:v>
                </c:pt>
                <c:pt idx="7520">
                  <c:v>382.9</c:v>
                </c:pt>
                <c:pt idx="7521">
                  <c:v>380.6</c:v>
                </c:pt>
                <c:pt idx="7522">
                  <c:v>381.8</c:v>
                </c:pt>
                <c:pt idx="7523">
                  <c:v>381.2</c:v>
                </c:pt>
                <c:pt idx="7524">
                  <c:v>382.5</c:v>
                </c:pt>
                <c:pt idx="7525">
                  <c:v>381.7</c:v>
                </c:pt>
                <c:pt idx="7526">
                  <c:v>384.5</c:v>
                </c:pt>
                <c:pt idx="7527">
                  <c:v>381.9</c:v>
                </c:pt>
                <c:pt idx="7528">
                  <c:v>379.4</c:v>
                </c:pt>
                <c:pt idx="7529">
                  <c:v>386.1</c:v>
                </c:pt>
                <c:pt idx="7530">
                  <c:v>385.7</c:v>
                </c:pt>
                <c:pt idx="7531">
                  <c:v>389.2</c:v>
                </c:pt>
                <c:pt idx="7532">
                  <c:v>382.8</c:v>
                </c:pt>
                <c:pt idx="7533">
                  <c:v>382</c:v>
                </c:pt>
                <c:pt idx="7534">
                  <c:v>376</c:v>
                </c:pt>
                <c:pt idx="7535">
                  <c:v>382.8</c:v>
                </c:pt>
                <c:pt idx="7536">
                  <c:v>385.1</c:v>
                </c:pt>
                <c:pt idx="7537">
                  <c:v>386.6</c:v>
                </c:pt>
                <c:pt idx="7538">
                  <c:v>383.6</c:v>
                </c:pt>
                <c:pt idx="7539">
                  <c:v>388</c:v>
                </c:pt>
                <c:pt idx="7540">
                  <c:v>390.1</c:v>
                </c:pt>
                <c:pt idx="7541">
                  <c:v>392.7</c:v>
                </c:pt>
                <c:pt idx="7542">
                  <c:v>388.6</c:v>
                </c:pt>
                <c:pt idx="7543">
                  <c:v>390.4</c:v>
                </c:pt>
                <c:pt idx="7544">
                  <c:v>386.2</c:v>
                </c:pt>
                <c:pt idx="7545">
                  <c:v>371.8</c:v>
                </c:pt>
                <c:pt idx="7546">
                  <c:v>385.3</c:v>
                </c:pt>
                <c:pt idx="7547">
                  <c:v>389.2</c:v>
                </c:pt>
                <c:pt idx="7548">
                  <c:v>382.9</c:v>
                </c:pt>
                <c:pt idx="7549">
                  <c:v>388.1</c:v>
                </c:pt>
                <c:pt idx="7550">
                  <c:v>392.7</c:v>
                </c:pt>
                <c:pt idx="7551">
                  <c:v>394</c:v>
                </c:pt>
                <c:pt idx="7552">
                  <c:v>389.7</c:v>
                </c:pt>
                <c:pt idx="7553">
                  <c:v>378.6</c:v>
                </c:pt>
                <c:pt idx="7554">
                  <c:v>390.1</c:v>
                </c:pt>
                <c:pt idx="7555">
                  <c:v>384.1</c:v>
                </c:pt>
                <c:pt idx="7556">
                  <c:v>397.9</c:v>
                </c:pt>
                <c:pt idx="7557">
                  <c:v>393.9</c:v>
                </c:pt>
                <c:pt idx="7558">
                  <c:v>397.9</c:v>
                </c:pt>
                <c:pt idx="7559">
                  <c:v>388.9</c:v>
                </c:pt>
                <c:pt idx="7560">
                  <c:v>393</c:v>
                </c:pt>
                <c:pt idx="7561">
                  <c:v>393.1</c:v>
                </c:pt>
                <c:pt idx="7562">
                  <c:v>394.5</c:v>
                </c:pt>
                <c:pt idx="7563">
                  <c:v>395.5</c:v>
                </c:pt>
                <c:pt idx="7564">
                  <c:v>386.7</c:v>
                </c:pt>
                <c:pt idx="7565">
                  <c:v>382.5</c:v>
                </c:pt>
                <c:pt idx="7566">
                  <c:v>391.3</c:v>
                </c:pt>
                <c:pt idx="7567">
                  <c:v>393.3</c:v>
                </c:pt>
                <c:pt idx="7568">
                  <c:v>399.3</c:v>
                </c:pt>
                <c:pt idx="7569">
                  <c:v>398</c:v>
                </c:pt>
                <c:pt idx="7570">
                  <c:v>385.3</c:v>
                </c:pt>
                <c:pt idx="7571">
                  <c:v>383.1</c:v>
                </c:pt>
                <c:pt idx="7572">
                  <c:v>397</c:v>
                </c:pt>
                <c:pt idx="7573">
                  <c:v>401.6</c:v>
                </c:pt>
                <c:pt idx="7574">
                  <c:v>404</c:v>
                </c:pt>
                <c:pt idx="7575">
                  <c:v>396.7</c:v>
                </c:pt>
                <c:pt idx="7576">
                  <c:v>396.5</c:v>
                </c:pt>
                <c:pt idx="7577">
                  <c:v>394.7</c:v>
                </c:pt>
                <c:pt idx="7578">
                  <c:v>390.5</c:v>
                </c:pt>
                <c:pt idx="7579">
                  <c:v>396.4</c:v>
                </c:pt>
                <c:pt idx="7580">
                  <c:v>398.6</c:v>
                </c:pt>
                <c:pt idx="7581">
                  <c:v>396.4</c:v>
                </c:pt>
                <c:pt idx="7582">
                  <c:v>396.2</c:v>
                </c:pt>
                <c:pt idx="7583">
                  <c:v>400.1</c:v>
                </c:pt>
                <c:pt idx="7584">
                  <c:v>402.5</c:v>
                </c:pt>
                <c:pt idx="7585">
                  <c:v>392.5</c:v>
                </c:pt>
                <c:pt idx="7586">
                  <c:v>393.8</c:v>
                </c:pt>
                <c:pt idx="7587">
                  <c:v>396.5</c:v>
                </c:pt>
                <c:pt idx="7588">
                  <c:v>401.6</c:v>
                </c:pt>
                <c:pt idx="7589">
                  <c:v>397.8</c:v>
                </c:pt>
                <c:pt idx="7590">
                  <c:v>400.5</c:v>
                </c:pt>
                <c:pt idx="7591">
                  <c:v>405.5</c:v>
                </c:pt>
                <c:pt idx="7592">
                  <c:v>397.7</c:v>
                </c:pt>
                <c:pt idx="7593">
                  <c:v>401.4</c:v>
                </c:pt>
                <c:pt idx="7594">
                  <c:v>400.4</c:v>
                </c:pt>
                <c:pt idx="7595">
                  <c:v>401.5</c:v>
                </c:pt>
                <c:pt idx="7596">
                  <c:v>400</c:v>
                </c:pt>
                <c:pt idx="7597">
                  <c:v>397.7</c:v>
                </c:pt>
                <c:pt idx="7598">
                  <c:v>401.3</c:v>
                </c:pt>
                <c:pt idx="7599">
                  <c:v>401</c:v>
                </c:pt>
                <c:pt idx="7600">
                  <c:v>403.1</c:v>
                </c:pt>
                <c:pt idx="7601">
                  <c:v>400.4</c:v>
                </c:pt>
                <c:pt idx="7602">
                  <c:v>403</c:v>
                </c:pt>
                <c:pt idx="7603">
                  <c:v>398.9</c:v>
                </c:pt>
                <c:pt idx="7604">
                  <c:v>403</c:v>
                </c:pt>
                <c:pt idx="7605">
                  <c:v>403.9</c:v>
                </c:pt>
                <c:pt idx="7606">
                  <c:v>404.2</c:v>
                </c:pt>
                <c:pt idx="7607">
                  <c:v>407.8</c:v>
                </c:pt>
                <c:pt idx="7608">
                  <c:v>407.8</c:v>
                </c:pt>
                <c:pt idx="7609">
                  <c:v>411.4</c:v>
                </c:pt>
                <c:pt idx="7610">
                  <c:v>391.8</c:v>
                </c:pt>
                <c:pt idx="7611">
                  <c:v>405.9</c:v>
                </c:pt>
                <c:pt idx="7612">
                  <c:v>405</c:v>
                </c:pt>
                <c:pt idx="7613">
                  <c:v>405.4</c:v>
                </c:pt>
                <c:pt idx="7614">
                  <c:v>393.3</c:v>
                </c:pt>
                <c:pt idx="7615">
                  <c:v>400.4</c:v>
                </c:pt>
                <c:pt idx="7616">
                  <c:v>403.8</c:v>
                </c:pt>
                <c:pt idx="7617">
                  <c:v>396.8</c:v>
                </c:pt>
                <c:pt idx="7618">
                  <c:v>407.9</c:v>
                </c:pt>
                <c:pt idx="7619">
                  <c:v>407.6</c:v>
                </c:pt>
                <c:pt idx="7620">
                  <c:v>403.6</c:v>
                </c:pt>
                <c:pt idx="7621">
                  <c:v>403.4</c:v>
                </c:pt>
                <c:pt idx="7622">
                  <c:v>402.2</c:v>
                </c:pt>
                <c:pt idx="7623">
                  <c:v>403.7</c:v>
                </c:pt>
                <c:pt idx="7624">
                  <c:v>413.2</c:v>
                </c:pt>
                <c:pt idx="7625">
                  <c:v>410</c:v>
                </c:pt>
                <c:pt idx="7626">
                  <c:v>409.3</c:v>
                </c:pt>
                <c:pt idx="7627">
                  <c:v>405.7</c:v>
                </c:pt>
                <c:pt idx="7628">
                  <c:v>407.6</c:v>
                </c:pt>
                <c:pt idx="7629">
                  <c:v>405.1</c:v>
                </c:pt>
                <c:pt idx="7630">
                  <c:v>406.3</c:v>
                </c:pt>
                <c:pt idx="7631">
                  <c:v>403.3</c:v>
                </c:pt>
                <c:pt idx="7632">
                  <c:v>400.2</c:v>
                </c:pt>
                <c:pt idx="7633">
                  <c:v>402.9</c:v>
                </c:pt>
                <c:pt idx="7634">
                  <c:v>403.3</c:v>
                </c:pt>
                <c:pt idx="7635">
                  <c:v>398</c:v>
                </c:pt>
                <c:pt idx="7636">
                  <c:v>409.2</c:v>
                </c:pt>
                <c:pt idx="7637">
                  <c:v>411.4</c:v>
                </c:pt>
                <c:pt idx="7638">
                  <c:v>407</c:v>
                </c:pt>
                <c:pt idx="7639">
                  <c:v>396</c:v>
                </c:pt>
                <c:pt idx="7640">
                  <c:v>409.8</c:v>
                </c:pt>
                <c:pt idx="7641">
                  <c:v>410.9</c:v>
                </c:pt>
                <c:pt idx="7642">
                  <c:v>405.3</c:v>
                </c:pt>
                <c:pt idx="7643">
                  <c:v>411.2</c:v>
                </c:pt>
                <c:pt idx="7644">
                  <c:v>413.4</c:v>
                </c:pt>
                <c:pt idx="7645">
                  <c:v>411.4</c:v>
                </c:pt>
                <c:pt idx="7646">
                  <c:v>409.5</c:v>
                </c:pt>
                <c:pt idx="7647">
                  <c:v>404.8</c:v>
                </c:pt>
                <c:pt idx="7648">
                  <c:v>410.6</c:v>
                </c:pt>
                <c:pt idx="7649">
                  <c:v>408.2</c:v>
                </c:pt>
                <c:pt idx="7650">
                  <c:v>405.6</c:v>
                </c:pt>
                <c:pt idx="7651">
                  <c:v>409.9</c:v>
                </c:pt>
                <c:pt idx="7652">
                  <c:v>411</c:v>
                </c:pt>
                <c:pt idx="7653">
                  <c:v>404.7</c:v>
                </c:pt>
                <c:pt idx="7654">
                  <c:v>410.8</c:v>
                </c:pt>
                <c:pt idx="7655">
                  <c:v>410.5</c:v>
                </c:pt>
                <c:pt idx="7656">
                  <c:v>409.5</c:v>
                </c:pt>
                <c:pt idx="7657">
                  <c:v>410.7</c:v>
                </c:pt>
                <c:pt idx="7658">
                  <c:v>410.8</c:v>
                </c:pt>
                <c:pt idx="7659">
                  <c:v>406.5</c:v>
                </c:pt>
                <c:pt idx="7660">
                  <c:v>406.3</c:v>
                </c:pt>
                <c:pt idx="7661">
                  <c:v>410.2</c:v>
                </c:pt>
                <c:pt idx="7662">
                  <c:v>412.3</c:v>
                </c:pt>
                <c:pt idx="7663">
                  <c:v>417</c:v>
                </c:pt>
                <c:pt idx="7664">
                  <c:v>402.7</c:v>
                </c:pt>
                <c:pt idx="7665">
                  <c:v>404.7</c:v>
                </c:pt>
                <c:pt idx="7666">
                  <c:v>414.6</c:v>
                </c:pt>
                <c:pt idx="7667">
                  <c:v>409.9</c:v>
                </c:pt>
                <c:pt idx="7668">
                  <c:v>412.9</c:v>
                </c:pt>
                <c:pt idx="7669">
                  <c:v>410.1</c:v>
                </c:pt>
                <c:pt idx="7670">
                  <c:v>409.7</c:v>
                </c:pt>
                <c:pt idx="7671">
                  <c:v>395.5</c:v>
                </c:pt>
                <c:pt idx="7672">
                  <c:v>407.9</c:v>
                </c:pt>
                <c:pt idx="7673">
                  <c:v>407.4</c:v>
                </c:pt>
                <c:pt idx="7674">
                  <c:v>401.3</c:v>
                </c:pt>
                <c:pt idx="7675">
                  <c:v>415.3</c:v>
                </c:pt>
                <c:pt idx="7676">
                  <c:v>414.9</c:v>
                </c:pt>
                <c:pt idx="7677">
                  <c:v>413.3</c:v>
                </c:pt>
                <c:pt idx="7678">
                  <c:v>416.8</c:v>
                </c:pt>
                <c:pt idx="7679">
                  <c:v>414.2</c:v>
                </c:pt>
                <c:pt idx="7680">
                  <c:v>410.8</c:v>
                </c:pt>
                <c:pt idx="7681">
                  <c:v>411.1</c:v>
                </c:pt>
                <c:pt idx="7682">
                  <c:v>413.9</c:v>
                </c:pt>
                <c:pt idx="7683">
                  <c:v>406.2</c:v>
                </c:pt>
                <c:pt idx="7684">
                  <c:v>415</c:v>
                </c:pt>
                <c:pt idx="7685">
                  <c:v>413.2</c:v>
                </c:pt>
                <c:pt idx="7686">
                  <c:v>408</c:v>
                </c:pt>
                <c:pt idx="7687">
                  <c:v>412.4</c:v>
                </c:pt>
                <c:pt idx="7688">
                  <c:v>414.8</c:v>
                </c:pt>
                <c:pt idx="7689">
                  <c:v>415.9</c:v>
                </c:pt>
                <c:pt idx="7690">
                  <c:v>416</c:v>
                </c:pt>
                <c:pt idx="7691">
                  <c:v>408.8</c:v>
                </c:pt>
                <c:pt idx="7692">
                  <c:v>403.6</c:v>
                </c:pt>
                <c:pt idx="7693">
                  <c:v>413.5</c:v>
                </c:pt>
                <c:pt idx="7694">
                  <c:v>419.2</c:v>
                </c:pt>
                <c:pt idx="7695">
                  <c:v>417.4</c:v>
                </c:pt>
                <c:pt idx="7696">
                  <c:v>417.2</c:v>
                </c:pt>
                <c:pt idx="7697">
                  <c:v>420</c:v>
                </c:pt>
                <c:pt idx="7698">
                  <c:v>411.3</c:v>
                </c:pt>
                <c:pt idx="7699">
                  <c:v>417.8</c:v>
                </c:pt>
                <c:pt idx="7700">
                  <c:v>412.4</c:v>
                </c:pt>
                <c:pt idx="7701">
                  <c:v>417.8</c:v>
                </c:pt>
                <c:pt idx="7702">
                  <c:v>410.8</c:v>
                </c:pt>
                <c:pt idx="7703">
                  <c:v>413.5</c:v>
                </c:pt>
                <c:pt idx="7704">
                  <c:v>407.8</c:v>
                </c:pt>
                <c:pt idx="7705">
                  <c:v>414.8</c:v>
                </c:pt>
                <c:pt idx="7706">
                  <c:v>416.2</c:v>
                </c:pt>
                <c:pt idx="7707">
                  <c:v>416.3</c:v>
                </c:pt>
                <c:pt idx="7708">
                  <c:v>414.1</c:v>
                </c:pt>
                <c:pt idx="7709">
                  <c:v>416.5</c:v>
                </c:pt>
                <c:pt idx="7710">
                  <c:v>418.3</c:v>
                </c:pt>
                <c:pt idx="7711">
                  <c:v>418.5</c:v>
                </c:pt>
                <c:pt idx="7712">
                  <c:v>415.5</c:v>
                </c:pt>
                <c:pt idx="7713">
                  <c:v>418.3</c:v>
                </c:pt>
                <c:pt idx="7714">
                  <c:v>418.7</c:v>
                </c:pt>
                <c:pt idx="7715">
                  <c:v>419.5</c:v>
                </c:pt>
                <c:pt idx="7716">
                  <c:v>420.8</c:v>
                </c:pt>
                <c:pt idx="7717">
                  <c:v>419.7</c:v>
                </c:pt>
                <c:pt idx="7718">
                  <c:v>417.3</c:v>
                </c:pt>
                <c:pt idx="7719">
                  <c:v>414.3</c:v>
                </c:pt>
                <c:pt idx="7720">
                  <c:v>419</c:v>
                </c:pt>
                <c:pt idx="7721">
                  <c:v>415.5</c:v>
                </c:pt>
                <c:pt idx="7722">
                  <c:v>417.8</c:v>
                </c:pt>
                <c:pt idx="7723">
                  <c:v>418.5</c:v>
                </c:pt>
                <c:pt idx="7724">
                  <c:v>408.9</c:v>
                </c:pt>
                <c:pt idx="7725">
                  <c:v>407.4</c:v>
                </c:pt>
                <c:pt idx="7726">
                  <c:v>410.9</c:v>
                </c:pt>
                <c:pt idx="7727">
                  <c:v>414.6</c:v>
                </c:pt>
                <c:pt idx="7728">
                  <c:v>418.9</c:v>
                </c:pt>
                <c:pt idx="7729">
                  <c:v>403.4</c:v>
                </c:pt>
                <c:pt idx="7730">
                  <c:v>420.4</c:v>
                </c:pt>
                <c:pt idx="7731">
                  <c:v>405.4</c:v>
                </c:pt>
                <c:pt idx="7732">
                  <c:v>408.2</c:v>
                </c:pt>
                <c:pt idx="7733">
                  <c:v>417.2</c:v>
                </c:pt>
                <c:pt idx="7734">
                  <c:v>420.8</c:v>
                </c:pt>
                <c:pt idx="7735">
                  <c:v>420.1</c:v>
                </c:pt>
                <c:pt idx="7736">
                  <c:v>415.9</c:v>
                </c:pt>
                <c:pt idx="7737">
                  <c:v>417.1</c:v>
                </c:pt>
                <c:pt idx="7738">
                  <c:v>412.7</c:v>
                </c:pt>
                <c:pt idx="7739">
                  <c:v>418.4</c:v>
                </c:pt>
                <c:pt idx="7740">
                  <c:v>417.7</c:v>
                </c:pt>
                <c:pt idx="7741">
                  <c:v>421.5</c:v>
                </c:pt>
                <c:pt idx="7742">
                  <c:v>419.6</c:v>
                </c:pt>
                <c:pt idx="7743">
                  <c:v>421.3</c:v>
                </c:pt>
                <c:pt idx="7744">
                  <c:v>414.8</c:v>
                </c:pt>
                <c:pt idx="7745">
                  <c:v>409.4</c:v>
                </c:pt>
                <c:pt idx="7746">
                  <c:v>420.8</c:v>
                </c:pt>
                <c:pt idx="7747">
                  <c:v>422.1</c:v>
                </c:pt>
                <c:pt idx="7748">
                  <c:v>422.5</c:v>
                </c:pt>
                <c:pt idx="7749">
                  <c:v>414.7</c:v>
                </c:pt>
                <c:pt idx="7750">
                  <c:v>424.7</c:v>
                </c:pt>
                <c:pt idx="7751">
                  <c:v>414.3</c:v>
                </c:pt>
                <c:pt idx="7752">
                  <c:v>424.3</c:v>
                </c:pt>
                <c:pt idx="7753">
                  <c:v>424.1</c:v>
                </c:pt>
                <c:pt idx="7754">
                  <c:v>424.8</c:v>
                </c:pt>
                <c:pt idx="7755">
                  <c:v>421.8</c:v>
                </c:pt>
                <c:pt idx="7756">
                  <c:v>424.6</c:v>
                </c:pt>
                <c:pt idx="7757">
                  <c:v>428.4</c:v>
                </c:pt>
                <c:pt idx="7758">
                  <c:v>421.4</c:v>
                </c:pt>
                <c:pt idx="7759">
                  <c:v>422.6</c:v>
                </c:pt>
                <c:pt idx="7760">
                  <c:v>420.9</c:v>
                </c:pt>
                <c:pt idx="7761">
                  <c:v>414.2</c:v>
                </c:pt>
                <c:pt idx="7762">
                  <c:v>418</c:v>
                </c:pt>
                <c:pt idx="7763">
                  <c:v>423.1</c:v>
                </c:pt>
                <c:pt idx="7764">
                  <c:v>420.4</c:v>
                </c:pt>
                <c:pt idx="7765">
                  <c:v>409.4</c:v>
                </c:pt>
                <c:pt idx="7766">
                  <c:v>425.3</c:v>
                </c:pt>
                <c:pt idx="7767">
                  <c:v>424.3</c:v>
                </c:pt>
                <c:pt idx="7768">
                  <c:v>420</c:v>
                </c:pt>
                <c:pt idx="7769">
                  <c:v>427.1</c:v>
                </c:pt>
                <c:pt idx="7770">
                  <c:v>427.2</c:v>
                </c:pt>
                <c:pt idx="7771">
                  <c:v>427.4</c:v>
                </c:pt>
                <c:pt idx="7772">
                  <c:v>420.9</c:v>
                </c:pt>
                <c:pt idx="7773">
                  <c:v>424.3</c:v>
                </c:pt>
                <c:pt idx="7774">
                  <c:v>426.7</c:v>
                </c:pt>
                <c:pt idx="7775">
                  <c:v>420.9</c:v>
                </c:pt>
                <c:pt idx="7776">
                  <c:v>431.2</c:v>
                </c:pt>
                <c:pt idx="7777">
                  <c:v>431.4</c:v>
                </c:pt>
                <c:pt idx="7778">
                  <c:v>428.6</c:v>
                </c:pt>
                <c:pt idx="7779">
                  <c:v>424.8</c:v>
                </c:pt>
                <c:pt idx="7780">
                  <c:v>420.2</c:v>
                </c:pt>
                <c:pt idx="7781">
                  <c:v>424.4</c:v>
                </c:pt>
                <c:pt idx="7782">
                  <c:v>420.8</c:v>
                </c:pt>
                <c:pt idx="7783">
                  <c:v>422.3</c:v>
                </c:pt>
                <c:pt idx="7784">
                  <c:v>420.8</c:v>
                </c:pt>
                <c:pt idx="7785">
                  <c:v>415.6</c:v>
                </c:pt>
                <c:pt idx="7786">
                  <c:v>412.3</c:v>
                </c:pt>
                <c:pt idx="7787">
                  <c:v>423.6</c:v>
                </c:pt>
                <c:pt idx="7788">
                  <c:v>423.6</c:v>
                </c:pt>
                <c:pt idx="7789">
                  <c:v>410.4</c:v>
                </c:pt>
                <c:pt idx="7790">
                  <c:v>421.8</c:v>
                </c:pt>
                <c:pt idx="7791">
                  <c:v>409.3</c:v>
                </c:pt>
                <c:pt idx="7792">
                  <c:v>427</c:v>
                </c:pt>
                <c:pt idx="7793">
                  <c:v>422.3</c:v>
                </c:pt>
                <c:pt idx="7794">
                  <c:v>428.7</c:v>
                </c:pt>
                <c:pt idx="7795">
                  <c:v>422.7</c:v>
                </c:pt>
                <c:pt idx="7796">
                  <c:v>428.2</c:v>
                </c:pt>
                <c:pt idx="7797">
                  <c:v>424.2</c:v>
                </c:pt>
                <c:pt idx="7798">
                  <c:v>424.6</c:v>
                </c:pt>
                <c:pt idx="7799">
                  <c:v>422.3</c:v>
                </c:pt>
                <c:pt idx="7800">
                  <c:v>418</c:v>
                </c:pt>
                <c:pt idx="7801">
                  <c:v>423.1</c:v>
                </c:pt>
                <c:pt idx="7802">
                  <c:v>410.5</c:v>
                </c:pt>
                <c:pt idx="7803">
                  <c:v>422.2</c:v>
                </c:pt>
                <c:pt idx="7804">
                  <c:v>411.1</c:v>
                </c:pt>
                <c:pt idx="7805">
                  <c:v>426.1</c:v>
                </c:pt>
                <c:pt idx="7806">
                  <c:v>421.3</c:v>
                </c:pt>
                <c:pt idx="7807">
                  <c:v>426.5</c:v>
                </c:pt>
                <c:pt idx="7808">
                  <c:v>419.4</c:v>
                </c:pt>
                <c:pt idx="7809">
                  <c:v>417.5</c:v>
                </c:pt>
                <c:pt idx="7810">
                  <c:v>427.3</c:v>
                </c:pt>
                <c:pt idx="7811">
                  <c:v>427.9</c:v>
                </c:pt>
                <c:pt idx="7812">
                  <c:v>425.8</c:v>
                </c:pt>
                <c:pt idx="7813">
                  <c:v>419.6</c:v>
                </c:pt>
                <c:pt idx="7814">
                  <c:v>419.6</c:v>
                </c:pt>
                <c:pt idx="7815">
                  <c:v>425.8</c:v>
                </c:pt>
                <c:pt idx="7816">
                  <c:v>423.5</c:v>
                </c:pt>
                <c:pt idx="7817">
                  <c:v>425.3</c:v>
                </c:pt>
                <c:pt idx="7818">
                  <c:v>421.1</c:v>
                </c:pt>
                <c:pt idx="7819">
                  <c:v>428.2</c:v>
                </c:pt>
                <c:pt idx="7820">
                  <c:v>420.4</c:v>
                </c:pt>
                <c:pt idx="7821">
                  <c:v>426.3</c:v>
                </c:pt>
                <c:pt idx="7822">
                  <c:v>425.5</c:v>
                </c:pt>
                <c:pt idx="7823">
                  <c:v>424.9</c:v>
                </c:pt>
                <c:pt idx="7824">
                  <c:v>420.2</c:v>
                </c:pt>
                <c:pt idx="7825">
                  <c:v>427.5</c:v>
                </c:pt>
                <c:pt idx="7826">
                  <c:v>422.3</c:v>
                </c:pt>
                <c:pt idx="7827">
                  <c:v>425.8</c:v>
                </c:pt>
                <c:pt idx="7828">
                  <c:v>426.5</c:v>
                </c:pt>
                <c:pt idx="7829">
                  <c:v>427.7</c:v>
                </c:pt>
                <c:pt idx="7830">
                  <c:v>426.2</c:v>
                </c:pt>
                <c:pt idx="7831">
                  <c:v>429.1</c:v>
                </c:pt>
                <c:pt idx="7832">
                  <c:v>430.1</c:v>
                </c:pt>
                <c:pt idx="7833">
                  <c:v>429.7</c:v>
                </c:pt>
                <c:pt idx="7834">
                  <c:v>421.2</c:v>
                </c:pt>
                <c:pt idx="7835">
                  <c:v>425.2</c:v>
                </c:pt>
                <c:pt idx="7836">
                  <c:v>419.1</c:v>
                </c:pt>
                <c:pt idx="7837">
                  <c:v>424.5</c:v>
                </c:pt>
                <c:pt idx="7838">
                  <c:v>428.1</c:v>
                </c:pt>
                <c:pt idx="7839">
                  <c:v>426.5</c:v>
                </c:pt>
                <c:pt idx="7840">
                  <c:v>433.1</c:v>
                </c:pt>
                <c:pt idx="7841">
                  <c:v>428.5</c:v>
                </c:pt>
                <c:pt idx="7842">
                  <c:v>428</c:v>
                </c:pt>
                <c:pt idx="7843">
                  <c:v>430.7</c:v>
                </c:pt>
                <c:pt idx="7844">
                  <c:v>438.7</c:v>
                </c:pt>
                <c:pt idx="7845">
                  <c:v>439</c:v>
                </c:pt>
                <c:pt idx="7846">
                  <c:v>440.5</c:v>
                </c:pt>
                <c:pt idx="7847">
                  <c:v>438.6</c:v>
                </c:pt>
                <c:pt idx="7848">
                  <c:v>436.1</c:v>
                </c:pt>
                <c:pt idx="7849">
                  <c:v>433.1</c:v>
                </c:pt>
                <c:pt idx="7850">
                  <c:v>428</c:v>
                </c:pt>
                <c:pt idx="7851">
                  <c:v>431.2</c:v>
                </c:pt>
                <c:pt idx="7852">
                  <c:v>432.7</c:v>
                </c:pt>
                <c:pt idx="7853">
                  <c:v>428.8</c:v>
                </c:pt>
                <c:pt idx="7854">
                  <c:v>432.2</c:v>
                </c:pt>
                <c:pt idx="7855">
                  <c:v>425.7</c:v>
                </c:pt>
                <c:pt idx="7856">
                  <c:v>431.7</c:v>
                </c:pt>
                <c:pt idx="7857">
                  <c:v>424.3</c:v>
                </c:pt>
                <c:pt idx="7858">
                  <c:v>430.2</c:v>
                </c:pt>
                <c:pt idx="7859">
                  <c:v>416.9</c:v>
                </c:pt>
                <c:pt idx="7860">
                  <c:v>430.7</c:v>
                </c:pt>
                <c:pt idx="7861">
                  <c:v>425.4</c:v>
                </c:pt>
                <c:pt idx="7862">
                  <c:v>418.2</c:v>
                </c:pt>
                <c:pt idx="7863">
                  <c:v>420</c:v>
                </c:pt>
                <c:pt idx="7864">
                  <c:v>431.7</c:v>
                </c:pt>
                <c:pt idx="7865">
                  <c:v>428.2</c:v>
                </c:pt>
                <c:pt idx="7866">
                  <c:v>426.8</c:v>
                </c:pt>
                <c:pt idx="7867">
                  <c:v>431.8</c:v>
                </c:pt>
                <c:pt idx="7868">
                  <c:v>431.8</c:v>
                </c:pt>
                <c:pt idx="7869">
                  <c:v>426.3</c:v>
                </c:pt>
                <c:pt idx="7870">
                  <c:v>434.7</c:v>
                </c:pt>
                <c:pt idx="7871">
                  <c:v>439.3</c:v>
                </c:pt>
                <c:pt idx="7872">
                  <c:v>431.5</c:v>
                </c:pt>
                <c:pt idx="7873">
                  <c:v>417.5</c:v>
                </c:pt>
                <c:pt idx="7874">
                  <c:v>434.6</c:v>
                </c:pt>
                <c:pt idx="7875">
                  <c:v>421</c:v>
                </c:pt>
                <c:pt idx="7876">
                  <c:v>426.9</c:v>
                </c:pt>
                <c:pt idx="7877">
                  <c:v>432.9</c:v>
                </c:pt>
                <c:pt idx="7878">
                  <c:v>432.2</c:v>
                </c:pt>
                <c:pt idx="7879">
                  <c:v>432.4</c:v>
                </c:pt>
                <c:pt idx="7880">
                  <c:v>430.4</c:v>
                </c:pt>
                <c:pt idx="7881">
                  <c:v>430.7</c:v>
                </c:pt>
                <c:pt idx="7882">
                  <c:v>427.8</c:v>
                </c:pt>
                <c:pt idx="7883">
                  <c:v>413.5</c:v>
                </c:pt>
                <c:pt idx="7884">
                  <c:v>427.2</c:v>
                </c:pt>
                <c:pt idx="7885">
                  <c:v>413</c:v>
                </c:pt>
                <c:pt idx="7886">
                  <c:v>431.4</c:v>
                </c:pt>
                <c:pt idx="7887">
                  <c:v>428.8</c:v>
                </c:pt>
                <c:pt idx="7888">
                  <c:v>427.7</c:v>
                </c:pt>
                <c:pt idx="7889">
                  <c:v>430.4</c:v>
                </c:pt>
                <c:pt idx="7890">
                  <c:v>427.5</c:v>
                </c:pt>
                <c:pt idx="7891">
                  <c:v>431.9</c:v>
                </c:pt>
                <c:pt idx="7892">
                  <c:v>432.8</c:v>
                </c:pt>
                <c:pt idx="7893">
                  <c:v>430.2</c:v>
                </c:pt>
                <c:pt idx="7894">
                  <c:v>436.7</c:v>
                </c:pt>
                <c:pt idx="7895">
                  <c:v>438.7</c:v>
                </c:pt>
                <c:pt idx="7896">
                  <c:v>429.4</c:v>
                </c:pt>
                <c:pt idx="7897">
                  <c:v>432.9</c:v>
                </c:pt>
                <c:pt idx="7898">
                  <c:v>432.2</c:v>
                </c:pt>
                <c:pt idx="7899">
                  <c:v>428.4</c:v>
                </c:pt>
                <c:pt idx="7900">
                  <c:v>426.7</c:v>
                </c:pt>
                <c:pt idx="7901">
                  <c:v>431.2</c:v>
                </c:pt>
                <c:pt idx="7902">
                  <c:v>431.2</c:v>
                </c:pt>
                <c:pt idx="7903">
                  <c:v>430.4</c:v>
                </c:pt>
                <c:pt idx="7904">
                  <c:v>427.9</c:v>
                </c:pt>
                <c:pt idx="7905">
                  <c:v>430.3</c:v>
                </c:pt>
                <c:pt idx="7906">
                  <c:v>430.9</c:v>
                </c:pt>
                <c:pt idx="7907">
                  <c:v>427.5</c:v>
                </c:pt>
                <c:pt idx="7908">
                  <c:v>429.2</c:v>
                </c:pt>
                <c:pt idx="7909">
                  <c:v>426.8</c:v>
                </c:pt>
                <c:pt idx="7910">
                  <c:v>431.1</c:v>
                </c:pt>
                <c:pt idx="7911">
                  <c:v>431.2</c:v>
                </c:pt>
                <c:pt idx="7912">
                  <c:v>433</c:v>
                </c:pt>
                <c:pt idx="7913">
                  <c:v>431.8</c:v>
                </c:pt>
                <c:pt idx="7914">
                  <c:v>424.9</c:v>
                </c:pt>
                <c:pt idx="7915">
                  <c:v>418.7</c:v>
                </c:pt>
                <c:pt idx="7916">
                  <c:v>429.2</c:v>
                </c:pt>
                <c:pt idx="7917">
                  <c:v>428.3</c:v>
                </c:pt>
                <c:pt idx="7918">
                  <c:v>422.4</c:v>
                </c:pt>
                <c:pt idx="7919">
                  <c:v>428.4</c:v>
                </c:pt>
                <c:pt idx="7920">
                  <c:v>421.1</c:v>
                </c:pt>
                <c:pt idx="7921">
                  <c:v>427</c:v>
                </c:pt>
                <c:pt idx="7922">
                  <c:v>419.6</c:v>
                </c:pt>
                <c:pt idx="7923">
                  <c:v>428.4</c:v>
                </c:pt>
                <c:pt idx="7924">
                  <c:v>432.2</c:v>
                </c:pt>
                <c:pt idx="7925">
                  <c:v>432.4</c:v>
                </c:pt>
                <c:pt idx="7926">
                  <c:v>433.7</c:v>
                </c:pt>
                <c:pt idx="7927">
                  <c:v>434.2</c:v>
                </c:pt>
                <c:pt idx="7928">
                  <c:v>430.3</c:v>
                </c:pt>
                <c:pt idx="7929">
                  <c:v>426.7</c:v>
                </c:pt>
                <c:pt idx="7930">
                  <c:v>430.7</c:v>
                </c:pt>
                <c:pt idx="7931">
                  <c:v>431.2</c:v>
                </c:pt>
                <c:pt idx="7932">
                  <c:v>434.6</c:v>
                </c:pt>
                <c:pt idx="7933">
                  <c:v>434.9</c:v>
                </c:pt>
                <c:pt idx="7934">
                  <c:v>428.9</c:v>
                </c:pt>
                <c:pt idx="7935">
                  <c:v>439.1</c:v>
                </c:pt>
                <c:pt idx="7936">
                  <c:v>423.9</c:v>
                </c:pt>
                <c:pt idx="7937">
                  <c:v>442.1</c:v>
                </c:pt>
                <c:pt idx="7938">
                  <c:v>443.6</c:v>
                </c:pt>
                <c:pt idx="7939">
                  <c:v>431.3</c:v>
                </c:pt>
                <c:pt idx="7940">
                  <c:v>443.3</c:v>
                </c:pt>
                <c:pt idx="7941">
                  <c:v>439.5</c:v>
                </c:pt>
                <c:pt idx="7942">
                  <c:v>434.7</c:v>
                </c:pt>
                <c:pt idx="7943">
                  <c:v>439.7</c:v>
                </c:pt>
                <c:pt idx="7944">
                  <c:v>439.1</c:v>
                </c:pt>
                <c:pt idx="7945">
                  <c:v>423.2</c:v>
                </c:pt>
                <c:pt idx="7946">
                  <c:v>436.6</c:v>
                </c:pt>
                <c:pt idx="7947">
                  <c:v>434.2</c:v>
                </c:pt>
                <c:pt idx="7948">
                  <c:v>436</c:v>
                </c:pt>
                <c:pt idx="7949">
                  <c:v>433.7</c:v>
                </c:pt>
                <c:pt idx="7950">
                  <c:v>429.6</c:v>
                </c:pt>
                <c:pt idx="7951">
                  <c:v>417.1</c:v>
                </c:pt>
                <c:pt idx="7952">
                  <c:v>434.3</c:v>
                </c:pt>
                <c:pt idx="7953">
                  <c:v>436.6</c:v>
                </c:pt>
                <c:pt idx="7954">
                  <c:v>429.2</c:v>
                </c:pt>
                <c:pt idx="7955">
                  <c:v>420.7</c:v>
                </c:pt>
                <c:pt idx="7956">
                  <c:v>431</c:v>
                </c:pt>
                <c:pt idx="7957">
                  <c:v>433.7</c:v>
                </c:pt>
                <c:pt idx="7958">
                  <c:v>440.1</c:v>
                </c:pt>
                <c:pt idx="7959">
                  <c:v>439.7</c:v>
                </c:pt>
                <c:pt idx="7960">
                  <c:v>440.8</c:v>
                </c:pt>
                <c:pt idx="7961">
                  <c:v>437.6</c:v>
                </c:pt>
                <c:pt idx="7962">
                  <c:v>438.5</c:v>
                </c:pt>
                <c:pt idx="7963">
                  <c:v>441.5</c:v>
                </c:pt>
                <c:pt idx="7964">
                  <c:v>441.5</c:v>
                </c:pt>
                <c:pt idx="7965">
                  <c:v>437.7</c:v>
                </c:pt>
                <c:pt idx="7966">
                  <c:v>438.8</c:v>
                </c:pt>
                <c:pt idx="7967">
                  <c:v>441.1</c:v>
                </c:pt>
                <c:pt idx="7968">
                  <c:v>435.8</c:v>
                </c:pt>
                <c:pt idx="7969">
                  <c:v>440</c:v>
                </c:pt>
                <c:pt idx="7970">
                  <c:v>439.6</c:v>
                </c:pt>
                <c:pt idx="7971">
                  <c:v>442.6</c:v>
                </c:pt>
                <c:pt idx="7972">
                  <c:v>439.1</c:v>
                </c:pt>
                <c:pt idx="7973">
                  <c:v>444.9</c:v>
                </c:pt>
                <c:pt idx="7974">
                  <c:v>443.6</c:v>
                </c:pt>
                <c:pt idx="7975">
                  <c:v>440.7</c:v>
                </c:pt>
                <c:pt idx="7976">
                  <c:v>432.2</c:v>
                </c:pt>
                <c:pt idx="7977">
                  <c:v>441.7</c:v>
                </c:pt>
                <c:pt idx="7978">
                  <c:v>439.3</c:v>
                </c:pt>
                <c:pt idx="7979">
                  <c:v>438.9</c:v>
                </c:pt>
                <c:pt idx="7980">
                  <c:v>441.2</c:v>
                </c:pt>
                <c:pt idx="7981">
                  <c:v>422.1</c:v>
                </c:pt>
                <c:pt idx="7982">
                  <c:v>436.6</c:v>
                </c:pt>
                <c:pt idx="7983">
                  <c:v>436.1</c:v>
                </c:pt>
                <c:pt idx="7984">
                  <c:v>440.8</c:v>
                </c:pt>
                <c:pt idx="7985">
                  <c:v>433.6</c:v>
                </c:pt>
                <c:pt idx="7986">
                  <c:v>430.2</c:v>
                </c:pt>
                <c:pt idx="7987">
                  <c:v>436.7</c:v>
                </c:pt>
                <c:pt idx="7988">
                  <c:v>433.3</c:v>
                </c:pt>
                <c:pt idx="7989">
                  <c:v>438.2</c:v>
                </c:pt>
                <c:pt idx="7990">
                  <c:v>430.7</c:v>
                </c:pt>
                <c:pt idx="7991">
                  <c:v>430.9</c:v>
                </c:pt>
                <c:pt idx="7992">
                  <c:v>432.4</c:v>
                </c:pt>
                <c:pt idx="7993">
                  <c:v>425.1</c:v>
                </c:pt>
                <c:pt idx="7994">
                  <c:v>441.1</c:v>
                </c:pt>
                <c:pt idx="7995">
                  <c:v>441.6</c:v>
                </c:pt>
                <c:pt idx="7996">
                  <c:v>440.5</c:v>
                </c:pt>
                <c:pt idx="7997">
                  <c:v>443.6</c:v>
                </c:pt>
                <c:pt idx="7998">
                  <c:v>437.1</c:v>
                </c:pt>
                <c:pt idx="7999">
                  <c:v>427.8</c:v>
                </c:pt>
                <c:pt idx="8000">
                  <c:v>441.4</c:v>
                </c:pt>
                <c:pt idx="8001">
                  <c:v>447.1</c:v>
                </c:pt>
                <c:pt idx="8002">
                  <c:v>442.8</c:v>
                </c:pt>
                <c:pt idx="8003">
                  <c:v>443.9</c:v>
                </c:pt>
                <c:pt idx="8004">
                  <c:v>440.5</c:v>
                </c:pt>
                <c:pt idx="8005">
                  <c:v>441.7</c:v>
                </c:pt>
                <c:pt idx="8006">
                  <c:v>436.5</c:v>
                </c:pt>
                <c:pt idx="8007">
                  <c:v>443.6</c:v>
                </c:pt>
                <c:pt idx="8008">
                  <c:v>437.4</c:v>
                </c:pt>
                <c:pt idx="8009">
                  <c:v>442</c:v>
                </c:pt>
                <c:pt idx="8010">
                  <c:v>434.7</c:v>
                </c:pt>
                <c:pt idx="8011">
                  <c:v>438.1</c:v>
                </c:pt>
                <c:pt idx="8012">
                  <c:v>444.2</c:v>
                </c:pt>
                <c:pt idx="8013">
                  <c:v>441.2</c:v>
                </c:pt>
                <c:pt idx="8014">
                  <c:v>448.6</c:v>
                </c:pt>
                <c:pt idx="8015">
                  <c:v>446</c:v>
                </c:pt>
                <c:pt idx="8016">
                  <c:v>435.6</c:v>
                </c:pt>
                <c:pt idx="8017">
                  <c:v>443.7</c:v>
                </c:pt>
                <c:pt idx="8018">
                  <c:v>444.3</c:v>
                </c:pt>
                <c:pt idx="8019">
                  <c:v>444.6</c:v>
                </c:pt>
                <c:pt idx="8020">
                  <c:v>444.1</c:v>
                </c:pt>
                <c:pt idx="8021">
                  <c:v>434.1</c:v>
                </c:pt>
                <c:pt idx="8022">
                  <c:v>434</c:v>
                </c:pt>
                <c:pt idx="8023">
                  <c:v>435.2</c:v>
                </c:pt>
                <c:pt idx="8024">
                  <c:v>420.9</c:v>
                </c:pt>
                <c:pt idx="8025">
                  <c:v>441.1</c:v>
                </c:pt>
                <c:pt idx="8026">
                  <c:v>426.5</c:v>
                </c:pt>
                <c:pt idx="8027">
                  <c:v>440.8</c:v>
                </c:pt>
                <c:pt idx="8028">
                  <c:v>436.3</c:v>
                </c:pt>
                <c:pt idx="8029">
                  <c:v>434.8</c:v>
                </c:pt>
                <c:pt idx="8030">
                  <c:v>439.5</c:v>
                </c:pt>
                <c:pt idx="8031">
                  <c:v>435.4</c:v>
                </c:pt>
                <c:pt idx="8032">
                  <c:v>425.2</c:v>
                </c:pt>
                <c:pt idx="8033">
                  <c:v>437.4</c:v>
                </c:pt>
                <c:pt idx="8034">
                  <c:v>424.8</c:v>
                </c:pt>
                <c:pt idx="8035">
                  <c:v>439.4</c:v>
                </c:pt>
                <c:pt idx="8036">
                  <c:v>424.7</c:v>
                </c:pt>
                <c:pt idx="8037">
                  <c:v>439.6</c:v>
                </c:pt>
                <c:pt idx="8038">
                  <c:v>441.1</c:v>
                </c:pt>
                <c:pt idx="8039">
                  <c:v>439.8</c:v>
                </c:pt>
                <c:pt idx="8040">
                  <c:v>436.1</c:v>
                </c:pt>
                <c:pt idx="8041">
                  <c:v>442.6</c:v>
                </c:pt>
                <c:pt idx="8042">
                  <c:v>437.7</c:v>
                </c:pt>
                <c:pt idx="8043">
                  <c:v>446.1</c:v>
                </c:pt>
                <c:pt idx="8044">
                  <c:v>435.3</c:v>
                </c:pt>
                <c:pt idx="8045">
                  <c:v>437.3</c:v>
                </c:pt>
                <c:pt idx="8046">
                  <c:v>439.6</c:v>
                </c:pt>
                <c:pt idx="8047">
                  <c:v>444.4</c:v>
                </c:pt>
                <c:pt idx="8048">
                  <c:v>433</c:v>
                </c:pt>
                <c:pt idx="8049">
                  <c:v>445.2</c:v>
                </c:pt>
                <c:pt idx="8050">
                  <c:v>442.8</c:v>
                </c:pt>
                <c:pt idx="8051">
                  <c:v>440.1</c:v>
                </c:pt>
                <c:pt idx="8052">
                  <c:v>439</c:v>
                </c:pt>
                <c:pt idx="8053">
                  <c:v>428.7</c:v>
                </c:pt>
                <c:pt idx="8054">
                  <c:v>438.5</c:v>
                </c:pt>
                <c:pt idx="8055">
                  <c:v>435</c:v>
                </c:pt>
                <c:pt idx="8056">
                  <c:v>437.1</c:v>
                </c:pt>
                <c:pt idx="8057">
                  <c:v>420.8</c:v>
                </c:pt>
                <c:pt idx="8058">
                  <c:v>431</c:v>
                </c:pt>
                <c:pt idx="8059">
                  <c:v>432.4</c:v>
                </c:pt>
                <c:pt idx="8060">
                  <c:v>425</c:v>
                </c:pt>
                <c:pt idx="8061">
                  <c:v>441.1</c:v>
                </c:pt>
                <c:pt idx="8062">
                  <c:v>430.6</c:v>
                </c:pt>
                <c:pt idx="8063">
                  <c:v>442.1</c:v>
                </c:pt>
                <c:pt idx="8064">
                  <c:v>432</c:v>
                </c:pt>
                <c:pt idx="8065">
                  <c:v>421.3</c:v>
                </c:pt>
                <c:pt idx="8066">
                  <c:v>441</c:v>
                </c:pt>
                <c:pt idx="8067">
                  <c:v>439.2</c:v>
                </c:pt>
                <c:pt idx="8068">
                  <c:v>431.6</c:v>
                </c:pt>
                <c:pt idx="8069">
                  <c:v>437.8</c:v>
                </c:pt>
                <c:pt idx="8070">
                  <c:v>432.5</c:v>
                </c:pt>
                <c:pt idx="8071">
                  <c:v>423.1</c:v>
                </c:pt>
                <c:pt idx="8072">
                  <c:v>441</c:v>
                </c:pt>
                <c:pt idx="8073">
                  <c:v>434.8</c:v>
                </c:pt>
                <c:pt idx="8074">
                  <c:v>443</c:v>
                </c:pt>
                <c:pt idx="8075">
                  <c:v>426.2</c:v>
                </c:pt>
                <c:pt idx="8076">
                  <c:v>439.4</c:v>
                </c:pt>
                <c:pt idx="8077">
                  <c:v>445.6</c:v>
                </c:pt>
                <c:pt idx="8078">
                  <c:v>446.8</c:v>
                </c:pt>
                <c:pt idx="8079">
                  <c:v>437</c:v>
                </c:pt>
                <c:pt idx="8080">
                  <c:v>433.1</c:v>
                </c:pt>
                <c:pt idx="8081">
                  <c:v>436.3</c:v>
                </c:pt>
                <c:pt idx="8082">
                  <c:v>438.8</c:v>
                </c:pt>
                <c:pt idx="8083">
                  <c:v>435.2</c:v>
                </c:pt>
                <c:pt idx="8084">
                  <c:v>440.2</c:v>
                </c:pt>
                <c:pt idx="8085">
                  <c:v>435.2</c:v>
                </c:pt>
                <c:pt idx="8086">
                  <c:v>438.4</c:v>
                </c:pt>
                <c:pt idx="8087">
                  <c:v>439.9</c:v>
                </c:pt>
                <c:pt idx="8088">
                  <c:v>433.7</c:v>
                </c:pt>
                <c:pt idx="8089">
                  <c:v>435</c:v>
                </c:pt>
                <c:pt idx="8090">
                  <c:v>442.4</c:v>
                </c:pt>
                <c:pt idx="8091">
                  <c:v>442.7</c:v>
                </c:pt>
                <c:pt idx="8092">
                  <c:v>444.4</c:v>
                </c:pt>
                <c:pt idx="8093">
                  <c:v>446.9</c:v>
                </c:pt>
                <c:pt idx="8094">
                  <c:v>443.2</c:v>
                </c:pt>
                <c:pt idx="8095">
                  <c:v>442.6</c:v>
                </c:pt>
                <c:pt idx="8096">
                  <c:v>436.1</c:v>
                </c:pt>
                <c:pt idx="8097">
                  <c:v>438.7</c:v>
                </c:pt>
                <c:pt idx="8098">
                  <c:v>436.2</c:v>
                </c:pt>
                <c:pt idx="8099">
                  <c:v>438.7</c:v>
                </c:pt>
                <c:pt idx="8100">
                  <c:v>438.6</c:v>
                </c:pt>
                <c:pt idx="8101">
                  <c:v>434.6</c:v>
                </c:pt>
                <c:pt idx="8102">
                  <c:v>437.5</c:v>
                </c:pt>
                <c:pt idx="8103">
                  <c:v>437.2</c:v>
                </c:pt>
                <c:pt idx="8104">
                  <c:v>426.2</c:v>
                </c:pt>
                <c:pt idx="8105">
                  <c:v>433.6</c:v>
                </c:pt>
                <c:pt idx="8106">
                  <c:v>427.9</c:v>
                </c:pt>
                <c:pt idx="8107">
                  <c:v>434</c:v>
                </c:pt>
                <c:pt idx="8108">
                  <c:v>435.3</c:v>
                </c:pt>
                <c:pt idx="8109">
                  <c:v>431.4</c:v>
                </c:pt>
                <c:pt idx="8110">
                  <c:v>436</c:v>
                </c:pt>
                <c:pt idx="8111">
                  <c:v>438.1</c:v>
                </c:pt>
                <c:pt idx="8112">
                  <c:v>434.3</c:v>
                </c:pt>
                <c:pt idx="8113">
                  <c:v>436.7</c:v>
                </c:pt>
                <c:pt idx="8114">
                  <c:v>440.9</c:v>
                </c:pt>
                <c:pt idx="8115">
                  <c:v>437.9</c:v>
                </c:pt>
                <c:pt idx="8116">
                  <c:v>439.2</c:v>
                </c:pt>
                <c:pt idx="8117">
                  <c:v>438.6</c:v>
                </c:pt>
                <c:pt idx="8118">
                  <c:v>437.1</c:v>
                </c:pt>
                <c:pt idx="8119">
                  <c:v>438.3</c:v>
                </c:pt>
                <c:pt idx="8120">
                  <c:v>439.1</c:v>
                </c:pt>
                <c:pt idx="8121">
                  <c:v>432.2</c:v>
                </c:pt>
                <c:pt idx="8122">
                  <c:v>441</c:v>
                </c:pt>
                <c:pt idx="8123">
                  <c:v>443.9</c:v>
                </c:pt>
                <c:pt idx="8124">
                  <c:v>437.8</c:v>
                </c:pt>
                <c:pt idx="8125">
                  <c:v>443.6</c:v>
                </c:pt>
                <c:pt idx="8126">
                  <c:v>446.3</c:v>
                </c:pt>
                <c:pt idx="8127">
                  <c:v>442.6</c:v>
                </c:pt>
                <c:pt idx="8128">
                  <c:v>441.5</c:v>
                </c:pt>
                <c:pt idx="8129">
                  <c:v>440.5</c:v>
                </c:pt>
                <c:pt idx="8130">
                  <c:v>435.6</c:v>
                </c:pt>
                <c:pt idx="8131">
                  <c:v>436.1</c:v>
                </c:pt>
                <c:pt idx="8132">
                  <c:v>425.2</c:v>
                </c:pt>
                <c:pt idx="8133">
                  <c:v>427.1</c:v>
                </c:pt>
                <c:pt idx="8134">
                  <c:v>433.6</c:v>
                </c:pt>
                <c:pt idx="8135">
                  <c:v>436.9</c:v>
                </c:pt>
                <c:pt idx="8136">
                  <c:v>438.1</c:v>
                </c:pt>
                <c:pt idx="8137">
                  <c:v>440.3</c:v>
                </c:pt>
                <c:pt idx="8138">
                  <c:v>437.2</c:v>
                </c:pt>
                <c:pt idx="8139">
                  <c:v>438.6</c:v>
                </c:pt>
                <c:pt idx="8140">
                  <c:v>423.8</c:v>
                </c:pt>
                <c:pt idx="8141">
                  <c:v>432.4</c:v>
                </c:pt>
                <c:pt idx="8142">
                  <c:v>436.1</c:v>
                </c:pt>
                <c:pt idx="8143">
                  <c:v>439.1</c:v>
                </c:pt>
                <c:pt idx="8144">
                  <c:v>438.2</c:v>
                </c:pt>
                <c:pt idx="8145">
                  <c:v>436.1</c:v>
                </c:pt>
                <c:pt idx="8146">
                  <c:v>438.3</c:v>
                </c:pt>
                <c:pt idx="8147">
                  <c:v>436.2</c:v>
                </c:pt>
                <c:pt idx="8148">
                  <c:v>437.1</c:v>
                </c:pt>
                <c:pt idx="8149">
                  <c:v>433.3</c:v>
                </c:pt>
                <c:pt idx="8150">
                  <c:v>432.3</c:v>
                </c:pt>
                <c:pt idx="8151">
                  <c:v>437.7</c:v>
                </c:pt>
                <c:pt idx="8152">
                  <c:v>440.4</c:v>
                </c:pt>
                <c:pt idx="8153">
                  <c:v>438.6</c:v>
                </c:pt>
                <c:pt idx="8154">
                  <c:v>439.7</c:v>
                </c:pt>
                <c:pt idx="8155">
                  <c:v>439</c:v>
                </c:pt>
                <c:pt idx="8156">
                  <c:v>439.8</c:v>
                </c:pt>
                <c:pt idx="8157">
                  <c:v>436.1</c:v>
                </c:pt>
                <c:pt idx="8158">
                  <c:v>434.4</c:v>
                </c:pt>
                <c:pt idx="8159">
                  <c:v>440.4</c:v>
                </c:pt>
                <c:pt idx="8160">
                  <c:v>438.1</c:v>
                </c:pt>
                <c:pt idx="8161">
                  <c:v>441</c:v>
                </c:pt>
                <c:pt idx="8162">
                  <c:v>440.4</c:v>
                </c:pt>
                <c:pt idx="8163">
                  <c:v>434.2</c:v>
                </c:pt>
                <c:pt idx="8164">
                  <c:v>433</c:v>
                </c:pt>
                <c:pt idx="8165">
                  <c:v>440.7</c:v>
                </c:pt>
                <c:pt idx="8166">
                  <c:v>438.1</c:v>
                </c:pt>
                <c:pt idx="8167">
                  <c:v>440.6</c:v>
                </c:pt>
                <c:pt idx="8168">
                  <c:v>441.6</c:v>
                </c:pt>
                <c:pt idx="8169">
                  <c:v>439.5</c:v>
                </c:pt>
                <c:pt idx="8170">
                  <c:v>435.5</c:v>
                </c:pt>
                <c:pt idx="8171">
                  <c:v>443.7</c:v>
                </c:pt>
                <c:pt idx="8172">
                  <c:v>443.1</c:v>
                </c:pt>
                <c:pt idx="8173">
                  <c:v>437</c:v>
                </c:pt>
                <c:pt idx="8174">
                  <c:v>442.9</c:v>
                </c:pt>
                <c:pt idx="8175">
                  <c:v>438.6</c:v>
                </c:pt>
                <c:pt idx="8176">
                  <c:v>440.3</c:v>
                </c:pt>
                <c:pt idx="8177">
                  <c:v>437</c:v>
                </c:pt>
                <c:pt idx="8178">
                  <c:v>436.6</c:v>
                </c:pt>
                <c:pt idx="8179">
                  <c:v>436.3</c:v>
                </c:pt>
                <c:pt idx="8180">
                  <c:v>429.9</c:v>
                </c:pt>
                <c:pt idx="8181">
                  <c:v>428.2</c:v>
                </c:pt>
                <c:pt idx="8182">
                  <c:v>436.4</c:v>
                </c:pt>
                <c:pt idx="8183">
                  <c:v>434.1</c:v>
                </c:pt>
                <c:pt idx="8184">
                  <c:v>439.1</c:v>
                </c:pt>
                <c:pt idx="8185">
                  <c:v>438.3</c:v>
                </c:pt>
                <c:pt idx="8186">
                  <c:v>435.1</c:v>
                </c:pt>
                <c:pt idx="8187">
                  <c:v>439.2</c:v>
                </c:pt>
                <c:pt idx="8188">
                  <c:v>436.5</c:v>
                </c:pt>
                <c:pt idx="8189">
                  <c:v>434</c:v>
                </c:pt>
                <c:pt idx="8190">
                  <c:v>423.6</c:v>
                </c:pt>
                <c:pt idx="8191">
                  <c:v>435.3</c:v>
                </c:pt>
                <c:pt idx="8192">
                  <c:v>435.2</c:v>
                </c:pt>
                <c:pt idx="8193">
                  <c:v>433</c:v>
                </c:pt>
                <c:pt idx="8194">
                  <c:v>424.2</c:v>
                </c:pt>
                <c:pt idx="8195">
                  <c:v>434.3</c:v>
                </c:pt>
                <c:pt idx="8196">
                  <c:v>427.1</c:v>
                </c:pt>
                <c:pt idx="8197">
                  <c:v>434.5</c:v>
                </c:pt>
                <c:pt idx="8198">
                  <c:v>425.4</c:v>
                </c:pt>
                <c:pt idx="8199">
                  <c:v>436.7</c:v>
                </c:pt>
                <c:pt idx="8200">
                  <c:v>437</c:v>
                </c:pt>
                <c:pt idx="8201">
                  <c:v>419.6</c:v>
                </c:pt>
                <c:pt idx="8202">
                  <c:v>427.4</c:v>
                </c:pt>
                <c:pt idx="8203">
                  <c:v>432.9</c:v>
                </c:pt>
                <c:pt idx="8204">
                  <c:v>434.5</c:v>
                </c:pt>
                <c:pt idx="8205">
                  <c:v>433.3</c:v>
                </c:pt>
                <c:pt idx="8206">
                  <c:v>434.1</c:v>
                </c:pt>
                <c:pt idx="8207">
                  <c:v>434.7</c:v>
                </c:pt>
                <c:pt idx="8208">
                  <c:v>433.4</c:v>
                </c:pt>
                <c:pt idx="8209">
                  <c:v>436.9</c:v>
                </c:pt>
                <c:pt idx="8210">
                  <c:v>438.1</c:v>
                </c:pt>
                <c:pt idx="8211">
                  <c:v>426.7</c:v>
                </c:pt>
                <c:pt idx="8212">
                  <c:v>438.4</c:v>
                </c:pt>
                <c:pt idx="8213">
                  <c:v>436.1</c:v>
                </c:pt>
                <c:pt idx="8214">
                  <c:v>421.6</c:v>
                </c:pt>
                <c:pt idx="8215">
                  <c:v>424.2</c:v>
                </c:pt>
                <c:pt idx="8216">
                  <c:v>428.8</c:v>
                </c:pt>
                <c:pt idx="8217">
                  <c:v>433.2</c:v>
                </c:pt>
                <c:pt idx="8218">
                  <c:v>432.4</c:v>
                </c:pt>
                <c:pt idx="8219">
                  <c:v>429.3</c:v>
                </c:pt>
                <c:pt idx="8220">
                  <c:v>423.6</c:v>
                </c:pt>
                <c:pt idx="8221">
                  <c:v>429.3</c:v>
                </c:pt>
                <c:pt idx="8222">
                  <c:v>427.8</c:v>
                </c:pt>
                <c:pt idx="8223">
                  <c:v>424.4</c:v>
                </c:pt>
                <c:pt idx="8224">
                  <c:v>432.4</c:v>
                </c:pt>
                <c:pt idx="8225">
                  <c:v>431.1</c:v>
                </c:pt>
                <c:pt idx="8226">
                  <c:v>429.3</c:v>
                </c:pt>
                <c:pt idx="8227">
                  <c:v>420.5</c:v>
                </c:pt>
                <c:pt idx="8228">
                  <c:v>432.3</c:v>
                </c:pt>
                <c:pt idx="8229">
                  <c:v>427.1</c:v>
                </c:pt>
                <c:pt idx="8230">
                  <c:v>436.6</c:v>
                </c:pt>
                <c:pt idx="8231">
                  <c:v>436.4</c:v>
                </c:pt>
                <c:pt idx="8232">
                  <c:v>428.6</c:v>
                </c:pt>
                <c:pt idx="8233">
                  <c:v>429.8</c:v>
                </c:pt>
                <c:pt idx="8234">
                  <c:v>426.8</c:v>
                </c:pt>
                <c:pt idx="8235">
                  <c:v>431.2</c:v>
                </c:pt>
                <c:pt idx="8236">
                  <c:v>431.2</c:v>
                </c:pt>
                <c:pt idx="8237">
                  <c:v>419.1</c:v>
                </c:pt>
                <c:pt idx="8238">
                  <c:v>427</c:v>
                </c:pt>
                <c:pt idx="8239">
                  <c:v>430.8</c:v>
                </c:pt>
                <c:pt idx="8240">
                  <c:v>427.5</c:v>
                </c:pt>
                <c:pt idx="8241">
                  <c:v>427.9</c:v>
                </c:pt>
                <c:pt idx="8242">
                  <c:v>417.8</c:v>
                </c:pt>
                <c:pt idx="8243">
                  <c:v>432.6</c:v>
                </c:pt>
                <c:pt idx="8244">
                  <c:v>431.8</c:v>
                </c:pt>
                <c:pt idx="8245">
                  <c:v>422.2</c:v>
                </c:pt>
                <c:pt idx="8246">
                  <c:v>435.4</c:v>
                </c:pt>
                <c:pt idx="8247">
                  <c:v>436.3</c:v>
                </c:pt>
                <c:pt idx="8248">
                  <c:v>435.2</c:v>
                </c:pt>
                <c:pt idx="8249">
                  <c:v>434.2</c:v>
                </c:pt>
                <c:pt idx="8250">
                  <c:v>434.2</c:v>
                </c:pt>
                <c:pt idx="8251">
                  <c:v>416.4</c:v>
                </c:pt>
                <c:pt idx="8252">
                  <c:v>430</c:v>
                </c:pt>
                <c:pt idx="8253">
                  <c:v>422</c:v>
                </c:pt>
                <c:pt idx="8254">
                  <c:v>421.3</c:v>
                </c:pt>
                <c:pt idx="8255">
                  <c:v>422.5</c:v>
                </c:pt>
                <c:pt idx="8256">
                  <c:v>422.1</c:v>
                </c:pt>
                <c:pt idx="8257">
                  <c:v>410.8</c:v>
                </c:pt>
                <c:pt idx="8258">
                  <c:v>420.7</c:v>
                </c:pt>
                <c:pt idx="8259">
                  <c:v>422.4</c:v>
                </c:pt>
                <c:pt idx="8260">
                  <c:v>421.3</c:v>
                </c:pt>
                <c:pt idx="8261">
                  <c:v>421.4</c:v>
                </c:pt>
                <c:pt idx="8262">
                  <c:v>421</c:v>
                </c:pt>
                <c:pt idx="8263">
                  <c:v>419.3</c:v>
                </c:pt>
                <c:pt idx="8264">
                  <c:v>416</c:v>
                </c:pt>
                <c:pt idx="8265">
                  <c:v>420.9</c:v>
                </c:pt>
                <c:pt idx="8266">
                  <c:v>420.3</c:v>
                </c:pt>
                <c:pt idx="8267">
                  <c:v>415.6</c:v>
                </c:pt>
                <c:pt idx="8268">
                  <c:v>409.5</c:v>
                </c:pt>
                <c:pt idx="8269">
                  <c:v>405.2</c:v>
                </c:pt>
                <c:pt idx="8270">
                  <c:v>405.6</c:v>
                </c:pt>
                <c:pt idx="8271">
                  <c:v>413.5</c:v>
                </c:pt>
                <c:pt idx="8272">
                  <c:v>413.2</c:v>
                </c:pt>
                <c:pt idx="8273">
                  <c:v>418.1</c:v>
                </c:pt>
                <c:pt idx="8274">
                  <c:v>415.9</c:v>
                </c:pt>
                <c:pt idx="8275">
                  <c:v>412.3</c:v>
                </c:pt>
                <c:pt idx="8276">
                  <c:v>414.5</c:v>
                </c:pt>
                <c:pt idx="8277">
                  <c:v>405.3</c:v>
                </c:pt>
                <c:pt idx="8278">
                  <c:v>410.7</c:v>
                </c:pt>
                <c:pt idx="8279">
                  <c:v>409.9</c:v>
                </c:pt>
                <c:pt idx="8280">
                  <c:v>410.7</c:v>
                </c:pt>
                <c:pt idx="8281">
                  <c:v>408.2</c:v>
                </c:pt>
                <c:pt idx="8282">
                  <c:v>399.4</c:v>
                </c:pt>
                <c:pt idx="8283">
                  <c:v>408.7</c:v>
                </c:pt>
                <c:pt idx="8284">
                  <c:v>412.9</c:v>
                </c:pt>
                <c:pt idx="8285">
                  <c:v>407.9</c:v>
                </c:pt>
                <c:pt idx="8286">
                  <c:v>410.9</c:v>
                </c:pt>
                <c:pt idx="8287">
                  <c:v>405</c:v>
                </c:pt>
                <c:pt idx="8288">
                  <c:v>396.5</c:v>
                </c:pt>
                <c:pt idx="8289">
                  <c:v>394.3</c:v>
                </c:pt>
                <c:pt idx="8290">
                  <c:v>396.8</c:v>
                </c:pt>
                <c:pt idx="8291">
                  <c:v>386.1</c:v>
                </c:pt>
                <c:pt idx="8292">
                  <c:v>399.7</c:v>
                </c:pt>
                <c:pt idx="8293">
                  <c:v>391.7</c:v>
                </c:pt>
                <c:pt idx="8294">
                  <c:v>399.6</c:v>
                </c:pt>
                <c:pt idx="8295">
                  <c:v>392.1</c:v>
                </c:pt>
                <c:pt idx="8296">
                  <c:v>394.8</c:v>
                </c:pt>
                <c:pt idx="8297">
                  <c:v>378.9</c:v>
                </c:pt>
                <c:pt idx="8298">
                  <c:v>395.1</c:v>
                </c:pt>
                <c:pt idx="8299">
                  <c:v>396.1</c:v>
                </c:pt>
                <c:pt idx="8300">
                  <c:v>393.1</c:v>
                </c:pt>
                <c:pt idx="8301">
                  <c:v>390.9</c:v>
                </c:pt>
                <c:pt idx="8302">
                  <c:v>393.3</c:v>
                </c:pt>
                <c:pt idx="8303">
                  <c:v>389.1</c:v>
                </c:pt>
                <c:pt idx="8304">
                  <c:v>392.6</c:v>
                </c:pt>
                <c:pt idx="8305">
                  <c:v>383.3</c:v>
                </c:pt>
                <c:pt idx="8306">
                  <c:v>374</c:v>
                </c:pt>
                <c:pt idx="8307">
                  <c:v>382.4</c:v>
                </c:pt>
                <c:pt idx="8308">
                  <c:v>382.1</c:v>
                </c:pt>
                <c:pt idx="8309">
                  <c:v>381.5</c:v>
                </c:pt>
                <c:pt idx="8310">
                  <c:v>379.8</c:v>
                </c:pt>
                <c:pt idx="8311">
                  <c:v>388.6</c:v>
                </c:pt>
                <c:pt idx="8312">
                  <c:v>378.6</c:v>
                </c:pt>
                <c:pt idx="8313">
                  <c:v>381.2</c:v>
                </c:pt>
                <c:pt idx="8314">
                  <c:v>370.3</c:v>
                </c:pt>
                <c:pt idx="8315">
                  <c:v>387.4</c:v>
                </c:pt>
                <c:pt idx="8316">
                  <c:v>383.8</c:v>
                </c:pt>
                <c:pt idx="8317">
                  <c:v>384.7</c:v>
                </c:pt>
                <c:pt idx="8318">
                  <c:v>382.8</c:v>
                </c:pt>
                <c:pt idx="8319">
                  <c:v>380.5</c:v>
                </c:pt>
                <c:pt idx="8320">
                  <c:v>380.6</c:v>
                </c:pt>
                <c:pt idx="8321">
                  <c:v>381.7</c:v>
                </c:pt>
                <c:pt idx="8322">
                  <c:v>375.6</c:v>
                </c:pt>
                <c:pt idx="8323">
                  <c:v>374.4</c:v>
                </c:pt>
                <c:pt idx="8324">
                  <c:v>381.1</c:v>
                </c:pt>
                <c:pt idx="8325">
                  <c:v>378</c:v>
                </c:pt>
                <c:pt idx="8326">
                  <c:v>374.3</c:v>
                </c:pt>
                <c:pt idx="8327">
                  <c:v>379.4</c:v>
                </c:pt>
                <c:pt idx="8328">
                  <c:v>377.7</c:v>
                </c:pt>
                <c:pt idx="8329">
                  <c:v>376.9</c:v>
                </c:pt>
                <c:pt idx="8330">
                  <c:v>375</c:v>
                </c:pt>
                <c:pt idx="8331">
                  <c:v>361.8</c:v>
                </c:pt>
                <c:pt idx="8332">
                  <c:v>370.3</c:v>
                </c:pt>
                <c:pt idx="8333">
                  <c:v>371.4</c:v>
                </c:pt>
                <c:pt idx="8334">
                  <c:v>361.6</c:v>
                </c:pt>
                <c:pt idx="8335">
                  <c:v>366</c:v>
                </c:pt>
                <c:pt idx="8336">
                  <c:v>366.4</c:v>
                </c:pt>
                <c:pt idx="8337">
                  <c:v>364.7</c:v>
                </c:pt>
                <c:pt idx="8338">
                  <c:v>366.6</c:v>
                </c:pt>
                <c:pt idx="8339">
                  <c:v>354.8</c:v>
                </c:pt>
                <c:pt idx="8340">
                  <c:v>359.2</c:v>
                </c:pt>
                <c:pt idx="8341">
                  <c:v>362.7</c:v>
                </c:pt>
                <c:pt idx="8342">
                  <c:v>361.7</c:v>
                </c:pt>
                <c:pt idx="8343">
                  <c:v>359.1</c:v>
                </c:pt>
                <c:pt idx="8344">
                  <c:v>354.6</c:v>
                </c:pt>
                <c:pt idx="8345">
                  <c:v>360</c:v>
                </c:pt>
                <c:pt idx="8346">
                  <c:v>360.4</c:v>
                </c:pt>
                <c:pt idx="8347">
                  <c:v>360.6</c:v>
                </c:pt>
                <c:pt idx="8348">
                  <c:v>362.6</c:v>
                </c:pt>
                <c:pt idx="8349">
                  <c:v>355.5</c:v>
                </c:pt>
                <c:pt idx="8350">
                  <c:v>358.2</c:v>
                </c:pt>
                <c:pt idx="8351">
                  <c:v>357.6</c:v>
                </c:pt>
                <c:pt idx="8352">
                  <c:v>352.4</c:v>
                </c:pt>
                <c:pt idx="8353">
                  <c:v>359.4</c:v>
                </c:pt>
                <c:pt idx="8354">
                  <c:v>358</c:v>
                </c:pt>
                <c:pt idx="8355">
                  <c:v>358.4</c:v>
                </c:pt>
                <c:pt idx="8356">
                  <c:v>347.8</c:v>
                </c:pt>
                <c:pt idx="8357">
                  <c:v>354.4</c:v>
                </c:pt>
                <c:pt idx="8358">
                  <c:v>357.9</c:v>
                </c:pt>
                <c:pt idx="8359">
                  <c:v>356.3</c:v>
                </c:pt>
                <c:pt idx="8360">
                  <c:v>357.2</c:v>
                </c:pt>
                <c:pt idx="8361">
                  <c:v>353.7</c:v>
                </c:pt>
                <c:pt idx="8362">
                  <c:v>349.7</c:v>
                </c:pt>
                <c:pt idx="8363">
                  <c:v>339.9</c:v>
                </c:pt>
                <c:pt idx="8364">
                  <c:v>353.4</c:v>
                </c:pt>
                <c:pt idx="8365">
                  <c:v>350.6</c:v>
                </c:pt>
                <c:pt idx="8366">
                  <c:v>349.2</c:v>
                </c:pt>
                <c:pt idx="8367">
                  <c:v>351.4</c:v>
                </c:pt>
                <c:pt idx="8368">
                  <c:v>351.9</c:v>
                </c:pt>
                <c:pt idx="8369">
                  <c:v>348.9</c:v>
                </c:pt>
                <c:pt idx="8370">
                  <c:v>348.9</c:v>
                </c:pt>
                <c:pt idx="8371">
                  <c:v>348.2</c:v>
                </c:pt>
                <c:pt idx="8372">
                  <c:v>347.4</c:v>
                </c:pt>
                <c:pt idx="8373">
                  <c:v>344.3</c:v>
                </c:pt>
                <c:pt idx="8374">
                  <c:v>346.7</c:v>
                </c:pt>
                <c:pt idx="8375">
                  <c:v>345</c:v>
                </c:pt>
                <c:pt idx="8376">
                  <c:v>345.9</c:v>
                </c:pt>
                <c:pt idx="8377">
                  <c:v>346.9</c:v>
                </c:pt>
                <c:pt idx="8378">
                  <c:v>342.2</c:v>
                </c:pt>
                <c:pt idx="8379">
                  <c:v>344</c:v>
                </c:pt>
                <c:pt idx="8380">
                  <c:v>344</c:v>
                </c:pt>
                <c:pt idx="8381">
                  <c:v>341.2</c:v>
                </c:pt>
                <c:pt idx="8382">
                  <c:v>342.5</c:v>
                </c:pt>
                <c:pt idx="8383">
                  <c:v>343.5</c:v>
                </c:pt>
                <c:pt idx="8384">
                  <c:v>333.1</c:v>
                </c:pt>
                <c:pt idx="8385">
                  <c:v>338</c:v>
                </c:pt>
                <c:pt idx="8386">
                  <c:v>344</c:v>
                </c:pt>
                <c:pt idx="8387">
                  <c:v>335.6</c:v>
                </c:pt>
                <c:pt idx="8388">
                  <c:v>340.5</c:v>
                </c:pt>
                <c:pt idx="8389">
                  <c:v>329.4</c:v>
                </c:pt>
                <c:pt idx="8390">
                  <c:v>340</c:v>
                </c:pt>
                <c:pt idx="8391">
                  <c:v>332</c:v>
                </c:pt>
                <c:pt idx="8392">
                  <c:v>336.9</c:v>
                </c:pt>
                <c:pt idx="8393">
                  <c:v>338.8</c:v>
                </c:pt>
                <c:pt idx="8394">
                  <c:v>337.9</c:v>
                </c:pt>
                <c:pt idx="8395">
                  <c:v>339</c:v>
                </c:pt>
                <c:pt idx="8396">
                  <c:v>335.7</c:v>
                </c:pt>
                <c:pt idx="8397">
                  <c:v>330.9</c:v>
                </c:pt>
                <c:pt idx="8398">
                  <c:v>338</c:v>
                </c:pt>
                <c:pt idx="8399">
                  <c:v>329.7</c:v>
                </c:pt>
                <c:pt idx="8400">
                  <c:v>329.7</c:v>
                </c:pt>
                <c:pt idx="8401">
                  <c:v>333.2</c:v>
                </c:pt>
                <c:pt idx="8402">
                  <c:v>333</c:v>
                </c:pt>
                <c:pt idx="8403">
                  <c:v>329.9</c:v>
                </c:pt>
                <c:pt idx="8404">
                  <c:v>327.9</c:v>
                </c:pt>
                <c:pt idx="8405">
                  <c:v>331.2</c:v>
                </c:pt>
                <c:pt idx="8406">
                  <c:v>329.4</c:v>
                </c:pt>
                <c:pt idx="8407">
                  <c:v>331.5</c:v>
                </c:pt>
                <c:pt idx="8408">
                  <c:v>327.9</c:v>
                </c:pt>
                <c:pt idx="8409">
                  <c:v>327.9</c:v>
                </c:pt>
                <c:pt idx="8410">
                  <c:v>330.1</c:v>
                </c:pt>
                <c:pt idx="8411">
                  <c:v>327.60000000000002</c:v>
                </c:pt>
                <c:pt idx="8412">
                  <c:v>328.9</c:v>
                </c:pt>
                <c:pt idx="8413">
                  <c:v>324.60000000000002</c:v>
                </c:pt>
                <c:pt idx="8414">
                  <c:v>328.4</c:v>
                </c:pt>
                <c:pt idx="8415">
                  <c:v>319.7</c:v>
                </c:pt>
                <c:pt idx="8416">
                  <c:v>329</c:v>
                </c:pt>
                <c:pt idx="8417">
                  <c:v>328.4</c:v>
                </c:pt>
                <c:pt idx="8418">
                  <c:v>329.2</c:v>
                </c:pt>
                <c:pt idx="8419">
                  <c:v>328.9</c:v>
                </c:pt>
                <c:pt idx="8420">
                  <c:v>328.9</c:v>
                </c:pt>
                <c:pt idx="8421">
                  <c:v>324.5</c:v>
                </c:pt>
                <c:pt idx="8422">
                  <c:v>325.8</c:v>
                </c:pt>
                <c:pt idx="8423">
                  <c:v>322.60000000000002</c:v>
                </c:pt>
                <c:pt idx="8424">
                  <c:v>325.7</c:v>
                </c:pt>
                <c:pt idx="8425">
                  <c:v>327.5</c:v>
                </c:pt>
                <c:pt idx="8426">
                  <c:v>322</c:v>
                </c:pt>
                <c:pt idx="8427">
                  <c:v>327.2</c:v>
                </c:pt>
                <c:pt idx="8428">
                  <c:v>326.10000000000002</c:v>
                </c:pt>
                <c:pt idx="8429">
                  <c:v>323.60000000000002</c:v>
                </c:pt>
                <c:pt idx="8430">
                  <c:v>326.7</c:v>
                </c:pt>
                <c:pt idx="8431">
                  <c:v>321.5</c:v>
                </c:pt>
                <c:pt idx="8432">
                  <c:v>321.8</c:v>
                </c:pt>
                <c:pt idx="8433">
                  <c:v>323.89999999999998</c:v>
                </c:pt>
                <c:pt idx="8434">
                  <c:v>310.39999999999998</c:v>
                </c:pt>
                <c:pt idx="8435">
                  <c:v>323.8</c:v>
                </c:pt>
                <c:pt idx="8436">
                  <c:v>321.60000000000002</c:v>
                </c:pt>
                <c:pt idx="8437">
                  <c:v>322.89999999999998</c:v>
                </c:pt>
                <c:pt idx="8438">
                  <c:v>323.39999999999998</c:v>
                </c:pt>
                <c:pt idx="8439">
                  <c:v>316.10000000000002</c:v>
                </c:pt>
                <c:pt idx="8440">
                  <c:v>320.10000000000002</c:v>
                </c:pt>
                <c:pt idx="8441">
                  <c:v>322.3</c:v>
                </c:pt>
                <c:pt idx="8442">
                  <c:v>317</c:v>
                </c:pt>
                <c:pt idx="8443">
                  <c:v>309.3</c:v>
                </c:pt>
                <c:pt idx="8444">
                  <c:v>321.8</c:v>
                </c:pt>
                <c:pt idx="8445">
                  <c:v>318.3</c:v>
                </c:pt>
                <c:pt idx="8446">
                  <c:v>321.10000000000002</c:v>
                </c:pt>
                <c:pt idx="8447">
                  <c:v>320.5</c:v>
                </c:pt>
                <c:pt idx="8448">
                  <c:v>319.60000000000002</c:v>
                </c:pt>
                <c:pt idx="8449">
                  <c:v>320.60000000000002</c:v>
                </c:pt>
                <c:pt idx="8450">
                  <c:v>322.2</c:v>
                </c:pt>
                <c:pt idx="8451">
                  <c:v>321.7</c:v>
                </c:pt>
                <c:pt idx="8452">
                  <c:v>320.39999999999998</c:v>
                </c:pt>
                <c:pt idx="8453">
                  <c:v>314.7</c:v>
                </c:pt>
                <c:pt idx="8454">
                  <c:v>318.7</c:v>
                </c:pt>
                <c:pt idx="8455">
                  <c:v>320</c:v>
                </c:pt>
                <c:pt idx="8456">
                  <c:v>319.10000000000002</c:v>
                </c:pt>
                <c:pt idx="8457">
                  <c:v>315.60000000000002</c:v>
                </c:pt>
                <c:pt idx="8458">
                  <c:v>313.8</c:v>
                </c:pt>
                <c:pt idx="8459">
                  <c:v>319.7</c:v>
                </c:pt>
                <c:pt idx="8460">
                  <c:v>317.10000000000002</c:v>
                </c:pt>
                <c:pt idx="8461">
                  <c:v>319</c:v>
                </c:pt>
                <c:pt idx="8462">
                  <c:v>319.60000000000002</c:v>
                </c:pt>
                <c:pt idx="8463">
                  <c:v>317</c:v>
                </c:pt>
                <c:pt idx="8464">
                  <c:v>318.39999999999998</c:v>
                </c:pt>
                <c:pt idx="8465">
                  <c:v>305.2</c:v>
                </c:pt>
                <c:pt idx="8466">
                  <c:v>318.8</c:v>
                </c:pt>
                <c:pt idx="8467">
                  <c:v>317.39999999999998</c:v>
                </c:pt>
                <c:pt idx="8468">
                  <c:v>318.10000000000002</c:v>
                </c:pt>
                <c:pt idx="8469">
                  <c:v>309.39999999999998</c:v>
                </c:pt>
                <c:pt idx="8470">
                  <c:v>316</c:v>
                </c:pt>
                <c:pt idx="8471">
                  <c:v>314.60000000000002</c:v>
                </c:pt>
                <c:pt idx="8472">
                  <c:v>317.2</c:v>
                </c:pt>
                <c:pt idx="8473">
                  <c:v>317.2</c:v>
                </c:pt>
                <c:pt idx="8474">
                  <c:v>308.5</c:v>
                </c:pt>
                <c:pt idx="8475">
                  <c:v>316.8</c:v>
                </c:pt>
                <c:pt idx="8476">
                  <c:v>312.39999999999998</c:v>
                </c:pt>
                <c:pt idx="8477">
                  <c:v>316</c:v>
                </c:pt>
                <c:pt idx="8478">
                  <c:v>315.10000000000002</c:v>
                </c:pt>
                <c:pt idx="8479">
                  <c:v>316.2</c:v>
                </c:pt>
                <c:pt idx="8480">
                  <c:v>315.10000000000002</c:v>
                </c:pt>
                <c:pt idx="8481">
                  <c:v>313.39999999999998</c:v>
                </c:pt>
                <c:pt idx="8482">
                  <c:v>306.89999999999998</c:v>
                </c:pt>
                <c:pt idx="8483">
                  <c:v>311.3</c:v>
                </c:pt>
                <c:pt idx="8484">
                  <c:v>308.2</c:v>
                </c:pt>
                <c:pt idx="8485">
                  <c:v>313.5</c:v>
                </c:pt>
                <c:pt idx="8486">
                  <c:v>310.7</c:v>
                </c:pt>
                <c:pt idx="8487">
                  <c:v>312.89999999999998</c:v>
                </c:pt>
                <c:pt idx="8488">
                  <c:v>312.8</c:v>
                </c:pt>
                <c:pt idx="8489">
                  <c:v>307.7</c:v>
                </c:pt>
                <c:pt idx="8490">
                  <c:v>311.60000000000002</c:v>
                </c:pt>
                <c:pt idx="8491">
                  <c:v>306.3</c:v>
                </c:pt>
                <c:pt idx="8492">
                  <c:v>313.8</c:v>
                </c:pt>
                <c:pt idx="8493">
                  <c:v>311.2</c:v>
                </c:pt>
                <c:pt idx="8494">
                  <c:v>312.3</c:v>
                </c:pt>
                <c:pt idx="8495">
                  <c:v>312.10000000000002</c:v>
                </c:pt>
                <c:pt idx="8496">
                  <c:v>311.7</c:v>
                </c:pt>
                <c:pt idx="8497">
                  <c:v>311.5</c:v>
                </c:pt>
                <c:pt idx="8498">
                  <c:v>308.89999999999998</c:v>
                </c:pt>
                <c:pt idx="8499">
                  <c:v>305.89999999999998</c:v>
                </c:pt>
                <c:pt idx="8500">
                  <c:v>310.7</c:v>
                </c:pt>
                <c:pt idx="8501">
                  <c:v>309.60000000000002</c:v>
                </c:pt>
                <c:pt idx="8502">
                  <c:v>310.89999999999998</c:v>
                </c:pt>
                <c:pt idx="8503">
                  <c:v>309.3</c:v>
                </c:pt>
                <c:pt idx="8504">
                  <c:v>308.60000000000002</c:v>
                </c:pt>
                <c:pt idx="8505">
                  <c:v>310.89999999999998</c:v>
                </c:pt>
                <c:pt idx="8506">
                  <c:v>307.3</c:v>
                </c:pt>
                <c:pt idx="8507">
                  <c:v>309.89999999999998</c:v>
                </c:pt>
                <c:pt idx="8508">
                  <c:v>301.39999999999998</c:v>
                </c:pt>
                <c:pt idx="8509">
                  <c:v>310.5</c:v>
                </c:pt>
                <c:pt idx="8510">
                  <c:v>310.60000000000002</c:v>
                </c:pt>
                <c:pt idx="8511">
                  <c:v>309.8</c:v>
                </c:pt>
                <c:pt idx="8512">
                  <c:v>308.89999999999998</c:v>
                </c:pt>
                <c:pt idx="8513">
                  <c:v>306.8</c:v>
                </c:pt>
                <c:pt idx="8514">
                  <c:v>308.3</c:v>
                </c:pt>
                <c:pt idx="8515">
                  <c:v>309.10000000000002</c:v>
                </c:pt>
                <c:pt idx="8516">
                  <c:v>303.60000000000002</c:v>
                </c:pt>
                <c:pt idx="8517">
                  <c:v>308.10000000000002</c:v>
                </c:pt>
                <c:pt idx="8518">
                  <c:v>301.3</c:v>
                </c:pt>
                <c:pt idx="8519">
                  <c:v>301.89999999999998</c:v>
                </c:pt>
                <c:pt idx="8520">
                  <c:v>307.39999999999998</c:v>
                </c:pt>
                <c:pt idx="8521">
                  <c:v>308.3</c:v>
                </c:pt>
                <c:pt idx="8522">
                  <c:v>303.8</c:v>
                </c:pt>
                <c:pt idx="8523">
                  <c:v>299.2</c:v>
                </c:pt>
                <c:pt idx="8524">
                  <c:v>307.3</c:v>
                </c:pt>
                <c:pt idx="8525">
                  <c:v>302.8</c:v>
                </c:pt>
                <c:pt idx="8526">
                  <c:v>307.10000000000002</c:v>
                </c:pt>
                <c:pt idx="8527">
                  <c:v>305.7</c:v>
                </c:pt>
                <c:pt idx="8528">
                  <c:v>298.10000000000002</c:v>
                </c:pt>
                <c:pt idx="8529">
                  <c:v>307.8</c:v>
                </c:pt>
                <c:pt idx="8530">
                  <c:v>300.7</c:v>
                </c:pt>
                <c:pt idx="8531">
                  <c:v>302.8</c:v>
                </c:pt>
                <c:pt idx="8532">
                  <c:v>306.2</c:v>
                </c:pt>
                <c:pt idx="8533">
                  <c:v>304.5</c:v>
                </c:pt>
                <c:pt idx="8534">
                  <c:v>300.39999999999998</c:v>
                </c:pt>
                <c:pt idx="8535">
                  <c:v>300.10000000000002</c:v>
                </c:pt>
                <c:pt idx="8536">
                  <c:v>300.7</c:v>
                </c:pt>
                <c:pt idx="8537">
                  <c:v>304.60000000000002</c:v>
                </c:pt>
                <c:pt idx="8538">
                  <c:v>304.7</c:v>
                </c:pt>
                <c:pt idx="8539">
                  <c:v>299.2</c:v>
                </c:pt>
                <c:pt idx="8540">
                  <c:v>301.89999999999998</c:v>
                </c:pt>
                <c:pt idx="8541">
                  <c:v>301.60000000000002</c:v>
                </c:pt>
                <c:pt idx="8542">
                  <c:v>303.5</c:v>
                </c:pt>
                <c:pt idx="8543">
                  <c:v>294.89999999999998</c:v>
                </c:pt>
                <c:pt idx="8544">
                  <c:v>298.60000000000002</c:v>
                </c:pt>
                <c:pt idx="8545">
                  <c:v>296.39999999999998</c:v>
                </c:pt>
                <c:pt idx="8546">
                  <c:v>291.7</c:v>
                </c:pt>
                <c:pt idx="8547">
                  <c:v>302.39999999999998</c:v>
                </c:pt>
                <c:pt idx="8548">
                  <c:v>302.8</c:v>
                </c:pt>
                <c:pt idx="8549">
                  <c:v>301.10000000000002</c:v>
                </c:pt>
                <c:pt idx="8550">
                  <c:v>302.2</c:v>
                </c:pt>
                <c:pt idx="8551">
                  <c:v>290.89999999999998</c:v>
                </c:pt>
                <c:pt idx="8552">
                  <c:v>292.89999999999998</c:v>
                </c:pt>
                <c:pt idx="8553">
                  <c:v>301.5</c:v>
                </c:pt>
                <c:pt idx="8554">
                  <c:v>301.7</c:v>
                </c:pt>
                <c:pt idx="8555">
                  <c:v>300.89999999999998</c:v>
                </c:pt>
                <c:pt idx="8556">
                  <c:v>301.39999999999998</c:v>
                </c:pt>
                <c:pt idx="8557">
                  <c:v>301.8</c:v>
                </c:pt>
                <c:pt idx="8558">
                  <c:v>301.60000000000002</c:v>
                </c:pt>
                <c:pt idx="8559">
                  <c:v>301.60000000000002</c:v>
                </c:pt>
                <c:pt idx="8560">
                  <c:v>296.3</c:v>
                </c:pt>
                <c:pt idx="8561">
                  <c:v>298.89999999999998</c:v>
                </c:pt>
                <c:pt idx="8562">
                  <c:v>299.5</c:v>
                </c:pt>
                <c:pt idx="8563">
                  <c:v>300.39999999999998</c:v>
                </c:pt>
                <c:pt idx="8564">
                  <c:v>301.89999999999998</c:v>
                </c:pt>
                <c:pt idx="8565">
                  <c:v>299.39999999999998</c:v>
                </c:pt>
                <c:pt idx="8566">
                  <c:v>300.60000000000002</c:v>
                </c:pt>
                <c:pt idx="8567">
                  <c:v>300.89999999999998</c:v>
                </c:pt>
                <c:pt idx="8568">
                  <c:v>297</c:v>
                </c:pt>
                <c:pt idx="8569">
                  <c:v>295.10000000000002</c:v>
                </c:pt>
                <c:pt idx="8570">
                  <c:v>287</c:v>
                </c:pt>
                <c:pt idx="8571">
                  <c:v>285.60000000000002</c:v>
                </c:pt>
                <c:pt idx="8572">
                  <c:v>290.2</c:v>
                </c:pt>
                <c:pt idx="8573">
                  <c:v>294.7</c:v>
                </c:pt>
                <c:pt idx="8574">
                  <c:v>298.5</c:v>
                </c:pt>
                <c:pt idx="8575">
                  <c:v>297.3</c:v>
                </c:pt>
                <c:pt idx="8576">
                  <c:v>295.2</c:v>
                </c:pt>
                <c:pt idx="8577">
                  <c:v>294.7</c:v>
                </c:pt>
                <c:pt idx="8578">
                  <c:v>298.39999999999998</c:v>
                </c:pt>
                <c:pt idx="8579">
                  <c:v>297.60000000000002</c:v>
                </c:pt>
                <c:pt idx="8580">
                  <c:v>290</c:v>
                </c:pt>
                <c:pt idx="8581">
                  <c:v>295</c:v>
                </c:pt>
                <c:pt idx="8582">
                  <c:v>295.89999999999998</c:v>
                </c:pt>
                <c:pt idx="8583">
                  <c:v>286.89999999999998</c:v>
                </c:pt>
                <c:pt idx="8584">
                  <c:v>297.2</c:v>
                </c:pt>
                <c:pt idx="8585">
                  <c:v>291.3</c:v>
                </c:pt>
                <c:pt idx="8586">
                  <c:v>293.3</c:v>
                </c:pt>
                <c:pt idx="8587">
                  <c:v>291.8</c:v>
                </c:pt>
                <c:pt idx="8588">
                  <c:v>291.7</c:v>
                </c:pt>
                <c:pt idx="8589">
                  <c:v>294.3</c:v>
                </c:pt>
                <c:pt idx="8590">
                  <c:v>292.8</c:v>
                </c:pt>
                <c:pt idx="8591">
                  <c:v>289.89999999999998</c:v>
                </c:pt>
                <c:pt idx="8592">
                  <c:v>294.2</c:v>
                </c:pt>
                <c:pt idx="8593">
                  <c:v>289.60000000000002</c:v>
                </c:pt>
                <c:pt idx="8594">
                  <c:v>292.10000000000002</c:v>
                </c:pt>
                <c:pt idx="8595">
                  <c:v>292.5</c:v>
                </c:pt>
                <c:pt idx="8596">
                  <c:v>294</c:v>
                </c:pt>
                <c:pt idx="8597">
                  <c:v>289.89999999999998</c:v>
                </c:pt>
                <c:pt idx="8598">
                  <c:v>294.3</c:v>
                </c:pt>
                <c:pt idx="8599">
                  <c:v>292.10000000000002</c:v>
                </c:pt>
                <c:pt idx="8600">
                  <c:v>292.10000000000002</c:v>
                </c:pt>
                <c:pt idx="8601">
                  <c:v>291.39999999999998</c:v>
                </c:pt>
                <c:pt idx="8602">
                  <c:v>290.39999999999998</c:v>
                </c:pt>
                <c:pt idx="8603">
                  <c:v>286.89999999999998</c:v>
                </c:pt>
                <c:pt idx="8604">
                  <c:v>288.60000000000002</c:v>
                </c:pt>
                <c:pt idx="8605">
                  <c:v>292.10000000000002</c:v>
                </c:pt>
                <c:pt idx="8606">
                  <c:v>290.7</c:v>
                </c:pt>
                <c:pt idx="8607">
                  <c:v>292.39999999999998</c:v>
                </c:pt>
                <c:pt idx="8608">
                  <c:v>290.3</c:v>
                </c:pt>
                <c:pt idx="8609">
                  <c:v>289.89999999999998</c:v>
                </c:pt>
                <c:pt idx="8610">
                  <c:v>288.5</c:v>
                </c:pt>
                <c:pt idx="8611">
                  <c:v>288.5</c:v>
                </c:pt>
                <c:pt idx="8612">
                  <c:v>290.60000000000002</c:v>
                </c:pt>
                <c:pt idx="8613">
                  <c:v>282.89999999999998</c:v>
                </c:pt>
                <c:pt idx="8614">
                  <c:v>290.7</c:v>
                </c:pt>
                <c:pt idx="8615">
                  <c:v>291.60000000000002</c:v>
                </c:pt>
                <c:pt idx="8616">
                  <c:v>285.8</c:v>
                </c:pt>
                <c:pt idx="8617">
                  <c:v>291.10000000000002</c:v>
                </c:pt>
                <c:pt idx="8618">
                  <c:v>290.39999999999998</c:v>
                </c:pt>
                <c:pt idx="8619">
                  <c:v>286.7</c:v>
                </c:pt>
                <c:pt idx="8620">
                  <c:v>286.7</c:v>
                </c:pt>
                <c:pt idx="8621">
                  <c:v>286.8</c:v>
                </c:pt>
                <c:pt idx="8622">
                  <c:v>287.60000000000002</c:v>
                </c:pt>
                <c:pt idx="8623">
                  <c:v>286.10000000000002</c:v>
                </c:pt>
                <c:pt idx="8624">
                  <c:v>286.89999999999998</c:v>
                </c:pt>
                <c:pt idx="8625">
                  <c:v>283.5</c:v>
                </c:pt>
                <c:pt idx="8626">
                  <c:v>283.3</c:v>
                </c:pt>
                <c:pt idx="8627">
                  <c:v>281.7</c:v>
                </c:pt>
                <c:pt idx="8628">
                  <c:v>283.7</c:v>
                </c:pt>
                <c:pt idx="8629">
                  <c:v>286.3</c:v>
                </c:pt>
                <c:pt idx="8630">
                  <c:v>286.60000000000002</c:v>
                </c:pt>
                <c:pt idx="8631">
                  <c:v>286.5</c:v>
                </c:pt>
                <c:pt idx="8632">
                  <c:v>286.7</c:v>
                </c:pt>
                <c:pt idx="8633">
                  <c:v>286.89999999999998</c:v>
                </c:pt>
                <c:pt idx="8634">
                  <c:v>284.39999999999998</c:v>
                </c:pt>
                <c:pt idx="8635">
                  <c:v>282.5</c:v>
                </c:pt>
                <c:pt idx="8636">
                  <c:v>286.10000000000002</c:v>
                </c:pt>
                <c:pt idx="8637">
                  <c:v>286.5</c:v>
                </c:pt>
                <c:pt idx="8638">
                  <c:v>282.7</c:v>
                </c:pt>
                <c:pt idx="8639">
                  <c:v>276.60000000000002</c:v>
                </c:pt>
                <c:pt idx="8640">
                  <c:v>285.5</c:v>
                </c:pt>
                <c:pt idx="8641">
                  <c:v>285.7</c:v>
                </c:pt>
                <c:pt idx="8642">
                  <c:v>278.10000000000002</c:v>
                </c:pt>
                <c:pt idx="8643">
                  <c:v>274</c:v>
                </c:pt>
                <c:pt idx="8644">
                  <c:v>283.89999999999998</c:v>
                </c:pt>
                <c:pt idx="8645">
                  <c:v>284.5</c:v>
                </c:pt>
                <c:pt idx="8646">
                  <c:v>282.60000000000002</c:v>
                </c:pt>
                <c:pt idx="8647">
                  <c:v>283.5</c:v>
                </c:pt>
                <c:pt idx="8648">
                  <c:v>280.7</c:v>
                </c:pt>
                <c:pt idx="8649">
                  <c:v>275</c:v>
                </c:pt>
                <c:pt idx="8650">
                  <c:v>284.3</c:v>
                </c:pt>
                <c:pt idx="8651">
                  <c:v>283.39999999999998</c:v>
                </c:pt>
                <c:pt idx="8652">
                  <c:v>284.5</c:v>
                </c:pt>
                <c:pt idx="8653">
                  <c:v>284.3</c:v>
                </c:pt>
                <c:pt idx="8654">
                  <c:v>277.7</c:v>
                </c:pt>
                <c:pt idx="8655">
                  <c:v>277.7</c:v>
                </c:pt>
                <c:pt idx="8656">
                  <c:v>282.7</c:v>
                </c:pt>
                <c:pt idx="8657">
                  <c:v>284.5</c:v>
                </c:pt>
                <c:pt idx="8658">
                  <c:v>283.60000000000002</c:v>
                </c:pt>
                <c:pt idx="8659">
                  <c:v>281.5</c:v>
                </c:pt>
                <c:pt idx="8660">
                  <c:v>273.7</c:v>
                </c:pt>
                <c:pt idx="8661">
                  <c:v>284</c:v>
                </c:pt>
                <c:pt idx="8662">
                  <c:v>276.39999999999998</c:v>
                </c:pt>
                <c:pt idx="8663">
                  <c:v>280.39999999999998</c:v>
                </c:pt>
                <c:pt idx="8664">
                  <c:v>279.60000000000002</c:v>
                </c:pt>
                <c:pt idx="8665">
                  <c:v>277.39999999999998</c:v>
                </c:pt>
                <c:pt idx="8666">
                  <c:v>275.60000000000002</c:v>
                </c:pt>
                <c:pt idx="8667">
                  <c:v>281.60000000000002</c:v>
                </c:pt>
                <c:pt idx="8668">
                  <c:v>280.5</c:v>
                </c:pt>
                <c:pt idx="8669">
                  <c:v>281.3</c:v>
                </c:pt>
                <c:pt idx="8670">
                  <c:v>271.2</c:v>
                </c:pt>
                <c:pt idx="8671">
                  <c:v>282.8</c:v>
                </c:pt>
                <c:pt idx="8672">
                  <c:v>280.10000000000002</c:v>
                </c:pt>
                <c:pt idx="8673">
                  <c:v>280.5</c:v>
                </c:pt>
                <c:pt idx="8674">
                  <c:v>281.3</c:v>
                </c:pt>
                <c:pt idx="8675">
                  <c:v>281.10000000000002</c:v>
                </c:pt>
                <c:pt idx="8676">
                  <c:v>274.89999999999998</c:v>
                </c:pt>
                <c:pt idx="8677">
                  <c:v>281.39999999999998</c:v>
                </c:pt>
                <c:pt idx="8678">
                  <c:v>278.8</c:v>
                </c:pt>
                <c:pt idx="8679">
                  <c:v>281.5</c:v>
                </c:pt>
                <c:pt idx="8680">
                  <c:v>281.5</c:v>
                </c:pt>
                <c:pt idx="8681">
                  <c:v>281.5</c:v>
                </c:pt>
                <c:pt idx="8682">
                  <c:v>277.7</c:v>
                </c:pt>
                <c:pt idx="8683">
                  <c:v>280.89999999999998</c:v>
                </c:pt>
                <c:pt idx="8684">
                  <c:v>280.8</c:v>
                </c:pt>
                <c:pt idx="8685">
                  <c:v>272.89999999999998</c:v>
                </c:pt>
                <c:pt idx="8686">
                  <c:v>276.3</c:v>
                </c:pt>
                <c:pt idx="8687">
                  <c:v>276.10000000000002</c:v>
                </c:pt>
                <c:pt idx="8688">
                  <c:v>272</c:v>
                </c:pt>
                <c:pt idx="8689">
                  <c:v>280.2</c:v>
                </c:pt>
                <c:pt idx="8690">
                  <c:v>278.10000000000002</c:v>
                </c:pt>
                <c:pt idx="8691">
                  <c:v>268.89999999999998</c:v>
                </c:pt>
                <c:pt idx="8692">
                  <c:v>276.7</c:v>
                </c:pt>
                <c:pt idx="8693">
                  <c:v>274.3</c:v>
                </c:pt>
                <c:pt idx="8694">
                  <c:v>277.60000000000002</c:v>
                </c:pt>
                <c:pt idx="8695">
                  <c:v>277.8</c:v>
                </c:pt>
                <c:pt idx="8696">
                  <c:v>269.60000000000002</c:v>
                </c:pt>
                <c:pt idx="8697">
                  <c:v>277.60000000000002</c:v>
                </c:pt>
                <c:pt idx="8698">
                  <c:v>277</c:v>
                </c:pt>
                <c:pt idx="8699">
                  <c:v>268.2</c:v>
                </c:pt>
                <c:pt idx="8700">
                  <c:v>276.5</c:v>
                </c:pt>
                <c:pt idx="8701">
                  <c:v>276.7</c:v>
                </c:pt>
                <c:pt idx="8702">
                  <c:v>267.2</c:v>
                </c:pt>
                <c:pt idx="8703">
                  <c:v>272.7</c:v>
                </c:pt>
                <c:pt idx="8704">
                  <c:v>275</c:v>
                </c:pt>
                <c:pt idx="8705">
                  <c:v>270.7</c:v>
                </c:pt>
                <c:pt idx="8706">
                  <c:v>276.39999999999998</c:v>
                </c:pt>
                <c:pt idx="8707">
                  <c:v>273.10000000000002</c:v>
                </c:pt>
                <c:pt idx="8708">
                  <c:v>275.60000000000002</c:v>
                </c:pt>
                <c:pt idx="8709">
                  <c:v>272.8</c:v>
                </c:pt>
                <c:pt idx="8710">
                  <c:v>275.39999999999998</c:v>
                </c:pt>
                <c:pt idx="8711">
                  <c:v>270.10000000000002</c:v>
                </c:pt>
                <c:pt idx="8712">
                  <c:v>275.10000000000002</c:v>
                </c:pt>
                <c:pt idx="8713">
                  <c:v>267.8</c:v>
                </c:pt>
                <c:pt idx="8714">
                  <c:v>271.7</c:v>
                </c:pt>
                <c:pt idx="8715">
                  <c:v>274.39999999999998</c:v>
                </c:pt>
                <c:pt idx="8716">
                  <c:v>268.7</c:v>
                </c:pt>
                <c:pt idx="8717">
                  <c:v>270.60000000000002</c:v>
                </c:pt>
                <c:pt idx="8718">
                  <c:v>269.8</c:v>
                </c:pt>
                <c:pt idx="8719">
                  <c:v>273.60000000000002</c:v>
                </c:pt>
                <c:pt idx="8720">
                  <c:v>270.10000000000002</c:v>
                </c:pt>
                <c:pt idx="8721">
                  <c:v>272.7</c:v>
                </c:pt>
                <c:pt idx="8722">
                  <c:v>273.2</c:v>
                </c:pt>
                <c:pt idx="8723">
                  <c:v>271.89999999999998</c:v>
                </c:pt>
                <c:pt idx="8724">
                  <c:v>272.60000000000002</c:v>
                </c:pt>
                <c:pt idx="8725">
                  <c:v>271.5</c:v>
                </c:pt>
                <c:pt idx="8726">
                  <c:v>270.3</c:v>
                </c:pt>
                <c:pt idx="8727">
                  <c:v>260.10000000000002</c:v>
                </c:pt>
                <c:pt idx="8728">
                  <c:v>269.39999999999998</c:v>
                </c:pt>
                <c:pt idx="8729">
                  <c:v>269.2</c:v>
                </c:pt>
                <c:pt idx="8730">
                  <c:v>258.3</c:v>
                </c:pt>
                <c:pt idx="8731">
                  <c:v>270</c:v>
                </c:pt>
                <c:pt idx="8732">
                  <c:v>267.10000000000002</c:v>
                </c:pt>
                <c:pt idx="8733">
                  <c:v>263</c:v>
                </c:pt>
                <c:pt idx="8734">
                  <c:v>268.60000000000002</c:v>
                </c:pt>
                <c:pt idx="8735">
                  <c:v>268.60000000000002</c:v>
                </c:pt>
                <c:pt idx="8736">
                  <c:v>269.7</c:v>
                </c:pt>
                <c:pt idx="8737">
                  <c:v>270.2</c:v>
                </c:pt>
                <c:pt idx="8738">
                  <c:v>268.89999999999998</c:v>
                </c:pt>
                <c:pt idx="8739">
                  <c:v>270.60000000000002</c:v>
                </c:pt>
                <c:pt idx="8740">
                  <c:v>269.60000000000002</c:v>
                </c:pt>
                <c:pt idx="8741">
                  <c:v>263.89999999999998</c:v>
                </c:pt>
                <c:pt idx="8742">
                  <c:v>268.5</c:v>
                </c:pt>
                <c:pt idx="8743">
                  <c:v>266.2</c:v>
                </c:pt>
                <c:pt idx="8744">
                  <c:v>269.3</c:v>
                </c:pt>
                <c:pt idx="8745">
                  <c:v>269.60000000000002</c:v>
                </c:pt>
                <c:pt idx="8746">
                  <c:v>266.8</c:v>
                </c:pt>
                <c:pt idx="8747">
                  <c:v>265.10000000000002</c:v>
                </c:pt>
                <c:pt idx="8748">
                  <c:v>260.10000000000002</c:v>
                </c:pt>
                <c:pt idx="8749">
                  <c:v>262.7</c:v>
                </c:pt>
                <c:pt idx="8750">
                  <c:v>264</c:v>
                </c:pt>
                <c:pt idx="8751">
                  <c:v>266.60000000000002</c:v>
                </c:pt>
                <c:pt idx="8752">
                  <c:v>265.39999999999998</c:v>
                </c:pt>
                <c:pt idx="8753">
                  <c:v>267.39999999999998</c:v>
                </c:pt>
                <c:pt idx="8754">
                  <c:v>266.60000000000002</c:v>
                </c:pt>
                <c:pt idx="8755">
                  <c:v>265.39999999999998</c:v>
                </c:pt>
                <c:pt idx="8756">
                  <c:v>266.7</c:v>
                </c:pt>
                <c:pt idx="8757">
                  <c:v>263.8</c:v>
                </c:pt>
                <c:pt idx="8758">
                  <c:v>266.7</c:v>
                </c:pt>
                <c:pt idx="8759">
                  <c:v>263.8</c:v>
                </c:pt>
                <c:pt idx="8760">
                  <c:v>262.5</c:v>
                </c:pt>
                <c:pt idx="8761">
                  <c:v>259.5</c:v>
                </c:pt>
                <c:pt idx="8762">
                  <c:v>262.10000000000002</c:v>
                </c:pt>
                <c:pt idx="8763">
                  <c:v>261.60000000000002</c:v>
                </c:pt>
                <c:pt idx="8764">
                  <c:v>261.2</c:v>
                </c:pt>
                <c:pt idx="8765">
                  <c:v>263</c:v>
                </c:pt>
                <c:pt idx="8766">
                  <c:v>260.5</c:v>
                </c:pt>
                <c:pt idx="8767">
                  <c:v>259.8</c:v>
                </c:pt>
                <c:pt idx="8768">
                  <c:v>264.7</c:v>
                </c:pt>
                <c:pt idx="8769">
                  <c:v>260.60000000000002</c:v>
                </c:pt>
                <c:pt idx="8770">
                  <c:v>259.60000000000002</c:v>
                </c:pt>
                <c:pt idx="8771">
                  <c:v>256.3</c:v>
                </c:pt>
                <c:pt idx="8772">
                  <c:v>260.60000000000002</c:v>
                </c:pt>
                <c:pt idx="8773">
                  <c:v>258.7</c:v>
                </c:pt>
                <c:pt idx="8774">
                  <c:v>261.60000000000002</c:v>
                </c:pt>
                <c:pt idx="8775">
                  <c:v>258</c:v>
                </c:pt>
                <c:pt idx="8776">
                  <c:v>262.3</c:v>
                </c:pt>
                <c:pt idx="8777">
                  <c:v>261.7</c:v>
                </c:pt>
                <c:pt idx="8778">
                  <c:v>260.60000000000002</c:v>
                </c:pt>
                <c:pt idx="8779">
                  <c:v>257.2</c:v>
                </c:pt>
                <c:pt idx="8780">
                  <c:v>259</c:v>
                </c:pt>
                <c:pt idx="8781">
                  <c:v>253</c:v>
                </c:pt>
                <c:pt idx="8782">
                  <c:v>259.89999999999998</c:v>
                </c:pt>
                <c:pt idx="8783">
                  <c:v>260.3</c:v>
                </c:pt>
                <c:pt idx="8784">
                  <c:v>259.7</c:v>
                </c:pt>
                <c:pt idx="8785">
                  <c:v>259.7</c:v>
                </c:pt>
                <c:pt idx="8786">
                  <c:v>250.5</c:v>
                </c:pt>
                <c:pt idx="8787">
                  <c:v>261.39999999999998</c:v>
                </c:pt>
                <c:pt idx="8788">
                  <c:v>253.1</c:v>
                </c:pt>
                <c:pt idx="8789">
                  <c:v>256.60000000000002</c:v>
                </c:pt>
                <c:pt idx="8790">
                  <c:v>259.7</c:v>
                </c:pt>
                <c:pt idx="8791">
                  <c:v>259.5</c:v>
                </c:pt>
                <c:pt idx="8792">
                  <c:v>259.3</c:v>
                </c:pt>
                <c:pt idx="8793">
                  <c:v>253.1</c:v>
                </c:pt>
                <c:pt idx="8794">
                  <c:v>260.7</c:v>
                </c:pt>
                <c:pt idx="8795">
                  <c:v>259.3</c:v>
                </c:pt>
                <c:pt idx="8796">
                  <c:v>260.8</c:v>
                </c:pt>
                <c:pt idx="8797">
                  <c:v>261.3</c:v>
                </c:pt>
                <c:pt idx="8798">
                  <c:v>252.2</c:v>
                </c:pt>
                <c:pt idx="8799">
                  <c:v>254.9</c:v>
                </c:pt>
                <c:pt idx="8800">
                  <c:v>259.7</c:v>
                </c:pt>
                <c:pt idx="8801">
                  <c:v>254.8</c:v>
                </c:pt>
                <c:pt idx="8802">
                  <c:v>258.8</c:v>
                </c:pt>
                <c:pt idx="8803">
                  <c:v>257.39999999999998</c:v>
                </c:pt>
                <c:pt idx="8804">
                  <c:v>257.3</c:v>
                </c:pt>
                <c:pt idx="8805">
                  <c:v>258.8</c:v>
                </c:pt>
                <c:pt idx="8806">
                  <c:v>258.60000000000002</c:v>
                </c:pt>
                <c:pt idx="8807">
                  <c:v>254.6</c:v>
                </c:pt>
                <c:pt idx="8808">
                  <c:v>256.89999999999998</c:v>
                </c:pt>
                <c:pt idx="8809">
                  <c:v>253.7</c:v>
                </c:pt>
                <c:pt idx="8810">
                  <c:v>247.4</c:v>
                </c:pt>
                <c:pt idx="8811">
                  <c:v>255.7</c:v>
                </c:pt>
                <c:pt idx="8812">
                  <c:v>255.7</c:v>
                </c:pt>
                <c:pt idx="8813">
                  <c:v>255.2</c:v>
                </c:pt>
                <c:pt idx="8814">
                  <c:v>247.3</c:v>
                </c:pt>
                <c:pt idx="8815">
                  <c:v>257.7</c:v>
                </c:pt>
                <c:pt idx="8816">
                  <c:v>250.6</c:v>
                </c:pt>
                <c:pt idx="8817">
                  <c:v>253</c:v>
                </c:pt>
                <c:pt idx="8818">
                  <c:v>256.8</c:v>
                </c:pt>
                <c:pt idx="8819">
                  <c:v>256.8</c:v>
                </c:pt>
                <c:pt idx="8820">
                  <c:v>257.2</c:v>
                </c:pt>
                <c:pt idx="8821">
                  <c:v>245.8</c:v>
                </c:pt>
                <c:pt idx="8822">
                  <c:v>250.1</c:v>
                </c:pt>
                <c:pt idx="8823">
                  <c:v>256.8</c:v>
                </c:pt>
                <c:pt idx="8824">
                  <c:v>258</c:v>
                </c:pt>
                <c:pt idx="8825">
                  <c:v>256.8</c:v>
                </c:pt>
                <c:pt idx="8826">
                  <c:v>251</c:v>
                </c:pt>
                <c:pt idx="8827">
                  <c:v>252.9</c:v>
                </c:pt>
                <c:pt idx="8828">
                  <c:v>254.8</c:v>
                </c:pt>
                <c:pt idx="8829">
                  <c:v>252.8</c:v>
                </c:pt>
                <c:pt idx="8830">
                  <c:v>254.1</c:v>
                </c:pt>
                <c:pt idx="8831">
                  <c:v>255.5</c:v>
                </c:pt>
                <c:pt idx="8832">
                  <c:v>256.7</c:v>
                </c:pt>
                <c:pt idx="8833">
                  <c:v>256.10000000000002</c:v>
                </c:pt>
                <c:pt idx="8834">
                  <c:v>256</c:v>
                </c:pt>
                <c:pt idx="8835">
                  <c:v>256.39999999999998</c:v>
                </c:pt>
                <c:pt idx="8836">
                  <c:v>251.8</c:v>
                </c:pt>
                <c:pt idx="8837">
                  <c:v>254.6</c:v>
                </c:pt>
                <c:pt idx="8838">
                  <c:v>256.7</c:v>
                </c:pt>
                <c:pt idx="8839">
                  <c:v>255.5</c:v>
                </c:pt>
                <c:pt idx="8840">
                  <c:v>253.2</c:v>
                </c:pt>
                <c:pt idx="8841">
                  <c:v>247.3</c:v>
                </c:pt>
                <c:pt idx="8842">
                  <c:v>256.8</c:v>
                </c:pt>
                <c:pt idx="8843">
                  <c:v>256</c:v>
                </c:pt>
                <c:pt idx="8844">
                  <c:v>249.2</c:v>
                </c:pt>
                <c:pt idx="8845">
                  <c:v>254.8</c:v>
                </c:pt>
                <c:pt idx="8846">
                  <c:v>254.6</c:v>
                </c:pt>
                <c:pt idx="8847">
                  <c:v>255.2</c:v>
                </c:pt>
                <c:pt idx="8848">
                  <c:v>246.5</c:v>
                </c:pt>
                <c:pt idx="8849">
                  <c:v>247.3</c:v>
                </c:pt>
                <c:pt idx="8850">
                  <c:v>244.4</c:v>
                </c:pt>
                <c:pt idx="8851">
                  <c:v>255</c:v>
                </c:pt>
                <c:pt idx="8852">
                  <c:v>254.5</c:v>
                </c:pt>
                <c:pt idx="8853">
                  <c:v>254.8</c:v>
                </c:pt>
                <c:pt idx="8854">
                  <c:v>255.1</c:v>
                </c:pt>
                <c:pt idx="8855">
                  <c:v>255</c:v>
                </c:pt>
                <c:pt idx="8856">
                  <c:v>246.2</c:v>
                </c:pt>
                <c:pt idx="8857">
                  <c:v>254.4</c:v>
                </c:pt>
                <c:pt idx="8858">
                  <c:v>254.5</c:v>
                </c:pt>
                <c:pt idx="8859">
                  <c:v>250.8</c:v>
                </c:pt>
                <c:pt idx="8860">
                  <c:v>252.9</c:v>
                </c:pt>
                <c:pt idx="8861">
                  <c:v>253.3</c:v>
                </c:pt>
                <c:pt idx="8862">
                  <c:v>254.7</c:v>
                </c:pt>
                <c:pt idx="8863">
                  <c:v>251.6</c:v>
                </c:pt>
                <c:pt idx="8864">
                  <c:v>250.5</c:v>
                </c:pt>
                <c:pt idx="8865">
                  <c:v>251.9</c:v>
                </c:pt>
                <c:pt idx="8866">
                  <c:v>254.8</c:v>
                </c:pt>
                <c:pt idx="8867">
                  <c:v>250.5</c:v>
                </c:pt>
                <c:pt idx="8868">
                  <c:v>248</c:v>
                </c:pt>
                <c:pt idx="8869">
                  <c:v>252.4</c:v>
                </c:pt>
                <c:pt idx="8870">
                  <c:v>251.8</c:v>
                </c:pt>
                <c:pt idx="8871">
                  <c:v>251</c:v>
                </c:pt>
                <c:pt idx="8872">
                  <c:v>254.4</c:v>
                </c:pt>
                <c:pt idx="8873">
                  <c:v>250.9</c:v>
                </c:pt>
                <c:pt idx="8874">
                  <c:v>240.9</c:v>
                </c:pt>
                <c:pt idx="8875">
                  <c:v>240.7</c:v>
                </c:pt>
                <c:pt idx="8876">
                  <c:v>240</c:v>
                </c:pt>
                <c:pt idx="8877">
                  <c:v>252.8</c:v>
                </c:pt>
                <c:pt idx="8878">
                  <c:v>251.9</c:v>
                </c:pt>
                <c:pt idx="8879">
                  <c:v>248.8</c:v>
                </c:pt>
                <c:pt idx="8880">
                  <c:v>249.7</c:v>
                </c:pt>
                <c:pt idx="8881">
                  <c:v>249.7</c:v>
                </c:pt>
                <c:pt idx="8882">
                  <c:v>250.7</c:v>
                </c:pt>
                <c:pt idx="8883">
                  <c:v>253.8</c:v>
                </c:pt>
                <c:pt idx="8884">
                  <c:v>253.4</c:v>
                </c:pt>
                <c:pt idx="8885">
                  <c:v>252.8</c:v>
                </c:pt>
                <c:pt idx="8886">
                  <c:v>252.7</c:v>
                </c:pt>
                <c:pt idx="8887">
                  <c:v>252.2</c:v>
                </c:pt>
                <c:pt idx="8888">
                  <c:v>252.8</c:v>
                </c:pt>
                <c:pt idx="8889">
                  <c:v>250.9</c:v>
                </c:pt>
                <c:pt idx="8890">
                  <c:v>252</c:v>
                </c:pt>
                <c:pt idx="8891">
                  <c:v>252.2</c:v>
                </c:pt>
                <c:pt idx="8892">
                  <c:v>252.3</c:v>
                </c:pt>
                <c:pt idx="8893">
                  <c:v>242.8</c:v>
                </c:pt>
                <c:pt idx="8894">
                  <c:v>251.5</c:v>
                </c:pt>
                <c:pt idx="8895">
                  <c:v>252.8</c:v>
                </c:pt>
                <c:pt idx="8896">
                  <c:v>252</c:v>
                </c:pt>
                <c:pt idx="8897">
                  <c:v>252.2</c:v>
                </c:pt>
                <c:pt idx="8898">
                  <c:v>251.7</c:v>
                </c:pt>
                <c:pt idx="8899">
                  <c:v>251.2</c:v>
                </c:pt>
                <c:pt idx="8900">
                  <c:v>248.2</c:v>
                </c:pt>
                <c:pt idx="8901">
                  <c:v>251.6</c:v>
                </c:pt>
                <c:pt idx="8902">
                  <c:v>246.7</c:v>
                </c:pt>
                <c:pt idx="8903">
                  <c:v>251.2</c:v>
                </c:pt>
                <c:pt idx="8904">
                  <c:v>250.8</c:v>
                </c:pt>
                <c:pt idx="8905">
                  <c:v>249.2</c:v>
                </c:pt>
                <c:pt idx="8906">
                  <c:v>243.6</c:v>
                </c:pt>
                <c:pt idx="8907">
                  <c:v>242.8</c:v>
                </c:pt>
                <c:pt idx="8908">
                  <c:v>243.5</c:v>
                </c:pt>
                <c:pt idx="8909">
                  <c:v>245.7</c:v>
                </c:pt>
                <c:pt idx="8910">
                  <c:v>248.8</c:v>
                </c:pt>
                <c:pt idx="8911">
                  <c:v>249.5</c:v>
                </c:pt>
                <c:pt idx="8912">
                  <c:v>249.5</c:v>
                </c:pt>
                <c:pt idx="8913">
                  <c:v>246.9</c:v>
                </c:pt>
                <c:pt idx="8914">
                  <c:v>248.5</c:v>
                </c:pt>
                <c:pt idx="8915">
                  <c:v>251.2</c:v>
                </c:pt>
                <c:pt idx="8916">
                  <c:v>250.8</c:v>
                </c:pt>
                <c:pt idx="8917">
                  <c:v>248.9</c:v>
                </c:pt>
                <c:pt idx="8918">
                  <c:v>250.8</c:v>
                </c:pt>
                <c:pt idx="8919">
                  <c:v>249.7</c:v>
                </c:pt>
                <c:pt idx="8920">
                  <c:v>246.5</c:v>
                </c:pt>
                <c:pt idx="8921">
                  <c:v>249.2</c:v>
                </c:pt>
                <c:pt idx="8922">
                  <c:v>242</c:v>
                </c:pt>
                <c:pt idx="8923">
                  <c:v>248.1</c:v>
                </c:pt>
                <c:pt idx="8924">
                  <c:v>246.8</c:v>
                </c:pt>
                <c:pt idx="8925">
                  <c:v>248.7</c:v>
                </c:pt>
                <c:pt idx="8926">
                  <c:v>241.8</c:v>
                </c:pt>
                <c:pt idx="8927">
                  <c:v>247.4</c:v>
                </c:pt>
                <c:pt idx="8928">
                  <c:v>248.7</c:v>
                </c:pt>
                <c:pt idx="8929">
                  <c:v>239.8</c:v>
                </c:pt>
                <c:pt idx="8930">
                  <c:v>244.8</c:v>
                </c:pt>
                <c:pt idx="8931">
                  <c:v>248.8</c:v>
                </c:pt>
                <c:pt idx="8932">
                  <c:v>244.1</c:v>
                </c:pt>
                <c:pt idx="8933">
                  <c:v>245</c:v>
                </c:pt>
                <c:pt idx="8934">
                  <c:v>243.9</c:v>
                </c:pt>
                <c:pt idx="8935">
                  <c:v>245.8</c:v>
                </c:pt>
                <c:pt idx="8936">
                  <c:v>247.3</c:v>
                </c:pt>
                <c:pt idx="8937">
                  <c:v>247.8</c:v>
                </c:pt>
                <c:pt idx="8938">
                  <c:v>248.1</c:v>
                </c:pt>
                <c:pt idx="8939">
                  <c:v>247.5</c:v>
                </c:pt>
                <c:pt idx="8940">
                  <c:v>243.9</c:v>
                </c:pt>
                <c:pt idx="8941">
                  <c:v>246.1</c:v>
                </c:pt>
                <c:pt idx="8942">
                  <c:v>246.3</c:v>
                </c:pt>
                <c:pt idx="8943">
                  <c:v>246.8</c:v>
                </c:pt>
                <c:pt idx="8944">
                  <c:v>243.9</c:v>
                </c:pt>
                <c:pt idx="8945">
                  <c:v>245.9</c:v>
                </c:pt>
                <c:pt idx="8946">
                  <c:v>244.9</c:v>
                </c:pt>
                <c:pt idx="8947">
                  <c:v>245.8</c:v>
                </c:pt>
                <c:pt idx="8948">
                  <c:v>244.5</c:v>
                </c:pt>
                <c:pt idx="8949">
                  <c:v>246.8</c:v>
                </c:pt>
                <c:pt idx="8950">
                  <c:v>243.6</c:v>
                </c:pt>
                <c:pt idx="8951">
                  <c:v>242.1</c:v>
                </c:pt>
                <c:pt idx="8952">
                  <c:v>238.9</c:v>
                </c:pt>
                <c:pt idx="8953">
                  <c:v>242.3</c:v>
                </c:pt>
                <c:pt idx="8954">
                  <c:v>245.5</c:v>
                </c:pt>
                <c:pt idx="8955">
                  <c:v>234.1</c:v>
                </c:pt>
                <c:pt idx="8956">
                  <c:v>242.2</c:v>
                </c:pt>
                <c:pt idx="8957">
                  <c:v>244.3</c:v>
                </c:pt>
                <c:pt idx="8958">
                  <c:v>244.8</c:v>
                </c:pt>
                <c:pt idx="8959">
                  <c:v>243.9</c:v>
                </c:pt>
                <c:pt idx="8960">
                  <c:v>241.1</c:v>
                </c:pt>
                <c:pt idx="8961">
                  <c:v>243.9</c:v>
                </c:pt>
                <c:pt idx="8962">
                  <c:v>243.9</c:v>
                </c:pt>
                <c:pt idx="8963">
                  <c:v>243.2</c:v>
                </c:pt>
                <c:pt idx="8964">
                  <c:v>239</c:v>
                </c:pt>
                <c:pt idx="8965">
                  <c:v>243.5</c:v>
                </c:pt>
                <c:pt idx="8966">
                  <c:v>242.9</c:v>
                </c:pt>
                <c:pt idx="8967">
                  <c:v>236.9</c:v>
                </c:pt>
                <c:pt idx="8968">
                  <c:v>237.6</c:v>
                </c:pt>
                <c:pt idx="8969">
                  <c:v>240.2</c:v>
                </c:pt>
                <c:pt idx="8970">
                  <c:v>240.9</c:v>
                </c:pt>
                <c:pt idx="8971">
                  <c:v>242.2</c:v>
                </c:pt>
                <c:pt idx="8972">
                  <c:v>240.3</c:v>
                </c:pt>
                <c:pt idx="8973">
                  <c:v>240.8</c:v>
                </c:pt>
                <c:pt idx="8974">
                  <c:v>236.1</c:v>
                </c:pt>
                <c:pt idx="8975">
                  <c:v>237.7</c:v>
                </c:pt>
                <c:pt idx="8976">
                  <c:v>238.9</c:v>
                </c:pt>
                <c:pt idx="8977">
                  <c:v>241.6</c:v>
                </c:pt>
                <c:pt idx="8978">
                  <c:v>240.9</c:v>
                </c:pt>
                <c:pt idx="8979">
                  <c:v>240.9</c:v>
                </c:pt>
                <c:pt idx="8980">
                  <c:v>239.6</c:v>
                </c:pt>
                <c:pt idx="8981">
                  <c:v>239.5</c:v>
                </c:pt>
                <c:pt idx="8982">
                  <c:v>235</c:v>
                </c:pt>
                <c:pt idx="8983">
                  <c:v>239.9</c:v>
                </c:pt>
                <c:pt idx="8984">
                  <c:v>239.9</c:v>
                </c:pt>
                <c:pt idx="8985">
                  <c:v>238.9</c:v>
                </c:pt>
                <c:pt idx="8986">
                  <c:v>238.3</c:v>
                </c:pt>
                <c:pt idx="8987">
                  <c:v>230.5</c:v>
                </c:pt>
                <c:pt idx="8988">
                  <c:v>238.7</c:v>
                </c:pt>
                <c:pt idx="8989">
                  <c:v>235.9</c:v>
                </c:pt>
                <c:pt idx="8990">
                  <c:v>239.2</c:v>
                </c:pt>
                <c:pt idx="8991">
                  <c:v>237.9</c:v>
                </c:pt>
                <c:pt idx="8992">
                  <c:v>239.6</c:v>
                </c:pt>
                <c:pt idx="8993">
                  <c:v>233.1</c:v>
                </c:pt>
                <c:pt idx="8994">
                  <c:v>229</c:v>
                </c:pt>
                <c:pt idx="8995">
                  <c:v>238.9</c:v>
                </c:pt>
                <c:pt idx="8996">
                  <c:v>235.1</c:v>
                </c:pt>
                <c:pt idx="8997">
                  <c:v>227.1</c:v>
                </c:pt>
                <c:pt idx="8998">
                  <c:v>237.7</c:v>
                </c:pt>
                <c:pt idx="8999">
                  <c:v>234.9</c:v>
                </c:pt>
                <c:pt idx="9000">
                  <c:v>234.9</c:v>
                </c:pt>
                <c:pt idx="9001">
                  <c:v>235.5</c:v>
                </c:pt>
                <c:pt idx="9002">
                  <c:v>237</c:v>
                </c:pt>
                <c:pt idx="9003">
                  <c:v>235.9</c:v>
                </c:pt>
                <c:pt idx="9004">
                  <c:v>237.9</c:v>
                </c:pt>
                <c:pt idx="9005">
                  <c:v>236</c:v>
                </c:pt>
                <c:pt idx="9006">
                  <c:v>233</c:v>
                </c:pt>
                <c:pt idx="9007">
                  <c:v>235.1</c:v>
                </c:pt>
                <c:pt idx="9008">
                  <c:v>234.2</c:v>
                </c:pt>
                <c:pt idx="9009">
                  <c:v>236.9</c:v>
                </c:pt>
                <c:pt idx="9010">
                  <c:v>232.2</c:v>
                </c:pt>
                <c:pt idx="9011">
                  <c:v>234.9</c:v>
                </c:pt>
                <c:pt idx="9012">
                  <c:v>233</c:v>
                </c:pt>
                <c:pt idx="9013">
                  <c:v>231.5</c:v>
                </c:pt>
                <c:pt idx="9014">
                  <c:v>233.1</c:v>
                </c:pt>
                <c:pt idx="9015">
                  <c:v>226.1</c:v>
                </c:pt>
                <c:pt idx="9016">
                  <c:v>236.3</c:v>
                </c:pt>
                <c:pt idx="9017">
                  <c:v>234.9</c:v>
                </c:pt>
                <c:pt idx="9018">
                  <c:v>234.9</c:v>
                </c:pt>
                <c:pt idx="9019">
                  <c:v>229.5</c:v>
                </c:pt>
                <c:pt idx="9020">
                  <c:v>236.2</c:v>
                </c:pt>
                <c:pt idx="9021">
                  <c:v>235.9</c:v>
                </c:pt>
                <c:pt idx="9022">
                  <c:v>235</c:v>
                </c:pt>
                <c:pt idx="9023">
                  <c:v>233</c:v>
                </c:pt>
                <c:pt idx="9024">
                  <c:v>233</c:v>
                </c:pt>
                <c:pt idx="9025">
                  <c:v>234.6</c:v>
                </c:pt>
                <c:pt idx="9026">
                  <c:v>235.2</c:v>
                </c:pt>
                <c:pt idx="9027">
                  <c:v>234</c:v>
                </c:pt>
                <c:pt idx="9028">
                  <c:v>232.5</c:v>
                </c:pt>
                <c:pt idx="9029">
                  <c:v>231.5</c:v>
                </c:pt>
                <c:pt idx="9030">
                  <c:v>231</c:v>
                </c:pt>
                <c:pt idx="9031">
                  <c:v>235.9</c:v>
                </c:pt>
                <c:pt idx="9032">
                  <c:v>235.3</c:v>
                </c:pt>
                <c:pt idx="9033">
                  <c:v>233</c:v>
                </c:pt>
                <c:pt idx="9034">
                  <c:v>228.2</c:v>
                </c:pt>
                <c:pt idx="9035">
                  <c:v>232.9</c:v>
                </c:pt>
                <c:pt idx="9036">
                  <c:v>224.2</c:v>
                </c:pt>
                <c:pt idx="9037">
                  <c:v>234.3</c:v>
                </c:pt>
                <c:pt idx="9038">
                  <c:v>234.9</c:v>
                </c:pt>
                <c:pt idx="9039">
                  <c:v>234.9</c:v>
                </c:pt>
                <c:pt idx="9040">
                  <c:v>232.5</c:v>
                </c:pt>
                <c:pt idx="9041">
                  <c:v>232.1</c:v>
                </c:pt>
                <c:pt idx="9042">
                  <c:v>234.9</c:v>
                </c:pt>
                <c:pt idx="9043">
                  <c:v>234.9</c:v>
                </c:pt>
                <c:pt idx="9044">
                  <c:v>231.7</c:v>
                </c:pt>
                <c:pt idx="9045">
                  <c:v>231.9</c:v>
                </c:pt>
                <c:pt idx="9046">
                  <c:v>233.6</c:v>
                </c:pt>
                <c:pt idx="9047">
                  <c:v>234.2</c:v>
                </c:pt>
                <c:pt idx="9048">
                  <c:v>234.9</c:v>
                </c:pt>
                <c:pt idx="9049">
                  <c:v>233</c:v>
                </c:pt>
                <c:pt idx="9050">
                  <c:v>229.1</c:v>
                </c:pt>
                <c:pt idx="9051">
                  <c:v>233.8</c:v>
                </c:pt>
                <c:pt idx="9052">
                  <c:v>230.2</c:v>
                </c:pt>
                <c:pt idx="9053">
                  <c:v>234.2</c:v>
                </c:pt>
                <c:pt idx="9054">
                  <c:v>234</c:v>
                </c:pt>
                <c:pt idx="9055">
                  <c:v>234.6</c:v>
                </c:pt>
                <c:pt idx="9056">
                  <c:v>233.3</c:v>
                </c:pt>
                <c:pt idx="9057">
                  <c:v>233.9</c:v>
                </c:pt>
                <c:pt idx="9058">
                  <c:v>228.9</c:v>
                </c:pt>
                <c:pt idx="9059">
                  <c:v>233</c:v>
                </c:pt>
                <c:pt idx="9060">
                  <c:v>230.1</c:v>
                </c:pt>
                <c:pt idx="9061">
                  <c:v>228.2</c:v>
                </c:pt>
                <c:pt idx="9062">
                  <c:v>232.3</c:v>
                </c:pt>
                <c:pt idx="9063">
                  <c:v>231</c:v>
                </c:pt>
                <c:pt idx="9064">
                  <c:v>230.2</c:v>
                </c:pt>
                <c:pt idx="9065">
                  <c:v>227.8</c:v>
                </c:pt>
                <c:pt idx="9066">
                  <c:v>225</c:v>
                </c:pt>
                <c:pt idx="9067">
                  <c:v>232.6</c:v>
                </c:pt>
                <c:pt idx="9068">
                  <c:v>230</c:v>
                </c:pt>
                <c:pt idx="9069">
                  <c:v>229</c:v>
                </c:pt>
                <c:pt idx="9070">
                  <c:v>232</c:v>
                </c:pt>
                <c:pt idx="9071">
                  <c:v>228.7</c:v>
                </c:pt>
                <c:pt idx="9072">
                  <c:v>224.1</c:v>
                </c:pt>
                <c:pt idx="9073">
                  <c:v>231.3</c:v>
                </c:pt>
                <c:pt idx="9074">
                  <c:v>231.3</c:v>
                </c:pt>
                <c:pt idx="9075">
                  <c:v>231.9</c:v>
                </c:pt>
                <c:pt idx="9076">
                  <c:v>232.6</c:v>
                </c:pt>
                <c:pt idx="9077">
                  <c:v>230</c:v>
                </c:pt>
                <c:pt idx="9078">
                  <c:v>230</c:v>
                </c:pt>
                <c:pt idx="9079">
                  <c:v>229.8</c:v>
                </c:pt>
                <c:pt idx="9080">
                  <c:v>225</c:v>
                </c:pt>
                <c:pt idx="9081">
                  <c:v>230.9</c:v>
                </c:pt>
                <c:pt idx="9082">
                  <c:v>230.3</c:v>
                </c:pt>
                <c:pt idx="9083">
                  <c:v>231.6</c:v>
                </c:pt>
                <c:pt idx="9084">
                  <c:v>225.1</c:v>
                </c:pt>
                <c:pt idx="9085">
                  <c:v>228.9</c:v>
                </c:pt>
                <c:pt idx="9086">
                  <c:v>230.3</c:v>
                </c:pt>
                <c:pt idx="9087">
                  <c:v>231</c:v>
                </c:pt>
                <c:pt idx="9088">
                  <c:v>229.3</c:v>
                </c:pt>
                <c:pt idx="9089">
                  <c:v>231.3</c:v>
                </c:pt>
                <c:pt idx="9090">
                  <c:v>227.1</c:v>
                </c:pt>
                <c:pt idx="9091">
                  <c:v>225</c:v>
                </c:pt>
                <c:pt idx="9092">
                  <c:v>226.9</c:v>
                </c:pt>
                <c:pt idx="9093">
                  <c:v>225.1</c:v>
                </c:pt>
                <c:pt idx="9094">
                  <c:v>227.2</c:v>
                </c:pt>
                <c:pt idx="9095">
                  <c:v>223</c:v>
                </c:pt>
                <c:pt idx="9096">
                  <c:v>226</c:v>
                </c:pt>
                <c:pt idx="9097">
                  <c:v>229.7</c:v>
                </c:pt>
                <c:pt idx="9098">
                  <c:v>227.7</c:v>
                </c:pt>
                <c:pt idx="9099">
                  <c:v>229.9</c:v>
                </c:pt>
                <c:pt idx="9100">
                  <c:v>225.1</c:v>
                </c:pt>
                <c:pt idx="9101">
                  <c:v>226.2</c:v>
                </c:pt>
                <c:pt idx="9102">
                  <c:v>218.3</c:v>
                </c:pt>
                <c:pt idx="9103">
                  <c:v>229.3</c:v>
                </c:pt>
                <c:pt idx="9104">
                  <c:v>228.1</c:v>
                </c:pt>
                <c:pt idx="9105">
                  <c:v>220.2</c:v>
                </c:pt>
                <c:pt idx="9106">
                  <c:v>227.6</c:v>
                </c:pt>
                <c:pt idx="9107">
                  <c:v>228.4</c:v>
                </c:pt>
                <c:pt idx="9108">
                  <c:v>228</c:v>
                </c:pt>
                <c:pt idx="9109">
                  <c:v>223.3</c:v>
                </c:pt>
                <c:pt idx="9110">
                  <c:v>221.5</c:v>
                </c:pt>
                <c:pt idx="9111">
                  <c:v>224.9</c:v>
                </c:pt>
                <c:pt idx="9112">
                  <c:v>226.5</c:v>
                </c:pt>
                <c:pt idx="9113">
                  <c:v>226.2</c:v>
                </c:pt>
                <c:pt idx="9114">
                  <c:v>227</c:v>
                </c:pt>
                <c:pt idx="9115">
                  <c:v>227.8</c:v>
                </c:pt>
                <c:pt idx="9116">
                  <c:v>227.6</c:v>
                </c:pt>
                <c:pt idx="9117">
                  <c:v>227</c:v>
                </c:pt>
                <c:pt idx="9118">
                  <c:v>225.2</c:v>
                </c:pt>
                <c:pt idx="9119">
                  <c:v>224.9</c:v>
                </c:pt>
                <c:pt idx="9120">
                  <c:v>222.1</c:v>
                </c:pt>
                <c:pt idx="9121">
                  <c:v>228.1</c:v>
                </c:pt>
                <c:pt idx="9122">
                  <c:v>224.7</c:v>
                </c:pt>
                <c:pt idx="9123">
                  <c:v>227.9</c:v>
                </c:pt>
                <c:pt idx="9124">
                  <c:v>226.9</c:v>
                </c:pt>
                <c:pt idx="9125">
                  <c:v>228.3</c:v>
                </c:pt>
                <c:pt idx="9126">
                  <c:v>229</c:v>
                </c:pt>
                <c:pt idx="9127">
                  <c:v>220.6</c:v>
                </c:pt>
                <c:pt idx="9128">
                  <c:v>227.3</c:v>
                </c:pt>
                <c:pt idx="9129">
                  <c:v>227</c:v>
                </c:pt>
                <c:pt idx="9130">
                  <c:v>223.3</c:v>
                </c:pt>
                <c:pt idx="9131">
                  <c:v>225.3</c:v>
                </c:pt>
                <c:pt idx="9132">
                  <c:v>226</c:v>
                </c:pt>
                <c:pt idx="9133">
                  <c:v>225.1</c:v>
                </c:pt>
                <c:pt idx="9134">
                  <c:v>225</c:v>
                </c:pt>
                <c:pt idx="9135">
                  <c:v>225</c:v>
                </c:pt>
                <c:pt idx="9136">
                  <c:v>223.7</c:v>
                </c:pt>
                <c:pt idx="9137">
                  <c:v>223</c:v>
                </c:pt>
                <c:pt idx="9138">
                  <c:v>225</c:v>
                </c:pt>
                <c:pt idx="9139">
                  <c:v>224.6</c:v>
                </c:pt>
                <c:pt idx="9140">
                  <c:v>225.4</c:v>
                </c:pt>
                <c:pt idx="9141">
                  <c:v>226</c:v>
                </c:pt>
                <c:pt idx="9142">
                  <c:v>226</c:v>
                </c:pt>
                <c:pt idx="9143">
                  <c:v>225.4</c:v>
                </c:pt>
                <c:pt idx="9144">
                  <c:v>225</c:v>
                </c:pt>
                <c:pt idx="9145">
                  <c:v>216.5</c:v>
                </c:pt>
                <c:pt idx="9146">
                  <c:v>220.8</c:v>
                </c:pt>
                <c:pt idx="9147">
                  <c:v>224</c:v>
                </c:pt>
                <c:pt idx="9148">
                  <c:v>223.2</c:v>
                </c:pt>
                <c:pt idx="9149">
                  <c:v>222.3</c:v>
                </c:pt>
                <c:pt idx="9150">
                  <c:v>224</c:v>
                </c:pt>
                <c:pt idx="9151">
                  <c:v>220</c:v>
                </c:pt>
                <c:pt idx="9152">
                  <c:v>220.8</c:v>
                </c:pt>
                <c:pt idx="9153">
                  <c:v>222.1</c:v>
                </c:pt>
                <c:pt idx="9154">
                  <c:v>223.1</c:v>
                </c:pt>
                <c:pt idx="9155">
                  <c:v>223.6</c:v>
                </c:pt>
                <c:pt idx="9156">
                  <c:v>215.3</c:v>
                </c:pt>
                <c:pt idx="9157">
                  <c:v>220.5</c:v>
                </c:pt>
                <c:pt idx="9158">
                  <c:v>221.6</c:v>
                </c:pt>
                <c:pt idx="9159">
                  <c:v>216.2</c:v>
                </c:pt>
                <c:pt idx="9160">
                  <c:v>222.1</c:v>
                </c:pt>
                <c:pt idx="9161">
                  <c:v>224</c:v>
                </c:pt>
                <c:pt idx="9162">
                  <c:v>225</c:v>
                </c:pt>
                <c:pt idx="9163">
                  <c:v>221.2</c:v>
                </c:pt>
                <c:pt idx="9164">
                  <c:v>219.7</c:v>
                </c:pt>
                <c:pt idx="9165">
                  <c:v>223</c:v>
                </c:pt>
                <c:pt idx="9166">
                  <c:v>216.8</c:v>
                </c:pt>
                <c:pt idx="9167">
                  <c:v>223.1</c:v>
                </c:pt>
                <c:pt idx="9168">
                  <c:v>221.1</c:v>
                </c:pt>
                <c:pt idx="9169">
                  <c:v>217.9</c:v>
                </c:pt>
                <c:pt idx="9170">
                  <c:v>218.1</c:v>
                </c:pt>
                <c:pt idx="9171">
                  <c:v>220.1</c:v>
                </c:pt>
                <c:pt idx="9172">
                  <c:v>221.8</c:v>
                </c:pt>
                <c:pt idx="9173">
                  <c:v>219.2</c:v>
                </c:pt>
                <c:pt idx="9174">
                  <c:v>222.8</c:v>
                </c:pt>
                <c:pt idx="9175">
                  <c:v>221.8</c:v>
                </c:pt>
                <c:pt idx="9176">
                  <c:v>220.4</c:v>
                </c:pt>
                <c:pt idx="9177">
                  <c:v>218.2</c:v>
                </c:pt>
                <c:pt idx="9178">
                  <c:v>222.1</c:v>
                </c:pt>
                <c:pt idx="9179">
                  <c:v>222.1</c:v>
                </c:pt>
                <c:pt idx="9180">
                  <c:v>221.1</c:v>
                </c:pt>
                <c:pt idx="9181">
                  <c:v>221.2</c:v>
                </c:pt>
                <c:pt idx="9182">
                  <c:v>220.9</c:v>
                </c:pt>
                <c:pt idx="9183">
                  <c:v>219.2</c:v>
                </c:pt>
                <c:pt idx="9184">
                  <c:v>220.8</c:v>
                </c:pt>
                <c:pt idx="9185">
                  <c:v>221.3</c:v>
                </c:pt>
                <c:pt idx="9186">
                  <c:v>222.1</c:v>
                </c:pt>
                <c:pt idx="9187">
                  <c:v>221.3</c:v>
                </c:pt>
                <c:pt idx="9188">
                  <c:v>222.1</c:v>
                </c:pt>
                <c:pt idx="9189">
                  <c:v>219.2</c:v>
                </c:pt>
                <c:pt idx="9190">
                  <c:v>218.2</c:v>
                </c:pt>
                <c:pt idx="9191">
                  <c:v>221.1</c:v>
                </c:pt>
                <c:pt idx="9192">
                  <c:v>221.1</c:v>
                </c:pt>
                <c:pt idx="9193">
                  <c:v>219.9</c:v>
                </c:pt>
                <c:pt idx="9194">
                  <c:v>219</c:v>
                </c:pt>
                <c:pt idx="9195">
                  <c:v>219.9</c:v>
                </c:pt>
                <c:pt idx="9196">
                  <c:v>218.5</c:v>
                </c:pt>
                <c:pt idx="9197">
                  <c:v>216.4</c:v>
                </c:pt>
                <c:pt idx="9198">
                  <c:v>221</c:v>
                </c:pt>
                <c:pt idx="9199">
                  <c:v>216.9</c:v>
                </c:pt>
                <c:pt idx="9200">
                  <c:v>219.1</c:v>
                </c:pt>
                <c:pt idx="9201">
                  <c:v>220</c:v>
                </c:pt>
                <c:pt idx="9202">
                  <c:v>217.7</c:v>
                </c:pt>
                <c:pt idx="9203">
                  <c:v>219.1</c:v>
                </c:pt>
                <c:pt idx="9204">
                  <c:v>215.4</c:v>
                </c:pt>
                <c:pt idx="9205">
                  <c:v>215.5</c:v>
                </c:pt>
                <c:pt idx="9206">
                  <c:v>219.7</c:v>
                </c:pt>
                <c:pt idx="9207">
                  <c:v>221</c:v>
                </c:pt>
                <c:pt idx="9208">
                  <c:v>221.2</c:v>
                </c:pt>
                <c:pt idx="9209">
                  <c:v>220.9</c:v>
                </c:pt>
                <c:pt idx="9210">
                  <c:v>220.2</c:v>
                </c:pt>
                <c:pt idx="9211">
                  <c:v>221.8</c:v>
                </c:pt>
                <c:pt idx="9212">
                  <c:v>219.2</c:v>
                </c:pt>
                <c:pt idx="9213">
                  <c:v>220</c:v>
                </c:pt>
                <c:pt idx="9214">
                  <c:v>220.5</c:v>
                </c:pt>
                <c:pt idx="9215">
                  <c:v>217.2</c:v>
                </c:pt>
                <c:pt idx="9216">
                  <c:v>220.8</c:v>
                </c:pt>
                <c:pt idx="9217">
                  <c:v>216.1</c:v>
                </c:pt>
                <c:pt idx="9218">
                  <c:v>220.4</c:v>
                </c:pt>
                <c:pt idx="9219">
                  <c:v>221</c:v>
                </c:pt>
                <c:pt idx="9220">
                  <c:v>220.4</c:v>
                </c:pt>
                <c:pt idx="9221">
                  <c:v>221.7</c:v>
                </c:pt>
                <c:pt idx="9222">
                  <c:v>221.1</c:v>
                </c:pt>
                <c:pt idx="9223">
                  <c:v>221.5</c:v>
                </c:pt>
                <c:pt idx="9224">
                  <c:v>215.2</c:v>
                </c:pt>
                <c:pt idx="9225">
                  <c:v>214</c:v>
                </c:pt>
                <c:pt idx="9226">
                  <c:v>218.9</c:v>
                </c:pt>
                <c:pt idx="9227">
                  <c:v>215.5</c:v>
                </c:pt>
                <c:pt idx="9228">
                  <c:v>220.8</c:v>
                </c:pt>
                <c:pt idx="9229">
                  <c:v>220.4</c:v>
                </c:pt>
                <c:pt idx="9230">
                  <c:v>219.8</c:v>
                </c:pt>
                <c:pt idx="9231">
                  <c:v>216.3</c:v>
                </c:pt>
                <c:pt idx="9232">
                  <c:v>221.1</c:v>
                </c:pt>
                <c:pt idx="9233">
                  <c:v>220.5</c:v>
                </c:pt>
                <c:pt idx="9234">
                  <c:v>216.3</c:v>
                </c:pt>
                <c:pt idx="9235">
                  <c:v>220.8</c:v>
                </c:pt>
                <c:pt idx="9236">
                  <c:v>217.6</c:v>
                </c:pt>
                <c:pt idx="9237">
                  <c:v>219.9</c:v>
                </c:pt>
                <c:pt idx="9238">
                  <c:v>220.5</c:v>
                </c:pt>
                <c:pt idx="9239">
                  <c:v>217.2</c:v>
                </c:pt>
                <c:pt idx="9240">
                  <c:v>219.9</c:v>
                </c:pt>
                <c:pt idx="9241">
                  <c:v>220.2</c:v>
                </c:pt>
                <c:pt idx="9242">
                  <c:v>219.9</c:v>
                </c:pt>
                <c:pt idx="9243">
                  <c:v>221.1</c:v>
                </c:pt>
                <c:pt idx="9244">
                  <c:v>222.1</c:v>
                </c:pt>
                <c:pt idx="9245">
                  <c:v>218.3</c:v>
                </c:pt>
                <c:pt idx="9246">
                  <c:v>217</c:v>
                </c:pt>
                <c:pt idx="9247">
                  <c:v>220.2</c:v>
                </c:pt>
                <c:pt idx="9248">
                  <c:v>218.7</c:v>
                </c:pt>
                <c:pt idx="9249">
                  <c:v>210.6</c:v>
                </c:pt>
                <c:pt idx="9250">
                  <c:v>219.2</c:v>
                </c:pt>
                <c:pt idx="9251">
                  <c:v>213.4</c:v>
                </c:pt>
                <c:pt idx="9252">
                  <c:v>220.7</c:v>
                </c:pt>
                <c:pt idx="9253">
                  <c:v>216.9</c:v>
                </c:pt>
                <c:pt idx="9254">
                  <c:v>215.9</c:v>
                </c:pt>
                <c:pt idx="9255">
                  <c:v>219.1</c:v>
                </c:pt>
                <c:pt idx="9256">
                  <c:v>219.4</c:v>
                </c:pt>
                <c:pt idx="9257">
                  <c:v>218.8</c:v>
                </c:pt>
                <c:pt idx="9258">
                  <c:v>217.1</c:v>
                </c:pt>
                <c:pt idx="9259">
                  <c:v>217.2</c:v>
                </c:pt>
                <c:pt idx="9260">
                  <c:v>214.5</c:v>
                </c:pt>
                <c:pt idx="9261">
                  <c:v>209.2</c:v>
                </c:pt>
                <c:pt idx="9262">
                  <c:v>218.7</c:v>
                </c:pt>
                <c:pt idx="9263">
                  <c:v>219.5</c:v>
                </c:pt>
                <c:pt idx="9264">
                  <c:v>220</c:v>
                </c:pt>
                <c:pt idx="9265">
                  <c:v>220.9</c:v>
                </c:pt>
                <c:pt idx="9266">
                  <c:v>218.7</c:v>
                </c:pt>
                <c:pt idx="9267">
                  <c:v>221</c:v>
                </c:pt>
                <c:pt idx="9268">
                  <c:v>219.6</c:v>
                </c:pt>
                <c:pt idx="9269">
                  <c:v>216.8</c:v>
                </c:pt>
                <c:pt idx="9270">
                  <c:v>217</c:v>
                </c:pt>
                <c:pt idx="9271">
                  <c:v>217.4</c:v>
                </c:pt>
                <c:pt idx="9272">
                  <c:v>218.7</c:v>
                </c:pt>
                <c:pt idx="9273">
                  <c:v>213.4</c:v>
                </c:pt>
                <c:pt idx="9274">
                  <c:v>217.7</c:v>
                </c:pt>
                <c:pt idx="9275">
                  <c:v>214.8</c:v>
                </c:pt>
                <c:pt idx="9276">
                  <c:v>218.8</c:v>
                </c:pt>
                <c:pt idx="9277">
                  <c:v>217.8</c:v>
                </c:pt>
                <c:pt idx="9278">
                  <c:v>218.9</c:v>
                </c:pt>
                <c:pt idx="9279">
                  <c:v>221</c:v>
                </c:pt>
                <c:pt idx="9280">
                  <c:v>220.5</c:v>
                </c:pt>
                <c:pt idx="9281">
                  <c:v>220.3</c:v>
                </c:pt>
                <c:pt idx="9282">
                  <c:v>219.2</c:v>
                </c:pt>
                <c:pt idx="9283">
                  <c:v>219.9</c:v>
                </c:pt>
                <c:pt idx="9284">
                  <c:v>219.5</c:v>
                </c:pt>
                <c:pt idx="9285">
                  <c:v>219.2</c:v>
                </c:pt>
                <c:pt idx="9286">
                  <c:v>219.5</c:v>
                </c:pt>
                <c:pt idx="9287">
                  <c:v>217.5</c:v>
                </c:pt>
                <c:pt idx="9288">
                  <c:v>219</c:v>
                </c:pt>
                <c:pt idx="9289">
                  <c:v>219.1</c:v>
                </c:pt>
                <c:pt idx="9290">
                  <c:v>217.2</c:v>
                </c:pt>
                <c:pt idx="9291">
                  <c:v>218</c:v>
                </c:pt>
                <c:pt idx="9292">
                  <c:v>218.5</c:v>
                </c:pt>
                <c:pt idx="9293">
                  <c:v>218.3</c:v>
                </c:pt>
                <c:pt idx="9294">
                  <c:v>218.1</c:v>
                </c:pt>
                <c:pt idx="9295">
                  <c:v>217.5</c:v>
                </c:pt>
                <c:pt idx="9296">
                  <c:v>215.5</c:v>
                </c:pt>
                <c:pt idx="9297">
                  <c:v>213.2</c:v>
                </c:pt>
                <c:pt idx="9298">
                  <c:v>215.7</c:v>
                </c:pt>
                <c:pt idx="9299">
                  <c:v>215.2</c:v>
                </c:pt>
                <c:pt idx="9300">
                  <c:v>215.2</c:v>
                </c:pt>
                <c:pt idx="9301">
                  <c:v>215.4</c:v>
                </c:pt>
                <c:pt idx="9302">
                  <c:v>214.8</c:v>
                </c:pt>
                <c:pt idx="9303">
                  <c:v>215.2</c:v>
                </c:pt>
                <c:pt idx="9304">
                  <c:v>211.1</c:v>
                </c:pt>
                <c:pt idx="9305">
                  <c:v>214.9</c:v>
                </c:pt>
                <c:pt idx="9306">
                  <c:v>217</c:v>
                </c:pt>
                <c:pt idx="9307">
                  <c:v>213.7</c:v>
                </c:pt>
                <c:pt idx="9308">
                  <c:v>213.9</c:v>
                </c:pt>
                <c:pt idx="9309">
                  <c:v>216</c:v>
                </c:pt>
                <c:pt idx="9310">
                  <c:v>216.5</c:v>
                </c:pt>
                <c:pt idx="9311">
                  <c:v>215.1</c:v>
                </c:pt>
                <c:pt idx="9312">
                  <c:v>218</c:v>
                </c:pt>
                <c:pt idx="9313">
                  <c:v>217.1</c:v>
                </c:pt>
                <c:pt idx="9314">
                  <c:v>217.7</c:v>
                </c:pt>
                <c:pt idx="9315">
                  <c:v>207.7</c:v>
                </c:pt>
                <c:pt idx="9316">
                  <c:v>216.2</c:v>
                </c:pt>
                <c:pt idx="9317">
                  <c:v>211.7</c:v>
                </c:pt>
                <c:pt idx="9318">
                  <c:v>207.3</c:v>
                </c:pt>
                <c:pt idx="9319">
                  <c:v>215.2</c:v>
                </c:pt>
                <c:pt idx="9320">
                  <c:v>218.1</c:v>
                </c:pt>
                <c:pt idx="9321">
                  <c:v>216.2</c:v>
                </c:pt>
                <c:pt idx="9322">
                  <c:v>217.1</c:v>
                </c:pt>
                <c:pt idx="9323">
                  <c:v>217.7</c:v>
                </c:pt>
                <c:pt idx="9324">
                  <c:v>218.1</c:v>
                </c:pt>
                <c:pt idx="9325">
                  <c:v>217.8</c:v>
                </c:pt>
                <c:pt idx="9326">
                  <c:v>218.3</c:v>
                </c:pt>
                <c:pt idx="9327">
                  <c:v>218.1</c:v>
                </c:pt>
                <c:pt idx="9328">
                  <c:v>217.4</c:v>
                </c:pt>
                <c:pt idx="9329">
                  <c:v>218.7</c:v>
                </c:pt>
                <c:pt idx="9330">
                  <c:v>215.3</c:v>
                </c:pt>
                <c:pt idx="9331">
                  <c:v>217.1</c:v>
                </c:pt>
                <c:pt idx="9332">
                  <c:v>214</c:v>
                </c:pt>
                <c:pt idx="9333">
                  <c:v>215.9</c:v>
                </c:pt>
                <c:pt idx="9334">
                  <c:v>217.4</c:v>
                </c:pt>
                <c:pt idx="9335">
                  <c:v>217.5</c:v>
                </c:pt>
                <c:pt idx="9336">
                  <c:v>214.3</c:v>
                </c:pt>
                <c:pt idx="9337">
                  <c:v>217.1</c:v>
                </c:pt>
                <c:pt idx="9338">
                  <c:v>217.1</c:v>
                </c:pt>
                <c:pt idx="9339">
                  <c:v>211.4</c:v>
                </c:pt>
                <c:pt idx="9340">
                  <c:v>213.8</c:v>
                </c:pt>
                <c:pt idx="9341">
                  <c:v>215.6</c:v>
                </c:pt>
                <c:pt idx="9342">
                  <c:v>214.3</c:v>
                </c:pt>
                <c:pt idx="9343">
                  <c:v>215.8</c:v>
                </c:pt>
                <c:pt idx="9344">
                  <c:v>215.7</c:v>
                </c:pt>
                <c:pt idx="9345">
                  <c:v>216.1</c:v>
                </c:pt>
                <c:pt idx="9346">
                  <c:v>214.4</c:v>
                </c:pt>
                <c:pt idx="9347">
                  <c:v>215.7</c:v>
                </c:pt>
                <c:pt idx="9348">
                  <c:v>209.5</c:v>
                </c:pt>
                <c:pt idx="9349">
                  <c:v>213.7</c:v>
                </c:pt>
                <c:pt idx="9350">
                  <c:v>215.7</c:v>
                </c:pt>
                <c:pt idx="9351">
                  <c:v>214.2</c:v>
                </c:pt>
                <c:pt idx="9352">
                  <c:v>215</c:v>
                </c:pt>
                <c:pt idx="9353">
                  <c:v>216.5</c:v>
                </c:pt>
                <c:pt idx="9354">
                  <c:v>216.1</c:v>
                </c:pt>
                <c:pt idx="9355">
                  <c:v>214.7</c:v>
                </c:pt>
                <c:pt idx="9356">
                  <c:v>214.3</c:v>
                </c:pt>
                <c:pt idx="9357">
                  <c:v>216.9</c:v>
                </c:pt>
                <c:pt idx="9358">
                  <c:v>215.8</c:v>
                </c:pt>
                <c:pt idx="9359">
                  <c:v>216.3</c:v>
                </c:pt>
                <c:pt idx="9360">
                  <c:v>216.1</c:v>
                </c:pt>
                <c:pt idx="9361">
                  <c:v>217.1</c:v>
                </c:pt>
                <c:pt idx="9362">
                  <c:v>212.2</c:v>
                </c:pt>
                <c:pt idx="9363">
                  <c:v>216.7</c:v>
                </c:pt>
                <c:pt idx="9364">
                  <c:v>216.5</c:v>
                </c:pt>
                <c:pt idx="9365">
                  <c:v>216.7</c:v>
                </c:pt>
                <c:pt idx="9366">
                  <c:v>214.3</c:v>
                </c:pt>
                <c:pt idx="9367">
                  <c:v>217.1</c:v>
                </c:pt>
                <c:pt idx="9368">
                  <c:v>215.9</c:v>
                </c:pt>
                <c:pt idx="9369">
                  <c:v>218</c:v>
                </c:pt>
                <c:pt idx="9370">
                  <c:v>217.8</c:v>
                </c:pt>
                <c:pt idx="9371">
                  <c:v>216.5</c:v>
                </c:pt>
                <c:pt idx="9372">
                  <c:v>215.2</c:v>
                </c:pt>
                <c:pt idx="9373">
                  <c:v>216.3</c:v>
                </c:pt>
                <c:pt idx="9374">
                  <c:v>211.7</c:v>
                </c:pt>
                <c:pt idx="9375">
                  <c:v>216.8</c:v>
                </c:pt>
                <c:pt idx="9376">
                  <c:v>216.8</c:v>
                </c:pt>
                <c:pt idx="9377">
                  <c:v>211.8</c:v>
                </c:pt>
                <c:pt idx="9378">
                  <c:v>214.8</c:v>
                </c:pt>
                <c:pt idx="9379">
                  <c:v>217.7</c:v>
                </c:pt>
                <c:pt idx="9380">
                  <c:v>217.2</c:v>
                </c:pt>
                <c:pt idx="9381">
                  <c:v>217</c:v>
                </c:pt>
                <c:pt idx="9382">
                  <c:v>214.5</c:v>
                </c:pt>
                <c:pt idx="9383">
                  <c:v>208.8</c:v>
                </c:pt>
                <c:pt idx="9384">
                  <c:v>216.6</c:v>
                </c:pt>
                <c:pt idx="9385">
                  <c:v>215.8</c:v>
                </c:pt>
                <c:pt idx="9386">
                  <c:v>219.5</c:v>
                </c:pt>
                <c:pt idx="9387">
                  <c:v>219.1</c:v>
                </c:pt>
                <c:pt idx="9388">
                  <c:v>218.4</c:v>
                </c:pt>
                <c:pt idx="9389">
                  <c:v>218.5</c:v>
                </c:pt>
                <c:pt idx="9390">
                  <c:v>219</c:v>
                </c:pt>
                <c:pt idx="9391">
                  <c:v>216.8</c:v>
                </c:pt>
                <c:pt idx="9392">
                  <c:v>217.3</c:v>
                </c:pt>
                <c:pt idx="9393">
                  <c:v>212.4</c:v>
                </c:pt>
                <c:pt idx="9394">
                  <c:v>217.1</c:v>
                </c:pt>
                <c:pt idx="9395">
                  <c:v>212.8</c:v>
                </c:pt>
                <c:pt idx="9396">
                  <c:v>206.4</c:v>
                </c:pt>
                <c:pt idx="9397">
                  <c:v>216.1</c:v>
                </c:pt>
                <c:pt idx="9398">
                  <c:v>216.7</c:v>
                </c:pt>
                <c:pt idx="9399">
                  <c:v>217.1</c:v>
                </c:pt>
                <c:pt idx="9400">
                  <c:v>216.4</c:v>
                </c:pt>
                <c:pt idx="9401">
                  <c:v>215.3</c:v>
                </c:pt>
                <c:pt idx="9402">
                  <c:v>216.9</c:v>
                </c:pt>
                <c:pt idx="9403">
                  <c:v>216.4</c:v>
                </c:pt>
                <c:pt idx="9404">
                  <c:v>209.7</c:v>
                </c:pt>
                <c:pt idx="9405">
                  <c:v>214.7</c:v>
                </c:pt>
                <c:pt idx="9406">
                  <c:v>213.5</c:v>
                </c:pt>
                <c:pt idx="9407">
                  <c:v>217.1</c:v>
                </c:pt>
                <c:pt idx="9408">
                  <c:v>216.1</c:v>
                </c:pt>
                <c:pt idx="9409">
                  <c:v>217.1</c:v>
                </c:pt>
                <c:pt idx="9410">
                  <c:v>215.3</c:v>
                </c:pt>
                <c:pt idx="9411">
                  <c:v>211.3</c:v>
                </c:pt>
                <c:pt idx="9412">
                  <c:v>215.7</c:v>
                </c:pt>
                <c:pt idx="9413">
                  <c:v>214</c:v>
                </c:pt>
                <c:pt idx="9414">
                  <c:v>215.9</c:v>
                </c:pt>
                <c:pt idx="9415">
                  <c:v>216</c:v>
                </c:pt>
                <c:pt idx="9416">
                  <c:v>216.9</c:v>
                </c:pt>
                <c:pt idx="9417">
                  <c:v>216.1</c:v>
                </c:pt>
                <c:pt idx="9418">
                  <c:v>216.7</c:v>
                </c:pt>
                <c:pt idx="9419">
                  <c:v>216.2</c:v>
                </c:pt>
                <c:pt idx="9420">
                  <c:v>217</c:v>
                </c:pt>
                <c:pt idx="9421">
                  <c:v>215.4</c:v>
                </c:pt>
                <c:pt idx="9422">
                  <c:v>216.1</c:v>
                </c:pt>
                <c:pt idx="9423">
                  <c:v>218.9</c:v>
                </c:pt>
                <c:pt idx="9424">
                  <c:v>221.1</c:v>
                </c:pt>
                <c:pt idx="9425">
                  <c:v>219.8</c:v>
                </c:pt>
                <c:pt idx="9426">
                  <c:v>220</c:v>
                </c:pt>
                <c:pt idx="9427">
                  <c:v>220.2</c:v>
                </c:pt>
                <c:pt idx="9428">
                  <c:v>220.5</c:v>
                </c:pt>
                <c:pt idx="9429">
                  <c:v>211.6</c:v>
                </c:pt>
                <c:pt idx="9430">
                  <c:v>220.6</c:v>
                </c:pt>
                <c:pt idx="9431">
                  <c:v>218.4</c:v>
                </c:pt>
                <c:pt idx="9432">
                  <c:v>221.8</c:v>
                </c:pt>
                <c:pt idx="9433">
                  <c:v>221.1</c:v>
                </c:pt>
                <c:pt idx="9434">
                  <c:v>215.6</c:v>
                </c:pt>
                <c:pt idx="9435">
                  <c:v>221.6</c:v>
                </c:pt>
                <c:pt idx="9436">
                  <c:v>222.2</c:v>
                </c:pt>
                <c:pt idx="9437">
                  <c:v>221.3</c:v>
                </c:pt>
                <c:pt idx="9438">
                  <c:v>221.1</c:v>
                </c:pt>
                <c:pt idx="9439">
                  <c:v>222.5</c:v>
                </c:pt>
                <c:pt idx="9440">
                  <c:v>221.1</c:v>
                </c:pt>
                <c:pt idx="9441">
                  <c:v>222</c:v>
                </c:pt>
                <c:pt idx="9442">
                  <c:v>222.8</c:v>
                </c:pt>
                <c:pt idx="9443">
                  <c:v>222.7</c:v>
                </c:pt>
                <c:pt idx="9444">
                  <c:v>221.1</c:v>
                </c:pt>
                <c:pt idx="9445">
                  <c:v>222.3</c:v>
                </c:pt>
                <c:pt idx="9446">
                  <c:v>222.4</c:v>
                </c:pt>
                <c:pt idx="9447">
                  <c:v>219.2</c:v>
                </c:pt>
                <c:pt idx="9448">
                  <c:v>217.4</c:v>
                </c:pt>
                <c:pt idx="9449">
                  <c:v>223</c:v>
                </c:pt>
                <c:pt idx="9450">
                  <c:v>223</c:v>
                </c:pt>
                <c:pt idx="9451">
                  <c:v>223</c:v>
                </c:pt>
                <c:pt idx="9452">
                  <c:v>221.8</c:v>
                </c:pt>
                <c:pt idx="9453">
                  <c:v>220.1</c:v>
                </c:pt>
                <c:pt idx="9454">
                  <c:v>220.6</c:v>
                </c:pt>
                <c:pt idx="9455">
                  <c:v>223.9</c:v>
                </c:pt>
                <c:pt idx="9456">
                  <c:v>222.2</c:v>
                </c:pt>
                <c:pt idx="9457">
                  <c:v>223.2</c:v>
                </c:pt>
                <c:pt idx="9458">
                  <c:v>218.6</c:v>
                </c:pt>
                <c:pt idx="9459">
                  <c:v>222.8</c:v>
                </c:pt>
                <c:pt idx="9460">
                  <c:v>223.8</c:v>
                </c:pt>
                <c:pt idx="9461">
                  <c:v>219.4</c:v>
                </c:pt>
                <c:pt idx="9462">
                  <c:v>219.9</c:v>
                </c:pt>
                <c:pt idx="9463">
                  <c:v>222.5</c:v>
                </c:pt>
                <c:pt idx="9464">
                  <c:v>221.1</c:v>
                </c:pt>
                <c:pt idx="9465">
                  <c:v>223</c:v>
                </c:pt>
                <c:pt idx="9466">
                  <c:v>221.2</c:v>
                </c:pt>
                <c:pt idx="9467">
                  <c:v>221.5</c:v>
                </c:pt>
                <c:pt idx="9468">
                  <c:v>220.2</c:v>
                </c:pt>
                <c:pt idx="9469">
                  <c:v>219.4</c:v>
                </c:pt>
                <c:pt idx="9470">
                  <c:v>221.3</c:v>
                </c:pt>
                <c:pt idx="9471">
                  <c:v>219.2</c:v>
                </c:pt>
                <c:pt idx="9472">
                  <c:v>219.8</c:v>
                </c:pt>
                <c:pt idx="9473">
                  <c:v>222.1</c:v>
                </c:pt>
                <c:pt idx="9474">
                  <c:v>224</c:v>
                </c:pt>
                <c:pt idx="9475">
                  <c:v>222.3</c:v>
                </c:pt>
                <c:pt idx="9476">
                  <c:v>223</c:v>
                </c:pt>
                <c:pt idx="9477">
                  <c:v>217.4</c:v>
                </c:pt>
                <c:pt idx="9478">
                  <c:v>219.4</c:v>
                </c:pt>
                <c:pt idx="9479">
                  <c:v>219.5</c:v>
                </c:pt>
                <c:pt idx="9480">
                  <c:v>218.1</c:v>
                </c:pt>
                <c:pt idx="9481">
                  <c:v>219</c:v>
                </c:pt>
                <c:pt idx="9482">
                  <c:v>219.2</c:v>
                </c:pt>
                <c:pt idx="9483">
                  <c:v>221.1</c:v>
                </c:pt>
                <c:pt idx="9484">
                  <c:v>218.2</c:v>
                </c:pt>
                <c:pt idx="9485">
                  <c:v>218</c:v>
                </c:pt>
                <c:pt idx="9486">
                  <c:v>221.8</c:v>
                </c:pt>
                <c:pt idx="9487">
                  <c:v>220.5</c:v>
                </c:pt>
                <c:pt idx="9488">
                  <c:v>217.8</c:v>
                </c:pt>
                <c:pt idx="9489">
                  <c:v>218</c:v>
                </c:pt>
                <c:pt idx="9490">
                  <c:v>215.7</c:v>
                </c:pt>
                <c:pt idx="9491">
                  <c:v>216.5</c:v>
                </c:pt>
                <c:pt idx="9492">
                  <c:v>218.9</c:v>
                </c:pt>
                <c:pt idx="9493">
                  <c:v>216.5</c:v>
                </c:pt>
                <c:pt idx="9494">
                  <c:v>217.6</c:v>
                </c:pt>
                <c:pt idx="9495">
                  <c:v>221</c:v>
                </c:pt>
                <c:pt idx="9496">
                  <c:v>220.1</c:v>
                </c:pt>
                <c:pt idx="9497">
                  <c:v>220.7</c:v>
                </c:pt>
                <c:pt idx="9498">
                  <c:v>221.1</c:v>
                </c:pt>
                <c:pt idx="9499">
                  <c:v>220.1</c:v>
                </c:pt>
                <c:pt idx="9500">
                  <c:v>220.7</c:v>
                </c:pt>
                <c:pt idx="9501">
                  <c:v>220.1</c:v>
                </c:pt>
                <c:pt idx="9502">
                  <c:v>219.9</c:v>
                </c:pt>
                <c:pt idx="9503">
                  <c:v>217.7</c:v>
                </c:pt>
                <c:pt idx="9504">
                  <c:v>220</c:v>
                </c:pt>
                <c:pt idx="9505">
                  <c:v>215.7</c:v>
                </c:pt>
                <c:pt idx="9506">
                  <c:v>217.7</c:v>
                </c:pt>
                <c:pt idx="9507">
                  <c:v>219</c:v>
                </c:pt>
                <c:pt idx="9508">
                  <c:v>218.1</c:v>
                </c:pt>
                <c:pt idx="9509">
                  <c:v>218.1</c:v>
                </c:pt>
                <c:pt idx="9510">
                  <c:v>217.3</c:v>
                </c:pt>
                <c:pt idx="9511">
                  <c:v>218.1</c:v>
                </c:pt>
                <c:pt idx="9512">
                  <c:v>212.5</c:v>
                </c:pt>
                <c:pt idx="9513">
                  <c:v>216.9</c:v>
                </c:pt>
                <c:pt idx="9514">
                  <c:v>219.1</c:v>
                </c:pt>
                <c:pt idx="9515">
                  <c:v>217.9</c:v>
                </c:pt>
                <c:pt idx="9516">
                  <c:v>215.2</c:v>
                </c:pt>
                <c:pt idx="9517">
                  <c:v>219.6</c:v>
                </c:pt>
                <c:pt idx="9518">
                  <c:v>218.6</c:v>
                </c:pt>
                <c:pt idx="9519">
                  <c:v>212.5</c:v>
                </c:pt>
                <c:pt idx="9520">
                  <c:v>220.1</c:v>
                </c:pt>
                <c:pt idx="9521">
                  <c:v>220.7</c:v>
                </c:pt>
                <c:pt idx="9522">
                  <c:v>219.2</c:v>
                </c:pt>
                <c:pt idx="9523">
                  <c:v>216.7</c:v>
                </c:pt>
                <c:pt idx="9524">
                  <c:v>219.9</c:v>
                </c:pt>
                <c:pt idx="9525">
                  <c:v>221.1</c:v>
                </c:pt>
                <c:pt idx="9526">
                  <c:v>218.2</c:v>
                </c:pt>
                <c:pt idx="9527">
                  <c:v>217.9</c:v>
                </c:pt>
                <c:pt idx="9528">
                  <c:v>221</c:v>
                </c:pt>
                <c:pt idx="9529">
                  <c:v>221.2</c:v>
                </c:pt>
                <c:pt idx="9530">
                  <c:v>217.8</c:v>
                </c:pt>
                <c:pt idx="9531">
                  <c:v>219.9</c:v>
                </c:pt>
                <c:pt idx="9532">
                  <c:v>214</c:v>
                </c:pt>
                <c:pt idx="9533">
                  <c:v>216.1</c:v>
                </c:pt>
                <c:pt idx="9534">
                  <c:v>219.8</c:v>
                </c:pt>
                <c:pt idx="9535">
                  <c:v>220.5</c:v>
                </c:pt>
                <c:pt idx="9536">
                  <c:v>216.6</c:v>
                </c:pt>
                <c:pt idx="9537">
                  <c:v>220.8</c:v>
                </c:pt>
                <c:pt idx="9538">
                  <c:v>218.5</c:v>
                </c:pt>
                <c:pt idx="9539">
                  <c:v>218.9</c:v>
                </c:pt>
                <c:pt idx="9540">
                  <c:v>215.3</c:v>
                </c:pt>
                <c:pt idx="9541">
                  <c:v>217.5</c:v>
                </c:pt>
                <c:pt idx="9542">
                  <c:v>221.1</c:v>
                </c:pt>
                <c:pt idx="9543">
                  <c:v>218.2</c:v>
                </c:pt>
                <c:pt idx="9544">
                  <c:v>218.7</c:v>
                </c:pt>
                <c:pt idx="9545">
                  <c:v>217.6</c:v>
                </c:pt>
                <c:pt idx="9546">
                  <c:v>215.3</c:v>
                </c:pt>
                <c:pt idx="9547">
                  <c:v>219.1</c:v>
                </c:pt>
                <c:pt idx="9548">
                  <c:v>219.1</c:v>
                </c:pt>
                <c:pt idx="9549">
                  <c:v>220</c:v>
                </c:pt>
                <c:pt idx="9550">
                  <c:v>220.5</c:v>
                </c:pt>
                <c:pt idx="9551">
                  <c:v>219.7</c:v>
                </c:pt>
                <c:pt idx="9552">
                  <c:v>219.1</c:v>
                </c:pt>
                <c:pt idx="9553">
                  <c:v>219.8</c:v>
                </c:pt>
                <c:pt idx="9554">
                  <c:v>219.7</c:v>
                </c:pt>
                <c:pt idx="9555">
                  <c:v>213.4</c:v>
                </c:pt>
                <c:pt idx="9556">
                  <c:v>212.6</c:v>
                </c:pt>
                <c:pt idx="9557">
                  <c:v>216.7</c:v>
                </c:pt>
                <c:pt idx="9558">
                  <c:v>213.4</c:v>
                </c:pt>
                <c:pt idx="9559">
                  <c:v>220.4</c:v>
                </c:pt>
                <c:pt idx="9560">
                  <c:v>213.7</c:v>
                </c:pt>
                <c:pt idx="9561">
                  <c:v>220.5</c:v>
                </c:pt>
                <c:pt idx="9562">
                  <c:v>218.4</c:v>
                </c:pt>
                <c:pt idx="9563">
                  <c:v>219.1</c:v>
                </c:pt>
                <c:pt idx="9564">
                  <c:v>219.1</c:v>
                </c:pt>
                <c:pt idx="9565">
                  <c:v>220.5</c:v>
                </c:pt>
                <c:pt idx="9566">
                  <c:v>219.7</c:v>
                </c:pt>
                <c:pt idx="9567">
                  <c:v>220.1</c:v>
                </c:pt>
                <c:pt idx="9568">
                  <c:v>220.1</c:v>
                </c:pt>
                <c:pt idx="9569">
                  <c:v>220.7</c:v>
                </c:pt>
                <c:pt idx="9570">
                  <c:v>221.1</c:v>
                </c:pt>
                <c:pt idx="9571">
                  <c:v>219.6</c:v>
                </c:pt>
                <c:pt idx="9572">
                  <c:v>219.2</c:v>
                </c:pt>
                <c:pt idx="9573">
                  <c:v>216.3</c:v>
                </c:pt>
                <c:pt idx="9574">
                  <c:v>218.6</c:v>
                </c:pt>
                <c:pt idx="9575">
                  <c:v>216.4</c:v>
                </c:pt>
                <c:pt idx="9576">
                  <c:v>218.9</c:v>
                </c:pt>
                <c:pt idx="9577">
                  <c:v>219.4</c:v>
                </c:pt>
                <c:pt idx="9578">
                  <c:v>218.8</c:v>
                </c:pt>
                <c:pt idx="9579">
                  <c:v>220.9</c:v>
                </c:pt>
                <c:pt idx="9580">
                  <c:v>219.4</c:v>
                </c:pt>
                <c:pt idx="9581">
                  <c:v>213.3</c:v>
                </c:pt>
                <c:pt idx="9582">
                  <c:v>220.6</c:v>
                </c:pt>
                <c:pt idx="9583">
                  <c:v>221.1</c:v>
                </c:pt>
                <c:pt idx="9584">
                  <c:v>220.4</c:v>
                </c:pt>
                <c:pt idx="9585">
                  <c:v>219.1</c:v>
                </c:pt>
                <c:pt idx="9586">
                  <c:v>215.4</c:v>
                </c:pt>
                <c:pt idx="9587">
                  <c:v>213.6</c:v>
                </c:pt>
                <c:pt idx="9588">
                  <c:v>218</c:v>
                </c:pt>
                <c:pt idx="9589">
                  <c:v>221.2</c:v>
                </c:pt>
                <c:pt idx="9590">
                  <c:v>220.9</c:v>
                </c:pt>
                <c:pt idx="9591">
                  <c:v>219.2</c:v>
                </c:pt>
                <c:pt idx="9592">
                  <c:v>212.5</c:v>
                </c:pt>
                <c:pt idx="9593">
                  <c:v>219.2</c:v>
                </c:pt>
                <c:pt idx="9594">
                  <c:v>213.4</c:v>
                </c:pt>
                <c:pt idx="9595">
                  <c:v>219.2</c:v>
                </c:pt>
                <c:pt idx="9596">
                  <c:v>218.9</c:v>
                </c:pt>
                <c:pt idx="9597">
                  <c:v>220.1</c:v>
                </c:pt>
                <c:pt idx="9598">
                  <c:v>217.7</c:v>
                </c:pt>
                <c:pt idx="9599">
                  <c:v>220.3</c:v>
                </c:pt>
                <c:pt idx="9600">
                  <c:v>218.2</c:v>
                </c:pt>
                <c:pt idx="9601">
                  <c:v>221.1</c:v>
                </c:pt>
                <c:pt idx="9602">
                  <c:v>221.1</c:v>
                </c:pt>
                <c:pt idx="9603">
                  <c:v>220.1</c:v>
                </c:pt>
                <c:pt idx="9604">
                  <c:v>221.3</c:v>
                </c:pt>
                <c:pt idx="9605">
                  <c:v>220.2</c:v>
                </c:pt>
                <c:pt idx="9606">
                  <c:v>219.1</c:v>
                </c:pt>
                <c:pt idx="9607">
                  <c:v>221.1</c:v>
                </c:pt>
                <c:pt idx="9608">
                  <c:v>221.1</c:v>
                </c:pt>
                <c:pt idx="9609">
                  <c:v>218.2</c:v>
                </c:pt>
                <c:pt idx="9610">
                  <c:v>219.4</c:v>
                </c:pt>
                <c:pt idx="9611">
                  <c:v>220.7</c:v>
                </c:pt>
                <c:pt idx="9612">
                  <c:v>221.1</c:v>
                </c:pt>
                <c:pt idx="9613">
                  <c:v>220.2</c:v>
                </c:pt>
                <c:pt idx="9614">
                  <c:v>220.6</c:v>
                </c:pt>
                <c:pt idx="9615">
                  <c:v>219.2</c:v>
                </c:pt>
                <c:pt idx="9616">
                  <c:v>218.9</c:v>
                </c:pt>
                <c:pt idx="9617">
                  <c:v>220.4</c:v>
                </c:pt>
                <c:pt idx="9618">
                  <c:v>221</c:v>
                </c:pt>
                <c:pt idx="9619">
                  <c:v>220.8</c:v>
                </c:pt>
                <c:pt idx="9620">
                  <c:v>220.7</c:v>
                </c:pt>
                <c:pt idx="9621">
                  <c:v>221.1</c:v>
                </c:pt>
                <c:pt idx="9622">
                  <c:v>219.4</c:v>
                </c:pt>
                <c:pt idx="9623">
                  <c:v>217.6</c:v>
                </c:pt>
                <c:pt idx="9624">
                  <c:v>221</c:v>
                </c:pt>
                <c:pt idx="9625">
                  <c:v>214.4</c:v>
                </c:pt>
                <c:pt idx="9626">
                  <c:v>218.8</c:v>
                </c:pt>
                <c:pt idx="9627">
                  <c:v>221.9</c:v>
                </c:pt>
                <c:pt idx="9628">
                  <c:v>219.8</c:v>
                </c:pt>
                <c:pt idx="9629">
                  <c:v>219.1</c:v>
                </c:pt>
                <c:pt idx="9630">
                  <c:v>221</c:v>
                </c:pt>
                <c:pt idx="9631">
                  <c:v>219.8</c:v>
                </c:pt>
                <c:pt idx="9632">
                  <c:v>220.9</c:v>
                </c:pt>
                <c:pt idx="9633">
                  <c:v>221.1</c:v>
                </c:pt>
                <c:pt idx="9634">
                  <c:v>219.9</c:v>
                </c:pt>
                <c:pt idx="9635">
                  <c:v>222.1</c:v>
                </c:pt>
                <c:pt idx="9636">
                  <c:v>223</c:v>
                </c:pt>
                <c:pt idx="9637">
                  <c:v>218</c:v>
                </c:pt>
                <c:pt idx="9638">
                  <c:v>220</c:v>
                </c:pt>
                <c:pt idx="9639">
                  <c:v>221.2</c:v>
                </c:pt>
                <c:pt idx="9640">
                  <c:v>221.1</c:v>
                </c:pt>
                <c:pt idx="9641">
                  <c:v>221.7</c:v>
                </c:pt>
                <c:pt idx="9642">
                  <c:v>221.1</c:v>
                </c:pt>
                <c:pt idx="9643">
                  <c:v>221.6</c:v>
                </c:pt>
                <c:pt idx="9644">
                  <c:v>223</c:v>
                </c:pt>
                <c:pt idx="9645">
                  <c:v>222.1</c:v>
                </c:pt>
                <c:pt idx="9646">
                  <c:v>218.8</c:v>
                </c:pt>
                <c:pt idx="9647">
                  <c:v>216.9</c:v>
                </c:pt>
                <c:pt idx="9648">
                  <c:v>221.8</c:v>
                </c:pt>
                <c:pt idx="9649">
                  <c:v>219.1</c:v>
                </c:pt>
                <c:pt idx="9650">
                  <c:v>219.1</c:v>
                </c:pt>
                <c:pt idx="9651">
                  <c:v>222.9</c:v>
                </c:pt>
                <c:pt idx="9652">
                  <c:v>221.5</c:v>
                </c:pt>
                <c:pt idx="9653">
                  <c:v>220.7</c:v>
                </c:pt>
                <c:pt idx="9654">
                  <c:v>221.1</c:v>
                </c:pt>
                <c:pt idx="9655">
                  <c:v>215</c:v>
                </c:pt>
                <c:pt idx="9656">
                  <c:v>218.3</c:v>
                </c:pt>
                <c:pt idx="9657">
                  <c:v>217.3</c:v>
                </c:pt>
                <c:pt idx="9658">
                  <c:v>219.5</c:v>
                </c:pt>
                <c:pt idx="9659">
                  <c:v>218</c:v>
                </c:pt>
                <c:pt idx="9660">
                  <c:v>217.3</c:v>
                </c:pt>
                <c:pt idx="9661">
                  <c:v>222.5</c:v>
                </c:pt>
                <c:pt idx="9662">
                  <c:v>219.8</c:v>
                </c:pt>
                <c:pt idx="9663">
                  <c:v>221.9</c:v>
                </c:pt>
                <c:pt idx="9664">
                  <c:v>216.7</c:v>
                </c:pt>
                <c:pt idx="9665">
                  <c:v>221.8</c:v>
                </c:pt>
                <c:pt idx="9666">
                  <c:v>217.3</c:v>
                </c:pt>
                <c:pt idx="9667">
                  <c:v>217.5</c:v>
                </c:pt>
                <c:pt idx="9668">
                  <c:v>222.9</c:v>
                </c:pt>
                <c:pt idx="9669">
                  <c:v>223.1</c:v>
                </c:pt>
                <c:pt idx="9670">
                  <c:v>222.2</c:v>
                </c:pt>
                <c:pt idx="9671">
                  <c:v>220.7</c:v>
                </c:pt>
                <c:pt idx="9672">
                  <c:v>222</c:v>
                </c:pt>
                <c:pt idx="9673">
                  <c:v>221.1</c:v>
                </c:pt>
                <c:pt idx="9674">
                  <c:v>219.8</c:v>
                </c:pt>
                <c:pt idx="9675">
                  <c:v>221.9</c:v>
                </c:pt>
                <c:pt idx="9676">
                  <c:v>217.4</c:v>
                </c:pt>
                <c:pt idx="9677">
                  <c:v>223</c:v>
                </c:pt>
                <c:pt idx="9678">
                  <c:v>220.2</c:v>
                </c:pt>
                <c:pt idx="9679">
                  <c:v>219.5</c:v>
                </c:pt>
                <c:pt idx="9680">
                  <c:v>218</c:v>
                </c:pt>
                <c:pt idx="9681">
                  <c:v>223.9</c:v>
                </c:pt>
                <c:pt idx="9682">
                  <c:v>221.8</c:v>
                </c:pt>
                <c:pt idx="9683">
                  <c:v>222.3</c:v>
                </c:pt>
                <c:pt idx="9684">
                  <c:v>212.6</c:v>
                </c:pt>
                <c:pt idx="9685">
                  <c:v>215.7</c:v>
                </c:pt>
                <c:pt idx="9686">
                  <c:v>219.6</c:v>
                </c:pt>
                <c:pt idx="9687">
                  <c:v>217.1</c:v>
                </c:pt>
                <c:pt idx="9688">
                  <c:v>223.2</c:v>
                </c:pt>
                <c:pt idx="9689">
                  <c:v>219.8</c:v>
                </c:pt>
                <c:pt idx="9690">
                  <c:v>221</c:v>
                </c:pt>
                <c:pt idx="9691">
                  <c:v>221.3</c:v>
                </c:pt>
                <c:pt idx="9692">
                  <c:v>220.8</c:v>
                </c:pt>
                <c:pt idx="9693">
                  <c:v>220.5</c:v>
                </c:pt>
                <c:pt idx="9694">
                  <c:v>219.7</c:v>
                </c:pt>
                <c:pt idx="9695">
                  <c:v>221</c:v>
                </c:pt>
                <c:pt idx="9696">
                  <c:v>221.2</c:v>
                </c:pt>
                <c:pt idx="9697">
                  <c:v>215.5</c:v>
                </c:pt>
                <c:pt idx="9698">
                  <c:v>222.8</c:v>
                </c:pt>
                <c:pt idx="9699">
                  <c:v>218.3</c:v>
                </c:pt>
                <c:pt idx="9700">
                  <c:v>221.2</c:v>
                </c:pt>
                <c:pt idx="9701">
                  <c:v>222.2</c:v>
                </c:pt>
                <c:pt idx="9702">
                  <c:v>222</c:v>
                </c:pt>
                <c:pt idx="9703">
                  <c:v>219.1</c:v>
                </c:pt>
                <c:pt idx="9704">
                  <c:v>223.4</c:v>
                </c:pt>
                <c:pt idx="9705">
                  <c:v>223</c:v>
                </c:pt>
                <c:pt idx="9706">
                  <c:v>220.4</c:v>
                </c:pt>
                <c:pt idx="9707">
                  <c:v>221</c:v>
                </c:pt>
                <c:pt idx="9708">
                  <c:v>222.1</c:v>
                </c:pt>
                <c:pt idx="9709">
                  <c:v>223</c:v>
                </c:pt>
                <c:pt idx="9710">
                  <c:v>217.5</c:v>
                </c:pt>
                <c:pt idx="9711">
                  <c:v>222.6</c:v>
                </c:pt>
                <c:pt idx="9712">
                  <c:v>223.2</c:v>
                </c:pt>
                <c:pt idx="9713">
                  <c:v>219.2</c:v>
                </c:pt>
                <c:pt idx="9714">
                  <c:v>220.9</c:v>
                </c:pt>
                <c:pt idx="9715">
                  <c:v>219.9</c:v>
                </c:pt>
                <c:pt idx="9716">
                  <c:v>212.8</c:v>
                </c:pt>
                <c:pt idx="9717">
                  <c:v>219.8</c:v>
                </c:pt>
                <c:pt idx="9718">
                  <c:v>221.9</c:v>
                </c:pt>
                <c:pt idx="9719">
                  <c:v>218.5</c:v>
                </c:pt>
                <c:pt idx="9720">
                  <c:v>222.7</c:v>
                </c:pt>
                <c:pt idx="9721">
                  <c:v>221.9</c:v>
                </c:pt>
                <c:pt idx="9722">
                  <c:v>224</c:v>
                </c:pt>
                <c:pt idx="9723">
                  <c:v>221.2</c:v>
                </c:pt>
                <c:pt idx="9724">
                  <c:v>222.6</c:v>
                </c:pt>
                <c:pt idx="9725">
                  <c:v>221</c:v>
                </c:pt>
                <c:pt idx="9726">
                  <c:v>223.8</c:v>
                </c:pt>
                <c:pt idx="9727">
                  <c:v>221.6</c:v>
                </c:pt>
                <c:pt idx="9728">
                  <c:v>223.6</c:v>
                </c:pt>
                <c:pt idx="9729">
                  <c:v>221.2</c:v>
                </c:pt>
                <c:pt idx="9730">
                  <c:v>216</c:v>
                </c:pt>
                <c:pt idx="9731">
                  <c:v>221.2</c:v>
                </c:pt>
                <c:pt idx="9732">
                  <c:v>224</c:v>
                </c:pt>
                <c:pt idx="9733">
                  <c:v>222.3</c:v>
                </c:pt>
                <c:pt idx="9734">
                  <c:v>221.8</c:v>
                </c:pt>
                <c:pt idx="9735">
                  <c:v>224</c:v>
                </c:pt>
                <c:pt idx="9736">
                  <c:v>223.7</c:v>
                </c:pt>
                <c:pt idx="9737">
                  <c:v>221.2</c:v>
                </c:pt>
                <c:pt idx="9738">
                  <c:v>223.9</c:v>
                </c:pt>
                <c:pt idx="9739">
                  <c:v>217.1</c:v>
                </c:pt>
                <c:pt idx="9740">
                  <c:v>221.4</c:v>
                </c:pt>
                <c:pt idx="9741">
                  <c:v>223</c:v>
                </c:pt>
                <c:pt idx="9742">
                  <c:v>215.8</c:v>
                </c:pt>
                <c:pt idx="9743">
                  <c:v>221.9</c:v>
                </c:pt>
                <c:pt idx="9744">
                  <c:v>218.3</c:v>
                </c:pt>
                <c:pt idx="9745">
                  <c:v>221.6</c:v>
                </c:pt>
                <c:pt idx="9746">
                  <c:v>223</c:v>
                </c:pt>
                <c:pt idx="9747">
                  <c:v>221.2</c:v>
                </c:pt>
                <c:pt idx="9748">
                  <c:v>221.9</c:v>
                </c:pt>
                <c:pt idx="9749">
                  <c:v>222.2</c:v>
                </c:pt>
                <c:pt idx="9750">
                  <c:v>223.1</c:v>
                </c:pt>
                <c:pt idx="9751">
                  <c:v>222.8</c:v>
                </c:pt>
                <c:pt idx="9752">
                  <c:v>222.1</c:v>
                </c:pt>
                <c:pt idx="9753">
                  <c:v>213.5</c:v>
                </c:pt>
                <c:pt idx="9754">
                  <c:v>224</c:v>
                </c:pt>
                <c:pt idx="9755">
                  <c:v>224</c:v>
                </c:pt>
                <c:pt idx="9756">
                  <c:v>223.1</c:v>
                </c:pt>
                <c:pt idx="9757">
                  <c:v>223.7</c:v>
                </c:pt>
                <c:pt idx="9758">
                  <c:v>223</c:v>
                </c:pt>
                <c:pt idx="9759">
                  <c:v>223</c:v>
                </c:pt>
                <c:pt idx="9760">
                  <c:v>221.9</c:v>
                </c:pt>
                <c:pt idx="9761">
                  <c:v>222.2</c:v>
                </c:pt>
                <c:pt idx="9762">
                  <c:v>213.6</c:v>
                </c:pt>
                <c:pt idx="9763">
                  <c:v>221.9</c:v>
                </c:pt>
                <c:pt idx="9764">
                  <c:v>221.5</c:v>
                </c:pt>
                <c:pt idx="9765">
                  <c:v>221.1</c:v>
                </c:pt>
                <c:pt idx="9766">
                  <c:v>221.3</c:v>
                </c:pt>
                <c:pt idx="9767">
                  <c:v>221.4</c:v>
                </c:pt>
                <c:pt idx="9768">
                  <c:v>223.1</c:v>
                </c:pt>
                <c:pt idx="9769">
                  <c:v>222.5</c:v>
                </c:pt>
                <c:pt idx="9770">
                  <c:v>219.2</c:v>
                </c:pt>
                <c:pt idx="9771">
                  <c:v>220.9</c:v>
                </c:pt>
                <c:pt idx="9772">
                  <c:v>221.2</c:v>
                </c:pt>
                <c:pt idx="9773">
                  <c:v>221.5</c:v>
                </c:pt>
                <c:pt idx="9774">
                  <c:v>221.1</c:v>
                </c:pt>
                <c:pt idx="9775">
                  <c:v>219.9</c:v>
                </c:pt>
                <c:pt idx="9776">
                  <c:v>221.4</c:v>
                </c:pt>
                <c:pt idx="9777">
                  <c:v>222.9</c:v>
                </c:pt>
                <c:pt idx="9778">
                  <c:v>223.3</c:v>
                </c:pt>
                <c:pt idx="9779">
                  <c:v>222.8</c:v>
                </c:pt>
                <c:pt idx="9780">
                  <c:v>223</c:v>
                </c:pt>
                <c:pt idx="9781">
                  <c:v>223.5</c:v>
                </c:pt>
                <c:pt idx="9782">
                  <c:v>221.4</c:v>
                </c:pt>
                <c:pt idx="9783">
                  <c:v>219.2</c:v>
                </c:pt>
                <c:pt idx="9784">
                  <c:v>218</c:v>
                </c:pt>
                <c:pt idx="9785">
                  <c:v>220.6</c:v>
                </c:pt>
                <c:pt idx="9786">
                  <c:v>222.1</c:v>
                </c:pt>
                <c:pt idx="9787">
                  <c:v>222.8</c:v>
                </c:pt>
                <c:pt idx="9788">
                  <c:v>223.3</c:v>
                </c:pt>
                <c:pt idx="9789">
                  <c:v>220.3</c:v>
                </c:pt>
                <c:pt idx="9790">
                  <c:v>223</c:v>
                </c:pt>
                <c:pt idx="9791">
                  <c:v>223</c:v>
                </c:pt>
                <c:pt idx="9792">
                  <c:v>224</c:v>
                </c:pt>
                <c:pt idx="9793">
                  <c:v>223.3</c:v>
                </c:pt>
                <c:pt idx="9794">
                  <c:v>223.4</c:v>
                </c:pt>
                <c:pt idx="9795">
                  <c:v>217.4</c:v>
                </c:pt>
                <c:pt idx="9796">
                  <c:v>222.8</c:v>
                </c:pt>
                <c:pt idx="9797">
                  <c:v>222.7</c:v>
                </c:pt>
                <c:pt idx="9798">
                  <c:v>223</c:v>
                </c:pt>
                <c:pt idx="9799">
                  <c:v>219.1</c:v>
                </c:pt>
                <c:pt idx="9800">
                  <c:v>215.9</c:v>
                </c:pt>
                <c:pt idx="9801">
                  <c:v>224.7</c:v>
                </c:pt>
                <c:pt idx="9802">
                  <c:v>221.9</c:v>
                </c:pt>
                <c:pt idx="9803">
                  <c:v>222.8</c:v>
                </c:pt>
                <c:pt idx="9804">
                  <c:v>219.2</c:v>
                </c:pt>
                <c:pt idx="9805">
                  <c:v>222.1</c:v>
                </c:pt>
                <c:pt idx="9806">
                  <c:v>223.3</c:v>
                </c:pt>
                <c:pt idx="9807">
                  <c:v>222.1</c:v>
                </c:pt>
                <c:pt idx="9808">
                  <c:v>219.5</c:v>
                </c:pt>
                <c:pt idx="9809">
                  <c:v>223</c:v>
                </c:pt>
                <c:pt idx="9810">
                  <c:v>222.1</c:v>
                </c:pt>
                <c:pt idx="9811">
                  <c:v>219.1</c:v>
                </c:pt>
                <c:pt idx="9812">
                  <c:v>219.7</c:v>
                </c:pt>
                <c:pt idx="9813">
                  <c:v>218.3</c:v>
                </c:pt>
                <c:pt idx="9814">
                  <c:v>225</c:v>
                </c:pt>
                <c:pt idx="9815">
                  <c:v>223.8</c:v>
                </c:pt>
                <c:pt idx="9816">
                  <c:v>223</c:v>
                </c:pt>
                <c:pt idx="9817">
                  <c:v>221.9</c:v>
                </c:pt>
                <c:pt idx="9818">
                  <c:v>219</c:v>
                </c:pt>
                <c:pt idx="9819">
                  <c:v>223.9</c:v>
                </c:pt>
                <c:pt idx="9820">
                  <c:v>223.7</c:v>
                </c:pt>
                <c:pt idx="9821">
                  <c:v>223.7</c:v>
                </c:pt>
                <c:pt idx="9822">
                  <c:v>224</c:v>
                </c:pt>
                <c:pt idx="9823">
                  <c:v>224.5</c:v>
                </c:pt>
                <c:pt idx="9824">
                  <c:v>223.7</c:v>
                </c:pt>
                <c:pt idx="9825">
                  <c:v>219.3</c:v>
                </c:pt>
                <c:pt idx="9826">
                  <c:v>222.5</c:v>
                </c:pt>
                <c:pt idx="9827">
                  <c:v>216.8</c:v>
                </c:pt>
                <c:pt idx="9828">
                  <c:v>214.1</c:v>
                </c:pt>
                <c:pt idx="9829">
                  <c:v>209</c:v>
                </c:pt>
                <c:pt idx="9830">
                  <c:v>199.5</c:v>
                </c:pt>
                <c:pt idx="9831">
                  <c:v>196.2</c:v>
                </c:pt>
                <c:pt idx="9832">
                  <c:v>193.9</c:v>
                </c:pt>
                <c:pt idx="9833">
                  <c:v>189.7</c:v>
                </c:pt>
                <c:pt idx="9834">
                  <c:v>185.5</c:v>
                </c:pt>
                <c:pt idx="9835">
                  <c:v>183.5</c:v>
                </c:pt>
                <c:pt idx="9836">
                  <c:v>180.2</c:v>
                </c:pt>
                <c:pt idx="9837">
                  <c:v>172.8</c:v>
                </c:pt>
                <c:pt idx="9838">
                  <c:v>172.1</c:v>
                </c:pt>
                <c:pt idx="9839">
                  <c:v>166.1</c:v>
                </c:pt>
                <c:pt idx="9840">
                  <c:v>165.5</c:v>
                </c:pt>
                <c:pt idx="9841">
                  <c:v>166.3</c:v>
                </c:pt>
                <c:pt idx="9842">
                  <c:v>161.19999999999999</c:v>
                </c:pt>
                <c:pt idx="9843">
                  <c:v>158.6</c:v>
                </c:pt>
                <c:pt idx="9844">
                  <c:v>160.6</c:v>
                </c:pt>
                <c:pt idx="9845">
                  <c:v>160</c:v>
                </c:pt>
                <c:pt idx="9846">
                  <c:v>155.80000000000001</c:v>
                </c:pt>
                <c:pt idx="9847">
                  <c:v>158.19999999999999</c:v>
                </c:pt>
                <c:pt idx="9848">
                  <c:v>154</c:v>
                </c:pt>
                <c:pt idx="9849">
                  <c:v>151.80000000000001</c:v>
                </c:pt>
                <c:pt idx="9850">
                  <c:v>150.69999999999999</c:v>
                </c:pt>
                <c:pt idx="9851">
                  <c:v>149.5</c:v>
                </c:pt>
                <c:pt idx="9852">
                  <c:v>144</c:v>
                </c:pt>
                <c:pt idx="9853">
                  <c:v>147</c:v>
                </c:pt>
                <c:pt idx="9854">
                  <c:v>145.9</c:v>
                </c:pt>
                <c:pt idx="9855">
                  <c:v>143.80000000000001</c:v>
                </c:pt>
                <c:pt idx="9856">
                  <c:v>142.30000000000001</c:v>
                </c:pt>
                <c:pt idx="9857">
                  <c:v>140.6</c:v>
                </c:pt>
                <c:pt idx="9858">
                  <c:v>139.9</c:v>
                </c:pt>
                <c:pt idx="9859">
                  <c:v>139.80000000000001</c:v>
                </c:pt>
                <c:pt idx="9860">
                  <c:v>138.5</c:v>
                </c:pt>
                <c:pt idx="9861">
                  <c:v>136.80000000000001</c:v>
                </c:pt>
                <c:pt idx="9862">
                  <c:v>136.5</c:v>
                </c:pt>
                <c:pt idx="9863">
                  <c:v>134.6</c:v>
                </c:pt>
                <c:pt idx="9864">
                  <c:v>134.80000000000001</c:v>
                </c:pt>
                <c:pt idx="9865">
                  <c:v>135.5</c:v>
                </c:pt>
                <c:pt idx="9866">
                  <c:v>135.4</c:v>
                </c:pt>
                <c:pt idx="9867">
                  <c:v>133.9</c:v>
                </c:pt>
                <c:pt idx="9868">
                  <c:v>130.80000000000001</c:v>
                </c:pt>
                <c:pt idx="9869">
                  <c:v>132.1</c:v>
                </c:pt>
                <c:pt idx="9870">
                  <c:v>132.80000000000001</c:v>
                </c:pt>
                <c:pt idx="9871">
                  <c:v>132.5</c:v>
                </c:pt>
                <c:pt idx="9872">
                  <c:v>131.19999999999999</c:v>
                </c:pt>
                <c:pt idx="9873">
                  <c:v>122.3</c:v>
                </c:pt>
                <c:pt idx="9874">
                  <c:v>127.9</c:v>
                </c:pt>
                <c:pt idx="9875">
                  <c:v>127.9</c:v>
                </c:pt>
                <c:pt idx="9876">
                  <c:v>126.9</c:v>
                </c:pt>
                <c:pt idx="9877">
                  <c:v>126.8</c:v>
                </c:pt>
                <c:pt idx="9878">
                  <c:v>123.9</c:v>
                </c:pt>
                <c:pt idx="9879">
                  <c:v>123.9</c:v>
                </c:pt>
                <c:pt idx="9880">
                  <c:v>122.8</c:v>
                </c:pt>
                <c:pt idx="9881">
                  <c:v>123</c:v>
                </c:pt>
                <c:pt idx="9882">
                  <c:v>123</c:v>
                </c:pt>
                <c:pt idx="9883">
                  <c:v>120.4</c:v>
                </c:pt>
                <c:pt idx="9884">
                  <c:v>121.4</c:v>
                </c:pt>
                <c:pt idx="9885">
                  <c:v>120</c:v>
                </c:pt>
                <c:pt idx="9886">
                  <c:v>119.8</c:v>
                </c:pt>
                <c:pt idx="9887">
                  <c:v>120.1</c:v>
                </c:pt>
                <c:pt idx="9888">
                  <c:v>120</c:v>
                </c:pt>
                <c:pt idx="9889">
                  <c:v>116.7</c:v>
                </c:pt>
                <c:pt idx="9890">
                  <c:v>119.7</c:v>
                </c:pt>
                <c:pt idx="9891">
                  <c:v>119.9</c:v>
                </c:pt>
                <c:pt idx="9892">
                  <c:v>117.1</c:v>
                </c:pt>
                <c:pt idx="9893">
                  <c:v>116.8</c:v>
                </c:pt>
                <c:pt idx="9894">
                  <c:v>118</c:v>
                </c:pt>
                <c:pt idx="9895">
                  <c:v>114.4</c:v>
                </c:pt>
                <c:pt idx="9896">
                  <c:v>118.6</c:v>
                </c:pt>
                <c:pt idx="9897">
                  <c:v>116.1</c:v>
                </c:pt>
                <c:pt idx="9898">
                  <c:v>116.3</c:v>
                </c:pt>
                <c:pt idx="9899">
                  <c:v>116.4</c:v>
                </c:pt>
                <c:pt idx="9900">
                  <c:v>116.9</c:v>
                </c:pt>
                <c:pt idx="9901">
                  <c:v>116.1</c:v>
                </c:pt>
                <c:pt idx="9902">
                  <c:v>115.2</c:v>
                </c:pt>
                <c:pt idx="9903">
                  <c:v>114.1</c:v>
                </c:pt>
                <c:pt idx="9904">
                  <c:v>113.4</c:v>
                </c:pt>
                <c:pt idx="9905">
                  <c:v>114.5</c:v>
                </c:pt>
                <c:pt idx="9906">
                  <c:v>114.1</c:v>
                </c:pt>
                <c:pt idx="9907">
                  <c:v>113.3</c:v>
                </c:pt>
                <c:pt idx="9908">
                  <c:v>114</c:v>
                </c:pt>
                <c:pt idx="9909">
                  <c:v>113.1</c:v>
                </c:pt>
                <c:pt idx="9910">
                  <c:v>110</c:v>
                </c:pt>
                <c:pt idx="9911">
                  <c:v>111.3</c:v>
                </c:pt>
                <c:pt idx="9912">
                  <c:v>112</c:v>
                </c:pt>
                <c:pt idx="9913">
                  <c:v>113.7</c:v>
                </c:pt>
                <c:pt idx="9914">
                  <c:v>113.6</c:v>
                </c:pt>
                <c:pt idx="9915">
                  <c:v>112.1</c:v>
                </c:pt>
                <c:pt idx="9916">
                  <c:v>110.7</c:v>
                </c:pt>
                <c:pt idx="9917">
                  <c:v>110</c:v>
                </c:pt>
                <c:pt idx="9918">
                  <c:v>110</c:v>
                </c:pt>
                <c:pt idx="9919">
                  <c:v>108.1</c:v>
                </c:pt>
                <c:pt idx="9920">
                  <c:v>108.7</c:v>
                </c:pt>
                <c:pt idx="9921">
                  <c:v>106.2</c:v>
                </c:pt>
                <c:pt idx="9922">
                  <c:v>108.5</c:v>
                </c:pt>
                <c:pt idx="9923">
                  <c:v>108.3</c:v>
                </c:pt>
                <c:pt idx="9924">
                  <c:v>110</c:v>
                </c:pt>
                <c:pt idx="9925">
                  <c:v>108.9</c:v>
                </c:pt>
                <c:pt idx="9926">
                  <c:v>109.1</c:v>
                </c:pt>
                <c:pt idx="9927">
                  <c:v>111</c:v>
                </c:pt>
                <c:pt idx="9928">
                  <c:v>110.7</c:v>
                </c:pt>
                <c:pt idx="9929">
                  <c:v>108.8</c:v>
                </c:pt>
                <c:pt idx="9930">
                  <c:v>106.2</c:v>
                </c:pt>
                <c:pt idx="9931">
                  <c:v>109</c:v>
                </c:pt>
                <c:pt idx="9932">
                  <c:v>108.4</c:v>
                </c:pt>
                <c:pt idx="9933">
                  <c:v>109.9</c:v>
                </c:pt>
                <c:pt idx="9934">
                  <c:v>108.1</c:v>
                </c:pt>
                <c:pt idx="9935">
                  <c:v>108.1</c:v>
                </c:pt>
                <c:pt idx="9936">
                  <c:v>103.3</c:v>
                </c:pt>
                <c:pt idx="9937">
                  <c:v>107.1</c:v>
                </c:pt>
                <c:pt idx="9938">
                  <c:v>106.4</c:v>
                </c:pt>
                <c:pt idx="9939">
                  <c:v>108</c:v>
                </c:pt>
                <c:pt idx="9940">
                  <c:v>105.7</c:v>
                </c:pt>
                <c:pt idx="9941">
                  <c:v>105.2</c:v>
                </c:pt>
                <c:pt idx="9942">
                  <c:v>102.3</c:v>
                </c:pt>
                <c:pt idx="9943">
                  <c:v>102.7</c:v>
                </c:pt>
                <c:pt idx="9944">
                  <c:v>105.3</c:v>
                </c:pt>
                <c:pt idx="9945">
                  <c:v>104.2</c:v>
                </c:pt>
                <c:pt idx="9946">
                  <c:v>106.1</c:v>
                </c:pt>
                <c:pt idx="9947">
                  <c:v>105.5</c:v>
                </c:pt>
                <c:pt idx="9948">
                  <c:v>106</c:v>
                </c:pt>
                <c:pt idx="9949">
                  <c:v>104.1</c:v>
                </c:pt>
                <c:pt idx="9950">
                  <c:v>104.7</c:v>
                </c:pt>
                <c:pt idx="9951">
                  <c:v>106</c:v>
                </c:pt>
                <c:pt idx="9952">
                  <c:v>102.7</c:v>
                </c:pt>
                <c:pt idx="9953">
                  <c:v>99.1</c:v>
                </c:pt>
                <c:pt idx="9954">
                  <c:v>102</c:v>
                </c:pt>
                <c:pt idx="9955">
                  <c:v>102.4</c:v>
                </c:pt>
                <c:pt idx="9956">
                  <c:v>103.1</c:v>
                </c:pt>
                <c:pt idx="9957">
                  <c:v>105</c:v>
                </c:pt>
                <c:pt idx="9958">
                  <c:v>104.1</c:v>
                </c:pt>
                <c:pt idx="9959">
                  <c:v>101.6</c:v>
                </c:pt>
                <c:pt idx="9960">
                  <c:v>103</c:v>
                </c:pt>
                <c:pt idx="9961">
                  <c:v>102.4</c:v>
                </c:pt>
                <c:pt idx="9962">
                  <c:v>103.7</c:v>
                </c:pt>
                <c:pt idx="9963">
                  <c:v>105</c:v>
                </c:pt>
                <c:pt idx="9964">
                  <c:v>103.8</c:v>
                </c:pt>
                <c:pt idx="9965">
                  <c:v>102.5</c:v>
                </c:pt>
                <c:pt idx="9966">
                  <c:v>104</c:v>
                </c:pt>
                <c:pt idx="9967">
                  <c:v>102.8</c:v>
                </c:pt>
                <c:pt idx="9968">
                  <c:v>100.2</c:v>
                </c:pt>
                <c:pt idx="9969">
                  <c:v>101</c:v>
                </c:pt>
                <c:pt idx="9970">
                  <c:v>101.5</c:v>
                </c:pt>
                <c:pt idx="9971">
                  <c:v>99.5</c:v>
                </c:pt>
                <c:pt idx="9972">
                  <c:v>103.9</c:v>
                </c:pt>
                <c:pt idx="9973">
                  <c:v>103.4</c:v>
                </c:pt>
                <c:pt idx="9974">
                  <c:v>103.5</c:v>
                </c:pt>
                <c:pt idx="9975">
                  <c:v>103.1</c:v>
                </c:pt>
                <c:pt idx="9976">
                  <c:v>100</c:v>
                </c:pt>
                <c:pt idx="9977">
                  <c:v>102.1</c:v>
                </c:pt>
                <c:pt idx="9978">
                  <c:v>100.2</c:v>
                </c:pt>
                <c:pt idx="9979">
                  <c:v>99.7</c:v>
                </c:pt>
                <c:pt idx="9980">
                  <c:v>101.1</c:v>
                </c:pt>
                <c:pt idx="9981">
                  <c:v>103</c:v>
                </c:pt>
                <c:pt idx="9982">
                  <c:v>103.1</c:v>
                </c:pt>
                <c:pt idx="9983">
                  <c:v>102.5</c:v>
                </c:pt>
                <c:pt idx="9984">
                  <c:v>101.2</c:v>
                </c:pt>
                <c:pt idx="9985">
                  <c:v>101.4</c:v>
                </c:pt>
                <c:pt idx="9986">
                  <c:v>101.5</c:v>
                </c:pt>
                <c:pt idx="9987">
                  <c:v>101.1</c:v>
                </c:pt>
                <c:pt idx="9988">
                  <c:v>101.8</c:v>
                </c:pt>
                <c:pt idx="9989">
                  <c:v>101.1</c:v>
                </c:pt>
                <c:pt idx="9990">
                  <c:v>101.1</c:v>
                </c:pt>
                <c:pt idx="9991">
                  <c:v>100.1</c:v>
                </c:pt>
                <c:pt idx="9992">
                  <c:v>98.9</c:v>
                </c:pt>
                <c:pt idx="9993">
                  <c:v>100</c:v>
                </c:pt>
                <c:pt idx="9994">
                  <c:v>99.6</c:v>
                </c:pt>
                <c:pt idx="9995">
                  <c:v>98.1</c:v>
                </c:pt>
                <c:pt idx="9996">
                  <c:v>97.2</c:v>
                </c:pt>
                <c:pt idx="9997">
                  <c:v>97.9</c:v>
                </c:pt>
                <c:pt idx="9998">
                  <c:v>97.8</c:v>
                </c:pt>
                <c:pt idx="9999">
                  <c:v>95.3</c:v>
                </c:pt>
                <c:pt idx="10000">
                  <c:v>100.1</c:v>
                </c:pt>
                <c:pt idx="10001">
                  <c:v>99.5</c:v>
                </c:pt>
                <c:pt idx="10002">
                  <c:v>100.1</c:v>
                </c:pt>
                <c:pt idx="10003">
                  <c:v>99.7</c:v>
                </c:pt>
                <c:pt idx="10004">
                  <c:v>99.2</c:v>
                </c:pt>
                <c:pt idx="10005">
                  <c:v>101.1</c:v>
                </c:pt>
                <c:pt idx="10006">
                  <c:v>100.4</c:v>
                </c:pt>
                <c:pt idx="10007">
                  <c:v>99.9</c:v>
                </c:pt>
                <c:pt idx="10008">
                  <c:v>98.2</c:v>
                </c:pt>
                <c:pt idx="10009">
                  <c:v>99.3</c:v>
                </c:pt>
                <c:pt idx="10010">
                  <c:v>97.8</c:v>
                </c:pt>
                <c:pt idx="10011">
                  <c:v>97.2</c:v>
                </c:pt>
                <c:pt idx="10012">
                  <c:v>98.4</c:v>
                </c:pt>
                <c:pt idx="10013">
                  <c:v>98.5</c:v>
                </c:pt>
                <c:pt idx="10014">
                  <c:v>98.1</c:v>
                </c:pt>
                <c:pt idx="10015">
                  <c:v>97.3</c:v>
                </c:pt>
                <c:pt idx="10016">
                  <c:v>95.8</c:v>
                </c:pt>
                <c:pt idx="10017">
                  <c:v>97.1</c:v>
                </c:pt>
                <c:pt idx="10018">
                  <c:v>96</c:v>
                </c:pt>
                <c:pt idx="10019">
                  <c:v>97.5</c:v>
                </c:pt>
                <c:pt idx="10020">
                  <c:v>97.2</c:v>
                </c:pt>
                <c:pt idx="10021">
                  <c:v>95.9</c:v>
                </c:pt>
                <c:pt idx="10022">
                  <c:v>93.9</c:v>
                </c:pt>
                <c:pt idx="10023">
                  <c:v>91.3</c:v>
                </c:pt>
                <c:pt idx="10024">
                  <c:v>95.2</c:v>
                </c:pt>
                <c:pt idx="10025">
                  <c:v>95.2</c:v>
                </c:pt>
                <c:pt idx="10026">
                  <c:v>95.2</c:v>
                </c:pt>
                <c:pt idx="10027">
                  <c:v>94.9</c:v>
                </c:pt>
                <c:pt idx="10028">
                  <c:v>94.2</c:v>
                </c:pt>
                <c:pt idx="10029">
                  <c:v>92.3</c:v>
                </c:pt>
                <c:pt idx="10030">
                  <c:v>90.8</c:v>
                </c:pt>
                <c:pt idx="10031">
                  <c:v>92.2</c:v>
                </c:pt>
                <c:pt idx="10032">
                  <c:v>91.2</c:v>
                </c:pt>
                <c:pt idx="10033">
                  <c:v>89.8</c:v>
                </c:pt>
                <c:pt idx="10034">
                  <c:v>90.6</c:v>
                </c:pt>
                <c:pt idx="10035">
                  <c:v>90.2</c:v>
                </c:pt>
                <c:pt idx="10036">
                  <c:v>89.5</c:v>
                </c:pt>
                <c:pt idx="10037">
                  <c:v>90.2</c:v>
                </c:pt>
                <c:pt idx="10038">
                  <c:v>88.3</c:v>
                </c:pt>
                <c:pt idx="10039">
                  <c:v>88.2</c:v>
                </c:pt>
                <c:pt idx="10040">
                  <c:v>88.2</c:v>
                </c:pt>
                <c:pt idx="10041">
                  <c:v>88.2</c:v>
                </c:pt>
                <c:pt idx="10042">
                  <c:v>89.2</c:v>
                </c:pt>
                <c:pt idx="10043">
                  <c:v>89.8</c:v>
                </c:pt>
                <c:pt idx="10044">
                  <c:v>89.3</c:v>
                </c:pt>
                <c:pt idx="10045">
                  <c:v>86.4</c:v>
                </c:pt>
                <c:pt idx="10046">
                  <c:v>86.8</c:v>
                </c:pt>
                <c:pt idx="10047">
                  <c:v>89</c:v>
                </c:pt>
                <c:pt idx="10048">
                  <c:v>88.8</c:v>
                </c:pt>
                <c:pt idx="10049">
                  <c:v>90.2</c:v>
                </c:pt>
                <c:pt idx="10050">
                  <c:v>89.3</c:v>
                </c:pt>
                <c:pt idx="10051">
                  <c:v>89.2</c:v>
                </c:pt>
                <c:pt idx="10052">
                  <c:v>88.6</c:v>
                </c:pt>
                <c:pt idx="10053">
                  <c:v>89.2</c:v>
                </c:pt>
                <c:pt idx="10054">
                  <c:v>88.1</c:v>
                </c:pt>
                <c:pt idx="10055">
                  <c:v>89.6</c:v>
                </c:pt>
                <c:pt idx="10056">
                  <c:v>88.3</c:v>
                </c:pt>
                <c:pt idx="10057">
                  <c:v>85</c:v>
                </c:pt>
                <c:pt idx="10058">
                  <c:v>86.7</c:v>
                </c:pt>
                <c:pt idx="10059">
                  <c:v>88.2</c:v>
                </c:pt>
                <c:pt idx="10060">
                  <c:v>88.5</c:v>
                </c:pt>
                <c:pt idx="10061">
                  <c:v>89.8</c:v>
                </c:pt>
                <c:pt idx="10062">
                  <c:v>89.3</c:v>
                </c:pt>
                <c:pt idx="10063">
                  <c:v>88.2</c:v>
                </c:pt>
                <c:pt idx="10064">
                  <c:v>86.4</c:v>
                </c:pt>
                <c:pt idx="10065">
                  <c:v>86.2</c:v>
                </c:pt>
                <c:pt idx="10066">
                  <c:v>87.2</c:v>
                </c:pt>
                <c:pt idx="10067">
                  <c:v>87.8</c:v>
                </c:pt>
                <c:pt idx="10068">
                  <c:v>88.2</c:v>
                </c:pt>
                <c:pt idx="10069">
                  <c:v>88.2</c:v>
                </c:pt>
                <c:pt idx="10070">
                  <c:v>88.2</c:v>
                </c:pt>
                <c:pt idx="10071">
                  <c:v>86.3</c:v>
                </c:pt>
                <c:pt idx="10072">
                  <c:v>88.2</c:v>
                </c:pt>
                <c:pt idx="10073">
                  <c:v>88.2</c:v>
                </c:pt>
                <c:pt idx="10074">
                  <c:v>86.3</c:v>
                </c:pt>
                <c:pt idx="10075">
                  <c:v>86.9</c:v>
                </c:pt>
                <c:pt idx="10076">
                  <c:v>85.6</c:v>
                </c:pt>
                <c:pt idx="10077">
                  <c:v>86.2</c:v>
                </c:pt>
                <c:pt idx="10078">
                  <c:v>85.3</c:v>
                </c:pt>
                <c:pt idx="10079">
                  <c:v>85.3</c:v>
                </c:pt>
                <c:pt idx="10080">
                  <c:v>87.1</c:v>
                </c:pt>
                <c:pt idx="10081">
                  <c:v>86.2</c:v>
                </c:pt>
                <c:pt idx="10082">
                  <c:v>85.6</c:v>
                </c:pt>
                <c:pt idx="10083">
                  <c:v>86.2</c:v>
                </c:pt>
                <c:pt idx="10084">
                  <c:v>85.5</c:v>
                </c:pt>
                <c:pt idx="10085">
                  <c:v>85</c:v>
                </c:pt>
                <c:pt idx="10086">
                  <c:v>86.2</c:v>
                </c:pt>
                <c:pt idx="10087">
                  <c:v>85.7</c:v>
                </c:pt>
                <c:pt idx="10088">
                  <c:v>85.5</c:v>
                </c:pt>
                <c:pt idx="10089">
                  <c:v>86.2</c:v>
                </c:pt>
                <c:pt idx="10090">
                  <c:v>86.2</c:v>
                </c:pt>
                <c:pt idx="10091">
                  <c:v>85</c:v>
                </c:pt>
                <c:pt idx="10092">
                  <c:v>86.1</c:v>
                </c:pt>
                <c:pt idx="10093">
                  <c:v>84.3</c:v>
                </c:pt>
                <c:pt idx="10094">
                  <c:v>84.3</c:v>
                </c:pt>
                <c:pt idx="10095">
                  <c:v>83.3</c:v>
                </c:pt>
                <c:pt idx="10096">
                  <c:v>83.3</c:v>
                </c:pt>
                <c:pt idx="10097">
                  <c:v>83.3</c:v>
                </c:pt>
                <c:pt idx="10098">
                  <c:v>84.2</c:v>
                </c:pt>
                <c:pt idx="10099">
                  <c:v>84.3</c:v>
                </c:pt>
                <c:pt idx="10100">
                  <c:v>83.6</c:v>
                </c:pt>
                <c:pt idx="10101">
                  <c:v>83.3</c:v>
                </c:pt>
                <c:pt idx="10102">
                  <c:v>82.7</c:v>
                </c:pt>
                <c:pt idx="10103">
                  <c:v>81.900000000000006</c:v>
                </c:pt>
                <c:pt idx="10104">
                  <c:v>82.3</c:v>
                </c:pt>
                <c:pt idx="10105">
                  <c:v>84</c:v>
                </c:pt>
                <c:pt idx="10106">
                  <c:v>82</c:v>
                </c:pt>
                <c:pt idx="10107">
                  <c:v>82.2</c:v>
                </c:pt>
                <c:pt idx="10108">
                  <c:v>79.900000000000006</c:v>
                </c:pt>
                <c:pt idx="10109">
                  <c:v>81.3</c:v>
                </c:pt>
                <c:pt idx="10110">
                  <c:v>83.2</c:v>
                </c:pt>
                <c:pt idx="10111">
                  <c:v>80.7</c:v>
                </c:pt>
                <c:pt idx="10112">
                  <c:v>79.900000000000006</c:v>
                </c:pt>
                <c:pt idx="10113">
                  <c:v>76.5</c:v>
                </c:pt>
                <c:pt idx="10114">
                  <c:v>79.7</c:v>
                </c:pt>
                <c:pt idx="10115">
                  <c:v>79.5</c:v>
                </c:pt>
                <c:pt idx="10116">
                  <c:v>79.3</c:v>
                </c:pt>
                <c:pt idx="10117">
                  <c:v>78.599999999999994</c:v>
                </c:pt>
                <c:pt idx="10118">
                  <c:v>79.3</c:v>
                </c:pt>
                <c:pt idx="10119">
                  <c:v>77.400000000000006</c:v>
                </c:pt>
                <c:pt idx="10120">
                  <c:v>80.3</c:v>
                </c:pt>
                <c:pt idx="10121">
                  <c:v>78.5</c:v>
                </c:pt>
                <c:pt idx="10122">
                  <c:v>80.2</c:v>
                </c:pt>
                <c:pt idx="10123">
                  <c:v>80</c:v>
                </c:pt>
                <c:pt idx="10124">
                  <c:v>79.3</c:v>
                </c:pt>
                <c:pt idx="10125">
                  <c:v>80.3</c:v>
                </c:pt>
                <c:pt idx="10126">
                  <c:v>79.599999999999994</c:v>
                </c:pt>
                <c:pt idx="10127">
                  <c:v>79.7</c:v>
                </c:pt>
                <c:pt idx="10128">
                  <c:v>80.3</c:v>
                </c:pt>
                <c:pt idx="10129">
                  <c:v>78.900000000000006</c:v>
                </c:pt>
                <c:pt idx="10130">
                  <c:v>80.3</c:v>
                </c:pt>
                <c:pt idx="10131">
                  <c:v>78.400000000000006</c:v>
                </c:pt>
                <c:pt idx="10132">
                  <c:v>78</c:v>
                </c:pt>
                <c:pt idx="10133">
                  <c:v>76.7</c:v>
                </c:pt>
                <c:pt idx="10134">
                  <c:v>78.2</c:v>
                </c:pt>
                <c:pt idx="10135">
                  <c:v>78.3</c:v>
                </c:pt>
                <c:pt idx="10136">
                  <c:v>78.3</c:v>
                </c:pt>
                <c:pt idx="10137">
                  <c:v>78.3</c:v>
                </c:pt>
                <c:pt idx="10138">
                  <c:v>77.5</c:v>
                </c:pt>
                <c:pt idx="10139">
                  <c:v>76</c:v>
                </c:pt>
                <c:pt idx="10140">
                  <c:v>77.3</c:v>
                </c:pt>
                <c:pt idx="10141">
                  <c:v>77</c:v>
                </c:pt>
                <c:pt idx="10142">
                  <c:v>76.3</c:v>
                </c:pt>
                <c:pt idx="10143">
                  <c:v>75.400000000000006</c:v>
                </c:pt>
                <c:pt idx="10144">
                  <c:v>76.3</c:v>
                </c:pt>
                <c:pt idx="10145">
                  <c:v>76.3</c:v>
                </c:pt>
                <c:pt idx="10146">
                  <c:v>76.3</c:v>
                </c:pt>
                <c:pt idx="10147">
                  <c:v>75.599999999999994</c:v>
                </c:pt>
                <c:pt idx="10148">
                  <c:v>76.3</c:v>
                </c:pt>
                <c:pt idx="10149">
                  <c:v>76.3</c:v>
                </c:pt>
                <c:pt idx="10150">
                  <c:v>76.099999999999994</c:v>
                </c:pt>
                <c:pt idx="10151">
                  <c:v>74.7</c:v>
                </c:pt>
                <c:pt idx="10152">
                  <c:v>73.400000000000006</c:v>
                </c:pt>
                <c:pt idx="10153">
                  <c:v>73.599999999999994</c:v>
                </c:pt>
                <c:pt idx="10154">
                  <c:v>73.7</c:v>
                </c:pt>
                <c:pt idx="10155">
                  <c:v>72.8</c:v>
                </c:pt>
                <c:pt idx="10156">
                  <c:v>73</c:v>
                </c:pt>
                <c:pt idx="10157">
                  <c:v>74.3</c:v>
                </c:pt>
                <c:pt idx="10158">
                  <c:v>72.400000000000006</c:v>
                </c:pt>
                <c:pt idx="10159">
                  <c:v>73</c:v>
                </c:pt>
                <c:pt idx="10160">
                  <c:v>71.5</c:v>
                </c:pt>
                <c:pt idx="10161">
                  <c:v>81.099999999999994</c:v>
                </c:pt>
                <c:pt idx="10162">
                  <c:v>113.3</c:v>
                </c:pt>
                <c:pt idx="10163">
                  <c:v>140.9</c:v>
                </c:pt>
                <c:pt idx="10164">
                  <c:v>148</c:v>
                </c:pt>
                <c:pt idx="10165">
                  <c:v>163.5</c:v>
                </c:pt>
                <c:pt idx="10166">
                  <c:v>176</c:v>
                </c:pt>
                <c:pt idx="10167">
                  <c:v>185.1</c:v>
                </c:pt>
                <c:pt idx="10168">
                  <c:v>188.1</c:v>
                </c:pt>
                <c:pt idx="10169">
                  <c:v>196.8</c:v>
                </c:pt>
                <c:pt idx="10170">
                  <c:v>194.9</c:v>
                </c:pt>
                <c:pt idx="10171">
                  <c:v>196.8</c:v>
                </c:pt>
                <c:pt idx="10172">
                  <c:v>198.4</c:v>
                </c:pt>
                <c:pt idx="10173">
                  <c:v>203.8</c:v>
                </c:pt>
                <c:pt idx="10174">
                  <c:v>205.8</c:v>
                </c:pt>
                <c:pt idx="10175">
                  <c:v>205.2</c:v>
                </c:pt>
                <c:pt idx="10176">
                  <c:v>205.1</c:v>
                </c:pt>
                <c:pt idx="10177">
                  <c:v>205.9</c:v>
                </c:pt>
                <c:pt idx="10178">
                  <c:v>207.2</c:v>
                </c:pt>
                <c:pt idx="10179">
                  <c:v>205.8</c:v>
                </c:pt>
                <c:pt idx="10180">
                  <c:v>209</c:v>
                </c:pt>
                <c:pt idx="10181">
                  <c:v>209.2</c:v>
                </c:pt>
                <c:pt idx="10182">
                  <c:v>205.8</c:v>
                </c:pt>
                <c:pt idx="10183">
                  <c:v>207.2</c:v>
                </c:pt>
                <c:pt idx="10184">
                  <c:v>211</c:v>
                </c:pt>
                <c:pt idx="10185">
                  <c:v>207.2</c:v>
                </c:pt>
                <c:pt idx="10186">
                  <c:v>210.9</c:v>
                </c:pt>
                <c:pt idx="10187">
                  <c:v>209.2</c:v>
                </c:pt>
                <c:pt idx="10188">
                  <c:v>211.6</c:v>
                </c:pt>
                <c:pt idx="10189">
                  <c:v>210.2</c:v>
                </c:pt>
                <c:pt idx="10190">
                  <c:v>213</c:v>
                </c:pt>
                <c:pt idx="10191">
                  <c:v>206.2</c:v>
                </c:pt>
                <c:pt idx="10192">
                  <c:v>210.5</c:v>
                </c:pt>
                <c:pt idx="10193">
                  <c:v>213</c:v>
                </c:pt>
                <c:pt idx="10194">
                  <c:v>206</c:v>
                </c:pt>
                <c:pt idx="10195">
                  <c:v>207.6</c:v>
                </c:pt>
                <c:pt idx="10196">
                  <c:v>213.7</c:v>
                </c:pt>
                <c:pt idx="10197">
                  <c:v>213.6</c:v>
                </c:pt>
                <c:pt idx="10198">
                  <c:v>210.9</c:v>
                </c:pt>
                <c:pt idx="10199">
                  <c:v>211.1</c:v>
                </c:pt>
                <c:pt idx="10200">
                  <c:v>206.5</c:v>
                </c:pt>
                <c:pt idx="10201">
                  <c:v>206.6</c:v>
                </c:pt>
                <c:pt idx="10202">
                  <c:v>213.6</c:v>
                </c:pt>
                <c:pt idx="10203">
                  <c:v>214.6</c:v>
                </c:pt>
                <c:pt idx="10204">
                  <c:v>211.9</c:v>
                </c:pt>
                <c:pt idx="10205">
                  <c:v>214</c:v>
                </c:pt>
                <c:pt idx="10206">
                  <c:v>211</c:v>
                </c:pt>
                <c:pt idx="10207">
                  <c:v>211.9</c:v>
                </c:pt>
                <c:pt idx="10208">
                  <c:v>211.2</c:v>
                </c:pt>
                <c:pt idx="10209">
                  <c:v>213.4</c:v>
                </c:pt>
                <c:pt idx="10210">
                  <c:v>207.9</c:v>
                </c:pt>
                <c:pt idx="10211">
                  <c:v>211.8</c:v>
                </c:pt>
                <c:pt idx="10212">
                  <c:v>213.4</c:v>
                </c:pt>
                <c:pt idx="10213">
                  <c:v>214.7</c:v>
                </c:pt>
                <c:pt idx="10214">
                  <c:v>215.1</c:v>
                </c:pt>
                <c:pt idx="10215">
                  <c:v>213.7</c:v>
                </c:pt>
                <c:pt idx="10216">
                  <c:v>212</c:v>
                </c:pt>
                <c:pt idx="10217">
                  <c:v>213.1</c:v>
                </c:pt>
                <c:pt idx="10218">
                  <c:v>212.6</c:v>
                </c:pt>
                <c:pt idx="10219">
                  <c:v>214.9</c:v>
                </c:pt>
                <c:pt idx="10220">
                  <c:v>214.1</c:v>
                </c:pt>
                <c:pt idx="10221">
                  <c:v>213.7</c:v>
                </c:pt>
                <c:pt idx="10222">
                  <c:v>215.1</c:v>
                </c:pt>
                <c:pt idx="10223">
                  <c:v>210.4</c:v>
                </c:pt>
                <c:pt idx="10224">
                  <c:v>215.1</c:v>
                </c:pt>
                <c:pt idx="10225">
                  <c:v>215.7</c:v>
                </c:pt>
                <c:pt idx="10226">
                  <c:v>211.4</c:v>
                </c:pt>
                <c:pt idx="10227">
                  <c:v>213.3</c:v>
                </c:pt>
                <c:pt idx="10228">
                  <c:v>215.5</c:v>
                </c:pt>
                <c:pt idx="10229">
                  <c:v>215.1</c:v>
                </c:pt>
                <c:pt idx="10230">
                  <c:v>212.3</c:v>
                </c:pt>
                <c:pt idx="10231">
                  <c:v>215.7</c:v>
                </c:pt>
                <c:pt idx="10232">
                  <c:v>215.2</c:v>
                </c:pt>
                <c:pt idx="10233">
                  <c:v>215.3</c:v>
                </c:pt>
                <c:pt idx="10234">
                  <c:v>215</c:v>
                </c:pt>
                <c:pt idx="10235">
                  <c:v>214.2</c:v>
                </c:pt>
                <c:pt idx="10236">
                  <c:v>214.3</c:v>
                </c:pt>
                <c:pt idx="10237">
                  <c:v>212.7</c:v>
                </c:pt>
                <c:pt idx="10238">
                  <c:v>217</c:v>
                </c:pt>
                <c:pt idx="10239">
                  <c:v>213.4</c:v>
                </c:pt>
                <c:pt idx="10240">
                  <c:v>212.9</c:v>
                </c:pt>
                <c:pt idx="10241">
                  <c:v>217</c:v>
                </c:pt>
                <c:pt idx="10242">
                  <c:v>215.1</c:v>
                </c:pt>
                <c:pt idx="10243">
                  <c:v>216.3</c:v>
                </c:pt>
                <c:pt idx="10244">
                  <c:v>216.1</c:v>
                </c:pt>
                <c:pt idx="10245">
                  <c:v>217.1</c:v>
                </c:pt>
                <c:pt idx="10246">
                  <c:v>217.1</c:v>
                </c:pt>
                <c:pt idx="10247">
                  <c:v>207.6</c:v>
                </c:pt>
                <c:pt idx="10248">
                  <c:v>212.9</c:v>
                </c:pt>
                <c:pt idx="10249">
                  <c:v>215.9</c:v>
                </c:pt>
                <c:pt idx="10250">
                  <c:v>208.5</c:v>
                </c:pt>
                <c:pt idx="10251">
                  <c:v>215.7</c:v>
                </c:pt>
                <c:pt idx="10252">
                  <c:v>207.8</c:v>
                </c:pt>
                <c:pt idx="10253">
                  <c:v>216.6</c:v>
                </c:pt>
                <c:pt idx="10254">
                  <c:v>214.2</c:v>
                </c:pt>
                <c:pt idx="10255">
                  <c:v>215.2</c:v>
                </c:pt>
                <c:pt idx="10256">
                  <c:v>214.1</c:v>
                </c:pt>
                <c:pt idx="10257">
                  <c:v>216.8</c:v>
                </c:pt>
                <c:pt idx="10258">
                  <c:v>216.1</c:v>
                </c:pt>
                <c:pt idx="10259">
                  <c:v>217</c:v>
                </c:pt>
                <c:pt idx="10260">
                  <c:v>215.7</c:v>
                </c:pt>
                <c:pt idx="10261">
                  <c:v>212.8</c:v>
                </c:pt>
                <c:pt idx="10262">
                  <c:v>216</c:v>
                </c:pt>
                <c:pt idx="10263">
                  <c:v>215.8</c:v>
                </c:pt>
                <c:pt idx="10264">
                  <c:v>216.3</c:v>
                </c:pt>
                <c:pt idx="10265">
                  <c:v>210.5</c:v>
                </c:pt>
                <c:pt idx="10266">
                  <c:v>211.7</c:v>
                </c:pt>
                <c:pt idx="10267">
                  <c:v>213.1</c:v>
                </c:pt>
                <c:pt idx="10268">
                  <c:v>215</c:v>
                </c:pt>
                <c:pt idx="10269">
                  <c:v>212.3</c:v>
                </c:pt>
                <c:pt idx="10270">
                  <c:v>213.2</c:v>
                </c:pt>
                <c:pt idx="10271">
                  <c:v>209.5</c:v>
                </c:pt>
                <c:pt idx="10272">
                  <c:v>209.5</c:v>
                </c:pt>
                <c:pt idx="10273">
                  <c:v>211.4</c:v>
                </c:pt>
                <c:pt idx="10274">
                  <c:v>214.2</c:v>
                </c:pt>
                <c:pt idx="10275">
                  <c:v>214.4</c:v>
                </c:pt>
                <c:pt idx="10276">
                  <c:v>213.8</c:v>
                </c:pt>
                <c:pt idx="10277">
                  <c:v>214.2</c:v>
                </c:pt>
                <c:pt idx="10278">
                  <c:v>212.2</c:v>
                </c:pt>
                <c:pt idx="10279">
                  <c:v>208.3</c:v>
                </c:pt>
                <c:pt idx="10280">
                  <c:v>205.4</c:v>
                </c:pt>
                <c:pt idx="10281">
                  <c:v>215.1</c:v>
                </c:pt>
                <c:pt idx="10282">
                  <c:v>213.3</c:v>
                </c:pt>
                <c:pt idx="10283">
                  <c:v>214</c:v>
                </c:pt>
                <c:pt idx="10284">
                  <c:v>213.4</c:v>
                </c:pt>
                <c:pt idx="10285">
                  <c:v>211.7</c:v>
                </c:pt>
                <c:pt idx="10286">
                  <c:v>213</c:v>
                </c:pt>
                <c:pt idx="10287">
                  <c:v>214.1</c:v>
                </c:pt>
                <c:pt idx="10288">
                  <c:v>212.3</c:v>
                </c:pt>
                <c:pt idx="10289">
                  <c:v>212.1</c:v>
                </c:pt>
                <c:pt idx="10290">
                  <c:v>211.6</c:v>
                </c:pt>
                <c:pt idx="10291">
                  <c:v>212.6</c:v>
                </c:pt>
                <c:pt idx="10292">
                  <c:v>212.2</c:v>
                </c:pt>
                <c:pt idx="10293">
                  <c:v>208.2</c:v>
                </c:pt>
                <c:pt idx="10294">
                  <c:v>212.5</c:v>
                </c:pt>
                <c:pt idx="10295">
                  <c:v>214</c:v>
                </c:pt>
                <c:pt idx="10296">
                  <c:v>211</c:v>
                </c:pt>
                <c:pt idx="10297">
                  <c:v>208.2</c:v>
                </c:pt>
                <c:pt idx="10298">
                  <c:v>206.3</c:v>
                </c:pt>
                <c:pt idx="10299">
                  <c:v>210.4</c:v>
                </c:pt>
                <c:pt idx="10300">
                  <c:v>212.4</c:v>
                </c:pt>
                <c:pt idx="10301">
                  <c:v>211.2</c:v>
                </c:pt>
                <c:pt idx="10302">
                  <c:v>207.9</c:v>
                </c:pt>
                <c:pt idx="10303">
                  <c:v>205.9</c:v>
                </c:pt>
                <c:pt idx="10304">
                  <c:v>208.2</c:v>
                </c:pt>
                <c:pt idx="10305">
                  <c:v>210.7</c:v>
                </c:pt>
                <c:pt idx="10306">
                  <c:v>207.8</c:v>
                </c:pt>
                <c:pt idx="10307">
                  <c:v>209</c:v>
                </c:pt>
                <c:pt idx="10308">
                  <c:v>209</c:v>
                </c:pt>
                <c:pt idx="10309">
                  <c:v>207.3</c:v>
                </c:pt>
                <c:pt idx="10310">
                  <c:v>209.2</c:v>
                </c:pt>
                <c:pt idx="10311">
                  <c:v>210.2</c:v>
                </c:pt>
                <c:pt idx="10312">
                  <c:v>210.2</c:v>
                </c:pt>
                <c:pt idx="10313">
                  <c:v>205.4</c:v>
                </c:pt>
                <c:pt idx="10314">
                  <c:v>209.2</c:v>
                </c:pt>
                <c:pt idx="10315">
                  <c:v>209.8</c:v>
                </c:pt>
                <c:pt idx="10316">
                  <c:v>200.7</c:v>
                </c:pt>
                <c:pt idx="10317">
                  <c:v>207.9</c:v>
                </c:pt>
                <c:pt idx="10318">
                  <c:v>209</c:v>
                </c:pt>
                <c:pt idx="10319">
                  <c:v>210.2</c:v>
                </c:pt>
                <c:pt idx="10320">
                  <c:v>209.2</c:v>
                </c:pt>
                <c:pt idx="10321">
                  <c:v>206.7</c:v>
                </c:pt>
                <c:pt idx="10322">
                  <c:v>208</c:v>
                </c:pt>
                <c:pt idx="10323">
                  <c:v>207.7</c:v>
                </c:pt>
                <c:pt idx="10324">
                  <c:v>209.2</c:v>
                </c:pt>
                <c:pt idx="10325">
                  <c:v>205.4</c:v>
                </c:pt>
                <c:pt idx="10326">
                  <c:v>207.2</c:v>
                </c:pt>
                <c:pt idx="10327">
                  <c:v>206</c:v>
                </c:pt>
                <c:pt idx="10328">
                  <c:v>201.4</c:v>
                </c:pt>
                <c:pt idx="10329">
                  <c:v>204.4</c:v>
                </c:pt>
                <c:pt idx="10330">
                  <c:v>203.4</c:v>
                </c:pt>
                <c:pt idx="10331">
                  <c:v>207.2</c:v>
                </c:pt>
                <c:pt idx="10332">
                  <c:v>206.6</c:v>
                </c:pt>
                <c:pt idx="10333">
                  <c:v>201.5</c:v>
                </c:pt>
                <c:pt idx="10334">
                  <c:v>204</c:v>
                </c:pt>
                <c:pt idx="10335">
                  <c:v>203.6</c:v>
                </c:pt>
                <c:pt idx="10336">
                  <c:v>204.1</c:v>
                </c:pt>
                <c:pt idx="10337">
                  <c:v>205.2</c:v>
                </c:pt>
                <c:pt idx="10338">
                  <c:v>204.4</c:v>
                </c:pt>
                <c:pt idx="10339">
                  <c:v>197.3</c:v>
                </c:pt>
                <c:pt idx="10340">
                  <c:v>202.8</c:v>
                </c:pt>
                <c:pt idx="10341">
                  <c:v>203.9</c:v>
                </c:pt>
                <c:pt idx="10342">
                  <c:v>203.8</c:v>
                </c:pt>
                <c:pt idx="10343">
                  <c:v>202.3</c:v>
                </c:pt>
                <c:pt idx="10344">
                  <c:v>198.8</c:v>
                </c:pt>
                <c:pt idx="10345">
                  <c:v>195.9</c:v>
                </c:pt>
                <c:pt idx="10346">
                  <c:v>192.5</c:v>
                </c:pt>
                <c:pt idx="10347">
                  <c:v>197.1</c:v>
                </c:pt>
                <c:pt idx="10348">
                  <c:v>200.5</c:v>
                </c:pt>
                <c:pt idx="10349">
                  <c:v>202.2</c:v>
                </c:pt>
                <c:pt idx="10350">
                  <c:v>200</c:v>
                </c:pt>
                <c:pt idx="10351">
                  <c:v>198.6</c:v>
                </c:pt>
                <c:pt idx="10352">
                  <c:v>199.3</c:v>
                </c:pt>
                <c:pt idx="10353">
                  <c:v>198.8</c:v>
                </c:pt>
                <c:pt idx="10354">
                  <c:v>200.9</c:v>
                </c:pt>
                <c:pt idx="10355">
                  <c:v>200.3</c:v>
                </c:pt>
                <c:pt idx="10356">
                  <c:v>200.2</c:v>
                </c:pt>
                <c:pt idx="10357">
                  <c:v>197.8</c:v>
                </c:pt>
                <c:pt idx="10358">
                  <c:v>199.1</c:v>
                </c:pt>
                <c:pt idx="10359">
                  <c:v>198.7</c:v>
                </c:pt>
                <c:pt idx="10360">
                  <c:v>197.3</c:v>
                </c:pt>
                <c:pt idx="10361">
                  <c:v>199.2</c:v>
                </c:pt>
                <c:pt idx="10362">
                  <c:v>197</c:v>
                </c:pt>
                <c:pt idx="10363">
                  <c:v>196.9</c:v>
                </c:pt>
                <c:pt idx="10364">
                  <c:v>195.4</c:v>
                </c:pt>
                <c:pt idx="10365">
                  <c:v>194.6</c:v>
                </c:pt>
                <c:pt idx="10366">
                  <c:v>187.9</c:v>
                </c:pt>
                <c:pt idx="10367">
                  <c:v>195.8</c:v>
                </c:pt>
                <c:pt idx="10368">
                  <c:v>194.7</c:v>
                </c:pt>
                <c:pt idx="10369">
                  <c:v>193.9</c:v>
                </c:pt>
                <c:pt idx="10370">
                  <c:v>191.5</c:v>
                </c:pt>
                <c:pt idx="10371">
                  <c:v>193.3</c:v>
                </c:pt>
                <c:pt idx="10372">
                  <c:v>191.4</c:v>
                </c:pt>
                <c:pt idx="10373">
                  <c:v>193.3</c:v>
                </c:pt>
                <c:pt idx="10374">
                  <c:v>195</c:v>
                </c:pt>
                <c:pt idx="10375">
                  <c:v>193.7</c:v>
                </c:pt>
                <c:pt idx="10376">
                  <c:v>187.6</c:v>
                </c:pt>
                <c:pt idx="10377">
                  <c:v>193.3</c:v>
                </c:pt>
                <c:pt idx="10378">
                  <c:v>189.6</c:v>
                </c:pt>
                <c:pt idx="10379">
                  <c:v>193</c:v>
                </c:pt>
                <c:pt idx="10380">
                  <c:v>193</c:v>
                </c:pt>
                <c:pt idx="10381">
                  <c:v>188</c:v>
                </c:pt>
                <c:pt idx="10382">
                  <c:v>192</c:v>
                </c:pt>
                <c:pt idx="10383">
                  <c:v>191.6</c:v>
                </c:pt>
                <c:pt idx="10384">
                  <c:v>192.3</c:v>
                </c:pt>
                <c:pt idx="10385">
                  <c:v>191.4</c:v>
                </c:pt>
                <c:pt idx="10386">
                  <c:v>186.8</c:v>
                </c:pt>
                <c:pt idx="10387">
                  <c:v>184.8</c:v>
                </c:pt>
                <c:pt idx="10388">
                  <c:v>190.1</c:v>
                </c:pt>
                <c:pt idx="10389">
                  <c:v>189.9</c:v>
                </c:pt>
                <c:pt idx="10390">
                  <c:v>186.4</c:v>
                </c:pt>
                <c:pt idx="10391">
                  <c:v>190</c:v>
                </c:pt>
                <c:pt idx="10392">
                  <c:v>190.6</c:v>
                </c:pt>
                <c:pt idx="10393">
                  <c:v>190.1</c:v>
                </c:pt>
                <c:pt idx="10394">
                  <c:v>188.4</c:v>
                </c:pt>
                <c:pt idx="10395">
                  <c:v>187.8</c:v>
                </c:pt>
                <c:pt idx="10396">
                  <c:v>182.7</c:v>
                </c:pt>
                <c:pt idx="10397">
                  <c:v>188.9</c:v>
                </c:pt>
                <c:pt idx="10398">
                  <c:v>188.3</c:v>
                </c:pt>
                <c:pt idx="10399">
                  <c:v>183.4</c:v>
                </c:pt>
                <c:pt idx="10400">
                  <c:v>185.1</c:v>
                </c:pt>
                <c:pt idx="10401">
                  <c:v>184.8</c:v>
                </c:pt>
                <c:pt idx="10402">
                  <c:v>183.9</c:v>
                </c:pt>
                <c:pt idx="10403">
                  <c:v>186.4</c:v>
                </c:pt>
                <c:pt idx="10404">
                  <c:v>186.6</c:v>
                </c:pt>
                <c:pt idx="10405">
                  <c:v>187.4</c:v>
                </c:pt>
                <c:pt idx="10406">
                  <c:v>185.5</c:v>
                </c:pt>
                <c:pt idx="10407">
                  <c:v>187.1</c:v>
                </c:pt>
                <c:pt idx="10408">
                  <c:v>183.3</c:v>
                </c:pt>
                <c:pt idx="10409">
                  <c:v>185.2</c:v>
                </c:pt>
                <c:pt idx="10410">
                  <c:v>184.2</c:v>
                </c:pt>
                <c:pt idx="10411">
                  <c:v>185.7</c:v>
                </c:pt>
                <c:pt idx="10412">
                  <c:v>185.4</c:v>
                </c:pt>
                <c:pt idx="10413">
                  <c:v>177.9</c:v>
                </c:pt>
                <c:pt idx="10414">
                  <c:v>180.7</c:v>
                </c:pt>
                <c:pt idx="10415">
                  <c:v>182.4</c:v>
                </c:pt>
                <c:pt idx="10416">
                  <c:v>182.4</c:v>
                </c:pt>
                <c:pt idx="10417">
                  <c:v>182.4</c:v>
                </c:pt>
                <c:pt idx="10418">
                  <c:v>181.5</c:v>
                </c:pt>
                <c:pt idx="10419">
                  <c:v>180.6</c:v>
                </c:pt>
                <c:pt idx="10420">
                  <c:v>177.8</c:v>
                </c:pt>
                <c:pt idx="10421">
                  <c:v>181.4</c:v>
                </c:pt>
                <c:pt idx="10422">
                  <c:v>181.7</c:v>
                </c:pt>
                <c:pt idx="10423">
                  <c:v>180.6</c:v>
                </c:pt>
                <c:pt idx="10424">
                  <c:v>176.6</c:v>
                </c:pt>
                <c:pt idx="10425">
                  <c:v>176.1</c:v>
                </c:pt>
                <c:pt idx="10426">
                  <c:v>180.6</c:v>
                </c:pt>
                <c:pt idx="10427">
                  <c:v>181.3</c:v>
                </c:pt>
                <c:pt idx="10428">
                  <c:v>181.1</c:v>
                </c:pt>
                <c:pt idx="10429">
                  <c:v>178</c:v>
                </c:pt>
                <c:pt idx="10430">
                  <c:v>180.2</c:v>
                </c:pt>
                <c:pt idx="10431">
                  <c:v>179.9</c:v>
                </c:pt>
                <c:pt idx="10432">
                  <c:v>179</c:v>
                </c:pt>
                <c:pt idx="10433">
                  <c:v>170.9</c:v>
                </c:pt>
                <c:pt idx="10434">
                  <c:v>178</c:v>
                </c:pt>
                <c:pt idx="10435">
                  <c:v>177</c:v>
                </c:pt>
                <c:pt idx="10436">
                  <c:v>177.3</c:v>
                </c:pt>
                <c:pt idx="10437">
                  <c:v>178.7</c:v>
                </c:pt>
                <c:pt idx="10438">
                  <c:v>179.4</c:v>
                </c:pt>
                <c:pt idx="10439">
                  <c:v>175.6</c:v>
                </c:pt>
                <c:pt idx="10440">
                  <c:v>176.6</c:v>
                </c:pt>
                <c:pt idx="10441">
                  <c:v>179.4</c:v>
                </c:pt>
                <c:pt idx="10442">
                  <c:v>178.5</c:v>
                </c:pt>
                <c:pt idx="10443">
                  <c:v>177.6</c:v>
                </c:pt>
                <c:pt idx="10444">
                  <c:v>176.7</c:v>
                </c:pt>
                <c:pt idx="10445">
                  <c:v>175.5</c:v>
                </c:pt>
                <c:pt idx="10446">
                  <c:v>176.7</c:v>
                </c:pt>
                <c:pt idx="10447">
                  <c:v>177.4</c:v>
                </c:pt>
                <c:pt idx="10448">
                  <c:v>177.4</c:v>
                </c:pt>
                <c:pt idx="10449">
                  <c:v>174.8</c:v>
                </c:pt>
                <c:pt idx="10450">
                  <c:v>172.9</c:v>
                </c:pt>
                <c:pt idx="10451">
                  <c:v>176.3</c:v>
                </c:pt>
                <c:pt idx="10452">
                  <c:v>174.8</c:v>
                </c:pt>
                <c:pt idx="10453">
                  <c:v>173.6</c:v>
                </c:pt>
                <c:pt idx="10454">
                  <c:v>171.7</c:v>
                </c:pt>
                <c:pt idx="10455">
                  <c:v>168.7</c:v>
                </c:pt>
                <c:pt idx="10456">
                  <c:v>173.9</c:v>
                </c:pt>
                <c:pt idx="10457">
                  <c:v>174.5</c:v>
                </c:pt>
                <c:pt idx="10458">
                  <c:v>173.6</c:v>
                </c:pt>
                <c:pt idx="10459">
                  <c:v>176.4</c:v>
                </c:pt>
                <c:pt idx="10460">
                  <c:v>173.6</c:v>
                </c:pt>
                <c:pt idx="10461">
                  <c:v>175</c:v>
                </c:pt>
                <c:pt idx="10462">
                  <c:v>174.6</c:v>
                </c:pt>
                <c:pt idx="10463">
                  <c:v>175.5</c:v>
                </c:pt>
                <c:pt idx="10464">
                  <c:v>171.2</c:v>
                </c:pt>
                <c:pt idx="10465">
                  <c:v>174.8</c:v>
                </c:pt>
                <c:pt idx="10466">
                  <c:v>175.4</c:v>
                </c:pt>
                <c:pt idx="10467">
                  <c:v>172.4</c:v>
                </c:pt>
                <c:pt idx="10468">
                  <c:v>173.9</c:v>
                </c:pt>
                <c:pt idx="10469">
                  <c:v>175.4</c:v>
                </c:pt>
                <c:pt idx="10470">
                  <c:v>175.5</c:v>
                </c:pt>
                <c:pt idx="10471">
                  <c:v>175.5</c:v>
                </c:pt>
                <c:pt idx="10472">
                  <c:v>174.5</c:v>
                </c:pt>
                <c:pt idx="10473">
                  <c:v>172.3</c:v>
                </c:pt>
                <c:pt idx="10474">
                  <c:v>175.1</c:v>
                </c:pt>
                <c:pt idx="10475">
                  <c:v>173.6</c:v>
                </c:pt>
                <c:pt idx="10476">
                  <c:v>171.6</c:v>
                </c:pt>
                <c:pt idx="10477">
                  <c:v>173.2</c:v>
                </c:pt>
                <c:pt idx="10478">
                  <c:v>175.5</c:v>
                </c:pt>
                <c:pt idx="10479">
                  <c:v>175.5</c:v>
                </c:pt>
                <c:pt idx="10480">
                  <c:v>171.2</c:v>
                </c:pt>
                <c:pt idx="10481">
                  <c:v>175.2</c:v>
                </c:pt>
                <c:pt idx="10482">
                  <c:v>173.5</c:v>
                </c:pt>
                <c:pt idx="10483">
                  <c:v>172.8</c:v>
                </c:pt>
                <c:pt idx="10484">
                  <c:v>173.6</c:v>
                </c:pt>
                <c:pt idx="10485">
                  <c:v>172.3</c:v>
                </c:pt>
                <c:pt idx="10486">
                  <c:v>173.9</c:v>
                </c:pt>
                <c:pt idx="10487">
                  <c:v>166.9</c:v>
                </c:pt>
                <c:pt idx="10488">
                  <c:v>173.5</c:v>
                </c:pt>
                <c:pt idx="10489">
                  <c:v>174.7</c:v>
                </c:pt>
                <c:pt idx="10490">
                  <c:v>174.5</c:v>
                </c:pt>
                <c:pt idx="10491">
                  <c:v>171.8</c:v>
                </c:pt>
                <c:pt idx="10492">
                  <c:v>171.8</c:v>
                </c:pt>
                <c:pt idx="10493">
                  <c:v>173.5</c:v>
                </c:pt>
                <c:pt idx="10494">
                  <c:v>174.5</c:v>
                </c:pt>
                <c:pt idx="10495">
                  <c:v>174.5</c:v>
                </c:pt>
                <c:pt idx="10496">
                  <c:v>174.5</c:v>
                </c:pt>
                <c:pt idx="10497">
                  <c:v>174.2</c:v>
                </c:pt>
                <c:pt idx="10498">
                  <c:v>172.9</c:v>
                </c:pt>
                <c:pt idx="10499">
                  <c:v>168.7</c:v>
                </c:pt>
                <c:pt idx="10500">
                  <c:v>169.5</c:v>
                </c:pt>
                <c:pt idx="10501">
                  <c:v>173.2</c:v>
                </c:pt>
                <c:pt idx="10502">
                  <c:v>175.3</c:v>
                </c:pt>
                <c:pt idx="10503">
                  <c:v>172.1</c:v>
                </c:pt>
                <c:pt idx="10504">
                  <c:v>169.2</c:v>
                </c:pt>
                <c:pt idx="10505">
                  <c:v>175.1</c:v>
                </c:pt>
                <c:pt idx="10506">
                  <c:v>174.6</c:v>
                </c:pt>
                <c:pt idx="10507">
                  <c:v>173.1</c:v>
                </c:pt>
                <c:pt idx="10508">
                  <c:v>173.5</c:v>
                </c:pt>
                <c:pt idx="10509">
                  <c:v>175.5</c:v>
                </c:pt>
                <c:pt idx="10510">
                  <c:v>175.5</c:v>
                </c:pt>
                <c:pt idx="10511">
                  <c:v>174.5</c:v>
                </c:pt>
                <c:pt idx="10512">
                  <c:v>173.2</c:v>
                </c:pt>
                <c:pt idx="10513">
                  <c:v>173.7</c:v>
                </c:pt>
                <c:pt idx="10514">
                  <c:v>173.5</c:v>
                </c:pt>
                <c:pt idx="10515">
                  <c:v>174.2</c:v>
                </c:pt>
                <c:pt idx="10516">
                  <c:v>169.8</c:v>
                </c:pt>
                <c:pt idx="10517">
                  <c:v>174.2</c:v>
                </c:pt>
                <c:pt idx="10518">
                  <c:v>168.6</c:v>
                </c:pt>
                <c:pt idx="10519">
                  <c:v>174.7</c:v>
                </c:pt>
                <c:pt idx="10520">
                  <c:v>175.5</c:v>
                </c:pt>
                <c:pt idx="10521">
                  <c:v>173.5</c:v>
                </c:pt>
                <c:pt idx="10522">
                  <c:v>174.1</c:v>
                </c:pt>
                <c:pt idx="10523">
                  <c:v>176.3</c:v>
                </c:pt>
                <c:pt idx="10524">
                  <c:v>175.2</c:v>
                </c:pt>
                <c:pt idx="10525">
                  <c:v>175.7</c:v>
                </c:pt>
                <c:pt idx="10526">
                  <c:v>176.4</c:v>
                </c:pt>
                <c:pt idx="10527">
                  <c:v>174.7</c:v>
                </c:pt>
                <c:pt idx="10528">
                  <c:v>176.7</c:v>
                </c:pt>
                <c:pt idx="10529">
                  <c:v>177.4</c:v>
                </c:pt>
                <c:pt idx="10530">
                  <c:v>177</c:v>
                </c:pt>
                <c:pt idx="10531">
                  <c:v>177.2</c:v>
                </c:pt>
                <c:pt idx="10532">
                  <c:v>174.6</c:v>
                </c:pt>
                <c:pt idx="10533">
                  <c:v>177.4</c:v>
                </c:pt>
                <c:pt idx="10534">
                  <c:v>178.1</c:v>
                </c:pt>
                <c:pt idx="10535">
                  <c:v>175.6</c:v>
                </c:pt>
                <c:pt idx="10536">
                  <c:v>178.7</c:v>
                </c:pt>
                <c:pt idx="10537">
                  <c:v>178.8</c:v>
                </c:pt>
                <c:pt idx="10538">
                  <c:v>181.3</c:v>
                </c:pt>
                <c:pt idx="10539">
                  <c:v>182.7</c:v>
                </c:pt>
                <c:pt idx="10540">
                  <c:v>182.8</c:v>
                </c:pt>
                <c:pt idx="10541">
                  <c:v>183.3</c:v>
                </c:pt>
                <c:pt idx="10542">
                  <c:v>177.6</c:v>
                </c:pt>
                <c:pt idx="10543">
                  <c:v>182.3</c:v>
                </c:pt>
                <c:pt idx="10544">
                  <c:v>186.2</c:v>
                </c:pt>
                <c:pt idx="10545">
                  <c:v>187.6</c:v>
                </c:pt>
                <c:pt idx="10546">
                  <c:v>187.7</c:v>
                </c:pt>
                <c:pt idx="10547">
                  <c:v>186.4</c:v>
                </c:pt>
                <c:pt idx="10548">
                  <c:v>180.1</c:v>
                </c:pt>
                <c:pt idx="10549">
                  <c:v>184.4</c:v>
                </c:pt>
                <c:pt idx="10550">
                  <c:v>187.2</c:v>
                </c:pt>
                <c:pt idx="10551">
                  <c:v>189.3</c:v>
                </c:pt>
                <c:pt idx="10552">
                  <c:v>189.3</c:v>
                </c:pt>
                <c:pt idx="10553">
                  <c:v>187.5</c:v>
                </c:pt>
                <c:pt idx="10554">
                  <c:v>186.9</c:v>
                </c:pt>
                <c:pt idx="10555">
                  <c:v>187.1</c:v>
                </c:pt>
                <c:pt idx="10556">
                  <c:v>184.5</c:v>
                </c:pt>
                <c:pt idx="10557">
                  <c:v>189.2</c:v>
                </c:pt>
                <c:pt idx="10558">
                  <c:v>188.9</c:v>
                </c:pt>
                <c:pt idx="10559">
                  <c:v>191.1</c:v>
                </c:pt>
                <c:pt idx="10560">
                  <c:v>191.3</c:v>
                </c:pt>
                <c:pt idx="10561">
                  <c:v>190.7</c:v>
                </c:pt>
                <c:pt idx="10562">
                  <c:v>191.3</c:v>
                </c:pt>
                <c:pt idx="10563">
                  <c:v>191.5</c:v>
                </c:pt>
                <c:pt idx="10564">
                  <c:v>190</c:v>
                </c:pt>
                <c:pt idx="10565">
                  <c:v>193.2</c:v>
                </c:pt>
                <c:pt idx="10566">
                  <c:v>191.5</c:v>
                </c:pt>
                <c:pt idx="10567">
                  <c:v>190</c:v>
                </c:pt>
                <c:pt idx="10568">
                  <c:v>186.5</c:v>
                </c:pt>
                <c:pt idx="10569">
                  <c:v>192.2</c:v>
                </c:pt>
                <c:pt idx="10570">
                  <c:v>194.9</c:v>
                </c:pt>
                <c:pt idx="10571">
                  <c:v>193.4</c:v>
                </c:pt>
                <c:pt idx="10572">
                  <c:v>191.4</c:v>
                </c:pt>
                <c:pt idx="10573">
                  <c:v>190.5</c:v>
                </c:pt>
                <c:pt idx="10574">
                  <c:v>194.3</c:v>
                </c:pt>
                <c:pt idx="10575">
                  <c:v>192.9</c:v>
                </c:pt>
                <c:pt idx="10576">
                  <c:v>192.4</c:v>
                </c:pt>
                <c:pt idx="10577">
                  <c:v>185.6</c:v>
                </c:pt>
                <c:pt idx="10578">
                  <c:v>192.2</c:v>
                </c:pt>
                <c:pt idx="10579">
                  <c:v>195.5</c:v>
                </c:pt>
                <c:pt idx="10580">
                  <c:v>196.3</c:v>
                </c:pt>
                <c:pt idx="10581">
                  <c:v>193.7</c:v>
                </c:pt>
                <c:pt idx="10582">
                  <c:v>197.9</c:v>
                </c:pt>
                <c:pt idx="10583">
                  <c:v>198.3</c:v>
                </c:pt>
                <c:pt idx="10584">
                  <c:v>192.9</c:v>
                </c:pt>
                <c:pt idx="10585">
                  <c:v>198</c:v>
                </c:pt>
                <c:pt idx="10586">
                  <c:v>198.2</c:v>
                </c:pt>
                <c:pt idx="10587">
                  <c:v>199.1</c:v>
                </c:pt>
                <c:pt idx="10588">
                  <c:v>197.5</c:v>
                </c:pt>
                <c:pt idx="10589">
                  <c:v>200</c:v>
                </c:pt>
                <c:pt idx="10590">
                  <c:v>194.7</c:v>
                </c:pt>
                <c:pt idx="10591">
                  <c:v>199.5</c:v>
                </c:pt>
                <c:pt idx="10592">
                  <c:v>199.3</c:v>
                </c:pt>
                <c:pt idx="10593">
                  <c:v>199.8</c:v>
                </c:pt>
                <c:pt idx="10594">
                  <c:v>201.2</c:v>
                </c:pt>
                <c:pt idx="10595">
                  <c:v>203.1</c:v>
                </c:pt>
                <c:pt idx="10596">
                  <c:v>195.2</c:v>
                </c:pt>
                <c:pt idx="10597">
                  <c:v>198.5</c:v>
                </c:pt>
                <c:pt idx="10598">
                  <c:v>202.2</c:v>
                </c:pt>
                <c:pt idx="10599">
                  <c:v>202.5</c:v>
                </c:pt>
                <c:pt idx="10600">
                  <c:v>203.8</c:v>
                </c:pt>
                <c:pt idx="10601">
                  <c:v>198.5</c:v>
                </c:pt>
                <c:pt idx="10602">
                  <c:v>203.9</c:v>
                </c:pt>
                <c:pt idx="10603">
                  <c:v>203.2</c:v>
                </c:pt>
                <c:pt idx="10604">
                  <c:v>203.2</c:v>
                </c:pt>
                <c:pt idx="10605">
                  <c:v>203.1</c:v>
                </c:pt>
                <c:pt idx="10606">
                  <c:v>205.8</c:v>
                </c:pt>
                <c:pt idx="10607">
                  <c:v>205.3</c:v>
                </c:pt>
                <c:pt idx="10608">
                  <c:v>205.2</c:v>
                </c:pt>
                <c:pt idx="10609">
                  <c:v>205.2</c:v>
                </c:pt>
                <c:pt idx="10610">
                  <c:v>204.3</c:v>
                </c:pt>
                <c:pt idx="10611">
                  <c:v>204</c:v>
                </c:pt>
                <c:pt idx="10612">
                  <c:v>203.2</c:v>
                </c:pt>
                <c:pt idx="10613">
                  <c:v>204.1</c:v>
                </c:pt>
                <c:pt idx="10614">
                  <c:v>202.7</c:v>
                </c:pt>
                <c:pt idx="10615">
                  <c:v>198.3</c:v>
                </c:pt>
                <c:pt idx="10616">
                  <c:v>194.5</c:v>
                </c:pt>
                <c:pt idx="10617">
                  <c:v>199.7</c:v>
                </c:pt>
                <c:pt idx="10618">
                  <c:v>200.1</c:v>
                </c:pt>
                <c:pt idx="10619">
                  <c:v>203.8</c:v>
                </c:pt>
                <c:pt idx="10620">
                  <c:v>204.2</c:v>
                </c:pt>
                <c:pt idx="10621">
                  <c:v>204.2</c:v>
                </c:pt>
                <c:pt idx="10622">
                  <c:v>204.2</c:v>
                </c:pt>
                <c:pt idx="10623">
                  <c:v>204.5</c:v>
                </c:pt>
                <c:pt idx="10624">
                  <c:v>205.2</c:v>
                </c:pt>
                <c:pt idx="10625">
                  <c:v>202.5</c:v>
                </c:pt>
                <c:pt idx="10626">
                  <c:v>197.8</c:v>
                </c:pt>
                <c:pt idx="10627">
                  <c:v>200.9</c:v>
                </c:pt>
                <c:pt idx="10628">
                  <c:v>200.6</c:v>
                </c:pt>
                <c:pt idx="10629">
                  <c:v>203.2</c:v>
                </c:pt>
                <c:pt idx="10630">
                  <c:v>201.3</c:v>
                </c:pt>
                <c:pt idx="10631">
                  <c:v>202.4</c:v>
                </c:pt>
                <c:pt idx="10632">
                  <c:v>202.7</c:v>
                </c:pt>
                <c:pt idx="10633">
                  <c:v>201.8</c:v>
                </c:pt>
                <c:pt idx="10634">
                  <c:v>196.8</c:v>
                </c:pt>
                <c:pt idx="10635">
                  <c:v>201.7</c:v>
                </c:pt>
                <c:pt idx="10636">
                  <c:v>198.4</c:v>
                </c:pt>
                <c:pt idx="10637">
                  <c:v>204.7</c:v>
                </c:pt>
                <c:pt idx="10638">
                  <c:v>205.9</c:v>
                </c:pt>
                <c:pt idx="10639">
                  <c:v>205.8</c:v>
                </c:pt>
                <c:pt idx="10640">
                  <c:v>207.1</c:v>
                </c:pt>
                <c:pt idx="10641">
                  <c:v>205.4</c:v>
                </c:pt>
                <c:pt idx="10642">
                  <c:v>206.8</c:v>
                </c:pt>
                <c:pt idx="10643">
                  <c:v>204.5</c:v>
                </c:pt>
                <c:pt idx="10644">
                  <c:v>200.2</c:v>
                </c:pt>
                <c:pt idx="10645">
                  <c:v>202.5</c:v>
                </c:pt>
                <c:pt idx="10646">
                  <c:v>208</c:v>
                </c:pt>
                <c:pt idx="10647">
                  <c:v>205.7</c:v>
                </c:pt>
                <c:pt idx="10648">
                  <c:v>207.2</c:v>
                </c:pt>
                <c:pt idx="10649">
                  <c:v>203.6</c:v>
                </c:pt>
                <c:pt idx="10650">
                  <c:v>206.7</c:v>
                </c:pt>
                <c:pt idx="10651">
                  <c:v>204.7</c:v>
                </c:pt>
                <c:pt idx="10652">
                  <c:v>205.8</c:v>
                </c:pt>
                <c:pt idx="10653">
                  <c:v>206.7</c:v>
                </c:pt>
                <c:pt idx="10654">
                  <c:v>204.1</c:v>
                </c:pt>
                <c:pt idx="10655">
                  <c:v>208.5</c:v>
                </c:pt>
                <c:pt idx="10656">
                  <c:v>209.2</c:v>
                </c:pt>
                <c:pt idx="10657">
                  <c:v>208.6</c:v>
                </c:pt>
                <c:pt idx="10658">
                  <c:v>209.1</c:v>
                </c:pt>
                <c:pt idx="10659">
                  <c:v>209.2</c:v>
                </c:pt>
                <c:pt idx="10660">
                  <c:v>208.6</c:v>
                </c:pt>
                <c:pt idx="10661">
                  <c:v>207.3</c:v>
                </c:pt>
                <c:pt idx="10662">
                  <c:v>205.9</c:v>
                </c:pt>
                <c:pt idx="10663">
                  <c:v>206.4</c:v>
                </c:pt>
                <c:pt idx="10664">
                  <c:v>208.8</c:v>
                </c:pt>
                <c:pt idx="10665">
                  <c:v>206.7</c:v>
                </c:pt>
                <c:pt idx="10666">
                  <c:v>204</c:v>
                </c:pt>
                <c:pt idx="10667">
                  <c:v>207.9</c:v>
                </c:pt>
                <c:pt idx="10668">
                  <c:v>210.9</c:v>
                </c:pt>
                <c:pt idx="10669">
                  <c:v>203.8</c:v>
                </c:pt>
                <c:pt idx="10670">
                  <c:v>202.9</c:v>
                </c:pt>
                <c:pt idx="10671">
                  <c:v>209.6</c:v>
                </c:pt>
                <c:pt idx="10672">
                  <c:v>205.4</c:v>
                </c:pt>
                <c:pt idx="10673">
                  <c:v>208.5</c:v>
                </c:pt>
                <c:pt idx="10674">
                  <c:v>211.2</c:v>
                </c:pt>
                <c:pt idx="10675">
                  <c:v>211.2</c:v>
                </c:pt>
                <c:pt idx="10676">
                  <c:v>207.5</c:v>
                </c:pt>
                <c:pt idx="10677">
                  <c:v>210.7</c:v>
                </c:pt>
                <c:pt idx="10678">
                  <c:v>207.4</c:v>
                </c:pt>
                <c:pt idx="10679">
                  <c:v>206.2</c:v>
                </c:pt>
                <c:pt idx="10680">
                  <c:v>209.2</c:v>
                </c:pt>
                <c:pt idx="10681">
                  <c:v>204.5</c:v>
                </c:pt>
                <c:pt idx="10682">
                  <c:v>206.7</c:v>
                </c:pt>
                <c:pt idx="10683">
                  <c:v>210.7</c:v>
                </c:pt>
                <c:pt idx="10684">
                  <c:v>205.1</c:v>
                </c:pt>
                <c:pt idx="10685">
                  <c:v>210.4</c:v>
                </c:pt>
                <c:pt idx="10686">
                  <c:v>211.4</c:v>
                </c:pt>
                <c:pt idx="10687">
                  <c:v>210.3</c:v>
                </c:pt>
                <c:pt idx="10688">
                  <c:v>211.2</c:v>
                </c:pt>
                <c:pt idx="10689">
                  <c:v>211.2</c:v>
                </c:pt>
                <c:pt idx="10690">
                  <c:v>212.3</c:v>
                </c:pt>
                <c:pt idx="10691">
                  <c:v>205</c:v>
                </c:pt>
                <c:pt idx="10692">
                  <c:v>209.9</c:v>
                </c:pt>
                <c:pt idx="10693">
                  <c:v>212.1</c:v>
                </c:pt>
                <c:pt idx="10694">
                  <c:v>213.9</c:v>
                </c:pt>
                <c:pt idx="10695">
                  <c:v>212.6</c:v>
                </c:pt>
                <c:pt idx="10696">
                  <c:v>211.7</c:v>
                </c:pt>
                <c:pt idx="10697">
                  <c:v>212.1</c:v>
                </c:pt>
                <c:pt idx="10698">
                  <c:v>213.4</c:v>
                </c:pt>
                <c:pt idx="10699">
                  <c:v>211.8</c:v>
                </c:pt>
                <c:pt idx="10700">
                  <c:v>205.7</c:v>
                </c:pt>
                <c:pt idx="10701">
                  <c:v>213.6</c:v>
                </c:pt>
                <c:pt idx="10702">
                  <c:v>213.3</c:v>
                </c:pt>
                <c:pt idx="10703">
                  <c:v>211.4</c:v>
                </c:pt>
                <c:pt idx="10704">
                  <c:v>206.2</c:v>
                </c:pt>
                <c:pt idx="10705">
                  <c:v>213.4</c:v>
                </c:pt>
                <c:pt idx="10706">
                  <c:v>213.9</c:v>
                </c:pt>
                <c:pt idx="10707">
                  <c:v>208.2</c:v>
                </c:pt>
                <c:pt idx="10708">
                  <c:v>213.4</c:v>
                </c:pt>
                <c:pt idx="10709">
                  <c:v>215.1</c:v>
                </c:pt>
                <c:pt idx="10710">
                  <c:v>213.9</c:v>
                </c:pt>
                <c:pt idx="10711">
                  <c:v>211.9</c:v>
                </c:pt>
                <c:pt idx="10712">
                  <c:v>215.8</c:v>
                </c:pt>
                <c:pt idx="10713">
                  <c:v>214.9</c:v>
                </c:pt>
                <c:pt idx="10714">
                  <c:v>210</c:v>
                </c:pt>
                <c:pt idx="10715">
                  <c:v>213.7</c:v>
                </c:pt>
                <c:pt idx="10716">
                  <c:v>212.6</c:v>
                </c:pt>
                <c:pt idx="10717">
                  <c:v>212.4</c:v>
                </c:pt>
                <c:pt idx="10718">
                  <c:v>207.5</c:v>
                </c:pt>
                <c:pt idx="10719">
                  <c:v>213.9</c:v>
                </c:pt>
                <c:pt idx="10720">
                  <c:v>212.4</c:v>
                </c:pt>
                <c:pt idx="10721">
                  <c:v>216.1</c:v>
                </c:pt>
                <c:pt idx="10722">
                  <c:v>212.6</c:v>
                </c:pt>
                <c:pt idx="10723">
                  <c:v>216.5</c:v>
                </c:pt>
                <c:pt idx="10724">
                  <c:v>216.1</c:v>
                </c:pt>
                <c:pt idx="10725">
                  <c:v>216.3</c:v>
                </c:pt>
                <c:pt idx="10726">
                  <c:v>217.1</c:v>
                </c:pt>
                <c:pt idx="10727">
                  <c:v>215.3</c:v>
                </c:pt>
                <c:pt idx="10728">
                  <c:v>217.3</c:v>
                </c:pt>
                <c:pt idx="10729">
                  <c:v>216.8</c:v>
                </c:pt>
                <c:pt idx="10730">
                  <c:v>212.7</c:v>
                </c:pt>
                <c:pt idx="10731">
                  <c:v>216.8</c:v>
                </c:pt>
                <c:pt idx="10732">
                  <c:v>217.3</c:v>
                </c:pt>
                <c:pt idx="10733">
                  <c:v>216.3</c:v>
                </c:pt>
                <c:pt idx="10734">
                  <c:v>217.6</c:v>
                </c:pt>
                <c:pt idx="10735">
                  <c:v>216.8</c:v>
                </c:pt>
                <c:pt idx="10736">
                  <c:v>217.8</c:v>
                </c:pt>
                <c:pt idx="10737">
                  <c:v>218.1</c:v>
                </c:pt>
                <c:pt idx="10738">
                  <c:v>216.8</c:v>
                </c:pt>
                <c:pt idx="10739">
                  <c:v>217.2</c:v>
                </c:pt>
                <c:pt idx="10740">
                  <c:v>210.2</c:v>
                </c:pt>
                <c:pt idx="10741">
                  <c:v>219.7</c:v>
                </c:pt>
                <c:pt idx="10742">
                  <c:v>218.3</c:v>
                </c:pt>
                <c:pt idx="10743">
                  <c:v>219.8</c:v>
                </c:pt>
                <c:pt idx="10744">
                  <c:v>220.2</c:v>
                </c:pt>
                <c:pt idx="10745">
                  <c:v>220.2</c:v>
                </c:pt>
                <c:pt idx="10746">
                  <c:v>215.4</c:v>
                </c:pt>
                <c:pt idx="10747">
                  <c:v>217.9</c:v>
                </c:pt>
                <c:pt idx="10748">
                  <c:v>218.9</c:v>
                </c:pt>
                <c:pt idx="10749">
                  <c:v>220.1</c:v>
                </c:pt>
                <c:pt idx="10750">
                  <c:v>220.1</c:v>
                </c:pt>
                <c:pt idx="10751">
                  <c:v>219.2</c:v>
                </c:pt>
                <c:pt idx="10752">
                  <c:v>218.8</c:v>
                </c:pt>
                <c:pt idx="10753">
                  <c:v>218.2</c:v>
                </c:pt>
                <c:pt idx="10754">
                  <c:v>218.8</c:v>
                </c:pt>
                <c:pt idx="10755">
                  <c:v>218.8</c:v>
                </c:pt>
                <c:pt idx="10756">
                  <c:v>219.2</c:v>
                </c:pt>
                <c:pt idx="10757">
                  <c:v>220.3</c:v>
                </c:pt>
                <c:pt idx="10758">
                  <c:v>220.7</c:v>
                </c:pt>
                <c:pt idx="10759">
                  <c:v>221.1</c:v>
                </c:pt>
                <c:pt idx="10760">
                  <c:v>217.6</c:v>
                </c:pt>
                <c:pt idx="10761">
                  <c:v>216.9</c:v>
                </c:pt>
                <c:pt idx="10762">
                  <c:v>219.3</c:v>
                </c:pt>
                <c:pt idx="10763">
                  <c:v>218.9</c:v>
                </c:pt>
                <c:pt idx="10764">
                  <c:v>216.3</c:v>
                </c:pt>
                <c:pt idx="10765">
                  <c:v>222.1</c:v>
                </c:pt>
                <c:pt idx="10766">
                  <c:v>216.2</c:v>
                </c:pt>
                <c:pt idx="10767">
                  <c:v>213.2</c:v>
                </c:pt>
                <c:pt idx="10768">
                  <c:v>220.6</c:v>
                </c:pt>
                <c:pt idx="10769">
                  <c:v>219.8</c:v>
                </c:pt>
                <c:pt idx="10770">
                  <c:v>220.8</c:v>
                </c:pt>
                <c:pt idx="10771">
                  <c:v>222.1</c:v>
                </c:pt>
                <c:pt idx="10772">
                  <c:v>218.6</c:v>
                </c:pt>
                <c:pt idx="10773">
                  <c:v>218.8</c:v>
                </c:pt>
                <c:pt idx="10774">
                  <c:v>215.6</c:v>
                </c:pt>
                <c:pt idx="10775">
                  <c:v>221.9</c:v>
                </c:pt>
                <c:pt idx="10776">
                  <c:v>221.1</c:v>
                </c:pt>
                <c:pt idx="10777">
                  <c:v>221.1</c:v>
                </c:pt>
                <c:pt idx="10778">
                  <c:v>219.7</c:v>
                </c:pt>
                <c:pt idx="10779">
                  <c:v>212.2</c:v>
                </c:pt>
                <c:pt idx="10780">
                  <c:v>223.8</c:v>
                </c:pt>
                <c:pt idx="10781">
                  <c:v>224.3</c:v>
                </c:pt>
                <c:pt idx="10782">
                  <c:v>224.9</c:v>
                </c:pt>
                <c:pt idx="10783">
                  <c:v>218.6</c:v>
                </c:pt>
                <c:pt idx="10784">
                  <c:v>222</c:v>
                </c:pt>
                <c:pt idx="10785">
                  <c:v>224.5</c:v>
                </c:pt>
                <c:pt idx="10786">
                  <c:v>223.3</c:v>
                </c:pt>
                <c:pt idx="10787">
                  <c:v>222.2</c:v>
                </c:pt>
                <c:pt idx="10788">
                  <c:v>224.9</c:v>
                </c:pt>
                <c:pt idx="10789">
                  <c:v>222.6</c:v>
                </c:pt>
                <c:pt idx="10790">
                  <c:v>221.5</c:v>
                </c:pt>
                <c:pt idx="10791">
                  <c:v>224</c:v>
                </c:pt>
                <c:pt idx="10792">
                  <c:v>222.8</c:v>
                </c:pt>
                <c:pt idx="10793">
                  <c:v>222.6</c:v>
                </c:pt>
                <c:pt idx="10794">
                  <c:v>219.4</c:v>
                </c:pt>
                <c:pt idx="10795">
                  <c:v>221.1</c:v>
                </c:pt>
                <c:pt idx="10796">
                  <c:v>222.2</c:v>
                </c:pt>
                <c:pt idx="10797">
                  <c:v>223.9</c:v>
                </c:pt>
                <c:pt idx="10798">
                  <c:v>225</c:v>
                </c:pt>
                <c:pt idx="10799">
                  <c:v>225.6</c:v>
                </c:pt>
                <c:pt idx="10800">
                  <c:v>226.9</c:v>
                </c:pt>
                <c:pt idx="10801">
                  <c:v>227.8</c:v>
                </c:pt>
                <c:pt idx="10802">
                  <c:v>227</c:v>
                </c:pt>
                <c:pt idx="10803">
                  <c:v>225.2</c:v>
                </c:pt>
                <c:pt idx="10804">
                  <c:v>224.5</c:v>
                </c:pt>
                <c:pt idx="10805">
                  <c:v>217.1</c:v>
                </c:pt>
                <c:pt idx="10806">
                  <c:v>221.6</c:v>
                </c:pt>
                <c:pt idx="10807">
                  <c:v>222.4</c:v>
                </c:pt>
                <c:pt idx="10808">
                  <c:v>220.6</c:v>
                </c:pt>
                <c:pt idx="10809">
                  <c:v>225.8</c:v>
                </c:pt>
                <c:pt idx="10810">
                  <c:v>222.3</c:v>
                </c:pt>
                <c:pt idx="10811">
                  <c:v>225.4</c:v>
                </c:pt>
                <c:pt idx="10812">
                  <c:v>224.1</c:v>
                </c:pt>
                <c:pt idx="10813">
                  <c:v>223.5</c:v>
                </c:pt>
                <c:pt idx="10814">
                  <c:v>225</c:v>
                </c:pt>
                <c:pt idx="10815">
                  <c:v>225.9</c:v>
                </c:pt>
                <c:pt idx="10816">
                  <c:v>225.3</c:v>
                </c:pt>
                <c:pt idx="10817">
                  <c:v>220.7</c:v>
                </c:pt>
                <c:pt idx="10818">
                  <c:v>218.2</c:v>
                </c:pt>
                <c:pt idx="10819">
                  <c:v>220.6</c:v>
                </c:pt>
                <c:pt idx="10820">
                  <c:v>219.8</c:v>
                </c:pt>
                <c:pt idx="10821">
                  <c:v>224.2</c:v>
                </c:pt>
                <c:pt idx="10822">
                  <c:v>226</c:v>
                </c:pt>
                <c:pt idx="10823">
                  <c:v>223.1</c:v>
                </c:pt>
                <c:pt idx="10824">
                  <c:v>228.3</c:v>
                </c:pt>
                <c:pt idx="10825">
                  <c:v>226.5</c:v>
                </c:pt>
                <c:pt idx="10826">
                  <c:v>223.7</c:v>
                </c:pt>
                <c:pt idx="10827">
                  <c:v>227.9</c:v>
                </c:pt>
                <c:pt idx="10828">
                  <c:v>226.3</c:v>
                </c:pt>
                <c:pt idx="10829">
                  <c:v>225.2</c:v>
                </c:pt>
                <c:pt idx="10830">
                  <c:v>226</c:v>
                </c:pt>
                <c:pt idx="10831">
                  <c:v>226.5</c:v>
                </c:pt>
                <c:pt idx="10832">
                  <c:v>226.2</c:v>
                </c:pt>
                <c:pt idx="10833">
                  <c:v>225.2</c:v>
                </c:pt>
                <c:pt idx="10834">
                  <c:v>223.5</c:v>
                </c:pt>
                <c:pt idx="10835">
                  <c:v>223.2</c:v>
                </c:pt>
                <c:pt idx="10836">
                  <c:v>219.5</c:v>
                </c:pt>
                <c:pt idx="10837">
                  <c:v>226.3</c:v>
                </c:pt>
                <c:pt idx="10838">
                  <c:v>223.4</c:v>
                </c:pt>
                <c:pt idx="10839">
                  <c:v>220.5</c:v>
                </c:pt>
                <c:pt idx="10840">
                  <c:v>227</c:v>
                </c:pt>
                <c:pt idx="10841">
                  <c:v>225.9</c:v>
                </c:pt>
                <c:pt idx="10842">
                  <c:v>225.9</c:v>
                </c:pt>
                <c:pt idx="10843">
                  <c:v>224.5</c:v>
                </c:pt>
                <c:pt idx="10844">
                  <c:v>225.4</c:v>
                </c:pt>
                <c:pt idx="10845">
                  <c:v>223.2</c:v>
                </c:pt>
                <c:pt idx="10846">
                  <c:v>226.5</c:v>
                </c:pt>
                <c:pt idx="10847">
                  <c:v>227.4</c:v>
                </c:pt>
                <c:pt idx="10848">
                  <c:v>227</c:v>
                </c:pt>
                <c:pt idx="10849">
                  <c:v>220.6</c:v>
                </c:pt>
                <c:pt idx="10850">
                  <c:v>228</c:v>
                </c:pt>
                <c:pt idx="10851">
                  <c:v>227.1</c:v>
                </c:pt>
                <c:pt idx="10852">
                  <c:v>228.5</c:v>
                </c:pt>
                <c:pt idx="10853">
                  <c:v>225.3</c:v>
                </c:pt>
                <c:pt idx="10854">
                  <c:v>227.6</c:v>
                </c:pt>
                <c:pt idx="10855">
                  <c:v>225.5</c:v>
                </c:pt>
                <c:pt idx="10856">
                  <c:v>226.3</c:v>
                </c:pt>
                <c:pt idx="10857">
                  <c:v>228.9</c:v>
                </c:pt>
                <c:pt idx="10858">
                  <c:v>230.7</c:v>
                </c:pt>
                <c:pt idx="10859">
                  <c:v>229.4</c:v>
                </c:pt>
                <c:pt idx="10860">
                  <c:v>229</c:v>
                </c:pt>
                <c:pt idx="10861">
                  <c:v>230.2</c:v>
                </c:pt>
                <c:pt idx="10862">
                  <c:v>229.2</c:v>
                </c:pt>
                <c:pt idx="10863">
                  <c:v>228.9</c:v>
                </c:pt>
                <c:pt idx="10864">
                  <c:v>230</c:v>
                </c:pt>
                <c:pt idx="10865">
                  <c:v>230</c:v>
                </c:pt>
                <c:pt idx="10866">
                  <c:v>227.3</c:v>
                </c:pt>
                <c:pt idx="10867">
                  <c:v>227.8</c:v>
                </c:pt>
                <c:pt idx="10868">
                  <c:v>224.7</c:v>
                </c:pt>
                <c:pt idx="10869">
                  <c:v>229.3</c:v>
                </c:pt>
                <c:pt idx="10870">
                  <c:v>230.7</c:v>
                </c:pt>
                <c:pt idx="10871">
                  <c:v>229.5</c:v>
                </c:pt>
                <c:pt idx="10872">
                  <c:v>232.4</c:v>
                </c:pt>
                <c:pt idx="10873">
                  <c:v>232</c:v>
                </c:pt>
                <c:pt idx="10874">
                  <c:v>230.8</c:v>
                </c:pt>
                <c:pt idx="10875">
                  <c:v>231.8</c:v>
                </c:pt>
                <c:pt idx="10876">
                  <c:v>230.7</c:v>
                </c:pt>
                <c:pt idx="10877">
                  <c:v>228.9</c:v>
                </c:pt>
                <c:pt idx="10878">
                  <c:v>228</c:v>
                </c:pt>
                <c:pt idx="10879">
                  <c:v>230</c:v>
                </c:pt>
                <c:pt idx="10880">
                  <c:v>227.8</c:v>
                </c:pt>
                <c:pt idx="10881">
                  <c:v>229.5</c:v>
                </c:pt>
                <c:pt idx="10882">
                  <c:v>229.2</c:v>
                </c:pt>
                <c:pt idx="10883">
                  <c:v>227.2</c:v>
                </c:pt>
                <c:pt idx="10884">
                  <c:v>229.4</c:v>
                </c:pt>
                <c:pt idx="10885">
                  <c:v>229.3</c:v>
                </c:pt>
                <c:pt idx="10886">
                  <c:v>222.1</c:v>
                </c:pt>
                <c:pt idx="10887">
                  <c:v>219</c:v>
                </c:pt>
                <c:pt idx="10888">
                  <c:v>226.7</c:v>
                </c:pt>
                <c:pt idx="10889">
                  <c:v>226.9</c:v>
                </c:pt>
                <c:pt idx="10890">
                  <c:v>229.2</c:v>
                </c:pt>
                <c:pt idx="10891">
                  <c:v>227.7</c:v>
                </c:pt>
                <c:pt idx="10892">
                  <c:v>227.8</c:v>
                </c:pt>
                <c:pt idx="10893">
                  <c:v>228.6</c:v>
                </c:pt>
                <c:pt idx="10894">
                  <c:v>228.3</c:v>
                </c:pt>
                <c:pt idx="10895">
                  <c:v>228.2</c:v>
                </c:pt>
                <c:pt idx="10896">
                  <c:v>227.4</c:v>
                </c:pt>
                <c:pt idx="10897">
                  <c:v>227.1</c:v>
                </c:pt>
                <c:pt idx="10898">
                  <c:v>231</c:v>
                </c:pt>
                <c:pt idx="10899">
                  <c:v>231</c:v>
                </c:pt>
                <c:pt idx="10900">
                  <c:v>224.5</c:v>
                </c:pt>
                <c:pt idx="10901">
                  <c:v>227.7</c:v>
                </c:pt>
                <c:pt idx="10902">
                  <c:v>229</c:v>
                </c:pt>
                <c:pt idx="10903">
                  <c:v>228.6</c:v>
                </c:pt>
                <c:pt idx="10904">
                  <c:v>225.6</c:v>
                </c:pt>
                <c:pt idx="10905">
                  <c:v>221.2</c:v>
                </c:pt>
                <c:pt idx="10906">
                  <c:v>229.8</c:v>
                </c:pt>
                <c:pt idx="10907">
                  <c:v>227.9</c:v>
                </c:pt>
                <c:pt idx="10908">
                  <c:v>231.4</c:v>
                </c:pt>
                <c:pt idx="10909">
                  <c:v>228.4</c:v>
                </c:pt>
                <c:pt idx="10910">
                  <c:v>228.5</c:v>
                </c:pt>
                <c:pt idx="10911">
                  <c:v>231.2</c:v>
                </c:pt>
                <c:pt idx="10912">
                  <c:v>230.3</c:v>
                </c:pt>
                <c:pt idx="10913">
                  <c:v>226.9</c:v>
                </c:pt>
                <c:pt idx="10914">
                  <c:v>229.5</c:v>
                </c:pt>
                <c:pt idx="10915">
                  <c:v>230</c:v>
                </c:pt>
                <c:pt idx="10916">
                  <c:v>229.4</c:v>
                </c:pt>
                <c:pt idx="10917">
                  <c:v>229.9</c:v>
                </c:pt>
                <c:pt idx="10918">
                  <c:v>229.5</c:v>
                </c:pt>
                <c:pt idx="10919">
                  <c:v>225.3</c:v>
                </c:pt>
                <c:pt idx="10920">
                  <c:v>227.4</c:v>
                </c:pt>
                <c:pt idx="10921">
                  <c:v>228.3</c:v>
                </c:pt>
                <c:pt idx="10922">
                  <c:v>227.1</c:v>
                </c:pt>
                <c:pt idx="10923">
                  <c:v>229.8</c:v>
                </c:pt>
                <c:pt idx="10924">
                  <c:v>228.3</c:v>
                </c:pt>
                <c:pt idx="10925">
                  <c:v>228.2</c:v>
                </c:pt>
                <c:pt idx="10926">
                  <c:v>225.6</c:v>
                </c:pt>
                <c:pt idx="10927">
                  <c:v>226.5</c:v>
                </c:pt>
                <c:pt idx="10928">
                  <c:v>226.9</c:v>
                </c:pt>
                <c:pt idx="10929">
                  <c:v>227.8</c:v>
                </c:pt>
                <c:pt idx="10930">
                  <c:v>226.4</c:v>
                </c:pt>
                <c:pt idx="10931">
                  <c:v>226.8</c:v>
                </c:pt>
                <c:pt idx="10932">
                  <c:v>226.4</c:v>
                </c:pt>
                <c:pt idx="10933">
                  <c:v>228.5</c:v>
                </c:pt>
                <c:pt idx="10934">
                  <c:v>225.8</c:v>
                </c:pt>
                <c:pt idx="10935">
                  <c:v>221.9</c:v>
                </c:pt>
                <c:pt idx="10936">
                  <c:v>226.1</c:v>
                </c:pt>
                <c:pt idx="10937">
                  <c:v>225.8</c:v>
                </c:pt>
                <c:pt idx="10938">
                  <c:v>229.7</c:v>
                </c:pt>
                <c:pt idx="10939">
                  <c:v>228.8</c:v>
                </c:pt>
                <c:pt idx="10940">
                  <c:v>228.5</c:v>
                </c:pt>
                <c:pt idx="10941">
                  <c:v>225.5</c:v>
                </c:pt>
                <c:pt idx="10942">
                  <c:v>217.5</c:v>
                </c:pt>
                <c:pt idx="10943">
                  <c:v>222.9</c:v>
                </c:pt>
                <c:pt idx="10944">
                  <c:v>227.8</c:v>
                </c:pt>
                <c:pt idx="10945">
                  <c:v>226.2</c:v>
                </c:pt>
                <c:pt idx="10946">
                  <c:v>223.1</c:v>
                </c:pt>
                <c:pt idx="10947">
                  <c:v>222.7</c:v>
                </c:pt>
                <c:pt idx="10948">
                  <c:v>225.3</c:v>
                </c:pt>
                <c:pt idx="10949">
                  <c:v>226</c:v>
                </c:pt>
                <c:pt idx="10950">
                  <c:v>226.9</c:v>
                </c:pt>
                <c:pt idx="10951">
                  <c:v>223.7</c:v>
                </c:pt>
                <c:pt idx="10952">
                  <c:v>226</c:v>
                </c:pt>
                <c:pt idx="10953">
                  <c:v>226</c:v>
                </c:pt>
                <c:pt idx="10954">
                  <c:v>227</c:v>
                </c:pt>
                <c:pt idx="10955">
                  <c:v>226.5</c:v>
                </c:pt>
                <c:pt idx="10956">
                  <c:v>226</c:v>
                </c:pt>
                <c:pt idx="10957">
                  <c:v>225.8</c:v>
                </c:pt>
                <c:pt idx="10958">
                  <c:v>225.6</c:v>
                </c:pt>
                <c:pt idx="10959">
                  <c:v>220.8</c:v>
                </c:pt>
                <c:pt idx="10960">
                  <c:v>219.2</c:v>
                </c:pt>
                <c:pt idx="10961">
                  <c:v>223.6</c:v>
                </c:pt>
                <c:pt idx="10962">
                  <c:v>224.9</c:v>
                </c:pt>
                <c:pt idx="10963">
                  <c:v>223.5</c:v>
                </c:pt>
                <c:pt idx="10964">
                  <c:v>223.9</c:v>
                </c:pt>
                <c:pt idx="10965">
                  <c:v>223</c:v>
                </c:pt>
                <c:pt idx="10966">
                  <c:v>223.6</c:v>
                </c:pt>
                <c:pt idx="10967">
                  <c:v>223.7</c:v>
                </c:pt>
                <c:pt idx="10968">
                  <c:v>222.4</c:v>
                </c:pt>
                <c:pt idx="10969">
                  <c:v>223.5</c:v>
                </c:pt>
                <c:pt idx="10970">
                  <c:v>223.9</c:v>
                </c:pt>
                <c:pt idx="10971">
                  <c:v>221.3</c:v>
                </c:pt>
                <c:pt idx="10972">
                  <c:v>220.4</c:v>
                </c:pt>
                <c:pt idx="10973">
                  <c:v>221.9</c:v>
                </c:pt>
                <c:pt idx="10974">
                  <c:v>223.3</c:v>
                </c:pt>
                <c:pt idx="10975">
                  <c:v>220.2</c:v>
                </c:pt>
                <c:pt idx="10976">
                  <c:v>224</c:v>
                </c:pt>
                <c:pt idx="10977">
                  <c:v>221.4</c:v>
                </c:pt>
                <c:pt idx="10978">
                  <c:v>221.1</c:v>
                </c:pt>
                <c:pt idx="10979">
                  <c:v>214.5</c:v>
                </c:pt>
                <c:pt idx="10980">
                  <c:v>220.5</c:v>
                </c:pt>
                <c:pt idx="10981">
                  <c:v>220.8</c:v>
                </c:pt>
                <c:pt idx="10982">
                  <c:v>220.6</c:v>
                </c:pt>
                <c:pt idx="10983">
                  <c:v>213.1</c:v>
                </c:pt>
                <c:pt idx="10984">
                  <c:v>221.1</c:v>
                </c:pt>
                <c:pt idx="10985">
                  <c:v>221.1</c:v>
                </c:pt>
                <c:pt idx="10986">
                  <c:v>221.9</c:v>
                </c:pt>
                <c:pt idx="10987">
                  <c:v>221.1</c:v>
                </c:pt>
                <c:pt idx="10988">
                  <c:v>219.4</c:v>
                </c:pt>
                <c:pt idx="10989">
                  <c:v>211.1</c:v>
                </c:pt>
                <c:pt idx="10990">
                  <c:v>221.1</c:v>
                </c:pt>
                <c:pt idx="10991">
                  <c:v>216.7</c:v>
                </c:pt>
                <c:pt idx="10992">
                  <c:v>220.2</c:v>
                </c:pt>
                <c:pt idx="10993">
                  <c:v>220.6</c:v>
                </c:pt>
                <c:pt idx="10994">
                  <c:v>216.9</c:v>
                </c:pt>
                <c:pt idx="10995">
                  <c:v>216</c:v>
                </c:pt>
                <c:pt idx="10996">
                  <c:v>219.4</c:v>
                </c:pt>
                <c:pt idx="10997">
                  <c:v>218.7</c:v>
                </c:pt>
                <c:pt idx="10998">
                  <c:v>216.6</c:v>
                </c:pt>
                <c:pt idx="10999">
                  <c:v>218.5</c:v>
                </c:pt>
                <c:pt idx="11000">
                  <c:v>219</c:v>
                </c:pt>
                <c:pt idx="11001">
                  <c:v>218.1</c:v>
                </c:pt>
                <c:pt idx="11002">
                  <c:v>215.1</c:v>
                </c:pt>
                <c:pt idx="11003">
                  <c:v>214.6</c:v>
                </c:pt>
                <c:pt idx="11004">
                  <c:v>211.5</c:v>
                </c:pt>
                <c:pt idx="11005">
                  <c:v>217</c:v>
                </c:pt>
                <c:pt idx="11006">
                  <c:v>216.4</c:v>
                </c:pt>
                <c:pt idx="11007">
                  <c:v>219.1</c:v>
                </c:pt>
                <c:pt idx="11008">
                  <c:v>218.9</c:v>
                </c:pt>
                <c:pt idx="11009">
                  <c:v>213.7</c:v>
                </c:pt>
                <c:pt idx="11010">
                  <c:v>217.2</c:v>
                </c:pt>
                <c:pt idx="11011">
                  <c:v>211.5</c:v>
                </c:pt>
                <c:pt idx="11012">
                  <c:v>213</c:v>
                </c:pt>
                <c:pt idx="11013">
                  <c:v>215.2</c:v>
                </c:pt>
                <c:pt idx="11014">
                  <c:v>213.2</c:v>
                </c:pt>
                <c:pt idx="11015">
                  <c:v>214</c:v>
                </c:pt>
                <c:pt idx="11016">
                  <c:v>208.3</c:v>
                </c:pt>
                <c:pt idx="11017">
                  <c:v>216.4</c:v>
                </c:pt>
                <c:pt idx="11018">
                  <c:v>214.1</c:v>
                </c:pt>
                <c:pt idx="11019">
                  <c:v>215.9</c:v>
                </c:pt>
                <c:pt idx="11020">
                  <c:v>216.1</c:v>
                </c:pt>
                <c:pt idx="11021">
                  <c:v>216.6</c:v>
                </c:pt>
                <c:pt idx="11022">
                  <c:v>217.1</c:v>
                </c:pt>
                <c:pt idx="11023">
                  <c:v>216.3</c:v>
                </c:pt>
                <c:pt idx="11024">
                  <c:v>217.1</c:v>
                </c:pt>
                <c:pt idx="11025">
                  <c:v>213.6</c:v>
                </c:pt>
                <c:pt idx="11026">
                  <c:v>218.1</c:v>
                </c:pt>
                <c:pt idx="11027">
                  <c:v>218.6</c:v>
                </c:pt>
                <c:pt idx="11028">
                  <c:v>218.2</c:v>
                </c:pt>
                <c:pt idx="11029">
                  <c:v>217.3</c:v>
                </c:pt>
                <c:pt idx="11030">
                  <c:v>218.1</c:v>
                </c:pt>
                <c:pt idx="11031">
                  <c:v>216.3</c:v>
                </c:pt>
                <c:pt idx="11032">
                  <c:v>215</c:v>
                </c:pt>
                <c:pt idx="11033">
                  <c:v>216.4</c:v>
                </c:pt>
                <c:pt idx="11034">
                  <c:v>213.3</c:v>
                </c:pt>
                <c:pt idx="11035">
                  <c:v>213.6</c:v>
                </c:pt>
                <c:pt idx="11036">
                  <c:v>215.1</c:v>
                </c:pt>
                <c:pt idx="11037">
                  <c:v>216</c:v>
                </c:pt>
                <c:pt idx="11038">
                  <c:v>213</c:v>
                </c:pt>
                <c:pt idx="11039">
                  <c:v>209.5</c:v>
                </c:pt>
                <c:pt idx="11040">
                  <c:v>214.7</c:v>
                </c:pt>
                <c:pt idx="11041">
                  <c:v>209.7</c:v>
                </c:pt>
                <c:pt idx="11042">
                  <c:v>214.6</c:v>
                </c:pt>
                <c:pt idx="11043">
                  <c:v>208.9</c:v>
                </c:pt>
                <c:pt idx="11044">
                  <c:v>214.9</c:v>
                </c:pt>
                <c:pt idx="11045">
                  <c:v>209.7</c:v>
                </c:pt>
                <c:pt idx="11046">
                  <c:v>212.4</c:v>
                </c:pt>
                <c:pt idx="11047">
                  <c:v>215.3</c:v>
                </c:pt>
                <c:pt idx="11048">
                  <c:v>216.1</c:v>
                </c:pt>
                <c:pt idx="11049">
                  <c:v>215.2</c:v>
                </c:pt>
                <c:pt idx="11050">
                  <c:v>208.9</c:v>
                </c:pt>
                <c:pt idx="11051">
                  <c:v>214</c:v>
                </c:pt>
                <c:pt idx="11052">
                  <c:v>215.8</c:v>
                </c:pt>
                <c:pt idx="11053">
                  <c:v>215.3</c:v>
                </c:pt>
                <c:pt idx="11054">
                  <c:v>216.1</c:v>
                </c:pt>
                <c:pt idx="11055">
                  <c:v>205.6</c:v>
                </c:pt>
                <c:pt idx="11056">
                  <c:v>215.2</c:v>
                </c:pt>
                <c:pt idx="11057">
                  <c:v>213.2</c:v>
                </c:pt>
                <c:pt idx="11058">
                  <c:v>215.9</c:v>
                </c:pt>
                <c:pt idx="11059">
                  <c:v>206.5</c:v>
                </c:pt>
                <c:pt idx="11060">
                  <c:v>214.6</c:v>
                </c:pt>
                <c:pt idx="11061">
                  <c:v>213.2</c:v>
                </c:pt>
                <c:pt idx="11062">
                  <c:v>216.3</c:v>
                </c:pt>
                <c:pt idx="11063">
                  <c:v>216</c:v>
                </c:pt>
                <c:pt idx="11064">
                  <c:v>210.7</c:v>
                </c:pt>
                <c:pt idx="11065">
                  <c:v>215.3</c:v>
                </c:pt>
                <c:pt idx="11066">
                  <c:v>216.1</c:v>
                </c:pt>
                <c:pt idx="11067">
                  <c:v>210.9</c:v>
                </c:pt>
                <c:pt idx="11068">
                  <c:v>207.4</c:v>
                </c:pt>
                <c:pt idx="11069">
                  <c:v>213.5</c:v>
                </c:pt>
                <c:pt idx="11070">
                  <c:v>214.8</c:v>
                </c:pt>
                <c:pt idx="11071">
                  <c:v>214.1</c:v>
                </c:pt>
                <c:pt idx="11072">
                  <c:v>213.6</c:v>
                </c:pt>
                <c:pt idx="11073">
                  <c:v>213.1</c:v>
                </c:pt>
                <c:pt idx="11074">
                  <c:v>207.4</c:v>
                </c:pt>
                <c:pt idx="11075">
                  <c:v>215.1</c:v>
                </c:pt>
                <c:pt idx="11076">
                  <c:v>214.2</c:v>
                </c:pt>
                <c:pt idx="11077">
                  <c:v>210.4</c:v>
                </c:pt>
                <c:pt idx="11078">
                  <c:v>213.3</c:v>
                </c:pt>
                <c:pt idx="11079">
                  <c:v>211.6</c:v>
                </c:pt>
                <c:pt idx="11080">
                  <c:v>212.9</c:v>
                </c:pt>
                <c:pt idx="11081">
                  <c:v>211.6</c:v>
                </c:pt>
                <c:pt idx="11082">
                  <c:v>209.4</c:v>
                </c:pt>
                <c:pt idx="11083">
                  <c:v>209.2</c:v>
                </c:pt>
                <c:pt idx="11084">
                  <c:v>215</c:v>
                </c:pt>
                <c:pt idx="11085">
                  <c:v>211.5</c:v>
                </c:pt>
                <c:pt idx="11086">
                  <c:v>214.9</c:v>
                </c:pt>
                <c:pt idx="11087">
                  <c:v>214.7</c:v>
                </c:pt>
                <c:pt idx="11088">
                  <c:v>208.9</c:v>
                </c:pt>
                <c:pt idx="11089">
                  <c:v>212.6</c:v>
                </c:pt>
                <c:pt idx="11090">
                  <c:v>211.4</c:v>
                </c:pt>
                <c:pt idx="11091">
                  <c:v>212.7</c:v>
                </c:pt>
                <c:pt idx="11092">
                  <c:v>207.9</c:v>
                </c:pt>
                <c:pt idx="11093">
                  <c:v>211.9</c:v>
                </c:pt>
                <c:pt idx="11094">
                  <c:v>209.3</c:v>
                </c:pt>
                <c:pt idx="11095">
                  <c:v>209.3</c:v>
                </c:pt>
                <c:pt idx="11096">
                  <c:v>212</c:v>
                </c:pt>
                <c:pt idx="11097">
                  <c:v>213.8</c:v>
                </c:pt>
                <c:pt idx="11098">
                  <c:v>209</c:v>
                </c:pt>
                <c:pt idx="11099">
                  <c:v>212.1</c:v>
                </c:pt>
                <c:pt idx="11100">
                  <c:v>213</c:v>
                </c:pt>
                <c:pt idx="11101">
                  <c:v>208.3</c:v>
                </c:pt>
                <c:pt idx="11102">
                  <c:v>210.7</c:v>
                </c:pt>
                <c:pt idx="11103">
                  <c:v>215.1</c:v>
                </c:pt>
                <c:pt idx="11104">
                  <c:v>211.8</c:v>
                </c:pt>
                <c:pt idx="11105">
                  <c:v>210.8</c:v>
                </c:pt>
                <c:pt idx="11106">
                  <c:v>207.3</c:v>
                </c:pt>
                <c:pt idx="11107">
                  <c:v>211.2</c:v>
                </c:pt>
                <c:pt idx="11108">
                  <c:v>212.2</c:v>
                </c:pt>
                <c:pt idx="11109">
                  <c:v>214</c:v>
                </c:pt>
                <c:pt idx="11110">
                  <c:v>211.9</c:v>
                </c:pt>
                <c:pt idx="11111">
                  <c:v>212.8</c:v>
                </c:pt>
                <c:pt idx="11112">
                  <c:v>209.7</c:v>
                </c:pt>
                <c:pt idx="11113">
                  <c:v>212.1</c:v>
                </c:pt>
                <c:pt idx="11114">
                  <c:v>212.7</c:v>
                </c:pt>
                <c:pt idx="11115">
                  <c:v>211.4</c:v>
                </c:pt>
                <c:pt idx="11116">
                  <c:v>209.4</c:v>
                </c:pt>
                <c:pt idx="11117">
                  <c:v>208.5</c:v>
                </c:pt>
                <c:pt idx="11118">
                  <c:v>209.8</c:v>
                </c:pt>
                <c:pt idx="11119">
                  <c:v>215.1</c:v>
                </c:pt>
                <c:pt idx="11120">
                  <c:v>214.6</c:v>
                </c:pt>
                <c:pt idx="11121">
                  <c:v>215</c:v>
                </c:pt>
                <c:pt idx="11122">
                  <c:v>214.3</c:v>
                </c:pt>
                <c:pt idx="11123">
                  <c:v>214</c:v>
                </c:pt>
                <c:pt idx="11124">
                  <c:v>212.3</c:v>
                </c:pt>
                <c:pt idx="11125">
                  <c:v>215.1</c:v>
                </c:pt>
                <c:pt idx="11126">
                  <c:v>214.6</c:v>
                </c:pt>
                <c:pt idx="11127">
                  <c:v>215</c:v>
                </c:pt>
                <c:pt idx="11128">
                  <c:v>212.6</c:v>
                </c:pt>
                <c:pt idx="11129">
                  <c:v>212.5</c:v>
                </c:pt>
                <c:pt idx="11130">
                  <c:v>211.2</c:v>
                </c:pt>
                <c:pt idx="11131">
                  <c:v>212.3</c:v>
                </c:pt>
                <c:pt idx="11132">
                  <c:v>211.9</c:v>
                </c:pt>
                <c:pt idx="11133">
                  <c:v>210.6</c:v>
                </c:pt>
                <c:pt idx="11134">
                  <c:v>212.2</c:v>
                </c:pt>
                <c:pt idx="11135">
                  <c:v>207</c:v>
                </c:pt>
                <c:pt idx="11136">
                  <c:v>211.3</c:v>
                </c:pt>
                <c:pt idx="11137">
                  <c:v>213.9</c:v>
                </c:pt>
                <c:pt idx="11138">
                  <c:v>213.7</c:v>
                </c:pt>
                <c:pt idx="11139">
                  <c:v>215</c:v>
                </c:pt>
                <c:pt idx="11140">
                  <c:v>214.2</c:v>
                </c:pt>
                <c:pt idx="11141">
                  <c:v>212.2</c:v>
                </c:pt>
                <c:pt idx="11142">
                  <c:v>212.3</c:v>
                </c:pt>
                <c:pt idx="11143">
                  <c:v>212.9</c:v>
                </c:pt>
                <c:pt idx="11144">
                  <c:v>212.1</c:v>
                </c:pt>
                <c:pt idx="11145">
                  <c:v>213.9</c:v>
                </c:pt>
                <c:pt idx="11146">
                  <c:v>211.7</c:v>
                </c:pt>
                <c:pt idx="11147">
                  <c:v>208.2</c:v>
                </c:pt>
                <c:pt idx="11148">
                  <c:v>213.9</c:v>
                </c:pt>
                <c:pt idx="11149">
                  <c:v>206.4</c:v>
                </c:pt>
                <c:pt idx="11150">
                  <c:v>210.9</c:v>
                </c:pt>
                <c:pt idx="11151">
                  <c:v>208.2</c:v>
                </c:pt>
                <c:pt idx="11152">
                  <c:v>213.5</c:v>
                </c:pt>
                <c:pt idx="11153">
                  <c:v>214.1</c:v>
                </c:pt>
                <c:pt idx="11154">
                  <c:v>213.1</c:v>
                </c:pt>
                <c:pt idx="11155">
                  <c:v>215.1</c:v>
                </c:pt>
                <c:pt idx="11156">
                  <c:v>210</c:v>
                </c:pt>
                <c:pt idx="11157">
                  <c:v>210.2</c:v>
                </c:pt>
                <c:pt idx="11158">
                  <c:v>215.3</c:v>
                </c:pt>
                <c:pt idx="11159">
                  <c:v>213.6</c:v>
                </c:pt>
                <c:pt idx="11160">
                  <c:v>211.2</c:v>
                </c:pt>
                <c:pt idx="11161">
                  <c:v>212.4</c:v>
                </c:pt>
                <c:pt idx="11162">
                  <c:v>210.2</c:v>
                </c:pt>
                <c:pt idx="11163">
                  <c:v>213.7</c:v>
                </c:pt>
                <c:pt idx="11164">
                  <c:v>210.4</c:v>
                </c:pt>
                <c:pt idx="11165">
                  <c:v>206.8</c:v>
                </c:pt>
                <c:pt idx="11166">
                  <c:v>211.2</c:v>
                </c:pt>
                <c:pt idx="11167">
                  <c:v>213.3</c:v>
                </c:pt>
                <c:pt idx="11168">
                  <c:v>209</c:v>
                </c:pt>
                <c:pt idx="11169">
                  <c:v>205.9</c:v>
                </c:pt>
                <c:pt idx="11170">
                  <c:v>215.2</c:v>
                </c:pt>
                <c:pt idx="11171">
                  <c:v>208.6</c:v>
                </c:pt>
                <c:pt idx="11172">
                  <c:v>211.3</c:v>
                </c:pt>
                <c:pt idx="11173">
                  <c:v>211.7</c:v>
                </c:pt>
                <c:pt idx="11174">
                  <c:v>213.1</c:v>
                </c:pt>
                <c:pt idx="11175">
                  <c:v>211.3</c:v>
                </c:pt>
                <c:pt idx="11176">
                  <c:v>209.9</c:v>
                </c:pt>
                <c:pt idx="11177">
                  <c:v>212.6</c:v>
                </c:pt>
                <c:pt idx="11178">
                  <c:v>213</c:v>
                </c:pt>
                <c:pt idx="11179">
                  <c:v>203.2</c:v>
                </c:pt>
                <c:pt idx="11180">
                  <c:v>212.1</c:v>
                </c:pt>
                <c:pt idx="11181">
                  <c:v>211.3</c:v>
                </c:pt>
                <c:pt idx="11182">
                  <c:v>211.3</c:v>
                </c:pt>
                <c:pt idx="11183">
                  <c:v>212.1</c:v>
                </c:pt>
                <c:pt idx="11184">
                  <c:v>204.6</c:v>
                </c:pt>
                <c:pt idx="11185">
                  <c:v>210.7</c:v>
                </c:pt>
                <c:pt idx="11186">
                  <c:v>211.6</c:v>
                </c:pt>
                <c:pt idx="11187">
                  <c:v>210.2</c:v>
                </c:pt>
                <c:pt idx="11188">
                  <c:v>213.5</c:v>
                </c:pt>
                <c:pt idx="11189">
                  <c:v>214.1</c:v>
                </c:pt>
                <c:pt idx="11190">
                  <c:v>211.4</c:v>
                </c:pt>
                <c:pt idx="11191">
                  <c:v>205.2</c:v>
                </c:pt>
                <c:pt idx="11192">
                  <c:v>212.1</c:v>
                </c:pt>
                <c:pt idx="11193">
                  <c:v>212.7</c:v>
                </c:pt>
                <c:pt idx="11194">
                  <c:v>210.7</c:v>
                </c:pt>
                <c:pt idx="11195">
                  <c:v>209.6</c:v>
                </c:pt>
                <c:pt idx="11196">
                  <c:v>212.1</c:v>
                </c:pt>
                <c:pt idx="11197">
                  <c:v>212.8</c:v>
                </c:pt>
                <c:pt idx="11198">
                  <c:v>211.2</c:v>
                </c:pt>
                <c:pt idx="11199">
                  <c:v>210.3</c:v>
                </c:pt>
                <c:pt idx="11200">
                  <c:v>210.7</c:v>
                </c:pt>
                <c:pt idx="11201">
                  <c:v>213.1</c:v>
                </c:pt>
                <c:pt idx="11202">
                  <c:v>206.4</c:v>
                </c:pt>
                <c:pt idx="11203">
                  <c:v>211.4</c:v>
                </c:pt>
                <c:pt idx="11204">
                  <c:v>208.2</c:v>
                </c:pt>
                <c:pt idx="11205">
                  <c:v>206.5</c:v>
                </c:pt>
                <c:pt idx="11206">
                  <c:v>212.3</c:v>
                </c:pt>
                <c:pt idx="11207">
                  <c:v>213.6</c:v>
                </c:pt>
                <c:pt idx="11208">
                  <c:v>215</c:v>
                </c:pt>
                <c:pt idx="11209">
                  <c:v>210.9</c:v>
                </c:pt>
                <c:pt idx="11210">
                  <c:v>213.1</c:v>
                </c:pt>
                <c:pt idx="11211">
                  <c:v>207.9</c:v>
                </c:pt>
                <c:pt idx="11212">
                  <c:v>209.2</c:v>
                </c:pt>
                <c:pt idx="11213">
                  <c:v>212.6</c:v>
                </c:pt>
                <c:pt idx="11214">
                  <c:v>212.8</c:v>
                </c:pt>
                <c:pt idx="11215">
                  <c:v>209.3</c:v>
                </c:pt>
                <c:pt idx="11216">
                  <c:v>208.1</c:v>
                </c:pt>
                <c:pt idx="11217">
                  <c:v>209.5</c:v>
                </c:pt>
                <c:pt idx="11218">
                  <c:v>208.3</c:v>
                </c:pt>
                <c:pt idx="11219">
                  <c:v>210.6</c:v>
                </c:pt>
                <c:pt idx="11220">
                  <c:v>211.3</c:v>
                </c:pt>
                <c:pt idx="11221">
                  <c:v>211.3</c:v>
                </c:pt>
                <c:pt idx="11222">
                  <c:v>206.9</c:v>
                </c:pt>
                <c:pt idx="11223">
                  <c:v>207.7</c:v>
                </c:pt>
                <c:pt idx="11224">
                  <c:v>209.5</c:v>
                </c:pt>
                <c:pt idx="11225">
                  <c:v>211.2</c:v>
                </c:pt>
                <c:pt idx="11226">
                  <c:v>211.2</c:v>
                </c:pt>
                <c:pt idx="11227">
                  <c:v>210.9</c:v>
                </c:pt>
                <c:pt idx="11228">
                  <c:v>206.3</c:v>
                </c:pt>
                <c:pt idx="11229">
                  <c:v>210.6</c:v>
                </c:pt>
                <c:pt idx="11230">
                  <c:v>212.8</c:v>
                </c:pt>
                <c:pt idx="11231">
                  <c:v>212.1</c:v>
                </c:pt>
                <c:pt idx="11232">
                  <c:v>212.3</c:v>
                </c:pt>
                <c:pt idx="11233">
                  <c:v>209.7</c:v>
                </c:pt>
                <c:pt idx="11234">
                  <c:v>209.1</c:v>
                </c:pt>
                <c:pt idx="11235">
                  <c:v>212</c:v>
                </c:pt>
                <c:pt idx="11236">
                  <c:v>206.2</c:v>
                </c:pt>
                <c:pt idx="11237">
                  <c:v>209.3</c:v>
                </c:pt>
                <c:pt idx="11238">
                  <c:v>210.3</c:v>
                </c:pt>
                <c:pt idx="11239">
                  <c:v>205.1</c:v>
                </c:pt>
                <c:pt idx="11240">
                  <c:v>208.7</c:v>
                </c:pt>
                <c:pt idx="11241">
                  <c:v>208</c:v>
                </c:pt>
                <c:pt idx="11242">
                  <c:v>211.3</c:v>
                </c:pt>
                <c:pt idx="11243">
                  <c:v>212.6</c:v>
                </c:pt>
                <c:pt idx="11244">
                  <c:v>212.3</c:v>
                </c:pt>
                <c:pt idx="11245">
                  <c:v>208.6</c:v>
                </c:pt>
                <c:pt idx="11246">
                  <c:v>212.1</c:v>
                </c:pt>
                <c:pt idx="11247">
                  <c:v>212.3</c:v>
                </c:pt>
                <c:pt idx="11248">
                  <c:v>212.7</c:v>
                </c:pt>
                <c:pt idx="11249">
                  <c:v>210.6</c:v>
                </c:pt>
                <c:pt idx="11250">
                  <c:v>212.8</c:v>
                </c:pt>
                <c:pt idx="11251">
                  <c:v>211.4</c:v>
                </c:pt>
                <c:pt idx="11252">
                  <c:v>205.4</c:v>
                </c:pt>
                <c:pt idx="11253">
                  <c:v>207.5</c:v>
                </c:pt>
                <c:pt idx="11254">
                  <c:v>211.8</c:v>
                </c:pt>
                <c:pt idx="11255">
                  <c:v>210.6</c:v>
                </c:pt>
                <c:pt idx="11256">
                  <c:v>207.9</c:v>
                </c:pt>
                <c:pt idx="11257">
                  <c:v>204.3</c:v>
                </c:pt>
                <c:pt idx="11258">
                  <c:v>208.2</c:v>
                </c:pt>
                <c:pt idx="11259">
                  <c:v>206.2</c:v>
                </c:pt>
                <c:pt idx="11260">
                  <c:v>210.9</c:v>
                </c:pt>
                <c:pt idx="11261">
                  <c:v>210.1</c:v>
                </c:pt>
                <c:pt idx="11262">
                  <c:v>209.5</c:v>
                </c:pt>
                <c:pt idx="11263">
                  <c:v>209</c:v>
                </c:pt>
                <c:pt idx="11264">
                  <c:v>209.1</c:v>
                </c:pt>
                <c:pt idx="11265">
                  <c:v>211</c:v>
                </c:pt>
                <c:pt idx="11266">
                  <c:v>212.1</c:v>
                </c:pt>
                <c:pt idx="11267">
                  <c:v>211.7</c:v>
                </c:pt>
                <c:pt idx="11268">
                  <c:v>211.2</c:v>
                </c:pt>
                <c:pt idx="11269">
                  <c:v>201.9</c:v>
                </c:pt>
                <c:pt idx="11270">
                  <c:v>210.7</c:v>
                </c:pt>
                <c:pt idx="11271">
                  <c:v>211</c:v>
                </c:pt>
                <c:pt idx="11272">
                  <c:v>210.2</c:v>
                </c:pt>
                <c:pt idx="11273">
                  <c:v>209.7</c:v>
                </c:pt>
                <c:pt idx="11274">
                  <c:v>207.5</c:v>
                </c:pt>
                <c:pt idx="11275">
                  <c:v>204.7</c:v>
                </c:pt>
                <c:pt idx="11276">
                  <c:v>206.5</c:v>
                </c:pt>
                <c:pt idx="11277">
                  <c:v>211.2</c:v>
                </c:pt>
                <c:pt idx="11278">
                  <c:v>204.8</c:v>
                </c:pt>
                <c:pt idx="11279">
                  <c:v>209.1</c:v>
                </c:pt>
                <c:pt idx="11280">
                  <c:v>210.2</c:v>
                </c:pt>
                <c:pt idx="11281">
                  <c:v>211.7</c:v>
                </c:pt>
                <c:pt idx="11282">
                  <c:v>209.6</c:v>
                </c:pt>
                <c:pt idx="11283">
                  <c:v>211.8</c:v>
                </c:pt>
                <c:pt idx="11284">
                  <c:v>209.2</c:v>
                </c:pt>
                <c:pt idx="11285">
                  <c:v>207.7</c:v>
                </c:pt>
                <c:pt idx="11286">
                  <c:v>207</c:v>
                </c:pt>
                <c:pt idx="11287">
                  <c:v>211</c:v>
                </c:pt>
                <c:pt idx="11288">
                  <c:v>208.7</c:v>
                </c:pt>
                <c:pt idx="11289">
                  <c:v>208.4</c:v>
                </c:pt>
                <c:pt idx="11290">
                  <c:v>210.3</c:v>
                </c:pt>
                <c:pt idx="11291">
                  <c:v>211.2</c:v>
                </c:pt>
                <c:pt idx="11292">
                  <c:v>208.7</c:v>
                </c:pt>
                <c:pt idx="11293">
                  <c:v>209.3</c:v>
                </c:pt>
                <c:pt idx="11294">
                  <c:v>210.6</c:v>
                </c:pt>
                <c:pt idx="11295">
                  <c:v>212</c:v>
                </c:pt>
                <c:pt idx="11296">
                  <c:v>209.5</c:v>
                </c:pt>
                <c:pt idx="11297">
                  <c:v>210.2</c:v>
                </c:pt>
                <c:pt idx="11298">
                  <c:v>211.6</c:v>
                </c:pt>
                <c:pt idx="11299">
                  <c:v>211.7</c:v>
                </c:pt>
                <c:pt idx="11300">
                  <c:v>207.5</c:v>
                </c:pt>
                <c:pt idx="11301">
                  <c:v>202.9</c:v>
                </c:pt>
                <c:pt idx="11302">
                  <c:v>207.2</c:v>
                </c:pt>
                <c:pt idx="11303">
                  <c:v>208.1</c:v>
                </c:pt>
                <c:pt idx="11304">
                  <c:v>210</c:v>
                </c:pt>
                <c:pt idx="11305">
                  <c:v>209.3</c:v>
                </c:pt>
                <c:pt idx="11306">
                  <c:v>209.7</c:v>
                </c:pt>
                <c:pt idx="11307">
                  <c:v>210</c:v>
                </c:pt>
                <c:pt idx="11308">
                  <c:v>207</c:v>
                </c:pt>
                <c:pt idx="11309">
                  <c:v>207.6</c:v>
                </c:pt>
                <c:pt idx="11310">
                  <c:v>210</c:v>
                </c:pt>
                <c:pt idx="11311">
                  <c:v>210.7</c:v>
                </c:pt>
                <c:pt idx="11312">
                  <c:v>209.6</c:v>
                </c:pt>
                <c:pt idx="11313">
                  <c:v>207.1</c:v>
                </c:pt>
                <c:pt idx="11314">
                  <c:v>208.5</c:v>
                </c:pt>
                <c:pt idx="11315">
                  <c:v>209.2</c:v>
                </c:pt>
                <c:pt idx="11316">
                  <c:v>207.4</c:v>
                </c:pt>
                <c:pt idx="11317">
                  <c:v>210.6</c:v>
                </c:pt>
                <c:pt idx="11318">
                  <c:v>208.6</c:v>
                </c:pt>
                <c:pt idx="11319">
                  <c:v>208.5</c:v>
                </c:pt>
                <c:pt idx="11320">
                  <c:v>209.3</c:v>
                </c:pt>
                <c:pt idx="11321">
                  <c:v>209.7</c:v>
                </c:pt>
                <c:pt idx="11322">
                  <c:v>208.3</c:v>
                </c:pt>
                <c:pt idx="11323">
                  <c:v>209.7</c:v>
                </c:pt>
                <c:pt idx="11324">
                  <c:v>208.1</c:v>
                </c:pt>
                <c:pt idx="11325">
                  <c:v>210</c:v>
                </c:pt>
                <c:pt idx="11326">
                  <c:v>210.3</c:v>
                </c:pt>
                <c:pt idx="11327">
                  <c:v>209.7</c:v>
                </c:pt>
                <c:pt idx="11328">
                  <c:v>209</c:v>
                </c:pt>
                <c:pt idx="11329">
                  <c:v>210.7</c:v>
                </c:pt>
                <c:pt idx="11330">
                  <c:v>209.6</c:v>
                </c:pt>
                <c:pt idx="11331">
                  <c:v>207.9</c:v>
                </c:pt>
                <c:pt idx="11332">
                  <c:v>207.7</c:v>
                </c:pt>
                <c:pt idx="11333">
                  <c:v>206.2</c:v>
                </c:pt>
                <c:pt idx="11334">
                  <c:v>204.7</c:v>
                </c:pt>
                <c:pt idx="11335">
                  <c:v>212.3</c:v>
                </c:pt>
                <c:pt idx="11336">
                  <c:v>211.7</c:v>
                </c:pt>
                <c:pt idx="11337">
                  <c:v>203.7</c:v>
                </c:pt>
                <c:pt idx="11338">
                  <c:v>207.6</c:v>
                </c:pt>
                <c:pt idx="11339">
                  <c:v>207.6</c:v>
                </c:pt>
                <c:pt idx="11340">
                  <c:v>203</c:v>
                </c:pt>
                <c:pt idx="11341">
                  <c:v>208.7</c:v>
                </c:pt>
                <c:pt idx="11342">
                  <c:v>203.3</c:v>
                </c:pt>
                <c:pt idx="11343">
                  <c:v>205.9</c:v>
                </c:pt>
                <c:pt idx="11344">
                  <c:v>209</c:v>
                </c:pt>
                <c:pt idx="11345">
                  <c:v>205.3</c:v>
                </c:pt>
                <c:pt idx="11346">
                  <c:v>207.1</c:v>
                </c:pt>
                <c:pt idx="11347">
                  <c:v>204.9</c:v>
                </c:pt>
                <c:pt idx="11348">
                  <c:v>208.7</c:v>
                </c:pt>
                <c:pt idx="11349">
                  <c:v>207.4</c:v>
                </c:pt>
                <c:pt idx="11350">
                  <c:v>202.4</c:v>
                </c:pt>
                <c:pt idx="11351">
                  <c:v>205.6</c:v>
                </c:pt>
                <c:pt idx="11352">
                  <c:v>207.4</c:v>
                </c:pt>
                <c:pt idx="11353">
                  <c:v>209</c:v>
                </c:pt>
                <c:pt idx="11354">
                  <c:v>207.2</c:v>
                </c:pt>
                <c:pt idx="11355">
                  <c:v>208.6</c:v>
                </c:pt>
                <c:pt idx="11356">
                  <c:v>204.6</c:v>
                </c:pt>
                <c:pt idx="11357">
                  <c:v>208.1</c:v>
                </c:pt>
                <c:pt idx="11358">
                  <c:v>201.9</c:v>
                </c:pt>
                <c:pt idx="11359">
                  <c:v>209.7</c:v>
                </c:pt>
                <c:pt idx="11360">
                  <c:v>206.7</c:v>
                </c:pt>
                <c:pt idx="11361">
                  <c:v>209.4</c:v>
                </c:pt>
                <c:pt idx="11362">
                  <c:v>210.1</c:v>
                </c:pt>
                <c:pt idx="11363">
                  <c:v>209.4</c:v>
                </c:pt>
                <c:pt idx="11364">
                  <c:v>209.2</c:v>
                </c:pt>
                <c:pt idx="11365">
                  <c:v>199.6</c:v>
                </c:pt>
                <c:pt idx="11366">
                  <c:v>207.2</c:v>
                </c:pt>
                <c:pt idx="11367">
                  <c:v>205.6</c:v>
                </c:pt>
                <c:pt idx="11368">
                  <c:v>204.2</c:v>
                </c:pt>
                <c:pt idx="11369">
                  <c:v>202.6</c:v>
                </c:pt>
                <c:pt idx="11370">
                  <c:v>208.8</c:v>
                </c:pt>
                <c:pt idx="11371">
                  <c:v>209.2</c:v>
                </c:pt>
                <c:pt idx="11372">
                  <c:v>208.2</c:v>
                </c:pt>
                <c:pt idx="11373">
                  <c:v>208.8</c:v>
                </c:pt>
                <c:pt idx="11374">
                  <c:v>209.2</c:v>
                </c:pt>
                <c:pt idx="11375">
                  <c:v>207.2</c:v>
                </c:pt>
                <c:pt idx="11376">
                  <c:v>209.3</c:v>
                </c:pt>
                <c:pt idx="11377">
                  <c:v>201.7</c:v>
                </c:pt>
                <c:pt idx="11378">
                  <c:v>207.6</c:v>
                </c:pt>
                <c:pt idx="11379">
                  <c:v>210.3</c:v>
                </c:pt>
                <c:pt idx="11380">
                  <c:v>207.8</c:v>
                </c:pt>
                <c:pt idx="11381">
                  <c:v>204.6</c:v>
                </c:pt>
                <c:pt idx="11382">
                  <c:v>204.3</c:v>
                </c:pt>
                <c:pt idx="11383">
                  <c:v>204</c:v>
                </c:pt>
                <c:pt idx="11384">
                  <c:v>208.7</c:v>
                </c:pt>
                <c:pt idx="11385">
                  <c:v>209.2</c:v>
                </c:pt>
                <c:pt idx="11386">
                  <c:v>204</c:v>
                </c:pt>
                <c:pt idx="11387">
                  <c:v>207.2</c:v>
                </c:pt>
                <c:pt idx="11388">
                  <c:v>207.8</c:v>
                </c:pt>
                <c:pt idx="11389">
                  <c:v>204.9</c:v>
                </c:pt>
                <c:pt idx="11390">
                  <c:v>208.2</c:v>
                </c:pt>
                <c:pt idx="11391">
                  <c:v>207.2</c:v>
                </c:pt>
                <c:pt idx="11392">
                  <c:v>200.7</c:v>
                </c:pt>
                <c:pt idx="11393">
                  <c:v>209.2</c:v>
                </c:pt>
                <c:pt idx="11394">
                  <c:v>209.2</c:v>
                </c:pt>
                <c:pt idx="11395">
                  <c:v>203.1</c:v>
                </c:pt>
                <c:pt idx="11396">
                  <c:v>206.7</c:v>
                </c:pt>
                <c:pt idx="11397">
                  <c:v>207.6</c:v>
                </c:pt>
                <c:pt idx="11398">
                  <c:v>202.5</c:v>
                </c:pt>
                <c:pt idx="11399">
                  <c:v>207.7</c:v>
                </c:pt>
                <c:pt idx="11400">
                  <c:v>207</c:v>
                </c:pt>
                <c:pt idx="11401">
                  <c:v>207.2</c:v>
                </c:pt>
                <c:pt idx="11402">
                  <c:v>206.7</c:v>
                </c:pt>
                <c:pt idx="11403">
                  <c:v>208.6</c:v>
                </c:pt>
                <c:pt idx="11404">
                  <c:v>209.2</c:v>
                </c:pt>
                <c:pt idx="11405">
                  <c:v>208.7</c:v>
                </c:pt>
                <c:pt idx="11406">
                  <c:v>204.9</c:v>
                </c:pt>
                <c:pt idx="11407">
                  <c:v>207</c:v>
                </c:pt>
                <c:pt idx="11408">
                  <c:v>206.7</c:v>
                </c:pt>
                <c:pt idx="11409">
                  <c:v>203.1</c:v>
                </c:pt>
                <c:pt idx="11410">
                  <c:v>206.7</c:v>
                </c:pt>
                <c:pt idx="11411">
                  <c:v>206.6</c:v>
                </c:pt>
                <c:pt idx="11412">
                  <c:v>209.2</c:v>
                </c:pt>
                <c:pt idx="11413">
                  <c:v>210.2</c:v>
                </c:pt>
                <c:pt idx="11414">
                  <c:v>209.2</c:v>
                </c:pt>
                <c:pt idx="11415">
                  <c:v>209</c:v>
                </c:pt>
                <c:pt idx="11416">
                  <c:v>205.6</c:v>
                </c:pt>
                <c:pt idx="11417">
                  <c:v>209.1</c:v>
                </c:pt>
                <c:pt idx="11418">
                  <c:v>203.6</c:v>
                </c:pt>
                <c:pt idx="11419">
                  <c:v>203.7</c:v>
                </c:pt>
                <c:pt idx="11420">
                  <c:v>207.1</c:v>
                </c:pt>
                <c:pt idx="11421">
                  <c:v>210.6</c:v>
                </c:pt>
                <c:pt idx="11422">
                  <c:v>206.2</c:v>
                </c:pt>
                <c:pt idx="11423">
                  <c:v>207.1</c:v>
                </c:pt>
                <c:pt idx="11424">
                  <c:v>209</c:v>
                </c:pt>
                <c:pt idx="11425">
                  <c:v>207.3</c:v>
                </c:pt>
                <c:pt idx="11426">
                  <c:v>208.2</c:v>
                </c:pt>
                <c:pt idx="11427">
                  <c:v>204.9</c:v>
                </c:pt>
                <c:pt idx="11428">
                  <c:v>207.1</c:v>
                </c:pt>
                <c:pt idx="11429">
                  <c:v>208.2</c:v>
                </c:pt>
                <c:pt idx="11430">
                  <c:v>208</c:v>
                </c:pt>
                <c:pt idx="11431">
                  <c:v>206.9</c:v>
                </c:pt>
                <c:pt idx="11432">
                  <c:v>207.1</c:v>
                </c:pt>
                <c:pt idx="11433">
                  <c:v>207.5</c:v>
                </c:pt>
                <c:pt idx="11434">
                  <c:v>208.7</c:v>
                </c:pt>
                <c:pt idx="11435">
                  <c:v>207.1</c:v>
                </c:pt>
                <c:pt idx="11436">
                  <c:v>208.2</c:v>
                </c:pt>
                <c:pt idx="11437">
                  <c:v>208.3</c:v>
                </c:pt>
                <c:pt idx="11438">
                  <c:v>205.1</c:v>
                </c:pt>
                <c:pt idx="11439">
                  <c:v>208.8</c:v>
                </c:pt>
                <c:pt idx="11440">
                  <c:v>209.3</c:v>
                </c:pt>
                <c:pt idx="11441">
                  <c:v>205.6</c:v>
                </c:pt>
                <c:pt idx="11442">
                  <c:v>207.2</c:v>
                </c:pt>
                <c:pt idx="11443">
                  <c:v>206.6</c:v>
                </c:pt>
                <c:pt idx="11444">
                  <c:v>208.7</c:v>
                </c:pt>
                <c:pt idx="11445">
                  <c:v>206.6</c:v>
                </c:pt>
                <c:pt idx="11446">
                  <c:v>208.3</c:v>
                </c:pt>
                <c:pt idx="11447">
                  <c:v>202.7</c:v>
                </c:pt>
                <c:pt idx="11448">
                  <c:v>207.9</c:v>
                </c:pt>
                <c:pt idx="11449">
                  <c:v>204.8</c:v>
                </c:pt>
                <c:pt idx="11450">
                  <c:v>203.8</c:v>
                </c:pt>
                <c:pt idx="11451">
                  <c:v>205.7</c:v>
                </c:pt>
                <c:pt idx="11452">
                  <c:v>208.9</c:v>
                </c:pt>
                <c:pt idx="11453">
                  <c:v>207.2</c:v>
                </c:pt>
                <c:pt idx="11454">
                  <c:v>207.2</c:v>
                </c:pt>
                <c:pt idx="11455">
                  <c:v>204.3</c:v>
                </c:pt>
                <c:pt idx="11456">
                  <c:v>209.7</c:v>
                </c:pt>
                <c:pt idx="11457">
                  <c:v>203.5</c:v>
                </c:pt>
                <c:pt idx="11458">
                  <c:v>210.7</c:v>
                </c:pt>
                <c:pt idx="11459">
                  <c:v>209.1</c:v>
                </c:pt>
                <c:pt idx="11460">
                  <c:v>210.2</c:v>
                </c:pt>
                <c:pt idx="11461">
                  <c:v>204.9</c:v>
                </c:pt>
                <c:pt idx="11462">
                  <c:v>210.1</c:v>
                </c:pt>
                <c:pt idx="11463">
                  <c:v>210.3</c:v>
                </c:pt>
                <c:pt idx="11464">
                  <c:v>205.1</c:v>
                </c:pt>
                <c:pt idx="11465">
                  <c:v>205.4</c:v>
                </c:pt>
                <c:pt idx="11466">
                  <c:v>205.9</c:v>
                </c:pt>
                <c:pt idx="11467">
                  <c:v>209.2</c:v>
                </c:pt>
                <c:pt idx="11468">
                  <c:v>208.7</c:v>
                </c:pt>
                <c:pt idx="11469">
                  <c:v>207.4</c:v>
                </c:pt>
                <c:pt idx="11470">
                  <c:v>204.5</c:v>
                </c:pt>
                <c:pt idx="11471">
                  <c:v>206.7</c:v>
                </c:pt>
                <c:pt idx="11472">
                  <c:v>206.4</c:v>
                </c:pt>
                <c:pt idx="11473">
                  <c:v>207.7</c:v>
                </c:pt>
                <c:pt idx="11474">
                  <c:v>203.8</c:v>
                </c:pt>
                <c:pt idx="11475">
                  <c:v>207.1</c:v>
                </c:pt>
                <c:pt idx="11476">
                  <c:v>207.9</c:v>
                </c:pt>
                <c:pt idx="11477">
                  <c:v>206.7</c:v>
                </c:pt>
                <c:pt idx="11478">
                  <c:v>207.2</c:v>
                </c:pt>
                <c:pt idx="11479">
                  <c:v>205.5</c:v>
                </c:pt>
                <c:pt idx="11480">
                  <c:v>204.1</c:v>
                </c:pt>
                <c:pt idx="11481">
                  <c:v>203.9</c:v>
                </c:pt>
                <c:pt idx="11482">
                  <c:v>209.2</c:v>
                </c:pt>
                <c:pt idx="11483">
                  <c:v>208.7</c:v>
                </c:pt>
                <c:pt idx="11484">
                  <c:v>207.4</c:v>
                </c:pt>
                <c:pt idx="11485">
                  <c:v>205.7</c:v>
                </c:pt>
                <c:pt idx="11486">
                  <c:v>208.2</c:v>
                </c:pt>
                <c:pt idx="11487">
                  <c:v>208.2</c:v>
                </c:pt>
                <c:pt idx="11488">
                  <c:v>208.2</c:v>
                </c:pt>
                <c:pt idx="11489">
                  <c:v>208.2</c:v>
                </c:pt>
                <c:pt idx="11490">
                  <c:v>205.7</c:v>
                </c:pt>
                <c:pt idx="11491">
                  <c:v>205.6</c:v>
                </c:pt>
                <c:pt idx="11492">
                  <c:v>206.7</c:v>
                </c:pt>
                <c:pt idx="11493">
                  <c:v>201.1</c:v>
                </c:pt>
                <c:pt idx="11494">
                  <c:v>199.7</c:v>
                </c:pt>
                <c:pt idx="11495">
                  <c:v>208.2</c:v>
                </c:pt>
                <c:pt idx="11496">
                  <c:v>205.7</c:v>
                </c:pt>
                <c:pt idx="11497">
                  <c:v>206.9</c:v>
                </c:pt>
                <c:pt idx="11498">
                  <c:v>206.6</c:v>
                </c:pt>
                <c:pt idx="11499">
                  <c:v>208.2</c:v>
                </c:pt>
                <c:pt idx="11500">
                  <c:v>199.2</c:v>
                </c:pt>
                <c:pt idx="11501">
                  <c:v>209.7</c:v>
                </c:pt>
                <c:pt idx="11502">
                  <c:v>210</c:v>
                </c:pt>
                <c:pt idx="11503">
                  <c:v>210.3</c:v>
                </c:pt>
                <c:pt idx="11504">
                  <c:v>210.7</c:v>
                </c:pt>
                <c:pt idx="11505">
                  <c:v>206.1</c:v>
                </c:pt>
                <c:pt idx="11506">
                  <c:v>207.4</c:v>
                </c:pt>
                <c:pt idx="11507">
                  <c:v>202.7</c:v>
                </c:pt>
                <c:pt idx="11508">
                  <c:v>206.3</c:v>
                </c:pt>
                <c:pt idx="11509">
                  <c:v>202.8</c:v>
                </c:pt>
                <c:pt idx="11510">
                  <c:v>206.7</c:v>
                </c:pt>
                <c:pt idx="11511">
                  <c:v>205.6</c:v>
                </c:pt>
                <c:pt idx="11512">
                  <c:v>206.9</c:v>
                </c:pt>
                <c:pt idx="11513">
                  <c:v>206.6</c:v>
                </c:pt>
                <c:pt idx="11514">
                  <c:v>205.7</c:v>
                </c:pt>
                <c:pt idx="11515">
                  <c:v>202.1</c:v>
                </c:pt>
                <c:pt idx="11516">
                  <c:v>206.2</c:v>
                </c:pt>
                <c:pt idx="11517">
                  <c:v>205.2</c:v>
                </c:pt>
                <c:pt idx="11518">
                  <c:v>207</c:v>
                </c:pt>
                <c:pt idx="11519">
                  <c:v>204.6</c:v>
                </c:pt>
                <c:pt idx="11520">
                  <c:v>206.7</c:v>
                </c:pt>
                <c:pt idx="11521">
                  <c:v>204.4</c:v>
                </c:pt>
                <c:pt idx="11522">
                  <c:v>202.6</c:v>
                </c:pt>
                <c:pt idx="11523">
                  <c:v>207</c:v>
                </c:pt>
                <c:pt idx="11524">
                  <c:v>207.5</c:v>
                </c:pt>
                <c:pt idx="11525">
                  <c:v>207.2</c:v>
                </c:pt>
                <c:pt idx="11526">
                  <c:v>206.8</c:v>
                </c:pt>
                <c:pt idx="11527">
                  <c:v>209.2</c:v>
                </c:pt>
                <c:pt idx="11528">
                  <c:v>206.3</c:v>
                </c:pt>
                <c:pt idx="11529">
                  <c:v>208.1</c:v>
                </c:pt>
                <c:pt idx="11530">
                  <c:v>208.1</c:v>
                </c:pt>
                <c:pt idx="11531">
                  <c:v>205.1</c:v>
                </c:pt>
                <c:pt idx="11532">
                  <c:v>204.9</c:v>
                </c:pt>
                <c:pt idx="11533">
                  <c:v>206.9</c:v>
                </c:pt>
                <c:pt idx="11534">
                  <c:v>206.6</c:v>
                </c:pt>
                <c:pt idx="11535">
                  <c:v>200.1</c:v>
                </c:pt>
                <c:pt idx="11536">
                  <c:v>207.3</c:v>
                </c:pt>
                <c:pt idx="11537">
                  <c:v>203.2</c:v>
                </c:pt>
                <c:pt idx="11538">
                  <c:v>207.5</c:v>
                </c:pt>
                <c:pt idx="11539">
                  <c:v>208.2</c:v>
                </c:pt>
                <c:pt idx="11540">
                  <c:v>208.6</c:v>
                </c:pt>
                <c:pt idx="11541">
                  <c:v>201.9</c:v>
                </c:pt>
                <c:pt idx="11542">
                  <c:v>209.6</c:v>
                </c:pt>
                <c:pt idx="11543">
                  <c:v>208.1</c:v>
                </c:pt>
                <c:pt idx="11544">
                  <c:v>209.3</c:v>
                </c:pt>
                <c:pt idx="11545">
                  <c:v>207.2</c:v>
                </c:pt>
                <c:pt idx="11546">
                  <c:v>208.1</c:v>
                </c:pt>
                <c:pt idx="11547">
                  <c:v>207.5</c:v>
                </c:pt>
                <c:pt idx="11548">
                  <c:v>208</c:v>
                </c:pt>
                <c:pt idx="11549">
                  <c:v>206.7</c:v>
                </c:pt>
                <c:pt idx="11550">
                  <c:v>208.6</c:v>
                </c:pt>
                <c:pt idx="11551">
                  <c:v>208</c:v>
                </c:pt>
                <c:pt idx="11552">
                  <c:v>205.3</c:v>
                </c:pt>
                <c:pt idx="11553">
                  <c:v>207.3</c:v>
                </c:pt>
                <c:pt idx="11554">
                  <c:v>206.5</c:v>
                </c:pt>
                <c:pt idx="11555">
                  <c:v>206.7</c:v>
                </c:pt>
                <c:pt idx="11556">
                  <c:v>208.4</c:v>
                </c:pt>
                <c:pt idx="11557">
                  <c:v>207.9</c:v>
                </c:pt>
                <c:pt idx="11558">
                  <c:v>207.6</c:v>
                </c:pt>
                <c:pt idx="11559">
                  <c:v>209.2</c:v>
                </c:pt>
                <c:pt idx="11560">
                  <c:v>209.3</c:v>
                </c:pt>
                <c:pt idx="11561">
                  <c:v>206.6</c:v>
                </c:pt>
                <c:pt idx="11562">
                  <c:v>208.3</c:v>
                </c:pt>
                <c:pt idx="11563">
                  <c:v>204.8</c:v>
                </c:pt>
                <c:pt idx="11564">
                  <c:v>206.5</c:v>
                </c:pt>
                <c:pt idx="11565">
                  <c:v>211.2</c:v>
                </c:pt>
                <c:pt idx="11566">
                  <c:v>204.1</c:v>
                </c:pt>
                <c:pt idx="11567">
                  <c:v>209.2</c:v>
                </c:pt>
                <c:pt idx="11568">
                  <c:v>210</c:v>
                </c:pt>
                <c:pt idx="11569">
                  <c:v>205.8</c:v>
                </c:pt>
                <c:pt idx="11570">
                  <c:v>209.6</c:v>
                </c:pt>
                <c:pt idx="11571">
                  <c:v>210.2</c:v>
                </c:pt>
                <c:pt idx="11572">
                  <c:v>209.2</c:v>
                </c:pt>
                <c:pt idx="11573">
                  <c:v>208.2</c:v>
                </c:pt>
                <c:pt idx="11574">
                  <c:v>210.4</c:v>
                </c:pt>
                <c:pt idx="11575">
                  <c:v>206.8</c:v>
                </c:pt>
                <c:pt idx="11576">
                  <c:v>209.7</c:v>
                </c:pt>
                <c:pt idx="11577">
                  <c:v>209.2</c:v>
                </c:pt>
                <c:pt idx="11578">
                  <c:v>209.3</c:v>
                </c:pt>
                <c:pt idx="11579">
                  <c:v>209.7</c:v>
                </c:pt>
                <c:pt idx="11580">
                  <c:v>210</c:v>
                </c:pt>
                <c:pt idx="11581">
                  <c:v>208</c:v>
                </c:pt>
                <c:pt idx="11582">
                  <c:v>207.7</c:v>
                </c:pt>
                <c:pt idx="11583">
                  <c:v>204.9</c:v>
                </c:pt>
                <c:pt idx="11584">
                  <c:v>204.5</c:v>
                </c:pt>
                <c:pt idx="11585">
                  <c:v>205.7</c:v>
                </c:pt>
                <c:pt idx="11586">
                  <c:v>208.5</c:v>
                </c:pt>
                <c:pt idx="11587">
                  <c:v>206.6</c:v>
                </c:pt>
                <c:pt idx="11588">
                  <c:v>205.1</c:v>
                </c:pt>
                <c:pt idx="11589">
                  <c:v>205.6</c:v>
                </c:pt>
                <c:pt idx="11590">
                  <c:v>208.2</c:v>
                </c:pt>
                <c:pt idx="11591">
                  <c:v>208.6</c:v>
                </c:pt>
                <c:pt idx="11592">
                  <c:v>209.2</c:v>
                </c:pt>
                <c:pt idx="11593">
                  <c:v>208.2</c:v>
                </c:pt>
                <c:pt idx="11594">
                  <c:v>208.7</c:v>
                </c:pt>
                <c:pt idx="11595">
                  <c:v>206.7</c:v>
                </c:pt>
                <c:pt idx="11596">
                  <c:v>207.3</c:v>
                </c:pt>
                <c:pt idx="11597">
                  <c:v>208.2</c:v>
                </c:pt>
                <c:pt idx="11598">
                  <c:v>205.7</c:v>
                </c:pt>
                <c:pt idx="11599">
                  <c:v>208.3</c:v>
                </c:pt>
                <c:pt idx="11600">
                  <c:v>208.2</c:v>
                </c:pt>
                <c:pt idx="11601">
                  <c:v>207.2</c:v>
                </c:pt>
                <c:pt idx="11602">
                  <c:v>205.9</c:v>
                </c:pt>
                <c:pt idx="11603">
                  <c:v>205.4</c:v>
                </c:pt>
                <c:pt idx="11604">
                  <c:v>203.5</c:v>
                </c:pt>
                <c:pt idx="11605">
                  <c:v>205.8</c:v>
                </c:pt>
                <c:pt idx="11606">
                  <c:v>206.6</c:v>
                </c:pt>
                <c:pt idx="11607">
                  <c:v>206.9</c:v>
                </c:pt>
                <c:pt idx="11608">
                  <c:v>204.9</c:v>
                </c:pt>
                <c:pt idx="11609">
                  <c:v>208.7</c:v>
                </c:pt>
                <c:pt idx="11610">
                  <c:v>209</c:v>
                </c:pt>
                <c:pt idx="11611">
                  <c:v>208</c:v>
                </c:pt>
                <c:pt idx="11612">
                  <c:v>207.7</c:v>
                </c:pt>
                <c:pt idx="11613">
                  <c:v>207.4</c:v>
                </c:pt>
                <c:pt idx="11614">
                  <c:v>209.2</c:v>
                </c:pt>
                <c:pt idx="11615">
                  <c:v>208.2</c:v>
                </c:pt>
                <c:pt idx="11616">
                  <c:v>200.7</c:v>
                </c:pt>
                <c:pt idx="11617">
                  <c:v>207.5</c:v>
                </c:pt>
                <c:pt idx="11618">
                  <c:v>207.7</c:v>
                </c:pt>
                <c:pt idx="11619">
                  <c:v>207.8</c:v>
                </c:pt>
                <c:pt idx="11620">
                  <c:v>204.4</c:v>
                </c:pt>
                <c:pt idx="11621">
                  <c:v>204.2</c:v>
                </c:pt>
                <c:pt idx="11622">
                  <c:v>200</c:v>
                </c:pt>
                <c:pt idx="11623">
                  <c:v>204.7</c:v>
                </c:pt>
                <c:pt idx="11624">
                  <c:v>207.7</c:v>
                </c:pt>
                <c:pt idx="11625">
                  <c:v>207.4</c:v>
                </c:pt>
                <c:pt idx="11626">
                  <c:v>208.2</c:v>
                </c:pt>
                <c:pt idx="11627">
                  <c:v>207.2</c:v>
                </c:pt>
                <c:pt idx="11628">
                  <c:v>206.2</c:v>
                </c:pt>
                <c:pt idx="11629">
                  <c:v>202.8</c:v>
                </c:pt>
                <c:pt idx="11630">
                  <c:v>205.7</c:v>
                </c:pt>
                <c:pt idx="11631">
                  <c:v>206.8</c:v>
                </c:pt>
                <c:pt idx="11632">
                  <c:v>206.9</c:v>
                </c:pt>
                <c:pt idx="11633">
                  <c:v>206.2</c:v>
                </c:pt>
                <c:pt idx="11634">
                  <c:v>201.5</c:v>
                </c:pt>
                <c:pt idx="11635">
                  <c:v>203.7</c:v>
                </c:pt>
                <c:pt idx="11636">
                  <c:v>207.2</c:v>
                </c:pt>
                <c:pt idx="11637">
                  <c:v>205.7</c:v>
                </c:pt>
                <c:pt idx="11638">
                  <c:v>206</c:v>
                </c:pt>
                <c:pt idx="11639">
                  <c:v>206.2</c:v>
                </c:pt>
                <c:pt idx="11640">
                  <c:v>200.7</c:v>
                </c:pt>
                <c:pt idx="11641">
                  <c:v>201.2</c:v>
                </c:pt>
                <c:pt idx="11642">
                  <c:v>201.2</c:v>
                </c:pt>
                <c:pt idx="11643">
                  <c:v>204.5</c:v>
                </c:pt>
                <c:pt idx="11644">
                  <c:v>199.5</c:v>
                </c:pt>
                <c:pt idx="11645">
                  <c:v>200.5</c:v>
                </c:pt>
                <c:pt idx="11646">
                  <c:v>206.2</c:v>
                </c:pt>
                <c:pt idx="11647">
                  <c:v>205.2</c:v>
                </c:pt>
                <c:pt idx="11648">
                  <c:v>205.7</c:v>
                </c:pt>
                <c:pt idx="11649">
                  <c:v>201.3</c:v>
                </c:pt>
                <c:pt idx="11650">
                  <c:v>198.1</c:v>
                </c:pt>
                <c:pt idx="11651">
                  <c:v>200.2</c:v>
                </c:pt>
                <c:pt idx="11652">
                  <c:v>202.4</c:v>
                </c:pt>
                <c:pt idx="11653">
                  <c:v>204.4</c:v>
                </c:pt>
                <c:pt idx="11654">
                  <c:v>205.2</c:v>
                </c:pt>
                <c:pt idx="11655">
                  <c:v>198.7</c:v>
                </c:pt>
                <c:pt idx="11656">
                  <c:v>205.3</c:v>
                </c:pt>
                <c:pt idx="11657">
                  <c:v>205.7</c:v>
                </c:pt>
                <c:pt idx="11658">
                  <c:v>202.8</c:v>
                </c:pt>
                <c:pt idx="11659">
                  <c:v>205.5</c:v>
                </c:pt>
                <c:pt idx="11660">
                  <c:v>204.1</c:v>
                </c:pt>
                <c:pt idx="11661">
                  <c:v>204.7</c:v>
                </c:pt>
                <c:pt idx="11662">
                  <c:v>202.8</c:v>
                </c:pt>
                <c:pt idx="11663">
                  <c:v>201.4</c:v>
                </c:pt>
                <c:pt idx="11664">
                  <c:v>204.4</c:v>
                </c:pt>
                <c:pt idx="11665">
                  <c:v>205.5</c:v>
                </c:pt>
                <c:pt idx="11666">
                  <c:v>206.2</c:v>
                </c:pt>
                <c:pt idx="11667">
                  <c:v>206</c:v>
                </c:pt>
                <c:pt idx="11668">
                  <c:v>196.6</c:v>
                </c:pt>
                <c:pt idx="11669">
                  <c:v>201.6</c:v>
                </c:pt>
                <c:pt idx="11670">
                  <c:v>203.6</c:v>
                </c:pt>
                <c:pt idx="11671">
                  <c:v>205.8</c:v>
                </c:pt>
                <c:pt idx="11672">
                  <c:v>202.7</c:v>
                </c:pt>
                <c:pt idx="11673">
                  <c:v>205.5</c:v>
                </c:pt>
                <c:pt idx="11674">
                  <c:v>201.5</c:v>
                </c:pt>
                <c:pt idx="11675">
                  <c:v>202.1</c:v>
                </c:pt>
                <c:pt idx="11676">
                  <c:v>207.2</c:v>
                </c:pt>
                <c:pt idx="11677">
                  <c:v>205.1</c:v>
                </c:pt>
                <c:pt idx="11678">
                  <c:v>203</c:v>
                </c:pt>
                <c:pt idx="11679">
                  <c:v>208.2</c:v>
                </c:pt>
                <c:pt idx="11680">
                  <c:v>205</c:v>
                </c:pt>
                <c:pt idx="11681">
                  <c:v>203.1</c:v>
                </c:pt>
                <c:pt idx="11682">
                  <c:v>202.5</c:v>
                </c:pt>
                <c:pt idx="11683">
                  <c:v>197.6</c:v>
                </c:pt>
                <c:pt idx="11684">
                  <c:v>203.8</c:v>
                </c:pt>
                <c:pt idx="11685">
                  <c:v>206.3</c:v>
                </c:pt>
                <c:pt idx="11686">
                  <c:v>205.2</c:v>
                </c:pt>
                <c:pt idx="11687">
                  <c:v>204.2</c:v>
                </c:pt>
                <c:pt idx="11688">
                  <c:v>205.7</c:v>
                </c:pt>
                <c:pt idx="11689">
                  <c:v>204.1</c:v>
                </c:pt>
                <c:pt idx="11690">
                  <c:v>202.7</c:v>
                </c:pt>
                <c:pt idx="11691">
                  <c:v>202.2</c:v>
                </c:pt>
                <c:pt idx="11692">
                  <c:v>206.2</c:v>
                </c:pt>
                <c:pt idx="11693">
                  <c:v>205.7</c:v>
                </c:pt>
                <c:pt idx="11694">
                  <c:v>205.2</c:v>
                </c:pt>
                <c:pt idx="11695">
                  <c:v>197.1</c:v>
                </c:pt>
                <c:pt idx="11696">
                  <c:v>201.1</c:v>
                </c:pt>
                <c:pt idx="11697">
                  <c:v>207</c:v>
                </c:pt>
                <c:pt idx="11698">
                  <c:v>206.3</c:v>
                </c:pt>
                <c:pt idx="11699">
                  <c:v>206.2</c:v>
                </c:pt>
                <c:pt idx="11700">
                  <c:v>201.9</c:v>
                </c:pt>
                <c:pt idx="11701">
                  <c:v>202.7</c:v>
                </c:pt>
                <c:pt idx="11702">
                  <c:v>204.2</c:v>
                </c:pt>
                <c:pt idx="11703">
                  <c:v>204.8</c:v>
                </c:pt>
                <c:pt idx="11704">
                  <c:v>204.9</c:v>
                </c:pt>
                <c:pt idx="11705">
                  <c:v>199.2</c:v>
                </c:pt>
                <c:pt idx="11706">
                  <c:v>205.3</c:v>
                </c:pt>
                <c:pt idx="11707">
                  <c:v>206</c:v>
                </c:pt>
                <c:pt idx="11708">
                  <c:v>204.2</c:v>
                </c:pt>
                <c:pt idx="11709">
                  <c:v>204</c:v>
                </c:pt>
                <c:pt idx="11710">
                  <c:v>203.9</c:v>
                </c:pt>
                <c:pt idx="11711">
                  <c:v>201.6</c:v>
                </c:pt>
                <c:pt idx="11712">
                  <c:v>205.6</c:v>
                </c:pt>
                <c:pt idx="11713">
                  <c:v>204.9</c:v>
                </c:pt>
                <c:pt idx="11714">
                  <c:v>205.1</c:v>
                </c:pt>
                <c:pt idx="11715">
                  <c:v>208</c:v>
                </c:pt>
                <c:pt idx="11716">
                  <c:v>208.9</c:v>
                </c:pt>
                <c:pt idx="11717">
                  <c:v>206.7</c:v>
                </c:pt>
                <c:pt idx="11718">
                  <c:v>206.2</c:v>
                </c:pt>
                <c:pt idx="11719">
                  <c:v>205.9</c:v>
                </c:pt>
                <c:pt idx="11720">
                  <c:v>204.7</c:v>
                </c:pt>
                <c:pt idx="11721">
                  <c:v>206.8</c:v>
                </c:pt>
                <c:pt idx="11722">
                  <c:v>205.1</c:v>
                </c:pt>
                <c:pt idx="11723">
                  <c:v>203.7</c:v>
                </c:pt>
                <c:pt idx="11724">
                  <c:v>199.2</c:v>
                </c:pt>
                <c:pt idx="11725">
                  <c:v>200.5</c:v>
                </c:pt>
                <c:pt idx="11726">
                  <c:v>202.2</c:v>
                </c:pt>
                <c:pt idx="11727">
                  <c:v>203.9</c:v>
                </c:pt>
                <c:pt idx="11728">
                  <c:v>202</c:v>
                </c:pt>
                <c:pt idx="11729">
                  <c:v>206.2</c:v>
                </c:pt>
                <c:pt idx="11730">
                  <c:v>207</c:v>
                </c:pt>
                <c:pt idx="11731">
                  <c:v>206.3</c:v>
                </c:pt>
                <c:pt idx="11732">
                  <c:v>207.7</c:v>
                </c:pt>
                <c:pt idx="11733">
                  <c:v>204.9</c:v>
                </c:pt>
                <c:pt idx="11734">
                  <c:v>208.2</c:v>
                </c:pt>
                <c:pt idx="11735">
                  <c:v>206.7</c:v>
                </c:pt>
                <c:pt idx="11736">
                  <c:v>206.4</c:v>
                </c:pt>
                <c:pt idx="11737">
                  <c:v>208</c:v>
                </c:pt>
                <c:pt idx="11738">
                  <c:v>207.7</c:v>
                </c:pt>
                <c:pt idx="11739">
                  <c:v>205.7</c:v>
                </c:pt>
                <c:pt idx="11740">
                  <c:v>204.9</c:v>
                </c:pt>
                <c:pt idx="11741">
                  <c:v>200.3</c:v>
                </c:pt>
                <c:pt idx="11742">
                  <c:v>203.8</c:v>
                </c:pt>
                <c:pt idx="11743">
                  <c:v>204.6</c:v>
                </c:pt>
                <c:pt idx="11744">
                  <c:v>202.7</c:v>
                </c:pt>
                <c:pt idx="11745">
                  <c:v>203.4</c:v>
                </c:pt>
                <c:pt idx="11746">
                  <c:v>205.4</c:v>
                </c:pt>
                <c:pt idx="11747">
                  <c:v>206.2</c:v>
                </c:pt>
                <c:pt idx="11748">
                  <c:v>205.4</c:v>
                </c:pt>
                <c:pt idx="11749">
                  <c:v>201</c:v>
                </c:pt>
                <c:pt idx="11750">
                  <c:v>204.2</c:v>
                </c:pt>
                <c:pt idx="11751">
                  <c:v>205.7</c:v>
                </c:pt>
                <c:pt idx="11752">
                  <c:v>200.5</c:v>
                </c:pt>
                <c:pt idx="11753">
                  <c:v>203.7</c:v>
                </c:pt>
                <c:pt idx="11754">
                  <c:v>206</c:v>
                </c:pt>
                <c:pt idx="11755">
                  <c:v>199.9</c:v>
                </c:pt>
                <c:pt idx="11756">
                  <c:v>204.7</c:v>
                </c:pt>
                <c:pt idx="11757">
                  <c:v>203.8</c:v>
                </c:pt>
                <c:pt idx="11758">
                  <c:v>203.9</c:v>
                </c:pt>
                <c:pt idx="11759">
                  <c:v>203.7</c:v>
                </c:pt>
                <c:pt idx="11760">
                  <c:v>206</c:v>
                </c:pt>
                <c:pt idx="11761">
                  <c:v>206.7</c:v>
                </c:pt>
                <c:pt idx="11762">
                  <c:v>204.7</c:v>
                </c:pt>
                <c:pt idx="11763">
                  <c:v>206.8</c:v>
                </c:pt>
                <c:pt idx="11764">
                  <c:v>207</c:v>
                </c:pt>
                <c:pt idx="11765">
                  <c:v>206.7</c:v>
                </c:pt>
                <c:pt idx="11766">
                  <c:v>204.7</c:v>
                </c:pt>
                <c:pt idx="11767">
                  <c:v>206.2</c:v>
                </c:pt>
                <c:pt idx="11768">
                  <c:v>205.7</c:v>
                </c:pt>
                <c:pt idx="11769">
                  <c:v>206.8</c:v>
                </c:pt>
                <c:pt idx="11770">
                  <c:v>202.8</c:v>
                </c:pt>
                <c:pt idx="11771">
                  <c:v>198.8</c:v>
                </c:pt>
                <c:pt idx="11772">
                  <c:v>200.5</c:v>
                </c:pt>
                <c:pt idx="11773">
                  <c:v>200.4</c:v>
                </c:pt>
                <c:pt idx="11774">
                  <c:v>203.6</c:v>
                </c:pt>
                <c:pt idx="11775">
                  <c:v>206.2</c:v>
                </c:pt>
                <c:pt idx="11776">
                  <c:v>202</c:v>
                </c:pt>
                <c:pt idx="11777">
                  <c:v>206.2</c:v>
                </c:pt>
                <c:pt idx="11778">
                  <c:v>198.9</c:v>
                </c:pt>
                <c:pt idx="11779">
                  <c:v>205.9</c:v>
                </c:pt>
                <c:pt idx="11780">
                  <c:v>205.2</c:v>
                </c:pt>
                <c:pt idx="11781">
                  <c:v>206.2</c:v>
                </c:pt>
                <c:pt idx="11782">
                  <c:v>207.2</c:v>
                </c:pt>
                <c:pt idx="11783">
                  <c:v>207.2</c:v>
                </c:pt>
                <c:pt idx="11784">
                  <c:v>204.7</c:v>
                </c:pt>
                <c:pt idx="11785">
                  <c:v>206.5</c:v>
                </c:pt>
                <c:pt idx="11786">
                  <c:v>207.7</c:v>
                </c:pt>
                <c:pt idx="11787">
                  <c:v>207.2</c:v>
                </c:pt>
                <c:pt idx="11788">
                  <c:v>206.7</c:v>
                </c:pt>
                <c:pt idx="11789">
                  <c:v>205.2</c:v>
                </c:pt>
                <c:pt idx="11790">
                  <c:v>203</c:v>
                </c:pt>
                <c:pt idx="11791">
                  <c:v>199.3</c:v>
                </c:pt>
                <c:pt idx="11792">
                  <c:v>203.8</c:v>
                </c:pt>
                <c:pt idx="11793">
                  <c:v>205.5</c:v>
                </c:pt>
                <c:pt idx="11794">
                  <c:v>204.9</c:v>
                </c:pt>
                <c:pt idx="11795">
                  <c:v>204.2</c:v>
                </c:pt>
                <c:pt idx="11796">
                  <c:v>200.3</c:v>
                </c:pt>
                <c:pt idx="11797">
                  <c:v>205.5</c:v>
                </c:pt>
                <c:pt idx="11798">
                  <c:v>205.3</c:v>
                </c:pt>
                <c:pt idx="11799">
                  <c:v>205.7</c:v>
                </c:pt>
                <c:pt idx="11800">
                  <c:v>205</c:v>
                </c:pt>
                <c:pt idx="11801">
                  <c:v>207.2</c:v>
                </c:pt>
                <c:pt idx="11802">
                  <c:v>207.6</c:v>
                </c:pt>
                <c:pt idx="11803">
                  <c:v>205.7</c:v>
                </c:pt>
                <c:pt idx="11804">
                  <c:v>202.6</c:v>
                </c:pt>
                <c:pt idx="11805">
                  <c:v>207.4</c:v>
                </c:pt>
                <c:pt idx="11806">
                  <c:v>207.3</c:v>
                </c:pt>
                <c:pt idx="11807">
                  <c:v>207.7</c:v>
                </c:pt>
                <c:pt idx="11808">
                  <c:v>207.2</c:v>
                </c:pt>
                <c:pt idx="11809">
                  <c:v>205.2</c:v>
                </c:pt>
                <c:pt idx="11810">
                  <c:v>203.3</c:v>
                </c:pt>
                <c:pt idx="11811">
                  <c:v>205.3</c:v>
                </c:pt>
                <c:pt idx="11812">
                  <c:v>207.3</c:v>
                </c:pt>
                <c:pt idx="11813">
                  <c:v>207.7</c:v>
                </c:pt>
                <c:pt idx="11814">
                  <c:v>205.6</c:v>
                </c:pt>
                <c:pt idx="11815">
                  <c:v>206.2</c:v>
                </c:pt>
                <c:pt idx="11816">
                  <c:v>202.6</c:v>
                </c:pt>
                <c:pt idx="11817">
                  <c:v>205.2</c:v>
                </c:pt>
                <c:pt idx="11818">
                  <c:v>206.9</c:v>
                </c:pt>
                <c:pt idx="11819">
                  <c:v>206.2</c:v>
                </c:pt>
                <c:pt idx="11820">
                  <c:v>208.8</c:v>
                </c:pt>
                <c:pt idx="11821">
                  <c:v>206.1</c:v>
                </c:pt>
                <c:pt idx="11822">
                  <c:v>201.2</c:v>
                </c:pt>
                <c:pt idx="11823">
                  <c:v>205.5</c:v>
                </c:pt>
                <c:pt idx="11824">
                  <c:v>207.7</c:v>
                </c:pt>
                <c:pt idx="11825">
                  <c:v>203.8</c:v>
                </c:pt>
                <c:pt idx="11826">
                  <c:v>207.9</c:v>
                </c:pt>
                <c:pt idx="11827">
                  <c:v>207.3</c:v>
                </c:pt>
                <c:pt idx="11828">
                  <c:v>205.6</c:v>
                </c:pt>
                <c:pt idx="11829">
                  <c:v>207.5</c:v>
                </c:pt>
                <c:pt idx="11830">
                  <c:v>209.2</c:v>
                </c:pt>
                <c:pt idx="11831">
                  <c:v>207.1</c:v>
                </c:pt>
                <c:pt idx="11832">
                  <c:v>210.2</c:v>
                </c:pt>
                <c:pt idx="11833">
                  <c:v>208.3</c:v>
                </c:pt>
                <c:pt idx="11834">
                  <c:v>206.3</c:v>
                </c:pt>
                <c:pt idx="11835">
                  <c:v>203.2</c:v>
                </c:pt>
                <c:pt idx="11836">
                  <c:v>209.5</c:v>
                </c:pt>
                <c:pt idx="11837">
                  <c:v>208.3</c:v>
                </c:pt>
                <c:pt idx="11838">
                  <c:v>206</c:v>
                </c:pt>
                <c:pt idx="11839">
                  <c:v>210.2</c:v>
                </c:pt>
                <c:pt idx="11840">
                  <c:v>209.7</c:v>
                </c:pt>
                <c:pt idx="11841">
                  <c:v>207.5</c:v>
                </c:pt>
                <c:pt idx="11842">
                  <c:v>207.1</c:v>
                </c:pt>
                <c:pt idx="11843">
                  <c:v>204.1</c:v>
                </c:pt>
                <c:pt idx="11844">
                  <c:v>208.8</c:v>
                </c:pt>
                <c:pt idx="11845">
                  <c:v>207.5</c:v>
                </c:pt>
                <c:pt idx="11846">
                  <c:v>207.2</c:v>
                </c:pt>
                <c:pt idx="11847">
                  <c:v>210.9</c:v>
                </c:pt>
                <c:pt idx="11848">
                  <c:v>212.1</c:v>
                </c:pt>
                <c:pt idx="11849">
                  <c:v>210.2</c:v>
                </c:pt>
                <c:pt idx="11850">
                  <c:v>211.4</c:v>
                </c:pt>
                <c:pt idx="11851">
                  <c:v>208.3</c:v>
                </c:pt>
                <c:pt idx="11852">
                  <c:v>209.2</c:v>
                </c:pt>
                <c:pt idx="11853">
                  <c:v>210</c:v>
                </c:pt>
                <c:pt idx="11854">
                  <c:v>206.3</c:v>
                </c:pt>
                <c:pt idx="11855">
                  <c:v>206.1</c:v>
                </c:pt>
                <c:pt idx="11856">
                  <c:v>209.5</c:v>
                </c:pt>
                <c:pt idx="11857">
                  <c:v>212</c:v>
                </c:pt>
                <c:pt idx="11858">
                  <c:v>211.2</c:v>
                </c:pt>
                <c:pt idx="11859">
                  <c:v>210.3</c:v>
                </c:pt>
                <c:pt idx="11860">
                  <c:v>208.2</c:v>
                </c:pt>
                <c:pt idx="11861">
                  <c:v>206.3</c:v>
                </c:pt>
                <c:pt idx="11862">
                  <c:v>208.3</c:v>
                </c:pt>
                <c:pt idx="11863">
                  <c:v>210.8</c:v>
                </c:pt>
                <c:pt idx="11864">
                  <c:v>209.4</c:v>
                </c:pt>
                <c:pt idx="11865">
                  <c:v>210.1</c:v>
                </c:pt>
                <c:pt idx="11866">
                  <c:v>203.6</c:v>
                </c:pt>
                <c:pt idx="11867">
                  <c:v>207.6</c:v>
                </c:pt>
                <c:pt idx="11868">
                  <c:v>205.9</c:v>
                </c:pt>
                <c:pt idx="11869">
                  <c:v>207.8</c:v>
                </c:pt>
                <c:pt idx="11870">
                  <c:v>212.1</c:v>
                </c:pt>
                <c:pt idx="11871">
                  <c:v>213.1</c:v>
                </c:pt>
                <c:pt idx="11872">
                  <c:v>211.2</c:v>
                </c:pt>
                <c:pt idx="11873">
                  <c:v>210.2</c:v>
                </c:pt>
                <c:pt idx="11874">
                  <c:v>212.4</c:v>
                </c:pt>
                <c:pt idx="11875">
                  <c:v>212.1</c:v>
                </c:pt>
                <c:pt idx="11876">
                  <c:v>207.3</c:v>
                </c:pt>
                <c:pt idx="11877">
                  <c:v>201.4</c:v>
                </c:pt>
                <c:pt idx="11878">
                  <c:v>207.6</c:v>
                </c:pt>
                <c:pt idx="11879">
                  <c:v>208.7</c:v>
                </c:pt>
                <c:pt idx="11880">
                  <c:v>206.4</c:v>
                </c:pt>
                <c:pt idx="11881">
                  <c:v>211.3</c:v>
                </c:pt>
                <c:pt idx="11882">
                  <c:v>211.7</c:v>
                </c:pt>
                <c:pt idx="11883">
                  <c:v>210.3</c:v>
                </c:pt>
                <c:pt idx="11884">
                  <c:v>211</c:v>
                </c:pt>
                <c:pt idx="11885">
                  <c:v>208.7</c:v>
                </c:pt>
                <c:pt idx="11886">
                  <c:v>203.9</c:v>
                </c:pt>
                <c:pt idx="11887">
                  <c:v>209.5</c:v>
                </c:pt>
                <c:pt idx="11888">
                  <c:v>211.6</c:v>
                </c:pt>
                <c:pt idx="11889">
                  <c:v>210.5</c:v>
                </c:pt>
                <c:pt idx="11890">
                  <c:v>210.9</c:v>
                </c:pt>
                <c:pt idx="11891">
                  <c:v>206.8</c:v>
                </c:pt>
                <c:pt idx="11892">
                  <c:v>210.7</c:v>
                </c:pt>
                <c:pt idx="11893">
                  <c:v>210.3</c:v>
                </c:pt>
                <c:pt idx="11894">
                  <c:v>209.2</c:v>
                </c:pt>
                <c:pt idx="11895">
                  <c:v>211.2</c:v>
                </c:pt>
                <c:pt idx="11896">
                  <c:v>211.8</c:v>
                </c:pt>
                <c:pt idx="11897">
                  <c:v>206.8</c:v>
                </c:pt>
                <c:pt idx="11898">
                  <c:v>208.9</c:v>
                </c:pt>
                <c:pt idx="11899">
                  <c:v>210.4</c:v>
                </c:pt>
                <c:pt idx="11900">
                  <c:v>206.7</c:v>
                </c:pt>
                <c:pt idx="11901">
                  <c:v>210.4</c:v>
                </c:pt>
                <c:pt idx="11902">
                  <c:v>209.7</c:v>
                </c:pt>
                <c:pt idx="11903">
                  <c:v>205.1</c:v>
                </c:pt>
                <c:pt idx="11904">
                  <c:v>208.3</c:v>
                </c:pt>
                <c:pt idx="11905">
                  <c:v>211.2</c:v>
                </c:pt>
                <c:pt idx="11906">
                  <c:v>211.2</c:v>
                </c:pt>
                <c:pt idx="11907">
                  <c:v>211.2</c:v>
                </c:pt>
                <c:pt idx="11908">
                  <c:v>204</c:v>
                </c:pt>
                <c:pt idx="11909">
                  <c:v>210.1</c:v>
                </c:pt>
                <c:pt idx="11910">
                  <c:v>212.1</c:v>
                </c:pt>
                <c:pt idx="11911">
                  <c:v>209.9</c:v>
                </c:pt>
                <c:pt idx="11912">
                  <c:v>210.1</c:v>
                </c:pt>
                <c:pt idx="11913">
                  <c:v>209.7</c:v>
                </c:pt>
                <c:pt idx="11914">
                  <c:v>209.2</c:v>
                </c:pt>
                <c:pt idx="11915">
                  <c:v>211.1</c:v>
                </c:pt>
                <c:pt idx="11916">
                  <c:v>209.9</c:v>
                </c:pt>
                <c:pt idx="11917">
                  <c:v>211.3</c:v>
                </c:pt>
                <c:pt idx="11918">
                  <c:v>210.7</c:v>
                </c:pt>
                <c:pt idx="11919">
                  <c:v>208.3</c:v>
                </c:pt>
                <c:pt idx="11920">
                  <c:v>210.9</c:v>
                </c:pt>
                <c:pt idx="11921">
                  <c:v>209.2</c:v>
                </c:pt>
                <c:pt idx="11922">
                  <c:v>210</c:v>
                </c:pt>
                <c:pt idx="11923">
                  <c:v>209.3</c:v>
                </c:pt>
                <c:pt idx="11924">
                  <c:v>209.7</c:v>
                </c:pt>
                <c:pt idx="11925">
                  <c:v>206.7</c:v>
                </c:pt>
                <c:pt idx="11926">
                  <c:v>201.8</c:v>
                </c:pt>
                <c:pt idx="11927">
                  <c:v>210.6</c:v>
                </c:pt>
                <c:pt idx="11928">
                  <c:v>209.5</c:v>
                </c:pt>
                <c:pt idx="11929">
                  <c:v>211</c:v>
                </c:pt>
                <c:pt idx="11930">
                  <c:v>208.7</c:v>
                </c:pt>
                <c:pt idx="11931">
                  <c:v>205.6</c:v>
                </c:pt>
                <c:pt idx="11932">
                  <c:v>209.2</c:v>
                </c:pt>
                <c:pt idx="11933">
                  <c:v>209.6</c:v>
                </c:pt>
                <c:pt idx="11934">
                  <c:v>210.2</c:v>
                </c:pt>
                <c:pt idx="11935">
                  <c:v>209.3</c:v>
                </c:pt>
                <c:pt idx="11936">
                  <c:v>208.2</c:v>
                </c:pt>
                <c:pt idx="11937">
                  <c:v>207.8</c:v>
                </c:pt>
                <c:pt idx="11938">
                  <c:v>208</c:v>
                </c:pt>
                <c:pt idx="11939">
                  <c:v>201.7</c:v>
                </c:pt>
                <c:pt idx="11940">
                  <c:v>203</c:v>
                </c:pt>
                <c:pt idx="11941">
                  <c:v>209.2</c:v>
                </c:pt>
                <c:pt idx="11942">
                  <c:v>204.2</c:v>
                </c:pt>
                <c:pt idx="11943">
                  <c:v>209.3</c:v>
                </c:pt>
                <c:pt idx="11944">
                  <c:v>208.3</c:v>
                </c:pt>
                <c:pt idx="11945">
                  <c:v>209.2</c:v>
                </c:pt>
                <c:pt idx="11946">
                  <c:v>209.2</c:v>
                </c:pt>
                <c:pt idx="11947">
                  <c:v>201.3</c:v>
                </c:pt>
                <c:pt idx="11948">
                  <c:v>208.6</c:v>
                </c:pt>
                <c:pt idx="11949">
                  <c:v>211</c:v>
                </c:pt>
                <c:pt idx="11950">
                  <c:v>201.6</c:v>
                </c:pt>
                <c:pt idx="11951">
                  <c:v>209.6</c:v>
                </c:pt>
                <c:pt idx="11952">
                  <c:v>203.7</c:v>
                </c:pt>
                <c:pt idx="11953">
                  <c:v>209.2</c:v>
                </c:pt>
                <c:pt idx="11954">
                  <c:v>209.2</c:v>
                </c:pt>
                <c:pt idx="11955">
                  <c:v>209.2</c:v>
                </c:pt>
                <c:pt idx="11956">
                  <c:v>207.5</c:v>
                </c:pt>
                <c:pt idx="11957">
                  <c:v>209.6</c:v>
                </c:pt>
                <c:pt idx="11958">
                  <c:v>210.2</c:v>
                </c:pt>
                <c:pt idx="11959">
                  <c:v>208.6</c:v>
                </c:pt>
                <c:pt idx="11960">
                  <c:v>207.8</c:v>
                </c:pt>
                <c:pt idx="11961">
                  <c:v>209.1</c:v>
                </c:pt>
                <c:pt idx="11962">
                  <c:v>204.9</c:v>
                </c:pt>
                <c:pt idx="11963">
                  <c:v>207.1</c:v>
                </c:pt>
                <c:pt idx="11964">
                  <c:v>207.9</c:v>
                </c:pt>
                <c:pt idx="11965">
                  <c:v>211.2</c:v>
                </c:pt>
                <c:pt idx="11966">
                  <c:v>211.6</c:v>
                </c:pt>
                <c:pt idx="11967">
                  <c:v>212.1</c:v>
                </c:pt>
                <c:pt idx="11968">
                  <c:v>209.5</c:v>
                </c:pt>
                <c:pt idx="11969">
                  <c:v>210.2</c:v>
                </c:pt>
                <c:pt idx="11970">
                  <c:v>210</c:v>
                </c:pt>
                <c:pt idx="11971">
                  <c:v>211</c:v>
                </c:pt>
                <c:pt idx="11972">
                  <c:v>210.2</c:v>
                </c:pt>
                <c:pt idx="11973">
                  <c:v>210.2</c:v>
                </c:pt>
                <c:pt idx="11974">
                  <c:v>210.9</c:v>
                </c:pt>
                <c:pt idx="11975">
                  <c:v>207.7</c:v>
                </c:pt>
                <c:pt idx="11976">
                  <c:v>208.6</c:v>
                </c:pt>
                <c:pt idx="11977">
                  <c:v>203.9</c:v>
                </c:pt>
                <c:pt idx="11978">
                  <c:v>208.6</c:v>
                </c:pt>
                <c:pt idx="11979">
                  <c:v>204.3</c:v>
                </c:pt>
                <c:pt idx="11980">
                  <c:v>204.3</c:v>
                </c:pt>
                <c:pt idx="11981">
                  <c:v>209.7</c:v>
                </c:pt>
                <c:pt idx="11982">
                  <c:v>209.2</c:v>
                </c:pt>
                <c:pt idx="11983">
                  <c:v>209.2</c:v>
                </c:pt>
                <c:pt idx="11984">
                  <c:v>207.2</c:v>
                </c:pt>
                <c:pt idx="11985">
                  <c:v>207.6</c:v>
                </c:pt>
                <c:pt idx="11986">
                  <c:v>208.3</c:v>
                </c:pt>
                <c:pt idx="11987">
                  <c:v>203.1</c:v>
                </c:pt>
                <c:pt idx="11988">
                  <c:v>209</c:v>
                </c:pt>
                <c:pt idx="11989">
                  <c:v>208.7</c:v>
                </c:pt>
                <c:pt idx="11990">
                  <c:v>205</c:v>
                </c:pt>
                <c:pt idx="11991">
                  <c:v>209.3</c:v>
                </c:pt>
                <c:pt idx="11992">
                  <c:v>208.5</c:v>
                </c:pt>
                <c:pt idx="11993">
                  <c:v>209.2</c:v>
                </c:pt>
                <c:pt idx="11994">
                  <c:v>208.2</c:v>
                </c:pt>
                <c:pt idx="11995">
                  <c:v>207.6</c:v>
                </c:pt>
                <c:pt idx="11996">
                  <c:v>207.8</c:v>
                </c:pt>
                <c:pt idx="11997">
                  <c:v>208.4</c:v>
                </c:pt>
                <c:pt idx="11998">
                  <c:v>203.5</c:v>
                </c:pt>
                <c:pt idx="11999">
                  <c:v>204.2</c:v>
                </c:pt>
                <c:pt idx="12000">
                  <c:v>204</c:v>
                </c:pt>
                <c:pt idx="12001">
                  <c:v>204.3</c:v>
                </c:pt>
                <c:pt idx="12002">
                  <c:v>210.6</c:v>
                </c:pt>
                <c:pt idx="12003">
                  <c:v>207.9</c:v>
                </c:pt>
                <c:pt idx="12004">
                  <c:v>210</c:v>
                </c:pt>
                <c:pt idx="12005">
                  <c:v>209.2</c:v>
                </c:pt>
                <c:pt idx="12006">
                  <c:v>209.2</c:v>
                </c:pt>
                <c:pt idx="12007">
                  <c:v>202.2</c:v>
                </c:pt>
                <c:pt idx="12008">
                  <c:v>209.1</c:v>
                </c:pt>
                <c:pt idx="12009">
                  <c:v>211</c:v>
                </c:pt>
                <c:pt idx="12010">
                  <c:v>209.3</c:v>
                </c:pt>
                <c:pt idx="12011">
                  <c:v>209.7</c:v>
                </c:pt>
                <c:pt idx="12012">
                  <c:v>210</c:v>
                </c:pt>
                <c:pt idx="12013">
                  <c:v>209.2</c:v>
                </c:pt>
                <c:pt idx="12014">
                  <c:v>209.2</c:v>
                </c:pt>
                <c:pt idx="12015">
                  <c:v>210.8</c:v>
                </c:pt>
                <c:pt idx="12016">
                  <c:v>209.2</c:v>
                </c:pt>
                <c:pt idx="12017">
                  <c:v>209.2</c:v>
                </c:pt>
                <c:pt idx="12018">
                  <c:v>209.2</c:v>
                </c:pt>
                <c:pt idx="12019">
                  <c:v>206.7</c:v>
                </c:pt>
                <c:pt idx="12020">
                  <c:v>203.7</c:v>
                </c:pt>
                <c:pt idx="12021">
                  <c:v>204.8</c:v>
                </c:pt>
                <c:pt idx="12022">
                  <c:v>208.7</c:v>
                </c:pt>
                <c:pt idx="12023">
                  <c:v>206.7</c:v>
                </c:pt>
                <c:pt idx="12024">
                  <c:v>207.2</c:v>
                </c:pt>
                <c:pt idx="12025">
                  <c:v>208.7</c:v>
                </c:pt>
                <c:pt idx="12026">
                  <c:v>204.3</c:v>
                </c:pt>
                <c:pt idx="12027">
                  <c:v>207.1</c:v>
                </c:pt>
                <c:pt idx="12028">
                  <c:v>208.6</c:v>
                </c:pt>
                <c:pt idx="12029">
                  <c:v>202.8</c:v>
                </c:pt>
                <c:pt idx="12030">
                  <c:v>206.7</c:v>
                </c:pt>
                <c:pt idx="12031">
                  <c:v>201.6</c:v>
                </c:pt>
                <c:pt idx="12032">
                  <c:v>209.2</c:v>
                </c:pt>
                <c:pt idx="12033">
                  <c:v>204.3</c:v>
                </c:pt>
                <c:pt idx="12034">
                  <c:v>208.2</c:v>
                </c:pt>
                <c:pt idx="12035">
                  <c:v>207.2</c:v>
                </c:pt>
                <c:pt idx="12036">
                  <c:v>202.9</c:v>
                </c:pt>
                <c:pt idx="12037">
                  <c:v>204.9</c:v>
                </c:pt>
                <c:pt idx="12038">
                  <c:v>203.9</c:v>
                </c:pt>
                <c:pt idx="12039">
                  <c:v>204.7</c:v>
                </c:pt>
                <c:pt idx="12040">
                  <c:v>210.5</c:v>
                </c:pt>
                <c:pt idx="12041">
                  <c:v>211.2</c:v>
                </c:pt>
                <c:pt idx="12042">
                  <c:v>207.7</c:v>
                </c:pt>
                <c:pt idx="12043">
                  <c:v>210.7</c:v>
                </c:pt>
                <c:pt idx="12044">
                  <c:v>208.7</c:v>
                </c:pt>
                <c:pt idx="12045">
                  <c:v>207.5</c:v>
                </c:pt>
                <c:pt idx="12046">
                  <c:v>209.9</c:v>
                </c:pt>
                <c:pt idx="12047">
                  <c:v>208.2</c:v>
                </c:pt>
                <c:pt idx="12048">
                  <c:v>206.6</c:v>
                </c:pt>
                <c:pt idx="12049">
                  <c:v>204.8</c:v>
                </c:pt>
                <c:pt idx="12050">
                  <c:v>208.6</c:v>
                </c:pt>
                <c:pt idx="12051">
                  <c:v>209.2</c:v>
                </c:pt>
                <c:pt idx="12052">
                  <c:v>210.2</c:v>
                </c:pt>
                <c:pt idx="12053">
                  <c:v>208.7</c:v>
                </c:pt>
                <c:pt idx="12054">
                  <c:v>209.6</c:v>
                </c:pt>
                <c:pt idx="12055">
                  <c:v>211.3</c:v>
                </c:pt>
                <c:pt idx="12056">
                  <c:v>211.2</c:v>
                </c:pt>
                <c:pt idx="12057">
                  <c:v>211</c:v>
                </c:pt>
                <c:pt idx="12058">
                  <c:v>209.3</c:v>
                </c:pt>
                <c:pt idx="12059">
                  <c:v>209.2</c:v>
                </c:pt>
                <c:pt idx="12060">
                  <c:v>209</c:v>
                </c:pt>
                <c:pt idx="12061">
                  <c:v>208</c:v>
                </c:pt>
                <c:pt idx="12062">
                  <c:v>204.8</c:v>
                </c:pt>
                <c:pt idx="12063">
                  <c:v>208.7</c:v>
                </c:pt>
                <c:pt idx="12064">
                  <c:v>208.1</c:v>
                </c:pt>
                <c:pt idx="12065">
                  <c:v>203.2</c:v>
                </c:pt>
                <c:pt idx="12066">
                  <c:v>206.6</c:v>
                </c:pt>
                <c:pt idx="12067">
                  <c:v>204.3</c:v>
                </c:pt>
                <c:pt idx="12068">
                  <c:v>204.4</c:v>
                </c:pt>
                <c:pt idx="12069">
                  <c:v>204.8</c:v>
                </c:pt>
                <c:pt idx="12070">
                  <c:v>209.2</c:v>
                </c:pt>
                <c:pt idx="12071">
                  <c:v>209.6</c:v>
                </c:pt>
                <c:pt idx="12072">
                  <c:v>207.7</c:v>
                </c:pt>
                <c:pt idx="12073">
                  <c:v>208.7</c:v>
                </c:pt>
                <c:pt idx="12074">
                  <c:v>207.2</c:v>
                </c:pt>
                <c:pt idx="12075">
                  <c:v>209.8</c:v>
                </c:pt>
                <c:pt idx="12076">
                  <c:v>209.3</c:v>
                </c:pt>
                <c:pt idx="12077">
                  <c:v>210.2</c:v>
                </c:pt>
                <c:pt idx="12078">
                  <c:v>210.2</c:v>
                </c:pt>
                <c:pt idx="12079">
                  <c:v>201.4</c:v>
                </c:pt>
                <c:pt idx="12080">
                  <c:v>208.2</c:v>
                </c:pt>
                <c:pt idx="12081">
                  <c:v>209</c:v>
                </c:pt>
                <c:pt idx="12082">
                  <c:v>210.2</c:v>
                </c:pt>
                <c:pt idx="12083">
                  <c:v>208.7</c:v>
                </c:pt>
                <c:pt idx="12084">
                  <c:v>208</c:v>
                </c:pt>
                <c:pt idx="12085">
                  <c:v>208.2</c:v>
                </c:pt>
                <c:pt idx="12086">
                  <c:v>208.6</c:v>
                </c:pt>
                <c:pt idx="12087">
                  <c:v>206.7</c:v>
                </c:pt>
                <c:pt idx="12088">
                  <c:v>209.6</c:v>
                </c:pt>
                <c:pt idx="12089">
                  <c:v>208.6</c:v>
                </c:pt>
                <c:pt idx="12090">
                  <c:v>203</c:v>
                </c:pt>
                <c:pt idx="12091">
                  <c:v>210.3</c:v>
                </c:pt>
                <c:pt idx="12092">
                  <c:v>209.2</c:v>
                </c:pt>
                <c:pt idx="12093">
                  <c:v>208</c:v>
                </c:pt>
                <c:pt idx="12094">
                  <c:v>209.3</c:v>
                </c:pt>
                <c:pt idx="12095">
                  <c:v>209.2</c:v>
                </c:pt>
                <c:pt idx="12096">
                  <c:v>209.8</c:v>
                </c:pt>
                <c:pt idx="12097">
                  <c:v>203.1</c:v>
                </c:pt>
                <c:pt idx="12098">
                  <c:v>208.7</c:v>
                </c:pt>
                <c:pt idx="12099">
                  <c:v>208.3</c:v>
                </c:pt>
                <c:pt idx="12100">
                  <c:v>204.8</c:v>
                </c:pt>
                <c:pt idx="12101">
                  <c:v>207.7</c:v>
                </c:pt>
                <c:pt idx="12102">
                  <c:v>203.1</c:v>
                </c:pt>
                <c:pt idx="12103">
                  <c:v>210</c:v>
                </c:pt>
                <c:pt idx="12104">
                  <c:v>208.7</c:v>
                </c:pt>
                <c:pt idx="12105">
                  <c:v>209</c:v>
                </c:pt>
                <c:pt idx="12106">
                  <c:v>202.1</c:v>
                </c:pt>
                <c:pt idx="12107">
                  <c:v>205.6</c:v>
                </c:pt>
                <c:pt idx="12108">
                  <c:v>210.2</c:v>
                </c:pt>
                <c:pt idx="12109">
                  <c:v>208.8</c:v>
                </c:pt>
                <c:pt idx="12110">
                  <c:v>205.1</c:v>
                </c:pt>
                <c:pt idx="12111">
                  <c:v>209.2</c:v>
                </c:pt>
                <c:pt idx="12112">
                  <c:v>209.8</c:v>
                </c:pt>
                <c:pt idx="12113">
                  <c:v>206.3</c:v>
                </c:pt>
                <c:pt idx="12114">
                  <c:v>209.1</c:v>
                </c:pt>
                <c:pt idx="12115">
                  <c:v>209.2</c:v>
                </c:pt>
                <c:pt idx="12116">
                  <c:v>209.2</c:v>
                </c:pt>
                <c:pt idx="12117">
                  <c:v>207.5</c:v>
                </c:pt>
                <c:pt idx="12118">
                  <c:v>207.2</c:v>
                </c:pt>
                <c:pt idx="12119">
                  <c:v>206.7</c:v>
                </c:pt>
                <c:pt idx="12120">
                  <c:v>206.2</c:v>
                </c:pt>
                <c:pt idx="12121">
                  <c:v>211.6</c:v>
                </c:pt>
                <c:pt idx="12122">
                  <c:v>209.6</c:v>
                </c:pt>
                <c:pt idx="12123">
                  <c:v>212.8</c:v>
                </c:pt>
                <c:pt idx="12124">
                  <c:v>210.5</c:v>
                </c:pt>
                <c:pt idx="12125">
                  <c:v>212.1</c:v>
                </c:pt>
                <c:pt idx="12126">
                  <c:v>210.5</c:v>
                </c:pt>
                <c:pt idx="12127">
                  <c:v>211</c:v>
                </c:pt>
                <c:pt idx="12128">
                  <c:v>209.7</c:v>
                </c:pt>
                <c:pt idx="12129">
                  <c:v>209.2</c:v>
                </c:pt>
                <c:pt idx="12130">
                  <c:v>206.7</c:v>
                </c:pt>
                <c:pt idx="12131">
                  <c:v>204.7</c:v>
                </c:pt>
                <c:pt idx="12132">
                  <c:v>209.3</c:v>
                </c:pt>
                <c:pt idx="12133">
                  <c:v>209.2</c:v>
                </c:pt>
                <c:pt idx="12134">
                  <c:v>209.6</c:v>
                </c:pt>
                <c:pt idx="12135">
                  <c:v>207.7</c:v>
                </c:pt>
                <c:pt idx="12136">
                  <c:v>208.2</c:v>
                </c:pt>
                <c:pt idx="12137">
                  <c:v>207.2</c:v>
                </c:pt>
                <c:pt idx="12138">
                  <c:v>209.4</c:v>
                </c:pt>
                <c:pt idx="12139">
                  <c:v>201.5</c:v>
                </c:pt>
                <c:pt idx="12140">
                  <c:v>209.2</c:v>
                </c:pt>
                <c:pt idx="12141">
                  <c:v>204.3</c:v>
                </c:pt>
                <c:pt idx="12142">
                  <c:v>208.5</c:v>
                </c:pt>
                <c:pt idx="12143">
                  <c:v>209.2</c:v>
                </c:pt>
                <c:pt idx="12144">
                  <c:v>208.2</c:v>
                </c:pt>
                <c:pt idx="12145">
                  <c:v>208.4</c:v>
                </c:pt>
                <c:pt idx="12146">
                  <c:v>201.8</c:v>
                </c:pt>
                <c:pt idx="12147">
                  <c:v>206.5</c:v>
                </c:pt>
                <c:pt idx="12148">
                  <c:v>210</c:v>
                </c:pt>
                <c:pt idx="12149">
                  <c:v>208.2</c:v>
                </c:pt>
                <c:pt idx="12150">
                  <c:v>208.8</c:v>
                </c:pt>
                <c:pt idx="12151">
                  <c:v>209.1</c:v>
                </c:pt>
                <c:pt idx="12152">
                  <c:v>205.6</c:v>
                </c:pt>
                <c:pt idx="12153">
                  <c:v>206.5</c:v>
                </c:pt>
                <c:pt idx="12154">
                  <c:v>207.7</c:v>
                </c:pt>
                <c:pt idx="12155">
                  <c:v>203.6</c:v>
                </c:pt>
                <c:pt idx="12156">
                  <c:v>207.4</c:v>
                </c:pt>
                <c:pt idx="12157">
                  <c:v>201.6</c:v>
                </c:pt>
                <c:pt idx="12158">
                  <c:v>208.7</c:v>
                </c:pt>
                <c:pt idx="12159">
                  <c:v>201.7</c:v>
                </c:pt>
                <c:pt idx="12160">
                  <c:v>208.5</c:v>
                </c:pt>
                <c:pt idx="12161">
                  <c:v>209.2</c:v>
                </c:pt>
                <c:pt idx="12162">
                  <c:v>209</c:v>
                </c:pt>
                <c:pt idx="12163">
                  <c:v>203.8</c:v>
                </c:pt>
                <c:pt idx="12164">
                  <c:v>207.7</c:v>
                </c:pt>
                <c:pt idx="12165">
                  <c:v>205.7</c:v>
                </c:pt>
                <c:pt idx="12166">
                  <c:v>207.7</c:v>
                </c:pt>
                <c:pt idx="12167">
                  <c:v>207.1</c:v>
                </c:pt>
                <c:pt idx="12168">
                  <c:v>209.2</c:v>
                </c:pt>
                <c:pt idx="12169">
                  <c:v>207.7</c:v>
                </c:pt>
                <c:pt idx="12170">
                  <c:v>203.6</c:v>
                </c:pt>
                <c:pt idx="12171">
                  <c:v>204.9</c:v>
                </c:pt>
                <c:pt idx="12172">
                  <c:v>204.7</c:v>
                </c:pt>
                <c:pt idx="12173">
                  <c:v>207.7</c:v>
                </c:pt>
                <c:pt idx="12174">
                  <c:v>205.7</c:v>
                </c:pt>
                <c:pt idx="12175">
                  <c:v>205.8</c:v>
                </c:pt>
                <c:pt idx="12176">
                  <c:v>208.2</c:v>
                </c:pt>
                <c:pt idx="12177">
                  <c:v>206.4</c:v>
                </c:pt>
                <c:pt idx="12178">
                  <c:v>209.2</c:v>
                </c:pt>
                <c:pt idx="12179">
                  <c:v>209.2</c:v>
                </c:pt>
                <c:pt idx="12180">
                  <c:v>209.2</c:v>
                </c:pt>
                <c:pt idx="12181">
                  <c:v>208</c:v>
                </c:pt>
                <c:pt idx="12182">
                  <c:v>207.2</c:v>
                </c:pt>
                <c:pt idx="12183">
                  <c:v>208.8</c:v>
                </c:pt>
                <c:pt idx="12184">
                  <c:v>206.3</c:v>
                </c:pt>
                <c:pt idx="12185">
                  <c:v>205.3</c:v>
                </c:pt>
                <c:pt idx="12186">
                  <c:v>207.3</c:v>
                </c:pt>
                <c:pt idx="12187">
                  <c:v>207.4</c:v>
                </c:pt>
                <c:pt idx="12188">
                  <c:v>200.3</c:v>
                </c:pt>
                <c:pt idx="12189">
                  <c:v>206.2</c:v>
                </c:pt>
                <c:pt idx="12190">
                  <c:v>200</c:v>
                </c:pt>
                <c:pt idx="12191">
                  <c:v>206.1</c:v>
                </c:pt>
                <c:pt idx="12192">
                  <c:v>204.1</c:v>
                </c:pt>
                <c:pt idx="12193">
                  <c:v>207.5</c:v>
                </c:pt>
                <c:pt idx="12194">
                  <c:v>208.7</c:v>
                </c:pt>
                <c:pt idx="12195">
                  <c:v>209</c:v>
                </c:pt>
                <c:pt idx="12196">
                  <c:v>206.7</c:v>
                </c:pt>
                <c:pt idx="12197">
                  <c:v>205.6</c:v>
                </c:pt>
                <c:pt idx="12198">
                  <c:v>208</c:v>
                </c:pt>
                <c:pt idx="12199">
                  <c:v>205.6</c:v>
                </c:pt>
                <c:pt idx="12200">
                  <c:v>208.7</c:v>
                </c:pt>
                <c:pt idx="12201">
                  <c:v>206.7</c:v>
                </c:pt>
                <c:pt idx="12202">
                  <c:v>208</c:v>
                </c:pt>
                <c:pt idx="12203">
                  <c:v>208.1</c:v>
                </c:pt>
                <c:pt idx="12204">
                  <c:v>205.9</c:v>
                </c:pt>
                <c:pt idx="12205">
                  <c:v>209.2</c:v>
                </c:pt>
                <c:pt idx="12206">
                  <c:v>209.2</c:v>
                </c:pt>
                <c:pt idx="12207">
                  <c:v>208.4</c:v>
                </c:pt>
                <c:pt idx="12208">
                  <c:v>207.3</c:v>
                </c:pt>
                <c:pt idx="12209">
                  <c:v>207.2</c:v>
                </c:pt>
                <c:pt idx="12210">
                  <c:v>205.4</c:v>
                </c:pt>
                <c:pt idx="12211">
                  <c:v>204.4</c:v>
                </c:pt>
                <c:pt idx="12212">
                  <c:v>206.6</c:v>
                </c:pt>
                <c:pt idx="12213">
                  <c:v>207.4</c:v>
                </c:pt>
                <c:pt idx="12214">
                  <c:v>207.5</c:v>
                </c:pt>
                <c:pt idx="12215">
                  <c:v>209.2</c:v>
                </c:pt>
                <c:pt idx="12216">
                  <c:v>207.5</c:v>
                </c:pt>
                <c:pt idx="12217">
                  <c:v>199.6</c:v>
                </c:pt>
                <c:pt idx="12218">
                  <c:v>207.2</c:v>
                </c:pt>
                <c:pt idx="12219">
                  <c:v>202.3</c:v>
                </c:pt>
                <c:pt idx="12220">
                  <c:v>209</c:v>
                </c:pt>
                <c:pt idx="12221">
                  <c:v>207.2</c:v>
                </c:pt>
                <c:pt idx="12222">
                  <c:v>207</c:v>
                </c:pt>
                <c:pt idx="12223">
                  <c:v>199.3</c:v>
                </c:pt>
                <c:pt idx="12224">
                  <c:v>204.2</c:v>
                </c:pt>
                <c:pt idx="12225">
                  <c:v>205.7</c:v>
                </c:pt>
                <c:pt idx="12226">
                  <c:v>206.2</c:v>
                </c:pt>
                <c:pt idx="12227">
                  <c:v>204.1</c:v>
                </c:pt>
                <c:pt idx="12228">
                  <c:v>206.4</c:v>
                </c:pt>
                <c:pt idx="12229">
                  <c:v>207.2</c:v>
                </c:pt>
                <c:pt idx="12230">
                  <c:v>207.7</c:v>
                </c:pt>
                <c:pt idx="12231">
                  <c:v>207.4</c:v>
                </c:pt>
                <c:pt idx="12232">
                  <c:v>207.2</c:v>
                </c:pt>
                <c:pt idx="12233">
                  <c:v>205.7</c:v>
                </c:pt>
                <c:pt idx="12234">
                  <c:v>207.5</c:v>
                </c:pt>
                <c:pt idx="12235">
                  <c:v>202.7</c:v>
                </c:pt>
                <c:pt idx="12236">
                  <c:v>203.3</c:v>
                </c:pt>
                <c:pt idx="12237">
                  <c:v>206.1</c:v>
                </c:pt>
                <c:pt idx="12238">
                  <c:v>207.2</c:v>
                </c:pt>
                <c:pt idx="12239">
                  <c:v>206.2</c:v>
                </c:pt>
                <c:pt idx="12240">
                  <c:v>203.6</c:v>
                </c:pt>
                <c:pt idx="12241">
                  <c:v>203.2</c:v>
                </c:pt>
                <c:pt idx="12242">
                  <c:v>205.2</c:v>
                </c:pt>
                <c:pt idx="12243">
                  <c:v>207.2</c:v>
                </c:pt>
                <c:pt idx="12244">
                  <c:v>205.1</c:v>
                </c:pt>
                <c:pt idx="12245">
                  <c:v>202.3</c:v>
                </c:pt>
                <c:pt idx="12246">
                  <c:v>196.2</c:v>
                </c:pt>
                <c:pt idx="12247">
                  <c:v>206.2</c:v>
                </c:pt>
                <c:pt idx="12248">
                  <c:v>204.3</c:v>
                </c:pt>
                <c:pt idx="12249">
                  <c:v>205.5</c:v>
                </c:pt>
                <c:pt idx="12250">
                  <c:v>204.4</c:v>
                </c:pt>
                <c:pt idx="12251">
                  <c:v>200.7</c:v>
                </c:pt>
                <c:pt idx="12252">
                  <c:v>206.1</c:v>
                </c:pt>
                <c:pt idx="12253">
                  <c:v>203.8</c:v>
                </c:pt>
                <c:pt idx="12254">
                  <c:v>204.1</c:v>
                </c:pt>
                <c:pt idx="12255">
                  <c:v>206.4</c:v>
                </c:pt>
                <c:pt idx="12256">
                  <c:v>204.4</c:v>
                </c:pt>
                <c:pt idx="12257">
                  <c:v>205.7</c:v>
                </c:pt>
                <c:pt idx="12258">
                  <c:v>205.4</c:v>
                </c:pt>
                <c:pt idx="12259">
                  <c:v>206.3</c:v>
                </c:pt>
                <c:pt idx="12260">
                  <c:v>206.7</c:v>
                </c:pt>
                <c:pt idx="12261">
                  <c:v>205.4</c:v>
                </c:pt>
                <c:pt idx="12262">
                  <c:v>203.7</c:v>
                </c:pt>
                <c:pt idx="12263">
                  <c:v>203.3</c:v>
                </c:pt>
                <c:pt idx="12264">
                  <c:v>205.9</c:v>
                </c:pt>
                <c:pt idx="12265">
                  <c:v>205.7</c:v>
                </c:pt>
                <c:pt idx="12266">
                  <c:v>205.1</c:v>
                </c:pt>
                <c:pt idx="12267">
                  <c:v>206.4</c:v>
                </c:pt>
                <c:pt idx="12268">
                  <c:v>205.3</c:v>
                </c:pt>
                <c:pt idx="12269">
                  <c:v>206.2</c:v>
                </c:pt>
                <c:pt idx="12270">
                  <c:v>205.4</c:v>
                </c:pt>
                <c:pt idx="12271">
                  <c:v>206.9</c:v>
                </c:pt>
                <c:pt idx="12272">
                  <c:v>202.8</c:v>
                </c:pt>
                <c:pt idx="12273">
                  <c:v>202.7</c:v>
                </c:pt>
                <c:pt idx="12274">
                  <c:v>200.8</c:v>
                </c:pt>
                <c:pt idx="12275">
                  <c:v>203.7</c:v>
                </c:pt>
                <c:pt idx="12276">
                  <c:v>204.8</c:v>
                </c:pt>
                <c:pt idx="12277">
                  <c:v>205.5</c:v>
                </c:pt>
                <c:pt idx="12278">
                  <c:v>206.2</c:v>
                </c:pt>
                <c:pt idx="12279">
                  <c:v>208.4</c:v>
                </c:pt>
                <c:pt idx="12280">
                  <c:v>208.2</c:v>
                </c:pt>
                <c:pt idx="12281">
                  <c:v>208.2</c:v>
                </c:pt>
                <c:pt idx="12282">
                  <c:v>208.2</c:v>
                </c:pt>
                <c:pt idx="12283">
                  <c:v>204.1</c:v>
                </c:pt>
                <c:pt idx="12284">
                  <c:v>208.7</c:v>
                </c:pt>
                <c:pt idx="12285">
                  <c:v>209</c:v>
                </c:pt>
                <c:pt idx="12286">
                  <c:v>206.9</c:v>
                </c:pt>
                <c:pt idx="12287">
                  <c:v>203.3</c:v>
                </c:pt>
                <c:pt idx="12288">
                  <c:v>206.9</c:v>
                </c:pt>
                <c:pt idx="12289">
                  <c:v>207.9</c:v>
                </c:pt>
                <c:pt idx="12290">
                  <c:v>206.7</c:v>
                </c:pt>
                <c:pt idx="12291">
                  <c:v>202.3</c:v>
                </c:pt>
                <c:pt idx="12292">
                  <c:v>206.3</c:v>
                </c:pt>
                <c:pt idx="12293">
                  <c:v>206.2</c:v>
                </c:pt>
                <c:pt idx="12294">
                  <c:v>200.3</c:v>
                </c:pt>
                <c:pt idx="12295">
                  <c:v>206.7</c:v>
                </c:pt>
                <c:pt idx="12296">
                  <c:v>204.7</c:v>
                </c:pt>
                <c:pt idx="12297">
                  <c:v>206.8</c:v>
                </c:pt>
                <c:pt idx="12298">
                  <c:v>204.6</c:v>
                </c:pt>
                <c:pt idx="12299">
                  <c:v>203.3</c:v>
                </c:pt>
                <c:pt idx="12300">
                  <c:v>205.8</c:v>
                </c:pt>
                <c:pt idx="12301">
                  <c:v>208</c:v>
                </c:pt>
                <c:pt idx="12302">
                  <c:v>207.2</c:v>
                </c:pt>
                <c:pt idx="12303">
                  <c:v>208</c:v>
                </c:pt>
                <c:pt idx="12304">
                  <c:v>206.9</c:v>
                </c:pt>
                <c:pt idx="12305">
                  <c:v>201.8</c:v>
                </c:pt>
                <c:pt idx="12306">
                  <c:v>205.6</c:v>
                </c:pt>
                <c:pt idx="12307">
                  <c:v>206.6</c:v>
                </c:pt>
                <c:pt idx="12308">
                  <c:v>204.2</c:v>
                </c:pt>
                <c:pt idx="12309">
                  <c:v>206</c:v>
                </c:pt>
                <c:pt idx="12310">
                  <c:v>208</c:v>
                </c:pt>
                <c:pt idx="12311">
                  <c:v>205.3</c:v>
                </c:pt>
                <c:pt idx="12312">
                  <c:v>206.5</c:v>
                </c:pt>
                <c:pt idx="12313">
                  <c:v>206.9</c:v>
                </c:pt>
                <c:pt idx="12314">
                  <c:v>205.2</c:v>
                </c:pt>
                <c:pt idx="12315">
                  <c:v>207.6</c:v>
                </c:pt>
                <c:pt idx="12316">
                  <c:v>207</c:v>
                </c:pt>
                <c:pt idx="12317">
                  <c:v>206.7</c:v>
                </c:pt>
                <c:pt idx="12318">
                  <c:v>207.2</c:v>
                </c:pt>
                <c:pt idx="12319">
                  <c:v>204.4</c:v>
                </c:pt>
                <c:pt idx="12320">
                  <c:v>206.2</c:v>
                </c:pt>
                <c:pt idx="12321">
                  <c:v>205.6</c:v>
                </c:pt>
                <c:pt idx="12322">
                  <c:v>207.2</c:v>
                </c:pt>
                <c:pt idx="12323">
                  <c:v>206.7</c:v>
                </c:pt>
                <c:pt idx="12324">
                  <c:v>206.2</c:v>
                </c:pt>
                <c:pt idx="12325">
                  <c:v>202</c:v>
                </c:pt>
                <c:pt idx="12326">
                  <c:v>205.7</c:v>
                </c:pt>
                <c:pt idx="12327">
                  <c:v>203.6</c:v>
                </c:pt>
                <c:pt idx="12328">
                  <c:v>205.9</c:v>
                </c:pt>
                <c:pt idx="12329">
                  <c:v>202.1</c:v>
                </c:pt>
                <c:pt idx="12330">
                  <c:v>207</c:v>
                </c:pt>
                <c:pt idx="12331">
                  <c:v>206.3</c:v>
                </c:pt>
                <c:pt idx="12332">
                  <c:v>205.7</c:v>
                </c:pt>
                <c:pt idx="12333">
                  <c:v>203.4</c:v>
                </c:pt>
                <c:pt idx="12334">
                  <c:v>201.8</c:v>
                </c:pt>
                <c:pt idx="12335">
                  <c:v>201.4</c:v>
                </c:pt>
                <c:pt idx="12336">
                  <c:v>203.8</c:v>
                </c:pt>
                <c:pt idx="12337">
                  <c:v>205.3</c:v>
                </c:pt>
                <c:pt idx="12338">
                  <c:v>202.2</c:v>
                </c:pt>
                <c:pt idx="12339">
                  <c:v>203.4</c:v>
                </c:pt>
                <c:pt idx="12340">
                  <c:v>207.2</c:v>
                </c:pt>
                <c:pt idx="12341">
                  <c:v>206.2</c:v>
                </c:pt>
                <c:pt idx="12342">
                  <c:v>204.4</c:v>
                </c:pt>
                <c:pt idx="12343">
                  <c:v>204.7</c:v>
                </c:pt>
                <c:pt idx="12344">
                  <c:v>201.6</c:v>
                </c:pt>
                <c:pt idx="12345">
                  <c:v>206.4</c:v>
                </c:pt>
                <c:pt idx="12346">
                  <c:v>206.9</c:v>
                </c:pt>
                <c:pt idx="12347">
                  <c:v>206.2</c:v>
                </c:pt>
                <c:pt idx="12348">
                  <c:v>203.9</c:v>
                </c:pt>
                <c:pt idx="12349">
                  <c:v>206.3</c:v>
                </c:pt>
                <c:pt idx="12350">
                  <c:v>207.2</c:v>
                </c:pt>
                <c:pt idx="12351">
                  <c:v>200.7</c:v>
                </c:pt>
                <c:pt idx="12352">
                  <c:v>205.3</c:v>
                </c:pt>
                <c:pt idx="12353">
                  <c:v>203.8</c:v>
                </c:pt>
                <c:pt idx="12354">
                  <c:v>200.4</c:v>
                </c:pt>
                <c:pt idx="12355">
                  <c:v>205.3</c:v>
                </c:pt>
                <c:pt idx="12356">
                  <c:v>205.7</c:v>
                </c:pt>
                <c:pt idx="12357">
                  <c:v>201.9</c:v>
                </c:pt>
                <c:pt idx="12358">
                  <c:v>205.3</c:v>
                </c:pt>
                <c:pt idx="12359">
                  <c:v>204.3</c:v>
                </c:pt>
                <c:pt idx="12360">
                  <c:v>206.3</c:v>
                </c:pt>
                <c:pt idx="12361">
                  <c:v>197.6</c:v>
                </c:pt>
                <c:pt idx="12362">
                  <c:v>203.3</c:v>
                </c:pt>
                <c:pt idx="12363">
                  <c:v>204.5</c:v>
                </c:pt>
                <c:pt idx="12364">
                  <c:v>204.4</c:v>
                </c:pt>
                <c:pt idx="12365">
                  <c:v>205.2</c:v>
                </c:pt>
                <c:pt idx="12366">
                  <c:v>203.6</c:v>
                </c:pt>
                <c:pt idx="12367">
                  <c:v>204.2</c:v>
                </c:pt>
                <c:pt idx="12368">
                  <c:v>205.2</c:v>
                </c:pt>
                <c:pt idx="12369">
                  <c:v>206.2</c:v>
                </c:pt>
                <c:pt idx="12370">
                  <c:v>205.1</c:v>
                </c:pt>
                <c:pt idx="12371">
                  <c:v>205.2</c:v>
                </c:pt>
                <c:pt idx="12372">
                  <c:v>205.4</c:v>
                </c:pt>
                <c:pt idx="12373">
                  <c:v>205.3</c:v>
                </c:pt>
                <c:pt idx="12374">
                  <c:v>205.7</c:v>
                </c:pt>
                <c:pt idx="12375">
                  <c:v>205.2</c:v>
                </c:pt>
                <c:pt idx="12376">
                  <c:v>196.1</c:v>
                </c:pt>
                <c:pt idx="12377">
                  <c:v>204.7</c:v>
                </c:pt>
                <c:pt idx="12378">
                  <c:v>204</c:v>
                </c:pt>
                <c:pt idx="12379">
                  <c:v>206.2</c:v>
                </c:pt>
                <c:pt idx="12380">
                  <c:v>205.7</c:v>
                </c:pt>
                <c:pt idx="12381">
                  <c:v>206</c:v>
                </c:pt>
                <c:pt idx="12382">
                  <c:v>197.6</c:v>
                </c:pt>
                <c:pt idx="12383">
                  <c:v>204.7</c:v>
                </c:pt>
                <c:pt idx="12384">
                  <c:v>205.8</c:v>
                </c:pt>
                <c:pt idx="12385">
                  <c:v>203.5</c:v>
                </c:pt>
                <c:pt idx="12386">
                  <c:v>205.2</c:v>
                </c:pt>
                <c:pt idx="12387">
                  <c:v>202</c:v>
                </c:pt>
                <c:pt idx="12388">
                  <c:v>196.1</c:v>
                </c:pt>
                <c:pt idx="12389">
                  <c:v>205.7</c:v>
                </c:pt>
                <c:pt idx="12390">
                  <c:v>204.4</c:v>
                </c:pt>
                <c:pt idx="12391">
                  <c:v>205.1</c:v>
                </c:pt>
                <c:pt idx="12392">
                  <c:v>201.3</c:v>
                </c:pt>
                <c:pt idx="12393">
                  <c:v>204</c:v>
                </c:pt>
                <c:pt idx="12394">
                  <c:v>196.3</c:v>
                </c:pt>
                <c:pt idx="12395">
                  <c:v>201.7</c:v>
                </c:pt>
                <c:pt idx="12396">
                  <c:v>202.9</c:v>
                </c:pt>
                <c:pt idx="12397">
                  <c:v>206.9</c:v>
                </c:pt>
                <c:pt idx="12398">
                  <c:v>204.7</c:v>
                </c:pt>
                <c:pt idx="12399">
                  <c:v>205.8</c:v>
                </c:pt>
                <c:pt idx="12400">
                  <c:v>203.5</c:v>
                </c:pt>
                <c:pt idx="12401">
                  <c:v>203.1</c:v>
                </c:pt>
                <c:pt idx="12402">
                  <c:v>203.9</c:v>
                </c:pt>
                <c:pt idx="12403">
                  <c:v>203.8</c:v>
                </c:pt>
                <c:pt idx="12404">
                  <c:v>199.1</c:v>
                </c:pt>
                <c:pt idx="12405">
                  <c:v>200</c:v>
                </c:pt>
                <c:pt idx="12406">
                  <c:v>199.3</c:v>
                </c:pt>
                <c:pt idx="12407">
                  <c:v>205.7</c:v>
                </c:pt>
                <c:pt idx="12408">
                  <c:v>204.6</c:v>
                </c:pt>
                <c:pt idx="12409">
                  <c:v>203.5</c:v>
                </c:pt>
                <c:pt idx="12410">
                  <c:v>203.3</c:v>
                </c:pt>
                <c:pt idx="12411">
                  <c:v>198.8</c:v>
                </c:pt>
                <c:pt idx="12412">
                  <c:v>205.1</c:v>
                </c:pt>
                <c:pt idx="12413">
                  <c:v>205.2</c:v>
                </c:pt>
                <c:pt idx="12414">
                  <c:v>202.9</c:v>
                </c:pt>
                <c:pt idx="12415">
                  <c:v>200.2</c:v>
                </c:pt>
                <c:pt idx="12416">
                  <c:v>204.7</c:v>
                </c:pt>
                <c:pt idx="12417">
                  <c:v>200.1</c:v>
                </c:pt>
                <c:pt idx="12418">
                  <c:v>196.5</c:v>
                </c:pt>
                <c:pt idx="12419">
                  <c:v>204.2</c:v>
                </c:pt>
                <c:pt idx="12420">
                  <c:v>205.2</c:v>
                </c:pt>
                <c:pt idx="12421">
                  <c:v>202.9</c:v>
                </c:pt>
                <c:pt idx="12422">
                  <c:v>197.7</c:v>
                </c:pt>
                <c:pt idx="12423">
                  <c:v>202.7</c:v>
                </c:pt>
                <c:pt idx="12424">
                  <c:v>203</c:v>
                </c:pt>
                <c:pt idx="12425">
                  <c:v>198.7</c:v>
                </c:pt>
                <c:pt idx="12426">
                  <c:v>204.5</c:v>
                </c:pt>
                <c:pt idx="12427">
                  <c:v>204.9</c:v>
                </c:pt>
                <c:pt idx="12428">
                  <c:v>201.8</c:v>
                </c:pt>
                <c:pt idx="12429">
                  <c:v>201.1</c:v>
                </c:pt>
                <c:pt idx="12430">
                  <c:v>199.8</c:v>
                </c:pt>
                <c:pt idx="12431">
                  <c:v>202.2</c:v>
                </c:pt>
                <c:pt idx="12432">
                  <c:v>203.7</c:v>
                </c:pt>
                <c:pt idx="12433">
                  <c:v>204.4</c:v>
                </c:pt>
                <c:pt idx="12434">
                  <c:v>204.7</c:v>
                </c:pt>
                <c:pt idx="12435">
                  <c:v>203.4</c:v>
                </c:pt>
                <c:pt idx="12436">
                  <c:v>203.2</c:v>
                </c:pt>
                <c:pt idx="12437">
                  <c:v>203.7</c:v>
                </c:pt>
                <c:pt idx="12438">
                  <c:v>205</c:v>
                </c:pt>
                <c:pt idx="12439">
                  <c:v>197.2</c:v>
                </c:pt>
                <c:pt idx="12440">
                  <c:v>203.7</c:v>
                </c:pt>
                <c:pt idx="12441">
                  <c:v>198.7</c:v>
                </c:pt>
                <c:pt idx="12442">
                  <c:v>204.9</c:v>
                </c:pt>
                <c:pt idx="12443">
                  <c:v>203.2</c:v>
                </c:pt>
                <c:pt idx="12444">
                  <c:v>203.2</c:v>
                </c:pt>
                <c:pt idx="12445">
                  <c:v>203.6</c:v>
                </c:pt>
                <c:pt idx="12446">
                  <c:v>201.2</c:v>
                </c:pt>
                <c:pt idx="12447">
                  <c:v>196.5</c:v>
                </c:pt>
                <c:pt idx="12448">
                  <c:v>205</c:v>
                </c:pt>
                <c:pt idx="12449">
                  <c:v>199.9</c:v>
                </c:pt>
                <c:pt idx="12450">
                  <c:v>202.6</c:v>
                </c:pt>
                <c:pt idx="12451">
                  <c:v>202.4</c:v>
                </c:pt>
                <c:pt idx="12452">
                  <c:v>198.4</c:v>
                </c:pt>
                <c:pt idx="12453">
                  <c:v>194.9</c:v>
                </c:pt>
                <c:pt idx="12454">
                  <c:v>197</c:v>
                </c:pt>
                <c:pt idx="12455">
                  <c:v>199.1</c:v>
                </c:pt>
                <c:pt idx="12456">
                  <c:v>204.8</c:v>
                </c:pt>
                <c:pt idx="12457">
                  <c:v>202.9</c:v>
                </c:pt>
                <c:pt idx="12458">
                  <c:v>202.7</c:v>
                </c:pt>
                <c:pt idx="12459">
                  <c:v>202.6</c:v>
                </c:pt>
                <c:pt idx="12460">
                  <c:v>202.2</c:v>
                </c:pt>
                <c:pt idx="12461">
                  <c:v>202.7</c:v>
                </c:pt>
                <c:pt idx="12462">
                  <c:v>200</c:v>
                </c:pt>
                <c:pt idx="12463">
                  <c:v>200.8</c:v>
                </c:pt>
                <c:pt idx="12464">
                  <c:v>201.2</c:v>
                </c:pt>
                <c:pt idx="12465">
                  <c:v>205</c:v>
                </c:pt>
                <c:pt idx="12466">
                  <c:v>198.2</c:v>
                </c:pt>
                <c:pt idx="12467">
                  <c:v>202.3</c:v>
                </c:pt>
                <c:pt idx="12468">
                  <c:v>204.5</c:v>
                </c:pt>
                <c:pt idx="12469">
                  <c:v>203.7</c:v>
                </c:pt>
                <c:pt idx="12470">
                  <c:v>202.2</c:v>
                </c:pt>
                <c:pt idx="12471">
                  <c:v>203.2</c:v>
                </c:pt>
                <c:pt idx="12472">
                  <c:v>202.1</c:v>
                </c:pt>
                <c:pt idx="12473">
                  <c:v>202.2</c:v>
                </c:pt>
                <c:pt idx="12474">
                  <c:v>200.8</c:v>
                </c:pt>
                <c:pt idx="12475">
                  <c:v>204.9</c:v>
                </c:pt>
                <c:pt idx="12476">
                  <c:v>200.3</c:v>
                </c:pt>
                <c:pt idx="12477">
                  <c:v>197.3</c:v>
                </c:pt>
                <c:pt idx="12478">
                  <c:v>201.2</c:v>
                </c:pt>
                <c:pt idx="12479">
                  <c:v>202.7</c:v>
                </c:pt>
                <c:pt idx="12480">
                  <c:v>201</c:v>
                </c:pt>
                <c:pt idx="12481">
                  <c:v>203.2</c:v>
                </c:pt>
                <c:pt idx="12482">
                  <c:v>201.3</c:v>
                </c:pt>
                <c:pt idx="12483">
                  <c:v>196</c:v>
                </c:pt>
                <c:pt idx="12484">
                  <c:v>203.4</c:v>
                </c:pt>
                <c:pt idx="12485">
                  <c:v>203.7</c:v>
                </c:pt>
                <c:pt idx="12486">
                  <c:v>201.6</c:v>
                </c:pt>
                <c:pt idx="12487">
                  <c:v>202.1</c:v>
                </c:pt>
                <c:pt idx="12488">
                  <c:v>202.2</c:v>
                </c:pt>
                <c:pt idx="12489">
                  <c:v>203.2</c:v>
                </c:pt>
                <c:pt idx="12490">
                  <c:v>203.1</c:v>
                </c:pt>
                <c:pt idx="12491">
                  <c:v>201.3</c:v>
                </c:pt>
                <c:pt idx="12492">
                  <c:v>202.7</c:v>
                </c:pt>
                <c:pt idx="12493">
                  <c:v>204.1</c:v>
                </c:pt>
                <c:pt idx="12494">
                  <c:v>200.8</c:v>
                </c:pt>
                <c:pt idx="12495">
                  <c:v>199.1</c:v>
                </c:pt>
                <c:pt idx="12496">
                  <c:v>198.3</c:v>
                </c:pt>
                <c:pt idx="12497">
                  <c:v>203.7</c:v>
                </c:pt>
                <c:pt idx="12498">
                  <c:v>197.5</c:v>
                </c:pt>
                <c:pt idx="12499">
                  <c:v>201.2</c:v>
                </c:pt>
                <c:pt idx="12500">
                  <c:v>202.8</c:v>
                </c:pt>
                <c:pt idx="12501">
                  <c:v>204.1</c:v>
                </c:pt>
                <c:pt idx="12502">
                  <c:v>198.9</c:v>
                </c:pt>
                <c:pt idx="12503">
                  <c:v>200.7</c:v>
                </c:pt>
                <c:pt idx="12504">
                  <c:v>204.2</c:v>
                </c:pt>
                <c:pt idx="12505">
                  <c:v>204.5</c:v>
                </c:pt>
                <c:pt idx="12506">
                  <c:v>204.7</c:v>
                </c:pt>
                <c:pt idx="12507">
                  <c:v>204.8</c:v>
                </c:pt>
                <c:pt idx="12508">
                  <c:v>195.6</c:v>
                </c:pt>
                <c:pt idx="12509">
                  <c:v>204.2</c:v>
                </c:pt>
                <c:pt idx="12510">
                  <c:v>205.2</c:v>
                </c:pt>
                <c:pt idx="12511">
                  <c:v>205</c:v>
                </c:pt>
                <c:pt idx="12512">
                  <c:v>204.2</c:v>
                </c:pt>
                <c:pt idx="12513">
                  <c:v>202.6</c:v>
                </c:pt>
                <c:pt idx="12514">
                  <c:v>202.4</c:v>
                </c:pt>
                <c:pt idx="12515">
                  <c:v>202.2</c:v>
                </c:pt>
                <c:pt idx="12516">
                  <c:v>203.7</c:v>
                </c:pt>
                <c:pt idx="12517">
                  <c:v>203.5</c:v>
                </c:pt>
                <c:pt idx="12518">
                  <c:v>202.1</c:v>
                </c:pt>
                <c:pt idx="12519">
                  <c:v>205.2</c:v>
                </c:pt>
                <c:pt idx="12520">
                  <c:v>201.7</c:v>
                </c:pt>
                <c:pt idx="12521">
                  <c:v>203.3</c:v>
                </c:pt>
                <c:pt idx="12522">
                  <c:v>205.5</c:v>
                </c:pt>
                <c:pt idx="12523">
                  <c:v>204.6</c:v>
                </c:pt>
                <c:pt idx="12524">
                  <c:v>207.2</c:v>
                </c:pt>
                <c:pt idx="12525">
                  <c:v>205.6</c:v>
                </c:pt>
                <c:pt idx="12526">
                  <c:v>203.5</c:v>
                </c:pt>
                <c:pt idx="12527">
                  <c:v>205.2</c:v>
                </c:pt>
                <c:pt idx="12528">
                  <c:v>206</c:v>
                </c:pt>
                <c:pt idx="12529">
                  <c:v>204.4</c:v>
                </c:pt>
                <c:pt idx="12530">
                  <c:v>205.7</c:v>
                </c:pt>
                <c:pt idx="12531">
                  <c:v>204.6</c:v>
                </c:pt>
                <c:pt idx="12532">
                  <c:v>199.6</c:v>
                </c:pt>
                <c:pt idx="12533">
                  <c:v>203.6</c:v>
                </c:pt>
                <c:pt idx="12534">
                  <c:v>201.3</c:v>
                </c:pt>
                <c:pt idx="12535">
                  <c:v>196</c:v>
                </c:pt>
                <c:pt idx="12536">
                  <c:v>202.2</c:v>
                </c:pt>
                <c:pt idx="12537">
                  <c:v>205</c:v>
                </c:pt>
                <c:pt idx="12538">
                  <c:v>203.1</c:v>
                </c:pt>
                <c:pt idx="12539">
                  <c:v>200.8</c:v>
                </c:pt>
                <c:pt idx="12540">
                  <c:v>194.4</c:v>
                </c:pt>
                <c:pt idx="12541">
                  <c:v>205.3</c:v>
                </c:pt>
                <c:pt idx="12542">
                  <c:v>202.8</c:v>
                </c:pt>
                <c:pt idx="12543">
                  <c:v>200.1</c:v>
                </c:pt>
                <c:pt idx="12544">
                  <c:v>205.4</c:v>
                </c:pt>
                <c:pt idx="12545">
                  <c:v>202.3</c:v>
                </c:pt>
                <c:pt idx="12546">
                  <c:v>202.3</c:v>
                </c:pt>
                <c:pt idx="12547">
                  <c:v>206</c:v>
                </c:pt>
                <c:pt idx="12548">
                  <c:v>203.8</c:v>
                </c:pt>
                <c:pt idx="12549">
                  <c:v>202.2</c:v>
                </c:pt>
                <c:pt idx="12550">
                  <c:v>204.2</c:v>
                </c:pt>
                <c:pt idx="12551">
                  <c:v>201.3</c:v>
                </c:pt>
                <c:pt idx="12552">
                  <c:v>200.7</c:v>
                </c:pt>
                <c:pt idx="12553">
                  <c:v>203.8</c:v>
                </c:pt>
                <c:pt idx="12554">
                  <c:v>202.2</c:v>
                </c:pt>
                <c:pt idx="12555">
                  <c:v>200.8</c:v>
                </c:pt>
                <c:pt idx="12556">
                  <c:v>203.1</c:v>
                </c:pt>
                <c:pt idx="12557">
                  <c:v>202.2</c:v>
                </c:pt>
                <c:pt idx="12558">
                  <c:v>201.4</c:v>
                </c:pt>
                <c:pt idx="12559">
                  <c:v>199.8</c:v>
                </c:pt>
                <c:pt idx="12560">
                  <c:v>198.2</c:v>
                </c:pt>
                <c:pt idx="12561">
                  <c:v>199.3</c:v>
                </c:pt>
                <c:pt idx="12562">
                  <c:v>200.1</c:v>
                </c:pt>
                <c:pt idx="12563">
                  <c:v>199.7</c:v>
                </c:pt>
                <c:pt idx="12564">
                  <c:v>199.4</c:v>
                </c:pt>
                <c:pt idx="12565">
                  <c:v>198.3</c:v>
                </c:pt>
                <c:pt idx="12566">
                  <c:v>198.7</c:v>
                </c:pt>
                <c:pt idx="12567">
                  <c:v>198.4</c:v>
                </c:pt>
                <c:pt idx="12568">
                  <c:v>199.4</c:v>
                </c:pt>
                <c:pt idx="12569">
                  <c:v>195.7</c:v>
                </c:pt>
                <c:pt idx="12570">
                  <c:v>199.7</c:v>
                </c:pt>
                <c:pt idx="12571">
                  <c:v>198.6</c:v>
                </c:pt>
                <c:pt idx="12572">
                  <c:v>199.3</c:v>
                </c:pt>
                <c:pt idx="12573">
                  <c:v>199.1</c:v>
                </c:pt>
                <c:pt idx="12574">
                  <c:v>199.3</c:v>
                </c:pt>
                <c:pt idx="12575">
                  <c:v>199.3</c:v>
                </c:pt>
                <c:pt idx="12576">
                  <c:v>199.3</c:v>
                </c:pt>
                <c:pt idx="12577">
                  <c:v>193.3</c:v>
                </c:pt>
                <c:pt idx="12578">
                  <c:v>195.7</c:v>
                </c:pt>
                <c:pt idx="12579">
                  <c:v>199.1</c:v>
                </c:pt>
                <c:pt idx="12580">
                  <c:v>197.5</c:v>
                </c:pt>
                <c:pt idx="12581">
                  <c:v>197.2</c:v>
                </c:pt>
                <c:pt idx="12582">
                  <c:v>198.3</c:v>
                </c:pt>
                <c:pt idx="12583">
                  <c:v>198</c:v>
                </c:pt>
                <c:pt idx="12584">
                  <c:v>195.8</c:v>
                </c:pt>
                <c:pt idx="12585">
                  <c:v>196.9</c:v>
                </c:pt>
                <c:pt idx="12586">
                  <c:v>196.4</c:v>
                </c:pt>
                <c:pt idx="12587">
                  <c:v>193.4</c:v>
                </c:pt>
                <c:pt idx="12588">
                  <c:v>195</c:v>
                </c:pt>
                <c:pt idx="12589">
                  <c:v>193.4</c:v>
                </c:pt>
                <c:pt idx="12590">
                  <c:v>189.8</c:v>
                </c:pt>
                <c:pt idx="12591">
                  <c:v>195.4</c:v>
                </c:pt>
                <c:pt idx="12592">
                  <c:v>193.7</c:v>
                </c:pt>
                <c:pt idx="12593">
                  <c:v>185.9</c:v>
                </c:pt>
                <c:pt idx="12594">
                  <c:v>187.2</c:v>
                </c:pt>
                <c:pt idx="12595">
                  <c:v>187.8</c:v>
                </c:pt>
                <c:pt idx="12596">
                  <c:v>191.8</c:v>
                </c:pt>
                <c:pt idx="12597">
                  <c:v>195.7</c:v>
                </c:pt>
                <c:pt idx="12598">
                  <c:v>190.1</c:v>
                </c:pt>
                <c:pt idx="12599">
                  <c:v>194.3</c:v>
                </c:pt>
                <c:pt idx="12600">
                  <c:v>195.1</c:v>
                </c:pt>
                <c:pt idx="12601">
                  <c:v>188.8</c:v>
                </c:pt>
                <c:pt idx="12602">
                  <c:v>192.7</c:v>
                </c:pt>
                <c:pt idx="12603">
                  <c:v>194.3</c:v>
                </c:pt>
                <c:pt idx="12604">
                  <c:v>191.6</c:v>
                </c:pt>
                <c:pt idx="12605">
                  <c:v>193.8</c:v>
                </c:pt>
                <c:pt idx="12606">
                  <c:v>192.7</c:v>
                </c:pt>
                <c:pt idx="12607">
                  <c:v>190.3</c:v>
                </c:pt>
                <c:pt idx="12608">
                  <c:v>188.7</c:v>
                </c:pt>
                <c:pt idx="12609">
                  <c:v>190.1</c:v>
                </c:pt>
                <c:pt idx="12610">
                  <c:v>193.2</c:v>
                </c:pt>
                <c:pt idx="12611">
                  <c:v>192.8</c:v>
                </c:pt>
                <c:pt idx="12612">
                  <c:v>193.3</c:v>
                </c:pt>
                <c:pt idx="12613">
                  <c:v>193.3</c:v>
                </c:pt>
                <c:pt idx="12614">
                  <c:v>191.4</c:v>
                </c:pt>
                <c:pt idx="12615">
                  <c:v>192.6</c:v>
                </c:pt>
                <c:pt idx="12616">
                  <c:v>190.6</c:v>
                </c:pt>
                <c:pt idx="12617">
                  <c:v>188.3</c:v>
                </c:pt>
                <c:pt idx="12618">
                  <c:v>192</c:v>
                </c:pt>
                <c:pt idx="12619">
                  <c:v>188.5</c:v>
                </c:pt>
                <c:pt idx="12620">
                  <c:v>190.8</c:v>
                </c:pt>
                <c:pt idx="12621">
                  <c:v>189.1</c:v>
                </c:pt>
                <c:pt idx="12622">
                  <c:v>190.2</c:v>
                </c:pt>
                <c:pt idx="12623">
                  <c:v>190.3</c:v>
                </c:pt>
                <c:pt idx="12624">
                  <c:v>189.7</c:v>
                </c:pt>
                <c:pt idx="12625">
                  <c:v>190.3</c:v>
                </c:pt>
                <c:pt idx="12626">
                  <c:v>189.4</c:v>
                </c:pt>
                <c:pt idx="12627">
                  <c:v>190</c:v>
                </c:pt>
                <c:pt idx="12628">
                  <c:v>190.2</c:v>
                </c:pt>
                <c:pt idx="12629">
                  <c:v>187.9</c:v>
                </c:pt>
                <c:pt idx="12630">
                  <c:v>186.4</c:v>
                </c:pt>
                <c:pt idx="12631">
                  <c:v>188.3</c:v>
                </c:pt>
                <c:pt idx="12632">
                  <c:v>188.3</c:v>
                </c:pt>
                <c:pt idx="12633">
                  <c:v>184.3</c:v>
                </c:pt>
                <c:pt idx="12634">
                  <c:v>184.3</c:v>
                </c:pt>
                <c:pt idx="12635">
                  <c:v>185</c:v>
                </c:pt>
                <c:pt idx="12636">
                  <c:v>186.1</c:v>
                </c:pt>
                <c:pt idx="12637">
                  <c:v>187.4</c:v>
                </c:pt>
                <c:pt idx="12638">
                  <c:v>185.4</c:v>
                </c:pt>
                <c:pt idx="12639">
                  <c:v>181</c:v>
                </c:pt>
                <c:pt idx="12640">
                  <c:v>184.8</c:v>
                </c:pt>
                <c:pt idx="12641">
                  <c:v>187.4</c:v>
                </c:pt>
                <c:pt idx="12642">
                  <c:v>185.7</c:v>
                </c:pt>
                <c:pt idx="12643">
                  <c:v>186.8</c:v>
                </c:pt>
                <c:pt idx="12644">
                  <c:v>184.3</c:v>
                </c:pt>
                <c:pt idx="12645">
                  <c:v>186.2</c:v>
                </c:pt>
                <c:pt idx="12646">
                  <c:v>185.5</c:v>
                </c:pt>
                <c:pt idx="12647">
                  <c:v>185.4</c:v>
                </c:pt>
                <c:pt idx="12648">
                  <c:v>178.7</c:v>
                </c:pt>
                <c:pt idx="12649">
                  <c:v>184.5</c:v>
                </c:pt>
                <c:pt idx="12650">
                  <c:v>184.9</c:v>
                </c:pt>
                <c:pt idx="12651">
                  <c:v>184.4</c:v>
                </c:pt>
                <c:pt idx="12652">
                  <c:v>184.7</c:v>
                </c:pt>
                <c:pt idx="12653">
                  <c:v>185.9</c:v>
                </c:pt>
                <c:pt idx="12654">
                  <c:v>185.4</c:v>
                </c:pt>
                <c:pt idx="12655">
                  <c:v>180.7</c:v>
                </c:pt>
                <c:pt idx="12656">
                  <c:v>181.4</c:v>
                </c:pt>
                <c:pt idx="12657">
                  <c:v>179.6</c:v>
                </c:pt>
                <c:pt idx="12658">
                  <c:v>183.2</c:v>
                </c:pt>
                <c:pt idx="12659">
                  <c:v>181.9</c:v>
                </c:pt>
                <c:pt idx="12660">
                  <c:v>183.8</c:v>
                </c:pt>
                <c:pt idx="12661">
                  <c:v>181</c:v>
                </c:pt>
                <c:pt idx="12662">
                  <c:v>183.9</c:v>
                </c:pt>
                <c:pt idx="12663">
                  <c:v>182.6</c:v>
                </c:pt>
                <c:pt idx="12664">
                  <c:v>183.5</c:v>
                </c:pt>
                <c:pt idx="12665">
                  <c:v>182.9</c:v>
                </c:pt>
                <c:pt idx="12666">
                  <c:v>183</c:v>
                </c:pt>
                <c:pt idx="12667">
                  <c:v>183.1</c:v>
                </c:pt>
                <c:pt idx="12668">
                  <c:v>181.4</c:v>
                </c:pt>
                <c:pt idx="12669">
                  <c:v>180.6</c:v>
                </c:pt>
                <c:pt idx="12670">
                  <c:v>180.8</c:v>
                </c:pt>
                <c:pt idx="12671">
                  <c:v>179.4</c:v>
                </c:pt>
                <c:pt idx="12672">
                  <c:v>180.6</c:v>
                </c:pt>
                <c:pt idx="12673">
                  <c:v>176.5</c:v>
                </c:pt>
                <c:pt idx="12674">
                  <c:v>181</c:v>
                </c:pt>
                <c:pt idx="12675">
                  <c:v>180.2</c:v>
                </c:pt>
                <c:pt idx="12676">
                  <c:v>178.4</c:v>
                </c:pt>
                <c:pt idx="12677">
                  <c:v>179.9</c:v>
                </c:pt>
                <c:pt idx="12678">
                  <c:v>180.6</c:v>
                </c:pt>
                <c:pt idx="12679">
                  <c:v>180.8</c:v>
                </c:pt>
                <c:pt idx="12680">
                  <c:v>178.4</c:v>
                </c:pt>
                <c:pt idx="12681">
                  <c:v>179.4</c:v>
                </c:pt>
                <c:pt idx="12682">
                  <c:v>174.5</c:v>
                </c:pt>
                <c:pt idx="12683">
                  <c:v>180.4</c:v>
                </c:pt>
                <c:pt idx="12684">
                  <c:v>178</c:v>
                </c:pt>
                <c:pt idx="12685">
                  <c:v>178.6</c:v>
                </c:pt>
                <c:pt idx="12686">
                  <c:v>179.4</c:v>
                </c:pt>
                <c:pt idx="12687">
                  <c:v>178.6</c:v>
                </c:pt>
                <c:pt idx="12688">
                  <c:v>177.6</c:v>
                </c:pt>
                <c:pt idx="12689">
                  <c:v>178.9</c:v>
                </c:pt>
                <c:pt idx="12690">
                  <c:v>173.7</c:v>
                </c:pt>
                <c:pt idx="12691">
                  <c:v>175.1</c:v>
                </c:pt>
                <c:pt idx="12692">
                  <c:v>177</c:v>
                </c:pt>
                <c:pt idx="12693">
                  <c:v>170.6</c:v>
                </c:pt>
                <c:pt idx="12694">
                  <c:v>177.6</c:v>
                </c:pt>
                <c:pt idx="12695">
                  <c:v>178.4</c:v>
                </c:pt>
                <c:pt idx="12696">
                  <c:v>179.3</c:v>
                </c:pt>
                <c:pt idx="12697">
                  <c:v>175.5</c:v>
                </c:pt>
                <c:pt idx="12698">
                  <c:v>173.1</c:v>
                </c:pt>
                <c:pt idx="12699">
                  <c:v>177</c:v>
                </c:pt>
                <c:pt idx="12700">
                  <c:v>177.4</c:v>
                </c:pt>
                <c:pt idx="12701">
                  <c:v>177.4</c:v>
                </c:pt>
                <c:pt idx="12702">
                  <c:v>175.8</c:v>
                </c:pt>
                <c:pt idx="12703">
                  <c:v>172.5</c:v>
                </c:pt>
                <c:pt idx="12704">
                  <c:v>175</c:v>
                </c:pt>
                <c:pt idx="12705">
                  <c:v>177.2</c:v>
                </c:pt>
                <c:pt idx="12706">
                  <c:v>176.7</c:v>
                </c:pt>
                <c:pt idx="12707">
                  <c:v>177.9</c:v>
                </c:pt>
                <c:pt idx="12708">
                  <c:v>176.6</c:v>
                </c:pt>
                <c:pt idx="12709">
                  <c:v>177.6</c:v>
                </c:pt>
                <c:pt idx="12710">
                  <c:v>177.5</c:v>
                </c:pt>
                <c:pt idx="12711">
                  <c:v>178.1</c:v>
                </c:pt>
                <c:pt idx="12712">
                  <c:v>175.8</c:v>
                </c:pt>
                <c:pt idx="12713">
                  <c:v>178.4</c:v>
                </c:pt>
                <c:pt idx="12714">
                  <c:v>177</c:v>
                </c:pt>
                <c:pt idx="12715">
                  <c:v>179</c:v>
                </c:pt>
                <c:pt idx="12716">
                  <c:v>176.9</c:v>
                </c:pt>
                <c:pt idx="12717">
                  <c:v>179.1</c:v>
                </c:pt>
                <c:pt idx="12718">
                  <c:v>176.8</c:v>
                </c:pt>
                <c:pt idx="12719">
                  <c:v>176</c:v>
                </c:pt>
                <c:pt idx="12720">
                  <c:v>175.9</c:v>
                </c:pt>
                <c:pt idx="12721">
                  <c:v>179.3</c:v>
                </c:pt>
                <c:pt idx="12722">
                  <c:v>178</c:v>
                </c:pt>
                <c:pt idx="12723">
                  <c:v>177.4</c:v>
                </c:pt>
                <c:pt idx="12724">
                  <c:v>177.1</c:v>
                </c:pt>
                <c:pt idx="12725">
                  <c:v>175.9</c:v>
                </c:pt>
                <c:pt idx="12726">
                  <c:v>178.1</c:v>
                </c:pt>
                <c:pt idx="12727">
                  <c:v>175.9</c:v>
                </c:pt>
                <c:pt idx="12728">
                  <c:v>175.1</c:v>
                </c:pt>
                <c:pt idx="12729">
                  <c:v>178</c:v>
                </c:pt>
                <c:pt idx="12730">
                  <c:v>180.6</c:v>
                </c:pt>
                <c:pt idx="12731">
                  <c:v>180.9</c:v>
                </c:pt>
                <c:pt idx="12732">
                  <c:v>180.4</c:v>
                </c:pt>
                <c:pt idx="12733">
                  <c:v>176.4</c:v>
                </c:pt>
                <c:pt idx="12734">
                  <c:v>180.9</c:v>
                </c:pt>
                <c:pt idx="12735">
                  <c:v>181.2</c:v>
                </c:pt>
                <c:pt idx="12736">
                  <c:v>173.8</c:v>
                </c:pt>
                <c:pt idx="12737">
                  <c:v>179.5</c:v>
                </c:pt>
                <c:pt idx="12738">
                  <c:v>181.5</c:v>
                </c:pt>
                <c:pt idx="12739">
                  <c:v>182</c:v>
                </c:pt>
                <c:pt idx="12740">
                  <c:v>180.4</c:v>
                </c:pt>
                <c:pt idx="12741">
                  <c:v>177.3</c:v>
                </c:pt>
                <c:pt idx="12742">
                  <c:v>174.9</c:v>
                </c:pt>
                <c:pt idx="12743">
                  <c:v>180.9</c:v>
                </c:pt>
                <c:pt idx="12744">
                  <c:v>181.1</c:v>
                </c:pt>
                <c:pt idx="12745">
                  <c:v>179.6</c:v>
                </c:pt>
                <c:pt idx="12746">
                  <c:v>181.4</c:v>
                </c:pt>
                <c:pt idx="12747">
                  <c:v>179.1</c:v>
                </c:pt>
                <c:pt idx="12748">
                  <c:v>183.4</c:v>
                </c:pt>
                <c:pt idx="12749">
                  <c:v>183.4</c:v>
                </c:pt>
                <c:pt idx="12750">
                  <c:v>180.1</c:v>
                </c:pt>
                <c:pt idx="12751">
                  <c:v>183.9</c:v>
                </c:pt>
                <c:pt idx="12752">
                  <c:v>182.8</c:v>
                </c:pt>
                <c:pt idx="12753">
                  <c:v>182</c:v>
                </c:pt>
                <c:pt idx="12754">
                  <c:v>183.4</c:v>
                </c:pt>
                <c:pt idx="12755">
                  <c:v>184.8</c:v>
                </c:pt>
                <c:pt idx="12756">
                  <c:v>186.4</c:v>
                </c:pt>
                <c:pt idx="12757">
                  <c:v>187.4</c:v>
                </c:pt>
                <c:pt idx="12758">
                  <c:v>184.9</c:v>
                </c:pt>
                <c:pt idx="12759">
                  <c:v>184.8</c:v>
                </c:pt>
                <c:pt idx="12760">
                  <c:v>183.7</c:v>
                </c:pt>
                <c:pt idx="12761">
                  <c:v>183.3</c:v>
                </c:pt>
                <c:pt idx="12762">
                  <c:v>180.9</c:v>
                </c:pt>
                <c:pt idx="12763">
                  <c:v>187.4</c:v>
                </c:pt>
                <c:pt idx="12764">
                  <c:v>187.4</c:v>
                </c:pt>
                <c:pt idx="12765">
                  <c:v>185.7</c:v>
                </c:pt>
                <c:pt idx="12766">
                  <c:v>179.1</c:v>
                </c:pt>
                <c:pt idx="12767">
                  <c:v>184</c:v>
                </c:pt>
                <c:pt idx="12768">
                  <c:v>184.3</c:v>
                </c:pt>
                <c:pt idx="12769">
                  <c:v>189.2</c:v>
                </c:pt>
                <c:pt idx="12770">
                  <c:v>188.8</c:v>
                </c:pt>
                <c:pt idx="12771">
                  <c:v>190.1</c:v>
                </c:pt>
                <c:pt idx="12772">
                  <c:v>190.9</c:v>
                </c:pt>
                <c:pt idx="12773">
                  <c:v>186.4</c:v>
                </c:pt>
                <c:pt idx="12774">
                  <c:v>181.9</c:v>
                </c:pt>
                <c:pt idx="12775">
                  <c:v>186.1</c:v>
                </c:pt>
                <c:pt idx="12776">
                  <c:v>191.3</c:v>
                </c:pt>
                <c:pt idx="12777">
                  <c:v>191.5</c:v>
                </c:pt>
                <c:pt idx="12778">
                  <c:v>189.5</c:v>
                </c:pt>
                <c:pt idx="12779">
                  <c:v>188.4</c:v>
                </c:pt>
                <c:pt idx="12780">
                  <c:v>189.6</c:v>
                </c:pt>
                <c:pt idx="12781">
                  <c:v>193.1</c:v>
                </c:pt>
                <c:pt idx="12782">
                  <c:v>190.9</c:v>
                </c:pt>
                <c:pt idx="12783">
                  <c:v>191</c:v>
                </c:pt>
                <c:pt idx="12784">
                  <c:v>189.6</c:v>
                </c:pt>
                <c:pt idx="12785">
                  <c:v>190.8</c:v>
                </c:pt>
                <c:pt idx="12786">
                  <c:v>191.1</c:v>
                </c:pt>
                <c:pt idx="12787">
                  <c:v>190.9</c:v>
                </c:pt>
                <c:pt idx="12788">
                  <c:v>190.7</c:v>
                </c:pt>
                <c:pt idx="12789">
                  <c:v>192.5</c:v>
                </c:pt>
                <c:pt idx="12790">
                  <c:v>184.9</c:v>
                </c:pt>
                <c:pt idx="12791">
                  <c:v>192.8</c:v>
                </c:pt>
                <c:pt idx="12792">
                  <c:v>192.3</c:v>
                </c:pt>
                <c:pt idx="12793">
                  <c:v>195.3</c:v>
                </c:pt>
                <c:pt idx="12794">
                  <c:v>195.3</c:v>
                </c:pt>
                <c:pt idx="12795">
                  <c:v>193.7</c:v>
                </c:pt>
                <c:pt idx="12796">
                  <c:v>187.4</c:v>
                </c:pt>
                <c:pt idx="12797">
                  <c:v>192.3</c:v>
                </c:pt>
                <c:pt idx="12798">
                  <c:v>190.5</c:v>
                </c:pt>
                <c:pt idx="12799">
                  <c:v>195.8</c:v>
                </c:pt>
                <c:pt idx="12800">
                  <c:v>190.9</c:v>
                </c:pt>
                <c:pt idx="12801">
                  <c:v>193.2</c:v>
                </c:pt>
                <c:pt idx="12802">
                  <c:v>192.2</c:v>
                </c:pt>
                <c:pt idx="12803">
                  <c:v>194.9</c:v>
                </c:pt>
                <c:pt idx="12804">
                  <c:v>193.9</c:v>
                </c:pt>
                <c:pt idx="12805">
                  <c:v>195.6</c:v>
                </c:pt>
                <c:pt idx="12806">
                  <c:v>194.4</c:v>
                </c:pt>
                <c:pt idx="12807">
                  <c:v>194.6</c:v>
                </c:pt>
                <c:pt idx="12808">
                  <c:v>195.3</c:v>
                </c:pt>
                <c:pt idx="12809">
                  <c:v>195.8</c:v>
                </c:pt>
                <c:pt idx="12810">
                  <c:v>197.1</c:v>
                </c:pt>
                <c:pt idx="12811">
                  <c:v>192.7</c:v>
                </c:pt>
                <c:pt idx="12812">
                  <c:v>191</c:v>
                </c:pt>
                <c:pt idx="12813">
                  <c:v>195.3</c:v>
                </c:pt>
                <c:pt idx="12814">
                  <c:v>194.7</c:v>
                </c:pt>
                <c:pt idx="12815">
                  <c:v>196.3</c:v>
                </c:pt>
                <c:pt idx="12816">
                  <c:v>196.9</c:v>
                </c:pt>
                <c:pt idx="12817">
                  <c:v>197.3</c:v>
                </c:pt>
                <c:pt idx="12818">
                  <c:v>197.8</c:v>
                </c:pt>
                <c:pt idx="12819">
                  <c:v>197.4</c:v>
                </c:pt>
                <c:pt idx="12820">
                  <c:v>187.4</c:v>
                </c:pt>
                <c:pt idx="12821">
                  <c:v>193.8</c:v>
                </c:pt>
                <c:pt idx="12822">
                  <c:v>196.7</c:v>
                </c:pt>
                <c:pt idx="12823">
                  <c:v>195.8</c:v>
                </c:pt>
                <c:pt idx="12824">
                  <c:v>195.9</c:v>
                </c:pt>
                <c:pt idx="12825">
                  <c:v>195.7</c:v>
                </c:pt>
                <c:pt idx="12826">
                  <c:v>196.6</c:v>
                </c:pt>
                <c:pt idx="12827">
                  <c:v>198.7</c:v>
                </c:pt>
                <c:pt idx="12828">
                  <c:v>199.3</c:v>
                </c:pt>
                <c:pt idx="12829">
                  <c:v>200.1</c:v>
                </c:pt>
                <c:pt idx="12830">
                  <c:v>197.8</c:v>
                </c:pt>
                <c:pt idx="12831">
                  <c:v>193</c:v>
                </c:pt>
                <c:pt idx="12832">
                  <c:v>196.1</c:v>
                </c:pt>
                <c:pt idx="12833">
                  <c:v>195.8</c:v>
                </c:pt>
                <c:pt idx="12834">
                  <c:v>197.1</c:v>
                </c:pt>
                <c:pt idx="12835">
                  <c:v>200.4</c:v>
                </c:pt>
                <c:pt idx="12836">
                  <c:v>202.2</c:v>
                </c:pt>
                <c:pt idx="12837">
                  <c:v>198.4</c:v>
                </c:pt>
                <c:pt idx="12838">
                  <c:v>201.1</c:v>
                </c:pt>
                <c:pt idx="12839">
                  <c:v>201.7</c:v>
                </c:pt>
                <c:pt idx="12840">
                  <c:v>203.2</c:v>
                </c:pt>
                <c:pt idx="12841">
                  <c:v>201.4</c:v>
                </c:pt>
                <c:pt idx="12842">
                  <c:v>201.3</c:v>
                </c:pt>
                <c:pt idx="12843">
                  <c:v>193.7</c:v>
                </c:pt>
                <c:pt idx="12844">
                  <c:v>198.2</c:v>
                </c:pt>
                <c:pt idx="12845">
                  <c:v>202.7</c:v>
                </c:pt>
                <c:pt idx="12846">
                  <c:v>200.6</c:v>
                </c:pt>
                <c:pt idx="12847">
                  <c:v>202</c:v>
                </c:pt>
                <c:pt idx="12848">
                  <c:v>197.7</c:v>
                </c:pt>
                <c:pt idx="12849">
                  <c:v>201.9</c:v>
                </c:pt>
                <c:pt idx="12850">
                  <c:v>202.4</c:v>
                </c:pt>
                <c:pt idx="12851">
                  <c:v>202.7</c:v>
                </c:pt>
                <c:pt idx="12852">
                  <c:v>202.2</c:v>
                </c:pt>
                <c:pt idx="12853">
                  <c:v>201.7</c:v>
                </c:pt>
                <c:pt idx="12854">
                  <c:v>204.2</c:v>
                </c:pt>
                <c:pt idx="12855">
                  <c:v>203.4</c:v>
                </c:pt>
                <c:pt idx="12856">
                  <c:v>203.2</c:v>
                </c:pt>
                <c:pt idx="12857">
                  <c:v>203.2</c:v>
                </c:pt>
                <c:pt idx="12858">
                  <c:v>204</c:v>
                </c:pt>
                <c:pt idx="12859">
                  <c:v>200.3</c:v>
                </c:pt>
                <c:pt idx="12860">
                  <c:v>205.2</c:v>
                </c:pt>
                <c:pt idx="12861">
                  <c:v>205.8</c:v>
                </c:pt>
                <c:pt idx="12862">
                  <c:v>198.3</c:v>
                </c:pt>
                <c:pt idx="12863">
                  <c:v>199.2</c:v>
                </c:pt>
                <c:pt idx="12864">
                  <c:v>205.9</c:v>
                </c:pt>
                <c:pt idx="12865">
                  <c:v>207</c:v>
                </c:pt>
                <c:pt idx="12866">
                  <c:v>203.8</c:v>
                </c:pt>
                <c:pt idx="12867">
                  <c:v>205.3</c:v>
                </c:pt>
                <c:pt idx="12868">
                  <c:v>204.8</c:v>
                </c:pt>
                <c:pt idx="12869">
                  <c:v>203.7</c:v>
                </c:pt>
                <c:pt idx="12870">
                  <c:v>205.2</c:v>
                </c:pt>
                <c:pt idx="12871">
                  <c:v>205.2</c:v>
                </c:pt>
                <c:pt idx="12872">
                  <c:v>205.2</c:v>
                </c:pt>
                <c:pt idx="12873">
                  <c:v>206</c:v>
                </c:pt>
                <c:pt idx="12874">
                  <c:v>206</c:v>
                </c:pt>
                <c:pt idx="12875">
                  <c:v>205.2</c:v>
                </c:pt>
                <c:pt idx="12876">
                  <c:v>203.6</c:v>
                </c:pt>
                <c:pt idx="12877">
                  <c:v>205.7</c:v>
                </c:pt>
                <c:pt idx="12878">
                  <c:v>203.2</c:v>
                </c:pt>
                <c:pt idx="12879">
                  <c:v>204</c:v>
                </c:pt>
                <c:pt idx="12880">
                  <c:v>204.4</c:v>
                </c:pt>
                <c:pt idx="12881">
                  <c:v>206.6</c:v>
                </c:pt>
                <c:pt idx="12882">
                  <c:v>206.5</c:v>
                </c:pt>
                <c:pt idx="12883">
                  <c:v>206.9</c:v>
                </c:pt>
                <c:pt idx="12884">
                  <c:v>204.7</c:v>
                </c:pt>
                <c:pt idx="12885">
                  <c:v>209.9</c:v>
                </c:pt>
                <c:pt idx="12886">
                  <c:v>210.2</c:v>
                </c:pt>
                <c:pt idx="12887">
                  <c:v>205.7</c:v>
                </c:pt>
                <c:pt idx="12888">
                  <c:v>208.6</c:v>
                </c:pt>
                <c:pt idx="12889">
                  <c:v>208.9</c:v>
                </c:pt>
                <c:pt idx="12890">
                  <c:v>207.2</c:v>
                </c:pt>
                <c:pt idx="12891">
                  <c:v>207.2</c:v>
                </c:pt>
                <c:pt idx="12892">
                  <c:v>210</c:v>
                </c:pt>
                <c:pt idx="12893">
                  <c:v>205.6</c:v>
                </c:pt>
                <c:pt idx="12894">
                  <c:v>207.4</c:v>
                </c:pt>
                <c:pt idx="12895">
                  <c:v>209.9</c:v>
                </c:pt>
                <c:pt idx="12896">
                  <c:v>208.6</c:v>
                </c:pt>
                <c:pt idx="12897">
                  <c:v>204.3</c:v>
                </c:pt>
                <c:pt idx="12898">
                  <c:v>209.4</c:v>
                </c:pt>
                <c:pt idx="12899">
                  <c:v>205.2</c:v>
                </c:pt>
                <c:pt idx="12900">
                  <c:v>208.4</c:v>
                </c:pt>
                <c:pt idx="12901">
                  <c:v>208</c:v>
                </c:pt>
                <c:pt idx="12902">
                  <c:v>208.1</c:v>
                </c:pt>
                <c:pt idx="12903">
                  <c:v>208.3</c:v>
                </c:pt>
                <c:pt idx="12904">
                  <c:v>208</c:v>
                </c:pt>
                <c:pt idx="12905">
                  <c:v>202.7</c:v>
                </c:pt>
                <c:pt idx="12906">
                  <c:v>209.1</c:v>
                </c:pt>
                <c:pt idx="12907">
                  <c:v>207</c:v>
                </c:pt>
                <c:pt idx="12908">
                  <c:v>207.1</c:v>
                </c:pt>
                <c:pt idx="12909">
                  <c:v>207.4</c:v>
                </c:pt>
                <c:pt idx="12910">
                  <c:v>202.9</c:v>
                </c:pt>
                <c:pt idx="12911">
                  <c:v>200.8</c:v>
                </c:pt>
                <c:pt idx="12912">
                  <c:v>206.7</c:v>
                </c:pt>
                <c:pt idx="12913">
                  <c:v>207.6</c:v>
                </c:pt>
                <c:pt idx="12914">
                  <c:v>207.3</c:v>
                </c:pt>
                <c:pt idx="12915">
                  <c:v>207.5</c:v>
                </c:pt>
                <c:pt idx="12916">
                  <c:v>207.3</c:v>
                </c:pt>
                <c:pt idx="12917">
                  <c:v>208.2</c:v>
                </c:pt>
                <c:pt idx="12918">
                  <c:v>209</c:v>
                </c:pt>
                <c:pt idx="12919">
                  <c:v>207.3</c:v>
                </c:pt>
                <c:pt idx="12920">
                  <c:v>203.7</c:v>
                </c:pt>
                <c:pt idx="12921">
                  <c:v>208.4</c:v>
                </c:pt>
                <c:pt idx="12922">
                  <c:v>210.3</c:v>
                </c:pt>
                <c:pt idx="12923">
                  <c:v>210.7</c:v>
                </c:pt>
                <c:pt idx="12924">
                  <c:v>210.2</c:v>
                </c:pt>
                <c:pt idx="12925">
                  <c:v>210.1</c:v>
                </c:pt>
                <c:pt idx="12926">
                  <c:v>204.7</c:v>
                </c:pt>
                <c:pt idx="12927">
                  <c:v>207.6</c:v>
                </c:pt>
                <c:pt idx="12928">
                  <c:v>207.9</c:v>
                </c:pt>
                <c:pt idx="12929">
                  <c:v>209.7</c:v>
                </c:pt>
                <c:pt idx="12930">
                  <c:v>211.2</c:v>
                </c:pt>
                <c:pt idx="12931">
                  <c:v>210.6</c:v>
                </c:pt>
                <c:pt idx="12932">
                  <c:v>212.6</c:v>
                </c:pt>
                <c:pt idx="12933">
                  <c:v>208.1</c:v>
                </c:pt>
                <c:pt idx="12934">
                  <c:v>214.7</c:v>
                </c:pt>
                <c:pt idx="12935">
                  <c:v>213.1</c:v>
                </c:pt>
                <c:pt idx="12936">
                  <c:v>213.3</c:v>
                </c:pt>
                <c:pt idx="12937">
                  <c:v>213.1</c:v>
                </c:pt>
                <c:pt idx="12938">
                  <c:v>213.6</c:v>
                </c:pt>
                <c:pt idx="12939">
                  <c:v>214.1</c:v>
                </c:pt>
                <c:pt idx="12940">
                  <c:v>213.3</c:v>
                </c:pt>
                <c:pt idx="12941">
                  <c:v>213.6</c:v>
                </c:pt>
                <c:pt idx="12942">
                  <c:v>209.9</c:v>
                </c:pt>
                <c:pt idx="12943">
                  <c:v>210.3</c:v>
                </c:pt>
                <c:pt idx="12944">
                  <c:v>209.6</c:v>
                </c:pt>
                <c:pt idx="12945">
                  <c:v>213.3</c:v>
                </c:pt>
                <c:pt idx="12946">
                  <c:v>211.2</c:v>
                </c:pt>
                <c:pt idx="12947">
                  <c:v>212.6</c:v>
                </c:pt>
                <c:pt idx="12948">
                  <c:v>213.3</c:v>
                </c:pt>
                <c:pt idx="12949">
                  <c:v>212.4</c:v>
                </c:pt>
                <c:pt idx="12950">
                  <c:v>213.6</c:v>
                </c:pt>
                <c:pt idx="12951">
                  <c:v>213.1</c:v>
                </c:pt>
                <c:pt idx="12952">
                  <c:v>212.1</c:v>
                </c:pt>
                <c:pt idx="12953">
                  <c:v>208.8</c:v>
                </c:pt>
                <c:pt idx="12954">
                  <c:v>211.7</c:v>
                </c:pt>
                <c:pt idx="12955">
                  <c:v>212.1</c:v>
                </c:pt>
                <c:pt idx="12956">
                  <c:v>210.7</c:v>
                </c:pt>
                <c:pt idx="12957">
                  <c:v>211.6</c:v>
                </c:pt>
                <c:pt idx="12958">
                  <c:v>213.7</c:v>
                </c:pt>
                <c:pt idx="12959">
                  <c:v>217.6</c:v>
                </c:pt>
                <c:pt idx="12960">
                  <c:v>216.5</c:v>
                </c:pt>
                <c:pt idx="12961">
                  <c:v>215</c:v>
                </c:pt>
                <c:pt idx="12962">
                  <c:v>214.6</c:v>
                </c:pt>
                <c:pt idx="12963">
                  <c:v>211.9</c:v>
                </c:pt>
                <c:pt idx="12964">
                  <c:v>208.5</c:v>
                </c:pt>
                <c:pt idx="12965">
                  <c:v>216.1</c:v>
                </c:pt>
                <c:pt idx="12966">
                  <c:v>216.1</c:v>
                </c:pt>
                <c:pt idx="12967">
                  <c:v>215.1</c:v>
                </c:pt>
                <c:pt idx="12968">
                  <c:v>215.6</c:v>
                </c:pt>
                <c:pt idx="12969">
                  <c:v>214.5</c:v>
                </c:pt>
                <c:pt idx="12970">
                  <c:v>215.3</c:v>
                </c:pt>
                <c:pt idx="12971">
                  <c:v>216.6</c:v>
                </c:pt>
                <c:pt idx="12972">
                  <c:v>217.9</c:v>
                </c:pt>
                <c:pt idx="12973">
                  <c:v>210.2</c:v>
                </c:pt>
                <c:pt idx="12974">
                  <c:v>217.1</c:v>
                </c:pt>
                <c:pt idx="12975">
                  <c:v>218.9</c:v>
                </c:pt>
                <c:pt idx="12976">
                  <c:v>217.2</c:v>
                </c:pt>
                <c:pt idx="12977">
                  <c:v>214.1</c:v>
                </c:pt>
                <c:pt idx="12978">
                  <c:v>209.6</c:v>
                </c:pt>
                <c:pt idx="12979">
                  <c:v>208.4</c:v>
                </c:pt>
                <c:pt idx="12980">
                  <c:v>215.6</c:v>
                </c:pt>
                <c:pt idx="12981">
                  <c:v>216.1</c:v>
                </c:pt>
                <c:pt idx="12982">
                  <c:v>209.8</c:v>
                </c:pt>
                <c:pt idx="12983">
                  <c:v>219.1</c:v>
                </c:pt>
                <c:pt idx="12984">
                  <c:v>216.6</c:v>
                </c:pt>
                <c:pt idx="12985">
                  <c:v>216.1</c:v>
                </c:pt>
                <c:pt idx="12986">
                  <c:v>212.7</c:v>
                </c:pt>
                <c:pt idx="12987">
                  <c:v>217.3</c:v>
                </c:pt>
                <c:pt idx="12988">
                  <c:v>217.5</c:v>
                </c:pt>
                <c:pt idx="12989">
                  <c:v>216.5</c:v>
                </c:pt>
                <c:pt idx="12990">
                  <c:v>218.3</c:v>
                </c:pt>
                <c:pt idx="12991">
                  <c:v>217.1</c:v>
                </c:pt>
                <c:pt idx="12992">
                  <c:v>215.2</c:v>
                </c:pt>
                <c:pt idx="12993">
                  <c:v>216.4</c:v>
                </c:pt>
                <c:pt idx="12994">
                  <c:v>218.1</c:v>
                </c:pt>
                <c:pt idx="12995">
                  <c:v>215.7</c:v>
                </c:pt>
                <c:pt idx="12996">
                  <c:v>217.2</c:v>
                </c:pt>
                <c:pt idx="12997">
                  <c:v>219.1</c:v>
                </c:pt>
                <c:pt idx="12998">
                  <c:v>219.6</c:v>
                </c:pt>
                <c:pt idx="12999">
                  <c:v>212.7</c:v>
                </c:pt>
                <c:pt idx="13000">
                  <c:v>219.5</c:v>
                </c:pt>
                <c:pt idx="13001">
                  <c:v>221.1</c:v>
                </c:pt>
                <c:pt idx="13002">
                  <c:v>220.9</c:v>
                </c:pt>
                <c:pt idx="13003">
                  <c:v>216.6</c:v>
                </c:pt>
                <c:pt idx="13004">
                  <c:v>215.2</c:v>
                </c:pt>
                <c:pt idx="13005">
                  <c:v>216.8</c:v>
                </c:pt>
                <c:pt idx="13006">
                  <c:v>216.6</c:v>
                </c:pt>
                <c:pt idx="13007">
                  <c:v>214.6</c:v>
                </c:pt>
                <c:pt idx="13008">
                  <c:v>219.2</c:v>
                </c:pt>
                <c:pt idx="13009">
                  <c:v>219.2</c:v>
                </c:pt>
                <c:pt idx="13010">
                  <c:v>218.6</c:v>
                </c:pt>
                <c:pt idx="13011">
                  <c:v>216.3</c:v>
                </c:pt>
                <c:pt idx="13012">
                  <c:v>219.8</c:v>
                </c:pt>
                <c:pt idx="13013">
                  <c:v>217.1</c:v>
                </c:pt>
                <c:pt idx="13014">
                  <c:v>216.9</c:v>
                </c:pt>
                <c:pt idx="13015">
                  <c:v>220.9</c:v>
                </c:pt>
                <c:pt idx="13016">
                  <c:v>221</c:v>
                </c:pt>
                <c:pt idx="13017">
                  <c:v>222.9</c:v>
                </c:pt>
                <c:pt idx="13018">
                  <c:v>222.6</c:v>
                </c:pt>
                <c:pt idx="13019">
                  <c:v>221</c:v>
                </c:pt>
                <c:pt idx="13020">
                  <c:v>220.4</c:v>
                </c:pt>
                <c:pt idx="13021">
                  <c:v>219.1</c:v>
                </c:pt>
                <c:pt idx="13022">
                  <c:v>219.6</c:v>
                </c:pt>
                <c:pt idx="13023">
                  <c:v>220.1</c:v>
                </c:pt>
                <c:pt idx="13024">
                  <c:v>220.6</c:v>
                </c:pt>
                <c:pt idx="13025">
                  <c:v>218.6</c:v>
                </c:pt>
                <c:pt idx="13026">
                  <c:v>218.7</c:v>
                </c:pt>
                <c:pt idx="13027">
                  <c:v>218.5</c:v>
                </c:pt>
                <c:pt idx="13028">
                  <c:v>220.1</c:v>
                </c:pt>
                <c:pt idx="13029">
                  <c:v>219.9</c:v>
                </c:pt>
                <c:pt idx="13030">
                  <c:v>219.4</c:v>
                </c:pt>
                <c:pt idx="13031">
                  <c:v>221.1</c:v>
                </c:pt>
                <c:pt idx="13032">
                  <c:v>216.2</c:v>
                </c:pt>
                <c:pt idx="13033">
                  <c:v>220.2</c:v>
                </c:pt>
                <c:pt idx="13034">
                  <c:v>218</c:v>
                </c:pt>
                <c:pt idx="13035">
                  <c:v>220.2</c:v>
                </c:pt>
                <c:pt idx="13036">
                  <c:v>221.1</c:v>
                </c:pt>
                <c:pt idx="13037">
                  <c:v>221.5</c:v>
                </c:pt>
                <c:pt idx="13038">
                  <c:v>218</c:v>
                </c:pt>
                <c:pt idx="13039">
                  <c:v>220.6</c:v>
                </c:pt>
                <c:pt idx="13040">
                  <c:v>218.6</c:v>
                </c:pt>
                <c:pt idx="13041">
                  <c:v>220.7</c:v>
                </c:pt>
                <c:pt idx="13042">
                  <c:v>216.1</c:v>
                </c:pt>
                <c:pt idx="13043">
                  <c:v>221.6</c:v>
                </c:pt>
                <c:pt idx="13044">
                  <c:v>222.7</c:v>
                </c:pt>
                <c:pt idx="13045">
                  <c:v>218.2</c:v>
                </c:pt>
                <c:pt idx="13046">
                  <c:v>220</c:v>
                </c:pt>
                <c:pt idx="13047">
                  <c:v>221.1</c:v>
                </c:pt>
                <c:pt idx="13048">
                  <c:v>222.7</c:v>
                </c:pt>
                <c:pt idx="13049">
                  <c:v>221.1</c:v>
                </c:pt>
                <c:pt idx="13050">
                  <c:v>221.9</c:v>
                </c:pt>
                <c:pt idx="13051">
                  <c:v>221.9</c:v>
                </c:pt>
                <c:pt idx="13052">
                  <c:v>216.7</c:v>
                </c:pt>
                <c:pt idx="13053">
                  <c:v>214.6</c:v>
                </c:pt>
                <c:pt idx="13054">
                  <c:v>220.2</c:v>
                </c:pt>
                <c:pt idx="13055">
                  <c:v>216.3</c:v>
                </c:pt>
                <c:pt idx="13056">
                  <c:v>217.6</c:v>
                </c:pt>
                <c:pt idx="13057">
                  <c:v>218.6</c:v>
                </c:pt>
                <c:pt idx="13058">
                  <c:v>214.6</c:v>
                </c:pt>
                <c:pt idx="13059">
                  <c:v>213.9</c:v>
                </c:pt>
                <c:pt idx="13060">
                  <c:v>214.9</c:v>
                </c:pt>
                <c:pt idx="13061">
                  <c:v>219.6</c:v>
                </c:pt>
                <c:pt idx="13062">
                  <c:v>220.9</c:v>
                </c:pt>
                <c:pt idx="13063">
                  <c:v>217.5</c:v>
                </c:pt>
                <c:pt idx="13064">
                  <c:v>220.5</c:v>
                </c:pt>
                <c:pt idx="13065">
                  <c:v>221.1</c:v>
                </c:pt>
                <c:pt idx="13066">
                  <c:v>219.4</c:v>
                </c:pt>
                <c:pt idx="13067">
                  <c:v>220.6</c:v>
                </c:pt>
                <c:pt idx="13068">
                  <c:v>213.6</c:v>
                </c:pt>
                <c:pt idx="13069">
                  <c:v>221.1</c:v>
                </c:pt>
                <c:pt idx="13070">
                  <c:v>219.6</c:v>
                </c:pt>
                <c:pt idx="13071">
                  <c:v>218.9</c:v>
                </c:pt>
                <c:pt idx="13072">
                  <c:v>220.9</c:v>
                </c:pt>
                <c:pt idx="13073">
                  <c:v>219.6</c:v>
                </c:pt>
                <c:pt idx="13074">
                  <c:v>219.1</c:v>
                </c:pt>
                <c:pt idx="13075">
                  <c:v>219.4</c:v>
                </c:pt>
                <c:pt idx="13076">
                  <c:v>219.1</c:v>
                </c:pt>
                <c:pt idx="13077">
                  <c:v>211.4</c:v>
                </c:pt>
                <c:pt idx="13078">
                  <c:v>216.2</c:v>
                </c:pt>
                <c:pt idx="13079">
                  <c:v>215.9</c:v>
                </c:pt>
                <c:pt idx="13080">
                  <c:v>216.2</c:v>
                </c:pt>
                <c:pt idx="13081">
                  <c:v>220.1</c:v>
                </c:pt>
                <c:pt idx="13082">
                  <c:v>219.6</c:v>
                </c:pt>
                <c:pt idx="13083">
                  <c:v>210.1</c:v>
                </c:pt>
                <c:pt idx="13084">
                  <c:v>218.5</c:v>
                </c:pt>
                <c:pt idx="13085">
                  <c:v>216.6</c:v>
                </c:pt>
                <c:pt idx="13086">
                  <c:v>219.7</c:v>
                </c:pt>
                <c:pt idx="13087">
                  <c:v>212.5</c:v>
                </c:pt>
                <c:pt idx="13088">
                  <c:v>219.6</c:v>
                </c:pt>
                <c:pt idx="13089">
                  <c:v>218.3</c:v>
                </c:pt>
                <c:pt idx="13090">
                  <c:v>219.4</c:v>
                </c:pt>
                <c:pt idx="13091">
                  <c:v>215.3</c:v>
                </c:pt>
                <c:pt idx="13092">
                  <c:v>218.1</c:v>
                </c:pt>
                <c:pt idx="13093">
                  <c:v>217.6</c:v>
                </c:pt>
                <c:pt idx="13094">
                  <c:v>216.1</c:v>
                </c:pt>
                <c:pt idx="13095">
                  <c:v>219.5</c:v>
                </c:pt>
                <c:pt idx="13096">
                  <c:v>217.5</c:v>
                </c:pt>
                <c:pt idx="13097">
                  <c:v>221</c:v>
                </c:pt>
                <c:pt idx="13098">
                  <c:v>219.6</c:v>
                </c:pt>
                <c:pt idx="13099">
                  <c:v>220.7</c:v>
                </c:pt>
                <c:pt idx="13100">
                  <c:v>223.5</c:v>
                </c:pt>
                <c:pt idx="13101">
                  <c:v>223</c:v>
                </c:pt>
                <c:pt idx="13102">
                  <c:v>215.8</c:v>
                </c:pt>
                <c:pt idx="13103">
                  <c:v>217.5</c:v>
                </c:pt>
                <c:pt idx="13104">
                  <c:v>221.1</c:v>
                </c:pt>
                <c:pt idx="13105">
                  <c:v>215</c:v>
                </c:pt>
                <c:pt idx="13106">
                  <c:v>219.6</c:v>
                </c:pt>
                <c:pt idx="13107">
                  <c:v>218.3</c:v>
                </c:pt>
                <c:pt idx="13108">
                  <c:v>221.1</c:v>
                </c:pt>
                <c:pt idx="13109">
                  <c:v>220.6</c:v>
                </c:pt>
                <c:pt idx="13110">
                  <c:v>216</c:v>
                </c:pt>
                <c:pt idx="13111">
                  <c:v>219.2</c:v>
                </c:pt>
                <c:pt idx="13112">
                  <c:v>218.6</c:v>
                </c:pt>
                <c:pt idx="13113">
                  <c:v>220.3</c:v>
                </c:pt>
                <c:pt idx="13114">
                  <c:v>219.9</c:v>
                </c:pt>
                <c:pt idx="13115">
                  <c:v>219.6</c:v>
                </c:pt>
                <c:pt idx="13116">
                  <c:v>220.1</c:v>
                </c:pt>
                <c:pt idx="13117">
                  <c:v>217.2</c:v>
                </c:pt>
                <c:pt idx="13118">
                  <c:v>219.1</c:v>
                </c:pt>
                <c:pt idx="13119">
                  <c:v>218.4</c:v>
                </c:pt>
                <c:pt idx="13120">
                  <c:v>219.2</c:v>
                </c:pt>
                <c:pt idx="13121">
                  <c:v>215.6</c:v>
                </c:pt>
                <c:pt idx="13122">
                  <c:v>217.1</c:v>
                </c:pt>
                <c:pt idx="13123">
                  <c:v>219.9</c:v>
                </c:pt>
                <c:pt idx="13124">
                  <c:v>219.6</c:v>
                </c:pt>
                <c:pt idx="13125">
                  <c:v>218.4</c:v>
                </c:pt>
                <c:pt idx="13126">
                  <c:v>218.1</c:v>
                </c:pt>
                <c:pt idx="13127">
                  <c:v>219</c:v>
                </c:pt>
                <c:pt idx="13128">
                  <c:v>220.1</c:v>
                </c:pt>
                <c:pt idx="13129">
                  <c:v>217.4</c:v>
                </c:pt>
                <c:pt idx="13130">
                  <c:v>219.6</c:v>
                </c:pt>
                <c:pt idx="13131">
                  <c:v>212</c:v>
                </c:pt>
                <c:pt idx="13132">
                  <c:v>218.9</c:v>
                </c:pt>
                <c:pt idx="13133">
                  <c:v>216.6</c:v>
                </c:pt>
                <c:pt idx="13134">
                  <c:v>215.1</c:v>
                </c:pt>
                <c:pt idx="13135">
                  <c:v>219.1</c:v>
                </c:pt>
                <c:pt idx="13136">
                  <c:v>219.1</c:v>
                </c:pt>
                <c:pt idx="13137">
                  <c:v>219.1</c:v>
                </c:pt>
                <c:pt idx="13138">
                  <c:v>217.4</c:v>
                </c:pt>
                <c:pt idx="13139">
                  <c:v>214.3</c:v>
                </c:pt>
                <c:pt idx="13140">
                  <c:v>212.4</c:v>
                </c:pt>
                <c:pt idx="13141">
                  <c:v>217.4</c:v>
                </c:pt>
                <c:pt idx="13142">
                  <c:v>219.1</c:v>
                </c:pt>
                <c:pt idx="13143">
                  <c:v>219.9</c:v>
                </c:pt>
                <c:pt idx="13144">
                  <c:v>217.5</c:v>
                </c:pt>
                <c:pt idx="13145">
                  <c:v>216.7</c:v>
                </c:pt>
                <c:pt idx="13146">
                  <c:v>218.8</c:v>
                </c:pt>
                <c:pt idx="13147">
                  <c:v>214.9</c:v>
                </c:pt>
                <c:pt idx="13148">
                  <c:v>219.1</c:v>
                </c:pt>
                <c:pt idx="13149">
                  <c:v>219.9</c:v>
                </c:pt>
                <c:pt idx="13150">
                  <c:v>219.1</c:v>
                </c:pt>
                <c:pt idx="13151">
                  <c:v>214.8</c:v>
                </c:pt>
                <c:pt idx="13152">
                  <c:v>213.4</c:v>
                </c:pt>
                <c:pt idx="13153">
                  <c:v>209.2</c:v>
                </c:pt>
                <c:pt idx="13154">
                  <c:v>217</c:v>
                </c:pt>
                <c:pt idx="13155">
                  <c:v>218.3</c:v>
                </c:pt>
                <c:pt idx="13156">
                  <c:v>218.1</c:v>
                </c:pt>
                <c:pt idx="13157">
                  <c:v>218.1</c:v>
                </c:pt>
                <c:pt idx="13158">
                  <c:v>217.3</c:v>
                </c:pt>
                <c:pt idx="13159">
                  <c:v>215.4</c:v>
                </c:pt>
                <c:pt idx="13160">
                  <c:v>218.1</c:v>
                </c:pt>
                <c:pt idx="13161">
                  <c:v>218.3</c:v>
                </c:pt>
                <c:pt idx="13162">
                  <c:v>215.4</c:v>
                </c:pt>
                <c:pt idx="13163">
                  <c:v>217.1</c:v>
                </c:pt>
                <c:pt idx="13164">
                  <c:v>217.1</c:v>
                </c:pt>
                <c:pt idx="13165">
                  <c:v>216.4</c:v>
                </c:pt>
                <c:pt idx="13166">
                  <c:v>218.1</c:v>
                </c:pt>
                <c:pt idx="13167">
                  <c:v>217.3</c:v>
                </c:pt>
                <c:pt idx="13168">
                  <c:v>212</c:v>
                </c:pt>
                <c:pt idx="13169">
                  <c:v>216.1</c:v>
                </c:pt>
                <c:pt idx="13170">
                  <c:v>216.7</c:v>
                </c:pt>
                <c:pt idx="13171">
                  <c:v>217.2</c:v>
                </c:pt>
                <c:pt idx="13172">
                  <c:v>217.1</c:v>
                </c:pt>
                <c:pt idx="13173">
                  <c:v>217.7</c:v>
                </c:pt>
                <c:pt idx="13174">
                  <c:v>214.4</c:v>
                </c:pt>
                <c:pt idx="13175">
                  <c:v>207.7</c:v>
                </c:pt>
                <c:pt idx="13176">
                  <c:v>214.2</c:v>
                </c:pt>
                <c:pt idx="13177">
                  <c:v>216.9</c:v>
                </c:pt>
                <c:pt idx="13178">
                  <c:v>215.6</c:v>
                </c:pt>
                <c:pt idx="13179">
                  <c:v>215.9</c:v>
                </c:pt>
                <c:pt idx="13180">
                  <c:v>215.6</c:v>
                </c:pt>
                <c:pt idx="13181">
                  <c:v>217.6</c:v>
                </c:pt>
                <c:pt idx="13182">
                  <c:v>208.2</c:v>
                </c:pt>
                <c:pt idx="13183">
                  <c:v>217.9</c:v>
                </c:pt>
                <c:pt idx="13184">
                  <c:v>217.1</c:v>
                </c:pt>
                <c:pt idx="13185">
                  <c:v>216.3</c:v>
                </c:pt>
                <c:pt idx="13186">
                  <c:v>215.1</c:v>
                </c:pt>
                <c:pt idx="13187">
                  <c:v>216.1</c:v>
                </c:pt>
                <c:pt idx="13188">
                  <c:v>209.8</c:v>
                </c:pt>
                <c:pt idx="13189">
                  <c:v>216.1</c:v>
                </c:pt>
                <c:pt idx="13190">
                  <c:v>213</c:v>
                </c:pt>
                <c:pt idx="13191">
                  <c:v>215.7</c:v>
                </c:pt>
                <c:pt idx="13192">
                  <c:v>215.3</c:v>
                </c:pt>
                <c:pt idx="13193">
                  <c:v>212.7</c:v>
                </c:pt>
                <c:pt idx="13194">
                  <c:v>214.9</c:v>
                </c:pt>
                <c:pt idx="13195">
                  <c:v>217.1</c:v>
                </c:pt>
                <c:pt idx="13196">
                  <c:v>217.1</c:v>
                </c:pt>
                <c:pt idx="13197">
                  <c:v>217.1</c:v>
                </c:pt>
                <c:pt idx="13198">
                  <c:v>214.7</c:v>
                </c:pt>
                <c:pt idx="13199">
                  <c:v>218.6</c:v>
                </c:pt>
                <c:pt idx="13200">
                  <c:v>218.3</c:v>
                </c:pt>
                <c:pt idx="13201">
                  <c:v>219.1</c:v>
                </c:pt>
                <c:pt idx="13202">
                  <c:v>216.5</c:v>
                </c:pt>
                <c:pt idx="13203">
                  <c:v>220.1</c:v>
                </c:pt>
                <c:pt idx="13204">
                  <c:v>219.6</c:v>
                </c:pt>
                <c:pt idx="13205">
                  <c:v>218.1</c:v>
                </c:pt>
                <c:pt idx="13206">
                  <c:v>217.4</c:v>
                </c:pt>
                <c:pt idx="13207">
                  <c:v>214.5</c:v>
                </c:pt>
                <c:pt idx="13208">
                  <c:v>214.5</c:v>
                </c:pt>
                <c:pt idx="13209">
                  <c:v>215.6</c:v>
                </c:pt>
                <c:pt idx="13210">
                  <c:v>211.3</c:v>
                </c:pt>
                <c:pt idx="13211">
                  <c:v>217.1</c:v>
                </c:pt>
                <c:pt idx="13212">
                  <c:v>217.1</c:v>
                </c:pt>
                <c:pt idx="13213">
                  <c:v>216.8</c:v>
                </c:pt>
                <c:pt idx="13214">
                  <c:v>215.6</c:v>
                </c:pt>
                <c:pt idx="13215">
                  <c:v>214.5</c:v>
                </c:pt>
                <c:pt idx="13216">
                  <c:v>217.2</c:v>
                </c:pt>
                <c:pt idx="13217">
                  <c:v>216.6</c:v>
                </c:pt>
                <c:pt idx="13218">
                  <c:v>215.9</c:v>
                </c:pt>
                <c:pt idx="13219">
                  <c:v>216.1</c:v>
                </c:pt>
                <c:pt idx="13220">
                  <c:v>216.1</c:v>
                </c:pt>
                <c:pt idx="13221">
                  <c:v>216.1</c:v>
                </c:pt>
                <c:pt idx="13222">
                  <c:v>217.1</c:v>
                </c:pt>
                <c:pt idx="13223">
                  <c:v>216.1</c:v>
                </c:pt>
                <c:pt idx="13224">
                  <c:v>216.7</c:v>
                </c:pt>
                <c:pt idx="13225">
                  <c:v>216.5</c:v>
                </c:pt>
                <c:pt idx="13226">
                  <c:v>213.6</c:v>
                </c:pt>
                <c:pt idx="13227">
                  <c:v>214.9</c:v>
                </c:pt>
                <c:pt idx="13228">
                  <c:v>215.5</c:v>
                </c:pt>
                <c:pt idx="13229">
                  <c:v>213.1</c:v>
                </c:pt>
                <c:pt idx="13230">
                  <c:v>207.6</c:v>
                </c:pt>
                <c:pt idx="13231">
                  <c:v>209.8</c:v>
                </c:pt>
                <c:pt idx="13232">
                  <c:v>214.6</c:v>
                </c:pt>
                <c:pt idx="13233">
                  <c:v>214.5</c:v>
                </c:pt>
                <c:pt idx="13234">
                  <c:v>216.5</c:v>
                </c:pt>
                <c:pt idx="13235">
                  <c:v>213.1</c:v>
                </c:pt>
                <c:pt idx="13236">
                  <c:v>216.4</c:v>
                </c:pt>
                <c:pt idx="13237">
                  <c:v>216.1</c:v>
                </c:pt>
                <c:pt idx="13238">
                  <c:v>216.1</c:v>
                </c:pt>
                <c:pt idx="13239">
                  <c:v>217.7</c:v>
                </c:pt>
                <c:pt idx="13240">
                  <c:v>217.2</c:v>
                </c:pt>
                <c:pt idx="13241">
                  <c:v>217.1</c:v>
                </c:pt>
                <c:pt idx="13242">
                  <c:v>212.9</c:v>
                </c:pt>
                <c:pt idx="13243">
                  <c:v>216.7</c:v>
                </c:pt>
                <c:pt idx="13244">
                  <c:v>215.1</c:v>
                </c:pt>
                <c:pt idx="13245">
                  <c:v>216.9</c:v>
                </c:pt>
                <c:pt idx="13246">
                  <c:v>215.6</c:v>
                </c:pt>
                <c:pt idx="13247">
                  <c:v>217.6</c:v>
                </c:pt>
                <c:pt idx="13248">
                  <c:v>217.1</c:v>
                </c:pt>
                <c:pt idx="13249">
                  <c:v>214.9</c:v>
                </c:pt>
                <c:pt idx="13250">
                  <c:v>216.7</c:v>
                </c:pt>
                <c:pt idx="13251">
                  <c:v>209.2</c:v>
                </c:pt>
                <c:pt idx="13252">
                  <c:v>209.6</c:v>
                </c:pt>
                <c:pt idx="13253">
                  <c:v>217.6</c:v>
                </c:pt>
                <c:pt idx="13254">
                  <c:v>217.9</c:v>
                </c:pt>
                <c:pt idx="13255">
                  <c:v>215.9</c:v>
                </c:pt>
                <c:pt idx="13256">
                  <c:v>217</c:v>
                </c:pt>
                <c:pt idx="13257">
                  <c:v>215.8</c:v>
                </c:pt>
                <c:pt idx="13258">
                  <c:v>208.8</c:v>
                </c:pt>
                <c:pt idx="13259">
                  <c:v>217.6</c:v>
                </c:pt>
                <c:pt idx="13260">
                  <c:v>213.8</c:v>
                </c:pt>
                <c:pt idx="13261">
                  <c:v>217.2</c:v>
                </c:pt>
                <c:pt idx="13262">
                  <c:v>210.2</c:v>
                </c:pt>
                <c:pt idx="13263">
                  <c:v>208.2</c:v>
                </c:pt>
                <c:pt idx="13264">
                  <c:v>214.3</c:v>
                </c:pt>
                <c:pt idx="13265">
                  <c:v>216.1</c:v>
                </c:pt>
                <c:pt idx="13266">
                  <c:v>215.5</c:v>
                </c:pt>
                <c:pt idx="13267">
                  <c:v>211.1</c:v>
                </c:pt>
                <c:pt idx="13268">
                  <c:v>214.6</c:v>
                </c:pt>
                <c:pt idx="13269">
                  <c:v>214.8</c:v>
                </c:pt>
                <c:pt idx="13270">
                  <c:v>204.4</c:v>
                </c:pt>
                <c:pt idx="13271">
                  <c:v>213.6</c:v>
                </c:pt>
                <c:pt idx="13272">
                  <c:v>216.1</c:v>
                </c:pt>
                <c:pt idx="13273">
                  <c:v>209.7</c:v>
                </c:pt>
                <c:pt idx="13274">
                  <c:v>214.1</c:v>
                </c:pt>
                <c:pt idx="13275">
                  <c:v>215.9</c:v>
                </c:pt>
                <c:pt idx="13276">
                  <c:v>214.3</c:v>
                </c:pt>
                <c:pt idx="13277">
                  <c:v>215.6</c:v>
                </c:pt>
                <c:pt idx="13278">
                  <c:v>215.3</c:v>
                </c:pt>
                <c:pt idx="13279">
                  <c:v>212.7</c:v>
                </c:pt>
                <c:pt idx="13280">
                  <c:v>211.7</c:v>
                </c:pt>
                <c:pt idx="13281">
                  <c:v>213.7</c:v>
                </c:pt>
                <c:pt idx="13282">
                  <c:v>213.4</c:v>
                </c:pt>
                <c:pt idx="13283">
                  <c:v>214.6</c:v>
                </c:pt>
                <c:pt idx="13284">
                  <c:v>215.7</c:v>
                </c:pt>
                <c:pt idx="13285">
                  <c:v>213.8</c:v>
                </c:pt>
                <c:pt idx="13286">
                  <c:v>210.2</c:v>
                </c:pt>
                <c:pt idx="13287">
                  <c:v>213</c:v>
                </c:pt>
                <c:pt idx="13288">
                  <c:v>212.4</c:v>
                </c:pt>
                <c:pt idx="13289">
                  <c:v>211</c:v>
                </c:pt>
                <c:pt idx="13290">
                  <c:v>211.7</c:v>
                </c:pt>
                <c:pt idx="13291">
                  <c:v>213.1</c:v>
                </c:pt>
                <c:pt idx="13292">
                  <c:v>213.1</c:v>
                </c:pt>
                <c:pt idx="13293">
                  <c:v>213.9</c:v>
                </c:pt>
                <c:pt idx="13294">
                  <c:v>211.3</c:v>
                </c:pt>
                <c:pt idx="13295">
                  <c:v>213.6</c:v>
                </c:pt>
                <c:pt idx="13296">
                  <c:v>215.1</c:v>
                </c:pt>
                <c:pt idx="13297">
                  <c:v>209.8</c:v>
                </c:pt>
                <c:pt idx="13298">
                  <c:v>213.6</c:v>
                </c:pt>
                <c:pt idx="13299">
                  <c:v>212.5</c:v>
                </c:pt>
                <c:pt idx="13300">
                  <c:v>214.3</c:v>
                </c:pt>
                <c:pt idx="13301">
                  <c:v>215.1</c:v>
                </c:pt>
                <c:pt idx="13302">
                  <c:v>211.9</c:v>
                </c:pt>
                <c:pt idx="13303">
                  <c:v>213.5</c:v>
                </c:pt>
                <c:pt idx="13304">
                  <c:v>204.2</c:v>
                </c:pt>
                <c:pt idx="13305">
                  <c:v>205.8</c:v>
                </c:pt>
                <c:pt idx="13306">
                  <c:v>210</c:v>
                </c:pt>
                <c:pt idx="13307">
                  <c:v>211.6</c:v>
                </c:pt>
                <c:pt idx="13308">
                  <c:v>209.2</c:v>
                </c:pt>
                <c:pt idx="13309">
                  <c:v>213.4</c:v>
                </c:pt>
                <c:pt idx="13310">
                  <c:v>211.6</c:v>
                </c:pt>
                <c:pt idx="13311">
                  <c:v>211.7</c:v>
                </c:pt>
                <c:pt idx="13312">
                  <c:v>212.1</c:v>
                </c:pt>
                <c:pt idx="13313">
                  <c:v>213.1</c:v>
                </c:pt>
                <c:pt idx="13314">
                  <c:v>214.1</c:v>
                </c:pt>
                <c:pt idx="13315">
                  <c:v>207.2</c:v>
                </c:pt>
                <c:pt idx="13316">
                  <c:v>208.6</c:v>
                </c:pt>
                <c:pt idx="13317">
                  <c:v>211</c:v>
                </c:pt>
                <c:pt idx="13318">
                  <c:v>207.4</c:v>
                </c:pt>
                <c:pt idx="13319">
                  <c:v>213.2</c:v>
                </c:pt>
                <c:pt idx="13320">
                  <c:v>209.7</c:v>
                </c:pt>
                <c:pt idx="13321">
                  <c:v>214</c:v>
                </c:pt>
                <c:pt idx="13322">
                  <c:v>208.8</c:v>
                </c:pt>
                <c:pt idx="13323">
                  <c:v>205</c:v>
                </c:pt>
                <c:pt idx="13324">
                  <c:v>212.2</c:v>
                </c:pt>
                <c:pt idx="13325">
                  <c:v>208.6</c:v>
                </c:pt>
                <c:pt idx="13326">
                  <c:v>212.6</c:v>
                </c:pt>
                <c:pt idx="13327">
                  <c:v>213.1</c:v>
                </c:pt>
                <c:pt idx="13328">
                  <c:v>211.7</c:v>
                </c:pt>
                <c:pt idx="13329">
                  <c:v>211</c:v>
                </c:pt>
                <c:pt idx="13330">
                  <c:v>209.8</c:v>
                </c:pt>
                <c:pt idx="13331">
                  <c:v>213.1</c:v>
                </c:pt>
                <c:pt idx="13332">
                  <c:v>211.5</c:v>
                </c:pt>
                <c:pt idx="13333">
                  <c:v>212.7</c:v>
                </c:pt>
                <c:pt idx="13334">
                  <c:v>210.2</c:v>
                </c:pt>
                <c:pt idx="13335">
                  <c:v>211</c:v>
                </c:pt>
                <c:pt idx="13336">
                  <c:v>212</c:v>
                </c:pt>
                <c:pt idx="13337">
                  <c:v>212.1</c:v>
                </c:pt>
                <c:pt idx="13338">
                  <c:v>213.1</c:v>
                </c:pt>
                <c:pt idx="13339">
                  <c:v>212.7</c:v>
                </c:pt>
                <c:pt idx="13340">
                  <c:v>208.7</c:v>
                </c:pt>
                <c:pt idx="13341">
                  <c:v>209.6</c:v>
                </c:pt>
                <c:pt idx="13342">
                  <c:v>211.4</c:v>
                </c:pt>
                <c:pt idx="13343">
                  <c:v>212.6</c:v>
                </c:pt>
                <c:pt idx="13344">
                  <c:v>211.3</c:v>
                </c:pt>
                <c:pt idx="13345">
                  <c:v>210.1</c:v>
                </c:pt>
                <c:pt idx="13346">
                  <c:v>207.6</c:v>
                </c:pt>
                <c:pt idx="13347">
                  <c:v>211.2</c:v>
                </c:pt>
                <c:pt idx="13348">
                  <c:v>212.3</c:v>
                </c:pt>
                <c:pt idx="13349">
                  <c:v>212.7</c:v>
                </c:pt>
                <c:pt idx="13350">
                  <c:v>209.7</c:v>
                </c:pt>
                <c:pt idx="13351">
                  <c:v>207.1</c:v>
                </c:pt>
                <c:pt idx="13352">
                  <c:v>211.7</c:v>
                </c:pt>
                <c:pt idx="13353">
                  <c:v>212</c:v>
                </c:pt>
                <c:pt idx="13354">
                  <c:v>209.6</c:v>
                </c:pt>
                <c:pt idx="13355">
                  <c:v>210.7</c:v>
                </c:pt>
                <c:pt idx="13356">
                  <c:v>210.8</c:v>
                </c:pt>
                <c:pt idx="13357">
                  <c:v>212.1</c:v>
                </c:pt>
                <c:pt idx="13358">
                  <c:v>212.1</c:v>
                </c:pt>
                <c:pt idx="13359">
                  <c:v>211.3</c:v>
                </c:pt>
                <c:pt idx="13360">
                  <c:v>210.3</c:v>
                </c:pt>
                <c:pt idx="13361">
                  <c:v>211.2</c:v>
                </c:pt>
                <c:pt idx="13362">
                  <c:v>212</c:v>
                </c:pt>
                <c:pt idx="13363">
                  <c:v>210.7</c:v>
                </c:pt>
                <c:pt idx="13364">
                  <c:v>203.2</c:v>
                </c:pt>
                <c:pt idx="13365">
                  <c:v>209.9</c:v>
                </c:pt>
                <c:pt idx="13366">
                  <c:v>203.8</c:v>
                </c:pt>
                <c:pt idx="13367">
                  <c:v>208.1</c:v>
                </c:pt>
                <c:pt idx="13368">
                  <c:v>201.8</c:v>
                </c:pt>
                <c:pt idx="13369">
                  <c:v>212</c:v>
                </c:pt>
                <c:pt idx="13370">
                  <c:v>210.2</c:v>
                </c:pt>
                <c:pt idx="13371">
                  <c:v>207.5</c:v>
                </c:pt>
                <c:pt idx="13372">
                  <c:v>209.5</c:v>
                </c:pt>
                <c:pt idx="13373">
                  <c:v>211.2</c:v>
                </c:pt>
                <c:pt idx="13374">
                  <c:v>208.7</c:v>
                </c:pt>
                <c:pt idx="13375">
                  <c:v>211.2</c:v>
                </c:pt>
                <c:pt idx="13376">
                  <c:v>211.2</c:v>
                </c:pt>
                <c:pt idx="13377">
                  <c:v>209.5</c:v>
                </c:pt>
                <c:pt idx="13378">
                  <c:v>209.1</c:v>
                </c:pt>
                <c:pt idx="13379">
                  <c:v>206.6</c:v>
                </c:pt>
                <c:pt idx="13380">
                  <c:v>209.3</c:v>
                </c:pt>
                <c:pt idx="13381">
                  <c:v>210.2</c:v>
                </c:pt>
                <c:pt idx="13382">
                  <c:v>210.2</c:v>
                </c:pt>
                <c:pt idx="13383">
                  <c:v>210.2</c:v>
                </c:pt>
                <c:pt idx="13384">
                  <c:v>209.1</c:v>
                </c:pt>
                <c:pt idx="13385">
                  <c:v>206.6</c:v>
                </c:pt>
                <c:pt idx="13386">
                  <c:v>209.3</c:v>
                </c:pt>
                <c:pt idx="13387">
                  <c:v>210.2</c:v>
                </c:pt>
                <c:pt idx="13388">
                  <c:v>210.2</c:v>
                </c:pt>
                <c:pt idx="13389">
                  <c:v>209.3</c:v>
                </c:pt>
                <c:pt idx="13390">
                  <c:v>209.2</c:v>
                </c:pt>
                <c:pt idx="13391">
                  <c:v>209.6</c:v>
                </c:pt>
                <c:pt idx="13392">
                  <c:v>207.7</c:v>
                </c:pt>
                <c:pt idx="13393">
                  <c:v>201.9</c:v>
                </c:pt>
                <c:pt idx="13394">
                  <c:v>210.7</c:v>
                </c:pt>
                <c:pt idx="13395">
                  <c:v>208.5</c:v>
                </c:pt>
                <c:pt idx="13396">
                  <c:v>209.2</c:v>
                </c:pt>
                <c:pt idx="13397">
                  <c:v>208.2</c:v>
                </c:pt>
                <c:pt idx="13398">
                  <c:v>208.8</c:v>
                </c:pt>
                <c:pt idx="13399">
                  <c:v>201.7</c:v>
                </c:pt>
                <c:pt idx="13400">
                  <c:v>209.7</c:v>
                </c:pt>
                <c:pt idx="13401">
                  <c:v>208.3</c:v>
                </c:pt>
                <c:pt idx="13402">
                  <c:v>207.1</c:v>
                </c:pt>
                <c:pt idx="13403">
                  <c:v>204.1</c:v>
                </c:pt>
                <c:pt idx="13404">
                  <c:v>208</c:v>
                </c:pt>
                <c:pt idx="13405">
                  <c:v>208.9</c:v>
                </c:pt>
                <c:pt idx="13406">
                  <c:v>208.6</c:v>
                </c:pt>
                <c:pt idx="13407">
                  <c:v>207.7</c:v>
                </c:pt>
                <c:pt idx="13408">
                  <c:v>204</c:v>
                </c:pt>
                <c:pt idx="13409">
                  <c:v>208.2</c:v>
                </c:pt>
                <c:pt idx="13410">
                  <c:v>206.5</c:v>
                </c:pt>
                <c:pt idx="13411">
                  <c:v>206.8</c:v>
                </c:pt>
                <c:pt idx="13412">
                  <c:v>209.7</c:v>
                </c:pt>
                <c:pt idx="13413">
                  <c:v>207.5</c:v>
                </c:pt>
                <c:pt idx="13414">
                  <c:v>202.6</c:v>
                </c:pt>
                <c:pt idx="13415">
                  <c:v>201.2</c:v>
                </c:pt>
                <c:pt idx="13416">
                  <c:v>203.2</c:v>
                </c:pt>
                <c:pt idx="13417">
                  <c:v>207</c:v>
                </c:pt>
                <c:pt idx="13418">
                  <c:v>205.7</c:v>
                </c:pt>
                <c:pt idx="13419">
                  <c:v>208.4</c:v>
                </c:pt>
                <c:pt idx="13420">
                  <c:v>207.5</c:v>
                </c:pt>
                <c:pt idx="13421">
                  <c:v>208.7</c:v>
                </c:pt>
                <c:pt idx="13422">
                  <c:v>207.4</c:v>
                </c:pt>
                <c:pt idx="13423">
                  <c:v>209.2</c:v>
                </c:pt>
                <c:pt idx="13424">
                  <c:v>209.2</c:v>
                </c:pt>
                <c:pt idx="13425">
                  <c:v>204.3</c:v>
                </c:pt>
                <c:pt idx="13426">
                  <c:v>204.7</c:v>
                </c:pt>
                <c:pt idx="13427">
                  <c:v>207.2</c:v>
                </c:pt>
                <c:pt idx="13428">
                  <c:v>206.4</c:v>
                </c:pt>
                <c:pt idx="13429">
                  <c:v>206.3</c:v>
                </c:pt>
                <c:pt idx="13430">
                  <c:v>207.7</c:v>
                </c:pt>
                <c:pt idx="13431">
                  <c:v>205.7</c:v>
                </c:pt>
                <c:pt idx="13432">
                  <c:v>207.7</c:v>
                </c:pt>
                <c:pt idx="13433">
                  <c:v>206.6</c:v>
                </c:pt>
                <c:pt idx="13434">
                  <c:v>208.2</c:v>
                </c:pt>
                <c:pt idx="13435">
                  <c:v>199.9</c:v>
                </c:pt>
                <c:pt idx="13436">
                  <c:v>200.2</c:v>
                </c:pt>
                <c:pt idx="13437">
                  <c:v>207.1</c:v>
                </c:pt>
                <c:pt idx="13438">
                  <c:v>203.1</c:v>
                </c:pt>
                <c:pt idx="13439">
                  <c:v>208.7</c:v>
                </c:pt>
                <c:pt idx="13440">
                  <c:v>208.3</c:v>
                </c:pt>
                <c:pt idx="13441">
                  <c:v>206.8</c:v>
                </c:pt>
                <c:pt idx="13442">
                  <c:v>202.6</c:v>
                </c:pt>
                <c:pt idx="13443">
                  <c:v>201.3</c:v>
                </c:pt>
                <c:pt idx="13444">
                  <c:v>205.7</c:v>
                </c:pt>
                <c:pt idx="13445">
                  <c:v>207.2</c:v>
                </c:pt>
                <c:pt idx="13446">
                  <c:v>199.7</c:v>
                </c:pt>
                <c:pt idx="13447">
                  <c:v>208.2</c:v>
                </c:pt>
                <c:pt idx="13448">
                  <c:v>207.7</c:v>
                </c:pt>
                <c:pt idx="13449">
                  <c:v>207.2</c:v>
                </c:pt>
                <c:pt idx="13450">
                  <c:v>208.7</c:v>
                </c:pt>
                <c:pt idx="13451">
                  <c:v>206.7</c:v>
                </c:pt>
                <c:pt idx="13452">
                  <c:v>208</c:v>
                </c:pt>
                <c:pt idx="13453">
                  <c:v>206</c:v>
                </c:pt>
                <c:pt idx="13454">
                  <c:v>204.7</c:v>
                </c:pt>
                <c:pt idx="13455">
                  <c:v>207.4</c:v>
                </c:pt>
                <c:pt idx="13456">
                  <c:v>206.7</c:v>
                </c:pt>
                <c:pt idx="13457">
                  <c:v>203.7</c:v>
                </c:pt>
                <c:pt idx="13458">
                  <c:v>204.8</c:v>
                </c:pt>
                <c:pt idx="13459">
                  <c:v>203.1</c:v>
                </c:pt>
                <c:pt idx="13460">
                  <c:v>205.1</c:v>
                </c:pt>
                <c:pt idx="13461">
                  <c:v>208.2</c:v>
                </c:pt>
                <c:pt idx="13462">
                  <c:v>200.6</c:v>
                </c:pt>
                <c:pt idx="13463">
                  <c:v>206.7</c:v>
                </c:pt>
                <c:pt idx="13464">
                  <c:v>206</c:v>
                </c:pt>
                <c:pt idx="13465">
                  <c:v>204.6</c:v>
                </c:pt>
                <c:pt idx="13466">
                  <c:v>204.1</c:v>
                </c:pt>
                <c:pt idx="13467">
                  <c:v>205.5</c:v>
                </c:pt>
                <c:pt idx="13468">
                  <c:v>206.2</c:v>
                </c:pt>
                <c:pt idx="13469">
                  <c:v>202.8</c:v>
                </c:pt>
                <c:pt idx="13470">
                  <c:v>197.6</c:v>
                </c:pt>
                <c:pt idx="13471">
                  <c:v>201</c:v>
                </c:pt>
                <c:pt idx="13472">
                  <c:v>205.7</c:v>
                </c:pt>
                <c:pt idx="13473">
                  <c:v>205.4</c:v>
                </c:pt>
                <c:pt idx="13474">
                  <c:v>207.2</c:v>
                </c:pt>
                <c:pt idx="13475">
                  <c:v>207.2</c:v>
                </c:pt>
                <c:pt idx="13476">
                  <c:v>206.4</c:v>
                </c:pt>
                <c:pt idx="13477">
                  <c:v>205.1</c:v>
                </c:pt>
                <c:pt idx="13478">
                  <c:v>204.7</c:v>
                </c:pt>
                <c:pt idx="13479">
                  <c:v>206.8</c:v>
                </c:pt>
                <c:pt idx="13480">
                  <c:v>204.9</c:v>
                </c:pt>
                <c:pt idx="13481">
                  <c:v>203.7</c:v>
                </c:pt>
                <c:pt idx="13482">
                  <c:v>205.8</c:v>
                </c:pt>
                <c:pt idx="13483">
                  <c:v>205.6</c:v>
                </c:pt>
                <c:pt idx="13484">
                  <c:v>204.1</c:v>
                </c:pt>
                <c:pt idx="13485">
                  <c:v>206.2</c:v>
                </c:pt>
                <c:pt idx="13486">
                  <c:v>206.4</c:v>
                </c:pt>
                <c:pt idx="13487">
                  <c:v>200.8</c:v>
                </c:pt>
                <c:pt idx="13488">
                  <c:v>204.1</c:v>
                </c:pt>
                <c:pt idx="13489">
                  <c:v>206.7</c:v>
                </c:pt>
                <c:pt idx="13490">
                  <c:v>203.7</c:v>
                </c:pt>
                <c:pt idx="13491">
                  <c:v>205.7</c:v>
                </c:pt>
                <c:pt idx="13492">
                  <c:v>201.2</c:v>
                </c:pt>
                <c:pt idx="13493">
                  <c:v>206.2</c:v>
                </c:pt>
                <c:pt idx="13494">
                  <c:v>206.2</c:v>
                </c:pt>
                <c:pt idx="13495">
                  <c:v>205.2</c:v>
                </c:pt>
                <c:pt idx="13496">
                  <c:v>205.2</c:v>
                </c:pt>
                <c:pt idx="13497">
                  <c:v>203.6</c:v>
                </c:pt>
                <c:pt idx="13498">
                  <c:v>204.8</c:v>
                </c:pt>
                <c:pt idx="13499">
                  <c:v>204.1</c:v>
                </c:pt>
                <c:pt idx="13500">
                  <c:v>202.1</c:v>
                </c:pt>
                <c:pt idx="13501">
                  <c:v>205.9</c:v>
                </c:pt>
                <c:pt idx="13502">
                  <c:v>203.7</c:v>
                </c:pt>
                <c:pt idx="13503">
                  <c:v>201.6</c:v>
                </c:pt>
                <c:pt idx="13504">
                  <c:v>205.6</c:v>
                </c:pt>
                <c:pt idx="13505">
                  <c:v>203.7</c:v>
                </c:pt>
                <c:pt idx="13506">
                  <c:v>204.4</c:v>
                </c:pt>
                <c:pt idx="13507">
                  <c:v>204.1</c:v>
                </c:pt>
                <c:pt idx="13508">
                  <c:v>202.7</c:v>
                </c:pt>
                <c:pt idx="13509">
                  <c:v>203.4</c:v>
                </c:pt>
                <c:pt idx="13510">
                  <c:v>205.3</c:v>
                </c:pt>
                <c:pt idx="13511">
                  <c:v>202.9</c:v>
                </c:pt>
                <c:pt idx="13512">
                  <c:v>203.2</c:v>
                </c:pt>
                <c:pt idx="13513">
                  <c:v>205.1</c:v>
                </c:pt>
                <c:pt idx="13514">
                  <c:v>204.7</c:v>
                </c:pt>
                <c:pt idx="13515">
                  <c:v>203.7</c:v>
                </c:pt>
                <c:pt idx="13516">
                  <c:v>206.1</c:v>
                </c:pt>
                <c:pt idx="13517">
                  <c:v>205.2</c:v>
                </c:pt>
                <c:pt idx="13518">
                  <c:v>201.3</c:v>
                </c:pt>
                <c:pt idx="13519">
                  <c:v>202.8</c:v>
                </c:pt>
                <c:pt idx="13520">
                  <c:v>196.6</c:v>
                </c:pt>
                <c:pt idx="13521">
                  <c:v>190.2</c:v>
                </c:pt>
                <c:pt idx="13522">
                  <c:v>186.2</c:v>
                </c:pt>
                <c:pt idx="13523">
                  <c:v>177.9</c:v>
                </c:pt>
                <c:pt idx="13524">
                  <c:v>171.5</c:v>
                </c:pt>
                <c:pt idx="13525">
                  <c:v>172.3</c:v>
                </c:pt>
                <c:pt idx="13526">
                  <c:v>169.6</c:v>
                </c:pt>
                <c:pt idx="13527">
                  <c:v>160.80000000000001</c:v>
                </c:pt>
                <c:pt idx="13528">
                  <c:v>165</c:v>
                </c:pt>
                <c:pt idx="13529">
                  <c:v>160.1</c:v>
                </c:pt>
                <c:pt idx="13530">
                  <c:v>157.30000000000001</c:v>
                </c:pt>
                <c:pt idx="13531">
                  <c:v>155.6</c:v>
                </c:pt>
                <c:pt idx="13532">
                  <c:v>153.9</c:v>
                </c:pt>
                <c:pt idx="13533">
                  <c:v>146.19999999999999</c:v>
                </c:pt>
                <c:pt idx="13534">
                  <c:v>145.5</c:v>
                </c:pt>
                <c:pt idx="13535">
                  <c:v>143.30000000000001</c:v>
                </c:pt>
                <c:pt idx="13536">
                  <c:v>142</c:v>
                </c:pt>
                <c:pt idx="13537">
                  <c:v>140.4</c:v>
                </c:pt>
                <c:pt idx="13538">
                  <c:v>137.80000000000001</c:v>
                </c:pt>
                <c:pt idx="13539">
                  <c:v>136.30000000000001</c:v>
                </c:pt>
                <c:pt idx="13540">
                  <c:v>135.6</c:v>
                </c:pt>
                <c:pt idx="13541">
                  <c:v>130.69999999999999</c:v>
                </c:pt>
                <c:pt idx="13542">
                  <c:v>130</c:v>
                </c:pt>
                <c:pt idx="13543">
                  <c:v>129.30000000000001</c:v>
                </c:pt>
                <c:pt idx="13544">
                  <c:v>126.7</c:v>
                </c:pt>
                <c:pt idx="13545">
                  <c:v>128.1</c:v>
                </c:pt>
                <c:pt idx="13546">
                  <c:v>127.8</c:v>
                </c:pt>
                <c:pt idx="13547">
                  <c:v>124.7</c:v>
                </c:pt>
                <c:pt idx="13548">
                  <c:v>126.6</c:v>
                </c:pt>
                <c:pt idx="13549">
                  <c:v>127.5</c:v>
                </c:pt>
                <c:pt idx="13550">
                  <c:v>123.6</c:v>
                </c:pt>
                <c:pt idx="13551">
                  <c:v>123.5</c:v>
                </c:pt>
                <c:pt idx="13552">
                  <c:v>121.3</c:v>
                </c:pt>
                <c:pt idx="13553">
                  <c:v>123.5</c:v>
                </c:pt>
                <c:pt idx="13554">
                  <c:v>123.7</c:v>
                </c:pt>
                <c:pt idx="13555">
                  <c:v>121.7</c:v>
                </c:pt>
                <c:pt idx="13556">
                  <c:v>117.7</c:v>
                </c:pt>
                <c:pt idx="13557">
                  <c:v>117.3</c:v>
                </c:pt>
                <c:pt idx="13558">
                  <c:v>115</c:v>
                </c:pt>
                <c:pt idx="13559">
                  <c:v>117.2</c:v>
                </c:pt>
                <c:pt idx="13560">
                  <c:v>118.4</c:v>
                </c:pt>
                <c:pt idx="13561">
                  <c:v>118</c:v>
                </c:pt>
                <c:pt idx="13562">
                  <c:v>118</c:v>
                </c:pt>
                <c:pt idx="13563">
                  <c:v>116.4</c:v>
                </c:pt>
                <c:pt idx="13564">
                  <c:v>116.1</c:v>
                </c:pt>
                <c:pt idx="13565">
                  <c:v>116.5</c:v>
                </c:pt>
                <c:pt idx="13566">
                  <c:v>116</c:v>
                </c:pt>
                <c:pt idx="13567">
                  <c:v>117</c:v>
                </c:pt>
                <c:pt idx="13568">
                  <c:v>117.4</c:v>
                </c:pt>
                <c:pt idx="13569">
                  <c:v>115.7</c:v>
                </c:pt>
                <c:pt idx="13570">
                  <c:v>115.2</c:v>
                </c:pt>
                <c:pt idx="13571">
                  <c:v>117</c:v>
                </c:pt>
                <c:pt idx="13572">
                  <c:v>113.1</c:v>
                </c:pt>
                <c:pt idx="13573">
                  <c:v>116.7</c:v>
                </c:pt>
                <c:pt idx="13574">
                  <c:v>116.3</c:v>
                </c:pt>
                <c:pt idx="13575">
                  <c:v>118</c:v>
                </c:pt>
                <c:pt idx="13576">
                  <c:v>118.5</c:v>
                </c:pt>
                <c:pt idx="13577">
                  <c:v>115.9</c:v>
                </c:pt>
                <c:pt idx="13578">
                  <c:v>116.2</c:v>
                </c:pt>
                <c:pt idx="13579">
                  <c:v>116</c:v>
                </c:pt>
                <c:pt idx="13580">
                  <c:v>115.5</c:v>
                </c:pt>
                <c:pt idx="13581">
                  <c:v>115.8</c:v>
                </c:pt>
                <c:pt idx="13582">
                  <c:v>115.8</c:v>
                </c:pt>
                <c:pt idx="13583">
                  <c:v>112.7</c:v>
                </c:pt>
                <c:pt idx="13584">
                  <c:v>110.3</c:v>
                </c:pt>
                <c:pt idx="13585">
                  <c:v>113</c:v>
                </c:pt>
                <c:pt idx="13586">
                  <c:v>111.2</c:v>
                </c:pt>
                <c:pt idx="13587">
                  <c:v>112.1</c:v>
                </c:pt>
                <c:pt idx="13588">
                  <c:v>111.9</c:v>
                </c:pt>
                <c:pt idx="13589">
                  <c:v>110.1</c:v>
                </c:pt>
                <c:pt idx="13590">
                  <c:v>109.8</c:v>
                </c:pt>
                <c:pt idx="13591">
                  <c:v>109.4</c:v>
                </c:pt>
                <c:pt idx="13592">
                  <c:v>106.9</c:v>
                </c:pt>
                <c:pt idx="13593">
                  <c:v>108.3</c:v>
                </c:pt>
                <c:pt idx="13594">
                  <c:v>106.5</c:v>
                </c:pt>
                <c:pt idx="13595">
                  <c:v>108.7</c:v>
                </c:pt>
                <c:pt idx="13596">
                  <c:v>109.4</c:v>
                </c:pt>
                <c:pt idx="13597">
                  <c:v>107.8</c:v>
                </c:pt>
                <c:pt idx="13598">
                  <c:v>106.5</c:v>
                </c:pt>
                <c:pt idx="13599">
                  <c:v>106.3</c:v>
                </c:pt>
                <c:pt idx="13600">
                  <c:v>106</c:v>
                </c:pt>
                <c:pt idx="13601">
                  <c:v>104.6</c:v>
                </c:pt>
                <c:pt idx="13602">
                  <c:v>104.9</c:v>
                </c:pt>
                <c:pt idx="13603">
                  <c:v>104.5</c:v>
                </c:pt>
                <c:pt idx="13604">
                  <c:v>101.9</c:v>
                </c:pt>
                <c:pt idx="13605">
                  <c:v>104.1</c:v>
                </c:pt>
                <c:pt idx="13606">
                  <c:v>104.1</c:v>
                </c:pt>
                <c:pt idx="13607">
                  <c:v>105</c:v>
                </c:pt>
                <c:pt idx="13608">
                  <c:v>103</c:v>
                </c:pt>
                <c:pt idx="13609">
                  <c:v>101.5</c:v>
                </c:pt>
                <c:pt idx="13610">
                  <c:v>103.6</c:v>
                </c:pt>
                <c:pt idx="13611">
                  <c:v>103.1</c:v>
                </c:pt>
                <c:pt idx="13612">
                  <c:v>103.1</c:v>
                </c:pt>
                <c:pt idx="13613">
                  <c:v>103.1</c:v>
                </c:pt>
                <c:pt idx="13614">
                  <c:v>103.9</c:v>
                </c:pt>
                <c:pt idx="13615">
                  <c:v>101.6</c:v>
                </c:pt>
                <c:pt idx="13616">
                  <c:v>99.5</c:v>
                </c:pt>
                <c:pt idx="13617">
                  <c:v>100.3</c:v>
                </c:pt>
                <c:pt idx="13618">
                  <c:v>100</c:v>
                </c:pt>
                <c:pt idx="13619">
                  <c:v>100.5</c:v>
                </c:pt>
                <c:pt idx="13620">
                  <c:v>102.1</c:v>
                </c:pt>
                <c:pt idx="13621">
                  <c:v>100.1</c:v>
                </c:pt>
                <c:pt idx="13622">
                  <c:v>98.3</c:v>
                </c:pt>
                <c:pt idx="13623">
                  <c:v>99.2</c:v>
                </c:pt>
                <c:pt idx="13624">
                  <c:v>100</c:v>
                </c:pt>
                <c:pt idx="13625">
                  <c:v>97.8</c:v>
                </c:pt>
                <c:pt idx="13626">
                  <c:v>99.2</c:v>
                </c:pt>
                <c:pt idx="13627">
                  <c:v>98</c:v>
                </c:pt>
                <c:pt idx="13628">
                  <c:v>96.7</c:v>
                </c:pt>
                <c:pt idx="13629">
                  <c:v>97.7</c:v>
                </c:pt>
                <c:pt idx="13630">
                  <c:v>96.4</c:v>
                </c:pt>
                <c:pt idx="13631">
                  <c:v>97.7</c:v>
                </c:pt>
                <c:pt idx="13632">
                  <c:v>96.4</c:v>
                </c:pt>
                <c:pt idx="13633">
                  <c:v>96.2</c:v>
                </c:pt>
                <c:pt idx="13634">
                  <c:v>95.7</c:v>
                </c:pt>
                <c:pt idx="13635">
                  <c:v>95.2</c:v>
                </c:pt>
                <c:pt idx="13636">
                  <c:v>92.1</c:v>
                </c:pt>
                <c:pt idx="13637">
                  <c:v>92.5</c:v>
                </c:pt>
                <c:pt idx="13638">
                  <c:v>94.2</c:v>
                </c:pt>
                <c:pt idx="13639">
                  <c:v>95.5</c:v>
                </c:pt>
                <c:pt idx="13640">
                  <c:v>92.4</c:v>
                </c:pt>
                <c:pt idx="13641">
                  <c:v>95.2</c:v>
                </c:pt>
                <c:pt idx="13642">
                  <c:v>95</c:v>
                </c:pt>
                <c:pt idx="13643">
                  <c:v>94.6</c:v>
                </c:pt>
                <c:pt idx="13644">
                  <c:v>95.2</c:v>
                </c:pt>
                <c:pt idx="13645">
                  <c:v>95</c:v>
                </c:pt>
                <c:pt idx="13646">
                  <c:v>93.7</c:v>
                </c:pt>
                <c:pt idx="13647">
                  <c:v>93.2</c:v>
                </c:pt>
                <c:pt idx="13648">
                  <c:v>93.2</c:v>
                </c:pt>
                <c:pt idx="13649">
                  <c:v>92.7</c:v>
                </c:pt>
                <c:pt idx="13650">
                  <c:v>93</c:v>
                </c:pt>
                <c:pt idx="13651">
                  <c:v>91.4</c:v>
                </c:pt>
                <c:pt idx="13652">
                  <c:v>93.2</c:v>
                </c:pt>
                <c:pt idx="13653">
                  <c:v>91.6</c:v>
                </c:pt>
                <c:pt idx="13654">
                  <c:v>91.2</c:v>
                </c:pt>
                <c:pt idx="13655">
                  <c:v>91.2</c:v>
                </c:pt>
                <c:pt idx="13656">
                  <c:v>90.4</c:v>
                </c:pt>
                <c:pt idx="13657">
                  <c:v>91.1</c:v>
                </c:pt>
                <c:pt idx="13658">
                  <c:v>89.8</c:v>
                </c:pt>
                <c:pt idx="13659">
                  <c:v>88.4</c:v>
                </c:pt>
                <c:pt idx="13660">
                  <c:v>91.3</c:v>
                </c:pt>
                <c:pt idx="13661">
                  <c:v>92.2</c:v>
                </c:pt>
                <c:pt idx="13662">
                  <c:v>92.2</c:v>
                </c:pt>
                <c:pt idx="13663">
                  <c:v>91.2</c:v>
                </c:pt>
                <c:pt idx="13664">
                  <c:v>89.9</c:v>
                </c:pt>
                <c:pt idx="13665">
                  <c:v>89.8</c:v>
                </c:pt>
                <c:pt idx="13666">
                  <c:v>90.1</c:v>
                </c:pt>
                <c:pt idx="13667">
                  <c:v>89.2</c:v>
                </c:pt>
                <c:pt idx="13668">
                  <c:v>87.7</c:v>
                </c:pt>
                <c:pt idx="13669">
                  <c:v>88.2</c:v>
                </c:pt>
                <c:pt idx="13670">
                  <c:v>88.2</c:v>
                </c:pt>
                <c:pt idx="13671">
                  <c:v>88.2</c:v>
                </c:pt>
                <c:pt idx="13672">
                  <c:v>88.2</c:v>
                </c:pt>
                <c:pt idx="13673">
                  <c:v>87.8</c:v>
                </c:pt>
                <c:pt idx="13674">
                  <c:v>86.5</c:v>
                </c:pt>
                <c:pt idx="13675">
                  <c:v>86.1</c:v>
                </c:pt>
                <c:pt idx="13676">
                  <c:v>85.3</c:v>
                </c:pt>
                <c:pt idx="13677">
                  <c:v>85.3</c:v>
                </c:pt>
                <c:pt idx="13678">
                  <c:v>85.4</c:v>
                </c:pt>
                <c:pt idx="13679">
                  <c:v>84</c:v>
                </c:pt>
                <c:pt idx="13680">
                  <c:v>82.8</c:v>
                </c:pt>
                <c:pt idx="13681">
                  <c:v>86.1</c:v>
                </c:pt>
                <c:pt idx="13682">
                  <c:v>84.4</c:v>
                </c:pt>
                <c:pt idx="13683">
                  <c:v>83.3</c:v>
                </c:pt>
                <c:pt idx="13684">
                  <c:v>84.1</c:v>
                </c:pt>
                <c:pt idx="13685">
                  <c:v>83.7</c:v>
                </c:pt>
                <c:pt idx="13686">
                  <c:v>84.3</c:v>
                </c:pt>
                <c:pt idx="13687">
                  <c:v>82.6</c:v>
                </c:pt>
                <c:pt idx="13688">
                  <c:v>84.8</c:v>
                </c:pt>
                <c:pt idx="13689">
                  <c:v>84.3</c:v>
                </c:pt>
                <c:pt idx="13690">
                  <c:v>85.1</c:v>
                </c:pt>
                <c:pt idx="13691">
                  <c:v>84.3</c:v>
                </c:pt>
                <c:pt idx="13692">
                  <c:v>84.3</c:v>
                </c:pt>
                <c:pt idx="13693">
                  <c:v>82.5</c:v>
                </c:pt>
                <c:pt idx="13694">
                  <c:v>85.1</c:v>
                </c:pt>
                <c:pt idx="13695">
                  <c:v>87</c:v>
                </c:pt>
                <c:pt idx="13696">
                  <c:v>86.2</c:v>
                </c:pt>
                <c:pt idx="13697">
                  <c:v>86.2</c:v>
                </c:pt>
                <c:pt idx="13698">
                  <c:v>86.2</c:v>
                </c:pt>
                <c:pt idx="13699">
                  <c:v>85.4</c:v>
                </c:pt>
                <c:pt idx="13700">
                  <c:v>86.2</c:v>
                </c:pt>
                <c:pt idx="13701">
                  <c:v>86.2</c:v>
                </c:pt>
                <c:pt idx="13702">
                  <c:v>84.4</c:v>
                </c:pt>
                <c:pt idx="13703">
                  <c:v>85.3</c:v>
                </c:pt>
                <c:pt idx="13704">
                  <c:v>86</c:v>
                </c:pt>
                <c:pt idx="13705">
                  <c:v>85.1</c:v>
                </c:pt>
                <c:pt idx="13706">
                  <c:v>84.7</c:v>
                </c:pt>
                <c:pt idx="13707">
                  <c:v>84.5</c:v>
                </c:pt>
                <c:pt idx="13708">
                  <c:v>84.5</c:v>
                </c:pt>
                <c:pt idx="13709">
                  <c:v>86.2</c:v>
                </c:pt>
                <c:pt idx="13710">
                  <c:v>83.9</c:v>
                </c:pt>
                <c:pt idx="13711">
                  <c:v>86.2</c:v>
                </c:pt>
                <c:pt idx="13712">
                  <c:v>85.4</c:v>
                </c:pt>
                <c:pt idx="13713">
                  <c:v>83.5</c:v>
                </c:pt>
                <c:pt idx="13714">
                  <c:v>82.3</c:v>
                </c:pt>
                <c:pt idx="13715">
                  <c:v>82.7</c:v>
                </c:pt>
                <c:pt idx="13716">
                  <c:v>83.3</c:v>
                </c:pt>
                <c:pt idx="13717">
                  <c:v>79.8</c:v>
                </c:pt>
                <c:pt idx="13718">
                  <c:v>82.8</c:v>
                </c:pt>
                <c:pt idx="13719">
                  <c:v>81.5</c:v>
                </c:pt>
                <c:pt idx="13720">
                  <c:v>80.400000000000006</c:v>
                </c:pt>
                <c:pt idx="13721">
                  <c:v>80.8</c:v>
                </c:pt>
                <c:pt idx="13722">
                  <c:v>80.3</c:v>
                </c:pt>
                <c:pt idx="13723">
                  <c:v>79.2</c:v>
                </c:pt>
                <c:pt idx="13724">
                  <c:v>77.900000000000006</c:v>
                </c:pt>
                <c:pt idx="13725">
                  <c:v>78.099999999999994</c:v>
                </c:pt>
                <c:pt idx="13726">
                  <c:v>74.8</c:v>
                </c:pt>
                <c:pt idx="13727">
                  <c:v>78.3</c:v>
                </c:pt>
                <c:pt idx="13728">
                  <c:v>77.5</c:v>
                </c:pt>
                <c:pt idx="13729">
                  <c:v>79.400000000000006</c:v>
                </c:pt>
                <c:pt idx="13730">
                  <c:v>80.3</c:v>
                </c:pt>
                <c:pt idx="13731">
                  <c:v>77.2</c:v>
                </c:pt>
                <c:pt idx="13732">
                  <c:v>78.3</c:v>
                </c:pt>
                <c:pt idx="13733">
                  <c:v>78.3</c:v>
                </c:pt>
                <c:pt idx="13734">
                  <c:v>76</c:v>
                </c:pt>
                <c:pt idx="13735">
                  <c:v>75.599999999999994</c:v>
                </c:pt>
                <c:pt idx="13736">
                  <c:v>77.8</c:v>
                </c:pt>
                <c:pt idx="13737">
                  <c:v>77.5</c:v>
                </c:pt>
                <c:pt idx="13738">
                  <c:v>77.3</c:v>
                </c:pt>
                <c:pt idx="13739">
                  <c:v>77.3</c:v>
                </c:pt>
                <c:pt idx="13740">
                  <c:v>75</c:v>
                </c:pt>
                <c:pt idx="13741">
                  <c:v>77.400000000000006</c:v>
                </c:pt>
                <c:pt idx="13742">
                  <c:v>78.3</c:v>
                </c:pt>
                <c:pt idx="13743">
                  <c:v>78.3</c:v>
                </c:pt>
                <c:pt idx="13744">
                  <c:v>77.400000000000006</c:v>
                </c:pt>
                <c:pt idx="13745">
                  <c:v>78.3</c:v>
                </c:pt>
                <c:pt idx="13746">
                  <c:v>78.3</c:v>
                </c:pt>
                <c:pt idx="13747">
                  <c:v>78.3</c:v>
                </c:pt>
                <c:pt idx="13748">
                  <c:v>78.7</c:v>
                </c:pt>
                <c:pt idx="13749">
                  <c:v>78.599999999999994</c:v>
                </c:pt>
                <c:pt idx="13750">
                  <c:v>78.3</c:v>
                </c:pt>
                <c:pt idx="13751">
                  <c:v>77.099999999999994</c:v>
                </c:pt>
                <c:pt idx="13752">
                  <c:v>78.3</c:v>
                </c:pt>
                <c:pt idx="13753">
                  <c:v>79.2</c:v>
                </c:pt>
                <c:pt idx="13754">
                  <c:v>79.2</c:v>
                </c:pt>
                <c:pt idx="13755">
                  <c:v>80.3</c:v>
                </c:pt>
                <c:pt idx="13756">
                  <c:v>80.3</c:v>
                </c:pt>
                <c:pt idx="13757">
                  <c:v>79.900000000000006</c:v>
                </c:pt>
                <c:pt idx="13758">
                  <c:v>80</c:v>
                </c:pt>
                <c:pt idx="13759">
                  <c:v>78.400000000000006</c:v>
                </c:pt>
                <c:pt idx="13760">
                  <c:v>78.5</c:v>
                </c:pt>
                <c:pt idx="13761">
                  <c:v>79.599999999999994</c:v>
                </c:pt>
                <c:pt idx="13762">
                  <c:v>79.900000000000006</c:v>
                </c:pt>
                <c:pt idx="13763">
                  <c:v>75.5</c:v>
                </c:pt>
                <c:pt idx="13764">
                  <c:v>76.599999999999994</c:v>
                </c:pt>
                <c:pt idx="13765">
                  <c:v>76.5</c:v>
                </c:pt>
                <c:pt idx="13766">
                  <c:v>77.900000000000006</c:v>
                </c:pt>
                <c:pt idx="13767">
                  <c:v>76.599999999999994</c:v>
                </c:pt>
                <c:pt idx="13768">
                  <c:v>77.2</c:v>
                </c:pt>
                <c:pt idx="13769">
                  <c:v>75.2</c:v>
                </c:pt>
                <c:pt idx="13770">
                  <c:v>75.8</c:v>
                </c:pt>
                <c:pt idx="13771">
                  <c:v>76.3</c:v>
                </c:pt>
                <c:pt idx="13772">
                  <c:v>76.3</c:v>
                </c:pt>
                <c:pt idx="13773">
                  <c:v>76.3</c:v>
                </c:pt>
                <c:pt idx="13774">
                  <c:v>75.3</c:v>
                </c:pt>
                <c:pt idx="13775">
                  <c:v>73.5</c:v>
                </c:pt>
                <c:pt idx="13776">
                  <c:v>73.900000000000006</c:v>
                </c:pt>
                <c:pt idx="13777">
                  <c:v>73.400000000000006</c:v>
                </c:pt>
                <c:pt idx="13778">
                  <c:v>73.400000000000006</c:v>
                </c:pt>
                <c:pt idx="13779">
                  <c:v>72.599999999999994</c:v>
                </c:pt>
                <c:pt idx="13780">
                  <c:v>73.400000000000006</c:v>
                </c:pt>
                <c:pt idx="13781">
                  <c:v>73.400000000000006</c:v>
                </c:pt>
                <c:pt idx="13782">
                  <c:v>73.400000000000006</c:v>
                </c:pt>
                <c:pt idx="13783">
                  <c:v>72.400000000000006</c:v>
                </c:pt>
                <c:pt idx="13784">
                  <c:v>72.8</c:v>
                </c:pt>
                <c:pt idx="13785">
                  <c:v>73.400000000000006</c:v>
                </c:pt>
                <c:pt idx="13786">
                  <c:v>73.3</c:v>
                </c:pt>
                <c:pt idx="13787">
                  <c:v>71.900000000000006</c:v>
                </c:pt>
                <c:pt idx="13788">
                  <c:v>70.599999999999994</c:v>
                </c:pt>
                <c:pt idx="13789">
                  <c:v>69.400000000000006</c:v>
                </c:pt>
                <c:pt idx="13790">
                  <c:v>69</c:v>
                </c:pt>
                <c:pt idx="13791">
                  <c:v>68.400000000000006</c:v>
                </c:pt>
                <c:pt idx="13792">
                  <c:v>68.099999999999994</c:v>
                </c:pt>
                <c:pt idx="13793">
                  <c:v>66.7</c:v>
                </c:pt>
                <c:pt idx="13794">
                  <c:v>69.099999999999994</c:v>
                </c:pt>
                <c:pt idx="13795">
                  <c:v>67.3</c:v>
                </c:pt>
                <c:pt idx="13796">
                  <c:v>67.3</c:v>
                </c:pt>
                <c:pt idx="13797">
                  <c:v>68.400000000000006</c:v>
                </c:pt>
                <c:pt idx="13798">
                  <c:v>70.400000000000006</c:v>
                </c:pt>
                <c:pt idx="13799">
                  <c:v>70</c:v>
                </c:pt>
                <c:pt idx="13800">
                  <c:v>67.099999999999994</c:v>
                </c:pt>
                <c:pt idx="13801">
                  <c:v>69.3</c:v>
                </c:pt>
                <c:pt idx="13802">
                  <c:v>68.8</c:v>
                </c:pt>
                <c:pt idx="13803">
                  <c:v>69.400000000000006</c:v>
                </c:pt>
                <c:pt idx="13804">
                  <c:v>68.599999999999994</c:v>
                </c:pt>
                <c:pt idx="13805">
                  <c:v>70.400000000000006</c:v>
                </c:pt>
                <c:pt idx="13806">
                  <c:v>69.599999999999994</c:v>
                </c:pt>
                <c:pt idx="13807">
                  <c:v>70.099999999999994</c:v>
                </c:pt>
                <c:pt idx="13808">
                  <c:v>67</c:v>
                </c:pt>
                <c:pt idx="13809">
                  <c:v>67.900000000000006</c:v>
                </c:pt>
                <c:pt idx="13810">
                  <c:v>69.3</c:v>
                </c:pt>
                <c:pt idx="13811">
                  <c:v>68</c:v>
                </c:pt>
                <c:pt idx="13812">
                  <c:v>67.400000000000006</c:v>
                </c:pt>
                <c:pt idx="13813">
                  <c:v>66.400000000000006</c:v>
                </c:pt>
                <c:pt idx="13814">
                  <c:v>65.599999999999994</c:v>
                </c:pt>
                <c:pt idx="13815">
                  <c:v>65.900000000000006</c:v>
                </c:pt>
                <c:pt idx="13816">
                  <c:v>67.5</c:v>
                </c:pt>
                <c:pt idx="13817">
                  <c:v>68</c:v>
                </c:pt>
                <c:pt idx="13818">
                  <c:v>67.400000000000006</c:v>
                </c:pt>
                <c:pt idx="13819">
                  <c:v>67.5</c:v>
                </c:pt>
                <c:pt idx="13820">
                  <c:v>68</c:v>
                </c:pt>
                <c:pt idx="13821">
                  <c:v>67.400000000000006</c:v>
                </c:pt>
                <c:pt idx="13822">
                  <c:v>66.599999999999994</c:v>
                </c:pt>
                <c:pt idx="13823">
                  <c:v>68</c:v>
                </c:pt>
                <c:pt idx="13824">
                  <c:v>66.7</c:v>
                </c:pt>
                <c:pt idx="13825">
                  <c:v>65.5</c:v>
                </c:pt>
                <c:pt idx="13826">
                  <c:v>65.599999999999994</c:v>
                </c:pt>
                <c:pt idx="13827">
                  <c:v>65.900000000000006</c:v>
                </c:pt>
                <c:pt idx="13828">
                  <c:v>66.400000000000006</c:v>
                </c:pt>
                <c:pt idx="13829">
                  <c:v>66.400000000000006</c:v>
                </c:pt>
                <c:pt idx="13830">
                  <c:v>65.7</c:v>
                </c:pt>
                <c:pt idx="13831">
                  <c:v>65.400000000000006</c:v>
                </c:pt>
                <c:pt idx="13832">
                  <c:v>65.400000000000006</c:v>
                </c:pt>
                <c:pt idx="13833">
                  <c:v>65.400000000000006</c:v>
                </c:pt>
                <c:pt idx="13834">
                  <c:v>62.8</c:v>
                </c:pt>
                <c:pt idx="13835">
                  <c:v>65.599999999999994</c:v>
                </c:pt>
                <c:pt idx="13836">
                  <c:v>65.900000000000006</c:v>
                </c:pt>
                <c:pt idx="13837">
                  <c:v>66.2</c:v>
                </c:pt>
                <c:pt idx="13838">
                  <c:v>64.3</c:v>
                </c:pt>
                <c:pt idx="13839">
                  <c:v>65.400000000000006</c:v>
                </c:pt>
                <c:pt idx="13840">
                  <c:v>65.5</c:v>
                </c:pt>
                <c:pt idx="13841">
                  <c:v>66.400000000000006</c:v>
                </c:pt>
                <c:pt idx="13842">
                  <c:v>65.7</c:v>
                </c:pt>
                <c:pt idx="13843">
                  <c:v>65.599999999999994</c:v>
                </c:pt>
                <c:pt idx="13844">
                  <c:v>67</c:v>
                </c:pt>
                <c:pt idx="13845">
                  <c:v>66.400000000000006</c:v>
                </c:pt>
                <c:pt idx="13846">
                  <c:v>65.599999999999994</c:v>
                </c:pt>
                <c:pt idx="13847">
                  <c:v>67.400000000000006</c:v>
                </c:pt>
                <c:pt idx="13848">
                  <c:v>67.400000000000006</c:v>
                </c:pt>
                <c:pt idx="13849">
                  <c:v>67.400000000000006</c:v>
                </c:pt>
                <c:pt idx="13850">
                  <c:v>67.400000000000006</c:v>
                </c:pt>
                <c:pt idx="13851">
                  <c:v>67.400000000000006</c:v>
                </c:pt>
                <c:pt idx="13852">
                  <c:v>68.400000000000006</c:v>
                </c:pt>
                <c:pt idx="13853">
                  <c:v>68</c:v>
                </c:pt>
                <c:pt idx="13854">
                  <c:v>64.400000000000006</c:v>
                </c:pt>
                <c:pt idx="13855">
                  <c:v>66.400000000000006</c:v>
                </c:pt>
                <c:pt idx="13856">
                  <c:v>66</c:v>
                </c:pt>
                <c:pt idx="13857">
                  <c:v>65.400000000000006</c:v>
                </c:pt>
                <c:pt idx="13858">
                  <c:v>64.5</c:v>
                </c:pt>
                <c:pt idx="13859">
                  <c:v>65.400000000000006</c:v>
                </c:pt>
                <c:pt idx="13860">
                  <c:v>65.400000000000006</c:v>
                </c:pt>
                <c:pt idx="13861">
                  <c:v>65.400000000000006</c:v>
                </c:pt>
                <c:pt idx="13862">
                  <c:v>65.8</c:v>
                </c:pt>
                <c:pt idx="13863">
                  <c:v>65.7</c:v>
                </c:pt>
                <c:pt idx="13864">
                  <c:v>66.3</c:v>
                </c:pt>
                <c:pt idx="13865">
                  <c:v>65</c:v>
                </c:pt>
                <c:pt idx="13866">
                  <c:v>65.2</c:v>
                </c:pt>
                <c:pt idx="13867">
                  <c:v>62.6</c:v>
                </c:pt>
                <c:pt idx="13868">
                  <c:v>64.400000000000006</c:v>
                </c:pt>
                <c:pt idx="13869">
                  <c:v>62.2</c:v>
                </c:pt>
                <c:pt idx="13870">
                  <c:v>64.3</c:v>
                </c:pt>
                <c:pt idx="13871">
                  <c:v>63.9</c:v>
                </c:pt>
                <c:pt idx="13872">
                  <c:v>62.2</c:v>
                </c:pt>
                <c:pt idx="13873">
                  <c:v>64.3</c:v>
                </c:pt>
                <c:pt idx="13874">
                  <c:v>63.4</c:v>
                </c:pt>
                <c:pt idx="13875">
                  <c:v>63.4</c:v>
                </c:pt>
                <c:pt idx="13876">
                  <c:v>60.6</c:v>
                </c:pt>
                <c:pt idx="13877">
                  <c:v>62.5</c:v>
                </c:pt>
                <c:pt idx="13878">
                  <c:v>62.5</c:v>
                </c:pt>
                <c:pt idx="13879">
                  <c:v>62.5</c:v>
                </c:pt>
                <c:pt idx="13880">
                  <c:v>62.5</c:v>
                </c:pt>
                <c:pt idx="13881">
                  <c:v>60.2</c:v>
                </c:pt>
                <c:pt idx="13882">
                  <c:v>60.6</c:v>
                </c:pt>
                <c:pt idx="13883">
                  <c:v>62.3</c:v>
                </c:pt>
                <c:pt idx="13884">
                  <c:v>62.7</c:v>
                </c:pt>
                <c:pt idx="13885">
                  <c:v>62.5</c:v>
                </c:pt>
                <c:pt idx="13886">
                  <c:v>62.5</c:v>
                </c:pt>
                <c:pt idx="13887">
                  <c:v>62.5</c:v>
                </c:pt>
                <c:pt idx="13888">
                  <c:v>62.5</c:v>
                </c:pt>
                <c:pt idx="13889">
                  <c:v>62</c:v>
                </c:pt>
                <c:pt idx="13890">
                  <c:v>62.2</c:v>
                </c:pt>
                <c:pt idx="13891">
                  <c:v>62.4</c:v>
                </c:pt>
                <c:pt idx="13892">
                  <c:v>61.5</c:v>
                </c:pt>
                <c:pt idx="13893">
                  <c:v>62.2</c:v>
                </c:pt>
                <c:pt idx="13894">
                  <c:v>60.6</c:v>
                </c:pt>
                <c:pt idx="13895">
                  <c:v>62</c:v>
                </c:pt>
                <c:pt idx="13896">
                  <c:v>62.2</c:v>
                </c:pt>
                <c:pt idx="13897">
                  <c:v>63.4</c:v>
                </c:pt>
                <c:pt idx="13898">
                  <c:v>62.5</c:v>
                </c:pt>
                <c:pt idx="13899">
                  <c:v>62.5</c:v>
                </c:pt>
                <c:pt idx="13900">
                  <c:v>63.2</c:v>
                </c:pt>
                <c:pt idx="13901">
                  <c:v>61.7</c:v>
                </c:pt>
                <c:pt idx="13902">
                  <c:v>63.4</c:v>
                </c:pt>
                <c:pt idx="13903">
                  <c:v>63.4</c:v>
                </c:pt>
                <c:pt idx="13904">
                  <c:v>62.5</c:v>
                </c:pt>
                <c:pt idx="13905">
                  <c:v>62.5</c:v>
                </c:pt>
                <c:pt idx="13906">
                  <c:v>59.6</c:v>
                </c:pt>
                <c:pt idx="13907">
                  <c:v>61.8</c:v>
                </c:pt>
                <c:pt idx="13908">
                  <c:v>61.7</c:v>
                </c:pt>
                <c:pt idx="13909">
                  <c:v>61.5</c:v>
                </c:pt>
                <c:pt idx="13910">
                  <c:v>61.1</c:v>
                </c:pt>
                <c:pt idx="13911">
                  <c:v>60.5</c:v>
                </c:pt>
                <c:pt idx="13912">
                  <c:v>57.6</c:v>
                </c:pt>
                <c:pt idx="13913">
                  <c:v>59.9</c:v>
                </c:pt>
                <c:pt idx="13914">
                  <c:v>61.2</c:v>
                </c:pt>
                <c:pt idx="13915">
                  <c:v>60.5</c:v>
                </c:pt>
                <c:pt idx="13916">
                  <c:v>61.5</c:v>
                </c:pt>
                <c:pt idx="13917">
                  <c:v>61.5</c:v>
                </c:pt>
                <c:pt idx="13918">
                  <c:v>61.4</c:v>
                </c:pt>
                <c:pt idx="13919">
                  <c:v>59.7</c:v>
                </c:pt>
                <c:pt idx="13920">
                  <c:v>59.2</c:v>
                </c:pt>
                <c:pt idx="13921">
                  <c:v>59.4</c:v>
                </c:pt>
                <c:pt idx="13922">
                  <c:v>58.9</c:v>
                </c:pt>
                <c:pt idx="13923">
                  <c:v>59.5</c:v>
                </c:pt>
                <c:pt idx="13924">
                  <c:v>59.5</c:v>
                </c:pt>
                <c:pt idx="13925">
                  <c:v>60.1</c:v>
                </c:pt>
                <c:pt idx="13926">
                  <c:v>60.2</c:v>
                </c:pt>
                <c:pt idx="13927">
                  <c:v>60.4</c:v>
                </c:pt>
                <c:pt idx="13928">
                  <c:v>59.5</c:v>
                </c:pt>
                <c:pt idx="13929">
                  <c:v>58.8</c:v>
                </c:pt>
                <c:pt idx="13930">
                  <c:v>57.5</c:v>
                </c:pt>
                <c:pt idx="13931">
                  <c:v>59.2</c:v>
                </c:pt>
                <c:pt idx="13932">
                  <c:v>60.5</c:v>
                </c:pt>
                <c:pt idx="13933">
                  <c:v>60.5</c:v>
                </c:pt>
                <c:pt idx="13934">
                  <c:v>60.5</c:v>
                </c:pt>
                <c:pt idx="13935">
                  <c:v>60.5</c:v>
                </c:pt>
                <c:pt idx="13936">
                  <c:v>59.4</c:v>
                </c:pt>
                <c:pt idx="13937">
                  <c:v>58.5</c:v>
                </c:pt>
                <c:pt idx="13938">
                  <c:v>58.5</c:v>
                </c:pt>
                <c:pt idx="13939">
                  <c:v>57.5</c:v>
                </c:pt>
                <c:pt idx="13940">
                  <c:v>58.5</c:v>
                </c:pt>
                <c:pt idx="13941">
                  <c:v>59.2</c:v>
                </c:pt>
                <c:pt idx="13942">
                  <c:v>59.4</c:v>
                </c:pt>
                <c:pt idx="13943">
                  <c:v>58.5</c:v>
                </c:pt>
                <c:pt idx="13944">
                  <c:v>58.5</c:v>
                </c:pt>
                <c:pt idx="13945">
                  <c:v>59.5</c:v>
                </c:pt>
                <c:pt idx="13946">
                  <c:v>59.1</c:v>
                </c:pt>
                <c:pt idx="13947">
                  <c:v>59.2</c:v>
                </c:pt>
                <c:pt idx="13948">
                  <c:v>59.4</c:v>
                </c:pt>
                <c:pt idx="13949">
                  <c:v>58.1</c:v>
                </c:pt>
                <c:pt idx="13950">
                  <c:v>57.5</c:v>
                </c:pt>
                <c:pt idx="13951">
                  <c:v>55.5</c:v>
                </c:pt>
                <c:pt idx="13952">
                  <c:v>55.1</c:v>
                </c:pt>
                <c:pt idx="13953">
                  <c:v>54.5</c:v>
                </c:pt>
                <c:pt idx="13954">
                  <c:v>56.5</c:v>
                </c:pt>
                <c:pt idx="13955">
                  <c:v>56.1</c:v>
                </c:pt>
                <c:pt idx="13956">
                  <c:v>55.5</c:v>
                </c:pt>
                <c:pt idx="13957">
                  <c:v>54.6</c:v>
                </c:pt>
                <c:pt idx="13958">
                  <c:v>55.5</c:v>
                </c:pt>
                <c:pt idx="13959">
                  <c:v>54.8</c:v>
                </c:pt>
                <c:pt idx="13960">
                  <c:v>54.6</c:v>
                </c:pt>
                <c:pt idx="13961">
                  <c:v>55.1</c:v>
                </c:pt>
                <c:pt idx="13962">
                  <c:v>54.5</c:v>
                </c:pt>
                <c:pt idx="13963">
                  <c:v>55.5</c:v>
                </c:pt>
                <c:pt idx="13964">
                  <c:v>55.1</c:v>
                </c:pt>
                <c:pt idx="13965">
                  <c:v>55.2</c:v>
                </c:pt>
                <c:pt idx="13966">
                  <c:v>55.4</c:v>
                </c:pt>
                <c:pt idx="13967">
                  <c:v>52.5</c:v>
                </c:pt>
                <c:pt idx="13968">
                  <c:v>54.7</c:v>
                </c:pt>
                <c:pt idx="13969">
                  <c:v>54.5</c:v>
                </c:pt>
                <c:pt idx="13970">
                  <c:v>54.5</c:v>
                </c:pt>
                <c:pt idx="13971">
                  <c:v>54.5</c:v>
                </c:pt>
                <c:pt idx="13972">
                  <c:v>55.5</c:v>
                </c:pt>
                <c:pt idx="13973">
                  <c:v>54.5</c:v>
                </c:pt>
                <c:pt idx="13974">
                  <c:v>54.5</c:v>
                </c:pt>
                <c:pt idx="13975">
                  <c:v>55.6</c:v>
                </c:pt>
                <c:pt idx="13976">
                  <c:v>55.7</c:v>
                </c:pt>
                <c:pt idx="13977">
                  <c:v>54.5</c:v>
                </c:pt>
                <c:pt idx="13978">
                  <c:v>54.5</c:v>
                </c:pt>
                <c:pt idx="13979">
                  <c:v>54.5</c:v>
                </c:pt>
                <c:pt idx="13980">
                  <c:v>53.8</c:v>
                </c:pt>
                <c:pt idx="13981">
                  <c:v>54.5</c:v>
                </c:pt>
                <c:pt idx="13982">
                  <c:v>54.3</c:v>
                </c:pt>
                <c:pt idx="13983">
                  <c:v>54.8</c:v>
                </c:pt>
                <c:pt idx="13984">
                  <c:v>53.6</c:v>
                </c:pt>
                <c:pt idx="13985">
                  <c:v>54.5</c:v>
                </c:pt>
                <c:pt idx="13986">
                  <c:v>54.5</c:v>
                </c:pt>
                <c:pt idx="13987">
                  <c:v>53.6</c:v>
                </c:pt>
                <c:pt idx="13988">
                  <c:v>55.1</c:v>
                </c:pt>
                <c:pt idx="13989">
                  <c:v>54.5</c:v>
                </c:pt>
                <c:pt idx="13990">
                  <c:v>54.5</c:v>
                </c:pt>
                <c:pt idx="13991">
                  <c:v>53.8</c:v>
                </c:pt>
                <c:pt idx="13992">
                  <c:v>52.5</c:v>
                </c:pt>
                <c:pt idx="13993">
                  <c:v>53.5</c:v>
                </c:pt>
                <c:pt idx="13994">
                  <c:v>52.5</c:v>
                </c:pt>
                <c:pt idx="13995">
                  <c:v>52.5</c:v>
                </c:pt>
                <c:pt idx="13996">
                  <c:v>50.6</c:v>
                </c:pt>
                <c:pt idx="13997">
                  <c:v>50.6</c:v>
                </c:pt>
                <c:pt idx="13998">
                  <c:v>49.1</c:v>
                </c:pt>
                <c:pt idx="13999">
                  <c:v>49.5</c:v>
                </c:pt>
                <c:pt idx="14000">
                  <c:v>48.6</c:v>
                </c:pt>
                <c:pt idx="14001">
                  <c:v>47.2</c:v>
                </c:pt>
                <c:pt idx="14002">
                  <c:v>48.5</c:v>
                </c:pt>
                <c:pt idx="14003">
                  <c:v>46.6</c:v>
                </c:pt>
                <c:pt idx="14004">
                  <c:v>46.6</c:v>
                </c:pt>
                <c:pt idx="14005">
                  <c:v>46.5</c:v>
                </c:pt>
                <c:pt idx="14006">
                  <c:v>46.4</c:v>
                </c:pt>
                <c:pt idx="14007">
                  <c:v>46.9</c:v>
                </c:pt>
                <c:pt idx="14008">
                  <c:v>46.6</c:v>
                </c:pt>
                <c:pt idx="14009">
                  <c:v>46.6</c:v>
                </c:pt>
                <c:pt idx="14010">
                  <c:v>46.6</c:v>
                </c:pt>
                <c:pt idx="14011">
                  <c:v>47.5</c:v>
                </c:pt>
                <c:pt idx="14012">
                  <c:v>46.4</c:v>
                </c:pt>
                <c:pt idx="14013">
                  <c:v>47.6</c:v>
                </c:pt>
                <c:pt idx="14014">
                  <c:v>47.6</c:v>
                </c:pt>
                <c:pt idx="14015">
                  <c:v>47.6</c:v>
                </c:pt>
                <c:pt idx="14016">
                  <c:v>48.3</c:v>
                </c:pt>
                <c:pt idx="14017">
                  <c:v>47.6</c:v>
                </c:pt>
                <c:pt idx="14018">
                  <c:v>48</c:v>
                </c:pt>
                <c:pt idx="14019">
                  <c:v>48.6</c:v>
                </c:pt>
                <c:pt idx="14020">
                  <c:v>48.6</c:v>
                </c:pt>
                <c:pt idx="14021">
                  <c:v>48.6</c:v>
                </c:pt>
                <c:pt idx="14022">
                  <c:v>47.9</c:v>
                </c:pt>
                <c:pt idx="14023">
                  <c:v>48.6</c:v>
                </c:pt>
                <c:pt idx="14024">
                  <c:v>48.2</c:v>
                </c:pt>
                <c:pt idx="14025">
                  <c:v>48.3</c:v>
                </c:pt>
                <c:pt idx="14026">
                  <c:v>46.7</c:v>
                </c:pt>
                <c:pt idx="14027">
                  <c:v>48.9</c:v>
                </c:pt>
                <c:pt idx="14028">
                  <c:v>48.9</c:v>
                </c:pt>
                <c:pt idx="14029">
                  <c:v>49.6</c:v>
                </c:pt>
                <c:pt idx="14030">
                  <c:v>49.9</c:v>
                </c:pt>
                <c:pt idx="14031">
                  <c:v>50.6</c:v>
                </c:pt>
                <c:pt idx="14032">
                  <c:v>50.5</c:v>
                </c:pt>
                <c:pt idx="14033">
                  <c:v>49.6</c:v>
                </c:pt>
                <c:pt idx="14034">
                  <c:v>49.6</c:v>
                </c:pt>
                <c:pt idx="14035">
                  <c:v>49.6</c:v>
                </c:pt>
                <c:pt idx="14036">
                  <c:v>50.6</c:v>
                </c:pt>
                <c:pt idx="14037">
                  <c:v>50.6</c:v>
                </c:pt>
                <c:pt idx="14038">
                  <c:v>50.5</c:v>
                </c:pt>
                <c:pt idx="14039">
                  <c:v>49.6</c:v>
                </c:pt>
                <c:pt idx="14040">
                  <c:v>50.3</c:v>
                </c:pt>
                <c:pt idx="14041">
                  <c:v>47.7</c:v>
                </c:pt>
                <c:pt idx="14042">
                  <c:v>49.9</c:v>
                </c:pt>
                <c:pt idx="14043">
                  <c:v>49.1</c:v>
                </c:pt>
                <c:pt idx="14044">
                  <c:v>48.6</c:v>
                </c:pt>
                <c:pt idx="14045">
                  <c:v>48.6</c:v>
                </c:pt>
                <c:pt idx="14046">
                  <c:v>47.2</c:v>
                </c:pt>
                <c:pt idx="14047">
                  <c:v>48.6</c:v>
                </c:pt>
                <c:pt idx="14048">
                  <c:v>47.4</c:v>
                </c:pt>
                <c:pt idx="14049">
                  <c:v>46.3</c:v>
                </c:pt>
                <c:pt idx="14050">
                  <c:v>46.5</c:v>
                </c:pt>
                <c:pt idx="14051">
                  <c:v>44.6</c:v>
                </c:pt>
                <c:pt idx="14052">
                  <c:v>44.6</c:v>
                </c:pt>
                <c:pt idx="14053">
                  <c:v>44.6</c:v>
                </c:pt>
                <c:pt idx="14054">
                  <c:v>44</c:v>
                </c:pt>
                <c:pt idx="14055">
                  <c:v>44.6</c:v>
                </c:pt>
                <c:pt idx="14056">
                  <c:v>45.6</c:v>
                </c:pt>
                <c:pt idx="14057">
                  <c:v>44.6</c:v>
                </c:pt>
                <c:pt idx="14058">
                  <c:v>44.6</c:v>
                </c:pt>
                <c:pt idx="14059">
                  <c:v>44.6</c:v>
                </c:pt>
                <c:pt idx="14060">
                  <c:v>44.6</c:v>
                </c:pt>
                <c:pt idx="14061">
                  <c:v>43.9</c:v>
                </c:pt>
                <c:pt idx="14062">
                  <c:v>43.6</c:v>
                </c:pt>
                <c:pt idx="14063">
                  <c:v>43</c:v>
                </c:pt>
                <c:pt idx="14064">
                  <c:v>43.6</c:v>
                </c:pt>
                <c:pt idx="14065">
                  <c:v>44.6</c:v>
                </c:pt>
                <c:pt idx="14066">
                  <c:v>44</c:v>
                </c:pt>
                <c:pt idx="14067">
                  <c:v>44.6</c:v>
                </c:pt>
                <c:pt idx="14068">
                  <c:v>44.6</c:v>
                </c:pt>
                <c:pt idx="14069">
                  <c:v>44.6</c:v>
                </c:pt>
                <c:pt idx="14070">
                  <c:v>44.6</c:v>
                </c:pt>
                <c:pt idx="14071">
                  <c:v>44.6</c:v>
                </c:pt>
                <c:pt idx="14072">
                  <c:v>44.6</c:v>
                </c:pt>
                <c:pt idx="14073">
                  <c:v>44.6</c:v>
                </c:pt>
                <c:pt idx="14074">
                  <c:v>44.6</c:v>
                </c:pt>
                <c:pt idx="14075">
                  <c:v>44.6</c:v>
                </c:pt>
                <c:pt idx="14076">
                  <c:v>45.3</c:v>
                </c:pt>
                <c:pt idx="14077">
                  <c:v>43.8</c:v>
                </c:pt>
                <c:pt idx="14078">
                  <c:v>46.2</c:v>
                </c:pt>
                <c:pt idx="14079">
                  <c:v>47</c:v>
                </c:pt>
                <c:pt idx="14080">
                  <c:v>47.6</c:v>
                </c:pt>
                <c:pt idx="14081">
                  <c:v>47.6</c:v>
                </c:pt>
                <c:pt idx="14082">
                  <c:v>46.9</c:v>
                </c:pt>
                <c:pt idx="14083">
                  <c:v>48.6</c:v>
                </c:pt>
                <c:pt idx="14084">
                  <c:v>48.2</c:v>
                </c:pt>
                <c:pt idx="14085">
                  <c:v>47.6</c:v>
                </c:pt>
                <c:pt idx="14086">
                  <c:v>47.6</c:v>
                </c:pt>
                <c:pt idx="14087">
                  <c:v>47.6</c:v>
                </c:pt>
                <c:pt idx="14088">
                  <c:v>47.6</c:v>
                </c:pt>
                <c:pt idx="14089">
                  <c:v>46.6</c:v>
                </c:pt>
                <c:pt idx="14090">
                  <c:v>47.6</c:v>
                </c:pt>
                <c:pt idx="14091">
                  <c:v>46.2</c:v>
                </c:pt>
                <c:pt idx="14092">
                  <c:v>47.5</c:v>
                </c:pt>
                <c:pt idx="14093">
                  <c:v>45.2</c:v>
                </c:pt>
                <c:pt idx="14094">
                  <c:v>45.3</c:v>
                </c:pt>
                <c:pt idx="14095">
                  <c:v>43.7</c:v>
                </c:pt>
                <c:pt idx="14096">
                  <c:v>45</c:v>
                </c:pt>
                <c:pt idx="14097">
                  <c:v>44.9</c:v>
                </c:pt>
                <c:pt idx="14098">
                  <c:v>45.6</c:v>
                </c:pt>
                <c:pt idx="14099">
                  <c:v>45.6</c:v>
                </c:pt>
                <c:pt idx="14100">
                  <c:v>45.6</c:v>
                </c:pt>
                <c:pt idx="14101">
                  <c:v>43.7</c:v>
                </c:pt>
                <c:pt idx="14102">
                  <c:v>44.6</c:v>
                </c:pt>
                <c:pt idx="14103">
                  <c:v>43.9</c:v>
                </c:pt>
                <c:pt idx="14104">
                  <c:v>44.6</c:v>
                </c:pt>
                <c:pt idx="14105">
                  <c:v>44.2</c:v>
                </c:pt>
                <c:pt idx="14106">
                  <c:v>43.6</c:v>
                </c:pt>
                <c:pt idx="14107">
                  <c:v>42.7</c:v>
                </c:pt>
                <c:pt idx="14108">
                  <c:v>43.6</c:v>
                </c:pt>
                <c:pt idx="14109">
                  <c:v>43.6</c:v>
                </c:pt>
                <c:pt idx="14110">
                  <c:v>44.7</c:v>
                </c:pt>
                <c:pt idx="14111">
                  <c:v>45.2</c:v>
                </c:pt>
                <c:pt idx="14112">
                  <c:v>43.9</c:v>
                </c:pt>
                <c:pt idx="14113">
                  <c:v>44.6</c:v>
                </c:pt>
                <c:pt idx="14114">
                  <c:v>44.6</c:v>
                </c:pt>
                <c:pt idx="14115">
                  <c:v>42.5</c:v>
                </c:pt>
                <c:pt idx="14116">
                  <c:v>44.6</c:v>
                </c:pt>
                <c:pt idx="14117">
                  <c:v>44</c:v>
                </c:pt>
                <c:pt idx="14118">
                  <c:v>44.6</c:v>
                </c:pt>
                <c:pt idx="14119">
                  <c:v>44.6</c:v>
                </c:pt>
                <c:pt idx="14120">
                  <c:v>43.6</c:v>
                </c:pt>
                <c:pt idx="14121">
                  <c:v>42.9</c:v>
                </c:pt>
                <c:pt idx="14122">
                  <c:v>43.6</c:v>
                </c:pt>
                <c:pt idx="14123">
                  <c:v>43</c:v>
                </c:pt>
                <c:pt idx="14124">
                  <c:v>42.9</c:v>
                </c:pt>
                <c:pt idx="14125">
                  <c:v>42.7</c:v>
                </c:pt>
                <c:pt idx="14126">
                  <c:v>43.2</c:v>
                </c:pt>
                <c:pt idx="14127">
                  <c:v>43.3</c:v>
                </c:pt>
                <c:pt idx="14128">
                  <c:v>43.7</c:v>
                </c:pt>
                <c:pt idx="14129">
                  <c:v>44.6</c:v>
                </c:pt>
                <c:pt idx="14130">
                  <c:v>44.6</c:v>
                </c:pt>
                <c:pt idx="14131">
                  <c:v>43.6</c:v>
                </c:pt>
                <c:pt idx="14132">
                  <c:v>43.6</c:v>
                </c:pt>
                <c:pt idx="14133">
                  <c:v>42.2</c:v>
                </c:pt>
                <c:pt idx="14134">
                  <c:v>44.6</c:v>
                </c:pt>
                <c:pt idx="14135">
                  <c:v>45</c:v>
                </c:pt>
                <c:pt idx="14136">
                  <c:v>44.9</c:v>
                </c:pt>
                <c:pt idx="14137">
                  <c:v>43.7</c:v>
                </c:pt>
                <c:pt idx="14138">
                  <c:v>44.6</c:v>
                </c:pt>
                <c:pt idx="14139">
                  <c:v>44.6</c:v>
                </c:pt>
                <c:pt idx="14140">
                  <c:v>44.7</c:v>
                </c:pt>
                <c:pt idx="14141">
                  <c:v>45.2</c:v>
                </c:pt>
                <c:pt idx="14142">
                  <c:v>44.6</c:v>
                </c:pt>
                <c:pt idx="14143">
                  <c:v>45.6</c:v>
                </c:pt>
                <c:pt idx="14144">
                  <c:v>45.6</c:v>
                </c:pt>
                <c:pt idx="14145">
                  <c:v>44.9</c:v>
                </c:pt>
                <c:pt idx="14146">
                  <c:v>45.6</c:v>
                </c:pt>
                <c:pt idx="14147">
                  <c:v>46.2</c:v>
                </c:pt>
                <c:pt idx="14148">
                  <c:v>43.5</c:v>
                </c:pt>
                <c:pt idx="14149">
                  <c:v>44.6</c:v>
                </c:pt>
                <c:pt idx="14150">
                  <c:v>45</c:v>
                </c:pt>
                <c:pt idx="14151">
                  <c:v>44.9</c:v>
                </c:pt>
                <c:pt idx="14152">
                  <c:v>45.6</c:v>
                </c:pt>
                <c:pt idx="14153">
                  <c:v>45.6</c:v>
                </c:pt>
                <c:pt idx="14154">
                  <c:v>45.6</c:v>
                </c:pt>
                <c:pt idx="14155">
                  <c:v>44.7</c:v>
                </c:pt>
                <c:pt idx="14156">
                  <c:v>45.6</c:v>
                </c:pt>
                <c:pt idx="14157">
                  <c:v>44.9</c:v>
                </c:pt>
                <c:pt idx="14158">
                  <c:v>45.6</c:v>
                </c:pt>
                <c:pt idx="14159">
                  <c:v>45.6</c:v>
                </c:pt>
                <c:pt idx="14160">
                  <c:v>45.6</c:v>
                </c:pt>
                <c:pt idx="14161">
                  <c:v>44.6</c:v>
                </c:pt>
                <c:pt idx="14162">
                  <c:v>44</c:v>
                </c:pt>
                <c:pt idx="14163">
                  <c:v>44.6</c:v>
                </c:pt>
                <c:pt idx="14164">
                  <c:v>42.7</c:v>
                </c:pt>
                <c:pt idx="14165">
                  <c:v>44.6</c:v>
                </c:pt>
                <c:pt idx="14166">
                  <c:v>44.6</c:v>
                </c:pt>
                <c:pt idx="14167">
                  <c:v>43.6</c:v>
                </c:pt>
                <c:pt idx="14168">
                  <c:v>43</c:v>
                </c:pt>
                <c:pt idx="14169">
                  <c:v>42.9</c:v>
                </c:pt>
                <c:pt idx="14170">
                  <c:v>42.6</c:v>
                </c:pt>
                <c:pt idx="14171">
                  <c:v>43</c:v>
                </c:pt>
                <c:pt idx="14172">
                  <c:v>43.6</c:v>
                </c:pt>
                <c:pt idx="14173">
                  <c:v>43.6</c:v>
                </c:pt>
                <c:pt idx="14174">
                  <c:v>43</c:v>
                </c:pt>
                <c:pt idx="14175">
                  <c:v>43.6</c:v>
                </c:pt>
                <c:pt idx="14176">
                  <c:v>42.6</c:v>
                </c:pt>
                <c:pt idx="14177">
                  <c:v>43</c:v>
                </c:pt>
                <c:pt idx="14178">
                  <c:v>43.6</c:v>
                </c:pt>
                <c:pt idx="14179">
                  <c:v>44.6</c:v>
                </c:pt>
                <c:pt idx="14180">
                  <c:v>44.6</c:v>
                </c:pt>
                <c:pt idx="14181">
                  <c:v>44.6</c:v>
                </c:pt>
                <c:pt idx="14182">
                  <c:v>44.6</c:v>
                </c:pt>
                <c:pt idx="14183">
                  <c:v>43.6</c:v>
                </c:pt>
                <c:pt idx="14184">
                  <c:v>44.3</c:v>
                </c:pt>
                <c:pt idx="14185">
                  <c:v>44.6</c:v>
                </c:pt>
                <c:pt idx="14186">
                  <c:v>44.6</c:v>
                </c:pt>
                <c:pt idx="14187">
                  <c:v>44.6</c:v>
                </c:pt>
                <c:pt idx="14188">
                  <c:v>44.6</c:v>
                </c:pt>
                <c:pt idx="14189">
                  <c:v>43.6</c:v>
                </c:pt>
                <c:pt idx="14190">
                  <c:v>44.3</c:v>
                </c:pt>
                <c:pt idx="14191">
                  <c:v>43.6</c:v>
                </c:pt>
                <c:pt idx="14192">
                  <c:v>43.6</c:v>
                </c:pt>
                <c:pt idx="14193">
                  <c:v>43.6</c:v>
                </c:pt>
                <c:pt idx="14194">
                  <c:v>43.6</c:v>
                </c:pt>
                <c:pt idx="14195">
                  <c:v>43.2</c:v>
                </c:pt>
                <c:pt idx="14196">
                  <c:v>43.3</c:v>
                </c:pt>
                <c:pt idx="14197">
                  <c:v>43.6</c:v>
                </c:pt>
                <c:pt idx="14198">
                  <c:v>42.6</c:v>
                </c:pt>
                <c:pt idx="14199">
                  <c:v>42.6</c:v>
                </c:pt>
                <c:pt idx="14200">
                  <c:v>42.6</c:v>
                </c:pt>
                <c:pt idx="14201">
                  <c:v>42</c:v>
                </c:pt>
                <c:pt idx="14202">
                  <c:v>42.6</c:v>
                </c:pt>
                <c:pt idx="14203">
                  <c:v>41.7</c:v>
                </c:pt>
                <c:pt idx="14204">
                  <c:v>42.2</c:v>
                </c:pt>
                <c:pt idx="14205">
                  <c:v>42.3</c:v>
                </c:pt>
                <c:pt idx="14206">
                  <c:v>42.6</c:v>
                </c:pt>
                <c:pt idx="14207">
                  <c:v>42.6</c:v>
                </c:pt>
                <c:pt idx="14208">
                  <c:v>42.6</c:v>
                </c:pt>
                <c:pt idx="14209">
                  <c:v>42.6</c:v>
                </c:pt>
                <c:pt idx="14210">
                  <c:v>41.6</c:v>
                </c:pt>
                <c:pt idx="14211">
                  <c:v>42.3</c:v>
                </c:pt>
                <c:pt idx="14212">
                  <c:v>41.7</c:v>
                </c:pt>
                <c:pt idx="14213">
                  <c:v>42.2</c:v>
                </c:pt>
                <c:pt idx="14214">
                  <c:v>42.3</c:v>
                </c:pt>
                <c:pt idx="14215">
                  <c:v>42.6</c:v>
                </c:pt>
                <c:pt idx="14216">
                  <c:v>41.9</c:v>
                </c:pt>
                <c:pt idx="14217">
                  <c:v>42.1</c:v>
                </c:pt>
                <c:pt idx="14218">
                  <c:v>42.6</c:v>
                </c:pt>
                <c:pt idx="14219">
                  <c:v>42.6</c:v>
                </c:pt>
                <c:pt idx="14220">
                  <c:v>42.6</c:v>
                </c:pt>
                <c:pt idx="14221">
                  <c:v>42.6</c:v>
                </c:pt>
                <c:pt idx="14222">
                  <c:v>42</c:v>
                </c:pt>
                <c:pt idx="14223">
                  <c:v>41.9</c:v>
                </c:pt>
                <c:pt idx="14224">
                  <c:v>42.6</c:v>
                </c:pt>
                <c:pt idx="14225">
                  <c:v>41.6</c:v>
                </c:pt>
                <c:pt idx="14226">
                  <c:v>41.6</c:v>
                </c:pt>
                <c:pt idx="14227">
                  <c:v>41.6</c:v>
                </c:pt>
                <c:pt idx="14228">
                  <c:v>42</c:v>
                </c:pt>
                <c:pt idx="14229">
                  <c:v>42.6</c:v>
                </c:pt>
                <c:pt idx="14230">
                  <c:v>41.6</c:v>
                </c:pt>
                <c:pt idx="14231">
                  <c:v>41.6</c:v>
                </c:pt>
                <c:pt idx="14232">
                  <c:v>40.9</c:v>
                </c:pt>
                <c:pt idx="14233">
                  <c:v>42.5</c:v>
                </c:pt>
                <c:pt idx="14234">
                  <c:v>41</c:v>
                </c:pt>
                <c:pt idx="14235">
                  <c:v>41.6</c:v>
                </c:pt>
                <c:pt idx="14236">
                  <c:v>41.6</c:v>
                </c:pt>
                <c:pt idx="14237">
                  <c:v>41</c:v>
                </c:pt>
                <c:pt idx="14238">
                  <c:v>41.6</c:v>
                </c:pt>
                <c:pt idx="14239">
                  <c:v>42.6</c:v>
                </c:pt>
                <c:pt idx="14240">
                  <c:v>41.6</c:v>
                </c:pt>
                <c:pt idx="14241">
                  <c:v>42.3</c:v>
                </c:pt>
                <c:pt idx="14242">
                  <c:v>41.7</c:v>
                </c:pt>
                <c:pt idx="14243">
                  <c:v>42.6</c:v>
                </c:pt>
                <c:pt idx="14244">
                  <c:v>41.9</c:v>
                </c:pt>
                <c:pt idx="14245">
                  <c:v>41.6</c:v>
                </c:pt>
                <c:pt idx="14246">
                  <c:v>42</c:v>
                </c:pt>
                <c:pt idx="14247">
                  <c:v>41.2</c:v>
                </c:pt>
                <c:pt idx="14248">
                  <c:v>42.6</c:v>
                </c:pt>
                <c:pt idx="14249">
                  <c:v>42</c:v>
                </c:pt>
                <c:pt idx="14250">
                  <c:v>42.6</c:v>
                </c:pt>
                <c:pt idx="14251">
                  <c:v>41.6</c:v>
                </c:pt>
                <c:pt idx="14252">
                  <c:v>42</c:v>
                </c:pt>
                <c:pt idx="14253">
                  <c:v>41.9</c:v>
                </c:pt>
                <c:pt idx="14254">
                  <c:v>42.7</c:v>
                </c:pt>
                <c:pt idx="14255">
                  <c:v>43.6</c:v>
                </c:pt>
                <c:pt idx="14256">
                  <c:v>42.9</c:v>
                </c:pt>
                <c:pt idx="14257">
                  <c:v>42.6</c:v>
                </c:pt>
                <c:pt idx="14258">
                  <c:v>41.6</c:v>
                </c:pt>
                <c:pt idx="14259">
                  <c:v>42.3</c:v>
                </c:pt>
                <c:pt idx="14260">
                  <c:v>42.6</c:v>
                </c:pt>
                <c:pt idx="14261">
                  <c:v>42.6</c:v>
                </c:pt>
                <c:pt idx="14262">
                  <c:v>42.6</c:v>
                </c:pt>
                <c:pt idx="14263">
                  <c:v>43.6</c:v>
                </c:pt>
                <c:pt idx="14264">
                  <c:v>41.9</c:v>
                </c:pt>
                <c:pt idx="14265">
                  <c:v>42.1</c:v>
                </c:pt>
                <c:pt idx="14266">
                  <c:v>42.6</c:v>
                </c:pt>
                <c:pt idx="14267">
                  <c:v>42.2</c:v>
                </c:pt>
                <c:pt idx="14268">
                  <c:v>40.9</c:v>
                </c:pt>
                <c:pt idx="14269">
                  <c:v>42.6</c:v>
                </c:pt>
                <c:pt idx="14270">
                  <c:v>42.6</c:v>
                </c:pt>
                <c:pt idx="14271">
                  <c:v>42.6</c:v>
                </c:pt>
                <c:pt idx="14272">
                  <c:v>41.6</c:v>
                </c:pt>
                <c:pt idx="14273">
                  <c:v>41.3</c:v>
                </c:pt>
                <c:pt idx="14274">
                  <c:v>40.6</c:v>
                </c:pt>
                <c:pt idx="14275">
                  <c:v>40.6</c:v>
                </c:pt>
                <c:pt idx="14276">
                  <c:v>41</c:v>
                </c:pt>
                <c:pt idx="14277">
                  <c:v>40.9</c:v>
                </c:pt>
                <c:pt idx="14278">
                  <c:v>40.6</c:v>
                </c:pt>
                <c:pt idx="14279">
                  <c:v>40.6</c:v>
                </c:pt>
                <c:pt idx="14280">
                  <c:v>40.6</c:v>
                </c:pt>
                <c:pt idx="14281">
                  <c:v>40.700000000000003</c:v>
                </c:pt>
                <c:pt idx="14282">
                  <c:v>41.6</c:v>
                </c:pt>
                <c:pt idx="14283">
                  <c:v>40.9</c:v>
                </c:pt>
                <c:pt idx="14284">
                  <c:v>40.5</c:v>
                </c:pt>
                <c:pt idx="14285">
                  <c:v>39.4</c:v>
                </c:pt>
                <c:pt idx="14286">
                  <c:v>40.6</c:v>
                </c:pt>
                <c:pt idx="14287">
                  <c:v>40.700000000000003</c:v>
                </c:pt>
                <c:pt idx="14288">
                  <c:v>41.6</c:v>
                </c:pt>
                <c:pt idx="14289">
                  <c:v>40.9</c:v>
                </c:pt>
                <c:pt idx="14290">
                  <c:v>40.6</c:v>
                </c:pt>
                <c:pt idx="14291">
                  <c:v>40.299999999999997</c:v>
                </c:pt>
                <c:pt idx="14292">
                  <c:v>40.4</c:v>
                </c:pt>
                <c:pt idx="14293">
                  <c:v>40.6</c:v>
                </c:pt>
                <c:pt idx="14294">
                  <c:v>41</c:v>
                </c:pt>
                <c:pt idx="14295">
                  <c:v>40.9</c:v>
                </c:pt>
                <c:pt idx="14296">
                  <c:v>40.700000000000003</c:v>
                </c:pt>
                <c:pt idx="14297">
                  <c:v>41.3</c:v>
                </c:pt>
                <c:pt idx="14298">
                  <c:v>39.9</c:v>
                </c:pt>
                <c:pt idx="14299">
                  <c:v>41.7</c:v>
                </c:pt>
                <c:pt idx="14300">
                  <c:v>42.2</c:v>
                </c:pt>
                <c:pt idx="14301">
                  <c:v>42.3</c:v>
                </c:pt>
                <c:pt idx="14302">
                  <c:v>41.6</c:v>
                </c:pt>
                <c:pt idx="14303">
                  <c:v>41</c:v>
                </c:pt>
                <c:pt idx="14304">
                  <c:v>40.200000000000003</c:v>
                </c:pt>
                <c:pt idx="14305">
                  <c:v>40.700000000000003</c:v>
                </c:pt>
                <c:pt idx="14306">
                  <c:v>41.3</c:v>
                </c:pt>
                <c:pt idx="14307">
                  <c:v>41.3</c:v>
                </c:pt>
                <c:pt idx="14308">
                  <c:v>39.700000000000003</c:v>
                </c:pt>
                <c:pt idx="14309">
                  <c:v>41.6</c:v>
                </c:pt>
                <c:pt idx="14310">
                  <c:v>40.9</c:v>
                </c:pt>
                <c:pt idx="14311">
                  <c:v>41.6</c:v>
                </c:pt>
                <c:pt idx="14312">
                  <c:v>41.4</c:v>
                </c:pt>
                <c:pt idx="14313">
                  <c:v>41.9</c:v>
                </c:pt>
                <c:pt idx="14314">
                  <c:v>40.700000000000003</c:v>
                </c:pt>
                <c:pt idx="14315">
                  <c:v>41.3</c:v>
                </c:pt>
                <c:pt idx="14316">
                  <c:v>42.1</c:v>
                </c:pt>
                <c:pt idx="14317">
                  <c:v>42.6</c:v>
                </c:pt>
                <c:pt idx="14318">
                  <c:v>42</c:v>
                </c:pt>
                <c:pt idx="14319">
                  <c:v>42.6</c:v>
                </c:pt>
                <c:pt idx="14320">
                  <c:v>41.6</c:v>
                </c:pt>
                <c:pt idx="14321">
                  <c:v>42</c:v>
                </c:pt>
                <c:pt idx="14322">
                  <c:v>42.6</c:v>
                </c:pt>
                <c:pt idx="14323">
                  <c:v>42.6</c:v>
                </c:pt>
                <c:pt idx="14324">
                  <c:v>42.6</c:v>
                </c:pt>
                <c:pt idx="14325">
                  <c:v>42.6</c:v>
                </c:pt>
                <c:pt idx="14326">
                  <c:v>42.5</c:v>
                </c:pt>
                <c:pt idx="14327">
                  <c:v>41</c:v>
                </c:pt>
                <c:pt idx="14328">
                  <c:v>40.9</c:v>
                </c:pt>
                <c:pt idx="14329">
                  <c:v>40.6</c:v>
                </c:pt>
                <c:pt idx="14330">
                  <c:v>41.4</c:v>
                </c:pt>
                <c:pt idx="14331">
                  <c:v>42.6</c:v>
                </c:pt>
                <c:pt idx="14332">
                  <c:v>41.6</c:v>
                </c:pt>
                <c:pt idx="14333">
                  <c:v>40.799999999999997</c:v>
                </c:pt>
                <c:pt idx="14334">
                  <c:v>41.5</c:v>
                </c:pt>
                <c:pt idx="14335">
                  <c:v>41.6</c:v>
                </c:pt>
                <c:pt idx="14336">
                  <c:v>40.6</c:v>
                </c:pt>
                <c:pt idx="14337">
                  <c:v>40.6</c:v>
                </c:pt>
                <c:pt idx="14338">
                  <c:v>38.799999999999997</c:v>
                </c:pt>
                <c:pt idx="14339">
                  <c:v>39.9</c:v>
                </c:pt>
                <c:pt idx="14340">
                  <c:v>39.4</c:v>
                </c:pt>
                <c:pt idx="14341">
                  <c:v>40.6</c:v>
                </c:pt>
                <c:pt idx="14342">
                  <c:v>40.6</c:v>
                </c:pt>
                <c:pt idx="14343">
                  <c:v>40.6</c:v>
                </c:pt>
                <c:pt idx="14344">
                  <c:v>41.5</c:v>
                </c:pt>
                <c:pt idx="14345">
                  <c:v>39.4</c:v>
                </c:pt>
                <c:pt idx="14346">
                  <c:v>39.9</c:v>
                </c:pt>
                <c:pt idx="14347">
                  <c:v>40.6</c:v>
                </c:pt>
                <c:pt idx="14348">
                  <c:v>40.6</c:v>
                </c:pt>
                <c:pt idx="14349">
                  <c:v>41.3</c:v>
                </c:pt>
                <c:pt idx="14350">
                  <c:v>41.6</c:v>
                </c:pt>
                <c:pt idx="14351">
                  <c:v>40.6</c:v>
                </c:pt>
                <c:pt idx="14352">
                  <c:v>41.3</c:v>
                </c:pt>
                <c:pt idx="14353">
                  <c:v>41.6</c:v>
                </c:pt>
                <c:pt idx="14354">
                  <c:v>41.6</c:v>
                </c:pt>
                <c:pt idx="14355">
                  <c:v>42.3</c:v>
                </c:pt>
                <c:pt idx="14356">
                  <c:v>42.6</c:v>
                </c:pt>
                <c:pt idx="14357">
                  <c:v>41.3</c:v>
                </c:pt>
                <c:pt idx="14358">
                  <c:v>41.3</c:v>
                </c:pt>
                <c:pt idx="14359">
                  <c:v>41.6</c:v>
                </c:pt>
                <c:pt idx="14360">
                  <c:v>41.3</c:v>
                </c:pt>
                <c:pt idx="14361">
                  <c:v>42.1</c:v>
                </c:pt>
                <c:pt idx="14362">
                  <c:v>41.5</c:v>
                </c:pt>
                <c:pt idx="14363">
                  <c:v>40</c:v>
                </c:pt>
                <c:pt idx="14364">
                  <c:v>40.6</c:v>
                </c:pt>
                <c:pt idx="14365">
                  <c:v>40.700000000000003</c:v>
                </c:pt>
                <c:pt idx="14366">
                  <c:v>41.3</c:v>
                </c:pt>
                <c:pt idx="14367">
                  <c:v>41.3</c:v>
                </c:pt>
                <c:pt idx="14368">
                  <c:v>41.6</c:v>
                </c:pt>
                <c:pt idx="14369">
                  <c:v>40.6</c:v>
                </c:pt>
                <c:pt idx="14370">
                  <c:v>41.3</c:v>
                </c:pt>
                <c:pt idx="14371">
                  <c:v>40.700000000000003</c:v>
                </c:pt>
                <c:pt idx="14372">
                  <c:v>41.6</c:v>
                </c:pt>
                <c:pt idx="14373">
                  <c:v>41.6</c:v>
                </c:pt>
                <c:pt idx="14374">
                  <c:v>41.6</c:v>
                </c:pt>
                <c:pt idx="14375">
                  <c:v>41.3</c:v>
                </c:pt>
                <c:pt idx="14376">
                  <c:v>41.3</c:v>
                </c:pt>
                <c:pt idx="14377">
                  <c:v>41.6</c:v>
                </c:pt>
                <c:pt idx="14378">
                  <c:v>41.6</c:v>
                </c:pt>
                <c:pt idx="14379">
                  <c:v>41.6</c:v>
                </c:pt>
                <c:pt idx="14380">
                  <c:v>41.7</c:v>
                </c:pt>
                <c:pt idx="14381">
                  <c:v>42.2</c:v>
                </c:pt>
                <c:pt idx="14382">
                  <c:v>40.9</c:v>
                </c:pt>
                <c:pt idx="14383">
                  <c:v>41.6</c:v>
                </c:pt>
                <c:pt idx="14384">
                  <c:v>40.6</c:v>
                </c:pt>
                <c:pt idx="14385">
                  <c:v>40.6</c:v>
                </c:pt>
                <c:pt idx="14386">
                  <c:v>41.6</c:v>
                </c:pt>
                <c:pt idx="14387">
                  <c:v>40.6</c:v>
                </c:pt>
                <c:pt idx="14388">
                  <c:v>40.6</c:v>
                </c:pt>
                <c:pt idx="14389">
                  <c:v>39.6</c:v>
                </c:pt>
                <c:pt idx="14390">
                  <c:v>39.6</c:v>
                </c:pt>
                <c:pt idx="14391">
                  <c:v>39.6</c:v>
                </c:pt>
                <c:pt idx="14392">
                  <c:v>39.6</c:v>
                </c:pt>
                <c:pt idx="14393">
                  <c:v>39.299999999999997</c:v>
                </c:pt>
                <c:pt idx="14394">
                  <c:v>38.700000000000003</c:v>
                </c:pt>
                <c:pt idx="14395">
                  <c:v>38.700000000000003</c:v>
                </c:pt>
                <c:pt idx="14396">
                  <c:v>38.700000000000003</c:v>
                </c:pt>
                <c:pt idx="14397">
                  <c:v>38</c:v>
                </c:pt>
                <c:pt idx="14398">
                  <c:v>37.700000000000003</c:v>
                </c:pt>
                <c:pt idx="14399">
                  <c:v>38.700000000000003</c:v>
                </c:pt>
                <c:pt idx="14400">
                  <c:v>38</c:v>
                </c:pt>
                <c:pt idx="14401">
                  <c:v>38.700000000000003</c:v>
                </c:pt>
                <c:pt idx="14402">
                  <c:v>38.299999999999997</c:v>
                </c:pt>
                <c:pt idx="14403">
                  <c:v>38.4</c:v>
                </c:pt>
                <c:pt idx="14404">
                  <c:v>37.700000000000003</c:v>
                </c:pt>
                <c:pt idx="14405">
                  <c:v>37.700000000000003</c:v>
                </c:pt>
                <c:pt idx="14406">
                  <c:v>37.700000000000003</c:v>
                </c:pt>
                <c:pt idx="14407">
                  <c:v>36.700000000000003</c:v>
                </c:pt>
                <c:pt idx="14408">
                  <c:v>37.700000000000003</c:v>
                </c:pt>
                <c:pt idx="14409">
                  <c:v>37.700000000000003</c:v>
                </c:pt>
                <c:pt idx="14410">
                  <c:v>38.700000000000003</c:v>
                </c:pt>
                <c:pt idx="14411">
                  <c:v>38.700000000000003</c:v>
                </c:pt>
                <c:pt idx="14412">
                  <c:v>38</c:v>
                </c:pt>
                <c:pt idx="14413">
                  <c:v>37.6</c:v>
                </c:pt>
                <c:pt idx="14414">
                  <c:v>37.1</c:v>
                </c:pt>
                <c:pt idx="14415">
                  <c:v>37.700000000000003</c:v>
                </c:pt>
                <c:pt idx="14416">
                  <c:v>36.700000000000003</c:v>
                </c:pt>
                <c:pt idx="14417">
                  <c:v>38</c:v>
                </c:pt>
                <c:pt idx="14418">
                  <c:v>38.700000000000003</c:v>
                </c:pt>
                <c:pt idx="14419">
                  <c:v>38.700000000000003</c:v>
                </c:pt>
                <c:pt idx="14420">
                  <c:v>38.700000000000003</c:v>
                </c:pt>
                <c:pt idx="14421">
                  <c:v>39.4</c:v>
                </c:pt>
                <c:pt idx="14422">
                  <c:v>39.6</c:v>
                </c:pt>
                <c:pt idx="14423">
                  <c:v>38.700000000000003</c:v>
                </c:pt>
                <c:pt idx="14424">
                  <c:v>38</c:v>
                </c:pt>
                <c:pt idx="14425">
                  <c:v>36.700000000000003</c:v>
                </c:pt>
                <c:pt idx="14426">
                  <c:v>37.1</c:v>
                </c:pt>
                <c:pt idx="14427">
                  <c:v>37.700000000000003</c:v>
                </c:pt>
                <c:pt idx="14428">
                  <c:v>37.700000000000003</c:v>
                </c:pt>
                <c:pt idx="14429">
                  <c:v>38</c:v>
                </c:pt>
                <c:pt idx="14430">
                  <c:v>37.200000000000003</c:v>
                </c:pt>
                <c:pt idx="14431">
                  <c:v>36.700000000000003</c:v>
                </c:pt>
                <c:pt idx="14432">
                  <c:v>36.299999999999997</c:v>
                </c:pt>
                <c:pt idx="14433">
                  <c:v>36.4</c:v>
                </c:pt>
                <c:pt idx="14434">
                  <c:v>34.799999999999997</c:v>
                </c:pt>
                <c:pt idx="14435">
                  <c:v>36.299999999999997</c:v>
                </c:pt>
                <c:pt idx="14436">
                  <c:v>35.700000000000003</c:v>
                </c:pt>
                <c:pt idx="14437">
                  <c:v>34.700000000000003</c:v>
                </c:pt>
                <c:pt idx="14438">
                  <c:v>35.299999999999997</c:v>
                </c:pt>
                <c:pt idx="14439">
                  <c:v>35.4</c:v>
                </c:pt>
                <c:pt idx="14440">
                  <c:v>34.799999999999997</c:v>
                </c:pt>
                <c:pt idx="14441">
                  <c:v>36.299999999999997</c:v>
                </c:pt>
                <c:pt idx="14442">
                  <c:v>35.700000000000003</c:v>
                </c:pt>
                <c:pt idx="14443">
                  <c:v>35.700000000000003</c:v>
                </c:pt>
                <c:pt idx="14444">
                  <c:v>35.700000000000003</c:v>
                </c:pt>
                <c:pt idx="14445">
                  <c:v>35.700000000000003</c:v>
                </c:pt>
                <c:pt idx="14446">
                  <c:v>34.700000000000003</c:v>
                </c:pt>
                <c:pt idx="14447">
                  <c:v>36.1</c:v>
                </c:pt>
                <c:pt idx="14448">
                  <c:v>35.299999999999997</c:v>
                </c:pt>
                <c:pt idx="14449">
                  <c:v>36.700000000000003</c:v>
                </c:pt>
                <c:pt idx="14450">
                  <c:v>35.9</c:v>
                </c:pt>
                <c:pt idx="14451">
                  <c:v>36.1</c:v>
                </c:pt>
                <c:pt idx="14452">
                  <c:v>35.700000000000003</c:v>
                </c:pt>
                <c:pt idx="14453">
                  <c:v>36.1</c:v>
                </c:pt>
                <c:pt idx="14454">
                  <c:v>43.8</c:v>
                </c:pt>
                <c:pt idx="14455">
                  <c:v>63.4</c:v>
                </c:pt>
                <c:pt idx="14456">
                  <c:v>91.8</c:v>
                </c:pt>
                <c:pt idx="14457">
                  <c:v>111.9</c:v>
                </c:pt>
                <c:pt idx="14458">
                  <c:v>134.19999999999999</c:v>
                </c:pt>
                <c:pt idx="14459">
                  <c:v>146.5</c:v>
                </c:pt>
                <c:pt idx="14460">
                  <c:v>155.5</c:v>
                </c:pt>
                <c:pt idx="14461">
                  <c:v>161.69999999999999</c:v>
                </c:pt>
                <c:pt idx="14462">
                  <c:v>164.2</c:v>
                </c:pt>
                <c:pt idx="14463">
                  <c:v>164.3</c:v>
                </c:pt>
                <c:pt idx="14464">
                  <c:v>168.5</c:v>
                </c:pt>
                <c:pt idx="14465">
                  <c:v>168.9</c:v>
                </c:pt>
                <c:pt idx="14466">
                  <c:v>168.1</c:v>
                </c:pt>
                <c:pt idx="14467">
                  <c:v>168.6</c:v>
                </c:pt>
                <c:pt idx="14468">
                  <c:v>170.5</c:v>
                </c:pt>
                <c:pt idx="14469">
                  <c:v>165.5</c:v>
                </c:pt>
                <c:pt idx="14470">
                  <c:v>171.5</c:v>
                </c:pt>
                <c:pt idx="14471">
                  <c:v>172.5</c:v>
                </c:pt>
                <c:pt idx="14472">
                  <c:v>172.5</c:v>
                </c:pt>
                <c:pt idx="14473">
                  <c:v>170.6</c:v>
                </c:pt>
                <c:pt idx="14474">
                  <c:v>172.1</c:v>
                </c:pt>
                <c:pt idx="14475">
                  <c:v>167.9</c:v>
                </c:pt>
                <c:pt idx="14476">
                  <c:v>170.5</c:v>
                </c:pt>
                <c:pt idx="14477">
                  <c:v>172</c:v>
                </c:pt>
                <c:pt idx="14478">
                  <c:v>174.5</c:v>
                </c:pt>
                <c:pt idx="14479">
                  <c:v>173.6</c:v>
                </c:pt>
                <c:pt idx="14480">
                  <c:v>174.3</c:v>
                </c:pt>
                <c:pt idx="14481">
                  <c:v>174.6</c:v>
                </c:pt>
                <c:pt idx="14482">
                  <c:v>176.5</c:v>
                </c:pt>
                <c:pt idx="14483">
                  <c:v>177.1</c:v>
                </c:pt>
                <c:pt idx="14484">
                  <c:v>177.2</c:v>
                </c:pt>
                <c:pt idx="14485">
                  <c:v>172.4</c:v>
                </c:pt>
                <c:pt idx="14486">
                  <c:v>170.3</c:v>
                </c:pt>
                <c:pt idx="14487">
                  <c:v>169.4</c:v>
                </c:pt>
                <c:pt idx="14488">
                  <c:v>177.4</c:v>
                </c:pt>
                <c:pt idx="14489">
                  <c:v>175.7</c:v>
                </c:pt>
                <c:pt idx="14490">
                  <c:v>173.8</c:v>
                </c:pt>
                <c:pt idx="14491">
                  <c:v>177.4</c:v>
                </c:pt>
                <c:pt idx="14492">
                  <c:v>176.8</c:v>
                </c:pt>
                <c:pt idx="14493">
                  <c:v>177.4</c:v>
                </c:pt>
                <c:pt idx="14494">
                  <c:v>179.4</c:v>
                </c:pt>
                <c:pt idx="14495">
                  <c:v>178.4</c:v>
                </c:pt>
                <c:pt idx="14496">
                  <c:v>179.9</c:v>
                </c:pt>
                <c:pt idx="14497">
                  <c:v>176.6</c:v>
                </c:pt>
                <c:pt idx="14498">
                  <c:v>179.8</c:v>
                </c:pt>
                <c:pt idx="14499">
                  <c:v>179</c:v>
                </c:pt>
                <c:pt idx="14500">
                  <c:v>180.5</c:v>
                </c:pt>
                <c:pt idx="14501">
                  <c:v>180.3</c:v>
                </c:pt>
                <c:pt idx="14502">
                  <c:v>179.1</c:v>
                </c:pt>
                <c:pt idx="14503">
                  <c:v>180.4</c:v>
                </c:pt>
                <c:pt idx="14504">
                  <c:v>179.8</c:v>
                </c:pt>
                <c:pt idx="14505">
                  <c:v>174.7</c:v>
                </c:pt>
                <c:pt idx="14506">
                  <c:v>175.6</c:v>
                </c:pt>
                <c:pt idx="14507">
                  <c:v>179</c:v>
                </c:pt>
                <c:pt idx="14508">
                  <c:v>177.7</c:v>
                </c:pt>
                <c:pt idx="14509">
                  <c:v>174.6</c:v>
                </c:pt>
                <c:pt idx="14510">
                  <c:v>176.8</c:v>
                </c:pt>
                <c:pt idx="14511">
                  <c:v>178.1</c:v>
                </c:pt>
                <c:pt idx="14512">
                  <c:v>177.4</c:v>
                </c:pt>
                <c:pt idx="14513">
                  <c:v>177.3</c:v>
                </c:pt>
                <c:pt idx="14514">
                  <c:v>181.1</c:v>
                </c:pt>
                <c:pt idx="14515">
                  <c:v>181.2</c:v>
                </c:pt>
                <c:pt idx="14516">
                  <c:v>178.7</c:v>
                </c:pt>
                <c:pt idx="14517">
                  <c:v>181.7</c:v>
                </c:pt>
                <c:pt idx="14518">
                  <c:v>181.4</c:v>
                </c:pt>
                <c:pt idx="14519">
                  <c:v>177.8</c:v>
                </c:pt>
                <c:pt idx="14520">
                  <c:v>173.5</c:v>
                </c:pt>
                <c:pt idx="14521">
                  <c:v>177.4</c:v>
                </c:pt>
                <c:pt idx="14522">
                  <c:v>176.2</c:v>
                </c:pt>
                <c:pt idx="14523">
                  <c:v>178.9</c:v>
                </c:pt>
                <c:pt idx="14524">
                  <c:v>177.4</c:v>
                </c:pt>
                <c:pt idx="14525">
                  <c:v>178.6</c:v>
                </c:pt>
                <c:pt idx="14526">
                  <c:v>179</c:v>
                </c:pt>
                <c:pt idx="14527">
                  <c:v>179.4</c:v>
                </c:pt>
                <c:pt idx="14528">
                  <c:v>179</c:v>
                </c:pt>
                <c:pt idx="14529">
                  <c:v>179.1</c:v>
                </c:pt>
                <c:pt idx="14530">
                  <c:v>178.2</c:v>
                </c:pt>
                <c:pt idx="14531">
                  <c:v>174.6</c:v>
                </c:pt>
                <c:pt idx="14532">
                  <c:v>177.9</c:v>
                </c:pt>
                <c:pt idx="14533">
                  <c:v>180.2</c:v>
                </c:pt>
                <c:pt idx="14534">
                  <c:v>176.7</c:v>
                </c:pt>
                <c:pt idx="14535">
                  <c:v>174.7</c:v>
                </c:pt>
                <c:pt idx="14536">
                  <c:v>179.4</c:v>
                </c:pt>
                <c:pt idx="14537">
                  <c:v>179.4</c:v>
                </c:pt>
                <c:pt idx="14538">
                  <c:v>178</c:v>
                </c:pt>
                <c:pt idx="14539">
                  <c:v>177.5</c:v>
                </c:pt>
                <c:pt idx="14540">
                  <c:v>179.4</c:v>
                </c:pt>
                <c:pt idx="14541">
                  <c:v>178.7</c:v>
                </c:pt>
                <c:pt idx="14542">
                  <c:v>172.7</c:v>
                </c:pt>
                <c:pt idx="14543">
                  <c:v>177.8</c:v>
                </c:pt>
                <c:pt idx="14544">
                  <c:v>174.2</c:v>
                </c:pt>
                <c:pt idx="14545">
                  <c:v>175.6</c:v>
                </c:pt>
                <c:pt idx="14546">
                  <c:v>177.3</c:v>
                </c:pt>
                <c:pt idx="14547">
                  <c:v>175.5</c:v>
                </c:pt>
                <c:pt idx="14548">
                  <c:v>175.6</c:v>
                </c:pt>
                <c:pt idx="14549">
                  <c:v>178.4</c:v>
                </c:pt>
                <c:pt idx="14550">
                  <c:v>177</c:v>
                </c:pt>
                <c:pt idx="14551">
                  <c:v>177.4</c:v>
                </c:pt>
                <c:pt idx="14552">
                  <c:v>176.2</c:v>
                </c:pt>
                <c:pt idx="14553">
                  <c:v>176.7</c:v>
                </c:pt>
                <c:pt idx="14554">
                  <c:v>169.8</c:v>
                </c:pt>
                <c:pt idx="14555">
                  <c:v>176.4</c:v>
                </c:pt>
                <c:pt idx="14556">
                  <c:v>176.4</c:v>
                </c:pt>
                <c:pt idx="14557">
                  <c:v>177.4</c:v>
                </c:pt>
                <c:pt idx="14558">
                  <c:v>175.8</c:v>
                </c:pt>
                <c:pt idx="14559">
                  <c:v>176.4</c:v>
                </c:pt>
                <c:pt idx="14560">
                  <c:v>173.4</c:v>
                </c:pt>
                <c:pt idx="14561">
                  <c:v>173.6</c:v>
                </c:pt>
                <c:pt idx="14562">
                  <c:v>174</c:v>
                </c:pt>
                <c:pt idx="14563">
                  <c:v>175.3</c:v>
                </c:pt>
                <c:pt idx="14564">
                  <c:v>173</c:v>
                </c:pt>
                <c:pt idx="14565">
                  <c:v>171.2</c:v>
                </c:pt>
                <c:pt idx="14566">
                  <c:v>173.6</c:v>
                </c:pt>
                <c:pt idx="14567">
                  <c:v>173.2</c:v>
                </c:pt>
                <c:pt idx="14568">
                  <c:v>171.6</c:v>
                </c:pt>
                <c:pt idx="14569">
                  <c:v>173.5</c:v>
                </c:pt>
                <c:pt idx="14570">
                  <c:v>173.7</c:v>
                </c:pt>
                <c:pt idx="14571">
                  <c:v>170.4</c:v>
                </c:pt>
                <c:pt idx="14572">
                  <c:v>172.4</c:v>
                </c:pt>
                <c:pt idx="14573">
                  <c:v>170</c:v>
                </c:pt>
                <c:pt idx="14574">
                  <c:v>170.4</c:v>
                </c:pt>
                <c:pt idx="14575">
                  <c:v>172.2</c:v>
                </c:pt>
                <c:pt idx="14576">
                  <c:v>167.7</c:v>
                </c:pt>
                <c:pt idx="14577">
                  <c:v>170.2</c:v>
                </c:pt>
                <c:pt idx="14578">
                  <c:v>170.4</c:v>
                </c:pt>
                <c:pt idx="14579">
                  <c:v>169.6</c:v>
                </c:pt>
                <c:pt idx="14580">
                  <c:v>170.1</c:v>
                </c:pt>
                <c:pt idx="14581">
                  <c:v>168.6</c:v>
                </c:pt>
                <c:pt idx="14582">
                  <c:v>169.7</c:v>
                </c:pt>
                <c:pt idx="14583">
                  <c:v>167.8</c:v>
                </c:pt>
                <c:pt idx="14584">
                  <c:v>167.5</c:v>
                </c:pt>
                <c:pt idx="14585">
                  <c:v>168.3</c:v>
                </c:pt>
                <c:pt idx="14586">
                  <c:v>168.8</c:v>
                </c:pt>
                <c:pt idx="14587">
                  <c:v>167.5</c:v>
                </c:pt>
                <c:pt idx="14588">
                  <c:v>166.4</c:v>
                </c:pt>
                <c:pt idx="14589">
                  <c:v>166.7</c:v>
                </c:pt>
                <c:pt idx="14590">
                  <c:v>167.5</c:v>
                </c:pt>
                <c:pt idx="14591">
                  <c:v>166.8</c:v>
                </c:pt>
                <c:pt idx="14592">
                  <c:v>165.6</c:v>
                </c:pt>
                <c:pt idx="14593">
                  <c:v>167.4</c:v>
                </c:pt>
                <c:pt idx="14594">
                  <c:v>164.4</c:v>
                </c:pt>
                <c:pt idx="14595">
                  <c:v>163.30000000000001</c:v>
                </c:pt>
                <c:pt idx="14596">
                  <c:v>162.6</c:v>
                </c:pt>
                <c:pt idx="14597">
                  <c:v>162.9</c:v>
                </c:pt>
                <c:pt idx="14598">
                  <c:v>164.3</c:v>
                </c:pt>
                <c:pt idx="14599">
                  <c:v>163.5</c:v>
                </c:pt>
                <c:pt idx="14600">
                  <c:v>162.9</c:v>
                </c:pt>
                <c:pt idx="14601">
                  <c:v>161.4</c:v>
                </c:pt>
                <c:pt idx="14602">
                  <c:v>161.6</c:v>
                </c:pt>
                <c:pt idx="14603">
                  <c:v>162.19999999999999</c:v>
                </c:pt>
                <c:pt idx="14604">
                  <c:v>163</c:v>
                </c:pt>
                <c:pt idx="14605">
                  <c:v>162.4</c:v>
                </c:pt>
                <c:pt idx="14606">
                  <c:v>159.5</c:v>
                </c:pt>
                <c:pt idx="14607">
                  <c:v>162.6</c:v>
                </c:pt>
                <c:pt idx="14608">
                  <c:v>158.69999999999999</c:v>
                </c:pt>
                <c:pt idx="14609">
                  <c:v>158.6</c:v>
                </c:pt>
                <c:pt idx="14610">
                  <c:v>158.6</c:v>
                </c:pt>
                <c:pt idx="14611">
                  <c:v>158.69999999999999</c:v>
                </c:pt>
                <c:pt idx="14612">
                  <c:v>159.80000000000001</c:v>
                </c:pt>
                <c:pt idx="14613">
                  <c:v>160</c:v>
                </c:pt>
                <c:pt idx="14614">
                  <c:v>157.6</c:v>
                </c:pt>
                <c:pt idx="14615">
                  <c:v>157.80000000000001</c:v>
                </c:pt>
                <c:pt idx="14616">
                  <c:v>154.6</c:v>
                </c:pt>
                <c:pt idx="14617">
                  <c:v>155.69999999999999</c:v>
                </c:pt>
                <c:pt idx="14618">
                  <c:v>157.80000000000001</c:v>
                </c:pt>
                <c:pt idx="14619">
                  <c:v>158.19999999999999</c:v>
                </c:pt>
                <c:pt idx="14620">
                  <c:v>157.5</c:v>
                </c:pt>
                <c:pt idx="14621">
                  <c:v>155</c:v>
                </c:pt>
                <c:pt idx="14622">
                  <c:v>154.19999999999999</c:v>
                </c:pt>
                <c:pt idx="14623">
                  <c:v>153.80000000000001</c:v>
                </c:pt>
                <c:pt idx="14624">
                  <c:v>157.4</c:v>
                </c:pt>
                <c:pt idx="14625">
                  <c:v>158.6</c:v>
                </c:pt>
                <c:pt idx="14626">
                  <c:v>156.69999999999999</c:v>
                </c:pt>
                <c:pt idx="14627">
                  <c:v>156.9</c:v>
                </c:pt>
                <c:pt idx="14628">
                  <c:v>156.30000000000001</c:v>
                </c:pt>
                <c:pt idx="14629">
                  <c:v>155.5</c:v>
                </c:pt>
                <c:pt idx="14630">
                  <c:v>154.80000000000001</c:v>
                </c:pt>
                <c:pt idx="14631">
                  <c:v>156.6</c:v>
                </c:pt>
                <c:pt idx="14632">
                  <c:v>153.69999999999999</c:v>
                </c:pt>
                <c:pt idx="14633">
                  <c:v>154.80000000000001</c:v>
                </c:pt>
                <c:pt idx="14634">
                  <c:v>155.9</c:v>
                </c:pt>
                <c:pt idx="14635">
                  <c:v>156.5</c:v>
                </c:pt>
                <c:pt idx="14636">
                  <c:v>154.80000000000001</c:v>
                </c:pt>
                <c:pt idx="14637">
                  <c:v>155.9</c:v>
                </c:pt>
                <c:pt idx="14638">
                  <c:v>152.69999999999999</c:v>
                </c:pt>
                <c:pt idx="14639">
                  <c:v>155</c:v>
                </c:pt>
                <c:pt idx="14640">
                  <c:v>149.9</c:v>
                </c:pt>
                <c:pt idx="14641">
                  <c:v>154.6</c:v>
                </c:pt>
                <c:pt idx="14642">
                  <c:v>154.6</c:v>
                </c:pt>
                <c:pt idx="14643">
                  <c:v>154.6</c:v>
                </c:pt>
                <c:pt idx="14644">
                  <c:v>155.30000000000001</c:v>
                </c:pt>
                <c:pt idx="14645">
                  <c:v>155.6</c:v>
                </c:pt>
                <c:pt idx="14646">
                  <c:v>153.1</c:v>
                </c:pt>
                <c:pt idx="14647">
                  <c:v>152.80000000000001</c:v>
                </c:pt>
                <c:pt idx="14648">
                  <c:v>153.69999999999999</c:v>
                </c:pt>
                <c:pt idx="14649">
                  <c:v>153.9</c:v>
                </c:pt>
                <c:pt idx="14650">
                  <c:v>152</c:v>
                </c:pt>
                <c:pt idx="14651">
                  <c:v>153.30000000000001</c:v>
                </c:pt>
                <c:pt idx="14652">
                  <c:v>149.69999999999999</c:v>
                </c:pt>
                <c:pt idx="14653">
                  <c:v>149</c:v>
                </c:pt>
                <c:pt idx="14654">
                  <c:v>153.30000000000001</c:v>
                </c:pt>
                <c:pt idx="14655">
                  <c:v>148.80000000000001</c:v>
                </c:pt>
                <c:pt idx="14656">
                  <c:v>154.4</c:v>
                </c:pt>
                <c:pt idx="14657">
                  <c:v>147</c:v>
                </c:pt>
                <c:pt idx="14658">
                  <c:v>153.69999999999999</c:v>
                </c:pt>
                <c:pt idx="14659">
                  <c:v>150.1</c:v>
                </c:pt>
                <c:pt idx="14660">
                  <c:v>154.6</c:v>
                </c:pt>
                <c:pt idx="14661">
                  <c:v>154.6</c:v>
                </c:pt>
                <c:pt idx="14662">
                  <c:v>153.9</c:v>
                </c:pt>
                <c:pt idx="14663">
                  <c:v>151.4</c:v>
                </c:pt>
                <c:pt idx="14664">
                  <c:v>149.69999999999999</c:v>
                </c:pt>
                <c:pt idx="14665">
                  <c:v>152.5</c:v>
                </c:pt>
                <c:pt idx="14666">
                  <c:v>148.69999999999999</c:v>
                </c:pt>
                <c:pt idx="14667">
                  <c:v>151.6</c:v>
                </c:pt>
                <c:pt idx="14668">
                  <c:v>153.9</c:v>
                </c:pt>
                <c:pt idx="14669">
                  <c:v>153.4</c:v>
                </c:pt>
                <c:pt idx="14670">
                  <c:v>147.69999999999999</c:v>
                </c:pt>
                <c:pt idx="14671">
                  <c:v>151.9</c:v>
                </c:pt>
                <c:pt idx="14672">
                  <c:v>151.6</c:v>
                </c:pt>
                <c:pt idx="14673">
                  <c:v>152.19999999999999</c:v>
                </c:pt>
                <c:pt idx="14674">
                  <c:v>154.6</c:v>
                </c:pt>
                <c:pt idx="14675">
                  <c:v>150.69999999999999</c:v>
                </c:pt>
                <c:pt idx="14676">
                  <c:v>153.19999999999999</c:v>
                </c:pt>
                <c:pt idx="14677">
                  <c:v>156.30000000000001</c:v>
                </c:pt>
                <c:pt idx="14678">
                  <c:v>150.9</c:v>
                </c:pt>
                <c:pt idx="14679">
                  <c:v>155.4</c:v>
                </c:pt>
                <c:pt idx="14680">
                  <c:v>154.5</c:v>
                </c:pt>
                <c:pt idx="14681">
                  <c:v>152.80000000000001</c:v>
                </c:pt>
                <c:pt idx="14682">
                  <c:v>155.30000000000001</c:v>
                </c:pt>
                <c:pt idx="14683">
                  <c:v>155.30000000000001</c:v>
                </c:pt>
                <c:pt idx="14684">
                  <c:v>154.6</c:v>
                </c:pt>
                <c:pt idx="14685">
                  <c:v>154.4</c:v>
                </c:pt>
                <c:pt idx="14686">
                  <c:v>155.6</c:v>
                </c:pt>
                <c:pt idx="14687">
                  <c:v>155.6</c:v>
                </c:pt>
                <c:pt idx="14688">
                  <c:v>155</c:v>
                </c:pt>
                <c:pt idx="14689">
                  <c:v>150.69999999999999</c:v>
                </c:pt>
                <c:pt idx="14690">
                  <c:v>150</c:v>
                </c:pt>
                <c:pt idx="14691">
                  <c:v>155.30000000000001</c:v>
                </c:pt>
                <c:pt idx="14692">
                  <c:v>153.9</c:v>
                </c:pt>
                <c:pt idx="14693">
                  <c:v>154.80000000000001</c:v>
                </c:pt>
                <c:pt idx="14694">
                  <c:v>156.9</c:v>
                </c:pt>
                <c:pt idx="14695">
                  <c:v>157.1</c:v>
                </c:pt>
                <c:pt idx="14696">
                  <c:v>158.6</c:v>
                </c:pt>
                <c:pt idx="14697">
                  <c:v>156.1</c:v>
                </c:pt>
                <c:pt idx="14698">
                  <c:v>156.5</c:v>
                </c:pt>
                <c:pt idx="14699">
                  <c:v>159.6</c:v>
                </c:pt>
                <c:pt idx="14700">
                  <c:v>158.19999999999999</c:v>
                </c:pt>
                <c:pt idx="14701">
                  <c:v>157.6</c:v>
                </c:pt>
                <c:pt idx="14702">
                  <c:v>155.80000000000001</c:v>
                </c:pt>
                <c:pt idx="14703">
                  <c:v>158.19999999999999</c:v>
                </c:pt>
                <c:pt idx="14704">
                  <c:v>157.6</c:v>
                </c:pt>
                <c:pt idx="14705">
                  <c:v>156.80000000000001</c:v>
                </c:pt>
                <c:pt idx="14706">
                  <c:v>159.6</c:v>
                </c:pt>
                <c:pt idx="14707">
                  <c:v>156.80000000000001</c:v>
                </c:pt>
                <c:pt idx="14708">
                  <c:v>159.6</c:v>
                </c:pt>
                <c:pt idx="14709">
                  <c:v>160.4</c:v>
                </c:pt>
                <c:pt idx="14710">
                  <c:v>161.6</c:v>
                </c:pt>
                <c:pt idx="14711">
                  <c:v>161.6</c:v>
                </c:pt>
                <c:pt idx="14712">
                  <c:v>162.6</c:v>
                </c:pt>
                <c:pt idx="14713">
                  <c:v>160.4</c:v>
                </c:pt>
                <c:pt idx="14714">
                  <c:v>161.5</c:v>
                </c:pt>
                <c:pt idx="14715">
                  <c:v>159.5</c:v>
                </c:pt>
                <c:pt idx="14716">
                  <c:v>156.9</c:v>
                </c:pt>
                <c:pt idx="14717">
                  <c:v>161.4</c:v>
                </c:pt>
                <c:pt idx="14718">
                  <c:v>159.5</c:v>
                </c:pt>
                <c:pt idx="14719">
                  <c:v>162.6</c:v>
                </c:pt>
                <c:pt idx="14720">
                  <c:v>162.6</c:v>
                </c:pt>
                <c:pt idx="14721">
                  <c:v>162.19999999999999</c:v>
                </c:pt>
                <c:pt idx="14722">
                  <c:v>161.6</c:v>
                </c:pt>
                <c:pt idx="14723">
                  <c:v>161.80000000000001</c:v>
                </c:pt>
                <c:pt idx="14724">
                  <c:v>165.6</c:v>
                </c:pt>
                <c:pt idx="14725">
                  <c:v>161.30000000000001</c:v>
                </c:pt>
                <c:pt idx="14726">
                  <c:v>162.6</c:v>
                </c:pt>
                <c:pt idx="14727">
                  <c:v>163.69999999999999</c:v>
                </c:pt>
                <c:pt idx="14728">
                  <c:v>165.6</c:v>
                </c:pt>
                <c:pt idx="14729">
                  <c:v>162.6</c:v>
                </c:pt>
                <c:pt idx="14730">
                  <c:v>164.7</c:v>
                </c:pt>
                <c:pt idx="14731">
                  <c:v>164.4</c:v>
                </c:pt>
                <c:pt idx="14732">
                  <c:v>164.6</c:v>
                </c:pt>
                <c:pt idx="14733">
                  <c:v>165.2</c:v>
                </c:pt>
                <c:pt idx="14734">
                  <c:v>166</c:v>
                </c:pt>
                <c:pt idx="14735">
                  <c:v>166.4</c:v>
                </c:pt>
                <c:pt idx="14736">
                  <c:v>164.9</c:v>
                </c:pt>
                <c:pt idx="14737">
                  <c:v>164.8</c:v>
                </c:pt>
                <c:pt idx="14738">
                  <c:v>165.3</c:v>
                </c:pt>
                <c:pt idx="14739">
                  <c:v>162.19999999999999</c:v>
                </c:pt>
                <c:pt idx="14740">
                  <c:v>165.8</c:v>
                </c:pt>
                <c:pt idx="14741">
                  <c:v>168.4</c:v>
                </c:pt>
                <c:pt idx="14742">
                  <c:v>165</c:v>
                </c:pt>
                <c:pt idx="14743">
                  <c:v>167.5</c:v>
                </c:pt>
                <c:pt idx="14744">
                  <c:v>164.7</c:v>
                </c:pt>
                <c:pt idx="14745">
                  <c:v>166.8</c:v>
                </c:pt>
                <c:pt idx="14746">
                  <c:v>164.1</c:v>
                </c:pt>
                <c:pt idx="14747">
                  <c:v>169.5</c:v>
                </c:pt>
                <c:pt idx="14748">
                  <c:v>169.5</c:v>
                </c:pt>
                <c:pt idx="14749">
                  <c:v>166</c:v>
                </c:pt>
                <c:pt idx="14750">
                  <c:v>168.6</c:v>
                </c:pt>
                <c:pt idx="14751">
                  <c:v>170.5</c:v>
                </c:pt>
                <c:pt idx="14752">
                  <c:v>169.1</c:v>
                </c:pt>
                <c:pt idx="14753">
                  <c:v>168.7</c:v>
                </c:pt>
                <c:pt idx="14754">
                  <c:v>172.1</c:v>
                </c:pt>
                <c:pt idx="14755">
                  <c:v>170.1</c:v>
                </c:pt>
                <c:pt idx="14756">
                  <c:v>169.6</c:v>
                </c:pt>
                <c:pt idx="14757">
                  <c:v>172.1</c:v>
                </c:pt>
                <c:pt idx="14758">
                  <c:v>172.2</c:v>
                </c:pt>
                <c:pt idx="14759">
                  <c:v>171.5</c:v>
                </c:pt>
                <c:pt idx="14760">
                  <c:v>171.9</c:v>
                </c:pt>
                <c:pt idx="14761">
                  <c:v>171.8</c:v>
                </c:pt>
                <c:pt idx="14762">
                  <c:v>167.7</c:v>
                </c:pt>
                <c:pt idx="14763">
                  <c:v>173.1</c:v>
                </c:pt>
                <c:pt idx="14764">
                  <c:v>173.2</c:v>
                </c:pt>
                <c:pt idx="14765">
                  <c:v>172.5</c:v>
                </c:pt>
                <c:pt idx="14766">
                  <c:v>174.2</c:v>
                </c:pt>
                <c:pt idx="14767">
                  <c:v>175.5</c:v>
                </c:pt>
                <c:pt idx="14768">
                  <c:v>175.4</c:v>
                </c:pt>
                <c:pt idx="14769">
                  <c:v>172.6</c:v>
                </c:pt>
                <c:pt idx="14770">
                  <c:v>173</c:v>
                </c:pt>
                <c:pt idx="14771">
                  <c:v>171.6</c:v>
                </c:pt>
                <c:pt idx="14772">
                  <c:v>176.7</c:v>
                </c:pt>
                <c:pt idx="14773">
                  <c:v>176.1</c:v>
                </c:pt>
                <c:pt idx="14774">
                  <c:v>173.5</c:v>
                </c:pt>
                <c:pt idx="14775">
                  <c:v>177.4</c:v>
                </c:pt>
                <c:pt idx="14776">
                  <c:v>172.3</c:v>
                </c:pt>
                <c:pt idx="14777">
                  <c:v>175.4</c:v>
                </c:pt>
                <c:pt idx="14778">
                  <c:v>178.1</c:v>
                </c:pt>
                <c:pt idx="14779">
                  <c:v>177.4</c:v>
                </c:pt>
                <c:pt idx="14780">
                  <c:v>176.5</c:v>
                </c:pt>
                <c:pt idx="14781">
                  <c:v>175.3</c:v>
                </c:pt>
                <c:pt idx="14782">
                  <c:v>181.4</c:v>
                </c:pt>
                <c:pt idx="14783">
                  <c:v>182.4</c:v>
                </c:pt>
                <c:pt idx="14784">
                  <c:v>178.7</c:v>
                </c:pt>
                <c:pt idx="14785">
                  <c:v>177.6</c:v>
                </c:pt>
                <c:pt idx="14786">
                  <c:v>181.3</c:v>
                </c:pt>
                <c:pt idx="14787">
                  <c:v>180.1</c:v>
                </c:pt>
                <c:pt idx="14788">
                  <c:v>176.2</c:v>
                </c:pt>
                <c:pt idx="14789">
                  <c:v>181.3</c:v>
                </c:pt>
                <c:pt idx="14790">
                  <c:v>180.5</c:v>
                </c:pt>
                <c:pt idx="14791">
                  <c:v>179.7</c:v>
                </c:pt>
                <c:pt idx="14792">
                  <c:v>182.4</c:v>
                </c:pt>
                <c:pt idx="14793">
                  <c:v>182.4</c:v>
                </c:pt>
                <c:pt idx="14794">
                  <c:v>183</c:v>
                </c:pt>
                <c:pt idx="14795">
                  <c:v>183.4</c:v>
                </c:pt>
                <c:pt idx="14796">
                  <c:v>187.4</c:v>
                </c:pt>
                <c:pt idx="14797">
                  <c:v>186.1</c:v>
                </c:pt>
                <c:pt idx="14798">
                  <c:v>179.5</c:v>
                </c:pt>
                <c:pt idx="14799">
                  <c:v>183.6</c:v>
                </c:pt>
                <c:pt idx="14800">
                  <c:v>184.4</c:v>
                </c:pt>
                <c:pt idx="14801">
                  <c:v>177.5</c:v>
                </c:pt>
                <c:pt idx="14802">
                  <c:v>182.8</c:v>
                </c:pt>
                <c:pt idx="14803">
                  <c:v>182</c:v>
                </c:pt>
                <c:pt idx="14804">
                  <c:v>180.5</c:v>
                </c:pt>
                <c:pt idx="14805">
                  <c:v>183.3</c:v>
                </c:pt>
                <c:pt idx="14806">
                  <c:v>186.7</c:v>
                </c:pt>
                <c:pt idx="14807">
                  <c:v>187.3</c:v>
                </c:pt>
                <c:pt idx="14808">
                  <c:v>185.8</c:v>
                </c:pt>
                <c:pt idx="14809">
                  <c:v>183.7</c:v>
                </c:pt>
                <c:pt idx="14810">
                  <c:v>185.4</c:v>
                </c:pt>
                <c:pt idx="14811">
                  <c:v>181.7</c:v>
                </c:pt>
                <c:pt idx="14812">
                  <c:v>185.6</c:v>
                </c:pt>
                <c:pt idx="14813">
                  <c:v>187.4</c:v>
                </c:pt>
                <c:pt idx="14814">
                  <c:v>187.1</c:v>
                </c:pt>
                <c:pt idx="14815">
                  <c:v>186.9</c:v>
                </c:pt>
                <c:pt idx="14816">
                  <c:v>182.5</c:v>
                </c:pt>
                <c:pt idx="14817">
                  <c:v>186.7</c:v>
                </c:pt>
                <c:pt idx="14818">
                  <c:v>186.7</c:v>
                </c:pt>
                <c:pt idx="14819">
                  <c:v>187.4</c:v>
                </c:pt>
                <c:pt idx="14820">
                  <c:v>185.7</c:v>
                </c:pt>
                <c:pt idx="14821">
                  <c:v>187</c:v>
                </c:pt>
                <c:pt idx="14822">
                  <c:v>187.4</c:v>
                </c:pt>
                <c:pt idx="14823">
                  <c:v>187</c:v>
                </c:pt>
                <c:pt idx="14824">
                  <c:v>188.3</c:v>
                </c:pt>
                <c:pt idx="14825">
                  <c:v>187.4</c:v>
                </c:pt>
                <c:pt idx="14826">
                  <c:v>188.2</c:v>
                </c:pt>
                <c:pt idx="14827">
                  <c:v>185.9</c:v>
                </c:pt>
                <c:pt idx="14828">
                  <c:v>191.3</c:v>
                </c:pt>
                <c:pt idx="14829">
                  <c:v>188.2</c:v>
                </c:pt>
                <c:pt idx="14830">
                  <c:v>187.9</c:v>
                </c:pt>
                <c:pt idx="14831">
                  <c:v>189.4</c:v>
                </c:pt>
                <c:pt idx="14832">
                  <c:v>189.3</c:v>
                </c:pt>
                <c:pt idx="14833">
                  <c:v>190</c:v>
                </c:pt>
                <c:pt idx="14834">
                  <c:v>191.3</c:v>
                </c:pt>
                <c:pt idx="14835">
                  <c:v>190.7</c:v>
                </c:pt>
                <c:pt idx="14836">
                  <c:v>189.3</c:v>
                </c:pt>
                <c:pt idx="14837">
                  <c:v>187.4</c:v>
                </c:pt>
                <c:pt idx="14838">
                  <c:v>189.5</c:v>
                </c:pt>
                <c:pt idx="14839">
                  <c:v>190.5</c:v>
                </c:pt>
                <c:pt idx="14840">
                  <c:v>192.3</c:v>
                </c:pt>
                <c:pt idx="14841">
                  <c:v>188.8</c:v>
                </c:pt>
                <c:pt idx="14842">
                  <c:v>188.5</c:v>
                </c:pt>
                <c:pt idx="14843">
                  <c:v>194.2</c:v>
                </c:pt>
                <c:pt idx="14844">
                  <c:v>187.5</c:v>
                </c:pt>
                <c:pt idx="14845">
                  <c:v>194.2</c:v>
                </c:pt>
                <c:pt idx="14846">
                  <c:v>194.3</c:v>
                </c:pt>
                <c:pt idx="14847">
                  <c:v>194.3</c:v>
                </c:pt>
                <c:pt idx="14848">
                  <c:v>192.4</c:v>
                </c:pt>
                <c:pt idx="14849">
                  <c:v>191.3</c:v>
                </c:pt>
                <c:pt idx="14850">
                  <c:v>193.1</c:v>
                </c:pt>
                <c:pt idx="14851">
                  <c:v>190.3</c:v>
                </c:pt>
                <c:pt idx="14852">
                  <c:v>192.3</c:v>
                </c:pt>
                <c:pt idx="14853">
                  <c:v>192.7</c:v>
                </c:pt>
                <c:pt idx="14854">
                  <c:v>192.5</c:v>
                </c:pt>
                <c:pt idx="14855">
                  <c:v>195.3</c:v>
                </c:pt>
                <c:pt idx="14856">
                  <c:v>195</c:v>
                </c:pt>
                <c:pt idx="14857">
                  <c:v>194.3</c:v>
                </c:pt>
                <c:pt idx="14858">
                  <c:v>192.3</c:v>
                </c:pt>
                <c:pt idx="14859">
                  <c:v>193.2</c:v>
                </c:pt>
                <c:pt idx="14860">
                  <c:v>192.2</c:v>
                </c:pt>
                <c:pt idx="14861">
                  <c:v>196.2</c:v>
                </c:pt>
                <c:pt idx="14862">
                  <c:v>194.2</c:v>
                </c:pt>
                <c:pt idx="14863">
                  <c:v>199.5</c:v>
                </c:pt>
                <c:pt idx="14864">
                  <c:v>197.3</c:v>
                </c:pt>
                <c:pt idx="14865">
                  <c:v>202.2</c:v>
                </c:pt>
                <c:pt idx="14866">
                  <c:v>202.2</c:v>
                </c:pt>
                <c:pt idx="14867">
                  <c:v>204.2</c:v>
                </c:pt>
                <c:pt idx="14868">
                  <c:v>203.8</c:v>
                </c:pt>
                <c:pt idx="14869">
                  <c:v>203.3</c:v>
                </c:pt>
                <c:pt idx="14870">
                  <c:v>200.3</c:v>
                </c:pt>
                <c:pt idx="14871">
                  <c:v>202.2</c:v>
                </c:pt>
                <c:pt idx="14872">
                  <c:v>196.5</c:v>
                </c:pt>
                <c:pt idx="14873">
                  <c:v>201.1</c:v>
                </c:pt>
                <c:pt idx="14874">
                  <c:v>200.5</c:v>
                </c:pt>
                <c:pt idx="14875">
                  <c:v>200.6</c:v>
                </c:pt>
                <c:pt idx="14876">
                  <c:v>203.2</c:v>
                </c:pt>
                <c:pt idx="14877">
                  <c:v>204.9</c:v>
                </c:pt>
                <c:pt idx="14878">
                  <c:v>203.6</c:v>
                </c:pt>
                <c:pt idx="14879">
                  <c:v>203.2</c:v>
                </c:pt>
                <c:pt idx="14880">
                  <c:v>200.4</c:v>
                </c:pt>
                <c:pt idx="14881">
                  <c:v>200.1</c:v>
                </c:pt>
                <c:pt idx="14882">
                  <c:v>203.2</c:v>
                </c:pt>
                <c:pt idx="14883">
                  <c:v>202.9</c:v>
                </c:pt>
                <c:pt idx="14884">
                  <c:v>202.2</c:v>
                </c:pt>
                <c:pt idx="14885">
                  <c:v>198.3</c:v>
                </c:pt>
                <c:pt idx="14886">
                  <c:v>197.7</c:v>
                </c:pt>
                <c:pt idx="14887">
                  <c:v>199.4</c:v>
                </c:pt>
                <c:pt idx="14888">
                  <c:v>200.3</c:v>
                </c:pt>
                <c:pt idx="14889">
                  <c:v>198.4</c:v>
                </c:pt>
                <c:pt idx="14890">
                  <c:v>200.1</c:v>
                </c:pt>
                <c:pt idx="14891">
                  <c:v>203.2</c:v>
                </c:pt>
                <c:pt idx="14892">
                  <c:v>201.9</c:v>
                </c:pt>
                <c:pt idx="14893">
                  <c:v>201.9</c:v>
                </c:pt>
                <c:pt idx="14894">
                  <c:v>203.2</c:v>
                </c:pt>
                <c:pt idx="14895">
                  <c:v>202.4</c:v>
                </c:pt>
                <c:pt idx="14896">
                  <c:v>198.9</c:v>
                </c:pt>
                <c:pt idx="14897">
                  <c:v>203.2</c:v>
                </c:pt>
                <c:pt idx="14898">
                  <c:v>202.5</c:v>
                </c:pt>
                <c:pt idx="14899">
                  <c:v>203.9</c:v>
                </c:pt>
                <c:pt idx="14900">
                  <c:v>205.2</c:v>
                </c:pt>
                <c:pt idx="14901">
                  <c:v>205.3</c:v>
                </c:pt>
                <c:pt idx="14902">
                  <c:v>203.9</c:v>
                </c:pt>
                <c:pt idx="14903">
                  <c:v>205.2</c:v>
                </c:pt>
                <c:pt idx="14904">
                  <c:v>203</c:v>
                </c:pt>
                <c:pt idx="14905">
                  <c:v>201.5</c:v>
                </c:pt>
                <c:pt idx="14906">
                  <c:v>200.3</c:v>
                </c:pt>
                <c:pt idx="14907">
                  <c:v>206.6</c:v>
                </c:pt>
                <c:pt idx="14908">
                  <c:v>202.6</c:v>
                </c:pt>
                <c:pt idx="14909">
                  <c:v>203.2</c:v>
                </c:pt>
                <c:pt idx="14910">
                  <c:v>205.6</c:v>
                </c:pt>
                <c:pt idx="14911">
                  <c:v>204.8</c:v>
                </c:pt>
                <c:pt idx="14912">
                  <c:v>205.2</c:v>
                </c:pt>
                <c:pt idx="14913">
                  <c:v>205.8</c:v>
                </c:pt>
                <c:pt idx="14914">
                  <c:v>201.4</c:v>
                </c:pt>
                <c:pt idx="14915">
                  <c:v>205.1</c:v>
                </c:pt>
                <c:pt idx="14916">
                  <c:v>212.4</c:v>
                </c:pt>
                <c:pt idx="14917">
                  <c:v>210.6</c:v>
                </c:pt>
                <c:pt idx="14918">
                  <c:v>207.2</c:v>
                </c:pt>
                <c:pt idx="14919">
                  <c:v>211.5</c:v>
                </c:pt>
                <c:pt idx="14920">
                  <c:v>205.7</c:v>
                </c:pt>
                <c:pt idx="14921">
                  <c:v>207.1</c:v>
                </c:pt>
                <c:pt idx="14922">
                  <c:v>209.1</c:v>
                </c:pt>
                <c:pt idx="14923">
                  <c:v>208</c:v>
                </c:pt>
                <c:pt idx="14924">
                  <c:v>209.1</c:v>
                </c:pt>
                <c:pt idx="14925">
                  <c:v>209.8</c:v>
                </c:pt>
                <c:pt idx="14926">
                  <c:v>208.9</c:v>
                </c:pt>
                <c:pt idx="14927">
                  <c:v>203.3</c:v>
                </c:pt>
                <c:pt idx="14928">
                  <c:v>208.2</c:v>
                </c:pt>
                <c:pt idx="14929">
                  <c:v>203.7</c:v>
                </c:pt>
                <c:pt idx="14930">
                  <c:v>208.1</c:v>
                </c:pt>
                <c:pt idx="14931">
                  <c:v>206.6</c:v>
                </c:pt>
                <c:pt idx="14932">
                  <c:v>207.7</c:v>
                </c:pt>
                <c:pt idx="14933">
                  <c:v>206.3</c:v>
                </c:pt>
                <c:pt idx="14934">
                  <c:v>208.1</c:v>
                </c:pt>
                <c:pt idx="14935">
                  <c:v>210.2</c:v>
                </c:pt>
                <c:pt idx="14936">
                  <c:v>208.2</c:v>
                </c:pt>
                <c:pt idx="14937">
                  <c:v>210.8</c:v>
                </c:pt>
                <c:pt idx="14938">
                  <c:v>209.5</c:v>
                </c:pt>
                <c:pt idx="14939">
                  <c:v>209.2</c:v>
                </c:pt>
                <c:pt idx="14940">
                  <c:v>206.9</c:v>
                </c:pt>
                <c:pt idx="14941">
                  <c:v>206.2</c:v>
                </c:pt>
                <c:pt idx="14942">
                  <c:v>209.1</c:v>
                </c:pt>
                <c:pt idx="14943">
                  <c:v>209.4</c:v>
                </c:pt>
                <c:pt idx="14944">
                  <c:v>210.2</c:v>
                </c:pt>
                <c:pt idx="14945">
                  <c:v>211.1</c:v>
                </c:pt>
                <c:pt idx="14946">
                  <c:v>202.5</c:v>
                </c:pt>
                <c:pt idx="14947">
                  <c:v>208.4</c:v>
                </c:pt>
                <c:pt idx="14948">
                  <c:v>208.2</c:v>
                </c:pt>
                <c:pt idx="14949">
                  <c:v>209.2</c:v>
                </c:pt>
                <c:pt idx="14950">
                  <c:v>210.4</c:v>
                </c:pt>
                <c:pt idx="14951">
                  <c:v>210.2</c:v>
                </c:pt>
                <c:pt idx="14952">
                  <c:v>210.5</c:v>
                </c:pt>
                <c:pt idx="14953">
                  <c:v>210.4</c:v>
                </c:pt>
                <c:pt idx="14954">
                  <c:v>202.4</c:v>
                </c:pt>
                <c:pt idx="14955">
                  <c:v>204.6</c:v>
                </c:pt>
                <c:pt idx="14956">
                  <c:v>210.2</c:v>
                </c:pt>
                <c:pt idx="14957">
                  <c:v>206.2</c:v>
                </c:pt>
                <c:pt idx="14958">
                  <c:v>212.8</c:v>
                </c:pt>
                <c:pt idx="14959">
                  <c:v>214.1</c:v>
                </c:pt>
                <c:pt idx="14960">
                  <c:v>214.1</c:v>
                </c:pt>
                <c:pt idx="14961">
                  <c:v>209</c:v>
                </c:pt>
                <c:pt idx="14962">
                  <c:v>214.5</c:v>
                </c:pt>
                <c:pt idx="14963">
                  <c:v>215.1</c:v>
                </c:pt>
                <c:pt idx="14964">
                  <c:v>213.3</c:v>
                </c:pt>
                <c:pt idx="14965">
                  <c:v>209.7</c:v>
                </c:pt>
                <c:pt idx="14966">
                  <c:v>215</c:v>
                </c:pt>
                <c:pt idx="14967">
                  <c:v>212.4</c:v>
                </c:pt>
                <c:pt idx="14968">
                  <c:v>216.4</c:v>
                </c:pt>
                <c:pt idx="14969">
                  <c:v>211.2</c:v>
                </c:pt>
                <c:pt idx="14970">
                  <c:v>215.7</c:v>
                </c:pt>
                <c:pt idx="14971">
                  <c:v>215.8</c:v>
                </c:pt>
                <c:pt idx="14972">
                  <c:v>218</c:v>
                </c:pt>
                <c:pt idx="14973">
                  <c:v>216.4</c:v>
                </c:pt>
                <c:pt idx="14974">
                  <c:v>217.1</c:v>
                </c:pt>
                <c:pt idx="14975">
                  <c:v>215.1</c:v>
                </c:pt>
                <c:pt idx="14976">
                  <c:v>213.4</c:v>
                </c:pt>
                <c:pt idx="14977">
                  <c:v>213.5</c:v>
                </c:pt>
                <c:pt idx="14978">
                  <c:v>210.2</c:v>
                </c:pt>
                <c:pt idx="14979">
                  <c:v>215.1</c:v>
                </c:pt>
                <c:pt idx="14980">
                  <c:v>215.8</c:v>
                </c:pt>
                <c:pt idx="14981">
                  <c:v>212.2</c:v>
                </c:pt>
                <c:pt idx="14982">
                  <c:v>215.8</c:v>
                </c:pt>
                <c:pt idx="14983">
                  <c:v>212.6</c:v>
                </c:pt>
                <c:pt idx="14984">
                  <c:v>215</c:v>
                </c:pt>
                <c:pt idx="14985">
                  <c:v>213.8</c:v>
                </c:pt>
                <c:pt idx="14986">
                  <c:v>213.8</c:v>
                </c:pt>
                <c:pt idx="14987">
                  <c:v>215.1</c:v>
                </c:pt>
                <c:pt idx="14988">
                  <c:v>213.5</c:v>
                </c:pt>
                <c:pt idx="14989">
                  <c:v>212.1</c:v>
                </c:pt>
                <c:pt idx="14990">
                  <c:v>214.1</c:v>
                </c:pt>
                <c:pt idx="14991">
                  <c:v>214.1</c:v>
                </c:pt>
                <c:pt idx="14992">
                  <c:v>214.8</c:v>
                </c:pt>
                <c:pt idx="14993">
                  <c:v>215.1</c:v>
                </c:pt>
                <c:pt idx="14994">
                  <c:v>212.9</c:v>
                </c:pt>
                <c:pt idx="14995">
                  <c:v>213.4</c:v>
                </c:pt>
                <c:pt idx="14996">
                  <c:v>213.2</c:v>
                </c:pt>
                <c:pt idx="14997">
                  <c:v>216.8</c:v>
                </c:pt>
                <c:pt idx="14998">
                  <c:v>218</c:v>
                </c:pt>
                <c:pt idx="14999">
                  <c:v>218.1</c:v>
                </c:pt>
                <c:pt idx="15000">
                  <c:v>217.1</c:v>
                </c:pt>
                <c:pt idx="15001">
                  <c:v>216.5</c:v>
                </c:pt>
                <c:pt idx="15002">
                  <c:v>216.1</c:v>
                </c:pt>
                <c:pt idx="15003">
                  <c:v>220.1</c:v>
                </c:pt>
                <c:pt idx="15004">
                  <c:v>219.4</c:v>
                </c:pt>
                <c:pt idx="15005">
                  <c:v>218.1</c:v>
                </c:pt>
                <c:pt idx="15006">
                  <c:v>215</c:v>
                </c:pt>
                <c:pt idx="15007">
                  <c:v>218.4</c:v>
                </c:pt>
                <c:pt idx="15008">
                  <c:v>218.1</c:v>
                </c:pt>
                <c:pt idx="15009">
                  <c:v>216.2</c:v>
                </c:pt>
                <c:pt idx="15010">
                  <c:v>216</c:v>
                </c:pt>
                <c:pt idx="15011">
                  <c:v>217.1</c:v>
                </c:pt>
                <c:pt idx="15012">
                  <c:v>216.4</c:v>
                </c:pt>
                <c:pt idx="15013">
                  <c:v>216.5</c:v>
                </c:pt>
                <c:pt idx="15014">
                  <c:v>214.2</c:v>
                </c:pt>
                <c:pt idx="15015">
                  <c:v>218.1</c:v>
                </c:pt>
                <c:pt idx="15016">
                  <c:v>216.8</c:v>
                </c:pt>
                <c:pt idx="15017">
                  <c:v>215.1</c:v>
                </c:pt>
                <c:pt idx="15018">
                  <c:v>216.5</c:v>
                </c:pt>
                <c:pt idx="15019">
                  <c:v>211.3</c:v>
                </c:pt>
                <c:pt idx="15020">
                  <c:v>217</c:v>
                </c:pt>
                <c:pt idx="15021">
                  <c:v>217.7</c:v>
                </c:pt>
                <c:pt idx="15022">
                  <c:v>216.5</c:v>
                </c:pt>
                <c:pt idx="15023">
                  <c:v>219</c:v>
                </c:pt>
                <c:pt idx="15024">
                  <c:v>213.3</c:v>
                </c:pt>
                <c:pt idx="15025">
                  <c:v>218.1</c:v>
                </c:pt>
                <c:pt idx="15026">
                  <c:v>216.1</c:v>
                </c:pt>
                <c:pt idx="15027">
                  <c:v>216.4</c:v>
                </c:pt>
                <c:pt idx="15028">
                  <c:v>217.1</c:v>
                </c:pt>
                <c:pt idx="15029">
                  <c:v>218.1</c:v>
                </c:pt>
                <c:pt idx="15030">
                  <c:v>218.5</c:v>
                </c:pt>
                <c:pt idx="15031">
                  <c:v>217.1</c:v>
                </c:pt>
                <c:pt idx="15032">
                  <c:v>207.4</c:v>
                </c:pt>
                <c:pt idx="15033">
                  <c:v>216.1</c:v>
                </c:pt>
                <c:pt idx="15034">
                  <c:v>217.4</c:v>
                </c:pt>
                <c:pt idx="15035">
                  <c:v>219.1</c:v>
                </c:pt>
                <c:pt idx="15036">
                  <c:v>219.1</c:v>
                </c:pt>
                <c:pt idx="15037">
                  <c:v>218.4</c:v>
                </c:pt>
                <c:pt idx="15038">
                  <c:v>220</c:v>
                </c:pt>
                <c:pt idx="15039">
                  <c:v>219.5</c:v>
                </c:pt>
                <c:pt idx="15040">
                  <c:v>218.1</c:v>
                </c:pt>
                <c:pt idx="15041">
                  <c:v>216.1</c:v>
                </c:pt>
                <c:pt idx="15042">
                  <c:v>220.4</c:v>
                </c:pt>
                <c:pt idx="15043">
                  <c:v>221.7</c:v>
                </c:pt>
                <c:pt idx="15044">
                  <c:v>211.3</c:v>
                </c:pt>
                <c:pt idx="15045">
                  <c:v>219.7</c:v>
                </c:pt>
                <c:pt idx="15046">
                  <c:v>222.3</c:v>
                </c:pt>
                <c:pt idx="15047">
                  <c:v>215.2</c:v>
                </c:pt>
                <c:pt idx="15048">
                  <c:v>219.6</c:v>
                </c:pt>
                <c:pt idx="15049">
                  <c:v>221.1</c:v>
                </c:pt>
                <c:pt idx="15050">
                  <c:v>219.1</c:v>
                </c:pt>
                <c:pt idx="15051">
                  <c:v>221.4</c:v>
                </c:pt>
                <c:pt idx="15052">
                  <c:v>214.4</c:v>
                </c:pt>
                <c:pt idx="15053">
                  <c:v>219.9</c:v>
                </c:pt>
                <c:pt idx="15054">
                  <c:v>219.8</c:v>
                </c:pt>
                <c:pt idx="15055">
                  <c:v>219.1</c:v>
                </c:pt>
                <c:pt idx="15056">
                  <c:v>221</c:v>
                </c:pt>
                <c:pt idx="15057">
                  <c:v>220.3</c:v>
                </c:pt>
                <c:pt idx="15058">
                  <c:v>223</c:v>
                </c:pt>
                <c:pt idx="15059">
                  <c:v>215.2</c:v>
                </c:pt>
                <c:pt idx="15060">
                  <c:v>223.4</c:v>
                </c:pt>
                <c:pt idx="15061">
                  <c:v>217.6</c:v>
                </c:pt>
                <c:pt idx="15062">
                  <c:v>220</c:v>
                </c:pt>
                <c:pt idx="15063">
                  <c:v>219.3</c:v>
                </c:pt>
                <c:pt idx="15064">
                  <c:v>220.1</c:v>
                </c:pt>
                <c:pt idx="15065">
                  <c:v>221</c:v>
                </c:pt>
                <c:pt idx="15066">
                  <c:v>218.3</c:v>
                </c:pt>
                <c:pt idx="15067">
                  <c:v>219.8</c:v>
                </c:pt>
                <c:pt idx="15068">
                  <c:v>220.1</c:v>
                </c:pt>
                <c:pt idx="15069">
                  <c:v>219.8</c:v>
                </c:pt>
                <c:pt idx="15070">
                  <c:v>215.9</c:v>
                </c:pt>
                <c:pt idx="15071">
                  <c:v>219</c:v>
                </c:pt>
                <c:pt idx="15072">
                  <c:v>219</c:v>
                </c:pt>
                <c:pt idx="15073">
                  <c:v>220.4</c:v>
                </c:pt>
                <c:pt idx="15074">
                  <c:v>214.2</c:v>
                </c:pt>
                <c:pt idx="15075">
                  <c:v>217</c:v>
                </c:pt>
                <c:pt idx="15076">
                  <c:v>216.6</c:v>
                </c:pt>
                <c:pt idx="15077">
                  <c:v>217</c:v>
                </c:pt>
                <c:pt idx="15078">
                  <c:v>220.4</c:v>
                </c:pt>
                <c:pt idx="15079">
                  <c:v>214.7</c:v>
                </c:pt>
                <c:pt idx="15080">
                  <c:v>219.9</c:v>
                </c:pt>
                <c:pt idx="15081">
                  <c:v>214.6</c:v>
                </c:pt>
                <c:pt idx="15082">
                  <c:v>215.6</c:v>
                </c:pt>
                <c:pt idx="15083">
                  <c:v>217.1</c:v>
                </c:pt>
                <c:pt idx="15084">
                  <c:v>220.8</c:v>
                </c:pt>
                <c:pt idx="15085">
                  <c:v>220.1</c:v>
                </c:pt>
                <c:pt idx="15086">
                  <c:v>221</c:v>
                </c:pt>
                <c:pt idx="15087">
                  <c:v>218.6</c:v>
                </c:pt>
                <c:pt idx="15088">
                  <c:v>216.3</c:v>
                </c:pt>
                <c:pt idx="15089">
                  <c:v>213.2</c:v>
                </c:pt>
                <c:pt idx="15090">
                  <c:v>219</c:v>
                </c:pt>
                <c:pt idx="15091">
                  <c:v>217.2</c:v>
                </c:pt>
                <c:pt idx="15092">
                  <c:v>219</c:v>
                </c:pt>
                <c:pt idx="15093">
                  <c:v>219.2</c:v>
                </c:pt>
                <c:pt idx="15094">
                  <c:v>220.2</c:v>
                </c:pt>
                <c:pt idx="15095">
                  <c:v>221.1</c:v>
                </c:pt>
                <c:pt idx="15096">
                  <c:v>221.8</c:v>
                </c:pt>
                <c:pt idx="15097">
                  <c:v>219.1</c:v>
                </c:pt>
                <c:pt idx="15098">
                  <c:v>219.1</c:v>
                </c:pt>
                <c:pt idx="15099">
                  <c:v>219.8</c:v>
                </c:pt>
                <c:pt idx="15100">
                  <c:v>219.7</c:v>
                </c:pt>
                <c:pt idx="15101">
                  <c:v>216.2</c:v>
                </c:pt>
                <c:pt idx="15102">
                  <c:v>219.4</c:v>
                </c:pt>
                <c:pt idx="15103">
                  <c:v>216.2</c:v>
                </c:pt>
                <c:pt idx="15104">
                  <c:v>210.2</c:v>
                </c:pt>
                <c:pt idx="15105">
                  <c:v>217.6</c:v>
                </c:pt>
                <c:pt idx="15106">
                  <c:v>217.3</c:v>
                </c:pt>
                <c:pt idx="15107">
                  <c:v>219.1</c:v>
                </c:pt>
                <c:pt idx="15108">
                  <c:v>217.6</c:v>
                </c:pt>
                <c:pt idx="15109">
                  <c:v>220.4</c:v>
                </c:pt>
                <c:pt idx="15110">
                  <c:v>218.1</c:v>
                </c:pt>
                <c:pt idx="15111">
                  <c:v>216.6</c:v>
                </c:pt>
                <c:pt idx="15112">
                  <c:v>216.9</c:v>
                </c:pt>
                <c:pt idx="15113">
                  <c:v>221</c:v>
                </c:pt>
                <c:pt idx="15114">
                  <c:v>219.7</c:v>
                </c:pt>
                <c:pt idx="15115">
                  <c:v>219.8</c:v>
                </c:pt>
                <c:pt idx="15116">
                  <c:v>221</c:v>
                </c:pt>
                <c:pt idx="15117">
                  <c:v>215.5</c:v>
                </c:pt>
                <c:pt idx="15118">
                  <c:v>216</c:v>
                </c:pt>
                <c:pt idx="15119">
                  <c:v>217.1</c:v>
                </c:pt>
                <c:pt idx="15120">
                  <c:v>220.4</c:v>
                </c:pt>
                <c:pt idx="15121">
                  <c:v>221.7</c:v>
                </c:pt>
                <c:pt idx="15122">
                  <c:v>218.2</c:v>
                </c:pt>
                <c:pt idx="15123">
                  <c:v>218.3</c:v>
                </c:pt>
                <c:pt idx="15124">
                  <c:v>221.1</c:v>
                </c:pt>
                <c:pt idx="15125">
                  <c:v>221.1</c:v>
                </c:pt>
                <c:pt idx="15126">
                  <c:v>216.9</c:v>
                </c:pt>
                <c:pt idx="15127">
                  <c:v>216.7</c:v>
                </c:pt>
                <c:pt idx="15128">
                  <c:v>217.1</c:v>
                </c:pt>
                <c:pt idx="15129">
                  <c:v>214.4</c:v>
                </c:pt>
                <c:pt idx="15130">
                  <c:v>218.4</c:v>
                </c:pt>
                <c:pt idx="15131">
                  <c:v>220.1</c:v>
                </c:pt>
                <c:pt idx="15132">
                  <c:v>218.5</c:v>
                </c:pt>
                <c:pt idx="15133">
                  <c:v>219.7</c:v>
                </c:pt>
                <c:pt idx="15134">
                  <c:v>217.2</c:v>
                </c:pt>
                <c:pt idx="15135">
                  <c:v>218.5</c:v>
                </c:pt>
                <c:pt idx="15136">
                  <c:v>218.4</c:v>
                </c:pt>
                <c:pt idx="15137">
                  <c:v>216.1</c:v>
                </c:pt>
                <c:pt idx="15138">
                  <c:v>220.7</c:v>
                </c:pt>
                <c:pt idx="15139">
                  <c:v>218.2</c:v>
                </c:pt>
                <c:pt idx="15140">
                  <c:v>221</c:v>
                </c:pt>
                <c:pt idx="15141">
                  <c:v>221.4</c:v>
                </c:pt>
                <c:pt idx="15142">
                  <c:v>216.2</c:v>
                </c:pt>
                <c:pt idx="15143">
                  <c:v>219</c:v>
                </c:pt>
                <c:pt idx="15144">
                  <c:v>219.7</c:v>
                </c:pt>
                <c:pt idx="15145">
                  <c:v>219.8</c:v>
                </c:pt>
                <c:pt idx="15146">
                  <c:v>221</c:v>
                </c:pt>
                <c:pt idx="15147">
                  <c:v>219.1</c:v>
                </c:pt>
                <c:pt idx="15148">
                  <c:v>217.1</c:v>
                </c:pt>
                <c:pt idx="15149">
                  <c:v>218.1</c:v>
                </c:pt>
                <c:pt idx="15150">
                  <c:v>217.4</c:v>
                </c:pt>
                <c:pt idx="15151">
                  <c:v>220</c:v>
                </c:pt>
                <c:pt idx="15152">
                  <c:v>221.1</c:v>
                </c:pt>
                <c:pt idx="15153">
                  <c:v>218</c:v>
                </c:pt>
                <c:pt idx="15154">
                  <c:v>216.9</c:v>
                </c:pt>
                <c:pt idx="15155">
                  <c:v>217.1</c:v>
                </c:pt>
                <c:pt idx="15156">
                  <c:v>218.8</c:v>
                </c:pt>
                <c:pt idx="15157">
                  <c:v>217.4</c:v>
                </c:pt>
                <c:pt idx="15158">
                  <c:v>222</c:v>
                </c:pt>
                <c:pt idx="15159">
                  <c:v>219.7</c:v>
                </c:pt>
                <c:pt idx="15160">
                  <c:v>216.6</c:v>
                </c:pt>
                <c:pt idx="15161">
                  <c:v>221.9</c:v>
                </c:pt>
                <c:pt idx="15162">
                  <c:v>219.7</c:v>
                </c:pt>
                <c:pt idx="15163">
                  <c:v>216.6</c:v>
                </c:pt>
                <c:pt idx="15164">
                  <c:v>220.9</c:v>
                </c:pt>
                <c:pt idx="15165">
                  <c:v>220.4</c:v>
                </c:pt>
                <c:pt idx="15166">
                  <c:v>220.4</c:v>
                </c:pt>
                <c:pt idx="15167">
                  <c:v>220.1</c:v>
                </c:pt>
                <c:pt idx="15168">
                  <c:v>216.9</c:v>
                </c:pt>
                <c:pt idx="15169">
                  <c:v>221.1</c:v>
                </c:pt>
                <c:pt idx="15170">
                  <c:v>218.1</c:v>
                </c:pt>
                <c:pt idx="15171">
                  <c:v>220.4</c:v>
                </c:pt>
                <c:pt idx="15172">
                  <c:v>214.6</c:v>
                </c:pt>
                <c:pt idx="15173">
                  <c:v>221.9</c:v>
                </c:pt>
                <c:pt idx="15174">
                  <c:v>215.9</c:v>
                </c:pt>
                <c:pt idx="15175">
                  <c:v>222.7</c:v>
                </c:pt>
                <c:pt idx="15176">
                  <c:v>220.1</c:v>
                </c:pt>
                <c:pt idx="15177">
                  <c:v>221.1</c:v>
                </c:pt>
                <c:pt idx="15178">
                  <c:v>221.1</c:v>
                </c:pt>
                <c:pt idx="15179">
                  <c:v>222</c:v>
                </c:pt>
                <c:pt idx="15180">
                  <c:v>221.1</c:v>
                </c:pt>
                <c:pt idx="15181">
                  <c:v>219.7</c:v>
                </c:pt>
                <c:pt idx="15182">
                  <c:v>218.1</c:v>
                </c:pt>
                <c:pt idx="15183">
                  <c:v>217.6</c:v>
                </c:pt>
                <c:pt idx="15184">
                  <c:v>217.2</c:v>
                </c:pt>
                <c:pt idx="15185">
                  <c:v>218.1</c:v>
                </c:pt>
                <c:pt idx="15186">
                  <c:v>218.3</c:v>
                </c:pt>
                <c:pt idx="15187">
                  <c:v>220.4</c:v>
                </c:pt>
                <c:pt idx="15188">
                  <c:v>218.1</c:v>
                </c:pt>
                <c:pt idx="15189">
                  <c:v>214.8</c:v>
                </c:pt>
                <c:pt idx="15190">
                  <c:v>218</c:v>
                </c:pt>
                <c:pt idx="15191">
                  <c:v>221</c:v>
                </c:pt>
                <c:pt idx="15192">
                  <c:v>220.3</c:v>
                </c:pt>
                <c:pt idx="15193">
                  <c:v>223</c:v>
                </c:pt>
                <c:pt idx="15194">
                  <c:v>221.1</c:v>
                </c:pt>
                <c:pt idx="15195">
                  <c:v>219.2</c:v>
                </c:pt>
                <c:pt idx="15196">
                  <c:v>219.6</c:v>
                </c:pt>
                <c:pt idx="15197">
                  <c:v>220.1</c:v>
                </c:pt>
                <c:pt idx="15198">
                  <c:v>221.1</c:v>
                </c:pt>
                <c:pt idx="15199">
                  <c:v>212.7</c:v>
                </c:pt>
                <c:pt idx="15200">
                  <c:v>216</c:v>
                </c:pt>
                <c:pt idx="15201">
                  <c:v>221.1</c:v>
                </c:pt>
                <c:pt idx="15202">
                  <c:v>219.8</c:v>
                </c:pt>
                <c:pt idx="15203">
                  <c:v>221</c:v>
                </c:pt>
                <c:pt idx="15204">
                  <c:v>215.6</c:v>
                </c:pt>
                <c:pt idx="15205">
                  <c:v>214.6</c:v>
                </c:pt>
                <c:pt idx="15206">
                  <c:v>220</c:v>
                </c:pt>
                <c:pt idx="15207">
                  <c:v>222</c:v>
                </c:pt>
                <c:pt idx="15208">
                  <c:v>224</c:v>
                </c:pt>
                <c:pt idx="15209">
                  <c:v>223.1</c:v>
                </c:pt>
                <c:pt idx="15210">
                  <c:v>217.5</c:v>
                </c:pt>
                <c:pt idx="15211">
                  <c:v>211.6</c:v>
                </c:pt>
                <c:pt idx="15212">
                  <c:v>217</c:v>
                </c:pt>
                <c:pt idx="15213">
                  <c:v>218.7</c:v>
                </c:pt>
                <c:pt idx="15214">
                  <c:v>220.7</c:v>
                </c:pt>
                <c:pt idx="15215">
                  <c:v>218.2</c:v>
                </c:pt>
                <c:pt idx="15216">
                  <c:v>220.1</c:v>
                </c:pt>
                <c:pt idx="15217">
                  <c:v>219.4</c:v>
                </c:pt>
                <c:pt idx="15218">
                  <c:v>217.1</c:v>
                </c:pt>
                <c:pt idx="15219">
                  <c:v>217.7</c:v>
                </c:pt>
                <c:pt idx="15220">
                  <c:v>217.8</c:v>
                </c:pt>
                <c:pt idx="15221">
                  <c:v>218.1</c:v>
                </c:pt>
                <c:pt idx="15222">
                  <c:v>220.1</c:v>
                </c:pt>
                <c:pt idx="15223">
                  <c:v>217.4</c:v>
                </c:pt>
                <c:pt idx="15224">
                  <c:v>222.9</c:v>
                </c:pt>
                <c:pt idx="15225">
                  <c:v>222.1</c:v>
                </c:pt>
                <c:pt idx="15226">
                  <c:v>219.5</c:v>
                </c:pt>
                <c:pt idx="15227">
                  <c:v>220</c:v>
                </c:pt>
                <c:pt idx="15228">
                  <c:v>218.5</c:v>
                </c:pt>
                <c:pt idx="15229">
                  <c:v>213.2</c:v>
                </c:pt>
                <c:pt idx="15230">
                  <c:v>220.9</c:v>
                </c:pt>
                <c:pt idx="15231">
                  <c:v>220.4</c:v>
                </c:pt>
                <c:pt idx="15232">
                  <c:v>219.8</c:v>
                </c:pt>
                <c:pt idx="15233">
                  <c:v>220.1</c:v>
                </c:pt>
                <c:pt idx="15234">
                  <c:v>219.8</c:v>
                </c:pt>
                <c:pt idx="15235">
                  <c:v>220.4</c:v>
                </c:pt>
                <c:pt idx="15236">
                  <c:v>221.1</c:v>
                </c:pt>
                <c:pt idx="15237">
                  <c:v>220</c:v>
                </c:pt>
                <c:pt idx="15238">
                  <c:v>222.1</c:v>
                </c:pt>
                <c:pt idx="15239">
                  <c:v>222.1</c:v>
                </c:pt>
                <c:pt idx="15240">
                  <c:v>220.5</c:v>
                </c:pt>
                <c:pt idx="15241">
                  <c:v>218.4</c:v>
                </c:pt>
                <c:pt idx="15242">
                  <c:v>219.1</c:v>
                </c:pt>
                <c:pt idx="15243">
                  <c:v>213.6</c:v>
                </c:pt>
                <c:pt idx="15244">
                  <c:v>219.8</c:v>
                </c:pt>
                <c:pt idx="15245">
                  <c:v>217.1</c:v>
                </c:pt>
                <c:pt idx="15246">
                  <c:v>217.5</c:v>
                </c:pt>
                <c:pt idx="15247">
                  <c:v>210.9</c:v>
                </c:pt>
                <c:pt idx="15248">
                  <c:v>218.9</c:v>
                </c:pt>
                <c:pt idx="15249">
                  <c:v>218.4</c:v>
                </c:pt>
                <c:pt idx="15250">
                  <c:v>219.7</c:v>
                </c:pt>
                <c:pt idx="15251">
                  <c:v>219.1</c:v>
                </c:pt>
                <c:pt idx="15252">
                  <c:v>216.3</c:v>
                </c:pt>
                <c:pt idx="15253">
                  <c:v>219.1</c:v>
                </c:pt>
                <c:pt idx="15254">
                  <c:v>220.1</c:v>
                </c:pt>
                <c:pt idx="15255">
                  <c:v>217.6</c:v>
                </c:pt>
                <c:pt idx="15256">
                  <c:v>219.8</c:v>
                </c:pt>
                <c:pt idx="15257">
                  <c:v>213.2</c:v>
                </c:pt>
                <c:pt idx="15258">
                  <c:v>218.4</c:v>
                </c:pt>
                <c:pt idx="15259">
                  <c:v>219.1</c:v>
                </c:pt>
                <c:pt idx="15260">
                  <c:v>215.2</c:v>
                </c:pt>
                <c:pt idx="15261">
                  <c:v>215.9</c:v>
                </c:pt>
                <c:pt idx="15262">
                  <c:v>217</c:v>
                </c:pt>
                <c:pt idx="15263">
                  <c:v>218.1</c:v>
                </c:pt>
                <c:pt idx="15264">
                  <c:v>219.1</c:v>
                </c:pt>
                <c:pt idx="15265">
                  <c:v>219.1</c:v>
                </c:pt>
                <c:pt idx="15266">
                  <c:v>210.3</c:v>
                </c:pt>
                <c:pt idx="15267">
                  <c:v>219.4</c:v>
                </c:pt>
                <c:pt idx="15268">
                  <c:v>220.1</c:v>
                </c:pt>
                <c:pt idx="15269">
                  <c:v>213.2</c:v>
                </c:pt>
                <c:pt idx="15270">
                  <c:v>221.1</c:v>
                </c:pt>
                <c:pt idx="15271">
                  <c:v>219.7</c:v>
                </c:pt>
                <c:pt idx="15272">
                  <c:v>223</c:v>
                </c:pt>
                <c:pt idx="15273">
                  <c:v>221.5</c:v>
                </c:pt>
                <c:pt idx="15274">
                  <c:v>216.8</c:v>
                </c:pt>
                <c:pt idx="15275">
                  <c:v>219</c:v>
                </c:pt>
                <c:pt idx="15276">
                  <c:v>220.8</c:v>
                </c:pt>
                <c:pt idx="15277">
                  <c:v>220.1</c:v>
                </c:pt>
                <c:pt idx="15278">
                  <c:v>209.3</c:v>
                </c:pt>
                <c:pt idx="15279">
                  <c:v>214.7</c:v>
                </c:pt>
                <c:pt idx="15280">
                  <c:v>216.8</c:v>
                </c:pt>
                <c:pt idx="15281">
                  <c:v>216.1</c:v>
                </c:pt>
                <c:pt idx="15282">
                  <c:v>220.4</c:v>
                </c:pt>
                <c:pt idx="15283">
                  <c:v>221.1</c:v>
                </c:pt>
                <c:pt idx="15284">
                  <c:v>221.1</c:v>
                </c:pt>
                <c:pt idx="15285">
                  <c:v>221.1</c:v>
                </c:pt>
                <c:pt idx="15286">
                  <c:v>219.8</c:v>
                </c:pt>
                <c:pt idx="15287">
                  <c:v>223</c:v>
                </c:pt>
                <c:pt idx="15288">
                  <c:v>215.3</c:v>
                </c:pt>
                <c:pt idx="15289">
                  <c:v>220.1</c:v>
                </c:pt>
                <c:pt idx="15290">
                  <c:v>222</c:v>
                </c:pt>
                <c:pt idx="15291">
                  <c:v>219.8</c:v>
                </c:pt>
                <c:pt idx="15292">
                  <c:v>217.2</c:v>
                </c:pt>
                <c:pt idx="15293">
                  <c:v>222</c:v>
                </c:pt>
                <c:pt idx="15294">
                  <c:v>219.1</c:v>
                </c:pt>
                <c:pt idx="15295">
                  <c:v>218.4</c:v>
                </c:pt>
                <c:pt idx="15296">
                  <c:v>221</c:v>
                </c:pt>
                <c:pt idx="15297">
                  <c:v>218.5</c:v>
                </c:pt>
                <c:pt idx="15298">
                  <c:v>219.6</c:v>
                </c:pt>
                <c:pt idx="15299">
                  <c:v>219.1</c:v>
                </c:pt>
                <c:pt idx="15300">
                  <c:v>217.3</c:v>
                </c:pt>
                <c:pt idx="15301">
                  <c:v>222.7</c:v>
                </c:pt>
                <c:pt idx="15302">
                  <c:v>222.1</c:v>
                </c:pt>
                <c:pt idx="15303">
                  <c:v>221.1</c:v>
                </c:pt>
                <c:pt idx="15304">
                  <c:v>219.7</c:v>
                </c:pt>
                <c:pt idx="15305">
                  <c:v>223</c:v>
                </c:pt>
                <c:pt idx="15306">
                  <c:v>215.3</c:v>
                </c:pt>
                <c:pt idx="15307">
                  <c:v>221.3</c:v>
                </c:pt>
                <c:pt idx="15308">
                  <c:v>221.1</c:v>
                </c:pt>
                <c:pt idx="15309">
                  <c:v>218.7</c:v>
                </c:pt>
                <c:pt idx="15310">
                  <c:v>221.3</c:v>
                </c:pt>
                <c:pt idx="15311">
                  <c:v>219.1</c:v>
                </c:pt>
                <c:pt idx="15312">
                  <c:v>215.9</c:v>
                </c:pt>
                <c:pt idx="15313">
                  <c:v>214.4</c:v>
                </c:pt>
                <c:pt idx="15314">
                  <c:v>221</c:v>
                </c:pt>
                <c:pt idx="15315">
                  <c:v>216.3</c:v>
                </c:pt>
                <c:pt idx="15316">
                  <c:v>220.4</c:v>
                </c:pt>
                <c:pt idx="15317">
                  <c:v>220.1</c:v>
                </c:pt>
                <c:pt idx="15318">
                  <c:v>220.1</c:v>
                </c:pt>
                <c:pt idx="15319">
                  <c:v>221.3</c:v>
                </c:pt>
                <c:pt idx="15320">
                  <c:v>222.1</c:v>
                </c:pt>
                <c:pt idx="15321">
                  <c:v>220.4</c:v>
                </c:pt>
                <c:pt idx="15322">
                  <c:v>222.3</c:v>
                </c:pt>
                <c:pt idx="15323">
                  <c:v>221.1</c:v>
                </c:pt>
                <c:pt idx="15324">
                  <c:v>221.7</c:v>
                </c:pt>
                <c:pt idx="15325">
                  <c:v>215.4</c:v>
                </c:pt>
                <c:pt idx="15326">
                  <c:v>211.2</c:v>
                </c:pt>
                <c:pt idx="15327">
                  <c:v>219.8</c:v>
                </c:pt>
                <c:pt idx="15328">
                  <c:v>214.6</c:v>
                </c:pt>
                <c:pt idx="15329">
                  <c:v>220.9</c:v>
                </c:pt>
                <c:pt idx="15330">
                  <c:v>220.8</c:v>
                </c:pt>
                <c:pt idx="15331">
                  <c:v>219.4</c:v>
                </c:pt>
                <c:pt idx="15332">
                  <c:v>213.2</c:v>
                </c:pt>
                <c:pt idx="15333">
                  <c:v>218.8</c:v>
                </c:pt>
                <c:pt idx="15334">
                  <c:v>220</c:v>
                </c:pt>
                <c:pt idx="15335">
                  <c:v>210.4</c:v>
                </c:pt>
                <c:pt idx="15336">
                  <c:v>218.9</c:v>
                </c:pt>
                <c:pt idx="15337">
                  <c:v>218</c:v>
                </c:pt>
                <c:pt idx="15338">
                  <c:v>212.3</c:v>
                </c:pt>
                <c:pt idx="15339">
                  <c:v>222.1</c:v>
                </c:pt>
                <c:pt idx="15340">
                  <c:v>220.1</c:v>
                </c:pt>
                <c:pt idx="15341">
                  <c:v>221</c:v>
                </c:pt>
                <c:pt idx="15342">
                  <c:v>221.7</c:v>
                </c:pt>
                <c:pt idx="15343">
                  <c:v>221.1</c:v>
                </c:pt>
                <c:pt idx="15344">
                  <c:v>213.3</c:v>
                </c:pt>
                <c:pt idx="15345">
                  <c:v>220.1</c:v>
                </c:pt>
                <c:pt idx="15346">
                  <c:v>221.4</c:v>
                </c:pt>
                <c:pt idx="15347">
                  <c:v>217.2</c:v>
                </c:pt>
                <c:pt idx="15348">
                  <c:v>220.8</c:v>
                </c:pt>
                <c:pt idx="15349">
                  <c:v>220.7</c:v>
                </c:pt>
                <c:pt idx="15350">
                  <c:v>222</c:v>
                </c:pt>
                <c:pt idx="15351">
                  <c:v>215.4</c:v>
                </c:pt>
                <c:pt idx="15352">
                  <c:v>217.4</c:v>
                </c:pt>
                <c:pt idx="15353">
                  <c:v>222</c:v>
                </c:pt>
                <c:pt idx="15354">
                  <c:v>221.4</c:v>
                </c:pt>
                <c:pt idx="15355">
                  <c:v>215.7</c:v>
                </c:pt>
                <c:pt idx="15356">
                  <c:v>213.1</c:v>
                </c:pt>
                <c:pt idx="15357">
                  <c:v>218.5</c:v>
                </c:pt>
                <c:pt idx="15358">
                  <c:v>218.4</c:v>
                </c:pt>
                <c:pt idx="15359">
                  <c:v>221</c:v>
                </c:pt>
                <c:pt idx="15360">
                  <c:v>220.8</c:v>
                </c:pt>
                <c:pt idx="15361">
                  <c:v>219.4</c:v>
                </c:pt>
                <c:pt idx="15362">
                  <c:v>220.1</c:v>
                </c:pt>
                <c:pt idx="15363">
                  <c:v>219.4</c:v>
                </c:pt>
                <c:pt idx="15364">
                  <c:v>218.1</c:v>
                </c:pt>
                <c:pt idx="15365">
                  <c:v>220</c:v>
                </c:pt>
                <c:pt idx="15366">
                  <c:v>220.4</c:v>
                </c:pt>
                <c:pt idx="15367">
                  <c:v>220.4</c:v>
                </c:pt>
                <c:pt idx="15368">
                  <c:v>217.1</c:v>
                </c:pt>
                <c:pt idx="15369">
                  <c:v>216.7</c:v>
                </c:pt>
                <c:pt idx="15370">
                  <c:v>218.7</c:v>
                </c:pt>
                <c:pt idx="15371">
                  <c:v>208.3</c:v>
                </c:pt>
                <c:pt idx="15372">
                  <c:v>219.8</c:v>
                </c:pt>
                <c:pt idx="15373">
                  <c:v>219</c:v>
                </c:pt>
                <c:pt idx="15374">
                  <c:v>219.1</c:v>
                </c:pt>
                <c:pt idx="15375">
                  <c:v>217.8</c:v>
                </c:pt>
                <c:pt idx="15376">
                  <c:v>218.4</c:v>
                </c:pt>
                <c:pt idx="15377">
                  <c:v>220.1</c:v>
                </c:pt>
                <c:pt idx="15378">
                  <c:v>220.4</c:v>
                </c:pt>
                <c:pt idx="15379">
                  <c:v>220.4</c:v>
                </c:pt>
                <c:pt idx="15380">
                  <c:v>221.1</c:v>
                </c:pt>
                <c:pt idx="15381">
                  <c:v>217.3</c:v>
                </c:pt>
                <c:pt idx="15382">
                  <c:v>215.6</c:v>
                </c:pt>
                <c:pt idx="15383">
                  <c:v>219.1</c:v>
                </c:pt>
                <c:pt idx="15384">
                  <c:v>218.5</c:v>
                </c:pt>
                <c:pt idx="15385">
                  <c:v>219</c:v>
                </c:pt>
                <c:pt idx="15386">
                  <c:v>214.2</c:v>
                </c:pt>
                <c:pt idx="15387">
                  <c:v>217.9</c:v>
                </c:pt>
                <c:pt idx="15388">
                  <c:v>211.2</c:v>
                </c:pt>
                <c:pt idx="15389">
                  <c:v>220.9</c:v>
                </c:pt>
                <c:pt idx="15390">
                  <c:v>218.1</c:v>
                </c:pt>
                <c:pt idx="15391">
                  <c:v>218.7</c:v>
                </c:pt>
                <c:pt idx="15392">
                  <c:v>220</c:v>
                </c:pt>
                <c:pt idx="15393">
                  <c:v>213.3</c:v>
                </c:pt>
                <c:pt idx="15394">
                  <c:v>213</c:v>
                </c:pt>
                <c:pt idx="15395">
                  <c:v>214.1</c:v>
                </c:pt>
                <c:pt idx="15396">
                  <c:v>218.4</c:v>
                </c:pt>
                <c:pt idx="15397">
                  <c:v>216.5</c:v>
                </c:pt>
                <c:pt idx="15398">
                  <c:v>219</c:v>
                </c:pt>
                <c:pt idx="15399">
                  <c:v>218.8</c:v>
                </c:pt>
                <c:pt idx="15400">
                  <c:v>214.2</c:v>
                </c:pt>
                <c:pt idx="15401">
                  <c:v>219</c:v>
                </c:pt>
                <c:pt idx="15402">
                  <c:v>217.8</c:v>
                </c:pt>
                <c:pt idx="15403">
                  <c:v>219</c:v>
                </c:pt>
                <c:pt idx="15404">
                  <c:v>218.1</c:v>
                </c:pt>
                <c:pt idx="15405">
                  <c:v>217.8</c:v>
                </c:pt>
                <c:pt idx="15406">
                  <c:v>216.5</c:v>
                </c:pt>
                <c:pt idx="15407">
                  <c:v>216.1</c:v>
                </c:pt>
                <c:pt idx="15408">
                  <c:v>213.2</c:v>
                </c:pt>
                <c:pt idx="15409">
                  <c:v>215.6</c:v>
                </c:pt>
                <c:pt idx="15410">
                  <c:v>219.1</c:v>
                </c:pt>
                <c:pt idx="15411">
                  <c:v>210.2</c:v>
                </c:pt>
                <c:pt idx="15412">
                  <c:v>214</c:v>
                </c:pt>
                <c:pt idx="15413">
                  <c:v>218</c:v>
                </c:pt>
                <c:pt idx="15414">
                  <c:v>215</c:v>
                </c:pt>
                <c:pt idx="15415">
                  <c:v>218.4</c:v>
                </c:pt>
                <c:pt idx="15416">
                  <c:v>218.1</c:v>
                </c:pt>
                <c:pt idx="15417">
                  <c:v>217.4</c:v>
                </c:pt>
                <c:pt idx="15418">
                  <c:v>218.1</c:v>
                </c:pt>
                <c:pt idx="15419">
                  <c:v>217.1</c:v>
                </c:pt>
                <c:pt idx="15420">
                  <c:v>218.1</c:v>
                </c:pt>
                <c:pt idx="15421">
                  <c:v>218.1</c:v>
                </c:pt>
                <c:pt idx="15422">
                  <c:v>218.1</c:v>
                </c:pt>
                <c:pt idx="15423">
                  <c:v>215.7</c:v>
                </c:pt>
                <c:pt idx="15424">
                  <c:v>217.1</c:v>
                </c:pt>
                <c:pt idx="15425">
                  <c:v>217.1</c:v>
                </c:pt>
                <c:pt idx="15426">
                  <c:v>218.1</c:v>
                </c:pt>
                <c:pt idx="15427">
                  <c:v>216.8</c:v>
                </c:pt>
                <c:pt idx="15428">
                  <c:v>206.3</c:v>
                </c:pt>
                <c:pt idx="15429">
                  <c:v>217.8</c:v>
                </c:pt>
                <c:pt idx="15430">
                  <c:v>213.2</c:v>
                </c:pt>
                <c:pt idx="15431">
                  <c:v>214.1</c:v>
                </c:pt>
                <c:pt idx="15432">
                  <c:v>217.5</c:v>
                </c:pt>
                <c:pt idx="15433">
                  <c:v>217.4</c:v>
                </c:pt>
                <c:pt idx="15434">
                  <c:v>210.3</c:v>
                </c:pt>
                <c:pt idx="15435">
                  <c:v>214.1</c:v>
                </c:pt>
                <c:pt idx="15436">
                  <c:v>217.4</c:v>
                </c:pt>
                <c:pt idx="15437">
                  <c:v>217.1</c:v>
                </c:pt>
                <c:pt idx="15438">
                  <c:v>215.8</c:v>
                </c:pt>
                <c:pt idx="15439">
                  <c:v>216.4</c:v>
                </c:pt>
                <c:pt idx="15440">
                  <c:v>214.2</c:v>
                </c:pt>
                <c:pt idx="15441">
                  <c:v>216.7</c:v>
                </c:pt>
                <c:pt idx="15442">
                  <c:v>217.4</c:v>
                </c:pt>
                <c:pt idx="15443">
                  <c:v>216.1</c:v>
                </c:pt>
                <c:pt idx="15444">
                  <c:v>217.2</c:v>
                </c:pt>
                <c:pt idx="15445">
                  <c:v>217.9</c:v>
                </c:pt>
                <c:pt idx="15446">
                  <c:v>217.1</c:v>
                </c:pt>
                <c:pt idx="15447">
                  <c:v>215.4</c:v>
                </c:pt>
                <c:pt idx="15448">
                  <c:v>209.3</c:v>
                </c:pt>
                <c:pt idx="15449">
                  <c:v>217.7</c:v>
                </c:pt>
                <c:pt idx="15450">
                  <c:v>216.7</c:v>
                </c:pt>
                <c:pt idx="15451">
                  <c:v>218.1</c:v>
                </c:pt>
                <c:pt idx="15452">
                  <c:v>218.1</c:v>
                </c:pt>
                <c:pt idx="15453">
                  <c:v>217.8</c:v>
                </c:pt>
                <c:pt idx="15454">
                  <c:v>217.1</c:v>
                </c:pt>
                <c:pt idx="15455">
                  <c:v>215.2</c:v>
                </c:pt>
                <c:pt idx="15456">
                  <c:v>210.7</c:v>
                </c:pt>
                <c:pt idx="15457">
                  <c:v>214</c:v>
                </c:pt>
                <c:pt idx="15458">
                  <c:v>217</c:v>
                </c:pt>
                <c:pt idx="15459">
                  <c:v>215.7</c:v>
                </c:pt>
                <c:pt idx="15460">
                  <c:v>217.1</c:v>
                </c:pt>
                <c:pt idx="15461">
                  <c:v>208.6</c:v>
                </c:pt>
                <c:pt idx="15462">
                  <c:v>213</c:v>
                </c:pt>
                <c:pt idx="15463">
                  <c:v>214.4</c:v>
                </c:pt>
                <c:pt idx="15464">
                  <c:v>217.1</c:v>
                </c:pt>
                <c:pt idx="15465">
                  <c:v>215.4</c:v>
                </c:pt>
                <c:pt idx="15466">
                  <c:v>216.7</c:v>
                </c:pt>
                <c:pt idx="15467">
                  <c:v>215.2</c:v>
                </c:pt>
                <c:pt idx="15468">
                  <c:v>214.1</c:v>
                </c:pt>
                <c:pt idx="15469">
                  <c:v>214.7</c:v>
                </c:pt>
                <c:pt idx="15470">
                  <c:v>217</c:v>
                </c:pt>
                <c:pt idx="15471">
                  <c:v>215.1</c:v>
                </c:pt>
                <c:pt idx="15472">
                  <c:v>215.1</c:v>
                </c:pt>
                <c:pt idx="15473">
                  <c:v>214.2</c:v>
                </c:pt>
                <c:pt idx="15474">
                  <c:v>216.1</c:v>
                </c:pt>
                <c:pt idx="15475">
                  <c:v>214.9</c:v>
                </c:pt>
                <c:pt idx="15476">
                  <c:v>216.9</c:v>
                </c:pt>
                <c:pt idx="15477">
                  <c:v>212</c:v>
                </c:pt>
                <c:pt idx="15478">
                  <c:v>214.1</c:v>
                </c:pt>
                <c:pt idx="15479">
                  <c:v>213.3</c:v>
                </c:pt>
                <c:pt idx="15480">
                  <c:v>209</c:v>
                </c:pt>
                <c:pt idx="15481">
                  <c:v>215.5</c:v>
                </c:pt>
                <c:pt idx="15482">
                  <c:v>213.2</c:v>
                </c:pt>
                <c:pt idx="15483">
                  <c:v>215.9</c:v>
                </c:pt>
                <c:pt idx="15484">
                  <c:v>211.9</c:v>
                </c:pt>
                <c:pt idx="15485">
                  <c:v>215.9</c:v>
                </c:pt>
                <c:pt idx="15486">
                  <c:v>215.7</c:v>
                </c:pt>
                <c:pt idx="15487">
                  <c:v>215.2</c:v>
                </c:pt>
                <c:pt idx="15488">
                  <c:v>217.1</c:v>
                </c:pt>
                <c:pt idx="15489">
                  <c:v>216.3</c:v>
                </c:pt>
                <c:pt idx="15490">
                  <c:v>215.3</c:v>
                </c:pt>
                <c:pt idx="15491">
                  <c:v>215.2</c:v>
                </c:pt>
                <c:pt idx="15492">
                  <c:v>215.7</c:v>
                </c:pt>
                <c:pt idx="15493">
                  <c:v>211</c:v>
                </c:pt>
                <c:pt idx="15494">
                  <c:v>213.8</c:v>
                </c:pt>
                <c:pt idx="15495">
                  <c:v>211.6</c:v>
                </c:pt>
                <c:pt idx="15496">
                  <c:v>214.5</c:v>
                </c:pt>
                <c:pt idx="15497">
                  <c:v>215.1</c:v>
                </c:pt>
                <c:pt idx="15498">
                  <c:v>212.8</c:v>
                </c:pt>
                <c:pt idx="15499">
                  <c:v>217.1</c:v>
                </c:pt>
                <c:pt idx="15500">
                  <c:v>211.4</c:v>
                </c:pt>
                <c:pt idx="15501">
                  <c:v>215.1</c:v>
                </c:pt>
                <c:pt idx="15502">
                  <c:v>213.3</c:v>
                </c:pt>
                <c:pt idx="15503">
                  <c:v>216.9</c:v>
                </c:pt>
                <c:pt idx="15504">
                  <c:v>213.5</c:v>
                </c:pt>
                <c:pt idx="15505">
                  <c:v>212.1</c:v>
                </c:pt>
                <c:pt idx="15506">
                  <c:v>214.2</c:v>
                </c:pt>
                <c:pt idx="15507">
                  <c:v>216.1</c:v>
                </c:pt>
                <c:pt idx="15508">
                  <c:v>214.3</c:v>
                </c:pt>
                <c:pt idx="15509">
                  <c:v>215</c:v>
                </c:pt>
                <c:pt idx="15510">
                  <c:v>215.3</c:v>
                </c:pt>
                <c:pt idx="15511">
                  <c:v>215</c:v>
                </c:pt>
                <c:pt idx="15512">
                  <c:v>215.2</c:v>
                </c:pt>
                <c:pt idx="15513">
                  <c:v>211.2</c:v>
                </c:pt>
                <c:pt idx="15514">
                  <c:v>214.3</c:v>
                </c:pt>
                <c:pt idx="15515">
                  <c:v>212.2</c:v>
                </c:pt>
                <c:pt idx="15516">
                  <c:v>210.3</c:v>
                </c:pt>
                <c:pt idx="15517">
                  <c:v>212.4</c:v>
                </c:pt>
                <c:pt idx="15518">
                  <c:v>217</c:v>
                </c:pt>
                <c:pt idx="15519">
                  <c:v>212.3</c:v>
                </c:pt>
                <c:pt idx="15520">
                  <c:v>214.5</c:v>
                </c:pt>
                <c:pt idx="15521">
                  <c:v>215.1</c:v>
                </c:pt>
                <c:pt idx="15522">
                  <c:v>216.2</c:v>
                </c:pt>
                <c:pt idx="15523">
                  <c:v>216</c:v>
                </c:pt>
                <c:pt idx="15524">
                  <c:v>216.1</c:v>
                </c:pt>
                <c:pt idx="15525">
                  <c:v>215.1</c:v>
                </c:pt>
                <c:pt idx="15526">
                  <c:v>214.5</c:v>
                </c:pt>
                <c:pt idx="15527">
                  <c:v>216</c:v>
                </c:pt>
                <c:pt idx="15528">
                  <c:v>214</c:v>
                </c:pt>
                <c:pt idx="15529">
                  <c:v>214.8</c:v>
                </c:pt>
                <c:pt idx="15530">
                  <c:v>216.1</c:v>
                </c:pt>
                <c:pt idx="15531">
                  <c:v>215.7</c:v>
                </c:pt>
                <c:pt idx="15532">
                  <c:v>217.1</c:v>
                </c:pt>
                <c:pt idx="15533">
                  <c:v>214.3</c:v>
                </c:pt>
                <c:pt idx="15534">
                  <c:v>212.6</c:v>
                </c:pt>
                <c:pt idx="15535">
                  <c:v>214.2</c:v>
                </c:pt>
                <c:pt idx="15536">
                  <c:v>209.5</c:v>
                </c:pt>
                <c:pt idx="15537">
                  <c:v>216.4</c:v>
                </c:pt>
                <c:pt idx="15538">
                  <c:v>215.2</c:v>
                </c:pt>
                <c:pt idx="15539">
                  <c:v>209.4</c:v>
                </c:pt>
                <c:pt idx="15540">
                  <c:v>215.8</c:v>
                </c:pt>
                <c:pt idx="15541">
                  <c:v>215.7</c:v>
                </c:pt>
                <c:pt idx="15542">
                  <c:v>212.3</c:v>
                </c:pt>
                <c:pt idx="15543">
                  <c:v>215.8</c:v>
                </c:pt>
                <c:pt idx="15544">
                  <c:v>213.3</c:v>
                </c:pt>
                <c:pt idx="15545">
                  <c:v>213.1</c:v>
                </c:pt>
                <c:pt idx="15546">
                  <c:v>215.1</c:v>
                </c:pt>
                <c:pt idx="15547">
                  <c:v>210.5</c:v>
                </c:pt>
                <c:pt idx="15548">
                  <c:v>211.1</c:v>
                </c:pt>
                <c:pt idx="15549">
                  <c:v>217.1</c:v>
                </c:pt>
                <c:pt idx="15550">
                  <c:v>215.9</c:v>
                </c:pt>
                <c:pt idx="15551">
                  <c:v>216.1</c:v>
                </c:pt>
                <c:pt idx="15552">
                  <c:v>214.7</c:v>
                </c:pt>
                <c:pt idx="15553">
                  <c:v>216.1</c:v>
                </c:pt>
                <c:pt idx="15554">
                  <c:v>216.1</c:v>
                </c:pt>
                <c:pt idx="15555">
                  <c:v>216.7</c:v>
                </c:pt>
                <c:pt idx="15556">
                  <c:v>213.8</c:v>
                </c:pt>
                <c:pt idx="15557">
                  <c:v>213</c:v>
                </c:pt>
                <c:pt idx="15558">
                  <c:v>216.5</c:v>
                </c:pt>
                <c:pt idx="15559">
                  <c:v>213.9</c:v>
                </c:pt>
                <c:pt idx="15560">
                  <c:v>216.9</c:v>
                </c:pt>
                <c:pt idx="15561">
                  <c:v>215.4</c:v>
                </c:pt>
                <c:pt idx="15562">
                  <c:v>216.1</c:v>
                </c:pt>
                <c:pt idx="15563">
                  <c:v>217</c:v>
                </c:pt>
                <c:pt idx="15564">
                  <c:v>215</c:v>
                </c:pt>
                <c:pt idx="15565">
                  <c:v>217.1</c:v>
                </c:pt>
                <c:pt idx="15566">
                  <c:v>215.2</c:v>
                </c:pt>
                <c:pt idx="15567">
                  <c:v>217.1</c:v>
                </c:pt>
                <c:pt idx="15568">
                  <c:v>217.1</c:v>
                </c:pt>
                <c:pt idx="15569">
                  <c:v>212.4</c:v>
                </c:pt>
                <c:pt idx="15570">
                  <c:v>217.1</c:v>
                </c:pt>
                <c:pt idx="15571">
                  <c:v>210.9</c:v>
                </c:pt>
                <c:pt idx="15572">
                  <c:v>215.7</c:v>
                </c:pt>
                <c:pt idx="15573">
                  <c:v>216.5</c:v>
                </c:pt>
                <c:pt idx="15574">
                  <c:v>217.6</c:v>
                </c:pt>
                <c:pt idx="15575">
                  <c:v>214.3</c:v>
                </c:pt>
                <c:pt idx="15576">
                  <c:v>219.4</c:v>
                </c:pt>
                <c:pt idx="15577">
                  <c:v>220.1</c:v>
                </c:pt>
                <c:pt idx="15578">
                  <c:v>216.3</c:v>
                </c:pt>
                <c:pt idx="15579">
                  <c:v>217.9</c:v>
                </c:pt>
                <c:pt idx="15580">
                  <c:v>220.7</c:v>
                </c:pt>
                <c:pt idx="15581">
                  <c:v>217.3</c:v>
                </c:pt>
                <c:pt idx="15582">
                  <c:v>217.5</c:v>
                </c:pt>
                <c:pt idx="15583">
                  <c:v>217.9</c:v>
                </c:pt>
                <c:pt idx="15584">
                  <c:v>216.9</c:v>
                </c:pt>
                <c:pt idx="15585">
                  <c:v>210.4</c:v>
                </c:pt>
                <c:pt idx="15586">
                  <c:v>217.1</c:v>
                </c:pt>
                <c:pt idx="15587">
                  <c:v>215.2</c:v>
                </c:pt>
                <c:pt idx="15588">
                  <c:v>211.4</c:v>
                </c:pt>
                <c:pt idx="15589">
                  <c:v>217.4</c:v>
                </c:pt>
                <c:pt idx="15590">
                  <c:v>217.5</c:v>
                </c:pt>
                <c:pt idx="15591">
                  <c:v>217.1</c:v>
                </c:pt>
                <c:pt idx="15592">
                  <c:v>217.1</c:v>
                </c:pt>
                <c:pt idx="15593">
                  <c:v>217.1</c:v>
                </c:pt>
                <c:pt idx="15594">
                  <c:v>217.1</c:v>
                </c:pt>
                <c:pt idx="15595">
                  <c:v>217.7</c:v>
                </c:pt>
                <c:pt idx="15596">
                  <c:v>213.6</c:v>
                </c:pt>
                <c:pt idx="15597">
                  <c:v>213</c:v>
                </c:pt>
                <c:pt idx="15598">
                  <c:v>219.2</c:v>
                </c:pt>
                <c:pt idx="15599">
                  <c:v>219.5</c:v>
                </c:pt>
                <c:pt idx="15600">
                  <c:v>218.2</c:v>
                </c:pt>
                <c:pt idx="15601">
                  <c:v>218.5</c:v>
                </c:pt>
                <c:pt idx="15602">
                  <c:v>217.7</c:v>
                </c:pt>
                <c:pt idx="15603">
                  <c:v>214.3</c:v>
                </c:pt>
                <c:pt idx="15604">
                  <c:v>216.7</c:v>
                </c:pt>
                <c:pt idx="15605">
                  <c:v>216.9</c:v>
                </c:pt>
                <c:pt idx="15606">
                  <c:v>213.3</c:v>
                </c:pt>
                <c:pt idx="15607">
                  <c:v>216.1</c:v>
                </c:pt>
                <c:pt idx="15608">
                  <c:v>215.5</c:v>
                </c:pt>
                <c:pt idx="15609">
                  <c:v>217</c:v>
                </c:pt>
                <c:pt idx="15610">
                  <c:v>217.7</c:v>
                </c:pt>
                <c:pt idx="15611">
                  <c:v>216.6</c:v>
                </c:pt>
                <c:pt idx="15612">
                  <c:v>217</c:v>
                </c:pt>
                <c:pt idx="15613">
                  <c:v>210.5</c:v>
                </c:pt>
                <c:pt idx="15614">
                  <c:v>217.8</c:v>
                </c:pt>
                <c:pt idx="15615">
                  <c:v>209.5</c:v>
                </c:pt>
                <c:pt idx="15616">
                  <c:v>215.4</c:v>
                </c:pt>
                <c:pt idx="15617">
                  <c:v>217.3</c:v>
                </c:pt>
                <c:pt idx="15618">
                  <c:v>212.4</c:v>
                </c:pt>
                <c:pt idx="15619">
                  <c:v>215.9</c:v>
                </c:pt>
                <c:pt idx="15620">
                  <c:v>214.4</c:v>
                </c:pt>
                <c:pt idx="15621">
                  <c:v>218.9</c:v>
                </c:pt>
                <c:pt idx="15622">
                  <c:v>214.8</c:v>
                </c:pt>
                <c:pt idx="15623">
                  <c:v>211</c:v>
                </c:pt>
                <c:pt idx="15624">
                  <c:v>213.1</c:v>
                </c:pt>
                <c:pt idx="15625">
                  <c:v>215</c:v>
                </c:pt>
                <c:pt idx="15626">
                  <c:v>213.3</c:v>
                </c:pt>
                <c:pt idx="15627">
                  <c:v>206.7</c:v>
                </c:pt>
                <c:pt idx="15628">
                  <c:v>211.7</c:v>
                </c:pt>
                <c:pt idx="15629">
                  <c:v>215</c:v>
                </c:pt>
                <c:pt idx="15630">
                  <c:v>216.1</c:v>
                </c:pt>
                <c:pt idx="15631">
                  <c:v>215.5</c:v>
                </c:pt>
                <c:pt idx="15632">
                  <c:v>219.7</c:v>
                </c:pt>
                <c:pt idx="15633">
                  <c:v>217.2</c:v>
                </c:pt>
                <c:pt idx="15634">
                  <c:v>217.3</c:v>
                </c:pt>
                <c:pt idx="15635">
                  <c:v>215.7</c:v>
                </c:pt>
                <c:pt idx="15636">
                  <c:v>219.1</c:v>
                </c:pt>
                <c:pt idx="15637">
                  <c:v>214.8</c:v>
                </c:pt>
                <c:pt idx="15638">
                  <c:v>211.7</c:v>
                </c:pt>
                <c:pt idx="15639">
                  <c:v>217.7</c:v>
                </c:pt>
                <c:pt idx="15640">
                  <c:v>218.4</c:v>
                </c:pt>
                <c:pt idx="15641">
                  <c:v>218.5</c:v>
                </c:pt>
                <c:pt idx="15642">
                  <c:v>219</c:v>
                </c:pt>
                <c:pt idx="15643">
                  <c:v>216.8</c:v>
                </c:pt>
                <c:pt idx="15644">
                  <c:v>216.7</c:v>
                </c:pt>
                <c:pt idx="15645">
                  <c:v>208.6</c:v>
                </c:pt>
                <c:pt idx="15646">
                  <c:v>215.8</c:v>
                </c:pt>
                <c:pt idx="15647">
                  <c:v>216.3</c:v>
                </c:pt>
                <c:pt idx="15648">
                  <c:v>218</c:v>
                </c:pt>
                <c:pt idx="15649">
                  <c:v>211.8</c:v>
                </c:pt>
                <c:pt idx="15650">
                  <c:v>216.7</c:v>
                </c:pt>
                <c:pt idx="15651">
                  <c:v>213.3</c:v>
                </c:pt>
                <c:pt idx="15652">
                  <c:v>217.1</c:v>
                </c:pt>
                <c:pt idx="15653">
                  <c:v>215.9</c:v>
                </c:pt>
                <c:pt idx="15654">
                  <c:v>217</c:v>
                </c:pt>
                <c:pt idx="15655">
                  <c:v>212.7</c:v>
                </c:pt>
                <c:pt idx="15656">
                  <c:v>212.2</c:v>
                </c:pt>
                <c:pt idx="15657">
                  <c:v>214.1</c:v>
                </c:pt>
                <c:pt idx="15658">
                  <c:v>216</c:v>
                </c:pt>
                <c:pt idx="15659">
                  <c:v>215.6</c:v>
                </c:pt>
                <c:pt idx="15660">
                  <c:v>217.9</c:v>
                </c:pt>
                <c:pt idx="15661">
                  <c:v>217.4</c:v>
                </c:pt>
                <c:pt idx="15662">
                  <c:v>217.5</c:v>
                </c:pt>
                <c:pt idx="15663">
                  <c:v>214.3</c:v>
                </c:pt>
                <c:pt idx="15664">
                  <c:v>214</c:v>
                </c:pt>
                <c:pt idx="15665">
                  <c:v>210.5</c:v>
                </c:pt>
                <c:pt idx="15666">
                  <c:v>214.8</c:v>
                </c:pt>
                <c:pt idx="15667">
                  <c:v>215.7</c:v>
                </c:pt>
                <c:pt idx="15668">
                  <c:v>216.5</c:v>
                </c:pt>
                <c:pt idx="15669">
                  <c:v>217</c:v>
                </c:pt>
                <c:pt idx="15670">
                  <c:v>214.7</c:v>
                </c:pt>
                <c:pt idx="15671">
                  <c:v>217.3</c:v>
                </c:pt>
                <c:pt idx="15672">
                  <c:v>218.1</c:v>
                </c:pt>
                <c:pt idx="15673">
                  <c:v>216.7</c:v>
                </c:pt>
                <c:pt idx="15674">
                  <c:v>214.3</c:v>
                </c:pt>
                <c:pt idx="15675">
                  <c:v>216.1</c:v>
                </c:pt>
                <c:pt idx="15676">
                  <c:v>212.9</c:v>
                </c:pt>
                <c:pt idx="15677">
                  <c:v>209.6</c:v>
                </c:pt>
                <c:pt idx="15678">
                  <c:v>215.9</c:v>
                </c:pt>
                <c:pt idx="15679">
                  <c:v>209.9</c:v>
                </c:pt>
                <c:pt idx="15680">
                  <c:v>213.4</c:v>
                </c:pt>
                <c:pt idx="15681">
                  <c:v>209.5</c:v>
                </c:pt>
                <c:pt idx="15682">
                  <c:v>207.9</c:v>
                </c:pt>
                <c:pt idx="15683">
                  <c:v>214</c:v>
                </c:pt>
                <c:pt idx="15684">
                  <c:v>214.2</c:v>
                </c:pt>
                <c:pt idx="15685">
                  <c:v>215.4</c:v>
                </c:pt>
                <c:pt idx="15686">
                  <c:v>214.9</c:v>
                </c:pt>
                <c:pt idx="15687">
                  <c:v>214.1</c:v>
                </c:pt>
                <c:pt idx="15688">
                  <c:v>216.1</c:v>
                </c:pt>
                <c:pt idx="15689">
                  <c:v>212.4</c:v>
                </c:pt>
                <c:pt idx="15690">
                  <c:v>215.8</c:v>
                </c:pt>
                <c:pt idx="15691">
                  <c:v>215.8</c:v>
                </c:pt>
                <c:pt idx="15692">
                  <c:v>209.6</c:v>
                </c:pt>
                <c:pt idx="15693">
                  <c:v>209</c:v>
                </c:pt>
                <c:pt idx="15694">
                  <c:v>208.7</c:v>
                </c:pt>
                <c:pt idx="15695">
                  <c:v>214.5</c:v>
                </c:pt>
                <c:pt idx="15696">
                  <c:v>211.3</c:v>
                </c:pt>
                <c:pt idx="15697">
                  <c:v>211.4</c:v>
                </c:pt>
                <c:pt idx="15698">
                  <c:v>212.7</c:v>
                </c:pt>
                <c:pt idx="15699">
                  <c:v>213.3</c:v>
                </c:pt>
                <c:pt idx="15700">
                  <c:v>215.1</c:v>
                </c:pt>
                <c:pt idx="15701">
                  <c:v>212.7</c:v>
                </c:pt>
                <c:pt idx="15702">
                  <c:v>214.9</c:v>
                </c:pt>
                <c:pt idx="15703">
                  <c:v>212.4</c:v>
                </c:pt>
                <c:pt idx="15704">
                  <c:v>211.2</c:v>
                </c:pt>
                <c:pt idx="15705">
                  <c:v>215</c:v>
                </c:pt>
                <c:pt idx="15706">
                  <c:v>214.4</c:v>
                </c:pt>
                <c:pt idx="15707">
                  <c:v>208.4</c:v>
                </c:pt>
                <c:pt idx="15708">
                  <c:v>213.7</c:v>
                </c:pt>
                <c:pt idx="15709">
                  <c:v>210.6</c:v>
                </c:pt>
                <c:pt idx="15710">
                  <c:v>206.7</c:v>
                </c:pt>
                <c:pt idx="15711">
                  <c:v>213.6</c:v>
                </c:pt>
                <c:pt idx="15712">
                  <c:v>205.2</c:v>
                </c:pt>
                <c:pt idx="15713">
                  <c:v>210.1</c:v>
                </c:pt>
                <c:pt idx="15714">
                  <c:v>211.2</c:v>
                </c:pt>
                <c:pt idx="15715">
                  <c:v>211.3</c:v>
                </c:pt>
                <c:pt idx="15716">
                  <c:v>211.1</c:v>
                </c:pt>
                <c:pt idx="15717">
                  <c:v>205.4</c:v>
                </c:pt>
                <c:pt idx="15718">
                  <c:v>212.6</c:v>
                </c:pt>
                <c:pt idx="15719">
                  <c:v>213</c:v>
                </c:pt>
                <c:pt idx="15720">
                  <c:v>210.3</c:v>
                </c:pt>
                <c:pt idx="15721">
                  <c:v>213.1</c:v>
                </c:pt>
                <c:pt idx="15722">
                  <c:v>213.1</c:v>
                </c:pt>
                <c:pt idx="15723">
                  <c:v>213.1</c:v>
                </c:pt>
                <c:pt idx="15724">
                  <c:v>210.8</c:v>
                </c:pt>
                <c:pt idx="15725">
                  <c:v>208.9</c:v>
                </c:pt>
                <c:pt idx="15726">
                  <c:v>209.3</c:v>
                </c:pt>
                <c:pt idx="15727">
                  <c:v>210.6</c:v>
                </c:pt>
                <c:pt idx="15728">
                  <c:v>206.7</c:v>
                </c:pt>
                <c:pt idx="15729">
                  <c:v>209</c:v>
                </c:pt>
                <c:pt idx="15730">
                  <c:v>209.2</c:v>
                </c:pt>
                <c:pt idx="15731">
                  <c:v>204.8</c:v>
                </c:pt>
                <c:pt idx="15732">
                  <c:v>210.9</c:v>
                </c:pt>
                <c:pt idx="15733">
                  <c:v>210.2</c:v>
                </c:pt>
                <c:pt idx="15734">
                  <c:v>208.3</c:v>
                </c:pt>
                <c:pt idx="15735">
                  <c:v>205.3</c:v>
                </c:pt>
                <c:pt idx="15736">
                  <c:v>210.9</c:v>
                </c:pt>
                <c:pt idx="15737">
                  <c:v>207.1</c:v>
                </c:pt>
                <c:pt idx="15738">
                  <c:v>210.9</c:v>
                </c:pt>
                <c:pt idx="15739">
                  <c:v>209.7</c:v>
                </c:pt>
                <c:pt idx="15740">
                  <c:v>210.5</c:v>
                </c:pt>
                <c:pt idx="15741">
                  <c:v>208.3</c:v>
                </c:pt>
                <c:pt idx="15742">
                  <c:v>209.2</c:v>
                </c:pt>
                <c:pt idx="15743">
                  <c:v>209.2</c:v>
                </c:pt>
                <c:pt idx="15744">
                  <c:v>209.2</c:v>
                </c:pt>
                <c:pt idx="15745">
                  <c:v>208</c:v>
                </c:pt>
                <c:pt idx="15746">
                  <c:v>209.5</c:v>
                </c:pt>
                <c:pt idx="15747">
                  <c:v>206.3</c:v>
                </c:pt>
                <c:pt idx="15748">
                  <c:v>207.5</c:v>
                </c:pt>
                <c:pt idx="15749">
                  <c:v>206.3</c:v>
                </c:pt>
                <c:pt idx="15750">
                  <c:v>201.4</c:v>
                </c:pt>
                <c:pt idx="15751">
                  <c:v>209.4</c:v>
                </c:pt>
                <c:pt idx="15752">
                  <c:v>207.1</c:v>
                </c:pt>
                <c:pt idx="15753">
                  <c:v>209</c:v>
                </c:pt>
                <c:pt idx="15754">
                  <c:v>207.5</c:v>
                </c:pt>
                <c:pt idx="15755">
                  <c:v>208.8</c:v>
                </c:pt>
                <c:pt idx="15756">
                  <c:v>205.4</c:v>
                </c:pt>
                <c:pt idx="15757">
                  <c:v>207.9</c:v>
                </c:pt>
                <c:pt idx="15758">
                  <c:v>206.6</c:v>
                </c:pt>
                <c:pt idx="15759">
                  <c:v>209</c:v>
                </c:pt>
                <c:pt idx="15760">
                  <c:v>206.6</c:v>
                </c:pt>
                <c:pt idx="15761">
                  <c:v>202.1</c:v>
                </c:pt>
                <c:pt idx="15762">
                  <c:v>206.1</c:v>
                </c:pt>
                <c:pt idx="15763">
                  <c:v>207.2</c:v>
                </c:pt>
                <c:pt idx="15764">
                  <c:v>205.9</c:v>
                </c:pt>
                <c:pt idx="15765">
                  <c:v>207.2</c:v>
                </c:pt>
                <c:pt idx="15766">
                  <c:v>205.9</c:v>
                </c:pt>
                <c:pt idx="15767">
                  <c:v>204.6</c:v>
                </c:pt>
                <c:pt idx="15768">
                  <c:v>206.1</c:v>
                </c:pt>
                <c:pt idx="15769">
                  <c:v>205.8</c:v>
                </c:pt>
                <c:pt idx="15770">
                  <c:v>207.8</c:v>
                </c:pt>
                <c:pt idx="15771">
                  <c:v>202.5</c:v>
                </c:pt>
                <c:pt idx="15772">
                  <c:v>204.7</c:v>
                </c:pt>
                <c:pt idx="15773">
                  <c:v>198.3</c:v>
                </c:pt>
                <c:pt idx="15774">
                  <c:v>204.9</c:v>
                </c:pt>
                <c:pt idx="15775">
                  <c:v>204.4</c:v>
                </c:pt>
                <c:pt idx="15776">
                  <c:v>202.8</c:v>
                </c:pt>
                <c:pt idx="15777">
                  <c:v>205.2</c:v>
                </c:pt>
                <c:pt idx="15778">
                  <c:v>203.8</c:v>
                </c:pt>
                <c:pt idx="15779">
                  <c:v>205.8</c:v>
                </c:pt>
                <c:pt idx="15780">
                  <c:v>201.4</c:v>
                </c:pt>
                <c:pt idx="15781">
                  <c:v>201.6</c:v>
                </c:pt>
                <c:pt idx="15782">
                  <c:v>205.8</c:v>
                </c:pt>
                <c:pt idx="15783">
                  <c:v>206.2</c:v>
                </c:pt>
                <c:pt idx="15784">
                  <c:v>205.5</c:v>
                </c:pt>
                <c:pt idx="15785">
                  <c:v>205</c:v>
                </c:pt>
                <c:pt idx="15786">
                  <c:v>203.3</c:v>
                </c:pt>
                <c:pt idx="15787">
                  <c:v>204.9</c:v>
                </c:pt>
                <c:pt idx="15788">
                  <c:v>204.8</c:v>
                </c:pt>
                <c:pt idx="15789">
                  <c:v>204.3</c:v>
                </c:pt>
                <c:pt idx="15790">
                  <c:v>203.8</c:v>
                </c:pt>
                <c:pt idx="15791">
                  <c:v>202.7</c:v>
                </c:pt>
                <c:pt idx="15792">
                  <c:v>203.3</c:v>
                </c:pt>
                <c:pt idx="15793">
                  <c:v>202.2</c:v>
                </c:pt>
                <c:pt idx="15794">
                  <c:v>203.5</c:v>
                </c:pt>
                <c:pt idx="15795">
                  <c:v>204.2</c:v>
                </c:pt>
                <c:pt idx="15796">
                  <c:v>203.2</c:v>
                </c:pt>
                <c:pt idx="15797">
                  <c:v>204.4</c:v>
                </c:pt>
                <c:pt idx="15798">
                  <c:v>203.3</c:v>
                </c:pt>
                <c:pt idx="15799">
                  <c:v>203.1</c:v>
                </c:pt>
                <c:pt idx="15800">
                  <c:v>204.6</c:v>
                </c:pt>
                <c:pt idx="15801">
                  <c:v>205.2</c:v>
                </c:pt>
                <c:pt idx="15802">
                  <c:v>203.6</c:v>
                </c:pt>
                <c:pt idx="15803">
                  <c:v>202.8</c:v>
                </c:pt>
                <c:pt idx="15804">
                  <c:v>203.2</c:v>
                </c:pt>
                <c:pt idx="15805">
                  <c:v>201.8</c:v>
                </c:pt>
                <c:pt idx="15806">
                  <c:v>202.6</c:v>
                </c:pt>
                <c:pt idx="15807">
                  <c:v>201.3</c:v>
                </c:pt>
                <c:pt idx="15808">
                  <c:v>203.2</c:v>
                </c:pt>
                <c:pt idx="15809">
                  <c:v>203.2</c:v>
                </c:pt>
                <c:pt idx="15810">
                  <c:v>202.3</c:v>
                </c:pt>
                <c:pt idx="15811">
                  <c:v>201.5</c:v>
                </c:pt>
                <c:pt idx="15812">
                  <c:v>202.2</c:v>
                </c:pt>
                <c:pt idx="15813">
                  <c:v>201.3</c:v>
                </c:pt>
                <c:pt idx="15814">
                  <c:v>200.2</c:v>
                </c:pt>
                <c:pt idx="15815">
                  <c:v>198.4</c:v>
                </c:pt>
                <c:pt idx="15816">
                  <c:v>202</c:v>
                </c:pt>
                <c:pt idx="15817">
                  <c:v>199.8</c:v>
                </c:pt>
                <c:pt idx="15818">
                  <c:v>200</c:v>
                </c:pt>
                <c:pt idx="15819">
                  <c:v>201.1</c:v>
                </c:pt>
                <c:pt idx="15820">
                  <c:v>199.1</c:v>
                </c:pt>
                <c:pt idx="15821">
                  <c:v>195.1</c:v>
                </c:pt>
                <c:pt idx="15822">
                  <c:v>198.9</c:v>
                </c:pt>
                <c:pt idx="15823">
                  <c:v>200.7</c:v>
                </c:pt>
                <c:pt idx="15824">
                  <c:v>196.8</c:v>
                </c:pt>
                <c:pt idx="15825">
                  <c:v>201</c:v>
                </c:pt>
                <c:pt idx="15826">
                  <c:v>199.8</c:v>
                </c:pt>
                <c:pt idx="15827">
                  <c:v>201.2</c:v>
                </c:pt>
                <c:pt idx="15828">
                  <c:v>202.2</c:v>
                </c:pt>
                <c:pt idx="15829">
                  <c:v>199.8</c:v>
                </c:pt>
                <c:pt idx="15830">
                  <c:v>200</c:v>
                </c:pt>
                <c:pt idx="15831">
                  <c:v>200.2</c:v>
                </c:pt>
                <c:pt idx="15832">
                  <c:v>201.9</c:v>
                </c:pt>
                <c:pt idx="15833">
                  <c:v>199.4</c:v>
                </c:pt>
                <c:pt idx="15834">
                  <c:v>193.5</c:v>
                </c:pt>
                <c:pt idx="15835">
                  <c:v>201.2</c:v>
                </c:pt>
                <c:pt idx="15836">
                  <c:v>200.6</c:v>
                </c:pt>
                <c:pt idx="15837">
                  <c:v>201.2</c:v>
                </c:pt>
                <c:pt idx="15838">
                  <c:v>200.5</c:v>
                </c:pt>
                <c:pt idx="15839">
                  <c:v>199.4</c:v>
                </c:pt>
                <c:pt idx="15840">
                  <c:v>193.5</c:v>
                </c:pt>
                <c:pt idx="15841">
                  <c:v>196.6</c:v>
                </c:pt>
                <c:pt idx="15842">
                  <c:v>194.8</c:v>
                </c:pt>
                <c:pt idx="15843">
                  <c:v>196.2</c:v>
                </c:pt>
                <c:pt idx="15844">
                  <c:v>199.3</c:v>
                </c:pt>
                <c:pt idx="15845">
                  <c:v>198</c:v>
                </c:pt>
                <c:pt idx="15846">
                  <c:v>199.2</c:v>
                </c:pt>
                <c:pt idx="15847">
                  <c:v>199.4</c:v>
                </c:pt>
                <c:pt idx="15848">
                  <c:v>197.3</c:v>
                </c:pt>
                <c:pt idx="15849">
                  <c:v>198.2</c:v>
                </c:pt>
                <c:pt idx="15850">
                  <c:v>198.7</c:v>
                </c:pt>
                <c:pt idx="15851">
                  <c:v>197.9</c:v>
                </c:pt>
                <c:pt idx="15852">
                  <c:v>198.3</c:v>
                </c:pt>
                <c:pt idx="15853">
                  <c:v>190.6</c:v>
                </c:pt>
                <c:pt idx="15854">
                  <c:v>198.1</c:v>
                </c:pt>
                <c:pt idx="15855">
                  <c:v>199.3</c:v>
                </c:pt>
                <c:pt idx="15856">
                  <c:v>197.8</c:v>
                </c:pt>
                <c:pt idx="15857">
                  <c:v>198.6</c:v>
                </c:pt>
                <c:pt idx="15858">
                  <c:v>195.4</c:v>
                </c:pt>
                <c:pt idx="15859">
                  <c:v>195.4</c:v>
                </c:pt>
                <c:pt idx="15860">
                  <c:v>193.3</c:v>
                </c:pt>
                <c:pt idx="15861">
                  <c:v>191.4</c:v>
                </c:pt>
                <c:pt idx="15862">
                  <c:v>198.7</c:v>
                </c:pt>
                <c:pt idx="15863">
                  <c:v>197.3</c:v>
                </c:pt>
                <c:pt idx="15864">
                  <c:v>194.4</c:v>
                </c:pt>
                <c:pt idx="15865">
                  <c:v>195.9</c:v>
                </c:pt>
                <c:pt idx="15866">
                  <c:v>197.9</c:v>
                </c:pt>
                <c:pt idx="15867">
                  <c:v>197.3</c:v>
                </c:pt>
                <c:pt idx="15868">
                  <c:v>196.7</c:v>
                </c:pt>
                <c:pt idx="15869">
                  <c:v>194.1</c:v>
                </c:pt>
                <c:pt idx="15870">
                  <c:v>197.1</c:v>
                </c:pt>
                <c:pt idx="15871">
                  <c:v>197.3</c:v>
                </c:pt>
                <c:pt idx="15872">
                  <c:v>195.4</c:v>
                </c:pt>
                <c:pt idx="15873">
                  <c:v>195.2</c:v>
                </c:pt>
                <c:pt idx="15874">
                  <c:v>197.6</c:v>
                </c:pt>
                <c:pt idx="15875">
                  <c:v>191.5</c:v>
                </c:pt>
                <c:pt idx="15876">
                  <c:v>188.3</c:v>
                </c:pt>
                <c:pt idx="15877">
                  <c:v>195.3</c:v>
                </c:pt>
                <c:pt idx="15878">
                  <c:v>194</c:v>
                </c:pt>
                <c:pt idx="15879">
                  <c:v>193.4</c:v>
                </c:pt>
                <c:pt idx="15880">
                  <c:v>191.9</c:v>
                </c:pt>
                <c:pt idx="15881">
                  <c:v>196.4</c:v>
                </c:pt>
                <c:pt idx="15882">
                  <c:v>194.3</c:v>
                </c:pt>
                <c:pt idx="15883">
                  <c:v>193</c:v>
                </c:pt>
                <c:pt idx="15884">
                  <c:v>197.3</c:v>
                </c:pt>
                <c:pt idx="15885">
                  <c:v>197.3</c:v>
                </c:pt>
                <c:pt idx="15886">
                  <c:v>197.8</c:v>
                </c:pt>
                <c:pt idx="15887">
                  <c:v>198.6</c:v>
                </c:pt>
                <c:pt idx="15888">
                  <c:v>195.4</c:v>
                </c:pt>
                <c:pt idx="15889">
                  <c:v>198.7</c:v>
                </c:pt>
                <c:pt idx="15890">
                  <c:v>198.5</c:v>
                </c:pt>
                <c:pt idx="15891">
                  <c:v>188.8</c:v>
                </c:pt>
                <c:pt idx="15892">
                  <c:v>199</c:v>
                </c:pt>
                <c:pt idx="15893">
                  <c:v>196.4</c:v>
                </c:pt>
                <c:pt idx="15894">
                  <c:v>188.7</c:v>
                </c:pt>
                <c:pt idx="15895">
                  <c:v>195</c:v>
                </c:pt>
                <c:pt idx="15896">
                  <c:v>197.4</c:v>
                </c:pt>
                <c:pt idx="15897">
                  <c:v>190.6</c:v>
                </c:pt>
                <c:pt idx="15898">
                  <c:v>198.5</c:v>
                </c:pt>
                <c:pt idx="15899">
                  <c:v>198</c:v>
                </c:pt>
                <c:pt idx="15900">
                  <c:v>197.3</c:v>
                </c:pt>
                <c:pt idx="15901">
                  <c:v>196.1</c:v>
                </c:pt>
                <c:pt idx="15902">
                  <c:v>198.3</c:v>
                </c:pt>
                <c:pt idx="15903">
                  <c:v>192.6</c:v>
                </c:pt>
                <c:pt idx="15904">
                  <c:v>196</c:v>
                </c:pt>
                <c:pt idx="15905">
                  <c:v>197.8</c:v>
                </c:pt>
                <c:pt idx="15906">
                  <c:v>195.5</c:v>
                </c:pt>
                <c:pt idx="15907">
                  <c:v>199</c:v>
                </c:pt>
                <c:pt idx="15908">
                  <c:v>198.3</c:v>
                </c:pt>
                <c:pt idx="15909">
                  <c:v>199.2</c:v>
                </c:pt>
                <c:pt idx="15910">
                  <c:v>198.1</c:v>
                </c:pt>
                <c:pt idx="15911">
                  <c:v>200.2</c:v>
                </c:pt>
                <c:pt idx="15912">
                  <c:v>199.3</c:v>
                </c:pt>
                <c:pt idx="15913">
                  <c:v>192.2</c:v>
                </c:pt>
                <c:pt idx="15914">
                  <c:v>198.6</c:v>
                </c:pt>
                <c:pt idx="15915">
                  <c:v>197.3</c:v>
                </c:pt>
                <c:pt idx="15916">
                  <c:v>194.7</c:v>
                </c:pt>
                <c:pt idx="15917">
                  <c:v>197.6</c:v>
                </c:pt>
                <c:pt idx="15918">
                  <c:v>195.4</c:v>
                </c:pt>
                <c:pt idx="15919">
                  <c:v>197.3</c:v>
                </c:pt>
                <c:pt idx="15920">
                  <c:v>198.5</c:v>
                </c:pt>
                <c:pt idx="15921">
                  <c:v>195.5</c:v>
                </c:pt>
                <c:pt idx="15922">
                  <c:v>198.1</c:v>
                </c:pt>
                <c:pt idx="15923">
                  <c:v>197.7</c:v>
                </c:pt>
                <c:pt idx="15924">
                  <c:v>195.5</c:v>
                </c:pt>
                <c:pt idx="15925">
                  <c:v>197.1</c:v>
                </c:pt>
                <c:pt idx="15926">
                  <c:v>195.5</c:v>
                </c:pt>
                <c:pt idx="15927">
                  <c:v>197.2</c:v>
                </c:pt>
                <c:pt idx="15928">
                  <c:v>194.3</c:v>
                </c:pt>
                <c:pt idx="15929">
                  <c:v>193</c:v>
                </c:pt>
                <c:pt idx="15930">
                  <c:v>198.1</c:v>
                </c:pt>
                <c:pt idx="15931">
                  <c:v>196.6</c:v>
                </c:pt>
                <c:pt idx="15932">
                  <c:v>197.9</c:v>
                </c:pt>
                <c:pt idx="15933">
                  <c:v>196.4</c:v>
                </c:pt>
                <c:pt idx="15934">
                  <c:v>199</c:v>
                </c:pt>
                <c:pt idx="15935">
                  <c:v>198.9</c:v>
                </c:pt>
                <c:pt idx="15936">
                  <c:v>197.4</c:v>
                </c:pt>
                <c:pt idx="15937">
                  <c:v>197.3</c:v>
                </c:pt>
                <c:pt idx="15938">
                  <c:v>197.9</c:v>
                </c:pt>
                <c:pt idx="15939">
                  <c:v>197.3</c:v>
                </c:pt>
                <c:pt idx="15940">
                  <c:v>199</c:v>
                </c:pt>
                <c:pt idx="15941">
                  <c:v>198.3</c:v>
                </c:pt>
                <c:pt idx="15942">
                  <c:v>199.2</c:v>
                </c:pt>
                <c:pt idx="15943">
                  <c:v>196.6</c:v>
                </c:pt>
                <c:pt idx="15944">
                  <c:v>197.3</c:v>
                </c:pt>
                <c:pt idx="15945">
                  <c:v>199.2</c:v>
                </c:pt>
                <c:pt idx="15946">
                  <c:v>196.6</c:v>
                </c:pt>
                <c:pt idx="15947">
                  <c:v>197.3</c:v>
                </c:pt>
                <c:pt idx="15948">
                  <c:v>199.2</c:v>
                </c:pt>
                <c:pt idx="15949">
                  <c:v>198.4</c:v>
                </c:pt>
                <c:pt idx="15950">
                  <c:v>197.5</c:v>
                </c:pt>
                <c:pt idx="15951">
                  <c:v>198.3</c:v>
                </c:pt>
                <c:pt idx="15952">
                  <c:v>197.6</c:v>
                </c:pt>
                <c:pt idx="15953">
                  <c:v>197.6</c:v>
                </c:pt>
                <c:pt idx="15954">
                  <c:v>193.5</c:v>
                </c:pt>
                <c:pt idx="15955">
                  <c:v>195.4</c:v>
                </c:pt>
                <c:pt idx="15956">
                  <c:v>192.1</c:v>
                </c:pt>
                <c:pt idx="15957">
                  <c:v>196.1</c:v>
                </c:pt>
                <c:pt idx="15958">
                  <c:v>198</c:v>
                </c:pt>
                <c:pt idx="15959">
                  <c:v>197.9</c:v>
                </c:pt>
                <c:pt idx="15960">
                  <c:v>197.3</c:v>
                </c:pt>
                <c:pt idx="15961">
                  <c:v>195.9</c:v>
                </c:pt>
                <c:pt idx="15962">
                  <c:v>197.9</c:v>
                </c:pt>
                <c:pt idx="15963">
                  <c:v>194.5</c:v>
                </c:pt>
                <c:pt idx="15964">
                  <c:v>197.7</c:v>
                </c:pt>
                <c:pt idx="15965">
                  <c:v>192</c:v>
                </c:pt>
                <c:pt idx="15966">
                  <c:v>197.9</c:v>
                </c:pt>
                <c:pt idx="15967">
                  <c:v>199</c:v>
                </c:pt>
                <c:pt idx="15968">
                  <c:v>195.8</c:v>
                </c:pt>
                <c:pt idx="15969">
                  <c:v>198.1</c:v>
                </c:pt>
                <c:pt idx="15970">
                  <c:v>192.9</c:v>
                </c:pt>
                <c:pt idx="15971">
                  <c:v>192.4</c:v>
                </c:pt>
                <c:pt idx="15972">
                  <c:v>199.8</c:v>
                </c:pt>
                <c:pt idx="15973">
                  <c:v>198.8</c:v>
                </c:pt>
                <c:pt idx="15974">
                  <c:v>196.5</c:v>
                </c:pt>
                <c:pt idx="15975">
                  <c:v>200.1</c:v>
                </c:pt>
                <c:pt idx="15976">
                  <c:v>199.1</c:v>
                </c:pt>
                <c:pt idx="15977">
                  <c:v>198.7</c:v>
                </c:pt>
                <c:pt idx="15978">
                  <c:v>201.2</c:v>
                </c:pt>
                <c:pt idx="15979">
                  <c:v>200</c:v>
                </c:pt>
                <c:pt idx="15980">
                  <c:v>193.7</c:v>
                </c:pt>
                <c:pt idx="15981">
                  <c:v>199.9</c:v>
                </c:pt>
                <c:pt idx="15982">
                  <c:v>200.2</c:v>
                </c:pt>
                <c:pt idx="15983">
                  <c:v>197.2</c:v>
                </c:pt>
                <c:pt idx="15984">
                  <c:v>196.2</c:v>
                </c:pt>
                <c:pt idx="15985">
                  <c:v>199.8</c:v>
                </c:pt>
                <c:pt idx="15986">
                  <c:v>196.9</c:v>
                </c:pt>
                <c:pt idx="15987">
                  <c:v>200.1</c:v>
                </c:pt>
                <c:pt idx="15988">
                  <c:v>197</c:v>
                </c:pt>
                <c:pt idx="15989">
                  <c:v>198.1</c:v>
                </c:pt>
                <c:pt idx="15990">
                  <c:v>198.3</c:v>
                </c:pt>
                <c:pt idx="15991">
                  <c:v>195.7</c:v>
                </c:pt>
                <c:pt idx="15992">
                  <c:v>196.8</c:v>
                </c:pt>
                <c:pt idx="15993">
                  <c:v>197.2</c:v>
                </c:pt>
                <c:pt idx="15994">
                  <c:v>198.7</c:v>
                </c:pt>
                <c:pt idx="15995">
                  <c:v>192.4</c:v>
                </c:pt>
                <c:pt idx="15996">
                  <c:v>196.9</c:v>
                </c:pt>
                <c:pt idx="15997">
                  <c:v>198.7</c:v>
                </c:pt>
                <c:pt idx="15998">
                  <c:v>196.7</c:v>
                </c:pt>
                <c:pt idx="15999">
                  <c:v>195.3</c:v>
                </c:pt>
                <c:pt idx="16000">
                  <c:v>199</c:v>
                </c:pt>
                <c:pt idx="16001">
                  <c:v>195.2</c:v>
                </c:pt>
                <c:pt idx="16002">
                  <c:v>197.1</c:v>
                </c:pt>
                <c:pt idx="16003">
                  <c:v>197</c:v>
                </c:pt>
                <c:pt idx="16004">
                  <c:v>196.3</c:v>
                </c:pt>
                <c:pt idx="16005">
                  <c:v>187.8</c:v>
                </c:pt>
                <c:pt idx="16006">
                  <c:v>196.9</c:v>
                </c:pt>
                <c:pt idx="16007">
                  <c:v>198.3</c:v>
                </c:pt>
                <c:pt idx="16008">
                  <c:v>197.3</c:v>
                </c:pt>
                <c:pt idx="16009">
                  <c:v>198.5</c:v>
                </c:pt>
                <c:pt idx="16010">
                  <c:v>196.2</c:v>
                </c:pt>
                <c:pt idx="16011">
                  <c:v>196.2</c:v>
                </c:pt>
                <c:pt idx="16012">
                  <c:v>191.9</c:v>
                </c:pt>
                <c:pt idx="16013">
                  <c:v>194</c:v>
                </c:pt>
                <c:pt idx="16014">
                  <c:v>197</c:v>
                </c:pt>
                <c:pt idx="16015">
                  <c:v>189.1</c:v>
                </c:pt>
                <c:pt idx="16016">
                  <c:v>193.3</c:v>
                </c:pt>
                <c:pt idx="16017">
                  <c:v>191.4</c:v>
                </c:pt>
                <c:pt idx="16018">
                  <c:v>195.7</c:v>
                </c:pt>
                <c:pt idx="16019">
                  <c:v>195.5</c:v>
                </c:pt>
                <c:pt idx="16020">
                  <c:v>196.3</c:v>
                </c:pt>
                <c:pt idx="16021">
                  <c:v>197.3</c:v>
                </c:pt>
                <c:pt idx="16022">
                  <c:v>198.5</c:v>
                </c:pt>
                <c:pt idx="16023">
                  <c:v>199.3</c:v>
                </c:pt>
                <c:pt idx="16024">
                  <c:v>197.3</c:v>
                </c:pt>
                <c:pt idx="16025">
                  <c:v>193.6</c:v>
                </c:pt>
                <c:pt idx="16026">
                  <c:v>197</c:v>
                </c:pt>
                <c:pt idx="16027">
                  <c:v>199.5</c:v>
                </c:pt>
                <c:pt idx="16028">
                  <c:v>200.2</c:v>
                </c:pt>
                <c:pt idx="16029">
                  <c:v>199.3</c:v>
                </c:pt>
                <c:pt idx="16030">
                  <c:v>192.9</c:v>
                </c:pt>
                <c:pt idx="16031">
                  <c:v>198.6</c:v>
                </c:pt>
                <c:pt idx="16032">
                  <c:v>197.3</c:v>
                </c:pt>
                <c:pt idx="16033">
                  <c:v>197.1</c:v>
                </c:pt>
                <c:pt idx="16034">
                  <c:v>194.9</c:v>
                </c:pt>
                <c:pt idx="16035">
                  <c:v>199.1</c:v>
                </c:pt>
                <c:pt idx="16036">
                  <c:v>199.3</c:v>
                </c:pt>
                <c:pt idx="16037">
                  <c:v>199.3</c:v>
                </c:pt>
                <c:pt idx="16038">
                  <c:v>195.5</c:v>
                </c:pt>
                <c:pt idx="16039">
                  <c:v>197.8</c:v>
                </c:pt>
                <c:pt idx="16040">
                  <c:v>198</c:v>
                </c:pt>
                <c:pt idx="16041">
                  <c:v>188.7</c:v>
                </c:pt>
                <c:pt idx="16042">
                  <c:v>193.2</c:v>
                </c:pt>
                <c:pt idx="16043">
                  <c:v>192.2</c:v>
                </c:pt>
                <c:pt idx="16044">
                  <c:v>194.2</c:v>
                </c:pt>
                <c:pt idx="16045">
                  <c:v>195.3</c:v>
                </c:pt>
                <c:pt idx="16046">
                  <c:v>197.1</c:v>
                </c:pt>
                <c:pt idx="16047">
                  <c:v>191.7</c:v>
                </c:pt>
                <c:pt idx="16048">
                  <c:v>198.1</c:v>
                </c:pt>
                <c:pt idx="16049">
                  <c:v>195.9</c:v>
                </c:pt>
                <c:pt idx="16050">
                  <c:v>198.2</c:v>
                </c:pt>
                <c:pt idx="16051">
                  <c:v>195.9</c:v>
                </c:pt>
                <c:pt idx="16052">
                  <c:v>192.9</c:v>
                </c:pt>
                <c:pt idx="16053">
                  <c:v>198</c:v>
                </c:pt>
                <c:pt idx="16054">
                  <c:v>196.4</c:v>
                </c:pt>
                <c:pt idx="16055">
                  <c:v>193.1</c:v>
                </c:pt>
                <c:pt idx="16056">
                  <c:v>195.2</c:v>
                </c:pt>
                <c:pt idx="16057">
                  <c:v>191.2</c:v>
                </c:pt>
                <c:pt idx="16058">
                  <c:v>193.3</c:v>
                </c:pt>
                <c:pt idx="16059">
                  <c:v>195.3</c:v>
                </c:pt>
                <c:pt idx="16060">
                  <c:v>191.1</c:v>
                </c:pt>
                <c:pt idx="16061">
                  <c:v>194.7</c:v>
                </c:pt>
                <c:pt idx="16062">
                  <c:v>189.6</c:v>
                </c:pt>
                <c:pt idx="16063">
                  <c:v>194.9</c:v>
                </c:pt>
                <c:pt idx="16064">
                  <c:v>194.4</c:v>
                </c:pt>
                <c:pt idx="16065">
                  <c:v>197.2</c:v>
                </c:pt>
                <c:pt idx="16066">
                  <c:v>190.2</c:v>
                </c:pt>
                <c:pt idx="16067">
                  <c:v>194.8</c:v>
                </c:pt>
                <c:pt idx="16068">
                  <c:v>193.3</c:v>
                </c:pt>
                <c:pt idx="16069">
                  <c:v>194.6</c:v>
                </c:pt>
                <c:pt idx="16070">
                  <c:v>196.5</c:v>
                </c:pt>
                <c:pt idx="16071">
                  <c:v>197.3</c:v>
                </c:pt>
                <c:pt idx="16072">
                  <c:v>192.9</c:v>
                </c:pt>
                <c:pt idx="16073">
                  <c:v>196.1</c:v>
                </c:pt>
                <c:pt idx="16074">
                  <c:v>194.4</c:v>
                </c:pt>
                <c:pt idx="16075">
                  <c:v>189.6</c:v>
                </c:pt>
                <c:pt idx="16076">
                  <c:v>193.4</c:v>
                </c:pt>
                <c:pt idx="16077">
                  <c:v>195.2</c:v>
                </c:pt>
                <c:pt idx="16078">
                  <c:v>192.2</c:v>
                </c:pt>
                <c:pt idx="16079">
                  <c:v>195.5</c:v>
                </c:pt>
                <c:pt idx="16080">
                  <c:v>186.8</c:v>
                </c:pt>
                <c:pt idx="16081">
                  <c:v>195.3</c:v>
                </c:pt>
                <c:pt idx="16082">
                  <c:v>196.5</c:v>
                </c:pt>
                <c:pt idx="16083">
                  <c:v>197.3</c:v>
                </c:pt>
                <c:pt idx="16084">
                  <c:v>196.3</c:v>
                </c:pt>
                <c:pt idx="16085">
                  <c:v>196.3</c:v>
                </c:pt>
                <c:pt idx="16086">
                  <c:v>195.3</c:v>
                </c:pt>
                <c:pt idx="16087">
                  <c:v>193.6</c:v>
                </c:pt>
                <c:pt idx="16088">
                  <c:v>196.1</c:v>
                </c:pt>
                <c:pt idx="16089">
                  <c:v>194.4</c:v>
                </c:pt>
                <c:pt idx="16090">
                  <c:v>192</c:v>
                </c:pt>
                <c:pt idx="16091">
                  <c:v>191.9</c:v>
                </c:pt>
                <c:pt idx="16092">
                  <c:v>197.2</c:v>
                </c:pt>
                <c:pt idx="16093">
                  <c:v>197</c:v>
                </c:pt>
                <c:pt idx="16094">
                  <c:v>193.2</c:v>
                </c:pt>
                <c:pt idx="16095">
                  <c:v>197</c:v>
                </c:pt>
                <c:pt idx="16096">
                  <c:v>189</c:v>
                </c:pt>
                <c:pt idx="16097">
                  <c:v>192.7</c:v>
                </c:pt>
                <c:pt idx="16098">
                  <c:v>196.1</c:v>
                </c:pt>
                <c:pt idx="16099">
                  <c:v>190.7</c:v>
                </c:pt>
                <c:pt idx="16100">
                  <c:v>194.9</c:v>
                </c:pt>
                <c:pt idx="16101">
                  <c:v>197.2</c:v>
                </c:pt>
                <c:pt idx="16102">
                  <c:v>195.3</c:v>
                </c:pt>
                <c:pt idx="16103">
                  <c:v>195.9</c:v>
                </c:pt>
                <c:pt idx="16104">
                  <c:v>195.3</c:v>
                </c:pt>
                <c:pt idx="16105">
                  <c:v>198.3</c:v>
                </c:pt>
                <c:pt idx="16106">
                  <c:v>197.6</c:v>
                </c:pt>
                <c:pt idx="16107">
                  <c:v>195.4</c:v>
                </c:pt>
                <c:pt idx="16108">
                  <c:v>195.7</c:v>
                </c:pt>
                <c:pt idx="16109">
                  <c:v>196.1</c:v>
                </c:pt>
                <c:pt idx="16110">
                  <c:v>189.7</c:v>
                </c:pt>
                <c:pt idx="16111">
                  <c:v>195.9</c:v>
                </c:pt>
                <c:pt idx="16112">
                  <c:v>195.4</c:v>
                </c:pt>
                <c:pt idx="16113">
                  <c:v>197.1</c:v>
                </c:pt>
                <c:pt idx="16114">
                  <c:v>196.7</c:v>
                </c:pt>
                <c:pt idx="16115">
                  <c:v>196.5</c:v>
                </c:pt>
                <c:pt idx="16116">
                  <c:v>193.5</c:v>
                </c:pt>
                <c:pt idx="16117">
                  <c:v>195.9</c:v>
                </c:pt>
                <c:pt idx="16118">
                  <c:v>196.7</c:v>
                </c:pt>
                <c:pt idx="16119">
                  <c:v>193.4</c:v>
                </c:pt>
                <c:pt idx="16120">
                  <c:v>196.7</c:v>
                </c:pt>
                <c:pt idx="16121">
                  <c:v>195.9</c:v>
                </c:pt>
                <c:pt idx="16122">
                  <c:v>193.4</c:v>
                </c:pt>
                <c:pt idx="16123">
                  <c:v>196.6</c:v>
                </c:pt>
                <c:pt idx="16124">
                  <c:v>196.7</c:v>
                </c:pt>
                <c:pt idx="16125">
                  <c:v>195.3</c:v>
                </c:pt>
                <c:pt idx="16126">
                  <c:v>193.4</c:v>
                </c:pt>
                <c:pt idx="16127">
                  <c:v>193.8</c:v>
                </c:pt>
                <c:pt idx="16128">
                  <c:v>196.2</c:v>
                </c:pt>
                <c:pt idx="16129">
                  <c:v>193</c:v>
                </c:pt>
                <c:pt idx="16130">
                  <c:v>192.3</c:v>
                </c:pt>
                <c:pt idx="16131">
                  <c:v>195.3</c:v>
                </c:pt>
                <c:pt idx="16132">
                  <c:v>196.3</c:v>
                </c:pt>
                <c:pt idx="16133">
                  <c:v>196.9</c:v>
                </c:pt>
                <c:pt idx="16134">
                  <c:v>197.3</c:v>
                </c:pt>
                <c:pt idx="16135">
                  <c:v>194.6</c:v>
                </c:pt>
                <c:pt idx="16136">
                  <c:v>194.7</c:v>
                </c:pt>
                <c:pt idx="16137">
                  <c:v>196.2</c:v>
                </c:pt>
                <c:pt idx="16138">
                  <c:v>197</c:v>
                </c:pt>
                <c:pt idx="16139">
                  <c:v>195.7</c:v>
                </c:pt>
                <c:pt idx="16140">
                  <c:v>195.3</c:v>
                </c:pt>
                <c:pt idx="16141">
                  <c:v>194.1</c:v>
                </c:pt>
                <c:pt idx="16142">
                  <c:v>195</c:v>
                </c:pt>
                <c:pt idx="16143">
                  <c:v>193.5</c:v>
                </c:pt>
                <c:pt idx="16144">
                  <c:v>194.4</c:v>
                </c:pt>
                <c:pt idx="16145">
                  <c:v>196.7</c:v>
                </c:pt>
                <c:pt idx="16146">
                  <c:v>193.4</c:v>
                </c:pt>
                <c:pt idx="16147">
                  <c:v>191.3</c:v>
                </c:pt>
                <c:pt idx="16148">
                  <c:v>195.7</c:v>
                </c:pt>
                <c:pt idx="16149">
                  <c:v>193.4</c:v>
                </c:pt>
                <c:pt idx="16150">
                  <c:v>197.3</c:v>
                </c:pt>
                <c:pt idx="16151">
                  <c:v>196.7</c:v>
                </c:pt>
                <c:pt idx="16152">
                  <c:v>198.2</c:v>
                </c:pt>
                <c:pt idx="16153">
                  <c:v>197.6</c:v>
                </c:pt>
                <c:pt idx="16154">
                  <c:v>197</c:v>
                </c:pt>
                <c:pt idx="16155">
                  <c:v>199.1</c:v>
                </c:pt>
                <c:pt idx="16156">
                  <c:v>197.1</c:v>
                </c:pt>
                <c:pt idx="16157">
                  <c:v>197.4</c:v>
                </c:pt>
                <c:pt idx="16158">
                  <c:v>191.7</c:v>
                </c:pt>
                <c:pt idx="16159">
                  <c:v>197.3</c:v>
                </c:pt>
                <c:pt idx="16160">
                  <c:v>197.3</c:v>
                </c:pt>
                <c:pt idx="16161">
                  <c:v>199.2</c:v>
                </c:pt>
                <c:pt idx="16162">
                  <c:v>198.7</c:v>
                </c:pt>
                <c:pt idx="16163">
                  <c:v>197.3</c:v>
                </c:pt>
                <c:pt idx="16164">
                  <c:v>197.3</c:v>
                </c:pt>
                <c:pt idx="16165">
                  <c:v>196.7</c:v>
                </c:pt>
                <c:pt idx="16166">
                  <c:v>195.3</c:v>
                </c:pt>
                <c:pt idx="16167">
                  <c:v>195.3</c:v>
                </c:pt>
                <c:pt idx="16168">
                  <c:v>193.6</c:v>
                </c:pt>
                <c:pt idx="16169">
                  <c:v>198.6</c:v>
                </c:pt>
                <c:pt idx="16170">
                  <c:v>198.3</c:v>
                </c:pt>
                <c:pt idx="16171">
                  <c:v>194.4</c:v>
                </c:pt>
                <c:pt idx="16172">
                  <c:v>196</c:v>
                </c:pt>
                <c:pt idx="16173">
                  <c:v>196.2</c:v>
                </c:pt>
                <c:pt idx="16174">
                  <c:v>197.5</c:v>
                </c:pt>
                <c:pt idx="16175">
                  <c:v>197</c:v>
                </c:pt>
                <c:pt idx="16176">
                  <c:v>199.3</c:v>
                </c:pt>
                <c:pt idx="16177">
                  <c:v>198.7</c:v>
                </c:pt>
                <c:pt idx="16178">
                  <c:v>196.7</c:v>
                </c:pt>
                <c:pt idx="16179">
                  <c:v>195.3</c:v>
                </c:pt>
                <c:pt idx="16180">
                  <c:v>196.7</c:v>
                </c:pt>
                <c:pt idx="16181">
                  <c:v>195.3</c:v>
                </c:pt>
                <c:pt idx="16182">
                  <c:v>195.3</c:v>
                </c:pt>
                <c:pt idx="16183">
                  <c:v>197.7</c:v>
                </c:pt>
                <c:pt idx="16184">
                  <c:v>196.9</c:v>
                </c:pt>
                <c:pt idx="16185">
                  <c:v>197.3</c:v>
                </c:pt>
                <c:pt idx="16186">
                  <c:v>194.4</c:v>
                </c:pt>
                <c:pt idx="16187">
                  <c:v>196</c:v>
                </c:pt>
                <c:pt idx="16188">
                  <c:v>196.2</c:v>
                </c:pt>
                <c:pt idx="16189">
                  <c:v>196.3</c:v>
                </c:pt>
                <c:pt idx="16190">
                  <c:v>196.3</c:v>
                </c:pt>
                <c:pt idx="16191">
                  <c:v>197.2</c:v>
                </c:pt>
                <c:pt idx="16192">
                  <c:v>194.2</c:v>
                </c:pt>
                <c:pt idx="16193">
                  <c:v>195</c:v>
                </c:pt>
                <c:pt idx="16194">
                  <c:v>196.3</c:v>
                </c:pt>
                <c:pt idx="16195">
                  <c:v>194.3</c:v>
                </c:pt>
                <c:pt idx="16196">
                  <c:v>199.9</c:v>
                </c:pt>
                <c:pt idx="16197">
                  <c:v>199.3</c:v>
                </c:pt>
                <c:pt idx="16198">
                  <c:v>200.9</c:v>
                </c:pt>
                <c:pt idx="16199">
                  <c:v>200.2</c:v>
                </c:pt>
                <c:pt idx="16200">
                  <c:v>199.3</c:v>
                </c:pt>
                <c:pt idx="16201">
                  <c:v>198.1</c:v>
                </c:pt>
                <c:pt idx="16202">
                  <c:v>199</c:v>
                </c:pt>
                <c:pt idx="16203">
                  <c:v>199.2</c:v>
                </c:pt>
                <c:pt idx="16204">
                  <c:v>200.2</c:v>
                </c:pt>
                <c:pt idx="16205">
                  <c:v>199</c:v>
                </c:pt>
                <c:pt idx="16206">
                  <c:v>199.2</c:v>
                </c:pt>
                <c:pt idx="16207">
                  <c:v>198.5</c:v>
                </c:pt>
                <c:pt idx="16208">
                  <c:v>197.4</c:v>
                </c:pt>
                <c:pt idx="16209">
                  <c:v>195.3</c:v>
                </c:pt>
                <c:pt idx="16210">
                  <c:v>198.5</c:v>
                </c:pt>
                <c:pt idx="16211">
                  <c:v>198.6</c:v>
                </c:pt>
                <c:pt idx="16212">
                  <c:v>198.3</c:v>
                </c:pt>
                <c:pt idx="16213">
                  <c:v>197.3</c:v>
                </c:pt>
                <c:pt idx="16214">
                  <c:v>193</c:v>
                </c:pt>
                <c:pt idx="16215">
                  <c:v>197</c:v>
                </c:pt>
                <c:pt idx="16216">
                  <c:v>193.6</c:v>
                </c:pt>
                <c:pt idx="16217">
                  <c:v>195.5</c:v>
                </c:pt>
                <c:pt idx="16218">
                  <c:v>197.2</c:v>
                </c:pt>
                <c:pt idx="16219">
                  <c:v>193.7</c:v>
                </c:pt>
                <c:pt idx="16220">
                  <c:v>194.8</c:v>
                </c:pt>
                <c:pt idx="16221">
                  <c:v>195.2</c:v>
                </c:pt>
                <c:pt idx="16222">
                  <c:v>196.6</c:v>
                </c:pt>
                <c:pt idx="16223">
                  <c:v>197.3</c:v>
                </c:pt>
                <c:pt idx="16224">
                  <c:v>193.5</c:v>
                </c:pt>
                <c:pt idx="16225">
                  <c:v>196.1</c:v>
                </c:pt>
                <c:pt idx="16226">
                  <c:v>195.8</c:v>
                </c:pt>
                <c:pt idx="16227">
                  <c:v>197.3</c:v>
                </c:pt>
                <c:pt idx="16228">
                  <c:v>196.6</c:v>
                </c:pt>
                <c:pt idx="16229">
                  <c:v>197.3</c:v>
                </c:pt>
                <c:pt idx="16230">
                  <c:v>194.4</c:v>
                </c:pt>
                <c:pt idx="16231">
                  <c:v>196</c:v>
                </c:pt>
                <c:pt idx="16232">
                  <c:v>196.5</c:v>
                </c:pt>
                <c:pt idx="16233">
                  <c:v>197.3</c:v>
                </c:pt>
                <c:pt idx="16234">
                  <c:v>192.4</c:v>
                </c:pt>
                <c:pt idx="16235">
                  <c:v>194.1</c:v>
                </c:pt>
                <c:pt idx="16236">
                  <c:v>197.1</c:v>
                </c:pt>
                <c:pt idx="16237">
                  <c:v>197</c:v>
                </c:pt>
                <c:pt idx="16238">
                  <c:v>195.1</c:v>
                </c:pt>
                <c:pt idx="16239">
                  <c:v>197.1</c:v>
                </c:pt>
                <c:pt idx="16240">
                  <c:v>192.7</c:v>
                </c:pt>
                <c:pt idx="16241">
                  <c:v>195.7</c:v>
                </c:pt>
                <c:pt idx="16242">
                  <c:v>194.3</c:v>
                </c:pt>
                <c:pt idx="16243">
                  <c:v>199</c:v>
                </c:pt>
                <c:pt idx="16244">
                  <c:v>199.5</c:v>
                </c:pt>
                <c:pt idx="16245">
                  <c:v>200.2</c:v>
                </c:pt>
                <c:pt idx="16246">
                  <c:v>198.1</c:v>
                </c:pt>
                <c:pt idx="16247">
                  <c:v>197.7</c:v>
                </c:pt>
                <c:pt idx="16248">
                  <c:v>198.3</c:v>
                </c:pt>
                <c:pt idx="16249">
                  <c:v>199.7</c:v>
                </c:pt>
                <c:pt idx="16250">
                  <c:v>198.3</c:v>
                </c:pt>
                <c:pt idx="16251">
                  <c:v>199.2</c:v>
                </c:pt>
                <c:pt idx="16252">
                  <c:v>195.6</c:v>
                </c:pt>
                <c:pt idx="16253">
                  <c:v>195</c:v>
                </c:pt>
                <c:pt idx="16254">
                  <c:v>195.2</c:v>
                </c:pt>
                <c:pt idx="16255">
                  <c:v>193.2</c:v>
                </c:pt>
                <c:pt idx="16256">
                  <c:v>194</c:v>
                </c:pt>
                <c:pt idx="16257">
                  <c:v>197.2</c:v>
                </c:pt>
                <c:pt idx="16258">
                  <c:v>197.3</c:v>
                </c:pt>
                <c:pt idx="16259">
                  <c:v>196</c:v>
                </c:pt>
                <c:pt idx="16260">
                  <c:v>194.3</c:v>
                </c:pt>
                <c:pt idx="16261">
                  <c:v>196.6</c:v>
                </c:pt>
                <c:pt idx="16262">
                  <c:v>197.9</c:v>
                </c:pt>
                <c:pt idx="16263">
                  <c:v>188.8</c:v>
                </c:pt>
                <c:pt idx="16264">
                  <c:v>196.7</c:v>
                </c:pt>
                <c:pt idx="16265">
                  <c:v>196.5</c:v>
                </c:pt>
                <c:pt idx="16266">
                  <c:v>195.4</c:v>
                </c:pt>
                <c:pt idx="16267">
                  <c:v>195.6</c:v>
                </c:pt>
                <c:pt idx="16268">
                  <c:v>194.4</c:v>
                </c:pt>
                <c:pt idx="16269">
                  <c:v>196.3</c:v>
                </c:pt>
                <c:pt idx="16270">
                  <c:v>194.9</c:v>
                </c:pt>
                <c:pt idx="16271">
                  <c:v>191.3</c:v>
                </c:pt>
                <c:pt idx="16272">
                  <c:v>197</c:v>
                </c:pt>
                <c:pt idx="16273">
                  <c:v>196</c:v>
                </c:pt>
                <c:pt idx="16274">
                  <c:v>196.5</c:v>
                </c:pt>
                <c:pt idx="16275">
                  <c:v>191.6</c:v>
                </c:pt>
                <c:pt idx="16276">
                  <c:v>191.6</c:v>
                </c:pt>
                <c:pt idx="16277">
                  <c:v>196.7</c:v>
                </c:pt>
                <c:pt idx="16278">
                  <c:v>198.2</c:v>
                </c:pt>
                <c:pt idx="16279">
                  <c:v>195.6</c:v>
                </c:pt>
                <c:pt idx="16280">
                  <c:v>197.5</c:v>
                </c:pt>
                <c:pt idx="16281">
                  <c:v>198.3</c:v>
                </c:pt>
                <c:pt idx="16282">
                  <c:v>195.7</c:v>
                </c:pt>
                <c:pt idx="16283">
                  <c:v>191.8</c:v>
                </c:pt>
                <c:pt idx="16284">
                  <c:v>187.5</c:v>
                </c:pt>
                <c:pt idx="16285">
                  <c:v>197.7</c:v>
                </c:pt>
                <c:pt idx="16286">
                  <c:v>196.9</c:v>
                </c:pt>
                <c:pt idx="16287">
                  <c:v>197.3</c:v>
                </c:pt>
                <c:pt idx="16288">
                  <c:v>194.9</c:v>
                </c:pt>
                <c:pt idx="16289">
                  <c:v>197.5</c:v>
                </c:pt>
                <c:pt idx="16290">
                  <c:v>197.3</c:v>
                </c:pt>
                <c:pt idx="16291">
                  <c:v>195</c:v>
                </c:pt>
                <c:pt idx="16292">
                  <c:v>196.7</c:v>
                </c:pt>
                <c:pt idx="16293">
                  <c:v>193.5</c:v>
                </c:pt>
                <c:pt idx="16294">
                  <c:v>192.3</c:v>
                </c:pt>
                <c:pt idx="16295">
                  <c:v>195.4</c:v>
                </c:pt>
                <c:pt idx="16296">
                  <c:v>197.3</c:v>
                </c:pt>
                <c:pt idx="16297">
                  <c:v>198.7</c:v>
                </c:pt>
                <c:pt idx="16298">
                  <c:v>197.9</c:v>
                </c:pt>
                <c:pt idx="16299">
                  <c:v>198.3</c:v>
                </c:pt>
                <c:pt idx="16300">
                  <c:v>197.4</c:v>
                </c:pt>
                <c:pt idx="16301">
                  <c:v>197.1</c:v>
                </c:pt>
                <c:pt idx="16302">
                  <c:v>196.4</c:v>
                </c:pt>
                <c:pt idx="16303">
                  <c:v>197.1</c:v>
                </c:pt>
                <c:pt idx="16304">
                  <c:v>198</c:v>
                </c:pt>
                <c:pt idx="16305">
                  <c:v>192.5</c:v>
                </c:pt>
                <c:pt idx="16306">
                  <c:v>198.3</c:v>
                </c:pt>
                <c:pt idx="16307">
                  <c:v>198.3</c:v>
                </c:pt>
                <c:pt idx="16308">
                  <c:v>193.5</c:v>
                </c:pt>
                <c:pt idx="16309">
                  <c:v>197.6</c:v>
                </c:pt>
                <c:pt idx="16310">
                  <c:v>194.5</c:v>
                </c:pt>
                <c:pt idx="16311">
                  <c:v>198.1</c:v>
                </c:pt>
                <c:pt idx="16312">
                  <c:v>196.8</c:v>
                </c:pt>
                <c:pt idx="16313">
                  <c:v>196.4</c:v>
                </c:pt>
                <c:pt idx="16314">
                  <c:v>196.4</c:v>
                </c:pt>
                <c:pt idx="16315">
                  <c:v>199.3</c:v>
                </c:pt>
                <c:pt idx="16316">
                  <c:v>198</c:v>
                </c:pt>
                <c:pt idx="16317">
                  <c:v>197.3</c:v>
                </c:pt>
                <c:pt idx="16318">
                  <c:v>198.7</c:v>
                </c:pt>
                <c:pt idx="16319">
                  <c:v>197.9</c:v>
                </c:pt>
                <c:pt idx="16320">
                  <c:v>193.5</c:v>
                </c:pt>
                <c:pt idx="16321">
                  <c:v>199.3</c:v>
                </c:pt>
                <c:pt idx="16322">
                  <c:v>199.3</c:v>
                </c:pt>
                <c:pt idx="16323">
                  <c:v>199.3</c:v>
                </c:pt>
                <c:pt idx="16324">
                  <c:v>190.3</c:v>
                </c:pt>
                <c:pt idx="16325">
                  <c:v>197.8</c:v>
                </c:pt>
                <c:pt idx="16326">
                  <c:v>198.3</c:v>
                </c:pt>
                <c:pt idx="16327">
                  <c:v>194.3</c:v>
                </c:pt>
                <c:pt idx="16328">
                  <c:v>196.2</c:v>
                </c:pt>
                <c:pt idx="16329">
                  <c:v>198.1</c:v>
                </c:pt>
                <c:pt idx="16330">
                  <c:v>196.9</c:v>
                </c:pt>
                <c:pt idx="16331">
                  <c:v>197</c:v>
                </c:pt>
                <c:pt idx="16332">
                  <c:v>194.5</c:v>
                </c:pt>
                <c:pt idx="16333">
                  <c:v>198.3</c:v>
                </c:pt>
                <c:pt idx="16334">
                  <c:v>196.4</c:v>
                </c:pt>
                <c:pt idx="16335">
                  <c:v>197.2</c:v>
                </c:pt>
                <c:pt idx="16336">
                  <c:v>198.5</c:v>
                </c:pt>
                <c:pt idx="16337">
                  <c:v>193.7</c:v>
                </c:pt>
                <c:pt idx="16338">
                  <c:v>198.9</c:v>
                </c:pt>
                <c:pt idx="16339">
                  <c:v>199</c:v>
                </c:pt>
                <c:pt idx="16340">
                  <c:v>198.3</c:v>
                </c:pt>
                <c:pt idx="16341">
                  <c:v>199.2</c:v>
                </c:pt>
                <c:pt idx="16342">
                  <c:v>189.9</c:v>
                </c:pt>
                <c:pt idx="16343">
                  <c:v>195</c:v>
                </c:pt>
                <c:pt idx="16344">
                  <c:v>199.2</c:v>
                </c:pt>
                <c:pt idx="16345">
                  <c:v>199.4</c:v>
                </c:pt>
                <c:pt idx="16346">
                  <c:v>197.9</c:v>
                </c:pt>
                <c:pt idx="16347">
                  <c:v>197.3</c:v>
                </c:pt>
                <c:pt idx="16348">
                  <c:v>199.5</c:v>
                </c:pt>
                <c:pt idx="16349">
                  <c:v>198.4</c:v>
                </c:pt>
                <c:pt idx="16350">
                  <c:v>199.2</c:v>
                </c:pt>
                <c:pt idx="16351">
                  <c:v>193.1</c:v>
                </c:pt>
                <c:pt idx="16352">
                  <c:v>200.2</c:v>
                </c:pt>
                <c:pt idx="16353">
                  <c:v>198.3</c:v>
                </c:pt>
                <c:pt idx="16354">
                  <c:v>196.1</c:v>
                </c:pt>
                <c:pt idx="16355">
                  <c:v>198.9</c:v>
                </c:pt>
                <c:pt idx="16356">
                  <c:v>199.3</c:v>
                </c:pt>
                <c:pt idx="16357">
                  <c:v>199.5</c:v>
                </c:pt>
                <c:pt idx="16358">
                  <c:v>197.8</c:v>
                </c:pt>
                <c:pt idx="16359">
                  <c:v>195.3</c:v>
                </c:pt>
                <c:pt idx="16360">
                  <c:v>191.3</c:v>
                </c:pt>
                <c:pt idx="16361">
                  <c:v>195.6</c:v>
                </c:pt>
                <c:pt idx="16362">
                  <c:v>194.5</c:v>
                </c:pt>
                <c:pt idx="16363">
                  <c:v>196.8</c:v>
                </c:pt>
                <c:pt idx="16364">
                  <c:v>200.1</c:v>
                </c:pt>
                <c:pt idx="16365">
                  <c:v>196.5</c:v>
                </c:pt>
                <c:pt idx="16366">
                  <c:v>200</c:v>
                </c:pt>
                <c:pt idx="16367">
                  <c:v>199.9</c:v>
                </c:pt>
                <c:pt idx="16368">
                  <c:v>200.7</c:v>
                </c:pt>
                <c:pt idx="16369">
                  <c:v>200.7</c:v>
                </c:pt>
                <c:pt idx="16370">
                  <c:v>200.5</c:v>
                </c:pt>
                <c:pt idx="16371">
                  <c:v>200.3</c:v>
                </c:pt>
                <c:pt idx="16372">
                  <c:v>198.1</c:v>
                </c:pt>
                <c:pt idx="16373">
                  <c:v>200.9</c:v>
                </c:pt>
                <c:pt idx="16374">
                  <c:v>203.1</c:v>
                </c:pt>
                <c:pt idx="16375">
                  <c:v>201.1</c:v>
                </c:pt>
                <c:pt idx="16376">
                  <c:v>202</c:v>
                </c:pt>
                <c:pt idx="16377">
                  <c:v>201.2</c:v>
                </c:pt>
                <c:pt idx="16378">
                  <c:v>202.4</c:v>
                </c:pt>
                <c:pt idx="16379">
                  <c:v>202.7</c:v>
                </c:pt>
                <c:pt idx="16380">
                  <c:v>203.3</c:v>
                </c:pt>
                <c:pt idx="16381">
                  <c:v>198.4</c:v>
                </c:pt>
                <c:pt idx="16382">
                  <c:v>201.2</c:v>
                </c:pt>
                <c:pt idx="16383">
                  <c:v>201.2</c:v>
                </c:pt>
                <c:pt idx="16384">
                  <c:v>197.7</c:v>
                </c:pt>
                <c:pt idx="16385">
                  <c:v>196.8</c:v>
                </c:pt>
                <c:pt idx="16386">
                  <c:v>200.2</c:v>
                </c:pt>
                <c:pt idx="16387">
                  <c:v>201.2</c:v>
                </c:pt>
                <c:pt idx="16388">
                  <c:v>200</c:v>
                </c:pt>
                <c:pt idx="16389">
                  <c:v>201.1</c:v>
                </c:pt>
                <c:pt idx="16390">
                  <c:v>199</c:v>
                </c:pt>
                <c:pt idx="16391">
                  <c:v>198.2</c:v>
                </c:pt>
                <c:pt idx="16392">
                  <c:v>201.2</c:v>
                </c:pt>
                <c:pt idx="16393">
                  <c:v>200.5</c:v>
                </c:pt>
                <c:pt idx="16394">
                  <c:v>200.6</c:v>
                </c:pt>
                <c:pt idx="16395">
                  <c:v>200.2</c:v>
                </c:pt>
                <c:pt idx="16396">
                  <c:v>197.7</c:v>
                </c:pt>
                <c:pt idx="16397">
                  <c:v>195</c:v>
                </c:pt>
                <c:pt idx="16398">
                  <c:v>200.1</c:v>
                </c:pt>
                <c:pt idx="16399">
                  <c:v>200.1</c:v>
                </c:pt>
                <c:pt idx="16400">
                  <c:v>199.7</c:v>
                </c:pt>
                <c:pt idx="16401">
                  <c:v>198.4</c:v>
                </c:pt>
                <c:pt idx="16402">
                  <c:v>201.7</c:v>
                </c:pt>
                <c:pt idx="16403">
                  <c:v>199.6</c:v>
                </c:pt>
                <c:pt idx="16404">
                  <c:v>199.3</c:v>
                </c:pt>
                <c:pt idx="16405">
                  <c:v>200</c:v>
                </c:pt>
                <c:pt idx="16406">
                  <c:v>199.3</c:v>
                </c:pt>
                <c:pt idx="16407">
                  <c:v>197.4</c:v>
                </c:pt>
                <c:pt idx="16408">
                  <c:v>196</c:v>
                </c:pt>
                <c:pt idx="16409">
                  <c:v>198.3</c:v>
                </c:pt>
                <c:pt idx="16410">
                  <c:v>199.3</c:v>
                </c:pt>
                <c:pt idx="16411">
                  <c:v>196.8</c:v>
                </c:pt>
                <c:pt idx="16412">
                  <c:v>193.3</c:v>
                </c:pt>
                <c:pt idx="16413">
                  <c:v>200.7</c:v>
                </c:pt>
                <c:pt idx="16414">
                  <c:v>201.5</c:v>
                </c:pt>
                <c:pt idx="16415">
                  <c:v>202.2</c:v>
                </c:pt>
                <c:pt idx="16416">
                  <c:v>201.3</c:v>
                </c:pt>
                <c:pt idx="16417">
                  <c:v>199.3</c:v>
                </c:pt>
                <c:pt idx="16418">
                  <c:v>199.9</c:v>
                </c:pt>
                <c:pt idx="16419">
                  <c:v>200.2</c:v>
                </c:pt>
                <c:pt idx="16420">
                  <c:v>200.7</c:v>
                </c:pt>
                <c:pt idx="16421">
                  <c:v>198.6</c:v>
                </c:pt>
                <c:pt idx="16422">
                  <c:v>195.4</c:v>
                </c:pt>
                <c:pt idx="16423">
                  <c:v>195</c:v>
                </c:pt>
                <c:pt idx="16424">
                  <c:v>198.6</c:v>
                </c:pt>
                <c:pt idx="16425">
                  <c:v>199.2</c:v>
                </c:pt>
                <c:pt idx="16426">
                  <c:v>195.3</c:v>
                </c:pt>
                <c:pt idx="16427">
                  <c:v>195.2</c:v>
                </c:pt>
                <c:pt idx="16428">
                  <c:v>196.4</c:v>
                </c:pt>
                <c:pt idx="16429">
                  <c:v>197.6</c:v>
                </c:pt>
                <c:pt idx="16430">
                  <c:v>192.1</c:v>
                </c:pt>
                <c:pt idx="16431">
                  <c:v>190.2</c:v>
                </c:pt>
                <c:pt idx="16432">
                  <c:v>199</c:v>
                </c:pt>
                <c:pt idx="16433">
                  <c:v>198.3</c:v>
                </c:pt>
                <c:pt idx="16434">
                  <c:v>197.3</c:v>
                </c:pt>
                <c:pt idx="16435">
                  <c:v>197.6</c:v>
                </c:pt>
                <c:pt idx="16436">
                  <c:v>197</c:v>
                </c:pt>
                <c:pt idx="16437">
                  <c:v>197.2</c:v>
                </c:pt>
                <c:pt idx="16438">
                  <c:v>196.7</c:v>
                </c:pt>
                <c:pt idx="16439">
                  <c:v>197.8</c:v>
                </c:pt>
                <c:pt idx="16440">
                  <c:v>193.6</c:v>
                </c:pt>
                <c:pt idx="16441">
                  <c:v>198.8</c:v>
                </c:pt>
                <c:pt idx="16442">
                  <c:v>194.7</c:v>
                </c:pt>
                <c:pt idx="16443">
                  <c:v>193.2</c:v>
                </c:pt>
                <c:pt idx="16444">
                  <c:v>197.6</c:v>
                </c:pt>
                <c:pt idx="16445">
                  <c:v>197.6</c:v>
                </c:pt>
                <c:pt idx="16446">
                  <c:v>197.3</c:v>
                </c:pt>
                <c:pt idx="16447">
                  <c:v>190.6</c:v>
                </c:pt>
                <c:pt idx="16448">
                  <c:v>195</c:v>
                </c:pt>
                <c:pt idx="16449">
                  <c:v>197.3</c:v>
                </c:pt>
                <c:pt idx="16450">
                  <c:v>197</c:v>
                </c:pt>
                <c:pt idx="16451">
                  <c:v>196.9</c:v>
                </c:pt>
                <c:pt idx="16452">
                  <c:v>195.4</c:v>
                </c:pt>
                <c:pt idx="16453">
                  <c:v>191.7</c:v>
                </c:pt>
                <c:pt idx="16454">
                  <c:v>196.5</c:v>
                </c:pt>
                <c:pt idx="16455">
                  <c:v>195.4</c:v>
                </c:pt>
                <c:pt idx="16456">
                  <c:v>197</c:v>
                </c:pt>
                <c:pt idx="16457">
                  <c:v>196.9</c:v>
                </c:pt>
                <c:pt idx="16458">
                  <c:v>197.3</c:v>
                </c:pt>
                <c:pt idx="16459">
                  <c:v>198</c:v>
                </c:pt>
                <c:pt idx="16460">
                  <c:v>197.3</c:v>
                </c:pt>
                <c:pt idx="16461">
                  <c:v>192.5</c:v>
                </c:pt>
                <c:pt idx="16462">
                  <c:v>190.9</c:v>
                </c:pt>
                <c:pt idx="16463">
                  <c:v>197.3</c:v>
                </c:pt>
                <c:pt idx="16464">
                  <c:v>197.3</c:v>
                </c:pt>
                <c:pt idx="16465">
                  <c:v>196.7</c:v>
                </c:pt>
                <c:pt idx="16466">
                  <c:v>197.1</c:v>
                </c:pt>
                <c:pt idx="16467">
                  <c:v>198.3</c:v>
                </c:pt>
                <c:pt idx="16468">
                  <c:v>197.3</c:v>
                </c:pt>
                <c:pt idx="16469">
                  <c:v>196.7</c:v>
                </c:pt>
                <c:pt idx="16470">
                  <c:v>191.5</c:v>
                </c:pt>
                <c:pt idx="16471">
                  <c:v>196.1</c:v>
                </c:pt>
                <c:pt idx="16472">
                  <c:v>193.9</c:v>
                </c:pt>
                <c:pt idx="16473">
                  <c:v>189.4</c:v>
                </c:pt>
                <c:pt idx="16474">
                  <c:v>191.6</c:v>
                </c:pt>
                <c:pt idx="16475">
                  <c:v>195.4</c:v>
                </c:pt>
                <c:pt idx="16476">
                  <c:v>196.3</c:v>
                </c:pt>
                <c:pt idx="16477">
                  <c:v>196.1</c:v>
                </c:pt>
                <c:pt idx="16478">
                  <c:v>195.1</c:v>
                </c:pt>
                <c:pt idx="16479">
                  <c:v>196.3</c:v>
                </c:pt>
                <c:pt idx="16480">
                  <c:v>198.5</c:v>
                </c:pt>
                <c:pt idx="16481">
                  <c:v>198</c:v>
                </c:pt>
                <c:pt idx="16482">
                  <c:v>190.6</c:v>
                </c:pt>
                <c:pt idx="16483">
                  <c:v>196.9</c:v>
                </c:pt>
                <c:pt idx="16484">
                  <c:v>192.7</c:v>
                </c:pt>
                <c:pt idx="16485">
                  <c:v>187.6</c:v>
                </c:pt>
                <c:pt idx="16486">
                  <c:v>197.3</c:v>
                </c:pt>
                <c:pt idx="16487">
                  <c:v>197.9</c:v>
                </c:pt>
                <c:pt idx="16488">
                  <c:v>186.9</c:v>
                </c:pt>
                <c:pt idx="16489">
                  <c:v>196.6</c:v>
                </c:pt>
                <c:pt idx="16490">
                  <c:v>197.9</c:v>
                </c:pt>
                <c:pt idx="16491">
                  <c:v>198.3</c:v>
                </c:pt>
                <c:pt idx="16492">
                  <c:v>197.6</c:v>
                </c:pt>
                <c:pt idx="16493">
                  <c:v>194.6</c:v>
                </c:pt>
                <c:pt idx="16494">
                  <c:v>198</c:v>
                </c:pt>
                <c:pt idx="16495">
                  <c:v>194.4</c:v>
                </c:pt>
                <c:pt idx="16496">
                  <c:v>196.7</c:v>
                </c:pt>
                <c:pt idx="16497">
                  <c:v>191.5</c:v>
                </c:pt>
                <c:pt idx="16498">
                  <c:v>198.1</c:v>
                </c:pt>
                <c:pt idx="16499">
                  <c:v>196.6</c:v>
                </c:pt>
                <c:pt idx="16500">
                  <c:v>198.1</c:v>
                </c:pt>
                <c:pt idx="16501">
                  <c:v>199.7</c:v>
                </c:pt>
                <c:pt idx="16502">
                  <c:v>198.9</c:v>
                </c:pt>
                <c:pt idx="16503">
                  <c:v>199.3</c:v>
                </c:pt>
                <c:pt idx="16504">
                  <c:v>198.7</c:v>
                </c:pt>
                <c:pt idx="16505">
                  <c:v>197.9</c:v>
                </c:pt>
                <c:pt idx="16506">
                  <c:v>196.4</c:v>
                </c:pt>
                <c:pt idx="16507">
                  <c:v>197</c:v>
                </c:pt>
                <c:pt idx="16508">
                  <c:v>194.4</c:v>
                </c:pt>
                <c:pt idx="16509">
                  <c:v>199</c:v>
                </c:pt>
                <c:pt idx="16510">
                  <c:v>197.4</c:v>
                </c:pt>
                <c:pt idx="16511">
                  <c:v>197.1</c:v>
                </c:pt>
                <c:pt idx="16512">
                  <c:v>193.5</c:v>
                </c:pt>
                <c:pt idx="16513">
                  <c:v>199</c:v>
                </c:pt>
                <c:pt idx="16514">
                  <c:v>192.1</c:v>
                </c:pt>
                <c:pt idx="16515">
                  <c:v>196.9</c:v>
                </c:pt>
                <c:pt idx="16516">
                  <c:v>195.8</c:v>
                </c:pt>
                <c:pt idx="16517">
                  <c:v>198.5</c:v>
                </c:pt>
                <c:pt idx="16518">
                  <c:v>199.3</c:v>
                </c:pt>
                <c:pt idx="16519">
                  <c:v>199.3</c:v>
                </c:pt>
                <c:pt idx="16520">
                  <c:v>199.3</c:v>
                </c:pt>
                <c:pt idx="16521">
                  <c:v>199.3</c:v>
                </c:pt>
                <c:pt idx="16522">
                  <c:v>200.1</c:v>
                </c:pt>
                <c:pt idx="16523">
                  <c:v>199.4</c:v>
                </c:pt>
                <c:pt idx="16524">
                  <c:v>200.2</c:v>
                </c:pt>
                <c:pt idx="16525">
                  <c:v>195.3</c:v>
                </c:pt>
                <c:pt idx="16526">
                  <c:v>197.7</c:v>
                </c:pt>
                <c:pt idx="16527">
                  <c:v>199.3</c:v>
                </c:pt>
                <c:pt idx="16528">
                  <c:v>198.3</c:v>
                </c:pt>
                <c:pt idx="16529">
                  <c:v>198.3</c:v>
                </c:pt>
                <c:pt idx="16530">
                  <c:v>200.2</c:v>
                </c:pt>
                <c:pt idx="16531">
                  <c:v>199.3</c:v>
                </c:pt>
                <c:pt idx="16532">
                  <c:v>199.3</c:v>
                </c:pt>
                <c:pt idx="16533">
                  <c:v>194.5</c:v>
                </c:pt>
                <c:pt idx="16534">
                  <c:v>197.1</c:v>
                </c:pt>
                <c:pt idx="16535">
                  <c:v>198</c:v>
                </c:pt>
                <c:pt idx="16536">
                  <c:v>195.4</c:v>
                </c:pt>
                <c:pt idx="16537">
                  <c:v>198.7</c:v>
                </c:pt>
                <c:pt idx="16538">
                  <c:v>197.9</c:v>
                </c:pt>
                <c:pt idx="16539">
                  <c:v>199.2</c:v>
                </c:pt>
                <c:pt idx="16540">
                  <c:v>193.6</c:v>
                </c:pt>
                <c:pt idx="16541">
                  <c:v>195</c:v>
                </c:pt>
                <c:pt idx="16542">
                  <c:v>197.1</c:v>
                </c:pt>
                <c:pt idx="16543">
                  <c:v>197.4</c:v>
                </c:pt>
                <c:pt idx="16544">
                  <c:v>195.9</c:v>
                </c:pt>
                <c:pt idx="16545">
                  <c:v>198.3</c:v>
                </c:pt>
                <c:pt idx="16546">
                  <c:v>198</c:v>
                </c:pt>
                <c:pt idx="16547">
                  <c:v>198.5</c:v>
                </c:pt>
                <c:pt idx="16548">
                  <c:v>194.5</c:v>
                </c:pt>
                <c:pt idx="16549">
                  <c:v>195.6</c:v>
                </c:pt>
                <c:pt idx="16550">
                  <c:v>195</c:v>
                </c:pt>
                <c:pt idx="16551">
                  <c:v>195.4</c:v>
                </c:pt>
                <c:pt idx="16552">
                  <c:v>195</c:v>
                </c:pt>
                <c:pt idx="16553">
                  <c:v>194.9</c:v>
                </c:pt>
                <c:pt idx="16554">
                  <c:v>198.3</c:v>
                </c:pt>
                <c:pt idx="16555">
                  <c:v>195.2</c:v>
                </c:pt>
                <c:pt idx="16556">
                  <c:v>191.7</c:v>
                </c:pt>
                <c:pt idx="16557">
                  <c:v>198</c:v>
                </c:pt>
                <c:pt idx="16558">
                  <c:v>198.5</c:v>
                </c:pt>
                <c:pt idx="16559">
                  <c:v>193.7</c:v>
                </c:pt>
                <c:pt idx="16560">
                  <c:v>198.9</c:v>
                </c:pt>
                <c:pt idx="16561">
                  <c:v>196</c:v>
                </c:pt>
                <c:pt idx="16562">
                  <c:v>197.7</c:v>
                </c:pt>
                <c:pt idx="16563">
                  <c:v>198.3</c:v>
                </c:pt>
                <c:pt idx="16564">
                  <c:v>191.9</c:v>
                </c:pt>
                <c:pt idx="16565">
                  <c:v>195.2</c:v>
                </c:pt>
                <c:pt idx="16566">
                  <c:v>187.6</c:v>
                </c:pt>
                <c:pt idx="16567">
                  <c:v>196.6</c:v>
                </c:pt>
                <c:pt idx="16568">
                  <c:v>193.6</c:v>
                </c:pt>
                <c:pt idx="16569">
                  <c:v>197</c:v>
                </c:pt>
                <c:pt idx="16570">
                  <c:v>192.7</c:v>
                </c:pt>
                <c:pt idx="16571">
                  <c:v>196.9</c:v>
                </c:pt>
                <c:pt idx="16572">
                  <c:v>195.4</c:v>
                </c:pt>
                <c:pt idx="16573">
                  <c:v>196.6</c:v>
                </c:pt>
                <c:pt idx="16574">
                  <c:v>193</c:v>
                </c:pt>
                <c:pt idx="16575">
                  <c:v>197</c:v>
                </c:pt>
                <c:pt idx="16576">
                  <c:v>195.6</c:v>
                </c:pt>
                <c:pt idx="16577">
                  <c:v>195.7</c:v>
                </c:pt>
                <c:pt idx="16578">
                  <c:v>187.7</c:v>
                </c:pt>
                <c:pt idx="16579">
                  <c:v>196.6</c:v>
                </c:pt>
                <c:pt idx="16580">
                  <c:v>196</c:v>
                </c:pt>
                <c:pt idx="16581">
                  <c:v>187.7</c:v>
                </c:pt>
                <c:pt idx="16582">
                  <c:v>195</c:v>
                </c:pt>
                <c:pt idx="16583">
                  <c:v>194.9</c:v>
                </c:pt>
                <c:pt idx="16584">
                  <c:v>193.4</c:v>
                </c:pt>
                <c:pt idx="16585">
                  <c:v>195.3</c:v>
                </c:pt>
                <c:pt idx="16586">
                  <c:v>195.9</c:v>
                </c:pt>
                <c:pt idx="16587">
                  <c:v>191.5</c:v>
                </c:pt>
                <c:pt idx="16588">
                  <c:v>196</c:v>
                </c:pt>
                <c:pt idx="16589">
                  <c:v>194.1</c:v>
                </c:pt>
                <c:pt idx="16590">
                  <c:v>196.1</c:v>
                </c:pt>
                <c:pt idx="16591">
                  <c:v>197.3</c:v>
                </c:pt>
                <c:pt idx="16592">
                  <c:v>196</c:v>
                </c:pt>
                <c:pt idx="16593">
                  <c:v>194.3</c:v>
                </c:pt>
                <c:pt idx="16594">
                  <c:v>196</c:v>
                </c:pt>
                <c:pt idx="16595">
                  <c:v>195.3</c:v>
                </c:pt>
                <c:pt idx="16596">
                  <c:v>186.8</c:v>
                </c:pt>
                <c:pt idx="16597">
                  <c:v>196</c:v>
                </c:pt>
                <c:pt idx="16598">
                  <c:v>194.1</c:v>
                </c:pt>
                <c:pt idx="16599">
                  <c:v>193.3</c:v>
                </c:pt>
                <c:pt idx="16600">
                  <c:v>193.2</c:v>
                </c:pt>
                <c:pt idx="16601">
                  <c:v>194.7</c:v>
                </c:pt>
                <c:pt idx="16602">
                  <c:v>195.2</c:v>
                </c:pt>
                <c:pt idx="16603">
                  <c:v>193.2</c:v>
                </c:pt>
                <c:pt idx="16604">
                  <c:v>195.3</c:v>
                </c:pt>
                <c:pt idx="16605">
                  <c:v>195.3</c:v>
                </c:pt>
                <c:pt idx="16606">
                  <c:v>195.3</c:v>
                </c:pt>
                <c:pt idx="16607">
                  <c:v>194.7</c:v>
                </c:pt>
                <c:pt idx="16608">
                  <c:v>195.2</c:v>
                </c:pt>
                <c:pt idx="16609">
                  <c:v>191</c:v>
                </c:pt>
                <c:pt idx="16610">
                  <c:v>193.5</c:v>
                </c:pt>
                <c:pt idx="16611">
                  <c:v>193.3</c:v>
                </c:pt>
                <c:pt idx="16612">
                  <c:v>192.2</c:v>
                </c:pt>
                <c:pt idx="16613">
                  <c:v>194.3</c:v>
                </c:pt>
                <c:pt idx="16614">
                  <c:v>192.4</c:v>
                </c:pt>
                <c:pt idx="16615">
                  <c:v>188.8</c:v>
                </c:pt>
                <c:pt idx="16616">
                  <c:v>192.3</c:v>
                </c:pt>
                <c:pt idx="16617">
                  <c:v>194.2</c:v>
                </c:pt>
                <c:pt idx="16618">
                  <c:v>191.7</c:v>
                </c:pt>
                <c:pt idx="16619">
                  <c:v>189.7</c:v>
                </c:pt>
                <c:pt idx="16620">
                  <c:v>193.1</c:v>
                </c:pt>
                <c:pt idx="16621">
                  <c:v>191.2</c:v>
                </c:pt>
                <c:pt idx="16622">
                  <c:v>192.7</c:v>
                </c:pt>
                <c:pt idx="16623">
                  <c:v>195.2</c:v>
                </c:pt>
                <c:pt idx="16624">
                  <c:v>188.4</c:v>
                </c:pt>
                <c:pt idx="16625">
                  <c:v>194.5</c:v>
                </c:pt>
                <c:pt idx="16626">
                  <c:v>194.3</c:v>
                </c:pt>
                <c:pt idx="16627">
                  <c:v>193.4</c:v>
                </c:pt>
                <c:pt idx="16628">
                  <c:v>192.6</c:v>
                </c:pt>
                <c:pt idx="16629">
                  <c:v>194.2</c:v>
                </c:pt>
                <c:pt idx="16630">
                  <c:v>191.1</c:v>
                </c:pt>
                <c:pt idx="16631">
                  <c:v>190.9</c:v>
                </c:pt>
                <c:pt idx="16632">
                  <c:v>191.5</c:v>
                </c:pt>
                <c:pt idx="16633">
                  <c:v>193.4</c:v>
                </c:pt>
                <c:pt idx="16634">
                  <c:v>193.2</c:v>
                </c:pt>
                <c:pt idx="16635">
                  <c:v>194.3</c:v>
                </c:pt>
                <c:pt idx="16636">
                  <c:v>194.3</c:v>
                </c:pt>
                <c:pt idx="16637">
                  <c:v>193.7</c:v>
                </c:pt>
                <c:pt idx="16638">
                  <c:v>193.3</c:v>
                </c:pt>
                <c:pt idx="16639">
                  <c:v>193.7</c:v>
                </c:pt>
                <c:pt idx="16640">
                  <c:v>192.9</c:v>
                </c:pt>
                <c:pt idx="16641">
                  <c:v>195.2</c:v>
                </c:pt>
                <c:pt idx="16642">
                  <c:v>190.3</c:v>
                </c:pt>
                <c:pt idx="16643">
                  <c:v>195.3</c:v>
                </c:pt>
                <c:pt idx="16644">
                  <c:v>190.6</c:v>
                </c:pt>
                <c:pt idx="16645">
                  <c:v>194.2</c:v>
                </c:pt>
                <c:pt idx="16646">
                  <c:v>196.3</c:v>
                </c:pt>
                <c:pt idx="16647">
                  <c:v>195.3</c:v>
                </c:pt>
                <c:pt idx="16648">
                  <c:v>193.3</c:v>
                </c:pt>
                <c:pt idx="16649">
                  <c:v>194.5</c:v>
                </c:pt>
                <c:pt idx="16650">
                  <c:v>193.9</c:v>
                </c:pt>
                <c:pt idx="16651">
                  <c:v>193.2</c:v>
                </c:pt>
                <c:pt idx="16652">
                  <c:v>192.8</c:v>
                </c:pt>
                <c:pt idx="16653">
                  <c:v>194.2</c:v>
                </c:pt>
                <c:pt idx="16654">
                  <c:v>195.6</c:v>
                </c:pt>
                <c:pt idx="16655">
                  <c:v>195.7</c:v>
                </c:pt>
                <c:pt idx="16656">
                  <c:v>196.2</c:v>
                </c:pt>
                <c:pt idx="16657">
                  <c:v>196</c:v>
                </c:pt>
                <c:pt idx="16658">
                  <c:v>196.5</c:v>
                </c:pt>
                <c:pt idx="16659">
                  <c:v>198.2</c:v>
                </c:pt>
                <c:pt idx="16660">
                  <c:v>195.7</c:v>
                </c:pt>
                <c:pt idx="16661">
                  <c:v>190.6</c:v>
                </c:pt>
                <c:pt idx="16662">
                  <c:v>193.1</c:v>
                </c:pt>
                <c:pt idx="16663">
                  <c:v>191.5</c:v>
                </c:pt>
                <c:pt idx="16664">
                  <c:v>195.5</c:v>
                </c:pt>
                <c:pt idx="16665">
                  <c:v>194.4</c:v>
                </c:pt>
                <c:pt idx="16666">
                  <c:v>190.2</c:v>
                </c:pt>
                <c:pt idx="16667">
                  <c:v>196</c:v>
                </c:pt>
                <c:pt idx="16668">
                  <c:v>196.2</c:v>
                </c:pt>
                <c:pt idx="16669">
                  <c:v>197.1</c:v>
                </c:pt>
                <c:pt idx="16670">
                  <c:v>200.5</c:v>
                </c:pt>
                <c:pt idx="16671">
                  <c:v>200.3</c:v>
                </c:pt>
                <c:pt idx="16672">
                  <c:v>196.7</c:v>
                </c:pt>
                <c:pt idx="16673">
                  <c:v>199.6</c:v>
                </c:pt>
                <c:pt idx="16674">
                  <c:v>194.5</c:v>
                </c:pt>
                <c:pt idx="16675">
                  <c:v>198.8</c:v>
                </c:pt>
                <c:pt idx="16676">
                  <c:v>200.2</c:v>
                </c:pt>
                <c:pt idx="16677">
                  <c:v>196.5</c:v>
                </c:pt>
                <c:pt idx="16678">
                  <c:v>198.3</c:v>
                </c:pt>
                <c:pt idx="16679">
                  <c:v>197</c:v>
                </c:pt>
                <c:pt idx="16680">
                  <c:v>197.2</c:v>
                </c:pt>
                <c:pt idx="16681">
                  <c:v>198.3</c:v>
                </c:pt>
                <c:pt idx="16682">
                  <c:v>197.6</c:v>
                </c:pt>
                <c:pt idx="16683">
                  <c:v>198.2</c:v>
                </c:pt>
                <c:pt idx="16684">
                  <c:v>195.7</c:v>
                </c:pt>
                <c:pt idx="16685">
                  <c:v>193.1</c:v>
                </c:pt>
                <c:pt idx="16686">
                  <c:v>198.8</c:v>
                </c:pt>
                <c:pt idx="16687">
                  <c:v>195.6</c:v>
                </c:pt>
                <c:pt idx="16688">
                  <c:v>195.6</c:v>
                </c:pt>
                <c:pt idx="16689">
                  <c:v>198.3</c:v>
                </c:pt>
                <c:pt idx="16690">
                  <c:v>199</c:v>
                </c:pt>
                <c:pt idx="16691">
                  <c:v>198.3</c:v>
                </c:pt>
                <c:pt idx="16692">
                  <c:v>197.3</c:v>
                </c:pt>
                <c:pt idx="16693">
                  <c:v>196.7</c:v>
                </c:pt>
                <c:pt idx="16694">
                  <c:v>194.6</c:v>
                </c:pt>
                <c:pt idx="16695">
                  <c:v>199.2</c:v>
                </c:pt>
                <c:pt idx="16696">
                  <c:v>197.5</c:v>
                </c:pt>
                <c:pt idx="16697">
                  <c:v>197</c:v>
                </c:pt>
                <c:pt idx="16698">
                  <c:v>198.3</c:v>
                </c:pt>
                <c:pt idx="16699">
                  <c:v>199.3</c:v>
                </c:pt>
                <c:pt idx="16700">
                  <c:v>195.6</c:v>
                </c:pt>
                <c:pt idx="16701">
                  <c:v>199</c:v>
                </c:pt>
                <c:pt idx="16702">
                  <c:v>198.3</c:v>
                </c:pt>
                <c:pt idx="16703">
                  <c:v>198.9</c:v>
                </c:pt>
                <c:pt idx="16704">
                  <c:v>197.4</c:v>
                </c:pt>
                <c:pt idx="16705">
                  <c:v>199.3</c:v>
                </c:pt>
                <c:pt idx="16706">
                  <c:v>197.4</c:v>
                </c:pt>
                <c:pt idx="16707">
                  <c:v>198.2</c:v>
                </c:pt>
                <c:pt idx="16708">
                  <c:v>200</c:v>
                </c:pt>
                <c:pt idx="16709">
                  <c:v>199.3</c:v>
                </c:pt>
                <c:pt idx="16710">
                  <c:v>199.3</c:v>
                </c:pt>
                <c:pt idx="16711">
                  <c:v>199</c:v>
                </c:pt>
                <c:pt idx="16712">
                  <c:v>198.9</c:v>
                </c:pt>
                <c:pt idx="16713">
                  <c:v>197.4</c:v>
                </c:pt>
                <c:pt idx="16714">
                  <c:v>199.3</c:v>
                </c:pt>
                <c:pt idx="16715">
                  <c:v>200.5</c:v>
                </c:pt>
                <c:pt idx="16716">
                  <c:v>199.3</c:v>
                </c:pt>
                <c:pt idx="16717">
                  <c:v>198.8</c:v>
                </c:pt>
                <c:pt idx="16718">
                  <c:v>196.5</c:v>
                </c:pt>
                <c:pt idx="16719">
                  <c:v>199.2</c:v>
                </c:pt>
                <c:pt idx="16720">
                  <c:v>198.8</c:v>
                </c:pt>
                <c:pt idx="16721">
                  <c:v>197.7</c:v>
                </c:pt>
                <c:pt idx="16722">
                  <c:v>199.3</c:v>
                </c:pt>
                <c:pt idx="16723">
                  <c:v>199</c:v>
                </c:pt>
                <c:pt idx="16724">
                  <c:v>194.6</c:v>
                </c:pt>
                <c:pt idx="16725">
                  <c:v>199.9</c:v>
                </c:pt>
                <c:pt idx="16726">
                  <c:v>198.8</c:v>
                </c:pt>
                <c:pt idx="16727">
                  <c:v>199.6</c:v>
                </c:pt>
                <c:pt idx="16728">
                  <c:v>201.1</c:v>
                </c:pt>
                <c:pt idx="16729">
                  <c:v>194.8</c:v>
                </c:pt>
                <c:pt idx="16730">
                  <c:v>201.8</c:v>
                </c:pt>
                <c:pt idx="16731">
                  <c:v>202.2</c:v>
                </c:pt>
                <c:pt idx="16732">
                  <c:v>200.5</c:v>
                </c:pt>
                <c:pt idx="16733">
                  <c:v>201.2</c:v>
                </c:pt>
                <c:pt idx="16734">
                  <c:v>198.4</c:v>
                </c:pt>
                <c:pt idx="16735">
                  <c:v>196.7</c:v>
                </c:pt>
                <c:pt idx="16736">
                  <c:v>194.1</c:v>
                </c:pt>
                <c:pt idx="16737">
                  <c:v>196.1</c:v>
                </c:pt>
                <c:pt idx="16738">
                  <c:v>199.8</c:v>
                </c:pt>
                <c:pt idx="16739">
                  <c:v>200.6</c:v>
                </c:pt>
                <c:pt idx="16740">
                  <c:v>195.5</c:v>
                </c:pt>
                <c:pt idx="16741">
                  <c:v>200</c:v>
                </c:pt>
                <c:pt idx="16742">
                  <c:v>195</c:v>
                </c:pt>
                <c:pt idx="16743">
                  <c:v>191.4</c:v>
                </c:pt>
                <c:pt idx="16744">
                  <c:v>199</c:v>
                </c:pt>
                <c:pt idx="16745">
                  <c:v>197.6</c:v>
                </c:pt>
                <c:pt idx="16746">
                  <c:v>191.6</c:v>
                </c:pt>
                <c:pt idx="16747">
                  <c:v>197</c:v>
                </c:pt>
                <c:pt idx="16748">
                  <c:v>197.5</c:v>
                </c:pt>
                <c:pt idx="16749">
                  <c:v>196.4</c:v>
                </c:pt>
                <c:pt idx="16750">
                  <c:v>200.4</c:v>
                </c:pt>
                <c:pt idx="16751">
                  <c:v>200.1</c:v>
                </c:pt>
                <c:pt idx="16752">
                  <c:v>201.2</c:v>
                </c:pt>
                <c:pt idx="16753">
                  <c:v>198.4</c:v>
                </c:pt>
                <c:pt idx="16754">
                  <c:v>196.3</c:v>
                </c:pt>
                <c:pt idx="16755">
                  <c:v>199.3</c:v>
                </c:pt>
                <c:pt idx="16756">
                  <c:v>197.3</c:v>
                </c:pt>
                <c:pt idx="16757">
                  <c:v>197.3</c:v>
                </c:pt>
                <c:pt idx="16758">
                  <c:v>194.9</c:v>
                </c:pt>
                <c:pt idx="16759">
                  <c:v>194.3</c:v>
                </c:pt>
                <c:pt idx="16760">
                  <c:v>197.7</c:v>
                </c:pt>
                <c:pt idx="16761">
                  <c:v>194.4</c:v>
                </c:pt>
                <c:pt idx="16762">
                  <c:v>199.3</c:v>
                </c:pt>
                <c:pt idx="16763">
                  <c:v>199.3</c:v>
                </c:pt>
                <c:pt idx="16764">
                  <c:v>199.3</c:v>
                </c:pt>
                <c:pt idx="16765">
                  <c:v>197.3</c:v>
                </c:pt>
                <c:pt idx="16766">
                  <c:v>198.5</c:v>
                </c:pt>
                <c:pt idx="16767">
                  <c:v>199.3</c:v>
                </c:pt>
                <c:pt idx="16768">
                  <c:v>193.3</c:v>
                </c:pt>
                <c:pt idx="16769">
                  <c:v>199.5</c:v>
                </c:pt>
                <c:pt idx="16770">
                  <c:v>190.8</c:v>
                </c:pt>
                <c:pt idx="16771">
                  <c:v>198.3</c:v>
                </c:pt>
                <c:pt idx="16772">
                  <c:v>197.6</c:v>
                </c:pt>
                <c:pt idx="16773">
                  <c:v>189.7</c:v>
                </c:pt>
                <c:pt idx="16774">
                  <c:v>195.9</c:v>
                </c:pt>
                <c:pt idx="16775">
                  <c:v>195.4</c:v>
                </c:pt>
                <c:pt idx="16776">
                  <c:v>196.2</c:v>
                </c:pt>
                <c:pt idx="16777">
                  <c:v>194.3</c:v>
                </c:pt>
                <c:pt idx="16778">
                  <c:v>196.8</c:v>
                </c:pt>
                <c:pt idx="16779">
                  <c:v>198.1</c:v>
                </c:pt>
                <c:pt idx="16780">
                  <c:v>200.2</c:v>
                </c:pt>
                <c:pt idx="16781">
                  <c:v>200.2</c:v>
                </c:pt>
                <c:pt idx="16782">
                  <c:v>192.7</c:v>
                </c:pt>
                <c:pt idx="16783">
                  <c:v>192.4</c:v>
                </c:pt>
                <c:pt idx="16784">
                  <c:v>197.7</c:v>
                </c:pt>
                <c:pt idx="16785">
                  <c:v>201.1</c:v>
                </c:pt>
                <c:pt idx="16786">
                  <c:v>200.2</c:v>
                </c:pt>
                <c:pt idx="16787">
                  <c:v>199.6</c:v>
                </c:pt>
                <c:pt idx="16788">
                  <c:v>202.1</c:v>
                </c:pt>
                <c:pt idx="16789">
                  <c:v>200.8</c:v>
                </c:pt>
                <c:pt idx="16790">
                  <c:v>202.8</c:v>
                </c:pt>
                <c:pt idx="16791">
                  <c:v>203.2</c:v>
                </c:pt>
                <c:pt idx="16792">
                  <c:v>202.2</c:v>
                </c:pt>
                <c:pt idx="16793">
                  <c:v>202.2</c:v>
                </c:pt>
                <c:pt idx="16794">
                  <c:v>201.3</c:v>
                </c:pt>
                <c:pt idx="16795">
                  <c:v>199</c:v>
                </c:pt>
                <c:pt idx="16796">
                  <c:v>193.9</c:v>
                </c:pt>
                <c:pt idx="16797">
                  <c:v>193.3</c:v>
                </c:pt>
                <c:pt idx="16798">
                  <c:v>198.8</c:v>
                </c:pt>
                <c:pt idx="16799">
                  <c:v>197.1</c:v>
                </c:pt>
                <c:pt idx="16800">
                  <c:v>201.1</c:v>
                </c:pt>
                <c:pt idx="16801">
                  <c:v>198.1</c:v>
                </c:pt>
                <c:pt idx="16802">
                  <c:v>198.3</c:v>
                </c:pt>
                <c:pt idx="16803">
                  <c:v>199.3</c:v>
                </c:pt>
                <c:pt idx="16804">
                  <c:v>195.8</c:v>
                </c:pt>
                <c:pt idx="16805">
                  <c:v>197.9</c:v>
                </c:pt>
                <c:pt idx="16806">
                  <c:v>201.2</c:v>
                </c:pt>
                <c:pt idx="16807">
                  <c:v>198.1</c:v>
                </c:pt>
                <c:pt idx="16808">
                  <c:v>199.6</c:v>
                </c:pt>
                <c:pt idx="16809">
                  <c:v>198.3</c:v>
                </c:pt>
                <c:pt idx="16810">
                  <c:v>197.3</c:v>
                </c:pt>
                <c:pt idx="16811">
                  <c:v>197.2</c:v>
                </c:pt>
                <c:pt idx="16812">
                  <c:v>200.2</c:v>
                </c:pt>
                <c:pt idx="16813">
                  <c:v>199</c:v>
                </c:pt>
                <c:pt idx="16814">
                  <c:v>199.5</c:v>
                </c:pt>
                <c:pt idx="16815">
                  <c:v>201.2</c:v>
                </c:pt>
                <c:pt idx="16816">
                  <c:v>199.5</c:v>
                </c:pt>
                <c:pt idx="16817">
                  <c:v>199.6</c:v>
                </c:pt>
                <c:pt idx="16818">
                  <c:v>200.2</c:v>
                </c:pt>
                <c:pt idx="16819">
                  <c:v>199.6</c:v>
                </c:pt>
                <c:pt idx="16820">
                  <c:v>200.5</c:v>
                </c:pt>
                <c:pt idx="16821">
                  <c:v>198.4</c:v>
                </c:pt>
                <c:pt idx="16822">
                  <c:v>193.6</c:v>
                </c:pt>
                <c:pt idx="16823">
                  <c:v>200.5</c:v>
                </c:pt>
                <c:pt idx="16824">
                  <c:v>196.5</c:v>
                </c:pt>
                <c:pt idx="16825">
                  <c:v>200.7</c:v>
                </c:pt>
                <c:pt idx="16826">
                  <c:v>199.3</c:v>
                </c:pt>
                <c:pt idx="16827">
                  <c:v>199.3</c:v>
                </c:pt>
                <c:pt idx="16828">
                  <c:v>196.7</c:v>
                </c:pt>
                <c:pt idx="16829">
                  <c:v>194.6</c:v>
                </c:pt>
                <c:pt idx="16830">
                  <c:v>200.1</c:v>
                </c:pt>
                <c:pt idx="16831">
                  <c:v>200.9</c:v>
                </c:pt>
                <c:pt idx="16832">
                  <c:v>200.2</c:v>
                </c:pt>
                <c:pt idx="16833">
                  <c:v>200.2</c:v>
                </c:pt>
                <c:pt idx="16834">
                  <c:v>201.2</c:v>
                </c:pt>
                <c:pt idx="16835">
                  <c:v>201.2</c:v>
                </c:pt>
                <c:pt idx="16836">
                  <c:v>199.3</c:v>
                </c:pt>
                <c:pt idx="16837">
                  <c:v>199.5</c:v>
                </c:pt>
                <c:pt idx="16838">
                  <c:v>198.4</c:v>
                </c:pt>
                <c:pt idx="16839">
                  <c:v>202.9</c:v>
                </c:pt>
                <c:pt idx="16840">
                  <c:v>201.8</c:v>
                </c:pt>
                <c:pt idx="16841">
                  <c:v>203.2</c:v>
                </c:pt>
                <c:pt idx="16842">
                  <c:v>204.2</c:v>
                </c:pt>
                <c:pt idx="16843">
                  <c:v>199.2</c:v>
                </c:pt>
                <c:pt idx="16844">
                  <c:v>197.4</c:v>
                </c:pt>
                <c:pt idx="16845">
                  <c:v>201.1</c:v>
                </c:pt>
                <c:pt idx="16846">
                  <c:v>198.4</c:v>
                </c:pt>
                <c:pt idx="16847">
                  <c:v>201.2</c:v>
                </c:pt>
                <c:pt idx="16848">
                  <c:v>201.2</c:v>
                </c:pt>
                <c:pt idx="16849">
                  <c:v>198.1</c:v>
                </c:pt>
                <c:pt idx="16850">
                  <c:v>193.4</c:v>
                </c:pt>
                <c:pt idx="16851">
                  <c:v>198.9</c:v>
                </c:pt>
                <c:pt idx="16852">
                  <c:v>199.3</c:v>
                </c:pt>
                <c:pt idx="16853">
                  <c:v>198</c:v>
                </c:pt>
                <c:pt idx="16854">
                  <c:v>201.2</c:v>
                </c:pt>
                <c:pt idx="16855">
                  <c:v>201.4</c:v>
                </c:pt>
                <c:pt idx="16856">
                  <c:v>198.6</c:v>
                </c:pt>
                <c:pt idx="16857">
                  <c:v>196.4</c:v>
                </c:pt>
                <c:pt idx="16858">
                  <c:v>200.9</c:v>
                </c:pt>
                <c:pt idx="16859">
                  <c:v>200.2</c:v>
                </c:pt>
                <c:pt idx="16860">
                  <c:v>202.1</c:v>
                </c:pt>
                <c:pt idx="16861">
                  <c:v>199.1</c:v>
                </c:pt>
                <c:pt idx="16862">
                  <c:v>201.2</c:v>
                </c:pt>
                <c:pt idx="16863">
                  <c:v>203.1</c:v>
                </c:pt>
                <c:pt idx="16864">
                  <c:v>201.7</c:v>
                </c:pt>
                <c:pt idx="16865">
                  <c:v>199</c:v>
                </c:pt>
                <c:pt idx="16866">
                  <c:v>202</c:v>
                </c:pt>
                <c:pt idx="16867">
                  <c:v>197.8</c:v>
                </c:pt>
                <c:pt idx="16868">
                  <c:v>200.5</c:v>
                </c:pt>
                <c:pt idx="16869">
                  <c:v>197.5</c:v>
                </c:pt>
                <c:pt idx="16870">
                  <c:v>199.8</c:v>
                </c:pt>
                <c:pt idx="16871">
                  <c:v>196.3</c:v>
                </c:pt>
                <c:pt idx="16872">
                  <c:v>199.9</c:v>
                </c:pt>
                <c:pt idx="16873">
                  <c:v>201.1</c:v>
                </c:pt>
                <c:pt idx="16874">
                  <c:v>200.1</c:v>
                </c:pt>
                <c:pt idx="16875">
                  <c:v>200.3</c:v>
                </c:pt>
                <c:pt idx="16876">
                  <c:v>199.1</c:v>
                </c:pt>
                <c:pt idx="16877">
                  <c:v>196.9</c:v>
                </c:pt>
                <c:pt idx="16878">
                  <c:v>198.1</c:v>
                </c:pt>
                <c:pt idx="16879">
                  <c:v>201.7</c:v>
                </c:pt>
                <c:pt idx="16880">
                  <c:v>200.9</c:v>
                </c:pt>
                <c:pt idx="16881">
                  <c:v>200.3</c:v>
                </c:pt>
                <c:pt idx="16882">
                  <c:v>198.5</c:v>
                </c:pt>
                <c:pt idx="16883">
                  <c:v>197.4</c:v>
                </c:pt>
                <c:pt idx="16884">
                  <c:v>202</c:v>
                </c:pt>
                <c:pt idx="16885">
                  <c:v>202.6</c:v>
                </c:pt>
                <c:pt idx="16886">
                  <c:v>202.5</c:v>
                </c:pt>
                <c:pt idx="16887">
                  <c:v>204.2</c:v>
                </c:pt>
                <c:pt idx="16888">
                  <c:v>204.5</c:v>
                </c:pt>
                <c:pt idx="16889">
                  <c:v>204</c:v>
                </c:pt>
                <c:pt idx="16890">
                  <c:v>200.4</c:v>
                </c:pt>
                <c:pt idx="16891">
                  <c:v>204.6</c:v>
                </c:pt>
                <c:pt idx="16892">
                  <c:v>201.4</c:v>
                </c:pt>
                <c:pt idx="16893">
                  <c:v>205</c:v>
                </c:pt>
                <c:pt idx="16894">
                  <c:v>204.6</c:v>
                </c:pt>
                <c:pt idx="16895">
                  <c:v>203.8</c:v>
                </c:pt>
                <c:pt idx="16896">
                  <c:v>204.2</c:v>
                </c:pt>
                <c:pt idx="16897">
                  <c:v>202.8</c:v>
                </c:pt>
                <c:pt idx="16898">
                  <c:v>203</c:v>
                </c:pt>
                <c:pt idx="16899">
                  <c:v>200.3</c:v>
                </c:pt>
                <c:pt idx="16900">
                  <c:v>194.1</c:v>
                </c:pt>
                <c:pt idx="16901">
                  <c:v>198.7</c:v>
                </c:pt>
                <c:pt idx="16902">
                  <c:v>203.1</c:v>
                </c:pt>
                <c:pt idx="16903">
                  <c:v>201.8</c:v>
                </c:pt>
                <c:pt idx="16904">
                  <c:v>203.2</c:v>
                </c:pt>
                <c:pt idx="16905">
                  <c:v>203.2</c:v>
                </c:pt>
                <c:pt idx="16906">
                  <c:v>202.1</c:v>
                </c:pt>
                <c:pt idx="16907">
                  <c:v>198.1</c:v>
                </c:pt>
                <c:pt idx="16908">
                  <c:v>203.8</c:v>
                </c:pt>
                <c:pt idx="16909">
                  <c:v>201.7</c:v>
                </c:pt>
                <c:pt idx="16910">
                  <c:v>202.7</c:v>
                </c:pt>
                <c:pt idx="16911">
                  <c:v>204.2</c:v>
                </c:pt>
                <c:pt idx="16912">
                  <c:v>200.7</c:v>
                </c:pt>
                <c:pt idx="16913">
                  <c:v>198</c:v>
                </c:pt>
                <c:pt idx="16914">
                  <c:v>196.3</c:v>
                </c:pt>
                <c:pt idx="16915">
                  <c:v>202.5</c:v>
                </c:pt>
                <c:pt idx="16916">
                  <c:v>203.2</c:v>
                </c:pt>
                <c:pt idx="16917">
                  <c:v>204.2</c:v>
                </c:pt>
                <c:pt idx="16918">
                  <c:v>202.8</c:v>
                </c:pt>
                <c:pt idx="16919">
                  <c:v>198.7</c:v>
                </c:pt>
                <c:pt idx="16920">
                  <c:v>202.8</c:v>
                </c:pt>
                <c:pt idx="16921">
                  <c:v>199.5</c:v>
                </c:pt>
                <c:pt idx="16922">
                  <c:v>204.6</c:v>
                </c:pt>
                <c:pt idx="16923">
                  <c:v>204.2</c:v>
                </c:pt>
                <c:pt idx="16924">
                  <c:v>203.8</c:v>
                </c:pt>
                <c:pt idx="16925">
                  <c:v>204</c:v>
                </c:pt>
                <c:pt idx="16926">
                  <c:v>194.7</c:v>
                </c:pt>
                <c:pt idx="16927">
                  <c:v>202.8</c:v>
                </c:pt>
                <c:pt idx="16928">
                  <c:v>200.5</c:v>
                </c:pt>
                <c:pt idx="16929">
                  <c:v>203.1</c:v>
                </c:pt>
                <c:pt idx="16930">
                  <c:v>200.2</c:v>
                </c:pt>
                <c:pt idx="16931">
                  <c:v>202.1</c:v>
                </c:pt>
                <c:pt idx="16932">
                  <c:v>204</c:v>
                </c:pt>
                <c:pt idx="16933">
                  <c:v>202.7</c:v>
                </c:pt>
                <c:pt idx="16934">
                  <c:v>203.7</c:v>
                </c:pt>
                <c:pt idx="16935">
                  <c:v>205.2</c:v>
                </c:pt>
                <c:pt idx="16936">
                  <c:v>204.9</c:v>
                </c:pt>
                <c:pt idx="16937">
                  <c:v>198.7</c:v>
                </c:pt>
                <c:pt idx="16938">
                  <c:v>202.9</c:v>
                </c:pt>
                <c:pt idx="16939">
                  <c:v>203.5</c:v>
                </c:pt>
                <c:pt idx="16940">
                  <c:v>202.4</c:v>
                </c:pt>
                <c:pt idx="16941">
                  <c:v>207.9</c:v>
                </c:pt>
                <c:pt idx="16942">
                  <c:v>206.9</c:v>
                </c:pt>
                <c:pt idx="16943">
                  <c:v>206.8</c:v>
                </c:pt>
                <c:pt idx="16944">
                  <c:v>203.4</c:v>
                </c:pt>
                <c:pt idx="16945">
                  <c:v>206.5</c:v>
                </c:pt>
                <c:pt idx="16946">
                  <c:v>207.8</c:v>
                </c:pt>
                <c:pt idx="16947">
                  <c:v>205.3</c:v>
                </c:pt>
                <c:pt idx="16948">
                  <c:v>205.3</c:v>
                </c:pt>
                <c:pt idx="16949">
                  <c:v>202.5</c:v>
                </c:pt>
                <c:pt idx="16950">
                  <c:v>206.1</c:v>
                </c:pt>
                <c:pt idx="16951">
                  <c:v>206.2</c:v>
                </c:pt>
                <c:pt idx="16952">
                  <c:v>206.2</c:v>
                </c:pt>
                <c:pt idx="16953">
                  <c:v>205.2</c:v>
                </c:pt>
                <c:pt idx="16954">
                  <c:v>200.7</c:v>
                </c:pt>
                <c:pt idx="16955">
                  <c:v>204.8</c:v>
                </c:pt>
                <c:pt idx="16956">
                  <c:v>206.1</c:v>
                </c:pt>
                <c:pt idx="16957">
                  <c:v>205.3</c:v>
                </c:pt>
                <c:pt idx="16958">
                  <c:v>205.7</c:v>
                </c:pt>
                <c:pt idx="16959">
                  <c:v>207.2</c:v>
                </c:pt>
                <c:pt idx="16960">
                  <c:v>206.2</c:v>
                </c:pt>
                <c:pt idx="16961">
                  <c:v>199.5</c:v>
                </c:pt>
                <c:pt idx="16962">
                  <c:v>204.8</c:v>
                </c:pt>
                <c:pt idx="16963">
                  <c:v>199.7</c:v>
                </c:pt>
                <c:pt idx="16964">
                  <c:v>206.3</c:v>
                </c:pt>
                <c:pt idx="16965">
                  <c:v>208.2</c:v>
                </c:pt>
                <c:pt idx="16966">
                  <c:v>209.2</c:v>
                </c:pt>
                <c:pt idx="16967">
                  <c:v>208.5</c:v>
                </c:pt>
                <c:pt idx="16968">
                  <c:v>204.4</c:v>
                </c:pt>
                <c:pt idx="16969">
                  <c:v>202.3</c:v>
                </c:pt>
                <c:pt idx="16970">
                  <c:v>206.4</c:v>
                </c:pt>
                <c:pt idx="16971">
                  <c:v>208.1</c:v>
                </c:pt>
                <c:pt idx="16972">
                  <c:v>204.8</c:v>
                </c:pt>
                <c:pt idx="16973">
                  <c:v>204.9</c:v>
                </c:pt>
                <c:pt idx="16974">
                  <c:v>201.5</c:v>
                </c:pt>
                <c:pt idx="16975">
                  <c:v>207.5</c:v>
                </c:pt>
                <c:pt idx="16976">
                  <c:v>208.8</c:v>
                </c:pt>
                <c:pt idx="16977">
                  <c:v>209.2</c:v>
                </c:pt>
                <c:pt idx="16978">
                  <c:v>207.9</c:v>
                </c:pt>
                <c:pt idx="16979">
                  <c:v>207.2</c:v>
                </c:pt>
                <c:pt idx="16980">
                  <c:v>208.1</c:v>
                </c:pt>
                <c:pt idx="16981">
                  <c:v>207.2</c:v>
                </c:pt>
                <c:pt idx="16982">
                  <c:v>207.2</c:v>
                </c:pt>
                <c:pt idx="16983">
                  <c:v>201.5</c:v>
                </c:pt>
                <c:pt idx="16984">
                  <c:v>207.2</c:v>
                </c:pt>
                <c:pt idx="16985">
                  <c:v>206.6</c:v>
                </c:pt>
                <c:pt idx="16986">
                  <c:v>206.2</c:v>
                </c:pt>
                <c:pt idx="16987">
                  <c:v>206.7</c:v>
                </c:pt>
                <c:pt idx="16988">
                  <c:v>208.2</c:v>
                </c:pt>
                <c:pt idx="16989">
                  <c:v>202.5</c:v>
                </c:pt>
                <c:pt idx="16990">
                  <c:v>201.7</c:v>
                </c:pt>
                <c:pt idx="16991">
                  <c:v>203.3</c:v>
                </c:pt>
                <c:pt idx="16992">
                  <c:v>207.1</c:v>
                </c:pt>
                <c:pt idx="16993">
                  <c:v>204.6</c:v>
                </c:pt>
                <c:pt idx="16994">
                  <c:v>205.7</c:v>
                </c:pt>
                <c:pt idx="16995">
                  <c:v>206.1</c:v>
                </c:pt>
                <c:pt idx="16996">
                  <c:v>208.2</c:v>
                </c:pt>
                <c:pt idx="16997">
                  <c:v>208.2</c:v>
                </c:pt>
                <c:pt idx="16998">
                  <c:v>200.6</c:v>
                </c:pt>
                <c:pt idx="16999">
                  <c:v>206.9</c:v>
                </c:pt>
                <c:pt idx="17000">
                  <c:v>206.8</c:v>
                </c:pt>
                <c:pt idx="17001">
                  <c:v>203.4</c:v>
                </c:pt>
                <c:pt idx="17002">
                  <c:v>207.5</c:v>
                </c:pt>
                <c:pt idx="17003">
                  <c:v>206.9</c:v>
                </c:pt>
                <c:pt idx="17004">
                  <c:v>203.4</c:v>
                </c:pt>
                <c:pt idx="17005">
                  <c:v>206</c:v>
                </c:pt>
                <c:pt idx="17006">
                  <c:v>206.9</c:v>
                </c:pt>
                <c:pt idx="17007">
                  <c:v>204.3</c:v>
                </c:pt>
                <c:pt idx="17008">
                  <c:v>204.3</c:v>
                </c:pt>
                <c:pt idx="17009">
                  <c:v>204.7</c:v>
                </c:pt>
                <c:pt idx="17010">
                  <c:v>207</c:v>
                </c:pt>
                <c:pt idx="17011">
                  <c:v>198.5</c:v>
                </c:pt>
                <c:pt idx="17012">
                  <c:v>205.4</c:v>
                </c:pt>
                <c:pt idx="17013">
                  <c:v>206.3</c:v>
                </c:pt>
                <c:pt idx="17014">
                  <c:v>207.2</c:v>
                </c:pt>
                <c:pt idx="17015">
                  <c:v>207.2</c:v>
                </c:pt>
                <c:pt idx="17016">
                  <c:v>206.2</c:v>
                </c:pt>
                <c:pt idx="17017">
                  <c:v>205.2</c:v>
                </c:pt>
                <c:pt idx="17018">
                  <c:v>207</c:v>
                </c:pt>
                <c:pt idx="17019">
                  <c:v>203.4</c:v>
                </c:pt>
                <c:pt idx="17020">
                  <c:v>208.6</c:v>
                </c:pt>
                <c:pt idx="17021">
                  <c:v>209</c:v>
                </c:pt>
                <c:pt idx="17022">
                  <c:v>208.3</c:v>
                </c:pt>
                <c:pt idx="17023">
                  <c:v>209.4</c:v>
                </c:pt>
                <c:pt idx="17024">
                  <c:v>207.1</c:v>
                </c:pt>
                <c:pt idx="17025">
                  <c:v>209</c:v>
                </c:pt>
                <c:pt idx="17026">
                  <c:v>209.6</c:v>
                </c:pt>
                <c:pt idx="17027">
                  <c:v>202.6</c:v>
                </c:pt>
                <c:pt idx="17028">
                  <c:v>207.8</c:v>
                </c:pt>
                <c:pt idx="17029">
                  <c:v>209.2</c:v>
                </c:pt>
                <c:pt idx="17030">
                  <c:v>208.5</c:v>
                </c:pt>
                <c:pt idx="17031">
                  <c:v>207.2</c:v>
                </c:pt>
                <c:pt idx="17032">
                  <c:v>204.9</c:v>
                </c:pt>
                <c:pt idx="17033">
                  <c:v>203</c:v>
                </c:pt>
                <c:pt idx="17034">
                  <c:v>207.8</c:v>
                </c:pt>
                <c:pt idx="17035">
                  <c:v>207.9</c:v>
                </c:pt>
                <c:pt idx="17036">
                  <c:v>207.2</c:v>
                </c:pt>
                <c:pt idx="17037">
                  <c:v>205.3</c:v>
                </c:pt>
                <c:pt idx="17038">
                  <c:v>208.6</c:v>
                </c:pt>
                <c:pt idx="17039">
                  <c:v>207.8</c:v>
                </c:pt>
                <c:pt idx="17040">
                  <c:v>206.3</c:v>
                </c:pt>
                <c:pt idx="17041">
                  <c:v>207</c:v>
                </c:pt>
                <c:pt idx="17042">
                  <c:v>206.7</c:v>
                </c:pt>
                <c:pt idx="17043">
                  <c:v>209.1</c:v>
                </c:pt>
                <c:pt idx="17044">
                  <c:v>210.4</c:v>
                </c:pt>
                <c:pt idx="17045">
                  <c:v>209.9</c:v>
                </c:pt>
                <c:pt idx="17046">
                  <c:v>210.1</c:v>
                </c:pt>
                <c:pt idx="17047">
                  <c:v>210.2</c:v>
                </c:pt>
                <c:pt idx="17048">
                  <c:v>208.9</c:v>
                </c:pt>
                <c:pt idx="17049">
                  <c:v>209.1</c:v>
                </c:pt>
                <c:pt idx="17050">
                  <c:v>203.8</c:v>
                </c:pt>
                <c:pt idx="17051">
                  <c:v>207.1</c:v>
                </c:pt>
                <c:pt idx="17052">
                  <c:v>209.9</c:v>
                </c:pt>
                <c:pt idx="17053">
                  <c:v>211.2</c:v>
                </c:pt>
                <c:pt idx="17054">
                  <c:v>211.2</c:v>
                </c:pt>
                <c:pt idx="17055">
                  <c:v>212.1</c:v>
                </c:pt>
                <c:pt idx="17056">
                  <c:v>207.9</c:v>
                </c:pt>
                <c:pt idx="17057">
                  <c:v>211.5</c:v>
                </c:pt>
                <c:pt idx="17058">
                  <c:v>209.3</c:v>
                </c:pt>
                <c:pt idx="17059">
                  <c:v>210.9</c:v>
                </c:pt>
                <c:pt idx="17060">
                  <c:v>209.5</c:v>
                </c:pt>
                <c:pt idx="17061">
                  <c:v>207.3</c:v>
                </c:pt>
                <c:pt idx="17062">
                  <c:v>208.6</c:v>
                </c:pt>
                <c:pt idx="17063">
                  <c:v>207.2</c:v>
                </c:pt>
                <c:pt idx="17064">
                  <c:v>209.1</c:v>
                </c:pt>
                <c:pt idx="17065">
                  <c:v>209.9</c:v>
                </c:pt>
                <c:pt idx="17066">
                  <c:v>209.2</c:v>
                </c:pt>
                <c:pt idx="17067">
                  <c:v>208.2</c:v>
                </c:pt>
                <c:pt idx="17068">
                  <c:v>206.2</c:v>
                </c:pt>
                <c:pt idx="17069">
                  <c:v>206.8</c:v>
                </c:pt>
                <c:pt idx="17070">
                  <c:v>210.2</c:v>
                </c:pt>
                <c:pt idx="17071">
                  <c:v>203.9</c:v>
                </c:pt>
                <c:pt idx="17072">
                  <c:v>208.2</c:v>
                </c:pt>
                <c:pt idx="17073">
                  <c:v>208.2</c:v>
                </c:pt>
                <c:pt idx="17074">
                  <c:v>209.3</c:v>
                </c:pt>
                <c:pt idx="17075">
                  <c:v>207.8</c:v>
                </c:pt>
                <c:pt idx="17076">
                  <c:v>209.1</c:v>
                </c:pt>
                <c:pt idx="17077">
                  <c:v>209.2</c:v>
                </c:pt>
                <c:pt idx="17078">
                  <c:v>206.7</c:v>
                </c:pt>
                <c:pt idx="17079">
                  <c:v>207.1</c:v>
                </c:pt>
                <c:pt idx="17080">
                  <c:v>208.9</c:v>
                </c:pt>
                <c:pt idx="17081">
                  <c:v>209.4</c:v>
                </c:pt>
                <c:pt idx="17082">
                  <c:v>206.4</c:v>
                </c:pt>
                <c:pt idx="17083">
                  <c:v>208</c:v>
                </c:pt>
                <c:pt idx="17084">
                  <c:v>208.3</c:v>
                </c:pt>
                <c:pt idx="17085">
                  <c:v>199.7</c:v>
                </c:pt>
                <c:pt idx="17086">
                  <c:v>209.3</c:v>
                </c:pt>
                <c:pt idx="17087">
                  <c:v>209</c:v>
                </c:pt>
                <c:pt idx="17088">
                  <c:v>210.2</c:v>
                </c:pt>
                <c:pt idx="17089">
                  <c:v>206.8</c:v>
                </c:pt>
                <c:pt idx="17090">
                  <c:v>205</c:v>
                </c:pt>
                <c:pt idx="17091">
                  <c:v>201.6</c:v>
                </c:pt>
                <c:pt idx="17092">
                  <c:v>209.2</c:v>
                </c:pt>
                <c:pt idx="17093">
                  <c:v>208.5</c:v>
                </c:pt>
                <c:pt idx="17094">
                  <c:v>206.3</c:v>
                </c:pt>
                <c:pt idx="17095">
                  <c:v>206.9</c:v>
                </c:pt>
                <c:pt idx="17096">
                  <c:v>206.7</c:v>
                </c:pt>
                <c:pt idx="17097">
                  <c:v>200.7</c:v>
                </c:pt>
                <c:pt idx="17098">
                  <c:v>209.4</c:v>
                </c:pt>
                <c:pt idx="17099">
                  <c:v>210.8</c:v>
                </c:pt>
                <c:pt idx="17100">
                  <c:v>211.2</c:v>
                </c:pt>
                <c:pt idx="17101">
                  <c:v>209.9</c:v>
                </c:pt>
                <c:pt idx="17102">
                  <c:v>208.5</c:v>
                </c:pt>
                <c:pt idx="17103">
                  <c:v>209.1</c:v>
                </c:pt>
                <c:pt idx="17104">
                  <c:v>207.9</c:v>
                </c:pt>
                <c:pt idx="17105">
                  <c:v>209</c:v>
                </c:pt>
                <c:pt idx="17106">
                  <c:v>210.2</c:v>
                </c:pt>
                <c:pt idx="17107">
                  <c:v>205.5</c:v>
                </c:pt>
                <c:pt idx="17108">
                  <c:v>206.1</c:v>
                </c:pt>
                <c:pt idx="17109">
                  <c:v>210.1</c:v>
                </c:pt>
                <c:pt idx="17110">
                  <c:v>206.8</c:v>
                </c:pt>
                <c:pt idx="17111">
                  <c:v>207.5</c:v>
                </c:pt>
                <c:pt idx="17112">
                  <c:v>207.3</c:v>
                </c:pt>
                <c:pt idx="17113">
                  <c:v>204.8</c:v>
                </c:pt>
                <c:pt idx="17114">
                  <c:v>203.1</c:v>
                </c:pt>
                <c:pt idx="17115">
                  <c:v>210.7</c:v>
                </c:pt>
                <c:pt idx="17116">
                  <c:v>209.4</c:v>
                </c:pt>
                <c:pt idx="17117">
                  <c:v>206.4</c:v>
                </c:pt>
                <c:pt idx="17118">
                  <c:v>211</c:v>
                </c:pt>
                <c:pt idx="17119">
                  <c:v>207.3</c:v>
                </c:pt>
                <c:pt idx="17120">
                  <c:v>205.2</c:v>
                </c:pt>
                <c:pt idx="17121">
                  <c:v>201.4</c:v>
                </c:pt>
                <c:pt idx="17122">
                  <c:v>207.7</c:v>
                </c:pt>
                <c:pt idx="17123">
                  <c:v>208.5</c:v>
                </c:pt>
                <c:pt idx="17124">
                  <c:v>207.2</c:v>
                </c:pt>
                <c:pt idx="17125">
                  <c:v>206.5</c:v>
                </c:pt>
                <c:pt idx="17126">
                  <c:v>207.8</c:v>
                </c:pt>
                <c:pt idx="17127">
                  <c:v>209.1</c:v>
                </c:pt>
                <c:pt idx="17128">
                  <c:v>204.2</c:v>
                </c:pt>
                <c:pt idx="17129">
                  <c:v>207.9</c:v>
                </c:pt>
                <c:pt idx="17130">
                  <c:v>207.2</c:v>
                </c:pt>
                <c:pt idx="17131">
                  <c:v>203.9</c:v>
                </c:pt>
                <c:pt idx="17132">
                  <c:v>204.5</c:v>
                </c:pt>
                <c:pt idx="17133">
                  <c:v>199.5</c:v>
                </c:pt>
                <c:pt idx="17134">
                  <c:v>207.1</c:v>
                </c:pt>
                <c:pt idx="17135">
                  <c:v>206</c:v>
                </c:pt>
                <c:pt idx="17136">
                  <c:v>211.1</c:v>
                </c:pt>
                <c:pt idx="17137">
                  <c:v>208.9</c:v>
                </c:pt>
                <c:pt idx="17138">
                  <c:v>208.8</c:v>
                </c:pt>
                <c:pt idx="17139">
                  <c:v>203.5</c:v>
                </c:pt>
                <c:pt idx="17140">
                  <c:v>209.2</c:v>
                </c:pt>
                <c:pt idx="17141">
                  <c:v>208.5</c:v>
                </c:pt>
                <c:pt idx="17142">
                  <c:v>210.1</c:v>
                </c:pt>
                <c:pt idx="17143">
                  <c:v>209.2</c:v>
                </c:pt>
                <c:pt idx="17144">
                  <c:v>209.2</c:v>
                </c:pt>
                <c:pt idx="17145">
                  <c:v>208.2</c:v>
                </c:pt>
                <c:pt idx="17146">
                  <c:v>209.2</c:v>
                </c:pt>
                <c:pt idx="17147">
                  <c:v>208.5</c:v>
                </c:pt>
                <c:pt idx="17148">
                  <c:v>208.2</c:v>
                </c:pt>
                <c:pt idx="17149">
                  <c:v>204.5</c:v>
                </c:pt>
                <c:pt idx="17150">
                  <c:v>207</c:v>
                </c:pt>
                <c:pt idx="17151">
                  <c:v>209.1</c:v>
                </c:pt>
                <c:pt idx="17152">
                  <c:v>200.8</c:v>
                </c:pt>
                <c:pt idx="17153">
                  <c:v>207.2</c:v>
                </c:pt>
                <c:pt idx="17154">
                  <c:v>208.1</c:v>
                </c:pt>
                <c:pt idx="17155">
                  <c:v>208.3</c:v>
                </c:pt>
                <c:pt idx="17156">
                  <c:v>206.8</c:v>
                </c:pt>
                <c:pt idx="17157">
                  <c:v>207.2</c:v>
                </c:pt>
                <c:pt idx="17158">
                  <c:v>207.2</c:v>
                </c:pt>
                <c:pt idx="17159">
                  <c:v>207.2</c:v>
                </c:pt>
                <c:pt idx="17160">
                  <c:v>209.1</c:v>
                </c:pt>
                <c:pt idx="17161">
                  <c:v>205.9</c:v>
                </c:pt>
                <c:pt idx="17162">
                  <c:v>207.7</c:v>
                </c:pt>
                <c:pt idx="17163">
                  <c:v>208.2</c:v>
                </c:pt>
                <c:pt idx="17164">
                  <c:v>205.9</c:v>
                </c:pt>
                <c:pt idx="17165">
                  <c:v>206.4</c:v>
                </c:pt>
                <c:pt idx="17166">
                  <c:v>205.3</c:v>
                </c:pt>
                <c:pt idx="17167">
                  <c:v>207.9</c:v>
                </c:pt>
                <c:pt idx="17168">
                  <c:v>207.2</c:v>
                </c:pt>
                <c:pt idx="17169">
                  <c:v>208.1</c:v>
                </c:pt>
                <c:pt idx="17170">
                  <c:v>206.3</c:v>
                </c:pt>
                <c:pt idx="17171">
                  <c:v>209.2</c:v>
                </c:pt>
                <c:pt idx="17172">
                  <c:v>208.2</c:v>
                </c:pt>
                <c:pt idx="17173">
                  <c:v>207</c:v>
                </c:pt>
                <c:pt idx="17174">
                  <c:v>204.8</c:v>
                </c:pt>
                <c:pt idx="17175">
                  <c:v>208</c:v>
                </c:pt>
                <c:pt idx="17176">
                  <c:v>206.8</c:v>
                </c:pt>
                <c:pt idx="17177">
                  <c:v>206.3</c:v>
                </c:pt>
                <c:pt idx="17178">
                  <c:v>208.2</c:v>
                </c:pt>
                <c:pt idx="17179">
                  <c:v>207.5</c:v>
                </c:pt>
                <c:pt idx="17180">
                  <c:v>207.6</c:v>
                </c:pt>
                <c:pt idx="17181">
                  <c:v>208.1</c:v>
                </c:pt>
                <c:pt idx="17182">
                  <c:v>200.8</c:v>
                </c:pt>
                <c:pt idx="17183">
                  <c:v>207.8</c:v>
                </c:pt>
                <c:pt idx="17184">
                  <c:v>205.3</c:v>
                </c:pt>
                <c:pt idx="17185">
                  <c:v>206.9</c:v>
                </c:pt>
                <c:pt idx="17186">
                  <c:v>207.4</c:v>
                </c:pt>
                <c:pt idx="17187">
                  <c:v>198.7</c:v>
                </c:pt>
                <c:pt idx="17188">
                  <c:v>206.9</c:v>
                </c:pt>
                <c:pt idx="17189">
                  <c:v>207.4</c:v>
                </c:pt>
                <c:pt idx="17190">
                  <c:v>203.4</c:v>
                </c:pt>
                <c:pt idx="17191">
                  <c:v>206.5</c:v>
                </c:pt>
                <c:pt idx="17192">
                  <c:v>204.7</c:v>
                </c:pt>
                <c:pt idx="17193">
                  <c:v>206.1</c:v>
                </c:pt>
                <c:pt idx="17194">
                  <c:v>201.1</c:v>
                </c:pt>
                <c:pt idx="17195">
                  <c:v>206.3</c:v>
                </c:pt>
                <c:pt idx="17196">
                  <c:v>205.3</c:v>
                </c:pt>
                <c:pt idx="17197">
                  <c:v>205.8</c:v>
                </c:pt>
                <c:pt idx="17198">
                  <c:v>204.1</c:v>
                </c:pt>
                <c:pt idx="17199">
                  <c:v>207.1</c:v>
                </c:pt>
                <c:pt idx="17200">
                  <c:v>202.4</c:v>
                </c:pt>
                <c:pt idx="17201">
                  <c:v>205.8</c:v>
                </c:pt>
                <c:pt idx="17202">
                  <c:v>202.4</c:v>
                </c:pt>
                <c:pt idx="17203">
                  <c:v>208.9</c:v>
                </c:pt>
                <c:pt idx="17204">
                  <c:v>208.8</c:v>
                </c:pt>
                <c:pt idx="17205">
                  <c:v>208.2</c:v>
                </c:pt>
                <c:pt idx="17206">
                  <c:v>208.9</c:v>
                </c:pt>
                <c:pt idx="17207">
                  <c:v>208.8</c:v>
                </c:pt>
                <c:pt idx="17208">
                  <c:v>206.3</c:v>
                </c:pt>
                <c:pt idx="17209">
                  <c:v>208.2</c:v>
                </c:pt>
                <c:pt idx="17210">
                  <c:v>205.1</c:v>
                </c:pt>
                <c:pt idx="17211">
                  <c:v>207</c:v>
                </c:pt>
                <c:pt idx="17212">
                  <c:v>206.5</c:v>
                </c:pt>
                <c:pt idx="17213">
                  <c:v>207.2</c:v>
                </c:pt>
                <c:pt idx="17214">
                  <c:v>209.1</c:v>
                </c:pt>
                <c:pt idx="17215">
                  <c:v>201.2</c:v>
                </c:pt>
                <c:pt idx="17216">
                  <c:v>207.4</c:v>
                </c:pt>
                <c:pt idx="17217">
                  <c:v>209.1</c:v>
                </c:pt>
                <c:pt idx="17218">
                  <c:v>208</c:v>
                </c:pt>
                <c:pt idx="17219">
                  <c:v>210.8</c:v>
                </c:pt>
                <c:pt idx="17220">
                  <c:v>210.2</c:v>
                </c:pt>
                <c:pt idx="17221">
                  <c:v>207.3</c:v>
                </c:pt>
                <c:pt idx="17222">
                  <c:v>210.8</c:v>
                </c:pt>
                <c:pt idx="17223">
                  <c:v>209.2</c:v>
                </c:pt>
                <c:pt idx="17224">
                  <c:v>209.2</c:v>
                </c:pt>
                <c:pt idx="17225">
                  <c:v>206.7</c:v>
                </c:pt>
                <c:pt idx="17226">
                  <c:v>209.9</c:v>
                </c:pt>
                <c:pt idx="17227">
                  <c:v>210.2</c:v>
                </c:pt>
                <c:pt idx="17228">
                  <c:v>210.8</c:v>
                </c:pt>
                <c:pt idx="17229">
                  <c:v>201.7</c:v>
                </c:pt>
                <c:pt idx="17230">
                  <c:v>206.9</c:v>
                </c:pt>
                <c:pt idx="17231">
                  <c:v>209.3</c:v>
                </c:pt>
                <c:pt idx="17232">
                  <c:v>211.2</c:v>
                </c:pt>
                <c:pt idx="17233">
                  <c:v>208.7</c:v>
                </c:pt>
                <c:pt idx="17234">
                  <c:v>207.7</c:v>
                </c:pt>
                <c:pt idx="17235">
                  <c:v>200.5</c:v>
                </c:pt>
                <c:pt idx="17236">
                  <c:v>207.9</c:v>
                </c:pt>
                <c:pt idx="17237">
                  <c:v>208.4</c:v>
                </c:pt>
                <c:pt idx="17238">
                  <c:v>203.5</c:v>
                </c:pt>
                <c:pt idx="17239">
                  <c:v>208.7</c:v>
                </c:pt>
                <c:pt idx="17240">
                  <c:v>208.3</c:v>
                </c:pt>
                <c:pt idx="17241">
                  <c:v>210</c:v>
                </c:pt>
                <c:pt idx="17242">
                  <c:v>204.4</c:v>
                </c:pt>
                <c:pt idx="17243">
                  <c:v>209.6</c:v>
                </c:pt>
                <c:pt idx="17244">
                  <c:v>210.2</c:v>
                </c:pt>
                <c:pt idx="17245">
                  <c:v>208.6</c:v>
                </c:pt>
                <c:pt idx="17246">
                  <c:v>210.9</c:v>
                </c:pt>
                <c:pt idx="17247">
                  <c:v>210.2</c:v>
                </c:pt>
                <c:pt idx="17248">
                  <c:v>210.3</c:v>
                </c:pt>
                <c:pt idx="17249">
                  <c:v>210</c:v>
                </c:pt>
                <c:pt idx="17250">
                  <c:v>202.6</c:v>
                </c:pt>
                <c:pt idx="17251">
                  <c:v>204.1</c:v>
                </c:pt>
                <c:pt idx="17252">
                  <c:v>210.5</c:v>
                </c:pt>
                <c:pt idx="17253">
                  <c:v>204.5</c:v>
                </c:pt>
                <c:pt idx="17254">
                  <c:v>210.9</c:v>
                </c:pt>
                <c:pt idx="17255">
                  <c:v>209.5</c:v>
                </c:pt>
                <c:pt idx="17256">
                  <c:v>210.1</c:v>
                </c:pt>
                <c:pt idx="17257">
                  <c:v>203.5</c:v>
                </c:pt>
                <c:pt idx="17258">
                  <c:v>209.2</c:v>
                </c:pt>
                <c:pt idx="17259">
                  <c:v>207.3</c:v>
                </c:pt>
                <c:pt idx="17260">
                  <c:v>207.6</c:v>
                </c:pt>
                <c:pt idx="17261">
                  <c:v>205.5</c:v>
                </c:pt>
                <c:pt idx="17262">
                  <c:v>210.1</c:v>
                </c:pt>
                <c:pt idx="17263">
                  <c:v>211.2</c:v>
                </c:pt>
                <c:pt idx="17264">
                  <c:v>210.5</c:v>
                </c:pt>
                <c:pt idx="17265">
                  <c:v>211.1</c:v>
                </c:pt>
                <c:pt idx="17266">
                  <c:v>209.7</c:v>
                </c:pt>
                <c:pt idx="17267">
                  <c:v>208.1</c:v>
                </c:pt>
                <c:pt idx="17268">
                  <c:v>210.9</c:v>
                </c:pt>
                <c:pt idx="17269">
                  <c:v>211.2</c:v>
                </c:pt>
                <c:pt idx="17270">
                  <c:v>211.8</c:v>
                </c:pt>
                <c:pt idx="17271">
                  <c:v>213.1</c:v>
                </c:pt>
                <c:pt idx="17272">
                  <c:v>211.4</c:v>
                </c:pt>
                <c:pt idx="17273">
                  <c:v>211.5</c:v>
                </c:pt>
                <c:pt idx="17274">
                  <c:v>206.4</c:v>
                </c:pt>
                <c:pt idx="17275">
                  <c:v>210.9</c:v>
                </c:pt>
                <c:pt idx="17276">
                  <c:v>205.8</c:v>
                </c:pt>
                <c:pt idx="17277">
                  <c:v>210.8</c:v>
                </c:pt>
                <c:pt idx="17278">
                  <c:v>210.3</c:v>
                </c:pt>
                <c:pt idx="17279">
                  <c:v>208.8</c:v>
                </c:pt>
                <c:pt idx="17280">
                  <c:v>208.2</c:v>
                </c:pt>
                <c:pt idx="17281">
                  <c:v>209.4</c:v>
                </c:pt>
                <c:pt idx="17282">
                  <c:v>210.2</c:v>
                </c:pt>
                <c:pt idx="17283">
                  <c:v>210.2</c:v>
                </c:pt>
                <c:pt idx="17284">
                  <c:v>209</c:v>
                </c:pt>
                <c:pt idx="17285">
                  <c:v>202.5</c:v>
                </c:pt>
                <c:pt idx="17286">
                  <c:v>206.9</c:v>
                </c:pt>
                <c:pt idx="17287">
                  <c:v>207.3</c:v>
                </c:pt>
                <c:pt idx="17288">
                  <c:v>206.4</c:v>
                </c:pt>
                <c:pt idx="17289">
                  <c:v>209.2</c:v>
                </c:pt>
                <c:pt idx="17290">
                  <c:v>208.2</c:v>
                </c:pt>
                <c:pt idx="17291">
                  <c:v>205.7</c:v>
                </c:pt>
                <c:pt idx="17292">
                  <c:v>206.2</c:v>
                </c:pt>
                <c:pt idx="17293">
                  <c:v>201</c:v>
                </c:pt>
                <c:pt idx="17294">
                  <c:v>207.6</c:v>
                </c:pt>
                <c:pt idx="17295">
                  <c:v>201.6</c:v>
                </c:pt>
                <c:pt idx="17296">
                  <c:v>207.9</c:v>
                </c:pt>
                <c:pt idx="17297">
                  <c:v>205.3</c:v>
                </c:pt>
                <c:pt idx="17298">
                  <c:v>210</c:v>
                </c:pt>
                <c:pt idx="17299">
                  <c:v>207.3</c:v>
                </c:pt>
                <c:pt idx="17300">
                  <c:v>209.5</c:v>
                </c:pt>
                <c:pt idx="17301">
                  <c:v>199.7</c:v>
                </c:pt>
                <c:pt idx="17302">
                  <c:v>209.3</c:v>
                </c:pt>
                <c:pt idx="17303">
                  <c:v>206</c:v>
                </c:pt>
                <c:pt idx="17304">
                  <c:v>209</c:v>
                </c:pt>
                <c:pt idx="17305">
                  <c:v>203.2</c:v>
                </c:pt>
                <c:pt idx="17306">
                  <c:v>208.8</c:v>
                </c:pt>
                <c:pt idx="17307">
                  <c:v>207.3</c:v>
                </c:pt>
                <c:pt idx="17308">
                  <c:v>209.3</c:v>
                </c:pt>
                <c:pt idx="17309">
                  <c:v>208.4</c:v>
                </c:pt>
                <c:pt idx="17310">
                  <c:v>203.5</c:v>
                </c:pt>
                <c:pt idx="17311">
                  <c:v>205.3</c:v>
                </c:pt>
                <c:pt idx="17312">
                  <c:v>203.2</c:v>
                </c:pt>
                <c:pt idx="17313">
                  <c:v>208.9</c:v>
                </c:pt>
                <c:pt idx="17314">
                  <c:v>207.9</c:v>
                </c:pt>
                <c:pt idx="17315">
                  <c:v>208.4</c:v>
                </c:pt>
                <c:pt idx="17316">
                  <c:v>209.2</c:v>
                </c:pt>
                <c:pt idx="17317">
                  <c:v>207</c:v>
                </c:pt>
                <c:pt idx="17318">
                  <c:v>208.5</c:v>
                </c:pt>
                <c:pt idx="17319">
                  <c:v>201.5</c:v>
                </c:pt>
                <c:pt idx="17320">
                  <c:v>209</c:v>
                </c:pt>
                <c:pt idx="17321">
                  <c:v>206.8</c:v>
                </c:pt>
                <c:pt idx="17322">
                  <c:v>210</c:v>
                </c:pt>
                <c:pt idx="17323">
                  <c:v>208.9</c:v>
                </c:pt>
                <c:pt idx="17324">
                  <c:v>209.4</c:v>
                </c:pt>
                <c:pt idx="17325">
                  <c:v>207.3</c:v>
                </c:pt>
                <c:pt idx="17326">
                  <c:v>208.2</c:v>
                </c:pt>
                <c:pt idx="17327">
                  <c:v>207.5</c:v>
                </c:pt>
                <c:pt idx="17328">
                  <c:v>208.3</c:v>
                </c:pt>
                <c:pt idx="17329">
                  <c:v>208.2</c:v>
                </c:pt>
                <c:pt idx="17330">
                  <c:v>208.8</c:v>
                </c:pt>
                <c:pt idx="17331">
                  <c:v>202.6</c:v>
                </c:pt>
                <c:pt idx="17332">
                  <c:v>211.7</c:v>
                </c:pt>
                <c:pt idx="17333">
                  <c:v>207.6</c:v>
                </c:pt>
                <c:pt idx="17334">
                  <c:v>211.8</c:v>
                </c:pt>
                <c:pt idx="17335">
                  <c:v>210.9</c:v>
                </c:pt>
                <c:pt idx="17336">
                  <c:v>208.9</c:v>
                </c:pt>
                <c:pt idx="17337">
                  <c:v>210.1</c:v>
                </c:pt>
                <c:pt idx="17338">
                  <c:v>210.4</c:v>
                </c:pt>
                <c:pt idx="17339">
                  <c:v>209.9</c:v>
                </c:pt>
                <c:pt idx="17340">
                  <c:v>207.3</c:v>
                </c:pt>
                <c:pt idx="17341">
                  <c:v>203.1</c:v>
                </c:pt>
                <c:pt idx="17342">
                  <c:v>201.5</c:v>
                </c:pt>
                <c:pt idx="17343">
                  <c:v>207.8</c:v>
                </c:pt>
                <c:pt idx="17344">
                  <c:v>202.3</c:v>
                </c:pt>
                <c:pt idx="17345">
                  <c:v>210.2</c:v>
                </c:pt>
                <c:pt idx="17346">
                  <c:v>210.2</c:v>
                </c:pt>
                <c:pt idx="17347">
                  <c:v>208.5</c:v>
                </c:pt>
                <c:pt idx="17348">
                  <c:v>206.1</c:v>
                </c:pt>
                <c:pt idx="17349">
                  <c:v>204.2</c:v>
                </c:pt>
                <c:pt idx="17350">
                  <c:v>212.4</c:v>
                </c:pt>
                <c:pt idx="17351">
                  <c:v>213.1</c:v>
                </c:pt>
                <c:pt idx="17352">
                  <c:v>212.2</c:v>
                </c:pt>
                <c:pt idx="17353">
                  <c:v>212.7</c:v>
                </c:pt>
                <c:pt idx="17354">
                  <c:v>211.6</c:v>
                </c:pt>
                <c:pt idx="17355">
                  <c:v>214.1</c:v>
                </c:pt>
                <c:pt idx="17356">
                  <c:v>208.9</c:v>
                </c:pt>
                <c:pt idx="17357">
                  <c:v>212.5</c:v>
                </c:pt>
                <c:pt idx="17358">
                  <c:v>209.3</c:v>
                </c:pt>
                <c:pt idx="17359">
                  <c:v>211.9</c:v>
                </c:pt>
                <c:pt idx="17360">
                  <c:v>209.9</c:v>
                </c:pt>
                <c:pt idx="17361">
                  <c:v>212</c:v>
                </c:pt>
                <c:pt idx="17362">
                  <c:v>209</c:v>
                </c:pt>
                <c:pt idx="17363">
                  <c:v>208.1</c:v>
                </c:pt>
                <c:pt idx="17364">
                  <c:v>210.9</c:v>
                </c:pt>
                <c:pt idx="17365">
                  <c:v>209</c:v>
                </c:pt>
                <c:pt idx="17366">
                  <c:v>211.2</c:v>
                </c:pt>
                <c:pt idx="17367">
                  <c:v>209.3</c:v>
                </c:pt>
                <c:pt idx="17368">
                  <c:v>211.2</c:v>
                </c:pt>
                <c:pt idx="17369">
                  <c:v>211.2</c:v>
                </c:pt>
                <c:pt idx="17370">
                  <c:v>203.6</c:v>
                </c:pt>
                <c:pt idx="17371">
                  <c:v>209.7</c:v>
                </c:pt>
                <c:pt idx="17372">
                  <c:v>209.3</c:v>
                </c:pt>
                <c:pt idx="17373">
                  <c:v>209.1</c:v>
                </c:pt>
                <c:pt idx="17374">
                  <c:v>208.3</c:v>
                </c:pt>
                <c:pt idx="17375">
                  <c:v>210.5</c:v>
                </c:pt>
                <c:pt idx="17376">
                  <c:v>207.3</c:v>
                </c:pt>
                <c:pt idx="17377">
                  <c:v>202.5</c:v>
                </c:pt>
                <c:pt idx="17378">
                  <c:v>203.8</c:v>
                </c:pt>
                <c:pt idx="17379">
                  <c:v>211.8</c:v>
                </c:pt>
                <c:pt idx="17380">
                  <c:v>211.7</c:v>
                </c:pt>
                <c:pt idx="17381">
                  <c:v>213.1</c:v>
                </c:pt>
                <c:pt idx="17382">
                  <c:v>212.2</c:v>
                </c:pt>
                <c:pt idx="17383">
                  <c:v>210</c:v>
                </c:pt>
                <c:pt idx="17384">
                  <c:v>208.4</c:v>
                </c:pt>
                <c:pt idx="17385">
                  <c:v>212.1</c:v>
                </c:pt>
                <c:pt idx="17386">
                  <c:v>213.6</c:v>
                </c:pt>
                <c:pt idx="17387">
                  <c:v>213.4</c:v>
                </c:pt>
                <c:pt idx="17388">
                  <c:v>213.2</c:v>
                </c:pt>
                <c:pt idx="17389">
                  <c:v>210.7</c:v>
                </c:pt>
                <c:pt idx="17390">
                  <c:v>210.2</c:v>
                </c:pt>
                <c:pt idx="17391">
                  <c:v>207.4</c:v>
                </c:pt>
                <c:pt idx="17392">
                  <c:v>210.6</c:v>
                </c:pt>
                <c:pt idx="17393">
                  <c:v>210.4</c:v>
                </c:pt>
                <c:pt idx="17394">
                  <c:v>211.2</c:v>
                </c:pt>
                <c:pt idx="17395">
                  <c:v>210.6</c:v>
                </c:pt>
                <c:pt idx="17396">
                  <c:v>210.4</c:v>
                </c:pt>
                <c:pt idx="17397">
                  <c:v>204.5</c:v>
                </c:pt>
                <c:pt idx="17398">
                  <c:v>210.9</c:v>
                </c:pt>
                <c:pt idx="17399">
                  <c:v>204</c:v>
                </c:pt>
                <c:pt idx="17400">
                  <c:v>210.7</c:v>
                </c:pt>
                <c:pt idx="17401">
                  <c:v>208.7</c:v>
                </c:pt>
                <c:pt idx="17402">
                  <c:v>209.5</c:v>
                </c:pt>
                <c:pt idx="17403">
                  <c:v>207.3</c:v>
                </c:pt>
                <c:pt idx="17404">
                  <c:v>206.3</c:v>
                </c:pt>
                <c:pt idx="17405">
                  <c:v>206.1</c:v>
                </c:pt>
                <c:pt idx="17406">
                  <c:v>210.8</c:v>
                </c:pt>
                <c:pt idx="17407">
                  <c:v>206.1</c:v>
                </c:pt>
                <c:pt idx="17408">
                  <c:v>206.9</c:v>
                </c:pt>
                <c:pt idx="17409">
                  <c:v>209.2</c:v>
                </c:pt>
                <c:pt idx="17410">
                  <c:v>207.7</c:v>
                </c:pt>
                <c:pt idx="17411">
                  <c:v>207.9</c:v>
                </c:pt>
                <c:pt idx="17412">
                  <c:v>210</c:v>
                </c:pt>
                <c:pt idx="17413">
                  <c:v>207.7</c:v>
                </c:pt>
                <c:pt idx="17414">
                  <c:v>209.2</c:v>
                </c:pt>
                <c:pt idx="17415">
                  <c:v>206.3</c:v>
                </c:pt>
                <c:pt idx="17416">
                  <c:v>209.6</c:v>
                </c:pt>
                <c:pt idx="17417">
                  <c:v>208.2</c:v>
                </c:pt>
                <c:pt idx="17418">
                  <c:v>209.1</c:v>
                </c:pt>
                <c:pt idx="17419">
                  <c:v>209.2</c:v>
                </c:pt>
                <c:pt idx="17420">
                  <c:v>209.2</c:v>
                </c:pt>
                <c:pt idx="17421">
                  <c:v>207.3</c:v>
                </c:pt>
                <c:pt idx="17422">
                  <c:v>206.2</c:v>
                </c:pt>
                <c:pt idx="17423">
                  <c:v>201.2</c:v>
                </c:pt>
                <c:pt idx="17424">
                  <c:v>205</c:v>
                </c:pt>
                <c:pt idx="17425">
                  <c:v>209.2</c:v>
                </c:pt>
                <c:pt idx="17426">
                  <c:v>209.2</c:v>
                </c:pt>
                <c:pt idx="17427">
                  <c:v>208.2</c:v>
                </c:pt>
                <c:pt idx="17428">
                  <c:v>205.6</c:v>
                </c:pt>
                <c:pt idx="17429">
                  <c:v>209.2</c:v>
                </c:pt>
                <c:pt idx="17430">
                  <c:v>202.5</c:v>
                </c:pt>
                <c:pt idx="17431">
                  <c:v>209.2</c:v>
                </c:pt>
                <c:pt idx="17432">
                  <c:v>208.5</c:v>
                </c:pt>
                <c:pt idx="17433">
                  <c:v>209.1</c:v>
                </c:pt>
                <c:pt idx="17434">
                  <c:v>204.6</c:v>
                </c:pt>
                <c:pt idx="17435">
                  <c:v>208.2</c:v>
                </c:pt>
                <c:pt idx="17436">
                  <c:v>206.3</c:v>
                </c:pt>
                <c:pt idx="17437">
                  <c:v>205.1</c:v>
                </c:pt>
                <c:pt idx="17438">
                  <c:v>205.3</c:v>
                </c:pt>
                <c:pt idx="17439">
                  <c:v>208.1</c:v>
                </c:pt>
                <c:pt idx="17440">
                  <c:v>206.5</c:v>
                </c:pt>
                <c:pt idx="17441">
                  <c:v>206</c:v>
                </c:pt>
                <c:pt idx="17442">
                  <c:v>209.9</c:v>
                </c:pt>
                <c:pt idx="17443">
                  <c:v>206.6</c:v>
                </c:pt>
                <c:pt idx="17444">
                  <c:v>205.2</c:v>
                </c:pt>
                <c:pt idx="17445">
                  <c:v>206.1</c:v>
                </c:pt>
                <c:pt idx="17446">
                  <c:v>204.6</c:v>
                </c:pt>
                <c:pt idx="17447">
                  <c:v>207.6</c:v>
                </c:pt>
                <c:pt idx="17448">
                  <c:v>197.7</c:v>
                </c:pt>
                <c:pt idx="17449">
                  <c:v>202.2</c:v>
                </c:pt>
                <c:pt idx="17450">
                  <c:v>203.5</c:v>
                </c:pt>
                <c:pt idx="17451">
                  <c:v>203.3</c:v>
                </c:pt>
                <c:pt idx="17452">
                  <c:v>205.2</c:v>
                </c:pt>
                <c:pt idx="17453">
                  <c:v>205.8</c:v>
                </c:pt>
                <c:pt idx="17454">
                  <c:v>207.1</c:v>
                </c:pt>
                <c:pt idx="17455">
                  <c:v>205.3</c:v>
                </c:pt>
                <c:pt idx="17456">
                  <c:v>203.8</c:v>
                </c:pt>
                <c:pt idx="17457">
                  <c:v>204.2</c:v>
                </c:pt>
                <c:pt idx="17458">
                  <c:v>205.2</c:v>
                </c:pt>
                <c:pt idx="17459">
                  <c:v>205.2</c:v>
                </c:pt>
                <c:pt idx="17460">
                  <c:v>204.3</c:v>
                </c:pt>
                <c:pt idx="17461">
                  <c:v>205.9</c:v>
                </c:pt>
                <c:pt idx="17462">
                  <c:v>204.6</c:v>
                </c:pt>
                <c:pt idx="17463">
                  <c:v>206.1</c:v>
                </c:pt>
                <c:pt idx="17464">
                  <c:v>199.3</c:v>
                </c:pt>
                <c:pt idx="17465">
                  <c:v>205.4</c:v>
                </c:pt>
                <c:pt idx="17466">
                  <c:v>200.5</c:v>
                </c:pt>
                <c:pt idx="17467">
                  <c:v>206.9</c:v>
                </c:pt>
                <c:pt idx="17468">
                  <c:v>203.7</c:v>
                </c:pt>
                <c:pt idx="17469">
                  <c:v>203.2</c:v>
                </c:pt>
                <c:pt idx="17470">
                  <c:v>206.2</c:v>
                </c:pt>
                <c:pt idx="17471">
                  <c:v>203.7</c:v>
                </c:pt>
                <c:pt idx="17472">
                  <c:v>207</c:v>
                </c:pt>
                <c:pt idx="17473">
                  <c:v>205.6</c:v>
                </c:pt>
                <c:pt idx="17474">
                  <c:v>203.6</c:v>
                </c:pt>
                <c:pt idx="17475">
                  <c:v>203.2</c:v>
                </c:pt>
                <c:pt idx="17476">
                  <c:v>203.9</c:v>
                </c:pt>
                <c:pt idx="17477">
                  <c:v>202</c:v>
                </c:pt>
                <c:pt idx="17478">
                  <c:v>205</c:v>
                </c:pt>
                <c:pt idx="17479">
                  <c:v>205.5</c:v>
                </c:pt>
                <c:pt idx="17480">
                  <c:v>206.2</c:v>
                </c:pt>
                <c:pt idx="17481">
                  <c:v>194.8</c:v>
                </c:pt>
                <c:pt idx="17482">
                  <c:v>204.1</c:v>
                </c:pt>
                <c:pt idx="17483">
                  <c:v>205.6</c:v>
                </c:pt>
                <c:pt idx="17484">
                  <c:v>200.5</c:v>
                </c:pt>
                <c:pt idx="17485">
                  <c:v>204.7</c:v>
                </c:pt>
                <c:pt idx="17486">
                  <c:v>206</c:v>
                </c:pt>
                <c:pt idx="17487">
                  <c:v>207.1</c:v>
                </c:pt>
                <c:pt idx="17488">
                  <c:v>206.1</c:v>
                </c:pt>
                <c:pt idx="17489">
                  <c:v>204.4</c:v>
                </c:pt>
                <c:pt idx="17490">
                  <c:v>206.1</c:v>
                </c:pt>
                <c:pt idx="17491">
                  <c:v>200.2</c:v>
                </c:pt>
                <c:pt idx="17492">
                  <c:v>206.4</c:v>
                </c:pt>
                <c:pt idx="17493">
                  <c:v>207.2</c:v>
                </c:pt>
                <c:pt idx="17494">
                  <c:v>201.9</c:v>
                </c:pt>
                <c:pt idx="17495">
                  <c:v>206.2</c:v>
                </c:pt>
                <c:pt idx="17496">
                  <c:v>206.2</c:v>
                </c:pt>
                <c:pt idx="17497">
                  <c:v>207.2</c:v>
                </c:pt>
                <c:pt idx="17498">
                  <c:v>206.6</c:v>
                </c:pt>
                <c:pt idx="17499">
                  <c:v>201.5</c:v>
                </c:pt>
                <c:pt idx="17500">
                  <c:v>205.3</c:v>
                </c:pt>
                <c:pt idx="17501">
                  <c:v>205.7</c:v>
                </c:pt>
                <c:pt idx="17502">
                  <c:v>206.1</c:v>
                </c:pt>
                <c:pt idx="17503">
                  <c:v>201</c:v>
                </c:pt>
                <c:pt idx="17504">
                  <c:v>205.8</c:v>
                </c:pt>
                <c:pt idx="17505">
                  <c:v>204.4</c:v>
                </c:pt>
                <c:pt idx="17506">
                  <c:v>200.2</c:v>
                </c:pt>
                <c:pt idx="17507">
                  <c:v>204.4</c:v>
                </c:pt>
                <c:pt idx="17508">
                  <c:v>201.6</c:v>
                </c:pt>
                <c:pt idx="17509">
                  <c:v>205</c:v>
                </c:pt>
                <c:pt idx="17510">
                  <c:v>201.9</c:v>
                </c:pt>
                <c:pt idx="17511">
                  <c:v>201.1</c:v>
                </c:pt>
                <c:pt idx="17512">
                  <c:v>204.2</c:v>
                </c:pt>
                <c:pt idx="17513">
                  <c:v>204.2</c:v>
                </c:pt>
                <c:pt idx="17514">
                  <c:v>203.3</c:v>
                </c:pt>
                <c:pt idx="17515">
                  <c:v>196.3</c:v>
                </c:pt>
                <c:pt idx="17516">
                  <c:v>202.1</c:v>
                </c:pt>
                <c:pt idx="17517">
                  <c:v>205.1</c:v>
                </c:pt>
                <c:pt idx="17518">
                  <c:v>196</c:v>
                </c:pt>
                <c:pt idx="17519">
                  <c:v>203</c:v>
                </c:pt>
                <c:pt idx="17520">
                  <c:v>204.2</c:v>
                </c:pt>
                <c:pt idx="17521">
                  <c:v>198</c:v>
                </c:pt>
                <c:pt idx="17522">
                  <c:v>204.4</c:v>
                </c:pt>
                <c:pt idx="17523">
                  <c:v>204.3</c:v>
                </c:pt>
                <c:pt idx="17524">
                  <c:v>204</c:v>
                </c:pt>
                <c:pt idx="17525">
                  <c:v>203.8</c:v>
                </c:pt>
                <c:pt idx="17526">
                  <c:v>203.3</c:v>
                </c:pt>
                <c:pt idx="17527">
                  <c:v>199.7</c:v>
                </c:pt>
                <c:pt idx="17528">
                  <c:v>204.8</c:v>
                </c:pt>
                <c:pt idx="17529">
                  <c:v>198</c:v>
                </c:pt>
                <c:pt idx="17530">
                  <c:v>203.5</c:v>
                </c:pt>
                <c:pt idx="17531">
                  <c:v>204.8</c:v>
                </c:pt>
                <c:pt idx="17532">
                  <c:v>200.7</c:v>
                </c:pt>
                <c:pt idx="17533">
                  <c:v>205.2</c:v>
                </c:pt>
                <c:pt idx="17534">
                  <c:v>204.6</c:v>
                </c:pt>
                <c:pt idx="17535">
                  <c:v>201.5</c:v>
                </c:pt>
                <c:pt idx="17536">
                  <c:v>203.5</c:v>
                </c:pt>
                <c:pt idx="17537">
                  <c:v>201.9</c:v>
                </c:pt>
                <c:pt idx="17538">
                  <c:v>203</c:v>
                </c:pt>
                <c:pt idx="17539">
                  <c:v>204.7</c:v>
                </c:pt>
                <c:pt idx="17540">
                  <c:v>204.4</c:v>
                </c:pt>
                <c:pt idx="17541">
                  <c:v>205.2</c:v>
                </c:pt>
                <c:pt idx="17542">
                  <c:v>198.3</c:v>
                </c:pt>
                <c:pt idx="17543">
                  <c:v>202.5</c:v>
                </c:pt>
                <c:pt idx="17544">
                  <c:v>203.9</c:v>
                </c:pt>
                <c:pt idx="17545">
                  <c:v>199</c:v>
                </c:pt>
                <c:pt idx="17546">
                  <c:v>202.5</c:v>
                </c:pt>
                <c:pt idx="17547">
                  <c:v>203.9</c:v>
                </c:pt>
                <c:pt idx="17548">
                  <c:v>194</c:v>
                </c:pt>
                <c:pt idx="17549">
                  <c:v>200.2</c:v>
                </c:pt>
                <c:pt idx="17550">
                  <c:v>201.6</c:v>
                </c:pt>
                <c:pt idx="17551">
                  <c:v>201</c:v>
                </c:pt>
                <c:pt idx="17552">
                  <c:v>204.4</c:v>
                </c:pt>
                <c:pt idx="17553">
                  <c:v>205.2</c:v>
                </c:pt>
                <c:pt idx="17554">
                  <c:v>200.2</c:v>
                </c:pt>
                <c:pt idx="17555">
                  <c:v>203.8</c:v>
                </c:pt>
                <c:pt idx="17556">
                  <c:v>203.3</c:v>
                </c:pt>
                <c:pt idx="17557">
                  <c:v>203</c:v>
                </c:pt>
                <c:pt idx="17558">
                  <c:v>202.2</c:v>
                </c:pt>
                <c:pt idx="17559">
                  <c:v>204.9</c:v>
                </c:pt>
                <c:pt idx="17560">
                  <c:v>204.7</c:v>
                </c:pt>
                <c:pt idx="17561">
                  <c:v>202.1</c:v>
                </c:pt>
                <c:pt idx="17562">
                  <c:v>199.4</c:v>
                </c:pt>
                <c:pt idx="17563">
                  <c:v>203.5</c:v>
                </c:pt>
                <c:pt idx="17564">
                  <c:v>204.2</c:v>
                </c:pt>
                <c:pt idx="17565">
                  <c:v>203.3</c:v>
                </c:pt>
                <c:pt idx="17566">
                  <c:v>201.2</c:v>
                </c:pt>
                <c:pt idx="17567">
                  <c:v>199.2</c:v>
                </c:pt>
                <c:pt idx="17568">
                  <c:v>203.3</c:v>
                </c:pt>
                <c:pt idx="17569">
                  <c:v>201.5</c:v>
                </c:pt>
                <c:pt idx="17570">
                  <c:v>199.8</c:v>
                </c:pt>
                <c:pt idx="17571">
                  <c:v>202.1</c:v>
                </c:pt>
                <c:pt idx="17572">
                  <c:v>204</c:v>
                </c:pt>
                <c:pt idx="17573">
                  <c:v>203.8</c:v>
                </c:pt>
                <c:pt idx="17574">
                  <c:v>204.2</c:v>
                </c:pt>
                <c:pt idx="17575">
                  <c:v>201.5</c:v>
                </c:pt>
                <c:pt idx="17576">
                  <c:v>201</c:v>
                </c:pt>
                <c:pt idx="17577">
                  <c:v>203.1</c:v>
                </c:pt>
                <c:pt idx="17578">
                  <c:v>203.7</c:v>
                </c:pt>
                <c:pt idx="17579">
                  <c:v>200.5</c:v>
                </c:pt>
                <c:pt idx="17580">
                  <c:v>201.1</c:v>
                </c:pt>
                <c:pt idx="17581">
                  <c:v>203.2</c:v>
                </c:pt>
                <c:pt idx="17582">
                  <c:v>198.6</c:v>
                </c:pt>
                <c:pt idx="17583">
                  <c:v>202.5</c:v>
                </c:pt>
                <c:pt idx="17584">
                  <c:v>201.7</c:v>
                </c:pt>
                <c:pt idx="17585">
                  <c:v>198.9</c:v>
                </c:pt>
                <c:pt idx="17586">
                  <c:v>200.4</c:v>
                </c:pt>
                <c:pt idx="17587">
                  <c:v>203.2</c:v>
                </c:pt>
                <c:pt idx="17588">
                  <c:v>203.2</c:v>
                </c:pt>
                <c:pt idx="17589">
                  <c:v>198.7</c:v>
                </c:pt>
                <c:pt idx="17590">
                  <c:v>205.4</c:v>
                </c:pt>
                <c:pt idx="17591">
                  <c:v>205.6</c:v>
                </c:pt>
                <c:pt idx="17592">
                  <c:v>204.3</c:v>
                </c:pt>
                <c:pt idx="17593">
                  <c:v>197.3</c:v>
                </c:pt>
                <c:pt idx="17594">
                  <c:v>201.3</c:v>
                </c:pt>
                <c:pt idx="17595">
                  <c:v>202.4</c:v>
                </c:pt>
                <c:pt idx="17596">
                  <c:v>203.5</c:v>
                </c:pt>
                <c:pt idx="17597">
                  <c:v>204.2</c:v>
                </c:pt>
                <c:pt idx="17598">
                  <c:v>201.5</c:v>
                </c:pt>
                <c:pt idx="17599">
                  <c:v>204</c:v>
                </c:pt>
                <c:pt idx="17600">
                  <c:v>199.8</c:v>
                </c:pt>
                <c:pt idx="17601">
                  <c:v>197.3</c:v>
                </c:pt>
                <c:pt idx="17602">
                  <c:v>204.5</c:v>
                </c:pt>
                <c:pt idx="17603">
                  <c:v>202.2</c:v>
                </c:pt>
                <c:pt idx="17604">
                  <c:v>200.4</c:v>
                </c:pt>
                <c:pt idx="17605">
                  <c:v>203.5</c:v>
                </c:pt>
                <c:pt idx="17606">
                  <c:v>202.4</c:v>
                </c:pt>
                <c:pt idx="17607">
                  <c:v>197.8</c:v>
                </c:pt>
                <c:pt idx="17608">
                  <c:v>204.2</c:v>
                </c:pt>
                <c:pt idx="17609">
                  <c:v>203.6</c:v>
                </c:pt>
                <c:pt idx="17610">
                  <c:v>199.6</c:v>
                </c:pt>
                <c:pt idx="17611">
                  <c:v>200.2</c:v>
                </c:pt>
                <c:pt idx="17612">
                  <c:v>201.4</c:v>
                </c:pt>
                <c:pt idx="17613">
                  <c:v>200.9</c:v>
                </c:pt>
                <c:pt idx="17614">
                  <c:v>199.3</c:v>
                </c:pt>
                <c:pt idx="17615">
                  <c:v>200.4</c:v>
                </c:pt>
                <c:pt idx="17616">
                  <c:v>203</c:v>
                </c:pt>
                <c:pt idx="17617">
                  <c:v>203.7</c:v>
                </c:pt>
                <c:pt idx="17618">
                  <c:v>203.4</c:v>
                </c:pt>
                <c:pt idx="17619">
                  <c:v>203.3</c:v>
                </c:pt>
                <c:pt idx="17620">
                  <c:v>199.5</c:v>
                </c:pt>
                <c:pt idx="17621">
                  <c:v>202.1</c:v>
                </c:pt>
                <c:pt idx="17622">
                  <c:v>203</c:v>
                </c:pt>
                <c:pt idx="17623">
                  <c:v>202.5</c:v>
                </c:pt>
                <c:pt idx="17624">
                  <c:v>203.2</c:v>
                </c:pt>
                <c:pt idx="17625">
                  <c:v>204.1</c:v>
                </c:pt>
                <c:pt idx="17626">
                  <c:v>203.5</c:v>
                </c:pt>
                <c:pt idx="17627">
                  <c:v>202.5</c:v>
                </c:pt>
                <c:pt idx="17628">
                  <c:v>201.2</c:v>
                </c:pt>
                <c:pt idx="17629">
                  <c:v>201.7</c:v>
                </c:pt>
                <c:pt idx="17630">
                  <c:v>203.8</c:v>
                </c:pt>
                <c:pt idx="17631">
                  <c:v>201.5</c:v>
                </c:pt>
                <c:pt idx="17632">
                  <c:v>205.4</c:v>
                </c:pt>
                <c:pt idx="17633">
                  <c:v>203.3</c:v>
                </c:pt>
                <c:pt idx="17634">
                  <c:v>205.8</c:v>
                </c:pt>
                <c:pt idx="17635">
                  <c:v>204.7</c:v>
                </c:pt>
                <c:pt idx="17636">
                  <c:v>205.9</c:v>
                </c:pt>
                <c:pt idx="17637">
                  <c:v>205.2</c:v>
                </c:pt>
                <c:pt idx="17638">
                  <c:v>205</c:v>
                </c:pt>
                <c:pt idx="17639">
                  <c:v>204.8</c:v>
                </c:pt>
                <c:pt idx="17640">
                  <c:v>200.7</c:v>
                </c:pt>
                <c:pt idx="17641">
                  <c:v>204.7</c:v>
                </c:pt>
                <c:pt idx="17642">
                  <c:v>206.2</c:v>
                </c:pt>
                <c:pt idx="17643">
                  <c:v>206.2</c:v>
                </c:pt>
                <c:pt idx="17644">
                  <c:v>204.5</c:v>
                </c:pt>
                <c:pt idx="17645">
                  <c:v>203.4</c:v>
                </c:pt>
                <c:pt idx="17646">
                  <c:v>203.3</c:v>
                </c:pt>
                <c:pt idx="17647">
                  <c:v>199.2</c:v>
                </c:pt>
                <c:pt idx="17648">
                  <c:v>203.5</c:v>
                </c:pt>
                <c:pt idx="17649">
                  <c:v>198.6</c:v>
                </c:pt>
                <c:pt idx="17650">
                  <c:v>205.4</c:v>
                </c:pt>
                <c:pt idx="17651">
                  <c:v>206.2</c:v>
                </c:pt>
                <c:pt idx="17652">
                  <c:v>204.4</c:v>
                </c:pt>
                <c:pt idx="17653">
                  <c:v>205.2</c:v>
                </c:pt>
                <c:pt idx="17654">
                  <c:v>205.2</c:v>
                </c:pt>
                <c:pt idx="17655">
                  <c:v>196.2</c:v>
                </c:pt>
                <c:pt idx="17656">
                  <c:v>200.2</c:v>
                </c:pt>
                <c:pt idx="17657">
                  <c:v>204.4</c:v>
                </c:pt>
                <c:pt idx="17658">
                  <c:v>193.4</c:v>
                </c:pt>
                <c:pt idx="17659">
                  <c:v>203</c:v>
                </c:pt>
                <c:pt idx="17660">
                  <c:v>205.2</c:v>
                </c:pt>
                <c:pt idx="17661">
                  <c:v>203.4</c:v>
                </c:pt>
                <c:pt idx="17662">
                  <c:v>204.2</c:v>
                </c:pt>
                <c:pt idx="17663">
                  <c:v>203.5</c:v>
                </c:pt>
                <c:pt idx="17664">
                  <c:v>205.2</c:v>
                </c:pt>
                <c:pt idx="17665">
                  <c:v>199.2</c:v>
                </c:pt>
                <c:pt idx="17666">
                  <c:v>201.6</c:v>
                </c:pt>
                <c:pt idx="17667">
                  <c:v>198.5</c:v>
                </c:pt>
                <c:pt idx="17668">
                  <c:v>204.5</c:v>
                </c:pt>
                <c:pt idx="17669">
                  <c:v>203.4</c:v>
                </c:pt>
                <c:pt idx="17670">
                  <c:v>202.4</c:v>
                </c:pt>
                <c:pt idx="17671">
                  <c:v>203.2</c:v>
                </c:pt>
                <c:pt idx="17672">
                  <c:v>205.6</c:v>
                </c:pt>
                <c:pt idx="17673">
                  <c:v>206.1</c:v>
                </c:pt>
                <c:pt idx="17674">
                  <c:v>205.9</c:v>
                </c:pt>
                <c:pt idx="17675">
                  <c:v>205.8</c:v>
                </c:pt>
                <c:pt idx="17676">
                  <c:v>201.7</c:v>
                </c:pt>
                <c:pt idx="17677">
                  <c:v>205.5</c:v>
                </c:pt>
                <c:pt idx="17678">
                  <c:v>204.4</c:v>
                </c:pt>
                <c:pt idx="17679">
                  <c:v>203.4</c:v>
                </c:pt>
                <c:pt idx="17680">
                  <c:v>196.8</c:v>
                </c:pt>
                <c:pt idx="17681">
                  <c:v>200.5</c:v>
                </c:pt>
                <c:pt idx="17682">
                  <c:v>199.7</c:v>
                </c:pt>
                <c:pt idx="17683">
                  <c:v>197.3</c:v>
                </c:pt>
                <c:pt idx="17684">
                  <c:v>203.1</c:v>
                </c:pt>
                <c:pt idx="17685">
                  <c:v>202.5</c:v>
                </c:pt>
                <c:pt idx="17686">
                  <c:v>203.7</c:v>
                </c:pt>
                <c:pt idx="17687">
                  <c:v>202.9</c:v>
                </c:pt>
                <c:pt idx="17688">
                  <c:v>204.8</c:v>
                </c:pt>
                <c:pt idx="17689">
                  <c:v>201.5</c:v>
                </c:pt>
                <c:pt idx="17690">
                  <c:v>204</c:v>
                </c:pt>
                <c:pt idx="17691">
                  <c:v>204.3</c:v>
                </c:pt>
                <c:pt idx="17692">
                  <c:v>205.2</c:v>
                </c:pt>
                <c:pt idx="17693">
                  <c:v>205.8</c:v>
                </c:pt>
                <c:pt idx="17694">
                  <c:v>206.2</c:v>
                </c:pt>
                <c:pt idx="17695">
                  <c:v>205</c:v>
                </c:pt>
                <c:pt idx="17696">
                  <c:v>200.2</c:v>
                </c:pt>
                <c:pt idx="17697">
                  <c:v>203.6</c:v>
                </c:pt>
                <c:pt idx="17698">
                  <c:v>205.5</c:v>
                </c:pt>
                <c:pt idx="17699">
                  <c:v>204.4</c:v>
                </c:pt>
                <c:pt idx="17700">
                  <c:v>207</c:v>
                </c:pt>
                <c:pt idx="17701">
                  <c:v>206.2</c:v>
                </c:pt>
                <c:pt idx="17702">
                  <c:v>206.8</c:v>
                </c:pt>
                <c:pt idx="17703">
                  <c:v>203.6</c:v>
                </c:pt>
                <c:pt idx="17704">
                  <c:v>204</c:v>
                </c:pt>
                <c:pt idx="17705">
                  <c:v>198</c:v>
                </c:pt>
                <c:pt idx="17706">
                  <c:v>203.3</c:v>
                </c:pt>
                <c:pt idx="17707">
                  <c:v>204.2</c:v>
                </c:pt>
                <c:pt idx="17708">
                  <c:v>203.6</c:v>
                </c:pt>
                <c:pt idx="17709">
                  <c:v>203.2</c:v>
                </c:pt>
                <c:pt idx="17710">
                  <c:v>203</c:v>
                </c:pt>
                <c:pt idx="17711">
                  <c:v>204</c:v>
                </c:pt>
                <c:pt idx="17712">
                  <c:v>205</c:v>
                </c:pt>
                <c:pt idx="17713">
                  <c:v>203.7</c:v>
                </c:pt>
                <c:pt idx="17714">
                  <c:v>205.2</c:v>
                </c:pt>
                <c:pt idx="17715">
                  <c:v>203.4</c:v>
                </c:pt>
                <c:pt idx="17716">
                  <c:v>204.5</c:v>
                </c:pt>
                <c:pt idx="17717">
                  <c:v>204</c:v>
                </c:pt>
                <c:pt idx="17718">
                  <c:v>205</c:v>
                </c:pt>
                <c:pt idx="17719">
                  <c:v>203.2</c:v>
                </c:pt>
                <c:pt idx="17720">
                  <c:v>205.6</c:v>
                </c:pt>
                <c:pt idx="17721">
                  <c:v>205.2</c:v>
                </c:pt>
                <c:pt idx="17722">
                  <c:v>206.9</c:v>
                </c:pt>
                <c:pt idx="17723">
                  <c:v>206.8</c:v>
                </c:pt>
                <c:pt idx="17724">
                  <c:v>203.6</c:v>
                </c:pt>
                <c:pt idx="17725">
                  <c:v>205.2</c:v>
                </c:pt>
                <c:pt idx="17726">
                  <c:v>203.9</c:v>
                </c:pt>
                <c:pt idx="17727">
                  <c:v>200.9</c:v>
                </c:pt>
                <c:pt idx="17728">
                  <c:v>201.7</c:v>
                </c:pt>
                <c:pt idx="17729">
                  <c:v>205.6</c:v>
                </c:pt>
                <c:pt idx="17730">
                  <c:v>205.2</c:v>
                </c:pt>
                <c:pt idx="17731">
                  <c:v>206.4</c:v>
                </c:pt>
                <c:pt idx="17732">
                  <c:v>206.6</c:v>
                </c:pt>
                <c:pt idx="17733">
                  <c:v>206.2</c:v>
                </c:pt>
                <c:pt idx="17734">
                  <c:v>206.4</c:v>
                </c:pt>
                <c:pt idx="17735">
                  <c:v>206.5</c:v>
                </c:pt>
                <c:pt idx="17736">
                  <c:v>207.3</c:v>
                </c:pt>
                <c:pt idx="17737">
                  <c:v>204.7</c:v>
                </c:pt>
                <c:pt idx="17738">
                  <c:v>203.8</c:v>
                </c:pt>
                <c:pt idx="17739">
                  <c:v>205.1</c:v>
                </c:pt>
                <c:pt idx="17740">
                  <c:v>205.2</c:v>
                </c:pt>
                <c:pt idx="17741">
                  <c:v>205.2</c:v>
                </c:pt>
                <c:pt idx="17742">
                  <c:v>205.2</c:v>
                </c:pt>
                <c:pt idx="17743">
                  <c:v>203.2</c:v>
                </c:pt>
                <c:pt idx="17744">
                  <c:v>205.6</c:v>
                </c:pt>
                <c:pt idx="17745">
                  <c:v>204.3</c:v>
                </c:pt>
                <c:pt idx="17746">
                  <c:v>205.7</c:v>
                </c:pt>
                <c:pt idx="17747">
                  <c:v>205.4</c:v>
                </c:pt>
                <c:pt idx="17748">
                  <c:v>204.4</c:v>
                </c:pt>
                <c:pt idx="17749">
                  <c:v>201</c:v>
                </c:pt>
                <c:pt idx="17750">
                  <c:v>204.9</c:v>
                </c:pt>
                <c:pt idx="17751">
                  <c:v>205.3</c:v>
                </c:pt>
                <c:pt idx="17752">
                  <c:v>201.5</c:v>
                </c:pt>
                <c:pt idx="17753">
                  <c:v>205.2</c:v>
                </c:pt>
                <c:pt idx="17754">
                  <c:v>206.1</c:v>
                </c:pt>
                <c:pt idx="17755">
                  <c:v>205.2</c:v>
                </c:pt>
                <c:pt idx="17756">
                  <c:v>204.6</c:v>
                </c:pt>
                <c:pt idx="17757">
                  <c:v>202.4</c:v>
                </c:pt>
                <c:pt idx="17758">
                  <c:v>205.2</c:v>
                </c:pt>
                <c:pt idx="17759">
                  <c:v>205.2</c:v>
                </c:pt>
                <c:pt idx="17760">
                  <c:v>203.4</c:v>
                </c:pt>
                <c:pt idx="17761">
                  <c:v>205</c:v>
                </c:pt>
                <c:pt idx="17762">
                  <c:v>201.3</c:v>
                </c:pt>
                <c:pt idx="17763">
                  <c:v>205.6</c:v>
                </c:pt>
                <c:pt idx="17764">
                  <c:v>205</c:v>
                </c:pt>
                <c:pt idx="17765">
                  <c:v>199</c:v>
                </c:pt>
                <c:pt idx="17766">
                  <c:v>204.3</c:v>
                </c:pt>
                <c:pt idx="17767">
                  <c:v>205.4</c:v>
                </c:pt>
                <c:pt idx="17768">
                  <c:v>205.6</c:v>
                </c:pt>
                <c:pt idx="17769">
                  <c:v>202.5</c:v>
                </c:pt>
                <c:pt idx="17770">
                  <c:v>198</c:v>
                </c:pt>
                <c:pt idx="17771">
                  <c:v>202.2</c:v>
                </c:pt>
                <c:pt idx="17772">
                  <c:v>198.3</c:v>
                </c:pt>
                <c:pt idx="17773">
                  <c:v>205.7</c:v>
                </c:pt>
                <c:pt idx="17774">
                  <c:v>206</c:v>
                </c:pt>
                <c:pt idx="17775">
                  <c:v>207</c:v>
                </c:pt>
                <c:pt idx="17776">
                  <c:v>207.2</c:v>
                </c:pt>
                <c:pt idx="17777">
                  <c:v>206.6</c:v>
                </c:pt>
                <c:pt idx="17778">
                  <c:v>203.5</c:v>
                </c:pt>
                <c:pt idx="17779">
                  <c:v>205.9</c:v>
                </c:pt>
                <c:pt idx="17780">
                  <c:v>208.2</c:v>
                </c:pt>
                <c:pt idx="17781">
                  <c:v>200</c:v>
                </c:pt>
                <c:pt idx="17782">
                  <c:v>199</c:v>
                </c:pt>
                <c:pt idx="17783">
                  <c:v>203.1</c:v>
                </c:pt>
                <c:pt idx="17784">
                  <c:v>203</c:v>
                </c:pt>
                <c:pt idx="17785">
                  <c:v>205.4</c:v>
                </c:pt>
                <c:pt idx="17786">
                  <c:v>205</c:v>
                </c:pt>
                <c:pt idx="17787">
                  <c:v>195.2</c:v>
                </c:pt>
                <c:pt idx="17788">
                  <c:v>205</c:v>
                </c:pt>
                <c:pt idx="17789">
                  <c:v>203.6</c:v>
                </c:pt>
                <c:pt idx="17790">
                  <c:v>203.2</c:v>
                </c:pt>
                <c:pt idx="17791">
                  <c:v>203.7</c:v>
                </c:pt>
                <c:pt idx="17792">
                  <c:v>205.2</c:v>
                </c:pt>
                <c:pt idx="17793">
                  <c:v>201.6</c:v>
                </c:pt>
                <c:pt idx="17794">
                  <c:v>203</c:v>
                </c:pt>
                <c:pt idx="17795">
                  <c:v>204</c:v>
                </c:pt>
                <c:pt idx="17796">
                  <c:v>204.3</c:v>
                </c:pt>
                <c:pt idx="17797">
                  <c:v>203.5</c:v>
                </c:pt>
                <c:pt idx="17798">
                  <c:v>204.2</c:v>
                </c:pt>
                <c:pt idx="17799">
                  <c:v>201.5</c:v>
                </c:pt>
                <c:pt idx="17800">
                  <c:v>204</c:v>
                </c:pt>
                <c:pt idx="17801">
                  <c:v>202.1</c:v>
                </c:pt>
                <c:pt idx="17802">
                  <c:v>203</c:v>
                </c:pt>
                <c:pt idx="17803">
                  <c:v>202.7</c:v>
                </c:pt>
                <c:pt idx="17804">
                  <c:v>203</c:v>
                </c:pt>
                <c:pt idx="17805">
                  <c:v>201.5</c:v>
                </c:pt>
                <c:pt idx="17806">
                  <c:v>198</c:v>
                </c:pt>
                <c:pt idx="17807">
                  <c:v>202.5</c:v>
                </c:pt>
                <c:pt idx="17808">
                  <c:v>204.2</c:v>
                </c:pt>
                <c:pt idx="17809">
                  <c:v>201.8</c:v>
                </c:pt>
                <c:pt idx="17810">
                  <c:v>201.3</c:v>
                </c:pt>
                <c:pt idx="17811">
                  <c:v>204.2</c:v>
                </c:pt>
                <c:pt idx="17812">
                  <c:v>201</c:v>
                </c:pt>
                <c:pt idx="17813">
                  <c:v>198.9</c:v>
                </c:pt>
                <c:pt idx="17814">
                  <c:v>198.6</c:v>
                </c:pt>
                <c:pt idx="17815">
                  <c:v>204.2</c:v>
                </c:pt>
                <c:pt idx="17816">
                  <c:v>203.1</c:v>
                </c:pt>
                <c:pt idx="17817">
                  <c:v>203.1</c:v>
                </c:pt>
                <c:pt idx="17818">
                  <c:v>201</c:v>
                </c:pt>
                <c:pt idx="17819">
                  <c:v>203.8</c:v>
                </c:pt>
                <c:pt idx="17820">
                  <c:v>200.6</c:v>
                </c:pt>
                <c:pt idx="17821">
                  <c:v>203.2</c:v>
                </c:pt>
                <c:pt idx="17822">
                  <c:v>203.2</c:v>
                </c:pt>
                <c:pt idx="17823">
                  <c:v>205.9</c:v>
                </c:pt>
                <c:pt idx="17824">
                  <c:v>205.2</c:v>
                </c:pt>
                <c:pt idx="17825">
                  <c:v>204</c:v>
                </c:pt>
                <c:pt idx="17826">
                  <c:v>204.1</c:v>
                </c:pt>
                <c:pt idx="17827">
                  <c:v>203.5</c:v>
                </c:pt>
                <c:pt idx="17828">
                  <c:v>202.4</c:v>
                </c:pt>
                <c:pt idx="17829">
                  <c:v>202.3</c:v>
                </c:pt>
                <c:pt idx="17830">
                  <c:v>202.2</c:v>
                </c:pt>
                <c:pt idx="17831">
                  <c:v>201.6</c:v>
                </c:pt>
                <c:pt idx="17832">
                  <c:v>202.1</c:v>
                </c:pt>
                <c:pt idx="17833">
                  <c:v>198.3</c:v>
                </c:pt>
                <c:pt idx="17834">
                  <c:v>202.4</c:v>
                </c:pt>
                <c:pt idx="17835">
                  <c:v>203.2</c:v>
                </c:pt>
                <c:pt idx="17836">
                  <c:v>203.2</c:v>
                </c:pt>
                <c:pt idx="17837">
                  <c:v>202.6</c:v>
                </c:pt>
                <c:pt idx="17838">
                  <c:v>200.4</c:v>
                </c:pt>
                <c:pt idx="17839">
                  <c:v>203.2</c:v>
                </c:pt>
                <c:pt idx="17840">
                  <c:v>203.2</c:v>
                </c:pt>
                <c:pt idx="17841">
                  <c:v>203.2</c:v>
                </c:pt>
                <c:pt idx="17842">
                  <c:v>202.7</c:v>
                </c:pt>
                <c:pt idx="17843">
                  <c:v>202.4</c:v>
                </c:pt>
                <c:pt idx="17844">
                  <c:v>203.2</c:v>
                </c:pt>
                <c:pt idx="17845">
                  <c:v>203</c:v>
                </c:pt>
                <c:pt idx="17846">
                  <c:v>202.8</c:v>
                </c:pt>
                <c:pt idx="17847">
                  <c:v>198.7</c:v>
                </c:pt>
                <c:pt idx="17848">
                  <c:v>202.5</c:v>
                </c:pt>
                <c:pt idx="17849">
                  <c:v>201.5</c:v>
                </c:pt>
                <c:pt idx="17850">
                  <c:v>203</c:v>
                </c:pt>
                <c:pt idx="17851">
                  <c:v>199.7</c:v>
                </c:pt>
                <c:pt idx="17852">
                  <c:v>199.4</c:v>
                </c:pt>
                <c:pt idx="17853">
                  <c:v>200.2</c:v>
                </c:pt>
                <c:pt idx="17854">
                  <c:v>202</c:v>
                </c:pt>
                <c:pt idx="17855">
                  <c:v>200.1</c:v>
                </c:pt>
                <c:pt idx="17856">
                  <c:v>202.9</c:v>
                </c:pt>
                <c:pt idx="17857">
                  <c:v>201</c:v>
                </c:pt>
                <c:pt idx="17858">
                  <c:v>200.9</c:v>
                </c:pt>
                <c:pt idx="17859">
                  <c:v>202.9</c:v>
                </c:pt>
                <c:pt idx="17860">
                  <c:v>204.7</c:v>
                </c:pt>
                <c:pt idx="17861">
                  <c:v>204.4</c:v>
                </c:pt>
                <c:pt idx="17862">
                  <c:v>204.3</c:v>
                </c:pt>
                <c:pt idx="17863">
                  <c:v>194.8</c:v>
                </c:pt>
                <c:pt idx="17864">
                  <c:v>202.8</c:v>
                </c:pt>
                <c:pt idx="17865">
                  <c:v>201.4</c:v>
                </c:pt>
                <c:pt idx="17866">
                  <c:v>202.2</c:v>
                </c:pt>
                <c:pt idx="17867">
                  <c:v>198.1</c:v>
                </c:pt>
                <c:pt idx="17868">
                  <c:v>201.8</c:v>
                </c:pt>
                <c:pt idx="17869">
                  <c:v>202.7</c:v>
                </c:pt>
                <c:pt idx="17870">
                  <c:v>201.8</c:v>
                </c:pt>
                <c:pt idx="17871">
                  <c:v>203.1</c:v>
                </c:pt>
                <c:pt idx="17872">
                  <c:v>202.2</c:v>
                </c:pt>
                <c:pt idx="17873">
                  <c:v>199.3</c:v>
                </c:pt>
                <c:pt idx="17874">
                  <c:v>201.8</c:v>
                </c:pt>
                <c:pt idx="17875">
                  <c:v>201.3</c:v>
                </c:pt>
                <c:pt idx="17876">
                  <c:v>197</c:v>
                </c:pt>
                <c:pt idx="17877">
                  <c:v>200.1</c:v>
                </c:pt>
                <c:pt idx="17878">
                  <c:v>201.7</c:v>
                </c:pt>
                <c:pt idx="17879">
                  <c:v>201.4</c:v>
                </c:pt>
                <c:pt idx="17880">
                  <c:v>203.1</c:v>
                </c:pt>
                <c:pt idx="17881">
                  <c:v>202</c:v>
                </c:pt>
                <c:pt idx="17882">
                  <c:v>198.9</c:v>
                </c:pt>
                <c:pt idx="17883">
                  <c:v>200</c:v>
                </c:pt>
                <c:pt idx="17884">
                  <c:v>198.3</c:v>
                </c:pt>
                <c:pt idx="17885">
                  <c:v>201.8</c:v>
                </c:pt>
                <c:pt idx="17886">
                  <c:v>195</c:v>
                </c:pt>
                <c:pt idx="17887">
                  <c:v>200.5</c:v>
                </c:pt>
                <c:pt idx="17888">
                  <c:v>201.2</c:v>
                </c:pt>
                <c:pt idx="17889">
                  <c:v>202.1</c:v>
                </c:pt>
                <c:pt idx="17890">
                  <c:v>203.2</c:v>
                </c:pt>
                <c:pt idx="17891">
                  <c:v>202.1</c:v>
                </c:pt>
                <c:pt idx="17892">
                  <c:v>194.9</c:v>
                </c:pt>
                <c:pt idx="17893">
                  <c:v>193.8</c:v>
                </c:pt>
                <c:pt idx="17894">
                  <c:v>196.4</c:v>
                </c:pt>
                <c:pt idx="17895">
                  <c:v>201.1</c:v>
                </c:pt>
                <c:pt idx="17896">
                  <c:v>200</c:v>
                </c:pt>
                <c:pt idx="17897">
                  <c:v>202.2</c:v>
                </c:pt>
                <c:pt idx="17898">
                  <c:v>202.2</c:v>
                </c:pt>
                <c:pt idx="17899">
                  <c:v>202</c:v>
                </c:pt>
                <c:pt idx="17900">
                  <c:v>201.2</c:v>
                </c:pt>
                <c:pt idx="17901">
                  <c:v>201.2</c:v>
                </c:pt>
                <c:pt idx="17902">
                  <c:v>201.5</c:v>
                </c:pt>
                <c:pt idx="17903">
                  <c:v>199.3</c:v>
                </c:pt>
                <c:pt idx="17904">
                  <c:v>196.4</c:v>
                </c:pt>
                <c:pt idx="17905">
                  <c:v>200.5</c:v>
                </c:pt>
                <c:pt idx="17906">
                  <c:v>198.2</c:v>
                </c:pt>
                <c:pt idx="17907">
                  <c:v>199.3</c:v>
                </c:pt>
                <c:pt idx="17908">
                  <c:v>198.3</c:v>
                </c:pt>
                <c:pt idx="17909">
                  <c:v>198.9</c:v>
                </c:pt>
                <c:pt idx="17910">
                  <c:v>195.5</c:v>
                </c:pt>
                <c:pt idx="17911">
                  <c:v>198.3</c:v>
                </c:pt>
                <c:pt idx="17912">
                  <c:v>197.5</c:v>
                </c:pt>
                <c:pt idx="17913">
                  <c:v>193.1</c:v>
                </c:pt>
                <c:pt idx="17914">
                  <c:v>200</c:v>
                </c:pt>
                <c:pt idx="17915">
                  <c:v>200.5</c:v>
                </c:pt>
                <c:pt idx="17916">
                  <c:v>192.9</c:v>
                </c:pt>
                <c:pt idx="17917">
                  <c:v>202.5</c:v>
                </c:pt>
                <c:pt idx="17918">
                  <c:v>200.8</c:v>
                </c:pt>
                <c:pt idx="17919">
                  <c:v>200.3</c:v>
                </c:pt>
                <c:pt idx="17920">
                  <c:v>201</c:v>
                </c:pt>
                <c:pt idx="17921">
                  <c:v>200.2</c:v>
                </c:pt>
                <c:pt idx="17922">
                  <c:v>201.3</c:v>
                </c:pt>
                <c:pt idx="17923">
                  <c:v>194.8</c:v>
                </c:pt>
                <c:pt idx="17924">
                  <c:v>199.9</c:v>
                </c:pt>
                <c:pt idx="17925">
                  <c:v>200.1</c:v>
                </c:pt>
                <c:pt idx="17926">
                  <c:v>200.2</c:v>
                </c:pt>
                <c:pt idx="17927">
                  <c:v>196.7</c:v>
                </c:pt>
                <c:pt idx="17928">
                  <c:v>201.7</c:v>
                </c:pt>
                <c:pt idx="17929">
                  <c:v>201.3</c:v>
                </c:pt>
                <c:pt idx="17930">
                  <c:v>200</c:v>
                </c:pt>
                <c:pt idx="17931">
                  <c:v>201.2</c:v>
                </c:pt>
                <c:pt idx="17932">
                  <c:v>202</c:v>
                </c:pt>
                <c:pt idx="17933">
                  <c:v>201.8</c:v>
                </c:pt>
                <c:pt idx="17934">
                  <c:v>201.3</c:v>
                </c:pt>
                <c:pt idx="17935">
                  <c:v>201.2</c:v>
                </c:pt>
                <c:pt idx="17936">
                  <c:v>201.2</c:v>
                </c:pt>
                <c:pt idx="17937">
                  <c:v>201.2</c:v>
                </c:pt>
                <c:pt idx="17938">
                  <c:v>198.5</c:v>
                </c:pt>
                <c:pt idx="17939">
                  <c:v>199.3</c:v>
                </c:pt>
                <c:pt idx="17940">
                  <c:v>199.3</c:v>
                </c:pt>
                <c:pt idx="17941">
                  <c:v>201.2</c:v>
                </c:pt>
                <c:pt idx="17942">
                  <c:v>201.2</c:v>
                </c:pt>
                <c:pt idx="17943">
                  <c:v>201.2</c:v>
                </c:pt>
                <c:pt idx="17944">
                  <c:v>194.1</c:v>
                </c:pt>
                <c:pt idx="17945">
                  <c:v>202.2</c:v>
                </c:pt>
                <c:pt idx="17946">
                  <c:v>199.5</c:v>
                </c:pt>
                <c:pt idx="17947">
                  <c:v>198</c:v>
                </c:pt>
                <c:pt idx="17948">
                  <c:v>199</c:v>
                </c:pt>
                <c:pt idx="17949">
                  <c:v>201.1</c:v>
                </c:pt>
                <c:pt idx="17950">
                  <c:v>201.2</c:v>
                </c:pt>
                <c:pt idx="17951">
                  <c:v>200.7</c:v>
                </c:pt>
                <c:pt idx="17952">
                  <c:v>201.1</c:v>
                </c:pt>
                <c:pt idx="17953">
                  <c:v>198.5</c:v>
                </c:pt>
                <c:pt idx="17954">
                  <c:v>196.9</c:v>
                </c:pt>
                <c:pt idx="17955">
                  <c:v>195.5</c:v>
                </c:pt>
                <c:pt idx="17956">
                  <c:v>200.5</c:v>
                </c:pt>
                <c:pt idx="17957">
                  <c:v>202.4</c:v>
                </c:pt>
                <c:pt idx="17958">
                  <c:v>202.3</c:v>
                </c:pt>
                <c:pt idx="17959">
                  <c:v>201.2</c:v>
                </c:pt>
                <c:pt idx="17960">
                  <c:v>197.8</c:v>
                </c:pt>
                <c:pt idx="17961">
                  <c:v>200.7</c:v>
                </c:pt>
                <c:pt idx="17962">
                  <c:v>200</c:v>
                </c:pt>
                <c:pt idx="17963">
                  <c:v>198.5</c:v>
                </c:pt>
                <c:pt idx="17964">
                  <c:v>198.6</c:v>
                </c:pt>
                <c:pt idx="17965">
                  <c:v>199.7</c:v>
                </c:pt>
                <c:pt idx="17966">
                  <c:v>196.6</c:v>
                </c:pt>
                <c:pt idx="17967">
                  <c:v>192.4</c:v>
                </c:pt>
                <c:pt idx="17968">
                  <c:v>198.8</c:v>
                </c:pt>
                <c:pt idx="17969">
                  <c:v>199.6</c:v>
                </c:pt>
                <c:pt idx="17970">
                  <c:v>199.4</c:v>
                </c:pt>
                <c:pt idx="17971">
                  <c:v>200.5</c:v>
                </c:pt>
                <c:pt idx="17972">
                  <c:v>201.2</c:v>
                </c:pt>
                <c:pt idx="17973">
                  <c:v>201.2</c:v>
                </c:pt>
                <c:pt idx="17974">
                  <c:v>201.2</c:v>
                </c:pt>
                <c:pt idx="17975">
                  <c:v>201.8</c:v>
                </c:pt>
                <c:pt idx="17976">
                  <c:v>202.2</c:v>
                </c:pt>
                <c:pt idx="17977">
                  <c:v>200.5</c:v>
                </c:pt>
                <c:pt idx="17978">
                  <c:v>198.8</c:v>
                </c:pt>
                <c:pt idx="17979">
                  <c:v>194.9</c:v>
                </c:pt>
                <c:pt idx="17980">
                  <c:v>196.3</c:v>
                </c:pt>
                <c:pt idx="17981">
                  <c:v>202.2</c:v>
                </c:pt>
                <c:pt idx="17982">
                  <c:v>196.8</c:v>
                </c:pt>
                <c:pt idx="17983">
                  <c:v>199.3</c:v>
                </c:pt>
                <c:pt idx="17984">
                  <c:v>198.5</c:v>
                </c:pt>
                <c:pt idx="17985">
                  <c:v>199.5</c:v>
                </c:pt>
                <c:pt idx="17986">
                  <c:v>199.5</c:v>
                </c:pt>
                <c:pt idx="17987">
                  <c:v>198.3</c:v>
                </c:pt>
                <c:pt idx="17988">
                  <c:v>201.2</c:v>
                </c:pt>
                <c:pt idx="17989">
                  <c:v>200.7</c:v>
                </c:pt>
                <c:pt idx="17990">
                  <c:v>196.9</c:v>
                </c:pt>
                <c:pt idx="17991">
                  <c:v>199.8</c:v>
                </c:pt>
                <c:pt idx="17992">
                  <c:v>199</c:v>
                </c:pt>
                <c:pt idx="17993">
                  <c:v>198.7</c:v>
                </c:pt>
                <c:pt idx="17994">
                  <c:v>199.4</c:v>
                </c:pt>
                <c:pt idx="17995">
                  <c:v>201.5</c:v>
                </c:pt>
                <c:pt idx="17996">
                  <c:v>199.3</c:v>
                </c:pt>
                <c:pt idx="17997">
                  <c:v>202</c:v>
                </c:pt>
                <c:pt idx="17998">
                  <c:v>201.7</c:v>
                </c:pt>
                <c:pt idx="17999">
                  <c:v>201.4</c:v>
                </c:pt>
                <c:pt idx="18000">
                  <c:v>197.7</c:v>
                </c:pt>
                <c:pt idx="18001">
                  <c:v>202.2</c:v>
                </c:pt>
                <c:pt idx="18002">
                  <c:v>198.7</c:v>
                </c:pt>
                <c:pt idx="18003">
                  <c:v>200.1</c:v>
                </c:pt>
                <c:pt idx="18004">
                  <c:v>202.2</c:v>
                </c:pt>
                <c:pt idx="18005">
                  <c:v>199.8</c:v>
                </c:pt>
                <c:pt idx="18006">
                  <c:v>202.1</c:v>
                </c:pt>
                <c:pt idx="18007">
                  <c:v>201.2</c:v>
                </c:pt>
                <c:pt idx="18008">
                  <c:v>201.8</c:v>
                </c:pt>
                <c:pt idx="18009">
                  <c:v>200.4</c:v>
                </c:pt>
                <c:pt idx="18010">
                  <c:v>201.2</c:v>
                </c:pt>
                <c:pt idx="18011">
                  <c:v>201.8</c:v>
                </c:pt>
                <c:pt idx="18012">
                  <c:v>203.1</c:v>
                </c:pt>
                <c:pt idx="18013">
                  <c:v>199.2</c:v>
                </c:pt>
                <c:pt idx="18014">
                  <c:v>200.5</c:v>
                </c:pt>
                <c:pt idx="18015">
                  <c:v>202</c:v>
                </c:pt>
                <c:pt idx="18016">
                  <c:v>201.2</c:v>
                </c:pt>
                <c:pt idx="18017">
                  <c:v>196.1</c:v>
                </c:pt>
                <c:pt idx="18018">
                  <c:v>200.4</c:v>
                </c:pt>
                <c:pt idx="18019">
                  <c:v>201</c:v>
                </c:pt>
                <c:pt idx="18020">
                  <c:v>198.9</c:v>
                </c:pt>
                <c:pt idx="18021">
                  <c:v>201.3</c:v>
                </c:pt>
                <c:pt idx="18022">
                  <c:v>200.5</c:v>
                </c:pt>
                <c:pt idx="18023">
                  <c:v>201.8</c:v>
                </c:pt>
                <c:pt idx="18024">
                  <c:v>203.1</c:v>
                </c:pt>
                <c:pt idx="18025">
                  <c:v>202.7</c:v>
                </c:pt>
                <c:pt idx="18026">
                  <c:v>197.2</c:v>
                </c:pt>
                <c:pt idx="18027">
                  <c:v>194.3</c:v>
                </c:pt>
                <c:pt idx="18028">
                  <c:v>201</c:v>
                </c:pt>
                <c:pt idx="18029">
                  <c:v>198.5</c:v>
                </c:pt>
                <c:pt idx="18030">
                  <c:v>201.8</c:v>
                </c:pt>
                <c:pt idx="18031">
                  <c:v>202.7</c:v>
                </c:pt>
                <c:pt idx="18032">
                  <c:v>201.2</c:v>
                </c:pt>
                <c:pt idx="18033">
                  <c:v>202.1</c:v>
                </c:pt>
                <c:pt idx="18034">
                  <c:v>202</c:v>
                </c:pt>
                <c:pt idx="18035">
                  <c:v>201.2</c:v>
                </c:pt>
                <c:pt idx="18036">
                  <c:v>194.9</c:v>
                </c:pt>
                <c:pt idx="18037">
                  <c:v>201.5</c:v>
                </c:pt>
                <c:pt idx="18038">
                  <c:v>201.6</c:v>
                </c:pt>
                <c:pt idx="18039">
                  <c:v>198.5</c:v>
                </c:pt>
                <c:pt idx="18040">
                  <c:v>195</c:v>
                </c:pt>
                <c:pt idx="18041">
                  <c:v>196.1</c:v>
                </c:pt>
                <c:pt idx="18042">
                  <c:v>201.6</c:v>
                </c:pt>
                <c:pt idx="18043">
                  <c:v>203.2</c:v>
                </c:pt>
                <c:pt idx="18044">
                  <c:v>203.2</c:v>
                </c:pt>
                <c:pt idx="18045">
                  <c:v>201.4</c:v>
                </c:pt>
                <c:pt idx="18046">
                  <c:v>200.2</c:v>
                </c:pt>
                <c:pt idx="18047">
                  <c:v>199.6</c:v>
                </c:pt>
                <c:pt idx="18048">
                  <c:v>193.1</c:v>
                </c:pt>
                <c:pt idx="18049">
                  <c:v>202.3</c:v>
                </c:pt>
                <c:pt idx="18050">
                  <c:v>201.6</c:v>
                </c:pt>
                <c:pt idx="18051">
                  <c:v>202.3</c:v>
                </c:pt>
                <c:pt idx="18052">
                  <c:v>195.8</c:v>
                </c:pt>
                <c:pt idx="18053">
                  <c:v>200.8</c:v>
                </c:pt>
                <c:pt idx="18054">
                  <c:v>197.6</c:v>
                </c:pt>
                <c:pt idx="18055">
                  <c:v>201.5</c:v>
                </c:pt>
                <c:pt idx="18056">
                  <c:v>199.7</c:v>
                </c:pt>
                <c:pt idx="18057">
                  <c:v>198.6</c:v>
                </c:pt>
                <c:pt idx="18058">
                  <c:v>203</c:v>
                </c:pt>
                <c:pt idx="18059">
                  <c:v>202.8</c:v>
                </c:pt>
                <c:pt idx="18060">
                  <c:v>201.4</c:v>
                </c:pt>
                <c:pt idx="18061">
                  <c:v>199.5</c:v>
                </c:pt>
                <c:pt idx="18062">
                  <c:v>202</c:v>
                </c:pt>
                <c:pt idx="18063">
                  <c:v>203.2</c:v>
                </c:pt>
                <c:pt idx="18064">
                  <c:v>202.7</c:v>
                </c:pt>
                <c:pt idx="18065">
                  <c:v>198.9</c:v>
                </c:pt>
                <c:pt idx="18066">
                  <c:v>192.7</c:v>
                </c:pt>
                <c:pt idx="18067">
                  <c:v>200</c:v>
                </c:pt>
                <c:pt idx="18068">
                  <c:v>199.2</c:v>
                </c:pt>
                <c:pt idx="18069">
                  <c:v>199.4</c:v>
                </c:pt>
                <c:pt idx="18070">
                  <c:v>201.7</c:v>
                </c:pt>
                <c:pt idx="18071">
                  <c:v>200.3</c:v>
                </c:pt>
                <c:pt idx="18072">
                  <c:v>201.9</c:v>
                </c:pt>
                <c:pt idx="18073">
                  <c:v>201.5</c:v>
                </c:pt>
                <c:pt idx="18074">
                  <c:v>201</c:v>
                </c:pt>
                <c:pt idx="18075">
                  <c:v>194.1</c:v>
                </c:pt>
                <c:pt idx="18076">
                  <c:v>201.5</c:v>
                </c:pt>
                <c:pt idx="18077">
                  <c:v>198.2</c:v>
                </c:pt>
                <c:pt idx="18078">
                  <c:v>202.5</c:v>
                </c:pt>
                <c:pt idx="18079">
                  <c:v>201</c:v>
                </c:pt>
                <c:pt idx="18080">
                  <c:v>203.2</c:v>
                </c:pt>
                <c:pt idx="18081">
                  <c:v>199.6</c:v>
                </c:pt>
                <c:pt idx="18082">
                  <c:v>201.5</c:v>
                </c:pt>
                <c:pt idx="18083">
                  <c:v>202.8</c:v>
                </c:pt>
                <c:pt idx="18084">
                  <c:v>195.1</c:v>
                </c:pt>
                <c:pt idx="18085">
                  <c:v>201.7</c:v>
                </c:pt>
                <c:pt idx="18086">
                  <c:v>203.2</c:v>
                </c:pt>
                <c:pt idx="18087">
                  <c:v>203.2</c:v>
                </c:pt>
                <c:pt idx="18088">
                  <c:v>201.5</c:v>
                </c:pt>
                <c:pt idx="18089">
                  <c:v>196.9</c:v>
                </c:pt>
                <c:pt idx="18090">
                  <c:v>195.3</c:v>
                </c:pt>
                <c:pt idx="18091">
                  <c:v>196.5</c:v>
                </c:pt>
                <c:pt idx="18092">
                  <c:v>199</c:v>
                </c:pt>
                <c:pt idx="18093">
                  <c:v>202.1</c:v>
                </c:pt>
                <c:pt idx="18094">
                  <c:v>202.2</c:v>
                </c:pt>
                <c:pt idx="18095">
                  <c:v>201.6</c:v>
                </c:pt>
                <c:pt idx="18096">
                  <c:v>203.2</c:v>
                </c:pt>
                <c:pt idx="18097">
                  <c:v>200.7</c:v>
                </c:pt>
                <c:pt idx="18098">
                  <c:v>196.8</c:v>
                </c:pt>
                <c:pt idx="18099">
                  <c:v>202.9</c:v>
                </c:pt>
                <c:pt idx="18100">
                  <c:v>198.5</c:v>
                </c:pt>
                <c:pt idx="18101">
                  <c:v>199.9</c:v>
                </c:pt>
                <c:pt idx="18102">
                  <c:v>201</c:v>
                </c:pt>
                <c:pt idx="18103">
                  <c:v>203</c:v>
                </c:pt>
                <c:pt idx="18104">
                  <c:v>202.8</c:v>
                </c:pt>
                <c:pt idx="18105">
                  <c:v>196.9</c:v>
                </c:pt>
                <c:pt idx="18106">
                  <c:v>203.2</c:v>
                </c:pt>
                <c:pt idx="18107">
                  <c:v>203.2</c:v>
                </c:pt>
                <c:pt idx="18108">
                  <c:v>200.5</c:v>
                </c:pt>
                <c:pt idx="18109">
                  <c:v>200.5</c:v>
                </c:pt>
                <c:pt idx="18110">
                  <c:v>201.2</c:v>
                </c:pt>
                <c:pt idx="18111">
                  <c:v>201.2</c:v>
                </c:pt>
                <c:pt idx="18112">
                  <c:v>202.7</c:v>
                </c:pt>
                <c:pt idx="18113">
                  <c:v>201.2</c:v>
                </c:pt>
                <c:pt idx="18114">
                  <c:v>202.1</c:v>
                </c:pt>
                <c:pt idx="18115">
                  <c:v>201.2</c:v>
                </c:pt>
                <c:pt idx="18116">
                  <c:v>202.4</c:v>
                </c:pt>
                <c:pt idx="18117">
                  <c:v>197.8</c:v>
                </c:pt>
                <c:pt idx="18118">
                  <c:v>197.5</c:v>
                </c:pt>
                <c:pt idx="18119">
                  <c:v>200.6</c:v>
                </c:pt>
                <c:pt idx="18120">
                  <c:v>201.3</c:v>
                </c:pt>
                <c:pt idx="18121">
                  <c:v>202.2</c:v>
                </c:pt>
                <c:pt idx="18122">
                  <c:v>201</c:v>
                </c:pt>
                <c:pt idx="18123">
                  <c:v>203.1</c:v>
                </c:pt>
                <c:pt idx="18124">
                  <c:v>201</c:v>
                </c:pt>
                <c:pt idx="18125">
                  <c:v>203.2</c:v>
                </c:pt>
                <c:pt idx="18126">
                  <c:v>203.2</c:v>
                </c:pt>
                <c:pt idx="18127">
                  <c:v>203</c:v>
                </c:pt>
                <c:pt idx="18128">
                  <c:v>202.8</c:v>
                </c:pt>
                <c:pt idx="18129">
                  <c:v>197.8</c:v>
                </c:pt>
                <c:pt idx="18130">
                  <c:v>203</c:v>
                </c:pt>
                <c:pt idx="18131">
                  <c:v>202.2</c:v>
                </c:pt>
                <c:pt idx="18132">
                  <c:v>202.2</c:v>
                </c:pt>
                <c:pt idx="18133">
                  <c:v>202.7</c:v>
                </c:pt>
                <c:pt idx="18134">
                  <c:v>201.8</c:v>
                </c:pt>
                <c:pt idx="18135">
                  <c:v>203.1</c:v>
                </c:pt>
                <c:pt idx="18136">
                  <c:v>202</c:v>
                </c:pt>
                <c:pt idx="18137">
                  <c:v>200</c:v>
                </c:pt>
                <c:pt idx="18138">
                  <c:v>202.1</c:v>
                </c:pt>
                <c:pt idx="18139">
                  <c:v>199.5</c:v>
                </c:pt>
                <c:pt idx="18140">
                  <c:v>196</c:v>
                </c:pt>
                <c:pt idx="18141">
                  <c:v>200</c:v>
                </c:pt>
                <c:pt idx="18142">
                  <c:v>198.5</c:v>
                </c:pt>
                <c:pt idx="18143">
                  <c:v>204.5</c:v>
                </c:pt>
                <c:pt idx="18144">
                  <c:v>205.3</c:v>
                </c:pt>
                <c:pt idx="18145">
                  <c:v>205</c:v>
                </c:pt>
                <c:pt idx="18146">
                  <c:v>205.9</c:v>
                </c:pt>
                <c:pt idx="18147">
                  <c:v>206.3</c:v>
                </c:pt>
                <c:pt idx="18148">
                  <c:v>205.9</c:v>
                </c:pt>
                <c:pt idx="18149">
                  <c:v>202.3</c:v>
                </c:pt>
                <c:pt idx="18150">
                  <c:v>202.1</c:v>
                </c:pt>
                <c:pt idx="18151">
                  <c:v>196.8</c:v>
                </c:pt>
                <c:pt idx="18152">
                  <c:v>202.8</c:v>
                </c:pt>
                <c:pt idx="18153">
                  <c:v>203.5</c:v>
                </c:pt>
                <c:pt idx="18154">
                  <c:v>205.7</c:v>
                </c:pt>
                <c:pt idx="18155">
                  <c:v>205.9</c:v>
                </c:pt>
                <c:pt idx="18156">
                  <c:v>207.2</c:v>
                </c:pt>
                <c:pt idx="18157">
                  <c:v>206.2</c:v>
                </c:pt>
                <c:pt idx="18158">
                  <c:v>205.6</c:v>
                </c:pt>
                <c:pt idx="18159">
                  <c:v>202.5</c:v>
                </c:pt>
                <c:pt idx="18160">
                  <c:v>205.4</c:v>
                </c:pt>
                <c:pt idx="18161">
                  <c:v>203.1</c:v>
                </c:pt>
                <c:pt idx="18162">
                  <c:v>200.7</c:v>
                </c:pt>
                <c:pt idx="18163">
                  <c:v>206.7</c:v>
                </c:pt>
                <c:pt idx="18164">
                  <c:v>205.8</c:v>
                </c:pt>
                <c:pt idx="18165">
                  <c:v>207.1</c:v>
                </c:pt>
                <c:pt idx="18166">
                  <c:v>203.5</c:v>
                </c:pt>
                <c:pt idx="18167">
                  <c:v>207.2</c:v>
                </c:pt>
                <c:pt idx="18168">
                  <c:v>205.4</c:v>
                </c:pt>
                <c:pt idx="18169">
                  <c:v>202.7</c:v>
                </c:pt>
                <c:pt idx="18170">
                  <c:v>207.2</c:v>
                </c:pt>
                <c:pt idx="18171">
                  <c:v>197.2</c:v>
                </c:pt>
                <c:pt idx="18172">
                  <c:v>205.9</c:v>
                </c:pt>
                <c:pt idx="18173">
                  <c:v>206.5</c:v>
                </c:pt>
                <c:pt idx="18174">
                  <c:v>207</c:v>
                </c:pt>
                <c:pt idx="18175">
                  <c:v>204.5</c:v>
                </c:pt>
                <c:pt idx="18176">
                  <c:v>205.2</c:v>
                </c:pt>
                <c:pt idx="18177">
                  <c:v>205.2</c:v>
                </c:pt>
                <c:pt idx="18178">
                  <c:v>207.9</c:v>
                </c:pt>
                <c:pt idx="18179">
                  <c:v>207.8</c:v>
                </c:pt>
                <c:pt idx="18180">
                  <c:v>202.8</c:v>
                </c:pt>
                <c:pt idx="18181">
                  <c:v>205.2</c:v>
                </c:pt>
                <c:pt idx="18182">
                  <c:v>205.2</c:v>
                </c:pt>
                <c:pt idx="18183">
                  <c:v>204.3</c:v>
                </c:pt>
                <c:pt idx="18184">
                  <c:v>205.7</c:v>
                </c:pt>
                <c:pt idx="18185">
                  <c:v>204.2</c:v>
                </c:pt>
                <c:pt idx="18186">
                  <c:v>206</c:v>
                </c:pt>
                <c:pt idx="18187">
                  <c:v>205.4</c:v>
                </c:pt>
                <c:pt idx="18188">
                  <c:v>206.2</c:v>
                </c:pt>
                <c:pt idx="18189">
                  <c:v>205.3</c:v>
                </c:pt>
                <c:pt idx="18190">
                  <c:v>207.2</c:v>
                </c:pt>
                <c:pt idx="18191">
                  <c:v>205.5</c:v>
                </c:pt>
                <c:pt idx="18192">
                  <c:v>205.1</c:v>
                </c:pt>
                <c:pt idx="18193">
                  <c:v>205</c:v>
                </c:pt>
                <c:pt idx="18194">
                  <c:v>203.6</c:v>
                </c:pt>
                <c:pt idx="18195">
                  <c:v>205.9</c:v>
                </c:pt>
                <c:pt idx="18196">
                  <c:v>204.7</c:v>
                </c:pt>
                <c:pt idx="18197">
                  <c:v>203.3</c:v>
                </c:pt>
                <c:pt idx="18198">
                  <c:v>195.8</c:v>
                </c:pt>
                <c:pt idx="18199">
                  <c:v>203.2</c:v>
                </c:pt>
                <c:pt idx="18200">
                  <c:v>205.6</c:v>
                </c:pt>
                <c:pt idx="18201">
                  <c:v>205.2</c:v>
                </c:pt>
                <c:pt idx="18202">
                  <c:v>204.5</c:v>
                </c:pt>
                <c:pt idx="18203">
                  <c:v>203.5</c:v>
                </c:pt>
                <c:pt idx="18204">
                  <c:v>204</c:v>
                </c:pt>
                <c:pt idx="18205">
                  <c:v>200.2</c:v>
                </c:pt>
                <c:pt idx="18206">
                  <c:v>203.2</c:v>
                </c:pt>
                <c:pt idx="18207">
                  <c:v>203.2</c:v>
                </c:pt>
                <c:pt idx="18208">
                  <c:v>203.5</c:v>
                </c:pt>
                <c:pt idx="18209">
                  <c:v>201.9</c:v>
                </c:pt>
                <c:pt idx="18210">
                  <c:v>201.1</c:v>
                </c:pt>
                <c:pt idx="18211">
                  <c:v>202.7</c:v>
                </c:pt>
                <c:pt idx="18212">
                  <c:v>203.1</c:v>
                </c:pt>
                <c:pt idx="18213">
                  <c:v>200.4</c:v>
                </c:pt>
                <c:pt idx="18214">
                  <c:v>201</c:v>
                </c:pt>
                <c:pt idx="18215">
                  <c:v>199.1</c:v>
                </c:pt>
                <c:pt idx="18216">
                  <c:v>201</c:v>
                </c:pt>
                <c:pt idx="18217">
                  <c:v>202.2</c:v>
                </c:pt>
                <c:pt idx="18218">
                  <c:v>202.8</c:v>
                </c:pt>
                <c:pt idx="18219">
                  <c:v>202.3</c:v>
                </c:pt>
                <c:pt idx="18220">
                  <c:v>202.5</c:v>
                </c:pt>
                <c:pt idx="18221">
                  <c:v>200.8</c:v>
                </c:pt>
                <c:pt idx="18222">
                  <c:v>192.2</c:v>
                </c:pt>
                <c:pt idx="18223">
                  <c:v>200.5</c:v>
                </c:pt>
                <c:pt idx="18224">
                  <c:v>198.7</c:v>
                </c:pt>
                <c:pt idx="18225">
                  <c:v>201.2</c:v>
                </c:pt>
                <c:pt idx="18226">
                  <c:v>202</c:v>
                </c:pt>
                <c:pt idx="18227">
                  <c:v>198.3</c:v>
                </c:pt>
                <c:pt idx="18228">
                  <c:v>197.2</c:v>
                </c:pt>
                <c:pt idx="18229">
                  <c:v>194.5</c:v>
                </c:pt>
                <c:pt idx="18230">
                  <c:v>200.7</c:v>
                </c:pt>
                <c:pt idx="18231">
                  <c:v>198.4</c:v>
                </c:pt>
                <c:pt idx="18232">
                  <c:v>200.5</c:v>
                </c:pt>
                <c:pt idx="18233">
                  <c:v>201.2</c:v>
                </c:pt>
                <c:pt idx="18234">
                  <c:v>198.5</c:v>
                </c:pt>
                <c:pt idx="18235">
                  <c:v>197.5</c:v>
                </c:pt>
                <c:pt idx="18236">
                  <c:v>191.7</c:v>
                </c:pt>
                <c:pt idx="18237">
                  <c:v>198.5</c:v>
                </c:pt>
                <c:pt idx="18238">
                  <c:v>198.8</c:v>
                </c:pt>
                <c:pt idx="18239">
                  <c:v>199.1</c:v>
                </c:pt>
                <c:pt idx="18240">
                  <c:v>199.2</c:v>
                </c:pt>
                <c:pt idx="18241">
                  <c:v>198</c:v>
                </c:pt>
                <c:pt idx="18242">
                  <c:v>197.3</c:v>
                </c:pt>
                <c:pt idx="18243">
                  <c:v>196.4</c:v>
                </c:pt>
                <c:pt idx="18244">
                  <c:v>197</c:v>
                </c:pt>
                <c:pt idx="18245">
                  <c:v>198.7</c:v>
                </c:pt>
                <c:pt idx="18246">
                  <c:v>195.6</c:v>
                </c:pt>
                <c:pt idx="18247">
                  <c:v>192.6</c:v>
                </c:pt>
                <c:pt idx="18248">
                  <c:v>195.6</c:v>
                </c:pt>
                <c:pt idx="18249">
                  <c:v>189.2</c:v>
                </c:pt>
                <c:pt idx="18250">
                  <c:v>190.6</c:v>
                </c:pt>
                <c:pt idx="18251">
                  <c:v>197.3</c:v>
                </c:pt>
                <c:pt idx="18252">
                  <c:v>197.3</c:v>
                </c:pt>
                <c:pt idx="18253">
                  <c:v>188.8</c:v>
                </c:pt>
                <c:pt idx="18254">
                  <c:v>193.4</c:v>
                </c:pt>
                <c:pt idx="18255">
                  <c:v>195.8</c:v>
                </c:pt>
                <c:pt idx="18256">
                  <c:v>194.3</c:v>
                </c:pt>
                <c:pt idx="18257">
                  <c:v>195.4</c:v>
                </c:pt>
                <c:pt idx="18258">
                  <c:v>194.5</c:v>
                </c:pt>
                <c:pt idx="18259">
                  <c:v>195</c:v>
                </c:pt>
                <c:pt idx="18260">
                  <c:v>194.9</c:v>
                </c:pt>
                <c:pt idx="18261">
                  <c:v>191.7</c:v>
                </c:pt>
                <c:pt idx="18262">
                  <c:v>192.3</c:v>
                </c:pt>
                <c:pt idx="18263">
                  <c:v>191.6</c:v>
                </c:pt>
                <c:pt idx="18264">
                  <c:v>193.3</c:v>
                </c:pt>
                <c:pt idx="18265">
                  <c:v>192.8</c:v>
                </c:pt>
                <c:pt idx="18266">
                  <c:v>194.3</c:v>
                </c:pt>
                <c:pt idx="18267">
                  <c:v>195.2</c:v>
                </c:pt>
                <c:pt idx="18268">
                  <c:v>194.3</c:v>
                </c:pt>
                <c:pt idx="18269">
                  <c:v>191.4</c:v>
                </c:pt>
                <c:pt idx="18270">
                  <c:v>192.9</c:v>
                </c:pt>
                <c:pt idx="18271">
                  <c:v>187.3</c:v>
                </c:pt>
                <c:pt idx="18272">
                  <c:v>190.9</c:v>
                </c:pt>
                <c:pt idx="18273">
                  <c:v>193.1</c:v>
                </c:pt>
                <c:pt idx="18274">
                  <c:v>191.8</c:v>
                </c:pt>
                <c:pt idx="18275">
                  <c:v>192.1</c:v>
                </c:pt>
                <c:pt idx="18276">
                  <c:v>193.1</c:v>
                </c:pt>
                <c:pt idx="18277">
                  <c:v>191.1</c:v>
                </c:pt>
                <c:pt idx="18278">
                  <c:v>190.3</c:v>
                </c:pt>
                <c:pt idx="18279">
                  <c:v>191.2</c:v>
                </c:pt>
                <c:pt idx="18280">
                  <c:v>192.1</c:v>
                </c:pt>
                <c:pt idx="18281">
                  <c:v>189</c:v>
                </c:pt>
                <c:pt idx="18282">
                  <c:v>190.1</c:v>
                </c:pt>
                <c:pt idx="18283">
                  <c:v>190.3</c:v>
                </c:pt>
                <c:pt idx="18284">
                  <c:v>190.9</c:v>
                </c:pt>
                <c:pt idx="18285">
                  <c:v>187.7</c:v>
                </c:pt>
                <c:pt idx="18286">
                  <c:v>189.6</c:v>
                </c:pt>
                <c:pt idx="18287">
                  <c:v>189.8</c:v>
                </c:pt>
                <c:pt idx="18288">
                  <c:v>189.3</c:v>
                </c:pt>
                <c:pt idx="18289">
                  <c:v>190.1</c:v>
                </c:pt>
                <c:pt idx="18290">
                  <c:v>188.8</c:v>
                </c:pt>
                <c:pt idx="18291">
                  <c:v>188.3</c:v>
                </c:pt>
                <c:pt idx="18292">
                  <c:v>188.9</c:v>
                </c:pt>
                <c:pt idx="18293">
                  <c:v>187.9</c:v>
                </c:pt>
                <c:pt idx="18294">
                  <c:v>187.4</c:v>
                </c:pt>
                <c:pt idx="18295">
                  <c:v>189.1</c:v>
                </c:pt>
                <c:pt idx="18296">
                  <c:v>187.8</c:v>
                </c:pt>
                <c:pt idx="18297">
                  <c:v>186.4</c:v>
                </c:pt>
                <c:pt idx="18298">
                  <c:v>186.6</c:v>
                </c:pt>
                <c:pt idx="18299">
                  <c:v>184.3</c:v>
                </c:pt>
                <c:pt idx="18300">
                  <c:v>183.7</c:v>
                </c:pt>
                <c:pt idx="18301">
                  <c:v>187.4</c:v>
                </c:pt>
                <c:pt idx="18302">
                  <c:v>185</c:v>
                </c:pt>
                <c:pt idx="18303">
                  <c:v>185.2</c:v>
                </c:pt>
                <c:pt idx="18304">
                  <c:v>182.9</c:v>
                </c:pt>
                <c:pt idx="18305">
                  <c:v>187.9</c:v>
                </c:pt>
                <c:pt idx="18306">
                  <c:v>187.4</c:v>
                </c:pt>
                <c:pt idx="18307">
                  <c:v>186.4</c:v>
                </c:pt>
                <c:pt idx="18308">
                  <c:v>184.5</c:v>
                </c:pt>
                <c:pt idx="18309">
                  <c:v>187.2</c:v>
                </c:pt>
                <c:pt idx="18310">
                  <c:v>183.1</c:v>
                </c:pt>
                <c:pt idx="18311">
                  <c:v>185.9</c:v>
                </c:pt>
                <c:pt idx="18312">
                  <c:v>186.4</c:v>
                </c:pt>
                <c:pt idx="18313">
                  <c:v>187.1</c:v>
                </c:pt>
                <c:pt idx="18314">
                  <c:v>185.8</c:v>
                </c:pt>
                <c:pt idx="18315">
                  <c:v>184.5</c:v>
                </c:pt>
                <c:pt idx="18316">
                  <c:v>186.9</c:v>
                </c:pt>
                <c:pt idx="18317">
                  <c:v>184.8</c:v>
                </c:pt>
                <c:pt idx="18318">
                  <c:v>179</c:v>
                </c:pt>
                <c:pt idx="18319">
                  <c:v>185.1</c:v>
                </c:pt>
                <c:pt idx="18320">
                  <c:v>183</c:v>
                </c:pt>
                <c:pt idx="18321">
                  <c:v>183.7</c:v>
                </c:pt>
                <c:pt idx="18322">
                  <c:v>185.6</c:v>
                </c:pt>
                <c:pt idx="18323">
                  <c:v>184.5</c:v>
                </c:pt>
                <c:pt idx="18324">
                  <c:v>185.4</c:v>
                </c:pt>
                <c:pt idx="18325">
                  <c:v>181.7</c:v>
                </c:pt>
                <c:pt idx="18326">
                  <c:v>185.3</c:v>
                </c:pt>
                <c:pt idx="18327">
                  <c:v>186.4</c:v>
                </c:pt>
                <c:pt idx="18328">
                  <c:v>184.9</c:v>
                </c:pt>
                <c:pt idx="18329">
                  <c:v>185.2</c:v>
                </c:pt>
                <c:pt idx="18330">
                  <c:v>185.3</c:v>
                </c:pt>
                <c:pt idx="18331">
                  <c:v>183.1</c:v>
                </c:pt>
                <c:pt idx="18332">
                  <c:v>184.2</c:v>
                </c:pt>
                <c:pt idx="18333">
                  <c:v>186.1</c:v>
                </c:pt>
                <c:pt idx="18334">
                  <c:v>184.9</c:v>
                </c:pt>
                <c:pt idx="18335">
                  <c:v>183.3</c:v>
                </c:pt>
                <c:pt idx="18336">
                  <c:v>186.3</c:v>
                </c:pt>
                <c:pt idx="18337">
                  <c:v>182.2</c:v>
                </c:pt>
                <c:pt idx="18338">
                  <c:v>183.8</c:v>
                </c:pt>
                <c:pt idx="18339">
                  <c:v>182.5</c:v>
                </c:pt>
                <c:pt idx="18340">
                  <c:v>185.4</c:v>
                </c:pt>
                <c:pt idx="18341">
                  <c:v>185.4</c:v>
                </c:pt>
                <c:pt idx="18342">
                  <c:v>186.3</c:v>
                </c:pt>
                <c:pt idx="18343">
                  <c:v>187.4</c:v>
                </c:pt>
                <c:pt idx="18344">
                  <c:v>184.5</c:v>
                </c:pt>
                <c:pt idx="18345">
                  <c:v>184.2</c:v>
                </c:pt>
                <c:pt idx="18346">
                  <c:v>186.9</c:v>
                </c:pt>
                <c:pt idx="18347">
                  <c:v>185.9</c:v>
                </c:pt>
                <c:pt idx="18348">
                  <c:v>187.3</c:v>
                </c:pt>
                <c:pt idx="18349">
                  <c:v>187.1</c:v>
                </c:pt>
                <c:pt idx="18350">
                  <c:v>184</c:v>
                </c:pt>
                <c:pt idx="18351">
                  <c:v>181.7</c:v>
                </c:pt>
                <c:pt idx="18352">
                  <c:v>185.4</c:v>
                </c:pt>
                <c:pt idx="18353">
                  <c:v>186.5</c:v>
                </c:pt>
                <c:pt idx="18354">
                  <c:v>187.4</c:v>
                </c:pt>
                <c:pt idx="18355">
                  <c:v>186.1</c:v>
                </c:pt>
                <c:pt idx="18356">
                  <c:v>180.7</c:v>
                </c:pt>
                <c:pt idx="18357">
                  <c:v>186.7</c:v>
                </c:pt>
                <c:pt idx="18358">
                  <c:v>187.6</c:v>
                </c:pt>
                <c:pt idx="18359">
                  <c:v>188.9</c:v>
                </c:pt>
                <c:pt idx="18360">
                  <c:v>187.5</c:v>
                </c:pt>
                <c:pt idx="18361">
                  <c:v>182.7</c:v>
                </c:pt>
                <c:pt idx="18362">
                  <c:v>188.8</c:v>
                </c:pt>
                <c:pt idx="18363">
                  <c:v>188.3</c:v>
                </c:pt>
                <c:pt idx="18364">
                  <c:v>188.6</c:v>
                </c:pt>
                <c:pt idx="18365">
                  <c:v>187</c:v>
                </c:pt>
                <c:pt idx="18366">
                  <c:v>187.2</c:v>
                </c:pt>
                <c:pt idx="18367">
                  <c:v>186.9</c:v>
                </c:pt>
                <c:pt idx="18368">
                  <c:v>183.7</c:v>
                </c:pt>
                <c:pt idx="18369">
                  <c:v>188.6</c:v>
                </c:pt>
                <c:pt idx="18370">
                  <c:v>185.6</c:v>
                </c:pt>
                <c:pt idx="18371">
                  <c:v>184.2</c:v>
                </c:pt>
                <c:pt idx="18372">
                  <c:v>188.5</c:v>
                </c:pt>
                <c:pt idx="18373">
                  <c:v>187.1</c:v>
                </c:pt>
                <c:pt idx="18374">
                  <c:v>187</c:v>
                </c:pt>
                <c:pt idx="18375">
                  <c:v>189.9</c:v>
                </c:pt>
                <c:pt idx="18376">
                  <c:v>190.6</c:v>
                </c:pt>
                <c:pt idx="18377">
                  <c:v>190.7</c:v>
                </c:pt>
                <c:pt idx="18378">
                  <c:v>184.9</c:v>
                </c:pt>
                <c:pt idx="18379">
                  <c:v>189.8</c:v>
                </c:pt>
                <c:pt idx="18380">
                  <c:v>191.3</c:v>
                </c:pt>
                <c:pt idx="18381">
                  <c:v>188.6</c:v>
                </c:pt>
                <c:pt idx="18382">
                  <c:v>191.8</c:v>
                </c:pt>
                <c:pt idx="18383">
                  <c:v>189.3</c:v>
                </c:pt>
                <c:pt idx="18384">
                  <c:v>190.9</c:v>
                </c:pt>
                <c:pt idx="18385">
                  <c:v>188.1</c:v>
                </c:pt>
                <c:pt idx="18386">
                  <c:v>193.9</c:v>
                </c:pt>
                <c:pt idx="18387">
                  <c:v>194.3</c:v>
                </c:pt>
                <c:pt idx="18388">
                  <c:v>192.1</c:v>
                </c:pt>
                <c:pt idx="18389">
                  <c:v>187.8</c:v>
                </c:pt>
                <c:pt idx="18390">
                  <c:v>186.4</c:v>
                </c:pt>
                <c:pt idx="18391">
                  <c:v>196.5</c:v>
                </c:pt>
                <c:pt idx="18392">
                  <c:v>194.4</c:v>
                </c:pt>
                <c:pt idx="18393">
                  <c:v>190.5</c:v>
                </c:pt>
                <c:pt idx="18394">
                  <c:v>195.3</c:v>
                </c:pt>
                <c:pt idx="18395">
                  <c:v>192.3</c:v>
                </c:pt>
                <c:pt idx="18396">
                  <c:v>193.2</c:v>
                </c:pt>
                <c:pt idx="18397">
                  <c:v>193.3</c:v>
                </c:pt>
                <c:pt idx="18398">
                  <c:v>192</c:v>
                </c:pt>
                <c:pt idx="18399">
                  <c:v>195.3</c:v>
                </c:pt>
                <c:pt idx="18400">
                  <c:v>194.5</c:v>
                </c:pt>
                <c:pt idx="18401">
                  <c:v>189.5</c:v>
                </c:pt>
                <c:pt idx="18402">
                  <c:v>194.4</c:v>
                </c:pt>
                <c:pt idx="18403">
                  <c:v>193.1</c:v>
                </c:pt>
                <c:pt idx="18404">
                  <c:v>196.4</c:v>
                </c:pt>
                <c:pt idx="18405">
                  <c:v>197.3</c:v>
                </c:pt>
                <c:pt idx="18406">
                  <c:v>195.5</c:v>
                </c:pt>
                <c:pt idx="18407">
                  <c:v>193.1</c:v>
                </c:pt>
                <c:pt idx="18408">
                  <c:v>197.3</c:v>
                </c:pt>
                <c:pt idx="18409">
                  <c:v>195.5</c:v>
                </c:pt>
                <c:pt idx="18410">
                  <c:v>196.2</c:v>
                </c:pt>
                <c:pt idx="18411">
                  <c:v>195.5</c:v>
                </c:pt>
                <c:pt idx="18412">
                  <c:v>197.3</c:v>
                </c:pt>
                <c:pt idx="18413">
                  <c:v>197.8</c:v>
                </c:pt>
                <c:pt idx="18414">
                  <c:v>197.4</c:v>
                </c:pt>
                <c:pt idx="18415">
                  <c:v>195</c:v>
                </c:pt>
                <c:pt idx="18416">
                  <c:v>196.1</c:v>
                </c:pt>
                <c:pt idx="18417">
                  <c:v>198.9</c:v>
                </c:pt>
                <c:pt idx="18418">
                  <c:v>190.1</c:v>
                </c:pt>
                <c:pt idx="18419">
                  <c:v>195.4</c:v>
                </c:pt>
                <c:pt idx="18420">
                  <c:v>196.9</c:v>
                </c:pt>
                <c:pt idx="18421">
                  <c:v>198.8</c:v>
                </c:pt>
                <c:pt idx="18422">
                  <c:v>198.4</c:v>
                </c:pt>
                <c:pt idx="18423">
                  <c:v>199.3</c:v>
                </c:pt>
                <c:pt idx="18424">
                  <c:v>197.5</c:v>
                </c:pt>
                <c:pt idx="18425">
                  <c:v>197</c:v>
                </c:pt>
                <c:pt idx="18426">
                  <c:v>196.5</c:v>
                </c:pt>
                <c:pt idx="18427">
                  <c:v>195.5</c:v>
                </c:pt>
                <c:pt idx="18428">
                  <c:v>193.9</c:v>
                </c:pt>
                <c:pt idx="18429">
                  <c:v>198.8</c:v>
                </c:pt>
                <c:pt idx="18430">
                  <c:v>198</c:v>
                </c:pt>
                <c:pt idx="18431">
                  <c:v>197.8</c:v>
                </c:pt>
                <c:pt idx="18432">
                  <c:v>196.5</c:v>
                </c:pt>
                <c:pt idx="18433">
                  <c:v>197.5</c:v>
                </c:pt>
                <c:pt idx="18434">
                  <c:v>195.8</c:v>
                </c:pt>
                <c:pt idx="18435">
                  <c:v>196.5</c:v>
                </c:pt>
                <c:pt idx="18436">
                  <c:v>197.5</c:v>
                </c:pt>
                <c:pt idx="18437">
                  <c:v>198.8</c:v>
                </c:pt>
                <c:pt idx="18438">
                  <c:v>198.3</c:v>
                </c:pt>
                <c:pt idx="18439">
                  <c:v>197.5</c:v>
                </c:pt>
                <c:pt idx="18440">
                  <c:v>198.7</c:v>
                </c:pt>
                <c:pt idx="18441">
                  <c:v>201.4</c:v>
                </c:pt>
                <c:pt idx="18442">
                  <c:v>202.2</c:v>
                </c:pt>
                <c:pt idx="18443">
                  <c:v>201.6</c:v>
                </c:pt>
                <c:pt idx="18444">
                  <c:v>201.2</c:v>
                </c:pt>
                <c:pt idx="18445">
                  <c:v>200.5</c:v>
                </c:pt>
                <c:pt idx="18446">
                  <c:v>200.7</c:v>
                </c:pt>
                <c:pt idx="18447">
                  <c:v>195.7</c:v>
                </c:pt>
                <c:pt idx="18448">
                  <c:v>197.5</c:v>
                </c:pt>
                <c:pt idx="18449">
                  <c:v>196.4</c:v>
                </c:pt>
                <c:pt idx="18450">
                  <c:v>200.9</c:v>
                </c:pt>
                <c:pt idx="18451">
                  <c:v>201.2</c:v>
                </c:pt>
                <c:pt idx="18452">
                  <c:v>201.2</c:v>
                </c:pt>
                <c:pt idx="18453">
                  <c:v>202.1</c:v>
                </c:pt>
                <c:pt idx="18454">
                  <c:v>199.7</c:v>
                </c:pt>
                <c:pt idx="18455">
                  <c:v>200.7</c:v>
                </c:pt>
                <c:pt idx="18456">
                  <c:v>201.1</c:v>
                </c:pt>
                <c:pt idx="18457">
                  <c:v>199</c:v>
                </c:pt>
                <c:pt idx="18458">
                  <c:v>198.8</c:v>
                </c:pt>
                <c:pt idx="18459">
                  <c:v>197.6</c:v>
                </c:pt>
                <c:pt idx="18460">
                  <c:v>203</c:v>
                </c:pt>
                <c:pt idx="18461">
                  <c:v>201.1</c:v>
                </c:pt>
                <c:pt idx="18462">
                  <c:v>203</c:v>
                </c:pt>
                <c:pt idx="18463">
                  <c:v>195</c:v>
                </c:pt>
                <c:pt idx="18464">
                  <c:v>202</c:v>
                </c:pt>
                <c:pt idx="18465">
                  <c:v>203.2</c:v>
                </c:pt>
                <c:pt idx="18466">
                  <c:v>200.7</c:v>
                </c:pt>
                <c:pt idx="18467">
                  <c:v>200.4</c:v>
                </c:pt>
                <c:pt idx="18468">
                  <c:v>203</c:v>
                </c:pt>
                <c:pt idx="18469">
                  <c:v>203.2</c:v>
                </c:pt>
                <c:pt idx="18470">
                  <c:v>198</c:v>
                </c:pt>
                <c:pt idx="18471">
                  <c:v>200.6</c:v>
                </c:pt>
                <c:pt idx="18472">
                  <c:v>205.5</c:v>
                </c:pt>
                <c:pt idx="18473">
                  <c:v>204.4</c:v>
                </c:pt>
                <c:pt idx="18474">
                  <c:v>207</c:v>
                </c:pt>
                <c:pt idx="18475">
                  <c:v>205</c:v>
                </c:pt>
                <c:pt idx="18476">
                  <c:v>207.2</c:v>
                </c:pt>
                <c:pt idx="18477">
                  <c:v>199.1</c:v>
                </c:pt>
                <c:pt idx="18478">
                  <c:v>209.2</c:v>
                </c:pt>
                <c:pt idx="18479">
                  <c:v>207.4</c:v>
                </c:pt>
                <c:pt idx="18480">
                  <c:v>201.7</c:v>
                </c:pt>
                <c:pt idx="18481">
                  <c:v>206.7</c:v>
                </c:pt>
                <c:pt idx="18482">
                  <c:v>204</c:v>
                </c:pt>
                <c:pt idx="18483">
                  <c:v>207</c:v>
                </c:pt>
                <c:pt idx="18484">
                  <c:v>206.4</c:v>
                </c:pt>
                <c:pt idx="18485">
                  <c:v>206</c:v>
                </c:pt>
                <c:pt idx="18486">
                  <c:v>205.2</c:v>
                </c:pt>
                <c:pt idx="18487">
                  <c:v>207.4</c:v>
                </c:pt>
                <c:pt idx="18488">
                  <c:v>204.6</c:v>
                </c:pt>
                <c:pt idx="18489">
                  <c:v>198.8</c:v>
                </c:pt>
                <c:pt idx="18490">
                  <c:v>207.2</c:v>
                </c:pt>
                <c:pt idx="18491">
                  <c:v>206</c:v>
                </c:pt>
                <c:pt idx="18492">
                  <c:v>205.2</c:v>
                </c:pt>
                <c:pt idx="18493">
                  <c:v>206.7</c:v>
                </c:pt>
                <c:pt idx="18494">
                  <c:v>204.6</c:v>
                </c:pt>
                <c:pt idx="18495">
                  <c:v>206</c:v>
                </c:pt>
                <c:pt idx="18496">
                  <c:v>204.2</c:v>
                </c:pt>
                <c:pt idx="18497">
                  <c:v>207.2</c:v>
                </c:pt>
                <c:pt idx="18498">
                  <c:v>207.2</c:v>
                </c:pt>
                <c:pt idx="18499">
                  <c:v>205.9</c:v>
                </c:pt>
                <c:pt idx="18500">
                  <c:v>207.6</c:v>
                </c:pt>
                <c:pt idx="18501">
                  <c:v>205.4</c:v>
                </c:pt>
                <c:pt idx="18502">
                  <c:v>205.7</c:v>
                </c:pt>
                <c:pt idx="18503">
                  <c:v>207.8</c:v>
                </c:pt>
                <c:pt idx="18504">
                  <c:v>208.2</c:v>
                </c:pt>
                <c:pt idx="18505">
                  <c:v>207.4</c:v>
                </c:pt>
                <c:pt idx="18506">
                  <c:v>206.8</c:v>
                </c:pt>
                <c:pt idx="18507">
                  <c:v>209.2</c:v>
                </c:pt>
                <c:pt idx="18508">
                  <c:v>207.7</c:v>
                </c:pt>
                <c:pt idx="18509">
                  <c:v>208.6</c:v>
                </c:pt>
                <c:pt idx="18510">
                  <c:v>197.3</c:v>
                </c:pt>
                <c:pt idx="18511">
                  <c:v>208.4</c:v>
                </c:pt>
                <c:pt idx="18512">
                  <c:v>204</c:v>
                </c:pt>
                <c:pt idx="18513">
                  <c:v>206.6</c:v>
                </c:pt>
                <c:pt idx="18514">
                  <c:v>205.9</c:v>
                </c:pt>
                <c:pt idx="18515">
                  <c:v>209.3</c:v>
                </c:pt>
                <c:pt idx="18516">
                  <c:v>209.2</c:v>
                </c:pt>
                <c:pt idx="18517">
                  <c:v>203.2</c:v>
                </c:pt>
                <c:pt idx="18518">
                  <c:v>205.5</c:v>
                </c:pt>
                <c:pt idx="18519">
                  <c:v>209</c:v>
                </c:pt>
                <c:pt idx="18520">
                  <c:v>205</c:v>
                </c:pt>
                <c:pt idx="18521">
                  <c:v>205.5</c:v>
                </c:pt>
                <c:pt idx="18522">
                  <c:v>205.8</c:v>
                </c:pt>
                <c:pt idx="18523">
                  <c:v>209.4</c:v>
                </c:pt>
                <c:pt idx="18524">
                  <c:v>209.6</c:v>
                </c:pt>
                <c:pt idx="18525">
                  <c:v>209.2</c:v>
                </c:pt>
                <c:pt idx="18526">
                  <c:v>207.7</c:v>
                </c:pt>
                <c:pt idx="18527">
                  <c:v>208</c:v>
                </c:pt>
                <c:pt idx="18528">
                  <c:v>206.3</c:v>
                </c:pt>
                <c:pt idx="18529">
                  <c:v>207.4</c:v>
                </c:pt>
                <c:pt idx="18530">
                  <c:v>209.3</c:v>
                </c:pt>
                <c:pt idx="18531">
                  <c:v>206.5</c:v>
                </c:pt>
                <c:pt idx="18532">
                  <c:v>201.5</c:v>
                </c:pt>
                <c:pt idx="18533">
                  <c:v>204</c:v>
                </c:pt>
                <c:pt idx="18534">
                  <c:v>204.1</c:v>
                </c:pt>
                <c:pt idx="18535">
                  <c:v>206.4</c:v>
                </c:pt>
                <c:pt idx="18536">
                  <c:v>204.7</c:v>
                </c:pt>
                <c:pt idx="18537">
                  <c:v>208.1</c:v>
                </c:pt>
                <c:pt idx="18538">
                  <c:v>209.7</c:v>
                </c:pt>
                <c:pt idx="18539">
                  <c:v>208.2</c:v>
                </c:pt>
                <c:pt idx="18540">
                  <c:v>209.1</c:v>
                </c:pt>
                <c:pt idx="18541">
                  <c:v>210</c:v>
                </c:pt>
                <c:pt idx="18542">
                  <c:v>209.4</c:v>
                </c:pt>
                <c:pt idx="18543">
                  <c:v>205.6</c:v>
                </c:pt>
                <c:pt idx="18544">
                  <c:v>206.9</c:v>
                </c:pt>
                <c:pt idx="18545">
                  <c:v>208</c:v>
                </c:pt>
                <c:pt idx="18546">
                  <c:v>202.7</c:v>
                </c:pt>
                <c:pt idx="18547">
                  <c:v>208.9</c:v>
                </c:pt>
                <c:pt idx="18548">
                  <c:v>209.3</c:v>
                </c:pt>
                <c:pt idx="18549">
                  <c:v>208.4</c:v>
                </c:pt>
                <c:pt idx="18550">
                  <c:v>209.7</c:v>
                </c:pt>
                <c:pt idx="18551">
                  <c:v>206.4</c:v>
                </c:pt>
                <c:pt idx="18552">
                  <c:v>210.8</c:v>
                </c:pt>
                <c:pt idx="18553">
                  <c:v>212.1</c:v>
                </c:pt>
                <c:pt idx="18554">
                  <c:v>211.6</c:v>
                </c:pt>
                <c:pt idx="18555">
                  <c:v>203.9</c:v>
                </c:pt>
                <c:pt idx="18556">
                  <c:v>203.7</c:v>
                </c:pt>
                <c:pt idx="18557">
                  <c:v>207.7</c:v>
                </c:pt>
                <c:pt idx="18558">
                  <c:v>212.4</c:v>
                </c:pt>
                <c:pt idx="18559">
                  <c:v>206.7</c:v>
                </c:pt>
                <c:pt idx="18560">
                  <c:v>210</c:v>
                </c:pt>
                <c:pt idx="18561">
                  <c:v>211.9</c:v>
                </c:pt>
                <c:pt idx="18562">
                  <c:v>212.1</c:v>
                </c:pt>
                <c:pt idx="18563">
                  <c:v>208.7</c:v>
                </c:pt>
                <c:pt idx="18564">
                  <c:v>211.6</c:v>
                </c:pt>
                <c:pt idx="18565">
                  <c:v>212.4</c:v>
                </c:pt>
                <c:pt idx="18566">
                  <c:v>209.7</c:v>
                </c:pt>
                <c:pt idx="18567">
                  <c:v>213.5</c:v>
                </c:pt>
                <c:pt idx="18568">
                  <c:v>213.4</c:v>
                </c:pt>
                <c:pt idx="18569">
                  <c:v>213.5</c:v>
                </c:pt>
                <c:pt idx="18570">
                  <c:v>215.8</c:v>
                </c:pt>
                <c:pt idx="18571">
                  <c:v>215.4</c:v>
                </c:pt>
                <c:pt idx="18572">
                  <c:v>211.3</c:v>
                </c:pt>
                <c:pt idx="18573">
                  <c:v>215.7</c:v>
                </c:pt>
                <c:pt idx="18574">
                  <c:v>213.9</c:v>
                </c:pt>
                <c:pt idx="18575">
                  <c:v>216.7</c:v>
                </c:pt>
                <c:pt idx="18576">
                  <c:v>217.1</c:v>
                </c:pt>
                <c:pt idx="18577">
                  <c:v>214.9</c:v>
                </c:pt>
                <c:pt idx="18578">
                  <c:v>214.7</c:v>
                </c:pt>
                <c:pt idx="18579">
                  <c:v>215.1</c:v>
                </c:pt>
                <c:pt idx="18580">
                  <c:v>210.2</c:v>
                </c:pt>
                <c:pt idx="18581">
                  <c:v>209.4</c:v>
                </c:pt>
                <c:pt idx="18582">
                  <c:v>214</c:v>
                </c:pt>
                <c:pt idx="18583">
                  <c:v>212.6</c:v>
                </c:pt>
                <c:pt idx="18584">
                  <c:v>212.3</c:v>
                </c:pt>
                <c:pt idx="18585">
                  <c:v>215.8</c:v>
                </c:pt>
                <c:pt idx="18586">
                  <c:v>213.4</c:v>
                </c:pt>
                <c:pt idx="18587">
                  <c:v>209.4</c:v>
                </c:pt>
                <c:pt idx="18588">
                  <c:v>214.5</c:v>
                </c:pt>
                <c:pt idx="18589">
                  <c:v>212.1</c:v>
                </c:pt>
                <c:pt idx="18590">
                  <c:v>213.4</c:v>
                </c:pt>
                <c:pt idx="18591">
                  <c:v>213.9</c:v>
                </c:pt>
                <c:pt idx="18592">
                  <c:v>214.1</c:v>
                </c:pt>
                <c:pt idx="18593">
                  <c:v>215.3</c:v>
                </c:pt>
                <c:pt idx="18594">
                  <c:v>216.1</c:v>
                </c:pt>
                <c:pt idx="18595">
                  <c:v>213.6</c:v>
                </c:pt>
                <c:pt idx="18596">
                  <c:v>212.2</c:v>
                </c:pt>
                <c:pt idx="18597">
                  <c:v>214.7</c:v>
                </c:pt>
                <c:pt idx="18598">
                  <c:v>216.1</c:v>
                </c:pt>
                <c:pt idx="18599">
                  <c:v>211.5</c:v>
                </c:pt>
                <c:pt idx="18600">
                  <c:v>216.3</c:v>
                </c:pt>
                <c:pt idx="18601">
                  <c:v>216.8</c:v>
                </c:pt>
                <c:pt idx="18602">
                  <c:v>216.1</c:v>
                </c:pt>
                <c:pt idx="18603">
                  <c:v>215.2</c:v>
                </c:pt>
                <c:pt idx="18604">
                  <c:v>215.9</c:v>
                </c:pt>
                <c:pt idx="18605">
                  <c:v>209.9</c:v>
                </c:pt>
                <c:pt idx="18606">
                  <c:v>214.3</c:v>
                </c:pt>
                <c:pt idx="18607">
                  <c:v>217.8</c:v>
                </c:pt>
                <c:pt idx="18608">
                  <c:v>216.5</c:v>
                </c:pt>
                <c:pt idx="18609">
                  <c:v>214.3</c:v>
                </c:pt>
                <c:pt idx="18610">
                  <c:v>216.3</c:v>
                </c:pt>
                <c:pt idx="18611">
                  <c:v>211.9</c:v>
                </c:pt>
                <c:pt idx="18612">
                  <c:v>217.2</c:v>
                </c:pt>
                <c:pt idx="18613">
                  <c:v>216.8</c:v>
                </c:pt>
                <c:pt idx="18614">
                  <c:v>216.7</c:v>
                </c:pt>
                <c:pt idx="18615">
                  <c:v>217.1</c:v>
                </c:pt>
                <c:pt idx="18616">
                  <c:v>214.6</c:v>
                </c:pt>
                <c:pt idx="18617">
                  <c:v>207.2</c:v>
                </c:pt>
                <c:pt idx="18618">
                  <c:v>212.6</c:v>
                </c:pt>
                <c:pt idx="18619">
                  <c:v>217.3</c:v>
                </c:pt>
                <c:pt idx="18620">
                  <c:v>214.6</c:v>
                </c:pt>
                <c:pt idx="18621">
                  <c:v>208.5</c:v>
                </c:pt>
                <c:pt idx="18622">
                  <c:v>217.1</c:v>
                </c:pt>
                <c:pt idx="18623">
                  <c:v>217.1</c:v>
                </c:pt>
                <c:pt idx="18624">
                  <c:v>218</c:v>
                </c:pt>
                <c:pt idx="18625">
                  <c:v>216.6</c:v>
                </c:pt>
                <c:pt idx="18626">
                  <c:v>214.4</c:v>
                </c:pt>
                <c:pt idx="18627">
                  <c:v>212.5</c:v>
                </c:pt>
                <c:pt idx="18628">
                  <c:v>215.1</c:v>
                </c:pt>
                <c:pt idx="18629">
                  <c:v>216.3</c:v>
                </c:pt>
                <c:pt idx="18630">
                  <c:v>218</c:v>
                </c:pt>
                <c:pt idx="18631">
                  <c:v>217.1</c:v>
                </c:pt>
                <c:pt idx="18632">
                  <c:v>216.5</c:v>
                </c:pt>
                <c:pt idx="18633">
                  <c:v>216.1</c:v>
                </c:pt>
                <c:pt idx="18634">
                  <c:v>211.1</c:v>
                </c:pt>
                <c:pt idx="18635">
                  <c:v>209.9</c:v>
                </c:pt>
                <c:pt idx="18636">
                  <c:v>216.6</c:v>
                </c:pt>
                <c:pt idx="18637">
                  <c:v>217.6</c:v>
                </c:pt>
                <c:pt idx="18638">
                  <c:v>214.5</c:v>
                </c:pt>
                <c:pt idx="18639">
                  <c:v>207.5</c:v>
                </c:pt>
                <c:pt idx="18640">
                  <c:v>217.3</c:v>
                </c:pt>
                <c:pt idx="18641">
                  <c:v>217.5</c:v>
                </c:pt>
                <c:pt idx="18642">
                  <c:v>213.5</c:v>
                </c:pt>
                <c:pt idx="18643">
                  <c:v>215.1</c:v>
                </c:pt>
                <c:pt idx="18644">
                  <c:v>216.4</c:v>
                </c:pt>
                <c:pt idx="18645">
                  <c:v>210.6</c:v>
                </c:pt>
                <c:pt idx="18646">
                  <c:v>217.8</c:v>
                </c:pt>
                <c:pt idx="18647">
                  <c:v>216.5</c:v>
                </c:pt>
                <c:pt idx="18648">
                  <c:v>212.5</c:v>
                </c:pt>
                <c:pt idx="18649">
                  <c:v>210.1</c:v>
                </c:pt>
                <c:pt idx="18650">
                  <c:v>217.3</c:v>
                </c:pt>
                <c:pt idx="18651">
                  <c:v>217.2</c:v>
                </c:pt>
                <c:pt idx="18652">
                  <c:v>215.9</c:v>
                </c:pt>
                <c:pt idx="18653">
                  <c:v>214.4</c:v>
                </c:pt>
                <c:pt idx="18654">
                  <c:v>217.9</c:v>
                </c:pt>
                <c:pt idx="18655">
                  <c:v>212.9</c:v>
                </c:pt>
                <c:pt idx="18656">
                  <c:v>215</c:v>
                </c:pt>
                <c:pt idx="18657">
                  <c:v>218</c:v>
                </c:pt>
                <c:pt idx="18658">
                  <c:v>216.3</c:v>
                </c:pt>
                <c:pt idx="18659">
                  <c:v>215.9</c:v>
                </c:pt>
                <c:pt idx="18660">
                  <c:v>215.1</c:v>
                </c:pt>
                <c:pt idx="18661">
                  <c:v>217.6</c:v>
                </c:pt>
                <c:pt idx="18662">
                  <c:v>220.2</c:v>
                </c:pt>
                <c:pt idx="18663">
                  <c:v>220.2</c:v>
                </c:pt>
                <c:pt idx="18664">
                  <c:v>214.4</c:v>
                </c:pt>
                <c:pt idx="18665">
                  <c:v>219.9</c:v>
                </c:pt>
                <c:pt idx="18666">
                  <c:v>210.1</c:v>
                </c:pt>
                <c:pt idx="18667">
                  <c:v>217.6</c:v>
                </c:pt>
                <c:pt idx="18668">
                  <c:v>218.5</c:v>
                </c:pt>
                <c:pt idx="18669">
                  <c:v>219.9</c:v>
                </c:pt>
                <c:pt idx="18670">
                  <c:v>219.1</c:v>
                </c:pt>
                <c:pt idx="18671">
                  <c:v>217.9</c:v>
                </c:pt>
                <c:pt idx="18672">
                  <c:v>214.4</c:v>
                </c:pt>
                <c:pt idx="18673">
                  <c:v>217.1</c:v>
                </c:pt>
                <c:pt idx="18674">
                  <c:v>218.9</c:v>
                </c:pt>
                <c:pt idx="18675">
                  <c:v>215.4</c:v>
                </c:pt>
                <c:pt idx="18676">
                  <c:v>215.4</c:v>
                </c:pt>
                <c:pt idx="18677">
                  <c:v>214.8</c:v>
                </c:pt>
                <c:pt idx="18678">
                  <c:v>219</c:v>
                </c:pt>
                <c:pt idx="18679">
                  <c:v>221.3</c:v>
                </c:pt>
                <c:pt idx="18680">
                  <c:v>222.6</c:v>
                </c:pt>
                <c:pt idx="18681">
                  <c:v>214</c:v>
                </c:pt>
                <c:pt idx="18682">
                  <c:v>221.3</c:v>
                </c:pt>
                <c:pt idx="18683">
                  <c:v>222.1</c:v>
                </c:pt>
                <c:pt idx="18684">
                  <c:v>222.1</c:v>
                </c:pt>
                <c:pt idx="18685">
                  <c:v>220.6</c:v>
                </c:pt>
                <c:pt idx="18686">
                  <c:v>219</c:v>
                </c:pt>
                <c:pt idx="18687">
                  <c:v>220.2</c:v>
                </c:pt>
                <c:pt idx="18688">
                  <c:v>221.1</c:v>
                </c:pt>
                <c:pt idx="18689">
                  <c:v>215.9</c:v>
                </c:pt>
                <c:pt idx="18690">
                  <c:v>210.3</c:v>
                </c:pt>
                <c:pt idx="18691">
                  <c:v>214.6</c:v>
                </c:pt>
                <c:pt idx="18692">
                  <c:v>220.2</c:v>
                </c:pt>
                <c:pt idx="18693">
                  <c:v>218.3</c:v>
                </c:pt>
                <c:pt idx="18694">
                  <c:v>220.8</c:v>
                </c:pt>
                <c:pt idx="18695">
                  <c:v>221.9</c:v>
                </c:pt>
                <c:pt idx="18696">
                  <c:v>220.2</c:v>
                </c:pt>
                <c:pt idx="18697">
                  <c:v>223</c:v>
                </c:pt>
                <c:pt idx="18698">
                  <c:v>223.6</c:v>
                </c:pt>
                <c:pt idx="18699">
                  <c:v>220.4</c:v>
                </c:pt>
                <c:pt idx="18700">
                  <c:v>223.8</c:v>
                </c:pt>
                <c:pt idx="18701">
                  <c:v>223</c:v>
                </c:pt>
                <c:pt idx="18702">
                  <c:v>223</c:v>
                </c:pt>
                <c:pt idx="18703">
                  <c:v>214.6</c:v>
                </c:pt>
                <c:pt idx="18704">
                  <c:v>220.9</c:v>
                </c:pt>
                <c:pt idx="18705">
                  <c:v>221.9</c:v>
                </c:pt>
                <c:pt idx="18706">
                  <c:v>219.1</c:v>
                </c:pt>
                <c:pt idx="18707">
                  <c:v>215.6</c:v>
                </c:pt>
                <c:pt idx="18708">
                  <c:v>216.7</c:v>
                </c:pt>
                <c:pt idx="18709">
                  <c:v>220.3</c:v>
                </c:pt>
                <c:pt idx="18710">
                  <c:v>219.2</c:v>
                </c:pt>
                <c:pt idx="18711">
                  <c:v>219.3</c:v>
                </c:pt>
                <c:pt idx="18712">
                  <c:v>219.8</c:v>
                </c:pt>
                <c:pt idx="18713">
                  <c:v>220.2</c:v>
                </c:pt>
                <c:pt idx="18714">
                  <c:v>215.6</c:v>
                </c:pt>
                <c:pt idx="18715">
                  <c:v>218.3</c:v>
                </c:pt>
                <c:pt idx="18716">
                  <c:v>219.2</c:v>
                </c:pt>
                <c:pt idx="18717">
                  <c:v>220.7</c:v>
                </c:pt>
                <c:pt idx="18718">
                  <c:v>220.6</c:v>
                </c:pt>
                <c:pt idx="18719">
                  <c:v>220.2</c:v>
                </c:pt>
                <c:pt idx="18720">
                  <c:v>221.1</c:v>
                </c:pt>
                <c:pt idx="18721">
                  <c:v>217.1</c:v>
                </c:pt>
                <c:pt idx="18722">
                  <c:v>219.5</c:v>
                </c:pt>
                <c:pt idx="18723">
                  <c:v>220.9</c:v>
                </c:pt>
                <c:pt idx="18724">
                  <c:v>219.6</c:v>
                </c:pt>
                <c:pt idx="18725">
                  <c:v>216.4</c:v>
                </c:pt>
                <c:pt idx="18726">
                  <c:v>219.5</c:v>
                </c:pt>
                <c:pt idx="18727">
                  <c:v>220.8</c:v>
                </c:pt>
                <c:pt idx="18728">
                  <c:v>218.3</c:v>
                </c:pt>
                <c:pt idx="18729">
                  <c:v>221.6</c:v>
                </c:pt>
                <c:pt idx="18730">
                  <c:v>221.1</c:v>
                </c:pt>
                <c:pt idx="18731">
                  <c:v>221.6</c:v>
                </c:pt>
                <c:pt idx="18732">
                  <c:v>218.4</c:v>
                </c:pt>
                <c:pt idx="18733">
                  <c:v>221.1</c:v>
                </c:pt>
                <c:pt idx="18734">
                  <c:v>218.2</c:v>
                </c:pt>
                <c:pt idx="18735">
                  <c:v>216.1</c:v>
                </c:pt>
                <c:pt idx="18736">
                  <c:v>220.6</c:v>
                </c:pt>
                <c:pt idx="18737">
                  <c:v>214.5</c:v>
                </c:pt>
                <c:pt idx="18738">
                  <c:v>211.2</c:v>
                </c:pt>
                <c:pt idx="18739">
                  <c:v>216.1</c:v>
                </c:pt>
                <c:pt idx="18740">
                  <c:v>225</c:v>
                </c:pt>
                <c:pt idx="18741">
                  <c:v>225.9</c:v>
                </c:pt>
                <c:pt idx="18742">
                  <c:v>217.8</c:v>
                </c:pt>
                <c:pt idx="18743">
                  <c:v>225.4</c:v>
                </c:pt>
                <c:pt idx="18744">
                  <c:v>226.8</c:v>
                </c:pt>
                <c:pt idx="18745">
                  <c:v>222.8</c:v>
                </c:pt>
                <c:pt idx="18746">
                  <c:v>226.2</c:v>
                </c:pt>
                <c:pt idx="18747">
                  <c:v>224.3</c:v>
                </c:pt>
                <c:pt idx="18748">
                  <c:v>224.8</c:v>
                </c:pt>
                <c:pt idx="18749">
                  <c:v>223.5</c:v>
                </c:pt>
                <c:pt idx="18750">
                  <c:v>225.8</c:v>
                </c:pt>
                <c:pt idx="18751">
                  <c:v>224.5</c:v>
                </c:pt>
                <c:pt idx="18752">
                  <c:v>223</c:v>
                </c:pt>
                <c:pt idx="18753">
                  <c:v>225.9</c:v>
                </c:pt>
                <c:pt idx="18754">
                  <c:v>224</c:v>
                </c:pt>
                <c:pt idx="18755">
                  <c:v>223.4</c:v>
                </c:pt>
                <c:pt idx="18756">
                  <c:v>223.2</c:v>
                </c:pt>
                <c:pt idx="18757">
                  <c:v>223.3</c:v>
                </c:pt>
                <c:pt idx="18758">
                  <c:v>221.6</c:v>
                </c:pt>
                <c:pt idx="18759">
                  <c:v>222.1</c:v>
                </c:pt>
                <c:pt idx="18760">
                  <c:v>225</c:v>
                </c:pt>
                <c:pt idx="18761">
                  <c:v>223.3</c:v>
                </c:pt>
                <c:pt idx="18762">
                  <c:v>222.5</c:v>
                </c:pt>
                <c:pt idx="18763">
                  <c:v>222.5</c:v>
                </c:pt>
                <c:pt idx="18764">
                  <c:v>221.1</c:v>
                </c:pt>
                <c:pt idx="18765">
                  <c:v>222</c:v>
                </c:pt>
                <c:pt idx="18766">
                  <c:v>222.6</c:v>
                </c:pt>
                <c:pt idx="18767">
                  <c:v>221.1</c:v>
                </c:pt>
                <c:pt idx="18768">
                  <c:v>220.2</c:v>
                </c:pt>
                <c:pt idx="18769">
                  <c:v>224.8</c:v>
                </c:pt>
                <c:pt idx="18770">
                  <c:v>222.3</c:v>
                </c:pt>
                <c:pt idx="18771">
                  <c:v>223.8</c:v>
                </c:pt>
                <c:pt idx="18772">
                  <c:v>224.3</c:v>
                </c:pt>
                <c:pt idx="18773">
                  <c:v>224.4</c:v>
                </c:pt>
                <c:pt idx="18774">
                  <c:v>221.3</c:v>
                </c:pt>
                <c:pt idx="18775">
                  <c:v>223.3</c:v>
                </c:pt>
                <c:pt idx="18776">
                  <c:v>216.4</c:v>
                </c:pt>
                <c:pt idx="18777">
                  <c:v>222.2</c:v>
                </c:pt>
                <c:pt idx="18778">
                  <c:v>222.3</c:v>
                </c:pt>
                <c:pt idx="18779">
                  <c:v>221.2</c:v>
                </c:pt>
                <c:pt idx="18780">
                  <c:v>217.5</c:v>
                </c:pt>
                <c:pt idx="18781">
                  <c:v>219.1</c:v>
                </c:pt>
                <c:pt idx="18782">
                  <c:v>218.5</c:v>
                </c:pt>
                <c:pt idx="18783">
                  <c:v>222.6</c:v>
                </c:pt>
                <c:pt idx="18784">
                  <c:v>219.8</c:v>
                </c:pt>
                <c:pt idx="18785">
                  <c:v>222.1</c:v>
                </c:pt>
                <c:pt idx="18786">
                  <c:v>221.1</c:v>
                </c:pt>
                <c:pt idx="18787">
                  <c:v>220.1</c:v>
                </c:pt>
                <c:pt idx="18788">
                  <c:v>217.7</c:v>
                </c:pt>
                <c:pt idx="18789">
                  <c:v>218.1</c:v>
                </c:pt>
                <c:pt idx="18790">
                  <c:v>220.3</c:v>
                </c:pt>
                <c:pt idx="18791">
                  <c:v>218.2</c:v>
                </c:pt>
                <c:pt idx="18792">
                  <c:v>217.9</c:v>
                </c:pt>
                <c:pt idx="18793">
                  <c:v>220.3</c:v>
                </c:pt>
                <c:pt idx="18794">
                  <c:v>221.1</c:v>
                </c:pt>
                <c:pt idx="18795">
                  <c:v>213</c:v>
                </c:pt>
                <c:pt idx="18796">
                  <c:v>222.3</c:v>
                </c:pt>
                <c:pt idx="18797">
                  <c:v>222.5</c:v>
                </c:pt>
                <c:pt idx="18798">
                  <c:v>222.1</c:v>
                </c:pt>
                <c:pt idx="18799">
                  <c:v>220.6</c:v>
                </c:pt>
                <c:pt idx="18800">
                  <c:v>218</c:v>
                </c:pt>
                <c:pt idx="18801">
                  <c:v>218.8</c:v>
                </c:pt>
                <c:pt idx="18802">
                  <c:v>218.4</c:v>
                </c:pt>
                <c:pt idx="18803">
                  <c:v>218.8</c:v>
                </c:pt>
                <c:pt idx="18804">
                  <c:v>219.3</c:v>
                </c:pt>
                <c:pt idx="18805">
                  <c:v>210.4</c:v>
                </c:pt>
                <c:pt idx="18806">
                  <c:v>213.3</c:v>
                </c:pt>
                <c:pt idx="18807">
                  <c:v>215.1</c:v>
                </c:pt>
                <c:pt idx="18808">
                  <c:v>218.3</c:v>
                </c:pt>
                <c:pt idx="18809">
                  <c:v>217.4</c:v>
                </c:pt>
                <c:pt idx="18810">
                  <c:v>214.4</c:v>
                </c:pt>
                <c:pt idx="18811">
                  <c:v>215.8</c:v>
                </c:pt>
                <c:pt idx="18812">
                  <c:v>217.5</c:v>
                </c:pt>
                <c:pt idx="18813">
                  <c:v>210</c:v>
                </c:pt>
                <c:pt idx="18814">
                  <c:v>217.1</c:v>
                </c:pt>
                <c:pt idx="18815">
                  <c:v>216.5</c:v>
                </c:pt>
                <c:pt idx="18816">
                  <c:v>215.2</c:v>
                </c:pt>
                <c:pt idx="18817">
                  <c:v>214.8</c:v>
                </c:pt>
                <c:pt idx="18818">
                  <c:v>212.2</c:v>
                </c:pt>
                <c:pt idx="18819">
                  <c:v>217.8</c:v>
                </c:pt>
                <c:pt idx="18820">
                  <c:v>218.1</c:v>
                </c:pt>
                <c:pt idx="18821">
                  <c:v>218.1</c:v>
                </c:pt>
                <c:pt idx="18822">
                  <c:v>218.1</c:v>
                </c:pt>
                <c:pt idx="18823">
                  <c:v>214</c:v>
                </c:pt>
                <c:pt idx="18824">
                  <c:v>217.1</c:v>
                </c:pt>
                <c:pt idx="18825">
                  <c:v>212.7</c:v>
                </c:pt>
                <c:pt idx="18826">
                  <c:v>216.3</c:v>
                </c:pt>
                <c:pt idx="18827">
                  <c:v>213.8</c:v>
                </c:pt>
                <c:pt idx="18828">
                  <c:v>215.5</c:v>
                </c:pt>
                <c:pt idx="18829">
                  <c:v>212</c:v>
                </c:pt>
                <c:pt idx="18830">
                  <c:v>216.2</c:v>
                </c:pt>
                <c:pt idx="18831">
                  <c:v>218</c:v>
                </c:pt>
                <c:pt idx="18832">
                  <c:v>215.8</c:v>
                </c:pt>
                <c:pt idx="18833">
                  <c:v>217.5</c:v>
                </c:pt>
                <c:pt idx="18834">
                  <c:v>214.5</c:v>
                </c:pt>
                <c:pt idx="18835">
                  <c:v>213</c:v>
                </c:pt>
                <c:pt idx="18836">
                  <c:v>210.6</c:v>
                </c:pt>
                <c:pt idx="18837">
                  <c:v>215.9</c:v>
                </c:pt>
                <c:pt idx="18838">
                  <c:v>213.4</c:v>
                </c:pt>
                <c:pt idx="18839">
                  <c:v>213.2</c:v>
                </c:pt>
                <c:pt idx="18840">
                  <c:v>218.1</c:v>
                </c:pt>
                <c:pt idx="18841">
                  <c:v>215.6</c:v>
                </c:pt>
                <c:pt idx="18842">
                  <c:v>211.6</c:v>
                </c:pt>
                <c:pt idx="18843">
                  <c:v>215.9</c:v>
                </c:pt>
                <c:pt idx="18844">
                  <c:v>215</c:v>
                </c:pt>
                <c:pt idx="18845">
                  <c:v>213.9</c:v>
                </c:pt>
                <c:pt idx="18846">
                  <c:v>215.2</c:v>
                </c:pt>
                <c:pt idx="18847">
                  <c:v>216.7</c:v>
                </c:pt>
                <c:pt idx="18848">
                  <c:v>216.2</c:v>
                </c:pt>
                <c:pt idx="18849">
                  <c:v>215.3</c:v>
                </c:pt>
                <c:pt idx="18850">
                  <c:v>215.6</c:v>
                </c:pt>
                <c:pt idx="18851">
                  <c:v>217.6</c:v>
                </c:pt>
                <c:pt idx="18852">
                  <c:v>216.3</c:v>
                </c:pt>
                <c:pt idx="18853">
                  <c:v>215.5</c:v>
                </c:pt>
                <c:pt idx="18854">
                  <c:v>217.1</c:v>
                </c:pt>
                <c:pt idx="18855">
                  <c:v>213.6</c:v>
                </c:pt>
                <c:pt idx="18856">
                  <c:v>208.6</c:v>
                </c:pt>
                <c:pt idx="18857">
                  <c:v>212.9</c:v>
                </c:pt>
                <c:pt idx="18858">
                  <c:v>216</c:v>
                </c:pt>
                <c:pt idx="18859">
                  <c:v>215.5</c:v>
                </c:pt>
                <c:pt idx="18860">
                  <c:v>217.1</c:v>
                </c:pt>
                <c:pt idx="18861">
                  <c:v>217.1</c:v>
                </c:pt>
                <c:pt idx="18862">
                  <c:v>216.3</c:v>
                </c:pt>
                <c:pt idx="18863">
                  <c:v>216</c:v>
                </c:pt>
                <c:pt idx="18864">
                  <c:v>216.9</c:v>
                </c:pt>
                <c:pt idx="18865">
                  <c:v>209.2</c:v>
                </c:pt>
                <c:pt idx="18866">
                  <c:v>212.8</c:v>
                </c:pt>
                <c:pt idx="18867">
                  <c:v>214.6</c:v>
                </c:pt>
                <c:pt idx="18868">
                  <c:v>213</c:v>
                </c:pt>
                <c:pt idx="18869">
                  <c:v>216.6</c:v>
                </c:pt>
                <c:pt idx="18870">
                  <c:v>217.1</c:v>
                </c:pt>
                <c:pt idx="18871">
                  <c:v>216.9</c:v>
                </c:pt>
                <c:pt idx="18872">
                  <c:v>217.7</c:v>
                </c:pt>
                <c:pt idx="18873">
                  <c:v>217.3</c:v>
                </c:pt>
                <c:pt idx="18874">
                  <c:v>219.3</c:v>
                </c:pt>
                <c:pt idx="18875">
                  <c:v>219</c:v>
                </c:pt>
                <c:pt idx="18876">
                  <c:v>219</c:v>
                </c:pt>
                <c:pt idx="18877">
                  <c:v>217.3</c:v>
                </c:pt>
                <c:pt idx="18878">
                  <c:v>218.6</c:v>
                </c:pt>
                <c:pt idx="18879">
                  <c:v>215.6</c:v>
                </c:pt>
                <c:pt idx="18880">
                  <c:v>219.1</c:v>
                </c:pt>
                <c:pt idx="18881">
                  <c:v>218</c:v>
                </c:pt>
                <c:pt idx="18882">
                  <c:v>218.8</c:v>
                </c:pt>
                <c:pt idx="18883">
                  <c:v>218.4</c:v>
                </c:pt>
                <c:pt idx="18884">
                  <c:v>217.8</c:v>
                </c:pt>
                <c:pt idx="18885">
                  <c:v>212.1</c:v>
                </c:pt>
                <c:pt idx="18886">
                  <c:v>216.5</c:v>
                </c:pt>
                <c:pt idx="18887">
                  <c:v>217</c:v>
                </c:pt>
                <c:pt idx="18888">
                  <c:v>217.9</c:v>
                </c:pt>
                <c:pt idx="18889">
                  <c:v>213.6</c:v>
                </c:pt>
                <c:pt idx="18890">
                  <c:v>211.8</c:v>
                </c:pt>
                <c:pt idx="18891">
                  <c:v>208.3</c:v>
                </c:pt>
                <c:pt idx="18892">
                  <c:v>217.3</c:v>
                </c:pt>
                <c:pt idx="18893">
                  <c:v>218.1</c:v>
                </c:pt>
                <c:pt idx="18894">
                  <c:v>218.1</c:v>
                </c:pt>
                <c:pt idx="18895">
                  <c:v>217.4</c:v>
                </c:pt>
                <c:pt idx="18896">
                  <c:v>217.3</c:v>
                </c:pt>
                <c:pt idx="18897">
                  <c:v>218.2</c:v>
                </c:pt>
                <c:pt idx="18898">
                  <c:v>219.1</c:v>
                </c:pt>
                <c:pt idx="18899">
                  <c:v>218.5</c:v>
                </c:pt>
                <c:pt idx="18900">
                  <c:v>215.4</c:v>
                </c:pt>
                <c:pt idx="18901">
                  <c:v>216.1</c:v>
                </c:pt>
                <c:pt idx="18902">
                  <c:v>213.5</c:v>
                </c:pt>
                <c:pt idx="18903">
                  <c:v>219.7</c:v>
                </c:pt>
                <c:pt idx="18904">
                  <c:v>218.5</c:v>
                </c:pt>
                <c:pt idx="18905">
                  <c:v>214</c:v>
                </c:pt>
                <c:pt idx="18906">
                  <c:v>217.9</c:v>
                </c:pt>
                <c:pt idx="18907">
                  <c:v>218.2</c:v>
                </c:pt>
                <c:pt idx="18908">
                  <c:v>212.4</c:v>
                </c:pt>
                <c:pt idx="18909">
                  <c:v>216.3</c:v>
                </c:pt>
                <c:pt idx="18910">
                  <c:v>208.9</c:v>
                </c:pt>
                <c:pt idx="18911">
                  <c:v>215.7</c:v>
                </c:pt>
                <c:pt idx="18912">
                  <c:v>215.2</c:v>
                </c:pt>
                <c:pt idx="18913">
                  <c:v>218.6</c:v>
                </c:pt>
                <c:pt idx="18914">
                  <c:v>217.1</c:v>
                </c:pt>
                <c:pt idx="18915">
                  <c:v>218.8</c:v>
                </c:pt>
                <c:pt idx="18916">
                  <c:v>220.3</c:v>
                </c:pt>
                <c:pt idx="18917">
                  <c:v>220.5</c:v>
                </c:pt>
                <c:pt idx="18918">
                  <c:v>213.9</c:v>
                </c:pt>
                <c:pt idx="18919">
                  <c:v>218.2</c:v>
                </c:pt>
                <c:pt idx="18920">
                  <c:v>217.8</c:v>
                </c:pt>
                <c:pt idx="18921">
                  <c:v>220.9</c:v>
                </c:pt>
                <c:pt idx="18922">
                  <c:v>217</c:v>
                </c:pt>
                <c:pt idx="18923">
                  <c:v>219.5</c:v>
                </c:pt>
                <c:pt idx="18924">
                  <c:v>217.3</c:v>
                </c:pt>
                <c:pt idx="18925">
                  <c:v>218.8</c:v>
                </c:pt>
                <c:pt idx="18926">
                  <c:v>219.4</c:v>
                </c:pt>
                <c:pt idx="18927">
                  <c:v>219</c:v>
                </c:pt>
                <c:pt idx="18928">
                  <c:v>220.8</c:v>
                </c:pt>
                <c:pt idx="18929">
                  <c:v>220.6</c:v>
                </c:pt>
                <c:pt idx="18930">
                  <c:v>221.1</c:v>
                </c:pt>
                <c:pt idx="18931">
                  <c:v>220.8</c:v>
                </c:pt>
                <c:pt idx="18932">
                  <c:v>219.5</c:v>
                </c:pt>
                <c:pt idx="18933">
                  <c:v>220.8</c:v>
                </c:pt>
                <c:pt idx="18934">
                  <c:v>220.6</c:v>
                </c:pt>
                <c:pt idx="18935">
                  <c:v>214.7</c:v>
                </c:pt>
                <c:pt idx="18936">
                  <c:v>219</c:v>
                </c:pt>
                <c:pt idx="18937">
                  <c:v>220.7</c:v>
                </c:pt>
                <c:pt idx="18938">
                  <c:v>217.5</c:v>
                </c:pt>
                <c:pt idx="18939">
                  <c:v>218.4</c:v>
                </c:pt>
                <c:pt idx="18940">
                  <c:v>220.8</c:v>
                </c:pt>
                <c:pt idx="18941">
                  <c:v>220.6</c:v>
                </c:pt>
                <c:pt idx="18942">
                  <c:v>221.1</c:v>
                </c:pt>
                <c:pt idx="18943">
                  <c:v>222.1</c:v>
                </c:pt>
                <c:pt idx="18944">
                  <c:v>222.1</c:v>
                </c:pt>
                <c:pt idx="18945">
                  <c:v>221.2</c:v>
                </c:pt>
                <c:pt idx="18946">
                  <c:v>220.2</c:v>
                </c:pt>
                <c:pt idx="18947">
                  <c:v>219.3</c:v>
                </c:pt>
                <c:pt idx="18948">
                  <c:v>221.9</c:v>
                </c:pt>
                <c:pt idx="18949">
                  <c:v>222.1</c:v>
                </c:pt>
                <c:pt idx="18950">
                  <c:v>222.1</c:v>
                </c:pt>
                <c:pt idx="18951">
                  <c:v>214.1</c:v>
                </c:pt>
                <c:pt idx="18952">
                  <c:v>219.9</c:v>
                </c:pt>
                <c:pt idx="18953">
                  <c:v>220.7</c:v>
                </c:pt>
                <c:pt idx="18954">
                  <c:v>220.3</c:v>
                </c:pt>
                <c:pt idx="18955">
                  <c:v>222.1</c:v>
                </c:pt>
                <c:pt idx="18956">
                  <c:v>221.5</c:v>
                </c:pt>
                <c:pt idx="18957">
                  <c:v>220.2</c:v>
                </c:pt>
                <c:pt idx="18958">
                  <c:v>221.3</c:v>
                </c:pt>
                <c:pt idx="18959">
                  <c:v>220.4</c:v>
                </c:pt>
                <c:pt idx="18960">
                  <c:v>222.6</c:v>
                </c:pt>
                <c:pt idx="18961">
                  <c:v>218.7</c:v>
                </c:pt>
                <c:pt idx="18962">
                  <c:v>222.2</c:v>
                </c:pt>
                <c:pt idx="18963">
                  <c:v>219.5</c:v>
                </c:pt>
                <c:pt idx="18964">
                  <c:v>221.5</c:v>
                </c:pt>
                <c:pt idx="18965">
                  <c:v>218.3</c:v>
                </c:pt>
                <c:pt idx="18966">
                  <c:v>221.8</c:v>
                </c:pt>
                <c:pt idx="18967">
                  <c:v>221.1</c:v>
                </c:pt>
                <c:pt idx="18968">
                  <c:v>222.2</c:v>
                </c:pt>
                <c:pt idx="18969">
                  <c:v>220.4</c:v>
                </c:pt>
                <c:pt idx="18970">
                  <c:v>221.7</c:v>
                </c:pt>
                <c:pt idx="18971">
                  <c:v>222.9</c:v>
                </c:pt>
                <c:pt idx="18972">
                  <c:v>222.9</c:v>
                </c:pt>
                <c:pt idx="18973">
                  <c:v>216.1</c:v>
                </c:pt>
                <c:pt idx="18974">
                  <c:v>219.8</c:v>
                </c:pt>
                <c:pt idx="18975">
                  <c:v>217.1</c:v>
                </c:pt>
                <c:pt idx="18976">
                  <c:v>223.3</c:v>
                </c:pt>
                <c:pt idx="18977">
                  <c:v>224.6</c:v>
                </c:pt>
                <c:pt idx="18978">
                  <c:v>225</c:v>
                </c:pt>
                <c:pt idx="18979">
                  <c:v>221.9</c:v>
                </c:pt>
                <c:pt idx="18980">
                  <c:v>226.1</c:v>
                </c:pt>
                <c:pt idx="18981">
                  <c:v>220</c:v>
                </c:pt>
                <c:pt idx="18982">
                  <c:v>222.7</c:v>
                </c:pt>
                <c:pt idx="18983">
                  <c:v>225.6</c:v>
                </c:pt>
                <c:pt idx="18984">
                  <c:v>222.5</c:v>
                </c:pt>
                <c:pt idx="18985">
                  <c:v>223.5</c:v>
                </c:pt>
                <c:pt idx="18986">
                  <c:v>221.2</c:v>
                </c:pt>
                <c:pt idx="18987">
                  <c:v>225.1</c:v>
                </c:pt>
                <c:pt idx="18988">
                  <c:v>221.4</c:v>
                </c:pt>
                <c:pt idx="18989">
                  <c:v>223.3</c:v>
                </c:pt>
                <c:pt idx="18990">
                  <c:v>222.8</c:v>
                </c:pt>
                <c:pt idx="18991">
                  <c:v>216</c:v>
                </c:pt>
                <c:pt idx="18992">
                  <c:v>226.6</c:v>
                </c:pt>
                <c:pt idx="18993">
                  <c:v>226.1</c:v>
                </c:pt>
                <c:pt idx="18994">
                  <c:v>221.2</c:v>
                </c:pt>
                <c:pt idx="18995">
                  <c:v>221.2</c:v>
                </c:pt>
                <c:pt idx="18996">
                  <c:v>224.2</c:v>
                </c:pt>
                <c:pt idx="18997">
                  <c:v>227.2</c:v>
                </c:pt>
                <c:pt idx="18998">
                  <c:v>228</c:v>
                </c:pt>
                <c:pt idx="18999">
                  <c:v>228</c:v>
                </c:pt>
                <c:pt idx="19000">
                  <c:v>228.8</c:v>
                </c:pt>
                <c:pt idx="19001">
                  <c:v>226.4</c:v>
                </c:pt>
                <c:pt idx="19002">
                  <c:v>229.4</c:v>
                </c:pt>
                <c:pt idx="19003">
                  <c:v>231</c:v>
                </c:pt>
                <c:pt idx="19004">
                  <c:v>229.9</c:v>
                </c:pt>
                <c:pt idx="19005">
                  <c:v>230.7</c:v>
                </c:pt>
                <c:pt idx="19006">
                  <c:v>227.2</c:v>
                </c:pt>
                <c:pt idx="19007">
                  <c:v>228</c:v>
                </c:pt>
                <c:pt idx="19008">
                  <c:v>225.4</c:v>
                </c:pt>
                <c:pt idx="19009">
                  <c:v>229</c:v>
                </c:pt>
                <c:pt idx="19010">
                  <c:v>224.6</c:v>
                </c:pt>
                <c:pt idx="19011">
                  <c:v>226.3</c:v>
                </c:pt>
                <c:pt idx="19012">
                  <c:v>228.4</c:v>
                </c:pt>
                <c:pt idx="19013">
                  <c:v>230</c:v>
                </c:pt>
                <c:pt idx="19014">
                  <c:v>230.9</c:v>
                </c:pt>
                <c:pt idx="19015">
                  <c:v>229.7</c:v>
                </c:pt>
                <c:pt idx="19016">
                  <c:v>227.2</c:v>
                </c:pt>
                <c:pt idx="19017">
                  <c:v>230.7</c:v>
                </c:pt>
                <c:pt idx="19018">
                  <c:v>229.9</c:v>
                </c:pt>
                <c:pt idx="19019">
                  <c:v>226.6</c:v>
                </c:pt>
                <c:pt idx="19020">
                  <c:v>229.6</c:v>
                </c:pt>
                <c:pt idx="19021">
                  <c:v>228.6</c:v>
                </c:pt>
                <c:pt idx="19022">
                  <c:v>227.6</c:v>
                </c:pt>
                <c:pt idx="19023">
                  <c:v>225.4</c:v>
                </c:pt>
                <c:pt idx="19024">
                  <c:v>228.3</c:v>
                </c:pt>
                <c:pt idx="19025">
                  <c:v>228.2</c:v>
                </c:pt>
                <c:pt idx="19026">
                  <c:v>230</c:v>
                </c:pt>
                <c:pt idx="19027">
                  <c:v>230.1</c:v>
                </c:pt>
                <c:pt idx="19028">
                  <c:v>225.4</c:v>
                </c:pt>
                <c:pt idx="19029">
                  <c:v>229.3</c:v>
                </c:pt>
                <c:pt idx="19030">
                  <c:v>229.2</c:v>
                </c:pt>
                <c:pt idx="19031">
                  <c:v>230.5</c:v>
                </c:pt>
                <c:pt idx="19032">
                  <c:v>228.4</c:v>
                </c:pt>
                <c:pt idx="19033">
                  <c:v>229.5</c:v>
                </c:pt>
                <c:pt idx="19034">
                  <c:v>229.1</c:v>
                </c:pt>
                <c:pt idx="19035">
                  <c:v>227.4</c:v>
                </c:pt>
                <c:pt idx="19036">
                  <c:v>222.8</c:v>
                </c:pt>
                <c:pt idx="19037">
                  <c:v>225.9</c:v>
                </c:pt>
                <c:pt idx="19038">
                  <c:v>230.7</c:v>
                </c:pt>
                <c:pt idx="19039">
                  <c:v>229.2</c:v>
                </c:pt>
                <c:pt idx="19040">
                  <c:v>228.3</c:v>
                </c:pt>
                <c:pt idx="19041">
                  <c:v>228.8</c:v>
                </c:pt>
                <c:pt idx="19042">
                  <c:v>230.1</c:v>
                </c:pt>
                <c:pt idx="19043">
                  <c:v>228.7</c:v>
                </c:pt>
                <c:pt idx="19044">
                  <c:v>229.1</c:v>
                </c:pt>
                <c:pt idx="19045">
                  <c:v>229.5</c:v>
                </c:pt>
                <c:pt idx="19046">
                  <c:v>229.6</c:v>
                </c:pt>
                <c:pt idx="19047">
                  <c:v>230.1</c:v>
                </c:pt>
                <c:pt idx="19048">
                  <c:v>230.6</c:v>
                </c:pt>
                <c:pt idx="19049">
                  <c:v>229.3</c:v>
                </c:pt>
                <c:pt idx="19050">
                  <c:v>230.2</c:v>
                </c:pt>
                <c:pt idx="19051">
                  <c:v>228.9</c:v>
                </c:pt>
                <c:pt idx="19052">
                  <c:v>229.2</c:v>
                </c:pt>
                <c:pt idx="19053">
                  <c:v>230.5</c:v>
                </c:pt>
                <c:pt idx="19054">
                  <c:v>231.3</c:v>
                </c:pt>
                <c:pt idx="19055">
                  <c:v>229</c:v>
                </c:pt>
                <c:pt idx="19056">
                  <c:v>229</c:v>
                </c:pt>
                <c:pt idx="19057">
                  <c:v>229.7</c:v>
                </c:pt>
                <c:pt idx="19058">
                  <c:v>228.3</c:v>
                </c:pt>
                <c:pt idx="19059">
                  <c:v>230.1</c:v>
                </c:pt>
                <c:pt idx="19060">
                  <c:v>233</c:v>
                </c:pt>
                <c:pt idx="19061">
                  <c:v>231.3</c:v>
                </c:pt>
                <c:pt idx="19062">
                  <c:v>222.1</c:v>
                </c:pt>
                <c:pt idx="19063">
                  <c:v>230.4</c:v>
                </c:pt>
                <c:pt idx="19064">
                  <c:v>229.2</c:v>
                </c:pt>
                <c:pt idx="19065">
                  <c:v>230.5</c:v>
                </c:pt>
                <c:pt idx="19066">
                  <c:v>229.9</c:v>
                </c:pt>
                <c:pt idx="19067">
                  <c:v>229.3</c:v>
                </c:pt>
                <c:pt idx="19068">
                  <c:v>231.1</c:v>
                </c:pt>
                <c:pt idx="19069">
                  <c:v>231.5</c:v>
                </c:pt>
                <c:pt idx="19070">
                  <c:v>230</c:v>
                </c:pt>
                <c:pt idx="19071">
                  <c:v>229.1</c:v>
                </c:pt>
                <c:pt idx="19072">
                  <c:v>227.9</c:v>
                </c:pt>
                <c:pt idx="19073">
                  <c:v>226.6</c:v>
                </c:pt>
                <c:pt idx="19074">
                  <c:v>229.2</c:v>
                </c:pt>
                <c:pt idx="19075">
                  <c:v>228.2</c:v>
                </c:pt>
                <c:pt idx="19076">
                  <c:v>227</c:v>
                </c:pt>
                <c:pt idx="19077">
                  <c:v>223.9</c:v>
                </c:pt>
                <c:pt idx="19078">
                  <c:v>227.7</c:v>
                </c:pt>
                <c:pt idx="19079">
                  <c:v>230.5</c:v>
                </c:pt>
                <c:pt idx="19080">
                  <c:v>231.8</c:v>
                </c:pt>
                <c:pt idx="19081">
                  <c:v>230.9</c:v>
                </c:pt>
                <c:pt idx="19082">
                  <c:v>227.6</c:v>
                </c:pt>
                <c:pt idx="19083">
                  <c:v>228.9</c:v>
                </c:pt>
                <c:pt idx="19084">
                  <c:v>231.4</c:v>
                </c:pt>
                <c:pt idx="19085">
                  <c:v>232.4</c:v>
                </c:pt>
                <c:pt idx="19086">
                  <c:v>227.6</c:v>
                </c:pt>
                <c:pt idx="19087">
                  <c:v>232.5</c:v>
                </c:pt>
                <c:pt idx="19088">
                  <c:v>226</c:v>
                </c:pt>
                <c:pt idx="19089">
                  <c:v>225.6</c:v>
                </c:pt>
                <c:pt idx="19090">
                  <c:v>228.3</c:v>
                </c:pt>
                <c:pt idx="19091">
                  <c:v>229.7</c:v>
                </c:pt>
                <c:pt idx="19092">
                  <c:v>232.3</c:v>
                </c:pt>
                <c:pt idx="19093">
                  <c:v>232</c:v>
                </c:pt>
                <c:pt idx="19094">
                  <c:v>231.4</c:v>
                </c:pt>
                <c:pt idx="19095">
                  <c:v>231.8</c:v>
                </c:pt>
                <c:pt idx="19096">
                  <c:v>232</c:v>
                </c:pt>
                <c:pt idx="19097">
                  <c:v>229.8</c:v>
                </c:pt>
                <c:pt idx="19098">
                  <c:v>231.5</c:v>
                </c:pt>
                <c:pt idx="19099">
                  <c:v>229.4</c:v>
                </c:pt>
                <c:pt idx="19100">
                  <c:v>231</c:v>
                </c:pt>
                <c:pt idx="19101">
                  <c:v>230.1</c:v>
                </c:pt>
                <c:pt idx="19102">
                  <c:v>224.8</c:v>
                </c:pt>
                <c:pt idx="19103">
                  <c:v>227.7</c:v>
                </c:pt>
                <c:pt idx="19104">
                  <c:v>228.5</c:v>
                </c:pt>
                <c:pt idx="19105">
                  <c:v>230.8</c:v>
                </c:pt>
                <c:pt idx="19106">
                  <c:v>230.5</c:v>
                </c:pt>
                <c:pt idx="19107">
                  <c:v>231</c:v>
                </c:pt>
                <c:pt idx="19108">
                  <c:v>231</c:v>
                </c:pt>
                <c:pt idx="19109">
                  <c:v>227.7</c:v>
                </c:pt>
                <c:pt idx="19110">
                  <c:v>228.5</c:v>
                </c:pt>
                <c:pt idx="19111">
                  <c:v>227.8</c:v>
                </c:pt>
                <c:pt idx="19112">
                  <c:v>228.6</c:v>
                </c:pt>
                <c:pt idx="19113">
                  <c:v>229.1</c:v>
                </c:pt>
                <c:pt idx="19114">
                  <c:v>230.8</c:v>
                </c:pt>
                <c:pt idx="19115">
                  <c:v>230.5</c:v>
                </c:pt>
                <c:pt idx="19116">
                  <c:v>231</c:v>
                </c:pt>
                <c:pt idx="19117">
                  <c:v>230</c:v>
                </c:pt>
                <c:pt idx="19118">
                  <c:v>229.4</c:v>
                </c:pt>
                <c:pt idx="19119">
                  <c:v>229.9</c:v>
                </c:pt>
                <c:pt idx="19120">
                  <c:v>224.4</c:v>
                </c:pt>
                <c:pt idx="19121">
                  <c:v>230.1</c:v>
                </c:pt>
                <c:pt idx="19122">
                  <c:v>221.3</c:v>
                </c:pt>
                <c:pt idx="19123">
                  <c:v>230</c:v>
                </c:pt>
                <c:pt idx="19124">
                  <c:v>230.5</c:v>
                </c:pt>
                <c:pt idx="19125">
                  <c:v>231</c:v>
                </c:pt>
                <c:pt idx="19126">
                  <c:v>223.9</c:v>
                </c:pt>
                <c:pt idx="19127">
                  <c:v>229.2</c:v>
                </c:pt>
                <c:pt idx="19128">
                  <c:v>231</c:v>
                </c:pt>
                <c:pt idx="19129">
                  <c:v>223.9</c:v>
                </c:pt>
                <c:pt idx="19130">
                  <c:v>228.1</c:v>
                </c:pt>
                <c:pt idx="19131">
                  <c:v>229.9</c:v>
                </c:pt>
                <c:pt idx="19132">
                  <c:v>227.7</c:v>
                </c:pt>
                <c:pt idx="19133">
                  <c:v>228.3</c:v>
                </c:pt>
                <c:pt idx="19134">
                  <c:v>230.5</c:v>
                </c:pt>
                <c:pt idx="19135">
                  <c:v>224.4</c:v>
                </c:pt>
                <c:pt idx="19136">
                  <c:v>226.8</c:v>
                </c:pt>
                <c:pt idx="19137">
                  <c:v>230.3</c:v>
                </c:pt>
                <c:pt idx="19138">
                  <c:v>223.1</c:v>
                </c:pt>
                <c:pt idx="19139">
                  <c:v>229.2</c:v>
                </c:pt>
                <c:pt idx="19140">
                  <c:v>226.6</c:v>
                </c:pt>
                <c:pt idx="19141">
                  <c:v>230.2</c:v>
                </c:pt>
                <c:pt idx="19142">
                  <c:v>227.1</c:v>
                </c:pt>
                <c:pt idx="19143">
                  <c:v>229.3</c:v>
                </c:pt>
                <c:pt idx="19144">
                  <c:v>228.5</c:v>
                </c:pt>
                <c:pt idx="19145">
                  <c:v>222.3</c:v>
                </c:pt>
                <c:pt idx="19146">
                  <c:v>228.4</c:v>
                </c:pt>
                <c:pt idx="19147">
                  <c:v>227.3</c:v>
                </c:pt>
                <c:pt idx="19148">
                  <c:v>223.9</c:v>
                </c:pt>
                <c:pt idx="19149">
                  <c:v>227.5</c:v>
                </c:pt>
                <c:pt idx="19150">
                  <c:v>226.2</c:v>
                </c:pt>
                <c:pt idx="19151">
                  <c:v>222.1</c:v>
                </c:pt>
                <c:pt idx="19152">
                  <c:v>223.4</c:v>
                </c:pt>
                <c:pt idx="19153">
                  <c:v>226.8</c:v>
                </c:pt>
                <c:pt idx="19154">
                  <c:v>227.1</c:v>
                </c:pt>
                <c:pt idx="19155">
                  <c:v>228</c:v>
                </c:pt>
                <c:pt idx="19156">
                  <c:v>219.9</c:v>
                </c:pt>
                <c:pt idx="19157">
                  <c:v>224.9</c:v>
                </c:pt>
                <c:pt idx="19158">
                  <c:v>227.5</c:v>
                </c:pt>
                <c:pt idx="19159">
                  <c:v>227.2</c:v>
                </c:pt>
                <c:pt idx="19160">
                  <c:v>225.3</c:v>
                </c:pt>
                <c:pt idx="19161">
                  <c:v>222.2</c:v>
                </c:pt>
                <c:pt idx="19162">
                  <c:v>221.4</c:v>
                </c:pt>
                <c:pt idx="19163">
                  <c:v>222.2</c:v>
                </c:pt>
                <c:pt idx="19164">
                  <c:v>228.7</c:v>
                </c:pt>
                <c:pt idx="19165">
                  <c:v>229</c:v>
                </c:pt>
                <c:pt idx="19166">
                  <c:v>224</c:v>
                </c:pt>
                <c:pt idx="19167">
                  <c:v>225.3</c:v>
                </c:pt>
                <c:pt idx="19168">
                  <c:v>226.3</c:v>
                </c:pt>
                <c:pt idx="19169">
                  <c:v>221.8</c:v>
                </c:pt>
                <c:pt idx="19170">
                  <c:v>227.1</c:v>
                </c:pt>
                <c:pt idx="19171">
                  <c:v>228.8</c:v>
                </c:pt>
                <c:pt idx="19172">
                  <c:v>225.3</c:v>
                </c:pt>
                <c:pt idx="19173">
                  <c:v>227.4</c:v>
                </c:pt>
                <c:pt idx="19174">
                  <c:v>221.3</c:v>
                </c:pt>
                <c:pt idx="19175">
                  <c:v>229</c:v>
                </c:pt>
                <c:pt idx="19176">
                  <c:v>226.4</c:v>
                </c:pt>
                <c:pt idx="19177">
                  <c:v>226.8</c:v>
                </c:pt>
                <c:pt idx="19178">
                  <c:v>224.9</c:v>
                </c:pt>
                <c:pt idx="19179">
                  <c:v>224.9</c:v>
                </c:pt>
                <c:pt idx="19180">
                  <c:v>225.8</c:v>
                </c:pt>
                <c:pt idx="19181">
                  <c:v>225</c:v>
                </c:pt>
                <c:pt idx="19182">
                  <c:v>225</c:v>
                </c:pt>
                <c:pt idx="19183">
                  <c:v>225.6</c:v>
                </c:pt>
                <c:pt idx="19184">
                  <c:v>224</c:v>
                </c:pt>
                <c:pt idx="19185">
                  <c:v>224.9</c:v>
                </c:pt>
                <c:pt idx="19186">
                  <c:v>224.3</c:v>
                </c:pt>
                <c:pt idx="19187">
                  <c:v>222.5</c:v>
                </c:pt>
                <c:pt idx="19188">
                  <c:v>226.9</c:v>
                </c:pt>
                <c:pt idx="19189">
                  <c:v>219.2</c:v>
                </c:pt>
                <c:pt idx="19190">
                  <c:v>221.6</c:v>
                </c:pt>
                <c:pt idx="19191">
                  <c:v>225.1</c:v>
                </c:pt>
                <c:pt idx="19192">
                  <c:v>222.4</c:v>
                </c:pt>
                <c:pt idx="19193">
                  <c:v>222.3</c:v>
                </c:pt>
                <c:pt idx="19194">
                  <c:v>224.9</c:v>
                </c:pt>
                <c:pt idx="19195">
                  <c:v>226.6</c:v>
                </c:pt>
                <c:pt idx="19196">
                  <c:v>225</c:v>
                </c:pt>
                <c:pt idx="19197">
                  <c:v>221.5</c:v>
                </c:pt>
                <c:pt idx="19198">
                  <c:v>220.1</c:v>
                </c:pt>
                <c:pt idx="19199">
                  <c:v>226.5</c:v>
                </c:pt>
                <c:pt idx="19200">
                  <c:v>226.9</c:v>
                </c:pt>
                <c:pt idx="19201">
                  <c:v>224.8</c:v>
                </c:pt>
                <c:pt idx="19202">
                  <c:v>223.5</c:v>
                </c:pt>
                <c:pt idx="19203">
                  <c:v>223.9</c:v>
                </c:pt>
                <c:pt idx="19204">
                  <c:v>224.6</c:v>
                </c:pt>
                <c:pt idx="19205">
                  <c:v>220.9</c:v>
                </c:pt>
                <c:pt idx="19206">
                  <c:v>222.6</c:v>
                </c:pt>
                <c:pt idx="19207">
                  <c:v>223.5</c:v>
                </c:pt>
                <c:pt idx="19208">
                  <c:v>221.9</c:v>
                </c:pt>
                <c:pt idx="19209">
                  <c:v>222.4</c:v>
                </c:pt>
                <c:pt idx="19210">
                  <c:v>219.9</c:v>
                </c:pt>
                <c:pt idx="19211">
                  <c:v>218.2</c:v>
                </c:pt>
                <c:pt idx="19212">
                  <c:v>223.9</c:v>
                </c:pt>
                <c:pt idx="19213">
                  <c:v>222.5</c:v>
                </c:pt>
                <c:pt idx="19214">
                  <c:v>217.6</c:v>
                </c:pt>
                <c:pt idx="19215">
                  <c:v>222.5</c:v>
                </c:pt>
                <c:pt idx="19216">
                  <c:v>217.6</c:v>
                </c:pt>
                <c:pt idx="19217">
                  <c:v>220</c:v>
                </c:pt>
                <c:pt idx="19218">
                  <c:v>223.9</c:v>
                </c:pt>
                <c:pt idx="19219">
                  <c:v>220.4</c:v>
                </c:pt>
                <c:pt idx="19220">
                  <c:v>225</c:v>
                </c:pt>
                <c:pt idx="19221">
                  <c:v>224.1</c:v>
                </c:pt>
                <c:pt idx="19222">
                  <c:v>226</c:v>
                </c:pt>
                <c:pt idx="19223">
                  <c:v>226</c:v>
                </c:pt>
                <c:pt idx="19224">
                  <c:v>225.1</c:v>
                </c:pt>
                <c:pt idx="19225">
                  <c:v>223.5</c:v>
                </c:pt>
                <c:pt idx="19226">
                  <c:v>223.9</c:v>
                </c:pt>
                <c:pt idx="19227">
                  <c:v>219.5</c:v>
                </c:pt>
                <c:pt idx="19228">
                  <c:v>223</c:v>
                </c:pt>
                <c:pt idx="19229">
                  <c:v>222.5</c:v>
                </c:pt>
                <c:pt idx="19230">
                  <c:v>222.9</c:v>
                </c:pt>
                <c:pt idx="19231">
                  <c:v>224.6</c:v>
                </c:pt>
                <c:pt idx="19232">
                  <c:v>223</c:v>
                </c:pt>
                <c:pt idx="19233">
                  <c:v>223.9</c:v>
                </c:pt>
                <c:pt idx="19234">
                  <c:v>221.8</c:v>
                </c:pt>
                <c:pt idx="19235">
                  <c:v>222.7</c:v>
                </c:pt>
                <c:pt idx="19236">
                  <c:v>223.2</c:v>
                </c:pt>
                <c:pt idx="19237">
                  <c:v>220.2</c:v>
                </c:pt>
                <c:pt idx="19238">
                  <c:v>220.4</c:v>
                </c:pt>
                <c:pt idx="19239">
                  <c:v>219.5</c:v>
                </c:pt>
                <c:pt idx="19240">
                  <c:v>221.3</c:v>
                </c:pt>
                <c:pt idx="19241">
                  <c:v>222.1</c:v>
                </c:pt>
                <c:pt idx="19242">
                  <c:v>222.9</c:v>
                </c:pt>
                <c:pt idx="19243">
                  <c:v>222</c:v>
                </c:pt>
                <c:pt idx="19244">
                  <c:v>215.9</c:v>
                </c:pt>
                <c:pt idx="19245">
                  <c:v>211.5</c:v>
                </c:pt>
                <c:pt idx="19246">
                  <c:v>220.9</c:v>
                </c:pt>
                <c:pt idx="19247">
                  <c:v>215.2</c:v>
                </c:pt>
                <c:pt idx="19248">
                  <c:v>221.3</c:v>
                </c:pt>
                <c:pt idx="19249">
                  <c:v>215.2</c:v>
                </c:pt>
                <c:pt idx="19250">
                  <c:v>220.6</c:v>
                </c:pt>
                <c:pt idx="19251">
                  <c:v>219.4</c:v>
                </c:pt>
                <c:pt idx="19252">
                  <c:v>216.2</c:v>
                </c:pt>
                <c:pt idx="19253">
                  <c:v>220</c:v>
                </c:pt>
                <c:pt idx="19254">
                  <c:v>222.4</c:v>
                </c:pt>
                <c:pt idx="19255">
                  <c:v>217.4</c:v>
                </c:pt>
                <c:pt idx="19256">
                  <c:v>221.1</c:v>
                </c:pt>
                <c:pt idx="19257">
                  <c:v>215.5</c:v>
                </c:pt>
                <c:pt idx="19258">
                  <c:v>213.9</c:v>
                </c:pt>
                <c:pt idx="19259">
                  <c:v>223.1</c:v>
                </c:pt>
                <c:pt idx="19260">
                  <c:v>224</c:v>
                </c:pt>
                <c:pt idx="19261">
                  <c:v>220.1</c:v>
                </c:pt>
                <c:pt idx="19262">
                  <c:v>225</c:v>
                </c:pt>
                <c:pt idx="19263">
                  <c:v>224.2</c:v>
                </c:pt>
                <c:pt idx="19264">
                  <c:v>224.3</c:v>
                </c:pt>
                <c:pt idx="19265">
                  <c:v>222.6</c:v>
                </c:pt>
                <c:pt idx="19266">
                  <c:v>223.2</c:v>
                </c:pt>
                <c:pt idx="19267">
                  <c:v>223</c:v>
                </c:pt>
                <c:pt idx="19268">
                  <c:v>223</c:v>
                </c:pt>
                <c:pt idx="19269">
                  <c:v>222.2</c:v>
                </c:pt>
                <c:pt idx="19270">
                  <c:v>220.9</c:v>
                </c:pt>
                <c:pt idx="19271">
                  <c:v>220.6</c:v>
                </c:pt>
                <c:pt idx="19272">
                  <c:v>220.2</c:v>
                </c:pt>
                <c:pt idx="19273">
                  <c:v>219</c:v>
                </c:pt>
                <c:pt idx="19274">
                  <c:v>218.2</c:v>
                </c:pt>
                <c:pt idx="19275">
                  <c:v>222.1</c:v>
                </c:pt>
                <c:pt idx="19276">
                  <c:v>221</c:v>
                </c:pt>
                <c:pt idx="19277">
                  <c:v>216.6</c:v>
                </c:pt>
                <c:pt idx="19278">
                  <c:v>222.1</c:v>
                </c:pt>
                <c:pt idx="19279">
                  <c:v>221.2</c:v>
                </c:pt>
                <c:pt idx="19280">
                  <c:v>219.5</c:v>
                </c:pt>
                <c:pt idx="19281">
                  <c:v>220.5</c:v>
                </c:pt>
                <c:pt idx="19282">
                  <c:v>221.8</c:v>
                </c:pt>
                <c:pt idx="19283">
                  <c:v>218.7</c:v>
                </c:pt>
                <c:pt idx="19284">
                  <c:v>216.8</c:v>
                </c:pt>
                <c:pt idx="19285">
                  <c:v>222.1</c:v>
                </c:pt>
                <c:pt idx="19286">
                  <c:v>222.6</c:v>
                </c:pt>
                <c:pt idx="19287">
                  <c:v>220.5</c:v>
                </c:pt>
                <c:pt idx="19288">
                  <c:v>221.3</c:v>
                </c:pt>
                <c:pt idx="19289">
                  <c:v>218.2</c:v>
                </c:pt>
                <c:pt idx="19290">
                  <c:v>222.2</c:v>
                </c:pt>
                <c:pt idx="19291">
                  <c:v>222.1</c:v>
                </c:pt>
                <c:pt idx="19292">
                  <c:v>221.5</c:v>
                </c:pt>
                <c:pt idx="19293">
                  <c:v>221.1</c:v>
                </c:pt>
                <c:pt idx="19294">
                  <c:v>221.5</c:v>
                </c:pt>
                <c:pt idx="19295">
                  <c:v>220.1</c:v>
                </c:pt>
                <c:pt idx="19296">
                  <c:v>218.5</c:v>
                </c:pt>
                <c:pt idx="19297">
                  <c:v>216</c:v>
                </c:pt>
                <c:pt idx="19298">
                  <c:v>221.6</c:v>
                </c:pt>
                <c:pt idx="19299">
                  <c:v>220.5</c:v>
                </c:pt>
                <c:pt idx="19300">
                  <c:v>214.8</c:v>
                </c:pt>
                <c:pt idx="19301">
                  <c:v>220.1</c:v>
                </c:pt>
                <c:pt idx="19302">
                  <c:v>222.1</c:v>
                </c:pt>
                <c:pt idx="19303">
                  <c:v>221.1</c:v>
                </c:pt>
                <c:pt idx="19304">
                  <c:v>218.6</c:v>
                </c:pt>
                <c:pt idx="19305">
                  <c:v>218.5</c:v>
                </c:pt>
                <c:pt idx="19306">
                  <c:v>214.4</c:v>
                </c:pt>
                <c:pt idx="19307">
                  <c:v>221.6</c:v>
                </c:pt>
                <c:pt idx="19308">
                  <c:v>211.3</c:v>
                </c:pt>
                <c:pt idx="19309">
                  <c:v>221.6</c:v>
                </c:pt>
                <c:pt idx="19310">
                  <c:v>220</c:v>
                </c:pt>
                <c:pt idx="19311">
                  <c:v>217.8</c:v>
                </c:pt>
                <c:pt idx="19312">
                  <c:v>217.7</c:v>
                </c:pt>
                <c:pt idx="19313">
                  <c:v>220.6</c:v>
                </c:pt>
                <c:pt idx="19314">
                  <c:v>215.2</c:v>
                </c:pt>
                <c:pt idx="19315">
                  <c:v>218.8</c:v>
                </c:pt>
                <c:pt idx="19316">
                  <c:v>220</c:v>
                </c:pt>
                <c:pt idx="19317">
                  <c:v>223</c:v>
                </c:pt>
                <c:pt idx="19318">
                  <c:v>222.7</c:v>
                </c:pt>
                <c:pt idx="19319">
                  <c:v>218.9</c:v>
                </c:pt>
                <c:pt idx="19320">
                  <c:v>222.6</c:v>
                </c:pt>
                <c:pt idx="19321">
                  <c:v>221.6</c:v>
                </c:pt>
                <c:pt idx="19322">
                  <c:v>219.1</c:v>
                </c:pt>
                <c:pt idx="19323">
                  <c:v>219.1</c:v>
                </c:pt>
                <c:pt idx="19324">
                  <c:v>220.4</c:v>
                </c:pt>
                <c:pt idx="19325">
                  <c:v>216.4</c:v>
                </c:pt>
                <c:pt idx="19326">
                  <c:v>220.4</c:v>
                </c:pt>
                <c:pt idx="19327">
                  <c:v>221</c:v>
                </c:pt>
                <c:pt idx="19328">
                  <c:v>218</c:v>
                </c:pt>
                <c:pt idx="19329">
                  <c:v>217</c:v>
                </c:pt>
                <c:pt idx="19330">
                  <c:v>218.9</c:v>
                </c:pt>
                <c:pt idx="19331">
                  <c:v>217.6</c:v>
                </c:pt>
                <c:pt idx="19332">
                  <c:v>218.7</c:v>
                </c:pt>
                <c:pt idx="19333">
                  <c:v>221.1</c:v>
                </c:pt>
                <c:pt idx="19334">
                  <c:v>220.1</c:v>
                </c:pt>
                <c:pt idx="19335">
                  <c:v>220.7</c:v>
                </c:pt>
                <c:pt idx="19336">
                  <c:v>221.3</c:v>
                </c:pt>
                <c:pt idx="19337">
                  <c:v>218.5</c:v>
                </c:pt>
                <c:pt idx="19338">
                  <c:v>220.9</c:v>
                </c:pt>
                <c:pt idx="19339">
                  <c:v>222.1</c:v>
                </c:pt>
                <c:pt idx="19340">
                  <c:v>222.1</c:v>
                </c:pt>
                <c:pt idx="19341">
                  <c:v>222.1</c:v>
                </c:pt>
                <c:pt idx="19342">
                  <c:v>217.5</c:v>
                </c:pt>
                <c:pt idx="19343">
                  <c:v>214.6</c:v>
                </c:pt>
                <c:pt idx="19344">
                  <c:v>221.6</c:v>
                </c:pt>
                <c:pt idx="19345">
                  <c:v>223.2</c:v>
                </c:pt>
                <c:pt idx="19346">
                  <c:v>223.5</c:v>
                </c:pt>
                <c:pt idx="19347">
                  <c:v>221.4</c:v>
                </c:pt>
                <c:pt idx="19348">
                  <c:v>221.2</c:v>
                </c:pt>
                <c:pt idx="19349">
                  <c:v>221.1</c:v>
                </c:pt>
                <c:pt idx="19350">
                  <c:v>220.9</c:v>
                </c:pt>
                <c:pt idx="19351">
                  <c:v>221.9</c:v>
                </c:pt>
                <c:pt idx="19352">
                  <c:v>219.6</c:v>
                </c:pt>
                <c:pt idx="19353">
                  <c:v>221.3</c:v>
                </c:pt>
                <c:pt idx="19354">
                  <c:v>220.5</c:v>
                </c:pt>
                <c:pt idx="19355">
                  <c:v>215</c:v>
                </c:pt>
                <c:pt idx="19356">
                  <c:v>219.1</c:v>
                </c:pt>
                <c:pt idx="19357">
                  <c:v>219.9</c:v>
                </c:pt>
                <c:pt idx="19358">
                  <c:v>220</c:v>
                </c:pt>
                <c:pt idx="19359">
                  <c:v>221.9</c:v>
                </c:pt>
                <c:pt idx="19360">
                  <c:v>220.9</c:v>
                </c:pt>
                <c:pt idx="19361">
                  <c:v>220.1</c:v>
                </c:pt>
                <c:pt idx="19362">
                  <c:v>220.9</c:v>
                </c:pt>
                <c:pt idx="19363">
                  <c:v>218.3</c:v>
                </c:pt>
                <c:pt idx="19364">
                  <c:v>213.6</c:v>
                </c:pt>
                <c:pt idx="19365">
                  <c:v>213.1</c:v>
                </c:pt>
                <c:pt idx="19366">
                  <c:v>221.2</c:v>
                </c:pt>
                <c:pt idx="19367">
                  <c:v>219.6</c:v>
                </c:pt>
                <c:pt idx="19368">
                  <c:v>218.7</c:v>
                </c:pt>
                <c:pt idx="19369">
                  <c:v>222.4</c:v>
                </c:pt>
                <c:pt idx="19370">
                  <c:v>220.5</c:v>
                </c:pt>
                <c:pt idx="19371">
                  <c:v>222.1</c:v>
                </c:pt>
                <c:pt idx="19372">
                  <c:v>217.8</c:v>
                </c:pt>
                <c:pt idx="19373">
                  <c:v>222.1</c:v>
                </c:pt>
                <c:pt idx="19374">
                  <c:v>223.7</c:v>
                </c:pt>
                <c:pt idx="19375">
                  <c:v>222.3</c:v>
                </c:pt>
                <c:pt idx="19376">
                  <c:v>224.5</c:v>
                </c:pt>
                <c:pt idx="19377">
                  <c:v>222.6</c:v>
                </c:pt>
                <c:pt idx="19378">
                  <c:v>223.3</c:v>
                </c:pt>
                <c:pt idx="19379">
                  <c:v>223.1</c:v>
                </c:pt>
                <c:pt idx="19380">
                  <c:v>215.4</c:v>
                </c:pt>
                <c:pt idx="19381">
                  <c:v>218.8</c:v>
                </c:pt>
                <c:pt idx="19382">
                  <c:v>218.5</c:v>
                </c:pt>
                <c:pt idx="19383">
                  <c:v>221.7</c:v>
                </c:pt>
                <c:pt idx="19384">
                  <c:v>220.6</c:v>
                </c:pt>
                <c:pt idx="19385">
                  <c:v>218.6</c:v>
                </c:pt>
                <c:pt idx="19386">
                  <c:v>220.7</c:v>
                </c:pt>
                <c:pt idx="19387">
                  <c:v>220.8</c:v>
                </c:pt>
                <c:pt idx="19388">
                  <c:v>213.8</c:v>
                </c:pt>
                <c:pt idx="19389">
                  <c:v>218.7</c:v>
                </c:pt>
                <c:pt idx="19390">
                  <c:v>213.7</c:v>
                </c:pt>
                <c:pt idx="19391">
                  <c:v>219.5</c:v>
                </c:pt>
                <c:pt idx="19392">
                  <c:v>220.4</c:v>
                </c:pt>
                <c:pt idx="19393">
                  <c:v>218.9</c:v>
                </c:pt>
                <c:pt idx="19394">
                  <c:v>215.7</c:v>
                </c:pt>
                <c:pt idx="19395">
                  <c:v>218.8</c:v>
                </c:pt>
                <c:pt idx="19396">
                  <c:v>220.6</c:v>
                </c:pt>
                <c:pt idx="19397">
                  <c:v>218.6</c:v>
                </c:pt>
                <c:pt idx="19398">
                  <c:v>220.7</c:v>
                </c:pt>
                <c:pt idx="19399">
                  <c:v>219.8</c:v>
                </c:pt>
                <c:pt idx="19400">
                  <c:v>219</c:v>
                </c:pt>
                <c:pt idx="19401">
                  <c:v>214.4</c:v>
                </c:pt>
                <c:pt idx="19402">
                  <c:v>217.2</c:v>
                </c:pt>
                <c:pt idx="19403">
                  <c:v>222.1</c:v>
                </c:pt>
                <c:pt idx="19404">
                  <c:v>221.1</c:v>
                </c:pt>
                <c:pt idx="19405">
                  <c:v>220.7</c:v>
                </c:pt>
                <c:pt idx="19406">
                  <c:v>223.1</c:v>
                </c:pt>
                <c:pt idx="19407">
                  <c:v>222.1</c:v>
                </c:pt>
                <c:pt idx="19408">
                  <c:v>221.2</c:v>
                </c:pt>
                <c:pt idx="19409">
                  <c:v>222.5</c:v>
                </c:pt>
                <c:pt idx="19410">
                  <c:v>219</c:v>
                </c:pt>
                <c:pt idx="19411">
                  <c:v>220.6</c:v>
                </c:pt>
                <c:pt idx="19412">
                  <c:v>219.5</c:v>
                </c:pt>
                <c:pt idx="19413">
                  <c:v>221.1</c:v>
                </c:pt>
                <c:pt idx="19414">
                  <c:v>221.1</c:v>
                </c:pt>
                <c:pt idx="19415">
                  <c:v>222</c:v>
                </c:pt>
                <c:pt idx="19416">
                  <c:v>221.4</c:v>
                </c:pt>
                <c:pt idx="19417">
                  <c:v>212</c:v>
                </c:pt>
                <c:pt idx="19418">
                  <c:v>218.1</c:v>
                </c:pt>
                <c:pt idx="19419">
                  <c:v>219.9</c:v>
                </c:pt>
                <c:pt idx="19420">
                  <c:v>221.1</c:v>
                </c:pt>
                <c:pt idx="19421">
                  <c:v>221.5</c:v>
                </c:pt>
                <c:pt idx="19422">
                  <c:v>213.9</c:v>
                </c:pt>
                <c:pt idx="19423">
                  <c:v>216.3</c:v>
                </c:pt>
                <c:pt idx="19424">
                  <c:v>215.5</c:v>
                </c:pt>
                <c:pt idx="19425">
                  <c:v>219.1</c:v>
                </c:pt>
                <c:pt idx="19426">
                  <c:v>219.1</c:v>
                </c:pt>
                <c:pt idx="19427">
                  <c:v>219.6</c:v>
                </c:pt>
                <c:pt idx="19428">
                  <c:v>220.9</c:v>
                </c:pt>
                <c:pt idx="19429">
                  <c:v>216.1</c:v>
                </c:pt>
                <c:pt idx="19430">
                  <c:v>222.5</c:v>
                </c:pt>
                <c:pt idx="19431">
                  <c:v>222.2</c:v>
                </c:pt>
                <c:pt idx="19432">
                  <c:v>222.2</c:v>
                </c:pt>
                <c:pt idx="19433">
                  <c:v>222.1</c:v>
                </c:pt>
                <c:pt idx="19434">
                  <c:v>219.4</c:v>
                </c:pt>
                <c:pt idx="19435">
                  <c:v>221</c:v>
                </c:pt>
                <c:pt idx="19436">
                  <c:v>219</c:v>
                </c:pt>
                <c:pt idx="19437">
                  <c:v>217.3</c:v>
                </c:pt>
                <c:pt idx="19438">
                  <c:v>218.9</c:v>
                </c:pt>
                <c:pt idx="19439">
                  <c:v>221</c:v>
                </c:pt>
                <c:pt idx="19440">
                  <c:v>215.9</c:v>
                </c:pt>
                <c:pt idx="19441">
                  <c:v>220.5</c:v>
                </c:pt>
                <c:pt idx="19442">
                  <c:v>222.6</c:v>
                </c:pt>
                <c:pt idx="19443">
                  <c:v>218</c:v>
                </c:pt>
                <c:pt idx="19444">
                  <c:v>219.8</c:v>
                </c:pt>
                <c:pt idx="19445">
                  <c:v>220.5</c:v>
                </c:pt>
                <c:pt idx="19446">
                  <c:v>223</c:v>
                </c:pt>
                <c:pt idx="19447">
                  <c:v>222.5</c:v>
                </c:pt>
                <c:pt idx="19448">
                  <c:v>221</c:v>
                </c:pt>
                <c:pt idx="19449">
                  <c:v>220.6</c:v>
                </c:pt>
                <c:pt idx="19450">
                  <c:v>215.4</c:v>
                </c:pt>
                <c:pt idx="19451">
                  <c:v>217.1</c:v>
                </c:pt>
                <c:pt idx="19452">
                  <c:v>221.1</c:v>
                </c:pt>
                <c:pt idx="19453">
                  <c:v>223.2</c:v>
                </c:pt>
                <c:pt idx="19454">
                  <c:v>223.6</c:v>
                </c:pt>
                <c:pt idx="19455">
                  <c:v>219</c:v>
                </c:pt>
                <c:pt idx="19456">
                  <c:v>224.2</c:v>
                </c:pt>
                <c:pt idx="19457">
                  <c:v>224.1</c:v>
                </c:pt>
                <c:pt idx="19458">
                  <c:v>225.5</c:v>
                </c:pt>
                <c:pt idx="19459">
                  <c:v>222.7</c:v>
                </c:pt>
                <c:pt idx="19460">
                  <c:v>219.4</c:v>
                </c:pt>
                <c:pt idx="19461">
                  <c:v>224</c:v>
                </c:pt>
                <c:pt idx="19462">
                  <c:v>220</c:v>
                </c:pt>
                <c:pt idx="19463">
                  <c:v>218.4</c:v>
                </c:pt>
                <c:pt idx="19464">
                  <c:v>219.8</c:v>
                </c:pt>
                <c:pt idx="19465">
                  <c:v>217.9</c:v>
                </c:pt>
                <c:pt idx="19466">
                  <c:v>218.1</c:v>
                </c:pt>
                <c:pt idx="19467">
                  <c:v>220.7</c:v>
                </c:pt>
                <c:pt idx="19468">
                  <c:v>217.9</c:v>
                </c:pt>
                <c:pt idx="19469">
                  <c:v>220</c:v>
                </c:pt>
                <c:pt idx="19470">
                  <c:v>223</c:v>
                </c:pt>
                <c:pt idx="19471">
                  <c:v>220.8</c:v>
                </c:pt>
                <c:pt idx="19472">
                  <c:v>219.6</c:v>
                </c:pt>
                <c:pt idx="19473">
                  <c:v>221.7</c:v>
                </c:pt>
                <c:pt idx="19474">
                  <c:v>219.2</c:v>
                </c:pt>
                <c:pt idx="19475">
                  <c:v>220.1</c:v>
                </c:pt>
                <c:pt idx="19476">
                  <c:v>221.7</c:v>
                </c:pt>
                <c:pt idx="19477">
                  <c:v>220.5</c:v>
                </c:pt>
                <c:pt idx="19478">
                  <c:v>222.6</c:v>
                </c:pt>
                <c:pt idx="19479">
                  <c:v>221.2</c:v>
                </c:pt>
                <c:pt idx="19480">
                  <c:v>220.2</c:v>
                </c:pt>
                <c:pt idx="19481">
                  <c:v>218.5</c:v>
                </c:pt>
                <c:pt idx="19482">
                  <c:v>220.4</c:v>
                </c:pt>
                <c:pt idx="19483">
                  <c:v>222.9</c:v>
                </c:pt>
                <c:pt idx="19484">
                  <c:v>220.6</c:v>
                </c:pt>
                <c:pt idx="19485">
                  <c:v>215</c:v>
                </c:pt>
                <c:pt idx="19486">
                  <c:v>219.5</c:v>
                </c:pt>
                <c:pt idx="19487">
                  <c:v>216.7</c:v>
                </c:pt>
                <c:pt idx="19488">
                  <c:v>221.7</c:v>
                </c:pt>
                <c:pt idx="19489">
                  <c:v>219.8</c:v>
                </c:pt>
                <c:pt idx="19490">
                  <c:v>224.5</c:v>
                </c:pt>
                <c:pt idx="19491">
                  <c:v>225</c:v>
                </c:pt>
                <c:pt idx="19492">
                  <c:v>225.2</c:v>
                </c:pt>
                <c:pt idx="19493">
                  <c:v>223</c:v>
                </c:pt>
                <c:pt idx="19494">
                  <c:v>223.6</c:v>
                </c:pt>
                <c:pt idx="19495">
                  <c:v>225.1</c:v>
                </c:pt>
                <c:pt idx="19496">
                  <c:v>222.5</c:v>
                </c:pt>
                <c:pt idx="19497">
                  <c:v>222.6</c:v>
                </c:pt>
                <c:pt idx="19498">
                  <c:v>223.7</c:v>
                </c:pt>
                <c:pt idx="19499">
                  <c:v>219.6</c:v>
                </c:pt>
                <c:pt idx="19500">
                  <c:v>220.4</c:v>
                </c:pt>
                <c:pt idx="19501">
                  <c:v>222.9</c:v>
                </c:pt>
                <c:pt idx="19502">
                  <c:v>222.1</c:v>
                </c:pt>
                <c:pt idx="19503">
                  <c:v>215.6</c:v>
                </c:pt>
                <c:pt idx="19504">
                  <c:v>216.3</c:v>
                </c:pt>
                <c:pt idx="19505">
                  <c:v>222.1</c:v>
                </c:pt>
                <c:pt idx="19506">
                  <c:v>217.8</c:v>
                </c:pt>
                <c:pt idx="19507">
                  <c:v>221.8</c:v>
                </c:pt>
                <c:pt idx="19508">
                  <c:v>221</c:v>
                </c:pt>
                <c:pt idx="19509">
                  <c:v>222.1</c:v>
                </c:pt>
                <c:pt idx="19510">
                  <c:v>220.6</c:v>
                </c:pt>
                <c:pt idx="19511">
                  <c:v>220.5</c:v>
                </c:pt>
                <c:pt idx="19512">
                  <c:v>223</c:v>
                </c:pt>
                <c:pt idx="19513">
                  <c:v>221.3</c:v>
                </c:pt>
                <c:pt idx="19514">
                  <c:v>223</c:v>
                </c:pt>
                <c:pt idx="19515">
                  <c:v>222.2</c:v>
                </c:pt>
                <c:pt idx="19516">
                  <c:v>222.9</c:v>
                </c:pt>
                <c:pt idx="19517">
                  <c:v>221.1</c:v>
                </c:pt>
                <c:pt idx="19518">
                  <c:v>222.5</c:v>
                </c:pt>
                <c:pt idx="19519">
                  <c:v>222.4</c:v>
                </c:pt>
                <c:pt idx="19520">
                  <c:v>215.7</c:v>
                </c:pt>
                <c:pt idx="19521">
                  <c:v>219.5</c:v>
                </c:pt>
                <c:pt idx="19522">
                  <c:v>221.2</c:v>
                </c:pt>
                <c:pt idx="19523">
                  <c:v>218.2</c:v>
                </c:pt>
                <c:pt idx="19524">
                  <c:v>221.4</c:v>
                </c:pt>
                <c:pt idx="19525">
                  <c:v>212.9</c:v>
                </c:pt>
                <c:pt idx="19526">
                  <c:v>218.5</c:v>
                </c:pt>
                <c:pt idx="19527">
                  <c:v>222.5</c:v>
                </c:pt>
                <c:pt idx="19528">
                  <c:v>222.1</c:v>
                </c:pt>
                <c:pt idx="19529">
                  <c:v>219</c:v>
                </c:pt>
                <c:pt idx="19530">
                  <c:v>216.2</c:v>
                </c:pt>
                <c:pt idx="19531">
                  <c:v>221.2</c:v>
                </c:pt>
                <c:pt idx="19532">
                  <c:v>221.6</c:v>
                </c:pt>
                <c:pt idx="19533">
                  <c:v>221.9</c:v>
                </c:pt>
                <c:pt idx="19534">
                  <c:v>221.1</c:v>
                </c:pt>
                <c:pt idx="19535">
                  <c:v>222</c:v>
                </c:pt>
                <c:pt idx="19536">
                  <c:v>221.4</c:v>
                </c:pt>
                <c:pt idx="19537">
                  <c:v>220.9</c:v>
                </c:pt>
                <c:pt idx="19538">
                  <c:v>220.5</c:v>
                </c:pt>
                <c:pt idx="19539">
                  <c:v>218.6</c:v>
                </c:pt>
                <c:pt idx="19540">
                  <c:v>222.1</c:v>
                </c:pt>
                <c:pt idx="19541">
                  <c:v>221.6</c:v>
                </c:pt>
                <c:pt idx="19542">
                  <c:v>219.4</c:v>
                </c:pt>
                <c:pt idx="19543">
                  <c:v>218.4</c:v>
                </c:pt>
                <c:pt idx="19544">
                  <c:v>221.5</c:v>
                </c:pt>
                <c:pt idx="19545">
                  <c:v>215.7</c:v>
                </c:pt>
                <c:pt idx="19546">
                  <c:v>219.4</c:v>
                </c:pt>
                <c:pt idx="19547">
                  <c:v>219.1</c:v>
                </c:pt>
                <c:pt idx="19548">
                  <c:v>220.3</c:v>
                </c:pt>
                <c:pt idx="19549">
                  <c:v>220.2</c:v>
                </c:pt>
                <c:pt idx="19550">
                  <c:v>221.5</c:v>
                </c:pt>
                <c:pt idx="19551">
                  <c:v>220.4</c:v>
                </c:pt>
                <c:pt idx="19552">
                  <c:v>220.1</c:v>
                </c:pt>
                <c:pt idx="19553">
                  <c:v>220.1</c:v>
                </c:pt>
                <c:pt idx="19554">
                  <c:v>220.9</c:v>
                </c:pt>
                <c:pt idx="19555">
                  <c:v>222.2</c:v>
                </c:pt>
                <c:pt idx="19556">
                  <c:v>222.6</c:v>
                </c:pt>
                <c:pt idx="19557">
                  <c:v>219.6</c:v>
                </c:pt>
                <c:pt idx="19558">
                  <c:v>215</c:v>
                </c:pt>
                <c:pt idx="19559">
                  <c:v>219.1</c:v>
                </c:pt>
                <c:pt idx="19560">
                  <c:v>218.9</c:v>
                </c:pt>
                <c:pt idx="19561">
                  <c:v>219.9</c:v>
                </c:pt>
                <c:pt idx="19562">
                  <c:v>218.1</c:v>
                </c:pt>
                <c:pt idx="19563">
                  <c:v>218.7</c:v>
                </c:pt>
                <c:pt idx="19564">
                  <c:v>218.5</c:v>
                </c:pt>
                <c:pt idx="19565">
                  <c:v>216.6</c:v>
                </c:pt>
                <c:pt idx="19566">
                  <c:v>220.5</c:v>
                </c:pt>
                <c:pt idx="19567">
                  <c:v>221.9</c:v>
                </c:pt>
                <c:pt idx="19568">
                  <c:v>219.1</c:v>
                </c:pt>
                <c:pt idx="19569">
                  <c:v>221.2</c:v>
                </c:pt>
                <c:pt idx="19570">
                  <c:v>219.9</c:v>
                </c:pt>
                <c:pt idx="19571">
                  <c:v>212.7</c:v>
                </c:pt>
                <c:pt idx="19572">
                  <c:v>217.8</c:v>
                </c:pt>
                <c:pt idx="19573">
                  <c:v>219.2</c:v>
                </c:pt>
                <c:pt idx="19574">
                  <c:v>220.6</c:v>
                </c:pt>
                <c:pt idx="19575">
                  <c:v>221.1</c:v>
                </c:pt>
                <c:pt idx="19576">
                  <c:v>219.2</c:v>
                </c:pt>
                <c:pt idx="19577">
                  <c:v>220.5</c:v>
                </c:pt>
                <c:pt idx="19578">
                  <c:v>221.1</c:v>
                </c:pt>
                <c:pt idx="19579">
                  <c:v>215.3</c:v>
                </c:pt>
                <c:pt idx="19580">
                  <c:v>221.6</c:v>
                </c:pt>
                <c:pt idx="19581">
                  <c:v>222.7</c:v>
                </c:pt>
                <c:pt idx="19582">
                  <c:v>221.8</c:v>
                </c:pt>
                <c:pt idx="19583">
                  <c:v>216.1</c:v>
                </c:pt>
                <c:pt idx="19584">
                  <c:v>218.7</c:v>
                </c:pt>
                <c:pt idx="19585">
                  <c:v>221.1</c:v>
                </c:pt>
                <c:pt idx="19586">
                  <c:v>221.5</c:v>
                </c:pt>
                <c:pt idx="19587">
                  <c:v>222.1</c:v>
                </c:pt>
                <c:pt idx="19588">
                  <c:v>219.4</c:v>
                </c:pt>
                <c:pt idx="19589">
                  <c:v>220.1</c:v>
                </c:pt>
                <c:pt idx="19590">
                  <c:v>220.7</c:v>
                </c:pt>
                <c:pt idx="19591">
                  <c:v>220</c:v>
                </c:pt>
                <c:pt idx="19592">
                  <c:v>218.5</c:v>
                </c:pt>
                <c:pt idx="19593">
                  <c:v>222.2</c:v>
                </c:pt>
                <c:pt idx="19594">
                  <c:v>221.2</c:v>
                </c:pt>
                <c:pt idx="19595">
                  <c:v>221.6</c:v>
                </c:pt>
                <c:pt idx="19596">
                  <c:v>218.6</c:v>
                </c:pt>
                <c:pt idx="19597">
                  <c:v>218.4</c:v>
                </c:pt>
                <c:pt idx="19598">
                  <c:v>217.5</c:v>
                </c:pt>
                <c:pt idx="19599">
                  <c:v>222.7</c:v>
                </c:pt>
                <c:pt idx="19600">
                  <c:v>214</c:v>
                </c:pt>
                <c:pt idx="19601">
                  <c:v>221</c:v>
                </c:pt>
                <c:pt idx="19602">
                  <c:v>215.7</c:v>
                </c:pt>
                <c:pt idx="19603">
                  <c:v>220.8</c:v>
                </c:pt>
                <c:pt idx="19604">
                  <c:v>220.5</c:v>
                </c:pt>
                <c:pt idx="19605">
                  <c:v>222.1</c:v>
                </c:pt>
                <c:pt idx="19606">
                  <c:v>213.8</c:v>
                </c:pt>
                <c:pt idx="19607">
                  <c:v>216.4</c:v>
                </c:pt>
                <c:pt idx="19608">
                  <c:v>221.1</c:v>
                </c:pt>
                <c:pt idx="19609">
                  <c:v>220.6</c:v>
                </c:pt>
                <c:pt idx="19610">
                  <c:v>219.5</c:v>
                </c:pt>
                <c:pt idx="19611">
                  <c:v>219.4</c:v>
                </c:pt>
                <c:pt idx="19612">
                  <c:v>215.5</c:v>
                </c:pt>
                <c:pt idx="19613">
                  <c:v>215</c:v>
                </c:pt>
                <c:pt idx="19614">
                  <c:v>218.1</c:v>
                </c:pt>
                <c:pt idx="19615">
                  <c:v>219.8</c:v>
                </c:pt>
                <c:pt idx="19616">
                  <c:v>218.1</c:v>
                </c:pt>
                <c:pt idx="19617">
                  <c:v>221.3</c:v>
                </c:pt>
                <c:pt idx="19618">
                  <c:v>220.1</c:v>
                </c:pt>
                <c:pt idx="19619">
                  <c:v>220.1</c:v>
                </c:pt>
                <c:pt idx="19620">
                  <c:v>220.9</c:v>
                </c:pt>
                <c:pt idx="19621">
                  <c:v>220.1</c:v>
                </c:pt>
                <c:pt idx="19622">
                  <c:v>220.1</c:v>
                </c:pt>
                <c:pt idx="19623">
                  <c:v>221.7</c:v>
                </c:pt>
                <c:pt idx="19624">
                  <c:v>216</c:v>
                </c:pt>
                <c:pt idx="19625">
                  <c:v>219.1</c:v>
                </c:pt>
                <c:pt idx="19626">
                  <c:v>213</c:v>
                </c:pt>
                <c:pt idx="19627">
                  <c:v>211.3</c:v>
                </c:pt>
                <c:pt idx="19628">
                  <c:v>219.5</c:v>
                </c:pt>
                <c:pt idx="19629">
                  <c:v>218.6</c:v>
                </c:pt>
                <c:pt idx="19630">
                  <c:v>216</c:v>
                </c:pt>
                <c:pt idx="19631">
                  <c:v>220.6</c:v>
                </c:pt>
                <c:pt idx="19632">
                  <c:v>217.6</c:v>
                </c:pt>
                <c:pt idx="19633">
                  <c:v>219.8</c:v>
                </c:pt>
                <c:pt idx="19634">
                  <c:v>218.6</c:v>
                </c:pt>
                <c:pt idx="19635">
                  <c:v>219.9</c:v>
                </c:pt>
                <c:pt idx="19636">
                  <c:v>219.2</c:v>
                </c:pt>
                <c:pt idx="19637">
                  <c:v>217.7</c:v>
                </c:pt>
                <c:pt idx="19638">
                  <c:v>218.4</c:v>
                </c:pt>
                <c:pt idx="19639">
                  <c:v>219.1</c:v>
                </c:pt>
                <c:pt idx="19640">
                  <c:v>219.6</c:v>
                </c:pt>
                <c:pt idx="19641">
                  <c:v>219.3</c:v>
                </c:pt>
                <c:pt idx="19642">
                  <c:v>217.4</c:v>
                </c:pt>
                <c:pt idx="19643">
                  <c:v>219.1</c:v>
                </c:pt>
                <c:pt idx="19644">
                  <c:v>219.9</c:v>
                </c:pt>
                <c:pt idx="19645">
                  <c:v>220.5</c:v>
                </c:pt>
                <c:pt idx="19646">
                  <c:v>216.1</c:v>
                </c:pt>
                <c:pt idx="19647">
                  <c:v>219.2</c:v>
                </c:pt>
                <c:pt idx="19648">
                  <c:v>220.8</c:v>
                </c:pt>
                <c:pt idx="19649">
                  <c:v>220</c:v>
                </c:pt>
                <c:pt idx="19650">
                  <c:v>219.4</c:v>
                </c:pt>
                <c:pt idx="19651">
                  <c:v>218.6</c:v>
                </c:pt>
                <c:pt idx="19652">
                  <c:v>215</c:v>
                </c:pt>
                <c:pt idx="19653">
                  <c:v>220.9</c:v>
                </c:pt>
                <c:pt idx="19654">
                  <c:v>217.8</c:v>
                </c:pt>
                <c:pt idx="19655">
                  <c:v>220.6</c:v>
                </c:pt>
                <c:pt idx="19656">
                  <c:v>219.1</c:v>
                </c:pt>
                <c:pt idx="19657">
                  <c:v>221.1</c:v>
                </c:pt>
                <c:pt idx="19658">
                  <c:v>216.3</c:v>
                </c:pt>
                <c:pt idx="19659">
                  <c:v>218.5</c:v>
                </c:pt>
                <c:pt idx="19660">
                  <c:v>219.8</c:v>
                </c:pt>
                <c:pt idx="19661">
                  <c:v>219</c:v>
                </c:pt>
                <c:pt idx="19662">
                  <c:v>218.4</c:v>
                </c:pt>
                <c:pt idx="19663">
                  <c:v>218.5</c:v>
                </c:pt>
                <c:pt idx="19664">
                  <c:v>214</c:v>
                </c:pt>
                <c:pt idx="19665">
                  <c:v>218.1</c:v>
                </c:pt>
                <c:pt idx="19666">
                  <c:v>219.1</c:v>
                </c:pt>
                <c:pt idx="19667">
                  <c:v>219.6</c:v>
                </c:pt>
                <c:pt idx="19668">
                  <c:v>219.3</c:v>
                </c:pt>
                <c:pt idx="19669">
                  <c:v>214</c:v>
                </c:pt>
                <c:pt idx="19670">
                  <c:v>219.6</c:v>
                </c:pt>
                <c:pt idx="19671">
                  <c:v>210.3</c:v>
                </c:pt>
                <c:pt idx="19672">
                  <c:v>219.6</c:v>
                </c:pt>
                <c:pt idx="19673">
                  <c:v>218.5</c:v>
                </c:pt>
                <c:pt idx="19674">
                  <c:v>220.1</c:v>
                </c:pt>
                <c:pt idx="19675">
                  <c:v>215.9</c:v>
                </c:pt>
                <c:pt idx="19676">
                  <c:v>216.7</c:v>
                </c:pt>
                <c:pt idx="19677">
                  <c:v>218</c:v>
                </c:pt>
                <c:pt idx="19678">
                  <c:v>218.2</c:v>
                </c:pt>
                <c:pt idx="19679">
                  <c:v>217</c:v>
                </c:pt>
                <c:pt idx="19680">
                  <c:v>220.2</c:v>
                </c:pt>
                <c:pt idx="19681">
                  <c:v>213.5</c:v>
                </c:pt>
                <c:pt idx="19682">
                  <c:v>221.1</c:v>
                </c:pt>
                <c:pt idx="19683">
                  <c:v>217.8</c:v>
                </c:pt>
                <c:pt idx="19684">
                  <c:v>219.5</c:v>
                </c:pt>
                <c:pt idx="19685">
                  <c:v>219</c:v>
                </c:pt>
                <c:pt idx="19686">
                  <c:v>221.2</c:v>
                </c:pt>
                <c:pt idx="19687">
                  <c:v>212</c:v>
                </c:pt>
                <c:pt idx="19688">
                  <c:v>217.1</c:v>
                </c:pt>
                <c:pt idx="19689">
                  <c:v>218.7</c:v>
                </c:pt>
                <c:pt idx="19690">
                  <c:v>220</c:v>
                </c:pt>
                <c:pt idx="19691">
                  <c:v>217.5</c:v>
                </c:pt>
                <c:pt idx="19692">
                  <c:v>219.4</c:v>
                </c:pt>
                <c:pt idx="19693">
                  <c:v>218.5</c:v>
                </c:pt>
                <c:pt idx="19694">
                  <c:v>221.1</c:v>
                </c:pt>
                <c:pt idx="19695">
                  <c:v>213.8</c:v>
                </c:pt>
                <c:pt idx="19696">
                  <c:v>216</c:v>
                </c:pt>
                <c:pt idx="19697">
                  <c:v>220.1</c:v>
                </c:pt>
                <c:pt idx="19698">
                  <c:v>220.5</c:v>
                </c:pt>
                <c:pt idx="19699">
                  <c:v>220.2</c:v>
                </c:pt>
                <c:pt idx="19700">
                  <c:v>213.2</c:v>
                </c:pt>
                <c:pt idx="19701">
                  <c:v>219.6</c:v>
                </c:pt>
                <c:pt idx="19702">
                  <c:v>219.3</c:v>
                </c:pt>
                <c:pt idx="19703">
                  <c:v>220.6</c:v>
                </c:pt>
                <c:pt idx="19704">
                  <c:v>219</c:v>
                </c:pt>
                <c:pt idx="19705">
                  <c:v>221.7</c:v>
                </c:pt>
                <c:pt idx="19706">
                  <c:v>221.9</c:v>
                </c:pt>
                <c:pt idx="19707">
                  <c:v>221.5</c:v>
                </c:pt>
                <c:pt idx="19708">
                  <c:v>219.6</c:v>
                </c:pt>
                <c:pt idx="19709">
                  <c:v>222.1</c:v>
                </c:pt>
                <c:pt idx="19710">
                  <c:v>220.6</c:v>
                </c:pt>
                <c:pt idx="19711">
                  <c:v>218.3</c:v>
                </c:pt>
                <c:pt idx="19712">
                  <c:v>220.2</c:v>
                </c:pt>
                <c:pt idx="19713">
                  <c:v>220.1</c:v>
                </c:pt>
                <c:pt idx="19714">
                  <c:v>219.1</c:v>
                </c:pt>
                <c:pt idx="19715">
                  <c:v>217.7</c:v>
                </c:pt>
                <c:pt idx="19716">
                  <c:v>220.6</c:v>
                </c:pt>
                <c:pt idx="19717">
                  <c:v>219.3</c:v>
                </c:pt>
                <c:pt idx="19718">
                  <c:v>220.2</c:v>
                </c:pt>
                <c:pt idx="19719">
                  <c:v>219.6</c:v>
                </c:pt>
                <c:pt idx="19720">
                  <c:v>222.2</c:v>
                </c:pt>
                <c:pt idx="19721">
                  <c:v>222.2</c:v>
                </c:pt>
                <c:pt idx="19722">
                  <c:v>223</c:v>
                </c:pt>
                <c:pt idx="19723">
                  <c:v>223</c:v>
                </c:pt>
                <c:pt idx="19724">
                  <c:v>221.9</c:v>
                </c:pt>
                <c:pt idx="19725">
                  <c:v>219.6</c:v>
                </c:pt>
                <c:pt idx="19726">
                  <c:v>222.1</c:v>
                </c:pt>
                <c:pt idx="19727">
                  <c:v>224.2</c:v>
                </c:pt>
                <c:pt idx="19728">
                  <c:v>224.5</c:v>
                </c:pt>
                <c:pt idx="19729">
                  <c:v>217.5</c:v>
                </c:pt>
                <c:pt idx="19730">
                  <c:v>221.5</c:v>
                </c:pt>
                <c:pt idx="19731">
                  <c:v>214.7</c:v>
                </c:pt>
                <c:pt idx="19732">
                  <c:v>213.6</c:v>
                </c:pt>
                <c:pt idx="19733">
                  <c:v>223.2</c:v>
                </c:pt>
                <c:pt idx="19734">
                  <c:v>222.6</c:v>
                </c:pt>
                <c:pt idx="19735">
                  <c:v>217.8</c:v>
                </c:pt>
                <c:pt idx="19736">
                  <c:v>215.3</c:v>
                </c:pt>
                <c:pt idx="19737">
                  <c:v>222.1</c:v>
                </c:pt>
                <c:pt idx="19738">
                  <c:v>223.7</c:v>
                </c:pt>
                <c:pt idx="19739">
                  <c:v>223.7</c:v>
                </c:pt>
                <c:pt idx="19740">
                  <c:v>222.5</c:v>
                </c:pt>
                <c:pt idx="19741">
                  <c:v>219.8</c:v>
                </c:pt>
                <c:pt idx="19742">
                  <c:v>221.9</c:v>
                </c:pt>
                <c:pt idx="19743">
                  <c:v>221.1</c:v>
                </c:pt>
                <c:pt idx="19744">
                  <c:v>221.9</c:v>
                </c:pt>
                <c:pt idx="19745">
                  <c:v>223.3</c:v>
                </c:pt>
                <c:pt idx="19746">
                  <c:v>225.5</c:v>
                </c:pt>
                <c:pt idx="19747">
                  <c:v>223.6</c:v>
                </c:pt>
                <c:pt idx="19748">
                  <c:v>223.5</c:v>
                </c:pt>
                <c:pt idx="19749">
                  <c:v>218</c:v>
                </c:pt>
                <c:pt idx="19750">
                  <c:v>224.3</c:v>
                </c:pt>
                <c:pt idx="19751">
                  <c:v>225</c:v>
                </c:pt>
                <c:pt idx="19752">
                  <c:v>224.5</c:v>
                </c:pt>
                <c:pt idx="19753">
                  <c:v>220.8</c:v>
                </c:pt>
                <c:pt idx="19754">
                  <c:v>222.6</c:v>
                </c:pt>
                <c:pt idx="19755">
                  <c:v>221.5</c:v>
                </c:pt>
                <c:pt idx="19756">
                  <c:v>223.9</c:v>
                </c:pt>
                <c:pt idx="19757">
                  <c:v>217.9</c:v>
                </c:pt>
                <c:pt idx="19758">
                  <c:v>222.5</c:v>
                </c:pt>
                <c:pt idx="19759">
                  <c:v>220.6</c:v>
                </c:pt>
                <c:pt idx="19760">
                  <c:v>220.3</c:v>
                </c:pt>
                <c:pt idx="19761">
                  <c:v>222.5</c:v>
                </c:pt>
                <c:pt idx="19762">
                  <c:v>221.4</c:v>
                </c:pt>
                <c:pt idx="19763">
                  <c:v>220.5</c:v>
                </c:pt>
                <c:pt idx="19764">
                  <c:v>223</c:v>
                </c:pt>
                <c:pt idx="19765">
                  <c:v>214.9</c:v>
                </c:pt>
                <c:pt idx="19766">
                  <c:v>217.7</c:v>
                </c:pt>
                <c:pt idx="19767">
                  <c:v>218.5</c:v>
                </c:pt>
                <c:pt idx="19768">
                  <c:v>215.6</c:v>
                </c:pt>
                <c:pt idx="19769">
                  <c:v>220.8</c:v>
                </c:pt>
                <c:pt idx="19770">
                  <c:v>220</c:v>
                </c:pt>
                <c:pt idx="19771">
                  <c:v>220.2</c:v>
                </c:pt>
                <c:pt idx="19772">
                  <c:v>220.3</c:v>
                </c:pt>
                <c:pt idx="19773">
                  <c:v>214</c:v>
                </c:pt>
                <c:pt idx="19774">
                  <c:v>220.5</c:v>
                </c:pt>
                <c:pt idx="19775">
                  <c:v>216</c:v>
                </c:pt>
                <c:pt idx="19776">
                  <c:v>222</c:v>
                </c:pt>
                <c:pt idx="19777">
                  <c:v>223</c:v>
                </c:pt>
                <c:pt idx="19778">
                  <c:v>221.1</c:v>
                </c:pt>
                <c:pt idx="19779">
                  <c:v>222</c:v>
                </c:pt>
                <c:pt idx="19780">
                  <c:v>216.5</c:v>
                </c:pt>
                <c:pt idx="19781">
                  <c:v>222.5</c:v>
                </c:pt>
                <c:pt idx="19782">
                  <c:v>218.5</c:v>
                </c:pt>
                <c:pt idx="19783">
                  <c:v>215.7</c:v>
                </c:pt>
                <c:pt idx="19784">
                  <c:v>216.2</c:v>
                </c:pt>
                <c:pt idx="19785">
                  <c:v>218.1</c:v>
                </c:pt>
                <c:pt idx="19786">
                  <c:v>222.3</c:v>
                </c:pt>
                <c:pt idx="19787">
                  <c:v>217.9</c:v>
                </c:pt>
                <c:pt idx="19788">
                  <c:v>216.9</c:v>
                </c:pt>
                <c:pt idx="19789">
                  <c:v>220.6</c:v>
                </c:pt>
                <c:pt idx="19790">
                  <c:v>217.2</c:v>
                </c:pt>
                <c:pt idx="19791">
                  <c:v>212.1</c:v>
                </c:pt>
                <c:pt idx="19792">
                  <c:v>217</c:v>
                </c:pt>
                <c:pt idx="19793">
                  <c:v>222.6</c:v>
                </c:pt>
                <c:pt idx="19794">
                  <c:v>220.5</c:v>
                </c:pt>
                <c:pt idx="19795">
                  <c:v>223.5</c:v>
                </c:pt>
                <c:pt idx="19796">
                  <c:v>220.9</c:v>
                </c:pt>
                <c:pt idx="19797">
                  <c:v>219.6</c:v>
                </c:pt>
                <c:pt idx="19798">
                  <c:v>219.1</c:v>
                </c:pt>
                <c:pt idx="19799">
                  <c:v>222.1</c:v>
                </c:pt>
                <c:pt idx="19800">
                  <c:v>220.6</c:v>
                </c:pt>
                <c:pt idx="19801">
                  <c:v>221.5</c:v>
                </c:pt>
                <c:pt idx="19802">
                  <c:v>222.1</c:v>
                </c:pt>
                <c:pt idx="19803">
                  <c:v>218.2</c:v>
                </c:pt>
                <c:pt idx="19804">
                  <c:v>219.8</c:v>
                </c:pt>
                <c:pt idx="19805">
                  <c:v>220.9</c:v>
                </c:pt>
                <c:pt idx="19806">
                  <c:v>219.1</c:v>
                </c:pt>
                <c:pt idx="19807">
                  <c:v>218.9</c:v>
                </c:pt>
                <c:pt idx="19808">
                  <c:v>220.9</c:v>
                </c:pt>
                <c:pt idx="19809">
                  <c:v>219.6</c:v>
                </c:pt>
                <c:pt idx="19810">
                  <c:v>219.9</c:v>
                </c:pt>
                <c:pt idx="19811">
                  <c:v>214.2</c:v>
                </c:pt>
                <c:pt idx="19812">
                  <c:v>220.1</c:v>
                </c:pt>
                <c:pt idx="19813">
                  <c:v>220.9</c:v>
                </c:pt>
                <c:pt idx="19814">
                  <c:v>216.7</c:v>
                </c:pt>
                <c:pt idx="19815">
                  <c:v>219.6</c:v>
                </c:pt>
                <c:pt idx="19816">
                  <c:v>215</c:v>
                </c:pt>
                <c:pt idx="19817">
                  <c:v>220.9</c:v>
                </c:pt>
                <c:pt idx="19818">
                  <c:v>216</c:v>
                </c:pt>
                <c:pt idx="19819">
                  <c:v>215.7</c:v>
                </c:pt>
                <c:pt idx="19820">
                  <c:v>219.2</c:v>
                </c:pt>
                <c:pt idx="19821">
                  <c:v>217.5</c:v>
                </c:pt>
                <c:pt idx="19822">
                  <c:v>220.2</c:v>
                </c:pt>
                <c:pt idx="19823">
                  <c:v>214.3</c:v>
                </c:pt>
                <c:pt idx="19824">
                  <c:v>217</c:v>
                </c:pt>
                <c:pt idx="19825">
                  <c:v>220.7</c:v>
                </c:pt>
                <c:pt idx="19826">
                  <c:v>218.4</c:v>
                </c:pt>
                <c:pt idx="19827">
                  <c:v>220.6</c:v>
                </c:pt>
                <c:pt idx="19828">
                  <c:v>218.6</c:v>
                </c:pt>
                <c:pt idx="19829">
                  <c:v>220.8</c:v>
                </c:pt>
                <c:pt idx="19830">
                  <c:v>219.1</c:v>
                </c:pt>
                <c:pt idx="19831">
                  <c:v>215.8</c:v>
                </c:pt>
                <c:pt idx="19832">
                  <c:v>221.8</c:v>
                </c:pt>
                <c:pt idx="19833">
                  <c:v>221</c:v>
                </c:pt>
                <c:pt idx="19834">
                  <c:v>219.6</c:v>
                </c:pt>
                <c:pt idx="19835">
                  <c:v>222.1</c:v>
                </c:pt>
                <c:pt idx="19836">
                  <c:v>218.7</c:v>
                </c:pt>
                <c:pt idx="19837">
                  <c:v>220.8</c:v>
                </c:pt>
                <c:pt idx="19838">
                  <c:v>219.4</c:v>
                </c:pt>
                <c:pt idx="19839">
                  <c:v>214.5</c:v>
                </c:pt>
                <c:pt idx="19840">
                  <c:v>214.2</c:v>
                </c:pt>
                <c:pt idx="19841">
                  <c:v>211.5</c:v>
                </c:pt>
                <c:pt idx="19842">
                  <c:v>215</c:v>
                </c:pt>
                <c:pt idx="19843">
                  <c:v>218.7</c:v>
                </c:pt>
                <c:pt idx="19844">
                  <c:v>218.9</c:v>
                </c:pt>
                <c:pt idx="19845">
                  <c:v>218.6</c:v>
                </c:pt>
                <c:pt idx="19846">
                  <c:v>218.3</c:v>
                </c:pt>
                <c:pt idx="19847">
                  <c:v>218.5</c:v>
                </c:pt>
                <c:pt idx="19848">
                  <c:v>220.1</c:v>
                </c:pt>
                <c:pt idx="19849">
                  <c:v>220.7</c:v>
                </c:pt>
                <c:pt idx="19850">
                  <c:v>221.1</c:v>
                </c:pt>
                <c:pt idx="19851">
                  <c:v>217.1</c:v>
                </c:pt>
                <c:pt idx="19852">
                  <c:v>218.1</c:v>
                </c:pt>
                <c:pt idx="19853">
                  <c:v>219.1</c:v>
                </c:pt>
                <c:pt idx="19854">
                  <c:v>219.1</c:v>
                </c:pt>
                <c:pt idx="19855">
                  <c:v>219.1</c:v>
                </c:pt>
                <c:pt idx="19856">
                  <c:v>220.1</c:v>
                </c:pt>
                <c:pt idx="19857">
                  <c:v>216.5</c:v>
                </c:pt>
                <c:pt idx="19858">
                  <c:v>218.3</c:v>
                </c:pt>
                <c:pt idx="19859">
                  <c:v>219.3</c:v>
                </c:pt>
                <c:pt idx="19860">
                  <c:v>217.1</c:v>
                </c:pt>
                <c:pt idx="19861">
                  <c:v>216</c:v>
                </c:pt>
                <c:pt idx="19862">
                  <c:v>214.7</c:v>
                </c:pt>
                <c:pt idx="19863">
                  <c:v>218.6</c:v>
                </c:pt>
                <c:pt idx="19864">
                  <c:v>218.9</c:v>
                </c:pt>
                <c:pt idx="19865">
                  <c:v>217.1</c:v>
                </c:pt>
                <c:pt idx="19866">
                  <c:v>213.1</c:v>
                </c:pt>
                <c:pt idx="19867">
                  <c:v>212</c:v>
                </c:pt>
                <c:pt idx="19868">
                  <c:v>215.6</c:v>
                </c:pt>
                <c:pt idx="19869">
                  <c:v>219.1</c:v>
                </c:pt>
                <c:pt idx="19870">
                  <c:v>215.2</c:v>
                </c:pt>
                <c:pt idx="19871">
                  <c:v>220.6</c:v>
                </c:pt>
                <c:pt idx="19872">
                  <c:v>216.2</c:v>
                </c:pt>
                <c:pt idx="19873">
                  <c:v>218.2</c:v>
                </c:pt>
                <c:pt idx="19874">
                  <c:v>217.2</c:v>
                </c:pt>
                <c:pt idx="19875">
                  <c:v>219</c:v>
                </c:pt>
                <c:pt idx="19876">
                  <c:v>220.1</c:v>
                </c:pt>
                <c:pt idx="19877">
                  <c:v>221.2</c:v>
                </c:pt>
                <c:pt idx="19878">
                  <c:v>222.1</c:v>
                </c:pt>
                <c:pt idx="19879">
                  <c:v>219</c:v>
                </c:pt>
                <c:pt idx="19880">
                  <c:v>221.9</c:v>
                </c:pt>
                <c:pt idx="19881">
                  <c:v>221.1</c:v>
                </c:pt>
                <c:pt idx="19882">
                  <c:v>218.7</c:v>
                </c:pt>
                <c:pt idx="19883">
                  <c:v>218.8</c:v>
                </c:pt>
                <c:pt idx="19884">
                  <c:v>218.4</c:v>
                </c:pt>
                <c:pt idx="19885">
                  <c:v>215.4</c:v>
                </c:pt>
                <c:pt idx="19886">
                  <c:v>220</c:v>
                </c:pt>
                <c:pt idx="19887">
                  <c:v>217.3</c:v>
                </c:pt>
                <c:pt idx="19888">
                  <c:v>219</c:v>
                </c:pt>
                <c:pt idx="19889">
                  <c:v>219.1</c:v>
                </c:pt>
                <c:pt idx="19890">
                  <c:v>216.9</c:v>
                </c:pt>
                <c:pt idx="19891">
                  <c:v>218</c:v>
                </c:pt>
                <c:pt idx="19892">
                  <c:v>220</c:v>
                </c:pt>
                <c:pt idx="19893">
                  <c:v>218.2</c:v>
                </c:pt>
                <c:pt idx="19894">
                  <c:v>218.6</c:v>
                </c:pt>
                <c:pt idx="19895">
                  <c:v>210.4</c:v>
                </c:pt>
                <c:pt idx="19896">
                  <c:v>220.1</c:v>
                </c:pt>
                <c:pt idx="19897">
                  <c:v>220.1</c:v>
                </c:pt>
                <c:pt idx="19898">
                  <c:v>214.5</c:v>
                </c:pt>
                <c:pt idx="19899">
                  <c:v>217.5</c:v>
                </c:pt>
                <c:pt idx="19900">
                  <c:v>211.1</c:v>
                </c:pt>
                <c:pt idx="19901">
                  <c:v>217.9</c:v>
                </c:pt>
                <c:pt idx="19902">
                  <c:v>212.6</c:v>
                </c:pt>
                <c:pt idx="19903">
                  <c:v>217.4</c:v>
                </c:pt>
                <c:pt idx="19904">
                  <c:v>218.5</c:v>
                </c:pt>
                <c:pt idx="19905">
                  <c:v>215.9</c:v>
                </c:pt>
                <c:pt idx="19906">
                  <c:v>216.5</c:v>
                </c:pt>
                <c:pt idx="19907">
                  <c:v>219.2</c:v>
                </c:pt>
                <c:pt idx="19908">
                  <c:v>219.2</c:v>
                </c:pt>
                <c:pt idx="19909">
                  <c:v>217.3</c:v>
                </c:pt>
                <c:pt idx="19910">
                  <c:v>220.6</c:v>
                </c:pt>
                <c:pt idx="19911">
                  <c:v>218.4</c:v>
                </c:pt>
                <c:pt idx="19912">
                  <c:v>219.3</c:v>
                </c:pt>
                <c:pt idx="19913">
                  <c:v>217.3</c:v>
                </c:pt>
                <c:pt idx="19914">
                  <c:v>217.3</c:v>
                </c:pt>
                <c:pt idx="19915">
                  <c:v>219</c:v>
                </c:pt>
                <c:pt idx="19916">
                  <c:v>220.1</c:v>
                </c:pt>
                <c:pt idx="19917">
                  <c:v>220.5</c:v>
                </c:pt>
                <c:pt idx="19918">
                  <c:v>220.3</c:v>
                </c:pt>
                <c:pt idx="19919">
                  <c:v>220.6</c:v>
                </c:pt>
                <c:pt idx="19920">
                  <c:v>219.3</c:v>
                </c:pt>
                <c:pt idx="19921">
                  <c:v>215.9</c:v>
                </c:pt>
                <c:pt idx="19922">
                  <c:v>220.9</c:v>
                </c:pt>
                <c:pt idx="19923">
                  <c:v>219.6</c:v>
                </c:pt>
                <c:pt idx="19924">
                  <c:v>219.1</c:v>
                </c:pt>
                <c:pt idx="19925">
                  <c:v>211</c:v>
                </c:pt>
                <c:pt idx="19926">
                  <c:v>217.5</c:v>
                </c:pt>
                <c:pt idx="19927">
                  <c:v>219.6</c:v>
                </c:pt>
                <c:pt idx="19928">
                  <c:v>216.4</c:v>
                </c:pt>
                <c:pt idx="19929">
                  <c:v>219.5</c:v>
                </c:pt>
                <c:pt idx="19930">
                  <c:v>220.1</c:v>
                </c:pt>
                <c:pt idx="19931">
                  <c:v>218</c:v>
                </c:pt>
                <c:pt idx="19932">
                  <c:v>218</c:v>
                </c:pt>
                <c:pt idx="19933">
                  <c:v>218.3</c:v>
                </c:pt>
                <c:pt idx="19934">
                  <c:v>215.3</c:v>
                </c:pt>
                <c:pt idx="19935">
                  <c:v>214.1</c:v>
                </c:pt>
                <c:pt idx="19936">
                  <c:v>220.8</c:v>
                </c:pt>
                <c:pt idx="19937">
                  <c:v>220.9</c:v>
                </c:pt>
                <c:pt idx="19938">
                  <c:v>220.1</c:v>
                </c:pt>
                <c:pt idx="19939">
                  <c:v>213.9</c:v>
                </c:pt>
                <c:pt idx="19940">
                  <c:v>210.2</c:v>
                </c:pt>
                <c:pt idx="19941">
                  <c:v>217.6</c:v>
                </c:pt>
                <c:pt idx="19942">
                  <c:v>217.1</c:v>
                </c:pt>
                <c:pt idx="19943">
                  <c:v>217.3</c:v>
                </c:pt>
                <c:pt idx="19944">
                  <c:v>219.5</c:v>
                </c:pt>
                <c:pt idx="19945">
                  <c:v>217</c:v>
                </c:pt>
                <c:pt idx="19946">
                  <c:v>215.6</c:v>
                </c:pt>
                <c:pt idx="19947">
                  <c:v>219.1</c:v>
                </c:pt>
                <c:pt idx="19948">
                  <c:v>219.9</c:v>
                </c:pt>
                <c:pt idx="19949">
                  <c:v>216.6</c:v>
                </c:pt>
                <c:pt idx="19950">
                  <c:v>219.2</c:v>
                </c:pt>
                <c:pt idx="19951">
                  <c:v>218.9</c:v>
                </c:pt>
                <c:pt idx="19952">
                  <c:v>219.1</c:v>
                </c:pt>
                <c:pt idx="19953">
                  <c:v>219.1</c:v>
                </c:pt>
                <c:pt idx="19954">
                  <c:v>219.1</c:v>
                </c:pt>
                <c:pt idx="19955">
                  <c:v>214.5</c:v>
                </c:pt>
                <c:pt idx="19956">
                  <c:v>213.7</c:v>
                </c:pt>
                <c:pt idx="19957">
                  <c:v>216.5</c:v>
                </c:pt>
                <c:pt idx="19958">
                  <c:v>213</c:v>
                </c:pt>
                <c:pt idx="19959">
                  <c:v>219.5</c:v>
                </c:pt>
                <c:pt idx="19960">
                  <c:v>219.3</c:v>
                </c:pt>
                <c:pt idx="19961">
                  <c:v>218.3</c:v>
                </c:pt>
                <c:pt idx="19962">
                  <c:v>219.2</c:v>
                </c:pt>
                <c:pt idx="19963">
                  <c:v>214.2</c:v>
                </c:pt>
                <c:pt idx="19964">
                  <c:v>218.1</c:v>
                </c:pt>
                <c:pt idx="19965">
                  <c:v>214.1</c:v>
                </c:pt>
                <c:pt idx="19966">
                  <c:v>218.4</c:v>
                </c:pt>
                <c:pt idx="19967">
                  <c:v>214.7</c:v>
                </c:pt>
                <c:pt idx="19968">
                  <c:v>216</c:v>
                </c:pt>
                <c:pt idx="19969">
                  <c:v>216</c:v>
                </c:pt>
                <c:pt idx="19970">
                  <c:v>220.1</c:v>
                </c:pt>
                <c:pt idx="19971">
                  <c:v>218.7</c:v>
                </c:pt>
                <c:pt idx="19972">
                  <c:v>218.6</c:v>
                </c:pt>
                <c:pt idx="19973">
                  <c:v>218.1</c:v>
                </c:pt>
                <c:pt idx="19974">
                  <c:v>217.6</c:v>
                </c:pt>
                <c:pt idx="19975">
                  <c:v>211.7</c:v>
                </c:pt>
                <c:pt idx="19976">
                  <c:v>220.2</c:v>
                </c:pt>
                <c:pt idx="19977">
                  <c:v>216.8</c:v>
                </c:pt>
                <c:pt idx="19978">
                  <c:v>217</c:v>
                </c:pt>
                <c:pt idx="19979">
                  <c:v>215.7</c:v>
                </c:pt>
                <c:pt idx="19980">
                  <c:v>221</c:v>
                </c:pt>
                <c:pt idx="19981">
                  <c:v>217.4</c:v>
                </c:pt>
                <c:pt idx="19982">
                  <c:v>219</c:v>
                </c:pt>
                <c:pt idx="19983">
                  <c:v>219</c:v>
                </c:pt>
                <c:pt idx="19984">
                  <c:v>217.7</c:v>
                </c:pt>
                <c:pt idx="19985">
                  <c:v>214.9</c:v>
                </c:pt>
                <c:pt idx="19986">
                  <c:v>217.1</c:v>
                </c:pt>
                <c:pt idx="19987">
                  <c:v>212.9</c:v>
                </c:pt>
                <c:pt idx="19988">
                  <c:v>218.2</c:v>
                </c:pt>
                <c:pt idx="19989">
                  <c:v>220</c:v>
                </c:pt>
                <c:pt idx="19990">
                  <c:v>218.7</c:v>
                </c:pt>
                <c:pt idx="19991">
                  <c:v>217.1</c:v>
                </c:pt>
                <c:pt idx="19992">
                  <c:v>218.9</c:v>
                </c:pt>
                <c:pt idx="19993">
                  <c:v>219.5</c:v>
                </c:pt>
                <c:pt idx="19994">
                  <c:v>218.1</c:v>
                </c:pt>
                <c:pt idx="19995">
                  <c:v>219</c:v>
                </c:pt>
                <c:pt idx="19996">
                  <c:v>218.5</c:v>
                </c:pt>
                <c:pt idx="19997">
                  <c:v>222.9</c:v>
                </c:pt>
                <c:pt idx="19998">
                  <c:v>220.3</c:v>
                </c:pt>
                <c:pt idx="19999">
                  <c:v>220.4</c:v>
                </c:pt>
                <c:pt idx="20000">
                  <c:v>219.8</c:v>
                </c:pt>
                <c:pt idx="20001">
                  <c:v>219</c:v>
                </c:pt>
                <c:pt idx="20002">
                  <c:v>217.8</c:v>
                </c:pt>
                <c:pt idx="20003">
                  <c:v>219.2</c:v>
                </c:pt>
                <c:pt idx="20004">
                  <c:v>215.6</c:v>
                </c:pt>
                <c:pt idx="20005">
                  <c:v>217.9</c:v>
                </c:pt>
                <c:pt idx="20006">
                  <c:v>210.3</c:v>
                </c:pt>
                <c:pt idx="20007">
                  <c:v>218.6</c:v>
                </c:pt>
                <c:pt idx="20008">
                  <c:v>220.4</c:v>
                </c:pt>
                <c:pt idx="20009">
                  <c:v>221.9</c:v>
                </c:pt>
                <c:pt idx="20010">
                  <c:v>219.9</c:v>
                </c:pt>
                <c:pt idx="20011">
                  <c:v>219.1</c:v>
                </c:pt>
                <c:pt idx="20012">
                  <c:v>215.3</c:v>
                </c:pt>
                <c:pt idx="20013">
                  <c:v>219.3</c:v>
                </c:pt>
                <c:pt idx="20014">
                  <c:v>219.7</c:v>
                </c:pt>
                <c:pt idx="20015">
                  <c:v>212.2</c:v>
                </c:pt>
                <c:pt idx="20016">
                  <c:v>219.6</c:v>
                </c:pt>
                <c:pt idx="20017">
                  <c:v>221.4</c:v>
                </c:pt>
                <c:pt idx="20018">
                  <c:v>220</c:v>
                </c:pt>
                <c:pt idx="20019">
                  <c:v>215.7</c:v>
                </c:pt>
                <c:pt idx="20020">
                  <c:v>222.4</c:v>
                </c:pt>
                <c:pt idx="20021">
                  <c:v>219.4</c:v>
                </c:pt>
                <c:pt idx="20022">
                  <c:v>222.1</c:v>
                </c:pt>
                <c:pt idx="20023">
                  <c:v>215.1</c:v>
                </c:pt>
                <c:pt idx="20024">
                  <c:v>215.3</c:v>
                </c:pt>
                <c:pt idx="20025">
                  <c:v>218.4</c:v>
                </c:pt>
                <c:pt idx="20026">
                  <c:v>219.3</c:v>
                </c:pt>
                <c:pt idx="20027">
                  <c:v>221.8</c:v>
                </c:pt>
                <c:pt idx="20028">
                  <c:v>220.1</c:v>
                </c:pt>
                <c:pt idx="20029">
                  <c:v>220.8</c:v>
                </c:pt>
                <c:pt idx="20030">
                  <c:v>219.3</c:v>
                </c:pt>
                <c:pt idx="20031">
                  <c:v>219.7</c:v>
                </c:pt>
                <c:pt idx="20032">
                  <c:v>218.9</c:v>
                </c:pt>
                <c:pt idx="20033">
                  <c:v>219.1</c:v>
                </c:pt>
                <c:pt idx="20034">
                  <c:v>220.4</c:v>
                </c:pt>
                <c:pt idx="20035">
                  <c:v>221.3</c:v>
                </c:pt>
                <c:pt idx="20036">
                  <c:v>220.1</c:v>
                </c:pt>
                <c:pt idx="20037">
                  <c:v>217.1</c:v>
                </c:pt>
                <c:pt idx="20038">
                  <c:v>216.6</c:v>
                </c:pt>
                <c:pt idx="20039">
                  <c:v>220</c:v>
                </c:pt>
                <c:pt idx="20040">
                  <c:v>219.5</c:v>
                </c:pt>
                <c:pt idx="20041">
                  <c:v>219.3</c:v>
                </c:pt>
                <c:pt idx="20042">
                  <c:v>220.2</c:v>
                </c:pt>
                <c:pt idx="20043">
                  <c:v>220.2</c:v>
                </c:pt>
                <c:pt idx="20044">
                  <c:v>218.3</c:v>
                </c:pt>
                <c:pt idx="20045">
                  <c:v>220.3</c:v>
                </c:pt>
                <c:pt idx="20046">
                  <c:v>222.9</c:v>
                </c:pt>
                <c:pt idx="20047">
                  <c:v>217.1</c:v>
                </c:pt>
                <c:pt idx="20048">
                  <c:v>221.4</c:v>
                </c:pt>
                <c:pt idx="20049">
                  <c:v>222.3</c:v>
                </c:pt>
                <c:pt idx="20050">
                  <c:v>221.6</c:v>
                </c:pt>
                <c:pt idx="20051">
                  <c:v>221.8</c:v>
                </c:pt>
                <c:pt idx="20052">
                  <c:v>219.6</c:v>
                </c:pt>
                <c:pt idx="20053">
                  <c:v>219.9</c:v>
                </c:pt>
                <c:pt idx="20054">
                  <c:v>218.4</c:v>
                </c:pt>
                <c:pt idx="20055">
                  <c:v>221.1</c:v>
                </c:pt>
                <c:pt idx="20056">
                  <c:v>218</c:v>
                </c:pt>
                <c:pt idx="20057">
                  <c:v>221.9</c:v>
                </c:pt>
                <c:pt idx="20058">
                  <c:v>221.5</c:v>
                </c:pt>
                <c:pt idx="20059">
                  <c:v>221.3</c:v>
                </c:pt>
                <c:pt idx="20060">
                  <c:v>221.8</c:v>
                </c:pt>
                <c:pt idx="20061">
                  <c:v>219.6</c:v>
                </c:pt>
                <c:pt idx="20062">
                  <c:v>221.4</c:v>
                </c:pt>
                <c:pt idx="20063">
                  <c:v>213.8</c:v>
                </c:pt>
                <c:pt idx="20064">
                  <c:v>220</c:v>
                </c:pt>
                <c:pt idx="20065">
                  <c:v>220.3</c:v>
                </c:pt>
                <c:pt idx="20066">
                  <c:v>221.1</c:v>
                </c:pt>
                <c:pt idx="20067">
                  <c:v>221.1</c:v>
                </c:pt>
                <c:pt idx="20068">
                  <c:v>220.3</c:v>
                </c:pt>
                <c:pt idx="20069">
                  <c:v>220.1</c:v>
                </c:pt>
                <c:pt idx="20070">
                  <c:v>220.5</c:v>
                </c:pt>
                <c:pt idx="20071">
                  <c:v>218.7</c:v>
                </c:pt>
                <c:pt idx="20072">
                  <c:v>220.9</c:v>
                </c:pt>
                <c:pt idx="20073">
                  <c:v>221</c:v>
                </c:pt>
                <c:pt idx="20074">
                  <c:v>221.3</c:v>
                </c:pt>
                <c:pt idx="20075">
                  <c:v>221.2</c:v>
                </c:pt>
                <c:pt idx="20076">
                  <c:v>222.5</c:v>
                </c:pt>
                <c:pt idx="20077">
                  <c:v>220.7</c:v>
                </c:pt>
                <c:pt idx="20078">
                  <c:v>222.9</c:v>
                </c:pt>
                <c:pt idx="20079">
                  <c:v>218.5</c:v>
                </c:pt>
                <c:pt idx="20080">
                  <c:v>219.5</c:v>
                </c:pt>
                <c:pt idx="20081">
                  <c:v>220.6</c:v>
                </c:pt>
                <c:pt idx="20082">
                  <c:v>218</c:v>
                </c:pt>
                <c:pt idx="20083">
                  <c:v>222.2</c:v>
                </c:pt>
                <c:pt idx="20084">
                  <c:v>221.8</c:v>
                </c:pt>
                <c:pt idx="20085">
                  <c:v>220.5</c:v>
                </c:pt>
                <c:pt idx="20086">
                  <c:v>222.6</c:v>
                </c:pt>
                <c:pt idx="20087">
                  <c:v>222.8</c:v>
                </c:pt>
                <c:pt idx="20088">
                  <c:v>221.1</c:v>
                </c:pt>
                <c:pt idx="20089">
                  <c:v>219.5</c:v>
                </c:pt>
                <c:pt idx="20090">
                  <c:v>218.6</c:v>
                </c:pt>
                <c:pt idx="20091">
                  <c:v>213.3</c:v>
                </c:pt>
                <c:pt idx="20092">
                  <c:v>218.1</c:v>
                </c:pt>
                <c:pt idx="20093">
                  <c:v>217.3</c:v>
                </c:pt>
                <c:pt idx="20094">
                  <c:v>219.1</c:v>
                </c:pt>
                <c:pt idx="20095">
                  <c:v>220.6</c:v>
                </c:pt>
                <c:pt idx="20096">
                  <c:v>219.1</c:v>
                </c:pt>
                <c:pt idx="20097">
                  <c:v>215.5</c:v>
                </c:pt>
                <c:pt idx="20098">
                  <c:v>218.9</c:v>
                </c:pt>
                <c:pt idx="20099">
                  <c:v>212.1</c:v>
                </c:pt>
                <c:pt idx="20100">
                  <c:v>218.2</c:v>
                </c:pt>
                <c:pt idx="20101">
                  <c:v>220.2</c:v>
                </c:pt>
                <c:pt idx="20102">
                  <c:v>220</c:v>
                </c:pt>
                <c:pt idx="20103">
                  <c:v>215.3</c:v>
                </c:pt>
                <c:pt idx="20104">
                  <c:v>212.1</c:v>
                </c:pt>
                <c:pt idx="20105">
                  <c:v>213.7</c:v>
                </c:pt>
                <c:pt idx="20106">
                  <c:v>218.5</c:v>
                </c:pt>
                <c:pt idx="20107">
                  <c:v>219.9</c:v>
                </c:pt>
                <c:pt idx="20108">
                  <c:v>220.4</c:v>
                </c:pt>
                <c:pt idx="20109">
                  <c:v>217.8</c:v>
                </c:pt>
                <c:pt idx="20110">
                  <c:v>221.1</c:v>
                </c:pt>
                <c:pt idx="20111">
                  <c:v>221.1</c:v>
                </c:pt>
                <c:pt idx="20112">
                  <c:v>221.1</c:v>
                </c:pt>
                <c:pt idx="20113">
                  <c:v>221.1</c:v>
                </c:pt>
                <c:pt idx="20114">
                  <c:v>218.4</c:v>
                </c:pt>
                <c:pt idx="20115">
                  <c:v>220.2</c:v>
                </c:pt>
                <c:pt idx="20116">
                  <c:v>219.1</c:v>
                </c:pt>
                <c:pt idx="20117">
                  <c:v>213.4</c:v>
                </c:pt>
                <c:pt idx="20118">
                  <c:v>217.8</c:v>
                </c:pt>
                <c:pt idx="20119">
                  <c:v>221.1</c:v>
                </c:pt>
                <c:pt idx="20120">
                  <c:v>215.1</c:v>
                </c:pt>
                <c:pt idx="20121">
                  <c:v>217.3</c:v>
                </c:pt>
                <c:pt idx="20122">
                  <c:v>221.6</c:v>
                </c:pt>
                <c:pt idx="20123">
                  <c:v>220.6</c:v>
                </c:pt>
                <c:pt idx="20124">
                  <c:v>218.9</c:v>
                </c:pt>
                <c:pt idx="20125">
                  <c:v>221.1</c:v>
                </c:pt>
                <c:pt idx="20126">
                  <c:v>216.6</c:v>
                </c:pt>
                <c:pt idx="20127">
                  <c:v>220.5</c:v>
                </c:pt>
                <c:pt idx="20128">
                  <c:v>216.4</c:v>
                </c:pt>
                <c:pt idx="20129">
                  <c:v>219.9</c:v>
                </c:pt>
                <c:pt idx="20130">
                  <c:v>215.6</c:v>
                </c:pt>
                <c:pt idx="20131">
                  <c:v>221.1</c:v>
                </c:pt>
                <c:pt idx="20132">
                  <c:v>219.8</c:v>
                </c:pt>
                <c:pt idx="20133">
                  <c:v>219.4</c:v>
                </c:pt>
                <c:pt idx="20134">
                  <c:v>217.2</c:v>
                </c:pt>
                <c:pt idx="20135">
                  <c:v>210.5</c:v>
                </c:pt>
                <c:pt idx="20136">
                  <c:v>217.1</c:v>
                </c:pt>
                <c:pt idx="20137">
                  <c:v>222.1</c:v>
                </c:pt>
                <c:pt idx="20138">
                  <c:v>221.7</c:v>
                </c:pt>
                <c:pt idx="20139">
                  <c:v>216.4</c:v>
                </c:pt>
                <c:pt idx="20140">
                  <c:v>219.3</c:v>
                </c:pt>
                <c:pt idx="20141">
                  <c:v>220.3</c:v>
                </c:pt>
                <c:pt idx="20142">
                  <c:v>220.3</c:v>
                </c:pt>
                <c:pt idx="20143">
                  <c:v>220.4</c:v>
                </c:pt>
                <c:pt idx="20144">
                  <c:v>221.2</c:v>
                </c:pt>
                <c:pt idx="20145">
                  <c:v>221.2</c:v>
                </c:pt>
                <c:pt idx="20146">
                  <c:v>220.8</c:v>
                </c:pt>
                <c:pt idx="20147">
                  <c:v>221.9</c:v>
                </c:pt>
                <c:pt idx="20148">
                  <c:v>221.1</c:v>
                </c:pt>
                <c:pt idx="20149">
                  <c:v>221.8</c:v>
                </c:pt>
                <c:pt idx="20150">
                  <c:v>219.4</c:v>
                </c:pt>
                <c:pt idx="20151">
                  <c:v>221.2</c:v>
                </c:pt>
                <c:pt idx="20152">
                  <c:v>222.4</c:v>
                </c:pt>
                <c:pt idx="20153">
                  <c:v>219.8</c:v>
                </c:pt>
                <c:pt idx="20154">
                  <c:v>224.6</c:v>
                </c:pt>
                <c:pt idx="20155">
                  <c:v>220.9</c:v>
                </c:pt>
                <c:pt idx="20156">
                  <c:v>220.7</c:v>
                </c:pt>
                <c:pt idx="20157">
                  <c:v>224.1</c:v>
                </c:pt>
                <c:pt idx="20158">
                  <c:v>223</c:v>
                </c:pt>
                <c:pt idx="20159">
                  <c:v>220.4</c:v>
                </c:pt>
                <c:pt idx="20160">
                  <c:v>223</c:v>
                </c:pt>
                <c:pt idx="20161">
                  <c:v>223</c:v>
                </c:pt>
                <c:pt idx="20162">
                  <c:v>219.5</c:v>
                </c:pt>
                <c:pt idx="20163">
                  <c:v>220.4</c:v>
                </c:pt>
                <c:pt idx="20164">
                  <c:v>218.6</c:v>
                </c:pt>
                <c:pt idx="20165">
                  <c:v>217.7</c:v>
                </c:pt>
                <c:pt idx="20166">
                  <c:v>221.6</c:v>
                </c:pt>
                <c:pt idx="20167">
                  <c:v>213.4</c:v>
                </c:pt>
                <c:pt idx="20168">
                  <c:v>218.6</c:v>
                </c:pt>
                <c:pt idx="20169">
                  <c:v>221.6</c:v>
                </c:pt>
                <c:pt idx="20170">
                  <c:v>222.6</c:v>
                </c:pt>
                <c:pt idx="20171">
                  <c:v>221.9</c:v>
                </c:pt>
                <c:pt idx="20172">
                  <c:v>221.1</c:v>
                </c:pt>
                <c:pt idx="20173">
                  <c:v>219.5</c:v>
                </c:pt>
                <c:pt idx="20174">
                  <c:v>223</c:v>
                </c:pt>
                <c:pt idx="20175">
                  <c:v>224.4</c:v>
                </c:pt>
                <c:pt idx="20176">
                  <c:v>222.9</c:v>
                </c:pt>
                <c:pt idx="20177">
                  <c:v>224.7</c:v>
                </c:pt>
                <c:pt idx="20178">
                  <c:v>220.3</c:v>
                </c:pt>
                <c:pt idx="20179">
                  <c:v>220.4</c:v>
                </c:pt>
                <c:pt idx="20180">
                  <c:v>222.8</c:v>
                </c:pt>
                <c:pt idx="20181">
                  <c:v>221.9</c:v>
                </c:pt>
                <c:pt idx="20182">
                  <c:v>223</c:v>
                </c:pt>
                <c:pt idx="20183">
                  <c:v>221.4</c:v>
                </c:pt>
                <c:pt idx="20184">
                  <c:v>223.6</c:v>
                </c:pt>
                <c:pt idx="20185">
                  <c:v>223</c:v>
                </c:pt>
                <c:pt idx="20186">
                  <c:v>223.9</c:v>
                </c:pt>
                <c:pt idx="20187">
                  <c:v>223.5</c:v>
                </c:pt>
                <c:pt idx="20188">
                  <c:v>215.6</c:v>
                </c:pt>
                <c:pt idx="20189">
                  <c:v>223.9</c:v>
                </c:pt>
                <c:pt idx="20190">
                  <c:v>218.6</c:v>
                </c:pt>
                <c:pt idx="20191">
                  <c:v>213.9</c:v>
                </c:pt>
                <c:pt idx="20192">
                  <c:v>223</c:v>
                </c:pt>
                <c:pt idx="20193">
                  <c:v>223</c:v>
                </c:pt>
                <c:pt idx="20194">
                  <c:v>221.5</c:v>
                </c:pt>
                <c:pt idx="20195">
                  <c:v>213.3</c:v>
                </c:pt>
                <c:pt idx="20196">
                  <c:v>222.1</c:v>
                </c:pt>
                <c:pt idx="20197">
                  <c:v>222.1</c:v>
                </c:pt>
                <c:pt idx="20198">
                  <c:v>222.6</c:v>
                </c:pt>
                <c:pt idx="20199">
                  <c:v>219.5</c:v>
                </c:pt>
                <c:pt idx="20200">
                  <c:v>221.6</c:v>
                </c:pt>
                <c:pt idx="20201">
                  <c:v>221.1</c:v>
                </c:pt>
                <c:pt idx="20202">
                  <c:v>221.5</c:v>
                </c:pt>
                <c:pt idx="20203">
                  <c:v>217.4</c:v>
                </c:pt>
                <c:pt idx="20204">
                  <c:v>217.5</c:v>
                </c:pt>
                <c:pt idx="20205">
                  <c:v>215.8</c:v>
                </c:pt>
                <c:pt idx="20206">
                  <c:v>217.5</c:v>
                </c:pt>
                <c:pt idx="20207">
                  <c:v>222.9</c:v>
                </c:pt>
                <c:pt idx="20208">
                  <c:v>222.5</c:v>
                </c:pt>
                <c:pt idx="20209">
                  <c:v>223</c:v>
                </c:pt>
                <c:pt idx="20210">
                  <c:v>222.7</c:v>
                </c:pt>
                <c:pt idx="20211">
                  <c:v>220.5</c:v>
                </c:pt>
                <c:pt idx="20212">
                  <c:v>222.6</c:v>
                </c:pt>
                <c:pt idx="20213">
                  <c:v>223.6</c:v>
                </c:pt>
                <c:pt idx="20214">
                  <c:v>221.4</c:v>
                </c:pt>
                <c:pt idx="20215">
                  <c:v>223</c:v>
                </c:pt>
                <c:pt idx="20216">
                  <c:v>222.1</c:v>
                </c:pt>
                <c:pt idx="20217">
                  <c:v>221.2</c:v>
                </c:pt>
                <c:pt idx="20218">
                  <c:v>221.6</c:v>
                </c:pt>
                <c:pt idx="20219">
                  <c:v>222.1</c:v>
                </c:pt>
                <c:pt idx="20220">
                  <c:v>222.1</c:v>
                </c:pt>
                <c:pt idx="20221">
                  <c:v>222.1</c:v>
                </c:pt>
                <c:pt idx="20222">
                  <c:v>214.9</c:v>
                </c:pt>
                <c:pt idx="20223">
                  <c:v>217.6</c:v>
                </c:pt>
                <c:pt idx="20224">
                  <c:v>218.4</c:v>
                </c:pt>
                <c:pt idx="20225">
                  <c:v>221.1</c:v>
                </c:pt>
                <c:pt idx="20226">
                  <c:v>220.6</c:v>
                </c:pt>
                <c:pt idx="20227">
                  <c:v>222.4</c:v>
                </c:pt>
                <c:pt idx="20228">
                  <c:v>224</c:v>
                </c:pt>
                <c:pt idx="20229">
                  <c:v>223.6</c:v>
                </c:pt>
                <c:pt idx="20230">
                  <c:v>223</c:v>
                </c:pt>
                <c:pt idx="20231">
                  <c:v>220.2</c:v>
                </c:pt>
                <c:pt idx="20232">
                  <c:v>221.5</c:v>
                </c:pt>
                <c:pt idx="20233">
                  <c:v>215.1</c:v>
                </c:pt>
                <c:pt idx="20234">
                  <c:v>218</c:v>
                </c:pt>
                <c:pt idx="20235">
                  <c:v>218.2</c:v>
                </c:pt>
                <c:pt idx="20236">
                  <c:v>221.5</c:v>
                </c:pt>
                <c:pt idx="20237">
                  <c:v>220.2</c:v>
                </c:pt>
                <c:pt idx="20238">
                  <c:v>222</c:v>
                </c:pt>
                <c:pt idx="20239">
                  <c:v>223</c:v>
                </c:pt>
                <c:pt idx="20240">
                  <c:v>222.6</c:v>
                </c:pt>
                <c:pt idx="20241">
                  <c:v>220.9</c:v>
                </c:pt>
                <c:pt idx="20242">
                  <c:v>219.2</c:v>
                </c:pt>
                <c:pt idx="20243">
                  <c:v>212.8</c:v>
                </c:pt>
                <c:pt idx="20244">
                  <c:v>220.3</c:v>
                </c:pt>
                <c:pt idx="20245">
                  <c:v>222.3</c:v>
                </c:pt>
                <c:pt idx="20246">
                  <c:v>222.9</c:v>
                </c:pt>
                <c:pt idx="20247">
                  <c:v>218.9</c:v>
                </c:pt>
                <c:pt idx="20248">
                  <c:v>221.3</c:v>
                </c:pt>
                <c:pt idx="20249">
                  <c:v>220.2</c:v>
                </c:pt>
                <c:pt idx="20250">
                  <c:v>221.1</c:v>
                </c:pt>
                <c:pt idx="20251">
                  <c:v>221.1</c:v>
                </c:pt>
                <c:pt idx="20252">
                  <c:v>219.8</c:v>
                </c:pt>
                <c:pt idx="20253">
                  <c:v>219.9</c:v>
                </c:pt>
                <c:pt idx="20254">
                  <c:v>217.4</c:v>
                </c:pt>
                <c:pt idx="20255">
                  <c:v>217.6</c:v>
                </c:pt>
                <c:pt idx="20256">
                  <c:v>221.5</c:v>
                </c:pt>
                <c:pt idx="20257">
                  <c:v>221.3</c:v>
                </c:pt>
                <c:pt idx="20258">
                  <c:v>220.3</c:v>
                </c:pt>
                <c:pt idx="20259">
                  <c:v>217.7</c:v>
                </c:pt>
                <c:pt idx="20260">
                  <c:v>219</c:v>
                </c:pt>
                <c:pt idx="20261">
                  <c:v>219.3</c:v>
                </c:pt>
                <c:pt idx="20262">
                  <c:v>217.5</c:v>
                </c:pt>
                <c:pt idx="20263">
                  <c:v>213.9</c:v>
                </c:pt>
                <c:pt idx="20264">
                  <c:v>222.1</c:v>
                </c:pt>
                <c:pt idx="20265">
                  <c:v>220.7</c:v>
                </c:pt>
                <c:pt idx="20266">
                  <c:v>221.4</c:v>
                </c:pt>
                <c:pt idx="20267">
                  <c:v>222.3</c:v>
                </c:pt>
                <c:pt idx="20268">
                  <c:v>219.3</c:v>
                </c:pt>
                <c:pt idx="20269">
                  <c:v>222.1</c:v>
                </c:pt>
                <c:pt idx="20270">
                  <c:v>220.8</c:v>
                </c:pt>
                <c:pt idx="20271">
                  <c:v>215.6</c:v>
                </c:pt>
                <c:pt idx="20272">
                  <c:v>222.6</c:v>
                </c:pt>
                <c:pt idx="20273">
                  <c:v>223.7</c:v>
                </c:pt>
                <c:pt idx="20274">
                  <c:v>219.3</c:v>
                </c:pt>
                <c:pt idx="20275">
                  <c:v>221.7</c:v>
                </c:pt>
                <c:pt idx="20276">
                  <c:v>221.4</c:v>
                </c:pt>
                <c:pt idx="20277">
                  <c:v>222.7</c:v>
                </c:pt>
                <c:pt idx="20278">
                  <c:v>221.8</c:v>
                </c:pt>
                <c:pt idx="20279">
                  <c:v>221.4</c:v>
                </c:pt>
                <c:pt idx="20280">
                  <c:v>222.2</c:v>
                </c:pt>
                <c:pt idx="20281">
                  <c:v>223.2</c:v>
                </c:pt>
                <c:pt idx="20282">
                  <c:v>223</c:v>
                </c:pt>
                <c:pt idx="20283">
                  <c:v>220.4</c:v>
                </c:pt>
                <c:pt idx="20284">
                  <c:v>221</c:v>
                </c:pt>
                <c:pt idx="20285">
                  <c:v>223.9</c:v>
                </c:pt>
                <c:pt idx="20286">
                  <c:v>222.2</c:v>
                </c:pt>
                <c:pt idx="20287">
                  <c:v>222.6</c:v>
                </c:pt>
                <c:pt idx="20288">
                  <c:v>220.2</c:v>
                </c:pt>
                <c:pt idx="20289">
                  <c:v>221.9</c:v>
                </c:pt>
                <c:pt idx="20290">
                  <c:v>222.3</c:v>
                </c:pt>
                <c:pt idx="20291">
                  <c:v>217.3</c:v>
                </c:pt>
                <c:pt idx="20292">
                  <c:v>220.4</c:v>
                </c:pt>
                <c:pt idx="20293">
                  <c:v>222.1</c:v>
                </c:pt>
                <c:pt idx="20294">
                  <c:v>216.9</c:v>
                </c:pt>
                <c:pt idx="20295">
                  <c:v>219</c:v>
                </c:pt>
                <c:pt idx="20296">
                  <c:v>218.8</c:v>
                </c:pt>
                <c:pt idx="20297">
                  <c:v>219.7</c:v>
                </c:pt>
                <c:pt idx="20298">
                  <c:v>222.3</c:v>
                </c:pt>
                <c:pt idx="20299">
                  <c:v>223.9</c:v>
                </c:pt>
                <c:pt idx="20300">
                  <c:v>223.3</c:v>
                </c:pt>
                <c:pt idx="20301">
                  <c:v>224.1</c:v>
                </c:pt>
                <c:pt idx="20302">
                  <c:v>221.5</c:v>
                </c:pt>
                <c:pt idx="20303">
                  <c:v>224.7</c:v>
                </c:pt>
                <c:pt idx="20304">
                  <c:v>222.9</c:v>
                </c:pt>
                <c:pt idx="20305">
                  <c:v>225.6</c:v>
                </c:pt>
                <c:pt idx="20306">
                  <c:v>226</c:v>
                </c:pt>
                <c:pt idx="20307">
                  <c:v>225.6</c:v>
                </c:pt>
                <c:pt idx="20308">
                  <c:v>220.4</c:v>
                </c:pt>
                <c:pt idx="20309">
                  <c:v>225.9</c:v>
                </c:pt>
                <c:pt idx="20310">
                  <c:v>225</c:v>
                </c:pt>
                <c:pt idx="20311">
                  <c:v>223.5</c:v>
                </c:pt>
                <c:pt idx="20312">
                  <c:v>220.8</c:v>
                </c:pt>
                <c:pt idx="20313">
                  <c:v>225.1</c:v>
                </c:pt>
                <c:pt idx="20314">
                  <c:v>222.5</c:v>
                </c:pt>
                <c:pt idx="20315">
                  <c:v>223.6</c:v>
                </c:pt>
                <c:pt idx="20316">
                  <c:v>220.5</c:v>
                </c:pt>
                <c:pt idx="20317">
                  <c:v>221.1</c:v>
                </c:pt>
                <c:pt idx="20318">
                  <c:v>223</c:v>
                </c:pt>
                <c:pt idx="20319">
                  <c:v>222.6</c:v>
                </c:pt>
                <c:pt idx="20320">
                  <c:v>219.7</c:v>
                </c:pt>
                <c:pt idx="20321">
                  <c:v>213</c:v>
                </c:pt>
                <c:pt idx="20322">
                  <c:v>220.4</c:v>
                </c:pt>
                <c:pt idx="20323">
                  <c:v>222.1</c:v>
                </c:pt>
                <c:pt idx="20324">
                  <c:v>222.2</c:v>
                </c:pt>
                <c:pt idx="20325">
                  <c:v>223</c:v>
                </c:pt>
                <c:pt idx="20326">
                  <c:v>223</c:v>
                </c:pt>
                <c:pt idx="20327">
                  <c:v>222.3</c:v>
                </c:pt>
                <c:pt idx="20328">
                  <c:v>219.3</c:v>
                </c:pt>
                <c:pt idx="20329">
                  <c:v>216.6</c:v>
                </c:pt>
                <c:pt idx="20330">
                  <c:v>221.3</c:v>
                </c:pt>
                <c:pt idx="20331">
                  <c:v>223.5</c:v>
                </c:pt>
                <c:pt idx="20332">
                  <c:v>224</c:v>
                </c:pt>
                <c:pt idx="20333">
                  <c:v>221.5</c:v>
                </c:pt>
                <c:pt idx="20334">
                  <c:v>224.6</c:v>
                </c:pt>
                <c:pt idx="20335">
                  <c:v>221.7</c:v>
                </c:pt>
                <c:pt idx="20336">
                  <c:v>222.8</c:v>
                </c:pt>
                <c:pt idx="20337">
                  <c:v>221.5</c:v>
                </c:pt>
                <c:pt idx="20338">
                  <c:v>215.1</c:v>
                </c:pt>
                <c:pt idx="20339">
                  <c:v>218.4</c:v>
                </c:pt>
                <c:pt idx="20340">
                  <c:v>220.2</c:v>
                </c:pt>
                <c:pt idx="20341">
                  <c:v>220.6</c:v>
                </c:pt>
                <c:pt idx="20342">
                  <c:v>221.2</c:v>
                </c:pt>
                <c:pt idx="20343">
                  <c:v>222.1</c:v>
                </c:pt>
                <c:pt idx="20344">
                  <c:v>221.3</c:v>
                </c:pt>
                <c:pt idx="20345">
                  <c:v>221.1</c:v>
                </c:pt>
                <c:pt idx="20346">
                  <c:v>221.5</c:v>
                </c:pt>
                <c:pt idx="20347">
                  <c:v>222.1</c:v>
                </c:pt>
                <c:pt idx="20348">
                  <c:v>220.3</c:v>
                </c:pt>
                <c:pt idx="20349">
                  <c:v>221.6</c:v>
                </c:pt>
                <c:pt idx="20350">
                  <c:v>218</c:v>
                </c:pt>
                <c:pt idx="20351">
                  <c:v>218.4</c:v>
                </c:pt>
                <c:pt idx="20352">
                  <c:v>221.5</c:v>
                </c:pt>
                <c:pt idx="20353">
                  <c:v>221.3</c:v>
                </c:pt>
                <c:pt idx="20354">
                  <c:v>221.6</c:v>
                </c:pt>
                <c:pt idx="20355">
                  <c:v>219</c:v>
                </c:pt>
                <c:pt idx="20356">
                  <c:v>219.3</c:v>
                </c:pt>
                <c:pt idx="20357">
                  <c:v>219.3</c:v>
                </c:pt>
                <c:pt idx="20358">
                  <c:v>221.5</c:v>
                </c:pt>
                <c:pt idx="20359">
                  <c:v>221.3</c:v>
                </c:pt>
                <c:pt idx="20360">
                  <c:v>220.2</c:v>
                </c:pt>
                <c:pt idx="20361">
                  <c:v>220.6</c:v>
                </c:pt>
                <c:pt idx="20362">
                  <c:v>220.8</c:v>
                </c:pt>
                <c:pt idx="20363">
                  <c:v>221.1</c:v>
                </c:pt>
                <c:pt idx="20364">
                  <c:v>221.1</c:v>
                </c:pt>
                <c:pt idx="20365">
                  <c:v>220.3</c:v>
                </c:pt>
                <c:pt idx="20366">
                  <c:v>221.2</c:v>
                </c:pt>
                <c:pt idx="20367">
                  <c:v>221.6</c:v>
                </c:pt>
                <c:pt idx="20368">
                  <c:v>221.8</c:v>
                </c:pt>
                <c:pt idx="20369">
                  <c:v>220.2</c:v>
                </c:pt>
                <c:pt idx="20370">
                  <c:v>221.5</c:v>
                </c:pt>
                <c:pt idx="20371">
                  <c:v>222.1</c:v>
                </c:pt>
                <c:pt idx="20372">
                  <c:v>219.7</c:v>
                </c:pt>
                <c:pt idx="20373">
                  <c:v>218.9</c:v>
                </c:pt>
                <c:pt idx="20374">
                  <c:v>215.7</c:v>
                </c:pt>
                <c:pt idx="20375">
                  <c:v>221.1</c:v>
                </c:pt>
                <c:pt idx="20376">
                  <c:v>221.1</c:v>
                </c:pt>
                <c:pt idx="20377">
                  <c:v>221.1</c:v>
                </c:pt>
                <c:pt idx="20378">
                  <c:v>218.4</c:v>
                </c:pt>
                <c:pt idx="20379">
                  <c:v>219.7</c:v>
                </c:pt>
                <c:pt idx="20380">
                  <c:v>220.4</c:v>
                </c:pt>
                <c:pt idx="20381">
                  <c:v>217.2</c:v>
                </c:pt>
                <c:pt idx="20382">
                  <c:v>214.6</c:v>
                </c:pt>
                <c:pt idx="20383">
                  <c:v>216.2</c:v>
                </c:pt>
                <c:pt idx="20384">
                  <c:v>218.8</c:v>
                </c:pt>
                <c:pt idx="20385">
                  <c:v>217.1</c:v>
                </c:pt>
                <c:pt idx="20386">
                  <c:v>218.6</c:v>
                </c:pt>
                <c:pt idx="20387">
                  <c:v>220.8</c:v>
                </c:pt>
                <c:pt idx="20388">
                  <c:v>216.9</c:v>
                </c:pt>
                <c:pt idx="20389">
                  <c:v>219.5</c:v>
                </c:pt>
                <c:pt idx="20390">
                  <c:v>221.1</c:v>
                </c:pt>
                <c:pt idx="20391">
                  <c:v>218.8</c:v>
                </c:pt>
                <c:pt idx="20392">
                  <c:v>217.7</c:v>
                </c:pt>
                <c:pt idx="20393">
                  <c:v>218.6</c:v>
                </c:pt>
                <c:pt idx="20394">
                  <c:v>222.5</c:v>
                </c:pt>
                <c:pt idx="20395">
                  <c:v>220</c:v>
                </c:pt>
                <c:pt idx="20396">
                  <c:v>222.8</c:v>
                </c:pt>
                <c:pt idx="20397">
                  <c:v>218.4</c:v>
                </c:pt>
                <c:pt idx="20398">
                  <c:v>221.3</c:v>
                </c:pt>
                <c:pt idx="20399">
                  <c:v>220.4</c:v>
                </c:pt>
                <c:pt idx="20400">
                  <c:v>223.9</c:v>
                </c:pt>
                <c:pt idx="20401">
                  <c:v>225</c:v>
                </c:pt>
                <c:pt idx="20402">
                  <c:v>213.7</c:v>
                </c:pt>
                <c:pt idx="20403">
                  <c:v>219.4</c:v>
                </c:pt>
                <c:pt idx="20404">
                  <c:v>221.1</c:v>
                </c:pt>
                <c:pt idx="20405">
                  <c:v>222.8</c:v>
                </c:pt>
                <c:pt idx="20406">
                  <c:v>218.4</c:v>
                </c:pt>
                <c:pt idx="20407">
                  <c:v>221.3</c:v>
                </c:pt>
                <c:pt idx="20408">
                  <c:v>221.2</c:v>
                </c:pt>
                <c:pt idx="20409">
                  <c:v>222.1</c:v>
                </c:pt>
                <c:pt idx="20410">
                  <c:v>220.5</c:v>
                </c:pt>
                <c:pt idx="20411">
                  <c:v>218.4</c:v>
                </c:pt>
                <c:pt idx="20412">
                  <c:v>221.1</c:v>
                </c:pt>
                <c:pt idx="20413">
                  <c:v>222.6</c:v>
                </c:pt>
                <c:pt idx="20414">
                  <c:v>220.2</c:v>
                </c:pt>
                <c:pt idx="20415">
                  <c:v>221.9</c:v>
                </c:pt>
                <c:pt idx="20416">
                  <c:v>216.1</c:v>
                </c:pt>
                <c:pt idx="20417">
                  <c:v>221.2</c:v>
                </c:pt>
                <c:pt idx="20418">
                  <c:v>220.7</c:v>
                </c:pt>
                <c:pt idx="20419">
                  <c:v>221.4</c:v>
                </c:pt>
                <c:pt idx="20420">
                  <c:v>222.1</c:v>
                </c:pt>
                <c:pt idx="20421">
                  <c:v>218.7</c:v>
                </c:pt>
                <c:pt idx="20422">
                  <c:v>215.3</c:v>
                </c:pt>
                <c:pt idx="20423">
                  <c:v>216.2</c:v>
                </c:pt>
                <c:pt idx="20424">
                  <c:v>219.7</c:v>
                </c:pt>
                <c:pt idx="20425">
                  <c:v>215.3</c:v>
                </c:pt>
                <c:pt idx="20426">
                  <c:v>224.7</c:v>
                </c:pt>
                <c:pt idx="20427">
                  <c:v>222.5</c:v>
                </c:pt>
                <c:pt idx="20428">
                  <c:v>223</c:v>
                </c:pt>
                <c:pt idx="20429">
                  <c:v>220.7</c:v>
                </c:pt>
                <c:pt idx="20430">
                  <c:v>220.6</c:v>
                </c:pt>
                <c:pt idx="20431">
                  <c:v>222.8</c:v>
                </c:pt>
                <c:pt idx="20432">
                  <c:v>220.3</c:v>
                </c:pt>
                <c:pt idx="20433">
                  <c:v>222.5</c:v>
                </c:pt>
                <c:pt idx="20434">
                  <c:v>222.3</c:v>
                </c:pt>
                <c:pt idx="20435">
                  <c:v>223.9</c:v>
                </c:pt>
                <c:pt idx="20436">
                  <c:v>222.6</c:v>
                </c:pt>
                <c:pt idx="20437">
                  <c:v>224.4</c:v>
                </c:pt>
                <c:pt idx="20438">
                  <c:v>222.7</c:v>
                </c:pt>
                <c:pt idx="20439">
                  <c:v>221.8</c:v>
                </c:pt>
                <c:pt idx="20440">
                  <c:v>224</c:v>
                </c:pt>
                <c:pt idx="20441">
                  <c:v>223</c:v>
                </c:pt>
                <c:pt idx="20442">
                  <c:v>218.7</c:v>
                </c:pt>
                <c:pt idx="20443">
                  <c:v>221.5</c:v>
                </c:pt>
                <c:pt idx="20444">
                  <c:v>223.9</c:v>
                </c:pt>
                <c:pt idx="20445">
                  <c:v>219.1</c:v>
                </c:pt>
                <c:pt idx="20446">
                  <c:v>219.5</c:v>
                </c:pt>
                <c:pt idx="20447">
                  <c:v>218.9</c:v>
                </c:pt>
                <c:pt idx="20448">
                  <c:v>222.8</c:v>
                </c:pt>
                <c:pt idx="20449">
                  <c:v>222.4</c:v>
                </c:pt>
                <c:pt idx="20450">
                  <c:v>225.9</c:v>
                </c:pt>
                <c:pt idx="20451">
                  <c:v>224.1</c:v>
                </c:pt>
                <c:pt idx="20452">
                  <c:v>223.8</c:v>
                </c:pt>
                <c:pt idx="20453">
                  <c:v>222.3</c:v>
                </c:pt>
                <c:pt idx="20454">
                  <c:v>221.8</c:v>
                </c:pt>
                <c:pt idx="20455">
                  <c:v>221.4</c:v>
                </c:pt>
                <c:pt idx="20456">
                  <c:v>220.4</c:v>
                </c:pt>
                <c:pt idx="20457">
                  <c:v>222.2</c:v>
                </c:pt>
                <c:pt idx="20458">
                  <c:v>214.1</c:v>
                </c:pt>
                <c:pt idx="20459">
                  <c:v>223.1</c:v>
                </c:pt>
                <c:pt idx="20460">
                  <c:v>221.4</c:v>
                </c:pt>
                <c:pt idx="20461">
                  <c:v>221.9</c:v>
                </c:pt>
                <c:pt idx="20462">
                  <c:v>220.6</c:v>
                </c:pt>
                <c:pt idx="20463">
                  <c:v>224.6</c:v>
                </c:pt>
                <c:pt idx="20464">
                  <c:v>221.7</c:v>
                </c:pt>
                <c:pt idx="20465">
                  <c:v>218.5</c:v>
                </c:pt>
                <c:pt idx="20466">
                  <c:v>222.5</c:v>
                </c:pt>
                <c:pt idx="20467">
                  <c:v>220</c:v>
                </c:pt>
                <c:pt idx="20468">
                  <c:v>223</c:v>
                </c:pt>
                <c:pt idx="20469">
                  <c:v>220.8</c:v>
                </c:pt>
                <c:pt idx="20470">
                  <c:v>221.2</c:v>
                </c:pt>
                <c:pt idx="20471">
                  <c:v>219.4</c:v>
                </c:pt>
                <c:pt idx="20472">
                  <c:v>221.6</c:v>
                </c:pt>
                <c:pt idx="20473">
                  <c:v>221.1</c:v>
                </c:pt>
                <c:pt idx="20474">
                  <c:v>222.1</c:v>
                </c:pt>
                <c:pt idx="20475">
                  <c:v>222.5</c:v>
                </c:pt>
                <c:pt idx="20476">
                  <c:v>222.3</c:v>
                </c:pt>
                <c:pt idx="20477">
                  <c:v>222.2</c:v>
                </c:pt>
                <c:pt idx="20478">
                  <c:v>223</c:v>
                </c:pt>
                <c:pt idx="20479">
                  <c:v>224.6</c:v>
                </c:pt>
                <c:pt idx="20480">
                  <c:v>225.9</c:v>
                </c:pt>
                <c:pt idx="20481">
                  <c:v>224.6</c:v>
                </c:pt>
                <c:pt idx="20482">
                  <c:v>223.3</c:v>
                </c:pt>
                <c:pt idx="20483">
                  <c:v>225.8</c:v>
                </c:pt>
                <c:pt idx="20484">
                  <c:v>224.9</c:v>
                </c:pt>
                <c:pt idx="20485">
                  <c:v>222.2</c:v>
                </c:pt>
                <c:pt idx="20486">
                  <c:v>216.4</c:v>
                </c:pt>
                <c:pt idx="20487">
                  <c:v>226</c:v>
                </c:pt>
                <c:pt idx="20488">
                  <c:v>227.6</c:v>
                </c:pt>
                <c:pt idx="20489">
                  <c:v>224.8</c:v>
                </c:pt>
                <c:pt idx="20490">
                  <c:v>222.6</c:v>
                </c:pt>
                <c:pt idx="20491">
                  <c:v>219.7</c:v>
                </c:pt>
                <c:pt idx="20492">
                  <c:v>226.1</c:v>
                </c:pt>
                <c:pt idx="20493">
                  <c:v>223.5</c:v>
                </c:pt>
                <c:pt idx="20494">
                  <c:v>220.6</c:v>
                </c:pt>
                <c:pt idx="20495">
                  <c:v>225</c:v>
                </c:pt>
                <c:pt idx="20496">
                  <c:v>225.9</c:v>
                </c:pt>
                <c:pt idx="20497">
                  <c:v>226.2</c:v>
                </c:pt>
                <c:pt idx="20498">
                  <c:v>225.9</c:v>
                </c:pt>
                <c:pt idx="20499">
                  <c:v>225.9</c:v>
                </c:pt>
                <c:pt idx="20500">
                  <c:v>225.5</c:v>
                </c:pt>
                <c:pt idx="20501">
                  <c:v>227.2</c:v>
                </c:pt>
                <c:pt idx="20502">
                  <c:v>229</c:v>
                </c:pt>
                <c:pt idx="20503">
                  <c:v>230.5</c:v>
                </c:pt>
                <c:pt idx="20504">
                  <c:v>225.7</c:v>
                </c:pt>
                <c:pt idx="20505">
                  <c:v>231.4</c:v>
                </c:pt>
                <c:pt idx="20506">
                  <c:v>231.2</c:v>
                </c:pt>
                <c:pt idx="20507">
                  <c:v>227.3</c:v>
                </c:pt>
                <c:pt idx="20508">
                  <c:v>226</c:v>
                </c:pt>
                <c:pt idx="20509">
                  <c:v>230.2</c:v>
                </c:pt>
                <c:pt idx="20510">
                  <c:v>230.6</c:v>
                </c:pt>
                <c:pt idx="20511">
                  <c:v>226.7</c:v>
                </c:pt>
                <c:pt idx="20512">
                  <c:v>230.4</c:v>
                </c:pt>
                <c:pt idx="20513">
                  <c:v>220.5</c:v>
                </c:pt>
                <c:pt idx="20514">
                  <c:v>227.1</c:v>
                </c:pt>
                <c:pt idx="20515">
                  <c:v>231.7</c:v>
                </c:pt>
                <c:pt idx="20516">
                  <c:v>221.9</c:v>
                </c:pt>
                <c:pt idx="20517">
                  <c:v>229.3</c:v>
                </c:pt>
                <c:pt idx="20518">
                  <c:v>227.9</c:v>
                </c:pt>
                <c:pt idx="20519">
                  <c:v>229.3</c:v>
                </c:pt>
                <c:pt idx="20520">
                  <c:v>230.2</c:v>
                </c:pt>
                <c:pt idx="20521">
                  <c:v>225.7</c:v>
                </c:pt>
                <c:pt idx="20522">
                  <c:v>230.2</c:v>
                </c:pt>
                <c:pt idx="20523">
                  <c:v>226.7</c:v>
                </c:pt>
                <c:pt idx="20524">
                  <c:v>230</c:v>
                </c:pt>
                <c:pt idx="20525">
                  <c:v>231.8</c:v>
                </c:pt>
                <c:pt idx="20526">
                  <c:v>230.5</c:v>
                </c:pt>
                <c:pt idx="20527">
                  <c:v>227.7</c:v>
                </c:pt>
                <c:pt idx="20528">
                  <c:v>227.4</c:v>
                </c:pt>
                <c:pt idx="20529">
                  <c:v>230.4</c:v>
                </c:pt>
                <c:pt idx="20530">
                  <c:v>232.5</c:v>
                </c:pt>
                <c:pt idx="20531">
                  <c:v>227.6</c:v>
                </c:pt>
                <c:pt idx="20532">
                  <c:v>231.5</c:v>
                </c:pt>
                <c:pt idx="20533">
                  <c:v>231</c:v>
                </c:pt>
                <c:pt idx="20534">
                  <c:v>229.2</c:v>
                </c:pt>
                <c:pt idx="20535">
                  <c:v>231.9</c:v>
                </c:pt>
                <c:pt idx="20536">
                  <c:v>233</c:v>
                </c:pt>
                <c:pt idx="20537">
                  <c:v>232.1</c:v>
                </c:pt>
                <c:pt idx="20538">
                  <c:v>232.1</c:v>
                </c:pt>
                <c:pt idx="20539">
                  <c:v>224</c:v>
                </c:pt>
                <c:pt idx="20540">
                  <c:v>227.4</c:v>
                </c:pt>
                <c:pt idx="20541">
                  <c:v>225.7</c:v>
                </c:pt>
                <c:pt idx="20542">
                  <c:v>227.4</c:v>
                </c:pt>
                <c:pt idx="20543">
                  <c:v>232.8</c:v>
                </c:pt>
                <c:pt idx="20544">
                  <c:v>232.4</c:v>
                </c:pt>
                <c:pt idx="20545">
                  <c:v>224.5</c:v>
                </c:pt>
                <c:pt idx="20546">
                  <c:v>228.2</c:v>
                </c:pt>
                <c:pt idx="20547">
                  <c:v>226.5</c:v>
                </c:pt>
                <c:pt idx="20548">
                  <c:v>232.7</c:v>
                </c:pt>
                <c:pt idx="20549">
                  <c:v>232.7</c:v>
                </c:pt>
                <c:pt idx="20550">
                  <c:v>231.4</c:v>
                </c:pt>
                <c:pt idx="20551">
                  <c:v>226.6</c:v>
                </c:pt>
                <c:pt idx="20552">
                  <c:v>226</c:v>
                </c:pt>
                <c:pt idx="20553">
                  <c:v>228.1</c:v>
                </c:pt>
                <c:pt idx="20554">
                  <c:v>231.3</c:v>
                </c:pt>
                <c:pt idx="20555">
                  <c:v>229.6</c:v>
                </c:pt>
                <c:pt idx="20556">
                  <c:v>234.4</c:v>
                </c:pt>
                <c:pt idx="20557">
                  <c:v>234.9</c:v>
                </c:pt>
                <c:pt idx="20558">
                  <c:v>228</c:v>
                </c:pt>
                <c:pt idx="20559">
                  <c:v>231.9</c:v>
                </c:pt>
                <c:pt idx="20560">
                  <c:v>226.2</c:v>
                </c:pt>
                <c:pt idx="20561">
                  <c:v>234.8</c:v>
                </c:pt>
                <c:pt idx="20562">
                  <c:v>233.9</c:v>
                </c:pt>
                <c:pt idx="20563">
                  <c:v>236.3</c:v>
                </c:pt>
                <c:pt idx="20564">
                  <c:v>236.8</c:v>
                </c:pt>
                <c:pt idx="20565">
                  <c:v>235.9</c:v>
                </c:pt>
                <c:pt idx="20566">
                  <c:v>234.4</c:v>
                </c:pt>
                <c:pt idx="20567">
                  <c:v>234.3</c:v>
                </c:pt>
                <c:pt idx="20568">
                  <c:v>236.9</c:v>
                </c:pt>
                <c:pt idx="20569">
                  <c:v>236.9</c:v>
                </c:pt>
                <c:pt idx="20570">
                  <c:v>234.4</c:v>
                </c:pt>
                <c:pt idx="20571">
                  <c:v>232.2</c:v>
                </c:pt>
                <c:pt idx="20572">
                  <c:v>234.9</c:v>
                </c:pt>
                <c:pt idx="20573">
                  <c:v>235.1</c:v>
                </c:pt>
                <c:pt idx="20574">
                  <c:v>229.7</c:v>
                </c:pt>
                <c:pt idx="20575">
                  <c:v>230.5</c:v>
                </c:pt>
                <c:pt idx="20576">
                  <c:v>226.2</c:v>
                </c:pt>
                <c:pt idx="20577">
                  <c:v>233.6</c:v>
                </c:pt>
                <c:pt idx="20578">
                  <c:v>227.3</c:v>
                </c:pt>
                <c:pt idx="20579">
                  <c:v>228.6</c:v>
                </c:pt>
                <c:pt idx="20580">
                  <c:v>233</c:v>
                </c:pt>
                <c:pt idx="20581">
                  <c:v>231.4</c:v>
                </c:pt>
                <c:pt idx="20582">
                  <c:v>233.1</c:v>
                </c:pt>
                <c:pt idx="20583">
                  <c:v>233.9</c:v>
                </c:pt>
                <c:pt idx="20584">
                  <c:v>233.9</c:v>
                </c:pt>
                <c:pt idx="20585">
                  <c:v>232.6</c:v>
                </c:pt>
                <c:pt idx="20586">
                  <c:v>231.3</c:v>
                </c:pt>
                <c:pt idx="20587">
                  <c:v>230.6</c:v>
                </c:pt>
                <c:pt idx="20588">
                  <c:v>231.2</c:v>
                </c:pt>
                <c:pt idx="20589">
                  <c:v>232.1</c:v>
                </c:pt>
                <c:pt idx="20590">
                  <c:v>228.6</c:v>
                </c:pt>
                <c:pt idx="20591">
                  <c:v>233</c:v>
                </c:pt>
                <c:pt idx="20592">
                  <c:v>232.1</c:v>
                </c:pt>
                <c:pt idx="20593">
                  <c:v>229.4</c:v>
                </c:pt>
                <c:pt idx="20594">
                  <c:v>232.6</c:v>
                </c:pt>
                <c:pt idx="20595">
                  <c:v>230.9</c:v>
                </c:pt>
                <c:pt idx="20596">
                  <c:v>232.7</c:v>
                </c:pt>
                <c:pt idx="20597">
                  <c:v>233</c:v>
                </c:pt>
                <c:pt idx="20598">
                  <c:v>232.1</c:v>
                </c:pt>
                <c:pt idx="20599">
                  <c:v>227.1</c:v>
                </c:pt>
                <c:pt idx="20600">
                  <c:v>231.6</c:v>
                </c:pt>
                <c:pt idx="20601">
                  <c:v>225.5</c:v>
                </c:pt>
                <c:pt idx="20602">
                  <c:v>228.7</c:v>
                </c:pt>
                <c:pt idx="20603">
                  <c:v>229.6</c:v>
                </c:pt>
                <c:pt idx="20604">
                  <c:v>227</c:v>
                </c:pt>
                <c:pt idx="20605">
                  <c:v>230.1</c:v>
                </c:pt>
                <c:pt idx="20606">
                  <c:v>231.8</c:v>
                </c:pt>
                <c:pt idx="20607">
                  <c:v>230</c:v>
                </c:pt>
                <c:pt idx="20608">
                  <c:v>230</c:v>
                </c:pt>
                <c:pt idx="20609">
                  <c:v>227.6</c:v>
                </c:pt>
                <c:pt idx="20610">
                  <c:v>232.8</c:v>
                </c:pt>
                <c:pt idx="20611">
                  <c:v>232.4</c:v>
                </c:pt>
                <c:pt idx="20612">
                  <c:v>233.1</c:v>
                </c:pt>
                <c:pt idx="20613">
                  <c:v>231.7</c:v>
                </c:pt>
                <c:pt idx="20614">
                  <c:v>229.8</c:v>
                </c:pt>
                <c:pt idx="20615">
                  <c:v>225.2</c:v>
                </c:pt>
                <c:pt idx="20616">
                  <c:v>233.9</c:v>
                </c:pt>
                <c:pt idx="20617">
                  <c:v>230.1</c:v>
                </c:pt>
                <c:pt idx="20618">
                  <c:v>232.7</c:v>
                </c:pt>
                <c:pt idx="20619">
                  <c:v>230.1</c:v>
                </c:pt>
                <c:pt idx="20620">
                  <c:v>232.1</c:v>
                </c:pt>
                <c:pt idx="20621">
                  <c:v>234.6</c:v>
                </c:pt>
                <c:pt idx="20622">
                  <c:v>232.8</c:v>
                </c:pt>
                <c:pt idx="20623">
                  <c:v>237.8</c:v>
                </c:pt>
                <c:pt idx="20624">
                  <c:v>239.8</c:v>
                </c:pt>
                <c:pt idx="20625">
                  <c:v>240.7</c:v>
                </c:pt>
                <c:pt idx="20626">
                  <c:v>243.6</c:v>
                </c:pt>
                <c:pt idx="20627">
                  <c:v>244.1</c:v>
                </c:pt>
                <c:pt idx="20628">
                  <c:v>246.7</c:v>
                </c:pt>
                <c:pt idx="20629">
                  <c:v>247</c:v>
                </c:pt>
                <c:pt idx="20630">
                  <c:v>244.6</c:v>
                </c:pt>
                <c:pt idx="20631">
                  <c:v>246.4</c:v>
                </c:pt>
                <c:pt idx="20632">
                  <c:v>240.7</c:v>
                </c:pt>
                <c:pt idx="20633">
                  <c:v>250.6</c:v>
                </c:pt>
                <c:pt idx="20634">
                  <c:v>248.8</c:v>
                </c:pt>
                <c:pt idx="20635">
                  <c:v>244.2</c:v>
                </c:pt>
                <c:pt idx="20636">
                  <c:v>249.8</c:v>
                </c:pt>
                <c:pt idx="20637">
                  <c:v>252</c:v>
                </c:pt>
                <c:pt idx="20638">
                  <c:v>254.8</c:v>
                </c:pt>
                <c:pt idx="20639">
                  <c:v>254.1</c:v>
                </c:pt>
                <c:pt idx="20640">
                  <c:v>257.2</c:v>
                </c:pt>
                <c:pt idx="20641">
                  <c:v>257</c:v>
                </c:pt>
                <c:pt idx="20642">
                  <c:v>255</c:v>
                </c:pt>
                <c:pt idx="20643">
                  <c:v>255.9</c:v>
                </c:pt>
                <c:pt idx="20644">
                  <c:v>256.3</c:v>
                </c:pt>
                <c:pt idx="20645">
                  <c:v>254.8</c:v>
                </c:pt>
                <c:pt idx="20646">
                  <c:v>253.4</c:v>
                </c:pt>
                <c:pt idx="20647">
                  <c:v>254.9</c:v>
                </c:pt>
                <c:pt idx="20648">
                  <c:v>253.5</c:v>
                </c:pt>
                <c:pt idx="20649">
                  <c:v>253.6</c:v>
                </c:pt>
                <c:pt idx="20650">
                  <c:v>254.2</c:v>
                </c:pt>
                <c:pt idx="20651">
                  <c:v>249.8</c:v>
                </c:pt>
                <c:pt idx="20652">
                  <c:v>256.89999999999998</c:v>
                </c:pt>
                <c:pt idx="20653">
                  <c:v>255</c:v>
                </c:pt>
                <c:pt idx="20654">
                  <c:v>253.2</c:v>
                </c:pt>
                <c:pt idx="20655">
                  <c:v>255.9</c:v>
                </c:pt>
                <c:pt idx="20656">
                  <c:v>254.8</c:v>
                </c:pt>
                <c:pt idx="20657">
                  <c:v>255.5</c:v>
                </c:pt>
                <c:pt idx="20658">
                  <c:v>252</c:v>
                </c:pt>
                <c:pt idx="20659">
                  <c:v>249.8</c:v>
                </c:pt>
                <c:pt idx="20660">
                  <c:v>253</c:v>
                </c:pt>
                <c:pt idx="20661">
                  <c:v>254.8</c:v>
                </c:pt>
                <c:pt idx="20662">
                  <c:v>253.2</c:v>
                </c:pt>
                <c:pt idx="20663">
                  <c:v>252.5</c:v>
                </c:pt>
                <c:pt idx="20664">
                  <c:v>253</c:v>
                </c:pt>
                <c:pt idx="20665">
                  <c:v>251.1</c:v>
                </c:pt>
                <c:pt idx="20666">
                  <c:v>251.1</c:v>
                </c:pt>
                <c:pt idx="20667">
                  <c:v>249.4</c:v>
                </c:pt>
                <c:pt idx="20668">
                  <c:v>254.5</c:v>
                </c:pt>
                <c:pt idx="20669">
                  <c:v>253.1</c:v>
                </c:pt>
                <c:pt idx="20670">
                  <c:v>255.8</c:v>
                </c:pt>
                <c:pt idx="20671">
                  <c:v>258.8</c:v>
                </c:pt>
                <c:pt idx="20672">
                  <c:v>259.8</c:v>
                </c:pt>
                <c:pt idx="20673">
                  <c:v>262</c:v>
                </c:pt>
                <c:pt idx="20674">
                  <c:v>261.39999999999998</c:v>
                </c:pt>
                <c:pt idx="20675">
                  <c:v>262.89999999999998</c:v>
                </c:pt>
                <c:pt idx="20676">
                  <c:v>265.10000000000002</c:v>
                </c:pt>
                <c:pt idx="20677">
                  <c:v>264.10000000000002</c:v>
                </c:pt>
                <c:pt idx="20678">
                  <c:v>262.60000000000002</c:v>
                </c:pt>
                <c:pt idx="20679">
                  <c:v>261.7</c:v>
                </c:pt>
                <c:pt idx="20680">
                  <c:v>263.3</c:v>
                </c:pt>
                <c:pt idx="20681">
                  <c:v>267.39999999999998</c:v>
                </c:pt>
                <c:pt idx="20682">
                  <c:v>266.60000000000002</c:v>
                </c:pt>
                <c:pt idx="20683">
                  <c:v>266.10000000000002</c:v>
                </c:pt>
                <c:pt idx="20684">
                  <c:v>266.89999999999998</c:v>
                </c:pt>
                <c:pt idx="20685">
                  <c:v>268.2</c:v>
                </c:pt>
                <c:pt idx="20686">
                  <c:v>266.89999999999998</c:v>
                </c:pt>
                <c:pt idx="20687">
                  <c:v>266.10000000000002</c:v>
                </c:pt>
                <c:pt idx="20688">
                  <c:v>263.5</c:v>
                </c:pt>
                <c:pt idx="20689">
                  <c:v>261.8</c:v>
                </c:pt>
                <c:pt idx="20690">
                  <c:v>262.7</c:v>
                </c:pt>
                <c:pt idx="20691">
                  <c:v>260.5</c:v>
                </c:pt>
                <c:pt idx="20692">
                  <c:v>265.5</c:v>
                </c:pt>
                <c:pt idx="20693">
                  <c:v>269.39999999999998</c:v>
                </c:pt>
                <c:pt idx="20694">
                  <c:v>264.10000000000002</c:v>
                </c:pt>
                <c:pt idx="20695">
                  <c:v>268.2</c:v>
                </c:pt>
                <c:pt idx="20696">
                  <c:v>271.3</c:v>
                </c:pt>
                <c:pt idx="20697">
                  <c:v>263.8</c:v>
                </c:pt>
                <c:pt idx="20698">
                  <c:v>265.39999999999998</c:v>
                </c:pt>
                <c:pt idx="20699">
                  <c:v>267.5</c:v>
                </c:pt>
                <c:pt idx="20700">
                  <c:v>262.7</c:v>
                </c:pt>
                <c:pt idx="20701">
                  <c:v>263.8</c:v>
                </c:pt>
                <c:pt idx="20702">
                  <c:v>269.5</c:v>
                </c:pt>
                <c:pt idx="20703">
                  <c:v>262.5</c:v>
                </c:pt>
                <c:pt idx="20704">
                  <c:v>268.5</c:v>
                </c:pt>
                <c:pt idx="20705">
                  <c:v>269</c:v>
                </c:pt>
                <c:pt idx="20706">
                  <c:v>271.2</c:v>
                </c:pt>
                <c:pt idx="20707">
                  <c:v>267.5</c:v>
                </c:pt>
                <c:pt idx="20708">
                  <c:v>272</c:v>
                </c:pt>
                <c:pt idx="20709">
                  <c:v>268.5</c:v>
                </c:pt>
                <c:pt idx="20710">
                  <c:v>271.89999999999998</c:v>
                </c:pt>
                <c:pt idx="20711">
                  <c:v>272.5</c:v>
                </c:pt>
                <c:pt idx="20712">
                  <c:v>271.60000000000002</c:v>
                </c:pt>
                <c:pt idx="20713">
                  <c:v>273.2</c:v>
                </c:pt>
                <c:pt idx="20714">
                  <c:v>273.39999999999998</c:v>
                </c:pt>
                <c:pt idx="20715">
                  <c:v>271.60000000000002</c:v>
                </c:pt>
                <c:pt idx="20716">
                  <c:v>271.60000000000002</c:v>
                </c:pt>
                <c:pt idx="20717">
                  <c:v>271.5</c:v>
                </c:pt>
                <c:pt idx="20718">
                  <c:v>270.60000000000002</c:v>
                </c:pt>
                <c:pt idx="20719">
                  <c:v>262.89999999999998</c:v>
                </c:pt>
                <c:pt idx="20720">
                  <c:v>271.8</c:v>
                </c:pt>
                <c:pt idx="20721">
                  <c:v>274</c:v>
                </c:pt>
                <c:pt idx="20722">
                  <c:v>275.39999999999998</c:v>
                </c:pt>
                <c:pt idx="20723">
                  <c:v>274.5</c:v>
                </c:pt>
                <c:pt idx="20724">
                  <c:v>270.10000000000002</c:v>
                </c:pt>
                <c:pt idx="20725">
                  <c:v>274.2</c:v>
                </c:pt>
                <c:pt idx="20726">
                  <c:v>276.3</c:v>
                </c:pt>
                <c:pt idx="20727">
                  <c:v>276.39999999999998</c:v>
                </c:pt>
                <c:pt idx="20728">
                  <c:v>278.60000000000002</c:v>
                </c:pt>
                <c:pt idx="20729">
                  <c:v>278.60000000000002</c:v>
                </c:pt>
                <c:pt idx="20730">
                  <c:v>277.7</c:v>
                </c:pt>
                <c:pt idx="20731">
                  <c:v>279.7</c:v>
                </c:pt>
                <c:pt idx="20732">
                  <c:v>279.39999999999998</c:v>
                </c:pt>
                <c:pt idx="20733">
                  <c:v>279.39999999999998</c:v>
                </c:pt>
                <c:pt idx="20734">
                  <c:v>279.8</c:v>
                </c:pt>
                <c:pt idx="20735">
                  <c:v>276.2</c:v>
                </c:pt>
                <c:pt idx="20736">
                  <c:v>280.10000000000002</c:v>
                </c:pt>
                <c:pt idx="20737">
                  <c:v>276.5</c:v>
                </c:pt>
                <c:pt idx="20738">
                  <c:v>277.2</c:v>
                </c:pt>
                <c:pt idx="20739">
                  <c:v>281.10000000000002</c:v>
                </c:pt>
                <c:pt idx="20740">
                  <c:v>280.5</c:v>
                </c:pt>
                <c:pt idx="20741">
                  <c:v>283</c:v>
                </c:pt>
                <c:pt idx="20742">
                  <c:v>281.8</c:v>
                </c:pt>
                <c:pt idx="20743">
                  <c:v>276.8</c:v>
                </c:pt>
                <c:pt idx="20744">
                  <c:v>275.7</c:v>
                </c:pt>
                <c:pt idx="20745">
                  <c:v>284.5</c:v>
                </c:pt>
                <c:pt idx="20746">
                  <c:v>280.60000000000002</c:v>
                </c:pt>
                <c:pt idx="20747">
                  <c:v>272.89999999999998</c:v>
                </c:pt>
                <c:pt idx="20748">
                  <c:v>281.60000000000002</c:v>
                </c:pt>
                <c:pt idx="20749">
                  <c:v>272.8</c:v>
                </c:pt>
                <c:pt idx="20750">
                  <c:v>281</c:v>
                </c:pt>
                <c:pt idx="20751">
                  <c:v>281.39999999999998</c:v>
                </c:pt>
                <c:pt idx="20752">
                  <c:v>282.2</c:v>
                </c:pt>
                <c:pt idx="20753">
                  <c:v>272</c:v>
                </c:pt>
                <c:pt idx="20754">
                  <c:v>283.39999999999998</c:v>
                </c:pt>
                <c:pt idx="20755">
                  <c:v>284.10000000000002</c:v>
                </c:pt>
                <c:pt idx="20756">
                  <c:v>283.3</c:v>
                </c:pt>
                <c:pt idx="20757">
                  <c:v>282</c:v>
                </c:pt>
                <c:pt idx="20758">
                  <c:v>279.39999999999998</c:v>
                </c:pt>
                <c:pt idx="20759">
                  <c:v>279.7</c:v>
                </c:pt>
                <c:pt idx="20760">
                  <c:v>280.5</c:v>
                </c:pt>
                <c:pt idx="20761">
                  <c:v>277.39999999999998</c:v>
                </c:pt>
                <c:pt idx="20762">
                  <c:v>274.3</c:v>
                </c:pt>
                <c:pt idx="20763">
                  <c:v>279.60000000000002</c:v>
                </c:pt>
                <c:pt idx="20764">
                  <c:v>280.3</c:v>
                </c:pt>
                <c:pt idx="20765">
                  <c:v>279.8</c:v>
                </c:pt>
                <c:pt idx="20766">
                  <c:v>277.3</c:v>
                </c:pt>
                <c:pt idx="20767">
                  <c:v>279</c:v>
                </c:pt>
                <c:pt idx="20768">
                  <c:v>275.3</c:v>
                </c:pt>
                <c:pt idx="20769">
                  <c:v>280.5</c:v>
                </c:pt>
                <c:pt idx="20770">
                  <c:v>280.5</c:v>
                </c:pt>
                <c:pt idx="20771">
                  <c:v>280.3</c:v>
                </c:pt>
                <c:pt idx="20772">
                  <c:v>270.60000000000002</c:v>
                </c:pt>
                <c:pt idx="20773">
                  <c:v>270.60000000000002</c:v>
                </c:pt>
                <c:pt idx="20774">
                  <c:v>274.3</c:v>
                </c:pt>
                <c:pt idx="20775">
                  <c:v>279.60000000000002</c:v>
                </c:pt>
                <c:pt idx="20776">
                  <c:v>278.8</c:v>
                </c:pt>
                <c:pt idx="20777">
                  <c:v>276.3</c:v>
                </c:pt>
                <c:pt idx="20778">
                  <c:v>276.8</c:v>
                </c:pt>
                <c:pt idx="20779">
                  <c:v>279.60000000000002</c:v>
                </c:pt>
                <c:pt idx="20780">
                  <c:v>279.3</c:v>
                </c:pt>
                <c:pt idx="20781">
                  <c:v>276.2</c:v>
                </c:pt>
                <c:pt idx="20782">
                  <c:v>276.89999999999998</c:v>
                </c:pt>
                <c:pt idx="20783">
                  <c:v>273</c:v>
                </c:pt>
                <c:pt idx="20784">
                  <c:v>273.10000000000002</c:v>
                </c:pt>
                <c:pt idx="20785">
                  <c:v>277.8</c:v>
                </c:pt>
                <c:pt idx="20786">
                  <c:v>269.89999999999998</c:v>
                </c:pt>
                <c:pt idx="20787">
                  <c:v>279.10000000000002</c:v>
                </c:pt>
                <c:pt idx="20788">
                  <c:v>279.3</c:v>
                </c:pt>
                <c:pt idx="20789">
                  <c:v>278.39999999999998</c:v>
                </c:pt>
                <c:pt idx="20790">
                  <c:v>273.60000000000002</c:v>
                </c:pt>
                <c:pt idx="20791">
                  <c:v>277.10000000000002</c:v>
                </c:pt>
                <c:pt idx="20792">
                  <c:v>272</c:v>
                </c:pt>
                <c:pt idx="20793">
                  <c:v>277.3</c:v>
                </c:pt>
                <c:pt idx="20794">
                  <c:v>278.2</c:v>
                </c:pt>
                <c:pt idx="20795">
                  <c:v>276.2</c:v>
                </c:pt>
                <c:pt idx="20796">
                  <c:v>278.3</c:v>
                </c:pt>
                <c:pt idx="20797">
                  <c:v>277.89999999999998</c:v>
                </c:pt>
                <c:pt idx="20798">
                  <c:v>276.2</c:v>
                </c:pt>
                <c:pt idx="20799">
                  <c:v>275.8</c:v>
                </c:pt>
                <c:pt idx="20800">
                  <c:v>273.89999999999998</c:v>
                </c:pt>
                <c:pt idx="20801">
                  <c:v>279.2</c:v>
                </c:pt>
                <c:pt idx="20802">
                  <c:v>277.5</c:v>
                </c:pt>
                <c:pt idx="20803">
                  <c:v>280.10000000000002</c:v>
                </c:pt>
                <c:pt idx="20804">
                  <c:v>278.3</c:v>
                </c:pt>
                <c:pt idx="20805">
                  <c:v>273.10000000000002</c:v>
                </c:pt>
                <c:pt idx="20806">
                  <c:v>274.7</c:v>
                </c:pt>
                <c:pt idx="20807">
                  <c:v>270.3</c:v>
                </c:pt>
                <c:pt idx="20808">
                  <c:v>273.8</c:v>
                </c:pt>
                <c:pt idx="20809">
                  <c:v>278.60000000000002</c:v>
                </c:pt>
                <c:pt idx="20810">
                  <c:v>277.7</c:v>
                </c:pt>
                <c:pt idx="20811">
                  <c:v>278.10000000000002</c:v>
                </c:pt>
                <c:pt idx="20812">
                  <c:v>279.89999999999998</c:v>
                </c:pt>
                <c:pt idx="20813">
                  <c:v>279.8</c:v>
                </c:pt>
                <c:pt idx="20814">
                  <c:v>281.5</c:v>
                </c:pt>
                <c:pt idx="20815">
                  <c:v>286.89999999999998</c:v>
                </c:pt>
                <c:pt idx="20816">
                  <c:v>290.3</c:v>
                </c:pt>
                <c:pt idx="20817">
                  <c:v>290.8</c:v>
                </c:pt>
                <c:pt idx="20818">
                  <c:v>291.7</c:v>
                </c:pt>
                <c:pt idx="20819">
                  <c:v>293.39999999999998</c:v>
                </c:pt>
                <c:pt idx="20820">
                  <c:v>288.60000000000002</c:v>
                </c:pt>
                <c:pt idx="20821">
                  <c:v>294</c:v>
                </c:pt>
                <c:pt idx="20822">
                  <c:v>294.3</c:v>
                </c:pt>
                <c:pt idx="20823">
                  <c:v>291.2</c:v>
                </c:pt>
                <c:pt idx="20824">
                  <c:v>293.89999999999998</c:v>
                </c:pt>
                <c:pt idx="20825">
                  <c:v>297.3</c:v>
                </c:pt>
                <c:pt idx="20826">
                  <c:v>294.2</c:v>
                </c:pt>
                <c:pt idx="20827">
                  <c:v>286.10000000000002</c:v>
                </c:pt>
                <c:pt idx="20828">
                  <c:v>286.10000000000002</c:v>
                </c:pt>
                <c:pt idx="20829">
                  <c:v>290.60000000000002</c:v>
                </c:pt>
                <c:pt idx="20830">
                  <c:v>295.5</c:v>
                </c:pt>
                <c:pt idx="20831">
                  <c:v>295.89999999999998</c:v>
                </c:pt>
                <c:pt idx="20832">
                  <c:v>294.5</c:v>
                </c:pt>
                <c:pt idx="20833">
                  <c:v>294.60000000000002</c:v>
                </c:pt>
                <c:pt idx="20834">
                  <c:v>293.3</c:v>
                </c:pt>
                <c:pt idx="20835">
                  <c:v>287.60000000000002</c:v>
                </c:pt>
                <c:pt idx="20836">
                  <c:v>292.3</c:v>
                </c:pt>
                <c:pt idx="20837">
                  <c:v>290.8</c:v>
                </c:pt>
                <c:pt idx="20838">
                  <c:v>295.2</c:v>
                </c:pt>
                <c:pt idx="20839">
                  <c:v>294.3</c:v>
                </c:pt>
                <c:pt idx="20840">
                  <c:v>295.10000000000002</c:v>
                </c:pt>
                <c:pt idx="20841">
                  <c:v>286.39999999999998</c:v>
                </c:pt>
                <c:pt idx="20842">
                  <c:v>296</c:v>
                </c:pt>
                <c:pt idx="20843">
                  <c:v>292.39999999999998</c:v>
                </c:pt>
                <c:pt idx="20844">
                  <c:v>292.39999999999998</c:v>
                </c:pt>
                <c:pt idx="20845">
                  <c:v>295.5</c:v>
                </c:pt>
                <c:pt idx="20846">
                  <c:v>292.10000000000002</c:v>
                </c:pt>
                <c:pt idx="20847">
                  <c:v>297.39999999999998</c:v>
                </c:pt>
                <c:pt idx="20848">
                  <c:v>297.39999999999998</c:v>
                </c:pt>
                <c:pt idx="20849">
                  <c:v>295.5</c:v>
                </c:pt>
                <c:pt idx="20850">
                  <c:v>296</c:v>
                </c:pt>
                <c:pt idx="20851">
                  <c:v>287.7</c:v>
                </c:pt>
                <c:pt idx="20852">
                  <c:v>290</c:v>
                </c:pt>
                <c:pt idx="20853">
                  <c:v>295.7</c:v>
                </c:pt>
                <c:pt idx="20854">
                  <c:v>298.2</c:v>
                </c:pt>
                <c:pt idx="20855">
                  <c:v>296.39999999999998</c:v>
                </c:pt>
                <c:pt idx="20856">
                  <c:v>297.7</c:v>
                </c:pt>
                <c:pt idx="20857">
                  <c:v>297.8</c:v>
                </c:pt>
                <c:pt idx="20858">
                  <c:v>296.5</c:v>
                </c:pt>
                <c:pt idx="20859">
                  <c:v>289.89999999999998</c:v>
                </c:pt>
                <c:pt idx="20860">
                  <c:v>293.5</c:v>
                </c:pt>
                <c:pt idx="20861">
                  <c:v>294.2</c:v>
                </c:pt>
                <c:pt idx="20862">
                  <c:v>294.2</c:v>
                </c:pt>
                <c:pt idx="20863">
                  <c:v>297.89999999999998</c:v>
                </c:pt>
                <c:pt idx="20864">
                  <c:v>295.39999999999998</c:v>
                </c:pt>
                <c:pt idx="20865">
                  <c:v>297.2</c:v>
                </c:pt>
                <c:pt idx="20866">
                  <c:v>298.60000000000002</c:v>
                </c:pt>
                <c:pt idx="20867">
                  <c:v>299.39999999999998</c:v>
                </c:pt>
                <c:pt idx="20868">
                  <c:v>294.10000000000002</c:v>
                </c:pt>
                <c:pt idx="20869">
                  <c:v>295.2</c:v>
                </c:pt>
                <c:pt idx="20870">
                  <c:v>297.10000000000002</c:v>
                </c:pt>
                <c:pt idx="20871">
                  <c:v>291.5</c:v>
                </c:pt>
                <c:pt idx="20872">
                  <c:v>299.5</c:v>
                </c:pt>
                <c:pt idx="20873">
                  <c:v>299.39999999999998</c:v>
                </c:pt>
                <c:pt idx="20874">
                  <c:v>292.89999999999998</c:v>
                </c:pt>
                <c:pt idx="20875">
                  <c:v>297.3</c:v>
                </c:pt>
                <c:pt idx="20876">
                  <c:v>300.39999999999998</c:v>
                </c:pt>
                <c:pt idx="20877">
                  <c:v>296.10000000000002</c:v>
                </c:pt>
                <c:pt idx="20878">
                  <c:v>298.60000000000002</c:v>
                </c:pt>
                <c:pt idx="20879">
                  <c:v>299.39999999999998</c:v>
                </c:pt>
                <c:pt idx="20880">
                  <c:v>297.2</c:v>
                </c:pt>
                <c:pt idx="20881">
                  <c:v>296.7</c:v>
                </c:pt>
                <c:pt idx="20882">
                  <c:v>300.10000000000002</c:v>
                </c:pt>
                <c:pt idx="20883">
                  <c:v>299.7</c:v>
                </c:pt>
                <c:pt idx="20884">
                  <c:v>299.8</c:v>
                </c:pt>
                <c:pt idx="20885">
                  <c:v>297.7</c:v>
                </c:pt>
                <c:pt idx="20886">
                  <c:v>297.3</c:v>
                </c:pt>
                <c:pt idx="20887">
                  <c:v>297.3</c:v>
                </c:pt>
                <c:pt idx="20888">
                  <c:v>295.5</c:v>
                </c:pt>
                <c:pt idx="20889">
                  <c:v>297.7</c:v>
                </c:pt>
                <c:pt idx="20890">
                  <c:v>299.39999999999998</c:v>
                </c:pt>
                <c:pt idx="20891">
                  <c:v>300.5</c:v>
                </c:pt>
                <c:pt idx="20892">
                  <c:v>300.5</c:v>
                </c:pt>
                <c:pt idx="20893">
                  <c:v>293.89999999999998</c:v>
                </c:pt>
                <c:pt idx="20894">
                  <c:v>300.39999999999998</c:v>
                </c:pt>
                <c:pt idx="20895">
                  <c:v>298.60000000000002</c:v>
                </c:pt>
                <c:pt idx="20896">
                  <c:v>294.89999999999998</c:v>
                </c:pt>
                <c:pt idx="20897">
                  <c:v>291.3</c:v>
                </c:pt>
                <c:pt idx="20898">
                  <c:v>298.39999999999998</c:v>
                </c:pt>
                <c:pt idx="20899">
                  <c:v>294.5</c:v>
                </c:pt>
                <c:pt idx="20900">
                  <c:v>292.3</c:v>
                </c:pt>
                <c:pt idx="20901">
                  <c:v>291</c:v>
                </c:pt>
                <c:pt idx="20902">
                  <c:v>289.7</c:v>
                </c:pt>
                <c:pt idx="20903">
                  <c:v>288.10000000000002</c:v>
                </c:pt>
                <c:pt idx="20904">
                  <c:v>293.8</c:v>
                </c:pt>
                <c:pt idx="20905">
                  <c:v>293.10000000000002</c:v>
                </c:pt>
                <c:pt idx="20906">
                  <c:v>280.8</c:v>
                </c:pt>
                <c:pt idx="20907">
                  <c:v>290.39999999999998</c:v>
                </c:pt>
                <c:pt idx="20908">
                  <c:v>292</c:v>
                </c:pt>
                <c:pt idx="20909">
                  <c:v>287.39999999999998</c:v>
                </c:pt>
                <c:pt idx="20910">
                  <c:v>294.39999999999998</c:v>
                </c:pt>
                <c:pt idx="20911">
                  <c:v>292.10000000000002</c:v>
                </c:pt>
                <c:pt idx="20912">
                  <c:v>291.7</c:v>
                </c:pt>
                <c:pt idx="20913">
                  <c:v>293</c:v>
                </c:pt>
                <c:pt idx="20914">
                  <c:v>288.60000000000002</c:v>
                </c:pt>
                <c:pt idx="20915">
                  <c:v>292.2</c:v>
                </c:pt>
                <c:pt idx="20916">
                  <c:v>292.2</c:v>
                </c:pt>
                <c:pt idx="20917">
                  <c:v>292.10000000000002</c:v>
                </c:pt>
                <c:pt idx="20918">
                  <c:v>293</c:v>
                </c:pt>
                <c:pt idx="20919">
                  <c:v>290.8</c:v>
                </c:pt>
                <c:pt idx="20920">
                  <c:v>290.10000000000002</c:v>
                </c:pt>
                <c:pt idx="20921">
                  <c:v>292</c:v>
                </c:pt>
                <c:pt idx="20922">
                  <c:v>287.10000000000002</c:v>
                </c:pt>
                <c:pt idx="20923">
                  <c:v>290.10000000000002</c:v>
                </c:pt>
                <c:pt idx="20924">
                  <c:v>291.10000000000002</c:v>
                </c:pt>
                <c:pt idx="20925">
                  <c:v>288.89999999999998</c:v>
                </c:pt>
                <c:pt idx="20926">
                  <c:v>287.89999999999998</c:v>
                </c:pt>
                <c:pt idx="20927">
                  <c:v>291.3</c:v>
                </c:pt>
                <c:pt idx="20928">
                  <c:v>290.39999999999998</c:v>
                </c:pt>
                <c:pt idx="20929">
                  <c:v>290.39999999999998</c:v>
                </c:pt>
                <c:pt idx="20930">
                  <c:v>289.5</c:v>
                </c:pt>
                <c:pt idx="20931">
                  <c:v>288.60000000000002</c:v>
                </c:pt>
                <c:pt idx="20932">
                  <c:v>279.8</c:v>
                </c:pt>
                <c:pt idx="20933">
                  <c:v>286.7</c:v>
                </c:pt>
                <c:pt idx="20934">
                  <c:v>289.8</c:v>
                </c:pt>
                <c:pt idx="20935">
                  <c:v>289.89999999999998</c:v>
                </c:pt>
                <c:pt idx="20936">
                  <c:v>291.3</c:v>
                </c:pt>
                <c:pt idx="20937">
                  <c:v>289.60000000000002</c:v>
                </c:pt>
                <c:pt idx="20938">
                  <c:v>288.5</c:v>
                </c:pt>
                <c:pt idx="20939">
                  <c:v>282.89999999999998</c:v>
                </c:pt>
                <c:pt idx="20940">
                  <c:v>287.7</c:v>
                </c:pt>
                <c:pt idx="20941">
                  <c:v>286.60000000000002</c:v>
                </c:pt>
                <c:pt idx="20942">
                  <c:v>283.60000000000002</c:v>
                </c:pt>
                <c:pt idx="20943">
                  <c:v>291.39999999999998</c:v>
                </c:pt>
                <c:pt idx="20944">
                  <c:v>290.7</c:v>
                </c:pt>
                <c:pt idx="20945">
                  <c:v>289.3</c:v>
                </c:pt>
                <c:pt idx="20946">
                  <c:v>284.89999999999998</c:v>
                </c:pt>
                <c:pt idx="20947">
                  <c:v>287.39999999999998</c:v>
                </c:pt>
                <c:pt idx="20948">
                  <c:v>289.5</c:v>
                </c:pt>
                <c:pt idx="20949">
                  <c:v>289</c:v>
                </c:pt>
                <c:pt idx="20950">
                  <c:v>283.8</c:v>
                </c:pt>
                <c:pt idx="20951">
                  <c:v>283.2</c:v>
                </c:pt>
                <c:pt idx="20952">
                  <c:v>287.60000000000002</c:v>
                </c:pt>
                <c:pt idx="20953">
                  <c:v>292.7</c:v>
                </c:pt>
                <c:pt idx="20954">
                  <c:v>289.89999999999998</c:v>
                </c:pt>
                <c:pt idx="20955">
                  <c:v>300.39999999999998</c:v>
                </c:pt>
                <c:pt idx="20956">
                  <c:v>297.3</c:v>
                </c:pt>
                <c:pt idx="20957">
                  <c:v>298.8</c:v>
                </c:pt>
                <c:pt idx="20958">
                  <c:v>302.39999999999998</c:v>
                </c:pt>
                <c:pt idx="20959">
                  <c:v>301.60000000000002</c:v>
                </c:pt>
                <c:pt idx="20960">
                  <c:v>303</c:v>
                </c:pt>
                <c:pt idx="20961">
                  <c:v>301.7</c:v>
                </c:pt>
                <c:pt idx="20962">
                  <c:v>302.60000000000002</c:v>
                </c:pt>
                <c:pt idx="20963">
                  <c:v>304.10000000000002</c:v>
                </c:pt>
                <c:pt idx="20964">
                  <c:v>304.10000000000002</c:v>
                </c:pt>
                <c:pt idx="20965">
                  <c:v>303.2</c:v>
                </c:pt>
                <c:pt idx="20966">
                  <c:v>303.60000000000002</c:v>
                </c:pt>
                <c:pt idx="20967">
                  <c:v>305.3</c:v>
                </c:pt>
                <c:pt idx="20968">
                  <c:v>296.10000000000002</c:v>
                </c:pt>
                <c:pt idx="20969">
                  <c:v>295.5</c:v>
                </c:pt>
                <c:pt idx="20970">
                  <c:v>304.3</c:v>
                </c:pt>
                <c:pt idx="20971">
                  <c:v>303.60000000000002</c:v>
                </c:pt>
                <c:pt idx="20972">
                  <c:v>307.39999999999998</c:v>
                </c:pt>
                <c:pt idx="20973">
                  <c:v>307</c:v>
                </c:pt>
                <c:pt idx="20974">
                  <c:v>303.8</c:v>
                </c:pt>
                <c:pt idx="20975">
                  <c:v>296.89999999999998</c:v>
                </c:pt>
                <c:pt idx="20976">
                  <c:v>306.5</c:v>
                </c:pt>
                <c:pt idx="20977">
                  <c:v>304.3</c:v>
                </c:pt>
                <c:pt idx="20978">
                  <c:v>296</c:v>
                </c:pt>
                <c:pt idx="20979">
                  <c:v>301.7</c:v>
                </c:pt>
                <c:pt idx="20980">
                  <c:v>303.3</c:v>
                </c:pt>
                <c:pt idx="20981">
                  <c:v>301.5</c:v>
                </c:pt>
                <c:pt idx="20982">
                  <c:v>300.60000000000002</c:v>
                </c:pt>
                <c:pt idx="20983">
                  <c:v>301.5</c:v>
                </c:pt>
                <c:pt idx="20984">
                  <c:v>298.5</c:v>
                </c:pt>
                <c:pt idx="20985">
                  <c:v>296.3</c:v>
                </c:pt>
                <c:pt idx="20986">
                  <c:v>298.60000000000002</c:v>
                </c:pt>
                <c:pt idx="20987">
                  <c:v>301.5</c:v>
                </c:pt>
                <c:pt idx="20988">
                  <c:v>297.5</c:v>
                </c:pt>
                <c:pt idx="20989">
                  <c:v>297.5</c:v>
                </c:pt>
                <c:pt idx="20990">
                  <c:v>298.39999999999998</c:v>
                </c:pt>
                <c:pt idx="20991">
                  <c:v>299.3</c:v>
                </c:pt>
                <c:pt idx="20992">
                  <c:v>292.60000000000002</c:v>
                </c:pt>
                <c:pt idx="20993">
                  <c:v>299.5</c:v>
                </c:pt>
                <c:pt idx="20994">
                  <c:v>297.7</c:v>
                </c:pt>
                <c:pt idx="20995">
                  <c:v>298.3</c:v>
                </c:pt>
                <c:pt idx="20996">
                  <c:v>300.2</c:v>
                </c:pt>
                <c:pt idx="20997">
                  <c:v>298.5</c:v>
                </c:pt>
                <c:pt idx="20998">
                  <c:v>298.89999999999998</c:v>
                </c:pt>
                <c:pt idx="20999">
                  <c:v>298.8</c:v>
                </c:pt>
                <c:pt idx="21000">
                  <c:v>299.7</c:v>
                </c:pt>
                <c:pt idx="21001">
                  <c:v>307.10000000000002</c:v>
                </c:pt>
                <c:pt idx="21002">
                  <c:v>303.7</c:v>
                </c:pt>
                <c:pt idx="21003">
                  <c:v>301</c:v>
                </c:pt>
                <c:pt idx="21004">
                  <c:v>297.5</c:v>
                </c:pt>
                <c:pt idx="21005">
                  <c:v>308.3</c:v>
                </c:pt>
                <c:pt idx="21006">
                  <c:v>308.3</c:v>
                </c:pt>
                <c:pt idx="21007">
                  <c:v>309.10000000000002</c:v>
                </c:pt>
                <c:pt idx="21008">
                  <c:v>309.39999999999998</c:v>
                </c:pt>
                <c:pt idx="21009">
                  <c:v>305.89999999999998</c:v>
                </c:pt>
                <c:pt idx="21010">
                  <c:v>309.5</c:v>
                </c:pt>
                <c:pt idx="21011">
                  <c:v>310.3</c:v>
                </c:pt>
                <c:pt idx="21012">
                  <c:v>310.7</c:v>
                </c:pt>
                <c:pt idx="21013">
                  <c:v>311.3</c:v>
                </c:pt>
                <c:pt idx="21014">
                  <c:v>311.3</c:v>
                </c:pt>
                <c:pt idx="21015">
                  <c:v>310.39999999999998</c:v>
                </c:pt>
                <c:pt idx="21016">
                  <c:v>310.10000000000002</c:v>
                </c:pt>
                <c:pt idx="21017">
                  <c:v>311.5</c:v>
                </c:pt>
                <c:pt idx="21018">
                  <c:v>303.7</c:v>
                </c:pt>
                <c:pt idx="21019">
                  <c:v>308.7</c:v>
                </c:pt>
                <c:pt idx="21020">
                  <c:v>305</c:v>
                </c:pt>
                <c:pt idx="21021">
                  <c:v>310.7</c:v>
                </c:pt>
                <c:pt idx="21022">
                  <c:v>309</c:v>
                </c:pt>
                <c:pt idx="21023">
                  <c:v>310.60000000000002</c:v>
                </c:pt>
                <c:pt idx="21024">
                  <c:v>305.3</c:v>
                </c:pt>
                <c:pt idx="21025">
                  <c:v>310</c:v>
                </c:pt>
                <c:pt idx="21026">
                  <c:v>314</c:v>
                </c:pt>
                <c:pt idx="21027">
                  <c:v>312.3</c:v>
                </c:pt>
                <c:pt idx="21028">
                  <c:v>310.7</c:v>
                </c:pt>
                <c:pt idx="21029">
                  <c:v>310.10000000000002</c:v>
                </c:pt>
                <c:pt idx="21030">
                  <c:v>308.3</c:v>
                </c:pt>
                <c:pt idx="21031">
                  <c:v>306.7</c:v>
                </c:pt>
                <c:pt idx="21032">
                  <c:v>308.10000000000002</c:v>
                </c:pt>
                <c:pt idx="21033">
                  <c:v>307.2</c:v>
                </c:pt>
                <c:pt idx="21034">
                  <c:v>306.10000000000002</c:v>
                </c:pt>
                <c:pt idx="21035">
                  <c:v>305.8</c:v>
                </c:pt>
                <c:pt idx="21036">
                  <c:v>296.60000000000002</c:v>
                </c:pt>
                <c:pt idx="21037">
                  <c:v>301.2</c:v>
                </c:pt>
                <c:pt idx="21038">
                  <c:v>305.3</c:v>
                </c:pt>
                <c:pt idx="21039">
                  <c:v>304.10000000000002</c:v>
                </c:pt>
                <c:pt idx="21040">
                  <c:v>294.2</c:v>
                </c:pt>
                <c:pt idx="21041">
                  <c:v>301.5</c:v>
                </c:pt>
                <c:pt idx="21042">
                  <c:v>302.5</c:v>
                </c:pt>
                <c:pt idx="21043">
                  <c:v>302.8</c:v>
                </c:pt>
                <c:pt idx="21044">
                  <c:v>298</c:v>
                </c:pt>
                <c:pt idx="21045">
                  <c:v>304.3</c:v>
                </c:pt>
                <c:pt idx="21046">
                  <c:v>303.60000000000002</c:v>
                </c:pt>
                <c:pt idx="21047">
                  <c:v>302</c:v>
                </c:pt>
                <c:pt idx="21048">
                  <c:v>299.8</c:v>
                </c:pt>
                <c:pt idx="21049">
                  <c:v>305.5</c:v>
                </c:pt>
                <c:pt idx="21050">
                  <c:v>310.3</c:v>
                </c:pt>
                <c:pt idx="21051">
                  <c:v>308.60000000000002</c:v>
                </c:pt>
                <c:pt idx="21052">
                  <c:v>300.39999999999998</c:v>
                </c:pt>
                <c:pt idx="21053">
                  <c:v>307.2</c:v>
                </c:pt>
                <c:pt idx="21054">
                  <c:v>309.2</c:v>
                </c:pt>
                <c:pt idx="21055">
                  <c:v>306.5</c:v>
                </c:pt>
                <c:pt idx="21056">
                  <c:v>305.2</c:v>
                </c:pt>
                <c:pt idx="21057">
                  <c:v>314.2</c:v>
                </c:pt>
                <c:pt idx="21058">
                  <c:v>306</c:v>
                </c:pt>
                <c:pt idx="21059">
                  <c:v>314.3</c:v>
                </c:pt>
                <c:pt idx="21060">
                  <c:v>313.60000000000002</c:v>
                </c:pt>
                <c:pt idx="21061">
                  <c:v>315.7</c:v>
                </c:pt>
                <c:pt idx="21062">
                  <c:v>314.5</c:v>
                </c:pt>
                <c:pt idx="21063">
                  <c:v>315.60000000000002</c:v>
                </c:pt>
                <c:pt idx="21064">
                  <c:v>315.5</c:v>
                </c:pt>
                <c:pt idx="21065">
                  <c:v>303.39999999999998</c:v>
                </c:pt>
                <c:pt idx="21066">
                  <c:v>315.89999999999998</c:v>
                </c:pt>
                <c:pt idx="21067">
                  <c:v>312.2</c:v>
                </c:pt>
                <c:pt idx="21068">
                  <c:v>311.8</c:v>
                </c:pt>
                <c:pt idx="21069">
                  <c:v>311.39999999999998</c:v>
                </c:pt>
                <c:pt idx="21070">
                  <c:v>312</c:v>
                </c:pt>
                <c:pt idx="21071">
                  <c:v>304.3</c:v>
                </c:pt>
                <c:pt idx="21072">
                  <c:v>313</c:v>
                </c:pt>
                <c:pt idx="21073">
                  <c:v>303.8</c:v>
                </c:pt>
                <c:pt idx="21074">
                  <c:v>316.10000000000002</c:v>
                </c:pt>
                <c:pt idx="21075">
                  <c:v>315.60000000000002</c:v>
                </c:pt>
                <c:pt idx="21076">
                  <c:v>317</c:v>
                </c:pt>
                <c:pt idx="21077">
                  <c:v>312.39999999999998</c:v>
                </c:pt>
                <c:pt idx="21078">
                  <c:v>313.39999999999998</c:v>
                </c:pt>
                <c:pt idx="21079">
                  <c:v>313</c:v>
                </c:pt>
                <c:pt idx="21080">
                  <c:v>305.89999999999998</c:v>
                </c:pt>
                <c:pt idx="21081">
                  <c:v>312.3</c:v>
                </c:pt>
                <c:pt idx="21082">
                  <c:v>313.7</c:v>
                </c:pt>
                <c:pt idx="21083">
                  <c:v>301.2</c:v>
                </c:pt>
                <c:pt idx="21084">
                  <c:v>311.5</c:v>
                </c:pt>
                <c:pt idx="21085">
                  <c:v>311</c:v>
                </c:pt>
                <c:pt idx="21086">
                  <c:v>309.5</c:v>
                </c:pt>
                <c:pt idx="21087">
                  <c:v>312.3</c:v>
                </c:pt>
                <c:pt idx="21088">
                  <c:v>314.5</c:v>
                </c:pt>
                <c:pt idx="21089">
                  <c:v>314.2</c:v>
                </c:pt>
                <c:pt idx="21090">
                  <c:v>312.8</c:v>
                </c:pt>
                <c:pt idx="21091">
                  <c:v>304.10000000000002</c:v>
                </c:pt>
                <c:pt idx="21092">
                  <c:v>308.2</c:v>
                </c:pt>
                <c:pt idx="21093">
                  <c:v>304.5</c:v>
                </c:pt>
                <c:pt idx="21094">
                  <c:v>313.5</c:v>
                </c:pt>
                <c:pt idx="21095">
                  <c:v>312.3</c:v>
                </c:pt>
                <c:pt idx="21096">
                  <c:v>312.3</c:v>
                </c:pt>
                <c:pt idx="21097">
                  <c:v>301.89999999999998</c:v>
                </c:pt>
                <c:pt idx="21098">
                  <c:v>309.89999999999998</c:v>
                </c:pt>
                <c:pt idx="21099">
                  <c:v>308.39999999999998</c:v>
                </c:pt>
                <c:pt idx="21100">
                  <c:v>304.5</c:v>
                </c:pt>
                <c:pt idx="21101">
                  <c:v>296.89999999999998</c:v>
                </c:pt>
                <c:pt idx="21102">
                  <c:v>304.39999999999998</c:v>
                </c:pt>
                <c:pt idx="21103">
                  <c:v>297.60000000000002</c:v>
                </c:pt>
                <c:pt idx="21104">
                  <c:v>305.10000000000002</c:v>
                </c:pt>
                <c:pt idx="21105">
                  <c:v>299.5</c:v>
                </c:pt>
                <c:pt idx="21106">
                  <c:v>303.3</c:v>
                </c:pt>
                <c:pt idx="21107">
                  <c:v>309.3</c:v>
                </c:pt>
                <c:pt idx="21108">
                  <c:v>307.60000000000002</c:v>
                </c:pt>
                <c:pt idx="21109">
                  <c:v>306.10000000000002</c:v>
                </c:pt>
                <c:pt idx="21110">
                  <c:v>299.89999999999998</c:v>
                </c:pt>
                <c:pt idx="21111">
                  <c:v>300.8</c:v>
                </c:pt>
                <c:pt idx="21112">
                  <c:v>308.3</c:v>
                </c:pt>
                <c:pt idx="21113">
                  <c:v>303</c:v>
                </c:pt>
                <c:pt idx="21114">
                  <c:v>308.89999999999998</c:v>
                </c:pt>
                <c:pt idx="21115">
                  <c:v>306.8</c:v>
                </c:pt>
                <c:pt idx="21116">
                  <c:v>307.10000000000002</c:v>
                </c:pt>
                <c:pt idx="21117">
                  <c:v>306.60000000000002</c:v>
                </c:pt>
                <c:pt idx="21118">
                  <c:v>309</c:v>
                </c:pt>
                <c:pt idx="21119">
                  <c:v>307.3</c:v>
                </c:pt>
                <c:pt idx="21120">
                  <c:v>301.89999999999998</c:v>
                </c:pt>
                <c:pt idx="21121">
                  <c:v>297.10000000000002</c:v>
                </c:pt>
                <c:pt idx="21122">
                  <c:v>297.10000000000002</c:v>
                </c:pt>
                <c:pt idx="21123">
                  <c:v>292.2</c:v>
                </c:pt>
                <c:pt idx="21124">
                  <c:v>297.10000000000002</c:v>
                </c:pt>
                <c:pt idx="21125">
                  <c:v>307</c:v>
                </c:pt>
                <c:pt idx="21126">
                  <c:v>299.3</c:v>
                </c:pt>
                <c:pt idx="21127">
                  <c:v>307.3</c:v>
                </c:pt>
                <c:pt idx="21128">
                  <c:v>307.2</c:v>
                </c:pt>
                <c:pt idx="21129">
                  <c:v>307.10000000000002</c:v>
                </c:pt>
                <c:pt idx="21130">
                  <c:v>306</c:v>
                </c:pt>
                <c:pt idx="21131">
                  <c:v>303.60000000000002</c:v>
                </c:pt>
                <c:pt idx="21132">
                  <c:v>307.10000000000002</c:v>
                </c:pt>
                <c:pt idx="21133">
                  <c:v>307.5</c:v>
                </c:pt>
                <c:pt idx="21134">
                  <c:v>294.3</c:v>
                </c:pt>
                <c:pt idx="21135">
                  <c:v>303.89999999999998</c:v>
                </c:pt>
                <c:pt idx="21136">
                  <c:v>305.60000000000002</c:v>
                </c:pt>
                <c:pt idx="21137">
                  <c:v>308.89999999999998</c:v>
                </c:pt>
                <c:pt idx="21138">
                  <c:v>310.7</c:v>
                </c:pt>
                <c:pt idx="21139">
                  <c:v>317.5</c:v>
                </c:pt>
                <c:pt idx="21140">
                  <c:v>318.8</c:v>
                </c:pt>
                <c:pt idx="21141">
                  <c:v>316.3</c:v>
                </c:pt>
                <c:pt idx="21142">
                  <c:v>315.5</c:v>
                </c:pt>
                <c:pt idx="21143">
                  <c:v>318.5</c:v>
                </c:pt>
                <c:pt idx="21144">
                  <c:v>321.60000000000002</c:v>
                </c:pt>
                <c:pt idx="21145">
                  <c:v>317.7</c:v>
                </c:pt>
                <c:pt idx="21146">
                  <c:v>319.5</c:v>
                </c:pt>
                <c:pt idx="21147">
                  <c:v>318.39999999999998</c:v>
                </c:pt>
                <c:pt idx="21148">
                  <c:v>317</c:v>
                </c:pt>
                <c:pt idx="21149">
                  <c:v>321.89999999999998</c:v>
                </c:pt>
                <c:pt idx="21150">
                  <c:v>320.39999999999998</c:v>
                </c:pt>
                <c:pt idx="21151">
                  <c:v>324.39999999999998</c:v>
                </c:pt>
                <c:pt idx="21152">
                  <c:v>323.60000000000002</c:v>
                </c:pt>
                <c:pt idx="21153">
                  <c:v>318</c:v>
                </c:pt>
                <c:pt idx="21154">
                  <c:v>321.39999999999998</c:v>
                </c:pt>
                <c:pt idx="21155">
                  <c:v>322.7</c:v>
                </c:pt>
                <c:pt idx="21156">
                  <c:v>316.89999999999998</c:v>
                </c:pt>
                <c:pt idx="21157">
                  <c:v>316</c:v>
                </c:pt>
                <c:pt idx="21158">
                  <c:v>317.10000000000002</c:v>
                </c:pt>
                <c:pt idx="21159">
                  <c:v>317.10000000000002</c:v>
                </c:pt>
                <c:pt idx="21160">
                  <c:v>316.7</c:v>
                </c:pt>
                <c:pt idx="21161">
                  <c:v>316.7</c:v>
                </c:pt>
                <c:pt idx="21162">
                  <c:v>323</c:v>
                </c:pt>
                <c:pt idx="21163">
                  <c:v>321.2</c:v>
                </c:pt>
                <c:pt idx="21164">
                  <c:v>324</c:v>
                </c:pt>
                <c:pt idx="21165">
                  <c:v>317.2</c:v>
                </c:pt>
                <c:pt idx="21166">
                  <c:v>322.2</c:v>
                </c:pt>
                <c:pt idx="21167">
                  <c:v>327.10000000000002</c:v>
                </c:pt>
                <c:pt idx="21168">
                  <c:v>325.89999999999998</c:v>
                </c:pt>
                <c:pt idx="21169">
                  <c:v>315.2</c:v>
                </c:pt>
                <c:pt idx="21170">
                  <c:v>327.2</c:v>
                </c:pt>
                <c:pt idx="21171">
                  <c:v>326.89999999999998</c:v>
                </c:pt>
                <c:pt idx="21172">
                  <c:v>327.39999999999998</c:v>
                </c:pt>
                <c:pt idx="21173">
                  <c:v>328.1</c:v>
                </c:pt>
                <c:pt idx="21174">
                  <c:v>328.1</c:v>
                </c:pt>
                <c:pt idx="21175">
                  <c:v>325.10000000000002</c:v>
                </c:pt>
                <c:pt idx="21176">
                  <c:v>323.89999999999998</c:v>
                </c:pt>
                <c:pt idx="21177">
                  <c:v>322.39999999999998</c:v>
                </c:pt>
                <c:pt idx="21178">
                  <c:v>320.39999999999998</c:v>
                </c:pt>
                <c:pt idx="21179">
                  <c:v>323.89999999999998</c:v>
                </c:pt>
                <c:pt idx="21180">
                  <c:v>321.60000000000002</c:v>
                </c:pt>
                <c:pt idx="21181">
                  <c:v>322.2</c:v>
                </c:pt>
                <c:pt idx="21182">
                  <c:v>315.7</c:v>
                </c:pt>
                <c:pt idx="21183">
                  <c:v>321.39999999999998</c:v>
                </c:pt>
                <c:pt idx="21184">
                  <c:v>326.2</c:v>
                </c:pt>
                <c:pt idx="21185">
                  <c:v>329.1</c:v>
                </c:pt>
                <c:pt idx="21186">
                  <c:v>328.7</c:v>
                </c:pt>
                <c:pt idx="21187">
                  <c:v>327.39999999999998</c:v>
                </c:pt>
                <c:pt idx="21188">
                  <c:v>328.5</c:v>
                </c:pt>
                <c:pt idx="21189">
                  <c:v>325.5</c:v>
                </c:pt>
                <c:pt idx="21190">
                  <c:v>321.89999999999998</c:v>
                </c:pt>
                <c:pt idx="21191">
                  <c:v>328.9</c:v>
                </c:pt>
                <c:pt idx="21192">
                  <c:v>328</c:v>
                </c:pt>
                <c:pt idx="21193">
                  <c:v>327.60000000000002</c:v>
                </c:pt>
                <c:pt idx="21194">
                  <c:v>317.39999999999998</c:v>
                </c:pt>
                <c:pt idx="21195">
                  <c:v>325.10000000000002</c:v>
                </c:pt>
                <c:pt idx="21196">
                  <c:v>326.39999999999998</c:v>
                </c:pt>
                <c:pt idx="21197">
                  <c:v>331.1</c:v>
                </c:pt>
                <c:pt idx="21198">
                  <c:v>331.1</c:v>
                </c:pt>
                <c:pt idx="21199">
                  <c:v>330.3</c:v>
                </c:pt>
                <c:pt idx="21200">
                  <c:v>320.7</c:v>
                </c:pt>
                <c:pt idx="21201">
                  <c:v>318.7</c:v>
                </c:pt>
                <c:pt idx="21202">
                  <c:v>328.2</c:v>
                </c:pt>
                <c:pt idx="21203">
                  <c:v>327.60000000000002</c:v>
                </c:pt>
                <c:pt idx="21204">
                  <c:v>329.6</c:v>
                </c:pt>
                <c:pt idx="21205">
                  <c:v>326.10000000000002</c:v>
                </c:pt>
                <c:pt idx="21206">
                  <c:v>327.3</c:v>
                </c:pt>
                <c:pt idx="21207">
                  <c:v>329.5</c:v>
                </c:pt>
                <c:pt idx="21208">
                  <c:v>317.5</c:v>
                </c:pt>
                <c:pt idx="21209">
                  <c:v>328.3</c:v>
                </c:pt>
                <c:pt idx="21210">
                  <c:v>330.1</c:v>
                </c:pt>
                <c:pt idx="21211">
                  <c:v>327.10000000000002</c:v>
                </c:pt>
                <c:pt idx="21212">
                  <c:v>329.1</c:v>
                </c:pt>
                <c:pt idx="21213">
                  <c:v>329.5</c:v>
                </c:pt>
                <c:pt idx="21214">
                  <c:v>321.89999999999998</c:v>
                </c:pt>
                <c:pt idx="21215">
                  <c:v>315.39999999999998</c:v>
                </c:pt>
                <c:pt idx="21216">
                  <c:v>327.5</c:v>
                </c:pt>
                <c:pt idx="21217">
                  <c:v>327.39999999999998</c:v>
                </c:pt>
                <c:pt idx="21218">
                  <c:v>322.8</c:v>
                </c:pt>
                <c:pt idx="21219">
                  <c:v>314.89999999999998</c:v>
                </c:pt>
                <c:pt idx="21220">
                  <c:v>322.7</c:v>
                </c:pt>
                <c:pt idx="21221">
                  <c:v>323</c:v>
                </c:pt>
                <c:pt idx="21222">
                  <c:v>319.10000000000002</c:v>
                </c:pt>
                <c:pt idx="21223">
                  <c:v>321.5</c:v>
                </c:pt>
                <c:pt idx="21224">
                  <c:v>320.2</c:v>
                </c:pt>
                <c:pt idx="21225">
                  <c:v>320.60000000000002</c:v>
                </c:pt>
                <c:pt idx="21226">
                  <c:v>323.39999999999998</c:v>
                </c:pt>
                <c:pt idx="21227">
                  <c:v>319.89999999999998</c:v>
                </c:pt>
                <c:pt idx="21228">
                  <c:v>319.3</c:v>
                </c:pt>
                <c:pt idx="21229">
                  <c:v>323.7</c:v>
                </c:pt>
                <c:pt idx="21230">
                  <c:v>323.8</c:v>
                </c:pt>
                <c:pt idx="21231">
                  <c:v>321.39999999999998</c:v>
                </c:pt>
                <c:pt idx="21232">
                  <c:v>317.2</c:v>
                </c:pt>
                <c:pt idx="21233">
                  <c:v>313.8</c:v>
                </c:pt>
                <c:pt idx="21234">
                  <c:v>315.10000000000002</c:v>
                </c:pt>
                <c:pt idx="21235">
                  <c:v>323.2</c:v>
                </c:pt>
                <c:pt idx="21236">
                  <c:v>321.2</c:v>
                </c:pt>
                <c:pt idx="21237">
                  <c:v>319.89999999999998</c:v>
                </c:pt>
                <c:pt idx="21238">
                  <c:v>320.39999999999998</c:v>
                </c:pt>
                <c:pt idx="21239">
                  <c:v>324.10000000000002</c:v>
                </c:pt>
                <c:pt idx="21240">
                  <c:v>319.10000000000002</c:v>
                </c:pt>
                <c:pt idx="21241">
                  <c:v>327.9</c:v>
                </c:pt>
                <c:pt idx="21242">
                  <c:v>327.5</c:v>
                </c:pt>
                <c:pt idx="21243">
                  <c:v>316.60000000000002</c:v>
                </c:pt>
                <c:pt idx="21244">
                  <c:v>322.89999999999998</c:v>
                </c:pt>
                <c:pt idx="21245">
                  <c:v>326.2</c:v>
                </c:pt>
                <c:pt idx="21246">
                  <c:v>326.7</c:v>
                </c:pt>
                <c:pt idx="21247">
                  <c:v>320.2</c:v>
                </c:pt>
                <c:pt idx="21248">
                  <c:v>322.3</c:v>
                </c:pt>
                <c:pt idx="21249">
                  <c:v>323.7</c:v>
                </c:pt>
                <c:pt idx="21250">
                  <c:v>323.89999999999998</c:v>
                </c:pt>
                <c:pt idx="21251">
                  <c:v>326.10000000000002</c:v>
                </c:pt>
                <c:pt idx="21252">
                  <c:v>323.60000000000002</c:v>
                </c:pt>
                <c:pt idx="21253">
                  <c:v>323.89999999999998</c:v>
                </c:pt>
                <c:pt idx="21254">
                  <c:v>325.10000000000002</c:v>
                </c:pt>
                <c:pt idx="21255">
                  <c:v>324.2</c:v>
                </c:pt>
                <c:pt idx="21256">
                  <c:v>321.89999999999998</c:v>
                </c:pt>
                <c:pt idx="21257">
                  <c:v>323.2</c:v>
                </c:pt>
                <c:pt idx="21258">
                  <c:v>313.7</c:v>
                </c:pt>
                <c:pt idx="21259">
                  <c:v>320.89999999999998</c:v>
                </c:pt>
                <c:pt idx="21260">
                  <c:v>319.2</c:v>
                </c:pt>
                <c:pt idx="21261">
                  <c:v>320</c:v>
                </c:pt>
                <c:pt idx="21262">
                  <c:v>317.5</c:v>
                </c:pt>
                <c:pt idx="21263">
                  <c:v>322.10000000000002</c:v>
                </c:pt>
                <c:pt idx="21264">
                  <c:v>317.39999999999998</c:v>
                </c:pt>
                <c:pt idx="21265">
                  <c:v>320.5</c:v>
                </c:pt>
                <c:pt idx="21266">
                  <c:v>322.2</c:v>
                </c:pt>
                <c:pt idx="21267">
                  <c:v>321.8</c:v>
                </c:pt>
                <c:pt idx="21268">
                  <c:v>317.5</c:v>
                </c:pt>
                <c:pt idx="21269">
                  <c:v>312</c:v>
                </c:pt>
                <c:pt idx="21270">
                  <c:v>317.7</c:v>
                </c:pt>
                <c:pt idx="21271">
                  <c:v>316.5</c:v>
                </c:pt>
                <c:pt idx="21272">
                  <c:v>321.39999999999998</c:v>
                </c:pt>
                <c:pt idx="21273">
                  <c:v>324</c:v>
                </c:pt>
                <c:pt idx="21274">
                  <c:v>323.7</c:v>
                </c:pt>
                <c:pt idx="21275">
                  <c:v>324.3</c:v>
                </c:pt>
                <c:pt idx="21276">
                  <c:v>326.10000000000002</c:v>
                </c:pt>
                <c:pt idx="21277">
                  <c:v>322.39999999999998</c:v>
                </c:pt>
                <c:pt idx="21278">
                  <c:v>323.10000000000002</c:v>
                </c:pt>
                <c:pt idx="21279">
                  <c:v>323.39999999999998</c:v>
                </c:pt>
                <c:pt idx="21280">
                  <c:v>325.89999999999998</c:v>
                </c:pt>
                <c:pt idx="21281">
                  <c:v>323</c:v>
                </c:pt>
                <c:pt idx="21282">
                  <c:v>315.7</c:v>
                </c:pt>
                <c:pt idx="21283">
                  <c:v>321.7</c:v>
                </c:pt>
                <c:pt idx="21284">
                  <c:v>316.7</c:v>
                </c:pt>
                <c:pt idx="21285">
                  <c:v>322.39999999999998</c:v>
                </c:pt>
                <c:pt idx="21286">
                  <c:v>323.39999999999998</c:v>
                </c:pt>
                <c:pt idx="21287">
                  <c:v>322.8</c:v>
                </c:pt>
                <c:pt idx="21288">
                  <c:v>315.10000000000002</c:v>
                </c:pt>
                <c:pt idx="21289">
                  <c:v>317.5</c:v>
                </c:pt>
                <c:pt idx="21290">
                  <c:v>315.7</c:v>
                </c:pt>
                <c:pt idx="21291">
                  <c:v>316.89999999999998</c:v>
                </c:pt>
                <c:pt idx="21292">
                  <c:v>316.7</c:v>
                </c:pt>
                <c:pt idx="21293">
                  <c:v>317.10000000000002</c:v>
                </c:pt>
                <c:pt idx="21294">
                  <c:v>316.2</c:v>
                </c:pt>
                <c:pt idx="21295">
                  <c:v>314.7</c:v>
                </c:pt>
                <c:pt idx="21296">
                  <c:v>316.39999999999998</c:v>
                </c:pt>
                <c:pt idx="21297">
                  <c:v>318.60000000000002</c:v>
                </c:pt>
                <c:pt idx="21298">
                  <c:v>319.89999999999998</c:v>
                </c:pt>
                <c:pt idx="21299">
                  <c:v>316.10000000000002</c:v>
                </c:pt>
                <c:pt idx="21300">
                  <c:v>316.89999999999998</c:v>
                </c:pt>
                <c:pt idx="21301">
                  <c:v>319.2</c:v>
                </c:pt>
                <c:pt idx="21302">
                  <c:v>319.2</c:v>
                </c:pt>
                <c:pt idx="21303">
                  <c:v>315.5</c:v>
                </c:pt>
                <c:pt idx="21304">
                  <c:v>305.8</c:v>
                </c:pt>
                <c:pt idx="21305">
                  <c:v>307.5</c:v>
                </c:pt>
                <c:pt idx="21306">
                  <c:v>317.10000000000002</c:v>
                </c:pt>
                <c:pt idx="21307">
                  <c:v>315</c:v>
                </c:pt>
                <c:pt idx="21308">
                  <c:v>316.5</c:v>
                </c:pt>
                <c:pt idx="21309">
                  <c:v>318.8</c:v>
                </c:pt>
                <c:pt idx="21310">
                  <c:v>318.2</c:v>
                </c:pt>
                <c:pt idx="21311">
                  <c:v>303.7</c:v>
                </c:pt>
                <c:pt idx="21312">
                  <c:v>317.60000000000002</c:v>
                </c:pt>
                <c:pt idx="21313">
                  <c:v>309.3</c:v>
                </c:pt>
                <c:pt idx="21314">
                  <c:v>312.8</c:v>
                </c:pt>
                <c:pt idx="21315">
                  <c:v>316.10000000000002</c:v>
                </c:pt>
                <c:pt idx="21316">
                  <c:v>316.2</c:v>
                </c:pt>
                <c:pt idx="21317">
                  <c:v>314.39999999999998</c:v>
                </c:pt>
                <c:pt idx="21318">
                  <c:v>316.60000000000002</c:v>
                </c:pt>
                <c:pt idx="21319">
                  <c:v>314.2</c:v>
                </c:pt>
                <c:pt idx="21320">
                  <c:v>318.3</c:v>
                </c:pt>
                <c:pt idx="21321">
                  <c:v>319.60000000000002</c:v>
                </c:pt>
                <c:pt idx="21322">
                  <c:v>319.39999999999998</c:v>
                </c:pt>
                <c:pt idx="21323">
                  <c:v>317.5</c:v>
                </c:pt>
                <c:pt idx="21324">
                  <c:v>318.5</c:v>
                </c:pt>
                <c:pt idx="21325">
                  <c:v>317</c:v>
                </c:pt>
                <c:pt idx="21326">
                  <c:v>315.60000000000002</c:v>
                </c:pt>
                <c:pt idx="21327">
                  <c:v>314.2</c:v>
                </c:pt>
                <c:pt idx="21328">
                  <c:v>305.8</c:v>
                </c:pt>
                <c:pt idx="21329">
                  <c:v>318.3</c:v>
                </c:pt>
                <c:pt idx="21330">
                  <c:v>318.8</c:v>
                </c:pt>
                <c:pt idx="21331">
                  <c:v>307.8</c:v>
                </c:pt>
                <c:pt idx="21332">
                  <c:v>319.8</c:v>
                </c:pt>
                <c:pt idx="21333">
                  <c:v>310.3</c:v>
                </c:pt>
                <c:pt idx="21334">
                  <c:v>314.5</c:v>
                </c:pt>
                <c:pt idx="21335">
                  <c:v>312.60000000000002</c:v>
                </c:pt>
                <c:pt idx="21336">
                  <c:v>311.8</c:v>
                </c:pt>
                <c:pt idx="21337">
                  <c:v>311</c:v>
                </c:pt>
                <c:pt idx="21338">
                  <c:v>317.60000000000002</c:v>
                </c:pt>
                <c:pt idx="21339">
                  <c:v>313.8</c:v>
                </c:pt>
                <c:pt idx="21340">
                  <c:v>315</c:v>
                </c:pt>
                <c:pt idx="21341">
                  <c:v>310.39999999999998</c:v>
                </c:pt>
                <c:pt idx="21342">
                  <c:v>312.10000000000002</c:v>
                </c:pt>
                <c:pt idx="21343">
                  <c:v>315.5</c:v>
                </c:pt>
                <c:pt idx="21344">
                  <c:v>317.39999999999998</c:v>
                </c:pt>
                <c:pt idx="21345">
                  <c:v>317.5</c:v>
                </c:pt>
                <c:pt idx="21346">
                  <c:v>308.5</c:v>
                </c:pt>
                <c:pt idx="21347">
                  <c:v>319</c:v>
                </c:pt>
                <c:pt idx="21348">
                  <c:v>318</c:v>
                </c:pt>
                <c:pt idx="21349">
                  <c:v>305.89999999999998</c:v>
                </c:pt>
                <c:pt idx="21350">
                  <c:v>317.2</c:v>
                </c:pt>
                <c:pt idx="21351">
                  <c:v>314.3</c:v>
                </c:pt>
                <c:pt idx="21352">
                  <c:v>315.5</c:v>
                </c:pt>
                <c:pt idx="21353">
                  <c:v>314.39999999999998</c:v>
                </c:pt>
                <c:pt idx="21354">
                  <c:v>317.10000000000002</c:v>
                </c:pt>
                <c:pt idx="21355">
                  <c:v>309.3</c:v>
                </c:pt>
                <c:pt idx="21356">
                  <c:v>317.39999999999998</c:v>
                </c:pt>
                <c:pt idx="21357">
                  <c:v>318.8</c:v>
                </c:pt>
                <c:pt idx="21358">
                  <c:v>316</c:v>
                </c:pt>
                <c:pt idx="21359">
                  <c:v>313.5</c:v>
                </c:pt>
                <c:pt idx="21360">
                  <c:v>315.39999999999998</c:v>
                </c:pt>
                <c:pt idx="21361">
                  <c:v>315</c:v>
                </c:pt>
                <c:pt idx="21362">
                  <c:v>309.10000000000002</c:v>
                </c:pt>
                <c:pt idx="21363">
                  <c:v>311.39999999999998</c:v>
                </c:pt>
                <c:pt idx="21364">
                  <c:v>318.7</c:v>
                </c:pt>
                <c:pt idx="21365">
                  <c:v>316.7</c:v>
                </c:pt>
                <c:pt idx="21366">
                  <c:v>308.10000000000002</c:v>
                </c:pt>
                <c:pt idx="21367">
                  <c:v>309</c:v>
                </c:pt>
                <c:pt idx="21368">
                  <c:v>313.5</c:v>
                </c:pt>
                <c:pt idx="21369">
                  <c:v>317.10000000000002</c:v>
                </c:pt>
                <c:pt idx="21370">
                  <c:v>317.5</c:v>
                </c:pt>
                <c:pt idx="21371">
                  <c:v>317.60000000000002</c:v>
                </c:pt>
                <c:pt idx="21372">
                  <c:v>309.60000000000002</c:v>
                </c:pt>
                <c:pt idx="21373">
                  <c:v>315.5</c:v>
                </c:pt>
                <c:pt idx="21374">
                  <c:v>317.89999999999998</c:v>
                </c:pt>
                <c:pt idx="21375">
                  <c:v>313</c:v>
                </c:pt>
                <c:pt idx="21376">
                  <c:v>315</c:v>
                </c:pt>
                <c:pt idx="21377">
                  <c:v>315.10000000000002</c:v>
                </c:pt>
                <c:pt idx="21378">
                  <c:v>315.89999999999998</c:v>
                </c:pt>
                <c:pt idx="21379">
                  <c:v>311.5</c:v>
                </c:pt>
                <c:pt idx="21380">
                  <c:v>314.10000000000002</c:v>
                </c:pt>
                <c:pt idx="21381">
                  <c:v>313.10000000000002</c:v>
                </c:pt>
                <c:pt idx="21382">
                  <c:v>315</c:v>
                </c:pt>
                <c:pt idx="21383">
                  <c:v>313.7</c:v>
                </c:pt>
                <c:pt idx="21384">
                  <c:v>317</c:v>
                </c:pt>
                <c:pt idx="21385">
                  <c:v>317.5</c:v>
                </c:pt>
                <c:pt idx="21386">
                  <c:v>307.39999999999998</c:v>
                </c:pt>
                <c:pt idx="21387">
                  <c:v>318.2</c:v>
                </c:pt>
                <c:pt idx="21388">
                  <c:v>312.3</c:v>
                </c:pt>
                <c:pt idx="21389">
                  <c:v>318.10000000000002</c:v>
                </c:pt>
                <c:pt idx="21390">
                  <c:v>317.60000000000002</c:v>
                </c:pt>
                <c:pt idx="21391">
                  <c:v>314.5</c:v>
                </c:pt>
                <c:pt idx="21392">
                  <c:v>318.2</c:v>
                </c:pt>
                <c:pt idx="21393">
                  <c:v>317.39999999999998</c:v>
                </c:pt>
                <c:pt idx="21394">
                  <c:v>316.2</c:v>
                </c:pt>
                <c:pt idx="21395">
                  <c:v>313.5</c:v>
                </c:pt>
                <c:pt idx="21396">
                  <c:v>310.89999999999998</c:v>
                </c:pt>
                <c:pt idx="21397">
                  <c:v>313.5</c:v>
                </c:pt>
                <c:pt idx="21398">
                  <c:v>318.2</c:v>
                </c:pt>
                <c:pt idx="21399">
                  <c:v>317</c:v>
                </c:pt>
                <c:pt idx="21400">
                  <c:v>317.5</c:v>
                </c:pt>
                <c:pt idx="21401">
                  <c:v>313.89999999999998</c:v>
                </c:pt>
                <c:pt idx="21402">
                  <c:v>313.60000000000002</c:v>
                </c:pt>
                <c:pt idx="21403">
                  <c:v>314.5</c:v>
                </c:pt>
                <c:pt idx="21404">
                  <c:v>317.2</c:v>
                </c:pt>
                <c:pt idx="21405">
                  <c:v>311.3</c:v>
                </c:pt>
                <c:pt idx="21406">
                  <c:v>317.5</c:v>
                </c:pt>
                <c:pt idx="21407">
                  <c:v>313.10000000000002</c:v>
                </c:pt>
                <c:pt idx="21408">
                  <c:v>312.10000000000002</c:v>
                </c:pt>
                <c:pt idx="21409">
                  <c:v>314.10000000000002</c:v>
                </c:pt>
                <c:pt idx="21410">
                  <c:v>315.7</c:v>
                </c:pt>
                <c:pt idx="21411">
                  <c:v>317.7</c:v>
                </c:pt>
                <c:pt idx="21412">
                  <c:v>323.2</c:v>
                </c:pt>
                <c:pt idx="21413">
                  <c:v>321.7</c:v>
                </c:pt>
                <c:pt idx="21414">
                  <c:v>324.10000000000002</c:v>
                </c:pt>
                <c:pt idx="21415">
                  <c:v>324.39999999999998</c:v>
                </c:pt>
                <c:pt idx="21416">
                  <c:v>326.10000000000002</c:v>
                </c:pt>
                <c:pt idx="21417">
                  <c:v>311.39999999999998</c:v>
                </c:pt>
                <c:pt idx="21418">
                  <c:v>317</c:v>
                </c:pt>
                <c:pt idx="21419">
                  <c:v>322.2</c:v>
                </c:pt>
                <c:pt idx="21420">
                  <c:v>321.8</c:v>
                </c:pt>
                <c:pt idx="21421">
                  <c:v>317</c:v>
                </c:pt>
                <c:pt idx="21422">
                  <c:v>317.5</c:v>
                </c:pt>
                <c:pt idx="21423">
                  <c:v>313.39999999999998</c:v>
                </c:pt>
                <c:pt idx="21424">
                  <c:v>316.5</c:v>
                </c:pt>
                <c:pt idx="21425">
                  <c:v>312.2</c:v>
                </c:pt>
                <c:pt idx="21426">
                  <c:v>315.39999999999998</c:v>
                </c:pt>
                <c:pt idx="21427">
                  <c:v>317.60000000000002</c:v>
                </c:pt>
                <c:pt idx="21428">
                  <c:v>313.7</c:v>
                </c:pt>
                <c:pt idx="21429">
                  <c:v>318</c:v>
                </c:pt>
                <c:pt idx="21430">
                  <c:v>315.39999999999998</c:v>
                </c:pt>
                <c:pt idx="21431">
                  <c:v>314.2</c:v>
                </c:pt>
                <c:pt idx="21432">
                  <c:v>314.39999999999998</c:v>
                </c:pt>
                <c:pt idx="21433">
                  <c:v>313.7</c:v>
                </c:pt>
                <c:pt idx="21434">
                  <c:v>308</c:v>
                </c:pt>
                <c:pt idx="21435">
                  <c:v>317.10000000000002</c:v>
                </c:pt>
                <c:pt idx="21436">
                  <c:v>313.7</c:v>
                </c:pt>
                <c:pt idx="21437">
                  <c:v>319.89999999999998</c:v>
                </c:pt>
                <c:pt idx="21438">
                  <c:v>317</c:v>
                </c:pt>
                <c:pt idx="21439">
                  <c:v>324.3</c:v>
                </c:pt>
                <c:pt idx="21440">
                  <c:v>322.39999999999998</c:v>
                </c:pt>
                <c:pt idx="21441">
                  <c:v>322.3</c:v>
                </c:pt>
                <c:pt idx="21442">
                  <c:v>322.7</c:v>
                </c:pt>
                <c:pt idx="21443">
                  <c:v>323.7</c:v>
                </c:pt>
                <c:pt idx="21444">
                  <c:v>321.3</c:v>
                </c:pt>
                <c:pt idx="21445">
                  <c:v>322.60000000000002</c:v>
                </c:pt>
                <c:pt idx="21446">
                  <c:v>323.2</c:v>
                </c:pt>
                <c:pt idx="21447">
                  <c:v>324</c:v>
                </c:pt>
                <c:pt idx="21448">
                  <c:v>316.39999999999998</c:v>
                </c:pt>
                <c:pt idx="21449">
                  <c:v>322.2</c:v>
                </c:pt>
                <c:pt idx="21450">
                  <c:v>318.60000000000002</c:v>
                </c:pt>
                <c:pt idx="21451">
                  <c:v>320.5</c:v>
                </c:pt>
                <c:pt idx="21452">
                  <c:v>321.2</c:v>
                </c:pt>
                <c:pt idx="21453">
                  <c:v>315.3</c:v>
                </c:pt>
                <c:pt idx="21454">
                  <c:v>318.3</c:v>
                </c:pt>
                <c:pt idx="21455">
                  <c:v>321.2</c:v>
                </c:pt>
                <c:pt idx="21456">
                  <c:v>317.3</c:v>
                </c:pt>
                <c:pt idx="21457">
                  <c:v>312.89999999999998</c:v>
                </c:pt>
                <c:pt idx="21458">
                  <c:v>308.8</c:v>
                </c:pt>
                <c:pt idx="21459">
                  <c:v>316.7</c:v>
                </c:pt>
                <c:pt idx="21460">
                  <c:v>315.3</c:v>
                </c:pt>
                <c:pt idx="21461">
                  <c:v>316.2</c:v>
                </c:pt>
                <c:pt idx="21462">
                  <c:v>319.3</c:v>
                </c:pt>
                <c:pt idx="21463">
                  <c:v>313.60000000000002</c:v>
                </c:pt>
                <c:pt idx="21464">
                  <c:v>319.7</c:v>
                </c:pt>
                <c:pt idx="21465">
                  <c:v>318.3</c:v>
                </c:pt>
                <c:pt idx="21466">
                  <c:v>320.89999999999998</c:v>
                </c:pt>
                <c:pt idx="21467">
                  <c:v>322.39999999999998</c:v>
                </c:pt>
                <c:pt idx="21468">
                  <c:v>321.10000000000002</c:v>
                </c:pt>
                <c:pt idx="21469">
                  <c:v>310.7</c:v>
                </c:pt>
                <c:pt idx="21470">
                  <c:v>313.5</c:v>
                </c:pt>
                <c:pt idx="21471">
                  <c:v>314.39999999999998</c:v>
                </c:pt>
                <c:pt idx="21472">
                  <c:v>317.5</c:v>
                </c:pt>
                <c:pt idx="21473">
                  <c:v>319.2</c:v>
                </c:pt>
                <c:pt idx="21474">
                  <c:v>320</c:v>
                </c:pt>
                <c:pt idx="21475">
                  <c:v>315.7</c:v>
                </c:pt>
                <c:pt idx="21476">
                  <c:v>304.8</c:v>
                </c:pt>
                <c:pt idx="21477">
                  <c:v>317.89999999999998</c:v>
                </c:pt>
                <c:pt idx="21478">
                  <c:v>314.2</c:v>
                </c:pt>
                <c:pt idx="21479">
                  <c:v>317.2</c:v>
                </c:pt>
                <c:pt idx="21480">
                  <c:v>317.2</c:v>
                </c:pt>
                <c:pt idx="21481">
                  <c:v>317.2</c:v>
                </c:pt>
                <c:pt idx="21482">
                  <c:v>314.2</c:v>
                </c:pt>
                <c:pt idx="21483">
                  <c:v>320</c:v>
                </c:pt>
                <c:pt idx="21484">
                  <c:v>318.60000000000002</c:v>
                </c:pt>
                <c:pt idx="21485">
                  <c:v>321.39999999999998</c:v>
                </c:pt>
                <c:pt idx="21486">
                  <c:v>313.10000000000002</c:v>
                </c:pt>
                <c:pt idx="21487">
                  <c:v>314.2</c:v>
                </c:pt>
                <c:pt idx="21488">
                  <c:v>318.2</c:v>
                </c:pt>
                <c:pt idx="21489">
                  <c:v>312.7</c:v>
                </c:pt>
                <c:pt idx="21490">
                  <c:v>315.10000000000002</c:v>
                </c:pt>
                <c:pt idx="21491">
                  <c:v>318.89999999999998</c:v>
                </c:pt>
                <c:pt idx="21492">
                  <c:v>320</c:v>
                </c:pt>
                <c:pt idx="21493">
                  <c:v>314</c:v>
                </c:pt>
                <c:pt idx="21494">
                  <c:v>314.2</c:v>
                </c:pt>
                <c:pt idx="21495">
                  <c:v>316.39999999999998</c:v>
                </c:pt>
                <c:pt idx="21496">
                  <c:v>318.2</c:v>
                </c:pt>
                <c:pt idx="21497">
                  <c:v>316</c:v>
                </c:pt>
                <c:pt idx="21498">
                  <c:v>314.7</c:v>
                </c:pt>
                <c:pt idx="21499">
                  <c:v>311.60000000000002</c:v>
                </c:pt>
                <c:pt idx="21500">
                  <c:v>314.7</c:v>
                </c:pt>
                <c:pt idx="21501">
                  <c:v>316</c:v>
                </c:pt>
                <c:pt idx="21502">
                  <c:v>311.7</c:v>
                </c:pt>
                <c:pt idx="21503">
                  <c:v>312.8</c:v>
                </c:pt>
                <c:pt idx="21504">
                  <c:v>314.2</c:v>
                </c:pt>
                <c:pt idx="21505">
                  <c:v>311.2</c:v>
                </c:pt>
                <c:pt idx="21506">
                  <c:v>312.7</c:v>
                </c:pt>
                <c:pt idx="21507">
                  <c:v>301.60000000000002</c:v>
                </c:pt>
                <c:pt idx="21508">
                  <c:v>314.39999999999998</c:v>
                </c:pt>
                <c:pt idx="21509">
                  <c:v>312.5</c:v>
                </c:pt>
                <c:pt idx="21510">
                  <c:v>312.7</c:v>
                </c:pt>
                <c:pt idx="21511">
                  <c:v>309.8</c:v>
                </c:pt>
                <c:pt idx="21512">
                  <c:v>314</c:v>
                </c:pt>
                <c:pt idx="21513">
                  <c:v>314.2</c:v>
                </c:pt>
                <c:pt idx="21514">
                  <c:v>314.10000000000002</c:v>
                </c:pt>
                <c:pt idx="21515">
                  <c:v>315.2</c:v>
                </c:pt>
                <c:pt idx="21516">
                  <c:v>313</c:v>
                </c:pt>
                <c:pt idx="21517">
                  <c:v>311.10000000000002</c:v>
                </c:pt>
                <c:pt idx="21518">
                  <c:v>315.2</c:v>
                </c:pt>
                <c:pt idx="21519">
                  <c:v>313.39999999999998</c:v>
                </c:pt>
                <c:pt idx="21520">
                  <c:v>314</c:v>
                </c:pt>
                <c:pt idx="21521">
                  <c:v>314.39999999999998</c:v>
                </c:pt>
                <c:pt idx="21522">
                  <c:v>315.2</c:v>
                </c:pt>
                <c:pt idx="21523">
                  <c:v>310.5</c:v>
                </c:pt>
                <c:pt idx="21524">
                  <c:v>312.10000000000002</c:v>
                </c:pt>
                <c:pt idx="21525">
                  <c:v>314.10000000000002</c:v>
                </c:pt>
                <c:pt idx="21526">
                  <c:v>311.3</c:v>
                </c:pt>
                <c:pt idx="21527">
                  <c:v>303.5</c:v>
                </c:pt>
                <c:pt idx="21528">
                  <c:v>312</c:v>
                </c:pt>
                <c:pt idx="21529">
                  <c:v>308.8</c:v>
                </c:pt>
                <c:pt idx="21530">
                  <c:v>303.5</c:v>
                </c:pt>
                <c:pt idx="21531">
                  <c:v>312.3</c:v>
                </c:pt>
                <c:pt idx="21532">
                  <c:v>312.89999999999998</c:v>
                </c:pt>
                <c:pt idx="21533">
                  <c:v>313.7</c:v>
                </c:pt>
                <c:pt idx="21534">
                  <c:v>304.7</c:v>
                </c:pt>
                <c:pt idx="21535">
                  <c:v>312.3</c:v>
                </c:pt>
                <c:pt idx="21536">
                  <c:v>309.39999999999998</c:v>
                </c:pt>
                <c:pt idx="21537">
                  <c:v>313.60000000000002</c:v>
                </c:pt>
                <c:pt idx="21538">
                  <c:v>304.89999999999998</c:v>
                </c:pt>
                <c:pt idx="21539">
                  <c:v>313</c:v>
                </c:pt>
                <c:pt idx="21540">
                  <c:v>312.10000000000002</c:v>
                </c:pt>
                <c:pt idx="21541">
                  <c:v>309.3</c:v>
                </c:pt>
                <c:pt idx="21542">
                  <c:v>311.39999999999998</c:v>
                </c:pt>
                <c:pt idx="21543">
                  <c:v>310.2</c:v>
                </c:pt>
                <c:pt idx="21544">
                  <c:v>308.3</c:v>
                </c:pt>
                <c:pt idx="21545">
                  <c:v>310.39999999999998</c:v>
                </c:pt>
                <c:pt idx="21546">
                  <c:v>306.5</c:v>
                </c:pt>
                <c:pt idx="21547">
                  <c:v>311</c:v>
                </c:pt>
                <c:pt idx="21548">
                  <c:v>310.8</c:v>
                </c:pt>
                <c:pt idx="21549">
                  <c:v>309.39999999999998</c:v>
                </c:pt>
                <c:pt idx="21550">
                  <c:v>309.39999999999998</c:v>
                </c:pt>
                <c:pt idx="21551">
                  <c:v>302</c:v>
                </c:pt>
                <c:pt idx="21552">
                  <c:v>308.3</c:v>
                </c:pt>
                <c:pt idx="21553">
                  <c:v>309</c:v>
                </c:pt>
                <c:pt idx="21554">
                  <c:v>308.89999999999998</c:v>
                </c:pt>
                <c:pt idx="21555">
                  <c:v>305.89999999999998</c:v>
                </c:pt>
                <c:pt idx="21556">
                  <c:v>300.8</c:v>
                </c:pt>
                <c:pt idx="21557">
                  <c:v>308.39999999999998</c:v>
                </c:pt>
                <c:pt idx="21558">
                  <c:v>306.5</c:v>
                </c:pt>
                <c:pt idx="21559">
                  <c:v>308.8</c:v>
                </c:pt>
                <c:pt idx="21560">
                  <c:v>306.3</c:v>
                </c:pt>
                <c:pt idx="21561">
                  <c:v>304.89999999999998</c:v>
                </c:pt>
                <c:pt idx="21562">
                  <c:v>300.89999999999998</c:v>
                </c:pt>
                <c:pt idx="21563">
                  <c:v>308.3</c:v>
                </c:pt>
                <c:pt idx="21564">
                  <c:v>306.39999999999998</c:v>
                </c:pt>
                <c:pt idx="21565">
                  <c:v>305.3</c:v>
                </c:pt>
                <c:pt idx="21566">
                  <c:v>303.89999999999998</c:v>
                </c:pt>
                <c:pt idx="21567">
                  <c:v>306.39999999999998</c:v>
                </c:pt>
                <c:pt idx="21568">
                  <c:v>306.2</c:v>
                </c:pt>
                <c:pt idx="21569">
                  <c:v>302.89999999999998</c:v>
                </c:pt>
                <c:pt idx="21570">
                  <c:v>307.3</c:v>
                </c:pt>
                <c:pt idx="21571">
                  <c:v>306.39999999999998</c:v>
                </c:pt>
                <c:pt idx="21572">
                  <c:v>304</c:v>
                </c:pt>
                <c:pt idx="21573">
                  <c:v>300.7</c:v>
                </c:pt>
                <c:pt idx="21574">
                  <c:v>306</c:v>
                </c:pt>
                <c:pt idx="21575">
                  <c:v>304.5</c:v>
                </c:pt>
                <c:pt idx="21576">
                  <c:v>294</c:v>
                </c:pt>
                <c:pt idx="21577">
                  <c:v>308.10000000000002</c:v>
                </c:pt>
                <c:pt idx="21578">
                  <c:v>297.2</c:v>
                </c:pt>
                <c:pt idx="21579">
                  <c:v>306.39999999999998</c:v>
                </c:pt>
                <c:pt idx="21580">
                  <c:v>306.89999999999998</c:v>
                </c:pt>
                <c:pt idx="21581">
                  <c:v>301.3</c:v>
                </c:pt>
                <c:pt idx="21582">
                  <c:v>304.89999999999998</c:v>
                </c:pt>
                <c:pt idx="21583">
                  <c:v>300.3</c:v>
                </c:pt>
                <c:pt idx="21584">
                  <c:v>305.5</c:v>
                </c:pt>
                <c:pt idx="21585">
                  <c:v>293.5</c:v>
                </c:pt>
                <c:pt idx="21586">
                  <c:v>297.3</c:v>
                </c:pt>
                <c:pt idx="21587">
                  <c:v>304.60000000000002</c:v>
                </c:pt>
                <c:pt idx="21588">
                  <c:v>306</c:v>
                </c:pt>
                <c:pt idx="21589">
                  <c:v>302.3</c:v>
                </c:pt>
                <c:pt idx="21590">
                  <c:v>306</c:v>
                </c:pt>
                <c:pt idx="21591">
                  <c:v>290.10000000000002</c:v>
                </c:pt>
                <c:pt idx="21592">
                  <c:v>305.10000000000002</c:v>
                </c:pt>
                <c:pt idx="21593">
                  <c:v>304.89999999999998</c:v>
                </c:pt>
                <c:pt idx="21594">
                  <c:v>305.8</c:v>
                </c:pt>
                <c:pt idx="21595">
                  <c:v>296.39999999999998</c:v>
                </c:pt>
                <c:pt idx="21596">
                  <c:v>300.60000000000002</c:v>
                </c:pt>
                <c:pt idx="21597">
                  <c:v>304.3</c:v>
                </c:pt>
                <c:pt idx="21598">
                  <c:v>304.3</c:v>
                </c:pt>
                <c:pt idx="21599">
                  <c:v>302.2</c:v>
                </c:pt>
                <c:pt idx="21600">
                  <c:v>305.2</c:v>
                </c:pt>
                <c:pt idx="21601">
                  <c:v>302.39999999999998</c:v>
                </c:pt>
                <c:pt idx="21602">
                  <c:v>304.5</c:v>
                </c:pt>
                <c:pt idx="21603">
                  <c:v>305.2</c:v>
                </c:pt>
                <c:pt idx="21604">
                  <c:v>302</c:v>
                </c:pt>
                <c:pt idx="21605">
                  <c:v>295.7</c:v>
                </c:pt>
                <c:pt idx="21606">
                  <c:v>292</c:v>
                </c:pt>
                <c:pt idx="21607">
                  <c:v>301.10000000000002</c:v>
                </c:pt>
                <c:pt idx="21608">
                  <c:v>302.39999999999998</c:v>
                </c:pt>
                <c:pt idx="21609">
                  <c:v>304.10000000000002</c:v>
                </c:pt>
                <c:pt idx="21610">
                  <c:v>299.10000000000002</c:v>
                </c:pt>
                <c:pt idx="21611">
                  <c:v>302.5</c:v>
                </c:pt>
                <c:pt idx="21612">
                  <c:v>303.2</c:v>
                </c:pt>
                <c:pt idx="21613">
                  <c:v>300.7</c:v>
                </c:pt>
                <c:pt idx="21614">
                  <c:v>298.5</c:v>
                </c:pt>
                <c:pt idx="21615">
                  <c:v>303.2</c:v>
                </c:pt>
                <c:pt idx="21616">
                  <c:v>301.10000000000002</c:v>
                </c:pt>
                <c:pt idx="21617">
                  <c:v>298.8</c:v>
                </c:pt>
                <c:pt idx="21618">
                  <c:v>302.2</c:v>
                </c:pt>
                <c:pt idx="21619">
                  <c:v>295</c:v>
                </c:pt>
                <c:pt idx="21620">
                  <c:v>299.39999999999998</c:v>
                </c:pt>
                <c:pt idx="21621">
                  <c:v>294.8</c:v>
                </c:pt>
                <c:pt idx="21622">
                  <c:v>302.39999999999998</c:v>
                </c:pt>
                <c:pt idx="21623">
                  <c:v>302.39999999999998</c:v>
                </c:pt>
                <c:pt idx="21624">
                  <c:v>296.7</c:v>
                </c:pt>
                <c:pt idx="21625">
                  <c:v>303.10000000000002</c:v>
                </c:pt>
                <c:pt idx="21626">
                  <c:v>300.8</c:v>
                </c:pt>
                <c:pt idx="21627">
                  <c:v>301.3</c:v>
                </c:pt>
                <c:pt idx="21628">
                  <c:v>298.2</c:v>
                </c:pt>
                <c:pt idx="21629">
                  <c:v>300</c:v>
                </c:pt>
                <c:pt idx="21630">
                  <c:v>292.8</c:v>
                </c:pt>
                <c:pt idx="21631">
                  <c:v>300.60000000000002</c:v>
                </c:pt>
                <c:pt idx="21632">
                  <c:v>301.5</c:v>
                </c:pt>
                <c:pt idx="21633">
                  <c:v>294.3</c:v>
                </c:pt>
                <c:pt idx="21634">
                  <c:v>294.5</c:v>
                </c:pt>
                <c:pt idx="21635">
                  <c:v>299.39999999999998</c:v>
                </c:pt>
                <c:pt idx="21636">
                  <c:v>287.8</c:v>
                </c:pt>
                <c:pt idx="21637">
                  <c:v>292.7</c:v>
                </c:pt>
                <c:pt idx="21638">
                  <c:v>294.3</c:v>
                </c:pt>
                <c:pt idx="21639">
                  <c:v>299.39999999999998</c:v>
                </c:pt>
                <c:pt idx="21640">
                  <c:v>299.60000000000002</c:v>
                </c:pt>
                <c:pt idx="21641">
                  <c:v>291.3</c:v>
                </c:pt>
                <c:pt idx="21642">
                  <c:v>300.10000000000002</c:v>
                </c:pt>
                <c:pt idx="21643">
                  <c:v>296.2</c:v>
                </c:pt>
                <c:pt idx="21644">
                  <c:v>296.7</c:v>
                </c:pt>
                <c:pt idx="21645">
                  <c:v>298.39999999999998</c:v>
                </c:pt>
                <c:pt idx="21646">
                  <c:v>299.39999999999998</c:v>
                </c:pt>
                <c:pt idx="21647">
                  <c:v>288</c:v>
                </c:pt>
                <c:pt idx="21648">
                  <c:v>295.39999999999998</c:v>
                </c:pt>
                <c:pt idx="21649">
                  <c:v>293.7</c:v>
                </c:pt>
                <c:pt idx="21650">
                  <c:v>294.60000000000002</c:v>
                </c:pt>
                <c:pt idx="21651">
                  <c:v>295.7</c:v>
                </c:pt>
                <c:pt idx="21652">
                  <c:v>283.8</c:v>
                </c:pt>
                <c:pt idx="21653">
                  <c:v>292.39999999999998</c:v>
                </c:pt>
                <c:pt idx="21654">
                  <c:v>293.39999999999998</c:v>
                </c:pt>
                <c:pt idx="21655">
                  <c:v>287.10000000000002</c:v>
                </c:pt>
                <c:pt idx="21656">
                  <c:v>287.10000000000002</c:v>
                </c:pt>
                <c:pt idx="21657">
                  <c:v>295.39999999999998</c:v>
                </c:pt>
                <c:pt idx="21658">
                  <c:v>295.39999999999998</c:v>
                </c:pt>
                <c:pt idx="21659">
                  <c:v>295.39999999999998</c:v>
                </c:pt>
                <c:pt idx="21660">
                  <c:v>288.7</c:v>
                </c:pt>
                <c:pt idx="21661">
                  <c:v>290</c:v>
                </c:pt>
                <c:pt idx="21662">
                  <c:v>291.60000000000002</c:v>
                </c:pt>
                <c:pt idx="21663">
                  <c:v>294.3</c:v>
                </c:pt>
                <c:pt idx="21664">
                  <c:v>292.60000000000002</c:v>
                </c:pt>
                <c:pt idx="21665">
                  <c:v>286.60000000000002</c:v>
                </c:pt>
                <c:pt idx="21666">
                  <c:v>290.5</c:v>
                </c:pt>
                <c:pt idx="21667">
                  <c:v>287.3</c:v>
                </c:pt>
                <c:pt idx="21668">
                  <c:v>286.89999999999998</c:v>
                </c:pt>
                <c:pt idx="21669">
                  <c:v>289.60000000000002</c:v>
                </c:pt>
                <c:pt idx="21670">
                  <c:v>292.39999999999998</c:v>
                </c:pt>
                <c:pt idx="21671">
                  <c:v>291</c:v>
                </c:pt>
                <c:pt idx="21672">
                  <c:v>292</c:v>
                </c:pt>
                <c:pt idx="21673">
                  <c:v>284.2</c:v>
                </c:pt>
                <c:pt idx="21674">
                  <c:v>289.2</c:v>
                </c:pt>
                <c:pt idx="21675">
                  <c:v>283.8</c:v>
                </c:pt>
                <c:pt idx="21676">
                  <c:v>290.2</c:v>
                </c:pt>
                <c:pt idx="21677">
                  <c:v>283.60000000000002</c:v>
                </c:pt>
                <c:pt idx="21678">
                  <c:v>289.5</c:v>
                </c:pt>
                <c:pt idx="21679">
                  <c:v>289.10000000000002</c:v>
                </c:pt>
                <c:pt idx="21680">
                  <c:v>289.89999999999998</c:v>
                </c:pt>
                <c:pt idx="21681">
                  <c:v>288.39999999999998</c:v>
                </c:pt>
                <c:pt idx="21682">
                  <c:v>287.89999999999998</c:v>
                </c:pt>
                <c:pt idx="21683">
                  <c:v>285.60000000000002</c:v>
                </c:pt>
                <c:pt idx="21684">
                  <c:v>290.3</c:v>
                </c:pt>
                <c:pt idx="21685">
                  <c:v>285.7</c:v>
                </c:pt>
                <c:pt idx="21686">
                  <c:v>286.60000000000002</c:v>
                </c:pt>
                <c:pt idx="21687">
                  <c:v>277.8</c:v>
                </c:pt>
                <c:pt idx="21688">
                  <c:v>285.39999999999998</c:v>
                </c:pt>
                <c:pt idx="21689">
                  <c:v>286.3</c:v>
                </c:pt>
                <c:pt idx="21690">
                  <c:v>286.89999999999998</c:v>
                </c:pt>
                <c:pt idx="21691">
                  <c:v>279.5</c:v>
                </c:pt>
                <c:pt idx="21692">
                  <c:v>281.10000000000002</c:v>
                </c:pt>
                <c:pt idx="21693">
                  <c:v>271.3</c:v>
                </c:pt>
                <c:pt idx="21694">
                  <c:v>286</c:v>
                </c:pt>
                <c:pt idx="21695">
                  <c:v>282.10000000000002</c:v>
                </c:pt>
                <c:pt idx="21696">
                  <c:v>276</c:v>
                </c:pt>
                <c:pt idx="21697">
                  <c:v>285.89999999999998</c:v>
                </c:pt>
                <c:pt idx="21698">
                  <c:v>282.89999999999998</c:v>
                </c:pt>
                <c:pt idx="21699">
                  <c:v>282.7</c:v>
                </c:pt>
                <c:pt idx="21700">
                  <c:v>285.89999999999998</c:v>
                </c:pt>
                <c:pt idx="21701">
                  <c:v>280.8</c:v>
                </c:pt>
                <c:pt idx="21702">
                  <c:v>285.3</c:v>
                </c:pt>
                <c:pt idx="21703">
                  <c:v>282</c:v>
                </c:pt>
                <c:pt idx="21704">
                  <c:v>284.5</c:v>
                </c:pt>
                <c:pt idx="21705">
                  <c:v>284.5</c:v>
                </c:pt>
                <c:pt idx="21706">
                  <c:v>283.5</c:v>
                </c:pt>
                <c:pt idx="21707">
                  <c:v>279.2</c:v>
                </c:pt>
                <c:pt idx="21708">
                  <c:v>278.3</c:v>
                </c:pt>
                <c:pt idx="21709">
                  <c:v>276</c:v>
                </c:pt>
                <c:pt idx="21710">
                  <c:v>282.2</c:v>
                </c:pt>
                <c:pt idx="21711">
                  <c:v>280.3</c:v>
                </c:pt>
                <c:pt idx="21712">
                  <c:v>278</c:v>
                </c:pt>
                <c:pt idx="21713">
                  <c:v>282.8</c:v>
                </c:pt>
                <c:pt idx="21714">
                  <c:v>280.5</c:v>
                </c:pt>
                <c:pt idx="21715">
                  <c:v>277.5</c:v>
                </c:pt>
                <c:pt idx="21716">
                  <c:v>278.3</c:v>
                </c:pt>
                <c:pt idx="21717">
                  <c:v>278.60000000000002</c:v>
                </c:pt>
                <c:pt idx="21718">
                  <c:v>279.89999999999998</c:v>
                </c:pt>
                <c:pt idx="21719">
                  <c:v>279.8</c:v>
                </c:pt>
                <c:pt idx="21720">
                  <c:v>280.3</c:v>
                </c:pt>
                <c:pt idx="21721">
                  <c:v>273.7</c:v>
                </c:pt>
                <c:pt idx="21722">
                  <c:v>274.89999999999998</c:v>
                </c:pt>
                <c:pt idx="21723">
                  <c:v>277.60000000000002</c:v>
                </c:pt>
                <c:pt idx="21724">
                  <c:v>279.89999999999998</c:v>
                </c:pt>
                <c:pt idx="21725">
                  <c:v>279.8</c:v>
                </c:pt>
                <c:pt idx="21726">
                  <c:v>280</c:v>
                </c:pt>
                <c:pt idx="21727">
                  <c:v>269.39999999999998</c:v>
                </c:pt>
                <c:pt idx="21728">
                  <c:v>271.3</c:v>
                </c:pt>
                <c:pt idx="21729">
                  <c:v>271.8</c:v>
                </c:pt>
                <c:pt idx="21730">
                  <c:v>276.10000000000002</c:v>
                </c:pt>
                <c:pt idx="21731">
                  <c:v>274.3</c:v>
                </c:pt>
                <c:pt idx="21732">
                  <c:v>277.60000000000002</c:v>
                </c:pt>
                <c:pt idx="21733">
                  <c:v>275.3</c:v>
                </c:pt>
                <c:pt idx="21734">
                  <c:v>274.5</c:v>
                </c:pt>
                <c:pt idx="21735">
                  <c:v>273.8</c:v>
                </c:pt>
                <c:pt idx="21736">
                  <c:v>277.2</c:v>
                </c:pt>
                <c:pt idx="21737">
                  <c:v>273.7</c:v>
                </c:pt>
                <c:pt idx="21738">
                  <c:v>274.60000000000002</c:v>
                </c:pt>
                <c:pt idx="21739">
                  <c:v>272.7</c:v>
                </c:pt>
                <c:pt idx="21740">
                  <c:v>274.60000000000002</c:v>
                </c:pt>
                <c:pt idx="21741">
                  <c:v>274.5</c:v>
                </c:pt>
                <c:pt idx="21742">
                  <c:v>273.7</c:v>
                </c:pt>
                <c:pt idx="21743">
                  <c:v>273.5</c:v>
                </c:pt>
                <c:pt idx="21744">
                  <c:v>269.8</c:v>
                </c:pt>
                <c:pt idx="21745">
                  <c:v>270.39999999999998</c:v>
                </c:pt>
                <c:pt idx="21746">
                  <c:v>269.39999999999998</c:v>
                </c:pt>
                <c:pt idx="21747">
                  <c:v>272.7</c:v>
                </c:pt>
                <c:pt idx="21748">
                  <c:v>274</c:v>
                </c:pt>
                <c:pt idx="21749">
                  <c:v>274.60000000000002</c:v>
                </c:pt>
                <c:pt idx="21750">
                  <c:v>273.5</c:v>
                </c:pt>
                <c:pt idx="21751">
                  <c:v>270.89999999999998</c:v>
                </c:pt>
                <c:pt idx="21752">
                  <c:v>268.89999999999998</c:v>
                </c:pt>
                <c:pt idx="21753">
                  <c:v>259.2</c:v>
                </c:pt>
                <c:pt idx="21754">
                  <c:v>271.10000000000002</c:v>
                </c:pt>
                <c:pt idx="21755">
                  <c:v>272.2</c:v>
                </c:pt>
                <c:pt idx="21756">
                  <c:v>265.89999999999998</c:v>
                </c:pt>
                <c:pt idx="21757">
                  <c:v>271.2</c:v>
                </c:pt>
                <c:pt idx="21758">
                  <c:v>269.89999999999998</c:v>
                </c:pt>
                <c:pt idx="21759">
                  <c:v>260.2</c:v>
                </c:pt>
                <c:pt idx="21760">
                  <c:v>271</c:v>
                </c:pt>
                <c:pt idx="21761">
                  <c:v>270.2</c:v>
                </c:pt>
                <c:pt idx="21762">
                  <c:v>269.5</c:v>
                </c:pt>
                <c:pt idx="21763">
                  <c:v>266.5</c:v>
                </c:pt>
                <c:pt idx="21764">
                  <c:v>266.10000000000002</c:v>
                </c:pt>
                <c:pt idx="21765">
                  <c:v>267.7</c:v>
                </c:pt>
                <c:pt idx="21766">
                  <c:v>269</c:v>
                </c:pt>
                <c:pt idx="21767">
                  <c:v>269.60000000000002</c:v>
                </c:pt>
                <c:pt idx="21768">
                  <c:v>257</c:v>
                </c:pt>
                <c:pt idx="21769">
                  <c:v>265.3</c:v>
                </c:pt>
                <c:pt idx="21770">
                  <c:v>268.89999999999998</c:v>
                </c:pt>
                <c:pt idx="21771">
                  <c:v>270.5</c:v>
                </c:pt>
                <c:pt idx="21772">
                  <c:v>269</c:v>
                </c:pt>
                <c:pt idx="21773">
                  <c:v>269.60000000000002</c:v>
                </c:pt>
                <c:pt idx="21774">
                  <c:v>265.5</c:v>
                </c:pt>
                <c:pt idx="21775">
                  <c:v>264.3</c:v>
                </c:pt>
                <c:pt idx="21776">
                  <c:v>262.3</c:v>
                </c:pt>
                <c:pt idx="21777">
                  <c:v>257.7</c:v>
                </c:pt>
                <c:pt idx="21778">
                  <c:v>257.39999999999998</c:v>
                </c:pt>
                <c:pt idx="21779">
                  <c:v>262.39999999999998</c:v>
                </c:pt>
                <c:pt idx="21780">
                  <c:v>267.7</c:v>
                </c:pt>
                <c:pt idx="21781">
                  <c:v>268.60000000000002</c:v>
                </c:pt>
                <c:pt idx="21782">
                  <c:v>268.60000000000002</c:v>
                </c:pt>
                <c:pt idx="21783">
                  <c:v>265.7</c:v>
                </c:pt>
                <c:pt idx="21784">
                  <c:v>266.3</c:v>
                </c:pt>
                <c:pt idx="21785">
                  <c:v>267.10000000000002</c:v>
                </c:pt>
                <c:pt idx="21786">
                  <c:v>261.89999999999998</c:v>
                </c:pt>
                <c:pt idx="21787">
                  <c:v>266.7</c:v>
                </c:pt>
                <c:pt idx="21788">
                  <c:v>264.5</c:v>
                </c:pt>
                <c:pt idx="21789">
                  <c:v>265.7</c:v>
                </c:pt>
                <c:pt idx="21790">
                  <c:v>267</c:v>
                </c:pt>
                <c:pt idx="21791">
                  <c:v>259.89999999999998</c:v>
                </c:pt>
                <c:pt idx="21792">
                  <c:v>263.7</c:v>
                </c:pt>
                <c:pt idx="21793">
                  <c:v>262.89999999999998</c:v>
                </c:pt>
                <c:pt idx="21794">
                  <c:v>265.2</c:v>
                </c:pt>
                <c:pt idx="21795">
                  <c:v>263.7</c:v>
                </c:pt>
                <c:pt idx="21796">
                  <c:v>260.3</c:v>
                </c:pt>
                <c:pt idx="21797">
                  <c:v>261.2</c:v>
                </c:pt>
                <c:pt idx="21798">
                  <c:v>263.7</c:v>
                </c:pt>
                <c:pt idx="21799">
                  <c:v>260.89999999999998</c:v>
                </c:pt>
                <c:pt idx="21800">
                  <c:v>256.89999999999998</c:v>
                </c:pt>
                <c:pt idx="21801">
                  <c:v>264.3</c:v>
                </c:pt>
                <c:pt idx="21802">
                  <c:v>256.3</c:v>
                </c:pt>
                <c:pt idx="21803">
                  <c:v>263</c:v>
                </c:pt>
                <c:pt idx="21804">
                  <c:v>264.60000000000002</c:v>
                </c:pt>
                <c:pt idx="21805">
                  <c:v>263.3</c:v>
                </c:pt>
                <c:pt idx="21806">
                  <c:v>260.60000000000002</c:v>
                </c:pt>
                <c:pt idx="21807">
                  <c:v>253</c:v>
                </c:pt>
                <c:pt idx="21808">
                  <c:v>257.10000000000002</c:v>
                </c:pt>
                <c:pt idx="21809">
                  <c:v>257</c:v>
                </c:pt>
                <c:pt idx="21810">
                  <c:v>262.7</c:v>
                </c:pt>
                <c:pt idx="21811">
                  <c:v>262.60000000000002</c:v>
                </c:pt>
                <c:pt idx="21812">
                  <c:v>260</c:v>
                </c:pt>
                <c:pt idx="21813">
                  <c:v>262.60000000000002</c:v>
                </c:pt>
                <c:pt idx="21814">
                  <c:v>260.5</c:v>
                </c:pt>
                <c:pt idx="21815">
                  <c:v>263.10000000000002</c:v>
                </c:pt>
                <c:pt idx="21816">
                  <c:v>261.2</c:v>
                </c:pt>
                <c:pt idx="21817">
                  <c:v>250.8</c:v>
                </c:pt>
                <c:pt idx="21818">
                  <c:v>251.5</c:v>
                </c:pt>
                <c:pt idx="21819">
                  <c:v>262.3</c:v>
                </c:pt>
                <c:pt idx="21820">
                  <c:v>256</c:v>
                </c:pt>
                <c:pt idx="21821">
                  <c:v>261.8</c:v>
                </c:pt>
                <c:pt idx="21822">
                  <c:v>256</c:v>
                </c:pt>
                <c:pt idx="21823">
                  <c:v>260.89999999999998</c:v>
                </c:pt>
                <c:pt idx="21824">
                  <c:v>261.3</c:v>
                </c:pt>
                <c:pt idx="21825">
                  <c:v>261.60000000000002</c:v>
                </c:pt>
                <c:pt idx="21826">
                  <c:v>260.89999999999998</c:v>
                </c:pt>
                <c:pt idx="21827">
                  <c:v>259.89999999999998</c:v>
                </c:pt>
                <c:pt idx="21828">
                  <c:v>261.7</c:v>
                </c:pt>
                <c:pt idx="21829">
                  <c:v>259.3</c:v>
                </c:pt>
                <c:pt idx="21830">
                  <c:v>258.7</c:v>
                </c:pt>
                <c:pt idx="21831">
                  <c:v>252</c:v>
                </c:pt>
                <c:pt idx="21832">
                  <c:v>258.89999999999998</c:v>
                </c:pt>
                <c:pt idx="21833">
                  <c:v>260.7</c:v>
                </c:pt>
                <c:pt idx="21834">
                  <c:v>258.8</c:v>
                </c:pt>
                <c:pt idx="21835">
                  <c:v>259.60000000000002</c:v>
                </c:pt>
                <c:pt idx="21836">
                  <c:v>251.4</c:v>
                </c:pt>
                <c:pt idx="21837">
                  <c:v>260.60000000000002</c:v>
                </c:pt>
                <c:pt idx="21838">
                  <c:v>259.10000000000002</c:v>
                </c:pt>
                <c:pt idx="21839">
                  <c:v>260.39999999999998</c:v>
                </c:pt>
                <c:pt idx="21840">
                  <c:v>258.60000000000002</c:v>
                </c:pt>
                <c:pt idx="21841">
                  <c:v>256.89999999999998</c:v>
                </c:pt>
                <c:pt idx="21842">
                  <c:v>259.39999999999998</c:v>
                </c:pt>
                <c:pt idx="21843">
                  <c:v>256.8</c:v>
                </c:pt>
                <c:pt idx="21844">
                  <c:v>258.5</c:v>
                </c:pt>
                <c:pt idx="21845">
                  <c:v>259</c:v>
                </c:pt>
                <c:pt idx="21846">
                  <c:v>255.9</c:v>
                </c:pt>
                <c:pt idx="21847">
                  <c:v>256.10000000000002</c:v>
                </c:pt>
                <c:pt idx="21848">
                  <c:v>253.9</c:v>
                </c:pt>
                <c:pt idx="21849">
                  <c:v>254</c:v>
                </c:pt>
                <c:pt idx="21850">
                  <c:v>258</c:v>
                </c:pt>
                <c:pt idx="21851">
                  <c:v>257.5</c:v>
                </c:pt>
                <c:pt idx="21852">
                  <c:v>256.89999999999998</c:v>
                </c:pt>
                <c:pt idx="21853">
                  <c:v>259</c:v>
                </c:pt>
                <c:pt idx="21854">
                  <c:v>256.3</c:v>
                </c:pt>
                <c:pt idx="21855">
                  <c:v>258.60000000000002</c:v>
                </c:pt>
                <c:pt idx="21856">
                  <c:v>256.10000000000002</c:v>
                </c:pt>
                <c:pt idx="21857">
                  <c:v>256</c:v>
                </c:pt>
                <c:pt idx="21858">
                  <c:v>254</c:v>
                </c:pt>
                <c:pt idx="21859">
                  <c:v>257.60000000000002</c:v>
                </c:pt>
                <c:pt idx="21860">
                  <c:v>257.2</c:v>
                </c:pt>
                <c:pt idx="21861">
                  <c:v>255.7</c:v>
                </c:pt>
                <c:pt idx="21862">
                  <c:v>254.1</c:v>
                </c:pt>
                <c:pt idx="21863">
                  <c:v>254.8</c:v>
                </c:pt>
                <c:pt idx="21864">
                  <c:v>254.8</c:v>
                </c:pt>
                <c:pt idx="21865">
                  <c:v>255.2</c:v>
                </c:pt>
                <c:pt idx="21866">
                  <c:v>256.3</c:v>
                </c:pt>
                <c:pt idx="21867">
                  <c:v>256.60000000000002</c:v>
                </c:pt>
                <c:pt idx="21868">
                  <c:v>253.8</c:v>
                </c:pt>
                <c:pt idx="21869">
                  <c:v>255.9</c:v>
                </c:pt>
                <c:pt idx="21870">
                  <c:v>256.60000000000002</c:v>
                </c:pt>
                <c:pt idx="21871">
                  <c:v>253.5</c:v>
                </c:pt>
                <c:pt idx="21872">
                  <c:v>254.8</c:v>
                </c:pt>
                <c:pt idx="21873">
                  <c:v>248</c:v>
                </c:pt>
                <c:pt idx="21874">
                  <c:v>252.8</c:v>
                </c:pt>
                <c:pt idx="21875">
                  <c:v>248.5</c:v>
                </c:pt>
                <c:pt idx="21876">
                  <c:v>252.9</c:v>
                </c:pt>
                <c:pt idx="21877">
                  <c:v>255.1</c:v>
                </c:pt>
                <c:pt idx="21878">
                  <c:v>255.8</c:v>
                </c:pt>
                <c:pt idx="21879">
                  <c:v>254.8</c:v>
                </c:pt>
                <c:pt idx="21880">
                  <c:v>255.1</c:v>
                </c:pt>
                <c:pt idx="21881">
                  <c:v>247.9</c:v>
                </c:pt>
                <c:pt idx="21882">
                  <c:v>254.8</c:v>
                </c:pt>
                <c:pt idx="21883">
                  <c:v>254.2</c:v>
                </c:pt>
                <c:pt idx="21884">
                  <c:v>253.9</c:v>
                </c:pt>
                <c:pt idx="21885">
                  <c:v>241.8</c:v>
                </c:pt>
                <c:pt idx="21886">
                  <c:v>245.8</c:v>
                </c:pt>
                <c:pt idx="21887">
                  <c:v>246.7</c:v>
                </c:pt>
                <c:pt idx="21888">
                  <c:v>250.8</c:v>
                </c:pt>
                <c:pt idx="21889">
                  <c:v>252.5</c:v>
                </c:pt>
                <c:pt idx="21890">
                  <c:v>251.6</c:v>
                </c:pt>
                <c:pt idx="21891">
                  <c:v>243.4</c:v>
                </c:pt>
                <c:pt idx="21892">
                  <c:v>254.1</c:v>
                </c:pt>
                <c:pt idx="21893">
                  <c:v>254.1</c:v>
                </c:pt>
                <c:pt idx="21894">
                  <c:v>246.6</c:v>
                </c:pt>
                <c:pt idx="21895">
                  <c:v>246</c:v>
                </c:pt>
                <c:pt idx="21896">
                  <c:v>248.5</c:v>
                </c:pt>
                <c:pt idx="21897">
                  <c:v>251.8</c:v>
                </c:pt>
                <c:pt idx="21898">
                  <c:v>251</c:v>
                </c:pt>
                <c:pt idx="21899">
                  <c:v>250.5</c:v>
                </c:pt>
                <c:pt idx="21900">
                  <c:v>251.8</c:v>
                </c:pt>
                <c:pt idx="21901">
                  <c:v>252.4</c:v>
                </c:pt>
                <c:pt idx="21902">
                  <c:v>251.1</c:v>
                </c:pt>
                <c:pt idx="21903">
                  <c:v>250.9</c:v>
                </c:pt>
                <c:pt idx="21904">
                  <c:v>253</c:v>
                </c:pt>
                <c:pt idx="21905">
                  <c:v>251.8</c:v>
                </c:pt>
                <c:pt idx="21906">
                  <c:v>248</c:v>
                </c:pt>
                <c:pt idx="21907">
                  <c:v>252.2</c:v>
                </c:pt>
                <c:pt idx="21908">
                  <c:v>246.4</c:v>
                </c:pt>
                <c:pt idx="21909">
                  <c:v>249.9</c:v>
                </c:pt>
                <c:pt idx="21910">
                  <c:v>248.9</c:v>
                </c:pt>
                <c:pt idx="21911">
                  <c:v>249.4</c:v>
                </c:pt>
                <c:pt idx="21912">
                  <c:v>246</c:v>
                </c:pt>
                <c:pt idx="21913">
                  <c:v>250.2</c:v>
                </c:pt>
                <c:pt idx="21914">
                  <c:v>251.5</c:v>
                </c:pt>
                <c:pt idx="21915">
                  <c:v>242.3</c:v>
                </c:pt>
                <c:pt idx="21916">
                  <c:v>251.4</c:v>
                </c:pt>
                <c:pt idx="21917">
                  <c:v>250.8</c:v>
                </c:pt>
                <c:pt idx="21918">
                  <c:v>237.3</c:v>
                </c:pt>
                <c:pt idx="21919">
                  <c:v>246</c:v>
                </c:pt>
                <c:pt idx="21920">
                  <c:v>249.2</c:v>
                </c:pt>
                <c:pt idx="21921">
                  <c:v>246</c:v>
                </c:pt>
                <c:pt idx="21922">
                  <c:v>249.6</c:v>
                </c:pt>
                <c:pt idx="21923">
                  <c:v>250.1</c:v>
                </c:pt>
                <c:pt idx="21924">
                  <c:v>241.2</c:v>
                </c:pt>
                <c:pt idx="21925">
                  <c:v>247.7</c:v>
                </c:pt>
                <c:pt idx="21926">
                  <c:v>248</c:v>
                </c:pt>
                <c:pt idx="21927">
                  <c:v>248.8</c:v>
                </c:pt>
                <c:pt idx="21928">
                  <c:v>248.4</c:v>
                </c:pt>
                <c:pt idx="21929">
                  <c:v>247.8</c:v>
                </c:pt>
                <c:pt idx="21930">
                  <c:v>249.7</c:v>
                </c:pt>
                <c:pt idx="21931">
                  <c:v>244.6</c:v>
                </c:pt>
                <c:pt idx="21932">
                  <c:v>247.3</c:v>
                </c:pt>
                <c:pt idx="21933">
                  <c:v>249.7</c:v>
                </c:pt>
                <c:pt idx="21934">
                  <c:v>248.6</c:v>
                </c:pt>
                <c:pt idx="21935">
                  <c:v>247.7</c:v>
                </c:pt>
                <c:pt idx="21936">
                  <c:v>244.9</c:v>
                </c:pt>
                <c:pt idx="21937">
                  <c:v>247.2</c:v>
                </c:pt>
                <c:pt idx="21938">
                  <c:v>242.9</c:v>
                </c:pt>
                <c:pt idx="21939">
                  <c:v>246.7</c:v>
                </c:pt>
                <c:pt idx="21940">
                  <c:v>246</c:v>
                </c:pt>
                <c:pt idx="21941">
                  <c:v>243.6</c:v>
                </c:pt>
                <c:pt idx="21942">
                  <c:v>246.9</c:v>
                </c:pt>
                <c:pt idx="21943">
                  <c:v>244.6</c:v>
                </c:pt>
                <c:pt idx="21944">
                  <c:v>245</c:v>
                </c:pt>
                <c:pt idx="21945">
                  <c:v>244.8</c:v>
                </c:pt>
                <c:pt idx="21946">
                  <c:v>245.2</c:v>
                </c:pt>
                <c:pt idx="21947">
                  <c:v>244.4</c:v>
                </c:pt>
                <c:pt idx="21948">
                  <c:v>244.8</c:v>
                </c:pt>
                <c:pt idx="21949">
                  <c:v>246</c:v>
                </c:pt>
                <c:pt idx="21950">
                  <c:v>247.8</c:v>
                </c:pt>
                <c:pt idx="21951">
                  <c:v>240.9</c:v>
                </c:pt>
                <c:pt idx="21952">
                  <c:v>243.2</c:v>
                </c:pt>
                <c:pt idx="21953">
                  <c:v>245.4</c:v>
                </c:pt>
                <c:pt idx="21954">
                  <c:v>246.8</c:v>
                </c:pt>
                <c:pt idx="21955">
                  <c:v>242.7</c:v>
                </c:pt>
                <c:pt idx="21956">
                  <c:v>242.3</c:v>
                </c:pt>
                <c:pt idx="21957">
                  <c:v>240.8</c:v>
                </c:pt>
                <c:pt idx="21958">
                  <c:v>241.9</c:v>
                </c:pt>
                <c:pt idx="21959">
                  <c:v>246.1</c:v>
                </c:pt>
                <c:pt idx="21960">
                  <c:v>245.7</c:v>
                </c:pt>
                <c:pt idx="21961">
                  <c:v>243.2</c:v>
                </c:pt>
                <c:pt idx="21962">
                  <c:v>242.4</c:v>
                </c:pt>
                <c:pt idx="21963">
                  <c:v>245.8</c:v>
                </c:pt>
                <c:pt idx="21964">
                  <c:v>244.8</c:v>
                </c:pt>
                <c:pt idx="21965">
                  <c:v>244.8</c:v>
                </c:pt>
                <c:pt idx="21966">
                  <c:v>245.6</c:v>
                </c:pt>
                <c:pt idx="21967">
                  <c:v>242</c:v>
                </c:pt>
                <c:pt idx="21968">
                  <c:v>243.9</c:v>
                </c:pt>
                <c:pt idx="21969">
                  <c:v>245.8</c:v>
                </c:pt>
                <c:pt idx="21970">
                  <c:v>244.5</c:v>
                </c:pt>
                <c:pt idx="21971">
                  <c:v>238.9</c:v>
                </c:pt>
                <c:pt idx="21972">
                  <c:v>243.5</c:v>
                </c:pt>
                <c:pt idx="21973">
                  <c:v>238.2</c:v>
                </c:pt>
                <c:pt idx="21974">
                  <c:v>239.7</c:v>
                </c:pt>
                <c:pt idx="21975">
                  <c:v>244.7</c:v>
                </c:pt>
                <c:pt idx="21976">
                  <c:v>242.3</c:v>
                </c:pt>
                <c:pt idx="21977">
                  <c:v>244.3</c:v>
                </c:pt>
                <c:pt idx="21978">
                  <c:v>244.7</c:v>
                </c:pt>
                <c:pt idx="21979">
                  <c:v>243</c:v>
                </c:pt>
                <c:pt idx="21980">
                  <c:v>242</c:v>
                </c:pt>
                <c:pt idx="21981">
                  <c:v>236.3</c:v>
                </c:pt>
                <c:pt idx="21982">
                  <c:v>240.5</c:v>
                </c:pt>
                <c:pt idx="21983">
                  <c:v>239.9</c:v>
                </c:pt>
                <c:pt idx="21984">
                  <c:v>235.2</c:v>
                </c:pt>
                <c:pt idx="21985">
                  <c:v>240</c:v>
                </c:pt>
                <c:pt idx="21986">
                  <c:v>241.9</c:v>
                </c:pt>
                <c:pt idx="21987">
                  <c:v>242</c:v>
                </c:pt>
                <c:pt idx="21988">
                  <c:v>243.1</c:v>
                </c:pt>
                <c:pt idx="21989">
                  <c:v>241.9</c:v>
                </c:pt>
                <c:pt idx="21990">
                  <c:v>242.9</c:v>
                </c:pt>
                <c:pt idx="21991">
                  <c:v>242.1</c:v>
                </c:pt>
                <c:pt idx="21992">
                  <c:v>235.3</c:v>
                </c:pt>
                <c:pt idx="21993">
                  <c:v>241.8</c:v>
                </c:pt>
                <c:pt idx="21994">
                  <c:v>240.3</c:v>
                </c:pt>
                <c:pt idx="21995">
                  <c:v>241.6</c:v>
                </c:pt>
                <c:pt idx="21996">
                  <c:v>239</c:v>
                </c:pt>
                <c:pt idx="21997">
                  <c:v>240.7</c:v>
                </c:pt>
                <c:pt idx="21998">
                  <c:v>240.3</c:v>
                </c:pt>
                <c:pt idx="21999">
                  <c:v>239.9</c:v>
                </c:pt>
                <c:pt idx="22000">
                  <c:v>241.3</c:v>
                </c:pt>
                <c:pt idx="22001">
                  <c:v>241.2</c:v>
                </c:pt>
                <c:pt idx="22002">
                  <c:v>240.8</c:v>
                </c:pt>
                <c:pt idx="22003">
                  <c:v>240.3</c:v>
                </c:pt>
                <c:pt idx="22004">
                  <c:v>240.9</c:v>
                </c:pt>
                <c:pt idx="22005">
                  <c:v>231.1</c:v>
                </c:pt>
                <c:pt idx="22006">
                  <c:v>236.5</c:v>
                </c:pt>
                <c:pt idx="22007">
                  <c:v>237.5</c:v>
                </c:pt>
                <c:pt idx="22008">
                  <c:v>238</c:v>
                </c:pt>
                <c:pt idx="22009">
                  <c:v>239.5</c:v>
                </c:pt>
                <c:pt idx="22010">
                  <c:v>240.3</c:v>
                </c:pt>
                <c:pt idx="22011">
                  <c:v>239.8</c:v>
                </c:pt>
                <c:pt idx="22012">
                  <c:v>239.3</c:v>
                </c:pt>
                <c:pt idx="22013">
                  <c:v>239.2</c:v>
                </c:pt>
                <c:pt idx="22014">
                  <c:v>239.9</c:v>
                </c:pt>
                <c:pt idx="22015">
                  <c:v>239.1</c:v>
                </c:pt>
                <c:pt idx="22016">
                  <c:v>230.1</c:v>
                </c:pt>
                <c:pt idx="22017">
                  <c:v>238</c:v>
                </c:pt>
                <c:pt idx="22018">
                  <c:v>239.5</c:v>
                </c:pt>
                <c:pt idx="22019">
                  <c:v>238.9</c:v>
                </c:pt>
                <c:pt idx="22020">
                  <c:v>238.9</c:v>
                </c:pt>
                <c:pt idx="22021">
                  <c:v>236.8</c:v>
                </c:pt>
                <c:pt idx="22022">
                  <c:v>237.7</c:v>
                </c:pt>
                <c:pt idx="22023">
                  <c:v>238</c:v>
                </c:pt>
                <c:pt idx="22024">
                  <c:v>238.9</c:v>
                </c:pt>
                <c:pt idx="22025">
                  <c:v>235.4</c:v>
                </c:pt>
                <c:pt idx="22026">
                  <c:v>236.9</c:v>
                </c:pt>
                <c:pt idx="22027">
                  <c:v>237.7</c:v>
                </c:pt>
                <c:pt idx="22028">
                  <c:v>238.2</c:v>
                </c:pt>
                <c:pt idx="22029">
                  <c:v>237.9</c:v>
                </c:pt>
                <c:pt idx="22030">
                  <c:v>237.3</c:v>
                </c:pt>
                <c:pt idx="22031">
                  <c:v>233.6</c:v>
                </c:pt>
                <c:pt idx="22032">
                  <c:v>226.5</c:v>
                </c:pt>
                <c:pt idx="22033">
                  <c:v>234.5</c:v>
                </c:pt>
                <c:pt idx="22034">
                  <c:v>234.7</c:v>
                </c:pt>
                <c:pt idx="22035">
                  <c:v>226</c:v>
                </c:pt>
                <c:pt idx="22036">
                  <c:v>227.7</c:v>
                </c:pt>
                <c:pt idx="22037">
                  <c:v>232.7</c:v>
                </c:pt>
                <c:pt idx="22038">
                  <c:v>235.9</c:v>
                </c:pt>
                <c:pt idx="22039">
                  <c:v>235.3</c:v>
                </c:pt>
                <c:pt idx="22040">
                  <c:v>231.7</c:v>
                </c:pt>
                <c:pt idx="22041">
                  <c:v>234.6</c:v>
                </c:pt>
                <c:pt idx="22042">
                  <c:v>230.4</c:v>
                </c:pt>
                <c:pt idx="22043">
                  <c:v>231.7</c:v>
                </c:pt>
                <c:pt idx="22044">
                  <c:v>235.8</c:v>
                </c:pt>
                <c:pt idx="22045">
                  <c:v>231.2</c:v>
                </c:pt>
                <c:pt idx="22046">
                  <c:v>232.8</c:v>
                </c:pt>
                <c:pt idx="22047">
                  <c:v>235.9</c:v>
                </c:pt>
                <c:pt idx="22048">
                  <c:v>234.9</c:v>
                </c:pt>
                <c:pt idx="22049">
                  <c:v>234.9</c:v>
                </c:pt>
                <c:pt idx="22050">
                  <c:v>227.2</c:v>
                </c:pt>
                <c:pt idx="22051">
                  <c:v>232.1</c:v>
                </c:pt>
                <c:pt idx="22052">
                  <c:v>230.4</c:v>
                </c:pt>
                <c:pt idx="22053">
                  <c:v>234.9</c:v>
                </c:pt>
                <c:pt idx="22054">
                  <c:v>233.3</c:v>
                </c:pt>
                <c:pt idx="22055">
                  <c:v>235.4</c:v>
                </c:pt>
                <c:pt idx="22056">
                  <c:v>233.9</c:v>
                </c:pt>
                <c:pt idx="22057">
                  <c:v>231.3</c:v>
                </c:pt>
                <c:pt idx="22058">
                  <c:v>233.4</c:v>
                </c:pt>
                <c:pt idx="22059">
                  <c:v>229.8</c:v>
                </c:pt>
                <c:pt idx="22060">
                  <c:v>228.5</c:v>
                </c:pt>
                <c:pt idx="22061">
                  <c:v>233.8</c:v>
                </c:pt>
                <c:pt idx="22062">
                  <c:v>233.9</c:v>
                </c:pt>
                <c:pt idx="22063">
                  <c:v>233.3</c:v>
                </c:pt>
                <c:pt idx="22064">
                  <c:v>230.4</c:v>
                </c:pt>
                <c:pt idx="22065">
                  <c:v>231.8</c:v>
                </c:pt>
                <c:pt idx="22066">
                  <c:v>230.5</c:v>
                </c:pt>
                <c:pt idx="22067">
                  <c:v>229.4</c:v>
                </c:pt>
                <c:pt idx="22068">
                  <c:v>234.4</c:v>
                </c:pt>
                <c:pt idx="22069">
                  <c:v>226.6</c:v>
                </c:pt>
                <c:pt idx="22070">
                  <c:v>233.9</c:v>
                </c:pt>
                <c:pt idx="22071">
                  <c:v>226.2</c:v>
                </c:pt>
                <c:pt idx="22072">
                  <c:v>232</c:v>
                </c:pt>
                <c:pt idx="22073">
                  <c:v>227</c:v>
                </c:pt>
                <c:pt idx="22074">
                  <c:v>231.6</c:v>
                </c:pt>
                <c:pt idx="22075">
                  <c:v>227.8</c:v>
                </c:pt>
                <c:pt idx="22076">
                  <c:v>226.9</c:v>
                </c:pt>
                <c:pt idx="22077">
                  <c:v>231</c:v>
                </c:pt>
                <c:pt idx="22078">
                  <c:v>227.8</c:v>
                </c:pt>
                <c:pt idx="22079">
                  <c:v>229.5</c:v>
                </c:pt>
                <c:pt idx="22080">
                  <c:v>232.6</c:v>
                </c:pt>
                <c:pt idx="22081">
                  <c:v>227.3</c:v>
                </c:pt>
                <c:pt idx="22082">
                  <c:v>232.4</c:v>
                </c:pt>
                <c:pt idx="22083">
                  <c:v>232.8</c:v>
                </c:pt>
                <c:pt idx="22084">
                  <c:v>230.1</c:v>
                </c:pt>
                <c:pt idx="22085">
                  <c:v>229.8</c:v>
                </c:pt>
                <c:pt idx="22086">
                  <c:v>229</c:v>
                </c:pt>
                <c:pt idx="22087">
                  <c:v>230.4</c:v>
                </c:pt>
                <c:pt idx="22088">
                  <c:v>230.3</c:v>
                </c:pt>
                <c:pt idx="22089">
                  <c:v>231.9</c:v>
                </c:pt>
                <c:pt idx="22090">
                  <c:v>230.6</c:v>
                </c:pt>
                <c:pt idx="22091">
                  <c:v>228.6</c:v>
                </c:pt>
                <c:pt idx="22092">
                  <c:v>231.9</c:v>
                </c:pt>
                <c:pt idx="22093">
                  <c:v>230.6</c:v>
                </c:pt>
                <c:pt idx="22094">
                  <c:v>228.6</c:v>
                </c:pt>
                <c:pt idx="22095">
                  <c:v>224.9</c:v>
                </c:pt>
                <c:pt idx="22096">
                  <c:v>224.5</c:v>
                </c:pt>
                <c:pt idx="22097">
                  <c:v>230</c:v>
                </c:pt>
                <c:pt idx="22098">
                  <c:v>228.9</c:v>
                </c:pt>
                <c:pt idx="22099">
                  <c:v>229.1</c:v>
                </c:pt>
                <c:pt idx="22100">
                  <c:v>231</c:v>
                </c:pt>
                <c:pt idx="22101">
                  <c:v>230.5</c:v>
                </c:pt>
                <c:pt idx="22102">
                  <c:v>224.1</c:v>
                </c:pt>
                <c:pt idx="22103">
                  <c:v>229</c:v>
                </c:pt>
                <c:pt idx="22104">
                  <c:v>226.2</c:v>
                </c:pt>
                <c:pt idx="22105">
                  <c:v>228.5</c:v>
                </c:pt>
                <c:pt idx="22106">
                  <c:v>228.1</c:v>
                </c:pt>
                <c:pt idx="22107">
                  <c:v>227.5</c:v>
                </c:pt>
                <c:pt idx="22108">
                  <c:v>221.9</c:v>
                </c:pt>
                <c:pt idx="22109">
                  <c:v>223</c:v>
                </c:pt>
                <c:pt idx="22110">
                  <c:v>228.9</c:v>
                </c:pt>
                <c:pt idx="22111">
                  <c:v>225.5</c:v>
                </c:pt>
                <c:pt idx="22112">
                  <c:v>225.2</c:v>
                </c:pt>
                <c:pt idx="22113">
                  <c:v>225.2</c:v>
                </c:pt>
                <c:pt idx="22114">
                  <c:v>228.6</c:v>
                </c:pt>
                <c:pt idx="22115">
                  <c:v>225.9</c:v>
                </c:pt>
                <c:pt idx="22116">
                  <c:v>228.7</c:v>
                </c:pt>
                <c:pt idx="22117">
                  <c:v>221.7</c:v>
                </c:pt>
                <c:pt idx="22118">
                  <c:v>226</c:v>
                </c:pt>
                <c:pt idx="22119">
                  <c:v>223.3</c:v>
                </c:pt>
                <c:pt idx="22120">
                  <c:v>228</c:v>
                </c:pt>
                <c:pt idx="22121">
                  <c:v>226.6</c:v>
                </c:pt>
                <c:pt idx="22122">
                  <c:v>226.9</c:v>
                </c:pt>
                <c:pt idx="22123">
                  <c:v>223.5</c:v>
                </c:pt>
                <c:pt idx="22124">
                  <c:v>226</c:v>
                </c:pt>
                <c:pt idx="22125">
                  <c:v>227</c:v>
                </c:pt>
                <c:pt idx="22126">
                  <c:v>222.8</c:v>
                </c:pt>
                <c:pt idx="22127">
                  <c:v>218.2</c:v>
                </c:pt>
                <c:pt idx="22128">
                  <c:v>226.7</c:v>
                </c:pt>
                <c:pt idx="22129">
                  <c:v>222.6</c:v>
                </c:pt>
                <c:pt idx="22130">
                  <c:v>225.7</c:v>
                </c:pt>
                <c:pt idx="22131">
                  <c:v>227</c:v>
                </c:pt>
                <c:pt idx="22132">
                  <c:v>226.4</c:v>
                </c:pt>
                <c:pt idx="22133">
                  <c:v>227</c:v>
                </c:pt>
                <c:pt idx="22134">
                  <c:v>226.9</c:v>
                </c:pt>
                <c:pt idx="22135">
                  <c:v>225.8</c:v>
                </c:pt>
                <c:pt idx="22136">
                  <c:v>224.2</c:v>
                </c:pt>
                <c:pt idx="22137">
                  <c:v>226</c:v>
                </c:pt>
                <c:pt idx="22138">
                  <c:v>226</c:v>
                </c:pt>
                <c:pt idx="22139">
                  <c:v>224.6</c:v>
                </c:pt>
                <c:pt idx="22140">
                  <c:v>226.8</c:v>
                </c:pt>
                <c:pt idx="22141">
                  <c:v>224.6</c:v>
                </c:pt>
                <c:pt idx="22142">
                  <c:v>227</c:v>
                </c:pt>
                <c:pt idx="22143">
                  <c:v>224.9</c:v>
                </c:pt>
                <c:pt idx="22144">
                  <c:v>224.2</c:v>
                </c:pt>
                <c:pt idx="22145">
                  <c:v>226</c:v>
                </c:pt>
                <c:pt idx="22146">
                  <c:v>220.2</c:v>
                </c:pt>
                <c:pt idx="22147">
                  <c:v>224.4</c:v>
                </c:pt>
                <c:pt idx="22148">
                  <c:v>224.3</c:v>
                </c:pt>
                <c:pt idx="22149">
                  <c:v>222.2</c:v>
                </c:pt>
                <c:pt idx="22150">
                  <c:v>223.5</c:v>
                </c:pt>
                <c:pt idx="22151">
                  <c:v>223.2</c:v>
                </c:pt>
                <c:pt idx="22152">
                  <c:v>224.1</c:v>
                </c:pt>
                <c:pt idx="22153">
                  <c:v>223.5</c:v>
                </c:pt>
                <c:pt idx="22154">
                  <c:v>221.8</c:v>
                </c:pt>
                <c:pt idx="22155">
                  <c:v>222.1</c:v>
                </c:pt>
                <c:pt idx="22156">
                  <c:v>221</c:v>
                </c:pt>
                <c:pt idx="22157">
                  <c:v>221.8</c:v>
                </c:pt>
                <c:pt idx="22158">
                  <c:v>223.1</c:v>
                </c:pt>
                <c:pt idx="22159">
                  <c:v>222.4</c:v>
                </c:pt>
                <c:pt idx="22160">
                  <c:v>214.5</c:v>
                </c:pt>
                <c:pt idx="22161">
                  <c:v>224</c:v>
                </c:pt>
                <c:pt idx="22162">
                  <c:v>223</c:v>
                </c:pt>
                <c:pt idx="22163">
                  <c:v>223</c:v>
                </c:pt>
                <c:pt idx="22164">
                  <c:v>221.1</c:v>
                </c:pt>
                <c:pt idx="22165">
                  <c:v>223</c:v>
                </c:pt>
                <c:pt idx="22166">
                  <c:v>216</c:v>
                </c:pt>
                <c:pt idx="22167">
                  <c:v>222.8</c:v>
                </c:pt>
                <c:pt idx="22168">
                  <c:v>219.3</c:v>
                </c:pt>
                <c:pt idx="22169">
                  <c:v>222.3</c:v>
                </c:pt>
                <c:pt idx="22170">
                  <c:v>221.1</c:v>
                </c:pt>
                <c:pt idx="22171">
                  <c:v>221.4</c:v>
                </c:pt>
                <c:pt idx="22172">
                  <c:v>221.3</c:v>
                </c:pt>
                <c:pt idx="22173">
                  <c:v>222.9</c:v>
                </c:pt>
                <c:pt idx="22174">
                  <c:v>220.8</c:v>
                </c:pt>
                <c:pt idx="22175">
                  <c:v>222.1</c:v>
                </c:pt>
                <c:pt idx="22176">
                  <c:v>217.2</c:v>
                </c:pt>
                <c:pt idx="22177">
                  <c:v>220.7</c:v>
                </c:pt>
                <c:pt idx="22178">
                  <c:v>220.8</c:v>
                </c:pt>
                <c:pt idx="22179">
                  <c:v>220.9</c:v>
                </c:pt>
                <c:pt idx="22180">
                  <c:v>217.5</c:v>
                </c:pt>
                <c:pt idx="22181">
                  <c:v>219.5</c:v>
                </c:pt>
                <c:pt idx="22182">
                  <c:v>219.7</c:v>
                </c:pt>
                <c:pt idx="22183">
                  <c:v>214.8</c:v>
                </c:pt>
                <c:pt idx="22184">
                  <c:v>219.1</c:v>
                </c:pt>
                <c:pt idx="22185">
                  <c:v>217</c:v>
                </c:pt>
                <c:pt idx="22186">
                  <c:v>215.9</c:v>
                </c:pt>
                <c:pt idx="22187">
                  <c:v>217.1</c:v>
                </c:pt>
                <c:pt idx="22188">
                  <c:v>208.5</c:v>
                </c:pt>
                <c:pt idx="22189">
                  <c:v>214.7</c:v>
                </c:pt>
                <c:pt idx="22190">
                  <c:v>214.8</c:v>
                </c:pt>
                <c:pt idx="22191">
                  <c:v>216.1</c:v>
                </c:pt>
                <c:pt idx="22192">
                  <c:v>217.1</c:v>
                </c:pt>
                <c:pt idx="22193">
                  <c:v>213.6</c:v>
                </c:pt>
                <c:pt idx="22194">
                  <c:v>215.2</c:v>
                </c:pt>
                <c:pt idx="22195">
                  <c:v>215.7</c:v>
                </c:pt>
                <c:pt idx="22196">
                  <c:v>215.1</c:v>
                </c:pt>
                <c:pt idx="22197">
                  <c:v>212.9</c:v>
                </c:pt>
                <c:pt idx="22198">
                  <c:v>209.4</c:v>
                </c:pt>
                <c:pt idx="22199">
                  <c:v>210.3</c:v>
                </c:pt>
                <c:pt idx="22200">
                  <c:v>213.2</c:v>
                </c:pt>
                <c:pt idx="22201">
                  <c:v>214.7</c:v>
                </c:pt>
                <c:pt idx="22202">
                  <c:v>214.8</c:v>
                </c:pt>
                <c:pt idx="22203">
                  <c:v>213.9</c:v>
                </c:pt>
                <c:pt idx="22204">
                  <c:v>211.1</c:v>
                </c:pt>
                <c:pt idx="22205">
                  <c:v>212</c:v>
                </c:pt>
                <c:pt idx="22206">
                  <c:v>213</c:v>
                </c:pt>
                <c:pt idx="22207">
                  <c:v>211.5</c:v>
                </c:pt>
                <c:pt idx="22208">
                  <c:v>212.1</c:v>
                </c:pt>
                <c:pt idx="22209">
                  <c:v>212</c:v>
                </c:pt>
                <c:pt idx="22210">
                  <c:v>207.6</c:v>
                </c:pt>
                <c:pt idx="22211">
                  <c:v>208</c:v>
                </c:pt>
                <c:pt idx="22212">
                  <c:v>206.4</c:v>
                </c:pt>
                <c:pt idx="22213">
                  <c:v>210.9</c:v>
                </c:pt>
                <c:pt idx="22214">
                  <c:v>211.4</c:v>
                </c:pt>
                <c:pt idx="22215">
                  <c:v>206.4</c:v>
                </c:pt>
                <c:pt idx="22216">
                  <c:v>210.2</c:v>
                </c:pt>
                <c:pt idx="22217">
                  <c:v>210.9</c:v>
                </c:pt>
                <c:pt idx="22218">
                  <c:v>204.5</c:v>
                </c:pt>
                <c:pt idx="22219">
                  <c:v>209.8</c:v>
                </c:pt>
                <c:pt idx="22220">
                  <c:v>210.6</c:v>
                </c:pt>
                <c:pt idx="22221">
                  <c:v>210.1</c:v>
                </c:pt>
                <c:pt idx="22222">
                  <c:v>209.5</c:v>
                </c:pt>
                <c:pt idx="22223">
                  <c:v>208</c:v>
                </c:pt>
                <c:pt idx="22224">
                  <c:v>205.4</c:v>
                </c:pt>
                <c:pt idx="22225">
                  <c:v>208.8</c:v>
                </c:pt>
                <c:pt idx="22226">
                  <c:v>208.9</c:v>
                </c:pt>
                <c:pt idx="22227">
                  <c:v>207.2</c:v>
                </c:pt>
                <c:pt idx="22228">
                  <c:v>204</c:v>
                </c:pt>
                <c:pt idx="22229">
                  <c:v>203.7</c:v>
                </c:pt>
                <c:pt idx="22230">
                  <c:v>206.2</c:v>
                </c:pt>
                <c:pt idx="22231">
                  <c:v>206.8</c:v>
                </c:pt>
                <c:pt idx="22232">
                  <c:v>205.5</c:v>
                </c:pt>
                <c:pt idx="22233">
                  <c:v>207.1</c:v>
                </c:pt>
                <c:pt idx="22234">
                  <c:v>203.3</c:v>
                </c:pt>
                <c:pt idx="22235">
                  <c:v>197.4</c:v>
                </c:pt>
                <c:pt idx="22236">
                  <c:v>203.3</c:v>
                </c:pt>
                <c:pt idx="22237">
                  <c:v>202.3</c:v>
                </c:pt>
                <c:pt idx="22238">
                  <c:v>198.5</c:v>
                </c:pt>
                <c:pt idx="22239">
                  <c:v>202.1</c:v>
                </c:pt>
                <c:pt idx="22240">
                  <c:v>196.4</c:v>
                </c:pt>
                <c:pt idx="22241">
                  <c:v>195.4</c:v>
                </c:pt>
                <c:pt idx="22242">
                  <c:v>201.1</c:v>
                </c:pt>
                <c:pt idx="22243">
                  <c:v>199.6</c:v>
                </c:pt>
                <c:pt idx="22244">
                  <c:v>198.8</c:v>
                </c:pt>
                <c:pt idx="22245">
                  <c:v>198.9</c:v>
                </c:pt>
                <c:pt idx="22246">
                  <c:v>191.9</c:v>
                </c:pt>
                <c:pt idx="22247">
                  <c:v>194.2</c:v>
                </c:pt>
                <c:pt idx="22248">
                  <c:v>198.2</c:v>
                </c:pt>
                <c:pt idx="22249">
                  <c:v>197.3</c:v>
                </c:pt>
                <c:pt idx="22250">
                  <c:v>195.1</c:v>
                </c:pt>
                <c:pt idx="22251">
                  <c:v>197.3</c:v>
                </c:pt>
                <c:pt idx="22252">
                  <c:v>197.3</c:v>
                </c:pt>
                <c:pt idx="22253">
                  <c:v>195.9</c:v>
                </c:pt>
                <c:pt idx="22254">
                  <c:v>196.8</c:v>
                </c:pt>
                <c:pt idx="22255">
                  <c:v>191.1</c:v>
                </c:pt>
                <c:pt idx="22256">
                  <c:v>196.6</c:v>
                </c:pt>
                <c:pt idx="22257">
                  <c:v>195.2</c:v>
                </c:pt>
                <c:pt idx="22258">
                  <c:v>194.1</c:v>
                </c:pt>
                <c:pt idx="22259">
                  <c:v>195.3</c:v>
                </c:pt>
                <c:pt idx="22260">
                  <c:v>194.3</c:v>
                </c:pt>
                <c:pt idx="22261">
                  <c:v>194.7</c:v>
                </c:pt>
                <c:pt idx="22262">
                  <c:v>194.6</c:v>
                </c:pt>
                <c:pt idx="22263">
                  <c:v>195.2</c:v>
                </c:pt>
                <c:pt idx="22264">
                  <c:v>193.3</c:v>
                </c:pt>
                <c:pt idx="22265">
                  <c:v>187.6</c:v>
                </c:pt>
                <c:pt idx="22266">
                  <c:v>193.2</c:v>
                </c:pt>
                <c:pt idx="22267">
                  <c:v>191.7</c:v>
                </c:pt>
                <c:pt idx="22268">
                  <c:v>192.3</c:v>
                </c:pt>
                <c:pt idx="22269">
                  <c:v>190.1</c:v>
                </c:pt>
                <c:pt idx="22270">
                  <c:v>186.8</c:v>
                </c:pt>
                <c:pt idx="22271">
                  <c:v>185.9</c:v>
                </c:pt>
                <c:pt idx="22272">
                  <c:v>183.4</c:v>
                </c:pt>
                <c:pt idx="22273">
                  <c:v>188</c:v>
                </c:pt>
                <c:pt idx="22274">
                  <c:v>182.6</c:v>
                </c:pt>
                <c:pt idx="22275">
                  <c:v>185.4</c:v>
                </c:pt>
                <c:pt idx="22276">
                  <c:v>184.7</c:v>
                </c:pt>
                <c:pt idx="22277">
                  <c:v>185.4</c:v>
                </c:pt>
                <c:pt idx="22278">
                  <c:v>184.4</c:v>
                </c:pt>
                <c:pt idx="22279">
                  <c:v>182.7</c:v>
                </c:pt>
                <c:pt idx="22280">
                  <c:v>184.1</c:v>
                </c:pt>
                <c:pt idx="22281">
                  <c:v>183.4</c:v>
                </c:pt>
                <c:pt idx="22282">
                  <c:v>184</c:v>
                </c:pt>
                <c:pt idx="22283">
                  <c:v>183.4</c:v>
                </c:pt>
                <c:pt idx="22284">
                  <c:v>183.3</c:v>
                </c:pt>
                <c:pt idx="22285">
                  <c:v>180.2</c:v>
                </c:pt>
                <c:pt idx="22286">
                  <c:v>184.1</c:v>
                </c:pt>
                <c:pt idx="22287">
                  <c:v>184.4</c:v>
                </c:pt>
                <c:pt idx="22288">
                  <c:v>183.1</c:v>
                </c:pt>
                <c:pt idx="22289">
                  <c:v>183</c:v>
                </c:pt>
                <c:pt idx="22290">
                  <c:v>182.4</c:v>
                </c:pt>
                <c:pt idx="22291">
                  <c:v>179</c:v>
                </c:pt>
                <c:pt idx="22292">
                  <c:v>181.8</c:v>
                </c:pt>
                <c:pt idx="22293">
                  <c:v>182.4</c:v>
                </c:pt>
                <c:pt idx="22294">
                  <c:v>181.7</c:v>
                </c:pt>
                <c:pt idx="22295">
                  <c:v>181.8</c:v>
                </c:pt>
                <c:pt idx="22296">
                  <c:v>179.5</c:v>
                </c:pt>
                <c:pt idx="22297">
                  <c:v>181.3</c:v>
                </c:pt>
                <c:pt idx="22298">
                  <c:v>183.4</c:v>
                </c:pt>
                <c:pt idx="22299">
                  <c:v>182.4</c:v>
                </c:pt>
                <c:pt idx="22300">
                  <c:v>181.4</c:v>
                </c:pt>
                <c:pt idx="22301">
                  <c:v>176.3</c:v>
                </c:pt>
                <c:pt idx="22302">
                  <c:v>172.5</c:v>
                </c:pt>
                <c:pt idx="22303">
                  <c:v>180</c:v>
                </c:pt>
                <c:pt idx="22304">
                  <c:v>180.8</c:v>
                </c:pt>
                <c:pt idx="22305">
                  <c:v>179.4</c:v>
                </c:pt>
                <c:pt idx="22306">
                  <c:v>181</c:v>
                </c:pt>
                <c:pt idx="22307">
                  <c:v>183</c:v>
                </c:pt>
                <c:pt idx="22308">
                  <c:v>182.4</c:v>
                </c:pt>
                <c:pt idx="22309">
                  <c:v>181.8</c:v>
                </c:pt>
                <c:pt idx="22310">
                  <c:v>181.1</c:v>
                </c:pt>
                <c:pt idx="22311">
                  <c:v>181.4</c:v>
                </c:pt>
                <c:pt idx="22312">
                  <c:v>182</c:v>
                </c:pt>
                <c:pt idx="22313">
                  <c:v>182.1</c:v>
                </c:pt>
                <c:pt idx="22314">
                  <c:v>183.4</c:v>
                </c:pt>
                <c:pt idx="22315">
                  <c:v>181.8</c:v>
                </c:pt>
                <c:pt idx="22316">
                  <c:v>183</c:v>
                </c:pt>
                <c:pt idx="22317">
                  <c:v>176.6</c:v>
                </c:pt>
                <c:pt idx="22318">
                  <c:v>181.7</c:v>
                </c:pt>
                <c:pt idx="22319">
                  <c:v>180.5</c:v>
                </c:pt>
                <c:pt idx="22320">
                  <c:v>174.5</c:v>
                </c:pt>
                <c:pt idx="22321">
                  <c:v>182.4</c:v>
                </c:pt>
                <c:pt idx="22322">
                  <c:v>182.4</c:v>
                </c:pt>
                <c:pt idx="22323">
                  <c:v>182.4</c:v>
                </c:pt>
                <c:pt idx="22324">
                  <c:v>179.5</c:v>
                </c:pt>
                <c:pt idx="22325">
                  <c:v>183.2</c:v>
                </c:pt>
                <c:pt idx="22326">
                  <c:v>186.3</c:v>
                </c:pt>
                <c:pt idx="22327">
                  <c:v>186.7</c:v>
                </c:pt>
                <c:pt idx="22328">
                  <c:v>183.5</c:v>
                </c:pt>
                <c:pt idx="22329">
                  <c:v>188.2</c:v>
                </c:pt>
                <c:pt idx="22330">
                  <c:v>189.6</c:v>
                </c:pt>
                <c:pt idx="22331">
                  <c:v>188.4</c:v>
                </c:pt>
                <c:pt idx="22332">
                  <c:v>191.3</c:v>
                </c:pt>
                <c:pt idx="22333">
                  <c:v>190.6</c:v>
                </c:pt>
                <c:pt idx="22334">
                  <c:v>191.3</c:v>
                </c:pt>
                <c:pt idx="22335">
                  <c:v>191.3</c:v>
                </c:pt>
                <c:pt idx="22336">
                  <c:v>186.1</c:v>
                </c:pt>
                <c:pt idx="22337">
                  <c:v>186</c:v>
                </c:pt>
                <c:pt idx="22338">
                  <c:v>187.4</c:v>
                </c:pt>
                <c:pt idx="22339">
                  <c:v>186</c:v>
                </c:pt>
                <c:pt idx="22340">
                  <c:v>187.4</c:v>
                </c:pt>
                <c:pt idx="22341">
                  <c:v>182.5</c:v>
                </c:pt>
                <c:pt idx="22342">
                  <c:v>189.7</c:v>
                </c:pt>
                <c:pt idx="22343">
                  <c:v>189</c:v>
                </c:pt>
                <c:pt idx="22344">
                  <c:v>191.3</c:v>
                </c:pt>
                <c:pt idx="22345">
                  <c:v>189.7</c:v>
                </c:pt>
                <c:pt idx="22346">
                  <c:v>186.4</c:v>
                </c:pt>
                <c:pt idx="22347">
                  <c:v>189.3</c:v>
                </c:pt>
                <c:pt idx="22348">
                  <c:v>187.4</c:v>
                </c:pt>
                <c:pt idx="22349">
                  <c:v>188</c:v>
                </c:pt>
                <c:pt idx="22350">
                  <c:v>190.3</c:v>
                </c:pt>
                <c:pt idx="22351">
                  <c:v>189</c:v>
                </c:pt>
                <c:pt idx="22352">
                  <c:v>183.2</c:v>
                </c:pt>
                <c:pt idx="22353">
                  <c:v>190.2</c:v>
                </c:pt>
                <c:pt idx="22354">
                  <c:v>189.6</c:v>
                </c:pt>
                <c:pt idx="22355">
                  <c:v>190.3</c:v>
                </c:pt>
                <c:pt idx="22356">
                  <c:v>190.3</c:v>
                </c:pt>
                <c:pt idx="22357">
                  <c:v>190</c:v>
                </c:pt>
                <c:pt idx="22358">
                  <c:v>190</c:v>
                </c:pt>
                <c:pt idx="22359">
                  <c:v>187.4</c:v>
                </c:pt>
                <c:pt idx="22360">
                  <c:v>189</c:v>
                </c:pt>
                <c:pt idx="22361">
                  <c:v>190.3</c:v>
                </c:pt>
                <c:pt idx="22362">
                  <c:v>189.4</c:v>
                </c:pt>
                <c:pt idx="22363">
                  <c:v>185.9</c:v>
                </c:pt>
                <c:pt idx="22364">
                  <c:v>191.3</c:v>
                </c:pt>
                <c:pt idx="22365">
                  <c:v>191.3</c:v>
                </c:pt>
                <c:pt idx="22366">
                  <c:v>186.4</c:v>
                </c:pt>
                <c:pt idx="22367">
                  <c:v>189.5</c:v>
                </c:pt>
                <c:pt idx="22368">
                  <c:v>191.3</c:v>
                </c:pt>
                <c:pt idx="22369">
                  <c:v>190.7</c:v>
                </c:pt>
                <c:pt idx="22370">
                  <c:v>188.7</c:v>
                </c:pt>
                <c:pt idx="22371">
                  <c:v>192.2</c:v>
                </c:pt>
                <c:pt idx="22372">
                  <c:v>192</c:v>
                </c:pt>
                <c:pt idx="22373">
                  <c:v>192</c:v>
                </c:pt>
                <c:pt idx="22374">
                  <c:v>191.3</c:v>
                </c:pt>
                <c:pt idx="22375">
                  <c:v>189.3</c:v>
                </c:pt>
                <c:pt idx="22376">
                  <c:v>192</c:v>
                </c:pt>
                <c:pt idx="22377">
                  <c:v>186.5</c:v>
                </c:pt>
                <c:pt idx="22378">
                  <c:v>192.7</c:v>
                </c:pt>
                <c:pt idx="22379">
                  <c:v>192.6</c:v>
                </c:pt>
                <c:pt idx="22380">
                  <c:v>192.3</c:v>
                </c:pt>
                <c:pt idx="22381">
                  <c:v>192.7</c:v>
                </c:pt>
                <c:pt idx="22382">
                  <c:v>190.7</c:v>
                </c:pt>
                <c:pt idx="22383">
                  <c:v>191.3</c:v>
                </c:pt>
                <c:pt idx="22384">
                  <c:v>192.6</c:v>
                </c:pt>
                <c:pt idx="22385">
                  <c:v>193.9</c:v>
                </c:pt>
                <c:pt idx="22386">
                  <c:v>194.3</c:v>
                </c:pt>
                <c:pt idx="22387">
                  <c:v>191.9</c:v>
                </c:pt>
                <c:pt idx="22388">
                  <c:v>193.4</c:v>
                </c:pt>
                <c:pt idx="22389">
                  <c:v>193.3</c:v>
                </c:pt>
                <c:pt idx="22390">
                  <c:v>191.1</c:v>
                </c:pt>
                <c:pt idx="22391">
                  <c:v>194.4</c:v>
                </c:pt>
                <c:pt idx="22392">
                  <c:v>197.2</c:v>
                </c:pt>
                <c:pt idx="22393">
                  <c:v>197.3</c:v>
                </c:pt>
                <c:pt idx="22394">
                  <c:v>195.3</c:v>
                </c:pt>
                <c:pt idx="22395">
                  <c:v>198.2</c:v>
                </c:pt>
                <c:pt idx="22396">
                  <c:v>195.9</c:v>
                </c:pt>
                <c:pt idx="22397">
                  <c:v>197.9</c:v>
                </c:pt>
                <c:pt idx="22398">
                  <c:v>195.3</c:v>
                </c:pt>
                <c:pt idx="22399">
                  <c:v>194.7</c:v>
                </c:pt>
                <c:pt idx="22400">
                  <c:v>194.5</c:v>
                </c:pt>
                <c:pt idx="22401">
                  <c:v>194.3</c:v>
                </c:pt>
                <c:pt idx="22402">
                  <c:v>195.1</c:v>
                </c:pt>
                <c:pt idx="22403">
                  <c:v>195.4</c:v>
                </c:pt>
                <c:pt idx="22404">
                  <c:v>195.3</c:v>
                </c:pt>
                <c:pt idx="22405">
                  <c:v>199.3</c:v>
                </c:pt>
                <c:pt idx="22406">
                  <c:v>199.3</c:v>
                </c:pt>
                <c:pt idx="22407">
                  <c:v>191.4</c:v>
                </c:pt>
                <c:pt idx="22408">
                  <c:v>199.4</c:v>
                </c:pt>
                <c:pt idx="22409">
                  <c:v>204.8</c:v>
                </c:pt>
                <c:pt idx="22410">
                  <c:v>205.2</c:v>
                </c:pt>
                <c:pt idx="22411">
                  <c:v>209.2</c:v>
                </c:pt>
                <c:pt idx="22412">
                  <c:v>210.4</c:v>
                </c:pt>
                <c:pt idx="22413">
                  <c:v>203.4</c:v>
                </c:pt>
                <c:pt idx="22414">
                  <c:v>215.1</c:v>
                </c:pt>
                <c:pt idx="22415">
                  <c:v>215.1</c:v>
                </c:pt>
                <c:pt idx="22416">
                  <c:v>211.2</c:v>
                </c:pt>
                <c:pt idx="22417">
                  <c:v>215.1</c:v>
                </c:pt>
                <c:pt idx="22418">
                  <c:v>213.2</c:v>
                </c:pt>
                <c:pt idx="22419">
                  <c:v>209.2</c:v>
                </c:pt>
                <c:pt idx="22420">
                  <c:v>207.7</c:v>
                </c:pt>
                <c:pt idx="22421">
                  <c:v>211.9</c:v>
                </c:pt>
                <c:pt idx="22422">
                  <c:v>212.1</c:v>
                </c:pt>
                <c:pt idx="22423">
                  <c:v>210.6</c:v>
                </c:pt>
                <c:pt idx="22424">
                  <c:v>207.2</c:v>
                </c:pt>
                <c:pt idx="22425">
                  <c:v>211.1</c:v>
                </c:pt>
                <c:pt idx="22426">
                  <c:v>211.8</c:v>
                </c:pt>
                <c:pt idx="22427">
                  <c:v>210.5</c:v>
                </c:pt>
                <c:pt idx="22428">
                  <c:v>205.3</c:v>
                </c:pt>
                <c:pt idx="22429">
                  <c:v>211.2</c:v>
                </c:pt>
                <c:pt idx="22430">
                  <c:v>210.4</c:v>
                </c:pt>
                <c:pt idx="22431">
                  <c:v>211.2</c:v>
                </c:pt>
                <c:pt idx="22432">
                  <c:v>204.6</c:v>
                </c:pt>
                <c:pt idx="22433">
                  <c:v>205.1</c:v>
                </c:pt>
                <c:pt idx="22434">
                  <c:v>211.9</c:v>
                </c:pt>
                <c:pt idx="22435">
                  <c:v>212.2</c:v>
                </c:pt>
                <c:pt idx="22436">
                  <c:v>210.8</c:v>
                </c:pt>
                <c:pt idx="22437">
                  <c:v>210.2</c:v>
                </c:pt>
                <c:pt idx="22438">
                  <c:v>210.8</c:v>
                </c:pt>
                <c:pt idx="22439">
                  <c:v>212.1</c:v>
                </c:pt>
                <c:pt idx="22440">
                  <c:v>208.3</c:v>
                </c:pt>
                <c:pt idx="22441">
                  <c:v>211.5</c:v>
                </c:pt>
                <c:pt idx="22442">
                  <c:v>211.4</c:v>
                </c:pt>
                <c:pt idx="22443">
                  <c:v>211.2</c:v>
                </c:pt>
                <c:pt idx="22444">
                  <c:v>210.8</c:v>
                </c:pt>
                <c:pt idx="22445">
                  <c:v>211.4</c:v>
                </c:pt>
                <c:pt idx="22446">
                  <c:v>211.2</c:v>
                </c:pt>
                <c:pt idx="22447">
                  <c:v>209.4</c:v>
                </c:pt>
                <c:pt idx="22448">
                  <c:v>210.9</c:v>
                </c:pt>
                <c:pt idx="22449">
                  <c:v>213.1</c:v>
                </c:pt>
                <c:pt idx="22450">
                  <c:v>213.1</c:v>
                </c:pt>
                <c:pt idx="22451">
                  <c:v>211.9</c:v>
                </c:pt>
                <c:pt idx="22452">
                  <c:v>206.3</c:v>
                </c:pt>
                <c:pt idx="22453">
                  <c:v>213.4</c:v>
                </c:pt>
                <c:pt idx="22454">
                  <c:v>214.1</c:v>
                </c:pt>
                <c:pt idx="22455">
                  <c:v>212.2</c:v>
                </c:pt>
                <c:pt idx="22456">
                  <c:v>212.4</c:v>
                </c:pt>
                <c:pt idx="22457">
                  <c:v>213.8</c:v>
                </c:pt>
                <c:pt idx="22458">
                  <c:v>212.2</c:v>
                </c:pt>
                <c:pt idx="22459">
                  <c:v>207.4</c:v>
                </c:pt>
                <c:pt idx="22460">
                  <c:v>210.8</c:v>
                </c:pt>
                <c:pt idx="22461">
                  <c:v>214.1</c:v>
                </c:pt>
                <c:pt idx="22462">
                  <c:v>211.5</c:v>
                </c:pt>
                <c:pt idx="22463">
                  <c:v>212.1</c:v>
                </c:pt>
                <c:pt idx="22464">
                  <c:v>212.2</c:v>
                </c:pt>
                <c:pt idx="22465">
                  <c:v>212.8</c:v>
                </c:pt>
                <c:pt idx="22466">
                  <c:v>214.1</c:v>
                </c:pt>
                <c:pt idx="22467">
                  <c:v>215.1</c:v>
                </c:pt>
                <c:pt idx="22468">
                  <c:v>215.1</c:v>
                </c:pt>
                <c:pt idx="22469">
                  <c:v>215.1</c:v>
                </c:pt>
                <c:pt idx="22470">
                  <c:v>213.2</c:v>
                </c:pt>
                <c:pt idx="22471">
                  <c:v>213.7</c:v>
                </c:pt>
                <c:pt idx="22472">
                  <c:v>211.9</c:v>
                </c:pt>
                <c:pt idx="22473">
                  <c:v>217</c:v>
                </c:pt>
                <c:pt idx="22474">
                  <c:v>220.1</c:v>
                </c:pt>
                <c:pt idx="22475">
                  <c:v>220.7</c:v>
                </c:pt>
                <c:pt idx="22476">
                  <c:v>217.2</c:v>
                </c:pt>
                <c:pt idx="22477">
                  <c:v>214.3</c:v>
                </c:pt>
                <c:pt idx="22478">
                  <c:v>219.1</c:v>
                </c:pt>
                <c:pt idx="22479">
                  <c:v>215.2</c:v>
                </c:pt>
                <c:pt idx="22480">
                  <c:v>215.1</c:v>
                </c:pt>
                <c:pt idx="22481">
                  <c:v>220.2</c:v>
                </c:pt>
                <c:pt idx="22482">
                  <c:v>224</c:v>
                </c:pt>
                <c:pt idx="22483">
                  <c:v>223</c:v>
                </c:pt>
                <c:pt idx="22484">
                  <c:v>225.6</c:v>
                </c:pt>
                <c:pt idx="22485">
                  <c:v>226</c:v>
                </c:pt>
                <c:pt idx="22486">
                  <c:v>226.3</c:v>
                </c:pt>
                <c:pt idx="22487">
                  <c:v>228.3</c:v>
                </c:pt>
                <c:pt idx="22488">
                  <c:v>229</c:v>
                </c:pt>
                <c:pt idx="22489">
                  <c:v>231.9</c:v>
                </c:pt>
                <c:pt idx="22490">
                  <c:v>232.7</c:v>
                </c:pt>
                <c:pt idx="22491">
                  <c:v>235.9</c:v>
                </c:pt>
                <c:pt idx="22492">
                  <c:v>236.6</c:v>
                </c:pt>
                <c:pt idx="22493">
                  <c:v>234.7</c:v>
                </c:pt>
                <c:pt idx="22494">
                  <c:v>238.8</c:v>
                </c:pt>
                <c:pt idx="22495">
                  <c:v>233.8</c:v>
                </c:pt>
                <c:pt idx="22496">
                  <c:v>229.6</c:v>
                </c:pt>
                <c:pt idx="22497">
                  <c:v>234.9</c:v>
                </c:pt>
                <c:pt idx="22498">
                  <c:v>234.3</c:v>
                </c:pt>
                <c:pt idx="22499">
                  <c:v>233.6</c:v>
                </c:pt>
                <c:pt idx="22500">
                  <c:v>233</c:v>
                </c:pt>
                <c:pt idx="22501">
                  <c:v>237</c:v>
                </c:pt>
                <c:pt idx="22502">
                  <c:v>233.7</c:v>
                </c:pt>
                <c:pt idx="22503">
                  <c:v>239.8</c:v>
                </c:pt>
                <c:pt idx="22504">
                  <c:v>234.9</c:v>
                </c:pt>
                <c:pt idx="22505">
                  <c:v>237.6</c:v>
                </c:pt>
                <c:pt idx="22506">
                  <c:v>239.9</c:v>
                </c:pt>
                <c:pt idx="22507">
                  <c:v>236.2</c:v>
                </c:pt>
                <c:pt idx="22508">
                  <c:v>239.5</c:v>
                </c:pt>
                <c:pt idx="22509">
                  <c:v>239.9</c:v>
                </c:pt>
                <c:pt idx="22510">
                  <c:v>238.3</c:v>
                </c:pt>
                <c:pt idx="22511">
                  <c:v>237.6</c:v>
                </c:pt>
                <c:pt idx="22512">
                  <c:v>236.9</c:v>
                </c:pt>
                <c:pt idx="22513">
                  <c:v>236</c:v>
                </c:pt>
                <c:pt idx="22514">
                  <c:v>235.9</c:v>
                </c:pt>
                <c:pt idx="22515">
                  <c:v>236.9</c:v>
                </c:pt>
                <c:pt idx="22516">
                  <c:v>236.9</c:v>
                </c:pt>
                <c:pt idx="22517">
                  <c:v>235</c:v>
                </c:pt>
                <c:pt idx="22518">
                  <c:v>235.9</c:v>
                </c:pt>
                <c:pt idx="22519">
                  <c:v>235.6</c:v>
                </c:pt>
                <c:pt idx="22520">
                  <c:v>234.9</c:v>
                </c:pt>
                <c:pt idx="22521">
                  <c:v>234</c:v>
                </c:pt>
                <c:pt idx="22522">
                  <c:v>234.1</c:v>
                </c:pt>
                <c:pt idx="22523">
                  <c:v>228.1</c:v>
                </c:pt>
                <c:pt idx="22524">
                  <c:v>230.9</c:v>
                </c:pt>
                <c:pt idx="22525">
                  <c:v>235.3</c:v>
                </c:pt>
                <c:pt idx="22526">
                  <c:v>234.3</c:v>
                </c:pt>
                <c:pt idx="22527">
                  <c:v>235.1</c:v>
                </c:pt>
                <c:pt idx="22528">
                  <c:v>235.9</c:v>
                </c:pt>
                <c:pt idx="22529">
                  <c:v>225.8</c:v>
                </c:pt>
                <c:pt idx="22530">
                  <c:v>231.8</c:v>
                </c:pt>
                <c:pt idx="22531">
                  <c:v>234.9</c:v>
                </c:pt>
                <c:pt idx="22532">
                  <c:v>233.7</c:v>
                </c:pt>
                <c:pt idx="22533">
                  <c:v>233.6</c:v>
                </c:pt>
                <c:pt idx="22534">
                  <c:v>234.9</c:v>
                </c:pt>
                <c:pt idx="22535">
                  <c:v>232</c:v>
                </c:pt>
                <c:pt idx="22536">
                  <c:v>232</c:v>
                </c:pt>
                <c:pt idx="22537">
                  <c:v>232.9</c:v>
                </c:pt>
                <c:pt idx="22538">
                  <c:v>229</c:v>
                </c:pt>
                <c:pt idx="22539">
                  <c:v>231.4</c:v>
                </c:pt>
                <c:pt idx="22540">
                  <c:v>233</c:v>
                </c:pt>
                <c:pt idx="22541">
                  <c:v>233.9</c:v>
                </c:pt>
                <c:pt idx="22542">
                  <c:v>233.3</c:v>
                </c:pt>
                <c:pt idx="22543">
                  <c:v>233.9</c:v>
                </c:pt>
                <c:pt idx="22544">
                  <c:v>234.2</c:v>
                </c:pt>
                <c:pt idx="22545">
                  <c:v>234.9</c:v>
                </c:pt>
                <c:pt idx="22546">
                  <c:v>234.9</c:v>
                </c:pt>
                <c:pt idx="22547">
                  <c:v>237.8</c:v>
                </c:pt>
                <c:pt idx="22548">
                  <c:v>238.7</c:v>
                </c:pt>
                <c:pt idx="22549">
                  <c:v>242.7</c:v>
                </c:pt>
                <c:pt idx="22550">
                  <c:v>237.9</c:v>
                </c:pt>
                <c:pt idx="22551">
                  <c:v>239.7</c:v>
                </c:pt>
                <c:pt idx="22552">
                  <c:v>243.9</c:v>
                </c:pt>
                <c:pt idx="22553">
                  <c:v>243.4</c:v>
                </c:pt>
                <c:pt idx="22554">
                  <c:v>244.2</c:v>
                </c:pt>
                <c:pt idx="22555">
                  <c:v>233.4</c:v>
                </c:pt>
                <c:pt idx="22556">
                  <c:v>240.5</c:v>
                </c:pt>
                <c:pt idx="22557">
                  <c:v>239.4</c:v>
                </c:pt>
                <c:pt idx="22558">
                  <c:v>237</c:v>
                </c:pt>
                <c:pt idx="22559">
                  <c:v>243</c:v>
                </c:pt>
                <c:pt idx="22560">
                  <c:v>240.3</c:v>
                </c:pt>
                <c:pt idx="22561">
                  <c:v>238</c:v>
                </c:pt>
                <c:pt idx="22562">
                  <c:v>240.9</c:v>
                </c:pt>
                <c:pt idx="22563">
                  <c:v>241.5</c:v>
                </c:pt>
                <c:pt idx="22564">
                  <c:v>242.8</c:v>
                </c:pt>
                <c:pt idx="22565">
                  <c:v>240</c:v>
                </c:pt>
                <c:pt idx="22566">
                  <c:v>233.6</c:v>
                </c:pt>
                <c:pt idx="22567">
                  <c:v>240.6</c:v>
                </c:pt>
                <c:pt idx="22568">
                  <c:v>241.9</c:v>
                </c:pt>
                <c:pt idx="22569">
                  <c:v>241.9</c:v>
                </c:pt>
                <c:pt idx="22570">
                  <c:v>240</c:v>
                </c:pt>
                <c:pt idx="22571">
                  <c:v>241.7</c:v>
                </c:pt>
                <c:pt idx="22572">
                  <c:v>242.6</c:v>
                </c:pt>
                <c:pt idx="22573">
                  <c:v>237.1</c:v>
                </c:pt>
                <c:pt idx="22574">
                  <c:v>241.2</c:v>
                </c:pt>
                <c:pt idx="22575">
                  <c:v>240.6</c:v>
                </c:pt>
                <c:pt idx="22576">
                  <c:v>242.9</c:v>
                </c:pt>
                <c:pt idx="22577">
                  <c:v>242.3</c:v>
                </c:pt>
                <c:pt idx="22578">
                  <c:v>241.5</c:v>
                </c:pt>
                <c:pt idx="22579">
                  <c:v>241.9</c:v>
                </c:pt>
                <c:pt idx="22580">
                  <c:v>243</c:v>
                </c:pt>
                <c:pt idx="22581">
                  <c:v>242.7</c:v>
                </c:pt>
                <c:pt idx="22582">
                  <c:v>244.8</c:v>
                </c:pt>
                <c:pt idx="22583">
                  <c:v>242.6</c:v>
                </c:pt>
                <c:pt idx="22584">
                  <c:v>235.1</c:v>
                </c:pt>
                <c:pt idx="22585">
                  <c:v>231</c:v>
                </c:pt>
                <c:pt idx="22586">
                  <c:v>236.9</c:v>
                </c:pt>
                <c:pt idx="22587">
                  <c:v>232</c:v>
                </c:pt>
                <c:pt idx="22588">
                  <c:v>237.6</c:v>
                </c:pt>
                <c:pt idx="22589">
                  <c:v>237.5</c:v>
                </c:pt>
                <c:pt idx="22590">
                  <c:v>237.7</c:v>
                </c:pt>
                <c:pt idx="22591">
                  <c:v>236.9</c:v>
                </c:pt>
                <c:pt idx="22592">
                  <c:v>239.9</c:v>
                </c:pt>
                <c:pt idx="22593">
                  <c:v>239.3</c:v>
                </c:pt>
                <c:pt idx="22594">
                  <c:v>241.7</c:v>
                </c:pt>
                <c:pt idx="22595">
                  <c:v>240.7</c:v>
                </c:pt>
                <c:pt idx="22596">
                  <c:v>242.9</c:v>
                </c:pt>
                <c:pt idx="22597">
                  <c:v>243.8</c:v>
                </c:pt>
                <c:pt idx="22598">
                  <c:v>237.5</c:v>
                </c:pt>
                <c:pt idx="22599">
                  <c:v>242</c:v>
                </c:pt>
                <c:pt idx="22600">
                  <c:v>242.8</c:v>
                </c:pt>
                <c:pt idx="22601">
                  <c:v>243.4</c:v>
                </c:pt>
                <c:pt idx="22602">
                  <c:v>240</c:v>
                </c:pt>
                <c:pt idx="22603">
                  <c:v>240.7</c:v>
                </c:pt>
                <c:pt idx="22604">
                  <c:v>239.2</c:v>
                </c:pt>
                <c:pt idx="22605">
                  <c:v>241.1</c:v>
                </c:pt>
                <c:pt idx="22606">
                  <c:v>244.8</c:v>
                </c:pt>
                <c:pt idx="22607">
                  <c:v>244.6</c:v>
                </c:pt>
                <c:pt idx="22608">
                  <c:v>243.2</c:v>
                </c:pt>
                <c:pt idx="22609">
                  <c:v>244.8</c:v>
                </c:pt>
                <c:pt idx="22610">
                  <c:v>242.2</c:v>
                </c:pt>
                <c:pt idx="22611">
                  <c:v>241.6</c:v>
                </c:pt>
                <c:pt idx="22612">
                  <c:v>238</c:v>
                </c:pt>
                <c:pt idx="22613">
                  <c:v>243.3</c:v>
                </c:pt>
                <c:pt idx="22614">
                  <c:v>240</c:v>
                </c:pt>
                <c:pt idx="22615">
                  <c:v>236.1</c:v>
                </c:pt>
                <c:pt idx="22616">
                  <c:v>240.3</c:v>
                </c:pt>
                <c:pt idx="22617">
                  <c:v>240.1</c:v>
                </c:pt>
                <c:pt idx="22618">
                  <c:v>241.8</c:v>
                </c:pt>
                <c:pt idx="22619">
                  <c:v>237.3</c:v>
                </c:pt>
                <c:pt idx="22620">
                  <c:v>241.5</c:v>
                </c:pt>
                <c:pt idx="22621">
                  <c:v>237.1</c:v>
                </c:pt>
                <c:pt idx="22622">
                  <c:v>233.7</c:v>
                </c:pt>
                <c:pt idx="22623">
                  <c:v>240.9</c:v>
                </c:pt>
                <c:pt idx="22624">
                  <c:v>233.3</c:v>
                </c:pt>
                <c:pt idx="22625">
                  <c:v>241.9</c:v>
                </c:pt>
                <c:pt idx="22626">
                  <c:v>238.8</c:v>
                </c:pt>
                <c:pt idx="22627">
                  <c:v>236.9</c:v>
                </c:pt>
                <c:pt idx="22628">
                  <c:v>240.9</c:v>
                </c:pt>
                <c:pt idx="22629">
                  <c:v>240.3</c:v>
                </c:pt>
                <c:pt idx="22630">
                  <c:v>237.1</c:v>
                </c:pt>
                <c:pt idx="22631">
                  <c:v>240.9</c:v>
                </c:pt>
                <c:pt idx="22632">
                  <c:v>240.3</c:v>
                </c:pt>
                <c:pt idx="22633">
                  <c:v>237.1</c:v>
                </c:pt>
                <c:pt idx="22634">
                  <c:v>243.2</c:v>
                </c:pt>
                <c:pt idx="22635">
                  <c:v>245.7</c:v>
                </c:pt>
                <c:pt idx="22636">
                  <c:v>240.2</c:v>
                </c:pt>
                <c:pt idx="22637">
                  <c:v>246.7</c:v>
                </c:pt>
                <c:pt idx="22638">
                  <c:v>248.8</c:v>
                </c:pt>
                <c:pt idx="22639">
                  <c:v>239.4</c:v>
                </c:pt>
                <c:pt idx="22640">
                  <c:v>248.9</c:v>
                </c:pt>
                <c:pt idx="22641">
                  <c:v>252.4</c:v>
                </c:pt>
                <c:pt idx="22642">
                  <c:v>246.1</c:v>
                </c:pt>
                <c:pt idx="22643">
                  <c:v>249.5</c:v>
                </c:pt>
                <c:pt idx="22644">
                  <c:v>251.3</c:v>
                </c:pt>
                <c:pt idx="22645">
                  <c:v>253.7</c:v>
                </c:pt>
                <c:pt idx="22646">
                  <c:v>251.1</c:v>
                </c:pt>
                <c:pt idx="22647">
                  <c:v>251.1</c:v>
                </c:pt>
                <c:pt idx="22648">
                  <c:v>252.8</c:v>
                </c:pt>
                <c:pt idx="22649">
                  <c:v>246.8</c:v>
                </c:pt>
                <c:pt idx="22650">
                  <c:v>251.2</c:v>
                </c:pt>
                <c:pt idx="22651">
                  <c:v>243.3</c:v>
                </c:pt>
                <c:pt idx="22652">
                  <c:v>243.3</c:v>
                </c:pt>
                <c:pt idx="22653">
                  <c:v>249.9</c:v>
                </c:pt>
                <c:pt idx="22654">
                  <c:v>251.8</c:v>
                </c:pt>
                <c:pt idx="22655">
                  <c:v>251.8</c:v>
                </c:pt>
                <c:pt idx="22656">
                  <c:v>250.6</c:v>
                </c:pt>
                <c:pt idx="22657">
                  <c:v>247.9</c:v>
                </c:pt>
                <c:pt idx="22658">
                  <c:v>249.8</c:v>
                </c:pt>
                <c:pt idx="22659">
                  <c:v>251</c:v>
                </c:pt>
                <c:pt idx="22660">
                  <c:v>245.2</c:v>
                </c:pt>
                <c:pt idx="22661">
                  <c:v>247.1</c:v>
                </c:pt>
                <c:pt idx="22662">
                  <c:v>248.4</c:v>
                </c:pt>
                <c:pt idx="22663">
                  <c:v>245.2</c:v>
                </c:pt>
                <c:pt idx="22664">
                  <c:v>250.5</c:v>
                </c:pt>
                <c:pt idx="22665">
                  <c:v>246.1</c:v>
                </c:pt>
                <c:pt idx="22666">
                  <c:v>250.5</c:v>
                </c:pt>
                <c:pt idx="22667">
                  <c:v>248.7</c:v>
                </c:pt>
                <c:pt idx="22668">
                  <c:v>245.2</c:v>
                </c:pt>
                <c:pt idx="22669">
                  <c:v>239.2</c:v>
                </c:pt>
                <c:pt idx="22670">
                  <c:v>243</c:v>
                </c:pt>
                <c:pt idx="22671">
                  <c:v>250.2</c:v>
                </c:pt>
                <c:pt idx="22672">
                  <c:v>254.5</c:v>
                </c:pt>
                <c:pt idx="22673">
                  <c:v>255.8</c:v>
                </c:pt>
                <c:pt idx="22674">
                  <c:v>253.9</c:v>
                </c:pt>
                <c:pt idx="22675">
                  <c:v>253.7</c:v>
                </c:pt>
                <c:pt idx="22676">
                  <c:v>249.4</c:v>
                </c:pt>
                <c:pt idx="22677">
                  <c:v>251.3</c:v>
                </c:pt>
                <c:pt idx="22678">
                  <c:v>256.7</c:v>
                </c:pt>
                <c:pt idx="22679">
                  <c:v>255.8</c:v>
                </c:pt>
                <c:pt idx="22680">
                  <c:v>255.1</c:v>
                </c:pt>
                <c:pt idx="22681">
                  <c:v>254</c:v>
                </c:pt>
                <c:pt idx="22682">
                  <c:v>246.7</c:v>
                </c:pt>
                <c:pt idx="22683">
                  <c:v>250.7</c:v>
                </c:pt>
                <c:pt idx="22684">
                  <c:v>254.5</c:v>
                </c:pt>
                <c:pt idx="22685">
                  <c:v>254.6</c:v>
                </c:pt>
                <c:pt idx="22686">
                  <c:v>253.6</c:v>
                </c:pt>
                <c:pt idx="22687">
                  <c:v>254.8</c:v>
                </c:pt>
                <c:pt idx="22688">
                  <c:v>252.4</c:v>
                </c:pt>
                <c:pt idx="22689">
                  <c:v>251.9</c:v>
                </c:pt>
                <c:pt idx="22690">
                  <c:v>252.9</c:v>
                </c:pt>
                <c:pt idx="22691">
                  <c:v>259</c:v>
                </c:pt>
                <c:pt idx="22692">
                  <c:v>254.8</c:v>
                </c:pt>
                <c:pt idx="22693">
                  <c:v>253.7</c:v>
                </c:pt>
                <c:pt idx="22694">
                  <c:v>257.89999999999998</c:v>
                </c:pt>
                <c:pt idx="22695">
                  <c:v>256.3</c:v>
                </c:pt>
                <c:pt idx="22696">
                  <c:v>261.60000000000002</c:v>
                </c:pt>
                <c:pt idx="22697">
                  <c:v>260.60000000000002</c:v>
                </c:pt>
                <c:pt idx="22698">
                  <c:v>259.60000000000002</c:v>
                </c:pt>
                <c:pt idx="22699">
                  <c:v>259.8</c:v>
                </c:pt>
                <c:pt idx="22700">
                  <c:v>259.39999999999998</c:v>
                </c:pt>
                <c:pt idx="22701">
                  <c:v>251.4</c:v>
                </c:pt>
                <c:pt idx="22702">
                  <c:v>255.3</c:v>
                </c:pt>
                <c:pt idx="22703">
                  <c:v>257.7</c:v>
                </c:pt>
                <c:pt idx="22704">
                  <c:v>257.7</c:v>
                </c:pt>
                <c:pt idx="22705">
                  <c:v>255.8</c:v>
                </c:pt>
                <c:pt idx="22706">
                  <c:v>256.60000000000002</c:v>
                </c:pt>
                <c:pt idx="22707">
                  <c:v>254.4</c:v>
                </c:pt>
                <c:pt idx="22708">
                  <c:v>255.7</c:v>
                </c:pt>
                <c:pt idx="22709">
                  <c:v>257.2</c:v>
                </c:pt>
                <c:pt idx="22710">
                  <c:v>258.8</c:v>
                </c:pt>
                <c:pt idx="22711">
                  <c:v>261.7</c:v>
                </c:pt>
                <c:pt idx="22712">
                  <c:v>259.10000000000002</c:v>
                </c:pt>
                <c:pt idx="22713">
                  <c:v>255.3</c:v>
                </c:pt>
                <c:pt idx="22714">
                  <c:v>262.2</c:v>
                </c:pt>
                <c:pt idx="22715">
                  <c:v>259.39999999999998</c:v>
                </c:pt>
                <c:pt idx="22716">
                  <c:v>257.5</c:v>
                </c:pt>
                <c:pt idx="22717">
                  <c:v>264.3</c:v>
                </c:pt>
                <c:pt idx="22718">
                  <c:v>260.7</c:v>
                </c:pt>
                <c:pt idx="22719">
                  <c:v>265.7</c:v>
                </c:pt>
                <c:pt idx="22720">
                  <c:v>266.60000000000002</c:v>
                </c:pt>
                <c:pt idx="22721">
                  <c:v>264.7</c:v>
                </c:pt>
                <c:pt idx="22722">
                  <c:v>264.7</c:v>
                </c:pt>
                <c:pt idx="22723">
                  <c:v>262.8</c:v>
                </c:pt>
                <c:pt idx="22724">
                  <c:v>254.8</c:v>
                </c:pt>
                <c:pt idx="22725">
                  <c:v>253.5</c:v>
                </c:pt>
                <c:pt idx="22726">
                  <c:v>258.5</c:v>
                </c:pt>
                <c:pt idx="22727">
                  <c:v>260.39999999999998</c:v>
                </c:pt>
                <c:pt idx="22728">
                  <c:v>259.10000000000002</c:v>
                </c:pt>
                <c:pt idx="22729">
                  <c:v>257.8</c:v>
                </c:pt>
                <c:pt idx="22730">
                  <c:v>255.9</c:v>
                </c:pt>
                <c:pt idx="22731">
                  <c:v>255</c:v>
                </c:pt>
                <c:pt idx="22732">
                  <c:v>255.8</c:v>
                </c:pt>
                <c:pt idx="22733">
                  <c:v>258.39999999999998</c:v>
                </c:pt>
                <c:pt idx="22734">
                  <c:v>252.2</c:v>
                </c:pt>
                <c:pt idx="22735">
                  <c:v>256.39999999999998</c:v>
                </c:pt>
                <c:pt idx="22736">
                  <c:v>258.7</c:v>
                </c:pt>
                <c:pt idx="22737">
                  <c:v>258.7</c:v>
                </c:pt>
                <c:pt idx="22738">
                  <c:v>257.8</c:v>
                </c:pt>
                <c:pt idx="22739">
                  <c:v>257.60000000000002</c:v>
                </c:pt>
                <c:pt idx="22740">
                  <c:v>254.2</c:v>
                </c:pt>
                <c:pt idx="22741">
                  <c:v>257.60000000000002</c:v>
                </c:pt>
                <c:pt idx="22742">
                  <c:v>258.39999999999998</c:v>
                </c:pt>
                <c:pt idx="22743">
                  <c:v>254</c:v>
                </c:pt>
                <c:pt idx="22744">
                  <c:v>249.9</c:v>
                </c:pt>
                <c:pt idx="22745">
                  <c:v>258.7</c:v>
                </c:pt>
                <c:pt idx="22746">
                  <c:v>257.5</c:v>
                </c:pt>
                <c:pt idx="22747">
                  <c:v>254.8</c:v>
                </c:pt>
                <c:pt idx="22748">
                  <c:v>256.60000000000002</c:v>
                </c:pt>
                <c:pt idx="22749">
                  <c:v>257.39999999999998</c:v>
                </c:pt>
                <c:pt idx="22750">
                  <c:v>258.8</c:v>
                </c:pt>
                <c:pt idx="22751">
                  <c:v>259.3</c:v>
                </c:pt>
                <c:pt idx="22752">
                  <c:v>260.7</c:v>
                </c:pt>
                <c:pt idx="22753">
                  <c:v>264.5</c:v>
                </c:pt>
                <c:pt idx="22754">
                  <c:v>264.5</c:v>
                </c:pt>
                <c:pt idx="22755">
                  <c:v>262.3</c:v>
                </c:pt>
                <c:pt idx="22756">
                  <c:v>265.5</c:v>
                </c:pt>
                <c:pt idx="22757">
                  <c:v>258.89999999999998</c:v>
                </c:pt>
                <c:pt idx="22758">
                  <c:v>254.9</c:v>
                </c:pt>
                <c:pt idx="22759">
                  <c:v>262.3</c:v>
                </c:pt>
                <c:pt idx="22760">
                  <c:v>266.8</c:v>
                </c:pt>
                <c:pt idx="22761">
                  <c:v>263.5</c:v>
                </c:pt>
                <c:pt idx="22762">
                  <c:v>267.39999999999998</c:v>
                </c:pt>
                <c:pt idx="22763">
                  <c:v>264.3</c:v>
                </c:pt>
                <c:pt idx="22764">
                  <c:v>266.89999999999998</c:v>
                </c:pt>
                <c:pt idx="22765">
                  <c:v>264.8</c:v>
                </c:pt>
                <c:pt idx="22766">
                  <c:v>266</c:v>
                </c:pt>
                <c:pt idx="22767">
                  <c:v>266</c:v>
                </c:pt>
                <c:pt idx="22768">
                  <c:v>267.7</c:v>
                </c:pt>
                <c:pt idx="22769">
                  <c:v>266.8</c:v>
                </c:pt>
                <c:pt idx="22770">
                  <c:v>267.10000000000002</c:v>
                </c:pt>
                <c:pt idx="22771">
                  <c:v>258.2</c:v>
                </c:pt>
                <c:pt idx="22772">
                  <c:v>271.3</c:v>
                </c:pt>
                <c:pt idx="22773">
                  <c:v>268.8</c:v>
                </c:pt>
                <c:pt idx="22774">
                  <c:v>266.7</c:v>
                </c:pt>
                <c:pt idx="22775">
                  <c:v>265.5</c:v>
                </c:pt>
                <c:pt idx="22776">
                  <c:v>270.10000000000002</c:v>
                </c:pt>
                <c:pt idx="22777">
                  <c:v>272.39999999999998</c:v>
                </c:pt>
                <c:pt idx="22778">
                  <c:v>272</c:v>
                </c:pt>
                <c:pt idx="22779">
                  <c:v>271.89999999999998</c:v>
                </c:pt>
                <c:pt idx="22780">
                  <c:v>266.89999999999998</c:v>
                </c:pt>
                <c:pt idx="22781">
                  <c:v>271.3</c:v>
                </c:pt>
                <c:pt idx="22782">
                  <c:v>265.10000000000002</c:v>
                </c:pt>
                <c:pt idx="22783">
                  <c:v>265.5</c:v>
                </c:pt>
                <c:pt idx="22784">
                  <c:v>267.39999999999998</c:v>
                </c:pt>
                <c:pt idx="22785">
                  <c:v>267.89999999999998</c:v>
                </c:pt>
                <c:pt idx="22786">
                  <c:v>269.60000000000002</c:v>
                </c:pt>
                <c:pt idx="22787">
                  <c:v>267.10000000000002</c:v>
                </c:pt>
                <c:pt idx="22788">
                  <c:v>271.89999999999998</c:v>
                </c:pt>
                <c:pt idx="22789">
                  <c:v>272.60000000000002</c:v>
                </c:pt>
                <c:pt idx="22790">
                  <c:v>262.3</c:v>
                </c:pt>
                <c:pt idx="22791">
                  <c:v>267.39999999999998</c:v>
                </c:pt>
                <c:pt idx="22792">
                  <c:v>269.5</c:v>
                </c:pt>
                <c:pt idx="22793">
                  <c:v>266.7</c:v>
                </c:pt>
                <c:pt idx="22794">
                  <c:v>262.3</c:v>
                </c:pt>
                <c:pt idx="22795">
                  <c:v>266.39999999999998</c:v>
                </c:pt>
                <c:pt idx="22796">
                  <c:v>263.8</c:v>
                </c:pt>
                <c:pt idx="22797">
                  <c:v>267.3</c:v>
                </c:pt>
                <c:pt idx="22798">
                  <c:v>265.8</c:v>
                </c:pt>
                <c:pt idx="22799">
                  <c:v>265.39999999999998</c:v>
                </c:pt>
                <c:pt idx="22800">
                  <c:v>269</c:v>
                </c:pt>
                <c:pt idx="22801">
                  <c:v>258.2</c:v>
                </c:pt>
                <c:pt idx="22802">
                  <c:v>270.2</c:v>
                </c:pt>
                <c:pt idx="22803">
                  <c:v>268.5</c:v>
                </c:pt>
                <c:pt idx="22804">
                  <c:v>268.7</c:v>
                </c:pt>
                <c:pt idx="22805">
                  <c:v>258</c:v>
                </c:pt>
                <c:pt idx="22806">
                  <c:v>264.3</c:v>
                </c:pt>
                <c:pt idx="22807">
                  <c:v>265.60000000000002</c:v>
                </c:pt>
                <c:pt idx="22808">
                  <c:v>266.89999999999998</c:v>
                </c:pt>
                <c:pt idx="22809">
                  <c:v>267</c:v>
                </c:pt>
                <c:pt idx="22810">
                  <c:v>264.8</c:v>
                </c:pt>
                <c:pt idx="22811">
                  <c:v>258.8</c:v>
                </c:pt>
                <c:pt idx="22812">
                  <c:v>262.5</c:v>
                </c:pt>
                <c:pt idx="22813">
                  <c:v>264.5</c:v>
                </c:pt>
                <c:pt idx="22814">
                  <c:v>266</c:v>
                </c:pt>
                <c:pt idx="22815">
                  <c:v>266.7</c:v>
                </c:pt>
                <c:pt idx="22816">
                  <c:v>257.2</c:v>
                </c:pt>
                <c:pt idx="22817">
                  <c:v>260.89999999999998</c:v>
                </c:pt>
                <c:pt idx="22818">
                  <c:v>260</c:v>
                </c:pt>
                <c:pt idx="22819">
                  <c:v>265.5</c:v>
                </c:pt>
                <c:pt idx="22820">
                  <c:v>259.10000000000002</c:v>
                </c:pt>
                <c:pt idx="22821">
                  <c:v>263.3</c:v>
                </c:pt>
                <c:pt idx="22822">
                  <c:v>270.3</c:v>
                </c:pt>
                <c:pt idx="22823">
                  <c:v>265.60000000000002</c:v>
                </c:pt>
                <c:pt idx="22824">
                  <c:v>266.8</c:v>
                </c:pt>
                <c:pt idx="22825">
                  <c:v>271.60000000000002</c:v>
                </c:pt>
                <c:pt idx="22826">
                  <c:v>272</c:v>
                </c:pt>
                <c:pt idx="22827">
                  <c:v>270</c:v>
                </c:pt>
                <c:pt idx="22828">
                  <c:v>264</c:v>
                </c:pt>
                <c:pt idx="22829">
                  <c:v>272.60000000000002</c:v>
                </c:pt>
                <c:pt idx="22830">
                  <c:v>270.8</c:v>
                </c:pt>
                <c:pt idx="22831">
                  <c:v>269.60000000000002</c:v>
                </c:pt>
                <c:pt idx="22832">
                  <c:v>268.8</c:v>
                </c:pt>
                <c:pt idx="22833">
                  <c:v>269.10000000000002</c:v>
                </c:pt>
                <c:pt idx="22834">
                  <c:v>269.7</c:v>
                </c:pt>
                <c:pt idx="22835">
                  <c:v>267.8</c:v>
                </c:pt>
                <c:pt idx="22836">
                  <c:v>269.39999999999998</c:v>
                </c:pt>
                <c:pt idx="22837">
                  <c:v>269.60000000000002</c:v>
                </c:pt>
                <c:pt idx="22838">
                  <c:v>259.5</c:v>
                </c:pt>
                <c:pt idx="22839">
                  <c:v>271.60000000000002</c:v>
                </c:pt>
                <c:pt idx="22840">
                  <c:v>270.7</c:v>
                </c:pt>
                <c:pt idx="22841">
                  <c:v>268.89999999999998</c:v>
                </c:pt>
                <c:pt idx="22842">
                  <c:v>267.2</c:v>
                </c:pt>
                <c:pt idx="22843">
                  <c:v>269.39999999999998</c:v>
                </c:pt>
                <c:pt idx="22844">
                  <c:v>268.10000000000002</c:v>
                </c:pt>
                <c:pt idx="22845">
                  <c:v>266</c:v>
                </c:pt>
                <c:pt idx="22846">
                  <c:v>267.60000000000002</c:v>
                </c:pt>
                <c:pt idx="22847">
                  <c:v>256</c:v>
                </c:pt>
                <c:pt idx="22848">
                  <c:v>262.89999999999998</c:v>
                </c:pt>
                <c:pt idx="22849">
                  <c:v>254.4</c:v>
                </c:pt>
                <c:pt idx="22850">
                  <c:v>258.7</c:v>
                </c:pt>
                <c:pt idx="22851">
                  <c:v>264.89999999999998</c:v>
                </c:pt>
                <c:pt idx="22852">
                  <c:v>266.7</c:v>
                </c:pt>
                <c:pt idx="22853">
                  <c:v>269.60000000000002</c:v>
                </c:pt>
                <c:pt idx="22854">
                  <c:v>269</c:v>
                </c:pt>
                <c:pt idx="22855">
                  <c:v>268.60000000000002</c:v>
                </c:pt>
                <c:pt idx="22856">
                  <c:v>268.89999999999998</c:v>
                </c:pt>
                <c:pt idx="22857">
                  <c:v>270.2</c:v>
                </c:pt>
                <c:pt idx="22858">
                  <c:v>270.60000000000002</c:v>
                </c:pt>
                <c:pt idx="22859">
                  <c:v>268.89999999999998</c:v>
                </c:pt>
                <c:pt idx="22860">
                  <c:v>265.3</c:v>
                </c:pt>
                <c:pt idx="22861">
                  <c:v>268.39999999999998</c:v>
                </c:pt>
                <c:pt idx="22862">
                  <c:v>269.2</c:v>
                </c:pt>
                <c:pt idx="22863">
                  <c:v>266.3</c:v>
                </c:pt>
                <c:pt idx="22864">
                  <c:v>269.5</c:v>
                </c:pt>
                <c:pt idx="22865">
                  <c:v>269.89999999999998</c:v>
                </c:pt>
                <c:pt idx="22866">
                  <c:v>264.39999999999998</c:v>
                </c:pt>
                <c:pt idx="22867">
                  <c:v>261.8</c:v>
                </c:pt>
                <c:pt idx="22868">
                  <c:v>261.3</c:v>
                </c:pt>
                <c:pt idx="22869">
                  <c:v>270</c:v>
                </c:pt>
                <c:pt idx="22870">
                  <c:v>267.7</c:v>
                </c:pt>
                <c:pt idx="22871">
                  <c:v>271.3</c:v>
                </c:pt>
                <c:pt idx="22872">
                  <c:v>269.39999999999998</c:v>
                </c:pt>
                <c:pt idx="22873">
                  <c:v>270.5</c:v>
                </c:pt>
                <c:pt idx="22874">
                  <c:v>268.8</c:v>
                </c:pt>
                <c:pt idx="22875">
                  <c:v>264.3</c:v>
                </c:pt>
                <c:pt idx="22876">
                  <c:v>264.5</c:v>
                </c:pt>
                <c:pt idx="22877">
                  <c:v>269.2</c:v>
                </c:pt>
                <c:pt idx="22878">
                  <c:v>270.60000000000002</c:v>
                </c:pt>
                <c:pt idx="22879">
                  <c:v>266.8</c:v>
                </c:pt>
                <c:pt idx="22880">
                  <c:v>266.5</c:v>
                </c:pt>
                <c:pt idx="22881">
                  <c:v>267.39999999999998</c:v>
                </c:pt>
                <c:pt idx="22882">
                  <c:v>272.3</c:v>
                </c:pt>
                <c:pt idx="22883">
                  <c:v>272.2</c:v>
                </c:pt>
                <c:pt idx="22884">
                  <c:v>271.8</c:v>
                </c:pt>
                <c:pt idx="22885">
                  <c:v>273.5</c:v>
                </c:pt>
                <c:pt idx="22886">
                  <c:v>268.89999999999998</c:v>
                </c:pt>
                <c:pt idx="22887">
                  <c:v>265.89999999999998</c:v>
                </c:pt>
                <c:pt idx="22888">
                  <c:v>273.3</c:v>
                </c:pt>
                <c:pt idx="22889">
                  <c:v>272.8</c:v>
                </c:pt>
                <c:pt idx="22890">
                  <c:v>270.60000000000002</c:v>
                </c:pt>
                <c:pt idx="22891">
                  <c:v>270.60000000000002</c:v>
                </c:pt>
                <c:pt idx="22892">
                  <c:v>267.3</c:v>
                </c:pt>
                <c:pt idx="22893">
                  <c:v>266.7</c:v>
                </c:pt>
                <c:pt idx="22894">
                  <c:v>272.60000000000002</c:v>
                </c:pt>
                <c:pt idx="22895">
                  <c:v>271.5</c:v>
                </c:pt>
                <c:pt idx="22896">
                  <c:v>266.89999999999998</c:v>
                </c:pt>
                <c:pt idx="22897">
                  <c:v>271.2</c:v>
                </c:pt>
                <c:pt idx="22898">
                  <c:v>272</c:v>
                </c:pt>
                <c:pt idx="22899">
                  <c:v>270</c:v>
                </c:pt>
                <c:pt idx="22900">
                  <c:v>267.7</c:v>
                </c:pt>
                <c:pt idx="22901">
                  <c:v>272.2</c:v>
                </c:pt>
                <c:pt idx="22902">
                  <c:v>270.2</c:v>
                </c:pt>
                <c:pt idx="22903">
                  <c:v>269.60000000000002</c:v>
                </c:pt>
                <c:pt idx="22904">
                  <c:v>269.89999999999998</c:v>
                </c:pt>
                <c:pt idx="22905">
                  <c:v>270</c:v>
                </c:pt>
                <c:pt idx="22906">
                  <c:v>270.5</c:v>
                </c:pt>
                <c:pt idx="22907">
                  <c:v>268.10000000000002</c:v>
                </c:pt>
                <c:pt idx="22908">
                  <c:v>269</c:v>
                </c:pt>
                <c:pt idx="22909">
                  <c:v>269.7</c:v>
                </c:pt>
                <c:pt idx="22910">
                  <c:v>268.60000000000002</c:v>
                </c:pt>
                <c:pt idx="22911">
                  <c:v>269.8</c:v>
                </c:pt>
                <c:pt idx="22912">
                  <c:v>266.10000000000002</c:v>
                </c:pt>
                <c:pt idx="22913">
                  <c:v>265.7</c:v>
                </c:pt>
                <c:pt idx="22914">
                  <c:v>266.8</c:v>
                </c:pt>
                <c:pt idx="22915">
                  <c:v>264</c:v>
                </c:pt>
                <c:pt idx="22916">
                  <c:v>267.39999999999998</c:v>
                </c:pt>
                <c:pt idx="22917">
                  <c:v>265.60000000000002</c:v>
                </c:pt>
                <c:pt idx="22918">
                  <c:v>266.3</c:v>
                </c:pt>
                <c:pt idx="22919">
                  <c:v>266.7</c:v>
                </c:pt>
                <c:pt idx="22920">
                  <c:v>266.60000000000002</c:v>
                </c:pt>
                <c:pt idx="22921">
                  <c:v>259.60000000000002</c:v>
                </c:pt>
                <c:pt idx="22922">
                  <c:v>261.2</c:v>
                </c:pt>
                <c:pt idx="22923">
                  <c:v>265.10000000000002</c:v>
                </c:pt>
                <c:pt idx="22924">
                  <c:v>266.5</c:v>
                </c:pt>
                <c:pt idx="22925">
                  <c:v>264.7</c:v>
                </c:pt>
                <c:pt idx="22926">
                  <c:v>265.7</c:v>
                </c:pt>
                <c:pt idx="22927">
                  <c:v>270.39999999999998</c:v>
                </c:pt>
                <c:pt idx="22928">
                  <c:v>269.60000000000002</c:v>
                </c:pt>
                <c:pt idx="22929">
                  <c:v>267.89999999999998</c:v>
                </c:pt>
                <c:pt idx="22930">
                  <c:v>270.3</c:v>
                </c:pt>
                <c:pt idx="22931">
                  <c:v>267.89999999999998</c:v>
                </c:pt>
                <c:pt idx="22932">
                  <c:v>265</c:v>
                </c:pt>
                <c:pt idx="22933">
                  <c:v>270.3</c:v>
                </c:pt>
                <c:pt idx="22934">
                  <c:v>268.89999999999998</c:v>
                </c:pt>
                <c:pt idx="22935">
                  <c:v>266.8</c:v>
                </c:pt>
                <c:pt idx="22936">
                  <c:v>268.3</c:v>
                </c:pt>
                <c:pt idx="22937">
                  <c:v>271.39999999999998</c:v>
                </c:pt>
                <c:pt idx="22938">
                  <c:v>275.3</c:v>
                </c:pt>
                <c:pt idx="22939">
                  <c:v>276.60000000000002</c:v>
                </c:pt>
                <c:pt idx="22940">
                  <c:v>278.60000000000002</c:v>
                </c:pt>
                <c:pt idx="22941">
                  <c:v>273.89999999999998</c:v>
                </c:pt>
                <c:pt idx="22942">
                  <c:v>276.89999999999998</c:v>
                </c:pt>
                <c:pt idx="22943">
                  <c:v>280.5</c:v>
                </c:pt>
                <c:pt idx="22944">
                  <c:v>281.10000000000002</c:v>
                </c:pt>
                <c:pt idx="22945">
                  <c:v>272.5</c:v>
                </c:pt>
                <c:pt idx="22946">
                  <c:v>280.8</c:v>
                </c:pt>
                <c:pt idx="22947">
                  <c:v>279.7</c:v>
                </c:pt>
                <c:pt idx="22948">
                  <c:v>276</c:v>
                </c:pt>
                <c:pt idx="22949">
                  <c:v>280.8</c:v>
                </c:pt>
                <c:pt idx="22950">
                  <c:v>282.10000000000002</c:v>
                </c:pt>
                <c:pt idx="22951">
                  <c:v>282.5</c:v>
                </c:pt>
                <c:pt idx="22952">
                  <c:v>283</c:v>
                </c:pt>
                <c:pt idx="22953">
                  <c:v>283.89999999999998</c:v>
                </c:pt>
                <c:pt idx="22954">
                  <c:v>284.39999999999998</c:v>
                </c:pt>
                <c:pt idx="22955">
                  <c:v>285.5</c:v>
                </c:pt>
                <c:pt idx="22956">
                  <c:v>280.89999999999998</c:v>
                </c:pt>
                <c:pt idx="22957">
                  <c:v>284.8</c:v>
                </c:pt>
                <c:pt idx="22958">
                  <c:v>278.60000000000002</c:v>
                </c:pt>
                <c:pt idx="22959">
                  <c:v>284.5</c:v>
                </c:pt>
                <c:pt idx="22960">
                  <c:v>281.8</c:v>
                </c:pt>
                <c:pt idx="22961">
                  <c:v>280.3</c:v>
                </c:pt>
                <c:pt idx="22962">
                  <c:v>285.5</c:v>
                </c:pt>
                <c:pt idx="22963">
                  <c:v>279.2</c:v>
                </c:pt>
                <c:pt idx="22964">
                  <c:v>284.3</c:v>
                </c:pt>
                <c:pt idx="22965">
                  <c:v>283.5</c:v>
                </c:pt>
                <c:pt idx="22966">
                  <c:v>282.60000000000002</c:v>
                </c:pt>
                <c:pt idx="22967">
                  <c:v>282.5</c:v>
                </c:pt>
                <c:pt idx="22968">
                  <c:v>282.5</c:v>
                </c:pt>
                <c:pt idx="22969">
                  <c:v>279.8</c:v>
                </c:pt>
                <c:pt idx="22970">
                  <c:v>278.10000000000002</c:v>
                </c:pt>
                <c:pt idx="22971">
                  <c:v>277.60000000000002</c:v>
                </c:pt>
                <c:pt idx="22972">
                  <c:v>284.3</c:v>
                </c:pt>
                <c:pt idx="22973">
                  <c:v>284.5</c:v>
                </c:pt>
                <c:pt idx="22974">
                  <c:v>282.10000000000002</c:v>
                </c:pt>
                <c:pt idx="22975">
                  <c:v>286.10000000000002</c:v>
                </c:pt>
                <c:pt idx="22976">
                  <c:v>285.5</c:v>
                </c:pt>
                <c:pt idx="22977">
                  <c:v>277.39999999999998</c:v>
                </c:pt>
                <c:pt idx="22978">
                  <c:v>284.3</c:v>
                </c:pt>
                <c:pt idx="22979">
                  <c:v>284.3</c:v>
                </c:pt>
                <c:pt idx="22980">
                  <c:v>277</c:v>
                </c:pt>
                <c:pt idx="22981">
                  <c:v>282.89999999999998</c:v>
                </c:pt>
                <c:pt idx="22982">
                  <c:v>279</c:v>
                </c:pt>
                <c:pt idx="22983">
                  <c:v>276.7</c:v>
                </c:pt>
                <c:pt idx="22984">
                  <c:v>276.2</c:v>
                </c:pt>
                <c:pt idx="22985">
                  <c:v>271.39999999999998</c:v>
                </c:pt>
                <c:pt idx="22986">
                  <c:v>283</c:v>
                </c:pt>
                <c:pt idx="22987">
                  <c:v>279.2</c:v>
                </c:pt>
                <c:pt idx="22988">
                  <c:v>279.5</c:v>
                </c:pt>
                <c:pt idx="22989">
                  <c:v>279.2</c:v>
                </c:pt>
                <c:pt idx="22990">
                  <c:v>277.39999999999998</c:v>
                </c:pt>
                <c:pt idx="22991">
                  <c:v>279.5</c:v>
                </c:pt>
                <c:pt idx="22992">
                  <c:v>280</c:v>
                </c:pt>
                <c:pt idx="22993">
                  <c:v>283.39999999999998</c:v>
                </c:pt>
                <c:pt idx="22994">
                  <c:v>282</c:v>
                </c:pt>
                <c:pt idx="22995">
                  <c:v>279.39999999999998</c:v>
                </c:pt>
                <c:pt idx="22996">
                  <c:v>278.60000000000002</c:v>
                </c:pt>
                <c:pt idx="22997">
                  <c:v>279.3</c:v>
                </c:pt>
                <c:pt idx="22998">
                  <c:v>279.10000000000002</c:v>
                </c:pt>
                <c:pt idx="22999">
                  <c:v>274.10000000000002</c:v>
                </c:pt>
                <c:pt idx="23000">
                  <c:v>278.10000000000002</c:v>
                </c:pt>
                <c:pt idx="23001">
                  <c:v>277.10000000000002</c:v>
                </c:pt>
                <c:pt idx="23002">
                  <c:v>278.5</c:v>
                </c:pt>
                <c:pt idx="23003">
                  <c:v>282.3</c:v>
                </c:pt>
                <c:pt idx="23004">
                  <c:v>283.3</c:v>
                </c:pt>
                <c:pt idx="23005">
                  <c:v>285.39999999999998</c:v>
                </c:pt>
                <c:pt idx="23006">
                  <c:v>285</c:v>
                </c:pt>
                <c:pt idx="23007">
                  <c:v>284.10000000000002</c:v>
                </c:pt>
                <c:pt idx="23008">
                  <c:v>284.5</c:v>
                </c:pt>
                <c:pt idx="23009">
                  <c:v>283.5</c:v>
                </c:pt>
                <c:pt idx="23010">
                  <c:v>282.8</c:v>
                </c:pt>
                <c:pt idx="23011">
                  <c:v>283.60000000000002</c:v>
                </c:pt>
                <c:pt idx="23012">
                  <c:v>277.3</c:v>
                </c:pt>
                <c:pt idx="23013">
                  <c:v>275.8</c:v>
                </c:pt>
                <c:pt idx="23014">
                  <c:v>277.7</c:v>
                </c:pt>
                <c:pt idx="23015">
                  <c:v>280</c:v>
                </c:pt>
                <c:pt idx="23016">
                  <c:v>279.7</c:v>
                </c:pt>
                <c:pt idx="23017">
                  <c:v>283.2</c:v>
                </c:pt>
                <c:pt idx="23018">
                  <c:v>282.3</c:v>
                </c:pt>
                <c:pt idx="23019">
                  <c:v>282.10000000000002</c:v>
                </c:pt>
                <c:pt idx="23020">
                  <c:v>279.8</c:v>
                </c:pt>
                <c:pt idx="23021">
                  <c:v>278.60000000000002</c:v>
                </c:pt>
                <c:pt idx="23022">
                  <c:v>278.60000000000002</c:v>
                </c:pt>
                <c:pt idx="23023">
                  <c:v>280.2</c:v>
                </c:pt>
                <c:pt idx="23024">
                  <c:v>281.8</c:v>
                </c:pt>
                <c:pt idx="23025">
                  <c:v>274.39999999999998</c:v>
                </c:pt>
                <c:pt idx="23026">
                  <c:v>274.10000000000002</c:v>
                </c:pt>
                <c:pt idx="23027">
                  <c:v>279.60000000000002</c:v>
                </c:pt>
                <c:pt idx="23028">
                  <c:v>276.10000000000002</c:v>
                </c:pt>
                <c:pt idx="23029">
                  <c:v>278.10000000000002</c:v>
                </c:pt>
                <c:pt idx="23030">
                  <c:v>278.10000000000002</c:v>
                </c:pt>
                <c:pt idx="23031">
                  <c:v>271.5</c:v>
                </c:pt>
                <c:pt idx="23032">
                  <c:v>275.60000000000002</c:v>
                </c:pt>
                <c:pt idx="23033">
                  <c:v>269.10000000000002</c:v>
                </c:pt>
                <c:pt idx="23034">
                  <c:v>273.39999999999998</c:v>
                </c:pt>
                <c:pt idx="23035">
                  <c:v>278.5</c:v>
                </c:pt>
                <c:pt idx="23036">
                  <c:v>276.10000000000002</c:v>
                </c:pt>
                <c:pt idx="23037">
                  <c:v>268.10000000000002</c:v>
                </c:pt>
                <c:pt idx="23038">
                  <c:v>276.60000000000002</c:v>
                </c:pt>
                <c:pt idx="23039">
                  <c:v>275.3</c:v>
                </c:pt>
                <c:pt idx="23040">
                  <c:v>277.60000000000002</c:v>
                </c:pt>
                <c:pt idx="23041">
                  <c:v>270.3</c:v>
                </c:pt>
                <c:pt idx="23042">
                  <c:v>277.10000000000002</c:v>
                </c:pt>
                <c:pt idx="23043">
                  <c:v>274.3</c:v>
                </c:pt>
                <c:pt idx="23044">
                  <c:v>276.5</c:v>
                </c:pt>
                <c:pt idx="23045">
                  <c:v>276.60000000000002</c:v>
                </c:pt>
                <c:pt idx="23046">
                  <c:v>274.39999999999998</c:v>
                </c:pt>
                <c:pt idx="23047">
                  <c:v>275.2</c:v>
                </c:pt>
                <c:pt idx="23048">
                  <c:v>278.10000000000002</c:v>
                </c:pt>
                <c:pt idx="23049">
                  <c:v>277.10000000000002</c:v>
                </c:pt>
                <c:pt idx="23050">
                  <c:v>271.39999999999998</c:v>
                </c:pt>
                <c:pt idx="23051">
                  <c:v>274.5</c:v>
                </c:pt>
                <c:pt idx="23052">
                  <c:v>274.5</c:v>
                </c:pt>
                <c:pt idx="23053">
                  <c:v>274.89999999999998</c:v>
                </c:pt>
                <c:pt idx="23054">
                  <c:v>275.7</c:v>
                </c:pt>
                <c:pt idx="23055">
                  <c:v>274.8</c:v>
                </c:pt>
                <c:pt idx="23056">
                  <c:v>274.8</c:v>
                </c:pt>
                <c:pt idx="23057">
                  <c:v>270.7</c:v>
                </c:pt>
                <c:pt idx="23058">
                  <c:v>265.5</c:v>
                </c:pt>
                <c:pt idx="23059">
                  <c:v>273.3</c:v>
                </c:pt>
                <c:pt idx="23060">
                  <c:v>274.3</c:v>
                </c:pt>
                <c:pt idx="23061">
                  <c:v>277.10000000000002</c:v>
                </c:pt>
                <c:pt idx="23062">
                  <c:v>277.60000000000002</c:v>
                </c:pt>
                <c:pt idx="23063">
                  <c:v>277.8</c:v>
                </c:pt>
                <c:pt idx="23064">
                  <c:v>276.39999999999998</c:v>
                </c:pt>
                <c:pt idx="23065">
                  <c:v>266.7</c:v>
                </c:pt>
                <c:pt idx="23066">
                  <c:v>278.8</c:v>
                </c:pt>
                <c:pt idx="23067">
                  <c:v>276.8</c:v>
                </c:pt>
                <c:pt idx="23068">
                  <c:v>272</c:v>
                </c:pt>
                <c:pt idx="23069">
                  <c:v>269.39999999999998</c:v>
                </c:pt>
                <c:pt idx="23070">
                  <c:v>277.2</c:v>
                </c:pt>
                <c:pt idx="23071">
                  <c:v>274.2</c:v>
                </c:pt>
                <c:pt idx="23072">
                  <c:v>276</c:v>
                </c:pt>
                <c:pt idx="23073">
                  <c:v>278.10000000000002</c:v>
                </c:pt>
                <c:pt idx="23074">
                  <c:v>273.3</c:v>
                </c:pt>
                <c:pt idx="23075">
                  <c:v>276</c:v>
                </c:pt>
                <c:pt idx="23076">
                  <c:v>275.39999999999998</c:v>
                </c:pt>
                <c:pt idx="23077">
                  <c:v>273.60000000000002</c:v>
                </c:pt>
                <c:pt idx="23078">
                  <c:v>277.8</c:v>
                </c:pt>
                <c:pt idx="23079">
                  <c:v>278</c:v>
                </c:pt>
                <c:pt idx="23080">
                  <c:v>277.60000000000002</c:v>
                </c:pt>
                <c:pt idx="23081">
                  <c:v>274</c:v>
                </c:pt>
                <c:pt idx="23082">
                  <c:v>273.60000000000002</c:v>
                </c:pt>
                <c:pt idx="23083">
                  <c:v>269.7</c:v>
                </c:pt>
                <c:pt idx="23084">
                  <c:v>277.8</c:v>
                </c:pt>
                <c:pt idx="23085">
                  <c:v>275.8</c:v>
                </c:pt>
                <c:pt idx="23086">
                  <c:v>270.10000000000002</c:v>
                </c:pt>
                <c:pt idx="23087">
                  <c:v>274.5</c:v>
                </c:pt>
                <c:pt idx="23088">
                  <c:v>273.2</c:v>
                </c:pt>
                <c:pt idx="23089">
                  <c:v>277.5</c:v>
                </c:pt>
                <c:pt idx="23090">
                  <c:v>275.3</c:v>
                </c:pt>
                <c:pt idx="23091">
                  <c:v>273.7</c:v>
                </c:pt>
                <c:pt idx="23092">
                  <c:v>276.7</c:v>
                </c:pt>
                <c:pt idx="23093">
                  <c:v>274.5</c:v>
                </c:pt>
                <c:pt idx="23094">
                  <c:v>277</c:v>
                </c:pt>
                <c:pt idx="23095">
                  <c:v>276.60000000000002</c:v>
                </c:pt>
                <c:pt idx="23096">
                  <c:v>275.3</c:v>
                </c:pt>
                <c:pt idx="23097">
                  <c:v>275</c:v>
                </c:pt>
                <c:pt idx="23098">
                  <c:v>269.7</c:v>
                </c:pt>
                <c:pt idx="23099">
                  <c:v>277.3</c:v>
                </c:pt>
                <c:pt idx="23100">
                  <c:v>275.5</c:v>
                </c:pt>
                <c:pt idx="23101">
                  <c:v>274.60000000000002</c:v>
                </c:pt>
                <c:pt idx="23102">
                  <c:v>275.8</c:v>
                </c:pt>
                <c:pt idx="23103">
                  <c:v>275.5</c:v>
                </c:pt>
                <c:pt idx="23104">
                  <c:v>275.5</c:v>
                </c:pt>
                <c:pt idx="23105">
                  <c:v>273.39999999999998</c:v>
                </c:pt>
                <c:pt idx="23106">
                  <c:v>271.5</c:v>
                </c:pt>
                <c:pt idx="23107">
                  <c:v>274.2</c:v>
                </c:pt>
                <c:pt idx="23108">
                  <c:v>273.60000000000002</c:v>
                </c:pt>
                <c:pt idx="23109">
                  <c:v>274.10000000000002</c:v>
                </c:pt>
                <c:pt idx="23110">
                  <c:v>276.3</c:v>
                </c:pt>
                <c:pt idx="23111">
                  <c:v>269.89999999999998</c:v>
                </c:pt>
                <c:pt idx="23112">
                  <c:v>268</c:v>
                </c:pt>
                <c:pt idx="23113">
                  <c:v>275.8</c:v>
                </c:pt>
                <c:pt idx="23114">
                  <c:v>276.39999999999998</c:v>
                </c:pt>
                <c:pt idx="23115">
                  <c:v>275.60000000000002</c:v>
                </c:pt>
                <c:pt idx="23116">
                  <c:v>273.8</c:v>
                </c:pt>
                <c:pt idx="23117">
                  <c:v>268.5</c:v>
                </c:pt>
                <c:pt idx="23118">
                  <c:v>271.60000000000002</c:v>
                </c:pt>
                <c:pt idx="23119">
                  <c:v>266.3</c:v>
                </c:pt>
                <c:pt idx="23120">
                  <c:v>273</c:v>
                </c:pt>
                <c:pt idx="23121">
                  <c:v>270.3</c:v>
                </c:pt>
                <c:pt idx="23122">
                  <c:v>276.5</c:v>
                </c:pt>
                <c:pt idx="23123">
                  <c:v>271.10000000000002</c:v>
                </c:pt>
                <c:pt idx="23124">
                  <c:v>274.3</c:v>
                </c:pt>
                <c:pt idx="23125">
                  <c:v>279.60000000000002</c:v>
                </c:pt>
                <c:pt idx="23126">
                  <c:v>280.10000000000002</c:v>
                </c:pt>
                <c:pt idx="23127">
                  <c:v>275.8</c:v>
                </c:pt>
                <c:pt idx="23128">
                  <c:v>280.60000000000002</c:v>
                </c:pt>
                <c:pt idx="23129">
                  <c:v>272.7</c:v>
                </c:pt>
                <c:pt idx="23130">
                  <c:v>278.2</c:v>
                </c:pt>
                <c:pt idx="23131">
                  <c:v>277.8</c:v>
                </c:pt>
                <c:pt idx="23132">
                  <c:v>272.5</c:v>
                </c:pt>
                <c:pt idx="23133">
                  <c:v>270.8</c:v>
                </c:pt>
                <c:pt idx="23134">
                  <c:v>277</c:v>
                </c:pt>
                <c:pt idx="23135">
                  <c:v>271.7</c:v>
                </c:pt>
                <c:pt idx="23136">
                  <c:v>268.60000000000002</c:v>
                </c:pt>
                <c:pt idx="23137">
                  <c:v>267.8</c:v>
                </c:pt>
                <c:pt idx="23138">
                  <c:v>274.7</c:v>
                </c:pt>
                <c:pt idx="23139">
                  <c:v>273.8</c:v>
                </c:pt>
                <c:pt idx="23140">
                  <c:v>273</c:v>
                </c:pt>
                <c:pt idx="23141">
                  <c:v>276.10000000000002</c:v>
                </c:pt>
                <c:pt idx="23142">
                  <c:v>273.5</c:v>
                </c:pt>
                <c:pt idx="23143">
                  <c:v>273.5</c:v>
                </c:pt>
                <c:pt idx="23144">
                  <c:v>272.5</c:v>
                </c:pt>
                <c:pt idx="23145">
                  <c:v>275</c:v>
                </c:pt>
                <c:pt idx="23146">
                  <c:v>272</c:v>
                </c:pt>
                <c:pt idx="23147">
                  <c:v>274.2</c:v>
                </c:pt>
                <c:pt idx="23148">
                  <c:v>268.8</c:v>
                </c:pt>
                <c:pt idx="23149">
                  <c:v>272.7</c:v>
                </c:pt>
                <c:pt idx="23150">
                  <c:v>270.10000000000002</c:v>
                </c:pt>
                <c:pt idx="23151">
                  <c:v>271.60000000000002</c:v>
                </c:pt>
                <c:pt idx="23152">
                  <c:v>273.39999999999998</c:v>
                </c:pt>
                <c:pt idx="23153">
                  <c:v>269.39999999999998</c:v>
                </c:pt>
                <c:pt idx="23154">
                  <c:v>270.89999999999998</c:v>
                </c:pt>
                <c:pt idx="23155">
                  <c:v>272.60000000000002</c:v>
                </c:pt>
                <c:pt idx="23156">
                  <c:v>272.3</c:v>
                </c:pt>
                <c:pt idx="23157">
                  <c:v>269.89999999999998</c:v>
                </c:pt>
                <c:pt idx="23158">
                  <c:v>275.10000000000002</c:v>
                </c:pt>
                <c:pt idx="23159">
                  <c:v>268.8</c:v>
                </c:pt>
                <c:pt idx="23160">
                  <c:v>270.10000000000002</c:v>
                </c:pt>
                <c:pt idx="23161">
                  <c:v>271</c:v>
                </c:pt>
                <c:pt idx="23162">
                  <c:v>265.3</c:v>
                </c:pt>
                <c:pt idx="23163">
                  <c:v>274.60000000000002</c:v>
                </c:pt>
                <c:pt idx="23164">
                  <c:v>275.5</c:v>
                </c:pt>
                <c:pt idx="23165">
                  <c:v>269.2</c:v>
                </c:pt>
                <c:pt idx="23166">
                  <c:v>265.7</c:v>
                </c:pt>
                <c:pt idx="23167">
                  <c:v>267</c:v>
                </c:pt>
                <c:pt idx="23168">
                  <c:v>273.5</c:v>
                </c:pt>
                <c:pt idx="23169">
                  <c:v>263.60000000000002</c:v>
                </c:pt>
                <c:pt idx="23170">
                  <c:v>267.5</c:v>
                </c:pt>
                <c:pt idx="23171">
                  <c:v>271.2</c:v>
                </c:pt>
                <c:pt idx="23172">
                  <c:v>268</c:v>
                </c:pt>
                <c:pt idx="23173">
                  <c:v>265.8</c:v>
                </c:pt>
                <c:pt idx="23174">
                  <c:v>270.60000000000002</c:v>
                </c:pt>
                <c:pt idx="23175">
                  <c:v>272.3</c:v>
                </c:pt>
                <c:pt idx="23176">
                  <c:v>271.89999999999998</c:v>
                </c:pt>
                <c:pt idx="23177">
                  <c:v>270.8</c:v>
                </c:pt>
                <c:pt idx="23178">
                  <c:v>267.3</c:v>
                </c:pt>
                <c:pt idx="23179">
                  <c:v>273.5</c:v>
                </c:pt>
                <c:pt idx="23180">
                  <c:v>272.8</c:v>
                </c:pt>
                <c:pt idx="23181">
                  <c:v>271.39999999999998</c:v>
                </c:pt>
                <c:pt idx="23182">
                  <c:v>273.2</c:v>
                </c:pt>
                <c:pt idx="23183">
                  <c:v>272.60000000000002</c:v>
                </c:pt>
                <c:pt idx="23184">
                  <c:v>272.10000000000002</c:v>
                </c:pt>
                <c:pt idx="23185">
                  <c:v>262.89999999999998</c:v>
                </c:pt>
                <c:pt idx="23186">
                  <c:v>270.2</c:v>
                </c:pt>
                <c:pt idx="23187">
                  <c:v>265.89999999999998</c:v>
                </c:pt>
                <c:pt idx="23188">
                  <c:v>271.60000000000002</c:v>
                </c:pt>
                <c:pt idx="23189">
                  <c:v>275.60000000000002</c:v>
                </c:pt>
                <c:pt idx="23190">
                  <c:v>271.2</c:v>
                </c:pt>
                <c:pt idx="23191">
                  <c:v>272.89999999999998</c:v>
                </c:pt>
                <c:pt idx="23192">
                  <c:v>264.3</c:v>
                </c:pt>
                <c:pt idx="23193">
                  <c:v>272.5</c:v>
                </c:pt>
                <c:pt idx="23194">
                  <c:v>271.60000000000002</c:v>
                </c:pt>
                <c:pt idx="23195">
                  <c:v>270.60000000000002</c:v>
                </c:pt>
                <c:pt idx="23196">
                  <c:v>270.60000000000002</c:v>
                </c:pt>
                <c:pt idx="23197">
                  <c:v>267.10000000000002</c:v>
                </c:pt>
                <c:pt idx="23198">
                  <c:v>268.60000000000002</c:v>
                </c:pt>
                <c:pt idx="23199">
                  <c:v>266.10000000000002</c:v>
                </c:pt>
                <c:pt idx="23200">
                  <c:v>267.89999999999998</c:v>
                </c:pt>
                <c:pt idx="23201">
                  <c:v>267.8</c:v>
                </c:pt>
                <c:pt idx="23202">
                  <c:v>266.3</c:v>
                </c:pt>
                <c:pt idx="23203">
                  <c:v>264.10000000000002</c:v>
                </c:pt>
                <c:pt idx="23204">
                  <c:v>265.3</c:v>
                </c:pt>
                <c:pt idx="23205">
                  <c:v>264.89999999999998</c:v>
                </c:pt>
                <c:pt idx="23206">
                  <c:v>267.10000000000002</c:v>
                </c:pt>
                <c:pt idx="23207">
                  <c:v>269.39999999999998</c:v>
                </c:pt>
                <c:pt idx="23208">
                  <c:v>262.60000000000002</c:v>
                </c:pt>
                <c:pt idx="23209">
                  <c:v>265.60000000000002</c:v>
                </c:pt>
                <c:pt idx="23210">
                  <c:v>268.39999999999998</c:v>
                </c:pt>
                <c:pt idx="23211">
                  <c:v>268.7</c:v>
                </c:pt>
                <c:pt idx="23212">
                  <c:v>266.10000000000002</c:v>
                </c:pt>
                <c:pt idx="23213">
                  <c:v>270.60000000000002</c:v>
                </c:pt>
                <c:pt idx="23214">
                  <c:v>265.7</c:v>
                </c:pt>
                <c:pt idx="23215">
                  <c:v>267</c:v>
                </c:pt>
                <c:pt idx="23216">
                  <c:v>268.60000000000002</c:v>
                </c:pt>
                <c:pt idx="23217">
                  <c:v>270.3</c:v>
                </c:pt>
                <c:pt idx="23218">
                  <c:v>269</c:v>
                </c:pt>
                <c:pt idx="23219">
                  <c:v>266.89999999999998</c:v>
                </c:pt>
                <c:pt idx="23220">
                  <c:v>265.7</c:v>
                </c:pt>
                <c:pt idx="23221">
                  <c:v>269.60000000000002</c:v>
                </c:pt>
                <c:pt idx="23222">
                  <c:v>268.60000000000002</c:v>
                </c:pt>
                <c:pt idx="23223">
                  <c:v>268.10000000000002</c:v>
                </c:pt>
                <c:pt idx="23224">
                  <c:v>266.8</c:v>
                </c:pt>
                <c:pt idx="23225">
                  <c:v>268.60000000000002</c:v>
                </c:pt>
                <c:pt idx="23226">
                  <c:v>266.5</c:v>
                </c:pt>
                <c:pt idx="23227">
                  <c:v>266.39999999999998</c:v>
                </c:pt>
                <c:pt idx="23228">
                  <c:v>265.89999999999998</c:v>
                </c:pt>
                <c:pt idx="23229">
                  <c:v>262.5</c:v>
                </c:pt>
                <c:pt idx="23230">
                  <c:v>268.2</c:v>
                </c:pt>
                <c:pt idx="23231">
                  <c:v>267.60000000000002</c:v>
                </c:pt>
                <c:pt idx="23232">
                  <c:v>267.60000000000002</c:v>
                </c:pt>
                <c:pt idx="23233">
                  <c:v>266.8</c:v>
                </c:pt>
                <c:pt idx="23234">
                  <c:v>262.8</c:v>
                </c:pt>
                <c:pt idx="23235">
                  <c:v>266.10000000000002</c:v>
                </c:pt>
                <c:pt idx="23236">
                  <c:v>267.39999999999998</c:v>
                </c:pt>
                <c:pt idx="23237">
                  <c:v>267.89999999999998</c:v>
                </c:pt>
                <c:pt idx="23238">
                  <c:v>268.60000000000002</c:v>
                </c:pt>
                <c:pt idx="23239">
                  <c:v>266</c:v>
                </c:pt>
                <c:pt idx="23240">
                  <c:v>268.3</c:v>
                </c:pt>
                <c:pt idx="23241">
                  <c:v>265.89999999999998</c:v>
                </c:pt>
                <c:pt idx="23242">
                  <c:v>267.60000000000002</c:v>
                </c:pt>
                <c:pt idx="23243">
                  <c:v>267.89999999999998</c:v>
                </c:pt>
                <c:pt idx="23244">
                  <c:v>265.5</c:v>
                </c:pt>
                <c:pt idx="23245">
                  <c:v>259.89999999999998</c:v>
                </c:pt>
                <c:pt idx="23246">
                  <c:v>264.60000000000002</c:v>
                </c:pt>
                <c:pt idx="23247">
                  <c:v>267.10000000000002</c:v>
                </c:pt>
                <c:pt idx="23248">
                  <c:v>267.5</c:v>
                </c:pt>
                <c:pt idx="23249">
                  <c:v>265.10000000000002</c:v>
                </c:pt>
                <c:pt idx="23250">
                  <c:v>265</c:v>
                </c:pt>
                <c:pt idx="23251">
                  <c:v>261.10000000000002</c:v>
                </c:pt>
                <c:pt idx="23252">
                  <c:v>265.60000000000002</c:v>
                </c:pt>
                <c:pt idx="23253">
                  <c:v>268.10000000000002</c:v>
                </c:pt>
                <c:pt idx="23254">
                  <c:v>265</c:v>
                </c:pt>
                <c:pt idx="23255">
                  <c:v>261.5</c:v>
                </c:pt>
                <c:pt idx="23256">
                  <c:v>264.5</c:v>
                </c:pt>
                <c:pt idx="23257">
                  <c:v>266.8</c:v>
                </c:pt>
                <c:pt idx="23258">
                  <c:v>257.8</c:v>
                </c:pt>
                <c:pt idx="23259">
                  <c:v>263.89999999999998</c:v>
                </c:pt>
                <c:pt idx="23260">
                  <c:v>256</c:v>
                </c:pt>
                <c:pt idx="23261">
                  <c:v>255</c:v>
                </c:pt>
                <c:pt idx="23262">
                  <c:v>264.89999999999998</c:v>
                </c:pt>
                <c:pt idx="23263">
                  <c:v>266.7</c:v>
                </c:pt>
                <c:pt idx="23264">
                  <c:v>266.89999999999998</c:v>
                </c:pt>
                <c:pt idx="23265">
                  <c:v>264.89999999999998</c:v>
                </c:pt>
                <c:pt idx="23266">
                  <c:v>268</c:v>
                </c:pt>
                <c:pt idx="23267">
                  <c:v>268.89999999999998</c:v>
                </c:pt>
                <c:pt idx="23268">
                  <c:v>267.5</c:v>
                </c:pt>
                <c:pt idx="23269">
                  <c:v>268.3</c:v>
                </c:pt>
                <c:pt idx="23270">
                  <c:v>267.39999999999998</c:v>
                </c:pt>
                <c:pt idx="23271">
                  <c:v>266.7</c:v>
                </c:pt>
                <c:pt idx="23272">
                  <c:v>264</c:v>
                </c:pt>
                <c:pt idx="23273">
                  <c:v>264.10000000000002</c:v>
                </c:pt>
                <c:pt idx="23274">
                  <c:v>265.10000000000002</c:v>
                </c:pt>
                <c:pt idx="23275">
                  <c:v>265.60000000000002</c:v>
                </c:pt>
                <c:pt idx="23276">
                  <c:v>255.7</c:v>
                </c:pt>
                <c:pt idx="23277">
                  <c:v>262.7</c:v>
                </c:pt>
                <c:pt idx="23278">
                  <c:v>261.8</c:v>
                </c:pt>
                <c:pt idx="23279">
                  <c:v>256.89999999999998</c:v>
                </c:pt>
                <c:pt idx="23280">
                  <c:v>264.7</c:v>
                </c:pt>
                <c:pt idx="23281">
                  <c:v>262.10000000000002</c:v>
                </c:pt>
                <c:pt idx="23282">
                  <c:v>262.39999999999998</c:v>
                </c:pt>
                <c:pt idx="23283">
                  <c:v>264.10000000000002</c:v>
                </c:pt>
                <c:pt idx="23284">
                  <c:v>261</c:v>
                </c:pt>
                <c:pt idx="23285">
                  <c:v>260.89999999999998</c:v>
                </c:pt>
                <c:pt idx="23286">
                  <c:v>263.3</c:v>
                </c:pt>
                <c:pt idx="23287">
                  <c:v>256.8</c:v>
                </c:pt>
                <c:pt idx="23288">
                  <c:v>263.8</c:v>
                </c:pt>
                <c:pt idx="23289">
                  <c:v>262.39999999999998</c:v>
                </c:pt>
                <c:pt idx="23290">
                  <c:v>254.9</c:v>
                </c:pt>
                <c:pt idx="23291">
                  <c:v>259.3</c:v>
                </c:pt>
                <c:pt idx="23292">
                  <c:v>258.5</c:v>
                </c:pt>
                <c:pt idx="23293">
                  <c:v>263.8</c:v>
                </c:pt>
                <c:pt idx="23294">
                  <c:v>259.8</c:v>
                </c:pt>
                <c:pt idx="23295">
                  <c:v>258.2</c:v>
                </c:pt>
                <c:pt idx="23296">
                  <c:v>261.7</c:v>
                </c:pt>
                <c:pt idx="23297">
                  <c:v>255.6</c:v>
                </c:pt>
                <c:pt idx="23298">
                  <c:v>259.8</c:v>
                </c:pt>
                <c:pt idx="23299">
                  <c:v>261.60000000000002</c:v>
                </c:pt>
                <c:pt idx="23300">
                  <c:v>260.2</c:v>
                </c:pt>
                <c:pt idx="23301">
                  <c:v>258.89999999999998</c:v>
                </c:pt>
                <c:pt idx="23302">
                  <c:v>260.2</c:v>
                </c:pt>
                <c:pt idx="23303">
                  <c:v>261.89999999999998</c:v>
                </c:pt>
                <c:pt idx="23304">
                  <c:v>256.60000000000002</c:v>
                </c:pt>
                <c:pt idx="23305">
                  <c:v>258.8</c:v>
                </c:pt>
                <c:pt idx="23306">
                  <c:v>255.9</c:v>
                </c:pt>
                <c:pt idx="23307">
                  <c:v>258.60000000000002</c:v>
                </c:pt>
                <c:pt idx="23308">
                  <c:v>261.3</c:v>
                </c:pt>
                <c:pt idx="23309">
                  <c:v>261.89999999999998</c:v>
                </c:pt>
                <c:pt idx="23310">
                  <c:v>262.10000000000002</c:v>
                </c:pt>
                <c:pt idx="23311">
                  <c:v>260</c:v>
                </c:pt>
                <c:pt idx="23312">
                  <c:v>258.2</c:v>
                </c:pt>
                <c:pt idx="23313">
                  <c:v>255.5</c:v>
                </c:pt>
                <c:pt idx="23314">
                  <c:v>260.39999999999998</c:v>
                </c:pt>
                <c:pt idx="23315">
                  <c:v>258.60000000000002</c:v>
                </c:pt>
                <c:pt idx="23316">
                  <c:v>253.7</c:v>
                </c:pt>
                <c:pt idx="23317">
                  <c:v>254.5</c:v>
                </c:pt>
                <c:pt idx="23318">
                  <c:v>262.3</c:v>
                </c:pt>
                <c:pt idx="23319">
                  <c:v>261.3</c:v>
                </c:pt>
                <c:pt idx="23320">
                  <c:v>258.2</c:v>
                </c:pt>
                <c:pt idx="23321">
                  <c:v>258.5</c:v>
                </c:pt>
                <c:pt idx="23322">
                  <c:v>253</c:v>
                </c:pt>
                <c:pt idx="23323">
                  <c:v>258.3</c:v>
                </c:pt>
                <c:pt idx="23324">
                  <c:v>258.89999999999998</c:v>
                </c:pt>
                <c:pt idx="23325">
                  <c:v>259.7</c:v>
                </c:pt>
                <c:pt idx="23326">
                  <c:v>257.10000000000002</c:v>
                </c:pt>
                <c:pt idx="23327">
                  <c:v>258.89999999999998</c:v>
                </c:pt>
                <c:pt idx="23328">
                  <c:v>259.7</c:v>
                </c:pt>
                <c:pt idx="23329">
                  <c:v>255.3</c:v>
                </c:pt>
                <c:pt idx="23330">
                  <c:v>258.8</c:v>
                </c:pt>
                <c:pt idx="23331">
                  <c:v>257.39999999999998</c:v>
                </c:pt>
                <c:pt idx="23332">
                  <c:v>247.3</c:v>
                </c:pt>
                <c:pt idx="23333">
                  <c:v>247.8</c:v>
                </c:pt>
                <c:pt idx="23334">
                  <c:v>255.9</c:v>
                </c:pt>
                <c:pt idx="23335">
                  <c:v>258.5</c:v>
                </c:pt>
                <c:pt idx="23336">
                  <c:v>256.3</c:v>
                </c:pt>
                <c:pt idx="23337">
                  <c:v>256.39999999999998</c:v>
                </c:pt>
                <c:pt idx="23338">
                  <c:v>256.89999999999998</c:v>
                </c:pt>
                <c:pt idx="23339">
                  <c:v>258.5</c:v>
                </c:pt>
                <c:pt idx="23340">
                  <c:v>257.7</c:v>
                </c:pt>
                <c:pt idx="23341">
                  <c:v>246.3</c:v>
                </c:pt>
                <c:pt idx="23342">
                  <c:v>257.39999999999998</c:v>
                </c:pt>
                <c:pt idx="23343">
                  <c:v>255.5</c:v>
                </c:pt>
                <c:pt idx="23344">
                  <c:v>252.5</c:v>
                </c:pt>
                <c:pt idx="23345">
                  <c:v>257.5</c:v>
                </c:pt>
                <c:pt idx="23346">
                  <c:v>251.8</c:v>
                </c:pt>
                <c:pt idx="23347">
                  <c:v>257.39999999999998</c:v>
                </c:pt>
                <c:pt idx="23348">
                  <c:v>256.3</c:v>
                </c:pt>
                <c:pt idx="23349">
                  <c:v>250.6</c:v>
                </c:pt>
                <c:pt idx="23350">
                  <c:v>252.8</c:v>
                </c:pt>
                <c:pt idx="23351">
                  <c:v>255.7</c:v>
                </c:pt>
                <c:pt idx="23352">
                  <c:v>249.6</c:v>
                </c:pt>
                <c:pt idx="23353">
                  <c:v>253.9</c:v>
                </c:pt>
                <c:pt idx="23354">
                  <c:v>254.8</c:v>
                </c:pt>
                <c:pt idx="23355">
                  <c:v>254.8</c:v>
                </c:pt>
                <c:pt idx="23356">
                  <c:v>244.3</c:v>
                </c:pt>
                <c:pt idx="23357">
                  <c:v>253.6</c:v>
                </c:pt>
                <c:pt idx="23358">
                  <c:v>253.3</c:v>
                </c:pt>
                <c:pt idx="23359">
                  <c:v>252</c:v>
                </c:pt>
                <c:pt idx="23360">
                  <c:v>248.6</c:v>
                </c:pt>
                <c:pt idx="23361">
                  <c:v>254.2</c:v>
                </c:pt>
                <c:pt idx="23362">
                  <c:v>254.6</c:v>
                </c:pt>
                <c:pt idx="23363">
                  <c:v>247.6</c:v>
                </c:pt>
                <c:pt idx="23364">
                  <c:v>249</c:v>
                </c:pt>
                <c:pt idx="23365">
                  <c:v>252.5</c:v>
                </c:pt>
                <c:pt idx="23366">
                  <c:v>252</c:v>
                </c:pt>
                <c:pt idx="23367">
                  <c:v>253.3</c:v>
                </c:pt>
                <c:pt idx="23368">
                  <c:v>253.8</c:v>
                </c:pt>
                <c:pt idx="23369">
                  <c:v>253.8</c:v>
                </c:pt>
                <c:pt idx="23370">
                  <c:v>252.1</c:v>
                </c:pt>
                <c:pt idx="23371">
                  <c:v>244.6</c:v>
                </c:pt>
                <c:pt idx="23372">
                  <c:v>251.5</c:v>
                </c:pt>
                <c:pt idx="23373">
                  <c:v>253.8</c:v>
                </c:pt>
                <c:pt idx="23374">
                  <c:v>252</c:v>
                </c:pt>
                <c:pt idx="23375">
                  <c:v>252.3</c:v>
                </c:pt>
                <c:pt idx="23376">
                  <c:v>251.9</c:v>
                </c:pt>
                <c:pt idx="23377">
                  <c:v>252.8</c:v>
                </c:pt>
                <c:pt idx="23378">
                  <c:v>250.5</c:v>
                </c:pt>
                <c:pt idx="23379">
                  <c:v>250.6</c:v>
                </c:pt>
                <c:pt idx="23380">
                  <c:v>249.7</c:v>
                </c:pt>
                <c:pt idx="23381">
                  <c:v>248.4</c:v>
                </c:pt>
                <c:pt idx="23382">
                  <c:v>244.3</c:v>
                </c:pt>
                <c:pt idx="23383">
                  <c:v>251.3</c:v>
                </c:pt>
                <c:pt idx="23384">
                  <c:v>241.1</c:v>
                </c:pt>
                <c:pt idx="23385">
                  <c:v>250.5</c:v>
                </c:pt>
                <c:pt idx="23386">
                  <c:v>250.9</c:v>
                </c:pt>
                <c:pt idx="23387">
                  <c:v>249</c:v>
                </c:pt>
                <c:pt idx="23388">
                  <c:v>243.8</c:v>
                </c:pt>
                <c:pt idx="23389">
                  <c:v>250.4</c:v>
                </c:pt>
                <c:pt idx="23390">
                  <c:v>250.8</c:v>
                </c:pt>
                <c:pt idx="23391">
                  <c:v>249.7</c:v>
                </c:pt>
                <c:pt idx="23392">
                  <c:v>249.7</c:v>
                </c:pt>
                <c:pt idx="23393">
                  <c:v>240.3</c:v>
                </c:pt>
                <c:pt idx="23394">
                  <c:v>248.3</c:v>
                </c:pt>
                <c:pt idx="23395">
                  <c:v>247.8</c:v>
                </c:pt>
                <c:pt idx="23396">
                  <c:v>250.1</c:v>
                </c:pt>
                <c:pt idx="23397">
                  <c:v>250</c:v>
                </c:pt>
                <c:pt idx="23398">
                  <c:v>245.7</c:v>
                </c:pt>
                <c:pt idx="23399">
                  <c:v>248.4</c:v>
                </c:pt>
                <c:pt idx="23400">
                  <c:v>242.6</c:v>
                </c:pt>
                <c:pt idx="23401">
                  <c:v>244</c:v>
                </c:pt>
                <c:pt idx="23402">
                  <c:v>248.3</c:v>
                </c:pt>
                <c:pt idx="23403">
                  <c:v>246.5</c:v>
                </c:pt>
                <c:pt idx="23404">
                  <c:v>248.2</c:v>
                </c:pt>
                <c:pt idx="23405">
                  <c:v>247.8</c:v>
                </c:pt>
                <c:pt idx="23406">
                  <c:v>247.8</c:v>
                </c:pt>
                <c:pt idx="23407">
                  <c:v>249.6</c:v>
                </c:pt>
                <c:pt idx="23408">
                  <c:v>249.8</c:v>
                </c:pt>
                <c:pt idx="23409">
                  <c:v>247.1</c:v>
                </c:pt>
                <c:pt idx="23410">
                  <c:v>244.8</c:v>
                </c:pt>
                <c:pt idx="23411">
                  <c:v>248.8</c:v>
                </c:pt>
                <c:pt idx="23412">
                  <c:v>248.8</c:v>
                </c:pt>
                <c:pt idx="23413">
                  <c:v>247.9</c:v>
                </c:pt>
                <c:pt idx="23414">
                  <c:v>246.9</c:v>
                </c:pt>
                <c:pt idx="23415">
                  <c:v>250.3</c:v>
                </c:pt>
                <c:pt idx="23416">
                  <c:v>248.1</c:v>
                </c:pt>
                <c:pt idx="23417">
                  <c:v>247.4</c:v>
                </c:pt>
                <c:pt idx="23418">
                  <c:v>242.2</c:v>
                </c:pt>
                <c:pt idx="23419">
                  <c:v>239.6</c:v>
                </c:pt>
                <c:pt idx="23420">
                  <c:v>248.4</c:v>
                </c:pt>
                <c:pt idx="23421">
                  <c:v>246.8</c:v>
                </c:pt>
                <c:pt idx="23422">
                  <c:v>248.6</c:v>
                </c:pt>
                <c:pt idx="23423">
                  <c:v>244.4</c:v>
                </c:pt>
                <c:pt idx="23424">
                  <c:v>242</c:v>
                </c:pt>
                <c:pt idx="23425">
                  <c:v>246</c:v>
                </c:pt>
                <c:pt idx="23426">
                  <c:v>246.9</c:v>
                </c:pt>
                <c:pt idx="23427">
                  <c:v>246.1</c:v>
                </c:pt>
                <c:pt idx="23428">
                  <c:v>246.1</c:v>
                </c:pt>
                <c:pt idx="23429">
                  <c:v>243.7</c:v>
                </c:pt>
                <c:pt idx="23430">
                  <c:v>246.3</c:v>
                </c:pt>
                <c:pt idx="23431">
                  <c:v>238.8</c:v>
                </c:pt>
                <c:pt idx="23432">
                  <c:v>246.6</c:v>
                </c:pt>
                <c:pt idx="23433">
                  <c:v>243.1</c:v>
                </c:pt>
                <c:pt idx="23434">
                  <c:v>244.4</c:v>
                </c:pt>
                <c:pt idx="23435">
                  <c:v>242.1</c:v>
                </c:pt>
                <c:pt idx="23436">
                  <c:v>242.3</c:v>
                </c:pt>
                <c:pt idx="23437">
                  <c:v>245.4</c:v>
                </c:pt>
                <c:pt idx="23438">
                  <c:v>243.8</c:v>
                </c:pt>
                <c:pt idx="23439">
                  <c:v>245.7</c:v>
                </c:pt>
                <c:pt idx="23440">
                  <c:v>242.2</c:v>
                </c:pt>
                <c:pt idx="23441">
                  <c:v>243.5</c:v>
                </c:pt>
                <c:pt idx="23442">
                  <c:v>245.8</c:v>
                </c:pt>
                <c:pt idx="23443">
                  <c:v>235.4</c:v>
                </c:pt>
                <c:pt idx="23444">
                  <c:v>241.5</c:v>
                </c:pt>
                <c:pt idx="23445">
                  <c:v>242.8</c:v>
                </c:pt>
                <c:pt idx="23446">
                  <c:v>246.3</c:v>
                </c:pt>
                <c:pt idx="23447">
                  <c:v>239</c:v>
                </c:pt>
                <c:pt idx="23448">
                  <c:v>240.7</c:v>
                </c:pt>
                <c:pt idx="23449">
                  <c:v>241.5</c:v>
                </c:pt>
                <c:pt idx="23450">
                  <c:v>242.9</c:v>
                </c:pt>
                <c:pt idx="23451">
                  <c:v>243.4</c:v>
                </c:pt>
                <c:pt idx="23452">
                  <c:v>240.3</c:v>
                </c:pt>
                <c:pt idx="23453">
                  <c:v>240.6</c:v>
                </c:pt>
                <c:pt idx="23454">
                  <c:v>244</c:v>
                </c:pt>
                <c:pt idx="23455">
                  <c:v>244</c:v>
                </c:pt>
                <c:pt idx="23456">
                  <c:v>237.3</c:v>
                </c:pt>
                <c:pt idx="23457">
                  <c:v>246.4</c:v>
                </c:pt>
                <c:pt idx="23458">
                  <c:v>244.2</c:v>
                </c:pt>
                <c:pt idx="23459">
                  <c:v>244.2</c:v>
                </c:pt>
                <c:pt idx="23460">
                  <c:v>244.1</c:v>
                </c:pt>
                <c:pt idx="23461">
                  <c:v>236.2</c:v>
                </c:pt>
                <c:pt idx="23462">
                  <c:v>241.8</c:v>
                </c:pt>
                <c:pt idx="23463">
                  <c:v>241</c:v>
                </c:pt>
                <c:pt idx="23464">
                  <c:v>237.9</c:v>
                </c:pt>
                <c:pt idx="23465">
                  <c:v>242</c:v>
                </c:pt>
                <c:pt idx="23466">
                  <c:v>238.9</c:v>
                </c:pt>
                <c:pt idx="23467">
                  <c:v>244.2</c:v>
                </c:pt>
                <c:pt idx="23468">
                  <c:v>243.3</c:v>
                </c:pt>
                <c:pt idx="23469">
                  <c:v>244.8</c:v>
                </c:pt>
                <c:pt idx="23470">
                  <c:v>244.8</c:v>
                </c:pt>
                <c:pt idx="23471">
                  <c:v>242.9</c:v>
                </c:pt>
                <c:pt idx="23472">
                  <c:v>242.3</c:v>
                </c:pt>
                <c:pt idx="23473">
                  <c:v>236.6</c:v>
                </c:pt>
                <c:pt idx="23474">
                  <c:v>239.7</c:v>
                </c:pt>
                <c:pt idx="23475">
                  <c:v>241.1</c:v>
                </c:pt>
                <c:pt idx="23476">
                  <c:v>242</c:v>
                </c:pt>
                <c:pt idx="23477">
                  <c:v>240.3</c:v>
                </c:pt>
                <c:pt idx="23478">
                  <c:v>235.9</c:v>
                </c:pt>
                <c:pt idx="23479">
                  <c:v>237.3</c:v>
                </c:pt>
                <c:pt idx="23480">
                  <c:v>241</c:v>
                </c:pt>
                <c:pt idx="23481">
                  <c:v>240.1</c:v>
                </c:pt>
                <c:pt idx="23482">
                  <c:v>241.9</c:v>
                </c:pt>
                <c:pt idx="23483">
                  <c:v>242.1</c:v>
                </c:pt>
                <c:pt idx="23484">
                  <c:v>242.3</c:v>
                </c:pt>
                <c:pt idx="23485">
                  <c:v>241.9</c:v>
                </c:pt>
                <c:pt idx="23486">
                  <c:v>241.5</c:v>
                </c:pt>
                <c:pt idx="23487">
                  <c:v>239</c:v>
                </c:pt>
                <c:pt idx="23488">
                  <c:v>236</c:v>
                </c:pt>
                <c:pt idx="23489">
                  <c:v>240.9</c:v>
                </c:pt>
                <c:pt idx="23490">
                  <c:v>237.6</c:v>
                </c:pt>
                <c:pt idx="23491">
                  <c:v>241.1</c:v>
                </c:pt>
                <c:pt idx="23492">
                  <c:v>238.8</c:v>
                </c:pt>
                <c:pt idx="23493">
                  <c:v>238.8</c:v>
                </c:pt>
                <c:pt idx="23494">
                  <c:v>242.8</c:v>
                </c:pt>
                <c:pt idx="23495">
                  <c:v>242.1</c:v>
                </c:pt>
                <c:pt idx="23496">
                  <c:v>240.1</c:v>
                </c:pt>
                <c:pt idx="23497">
                  <c:v>236.2</c:v>
                </c:pt>
                <c:pt idx="23498">
                  <c:v>235.9</c:v>
                </c:pt>
                <c:pt idx="23499">
                  <c:v>237.6</c:v>
                </c:pt>
                <c:pt idx="23500">
                  <c:v>238.9</c:v>
                </c:pt>
                <c:pt idx="23501">
                  <c:v>239.1</c:v>
                </c:pt>
                <c:pt idx="23502">
                  <c:v>237.1</c:v>
                </c:pt>
                <c:pt idx="23503">
                  <c:v>237.6</c:v>
                </c:pt>
                <c:pt idx="23504">
                  <c:v>238.9</c:v>
                </c:pt>
                <c:pt idx="23505">
                  <c:v>236.7</c:v>
                </c:pt>
                <c:pt idx="23506">
                  <c:v>238.5</c:v>
                </c:pt>
                <c:pt idx="23507">
                  <c:v>236.4</c:v>
                </c:pt>
                <c:pt idx="23508">
                  <c:v>237.9</c:v>
                </c:pt>
                <c:pt idx="23509">
                  <c:v>236.2</c:v>
                </c:pt>
                <c:pt idx="23510">
                  <c:v>238.9</c:v>
                </c:pt>
                <c:pt idx="23511">
                  <c:v>238.9</c:v>
                </c:pt>
                <c:pt idx="23512">
                  <c:v>238.9</c:v>
                </c:pt>
                <c:pt idx="23513">
                  <c:v>238.7</c:v>
                </c:pt>
                <c:pt idx="23514">
                  <c:v>237.9</c:v>
                </c:pt>
                <c:pt idx="23515">
                  <c:v>239.7</c:v>
                </c:pt>
                <c:pt idx="23516">
                  <c:v>238.9</c:v>
                </c:pt>
                <c:pt idx="23517">
                  <c:v>238.9</c:v>
                </c:pt>
                <c:pt idx="23518">
                  <c:v>238.9</c:v>
                </c:pt>
                <c:pt idx="23519">
                  <c:v>236</c:v>
                </c:pt>
                <c:pt idx="23520">
                  <c:v>238.8</c:v>
                </c:pt>
                <c:pt idx="23521">
                  <c:v>237.9</c:v>
                </c:pt>
                <c:pt idx="23522">
                  <c:v>238.7</c:v>
                </c:pt>
                <c:pt idx="23523">
                  <c:v>237.9</c:v>
                </c:pt>
                <c:pt idx="23524">
                  <c:v>237</c:v>
                </c:pt>
                <c:pt idx="23525">
                  <c:v>238.7</c:v>
                </c:pt>
                <c:pt idx="23526">
                  <c:v>238.5</c:v>
                </c:pt>
                <c:pt idx="23527">
                  <c:v>237.1</c:v>
                </c:pt>
                <c:pt idx="23528">
                  <c:v>233.6</c:v>
                </c:pt>
                <c:pt idx="23529">
                  <c:v>235.9</c:v>
                </c:pt>
                <c:pt idx="23530">
                  <c:v>235.1</c:v>
                </c:pt>
                <c:pt idx="23531">
                  <c:v>235.3</c:v>
                </c:pt>
                <c:pt idx="23532">
                  <c:v>232.4</c:v>
                </c:pt>
                <c:pt idx="23533">
                  <c:v>235.5</c:v>
                </c:pt>
                <c:pt idx="23534">
                  <c:v>229</c:v>
                </c:pt>
                <c:pt idx="23535">
                  <c:v>235.4</c:v>
                </c:pt>
                <c:pt idx="23536">
                  <c:v>227.9</c:v>
                </c:pt>
                <c:pt idx="23537">
                  <c:v>231.7</c:v>
                </c:pt>
                <c:pt idx="23538">
                  <c:v>237.4</c:v>
                </c:pt>
                <c:pt idx="23539">
                  <c:v>235.2</c:v>
                </c:pt>
                <c:pt idx="23540">
                  <c:v>234.4</c:v>
                </c:pt>
                <c:pt idx="23541">
                  <c:v>232.3</c:v>
                </c:pt>
                <c:pt idx="23542">
                  <c:v>236.7</c:v>
                </c:pt>
                <c:pt idx="23543">
                  <c:v>231.7</c:v>
                </c:pt>
                <c:pt idx="23544">
                  <c:v>236.8</c:v>
                </c:pt>
                <c:pt idx="23545">
                  <c:v>228.9</c:v>
                </c:pt>
                <c:pt idx="23546">
                  <c:v>235.9</c:v>
                </c:pt>
                <c:pt idx="23547">
                  <c:v>235.4</c:v>
                </c:pt>
                <c:pt idx="23548">
                  <c:v>235.8</c:v>
                </c:pt>
                <c:pt idx="23549">
                  <c:v>234.3</c:v>
                </c:pt>
                <c:pt idx="23550">
                  <c:v>234.2</c:v>
                </c:pt>
                <c:pt idx="23551">
                  <c:v>229.8</c:v>
                </c:pt>
                <c:pt idx="23552">
                  <c:v>229.6</c:v>
                </c:pt>
                <c:pt idx="23553">
                  <c:v>233.6</c:v>
                </c:pt>
                <c:pt idx="23554">
                  <c:v>230.6</c:v>
                </c:pt>
                <c:pt idx="23555">
                  <c:v>237.9</c:v>
                </c:pt>
                <c:pt idx="23556">
                  <c:v>233.5</c:v>
                </c:pt>
                <c:pt idx="23557">
                  <c:v>228.2</c:v>
                </c:pt>
                <c:pt idx="23558">
                  <c:v>236.5</c:v>
                </c:pt>
                <c:pt idx="23559">
                  <c:v>234.9</c:v>
                </c:pt>
                <c:pt idx="23560">
                  <c:v>232.3</c:v>
                </c:pt>
                <c:pt idx="23561">
                  <c:v>233.4</c:v>
                </c:pt>
                <c:pt idx="23562">
                  <c:v>234.4</c:v>
                </c:pt>
                <c:pt idx="23563">
                  <c:v>231.3</c:v>
                </c:pt>
                <c:pt idx="23564">
                  <c:v>234.7</c:v>
                </c:pt>
                <c:pt idx="23565">
                  <c:v>234.5</c:v>
                </c:pt>
                <c:pt idx="23566">
                  <c:v>234.9</c:v>
                </c:pt>
                <c:pt idx="23567">
                  <c:v>234.4</c:v>
                </c:pt>
                <c:pt idx="23568">
                  <c:v>235.4</c:v>
                </c:pt>
                <c:pt idx="23569">
                  <c:v>234.9</c:v>
                </c:pt>
                <c:pt idx="23570">
                  <c:v>234.4</c:v>
                </c:pt>
                <c:pt idx="23571">
                  <c:v>231.2</c:v>
                </c:pt>
                <c:pt idx="23572">
                  <c:v>234.7</c:v>
                </c:pt>
                <c:pt idx="23573">
                  <c:v>232.6</c:v>
                </c:pt>
                <c:pt idx="23574">
                  <c:v>235.5</c:v>
                </c:pt>
                <c:pt idx="23575">
                  <c:v>236.8</c:v>
                </c:pt>
                <c:pt idx="23576">
                  <c:v>235.4</c:v>
                </c:pt>
                <c:pt idx="23577">
                  <c:v>235.3</c:v>
                </c:pt>
                <c:pt idx="23578">
                  <c:v>233.9</c:v>
                </c:pt>
                <c:pt idx="23579">
                  <c:v>231.7</c:v>
                </c:pt>
                <c:pt idx="23580">
                  <c:v>230.8</c:v>
                </c:pt>
                <c:pt idx="23581">
                  <c:v>233.9</c:v>
                </c:pt>
                <c:pt idx="23582">
                  <c:v>229.4</c:v>
                </c:pt>
                <c:pt idx="23583">
                  <c:v>229</c:v>
                </c:pt>
                <c:pt idx="23584">
                  <c:v>232.1</c:v>
                </c:pt>
                <c:pt idx="23585">
                  <c:v>222.6</c:v>
                </c:pt>
                <c:pt idx="23586">
                  <c:v>227.7</c:v>
                </c:pt>
                <c:pt idx="23587">
                  <c:v>233.8</c:v>
                </c:pt>
                <c:pt idx="23588">
                  <c:v>230</c:v>
                </c:pt>
                <c:pt idx="23589">
                  <c:v>224.7</c:v>
                </c:pt>
                <c:pt idx="23590">
                  <c:v>231.3</c:v>
                </c:pt>
                <c:pt idx="23591">
                  <c:v>232.8</c:v>
                </c:pt>
                <c:pt idx="23592">
                  <c:v>230</c:v>
                </c:pt>
                <c:pt idx="23593">
                  <c:v>235.7</c:v>
                </c:pt>
                <c:pt idx="23594">
                  <c:v>233.7</c:v>
                </c:pt>
                <c:pt idx="23595">
                  <c:v>231</c:v>
                </c:pt>
                <c:pt idx="23596">
                  <c:v>234.1</c:v>
                </c:pt>
                <c:pt idx="23597">
                  <c:v>235.7</c:v>
                </c:pt>
                <c:pt idx="23598">
                  <c:v>231.6</c:v>
                </c:pt>
                <c:pt idx="23599">
                  <c:v>227.2</c:v>
                </c:pt>
                <c:pt idx="23600">
                  <c:v>234.3</c:v>
                </c:pt>
                <c:pt idx="23601">
                  <c:v>232</c:v>
                </c:pt>
                <c:pt idx="23602">
                  <c:v>222.3</c:v>
                </c:pt>
                <c:pt idx="23603">
                  <c:v>228.6</c:v>
                </c:pt>
                <c:pt idx="23604">
                  <c:v>229.7</c:v>
                </c:pt>
                <c:pt idx="23605">
                  <c:v>233.7</c:v>
                </c:pt>
                <c:pt idx="23606">
                  <c:v>231.7</c:v>
                </c:pt>
                <c:pt idx="23607">
                  <c:v>229.8</c:v>
                </c:pt>
                <c:pt idx="23608">
                  <c:v>232</c:v>
                </c:pt>
                <c:pt idx="23609">
                  <c:v>225.3</c:v>
                </c:pt>
                <c:pt idx="23610">
                  <c:v>230.5</c:v>
                </c:pt>
                <c:pt idx="23611">
                  <c:v>231.8</c:v>
                </c:pt>
                <c:pt idx="23612">
                  <c:v>232.7</c:v>
                </c:pt>
                <c:pt idx="23613">
                  <c:v>225.4</c:v>
                </c:pt>
                <c:pt idx="23614">
                  <c:v>220.9</c:v>
                </c:pt>
                <c:pt idx="23615">
                  <c:v>227.9</c:v>
                </c:pt>
                <c:pt idx="23616">
                  <c:v>226.6</c:v>
                </c:pt>
                <c:pt idx="23617">
                  <c:v>230.9</c:v>
                </c:pt>
                <c:pt idx="23618">
                  <c:v>230.5</c:v>
                </c:pt>
                <c:pt idx="23619">
                  <c:v>224.6</c:v>
                </c:pt>
                <c:pt idx="23620">
                  <c:v>228</c:v>
                </c:pt>
                <c:pt idx="23621">
                  <c:v>230.8</c:v>
                </c:pt>
                <c:pt idx="23622">
                  <c:v>229.4</c:v>
                </c:pt>
                <c:pt idx="23623">
                  <c:v>222</c:v>
                </c:pt>
                <c:pt idx="23624">
                  <c:v>231.5</c:v>
                </c:pt>
                <c:pt idx="23625">
                  <c:v>231.1</c:v>
                </c:pt>
                <c:pt idx="23626">
                  <c:v>229.3</c:v>
                </c:pt>
                <c:pt idx="23627">
                  <c:v>230.2</c:v>
                </c:pt>
                <c:pt idx="23628">
                  <c:v>227.3</c:v>
                </c:pt>
                <c:pt idx="23629">
                  <c:v>230.9</c:v>
                </c:pt>
                <c:pt idx="23630">
                  <c:v>231</c:v>
                </c:pt>
                <c:pt idx="23631">
                  <c:v>226.6</c:v>
                </c:pt>
                <c:pt idx="23632">
                  <c:v>230.1</c:v>
                </c:pt>
                <c:pt idx="23633">
                  <c:v>228</c:v>
                </c:pt>
                <c:pt idx="23634">
                  <c:v>223.6</c:v>
                </c:pt>
                <c:pt idx="23635">
                  <c:v>228.8</c:v>
                </c:pt>
                <c:pt idx="23636">
                  <c:v>230.7</c:v>
                </c:pt>
                <c:pt idx="23637">
                  <c:v>229.4</c:v>
                </c:pt>
                <c:pt idx="23638">
                  <c:v>230.7</c:v>
                </c:pt>
                <c:pt idx="23639">
                  <c:v>224.4</c:v>
                </c:pt>
                <c:pt idx="23640">
                  <c:v>228.4</c:v>
                </c:pt>
                <c:pt idx="23641">
                  <c:v>219.3</c:v>
                </c:pt>
                <c:pt idx="23642">
                  <c:v>230</c:v>
                </c:pt>
                <c:pt idx="23643">
                  <c:v>230</c:v>
                </c:pt>
                <c:pt idx="23644">
                  <c:v>230</c:v>
                </c:pt>
                <c:pt idx="23645">
                  <c:v>227.9</c:v>
                </c:pt>
                <c:pt idx="23646">
                  <c:v>224.4</c:v>
                </c:pt>
                <c:pt idx="23647">
                  <c:v>219.1</c:v>
                </c:pt>
                <c:pt idx="23648">
                  <c:v>231</c:v>
                </c:pt>
                <c:pt idx="23649">
                  <c:v>230.4</c:v>
                </c:pt>
                <c:pt idx="23650">
                  <c:v>230</c:v>
                </c:pt>
                <c:pt idx="23651">
                  <c:v>221.6</c:v>
                </c:pt>
                <c:pt idx="23652">
                  <c:v>223.9</c:v>
                </c:pt>
                <c:pt idx="23653">
                  <c:v>228.8</c:v>
                </c:pt>
                <c:pt idx="23654">
                  <c:v>229</c:v>
                </c:pt>
                <c:pt idx="23655">
                  <c:v>229</c:v>
                </c:pt>
                <c:pt idx="23656">
                  <c:v>229</c:v>
                </c:pt>
                <c:pt idx="23657">
                  <c:v>228.2</c:v>
                </c:pt>
                <c:pt idx="23658">
                  <c:v>226.3</c:v>
                </c:pt>
                <c:pt idx="23659">
                  <c:v>219.7</c:v>
                </c:pt>
                <c:pt idx="23660">
                  <c:v>228.2</c:v>
                </c:pt>
                <c:pt idx="23661">
                  <c:v>229</c:v>
                </c:pt>
                <c:pt idx="23662">
                  <c:v>227.2</c:v>
                </c:pt>
                <c:pt idx="23663">
                  <c:v>225.8</c:v>
                </c:pt>
                <c:pt idx="23664">
                  <c:v>221.7</c:v>
                </c:pt>
                <c:pt idx="23665">
                  <c:v>227.9</c:v>
                </c:pt>
                <c:pt idx="23666">
                  <c:v>229.2</c:v>
                </c:pt>
                <c:pt idx="23667">
                  <c:v>230</c:v>
                </c:pt>
                <c:pt idx="23668">
                  <c:v>223</c:v>
                </c:pt>
                <c:pt idx="23669">
                  <c:v>229.4</c:v>
                </c:pt>
                <c:pt idx="23670">
                  <c:v>229.3</c:v>
                </c:pt>
                <c:pt idx="23671">
                  <c:v>229.7</c:v>
                </c:pt>
                <c:pt idx="23672">
                  <c:v>228.1</c:v>
                </c:pt>
                <c:pt idx="23673">
                  <c:v>227.2</c:v>
                </c:pt>
                <c:pt idx="23674">
                  <c:v>228.1</c:v>
                </c:pt>
                <c:pt idx="23675">
                  <c:v>228.2</c:v>
                </c:pt>
                <c:pt idx="23676">
                  <c:v>228.4</c:v>
                </c:pt>
                <c:pt idx="23677">
                  <c:v>227.1</c:v>
                </c:pt>
                <c:pt idx="23678">
                  <c:v>224.4</c:v>
                </c:pt>
                <c:pt idx="23679">
                  <c:v>222.6</c:v>
                </c:pt>
                <c:pt idx="23680">
                  <c:v>227.4</c:v>
                </c:pt>
                <c:pt idx="23681">
                  <c:v>229</c:v>
                </c:pt>
                <c:pt idx="23682">
                  <c:v>224.6</c:v>
                </c:pt>
                <c:pt idx="23683">
                  <c:v>228.1</c:v>
                </c:pt>
                <c:pt idx="23684">
                  <c:v>224.3</c:v>
                </c:pt>
                <c:pt idx="23685">
                  <c:v>226.7</c:v>
                </c:pt>
                <c:pt idx="23686">
                  <c:v>224.5</c:v>
                </c:pt>
                <c:pt idx="23687">
                  <c:v>226.3</c:v>
                </c:pt>
                <c:pt idx="23688">
                  <c:v>225.7</c:v>
                </c:pt>
                <c:pt idx="23689">
                  <c:v>227</c:v>
                </c:pt>
                <c:pt idx="23690">
                  <c:v>227.6</c:v>
                </c:pt>
                <c:pt idx="23691">
                  <c:v>227.1</c:v>
                </c:pt>
                <c:pt idx="23692">
                  <c:v>224.5</c:v>
                </c:pt>
                <c:pt idx="23693">
                  <c:v>222.9</c:v>
                </c:pt>
                <c:pt idx="23694">
                  <c:v>226.6</c:v>
                </c:pt>
                <c:pt idx="23695">
                  <c:v>218.3</c:v>
                </c:pt>
                <c:pt idx="23696">
                  <c:v>226.6</c:v>
                </c:pt>
                <c:pt idx="23697">
                  <c:v>227.2</c:v>
                </c:pt>
                <c:pt idx="23698">
                  <c:v>228.1</c:v>
                </c:pt>
                <c:pt idx="23699">
                  <c:v>221.6</c:v>
                </c:pt>
                <c:pt idx="23700">
                  <c:v>225.4</c:v>
                </c:pt>
                <c:pt idx="23701">
                  <c:v>226.7</c:v>
                </c:pt>
                <c:pt idx="23702">
                  <c:v>224.1</c:v>
                </c:pt>
                <c:pt idx="23703">
                  <c:v>228</c:v>
                </c:pt>
                <c:pt idx="23704">
                  <c:v>226.2</c:v>
                </c:pt>
                <c:pt idx="23705">
                  <c:v>227.2</c:v>
                </c:pt>
                <c:pt idx="23706">
                  <c:v>228</c:v>
                </c:pt>
                <c:pt idx="23707">
                  <c:v>226.2</c:v>
                </c:pt>
                <c:pt idx="23708">
                  <c:v>227</c:v>
                </c:pt>
                <c:pt idx="23709">
                  <c:v>227.6</c:v>
                </c:pt>
                <c:pt idx="23710">
                  <c:v>226.3</c:v>
                </c:pt>
                <c:pt idx="23711">
                  <c:v>226.8</c:v>
                </c:pt>
                <c:pt idx="23712">
                  <c:v>226</c:v>
                </c:pt>
                <c:pt idx="23713">
                  <c:v>227.8</c:v>
                </c:pt>
                <c:pt idx="23714">
                  <c:v>226.4</c:v>
                </c:pt>
                <c:pt idx="23715">
                  <c:v>223.1</c:v>
                </c:pt>
                <c:pt idx="23716">
                  <c:v>229.8</c:v>
                </c:pt>
                <c:pt idx="23717">
                  <c:v>229</c:v>
                </c:pt>
                <c:pt idx="23718">
                  <c:v>223</c:v>
                </c:pt>
                <c:pt idx="23719">
                  <c:v>226.8</c:v>
                </c:pt>
                <c:pt idx="23720">
                  <c:v>228.5</c:v>
                </c:pt>
                <c:pt idx="23721">
                  <c:v>226.5</c:v>
                </c:pt>
                <c:pt idx="23722">
                  <c:v>225.1</c:v>
                </c:pt>
                <c:pt idx="23723">
                  <c:v>224.1</c:v>
                </c:pt>
                <c:pt idx="23724">
                  <c:v>228</c:v>
                </c:pt>
                <c:pt idx="23725">
                  <c:v>227.1</c:v>
                </c:pt>
                <c:pt idx="23726">
                  <c:v>224.8</c:v>
                </c:pt>
                <c:pt idx="23727">
                  <c:v>226.2</c:v>
                </c:pt>
                <c:pt idx="23728">
                  <c:v>228.9</c:v>
                </c:pt>
                <c:pt idx="23729">
                  <c:v>220.8</c:v>
                </c:pt>
                <c:pt idx="23730">
                  <c:v>220.4</c:v>
                </c:pt>
                <c:pt idx="23731">
                  <c:v>226.5</c:v>
                </c:pt>
                <c:pt idx="23732">
                  <c:v>226.5</c:v>
                </c:pt>
                <c:pt idx="23733">
                  <c:v>228</c:v>
                </c:pt>
                <c:pt idx="23734">
                  <c:v>228.9</c:v>
                </c:pt>
                <c:pt idx="23735">
                  <c:v>226.2</c:v>
                </c:pt>
                <c:pt idx="23736">
                  <c:v>222.1</c:v>
                </c:pt>
                <c:pt idx="23737">
                  <c:v>225.1</c:v>
                </c:pt>
                <c:pt idx="23738">
                  <c:v>222.5</c:v>
                </c:pt>
                <c:pt idx="23739">
                  <c:v>218.7</c:v>
                </c:pt>
                <c:pt idx="23740">
                  <c:v>224.5</c:v>
                </c:pt>
                <c:pt idx="23741">
                  <c:v>225.7</c:v>
                </c:pt>
                <c:pt idx="23742">
                  <c:v>221.9</c:v>
                </c:pt>
                <c:pt idx="23743">
                  <c:v>225</c:v>
                </c:pt>
                <c:pt idx="23744">
                  <c:v>224.1</c:v>
                </c:pt>
                <c:pt idx="23745">
                  <c:v>227.5</c:v>
                </c:pt>
                <c:pt idx="23746">
                  <c:v>229.7</c:v>
                </c:pt>
                <c:pt idx="23747">
                  <c:v>227.3</c:v>
                </c:pt>
                <c:pt idx="23748">
                  <c:v>227.2</c:v>
                </c:pt>
                <c:pt idx="23749">
                  <c:v>228.1</c:v>
                </c:pt>
                <c:pt idx="23750">
                  <c:v>226.7</c:v>
                </c:pt>
                <c:pt idx="23751">
                  <c:v>220.8</c:v>
                </c:pt>
                <c:pt idx="23752">
                  <c:v>228.3</c:v>
                </c:pt>
                <c:pt idx="23753">
                  <c:v>228.6</c:v>
                </c:pt>
                <c:pt idx="23754">
                  <c:v>227.6</c:v>
                </c:pt>
                <c:pt idx="23755">
                  <c:v>226.3</c:v>
                </c:pt>
                <c:pt idx="23756">
                  <c:v>225.9</c:v>
                </c:pt>
                <c:pt idx="23757">
                  <c:v>229</c:v>
                </c:pt>
                <c:pt idx="23758">
                  <c:v>228.1</c:v>
                </c:pt>
                <c:pt idx="23759">
                  <c:v>222.9</c:v>
                </c:pt>
                <c:pt idx="23760">
                  <c:v>226.6</c:v>
                </c:pt>
                <c:pt idx="23761">
                  <c:v>226.1</c:v>
                </c:pt>
                <c:pt idx="23762">
                  <c:v>223.6</c:v>
                </c:pt>
                <c:pt idx="23763">
                  <c:v>224.6</c:v>
                </c:pt>
                <c:pt idx="23764">
                  <c:v>228.1</c:v>
                </c:pt>
                <c:pt idx="23765">
                  <c:v>226.3</c:v>
                </c:pt>
                <c:pt idx="23766">
                  <c:v>231</c:v>
                </c:pt>
                <c:pt idx="23767">
                  <c:v>231</c:v>
                </c:pt>
                <c:pt idx="23768">
                  <c:v>227.9</c:v>
                </c:pt>
                <c:pt idx="23769">
                  <c:v>231.5</c:v>
                </c:pt>
                <c:pt idx="23770">
                  <c:v>231.1</c:v>
                </c:pt>
                <c:pt idx="23771">
                  <c:v>229.4</c:v>
                </c:pt>
                <c:pt idx="23772">
                  <c:v>230.4</c:v>
                </c:pt>
                <c:pt idx="23773">
                  <c:v>226.5</c:v>
                </c:pt>
                <c:pt idx="23774">
                  <c:v>229.2</c:v>
                </c:pt>
                <c:pt idx="23775">
                  <c:v>228.3</c:v>
                </c:pt>
                <c:pt idx="23776">
                  <c:v>229.6</c:v>
                </c:pt>
                <c:pt idx="23777">
                  <c:v>229.8</c:v>
                </c:pt>
                <c:pt idx="23778">
                  <c:v>228.4</c:v>
                </c:pt>
                <c:pt idx="23779">
                  <c:v>229.8</c:v>
                </c:pt>
                <c:pt idx="23780">
                  <c:v>227.2</c:v>
                </c:pt>
                <c:pt idx="23781">
                  <c:v>226.5</c:v>
                </c:pt>
                <c:pt idx="23782">
                  <c:v>230.1</c:v>
                </c:pt>
                <c:pt idx="23783">
                  <c:v>230.5</c:v>
                </c:pt>
                <c:pt idx="23784">
                  <c:v>229.5</c:v>
                </c:pt>
                <c:pt idx="23785">
                  <c:v>228.2</c:v>
                </c:pt>
                <c:pt idx="23786">
                  <c:v>230.8</c:v>
                </c:pt>
                <c:pt idx="23787">
                  <c:v>229.4</c:v>
                </c:pt>
                <c:pt idx="23788">
                  <c:v>224.6</c:v>
                </c:pt>
                <c:pt idx="23789">
                  <c:v>228.4</c:v>
                </c:pt>
                <c:pt idx="23790">
                  <c:v>220.9</c:v>
                </c:pt>
                <c:pt idx="23791">
                  <c:v>227.9</c:v>
                </c:pt>
                <c:pt idx="23792">
                  <c:v>227.2</c:v>
                </c:pt>
                <c:pt idx="23793">
                  <c:v>226</c:v>
                </c:pt>
                <c:pt idx="23794">
                  <c:v>230.9</c:v>
                </c:pt>
                <c:pt idx="23795">
                  <c:v>230.1</c:v>
                </c:pt>
                <c:pt idx="23796">
                  <c:v>227.6</c:v>
                </c:pt>
                <c:pt idx="23797">
                  <c:v>220.9</c:v>
                </c:pt>
                <c:pt idx="23798">
                  <c:v>228.8</c:v>
                </c:pt>
                <c:pt idx="23799">
                  <c:v>225.3</c:v>
                </c:pt>
                <c:pt idx="23800">
                  <c:v>230.1</c:v>
                </c:pt>
                <c:pt idx="23801">
                  <c:v>228.4</c:v>
                </c:pt>
                <c:pt idx="23802">
                  <c:v>226.2</c:v>
                </c:pt>
                <c:pt idx="23803">
                  <c:v>227.4</c:v>
                </c:pt>
                <c:pt idx="23804">
                  <c:v>226.9</c:v>
                </c:pt>
                <c:pt idx="23805">
                  <c:v>230.5</c:v>
                </c:pt>
                <c:pt idx="23806">
                  <c:v>224</c:v>
                </c:pt>
                <c:pt idx="23807">
                  <c:v>225.7</c:v>
                </c:pt>
                <c:pt idx="23808">
                  <c:v>228.5</c:v>
                </c:pt>
                <c:pt idx="23809">
                  <c:v>230.8</c:v>
                </c:pt>
                <c:pt idx="23810">
                  <c:v>225.6</c:v>
                </c:pt>
                <c:pt idx="23811">
                  <c:v>231.5</c:v>
                </c:pt>
                <c:pt idx="23812">
                  <c:v>225.8</c:v>
                </c:pt>
                <c:pt idx="23813">
                  <c:v>225</c:v>
                </c:pt>
                <c:pt idx="23814">
                  <c:v>232.5</c:v>
                </c:pt>
                <c:pt idx="23815">
                  <c:v>231.2</c:v>
                </c:pt>
                <c:pt idx="23816">
                  <c:v>229.4</c:v>
                </c:pt>
                <c:pt idx="23817">
                  <c:v>226.8</c:v>
                </c:pt>
                <c:pt idx="23818">
                  <c:v>225.5</c:v>
                </c:pt>
                <c:pt idx="23819">
                  <c:v>231</c:v>
                </c:pt>
                <c:pt idx="23820">
                  <c:v>231</c:v>
                </c:pt>
                <c:pt idx="23821">
                  <c:v>231</c:v>
                </c:pt>
                <c:pt idx="23822">
                  <c:v>228.6</c:v>
                </c:pt>
                <c:pt idx="23823">
                  <c:v>228.1</c:v>
                </c:pt>
                <c:pt idx="23824">
                  <c:v>229.9</c:v>
                </c:pt>
                <c:pt idx="23825">
                  <c:v>230.2</c:v>
                </c:pt>
                <c:pt idx="23826">
                  <c:v>227.1</c:v>
                </c:pt>
                <c:pt idx="23827">
                  <c:v>227.5</c:v>
                </c:pt>
                <c:pt idx="23828">
                  <c:v>229.3</c:v>
                </c:pt>
                <c:pt idx="23829">
                  <c:v>227</c:v>
                </c:pt>
                <c:pt idx="23830">
                  <c:v>227.9</c:v>
                </c:pt>
                <c:pt idx="23831">
                  <c:v>222.8</c:v>
                </c:pt>
                <c:pt idx="23832">
                  <c:v>224.8</c:v>
                </c:pt>
                <c:pt idx="23833">
                  <c:v>227</c:v>
                </c:pt>
                <c:pt idx="23834">
                  <c:v>221.3</c:v>
                </c:pt>
                <c:pt idx="23835">
                  <c:v>229</c:v>
                </c:pt>
                <c:pt idx="23836">
                  <c:v>230.7</c:v>
                </c:pt>
                <c:pt idx="23837">
                  <c:v>230.2</c:v>
                </c:pt>
                <c:pt idx="23838">
                  <c:v>227.1</c:v>
                </c:pt>
                <c:pt idx="23839">
                  <c:v>228.4</c:v>
                </c:pt>
                <c:pt idx="23840">
                  <c:v>225.7</c:v>
                </c:pt>
                <c:pt idx="23841">
                  <c:v>229.1</c:v>
                </c:pt>
                <c:pt idx="23842">
                  <c:v>230.9</c:v>
                </c:pt>
                <c:pt idx="23843">
                  <c:v>229.9</c:v>
                </c:pt>
                <c:pt idx="23844">
                  <c:v>230.2</c:v>
                </c:pt>
                <c:pt idx="23845">
                  <c:v>231.5</c:v>
                </c:pt>
                <c:pt idx="23846">
                  <c:v>228.2</c:v>
                </c:pt>
                <c:pt idx="23847">
                  <c:v>229</c:v>
                </c:pt>
                <c:pt idx="23848">
                  <c:v>230.7</c:v>
                </c:pt>
                <c:pt idx="23849">
                  <c:v>228.3</c:v>
                </c:pt>
                <c:pt idx="23850">
                  <c:v>228.8</c:v>
                </c:pt>
                <c:pt idx="23851">
                  <c:v>230.1</c:v>
                </c:pt>
                <c:pt idx="23852">
                  <c:v>229.8</c:v>
                </c:pt>
                <c:pt idx="23853">
                  <c:v>229.5</c:v>
                </c:pt>
                <c:pt idx="23854">
                  <c:v>223.8</c:v>
                </c:pt>
                <c:pt idx="23855">
                  <c:v>226.8</c:v>
                </c:pt>
                <c:pt idx="23856">
                  <c:v>221.8</c:v>
                </c:pt>
                <c:pt idx="23857">
                  <c:v>226.7</c:v>
                </c:pt>
                <c:pt idx="23858">
                  <c:v>229.8</c:v>
                </c:pt>
                <c:pt idx="23859">
                  <c:v>225.7</c:v>
                </c:pt>
                <c:pt idx="23860">
                  <c:v>228.3</c:v>
                </c:pt>
                <c:pt idx="23861">
                  <c:v>228.8</c:v>
                </c:pt>
                <c:pt idx="23862">
                  <c:v>228.5</c:v>
                </c:pt>
                <c:pt idx="23863">
                  <c:v>229</c:v>
                </c:pt>
                <c:pt idx="23864">
                  <c:v>226.5</c:v>
                </c:pt>
                <c:pt idx="23865">
                  <c:v>229.1</c:v>
                </c:pt>
                <c:pt idx="23866">
                  <c:v>230</c:v>
                </c:pt>
                <c:pt idx="23867">
                  <c:v>229.9</c:v>
                </c:pt>
                <c:pt idx="23868">
                  <c:v>227.1</c:v>
                </c:pt>
                <c:pt idx="23869">
                  <c:v>230.6</c:v>
                </c:pt>
                <c:pt idx="23870">
                  <c:v>227.7</c:v>
                </c:pt>
                <c:pt idx="23871">
                  <c:v>229.4</c:v>
                </c:pt>
                <c:pt idx="23872">
                  <c:v>220.3</c:v>
                </c:pt>
                <c:pt idx="23873">
                  <c:v>228.3</c:v>
                </c:pt>
                <c:pt idx="23874">
                  <c:v>224.9</c:v>
                </c:pt>
                <c:pt idx="23875">
                  <c:v>224.9</c:v>
                </c:pt>
                <c:pt idx="23876">
                  <c:v>223.9</c:v>
                </c:pt>
                <c:pt idx="23877">
                  <c:v>227</c:v>
                </c:pt>
                <c:pt idx="23878">
                  <c:v>221.8</c:v>
                </c:pt>
                <c:pt idx="23879">
                  <c:v>220.7</c:v>
                </c:pt>
                <c:pt idx="23880">
                  <c:v>222.2</c:v>
                </c:pt>
                <c:pt idx="23881">
                  <c:v>219.9</c:v>
                </c:pt>
                <c:pt idx="23882">
                  <c:v>224.6</c:v>
                </c:pt>
                <c:pt idx="23883">
                  <c:v>219.2</c:v>
                </c:pt>
                <c:pt idx="23884">
                  <c:v>220.5</c:v>
                </c:pt>
                <c:pt idx="23885">
                  <c:v>218.1</c:v>
                </c:pt>
                <c:pt idx="23886">
                  <c:v>225</c:v>
                </c:pt>
                <c:pt idx="23887">
                  <c:v>222.4</c:v>
                </c:pt>
                <c:pt idx="23888">
                  <c:v>221.3</c:v>
                </c:pt>
                <c:pt idx="23889">
                  <c:v>222.1</c:v>
                </c:pt>
                <c:pt idx="23890">
                  <c:v>222.9</c:v>
                </c:pt>
                <c:pt idx="23891">
                  <c:v>223</c:v>
                </c:pt>
                <c:pt idx="23892">
                  <c:v>224.7</c:v>
                </c:pt>
                <c:pt idx="23893">
                  <c:v>224.3</c:v>
                </c:pt>
                <c:pt idx="23894">
                  <c:v>221.2</c:v>
                </c:pt>
                <c:pt idx="23895">
                  <c:v>225</c:v>
                </c:pt>
                <c:pt idx="23896">
                  <c:v>223.3</c:v>
                </c:pt>
                <c:pt idx="23897">
                  <c:v>219.9</c:v>
                </c:pt>
                <c:pt idx="23898">
                  <c:v>223.6</c:v>
                </c:pt>
                <c:pt idx="23899">
                  <c:v>224.9</c:v>
                </c:pt>
                <c:pt idx="23900">
                  <c:v>222.3</c:v>
                </c:pt>
                <c:pt idx="23901">
                  <c:v>224.1</c:v>
                </c:pt>
                <c:pt idx="23902">
                  <c:v>222.4</c:v>
                </c:pt>
                <c:pt idx="23903">
                  <c:v>218.4</c:v>
                </c:pt>
                <c:pt idx="23904">
                  <c:v>223</c:v>
                </c:pt>
                <c:pt idx="23905">
                  <c:v>224.8</c:v>
                </c:pt>
                <c:pt idx="23906">
                  <c:v>215.2</c:v>
                </c:pt>
                <c:pt idx="23907">
                  <c:v>221.8</c:v>
                </c:pt>
                <c:pt idx="23908">
                  <c:v>219.7</c:v>
                </c:pt>
                <c:pt idx="23909">
                  <c:v>225</c:v>
                </c:pt>
                <c:pt idx="23910">
                  <c:v>222.8</c:v>
                </c:pt>
                <c:pt idx="23911">
                  <c:v>221.9</c:v>
                </c:pt>
                <c:pt idx="23912">
                  <c:v>223.4</c:v>
                </c:pt>
                <c:pt idx="23913">
                  <c:v>220</c:v>
                </c:pt>
                <c:pt idx="23914">
                  <c:v>218.2</c:v>
                </c:pt>
                <c:pt idx="23915">
                  <c:v>224.3</c:v>
                </c:pt>
                <c:pt idx="23916">
                  <c:v>225.6</c:v>
                </c:pt>
                <c:pt idx="23917">
                  <c:v>226</c:v>
                </c:pt>
                <c:pt idx="23918">
                  <c:v>222.9</c:v>
                </c:pt>
                <c:pt idx="23919">
                  <c:v>225.5</c:v>
                </c:pt>
                <c:pt idx="23920">
                  <c:v>225.9</c:v>
                </c:pt>
                <c:pt idx="23921">
                  <c:v>222.8</c:v>
                </c:pt>
                <c:pt idx="23922">
                  <c:v>219</c:v>
                </c:pt>
                <c:pt idx="23923">
                  <c:v>223.8</c:v>
                </c:pt>
                <c:pt idx="23924">
                  <c:v>223</c:v>
                </c:pt>
                <c:pt idx="23925">
                  <c:v>223</c:v>
                </c:pt>
                <c:pt idx="23926">
                  <c:v>222.2</c:v>
                </c:pt>
                <c:pt idx="23927">
                  <c:v>223</c:v>
                </c:pt>
                <c:pt idx="23928">
                  <c:v>216.5</c:v>
                </c:pt>
                <c:pt idx="23929">
                  <c:v>216.4</c:v>
                </c:pt>
                <c:pt idx="23930">
                  <c:v>220.7</c:v>
                </c:pt>
                <c:pt idx="23931">
                  <c:v>217.2</c:v>
                </c:pt>
                <c:pt idx="23932">
                  <c:v>215.5</c:v>
                </c:pt>
                <c:pt idx="23933">
                  <c:v>218.5</c:v>
                </c:pt>
                <c:pt idx="23934">
                  <c:v>214.8</c:v>
                </c:pt>
                <c:pt idx="23935">
                  <c:v>218.8</c:v>
                </c:pt>
                <c:pt idx="23936">
                  <c:v>219.3</c:v>
                </c:pt>
                <c:pt idx="23937">
                  <c:v>213.1</c:v>
                </c:pt>
                <c:pt idx="23938">
                  <c:v>220.2</c:v>
                </c:pt>
                <c:pt idx="23939">
                  <c:v>219.3</c:v>
                </c:pt>
                <c:pt idx="23940">
                  <c:v>216.2</c:v>
                </c:pt>
                <c:pt idx="23941">
                  <c:v>221</c:v>
                </c:pt>
                <c:pt idx="23942">
                  <c:v>220.5</c:v>
                </c:pt>
                <c:pt idx="23943">
                  <c:v>219.9</c:v>
                </c:pt>
                <c:pt idx="23944">
                  <c:v>221.6</c:v>
                </c:pt>
                <c:pt idx="23945">
                  <c:v>221.2</c:v>
                </c:pt>
                <c:pt idx="23946">
                  <c:v>219.2</c:v>
                </c:pt>
                <c:pt idx="23947">
                  <c:v>220.9</c:v>
                </c:pt>
                <c:pt idx="23948">
                  <c:v>218.3</c:v>
                </c:pt>
                <c:pt idx="23949">
                  <c:v>220.7</c:v>
                </c:pt>
                <c:pt idx="23950">
                  <c:v>217.7</c:v>
                </c:pt>
                <c:pt idx="23951">
                  <c:v>221.3</c:v>
                </c:pt>
                <c:pt idx="23952">
                  <c:v>222.6</c:v>
                </c:pt>
                <c:pt idx="23953">
                  <c:v>219.5</c:v>
                </c:pt>
                <c:pt idx="23954">
                  <c:v>221.7</c:v>
                </c:pt>
                <c:pt idx="23955">
                  <c:v>213.8</c:v>
                </c:pt>
                <c:pt idx="23956">
                  <c:v>220.8</c:v>
                </c:pt>
                <c:pt idx="23957">
                  <c:v>219.7</c:v>
                </c:pt>
                <c:pt idx="23958">
                  <c:v>217.1</c:v>
                </c:pt>
                <c:pt idx="23959">
                  <c:v>221</c:v>
                </c:pt>
                <c:pt idx="23960">
                  <c:v>221.7</c:v>
                </c:pt>
                <c:pt idx="23961">
                  <c:v>219.3</c:v>
                </c:pt>
                <c:pt idx="23962">
                  <c:v>221.9</c:v>
                </c:pt>
                <c:pt idx="23963">
                  <c:v>220.3</c:v>
                </c:pt>
                <c:pt idx="23964">
                  <c:v>217.4</c:v>
                </c:pt>
                <c:pt idx="23965">
                  <c:v>220.1</c:v>
                </c:pt>
                <c:pt idx="23966">
                  <c:v>219.1</c:v>
                </c:pt>
                <c:pt idx="23967">
                  <c:v>217.4</c:v>
                </c:pt>
                <c:pt idx="23968">
                  <c:v>219.6</c:v>
                </c:pt>
                <c:pt idx="23969">
                  <c:v>217.5</c:v>
                </c:pt>
                <c:pt idx="23970">
                  <c:v>219.1</c:v>
                </c:pt>
                <c:pt idx="23971">
                  <c:v>220.8</c:v>
                </c:pt>
                <c:pt idx="23972">
                  <c:v>218.6</c:v>
                </c:pt>
                <c:pt idx="23973">
                  <c:v>218.2</c:v>
                </c:pt>
                <c:pt idx="23974">
                  <c:v>217.3</c:v>
                </c:pt>
                <c:pt idx="23975">
                  <c:v>217.3</c:v>
                </c:pt>
                <c:pt idx="23976">
                  <c:v>218.6</c:v>
                </c:pt>
                <c:pt idx="23977">
                  <c:v>213.8</c:v>
                </c:pt>
                <c:pt idx="23978">
                  <c:v>217</c:v>
                </c:pt>
                <c:pt idx="23979">
                  <c:v>213.7</c:v>
                </c:pt>
                <c:pt idx="23980">
                  <c:v>215</c:v>
                </c:pt>
                <c:pt idx="23981">
                  <c:v>218.1</c:v>
                </c:pt>
                <c:pt idx="23982">
                  <c:v>217.5</c:v>
                </c:pt>
                <c:pt idx="23983">
                  <c:v>211.9</c:v>
                </c:pt>
                <c:pt idx="23984">
                  <c:v>216.7</c:v>
                </c:pt>
                <c:pt idx="23985">
                  <c:v>216.2</c:v>
                </c:pt>
                <c:pt idx="23986">
                  <c:v>219.7</c:v>
                </c:pt>
                <c:pt idx="23987">
                  <c:v>217.4</c:v>
                </c:pt>
                <c:pt idx="23988">
                  <c:v>217.3</c:v>
                </c:pt>
                <c:pt idx="23989">
                  <c:v>211.2</c:v>
                </c:pt>
                <c:pt idx="23990">
                  <c:v>218.4</c:v>
                </c:pt>
                <c:pt idx="23991">
                  <c:v>218.3</c:v>
                </c:pt>
                <c:pt idx="23992">
                  <c:v>219.2</c:v>
                </c:pt>
                <c:pt idx="23993">
                  <c:v>219.8</c:v>
                </c:pt>
                <c:pt idx="23994">
                  <c:v>219.6</c:v>
                </c:pt>
                <c:pt idx="23995">
                  <c:v>220.1</c:v>
                </c:pt>
                <c:pt idx="23996">
                  <c:v>219.3</c:v>
                </c:pt>
                <c:pt idx="23997">
                  <c:v>220.1</c:v>
                </c:pt>
                <c:pt idx="23998">
                  <c:v>218.3</c:v>
                </c:pt>
                <c:pt idx="23999">
                  <c:v>218.2</c:v>
                </c:pt>
                <c:pt idx="24000">
                  <c:v>216.8</c:v>
                </c:pt>
                <c:pt idx="24001">
                  <c:v>212.8</c:v>
                </c:pt>
                <c:pt idx="24002">
                  <c:v>216.5</c:v>
                </c:pt>
                <c:pt idx="24003">
                  <c:v>216.4</c:v>
                </c:pt>
                <c:pt idx="24004">
                  <c:v>218.6</c:v>
                </c:pt>
                <c:pt idx="24005">
                  <c:v>211.1</c:v>
                </c:pt>
                <c:pt idx="24006">
                  <c:v>216.4</c:v>
                </c:pt>
                <c:pt idx="24007">
                  <c:v>215.1</c:v>
                </c:pt>
                <c:pt idx="24008">
                  <c:v>215</c:v>
                </c:pt>
                <c:pt idx="24009">
                  <c:v>218.1</c:v>
                </c:pt>
                <c:pt idx="24010">
                  <c:v>217.2</c:v>
                </c:pt>
                <c:pt idx="24011">
                  <c:v>218.9</c:v>
                </c:pt>
                <c:pt idx="24012">
                  <c:v>216.4</c:v>
                </c:pt>
                <c:pt idx="24013">
                  <c:v>216.9</c:v>
                </c:pt>
                <c:pt idx="24014">
                  <c:v>218.1</c:v>
                </c:pt>
                <c:pt idx="24015">
                  <c:v>218.1</c:v>
                </c:pt>
                <c:pt idx="24016">
                  <c:v>219</c:v>
                </c:pt>
                <c:pt idx="24017">
                  <c:v>214.3</c:v>
                </c:pt>
                <c:pt idx="24018">
                  <c:v>216.2</c:v>
                </c:pt>
                <c:pt idx="24019">
                  <c:v>215.3</c:v>
                </c:pt>
                <c:pt idx="24020">
                  <c:v>213.8</c:v>
                </c:pt>
                <c:pt idx="24021">
                  <c:v>217.2</c:v>
                </c:pt>
                <c:pt idx="24022">
                  <c:v>218.1</c:v>
                </c:pt>
                <c:pt idx="24023">
                  <c:v>210.9</c:v>
                </c:pt>
                <c:pt idx="24024">
                  <c:v>217.1</c:v>
                </c:pt>
                <c:pt idx="24025">
                  <c:v>215.3</c:v>
                </c:pt>
                <c:pt idx="24026">
                  <c:v>217.1</c:v>
                </c:pt>
                <c:pt idx="24027">
                  <c:v>217.6</c:v>
                </c:pt>
                <c:pt idx="24028">
                  <c:v>212.8</c:v>
                </c:pt>
                <c:pt idx="24029">
                  <c:v>208.1</c:v>
                </c:pt>
                <c:pt idx="24030">
                  <c:v>213.9</c:v>
                </c:pt>
                <c:pt idx="24031">
                  <c:v>213.5</c:v>
                </c:pt>
                <c:pt idx="24032">
                  <c:v>216.5</c:v>
                </c:pt>
                <c:pt idx="24033">
                  <c:v>215.4</c:v>
                </c:pt>
                <c:pt idx="24034">
                  <c:v>218.4</c:v>
                </c:pt>
                <c:pt idx="24035">
                  <c:v>212.1</c:v>
                </c:pt>
                <c:pt idx="24036">
                  <c:v>216.9</c:v>
                </c:pt>
                <c:pt idx="24037">
                  <c:v>217.7</c:v>
                </c:pt>
                <c:pt idx="24038">
                  <c:v>215</c:v>
                </c:pt>
                <c:pt idx="24039">
                  <c:v>217.8</c:v>
                </c:pt>
                <c:pt idx="24040">
                  <c:v>217.2</c:v>
                </c:pt>
                <c:pt idx="24041">
                  <c:v>217.9</c:v>
                </c:pt>
                <c:pt idx="24042">
                  <c:v>216</c:v>
                </c:pt>
                <c:pt idx="24043">
                  <c:v>216.9</c:v>
                </c:pt>
                <c:pt idx="24044">
                  <c:v>213.8</c:v>
                </c:pt>
                <c:pt idx="24045">
                  <c:v>215.5</c:v>
                </c:pt>
                <c:pt idx="24046">
                  <c:v>216.9</c:v>
                </c:pt>
                <c:pt idx="24047">
                  <c:v>216.7</c:v>
                </c:pt>
                <c:pt idx="24048">
                  <c:v>215.1</c:v>
                </c:pt>
                <c:pt idx="24049">
                  <c:v>216.9</c:v>
                </c:pt>
                <c:pt idx="24050">
                  <c:v>212.5</c:v>
                </c:pt>
                <c:pt idx="24051">
                  <c:v>216</c:v>
                </c:pt>
                <c:pt idx="24052">
                  <c:v>210.7</c:v>
                </c:pt>
                <c:pt idx="24053">
                  <c:v>214.2</c:v>
                </c:pt>
                <c:pt idx="24054">
                  <c:v>212.6</c:v>
                </c:pt>
                <c:pt idx="24055">
                  <c:v>214.3</c:v>
                </c:pt>
                <c:pt idx="24056">
                  <c:v>216</c:v>
                </c:pt>
                <c:pt idx="24057">
                  <c:v>214.9</c:v>
                </c:pt>
                <c:pt idx="24058">
                  <c:v>215.3</c:v>
                </c:pt>
                <c:pt idx="24059">
                  <c:v>209.8</c:v>
                </c:pt>
                <c:pt idx="24060">
                  <c:v>212.9</c:v>
                </c:pt>
                <c:pt idx="24061">
                  <c:v>213.8</c:v>
                </c:pt>
                <c:pt idx="24062">
                  <c:v>214.8</c:v>
                </c:pt>
                <c:pt idx="24063">
                  <c:v>214.5</c:v>
                </c:pt>
                <c:pt idx="24064">
                  <c:v>212</c:v>
                </c:pt>
                <c:pt idx="24065">
                  <c:v>215.5</c:v>
                </c:pt>
                <c:pt idx="24066">
                  <c:v>216</c:v>
                </c:pt>
                <c:pt idx="24067">
                  <c:v>213.4</c:v>
                </c:pt>
                <c:pt idx="24068">
                  <c:v>216.7</c:v>
                </c:pt>
                <c:pt idx="24069">
                  <c:v>214.6</c:v>
                </c:pt>
                <c:pt idx="24070">
                  <c:v>216.7</c:v>
                </c:pt>
                <c:pt idx="24071">
                  <c:v>211.6</c:v>
                </c:pt>
                <c:pt idx="24072">
                  <c:v>210.6</c:v>
                </c:pt>
                <c:pt idx="24073">
                  <c:v>215</c:v>
                </c:pt>
                <c:pt idx="24074">
                  <c:v>214</c:v>
                </c:pt>
                <c:pt idx="24075">
                  <c:v>215.5</c:v>
                </c:pt>
                <c:pt idx="24076">
                  <c:v>206.3</c:v>
                </c:pt>
                <c:pt idx="24077">
                  <c:v>214.3</c:v>
                </c:pt>
                <c:pt idx="24078">
                  <c:v>215.7</c:v>
                </c:pt>
                <c:pt idx="24079">
                  <c:v>215.2</c:v>
                </c:pt>
                <c:pt idx="24080">
                  <c:v>206.4</c:v>
                </c:pt>
                <c:pt idx="24081">
                  <c:v>211.4</c:v>
                </c:pt>
                <c:pt idx="24082">
                  <c:v>214.4</c:v>
                </c:pt>
                <c:pt idx="24083">
                  <c:v>215.1</c:v>
                </c:pt>
                <c:pt idx="24084">
                  <c:v>215.1</c:v>
                </c:pt>
                <c:pt idx="24085">
                  <c:v>216</c:v>
                </c:pt>
                <c:pt idx="24086">
                  <c:v>214.9</c:v>
                </c:pt>
                <c:pt idx="24087">
                  <c:v>214.7</c:v>
                </c:pt>
                <c:pt idx="24088">
                  <c:v>207.3</c:v>
                </c:pt>
                <c:pt idx="24089">
                  <c:v>213.7</c:v>
                </c:pt>
                <c:pt idx="24090">
                  <c:v>213.2</c:v>
                </c:pt>
                <c:pt idx="24091">
                  <c:v>215</c:v>
                </c:pt>
                <c:pt idx="24092">
                  <c:v>215.1</c:v>
                </c:pt>
                <c:pt idx="24093">
                  <c:v>215.1</c:v>
                </c:pt>
                <c:pt idx="24094">
                  <c:v>216</c:v>
                </c:pt>
                <c:pt idx="24095">
                  <c:v>213.5</c:v>
                </c:pt>
                <c:pt idx="24096">
                  <c:v>212.8</c:v>
                </c:pt>
                <c:pt idx="24097">
                  <c:v>215</c:v>
                </c:pt>
                <c:pt idx="24098">
                  <c:v>215.1</c:v>
                </c:pt>
                <c:pt idx="24099">
                  <c:v>215.1</c:v>
                </c:pt>
                <c:pt idx="24100">
                  <c:v>215.1</c:v>
                </c:pt>
                <c:pt idx="24101">
                  <c:v>215.4</c:v>
                </c:pt>
                <c:pt idx="24102">
                  <c:v>214.2</c:v>
                </c:pt>
                <c:pt idx="24103">
                  <c:v>211.6</c:v>
                </c:pt>
                <c:pt idx="24104">
                  <c:v>213.6</c:v>
                </c:pt>
                <c:pt idx="24105">
                  <c:v>215.1</c:v>
                </c:pt>
                <c:pt idx="24106">
                  <c:v>215.1</c:v>
                </c:pt>
                <c:pt idx="24107">
                  <c:v>214</c:v>
                </c:pt>
                <c:pt idx="24108">
                  <c:v>212.9</c:v>
                </c:pt>
                <c:pt idx="24109">
                  <c:v>213.4</c:v>
                </c:pt>
                <c:pt idx="24110">
                  <c:v>212</c:v>
                </c:pt>
                <c:pt idx="24111">
                  <c:v>215.1</c:v>
                </c:pt>
                <c:pt idx="24112">
                  <c:v>214.2</c:v>
                </c:pt>
                <c:pt idx="24113">
                  <c:v>206.6</c:v>
                </c:pt>
                <c:pt idx="24114">
                  <c:v>214.6</c:v>
                </c:pt>
                <c:pt idx="24115">
                  <c:v>213.2</c:v>
                </c:pt>
                <c:pt idx="24116">
                  <c:v>213.7</c:v>
                </c:pt>
                <c:pt idx="24117">
                  <c:v>213.2</c:v>
                </c:pt>
                <c:pt idx="24118">
                  <c:v>208</c:v>
                </c:pt>
                <c:pt idx="24119">
                  <c:v>213.6</c:v>
                </c:pt>
                <c:pt idx="24120">
                  <c:v>212.4</c:v>
                </c:pt>
                <c:pt idx="24121">
                  <c:v>213.7</c:v>
                </c:pt>
                <c:pt idx="24122">
                  <c:v>206.4</c:v>
                </c:pt>
                <c:pt idx="24123">
                  <c:v>209.7</c:v>
                </c:pt>
                <c:pt idx="24124">
                  <c:v>213.2</c:v>
                </c:pt>
                <c:pt idx="24125">
                  <c:v>210.3</c:v>
                </c:pt>
                <c:pt idx="24126">
                  <c:v>214.7</c:v>
                </c:pt>
                <c:pt idx="24127">
                  <c:v>211.6</c:v>
                </c:pt>
                <c:pt idx="24128">
                  <c:v>213.9</c:v>
                </c:pt>
                <c:pt idx="24129">
                  <c:v>209.8</c:v>
                </c:pt>
                <c:pt idx="24130">
                  <c:v>212.4</c:v>
                </c:pt>
                <c:pt idx="24131">
                  <c:v>210.5</c:v>
                </c:pt>
                <c:pt idx="24132">
                  <c:v>214.6</c:v>
                </c:pt>
                <c:pt idx="24133">
                  <c:v>209.7</c:v>
                </c:pt>
                <c:pt idx="24134">
                  <c:v>210.3</c:v>
                </c:pt>
                <c:pt idx="24135">
                  <c:v>214.1</c:v>
                </c:pt>
                <c:pt idx="24136">
                  <c:v>213.2</c:v>
                </c:pt>
                <c:pt idx="24137">
                  <c:v>213.6</c:v>
                </c:pt>
                <c:pt idx="24138">
                  <c:v>213.5</c:v>
                </c:pt>
                <c:pt idx="24139">
                  <c:v>213.9</c:v>
                </c:pt>
                <c:pt idx="24140">
                  <c:v>211.8</c:v>
                </c:pt>
                <c:pt idx="24141">
                  <c:v>211.9</c:v>
                </c:pt>
                <c:pt idx="24142">
                  <c:v>213.7</c:v>
                </c:pt>
                <c:pt idx="24143">
                  <c:v>210.8</c:v>
                </c:pt>
                <c:pt idx="24144">
                  <c:v>213.1</c:v>
                </c:pt>
                <c:pt idx="24145">
                  <c:v>211.4</c:v>
                </c:pt>
                <c:pt idx="24146">
                  <c:v>208.5</c:v>
                </c:pt>
                <c:pt idx="24147">
                  <c:v>206.6</c:v>
                </c:pt>
                <c:pt idx="24148">
                  <c:v>209.1</c:v>
                </c:pt>
                <c:pt idx="24149">
                  <c:v>212.6</c:v>
                </c:pt>
                <c:pt idx="24150">
                  <c:v>211.9</c:v>
                </c:pt>
                <c:pt idx="24151">
                  <c:v>211</c:v>
                </c:pt>
                <c:pt idx="24152">
                  <c:v>212.5</c:v>
                </c:pt>
                <c:pt idx="24153">
                  <c:v>210.2</c:v>
                </c:pt>
                <c:pt idx="24154">
                  <c:v>210.2</c:v>
                </c:pt>
                <c:pt idx="24155">
                  <c:v>205.2</c:v>
                </c:pt>
                <c:pt idx="24156">
                  <c:v>212.7</c:v>
                </c:pt>
                <c:pt idx="24157">
                  <c:v>214</c:v>
                </c:pt>
                <c:pt idx="24158">
                  <c:v>208.5</c:v>
                </c:pt>
                <c:pt idx="24159">
                  <c:v>212.6</c:v>
                </c:pt>
                <c:pt idx="24160">
                  <c:v>213</c:v>
                </c:pt>
                <c:pt idx="24161">
                  <c:v>208.1</c:v>
                </c:pt>
                <c:pt idx="24162">
                  <c:v>212.8</c:v>
                </c:pt>
                <c:pt idx="24163">
                  <c:v>211.5</c:v>
                </c:pt>
                <c:pt idx="24164">
                  <c:v>210.8</c:v>
                </c:pt>
                <c:pt idx="24165">
                  <c:v>208.2</c:v>
                </c:pt>
                <c:pt idx="24166">
                  <c:v>212.1</c:v>
                </c:pt>
                <c:pt idx="24167">
                  <c:v>204.5</c:v>
                </c:pt>
                <c:pt idx="24168">
                  <c:v>208.1</c:v>
                </c:pt>
                <c:pt idx="24169">
                  <c:v>208.9</c:v>
                </c:pt>
                <c:pt idx="24170">
                  <c:v>211.3</c:v>
                </c:pt>
                <c:pt idx="24171">
                  <c:v>210.4</c:v>
                </c:pt>
                <c:pt idx="24172">
                  <c:v>209.5</c:v>
                </c:pt>
                <c:pt idx="24173">
                  <c:v>211.6</c:v>
                </c:pt>
                <c:pt idx="24174">
                  <c:v>212</c:v>
                </c:pt>
                <c:pt idx="24175">
                  <c:v>211.2</c:v>
                </c:pt>
                <c:pt idx="24176">
                  <c:v>213.1</c:v>
                </c:pt>
                <c:pt idx="24177">
                  <c:v>211.5</c:v>
                </c:pt>
                <c:pt idx="24178">
                  <c:v>211.9</c:v>
                </c:pt>
                <c:pt idx="24179">
                  <c:v>210.8</c:v>
                </c:pt>
                <c:pt idx="24180">
                  <c:v>212</c:v>
                </c:pt>
                <c:pt idx="24181">
                  <c:v>212</c:v>
                </c:pt>
                <c:pt idx="24182">
                  <c:v>211.2</c:v>
                </c:pt>
                <c:pt idx="24183">
                  <c:v>211.2</c:v>
                </c:pt>
                <c:pt idx="24184">
                  <c:v>212</c:v>
                </c:pt>
                <c:pt idx="24185">
                  <c:v>211.5</c:v>
                </c:pt>
                <c:pt idx="24186">
                  <c:v>210.8</c:v>
                </c:pt>
                <c:pt idx="24187">
                  <c:v>213</c:v>
                </c:pt>
                <c:pt idx="24188">
                  <c:v>211.7</c:v>
                </c:pt>
                <c:pt idx="24189">
                  <c:v>211.8</c:v>
                </c:pt>
                <c:pt idx="24190">
                  <c:v>213.1</c:v>
                </c:pt>
                <c:pt idx="24191">
                  <c:v>209.6</c:v>
                </c:pt>
                <c:pt idx="24192">
                  <c:v>211.2</c:v>
                </c:pt>
                <c:pt idx="24193">
                  <c:v>209.4</c:v>
                </c:pt>
                <c:pt idx="24194">
                  <c:v>207.8</c:v>
                </c:pt>
                <c:pt idx="24195">
                  <c:v>210.2</c:v>
                </c:pt>
                <c:pt idx="24196">
                  <c:v>211</c:v>
                </c:pt>
                <c:pt idx="24197">
                  <c:v>210.4</c:v>
                </c:pt>
                <c:pt idx="24198">
                  <c:v>210.6</c:v>
                </c:pt>
                <c:pt idx="24199">
                  <c:v>212.8</c:v>
                </c:pt>
                <c:pt idx="24200">
                  <c:v>210.7</c:v>
                </c:pt>
                <c:pt idx="24201">
                  <c:v>208.3</c:v>
                </c:pt>
                <c:pt idx="24202">
                  <c:v>209.6</c:v>
                </c:pt>
                <c:pt idx="24203">
                  <c:v>207</c:v>
                </c:pt>
                <c:pt idx="24204">
                  <c:v>213.1</c:v>
                </c:pt>
                <c:pt idx="24205">
                  <c:v>212.3</c:v>
                </c:pt>
                <c:pt idx="24206">
                  <c:v>210.5</c:v>
                </c:pt>
                <c:pt idx="24207">
                  <c:v>207.8</c:v>
                </c:pt>
                <c:pt idx="24208">
                  <c:v>210.5</c:v>
                </c:pt>
                <c:pt idx="24209">
                  <c:v>211.6</c:v>
                </c:pt>
                <c:pt idx="24210">
                  <c:v>210.4</c:v>
                </c:pt>
                <c:pt idx="24211">
                  <c:v>211.7</c:v>
                </c:pt>
                <c:pt idx="24212">
                  <c:v>212.5</c:v>
                </c:pt>
                <c:pt idx="24213">
                  <c:v>211.3</c:v>
                </c:pt>
                <c:pt idx="24214">
                  <c:v>213</c:v>
                </c:pt>
                <c:pt idx="24215">
                  <c:v>210.2</c:v>
                </c:pt>
                <c:pt idx="24216">
                  <c:v>210.2</c:v>
                </c:pt>
                <c:pt idx="24217">
                  <c:v>211.9</c:v>
                </c:pt>
                <c:pt idx="24218">
                  <c:v>210.7</c:v>
                </c:pt>
                <c:pt idx="24219">
                  <c:v>210.3</c:v>
                </c:pt>
                <c:pt idx="24220">
                  <c:v>208.5</c:v>
                </c:pt>
                <c:pt idx="24221">
                  <c:v>208.5</c:v>
                </c:pt>
                <c:pt idx="24222">
                  <c:v>212.6</c:v>
                </c:pt>
                <c:pt idx="24223">
                  <c:v>213</c:v>
                </c:pt>
                <c:pt idx="24224">
                  <c:v>208.5</c:v>
                </c:pt>
                <c:pt idx="24225">
                  <c:v>212.6</c:v>
                </c:pt>
                <c:pt idx="24226">
                  <c:v>206</c:v>
                </c:pt>
                <c:pt idx="24227">
                  <c:v>206.9</c:v>
                </c:pt>
                <c:pt idx="24228">
                  <c:v>205</c:v>
                </c:pt>
                <c:pt idx="24229">
                  <c:v>210.7</c:v>
                </c:pt>
                <c:pt idx="24230">
                  <c:v>210.8</c:v>
                </c:pt>
                <c:pt idx="24231">
                  <c:v>207.8</c:v>
                </c:pt>
                <c:pt idx="24232">
                  <c:v>211.8</c:v>
                </c:pt>
                <c:pt idx="24233">
                  <c:v>207.7</c:v>
                </c:pt>
                <c:pt idx="24234">
                  <c:v>210.4</c:v>
                </c:pt>
                <c:pt idx="24235">
                  <c:v>212.5</c:v>
                </c:pt>
                <c:pt idx="24236">
                  <c:v>212.6</c:v>
                </c:pt>
                <c:pt idx="24237">
                  <c:v>211.9</c:v>
                </c:pt>
                <c:pt idx="24238">
                  <c:v>212.8</c:v>
                </c:pt>
                <c:pt idx="24239">
                  <c:v>212.4</c:v>
                </c:pt>
                <c:pt idx="24240">
                  <c:v>209.3</c:v>
                </c:pt>
                <c:pt idx="24241">
                  <c:v>211.5</c:v>
                </c:pt>
                <c:pt idx="24242">
                  <c:v>209.8</c:v>
                </c:pt>
                <c:pt idx="24243">
                  <c:v>211.6</c:v>
                </c:pt>
                <c:pt idx="24244">
                  <c:v>212.9</c:v>
                </c:pt>
                <c:pt idx="24245">
                  <c:v>212.4</c:v>
                </c:pt>
                <c:pt idx="24246">
                  <c:v>212</c:v>
                </c:pt>
                <c:pt idx="24247">
                  <c:v>207.6</c:v>
                </c:pt>
                <c:pt idx="24248">
                  <c:v>211.8</c:v>
                </c:pt>
                <c:pt idx="24249">
                  <c:v>210.5</c:v>
                </c:pt>
                <c:pt idx="24250">
                  <c:v>213.1</c:v>
                </c:pt>
                <c:pt idx="24251">
                  <c:v>208.8</c:v>
                </c:pt>
                <c:pt idx="24252">
                  <c:v>211.2</c:v>
                </c:pt>
                <c:pt idx="24253">
                  <c:v>211.2</c:v>
                </c:pt>
                <c:pt idx="24254">
                  <c:v>213.4</c:v>
                </c:pt>
                <c:pt idx="24255">
                  <c:v>213</c:v>
                </c:pt>
                <c:pt idx="24256">
                  <c:v>208.6</c:v>
                </c:pt>
                <c:pt idx="24257">
                  <c:v>211.6</c:v>
                </c:pt>
                <c:pt idx="24258">
                  <c:v>213.1</c:v>
                </c:pt>
                <c:pt idx="24259">
                  <c:v>214</c:v>
                </c:pt>
                <c:pt idx="24260">
                  <c:v>213.1</c:v>
                </c:pt>
                <c:pt idx="24261">
                  <c:v>214.2</c:v>
                </c:pt>
                <c:pt idx="24262">
                  <c:v>214.2</c:v>
                </c:pt>
                <c:pt idx="24263">
                  <c:v>212.1</c:v>
                </c:pt>
                <c:pt idx="24264">
                  <c:v>212.7</c:v>
                </c:pt>
                <c:pt idx="24265">
                  <c:v>209.6</c:v>
                </c:pt>
                <c:pt idx="24266">
                  <c:v>213.3</c:v>
                </c:pt>
                <c:pt idx="24267">
                  <c:v>212.5</c:v>
                </c:pt>
                <c:pt idx="24268">
                  <c:v>212</c:v>
                </c:pt>
                <c:pt idx="24269">
                  <c:v>212.6</c:v>
                </c:pt>
                <c:pt idx="24270">
                  <c:v>213.6</c:v>
                </c:pt>
                <c:pt idx="24271">
                  <c:v>212.3</c:v>
                </c:pt>
                <c:pt idx="24272">
                  <c:v>207.1</c:v>
                </c:pt>
                <c:pt idx="24273">
                  <c:v>213.4</c:v>
                </c:pt>
                <c:pt idx="24274">
                  <c:v>216.1</c:v>
                </c:pt>
                <c:pt idx="24275">
                  <c:v>213.1</c:v>
                </c:pt>
                <c:pt idx="24276">
                  <c:v>214.8</c:v>
                </c:pt>
                <c:pt idx="24277">
                  <c:v>211.7</c:v>
                </c:pt>
                <c:pt idx="24278">
                  <c:v>211.8</c:v>
                </c:pt>
                <c:pt idx="24279">
                  <c:v>214.7</c:v>
                </c:pt>
                <c:pt idx="24280">
                  <c:v>214.2</c:v>
                </c:pt>
                <c:pt idx="24281">
                  <c:v>206.8</c:v>
                </c:pt>
                <c:pt idx="24282">
                  <c:v>211.9</c:v>
                </c:pt>
                <c:pt idx="24283">
                  <c:v>213.2</c:v>
                </c:pt>
                <c:pt idx="24284">
                  <c:v>205.5</c:v>
                </c:pt>
                <c:pt idx="24285">
                  <c:v>212.3</c:v>
                </c:pt>
                <c:pt idx="24286">
                  <c:v>212.4</c:v>
                </c:pt>
                <c:pt idx="24287">
                  <c:v>208.3</c:v>
                </c:pt>
                <c:pt idx="24288">
                  <c:v>210.5</c:v>
                </c:pt>
                <c:pt idx="24289">
                  <c:v>214.5</c:v>
                </c:pt>
                <c:pt idx="24290">
                  <c:v>215.1</c:v>
                </c:pt>
                <c:pt idx="24291">
                  <c:v>215.1</c:v>
                </c:pt>
                <c:pt idx="24292">
                  <c:v>211.6</c:v>
                </c:pt>
                <c:pt idx="24293">
                  <c:v>210.8</c:v>
                </c:pt>
                <c:pt idx="24294">
                  <c:v>213.7</c:v>
                </c:pt>
                <c:pt idx="24295">
                  <c:v>214.1</c:v>
                </c:pt>
                <c:pt idx="24296">
                  <c:v>212.5</c:v>
                </c:pt>
                <c:pt idx="24297">
                  <c:v>211.8</c:v>
                </c:pt>
                <c:pt idx="24298">
                  <c:v>211.4</c:v>
                </c:pt>
                <c:pt idx="24299">
                  <c:v>203.2</c:v>
                </c:pt>
                <c:pt idx="24300">
                  <c:v>209.6</c:v>
                </c:pt>
                <c:pt idx="24301">
                  <c:v>210</c:v>
                </c:pt>
                <c:pt idx="24302">
                  <c:v>211.9</c:v>
                </c:pt>
                <c:pt idx="24303">
                  <c:v>211.7</c:v>
                </c:pt>
                <c:pt idx="24304">
                  <c:v>213.9</c:v>
                </c:pt>
                <c:pt idx="24305">
                  <c:v>210</c:v>
                </c:pt>
                <c:pt idx="24306">
                  <c:v>212.6</c:v>
                </c:pt>
                <c:pt idx="24307">
                  <c:v>209.5</c:v>
                </c:pt>
                <c:pt idx="24308">
                  <c:v>209.9</c:v>
                </c:pt>
                <c:pt idx="24309">
                  <c:v>211.4</c:v>
                </c:pt>
                <c:pt idx="24310">
                  <c:v>213.1</c:v>
                </c:pt>
                <c:pt idx="24311">
                  <c:v>210.9</c:v>
                </c:pt>
                <c:pt idx="24312">
                  <c:v>210.2</c:v>
                </c:pt>
                <c:pt idx="24313">
                  <c:v>211.9</c:v>
                </c:pt>
                <c:pt idx="24314">
                  <c:v>213.9</c:v>
                </c:pt>
                <c:pt idx="24315">
                  <c:v>213.1</c:v>
                </c:pt>
                <c:pt idx="24316">
                  <c:v>211.4</c:v>
                </c:pt>
                <c:pt idx="24317">
                  <c:v>212.7</c:v>
                </c:pt>
                <c:pt idx="24318">
                  <c:v>211.7</c:v>
                </c:pt>
                <c:pt idx="24319">
                  <c:v>213</c:v>
                </c:pt>
                <c:pt idx="24320">
                  <c:v>211</c:v>
                </c:pt>
                <c:pt idx="24321">
                  <c:v>206.5</c:v>
                </c:pt>
                <c:pt idx="24322">
                  <c:v>210.9</c:v>
                </c:pt>
                <c:pt idx="24323">
                  <c:v>211.9</c:v>
                </c:pt>
                <c:pt idx="24324">
                  <c:v>211.7</c:v>
                </c:pt>
                <c:pt idx="24325">
                  <c:v>212.1</c:v>
                </c:pt>
                <c:pt idx="24326">
                  <c:v>210.6</c:v>
                </c:pt>
                <c:pt idx="24327">
                  <c:v>208.5</c:v>
                </c:pt>
                <c:pt idx="24328">
                  <c:v>212</c:v>
                </c:pt>
                <c:pt idx="24329">
                  <c:v>211.4</c:v>
                </c:pt>
                <c:pt idx="24330">
                  <c:v>212.1</c:v>
                </c:pt>
                <c:pt idx="24331">
                  <c:v>212.1</c:v>
                </c:pt>
                <c:pt idx="24332">
                  <c:v>205.7</c:v>
                </c:pt>
                <c:pt idx="24333">
                  <c:v>210.1</c:v>
                </c:pt>
                <c:pt idx="24334">
                  <c:v>212.7</c:v>
                </c:pt>
                <c:pt idx="24335">
                  <c:v>211.9</c:v>
                </c:pt>
                <c:pt idx="24336">
                  <c:v>211.2</c:v>
                </c:pt>
                <c:pt idx="24337">
                  <c:v>209.4</c:v>
                </c:pt>
                <c:pt idx="24338">
                  <c:v>211.3</c:v>
                </c:pt>
                <c:pt idx="24339">
                  <c:v>209.3</c:v>
                </c:pt>
                <c:pt idx="24340">
                  <c:v>211.9</c:v>
                </c:pt>
                <c:pt idx="24341">
                  <c:v>207.3</c:v>
                </c:pt>
                <c:pt idx="24342">
                  <c:v>209</c:v>
                </c:pt>
                <c:pt idx="24343">
                  <c:v>208.9</c:v>
                </c:pt>
                <c:pt idx="24344">
                  <c:v>204.8</c:v>
                </c:pt>
                <c:pt idx="24345">
                  <c:v>210.7</c:v>
                </c:pt>
                <c:pt idx="24346">
                  <c:v>212</c:v>
                </c:pt>
                <c:pt idx="24347">
                  <c:v>206</c:v>
                </c:pt>
                <c:pt idx="24348">
                  <c:v>211.6</c:v>
                </c:pt>
                <c:pt idx="24349">
                  <c:v>210.3</c:v>
                </c:pt>
                <c:pt idx="24350">
                  <c:v>202.7</c:v>
                </c:pt>
                <c:pt idx="24351">
                  <c:v>208.2</c:v>
                </c:pt>
                <c:pt idx="24352">
                  <c:v>207.3</c:v>
                </c:pt>
                <c:pt idx="24353">
                  <c:v>206.5</c:v>
                </c:pt>
                <c:pt idx="24354">
                  <c:v>210.1</c:v>
                </c:pt>
                <c:pt idx="24355">
                  <c:v>207.4</c:v>
                </c:pt>
                <c:pt idx="24356">
                  <c:v>208.5</c:v>
                </c:pt>
                <c:pt idx="24357">
                  <c:v>209.5</c:v>
                </c:pt>
                <c:pt idx="24358">
                  <c:v>211.3</c:v>
                </c:pt>
                <c:pt idx="24359">
                  <c:v>211.9</c:v>
                </c:pt>
                <c:pt idx="24360">
                  <c:v>212.2</c:v>
                </c:pt>
                <c:pt idx="24361">
                  <c:v>211.4</c:v>
                </c:pt>
                <c:pt idx="24362">
                  <c:v>211.4</c:v>
                </c:pt>
                <c:pt idx="24363">
                  <c:v>210.5</c:v>
                </c:pt>
                <c:pt idx="24364">
                  <c:v>211.8</c:v>
                </c:pt>
                <c:pt idx="24365">
                  <c:v>206.7</c:v>
                </c:pt>
                <c:pt idx="24366">
                  <c:v>208.5</c:v>
                </c:pt>
                <c:pt idx="24367">
                  <c:v>209.4</c:v>
                </c:pt>
                <c:pt idx="24368">
                  <c:v>208.2</c:v>
                </c:pt>
                <c:pt idx="24369">
                  <c:v>205.1</c:v>
                </c:pt>
                <c:pt idx="24370">
                  <c:v>210.8</c:v>
                </c:pt>
                <c:pt idx="24371">
                  <c:v>209.7</c:v>
                </c:pt>
                <c:pt idx="24372">
                  <c:v>208.7</c:v>
                </c:pt>
                <c:pt idx="24373">
                  <c:v>202.2</c:v>
                </c:pt>
                <c:pt idx="24374">
                  <c:v>207.4</c:v>
                </c:pt>
                <c:pt idx="24375">
                  <c:v>208.2</c:v>
                </c:pt>
                <c:pt idx="24376">
                  <c:v>200.3</c:v>
                </c:pt>
                <c:pt idx="24377">
                  <c:v>208.8</c:v>
                </c:pt>
                <c:pt idx="24378">
                  <c:v>210.1</c:v>
                </c:pt>
                <c:pt idx="24379">
                  <c:v>209.2</c:v>
                </c:pt>
                <c:pt idx="24380">
                  <c:v>209.4</c:v>
                </c:pt>
                <c:pt idx="24381">
                  <c:v>210.2</c:v>
                </c:pt>
                <c:pt idx="24382">
                  <c:v>207.5</c:v>
                </c:pt>
                <c:pt idx="24383">
                  <c:v>208.8</c:v>
                </c:pt>
                <c:pt idx="24384">
                  <c:v>207.5</c:v>
                </c:pt>
                <c:pt idx="24385">
                  <c:v>210.2</c:v>
                </c:pt>
                <c:pt idx="24386">
                  <c:v>204</c:v>
                </c:pt>
                <c:pt idx="24387">
                  <c:v>208.5</c:v>
                </c:pt>
                <c:pt idx="24388">
                  <c:v>202.8</c:v>
                </c:pt>
                <c:pt idx="24389">
                  <c:v>208</c:v>
                </c:pt>
                <c:pt idx="24390">
                  <c:v>208.3</c:v>
                </c:pt>
                <c:pt idx="24391">
                  <c:v>207.4</c:v>
                </c:pt>
                <c:pt idx="24392">
                  <c:v>208.4</c:v>
                </c:pt>
                <c:pt idx="24393">
                  <c:v>209.2</c:v>
                </c:pt>
                <c:pt idx="24394">
                  <c:v>202.2</c:v>
                </c:pt>
                <c:pt idx="24395">
                  <c:v>208.4</c:v>
                </c:pt>
                <c:pt idx="24396">
                  <c:v>207.5</c:v>
                </c:pt>
                <c:pt idx="24397">
                  <c:v>209.7</c:v>
                </c:pt>
                <c:pt idx="24398">
                  <c:v>207.4</c:v>
                </c:pt>
                <c:pt idx="24399">
                  <c:v>208.2</c:v>
                </c:pt>
                <c:pt idx="24400">
                  <c:v>209</c:v>
                </c:pt>
                <c:pt idx="24401">
                  <c:v>209.6</c:v>
                </c:pt>
                <c:pt idx="24402">
                  <c:v>203.7</c:v>
                </c:pt>
                <c:pt idx="24403">
                  <c:v>209.4</c:v>
                </c:pt>
                <c:pt idx="24404">
                  <c:v>208.2</c:v>
                </c:pt>
                <c:pt idx="24405">
                  <c:v>205.6</c:v>
                </c:pt>
                <c:pt idx="24406">
                  <c:v>204.8</c:v>
                </c:pt>
                <c:pt idx="24407">
                  <c:v>201.7</c:v>
                </c:pt>
                <c:pt idx="24408">
                  <c:v>209.6</c:v>
                </c:pt>
                <c:pt idx="24409">
                  <c:v>208.3</c:v>
                </c:pt>
                <c:pt idx="24410">
                  <c:v>207.2</c:v>
                </c:pt>
                <c:pt idx="24411">
                  <c:v>205</c:v>
                </c:pt>
                <c:pt idx="24412">
                  <c:v>205.8</c:v>
                </c:pt>
                <c:pt idx="24413">
                  <c:v>208</c:v>
                </c:pt>
                <c:pt idx="24414">
                  <c:v>204.4</c:v>
                </c:pt>
                <c:pt idx="24415">
                  <c:v>206.6</c:v>
                </c:pt>
                <c:pt idx="24416">
                  <c:v>207.9</c:v>
                </c:pt>
                <c:pt idx="24417">
                  <c:v>206.5</c:v>
                </c:pt>
                <c:pt idx="24418">
                  <c:v>209.2</c:v>
                </c:pt>
                <c:pt idx="24419">
                  <c:v>206.1</c:v>
                </c:pt>
                <c:pt idx="24420">
                  <c:v>205.9</c:v>
                </c:pt>
                <c:pt idx="24421">
                  <c:v>206.7</c:v>
                </c:pt>
                <c:pt idx="24422">
                  <c:v>202.9</c:v>
                </c:pt>
                <c:pt idx="24423">
                  <c:v>202.1</c:v>
                </c:pt>
                <c:pt idx="24424">
                  <c:v>200.8</c:v>
                </c:pt>
                <c:pt idx="24425">
                  <c:v>205.9</c:v>
                </c:pt>
                <c:pt idx="24426">
                  <c:v>208.7</c:v>
                </c:pt>
                <c:pt idx="24427">
                  <c:v>205.6</c:v>
                </c:pt>
                <c:pt idx="24428">
                  <c:v>208</c:v>
                </c:pt>
                <c:pt idx="24429">
                  <c:v>207.7</c:v>
                </c:pt>
                <c:pt idx="24430">
                  <c:v>201.1</c:v>
                </c:pt>
                <c:pt idx="24431">
                  <c:v>205.1</c:v>
                </c:pt>
                <c:pt idx="24432">
                  <c:v>208.7</c:v>
                </c:pt>
                <c:pt idx="24433">
                  <c:v>203</c:v>
                </c:pt>
                <c:pt idx="24434">
                  <c:v>207.2</c:v>
                </c:pt>
                <c:pt idx="24435">
                  <c:v>207.2</c:v>
                </c:pt>
                <c:pt idx="24436">
                  <c:v>207.2</c:v>
                </c:pt>
                <c:pt idx="24437">
                  <c:v>208.1</c:v>
                </c:pt>
                <c:pt idx="24438">
                  <c:v>206.4</c:v>
                </c:pt>
                <c:pt idx="24439">
                  <c:v>206.4</c:v>
                </c:pt>
                <c:pt idx="24440">
                  <c:v>208.9</c:v>
                </c:pt>
                <c:pt idx="24441">
                  <c:v>202.1</c:v>
                </c:pt>
                <c:pt idx="24442">
                  <c:v>206</c:v>
                </c:pt>
                <c:pt idx="24443">
                  <c:v>207.2</c:v>
                </c:pt>
                <c:pt idx="24444">
                  <c:v>205</c:v>
                </c:pt>
                <c:pt idx="24445">
                  <c:v>205</c:v>
                </c:pt>
                <c:pt idx="24446">
                  <c:v>204.4</c:v>
                </c:pt>
                <c:pt idx="24447">
                  <c:v>204.7</c:v>
                </c:pt>
                <c:pt idx="24448">
                  <c:v>201.6</c:v>
                </c:pt>
                <c:pt idx="24449">
                  <c:v>200.7</c:v>
                </c:pt>
                <c:pt idx="24450">
                  <c:v>206.7</c:v>
                </c:pt>
                <c:pt idx="24451">
                  <c:v>206.3</c:v>
                </c:pt>
                <c:pt idx="24452">
                  <c:v>203.9</c:v>
                </c:pt>
                <c:pt idx="24453">
                  <c:v>202</c:v>
                </c:pt>
                <c:pt idx="24454">
                  <c:v>206</c:v>
                </c:pt>
                <c:pt idx="24455">
                  <c:v>203.4</c:v>
                </c:pt>
                <c:pt idx="24456">
                  <c:v>204.8</c:v>
                </c:pt>
                <c:pt idx="24457">
                  <c:v>206.1</c:v>
                </c:pt>
                <c:pt idx="24458">
                  <c:v>203.7</c:v>
                </c:pt>
                <c:pt idx="24459">
                  <c:v>201.9</c:v>
                </c:pt>
                <c:pt idx="24460">
                  <c:v>201</c:v>
                </c:pt>
                <c:pt idx="24461">
                  <c:v>203.9</c:v>
                </c:pt>
                <c:pt idx="24462">
                  <c:v>202</c:v>
                </c:pt>
                <c:pt idx="24463">
                  <c:v>201.6</c:v>
                </c:pt>
                <c:pt idx="24464">
                  <c:v>204.4</c:v>
                </c:pt>
                <c:pt idx="24465">
                  <c:v>204.1</c:v>
                </c:pt>
                <c:pt idx="24466">
                  <c:v>195.3</c:v>
                </c:pt>
                <c:pt idx="24467">
                  <c:v>204.2</c:v>
                </c:pt>
                <c:pt idx="24468">
                  <c:v>201.5</c:v>
                </c:pt>
                <c:pt idx="24469">
                  <c:v>202.7</c:v>
                </c:pt>
                <c:pt idx="24470">
                  <c:v>199.9</c:v>
                </c:pt>
                <c:pt idx="24471">
                  <c:v>201.7</c:v>
                </c:pt>
                <c:pt idx="24472">
                  <c:v>196.9</c:v>
                </c:pt>
                <c:pt idx="24473">
                  <c:v>202</c:v>
                </c:pt>
                <c:pt idx="24474">
                  <c:v>200.1</c:v>
                </c:pt>
                <c:pt idx="24475">
                  <c:v>202.7</c:v>
                </c:pt>
                <c:pt idx="24476">
                  <c:v>201.5</c:v>
                </c:pt>
                <c:pt idx="24477">
                  <c:v>201.7</c:v>
                </c:pt>
                <c:pt idx="24478">
                  <c:v>203</c:v>
                </c:pt>
                <c:pt idx="24479">
                  <c:v>193.5</c:v>
                </c:pt>
                <c:pt idx="24480">
                  <c:v>200.1</c:v>
                </c:pt>
                <c:pt idx="24481">
                  <c:v>201.9</c:v>
                </c:pt>
                <c:pt idx="24482">
                  <c:v>199.7</c:v>
                </c:pt>
                <c:pt idx="24483">
                  <c:v>199.6</c:v>
                </c:pt>
                <c:pt idx="24484">
                  <c:v>201.8</c:v>
                </c:pt>
                <c:pt idx="24485">
                  <c:v>202.2</c:v>
                </c:pt>
                <c:pt idx="24486">
                  <c:v>200</c:v>
                </c:pt>
                <c:pt idx="24487">
                  <c:v>200.9</c:v>
                </c:pt>
                <c:pt idx="24488">
                  <c:v>201</c:v>
                </c:pt>
                <c:pt idx="24489">
                  <c:v>199.1</c:v>
                </c:pt>
                <c:pt idx="24490">
                  <c:v>200</c:v>
                </c:pt>
                <c:pt idx="24491">
                  <c:v>198.3</c:v>
                </c:pt>
                <c:pt idx="24492">
                  <c:v>196.2</c:v>
                </c:pt>
                <c:pt idx="24493">
                  <c:v>201.1</c:v>
                </c:pt>
                <c:pt idx="24494">
                  <c:v>196.8</c:v>
                </c:pt>
                <c:pt idx="24495">
                  <c:v>196.4</c:v>
                </c:pt>
                <c:pt idx="24496">
                  <c:v>198.1</c:v>
                </c:pt>
                <c:pt idx="24497">
                  <c:v>199.2</c:v>
                </c:pt>
                <c:pt idx="24498">
                  <c:v>196.4</c:v>
                </c:pt>
                <c:pt idx="24499">
                  <c:v>200.8</c:v>
                </c:pt>
                <c:pt idx="24500">
                  <c:v>201</c:v>
                </c:pt>
                <c:pt idx="24501">
                  <c:v>195.9</c:v>
                </c:pt>
                <c:pt idx="24502">
                  <c:v>196.7</c:v>
                </c:pt>
                <c:pt idx="24503">
                  <c:v>193.6</c:v>
                </c:pt>
                <c:pt idx="24504">
                  <c:v>195.2</c:v>
                </c:pt>
                <c:pt idx="24505">
                  <c:v>200</c:v>
                </c:pt>
                <c:pt idx="24506">
                  <c:v>196.9</c:v>
                </c:pt>
                <c:pt idx="24507">
                  <c:v>197.6</c:v>
                </c:pt>
                <c:pt idx="24508">
                  <c:v>198</c:v>
                </c:pt>
                <c:pt idx="24509">
                  <c:v>199</c:v>
                </c:pt>
                <c:pt idx="24510">
                  <c:v>198.8</c:v>
                </c:pt>
                <c:pt idx="24511">
                  <c:v>197.5</c:v>
                </c:pt>
                <c:pt idx="24512">
                  <c:v>199</c:v>
                </c:pt>
                <c:pt idx="24513">
                  <c:v>195</c:v>
                </c:pt>
                <c:pt idx="24514">
                  <c:v>198.4</c:v>
                </c:pt>
                <c:pt idx="24515">
                  <c:v>198.8</c:v>
                </c:pt>
                <c:pt idx="24516">
                  <c:v>195.1</c:v>
                </c:pt>
                <c:pt idx="24517">
                  <c:v>195.1</c:v>
                </c:pt>
                <c:pt idx="24518">
                  <c:v>196.3</c:v>
                </c:pt>
                <c:pt idx="24519">
                  <c:v>194.3</c:v>
                </c:pt>
                <c:pt idx="24520">
                  <c:v>197.4</c:v>
                </c:pt>
                <c:pt idx="24521">
                  <c:v>194.4</c:v>
                </c:pt>
                <c:pt idx="24522">
                  <c:v>197.7</c:v>
                </c:pt>
                <c:pt idx="24523">
                  <c:v>197.3</c:v>
                </c:pt>
                <c:pt idx="24524">
                  <c:v>197.3</c:v>
                </c:pt>
                <c:pt idx="24525">
                  <c:v>197.8</c:v>
                </c:pt>
                <c:pt idx="24526">
                  <c:v>195.6</c:v>
                </c:pt>
                <c:pt idx="24527">
                  <c:v>198.3</c:v>
                </c:pt>
                <c:pt idx="24528">
                  <c:v>197.7</c:v>
                </c:pt>
                <c:pt idx="24529">
                  <c:v>188.5</c:v>
                </c:pt>
                <c:pt idx="24530">
                  <c:v>197.3</c:v>
                </c:pt>
                <c:pt idx="24531">
                  <c:v>197.3</c:v>
                </c:pt>
                <c:pt idx="24532">
                  <c:v>193.7</c:v>
                </c:pt>
                <c:pt idx="24533">
                  <c:v>197.3</c:v>
                </c:pt>
                <c:pt idx="24534">
                  <c:v>196.7</c:v>
                </c:pt>
                <c:pt idx="24535">
                  <c:v>197.2</c:v>
                </c:pt>
                <c:pt idx="24536">
                  <c:v>192.6</c:v>
                </c:pt>
                <c:pt idx="24537">
                  <c:v>195.6</c:v>
                </c:pt>
                <c:pt idx="24538">
                  <c:v>196.9</c:v>
                </c:pt>
                <c:pt idx="24539">
                  <c:v>196.8</c:v>
                </c:pt>
                <c:pt idx="24540">
                  <c:v>194.2</c:v>
                </c:pt>
                <c:pt idx="24541">
                  <c:v>188.9</c:v>
                </c:pt>
                <c:pt idx="24542">
                  <c:v>194.9</c:v>
                </c:pt>
                <c:pt idx="24543">
                  <c:v>196.2</c:v>
                </c:pt>
                <c:pt idx="24544">
                  <c:v>191.8</c:v>
                </c:pt>
                <c:pt idx="24545">
                  <c:v>195.3</c:v>
                </c:pt>
                <c:pt idx="24546">
                  <c:v>195.8</c:v>
                </c:pt>
                <c:pt idx="24547">
                  <c:v>190.1</c:v>
                </c:pt>
                <c:pt idx="24548">
                  <c:v>188</c:v>
                </c:pt>
                <c:pt idx="24549">
                  <c:v>192.5</c:v>
                </c:pt>
                <c:pt idx="24550">
                  <c:v>187.3</c:v>
                </c:pt>
                <c:pt idx="24551">
                  <c:v>195.3</c:v>
                </c:pt>
                <c:pt idx="24552">
                  <c:v>193.1</c:v>
                </c:pt>
                <c:pt idx="24553">
                  <c:v>194.8</c:v>
                </c:pt>
                <c:pt idx="24554">
                  <c:v>189.3</c:v>
                </c:pt>
                <c:pt idx="24555">
                  <c:v>191.9</c:v>
                </c:pt>
                <c:pt idx="24556">
                  <c:v>190.1</c:v>
                </c:pt>
                <c:pt idx="24557">
                  <c:v>195.3</c:v>
                </c:pt>
                <c:pt idx="24558">
                  <c:v>194.2</c:v>
                </c:pt>
                <c:pt idx="24559">
                  <c:v>188.9</c:v>
                </c:pt>
                <c:pt idx="24560">
                  <c:v>192.6</c:v>
                </c:pt>
                <c:pt idx="24561">
                  <c:v>191.4</c:v>
                </c:pt>
                <c:pt idx="24562">
                  <c:v>195</c:v>
                </c:pt>
                <c:pt idx="24563">
                  <c:v>194.8</c:v>
                </c:pt>
                <c:pt idx="24564">
                  <c:v>190</c:v>
                </c:pt>
                <c:pt idx="24565">
                  <c:v>192.6</c:v>
                </c:pt>
                <c:pt idx="24566">
                  <c:v>195.3</c:v>
                </c:pt>
                <c:pt idx="24567">
                  <c:v>193.1</c:v>
                </c:pt>
                <c:pt idx="24568">
                  <c:v>189.6</c:v>
                </c:pt>
                <c:pt idx="24569">
                  <c:v>190.6</c:v>
                </c:pt>
                <c:pt idx="24570">
                  <c:v>194.7</c:v>
                </c:pt>
                <c:pt idx="24571">
                  <c:v>194.3</c:v>
                </c:pt>
                <c:pt idx="24572">
                  <c:v>191.8</c:v>
                </c:pt>
                <c:pt idx="24573">
                  <c:v>193.8</c:v>
                </c:pt>
                <c:pt idx="24574">
                  <c:v>192.5</c:v>
                </c:pt>
                <c:pt idx="24575">
                  <c:v>191.8</c:v>
                </c:pt>
                <c:pt idx="24576">
                  <c:v>193.3</c:v>
                </c:pt>
                <c:pt idx="24577">
                  <c:v>190.7</c:v>
                </c:pt>
                <c:pt idx="24578">
                  <c:v>188</c:v>
                </c:pt>
                <c:pt idx="24579">
                  <c:v>190.9</c:v>
                </c:pt>
                <c:pt idx="24580">
                  <c:v>192.2</c:v>
                </c:pt>
                <c:pt idx="24581">
                  <c:v>189.4</c:v>
                </c:pt>
                <c:pt idx="24582">
                  <c:v>193.3</c:v>
                </c:pt>
                <c:pt idx="24583">
                  <c:v>191.5</c:v>
                </c:pt>
                <c:pt idx="24584">
                  <c:v>193.9</c:v>
                </c:pt>
                <c:pt idx="24585">
                  <c:v>192.9</c:v>
                </c:pt>
                <c:pt idx="24586">
                  <c:v>194.2</c:v>
                </c:pt>
                <c:pt idx="24587">
                  <c:v>190.4</c:v>
                </c:pt>
                <c:pt idx="24588">
                  <c:v>193.7</c:v>
                </c:pt>
                <c:pt idx="24589">
                  <c:v>191.6</c:v>
                </c:pt>
                <c:pt idx="24590">
                  <c:v>191.3</c:v>
                </c:pt>
                <c:pt idx="24591">
                  <c:v>192.4</c:v>
                </c:pt>
                <c:pt idx="24592">
                  <c:v>194.2</c:v>
                </c:pt>
                <c:pt idx="24593">
                  <c:v>193.6</c:v>
                </c:pt>
                <c:pt idx="24594">
                  <c:v>188</c:v>
                </c:pt>
                <c:pt idx="24595">
                  <c:v>193.2</c:v>
                </c:pt>
                <c:pt idx="24596">
                  <c:v>191.7</c:v>
                </c:pt>
                <c:pt idx="24597">
                  <c:v>191</c:v>
                </c:pt>
                <c:pt idx="24598">
                  <c:v>187.9</c:v>
                </c:pt>
                <c:pt idx="24599">
                  <c:v>193.6</c:v>
                </c:pt>
                <c:pt idx="24600">
                  <c:v>192.4</c:v>
                </c:pt>
                <c:pt idx="24601">
                  <c:v>194.2</c:v>
                </c:pt>
                <c:pt idx="24602">
                  <c:v>190.8</c:v>
                </c:pt>
                <c:pt idx="24603">
                  <c:v>187.6</c:v>
                </c:pt>
                <c:pt idx="24604">
                  <c:v>192</c:v>
                </c:pt>
                <c:pt idx="24605">
                  <c:v>193.1</c:v>
                </c:pt>
                <c:pt idx="24606">
                  <c:v>190.7</c:v>
                </c:pt>
                <c:pt idx="24607">
                  <c:v>192</c:v>
                </c:pt>
                <c:pt idx="24608">
                  <c:v>193.7</c:v>
                </c:pt>
                <c:pt idx="24609">
                  <c:v>195.3</c:v>
                </c:pt>
                <c:pt idx="24610">
                  <c:v>194.4</c:v>
                </c:pt>
                <c:pt idx="24611">
                  <c:v>194.3</c:v>
                </c:pt>
                <c:pt idx="24612">
                  <c:v>194.3</c:v>
                </c:pt>
                <c:pt idx="24613">
                  <c:v>186.5</c:v>
                </c:pt>
                <c:pt idx="24614">
                  <c:v>192.7</c:v>
                </c:pt>
                <c:pt idx="24615">
                  <c:v>192.6</c:v>
                </c:pt>
                <c:pt idx="24616">
                  <c:v>193.1</c:v>
                </c:pt>
                <c:pt idx="24617">
                  <c:v>193.9</c:v>
                </c:pt>
                <c:pt idx="24618">
                  <c:v>189.6</c:v>
                </c:pt>
                <c:pt idx="24619">
                  <c:v>192.6</c:v>
                </c:pt>
                <c:pt idx="24620">
                  <c:v>194.5</c:v>
                </c:pt>
                <c:pt idx="24621">
                  <c:v>195.3</c:v>
                </c:pt>
                <c:pt idx="24622">
                  <c:v>196.2</c:v>
                </c:pt>
                <c:pt idx="24623">
                  <c:v>197.1</c:v>
                </c:pt>
                <c:pt idx="24624">
                  <c:v>195.7</c:v>
                </c:pt>
                <c:pt idx="24625">
                  <c:v>196.2</c:v>
                </c:pt>
                <c:pt idx="24626">
                  <c:v>195.3</c:v>
                </c:pt>
                <c:pt idx="24627">
                  <c:v>192.6</c:v>
                </c:pt>
                <c:pt idx="24628">
                  <c:v>194.7</c:v>
                </c:pt>
                <c:pt idx="24629">
                  <c:v>196.1</c:v>
                </c:pt>
                <c:pt idx="24630">
                  <c:v>190.3</c:v>
                </c:pt>
                <c:pt idx="24631">
                  <c:v>195.1</c:v>
                </c:pt>
                <c:pt idx="24632">
                  <c:v>195.5</c:v>
                </c:pt>
                <c:pt idx="24633">
                  <c:v>194.1</c:v>
                </c:pt>
                <c:pt idx="24634">
                  <c:v>195.8</c:v>
                </c:pt>
                <c:pt idx="24635">
                  <c:v>196.1</c:v>
                </c:pt>
                <c:pt idx="24636">
                  <c:v>194.7</c:v>
                </c:pt>
                <c:pt idx="24637">
                  <c:v>193.4</c:v>
                </c:pt>
                <c:pt idx="24638">
                  <c:v>194.9</c:v>
                </c:pt>
                <c:pt idx="24639">
                  <c:v>194.4</c:v>
                </c:pt>
                <c:pt idx="24640">
                  <c:v>193.5</c:v>
                </c:pt>
                <c:pt idx="24641">
                  <c:v>188.7</c:v>
                </c:pt>
                <c:pt idx="24642">
                  <c:v>194.4</c:v>
                </c:pt>
                <c:pt idx="24643">
                  <c:v>196.2</c:v>
                </c:pt>
                <c:pt idx="24644">
                  <c:v>193.7</c:v>
                </c:pt>
                <c:pt idx="24645">
                  <c:v>195.8</c:v>
                </c:pt>
                <c:pt idx="24646">
                  <c:v>192.7</c:v>
                </c:pt>
                <c:pt idx="24647">
                  <c:v>192</c:v>
                </c:pt>
                <c:pt idx="24648">
                  <c:v>194.8</c:v>
                </c:pt>
                <c:pt idx="24649">
                  <c:v>195.3</c:v>
                </c:pt>
                <c:pt idx="24650">
                  <c:v>195</c:v>
                </c:pt>
                <c:pt idx="24651">
                  <c:v>193</c:v>
                </c:pt>
                <c:pt idx="24652">
                  <c:v>193.2</c:v>
                </c:pt>
                <c:pt idx="24653">
                  <c:v>193</c:v>
                </c:pt>
                <c:pt idx="24654">
                  <c:v>194.7</c:v>
                </c:pt>
                <c:pt idx="24655">
                  <c:v>192.5</c:v>
                </c:pt>
                <c:pt idx="24656">
                  <c:v>194.6</c:v>
                </c:pt>
                <c:pt idx="24657">
                  <c:v>193.4</c:v>
                </c:pt>
                <c:pt idx="24658">
                  <c:v>192.5</c:v>
                </c:pt>
                <c:pt idx="24659">
                  <c:v>193.7</c:v>
                </c:pt>
                <c:pt idx="24660">
                  <c:v>194.7</c:v>
                </c:pt>
                <c:pt idx="24661">
                  <c:v>195.2</c:v>
                </c:pt>
                <c:pt idx="24662">
                  <c:v>195.1</c:v>
                </c:pt>
                <c:pt idx="24663">
                  <c:v>195.9</c:v>
                </c:pt>
                <c:pt idx="24664">
                  <c:v>198.1</c:v>
                </c:pt>
                <c:pt idx="24665">
                  <c:v>195</c:v>
                </c:pt>
                <c:pt idx="24666">
                  <c:v>192.9</c:v>
                </c:pt>
                <c:pt idx="24667">
                  <c:v>197.3</c:v>
                </c:pt>
                <c:pt idx="24668">
                  <c:v>189.3</c:v>
                </c:pt>
                <c:pt idx="24669">
                  <c:v>194.3</c:v>
                </c:pt>
                <c:pt idx="24670">
                  <c:v>196.5</c:v>
                </c:pt>
                <c:pt idx="24671">
                  <c:v>198</c:v>
                </c:pt>
                <c:pt idx="24672">
                  <c:v>195.7</c:v>
                </c:pt>
                <c:pt idx="24673">
                  <c:v>196.9</c:v>
                </c:pt>
                <c:pt idx="24674">
                  <c:v>195.1</c:v>
                </c:pt>
                <c:pt idx="24675">
                  <c:v>191.2</c:v>
                </c:pt>
                <c:pt idx="24676">
                  <c:v>196.9</c:v>
                </c:pt>
                <c:pt idx="24677">
                  <c:v>197.3</c:v>
                </c:pt>
                <c:pt idx="24678">
                  <c:v>196.2</c:v>
                </c:pt>
                <c:pt idx="24679">
                  <c:v>196.2</c:v>
                </c:pt>
                <c:pt idx="24680">
                  <c:v>193.6</c:v>
                </c:pt>
                <c:pt idx="24681">
                  <c:v>191.7</c:v>
                </c:pt>
                <c:pt idx="24682">
                  <c:v>192.7</c:v>
                </c:pt>
                <c:pt idx="24683">
                  <c:v>197</c:v>
                </c:pt>
                <c:pt idx="24684">
                  <c:v>196.8</c:v>
                </c:pt>
                <c:pt idx="24685">
                  <c:v>199</c:v>
                </c:pt>
                <c:pt idx="24686">
                  <c:v>196.2</c:v>
                </c:pt>
                <c:pt idx="24687">
                  <c:v>196</c:v>
                </c:pt>
                <c:pt idx="24688">
                  <c:v>196.8</c:v>
                </c:pt>
                <c:pt idx="24689">
                  <c:v>198</c:v>
                </c:pt>
                <c:pt idx="24690">
                  <c:v>195.6</c:v>
                </c:pt>
                <c:pt idx="24691">
                  <c:v>197.8</c:v>
                </c:pt>
                <c:pt idx="24692">
                  <c:v>196.8</c:v>
                </c:pt>
                <c:pt idx="24693">
                  <c:v>195.3</c:v>
                </c:pt>
                <c:pt idx="24694">
                  <c:v>196.2</c:v>
                </c:pt>
                <c:pt idx="24695">
                  <c:v>196.5</c:v>
                </c:pt>
                <c:pt idx="24696">
                  <c:v>192.9</c:v>
                </c:pt>
                <c:pt idx="24697">
                  <c:v>195.5</c:v>
                </c:pt>
                <c:pt idx="24698">
                  <c:v>192.1</c:v>
                </c:pt>
                <c:pt idx="24699">
                  <c:v>193.5</c:v>
                </c:pt>
                <c:pt idx="24700">
                  <c:v>189.2</c:v>
                </c:pt>
                <c:pt idx="24701">
                  <c:v>196.3</c:v>
                </c:pt>
                <c:pt idx="24702">
                  <c:v>195.7</c:v>
                </c:pt>
                <c:pt idx="24703">
                  <c:v>194.4</c:v>
                </c:pt>
                <c:pt idx="24704">
                  <c:v>194.3</c:v>
                </c:pt>
                <c:pt idx="24705">
                  <c:v>195.4</c:v>
                </c:pt>
                <c:pt idx="24706">
                  <c:v>193.6</c:v>
                </c:pt>
                <c:pt idx="24707">
                  <c:v>193.4</c:v>
                </c:pt>
                <c:pt idx="24708">
                  <c:v>196.2</c:v>
                </c:pt>
                <c:pt idx="24709">
                  <c:v>197.1</c:v>
                </c:pt>
                <c:pt idx="24710">
                  <c:v>194.5</c:v>
                </c:pt>
                <c:pt idx="24711">
                  <c:v>194.2</c:v>
                </c:pt>
                <c:pt idx="24712">
                  <c:v>196.8</c:v>
                </c:pt>
                <c:pt idx="24713">
                  <c:v>195.8</c:v>
                </c:pt>
                <c:pt idx="24714">
                  <c:v>196</c:v>
                </c:pt>
                <c:pt idx="24715">
                  <c:v>197.3</c:v>
                </c:pt>
                <c:pt idx="24716">
                  <c:v>191.9</c:v>
                </c:pt>
                <c:pt idx="24717">
                  <c:v>197.3</c:v>
                </c:pt>
                <c:pt idx="24718">
                  <c:v>196.4</c:v>
                </c:pt>
                <c:pt idx="24719">
                  <c:v>196.8</c:v>
                </c:pt>
                <c:pt idx="24720">
                  <c:v>195.3</c:v>
                </c:pt>
                <c:pt idx="24721">
                  <c:v>196.2</c:v>
                </c:pt>
                <c:pt idx="24722">
                  <c:v>195.7</c:v>
                </c:pt>
                <c:pt idx="24723">
                  <c:v>193.6</c:v>
                </c:pt>
                <c:pt idx="24724">
                  <c:v>197.2</c:v>
                </c:pt>
                <c:pt idx="24725">
                  <c:v>197.3</c:v>
                </c:pt>
                <c:pt idx="24726">
                  <c:v>197.3</c:v>
                </c:pt>
                <c:pt idx="24727">
                  <c:v>197.3</c:v>
                </c:pt>
                <c:pt idx="24728">
                  <c:v>195.3</c:v>
                </c:pt>
                <c:pt idx="24729">
                  <c:v>196.4</c:v>
                </c:pt>
                <c:pt idx="24730">
                  <c:v>195.5</c:v>
                </c:pt>
                <c:pt idx="24731">
                  <c:v>195.5</c:v>
                </c:pt>
                <c:pt idx="24732">
                  <c:v>196.3</c:v>
                </c:pt>
                <c:pt idx="24733">
                  <c:v>196.3</c:v>
                </c:pt>
                <c:pt idx="24734">
                  <c:v>196.8</c:v>
                </c:pt>
                <c:pt idx="24735">
                  <c:v>194.2</c:v>
                </c:pt>
                <c:pt idx="24736">
                  <c:v>196.8</c:v>
                </c:pt>
                <c:pt idx="24737">
                  <c:v>196.6</c:v>
                </c:pt>
                <c:pt idx="24738">
                  <c:v>195.4</c:v>
                </c:pt>
                <c:pt idx="24739">
                  <c:v>193.7</c:v>
                </c:pt>
                <c:pt idx="24740">
                  <c:v>196.8</c:v>
                </c:pt>
                <c:pt idx="24741">
                  <c:v>195.3</c:v>
                </c:pt>
                <c:pt idx="24742">
                  <c:v>188.2</c:v>
                </c:pt>
                <c:pt idx="24743">
                  <c:v>191.2</c:v>
                </c:pt>
                <c:pt idx="24744">
                  <c:v>196.5</c:v>
                </c:pt>
                <c:pt idx="24745">
                  <c:v>197.4</c:v>
                </c:pt>
                <c:pt idx="24746">
                  <c:v>193.1</c:v>
                </c:pt>
                <c:pt idx="24747">
                  <c:v>194.5</c:v>
                </c:pt>
                <c:pt idx="24748">
                  <c:v>193.7</c:v>
                </c:pt>
                <c:pt idx="24749">
                  <c:v>195.8</c:v>
                </c:pt>
                <c:pt idx="24750">
                  <c:v>196.5</c:v>
                </c:pt>
                <c:pt idx="24751">
                  <c:v>197.4</c:v>
                </c:pt>
                <c:pt idx="24752">
                  <c:v>197.3</c:v>
                </c:pt>
                <c:pt idx="24753">
                  <c:v>197.3</c:v>
                </c:pt>
                <c:pt idx="24754">
                  <c:v>197.3</c:v>
                </c:pt>
                <c:pt idx="24755">
                  <c:v>192.1</c:v>
                </c:pt>
                <c:pt idx="24756">
                  <c:v>194.1</c:v>
                </c:pt>
                <c:pt idx="24757">
                  <c:v>197.2</c:v>
                </c:pt>
                <c:pt idx="24758">
                  <c:v>193.5</c:v>
                </c:pt>
                <c:pt idx="24759">
                  <c:v>192.3</c:v>
                </c:pt>
                <c:pt idx="24760">
                  <c:v>195.4</c:v>
                </c:pt>
                <c:pt idx="24761">
                  <c:v>196.8</c:v>
                </c:pt>
                <c:pt idx="24762">
                  <c:v>196.4</c:v>
                </c:pt>
                <c:pt idx="24763">
                  <c:v>195.5</c:v>
                </c:pt>
                <c:pt idx="24764">
                  <c:v>196.6</c:v>
                </c:pt>
                <c:pt idx="24765">
                  <c:v>189.4</c:v>
                </c:pt>
                <c:pt idx="24766">
                  <c:v>192.4</c:v>
                </c:pt>
                <c:pt idx="24767">
                  <c:v>195.3</c:v>
                </c:pt>
                <c:pt idx="24768">
                  <c:v>195.8</c:v>
                </c:pt>
                <c:pt idx="24769">
                  <c:v>195.4</c:v>
                </c:pt>
                <c:pt idx="24770">
                  <c:v>194.7</c:v>
                </c:pt>
                <c:pt idx="24771">
                  <c:v>196.3</c:v>
                </c:pt>
                <c:pt idx="24772">
                  <c:v>194.5</c:v>
                </c:pt>
                <c:pt idx="24773">
                  <c:v>196.1</c:v>
                </c:pt>
                <c:pt idx="24774">
                  <c:v>195.8</c:v>
                </c:pt>
                <c:pt idx="24775">
                  <c:v>196.3</c:v>
                </c:pt>
                <c:pt idx="24776">
                  <c:v>192.4</c:v>
                </c:pt>
                <c:pt idx="24777">
                  <c:v>195.7</c:v>
                </c:pt>
                <c:pt idx="24778">
                  <c:v>195.3</c:v>
                </c:pt>
                <c:pt idx="24779">
                  <c:v>195.6</c:v>
                </c:pt>
                <c:pt idx="24780">
                  <c:v>194.4</c:v>
                </c:pt>
                <c:pt idx="24781">
                  <c:v>195.3</c:v>
                </c:pt>
                <c:pt idx="24782">
                  <c:v>195.2</c:v>
                </c:pt>
                <c:pt idx="24783">
                  <c:v>193.5</c:v>
                </c:pt>
                <c:pt idx="24784">
                  <c:v>194.4</c:v>
                </c:pt>
                <c:pt idx="24785">
                  <c:v>195.1</c:v>
                </c:pt>
                <c:pt idx="24786">
                  <c:v>194.8</c:v>
                </c:pt>
                <c:pt idx="24787">
                  <c:v>195.3</c:v>
                </c:pt>
                <c:pt idx="24788">
                  <c:v>193.8</c:v>
                </c:pt>
                <c:pt idx="24789">
                  <c:v>191.1</c:v>
                </c:pt>
                <c:pt idx="24790">
                  <c:v>190.7</c:v>
                </c:pt>
                <c:pt idx="24791">
                  <c:v>194.3</c:v>
                </c:pt>
                <c:pt idx="24792">
                  <c:v>194.3</c:v>
                </c:pt>
                <c:pt idx="24793">
                  <c:v>190.8</c:v>
                </c:pt>
                <c:pt idx="24794">
                  <c:v>193.3</c:v>
                </c:pt>
                <c:pt idx="24795">
                  <c:v>193.8</c:v>
                </c:pt>
                <c:pt idx="24796">
                  <c:v>189</c:v>
                </c:pt>
                <c:pt idx="24797">
                  <c:v>194.1</c:v>
                </c:pt>
                <c:pt idx="24798">
                  <c:v>192.8</c:v>
                </c:pt>
                <c:pt idx="24799">
                  <c:v>194.1</c:v>
                </c:pt>
                <c:pt idx="24800">
                  <c:v>190</c:v>
                </c:pt>
                <c:pt idx="24801">
                  <c:v>192.9</c:v>
                </c:pt>
                <c:pt idx="24802">
                  <c:v>193.3</c:v>
                </c:pt>
                <c:pt idx="24803">
                  <c:v>190.2</c:v>
                </c:pt>
                <c:pt idx="24804">
                  <c:v>192.8</c:v>
                </c:pt>
                <c:pt idx="24805">
                  <c:v>191.4</c:v>
                </c:pt>
                <c:pt idx="24806">
                  <c:v>192.5</c:v>
                </c:pt>
                <c:pt idx="24807">
                  <c:v>192.8</c:v>
                </c:pt>
                <c:pt idx="24808">
                  <c:v>191.4</c:v>
                </c:pt>
                <c:pt idx="24809">
                  <c:v>190.9</c:v>
                </c:pt>
                <c:pt idx="24810">
                  <c:v>191</c:v>
                </c:pt>
                <c:pt idx="24811">
                  <c:v>193.2</c:v>
                </c:pt>
                <c:pt idx="24812">
                  <c:v>191.7</c:v>
                </c:pt>
                <c:pt idx="24813">
                  <c:v>190.4</c:v>
                </c:pt>
                <c:pt idx="24814">
                  <c:v>188.7</c:v>
                </c:pt>
                <c:pt idx="24815">
                  <c:v>186.9</c:v>
                </c:pt>
                <c:pt idx="24816">
                  <c:v>188.7</c:v>
                </c:pt>
                <c:pt idx="24817">
                  <c:v>187.8</c:v>
                </c:pt>
                <c:pt idx="24818">
                  <c:v>188.9</c:v>
                </c:pt>
                <c:pt idx="24819">
                  <c:v>188.4</c:v>
                </c:pt>
                <c:pt idx="24820">
                  <c:v>191.1</c:v>
                </c:pt>
                <c:pt idx="24821">
                  <c:v>189.8</c:v>
                </c:pt>
                <c:pt idx="24822">
                  <c:v>188.2</c:v>
                </c:pt>
                <c:pt idx="24823">
                  <c:v>191.3</c:v>
                </c:pt>
                <c:pt idx="24824">
                  <c:v>190.4</c:v>
                </c:pt>
                <c:pt idx="24825">
                  <c:v>185.7</c:v>
                </c:pt>
                <c:pt idx="24826">
                  <c:v>187.9</c:v>
                </c:pt>
                <c:pt idx="24827">
                  <c:v>185.9</c:v>
                </c:pt>
                <c:pt idx="24828">
                  <c:v>191.3</c:v>
                </c:pt>
                <c:pt idx="24829">
                  <c:v>190.4</c:v>
                </c:pt>
                <c:pt idx="24830">
                  <c:v>188.9</c:v>
                </c:pt>
                <c:pt idx="24831">
                  <c:v>185.7</c:v>
                </c:pt>
                <c:pt idx="24832">
                  <c:v>188.8</c:v>
                </c:pt>
                <c:pt idx="24833">
                  <c:v>188.6</c:v>
                </c:pt>
                <c:pt idx="24834">
                  <c:v>189.9</c:v>
                </c:pt>
                <c:pt idx="24835">
                  <c:v>189.5</c:v>
                </c:pt>
                <c:pt idx="24836">
                  <c:v>190.1</c:v>
                </c:pt>
                <c:pt idx="24837">
                  <c:v>189.9</c:v>
                </c:pt>
                <c:pt idx="24838">
                  <c:v>189.5</c:v>
                </c:pt>
                <c:pt idx="24839">
                  <c:v>183</c:v>
                </c:pt>
                <c:pt idx="24840">
                  <c:v>188.9</c:v>
                </c:pt>
                <c:pt idx="24841">
                  <c:v>185.8</c:v>
                </c:pt>
                <c:pt idx="24842">
                  <c:v>188.6</c:v>
                </c:pt>
                <c:pt idx="24843">
                  <c:v>187.7</c:v>
                </c:pt>
                <c:pt idx="24844">
                  <c:v>188.1</c:v>
                </c:pt>
                <c:pt idx="24845">
                  <c:v>187.8</c:v>
                </c:pt>
                <c:pt idx="24846">
                  <c:v>186.2</c:v>
                </c:pt>
                <c:pt idx="24847">
                  <c:v>187.6</c:v>
                </c:pt>
                <c:pt idx="24848">
                  <c:v>187.5</c:v>
                </c:pt>
                <c:pt idx="24849">
                  <c:v>184.9</c:v>
                </c:pt>
                <c:pt idx="24850">
                  <c:v>183.6</c:v>
                </c:pt>
                <c:pt idx="24851">
                  <c:v>184.6</c:v>
                </c:pt>
                <c:pt idx="24852">
                  <c:v>187</c:v>
                </c:pt>
                <c:pt idx="24853">
                  <c:v>187.5</c:v>
                </c:pt>
                <c:pt idx="24854">
                  <c:v>186.4</c:v>
                </c:pt>
                <c:pt idx="24855">
                  <c:v>184.7</c:v>
                </c:pt>
                <c:pt idx="24856">
                  <c:v>179.9</c:v>
                </c:pt>
                <c:pt idx="24857">
                  <c:v>186.4</c:v>
                </c:pt>
                <c:pt idx="24858">
                  <c:v>187.5</c:v>
                </c:pt>
                <c:pt idx="24859">
                  <c:v>187.5</c:v>
                </c:pt>
                <c:pt idx="24860">
                  <c:v>186.7</c:v>
                </c:pt>
                <c:pt idx="24861">
                  <c:v>185.5</c:v>
                </c:pt>
                <c:pt idx="24862">
                  <c:v>183.7</c:v>
                </c:pt>
                <c:pt idx="24863">
                  <c:v>182.3</c:v>
                </c:pt>
                <c:pt idx="24864">
                  <c:v>186.5</c:v>
                </c:pt>
                <c:pt idx="24865">
                  <c:v>185.6</c:v>
                </c:pt>
                <c:pt idx="24866">
                  <c:v>185.2</c:v>
                </c:pt>
                <c:pt idx="24867">
                  <c:v>185.5</c:v>
                </c:pt>
                <c:pt idx="24868">
                  <c:v>187.2</c:v>
                </c:pt>
                <c:pt idx="24869">
                  <c:v>184.6</c:v>
                </c:pt>
                <c:pt idx="24870">
                  <c:v>186.5</c:v>
                </c:pt>
                <c:pt idx="24871">
                  <c:v>187.4</c:v>
                </c:pt>
                <c:pt idx="24872">
                  <c:v>183.5</c:v>
                </c:pt>
                <c:pt idx="24873">
                  <c:v>186.3</c:v>
                </c:pt>
                <c:pt idx="24874">
                  <c:v>187.1</c:v>
                </c:pt>
                <c:pt idx="24875">
                  <c:v>185.6</c:v>
                </c:pt>
                <c:pt idx="24876">
                  <c:v>182.2</c:v>
                </c:pt>
                <c:pt idx="24877">
                  <c:v>178.2</c:v>
                </c:pt>
                <c:pt idx="24878">
                  <c:v>181.7</c:v>
                </c:pt>
                <c:pt idx="24879">
                  <c:v>186.9</c:v>
                </c:pt>
                <c:pt idx="24880">
                  <c:v>185.6</c:v>
                </c:pt>
                <c:pt idx="24881">
                  <c:v>183.9</c:v>
                </c:pt>
                <c:pt idx="24882">
                  <c:v>185.2</c:v>
                </c:pt>
                <c:pt idx="24883">
                  <c:v>185.6</c:v>
                </c:pt>
                <c:pt idx="24884">
                  <c:v>187.1</c:v>
                </c:pt>
                <c:pt idx="24885">
                  <c:v>186.4</c:v>
                </c:pt>
                <c:pt idx="24886">
                  <c:v>187.3</c:v>
                </c:pt>
                <c:pt idx="24887">
                  <c:v>186.6</c:v>
                </c:pt>
                <c:pt idx="24888">
                  <c:v>185.7</c:v>
                </c:pt>
                <c:pt idx="24889">
                  <c:v>185.3</c:v>
                </c:pt>
                <c:pt idx="24890">
                  <c:v>182.1</c:v>
                </c:pt>
                <c:pt idx="24891">
                  <c:v>179.6</c:v>
                </c:pt>
                <c:pt idx="24892">
                  <c:v>184.9</c:v>
                </c:pt>
                <c:pt idx="24893">
                  <c:v>185</c:v>
                </c:pt>
                <c:pt idx="24894">
                  <c:v>185.7</c:v>
                </c:pt>
                <c:pt idx="24895">
                  <c:v>181.8</c:v>
                </c:pt>
                <c:pt idx="24896">
                  <c:v>181</c:v>
                </c:pt>
                <c:pt idx="24897">
                  <c:v>186.9</c:v>
                </c:pt>
                <c:pt idx="24898">
                  <c:v>188.2</c:v>
                </c:pt>
                <c:pt idx="24899">
                  <c:v>185.4</c:v>
                </c:pt>
                <c:pt idx="24900">
                  <c:v>186.5</c:v>
                </c:pt>
                <c:pt idx="24901">
                  <c:v>185.6</c:v>
                </c:pt>
                <c:pt idx="24902">
                  <c:v>183.8</c:v>
                </c:pt>
                <c:pt idx="24903">
                  <c:v>183.4</c:v>
                </c:pt>
                <c:pt idx="24904">
                  <c:v>188.2</c:v>
                </c:pt>
                <c:pt idx="24905">
                  <c:v>185.8</c:v>
                </c:pt>
                <c:pt idx="24906">
                  <c:v>183.7</c:v>
                </c:pt>
                <c:pt idx="24907">
                  <c:v>182.9</c:v>
                </c:pt>
                <c:pt idx="24908">
                  <c:v>181.9</c:v>
                </c:pt>
                <c:pt idx="24909">
                  <c:v>184.1</c:v>
                </c:pt>
                <c:pt idx="24910">
                  <c:v>185.8</c:v>
                </c:pt>
                <c:pt idx="24911">
                  <c:v>185.4</c:v>
                </c:pt>
                <c:pt idx="24912">
                  <c:v>183.2</c:v>
                </c:pt>
                <c:pt idx="24913">
                  <c:v>184.9</c:v>
                </c:pt>
                <c:pt idx="24914">
                  <c:v>187.4</c:v>
                </c:pt>
                <c:pt idx="24915">
                  <c:v>186.8</c:v>
                </c:pt>
                <c:pt idx="24916">
                  <c:v>188.1</c:v>
                </c:pt>
                <c:pt idx="24917">
                  <c:v>187.6</c:v>
                </c:pt>
                <c:pt idx="24918">
                  <c:v>185.6</c:v>
                </c:pt>
                <c:pt idx="24919">
                  <c:v>187.8</c:v>
                </c:pt>
                <c:pt idx="24920">
                  <c:v>187.6</c:v>
                </c:pt>
                <c:pt idx="24921">
                  <c:v>188.3</c:v>
                </c:pt>
                <c:pt idx="24922">
                  <c:v>189.2</c:v>
                </c:pt>
                <c:pt idx="24923">
                  <c:v>188.1</c:v>
                </c:pt>
                <c:pt idx="24924">
                  <c:v>185.1</c:v>
                </c:pt>
                <c:pt idx="24925">
                  <c:v>188.6</c:v>
                </c:pt>
                <c:pt idx="24926">
                  <c:v>187.8</c:v>
                </c:pt>
                <c:pt idx="24927">
                  <c:v>188.2</c:v>
                </c:pt>
                <c:pt idx="24928">
                  <c:v>184.7</c:v>
                </c:pt>
                <c:pt idx="24929">
                  <c:v>186.9</c:v>
                </c:pt>
                <c:pt idx="24930">
                  <c:v>187.6</c:v>
                </c:pt>
                <c:pt idx="24931">
                  <c:v>189.3</c:v>
                </c:pt>
                <c:pt idx="24932">
                  <c:v>189.3</c:v>
                </c:pt>
                <c:pt idx="24933">
                  <c:v>188.8</c:v>
                </c:pt>
                <c:pt idx="24934">
                  <c:v>189.2</c:v>
                </c:pt>
                <c:pt idx="24935">
                  <c:v>186.6</c:v>
                </c:pt>
                <c:pt idx="24936">
                  <c:v>187.9</c:v>
                </c:pt>
                <c:pt idx="24937">
                  <c:v>186.6</c:v>
                </c:pt>
                <c:pt idx="24938">
                  <c:v>190.3</c:v>
                </c:pt>
                <c:pt idx="24939">
                  <c:v>189.2</c:v>
                </c:pt>
                <c:pt idx="24940">
                  <c:v>189.2</c:v>
                </c:pt>
                <c:pt idx="24941">
                  <c:v>190.1</c:v>
                </c:pt>
                <c:pt idx="24942">
                  <c:v>189.3</c:v>
                </c:pt>
                <c:pt idx="24943">
                  <c:v>190.2</c:v>
                </c:pt>
                <c:pt idx="24944">
                  <c:v>188.3</c:v>
                </c:pt>
                <c:pt idx="24945">
                  <c:v>188.9</c:v>
                </c:pt>
                <c:pt idx="24946">
                  <c:v>190.2</c:v>
                </c:pt>
                <c:pt idx="24947">
                  <c:v>189</c:v>
                </c:pt>
                <c:pt idx="24948">
                  <c:v>190.8</c:v>
                </c:pt>
                <c:pt idx="24949">
                  <c:v>190.3</c:v>
                </c:pt>
                <c:pt idx="24950">
                  <c:v>188.8</c:v>
                </c:pt>
                <c:pt idx="24951">
                  <c:v>183.9</c:v>
                </c:pt>
                <c:pt idx="24952">
                  <c:v>188.8</c:v>
                </c:pt>
                <c:pt idx="24953">
                  <c:v>188.3</c:v>
                </c:pt>
                <c:pt idx="24954">
                  <c:v>190</c:v>
                </c:pt>
                <c:pt idx="24955">
                  <c:v>183.5</c:v>
                </c:pt>
                <c:pt idx="24956">
                  <c:v>190</c:v>
                </c:pt>
                <c:pt idx="24957">
                  <c:v>191.8</c:v>
                </c:pt>
                <c:pt idx="24958">
                  <c:v>192.2</c:v>
                </c:pt>
                <c:pt idx="24959">
                  <c:v>191.5</c:v>
                </c:pt>
                <c:pt idx="24960">
                  <c:v>192.3</c:v>
                </c:pt>
                <c:pt idx="24961">
                  <c:v>191.4</c:v>
                </c:pt>
                <c:pt idx="24962">
                  <c:v>190.8</c:v>
                </c:pt>
                <c:pt idx="24963">
                  <c:v>191.8</c:v>
                </c:pt>
                <c:pt idx="24964">
                  <c:v>189.6</c:v>
                </c:pt>
                <c:pt idx="24965">
                  <c:v>186.5</c:v>
                </c:pt>
                <c:pt idx="24966">
                  <c:v>188.3</c:v>
                </c:pt>
                <c:pt idx="24967">
                  <c:v>192.3</c:v>
                </c:pt>
                <c:pt idx="24968">
                  <c:v>192.6</c:v>
                </c:pt>
                <c:pt idx="24969">
                  <c:v>190.9</c:v>
                </c:pt>
                <c:pt idx="24970">
                  <c:v>191.3</c:v>
                </c:pt>
                <c:pt idx="24971">
                  <c:v>192.4</c:v>
                </c:pt>
                <c:pt idx="24972">
                  <c:v>190.4</c:v>
                </c:pt>
                <c:pt idx="24973">
                  <c:v>191.3</c:v>
                </c:pt>
                <c:pt idx="24974">
                  <c:v>192.9</c:v>
                </c:pt>
                <c:pt idx="24975">
                  <c:v>188.6</c:v>
                </c:pt>
                <c:pt idx="24976">
                  <c:v>187.2</c:v>
                </c:pt>
                <c:pt idx="24977">
                  <c:v>192.5</c:v>
                </c:pt>
                <c:pt idx="24978">
                  <c:v>190</c:v>
                </c:pt>
                <c:pt idx="24979">
                  <c:v>189.1</c:v>
                </c:pt>
                <c:pt idx="24980">
                  <c:v>194.1</c:v>
                </c:pt>
                <c:pt idx="24981">
                  <c:v>191.7</c:v>
                </c:pt>
                <c:pt idx="24982">
                  <c:v>184.2</c:v>
                </c:pt>
                <c:pt idx="24983">
                  <c:v>191.3</c:v>
                </c:pt>
                <c:pt idx="24984">
                  <c:v>187.5</c:v>
                </c:pt>
                <c:pt idx="24985">
                  <c:v>189.7</c:v>
                </c:pt>
                <c:pt idx="24986">
                  <c:v>192.5</c:v>
                </c:pt>
                <c:pt idx="24987">
                  <c:v>193.9</c:v>
                </c:pt>
                <c:pt idx="24988">
                  <c:v>193.4</c:v>
                </c:pt>
                <c:pt idx="24989">
                  <c:v>194.8</c:v>
                </c:pt>
                <c:pt idx="24990">
                  <c:v>193.8</c:v>
                </c:pt>
                <c:pt idx="24991">
                  <c:v>194.3</c:v>
                </c:pt>
                <c:pt idx="24992">
                  <c:v>193.5</c:v>
                </c:pt>
                <c:pt idx="24993">
                  <c:v>190.1</c:v>
                </c:pt>
                <c:pt idx="24994">
                  <c:v>193.2</c:v>
                </c:pt>
                <c:pt idx="24995">
                  <c:v>194.5</c:v>
                </c:pt>
                <c:pt idx="24996">
                  <c:v>194.7</c:v>
                </c:pt>
                <c:pt idx="24997">
                  <c:v>188.2</c:v>
                </c:pt>
                <c:pt idx="24998">
                  <c:v>195.8</c:v>
                </c:pt>
                <c:pt idx="24999">
                  <c:v>195.4</c:v>
                </c:pt>
                <c:pt idx="25000">
                  <c:v>194.5</c:v>
                </c:pt>
                <c:pt idx="25001">
                  <c:v>195.7</c:v>
                </c:pt>
                <c:pt idx="25002">
                  <c:v>197.3</c:v>
                </c:pt>
                <c:pt idx="25003">
                  <c:v>195.5</c:v>
                </c:pt>
                <c:pt idx="25004">
                  <c:v>195.7</c:v>
                </c:pt>
                <c:pt idx="25005">
                  <c:v>195.1</c:v>
                </c:pt>
                <c:pt idx="25006">
                  <c:v>196.8</c:v>
                </c:pt>
                <c:pt idx="25007">
                  <c:v>195.5</c:v>
                </c:pt>
                <c:pt idx="25008">
                  <c:v>196.8</c:v>
                </c:pt>
                <c:pt idx="25009">
                  <c:v>195.5</c:v>
                </c:pt>
                <c:pt idx="25010">
                  <c:v>195.8</c:v>
                </c:pt>
                <c:pt idx="25011">
                  <c:v>193.7</c:v>
                </c:pt>
                <c:pt idx="25012">
                  <c:v>196</c:v>
                </c:pt>
                <c:pt idx="25013">
                  <c:v>193.3</c:v>
                </c:pt>
                <c:pt idx="25014">
                  <c:v>193.3</c:v>
                </c:pt>
                <c:pt idx="25015">
                  <c:v>188</c:v>
                </c:pt>
                <c:pt idx="25016">
                  <c:v>189.3</c:v>
                </c:pt>
                <c:pt idx="25017">
                  <c:v>195.2</c:v>
                </c:pt>
                <c:pt idx="25018">
                  <c:v>190.8</c:v>
                </c:pt>
                <c:pt idx="25019">
                  <c:v>196.1</c:v>
                </c:pt>
                <c:pt idx="25020">
                  <c:v>195.3</c:v>
                </c:pt>
                <c:pt idx="25021">
                  <c:v>192.7</c:v>
                </c:pt>
                <c:pt idx="25022">
                  <c:v>195.6</c:v>
                </c:pt>
                <c:pt idx="25023">
                  <c:v>194.9</c:v>
                </c:pt>
                <c:pt idx="25024">
                  <c:v>197.2</c:v>
                </c:pt>
                <c:pt idx="25025">
                  <c:v>194.1</c:v>
                </c:pt>
                <c:pt idx="25026">
                  <c:v>194.9</c:v>
                </c:pt>
                <c:pt idx="25027">
                  <c:v>196.3</c:v>
                </c:pt>
                <c:pt idx="25028">
                  <c:v>196.1</c:v>
                </c:pt>
                <c:pt idx="25029">
                  <c:v>195.8</c:v>
                </c:pt>
                <c:pt idx="25030">
                  <c:v>194.5</c:v>
                </c:pt>
                <c:pt idx="25031">
                  <c:v>196.6</c:v>
                </c:pt>
                <c:pt idx="25032">
                  <c:v>193.2</c:v>
                </c:pt>
                <c:pt idx="25033">
                  <c:v>192.3</c:v>
                </c:pt>
                <c:pt idx="25034">
                  <c:v>196.6</c:v>
                </c:pt>
                <c:pt idx="25035">
                  <c:v>192.6</c:v>
                </c:pt>
                <c:pt idx="25036">
                  <c:v>195.7</c:v>
                </c:pt>
                <c:pt idx="25037">
                  <c:v>194.1</c:v>
                </c:pt>
                <c:pt idx="25038">
                  <c:v>195.5</c:v>
                </c:pt>
                <c:pt idx="25039">
                  <c:v>195.5</c:v>
                </c:pt>
                <c:pt idx="25040">
                  <c:v>196.8</c:v>
                </c:pt>
                <c:pt idx="25041">
                  <c:v>196.4</c:v>
                </c:pt>
                <c:pt idx="25042">
                  <c:v>192.9</c:v>
                </c:pt>
                <c:pt idx="25043">
                  <c:v>197.7</c:v>
                </c:pt>
                <c:pt idx="25044">
                  <c:v>199.8</c:v>
                </c:pt>
                <c:pt idx="25045">
                  <c:v>198.5</c:v>
                </c:pt>
                <c:pt idx="25046">
                  <c:v>199.9</c:v>
                </c:pt>
                <c:pt idx="25047">
                  <c:v>201.1</c:v>
                </c:pt>
                <c:pt idx="25048">
                  <c:v>200.2</c:v>
                </c:pt>
                <c:pt idx="25049">
                  <c:v>202.7</c:v>
                </c:pt>
                <c:pt idx="25050">
                  <c:v>200.9</c:v>
                </c:pt>
                <c:pt idx="25051">
                  <c:v>203.5</c:v>
                </c:pt>
                <c:pt idx="25052">
                  <c:v>204.4</c:v>
                </c:pt>
                <c:pt idx="25053">
                  <c:v>204.1</c:v>
                </c:pt>
                <c:pt idx="25054">
                  <c:v>203.2</c:v>
                </c:pt>
                <c:pt idx="25055">
                  <c:v>203.8</c:v>
                </c:pt>
                <c:pt idx="25056">
                  <c:v>202.8</c:v>
                </c:pt>
                <c:pt idx="25057">
                  <c:v>202.3</c:v>
                </c:pt>
                <c:pt idx="25058">
                  <c:v>203.2</c:v>
                </c:pt>
                <c:pt idx="25059">
                  <c:v>203.2</c:v>
                </c:pt>
                <c:pt idx="25060">
                  <c:v>202.3</c:v>
                </c:pt>
                <c:pt idx="25061">
                  <c:v>202.5</c:v>
                </c:pt>
                <c:pt idx="25062">
                  <c:v>206.6</c:v>
                </c:pt>
                <c:pt idx="25063">
                  <c:v>208.8</c:v>
                </c:pt>
                <c:pt idx="25064">
                  <c:v>206.6</c:v>
                </c:pt>
                <c:pt idx="25065">
                  <c:v>207.6</c:v>
                </c:pt>
                <c:pt idx="25066">
                  <c:v>207.2</c:v>
                </c:pt>
                <c:pt idx="25067">
                  <c:v>208.2</c:v>
                </c:pt>
                <c:pt idx="25068">
                  <c:v>204.9</c:v>
                </c:pt>
                <c:pt idx="25069">
                  <c:v>208.4</c:v>
                </c:pt>
                <c:pt idx="25070">
                  <c:v>207.8</c:v>
                </c:pt>
                <c:pt idx="25071">
                  <c:v>207.6</c:v>
                </c:pt>
                <c:pt idx="25072">
                  <c:v>207.6</c:v>
                </c:pt>
                <c:pt idx="25073">
                  <c:v>207.5</c:v>
                </c:pt>
                <c:pt idx="25074">
                  <c:v>205.7</c:v>
                </c:pt>
                <c:pt idx="25075">
                  <c:v>208.8</c:v>
                </c:pt>
                <c:pt idx="25076">
                  <c:v>205.9</c:v>
                </c:pt>
                <c:pt idx="25077">
                  <c:v>206.7</c:v>
                </c:pt>
                <c:pt idx="25078">
                  <c:v>207.6</c:v>
                </c:pt>
                <c:pt idx="25079">
                  <c:v>208.4</c:v>
                </c:pt>
                <c:pt idx="25080">
                  <c:v>211.4</c:v>
                </c:pt>
                <c:pt idx="25081">
                  <c:v>209.6</c:v>
                </c:pt>
                <c:pt idx="25082">
                  <c:v>213.1</c:v>
                </c:pt>
                <c:pt idx="25083">
                  <c:v>212.6</c:v>
                </c:pt>
                <c:pt idx="25084">
                  <c:v>206.9</c:v>
                </c:pt>
                <c:pt idx="25085">
                  <c:v>212.6</c:v>
                </c:pt>
                <c:pt idx="25086">
                  <c:v>210.5</c:v>
                </c:pt>
                <c:pt idx="25087">
                  <c:v>210.5</c:v>
                </c:pt>
                <c:pt idx="25088">
                  <c:v>212.6</c:v>
                </c:pt>
                <c:pt idx="25089">
                  <c:v>210.5</c:v>
                </c:pt>
                <c:pt idx="25090">
                  <c:v>214.9</c:v>
                </c:pt>
                <c:pt idx="25091">
                  <c:v>212.8</c:v>
                </c:pt>
                <c:pt idx="25092">
                  <c:v>215.7</c:v>
                </c:pt>
                <c:pt idx="25093">
                  <c:v>210.9</c:v>
                </c:pt>
                <c:pt idx="25094">
                  <c:v>215.9</c:v>
                </c:pt>
                <c:pt idx="25095">
                  <c:v>215.7</c:v>
                </c:pt>
                <c:pt idx="25096">
                  <c:v>216.1</c:v>
                </c:pt>
                <c:pt idx="25097">
                  <c:v>214.1</c:v>
                </c:pt>
                <c:pt idx="25098">
                  <c:v>213</c:v>
                </c:pt>
                <c:pt idx="25099">
                  <c:v>214.8</c:v>
                </c:pt>
                <c:pt idx="25100">
                  <c:v>213.9</c:v>
                </c:pt>
                <c:pt idx="25101">
                  <c:v>213.7</c:v>
                </c:pt>
                <c:pt idx="25102">
                  <c:v>208</c:v>
                </c:pt>
                <c:pt idx="25103">
                  <c:v>211.6</c:v>
                </c:pt>
                <c:pt idx="25104">
                  <c:v>213.1</c:v>
                </c:pt>
                <c:pt idx="25105">
                  <c:v>204.4</c:v>
                </c:pt>
                <c:pt idx="25106">
                  <c:v>213</c:v>
                </c:pt>
                <c:pt idx="25107">
                  <c:v>210.8</c:v>
                </c:pt>
                <c:pt idx="25108">
                  <c:v>204.2</c:v>
                </c:pt>
                <c:pt idx="25109">
                  <c:v>211.8</c:v>
                </c:pt>
                <c:pt idx="25110">
                  <c:v>207.7</c:v>
                </c:pt>
                <c:pt idx="25111">
                  <c:v>207.3</c:v>
                </c:pt>
                <c:pt idx="25112">
                  <c:v>207.3</c:v>
                </c:pt>
                <c:pt idx="25113">
                  <c:v>211.2</c:v>
                </c:pt>
                <c:pt idx="25114">
                  <c:v>207.6</c:v>
                </c:pt>
                <c:pt idx="25115">
                  <c:v>202.7</c:v>
                </c:pt>
                <c:pt idx="25116">
                  <c:v>207.5</c:v>
                </c:pt>
                <c:pt idx="25117">
                  <c:v>211</c:v>
                </c:pt>
                <c:pt idx="25118">
                  <c:v>211.6</c:v>
                </c:pt>
                <c:pt idx="25119">
                  <c:v>210</c:v>
                </c:pt>
                <c:pt idx="25120">
                  <c:v>212.3</c:v>
                </c:pt>
                <c:pt idx="25121">
                  <c:v>213.1</c:v>
                </c:pt>
                <c:pt idx="25122">
                  <c:v>213.1</c:v>
                </c:pt>
                <c:pt idx="25123">
                  <c:v>213.1</c:v>
                </c:pt>
                <c:pt idx="25124">
                  <c:v>208.1</c:v>
                </c:pt>
                <c:pt idx="25125">
                  <c:v>210.6</c:v>
                </c:pt>
                <c:pt idx="25126">
                  <c:v>207.5</c:v>
                </c:pt>
                <c:pt idx="25127">
                  <c:v>215.3</c:v>
                </c:pt>
                <c:pt idx="25128">
                  <c:v>213.4</c:v>
                </c:pt>
                <c:pt idx="25129">
                  <c:v>215.5</c:v>
                </c:pt>
                <c:pt idx="25130">
                  <c:v>210.7</c:v>
                </c:pt>
                <c:pt idx="25131">
                  <c:v>215</c:v>
                </c:pt>
                <c:pt idx="25132">
                  <c:v>212.4</c:v>
                </c:pt>
                <c:pt idx="25133">
                  <c:v>213.8</c:v>
                </c:pt>
                <c:pt idx="25134">
                  <c:v>215.5</c:v>
                </c:pt>
                <c:pt idx="25135">
                  <c:v>214.2</c:v>
                </c:pt>
                <c:pt idx="25136">
                  <c:v>210.9</c:v>
                </c:pt>
                <c:pt idx="25137">
                  <c:v>216.5</c:v>
                </c:pt>
                <c:pt idx="25138">
                  <c:v>206.4</c:v>
                </c:pt>
                <c:pt idx="25139">
                  <c:v>215.2</c:v>
                </c:pt>
                <c:pt idx="25140">
                  <c:v>214.9</c:v>
                </c:pt>
                <c:pt idx="25141">
                  <c:v>215.3</c:v>
                </c:pt>
                <c:pt idx="25142">
                  <c:v>215.9</c:v>
                </c:pt>
                <c:pt idx="25143">
                  <c:v>215.7</c:v>
                </c:pt>
                <c:pt idx="25144">
                  <c:v>215.2</c:v>
                </c:pt>
                <c:pt idx="25145">
                  <c:v>214.4</c:v>
                </c:pt>
                <c:pt idx="25146">
                  <c:v>211.8</c:v>
                </c:pt>
                <c:pt idx="25147">
                  <c:v>216.2</c:v>
                </c:pt>
                <c:pt idx="25148">
                  <c:v>217.9</c:v>
                </c:pt>
                <c:pt idx="25149">
                  <c:v>217.1</c:v>
                </c:pt>
                <c:pt idx="25150">
                  <c:v>216.2</c:v>
                </c:pt>
                <c:pt idx="25151">
                  <c:v>210.7</c:v>
                </c:pt>
                <c:pt idx="25152">
                  <c:v>213.4</c:v>
                </c:pt>
                <c:pt idx="25153">
                  <c:v>216.4</c:v>
                </c:pt>
                <c:pt idx="25154">
                  <c:v>214.1</c:v>
                </c:pt>
                <c:pt idx="25155">
                  <c:v>213.6</c:v>
                </c:pt>
                <c:pt idx="25156">
                  <c:v>215.8</c:v>
                </c:pt>
                <c:pt idx="25157">
                  <c:v>211.3</c:v>
                </c:pt>
                <c:pt idx="25158">
                  <c:v>215.1</c:v>
                </c:pt>
                <c:pt idx="25159">
                  <c:v>211.6</c:v>
                </c:pt>
                <c:pt idx="25160">
                  <c:v>217.1</c:v>
                </c:pt>
                <c:pt idx="25161">
                  <c:v>217.6</c:v>
                </c:pt>
                <c:pt idx="25162">
                  <c:v>215.4</c:v>
                </c:pt>
                <c:pt idx="25163">
                  <c:v>214.8</c:v>
                </c:pt>
                <c:pt idx="25164">
                  <c:v>216</c:v>
                </c:pt>
                <c:pt idx="25165">
                  <c:v>215.1</c:v>
                </c:pt>
                <c:pt idx="25166">
                  <c:v>215.8</c:v>
                </c:pt>
                <c:pt idx="25167">
                  <c:v>217.5</c:v>
                </c:pt>
                <c:pt idx="25168">
                  <c:v>218.8</c:v>
                </c:pt>
                <c:pt idx="25169">
                  <c:v>216.4</c:v>
                </c:pt>
                <c:pt idx="25170">
                  <c:v>216.3</c:v>
                </c:pt>
                <c:pt idx="25171">
                  <c:v>217.2</c:v>
                </c:pt>
                <c:pt idx="25172">
                  <c:v>214.4</c:v>
                </c:pt>
                <c:pt idx="25173">
                  <c:v>218.5</c:v>
                </c:pt>
                <c:pt idx="25174">
                  <c:v>216.3</c:v>
                </c:pt>
                <c:pt idx="25175">
                  <c:v>211.6</c:v>
                </c:pt>
                <c:pt idx="25176">
                  <c:v>216.4</c:v>
                </c:pt>
                <c:pt idx="25177">
                  <c:v>216.5</c:v>
                </c:pt>
                <c:pt idx="25178">
                  <c:v>217.1</c:v>
                </c:pt>
                <c:pt idx="25179">
                  <c:v>216</c:v>
                </c:pt>
                <c:pt idx="25180">
                  <c:v>213.3</c:v>
                </c:pt>
                <c:pt idx="25181">
                  <c:v>219.1</c:v>
                </c:pt>
                <c:pt idx="25182">
                  <c:v>218</c:v>
                </c:pt>
                <c:pt idx="25183">
                  <c:v>217.1</c:v>
                </c:pt>
                <c:pt idx="25184">
                  <c:v>217.5</c:v>
                </c:pt>
                <c:pt idx="25185">
                  <c:v>219.1</c:v>
                </c:pt>
                <c:pt idx="25186">
                  <c:v>218.2</c:v>
                </c:pt>
                <c:pt idx="25187">
                  <c:v>212.7</c:v>
                </c:pt>
                <c:pt idx="25188">
                  <c:v>217.5</c:v>
                </c:pt>
                <c:pt idx="25189">
                  <c:v>220.6</c:v>
                </c:pt>
                <c:pt idx="25190">
                  <c:v>219.5</c:v>
                </c:pt>
                <c:pt idx="25191">
                  <c:v>218.9</c:v>
                </c:pt>
                <c:pt idx="25192">
                  <c:v>220.6</c:v>
                </c:pt>
                <c:pt idx="25193">
                  <c:v>219</c:v>
                </c:pt>
                <c:pt idx="25194">
                  <c:v>215.1</c:v>
                </c:pt>
                <c:pt idx="25195">
                  <c:v>216</c:v>
                </c:pt>
                <c:pt idx="25196">
                  <c:v>220.6</c:v>
                </c:pt>
                <c:pt idx="25197">
                  <c:v>218</c:v>
                </c:pt>
                <c:pt idx="25198">
                  <c:v>220.6</c:v>
                </c:pt>
                <c:pt idx="25199">
                  <c:v>220.1</c:v>
                </c:pt>
                <c:pt idx="25200">
                  <c:v>220.6</c:v>
                </c:pt>
                <c:pt idx="25201">
                  <c:v>212.3</c:v>
                </c:pt>
                <c:pt idx="25202">
                  <c:v>217.3</c:v>
                </c:pt>
                <c:pt idx="25203">
                  <c:v>219.7</c:v>
                </c:pt>
                <c:pt idx="25204">
                  <c:v>220.2</c:v>
                </c:pt>
                <c:pt idx="25205">
                  <c:v>220.6</c:v>
                </c:pt>
                <c:pt idx="25206">
                  <c:v>218.5</c:v>
                </c:pt>
                <c:pt idx="25207">
                  <c:v>219</c:v>
                </c:pt>
                <c:pt idx="25208">
                  <c:v>220.8</c:v>
                </c:pt>
                <c:pt idx="25209">
                  <c:v>220.6</c:v>
                </c:pt>
                <c:pt idx="25210">
                  <c:v>219.3</c:v>
                </c:pt>
                <c:pt idx="25211">
                  <c:v>219.5</c:v>
                </c:pt>
                <c:pt idx="25212">
                  <c:v>221.1</c:v>
                </c:pt>
                <c:pt idx="25213">
                  <c:v>214.9</c:v>
                </c:pt>
                <c:pt idx="25214">
                  <c:v>220.3</c:v>
                </c:pt>
                <c:pt idx="25215">
                  <c:v>220</c:v>
                </c:pt>
                <c:pt idx="25216">
                  <c:v>220.8</c:v>
                </c:pt>
                <c:pt idx="25217">
                  <c:v>221.6</c:v>
                </c:pt>
                <c:pt idx="25218">
                  <c:v>219.5</c:v>
                </c:pt>
                <c:pt idx="25219">
                  <c:v>222.6</c:v>
                </c:pt>
                <c:pt idx="25220">
                  <c:v>217.5</c:v>
                </c:pt>
                <c:pt idx="25221">
                  <c:v>225.5</c:v>
                </c:pt>
                <c:pt idx="25222">
                  <c:v>226.8</c:v>
                </c:pt>
                <c:pt idx="25223">
                  <c:v>225.8</c:v>
                </c:pt>
                <c:pt idx="25224">
                  <c:v>224.5</c:v>
                </c:pt>
                <c:pt idx="25225">
                  <c:v>224</c:v>
                </c:pt>
                <c:pt idx="25226">
                  <c:v>217.6</c:v>
                </c:pt>
                <c:pt idx="25227">
                  <c:v>218.7</c:v>
                </c:pt>
                <c:pt idx="25228">
                  <c:v>220.5</c:v>
                </c:pt>
                <c:pt idx="25229">
                  <c:v>221.7</c:v>
                </c:pt>
                <c:pt idx="25230">
                  <c:v>218.7</c:v>
                </c:pt>
                <c:pt idx="25231">
                  <c:v>222.7</c:v>
                </c:pt>
                <c:pt idx="25232">
                  <c:v>220.7</c:v>
                </c:pt>
                <c:pt idx="25233">
                  <c:v>222.5</c:v>
                </c:pt>
                <c:pt idx="25234">
                  <c:v>222.9</c:v>
                </c:pt>
                <c:pt idx="25235">
                  <c:v>221.1</c:v>
                </c:pt>
                <c:pt idx="25236">
                  <c:v>222.2</c:v>
                </c:pt>
                <c:pt idx="25237">
                  <c:v>220.4</c:v>
                </c:pt>
                <c:pt idx="25238">
                  <c:v>221.6</c:v>
                </c:pt>
                <c:pt idx="25239">
                  <c:v>219.5</c:v>
                </c:pt>
                <c:pt idx="25240">
                  <c:v>222.6</c:v>
                </c:pt>
                <c:pt idx="25241">
                  <c:v>222.6</c:v>
                </c:pt>
                <c:pt idx="25242">
                  <c:v>220</c:v>
                </c:pt>
                <c:pt idx="25243">
                  <c:v>217.3</c:v>
                </c:pt>
                <c:pt idx="25244">
                  <c:v>222.8</c:v>
                </c:pt>
                <c:pt idx="25245">
                  <c:v>220.4</c:v>
                </c:pt>
                <c:pt idx="25246">
                  <c:v>219.1</c:v>
                </c:pt>
                <c:pt idx="25247">
                  <c:v>221.3</c:v>
                </c:pt>
                <c:pt idx="25248">
                  <c:v>214</c:v>
                </c:pt>
                <c:pt idx="25249">
                  <c:v>221.9</c:v>
                </c:pt>
                <c:pt idx="25250">
                  <c:v>220.3</c:v>
                </c:pt>
                <c:pt idx="25251">
                  <c:v>218</c:v>
                </c:pt>
                <c:pt idx="25252">
                  <c:v>222.8</c:v>
                </c:pt>
                <c:pt idx="25253">
                  <c:v>223.8</c:v>
                </c:pt>
                <c:pt idx="25254">
                  <c:v>223</c:v>
                </c:pt>
                <c:pt idx="25255">
                  <c:v>223</c:v>
                </c:pt>
                <c:pt idx="25256">
                  <c:v>223.4</c:v>
                </c:pt>
                <c:pt idx="25257">
                  <c:v>218.9</c:v>
                </c:pt>
                <c:pt idx="25258">
                  <c:v>222.3</c:v>
                </c:pt>
                <c:pt idx="25259">
                  <c:v>217.6</c:v>
                </c:pt>
                <c:pt idx="25260">
                  <c:v>221.4</c:v>
                </c:pt>
                <c:pt idx="25261">
                  <c:v>222.7</c:v>
                </c:pt>
                <c:pt idx="25262">
                  <c:v>221.5</c:v>
                </c:pt>
                <c:pt idx="25263">
                  <c:v>224.1</c:v>
                </c:pt>
                <c:pt idx="25264">
                  <c:v>225</c:v>
                </c:pt>
                <c:pt idx="25265">
                  <c:v>225</c:v>
                </c:pt>
                <c:pt idx="25266">
                  <c:v>225</c:v>
                </c:pt>
                <c:pt idx="25267">
                  <c:v>222.4</c:v>
                </c:pt>
                <c:pt idx="25268">
                  <c:v>226</c:v>
                </c:pt>
                <c:pt idx="25269">
                  <c:v>223.8</c:v>
                </c:pt>
                <c:pt idx="25270">
                  <c:v>227.2</c:v>
                </c:pt>
                <c:pt idx="25271">
                  <c:v>228</c:v>
                </c:pt>
                <c:pt idx="25272">
                  <c:v>227.5</c:v>
                </c:pt>
                <c:pt idx="25273">
                  <c:v>226.1</c:v>
                </c:pt>
                <c:pt idx="25274">
                  <c:v>224.5</c:v>
                </c:pt>
                <c:pt idx="25275">
                  <c:v>224.4</c:v>
                </c:pt>
                <c:pt idx="25276">
                  <c:v>223</c:v>
                </c:pt>
                <c:pt idx="25277">
                  <c:v>223.3</c:v>
                </c:pt>
                <c:pt idx="25278">
                  <c:v>224.6</c:v>
                </c:pt>
                <c:pt idx="25279">
                  <c:v>225.9</c:v>
                </c:pt>
                <c:pt idx="25280">
                  <c:v>224.2</c:v>
                </c:pt>
                <c:pt idx="25281">
                  <c:v>225</c:v>
                </c:pt>
                <c:pt idx="25282">
                  <c:v>225.9</c:v>
                </c:pt>
                <c:pt idx="25283">
                  <c:v>226.2</c:v>
                </c:pt>
                <c:pt idx="25284">
                  <c:v>225.9</c:v>
                </c:pt>
                <c:pt idx="25285">
                  <c:v>225</c:v>
                </c:pt>
                <c:pt idx="25286">
                  <c:v>224.6</c:v>
                </c:pt>
                <c:pt idx="25287">
                  <c:v>225.2</c:v>
                </c:pt>
                <c:pt idx="25288">
                  <c:v>227</c:v>
                </c:pt>
                <c:pt idx="25289">
                  <c:v>220.8</c:v>
                </c:pt>
                <c:pt idx="25290">
                  <c:v>223.9</c:v>
                </c:pt>
                <c:pt idx="25291">
                  <c:v>223.5</c:v>
                </c:pt>
                <c:pt idx="25292">
                  <c:v>223.9</c:v>
                </c:pt>
                <c:pt idx="25293">
                  <c:v>222.3</c:v>
                </c:pt>
                <c:pt idx="25294">
                  <c:v>224.9</c:v>
                </c:pt>
                <c:pt idx="25295">
                  <c:v>220.4</c:v>
                </c:pt>
                <c:pt idx="25296">
                  <c:v>224.5</c:v>
                </c:pt>
                <c:pt idx="25297">
                  <c:v>222.3</c:v>
                </c:pt>
                <c:pt idx="25298">
                  <c:v>223.4</c:v>
                </c:pt>
                <c:pt idx="25299">
                  <c:v>220.5</c:v>
                </c:pt>
                <c:pt idx="25300">
                  <c:v>222.7</c:v>
                </c:pt>
                <c:pt idx="25301">
                  <c:v>223.4</c:v>
                </c:pt>
                <c:pt idx="25302">
                  <c:v>223.3</c:v>
                </c:pt>
                <c:pt idx="25303">
                  <c:v>223.3</c:v>
                </c:pt>
                <c:pt idx="25304">
                  <c:v>221.5</c:v>
                </c:pt>
                <c:pt idx="25305">
                  <c:v>223</c:v>
                </c:pt>
                <c:pt idx="25306">
                  <c:v>219.5</c:v>
                </c:pt>
                <c:pt idx="25307">
                  <c:v>226</c:v>
                </c:pt>
                <c:pt idx="25308">
                  <c:v>224.4</c:v>
                </c:pt>
                <c:pt idx="25309">
                  <c:v>227.4</c:v>
                </c:pt>
                <c:pt idx="25310">
                  <c:v>225.9</c:v>
                </c:pt>
                <c:pt idx="25311">
                  <c:v>230.1</c:v>
                </c:pt>
                <c:pt idx="25312">
                  <c:v>231</c:v>
                </c:pt>
                <c:pt idx="25313">
                  <c:v>232.5</c:v>
                </c:pt>
                <c:pt idx="25314">
                  <c:v>232.6</c:v>
                </c:pt>
                <c:pt idx="25315">
                  <c:v>233.9</c:v>
                </c:pt>
                <c:pt idx="25316">
                  <c:v>232.6</c:v>
                </c:pt>
                <c:pt idx="25317">
                  <c:v>232.7</c:v>
                </c:pt>
                <c:pt idx="25318">
                  <c:v>233.6</c:v>
                </c:pt>
                <c:pt idx="25319">
                  <c:v>232.6</c:v>
                </c:pt>
                <c:pt idx="25320">
                  <c:v>235.5</c:v>
                </c:pt>
                <c:pt idx="25321">
                  <c:v>235.1</c:v>
                </c:pt>
                <c:pt idx="25322">
                  <c:v>234.9</c:v>
                </c:pt>
                <c:pt idx="25323">
                  <c:v>233.8</c:v>
                </c:pt>
                <c:pt idx="25324">
                  <c:v>234.7</c:v>
                </c:pt>
                <c:pt idx="25325">
                  <c:v>233.2</c:v>
                </c:pt>
                <c:pt idx="25326">
                  <c:v>233.4</c:v>
                </c:pt>
                <c:pt idx="25327">
                  <c:v>235.6</c:v>
                </c:pt>
                <c:pt idx="25328">
                  <c:v>234.6</c:v>
                </c:pt>
                <c:pt idx="25329">
                  <c:v>236.4</c:v>
                </c:pt>
                <c:pt idx="25330">
                  <c:v>235.1</c:v>
                </c:pt>
                <c:pt idx="25331">
                  <c:v>236.7</c:v>
                </c:pt>
                <c:pt idx="25332">
                  <c:v>233.2</c:v>
                </c:pt>
                <c:pt idx="25333">
                  <c:v>236.2</c:v>
                </c:pt>
                <c:pt idx="25334">
                  <c:v>232.6</c:v>
                </c:pt>
                <c:pt idx="25335">
                  <c:v>229.5</c:v>
                </c:pt>
                <c:pt idx="25336">
                  <c:v>235.7</c:v>
                </c:pt>
                <c:pt idx="25337">
                  <c:v>235.2</c:v>
                </c:pt>
                <c:pt idx="25338">
                  <c:v>235.4</c:v>
                </c:pt>
                <c:pt idx="25339">
                  <c:v>234.9</c:v>
                </c:pt>
                <c:pt idx="25340">
                  <c:v>230.6</c:v>
                </c:pt>
                <c:pt idx="25341">
                  <c:v>233.5</c:v>
                </c:pt>
                <c:pt idx="25342">
                  <c:v>226.1</c:v>
                </c:pt>
                <c:pt idx="25343">
                  <c:v>234.5</c:v>
                </c:pt>
                <c:pt idx="25344">
                  <c:v>233</c:v>
                </c:pt>
                <c:pt idx="25345">
                  <c:v>233</c:v>
                </c:pt>
                <c:pt idx="25346">
                  <c:v>229.2</c:v>
                </c:pt>
                <c:pt idx="25347">
                  <c:v>232.2</c:v>
                </c:pt>
                <c:pt idx="25348">
                  <c:v>224.2</c:v>
                </c:pt>
                <c:pt idx="25349">
                  <c:v>233.7</c:v>
                </c:pt>
                <c:pt idx="25350">
                  <c:v>233</c:v>
                </c:pt>
                <c:pt idx="25351">
                  <c:v>233.8</c:v>
                </c:pt>
                <c:pt idx="25352">
                  <c:v>232.4</c:v>
                </c:pt>
                <c:pt idx="25353">
                  <c:v>226.8</c:v>
                </c:pt>
                <c:pt idx="25354">
                  <c:v>228.9</c:v>
                </c:pt>
                <c:pt idx="25355">
                  <c:v>231.2</c:v>
                </c:pt>
                <c:pt idx="25356">
                  <c:v>230.9</c:v>
                </c:pt>
                <c:pt idx="25357">
                  <c:v>229.1</c:v>
                </c:pt>
                <c:pt idx="25358">
                  <c:v>227.9</c:v>
                </c:pt>
                <c:pt idx="25359">
                  <c:v>229.3</c:v>
                </c:pt>
                <c:pt idx="25360">
                  <c:v>228.9</c:v>
                </c:pt>
                <c:pt idx="25361">
                  <c:v>225.5</c:v>
                </c:pt>
                <c:pt idx="25362">
                  <c:v>222.1</c:v>
                </c:pt>
                <c:pt idx="25363">
                  <c:v>222.5</c:v>
                </c:pt>
                <c:pt idx="25364">
                  <c:v>226.2</c:v>
                </c:pt>
                <c:pt idx="25365">
                  <c:v>227</c:v>
                </c:pt>
                <c:pt idx="25366">
                  <c:v>229.6</c:v>
                </c:pt>
                <c:pt idx="25367">
                  <c:v>223.8</c:v>
                </c:pt>
                <c:pt idx="25368">
                  <c:v>229.4</c:v>
                </c:pt>
                <c:pt idx="25369">
                  <c:v>225.5</c:v>
                </c:pt>
                <c:pt idx="25370">
                  <c:v>224.7</c:v>
                </c:pt>
                <c:pt idx="25371">
                  <c:v>226.5</c:v>
                </c:pt>
                <c:pt idx="25372">
                  <c:v>226.9</c:v>
                </c:pt>
                <c:pt idx="25373">
                  <c:v>222.7</c:v>
                </c:pt>
                <c:pt idx="25374">
                  <c:v>221.2</c:v>
                </c:pt>
                <c:pt idx="25375">
                  <c:v>226</c:v>
                </c:pt>
                <c:pt idx="25376">
                  <c:v>223.2</c:v>
                </c:pt>
                <c:pt idx="25377">
                  <c:v>225.9</c:v>
                </c:pt>
                <c:pt idx="25378">
                  <c:v>227.7</c:v>
                </c:pt>
                <c:pt idx="25379">
                  <c:v>227.3</c:v>
                </c:pt>
                <c:pt idx="25380">
                  <c:v>226.1</c:v>
                </c:pt>
                <c:pt idx="25381">
                  <c:v>227</c:v>
                </c:pt>
                <c:pt idx="25382">
                  <c:v>225.7</c:v>
                </c:pt>
                <c:pt idx="25383">
                  <c:v>223.8</c:v>
                </c:pt>
                <c:pt idx="25384">
                  <c:v>225.1</c:v>
                </c:pt>
                <c:pt idx="25385">
                  <c:v>222.4</c:v>
                </c:pt>
                <c:pt idx="25386">
                  <c:v>224.4</c:v>
                </c:pt>
                <c:pt idx="25387">
                  <c:v>224.1</c:v>
                </c:pt>
                <c:pt idx="25388">
                  <c:v>226.6</c:v>
                </c:pt>
                <c:pt idx="25389">
                  <c:v>226.1</c:v>
                </c:pt>
                <c:pt idx="25390">
                  <c:v>227.9</c:v>
                </c:pt>
                <c:pt idx="25391">
                  <c:v>222.5</c:v>
                </c:pt>
                <c:pt idx="25392">
                  <c:v>232.1</c:v>
                </c:pt>
                <c:pt idx="25393">
                  <c:v>233</c:v>
                </c:pt>
                <c:pt idx="25394">
                  <c:v>227.1</c:v>
                </c:pt>
                <c:pt idx="25395">
                  <c:v>226.6</c:v>
                </c:pt>
                <c:pt idx="25396">
                  <c:v>233.5</c:v>
                </c:pt>
                <c:pt idx="25397">
                  <c:v>233.6</c:v>
                </c:pt>
                <c:pt idx="25398">
                  <c:v>234.3</c:v>
                </c:pt>
                <c:pt idx="25399">
                  <c:v>233.8</c:v>
                </c:pt>
                <c:pt idx="25400">
                  <c:v>231.3</c:v>
                </c:pt>
                <c:pt idx="25401">
                  <c:v>232.3</c:v>
                </c:pt>
                <c:pt idx="25402">
                  <c:v>236.7</c:v>
                </c:pt>
                <c:pt idx="25403">
                  <c:v>234.7</c:v>
                </c:pt>
                <c:pt idx="25404">
                  <c:v>233.9</c:v>
                </c:pt>
                <c:pt idx="25405">
                  <c:v>239.2</c:v>
                </c:pt>
                <c:pt idx="25406">
                  <c:v>236</c:v>
                </c:pt>
                <c:pt idx="25407">
                  <c:v>239.3</c:v>
                </c:pt>
                <c:pt idx="25408">
                  <c:v>239.8</c:v>
                </c:pt>
                <c:pt idx="25409">
                  <c:v>239.7</c:v>
                </c:pt>
                <c:pt idx="25410">
                  <c:v>238.9</c:v>
                </c:pt>
                <c:pt idx="25411">
                  <c:v>238</c:v>
                </c:pt>
                <c:pt idx="25412">
                  <c:v>239.7</c:v>
                </c:pt>
                <c:pt idx="25413">
                  <c:v>238.9</c:v>
                </c:pt>
                <c:pt idx="25414">
                  <c:v>233.6</c:v>
                </c:pt>
                <c:pt idx="25415">
                  <c:v>236.2</c:v>
                </c:pt>
                <c:pt idx="25416">
                  <c:v>233.8</c:v>
                </c:pt>
                <c:pt idx="25417">
                  <c:v>238.7</c:v>
                </c:pt>
                <c:pt idx="25418">
                  <c:v>238.5</c:v>
                </c:pt>
                <c:pt idx="25419">
                  <c:v>238.6</c:v>
                </c:pt>
                <c:pt idx="25420">
                  <c:v>232</c:v>
                </c:pt>
                <c:pt idx="25421">
                  <c:v>239.8</c:v>
                </c:pt>
                <c:pt idx="25422">
                  <c:v>234.8</c:v>
                </c:pt>
                <c:pt idx="25423">
                  <c:v>237.5</c:v>
                </c:pt>
                <c:pt idx="25424">
                  <c:v>240.5</c:v>
                </c:pt>
                <c:pt idx="25425">
                  <c:v>241.1</c:v>
                </c:pt>
                <c:pt idx="25426">
                  <c:v>236.7</c:v>
                </c:pt>
                <c:pt idx="25427">
                  <c:v>240.5</c:v>
                </c:pt>
                <c:pt idx="25428">
                  <c:v>242.9</c:v>
                </c:pt>
                <c:pt idx="25429">
                  <c:v>242.9</c:v>
                </c:pt>
                <c:pt idx="25430">
                  <c:v>242</c:v>
                </c:pt>
                <c:pt idx="25431">
                  <c:v>241.1</c:v>
                </c:pt>
                <c:pt idx="25432">
                  <c:v>241.1</c:v>
                </c:pt>
                <c:pt idx="25433">
                  <c:v>240.1</c:v>
                </c:pt>
                <c:pt idx="25434">
                  <c:v>239.4</c:v>
                </c:pt>
                <c:pt idx="25435">
                  <c:v>243.9</c:v>
                </c:pt>
                <c:pt idx="25436">
                  <c:v>240.2</c:v>
                </c:pt>
                <c:pt idx="25437">
                  <c:v>243.8</c:v>
                </c:pt>
                <c:pt idx="25438">
                  <c:v>241.1</c:v>
                </c:pt>
                <c:pt idx="25439">
                  <c:v>242.1</c:v>
                </c:pt>
                <c:pt idx="25440">
                  <c:v>240.7</c:v>
                </c:pt>
                <c:pt idx="25441">
                  <c:v>241.6</c:v>
                </c:pt>
                <c:pt idx="25442">
                  <c:v>240</c:v>
                </c:pt>
                <c:pt idx="25443">
                  <c:v>237.5</c:v>
                </c:pt>
                <c:pt idx="25444">
                  <c:v>239.7</c:v>
                </c:pt>
                <c:pt idx="25445">
                  <c:v>238.1</c:v>
                </c:pt>
                <c:pt idx="25446">
                  <c:v>238.9</c:v>
                </c:pt>
                <c:pt idx="25447">
                  <c:v>238.9</c:v>
                </c:pt>
                <c:pt idx="25448">
                  <c:v>238.9</c:v>
                </c:pt>
                <c:pt idx="25449">
                  <c:v>239.4</c:v>
                </c:pt>
                <c:pt idx="25450">
                  <c:v>239.9</c:v>
                </c:pt>
                <c:pt idx="25451">
                  <c:v>239.9</c:v>
                </c:pt>
                <c:pt idx="25452">
                  <c:v>240.4</c:v>
                </c:pt>
                <c:pt idx="25453">
                  <c:v>238.2</c:v>
                </c:pt>
                <c:pt idx="25454">
                  <c:v>239.6</c:v>
                </c:pt>
                <c:pt idx="25455">
                  <c:v>242.4</c:v>
                </c:pt>
                <c:pt idx="25456">
                  <c:v>237.6</c:v>
                </c:pt>
                <c:pt idx="25457">
                  <c:v>232.6</c:v>
                </c:pt>
                <c:pt idx="25458">
                  <c:v>241.3</c:v>
                </c:pt>
                <c:pt idx="25459">
                  <c:v>236.5</c:v>
                </c:pt>
                <c:pt idx="25460">
                  <c:v>230.9</c:v>
                </c:pt>
                <c:pt idx="25461">
                  <c:v>241.4</c:v>
                </c:pt>
                <c:pt idx="25462">
                  <c:v>238.4</c:v>
                </c:pt>
                <c:pt idx="25463">
                  <c:v>239</c:v>
                </c:pt>
                <c:pt idx="25464">
                  <c:v>236.1</c:v>
                </c:pt>
                <c:pt idx="25465">
                  <c:v>240.1</c:v>
                </c:pt>
                <c:pt idx="25466">
                  <c:v>232.6</c:v>
                </c:pt>
                <c:pt idx="25467">
                  <c:v>241.9</c:v>
                </c:pt>
                <c:pt idx="25468">
                  <c:v>240.1</c:v>
                </c:pt>
                <c:pt idx="25469">
                  <c:v>240.5</c:v>
                </c:pt>
                <c:pt idx="25470">
                  <c:v>240.3</c:v>
                </c:pt>
                <c:pt idx="25471">
                  <c:v>240.8</c:v>
                </c:pt>
                <c:pt idx="25472">
                  <c:v>242.7</c:v>
                </c:pt>
                <c:pt idx="25473">
                  <c:v>242.4</c:v>
                </c:pt>
                <c:pt idx="25474">
                  <c:v>242</c:v>
                </c:pt>
                <c:pt idx="25475">
                  <c:v>241.1</c:v>
                </c:pt>
                <c:pt idx="25476">
                  <c:v>240.2</c:v>
                </c:pt>
                <c:pt idx="25477">
                  <c:v>233.6</c:v>
                </c:pt>
                <c:pt idx="25478">
                  <c:v>237.8</c:v>
                </c:pt>
                <c:pt idx="25479">
                  <c:v>235.8</c:v>
                </c:pt>
                <c:pt idx="25480">
                  <c:v>242</c:v>
                </c:pt>
                <c:pt idx="25481">
                  <c:v>235.8</c:v>
                </c:pt>
                <c:pt idx="25482">
                  <c:v>239.4</c:v>
                </c:pt>
                <c:pt idx="25483">
                  <c:v>239.9</c:v>
                </c:pt>
                <c:pt idx="25484">
                  <c:v>237</c:v>
                </c:pt>
                <c:pt idx="25485">
                  <c:v>240.3</c:v>
                </c:pt>
                <c:pt idx="25486">
                  <c:v>239</c:v>
                </c:pt>
                <c:pt idx="25487">
                  <c:v>239.6</c:v>
                </c:pt>
                <c:pt idx="25488">
                  <c:v>237.7</c:v>
                </c:pt>
                <c:pt idx="25489">
                  <c:v>230.3</c:v>
                </c:pt>
                <c:pt idx="25490">
                  <c:v>239.8</c:v>
                </c:pt>
                <c:pt idx="25491">
                  <c:v>235.9</c:v>
                </c:pt>
                <c:pt idx="25492">
                  <c:v>240.3</c:v>
                </c:pt>
                <c:pt idx="25493">
                  <c:v>240.2</c:v>
                </c:pt>
                <c:pt idx="25494">
                  <c:v>239</c:v>
                </c:pt>
                <c:pt idx="25495">
                  <c:v>232</c:v>
                </c:pt>
                <c:pt idx="25496">
                  <c:v>241.7</c:v>
                </c:pt>
                <c:pt idx="25497">
                  <c:v>240.9</c:v>
                </c:pt>
                <c:pt idx="25498">
                  <c:v>241.8</c:v>
                </c:pt>
                <c:pt idx="25499">
                  <c:v>243.5</c:v>
                </c:pt>
                <c:pt idx="25500">
                  <c:v>244.9</c:v>
                </c:pt>
                <c:pt idx="25501">
                  <c:v>248.9</c:v>
                </c:pt>
                <c:pt idx="25502">
                  <c:v>252.6</c:v>
                </c:pt>
                <c:pt idx="25503">
                  <c:v>253.4</c:v>
                </c:pt>
                <c:pt idx="25504">
                  <c:v>255.7</c:v>
                </c:pt>
                <c:pt idx="25505">
                  <c:v>251.7</c:v>
                </c:pt>
                <c:pt idx="25506">
                  <c:v>252.8</c:v>
                </c:pt>
                <c:pt idx="25507">
                  <c:v>255.9</c:v>
                </c:pt>
                <c:pt idx="25508">
                  <c:v>254.8</c:v>
                </c:pt>
                <c:pt idx="25509">
                  <c:v>252.6</c:v>
                </c:pt>
                <c:pt idx="25510">
                  <c:v>256.10000000000002</c:v>
                </c:pt>
                <c:pt idx="25511">
                  <c:v>255.3</c:v>
                </c:pt>
                <c:pt idx="25512">
                  <c:v>253.8</c:v>
                </c:pt>
                <c:pt idx="25513">
                  <c:v>252</c:v>
                </c:pt>
                <c:pt idx="25514">
                  <c:v>252.3</c:v>
                </c:pt>
                <c:pt idx="25515">
                  <c:v>250.3</c:v>
                </c:pt>
                <c:pt idx="25516">
                  <c:v>251.6</c:v>
                </c:pt>
                <c:pt idx="25517">
                  <c:v>251.8</c:v>
                </c:pt>
                <c:pt idx="25518">
                  <c:v>248</c:v>
                </c:pt>
                <c:pt idx="25519">
                  <c:v>250.1</c:v>
                </c:pt>
                <c:pt idx="25520">
                  <c:v>248.3</c:v>
                </c:pt>
                <c:pt idx="25521">
                  <c:v>244</c:v>
                </c:pt>
                <c:pt idx="25522">
                  <c:v>250.1</c:v>
                </c:pt>
                <c:pt idx="25523">
                  <c:v>250</c:v>
                </c:pt>
                <c:pt idx="25524">
                  <c:v>249.7</c:v>
                </c:pt>
                <c:pt idx="25525">
                  <c:v>250.6</c:v>
                </c:pt>
                <c:pt idx="25526">
                  <c:v>249.3</c:v>
                </c:pt>
                <c:pt idx="25527">
                  <c:v>247.5</c:v>
                </c:pt>
                <c:pt idx="25528">
                  <c:v>255.4</c:v>
                </c:pt>
                <c:pt idx="25529">
                  <c:v>257.10000000000002</c:v>
                </c:pt>
                <c:pt idx="25530">
                  <c:v>256.39999999999998</c:v>
                </c:pt>
                <c:pt idx="25531">
                  <c:v>255.1</c:v>
                </c:pt>
                <c:pt idx="25532">
                  <c:v>253.4</c:v>
                </c:pt>
                <c:pt idx="25533">
                  <c:v>253</c:v>
                </c:pt>
                <c:pt idx="25534">
                  <c:v>254.3</c:v>
                </c:pt>
                <c:pt idx="25535">
                  <c:v>253.3</c:v>
                </c:pt>
                <c:pt idx="25536">
                  <c:v>251.8</c:v>
                </c:pt>
                <c:pt idx="25537">
                  <c:v>255.3</c:v>
                </c:pt>
                <c:pt idx="25538">
                  <c:v>256.5</c:v>
                </c:pt>
                <c:pt idx="25539">
                  <c:v>257.39999999999998</c:v>
                </c:pt>
                <c:pt idx="25540">
                  <c:v>257</c:v>
                </c:pt>
                <c:pt idx="25541">
                  <c:v>258.8</c:v>
                </c:pt>
                <c:pt idx="25542">
                  <c:v>251.3</c:v>
                </c:pt>
                <c:pt idx="25543">
                  <c:v>256.60000000000002</c:v>
                </c:pt>
                <c:pt idx="25544">
                  <c:v>258.60000000000002</c:v>
                </c:pt>
                <c:pt idx="25545">
                  <c:v>251.5</c:v>
                </c:pt>
                <c:pt idx="25546">
                  <c:v>257.60000000000002</c:v>
                </c:pt>
                <c:pt idx="25547">
                  <c:v>256.10000000000002</c:v>
                </c:pt>
                <c:pt idx="25548">
                  <c:v>258.5</c:v>
                </c:pt>
                <c:pt idx="25549">
                  <c:v>257.60000000000002</c:v>
                </c:pt>
                <c:pt idx="25550">
                  <c:v>259.7</c:v>
                </c:pt>
                <c:pt idx="25551">
                  <c:v>257</c:v>
                </c:pt>
                <c:pt idx="25552">
                  <c:v>258.3</c:v>
                </c:pt>
                <c:pt idx="25553">
                  <c:v>258.2</c:v>
                </c:pt>
                <c:pt idx="25554">
                  <c:v>258.60000000000002</c:v>
                </c:pt>
                <c:pt idx="25555">
                  <c:v>261.2</c:v>
                </c:pt>
                <c:pt idx="25556">
                  <c:v>260.7</c:v>
                </c:pt>
                <c:pt idx="25557">
                  <c:v>259.10000000000002</c:v>
                </c:pt>
                <c:pt idx="25558">
                  <c:v>256.89999999999998</c:v>
                </c:pt>
                <c:pt idx="25559">
                  <c:v>262.5</c:v>
                </c:pt>
                <c:pt idx="25560">
                  <c:v>260.60000000000002</c:v>
                </c:pt>
                <c:pt idx="25561">
                  <c:v>254.5</c:v>
                </c:pt>
                <c:pt idx="25562">
                  <c:v>255</c:v>
                </c:pt>
                <c:pt idx="25563">
                  <c:v>261</c:v>
                </c:pt>
                <c:pt idx="25564">
                  <c:v>258.8</c:v>
                </c:pt>
                <c:pt idx="25565">
                  <c:v>259.5</c:v>
                </c:pt>
                <c:pt idx="25566">
                  <c:v>259.8</c:v>
                </c:pt>
                <c:pt idx="25567">
                  <c:v>262.5</c:v>
                </c:pt>
                <c:pt idx="25568">
                  <c:v>265.7</c:v>
                </c:pt>
                <c:pt idx="25569">
                  <c:v>265.7</c:v>
                </c:pt>
                <c:pt idx="25570">
                  <c:v>263.89999999999998</c:v>
                </c:pt>
                <c:pt idx="25571">
                  <c:v>264.5</c:v>
                </c:pt>
                <c:pt idx="25572">
                  <c:v>265.3</c:v>
                </c:pt>
                <c:pt idx="25573">
                  <c:v>260.5</c:v>
                </c:pt>
                <c:pt idx="25574">
                  <c:v>264.5</c:v>
                </c:pt>
                <c:pt idx="25575">
                  <c:v>264.8</c:v>
                </c:pt>
                <c:pt idx="25576">
                  <c:v>256.89999999999998</c:v>
                </c:pt>
                <c:pt idx="25577">
                  <c:v>266.39999999999998</c:v>
                </c:pt>
                <c:pt idx="25578">
                  <c:v>260.7</c:v>
                </c:pt>
                <c:pt idx="25579">
                  <c:v>262.89999999999998</c:v>
                </c:pt>
                <c:pt idx="25580">
                  <c:v>262.3</c:v>
                </c:pt>
                <c:pt idx="25581">
                  <c:v>260.3</c:v>
                </c:pt>
                <c:pt idx="25582">
                  <c:v>266.5</c:v>
                </c:pt>
                <c:pt idx="25583">
                  <c:v>262</c:v>
                </c:pt>
                <c:pt idx="25584">
                  <c:v>267.2</c:v>
                </c:pt>
                <c:pt idx="25585">
                  <c:v>265.89999999999998</c:v>
                </c:pt>
                <c:pt idx="25586">
                  <c:v>266</c:v>
                </c:pt>
                <c:pt idx="25587">
                  <c:v>265.3</c:v>
                </c:pt>
                <c:pt idx="25588">
                  <c:v>267.5</c:v>
                </c:pt>
                <c:pt idx="25589">
                  <c:v>267.60000000000002</c:v>
                </c:pt>
                <c:pt idx="25590">
                  <c:v>266</c:v>
                </c:pt>
                <c:pt idx="25591">
                  <c:v>263.8</c:v>
                </c:pt>
                <c:pt idx="25592">
                  <c:v>265.89999999999998</c:v>
                </c:pt>
                <c:pt idx="25593">
                  <c:v>267.8</c:v>
                </c:pt>
                <c:pt idx="25594">
                  <c:v>268.60000000000002</c:v>
                </c:pt>
                <c:pt idx="25595">
                  <c:v>262</c:v>
                </c:pt>
                <c:pt idx="25596">
                  <c:v>267.2</c:v>
                </c:pt>
                <c:pt idx="25597">
                  <c:v>265</c:v>
                </c:pt>
                <c:pt idx="25598">
                  <c:v>264.60000000000002</c:v>
                </c:pt>
                <c:pt idx="25599">
                  <c:v>261.8</c:v>
                </c:pt>
                <c:pt idx="25600">
                  <c:v>260.89999999999998</c:v>
                </c:pt>
                <c:pt idx="25601">
                  <c:v>261.39999999999998</c:v>
                </c:pt>
                <c:pt idx="25602">
                  <c:v>263.7</c:v>
                </c:pt>
                <c:pt idx="25603">
                  <c:v>262.8</c:v>
                </c:pt>
                <c:pt idx="25604">
                  <c:v>264.5</c:v>
                </c:pt>
                <c:pt idx="25605">
                  <c:v>263.7</c:v>
                </c:pt>
                <c:pt idx="25606">
                  <c:v>252.3</c:v>
                </c:pt>
                <c:pt idx="25607">
                  <c:v>254.9</c:v>
                </c:pt>
                <c:pt idx="25608">
                  <c:v>261.5</c:v>
                </c:pt>
                <c:pt idx="25609">
                  <c:v>254.1</c:v>
                </c:pt>
                <c:pt idx="25610">
                  <c:v>258.60000000000002</c:v>
                </c:pt>
                <c:pt idx="25611">
                  <c:v>255.1</c:v>
                </c:pt>
                <c:pt idx="25612">
                  <c:v>260.39999999999998</c:v>
                </c:pt>
                <c:pt idx="25613">
                  <c:v>260.7</c:v>
                </c:pt>
                <c:pt idx="25614">
                  <c:v>261.2</c:v>
                </c:pt>
                <c:pt idx="25615">
                  <c:v>255.6</c:v>
                </c:pt>
                <c:pt idx="25616">
                  <c:v>258.3</c:v>
                </c:pt>
                <c:pt idx="25617">
                  <c:v>253.7</c:v>
                </c:pt>
                <c:pt idx="25618">
                  <c:v>260.2</c:v>
                </c:pt>
                <c:pt idx="25619">
                  <c:v>254.6</c:v>
                </c:pt>
                <c:pt idx="25620">
                  <c:v>251.8</c:v>
                </c:pt>
                <c:pt idx="25621">
                  <c:v>260.2</c:v>
                </c:pt>
                <c:pt idx="25622">
                  <c:v>257.5</c:v>
                </c:pt>
                <c:pt idx="25623">
                  <c:v>254.2</c:v>
                </c:pt>
                <c:pt idx="25624">
                  <c:v>258.60000000000002</c:v>
                </c:pt>
                <c:pt idx="25625">
                  <c:v>259.89999999999998</c:v>
                </c:pt>
                <c:pt idx="25626">
                  <c:v>260.7</c:v>
                </c:pt>
                <c:pt idx="25627">
                  <c:v>260.7</c:v>
                </c:pt>
                <c:pt idx="25628">
                  <c:v>258.39999999999998</c:v>
                </c:pt>
                <c:pt idx="25629">
                  <c:v>257.10000000000002</c:v>
                </c:pt>
                <c:pt idx="25630">
                  <c:v>251.8</c:v>
                </c:pt>
                <c:pt idx="25631">
                  <c:v>258.89999999999998</c:v>
                </c:pt>
                <c:pt idx="25632">
                  <c:v>260.3</c:v>
                </c:pt>
                <c:pt idx="25633">
                  <c:v>261.60000000000002</c:v>
                </c:pt>
                <c:pt idx="25634">
                  <c:v>262.3</c:v>
                </c:pt>
                <c:pt idx="25635">
                  <c:v>265.2</c:v>
                </c:pt>
                <c:pt idx="25636">
                  <c:v>267.39999999999998</c:v>
                </c:pt>
                <c:pt idx="25637">
                  <c:v>266.3</c:v>
                </c:pt>
                <c:pt idx="25638">
                  <c:v>264.2</c:v>
                </c:pt>
                <c:pt idx="25639">
                  <c:v>264.2</c:v>
                </c:pt>
                <c:pt idx="25640">
                  <c:v>261.10000000000002</c:v>
                </c:pt>
                <c:pt idx="25641">
                  <c:v>266.39999999999998</c:v>
                </c:pt>
                <c:pt idx="25642">
                  <c:v>267.2</c:v>
                </c:pt>
                <c:pt idx="25643">
                  <c:v>269.10000000000002</c:v>
                </c:pt>
                <c:pt idx="25644">
                  <c:v>268.39999999999998</c:v>
                </c:pt>
                <c:pt idx="25645">
                  <c:v>270.2</c:v>
                </c:pt>
                <c:pt idx="25646">
                  <c:v>270.10000000000002</c:v>
                </c:pt>
                <c:pt idx="25647">
                  <c:v>271.60000000000002</c:v>
                </c:pt>
                <c:pt idx="25648">
                  <c:v>270.7</c:v>
                </c:pt>
                <c:pt idx="25649">
                  <c:v>261.39999999999998</c:v>
                </c:pt>
                <c:pt idx="25650">
                  <c:v>271.7</c:v>
                </c:pt>
                <c:pt idx="25651">
                  <c:v>270.8</c:v>
                </c:pt>
                <c:pt idx="25652">
                  <c:v>269.7</c:v>
                </c:pt>
                <c:pt idx="25653">
                  <c:v>261.7</c:v>
                </c:pt>
                <c:pt idx="25654">
                  <c:v>268.3</c:v>
                </c:pt>
                <c:pt idx="25655">
                  <c:v>265.89999999999998</c:v>
                </c:pt>
                <c:pt idx="25656">
                  <c:v>264.10000000000002</c:v>
                </c:pt>
                <c:pt idx="25657">
                  <c:v>263.3</c:v>
                </c:pt>
                <c:pt idx="25658">
                  <c:v>268</c:v>
                </c:pt>
                <c:pt idx="25659">
                  <c:v>266.8</c:v>
                </c:pt>
                <c:pt idx="25660">
                  <c:v>258</c:v>
                </c:pt>
                <c:pt idx="25661">
                  <c:v>266</c:v>
                </c:pt>
                <c:pt idx="25662">
                  <c:v>260</c:v>
                </c:pt>
                <c:pt idx="25663">
                  <c:v>266.2</c:v>
                </c:pt>
                <c:pt idx="25664">
                  <c:v>267.5</c:v>
                </c:pt>
                <c:pt idx="25665">
                  <c:v>265.7</c:v>
                </c:pt>
                <c:pt idx="25666">
                  <c:v>269.60000000000002</c:v>
                </c:pt>
                <c:pt idx="25667">
                  <c:v>265</c:v>
                </c:pt>
                <c:pt idx="25668">
                  <c:v>268</c:v>
                </c:pt>
                <c:pt idx="25669">
                  <c:v>268.39999999999998</c:v>
                </c:pt>
                <c:pt idx="25670">
                  <c:v>266</c:v>
                </c:pt>
                <c:pt idx="25671">
                  <c:v>270.60000000000002</c:v>
                </c:pt>
                <c:pt idx="25672">
                  <c:v>268.89999999999998</c:v>
                </c:pt>
                <c:pt idx="25673">
                  <c:v>258.10000000000002</c:v>
                </c:pt>
                <c:pt idx="25674">
                  <c:v>269.60000000000002</c:v>
                </c:pt>
                <c:pt idx="25675">
                  <c:v>271.39999999999998</c:v>
                </c:pt>
                <c:pt idx="25676">
                  <c:v>270.60000000000002</c:v>
                </c:pt>
                <c:pt idx="25677">
                  <c:v>265.60000000000002</c:v>
                </c:pt>
                <c:pt idx="25678">
                  <c:v>267</c:v>
                </c:pt>
                <c:pt idx="25679">
                  <c:v>263.60000000000002</c:v>
                </c:pt>
                <c:pt idx="25680">
                  <c:v>268.3</c:v>
                </c:pt>
                <c:pt idx="25681">
                  <c:v>269.60000000000002</c:v>
                </c:pt>
                <c:pt idx="25682">
                  <c:v>271.2</c:v>
                </c:pt>
                <c:pt idx="25683">
                  <c:v>270.7</c:v>
                </c:pt>
                <c:pt idx="25684">
                  <c:v>270.7</c:v>
                </c:pt>
                <c:pt idx="25685">
                  <c:v>270.8</c:v>
                </c:pt>
                <c:pt idx="25686">
                  <c:v>271.10000000000002</c:v>
                </c:pt>
                <c:pt idx="25687">
                  <c:v>271.5</c:v>
                </c:pt>
                <c:pt idx="25688">
                  <c:v>271.60000000000002</c:v>
                </c:pt>
                <c:pt idx="25689">
                  <c:v>272.2</c:v>
                </c:pt>
                <c:pt idx="25690">
                  <c:v>270.89999999999998</c:v>
                </c:pt>
                <c:pt idx="25691">
                  <c:v>268.5</c:v>
                </c:pt>
                <c:pt idx="25692">
                  <c:v>271.60000000000002</c:v>
                </c:pt>
                <c:pt idx="25693">
                  <c:v>271.60000000000002</c:v>
                </c:pt>
                <c:pt idx="25694">
                  <c:v>272.39999999999998</c:v>
                </c:pt>
                <c:pt idx="25695">
                  <c:v>271.60000000000002</c:v>
                </c:pt>
                <c:pt idx="25696">
                  <c:v>271.60000000000002</c:v>
                </c:pt>
                <c:pt idx="25697">
                  <c:v>270.2</c:v>
                </c:pt>
                <c:pt idx="25698">
                  <c:v>261.7</c:v>
                </c:pt>
                <c:pt idx="25699">
                  <c:v>262.60000000000002</c:v>
                </c:pt>
                <c:pt idx="25700">
                  <c:v>272.3</c:v>
                </c:pt>
                <c:pt idx="25701">
                  <c:v>269.3</c:v>
                </c:pt>
                <c:pt idx="25702">
                  <c:v>270.60000000000002</c:v>
                </c:pt>
                <c:pt idx="25703">
                  <c:v>270.5</c:v>
                </c:pt>
                <c:pt idx="25704">
                  <c:v>267</c:v>
                </c:pt>
                <c:pt idx="25705">
                  <c:v>273.10000000000002</c:v>
                </c:pt>
                <c:pt idx="25706">
                  <c:v>273.3</c:v>
                </c:pt>
                <c:pt idx="25707">
                  <c:v>271.2</c:v>
                </c:pt>
                <c:pt idx="25708">
                  <c:v>265</c:v>
                </c:pt>
                <c:pt idx="25709">
                  <c:v>270.8</c:v>
                </c:pt>
                <c:pt idx="25710">
                  <c:v>272.7</c:v>
                </c:pt>
                <c:pt idx="25711">
                  <c:v>275.3</c:v>
                </c:pt>
                <c:pt idx="25712">
                  <c:v>273.8</c:v>
                </c:pt>
                <c:pt idx="25713">
                  <c:v>270.2</c:v>
                </c:pt>
                <c:pt idx="25714">
                  <c:v>271.89999999999998</c:v>
                </c:pt>
                <c:pt idx="25715">
                  <c:v>269.2</c:v>
                </c:pt>
                <c:pt idx="25716">
                  <c:v>274.60000000000002</c:v>
                </c:pt>
                <c:pt idx="25717">
                  <c:v>264.89999999999998</c:v>
                </c:pt>
                <c:pt idx="25718">
                  <c:v>273.39999999999998</c:v>
                </c:pt>
                <c:pt idx="25719">
                  <c:v>273.2</c:v>
                </c:pt>
                <c:pt idx="25720">
                  <c:v>265.7</c:v>
                </c:pt>
                <c:pt idx="25721">
                  <c:v>270.39999999999998</c:v>
                </c:pt>
                <c:pt idx="25722">
                  <c:v>270.2</c:v>
                </c:pt>
                <c:pt idx="25723">
                  <c:v>269.7</c:v>
                </c:pt>
                <c:pt idx="25724">
                  <c:v>266</c:v>
                </c:pt>
                <c:pt idx="25725">
                  <c:v>269.5</c:v>
                </c:pt>
                <c:pt idx="25726">
                  <c:v>263.39999999999998</c:v>
                </c:pt>
                <c:pt idx="25727">
                  <c:v>271.8</c:v>
                </c:pt>
                <c:pt idx="25728">
                  <c:v>267.10000000000002</c:v>
                </c:pt>
                <c:pt idx="25729">
                  <c:v>273.2</c:v>
                </c:pt>
                <c:pt idx="25730">
                  <c:v>273.8</c:v>
                </c:pt>
                <c:pt idx="25731">
                  <c:v>275.7</c:v>
                </c:pt>
                <c:pt idx="25732">
                  <c:v>274.8</c:v>
                </c:pt>
                <c:pt idx="25733">
                  <c:v>274.60000000000002</c:v>
                </c:pt>
                <c:pt idx="25734">
                  <c:v>274</c:v>
                </c:pt>
                <c:pt idx="25735">
                  <c:v>271</c:v>
                </c:pt>
                <c:pt idx="25736">
                  <c:v>274.39999999999998</c:v>
                </c:pt>
                <c:pt idx="25737">
                  <c:v>271.39999999999998</c:v>
                </c:pt>
                <c:pt idx="25738">
                  <c:v>271.39999999999998</c:v>
                </c:pt>
                <c:pt idx="25739">
                  <c:v>270.5</c:v>
                </c:pt>
                <c:pt idx="25740">
                  <c:v>268.89999999999998</c:v>
                </c:pt>
                <c:pt idx="25741">
                  <c:v>271.5</c:v>
                </c:pt>
                <c:pt idx="25742">
                  <c:v>270.8</c:v>
                </c:pt>
                <c:pt idx="25743">
                  <c:v>270</c:v>
                </c:pt>
                <c:pt idx="25744">
                  <c:v>270.39999999999998</c:v>
                </c:pt>
                <c:pt idx="25745">
                  <c:v>258.60000000000002</c:v>
                </c:pt>
                <c:pt idx="25746">
                  <c:v>266.10000000000002</c:v>
                </c:pt>
                <c:pt idx="25747">
                  <c:v>270.5</c:v>
                </c:pt>
                <c:pt idx="25748">
                  <c:v>262.60000000000002</c:v>
                </c:pt>
                <c:pt idx="25749">
                  <c:v>267.89999999999998</c:v>
                </c:pt>
                <c:pt idx="25750">
                  <c:v>267.89999999999998</c:v>
                </c:pt>
                <c:pt idx="25751">
                  <c:v>270.60000000000002</c:v>
                </c:pt>
                <c:pt idx="25752">
                  <c:v>267.3</c:v>
                </c:pt>
                <c:pt idx="25753">
                  <c:v>263.8</c:v>
                </c:pt>
                <c:pt idx="25754">
                  <c:v>260.89999999999998</c:v>
                </c:pt>
                <c:pt idx="25755">
                  <c:v>265.5</c:v>
                </c:pt>
                <c:pt idx="25756">
                  <c:v>269.5</c:v>
                </c:pt>
                <c:pt idx="25757">
                  <c:v>264.5</c:v>
                </c:pt>
                <c:pt idx="25758">
                  <c:v>265.3</c:v>
                </c:pt>
                <c:pt idx="25759">
                  <c:v>266.7</c:v>
                </c:pt>
                <c:pt idx="25760">
                  <c:v>262.8</c:v>
                </c:pt>
                <c:pt idx="25761">
                  <c:v>263.3</c:v>
                </c:pt>
                <c:pt idx="25762">
                  <c:v>268.60000000000002</c:v>
                </c:pt>
                <c:pt idx="25763">
                  <c:v>266.7</c:v>
                </c:pt>
                <c:pt idx="25764">
                  <c:v>262.8</c:v>
                </c:pt>
                <c:pt idx="25765">
                  <c:v>265.8</c:v>
                </c:pt>
                <c:pt idx="25766">
                  <c:v>267.8</c:v>
                </c:pt>
                <c:pt idx="25767">
                  <c:v>264.7</c:v>
                </c:pt>
                <c:pt idx="25768">
                  <c:v>264.7</c:v>
                </c:pt>
                <c:pt idx="25769">
                  <c:v>268.89999999999998</c:v>
                </c:pt>
                <c:pt idx="25770">
                  <c:v>268</c:v>
                </c:pt>
                <c:pt idx="25771">
                  <c:v>260.5</c:v>
                </c:pt>
                <c:pt idx="25772">
                  <c:v>265.3</c:v>
                </c:pt>
                <c:pt idx="25773">
                  <c:v>262.60000000000002</c:v>
                </c:pt>
                <c:pt idx="25774">
                  <c:v>269.60000000000002</c:v>
                </c:pt>
                <c:pt idx="25775">
                  <c:v>265.8</c:v>
                </c:pt>
                <c:pt idx="25776">
                  <c:v>268.5</c:v>
                </c:pt>
                <c:pt idx="25777">
                  <c:v>263.2</c:v>
                </c:pt>
                <c:pt idx="25778">
                  <c:v>268.60000000000002</c:v>
                </c:pt>
                <c:pt idx="25779">
                  <c:v>263.7</c:v>
                </c:pt>
                <c:pt idx="25780">
                  <c:v>262.39999999999998</c:v>
                </c:pt>
                <c:pt idx="25781">
                  <c:v>267.60000000000002</c:v>
                </c:pt>
                <c:pt idx="25782">
                  <c:v>264.2</c:v>
                </c:pt>
                <c:pt idx="25783">
                  <c:v>264.7</c:v>
                </c:pt>
                <c:pt idx="25784">
                  <c:v>268.39999999999998</c:v>
                </c:pt>
                <c:pt idx="25785">
                  <c:v>267.10000000000002</c:v>
                </c:pt>
                <c:pt idx="25786">
                  <c:v>264</c:v>
                </c:pt>
                <c:pt idx="25787">
                  <c:v>267.89999999999998</c:v>
                </c:pt>
                <c:pt idx="25788">
                  <c:v>268.60000000000002</c:v>
                </c:pt>
                <c:pt idx="25789">
                  <c:v>268.60000000000002</c:v>
                </c:pt>
                <c:pt idx="25790">
                  <c:v>266.39999999999998</c:v>
                </c:pt>
                <c:pt idx="25791">
                  <c:v>260.7</c:v>
                </c:pt>
                <c:pt idx="25792">
                  <c:v>267.3</c:v>
                </c:pt>
                <c:pt idx="25793">
                  <c:v>268.39999999999998</c:v>
                </c:pt>
                <c:pt idx="25794">
                  <c:v>267.10000000000002</c:v>
                </c:pt>
                <c:pt idx="25795">
                  <c:v>266.7</c:v>
                </c:pt>
                <c:pt idx="25796">
                  <c:v>265.60000000000002</c:v>
                </c:pt>
                <c:pt idx="25797">
                  <c:v>269.2</c:v>
                </c:pt>
                <c:pt idx="25798">
                  <c:v>268.7</c:v>
                </c:pt>
                <c:pt idx="25799">
                  <c:v>266.10000000000002</c:v>
                </c:pt>
                <c:pt idx="25800">
                  <c:v>267.60000000000002</c:v>
                </c:pt>
                <c:pt idx="25801">
                  <c:v>267.60000000000002</c:v>
                </c:pt>
                <c:pt idx="25802">
                  <c:v>266</c:v>
                </c:pt>
                <c:pt idx="25803">
                  <c:v>266.39999999999998</c:v>
                </c:pt>
                <c:pt idx="25804">
                  <c:v>268.60000000000002</c:v>
                </c:pt>
                <c:pt idx="25805">
                  <c:v>267.39999999999998</c:v>
                </c:pt>
                <c:pt idx="25806">
                  <c:v>267.8</c:v>
                </c:pt>
                <c:pt idx="25807">
                  <c:v>266</c:v>
                </c:pt>
                <c:pt idx="25808">
                  <c:v>264</c:v>
                </c:pt>
                <c:pt idx="25809">
                  <c:v>262.10000000000002</c:v>
                </c:pt>
                <c:pt idx="25810">
                  <c:v>267.2</c:v>
                </c:pt>
                <c:pt idx="25811">
                  <c:v>263.3</c:v>
                </c:pt>
                <c:pt idx="25812">
                  <c:v>265.7</c:v>
                </c:pt>
                <c:pt idx="25813">
                  <c:v>262.2</c:v>
                </c:pt>
                <c:pt idx="25814">
                  <c:v>267.39999999999998</c:v>
                </c:pt>
                <c:pt idx="25815">
                  <c:v>265.60000000000002</c:v>
                </c:pt>
                <c:pt idx="25816">
                  <c:v>268.2</c:v>
                </c:pt>
                <c:pt idx="25817">
                  <c:v>269.39999999999998</c:v>
                </c:pt>
                <c:pt idx="25818">
                  <c:v>266.39999999999998</c:v>
                </c:pt>
                <c:pt idx="25819">
                  <c:v>266.39999999999998</c:v>
                </c:pt>
                <c:pt idx="25820">
                  <c:v>268.10000000000002</c:v>
                </c:pt>
                <c:pt idx="25821">
                  <c:v>269.10000000000002</c:v>
                </c:pt>
                <c:pt idx="25822">
                  <c:v>262.5</c:v>
                </c:pt>
                <c:pt idx="25823">
                  <c:v>266.2</c:v>
                </c:pt>
                <c:pt idx="25824">
                  <c:v>262.10000000000002</c:v>
                </c:pt>
                <c:pt idx="25825">
                  <c:v>263</c:v>
                </c:pt>
                <c:pt idx="25826">
                  <c:v>265.2</c:v>
                </c:pt>
                <c:pt idx="25827">
                  <c:v>267</c:v>
                </c:pt>
                <c:pt idx="25828">
                  <c:v>267.89999999999998</c:v>
                </c:pt>
                <c:pt idx="25829">
                  <c:v>269.89999999999998</c:v>
                </c:pt>
                <c:pt idx="25830">
                  <c:v>267</c:v>
                </c:pt>
                <c:pt idx="25831">
                  <c:v>271.39999999999998</c:v>
                </c:pt>
                <c:pt idx="25832">
                  <c:v>273.3</c:v>
                </c:pt>
                <c:pt idx="25833">
                  <c:v>275</c:v>
                </c:pt>
                <c:pt idx="25834">
                  <c:v>274.60000000000002</c:v>
                </c:pt>
                <c:pt idx="25835">
                  <c:v>275.10000000000002</c:v>
                </c:pt>
                <c:pt idx="25836">
                  <c:v>269.7</c:v>
                </c:pt>
                <c:pt idx="25837">
                  <c:v>268.39999999999998</c:v>
                </c:pt>
                <c:pt idx="25838">
                  <c:v>266.39999999999998</c:v>
                </c:pt>
                <c:pt idx="25839">
                  <c:v>264.2</c:v>
                </c:pt>
                <c:pt idx="25840">
                  <c:v>264.3</c:v>
                </c:pt>
                <c:pt idx="25841">
                  <c:v>270.5</c:v>
                </c:pt>
                <c:pt idx="25842">
                  <c:v>268.8</c:v>
                </c:pt>
                <c:pt idx="25843">
                  <c:v>269.7</c:v>
                </c:pt>
                <c:pt idx="25844">
                  <c:v>269.7</c:v>
                </c:pt>
                <c:pt idx="25845">
                  <c:v>267.8</c:v>
                </c:pt>
                <c:pt idx="25846">
                  <c:v>269.5</c:v>
                </c:pt>
                <c:pt idx="25847">
                  <c:v>265.60000000000002</c:v>
                </c:pt>
                <c:pt idx="25848">
                  <c:v>268.60000000000002</c:v>
                </c:pt>
                <c:pt idx="25849">
                  <c:v>266.89999999999998</c:v>
                </c:pt>
                <c:pt idx="25850">
                  <c:v>258.7</c:v>
                </c:pt>
                <c:pt idx="25851">
                  <c:v>267.10000000000002</c:v>
                </c:pt>
                <c:pt idx="25852">
                  <c:v>269.2</c:v>
                </c:pt>
                <c:pt idx="25853">
                  <c:v>264.8</c:v>
                </c:pt>
                <c:pt idx="25854">
                  <c:v>269.60000000000002</c:v>
                </c:pt>
                <c:pt idx="25855">
                  <c:v>268.8</c:v>
                </c:pt>
                <c:pt idx="25856">
                  <c:v>268.5</c:v>
                </c:pt>
                <c:pt idx="25857">
                  <c:v>268.2</c:v>
                </c:pt>
                <c:pt idx="25858">
                  <c:v>268.60000000000002</c:v>
                </c:pt>
                <c:pt idx="25859">
                  <c:v>268.8</c:v>
                </c:pt>
                <c:pt idx="25860">
                  <c:v>265.60000000000002</c:v>
                </c:pt>
                <c:pt idx="25861">
                  <c:v>268.39999999999998</c:v>
                </c:pt>
                <c:pt idx="25862">
                  <c:v>269.10000000000002</c:v>
                </c:pt>
                <c:pt idx="25863">
                  <c:v>267.2</c:v>
                </c:pt>
                <c:pt idx="25864">
                  <c:v>267.60000000000002</c:v>
                </c:pt>
                <c:pt idx="25865">
                  <c:v>264.60000000000002</c:v>
                </c:pt>
                <c:pt idx="25866">
                  <c:v>264.60000000000002</c:v>
                </c:pt>
                <c:pt idx="25867">
                  <c:v>267.39999999999998</c:v>
                </c:pt>
                <c:pt idx="25868">
                  <c:v>266.10000000000002</c:v>
                </c:pt>
                <c:pt idx="25869">
                  <c:v>264.2</c:v>
                </c:pt>
                <c:pt idx="25870">
                  <c:v>267.2</c:v>
                </c:pt>
                <c:pt idx="25871">
                  <c:v>268.8</c:v>
                </c:pt>
                <c:pt idx="25872">
                  <c:v>269.60000000000002</c:v>
                </c:pt>
                <c:pt idx="25873">
                  <c:v>269.60000000000002</c:v>
                </c:pt>
                <c:pt idx="25874">
                  <c:v>269.5</c:v>
                </c:pt>
                <c:pt idx="25875">
                  <c:v>269.10000000000002</c:v>
                </c:pt>
                <c:pt idx="25876">
                  <c:v>266.3</c:v>
                </c:pt>
                <c:pt idx="25877">
                  <c:v>258.60000000000002</c:v>
                </c:pt>
                <c:pt idx="25878">
                  <c:v>266.3</c:v>
                </c:pt>
                <c:pt idx="25879">
                  <c:v>266.3</c:v>
                </c:pt>
                <c:pt idx="25880">
                  <c:v>263.10000000000002</c:v>
                </c:pt>
                <c:pt idx="25881">
                  <c:v>268.60000000000002</c:v>
                </c:pt>
                <c:pt idx="25882">
                  <c:v>266.8</c:v>
                </c:pt>
                <c:pt idx="25883">
                  <c:v>267.39999999999998</c:v>
                </c:pt>
                <c:pt idx="25884">
                  <c:v>262.2</c:v>
                </c:pt>
                <c:pt idx="25885">
                  <c:v>266.10000000000002</c:v>
                </c:pt>
                <c:pt idx="25886">
                  <c:v>268.60000000000002</c:v>
                </c:pt>
                <c:pt idx="25887">
                  <c:v>267.10000000000002</c:v>
                </c:pt>
                <c:pt idx="25888">
                  <c:v>259</c:v>
                </c:pt>
                <c:pt idx="25889">
                  <c:v>267</c:v>
                </c:pt>
                <c:pt idx="25890">
                  <c:v>267.60000000000002</c:v>
                </c:pt>
                <c:pt idx="25891">
                  <c:v>267.5</c:v>
                </c:pt>
                <c:pt idx="25892">
                  <c:v>268.10000000000002</c:v>
                </c:pt>
                <c:pt idx="25893">
                  <c:v>268.2</c:v>
                </c:pt>
                <c:pt idx="25894">
                  <c:v>261.3</c:v>
                </c:pt>
                <c:pt idx="25895">
                  <c:v>277.39999999999998</c:v>
                </c:pt>
                <c:pt idx="25896">
                  <c:v>278.10000000000002</c:v>
                </c:pt>
                <c:pt idx="25897">
                  <c:v>279.60000000000002</c:v>
                </c:pt>
                <c:pt idx="25898">
                  <c:v>278.60000000000002</c:v>
                </c:pt>
                <c:pt idx="25899">
                  <c:v>279.3</c:v>
                </c:pt>
                <c:pt idx="25900">
                  <c:v>279.60000000000002</c:v>
                </c:pt>
                <c:pt idx="25901">
                  <c:v>278.60000000000002</c:v>
                </c:pt>
                <c:pt idx="25902">
                  <c:v>278</c:v>
                </c:pt>
                <c:pt idx="25903">
                  <c:v>275</c:v>
                </c:pt>
                <c:pt idx="25904">
                  <c:v>273.2</c:v>
                </c:pt>
                <c:pt idx="25905">
                  <c:v>268.10000000000002</c:v>
                </c:pt>
                <c:pt idx="25906">
                  <c:v>268.89999999999998</c:v>
                </c:pt>
                <c:pt idx="25907">
                  <c:v>274.89999999999998</c:v>
                </c:pt>
                <c:pt idx="25908">
                  <c:v>276.10000000000002</c:v>
                </c:pt>
                <c:pt idx="25909">
                  <c:v>278.10000000000002</c:v>
                </c:pt>
                <c:pt idx="25910">
                  <c:v>270</c:v>
                </c:pt>
                <c:pt idx="25911">
                  <c:v>274.5</c:v>
                </c:pt>
                <c:pt idx="25912">
                  <c:v>275.10000000000002</c:v>
                </c:pt>
                <c:pt idx="25913">
                  <c:v>275</c:v>
                </c:pt>
                <c:pt idx="25914">
                  <c:v>272.7</c:v>
                </c:pt>
                <c:pt idx="25915">
                  <c:v>275.5</c:v>
                </c:pt>
                <c:pt idx="25916">
                  <c:v>266.89999999999998</c:v>
                </c:pt>
                <c:pt idx="25917">
                  <c:v>273.10000000000002</c:v>
                </c:pt>
                <c:pt idx="25918">
                  <c:v>275</c:v>
                </c:pt>
                <c:pt idx="25919">
                  <c:v>266.8</c:v>
                </c:pt>
                <c:pt idx="25920">
                  <c:v>273.60000000000002</c:v>
                </c:pt>
                <c:pt idx="25921">
                  <c:v>273.60000000000002</c:v>
                </c:pt>
                <c:pt idx="25922">
                  <c:v>270.8</c:v>
                </c:pt>
                <c:pt idx="25923">
                  <c:v>271.60000000000002</c:v>
                </c:pt>
                <c:pt idx="25924">
                  <c:v>261</c:v>
                </c:pt>
                <c:pt idx="25925">
                  <c:v>270.7</c:v>
                </c:pt>
                <c:pt idx="25926">
                  <c:v>267.10000000000002</c:v>
                </c:pt>
                <c:pt idx="25927">
                  <c:v>267.8</c:v>
                </c:pt>
                <c:pt idx="25928">
                  <c:v>263.60000000000002</c:v>
                </c:pt>
                <c:pt idx="25929">
                  <c:v>268.60000000000002</c:v>
                </c:pt>
                <c:pt idx="25930">
                  <c:v>269.5</c:v>
                </c:pt>
                <c:pt idx="25931">
                  <c:v>264.89999999999998</c:v>
                </c:pt>
                <c:pt idx="25932">
                  <c:v>270.2</c:v>
                </c:pt>
                <c:pt idx="25933">
                  <c:v>267</c:v>
                </c:pt>
                <c:pt idx="25934">
                  <c:v>272.60000000000002</c:v>
                </c:pt>
                <c:pt idx="25935">
                  <c:v>270.2</c:v>
                </c:pt>
                <c:pt idx="25936">
                  <c:v>270.10000000000002</c:v>
                </c:pt>
                <c:pt idx="25937">
                  <c:v>271.5</c:v>
                </c:pt>
                <c:pt idx="25938">
                  <c:v>270.60000000000002</c:v>
                </c:pt>
                <c:pt idx="25939">
                  <c:v>269.8</c:v>
                </c:pt>
                <c:pt idx="25940">
                  <c:v>269.89999999999998</c:v>
                </c:pt>
                <c:pt idx="25941">
                  <c:v>270.2</c:v>
                </c:pt>
                <c:pt idx="25942">
                  <c:v>269.39999999999998</c:v>
                </c:pt>
                <c:pt idx="25943">
                  <c:v>272.3</c:v>
                </c:pt>
                <c:pt idx="25944">
                  <c:v>270.60000000000002</c:v>
                </c:pt>
                <c:pt idx="25945">
                  <c:v>270.60000000000002</c:v>
                </c:pt>
                <c:pt idx="25946">
                  <c:v>269.89999999999998</c:v>
                </c:pt>
                <c:pt idx="25947">
                  <c:v>267.60000000000002</c:v>
                </c:pt>
                <c:pt idx="25948">
                  <c:v>260.7</c:v>
                </c:pt>
                <c:pt idx="25949">
                  <c:v>258.7</c:v>
                </c:pt>
                <c:pt idx="25950">
                  <c:v>262.89999999999998</c:v>
                </c:pt>
                <c:pt idx="25951">
                  <c:v>266.3</c:v>
                </c:pt>
                <c:pt idx="25952">
                  <c:v>265.89999999999998</c:v>
                </c:pt>
                <c:pt idx="25953">
                  <c:v>260</c:v>
                </c:pt>
                <c:pt idx="25954">
                  <c:v>268.10000000000002</c:v>
                </c:pt>
                <c:pt idx="25955">
                  <c:v>267.5</c:v>
                </c:pt>
                <c:pt idx="25956">
                  <c:v>266.7</c:v>
                </c:pt>
                <c:pt idx="25957">
                  <c:v>261.8</c:v>
                </c:pt>
                <c:pt idx="25958">
                  <c:v>266.89999999999998</c:v>
                </c:pt>
                <c:pt idx="25959">
                  <c:v>260.10000000000002</c:v>
                </c:pt>
                <c:pt idx="25960">
                  <c:v>263.7</c:v>
                </c:pt>
                <c:pt idx="25961">
                  <c:v>262.3</c:v>
                </c:pt>
                <c:pt idx="25962">
                  <c:v>265.2</c:v>
                </c:pt>
                <c:pt idx="25963">
                  <c:v>263.89999999999998</c:v>
                </c:pt>
                <c:pt idx="25964">
                  <c:v>262.39999999999998</c:v>
                </c:pt>
                <c:pt idx="25965">
                  <c:v>261.7</c:v>
                </c:pt>
                <c:pt idx="25966">
                  <c:v>259.39999999999998</c:v>
                </c:pt>
                <c:pt idx="25967">
                  <c:v>258.89999999999998</c:v>
                </c:pt>
                <c:pt idx="25968">
                  <c:v>261.2</c:v>
                </c:pt>
                <c:pt idx="25969">
                  <c:v>256.2</c:v>
                </c:pt>
                <c:pt idx="25970">
                  <c:v>259.8</c:v>
                </c:pt>
                <c:pt idx="25971">
                  <c:v>258.10000000000002</c:v>
                </c:pt>
                <c:pt idx="25972">
                  <c:v>255.2</c:v>
                </c:pt>
                <c:pt idx="25973">
                  <c:v>262.10000000000002</c:v>
                </c:pt>
                <c:pt idx="25974">
                  <c:v>259.2</c:v>
                </c:pt>
                <c:pt idx="25975">
                  <c:v>260.5</c:v>
                </c:pt>
                <c:pt idx="25976">
                  <c:v>255.8</c:v>
                </c:pt>
                <c:pt idx="25977">
                  <c:v>261.7</c:v>
                </c:pt>
                <c:pt idx="25978">
                  <c:v>260.89999999999998</c:v>
                </c:pt>
                <c:pt idx="25979">
                  <c:v>257.89999999999998</c:v>
                </c:pt>
                <c:pt idx="25980">
                  <c:v>259.2</c:v>
                </c:pt>
                <c:pt idx="25981">
                  <c:v>254</c:v>
                </c:pt>
                <c:pt idx="25982">
                  <c:v>261.60000000000002</c:v>
                </c:pt>
                <c:pt idx="25983">
                  <c:v>260.7</c:v>
                </c:pt>
                <c:pt idx="25984">
                  <c:v>256.60000000000002</c:v>
                </c:pt>
                <c:pt idx="25985">
                  <c:v>256.89999999999998</c:v>
                </c:pt>
                <c:pt idx="25986">
                  <c:v>252.6</c:v>
                </c:pt>
                <c:pt idx="25987">
                  <c:v>260.39999999999998</c:v>
                </c:pt>
                <c:pt idx="25988">
                  <c:v>260.7</c:v>
                </c:pt>
                <c:pt idx="25989">
                  <c:v>260.2</c:v>
                </c:pt>
                <c:pt idx="25990">
                  <c:v>252.4</c:v>
                </c:pt>
                <c:pt idx="25991">
                  <c:v>253.5</c:v>
                </c:pt>
                <c:pt idx="25992">
                  <c:v>258.7</c:v>
                </c:pt>
                <c:pt idx="25993">
                  <c:v>258.89999999999998</c:v>
                </c:pt>
                <c:pt idx="25994">
                  <c:v>258.89999999999998</c:v>
                </c:pt>
                <c:pt idx="25995">
                  <c:v>259.2</c:v>
                </c:pt>
                <c:pt idx="25996">
                  <c:v>258.7</c:v>
                </c:pt>
                <c:pt idx="25997">
                  <c:v>258</c:v>
                </c:pt>
                <c:pt idx="25998">
                  <c:v>259.2</c:v>
                </c:pt>
                <c:pt idx="25999">
                  <c:v>257.10000000000002</c:v>
                </c:pt>
                <c:pt idx="26000">
                  <c:v>258.89999999999998</c:v>
                </c:pt>
                <c:pt idx="26001">
                  <c:v>258.3</c:v>
                </c:pt>
                <c:pt idx="26002">
                  <c:v>257.60000000000002</c:v>
                </c:pt>
                <c:pt idx="26003">
                  <c:v>252</c:v>
                </c:pt>
                <c:pt idx="26004">
                  <c:v>251.7</c:v>
                </c:pt>
                <c:pt idx="26005">
                  <c:v>254.9</c:v>
                </c:pt>
                <c:pt idx="26006">
                  <c:v>253.2</c:v>
                </c:pt>
                <c:pt idx="26007">
                  <c:v>256.2</c:v>
                </c:pt>
                <c:pt idx="26008">
                  <c:v>256.8</c:v>
                </c:pt>
                <c:pt idx="26009">
                  <c:v>256.3</c:v>
                </c:pt>
                <c:pt idx="26010">
                  <c:v>255.7</c:v>
                </c:pt>
                <c:pt idx="26011">
                  <c:v>257.7</c:v>
                </c:pt>
                <c:pt idx="26012">
                  <c:v>257.39999999999998</c:v>
                </c:pt>
                <c:pt idx="26013">
                  <c:v>252.9</c:v>
                </c:pt>
                <c:pt idx="26014">
                  <c:v>257.10000000000002</c:v>
                </c:pt>
                <c:pt idx="26015">
                  <c:v>257.7</c:v>
                </c:pt>
                <c:pt idx="26016">
                  <c:v>252.4</c:v>
                </c:pt>
                <c:pt idx="26017">
                  <c:v>255.8</c:v>
                </c:pt>
                <c:pt idx="26018">
                  <c:v>257.10000000000002</c:v>
                </c:pt>
                <c:pt idx="26019">
                  <c:v>257.3</c:v>
                </c:pt>
                <c:pt idx="26020">
                  <c:v>251.7</c:v>
                </c:pt>
                <c:pt idx="26021">
                  <c:v>253.9</c:v>
                </c:pt>
                <c:pt idx="26022">
                  <c:v>252.2</c:v>
                </c:pt>
                <c:pt idx="26023">
                  <c:v>255.8</c:v>
                </c:pt>
                <c:pt idx="26024">
                  <c:v>256.10000000000002</c:v>
                </c:pt>
                <c:pt idx="26025">
                  <c:v>257.7</c:v>
                </c:pt>
                <c:pt idx="26026">
                  <c:v>248.8</c:v>
                </c:pt>
                <c:pt idx="26027">
                  <c:v>257.39999999999998</c:v>
                </c:pt>
                <c:pt idx="26028">
                  <c:v>256.7</c:v>
                </c:pt>
                <c:pt idx="26029">
                  <c:v>252.9</c:v>
                </c:pt>
                <c:pt idx="26030">
                  <c:v>255.2</c:v>
                </c:pt>
                <c:pt idx="26031">
                  <c:v>252.8</c:v>
                </c:pt>
                <c:pt idx="26032">
                  <c:v>258.60000000000002</c:v>
                </c:pt>
                <c:pt idx="26033">
                  <c:v>260.7</c:v>
                </c:pt>
                <c:pt idx="26034">
                  <c:v>260.7</c:v>
                </c:pt>
                <c:pt idx="26035">
                  <c:v>259.89999999999998</c:v>
                </c:pt>
                <c:pt idx="26036">
                  <c:v>262.10000000000002</c:v>
                </c:pt>
                <c:pt idx="26037">
                  <c:v>261.10000000000002</c:v>
                </c:pt>
                <c:pt idx="26038">
                  <c:v>260.39999999999998</c:v>
                </c:pt>
                <c:pt idx="26039">
                  <c:v>258.39999999999998</c:v>
                </c:pt>
                <c:pt idx="26040">
                  <c:v>258.7</c:v>
                </c:pt>
                <c:pt idx="26041">
                  <c:v>259.89999999999998</c:v>
                </c:pt>
                <c:pt idx="26042">
                  <c:v>262.10000000000002</c:v>
                </c:pt>
                <c:pt idx="26043">
                  <c:v>264.2</c:v>
                </c:pt>
                <c:pt idx="26044">
                  <c:v>265.3</c:v>
                </c:pt>
                <c:pt idx="26045">
                  <c:v>251.9</c:v>
                </c:pt>
                <c:pt idx="26046">
                  <c:v>257.10000000000002</c:v>
                </c:pt>
                <c:pt idx="26047">
                  <c:v>264.10000000000002</c:v>
                </c:pt>
                <c:pt idx="26048">
                  <c:v>259.7</c:v>
                </c:pt>
                <c:pt idx="26049">
                  <c:v>263.7</c:v>
                </c:pt>
                <c:pt idx="26050">
                  <c:v>264.3</c:v>
                </c:pt>
                <c:pt idx="26051">
                  <c:v>262.5</c:v>
                </c:pt>
                <c:pt idx="26052">
                  <c:v>260.7</c:v>
                </c:pt>
                <c:pt idx="26053">
                  <c:v>260.5</c:v>
                </c:pt>
                <c:pt idx="26054">
                  <c:v>261.60000000000002</c:v>
                </c:pt>
                <c:pt idx="26055">
                  <c:v>261.7</c:v>
                </c:pt>
                <c:pt idx="26056">
                  <c:v>259.39999999999998</c:v>
                </c:pt>
                <c:pt idx="26057">
                  <c:v>262.5</c:v>
                </c:pt>
                <c:pt idx="26058">
                  <c:v>260.3</c:v>
                </c:pt>
                <c:pt idx="26059">
                  <c:v>257.89999999999998</c:v>
                </c:pt>
                <c:pt idx="26060">
                  <c:v>258.60000000000002</c:v>
                </c:pt>
                <c:pt idx="26061">
                  <c:v>259.2</c:v>
                </c:pt>
                <c:pt idx="26062">
                  <c:v>259.89999999999998</c:v>
                </c:pt>
                <c:pt idx="26063">
                  <c:v>253.3</c:v>
                </c:pt>
                <c:pt idx="26064">
                  <c:v>260.7</c:v>
                </c:pt>
                <c:pt idx="26065">
                  <c:v>258.10000000000002</c:v>
                </c:pt>
                <c:pt idx="26066">
                  <c:v>256.5</c:v>
                </c:pt>
                <c:pt idx="26067">
                  <c:v>257.60000000000002</c:v>
                </c:pt>
                <c:pt idx="26068">
                  <c:v>257.5</c:v>
                </c:pt>
                <c:pt idx="26069">
                  <c:v>255.1</c:v>
                </c:pt>
                <c:pt idx="26070">
                  <c:v>262.7</c:v>
                </c:pt>
                <c:pt idx="26071">
                  <c:v>263.5</c:v>
                </c:pt>
                <c:pt idx="26072">
                  <c:v>254.8</c:v>
                </c:pt>
                <c:pt idx="26073">
                  <c:v>258.8</c:v>
                </c:pt>
                <c:pt idx="26074">
                  <c:v>261.60000000000002</c:v>
                </c:pt>
                <c:pt idx="26075">
                  <c:v>253.1</c:v>
                </c:pt>
                <c:pt idx="26076">
                  <c:v>260.2</c:v>
                </c:pt>
                <c:pt idx="26077">
                  <c:v>261.3</c:v>
                </c:pt>
                <c:pt idx="26078">
                  <c:v>259.7</c:v>
                </c:pt>
                <c:pt idx="26079">
                  <c:v>260.2</c:v>
                </c:pt>
                <c:pt idx="26080">
                  <c:v>259.10000000000002</c:v>
                </c:pt>
                <c:pt idx="26081">
                  <c:v>260</c:v>
                </c:pt>
                <c:pt idx="26082">
                  <c:v>256.2</c:v>
                </c:pt>
                <c:pt idx="26083">
                  <c:v>260</c:v>
                </c:pt>
                <c:pt idx="26084">
                  <c:v>256.8</c:v>
                </c:pt>
                <c:pt idx="26085">
                  <c:v>258.7</c:v>
                </c:pt>
                <c:pt idx="26086">
                  <c:v>257.5</c:v>
                </c:pt>
                <c:pt idx="26087">
                  <c:v>260.39999999999998</c:v>
                </c:pt>
                <c:pt idx="26088">
                  <c:v>259.2</c:v>
                </c:pt>
                <c:pt idx="26089">
                  <c:v>254.9</c:v>
                </c:pt>
                <c:pt idx="26090">
                  <c:v>257.60000000000002</c:v>
                </c:pt>
                <c:pt idx="26091">
                  <c:v>257.7</c:v>
                </c:pt>
                <c:pt idx="26092">
                  <c:v>258.7</c:v>
                </c:pt>
                <c:pt idx="26093">
                  <c:v>257.5</c:v>
                </c:pt>
                <c:pt idx="26094">
                  <c:v>254.7</c:v>
                </c:pt>
                <c:pt idx="26095">
                  <c:v>257.10000000000002</c:v>
                </c:pt>
                <c:pt idx="26096">
                  <c:v>257.3</c:v>
                </c:pt>
                <c:pt idx="26097">
                  <c:v>254.9</c:v>
                </c:pt>
                <c:pt idx="26098">
                  <c:v>258.60000000000002</c:v>
                </c:pt>
                <c:pt idx="26099">
                  <c:v>259.3</c:v>
                </c:pt>
                <c:pt idx="26100">
                  <c:v>256.8</c:v>
                </c:pt>
                <c:pt idx="26101">
                  <c:v>258.39999999999998</c:v>
                </c:pt>
                <c:pt idx="26102">
                  <c:v>258.3</c:v>
                </c:pt>
                <c:pt idx="26103">
                  <c:v>257.2</c:v>
                </c:pt>
                <c:pt idx="26104">
                  <c:v>254.7</c:v>
                </c:pt>
                <c:pt idx="26105">
                  <c:v>259.5</c:v>
                </c:pt>
                <c:pt idx="26106">
                  <c:v>257.5</c:v>
                </c:pt>
                <c:pt idx="26107">
                  <c:v>256.8</c:v>
                </c:pt>
                <c:pt idx="26108">
                  <c:v>257.2</c:v>
                </c:pt>
                <c:pt idx="26109">
                  <c:v>259.7</c:v>
                </c:pt>
                <c:pt idx="26110">
                  <c:v>258.89999999999998</c:v>
                </c:pt>
                <c:pt idx="26111">
                  <c:v>259.3</c:v>
                </c:pt>
                <c:pt idx="26112">
                  <c:v>257.7</c:v>
                </c:pt>
                <c:pt idx="26113">
                  <c:v>258.7</c:v>
                </c:pt>
                <c:pt idx="26114">
                  <c:v>260</c:v>
                </c:pt>
                <c:pt idx="26115">
                  <c:v>257.2</c:v>
                </c:pt>
                <c:pt idx="26116">
                  <c:v>252.2</c:v>
                </c:pt>
                <c:pt idx="26117">
                  <c:v>253.7</c:v>
                </c:pt>
                <c:pt idx="26118">
                  <c:v>253.4</c:v>
                </c:pt>
                <c:pt idx="26119">
                  <c:v>257.60000000000002</c:v>
                </c:pt>
                <c:pt idx="26120">
                  <c:v>257.39999999999998</c:v>
                </c:pt>
                <c:pt idx="26121">
                  <c:v>260.2</c:v>
                </c:pt>
                <c:pt idx="26122">
                  <c:v>257.3</c:v>
                </c:pt>
                <c:pt idx="26123">
                  <c:v>260.7</c:v>
                </c:pt>
                <c:pt idx="26124">
                  <c:v>256.89999999999998</c:v>
                </c:pt>
                <c:pt idx="26125">
                  <c:v>257.7</c:v>
                </c:pt>
                <c:pt idx="26126">
                  <c:v>260.7</c:v>
                </c:pt>
                <c:pt idx="26127">
                  <c:v>253.5</c:v>
                </c:pt>
                <c:pt idx="26128">
                  <c:v>257.3</c:v>
                </c:pt>
                <c:pt idx="26129">
                  <c:v>259.8</c:v>
                </c:pt>
                <c:pt idx="26130">
                  <c:v>256.7</c:v>
                </c:pt>
                <c:pt idx="26131">
                  <c:v>257.89999999999998</c:v>
                </c:pt>
                <c:pt idx="26132">
                  <c:v>259.89999999999998</c:v>
                </c:pt>
                <c:pt idx="26133">
                  <c:v>258.3</c:v>
                </c:pt>
                <c:pt idx="26134">
                  <c:v>256.60000000000002</c:v>
                </c:pt>
                <c:pt idx="26135">
                  <c:v>260.7</c:v>
                </c:pt>
                <c:pt idx="26136">
                  <c:v>259.7</c:v>
                </c:pt>
                <c:pt idx="26137">
                  <c:v>257.10000000000002</c:v>
                </c:pt>
                <c:pt idx="26138">
                  <c:v>258.39999999999998</c:v>
                </c:pt>
                <c:pt idx="26139">
                  <c:v>253.9</c:v>
                </c:pt>
                <c:pt idx="26140">
                  <c:v>254.9</c:v>
                </c:pt>
                <c:pt idx="26141">
                  <c:v>257.8</c:v>
                </c:pt>
                <c:pt idx="26142">
                  <c:v>254.7</c:v>
                </c:pt>
                <c:pt idx="26143">
                  <c:v>255.9</c:v>
                </c:pt>
                <c:pt idx="26144">
                  <c:v>255.7</c:v>
                </c:pt>
                <c:pt idx="26145">
                  <c:v>259.3</c:v>
                </c:pt>
                <c:pt idx="26146">
                  <c:v>258.60000000000002</c:v>
                </c:pt>
                <c:pt idx="26147">
                  <c:v>260.10000000000002</c:v>
                </c:pt>
                <c:pt idx="26148">
                  <c:v>257.7</c:v>
                </c:pt>
                <c:pt idx="26149">
                  <c:v>258.7</c:v>
                </c:pt>
                <c:pt idx="26150">
                  <c:v>260.60000000000002</c:v>
                </c:pt>
                <c:pt idx="26151">
                  <c:v>259.7</c:v>
                </c:pt>
                <c:pt idx="26152">
                  <c:v>258.89999999999998</c:v>
                </c:pt>
                <c:pt idx="26153">
                  <c:v>259.89999999999998</c:v>
                </c:pt>
                <c:pt idx="26154">
                  <c:v>260.7</c:v>
                </c:pt>
                <c:pt idx="26155">
                  <c:v>262.3</c:v>
                </c:pt>
                <c:pt idx="26156">
                  <c:v>259.7</c:v>
                </c:pt>
                <c:pt idx="26157">
                  <c:v>259.7</c:v>
                </c:pt>
                <c:pt idx="26158">
                  <c:v>263.8</c:v>
                </c:pt>
                <c:pt idx="26159">
                  <c:v>255.2</c:v>
                </c:pt>
                <c:pt idx="26160">
                  <c:v>261.8</c:v>
                </c:pt>
                <c:pt idx="26161">
                  <c:v>263</c:v>
                </c:pt>
                <c:pt idx="26162">
                  <c:v>262.8</c:v>
                </c:pt>
                <c:pt idx="26163">
                  <c:v>263.2</c:v>
                </c:pt>
                <c:pt idx="26164">
                  <c:v>259.39999999999998</c:v>
                </c:pt>
                <c:pt idx="26165">
                  <c:v>256.8</c:v>
                </c:pt>
                <c:pt idx="26166">
                  <c:v>262.2</c:v>
                </c:pt>
                <c:pt idx="26167">
                  <c:v>262.5</c:v>
                </c:pt>
                <c:pt idx="26168">
                  <c:v>260.89999999999998</c:v>
                </c:pt>
                <c:pt idx="26169">
                  <c:v>261.7</c:v>
                </c:pt>
                <c:pt idx="26170">
                  <c:v>261.7</c:v>
                </c:pt>
                <c:pt idx="26171">
                  <c:v>261.8</c:v>
                </c:pt>
                <c:pt idx="26172">
                  <c:v>262.2</c:v>
                </c:pt>
                <c:pt idx="26173">
                  <c:v>252.8</c:v>
                </c:pt>
                <c:pt idx="26174">
                  <c:v>261.7</c:v>
                </c:pt>
                <c:pt idx="26175">
                  <c:v>259.8</c:v>
                </c:pt>
                <c:pt idx="26176">
                  <c:v>260.2</c:v>
                </c:pt>
                <c:pt idx="26177">
                  <c:v>261.8</c:v>
                </c:pt>
                <c:pt idx="26178">
                  <c:v>261.2</c:v>
                </c:pt>
                <c:pt idx="26179">
                  <c:v>252.4</c:v>
                </c:pt>
                <c:pt idx="26180">
                  <c:v>256.8</c:v>
                </c:pt>
                <c:pt idx="26181">
                  <c:v>261.2</c:v>
                </c:pt>
                <c:pt idx="26182">
                  <c:v>260.5</c:v>
                </c:pt>
                <c:pt idx="26183">
                  <c:v>251.7</c:v>
                </c:pt>
                <c:pt idx="26184">
                  <c:v>261.7</c:v>
                </c:pt>
                <c:pt idx="26185">
                  <c:v>259.89999999999998</c:v>
                </c:pt>
                <c:pt idx="26186">
                  <c:v>260.60000000000002</c:v>
                </c:pt>
                <c:pt idx="26187">
                  <c:v>260.2</c:v>
                </c:pt>
                <c:pt idx="26188">
                  <c:v>260.7</c:v>
                </c:pt>
                <c:pt idx="26189">
                  <c:v>262.10000000000002</c:v>
                </c:pt>
                <c:pt idx="26190">
                  <c:v>259.7</c:v>
                </c:pt>
                <c:pt idx="26191">
                  <c:v>256.7</c:v>
                </c:pt>
                <c:pt idx="26192">
                  <c:v>253.5</c:v>
                </c:pt>
                <c:pt idx="26193">
                  <c:v>260.10000000000002</c:v>
                </c:pt>
                <c:pt idx="26194">
                  <c:v>262.7</c:v>
                </c:pt>
                <c:pt idx="26195">
                  <c:v>261.7</c:v>
                </c:pt>
                <c:pt idx="26196">
                  <c:v>261.2</c:v>
                </c:pt>
                <c:pt idx="26197">
                  <c:v>262.3</c:v>
                </c:pt>
                <c:pt idx="26198">
                  <c:v>252.3</c:v>
                </c:pt>
                <c:pt idx="26199">
                  <c:v>259.3</c:v>
                </c:pt>
                <c:pt idx="26200">
                  <c:v>257.7</c:v>
                </c:pt>
                <c:pt idx="26201">
                  <c:v>259.89999999999998</c:v>
                </c:pt>
                <c:pt idx="26202">
                  <c:v>261.7</c:v>
                </c:pt>
                <c:pt idx="26203">
                  <c:v>261.89999999999998</c:v>
                </c:pt>
                <c:pt idx="26204">
                  <c:v>262.3</c:v>
                </c:pt>
                <c:pt idx="26205">
                  <c:v>261.2</c:v>
                </c:pt>
                <c:pt idx="26206">
                  <c:v>262.7</c:v>
                </c:pt>
                <c:pt idx="26207">
                  <c:v>260.2</c:v>
                </c:pt>
                <c:pt idx="26208">
                  <c:v>259.8</c:v>
                </c:pt>
                <c:pt idx="26209">
                  <c:v>262.39999999999998</c:v>
                </c:pt>
                <c:pt idx="26210">
                  <c:v>261.10000000000002</c:v>
                </c:pt>
                <c:pt idx="26211">
                  <c:v>257.10000000000002</c:v>
                </c:pt>
                <c:pt idx="26212">
                  <c:v>262.7</c:v>
                </c:pt>
                <c:pt idx="26213">
                  <c:v>261.8</c:v>
                </c:pt>
                <c:pt idx="26214">
                  <c:v>259.8</c:v>
                </c:pt>
                <c:pt idx="26215">
                  <c:v>263.2</c:v>
                </c:pt>
                <c:pt idx="26216">
                  <c:v>262.5</c:v>
                </c:pt>
                <c:pt idx="26217">
                  <c:v>261.7</c:v>
                </c:pt>
                <c:pt idx="26218">
                  <c:v>262.5</c:v>
                </c:pt>
                <c:pt idx="26219">
                  <c:v>262.39999999999998</c:v>
                </c:pt>
                <c:pt idx="26220">
                  <c:v>260.7</c:v>
                </c:pt>
                <c:pt idx="26221">
                  <c:v>262.3</c:v>
                </c:pt>
                <c:pt idx="26222">
                  <c:v>263.39999999999998</c:v>
                </c:pt>
                <c:pt idx="26223">
                  <c:v>262.7</c:v>
                </c:pt>
                <c:pt idx="26224">
                  <c:v>263.7</c:v>
                </c:pt>
                <c:pt idx="26225">
                  <c:v>256.2</c:v>
                </c:pt>
                <c:pt idx="26226">
                  <c:v>264.2</c:v>
                </c:pt>
                <c:pt idx="26227">
                  <c:v>264.7</c:v>
                </c:pt>
                <c:pt idx="26228">
                  <c:v>256.10000000000002</c:v>
                </c:pt>
                <c:pt idx="26229">
                  <c:v>260.10000000000002</c:v>
                </c:pt>
                <c:pt idx="26230">
                  <c:v>254.6</c:v>
                </c:pt>
                <c:pt idx="26231">
                  <c:v>256</c:v>
                </c:pt>
                <c:pt idx="26232">
                  <c:v>269.60000000000002</c:v>
                </c:pt>
                <c:pt idx="26233">
                  <c:v>271.39999999999998</c:v>
                </c:pt>
                <c:pt idx="26234">
                  <c:v>266.2</c:v>
                </c:pt>
                <c:pt idx="26235">
                  <c:v>259.7</c:v>
                </c:pt>
                <c:pt idx="26236">
                  <c:v>265.8</c:v>
                </c:pt>
                <c:pt idx="26237">
                  <c:v>270.60000000000002</c:v>
                </c:pt>
                <c:pt idx="26238">
                  <c:v>270.60000000000002</c:v>
                </c:pt>
                <c:pt idx="26239">
                  <c:v>264.89999999999998</c:v>
                </c:pt>
                <c:pt idx="26240">
                  <c:v>271.89999999999998</c:v>
                </c:pt>
                <c:pt idx="26241">
                  <c:v>263.8</c:v>
                </c:pt>
                <c:pt idx="26242">
                  <c:v>266.2</c:v>
                </c:pt>
                <c:pt idx="26243">
                  <c:v>268.3</c:v>
                </c:pt>
                <c:pt idx="26244">
                  <c:v>266.7</c:v>
                </c:pt>
                <c:pt idx="26245">
                  <c:v>265.8</c:v>
                </c:pt>
                <c:pt idx="26246">
                  <c:v>266.10000000000002</c:v>
                </c:pt>
                <c:pt idx="26247">
                  <c:v>264.10000000000002</c:v>
                </c:pt>
                <c:pt idx="26248">
                  <c:v>266.5</c:v>
                </c:pt>
                <c:pt idx="26249">
                  <c:v>261.60000000000002</c:v>
                </c:pt>
                <c:pt idx="26250">
                  <c:v>262.60000000000002</c:v>
                </c:pt>
                <c:pt idx="26251">
                  <c:v>258.2</c:v>
                </c:pt>
                <c:pt idx="26252">
                  <c:v>264</c:v>
                </c:pt>
                <c:pt idx="26253">
                  <c:v>265.2</c:v>
                </c:pt>
                <c:pt idx="26254">
                  <c:v>266.3</c:v>
                </c:pt>
                <c:pt idx="26255">
                  <c:v>257.2</c:v>
                </c:pt>
                <c:pt idx="26256">
                  <c:v>263.3</c:v>
                </c:pt>
                <c:pt idx="26257">
                  <c:v>265.60000000000002</c:v>
                </c:pt>
                <c:pt idx="26258">
                  <c:v>264.10000000000002</c:v>
                </c:pt>
                <c:pt idx="26259">
                  <c:v>264.7</c:v>
                </c:pt>
                <c:pt idx="26260">
                  <c:v>257</c:v>
                </c:pt>
                <c:pt idx="26261">
                  <c:v>261.60000000000002</c:v>
                </c:pt>
                <c:pt idx="26262">
                  <c:v>264.7</c:v>
                </c:pt>
                <c:pt idx="26263">
                  <c:v>265.10000000000002</c:v>
                </c:pt>
                <c:pt idx="26264">
                  <c:v>266.7</c:v>
                </c:pt>
                <c:pt idx="26265">
                  <c:v>265.7</c:v>
                </c:pt>
                <c:pt idx="26266">
                  <c:v>258.2</c:v>
                </c:pt>
                <c:pt idx="26267">
                  <c:v>257.3</c:v>
                </c:pt>
                <c:pt idx="26268">
                  <c:v>262.2</c:v>
                </c:pt>
                <c:pt idx="26269">
                  <c:v>263.7</c:v>
                </c:pt>
                <c:pt idx="26270">
                  <c:v>263.5</c:v>
                </c:pt>
                <c:pt idx="26271">
                  <c:v>258.39999999999998</c:v>
                </c:pt>
                <c:pt idx="26272">
                  <c:v>262.7</c:v>
                </c:pt>
                <c:pt idx="26273">
                  <c:v>261.60000000000002</c:v>
                </c:pt>
                <c:pt idx="26274">
                  <c:v>263.10000000000002</c:v>
                </c:pt>
                <c:pt idx="26275">
                  <c:v>265.7</c:v>
                </c:pt>
                <c:pt idx="26276">
                  <c:v>265.7</c:v>
                </c:pt>
                <c:pt idx="26277">
                  <c:v>265.2</c:v>
                </c:pt>
                <c:pt idx="26278">
                  <c:v>259.8</c:v>
                </c:pt>
                <c:pt idx="26279">
                  <c:v>262.89999999999998</c:v>
                </c:pt>
                <c:pt idx="26280">
                  <c:v>255.2</c:v>
                </c:pt>
                <c:pt idx="26281">
                  <c:v>252.1</c:v>
                </c:pt>
                <c:pt idx="26282">
                  <c:v>263.5</c:v>
                </c:pt>
                <c:pt idx="26283">
                  <c:v>262.2</c:v>
                </c:pt>
                <c:pt idx="26284">
                  <c:v>262.5</c:v>
                </c:pt>
                <c:pt idx="26285">
                  <c:v>263.8</c:v>
                </c:pt>
                <c:pt idx="26286">
                  <c:v>264.2</c:v>
                </c:pt>
                <c:pt idx="26287">
                  <c:v>264.5</c:v>
                </c:pt>
                <c:pt idx="26288">
                  <c:v>264.8</c:v>
                </c:pt>
                <c:pt idx="26289">
                  <c:v>265.2</c:v>
                </c:pt>
                <c:pt idx="26290">
                  <c:v>259.8</c:v>
                </c:pt>
                <c:pt idx="26291">
                  <c:v>259.10000000000002</c:v>
                </c:pt>
                <c:pt idx="26292">
                  <c:v>258.60000000000002</c:v>
                </c:pt>
                <c:pt idx="26293">
                  <c:v>262.5</c:v>
                </c:pt>
                <c:pt idx="26294">
                  <c:v>262</c:v>
                </c:pt>
                <c:pt idx="26295">
                  <c:v>260.8</c:v>
                </c:pt>
                <c:pt idx="26296">
                  <c:v>261.8</c:v>
                </c:pt>
                <c:pt idx="26297">
                  <c:v>262.8</c:v>
                </c:pt>
                <c:pt idx="26298">
                  <c:v>259.39999999999998</c:v>
                </c:pt>
                <c:pt idx="26299">
                  <c:v>261.3</c:v>
                </c:pt>
                <c:pt idx="26300">
                  <c:v>259.3</c:v>
                </c:pt>
                <c:pt idx="26301">
                  <c:v>260.3</c:v>
                </c:pt>
                <c:pt idx="26302">
                  <c:v>261</c:v>
                </c:pt>
                <c:pt idx="26303">
                  <c:v>261.2</c:v>
                </c:pt>
                <c:pt idx="26304">
                  <c:v>253.7</c:v>
                </c:pt>
                <c:pt idx="26305">
                  <c:v>261.3</c:v>
                </c:pt>
                <c:pt idx="26306">
                  <c:v>260.89999999999998</c:v>
                </c:pt>
                <c:pt idx="26307">
                  <c:v>263.10000000000002</c:v>
                </c:pt>
                <c:pt idx="26308">
                  <c:v>259.8</c:v>
                </c:pt>
                <c:pt idx="26309">
                  <c:v>264.10000000000002</c:v>
                </c:pt>
                <c:pt idx="26310">
                  <c:v>257.3</c:v>
                </c:pt>
                <c:pt idx="26311">
                  <c:v>261.89999999999998</c:v>
                </c:pt>
                <c:pt idx="26312">
                  <c:v>264.7</c:v>
                </c:pt>
                <c:pt idx="26313">
                  <c:v>261.8</c:v>
                </c:pt>
                <c:pt idx="26314">
                  <c:v>261.2</c:v>
                </c:pt>
                <c:pt idx="26315">
                  <c:v>260.10000000000002</c:v>
                </c:pt>
                <c:pt idx="26316">
                  <c:v>254.2</c:v>
                </c:pt>
                <c:pt idx="26317">
                  <c:v>261.8</c:v>
                </c:pt>
                <c:pt idx="26318">
                  <c:v>263.39999999999998</c:v>
                </c:pt>
                <c:pt idx="26319">
                  <c:v>262.2</c:v>
                </c:pt>
                <c:pt idx="26320">
                  <c:v>263.5</c:v>
                </c:pt>
                <c:pt idx="26321">
                  <c:v>263.5</c:v>
                </c:pt>
                <c:pt idx="26322">
                  <c:v>263.7</c:v>
                </c:pt>
                <c:pt idx="26323">
                  <c:v>263.89999999999998</c:v>
                </c:pt>
                <c:pt idx="26324">
                  <c:v>260.2</c:v>
                </c:pt>
                <c:pt idx="26325">
                  <c:v>262.7</c:v>
                </c:pt>
                <c:pt idx="26326">
                  <c:v>261.10000000000002</c:v>
                </c:pt>
                <c:pt idx="26327">
                  <c:v>258.7</c:v>
                </c:pt>
                <c:pt idx="26328">
                  <c:v>259.7</c:v>
                </c:pt>
                <c:pt idx="26329">
                  <c:v>255.8</c:v>
                </c:pt>
                <c:pt idx="26330">
                  <c:v>260.7</c:v>
                </c:pt>
                <c:pt idx="26331">
                  <c:v>257.8</c:v>
                </c:pt>
                <c:pt idx="26332">
                  <c:v>258.8</c:v>
                </c:pt>
                <c:pt idx="26333">
                  <c:v>260.7</c:v>
                </c:pt>
                <c:pt idx="26334">
                  <c:v>260.7</c:v>
                </c:pt>
                <c:pt idx="26335">
                  <c:v>261.5</c:v>
                </c:pt>
                <c:pt idx="26336">
                  <c:v>257.3</c:v>
                </c:pt>
                <c:pt idx="26337">
                  <c:v>260.2</c:v>
                </c:pt>
                <c:pt idx="26338">
                  <c:v>252.4</c:v>
                </c:pt>
                <c:pt idx="26339">
                  <c:v>259.7</c:v>
                </c:pt>
                <c:pt idx="26340">
                  <c:v>256.39999999999998</c:v>
                </c:pt>
                <c:pt idx="26341">
                  <c:v>252.8</c:v>
                </c:pt>
                <c:pt idx="26342">
                  <c:v>258.7</c:v>
                </c:pt>
                <c:pt idx="26343">
                  <c:v>258.7</c:v>
                </c:pt>
                <c:pt idx="26344">
                  <c:v>257.89999999999998</c:v>
                </c:pt>
                <c:pt idx="26345">
                  <c:v>256.5</c:v>
                </c:pt>
                <c:pt idx="26346">
                  <c:v>255.7</c:v>
                </c:pt>
                <c:pt idx="26347">
                  <c:v>256.8</c:v>
                </c:pt>
                <c:pt idx="26348">
                  <c:v>256.8</c:v>
                </c:pt>
                <c:pt idx="26349">
                  <c:v>256.3</c:v>
                </c:pt>
                <c:pt idx="26350">
                  <c:v>257.39999999999998</c:v>
                </c:pt>
                <c:pt idx="26351">
                  <c:v>254.2</c:v>
                </c:pt>
                <c:pt idx="26352">
                  <c:v>256.8</c:v>
                </c:pt>
                <c:pt idx="26353">
                  <c:v>249.4</c:v>
                </c:pt>
                <c:pt idx="26354">
                  <c:v>256.8</c:v>
                </c:pt>
                <c:pt idx="26355">
                  <c:v>255.8</c:v>
                </c:pt>
                <c:pt idx="26356">
                  <c:v>256.39999999999998</c:v>
                </c:pt>
                <c:pt idx="26357">
                  <c:v>247.4</c:v>
                </c:pt>
                <c:pt idx="26358">
                  <c:v>252.7</c:v>
                </c:pt>
                <c:pt idx="26359">
                  <c:v>254.8</c:v>
                </c:pt>
                <c:pt idx="26360">
                  <c:v>256.2</c:v>
                </c:pt>
                <c:pt idx="26361">
                  <c:v>254.2</c:v>
                </c:pt>
                <c:pt idx="26362">
                  <c:v>254.1</c:v>
                </c:pt>
                <c:pt idx="26363">
                  <c:v>255.5</c:v>
                </c:pt>
                <c:pt idx="26364">
                  <c:v>251.4</c:v>
                </c:pt>
                <c:pt idx="26365">
                  <c:v>251.3</c:v>
                </c:pt>
                <c:pt idx="26366">
                  <c:v>253.1</c:v>
                </c:pt>
                <c:pt idx="26367">
                  <c:v>253.8</c:v>
                </c:pt>
                <c:pt idx="26368">
                  <c:v>255.2</c:v>
                </c:pt>
                <c:pt idx="26369">
                  <c:v>254.1</c:v>
                </c:pt>
                <c:pt idx="26370">
                  <c:v>251.9</c:v>
                </c:pt>
                <c:pt idx="26371">
                  <c:v>252.7</c:v>
                </c:pt>
                <c:pt idx="26372">
                  <c:v>249.6</c:v>
                </c:pt>
                <c:pt idx="26373">
                  <c:v>247.7</c:v>
                </c:pt>
                <c:pt idx="26374">
                  <c:v>254.4</c:v>
                </c:pt>
                <c:pt idx="26375">
                  <c:v>253.8</c:v>
                </c:pt>
                <c:pt idx="26376">
                  <c:v>255.2</c:v>
                </c:pt>
                <c:pt idx="26377">
                  <c:v>257.60000000000002</c:v>
                </c:pt>
                <c:pt idx="26378">
                  <c:v>258</c:v>
                </c:pt>
                <c:pt idx="26379">
                  <c:v>254.3</c:v>
                </c:pt>
                <c:pt idx="26380">
                  <c:v>249.1</c:v>
                </c:pt>
                <c:pt idx="26381">
                  <c:v>248.2</c:v>
                </c:pt>
                <c:pt idx="26382">
                  <c:v>249.6</c:v>
                </c:pt>
                <c:pt idx="26383">
                  <c:v>244.2</c:v>
                </c:pt>
                <c:pt idx="26384">
                  <c:v>247.8</c:v>
                </c:pt>
                <c:pt idx="26385">
                  <c:v>253.3</c:v>
                </c:pt>
                <c:pt idx="26386">
                  <c:v>252</c:v>
                </c:pt>
                <c:pt idx="26387">
                  <c:v>250.1</c:v>
                </c:pt>
                <c:pt idx="26388">
                  <c:v>250.3</c:v>
                </c:pt>
                <c:pt idx="26389">
                  <c:v>247.2</c:v>
                </c:pt>
                <c:pt idx="26390">
                  <c:v>247</c:v>
                </c:pt>
                <c:pt idx="26391">
                  <c:v>253.8</c:v>
                </c:pt>
                <c:pt idx="26392">
                  <c:v>251.3</c:v>
                </c:pt>
                <c:pt idx="26393">
                  <c:v>251.5</c:v>
                </c:pt>
                <c:pt idx="26394">
                  <c:v>243.4</c:v>
                </c:pt>
                <c:pt idx="26395">
                  <c:v>250</c:v>
                </c:pt>
                <c:pt idx="26396">
                  <c:v>252.8</c:v>
                </c:pt>
                <c:pt idx="26397">
                  <c:v>252.3</c:v>
                </c:pt>
                <c:pt idx="26398">
                  <c:v>252.6</c:v>
                </c:pt>
                <c:pt idx="26399">
                  <c:v>252.8</c:v>
                </c:pt>
                <c:pt idx="26400">
                  <c:v>252.3</c:v>
                </c:pt>
                <c:pt idx="26401">
                  <c:v>251</c:v>
                </c:pt>
                <c:pt idx="26402">
                  <c:v>249.7</c:v>
                </c:pt>
                <c:pt idx="26403">
                  <c:v>249.3</c:v>
                </c:pt>
                <c:pt idx="26404">
                  <c:v>252.2</c:v>
                </c:pt>
                <c:pt idx="26405">
                  <c:v>249.4</c:v>
                </c:pt>
                <c:pt idx="26406">
                  <c:v>246.8</c:v>
                </c:pt>
                <c:pt idx="26407">
                  <c:v>250.1</c:v>
                </c:pt>
                <c:pt idx="26408">
                  <c:v>242.1</c:v>
                </c:pt>
                <c:pt idx="26409">
                  <c:v>245.6</c:v>
                </c:pt>
                <c:pt idx="26410">
                  <c:v>253.8</c:v>
                </c:pt>
                <c:pt idx="26411">
                  <c:v>250.1</c:v>
                </c:pt>
                <c:pt idx="26412">
                  <c:v>253.2</c:v>
                </c:pt>
                <c:pt idx="26413">
                  <c:v>253.1</c:v>
                </c:pt>
                <c:pt idx="26414">
                  <c:v>251.2</c:v>
                </c:pt>
                <c:pt idx="26415">
                  <c:v>245.4</c:v>
                </c:pt>
                <c:pt idx="26416">
                  <c:v>248.6</c:v>
                </c:pt>
                <c:pt idx="26417">
                  <c:v>252.8</c:v>
                </c:pt>
                <c:pt idx="26418">
                  <c:v>250.4</c:v>
                </c:pt>
                <c:pt idx="26419">
                  <c:v>250.3</c:v>
                </c:pt>
                <c:pt idx="26420">
                  <c:v>250.9</c:v>
                </c:pt>
                <c:pt idx="26421">
                  <c:v>248.7</c:v>
                </c:pt>
                <c:pt idx="26422">
                  <c:v>246.1</c:v>
                </c:pt>
                <c:pt idx="26423">
                  <c:v>250.9</c:v>
                </c:pt>
                <c:pt idx="26424">
                  <c:v>251.8</c:v>
                </c:pt>
                <c:pt idx="26425">
                  <c:v>242</c:v>
                </c:pt>
                <c:pt idx="26426">
                  <c:v>249.1</c:v>
                </c:pt>
                <c:pt idx="26427">
                  <c:v>247.9</c:v>
                </c:pt>
                <c:pt idx="26428">
                  <c:v>248.1</c:v>
                </c:pt>
                <c:pt idx="26429">
                  <c:v>251.3</c:v>
                </c:pt>
                <c:pt idx="26430">
                  <c:v>245</c:v>
                </c:pt>
                <c:pt idx="26431">
                  <c:v>242.5</c:v>
                </c:pt>
                <c:pt idx="26432">
                  <c:v>242.9</c:v>
                </c:pt>
                <c:pt idx="26433">
                  <c:v>248.3</c:v>
                </c:pt>
                <c:pt idx="26434">
                  <c:v>249.5</c:v>
                </c:pt>
                <c:pt idx="26435">
                  <c:v>249.1</c:v>
                </c:pt>
                <c:pt idx="26436">
                  <c:v>250.8</c:v>
                </c:pt>
                <c:pt idx="26437">
                  <c:v>250.8</c:v>
                </c:pt>
                <c:pt idx="26438">
                  <c:v>242.5</c:v>
                </c:pt>
                <c:pt idx="26439">
                  <c:v>247.8</c:v>
                </c:pt>
                <c:pt idx="26440">
                  <c:v>251.4</c:v>
                </c:pt>
                <c:pt idx="26441">
                  <c:v>253.6</c:v>
                </c:pt>
                <c:pt idx="26442">
                  <c:v>251.8</c:v>
                </c:pt>
                <c:pt idx="26443">
                  <c:v>250</c:v>
                </c:pt>
                <c:pt idx="26444">
                  <c:v>239.9</c:v>
                </c:pt>
                <c:pt idx="26445">
                  <c:v>245.4</c:v>
                </c:pt>
                <c:pt idx="26446">
                  <c:v>250.5</c:v>
                </c:pt>
                <c:pt idx="26447">
                  <c:v>239.7</c:v>
                </c:pt>
                <c:pt idx="26448">
                  <c:v>246.7</c:v>
                </c:pt>
                <c:pt idx="26449">
                  <c:v>250.6</c:v>
                </c:pt>
                <c:pt idx="26450">
                  <c:v>250.8</c:v>
                </c:pt>
                <c:pt idx="26451">
                  <c:v>244.1</c:v>
                </c:pt>
                <c:pt idx="26452">
                  <c:v>247.5</c:v>
                </c:pt>
                <c:pt idx="26453">
                  <c:v>249.7</c:v>
                </c:pt>
                <c:pt idx="26454">
                  <c:v>249.3</c:v>
                </c:pt>
                <c:pt idx="26455">
                  <c:v>248.2</c:v>
                </c:pt>
                <c:pt idx="26456">
                  <c:v>247.8</c:v>
                </c:pt>
                <c:pt idx="26457">
                  <c:v>246.9</c:v>
                </c:pt>
                <c:pt idx="26458">
                  <c:v>248.3</c:v>
                </c:pt>
                <c:pt idx="26459">
                  <c:v>238.9</c:v>
                </c:pt>
                <c:pt idx="26460">
                  <c:v>249.3</c:v>
                </c:pt>
                <c:pt idx="26461">
                  <c:v>248.8</c:v>
                </c:pt>
                <c:pt idx="26462">
                  <c:v>247.3</c:v>
                </c:pt>
                <c:pt idx="26463">
                  <c:v>245.5</c:v>
                </c:pt>
                <c:pt idx="26464">
                  <c:v>245.8</c:v>
                </c:pt>
                <c:pt idx="26465">
                  <c:v>246.4</c:v>
                </c:pt>
                <c:pt idx="26466">
                  <c:v>246</c:v>
                </c:pt>
                <c:pt idx="26467">
                  <c:v>246.8</c:v>
                </c:pt>
                <c:pt idx="26468">
                  <c:v>246.1</c:v>
                </c:pt>
                <c:pt idx="26469">
                  <c:v>247.8</c:v>
                </c:pt>
                <c:pt idx="26470">
                  <c:v>248.6</c:v>
                </c:pt>
                <c:pt idx="26471">
                  <c:v>245.4</c:v>
                </c:pt>
                <c:pt idx="26472">
                  <c:v>249.3</c:v>
                </c:pt>
                <c:pt idx="26473">
                  <c:v>249</c:v>
                </c:pt>
                <c:pt idx="26474">
                  <c:v>246.4</c:v>
                </c:pt>
                <c:pt idx="26475">
                  <c:v>246.3</c:v>
                </c:pt>
                <c:pt idx="26476">
                  <c:v>248.8</c:v>
                </c:pt>
                <c:pt idx="26477">
                  <c:v>248.8</c:v>
                </c:pt>
                <c:pt idx="26478">
                  <c:v>248.8</c:v>
                </c:pt>
                <c:pt idx="26479">
                  <c:v>248</c:v>
                </c:pt>
                <c:pt idx="26480">
                  <c:v>243.7</c:v>
                </c:pt>
                <c:pt idx="26481">
                  <c:v>243.8</c:v>
                </c:pt>
                <c:pt idx="26482">
                  <c:v>247.3</c:v>
                </c:pt>
                <c:pt idx="26483">
                  <c:v>249</c:v>
                </c:pt>
                <c:pt idx="26484">
                  <c:v>249.3</c:v>
                </c:pt>
                <c:pt idx="26485">
                  <c:v>249.6</c:v>
                </c:pt>
                <c:pt idx="26486">
                  <c:v>250.2</c:v>
                </c:pt>
                <c:pt idx="26487">
                  <c:v>248.3</c:v>
                </c:pt>
                <c:pt idx="26488">
                  <c:v>250.6</c:v>
                </c:pt>
                <c:pt idx="26489">
                  <c:v>247.4</c:v>
                </c:pt>
                <c:pt idx="26490">
                  <c:v>249.4</c:v>
                </c:pt>
                <c:pt idx="26491">
                  <c:v>249.5</c:v>
                </c:pt>
                <c:pt idx="26492">
                  <c:v>241.6</c:v>
                </c:pt>
                <c:pt idx="26493">
                  <c:v>245.8</c:v>
                </c:pt>
                <c:pt idx="26494">
                  <c:v>241</c:v>
                </c:pt>
                <c:pt idx="26495">
                  <c:v>246.7</c:v>
                </c:pt>
                <c:pt idx="26496">
                  <c:v>245.8</c:v>
                </c:pt>
                <c:pt idx="26497">
                  <c:v>245.8</c:v>
                </c:pt>
                <c:pt idx="26498">
                  <c:v>245.8</c:v>
                </c:pt>
                <c:pt idx="26499">
                  <c:v>246.3</c:v>
                </c:pt>
                <c:pt idx="26500">
                  <c:v>243.6</c:v>
                </c:pt>
                <c:pt idx="26501">
                  <c:v>243.2</c:v>
                </c:pt>
                <c:pt idx="26502">
                  <c:v>245.3</c:v>
                </c:pt>
                <c:pt idx="26503">
                  <c:v>247.5</c:v>
                </c:pt>
                <c:pt idx="26504">
                  <c:v>245.8</c:v>
                </c:pt>
                <c:pt idx="26505">
                  <c:v>246.3</c:v>
                </c:pt>
                <c:pt idx="26506">
                  <c:v>247.6</c:v>
                </c:pt>
                <c:pt idx="26507">
                  <c:v>247.8</c:v>
                </c:pt>
                <c:pt idx="26508">
                  <c:v>247.4</c:v>
                </c:pt>
                <c:pt idx="26509">
                  <c:v>244.5</c:v>
                </c:pt>
                <c:pt idx="26510">
                  <c:v>246.7</c:v>
                </c:pt>
                <c:pt idx="26511">
                  <c:v>242.3</c:v>
                </c:pt>
                <c:pt idx="26512">
                  <c:v>234.8</c:v>
                </c:pt>
                <c:pt idx="26513">
                  <c:v>245.4</c:v>
                </c:pt>
                <c:pt idx="26514">
                  <c:v>242.3</c:v>
                </c:pt>
                <c:pt idx="26515">
                  <c:v>237.5</c:v>
                </c:pt>
                <c:pt idx="26516">
                  <c:v>243.6</c:v>
                </c:pt>
                <c:pt idx="26517">
                  <c:v>237.4</c:v>
                </c:pt>
                <c:pt idx="26518">
                  <c:v>238.9</c:v>
                </c:pt>
                <c:pt idx="26519">
                  <c:v>242.2</c:v>
                </c:pt>
                <c:pt idx="26520">
                  <c:v>239.1</c:v>
                </c:pt>
                <c:pt idx="26521">
                  <c:v>242.6</c:v>
                </c:pt>
                <c:pt idx="26522">
                  <c:v>241.6</c:v>
                </c:pt>
                <c:pt idx="26523">
                  <c:v>236.9</c:v>
                </c:pt>
                <c:pt idx="26524">
                  <c:v>243.6</c:v>
                </c:pt>
                <c:pt idx="26525">
                  <c:v>236.7</c:v>
                </c:pt>
                <c:pt idx="26526">
                  <c:v>239.3</c:v>
                </c:pt>
                <c:pt idx="26527">
                  <c:v>241.1</c:v>
                </c:pt>
                <c:pt idx="26528">
                  <c:v>243.1</c:v>
                </c:pt>
                <c:pt idx="26529">
                  <c:v>244</c:v>
                </c:pt>
                <c:pt idx="26530">
                  <c:v>244.4</c:v>
                </c:pt>
                <c:pt idx="26531">
                  <c:v>242.3</c:v>
                </c:pt>
                <c:pt idx="26532">
                  <c:v>240.1</c:v>
                </c:pt>
                <c:pt idx="26533">
                  <c:v>242.1</c:v>
                </c:pt>
                <c:pt idx="26534">
                  <c:v>242.9</c:v>
                </c:pt>
                <c:pt idx="26535">
                  <c:v>242.9</c:v>
                </c:pt>
                <c:pt idx="26536">
                  <c:v>241.3</c:v>
                </c:pt>
                <c:pt idx="26537">
                  <c:v>239.2</c:v>
                </c:pt>
                <c:pt idx="26538">
                  <c:v>237.9</c:v>
                </c:pt>
                <c:pt idx="26539">
                  <c:v>239.9</c:v>
                </c:pt>
                <c:pt idx="26540">
                  <c:v>232.8</c:v>
                </c:pt>
                <c:pt idx="26541">
                  <c:v>238</c:v>
                </c:pt>
                <c:pt idx="26542">
                  <c:v>238.5</c:v>
                </c:pt>
                <c:pt idx="26543">
                  <c:v>234.8</c:v>
                </c:pt>
                <c:pt idx="26544">
                  <c:v>240.9</c:v>
                </c:pt>
                <c:pt idx="26545">
                  <c:v>240.1</c:v>
                </c:pt>
                <c:pt idx="26546">
                  <c:v>238.9</c:v>
                </c:pt>
                <c:pt idx="26547">
                  <c:v>239.8</c:v>
                </c:pt>
                <c:pt idx="26548">
                  <c:v>230.8</c:v>
                </c:pt>
                <c:pt idx="26549">
                  <c:v>238.6</c:v>
                </c:pt>
                <c:pt idx="26550">
                  <c:v>237.3</c:v>
                </c:pt>
                <c:pt idx="26551">
                  <c:v>236.6</c:v>
                </c:pt>
                <c:pt idx="26552">
                  <c:v>238.3</c:v>
                </c:pt>
                <c:pt idx="26553">
                  <c:v>235.3</c:v>
                </c:pt>
                <c:pt idx="26554">
                  <c:v>237.7</c:v>
                </c:pt>
                <c:pt idx="26555">
                  <c:v>237.9</c:v>
                </c:pt>
                <c:pt idx="26556">
                  <c:v>237.5</c:v>
                </c:pt>
                <c:pt idx="26557">
                  <c:v>235.4</c:v>
                </c:pt>
                <c:pt idx="26558">
                  <c:v>234.3</c:v>
                </c:pt>
                <c:pt idx="26559">
                  <c:v>236.5</c:v>
                </c:pt>
                <c:pt idx="26560">
                  <c:v>235.9</c:v>
                </c:pt>
                <c:pt idx="26561">
                  <c:v>236.2</c:v>
                </c:pt>
                <c:pt idx="26562">
                  <c:v>236.6</c:v>
                </c:pt>
                <c:pt idx="26563">
                  <c:v>228</c:v>
                </c:pt>
                <c:pt idx="26564">
                  <c:v>235.5</c:v>
                </c:pt>
                <c:pt idx="26565">
                  <c:v>229.9</c:v>
                </c:pt>
                <c:pt idx="26566">
                  <c:v>236.7</c:v>
                </c:pt>
                <c:pt idx="26567">
                  <c:v>233.7</c:v>
                </c:pt>
                <c:pt idx="26568">
                  <c:v>231.5</c:v>
                </c:pt>
                <c:pt idx="26569">
                  <c:v>231.7</c:v>
                </c:pt>
                <c:pt idx="26570">
                  <c:v>235.8</c:v>
                </c:pt>
                <c:pt idx="26571">
                  <c:v>235.4</c:v>
                </c:pt>
                <c:pt idx="26572">
                  <c:v>233.6</c:v>
                </c:pt>
                <c:pt idx="26573">
                  <c:v>226.1</c:v>
                </c:pt>
                <c:pt idx="26574">
                  <c:v>230.1</c:v>
                </c:pt>
                <c:pt idx="26575">
                  <c:v>234.7</c:v>
                </c:pt>
                <c:pt idx="26576">
                  <c:v>233.8</c:v>
                </c:pt>
                <c:pt idx="26577">
                  <c:v>229</c:v>
                </c:pt>
                <c:pt idx="26578">
                  <c:v>233.9</c:v>
                </c:pt>
                <c:pt idx="26579">
                  <c:v>233.6</c:v>
                </c:pt>
                <c:pt idx="26580">
                  <c:v>228.3</c:v>
                </c:pt>
                <c:pt idx="26581">
                  <c:v>232</c:v>
                </c:pt>
                <c:pt idx="26582">
                  <c:v>227.8</c:v>
                </c:pt>
                <c:pt idx="26583">
                  <c:v>228.2</c:v>
                </c:pt>
                <c:pt idx="26584">
                  <c:v>232.5</c:v>
                </c:pt>
                <c:pt idx="26585">
                  <c:v>226.8</c:v>
                </c:pt>
                <c:pt idx="26586">
                  <c:v>230.7</c:v>
                </c:pt>
                <c:pt idx="26587">
                  <c:v>231.9</c:v>
                </c:pt>
                <c:pt idx="26588">
                  <c:v>232</c:v>
                </c:pt>
                <c:pt idx="26589">
                  <c:v>232</c:v>
                </c:pt>
                <c:pt idx="26590">
                  <c:v>232</c:v>
                </c:pt>
                <c:pt idx="26591">
                  <c:v>231.1</c:v>
                </c:pt>
                <c:pt idx="26592">
                  <c:v>231.1</c:v>
                </c:pt>
                <c:pt idx="26593">
                  <c:v>230.8</c:v>
                </c:pt>
                <c:pt idx="26594">
                  <c:v>230.3</c:v>
                </c:pt>
                <c:pt idx="26595">
                  <c:v>227.7</c:v>
                </c:pt>
                <c:pt idx="26596">
                  <c:v>228.7</c:v>
                </c:pt>
                <c:pt idx="26597">
                  <c:v>230.7</c:v>
                </c:pt>
                <c:pt idx="26598">
                  <c:v>225.1</c:v>
                </c:pt>
                <c:pt idx="26599">
                  <c:v>228.4</c:v>
                </c:pt>
                <c:pt idx="26600">
                  <c:v>230.3</c:v>
                </c:pt>
                <c:pt idx="26601">
                  <c:v>227.7</c:v>
                </c:pt>
                <c:pt idx="26602">
                  <c:v>231</c:v>
                </c:pt>
                <c:pt idx="26603">
                  <c:v>229.2</c:v>
                </c:pt>
                <c:pt idx="26604">
                  <c:v>230.1</c:v>
                </c:pt>
                <c:pt idx="26605">
                  <c:v>227.4</c:v>
                </c:pt>
                <c:pt idx="26606">
                  <c:v>229.7</c:v>
                </c:pt>
                <c:pt idx="26607">
                  <c:v>228.9</c:v>
                </c:pt>
                <c:pt idx="26608">
                  <c:v>223.8</c:v>
                </c:pt>
                <c:pt idx="26609">
                  <c:v>229.9</c:v>
                </c:pt>
                <c:pt idx="26610">
                  <c:v>229.4</c:v>
                </c:pt>
                <c:pt idx="26611">
                  <c:v>226.1</c:v>
                </c:pt>
                <c:pt idx="26612">
                  <c:v>225.4</c:v>
                </c:pt>
                <c:pt idx="26613">
                  <c:v>228.4</c:v>
                </c:pt>
                <c:pt idx="26614">
                  <c:v>229</c:v>
                </c:pt>
                <c:pt idx="26615">
                  <c:v>222.5</c:v>
                </c:pt>
                <c:pt idx="26616">
                  <c:v>226.5</c:v>
                </c:pt>
                <c:pt idx="26617">
                  <c:v>227</c:v>
                </c:pt>
                <c:pt idx="26618">
                  <c:v>227.2</c:v>
                </c:pt>
                <c:pt idx="26619">
                  <c:v>228.5</c:v>
                </c:pt>
                <c:pt idx="26620">
                  <c:v>223.4</c:v>
                </c:pt>
                <c:pt idx="26621">
                  <c:v>227.2</c:v>
                </c:pt>
                <c:pt idx="26622">
                  <c:v>224.2</c:v>
                </c:pt>
                <c:pt idx="26623">
                  <c:v>228</c:v>
                </c:pt>
                <c:pt idx="26624">
                  <c:v>226.9</c:v>
                </c:pt>
                <c:pt idx="26625">
                  <c:v>226.9</c:v>
                </c:pt>
                <c:pt idx="26626">
                  <c:v>224.1</c:v>
                </c:pt>
                <c:pt idx="26627">
                  <c:v>227</c:v>
                </c:pt>
                <c:pt idx="26628">
                  <c:v>227</c:v>
                </c:pt>
                <c:pt idx="26629">
                  <c:v>217.7</c:v>
                </c:pt>
                <c:pt idx="26630">
                  <c:v>226.8</c:v>
                </c:pt>
                <c:pt idx="26631">
                  <c:v>225.5</c:v>
                </c:pt>
                <c:pt idx="26632">
                  <c:v>219.1</c:v>
                </c:pt>
                <c:pt idx="26633">
                  <c:v>225.9</c:v>
                </c:pt>
                <c:pt idx="26634">
                  <c:v>225.5</c:v>
                </c:pt>
                <c:pt idx="26635">
                  <c:v>226</c:v>
                </c:pt>
                <c:pt idx="26636">
                  <c:v>223.9</c:v>
                </c:pt>
                <c:pt idx="26637">
                  <c:v>223.9</c:v>
                </c:pt>
                <c:pt idx="26638">
                  <c:v>224.3</c:v>
                </c:pt>
                <c:pt idx="26639">
                  <c:v>219.3</c:v>
                </c:pt>
                <c:pt idx="26640">
                  <c:v>221.5</c:v>
                </c:pt>
                <c:pt idx="26641">
                  <c:v>224.4</c:v>
                </c:pt>
                <c:pt idx="26642">
                  <c:v>216.3</c:v>
                </c:pt>
                <c:pt idx="26643">
                  <c:v>225</c:v>
                </c:pt>
                <c:pt idx="26644">
                  <c:v>223.5</c:v>
                </c:pt>
                <c:pt idx="26645">
                  <c:v>224</c:v>
                </c:pt>
                <c:pt idx="26646">
                  <c:v>224</c:v>
                </c:pt>
                <c:pt idx="26647">
                  <c:v>224</c:v>
                </c:pt>
                <c:pt idx="26648">
                  <c:v>220.2</c:v>
                </c:pt>
                <c:pt idx="26649">
                  <c:v>218.4</c:v>
                </c:pt>
                <c:pt idx="26650">
                  <c:v>219.6</c:v>
                </c:pt>
                <c:pt idx="26651">
                  <c:v>224</c:v>
                </c:pt>
                <c:pt idx="26652">
                  <c:v>219.2</c:v>
                </c:pt>
                <c:pt idx="26653">
                  <c:v>220.1</c:v>
                </c:pt>
                <c:pt idx="26654">
                  <c:v>221.3</c:v>
                </c:pt>
                <c:pt idx="26655">
                  <c:v>222.2</c:v>
                </c:pt>
                <c:pt idx="26656">
                  <c:v>218.7</c:v>
                </c:pt>
                <c:pt idx="26657">
                  <c:v>222.8</c:v>
                </c:pt>
                <c:pt idx="26658">
                  <c:v>221.9</c:v>
                </c:pt>
                <c:pt idx="26659">
                  <c:v>223</c:v>
                </c:pt>
                <c:pt idx="26660">
                  <c:v>219.4</c:v>
                </c:pt>
                <c:pt idx="26661">
                  <c:v>222.5</c:v>
                </c:pt>
                <c:pt idx="26662">
                  <c:v>222.3</c:v>
                </c:pt>
                <c:pt idx="26663">
                  <c:v>222.1</c:v>
                </c:pt>
                <c:pt idx="26664">
                  <c:v>221.6</c:v>
                </c:pt>
                <c:pt idx="26665">
                  <c:v>218</c:v>
                </c:pt>
                <c:pt idx="26666">
                  <c:v>211.6</c:v>
                </c:pt>
                <c:pt idx="26667">
                  <c:v>217.8</c:v>
                </c:pt>
                <c:pt idx="26668">
                  <c:v>221.1</c:v>
                </c:pt>
                <c:pt idx="26669">
                  <c:v>217.3</c:v>
                </c:pt>
                <c:pt idx="26670">
                  <c:v>219.5</c:v>
                </c:pt>
                <c:pt idx="26671">
                  <c:v>217</c:v>
                </c:pt>
                <c:pt idx="26672">
                  <c:v>220.8</c:v>
                </c:pt>
                <c:pt idx="26673">
                  <c:v>219.5</c:v>
                </c:pt>
                <c:pt idx="26674">
                  <c:v>220.8</c:v>
                </c:pt>
                <c:pt idx="26675">
                  <c:v>214.7</c:v>
                </c:pt>
                <c:pt idx="26676">
                  <c:v>216.9</c:v>
                </c:pt>
                <c:pt idx="26677">
                  <c:v>219.5</c:v>
                </c:pt>
                <c:pt idx="26678">
                  <c:v>218.1</c:v>
                </c:pt>
                <c:pt idx="26679">
                  <c:v>218.5</c:v>
                </c:pt>
                <c:pt idx="26680">
                  <c:v>219.1</c:v>
                </c:pt>
                <c:pt idx="26681">
                  <c:v>219.8</c:v>
                </c:pt>
                <c:pt idx="26682">
                  <c:v>218.1</c:v>
                </c:pt>
                <c:pt idx="26683">
                  <c:v>219.6</c:v>
                </c:pt>
                <c:pt idx="26684">
                  <c:v>219.1</c:v>
                </c:pt>
                <c:pt idx="26685">
                  <c:v>214.8</c:v>
                </c:pt>
                <c:pt idx="26686">
                  <c:v>215.8</c:v>
                </c:pt>
                <c:pt idx="26687">
                  <c:v>218.7</c:v>
                </c:pt>
                <c:pt idx="26688">
                  <c:v>217.9</c:v>
                </c:pt>
                <c:pt idx="26689">
                  <c:v>212.4</c:v>
                </c:pt>
                <c:pt idx="26690">
                  <c:v>217.7</c:v>
                </c:pt>
                <c:pt idx="26691">
                  <c:v>212.1</c:v>
                </c:pt>
                <c:pt idx="26692">
                  <c:v>218.9</c:v>
                </c:pt>
                <c:pt idx="26693">
                  <c:v>218.2</c:v>
                </c:pt>
                <c:pt idx="26694">
                  <c:v>218.2</c:v>
                </c:pt>
                <c:pt idx="26695">
                  <c:v>214</c:v>
                </c:pt>
                <c:pt idx="26696">
                  <c:v>218.2</c:v>
                </c:pt>
                <c:pt idx="26697">
                  <c:v>217.3</c:v>
                </c:pt>
                <c:pt idx="26698">
                  <c:v>213.6</c:v>
                </c:pt>
                <c:pt idx="26699">
                  <c:v>218</c:v>
                </c:pt>
                <c:pt idx="26700">
                  <c:v>215.3</c:v>
                </c:pt>
                <c:pt idx="26701">
                  <c:v>217</c:v>
                </c:pt>
                <c:pt idx="26702">
                  <c:v>214.3</c:v>
                </c:pt>
                <c:pt idx="26703">
                  <c:v>212.6</c:v>
                </c:pt>
                <c:pt idx="26704">
                  <c:v>218.9</c:v>
                </c:pt>
                <c:pt idx="26705">
                  <c:v>216.1</c:v>
                </c:pt>
                <c:pt idx="26706">
                  <c:v>216.5</c:v>
                </c:pt>
                <c:pt idx="26707">
                  <c:v>216.3</c:v>
                </c:pt>
                <c:pt idx="26708">
                  <c:v>216.9</c:v>
                </c:pt>
                <c:pt idx="26709">
                  <c:v>212.5</c:v>
                </c:pt>
                <c:pt idx="26710">
                  <c:v>214.6</c:v>
                </c:pt>
                <c:pt idx="26711">
                  <c:v>216.4</c:v>
                </c:pt>
                <c:pt idx="26712">
                  <c:v>212.9</c:v>
                </c:pt>
                <c:pt idx="26713">
                  <c:v>214.3</c:v>
                </c:pt>
                <c:pt idx="26714">
                  <c:v>208.7</c:v>
                </c:pt>
                <c:pt idx="26715">
                  <c:v>210.5</c:v>
                </c:pt>
                <c:pt idx="26716">
                  <c:v>216.3</c:v>
                </c:pt>
                <c:pt idx="26717">
                  <c:v>216</c:v>
                </c:pt>
                <c:pt idx="26718">
                  <c:v>215.1</c:v>
                </c:pt>
                <c:pt idx="26719">
                  <c:v>214.3</c:v>
                </c:pt>
                <c:pt idx="26720">
                  <c:v>214.7</c:v>
                </c:pt>
                <c:pt idx="26721">
                  <c:v>212.9</c:v>
                </c:pt>
                <c:pt idx="26722">
                  <c:v>213.6</c:v>
                </c:pt>
                <c:pt idx="26723">
                  <c:v>214.1</c:v>
                </c:pt>
                <c:pt idx="26724">
                  <c:v>213.2</c:v>
                </c:pt>
                <c:pt idx="26725">
                  <c:v>210.6</c:v>
                </c:pt>
                <c:pt idx="26726">
                  <c:v>214.2</c:v>
                </c:pt>
                <c:pt idx="26727">
                  <c:v>215.1</c:v>
                </c:pt>
                <c:pt idx="26728">
                  <c:v>213.6</c:v>
                </c:pt>
                <c:pt idx="26729">
                  <c:v>212.4</c:v>
                </c:pt>
                <c:pt idx="26730">
                  <c:v>213.7</c:v>
                </c:pt>
                <c:pt idx="26731">
                  <c:v>211.6</c:v>
                </c:pt>
                <c:pt idx="26732">
                  <c:v>208.9</c:v>
                </c:pt>
                <c:pt idx="26733">
                  <c:v>213.7</c:v>
                </c:pt>
                <c:pt idx="26734">
                  <c:v>213.9</c:v>
                </c:pt>
                <c:pt idx="26735">
                  <c:v>213.4</c:v>
                </c:pt>
                <c:pt idx="26736">
                  <c:v>209.8</c:v>
                </c:pt>
                <c:pt idx="26737">
                  <c:v>211.7</c:v>
                </c:pt>
                <c:pt idx="26738">
                  <c:v>211.4</c:v>
                </c:pt>
                <c:pt idx="26739">
                  <c:v>213.1</c:v>
                </c:pt>
                <c:pt idx="26740">
                  <c:v>213.1</c:v>
                </c:pt>
                <c:pt idx="26741">
                  <c:v>213.9</c:v>
                </c:pt>
                <c:pt idx="26742">
                  <c:v>209</c:v>
                </c:pt>
                <c:pt idx="26743">
                  <c:v>211.4</c:v>
                </c:pt>
                <c:pt idx="26744">
                  <c:v>208.5</c:v>
                </c:pt>
                <c:pt idx="26745">
                  <c:v>206.3</c:v>
                </c:pt>
                <c:pt idx="26746">
                  <c:v>210.2</c:v>
                </c:pt>
                <c:pt idx="26747">
                  <c:v>210.4</c:v>
                </c:pt>
                <c:pt idx="26748">
                  <c:v>208.2</c:v>
                </c:pt>
                <c:pt idx="26749">
                  <c:v>209.4</c:v>
                </c:pt>
                <c:pt idx="26750">
                  <c:v>210.1</c:v>
                </c:pt>
                <c:pt idx="26751">
                  <c:v>206.2</c:v>
                </c:pt>
                <c:pt idx="26752">
                  <c:v>208.8</c:v>
                </c:pt>
                <c:pt idx="26753">
                  <c:v>212.6</c:v>
                </c:pt>
                <c:pt idx="26754">
                  <c:v>209.5</c:v>
                </c:pt>
                <c:pt idx="26755">
                  <c:v>211.9</c:v>
                </c:pt>
                <c:pt idx="26756">
                  <c:v>210.9</c:v>
                </c:pt>
                <c:pt idx="26757">
                  <c:v>208.7</c:v>
                </c:pt>
                <c:pt idx="26758">
                  <c:v>210.5</c:v>
                </c:pt>
                <c:pt idx="26759">
                  <c:v>202.2</c:v>
                </c:pt>
                <c:pt idx="26760">
                  <c:v>210</c:v>
                </c:pt>
                <c:pt idx="26761">
                  <c:v>210.4</c:v>
                </c:pt>
                <c:pt idx="26762">
                  <c:v>208.9</c:v>
                </c:pt>
                <c:pt idx="26763">
                  <c:v>209</c:v>
                </c:pt>
                <c:pt idx="26764">
                  <c:v>211.2</c:v>
                </c:pt>
                <c:pt idx="26765">
                  <c:v>208.8</c:v>
                </c:pt>
                <c:pt idx="26766">
                  <c:v>205.3</c:v>
                </c:pt>
                <c:pt idx="26767">
                  <c:v>206.5</c:v>
                </c:pt>
                <c:pt idx="26768">
                  <c:v>207.5</c:v>
                </c:pt>
                <c:pt idx="26769">
                  <c:v>210.2</c:v>
                </c:pt>
                <c:pt idx="26770">
                  <c:v>209.4</c:v>
                </c:pt>
                <c:pt idx="26771">
                  <c:v>204.8</c:v>
                </c:pt>
                <c:pt idx="26772">
                  <c:v>209.6</c:v>
                </c:pt>
                <c:pt idx="26773">
                  <c:v>210.2</c:v>
                </c:pt>
                <c:pt idx="26774">
                  <c:v>201.7</c:v>
                </c:pt>
                <c:pt idx="26775">
                  <c:v>207</c:v>
                </c:pt>
                <c:pt idx="26776">
                  <c:v>209.2</c:v>
                </c:pt>
                <c:pt idx="26777">
                  <c:v>200.2</c:v>
                </c:pt>
                <c:pt idx="26778">
                  <c:v>208.1</c:v>
                </c:pt>
                <c:pt idx="26779">
                  <c:v>207.6</c:v>
                </c:pt>
                <c:pt idx="26780">
                  <c:v>201.9</c:v>
                </c:pt>
                <c:pt idx="26781">
                  <c:v>204.5</c:v>
                </c:pt>
                <c:pt idx="26782">
                  <c:v>205.9</c:v>
                </c:pt>
                <c:pt idx="26783">
                  <c:v>208.3</c:v>
                </c:pt>
                <c:pt idx="26784">
                  <c:v>208.7</c:v>
                </c:pt>
                <c:pt idx="26785">
                  <c:v>208.9</c:v>
                </c:pt>
                <c:pt idx="26786">
                  <c:v>207.3</c:v>
                </c:pt>
                <c:pt idx="26787">
                  <c:v>207.3</c:v>
                </c:pt>
                <c:pt idx="26788">
                  <c:v>206.2</c:v>
                </c:pt>
                <c:pt idx="26789">
                  <c:v>208.2</c:v>
                </c:pt>
                <c:pt idx="26790">
                  <c:v>208.2</c:v>
                </c:pt>
                <c:pt idx="26791">
                  <c:v>206.6</c:v>
                </c:pt>
                <c:pt idx="26792">
                  <c:v>207.1</c:v>
                </c:pt>
                <c:pt idx="26793">
                  <c:v>206.6</c:v>
                </c:pt>
                <c:pt idx="26794">
                  <c:v>207.2</c:v>
                </c:pt>
                <c:pt idx="26795">
                  <c:v>206.8</c:v>
                </c:pt>
                <c:pt idx="26796">
                  <c:v>205.5</c:v>
                </c:pt>
                <c:pt idx="26797">
                  <c:v>206.4</c:v>
                </c:pt>
                <c:pt idx="26798">
                  <c:v>207.2</c:v>
                </c:pt>
                <c:pt idx="26799">
                  <c:v>206.7</c:v>
                </c:pt>
                <c:pt idx="26800">
                  <c:v>207</c:v>
                </c:pt>
                <c:pt idx="26801">
                  <c:v>201.9</c:v>
                </c:pt>
                <c:pt idx="26802">
                  <c:v>207.2</c:v>
                </c:pt>
                <c:pt idx="26803">
                  <c:v>206.4</c:v>
                </c:pt>
                <c:pt idx="26804">
                  <c:v>202.7</c:v>
                </c:pt>
                <c:pt idx="26805">
                  <c:v>206.2</c:v>
                </c:pt>
                <c:pt idx="26806">
                  <c:v>206.2</c:v>
                </c:pt>
                <c:pt idx="26807">
                  <c:v>207.1</c:v>
                </c:pt>
                <c:pt idx="26808">
                  <c:v>206.6</c:v>
                </c:pt>
                <c:pt idx="26809">
                  <c:v>204.9</c:v>
                </c:pt>
                <c:pt idx="26810">
                  <c:v>204.3</c:v>
                </c:pt>
                <c:pt idx="26811">
                  <c:v>206.1</c:v>
                </c:pt>
                <c:pt idx="26812">
                  <c:v>206.4</c:v>
                </c:pt>
                <c:pt idx="26813">
                  <c:v>205</c:v>
                </c:pt>
                <c:pt idx="26814">
                  <c:v>204.1</c:v>
                </c:pt>
                <c:pt idx="26815">
                  <c:v>206.7</c:v>
                </c:pt>
                <c:pt idx="26816">
                  <c:v>205</c:v>
                </c:pt>
                <c:pt idx="26817">
                  <c:v>199.8</c:v>
                </c:pt>
                <c:pt idx="26818">
                  <c:v>201.1</c:v>
                </c:pt>
                <c:pt idx="26819">
                  <c:v>205.7</c:v>
                </c:pt>
                <c:pt idx="26820">
                  <c:v>204</c:v>
                </c:pt>
                <c:pt idx="26821">
                  <c:v>206.2</c:v>
                </c:pt>
                <c:pt idx="26822">
                  <c:v>198.1</c:v>
                </c:pt>
                <c:pt idx="26823">
                  <c:v>199.5</c:v>
                </c:pt>
                <c:pt idx="26824">
                  <c:v>204.5</c:v>
                </c:pt>
                <c:pt idx="26825">
                  <c:v>201.8</c:v>
                </c:pt>
                <c:pt idx="26826">
                  <c:v>206.2</c:v>
                </c:pt>
                <c:pt idx="26827">
                  <c:v>205.4</c:v>
                </c:pt>
                <c:pt idx="26828">
                  <c:v>205.2</c:v>
                </c:pt>
                <c:pt idx="26829">
                  <c:v>204.3</c:v>
                </c:pt>
                <c:pt idx="26830">
                  <c:v>203.2</c:v>
                </c:pt>
                <c:pt idx="26831">
                  <c:v>196.4</c:v>
                </c:pt>
                <c:pt idx="26832">
                  <c:v>205.2</c:v>
                </c:pt>
                <c:pt idx="26833">
                  <c:v>205.2</c:v>
                </c:pt>
                <c:pt idx="26834">
                  <c:v>205.1</c:v>
                </c:pt>
                <c:pt idx="26835">
                  <c:v>204.2</c:v>
                </c:pt>
                <c:pt idx="26836">
                  <c:v>204.2</c:v>
                </c:pt>
                <c:pt idx="26837">
                  <c:v>202.2</c:v>
                </c:pt>
                <c:pt idx="26838">
                  <c:v>202.7</c:v>
                </c:pt>
                <c:pt idx="26839">
                  <c:v>204.8</c:v>
                </c:pt>
                <c:pt idx="26840">
                  <c:v>201.2</c:v>
                </c:pt>
                <c:pt idx="26841">
                  <c:v>201.2</c:v>
                </c:pt>
                <c:pt idx="26842">
                  <c:v>194.3</c:v>
                </c:pt>
                <c:pt idx="26843">
                  <c:v>201.3</c:v>
                </c:pt>
                <c:pt idx="26844">
                  <c:v>200.9</c:v>
                </c:pt>
                <c:pt idx="26845">
                  <c:v>202.3</c:v>
                </c:pt>
                <c:pt idx="26846">
                  <c:v>202.5</c:v>
                </c:pt>
                <c:pt idx="26847">
                  <c:v>199</c:v>
                </c:pt>
                <c:pt idx="26848">
                  <c:v>199.7</c:v>
                </c:pt>
                <c:pt idx="26849">
                  <c:v>199.6</c:v>
                </c:pt>
                <c:pt idx="26850">
                  <c:v>200</c:v>
                </c:pt>
                <c:pt idx="26851">
                  <c:v>200.4</c:v>
                </c:pt>
                <c:pt idx="26852">
                  <c:v>202.1</c:v>
                </c:pt>
                <c:pt idx="26853">
                  <c:v>201.2</c:v>
                </c:pt>
                <c:pt idx="26854">
                  <c:v>200.5</c:v>
                </c:pt>
                <c:pt idx="26855">
                  <c:v>196.7</c:v>
                </c:pt>
                <c:pt idx="26856">
                  <c:v>198.5</c:v>
                </c:pt>
                <c:pt idx="26857">
                  <c:v>200.9</c:v>
                </c:pt>
                <c:pt idx="26858">
                  <c:v>198.6</c:v>
                </c:pt>
                <c:pt idx="26859">
                  <c:v>199.9</c:v>
                </c:pt>
                <c:pt idx="26860">
                  <c:v>195.2</c:v>
                </c:pt>
                <c:pt idx="26861">
                  <c:v>200.4</c:v>
                </c:pt>
                <c:pt idx="26862">
                  <c:v>200.3</c:v>
                </c:pt>
                <c:pt idx="26863">
                  <c:v>201.6</c:v>
                </c:pt>
                <c:pt idx="26864">
                  <c:v>202.1</c:v>
                </c:pt>
                <c:pt idx="26865">
                  <c:v>201.7</c:v>
                </c:pt>
                <c:pt idx="26866">
                  <c:v>202.2</c:v>
                </c:pt>
                <c:pt idx="26867">
                  <c:v>200.1</c:v>
                </c:pt>
                <c:pt idx="26868">
                  <c:v>200.1</c:v>
                </c:pt>
                <c:pt idx="26869">
                  <c:v>196.6</c:v>
                </c:pt>
                <c:pt idx="26870">
                  <c:v>200.4</c:v>
                </c:pt>
                <c:pt idx="26871">
                  <c:v>196.8</c:v>
                </c:pt>
                <c:pt idx="26872">
                  <c:v>197.5</c:v>
                </c:pt>
                <c:pt idx="26873">
                  <c:v>198.4</c:v>
                </c:pt>
                <c:pt idx="26874">
                  <c:v>195.4</c:v>
                </c:pt>
                <c:pt idx="26875">
                  <c:v>198.5</c:v>
                </c:pt>
                <c:pt idx="26876">
                  <c:v>199.3</c:v>
                </c:pt>
                <c:pt idx="26877">
                  <c:v>197</c:v>
                </c:pt>
                <c:pt idx="26878">
                  <c:v>198.2</c:v>
                </c:pt>
                <c:pt idx="26879">
                  <c:v>197.4</c:v>
                </c:pt>
                <c:pt idx="26880">
                  <c:v>195.2</c:v>
                </c:pt>
                <c:pt idx="26881">
                  <c:v>196</c:v>
                </c:pt>
                <c:pt idx="26882">
                  <c:v>197.4</c:v>
                </c:pt>
                <c:pt idx="26883">
                  <c:v>193.9</c:v>
                </c:pt>
                <c:pt idx="26884">
                  <c:v>196.7</c:v>
                </c:pt>
                <c:pt idx="26885">
                  <c:v>193.3</c:v>
                </c:pt>
                <c:pt idx="26886">
                  <c:v>195.1</c:v>
                </c:pt>
                <c:pt idx="26887">
                  <c:v>195.7</c:v>
                </c:pt>
                <c:pt idx="26888">
                  <c:v>191</c:v>
                </c:pt>
                <c:pt idx="26889">
                  <c:v>195.4</c:v>
                </c:pt>
                <c:pt idx="26890">
                  <c:v>187.3</c:v>
                </c:pt>
                <c:pt idx="26891">
                  <c:v>188.9</c:v>
                </c:pt>
                <c:pt idx="26892">
                  <c:v>194.2</c:v>
                </c:pt>
                <c:pt idx="26893">
                  <c:v>195.3</c:v>
                </c:pt>
                <c:pt idx="26894">
                  <c:v>196.2</c:v>
                </c:pt>
                <c:pt idx="26895">
                  <c:v>194</c:v>
                </c:pt>
                <c:pt idx="26896">
                  <c:v>189.2</c:v>
                </c:pt>
                <c:pt idx="26897">
                  <c:v>193.1</c:v>
                </c:pt>
                <c:pt idx="26898">
                  <c:v>188.4</c:v>
                </c:pt>
                <c:pt idx="26899">
                  <c:v>194.8</c:v>
                </c:pt>
                <c:pt idx="26900">
                  <c:v>187.4</c:v>
                </c:pt>
                <c:pt idx="26901">
                  <c:v>192.2</c:v>
                </c:pt>
                <c:pt idx="26902">
                  <c:v>193</c:v>
                </c:pt>
                <c:pt idx="26903">
                  <c:v>195.1</c:v>
                </c:pt>
                <c:pt idx="26904">
                  <c:v>193.3</c:v>
                </c:pt>
                <c:pt idx="26905">
                  <c:v>194.1</c:v>
                </c:pt>
                <c:pt idx="26906">
                  <c:v>191.6</c:v>
                </c:pt>
                <c:pt idx="26907">
                  <c:v>192.4</c:v>
                </c:pt>
                <c:pt idx="26908">
                  <c:v>185.9</c:v>
                </c:pt>
                <c:pt idx="26909">
                  <c:v>182.3</c:v>
                </c:pt>
                <c:pt idx="26910">
                  <c:v>188.9</c:v>
                </c:pt>
                <c:pt idx="26911">
                  <c:v>187.6</c:v>
                </c:pt>
                <c:pt idx="26912">
                  <c:v>188.6</c:v>
                </c:pt>
                <c:pt idx="26913">
                  <c:v>189</c:v>
                </c:pt>
                <c:pt idx="26914">
                  <c:v>187.4</c:v>
                </c:pt>
                <c:pt idx="26915">
                  <c:v>188.5</c:v>
                </c:pt>
                <c:pt idx="26916">
                  <c:v>188.9</c:v>
                </c:pt>
                <c:pt idx="26917">
                  <c:v>188.3</c:v>
                </c:pt>
                <c:pt idx="26918">
                  <c:v>187.2</c:v>
                </c:pt>
                <c:pt idx="26919">
                  <c:v>187.3</c:v>
                </c:pt>
                <c:pt idx="26920">
                  <c:v>186.8</c:v>
                </c:pt>
                <c:pt idx="26921">
                  <c:v>182.9</c:v>
                </c:pt>
                <c:pt idx="26922">
                  <c:v>185</c:v>
                </c:pt>
                <c:pt idx="26923">
                  <c:v>184.9</c:v>
                </c:pt>
                <c:pt idx="26924">
                  <c:v>186.5</c:v>
                </c:pt>
                <c:pt idx="26925">
                  <c:v>187.4</c:v>
                </c:pt>
                <c:pt idx="26926">
                  <c:v>185.8</c:v>
                </c:pt>
                <c:pt idx="26927">
                  <c:v>185.4</c:v>
                </c:pt>
                <c:pt idx="26928">
                  <c:v>185.4</c:v>
                </c:pt>
                <c:pt idx="26929">
                  <c:v>183.8</c:v>
                </c:pt>
                <c:pt idx="26930">
                  <c:v>181</c:v>
                </c:pt>
                <c:pt idx="26931">
                  <c:v>184.9</c:v>
                </c:pt>
                <c:pt idx="26932">
                  <c:v>182.8</c:v>
                </c:pt>
                <c:pt idx="26933">
                  <c:v>183.4</c:v>
                </c:pt>
                <c:pt idx="26934">
                  <c:v>183.4</c:v>
                </c:pt>
                <c:pt idx="26935">
                  <c:v>178.8</c:v>
                </c:pt>
                <c:pt idx="26936">
                  <c:v>182.5</c:v>
                </c:pt>
                <c:pt idx="26937">
                  <c:v>183.4</c:v>
                </c:pt>
                <c:pt idx="26938">
                  <c:v>184.2</c:v>
                </c:pt>
                <c:pt idx="26939">
                  <c:v>180.7</c:v>
                </c:pt>
                <c:pt idx="26940">
                  <c:v>182</c:v>
                </c:pt>
                <c:pt idx="26941">
                  <c:v>181.4</c:v>
                </c:pt>
                <c:pt idx="26942">
                  <c:v>183.4</c:v>
                </c:pt>
                <c:pt idx="26943">
                  <c:v>182.9</c:v>
                </c:pt>
                <c:pt idx="26944">
                  <c:v>181.6</c:v>
                </c:pt>
                <c:pt idx="26945">
                  <c:v>184.2</c:v>
                </c:pt>
                <c:pt idx="26946">
                  <c:v>183.3</c:v>
                </c:pt>
                <c:pt idx="26947">
                  <c:v>184.4</c:v>
                </c:pt>
                <c:pt idx="26948">
                  <c:v>183.3</c:v>
                </c:pt>
                <c:pt idx="26949">
                  <c:v>182</c:v>
                </c:pt>
                <c:pt idx="26950">
                  <c:v>183</c:v>
                </c:pt>
                <c:pt idx="26951">
                  <c:v>186.1</c:v>
                </c:pt>
                <c:pt idx="26952">
                  <c:v>184.4</c:v>
                </c:pt>
                <c:pt idx="26953">
                  <c:v>182.8</c:v>
                </c:pt>
                <c:pt idx="26954">
                  <c:v>187.1</c:v>
                </c:pt>
                <c:pt idx="26955">
                  <c:v>186.3</c:v>
                </c:pt>
                <c:pt idx="26956">
                  <c:v>189.7</c:v>
                </c:pt>
                <c:pt idx="26957">
                  <c:v>184.1</c:v>
                </c:pt>
                <c:pt idx="26958">
                  <c:v>187.6</c:v>
                </c:pt>
                <c:pt idx="26959">
                  <c:v>188.5</c:v>
                </c:pt>
                <c:pt idx="26960">
                  <c:v>188.6</c:v>
                </c:pt>
                <c:pt idx="26961">
                  <c:v>189.4</c:v>
                </c:pt>
                <c:pt idx="26962">
                  <c:v>187.6</c:v>
                </c:pt>
                <c:pt idx="26963">
                  <c:v>187.8</c:v>
                </c:pt>
                <c:pt idx="26964">
                  <c:v>190.9</c:v>
                </c:pt>
                <c:pt idx="26965">
                  <c:v>191.1</c:v>
                </c:pt>
                <c:pt idx="26966">
                  <c:v>191.4</c:v>
                </c:pt>
                <c:pt idx="26967">
                  <c:v>191</c:v>
                </c:pt>
                <c:pt idx="26968">
                  <c:v>192.4</c:v>
                </c:pt>
                <c:pt idx="26969">
                  <c:v>190.4</c:v>
                </c:pt>
                <c:pt idx="26970">
                  <c:v>192.2</c:v>
                </c:pt>
                <c:pt idx="26971">
                  <c:v>191</c:v>
                </c:pt>
                <c:pt idx="26972">
                  <c:v>190.7</c:v>
                </c:pt>
                <c:pt idx="26973">
                  <c:v>193.7</c:v>
                </c:pt>
                <c:pt idx="26974">
                  <c:v>195.8</c:v>
                </c:pt>
                <c:pt idx="26975">
                  <c:v>195.9</c:v>
                </c:pt>
                <c:pt idx="26976">
                  <c:v>194.2</c:v>
                </c:pt>
                <c:pt idx="26977">
                  <c:v>195.3</c:v>
                </c:pt>
                <c:pt idx="26978">
                  <c:v>195.1</c:v>
                </c:pt>
                <c:pt idx="26979">
                  <c:v>195.1</c:v>
                </c:pt>
                <c:pt idx="26980">
                  <c:v>198</c:v>
                </c:pt>
                <c:pt idx="26981">
                  <c:v>199</c:v>
                </c:pt>
                <c:pt idx="26982">
                  <c:v>197.3</c:v>
                </c:pt>
                <c:pt idx="26983">
                  <c:v>198.8</c:v>
                </c:pt>
                <c:pt idx="26984">
                  <c:v>198.3</c:v>
                </c:pt>
                <c:pt idx="26985">
                  <c:v>199.6</c:v>
                </c:pt>
                <c:pt idx="26986">
                  <c:v>200.5</c:v>
                </c:pt>
                <c:pt idx="26987">
                  <c:v>203.2</c:v>
                </c:pt>
                <c:pt idx="26988">
                  <c:v>203.7</c:v>
                </c:pt>
                <c:pt idx="26989">
                  <c:v>204.2</c:v>
                </c:pt>
                <c:pt idx="26990">
                  <c:v>205</c:v>
                </c:pt>
                <c:pt idx="26991">
                  <c:v>203.7</c:v>
                </c:pt>
                <c:pt idx="26992">
                  <c:v>202.7</c:v>
                </c:pt>
                <c:pt idx="26993">
                  <c:v>205</c:v>
                </c:pt>
                <c:pt idx="26994">
                  <c:v>201.9</c:v>
                </c:pt>
                <c:pt idx="26995">
                  <c:v>202.6</c:v>
                </c:pt>
                <c:pt idx="26996">
                  <c:v>195.1</c:v>
                </c:pt>
                <c:pt idx="26997">
                  <c:v>198.1</c:v>
                </c:pt>
                <c:pt idx="26998">
                  <c:v>199.7</c:v>
                </c:pt>
                <c:pt idx="26999">
                  <c:v>203.2</c:v>
                </c:pt>
                <c:pt idx="27000">
                  <c:v>200.6</c:v>
                </c:pt>
                <c:pt idx="27001">
                  <c:v>200.4</c:v>
                </c:pt>
                <c:pt idx="27002">
                  <c:v>199.9</c:v>
                </c:pt>
                <c:pt idx="27003">
                  <c:v>197.3</c:v>
                </c:pt>
                <c:pt idx="27004">
                  <c:v>201.9</c:v>
                </c:pt>
                <c:pt idx="27005">
                  <c:v>203.2</c:v>
                </c:pt>
                <c:pt idx="27006">
                  <c:v>203.2</c:v>
                </c:pt>
                <c:pt idx="27007">
                  <c:v>202.4</c:v>
                </c:pt>
                <c:pt idx="27008">
                  <c:v>200.5</c:v>
                </c:pt>
                <c:pt idx="27009">
                  <c:v>198.4</c:v>
                </c:pt>
                <c:pt idx="27010">
                  <c:v>202.2</c:v>
                </c:pt>
                <c:pt idx="27011">
                  <c:v>203.6</c:v>
                </c:pt>
                <c:pt idx="27012">
                  <c:v>200.6</c:v>
                </c:pt>
                <c:pt idx="27013">
                  <c:v>200.7</c:v>
                </c:pt>
                <c:pt idx="27014">
                  <c:v>204.2</c:v>
                </c:pt>
                <c:pt idx="27015">
                  <c:v>201.1</c:v>
                </c:pt>
                <c:pt idx="27016">
                  <c:v>201.9</c:v>
                </c:pt>
                <c:pt idx="27017">
                  <c:v>201.6</c:v>
                </c:pt>
                <c:pt idx="27018">
                  <c:v>202.9</c:v>
                </c:pt>
                <c:pt idx="27019">
                  <c:v>200.5</c:v>
                </c:pt>
                <c:pt idx="27020">
                  <c:v>204.2</c:v>
                </c:pt>
                <c:pt idx="27021">
                  <c:v>203.8</c:v>
                </c:pt>
                <c:pt idx="27022">
                  <c:v>200.1</c:v>
                </c:pt>
                <c:pt idx="27023">
                  <c:v>205</c:v>
                </c:pt>
                <c:pt idx="27024">
                  <c:v>203.2</c:v>
                </c:pt>
                <c:pt idx="27025">
                  <c:v>204.8</c:v>
                </c:pt>
                <c:pt idx="27026">
                  <c:v>206.2</c:v>
                </c:pt>
                <c:pt idx="27027">
                  <c:v>205.3</c:v>
                </c:pt>
                <c:pt idx="27028">
                  <c:v>205.8</c:v>
                </c:pt>
                <c:pt idx="27029">
                  <c:v>202.2</c:v>
                </c:pt>
                <c:pt idx="27030">
                  <c:v>204.4</c:v>
                </c:pt>
                <c:pt idx="27031">
                  <c:v>205.6</c:v>
                </c:pt>
                <c:pt idx="27032">
                  <c:v>206.4</c:v>
                </c:pt>
                <c:pt idx="27033">
                  <c:v>207.7</c:v>
                </c:pt>
                <c:pt idx="27034">
                  <c:v>207.2</c:v>
                </c:pt>
                <c:pt idx="27035">
                  <c:v>202.6</c:v>
                </c:pt>
                <c:pt idx="27036">
                  <c:v>207</c:v>
                </c:pt>
                <c:pt idx="27037">
                  <c:v>200.7</c:v>
                </c:pt>
                <c:pt idx="27038">
                  <c:v>201</c:v>
                </c:pt>
                <c:pt idx="27039">
                  <c:v>200.6</c:v>
                </c:pt>
                <c:pt idx="27040">
                  <c:v>207.6</c:v>
                </c:pt>
                <c:pt idx="27041">
                  <c:v>203.3</c:v>
                </c:pt>
                <c:pt idx="27042">
                  <c:v>206.4</c:v>
                </c:pt>
                <c:pt idx="27043">
                  <c:v>209.2</c:v>
                </c:pt>
                <c:pt idx="27044">
                  <c:v>207.4</c:v>
                </c:pt>
                <c:pt idx="27045">
                  <c:v>209.2</c:v>
                </c:pt>
                <c:pt idx="27046">
                  <c:v>204.5</c:v>
                </c:pt>
                <c:pt idx="27047">
                  <c:v>211.2</c:v>
                </c:pt>
                <c:pt idx="27048">
                  <c:v>210.7</c:v>
                </c:pt>
                <c:pt idx="27049">
                  <c:v>210.9</c:v>
                </c:pt>
                <c:pt idx="27050">
                  <c:v>209.3</c:v>
                </c:pt>
                <c:pt idx="27051">
                  <c:v>207.9</c:v>
                </c:pt>
                <c:pt idx="27052">
                  <c:v>207.5</c:v>
                </c:pt>
                <c:pt idx="27053">
                  <c:v>211.2</c:v>
                </c:pt>
                <c:pt idx="27054">
                  <c:v>211.2</c:v>
                </c:pt>
                <c:pt idx="27055">
                  <c:v>212.7</c:v>
                </c:pt>
                <c:pt idx="27056">
                  <c:v>210.6</c:v>
                </c:pt>
                <c:pt idx="27057">
                  <c:v>209.3</c:v>
                </c:pt>
                <c:pt idx="27058">
                  <c:v>211.6</c:v>
                </c:pt>
                <c:pt idx="27059">
                  <c:v>207.1</c:v>
                </c:pt>
                <c:pt idx="27060">
                  <c:v>214.1</c:v>
                </c:pt>
                <c:pt idx="27061">
                  <c:v>213.3</c:v>
                </c:pt>
                <c:pt idx="27062">
                  <c:v>212.4</c:v>
                </c:pt>
                <c:pt idx="27063">
                  <c:v>214.1</c:v>
                </c:pt>
                <c:pt idx="27064">
                  <c:v>213.4</c:v>
                </c:pt>
                <c:pt idx="27065">
                  <c:v>212.8</c:v>
                </c:pt>
                <c:pt idx="27066">
                  <c:v>211</c:v>
                </c:pt>
                <c:pt idx="27067">
                  <c:v>212.9</c:v>
                </c:pt>
                <c:pt idx="27068">
                  <c:v>213.4</c:v>
                </c:pt>
                <c:pt idx="27069">
                  <c:v>215.1</c:v>
                </c:pt>
                <c:pt idx="27070">
                  <c:v>215.1</c:v>
                </c:pt>
                <c:pt idx="27071">
                  <c:v>215</c:v>
                </c:pt>
                <c:pt idx="27072">
                  <c:v>214.6</c:v>
                </c:pt>
                <c:pt idx="27073">
                  <c:v>215.1</c:v>
                </c:pt>
                <c:pt idx="27074">
                  <c:v>215.1</c:v>
                </c:pt>
                <c:pt idx="27075">
                  <c:v>210.7</c:v>
                </c:pt>
                <c:pt idx="27076">
                  <c:v>213.7</c:v>
                </c:pt>
                <c:pt idx="27077">
                  <c:v>214.2</c:v>
                </c:pt>
                <c:pt idx="27078">
                  <c:v>211.6</c:v>
                </c:pt>
                <c:pt idx="27079">
                  <c:v>217.1</c:v>
                </c:pt>
                <c:pt idx="27080">
                  <c:v>215.9</c:v>
                </c:pt>
                <c:pt idx="27081">
                  <c:v>215</c:v>
                </c:pt>
                <c:pt idx="27082">
                  <c:v>211.5</c:v>
                </c:pt>
                <c:pt idx="27083">
                  <c:v>210.9</c:v>
                </c:pt>
                <c:pt idx="27084">
                  <c:v>212.7</c:v>
                </c:pt>
                <c:pt idx="27085">
                  <c:v>217.1</c:v>
                </c:pt>
                <c:pt idx="27086">
                  <c:v>215.5</c:v>
                </c:pt>
                <c:pt idx="27087">
                  <c:v>213.7</c:v>
                </c:pt>
                <c:pt idx="27088">
                  <c:v>215.9</c:v>
                </c:pt>
                <c:pt idx="27089">
                  <c:v>208.5</c:v>
                </c:pt>
                <c:pt idx="27090">
                  <c:v>218.1</c:v>
                </c:pt>
                <c:pt idx="27091">
                  <c:v>218.9</c:v>
                </c:pt>
                <c:pt idx="27092">
                  <c:v>217.6</c:v>
                </c:pt>
                <c:pt idx="27093">
                  <c:v>216.3</c:v>
                </c:pt>
                <c:pt idx="27094">
                  <c:v>215.2</c:v>
                </c:pt>
                <c:pt idx="27095">
                  <c:v>218.7</c:v>
                </c:pt>
                <c:pt idx="27096">
                  <c:v>215.7</c:v>
                </c:pt>
                <c:pt idx="27097">
                  <c:v>219</c:v>
                </c:pt>
                <c:pt idx="27098">
                  <c:v>209.9</c:v>
                </c:pt>
                <c:pt idx="27099">
                  <c:v>215.1</c:v>
                </c:pt>
                <c:pt idx="27100">
                  <c:v>215.1</c:v>
                </c:pt>
                <c:pt idx="27101">
                  <c:v>217.4</c:v>
                </c:pt>
                <c:pt idx="27102">
                  <c:v>220.1</c:v>
                </c:pt>
                <c:pt idx="27103">
                  <c:v>219.3</c:v>
                </c:pt>
                <c:pt idx="27104">
                  <c:v>215.8</c:v>
                </c:pt>
                <c:pt idx="27105">
                  <c:v>214.9</c:v>
                </c:pt>
                <c:pt idx="27106">
                  <c:v>218.6</c:v>
                </c:pt>
                <c:pt idx="27107">
                  <c:v>214.9</c:v>
                </c:pt>
                <c:pt idx="27108">
                  <c:v>220.6</c:v>
                </c:pt>
                <c:pt idx="27109">
                  <c:v>220.1</c:v>
                </c:pt>
                <c:pt idx="27110">
                  <c:v>216.8</c:v>
                </c:pt>
                <c:pt idx="27111">
                  <c:v>222.1</c:v>
                </c:pt>
                <c:pt idx="27112">
                  <c:v>222.1</c:v>
                </c:pt>
                <c:pt idx="27113">
                  <c:v>220.3</c:v>
                </c:pt>
                <c:pt idx="27114">
                  <c:v>222.1</c:v>
                </c:pt>
                <c:pt idx="27115">
                  <c:v>222.8</c:v>
                </c:pt>
                <c:pt idx="27116">
                  <c:v>223</c:v>
                </c:pt>
                <c:pt idx="27117">
                  <c:v>222.2</c:v>
                </c:pt>
                <c:pt idx="27118">
                  <c:v>221.1</c:v>
                </c:pt>
                <c:pt idx="27119">
                  <c:v>216.9</c:v>
                </c:pt>
                <c:pt idx="27120">
                  <c:v>220.4</c:v>
                </c:pt>
                <c:pt idx="27121">
                  <c:v>224.8</c:v>
                </c:pt>
                <c:pt idx="27122">
                  <c:v>223.8</c:v>
                </c:pt>
                <c:pt idx="27123">
                  <c:v>228.7</c:v>
                </c:pt>
                <c:pt idx="27124">
                  <c:v>230.9</c:v>
                </c:pt>
                <c:pt idx="27125">
                  <c:v>234.8</c:v>
                </c:pt>
                <c:pt idx="27126">
                  <c:v>234.8</c:v>
                </c:pt>
                <c:pt idx="27127">
                  <c:v>232.8</c:v>
                </c:pt>
                <c:pt idx="27128">
                  <c:v>237</c:v>
                </c:pt>
                <c:pt idx="27129">
                  <c:v>238.8</c:v>
                </c:pt>
                <c:pt idx="27130">
                  <c:v>239.1</c:v>
                </c:pt>
                <c:pt idx="27131">
                  <c:v>232.3</c:v>
                </c:pt>
                <c:pt idx="27132">
                  <c:v>232.7</c:v>
                </c:pt>
                <c:pt idx="27133">
                  <c:v>239.3</c:v>
                </c:pt>
                <c:pt idx="27134">
                  <c:v>237.8</c:v>
                </c:pt>
                <c:pt idx="27135">
                  <c:v>237.4</c:v>
                </c:pt>
                <c:pt idx="27136">
                  <c:v>241</c:v>
                </c:pt>
                <c:pt idx="27137">
                  <c:v>242.3</c:v>
                </c:pt>
                <c:pt idx="27138">
                  <c:v>238.8</c:v>
                </c:pt>
                <c:pt idx="27139">
                  <c:v>243</c:v>
                </c:pt>
                <c:pt idx="27140">
                  <c:v>243.9</c:v>
                </c:pt>
                <c:pt idx="27141">
                  <c:v>238.7</c:v>
                </c:pt>
                <c:pt idx="27142">
                  <c:v>243.2</c:v>
                </c:pt>
                <c:pt idx="27143">
                  <c:v>242.1</c:v>
                </c:pt>
                <c:pt idx="27144">
                  <c:v>243.9</c:v>
                </c:pt>
                <c:pt idx="27145">
                  <c:v>243.1</c:v>
                </c:pt>
                <c:pt idx="27146">
                  <c:v>241.5</c:v>
                </c:pt>
                <c:pt idx="27147">
                  <c:v>241.6</c:v>
                </c:pt>
                <c:pt idx="27148">
                  <c:v>236.4</c:v>
                </c:pt>
                <c:pt idx="27149">
                  <c:v>245.8</c:v>
                </c:pt>
                <c:pt idx="27150">
                  <c:v>241</c:v>
                </c:pt>
                <c:pt idx="27151">
                  <c:v>244.1</c:v>
                </c:pt>
                <c:pt idx="27152">
                  <c:v>242.9</c:v>
                </c:pt>
                <c:pt idx="27153">
                  <c:v>244.2</c:v>
                </c:pt>
                <c:pt idx="27154">
                  <c:v>248.2</c:v>
                </c:pt>
                <c:pt idx="27155">
                  <c:v>246.7</c:v>
                </c:pt>
                <c:pt idx="27156">
                  <c:v>242.3</c:v>
                </c:pt>
                <c:pt idx="27157">
                  <c:v>244.1</c:v>
                </c:pt>
                <c:pt idx="27158">
                  <c:v>248.7</c:v>
                </c:pt>
                <c:pt idx="27159">
                  <c:v>248.3</c:v>
                </c:pt>
                <c:pt idx="27160">
                  <c:v>245.7</c:v>
                </c:pt>
                <c:pt idx="27161">
                  <c:v>247.9</c:v>
                </c:pt>
                <c:pt idx="27162">
                  <c:v>244.4</c:v>
                </c:pt>
                <c:pt idx="27163">
                  <c:v>245.1</c:v>
                </c:pt>
                <c:pt idx="27164">
                  <c:v>248.9</c:v>
                </c:pt>
                <c:pt idx="27165">
                  <c:v>249.4</c:v>
                </c:pt>
                <c:pt idx="27166">
                  <c:v>249.6</c:v>
                </c:pt>
                <c:pt idx="27167">
                  <c:v>250.7</c:v>
                </c:pt>
                <c:pt idx="27168">
                  <c:v>248.9</c:v>
                </c:pt>
                <c:pt idx="27169">
                  <c:v>247.8</c:v>
                </c:pt>
                <c:pt idx="27170">
                  <c:v>244.1</c:v>
                </c:pt>
                <c:pt idx="27171">
                  <c:v>244.5</c:v>
                </c:pt>
                <c:pt idx="27172">
                  <c:v>243.6</c:v>
                </c:pt>
                <c:pt idx="27173">
                  <c:v>248.8</c:v>
                </c:pt>
                <c:pt idx="27174">
                  <c:v>249.3</c:v>
                </c:pt>
                <c:pt idx="27175">
                  <c:v>249.8</c:v>
                </c:pt>
                <c:pt idx="27176">
                  <c:v>245.7</c:v>
                </c:pt>
                <c:pt idx="27177">
                  <c:v>246.2</c:v>
                </c:pt>
                <c:pt idx="27178">
                  <c:v>249.4</c:v>
                </c:pt>
                <c:pt idx="27179">
                  <c:v>247.1</c:v>
                </c:pt>
                <c:pt idx="27180">
                  <c:v>248.8</c:v>
                </c:pt>
                <c:pt idx="27181">
                  <c:v>248</c:v>
                </c:pt>
                <c:pt idx="27182">
                  <c:v>249.1</c:v>
                </c:pt>
                <c:pt idx="27183">
                  <c:v>248.1</c:v>
                </c:pt>
                <c:pt idx="27184">
                  <c:v>241.8</c:v>
                </c:pt>
                <c:pt idx="27185">
                  <c:v>248.5</c:v>
                </c:pt>
                <c:pt idx="27186">
                  <c:v>242.3</c:v>
                </c:pt>
                <c:pt idx="27187">
                  <c:v>245.6</c:v>
                </c:pt>
                <c:pt idx="27188">
                  <c:v>242.2</c:v>
                </c:pt>
                <c:pt idx="27189">
                  <c:v>247.1</c:v>
                </c:pt>
                <c:pt idx="27190">
                  <c:v>245.2</c:v>
                </c:pt>
                <c:pt idx="27191">
                  <c:v>248.5</c:v>
                </c:pt>
                <c:pt idx="27192">
                  <c:v>240.7</c:v>
                </c:pt>
                <c:pt idx="27193">
                  <c:v>239.8</c:v>
                </c:pt>
                <c:pt idx="27194">
                  <c:v>241.2</c:v>
                </c:pt>
                <c:pt idx="27195">
                  <c:v>246.5</c:v>
                </c:pt>
                <c:pt idx="27196">
                  <c:v>247.5</c:v>
                </c:pt>
                <c:pt idx="27197">
                  <c:v>245.2</c:v>
                </c:pt>
                <c:pt idx="27198">
                  <c:v>244.3</c:v>
                </c:pt>
                <c:pt idx="27199">
                  <c:v>246.1</c:v>
                </c:pt>
                <c:pt idx="27200">
                  <c:v>243.4</c:v>
                </c:pt>
                <c:pt idx="27201">
                  <c:v>248.3</c:v>
                </c:pt>
                <c:pt idx="27202">
                  <c:v>248.8</c:v>
                </c:pt>
                <c:pt idx="27203">
                  <c:v>245.8</c:v>
                </c:pt>
                <c:pt idx="27204">
                  <c:v>246.3</c:v>
                </c:pt>
                <c:pt idx="27205">
                  <c:v>245.3</c:v>
                </c:pt>
                <c:pt idx="27206">
                  <c:v>239.8</c:v>
                </c:pt>
                <c:pt idx="27207">
                  <c:v>246.4</c:v>
                </c:pt>
                <c:pt idx="27208">
                  <c:v>242.8</c:v>
                </c:pt>
                <c:pt idx="27209">
                  <c:v>245.7</c:v>
                </c:pt>
                <c:pt idx="27210">
                  <c:v>245.7</c:v>
                </c:pt>
                <c:pt idx="27211">
                  <c:v>243.7</c:v>
                </c:pt>
                <c:pt idx="27212">
                  <c:v>238.5</c:v>
                </c:pt>
                <c:pt idx="27213">
                  <c:v>244.2</c:v>
                </c:pt>
                <c:pt idx="27214">
                  <c:v>245.8</c:v>
                </c:pt>
                <c:pt idx="27215">
                  <c:v>245.6</c:v>
                </c:pt>
                <c:pt idx="27216">
                  <c:v>240.8</c:v>
                </c:pt>
                <c:pt idx="27217">
                  <c:v>243.1</c:v>
                </c:pt>
                <c:pt idx="27218">
                  <c:v>244.8</c:v>
                </c:pt>
                <c:pt idx="27219">
                  <c:v>244</c:v>
                </c:pt>
                <c:pt idx="27220">
                  <c:v>244.4</c:v>
                </c:pt>
                <c:pt idx="27221">
                  <c:v>239.1</c:v>
                </c:pt>
                <c:pt idx="27222">
                  <c:v>236.9</c:v>
                </c:pt>
                <c:pt idx="27223">
                  <c:v>237.4</c:v>
                </c:pt>
                <c:pt idx="27224">
                  <c:v>243.6</c:v>
                </c:pt>
                <c:pt idx="27225">
                  <c:v>242.3</c:v>
                </c:pt>
                <c:pt idx="27226">
                  <c:v>241.3</c:v>
                </c:pt>
                <c:pt idx="27227">
                  <c:v>233.2</c:v>
                </c:pt>
                <c:pt idx="27228">
                  <c:v>242</c:v>
                </c:pt>
                <c:pt idx="27229">
                  <c:v>242.4</c:v>
                </c:pt>
                <c:pt idx="27230">
                  <c:v>240.2</c:v>
                </c:pt>
                <c:pt idx="27231">
                  <c:v>238.9</c:v>
                </c:pt>
                <c:pt idx="27232">
                  <c:v>243.1</c:v>
                </c:pt>
                <c:pt idx="27233">
                  <c:v>245.4</c:v>
                </c:pt>
                <c:pt idx="27234">
                  <c:v>244.5</c:v>
                </c:pt>
                <c:pt idx="27235">
                  <c:v>248.6</c:v>
                </c:pt>
                <c:pt idx="27236">
                  <c:v>249.1</c:v>
                </c:pt>
                <c:pt idx="27237">
                  <c:v>250.8</c:v>
                </c:pt>
                <c:pt idx="27238">
                  <c:v>250</c:v>
                </c:pt>
                <c:pt idx="27239">
                  <c:v>252.7</c:v>
                </c:pt>
                <c:pt idx="27240">
                  <c:v>252.2</c:v>
                </c:pt>
                <c:pt idx="27241">
                  <c:v>253.6</c:v>
                </c:pt>
                <c:pt idx="27242">
                  <c:v>253.7</c:v>
                </c:pt>
                <c:pt idx="27243">
                  <c:v>251.5</c:v>
                </c:pt>
                <c:pt idx="27244">
                  <c:v>255.2</c:v>
                </c:pt>
                <c:pt idx="27245">
                  <c:v>253</c:v>
                </c:pt>
                <c:pt idx="27246">
                  <c:v>255.2</c:v>
                </c:pt>
                <c:pt idx="27247">
                  <c:v>254.2</c:v>
                </c:pt>
                <c:pt idx="27248">
                  <c:v>248.6</c:v>
                </c:pt>
                <c:pt idx="27249">
                  <c:v>253.9</c:v>
                </c:pt>
                <c:pt idx="27250">
                  <c:v>255.9</c:v>
                </c:pt>
                <c:pt idx="27251">
                  <c:v>253.7</c:v>
                </c:pt>
                <c:pt idx="27252">
                  <c:v>253.2</c:v>
                </c:pt>
                <c:pt idx="27253">
                  <c:v>255.3</c:v>
                </c:pt>
                <c:pt idx="27254">
                  <c:v>245.5</c:v>
                </c:pt>
                <c:pt idx="27255">
                  <c:v>249.5</c:v>
                </c:pt>
                <c:pt idx="27256">
                  <c:v>258.5</c:v>
                </c:pt>
                <c:pt idx="27257">
                  <c:v>253.3</c:v>
                </c:pt>
                <c:pt idx="27258">
                  <c:v>252.9</c:v>
                </c:pt>
                <c:pt idx="27259">
                  <c:v>247.5</c:v>
                </c:pt>
                <c:pt idx="27260">
                  <c:v>249.8</c:v>
                </c:pt>
                <c:pt idx="27261">
                  <c:v>253.6</c:v>
                </c:pt>
                <c:pt idx="27262">
                  <c:v>251.4</c:v>
                </c:pt>
                <c:pt idx="27263">
                  <c:v>251.7</c:v>
                </c:pt>
                <c:pt idx="27264">
                  <c:v>257</c:v>
                </c:pt>
                <c:pt idx="27265">
                  <c:v>257.10000000000002</c:v>
                </c:pt>
                <c:pt idx="27266">
                  <c:v>258.3</c:v>
                </c:pt>
                <c:pt idx="27267">
                  <c:v>254.3</c:v>
                </c:pt>
                <c:pt idx="27268">
                  <c:v>256.89999999999998</c:v>
                </c:pt>
                <c:pt idx="27269">
                  <c:v>261.39999999999998</c:v>
                </c:pt>
                <c:pt idx="27270">
                  <c:v>258.3</c:v>
                </c:pt>
                <c:pt idx="27271">
                  <c:v>260.10000000000002</c:v>
                </c:pt>
                <c:pt idx="27272">
                  <c:v>260.89999999999998</c:v>
                </c:pt>
                <c:pt idx="27273">
                  <c:v>262.7</c:v>
                </c:pt>
                <c:pt idx="27274">
                  <c:v>261.10000000000002</c:v>
                </c:pt>
                <c:pt idx="27275">
                  <c:v>258.39999999999998</c:v>
                </c:pt>
                <c:pt idx="27276">
                  <c:v>261</c:v>
                </c:pt>
                <c:pt idx="27277">
                  <c:v>262.39999999999998</c:v>
                </c:pt>
                <c:pt idx="27278">
                  <c:v>262.8</c:v>
                </c:pt>
                <c:pt idx="27279">
                  <c:v>262.8</c:v>
                </c:pt>
                <c:pt idx="27280">
                  <c:v>259.39999999999998</c:v>
                </c:pt>
                <c:pt idx="27281">
                  <c:v>262.10000000000002</c:v>
                </c:pt>
                <c:pt idx="27282">
                  <c:v>259.5</c:v>
                </c:pt>
                <c:pt idx="27283">
                  <c:v>260.2</c:v>
                </c:pt>
                <c:pt idx="27284">
                  <c:v>264.7</c:v>
                </c:pt>
                <c:pt idx="27285">
                  <c:v>264.7</c:v>
                </c:pt>
                <c:pt idx="27286">
                  <c:v>263.10000000000002</c:v>
                </c:pt>
                <c:pt idx="27287">
                  <c:v>259.7</c:v>
                </c:pt>
                <c:pt idx="27288">
                  <c:v>261.89999999999998</c:v>
                </c:pt>
                <c:pt idx="27289">
                  <c:v>263.10000000000002</c:v>
                </c:pt>
                <c:pt idx="27290">
                  <c:v>263.60000000000002</c:v>
                </c:pt>
                <c:pt idx="27291">
                  <c:v>262.7</c:v>
                </c:pt>
                <c:pt idx="27292">
                  <c:v>262.7</c:v>
                </c:pt>
                <c:pt idx="27293">
                  <c:v>258.8</c:v>
                </c:pt>
                <c:pt idx="27294">
                  <c:v>259.7</c:v>
                </c:pt>
                <c:pt idx="27295">
                  <c:v>256.60000000000002</c:v>
                </c:pt>
                <c:pt idx="27296">
                  <c:v>262.7</c:v>
                </c:pt>
                <c:pt idx="27297">
                  <c:v>261.8</c:v>
                </c:pt>
                <c:pt idx="27298">
                  <c:v>262.3</c:v>
                </c:pt>
                <c:pt idx="27299">
                  <c:v>263.60000000000002</c:v>
                </c:pt>
                <c:pt idx="27300">
                  <c:v>260.89999999999998</c:v>
                </c:pt>
                <c:pt idx="27301">
                  <c:v>259.5</c:v>
                </c:pt>
                <c:pt idx="27302">
                  <c:v>253</c:v>
                </c:pt>
                <c:pt idx="27303">
                  <c:v>256.5</c:v>
                </c:pt>
                <c:pt idx="27304">
                  <c:v>262.60000000000002</c:v>
                </c:pt>
                <c:pt idx="27305">
                  <c:v>266.10000000000002</c:v>
                </c:pt>
                <c:pt idx="27306">
                  <c:v>264.39999999999998</c:v>
                </c:pt>
                <c:pt idx="27307">
                  <c:v>267.60000000000002</c:v>
                </c:pt>
                <c:pt idx="27308">
                  <c:v>259.89999999999998</c:v>
                </c:pt>
                <c:pt idx="27309">
                  <c:v>265.10000000000002</c:v>
                </c:pt>
                <c:pt idx="27310">
                  <c:v>263.8</c:v>
                </c:pt>
                <c:pt idx="27311">
                  <c:v>259.8</c:v>
                </c:pt>
                <c:pt idx="27312">
                  <c:v>266.3</c:v>
                </c:pt>
                <c:pt idx="27313">
                  <c:v>263.89999999999998</c:v>
                </c:pt>
                <c:pt idx="27314">
                  <c:v>263.5</c:v>
                </c:pt>
                <c:pt idx="27315">
                  <c:v>267.89999999999998</c:v>
                </c:pt>
                <c:pt idx="27316">
                  <c:v>269.5</c:v>
                </c:pt>
                <c:pt idx="27317">
                  <c:v>267</c:v>
                </c:pt>
                <c:pt idx="27318">
                  <c:v>270.10000000000002</c:v>
                </c:pt>
                <c:pt idx="27319">
                  <c:v>262.10000000000002</c:v>
                </c:pt>
                <c:pt idx="27320">
                  <c:v>269.60000000000002</c:v>
                </c:pt>
                <c:pt idx="27321">
                  <c:v>270.10000000000002</c:v>
                </c:pt>
                <c:pt idx="27322">
                  <c:v>269.10000000000002</c:v>
                </c:pt>
                <c:pt idx="27323">
                  <c:v>271.39999999999998</c:v>
                </c:pt>
                <c:pt idx="27324">
                  <c:v>268.3</c:v>
                </c:pt>
                <c:pt idx="27325">
                  <c:v>268.2</c:v>
                </c:pt>
                <c:pt idx="27326">
                  <c:v>264.5</c:v>
                </c:pt>
                <c:pt idx="27327">
                  <c:v>268</c:v>
                </c:pt>
                <c:pt idx="27328">
                  <c:v>261.60000000000002</c:v>
                </c:pt>
                <c:pt idx="27329">
                  <c:v>272.39999999999998</c:v>
                </c:pt>
                <c:pt idx="27330">
                  <c:v>271.10000000000002</c:v>
                </c:pt>
                <c:pt idx="27331">
                  <c:v>272.39999999999998</c:v>
                </c:pt>
                <c:pt idx="27332">
                  <c:v>260.10000000000002</c:v>
                </c:pt>
                <c:pt idx="27333">
                  <c:v>260.2</c:v>
                </c:pt>
                <c:pt idx="27334">
                  <c:v>265.7</c:v>
                </c:pt>
                <c:pt idx="27335">
                  <c:v>268.60000000000002</c:v>
                </c:pt>
                <c:pt idx="27336">
                  <c:v>268.60000000000002</c:v>
                </c:pt>
                <c:pt idx="27337">
                  <c:v>266.3</c:v>
                </c:pt>
                <c:pt idx="27338">
                  <c:v>258.5</c:v>
                </c:pt>
                <c:pt idx="27339">
                  <c:v>265.60000000000002</c:v>
                </c:pt>
                <c:pt idx="27340">
                  <c:v>266.7</c:v>
                </c:pt>
                <c:pt idx="27341">
                  <c:v>265.3</c:v>
                </c:pt>
                <c:pt idx="27342">
                  <c:v>264.5</c:v>
                </c:pt>
                <c:pt idx="27343">
                  <c:v>265.89999999999998</c:v>
                </c:pt>
                <c:pt idx="27344">
                  <c:v>264.2</c:v>
                </c:pt>
                <c:pt idx="27345">
                  <c:v>257.7</c:v>
                </c:pt>
                <c:pt idx="27346">
                  <c:v>264.5</c:v>
                </c:pt>
                <c:pt idx="27347">
                  <c:v>265.7</c:v>
                </c:pt>
                <c:pt idx="27348">
                  <c:v>264.3</c:v>
                </c:pt>
                <c:pt idx="27349">
                  <c:v>264.2</c:v>
                </c:pt>
                <c:pt idx="27350">
                  <c:v>262.60000000000002</c:v>
                </c:pt>
                <c:pt idx="27351">
                  <c:v>261.7</c:v>
                </c:pt>
                <c:pt idx="27352">
                  <c:v>260.89999999999998</c:v>
                </c:pt>
                <c:pt idx="27353">
                  <c:v>261</c:v>
                </c:pt>
                <c:pt idx="27354">
                  <c:v>259.3</c:v>
                </c:pt>
                <c:pt idx="27355">
                  <c:v>257.5</c:v>
                </c:pt>
                <c:pt idx="27356">
                  <c:v>261.60000000000002</c:v>
                </c:pt>
                <c:pt idx="27357">
                  <c:v>257.8</c:v>
                </c:pt>
                <c:pt idx="27358">
                  <c:v>262.7</c:v>
                </c:pt>
                <c:pt idx="27359">
                  <c:v>264.39999999999998</c:v>
                </c:pt>
                <c:pt idx="27360">
                  <c:v>260.89999999999998</c:v>
                </c:pt>
                <c:pt idx="27361">
                  <c:v>263.39999999999998</c:v>
                </c:pt>
                <c:pt idx="27362">
                  <c:v>263.7</c:v>
                </c:pt>
                <c:pt idx="27363">
                  <c:v>259.7</c:v>
                </c:pt>
                <c:pt idx="27364">
                  <c:v>259.39999999999998</c:v>
                </c:pt>
                <c:pt idx="27365">
                  <c:v>262.7</c:v>
                </c:pt>
                <c:pt idx="27366">
                  <c:v>263.10000000000002</c:v>
                </c:pt>
                <c:pt idx="27367">
                  <c:v>264.5</c:v>
                </c:pt>
                <c:pt idx="27368">
                  <c:v>256.8</c:v>
                </c:pt>
                <c:pt idx="27369">
                  <c:v>256.8</c:v>
                </c:pt>
                <c:pt idx="27370">
                  <c:v>259.10000000000002</c:v>
                </c:pt>
                <c:pt idx="27371">
                  <c:v>263.5</c:v>
                </c:pt>
                <c:pt idx="27372">
                  <c:v>262.60000000000002</c:v>
                </c:pt>
                <c:pt idx="27373">
                  <c:v>264.5</c:v>
                </c:pt>
                <c:pt idx="27374">
                  <c:v>264.3</c:v>
                </c:pt>
                <c:pt idx="27375">
                  <c:v>262.10000000000002</c:v>
                </c:pt>
                <c:pt idx="27376">
                  <c:v>262.7</c:v>
                </c:pt>
                <c:pt idx="27377">
                  <c:v>264.10000000000002</c:v>
                </c:pt>
                <c:pt idx="27378">
                  <c:v>261.89999999999998</c:v>
                </c:pt>
                <c:pt idx="27379">
                  <c:v>263.89999999999998</c:v>
                </c:pt>
                <c:pt idx="27380">
                  <c:v>260.89999999999998</c:v>
                </c:pt>
                <c:pt idx="27381">
                  <c:v>262.7</c:v>
                </c:pt>
                <c:pt idx="27382">
                  <c:v>261.10000000000002</c:v>
                </c:pt>
                <c:pt idx="27383">
                  <c:v>256.3</c:v>
                </c:pt>
                <c:pt idx="27384">
                  <c:v>257.7</c:v>
                </c:pt>
                <c:pt idx="27385">
                  <c:v>262.89999999999998</c:v>
                </c:pt>
                <c:pt idx="27386">
                  <c:v>257.3</c:v>
                </c:pt>
                <c:pt idx="27387">
                  <c:v>260.39999999999998</c:v>
                </c:pt>
                <c:pt idx="27388">
                  <c:v>261.8</c:v>
                </c:pt>
                <c:pt idx="27389">
                  <c:v>263.5</c:v>
                </c:pt>
                <c:pt idx="27390">
                  <c:v>263</c:v>
                </c:pt>
                <c:pt idx="27391">
                  <c:v>263.89999999999998</c:v>
                </c:pt>
                <c:pt idx="27392">
                  <c:v>263.7</c:v>
                </c:pt>
                <c:pt idx="27393">
                  <c:v>263.2</c:v>
                </c:pt>
                <c:pt idx="27394">
                  <c:v>255</c:v>
                </c:pt>
                <c:pt idx="27395">
                  <c:v>262.7</c:v>
                </c:pt>
                <c:pt idx="27396">
                  <c:v>263.60000000000002</c:v>
                </c:pt>
                <c:pt idx="27397">
                  <c:v>260.8</c:v>
                </c:pt>
                <c:pt idx="27398">
                  <c:v>261.60000000000002</c:v>
                </c:pt>
                <c:pt idx="27399">
                  <c:v>265.10000000000002</c:v>
                </c:pt>
                <c:pt idx="27400">
                  <c:v>270.7</c:v>
                </c:pt>
                <c:pt idx="27401">
                  <c:v>272.10000000000002</c:v>
                </c:pt>
                <c:pt idx="27402">
                  <c:v>275.10000000000002</c:v>
                </c:pt>
                <c:pt idx="27403">
                  <c:v>273</c:v>
                </c:pt>
                <c:pt idx="27404">
                  <c:v>277.3</c:v>
                </c:pt>
                <c:pt idx="27405">
                  <c:v>276.89999999999998</c:v>
                </c:pt>
                <c:pt idx="27406">
                  <c:v>279.3</c:v>
                </c:pt>
                <c:pt idx="27407">
                  <c:v>278.7</c:v>
                </c:pt>
                <c:pt idx="27408">
                  <c:v>278.2</c:v>
                </c:pt>
                <c:pt idx="27409">
                  <c:v>278.10000000000002</c:v>
                </c:pt>
                <c:pt idx="27410">
                  <c:v>281.3</c:v>
                </c:pt>
                <c:pt idx="27411">
                  <c:v>274.2</c:v>
                </c:pt>
                <c:pt idx="27412">
                  <c:v>275.39999999999998</c:v>
                </c:pt>
                <c:pt idx="27413">
                  <c:v>278</c:v>
                </c:pt>
                <c:pt idx="27414">
                  <c:v>271.8</c:v>
                </c:pt>
                <c:pt idx="27415">
                  <c:v>277.3</c:v>
                </c:pt>
                <c:pt idx="27416">
                  <c:v>278.3</c:v>
                </c:pt>
                <c:pt idx="27417">
                  <c:v>276.10000000000002</c:v>
                </c:pt>
                <c:pt idx="27418">
                  <c:v>277.10000000000002</c:v>
                </c:pt>
                <c:pt idx="27419">
                  <c:v>266.60000000000002</c:v>
                </c:pt>
                <c:pt idx="27420">
                  <c:v>275.8</c:v>
                </c:pt>
                <c:pt idx="27421">
                  <c:v>278.60000000000002</c:v>
                </c:pt>
                <c:pt idx="27422">
                  <c:v>276</c:v>
                </c:pt>
                <c:pt idx="27423">
                  <c:v>274.3</c:v>
                </c:pt>
                <c:pt idx="27424">
                  <c:v>273.7</c:v>
                </c:pt>
                <c:pt idx="27425">
                  <c:v>276.5</c:v>
                </c:pt>
                <c:pt idx="27426">
                  <c:v>269.10000000000002</c:v>
                </c:pt>
                <c:pt idx="27427">
                  <c:v>271.2</c:v>
                </c:pt>
                <c:pt idx="27428">
                  <c:v>278</c:v>
                </c:pt>
                <c:pt idx="27429">
                  <c:v>268</c:v>
                </c:pt>
                <c:pt idx="27430">
                  <c:v>274.3</c:v>
                </c:pt>
                <c:pt idx="27431">
                  <c:v>272.60000000000002</c:v>
                </c:pt>
                <c:pt idx="27432">
                  <c:v>272.2</c:v>
                </c:pt>
                <c:pt idx="27433">
                  <c:v>275.5</c:v>
                </c:pt>
                <c:pt idx="27434">
                  <c:v>267.60000000000002</c:v>
                </c:pt>
                <c:pt idx="27435">
                  <c:v>272.8</c:v>
                </c:pt>
                <c:pt idx="27436">
                  <c:v>272.2</c:v>
                </c:pt>
                <c:pt idx="27437">
                  <c:v>273.60000000000002</c:v>
                </c:pt>
                <c:pt idx="27438">
                  <c:v>273.2</c:v>
                </c:pt>
                <c:pt idx="27439">
                  <c:v>268.7</c:v>
                </c:pt>
                <c:pt idx="27440">
                  <c:v>273.5</c:v>
                </c:pt>
                <c:pt idx="27441">
                  <c:v>270.8</c:v>
                </c:pt>
                <c:pt idx="27442">
                  <c:v>263.2</c:v>
                </c:pt>
                <c:pt idx="27443">
                  <c:v>262.2</c:v>
                </c:pt>
                <c:pt idx="27444">
                  <c:v>272.7</c:v>
                </c:pt>
                <c:pt idx="27445">
                  <c:v>271.60000000000002</c:v>
                </c:pt>
                <c:pt idx="27446">
                  <c:v>272.10000000000002</c:v>
                </c:pt>
                <c:pt idx="27447">
                  <c:v>266</c:v>
                </c:pt>
                <c:pt idx="27448">
                  <c:v>265.8</c:v>
                </c:pt>
                <c:pt idx="27449">
                  <c:v>271.5</c:v>
                </c:pt>
                <c:pt idx="27450">
                  <c:v>271.5</c:v>
                </c:pt>
                <c:pt idx="27451">
                  <c:v>265.7</c:v>
                </c:pt>
                <c:pt idx="27452">
                  <c:v>272.3</c:v>
                </c:pt>
                <c:pt idx="27453">
                  <c:v>271</c:v>
                </c:pt>
                <c:pt idx="27454">
                  <c:v>269.5</c:v>
                </c:pt>
                <c:pt idx="27455">
                  <c:v>270.39999999999998</c:v>
                </c:pt>
                <c:pt idx="27456">
                  <c:v>269.10000000000002</c:v>
                </c:pt>
                <c:pt idx="27457">
                  <c:v>262.7</c:v>
                </c:pt>
                <c:pt idx="27458">
                  <c:v>266.5</c:v>
                </c:pt>
                <c:pt idx="27459">
                  <c:v>266.10000000000002</c:v>
                </c:pt>
                <c:pt idx="27460">
                  <c:v>268.2</c:v>
                </c:pt>
                <c:pt idx="27461">
                  <c:v>267.8</c:v>
                </c:pt>
                <c:pt idx="27462">
                  <c:v>267.3</c:v>
                </c:pt>
                <c:pt idx="27463">
                  <c:v>268</c:v>
                </c:pt>
                <c:pt idx="27464">
                  <c:v>265.10000000000002</c:v>
                </c:pt>
                <c:pt idx="27465">
                  <c:v>269.5</c:v>
                </c:pt>
                <c:pt idx="27466">
                  <c:v>269.10000000000002</c:v>
                </c:pt>
                <c:pt idx="27467">
                  <c:v>266.89999999999998</c:v>
                </c:pt>
                <c:pt idx="27468">
                  <c:v>268.60000000000002</c:v>
                </c:pt>
                <c:pt idx="27469">
                  <c:v>263.2</c:v>
                </c:pt>
                <c:pt idx="27470">
                  <c:v>268.8</c:v>
                </c:pt>
                <c:pt idx="27471">
                  <c:v>265.3</c:v>
                </c:pt>
                <c:pt idx="27472">
                  <c:v>265.60000000000002</c:v>
                </c:pt>
                <c:pt idx="27473">
                  <c:v>259</c:v>
                </c:pt>
                <c:pt idx="27474">
                  <c:v>264.7</c:v>
                </c:pt>
                <c:pt idx="27475">
                  <c:v>261.89999999999998</c:v>
                </c:pt>
                <c:pt idx="27476">
                  <c:v>269.3</c:v>
                </c:pt>
                <c:pt idx="27477">
                  <c:v>265.8</c:v>
                </c:pt>
                <c:pt idx="27478">
                  <c:v>266.2</c:v>
                </c:pt>
                <c:pt idx="27479">
                  <c:v>265.60000000000002</c:v>
                </c:pt>
                <c:pt idx="27480">
                  <c:v>263.39999999999998</c:v>
                </c:pt>
                <c:pt idx="27481">
                  <c:v>267.89999999999998</c:v>
                </c:pt>
                <c:pt idx="27482">
                  <c:v>266</c:v>
                </c:pt>
                <c:pt idx="27483">
                  <c:v>267.3</c:v>
                </c:pt>
                <c:pt idx="27484">
                  <c:v>267.2</c:v>
                </c:pt>
                <c:pt idx="27485">
                  <c:v>265.89999999999998</c:v>
                </c:pt>
                <c:pt idx="27486">
                  <c:v>265</c:v>
                </c:pt>
                <c:pt idx="27487">
                  <c:v>262.5</c:v>
                </c:pt>
                <c:pt idx="27488">
                  <c:v>268.3</c:v>
                </c:pt>
                <c:pt idx="27489">
                  <c:v>267</c:v>
                </c:pt>
                <c:pt idx="27490">
                  <c:v>269.39999999999998</c:v>
                </c:pt>
                <c:pt idx="27491">
                  <c:v>265.3</c:v>
                </c:pt>
                <c:pt idx="27492">
                  <c:v>267.89999999999998</c:v>
                </c:pt>
                <c:pt idx="27493">
                  <c:v>268</c:v>
                </c:pt>
                <c:pt idx="27494">
                  <c:v>268.8</c:v>
                </c:pt>
                <c:pt idx="27495">
                  <c:v>267.89999999999998</c:v>
                </c:pt>
                <c:pt idx="27496">
                  <c:v>267.2</c:v>
                </c:pt>
                <c:pt idx="27497">
                  <c:v>265.10000000000002</c:v>
                </c:pt>
                <c:pt idx="27498">
                  <c:v>268.60000000000002</c:v>
                </c:pt>
                <c:pt idx="27499">
                  <c:v>267.89999999999998</c:v>
                </c:pt>
                <c:pt idx="27500">
                  <c:v>267.60000000000002</c:v>
                </c:pt>
                <c:pt idx="27501">
                  <c:v>267.60000000000002</c:v>
                </c:pt>
                <c:pt idx="27502">
                  <c:v>257.60000000000002</c:v>
                </c:pt>
                <c:pt idx="27503">
                  <c:v>266.3</c:v>
                </c:pt>
                <c:pt idx="27504">
                  <c:v>265</c:v>
                </c:pt>
                <c:pt idx="27505">
                  <c:v>264.3</c:v>
                </c:pt>
                <c:pt idx="27506">
                  <c:v>261.60000000000002</c:v>
                </c:pt>
                <c:pt idx="27507">
                  <c:v>267.8</c:v>
                </c:pt>
                <c:pt idx="27508">
                  <c:v>267.39999999999998</c:v>
                </c:pt>
                <c:pt idx="27509">
                  <c:v>263.5</c:v>
                </c:pt>
                <c:pt idx="27510">
                  <c:v>255.7</c:v>
                </c:pt>
                <c:pt idx="27511">
                  <c:v>262.89999999999998</c:v>
                </c:pt>
                <c:pt idx="27512">
                  <c:v>266.39999999999998</c:v>
                </c:pt>
                <c:pt idx="27513">
                  <c:v>262</c:v>
                </c:pt>
                <c:pt idx="27514">
                  <c:v>268.60000000000002</c:v>
                </c:pt>
                <c:pt idx="27515">
                  <c:v>266.89999999999998</c:v>
                </c:pt>
                <c:pt idx="27516">
                  <c:v>268.2</c:v>
                </c:pt>
                <c:pt idx="27517">
                  <c:v>259.89999999999998</c:v>
                </c:pt>
                <c:pt idx="27518">
                  <c:v>267.5</c:v>
                </c:pt>
                <c:pt idx="27519">
                  <c:v>266.2</c:v>
                </c:pt>
                <c:pt idx="27520">
                  <c:v>268</c:v>
                </c:pt>
                <c:pt idx="27521">
                  <c:v>265.60000000000002</c:v>
                </c:pt>
                <c:pt idx="27522">
                  <c:v>265.60000000000002</c:v>
                </c:pt>
                <c:pt idx="27523">
                  <c:v>266.7</c:v>
                </c:pt>
                <c:pt idx="27524">
                  <c:v>259.5</c:v>
                </c:pt>
                <c:pt idx="27525">
                  <c:v>267</c:v>
                </c:pt>
                <c:pt idx="27526">
                  <c:v>267.89999999999998</c:v>
                </c:pt>
                <c:pt idx="27527">
                  <c:v>262.3</c:v>
                </c:pt>
                <c:pt idx="27528">
                  <c:v>262.7</c:v>
                </c:pt>
                <c:pt idx="27529">
                  <c:v>264.7</c:v>
                </c:pt>
                <c:pt idx="27530">
                  <c:v>267.3</c:v>
                </c:pt>
                <c:pt idx="27531">
                  <c:v>266</c:v>
                </c:pt>
                <c:pt idx="27532">
                  <c:v>267.60000000000002</c:v>
                </c:pt>
                <c:pt idx="27533">
                  <c:v>264.3</c:v>
                </c:pt>
                <c:pt idx="27534">
                  <c:v>268.60000000000002</c:v>
                </c:pt>
                <c:pt idx="27535">
                  <c:v>267.89999999999998</c:v>
                </c:pt>
                <c:pt idx="27536">
                  <c:v>267.39999999999998</c:v>
                </c:pt>
                <c:pt idx="27537">
                  <c:v>266.60000000000002</c:v>
                </c:pt>
                <c:pt idx="27538">
                  <c:v>266.10000000000002</c:v>
                </c:pt>
                <c:pt idx="27539">
                  <c:v>265</c:v>
                </c:pt>
                <c:pt idx="27540">
                  <c:v>263.3</c:v>
                </c:pt>
                <c:pt idx="27541">
                  <c:v>267.60000000000002</c:v>
                </c:pt>
                <c:pt idx="27542">
                  <c:v>262.39999999999998</c:v>
                </c:pt>
                <c:pt idx="27543">
                  <c:v>265.89999999999998</c:v>
                </c:pt>
                <c:pt idx="27544">
                  <c:v>264.5</c:v>
                </c:pt>
                <c:pt idx="27545">
                  <c:v>257.10000000000002</c:v>
                </c:pt>
                <c:pt idx="27546">
                  <c:v>266.8</c:v>
                </c:pt>
                <c:pt idx="27547">
                  <c:v>265.7</c:v>
                </c:pt>
                <c:pt idx="27548">
                  <c:v>262.5</c:v>
                </c:pt>
                <c:pt idx="27549">
                  <c:v>259.5</c:v>
                </c:pt>
                <c:pt idx="27550">
                  <c:v>266.7</c:v>
                </c:pt>
                <c:pt idx="27551">
                  <c:v>265.89999999999998</c:v>
                </c:pt>
                <c:pt idx="27552">
                  <c:v>267.2</c:v>
                </c:pt>
                <c:pt idx="27553">
                  <c:v>266.7</c:v>
                </c:pt>
                <c:pt idx="27554">
                  <c:v>265.89999999999998</c:v>
                </c:pt>
                <c:pt idx="27555">
                  <c:v>267.60000000000002</c:v>
                </c:pt>
                <c:pt idx="27556">
                  <c:v>262.2</c:v>
                </c:pt>
                <c:pt idx="27557">
                  <c:v>267.2</c:v>
                </c:pt>
                <c:pt idx="27558">
                  <c:v>262.39999999999998</c:v>
                </c:pt>
                <c:pt idx="27559">
                  <c:v>255.3</c:v>
                </c:pt>
                <c:pt idx="27560">
                  <c:v>262.10000000000002</c:v>
                </c:pt>
                <c:pt idx="27561">
                  <c:v>260.8</c:v>
                </c:pt>
                <c:pt idx="27562">
                  <c:v>266.2</c:v>
                </c:pt>
                <c:pt idx="27563">
                  <c:v>267.60000000000002</c:v>
                </c:pt>
                <c:pt idx="27564">
                  <c:v>265.39999999999998</c:v>
                </c:pt>
                <c:pt idx="27565">
                  <c:v>264.2</c:v>
                </c:pt>
                <c:pt idx="27566">
                  <c:v>268.89999999999998</c:v>
                </c:pt>
                <c:pt idx="27567">
                  <c:v>272.39999999999998</c:v>
                </c:pt>
                <c:pt idx="27568">
                  <c:v>273</c:v>
                </c:pt>
                <c:pt idx="27569">
                  <c:v>271</c:v>
                </c:pt>
                <c:pt idx="27570">
                  <c:v>275.39999999999998</c:v>
                </c:pt>
                <c:pt idx="27571">
                  <c:v>276</c:v>
                </c:pt>
                <c:pt idx="27572">
                  <c:v>275.5</c:v>
                </c:pt>
                <c:pt idx="27573">
                  <c:v>270.7</c:v>
                </c:pt>
                <c:pt idx="27574">
                  <c:v>276.10000000000002</c:v>
                </c:pt>
                <c:pt idx="27575">
                  <c:v>271.39999999999998</c:v>
                </c:pt>
                <c:pt idx="27576">
                  <c:v>268.5</c:v>
                </c:pt>
                <c:pt idx="27577">
                  <c:v>270.2</c:v>
                </c:pt>
                <c:pt idx="27578">
                  <c:v>278.60000000000002</c:v>
                </c:pt>
                <c:pt idx="27579">
                  <c:v>278.60000000000002</c:v>
                </c:pt>
                <c:pt idx="27580">
                  <c:v>278.60000000000002</c:v>
                </c:pt>
                <c:pt idx="27581">
                  <c:v>268.2</c:v>
                </c:pt>
                <c:pt idx="27582">
                  <c:v>270</c:v>
                </c:pt>
                <c:pt idx="27583">
                  <c:v>275</c:v>
                </c:pt>
                <c:pt idx="27584">
                  <c:v>275.89999999999998</c:v>
                </c:pt>
                <c:pt idx="27585">
                  <c:v>271.5</c:v>
                </c:pt>
                <c:pt idx="27586">
                  <c:v>277.2</c:v>
                </c:pt>
                <c:pt idx="27587">
                  <c:v>278.10000000000002</c:v>
                </c:pt>
                <c:pt idx="27588">
                  <c:v>275.89999999999998</c:v>
                </c:pt>
                <c:pt idx="27589">
                  <c:v>275.2</c:v>
                </c:pt>
                <c:pt idx="27590">
                  <c:v>277.60000000000002</c:v>
                </c:pt>
                <c:pt idx="27591">
                  <c:v>277.60000000000002</c:v>
                </c:pt>
                <c:pt idx="27592">
                  <c:v>276.8</c:v>
                </c:pt>
                <c:pt idx="27593">
                  <c:v>277.5</c:v>
                </c:pt>
                <c:pt idx="27594">
                  <c:v>271.89999999999998</c:v>
                </c:pt>
                <c:pt idx="27595">
                  <c:v>276.89999999999998</c:v>
                </c:pt>
                <c:pt idx="27596">
                  <c:v>276.3</c:v>
                </c:pt>
                <c:pt idx="27597">
                  <c:v>272</c:v>
                </c:pt>
                <c:pt idx="27598">
                  <c:v>277</c:v>
                </c:pt>
                <c:pt idx="27599">
                  <c:v>278.3</c:v>
                </c:pt>
                <c:pt idx="27600">
                  <c:v>271.8</c:v>
                </c:pt>
                <c:pt idx="27601">
                  <c:v>276.39999999999998</c:v>
                </c:pt>
                <c:pt idx="27602">
                  <c:v>275</c:v>
                </c:pt>
                <c:pt idx="27603">
                  <c:v>278.60000000000002</c:v>
                </c:pt>
                <c:pt idx="27604">
                  <c:v>277</c:v>
                </c:pt>
                <c:pt idx="27605">
                  <c:v>268.89999999999998</c:v>
                </c:pt>
                <c:pt idx="27606">
                  <c:v>277.7</c:v>
                </c:pt>
                <c:pt idx="27607">
                  <c:v>266.5</c:v>
                </c:pt>
                <c:pt idx="27608">
                  <c:v>277.39999999999998</c:v>
                </c:pt>
                <c:pt idx="27609">
                  <c:v>276.10000000000002</c:v>
                </c:pt>
                <c:pt idx="27610">
                  <c:v>274</c:v>
                </c:pt>
                <c:pt idx="27611">
                  <c:v>274.10000000000002</c:v>
                </c:pt>
                <c:pt idx="27612">
                  <c:v>273.3</c:v>
                </c:pt>
                <c:pt idx="27613">
                  <c:v>274.3</c:v>
                </c:pt>
                <c:pt idx="27614">
                  <c:v>274.60000000000002</c:v>
                </c:pt>
                <c:pt idx="27615">
                  <c:v>275.89999999999998</c:v>
                </c:pt>
                <c:pt idx="27616">
                  <c:v>276.8</c:v>
                </c:pt>
                <c:pt idx="27617">
                  <c:v>277.7</c:v>
                </c:pt>
                <c:pt idx="27618">
                  <c:v>274.7</c:v>
                </c:pt>
                <c:pt idx="27619">
                  <c:v>275.5</c:v>
                </c:pt>
                <c:pt idx="27620">
                  <c:v>275.10000000000002</c:v>
                </c:pt>
                <c:pt idx="27621">
                  <c:v>277.7</c:v>
                </c:pt>
                <c:pt idx="27622">
                  <c:v>276.60000000000002</c:v>
                </c:pt>
                <c:pt idx="27623">
                  <c:v>277</c:v>
                </c:pt>
                <c:pt idx="27624">
                  <c:v>272.2</c:v>
                </c:pt>
                <c:pt idx="27625">
                  <c:v>274.7</c:v>
                </c:pt>
                <c:pt idx="27626">
                  <c:v>275.2</c:v>
                </c:pt>
                <c:pt idx="27627">
                  <c:v>274.39999999999998</c:v>
                </c:pt>
                <c:pt idx="27628">
                  <c:v>265.8</c:v>
                </c:pt>
                <c:pt idx="27629">
                  <c:v>275.89999999999998</c:v>
                </c:pt>
                <c:pt idx="27630">
                  <c:v>278.10000000000002</c:v>
                </c:pt>
                <c:pt idx="27631">
                  <c:v>277.60000000000002</c:v>
                </c:pt>
                <c:pt idx="27632">
                  <c:v>278</c:v>
                </c:pt>
                <c:pt idx="27633">
                  <c:v>271.10000000000002</c:v>
                </c:pt>
                <c:pt idx="27634">
                  <c:v>268.10000000000002</c:v>
                </c:pt>
                <c:pt idx="27635">
                  <c:v>280.5</c:v>
                </c:pt>
                <c:pt idx="27636">
                  <c:v>280.5</c:v>
                </c:pt>
                <c:pt idx="27637">
                  <c:v>279</c:v>
                </c:pt>
                <c:pt idx="27638">
                  <c:v>279.8</c:v>
                </c:pt>
                <c:pt idx="27639">
                  <c:v>275.5</c:v>
                </c:pt>
                <c:pt idx="27640">
                  <c:v>266.5</c:v>
                </c:pt>
                <c:pt idx="27641">
                  <c:v>278.7</c:v>
                </c:pt>
                <c:pt idx="27642">
                  <c:v>275.7</c:v>
                </c:pt>
                <c:pt idx="27643">
                  <c:v>280.3</c:v>
                </c:pt>
                <c:pt idx="27644">
                  <c:v>275.3</c:v>
                </c:pt>
                <c:pt idx="27645">
                  <c:v>280.5</c:v>
                </c:pt>
                <c:pt idx="27646">
                  <c:v>277.39999999999998</c:v>
                </c:pt>
                <c:pt idx="27647">
                  <c:v>278.60000000000002</c:v>
                </c:pt>
                <c:pt idx="27648">
                  <c:v>278.60000000000002</c:v>
                </c:pt>
                <c:pt idx="27649">
                  <c:v>278.60000000000002</c:v>
                </c:pt>
                <c:pt idx="27650">
                  <c:v>274.60000000000002</c:v>
                </c:pt>
                <c:pt idx="27651">
                  <c:v>275.5</c:v>
                </c:pt>
                <c:pt idx="27652">
                  <c:v>270.39999999999998</c:v>
                </c:pt>
                <c:pt idx="27653">
                  <c:v>279</c:v>
                </c:pt>
                <c:pt idx="27654">
                  <c:v>276.8</c:v>
                </c:pt>
                <c:pt idx="27655">
                  <c:v>274.89999999999998</c:v>
                </c:pt>
                <c:pt idx="27656">
                  <c:v>277.2</c:v>
                </c:pt>
                <c:pt idx="27657">
                  <c:v>275.89999999999998</c:v>
                </c:pt>
                <c:pt idx="27658">
                  <c:v>278.3</c:v>
                </c:pt>
                <c:pt idx="27659">
                  <c:v>273.2</c:v>
                </c:pt>
                <c:pt idx="27660">
                  <c:v>276.7</c:v>
                </c:pt>
                <c:pt idx="27661">
                  <c:v>277.10000000000002</c:v>
                </c:pt>
                <c:pt idx="27662">
                  <c:v>277.2</c:v>
                </c:pt>
                <c:pt idx="27663">
                  <c:v>275</c:v>
                </c:pt>
                <c:pt idx="27664">
                  <c:v>274</c:v>
                </c:pt>
                <c:pt idx="27665">
                  <c:v>268.5</c:v>
                </c:pt>
                <c:pt idx="27666">
                  <c:v>270.8</c:v>
                </c:pt>
                <c:pt idx="27667">
                  <c:v>273</c:v>
                </c:pt>
                <c:pt idx="27668">
                  <c:v>271.89999999999998</c:v>
                </c:pt>
                <c:pt idx="27669">
                  <c:v>267.39999999999998</c:v>
                </c:pt>
                <c:pt idx="27670">
                  <c:v>269.8</c:v>
                </c:pt>
                <c:pt idx="27671">
                  <c:v>272</c:v>
                </c:pt>
                <c:pt idx="27672">
                  <c:v>268.5</c:v>
                </c:pt>
                <c:pt idx="27673">
                  <c:v>271.89999999999998</c:v>
                </c:pt>
                <c:pt idx="27674">
                  <c:v>265.39999999999998</c:v>
                </c:pt>
                <c:pt idx="27675">
                  <c:v>269.7</c:v>
                </c:pt>
                <c:pt idx="27676">
                  <c:v>267.10000000000002</c:v>
                </c:pt>
                <c:pt idx="27677">
                  <c:v>270.89999999999998</c:v>
                </c:pt>
                <c:pt idx="27678">
                  <c:v>268.3</c:v>
                </c:pt>
                <c:pt idx="27679">
                  <c:v>269.3</c:v>
                </c:pt>
                <c:pt idx="27680">
                  <c:v>270.60000000000002</c:v>
                </c:pt>
                <c:pt idx="27681">
                  <c:v>268.39999999999998</c:v>
                </c:pt>
                <c:pt idx="27682">
                  <c:v>268.8</c:v>
                </c:pt>
                <c:pt idx="27683">
                  <c:v>267.10000000000002</c:v>
                </c:pt>
                <c:pt idx="27684">
                  <c:v>268.8</c:v>
                </c:pt>
                <c:pt idx="27685">
                  <c:v>268.2</c:v>
                </c:pt>
                <c:pt idx="27686">
                  <c:v>267.5</c:v>
                </c:pt>
                <c:pt idx="27687">
                  <c:v>267.10000000000002</c:v>
                </c:pt>
                <c:pt idx="27688">
                  <c:v>267.60000000000002</c:v>
                </c:pt>
                <c:pt idx="27689">
                  <c:v>258.7</c:v>
                </c:pt>
                <c:pt idx="27690">
                  <c:v>266.60000000000002</c:v>
                </c:pt>
                <c:pt idx="27691">
                  <c:v>267.60000000000002</c:v>
                </c:pt>
                <c:pt idx="27692">
                  <c:v>265.60000000000002</c:v>
                </c:pt>
                <c:pt idx="27693">
                  <c:v>261.7</c:v>
                </c:pt>
                <c:pt idx="27694">
                  <c:v>270.5</c:v>
                </c:pt>
                <c:pt idx="27695">
                  <c:v>272.39999999999998</c:v>
                </c:pt>
                <c:pt idx="27696">
                  <c:v>270.60000000000002</c:v>
                </c:pt>
                <c:pt idx="27697">
                  <c:v>272.2</c:v>
                </c:pt>
                <c:pt idx="27698">
                  <c:v>269.89999999999998</c:v>
                </c:pt>
                <c:pt idx="27699">
                  <c:v>267.8</c:v>
                </c:pt>
                <c:pt idx="27700">
                  <c:v>272.39999999999998</c:v>
                </c:pt>
                <c:pt idx="27701">
                  <c:v>271.89999999999998</c:v>
                </c:pt>
                <c:pt idx="27702">
                  <c:v>270.89999999999998</c:v>
                </c:pt>
                <c:pt idx="27703">
                  <c:v>266.10000000000002</c:v>
                </c:pt>
                <c:pt idx="27704">
                  <c:v>272.8</c:v>
                </c:pt>
                <c:pt idx="27705">
                  <c:v>274.60000000000002</c:v>
                </c:pt>
                <c:pt idx="27706">
                  <c:v>273</c:v>
                </c:pt>
                <c:pt idx="27707">
                  <c:v>273.7</c:v>
                </c:pt>
                <c:pt idx="27708">
                  <c:v>269.8</c:v>
                </c:pt>
                <c:pt idx="27709">
                  <c:v>275.89999999999998</c:v>
                </c:pt>
                <c:pt idx="27710">
                  <c:v>273</c:v>
                </c:pt>
                <c:pt idx="27711">
                  <c:v>275.60000000000002</c:v>
                </c:pt>
                <c:pt idx="27712">
                  <c:v>276.39999999999998</c:v>
                </c:pt>
                <c:pt idx="27713">
                  <c:v>276.10000000000002</c:v>
                </c:pt>
                <c:pt idx="27714">
                  <c:v>270.39999999999998</c:v>
                </c:pt>
                <c:pt idx="27715">
                  <c:v>276.89999999999998</c:v>
                </c:pt>
                <c:pt idx="27716">
                  <c:v>277.8</c:v>
                </c:pt>
                <c:pt idx="27717">
                  <c:v>273.8</c:v>
                </c:pt>
                <c:pt idx="27718">
                  <c:v>278.10000000000002</c:v>
                </c:pt>
                <c:pt idx="27719">
                  <c:v>277.3</c:v>
                </c:pt>
                <c:pt idx="27720">
                  <c:v>272.5</c:v>
                </c:pt>
                <c:pt idx="27721">
                  <c:v>275.5</c:v>
                </c:pt>
                <c:pt idx="27722">
                  <c:v>276.60000000000002</c:v>
                </c:pt>
                <c:pt idx="27723">
                  <c:v>276.10000000000002</c:v>
                </c:pt>
                <c:pt idx="27724">
                  <c:v>271.7</c:v>
                </c:pt>
                <c:pt idx="27725">
                  <c:v>272.7</c:v>
                </c:pt>
                <c:pt idx="27726">
                  <c:v>272.7</c:v>
                </c:pt>
                <c:pt idx="27727">
                  <c:v>272.39999999999998</c:v>
                </c:pt>
                <c:pt idx="27728">
                  <c:v>273.60000000000002</c:v>
                </c:pt>
                <c:pt idx="27729">
                  <c:v>273.2</c:v>
                </c:pt>
                <c:pt idx="27730">
                  <c:v>269.5</c:v>
                </c:pt>
                <c:pt idx="27731">
                  <c:v>270.5</c:v>
                </c:pt>
                <c:pt idx="27732">
                  <c:v>270.5</c:v>
                </c:pt>
                <c:pt idx="27733">
                  <c:v>270.10000000000002</c:v>
                </c:pt>
                <c:pt idx="27734">
                  <c:v>270.5</c:v>
                </c:pt>
                <c:pt idx="27735">
                  <c:v>265.7</c:v>
                </c:pt>
                <c:pt idx="27736">
                  <c:v>268.39999999999998</c:v>
                </c:pt>
                <c:pt idx="27737">
                  <c:v>269.7</c:v>
                </c:pt>
                <c:pt idx="27738">
                  <c:v>269.3</c:v>
                </c:pt>
                <c:pt idx="27739">
                  <c:v>269.2</c:v>
                </c:pt>
                <c:pt idx="27740">
                  <c:v>269.5</c:v>
                </c:pt>
                <c:pt idx="27741">
                  <c:v>267.8</c:v>
                </c:pt>
                <c:pt idx="27742">
                  <c:v>271.3</c:v>
                </c:pt>
                <c:pt idx="27743">
                  <c:v>271.5</c:v>
                </c:pt>
                <c:pt idx="27744">
                  <c:v>269.7</c:v>
                </c:pt>
                <c:pt idx="27745">
                  <c:v>268.60000000000002</c:v>
                </c:pt>
                <c:pt idx="27746">
                  <c:v>268</c:v>
                </c:pt>
                <c:pt idx="27747">
                  <c:v>270.2</c:v>
                </c:pt>
                <c:pt idx="27748">
                  <c:v>270.39999999999998</c:v>
                </c:pt>
                <c:pt idx="27749">
                  <c:v>269.39999999999998</c:v>
                </c:pt>
                <c:pt idx="27750">
                  <c:v>268.5</c:v>
                </c:pt>
                <c:pt idx="27751">
                  <c:v>262.7</c:v>
                </c:pt>
                <c:pt idx="27752">
                  <c:v>270.3</c:v>
                </c:pt>
                <c:pt idx="27753">
                  <c:v>263.7</c:v>
                </c:pt>
                <c:pt idx="27754">
                  <c:v>268</c:v>
                </c:pt>
                <c:pt idx="27755">
                  <c:v>270.2</c:v>
                </c:pt>
                <c:pt idx="27756">
                  <c:v>267.10000000000002</c:v>
                </c:pt>
                <c:pt idx="27757">
                  <c:v>267.60000000000002</c:v>
                </c:pt>
                <c:pt idx="27758">
                  <c:v>268.8</c:v>
                </c:pt>
                <c:pt idx="27759">
                  <c:v>270.10000000000002</c:v>
                </c:pt>
                <c:pt idx="27760">
                  <c:v>267.5</c:v>
                </c:pt>
                <c:pt idx="27761">
                  <c:v>270.5</c:v>
                </c:pt>
                <c:pt idx="27762">
                  <c:v>267.39999999999998</c:v>
                </c:pt>
                <c:pt idx="27763">
                  <c:v>268.5</c:v>
                </c:pt>
                <c:pt idx="27764">
                  <c:v>268.60000000000002</c:v>
                </c:pt>
                <c:pt idx="27765">
                  <c:v>268.2</c:v>
                </c:pt>
                <c:pt idx="27766">
                  <c:v>261.5</c:v>
                </c:pt>
                <c:pt idx="27767">
                  <c:v>261.5</c:v>
                </c:pt>
                <c:pt idx="27768">
                  <c:v>263.7</c:v>
                </c:pt>
                <c:pt idx="27769">
                  <c:v>263.39999999999998</c:v>
                </c:pt>
                <c:pt idx="27770">
                  <c:v>266.2</c:v>
                </c:pt>
                <c:pt idx="27771">
                  <c:v>267.10000000000002</c:v>
                </c:pt>
                <c:pt idx="27772">
                  <c:v>264.2</c:v>
                </c:pt>
                <c:pt idx="27773">
                  <c:v>266.7</c:v>
                </c:pt>
                <c:pt idx="27774">
                  <c:v>268.39999999999998</c:v>
                </c:pt>
                <c:pt idx="27775">
                  <c:v>259.8</c:v>
                </c:pt>
                <c:pt idx="27776">
                  <c:v>270.60000000000002</c:v>
                </c:pt>
                <c:pt idx="27777">
                  <c:v>270.60000000000002</c:v>
                </c:pt>
                <c:pt idx="27778">
                  <c:v>268.3</c:v>
                </c:pt>
                <c:pt idx="27779">
                  <c:v>266.60000000000002</c:v>
                </c:pt>
                <c:pt idx="27780">
                  <c:v>263.2</c:v>
                </c:pt>
                <c:pt idx="27781">
                  <c:v>267.10000000000002</c:v>
                </c:pt>
                <c:pt idx="27782">
                  <c:v>268.60000000000002</c:v>
                </c:pt>
                <c:pt idx="27783">
                  <c:v>268.60000000000002</c:v>
                </c:pt>
                <c:pt idx="27784">
                  <c:v>267.10000000000002</c:v>
                </c:pt>
                <c:pt idx="27785">
                  <c:v>266.7</c:v>
                </c:pt>
                <c:pt idx="27786">
                  <c:v>265.8</c:v>
                </c:pt>
                <c:pt idx="27787">
                  <c:v>267</c:v>
                </c:pt>
                <c:pt idx="27788">
                  <c:v>267.10000000000002</c:v>
                </c:pt>
                <c:pt idx="27789">
                  <c:v>270.2</c:v>
                </c:pt>
                <c:pt idx="27790">
                  <c:v>268.89999999999998</c:v>
                </c:pt>
                <c:pt idx="27791">
                  <c:v>265.60000000000002</c:v>
                </c:pt>
                <c:pt idx="27792">
                  <c:v>262.60000000000002</c:v>
                </c:pt>
                <c:pt idx="27793">
                  <c:v>264</c:v>
                </c:pt>
                <c:pt idx="27794">
                  <c:v>268.8</c:v>
                </c:pt>
                <c:pt idx="27795">
                  <c:v>267.39999999999998</c:v>
                </c:pt>
                <c:pt idx="27796">
                  <c:v>266.2</c:v>
                </c:pt>
                <c:pt idx="27797">
                  <c:v>266.39999999999998</c:v>
                </c:pt>
                <c:pt idx="27798">
                  <c:v>266.5</c:v>
                </c:pt>
                <c:pt idx="27799">
                  <c:v>267.10000000000002</c:v>
                </c:pt>
                <c:pt idx="27800">
                  <c:v>268.89999999999998</c:v>
                </c:pt>
                <c:pt idx="27801">
                  <c:v>266.3</c:v>
                </c:pt>
                <c:pt idx="27802">
                  <c:v>269.2</c:v>
                </c:pt>
                <c:pt idx="27803">
                  <c:v>268.60000000000002</c:v>
                </c:pt>
                <c:pt idx="27804">
                  <c:v>266.89999999999998</c:v>
                </c:pt>
                <c:pt idx="27805">
                  <c:v>268.5</c:v>
                </c:pt>
                <c:pt idx="27806">
                  <c:v>269.60000000000002</c:v>
                </c:pt>
                <c:pt idx="27807">
                  <c:v>269.60000000000002</c:v>
                </c:pt>
                <c:pt idx="27808">
                  <c:v>266.5</c:v>
                </c:pt>
                <c:pt idx="27809">
                  <c:v>269</c:v>
                </c:pt>
                <c:pt idx="27810">
                  <c:v>266.5</c:v>
                </c:pt>
                <c:pt idx="27811">
                  <c:v>269.39999999999998</c:v>
                </c:pt>
                <c:pt idx="27812">
                  <c:v>268.8</c:v>
                </c:pt>
                <c:pt idx="27813">
                  <c:v>265.3</c:v>
                </c:pt>
                <c:pt idx="27814">
                  <c:v>270.2</c:v>
                </c:pt>
                <c:pt idx="27815">
                  <c:v>266.2</c:v>
                </c:pt>
                <c:pt idx="27816">
                  <c:v>272.39999999999998</c:v>
                </c:pt>
                <c:pt idx="27817">
                  <c:v>275.39999999999998</c:v>
                </c:pt>
                <c:pt idx="27818">
                  <c:v>277.7</c:v>
                </c:pt>
                <c:pt idx="27819">
                  <c:v>279</c:v>
                </c:pt>
                <c:pt idx="27820">
                  <c:v>278.8</c:v>
                </c:pt>
                <c:pt idx="27821">
                  <c:v>280.3</c:v>
                </c:pt>
                <c:pt idx="27822">
                  <c:v>273.7</c:v>
                </c:pt>
                <c:pt idx="27823">
                  <c:v>280</c:v>
                </c:pt>
                <c:pt idx="27824">
                  <c:v>282.60000000000002</c:v>
                </c:pt>
                <c:pt idx="27825">
                  <c:v>283.5</c:v>
                </c:pt>
                <c:pt idx="27826">
                  <c:v>282</c:v>
                </c:pt>
                <c:pt idx="27827">
                  <c:v>278.2</c:v>
                </c:pt>
                <c:pt idx="27828">
                  <c:v>277.39999999999998</c:v>
                </c:pt>
                <c:pt idx="27829">
                  <c:v>273.39999999999998</c:v>
                </c:pt>
                <c:pt idx="27830">
                  <c:v>277.60000000000002</c:v>
                </c:pt>
                <c:pt idx="27831">
                  <c:v>278</c:v>
                </c:pt>
                <c:pt idx="27832">
                  <c:v>278.60000000000002</c:v>
                </c:pt>
                <c:pt idx="27833">
                  <c:v>273</c:v>
                </c:pt>
                <c:pt idx="27834">
                  <c:v>271.2</c:v>
                </c:pt>
                <c:pt idx="27835">
                  <c:v>273.2</c:v>
                </c:pt>
                <c:pt idx="27836">
                  <c:v>276.2</c:v>
                </c:pt>
                <c:pt idx="27837">
                  <c:v>274.89999999999998</c:v>
                </c:pt>
                <c:pt idx="27838">
                  <c:v>272.7</c:v>
                </c:pt>
                <c:pt idx="27839">
                  <c:v>274.2</c:v>
                </c:pt>
                <c:pt idx="27840">
                  <c:v>272.10000000000002</c:v>
                </c:pt>
                <c:pt idx="27841">
                  <c:v>269.5</c:v>
                </c:pt>
                <c:pt idx="27842">
                  <c:v>274.7</c:v>
                </c:pt>
                <c:pt idx="27843">
                  <c:v>270.3</c:v>
                </c:pt>
                <c:pt idx="27844">
                  <c:v>275.10000000000002</c:v>
                </c:pt>
                <c:pt idx="27845">
                  <c:v>275.3</c:v>
                </c:pt>
                <c:pt idx="27846">
                  <c:v>273.60000000000002</c:v>
                </c:pt>
                <c:pt idx="27847">
                  <c:v>273.60000000000002</c:v>
                </c:pt>
                <c:pt idx="27848">
                  <c:v>268.8</c:v>
                </c:pt>
                <c:pt idx="27849">
                  <c:v>271.39999999999998</c:v>
                </c:pt>
                <c:pt idx="27850">
                  <c:v>273.60000000000002</c:v>
                </c:pt>
                <c:pt idx="27851">
                  <c:v>274</c:v>
                </c:pt>
                <c:pt idx="27852">
                  <c:v>271.39999999999998</c:v>
                </c:pt>
                <c:pt idx="27853">
                  <c:v>272.8</c:v>
                </c:pt>
                <c:pt idx="27854">
                  <c:v>273.7</c:v>
                </c:pt>
                <c:pt idx="27855">
                  <c:v>268.8</c:v>
                </c:pt>
                <c:pt idx="27856">
                  <c:v>268.7</c:v>
                </c:pt>
                <c:pt idx="27857">
                  <c:v>274.2</c:v>
                </c:pt>
                <c:pt idx="27858">
                  <c:v>272.10000000000002</c:v>
                </c:pt>
                <c:pt idx="27859">
                  <c:v>272.60000000000002</c:v>
                </c:pt>
                <c:pt idx="27860">
                  <c:v>266.60000000000002</c:v>
                </c:pt>
                <c:pt idx="27861">
                  <c:v>273.60000000000002</c:v>
                </c:pt>
                <c:pt idx="27862">
                  <c:v>269.8</c:v>
                </c:pt>
                <c:pt idx="27863">
                  <c:v>274.10000000000002</c:v>
                </c:pt>
                <c:pt idx="27864">
                  <c:v>272</c:v>
                </c:pt>
                <c:pt idx="27865">
                  <c:v>271.3</c:v>
                </c:pt>
                <c:pt idx="27866">
                  <c:v>273</c:v>
                </c:pt>
                <c:pt idx="27867">
                  <c:v>266.89999999999998</c:v>
                </c:pt>
                <c:pt idx="27868">
                  <c:v>273</c:v>
                </c:pt>
                <c:pt idx="27869">
                  <c:v>274.60000000000002</c:v>
                </c:pt>
                <c:pt idx="27870">
                  <c:v>274.10000000000002</c:v>
                </c:pt>
                <c:pt idx="27871">
                  <c:v>272.8</c:v>
                </c:pt>
                <c:pt idx="27872">
                  <c:v>273.7</c:v>
                </c:pt>
                <c:pt idx="27873">
                  <c:v>273.7</c:v>
                </c:pt>
                <c:pt idx="27874">
                  <c:v>271.8</c:v>
                </c:pt>
                <c:pt idx="27875">
                  <c:v>266.5</c:v>
                </c:pt>
                <c:pt idx="27876">
                  <c:v>269.89999999999998</c:v>
                </c:pt>
                <c:pt idx="27877">
                  <c:v>272.10000000000002</c:v>
                </c:pt>
                <c:pt idx="27878">
                  <c:v>273.2</c:v>
                </c:pt>
                <c:pt idx="27879">
                  <c:v>269.7</c:v>
                </c:pt>
                <c:pt idx="27880">
                  <c:v>267.89999999999998</c:v>
                </c:pt>
                <c:pt idx="27881">
                  <c:v>274.7</c:v>
                </c:pt>
                <c:pt idx="27882">
                  <c:v>274.3</c:v>
                </c:pt>
                <c:pt idx="27883">
                  <c:v>273.39999999999998</c:v>
                </c:pt>
                <c:pt idx="27884">
                  <c:v>273.7</c:v>
                </c:pt>
                <c:pt idx="27885">
                  <c:v>273.7</c:v>
                </c:pt>
                <c:pt idx="27886">
                  <c:v>272.60000000000002</c:v>
                </c:pt>
                <c:pt idx="27887">
                  <c:v>268.5</c:v>
                </c:pt>
                <c:pt idx="27888">
                  <c:v>269.39999999999998</c:v>
                </c:pt>
                <c:pt idx="27889">
                  <c:v>273.89999999999998</c:v>
                </c:pt>
                <c:pt idx="27890">
                  <c:v>271.2</c:v>
                </c:pt>
                <c:pt idx="27891">
                  <c:v>263.8</c:v>
                </c:pt>
                <c:pt idx="27892">
                  <c:v>269.2</c:v>
                </c:pt>
                <c:pt idx="27893">
                  <c:v>273</c:v>
                </c:pt>
                <c:pt idx="27894">
                  <c:v>271.3</c:v>
                </c:pt>
                <c:pt idx="27895">
                  <c:v>273.8</c:v>
                </c:pt>
                <c:pt idx="27896">
                  <c:v>272.7</c:v>
                </c:pt>
                <c:pt idx="27897">
                  <c:v>272.7</c:v>
                </c:pt>
                <c:pt idx="27898">
                  <c:v>273.89999999999998</c:v>
                </c:pt>
                <c:pt idx="27899">
                  <c:v>275.39999999999998</c:v>
                </c:pt>
                <c:pt idx="27900">
                  <c:v>276.7</c:v>
                </c:pt>
                <c:pt idx="27901">
                  <c:v>280.5</c:v>
                </c:pt>
                <c:pt idx="27902">
                  <c:v>278.89999999999998</c:v>
                </c:pt>
                <c:pt idx="27903">
                  <c:v>282.89999999999998</c:v>
                </c:pt>
                <c:pt idx="27904">
                  <c:v>277.60000000000002</c:v>
                </c:pt>
                <c:pt idx="27905">
                  <c:v>288.2</c:v>
                </c:pt>
                <c:pt idx="27906">
                  <c:v>283.39999999999998</c:v>
                </c:pt>
                <c:pt idx="27907">
                  <c:v>286.5</c:v>
                </c:pt>
                <c:pt idx="27908">
                  <c:v>284.10000000000002</c:v>
                </c:pt>
                <c:pt idx="27909">
                  <c:v>290.2</c:v>
                </c:pt>
                <c:pt idx="27910">
                  <c:v>282.39999999999998</c:v>
                </c:pt>
                <c:pt idx="27911">
                  <c:v>290.8</c:v>
                </c:pt>
                <c:pt idx="27912">
                  <c:v>293.89999999999998</c:v>
                </c:pt>
                <c:pt idx="27913">
                  <c:v>295.2</c:v>
                </c:pt>
                <c:pt idx="27914">
                  <c:v>294.2</c:v>
                </c:pt>
                <c:pt idx="27915">
                  <c:v>294.2</c:v>
                </c:pt>
                <c:pt idx="27916">
                  <c:v>294.89999999999998</c:v>
                </c:pt>
                <c:pt idx="27917">
                  <c:v>289.8</c:v>
                </c:pt>
                <c:pt idx="27918">
                  <c:v>289.8</c:v>
                </c:pt>
                <c:pt idx="27919">
                  <c:v>286.5</c:v>
                </c:pt>
                <c:pt idx="27920">
                  <c:v>290.2</c:v>
                </c:pt>
                <c:pt idx="27921">
                  <c:v>287.60000000000002</c:v>
                </c:pt>
                <c:pt idx="27922">
                  <c:v>281.10000000000002</c:v>
                </c:pt>
                <c:pt idx="27923">
                  <c:v>288.39999999999998</c:v>
                </c:pt>
                <c:pt idx="27924">
                  <c:v>285.3</c:v>
                </c:pt>
                <c:pt idx="27925">
                  <c:v>284.10000000000002</c:v>
                </c:pt>
                <c:pt idx="27926">
                  <c:v>288.10000000000002</c:v>
                </c:pt>
                <c:pt idx="27927">
                  <c:v>286.39999999999998</c:v>
                </c:pt>
                <c:pt idx="27928">
                  <c:v>285.89999999999998</c:v>
                </c:pt>
                <c:pt idx="27929">
                  <c:v>286.60000000000002</c:v>
                </c:pt>
                <c:pt idx="27930">
                  <c:v>293.2</c:v>
                </c:pt>
                <c:pt idx="27931">
                  <c:v>294.3</c:v>
                </c:pt>
                <c:pt idx="27932">
                  <c:v>294.60000000000002</c:v>
                </c:pt>
                <c:pt idx="27933">
                  <c:v>296</c:v>
                </c:pt>
                <c:pt idx="27934">
                  <c:v>295.39999999999998</c:v>
                </c:pt>
                <c:pt idx="27935">
                  <c:v>295.89999999999998</c:v>
                </c:pt>
                <c:pt idx="27936">
                  <c:v>294.2</c:v>
                </c:pt>
                <c:pt idx="27937">
                  <c:v>292.5</c:v>
                </c:pt>
                <c:pt idx="27938">
                  <c:v>294.10000000000002</c:v>
                </c:pt>
                <c:pt idx="27939">
                  <c:v>291.89999999999998</c:v>
                </c:pt>
                <c:pt idx="27940">
                  <c:v>294</c:v>
                </c:pt>
                <c:pt idx="27941">
                  <c:v>289.8</c:v>
                </c:pt>
                <c:pt idx="27942">
                  <c:v>293.3</c:v>
                </c:pt>
                <c:pt idx="27943">
                  <c:v>292.89999999999998</c:v>
                </c:pt>
                <c:pt idx="27944">
                  <c:v>293.3</c:v>
                </c:pt>
                <c:pt idx="27945">
                  <c:v>289.8</c:v>
                </c:pt>
                <c:pt idx="27946">
                  <c:v>288.8</c:v>
                </c:pt>
                <c:pt idx="27947">
                  <c:v>291.39999999999998</c:v>
                </c:pt>
                <c:pt idx="27948">
                  <c:v>292.8</c:v>
                </c:pt>
                <c:pt idx="27949">
                  <c:v>294.39999999999998</c:v>
                </c:pt>
                <c:pt idx="27950">
                  <c:v>294.39999999999998</c:v>
                </c:pt>
                <c:pt idx="27951">
                  <c:v>293.10000000000002</c:v>
                </c:pt>
                <c:pt idx="27952">
                  <c:v>290.7</c:v>
                </c:pt>
                <c:pt idx="27953">
                  <c:v>292.39999999999998</c:v>
                </c:pt>
                <c:pt idx="27954">
                  <c:v>290.7</c:v>
                </c:pt>
                <c:pt idx="27955">
                  <c:v>283.8</c:v>
                </c:pt>
                <c:pt idx="27956">
                  <c:v>282.5</c:v>
                </c:pt>
                <c:pt idx="27957">
                  <c:v>282.8</c:v>
                </c:pt>
                <c:pt idx="27958">
                  <c:v>283.10000000000002</c:v>
                </c:pt>
                <c:pt idx="27959">
                  <c:v>286.7</c:v>
                </c:pt>
                <c:pt idx="27960">
                  <c:v>287.60000000000002</c:v>
                </c:pt>
                <c:pt idx="27961">
                  <c:v>281.8</c:v>
                </c:pt>
                <c:pt idx="27962">
                  <c:v>276</c:v>
                </c:pt>
                <c:pt idx="27963">
                  <c:v>279.60000000000002</c:v>
                </c:pt>
                <c:pt idx="27964">
                  <c:v>284.2</c:v>
                </c:pt>
                <c:pt idx="27965">
                  <c:v>280.10000000000002</c:v>
                </c:pt>
                <c:pt idx="27966">
                  <c:v>278.8</c:v>
                </c:pt>
                <c:pt idx="27967">
                  <c:v>285.39999999999998</c:v>
                </c:pt>
                <c:pt idx="27968">
                  <c:v>286</c:v>
                </c:pt>
                <c:pt idx="27969">
                  <c:v>285.2</c:v>
                </c:pt>
                <c:pt idx="27970">
                  <c:v>283.8</c:v>
                </c:pt>
                <c:pt idx="27971">
                  <c:v>290.5</c:v>
                </c:pt>
                <c:pt idx="27972">
                  <c:v>284.8</c:v>
                </c:pt>
                <c:pt idx="27973">
                  <c:v>291.89999999999998</c:v>
                </c:pt>
                <c:pt idx="27974">
                  <c:v>289.8</c:v>
                </c:pt>
                <c:pt idx="27975">
                  <c:v>292</c:v>
                </c:pt>
                <c:pt idx="27976">
                  <c:v>292.2</c:v>
                </c:pt>
                <c:pt idx="27977">
                  <c:v>289.8</c:v>
                </c:pt>
                <c:pt idx="27978">
                  <c:v>292.39999999999998</c:v>
                </c:pt>
                <c:pt idx="27979">
                  <c:v>290.89999999999998</c:v>
                </c:pt>
                <c:pt idx="27980">
                  <c:v>288.7</c:v>
                </c:pt>
                <c:pt idx="27981">
                  <c:v>287.39999999999998</c:v>
                </c:pt>
                <c:pt idx="27982">
                  <c:v>286.60000000000002</c:v>
                </c:pt>
                <c:pt idx="27983">
                  <c:v>286.5</c:v>
                </c:pt>
                <c:pt idx="27984">
                  <c:v>285.2</c:v>
                </c:pt>
                <c:pt idx="27985">
                  <c:v>285.8</c:v>
                </c:pt>
                <c:pt idx="27986">
                  <c:v>285.8</c:v>
                </c:pt>
                <c:pt idx="27987">
                  <c:v>280.5</c:v>
                </c:pt>
                <c:pt idx="27988">
                  <c:v>275.10000000000002</c:v>
                </c:pt>
                <c:pt idx="27989">
                  <c:v>286.2</c:v>
                </c:pt>
                <c:pt idx="27990">
                  <c:v>281.89999999999998</c:v>
                </c:pt>
                <c:pt idx="27991">
                  <c:v>287.7</c:v>
                </c:pt>
                <c:pt idx="27992">
                  <c:v>285.39999999999998</c:v>
                </c:pt>
                <c:pt idx="27993">
                  <c:v>286.7</c:v>
                </c:pt>
                <c:pt idx="27994">
                  <c:v>281</c:v>
                </c:pt>
                <c:pt idx="27995">
                  <c:v>282.2</c:v>
                </c:pt>
                <c:pt idx="27996">
                  <c:v>283.10000000000002</c:v>
                </c:pt>
                <c:pt idx="27997">
                  <c:v>286.7</c:v>
                </c:pt>
                <c:pt idx="27998">
                  <c:v>280.89999999999998</c:v>
                </c:pt>
                <c:pt idx="27999">
                  <c:v>284</c:v>
                </c:pt>
                <c:pt idx="28000">
                  <c:v>284.5</c:v>
                </c:pt>
                <c:pt idx="28001">
                  <c:v>282.5</c:v>
                </c:pt>
                <c:pt idx="28002">
                  <c:v>283.8</c:v>
                </c:pt>
                <c:pt idx="28003">
                  <c:v>280.10000000000002</c:v>
                </c:pt>
                <c:pt idx="28004">
                  <c:v>281.60000000000002</c:v>
                </c:pt>
                <c:pt idx="28005">
                  <c:v>283</c:v>
                </c:pt>
                <c:pt idx="28006">
                  <c:v>282.7</c:v>
                </c:pt>
                <c:pt idx="28007">
                  <c:v>280.89999999999998</c:v>
                </c:pt>
                <c:pt idx="28008">
                  <c:v>274.39999999999998</c:v>
                </c:pt>
                <c:pt idx="28009">
                  <c:v>275.39999999999998</c:v>
                </c:pt>
                <c:pt idx="28010">
                  <c:v>275.2</c:v>
                </c:pt>
                <c:pt idx="28011">
                  <c:v>278.7</c:v>
                </c:pt>
                <c:pt idx="28012">
                  <c:v>272.2</c:v>
                </c:pt>
                <c:pt idx="28013">
                  <c:v>272.5</c:v>
                </c:pt>
                <c:pt idx="28014">
                  <c:v>280</c:v>
                </c:pt>
                <c:pt idx="28015">
                  <c:v>275.10000000000002</c:v>
                </c:pt>
                <c:pt idx="28016">
                  <c:v>279.7</c:v>
                </c:pt>
                <c:pt idx="28017">
                  <c:v>279.7</c:v>
                </c:pt>
                <c:pt idx="28018">
                  <c:v>273.89999999999998</c:v>
                </c:pt>
                <c:pt idx="28019">
                  <c:v>277</c:v>
                </c:pt>
                <c:pt idx="28020">
                  <c:v>279.7</c:v>
                </c:pt>
                <c:pt idx="28021">
                  <c:v>280.10000000000002</c:v>
                </c:pt>
                <c:pt idx="28022">
                  <c:v>279.7</c:v>
                </c:pt>
                <c:pt idx="28023">
                  <c:v>278.3</c:v>
                </c:pt>
                <c:pt idx="28024">
                  <c:v>272.5</c:v>
                </c:pt>
                <c:pt idx="28025">
                  <c:v>273.5</c:v>
                </c:pt>
                <c:pt idx="28026">
                  <c:v>278.8</c:v>
                </c:pt>
                <c:pt idx="28027">
                  <c:v>275.8</c:v>
                </c:pt>
                <c:pt idx="28028">
                  <c:v>275.60000000000002</c:v>
                </c:pt>
                <c:pt idx="28029">
                  <c:v>275.10000000000002</c:v>
                </c:pt>
                <c:pt idx="28030">
                  <c:v>266.89999999999998</c:v>
                </c:pt>
                <c:pt idx="28031">
                  <c:v>275.89999999999998</c:v>
                </c:pt>
                <c:pt idx="28032">
                  <c:v>277.7</c:v>
                </c:pt>
                <c:pt idx="28033">
                  <c:v>278.89999999999998</c:v>
                </c:pt>
                <c:pt idx="28034">
                  <c:v>278.60000000000002</c:v>
                </c:pt>
                <c:pt idx="28035">
                  <c:v>279</c:v>
                </c:pt>
                <c:pt idx="28036">
                  <c:v>278.8</c:v>
                </c:pt>
                <c:pt idx="28037">
                  <c:v>277.2</c:v>
                </c:pt>
                <c:pt idx="28038">
                  <c:v>275.89999999999998</c:v>
                </c:pt>
                <c:pt idx="28039">
                  <c:v>276</c:v>
                </c:pt>
                <c:pt idx="28040">
                  <c:v>280.39999999999998</c:v>
                </c:pt>
                <c:pt idx="28041">
                  <c:v>280</c:v>
                </c:pt>
                <c:pt idx="28042">
                  <c:v>280.5</c:v>
                </c:pt>
                <c:pt idx="28043">
                  <c:v>279</c:v>
                </c:pt>
                <c:pt idx="28044">
                  <c:v>282.10000000000002</c:v>
                </c:pt>
                <c:pt idx="28045">
                  <c:v>280.8</c:v>
                </c:pt>
                <c:pt idx="28046">
                  <c:v>279.89999999999998</c:v>
                </c:pt>
                <c:pt idx="28047">
                  <c:v>280.7</c:v>
                </c:pt>
                <c:pt idx="28048">
                  <c:v>275.5</c:v>
                </c:pt>
                <c:pt idx="28049">
                  <c:v>270.5</c:v>
                </c:pt>
                <c:pt idx="28050">
                  <c:v>283.60000000000002</c:v>
                </c:pt>
                <c:pt idx="28051">
                  <c:v>285.60000000000002</c:v>
                </c:pt>
                <c:pt idx="28052">
                  <c:v>288.5</c:v>
                </c:pt>
                <c:pt idx="28053">
                  <c:v>285.8</c:v>
                </c:pt>
                <c:pt idx="28054">
                  <c:v>285.60000000000002</c:v>
                </c:pt>
                <c:pt idx="28055">
                  <c:v>281.60000000000002</c:v>
                </c:pt>
                <c:pt idx="28056">
                  <c:v>287.7</c:v>
                </c:pt>
                <c:pt idx="28057">
                  <c:v>289.39999999999998</c:v>
                </c:pt>
                <c:pt idx="28058">
                  <c:v>282.60000000000002</c:v>
                </c:pt>
                <c:pt idx="28059">
                  <c:v>290.89999999999998</c:v>
                </c:pt>
                <c:pt idx="28060">
                  <c:v>284.5</c:v>
                </c:pt>
                <c:pt idx="28061">
                  <c:v>293.2</c:v>
                </c:pt>
                <c:pt idx="28062">
                  <c:v>291.39999999999998</c:v>
                </c:pt>
                <c:pt idx="28063">
                  <c:v>288.39999999999998</c:v>
                </c:pt>
                <c:pt idx="28064">
                  <c:v>292.3</c:v>
                </c:pt>
                <c:pt idx="28065">
                  <c:v>290.10000000000002</c:v>
                </c:pt>
                <c:pt idx="28066">
                  <c:v>280</c:v>
                </c:pt>
                <c:pt idx="28067">
                  <c:v>277.10000000000002</c:v>
                </c:pt>
                <c:pt idx="28068">
                  <c:v>287.60000000000002</c:v>
                </c:pt>
                <c:pt idx="28069">
                  <c:v>285.7</c:v>
                </c:pt>
                <c:pt idx="28070">
                  <c:v>279.3</c:v>
                </c:pt>
                <c:pt idx="28071">
                  <c:v>281.8</c:v>
                </c:pt>
                <c:pt idx="28072">
                  <c:v>280.10000000000002</c:v>
                </c:pt>
                <c:pt idx="28073">
                  <c:v>276.89999999999998</c:v>
                </c:pt>
                <c:pt idx="28074">
                  <c:v>284.7</c:v>
                </c:pt>
                <c:pt idx="28075">
                  <c:v>283.3</c:v>
                </c:pt>
                <c:pt idx="28076">
                  <c:v>281.39999999999998</c:v>
                </c:pt>
                <c:pt idx="28077">
                  <c:v>279.7</c:v>
                </c:pt>
                <c:pt idx="28078">
                  <c:v>283.2</c:v>
                </c:pt>
                <c:pt idx="28079">
                  <c:v>285.3</c:v>
                </c:pt>
                <c:pt idx="28080">
                  <c:v>283.10000000000002</c:v>
                </c:pt>
                <c:pt idx="28081">
                  <c:v>285.60000000000002</c:v>
                </c:pt>
                <c:pt idx="28082">
                  <c:v>282.89999999999998</c:v>
                </c:pt>
                <c:pt idx="28083">
                  <c:v>284.2</c:v>
                </c:pt>
                <c:pt idx="28084">
                  <c:v>284.8</c:v>
                </c:pt>
                <c:pt idx="28085">
                  <c:v>290.2</c:v>
                </c:pt>
                <c:pt idx="28086">
                  <c:v>289.39999999999998</c:v>
                </c:pt>
                <c:pt idx="28087">
                  <c:v>290.39999999999998</c:v>
                </c:pt>
                <c:pt idx="28088">
                  <c:v>289.10000000000002</c:v>
                </c:pt>
                <c:pt idx="28089">
                  <c:v>289.10000000000002</c:v>
                </c:pt>
                <c:pt idx="28090">
                  <c:v>289.3</c:v>
                </c:pt>
                <c:pt idx="28091">
                  <c:v>291.39999999999998</c:v>
                </c:pt>
                <c:pt idx="28092">
                  <c:v>285.7</c:v>
                </c:pt>
                <c:pt idx="28093">
                  <c:v>278.39999999999998</c:v>
                </c:pt>
                <c:pt idx="28094">
                  <c:v>288.8</c:v>
                </c:pt>
                <c:pt idx="28095">
                  <c:v>291.89999999999998</c:v>
                </c:pt>
                <c:pt idx="28096">
                  <c:v>293.2</c:v>
                </c:pt>
                <c:pt idx="28097">
                  <c:v>281.89999999999998</c:v>
                </c:pt>
                <c:pt idx="28098">
                  <c:v>291.10000000000002</c:v>
                </c:pt>
                <c:pt idx="28099">
                  <c:v>289.5</c:v>
                </c:pt>
                <c:pt idx="28100">
                  <c:v>292.3</c:v>
                </c:pt>
                <c:pt idx="28101">
                  <c:v>291.39999999999998</c:v>
                </c:pt>
                <c:pt idx="28102">
                  <c:v>289.10000000000002</c:v>
                </c:pt>
                <c:pt idx="28103">
                  <c:v>283.3</c:v>
                </c:pt>
                <c:pt idx="28104">
                  <c:v>286.8</c:v>
                </c:pt>
                <c:pt idx="28105">
                  <c:v>278.89999999999998</c:v>
                </c:pt>
                <c:pt idx="28106">
                  <c:v>290.39999999999998</c:v>
                </c:pt>
                <c:pt idx="28107">
                  <c:v>290.89999999999998</c:v>
                </c:pt>
                <c:pt idx="28108">
                  <c:v>290.7</c:v>
                </c:pt>
                <c:pt idx="28109">
                  <c:v>279.3</c:v>
                </c:pt>
                <c:pt idx="28110">
                  <c:v>287.10000000000002</c:v>
                </c:pt>
                <c:pt idx="28111">
                  <c:v>291.2</c:v>
                </c:pt>
                <c:pt idx="28112">
                  <c:v>289.89999999999998</c:v>
                </c:pt>
                <c:pt idx="28113">
                  <c:v>293.39999999999998</c:v>
                </c:pt>
                <c:pt idx="28114">
                  <c:v>294.2</c:v>
                </c:pt>
                <c:pt idx="28115">
                  <c:v>291.3</c:v>
                </c:pt>
                <c:pt idx="28116">
                  <c:v>291.8</c:v>
                </c:pt>
                <c:pt idx="28117">
                  <c:v>286.5</c:v>
                </c:pt>
                <c:pt idx="28118">
                  <c:v>291.3</c:v>
                </c:pt>
                <c:pt idx="28119">
                  <c:v>291.3</c:v>
                </c:pt>
                <c:pt idx="28120">
                  <c:v>285.5</c:v>
                </c:pt>
                <c:pt idx="28121">
                  <c:v>290.39999999999998</c:v>
                </c:pt>
                <c:pt idx="28122">
                  <c:v>284.7</c:v>
                </c:pt>
                <c:pt idx="28123">
                  <c:v>287.60000000000002</c:v>
                </c:pt>
                <c:pt idx="28124">
                  <c:v>289.89999999999998</c:v>
                </c:pt>
                <c:pt idx="28125">
                  <c:v>292.10000000000002</c:v>
                </c:pt>
                <c:pt idx="28126">
                  <c:v>292.8</c:v>
                </c:pt>
                <c:pt idx="28127">
                  <c:v>286.8</c:v>
                </c:pt>
                <c:pt idx="28128">
                  <c:v>291.7</c:v>
                </c:pt>
                <c:pt idx="28129">
                  <c:v>292.89999999999998</c:v>
                </c:pt>
                <c:pt idx="28130">
                  <c:v>292.60000000000002</c:v>
                </c:pt>
                <c:pt idx="28131">
                  <c:v>287.8</c:v>
                </c:pt>
                <c:pt idx="28132">
                  <c:v>291.8</c:v>
                </c:pt>
                <c:pt idx="28133">
                  <c:v>292.10000000000002</c:v>
                </c:pt>
                <c:pt idx="28134">
                  <c:v>287.2</c:v>
                </c:pt>
                <c:pt idx="28135">
                  <c:v>287.60000000000002</c:v>
                </c:pt>
                <c:pt idx="28136">
                  <c:v>286.60000000000002</c:v>
                </c:pt>
                <c:pt idx="28137">
                  <c:v>289.7</c:v>
                </c:pt>
                <c:pt idx="28138">
                  <c:v>294.8</c:v>
                </c:pt>
                <c:pt idx="28139">
                  <c:v>294.89999999999998</c:v>
                </c:pt>
                <c:pt idx="28140">
                  <c:v>290</c:v>
                </c:pt>
                <c:pt idx="28141">
                  <c:v>291.39999999999998</c:v>
                </c:pt>
                <c:pt idx="28142">
                  <c:v>290.89999999999998</c:v>
                </c:pt>
                <c:pt idx="28143">
                  <c:v>295.3</c:v>
                </c:pt>
                <c:pt idx="28144">
                  <c:v>294.10000000000002</c:v>
                </c:pt>
                <c:pt idx="28145">
                  <c:v>294.89999999999998</c:v>
                </c:pt>
                <c:pt idx="28146">
                  <c:v>286.60000000000002</c:v>
                </c:pt>
                <c:pt idx="28147">
                  <c:v>289</c:v>
                </c:pt>
                <c:pt idx="28148">
                  <c:v>295.10000000000002</c:v>
                </c:pt>
                <c:pt idx="28149">
                  <c:v>290.7</c:v>
                </c:pt>
                <c:pt idx="28150">
                  <c:v>290.8</c:v>
                </c:pt>
                <c:pt idx="28151">
                  <c:v>286.39999999999998</c:v>
                </c:pt>
                <c:pt idx="28152">
                  <c:v>291.7</c:v>
                </c:pt>
                <c:pt idx="28153">
                  <c:v>286.39999999999998</c:v>
                </c:pt>
                <c:pt idx="28154">
                  <c:v>292.5</c:v>
                </c:pt>
                <c:pt idx="28155">
                  <c:v>293</c:v>
                </c:pt>
                <c:pt idx="28156">
                  <c:v>284.7</c:v>
                </c:pt>
                <c:pt idx="28157">
                  <c:v>290.60000000000002</c:v>
                </c:pt>
                <c:pt idx="28158">
                  <c:v>289.2</c:v>
                </c:pt>
                <c:pt idx="28159">
                  <c:v>286.5</c:v>
                </c:pt>
                <c:pt idx="28160">
                  <c:v>289.60000000000002</c:v>
                </c:pt>
                <c:pt idx="28161">
                  <c:v>284.7</c:v>
                </c:pt>
                <c:pt idx="28162">
                  <c:v>286.10000000000002</c:v>
                </c:pt>
                <c:pt idx="28163">
                  <c:v>290.2</c:v>
                </c:pt>
                <c:pt idx="28164">
                  <c:v>287.60000000000002</c:v>
                </c:pt>
                <c:pt idx="28165">
                  <c:v>286.5</c:v>
                </c:pt>
                <c:pt idx="28166">
                  <c:v>285.8</c:v>
                </c:pt>
                <c:pt idx="28167">
                  <c:v>288.5</c:v>
                </c:pt>
                <c:pt idx="28168">
                  <c:v>286.10000000000002</c:v>
                </c:pt>
                <c:pt idx="28169">
                  <c:v>288.60000000000002</c:v>
                </c:pt>
                <c:pt idx="28170">
                  <c:v>289.5</c:v>
                </c:pt>
                <c:pt idx="28171">
                  <c:v>284.8</c:v>
                </c:pt>
                <c:pt idx="28172">
                  <c:v>288.2</c:v>
                </c:pt>
                <c:pt idx="28173">
                  <c:v>287.39999999999998</c:v>
                </c:pt>
                <c:pt idx="28174">
                  <c:v>286.89999999999998</c:v>
                </c:pt>
                <c:pt idx="28175">
                  <c:v>286.7</c:v>
                </c:pt>
                <c:pt idx="28176">
                  <c:v>276.5</c:v>
                </c:pt>
                <c:pt idx="28177">
                  <c:v>280.10000000000002</c:v>
                </c:pt>
                <c:pt idx="28178">
                  <c:v>284.7</c:v>
                </c:pt>
                <c:pt idx="28179">
                  <c:v>276.10000000000002</c:v>
                </c:pt>
                <c:pt idx="28180">
                  <c:v>272.60000000000002</c:v>
                </c:pt>
                <c:pt idx="28181">
                  <c:v>287.39999999999998</c:v>
                </c:pt>
                <c:pt idx="28182">
                  <c:v>286.89999999999998</c:v>
                </c:pt>
                <c:pt idx="28183">
                  <c:v>281.3</c:v>
                </c:pt>
                <c:pt idx="28184">
                  <c:v>284.5</c:v>
                </c:pt>
                <c:pt idx="28185">
                  <c:v>284.89999999999998</c:v>
                </c:pt>
                <c:pt idx="28186">
                  <c:v>275.5</c:v>
                </c:pt>
                <c:pt idx="28187">
                  <c:v>285</c:v>
                </c:pt>
                <c:pt idx="28188">
                  <c:v>283.3</c:v>
                </c:pt>
                <c:pt idx="28189">
                  <c:v>284.7</c:v>
                </c:pt>
                <c:pt idx="28190">
                  <c:v>285.60000000000002</c:v>
                </c:pt>
                <c:pt idx="28191">
                  <c:v>282.5</c:v>
                </c:pt>
                <c:pt idx="28192">
                  <c:v>273.7</c:v>
                </c:pt>
                <c:pt idx="28193">
                  <c:v>277.89999999999998</c:v>
                </c:pt>
                <c:pt idx="28194">
                  <c:v>281</c:v>
                </c:pt>
                <c:pt idx="28195">
                  <c:v>284.60000000000002</c:v>
                </c:pt>
                <c:pt idx="28196">
                  <c:v>281.60000000000002</c:v>
                </c:pt>
                <c:pt idx="28197">
                  <c:v>279.89999999999998</c:v>
                </c:pt>
                <c:pt idx="28198">
                  <c:v>283.39999999999998</c:v>
                </c:pt>
                <c:pt idx="28199">
                  <c:v>284.3</c:v>
                </c:pt>
                <c:pt idx="28200">
                  <c:v>281.60000000000002</c:v>
                </c:pt>
                <c:pt idx="28201">
                  <c:v>285.2</c:v>
                </c:pt>
                <c:pt idx="28202">
                  <c:v>286.3</c:v>
                </c:pt>
                <c:pt idx="28203">
                  <c:v>282.7</c:v>
                </c:pt>
                <c:pt idx="28204">
                  <c:v>285.2</c:v>
                </c:pt>
                <c:pt idx="28205">
                  <c:v>285.10000000000002</c:v>
                </c:pt>
                <c:pt idx="28206">
                  <c:v>284.3</c:v>
                </c:pt>
                <c:pt idx="28207">
                  <c:v>284.89999999999998</c:v>
                </c:pt>
                <c:pt idx="28208">
                  <c:v>283.5</c:v>
                </c:pt>
                <c:pt idx="28209">
                  <c:v>281.7</c:v>
                </c:pt>
                <c:pt idx="28210">
                  <c:v>278.8</c:v>
                </c:pt>
                <c:pt idx="28211">
                  <c:v>284.60000000000002</c:v>
                </c:pt>
                <c:pt idx="28212">
                  <c:v>285.5</c:v>
                </c:pt>
                <c:pt idx="28213">
                  <c:v>276.2</c:v>
                </c:pt>
                <c:pt idx="28214">
                  <c:v>283.60000000000002</c:v>
                </c:pt>
                <c:pt idx="28215">
                  <c:v>281</c:v>
                </c:pt>
                <c:pt idx="28216">
                  <c:v>275.8</c:v>
                </c:pt>
                <c:pt idx="28217">
                  <c:v>283.5</c:v>
                </c:pt>
                <c:pt idx="28218">
                  <c:v>284</c:v>
                </c:pt>
                <c:pt idx="28219">
                  <c:v>284.5</c:v>
                </c:pt>
                <c:pt idx="28220">
                  <c:v>279.3</c:v>
                </c:pt>
                <c:pt idx="28221">
                  <c:v>285.5</c:v>
                </c:pt>
                <c:pt idx="28222">
                  <c:v>284.7</c:v>
                </c:pt>
                <c:pt idx="28223">
                  <c:v>282.3</c:v>
                </c:pt>
                <c:pt idx="28224">
                  <c:v>282.3</c:v>
                </c:pt>
                <c:pt idx="28225">
                  <c:v>283.7</c:v>
                </c:pt>
                <c:pt idx="28226">
                  <c:v>283.10000000000002</c:v>
                </c:pt>
                <c:pt idx="28227">
                  <c:v>274.39999999999998</c:v>
                </c:pt>
                <c:pt idx="28228">
                  <c:v>280.39999999999998</c:v>
                </c:pt>
                <c:pt idx="28229">
                  <c:v>275.10000000000002</c:v>
                </c:pt>
                <c:pt idx="28230">
                  <c:v>281.2</c:v>
                </c:pt>
                <c:pt idx="28231">
                  <c:v>283</c:v>
                </c:pt>
                <c:pt idx="28232">
                  <c:v>275.3</c:v>
                </c:pt>
                <c:pt idx="28233">
                  <c:v>279.2</c:v>
                </c:pt>
                <c:pt idx="28234">
                  <c:v>281.39999999999998</c:v>
                </c:pt>
                <c:pt idx="28235">
                  <c:v>276.39999999999998</c:v>
                </c:pt>
                <c:pt idx="28236">
                  <c:v>283.39999999999998</c:v>
                </c:pt>
                <c:pt idx="28237">
                  <c:v>283</c:v>
                </c:pt>
                <c:pt idx="28238">
                  <c:v>279.3</c:v>
                </c:pt>
                <c:pt idx="28239">
                  <c:v>284.89999999999998</c:v>
                </c:pt>
                <c:pt idx="28240">
                  <c:v>287.8</c:v>
                </c:pt>
                <c:pt idx="28241">
                  <c:v>288.60000000000002</c:v>
                </c:pt>
                <c:pt idx="28242">
                  <c:v>289.5</c:v>
                </c:pt>
                <c:pt idx="28243">
                  <c:v>283.3</c:v>
                </c:pt>
                <c:pt idx="28244">
                  <c:v>286.7</c:v>
                </c:pt>
                <c:pt idx="28245">
                  <c:v>284.89999999999998</c:v>
                </c:pt>
                <c:pt idx="28246">
                  <c:v>291.3</c:v>
                </c:pt>
                <c:pt idx="28247">
                  <c:v>293.8</c:v>
                </c:pt>
                <c:pt idx="28248">
                  <c:v>292</c:v>
                </c:pt>
                <c:pt idx="28249">
                  <c:v>291.10000000000002</c:v>
                </c:pt>
                <c:pt idx="28250">
                  <c:v>291.7</c:v>
                </c:pt>
                <c:pt idx="28251">
                  <c:v>293</c:v>
                </c:pt>
                <c:pt idx="28252">
                  <c:v>287.8</c:v>
                </c:pt>
                <c:pt idx="28253">
                  <c:v>288.10000000000002</c:v>
                </c:pt>
                <c:pt idx="28254">
                  <c:v>294.2</c:v>
                </c:pt>
                <c:pt idx="28255">
                  <c:v>294.89999999999998</c:v>
                </c:pt>
                <c:pt idx="28256">
                  <c:v>291.60000000000002</c:v>
                </c:pt>
                <c:pt idx="28257">
                  <c:v>292.89999999999998</c:v>
                </c:pt>
                <c:pt idx="28258">
                  <c:v>292.60000000000002</c:v>
                </c:pt>
                <c:pt idx="28259">
                  <c:v>288.8</c:v>
                </c:pt>
                <c:pt idx="28260">
                  <c:v>287.39999999999998</c:v>
                </c:pt>
                <c:pt idx="28261">
                  <c:v>288.7</c:v>
                </c:pt>
                <c:pt idx="28262">
                  <c:v>291.3</c:v>
                </c:pt>
                <c:pt idx="28263">
                  <c:v>290.89999999999998</c:v>
                </c:pt>
                <c:pt idx="28264">
                  <c:v>286</c:v>
                </c:pt>
                <c:pt idx="28265">
                  <c:v>290.39999999999998</c:v>
                </c:pt>
                <c:pt idx="28266">
                  <c:v>290.39999999999998</c:v>
                </c:pt>
                <c:pt idx="28267">
                  <c:v>290.39999999999998</c:v>
                </c:pt>
                <c:pt idx="28268">
                  <c:v>283.5</c:v>
                </c:pt>
                <c:pt idx="28269">
                  <c:v>290.39999999999998</c:v>
                </c:pt>
                <c:pt idx="28270">
                  <c:v>292</c:v>
                </c:pt>
                <c:pt idx="28271">
                  <c:v>292.60000000000002</c:v>
                </c:pt>
                <c:pt idx="28272">
                  <c:v>290</c:v>
                </c:pt>
                <c:pt idx="28273">
                  <c:v>293.60000000000002</c:v>
                </c:pt>
                <c:pt idx="28274">
                  <c:v>293.3</c:v>
                </c:pt>
                <c:pt idx="28275">
                  <c:v>288.89999999999998</c:v>
                </c:pt>
                <c:pt idx="28276">
                  <c:v>293.60000000000002</c:v>
                </c:pt>
                <c:pt idx="28277">
                  <c:v>291.89999999999998</c:v>
                </c:pt>
                <c:pt idx="28278">
                  <c:v>282.3</c:v>
                </c:pt>
                <c:pt idx="28279">
                  <c:v>292.2</c:v>
                </c:pt>
                <c:pt idx="28280">
                  <c:v>287.39999999999998</c:v>
                </c:pt>
                <c:pt idx="28281">
                  <c:v>294.39999999999998</c:v>
                </c:pt>
                <c:pt idx="28282">
                  <c:v>294.39999999999998</c:v>
                </c:pt>
                <c:pt idx="28283">
                  <c:v>291</c:v>
                </c:pt>
                <c:pt idx="28284">
                  <c:v>285.7</c:v>
                </c:pt>
                <c:pt idx="28285">
                  <c:v>282</c:v>
                </c:pt>
                <c:pt idx="28286">
                  <c:v>290</c:v>
                </c:pt>
                <c:pt idx="28287">
                  <c:v>281.2</c:v>
                </c:pt>
                <c:pt idx="28288">
                  <c:v>283.10000000000002</c:v>
                </c:pt>
                <c:pt idx="28289">
                  <c:v>288.2</c:v>
                </c:pt>
                <c:pt idx="28290">
                  <c:v>287.39999999999998</c:v>
                </c:pt>
                <c:pt idx="28291">
                  <c:v>288.5</c:v>
                </c:pt>
                <c:pt idx="28292">
                  <c:v>289.8</c:v>
                </c:pt>
                <c:pt idx="28293">
                  <c:v>285.39999999999998</c:v>
                </c:pt>
                <c:pt idx="28294">
                  <c:v>277.2</c:v>
                </c:pt>
                <c:pt idx="28295">
                  <c:v>281.5</c:v>
                </c:pt>
                <c:pt idx="28296">
                  <c:v>284.2</c:v>
                </c:pt>
                <c:pt idx="28297">
                  <c:v>284.39999999999998</c:v>
                </c:pt>
                <c:pt idx="28298">
                  <c:v>284.7</c:v>
                </c:pt>
                <c:pt idx="28299">
                  <c:v>287.39999999999998</c:v>
                </c:pt>
                <c:pt idx="28300">
                  <c:v>290</c:v>
                </c:pt>
                <c:pt idx="28301">
                  <c:v>283.7</c:v>
                </c:pt>
                <c:pt idx="28302">
                  <c:v>282.5</c:v>
                </c:pt>
                <c:pt idx="28303">
                  <c:v>283.10000000000002</c:v>
                </c:pt>
                <c:pt idx="28304">
                  <c:v>285.39999999999998</c:v>
                </c:pt>
                <c:pt idx="28305">
                  <c:v>286.3</c:v>
                </c:pt>
                <c:pt idx="28306">
                  <c:v>285.39999999999998</c:v>
                </c:pt>
                <c:pt idx="28307">
                  <c:v>287.39999999999998</c:v>
                </c:pt>
                <c:pt idx="28308">
                  <c:v>283.10000000000002</c:v>
                </c:pt>
                <c:pt idx="28309">
                  <c:v>285.2</c:v>
                </c:pt>
                <c:pt idx="28310">
                  <c:v>288</c:v>
                </c:pt>
                <c:pt idx="28311">
                  <c:v>286.3</c:v>
                </c:pt>
                <c:pt idx="28312">
                  <c:v>288.5</c:v>
                </c:pt>
                <c:pt idx="28313">
                  <c:v>276.39999999999998</c:v>
                </c:pt>
                <c:pt idx="28314">
                  <c:v>289.60000000000002</c:v>
                </c:pt>
                <c:pt idx="28315">
                  <c:v>289.2</c:v>
                </c:pt>
                <c:pt idx="28316">
                  <c:v>289.2</c:v>
                </c:pt>
                <c:pt idx="28317">
                  <c:v>283</c:v>
                </c:pt>
                <c:pt idx="28318">
                  <c:v>285.3</c:v>
                </c:pt>
                <c:pt idx="28319">
                  <c:v>286.7</c:v>
                </c:pt>
                <c:pt idx="28320">
                  <c:v>281.39999999999998</c:v>
                </c:pt>
                <c:pt idx="28321">
                  <c:v>284.8</c:v>
                </c:pt>
                <c:pt idx="28322">
                  <c:v>280.5</c:v>
                </c:pt>
                <c:pt idx="28323">
                  <c:v>280.10000000000002</c:v>
                </c:pt>
                <c:pt idx="28324">
                  <c:v>275.2</c:v>
                </c:pt>
                <c:pt idx="28325">
                  <c:v>275.7</c:v>
                </c:pt>
                <c:pt idx="28326">
                  <c:v>283.60000000000002</c:v>
                </c:pt>
                <c:pt idx="28327">
                  <c:v>283.3</c:v>
                </c:pt>
                <c:pt idx="28328">
                  <c:v>283.3</c:v>
                </c:pt>
                <c:pt idx="28329">
                  <c:v>275.8</c:v>
                </c:pt>
                <c:pt idx="28330">
                  <c:v>274.8</c:v>
                </c:pt>
                <c:pt idx="28331">
                  <c:v>281.39999999999998</c:v>
                </c:pt>
                <c:pt idx="28332">
                  <c:v>279.2</c:v>
                </c:pt>
                <c:pt idx="28333">
                  <c:v>280.7</c:v>
                </c:pt>
                <c:pt idx="28334">
                  <c:v>277</c:v>
                </c:pt>
                <c:pt idx="28335">
                  <c:v>278.8</c:v>
                </c:pt>
                <c:pt idx="28336">
                  <c:v>278.10000000000002</c:v>
                </c:pt>
                <c:pt idx="28337">
                  <c:v>280.10000000000002</c:v>
                </c:pt>
                <c:pt idx="28338">
                  <c:v>278.3</c:v>
                </c:pt>
                <c:pt idx="28339">
                  <c:v>280.5</c:v>
                </c:pt>
                <c:pt idx="28340">
                  <c:v>281.3</c:v>
                </c:pt>
                <c:pt idx="28341">
                  <c:v>278.2</c:v>
                </c:pt>
                <c:pt idx="28342">
                  <c:v>278.10000000000002</c:v>
                </c:pt>
                <c:pt idx="28343">
                  <c:v>279.7</c:v>
                </c:pt>
                <c:pt idx="28344">
                  <c:v>275.39999999999998</c:v>
                </c:pt>
                <c:pt idx="28345">
                  <c:v>278.3</c:v>
                </c:pt>
                <c:pt idx="28346">
                  <c:v>276</c:v>
                </c:pt>
                <c:pt idx="28347">
                  <c:v>279.60000000000002</c:v>
                </c:pt>
                <c:pt idx="28348">
                  <c:v>279.60000000000002</c:v>
                </c:pt>
                <c:pt idx="28349">
                  <c:v>280</c:v>
                </c:pt>
                <c:pt idx="28350">
                  <c:v>277.39999999999998</c:v>
                </c:pt>
                <c:pt idx="28351">
                  <c:v>279.60000000000002</c:v>
                </c:pt>
                <c:pt idx="28352">
                  <c:v>278.8</c:v>
                </c:pt>
                <c:pt idx="28353">
                  <c:v>277</c:v>
                </c:pt>
                <c:pt idx="28354">
                  <c:v>274.2</c:v>
                </c:pt>
                <c:pt idx="28355">
                  <c:v>267.2</c:v>
                </c:pt>
                <c:pt idx="28356">
                  <c:v>278.10000000000002</c:v>
                </c:pt>
                <c:pt idx="28357">
                  <c:v>278.3</c:v>
                </c:pt>
                <c:pt idx="28358">
                  <c:v>277.89999999999998</c:v>
                </c:pt>
                <c:pt idx="28359">
                  <c:v>275.7</c:v>
                </c:pt>
                <c:pt idx="28360">
                  <c:v>278.8</c:v>
                </c:pt>
                <c:pt idx="28361">
                  <c:v>274.89999999999998</c:v>
                </c:pt>
                <c:pt idx="28362">
                  <c:v>277.60000000000002</c:v>
                </c:pt>
                <c:pt idx="28363">
                  <c:v>277.60000000000002</c:v>
                </c:pt>
                <c:pt idx="28364">
                  <c:v>266.10000000000002</c:v>
                </c:pt>
                <c:pt idx="28365">
                  <c:v>276.10000000000002</c:v>
                </c:pt>
                <c:pt idx="28366">
                  <c:v>272.5</c:v>
                </c:pt>
                <c:pt idx="28367">
                  <c:v>277.60000000000002</c:v>
                </c:pt>
                <c:pt idx="28368">
                  <c:v>278</c:v>
                </c:pt>
                <c:pt idx="28369">
                  <c:v>278.60000000000002</c:v>
                </c:pt>
                <c:pt idx="28370">
                  <c:v>275.3</c:v>
                </c:pt>
                <c:pt idx="28371">
                  <c:v>280.5</c:v>
                </c:pt>
                <c:pt idx="28372">
                  <c:v>279</c:v>
                </c:pt>
                <c:pt idx="28373">
                  <c:v>281.39999999999998</c:v>
                </c:pt>
                <c:pt idx="28374">
                  <c:v>275.2</c:v>
                </c:pt>
                <c:pt idx="28375">
                  <c:v>275.60000000000002</c:v>
                </c:pt>
                <c:pt idx="28376">
                  <c:v>282.89999999999998</c:v>
                </c:pt>
                <c:pt idx="28377">
                  <c:v>285</c:v>
                </c:pt>
                <c:pt idx="28378">
                  <c:v>283</c:v>
                </c:pt>
                <c:pt idx="28379">
                  <c:v>270</c:v>
                </c:pt>
                <c:pt idx="28380">
                  <c:v>281.39999999999998</c:v>
                </c:pt>
                <c:pt idx="28381">
                  <c:v>281.7</c:v>
                </c:pt>
                <c:pt idx="28382">
                  <c:v>274.89999999999998</c:v>
                </c:pt>
                <c:pt idx="28383">
                  <c:v>279.3</c:v>
                </c:pt>
                <c:pt idx="28384">
                  <c:v>273.8</c:v>
                </c:pt>
                <c:pt idx="28385">
                  <c:v>278.89999999999998</c:v>
                </c:pt>
                <c:pt idx="28386">
                  <c:v>272.39999999999998</c:v>
                </c:pt>
                <c:pt idx="28387">
                  <c:v>275.7</c:v>
                </c:pt>
                <c:pt idx="28388">
                  <c:v>279.39999999999998</c:v>
                </c:pt>
                <c:pt idx="28389">
                  <c:v>277.2</c:v>
                </c:pt>
                <c:pt idx="28390">
                  <c:v>277.89999999999998</c:v>
                </c:pt>
                <c:pt idx="28391">
                  <c:v>269.89999999999998</c:v>
                </c:pt>
                <c:pt idx="28392">
                  <c:v>271.3</c:v>
                </c:pt>
                <c:pt idx="28393">
                  <c:v>271.8</c:v>
                </c:pt>
                <c:pt idx="28394">
                  <c:v>277.3</c:v>
                </c:pt>
                <c:pt idx="28395">
                  <c:v>275.60000000000002</c:v>
                </c:pt>
                <c:pt idx="28396">
                  <c:v>277.89999999999998</c:v>
                </c:pt>
                <c:pt idx="28397">
                  <c:v>274.7</c:v>
                </c:pt>
                <c:pt idx="28398">
                  <c:v>278.7</c:v>
                </c:pt>
                <c:pt idx="28399">
                  <c:v>282.5</c:v>
                </c:pt>
                <c:pt idx="28400">
                  <c:v>276.10000000000002</c:v>
                </c:pt>
                <c:pt idx="28401">
                  <c:v>279.2</c:v>
                </c:pt>
                <c:pt idx="28402">
                  <c:v>278.3</c:v>
                </c:pt>
                <c:pt idx="28403">
                  <c:v>282.60000000000002</c:v>
                </c:pt>
                <c:pt idx="28404">
                  <c:v>281.7</c:v>
                </c:pt>
                <c:pt idx="28405">
                  <c:v>280.3</c:v>
                </c:pt>
                <c:pt idx="28406">
                  <c:v>278.89999999999998</c:v>
                </c:pt>
                <c:pt idx="28407">
                  <c:v>278</c:v>
                </c:pt>
                <c:pt idx="28408">
                  <c:v>274.39999999999998</c:v>
                </c:pt>
                <c:pt idx="28409">
                  <c:v>280.5</c:v>
                </c:pt>
                <c:pt idx="28410">
                  <c:v>281.89999999999998</c:v>
                </c:pt>
                <c:pt idx="28411">
                  <c:v>275</c:v>
                </c:pt>
                <c:pt idx="28412">
                  <c:v>284.5</c:v>
                </c:pt>
                <c:pt idx="28413">
                  <c:v>284.5</c:v>
                </c:pt>
                <c:pt idx="28414">
                  <c:v>283.7</c:v>
                </c:pt>
                <c:pt idx="28415">
                  <c:v>283</c:v>
                </c:pt>
                <c:pt idx="28416">
                  <c:v>278.2</c:v>
                </c:pt>
                <c:pt idx="28417">
                  <c:v>279.7</c:v>
                </c:pt>
                <c:pt idx="28418">
                  <c:v>282.5</c:v>
                </c:pt>
                <c:pt idx="28419">
                  <c:v>280.8</c:v>
                </c:pt>
                <c:pt idx="28420">
                  <c:v>279.3</c:v>
                </c:pt>
                <c:pt idx="28421">
                  <c:v>275.10000000000002</c:v>
                </c:pt>
                <c:pt idx="28422">
                  <c:v>279.39999999999998</c:v>
                </c:pt>
                <c:pt idx="28423">
                  <c:v>284.39999999999998</c:v>
                </c:pt>
                <c:pt idx="28424">
                  <c:v>283.7</c:v>
                </c:pt>
                <c:pt idx="28425">
                  <c:v>281.89999999999998</c:v>
                </c:pt>
                <c:pt idx="28426">
                  <c:v>282.2</c:v>
                </c:pt>
                <c:pt idx="28427">
                  <c:v>286.7</c:v>
                </c:pt>
                <c:pt idx="28428">
                  <c:v>288</c:v>
                </c:pt>
                <c:pt idx="28429">
                  <c:v>285.2</c:v>
                </c:pt>
                <c:pt idx="28430">
                  <c:v>281.8</c:v>
                </c:pt>
                <c:pt idx="28431">
                  <c:v>285.7</c:v>
                </c:pt>
                <c:pt idx="28432">
                  <c:v>287.7</c:v>
                </c:pt>
                <c:pt idx="28433">
                  <c:v>286.5</c:v>
                </c:pt>
                <c:pt idx="28434">
                  <c:v>287.39999999999998</c:v>
                </c:pt>
                <c:pt idx="28435">
                  <c:v>278.39999999999998</c:v>
                </c:pt>
                <c:pt idx="28436">
                  <c:v>286.3</c:v>
                </c:pt>
                <c:pt idx="28437">
                  <c:v>284.89999999999998</c:v>
                </c:pt>
                <c:pt idx="28438">
                  <c:v>285.5</c:v>
                </c:pt>
                <c:pt idx="28439">
                  <c:v>281.3</c:v>
                </c:pt>
                <c:pt idx="28440">
                  <c:v>288.8</c:v>
                </c:pt>
                <c:pt idx="28441">
                  <c:v>288.10000000000002</c:v>
                </c:pt>
                <c:pt idx="28442">
                  <c:v>285</c:v>
                </c:pt>
                <c:pt idx="28443">
                  <c:v>286.3</c:v>
                </c:pt>
                <c:pt idx="28444">
                  <c:v>284.3</c:v>
                </c:pt>
                <c:pt idx="28445">
                  <c:v>283</c:v>
                </c:pt>
                <c:pt idx="28446">
                  <c:v>286</c:v>
                </c:pt>
                <c:pt idx="28447">
                  <c:v>284.7</c:v>
                </c:pt>
                <c:pt idx="28448">
                  <c:v>275.5</c:v>
                </c:pt>
                <c:pt idx="28449">
                  <c:v>276.8</c:v>
                </c:pt>
                <c:pt idx="28450">
                  <c:v>282</c:v>
                </c:pt>
                <c:pt idx="28451">
                  <c:v>279.7</c:v>
                </c:pt>
                <c:pt idx="28452">
                  <c:v>289.8</c:v>
                </c:pt>
                <c:pt idx="28453">
                  <c:v>292.2</c:v>
                </c:pt>
                <c:pt idx="28454">
                  <c:v>293.3</c:v>
                </c:pt>
                <c:pt idx="28455">
                  <c:v>291.5</c:v>
                </c:pt>
                <c:pt idx="28456">
                  <c:v>293.5</c:v>
                </c:pt>
                <c:pt idx="28457">
                  <c:v>294</c:v>
                </c:pt>
                <c:pt idx="28458">
                  <c:v>292.2</c:v>
                </c:pt>
                <c:pt idx="28459">
                  <c:v>294.39999999999998</c:v>
                </c:pt>
                <c:pt idx="28460">
                  <c:v>291.3</c:v>
                </c:pt>
                <c:pt idx="28461">
                  <c:v>289.60000000000002</c:v>
                </c:pt>
                <c:pt idx="28462">
                  <c:v>292.3</c:v>
                </c:pt>
                <c:pt idx="28463">
                  <c:v>288.89999999999998</c:v>
                </c:pt>
                <c:pt idx="28464">
                  <c:v>291.5</c:v>
                </c:pt>
                <c:pt idx="28465">
                  <c:v>289.7</c:v>
                </c:pt>
                <c:pt idx="28466">
                  <c:v>287</c:v>
                </c:pt>
                <c:pt idx="28467">
                  <c:v>282.2</c:v>
                </c:pt>
                <c:pt idx="28468">
                  <c:v>284.3</c:v>
                </c:pt>
                <c:pt idx="28469">
                  <c:v>289.7</c:v>
                </c:pt>
                <c:pt idx="28470">
                  <c:v>289.2</c:v>
                </c:pt>
                <c:pt idx="28471">
                  <c:v>284.2</c:v>
                </c:pt>
                <c:pt idx="28472">
                  <c:v>291.10000000000002</c:v>
                </c:pt>
                <c:pt idx="28473">
                  <c:v>288.89999999999998</c:v>
                </c:pt>
                <c:pt idx="28474">
                  <c:v>290.2</c:v>
                </c:pt>
                <c:pt idx="28475">
                  <c:v>292.3</c:v>
                </c:pt>
                <c:pt idx="28476">
                  <c:v>291.89999999999998</c:v>
                </c:pt>
                <c:pt idx="28477">
                  <c:v>281.60000000000002</c:v>
                </c:pt>
                <c:pt idx="28478">
                  <c:v>292.2</c:v>
                </c:pt>
                <c:pt idx="28479">
                  <c:v>290.39999999999998</c:v>
                </c:pt>
                <c:pt idx="28480">
                  <c:v>290.39999999999998</c:v>
                </c:pt>
                <c:pt idx="28481">
                  <c:v>292.2</c:v>
                </c:pt>
                <c:pt idx="28482">
                  <c:v>290.89999999999998</c:v>
                </c:pt>
                <c:pt idx="28483">
                  <c:v>282.2</c:v>
                </c:pt>
                <c:pt idx="28484">
                  <c:v>288.60000000000002</c:v>
                </c:pt>
                <c:pt idx="28485">
                  <c:v>280.8</c:v>
                </c:pt>
                <c:pt idx="28486">
                  <c:v>288.5</c:v>
                </c:pt>
                <c:pt idx="28487">
                  <c:v>281.10000000000002</c:v>
                </c:pt>
                <c:pt idx="28488">
                  <c:v>280.7</c:v>
                </c:pt>
                <c:pt idx="28489">
                  <c:v>281.39999999999998</c:v>
                </c:pt>
                <c:pt idx="28490">
                  <c:v>277.3</c:v>
                </c:pt>
                <c:pt idx="28491">
                  <c:v>280.7</c:v>
                </c:pt>
                <c:pt idx="28492">
                  <c:v>280.89999999999998</c:v>
                </c:pt>
                <c:pt idx="28493">
                  <c:v>285</c:v>
                </c:pt>
                <c:pt idx="28494">
                  <c:v>282.89999999999998</c:v>
                </c:pt>
                <c:pt idx="28495">
                  <c:v>284.5</c:v>
                </c:pt>
                <c:pt idx="28496">
                  <c:v>273.60000000000002</c:v>
                </c:pt>
                <c:pt idx="28497">
                  <c:v>282.39999999999998</c:v>
                </c:pt>
                <c:pt idx="28498">
                  <c:v>284.3</c:v>
                </c:pt>
                <c:pt idx="28499">
                  <c:v>282.8</c:v>
                </c:pt>
                <c:pt idx="28500">
                  <c:v>285.39999999999998</c:v>
                </c:pt>
                <c:pt idx="28501">
                  <c:v>278</c:v>
                </c:pt>
                <c:pt idx="28502">
                  <c:v>285.8</c:v>
                </c:pt>
                <c:pt idx="28503">
                  <c:v>287.10000000000002</c:v>
                </c:pt>
                <c:pt idx="28504">
                  <c:v>286.3</c:v>
                </c:pt>
                <c:pt idx="28505">
                  <c:v>284.8</c:v>
                </c:pt>
                <c:pt idx="28506">
                  <c:v>282.60000000000002</c:v>
                </c:pt>
                <c:pt idx="28507">
                  <c:v>284.3</c:v>
                </c:pt>
                <c:pt idx="28508">
                  <c:v>287</c:v>
                </c:pt>
                <c:pt idx="28509">
                  <c:v>285.3</c:v>
                </c:pt>
                <c:pt idx="28510">
                  <c:v>285.2</c:v>
                </c:pt>
                <c:pt idx="28511">
                  <c:v>275</c:v>
                </c:pt>
                <c:pt idx="28512">
                  <c:v>285.5</c:v>
                </c:pt>
                <c:pt idx="28513">
                  <c:v>278.5</c:v>
                </c:pt>
                <c:pt idx="28514">
                  <c:v>286.39999999999998</c:v>
                </c:pt>
                <c:pt idx="28515">
                  <c:v>282.8</c:v>
                </c:pt>
                <c:pt idx="28516">
                  <c:v>281.89999999999998</c:v>
                </c:pt>
                <c:pt idx="28517">
                  <c:v>280.39999999999998</c:v>
                </c:pt>
                <c:pt idx="28518">
                  <c:v>286.89999999999998</c:v>
                </c:pt>
                <c:pt idx="28519">
                  <c:v>285.89999999999998</c:v>
                </c:pt>
                <c:pt idx="28520">
                  <c:v>282.8</c:v>
                </c:pt>
                <c:pt idx="28521">
                  <c:v>281.10000000000002</c:v>
                </c:pt>
                <c:pt idx="28522">
                  <c:v>277</c:v>
                </c:pt>
                <c:pt idx="28523">
                  <c:v>279.3</c:v>
                </c:pt>
                <c:pt idx="28524">
                  <c:v>280.7</c:v>
                </c:pt>
                <c:pt idx="28525">
                  <c:v>281.39999999999998</c:v>
                </c:pt>
                <c:pt idx="28526">
                  <c:v>282.60000000000002</c:v>
                </c:pt>
                <c:pt idx="28527">
                  <c:v>271.60000000000002</c:v>
                </c:pt>
                <c:pt idx="28528">
                  <c:v>269.7</c:v>
                </c:pt>
                <c:pt idx="28529">
                  <c:v>268.39999999999998</c:v>
                </c:pt>
                <c:pt idx="28530">
                  <c:v>281.5</c:v>
                </c:pt>
                <c:pt idx="28531">
                  <c:v>282.3</c:v>
                </c:pt>
                <c:pt idx="28532">
                  <c:v>269.7</c:v>
                </c:pt>
                <c:pt idx="28533">
                  <c:v>279.3</c:v>
                </c:pt>
                <c:pt idx="28534">
                  <c:v>276.89999999999998</c:v>
                </c:pt>
                <c:pt idx="28535">
                  <c:v>280.39999999999998</c:v>
                </c:pt>
                <c:pt idx="28536">
                  <c:v>275.60000000000002</c:v>
                </c:pt>
                <c:pt idx="28537">
                  <c:v>274.39999999999998</c:v>
                </c:pt>
                <c:pt idx="28538">
                  <c:v>279.5</c:v>
                </c:pt>
                <c:pt idx="28539">
                  <c:v>275.60000000000002</c:v>
                </c:pt>
                <c:pt idx="28540">
                  <c:v>279.8</c:v>
                </c:pt>
                <c:pt idx="28541">
                  <c:v>266.5</c:v>
                </c:pt>
                <c:pt idx="28542">
                  <c:v>280.5</c:v>
                </c:pt>
                <c:pt idx="28543">
                  <c:v>277.39999999999998</c:v>
                </c:pt>
                <c:pt idx="28544">
                  <c:v>278.7</c:v>
                </c:pt>
                <c:pt idx="28545">
                  <c:v>278.7</c:v>
                </c:pt>
                <c:pt idx="28546">
                  <c:v>279.10000000000002</c:v>
                </c:pt>
                <c:pt idx="28547">
                  <c:v>278.7</c:v>
                </c:pt>
                <c:pt idx="28548">
                  <c:v>280</c:v>
                </c:pt>
                <c:pt idx="28549">
                  <c:v>278.2</c:v>
                </c:pt>
                <c:pt idx="28550">
                  <c:v>277.8</c:v>
                </c:pt>
                <c:pt idx="28551">
                  <c:v>267.3</c:v>
                </c:pt>
                <c:pt idx="28552">
                  <c:v>276</c:v>
                </c:pt>
                <c:pt idx="28553">
                  <c:v>274.3</c:v>
                </c:pt>
                <c:pt idx="28554">
                  <c:v>277.3</c:v>
                </c:pt>
                <c:pt idx="28555">
                  <c:v>278.5</c:v>
                </c:pt>
                <c:pt idx="28556">
                  <c:v>278.2</c:v>
                </c:pt>
                <c:pt idx="28557">
                  <c:v>276.5</c:v>
                </c:pt>
                <c:pt idx="28558">
                  <c:v>279.89999999999998</c:v>
                </c:pt>
                <c:pt idx="28559">
                  <c:v>281.3</c:v>
                </c:pt>
                <c:pt idx="28560">
                  <c:v>278.7</c:v>
                </c:pt>
                <c:pt idx="28561">
                  <c:v>281.39999999999998</c:v>
                </c:pt>
                <c:pt idx="28562">
                  <c:v>277.39999999999998</c:v>
                </c:pt>
                <c:pt idx="28563">
                  <c:v>274.3</c:v>
                </c:pt>
                <c:pt idx="28564">
                  <c:v>268.5</c:v>
                </c:pt>
                <c:pt idx="28565">
                  <c:v>280.10000000000002</c:v>
                </c:pt>
                <c:pt idx="28566">
                  <c:v>278.3</c:v>
                </c:pt>
                <c:pt idx="28567">
                  <c:v>280.5</c:v>
                </c:pt>
                <c:pt idx="28568">
                  <c:v>272.2</c:v>
                </c:pt>
                <c:pt idx="28569">
                  <c:v>278.3</c:v>
                </c:pt>
                <c:pt idx="28570">
                  <c:v>276.7</c:v>
                </c:pt>
                <c:pt idx="28571">
                  <c:v>278.2</c:v>
                </c:pt>
                <c:pt idx="28572">
                  <c:v>277.39999999999998</c:v>
                </c:pt>
                <c:pt idx="28573">
                  <c:v>276.5</c:v>
                </c:pt>
                <c:pt idx="28574">
                  <c:v>279.7</c:v>
                </c:pt>
                <c:pt idx="28575">
                  <c:v>280.10000000000002</c:v>
                </c:pt>
                <c:pt idx="28576">
                  <c:v>279.60000000000002</c:v>
                </c:pt>
                <c:pt idx="28577">
                  <c:v>277.7</c:v>
                </c:pt>
                <c:pt idx="28578">
                  <c:v>279.39999999999998</c:v>
                </c:pt>
                <c:pt idx="28579">
                  <c:v>279.8</c:v>
                </c:pt>
                <c:pt idx="28580">
                  <c:v>281.5</c:v>
                </c:pt>
                <c:pt idx="28581">
                  <c:v>277.60000000000002</c:v>
                </c:pt>
                <c:pt idx="28582">
                  <c:v>281.7</c:v>
                </c:pt>
                <c:pt idx="28583">
                  <c:v>280.8</c:v>
                </c:pt>
                <c:pt idx="28584">
                  <c:v>279.8</c:v>
                </c:pt>
                <c:pt idx="28585">
                  <c:v>281.2</c:v>
                </c:pt>
                <c:pt idx="28586">
                  <c:v>275.39999999999998</c:v>
                </c:pt>
                <c:pt idx="28587">
                  <c:v>280.60000000000002</c:v>
                </c:pt>
                <c:pt idx="28588">
                  <c:v>279.60000000000002</c:v>
                </c:pt>
                <c:pt idx="28589">
                  <c:v>278.3</c:v>
                </c:pt>
                <c:pt idx="28590">
                  <c:v>277.5</c:v>
                </c:pt>
                <c:pt idx="28591">
                  <c:v>277</c:v>
                </c:pt>
                <c:pt idx="28592">
                  <c:v>280.8</c:v>
                </c:pt>
                <c:pt idx="28593">
                  <c:v>281.60000000000002</c:v>
                </c:pt>
                <c:pt idx="28594">
                  <c:v>279</c:v>
                </c:pt>
                <c:pt idx="28595">
                  <c:v>274.60000000000002</c:v>
                </c:pt>
                <c:pt idx="28596">
                  <c:v>283.39999999999998</c:v>
                </c:pt>
                <c:pt idx="28597">
                  <c:v>276.8</c:v>
                </c:pt>
                <c:pt idx="28598">
                  <c:v>279.60000000000002</c:v>
                </c:pt>
                <c:pt idx="28599">
                  <c:v>276.89999999999998</c:v>
                </c:pt>
                <c:pt idx="28600">
                  <c:v>277.5</c:v>
                </c:pt>
                <c:pt idx="28601">
                  <c:v>280.2</c:v>
                </c:pt>
                <c:pt idx="28602">
                  <c:v>278</c:v>
                </c:pt>
                <c:pt idx="28603">
                  <c:v>279.3</c:v>
                </c:pt>
                <c:pt idx="28604">
                  <c:v>278.10000000000002</c:v>
                </c:pt>
                <c:pt idx="28605">
                  <c:v>274.60000000000002</c:v>
                </c:pt>
                <c:pt idx="28606">
                  <c:v>276.89999999999998</c:v>
                </c:pt>
                <c:pt idx="28607">
                  <c:v>264.10000000000002</c:v>
                </c:pt>
                <c:pt idx="28608">
                  <c:v>269.8</c:v>
                </c:pt>
                <c:pt idx="28609">
                  <c:v>272.7</c:v>
                </c:pt>
                <c:pt idx="28610">
                  <c:v>276.60000000000002</c:v>
                </c:pt>
                <c:pt idx="28611">
                  <c:v>276.10000000000002</c:v>
                </c:pt>
                <c:pt idx="28612">
                  <c:v>276.39999999999998</c:v>
                </c:pt>
                <c:pt idx="28613">
                  <c:v>276.3</c:v>
                </c:pt>
                <c:pt idx="28614">
                  <c:v>273.7</c:v>
                </c:pt>
                <c:pt idx="28615">
                  <c:v>274.89999999999998</c:v>
                </c:pt>
                <c:pt idx="28616">
                  <c:v>269.5</c:v>
                </c:pt>
                <c:pt idx="28617">
                  <c:v>274.7</c:v>
                </c:pt>
                <c:pt idx="28618">
                  <c:v>272.10000000000002</c:v>
                </c:pt>
                <c:pt idx="28619">
                  <c:v>270.89999999999998</c:v>
                </c:pt>
                <c:pt idx="28620">
                  <c:v>270.8</c:v>
                </c:pt>
                <c:pt idx="28621">
                  <c:v>274.8</c:v>
                </c:pt>
                <c:pt idx="28622">
                  <c:v>272.3</c:v>
                </c:pt>
                <c:pt idx="28623">
                  <c:v>271.8</c:v>
                </c:pt>
                <c:pt idx="28624">
                  <c:v>273.10000000000002</c:v>
                </c:pt>
                <c:pt idx="28625">
                  <c:v>278.39999999999998</c:v>
                </c:pt>
                <c:pt idx="28626">
                  <c:v>276.7</c:v>
                </c:pt>
                <c:pt idx="28627">
                  <c:v>275.60000000000002</c:v>
                </c:pt>
                <c:pt idx="28628">
                  <c:v>270.39999999999998</c:v>
                </c:pt>
                <c:pt idx="28629">
                  <c:v>275.7</c:v>
                </c:pt>
                <c:pt idx="28630">
                  <c:v>275.39999999999998</c:v>
                </c:pt>
                <c:pt idx="28631">
                  <c:v>275.3</c:v>
                </c:pt>
                <c:pt idx="28632">
                  <c:v>273.60000000000002</c:v>
                </c:pt>
                <c:pt idx="28633">
                  <c:v>275.10000000000002</c:v>
                </c:pt>
                <c:pt idx="28634">
                  <c:v>274.2</c:v>
                </c:pt>
                <c:pt idx="28635">
                  <c:v>268.10000000000002</c:v>
                </c:pt>
                <c:pt idx="28636">
                  <c:v>272.2</c:v>
                </c:pt>
                <c:pt idx="28637">
                  <c:v>276.2</c:v>
                </c:pt>
                <c:pt idx="28638">
                  <c:v>274</c:v>
                </c:pt>
                <c:pt idx="28639">
                  <c:v>277.7</c:v>
                </c:pt>
                <c:pt idx="28640">
                  <c:v>279.60000000000002</c:v>
                </c:pt>
                <c:pt idx="28641">
                  <c:v>280</c:v>
                </c:pt>
                <c:pt idx="28642">
                  <c:v>281.3</c:v>
                </c:pt>
                <c:pt idx="28643">
                  <c:v>279.2</c:v>
                </c:pt>
                <c:pt idx="28644">
                  <c:v>277.89999999999998</c:v>
                </c:pt>
                <c:pt idx="28645">
                  <c:v>278</c:v>
                </c:pt>
                <c:pt idx="28646">
                  <c:v>274.89999999999998</c:v>
                </c:pt>
                <c:pt idx="28647">
                  <c:v>275.8</c:v>
                </c:pt>
                <c:pt idx="28648">
                  <c:v>271.3</c:v>
                </c:pt>
                <c:pt idx="28649">
                  <c:v>273.2</c:v>
                </c:pt>
                <c:pt idx="28650">
                  <c:v>277.10000000000002</c:v>
                </c:pt>
                <c:pt idx="28651">
                  <c:v>277.3</c:v>
                </c:pt>
                <c:pt idx="28652">
                  <c:v>272.39999999999998</c:v>
                </c:pt>
                <c:pt idx="28653">
                  <c:v>277.2</c:v>
                </c:pt>
                <c:pt idx="28654">
                  <c:v>273.3</c:v>
                </c:pt>
                <c:pt idx="28655">
                  <c:v>264.60000000000002</c:v>
                </c:pt>
                <c:pt idx="28656">
                  <c:v>274.7</c:v>
                </c:pt>
                <c:pt idx="28657">
                  <c:v>279.3</c:v>
                </c:pt>
                <c:pt idx="28658">
                  <c:v>278.8</c:v>
                </c:pt>
                <c:pt idx="28659">
                  <c:v>272.3</c:v>
                </c:pt>
                <c:pt idx="28660">
                  <c:v>269.8</c:v>
                </c:pt>
                <c:pt idx="28661">
                  <c:v>269.89999999999998</c:v>
                </c:pt>
                <c:pt idx="28662">
                  <c:v>274.3</c:v>
                </c:pt>
                <c:pt idx="28663">
                  <c:v>276</c:v>
                </c:pt>
                <c:pt idx="28664">
                  <c:v>277.10000000000002</c:v>
                </c:pt>
                <c:pt idx="28665">
                  <c:v>279.8</c:v>
                </c:pt>
                <c:pt idx="28666">
                  <c:v>279.10000000000002</c:v>
                </c:pt>
                <c:pt idx="28667">
                  <c:v>276.5</c:v>
                </c:pt>
                <c:pt idx="28668">
                  <c:v>272</c:v>
                </c:pt>
                <c:pt idx="28669">
                  <c:v>273.10000000000002</c:v>
                </c:pt>
                <c:pt idx="28670">
                  <c:v>277.8</c:v>
                </c:pt>
                <c:pt idx="28671">
                  <c:v>280</c:v>
                </c:pt>
                <c:pt idx="28672">
                  <c:v>279.8</c:v>
                </c:pt>
                <c:pt idx="28673">
                  <c:v>279.39999999999998</c:v>
                </c:pt>
                <c:pt idx="28674">
                  <c:v>273.60000000000002</c:v>
                </c:pt>
                <c:pt idx="28675">
                  <c:v>269.3</c:v>
                </c:pt>
                <c:pt idx="28676">
                  <c:v>278.60000000000002</c:v>
                </c:pt>
                <c:pt idx="28677">
                  <c:v>273.39999999999998</c:v>
                </c:pt>
                <c:pt idx="28678">
                  <c:v>271.7</c:v>
                </c:pt>
                <c:pt idx="28679">
                  <c:v>267.8</c:v>
                </c:pt>
                <c:pt idx="28680">
                  <c:v>271.8</c:v>
                </c:pt>
                <c:pt idx="28681">
                  <c:v>275.60000000000002</c:v>
                </c:pt>
                <c:pt idx="28682">
                  <c:v>276.7</c:v>
                </c:pt>
                <c:pt idx="28683">
                  <c:v>276.2</c:v>
                </c:pt>
                <c:pt idx="28684">
                  <c:v>278.5</c:v>
                </c:pt>
                <c:pt idx="28685">
                  <c:v>278.7</c:v>
                </c:pt>
                <c:pt idx="28686">
                  <c:v>273.5</c:v>
                </c:pt>
                <c:pt idx="28687">
                  <c:v>280.8</c:v>
                </c:pt>
                <c:pt idx="28688">
                  <c:v>270.89999999999998</c:v>
                </c:pt>
                <c:pt idx="28689">
                  <c:v>281.39999999999998</c:v>
                </c:pt>
                <c:pt idx="28690">
                  <c:v>281.7</c:v>
                </c:pt>
                <c:pt idx="28691">
                  <c:v>279.60000000000002</c:v>
                </c:pt>
                <c:pt idx="28692">
                  <c:v>274.8</c:v>
                </c:pt>
                <c:pt idx="28693">
                  <c:v>278.3</c:v>
                </c:pt>
                <c:pt idx="28694">
                  <c:v>276.2</c:v>
                </c:pt>
                <c:pt idx="28695">
                  <c:v>275.39999999999998</c:v>
                </c:pt>
                <c:pt idx="28696">
                  <c:v>277.60000000000002</c:v>
                </c:pt>
                <c:pt idx="28697">
                  <c:v>276.7</c:v>
                </c:pt>
                <c:pt idx="28698">
                  <c:v>277.60000000000002</c:v>
                </c:pt>
                <c:pt idx="28699">
                  <c:v>278.3</c:v>
                </c:pt>
                <c:pt idx="28700">
                  <c:v>275.2</c:v>
                </c:pt>
                <c:pt idx="28701">
                  <c:v>280</c:v>
                </c:pt>
                <c:pt idx="28702">
                  <c:v>277.39999999999998</c:v>
                </c:pt>
                <c:pt idx="28703">
                  <c:v>274.10000000000002</c:v>
                </c:pt>
                <c:pt idx="28704">
                  <c:v>273.3</c:v>
                </c:pt>
                <c:pt idx="28705">
                  <c:v>268.10000000000002</c:v>
                </c:pt>
                <c:pt idx="28706">
                  <c:v>274.8</c:v>
                </c:pt>
                <c:pt idx="28707">
                  <c:v>276.60000000000002</c:v>
                </c:pt>
                <c:pt idx="28708">
                  <c:v>276.60000000000002</c:v>
                </c:pt>
                <c:pt idx="28709">
                  <c:v>278.10000000000002</c:v>
                </c:pt>
                <c:pt idx="28710">
                  <c:v>275.89999999999998</c:v>
                </c:pt>
                <c:pt idx="28711">
                  <c:v>276</c:v>
                </c:pt>
                <c:pt idx="28712">
                  <c:v>277.39999999999998</c:v>
                </c:pt>
                <c:pt idx="28713">
                  <c:v>276.60000000000002</c:v>
                </c:pt>
                <c:pt idx="28714">
                  <c:v>272.7</c:v>
                </c:pt>
                <c:pt idx="28715">
                  <c:v>273.2</c:v>
                </c:pt>
                <c:pt idx="28716">
                  <c:v>267.10000000000002</c:v>
                </c:pt>
                <c:pt idx="28717">
                  <c:v>264.89999999999998</c:v>
                </c:pt>
                <c:pt idx="28718">
                  <c:v>269</c:v>
                </c:pt>
                <c:pt idx="28719">
                  <c:v>260.3</c:v>
                </c:pt>
                <c:pt idx="28720">
                  <c:v>268.5</c:v>
                </c:pt>
                <c:pt idx="28721">
                  <c:v>271.5</c:v>
                </c:pt>
                <c:pt idx="28722">
                  <c:v>269.3</c:v>
                </c:pt>
                <c:pt idx="28723">
                  <c:v>263</c:v>
                </c:pt>
                <c:pt idx="28724">
                  <c:v>267.10000000000002</c:v>
                </c:pt>
                <c:pt idx="28725">
                  <c:v>270.60000000000002</c:v>
                </c:pt>
                <c:pt idx="28726">
                  <c:v>269.8</c:v>
                </c:pt>
                <c:pt idx="28727">
                  <c:v>267.8</c:v>
                </c:pt>
                <c:pt idx="28728">
                  <c:v>266.89999999999998</c:v>
                </c:pt>
                <c:pt idx="28729">
                  <c:v>268.5</c:v>
                </c:pt>
                <c:pt idx="28730">
                  <c:v>268.39999999999998</c:v>
                </c:pt>
                <c:pt idx="28731">
                  <c:v>264</c:v>
                </c:pt>
                <c:pt idx="28732">
                  <c:v>266.10000000000002</c:v>
                </c:pt>
                <c:pt idx="28733">
                  <c:v>267</c:v>
                </c:pt>
                <c:pt idx="28734">
                  <c:v>268.7</c:v>
                </c:pt>
                <c:pt idx="28735">
                  <c:v>268.39999999999998</c:v>
                </c:pt>
                <c:pt idx="28736">
                  <c:v>268.2</c:v>
                </c:pt>
                <c:pt idx="28737">
                  <c:v>265.60000000000002</c:v>
                </c:pt>
                <c:pt idx="28738">
                  <c:v>265.89999999999998</c:v>
                </c:pt>
                <c:pt idx="28739">
                  <c:v>267.3</c:v>
                </c:pt>
                <c:pt idx="28740">
                  <c:v>265.10000000000002</c:v>
                </c:pt>
                <c:pt idx="28741">
                  <c:v>266.39999999999998</c:v>
                </c:pt>
                <c:pt idx="28742">
                  <c:v>265.8</c:v>
                </c:pt>
                <c:pt idx="28743">
                  <c:v>266.7</c:v>
                </c:pt>
                <c:pt idx="28744">
                  <c:v>262.8</c:v>
                </c:pt>
                <c:pt idx="28745">
                  <c:v>264</c:v>
                </c:pt>
                <c:pt idx="28746">
                  <c:v>266.7</c:v>
                </c:pt>
                <c:pt idx="28747">
                  <c:v>266.7</c:v>
                </c:pt>
                <c:pt idx="28748">
                  <c:v>271</c:v>
                </c:pt>
                <c:pt idx="28749">
                  <c:v>268.39999999999998</c:v>
                </c:pt>
                <c:pt idx="28750">
                  <c:v>265.2</c:v>
                </c:pt>
                <c:pt idx="28751">
                  <c:v>272.60000000000002</c:v>
                </c:pt>
                <c:pt idx="28752">
                  <c:v>270.8</c:v>
                </c:pt>
                <c:pt idx="28753">
                  <c:v>270.89999999999998</c:v>
                </c:pt>
                <c:pt idx="28754">
                  <c:v>269.8</c:v>
                </c:pt>
                <c:pt idx="28755">
                  <c:v>267.2</c:v>
                </c:pt>
                <c:pt idx="28756">
                  <c:v>270.8</c:v>
                </c:pt>
                <c:pt idx="28757">
                  <c:v>273.39999999999998</c:v>
                </c:pt>
                <c:pt idx="28758">
                  <c:v>270.3</c:v>
                </c:pt>
                <c:pt idx="28759">
                  <c:v>269.39999999999998</c:v>
                </c:pt>
                <c:pt idx="28760">
                  <c:v>271.89999999999998</c:v>
                </c:pt>
                <c:pt idx="28761">
                  <c:v>273.2</c:v>
                </c:pt>
                <c:pt idx="28762">
                  <c:v>265.7</c:v>
                </c:pt>
                <c:pt idx="28763">
                  <c:v>272.5</c:v>
                </c:pt>
                <c:pt idx="28764">
                  <c:v>271.60000000000002</c:v>
                </c:pt>
                <c:pt idx="28765">
                  <c:v>269.3</c:v>
                </c:pt>
                <c:pt idx="28766">
                  <c:v>271.5</c:v>
                </c:pt>
                <c:pt idx="28767">
                  <c:v>270.60000000000002</c:v>
                </c:pt>
                <c:pt idx="28768">
                  <c:v>260.60000000000002</c:v>
                </c:pt>
                <c:pt idx="28769">
                  <c:v>272.89999999999998</c:v>
                </c:pt>
                <c:pt idx="28770">
                  <c:v>269</c:v>
                </c:pt>
                <c:pt idx="28771">
                  <c:v>272.2</c:v>
                </c:pt>
                <c:pt idx="28772">
                  <c:v>273.5</c:v>
                </c:pt>
                <c:pt idx="28773">
                  <c:v>273</c:v>
                </c:pt>
                <c:pt idx="28774">
                  <c:v>272.8</c:v>
                </c:pt>
                <c:pt idx="28775">
                  <c:v>273.39999999999998</c:v>
                </c:pt>
                <c:pt idx="28776">
                  <c:v>271.2</c:v>
                </c:pt>
                <c:pt idx="28777">
                  <c:v>270.60000000000002</c:v>
                </c:pt>
                <c:pt idx="28778">
                  <c:v>271.5</c:v>
                </c:pt>
                <c:pt idx="28779">
                  <c:v>269.7</c:v>
                </c:pt>
                <c:pt idx="28780">
                  <c:v>270.2</c:v>
                </c:pt>
                <c:pt idx="28781">
                  <c:v>267.89999999999998</c:v>
                </c:pt>
                <c:pt idx="28782">
                  <c:v>267.39999999999998</c:v>
                </c:pt>
                <c:pt idx="28783">
                  <c:v>268.5</c:v>
                </c:pt>
                <c:pt idx="28784">
                  <c:v>270.2</c:v>
                </c:pt>
                <c:pt idx="28785">
                  <c:v>268.39999999999998</c:v>
                </c:pt>
                <c:pt idx="28786">
                  <c:v>261.8</c:v>
                </c:pt>
                <c:pt idx="28787">
                  <c:v>268.8</c:v>
                </c:pt>
                <c:pt idx="28788">
                  <c:v>267.89999999999998</c:v>
                </c:pt>
                <c:pt idx="28789">
                  <c:v>268.8</c:v>
                </c:pt>
                <c:pt idx="28790">
                  <c:v>268.5</c:v>
                </c:pt>
                <c:pt idx="28791">
                  <c:v>268.10000000000002</c:v>
                </c:pt>
                <c:pt idx="28792">
                  <c:v>267.89999999999998</c:v>
                </c:pt>
                <c:pt idx="28793">
                  <c:v>266</c:v>
                </c:pt>
                <c:pt idx="28794">
                  <c:v>270</c:v>
                </c:pt>
                <c:pt idx="28795">
                  <c:v>270.8</c:v>
                </c:pt>
                <c:pt idx="28796">
                  <c:v>262</c:v>
                </c:pt>
                <c:pt idx="28797">
                  <c:v>271.2</c:v>
                </c:pt>
                <c:pt idx="28798">
                  <c:v>266.8</c:v>
                </c:pt>
                <c:pt idx="28799">
                  <c:v>271.60000000000002</c:v>
                </c:pt>
                <c:pt idx="28800">
                  <c:v>270.3</c:v>
                </c:pt>
                <c:pt idx="28801">
                  <c:v>269.39999999999998</c:v>
                </c:pt>
                <c:pt idx="28802">
                  <c:v>268.2</c:v>
                </c:pt>
                <c:pt idx="28803">
                  <c:v>260.39999999999998</c:v>
                </c:pt>
                <c:pt idx="28804">
                  <c:v>267.5</c:v>
                </c:pt>
                <c:pt idx="28805">
                  <c:v>263.39999999999998</c:v>
                </c:pt>
                <c:pt idx="28806">
                  <c:v>268.2</c:v>
                </c:pt>
                <c:pt idx="28807">
                  <c:v>263</c:v>
                </c:pt>
                <c:pt idx="28808">
                  <c:v>269.89999999999998</c:v>
                </c:pt>
                <c:pt idx="28809">
                  <c:v>271.2</c:v>
                </c:pt>
                <c:pt idx="28810">
                  <c:v>269.8</c:v>
                </c:pt>
                <c:pt idx="28811">
                  <c:v>270.60000000000002</c:v>
                </c:pt>
                <c:pt idx="28812">
                  <c:v>270.60000000000002</c:v>
                </c:pt>
                <c:pt idx="28813">
                  <c:v>269.89999999999998</c:v>
                </c:pt>
                <c:pt idx="28814">
                  <c:v>269.7</c:v>
                </c:pt>
                <c:pt idx="28815">
                  <c:v>265.3</c:v>
                </c:pt>
                <c:pt idx="28816">
                  <c:v>264.89999999999998</c:v>
                </c:pt>
                <c:pt idx="28817">
                  <c:v>265.60000000000002</c:v>
                </c:pt>
                <c:pt idx="28818">
                  <c:v>266.5</c:v>
                </c:pt>
                <c:pt idx="28819">
                  <c:v>269.39999999999998</c:v>
                </c:pt>
                <c:pt idx="28820">
                  <c:v>266.7</c:v>
                </c:pt>
                <c:pt idx="28821">
                  <c:v>268</c:v>
                </c:pt>
                <c:pt idx="28822">
                  <c:v>268.89999999999998</c:v>
                </c:pt>
                <c:pt idx="28823">
                  <c:v>266.8</c:v>
                </c:pt>
                <c:pt idx="28824">
                  <c:v>263.7</c:v>
                </c:pt>
                <c:pt idx="28825">
                  <c:v>265.7</c:v>
                </c:pt>
                <c:pt idx="28826">
                  <c:v>266.7</c:v>
                </c:pt>
                <c:pt idx="28827">
                  <c:v>267.5</c:v>
                </c:pt>
                <c:pt idx="28828">
                  <c:v>267.89999999999998</c:v>
                </c:pt>
                <c:pt idx="28829">
                  <c:v>268.60000000000002</c:v>
                </c:pt>
                <c:pt idx="28830">
                  <c:v>262.5</c:v>
                </c:pt>
                <c:pt idx="28831">
                  <c:v>265.5</c:v>
                </c:pt>
                <c:pt idx="28832">
                  <c:v>269.39999999999998</c:v>
                </c:pt>
                <c:pt idx="28833">
                  <c:v>270.3</c:v>
                </c:pt>
                <c:pt idx="28834">
                  <c:v>274.39999999999998</c:v>
                </c:pt>
                <c:pt idx="28835">
                  <c:v>276</c:v>
                </c:pt>
                <c:pt idx="28836">
                  <c:v>273.8</c:v>
                </c:pt>
                <c:pt idx="28837">
                  <c:v>276.60000000000002</c:v>
                </c:pt>
                <c:pt idx="28838">
                  <c:v>279.2</c:v>
                </c:pt>
                <c:pt idx="28839">
                  <c:v>276.60000000000002</c:v>
                </c:pt>
                <c:pt idx="28840">
                  <c:v>277.3</c:v>
                </c:pt>
                <c:pt idx="28841">
                  <c:v>263.7</c:v>
                </c:pt>
                <c:pt idx="28842">
                  <c:v>272.5</c:v>
                </c:pt>
                <c:pt idx="28843">
                  <c:v>275.10000000000002</c:v>
                </c:pt>
                <c:pt idx="28844">
                  <c:v>268.8</c:v>
                </c:pt>
                <c:pt idx="28845">
                  <c:v>268</c:v>
                </c:pt>
                <c:pt idx="28846">
                  <c:v>273.10000000000002</c:v>
                </c:pt>
                <c:pt idx="28847">
                  <c:v>274.60000000000002</c:v>
                </c:pt>
                <c:pt idx="28848">
                  <c:v>275</c:v>
                </c:pt>
                <c:pt idx="28849">
                  <c:v>274.8</c:v>
                </c:pt>
                <c:pt idx="28850">
                  <c:v>272.8</c:v>
                </c:pt>
                <c:pt idx="28851">
                  <c:v>274.10000000000002</c:v>
                </c:pt>
                <c:pt idx="28852">
                  <c:v>270.5</c:v>
                </c:pt>
                <c:pt idx="28853">
                  <c:v>270.39999999999998</c:v>
                </c:pt>
                <c:pt idx="28854">
                  <c:v>270</c:v>
                </c:pt>
                <c:pt idx="28855">
                  <c:v>273.2</c:v>
                </c:pt>
                <c:pt idx="28856">
                  <c:v>274.10000000000002</c:v>
                </c:pt>
                <c:pt idx="28857">
                  <c:v>267.10000000000002</c:v>
                </c:pt>
                <c:pt idx="28858">
                  <c:v>271.2</c:v>
                </c:pt>
                <c:pt idx="28859">
                  <c:v>278.2</c:v>
                </c:pt>
                <c:pt idx="28860">
                  <c:v>272.5</c:v>
                </c:pt>
                <c:pt idx="28861">
                  <c:v>271.7</c:v>
                </c:pt>
                <c:pt idx="28862">
                  <c:v>279.3</c:v>
                </c:pt>
                <c:pt idx="28863">
                  <c:v>278.89999999999998</c:v>
                </c:pt>
                <c:pt idx="28864">
                  <c:v>273.60000000000002</c:v>
                </c:pt>
                <c:pt idx="28865">
                  <c:v>278.39999999999998</c:v>
                </c:pt>
                <c:pt idx="28866">
                  <c:v>278.39999999999998</c:v>
                </c:pt>
                <c:pt idx="28867">
                  <c:v>278.8</c:v>
                </c:pt>
                <c:pt idx="28868">
                  <c:v>280.7</c:v>
                </c:pt>
                <c:pt idx="28869">
                  <c:v>278.89999999999998</c:v>
                </c:pt>
                <c:pt idx="28870">
                  <c:v>275.60000000000002</c:v>
                </c:pt>
                <c:pt idx="28871">
                  <c:v>280.7</c:v>
                </c:pt>
                <c:pt idx="28872">
                  <c:v>278.89999999999998</c:v>
                </c:pt>
                <c:pt idx="28873">
                  <c:v>281</c:v>
                </c:pt>
                <c:pt idx="28874">
                  <c:v>281.2</c:v>
                </c:pt>
                <c:pt idx="28875">
                  <c:v>279</c:v>
                </c:pt>
                <c:pt idx="28876">
                  <c:v>275.7</c:v>
                </c:pt>
                <c:pt idx="28877">
                  <c:v>280.2</c:v>
                </c:pt>
                <c:pt idx="28878">
                  <c:v>277.10000000000002</c:v>
                </c:pt>
                <c:pt idx="28879">
                  <c:v>278.89999999999998</c:v>
                </c:pt>
                <c:pt idx="28880">
                  <c:v>280.7</c:v>
                </c:pt>
                <c:pt idx="28881">
                  <c:v>281.10000000000002</c:v>
                </c:pt>
                <c:pt idx="28882">
                  <c:v>273.60000000000002</c:v>
                </c:pt>
                <c:pt idx="28883">
                  <c:v>278.60000000000002</c:v>
                </c:pt>
                <c:pt idx="28884">
                  <c:v>279.89999999999998</c:v>
                </c:pt>
                <c:pt idx="28885">
                  <c:v>282.3</c:v>
                </c:pt>
                <c:pt idx="28886">
                  <c:v>274</c:v>
                </c:pt>
                <c:pt idx="28887">
                  <c:v>273.5</c:v>
                </c:pt>
                <c:pt idx="28888">
                  <c:v>275.8</c:v>
                </c:pt>
                <c:pt idx="28889">
                  <c:v>278.10000000000002</c:v>
                </c:pt>
                <c:pt idx="28890">
                  <c:v>271.89999999999998</c:v>
                </c:pt>
                <c:pt idx="28891">
                  <c:v>274.8</c:v>
                </c:pt>
                <c:pt idx="28892">
                  <c:v>281.39999999999998</c:v>
                </c:pt>
                <c:pt idx="28893">
                  <c:v>276.10000000000002</c:v>
                </c:pt>
                <c:pt idx="28894">
                  <c:v>271.3</c:v>
                </c:pt>
                <c:pt idx="28895">
                  <c:v>275.5</c:v>
                </c:pt>
                <c:pt idx="28896">
                  <c:v>276.39999999999998</c:v>
                </c:pt>
                <c:pt idx="28897">
                  <c:v>275.5</c:v>
                </c:pt>
                <c:pt idx="28898">
                  <c:v>278.3</c:v>
                </c:pt>
                <c:pt idx="28899">
                  <c:v>277.5</c:v>
                </c:pt>
                <c:pt idx="28900">
                  <c:v>274.7</c:v>
                </c:pt>
                <c:pt idx="28901">
                  <c:v>276.10000000000002</c:v>
                </c:pt>
                <c:pt idx="28902">
                  <c:v>273.5</c:v>
                </c:pt>
                <c:pt idx="28903">
                  <c:v>274.60000000000002</c:v>
                </c:pt>
                <c:pt idx="28904">
                  <c:v>274.10000000000002</c:v>
                </c:pt>
                <c:pt idx="28905">
                  <c:v>272.8</c:v>
                </c:pt>
                <c:pt idx="28906">
                  <c:v>274.8</c:v>
                </c:pt>
                <c:pt idx="28907">
                  <c:v>273</c:v>
                </c:pt>
                <c:pt idx="28908">
                  <c:v>275.60000000000002</c:v>
                </c:pt>
                <c:pt idx="28909">
                  <c:v>277.10000000000002</c:v>
                </c:pt>
                <c:pt idx="28910">
                  <c:v>274.39999999999998</c:v>
                </c:pt>
                <c:pt idx="28911">
                  <c:v>274.8</c:v>
                </c:pt>
                <c:pt idx="28912">
                  <c:v>276.8</c:v>
                </c:pt>
                <c:pt idx="28913">
                  <c:v>264.7</c:v>
                </c:pt>
                <c:pt idx="28914">
                  <c:v>272.60000000000002</c:v>
                </c:pt>
                <c:pt idx="28915">
                  <c:v>275.7</c:v>
                </c:pt>
                <c:pt idx="28916">
                  <c:v>275.3</c:v>
                </c:pt>
                <c:pt idx="28917">
                  <c:v>273.60000000000002</c:v>
                </c:pt>
                <c:pt idx="28918">
                  <c:v>275.89999999999998</c:v>
                </c:pt>
                <c:pt idx="28919">
                  <c:v>263.60000000000002</c:v>
                </c:pt>
                <c:pt idx="28920">
                  <c:v>268.5</c:v>
                </c:pt>
                <c:pt idx="28921">
                  <c:v>274.8</c:v>
                </c:pt>
                <c:pt idx="28922">
                  <c:v>275.3</c:v>
                </c:pt>
                <c:pt idx="28923">
                  <c:v>274.5</c:v>
                </c:pt>
                <c:pt idx="28924">
                  <c:v>274.8</c:v>
                </c:pt>
                <c:pt idx="28925">
                  <c:v>274.60000000000002</c:v>
                </c:pt>
                <c:pt idx="28926">
                  <c:v>264.89999999999998</c:v>
                </c:pt>
                <c:pt idx="28927">
                  <c:v>272</c:v>
                </c:pt>
                <c:pt idx="28928">
                  <c:v>276.2</c:v>
                </c:pt>
                <c:pt idx="28929">
                  <c:v>274</c:v>
                </c:pt>
                <c:pt idx="28930">
                  <c:v>266.89999999999998</c:v>
                </c:pt>
                <c:pt idx="28931">
                  <c:v>274.39999999999998</c:v>
                </c:pt>
                <c:pt idx="28932">
                  <c:v>272.60000000000002</c:v>
                </c:pt>
                <c:pt idx="28933">
                  <c:v>274.2</c:v>
                </c:pt>
                <c:pt idx="28934">
                  <c:v>264.10000000000002</c:v>
                </c:pt>
                <c:pt idx="28935">
                  <c:v>271.89999999999998</c:v>
                </c:pt>
                <c:pt idx="28936">
                  <c:v>273.3</c:v>
                </c:pt>
                <c:pt idx="28937">
                  <c:v>267.60000000000002</c:v>
                </c:pt>
                <c:pt idx="28938">
                  <c:v>275</c:v>
                </c:pt>
                <c:pt idx="28939">
                  <c:v>271.7</c:v>
                </c:pt>
                <c:pt idx="28940">
                  <c:v>275.5</c:v>
                </c:pt>
                <c:pt idx="28941">
                  <c:v>274.60000000000002</c:v>
                </c:pt>
                <c:pt idx="28942">
                  <c:v>273.10000000000002</c:v>
                </c:pt>
                <c:pt idx="28943">
                  <c:v>275.3</c:v>
                </c:pt>
                <c:pt idx="28944">
                  <c:v>273.60000000000002</c:v>
                </c:pt>
                <c:pt idx="28945">
                  <c:v>272.10000000000002</c:v>
                </c:pt>
                <c:pt idx="28946">
                  <c:v>276.2</c:v>
                </c:pt>
                <c:pt idx="28947">
                  <c:v>272.3</c:v>
                </c:pt>
                <c:pt idx="28948">
                  <c:v>269.10000000000002</c:v>
                </c:pt>
                <c:pt idx="28949">
                  <c:v>273.8</c:v>
                </c:pt>
                <c:pt idx="28950">
                  <c:v>268.5</c:v>
                </c:pt>
                <c:pt idx="28951">
                  <c:v>273.5</c:v>
                </c:pt>
                <c:pt idx="28952">
                  <c:v>276.10000000000002</c:v>
                </c:pt>
                <c:pt idx="28953">
                  <c:v>272.2</c:v>
                </c:pt>
                <c:pt idx="28954">
                  <c:v>274.60000000000002</c:v>
                </c:pt>
                <c:pt idx="28955">
                  <c:v>276.5</c:v>
                </c:pt>
                <c:pt idx="28956">
                  <c:v>276</c:v>
                </c:pt>
                <c:pt idx="28957">
                  <c:v>272.89999999999998</c:v>
                </c:pt>
                <c:pt idx="28958">
                  <c:v>276.60000000000002</c:v>
                </c:pt>
                <c:pt idx="28959">
                  <c:v>273.60000000000002</c:v>
                </c:pt>
                <c:pt idx="28960">
                  <c:v>266.7</c:v>
                </c:pt>
                <c:pt idx="28961">
                  <c:v>272.5</c:v>
                </c:pt>
                <c:pt idx="28962">
                  <c:v>271.2</c:v>
                </c:pt>
                <c:pt idx="28963">
                  <c:v>273.60000000000002</c:v>
                </c:pt>
                <c:pt idx="28964">
                  <c:v>274</c:v>
                </c:pt>
                <c:pt idx="28965">
                  <c:v>271.39999999999998</c:v>
                </c:pt>
                <c:pt idx="28966">
                  <c:v>275.10000000000002</c:v>
                </c:pt>
                <c:pt idx="28967">
                  <c:v>263</c:v>
                </c:pt>
                <c:pt idx="28968">
                  <c:v>276.60000000000002</c:v>
                </c:pt>
                <c:pt idx="28969">
                  <c:v>272.89999999999998</c:v>
                </c:pt>
                <c:pt idx="28970">
                  <c:v>275.8</c:v>
                </c:pt>
                <c:pt idx="28971">
                  <c:v>270.10000000000002</c:v>
                </c:pt>
                <c:pt idx="28972">
                  <c:v>275.10000000000002</c:v>
                </c:pt>
                <c:pt idx="28973">
                  <c:v>263.8</c:v>
                </c:pt>
                <c:pt idx="28974">
                  <c:v>273.89999999999998</c:v>
                </c:pt>
                <c:pt idx="28975">
                  <c:v>270.89999999999998</c:v>
                </c:pt>
                <c:pt idx="28976">
                  <c:v>275.2</c:v>
                </c:pt>
                <c:pt idx="28977">
                  <c:v>267.2</c:v>
                </c:pt>
                <c:pt idx="28978">
                  <c:v>274.60000000000002</c:v>
                </c:pt>
                <c:pt idx="28979">
                  <c:v>274.8</c:v>
                </c:pt>
                <c:pt idx="28980">
                  <c:v>276.60000000000002</c:v>
                </c:pt>
                <c:pt idx="28981">
                  <c:v>271.3</c:v>
                </c:pt>
                <c:pt idx="28982">
                  <c:v>274.60000000000002</c:v>
                </c:pt>
                <c:pt idx="28983">
                  <c:v>273.3</c:v>
                </c:pt>
                <c:pt idx="28984">
                  <c:v>270.10000000000002</c:v>
                </c:pt>
                <c:pt idx="28985">
                  <c:v>273.7</c:v>
                </c:pt>
                <c:pt idx="28986">
                  <c:v>268.8</c:v>
                </c:pt>
                <c:pt idx="28987">
                  <c:v>272.60000000000002</c:v>
                </c:pt>
                <c:pt idx="28988">
                  <c:v>269.2</c:v>
                </c:pt>
                <c:pt idx="28989">
                  <c:v>275.39999999999998</c:v>
                </c:pt>
                <c:pt idx="28990">
                  <c:v>274.3</c:v>
                </c:pt>
                <c:pt idx="28991">
                  <c:v>275.60000000000002</c:v>
                </c:pt>
                <c:pt idx="28992">
                  <c:v>275.60000000000002</c:v>
                </c:pt>
                <c:pt idx="28993">
                  <c:v>274.10000000000002</c:v>
                </c:pt>
                <c:pt idx="28994">
                  <c:v>266.8</c:v>
                </c:pt>
                <c:pt idx="28995">
                  <c:v>271.89999999999998</c:v>
                </c:pt>
                <c:pt idx="28996">
                  <c:v>274.3</c:v>
                </c:pt>
                <c:pt idx="28997">
                  <c:v>274.60000000000002</c:v>
                </c:pt>
                <c:pt idx="28998">
                  <c:v>271.7</c:v>
                </c:pt>
                <c:pt idx="28999">
                  <c:v>269.10000000000002</c:v>
                </c:pt>
                <c:pt idx="29000">
                  <c:v>270</c:v>
                </c:pt>
                <c:pt idx="29001">
                  <c:v>273.60000000000002</c:v>
                </c:pt>
                <c:pt idx="29002">
                  <c:v>275.10000000000002</c:v>
                </c:pt>
                <c:pt idx="29003">
                  <c:v>275.60000000000002</c:v>
                </c:pt>
                <c:pt idx="29004">
                  <c:v>275.2</c:v>
                </c:pt>
                <c:pt idx="29005">
                  <c:v>268.60000000000002</c:v>
                </c:pt>
                <c:pt idx="29006">
                  <c:v>269.60000000000002</c:v>
                </c:pt>
                <c:pt idx="29007">
                  <c:v>272.5</c:v>
                </c:pt>
                <c:pt idx="29008">
                  <c:v>275.8</c:v>
                </c:pt>
                <c:pt idx="29009">
                  <c:v>272.10000000000002</c:v>
                </c:pt>
                <c:pt idx="29010">
                  <c:v>270.8</c:v>
                </c:pt>
                <c:pt idx="29011">
                  <c:v>276.60000000000002</c:v>
                </c:pt>
                <c:pt idx="29012">
                  <c:v>275.7</c:v>
                </c:pt>
                <c:pt idx="29013">
                  <c:v>275.3</c:v>
                </c:pt>
                <c:pt idx="29014">
                  <c:v>269.89999999999998</c:v>
                </c:pt>
                <c:pt idx="29015">
                  <c:v>276.10000000000002</c:v>
                </c:pt>
                <c:pt idx="29016">
                  <c:v>273.7</c:v>
                </c:pt>
                <c:pt idx="29017">
                  <c:v>275.10000000000002</c:v>
                </c:pt>
                <c:pt idx="29018">
                  <c:v>273.5</c:v>
                </c:pt>
                <c:pt idx="29019">
                  <c:v>268.10000000000002</c:v>
                </c:pt>
                <c:pt idx="29020">
                  <c:v>276.3</c:v>
                </c:pt>
                <c:pt idx="29021">
                  <c:v>275.7</c:v>
                </c:pt>
                <c:pt idx="29022">
                  <c:v>276.60000000000002</c:v>
                </c:pt>
                <c:pt idx="29023">
                  <c:v>277.3</c:v>
                </c:pt>
                <c:pt idx="29024">
                  <c:v>275.5</c:v>
                </c:pt>
                <c:pt idx="29025">
                  <c:v>275</c:v>
                </c:pt>
                <c:pt idx="29026">
                  <c:v>273.39999999999998</c:v>
                </c:pt>
                <c:pt idx="29027">
                  <c:v>274.7</c:v>
                </c:pt>
                <c:pt idx="29028">
                  <c:v>276</c:v>
                </c:pt>
                <c:pt idx="29029">
                  <c:v>275.10000000000002</c:v>
                </c:pt>
                <c:pt idx="29030">
                  <c:v>276.39999999999998</c:v>
                </c:pt>
                <c:pt idx="29031">
                  <c:v>269.60000000000002</c:v>
                </c:pt>
                <c:pt idx="29032">
                  <c:v>273.10000000000002</c:v>
                </c:pt>
                <c:pt idx="29033">
                  <c:v>275.39999999999998</c:v>
                </c:pt>
                <c:pt idx="29034">
                  <c:v>273.2</c:v>
                </c:pt>
                <c:pt idx="29035">
                  <c:v>274.8</c:v>
                </c:pt>
                <c:pt idx="29036">
                  <c:v>272.7</c:v>
                </c:pt>
                <c:pt idx="29037">
                  <c:v>272.39999999999998</c:v>
                </c:pt>
                <c:pt idx="29038">
                  <c:v>275.10000000000002</c:v>
                </c:pt>
                <c:pt idx="29039">
                  <c:v>275.7</c:v>
                </c:pt>
                <c:pt idx="29040">
                  <c:v>276.2</c:v>
                </c:pt>
                <c:pt idx="29041">
                  <c:v>276.3</c:v>
                </c:pt>
                <c:pt idx="29042">
                  <c:v>272.10000000000002</c:v>
                </c:pt>
                <c:pt idx="29043">
                  <c:v>272.8</c:v>
                </c:pt>
                <c:pt idx="29044">
                  <c:v>272.10000000000002</c:v>
                </c:pt>
                <c:pt idx="29045">
                  <c:v>277.3</c:v>
                </c:pt>
                <c:pt idx="29046">
                  <c:v>275.39999999999998</c:v>
                </c:pt>
                <c:pt idx="29047">
                  <c:v>274.3</c:v>
                </c:pt>
                <c:pt idx="29048">
                  <c:v>272.89999999999998</c:v>
                </c:pt>
                <c:pt idx="29049">
                  <c:v>276</c:v>
                </c:pt>
                <c:pt idx="29050">
                  <c:v>275.10000000000002</c:v>
                </c:pt>
                <c:pt idx="29051">
                  <c:v>274.5</c:v>
                </c:pt>
                <c:pt idx="29052">
                  <c:v>274.89999999999998</c:v>
                </c:pt>
                <c:pt idx="29053">
                  <c:v>275.8</c:v>
                </c:pt>
                <c:pt idx="29054">
                  <c:v>273.39999999999998</c:v>
                </c:pt>
                <c:pt idx="29055">
                  <c:v>269.10000000000002</c:v>
                </c:pt>
                <c:pt idx="29056">
                  <c:v>272.39999999999998</c:v>
                </c:pt>
                <c:pt idx="29057">
                  <c:v>276.39999999999998</c:v>
                </c:pt>
                <c:pt idx="29058">
                  <c:v>274.60000000000002</c:v>
                </c:pt>
                <c:pt idx="29059">
                  <c:v>267.89999999999998</c:v>
                </c:pt>
                <c:pt idx="29060">
                  <c:v>271</c:v>
                </c:pt>
                <c:pt idx="29061">
                  <c:v>275.2</c:v>
                </c:pt>
                <c:pt idx="29062">
                  <c:v>276.10000000000002</c:v>
                </c:pt>
                <c:pt idx="29063">
                  <c:v>274</c:v>
                </c:pt>
                <c:pt idx="29064">
                  <c:v>268.89999999999998</c:v>
                </c:pt>
                <c:pt idx="29065">
                  <c:v>266.10000000000002</c:v>
                </c:pt>
                <c:pt idx="29066">
                  <c:v>270.3</c:v>
                </c:pt>
                <c:pt idx="29067">
                  <c:v>275.3</c:v>
                </c:pt>
                <c:pt idx="29068">
                  <c:v>275.8</c:v>
                </c:pt>
                <c:pt idx="29069">
                  <c:v>273.39999999999998</c:v>
                </c:pt>
                <c:pt idx="29070">
                  <c:v>270</c:v>
                </c:pt>
                <c:pt idx="29071">
                  <c:v>270.60000000000002</c:v>
                </c:pt>
                <c:pt idx="29072">
                  <c:v>268.89999999999998</c:v>
                </c:pt>
                <c:pt idx="29073">
                  <c:v>273.3</c:v>
                </c:pt>
                <c:pt idx="29074">
                  <c:v>276.3</c:v>
                </c:pt>
                <c:pt idx="29075">
                  <c:v>274.10000000000002</c:v>
                </c:pt>
                <c:pt idx="29076">
                  <c:v>271.7</c:v>
                </c:pt>
                <c:pt idx="29077">
                  <c:v>273.10000000000002</c:v>
                </c:pt>
                <c:pt idx="29078">
                  <c:v>266.5</c:v>
                </c:pt>
                <c:pt idx="29079">
                  <c:v>275.60000000000002</c:v>
                </c:pt>
                <c:pt idx="29080">
                  <c:v>271.89999999999998</c:v>
                </c:pt>
                <c:pt idx="29081">
                  <c:v>275.39999999999998</c:v>
                </c:pt>
                <c:pt idx="29082">
                  <c:v>273.2</c:v>
                </c:pt>
                <c:pt idx="29083">
                  <c:v>272.60000000000002</c:v>
                </c:pt>
                <c:pt idx="29084">
                  <c:v>261.5</c:v>
                </c:pt>
                <c:pt idx="29085">
                  <c:v>271.7</c:v>
                </c:pt>
                <c:pt idx="29086">
                  <c:v>275.3</c:v>
                </c:pt>
                <c:pt idx="29087">
                  <c:v>276</c:v>
                </c:pt>
                <c:pt idx="29088">
                  <c:v>268</c:v>
                </c:pt>
                <c:pt idx="29089">
                  <c:v>273.10000000000002</c:v>
                </c:pt>
                <c:pt idx="29090">
                  <c:v>274.2</c:v>
                </c:pt>
                <c:pt idx="29091">
                  <c:v>271</c:v>
                </c:pt>
                <c:pt idx="29092">
                  <c:v>274.60000000000002</c:v>
                </c:pt>
                <c:pt idx="29093">
                  <c:v>271.5</c:v>
                </c:pt>
                <c:pt idx="29094">
                  <c:v>272.7</c:v>
                </c:pt>
                <c:pt idx="29095">
                  <c:v>274.8</c:v>
                </c:pt>
                <c:pt idx="29096">
                  <c:v>268.60000000000002</c:v>
                </c:pt>
                <c:pt idx="29097">
                  <c:v>270.60000000000002</c:v>
                </c:pt>
                <c:pt idx="29098">
                  <c:v>270.10000000000002</c:v>
                </c:pt>
                <c:pt idx="29099">
                  <c:v>272.39999999999998</c:v>
                </c:pt>
                <c:pt idx="29100">
                  <c:v>270.89999999999998</c:v>
                </c:pt>
                <c:pt idx="29101">
                  <c:v>271.10000000000002</c:v>
                </c:pt>
                <c:pt idx="29102">
                  <c:v>273.7</c:v>
                </c:pt>
                <c:pt idx="29103">
                  <c:v>274.60000000000002</c:v>
                </c:pt>
                <c:pt idx="29104">
                  <c:v>273.8</c:v>
                </c:pt>
                <c:pt idx="29105">
                  <c:v>272.89999999999998</c:v>
                </c:pt>
                <c:pt idx="29106">
                  <c:v>274.3</c:v>
                </c:pt>
                <c:pt idx="29107">
                  <c:v>273.39999999999998</c:v>
                </c:pt>
                <c:pt idx="29108">
                  <c:v>275.5</c:v>
                </c:pt>
                <c:pt idx="29109">
                  <c:v>274.2</c:v>
                </c:pt>
                <c:pt idx="29110">
                  <c:v>274.3</c:v>
                </c:pt>
                <c:pt idx="29111">
                  <c:v>261</c:v>
                </c:pt>
                <c:pt idx="29112">
                  <c:v>274.60000000000002</c:v>
                </c:pt>
                <c:pt idx="29113">
                  <c:v>273.10000000000002</c:v>
                </c:pt>
                <c:pt idx="29114">
                  <c:v>263.7</c:v>
                </c:pt>
                <c:pt idx="29115">
                  <c:v>268.3</c:v>
                </c:pt>
                <c:pt idx="29116">
                  <c:v>269.39999999999998</c:v>
                </c:pt>
                <c:pt idx="29117">
                  <c:v>272.8</c:v>
                </c:pt>
                <c:pt idx="29118">
                  <c:v>274.2</c:v>
                </c:pt>
                <c:pt idx="29119">
                  <c:v>271.39999999999998</c:v>
                </c:pt>
                <c:pt idx="29120">
                  <c:v>267.60000000000002</c:v>
                </c:pt>
                <c:pt idx="29121">
                  <c:v>269.3</c:v>
                </c:pt>
                <c:pt idx="29122">
                  <c:v>273.10000000000002</c:v>
                </c:pt>
                <c:pt idx="29123">
                  <c:v>273.2</c:v>
                </c:pt>
                <c:pt idx="29124">
                  <c:v>269.5</c:v>
                </c:pt>
                <c:pt idx="29125">
                  <c:v>272.10000000000002</c:v>
                </c:pt>
                <c:pt idx="29126">
                  <c:v>260.89999999999998</c:v>
                </c:pt>
                <c:pt idx="29127">
                  <c:v>272.60000000000002</c:v>
                </c:pt>
                <c:pt idx="29128">
                  <c:v>273.39999999999998</c:v>
                </c:pt>
                <c:pt idx="29129">
                  <c:v>271.8</c:v>
                </c:pt>
                <c:pt idx="29130">
                  <c:v>274</c:v>
                </c:pt>
                <c:pt idx="29131">
                  <c:v>274.60000000000002</c:v>
                </c:pt>
                <c:pt idx="29132">
                  <c:v>273</c:v>
                </c:pt>
                <c:pt idx="29133">
                  <c:v>269.10000000000002</c:v>
                </c:pt>
                <c:pt idx="29134">
                  <c:v>270.39999999999998</c:v>
                </c:pt>
                <c:pt idx="29135">
                  <c:v>265.39999999999998</c:v>
                </c:pt>
                <c:pt idx="29136">
                  <c:v>270.89999999999998</c:v>
                </c:pt>
                <c:pt idx="29137">
                  <c:v>272.39999999999998</c:v>
                </c:pt>
                <c:pt idx="29138">
                  <c:v>270.39999999999998</c:v>
                </c:pt>
                <c:pt idx="29139">
                  <c:v>266.10000000000002</c:v>
                </c:pt>
                <c:pt idx="29140">
                  <c:v>262.7</c:v>
                </c:pt>
                <c:pt idx="29141">
                  <c:v>275.2</c:v>
                </c:pt>
                <c:pt idx="29142">
                  <c:v>270.8</c:v>
                </c:pt>
                <c:pt idx="29143">
                  <c:v>274.10000000000002</c:v>
                </c:pt>
                <c:pt idx="29144">
                  <c:v>276.5</c:v>
                </c:pt>
                <c:pt idx="29145">
                  <c:v>275.2</c:v>
                </c:pt>
                <c:pt idx="29146">
                  <c:v>267.2</c:v>
                </c:pt>
                <c:pt idx="29147">
                  <c:v>266.39999999999998</c:v>
                </c:pt>
                <c:pt idx="29148">
                  <c:v>268.3</c:v>
                </c:pt>
                <c:pt idx="29149">
                  <c:v>273.8</c:v>
                </c:pt>
                <c:pt idx="29150">
                  <c:v>259.8</c:v>
                </c:pt>
                <c:pt idx="29151">
                  <c:v>264</c:v>
                </c:pt>
                <c:pt idx="29152">
                  <c:v>270.10000000000002</c:v>
                </c:pt>
                <c:pt idx="29153">
                  <c:v>271.60000000000002</c:v>
                </c:pt>
                <c:pt idx="29154">
                  <c:v>272</c:v>
                </c:pt>
                <c:pt idx="29155">
                  <c:v>271.10000000000002</c:v>
                </c:pt>
                <c:pt idx="29156">
                  <c:v>269.5</c:v>
                </c:pt>
                <c:pt idx="29157">
                  <c:v>266.39999999999998</c:v>
                </c:pt>
                <c:pt idx="29158">
                  <c:v>267.60000000000002</c:v>
                </c:pt>
                <c:pt idx="29159">
                  <c:v>270.39999999999998</c:v>
                </c:pt>
                <c:pt idx="29160">
                  <c:v>267.39999999999998</c:v>
                </c:pt>
                <c:pt idx="29161">
                  <c:v>268.7</c:v>
                </c:pt>
                <c:pt idx="29162">
                  <c:v>269.5</c:v>
                </c:pt>
                <c:pt idx="29163">
                  <c:v>267.60000000000002</c:v>
                </c:pt>
                <c:pt idx="29164">
                  <c:v>268.39999999999998</c:v>
                </c:pt>
                <c:pt idx="29165">
                  <c:v>266</c:v>
                </c:pt>
                <c:pt idx="29166">
                  <c:v>263.3</c:v>
                </c:pt>
                <c:pt idx="29167">
                  <c:v>268.89999999999998</c:v>
                </c:pt>
                <c:pt idx="29168">
                  <c:v>268.3</c:v>
                </c:pt>
                <c:pt idx="29169">
                  <c:v>263.8</c:v>
                </c:pt>
                <c:pt idx="29170">
                  <c:v>267.2</c:v>
                </c:pt>
                <c:pt idx="29171">
                  <c:v>265.60000000000002</c:v>
                </c:pt>
                <c:pt idx="29172">
                  <c:v>265.3</c:v>
                </c:pt>
                <c:pt idx="29173">
                  <c:v>267.3</c:v>
                </c:pt>
                <c:pt idx="29174">
                  <c:v>265.89999999999998</c:v>
                </c:pt>
                <c:pt idx="29175">
                  <c:v>267.8</c:v>
                </c:pt>
                <c:pt idx="29176">
                  <c:v>258.5</c:v>
                </c:pt>
                <c:pt idx="29177">
                  <c:v>264.89999999999998</c:v>
                </c:pt>
                <c:pt idx="29178">
                  <c:v>267.2</c:v>
                </c:pt>
                <c:pt idx="29179">
                  <c:v>265.2</c:v>
                </c:pt>
                <c:pt idx="29180">
                  <c:v>266.7</c:v>
                </c:pt>
                <c:pt idx="29181">
                  <c:v>264.60000000000002</c:v>
                </c:pt>
                <c:pt idx="29182">
                  <c:v>263.2</c:v>
                </c:pt>
                <c:pt idx="29183">
                  <c:v>264</c:v>
                </c:pt>
                <c:pt idx="29184">
                  <c:v>262.89999999999998</c:v>
                </c:pt>
                <c:pt idx="29185">
                  <c:v>262.2</c:v>
                </c:pt>
                <c:pt idx="29186">
                  <c:v>263</c:v>
                </c:pt>
                <c:pt idx="29187">
                  <c:v>261.60000000000002</c:v>
                </c:pt>
                <c:pt idx="29188">
                  <c:v>263.7</c:v>
                </c:pt>
                <c:pt idx="29189">
                  <c:v>263</c:v>
                </c:pt>
                <c:pt idx="29190">
                  <c:v>266.7</c:v>
                </c:pt>
                <c:pt idx="29191">
                  <c:v>265.2</c:v>
                </c:pt>
                <c:pt idx="29192">
                  <c:v>265.5</c:v>
                </c:pt>
                <c:pt idx="29193">
                  <c:v>263.3</c:v>
                </c:pt>
                <c:pt idx="29194">
                  <c:v>262.7</c:v>
                </c:pt>
                <c:pt idx="29195">
                  <c:v>256.10000000000002</c:v>
                </c:pt>
                <c:pt idx="29196">
                  <c:v>256</c:v>
                </c:pt>
                <c:pt idx="29197">
                  <c:v>265.39999999999998</c:v>
                </c:pt>
                <c:pt idx="29198">
                  <c:v>265.8</c:v>
                </c:pt>
                <c:pt idx="29199">
                  <c:v>260.5</c:v>
                </c:pt>
                <c:pt idx="29200">
                  <c:v>262.7</c:v>
                </c:pt>
                <c:pt idx="29201">
                  <c:v>252</c:v>
                </c:pt>
                <c:pt idx="29202">
                  <c:v>264.7</c:v>
                </c:pt>
                <c:pt idx="29203">
                  <c:v>263.2</c:v>
                </c:pt>
                <c:pt idx="29204">
                  <c:v>264.7</c:v>
                </c:pt>
                <c:pt idx="29205">
                  <c:v>264.7</c:v>
                </c:pt>
                <c:pt idx="29206">
                  <c:v>263.89999999999998</c:v>
                </c:pt>
                <c:pt idx="29207">
                  <c:v>263.39999999999998</c:v>
                </c:pt>
                <c:pt idx="29208">
                  <c:v>256.2</c:v>
                </c:pt>
                <c:pt idx="29209">
                  <c:v>255</c:v>
                </c:pt>
                <c:pt idx="29210">
                  <c:v>255.5</c:v>
                </c:pt>
                <c:pt idx="29211">
                  <c:v>257.8</c:v>
                </c:pt>
                <c:pt idx="29212">
                  <c:v>257.89999999999998</c:v>
                </c:pt>
                <c:pt idx="29213">
                  <c:v>263.3</c:v>
                </c:pt>
                <c:pt idx="29214">
                  <c:v>260</c:v>
                </c:pt>
                <c:pt idx="29215">
                  <c:v>263.2</c:v>
                </c:pt>
                <c:pt idx="29216">
                  <c:v>263.60000000000002</c:v>
                </c:pt>
                <c:pt idx="29217">
                  <c:v>257.3</c:v>
                </c:pt>
                <c:pt idx="29218">
                  <c:v>259.5</c:v>
                </c:pt>
                <c:pt idx="29219">
                  <c:v>263.60000000000002</c:v>
                </c:pt>
                <c:pt idx="29220">
                  <c:v>262.3</c:v>
                </c:pt>
                <c:pt idx="29221">
                  <c:v>261</c:v>
                </c:pt>
                <c:pt idx="29222">
                  <c:v>262.7</c:v>
                </c:pt>
                <c:pt idx="29223">
                  <c:v>259.8</c:v>
                </c:pt>
                <c:pt idx="29224">
                  <c:v>261</c:v>
                </c:pt>
                <c:pt idx="29225">
                  <c:v>261</c:v>
                </c:pt>
                <c:pt idx="29226">
                  <c:v>255.8</c:v>
                </c:pt>
                <c:pt idx="29227">
                  <c:v>255</c:v>
                </c:pt>
                <c:pt idx="29228">
                  <c:v>262.10000000000002</c:v>
                </c:pt>
                <c:pt idx="29229">
                  <c:v>258.3</c:v>
                </c:pt>
                <c:pt idx="29230">
                  <c:v>256.5</c:v>
                </c:pt>
                <c:pt idx="29231">
                  <c:v>259.89999999999998</c:v>
                </c:pt>
                <c:pt idx="29232">
                  <c:v>261.3</c:v>
                </c:pt>
                <c:pt idx="29233">
                  <c:v>260.7</c:v>
                </c:pt>
                <c:pt idx="29234">
                  <c:v>262.7</c:v>
                </c:pt>
                <c:pt idx="29235">
                  <c:v>262.3</c:v>
                </c:pt>
                <c:pt idx="29236">
                  <c:v>261.7</c:v>
                </c:pt>
                <c:pt idx="29237">
                  <c:v>259.7</c:v>
                </c:pt>
                <c:pt idx="29238">
                  <c:v>259.3</c:v>
                </c:pt>
                <c:pt idx="29239">
                  <c:v>260.2</c:v>
                </c:pt>
                <c:pt idx="29240">
                  <c:v>261.7</c:v>
                </c:pt>
                <c:pt idx="29241">
                  <c:v>260.5</c:v>
                </c:pt>
                <c:pt idx="29242">
                  <c:v>255</c:v>
                </c:pt>
                <c:pt idx="29243">
                  <c:v>259.10000000000002</c:v>
                </c:pt>
                <c:pt idx="29244">
                  <c:v>255.3</c:v>
                </c:pt>
                <c:pt idx="29245">
                  <c:v>260.2</c:v>
                </c:pt>
                <c:pt idx="29246">
                  <c:v>256</c:v>
                </c:pt>
                <c:pt idx="29247">
                  <c:v>259.60000000000002</c:v>
                </c:pt>
                <c:pt idx="29248">
                  <c:v>258.5</c:v>
                </c:pt>
                <c:pt idx="29249">
                  <c:v>258.8</c:v>
                </c:pt>
                <c:pt idx="29250">
                  <c:v>251.5</c:v>
                </c:pt>
                <c:pt idx="29251">
                  <c:v>257.5</c:v>
                </c:pt>
                <c:pt idx="29252">
                  <c:v>257.10000000000002</c:v>
                </c:pt>
                <c:pt idx="29253">
                  <c:v>260.3</c:v>
                </c:pt>
                <c:pt idx="29254">
                  <c:v>259</c:v>
                </c:pt>
                <c:pt idx="29255">
                  <c:v>254.4</c:v>
                </c:pt>
                <c:pt idx="29256">
                  <c:v>256.2</c:v>
                </c:pt>
                <c:pt idx="29257">
                  <c:v>258</c:v>
                </c:pt>
                <c:pt idx="29258">
                  <c:v>258.2</c:v>
                </c:pt>
                <c:pt idx="29259">
                  <c:v>255.7</c:v>
                </c:pt>
                <c:pt idx="29260">
                  <c:v>258.2</c:v>
                </c:pt>
                <c:pt idx="29261">
                  <c:v>256.3</c:v>
                </c:pt>
                <c:pt idx="29262">
                  <c:v>254.7</c:v>
                </c:pt>
                <c:pt idx="29263">
                  <c:v>258.7</c:v>
                </c:pt>
                <c:pt idx="29264">
                  <c:v>254.1</c:v>
                </c:pt>
                <c:pt idx="29265">
                  <c:v>251.6</c:v>
                </c:pt>
                <c:pt idx="29266">
                  <c:v>256.8</c:v>
                </c:pt>
                <c:pt idx="29267">
                  <c:v>248.8</c:v>
                </c:pt>
                <c:pt idx="29268">
                  <c:v>258.5</c:v>
                </c:pt>
                <c:pt idx="29269">
                  <c:v>254.5</c:v>
                </c:pt>
                <c:pt idx="29270">
                  <c:v>249.8</c:v>
                </c:pt>
                <c:pt idx="29271">
                  <c:v>259.3</c:v>
                </c:pt>
                <c:pt idx="29272">
                  <c:v>258.7</c:v>
                </c:pt>
                <c:pt idx="29273">
                  <c:v>254.2</c:v>
                </c:pt>
                <c:pt idx="29274">
                  <c:v>257.5</c:v>
                </c:pt>
                <c:pt idx="29275">
                  <c:v>256.5</c:v>
                </c:pt>
                <c:pt idx="29276">
                  <c:v>257.8</c:v>
                </c:pt>
                <c:pt idx="29277">
                  <c:v>258.7</c:v>
                </c:pt>
                <c:pt idx="29278">
                  <c:v>257.2</c:v>
                </c:pt>
                <c:pt idx="29279">
                  <c:v>250.3</c:v>
                </c:pt>
                <c:pt idx="29280">
                  <c:v>255.6</c:v>
                </c:pt>
                <c:pt idx="29281">
                  <c:v>256.8</c:v>
                </c:pt>
                <c:pt idx="29282">
                  <c:v>256.8</c:v>
                </c:pt>
                <c:pt idx="29283">
                  <c:v>257.2</c:v>
                </c:pt>
                <c:pt idx="29284">
                  <c:v>257.7</c:v>
                </c:pt>
                <c:pt idx="29285">
                  <c:v>257.7</c:v>
                </c:pt>
                <c:pt idx="29286">
                  <c:v>257.7</c:v>
                </c:pt>
                <c:pt idx="29287">
                  <c:v>257</c:v>
                </c:pt>
                <c:pt idx="29288">
                  <c:v>256.89999999999998</c:v>
                </c:pt>
                <c:pt idx="29289">
                  <c:v>257.89999999999998</c:v>
                </c:pt>
                <c:pt idx="29290">
                  <c:v>257.5</c:v>
                </c:pt>
                <c:pt idx="29291">
                  <c:v>254.8</c:v>
                </c:pt>
                <c:pt idx="29292">
                  <c:v>256.60000000000002</c:v>
                </c:pt>
                <c:pt idx="29293">
                  <c:v>257</c:v>
                </c:pt>
                <c:pt idx="29294">
                  <c:v>256.60000000000002</c:v>
                </c:pt>
                <c:pt idx="29295">
                  <c:v>253.1</c:v>
                </c:pt>
                <c:pt idx="29296">
                  <c:v>256</c:v>
                </c:pt>
                <c:pt idx="29297">
                  <c:v>256.39999999999998</c:v>
                </c:pt>
                <c:pt idx="29298">
                  <c:v>254.4</c:v>
                </c:pt>
                <c:pt idx="29299">
                  <c:v>256.8</c:v>
                </c:pt>
                <c:pt idx="29300">
                  <c:v>255.2</c:v>
                </c:pt>
                <c:pt idx="29301">
                  <c:v>253.2</c:v>
                </c:pt>
                <c:pt idx="29302">
                  <c:v>251.1</c:v>
                </c:pt>
                <c:pt idx="29303">
                  <c:v>254.2</c:v>
                </c:pt>
                <c:pt idx="29304">
                  <c:v>251.7</c:v>
                </c:pt>
                <c:pt idx="29305">
                  <c:v>256.5</c:v>
                </c:pt>
                <c:pt idx="29306">
                  <c:v>256.5</c:v>
                </c:pt>
                <c:pt idx="29307">
                  <c:v>255</c:v>
                </c:pt>
                <c:pt idx="29308">
                  <c:v>255.2</c:v>
                </c:pt>
                <c:pt idx="29309">
                  <c:v>255.5</c:v>
                </c:pt>
                <c:pt idx="29310">
                  <c:v>254.4</c:v>
                </c:pt>
                <c:pt idx="29311">
                  <c:v>255.3</c:v>
                </c:pt>
                <c:pt idx="29312">
                  <c:v>256.3</c:v>
                </c:pt>
                <c:pt idx="29313">
                  <c:v>252.6</c:v>
                </c:pt>
                <c:pt idx="29314">
                  <c:v>255.3</c:v>
                </c:pt>
                <c:pt idx="29315">
                  <c:v>254.3</c:v>
                </c:pt>
                <c:pt idx="29316">
                  <c:v>251.9</c:v>
                </c:pt>
                <c:pt idx="29317">
                  <c:v>246.5</c:v>
                </c:pt>
                <c:pt idx="29318">
                  <c:v>255.8</c:v>
                </c:pt>
                <c:pt idx="29319">
                  <c:v>255.3</c:v>
                </c:pt>
                <c:pt idx="29320">
                  <c:v>253.3</c:v>
                </c:pt>
                <c:pt idx="29321">
                  <c:v>254.6</c:v>
                </c:pt>
                <c:pt idx="29322">
                  <c:v>254</c:v>
                </c:pt>
                <c:pt idx="29323">
                  <c:v>253.5</c:v>
                </c:pt>
                <c:pt idx="29324">
                  <c:v>255.8</c:v>
                </c:pt>
                <c:pt idx="29325">
                  <c:v>255.3</c:v>
                </c:pt>
                <c:pt idx="29326">
                  <c:v>252.5</c:v>
                </c:pt>
                <c:pt idx="29327">
                  <c:v>253.8</c:v>
                </c:pt>
                <c:pt idx="29328">
                  <c:v>250.9</c:v>
                </c:pt>
                <c:pt idx="29329">
                  <c:v>251.3</c:v>
                </c:pt>
                <c:pt idx="29330">
                  <c:v>247.5</c:v>
                </c:pt>
                <c:pt idx="29331">
                  <c:v>255.2</c:v>
                </c:pt>
                <c:pt idx="29332">
                  <c:v>253.5</c:v>
                </c:pt>
                <c:pt idx="29333">
                  <c:v>252.3</c:v>
                </c:pt>
                <c:pt idx="29334">
                  <c:v>249.5</c:v>
                </c:pt>
                <c:pt idx="29335">
                  <c:v>253.3</c:v>
                </c:pt>
                <c:pt idx="29336">
                  <c:v>252.8</c:v>
                </c:pt>
                <c:pt idx="29337">
                  <c:v>252.8</c:v>
                </c:pt>
                <c:pt idx="29338">
                  <c:v>250.6</c:v>
                </c:pt>
                <c:pt idx="29339">
                  <c:v>252.2</c:v>
                </c:pt>
                <c:pt idx="29340">
                  <c:v>247.5</c:v>
                </c:pt>
                <c:pt idx="29341">
                  <c:v>252</c:v>
                </c:pt>
                <c:pt idx="29342">
                  <c:v>244.4</c:v>
                </c:pt>
                <c:pt idx="29343">
                  <c:v>251.5</c:v>
                </c:pt>
                <c:pt idx="29344">
                  <c:v>254.5</c:v>
                </c:pt>
                <c:pt idx="29345">
                  <c:v>253.7</c:v>
                </c:pt>
                <c:pt idx="29346">
                  <c:v>252.4</c:v>
                </c:pt>
                <c:pt idx="29347">
                  <c:v>250.3</c:v>
                </c:pt>
                <c:pt idx="29348">
                  <c:v>253.7</c:v>
                </c:pt>
                <c:pt idx="29349">
                  <c:v>251.1</c:v>
                </c:pt>
                <c:pt idx="29350">
                  <c:v>251.8</c:v>
                </c:pt>
                <c:pt idx="29351">
                  <c:v>253.8</c:v>
                </c:pt>
                <c:pt idx="29352">
                  <c:v>253.8</c:v>
                </c:pt>
                <c:pt idx="29353">
                  <c:v>248.6</c:v>
                </c:pt>
                <c:pt idx="29354">
                  <c:v>242.7</c:v>
                </c:pt>
                <c:pt idx="29355">
                  <c:v>245.1</c:v>
                </c:pt>
                <c:pt idx="29356">
                  <c:v>250.8</c:v>
                </c:pt>
                <c:pt idx="29357">
                  <c:v>253.7</c:v>
                </c:pt>
                <c:pt idx="29358">
                  <c:v>252.4</c:v>
                </c:pt>
                <c:pt idx="29359">
                  <c:v>251</c:v>
                </c:pt>
                <c:pt idx="29360">
                  <c:v>250</c:v>
                </c:pt>
                <c:pt idx="29361">
                  <c:v>246.4</c:v>
                </c:pt>
                <c:pt idx="29362">
                  <c:v>251.3</c:v>
                </c:pt>
                <c:pt idx="29363">
                  <c:v>252.7</c:v>
                </c:pt>
                <c:pt idx="29364">
                  <c:v>249.3</c:v>
                </c:pt>
                <c:pt idx="29365">
                  <c:v>241.4</c:v>
                </c:pt>
                <c:pt idx="29366">
                  <c:v>252.8</c:v>
                </c:pt>
                <c:pt idx="29367">
                  <c:v>252.4</c:v>
                </c:pt>
                <c:pt idx="29368">
                  <c:v>251.8</c:v>
                </c:pt>
                <c:pt idx="29369">
                  <c:v>250.9</c:v>
                </c:pt>
                <c:pt idx="29370">
                  <c:v>249.3</c:v>
                </c:pt>
                <c:pt idx="29371">
                  <c:v>248.1</c:v>
                </c:pt>
                <c:pt idx="29372">
                  <c:v>250.7</c:v>
                </c:pt>
                <c:pt idx="29373">
                  <c:v>250.6</c:v>
                </c:pt>
                <c:pt idx="29374">
                  <c:v>251.8</c:v>
                </c:pt>
                <c:pt idx="29375">
                  <c:v>250.2</c:v>
                </c:pt>
                <c:pt idx="29376">
                  <c:v>246.8</c:v>
                </c:pt>
                <c:pt idx="29377">
                  <c:v>250.8</c:v>
                </c:pt>
                <c:pt idx="29378">
                  <c:v>242.9</c:v>
                </c:pt>
                <c:pt idx="29379">
                  <c:v>242</c:v>
                </c:pt>
                <c:pt idx="29380">
                  <c:v>245.4</c:v>
                </c:pt>
                <c:pt idx="29381">
                  <c:v>249.1</c:v>
                </c:pt>
                <c:pt idx="29382">
                  <c:v>251.4</c:v>
                </c:pt>
                <c:pt idx="29383">
                  <c:v>250.8</c:v>
                </c:pt>
                <c:pt idx="29384">
                  <c:v>245.3</c:v>
                </c:pt>
                <c:pt idx="29385">
                  <c:v>250.6</c:v>
                </c:pt>
                <c:pt idx="29386">
                  <c:v>251</c:v>
                </c:pt>
                <c:pt idx="29387">
                  <c:v>247.6</c:v>
                </c:pt>
                <c:pt idx="29388">
                  <c:v>246.1</c:v>
                </c:pt>
                <c:pt idx="29389">
                  <c:v>249.3</c:v>
                </c:pt>
                <c:pt idx="29390">
                  <c:v>250.7</c:v>
                </c:pt>
                <c:pt idx="29391">
                  <c:v>249</c:v>
                </c:pt>
                <c:pt idx="29392">
                  <c:v>244.8</c:v>
                </c:pt>
                <c:pt idx="29393">
                  <c:v>250.8</c:v>
                </c:pt>
                <c:pt idx="29394">
                  <c:v>250.4</c:v>
                </c:pt>
                <c:pt idx="29395">
                  <c:v>249.1</c:v>
                </c:pt>
                <c:pt idx="29396">
                  <c:v>246.8</c:v>
                </c:pt>
                <c:pt idx="29397">
                  <c:v>244.4</c:v>
                </c:pt>
                <c:pt idx="29398">
                  <c:v>246.8</c:v>
                </c:pt>
                <c:pt idx="29399">
                  <c:v>247.2</c:v>
                </c:pt>
                <c:pt idx="29400">
                  <c:v>249.5</c:v>
                </c:pt>
                <c:pt idx="29401">
                  <c:v>249.3</c:v>
                </c:pt>
                <c:pt idx="29402">
                  <c:v>246.8</c:v>
                </c:pt>
                <c:pt idx="29403">
                  <c:v>248.1</c:v>
                </c:pt>
                <c:pt idx="29404">
                  <c:v>246.1</c:v>
                </c:pt>
                <c:pt idx="29405">
                  <c:v>244.4</c:v>
                </c:pt>
                <c:pt idx="29406">
                  <c:v>248.5</c:v>
                </c:pt>
                <c:pt idx="29407">
                  <c:v>245.3</c:v>
                </c:pt>
                <c:pt idx="29408">
                  <c:v>241.4</c:v>
                </c:pt>
                <c:pt idx="29409">
                  <c:v>243.3</c:v>
                </c:pt>
                <c:pt idx="29410">
                  <c:v>245.1</c:v>
                </c:pt>
                <c:pt idx="29411">
                  <c:v>248.8</c:v>
                </c:pt>
                <c:pt idx="29412">
                  <c:v>246.3</c:v>
                </c:pt>
                <c:pt idx="29413">
                  <c:v>246.6</c:v>
                </c:pt>
                <c:pt idx="29414">
                  <c:v>246.8</c:v>
                </c:pt>
                <c:pt idx="29415">
                  <c:v>247.3</c:v>
                </c:pt>
                <c:pt idx="29416">
                  <c:v>246.3</c:v>
                </c:pt>
                <c:pt idx="29417">
                  <c:v>246</c:v>
                </c:pt>
                <c:pt idx="29418">
                  <c:v>247.8</c:v>
                </c:pt>
                <c:pt idx="29419">
                  <c:v>247.4</c:v>
                </c:pt>
                <c:pt idx="29420">
                  <c:v>246.8</c:v>
                </c:pt>
                <c:pt idx="29421">
                  <c:v>244.4</c:v>
                </c:pt>
                <c:pt idx="29422">
                  <c:v>244.6</c:v>
                </c:pt>
                <c:pt idx="29423">
                  <c:v>245.8</c:v>
                </c:pt>
                <c:pt idx="29424">
                  <c:v>245</c:v>
                </c:pt>
                <c:pt idx="29425">
                  <c:v>236.4</c:v>
                </c:pt>
                <c:pt idx="29426">
                  <c:v>246.8</c:v>
                </c:pt>
                <c:pt idx="29427">
                  <c:v>246</c:v>
                </c:pt>
                <c:pt idx="29428">
                  <c:v>238.2</c:v>
                </c:pt>
                <c:pt idx="29429">
                  <c:v>244.8</c:v>
                </c:pt>
                <c:pt idx="29430">
                  <c:v>243.2</c:v>
                </c:pt>
                <c:pt idx="29431">
                  <c:v>234.2</c:v>
                </c:pt>
                <c:pt idx="29432">
                  <c:v>244.8</c:v>
                </c:pt>
                <c:pt idx="29433">
                  <c:v>238.9</c:v>
                </c:pt>
                <c:pt idx="29434">
                  <c:v>240.6</c:v>
                </c:pt>
                <c:pt idx="29435">
                  <c:v>242</c:v>
                </c:pt>
                <c:pt idx="29436">
                  <c:v>242.9</c:v>
                </c:pt>
                <c:pt idx="29437">
                  <c:v>244.4</c:v>
                </c:pt>
                <c:pt idx="29438">
                  <c:v>242.1</c:v>
                </c:pt>
                <c:pt idx="29439">
                  <c:v>244.3</c:v>
                </c:pt>
                <c:pt idx="29440">
                  <c:v>244.8</c:v>
                </c:pt>
                <c:pt idx="29441">
                  <c:v>242.1</c:v>
                </c:pt>
                <c:pt idx="29442">
                  <c:v>242.6</c:v>
                </c:pt>
                <c:pt idx="29443">
                  <c:v>243.9</c:v>
                </c:pt>
                <c:pt idx="29444">
                  <c:v>244.8</c:v>
                </c:pt>
                <c:pt idx="29445">
                  <c:v>243.1</c:v>
                </c:pt>
                <c:pt idx="29446">
                  <c:v>242.6</c:v>
                </c:pt>
                <c:pt idx="29447">
                  <c:v>242.9</c:v>
                </c:pt>
                <c:pt idx="29448">
                  <c:v>242.7</c:v>
                </c:pt>
                <c:pt idx="29449">
                  <c:v>242.3</c:v>
                </c:pt>
                <c:pt idx="29450">
                  <c:v>242.9</c:v>
                </c:pt>
                <c:pt idx="29451">
                  <c:v>237.5</c:v>
                </c:pt>
                <c:pt idx="29452">
                  <c:v>238.9</c:v>
                </c:pt>
                <c:pt idx="29453">
                  <c:v>240.9</c:v>
                </c:pt>
                <c:pt idx="29454">
                  <c:v>239.8</c:v>
                </c:pt>
                <c:pt idx="29455">
                  <c:v>240.7</c:v>
                </c:pt>
                <c:pt idx="29456">
                  <c:v>241.8</c:v>
                </c:pt>
                <c:pt idx="29457">
                  <c:v>240.5</c:v>
                </c:pt>
                <c:pt idx="29458">
                  <c:v>239.9</c:v>
                </c:pt>
                <c:pt idx="29459">
                  <c:v>240.8</c:v>
                </c:pt>
                <c:pt idx="29460">
                  <c:v>240.3</c:v>
                </c:pt>
                <c:pt idx="29461">
                  <c:v>240.9</c:v>
                </c:pt>
                <c:pt idx="29462">
                  <c:v>228.3</c:v>
                </c:pt>
                <c:pt idx="29463">
                  <c:v>236.4</c:v>
                </c:pt>
                <c:pt idx="29464">
                  <c:v>238.9</c:v>
                </c:pt>
                <c:pt idx="29465">
                  <c:v>237.8</c:v>
                </c:pt>
                <c:pt idx="29466">
                  <c:v>236.8</c:v>
                </c:pt>
                <c:pt idx="29467">
                  <c:v>237.8</c:v>
                </c:pt>
                <c:pt idx="29468">
                  <c:v>236.1</c:v>
                </c:pt>
                <c:pt idx="29469">
                  <c:v>239.9</c:v>
                </c:pt>
                <c:pt idx="29470">
                  <c:v>237.8</c:v>
                </c:pt>
                <c:pt idx="29471">
                  <c:v>236.9</c:v>
                </c:pt>
                <c:pt idx="29472">
                  <c:v>233.1</c:v>
                </c:pt>
                <c:pt idx="29473">
                  <c:v>236.2</c:v>
                </c:pt>
                <c:pt idx="29474">
                  <c:v>233</c:v>
                </c:pt>
                <c:pt idx="29475">
                  <c:v>236.1</c:v>
                </c:pt>
                <c:pt idx="29476">
                  <c:v>237.9</c:v>
                </c:pt>
                <c:pt idx="29477">
                  <c:v>237.9</c:v>
                </c:pt>
                <c:pt idx="29478">
                  <c:v>237.2</c:v>
                </c:pt>
                <c:pt idx="29479">
                  <c:v>236.6</c:v>
                </c:pt>
                <c:pt idx="29480">
                  <c:v>237.9</c:v>
                </c:pt>
                <c:pt idx="29481">
                  <c:v>236.9</c:v>
                </c:pt>
                <c:pt idx="29482">
                  <c:v>236.9</c:v>
                </c:pt>
                <c:pt idx="29483">
                  <c:v>228.2</c:v>
                </c:pt>
                <c:pt idx="29484">
                  <c:v>233</c:v>
                </c:pt>
                <c:pt idx="29485">
                  <c:v>235.1</c:v>
                </c:pt>
                <c:pt idx="29486">
                  <c:v>236.9</c:v>
                </c:pt>
                <c:pt idx="29487">
                  <c:v>234</c:v>
                </c:pt>
                <c:pt idx="29488">
                  <c:v>231</c:v>
                </c:pt>
                <c:pt idx="29489">
                  <c:v>232.1</c:v>
                </c:pt>
                <c:pt idx="29490">
                  <c:v>234.9</c:v>
                </c:pt>
                <c:pt idx="29491">
                  <c:v>235.6</c:v>
                </c:pt>
                <c:pt idx="29492">
                  <c:v>235.9</c:v>
                </c:pt>
                <c:pt idx="29493">
                  <c:v>234.8</c:v>
                </c:pt>
                <c:pt idx="29494">
                  <c:v>227.3</c:v>
                </c:pt>
                <c:pt idx="29495">
                  <c:v>232.9</c:v>
                </c:pt>
                <c:pt idx="29496">
                  <c:v>232.3</c:v>
                </c:pt>
                <c:pt idx="29497">
                  <c:v>234.4</c:v>
                </c:pt>
                <c:pt idx="29498">
                  <c:v>231.9</c:v>
                </c:pt>
                <c:pt idx="29499">
                  <c:v>231.7</c:v>
                </c:pt>
                <c:pt idx="29500">
                  <c:v>233.7</c:v>
                </c:pt>
                <c:pt idx="29501">
                  <c:v>233</c:v>
                </c:pt>
                <c:pt idx="29502">
                  <c:v>234.9</c:v>
                </c:pt>
                <c:pt idx="29503">
                  <c:v>234.9</c:v>
                </c:pt>
                <c:pt idx="29504">
                  <c:v>232.8</c:v>
                </c:pt>
                <c:pt idx="29505">
                  <c:v>228.5</c:v>
                </c:pt>
                <c:pt idx="29506">
                  <c:v>231.7</c:v>
                </c:pt>
                <c:pt idx="29507">
                  <c:v>233.6</c:v>
                </c:pt>
                <c:pt idx="29508">
                  <c:v>228.3</c:v>
                </c:pt>
                <c:pt idx="29509">
                  <c:v>231.3</c:v>
                </c:pt>
                <c:pt idx="29510">
                  <c:v>233.8</c:v>
                </c:pt>
                <c:pt idx="29511">
                  <c:v>230.7</c:v>
                </c:pt>
                <c:pt idx="29512">
                  <c:v>229.1</c:v>
                </c:pt>
                <c:pt idx="29513">
                  <c:v>232</c:v>
                </c:pt>
                <c:pt idx="29514">
                  <c:v>232</c:v>
                </c:pt>
                <c:pt idx="29515">
                  <c:v>230.6</c:v>
                </c:pt>
                <c:pt idx="29516">
                  <c:v>231.9</c:v>
                </c:pt>
                <c:pt idx="29517">
                  <c:v>228.5</c:v>
                </c:pt>
                <c:pt idx="29518">
                  <c:v>222</c:v>
                </c:pt>
                <c:pt idx="29519">
                  <c:v>231</c:v>
                </c:pt>
                <c:pt idx="29520">
                  <c:v>227.9</c:v>
                </c:pt>
                <c:pt idx="29521">
                  <c:v>228.8</c:v>
                </c:pt>
                <c:pt idx="29522">
                  <c:v>228</c:v>
                </c:pt>
                <c:pt idx="29523">
                  <c:v>227.7</c:v>
                </c:pt>
                <c:pt idx="29524">
                  <c:v>230.4</c:v>
                </c:pt>
                <c:pt idx="29525">
                  <c:v>222.2</c:v>
                </c:pt>
                <c:pt idx="29526">
                  <c:v>224.8</c:v>
                </c:pt>
                <c:pt idx="29527">
                  <c:v>224.5</c:v>
                </c:pt>
                <c:pt idx="29528">
                  <c:v>229</c:v>
                </c:pt>
                <c:pt idx="29529">
                  <c:v>228.6</c:v>
                </c:pt>
                <c:pt idx="29530">
                  <c:v>227.3</c:v>
                </c:pt>
                <c:pt idx="29531">
                  <c:v>228</c:v>
                </c:pt>
                <c:pt idx="29532">
                  <c:v>221.9</c:v>
                </c:pt>
                <c:pt idx="29533">
                  <c:v>226.7</c:v>
                </c:pt>
                <c:pt idx="29534">
                  <c:v>227</c:v>
                </c:pt>
                <c:pt idx="29535">
                  <c:v>224.6</c:v>
                </c:pt>
                <c:pt idx="29536">
                  <c:v>224.2</c:v>
                </c:pt>
                <c:pt idx="29537">
                  <c:v>224.1</c:v>
                </c:pt>
                <c:pt idx="29538">
                  <c:v>225.7</c:v>
                </c:pt>
                <c:pt idx="29539">
                  <c:v>223.8</c:v>
                </c:pt>
                <c:pt idx="29540">
                  <c:v>226.9</c:v>
                </c:pt>
                <c:pt idx="29541">
                  <c:v>221.8</c:v>
                </c:pt>
                <c:pt idx="29542">
                  <c:v>222.9</c:v>
                </c:pt>
                <c:pt idx="29543">
                  <c:v>226</c:v>
                </c:pt>
                <c:pt idx="29544">
                  <c:v>226</c:v>
                </c:pt>
                <c:pt idx="29545">
                  <c:v>224.7</c:v>
                </c:pt>
                <c:pt idx="29546">
                  <c:v>225</c:v>
                </c:pt>
                <c:pt idx="29547">
                  <c:v>225.4</c:v>
                </c:pt>
                <c:pt idx="29548">
                  <c:v>222.8</c:v>
                </c:pt>
                <c:pt idx="29549">
                  <c:v>223</c:v>
                </c:pt>
                <c:pt idx="29550">
                  <c:v>217.9</c:v>
                </c:pt>
                <c:pt idx="29551">
                  <c:v>223.4</c:v>
                </c:pt>
                <c:pt idx="29552">
                  <c:v>215.2</c:v>
                </c:pt>
                <c:pt idx="29553">
                  <c:v>217</c:v>
                </c:pt>
                <c:pt idx="29554">
                  <c:v>219.7</c:v>
                </c:pt>
                <c:pt idx="29555">
                  <c:v>218.1</c:v>
                </c:pt>
                <c:pt idx="29556">
                  <c:v>223</c:v>
                </c:pt>
                <c:pt idx="29557">
                  <c:v>221.1</c:v>
                </c:pt>
                <c:pt idx="29558">
                  <c:v>218.1</c:v>
                </c:pt>
                <c:pt idx="29559">
                  <c:v>220.7</c:v>
                </c:pt>
                <c:pt idx="29560">
                  <c:v>220.8</c:v>
                </c:pt>
                <c:pt idx="29561">
                  <c:v>222</c:v>
                </c:pt>
                <c:pt idx="29562">
                  <c:v>219.8</c:v>
                </c:pt>
                <c:pt idx="29563">
                  <c:v>221</c:v>
                </c:pt>
                <c:pt idx="29564">
                  <c:v>222.1</c:v>
                </c:pt>
                <c:pt idx="29565">
                  <c:v>212.8</c:v>
                </c:pt>
                <c:pt idx="29566">
                  <c:v>220.4</c:v>
                </c:pt>
                <c:pt idx="29567">
                  <c:v>220.1</c:v>
                </c:pt>
                <c:pt idx="29568">
                  <c:v>217.3</c:v>
                </c:pt>
                <c:pt idx="29569">
                  <c:v>212.4</c:v>
                </c:pt>
                <c:pt idx="29570">
                  <c:v>219.9</c:v>
                </c:pt>
                <c:pt idx="29571">
                  <c:v>217.8</c:v>
                </c:pt>
                <c:pt idx="29572">
                  <c:v>217.7</c:v>
                </c:pt>
                <c:pt idx="29573">
                  <c:v>208.5</c:v>
                </c:pt>
                <c:pt idx="29574">
                  <c:v>210.9</c:v>
                </c:pt>
                <c:pt idx="29575">
                  <c:v>218.4</c:v>
                </c:pt>
                <c:pt idx="29576">
                  <c:v>219.1</c:v>
                </c:pt>
                <c:pt idx="29577">
                  <c:v>217.2</c:v>
                </c:pt>
                <c:pt idx="29578">
                  <c:v>211.9</c:v>
                </c:pt>
                <c:pt idx="29579">
                  <c:v>217</c:v>
                </c:pt>
                <c:pt idx="29580">
                  <c:v>213.3</c:v>
                </c:pt>
                <c:pt idx="29581">
                  <c:v>209.2</c:v>
                </c:pt>
                <c:pt idx="29582">
                  <c:v>215</c:v>
                </c:pt>
                <c:pt idx="29583">
                  <c:v>214.9</c:v>
                </c:pt>
                <c:pt idx="29584">
                  <c:v>213.4</c:v>
                </c:pt>
                <c:pt idx="29585">
                  <c:v>215.1</c:v>
                </c:pt>
                <c:pt idx="29586">
                  <c:v>214.8</c:v>
                </c:pt>
                <c:pt idx="29587">
                  <c:v>214.8</c:v>
                </c:pt>
                <c:pt idx="29588">
                  <c:v>214.6</c:v>
                </c:pt>
                <c:pt idx="29589">
                  <c:v>213.2</c:v>
                </c:pt>
                <c:pt idx="29590">
                  <c:v>213.7</c:v>
                </c:pt>
                <c:pt idx="29591">
                  <c:v>211.2</c:v>
                </c:pt>
                <c:pt idx="29592">
                  <c:v>212.1</c:v>
                </c:pt>
                <c:pt idx="29593">
                  <c:v>212.8</c:v>
                </c:pt>
                <c:pt idx="29594">
                  <c:v>206.3</c:v>
                </c:pt>
                <c:pt idx="29595">
                  <c:v>213.5</c:v>
                </c:pt>
                <c:pt idx="29596">
                  <c:v>212.8</c:v>
                </c:pt>
                <c:pt idx="29597">
                  <c:v>213.1</c:v>
                </c:pt>
                <c:pt idx="29598">
                  <c:v>211.6</c:v>
                </c:pt>
                <c:pt idx="29599">
                  <c:v>211.4</c:v>
                </c:pt>
                <c:pt idx="29600">
                  <c:v>211.2</c:v>
                </c:pt>
                <c:pt idx="29601">
                  <c:v>212.1</c:v>
                </c:pt>
                <c:pt idx="29602">
                  <c:v>212.8</c:v>
                </c:pt>
                <c:pt idx="29603">
                  <c:v>203.4</c:v>
                </c:pt>
                <c:pt idx="29604">
                  <c:v>210.9</c:v>
                </c:pt>
                <c:pt idx="29605">
                  <c:v>209.5</c:v>
                </c:pt>
                <c:pt idx="29606">
                  <c:v>211.1</c:v>
                </c:pt>
                <c:pt idx="29607">
                  <c:v>210.5</c:v>
                </c:pt>
                <c:pt idx="29608">
                  <c:v>211.1</c:v>
                </c:pt>
                <c:pt idx="29609">
                  <c:v>211.2</c:v>
                </c:pt>
                <c:pt idx="29610">
                  <c:v>205.1</c:v>
                </c:pt>
                <c:pt idx="29611">
                  <c:v>209.1</c:v>
                </c:pt>
                <c:pt idx="29612">
                  <c:v>211.1</c:v>
                </c:pt>
                <c:pt idx="29613">
                  <c:v>209.2</c:v>
                </c:pt>
                <c:pt idx="29614">
                  <c:v>210.4</c:v>
                </c:pt>
                <c:pt idx="29615">
                  <c:v>204.3</c:v>
                </c:pt>
                <c:pt idx="29616">
                  <c:v>203</c:v>
                </c:pt>
                <c:pt idx="29617">
                  <c:v>198.9</c:v>
                </c:pt>
                <c:pt idx="29618">
                  <c:v>209</c:v>
                </c:pt>
                <c:pt idx="29619">
                  <c:v>207.2</c:v>
                </c:pt>
                <c:pt idx="29620">
                  <c:v>207.8</c:v>
                </c:pt>
                <c:pt idx="29621">
                  <c:v>205.3</c:v>
                </c:pt>
                <c:pt idx="29622">
                  <c:v>205.1</c:v>
                </c:pt>
                <c:pt idx="29623">
                  <c:v>204.6</c:v>
                </c:pt>
                <c:pt idx="29624">
                  <c:v>207.1</c:v>
                </c:pt>
                <c:pt idx="29625">
                  <c:v>203.3</c:v>
                </c:pt>
                <c:pt idx="29626">
                  <c:v>204.4</c:v>
                </c:pt>
                <c:pt idx="29627">
                  <c:v>207.2</c:v>
                </c:pt>
                <c:pt idx="29628">
                  <c:v>204.6</c:v>
                </c:pt>
                <c:pt idx="29629">
                  <c:v>203.9</c:v>
                </c:pt>
                <c:pt idx="29630">
                  <c:v>198.4</c:v>
                </c:pt>
                <c:pt idx="29631">
                  <c:v>199.1</c:v>
                </c:pt>
                <c:pt idx="29632">
                  <c:v>205.8</c:v>
                </c:pt>
                <c:pt idx="29633">
                  <c:v>201.3</c:v>
                </c:pt>
                <c:pt idx="29634">
                  <c:v>203.3</c:v>
                </c:pt>
                <c:pt idx="29635">
                  <c:v>199.3</c:v>
                </c:pt>
                <c:pt idx="29636">
                  <c:v>205.1</c:v>
                </c:pt>
                <c:pt idx="29637">
                  <c:v>204.9</c:v>
                </c:pt>
                <c:pt idx="29638">
                  <c:v>204.2</c:v>
                </c:pt>
                <c:pt idx="29639">
                  <c:v>205.2</c:v>
                </c:pt>
                <c:pt idx="29640">
                  <c:v>193.6</c:v>
                </c:pt>
                <c:pt idx="29641">
                  <c:v>198.1</c:v>
                </c:pt>
                <c:pt idx="29642">
                  <c:v>202.2</c:v>
                </c:pt>
                <c:pt idx="29643">
                  <c:v>196.5</c:v>
                </c:pt>
                <c:pt idx="29644">
                  <c:v>200.6</c:v>
                </c:pt>
                <c:pt idx="29645">
                  <c:v>197.3</c:v>
                </c:pt>
                <c:pt idx="29646">
                  <c:v>201.9</c:v>
                </c:pt>
                <c:pt idx="29647">
                  <c:v>194.8</c:v>
                </c:pt>
                <c:pt idx="29648">
                  <c:v>194.2</c:v>
                </c:pt>
                <c:pt idx="29649">
                  <c:v>200.2</c:v>
                </c:pt>
                <c:pt idx="29650">
                  <c:v>202.2</c:v>
                </c:pt>
                <c:pt idx="29651">
                  <c:v>201.2</c:v>
                </c:pt>
                <c:pt idx="29652">
                  <c:v>201.9</c:v>
                </c:pt>
                <c:pt idx="29653">
                  <c:v>194.8</c:v>
                </c:pt>
                <c:pt idx="29654">
                  <c:v>199.1</c:v>
                </c:pt>
                <c:pt idx="29655">
                  <c:v>200.9</c:v>
                </c:pt>
                <c:pt idx="29656">
                  <c:v>194.5</c:v>
                </c:pt>
                <c:pt idx="29657">
                  <c:v>198.1</c:v>
                </c:pt>
                <c:pt idx="29658">
                  <c:v>198.6</c:v>
                </c:pt>
                <c:pt idx="29659">
                  <c:v>199.2</c:v>
                </c:pt>
                <c:pt idx="29660">
                  <c:v>199.3</c:v>
                </c:pt>
                <c:pt idx="29661">
                  <c:v>196.2</c:v>
                </c:pt>
                <c:pt idx="29662">
                  <c:v>198.9</c:v>
                </c:pt>
                <c:pt idx="29663">
                  <c:v>194.4</c:v>
                </c:pt>
                <c:pt idx="29664">
                  <c:v>198</c:v>
                </c:pt>
                <c:pt idx="29665">
                  <c:v>194.7</c:v>
                </c:pt>
                <c:pt idx="29666">
                  <c:v>195.3</c:v>
                </c:pt>
                <c:pt idx="29667">
                  <c:v>194.3</c:v>
                </c:pt>
                <c:pt idx="29668">
                  <c:v>196.2</c:v>
                </c:pt>
                <c:pt idx="29669">
                  <c:v>198.2</c:v>
                </c:pt>
                <c:pt idx="29670">
                  <c:v>195</c:v>
                </c:pt>
                <c:pt idx="29671">
                  <c:v>194.2</c:v>
                </c:pt>
                <c:pt idx="29672">
                  <c:v>190.4</c:v>
                </c:pt>
                <c:pt idx="29673">
                  <c:v>195.7</c:v>
                </c:pt>
                <c:pt idx="29674">
                  <c:v>193.6</c:v>
                </c:pt>
                <c:pt idx="29675">
                  <c:v>195.3</c:v>
                </c:pt>
                <c:pt idx="29676">
                  <c:v>192.2</c:v>
                </c:pt>
                <c:pt idx="29677">
                  <c:v>191.1</c:v>
                </c:pt>
                <c:pt idx="29678">
                  <c:v>192.3</c:v>
                </c:pt>
                <c:pt idx="29679">
                  <c:v>192.2</c:v>
                </c:pt>
                <c:pt idx="29680">
                  <c:v>194.3</c:v>
                </c:pt>
                <c:pt idx="29681">
                  <c:v>189.4</c:v>
                </c:pt>
                <c:pt idx="29682">
                  <c:v>194.3</c:v>
                </c:pt>
                <c:pt idx="29683">
                  <c:v>193</c:v>
                </c:pt>
                <c:pt idx="29684">
                  <c:v>190.4</c:v>
                </c:pt>
                <c:pt idx="29685">
                  <c:v>193.3</c:v>
                </c:pt>
                <c:pt idx="29686">
                  <c:v>192.7</c:v>
                </c:pt>
                <c:pt idx="29687">
                  <c:v>193.3</c:v>
                </c:pt>
                <c:pt idx="29688">
                  <c:v>192.1</c:v>
                </c:pt>
                <c:pt idx="29689">
                  <c:v>191.3</c:v>
                </c:pt>
                <c:pt idx="29690">
                  <c:v>189.4</c:v>
                </c:pt>
                <c:pt idx="29691">
                  <c:v>188.6</c:v>
                </c:pt>
                <c:pt idx="29692">
                  <c:v>192</c:v>
                </c:pt>
                <c:pt idx="29693">
                  <c:v>190.4</c:v>
                </c:pt>
                <c:pt idx="29694">
                  <c:v>189.6</c:v>
                </c:pt>
                <c:pt idx="29695">
                  <c:v>187.8</c:v>
                </c:pt>
                <c:pt idx="29696">
                  <c:v>188.3</c:v>
                </c:pt>
                <c:pt idx="29697">
                  <c:v>191.3</c:v>
                </c:pt>
                <c:pt idx="29698">
                  <c:v>191.3</c:v>
                </c:pt>
                <c:pt idx="29699">
                  <c:v>189.4</c:v>
                </c:pt>
                <c:pt idx="29700">
                  <c:v>190.3</c:v>
                </c:pt>
                <c:pt idx="29701">
                  <c:v>191</c:v>
                </c:pt>
                <c:pt idx="29702">
                  <c:v>191.3</c:v>
                </c:pt>
                <c:pt idx="29703">
                  <c:v>188.3</c:v>
                </c:pt>
                <c:pt idx="29704">
                  <c:v>188.3</c:v>
                </c:pt>
                <c:pt idx="29705">
                  <c:v>189.3</c:v>
                </c:pt>
                <c:pt idx="29706">
                  <c:v>187.5</c:v>
                </c:pt>
                <c:pt idx="29707">
                  <c:v>186.6</c:v>
                </c:pt>
                <c:pt idx="29708">
                  <c:v>187.4</c:v>
                </c:pt>
                <c:pt idx="29709">
                  <c:v>187.7</c:v>
                </c:pt>
                <c:pt idx="29710">
                  <c:v>188.3</c:v>
                </c:pt>
                <c:pt idx="29711">
                  <c:v>190.3</c:v>
                </c:pt>
                <c:pt idx="29712">
                  <c:v>186.4</c:v>
                </c:pt>
                <c:pt idx="29713">
                  <c:v>186.3</c:v>
                </c:pt>
                <c:pt idx="29714">
                  <c:v>188.3</c:v>
                </c:pt>
                <c:pt idx="29715">
                  <c:v>186.4</c:v>
                </c:pt>
                <c:pt idx="29716">
                  <c:v>182.5</c:v>
                </c:pt>
                <c:pt idx="29717">
                  <c:v>187.2</c:v>
                </c:pt>
                <c:pt idx="29718">
                  <c:v>184.9</c:v>
                </c:pt>
                <c:pt idx="29719">
                  <c:v>187.7</c:v>
                </c:pt>
                <c:pt idx="29720">
                  <c:v>186.4</c:v>
                </c:pt>
                <c:pt idx="29721">
                  <c:v>186.7</c:v>
                </c:pt>
                <c:pt idx="29722">
                  <c:v>182.2</c:v>
                </c:pt>
                <c:pt idx="29723">
                  <c:v>187.2</c:v>
                </c:pt>
                <c:pt idx="29724">
                  <c:v>186.7</c:v>
                </c:pt>
                <c:pt idx="29725">
                  <c:v>185.4</c:v>
                </c:pt>
                <c:pt idx="29726">
                  <c:v>187.3</c:v>
                </c:pt>
                <c:pt idx="29727">
                  <c:v>186.7</c:v>
                </c:pt>
                <c:pt idx="29728">
                  <c:v>183.5</c:v>
                </c:pt>
                <c:pt idx="29729">
                  <c:v>187.3</c:v>
                </c:pt>
                <c:pt idx="29730">
                  <c:v>186.4</c:v>
                </c:pt>
                <c:pt idx="29731">
                  <c:v>187</c:v>
                </c:pt>
                <c:pt idx="29732">
                  <c:v>185.4</c:v>
                </c:pt>
                <c:pt idx="29733">
                  <c:v>184.3</c:v>
                </c:pt>
                <c:pt idx="29734">
                  <c:v>185.7</c:v>
                </c:pt>
                <c:pt idx="29735">
                  <c:v>181.5</c:v>
                </c:pt>
                <c:pt idx="29736">
                  <c:v>185.3</c:v>
                </c:pt>
                <c:pt idx="29737">
                  <c:v>187.4</c:v>
                </c:pt>
                <c:pt idx="29738">
                  <c:v>185.4</c:v>
                </c:pt>
                <c:pt idx="29739">
                  <c:v>178.5</c:v>
                </c:pt>
                <c:pt idx="29740">
                  <c:v>182.2</c:v>
                </c:pt>
                <c:pt idx="29741">
                  <c:v>185.4</c:v>
                </c:pt>
                <c:pt idx="29742">
                  <c:v>183.7</c:v>
                </c:pt>
                <c:pt idx="29743">
                  <c:v>185</c:v>
                </c:pt>
                <c:pt idx="29744">
                  <c:v>185.4</c:v>
                </c:pt>
                <c:pt idx="29745">
                  <c:v>183.3</c:v>
                </c:pt>
                <c:pt idx="29746">
                  <c:v>185.4</c:v>
                </c:pt>
                <c:pt idx="29747">
                  <c:v>185.4</c:v>
                </c:pt>
                <c:pt idx="29748">
                  <c:v>184</c:v>
                </c:pt>
                <c:pt idx="29749">
                  <c:v>186</c:v>
                </c:pt>
                <c:pt idx="29750">
                  <c:v>179.6</c:v>
                </c:pt>
                <c:pt idx="29751">
                  <c:v>182.5</c:v>
                </c:pt>
                <c:pt idx="29752">
                  <c:v>183.6</c:v>
                </c:pt>
                <c:pt idx="29753">
                  <c:v>179.6</c:v>
                </c:pt>
                <c:pt idx="29754">
                  <c:v>182</c:v>
                </c:pt>
                <c:pt idx="29755">
                  <c:v>182.8</c:v>
                </c:pt>
                <c:pt idx="29756">
                  <c:v>182.4</c:v>
                </c:pt>
                <c:pt idx="29757">
                  <c:v>185.1</c:v>
                </c:pt>
                <c:pt idx="29758">
                  <c:v>185</c:v>
                </c:pt>
                <c:pt idx="29759">
                  <c:v>182.4</c:v>
                </c:pt>
                <c:pt idx="29760">
                  <c:v>182</c:v>
                </c:pt>
                <c:pt idx="29761">
                  <c:v>184.7</c:v>
                </c:pt>
                <c:pt idx="29762">
                  <c:v>183.4</c:v>
                </c:pt>
                <c:pt idx="29763">
                  <c:v>183.8</c:v>
                </c:pt>
                <c:pt idx="29764">
                  <c:v>182.4</c:v>
                </c:pt>
                <c:pt idx="29765">
                  <c:v>175.6</c:v>
                </c:pt>
                <c:pt idx="29766">
                  <c:v>182.6</c:v>
                </c:pt>
                <c:pt idx="29767">
                  <c:v>184.1</c:v>
                </c:pt>
                <c:pt idx="29768">
                  <c:v>185.3</c:v>
                </c:pt>
                <c:pt idx="29769">
                  <c:v>184.4</c:v>
                </c:pt>
                <c:pt idx="29770">
                  <c:v>181.2</c:v>
                </c:pt>
                <c:pt idx="29771">
                  <c:v>181.4</c:v>
                </c:pt>
                <c:pt idx="29772">
                  <c:v>176.9</c:v>
                </c:pt>
                <c:pt idx="29773">
                  <c:v>183.7</c:v>
                </c:pt>
                <c:pt idx="29774">
                  <c:v>184.4</c:v>
                </c:pt>
                <c:pt idx="29775">
                  <c:v>182.8</c:v>
                </c:pt>
                <c:pt idx="29776">
                  <c:v>180.7</c:v>
                </c:pt>
                <c:pt idx="29777">
                  <c:v>176.5</c:v>
                </c:pt>
                <c:pt idx="29778">
                  <c:v>176.7</c:v>
                </c:pt>
                <c:pt idx="29779">
                  <c:v>178.8</c:v>
                </c:pt>
                <c:pt idx="29780">
                  <c:v>182.3</c:v>
                </c:pt>
                <c:pt idx="29781">
                  <c:v>183.4</c:v>
                </c:pt>
                <c:pt idx="29782">
                  <c:v>180.8</c:v>
                </c:pt>
                <c:pt idx="29783">
                  <c:v>182.3</c:v>
                </c:pt>
                <c:pt idx="29784">
                  <c:v>179.3</c:v>
                </c:pt>
                <c:pt idx="29785">
                  <c:v>180.2</c:v>
                </c:pt>
                <c:pt idx="29786">
                  <c:v>183.3</c:v>
                </c:pt>
                <c:pt idx="29787">
                  <c:v>177.2</c:v>
                </c:pt>
                <c:pt idx="29788">
                  <c:v>183.4</c:v>
                </c:pt>
                <c:pt idx="29789">
                  <c:v>183.4</c:v>
                </c:pt>
                <c:pt idx="29790">
                  <c:v>180.8</c:v>
                </c:pt>
                <c:pt idx="29791">
                  <c:v>180.7</c:v>
                </c:pt>
                <c:pt idx="29792">
                  <c:v>184.3</c:v>
                </c:pt>
                <c:pt idx="29793">
                  <c:v>179.1</c:v>
                </c:pt>
                <c:pt idx="29794">
                  <c:v>182.3</c:v>
                </c:pt>
                <c:pt idx="29795">
                  <c:v>182.4</c:v>
                </c:pt>
                <c:pt idx="29796">
                  <c:v>176.3</c:v>
                </c:pt>
                <c:pt idx="29797">
                  <c:v>182.3</c:v>
                </c:pt>
                <c:pt idx="29798">
                  <c:v>183.4</c:v>
                </c:pt>
                <c:pt idx="29799">
                  <c:v>181.1</c:v>
                </c:pt>
                <c:pt idx="29800">
                  <c:v>181.1</c:v>
                </c:pt>
                <c:pt idx="29801">
                  <c:v>181.4</c:v>
                </c:pt>
                <c:pt idx="29802">
                  <c:v>182.8</c:v>
                </c:pt>
                <c:pt idx="29803">
                  <c:v>181.4</c:v>
                </c:pt>
                <c:pt idx="29804">
                  <c:v>183.4</c:v>
                </c:pt>
                <c:pt idx="29805">
                  <c:v>183.4</c:v>
                </c:pt>
                <c:pt idx="29806">
                  <c:v>183.4</c:v>
                </c:pt>
                <c:pt idx="29807">
                  <c:v>181.4</c:v>
                </c:pt>
                <c:pt idx="29808">
                  <c:v>182.3</c:v>
                </c:pt>
                <c:pt idx="29809">
                  <c:v>182.5</c:v>
                </c:pt>
                <c:pt idx="29810">
                  <c:v>183.4</c:v>
                </c:pt>
                <c:pt idx="29811">
                  <c:v>180.4</c:v>
                </c:pt>
                <c:pt idx="29812">
                  <c:v>182.3</c:v>
                </c:pt>
                <c:pt idx="29813">
                  <c:v>183.4</c:v>
                </c:pt>
                <c:pt idx="29814">
                  <c:v>183.4</c:v>
                </c:pt>
                <c:pt idx="29815">
                  <c:v>183.4</c:v>
                </c:pt>
                <c:pt idx="29816">
                  <c:v>182.4</c:v>
                </c:pt>
                <c:pt idx="29817">
                  <c:v>182.5</c:v>
                </c:pt>
                <c:pt idx="29818">
                  <c:v>182.3</c:v>
                </c:pt>
                <c:pt idx="29819">
                  <c:v>182.4</c:v>
                </c:pt>
                <c:pt idx="29820">
                  <c:v>181.5</c:v>
                </c:pt>
                <c:pt idx="29821">
                  <c:v>178.2</c:v>
                </c:pt>
                <c:pt idx="29822">
                  <c:v>177.4</c:v>
                </c:pt>
                <c:pt idx="29823">
                  <c:v>183.4</c:v>
                </c:pt>
                <c:pt idx="29824">
                  <c:v>180.2</c:v>
                </c:pt>
                <c:pt idx="29825">
                  <c:v>181.4</c:v>
                </c:pt>
                <c:pt idx="29826">
                  <c:v>182</c:v>
                </c:pt>
                <c:pt idx="29827">
                  <c:v>180.8</c:v>
                </c:pt>
                <c:pt idx="29828">
                  <c:v>184.3</c:v>
                </c:pt>
                <c:pt idx="29829">
                  <c:v>183</c:v>
                </c:pt>
                <c:pt idx="29830">
                  <c:v>182.5</c:v>
                </c:pt>
                <c:pt idx="29831">
                  <c:v>182.4</c:v>
                </c:pt>
                <c:pt idx="29832">
                  <c:v>178.6</c:v>
                </c:pt>
                <c:pt idx="29833">
                  <c:v>178.3</c:v>
                </c:pt>
                <c:pt idx="29834">
                  <c:v>177.4</c:v>
                </c:pt>
                <c:pt idx="29835">
                  <c:v>184.4</c:v>
                </c:pt>
                <c:pt idx="29836">
                  <c:v>184.4</c:v>
                </c:pt>
                <c:pt idx="29837">
                  <c:v>182.4</c:v>
                </c:pt>
                <c:pt idx="29838">
                  <c:v>183.1</c:v>
                </c:pt>
                <c:pt idx="29839">
                  <c:v>181.8</c:v>
                </c:pt>
                <c:pt idx="29840">
                  <c:v>178.5</c:v>
                </c:pt>
                <c:pt idx="29841">
                  <c:v>179.1</c:v>
                </c:pt>
                <c:pt idx="29842">
                  <c:v>181.6</c:v>
                </c:pt>
                <c:pt idx="29843">
                  <c:v>183.4</c:v>
                </c:pt>
                <c:pt idx="29844">
                  <c:v>181.2</c:v>
                </c:pt>
                <c:pt idx="29845">
                  <c:v>181.6</c:v>
                </c:pt>
                <c:pt idx="29846">
                  <c:v>183.4</c:v>
                </c:pt>
                <c:pt idx="29847">
                  <c:v>182.3</c:v>
                </c:pt>
                <c:pt idx="29848">
                  <c:v>183.1</c:v>
                </c:pt>
                <c:pt idx="29849">
                  <c:v>182.4</c:v>
                </c:pt>
                <c:pt idx="29850">
                  <c:v>183.4</c:v>
                </c:pt>
                <c:pt idx="29851">
                  <c:v>182.1</c:v>
                </c:pt>
                <c:pt idx="29852">
                  <c:v>177.5</c:v>
                </c:pt>
                <c:pt idx="29853">
                  <c:v>181.3</c:v>
                </c:pt>
                <c:pt idx="29854">
                  <c:v>183.4</c:v>
                </c:pt>
                <c:pt idx="29855">
                  <c:v>184.4</c:v>
                </c:pt>
                <c:pt idx="29856">
                  <c:v>183.5</c:v>
                </c:pt>
                <c:pt idx="29857">
                  <c:v>184.6</c:v>
                </c:pt>
                <c:pt idx="29858">
                  <c:v>182.5</c:v>
                </c:pt>
                <c:pt idx="29859">
                  <c:v>185.7</c:v>
                </c:pt>
                <c:pt idx="29860">
                  <c:v>181.8</c:v>
                </c:pt>
                <c:pt idx="29861">
                  <c:v>184.3</c:v>
                </c:pt>
                <c:pt idx="29862">
                  <c:v>185.1</c:v>
                </c:pt>
                <c:pt idx="29863">
                  <c:v>184.4</c:v>
                </c:pt>
                <c:pt idx="29864">
                  <c:v>178.5</c:v>
                </c:pt>
                <c:pt idx="29865">
                  <c:v>181.7</c:v>
                </c:pt>
                <c:pt idx="29866">
                  <c:v>183.1</c:v>
                </c:pt>
                <c:pt idx="29867">
                  <c:v>183.4</c:v>
                </c:pt>
                <c:pt idx="29868">
                  <c:v>182.8</c:v>
                </c:pt>
                <c:pt idx="29869">
                  <c:v>180.1</c:v>
                </c:pt>
                <c:pt idx="29870">
                  <c:v>176.5</c:v>
                </c:pt>
                <c:pt idx="29871">
                  <c:v>184.7</c:v>
                </c:pt>
                <c:pt idx="29872">
                  <c:v>184.1</c:v>
                </c:pt>
                <c:pt idx="29873">
                  <c:v>183.4</c:v>
                </c:pt>
                <c:pt idx="29874">
                  <c:v>184.7</c:v>
                </c:pt>
                <c:pt idx="29875">
                  <c:v>180.8</c:v>
                </c:pt>
                <c:pt idx="29876">
                  <c:v>182.4</c:v>
                </c:pt>
                <c:pt idx="29877">
                  <c:v>181.3</c:v>
                </c:pt>
                <c:pt idx="29878">
                  <c:v>183.4</c:v>
                </c:pt>
                <c:pt idx="29879">
                  <c:v>184.3</c:v>
                </c:pt>
                <c:pt idx="29880">
                  <c:v>182.7</c:v>
                </c:pt>
                <c:pt idx="29881">
                  <c:v>183.4</c:v>
                </c:pt>
                <c:pt idx="29882">
                  <c:v>183.4</c:v>
                </c:pt>
                <c:pt idx="29883">
                  <c:v>185.4</c:v>
                </c:pt>
                <c:pt idx="29884">
                  <c:v>184.1</c:v>
                </c:pt>
                <c:pt idx="29885">
                  <c:v>186.3</c:v>
                </c:pt>
                <c:pt idx="29886">
                  <c:v>179.2</c:v>
                </c:pt>
                <c:pt idx="29887">
                  <c:v>184.7</c:v>
                </c:pt>
                <c:pt idx="29888">
                  <c:v>184.4</c:v>
                </c:pt>
                <c:pt idx="29889">
                  <c:v>183.6</c:v>
                </c:pt>
                <c:pt idx="29890">
                  <c:v>185.7</c:v>
                </c:pt>
                <c:pt idx="29891">
                  <c:v>185.4</c:v>
                </c:pt>
                <c:pt idx="29892">
                  <c:v>182</c:v>
                </c:pt>
                <c:pt idx="29893">
                  <c:v>180.8</c:v>
                </c:pt>
                <c:pt idx="29894">
                  <c:v>186.2</c:v>
                </c:pt>
                <c:pt idx="29895">
                  <c:v>185.7</c:v>
                </c:pt>
                <c:pt idx="29896">
                  <c:v>187</c:v>
                </c:pt>
                <c:pt idx="29897">
                  <c:v>186.4</c:v>
                </c:pt>
                <c:pt idx="29898">
                  <c:v>180.9</c:v>
                </c:pt>
                <c:pt idx="29899">
                  <c:v>185.1</c:v>
                </c:pt>
                <c:pt idx="29900">
                  <c:v>186.3</c:v>
                </c:pt>
                <c:pt idx="29901">
                  <c:v>185</c:v>
                </c:pt>
                <c:pt idx="29902">
                  <c:v>183.8</c:v>
                </c:pt>
                <c:pt idx="29903">
                  <c:v>186.3</c:v>
                </c:pt>
                <c:pt idx="29904">
                  <c:v>184.7</c:v>
                </c:pt>
                <c:pt idx="29905">
                  <c:v>186.7</c:v>
                </c:pt>
                <c:pt idx="29906">
                  <c:v>185.4</c:v>
                </c:pt>
                <c:pt idx="29907">
                  <c:v>187.4</c:v>
                </c:pt>
                <c:pt idx="29908">
                  <c:v>186.7</c:v>
                </c:pt>
                <c:pt idx="29909">
                  <c:v>186.4</c:v>
                </c:pt>
                <c:pt idx="29910">
                  <c:v>184.3</c:v>
                </c:pt>
                <c:pt idx="29911">
                  <c:v>181.9</c:v>
                </c:pt>
                <c:pt idx="29912">
                  <c:v>186.2</c:v>
                </c:pt>
                <c:pt idx="29913">
                  <c:v>185.4</c:v>
                </c:pt>
                <c:pt idx="29914">
                  <c:v>186.7</c:v>
                </c:pt>
                <c:pt idx="29915">
                  <c:v>187.4</c:v>
                </c:pt>
                <c:pt idx="29916">
                  <c:v>185.2</c:v>
                </c:pt>
                <c:pt idx="29917">
                  <c:v>183.6</c:v>
                </c:pt>
                <c:pt idx="29918">
                  <c:v>186.3</c:v>
                </c:pt>
                <c:pt idx="29919">
                  <c:v>186.4</c:v>
                </c:pt>
                <c:pt idx="29920">
                  <c:v>186.4</c:v>
                </c:pt>
                <c:pt idx="29921">
                  <c:v>187.3</c:v>
                </c:pt>
                <c:pt idx="29922">
                  <c:v>184.8</c:v>
                </c:pt>
                <c:pt idx="29923">
                  <c:v>180.2</c:v>
                </c:pt>
                <c:pt idx="29924">
                  <c:v>187.2</c:v>
                </c:pt>
                <c:pt idx="29925">
                  <c:v>187.4</c:v>
                </c:pt>
                <c:pt idx="29926">
                  <c:v>187.4</c:v>
                </c:pt>
                <c:pt idx="29927">
                  <c:v>187.4</c:v>
                </c:pt>
                <c:pt idx="29928">
                  <c:v>184.4</c:v>
                </c:pt>
                <c:pt idx="29929">
                  <c:v>185</c:v>
                </c:pt>
                <c:pt idx="29930">
                  <c:v>187.3</c:v>
                </c:pt>
                <c:pt idx="29931">
                  <c:v>186.4</c:v>
                </c:pt>
                <c:pt idx="29932">
                  <c:v>187</c:v>
                </c:pt>
                <c:pt idx="29933">
                  <c:v>187.4</c:v>
                </c:pt>
                <c:pt idx="29934">
                  <c:v>188</c:v>
                </c:pt>
                <c:pt idx="29935">
                  <c:v>186.7</c:v>
                </c:pt>
                <c:pt idx="29936">
                  <c:v>187.3</c:v>
                </c:pt>
                <c:pt idx="29937">
                  <c:v>187</c:v>
                </c:pt>
                <c:pt idx="29938">
                  <c:v>182.6</c:v>
                </c:pt>
                <c:pt idx="29939">
                  <c:v>188.2</c:v>
                </c:pt>
                <c:pt idx="29940">
                  <c:v>187.4</c:v>
                </c:pt>
                <c:pt idx="29941">
                  <c:v>182.2</c:v>
                </c:pt>
                <c:pt idx="29942">
                  <c:v>188.2</c:v>
                </c:pt>
                <c:pt idx="29943">
                  <c:v>185.7</c:v>
                </c:pt>
                <c:pt idx="29944">
                  <c:v>186.4</c:v>
                </c:pt>
                <c:pt idx="29945">
                  <c:v>189.3</c:v>
                </c:pt>
                <c:pt idx="29946">
                  <c:v>182.2</c:v>
                </c:pt>
                <c:pt idx="29947">
                  <c:v>185.8</c:v>
                </c:pt>
                <c:pt idx="29948">
                  <c:v>181.5</c:v>
                </c:pt>
                <c:pt idx="29949">
                  <c:v>182.2</c:v>
                </c:pt>
                <c:pt idx="29950">
                  <c:v>187.7</c:v>
                </c:pt>
                <c:pt idx="29951">
                  <c:v>189.3</c:v>
                </c:pt>
                <c:pt idx="29952">
                  <c:v>180</c:v>
                </c:pt>
                <c:pt idx="29953">
                  <c:v>184.6</c:v>
                </c:pt>
                <c:pt idx="29954">
                  <c:v>187.3</c:v>
                </c:pt>
                <c:pt idx="29955">
                  <c:v>181.9</c:v>
                </c:pt>
                <c:pt idx="29956">
                  <c:v>186.7</c:v>
                </c:pt>
                <c:pt idx="29957">
                  <c:v>189.3</c:v>
                </c:pt>
                <c:pt idx="29958">
                  <c:v>182.1</c:v>
                </c:pt>
                <c:pt idx="29959">
                  <c:v>184.5</c:v>
                </c:pt>
                <c:pt idx="29960">
                  <c:v>188.3</c:v>
                </c:pt>
                <c:pt idx="29961">
                  <c:v>188.7</c:v>
                </c:pt>
                <c:pt idx="29962">
                  <c:v>183.6</c:v>
                </c:pt>
                <c:pt idx="29963">
                  <c:v>189.2</c:v>
                </c:pt>
                <c:pt idx="29964">
                  <c:v>188</c:v>
                </c:pt>
                <c:pt idx="29965">
                  <c:v>188.7</c:v>
                </c:pt>
                <c:pt idx="29966">
                  <c:v>189.3</c:v>
                </c:pt>
                <c:pt idx="29967">
                  <c:v>187</c:v>
                </c:pt>
                <c:pt idx="29968">
                  <c:v>187.1</c:v>
                </c:pt>
                <c:pt idx="29969">
                  <c:v>189.3</c:v>
                </c:pt>
                <c:pt idx="29970">
                  <c:v>188.3</c:v>
                </c:pt>
                <c:pt idx="29971">
                  <c:v>187.1</c:v>
                </c:pt>
                <c:pt idx="29972">
                  <c:v>187.3</c:v>
                </c:pt>
                <c:pt idx="29973">
                  <c:v>186.5</c:v>
                </c:pt>
                <c:pt idx="29974">
                  <c:v>186.9</c:v>
                </c:pt>
                <c:pt idx="29975">
                  <c:v>189.3</c:v>
                </c:pt>
                <c:pt idx="29976">
                  <c:v>189.1</c:v>
                </c:pt>
                <c:pt idx="29977">
                  <c:v>184.4</c:v>
                </c:pt>
                <c:pt idx="29978">
                  <c:v>183.4</c:v>
                </c:pt>
                <c:pt idx="29979">
                  <c:v>186.2</c:v>
                </c:pt>
                <c:pt idx="29980">
                  <c:v>185.2</c:v>
                </c:pt>
                <c:pt idx="29981">
                  <c:v>189.3</c:v>
                </c:pt>
                <c:pt idx="29982">
                  <c:v>189.4</c:v>
                </c:pt>
                <c:pt idx="29983">
                  <c:v>188.6</c:v>
                </c:pt>
                <c:pt idx="29984">
                  <c:v>190.3</c:v>
                </c:pt>
                <c:pt idx="29985">
                  <c:v>186.6</c:v>
                </c:pt>
                <c:pt idx="29986">
                  <c:v>182.3</c:v>
                </c:pt>
                <c:pt idx="29987">
                  <c:v>189.2</c:v>
                </c:pt>
                <c:pt idx="29988">
                  <c:v>188.3</c:v>
                </c:pt>
                <c:pt idx="29989">
                  <c:v>189.6</c:v>
                </c:pt>
                <c:pt idx="29990">
                  <c:v>190.3</c:v>
                </c:pt>
                <c:pt idx="29991">
                  <c:v>190.4</c:v>
                </c:pt>
                <c:pt idx="29992">
                  <c:v>185.1</c:v>
                </c:pt>
                <c:pt idx="29993">
                  <c:v>191.2</c:v>
                </c:pt>
                <c:pt idx="29994">
                  <c:v>191</c:v>
                </c:pt>
                <c:pt idx="29995">
                  <c:v>189.7</c:v>
                </c:pt>
                <c:pt idx="29996">
                  <c:v>185.4</c:v>
                </c:pt>
                <c:pt idx="29997">
                  <c:v>189.7</c:v>
                </c:pt>
                <c:pt idx="29998">
                  <c:v>189</c:v>
                </c:pt>
                <c:pt idx="29999">
                  <c:v>184.5</c:v>
                </c:pt>
                <c:pt idx="30000">
                  <c:v>186.4</c:v>
                </c:pt>
                <c:pt idx="30001">
                  <c:v>188.9</c:v>
                </c:pt>
                <c:pt idx="30002">
                  <c:v>191.3</c:v>
                </c:pt>
                <c:pt idx="30003">
                  <c:v>189.8</c:v>
                </c:pt>
                <c:pt idx="30004">
                  <c:v>188.3</c:v>
                </c:pt>
                <c:pt idx="30005">
                  <c:v>192.3</c:v>
                </c:pt>
                <c:pt idx="30006">
                  <c:v>191.3</c:v>
                </c:pt>
                <c:pt idx="30007">
                  <c:v>189.4</c:v>
                </c:pt>
                <c:pt idx="30008">
                  <c:v>191.3</c:v>
                </c:pt>
                <c:pt idx="30009">
                  <c:v>192</c:v>
                </c:pt>
                <c:pt idx="30010">
                  <c:v>192</c:v>
                </c:pt>
                <c:pt idx="30011">
                  <c:v>184.5</c:v>
                </c:pt>
                <c:pt idx="30012">
                  <c:v>190.9</c:v>
                </c:pt>
                <c:pt idx="30013">
                  <c:v>185.9</c:v>
                </c:pt>
                <c:pt idx="30014">
                  <c:v>187.3</c:v>
                </c:pt>
                <c:pt idx="30015">
                  <c:v>192.3</c:v>
                </c:pt>
                <c:pt idx="30016">
                  <c:v>192.3</c:v>
                </c:pt>
                <c:pt idx="30017">
                  <c:v>193.3</c:v>
                </c:pt>
                <c:pt idx="30018">
                  <c:v>191.1</c:v>
                </c:pt>
                <c:pt idx="30019">
                  <c:v>191.5</c:v>
                </c:pt>
                <c:pt idx="30020">
                  <c:v>192.3</c:v>
                </c:pt>
                <c:pt idx="30021">
                  <c:v>192.7</c:v>
                </c:pt>
                <c:pt idx="30022">
                  <c:v>191.3</c:v>
                </c:pt>
                <c:pt idx="30023">
                  <c:v>193.3</c:v>
                </c:pt>
                <c:pt idx="30024">
                  <c:v>192.7</c:v>
                </c:pt>
                <c:pt idx="30025">
                  <c:v>192.6</c:v>
                </c:pt>
                <c:pt idx="30026">
                  <c:v>192.3</c:v>
                </c:pt>
                <c:pt idx="30027">
                  <c:v>191.4</c:v>
                </c:pt>
                <c:pt idx="30028">
                  <c:v>190.6</c:v>
                </c:pt>
                <c:pt idx="30029">
                  <c:v>189.4</c:v>
                </c:pt>
                <c:pt idx="30030">
                  <c:v>189.2</c:v>
                </c:pt>
                <c:pt idx="30031">
                  <c:v>192.7</c:v>
                </c:pt>
                <c:pt idx="30032">
                  <c:v>193.3</c:v>
                </c:pt>
                <c:pt idx="30033">
                  <c:v>191.9</c:v>
                </c:pt>
                <c:pt idx="30034">
                  <c:v>193.3</c:v>
                </c:pt>
                <c:pt idx="30035">
                  <c:v>192.3</c:v>
                </c:pt>
                <c:pt idx="30036">
                  <c:v>192.7</c:v>
                </c:pt>
                <c:pt idx="30037">
                  <c:v>192.6</c:v>
                </c:pt>
                <c:pt idx="30038">
                  <c:v>191.4</c:v>
                </c:pt>
                <c:pt idx="30039">
                  <c:v>190.1</c:v>
                </c:pt>
                <c:pt idx="30040">
                  <c:v>191.8</c:v>
                </c:pt>
                <c:pt idx="30041">
                  <c:v>194.3</c:v>
                </c:pt>
                <c:pt idx="30042">
                  <c:v>191.9</c:v>
                </c:pt>
                <c:pt idx="30043">
                  <c:v>191.4</c:v>
                </c:pt>
                <c:pt idx="30044">
                  <c:v>191.3</c:v>
                </c:pt>
                <c:pt idx="30045">
                  <c:v>194</c:v>
                </c:pt>
                <c:pt idx="30046">
                  <c:v>193.3</c:v>
                </c:pt>
                <c:pt idx="30047">
                  <c:v>195.3</c:v>
                </c:pt>
                <c:pt idx="30048">
                  <c:v>194.7</c:v>
                </c:pt>
                <c:pt idx="30049">
                  <c:v>194.6</c:v>
                </c:pt>
                <c:pt idx="30050">
                  <c:v>193.3</c:v>
                </c:pt>
                <c:pt idx="30051">
                  <c:v>193.2</c:v>
                </c:pt>
                <c:pt idx="30052">
                  <c:v>194.6</c:v>
                </c:pt>
                <c:pt idx="30053">
                  <c:v>193.3</c:v>
                </c:pt>
                <c:pt idx="30054">
                  <c:v>192</c:v>
                </c:pt>
                <c:pt idx="30055">
                  <c:v>193.9</c:v>
                </c:pt>
                <c:pt idx="30056">
                  <c:v>196.3</c:v>
                </c:pt>
                <c:pt idx="30057">
                  <c:v>193.7</c:v>
                </c:pt>
                <c:pt idx="30058">
                  <c:v>193.5</c:v>
                </c:pt>
                <c:pt idx="30059">
                  <c:v>192.4</c:v>
                </c:pt>
                <c:pt idx="30060">
                  <c:v>194.7</c:v>
                </c:pt>
                <c:pt idx="30061">
                  <c:v>193.9</c:v>
                </c:pt>
                <c:pt idx="30062">
                  <c:v>197.2</c:v>
                </c:pt>
                <c:pt idx="30063">
                  <c:v>188.3</c:v>
                </c:pt>
                <c:pt idx="30064">
                  <c:v>194.2</c:v>
                </c:pt>
                <c:pt idx="30065">
                  <c:v>189.5</c:v>
                </c:pt>
                <c:pt idx="30066">
                  <c:v>194.9</c:v>
                </c:pt>
                <c:pt idx="30067">
                  <c:v>196.9</c:v>
                </c:pt>
                <c:pt idx="30068">
                  <c:v>191.4</c:v>
                </c:pt>
                <c:pt idx="30069">
                  <c:v>192.9</c:v>
                </c:pt>
                <c:pt idx="30070">
                  <c:v>195.6</c:v>
                </c:pt>
                <c:pt idx="30071">
                  <c:v>194.3</c:v>
                </c:pt>
                <c:pt idx="30072">
                  <c:v>196.3</c:v>
                </c:pt>
                <c:pt idx="30073">
                  <c:v>195.6</c:v>
                </c:pt>
                <c:pt idx="30074">
                  <c:v>197.2</c:v>
                </c:pt>
                <c:pt idx="30075">
                  <c:v>196</c:v>
                </c:pt>
                <c:pt idx="30076">
                  <c:v>195.9</c:v>
                </c:pt>
                <c:pt idx="30077">
                  <c:v>196.3</c:v>
                </c:pt>
                <c:pt idx="30078">
                  <c:v>196.6</c:v>
                </c:pt>
                <c:pt idx="30079">
                  <c:v>193.4</c:v>
                </c:pt>
                <c:pt idx="30080">
                  <c:v>196.2</c:v>
                </c:pt>
                <c:pt idx="30081">
                  <c:v>195.9</c:v>
                </c:pt>
                <c:pt idx="30082">
                  <c:v>195.3</c:v>
                </c:pt>
                <c:pt idx="30083">
                  <c:v>195.3</c:v>
                </c:pt>
                <c:pt idx="30084">
                  <c:v>194.2</c:v>
                </c:pt>
                <c:pt idx="30085">
                  <c:v>196.9</c:v>
                </c:pt>
                <c:pt idx="30086">
                  <c:v>197.3</c:v>
                </c:pt>
                <c:pt idx="30087">
                  <c:v>193.9</c:v>
                </c:pt>
                <c:pt idx="30088">
                  <c:v>197.2</c:v>
                </c:pt>
                <c:pt idx="30089">
                  <c:v>196.3</c:v>
                </c:pt>
                <c:pt idx="30090">
                  <c:v>191.9</c:v>
                </c:pt>
                <c:pt idx="30091">
                  <c:v>191.4</c:v>
                </c:pt>
                <c:pt idx="30092">
                  <c:v>197.1</c:v>
                </c:pt>
                <c:pt idx="30093">
                  <c:v>197</c:v>
                </c:pt>
                <c:pt idx="30094">
                  <c:v>195.6</c:v>
                </c:pt>
                <c:pt idx="30095">
                  <c:v>197.2</c:v>
                </c:pt>
                <c:pt idx="30096">
                  <c:v>196.2</c:v>
                </c:pt>
                <c:pt idx="30097">
                  <c:v>196.3</c:v>
                </c:pt>
                <c:pt idx="30098">
                  <c:v>198.2</c:v>
                </c:pt>
                <c:pt idx="30099">
                  <c:v>197.3</c:v>
                </c:pt>
                <c:pt idx="30100">
                  <c:v>197.9</c:v>
                </c:pt>
                <c:pt idx="30101">
                  <c:v>197.3</c:v>
                </c:pt>
                <c:pt idx="30102">
                  <c:v>197.9</c:v>
                </c:pt>
                <c:pt idx="30103">
                  <c:v>197.6</c:v>
                </c:pt>
                <c:pt idx="30104">
                  <c:v>197.3</c:v>
                </c:pt>
                <c:pt idx="30105">
                  <c:v>198.3</c:v>
                </c:pt>
                <c:pt idx="30106">
                  <c:v>195.1</c:v>
                </c:pt>
                <c:pt idx="30107">
                  <c:v>188.4</c:v>
                </c:pt>
                <c:pt idx="30108">
                  <c:v>197.9</c:v>
                </c:pt>
                <c:pt idx="30109">
                  <c:v>199.3</c:v>
                </c:pt>
                <c:pt idx="30110">
                  <c:v>194.4</c:v>
                </c:pt>
                <c:pt idx="30111">
                  <c:v>193.9</c:v>
                </c:pt>
                <c:pt idx="30112">
                  <c:v>197.8</c:v>
                </c:pt>
                <c:pt idx="30113">
                  <c:v>194.4</c:v>
                </c:pt>
                <c:pt idx="30114">
                  <c:v>194.2</c:v>
                </c:pt>
                <c:pt idx="30115">
                  <c:v>197</c:v>
                </c:pt>
                <c:pt idx="30116">
                  <c:v>197.3</c:v>
                </c:pt>
                <c:pt idx="30117">
                  <c:v>196.2</c:v>
                </c:pt>
                <c:pt idx="30118">
                  <c:v>195.1</c:v>
                </c:pt>
                <c:pt idx="30119">
                  <c:v>194.4</c:v>
                </c:pt>
                <c:pt idx="30120">
                  <c:v>196.2</c:v>
                </c:pt>
                <c:pt idx="30121">
                  <c:v>197</c:v>
                </c:pt>
                <c:pt idx="30122">
                  <c:v>198.2</c:v>
                </c:pt>
                <c:pt idx="30123">
                  <c:v>197</c:v>
                </c:pt>
                <c:pt idx="30124">
                  <c:v>196.9</c:v>
                </c:pt>
                <c:pt idx="30125">
                  <c:v>196.3</c:v>
                </c:pt>
                <c:pt idx="30126">
                  <c:v>197.6</c:v>
                </c:pt>
                <c:pt idx="30127">
                  <c:v>196.3</c:v>
                </c:pt>
                <c:pt idx="30128">
                  <c:v>189.4</c:v>
                </c:pt>
                <c:pt idx="30129">
                  <c:v>194.9</c:v>
                </c:pt>
                <c:pt idx="30130">
                  <c:v>193.1</c:v>
                </c:pt>
                <c:pt idx="30131">
                  <c:v>187.5</c:v>
                </c:pt>
                <c:pt idx="30132">
                  <c:v>197.3</c:v>
                </c:pt>
                <c:pt idx="30133">
                  <c:v>196.6</c:v>
                </c:pt>
                <c:pt idx="30134">
                  <c:v>196.3</c:v>
                </c:pt>
                <c:pt idx="30135">
                  <c:v>197.9</c:v>
                </c:pt>
                <c:pt idx="30136">
                  <c:v>196.6</c:v>
                </c:pt>
                <c:pt idx="30137">
                  <c:v>198.2</c:v>
                </c:pt>
                <c:pt idx="30138">
                  <c:v>197.3</c:v>
                </c:pt>
                <c:pt idx="30139">
                  <c:v>197.2</c:v>
                </c:pt>
                <c:pt idx="30140">
                  <c:v>198.3</c:v>
                </c:pt>
                <c:pt idx="30141">
                  <c:v>194.8</c:v>
                </c:pt>
                <c:pt idx="30142">
                  <c:v>194.5</c:v>
                </c:pt>
                <c:pt idx="30143">
                  <c:v>198.2</c:v>
                </c:pt>
                <c:pt idx="30144">
                  <c:v>194.9</c:v>
                </c:pt>
                <c:pt idx="30145">
                  <c:v>197.6</c:v>
                </c:pt>
                <c:pt idx="30146">
                  <c:v>192.4</c:v>
                </c:pt>
                <c:pt idx="30147">
                  <c:v>198.3</c:v>
                </c:pt>
                <c:pt idx="30148">
                  <c:v>197</c:v>
                </c:pt>
                <c:pt idx="30149">
                  <c:v>197.3</c:v>
                </c:pt>
                <c:pt idx="30150">
                  <c:v>193.5</c:v>
                </c:pt>
                <c:pt idx="30151">
                  <c:v>198.3</c:v>
                </c:pt>
                <c:pt idx="30152">
                  <c:v>195.3</c:v>
                </c:pt>
                <c:pt idx="30153">
                  <c:v>198</c:v>
                </c:pt>
                <c:pt idx="30154">
                  <c:v>197.3</c:v>
                </c:pt>
                <c:pt idx="30155">
                  <c:v>198.2</c:v>
                </c:pt>
                <c:pt idx="30156">
                  <c:v>193.1</c:v>
                </c:pt>
                <c:pt idx="30157">
                  <c:v>196.7</c:v>
                </c:pt>
                <c:pt idx="30158">
                  <c:v>194.3</c:v>
                </c:pt>
                <c:pt idx="30159">
                  <c:v>198.2</c:v>
                </c:pt>
                <c:pt idx="30160">
                  <c:v>199.6</c:v>
                </c:pt>
                <c:pt idx="30161">
                  <c:v>199.3</c:v>
                </c:pt>
                <c:pt idx="30162">
                  <c:v>193.8</c:v>
                </c:pt>
                <c:pt idx="30163">
                  <c:v>198.6</c:v>
                </c:pt>
                <c:pt idx="30164">
                  <c:v>201.2</c:v>
                </c:pt>
                <c:pt idx="30165">
                  <c:v>201.9</c:v>
                </c:pt>
                <c:pt idx="30166">
                  <c:v>201.2</c:v>
                </c:pt>
                <c:pt idx="30167">
                  <c:v>192.5</c:v>
                </c:pt>
                <c:pt idx="30168">
                  <c:v>201.3</c:v>
                </c:pt>
                <c:pt idx="30169">
                  <c:v>200.5</c:v>
                </c:pt>
                <c:pt idx="30170">
                  <c:v>202.2</c:v>
                </c:pt>
                <c:pt idx="30171">
                  <c:v>196</c:v>
                </c:pt>
                <c:pt idx="30172">
                  <c:v>194.6</c:v>
                </c:pt>
                <c:pt idx="30173">
                  <c:v>199.2</c:v>
                </c:pt>
                <c:pt idx="30174">
                  <c:v>199.3</c:v>
                </c:pt>
                <c:pt idx="30175">
                  <c:v>199.9</c:v>
                </c:pt>
                <c:pt idx="30176">
                  <c:v>199.3</c:v>
                </c:pt>
                <c:pt idx="30177">
                  <c:v>200.2</c:v>
                </c:pt>
                <c:pt idx="30178">
                  <c:v>199</c:v>
                </c:pt>
                <c:pt idx="30179">
                  <c:v>200.2</c:v>
                </c:pt>
                <c:pt idx="30180">
                  <c:v>197.8</c:v>
                </c:pt>
                <c:pt idx="30181">
                  <c:v>198.7</c:v>
                </c:pt>
                <c:pt idx="30182">
                  <c:v>194.4</c:v>
                </c:pt>
                <c:pt idx="30183">
                  <c:v>202.2</c:v>
                </c:pt>
                <c:pt idx="30184">
                  <c:v>201.6</c:v>
                </c:pt>
                <c:pt idx="30185">
                  <c:v>195.4</c:v>
                </c:pt>
                <c:pt idx="30186">
                  <c:v>200.9</c:v>
                </c:pt>
                <c:pt idx="30187">
                  <c:v>200.3</c:v>
                </c:pt>
                <c:pt idx="30188">
                  <c:v>200.2</c:v>
                </c:pt>
                <c:pt idx="30189">
                  <c:v>201.2</c:v>
                </c:pt>
                <c:pt idx="30190">
                  <c:v>201.9</c:v>
                </c:pt>
                <c:pt idx="30191">
                  <c:v>203.2</c:v>
                </c:pt>
                <c:pt idx="30192">
                  <c:v>199.3</c:v>
                </c:pt>
                <c:pt idx="30193">
                  <c:v>201.1</c:v>
                </c:pt>
                <c:pt idx="30194">
                  <c:v>201.3</c:v>
                </c:pt>
                <c:pt idx="30195">
                  <c:v>198.9</c:v>
                </c:pt>
                <c:pt idx="30196">
                  <c:v>201.5</c:v>
                </c:pt>
                <c:pt idx="30197">
                  <c:v>200.3</c:v>
                </c:pt>
                <c:pt idx="30198">
                  <c:v>201.2</c:v>
                </c:pt>
                <c:pt idx="30199">
                  <c:v>201.9</c:v>
                </c:pt>
                <c:pt idx="30200">
                  <c:v>199.3</c:v>
                </c:pt>
                <c:pt idx="30201">
                  <c:v>199.4</c:v>
                </c:pt>
                <c:pt idx="30202">
                  <c:v>199.1</c:v>
                </c:pt>
                <c:pt idx="30203">
                  <c:v>201.2</c:v>
                </c:pt>
                <c:pt idx="30204">
                  <c:v>197.4</c:v>
                </c:pt>
                <c:pt idx="30205">
                  <c:v>197.8</c:v>
                </c:pt>
                <c:pt idx="30206">
                  <c:v>201.2</c:v>
                </c:pt>
                <c:pt idx="30207">
                  <c:v>191</c:v>
                </c:pt>
                <c:pt idx="30208">
                  <c:v>197.4</c:v>
                </c:pt>
                <c:pt idx="30209">
                  <c:v>201.2</c:v>
                </c:pt>
                <c:pt idx="30210">
                  <c:v>200.2</c:v>
                </c:pt>
                <c:pt idx="30211">
                  <c:v>195.8</c:v>
                </c:pt>
                <c:pt idx="30212">
                  <c:v>199.1</c:v>
                </c:pt>
                <c:pt idx="30213">
                  <c:v>201.2</c:v>
                </c:pt>
                <c:pt idx="30214">
                  <c:v>201.9</c:v>
                </c:pt>
                <c:pt idx="30215">
                  <c:v>201.3</c:v>
                </c:pt>
                <c:pt idx="30216">
                  <c:v>198.8</c:v>
                </c:pt>
                <c:pt idx="30217">
                  <c:v>201.6</c:v>
                </c:pt>
                <c:pt idx="30218">
                  <c:v>202.2</c:v>
                </c:pt>
                <c:pt idx="30219">
                  <c:v>199.6</c:v>
                </c:pt>
                <c:pt idx="30220">
                  <c:v>197.6</c:v>
                </c:pt>
                <c:pt idx="30221">
                  <c:v>196.3</c:v>
                </c:pt>
                <c:pt idx="30222">
                  <c:v>186.1</c:v>
                </c:pt>
                <c:pt idx="30223">
                  <c:v>182.2</c:v>
                </c:pt>
                <c:pt idx="30224">
                  <c:v>177.5</c:v>
                </c:pt>
                <c:pt idx="30225">
                  <c:v>172.2</c:v>
                </c:pt>
                <c:pt idx="30226">
                  <c:v>167</c:v>
                </c:pt>
                <c:pt idx="30227">
                  <c:v>165.6</c:v>
                </c:pt>
                <c:pt idx="30228">
                  <c:v>162</c:v>
                </c:pt>
                <c:pt idx="30229">
                  <c:v>159.30000000000001</c:v>
                </c:pt>
                <c:pt idx="30230">
                  <c:v>158.6</c:v>
                </c:pt>
                <c:pt idx="30231">
                  <c:v>153.30000000000001</c:v>
                </c:pt>
                <c:pt idx="30232">
                  <c:v>148.9</c:v>
                </c:pt>
                <c:pt idx="30233">
                  <c:v>151.6</c:v>
                </c:pt>
                <c:pt idx="30234">
                  <c:v>149.69999999999999</c:v>
                </c:pt>
                <c:pt idx="30235">
                  <c:v>143.9</c:v>
                </c:pt>
                <c:pt idx="30236">
                  <c:v>138.80000000000001</c:v>
                </c:pt>
                <c:pt idx="30237">
                  <c:v>143.30000000000001</c:v>
                </c:pt>
                <c:pt idx="30238">
                  <c:v>140.4</c:v>
                </c:pt>
                <c:pt idx="30239">
                  <c:v>140.80000000000001</c:v>
                </c:pt>
                <c:pt idx="30240">
                  <c:v>137.19999999999999</c:v>
                </c:pt>
                <c:pt idx="30241">
                  <c:v>135.19999999999999</c:v>
                </c:pt>
                <c:pt idx="30242">
                  <c:v>134.80000000000001</c:v>
                </c:pt>
                <c:pt idx="30243">
                  <c:v>133.80000000000001</c:v>
                </c:pt>
                <c:pt idx="30244">
                  <c:v>133.80000000000001</c:v>
                </c:pt>
                <c:pt idx="30245">
                  <c:v>131.9</c:v>
                </c:pt>
                <c:pt idx="30246">
                  <c:v>129.6</c:v>
                </c:pt>
                <c:pt idx="30247">
                  <c:v>128.19999999999999</c:v>
                </c:pt>
                <c:pt idx="30248">
                  <c:v>125.9</c:v>
                </c:pt>
                <c:pt idx="30249">
                  <c:v>121.2</c:v>
                </c:pt>
                <c:pt idx="30250">
                  <c:v>120.7</c:v>
                </c:pt>
                <c:pt idx="30251">
                  <c:v>122.9</c:v>
                </c:pt>
                <c:pt idx="30252">
                  <c:v>121.3</c:v>
                </c:pt>
                <c:pt idx="30253">
                  <c:v>120</c:v>
                </c:pt>
                <c:pt idx="30254">
                  <c:v>120</c:v>
                </c:pt>
                <c:pt idx="30255">
                  <c:v>118.3</c:v>
                </c:pt>
                <c:pt idx="30256">
                  <c:v>116.3</c:v>
                </c:pt>
                <c:pt idx="30257">
                  <c:v>118.9</c:v>
                </c:pt>
                <c:pt idx="30258">
                  <c:v>116.2</c:v>
                </c:pt>
                <c:pt idx="30259">
                  <c:v>119</c:v>
                </c:pt>
                <c:pt idx="30260">
                  <c:v>116</c:v>
                </c:pt>
                <c:pt idx="30261">
                  <c:v>116</c:v>
                </c:pt>
                <c:pt idx="30262">
                  <c:v>116</c:v>
                </c:pt>
                <c:pt idx="30263">
                  <c:v>115</c:v>
                </c:pt>
                <c:pt idx="30264">
                  <c:v>111.6</c:v>
                </c:pt>
                <c:pt idx="30265">
                  <c:v>113</c:v>
                </c:pt>
                <c:pt idx="30266">
                  <c:v>110.1</c:v>
                </c:pt>
                <c:pt idx="30267">
                  <c:v>112</c:v>
                </c:pt>
                <c:pt idx="30268">
                  <c:v>109.5</c:v>
                </c:pt>
                <c:pt idx="30269">
                  <c:v>106.1</c:v>
                </c:pt>
                <c:pt idx="30270">
                  <c:v>106.7</c:v>
                </c:pt>
                <c:pt idx="30271">
                  <c:v>108.7</c:v>
                </c:pt>
                <c:pt idx="30272">
                  <c:v>109</c:v>
                </c:pt>
                <c:pt idx="30273">
                  <c:v>107.4</c:v>
                </c:pt>
                <c:pt idx="30274">
                  <c:v>108.1</c:v>
                </c:pt>
                <c:pt idx="30275">
                  <c:v>108.1</c:v>
                </c:pt>
                <c:pt idx="30276">
                  <c:v>105.7</c:v>
                </c:pt>
                <c:pt idx="30277">
                  <c:v>106.4</c:v>
                </c:pt>
                <c:pt idx="30278">
                  <c:v>106.1</c:v>
                </c:pt>
                <c:pt idx="30279">
                  <c:v>104.8</c:v>
                </c:pt>
                <c:pt idx="30280">
                  <c:v>105.9</c:v>
                </c:pt>
                <c:pt idx="30281">
                  <c:v>103.2</c:v>
                </c:pt>
                <c:pt idx="30282">
                  <c:v>105.7</c:v>
                </c:pt>
                <c:pt idx="30283">
                  <c:v>105.1</c:v>
                </c:pt>
                <c:pt idx="30284">
                  <c:v>106</c:v>
                </c:pt>
                <c:pt idx="30285">
                  <c:v>105.5</c:v>
                </c:pt>
                <c:pt idx="30286">
                  <c:v>102.7</c:v>
                </c:pt>
                <c:pt idx="30287">
                  <c:v>105</c:v>
                </c:pt>
                <c:pt idx="30288">
                  <c:v>103.4</c:v>
                </c:pt>
                <c:pt idx="30289">
                  <c:v>102.2</c:v>
                </c:pt>
                <c:pt idx="30290">
                  <c:v>103.1</c:v>
                </c:pt>
                <c:pt idx="30291">
                  <c:v>98.8</c:v>
                </c:pt>
                <c:pt idx="30292">
                  <c:v>100.1</c:v>
                </c:pt>
                <c:pt idx="30293">
                  <c:v>96.2</c:v>
                </c:pt>
                <c:pt idx="30294">
                  <c:v>98.1</c:v>
                </c:pt>
                <c:pt idx="30295">
                  <c:v>97.5</c:v>
                </c:pt>
                <c:pt idx="30296">
                  <c:v>97.2</c:v>
                </c:pt>
                <c:pt idx="30297">
                  <c:v>95.8</c:v>
                </c:pt>
                <c:pt idx="30298">
                  <c:v>96.5</c:v>
                </c:pt>
                <c:pt idx="30299">
                  <c:v>96.2</c:v>
                </c:pt>
                <c:pt idx="30300">
                  <c:v>96.2</c:v>
                </c:pt>
                <c:pt idx="30301">
                  <c:v>96.1</c:v>
                </c:pt>
                <c:pt idx="30302">
                  <c:v>95.2</c:v>
                </c:pt>
                <c:pt idx="30303">
                  <c:v>96.2</c:v>
                </c:pt>
                <c:pt idx="30304">
                  <c:v>95.5</c:v>
                </c:pt>
                <c:pt idx="30305">
                  <c:v>94.2</c:v>
                </c:pt>
                <c:pt idx="30306">
                  <c:v>92.6</c:v>
                </c:pt>
                <c:pt idx="30307">
                  <c:v>93.1</c:v>
                </c:pt>
                <c:pt idx="30308">
                  <c:v>94.2</c:v>
                </c:pt>
                <c:pt idx="30309">
                  <c:v>93.9</c:v>
                </c:pt>
                <c:pt idx="30310">
                  <c:v>91.3</c:v>
                </c:pt>
                <c:pt idx="30311">
                  <c:v>90.2</c:v>
                </c:pt>
                <c:pt idx="30312">
                  <c:v>92.2</c:v>
                </c:pt>
                <c:pt idx="30313">
                  <c:v>92.2</c:v>
                </c:pt>
                <c:pt idx="30314">
                  <c:v>92.2</c:v>
                </c:pt>
                <c:pt idx="30315">
                  <c:v>90.2</c:v>
                </c:pt>
                <c:pt idx="30316">
                  <c:v>91.5</c:v>
                </c:pt>
                <c:pt idx="30317">
                  <c:v>93.2</c:v>
                </c:pt>
                <c:pt idx="30318">
                  <c:v>92.6</c:v>
                </c:pt>
                <c:pt idx="30319">
                  <c:v>93.1</c:v>
                </c:pt>
                <c:pt idx="30320">
                  <c:v>94.2</c:v>
                </c:pt>
                <c:pt idx="30321">
                  <c:v>92.5</c:v>
                </c:pt>
                <c:pt idx="30322">
                  <c:v>93.2</c:v>
                </c:pt>
                <c:pt idx="30323">
                  <c:v>93.2</c:v>
                </c:pt>
                <c:pt idx="30324">
                  <c:v>91.8</c:v>
                </c:pt>
                <c:pt idx="30325">
                  <c:v>94.5</c:v>
                </c:pt>
                <c:pt idx="30326">
                  <c:v>94.2</c:v>
                </c:pt>
                <c:pt idx="30327">
                  <c:v>92.9</c:v>
                </c:pt>
                <c:pt idx="30328">
                  <c:v>90.9</c:v>
                </c:pt>
                <c:pt idx="30329">
                  <c:v>89.2</c:v>
                </c:pt>
                <c:pt idx="30330">
                  <c:v>90.2</c:v>
                </c:pt>
                <c:pt idx="30331">
                  <c:v>90.2</c:v>
                </c:pt>
                <c:pt idx="30332">
                  <c:v>90.2</c:v>
                </c:pt>
                <c:pt idx="30333">
                  <c:v>86.2</c:v>
                </c:pt>
                <c:pt idx="30334">
                  <c:v>89.5</c:v>
                </c:pt>
                <c:pt idx="30335">
                  <c:v>91.2</c:v>
                </c:pt>
                <c:pt idx="30336">
                  <c:v>89.9</c:v>
                </c:pt>
                <c:pt idx="30337">
                  <c:v>89.2</c:v>
                </c:pt>
                <c:pt idx="30338">
                  <c:v>88.2</c:v>
                </c:pt>
                <c:pt idx="30339">
                  <c:v>85.8</c:v>
                </c:pt>
                <c:pt idx="30340">
                  <c:v>88.6</c:v>
                </c:pt>
                <c:pt idx="30341">
                  <c:v>88.2</c:v>
                </c:pt>
                <c:pt idx="30342">
                  <c:v>86.7</c:v>
                </c:pt>
                <c:pt idx="30343">
                  <c:v>86.5</c:v>
                </c:pt>
                <c:pt idx="30344">
                  <c:v>86.3</c:v>
                </c:pt>
                <c:pt idx="30345">
                  <c:v>85.9</c:v>
                </c:pt>
                <c:pt idx="30346">
                  <c:v>85.3</c:v>
                </c:pt>
                <c:pt idx="30347">
                  <c:v>83.3</c:v>
                </c:pt>
                <c:pt idx="30348">
                  <c:v>85.3</c:v>
                </c:pt>
                <c:pt idx="30349">
                  <c:v>85.9</c:v>
                </c:pt>
                <c:pt idx="30350">
                  <c:v>84.3</c:v>
                </c:pt>
                <c:pt idx="30351">
                  <c:v>86.2</c:v>
                </c:pt>
                <c:pt idx="30352">
                  <c:v>86.9</c:v>
                </c:pt>
                <c:pt idx="30353">
                  <c:v>87.2</c:v>
                </c:pt>
                <c:pt idx="30354">
                  <c:v>86.6</c:v>
                </c:pt>
                <c:pt idx="30355">
                  <c:v>86.5</c:v>
                </c:pt>
                <c:pt idx="30356">
                  <c:v>88.2</c:v>
                </c:pt>
                <c:pt idx="30357">
                  <c:v>84.2</c:v>
                </c:pt>
                <c:pt idx="30358">
                  <c:v>86.9</c:v>
                </c:pt>
                <c:pt idx="30359">
                  <c:v>87.2</c:v>
                </c:pt>
                <c:pt idx="30360">
                  <c:v>86.2</c:v>
                </c:pt>
                <c:pt idx="30361">
                  <c:v>85</c:v>
                </c:pt>
                <c:pt idx="30362">
                  <c:v>86.2</c:v>
                </c:pt>
                <c:pt idx="30363">
                  <c:v>84.6</c:v>
                </c:pt>
                <c:pt idx="30364">
                  <c:v>84.5</c:v>
                </c:pt>
                <c:pt idx="30365">
                  <c:v>85.3</c:v>
                </c:pt>
                <c:pt idx="30366">
                  <c:v>82.5</c:v>
                </c:pt>
                <c:pt idx="30367">
                  <c:v>85.3</c:v>
                </c:pt>
                <c:pt idx="30368">
                  <c:v>83.3</c:v>
                </c:pt>
                <c:pt idx="30369">
                  <c:v>84</c:v>
                </c:pt>
                <c:pt idx="30370">
                  <c:v>83.3</c:v>
                </c:pt>
                <c:pt idx="30371">
                  <c:v>83.3</c:v>
                </c:pt>
                <c:pt idx="30372">
                  <c:v>84.3</c:v>
                </c:pt>
                <c:pt idx="30373">
                  <c:v>84.3</c:v>
                </c:pt>
                <c:pt idx="30374">
                  <c:v>86.2</c:v>
                </c:pt>
                <c:pt idx="30375">
                  <c:v>83.3</c:v>
                </c:pt>
                <c:pt idx="30376">
                  <c:v>83.3</c:v>
                </c:pt>
                <c:pt idx="30377">
                  <c:v>84.2</c:v>
                </c:pt>
                <c:pt idx="30378">
                  <c:v>84.3</c:v>
                </c:pt>
                <c:pt idx="30379">
                  <c:v>85.5</c:v>
                </c:pt>
                <c:pt idx="30380">
                  <c:v>85.3</c:v>
                </c:pt>
                <c:pt idx="30381">
                  <c:v>83.6</c:v>
                </c:pt>
                <c:pt idx="30382">
                  <c:v>82.9</c:v>
                </c:pt>
                <c:pt idx="30383">
                  <c:v>82.3</c:v>
                </c:pt>
                <c:pt idx="30384">
                  <c:v>83</c:v>
                </c:pt>
                <c:pt idx="30385">
                  <c:v>82.3</c:v>
                </c:pt>
                <c:pt idx="30386">
                  <c:v>81.3</c:v>
                </c:pt>
                <c:pt idx="30387">
                  <c:v>80</c:v>
                </c:pt>
                <c:pt idx="30388">
                  <c:v>80.599999999999994</c:v>
                </c:pt>
                <c:pt idx="30389">
                  <c:v>80.3</c:v>
                </c:pt>
                <c:pt idx="30390">
                  <c:v>81.599999999999994</c:v>
                </c:pt>
                <c:pt idx="30391">
                  <c:v>81</c:v>
                </c:pt>
                <c:pt idx="30392">
                  <c:v>79.3</c:v>
                </c:pt>
                <c:pt idx="30393">
                  <c:v>81</c:v>
                </c:pt>
                <c:pt idx="30394">
                  <c:v>80.3</c:v>
                </c:pt>
                <c:pt idx="30395">
                  <c:v>80.3</c:v>
                </c:pt>
                <c:pt idx="30396">
                  <c:v>79.400000000000006</c:v>
                </c:pt>
                <c:pt idx="30397">
                  <c:v>78</c:v>
                </c:pt>
                <c:pt idx="30398">
                  <c:v>79.3</c:v>
                </c:pt>
                <c:pt idx="30399">
                  <c:v>79</c:v>
                </c:pt>
                <c:pt idx="30400">
                  <c:v>77</c:v>
                </c:pt>
                <c:pt idx="30401">
                  <c:v>80.2</c:v>
                </c:pt>
                <c:pt idx="30402">
                  <c:v>78.599999999999994</c:v>
                </c:pt>
                <c:pt idx="30403">
                  <c:v>79.3</c:v>
                </c:pt>
                <c:pt idx="30404">
                  <c:v>78.3</c:v>
                </c:pt>
                <c:pt idx="30405">
                  <c:v>79</c:v>
                </c:pt>
                <c:pt idx="30406">
                  <c:v>78.3</c:v>
                </c:pt>
                <c:pt idx="30407">
                  <c:v>76.400000000000006</c:v>
                </c:pt>
                <c:pt idx="30408">
                  <c:v>77.599999999999994</c:v>
                </c:pt>
                <c:pt idx="30409">
                  <c:v>78.3</c:v>
                </c:pt>
                <c:pt idx="30410">
                  <c:v>78.3</c:v>
                </c:pt>
                <c:pt idx="30411">
                  <c:v>77.7</c:v>
                </c:pt>
                <c:pt idx="30412">
                  <c:v>77</c:v>
                </c:pt>
                <c:pt idx="30413">
                  <c:v>77.3</c:v>
                </c:pt>
                <c:pt idx="30414">
                  <c:v>76.900000000000006</c:v>
                </c:pt>
                <c:pt idx="30415">
                  <c:v>78.3</c:v>
                </c:pt>
                <c:pt idx="30416">
                  <c:v>78.3</c:v>
                </c:pt>
                <c:pt idx="30417">
                  <c:v>77.7</c:v>
                </c:pt>
                <c:pt idx="30418">
                  <c:v>77.599999999999994</c:v>
                </c:pt>
                <c:pt idx="30419">
                  <c:v>76.400000000000006</c:v>
                </c:pt>
                <c:pt idx="30420">
                  <c:v>79.3</c:v>
                </c:pt>
                <c:pt idx="30421">
                  <c:v>78.7</c:v>
                </c:pt>
                <c:pt idx="30422">
                  <c:v>77.3</c:v>
                </c:pt>
                <c:pt idx="30423">
                  <c:v>78.3</c:v>
                </c:pt>
                <c:pt idx="30424">
                  <c:v>78.3</c:v>
                </c:pt>
                <c:pt idx="30425">
                  <c:v>78.3</c:v>
                </c:pt>
                <c:pt idx="30426">
                  <c:v>77.900000000000006</c:v>
                </c:pt>
                <c:pt idx="30427">
                  <c:v>78.7</c:v>
                </c:pt>
                <c:pt idx="30428">
                  <c:v>77.3</c:v>
                </c:pt>
                <c:pt idx="30429">
                  <c:v>76.3</c:v>
                </c:pt>
                <c:pt idx="30430">
                  <c:v>76.3</c:v>
                </c:pt>
                <c:pt idx="30431">
                  <c:v>76.3</c:v>
                </c:pt>
                <c:pt idx="30432">
                  <c:v>76.3</c:v>
                </c:pt>
                <c:pt idx="30433">
                  <c:v>76.3</c:v>
                </c:pt>
                <c:pt idx="30434">
                  <c:v>76.3</c:v>
                </c:pt>
                <c:pt idx="30435">
                  <c:v>76.3</c:v>
                </c:pt>
                <c:pt idx="30436">
                  <c:v>76.3</c:v>
                </c:pt>
                <c:pt idx="30437">
                  <c:v>72.400000000000006</c:v>
                </c:pt>
                <c:pt idx="30438">
                  <c:v>76.3</c:v>
                </c:pt>
                <c:pt idx="30439">
                  <c:v>74.400000000000006</c:v>
                </c:pt>
                <c:pt idx="30440">
                  <c:v>76.3</c:v>
                </c:pt>
                <c:pt idx="30441">
                  <c:v>76.7</c:v>
                </c:pt>
                <c:pt idx="30442">
                  <c:v>75.3</c:v>
                </c:pt>
                <c:pt idx="30443">
                  <c:v>75.3</c:v>
                </c:pt>
                <c:pt idx="30444">
                  <c:v>75</c:v>
                </c:pt>
                <c:pt idx="30445">
                  <c:v>73.7</c:v>
                </c:pt>
                <c:pt idx="30446">
                  <c:v>75.3</c:v>
                </c:pt>
                <c:pt idx="30447">
                  <c:v>75</c:v>
                </c:pt>
                <c:pt idx="30448">
                  <c:v>73.8</c:v>
                </c:pt>
                <c:pt idx="30449">
                  <c:v>73.3</c:v>
                </c:pt>
                <c:pt idx="30450">
                  <c:v>74</c:v>
                </c:pt>
                <c:pt idx="30451">
                  <c:v>72.099999999999994</c:v>
                </c:pt>
                <c:pt idx="30452">
                  <c:v>73.3</c:v>
                </c:pt>
                <c:pt idx="30453">
                  <c:v>72.7</c:v>
                </c:pt>
                <c:pt idx="30454">
                  <c:v>72.7</c:v>
                </c:pt>
                <c:pt idx="30455">
                  <c:v>72.400000000000006</c:v>
                </c:pt>
                <c:pt idx="30456">
                  <c:v>71.400000000000006</c:v>
                </c:pt>
                <c:pt idx="30457">
                  <c:v>70.7</c:v>
                </c:pt>
                <c:pt idx="30458">
                  <c:v>71.400000000000006</c:v>
                </c:pt>
                <c:pt idx="30459">
                  <c:v>71.7</c:v>
                </c:pt>
                <c:pt idx="30460">
                  <c:v>71.099999999999994</c:v>
                </c:pt>
                <c:pt idx="30461">
                  <c:v>72.3</c:v>
                </c:pt>
                <c:pt idx="30462">
                  <c:v>70.400000000000006</c:v>
                </c:pt>
                <c:pt idx="30463">
                  <c:v>70.400000000000006</c:v>
                </c:pt>
                <c:pt idx="30464">
                  <c:v>70.400000000000006</c:v>
                </c:pt>
                <c:pt idx="30465">
                  <c:v>70</c:v>
                </c:pt>
                <c:pt idx="30466">
                  <c:v>71.400000000000006</c:v>
                </c:pt>
                <c:pt idx="30467">
                  <c:v>70.400000000000006</c:v>
                </c:pt>
                <c:pt idx="30468">
                  <c:v>70.400000000000006</c:v>
                </c:pt>
                <c:pt idx="30469">
                  <c:v>68.400000000000006</c:v>
                </c:pt>
                <c:pt idx="30470">
                  <c:v>69.400000000000006</c:v>
                </c:pt>
                <c:pt idx="30471">
                  <c:v>69.400000000000006</c:v>
                </c:pt>
                <c:pt idx="30472">
                  <c:v>68.8</c:v>
                </c:pt>
                <c:pt idx="30473">
                  <c:v>68.400000000000006</c:v>
                </c:pt>
                <c:pt idx="30474">
                  <c:v>68.7</c:v>
                </c:pt>
                <c:pt idx="30475">
                  <c:v>68.8</c:v>
                </c:pt>
                <c:pt idx="30476">
                  <c:v>68.400000000000006</c:v>
                </c:pt>
                <c:pt idx="30477">
                  <c:v>67.7</c:v>
                </c:pt>
                <c:pt idx="30478">
                  <c:v>67.099999999999994</c:v>
                </c:pt>
                <c:pt idx="30479">
                  <c:v>67.400000000000006</c:v>
                </c:pt>
                <c:pt idx="30480">
                  <c:v>67.400000000000006</c:v>
                </c:pt>
                <c:pt idx="30481">
                  <c:v>66.099999999999994</c:v>
                </c:pt>
                <c:pt idx="30482">
                  <c:v>64.5</c:v>
                </c:pt>
                <c:pt idx="30483">
                  <c:v>68.400000000000006</c:v>
                </c:pt>
                <c:pt idx="30484">
                  <c:v>67.099999999999994</c:v>
                </c:pt>
                <c:pt idx="30485">
                  <c:v>67.400000000000006</c:v>
                </c:pt>
                <c:pt idx="30486">
                  <c:v>65.7</c:v>
                </c:pt>
                <c:pt idx="30487">
                  <c:v>65.8</c:v>
                </c:pt>
                <c:pt idx="30488">
                  <c:v>65.400000000000006</c:v>
                </c:pt>
                <c:pt idx="30489">
                  <c:v>66.400000000000006</c:v>
                </c:pt>
                <c:pt idx="30490">
                  <c:v>67.099999999999994</c:v>
                </c:pt>
                <c:pt idx="30491">
                  <c:v>68.400000000000006</c:v>
                </c:pt>
                <c:pt idx="30492">
                  <c:v>66.7</c:v>
                </c:pt>
                <c:pt idx="30493">
                  <c:v>68</c:v>
                </c:pt>
                <c:pt idx="30494">
                  <c:v>66.5</c:v>
                </c:pt>
                <c:pt idx="30495">
                  <c:v>65.400000000000006</c:v>
                </c:pt>
                <c:pt idx="30496">
                  <c:v>67.400000000000006</c:v>
                </c:pt>
                <c:pt idx="30497">
                  <c:v>67.400000000000006</c:v>
                </c:pt>
                <c:pt idx="30498">
                  <c:v>65.400000000000006</c:v>
                </c:pt>
                <c:pt idx="30499">
                  <c:v>67.400000000000006</c:v>
                </c:pt>
                <c:pt idx="30500">
                  <c:v>64.5</c:v>
                </c:pt>
                <c:pt idx="30501">
                  <c:v>66.400000000000006</c:v>
                </c:pt>
                <c:pt idx="30502">
                  <c:v>67.7</c:v>
                </c:pt>
                <c:pt idx="30503">
                  <c:v>68.400000000000006</c:v>
                </c:pt>
                <c:pt idx="30504">
                  <c:v>67.8</c:v>
                </c:pt>
                <c:pt idx="30505">
                  <c:v>67.099999999999994</c:v>
                </c:pt>
                <c:pt idx="30506">
                  <c:v>64.5</c:v>
                </c:pt>
                <c:pt idx="30507">
                  <c:v>67.400000000000006</c:v>
                </c:pt>
                <c:pt idx="30508">
                  <c:v>67.400000000000006</c:v>
                </c:pt>
                <c:pt idx="30509">
                  <c:v>67.400000000000006</c:v>
                </c:pt>
                <c:pt idx="30510">
                  <c:v>66.400000000000006</c:v>
                </c:pt>
                <c:pt idx="30511">
                  <c:v>65.8</c:v>
                </c:pt>
                <c:pt idx="30512">
                  <c:v>63.5</c:v>
                </c:pt>
                <c:pt idx="30513">
                  <c:v>63.7</c:v>
                </c:pt>
                <c:pt idx="30514">
                  <c:v>66.400000000000006</c:v>
                </c:pt>
                <c:pt idx="30515">
                  <c:v>66.400000000000006</c:v>
                </c:pt>
                <c:pt idx="30516">
                  <c:v>65.7</c:v>
                </c:pt>
                <c:pt idx="30517">
                  <c:v>65.8</c:v>
                </c:pt>
                <c:pt idx="30518">
                  <c:v>65.400000000000006</c:v>
                </c:pt>
                <c:pt idx="30519">
                  <c:v>64.400000000000006</c:v>
                </c:pt>
                <c:pt idx="30520">
                  <c:v>64.400000000000006</c:v>
                </c:pt>
                <c:pt idx="30521">
                  <c:v>64.400000000000006</c:v>
                </c:pt>
                <c:pt idx="30522">
                  <c:v>62.8</c:v>
                </c:pt>
                <c:pt idx="30523">
                  <c:v>62.2</c:v>
                </c:pt>
                <c:pt idx="30524">
                  <c:v>63.4</c:v>
                </c:pt>
                <c:pt idx="30525">
                  <c:v>63.4</c:v>
                </c:pt>
                <c:pt idx="30526">
                  <c:v>62.2</c:v>
                </c:pt>
                <c:pt idx="30527">
                  <c:v>63.4</c:v>
                </c:pt>
                <c:pt idx="30528">
                  <c:v>63.1</c:v>
                </c:pt>
                <c:pt idx="30529">
                  <c:v>61.8</c:v>
                </c:pt>
                <c:pt idx="30530">
                  <c:v>62.4</c:v>
                </c:pt>
                <c:pt idx="30531">
                  <c:v>60.8</c:v>
                </c:pt>
                <c:pt idx="30532">
                  <c:v>61.5</c:v>
                </c:pt>
                <c:pt idx="30533">
                  <c:v>61.5</c:v>
                </c:pt>
                <c:pt idx="30534">
                  <c:v>61.5</c:v>
                </c:pt>
                <c:pt idx="30535">
                  <c:v>60.8</c:v>
                </c:pt>
                <c:pt idx="30536">
                  <c:v>61.4</c:v>
                </c:pt>
                <c:pt idx="30537">
                  <c:v>62.1</c:v>
                </c:pt>
                <c:pt idx="30538">
                  <c:v>61.5</c:v>
                </c:pt>
                <c:pt idx="30539">
                  <c:v>60.5</c:v>
                </c:pt>
                <c:pt idx="30540">
                  <c:v>59.8</c:v>
                </c:pt>
                <c:pt idx="30541">
                  <c:v>59.8</c:v>
                </c:pt>
                <c:pt idx="30542">
                  <c:v>59.5</c:v>
                </c:pt>
                <c:pt idx="30543">
                  <c:v>60.2</c:v>
                </c:pt>
                <c:pt idx="30544">
                  <c:v>60.1</c:v>
                </c:pt>
                <c:pt idx="30545">
                  <c:v>60.5</c:v>
                </c:pt>
                <c:pt idx="30546">
                  <c:v>59.8</c:v>
                </c:pt>
                <c:pt idx="30547">
                  <c:v>60.5</c:v>
                </c:pt>
                <c:pt idx="30548">
                  <c:v>61.4</c:v>
                </c:pt>
                <c:pt idx="30549">
                  <c:v>60.5</c:v>
                </c:pt>
                <c:pt idx="30550">
                  <c:v>59.8</c:v>
                </c:pt>
                <c:pt idx="30551">
                  <c:v>60.5</c:v>
                </c:pt>
                <c:pt idx="30552">
                  <c:v>60.2</c:v>
                </c:pt>
                <c:pt idx="30553">
                  <c:v>60.1</c:v>
                </c:pt>
                <c:pt idx="30554">
                  <c:v>61.4</c:v>
                </c:pt>
                <c:pt idx="30555">
                  <c:v>61.1</c:v>
                </c:pt>
                <c:pt idx="30556">
                  <c:v>61.8</c:v>
                </c:pt>
                <c:pt idx="30557">
                  <c:v>62.4</c:v>
                </c:pt>
                <c:pt idx="30558">
                  <c:v>62.1</c:v>
                </c:pt>
                <c:pt idx="30559">
                  <c:v>63.4</c:v>
                </c:pt>
                <c:pt idx="30560">
                  <c:v>63.4</c:v>
                </c:pt>
                <c:pt idx="30561">
                  <c:v>62.8</c:v>
                </c:pt>
                <c:pt idx="30562">
                  <c:v>64.099999999999994</c:v>
                </c:pt>
                <c:pt idx="30563">
                  <c:v>63.5</c:v>
                </c:pt>
                <c:pt idx="30564">
                  <c:v>63.3</c:v>
                </c:pt>
                <c:pt idx="30565">
                  <c:v>63.1</c:v>
                </c:pt>
                <c:pt idx="30566">
                  <c:v>63</c:v>
                </c:pt>
                <c:pt idx="30567">
                  <c:v>62.8</c:v>
                </c:pt>
                <c:pt idx="30568">
                  <c:v>62.7</c:v>
                </c:pt>
                <c:pt idx="30569">
                  <c:v>62.5</c:v>
                </c:pt>
                <c:pt idx="30570">
                  <c:v>62.5</c:v>
                </c:pt>
                <c:pt idx="30571">
                  <c:v>61.5</c:v>
                </c:pt>
                <c:pt idx="30572">
                  <c:v>61.5</c:v>
                </c:pt>
                <c:pt idx="30573">
                  <c:v>62.3</c:v>
                </c:pt>
                <c:pt idx="30574">
                  <c:v>62.5</c:v>
                </c:pt>
                <c:pt idx="30575">
                  <c:v>61.4</c:v>
                </c:pt>
                <c:pt idx="30576">
                  <c:v>63</c:v>
                </c:pt>
                <c:pt idx="30577">
                  <c:v>61.5</c:v>
                </c:pt>
                <c:pt idx="30578">
                  <c:v>62.2</c:v>
                </c:pt>
                <c:pt idx="30579">
                  <c:v>61.6</c:v>
                </c:pt>
                <c:pt idx="30580">
                  <c:v>60.5</c:v>
                </c:pt>
                <c:pt idx="30581">
                  <c:v>60.5</c:v>
                </c:pt>
                <c:pt idx="30582">
                  <c:v>61.3</c:v>
                </c:pt>
                <c:pt idx="30583">
                  <c:v>59.4</c:v>
                </c:pt>
                <c:pt idx="30584">
                  <c:v>59</c:v>
                </c:pt>
                <c:pt idx="30585">
                  <c:v>58.5</c:v>
                </c:pt>
                <c:pt idx="30586">
                  <c:v>58.1</c:v>
                </c:pt>
                <c:pt idx="30587">
                  <c:v>57.6</c:v>
                </c:pt>
                <c:pt idx="30588">
                  <c:v>57.2</c:v>
                </c:pt>
                <c:pt idx="30589">
                  <c:v>56.7</c:v>
                </c:pt>
                <c:pt idx="30590">
                  <c:v>58.9</c:v>
                </c:pt>
                <c:pt idx="30591">
                  <c:v>57.7</c:v>
                </c:pt>
                <c:pt idx="30592">
                  <c:v>57.1</c:v>
                </c:pt>
                <c:pt idx="30593">
                  <c:v>59.1</c:v>
                </c:pt>
                <c:pt idx="30594">
                  <c:v>57.6</c:v>
                </c:pt>
                <c:pt idx="30595">
                  <c:v>58.5</c:v>
                </c:pt>
                <c:pt idx="30596">
                  <c:v>58.5</c:v>
                </c:pt>
                <c:pt idx="30597">
                  <c:v>58.5</c:v>
                </c:pt>
                <c:pt idx="30598">
                  <c:v>58.2</c:v>
                </c:pt>
                <c:pt idx="30599">
                  <c:v>58.7</c:v>
                </c:pt>
                <c:pt idx="30600">
                  <c:v>60.4</c:v>
                </c:pt>
                <c:pt idx="30601">
                  <c:v>59.9</c:v>
                </c:pt>
                <c:pt idx="30602">
                  <c:v>57.9</c:v>
                </c:pt>
                <c:pt idx="30603">
                  <c:v>58.4</c:v>
                </c:pt>
                <c:pt idx="30604">
                  <c:v>57.2</c:v>
                </c:pt>
                <c:pt idx="30605">
                  <c:v>56.5</c:v>
                </c:pt>
                <c:pt idx="30606">
                  <c:v>56.5</c:v>
                </c:pt>
                <c:pt idx="30607">
                  <c:v>56.2</c:v>
                </c:pt>
                <c:pt idx="30608">
                  <c:v>56.1</c:v>
                </c:pt>
                <c:pt idx="30609">
                  <c:v>56.5</c:v>
                </c:pt>
                <c:pt idx="30610">
                  <c:v>57.2</c:v>
                </c:pt>
                <c:pt idx="30611">
                  <c:v>56.5</c:v>
                </c:pt>
                <c:pt idx="30612">
                  <c:v>56</c:v>
                </c:pt>
                <c:pt idx="30613">
                  <c:v>55.2</c:v>
                </c:pt>
                <c:pt idx="30614">
                  <c:v>55.7</c:v>
                </c:pt>
                <c:pt idx="30615">
                  <c:v>56.5</c:v>
                </c:pt>
                <c:pt idx="30616">
                  <c:v>55.5</c:v>
                </c:pt>
                <c:pt idx="30617">
                  <c:v>55.5</c:v>
                </c:pt>
                <c:pt idx="30618">
                  <c:v>55.5</c:v>
                </c:pt>
                <c:pt idx="30619">
                  <c:v>55</c:v>
                </c:pt>
                <c:pt idx="30620">
                  <c:v>54.8</c:v>
                </c:pt>
                <c:pt idx="30621">
                  <c:v>54.6</c:v>
                </c:pt>
                <c:pt idx="30622">
                  <c:v>55.5</c:v>
                </c:pt>
                <c:pt idx="30623">
                  <c:v>55.5</c:v>
                </c:pt>
                <c:pt idx="30624">
                  <c:v>54.6</c:v>
                </c:pt>
                <c:pt idx="30625">
                  <c:v>55.2</c:v>
                </c:pt>
                <c:pt idx="30626">
                  <c:v>54.5</c:v>
                </c:pt>
                <c:pt idx="30627">
                  <c:v>54.5</c:v>
                </c:pt>
                <c:pt idx="30628">
                  <c:v>54.5</c:v>
                </c:pt>
                <c:pt idx="30629">
                  <c:v>54.5</c:v>
                </c:pt>
                <c:pt idx="30630">
                  <c:v>55.5</c:v>
                </c:pt>
                <c:pt idx="30631">
                  <c:v>55.5</c:v>
                </c:pt>
                <c:pt idx="30632">
                  <c:v>54.3</c:v>
                </c:pt>
                <c:pt idx="30633">
                  <c:v>54.5</c:v>
                </c:pt>
                <c:pt idx="30634">
                  <c:v>53.1</c:v>
                </c:pt>
                <c:pt idx="30635">
                  <c:v>53.9</c:v>
                </c:pt>
                <c:pt idx="30636">
                  <c:v>54.5</c:v>
                </c:pt>
                <c:pt idx="30637">
                  <c:v>55.5</c:v>
                </c:pt>
                <c:pt idx="30638">
                  <c:v>53.7</c:v>
                </c:pt>
                <c:pt idx="30639">
                  <c:v>52.5</c:v>
                </c:pt>
                <c:pt idx="30640">
                  <c:v>54.2</c:v>
                </c:pt>
                <c:pt idx="30641">
                  <c:v>54.1</c:v>
                </c:pt>
                <c:pt idx="30642">
                  <c:v>54.5</c:v>
                </c:pt>
                <c:pt idx="30643">
                  <c:v>54.8</c:v>
                </c:pt>
                <c:pt idx="30644">
                  <c:v>54.3</c:v>
                </c:pt>
                <c:pt idx="30645">
                  <c:v>54.5</c:v>
                </c:pt>
                <c:pt idx="30646">
                  <c:v>54.2</c:v>
                </c:pt>
                <c:pt idx="30647">
                  <c:v>53.5</c:v>
                </c:pt>
                <c:pt idx="30648">
                  <c:v>53.5</c:v>
                </c:pt>
                <c:pt idx="30649">
                  <c:v>52.7</c:v>
                </c:pt>
                <c:pt idx="30650">
                  <c:v>53.3</c:v>
                </c:pt>
                <c:pt idx="30651">
                  <c:v>53.5</c:v>
                </c:pt>
                <c:pt idx="30652">
                  <c:v>53.3</c:v>
                </c:pt>
                <c:pt idx="30653">
                  <c:v>51.3</c:v>
                </c:pt>
                <c:pt idx="30654">
                  <c:v>52.4</c:v>
                </c:pt>
                <c:pt idx="30655">
                  <c:v>51.5</c:v>
                </c:pt>
                <c:pt idx="30656">
                  <c:v>50.9</c:v>
                </c:pt>
                <c:pt idx="30657">
                  <c:v>50.6</c:v>
                </c:pt>
                <c:pt idx="30658">
                  <c:v>50</c:v>
                </c:pt>
                <c:pt idx="30659">
                  <c:v>49.8</c:v>
                </c:pt>
                <c:pt idx="30660">
                  <c:v>48.7</c:v>
                </c:pt>
                <c:pt idx="30661">
                  <c:v>50.6</c:v>
                </c:pt>
                <c:pt idx="30662">
                  <c:v>51.2</c:v>
                </c:pt>
                <c:pt idx="30663">
                  <c:v>49.6</c:v>
                </c:pt>
                <c:pt idx="30664">
                  <c:v>51.5</c:v>
                </c:pt>
                <c:pt idx="30665">
                  <c:v>50.9</c:v>
                </c:pt>
                <c:pt idx="30666">
                  <c:v>52.5</c:v>
                </c:pt>
                <c:pt idx="30667">
                  <c:v>52.5</c:v>
                </c:pt>
                <c:pt idx="30668">
                  <c:v>52.5</c:v>
                </c:pt>
                <c:pt idx="30669">
                  <c:v>53.5</c:v>
                </c:pt>
                <c:pt idx="30670">
                  <c:v>53.1</c:v>
                </c:pt>
                <c:pt idx="30671">
                  <c:v>54.5</c:v>
                </c:pt>
                <c:pt idx="30672">
                  <c:v>54.5</c:v>
                </c:pt>
                <c:pt idx="30673">
                  <c:v>53.5</c:v>
                </c:pt>
                <c:pt idx="30674">
                  <c:v>53.5</c:v>
                </c:pt>
                <c:pt idx="30675">
                  <c:v>53.5</c:v>
                </c:pt>
                <c:pt idx="30676">
                  <c:v>52.5</c:v>
                </c:pt>
                <c:pt idx="30677">
                  <c:v>51.9</c:v>
                </c:pt>
                <c:pt idx="30678">
                  <c:v>49.6</c:v>
                </c:pt>
                <c:pt idx="30679">
                  <c:v>51.3</c:v>
                </c:pt>
                <c:pt idx="30680">
                  <c:v>51.2</c:v>
                </c:pt>
                <c:pt idx="30681">
                  <c:v>51.5</c:v>
                </c:pt>
                <c:pt idx="30682">
                  <c:v>51.5</c:v>
                </c:pt>
                <c:pt idx="30683">
                  <c:v>51.5</c:v>
                </c:pt>
                <c:pt idx="30684">
                  <c:v>51.5</c:v>
                </c:pt>
                <c:pt idx="30685">
                  <c:v>51.5</c:v>
                </c:pt>
                <c:pt idx="30686">
                  <c:v>51.2</c:v>
                </c:pt>
                <c:pt idx="30687">
                  <c:v>50.6</c:v>
                </c:pt>
                <c:pt idx="30688">
                  <c:v>49.8</c:v>
                </c:pt>
                <c:pt idx="30689">
                  <c:v>50.6</c:v>
                </c:pt>
                <c:pt idx="30690">
                  <c:v>49.6</c:v>
                </c:pt>
                <c:pt idx="30691">
                  <c:v>51.3</c:v>
                </c:pt>
                <c:pt idx="30692">
                  <c:v>51.2</c:v>
                </c:pt>
                <c:pt idx="30693">
                  <c:v>51.5</c:v>
                </c:pt>
                <c:pt idx="30694">
                  <c:v>49.5</c:v>
                </c:pt>
                <c:pt idx="30695">
                  <c:v>49.4</c:v>
                </c:pt>
                <c:pt idx="30696">
                  <c:v>49.2</c:v>
                </c:pt>
                <c:pt idx="30697">
                  <c:v>49.1</c:v>
                </c:pt>
                <c:pt idx="30698">
                  <c:v>48.9</c:v>
                </c:pt>
                <c:pt idx="30699">
                  <c:v>48.8</c:v>
                </c:pt>
                <c:pt idx="30700">
                  <c:v>48.6</c:v>
                </c:pt>
                <c:pt idx="30701">
                  <c:v>48.6</c:v>
                </c:pt>
                <c:pt idx="30702">
                  <c:v>48.6</c:v>
                </c:pt>
                <c:pt idx="30703">
                  <c:v>47.6</c:v>
                </c:pt>
                <c:pt idx="30704">
                  <c:v>48.2</c:v>
                </c:pt>
                <c:pt idx="30705">
                  <c:v>47.6</c:v>
                </c:pt>
                <c:pt idx="30706">
                  <c:v>47.6</c:v>
                </c:pt>
                <c:pt idx="30707">
                  <c:v>49.2</c:v>
                </c:pt>
                <c:pt idx="30708">
                  <c:v>46.9</c:v>
                </c:pt>
                <c:pt idx="30709">
                  <c:v>48.6</c:v>
                </c:pt>
                <c:pt idx="30710">
                  <c:v>48.6</c:v>
                </c:pt>
                <c:pt idx="30711">
                  <c:v>48.4</c:v>
                </c:pt>
                <c:pt idx="30712">
                  <c:v>46.6</c:v>
                </c:pt>
                <c:pt idx="30713">
                  <c:v>48</c:v>
                </c:pt>
                <c:pt idx="30714">
                  <c:v>46.6</c:v>
                </c:pt>
                <c:pt idx="30715">
                  <c:v>46.6</c:v>
                </c:pt>
                <c:pt idx="30716">
                  <c:v>46.6</c:v>
                </c:pt>
                <c:pt idx="30717">
                  <c:v>46.6</c:v>
                </c:pt>
                <c:pt idx="30718">
                  <c:v>46.6</c:v>
                </c:pt>
                <c:pt idx="30719">
                  <c:v>45</c:v>
                </c:pt>
                <c:pt idx="30720">
                  <c:v>46.6</c:v>
                </c:pt>
                <c:pt idx="30721">
                  <c:v>46.6</c:v>
                </c:pt>
                <c:pt idx="30722">
                  <c:v>47.4</c:v>
                </c:pt>
                <c:pt idx="30723">
                  <c:v>47.6</c:v>
                </c:pt>
                <c:pt idx="30724">
                  <c:v>47.1</c:v>
                </c:pt>
                <c:pt idx="30725">
                  <c:v>48.2</c:v>
                </c:pt>
                <c:pt idx="30726">
                  <c:v>47.6</c:v>
                </c:pt>
                <c:pt idx="30727">
                  <c:v>48.1</c:v>
                </c:pt>
                <c:pt idx="30728">
                  <c:v>47.8</c:v>
                </c:pt>
                <c:pt idx="30729">
                  <c:v>48.6</c:v>
                </c:pt>
                <c:pt idx="30730">
                  <c:v>47.1</c:v>
                </c:pt>
                <c:pt idx="30731">
                  <c:v>48</c:v>
                </c:pt>
                <c:pt idx="30732">
                  <c:v>47.6</c:v>
                </c:pt>
                <c:pt idx="30733">
                  <c:v>47.6</c:v>
                </c:pt>
                <c:pt idx="30734">
                  <c:v>47.6</c:v>
                </c:pt>
                <c:pt idx="30735">
                  <c:v>48.6</c:v>
                </c:pt>
                <c:pt idx="30736">
                  <c:v>48.6</c:v>
                </c:pt>
                <c:pt idx="30737">
                  <c:v>47.8</c:v>
                </c:pt>
                <c:pt idx="30738">
                  <c:v>47.4</c:v>
                </c:pt>
                <c:pt idx="30739">
                  <c:v>47.1</c:v>
                </c:pt>
                <c:pt idx="30740">
                  <c:v>46</c:v>
                </c:pt>
                <c:pt idx="30741">
                  <c:v>46.9</c:v>
                </c:pt>
                <c:pt idx="30742">
                  <c:v>48.1</c:v>
                </c:pt>
                <c:pt idx="30743">
                  <c:v>47.6</c:v>
                </c:pt>
                <c:pt idx="30744">
                  <c:v>47.4</c:v>
                </c:pt>
                <c:pt idx="30745">
                  <c:v>46.6</c:v>
                </c:pt>
                <c:pt idx="30746">
                  <c:v>46.6</c:v>
                </c:pt>
                <c:pt idx="30747">
                  <c:v>47.6</c:v>
                </c:pt>
                <c:pt idx="30748">
                  <c:v>47.1</c:v>
                </c:pt>
                <c:pt idx="30749">
                  <c:v>47.4</c:v>
                </c:pt>
                <c:pt idx="30750">
                  <c:v>47.6</c:v>
                </c:pt>
                <c:pt idx="30751">
                  <c:v>46.6</c:v>
                </c:pt>
                <c:pt idx="30752">
                  <c:v>46.4</c:v>
                </c:pt>
                <c:pt idx="30753">
                  <c:v>46.7</c:v>
                </c:pt>
                <c:pt idx="30754">
                  <c:v>47.1</c:v>
                </c:pt>
                <c:pt idx="30755">
                  <c:v>46.6</c:v>
                </c:pt>
                <c:pt idx="30756">
                  <c:v>46.4</c:v>
                </c:pt>
                <c:pt idx="30757">
                  <c:v>46.1</c:v>
                </c:pt>
                <c:pt idx="30758">
                  <c:v>46.6</c:v>
                </c:pt>
                <c:pt idx="30759">
                  <c:v>47.7</c:v>
                </c:pt>
                <c:pt idx="30760">
                  <c:v>47.6</c:v>
                </c:pt>
                <c:pt idx="30761">
                  <c:v>46.6</c:v>
                </c:pt>
                <c:pt idx="30762">
                  <c:v>46.6</c:v>
                </c:pt>
                <c:pt idx="30763">
                  <c:v>46.6</c:v>
                </c:pt>
                <c:pt idx="30764">
                  <c:v>46.6</c:v>
                </c:pt>
                <c:pt idx="30765">
                  <c:v>46.7</c:v>
                </c:pt>
                <c:pt idx="30766">
                  <c:v>47.1</c:v>
                </c:pt>
                <c:pt idx="30767">
                  <c:v>46.6</c:v>
                </c:pt>
                <c:pt idx="30768">
                  <c:v>44.9</c:v>
                </c:pt>
                <c:pt idx="30769">
                  <c:v>46.6</c:v>
                </c:pt>
                <c:pt idx="30770">
                  <c:v>46.6</c:v>
                </c:pt>
                <c:pt idx="30771">
                  <c:v>47.6</c:v>
                </c:pt>
                <c:pt idx="30772">
                  <c:v>47.1</c:v>
                </c:pt>
                <c:pt idx="30773">
                  <c:v>45.8</c:v>
                </c:pt>
                <c:pt idx="30774">
                  <c:v>46.6</c:v>
                </c:pt>
                <c:pt idx="30775">
                  <c:v>46.6</c:v>
                </c:pt>
                <c:pt idx="30776">
                  <c:v>45.8</c:v>
                </c:pt>
                <c:pt idx="30777">
                  <c:v>45.8</c:v>
                </c:pt>
                <c:pt idx="30778">
                  <c:v>47.8</c:v>
                </c:pt>
                <c:pt idx="30779">
                  <c:v>46.9</c:v>
                </c:pt>
                <c:pt idx="30780">
                  <c:v>47.7</c:v>
                </c:pt>
                <c:pt idx="30781">
                  <c:v>48.6</c:v>
                </c:pt>
                <c:pt idx="30782">
                  <c:v>48.6</c:v>
                </c:pt>
                <c:pt idx="30783">
                  <c:v>47.6</c:v>
                </c:pt>
                <c:pt idx="30784">
                  <c:v>47.6</c:v>
                </c:pt>
                <c:pt idx="30785">
                  <c:v>46</c:v>
                </c:pt>
                <c:pt idx="30786">
                  <c:v>46.7</c:v>
                </c:pt>
                <c:pt idx="30787">
                  <c:v>47.1</c:v>
                </c:pt>
                <c:pt idx="30788">
                  <c:v>47.4</c:v>
                </c:pt>
                <c:pt idx="30789">
                  <c:v>47.7</c:v>
                </c:pt>
                <c:pt idx="30790">
                  <c:v>48.6</c:v>
                </c:pt>
                <c:pt idx="30791">
                  <c:v>47.8</c:v>
                </c:pt>
                <c:pt idx="30792">
                  <c:v>48.1</c:v>
                </c:pt>
                <c:pt idx="30793">
                  <c:v>46.1</c:v>
                </c:pt>
                <c:pt idx="30794">
                  <c:v>48.2</c:v>
                </c:pt>
                <c:pt idx="30795">
                  <c:v>47.7</c:v>
                </c:pt>
                <c:pt idx="30796">
                  <c:v>48.6</c:v>
                </c:pt>
                <c:pt idx="30797">
                  <c:v>48.6</c:v>
                </c:pt>
                <c:pt idx="30798">
                  <c:v>46.6</c:v>
                </c:pt>
                <c:pt idx="30799">
                  <c:v>45.6</c:v>
                </c:pt>
                <c:pt idx="30800">
                  <c:v>46.2</c:v>
                </c:pt>
                <c:pt idx="30801">
                  <c:v>46.4</c:v>
                </c:pt>
                <c:pt idx="30802">
                  <c:v>46.1</c:v>
                </c:pt>
                <c:pt idx="30803">
                  <c:v>46.6</c:v>
                </c:pt>
                <c:pt idx="30804">
                  <c:v>45.7</c:v>
                </c:pt>
                <c:pt idx="30805">
                  <c:v>46.1</c:v>
                </c:pt>
                <c:pt idx="30806">
                  <c:v>45.2</c:v>
                </c:pt>
                <c:pt idx="30807">
                  <c:v>44.6</c:v>
                </c:pt>
                <c:pt idx="30808">
                  <c:v>44.6</c:v>
                </c:pt>
                <c:pt idx="30809">
                  <c:v>44.6</c:v>
                </c:pt>
                <c:pt idx="30810">
                  <c:v>44.5</c:v>
                </c:pt>
                <c:pt idx="30811">
                  <c:v>43.6</c:v>
                </c:pt>
                <c:pt idx="30812">
                  <c:v>44.4</c:v>
                </c:pt>
                <c:pt idx="30813">
                  <c:v>42.9</c:v>
                </c:pt>
                <c:pt idx="30814">
                  <c:v>44.6</c:v>
                </c:pt>
                <c:pt idx="30815">
                  <c:v>45.4</c:v>
                </c:pt>
                <c:pt idx="30816">
                  <c:v>43.8</c:v>
                </c:pt>
                <c:pt idx="30817">
                  <c:v>44.1</c:v>
                </c:pt>
                <c:pt idx="30818">
                  <c:v>44.4</c:v>
                </c:pt>
                <c:pt idx="30819">
                  <c:v>45.5</c:v>
                </c:pt>
                <c:pt idx="30820">
                  <c:v>44.6</c:v>
                </c:pt>
                <c:pt idx="30821">
                  <c:v>43.8</c:v>
                </c:pt>
                <c:pt idx="30822">
                  <c:v>44.6</c:v>
                </c:pt>
                <c:pt idx="30823">
                  <c:v>45.1</c:v>
                </c:pt>
                <c:pt idx="30824">
                  <c:v>44.8</c:v>
                </c:pt>
                <c:pt idx="30825">
                  <c:v>44.5</c:v>
                </c:pt>
                <c:pt idx="30826">
                  <c:v>44.1</c:v>
                </c:pt>
                <c:pt idx="30827">
                  <c:v>45.4</c:v>
                </c:pt>
                <c:pt idx="30828">
                  <c:v>45.5</c:v>
                </c:pt>
                <c:pt idx="30829">
                  <c:v>43.6</c:v>
                </c:pt>
                <c:pt idx="30830">
                  <c:v>44.3</c:v>
                </c:pt>
                <c:pt idx="30831">
                  <c:v>42.9</c:v>
                </c:pt>
                <c:pt idx="30832">
                  <c:v>44.6</c:v>
                </c:pt>
                <c:pt idx="30833">
                  <c:v>45.4</c:v>
                </c:pt>
                <c:pt idx="30834">
                  <c:v>45.5</c:v>
                </c:pt>
                <c:pt idx="30835">
                  <c:v>44.6</c:v>
                </c:pt>
                <c:pt idx="30836">
                  <c:v>43</c:v>
                </c:pt>
                <c:pt idx="30837">
                  <c:v>43.8</c:v>
                </c:pt>
                <c:pt idx="30838">
                  <c:v>44.6</c:v>
                </c:pt>
                <c:pt idx="30839">
                  <c:v>44.6</c:v>
                </c:pt>
                <c:pt idx="30840">
                  <c:v>43.5</c:v>
                </c:pt>
                <c:pt idx="30841">
                  <c:v>42.6</c:v>
                </c:pt>
                <c:pt idx="30842">
                  <c:v>43.4</c:v>
                </c:pt>
                <c:pt idx="30843">
                  <c:v>43.6</c:v>
                </c:pt>
                <c:pt idx="30844">
                  <c:v>43.4</c:v>
                </c:pt>
                <c:pt idx="30845">
                  <c:v>42.7</c:v>
                </c:pt>
                <c:pt idx="30846">
                  <c:v>43.3</c:v>
                </c:pt>
                <c:pt idx="30847">
                  <c:v>42.6</c:v>
                </c:pt>
                <c:pt idx="30848">
                  <c:v>42.8</c:v>
                </c:pt>
                <c:pt idx="30849">
                  <c:v>42.5</c:v>
                </c:pt>
                <c:pt idx="30850">
                  <c:v>42.6</c:v>
                </c:pt>
                <c:pt idx="30851">
                  <c:v>43.6</c:v>
                </c:pt>
                <c:pt idx="30852">
                  <c:v>43.5</c:v>
                </c:pt>
                <c:pt idx="30853">
                  <c:v>42.6</c:v>
                </c:pt>
                <c:pt idx="30854">
                  <c:v>43.4</c:v>
                </c:pt>
                <c:pt idx="30855">
                  <c:v>42.6</c:v>
                </c:pt>
                <c:pt idx="30856">
                  <c:v>42.6</c:v>
                </c:pt>
                <c:pt idx="30857">
                  <c:v>42.6</c:v>
                </c:pt>
                <c:pt idx="30858">
                  <c:v>43.5</c:v>
                </c:pt>
                <c:pt idx="30859">
                  <c:v>42.6</c:v>
                </c:pt>
                <c:pt idx="30860">
                  <c:v>42.6</c:v>
                </c:pt>
                <c:pt idx="30861">
                  <c:v>41.8</c:v>
                </c:pt>
                <c:pt idx="30862">
                  <c:v>42.1</c:v>
                </c:pt>
                <c:pt idx="30863">
                  <c:v>41.6</c:v>
                </c:pt>
                <c:pt idx="30864">
                  <c:v>41.5</c:v>
                </c:pt>
                <c:pt idx="30865">
                  <c:v>41.1</c:v>
                </c:pt>
                <c:pt idx="30866">
                  <c:v>42.4</c:v>
                </c:pt>
                <c:pt idx="30867">
                  <c:v>40.799999999999997</c:v>
                </c:pt>
                <c:pt idx="30868">
                  <c:v>41.6</c:v>
                </c:pt>
                <c:pt idx="30869">
                  <c:v>41.6</c:v>
                </c:pt>
                <c:pt idx="30870">
                  <c:v>42.6</c:v>
                </c:pt>
                <c:pt idx="30871">
                  <c:v>42.1</c:v>
                </c:pt>
                <c:pt idx="30872">
                  <c:v>40.799999999999997</c:v>
                </c:pt>
                <c:pt idx="30873">
                  <c:v>40.6</c:v>
                </c:pt>
                <c:pt idx="30874">
                  <c:v>40.200000000000003</c:v>
                </c:pt>
                <c:pt idx="30875">
                  <c:v>40.5</c:v>
                </c:pt>
                <c:pt idx="30876">
                  <c:v>40.799999999999997</c:v>
                </c:pt>
                <c:pt idx="30877">
                  <c:v>41.2</c:v>
                </c:pt>
                <c:pt idx="30878">
                  <c:v>39.799999999999997</c:v>
                </c:pt>
                <c:pt idx="30879">
                  <c:v>40.5</c:v>
                </c:pt>
                <c:pt idx="30880">
                  <c:v>39.200000000000003</c:v>
                </c:pt>
                <c:pt idx="30881">
                  <c:v>39.5</c:v>
                </c:pt>
                <c:pt idx="30882">
                  <c:v>40.5</c:v>
                </c:pt>
                <c:pt idx="30883">
                  <c:v>39.6</c:v>
                </c:pt>
                <c:pt idx="30884">
                  <c:v>38.799999999999997</c:v>
                </c:pt>
                <c:pt idx="30885">
                  <c:v>38.799999999999997</c:v>
                </c:pt>
                <c:pt idx="30886">
                  <c:v>40.1</c:v>
                </c:pt>
                <c:pt idx="30887">
                  <c:v>40.6</c:v>
                </c:pt>
                <c:pt idx="30888">
                  <c:v>40.6</c:v>
                </c:pt>
                <c:pt idx="30889">
                  <c:v>40.200000000000003</c:v>
                </c:pt>
                <c:pt idx="30890">
                  <c:v>40.5</c:v>
                </c:pt>
                <c:pt idx="30891">
                  <c:v>40.6</c:v>
                </c:pt>
                <c:pt idx="30892">
                  <c:v>40.200000000000003</c:v>
                </c:pt>
                <c:pt idx="30893">
                  <c:v>40.5</c:v>
                </c:pt>
                <c:pt idx="30894">
                  <c:v>41.6</c:v>
                </c:pt>
                <c:pt idx="30895">
                  <c:v>41.2</c:v>
                </c:pt>
                <c:pt idx="30896">
                  <c:v>41.5</c:v>
                </c:pt>
                <c:pt idx="30897">
                  <c:v>40.799999999999997</c:v>
                </c:pt>
                <c:pt idx="30898">
                  <c:v>40.700000000000003</c:v>
                </c:pt>
                <c:pt idx="30899">
                  <c:v>41.3</c:v>
                </c:pt>
                <c:pt idx="30900">
                  <c:v>41.6</c:v>
                </c:pt>
                <c:pt idx="30901">
                  <c:v>41.6</c:v>
                </c:pt>
                <c:pt idx="30902">
                  <c:v>41.6</c:v>
                </c:pt>
                <c:pt idx="30903">
                  <c:v>40.799999999999997</c:v>
                </c:pt>
                <c:pt idx="30904">
                  <c:v>41.1</c:v>
                </c:pt>
                <c:pt idx="30905">
                  <c:v>40.6</c:v>
                </c:pt>
                <c:pt idx="30906">
                  <c:v>40.5</c:v>
                </c:pt>
                <c:pt idx="30907">
                  <c:v>40.1</c:v>
                </c:pt>
                <c:pt idx="30908">
                  <c:v>40.6</c:v>
                </c:pt>
                <c:pt idx="30909">
                  <c:v>40.6</c:v>
                </c:pt>
                <c:pt idx="30910">
                  <c:v>40.200000000000003</c:v>
                </c:pt>
                <c:pt idx="30911">
                  <c:v>39.6</c:v>
                </c:pt>
                <c:pt idx="30912">
                  <c:v>38.799999999999997</c:v>
                </c:pt>
                <c:pt idx="30913">
                  <c:v>39.200000000000003</c:v>
                </c:pt>
                <c:pt idx="30914">
                  <c:v>39.5</c:v>
                </c:pt>
                <c:pt idx="30915">
                  <c:v>39.6</c:v>
                </c:pt>
                <c:pt idx="30916">
                  <c:v>39.200000000000003</c:v>
                </c:pt>
                <c:pt idx="30917">
                  <c:v>38.700000000000003</c:v>
                </c:pt>
                <c:pt idx="30918">
                  <c:v>39.799999999999997</c:v>
                </c:pt>
                <c:pt idx="30919">
                  <c:v>40.200000000000003</c:v>
                </c:pt>
                <c:pt idx="30920">
                  <c:v>40.5</c:v>
                </c:pt>
                <c:pt idx="30921">
                  <c:v>39.6</c:v>
                </c:pt>
                <c:pt idx="30922">
                  <c:v>39.200000000000003</c:v>
                </c:pt>
                <c:pt idx="30923">
                  <c:v>39.5</c:v>
                </c:pt>
                <c:pt idx="30924">
                  <c:v>39.6</c:v>
                </c:pt>
                <c:pt idx="30925">
                  <c:v>39.200000000000003</c:v>
                </c:pt>
                <c:pt idx="30926">
                  <c:v>40.299999999999997</c:v>
                </c:pt>
                <c:pt idx="30927">
                  <c:v>39.6</c:v>
                </c:pt>
                <c:pt idx="30928">
                  <c:v>39.200000000000003</c:v>
                </c:pt>
                <c:pt idx="30929">
                  <c:v>38.700000000000003</c:v>
                </c:pt>
                <c:pt idx="30930">
                  <c:v>38.799999999999997</c:v>
                </c:pt>
                <c:pt idx="30931">
                  <c:v>40.1</c:v>
                </c:pt>
                <c:pt idx="30932">
                  <c:v>39.799999999999997</c:v>
                </c:pt>
                <c:pt idx="30933">
                  <c:v>39.6</c:v>
                </c:pt>
                <c:pt idx="30934">
                  <c:v>39.6</c:v>
                </c:pt>
                <c:pt idx="30935">
                  <c:v>39.6</c:v>
                </c:pt>
                <c:pt idx="30936">
                  <c:v>38.700000000000003</c:v>
                </c:pt>
                <c:pt idx="30937">
                  <c:v>39.1</c:v>
                </c:pt>
                <c:pt idx="30938">
                  <c:v>38.799999999999997</c:v>
                </c:pt>
                <c:pt idx="30939">
                  <c:v>39.5</c:v>
                </c:pt>
                <c:pt idx="30940">
                  <c:v>38.700000000000003</c:v>
                </c:pt>
                <c:pt idx="30941">
                  <c:v>38.700000000000003</c:v>
                </c:pt>
                <c:pt idx="30942">
                  <c:v>38.4</c:v>
                </c:pt>
                <c:pt idx="30943">
                  <c:v>37.6</c:v>
                </c:pt>
                <c:pt idx="30944">
                  <c:v>38.700000000000003</c:v>
                </c:pt>
                <c:pt idx="30945">
                  <c:v>37</c:v>
                </c:pt>
                <c:pt idx="30946">
                  <c:v>38.700000000000003</c:v>
                </c:pt>
                <c:pt idx="30947">
                  <c:v>38.700000000000003</c:v>
                </c:pt>
                <c:pt idx="30948">
                  <c:v>37.799999999999997</c:v>
                </c:pt>
                <c:pt idx="30949">
                  <c:v>38.700000000000003</c:v>
                </c:pt>
                <c:pt idx="30950">
                  <c:v>38.700000000000003</c:v>
                </c:pt>
                <c:pt idx="30951">
                  <c:v>38.700000000000003</c:v>
                </c:pt>
                <c:pt idx="30952">
                  <c:v>38.700000000000003</c:v>
                </c:pt>
                <c:pt idx="30953">
                  <c:v>38.700000000000003</c:v>
                </c:pt>
                <c:pt idx="30954">
                  <c:v>38.700000000000003</c:v>
                </c:pt>
                <c:pt idx="30955">
                  <c:v>38.700000000000003</c:v>
                </c:pt>
                <c:pt idx="30956">
                  <c:v>38.700000000000003</c:v>
                </c:pt>
                <c:pt idx="30957">
                  <c:v>38.700000000000003</c:v>
                </c:pt>
                <c:pt idx="30958">
                  <c:v>38.700000000000003</c:v>
                </c:pt>
                <c:pt idx="30959">
                  <c:v>38.700000000000003</c:v>
                </c:pt>
                <c:pt idx="30960">
                  <c:v>39.299999999999997</c:v>
                </c:pt>
                <c:pt idx="30961">
                  <c:v>38.6</c:v>
                </c:pt>
                <c:pt idx="30962">
                  <c:v>39.6</c:v>
                </c:pt>
                <c:pt idx="30963">
                  <c:v>39.5</c:v>
                </c:pt>
                <c:pt idx="30964">
                  <c:v>38.700000000000003</c:v>
                </c:pt>
                <c:pt idx="30965">
                  <c:v>38.700000000000003</c:v>
                </c:pt>
                <c:pt idx="30966">
                  <c:v>37</c:v>
                </c:pt>
                <c:pt idx="30967">
                  <c:v>37.700000000000003</c:v>
                </c:pt>
                <c:pt idx="30968">
                  <c:v>38.299999999999997</c:v>
                </c:pt>
                <c:pt idx="30969">
                  <c:v>38.700000000000003</c:v>
                </c:pt>
                <c:pt idx="30970">
                  <c:v>38.700000000000003</c:v>
                </c:pt>
                <c:pt idx="30971">
                  <c:v>38.700000000000003</c:v>
                </c:pt>
                <c:pt idx="30972">
                  <c:v>37</c:v>
                </c:pt>
                <c:pt idx="30973">
                  <c:v>38.700000000000003</c:v>
                </c:pt>
                <c:pt idx="30974">
                  <c:v>38.700000000000003</c:v>
                </c:pt>
                <c:pt idx="30975">
                  <c:v>38.700000000000003</c:v>
                </c:pt>
                <c:pt idx="30976">
                  <c:v>38.700000000000003</c:v>
                </c:pt>
                <c:pt idx="30977">
                  <c:v>37</c:v>
                </c:pt>
                <c:pt idx="30978">
                  <c:v>38.4</c:v>
                </c:pt>
                <c:pt idx="30979">
                  <c:v>37.6</c:v>
                </c:pt>
                <c:pt idx="30980">
                  <c:v>38.700000000000003</c:v>
                </c:pt>
                <c:pt idx="30981">
                  <c:v>38.700000000000003</c:v>
                </c:pt>
                <c:pt idx="30982">
                  <c:v>38.700000000000003</c:v>
                </c:pt>
                <c:pt idx="30983">
                  <c:v>38.700000000000003</c:v>
                </c:pt>
                <c:pt idx="30984">
                  <c:v>38.5</c:v>
                </c:pt>
                <c:pt idx="30985">
                  <c:v>38.1</c:v>
                </c:pt>
                <c:pt idx="30986">
                  <c:v>39.5</c:v>
                </c:pt>
                <c:pt idx="30987">
                  <c:v>38.700000000000003</c:v>
                </c:pt>
                <c:pt idx="30988">
                  <c:v>38.700000000000003</c:v>
                </c:pt>
                <c:pt idx="30989">
                  <c:v>38.700000000000003</c:v>
                </c:pt>
                <c:pt idx="30990">
                  <c:v>37.700000000000003</c:v>
                </c:pt>
                <c:pt idx="30991">
                  <c:v>37.700000000000003</c:v>
                </c:pt>
                <c:pt idx="30992">
                  <c:v>38.5</c:v>
                </c:pt>
                <c:pt idx="30993">
                  <c:v>38.5</c:v>
                </c:pt>
                <c:pt idx="30994">
                  <c:v>37.700000000000003</c:v>
                </c:pt>
                <c:pt idx="30995">
                  <c:v>36.9</c:v>
                </c:pt>
                <c:pt idx="30996">
                  <c:v>36.700000000000003</c:v>
                </c:pt>
                <c:pt idx="30997">
                  <c:v>36.700000000000003</c:v>
                </c:pt>
                <c:pt idx="30998">
                  <c:v>35.9</c:v>
                </c:pt>
                <c:pt idx="30999">
                  <c:v>37.5</c:v>
                </c:pt>
                <c:pt idx="31000">
                  <c:v>37.200000000000003</c:v>
                </c:pt>
                <c:pt idx="31001">
                  <c:v>36</c:v>
                </c:pt>
                <c:pt idx="31002">
                  <c:v>36.799999999999997</c:v>
                </c:pt>
                <c:pt idx="31003">
                  <c:v>37.200000000000003</c:v>
                </c:pt>
                <c:pt idx="31004">
                  <c:v>36.700000000000003</c:v>
                </c:pt>
                <c:pt idx="31005">
                  <c:v>36.700000000000003</c:v>
                </c:pt>
                <c:pt idx="31006">
                  <c:v>36.200000000000003</c:v>
                </c:pt>
                <c:pt idx="31007">
                  <c:v>36.5</c:v>
                </c:pt>
                <c:pt idx="31008">
                  <c:v>35.799999999999997</c:v>
                </c:pt>
                <c:pt idx="31009">
                  <c:v>35.700000000000003</c:v>
                </c:pt>
                <c:pt idx="31010">
                  <c:v>35.5</c:v>
                </c:pt>
                <c:pt idx="31011">
                  <c:v>35.700000000000003</c:v>
                </c:pt>
                <c:pt idx="31012">
                  <c:v>35.700000000000003</c:v>
                </c:pt>
                <c:pt idx="31013">
                  <c:v>34.9</c:v>
                </c:pt>
                <c:pt idx="31014">
                  <c:v>35.700000000000003</c:v>
                </c:pt>
                <c:pt idx="31015">
                  <c:v>35.700000000000003</c:v>
                </c:pt>
                <c:pt idx="31016">
                  <c:v>35.700000000000003</c:v>
                </c:pt>
                <c:pt idx="31017">
                  <c:v>36.700000000000003</c:v>
                </c:pt>
                <c:pt idx="31018">
                  <c:v>36.700000000000003</c:v>
                </c:pt>
                <c:pt idx="31019">
                  <c:v>36.700000000000003</c:v>
                </c:pt>
                <c:pt idx="31020">
                  <c:v>36.700000000000003</c:v>
                </c:pt>
                <c:pt idx="31021">
                  <c:v>36.700000000000003</c:v>
                </c:pt>
                <c:pt idx="31022">
                  <c:v>36.700000000000003</c:v>
                </c:pt>
                <c:pt idx="31023">
                  <c:v>36.700000000000003</c:v>
                </c:pt>
                <c:pt idx="31024">
                  <c:v>36.700000000000003</c:v>
                </c:pt>
                <c:pt idx="31025">
                  <c:v>36.700000000000003</c:v>
                </c:pt>
                <c:pt idx="31026">
                  <c:v>37.700000000000003</c:v>
                </c:pt>
                <c:pt idx="31027">
                  <c:v>37.700000000000003</c:v>
                </c:pt>
                <c:pt idx="31028">
                  <c:v>36.9</c:v>
                </c:pt>
                <c:pt idx="31029">
                  <c:v>37.5</c:v>
                </c:pt>
                <c:pt idx="31030">
                  <c:v>36.700000000000003</c:v>
                </c:pt>
                <c:pt idx="31031">
                  <c:v>36.700000000000003</c:v>
                </c:pt>
                <c:pt idx="31032">
                  <c:v>36.700000000000003</c:v>
                </c:pt>
                <c:pt idx="31033">
                  <c:v>36.700000000000003</c:v>
                </c:pt>
                <c:pt idx="31034">
                  <c:v>36.700000000000003</c:v>
                </c:pt>
                <c:pt idx="31035">
                  <c:v>36.700000000000003</c:v>
                </c:pt>
                <c:pt idx="31036">
                  <c:v>36.700000000000003</c:v>
                </c:pt>
                <c:pt idx="31037">
                  <c:v>36.700000000000003</c:v>
                </c:pt>
                <c:pt idx="31038">
                  <c:v>36.700000000000003</c:v>
                </c:pt>
                <c:pt idx="31039">
                  <c:v>36.700000000000003</c:v>
                </c:pt>
                <c:pt idx="31040">
                  <c:v>36.700000000000003</c:v>
                </c:pt>
                <c:pt idx="31041">
                  <c:v>36.700000000000003</c:v>
                </c:pt>
                <c:pt idx="31042">
                  <c:v>36.700000000000003</c:v>
                </c:pt>
                <c:pt idx="31043">
                  <c:v>36.700000000000003</c:v>
                </c:pt>
                <c:pt idx="31044">
                  <c:v>36.4</c:v>
                </c:pt>
                <c:pt idx="31045">
                  <c:v>35.700000000000003</c:v>
                </c:pt>
                <c:pt idx="31046">
                  <c:v>36.700000000000003</c:v>
                </c:pt>
                <c:pt idx="31047">
                  <c:v>36.700000000000003</c:v>
                </c:pt>
                <c:pt idx="31048">
                  <c:v>36.700000000000003</c:v>
                </c:pt>
                <c:pt idx="31049">
                  <c:v>36.700000000000003</c:v>
                </c:pt>
                <c:pt idx="31050">
                  <c:v>35.799999999999997</c:v>
                </c:pt>
                <c:pt idx="31051">
                  <c:v>36.700000000000003</c:v>
                </c:pt>
                <c:pt idx="31052">
                  <c:v>36.700000000000003</c:v>
                </c:pt>
                <c:pt idx="31053">
                  <c:v>36.700000000000003</c:v>
                </c:pt>
                <c:pt idx="31054">
                  <c:v>37.200000000000003</c:v>
                </c:pt>
                <c:pt idx="31055">
                  <c:v>36.9</c:v>
                </c:pt>
                <c:pt idx="31056">
                  <c:v>37.5</c:v>
                </c:pt>
                <c:pt idx="31057">
                  <c:v>36.700000000000003</c:v>
                </c:pt>
                <c:pt idx="31058">
                  <c:v>37.5</c:v>
                </c:pt>
                <c:pt idx="31059">
                  <c:v>37.5</c:v>
                </c:pt>
                <c:pt idx="31060">
                  <c:v>37.200000000000003</c:v>
                </c:pt>
                <c:pt idx="31061">
                  <c:v>37.700000000000003</c:v>
                </c:pt>
                <c:pt idx="31062">
                  <c:v>37.5</c:v>
                </c:pt>
                <c:pt idx="31063">
                  <c:v>36.700000000000003</c:v>
                </c:pt>
                <c:pt idx="31064">
                  <c:v>36.700000000000003</c:v>
                </c:pt>
                <c:pt idx="31065">
                  <c:v>35</c:v>
                </c:pt>
                <c:pt idx="31066">
                  <c:v>36.700000000000003</c:v>
                </c:pt>
                <c:pt idx="31067">
                  <c:v>35.9</c:v>
                </c:pt>
                <c:pt idx="31068">
                  <c:v>36.700000000000003</c:v>
                </c:pt>
                <c:pt idx="31069">
                  <c:v>36.200000000000003</c:v>
                </c:pt>
                <c:pt idx="31070">
                  <c:v>35.700000000000003</c:v>
                </c:pt>
                <c:pt idx="31071">
                  <c:v>36.700000000000003</c:v>
                </c:pt>
                <c:pt idx="31072">
                  <c:v>36.700000000000003</c:v>
                </c:pt>
                <c:pt idx="31073">
                  <c:v>36.700000000000003</c:v>
                </c:pt>
                <c:pt idx="31074">
                  <c:v>36.700000000000003</c:v>
                </c:pt>
                <c:pt idx="31075">
                  <c:v>36.700000000000003</c:v>
                </c:pt>
                <c:pt idx="31076">
                  <c:v>36.700000000000003</c:v>
                </c:pt>
                <c:pt idx="31077">
                  <c:v>36.5</c:v>
                </c:pt>
                <c:pt idx="31078">
                  <c:v>36.200000000000003</c:v>
                </c:pt>
                <c:pt idx="31079">
                  <c:v>35.9</c:v>
                </c:pt>
                <c:pt idx="31080">
                  <c:v>35.700000000000003</c:v>
                </c:pt>
                <c:pt idx="31081">
                  <c:v>35.700000000000003</c:v>
                </c:pt>
                <c:pt idx="31082">
                  <c:v>35.700000000000003</c:v>
                </c:pt>
                <c:pt idx="31083">
                  <c:v>35.5</c:v>
                </c:pt>
                <c:pt idx="31084">
                  <c:v>35.700000000000003</c:v>
                </c:pt>
                <c:pt idx="31085">
                  <c:v>35.9</c:v>
                </c:pt>
                <c:pt idx="31086">
                  <c:v>35.700000000000003</c:v>
                </c:pt>
                <c:pt idx="31087">
                  <c:v>35.700000000000003</c:v>
                </c:pt>
                <c:pt idx="31088">
                  <c:v>35.700000000000003</c:v>
                </c:pt>
                <c:pt idx="31089">
                  <c:v>35.700000000000003</c:v>
                </c:pt>
                <c:pt idx="31090">
                  <c:v>35.700000000000003</c:v>
                </c:pt>
                <c:pt idx="31091">
                  <c:v>35.700000000000003</c:v>
                </c:pt>
                <c:pt idx="31092">
                  <c:v>34.799999999999997</c:v>
                </c:pt>
                <c:pt idx="31093">
                  <c:v>35.700000000000003</c:v>
                </c:pt>
                <c:pt idx="31094">
                  <c:v>35.700000000000003</c:v>
                </c:pt>
                <c:pt idx="31095">
                  <c:v>36.5</c:v>
                </c:pt>
                <c:pt idx="31096">
                  <c:v>36.200000000000003</c:v>
                </c:pt>
                <c:pt idx="31097">
                  <c:v>36.700000000000003</c:v>
                </c:pt>
                <c:pt idx="31098">
                  <c:v>36.700000000000003</c:v>
                </c:pt>
                <c:pt idx="31099">
                  <c:v>36.700000000000003</c:v>
                </c:pt>
                <c:pt idx="31100">
                  <c:v>35.9</c:v>
                </c:pt>
                <c:pt idx="31101">
                  <c:v>36.700000000000003</c:v>
                </c:pt>
                <c:pt idx="31102">
                  <c:v>36.700000000000003</c:v>
                </c:pt>
                <c:pt idx="31103">
                  <c:v>36.700000000000003</c:v>
                </c:pt>
                <c:pt idx="31104">
                  <c:v>36.700000000000003</c:v>
                </c:pt>
                <c:pt idx="31105">
                  <c:v>36.200000000000003</c:v>
                </c:pt>
                <c:pt idx="31106">
                  <c:v>35.700000000000003</c:v>
                </c:pt>
                <c:pt idx="31107">
                  <c:v>35.4</c:v>
                </c:pt>
                <c:pt idx="31108">
                  <c:v>34.6</c:v>
                </c:pt>
                <c:pt idx="31109">
                  <c:v>35.700000000000003</c:v>
                </c:pt>
                <c:pt idx="31110">
                  <c:v>35.700000000000003</c:v>
                </c:pt>
                <c:pt idx="31111">
                  <c:v>36.200000000000003</c:v>
                </c:pt>
                <c:pt idx="31112">
                  <c:v>35.9</c:v>
                </c:pt>
                <c:pt idx="31113">
                  <c:v>36.700000000000003</c:v>
                </c:pt>
                <c:pt idx="31114">
                  <c:v>36.700000000000003</c:v>
                </c:pt>
                <c:pt idx="31115">
                  <c:v>36.700000000000003</c:v>
                </c:pt>
                <c:pt idx="31116">
                  <c:v>36.700000000000003</c:v>
                </c:pt>
                <c:pt idx="31117">
                  <c:v>36.200000000000003</c:v>
                </c:pt>
                <c:pt idx="31118">
                  <c:v>34.9</c:v>
                </c:pt>
                <c:pt idx="31119">
                  <c:v>35.5</c:v>
                </c:pt>
                <c:pt idx="31120">
                  <c:v>35.200000000000003</c:v>
                </c:pt>
                <c:pt idx="31121">
                  <c:v>34.9</c:v>
                </c:pt>
                <c:pt idx="31122">
                  <c:v>35.700000000000003</c:v>
                </c:pt>
                <c:pt idx="31123">
                  <c:v>35.200000000000003</c:v>
                </c:pt>
                <c:pt idx="31124">
                  <c:v>34.700000000000003</c:v>
                </c:pt>
                <c:pt idx="31125">
                  <c:v>34.700000000000003</c:v>
                </c:pt>
                <c:pt idx="31126">
                  <c:v>34.700000000000003</c:v>
                </c:pt>
                <c:pt idx="31127">
                  <c:v>34.700000000000003</c:v>
                </c:pt>
                <c:pt idx="31128">
                  <c:v>35.5</c:v>
                </c:pt>
                <c:pt idx="31129">
                  <c:v>34.700000000000003</c:v>
                </c:pt>
                <c:pt idx="31130">
                  <c:v>34.700000000000003</c:v>
                </c:pt>
                <c:pt idx="31131">
                  <c:v>34.700000000000003</c:v>
                </c:pt>
                <c:pt idx="31132">
                  <c:v>34.700000000000003</c:v>
                </c:pt>
                <c:pt idx="31133">
                  <c:v>34.700000000000003</c:v>
                </c:pt>
                <c:pt idx="31134">
                  <c:v>34.6</c:v>
                </c:pt>
                <c:pt idx="31135">
                  <c:v>34.200000000000003</c:v>
                </c:pt>
                <c:pt idx="31136">
                  <c:v>34.700000000000003</c:v>
                </c:pt>
                <c:pt idx="31137">
                  <c:v>34.700000000000003</c:v>
                </c:pt>
                <c:pt idx="31138">
                  <c:v>34.200000000000003</c:v>
                </c:pt>
                <c:pt idx="31139">
                  <c:v>33.700000000000003</c:v>
                </c:pt>
                <c:pt idx="31140">
                  <c:v>34.700000000000003</c:v>
                </c:pt>
                <c:pt idx="31141">
                  <c:v>34.200000000000003</c:v>
                </c:pt>
                <c:pt idx="31142">
                  <c:v>34.5</c:v>
                </c:pt>
                <c:pt idx="31143">
                  <c:v>34.4</c:v>
                </c:pt>
                <c:pt idx="31144">
                  <c:v>33.200000000000003</c:v>
                </c:pt>
                <c:pt idx="31145">
                  <c:v>34.5</c:v>
                </c:pt>
                <c:pt idx="31146">
                  <c:v>34.700000000000003</c:v>
                </c:pt>
                <c:pt idx="31147">
                  <c:v>34.700000000000003</c:v>
                </c:pt>
                <c:pt idx="31148">
                  <c:v>33.9</c:v>
                </c:pt>
                <c:pt idx="31149">
                  <c:v>34.700000000000003</c:v>
                </c:pt>
                <c:pt idx="31150">
                  <c:v>34.700000000000003</c:v>
                </c:pt>
                <c:pt idx="31151">
                  <c:v>34.700000000000003</c:v>
                </c:pt>
                <c:pt idx="31152">
                  <c:v>34.700000000000003</c:v>
                </c:pt>
                <c:pt idx="31153">
                  <c:v>34.700000000000003</c:v>
                </c:pt>
                <c:pt idx="31154">
                  <c:v>34.700000000000003</c:v>
                </c:pt>
                <c:pt idx="31155">
                  <c:v>34.6</c:v>
                </c:pt>
                <c:pt idx="31156">
                  <c:v>34.200000000000003</c:v>
                </c:pt>
                <c:pt idx="31157">
                  <c:v>33.9</c:v>
                </c:pt>
                <c:pt idx="31158">
                  <c:v>35.700000000000003</c:v>
                </c:pt>
                <c:pt idx="31159">
                  <c:v>35.200000000000003</c:v>
                </c:pt>
                <c:pt idx="31160">
                  <c:v>34.700000000000003</c:v>
                </c:pt>
                <c:pt idx="31161">
                  <c:v>34.700000000000003</c:v>
                </c:pt>
                <c:pt idx="31162">
                  <c:v>34.700000000000003</c:v>
                </c:pt>
                <c:pt idx="31163">
                  <c:v>34.700000000000003</c:v>
                </c:pt>
                <c:pt idx="31164">
                  <c:v>34.700000000000003</c:v>
                </c:pt>
                <c:pt idx="31165">
                  <c:v>34.200000000000003</c:v>
                </c:pt>
                <c:pt idx="31166">
                  <c:v>34.5</c:v>
                </c:pt>
                <c:pt idx="31167">
                  <c:v>34.700000000000003</c:v>
                </c:pt>
                <c:pt idx="31168">
                  <c:v>34.700000000000003</c:v>
                </c:pt>
                <c:pt idx="31169">
                  <c:v>34.700000000000003</c:v>
                </c:pt>
                <c:pt idx="31170">
                  <c:v>34.9</c:v>
                </c:pt>
                <c:pt idx="31171">
                  <c:v>35.200000000000003</c:v>
                </c:pt>
                <c:pt idx="31172">
                  <c:v>34.700000000000003</c:v>
                </c:pt>
                <c:pt idx="31173">
                  <c:v>33.799999999999997</c:v>
                </c:pt>
                <c:pt idx="31174">
                  <c:v>34.700000000000003</c:v>
                </c:pt>
                <c:pt idx="31175">
                  <c:v>34.700000000000003</c:v>
                </c:pt>
                <c:pt idx="31176">
                  <c:v>34.700000000000003</c:v>
                </c:pt>
                <c:pt idx="31177">
                  <c:v>34.700000000000003</c:v>
                </c:pt>
                <c:pt idx="31178">
                  <c:v>34.700000000000003</c:v>
                </c:pt>
                <c:pt idx="31179">
                  <c:v>34.6</c:v>
                </c:pt>
                <c:pt idx="31180">
                  <c:v>33.700000000000003</c:v>
                </c:pt>
                <c:pt idx="31181">
                  <c:v>33.700000000000003</c:v>
                </c:pt>
                <c:pt idx="31182">
                  <c:v>33.700000000000003</c:v>
                </c:pt>
                <c:pt idx="31183">
                  <c:v>33.700000000000003</c:v>
                </c:pt>
                <c:pt idx="31184">
                  <c:v>32.9</c:v>
                </c:pt>
                <c:pt idx="31185">
                  <c:v>32.700000000000003</c:v>
                </c:pt>
                <c:pt idx="31186">
                  <c:v>32.700000000000003</c:v>
                </c:pt>
                <c:pt idx="31187">
                  <c:v>32.700000000000003</c:v>
                </c:pt>
                <c:pt idx="31188">
                  <c:v>33.6</c:v>
                </c:pt>
                <c:pt idx="31189">
                  <c:v>33.200000000000003</c:v>
                </c:pt>
                <c:pt idx="31190">
                  <c:v>32.9</c:v>
                </c:pt>
                <c:pt idx="31191">
                  <c:v>33.700000000000003</c:v>
                </c:pt>
                <c:pt idx="31192">
                  <c:v>33.700000000000003</c:v>
                </c:pt>
                <c:pt idx="31193">
                  <c:v>33.700000000000003</c:v>
                </c:pt>
                <c:pt idx="31194">
                  <c:v>33.799999999999997</c:v>
                </c:pt>
                <c:pt idx="31195">
                  <c:v>34.200000000000003</c:v>
                </c:pt>
                <c:pt idx="31196">
                  <c:v>33.700000000000003</c:v>
                </c:pt>
                <c:pt idx="31197">
                  <c:v>33.700000000000003</c:v>
                </c:pt>
                <c:pt idx="31198">
                  <c:v>33.200000000000003</c:v>
                </c:pt>
                <c:pt idx="31199">
                  <c:v>34.299999999999997</c:v>
                </c:pt>
                <c:pt idx="31200">
                  <c:v>34.799999999999997</c:v>
                </c:pt>
                <c:pt idx="31201">
                  <c:v>35.299999999999997</c:v>
                </c:pt>
                <c:pt idx="31202">
                  <c:v>34.700000000000003</c:v>
                </c:pt>
                <c:pt idx="31203">
                  <c:v>33.799999999999997</c:v>
                </c:pt>
                <c:pt idx="31204">
                  <c:v>34.299999999999997</c:v>
                </c:pt>
                <c:pt idx="31205">
                  <c:v>32.9</c:v>
                </c:pt>
                <c:pt idx="31206">
                  <c:v>33.799999999999997</c:v>
                </c:pt>
                <c:pt idx="31207">
                  <c:v>34.299999999999997</c:v>
                </c:pt>
                <c:pt idx="31208">
                  <c:v>33.700000000000003</c:v>
                </c:pt>
                <c:pt idx="31209">
                  <c:v>32.799999999999997</c:v>
                </c:pt>
                <c:pt idx="31210">
                  <c:v>33.700000000000003</c:v>
                </c:pt>
                <c:pt idx="31211">
                  <c:v>33.700000000000003</c:v>
                </c:pt>
                <c:pt idx="31212">
                  <c:v>32.799999999999997</c:v>
                </c:pt>
                <c:pt idx="31213">
                  <c:v>33.700000000000003</c:v>
                </c:pt>
                <c:pt idx="31214">
                  <c:v>32.9</c:v>
                </c:pt>
                <c:pt idx="31215">
                  <c:v>32.700000000000003</c:v>
                </c:pt>
                <c:pt idx="31216">
                  <c:v>32.700000000000003</c:v>
                </c:pt>
                <c:pt idx="31217">
                  <c:v>32.700000000000003</c:v>
                </c:pt>
                <c:pt idx="31218">
                  <c:v>32.799999999999997</c:v>
                </c:pt>
                <c:pt idx="31219">
                  <c:v>33.700000000000003</c:v>
                </c:pt>
                <c:pt idx="31220">
                  <c:v>33.700000000000003</c:v>
                </c:pt>
                <c:pt idx="31221">
                  <c:v>33.6</c:v>
                </c:pt>
                <c:pt idx="31222">
                  <c:v>32.700000000000003</c:v>
                </c:pt>
                <c:pt idx="31223">
                  <c:v>32.700000000000003</c:v>
                </c:pt>
                <c:pt idx="31224">
                  <c:v>32.700000000000003</c:v>
                </c:pt>
                <c:pt idx="31225">
                  <c:v>32.700000000000003</c:v>
                </c:pt>
                <c:pt idx="31226">
                  <c:v>33.5</c:v>
                </c:pt>
                <c:pt idx="31227">
                  <c:v>32.700000000000003</c:v>
                </c:pt>
                <c:pt idx="31228">
                  <c:v>32.299999999999997</c:v>
                </c:pt>
                <c:pt idx="31229">
                  <c:v>32.5</c:v>
                </c:pt>
                <c:pt idx="31230">
                  <c:v>32.700000000000003</c:v>
                </c:pt>
                <c:pt idx="31231">
                  <c:v>32.700000000000003</c:v>
                </c:pt>
                <c:pt idx="31232">
                  <c:v>33.5</c:v>
                </c:pt>
                <c:pt idx="31233">
                  <c:v>31.8</c:v>
                </c:pt>
                <c:pt idx="31234">
                  <c:v>32.700000000000003</c:v>
                </c:pt>
                <c:pt idx="31235">
                  <c:v>32.700000000000003</c:v>
                </c:pt>
                <c:pt idx="31236">
                  <c:v>32.700000000000003</c:v>
                </c:pt>
                <c:pt idx="31237">
                  <c:v>33.200000000000003</c:v>
                </c:pt>
                <c:pt idx="31238">
                  <c:v>33.700000000000003</c:v>
                </c:pt>
                <c:pt idx="31239">
                  <c:v>32.700000000000003</c:v>
                </c:pt>
                <c:pt idx="31240">
                  <c:v>32.700000000000003</c:v>
                </c:pt>
                <c:pt idx="31241">
                  <c:v>32.700000000000003</c:v>
                </c:pt>
                <c:pt idx="31242">
                  <c:v>32.700000000000003</c:v>
                </c:pt>
                <c:pt idx="31243">
                  <c:v>33.200000000000003</c:v>
                </c:pt>
                <c:pt idx="31244">
                  <c:v>32.9</c:v>
                </c:pt>
                <c:pt idx="31245">
                  <c:v>32.6</c:v>
                </c:pt>
                <c:pt idx="31246">
                  <c:v>31.7</c:v>
                </c:pt>
                <c:pt idx="31247">
                  <c:v>32.5</c:v>
                </c:pt>
                <c:pt idx="31248">
                  <c:v>32.700000000000003</c:v>
                </c:pt>
                <c:pt idx="31249">
                  <c:v>32.700000000000003</c:v>
                </c:pt>
                <c:pt idx="31250">
                  <c:v>32.700000000000003</c:v>
                </c:pt>
                <c:pt idx="31251">
                  <c:v>32.700000000000003</c:v>
                </c:pt>
                <c:pt idx="31252">
                  <c:v>33.200000000000003</c:v>
                </c:pt>
                <c:pt idx="31253">
                  <c:v>33.700000000000003</c:v>
                </c:pt>
                <c:pt idx="31254">
                  <c:v>33.700000000000003</c:v>
                </c:pt>
                <c:pt idx="31255">
                  <c:v>33.700000000000003</c:v>
                </c:pt>
                <c:pt idx="31256">
                  <c:v>33.700000000000003</c:v>
                </c:pt>
                <c:pt idx="31257">
                  <c:v>31.7</c:v>
                </c:pt>
                <c:pt idx="31258">
                  <c:v>32.200000000000003</c:v>
                </c:pt>
                <c:pt idx="31259">
                  <c:v>32.700000000000003</c:v>
                </c:pt>
                <c:pt idx="31260">
                  <c:v>32.700000000000003</c:v>
                </c:pt>
                <c:pt idx="31261">
                  <c:v>32.700000000000003</c:v>
                </c:pt>
                <c:pt idx="31262">
                  <c:v>32.700000000000003</c:v>
                </c:pt>
                <c:pt idx="31263">
                  <c:v>31</c:v>
                </c:pt>
                <c:pt idx="31264">
                  <c:v>32.700000000000003</c:v>
                </c:pt>
                <c:pt idx="31265">
                  <c:v>32.700000000000003</c:v>
                </c:pt>
                <c:pt idx="31266">
                  <c:v>31.7</c:v>
                </c:pt>
                <c:pt idx="31267">
                  <c:v>31.7</c:v>
                </c:pt>
                <c:pt idx="31268">
                  <c:v>31.7</c:v>
                </c:pt>
                <c:pt idx="31269">
                  <c:v>32.6</c:v>
                </c:pt>
                <c:pt idx="31270">
                  <c:v>31.7</c:v>
                </c:pt>
                <c:pt idx="31271">
                  <c:v>31.7</c:v>
                </c:pt>
                <c:pt idx="31272">
                  <c:v>31.7</c:v>
                </c:pt>
                <c:pt idx="31273">
                  <c:v>31.7</c:v>
                </c:pt>
                <c:pt idx="31274">
                  <c:v>31.7</c:v>
                </c:pt>
                <c:pt idx="31275">
                  <c:v>31.7</c:v>
                </c:pt>
                <c:pt idx="31276">
                  <c:v>31.7</c:v>
                </c:pt>
                <c:pt idx="31277">
                  <c:v>31.7</c:v>
                </c:pt>
                <c:pt idx="31278">
                  <c:v>31.7</c:v>
                </c:pt>
                <c:pt idx="31279">
                  <c:v>31.7</c:v>
                </c:pt>
                <c:pt idx="31280">
                  <c:v>31.7</c:v>
                </c:pt>
                <c:pt idx="31281">
                  <c:v>31.7</c:v>
                </c:pt>
                <c:pt idx="31282">
                  <c:v>31.3</c:v>
                </c:pt>
                <c:pt idx="31283">
                  <c:v>32.299999999999997</c:v>
                </c:pt>
                <c:pt idx="31284">
                  <c:v>32.6</c:v>
                </c:pt>
                <c:pt idx="31285">
                  <c:v>31.7</c:v>
                </c:pt>
                <c:pt idx="31286">
                  <c:v>32.5</c:v>
                </c:pt>
                <c:pt idx="31287">
                  <c:v>32.700000000000003</c:v>
                </c:pt>
                <c:pt idx="31288">
                  <c:v>32.700000000000003</c:v>
                </c:pt>
                <c:pt idx="31289">
                  <c:v>31.9</c:v>
                </c:pt>
                <c:pt idx="31290">
                  <c:v>32.6</c:v>
                </c:pt>
                <c:pt idx="31291">
                  <c:v>31.3</c:v>
                </c:pt>
                <c:pt idx="31292">
                  <c:v>32.299999999999997</c:v>
                </c:pt>
                <c:pt idx="31293">
                  <c:v>32.6</c:v>
                </c:pt>
                <c:pt idx="31294">
                  <c:v>32.200000000000003</c:v>
                </c:pt>
                <c:pt idx="31295">
                  <c:v>32.700000000000003</c:v>
                </c:pt>
                <c:pt idx="31296">
                  <c:v>32.700000000000003</c:v>
                </c:pt>
                <c:pt idx="31297">
                  <c:v>32.700000000000003</c:v>
                </c:pt>
                <c:pt idx="31298">
                  <c:v>32.700000000000003</c:v>
                </c:pt>
                <c:pt idx="31299">
                  <c:v>32.799999999999997</c:v>
                </c:pt>
                <c:pt idx="31300">
                  <c:v>33.299999999999997</c:v>
                </c:pt>
                <c:pt idx="31301">
                  <c:v>32.700000000000003</c:v>
                </c:pt>
                <c:pt idx="31302">
                  <c:v>32.700000000000003</c:v>
                </c:pt>
                <c:pt idx="31303">
                  <c:v>32.700000000000003</c:v>
                </c:pt>
                <c:pt idx="31304">
                  <c:v>31.2</c:v>
                </c:pt>
                <c:pt idx="31305">
                  <c:v>32.700000000000003</c:v>
                </c:pt>
                <c:pt idx="31306">
                  <c:v>32.299999999999997</c:v>
                </c:pt>
                <c:pt idx="31307">
                  <c:v>30.9</c:v>
                </c:pt>
                <c:pt idx="31308">
                  <c:v>31.8</c:v>
                </c:pt>
                <c:pt idx="31309">
                  <c:v>32.299999999999997</c:v>
                </c:pt>
                <c:pt idx="31310">
                  <c:v>31.7</c:v>
                </c:pt>
                <c:pt idx="31311">
                  <c:v>32.700000000000003</c:v>
                </c:pt>
                <c:pt idx="31312">
                  <c:v>32.700000000000003</c:v>
                </c:pt>
                <c:pt idx="31313">
                  <c:v>31.9</c:v>
                </c:pt>
                <c:pt idx="31314">
                  <c:v>31.7</c:v>
                </c:pt>
                <c:pt idx="31315">
                  <c:v>31.3</c:v>
                </c:pt>
                <c:pt idx="31316">
                  <c:v>31.5</c:v>
                </c:pt>
                <c:pt idx="31317">
                  <c:v>31.7</c:v>
                </c:pt>
                <c:pt idx="31318">
                  <c:v>31.3</c:v>
                </c:pt>
                <c:pt idx="31319">
                  <c:v>30.7</c:v>
                </c:pt>
                <c:pt idx="31320">
                  <c:v>30.8</c:v>
                </c:pt>
                <c:pt idx="31321">
                  <c:v>31.3</c:v>
                </c:pt>
                <c:pt idx="31322">
                  <c:v>30.7</c:v>
                </c:pt>
                <c:pt idx="31323">
                  <c:v>30.7</c:v>
                </c:pt>
                <c:pt idx="31324">
                  <c:v>30.7</c:v>
                </c:pt>
                <c:pt idx="31325">
                  <c:v>30.7</c:v>
                </c:pt>
                <c:pt idx="31326">
                  <c:v>29.9</c:v>
                </c:pt>
                <c:pt idx="31327">
                  <c:v>30.7</c:v>
                </c:pt>
                <c:pt idx="31328">
                  <c:v>30.7</c:v>
                </c:pt>
                <c:pt idx="31329">
                  <c:v>30.7</c:v>
                </c:pt>
                <c:pt idx="31330">
                  <c:v>31.2</c:v>
                </c:pt>
                <c:pt idx="31331">
                  <c:v>30.9</c:v>
                </c:pt>
                <c:pt idx="31332">
                  <c:v>29.9</c:v>
                </c:pt>
                <c:pt idx="31333">
                  <c:v>31.2</c:v>
                </c:pt>
                <c:pt idx="31334">
                  <c:v>31.7</c:v>
                </c:pt>
                <c:pt idx="31335">
                  <c:v>31.7</c:v>
                </c:pt>
                <c:pt idx="31336">
                  <c:v>31.7</c:v>
                </c:pt>
                <c:pt idx="31337">
                  <c:v>31.7</c:v>
                </c:pt>
                <c:pt idx="31338">
                  <c:v>31.7</c:v>
                </c:pt>
                <c:pt idx="31339">
                  <c:v>31.3</c:v>
                </c:pt>
                <c:pt idx="31340">
                  <c:v>31.5</c:v>
                </c:pt>
                <c:pt idx="31341">
                  <c:v>31.8</c:v>
                </c:pt>
                <c:pt idx="31342">
                  <c:v>32.700000000000003</c:v>
                </c:pt>
                <c:pt idx="31343">
                  <c:v>32.700000000000003</c:v>
                </c:pt>
                <c:pt idx="31344">
                  <c:v>32.700000000000003</c:v>
                </c:pt>
                <c:pt idx="31345">
                  <c:v>32.700000000000003</c:v>
                </c:pt>
                <c:pt idx="31346">
                  <c:v>32.700000000000003</c:v>
                </c:pt>
                <c:pt idx="31347">
                  <c:v>32.700000000000003</c:v>
                </c:pt>
                <c:pt idx="31348">
                  <c:v>32.700000000000003</c:v>
                </c:pt>
                <c:pt idx="31349">
                  <c:v>31.9</c:v>
                </c:pt>
                <c:pt idx="31350">
                  <c:v>32.700000000000003</c:v>
                </c:pt>
                <c:pt idx="31351">
                  <c:v>32.700000000000003</c:v>
                </c:pt>
                <c:pt idx="31352">
                  <c:v>32.700000000000003</c:v>
                </c:pt>
                <c:pt idx="31353">
                  <c:v>31.8</c:v>
                </c:pt>
                <c:pt idx="31354">
                  <c:v>32.700000000000003</c:v>
                </c:pt>
                <c:pt idx="31355">
                  <c:v>31.9</c:v>
                </c:pt>
                <c:pt idx="31356">
                  <c:v>31.8</c:v>
                </c:pt>
                <c:pt idx="31357">
                  <c:v>32.700000000000003</c:v>
                </c:pt>
                <c:pt idx="31358">
                  <c:v>32.700000000000003</c:v>
                </c:pt>
                <c:pt idx="31359">
                  <c:v>32.700000000000003</c:v>
                </c:pt>
                <c:pt idx="31360">
                  <c:v>32.700000000000003</c:v>
                </c:pt>
                <c:pt idx="31361">
                  <c:v>31.9</c:v>
                </c:pt>
                <c:pt idx="31362">
                  <c:v>32.700000000000003</c:v>
                </c:pt>
                <c:pt idx="31363">
                  <c:v>32.700000000000003</c:v>
                </c:pt>
                <c:pt idx="31364">
                  <c:v>32.700000000000003</c:v>
                </c:pt>
                <c:pt idx="31365">
                  <c:v>31.7</c:v>
                </c:pt>
                <c:pt idx="31366">
                  <c:v>32.200000000000003</c:v>
                </c:pt>
                <c:pt idx="31367">
                  <c:v>32.700000000000003</c:v>
                </c:pt>
                <c:pt idx="31368">
                  <c:v>32.700000000000003</c:v>
                </c:pt>
                <c:pt idx="31369">
                  <c:v>32.299999999999997</c:v>
                </c:pt>
                <c:pt idx="31370">
                  <c:v>31.7</c:v>
                </c:pt>
                <c:pt idx="31371">
                  <c:v>31.7</c:v>
                </c:pt>
                <c:pt idx="31372">
                  <c:v>31.7</c:v>
                </c:pt>
                <c:pt idx="31373">
                  <c:v>32.5</c:v>
                </c:pt>
                <c:pt idx="31374">
                  <c:v>31.7</c:v>
                </c:pt>
                <c:pt idx="31375">
                  <c:v>31.3</c:v>
                </c:pt>
                <c:pt idx="31376">
                  <c:v>30.7</c:v>
                </c:pt>
                <c:pt idx="31377">
                  <c:v>30.7</c:v>
                </c:pt>
                <c:pt idx="31378">
                  <c:v>31.2</c:v>
                </c:pt>
                <c:pt idx="31379">
                  <c:v>30.9</c:v>
                </c:pt>
                <c:pt idx="31380">
                  <c:v>31.6</c:v>
                </c:pt>
                <c:pt idx="31381">
                  <c:v>31.2</c:v>
                </c:pt>
                <c:pt idx="31382">
                  <c:v>30.9</c:v>
                </c:pt>
                <c:pt idx="31383">
                  <c:v>31.6</c:v>
                </c:pt>
                <c:pt idx="31384">
                  <c:v>31.2</c:v>
                </c:pt>
                <c:pt idx="31385">
                  <c:v>31.7</c:v>
                </c:pt>
                <c:pt idx="31386">
                  <c:v>31.7</c:v>
                </c:pt>
                <c:pt idx="31387">
                  <c:v>31.3</c:v>
                </c:pt>
                <c:pt idx="31388">
                  <c:v>31.5</c:v>
                </c:pt>
                <c:pt idx="31389">
                  <c:v>31.7</c:v>
                </c:pt>
                <c:pt idx="31390">
                  <c:v>32.200000000000003</c:v>
                </c:pt>
                <c:pt idx="31391">
                  <c:v>32.700000000000003</c:v>
                </c:pt>
                <c:pt idx="31392">
                  <c:v>31</c:v>
                </c:pt>
                <c:pt idx="31393">
                  <c:v>32.299999999999997</c:v>
                </c:pt>
                <c:pt idx="31394">
                  <c:v>31.7</c:v>
                </c:pt>
                <c:pt idx="31395">
                  <c:v>32.6</c:v>
                </c:pt>
                <c:pt idx="31396">
                  <c:v>32.200000000000003</c:v>
                </c:pt>
                <c:pt idx="31397">
                  <c:v>32.700000000000003</c:v>
                </c:pt>
                <c:pt idx="31398">
                  <c:v>31</c:v>
                </c:pt>
                <c:pt idx="31399">
                  <c:v>32.700000000000003</c:v>
                </c:pt>
                <c:pt idx="31400">
                  <c:v>32.700000000000003</c:v>
                </c:pt>
                <c:pt idx="31401">
                  <c:v>32.6</c:v>
                </c:pt>
                <c:pt idx="31402">
                  <c:v>31.3</c:v>
                </c:pt>
                <c:pt idx="31403">
                  <c:v>32.299999999999997</c:v>
                </c:pt>
                <c:pt idx="31404">
                  <c:v>32.700000000000003</c:v>
                </c:pt>
                <c:pt idx="31405">
                  <c:v>32.700000000000003</c:v>
                </c:pt>
                <c:pt idx="31406">
                  <c:v>32.700000000000003</c:v>
                </c:pt>
                <c:pt idx="31407">
                  <c:v>31.7</c:v>
                </c:pt>
                <c:pt idx="31408">
                  <c:v>31.3</c:v>
                </c:pt>
                <c:pt idx="31409">
                  <c:v>31.5</c:v>
                </c:pt>
                <c:pt idx="31410">
                  <c:v>31.7</c:v>
                </c:pt>
                <c:pt idx="31411">
                  <c:v>31.7</c:v>
                </c:pt>
                <c:pt idx="31412">
                  <c:v>30.9</c:v>
                </c:pt>
                <c:pt idx="31413">
                  <c:v>31.7</c:v>
                </c:pt>
                <c:pt idx="31414">
                  <c:v>31.7</c:v>
                </c:pt>
                <c:pt idx="31415">
                  <c:v>30.9</c:v>
                </c:pt>
                <c:pt idx="31416">
                  <c:v>31.7</c:v>
                </c:pt>
                <c:pt idx="31417">
                  <c:v>31.7</c:v>
                </c:pt>
                <c:pt idx="31418">
                  <c:v>31.7</c:v>
                </c:pt>
                <c:pt idx="31419">
                  <c:v>31.7</c:v>
                </c:pt>
                <c:pt idx="31420">
                  <c:v>31.3</c:v>
                </c:pt>
                <c:pt idx="31421">
                  <c:v>32.299999999999997</c:v>
                </c:pt>
                <c:pt idx="31422">
                  <c:v>31.6</c:v>
                </c:pt>
                <c:pt idx="31423">
                  <c:v>31.2</c:v>
                </c:pt>
                <c:pt idx="31424">
                  <c:v>31.7</c:v>
                </c:pt>
                <c:pt idx="31425">
                  <c:v>30.8</c:v>
                </c:pt>
                <c:pt idx="31426">
                  <c:v>31.7</c:v>
                </c:pt>
                <c:pt idx="31427">
                  <c:v>31.7</c:v>
                </c:pt>
                <c:pt idx="31428">
                  <c:v>31.7</c:v>
                </c:pt>
                <c:pt idx="31429">
                  <c:v>31.7</c:v>
                </c:pt>
                <c:pt idx="31430">
                  <c:v>31.7</c:v>
                </c:pt>
                <c:pt idx="31431">
                  <c:v>30.7</c:v>
                </c:pt>
                <c:pt idx="31432">
                  <c:v>30.3</c:v>
                </c:pt>
                <c:pt idx="31433">
                  <c:v>31.3</c:v>
                </c:pt>
                <c:pt idx="31434">
                  <c:v>30.7</c:v>
                </c:pt>
                <c:pt idx="31435">
                  <c:v>30.7</c:v>
                </c:pt>
                <c:pt idx="31436">
                  <c:v>30.7</c:v>
                </c:pt>
                <c:pt idx="31437">
                  <c:v>30.7</c:v>
                </c:pt>
                <c:pt idx="31438">
                  <c:v>30.7</c:v>
                </c:pt>
                <c:pt idx="31439">
                  <c:v>31.5</c:v>
                </c:pt>
                <c:pt idx="31440">
                  <c:v>30.7</c:v>
                </c:pt>
                <c:pt idx="31441">
                  <c:v>30.7</c:v>
                </c:pt>
                <c:pt idx="31442">
                  <c:v>30</c:v>
                </c:pt>
                <c:pt idx="31443">
                  <c:v>30.7</c:v>
                </c:pt>
                <c:pt idx="31444">
                  <c:v>30.7</c:v>
                </c:pt>
                <c:pt idx="31445">
                  <c:v>30.7</c:v>
                </c:pt>
                <c:pt idx="31446">
                  <c:v>31.7</c:v>
                </c:pt>
                <c:pt idx="31447">
                  <c:v>31.3</c:v>
                </c:pt>
                <c:pt idx="31448">
                  <c:v>30.7</c:v>
                </c:pt>
                <c:pt idx="31449">
                  <c:v>30.7</c:v>
                </c:pt>
                <c:pt idx="31450">
                  <c:v>30.7</c:v>
                </c:pt>
                <c:pt idx="31451">
                  <c:v>30.7</c:v>
                </c:pt>
                <c:pt idx="31452">
                  <c:v>31.7</c:v>
                </c:pt>
                <c:pt idx="31453">
                  <c:v>31.7</c:v>
                </c:pt>
                <c:pt idx="31454">
                  <c:v>30.9</c:v>
                </c:pt>
                <c:pt idx="31455">
                  <c:v>30</c:v>
                </c:pt>
                <c:pt idx="31456">
                  <c:v>31.7</c:v>
                </c:pt>
                <c:pt idx="31457">
                  <c:v>31.7</c:v>
                </c:pt>
                <c:pt idx="31458">
                  <c:v>31.7</c:v>
                </c:pt>
                <c:pt idx="31459">
                  <c:v>31</c:v>
                </c:pt>
                <c:pt idx="31460">
                  <c:v>31.1</c:v>
                </c:pt>
                <c:pt idx="31461">
                  <c:v>31.7</c:v>
                </c:pt>
                <c:pt idx="31462">
                  <c:v>31.3</c:v>
                </c:pt>
                <c:pt idx="31463">
                  <c:v>31.5</c:v>
                </c:pt>
                <c:pt idx="31464">
                  <c:v>31.7</c:v>
                </c:pt>
                <c:pt idx="31465">
                  <c:v>31.7</c:v>
                </c:pt>
                <c:pt idx="31466">
                  <c:v>30.9</c:v>
                </c:pt>
                <c:pt idx="31467">
                  <c:v>30.8</c:v>
                </c:pt>
                <c:pt idx="31468">
                  <c:v>31.7</c:v>
                </c:pt>
                <c:pt idx="31469">
                  <c:v>31.7</c:v>
                </c:pt>
                <c:pt idx="31470">
                  <c:v>31.7</c:v>
                </c:pt>
                <c:pt idx="31471">
                  <c:v>31.7</c:v>
                </c:pt>
                <c:pt idx="31472">
                  <c:v>31.7</c:v>
                </c:pt>
                <c:pt idx="31473">
                  <c:v>31.6</c:v>
                </c:pt>
                <c:pt idx="31474">
                  <c:v>30.7</c:v>
                </c:pt>
                <c:pt idx="31475">
                  <c:v>30.7</c:v>
                </c:pt>
                <c:pt idx="31476">
                  <c:v>31.7</c:v>
                </c:pt>
                <c:pt idx="31477">
                  <c:v>31.7</c:v>
                </c:pt>
                <c:pt idx="31478">
                  <c:v>30.9</c:v>
                </c:pt>
                <c:pt idx="31479">
                  <c:v>31.7</c:v>
                </c:pt>
                <c:pt idx="31480">
                  <c:v>31.7</c:v>
                </c:pt>
                <c:pt idx="31481">
                  <c:v>30.9</c:v>
                </c:pt>
                <c:pt idx="31482">
                  <c:v>32.700000000000003</c:v>
                </c:pt>
                <c:pt idx="31483">
                  <c:v>32.700000000000003</c:v>
                </c:pt>
                <c:pt idx="31484">
                  <c:v>31.2</c:v>
                </c:pt>
                <c:pt idx="31485">
                  <c:v>31.6</c:v>
                </c:pt>
                <c:pt idx="31486">
                  <c:v>31.2</c:v>
                </c:pt>
                <c:pt idx="31487">
                  <c:v>31.7</c:v>
                </c:pt>
                <c:pt idx="31488">
                  <c:v>31.7</c:v>
                </c:pt>
                <c:pt idx="31489">
                  <c:v>31.7</c:v>
                </c:pt>
                <c:pt idx="31490">
                  <c:v>31.7</c:v>
                </c:pt>
                <c:pt idx="31491">
                  <c:v>30.8</c:v>
                </c:pt>
                <c:pt idx="31492">
                  <c:v>31.3</c:v>
                </c:pt>
                <c:pt idx="31493">
                  <c:v>31.5</c:v>
                </c:pt>
                <c:pt idx="31494">
                  <c:v>30.7</c:v>
                </c:pt>
                <c:pt idx="31495">
                  <c:v>31.2</c:v>
                </c:pt>
                <c:pt idx="31496">
                  <c:v>30.9</c:v>
                </c:pt>
                <c:pt idx="31497">
                  <c:v>30.7</c:v>
                </c:pt>
                <c:pt idx="31498">
                  <c:v>30.3</c:v>
                </c:pt>
                <c:pt idx="31499">
                  <c:v>31.3</c:v>
                </c:pt>
                <c:pt idx="31500">
                  <c:v>30.8</c:v>
                </c:pt>
                <c:pt idx="31501">
                  <c:v>31.7</c:v>
                </c:pt>
                <c:pt idx="31502">
                  <c:v>30.9</c:v>
                </c:pt>
                <c:pt idx="31503">
                  <c:v>29.9</c:v>
                </c:pt>
                <c:pt idx="31504">
                  <c:v>31.2</c:v>
                </c:pt>
                <c:pt idx="31505">
                  <c:v>31.7</c:v>
                </c:pt>
                <c:pt idx="31506">
                  <c:v>30.7</c:v>
                </c:pt>
                <c:pt idx="31507">
                  <c:v>30.7</c:v>
                </c:pt>
                <c:pt idx="31508">
                  <c:v>30.7</c:v>
                </c:pt>
                <c:pt idx="31509">
                  <c:v>29.9</c:v>
                </c:pt>
                <c:pt idx="31510">
                  <c:v>30.7</c:v>
                </c:pt>
                <c:pt idx="31511">
                  <c:v>31.5</c:v>
                </c:pt>
                <c:pt idx="31512">
                  <c:v>30.8</c:v>
                </c:pt>
                <c:pt idx="31513">
                  <c:v>31.7</c:v>
                </c:pt>
                <c:pt idx="31514">
                  <c:v>31.7</c:v>
                </c:pt>
                <c:pt idx="31515">
                  <c:v>31.7</c:v>
                </c:pt>
                <c:pt idx="31516">
                  <c:v>31.3</c:v>
                </c:pt>
                <c:pt idx="31517">
                  <c:v>30.7</c:v>
                </c:pt>
                <c:pt idx="31518">
                  <c:v>31.6</c:v>
                </c:pt>
                <c:pt idx="31519">
                  <c:v>31.2</c:v>
                </c:pt>
                <c:pt idx="31520">
                  <c:v>30.9</c:v>
                </c:pt>
                <c:pt idx="31521">
                  <c:v>30.8</c:v>
                </c:pt>
                <c:pt idx="31522">
                  <c:v>31.3</c:v>
                </c:pt>
                <c:pt idx="31523">
                  <c:v>31.5</c:v>
                </c:pt>
                <c:pt idx="31524">
                  <c:v>30.7</c:v>
                </c:pt>
                <c:pt idx="31525">
                  <c:v>30.7</c:v>
                </c:pt>
                <c:pt idx="31526">
                  <c:v>31.5</c:v>
                </c:pt>
                <c:pt idx="31527">
                  <c:v>29.9</c:v>
                </c:pt>
                <c:pt idx="31528">
                  <c:v>30.7</c:v>
                </c:pt>
                <c:pt idx="31529">
                  <c:v>31.5</c:v>
                </c:pt>
                <c:pt idx="31530">
                  <c:v>31.6</c:v>
                </c:pt>
                <c:pt idx="31531">
                  <c:v>31.2</c:v>
                </c:pt>
                <c:pt idx="31532">
                  <c:v>30.9</c:v>
                </c:pt>
                <c:pt idx="31533">
                  <c:v>30.7</c:v>
                </c:pt>
                <c:pt idx="31534">
                  <c:v>30.3</c:v>
                </c:pt>
                <c:pt idx="31535">
                  <c:v>30.5</c:v>
                </c:pt>
                <c:pt idx="31536">
                  <c:v>30.6</c:v>
                </c:pt>
                <c:pt idx="31537">
                  <c:v>30.6</c:v>
                </c:pt>
                <c:pt idx="31538">
                  <c:v>31</c:v>
                </c:pt>
                <c:pt idx="31539">
                  <c:v>30.6</c:v>
                </c:pt>
                <c:pt idx="31540">
                  <c:v>30.2</c:v>
                </c:pt>
                <c:pt idx="31541">
                  <c:v>30.7</c:v>
                </c:pt>
                <c:pt idx="31542">
                  <c:v>30.7</c:v>
                </c:pt>
                <c:pt idx="31543">
                  <c:v>30.7</c:v>
                </c:pt>
                <c:pt idx="31544">
                  <c:v>30.7</c:v>
                </c:pt>
                <c:pt idx="31545">
                  <c:v>28.9</c:v>
                </c:pt>
                <c:pt idx="31546">
                  <c:v>29.7</c:v>
                </c:pt>
                <c:pt idx="31547">
                  <c:v>29.7</c:v>
                </c:pt>
                <c:pt idx="31548">
                  <c:v>28.9</c:v>
                </c:pt>
                <c:pt idx="31549">
                  <c:v>29.7</c:v>
                </c:pt>
                <c:pt idx="31550">
                  <c:v>29.7</c:v>
                </c:pt>
                <c:pt idx="31551">
                  <c:v>30.6</c:v>
                </c:pt>
                <c:pt idx="31552">
                  <c:v>30.2</c:v>
                </c:pt>
                <c:pt idx="31553">
                  <c:v>30.7</c:v>
                </c:pt>
                <c:pt idx="31554">
                  <c:v>29.9</c:v>
                </c:pt>
                <c:pt idx="31555">
                  <c:v>30.7</c:v>
                </c:pt>
                <c:pt idx="31556">
                  <c:v>30.7</c:v>
                </c:pt>
                <c:pt idx="31557">
                  <c:v>30.7</c:v>
                </c:pt>
                <c:pt idx="31558">
                  <c:v>30.7</c:v>
                </c:pt>
                <c:pt idx="31559">
                  <c:v>30.7</c:v>
                </c:pt>
                <c:pt idx="31560">
                  <c:v>30.7</c:v>
                </c:pt>
                <c:pt idx="31561">
                  <c:v>30.7</c:v>
                </c:pt>
                <c:pt idx="31562">
                  <c:v>31.5</c:v>
                </c:pt>
                <c:pt idx="31563">
                  <c:v>30.7</c:v>
                </c:pt>
                <c:pt idx="31564">
                  <c:v>30.7</c:v>
                </c:pt>
                <c:pt idx="31565">
                  <c:v>30.7</c:v>
                </c:pt>
                <c:pt idx="31566">
                  <c:v>30.7</c:v>
                </c:pt>
                <c:pt idx="31567">
                  <c:v>30.7</c:v>
                </c:pt>
                <c:pt idx="31568">
                  <c:v>30.7</c:v>
                </c:pt>
                <c:pt idx="31569">
                  <c:v>31.6</c:v>
                </c:pt>
                <c:pt idx="31570">
                  <c:v>30.7</c:v>
                </c:pt>
                <c:pt idx="31571">
                  <c:v>30.7</c:v>
                </c:pt>
                <c:pt idx="31572">
                  <c:v>30.7</c:v>
                </c:pt>
                <c:pt idx="31573">
                  <c:v>30.7</c:v>
                </c:pt>
                <c:pt idx="31574">
                  <c:v>30.7</c:v>
                </c:pt>
                <c:pt idx="31575">
                  <c:v>30.7</c:v>
                </c:pt>
                <c:pt idx="31576">
                  <c:v>30.7</c:v>
                </c:pt>
                <c:pt idx="31577">
                  <c:v>30.7</c:v>
                </c:pt>
                <c:pt idx="31578">
                  <c:v>30.7</c:v>
                </c:pt>
                <c:pt idx="31579">
                  <c:v>30.7</c:v>
                </c:pt>
                <c:pt idx="31580">
                  <c:v>30.7</c:v>
                </c:pt>
                <c:pt idx="31581">
                  <c:v>30.7</c:v>
                </c:pt>
                <c:pt idx="31582">
                  <c:v>30.7</c:v>
                </c:pt>
                <c:pt idx="31583">
                  <c:v>30.7</c:v>
                </c:pt>
                <c:pt idx="31584">
                  <c:v>30.7</c:v>
                </c:pt>
                <c:pt idx="31585">
                  <c:v>30.7</c:v>
                </c:pt>
                <c:pt idx="31586">
                  <c:v>30</c:v>
                </c:pt>
                <c:pt idx="31587">
                  <c:v>30.7</c:v>
                </c:pt>
                <c:pt idx="31588">
                  <c:v>30.3</c:v>
                </c:pt>
                <c:pt idx="31589">
                  <c:v>29</c:v>
                </c:pt>
                <c:pt idx="31590">
                  <c:v>30.6</c:v>
                </c:pt>
                <c:pt idx="31591">
                  <c:v>29.7</c:v>
                </c:pt>
                <c:pt idx="31592">
                  <c:v>29.7</c:v>
                </c:pt>
                <c:pt idx="31593">
                  <c:v>29.7</c:v>
                </c:pt>
                <c:pt idx="31594">
                  <c:v>29.7</c:v>
                </c:pt>
                <c:pt idx="31595">
                  <c:v>29</c:v>
                </c:pt>
                <c:pt idx="31596">
                  <c:v>29.7</c:v>
                </c:pt>
                <c:pt idx="31597">
                  <c:v>29.7</c:v>
                </c:pt>
                <c:pt idx="31598">
                  <c:v>29.7</c:v>
                </c:pt>
                <c:pt idx="31599">
                  <c:v>29.7</c:v>
                </c:pt>
                <c:pt idx="31600">
                  <c:v>29.7</c:v>
                </c:pt>
                <c:pt idx="31601">
                  <c:v>29.7</c:v>
                </c:pt>
                <c:pt idx="31602">
                  <c:v>29.7</c:v>
                </c:pt>
                <c:pt idx="31603">
                  <c:v>29.3</c:v>
                </c:pt>
                <c:pt idx="31604">
                  <c:v>28.8</c:v>
                </c:pt>
                <c:pt idx="31605">
                  <c:v>29.7</c:v>
                </c:pt>
                <c:pt idx="31606">
                  <c:v>29.7</c:v>
                </c:pt>
                <c:pt idx="31607">
                  <c:v>29.7</c:v>
                </c:pt>
                <c:pt idx="31608">
                  <c:v>29.6</c:v>
                </c:pt>
                <c:pt idx="31609">
                  <c:v>29.2</c:v>
                </c:pt>
                <c:pt idx="31610">
                  <c:v>29</c:v>
                </c:pt>
                <c:pt idx="31611">
                  <c:v>30.6</c:v>
                </c:pt>
                <c:pt idx="31612">
                  <c:v>29.7</c:v>
                </c:pt>
                <c:pt idx="31613">
                  <c:v>30.5</c:v>
                </c:pt>
                <c:pt idx="31614">
                  <c:v>28.9</c:v>
                </c:pt>
                <c:pt idx="31615">
                  <c:v>29.3</c:v>
                </c:pt>
                <c:pt idx="31616">
                  <c:v>29.5</c:v>
                </c:pt>
                <c:pt idx="31617">
                  <c:v>30.7</c:v>
                </c:pt>
                <c:pt idx="31618">
                  <c:v>29.8</c:v>
                </c:pt>
                <c:pt idx="31619">
                  <c:v>30.3</c:v>
                </c:pt>
                <c:pt idx="31620">
                  <c:v>29.9</c:v>
                </c:pt>
                <c:pt idx="31621">
                  <c:v>29.8</c:v>
                </c:pt>
                <c:pt idx="31622">
                  <c:v>30.3</c:v>
                </c:pt>
                <c:pt idx="31623">
                  <c:v>30.7</c:v>
                </c:pt>
                <c:pt idx="31624">
                  <c:v>31.2</c:v>
                </c:pt>
                <c:pt idx="31625">
                  <c:v>30.9</c:v>
                </c:pt>
                <c:pt idx="31626">
                  <c:v>30.7</c:v>
                </c:pt>
                <c:pt idx="31627">
                  <c:v>30.7</c:v>
                </c:pt>
                <c:pt idx="31628">
                  <c:v>30</c:v>
                </c:pt>
                <c:pt idx="31629">
                  <c:v>29.7</c:v>
                </c:pt>
                <c:pt idx="31630">
                  <c:v>29.7</c:v>
                </c:pt>
                <c:pt idx="31631">
                  <c:v>29</c:v>
                </c:pt>
                <c:pt idx="31632">
                  <c:v>29</c:v>
                </c:pt>
                <c:pt idx="31633">
                  <c:v>29.8</c:v>
                </c:pt>
                <c:pt idx="31634">
                  <c:v>30.3</c:v>
                </c:pt>
                <c:pt idx="31635">
                  <c:v>30.7</c:v>
                </c:pt>
                <c:pt idx="31636">
                  <c:v>30.7</c:v>
                </c:pt>
                <c:pt idx="31637">
                  <c:v>30.7</c:v>
                </c:pt>
                <c:pt idx="31638">
                  <c:v>30.7</c:v>
                </c:pt>
                <c:pt idx="31639">
                  <c:v>30.7</c:v>
                </c:pt>
                <c:pt idx="31640">
                  <c:v>30.7</c:v>
                </c:pt>
                <c:pt idx="31641">
                  <c:v>30.7</c:v>
                </c:pt>
                <c:pt idx="31642">
                  <c:v>30.7</c:v>
                </c:pt>
                <c:pt idx="31643">
                  <c:v>30.7</c:v>
                </c:pt>
                <c:pt idx="31644">
                  <c:v>30.7</c:v>
                </c:pt>
                <c:pt idx="31645">
                  <c:v>30.7</c:v>
                </c:pt>
                <c:pt idx="31646">
                  <c:v>30.7</c:v>
                </c:pt>
                <c:pt idx="31647">
                  <c:v>29.9</c:v>
                </c:pt>
                <c:pt idx="31648">
                  <c:v>30.7</c:v>
                </c:pt>
                <c:pt idx="31649">
                  <c:v>30.7</c:v>
                </c:pt>
                <c:pt idx="31650">
                  <c:v>30.7</c:v>
                </c:pt>
                <c:pt idx="31651">
                  <c:v>30.7</c:v>
                </c:pt>
                <c:pt idx="31652">
                  <c:v>30.7</c:v>
                </c:pt>
                <c:pt idx="31653">
                  <c:v>30.7</c:v>
                </c:pt>
                <c:pt idx="31654">
                  <c:v>30.7</c:v>
                </c:pt>
                <c:pt idx="31655">
                  <c:v>30.7</c:v>
                </c:pt>
                <c:pt idx="31656">
                  <c:v>29.9</c:v>
                </c:pt>
                <c:pt idx="31657">
                  <c:v>30.7</c:v>
                </c:pt>
                <c:pt idx="31658">
                  <c:v>30.7</c:v>
                </c:pt>
                <c:pt idx="31659">
                  <c:v>30.8</c:v>
                </c:pt>
                <c:pt idx="31660">
                  <c:v>31.3</c:v>
                </c:pt>
                <c:pt idx="31661">
                  <c:v>30.7</c:v>
                </c:pt>
                <c:pt idx="31662">
                  <c:v>30.6</c:v>
                </c:pt>
                <c:pt idx="31663">
                  <c:v>30.2</c:v>
                </c:pt>
                <c:pt idx="31664">
                  <c:v>30.7</c:v>
                </c:pt>
                <c:pt idx="31665">
                  <c:v>30.8</c:v>
                </c:pt>
                <c:pt idx="31666">
                  <c:v>31.7</c:v>
                </c:pt>
                <c:pt idx="31667">
                  <c:v>31.7</c:v>
                </c:pt>
                <c:pt idx="31668">
                  <c:v>30.8</c:v>
                </c:pt>
                <c:pt idx="31669">
                  <c:v>31.3</c:v>
                </c:pt>
                <c:pt idx="31670">
                  <c:v>30.7</c:v>
                </c:pt>
                <c:pt idx="31671">
                  <c:v>30.8</c:v>
                </c:pt>
                <c:pt idx="31672">
                  <c:v>31.7</c:v>
                </c:pt>
                <c:pt idx="31673">
                  <c:v>31.7</c:v>
                </c:pt>
                <c:pt idx="31674">
                  <c:v>31.7</c:v>
                </c:pt>
                <c:pt idx="31675">
                  <c:v>31.7</c:v>
                </c:pt>
                <c:pt idx="31676">
                  <c:v>31.7</c:v>
                </c:pt>
                <c:pt idx="31677">
                  <c:v>31.7</c:v>
                </c:pt>
                <c:pt idx="31678">
                  <c:v>31.7</c:v>
                </c:pt>
                <c:pt idx="31679">
                  <c:v>31.7</c:v>
                </c:pt>
                <c:pt idx="31680">
                  <c:v>31.7</c:v>
                </c:pt>
                <c:pt idx="31681">
                  <c:v>31.7</c:v>
                </c:pt>
                <c:pt idx="31682">
                  <c:v>31.7</c:v>
                </c:pt>
                <c:pt idx="31683">
                  <c:v>31.7</c:v>
                </c:pt>
                <c:pt idx="31684">
                  <c:v>31.7</c:v>
                </c:pt>
                <c:pt idx="31685">
                  <c:v>31.7</c:v>
                </c:pt>
                <c:pt idx="31686">
                  <c:v>31.7</c:v>
                </c:pt>
                <c:pt idx="31687">
                  <c:v>31.7</c:v>
                </c:pt>
                <c:pt idx="31688">
                  <c:v>30.9</c:v>
                </c:pt>
                <c:pt idx="31689">
                  <c:v>31.6</c:v>
                </c:pt>
                <c:pt idx="31690">
                  <c:v>31.2</c:v>
                </c:pt>
                <c:pt idx="31691">
                  <c:v>31.7</c:v>
                </c:pt>
                <c:pt idx="31692">
                  <c:v>31.7</c:v>
                </c:pt>
                <c:pt idx="31693">
                  <c:v>31.3</c:v>
                </c:pt>
                <c:pt idx="31694">
                  <c:v>30.7</c:v>
                </c:pt>
                <c:pt idx="31695">
                  <c:v>31.8</c:v>
                </c:pt>
                <c:pt idx="31696">
                  <c:v>32.299999999999997</c:v>
                </c:pt>
                <c:pt idx="31697">
                  <c:v>32.5</c:v>
                </c:pt>
                <c:pt idx="31698">
                  <c:v>32.700000000000003</c:v>
                </c:pt>
                <c:pt idx="31699">
                  <c:v>32.700000000000003</c:v>
                </c:pt>
                <c:pt idx="31700">
                  <c:v>32.700000000000003</c:v>
                </c:pt>
                <c:pt idx="31701">
                  <c:v>32.700000000000003</c:v>
                </c:pt>
                <c:pt idx="31702">
                  <c:v>32.700000000000003</c:v>
                </c:pt>
                <c:pt idx="31703">
                  <c:v>32.700000000000003</c:v>
                </c:pt>
                <c:pt idx="31704">
                  <c:v>32.6</c:v>
                </c:pt>
                <c:pt idx="31705">
                  <c:v>31.7</c:v>
                </c:pt>
                <c:pt idx="31706">
                  <c:v>32.5</c:v>
                </c:pt>
                <c:pt idx="31707">
                  <c:v>31.8</c:v>
                </c:pt>
                <c:pt idx="31708">
                  <c:v>32.700000000000003</c:v>
                </c:pt>
                <c:pt idx="31709">
                  <c:v>32.700000000000003</c:v>
                </c:pt>
                <c:pt idx="31710">
                  <c:v>32.700000000000003</c:v>
                </c:pt>
                <c:pt idx="31711">
                  <c:v>32.299999999999997</c:v>
                </c:pt>
                <c:pt idx="31712">
                  <c:v>31.7</c:v>
                </c:pt>
                <c:pt idx="31713">
                  <c:v>32.700000000000003</c:v>
                </c:pt>
                <c:pt idx="31714">
                  <c:v>32.700000000000003</c:v>
                </c:pt>
                <c:pt idx="31715">
                  <c:v>32.700000000000003</c:v>
                </c:pt>
                <c:pt idx="31716">
                  <c:v>32.700000000000003</c:v>
                </c:pt>
                <c:pt idx="31717">
                  <c:v>32.700000000000003</c:v>
                </c:pt>
                <c:pt idx="31718">
                  <c:v>31.9</c:v>
                </c:pt>
                <c:pt idx="31719">
                  <c:v>31.7</c:v>
                </c:pt>
                <c:pt idx="31720">
                  <c:v>31.7</c:v>
                </c:pt>
                <c:pt idx="31721">
                  <c:v>32.5</c:v>
                </c:pt>
                <c:pt idx="31722">
                  <c:v>32.6</c:v>
                </c:pt>
                <c:pt idx="31723">
                  <c:v>31.7</c:v>
                </c:pt>
                <c:pt idx="31724">
                  <c:v>32.5</c:v>
                </c:pt>
                <c:pt idx="31725">
                  <c:v>32.700000000000003</c:v>
                </c:pt>
                <c:pt idx="31726">
                  <c:v>32.299999999999997</c:v>
                </c:pt>
                <c:pt idx="31727">
                  <c:v>32.5</c:v>
                </c:pt>
                <c:pt idx="31728">
                  <c:v>32.700000000000003</c:v>
                </c:pt>
                <c:pt idx="31729">
                  <c:v>32.700000000000003</c:v>
                </c:pt>
                <c:pt idx="31730">
                  <c:v>32.700000000000003</c:v>
                </c:pt>
                <c:pt idx="31731">
                  <c:v>32.700000000000003</c:v>
                </c:pt>
                <c:pt idx="31732">
                  <c:v>32.299999999999997</c:v>
                </c:pt>
                <c:pt idx="31733">
                  <c:v>32.5</c:v>
                </c:pt>
                <c:pt idx="31734">
                  <c:v>32.700000000000003</c:v>
                </c:pt>
                <c:pt idx="31735">
                  <c:v>32.299999999999997</c:v>
                </c:pt>
                <c:pt idx="31736">
                  <c:v>32.5</c:v>
                </c:pt>
                <c:pt idx="31737">
                  <c:v>32.700000000000003</c:v>
                </c:pt>
                <c:pt idx="31738">
                  <c:v>32.700000000000003</c:v>
                </c:pt>
                <c:pt idx="31739">
                  <c:v>32.700000000000003</c:v>
                </c:pt>
                <c:pt idx="31740">
                  <c:v>33.6</c:v>
                </c:pt>
                <c:pt idx="31741">
                  <c:v>32.700000000000003</c:v>
                </c:pt>
                <c:pt idx="31742">
                  <c:v>31.9</c:v>
                </c:pt>
                <c:pt idx="31743">
                  <c:v>32.700000000000003</c:v>
                </c:pt>
                <c:pt idx="31744">
                  <c:v>32.700000000000003</c:v>
                </c:pt>
                <c:pt idx="31745">
                  <c:v>32.700000000000003</c:v>
                </c:pt>
                <c:pt idx="31746">
                  <c:v>33.6</c:v>
                </c:pt>
                <c:pt idx="31747">
                  <c:v>32.700000000000003</c:v>
                </c:pt>
                <c:pt idx="31748">
                  <c:v>32.700000000000003</c:v>
                </c:pt>
                <c:pt idx="31749">
                  <c:v>32.700000000000003</c:v>
                </c:pt>
                <c:pt idx="31750">
                  <c:v>32.700000000000003</c:v>
                </c:pt>
                <c:pt idx="31751">
                  <c:v>32.700000000000003</c:v>
                </c:pt>
                <c:pt idx="31752">
                  <c:v>32.799999999999997</c:v>
                </c:pt>
                <c:pt idx="31753">
                  <c:v>33.299999999999997</c:v>
                </c:pt>
                <c:pt idx="31754">
                  <c:v>32.700000000000003</c:v>
                </c:pt>
                <c:pt idx="31755">
                  <c:v>32.700000000000003</c:v>
                </c:pt>
                <c:pt idx="31756">
                  <c:v>32.700000000000003</c:v>
                </c:pt>
                <c:pt idx="31757">
                  <c:v>32.700000000000003</c:v>
                </c:pt>
                <c:pt idx="31758">
                  <c:v>33.6</c:v>
                </c:pt>
                <c:pt idx="31759">
                  <c:v>32.700000000000003</c:v>
                </c:pt>
                <c:pt idx="31760">
                  <c:v>32.700000000000003</c:v>
                </c:pt>
                <c:pt idx="31761">
                  <c:v>32.700000000000003</c:v>
                </c:pt>
                <c:pt idx="31762">
                  <c:v>32.700000000000003</c:v>
                </c:pt>
                <c:pt idx="31763">
                  <c:v>32.700000000000003</c:v>
                </c:pt>
                <c:pt idx="31764">
                  <c:v>32.700000000000003</c:v>
                </c:pt>
                <c:pt idx="31765">
                  <c:v>32.700000000000003</c:v>
                </c:pt>
                <c:pt idx="31766">
                  <c:v>32.700000000000003</c:v>
                </c:pt>
                <c:pt idx="31767">
                  <c:v>32.700000000000003</c:v>
                </c:pt>
                <c:pt idx="31768">
                  <c:v>32.299999999999997</c:v>
                </c:pt>
                <c:pt idx="31769">
                  <c:v>32.5</c:v>
                </c:pt>
                <c:pt idx="31770">
                  <c:v>32.700000000000003</c:v>
                </c:pt>
                <c:pt idx="31771">
                  <c:v>32.700000000000003</c:v>
                </c:pt>
                <c:pt idx="31772">
                  <c:v>32.700000000000003</c:v>
                </c:pt>
                <c:pt idx="31773">
                  <c:v>32.700000000000003</c:v>
                </c:pt>
                <c:pt idx="31774">
                  <c:v>32.700000000000003</c:v>
                </c:pt>
                <c:pt idx="31775">
                  <c:v>32.700000000000003</c:v>
                </c:pt>
                <c:pt idx="31776">
                  <c:v>32.700000000000003</c:v>
                </c:pt>
                <c:pt idx="31777">
                  <c:v>32.700000000000003</c:v>
                </c:pt>
                <c:pt idx="31778">
                  <c:v>31.9</c:v>
                </c:pt>
                <c:pt idx="31779">
                  <c:v>31</c:v>
                </c:pt>
                <c:pt idx="31780">
                  <c:v>32.700000000000003</c:v>
                </c:pt>
                <c:pt idx="31781">
                  <c:v>31.9</c:v>
                </c:pt>
                <c:pt idx="31782">
                  <c:v>31.8</c:v>
                </c:pt>
                <c:pt idx="31783">
                  <c:v>31.8</c:v>
                </c:pt>
                <c:pt idx="31784">
                  <c:v>31.5</c:v>
                </c:pt>
                <c:pt idx="31785">
                  <c:v>30.7</c:v>
                </c:pt>
                <c:pt idx="31786">
                  <c:v>31.2</c:v>
                </c:pt>
                <c:pt idx="31787">
                  <c:v>31.7</c:v>
                </c:pt>
                <c:pt idx="31788">
                  <c:v>30.7</c:v>
                </c:pt>
                <c:pt idx="31789">
                  <c:v>31.2</c:v>
                </c:pt>
                <c:pt idx="31790">
                  <c:v>31.7</c:v>
                </c:pt>
                <c:pt idx="31791">
                  <c:v>31.7</c:v>
                </c:pt>
                <c:pt idx="31792">
                  <c:v>31.7</c:v>
                </c:pt>
                <c:pt idx="31793">
                  <c:v>31.7</c:v>
                </c:pt>
                <c:pt idx="31794">
                  <c:v>31.7</c:v>
                </c:pt>
                <c:pt idx="31795">
                  <c:v>31.7</c:v>
                </c:pt>
                <c:pt idx="31796">
                  <c:v>30.9</c:v>
                </c:pt>
                <c:pt idx="31797">
                  <c:v>31.7</c:v>
                </c:pt>
                <c:pt idx="31798">
                  <c:v>31.7</c:v>
                </c:pt>
                <c:pt idx="31799">
                  <c:v>31.7</c:v>
                </c:pt>
                <c:pt idx="31800">
                  <c:v>31.7</c:v>
                </c:pt>
                <c:pt idx="31801">
                  <c:v>32.200000000000003</c:v>
                </c:pt>
                <c:pt idx="31802">
                  <c:v>32.700000000000003</c:v>
                </c:pt>
                <c:pt idx="31803">
                  <c:v>31.7</c:v>
                </c:pt>
                <c:pt idx="31804">
                  <c:v>31.7</c:v>
                </c:pt>
                <c:pt idx="31805">
                  <c:v>31.7</c:v>
                </c:pt>
                <c:pt idx="31806">
                  <c:v>31.8</c:v>
                </c:pt>
                <c:pt idx="31807">
                  <c:v>32.700000000000003</c:v>
                </c:pt>
                <c:pt idx="31808">
                  <c:v>32.700000000000003</c:v>
                </c:pt>
                <c:pt idx="31809">
                  <c:v>31</c:v>
                </c:pt>
                <c:pt idx="31810">
                  <c:v>31.8</c:v>
                </c:pt>
                <c:pt idx="31811">
                  <c:v>32.299999999999997</c:v>
                </c:pt>
                <c:pt idx="31812">
                  <c:v>32.700000000000003</c:v>
                </c:pt>
                <c:pt idx="31813">
                  <c:v>32.700000000000003</c:v>
                </c:pt>
                <c:pt idx="31814">
                  <c:v>32.700000000000003</c:v>
                </c:pt>
                <c:pt idx="31815">
                  <c:v>32.700000000000003</c:v>
                </c:pt>
                <c:pt idx="31816">
                  <c:v>32.700000000000003</c:v>
                </c:pt>
                <c:pt idx="31817">
                  <c:v>32.700000000000003</c:v>
                </c:pt>
                <c:pt idx="31818">
                  <c:v>31.8</c:v>
                </c:pt>
                <c:pt idx="31819">
                  <c:v>32.299999999999997</c:v>
                </c:pt>
                <c:pt idx="31820">
                  <c:v>32.5</c:v>
                </c:pt>
                <c:pt idx="31821">
                  <c:v>32.700000000000003</c:v>
                </c:pt>
                <c:pt idx="31822">
                  <c:v>32.299999999999997</c:v>
                </c:pt>
                <c:pt idx="31823">
                  <c:v>31.7</c:v>
                </c:pt>
                <c:pt idx="31824">
                  <c:v>32.700000000000003</c:v>
                </c:pt>
                <c:pt idx="31825">
                  <c:v>32.700000000000003</c:v>
                </c:pt>
                <c:pt idx="31826">
                  <c:v>32.700000000000003</c:v>
                </c:pt>
                <c:pt idx="31827">
                  <c:v>32.6</c:v>
                </c:pt>
                <c:pt idx="31828">
                  <c:v>32.200000000000003</c:v>
                </c:pt>
                <c:pt idx="31829">
                  <c:v>31.9</c:v>
                </c:pt>
                <c:pt idx="31830">
                  <c:v>31.7</c:v>
                </c:pt>
                <c:pt idx="31831">
                  <c:v>32.200000000000003</c:v>
                </c:pt>
                <c:pt idx="31832">
                  <c:v>32.700000000000003</c:v>
                </c:pt>
                <c:pt idx="31833">
                  <c:v>32.700000000000003</c:v>
                </c:pt>
                <c:pt idx="31834">
                  <c:v>32.299999999999997</c:v>
                </c:pt>
                <c:pt idx="31835">
                  <c:v>31.7</c:v>
                </c:pt>
                <c:pt idx="31836">
                  <c:v>32.700000000000003</c:v>
                </c:pt>
                <c:pt idx="31837">
                  <c:v>32.299999999999997</c:v>
                </c:pt>
                <c:pt idx="31838">
                  <c:v>32.5</c:v>
                </c:pt>
                <c:pt idx="31839">
                  <c:v>32.6</c:v>
                </c:pt>
                <c:pt idx="31840">
                  <c:v>32.200000000000003</c:v>
                </c:pt>
                <c:pt idx="31841">
                  <c:v>32.700000000000003</c:v>
                </c:pt>
                <c:pt idx="31842">
                  <c:v>32.700000000000003</c:v>
                </c:pt>
                <c:pt idx="31843">
                  <c:v>32.700000000000003</c:v>
                </c:pt>
                <c:pt idx="31844">
                  <c:v>31.9</c:v>
                </c:pt>
                <c:pt idx="31845">
                  <c:v>32.700000000000003</c:v>
                </c:pt>
                <c:pt idx="31846">
                  <c:v>32.700000000000003</c:v>
                </c:pt>
                <c:pt idx="31847">
                  <c:v>31.9</c:v>
                </c:pt>
                <c:pt idx="31848">
                  <c:v>31.7</c:v>
                </c:pt>
                <c:pt idx="31849">
                  <c:v>31.3</c:v>
                </c:pt>
                <c:pt idx="31850">
                  <c:v>32.299999999999997</c:v>
                </c:pt>
                <c:pt idx="31851">
                  <c:v>31.7</c:v>
                </c:pt>
                <c:pt idx="31852">
                  <c:v>31.7</c:v>
                </c:pt>
                <c:pt idx="31853">
                  <c:v>30.9</c:v>
                </c:pt>
                <c:pt idx="31854">
                  <c:v>31.8</c:v>
                </c:pt>
                <c:pt idx="31855">
                  <c:v>32.700000000000003</c:v>
                </c:pt>
                <c:pt idx="31856">
                  <c:v>31.9</c:v>
                </c:pt>
                <c:pt idx="31857">
                  <c:v>32.6</c:v>
                </c:pt>
                <c:pt idx="31858">
                  <c:v>31.7</c:v>
                </c:pt>
                <c:pt idx="31859">
                  <c:v>32.5</c:v>
                </c:pt>
                <c:pt idx="31860">
                  <c:v>32.700000000000003</c:v>
                </c:pt>
                <c:pt idx="31861">
                  <c:v>32.700000000000003</c:v>
                </c:pt>
                <c:pt idx="31862">
                  <c:v>32.700000000000003</c:v>
                </c:pt>
                <c:pt idx="31863">
                  <c:v>32.700000000000003</c:v>
                </c:pt>
                <c:pt idx="31864">
                  <c:v>32.299999999999997</c:v>
                </c:pt>
                <c:pt idx="31865">
                  <c:v>32.5</c:v>
                </c:pt>
                <c:pt idx="31866">
                  <c:v>31.7</c:v>
                </c:pt>
                <c:pt idx="31867">
                  <c:v>31.7</c:v>
                </c:pt>
                <c:pt idx="31868">
                  <c:v>32.5</c:v>
                </c:pt>
                <c:pt idx="31869">
                  <c:v>32.700000000000003</c:v>
                </c:pt>
                <c:pt idx="31870">
                  <c:v>32.299999999999997</c:v>
                </c:pt>
                <c:pt idx="31871">
                  <c:v>32.5</c:v>
                </c:pt>
                <c:pt idx="31872">
                  <c:v>32.700000000000003</c:v>
                </c:pt>
                <c:pt idx="31873">
                  <c:v>32.700000000000003</c:v>
                </c:pt>
                <c:pt idx="31874">
                  <c:v>32.700000000000003</c:v>
                </c:pt>
                <c:pt idx="31875">
                  <c:v>32.700000000000003</c:v>
                </c:pt>
                <c:pt idx="31876">
                  <c:v>32.700000000000003</c:v>
                </c:pt>
                <c:pt idx="31877">
                  <c:v>32.700000000000003</c:v>
                </c:pt>
                <c:pt idx="31878">
                  <c:v>31.7</c:v>
                </c:pt>
                <c:pt idx="31879">
                  <c:v>31.3</c:v>
                </c:pt>
                <c:pt idx="31880">
                  <c:v>31.5</c:v>
                </c:pt>
                <c:pt idx="31881">
                  <c:v>32.700000000000003</c:v>
                </c:pt>
                <c:pt idx="31882">
                  <c:v>32.299999999999997</c:v>
                </c:pt>
                <c:pt idx="31883">
                  <c:v>31.7</c:v>
                </c:pt>
                <c:pt idx="31884">
                  <c:v>31.7</c:v>
                </c:pt>
                <c:pt idx="31885">
                  <c:v>31.7</c:v>
                </c:pt>
                <c:pt idx="31886">
                  <c:v>31.7</c:v>
                </c:pt>
                <c:pt idx="31887">
                  <c:v>32.700000000000003</c:v>
                </c:pt>
                <c:pt idx="31888">
                  <c:v>32.299999999999997</c:v>
                </c:pt>
                <c:pt idx="31889">
                  <c:v>31.7</c:v>
                </c:pt>
                <c:pt idx="31890">
                  <c:v>30.8</c:v>
                </c:pt>
                <c:pt idx="31891">
                  <c:v>31.3</c:v>
                </c:pt>
                <c:pt idx="31892">
                  <c:v>31.5</c:v>
                </c:pt>
                <c:pt idx="31893">
                  <c:v>32.700000000000003</c:v>
                </c:pt>
                <c:pt idx="31894">
                  <c:v>32.700000000000003</c:v>
                </c:pt>
                <c:pt idx="31895">
                  <c:v>31.9</c:v>
                </c:pt>
                <c:pt idx="31896">
                  <c:v>31.7</c:v>
                </c:pt>
                <c:pt idx="31897">
                  <c:v>31.7</c:v>
                </c:pt>
                <c:pt idx="31898">
                  <c:v>30.9</c:v>
                </c:pt>
                <c:pt idx="31899">
                  <c:v>32.700000000000003</c:v>
                </c:pt>
                <c:pt idx="31900">
                  <c:v>32.299999999999997</c:v>
                </c:pt>
                <c:pt idx="31901">
                  <c:v>30.9</c:v>
                </c:pt>
                <c:pt idx="31902">
                  <c:v>31.6</c:v>
                </c:pt>
                <c:pt idx="31903">
                  <c:v>31.2</c:v>
                </c:pt>
                <c:pt idx="31904">
                  <c:v>31</c:v>
                </c:pt>
                <c:pt idx="31905">
                  <c:v>32.700000000000003</c:v>
                </c:pt>
                <c:pt idx="31906">
                  <c:v>32.299999999999997</c:v>
                </c:pt>
                <c:pt idx="31907">
                  <c:v>31</c:v>
                </c:pt>
                <c:pt idx="31908">
                  <c:v>31.7</c:v>
                </c:pt>
                <c:pt idx="31909">
                  <c:v>31.7</c:v>
                </c:pt>
                <c:pt idx="31910">
                  <c:v>31.7</c:v>
                </c:pt>
                <c:pt idx="31911">
                  <c:v>31.8</c:v>
                </c:pt>
                <c:pt idx="31912">
                  <c:v>32.700000000000003</c:v>
                </c:pt>
                <c:pt idx="31913">
                  <c:v>32</c:v>
                </c:pt>
                <c:pt idx="31914">
                  <c:v>30.8</c:v>
                </c:pt>
                <c:pt idx="31915">
                  <c:v>31.7</c:v>
                </c:pt>
                <c:pt idx="31916">
                  <c:v>31.7</c:v>
                </c:pt>
                <c:pt idx="31917">
                  <c:v>30.9</c:v>
                </c:pt>
                <c:pt idx="31918">
                  <c:v>32.299999999999997</c:v>
                </c:pt>
                <c:pt idx="31919">
                  <c:v>31</c:v>
                </c:pt>
                <c:pt idx="31920">
                  <c:v>31.7</c:v>
                </c:pt>
                <c:pt idx="31921">
                  <c:v>31.7</c:v>
                </c:pt>
                <c:pt idx="31922">
                  <c:v>31.7</c:v>
                </c:pt>
                <c:pt idx="31923">
                  <c:v>31.7</c:v>
                </c:pt>
                <c:pt idx="31924">
                  <c:v>31.7</c:v>
                </c:pt>
                <c:pt idx="31925">
                  <c:v>31.7</c:v>
                </c:pt>
                <c:pt idx="31926">
                  <c:v>31.7</c:v>
                </c:pt>
                <c:pt idx="31927">
                  <c:v>31.7</c:v>
                </c:pt>
                <c:pt idx="31928">
                  <c:v>31.7</c:v>
                </c:pt>
                <c:pt idx="31929">
                  <c:v>31.7</c:v>
                </c:pt>
                <c:pt idx="31930">
                  <c:v>31.7</c:v>
                </c:pt>
                <c:pt idx="31931">
                  <c:v>31.7</c:v>
                </c:pt>
                <c:pt idx="31932">
                  <c:v>31.7</c:v>
                </c:pt>
                <c:pt idx="31933">
                  <c:v>31.7</c:v>
                </c:pt>
                <c:pt idx="31934">
                  <c:v>31.7</c:v>
                </c:pt>
                <c:pt idx="31935">
                  <c:v>31.7</c:v>
                </c:pt>
                <c:pt idx="31936">
                  <c:v>31.7</c:v>
                </c:pt>
                <c:pt idx="31937">
                  <c:v>31.7</c:v>
                </c:pt>
                <c:pt idx="31938">
                  <c:v>31.7</c:v>
                </c:pt>
                <c:pt idx="31939">
                  <c:v>31.7</c:v>
                </c:pt>
                <c:pt idx="31940">
                  <c:v>31.7</c:v>
                </c:pt>
                <c:pt idx="31941">
                  <c:v>31.7</c:v>
                </c:pt>
                <c:pt idx="31942">
                  <c:v>31.7</c:v>
                </c:pt>
                <c:pt idx="31943">
                  <c:v>31.7</c:v>
                </c:pt>
                <c:pt idx="31944">
                  <c:v>31.6</c:v>
                </c:pt>
                <c:pt idx="31945">
                  <c:v>31.1</c:v>
                </c:pt>
                <c:pt idx="31946">
                  <c:v>30.2</c:v>
                </c:pt>
                <c:pt idx="31947">
                  <c:v>31.7</c:v>
                </c:pt>
                <c:pt idx="31948">
                  <c:v>31.7</c:v>
                </c:pt>
                <c:pt idx="31949">
                  <c:v>31.7</c:v>
                </c:pt>
                <c:pt idx="31950">
                  <c:v>30.8</c:v>
                </c:pt>
                <c:pt idx="31951">
                  <c:v>31.3</c:v>
                </c:pt>
                <c:pt idx="31952">
                  <c:v>31.5</c:v>
                </c:pt>
                <c:pt idx="31953">
                  <c:v>30.7</c:v>
                </c:pt>
                <c:pt idx="31954">
                  <c:v>31.1</c:v>
                </c:pt>
                <c:pt idx="31955">
                  <c:v>31.7</c:v>
                </c:pt>
                <c:pt idx="31956">
                  <c:v>30.7</c:v>
                </c:pt>
                <c:pt idx="31957">
                  <c:v>31.1</c:v>
                </c:pt>
                <c:pt idx="31958">
                  <c:v>31.7</c:v>
                </c:pt>
                <c:pt idx="31959">
                  <c:v>30.7</c:v>
                </c:pt>
                <c:pt idx="31960">
                  <c:v>31.6</c:v>
                </c:pt>
                <c:pt idx="31961">
                  <c:v>32.700000000000003</c:v>
                </c:pt>
                <c:pt idx="31962">
                  <c:v>31.6</c:v>
                </c:pt>
                <c:pt idx="31963">
                  <c:v>31.1</c:v>
                </c:pt>
                <c:pt idx="31964">
                  <c:v>31.7</c:v>
                </c:pt>
                <c:pt idx="31965">
                  <c:v>31.7</c:v>
                </c:pt>
                <c:pt idx="31966">
                  <c:v>31.7</c:v>
                </c:pt>
                <c:pt idx="31967">
                  <c:v>31.7</c:v>
                </c:pt>
                <c:pt idx="31968">
                  <c:v>31.7</c:v>
                </c:pt>
                <c:pt idx="31969">
                  <c:v>31.7</c:v>
                </c:pt>
                <c:pt idx="31970">
                  <c:v>31.7</c:v>
                </c:pt>
                <c:pt idx="31971">
                  <c:v>31.7</c:v>
                </c:pt>
                <c:pt idx="31972">
                  <c:v>31.7</c:v>
                </c:pt>
                <c:pt idx="31973">
                  <c:v>31.7</c:v>
                </c:pt>
                <c:pt idx="31974">
                  <c:v>31.6</c:v>
                </c:pt>
                <c:pt idx="31975">
                  <c:v>31.1</c:v>
                </c:pt>
                <c:pt idx="31976">
                  <c:v>31.7</c:v>
                </c:pt>
                <c:pt idx="31977">
                  <c:v>31.7</c:v>
                </c:pt>
                <c:pt idx="31978">
                  <c:v>31.3</c:v>
                </c:pt>
                <c:pt idx="31979">
                  <c:v>31.5</c:v>
                </c:pt>
                <c:pt idx="31980">
                  <c:v>31.6</c:v>
                </c:pt>
                <c:pt idx="31981">
                  <c:v>30.7</c:v>
                </c:pt>
                <c:pt idx="31982">
                  <c:v>31.5</c:v>
                </c:pt>
                <c:pt idx="31983">
                  <c:v>30.8</c:v>
                </c:pt>
                <c:pt idx="31984">
                  <c:v>31.7</c:v>
                </c:pt>
                <c:pt idx="31985">
                  <c:v>31</c:v>
                </c:pt>
                <c:pt idx="31986">
                  <c:v>31.6</c:v>
                </c:pt>
                <c:pt idx="31987">
                  <c:v>30.7</c:v>
                </c:pt>
                <c:pt idx="31988">
                  <c:v>30.7</c:v>
                </c:pt>
                <c:pt idx="31989">
                  <c:v>31.6</c:v>
                </c:pt>
                <c:pt idx="31990">
                  <c:v>30.7</c:v>
                </c:pt>
                <c:pt idx="31991">
                  <c:v>30.7</c:v>
                </c:pt>
                <c:pt idx="31992">
                  <c:v>30.7</c:v>
                </c:pt>
                <c:pt idx="31993">
                  <c:v>30.7</c:v>
                </c:pt>
                <c:pt idx="31994">
                  <c:v>30.7</c:v>
                </c:pt>
                <c:pt idx="31995">
                  <c:v>30.7</c:v>
                </c:pt>
                <c:pt idx="31996">
                  <c:v>31.1</c:v>
                </c:pt>
                <c:pt idx="31997">
                  <c:v>31.7</c:v>
                </c:pt>
                <c:pt idx="31998">
                  <c:v>31.7</c:v>
                </c:pt>
                <c:pt idx="31999">
                  <c:v>31.7</c:v>
                </c:pt>
                <c:pt idx="32000">
                  <c:v>31.7</c:v>
                </c:pt>
                <c:pt idx="32001">
                  <c:v>31.6</c:v>
                </c:pt>
                <c:pt idx="32002">
                  <c:v>30.3</c:v>
                </c:pt>
                <c:pt idx="32003">
                  <c:v>30.5</c:v>
                </c:pt>
                <c:pt idx="32004">
                  <c:v>31.7</c:v>
                </c:pt>
                <c:pt idx="32005">
                  <c:v>31.7</c:v>
                </c:pt>
                <c:pt idx="32006">
                  <c:v>31</c:v>
                </c:pt>
                <c:pt idx="32007">
                  <c:v>31.6</c:v>
                </c:pt>
                <c:pt idx="32008">
                  <c:v>30.7</c:v>
                </c:pt>
                <c:pt idx="32009">
                  <c:v>31.5</c:v>
                </c:pt>
                <c:pt idx="32010">
                  <c:v>31.7</c:v>
                </c:pt>
                <c:pt idx="32011">
                  <c:v>30.9</c:v>
                </c:pt>
                <c:pt idx="32012">
                  <c:v>31.2</c:v>
                </c:pt>
                <c:pt idx="32013">
                  <c:v>30.8</c:v>
                </c:pt>
                <c:pt idx="32014">
                  <c:v>30.9</c:v>
                </c:pt>
                <c:pt idx="32015">
                  <c:v>31.2</c:v>
                </c:pt>
                <c:pt idx="32016">
                  <c:v>31.6</c:v>
                </c:pt>
                <c:pt idx="32017">
                  <c:v>30.7</c:v>
                </c:pt>
                <c:pt idx="32018">
                  <c:v>30.7</c:v>
                </c:pt>
                <c:pt idx="32019">
                  <c:v>31.6</c:v>
                </c:pt>
                <c:pt idx="32020">
                  <c:v>30.7</c:v>
                </c:pt>
                <c:pt idx="32021">
                  <c:v>30.7</c:v>
                </c:pt>
                <c:pt idx="32022">
                  <c:v>30.8</c:v>
                </c:pt>
                <c:pt idx="32023">
                  <c:v>30.9</c:v>
                </c:pt>
                <c:pt idx="32024">
                  <c:v>30.5</c:v>
                </c:pt>
                <c:pt idx="32025">
                  <c:v>30.7</c:v>
                </c:pt>
                <c:pt idx="32026">
                  <c:v>30.7</c:v>
                </c:pt>
                <c:pt idx="32027">
                  <c:v>30.7</c:v>
                </c:pt>
                <c:pt idx="32028">
                  <c:v>30.8</c:v>
                </c:pt>
                <c:pt idx="32029">
                  <c:v>31.3</c:v>
                </c:pt>
                <c:pt idx="32030">
                  <c:v>30.7</c:v>
                </c:pt>
                <c:pt idx="32031">
                  <c:v>31.6</c:v>
                </c:pt>
                <c:pt idx="32032">
                  <c:v>30.7</c:v>
                </c:pt>
                <c:pt idx="32033">
                  <c:v>30.7</c:v>
                </c:pt>
                <c:pt idx="32034">
                  <c:v>31.6</c:v>
                </c:pt>
                <c:pt idx="32035">
                  <c:v>30.7</c:v>
                </c:pt>
                <c:pt idx="32036">
                  <c:v>30.7</c:v>
                </c:pt>
                <c:pt idx="32037">
                  <c:v>30.7</c:v>
                </c:pt>
                <c:pt idx="32038">
                  <c:v>30.3</c:v>
                </c:pt>
                <c:pt idx="32039">
                  <c:v>30.5</c:v>
                </c:pt>
                <c:pt idx="32040">
                  <c:v>30.6</c:v>
                </c:pt>
                <c:pt idx="32041">
                  <c:v>30.2</c:v>
                </c:pt>
                <c:pt idx="32042">
                  <c:v>30.7</c:v>
                </c:pt>
                <c:pt idx="32043">
                  <c:v>30.7</c:v>
                </c:pt>
                <c:pt idx="32044">
                  <c:v>30.7</c:v>
                </c:pt>
                <c:pt idx="32045">
                  <c:v>30.7</c:v>
                </c:pt>
                <c:pt idx="32046">
                  <c:v>30.8</c:v>
                </c:pt>
                <c:pt idx="32047">
                  <c:v>31.3</c:v>
                </c:pt>
                <c:pt idx="32048">
                  <c:v>30</c:v>
                </c:pt>
                <c:pt idx="32049">
                  <c:v>30.7</c:v>
                </c:pt>
                <c:pt idx="32050">
                  <c:v>30.3</c:v>
                </c:pt>
                <c:pt idx="32051">
                  <c:v>30.5</c:v>
                </c:pt>
                <c:pt idx="32052">
                  <c:v>31.6</c:v>
                </c:pt>
                <c:pt idx="32053">
                  <c:v>30.7</c:v>
                </c:pt>
                <c:pt idx="32054">
                  <c:v>30.7</c:v>
                </c:pt>
                <c:pt idx="32055">
                  <c:v>30.7</c:v>
                </c:pt>
                <c:pt idx="32056">
                  <c:v>30.7</c:v>
                </c:pt>
                <c:pt idx="32057">
                  <c:v>30.7</c:v>
                </c:pt>
                <c:pt idx="32058">
                  <c:v>30.8</c:v>
                </c:pt>
                <c:pt idx="32059">
                  <c:v>31.7</c:v>
                </c:pt>
                <c:pt idx="32060">
                  <c:v>31</c:v>
                </c:pt>
                <c:pt idx="32061">
                  <c:v>30.7</c:v>
                </c:pt>
                <c:pt idx="32062">
                  <c:v>30.7</c:v>
                </c:pt>
                <c:pt idx="32063">
                  <c:v>30.7</c:v>
                </c:pt>
                <c:pt idx="32064">
                  <c:v>29.9</c:v>
                </c:pt>
                <c:pt idx="32065">
                  <c:v>31.7</c:v>
                </c:pt>
                <c:pt idx="32066">
                  <c:v>31</c:v>
                </c:pt>
                <c:pt idx="32067">
                  <c:v>30.7</c:v>
                </c:pt>
                <c:pt idx="32068">
                  <c:v>30.7</c:v>
                </c:pt>
                <c:pt idx="32069">
                  <c:v>30.7</c:v>
                </c:pt>
                <c:pt idx="32070">
                  <c:v>30.8</c:v>
                </c:pt>
                <c:pt idx="32071">
                  <c:v>31.7</c:v>
                </c:pt>
                <c:pt idx="32072">
                  <c:v>31</c:v>
                </c:pt>
                <c:pt idx="32073">
                  <c:v>30.7</c:v>
                </c:pt>
                <c:pt idx="32074">
                  <c:v>30.7</c:v>
                </c:pt>
                <c:pt idx="32075">
                  <c:v>30</c:v>
                </c:pt>
                <c:pt idx="32076">
                  <c:v>30.8</c:v>
                </c:pt>
                <c:pt idx="32077">
                  <c:v>31.7</c:v>
                </c:pt>
                <c:pt idx="32078">
                  <c:v>31</c:v>
                </c:pt>
                <c:pt idx="32079">
                  <c:v>30.7</c:v>
                </c:pt>
                <c:pt idx="32080">
                  <c:v>30.7</c:v>
                </c:pt>
                <c:pt idx="32081">
                  <c:v>30.7</c:v>
                </c:pt>
                <c:pt idx="32082">
                  <c:v>30.8</c:v>
                </c:pt>
                <c:pt idx="32083">
                  <c:v>31.3</c:v>
                </c:pt>
                <c:pt idx="32084">
                  <c:v>30.7</c:v>
                </c:pt>
                <c:pt idx="32085">
                  <c:v>30.7</c:v>
                </c:pt>
                <c:pt idx="32086">
                  <c:v>30.7</c:v>
                </c:pt>
                <c:pt idx="32087">
                  <c:v>30.7</c:v>
                </c:pt>
                <c:pt idx="32088">
                  <c:v>30.8</c:v>
                </c:pt>
                <c:pt idx="32089">
                  <c:v>31.7</c:v>
                </c:pt>
                <c:pt idx="32090">
                  <c:v>31</c:v>
                </c:pt>
                <c:pt idx="32091">
                  <c:v>30.7</c:v>
                </c:pt>
                <c:pt idx="32092">
                  <c:v>30.7</c:v>
                </c:pt>
                <c:pt idx="32093">
                  <c:v>30</c:v>
                </c:pt>
                <c:pt idx="32094">
                  <c:v>30.8</c:v>
                </c:pt>
                <c:pt idx="32095">
                  <c:v>31.7</c:v>
                </c:pt>
                <c:pt idx="32096">
                  <c:v>31.7</c:v>
                </c:pt>
                <c:pt idx="32097">
                  <c:v>30.7</c:v>
                </c:pt>
                <c:pt idx="32098">
                  <c:v>30.7</c:v>
                </c:pt>
                <c:pt idx="32099">
                  <c:v>30.7</c:v>
                </c:pt>
                <c:pt idx="32100">
                  <c:v>30.7</c:v>
                </c:pt>
                <c:pt idx="32101">
                  <c:v>31.1</c:v>
                </c:pt>
                <c:pt idx="32102">
                  <c:v>31.7</c:v>
                </c:pt>
                <c:pt idx="32103">
                  <c:v>30.8</c:v>
                </c:pt>
                <c:pt idx="32104">
                  <c:v>31.3</c:v>
                </c:pt>
                <c:pt idx="32105">
                  <c:v>30.7</c:v>
                </c:pt>
                <c:pt idx="32106">
                  <c:v>30.7</c:v>
                </c:pt>
                <c:pt idx="32107">
                  <c:v>31.1</c:v>
                </c:pt>
                <c:pt idx="32108">
                  <c:v>31.7</c:v>
                </c:pt>
                <c:pt idx="32109">
                  <c:v>30.7</c:v>
                </c:pt>
                <c:pt idx="32110">
                  <c:v>31.1</c:v>
                </c:pt>
                <c:pt idx="32111">
                  <c:v>31</c:v>
                </c:pt>
                <c:pt idx="32112">
                  <c:v>31.6</c:v>
                </c:pt>
                <c:pt idx="32113">
                  <c:v>31.1</c:v>
                </c:pt>
                <c:pt idx="32114">
                  <c:v>31.7</c:v>
                </c:pt>
                <c:pt idx="32115">
                  <c:v>30.7</c:v>
                </c:pt>
                <c:pt idx="32116">
                  <c:v>30.7</c:v>
                </c:pt>
                <c:pt idx="32117">
                  <c:v>30.7</c:v>
                </c:pt>
                <c:pt idx="32118">
                  <c:v>30.7</c:v>
                </c:pt>
                <c:pt idx="32119">
                  <c:v>31.1</c:v>
                </c:pt>
                <c:pt idx="32120">
                  <c:v>31.7</c:v>
                </c:pt>
                <c:pt idx="32121">
                  <c:v>30.7</c:v>
                </c:pt>
                <c:pt idx="32122">
                  <c:v>30.7</c:v>
                </c:pt>
                <c:pt idx="32123">
                  <c:v>30.7</c:v>
                </c:pt>
                <c:pt idx="32124">
                  <c:v>30.7</c:v>
                </c:pt>
                <c:pt idx="32125">
                  <c:v>30.7</c:v>
                </c:pt>
                <c:pt idx="32126">
                  <c:v>31.5</c:v>
                </c:pt>
                <c:pt idx="32127">
                  <c:v>29.7</c:v>
                </c:pt>
                <c:pt idx="32128">
                  <c:v>30.2</c:v>
                </c:pt>
                <c:pt idx="32129">
                  <c:v>30.7</c:v>
                </c:pt>
                <c:pt idx="32130">
                  <c:v>30.6</c:v>
                </c:pt>
                <c:pt idx="32131">
                  <c:v>30.2</c:v>
                </c:pt>
                <c:pt idx="32132">
                  <c:v>30.7</c:v>
                </c:pt>
                <c:pt idx="32133">
                  <c:v>30.7</c:v>
                </c:pt>
                <c:pt idx="32134">
                  <c:v>30.7</c:v>
                </c:pt>
                <c:pt idx="32135">
                  <c:v>30.7</c:v>
                </c:pt>
                <c:pt idx="32136">
                  <c:v>29.8</c:v>
                </c:pt>
                <c:pt idx="32137">
                  <c:v>30.7</c:v>
                </c:pt>
                <c:pt idx="32138">
                  <c:v>30.7</c:v>
                </c:pt>
                <c:pt idx="32139">
                  <c:v>31.6</c:v>
                </c:pt>
                <c:pt idx="32140">
                  <c:v>30.7</c:v>
                </c:pt>
                <c:pt idx="32141">
                  <c:v>30.7</c:v>
                </c:pt>
                <c:pt idx="32142">
                  <c:v>30.7</c:v>
                </c:pt>
                <c:pt idx="32143">
                  <c:v>30.7</c:v>
                </c:pt>
                <c:pt idx="32144">
                  <c:v>30.7</c:v>
                </c:pt>
                <c:pt idx="32145">
                  <c:v>30.7</c:v>
                </c:pt>
                <c:pt idx="32146">
                  <c:v>30.7</c:v>
                </c:pt>
                <c:pt idx="32147">
                  <c:v>30.7</c:v>
                </c:pt>
                <c:pt idx="32148">
                  <c:v>30.7</c:v>
                </c:pt>
                <c:pt idx="32149">
                  <c:v>30.7</c:v>
                </c:pt>
                <c:pt idx="32150">
                  <c:v>31.6</c:v>
                </c:pt>
                <c:pt idx="32151">
                  <c:v>30.7</c:v>
                </c:pt>
                <c:pt idx="32152">
                  <c:v>30.7</c:v>
                </c:pt>
                <c:pt idx="32153">
                  <c:v>30.7</c:v>
                </c:pt>
                <c:pt idx="32154">
                  <c:v>30.6</c:v>
                </c:pt>
                <c:pt idx="32155">
                  <c:v>29.7</c:v>
                </c:pt>
                <c:pt idx="32156">
                  <c:v>30.6</c:v>
                </c:pt>
                <c:pt idx="32157">
                  <c:v>30.7</c:v>
                </c:pt>
                <c:pt idx="32158">
                  <c:v>30.7</c:v>
                </c:pt>
                <c:pt idx="32159">
                  <c:v>30.7</c:v>
                </c:pt>
                <c:pt idx="32160">
                  <c:v>30.7</c:v>
                </c:pt>
                <c:pt idx="32161">
                  <c:v>30.7</c:v>
                </c:pt>
                <c:pt idx="32162">
                  <c:v>31.6</c:v>
                </c:pt>
                <c:pt idx="32163">
                  <c:v>30.7</c:v>
                </c:pt>
                <c:pt idx="32164">
                  <c:v>30.2</c:v>
                </c:pt>
                <c:pt idx="32165">
                  <c:v>30.6</c:v>
                </c:pt>
                <c:pt idx="32166">
                  <c:v>29.7</c:v>
                </c:pt>
                <c:pt idx="32167">
                  <c:v>30.2</c:v>
                </c:pt>
                <c:pt idx="32168">
                  <c:v>31.6</c:v>
                </c:pt>
                <c:pt idx="32169">
                  <c:v>30.7</c:v>
                </c:pt>
                <c:pt idx="32170">
                  <c:v>30.7</c:v>
                </c:pt>
                <c:pt idx="32171">
                  <c:v>29.9</c:v>
                </c:pt>
                <c:pt idx="32172">
                  <c:v>30.7</c:v>
                </c:pt>
                <c:pt idx="32173">
                  <c:v>30.7</c:v>
                </c:pt>
                <c:pt idx="32174">
                  <c:v>30.7</c:v>
                </c:pt>
                <c:pt idx="32175">
                  <c:v>30.7</c:v>
                </c:pt>
                <c:pt idx="32176">
                  <c:v>30.7</c:v>
                </c:pt>
                <c:pt idx="32177">
                  <c:v>30.7</c:v>
                </c:pt>
                <c:pt idx="32178">
                  <c:v>30.7</c:v>
                </c:pt>
                <c:pt idx="32179">
                  <c:v>30.7</c:v>
                </c:pt>
                <c:pt idx="32180">
                  <c:v>30.7</c:v>
                </c:pt>
                <c:pt idx="32181">
                  <c:v>31.6</c:v>
                </c:pt>
                <c:pt idx="32182">
                  <c:v>31</c:v>
                </c:pt>
                <c:pt idx="32183">
                  <c:v>29.9</c:v>
                </c:pt>
                <c:pt idx="32184">
                  <c:v>29.9</c:v>
                </c:pt>
                <c:pt idx="32185">
                  <c:v>30.2</c:v>
                </c:pt>
                <c:pt idx="32186">
                  <c:v>30.6</c:v>
                </c:pt>
                <c:pt idx="32187">
                  <c:v>30.7</c:v>
                </c:pt>
                <c:pt idx="32188">
                  <c:v>30.7</c:v>
                </c:pt>
                <c:pt idx="32189">
                  <c:v>30.7</c:v>
                </c:pt>
                <c:pt idx="32190">
                  <c:v>30.7</c:v>
                </c:pt>
                <c:pt idx="32191">
                  <c:v>30.7</c:v>
                </c:pt>
                <c:pt idx="32192">
                  <c:v>30.7</c:v>
                </c:pt>
                <c:pt idx="32193">
                  <c:v>30.7</c:v>
                </c:pt>
                <c:pt idx="32194">
                  <c:v>30.7</c:v>
                </c:pt>
                <c:pt idx="32195">
                  <c:v>30.7</c:v>
                </c:pt>
                <c:pt idx="32196">
                  <c:v>30.7</c:v>
                </c:pt>
                <c:pt idx="32197">
                  <c:v>30.7</c:v>
                </c:pt>
                <c:pt idx="32198">
                  <c:v>30.7</c:v>
                </c:pt>
                <c:pt idx="32199">
                  <c:v>30.1</c:v>
                </c:pt>
                <c:pt idx="32200">
                  <c:v>31.2</c:v>
                </c:pt>
                <c:pt idx="32201">
                  <c:v>30.7</c:v>
                </c:pt>
                <c:pt idx="32202">
                  <c:v>30.7</c:v>
                </c:pt>
                <c:pt idx="32203">
                  <c:v>30.2</c:v>
                </c:pt>
                <c:pt idx="32204">
                  <c:v>30.6</c:v>
                </c:pt>
                <c:pt idx="32205">
                  <c:v>30.9</c:v>
                </c:pt>
                <c:pt idx="32206">
                  <c:v>31.7</c:v>
                </c:pt>
                <c:pt idx="32207">
                  <c:v>30.9</c:v>
                </c:pt>
                <c:pt idx="32208">
                  <c:v>30.7</c:v>
                </c:pt>
                <c:pt idx="32209">
                  <c:v>30.7</c:v>
                </c:pt>
                <c:pt idx="32210">
                  <c:v>29.9</c:v>
                </c:pt>
                <c:pt idx="32211">
                  <c:v>30.7</c:v>
                </c:pt>
                <c:pt idx="32212">
                  <c:v>31.2</c:v>
                </c:pt>
                <c:pt idx="32213">
                  <c:v>30.9</c:v>
                </c:pt>
                <c:pt idx="32214">
                  <c:v>29.9</c:v>
                </c:pt>
                <c:pt idx="32215">
                  <c:v>30.7</c:v>
                </c:pt>
                <c:pt idx="32216">
                  <c:v>30.7</c:v>
                </c:pt>
                <c:pt idx="32217">
                  <c:v>30.7</c:v>
                </c:pt>
                <c:pt idx="32218">
                  <c:v>31.2</c:v>
                </c:pt>
                <c:pt idx="32219">
                  <c:v>30.9</c:v>
                </c:pt>
                <c:pt idx="32220">
                  <c:v>30.7</c:v>
                </c:pt>
                <c:pt idx="32221">
                  <c:v>30.2</c:v>
                </c:pt>
                <c:pt idx="32222">
                  <c:v>29.7</c:v>
                </c:pt>
                <c:pt idx="32223">
                  <c:v>30.7</c:v>
                </c:pt>
                <c:pt idx="32224">
                  <c:v>31.2</c:v>
                </c:pt>
                <c:pt idx="32225">
                  <c:v>30.9</c:v>
                </c:pt>
                <c:pt idx="32226">
                  <c:v>29.7</c:v>
                </c:pt>
                <c:pt idx="32227">
                  <c:v>30.2</c:v>
                </c:pt>
                <c:pt idx="32228">
                  <c:v>30.7</c:v>
                </c:pt>
                <c:pt idx="32229">
                  <c:v>29.9</c:v>
                </c:pt>
                <c:pt idx="32230">
                  <c:v>31.2</c:v>
                </c:pt>
                <c:pt idx="32231">
                  <c:v>30.9</c:v>
                </c:pt>
                <c:pt idx="32232">
                  <c:v>30.7</c:v>
                </c:pt>
                <c:pt idx="32233">
                  <c:v>30.7</c:v>
                </c:pt>
                <c:pt idx="32234">
                  <c:v>30.7</c:v>
                </c:pt>
                <c:pt idx="32235">
                  <c:v>30.9</c:v>
                </c:pt>
                <c:pt idx="32236">
                  <c:v>31.7</c:v>
                </c:pt>
                <c:pt idx="32237">
                  <c:v>30.9</c:v>
                </c:pt>
                <c:pt idx="32238">
                  <c:v>30.7</c:v>
                </c:pt>
                <c:pt idx="32239">
                  <c:v>30.7</c:v>
                </c:pt>
                <c:pt idx="32240">
                  <c:v>30.7</c:v>
                </c:pt>
                <c:pt idx="32241">
                  <c:v>30.7</c:v>
                </c:pt>
                <c:pt idx="32242">
                  <c:v>30.7</c:v>
                </c:pt>
                <c:pt idx="32243">
                  <c:v>30.7</c:v>
                </c:pt>
                <c:pt idx="32244">
                  <c:v>30.7</c:v>
                </c:pt>
                <c:pt idx="32245">
                  <c:v>30.2</c:v>
                </c:pt>
                <c:pt idx="32246">
                  <c:v>30.6</c:v>
                </c:pt>
                <c:pt idx="32247">
                  <c:v>30.7</c:v>
                </c:pt>
                <c:pt idx="32248">
                  <c:v>30.7</c:v>
                </c:pt>
                <c:pt idx="32249">
                  <c:v>30.7</c:v>
                </c:pt>
                <c:pt idx="32250">
                  <c:v>30.7</c:v>
                </c:pt>
                <c:pt idx="32251">
                  <c:v>30.7</c:v>
                </c:pt>
                <c:pt idx="32252">
                  <c:v>29.1</c:v>
                </c:pt>
                <c:pt idx="32253">
                  <c:v>29.9</c:v>
                </c:pt>
                <c:pt idx="32254">
                  <c:v>30.7</c:v>
                </c:pt>
                <c:pt idx="32255">
                  <c:v>30.7</c:v>
                </c:pt>
                <c:pt idx="32256">
                  <c:v>30.7</c:v>
                </c:pt>
                <c:pt idx="32257">
                  <c:v>30.3</c:v>
                </c:pt>
                <c:pt idx="32258">
                  <c:v>30.5</c:v>
                </c:pt>
                <c:pt idx="32259">
                  <c:v>29.9</c:v>
                </c:pt>
                <c:pt idx="32260">
                  <c:v>31.2</c:v>
                </c:pt>
                <c:pt idx="32261">
                  <c:v>31.7</c:v>
                </c:pt>
                <c:pt idx="32262">
                  <c:v>31.7</c:v>
                </c:pt>
                <c:pt idx="32263">
                  <c:v>31.2</c:v>
                </c:pt>
                <c:pt idx="32264">
                  <c:v>30.7</c:v>
                </c:pt>
                <c:pt idx="32265">
                  <c:v>29.9</c:v>
                </c:pt>
                <c:pt idx="32266">
                  <c:v>31.2</c:v>
                </c:pt>
                <c:pt idx="32267">
                  <c:v>30.9</c:v>
                </c:pt>
                <c:pt idx="32268">
                  <c:v>30.7</c:v>
                </c:pt>
                <c:pt idx="32269">
                  <c:v>31.2</c:v>
                </c:pt>
                <c:pt idx="32270">
                  <c:v>30.9</c:v>
                </c:pt>
                <c:pt idx="32271">
                  <c:v>30.7</c:v>
                </c:pt>
                <c:pt idx="32272">
                  <c:v>30.7</c:v>
                </c:pt>
                <c:pt idx="32273">
                  <c:v>30.7</c:v>
                </c:pt>
                <c:pt idx="32274">
                  <c:v>30.7</c:v>
                </c:pt>
                <c:pt idx="32275">
                  <c:v>30.2</c:v>
                </c:pt>
                <c:pt idx="32276">
                  <c:v>30.6</c:v>
                </c:pt>
                <c:pt idx="32277">
                  <c:v>30.7</c:v>
                </c:pt>
                <c:pt idx="32278">
                  <c:v>30.7</c:v>
                </c:pt>
                <c:pt idx="32279">
                  <c:v>30.7</c:v>
                </c:pt>
                <c:pt idx="32280">
                  <c:v>30.7</c:v>
                </c:pt>
                <c:pt idx="32281">
                  <c:v>30.2</c:v>
                </c:pt>
                <c:pt idx="32282">
                  <c:v>30.6</c:v>
                </c:pt>
                <c:pt idx="32283">
                  <c:v>30.7</c:v>
                </c:pt>
                <c:pt idx="32284">
                  <c:v>30.7</c:v>
                </c:pt>
                <c:pt idx="32285">
                  <c:v>31.5</c:v>
                </c:pt>
                <c:pt idx="32286">
                  <c:v>30.7</c:v>
                </c:pt>
                <c:pt idx="32287">
                  <c:v>30.7</c:v>
                </c:pt>
                <c:pt idx="32288">
                  <c:v>30.7</c:v>
                </c:pt>
                <c:pt idx="32289">
                  <c:v>30.7</c:v>
                </c:pt>
                <c:pt idx="32290">
                  <c:v>30.7</c:v>
                </c:pt>
                <c:pt idx="32291">
                  <c:v>31.5</c:v>
                </c:pt>
                <c:pt idx="32292">
                  <c:v>31.6</c:v>
                </c:pt>
                <c:pt idx="32293">
                  <c:v>30.2</c:v>
                </c:pt>
                <c:pt idx="32294">
                  <c:v>30.6</c:v>
                </c:pt>
                <c:pt idx="32295">
                  <c:v>30.7</c:v>
                </c:pt>
                <c:pt idx="32296">
                  <c:v>30.2</c:v>
                </c:pt>
                <c:pt idx="32297">
                  <c:v>30.6</c:v>
                </c:pt>
                <c:pt idx="32298">
                  <c:v>30.7</c:v>
                </c:pt>
                <c:pt idx="32299">
                  <c:v>30.3</c:v>
                </c:pt>
                <c:pt idx="32300">
                  <c:v>30.6</c:v>
                </c:pt>
                <c:pt idx="32301">
                  <c:v>30.7</c:v>
                </c:pt>
                <c:pt idx="32302">
                  <c:v>30.7</c:v>
                </c:pt>
                <c:pt idx="32303">
                  <c:v>30.7</c:v>
                </c:pt>
                <c:pt idx="32304">
                  <c:v>30.7</c:v>
                </c:pt>
                <c:pt idx="32305">
                  <c:v>30.7</c:v>
                </c:pt>
                <c:pt idx="32306">
                  <c:v>30.7</c:v>
                </c:pt>
                <c:pt idx="32307">
                  <c:v>29.7</c:v>
                </c:pt>
                <c:pt idx="32308">
                  <c:v>29.7</c:v>
                </c:pt>
                <c:pt idx="32309">
                  <c:v>30.6</c:v>
                </c:pt>
                <c:pt idx="32310">
                  <c:v>29.9</c:v>
                </c:pt>
                <c:pt idx="32311">
                  <c:v>29.8</c:v>
                </c:pt>
                <c:pt idx="32312">
                  <c:v>29.6</c:v>
                </c:pt>
                <c:pt idx="32313">
                  <c:v>29.7</c:v>
                </c:pt>
                <c:pt idx="32314">
                  <c:v>29.7</c:v>
                </c:pt>
                <c:pt idx="32315">
                  <c:v>29.7</c:v>
                </c:pt>
                <c:pt idx="32316">
                  <c:v>30.7</c:v>
                </c:pt>
                <c:pt idx="32317">
                  <c:v>30.7</c:v>
                </c:pt>
                <c:pt idx="32318">
                  <c:v>29.9</c:v>
                </c:pt>
                <c:pt idx="32319">
                  <c:v>29.9</c:v>
                </c:pt>
                <c:pt idx="32320">
                  <c:v>29.8</c:v>
                </c:pt>
                <c:pt idx="32321">
                  <c:v>30.4</c:v>
                </c:pt>
                <c:pt idx="32322">
                  <c:v>30.7</c:v>
                </c:pt>
                <c:pt idx="32323">
                  <c:v>30.7</c:v>
                </c:pt>
                <c:pt idx="32324">
                  <c:v>30.7</c:v>
                </c:pt>
                <c:pt idx="32325">
                  <c:v>30.7</c:v>
                </c:pt>
                <c:pt idx="32326">
                  <c:v>30.7</c:v>
                </c:pt>
                <c:pt idx="32327">
                  <c:v>29.9</c:v>
                </c:pt>
                <c:pt idx="32328">
                  <c:v>30.7</c:v>
                </c:pt>
                <c:pt idx="32329">
                  <c:v>30.7</c:v>
                </c:pt>
                <c:pt idx="32330">
                  <c:v>29.9</c:v>
                </c:pt>
                <c:pt idx="32331">
                  <c:v>30.7</c:v>
                </c:pt>
                <c:pt idx="32332">
                  <c:v>30.7</c:v>
                </c:pt>
                <c:pt idx="32333">
                  <c:v>30.7</c:v>
                </c:pt>
                <c:pt idx="32334">
                  <c:v>30.7</c:v>
                </c:pt>
                <c:pt idx="32335">
                  <c:v>30.2</c:v>
                </c:pt>
                <c:pt idx="32336">
                  <c:v>29.7</c:v>
                </c:pt>
                <c:pt idx="32337">
                  <c:v>30.6</c:v>
                </c:pt>
                <c:pt idx="32338">
                  <c:v>29.7</c:v>
                </c:pt>
                <c:pt idx="32339">
                  <c:v>30.6</c:v>
                </c:pt>
                <c:pt idx="32340">
                  <c:v>29.9</c:v>
                </c:pt>
                <c:pt idx="32341">
                  <c:v>30.7</c:v>
                </c:pt>
                <c:pt idx="32342">
                  <c:v>30.7</c:v>
                </c:pt>
                <c:pt idx="32343">
                  <c:v>29.9</c:v>
                </c:pt>
                <c:pt idx="32344">
                  <c:v>30.7</c:v>
                </c:pt>
                <c:pt idx="32345">
                  <c:v>30.7</c:v>
                </c:pt>
                <c:pt idx="32346">
                  <c:v>30.7</c:v>
                </c:pt>
                <c:pt idx="32347">
                  <c:v>30.7</c:v>
                </c:pt>
                <c:pt idx="32348">
                  <c:v>30.7</c:v>
                </c:pt>
                <c:pt idx="32349">
                  <c:v>30.7</c:v>
                </c:pt>
                <c:pt idx="32350">
                  <c:v>30.7</c:v>
                </c:pt>
                <c:pt idx="32351">
                  <c:v>30.7</c:v>
                </c:pt>
                <c:pt idx="32352">
                  <c:v>30.7</c:v>
                </c:pt>
                <c:pt idx="32353">
                  <c:v>30.7</c:v>
                </c:pt>
                <c:pt idx="32354">
                  <c:v>30.7</c:v>
                </c:pt>
                <c:pt idx="32355">
                  <c:v>29.9</c:v>
                </c:pt>
                <c:pt idx="32356">
                  <c:v>30.2</c:v>
                </c:pt>
                <c:pt idx="32357">
                  <c:v>30.6</c:v>
                </c:pt>
                <c:pt idx="32358">
                  <c:v>30.7</c:v>
                </c:pt>
                <c:pt idx="32359">
                  <c:v>30.7</c:v>
                </c:pt>
                <c:pt idx="32360">
                  <c:v>29.9</c:v>
                </c:pt>
                <c:pt idx="32361">
                  <c:v>30.4</c:v>
                </c:pt>
                <c:pt idx="32362">
                  <c:v>28.8</c:v>
                </c:pt>
                <c:pt idx="32363">
                  <c:v>30.4</c:v>
                </c:pt>
                <c:pt idx="32364">
                  <c:v>30.7</c:v>
                </c:pt>
                <c:pt idx="32365">
                  <c:v>31.2</c:v>
                </c:pt>
                <c:pt idx="32366">
                  <c:v>30.9</c:v>
                </c:pt>
                <c:pt idx="32367">
                  <c:v>30.7</c:v>
                </c:pt>
                <c:pt idx="32368">
                  <c:v>30.7</c:v>
                </c:pt>
                <c:pt idx="32369">
                  <c:v>29.9</c:v>
                </c:pt>
                <c:pt idx="32370">
                  <c:v>30.7</c:v>
                </c:pt>
                <c:pt idx="32371">
                  <c:v>30.7</c:v>
                </c:pt>
                <c:pt idx="32372">
                  <c:v>29.9</c:v>
                </c:pt>
                <c:pt idx="32373">
                  <c:v>30.7</c:v>
                </c:pt>
                <c:pt idx="32374">
                  <c:v>30.7</c:v>
                </c:pt>
                <c:pt idx="32375">
                  <c:v>30.7</c:v>
                </c:pt>
                <c:pt idx="32376">
                  <c:v>30.7</c:v>
                </c:pt>
                <c:pt idx="32377">
                  <c:v>30.7</c:v>
                </c:pt>
                <c:pt idx="32378">
                  <c:v>30.7</c:v>
                </c:pt>
                <c:pt idx="32379">
                  <c:v>30.7</c:v>
                </c:pt>
                <c:pt idx="32380">
                  <c:v>30.7</c:v>
                </c:pt>
                <c:pt idx="32381">
                  <c:v>29.9</c:v>
                </c:pt>
                <c:pt idx="32382">
                  <c:v>30.7</c:v>
                </c:pt>
                <c:pt idx="32383">
                  <c:v>31.2</c:v>
                </c:pt>
                <c:pt idx="32384">
                  <c:v>31.7</c:v>
                </c:pt>
                <c:pt idx="32385">
                  <c:v>30.7</c:v>
                </c:pt>
                <c:pt idx="32386">
                  <c:v>30.7</c:v>
                </c:pt>
                <c:pt idx="32387">
                  <c:v>29.9</c:v>
                </c:pt>
                <c:pt idx="32388">
                  <c:v>30.7</c:v>
                </c:pt>
                <c:pt idx="32389">
                  <c:v>30.7</c:v>
                </c:pt>
                <c:pt idx="32390">
                  <c:v>30.7</c:v>
                </c:pt>
                <c:pt idx="32391">
                  <c:v>28.9</c:v>
                </c:pt>
                <c:pt idx="32392">
                  <c:v>29.7</c:v>
                </c:pt>
                <c:pt idx="32393">
                  <c:v>29.7</c:v>
                </c:pt>
                <c:pt idx="32394">
                  <c:v>30.7</c:v>
                </c:pt>
                <c:pt idx="32395">
                  <c:v>30.7</c:v>
                </c:pt>
                <c:pt idx="32396">
                  <c:v>30.7</c:v>
                </c:pt>
                <c:pt idx="32397">
                  <c:v>30.6</c:v>
                </c:pt>
                <c:pt idx="32398">
                  <c:v>30.2</c:v>
                </c:pt>
                <c:pt idx="32399">
                  <c:v>30.7</c:v>
                </c:pt>
                <c:pt idx="32400">
                  <c:v>30.7</c:v>
                </c:pt>
                <c:pt idx="32401">
                  <c:v>30.7</c:v>
                </c:pt>
                <c:pt idx="32402">
                  <c:v>30.7</c:v>
                </c:pt>
                <c:pt idx="32403">
                  <c:v>30.7</c:v>
                </c:pt>
                <c:pt idx="32404">
                  <c:v>29.8</c:v>
                </c:pt>
                <c:pt idx="32405">
                  <c:v>30.4</c:v>
                </c:pt>
                <c:pt idx="32406">
                  <c:v>30.7</c:v>
                </c:pt>
                <c:pt idx="32407">
                  <c:v>30.7</c:v>
                </c:pt>
                <c:pt idx="32408">
                  <c:v>30.7</c:v>
                </c:pt>
                <c:pt idx="32409">
                  <c:v>30.7</c:v>
                </c:pt>
                <c:pt idx="32410">
                  <c:v>30.7</c:v>
                </c:pt>
                <c:pt idx="32411">
                  <c:v>30.7</c:v>
                </c:pt>
                <c:pt idx="32412">
                  <c:v>30.4</c:v>
                </c:pt>
                <c:pt idx="32413">
                  <c:v>29.2</c:v>
                </c:pt>
                <c:pt idx="32414">
                  <c:v>30.6</c:v>
                </c:pt>
                <c:pt idx="32415">
                  <c:v>28.9</c:v>
                </c:pt>
                <c:pt idx="32416">
                  <c:v>29.3</c:v>
                </c:pt>
                <c:pt idx="32417">
                  <c:v>29.6</c:v>
                </c:pt>
                <c:pt idx="32418">
                  <c:v>30.7</c:v>
                </c:pt>
                <c:pt idx="32419">
                  <c:v>30.7</c:v>
                </c:pt>
                <c:pt idx="32420">
                  <c:v>30.7</c:v>
                </c:pt>
                <c:pt idx="32421">
                  <c:v>30.7</c:v>
                </c:pt>
                <c:pt idx="32422">
                  <c:v>30.7</c:v>
                </c:pt>
                <c:pt idx="32423">
                  <c:v>30.7</c:v>
                </c:pt>
                <c:pt idx="32424">
                  <c:v>30.4</c:v>
                </c:pt>
                <c:pt idx="32425">
                  <c:v>28.8</c:v>
                </c:pt>
                <c:pt idx="32426">
                  <c:v>30.4</c:v>
                </c:pt>
                <c:pt idx="32427">
                  <c:v>30.7</c:v>
                </c:pt>
                <c:pt idx="32428">
                  <c:v>30.7</c:v>
                </c:pt>
                <c:pt idx="32429">
                  <c:v>30.7</c:v>
                </c:pt>
                <c:pt idx="32430">
                  <c:v>30.6</c:v>
                </c:pt>
                <c:pt idx="32431">
                  <c:v>30.2</c:v>
                </c:pt>
                <c:pt idx="32432">
                  <c:v>30.7</c:v>
                </c:pt>
                <c:pt idx="32433">
                  <c:v>30.7</c:v>
                </c:pt>
                <c:pt idx="32434">
                  <c:v>30.3</c:v>
                </c:pt>
                <c:pt idx="32435">
                  <c:v>30.6</c:v>
                </c:pt>
                <c:pt idx="32436">
                  <c:v>30.7</c:v>
                </c:pt>
                <c:pt idx="32437">
                  <c:v>30.3</c:v>
                </c:pt>
                <c:pt idx="32438">
                  <c:v>30.6</c:v>
                </c:pt>
                <c:pt idx="32439">
                  <c:v>30.7</c:v>
                </c:pt>
                <c:pt idx="32440">
                  <c:v>30.7</c:v>
                </c:pt>
                <c:pt idx="32441">
                  <c:v>30.7</c:v>
                </c:pt>
                <c:pt idx="32442">
                  <c:v>30.6</c:v>
                </c:pt>
                <c:pt idx="32443">
                  <c:v>30.2</c:v>
                </c:pt>
                <c:pt idx="32444">
                  <c:v>29.9</c:v>
                </c:pt>
                <c:pt idx="32445">
                  <c:v>30.7</c:v>
                </c:pt>
                <c:pt idx="32446">
                  <c:v>30.7</c:v>
                </c:pt>
                <c:pt idx="32447">
                  <c:v>30.7</c:v>
                </c:pt>
                <c:pt idx="32448">
                  <c:v>30.7</c:v>
                </c:pt>
                <c:pt idx="32449">
                  <c:v>30.2</c:v>
                </c:pt>
                <c:pt idx="32450">
                  <c:v>31.4</c:v>
                </c:pt>
                <c:pt idx="32451">
                  <c:v>31.7</c:v>
                </c:pt>
                <c:pt idx="32452">
                  <c:v>30.8</c:v>
                </c:pt>
                <c:pt idx="32453">
                  <c:v>29.7</c:v>
                </c:pt>
                <c:pt idx="32454">
                  <c:v>30.6</c:v>
                </c:pt>
                <c:pt idx="32455">
                  <c:v>30.2</c:v>
                </c:pt>
                <c:pt idx="32456">
                  <c:v>30.7</c:v>
                </c:pt>
                <c:pt idx="32457">
                  <c:v>30.7</c:v>
                </c:pt>
                <c:pt idx="32458">
                  <c:v>30.2</c:v>
                </c:pt>
                <c:pt idx="32459">
                  <c:v>30.6</c:v>
                </c:pt>
                <c:pt idx="32460">
                  <c:v>30.7</c:v>
                </c:pt>
                <c:pt idx="32461">
                  <c:v>30.7</c:v>
                </c:pt>
                <c:pt idx="32462">
                  <c:v>31.5</c:v>
                </c:pt>
                <c:pt idx="32463">
                  <c:v>31.6</c:v>
                </c:pt>
                <c:pt idx="32464">
                  <c:v>30.7</c:v>
                </c:pt>
                <c:pt idx="32465">
                  <c:v>30.7</c:v>
                </c:pt>
                <c:pt idx="32466">
                  <c:v>30.7</c:v>
                </c:pt>
                <c:pt idx="32467">
                  <c:v>30.7</c:v>
                </c:pt>
                <c:pt idx="32468">
                  <c:v>30.7</c:v>
                </c:pt>
                <c:pt idx="32469">
                  <c:v>31.7</c:v>
                </c:pt>
                <c:pt idx="32470">
                  <c:v>31.2</c:v>
                </c:pt>
                <c:pt idx="32471">
                  <c:v>30.7</c:v>
                </c:pt>
                <c:pt idx="32472">
                  <c:v>30.6</c:v>
                </c:pt>
                <c:pt idx="32473">
                  <c:v>30.2</c:v>
                </c:pt>
                <c:pt idx="32474">
                  <c:v>29.9</c:v>
                </c:pt>
                <c:pt idx="32475">
                  <c:v>30.7</c:v>
                </c:pt>
                <c:pt idx="32476">
                  <c:v>30.2</c:v>
                </c:pt>
                <c:pt idx="32477">
                  <c:v>30.6</c:v>
                </c:pt>
                <c:pt idx="32478">
                  <c:v>30.7</c:v>
                </c:pt>
                <c:pt idx="32479">
                  <c:v>30.7</c:v>
                </c:pt>
                <c:pt idx="32480">
                  <c:v>30.7</c:v>
                </c:pt>
                <c:pt idx="32481">
                  <c:v>31.6</c:v>
                </c:pt>
                <c:pt idx="32482">
                  <c:v>30.7</c:v>
                </c:pt>
                <c:pt idx="32483">
                  <c:v>30.7</c:v>
                </c:pt>
                <c:pt idx="32484">
                  <c:v>30.7</c:v>
                </c:pt>
                <c:pt idx="32485">
                  <c:v>30.2</c:v>
                </c:pt>
                <c:pt idx="32486">
                  <c:v>30.6</c:v>
                </c:pt>
                <c:pt idx="32487">
                  <c:v>30.9</c:v>
                </c:pt>
                <c:pt idx="32488">
                  <c:v>31.7</c:v>
                </c:pt>
                <c:pt idx="32489">
                  <c:v>30.9</c:v>
                </c:pt>
                <c:pt idx="32490">
                  <c:v>29.9</c:v>
                </c:pt>
                <c:pt idx="32491">
                  <c:v>30.7</c:v>
                </c:pt>
                <c:pt idx="32492">
                  <c:v>30.7</c:v>
                </c:pt>
                <c:pt idx="32493">
                  <c:v>31.6</c:v>
                </c:pt>
                <c:pt idx="32494">
                  <c:v>30.7</c:v>
                </c:pt>
                <c:pt idx="32495">
                  <c:v>30.7</c:v>
                </c:pt>
                <c:pt idx="32496">
                  <c:v>29.9</c:v>
                </c:pt>
                <c:pt idx="32497">
                  <c:v>30.7</c:v>
                </c:pt>
                <c:pt idx="32498">
                  <c:v>30.7</c:v>
                </c:pt>
                <c:pt idx="32499">
                  <c:v>30.7</c:v>
                </c:pt>
                <c:pt idx="32500">
                  <c:v>30.7</c:v>
                </c:pt>
                <c:pt idx="32501">
                  <c:v>30.7</c:v>
                </c:pt>
                <c:pt idx="32502">
                  <c:v>30.7</c:v>
                </c:pt>
                <c:pt idx="32503">
                  <c:v>30.7</c:v>
                </c:pt>
                <c:pt idx="32504">
                  <c:v>30.7</c:v>
                </c:pt>
                <c:pt idx="32505">
                  <c:v>30.9</c:v>
                </c:pt>
                <c:pt idx="32506">
                  <c:v>31.2</c:v>
                </c:pt>
                <c:pt idx="32507">
                  <c:v>30.7</c:v>
                </c:pt>
                <c:pt idx="32508">
                  <c:v>30.7</c:v>
                </c:pt>
                <c:pt idx="32509">
                  <c:v>29.8</c:v>
                </c:pt>
                <c:pt idx="32510">
                  <c:v>30.4</c:v>
                </c:pt>
                <c:pt idx="32511">
                  <c:v>29.9</c:v>
                </c:pt>
                <c:pt idx="32512">
                  <c:v>30.7</c:v>
                </c:pt>
                <c:pt idx="32513">
                  <c:v>30.7</c:v>
                </c:pt>
                <c:pt idx="32514">
                  <c:v>29.9</c:v>
                </c:pt>
                <c:pt idx="32515">
                  <c:v>30.7</c:v>
                </c:pt>
                <c:pt idx="32516">
                  <c:v>30.7</c:v>
                </c:pt>
                <c:pt idx="32517">
                  <c:v>30.7</c:v>
                </c:pt>
                <c:pt idx="32518">
                  <c:v>30.7</c:v>
                </c:pt>
                <c:pt idx="32519">
                  <c:v>30.7</c:v>
                </c:pt>
                <c:pt idx="32520">
                  <c:v>29</c:v>
                </c:pt>
                <c:pt idx="32521">
                  <c:v>30.7</c:v>
                </c:pt>
                <c:pt idx="32522">
                  <c:v>30.7</c:v>
                </c:pt>
                <c:pt idx="32523">
                  <c:v>30.7</c:v>
                </c:pt>
                <c:pt idx="32524">
                  <c:v>30.7</c:v>
                </c:pt>
                <c:pt idx="32525">
                  <c:v>29.9</c:v>
                </c:pt>
                <c:pt idx="32526">
                  <c:v>30.7</c:v>
                </c:pt>
                <c:pt idx="32527">
                  <c:v>30.2</c:v>
                </c:pt>
                <c:pt idx="32528">
                  <c:v>30.6</c:v>
                </c:pt>
                <c:pt idx="32529">
                  <c:v>30.6</c:v>
                </c:pt>
                <c:pt idx="32530">
                  <c:v>30.2</c:v>
                </c:pt>
                <c:pt idx="32531">
                  <c:v>30.7</c:v>
                </c:pt>
                <c:pt idx="32532">
                  <c:v>30.7</c:v>
                </c:pt>
                <c:pt idx="32533">
                  <c:v>30.7</c:v>
                </c:pt>
                <c:pt idx="32534">
                  <c:v>29.9</c:v>
                </c:pt>
                <c:pt idx="32535">
                  <c:v>30.6</c:v>
                </c:pt>
                <c:pt idx="32536">
                  <c:v>30.2</c:v>
                </c:pt>
                <c:pt idx="32537">
                  <c:v>30.7</c:v>
                </c:pt>
                <c:pt idx="32538">
                  <c:v>30.7</c:v>
                </c:pt>
                <c:pt idx="32539">
                  <c:v>30.7</c:v>
                </c:pt>
                <c:pt idx="32540">
                  <c:v>29.1</c:v>
                </c:pt>
                <c:pt idx="32541">
                  <c:v>29.9</c:v>
                </c:pt>
                <c:pt idx="32542">
                  <c:v>30.7</c:v>
                </c:pt>
                <c:pt idx="32543">
                  <c:v>29.9</c:v>
                </c:pt>
                <c:pt idx="32544">
                  <c:v>30.6</c:v>
                </c:pt>
                <c:pt idx="32545">
                  <c:v>30.2</c:v>
                </c:pt>
                <c:pt idx="32546">
                  <c:v>29.9</c:v>
                </c:pt>
                <c:pt idx="32547">
                  <c:v>30.6</c:v>
                </c:pt>
                <c:pt idx="32548">
                  <c:v>30.2</c:v>
                </c:pt>
                <c:pt idx="32549">
                  <c:v>30.7</c:v>
                </c:pt>
                <c:pt idx="32550">
                  <c:v>29.9</c:v>
                </c:pt>
                <c:pt idx="32551">
                  <c:v>30.2</c:v>
                </c:pt>
                <c:pt idx="32552">
                  <c:v>29.7</c:v>
                </c:pt>
                <c:pt idx="32553">
                  <c:v>30.7</c:v>
                </c:pt>
                <c:pt idx="32554">
                  <c:v>30.2</c:v>
                </c:pt>
                <c:pt idx="32555">
                  <c:v>30.6</c:v>
                </c:pt>
                <c:pt idx="32556">
                  <c:v>29.7</c:v>
                </c:pt>
                <c:pt idx="32557">
                  <c:v>29.7</c:v>
                </c:pt>
                <c:pt idx="32558">
                  <c:v>29.7</c:v>
                </c:pt>
                <c:pt idx="32559">
                  <c:v>29.6</c:v>
                </c:pt>
                <c:pt idx="32560">
                  <c:v>29.7</c:v>
                </c:pt>
                <c:pt idx="32561">
                  <c:v>30.7</c:v>
                </c:pt>
                <c:pt idx="32562">
                  <c:v>29.9</c:v>
                </c:pt>
                <c:pt idx="32563">
                  <c:v>30.3</c:v>
                </c:pt>
                <c:pt idx="32564">
                  <c:v>29.7</c:v>
                </c:pt>
                <c:pt idx="32565">
                  <c:v>29.9</c:v>
                </c:pt>
                <c:pt idx="32566">
                  <c:v>30.2</c:v>
                </c:pt>
                <c:pt idx="32567">
                  <c:v>29.7</c:v>
                </c:pt>
                <c:pt idx="32568">
                  <c:v>30.7</c:v>
                </c:pt>
                <c:pt idx="32569">
                  <c:v>30.3</c:v>
                </c:pt>
                <c:pt idx="32570">
                  <c:v>29.7</c:v>
                </c:pt>
                <c:pt idx="32571">
                  <c:v>29.9</c:v>
                </c:pt>
                <c:pt idx="32572">
                  <c:v>30.7</c:v>
                </c:pt>
                <c:pt idx="32573">
                  <c:v>30.7</c:v>
                </c:pt>
                <c:pt idx="32574">
                  <c:v>30.7</c:v>
                </c:pt>
                <c:pt idx="32575">
                  <c:v>30.7</c:v>
                </c:pt>
                <c:pt idx="32576">
                  <c:v>30.7</c:v>
                </c:pt>
                <c:pt idx="32577">
                  <c:v>30.6</c:v>
                </c:pt>
                <c:pt idx="32578">
                  <c:v>30.2</c:v>
                </c:pt>
                <c:pt idx="32579">
                  <c:v>30.7</c:v>
                </c:pt>
                <c:pt idx="32580">
                  <c:v>30.7</c:v>
                </c:pt>
                <c:pt idx="32581">
                  <c:v>30.3</c:v>
                </c:pt>
                <c:pt idx="32582">
                  <c:v>30.6</c:v>
                </c:pt>
                <c:pt idx="32583">
                  <c:v>30.7</c:v>
                </c:pt>
                <c:pt idx="32584">
                  <c:v>30.7</c:v>
                </c:pt>
                <c:pt idx="32585">
                  <c:v>30.7</c:v>
                </c:pt>
                <c:pt idx="32586">
                  <c:v>30.7</c:v>
                </c:pt>
                <c:pt idx="32587">
                  <c:v>30.2</c:v>
                </c:pt>
                <c:pt idx="32588">
                  <c:v>30.5</c:v>
                </c:pt>
                <c:pt idx="32589">
                  <c:v>29.9</c:v>
                </c:pt>
                <c:pt idx="32590">
                  <c:v>29.8</c:v>
                </c:pt>
                <c:pt idx="32591">
                  <c:v>30.4</c:v>
                </c:pt>
                <c:pt idx="32592">
                  <c:v>30.6</c:v>
                </c:pt>
                <c:pt idx="32593">
                  <c:v>30.2</c:v>
                </c:pt>
                <c:pt idx="32594">
                  <c:v>29.9</c:v>
                </c:pt>
                <c:pt idx="32595">
                  <c:v>29.9</c:v>
                </c:pt>
                <c:pt idx="32596">
                  <c:v>30.7</c:v>
                </c:pt>
                <c:pt idx="32597">
                  <c:v>30.7</c:v>
                </c:pt>
                <c:pt idx="32598">
                  <c:v>30.7</c:v>
                </c:pt>
                <c:pt idx="32599">
                  <c:v>29.8</c:v>
                </c:pt>
                <c:pt idx="32600">
                  <c:v>30.4</c:v>
                </c:pt>
                <c:pt idx="32601">
                  <c:v>30.7</c:v>
                </c:pt>
                <c:pt idx="32602">
                  <c:v>30.7</c:v>
                </c:pt>
                <c:pt idx="32603">
                  <c:v>30.7</c:v>
                </c:pt>
                <c:pt idx="32604">
                  <c:v>30.6</c:v>
                </c:pt>
                <c:pt idx="32605">
                  <c:v>30.2</c:v>
                </c:pt>
                <c:pt idx="32606">
                  <c:v>30.7</c:v>
                </c:pt>
                <c:pt idx="32607">
                  <c:v>30.7</c:v>
                </c:pt>
                <c:pt idx="32608">
                  <c:v>30.7</c:v>
                </c:pt>
                <c:pt idx="32609">
                  <c:v>30.7</c:v>
                </c:pt>
                <c:pt idx="32610">
                  <c:v>30.7</c:v>
                </c:pt>
                <c:pt idx="32611">
                  <c:v>30.7</c:v>
                </c:pt>
                <c:pt idx="32612">
                  <c:v>30.7</c:v>
                </c:pt>
                <c:pt idx="32613">
                  <c:v>30.7</c:v>
                </c:pt>
                <c:pt idx="32614">
                  <c:v>30.7</c:v>
                </c:pt>
                <c:pt idx="32615">
                  <c:v>30.7</c:v>
                </c:pt>
                <c:pt idx="32616">
                  <c:v>30.7</c:v>
                </c:pt>
                <c:pt idx="32617">
                  <c:v>30.7</c:v>
                </c:pt>
                <c:pt idx="32618">
                  <c:v>30.7</c:v>
                </c:pt>
                <c:pt idx="32619">
                  <c:v>30.7</c:v>
                </c:pt>
                <c:pt idx="32620">
                  <c:v>30.2</c:v>
                </c:pt>
                <c:pt idx="32621">
                  <c:v>30.6</c:v>
                </c:pt>
                <c:pt idx="32622">
                  <c:v>30.7</c:v>
                </c:pt>
                <c:pt idx="32623">
                  <c:v>30.3</c:v>
                </c:pt>
                <c:pt idx="32624">
                  <c:v>28.9</c:v>
                </c:pt>
                <c:pt idx="32625">
                  <c:v>29.9</c:v>
                </c:pt>
                <c:pt idx="32626">
                  <c:v>30.7</c:v>
                </c:pt>
                <c:pt idx="32627">
                  <c:v>29.9</c:v>
                </c:pt>
                <c:pt idx="32628">
                  <c:v>30.7</c:v>
                </c:pt>
                <c:pt idx="32629">
                  <c:v>30.7</c:v>
                </c:pt>
                <c:pt idx="32630">
                  <c:v>30.7</c:v>
                </c:pt>
                <c:pt idx="32631">
                  <c:v>29.7</c:v>
                </c:pt>
                <c:pt idx="32632">
                  <c:v>29.7</c:v>
                </c:pt>
                <c:pt idx="32633">
                  <c:v>30.6</c:v>
                </c:pt>
                <c:pt idx="32634">
                  <c:v>30.7</c:v>
                </c:pt>
                <c:pt idx="32635">
                  <c:v>30.7</c:v>
                </c:pt>
                <c:pt idx="32636">
                  <c:v>30.7</c:v>
                </c:pt>
                <c:pt idx="32637">
                  <c:v>30.7</c:v>
                </c:pt>
                <c:pt idx="32638">
                  <c:v>30.7</c:v>
                </c:pt>
                <c:pt idx="32639">
                  <c:v>30.7</c:v>
                </c:pt>
                <c:pt idx="32640">
                  <c:v>30.7</c:v>
                </c:pt>
                <c:pt idx="32641">
                  <c:v>30.7</c:v>
                </c:pt>
                <c:pt idx="32642">
                  <c:v>30.7</c:v>
                </c:pt>
                <c:pt idx="32643">
                  <c:v>30.7</c:v>
                </c:pt>
                <c:pt idx="32644">
                  <c:v>30.7</c:v>
                </c:pt>
                <c:pt idx="32645">
                  <c:v>29.1</c:v>
                </c:pt>
                <c:pt idx="32646">
                  <c:v>30.7</c:v>
                </c:pt>
                <c:pt idx="32647">
                  <c:v>29.8</c:v>
                </c:pt>
              </c:numCache>
            </c:numRef>
          </c:yVal>
          <c:smooth val="0"/>
        </c:ser>
        <c:ser>
          <c:idx val="2"/>
          <c:order val="1"/>
          <c:tx>
            <c:v>Vehicle Speed</c:v>
          </c:tx>
          <c:spPr>
            <a:ln w="22225">
              <a:solidFill>
                <a:schemeClr val="tx2">
                  <a:lumMod val="60000"/>
                  <a:lumOff val="40000"/>
                </a:schemeClr>
              </a:solidFill>
            </a:ln>
          </c:spPr>
          <c:marker>
            <c:symbol val="none"/>
          </c:marker>
          <c:xVal>
            <c:numRef>
              <c:f>Data!$CT$4:$CT$35000</c:f>
              <c:numCache>
                <c:formatCode>General</c:formatCode>
                <c:ptCount val="34997"/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8.0000000000000002E-3</c:v>
                </c:pt>
                <c:pt idx="711">
                  <c:v>1.7999999999999999E-2</c:v>
                </c:pt>
                <c:pt idx="712">
                  <c:v>2.8000000000000001E-2</c:v>
                </c:pt>
                <c:pt idx="713">
                  <c:v>3.6999999999999998E-2</c:v>
                </c:pt>
                <c:pt idx="714">
                  <c:v>4.5999999999999999E-2</c:v>
                </c:pt>
                <c:pt idx="715">
                  <c:v>5.6000000000000001E-2</c:v>
                </c:pt>
                <c:pt idx="716">
                  <c:v>6.7000000000000004E-2</c:v>
                </c:pt>
                <c:pt idx="717">
                  <c:v>7.9000000000000001E-2</c:v>
                </c:pt>
                <c:pt idx="718">
                  <c:v>9.1999999999999998E-2</c:v>
                </c:pt>
                <c:pt idx="719">
                  <c:v>0.104</c:v>
                </c:pt>
                <c:pt idx="720">
                  <c:v>0.11700000000000001</c:v>
                </c:pt>
                <c:pt idx="721">
                  <c:v>0.129</c:v>
                </c:pt>
                <c:pt idx="722">
                  <c:v>0.14199999999999999</c:v>
                </c:pt>
                <c:pt idx="723">
                  <c:v>0.153</c:v>
                </c:pt>
                <c:pt idx="724">
                  <c:v>0.16500000000000001</c:v>
                </c:pt>
                <c:pt idx="725">
                  <c:v>0.17699999999999999</c:v>
                </c:pt>
                <c:pt idx="726">
                  <c:v>0.188</c:v>
                </c:pt>
                <c:pt idx="727">
                  <c:v>0.2</c:v>
                </c:pt>
                <c:pt idx="728">
                  <c:v>0.21099999999999999</c:v>
                </c:pt>
                <c:pt idx="729">
                  <c:v>0.223</c:v>
                </c:pt>
                <c:pt idx="730">
                  <c:v>0.23400000000000001</c:v>
                </c:pt>
                <c:pt idx="731">
                  <c:v>0.245</c:v>
                </c:pt>
                <c:pt idx="732">
                  <c:v>0.25600000000000001</c:v>
                </c:pt>
                <c:pt idx="733">
                  <c:v>0.26700000000000002</c:v>
                </c:pt>
                <c:pt idx="734">
                  <c:v>0.27800000000000002</c:v>
                </c:pt>
                <c:pt idx="735">
                  <c:v>0.28999999999999998</c:v>
                </c:pt>
                <c:pt idx="736">
                  <c:v>0.30099999999999999</c:v>
                </c:pt>
                <c:pt idx="737">
                  <c:v>0.312</c:v>
                </c:pt>
                <c:pt idx="738">
                  <c:v>0.32300000000000001</c:v>
                </c:pt>
                <c:pt idx="739">
                  <c:v>0.33400000000000002</c:v>
                </c:pt>
                <c:pt idx="740">
                  <c:v>0.34399999999999997</c:v>
                </c:pt>
                <c:pt idx="741">
                  <c:v>0.35499999999999998</c:v>
                </c:pt>
                <c:pt idx="742">
                  <c:v>0.36499999999999999</c:v>
                </c:pt>
                <c:pt idx="743">
                  <c:v>0.376</c:v>
                </c:pt>
                <c:pt idx="744">
                  <c:v>0.38700000000000001</c:v>
                </c:pt>
                <c:pt idx="745">
                  <c:v>0.39800000000000002</c:v>
                </c:pt>
                <c:pt idx="746">
                  <c:v>0.40899999999999997</c:v>
                </c:pt>
                <c:pt idx="747">
                  <c:v>0.42099999999999999</c:v>
                </c:pt>
                <c:pt idx="748">
                  <c:v>0.432</c:v>
                </c:pt>
                <c:pt idx="749">
                  <c:v>0.442</c:v>
                </c:pt>
                <c:pt idx="750">
                  <c:v>0.45300000000000001</c:v>
                </c:pt>
                <c:pt idx="751">
                  <c:v>0.46300000000000002</c:v>
                </c:pt>
                <c:pt idx="752">
                  <c:v>0.47399999999999998</c:v>
                </c:pt>
                <c:pt idx="753">
                  <c:v>0.48399999999999999</c:v>
                </c:pt>
                <c:pt idx="754">
                  <c:v>0.495</c:v>
                </c:pt>
                <c:pt idx="755">
                  <c:v>0.50600000000000001</c:v>
                </c:pt>
                <c:pt idx="756">
                  <c:v>0.51700000000000002</c:v>
                </c:pt>
                <c:pt idx="757">
                  <c:v>0.52800000000000002</c:v>
                </c:pt>
                <c:pt idx="758">
                  <c:v>0.53900000000000003</c:v>
                </c:pt>
                <c:pt idx="759">
                  <c:v>0.55000000000000004</c:v>
                </c:pt>
                <c:pt idx="760">
                  <c:v>0.56100000000000005</c:v>
                </c:pt>
                <c:pt idx="761">
                  <c:v>0.57099999999999995</c:v>
                </c:pt>
                <c:pt idx="762">
                  <c:v>0.58199999999999996</c:v>
                </c:pt>
                <c:pt idx="763">
                  <c:v>0.59199999999999997</c:v>
                </c:pt>
                <c:pt idx="764">
                  <c:v>0.60199999999999998</c:v>
                </c:pt>
                <c:pt idx="765">
                  <c:v>0.61299999999999999</c:v>
                </c:pt>
                <c:pt idx="766">
                  <c:v>0.624</c:v>
                </c:pt>
                <c:pt idx="767">
                  <c:v>0.63500000000000001</c:v>
                </c:pt>
                <c:pt idx="768">
                  <c:v>0.64600000000000002</c:v>
                </c:pt>
                <c:pt idx="769">
                  <c:v>0.65600000000000003</c:v>
                </c:pt>
                <c:pt idx="770">
                  <c:v>0.66700000000000004</c:v>
                </c:pt>
                <c:pt idx="771">
                  <c:v>0.67700000000000005</c:v>
                </c:pt>
                <c:pt idx="772">
                  <c:v>0.68799999999999994</c:v>
                </c:pt>
                <c:pt idx="773">
                  <c:v>0.69799999999999995</c:v>
                </c:pt>
                <c:pt idx="774">
                  <c:v>0.70799999999999996</c:v>
                </c:pt>
                <c:pt idx="775">
                  <c:v>0.71899999999999997</c:v>
                </c:pt>
                <c:pt idx="776">
                  <c:v>0.73</c:v>
                </c:pt>
                <c:pt idx="777">
                  <c:v>0.74</c:v>
                </c:pt>
                <c:pt idx="778">
                  <c:v>0.751</c:v>
                </c:pt>
                <c:pt idx="779">
                  <c:v>0.76100000000000001</c:v>
                </c:pt>
                <c:pt idx="780">
                  <c:v>0.77100000000000002</c:v>
                </c:pt>
                <c:pt idx="781">
                  <c:v>0.78100000000000003</c:v>
                </c:pt>
                <c:pt idx="782">
                  <c:v>0.79200000000000004</c:v>
                </c:pt>
                <c:pt idx="783">
                  <c:v>0.80300000000000005</c:v>
                </c:pt>
                <c:pt idx="784">
                  <c:v>0.81299999999999994</c:v>
                </c:pt>
                <c:pt idx="785">
                  <c:v>0.82399999999999995</c:v>
                </c:pt>
                <c:pt idx="786">
                  <c:v>0.83499999999999996</c:v>
                </c:pt>
                <c:pt idx="787">
                  <c:v>0.84599999999999997</c:v>
                </c:pt>
                <c:pt idx="788">
                  <c:v>0.85699999999999998</c:v>
                </c:pt>
                <c:pt idx="789">
                  <c:v>0.86699999999999999</c:v>
                </c:pt>
                <c:pt idx="790">
                  <c:v>0.878</c:v>
                </c:pt>
                <c:pt idx="791">
                  <c:v>0.88900000000000001</c:v>
                </c:pt>
                <c:pt idx="792">
                  <c:v>0.89900000000000002</c:v>
                </c:pt>
                <c:pt idx="793">
                  <c:v>0.91</c:v>
                </c:pt>
                <c:pt idx="794">
                  <c:v>0.92</c:v>
                </c:pt>
                <c:pt idx="795">
                  <c:v>0.93200000000000005</c:v>
                </c:pt>
                <c:pt idx="796">
                  <c:v>0.94899999999999995</c:v>
                </c:pt>
                <c:pt idx="797">
                  <c:v>0.96699999999999997</c:v>
                </c:pt>
                <c:pt idx="798">
                  <c:v>0.98499999999999999</c:v>
                </c:pt>
                <c:pt idx="799">
                  <c:v>1.0029999999999999</c:v>
                </c:pt>
                <c:pt idx="800">
                  <c:v>1.02</c:v>
                </c:pt>
                <c:pt idx="801">
                  <c:v>1.0369999999999999</c:v>
                </c:pt>
                <c:pt idx="802">
                  <c:v>1.0529999999999999</c:v>
                </c:pt>
                <c:pt idx="803">
                  <c:v>1.07</c:v>
                </c:pt>
                <c:pt idx="804">
                  <c:v>1.087</c:v>
                </c:pt>
                <c:pt idx="805">
                  <c:v>1.1040000000000001</c:v>
                </c:pt>
                <c:pt idx="806">
                  <c:v>1.1220000000000001</c:v>
                </c:pt>
                <c:pt idx="807">
                  <c:v>1.139</c:v>
                </c:pt>
                <c:pt idx="808">
                  <c:v>1.157</c:v>
                </c:pt>
                <c:pt idx="809">
                  <c:v>1.1739999999999999</c:v>
                </c:pt>
                <c:pt idx="810">
                  <c:v>1.1910000000000001</c:v>
                </c:pt>
                <c:pt idx="811">
                  <c:v>1.208</c:v>
                </c:pt>
                <c:pt idx="812">
                  <c:v>1.2250000000000001</c:v>
                </c:pt>
                <c:pt idx="813">
                  <c:v>1.2410000000000001</c:v>
                </c:pt>
                <c:pt idx="814">
                  <c:v>1.258</c:v>
                </c:pt>
                <c:pt idx="815">
                  <c:v>1.2749999999999999</c:v>
                </c:pt>
                <c:pt idx="816">
                  <c:v>1.2929999999999999</c:v>
                </c:pt>
                <c:pt idx="817">
                  <c:v>1.31</c:v>
                </c:pt>
                <c:pt idx="818">
                  <c:v>1.3280000000000001</c:v>
                </c:pt>
                <c:pt idx="819">
                  <c:v>1.345</c:v>
                </c:pt>
                <c:pt idx="820">
                  <c:v>1.3620000000000001</c:v>
                </c:pt>
                <c:pt idx="821">
                  <c:v>1.3779999999999999</c:v>
                </c:pt>
                <c:pt idx="822">
                  <c:v>1.3939999999999999</c:v>
                </c:pt>
                <c:pt idx="823">
                  <c:v>1.411</c:v>
                </c:pt>
                <c:pt idx="824">
                  <c:v>1.427</c:v>
                </c:pt>
                <c:pt idx="825">
                  <c:v>1.444</c:v>
                </c:pt>
                <c:pt idx="826">
                  <c:v>1.4610000000000001</c:v>
                </c:pt>
                <c:pt idx="827">
                  <c:v>1.4790000000000001</c:v>
                </c:pt>
                <c:pt idx="828">
                  <c:v>1.496</c:v>
                </c:pt>
                <c:pt idx="829">
                  <c:v>1.5129999999999999</c:v>
                </c:pt>
                <c:pt idx="830">
                  <c:v>1.5289999999999999</c:v>
                </c:pt>
                <c:pt idx="831">
                  <c:v>1.5449999999999999</c:v>
                </c:pt>
                <c:pt idx="832">
                  <c:v>1.5620000000000001</c:v>
                </c:pt>
                <c:pt idx="833">
                  <c:v>1.5780000000000001</c:v>
                </c:pt>
                <c:pt idx="834">
                  <c:v>1.5940000000000001</c:v>
                </c:pt>
                <c:pt idx="835">
                  <c:v>1.611</c:v>
                </c:pt>
                <c:pt idx="836">
                  <c:v>1.6279999999999999</c:v>
                </c:pt>
                <c:pt idx="837">
                  <c:v>1.6459999999999999</c:v>
                </c:pt>
                <c:pt idx="838">
                  <c:v>1.663</c:v>
                </c:pt>
                <c:pt idx="839">
                  <c:v>1.68</c:v>
                </c:pt>
                <c:pt idx="840">
                  <c:v>1.696</c:v>
                </c:pt>
                <c:pt idx="841">
                  <c:v>1.712</c:v>
                </c:pt>
                <c:pt idx="842">
                  <c:v>1.7290000000000001</c:v>
                </c:pt>
                <c:pt idx="843">
                  <c:v>1.7450000000000001</c:v>
                </c:pt>
                <c:pt idx="844">
                  <c:v>1.7609999999999999</c:v>
                </c:pt>
                <c:pt idx="845">
                  <c:v>1.778</c:v>
                </c:pt>
                <c:pt idx="846">
                  <c:v>1.7949999999999999</c:v>
                </c:pt>
                <c:pt idx="847">
                  <c:v>1.8129999999999999</c:v>
                </c:pt>
                <c:pt idx="848">
                  <c:v>1.83</c:v>
                </c:pt>
                <c:pt idx="849">
                  <c:v>1.847</c:v>
                </c:pt>
                <c:pt idx="850">
                  <c:v>1.863</c:v>
                </c:pt>
                <c:pt idx="851">
                  <c:v>1.879</c:v>
                </c:pt>
                <c:pt idx="852">
                  <c:v>1.895</c:v>
                </c:pt>
                <c:pt idx="853">
                  <c:v>1.9119999999999999</c:v>
                </c:pt>
                <c:pt idx="854">
                  <c:v>1.9279999999999999</c:v>
                </c:pt>
                <c:pt idx="855">
                  <c:v>1.944</c:v>
                </c:pt>
                <c:pt idx="856">
                  <c:v>1.96</c:v>
                </c:pt>
                <c:pt idx="857">
                  <c:v>1.9770000000000001</c:v>
                </c:pt>
                <c:pt idx="858">
                  <c:v>1.9930000000000001</c:v>
                </c:pt>
                <c:pt idx="859">
                  <c:v>2.0089999999999999</c:v>
                </c:pt>
                <c:pt idx="860">
                  <c:v>2.0249999999999999</c:v>
                </c:pt>
                <c:pt idx="861">
                  <c:v>2.0409999999999999</c:v>
                </c:pt>
                <c:pt idx="862">
                  <c:v>2.0579999999999998</c:v>
                </c:pt>
                <c:pt idx="863">
                  <c:v>2.0739999999999998</c:v>
                </c:pt>
                <c:pt idx="864">
                  <c:v>2.09</c:v>
                </c:pt>
                <c:pt idx="865">
                  <c:v>2.105</c:v>
                </c:pt>
                <c:pt idx="866">
                  <c:v>2.121</c:v>
                </c:pt>
                <c:pt idx="867">
                  <c:v>2.137</c:v>
                </c:pt>
                <c:pt idx="868">
                  <c:v>2.1520000000000001</c:v>
                </c:pt>
                <c:pt idx="869">
                  <c:v>2.1680000000000001</c:v>
                </c:pt>
                <c:pt idx="870">
                  <c:v>2.1829999999999998</c:v>
                </c:pt>
                <c:pt idx="871">
                  <c:v>2.1989999999999998</c:v>
                </c:pt>
                <c:pt idx="872">
                  <c:v>2.214</c:v>
                </c:pt>
                <c:pt idx="873">
                  <c:v>2.23</c:v>
                </c:pt>
                <c:pt idx="874">
                  <c:v>2.2440000000000002</c:v>
                </c:pt>
                <c:pt idx="875">
                  <c:v>2.2589999999999999</c:v>
                </c:pt>
                <c:pt idx="876">
                  <c:v>2.274</c:v>
                </c:pt>
                <c:pt idx="877">
                  <c:v>2.2890000000000001</c:v>
                </c:pt>
                <c:pt idx="878">
                  <c:v>2.3039999999999998</c:v>
                </c:pt>
                <c:pt idx="879">
                  <c:v>2.319</c:v>
                </c:pt>
                <c:pt idx="880">
                  <c:v>2.3340000000000001</c:v>
                </c:pt>
                <c:pt idx="881">
                  <c:v>2.3479999999999999</c:v>
                </c:pt>
                <c:pt idx="882">
                  <c:v>2.363</c:v>
                </c:pt>
                <c:pt idx="883">
                  <c:v>2.3780000000000001</c:v>
                </c:pt>
                <c:pt idx="884">
                  <c:v>2.3919999999999999</c:v>
                </c:pt>
                <c:pt idx="885">
                  <c:v>2.4060000000000001</c:v>
                </c:pt>
                <c:pt idx="886">
                  <c:v>2.4209999999999998</c:v>
                </c:pt>
                <c:pt idx="887">
                  <c:v>2.4350000000000001</c:v>
                </c:pt>
                <c:pt idx="888">
                  <c:v>2.4489999999999998</c:v>
                </c:pt>
                <c:pt idx="889">
                  <c:v>2.4630000000000001</c:v>
                </c:pt>
                <c:pt idx="890">
                  <c:v>2.4780000000000002</c:v>
                </c:pt>
                <c:pt idx="891">
                  <c:v>2.492</c:v>
                </c:pt>
                <c:pt idx="892">
                  <c:v>2.5059999999999998</c:v>
                </c:pt>
                <c:pt idx="893">
                  <c:v>2.52</c:v>
                </c:pt>
                <c:pt idx="894">
                  <c:v>2.5350000000000001</c:v>
                </c:pt>
                <c:pt idx="895">
                  <c:v>2.5489999999999999</c:v>
                </c:pt>
                <c:pt idx="896">
                  <c:v>2.5630000000000002</c:v>
                </c:pt>
                <c:pt idx="897">
                  <c:v>2.577</c:v>
                </c:pt>
                <c:pt idx="898">
                  <c:v>2.5920000000000001</c:v>
                </c:pt>
                <c:pt idx="899">
                  <c:v>2.6059999999999999</c:v>
                </c:pt>
                <c:pt idx="900">
                  <c:v>2.62</c:v>
                </c:pt>
                <c:pt idx="901">
                  <c:v>2.6339999999999999</c:v>
                </c:pt>
                <c:pt idx="902">
                  <c:v>2.649</c:v>
                </c:pt>
                <c:pt idx="903">
                  <c:v>2.6629999999999998</c:v>
                </c:pt>
                <c:pt idx="904">
                  <c:v>2.677</c:v>
                </c:pt>
                <c:pt idx="905">
                  <c:v>2.6909999999999998</c:v>
                </c:pt>
                <c:pt idx="906">
                  <c:v>2.706</c:v>
                </c:pt>
                <c:pt idx="907">
                  <c:v>2.72</c:v>
                </c:pt>
                <c:pt idx="908">
                  <c:v>2.734</c:v>
                </c:pt>
                <c:pt idx="909">
                  <c:v>2.7480000000000002</c:v>
                </c:pt>
                <c:pt idx="910">
                  <c:v>2.7629999999999999</c:v>
                </c:pt>
                <c:pt idx="911">
                  <c:v>2.7770000000000001</c:v>
                </c:pt>
                <c:pt idx="912">
                  <c:v>2.7909999999999999</c:v>
                </c:pt>
                <c:pt idx="913">
                  <c:v>2.8050000000000002</c:v>
                </c:pt>
                <c:pt idx="914">
                  <c:v>2.819</c:v>
                </c:pt>
                <c:pt idx="915">
                  <c:v>2.8330000000000002</c:v>
                </c:pt>
                <c:pt idx="916">
                  <c:v>2.847</c:v>
                </c:pt>
                <c:pt idx="917">
                  <c:v>2.8610000000000002</c:v>
                </c:pt>
                <c:pt idx="918">
                  <c:v>2.875</c:v>
                </c:pt>
                <c:pt idx="919">
                  <c:v>2.89</c:v>
                </c:pt>
                <c:pt idx="920">
                  <c:v>2.9039999999999999</c:v>
                </c:pt>
                <c:pt idx="921">
                  <c:v>2.9169999999999998</c:v>
                </c:pt>
                <c:pt idx="922">
                  <c:v>2.9319999999999999</c:v>
                </c:pt>
                <c:pt idx="923">
                  <c:v>2.9460000000000002</c:v>
                </c:pt>
                <c:pt idx="924">
                  <c:v>2.96</c:v>
                </c:pt>
                <c:pt idx="925">
                  <c:v>2.9750000000000001</c:v>
                </c:pt>
                <c:pt idx="926">
                  <c:v>2.988</c:v>
                </c:pt>
                <c:pt idx="927">
                  <c:v>3.0019999999999998</c:v>
                </c:pt>
                <c:pt idx="928">
                  <c:v>3.0150000000000001</c:v>
                </c:pt>
                <c:pt idx="929">
                  <c:v>3.0289999999999999</c:v>
                </c:pt>
                <c:pt idx="930">
                  <c:v>3.0430000000000001</c:v>
                </c:pt>
                <c:pt idx="931">
                  <c:v>3.056</c:v>
                </c:pt>
                <c:pt idx="932">
                  <c:v>3.07</c:v>
                </c:pt>
                <c:pt idx="933">
                  <c:v>3.0830000000000002</c:v>
                </c:pt>
                <c:pt idx="934">
                  <c:v>3.097</c:v>
                </c:pt>
                <c:pt idx="935">
                  <c:v>3.1110000000000002</c:v>
                </c:pt>
                <c:pt idx="936">
                  <c:v>3.1240000000000001</c:v>
                </c:pt>
                <c:pt idx="937">
                  <c:v>3.1379999999999999</c:v>
                </c:pt>
                <c:pt idx="938">
                  <c:v>3.1520000000000001</c:v>
                </c:pt>
                <c:pt idx="939">
                  <c:v>3.1659999999999999</c:v>
                </c:pt>
                <c:pt idx="940">
                  <c:v>3.18</c:v>
                </c:pt>
                <c:pt idx="941">
                  <c:v>3.1930000000000001</c:v>
                </c:pt>
                <c:pt idx="942">
                  <c:v>3.2069999999999999</c:v>
                </c:pt>
                <c:pt idx="943">
                  <c:v>3.22</c:v>
                </c:pt>
                <c:pt idx="944">
                  <c:v>3.234</c:v>
                </c:pt>
                <c:pt idx="945">
                  <c:v>3.2480000000000002</c:v>
                </c:pt>
                <c:pt idx="946">
                  <c:v>3.2610000000000001</c:v>
                </c:pt>
                <c:pt idx="947">
                  <c:v>3.2749999999999999</c:v>
                </c:pt>
                <c:pt idx="948">
                  <c:v>3.2879999999999998</c:v>
                </c:pt>
                <c:pt idx="949">
                  <c:v>3.3029999999999999</c:v>
                </c:pt>
                <c:pt idx="950">
                  <c:v>3.3170000000000002</c:v>
                </c:pt>
                <c:pt idx="951">
                  <c:v>3.331</c:v>
                </c:pt>
                <c:pt idx="952">
                  <c:v>3.3439999999999999</c:v>
                </c:pt>
                <c:pt idx="953">
                  <c:v>3.3580000000000001</c:v>
                </c:pt>
                <c:pt idx="954">
                  <c:v>3.371</c:v>
                </c:pt>
                <c:pt idx="955">
                  <c:v>3.3849999999999998</c:v>
                </c:pt>
                <c:pt idx="956">
                  <c:v>3.399</c:v>
                </c:pt>
                <c:pt idx="957">
                  <c:v>3.4119999999999999</c:v>
                </c:pt>
                <c:pt idx="958">
                  <c:v>3.4260000000000002</c:v>
                </c:pt>
                <c:pt idx="959">
                  <c:v>3.4390000000000001</c:v>
                </c:pt>
                <c:pt idx="960">
                  <c:v>3.4529999999999998</c:v>
                </c:pt>
                <c:pt idx="961">
                  <c:v>3.4670000000000001</c:v>
                </c:pt>
                <c:pt idx="962">
                  <c:v>3.48</c:v>
                </c:pt>
                <c:pt idx="963">
                  <c:v>3.4940000000000002</c:v>
                </c:pt>
                <c:pt idx="964">
                  <c:v>3.508</c:v>
                </c:pt>
                <c:pt idx="965">
                  <c:v>3.5209999999999999</c:v>
                </c:pt>
                <c:pt idx="966">
                  <c:v>3.5350000000000001</c:v>
                </c:pt>
                <c:pt idx="967">
                  <c:v>3.548</c:v>
                </c:pt>
                <c:pt idx="968">
                  <c:v>3.5619999999999998</c:v>
                </c:pt>
                <c:pt idx="969">
                  <c:v>3.5760000000000001</c:v>
                </c:pt>
                <c:pt idx="970">
                  <c:v>3.589</c:v>
                </c:pt>
                <c:pt idx="971">
                  <c:v>3.6030000000000002</c:v>
                </c:pt>
                <c:pt idx="972">
                  <c:v>3.617</c:v>
                </c:pt>
                <c:pt idx="973">
                  <c:v>3.63</c:v>
                </c:pt>
                <c:pt idx="974">
                  <c:v>3.6440000000000001</c:v>
                </c:pt>
                <c:pt idx="975">
                  <c:v>3.657</c:v>
                </c:pt>
                <c:pt idx="976">
                  <c:v>3.6709999999999998</c:v>
                </c:pt>
                <c:pt idx="977">
                  <c:v>3.6850000000000001</c:v>
                </c:pt>
                <c:pt idx="978">
                  <c:v>3.698</c:v>
                </c:pt>
                <c:pt idx="979">
                  <c:v>3.7120000000000002</c:v>
                </c:pt>
                <c:pt idx="980">
                  <c:v>3.7250000000000001</c:v>
                </c:pt>
                <c:pt idx="981">
                  <c:v>3.7389999999999999</c:v>
                </c:pt>
                <c:pt idx="982">
                  <c:v>3.7530000000000001</c:v>
                </c:pt>
                <c:pt idx="983">
                  <c:v>3.766</c:v>
                </c:pt>
                <c:pt idx="984">
                  <c:v>3.78</c:v>
                </c:pt>
                <c:pt idx="985">
                  <c:v>3.7930000000000001</c:v>
                </c:pt>
                <c:pt idx="986">
                  <c:v>3.8069999999999999</c:v>
                </c:pt>
                <c:pt idx="987">
                  <c:v>3.8210000000000002</c:v>
                </c:pt>
                <c:pt idx="988">
                  <c:v>3.8340000000000001</c:v>
                </c:pt>
                <c:pt idx="989">
                  <c:v>3.8479999999999999</c:v>
                </c:pt>
                <c:pt idx="990">
                  <c:v>3.8620000000000001</c:v>
                </c:pt>
                <c:pt idx="991">
                  <c:v>3.875</c:v>
                </c:pt>
                <c:pt idx="992">
                  <c:v>3.8889999999999998</c:v>
                </c:pt>
                <c:pt idx="993">
                  <c:v>3.9020000000000001</c:v>
                </c:pt>
                <c:pt idx="994">
                  <c:v>3.9159999999999999</c:v>
                </c:pt>
                <c:pt idx="995">
                  <c:v>3.93</c:v>
                </c:pt>
                <c:pt idx="996">
                  <c:v>3.9430000000000001</c:v>
                </c:pt>
                <c:pt idx="997">
                  <c:v>3.9569999999999999</c:v>
                </c:pt>
                <c:pt idx="998">
                  <c:v>3.97</c:v>
                </c:pt>
                <c:pt idx="999">
                  <c:v>3.984</c:v>
                </c:pt>
                <c:pt idx="1000">
                  <c:v>3.9980000000000002</c:v>
                </c:pt>
                <c:pt idx="1001">
                  <c:v>4.0110000000000001</c:v>
                </c:pt>
                <c:pt idx="1002">
                  <c:v>4.0250000000000004</c:v>
                </c:pt>
                <c:pt idx="1003">
                  <c:v>4.0389999999999997</c:v>
                </c:pt>
                <c:pt idx="1004">
                  <c:v>4.0519999999999996</c:v>
                </c:pt>
                <c:pt idx="1005">
                  <c:v>4.0659999999999998</c:v>
                </c:pt>
                <c:pt idx="1006">
                  <c:v>4.0789999999999997</c:v>
                </c:pt>
                <c:pt idx="1007">
                  <c:v>4.093</c:v>
                </c:pt>
                <c:pt idx="1008">
                  <c:v>4.1070000000000002</c:v>
                </c:pt>
                <c:pt idx="1009">
                  <c:v>4.12</c:v>
                </c:pt>
                <c:pt idx="1010">
                  <c:v>4.1340000000000003</c:v>
                </c:pt>
                <c:pt idx="1011">
                  <c:v>4.1470000000000002</c:v>
                </c:pt>
                <c:pt idx="1012">
                  <c:v>4.16</c:v>
                </c:pt>
                <c:pt idx="1013">
                  <c:v>4.1740000000000004</c:v>
                </c:pt>
                <c:pt idx="1014">
                  <c:v>4.1879999999999997</c:v>
                </c:pt>
                <c:pt idx="1015">
                  <c:v>4.2009999999999996</c:v>
                </c:pt>
                <c:pt idx="1016">
                  <c:v>4.2149999999999999</c:v>
                </c:pt>
                <c:pt idx="1017">
                  <c:v>4.2279999999999998</c:v>
                </c:pt>
                <c:pt idx="1018">
                  <c:v>4.242</c:v>
                </c:pt>
                <c:pt idx="1019">
                  <c:v>4.2560000000000002</c:v>
                </c:pt>
                <c:pt idx="1020">
                  <c:v>4.2690000000000001</c:v>
                </c:pt>
                <c:pt idx="1021">
                  <c:v>4.2830000000000004</c:v>
                </c:pt>
                <c:pt idx="1022">
                  <c:v>4.2960000000000003</c:v>
                </c:pt>
                <c:pt idx="1023">
                  <c:v>4.3099999999999996</c:v>
                </c:pt>
                <c:pt idx="1024">
                  <c:v>4.3239999999999998</c:v>
                </c:pt>
                <c:pt idx="1025">
                  <c:v>4.3369999999999997</c:v>
                </c:pt>
                <c:pt idx="1026">
                  <c:v>4.351</c:v>
                </c:pt>
                <c:pt idx="1027">
                  <c:v>4.3650000000000002</c:v>
                </c:pt>
                <c:pt idx="1028">
                  <c:v>4.3780000000000001</c:v>
                </c:pt>
                <c:pt idx="1029">
                  <c:v>4.3920000000000003</c:v>
                </c:pt>
                <c:pt idx="1030">
                  <c:v>4.4050000000000002</c:v>
                </c:pt>
                <c:pt idx="1031">
                  <c:v>4.4189999999999996</c:v>
                </c:pt>
                <c:pt idx="1032">
                  <c:v>4.4329999999999998</c:v>
                </c:pt>
                <c:pt idx="1033">
                  <c:v>4.4459999999999997</c:v>
                </c:pt>
                <c:pt idx="1034">
                  <c:v>4.4589999999999996</c:v>
                </c:pt>
                <c:pt idx="1035">
                  <c:v>4.4729999999999999</c:v>
                </c:pt>
                <c:pt idx="1036">
                  <c:v>4.4870000000000001</c:v>
                </c:pt>
                <c:pt idx="1037">
                  <c:v>4.5</c:v>
                </c:pt>
                <c:pt idx="1038">
                  <c:v>4.5140000000000002</c:v>
                </c:pt>
                <c:pt idx="1039">
                  <c:v>4.5270000000000001</c:v>
                </c:pt>
                <c:pt idx="1040">
                  <c:v>4.54</c:v>
                </c:pt>
                <c:pt idx="1041">
                  <c:v>4.5529999999999999</c:v>
                </c:pt>
                <c:pt idx="1042">
                  <c:v>4.5659999999999998</c:v>
                </c:pt>
                <c:pt idx="1043">
                  <c:v>4.5789999999999997</c:v>
                </c:pt>
                <c:pt idx="1044">
                  <c:v>4.5910000000000002</c:v>
                </c:pt>
                <c:pt idx="1045">
                  <c:v>4.6029999999999998</c:v>
                </c:pt>
                <c:pt idx="1046">
                  <c:v>4.6159999999999997</c:v>
                </c:pt>
                <c:pt idx="1047">
                  <c:v>4.6289999999999996</c:v>
                </c:pt>
                <c:pt idx="1048">
                  <c:v>4.6420000000000003</c:v>
                </c:pt>
                <c:pt idx="1049">
                  <c:v>4.6550000000000002</c:v>
                </c:pt>
                <c:pt idx="1050">
                  <c:v>4.6680000000000001</c:v>
                </c:pt>
                <c:pt idx="1051">
                  <c:v>4.681</c:v>
                </c:pt>
                <c:pt idx="1052">
                  <c:v>4.694</c:v>
                </c:pt>
                <c:pt idx="1053">
                  <c:v>4.7069999999999999</c:v>
                </c:pt>
                <c:pt idx="1054">
                  <c:v>4.72</c:v>
                </c:pt>
                <c:pt idx="1055">
                  <c:v>4.7329999999999997</c:v>
                </c:pt>
                <c:pt idx="1056">
                  <c:v>4.7460000000000004</c:v>
                </c:pt>
                <c:pt idx="1057">
                  <c:v>4.7590000000000003</c:v>
                </c:pt>
                <c:pt idx="1058">
                  <c:v>4.7720000000000002</c:v>
                </c:pt>
                <c:pt idx="1059">
                  <c:v>4.7839999999999998</c:v>
                </c:pt>
                <c:pt idx="1060">
                  <c:v>4.7969999999999997</c:v>
                </c:pt>
                <c:pt idx="1061">
                  <c:v>4.8099999999999996</c:v>
                </c:pt>
                <c:pt idx="1062">
                  <c:v>4.8230000000000004</c:v>
                </c:pt>
                <c:pt idx="1063">
                  <c:v>4.8360000000000003</c:v>
                </c:pt>
                <c:pt idx="1064">
                  <c:v>4.8490000000000002</c:v>
                </c:pt>
                <c:pt idx="1065">
                  <c:v>4.8620000000000001</c:v>
                </c:pt>
                <c:pt idx="1066">
                  <c:v>4.875</c:v>
                </c:pt>
                <c:pt idx="1067">
                  <c:v>4.8879999999999999</c:v>
                </c:pt>
                <c:pt idx="1068">
                  <c:v>4.9009999999999998</c:v>
                </c:pt>
                <c:pt idx="1069">
                  <c:v>4.9130000000000003</c:v>
                </c:pt>
                <c:pt idx="1070">
                  <c:v>4.9260000000000002</c:v>
                </c:pt>
                <c:pt idx="1071">
                  <c:v>4.9390000000000001</c:v>
                </c:pt>
                <c:pt idx="1072">
                  <c:v>4.952</c:v>
                </c:pt>
                <c:pt idx="1073">
                  <c:v>4.9649999999999999</c:v>
                </c:pt>
                <c:pt idx="1074">
                  <c:v>4.9770000000000003</c:v>
                </c:pt>
                <c:pt idx="1075">
                  <c:v>4.99</c:v>
                </c:pt>
                <c:pt idx="1076">
                  <c:v>5.0019999999999998</c:v>
                </c:pt>
                <c:pt idx="1077">
                  <c:v>5.0149999999999997</c:v>
                </c:pt>
                <c:pt idx="1078">
                  <c:v>5.0270000000000001</c:v>
                </c:pt>
                <c:pt idx="1079">
                  <c:v>5.04</c:v>
                </c:pt>
                <c:pt idx="1080">
                  <c:v>5.0519999999999996</c:v>
                </c:pt>
                <c:pt idx="1081">
                  <c:v>5.0650000000000004</c:v>
                </c:pt>
                <c:pt idx="1082">
                  <c:v>5.0780000000000003</c:v>
                </c:pt>
                <c:pt idx="1083">
                  <c:v>5.09</c:v>
                </c:pt>
                <c:pt idx="1084">
                  <c:v>5.1029999999999998</c:v>
                </c:pt>
                <c:pt idx="1085">
                  <c:v>5.1150000000000002</c:v>
                </c:pt>
                <c:pt idx="1086">
                  <c:v>5.1269999999999998</c:v>
                </c:pt>
                <c:pt idx="1087">
                  <c:v>5.14</c:v>
                </c:pt>
                <c:pt idx="1088">
                  <c:v>5.1520000000000001</c:v>
                </c:pt>
                <c:pt idx="1089">
                  <c:v>5.1639999999999997</c:v>
                </c:pt>
                <c:pt idx="1090">
                  <c:v>5.1769999999999996</c:v>
                </c:pt>
                <c:pt idx="1091">
                  <c:v>5.1890000000000001</c:v>
                </c:pt>
                <c:pt idx="1092">
                  <c:v>5.2009999999999996</c:v>
                </c:pt>
                <c:pt idx="1093">
                  <c:v>5.2130000000000001</c:v>
                </c:pt>
                <c:pt idx="1094">
                  <c:v>5.226</c:v>
                </c:pt>
                <c:pt idx="1095">
                  <c:v>5.2380000000000004</c:v>
                </c:pt>
                <c:pt idx="1096">
                  <c:v>5.25</c:v>
                </c:pt>
                <c:pt idx="1097">
                  <c:v>5.2629999999999999</c:v>
                </c:pt>
                <c:pt idx="1098">
                  <c:v>5.2750000000000004</c:v>
                </c:pt>
                <c:pt idx="1099">
                  <c:v>5.2869999999999999</c:v>
                </c:pt>
                <c:pt idx="1100">
                  <c:v>5.3</c:v>
                </c:pt>
                <c:pt idx="1101">
                  <c:v>5.3120000000000003</c:v>
                </c:pt>
                <c:pt idx="1102">
                  <c:v>5.3239999999999998</c:v>
                </c:pt>
                <c:pt idx="1103">
                  <c:v>5.3380000000000001</c:v>
                </c:pt>
                <c:pt idx="1104">
                  <c:v>5.3529999999999998</c:v>
                </c:pt>
                <c:pt idx="1105">
                  <c:v>5.3680000000000003</c:v>
                </c:pt>
                <c:pt idx="1106">
                  <c:v>5.383</c:v>
                </c:pt>
                <c:pt idx="1107">
                  <c:v>5.3979999999999997</c:v>
                </c:pt>
                <c:pt idx="1108">
                  <c:v>5.4130000000000003</c:v>
                </c:pt>
                <c:pt idx="1109">
                  <c:v>5.4279999999999999</c:v>
                </c:pt>
                <c:pt idx="1110">
                  <c:v>5.4429999999999996</c:v>
                </c:pt>
                <c:pt idx="1111">
                  <c:v>5.4589999999999996</c:v>
                </c:pt>
                <c:pt idx="1112">
                  <c:v>5.4749999999999996</c:v>
                </c:pt>
                <c:pt idx="1113">
                  <c:v>5.49</c:v>
                </c:pt>
                <c:pt idx="1114">
                  <c:v>5.5060000000000002</c:v>
                </c:pt>
                <c:pt idx="1115">
                  <c:v>5.5209999999999999</c:v>
                </c:pt>
                <c:pt idx="1116">
                  <c:v>5.5369999999999999</c:v>
                </c:pt>
                <c:pt idx="1117">
                  <c:v>5.5529999999999999</c:v>
                </c:pt>
                <c:pt idx="1118">
                  <c:v>5.569</c:v>
                </c:pt>
                <c:pt idx="1119">
                  <c:v>5.5839999999999996</c:v>
                </c:pt>
                <c:pt idx="1120">
                  <c:v>5.6</c:v>
                </c:pt>
                <c:pt idx="1121">
                  <c:v>5.6150000000000002</c:v>
                </c:pt>
                <c:pt idx="1122">
                  <c:v>5.6310000000000002</c:v>
                </c:pt>
                <c:pt idx="1123">
                  <c:v>5.6470000000000002</c:v>
                </c:pt>
                <c:pt idx="1124">
                  <c:v>5.6630000000000003</c:v>
                </c:pt>
                <c:pt idx="1125">
                  <c:v>5.6769999999999996</c:v>
                </c:pt>
                <c:pt idx="1126">
                  <c:v>5.6920000000000002</c:v>
                </c:pt>
                <c:pt idx="1127">
                  <c:v>5.7060000000000004</c:v>
                </c:pt>
                <c:pt idx="1128">
                  <c:v>5.72</c:v>
                </c:pt>
                <c:pt idx="1129">
                  <c:v>5.734</c:v>
                </c:pt>
                <c:pt idx="1130">
                  <c:v>5.7489999999999997</c:v>
                </c:pt>
                <c:pt idx="1131">
                  <c:v>5.7640000000000002</c:v>
                </c:pt>
                <c:pt idx="1132">
                  <c:v>5.7779999999999996</c:v>
                </c:pt>
                <c:pt idx="1133">
                  <c:v>5.7930000000000001</c:v>
                </c:pt>
                <c:pt idx="1134">
                  <c:v>5.8070000000000004</c:v>
                </c:pt>
                <c:pt idx="1135">
                  <c:v>5.8220000000000001</c:v>
                </c:pt>
                <c:pt idx="1136">
                  <c:v>5.8360000000000003</c:v>
                </c:pt>
                <c:pt idx="1137">
                  <c:v>5.851</c:v>
                </c:pt>
                <c:pt idx="1138">
                  <c:v>5.8659999999999997</c:v>
                </c:pt>
                <c:pt idx="1139">
                  <c:v>5.8810000000000002</c:v>
                </c:pt>
                <c:pt idx="1140">
                  <c:v>5.8959999999999999</c:v>
                </c:pt>
                <c:pt idx="1141">
                  <c:v>5.9109999999999996</c:v>
                </c:pt>
                <c:pt idx="1142">
                  <c:v>5.9260000000000002</c:v>
                </c:pt>
                <c:pt idx="1143">
                  <c:v>5.94</c:v>
                </c:pt>
                <c:pt idx="1144">
                  <c:v>5.9550000000000001</c:v>
                </c:pt>
                <c:pt idx="1145">
                  <c:v>5.97</c:v>
                </c:pt>
                <c:pt idx="1146">
                  <c:v>5.9850000000000003</c:v>
                </c:pt>
                <c:pt idx="1147">
                  <c:v>6</c:v>
                </c:pt>
                <c:pt idx="1148">
                  <c:v>6.0149999999999997</c:v>
                </c:pt>
                <c:pt idx="1149">
                  <c:v>6.03</c:v>
                </c:pt>
                <c:pt idx="1150">
                  <c:v>6.0439999999999996</c:v>
                </c:pt>
                <c:pt idx="1151">
                  <c:v>6.0590000000000002</c:v>
                </c:pt>
                <c:pt idx="1152">
                  <c:v>6.0739999999999998</c:v>
                </c:pt>
                <c:pt idx="1153">
                  <c:v>6.0890000000000004</c:v>
                </c:pt>
                <c:pt idx="1154">
                  <c:v>6.1029999999999998</c:v>
                </c:pt>
                <c:pt idx="1155">
                  <c:v>6.1180000000000003</c:v>
                </c:pt>
                <c:pt idx="1156">
                  <c:v>6.133</c:v>
                </c:pt>
                <c:pt idx="1157">
                  <c:v>6.1479999999999997</c:v>
                </c:pt>
                <c:pt idx="1158">
                  <c:v>6.1619999999999999</c:v>
                </c:pt>
                <c:pt idx="1159">
                  <c:v>6.1769999999999996</c:v>
                </c:pt>
                <c:pt idx="1160">
                  <c:v>6.1890000000000001</c:v>
                </c:pt>
                <c:pt idx="1161">
                  <c:v>6.2</c:v>
                </c:pt>
                <c:pt idx="1162">
                  <c:v>6.2110000000000003</c:v>
                </c:pt>
                <c:pt idx="1163">
                  <c:v>6.2220000000000004</c:v>
                </c:pt>
                <c:pt idx="1164">
                  <c:v>6.234</c:v>
                </c:pt>
                <c:pt idx="1165">
                  <c:v>6.2450000000000001</c:v>
                </c:pt>
                <c:pt idx="1166">
                  <c:v>6.2560000000000002</c:v>
                </c:pt>
                <c:pt idx="1167">
                  <c:v>6.2679999999999998</c:v>
                </c:pt>
                <c:pt idx="1168">
                  <c:v>6.2789999999999999</c:v>
                </c:pt>
                <c:pt idx="1169">
                  <c:v>6.29</c:v>
                </c:pt>
                <c:pt idx="1170">
                  <c:v>6.3010000000000002</c:v>
                </c:pt>
                <c:pt idx="1171">
                  <c:v>6.3120000000000003</c:v>
                </c:pt>
                <c:pt idx="1172">
                  <c:v>6.3230000000000004</c:v>
                </c:pt>
                <c:pt idx="1173">
                  <c:v>6.335</c:v>
                </c:pt>
                <c:pt idx="1174">
                  <c:v>6.3460000000000001</c:v>
                </c:pt>
                <c:pt idx="1175">
                  <c:v>6.3570000000000002</c:v>
                </c:pt>
                <c:pt idx="1176">
                  <c:v>6.3680000000000003</c:v>
                </c:pt>
                <c:pt idx="1177">
                  <c:v>6.3789999999999996</c:v>
                </c:pt>
                <c:pt idx="1178">
                  <c:v>6.39</c:v>
                </c:pt>
                <c:pt idx="1179">
                  <c:v>6.4009999999999998</c:v>
                </c:pt>
                <c:pt idx="1180">
                  <c:v>6.4119999999999999</c:v>
                </c:pt>
                <c:pt idx="1181">
                  <c:v>6.423</c:v>
                </c:pt>
                <c:pt idx="1182">
                  <c:v>6.4349999999999996</c:v>
                </c:pt>
                <c:pt idx="1183">
                  <c:v>6.4459999999999997</c:v>
                </c:pt>
                <c:pt idx="1184">
                  <c:v>6.4569999999999999</c:v>
                </c:pt>
                <c:pt idx="1185">
                  <c:v>6.468</c:v>
                </c:pt>
                <c:pt idx="1186">
                  <c:v>6.4790000000000001</c:v>
                </c:pt>
                <c:pt idx="1187">
                  <c:v>6.49</c:v>
                </c:pt>
                <c:pt idx="1188">
                  <c:v>6.5010000000000003</c:v>
                </c:pt>
                <c:pt idx="1189">
                  <c:v>6.5119999999999996</c:v>
                </c:pt>
                <c:pt idx="1190">
                  <c:v>6.5229999999999997</c:v>
                </c:pt>
                <c:pt idx="1191">
                  <c:v>6.5339999999999998</c:v>
                </c:pt>
                <c:pt idx="1192">
                  <c:v>6.5449999999999999</c:v>
                </c:pt>
                <c:pt idx="1193">
                  <c:v>6.5570000000000004</c:v>
                </c:pt>
                <c:pt idx="1194">
                  <c:v>6.569</c:v>
                </c:pt>
                <c:pt idx="1195">
                  <c:v>6.58</c:v>
                </c:pt>
                <c:pt idx="1196">
                  <c:v>6.5919999999999996</c:v>
                </c:pt>
                <c:pt idx="1197">
                  <c:v>6.6059999999999999</c:v>
                </c:pt>
                <c:pt idx="1198">
                  <c:v>6.6210000000000004</c:v>
                </c:pt>
                <c:pt idx="1199">
                  <c:v>6.6440000000000001</c:v>
                </c:pt>
                <c:pt idx="1200">
                  <c:v>6.6779999999999999</c:v>
                </c:pt>
                <c:pt idx="1201">
                  <c:v>6.7140000000000004</c:v>
                </c:pt>
                <c:pt idx="1202">
                  <c:v>6.75</c:v>
                </c:pt>
                <c:pt idx="1203">
                  <c:v>6.7850000000000001</c:v>
                </c:pt>
                <c:pt idx="1204">
                  <c:v>6.8170000000000002</c:v>
                </c:pt>
                <c:pt idx="1205">
                  <c:v>6.843</c:v>
                </c:pt>
                <c:pt idx="1206">
                  <c:v>6.8609999999999998</c:v>
                </c:pt>
                <c:pt idx="1207">
                  <c:v>6.8769999999999998</c:v>
                </c:pt>
                <c:pt idx="1208">
                  <c:v>6.8979999999999997</c:v>
                </c:pt>
                <c:pt idx="1209">
                  <c:v>6.9189999999999996</c:v>
                </c:pt>
                <c:pt idx="1210">
                  <c:v>6.9390000000000001</c:v>
                </c:pt>
                <c:pt idx="1211">
                  <c:v>6.9480000000000004</c:v>
                </c:pt>
                <c:pt idx="1212">
                  <c:v>6.9569999999999999</c:v>
                </c:pt>
                <c:pt idx="1213">
                  <c:v>6.9669999999999996</c:v>
                </c:pt>
                <c:pt idx="1214">
                  <c:v>6.9790000000000001</c:v>
                </c:pt>
                <c:pt idx="1215">
                  <c:v>6.9870000000000001</c:v>
                </c:pt>
                <c:pt idx="1216">
                  <c:v>6.9969999999999999</c:v>
                </c:pt>
                <c:pt idx="1217">
                  <c:v>7.0209999999999999</c:v>
                </c:pt>
                <c:pt idx="1218">
                  <c:v>7.0449999999999999</c:v>
                </c:pt>
                <c:pt idx="1219">
                  <c:v>7.0670000000000002</c:v>
                </c:pt>
                <c:pt idx="1220">
                  <c:v>7.0869999999999997</c:v>
                </c:pt>
                <c:pt idx="1221">
                  <c:v>7.1059999999999999</c:v>
                </c:pt>
                <c:pt idx="1222">
                  <c:v>7.1260000000000003</c:v>
                </c:pt>
                <c:pt idx="1223">
                  <c:v>7.1449999999999996</c:v>
                </c:pt>
                <c:pt idx="1224">
                  <c:v>7.165</c:v>
                </c:pt>
                <c:pt idx="1225">
                  <c:v>7.1840000000000002</c:v>
                </c:pt>
                <c:pt idx="1226">
                  <c:v>7.2030000000000003</c:v>
                </c:pt>
                <c:pt idx="1227">
                  <c:v>7.2229999999999999</c:v>
                </c:pt>
                <c:pt idx="1228">
                  <c:v>7.2389999999999999</c:v>
                </c:pt>
                <c:pt idx="1229">
                  <c:v>7.2489999999999997</c:v>
                </c:pt>
                <c:pt idx="1230">
                  <c:v>7.2569999999999997</c:v>
                </c:pt>
                <c:pt idx="1231">
                  <c:v>7.2679999999999998</c:v>
                </c:pt>
                <c:pt idx="1232">
                  <c:v>7.2770000000000001</c:v>
                </c:pt>
                <c:pt idx="1233">
                  <c:v>7.2859999999999996</c:v>
                </c:pt>
                <c:pt idx="1234">
                  <c:v>7.2969999999999997</c:v>
                </c:pt>
                <c:pt idx="1235">
                  <c:v>7.3049999999999997</c:v>
                </c:pt>
                <c:pt idx="1236">
                  <c:v>7.3230000000000004</c:v>
                </c:pt>
                <c:pt idx="1237">
                  <c:v>7.351</c:v>
                </c:pt>
                <c:pt idx="1238">
                  <c:v>7.3819999999999997</c:v>
                </c:pt>
                <c:pt idx="1239">
                  <c:v>7.41</c:v>
                </c:pt>
                <c:pt idx="1240">
                  <c:v>7.4279999999999999</c:v>
                </c:pt>
                <c:pt idx="1241">
                  <c:v>7.4370000000000003</c:v>
                </c:pt>
                <c:pt idx="1242">
                  <c:v>7.4459999999999997</c:v>
                </c:pt>
                <c:pt idx="1243">
                  <c:v>7.476</c:v>
                </c:pt>
                <c:pt idx="1244">
                  <c:v>7.5060000000000002</c:v>
                </c:pt>
                <c:pt idx="1245">
                  <c:v>7.5330000000000004</c:v>
                </c:pt>
                <c:pt idx="1246">
                  <c:v>7.56</c:v>
                </c:pt>
                <c:pt idx="1247">
                  <c:v>7.5860000000000003</c:v>
                </c:pt>
                <c:pt idx="1248">
                  <c:v>7.6120000000000001</c:v>
                </c:pt>
                <c:pt idx="1249">
                  <c:v>7.6379999999999999</c:v>
                </c:pt>
                <c:pt idx="1250">
                  <c:v>7.6639999999999997</c:v>
                </c:pt>
                <c:pt idx="1251">
                  <c:v>7.6879999999999997</c:v>
                </c:pt>
                <c:pt idx="1252">
                  <c:v>7.7080000000000002</c:v>
                </c:pt>
                <c:pt idx="1253">
                  <c:v>7.7190000000000003</c:v>
                </c:pt>
                <c:pt idx="1254">
                  <c:v>7.7270000000000003</c:v>
                </c:pt>
                <c:pt idx="1255">
                  <c:v>7.7329999999999997</c:v>
                </c:pt>
                <c:pt idx="1256">
                  <c:v>7.7389999999999999</c:v>
                </c:pt>
                <c:pt idx="1257">
                  <c:v>7.7460000000000004</c:v>
                </c:pt>
                <c:pt idx="1258">
                  <c:v>7.7560000000000002</c:v>
                </c:pt>
                <c:pt idx="1259">
                  <c:v>7.7750000000000004</c:v>
                </c:pt>
                <c:pt idx="1260">
                  <c:v>7.8070000000000004</c:v>
                </c:pt>
                <c:pt idx="1261">
                  <c:v>7.8440000000000003</c:v>
                </c:pt>
                <c:pt idx="1262">
                  <c:v>7.883</c:v>
                </c:pt>
                <c:pt idx="1263">
                  <c:v>7.923</c:v>
                </c:pt>
                <c:pt idx="1264">
                  <c:v>7.9470000000000001</c:v>
                </c:pt>
                <c:pt idx="1265">
                  <c:v>7.9550000000000001</c:v>
                </c:pt>
                <c:pt idx="1266">
                  <c:v>7.9630000000000001</c:v>
                </c:pt>
                <c:pt idx="1267">
                  <c:v>7.97</c:v>
                </c:pt>
                <c:pt idx="1268">
                  <c:v>7.9790000000000001</c:v>
                </c:pt>
                <c:pt idx="1269">
                  <c:v>7.9880000000000004</c:v>
                </c:pt>
                <c:pt idx="1270">
                  <c:v>7.9960000000000004</c:v>
                </c:pt>
                <c:pt idx="1271">
                  <c:v>8.0050000000000008</c:v>
                </c:pt>
                <c:pt idx="1272">
                  <c:v>8.0310000000000006</c:v>
                </c:pt>
                <c:pt idx="1273">
                  <c:v>8.07</c:v>
                </c:pt>
                <c:pt idx="1274">
                  <c:v>8.0820000000000007</c:v>
                </c:pt>
                <c:pt idx="1275">
                  <c:v>8.0850000000000009</c:v>
                </c:pt>
                <c:pt idx="1276">
                  <c:v>8.0890000000000004</c:v>
                </c:pt>
                <c:pt idx="1277">
                  <c:v>8.0980000000000008</c:v>
                </c:pt>
                <c:pt idx="1278">
                  <c:v>8.1059999999999999</c:v>
                </c:pt>
                <c:pt idx="1279">
                  <c:v>8.1140000000000008</c:v>
                </c:pt>
                <c:pt idx="1280">
                  <c:v>8.125</c:v>
                </c:pt>
                <c:pt idx="1281">
                  <c:v>8.1349999999999998</c:v>
                </c:pt>
                <c:pt idx="1282">
                  <c:v>8.1579999999999995</c:v>
                </c:pt>
                <c:pt idx="1283">
                  <c:v>8.1869999999999994</c:v>
                </c:pt>
                <c:pt idx="1284">
                  <c:v>8.2170000000000005</c:v>
                </c:pt>
                <c:pt idx="1285">
                  <c:v>8.2390000000000008</c:v>
                </c:pt>
                <c:pt idx="1286">
                  <c:v>8.2579999999999991</c:v>
                </c:pt>
                <c:pt idx="1287">
                  <c:v>8.2759999999999998</c:v>
                </c:pt>
                <c:pt idx="1288">
                  <c:v>8.2940000000000005</c:v>
                </c:pt>
                <c:pt idx="1289">
                  <c:v>8.3130000000000006</c:v>
                </c:pt>
                <c:pt idx="1290">
                  <c:v>8.3320000000000007</c:v>
                </c:pt>
                <c:pt idx="1291">
                  <c:v>8.3510000000000009</c:v>
                </c:pt>
                <c:pt idx="1292">
                  <c:v>8.3710000000000004</c:v>
                </c:pt>
                <c:pt idx="1293">
                  <c:v>8.3930000000000007</c:v>
                </c:pt>
                <c:pt idx="1294">
                  <c:v>8.407</c:v>
                </c:pt>
                <c:pt idx="1295">
                  <c:v>8.4130000000000003</c:v>
                </c:pt>
                <c:pt idx="1296">
                  <c:v>8.42</c:v>
                </c:pt>
                <c:pt idx="1297">
                  <c:v>8.4329999999999998</c:v>
                </c:pt>
                <c:pt idx="1298">
                  <c:v>8.4529999999999994</c:v>
                </c:pt>
                <c:pt idx="1299">
                  <c:v>8.4879999999999995</c:v>
                </c:pt>
                <c:pt idx="1300">
                  <c:v>8.5180000000000007</c:v>
                </c:pt>
                <c:pt idx="1301">
                  <c:v>8.5259999999999998</c:v>
                </c:pt>
                <c:pt idx="1302">
                  <c:v>8.5329999999999995</c:v>
                </c:pt>
                <c:pt idx="1303">
                  <c:v>8.5399999999999991</c:v>
                </c:pt>
                <c:pt idx="1304">
                  <c:v>8.5470000000000006</c:v>
                </c:pt>
                <c:pt idx="1305">
                  <c:v>8.5559999999999992</c:v>
                </c:pt>
                <c:pt idx="1306">
                  <c:v>8.5709999999999997</c:v>
                </c:pt>
                <c:pt idx="1307">
                  <c:v>8.609</c:v>
                </c:pt>
                <c:pt idx="1308">
                  <c:v>8.6379999999999999</c:v>
                </c:pt>
                <c:pt idx="1309">
                  <c:v>8.6579999999999995</c:v>
                </c:pt>
                <c:pt idx="1310">
                  <c:v>8.6780000000000008</c:v>
                </c:pt>
                <c:pt idx="1311">
                  <c:v>8.6969999999999992</c:v>
                </c:pt>
                <c:pt idx="1312">
                  <c:v>8.7149999999999999</c:v>
                </c:pt>
                <c:pt idx="1313">
                  <c:v>8.7309999999999999</c:v>
                </c:pt>
                <c:pt idx="1314">
                  <c:v>8.7379999999999995</c:v>
                </c:pt>
                <c:pt idx="1315">
                  <c:v>8.7460000000000004</c:v>
                </c:pt>
                <c:pt idx="1316">
                  <c:v>8.7629999999999999</c:v>
                </c:pt>
                <c:pt idx="1317">
                  <c:v>8.8000000000000007</c:v>
                </c:pt>
                <c:pt idx="1318">
                  <c:v>8.843</c:v>
                </c:pt>
                <c:pt idx="1319">
                  <c:v>8.89</c:v>
                </c:pt>
                <c:pt idx="1320">
                  <c:v>8.9440000000000008</c:v>
                </c:pt>
                <c:pt idx="1321">
                  <c:v>9.0030000000000001</c:v>
                </c:pt>
                <c:pt idx="1322">
                  <c:v>9.0519999999999996</c:v>
                </c:pt>
                <c:pt idx="1323">
                  <c:v>9.0760000000000005</c:v>
                </c:pt>
                <c:pt idx="1324">
                  <c:v>9.0860000000000003</c:v>
                </c:pt>
                <c:pt idx="1325">
                  <c:v>9.0920000000000005</c:v>
                </c:pt>
                <c:pt idx="1326">
                  <c:v>9.0980000000000008</c:v>
                </c:pt>
                <c:pt idx="1327">
                  <c:v>9.1069999999999993</c:v>
                </c:pt>
                <c:pt idx="1328">
                  <c:v>9.1140000000000008</c:v>
                </c:pt>
                <c:pt idx="1329">
                  <c:v>9.1210000000000004</c:v>
                </c:pt>
                <c:pt idx="1330">
                  <c:v>9.1280000000000001</c:v>
                </c:pt>
                <c:pt idx="1331">
                  <c:v>9.1359999999999992</c:v>
                </c:pt>
                <c:pt idx="1332">
                  <c:v>9.1449999999999996</c:v>
                </c:pt>
                <c:pt idx="1333">
                  <c:v>9.1539999999999999</c:v>
                </c:pt>
                <c:pt idx="1334">
                  <c:v>9.1620000000000008</c:v>
                </c:pt>
                <c:pt idx="1335">
                  <c:v>9.1709999999999994</c:v>
                </c:pt>
                <c:pt idx="1336">
                  <c:v>9.18</c:v>
                </c:pt>
                <c:pt idx="1337">
                  <c:v>9.1910000000000007</c:v>
                </c:pt>
                <c:pt idx="1338">
                  <c:v>9.2260000000000009</c:v>
                </c:pt>
                <c:pt idx="1339">
                  <c:v>9.2880000000000003</c:v>
                </c:pt>
                <c:pt idx="1340">
                  <c:v>9.3840000000000003</c:v>
                </c:pt>
                <c:pt idx="1341">
                  <c:v>9.4920000000000009</c:v>
                </c:pt>
                <c:pt idx="1342">
                  <c:v>9.6020000000000003</c:v>
                </c:pt>
                <c:pt idx="1343">
                  <c:v>9.7129999999999992</c:v>
                </c:pt>
                <c:pt idx="1344">
                  <c:v>9.8279999999999994</c:v>
                </c:pt>
                <c:pt idx="1345">
                  <c:v>9.9420000000000002</c:v>
                </c:pt>
                <c:pt idx="1346">
                  <c:v>10.055999999999999</c:v>
                </c:pt>
                <c:pt idx="1347">
                  <c:v>10.172000000000001</c:v>
                </c:pt>
                <c:pt idx="1348">
                  <c:v>10.289</c:v>
                </c:pt>
                <c:pt idx="1349">
                  <c:v>10.406000000000001</c:v>
                </c:pt>
                <c:pt idx="1350">
                  <c:v>10.49</c:v>
                </c:pt>
                <c:pt idx="1351">
                  <c:v>10.510999999999999</c:v>
                </c:pt>
                <c:pt idx="1352">
                  <c:v>10.547000000000001</c:v>
                </c:pt>
                <c:pt idx="1353">
                  <c:v>10.646000000000001</c:v>
                </c:pt>
                <c:pt idx="1354">
                  <c:v>10.757999999999999</c:v>
                </c:pt>
                <c:pt idx="1355">
                  <c:v>10.866</c:v>
                </c:pt>
                <c:pt idx="1356">
                  <c:v>10.974</c:v>
                </c:pt>
                <c:pt idx="1357">
                  <c:v>11.068</c:v>
                </c:pt>
                <c:pt idx="1358">
                  <c:v>11.147</c:v>
                </c:pt>
                <c:pt idx="1359">
                  <c:v>11.218999999999999</c:v>
                </c:pt>
                <c:pt idx="1360">
                  <c:v>11.282999999999999</c:v>
                </c:pt>
                <c:pt idx="1361">
                  <c:v>11.336</c:v>
                </c:pt>
                <c:pt idx="1362">
                  <c:v>11.377000000000001</c:v>
                </c:pt>
                <c:pt idx="1363">
                  <c:v>11.417</c:v>
                </c:pt>
                <c:pt idx="1364">
                  <c:v>11.462</c:v>
                </c:pt>
                <c:pt idx="1365">
                  <c:v>11.521000000000001</c:v>
                </c:pt>
                <c:pt idx="1366">
                  <c:v>11.582000000000001</c:v>
                </c:pt>
                <c:pt idx="1367">
                  <c:v>11.632</c:v>
                </c:pt>
                <c:pt idx="1368">
                  <c:v>11.673999999999999</c:v>
                </c:pt>
                <c:pt idx="1369">
                  <c:v>11.702</c:v>
                </c:pt>
                <c:pt idx="1370">
                  <c:v>11.724</c:v>
                </c:pt>
                <c:pt idx="1371">
                  <c:v>11.734</c:v>
                </c:pt>
                <c:pt idx="1372">
                  <c:v>11.74</c:v>
                </c:pt>
                <c:pt idx="1373">
                  <c:v>11.747</c:v>
                </c:pt>
                <c:pt idx="1374">
                  <c:v>11.753</c:v>
                </c:pt>
                <c:pt idx="1375">
                  <c:v>11.76</c:v>
                </c:pt>
                <c:pt idx="1376">
                  <c:v>11.771000000000001</c:v>
                </c:pt>
                <c:pt idx="1377">
                  <c:v>11.779</c:v>
                </c:pt>
                <c:pt idx="1378">
                  <c:v>11.788</c:v>
                </c:pt>
                <c:pt idx="1379">
                  <c:v>11.798999999999999</c:v>
                </c:pt>
                <c:pt idx="1380">
                  <c:v>11.808</c:v>
                </c:pt>
                <c:pt idx="1381">
                  <c:v>11.817</c:v>
                </c:pt>
                <c:pt idx="1382">
                  <c:v>11.824999999999999</c:v>
                </c:pt>
                <c:pt idx="1383">
                  <c:v>11.835000000000001</c:v>
                </c:pt>
                <c:pt idx="1384">
                  <c:v>11.842000000000001</c:v>
                </c:pt>
                <c:pt idx="1385">
                  <c:v>11.852</c:v>
                </c:pt>
                <c:pt idx="1386">
                  <c:v>11.872</c:v>
                </c:pt>
                <c:pt idx="1387">
                  <c:v>11.896000000000001</c:v>
                </c:pt>
                <c:pt idx="1388">
                  <c:v>11.929</c:v>
                </c:pt>
                <c:pt idx="1389">
                  <c:v>12.02</c:v>
                </c:pt>
                <c:pt idx="1390">
                  <c:v>12.13</c:v>
                </c:pt>
                <c:pt idx="1391">
                  <c:v>12.233000000000001</c:v>
                </c:pt>
                <c:pt idx="1392">
                  <c:v>12.329000000000001</c:v>
                </c:pt>
                <c:pt idx="1393">
                  <c:v>12.423</c:v>
                </c:pt>
                <c:pt idx="1394">
                  <c:v>12.519</c:v>
                </c:pt>
                <c:pt idx="1395">
                  <c:v>12.593999999999999</c:v>
                </c:pt>
                <c:pt idx="1396">
                  <c:v>12.624000000000001</c:v>
                </c:pt>
                <c:pt idx="1397">
                  <c:v>12.631</c:v>
                </c:pt>
                <c:pt idx="1398">
                  <c:v>12.635999999999999</c:v>
                </c:pt>
                <c:pt idx="1399">
                  <c:v>12.641999999999999</c:v>
                </c:pt>
                <c:pt idx="1400">
                  <c:v>12.647</c:v>
                </c:pt>
                <c:pt idx="1401">
                  <c:v>12.65</c:v>
                </c:pt>
                <c:pt idx="1402">
                  <c:v>12.654</c:v>
                </c:pt>
                <c:pt idx="1403">
                  <c:v>12.66</c:v>
                </c:pt>
                <c:pt idx="1404">
                  <c:v>12.67</c:v>
                </c:pt>
                <c:pt idx="1405">
                  <c:v>12.676</c:v>
                </c:pt>
                <c:pt idx="1406">
                  <c:v>12.683</c:v>
                </c:pt>
                <c:pt idx="1407">
                  <c:v>12.695</c:v>
                </c:pt>
                <c:pt idx="1408">
                  <c:v>12.723000000000001</c:v>
                </c:pt>
                <c:pt idx="1409">
                  <c:v>12.746</c:v>
                </c:pt>
                <c:pt idx="1410">
                  <c:v>12.778</c:v>
                </c:pt>
                <c:pt idx="1411">
                  <c:v>12.843</c:v>
                </c:pt>
                <c:pt idx="1412">
                  <c:v>12.941000000000001</c:v>
                </c:pt>
                <c:pt idx="1413">
                  <c:v>13.042999999999999</c:v>
                </c:pt>
                <c:pt idx="1414">
                  <c:v>13.137</c:v>
                </c:pt>
                <c:pt idx="1415">
                  <c:v>13.212999999999999</c:v>
                </c:pt>
                <c:pt idx="1416">
                  <c:v>13.281000000000001</c:v>
                </c:pt>
                <c:pt idx="1417">
                  <c:v>13.353999999999999</c:v>
                </c:pt>
                <c:pt idx="1418">
                  <c:v>13.419</c:v>
                </c:pt>
                <c:pt idx="1419">
                  <c:v>13.452999999999999</c:v>
                </c:pt>
                <c:pt idx="1420">
                  <c:v>13.461</c:v>
                </c:pt>
                <c:pt idx="1421">
                  <c:v>13.465999999999999</c:v>
                </c:pt>
                <c:pt idx="1422">
                  <c:v>13.472</c:v>
                </c:pt>
                <c:pt idx="1423">
                  <c:v>13.478999999999999</c:v>
                </c:pt>
                <c:pt idx="1424">
                  <c:v>13.481</c:v>
                </c:pt>
                <c:pt idx="1425">
                  <c:v>13.488</c:v>
                </c:pt>
                <c:pt idx="1426">
                  <c:v>13.493</c:v>
                </c:pt>
                <c:pt idx="1427">
                  <c:v>13.502000000000001</c:v>
                </c:pt>
                <c:pt idx="1428">
                  <c:v>13.507</c:v>
                </c:pt>
                <c:pt idx="1429">
                  <c:v>13.516</c:v>
                </c:pt>
                <c:pt idx="1430">
                  <c:v>13.525</c:v>
                </c:pt>
                <c:pt idx="1431">
                  <c:v>13.534000000000001</c:v>
                </c:pt>
                <c:pt idx="1432">
                  <c:v>13.542999999999999</c:v>
                </c:pt>
                <c:pt idx="1433">
                  <c:v>13.552</c:v>
                </c:pt>
                <c:pt idx="1434">
                  <c:v>13.561</c:v>
                </c:pt>
                <c:pt idx="1435">
                  <c:v>13.57</c:v>
                </c:pt>
                <c:pt idx="1436">
                  <c:v>13.579000000000001</c:v>
                </c:pt>
                <c:pt idx="1437">
                  <c:v>13.587999999999999</c:v>
                </c:pt>
                <c:pt idx="1438">
                  <c:v>13.597</c:v>
                </c:pt>
                <c:pt idx="1439">
                  <c:v>13.606</c:v>
                </c:pt>
                <c:pt idx="1440">
                  <c:v>13.615</c:v>
                </c:pt>
                <c:pt idx="1441">
                  <c:v>13.624000000000001</c:v>
                </c:pt>
                <c:pt idx="1442">
                  <c:v>13.632999999999999</c:v>
                </c:pt>
                <c:pt idx="1443">
                  <c:v>13.641999999999999</c:v>
                </c:pt>
                <c:pt idx="1444">
                  <c:v>13.651</c:v>
                </c:pt>
                <c:pt idx="1445">
                  <c:v>13.66</c:v>
                </c:pt>
                <c:pt idx="1446">
                  <c:v>13.669</c:v>
                </c:pt>
                <c:pt idx="1447">
                  <c:v>13.678000000000001</c:v>
                </c:pt>
                <c:pt idx="1448">
                  <c:v>13.686999999999999</c:v>
                </c:pt>
                <c:pt idx="1449">
                  <c:v>13.696</c:v>
                </c:pt>
                <c:pt idx="1450">
                  <c:v>13.705</c:v>
                </c:pt>
                <c:pt idx="1451">
                  <c:v>13.712999999999999</c:v>
                </c:pt>
                <c:pt idx="1452">
                  <c:v>13.723000000000001</c:v>
                </c:pt>
                <c:pt idx="1453">
                  <c:v>13.747999999999999</c:v>
                </c:pt>
                <c:pt idx="1454">
                  <c:v>13.769</c:v>
                </c:pt>
                <c:pt idx="1455">
                  <c:v>13.789</c:v>
                </c:pt>
                <c:pt idx="1456">
                  <c:v>13.808999999999999</c:v>
                </c:pt>
                <c:pt idx="1457">
                  <c:v>13.818</c:v>
                </c:pt>
                <c:pt idx="1458">
                  <c:v>13.826000000000001</c:v>
                </c:pt>
                <c:pt idx="1459">
                  <c:v>13.833</c:v>
                </c:pt>
                <c:pt idx="1460">
                  <c:v>13.849</c:v>
                </c:pt>
                <c:pt idx="1461">
                  <c:v>13.898999999999999</c:v>
                </c:pt>
                <c:pt idx="1462">
                  <c:v>13.988</c:v>
                </c:pt>
                <c:pt idx="1463">
                  <c:v>14.099</c:v>
                </c:pt>
                <c:pt idx="1464">
                  <c:v>14.211</c:v>
                </c:pt>
                <c:pt idx="1465">
                  <c:v>14.323</c:v>
                </c:pt>
                <c:pt idx="1466">
                  <c:v>14.435</c:v>
                </c:pt>
                <c:pt idx="1467">
                  <c:v>14.542999999999999</c:v>
                </c:pt>
                <c:pt idx="1468">
                  <c:v>14.656000000000001</c:v>
                </c:pt>
                <c:pt idx="1469">
                  <c:v>14.779</c:v>
                </c:pt>
                <c:pt idx="1470">
                  <c:v>14.906000000000001</c:v>
                </c:pt>
                <c:pt idx="1471">
                  <c:v>15.03</c:v>
                </c:pt>
                <c:pt idx="1472">
                  <c:v>15.154</c:v>
                </c:pt>
                <c:pt idx="1473">
                  <c:v>15.278</c:v>
                </c:pt>
                <c:pt idx="1474">
                  <c:v>15.401999999999999</c:v>
                </c:pt>
                <c:pt idx="1475">
                  <c:v>15.526999999999999</c:v>
                </c:pt>
                <c:pt idx="1476">
                  <c:v>15.651</c:v>
                </c:pt>
                <c:pt idx="1477">
                  <c:v>15.776</c:v>
                </c:pt>
                <c:pt idx="1478">
                  <c:v>15.898999999999999</c:v>
                </c:pt>
                <c:pt idx="1479">
                  <c:v>16.023</c:v>
                </c:pt>
                <c:pt idx="1480">
                  <c:v>16.148</c:v>
                </c:pt>
                <c:pt idx="1481">
                  <c:v>16.260999999999999</c:v>
                </c:pt>
                <c:pt idx="1482">
                  <c:v>16.337</c:v>
                </c:pt>
                <c:pt idx="1483">
                  <c:v>16.355</c:v>
                </c:pt>
                <c:pt idx="1484">
                  <c:v>16.361000000000001</c:v>
                </c:pt>
                <c:pt idx="1485">
                  <c:v>16.366</c:v>
                </c:pt>
                <c:pt idx="1486">
                  <c:v>16.37</c:v>
                </c:pt>
                <c:pt idx="1487">
                  <c:v>16.376000000000001</c:v>
                </c:pt>
                <c:pt idx="1488">
                  <c:v>16.399000000000001</c:v>
                </c:pt>
                <c:pt idx="1489">
                  <c:v>16.428000000000001</c:v>
                </c:pt>
                <c:pt idx="1490">
                  <c:v>16.456</c:v>
                </c:pt>
                <c:pt idx="1491">
                  <c:v>16.484000000000002</c:v>
                </c:pt>
                <c:pt idx="1492">
                  <c:v>16.510999999999999</c:v>
                </c:pt>
                <c:pt idx="1493">
                  <c:v>16.535</c:v>
                </c:pt>
                <c:pt idx="1494">
                  <c:v>16.553000000000001</c:v>
                </c:pt>
                <c:pt idx="1495">
                  <c:v>16.582000000000001</c:v>
                </c:pt>
                <c:pt idx="1496">
                  <c:v>16.62</c:v>
                </c:pt>
                <c:pt idx="1497">
                  <c:v>16.658999999999999</c:v>
                </c:pt>
                <c:pt idx="1498">
                  <c:v>16.698</c:v>
                </c:pt>
                <c:pt idx="1499">
                  <c:v>16.757000000000001</c:v>
                </c:pt>
                <c:pt idx="1500">
                  <c:v>16.838999999999999</c:v>
                </c:pt>
                <c:pt idx="1501">
                  <c:v>16.914999999999999</c:v>
                </c:pt>
                <c:pt idx="1502">
                  <c:v>16.971</c:v>
                </c:pt>
                <c:pt idx="1503">
                  <c:v>17.004000000000001</c:v>
                </c:pt>
                <c:pt idx="1504">
                  <c:v>17.015999999999998</c:v>
                </c:pt>
                <c:pt idx="1505">
                  <c:v>17.018000000000001</c:v>
                </c:pt>
                <c:pt idx="1506">
                  <c:v>17.021000000000001</c:v>
                </c:pt>
                <c:pt idx="1507">
                  <c:v>17.024999999999999</c:v>
                </c:pt>
                <c:pt idx="1508">
                  <c:v>17.027999999999999</c:v>
                </c:pt>
                <c:pt idx="1509">
                  <c:v>17.032</c:v>
                </c:pt>
                <c:pt idx="1510">
                  <c:v>17.035</c:v>
                </c:pt>
                <c:pt idx="1511">
                  <c:v>17.039000000000001</c:v>
                </c:pt>
                <c:pt idx="1512">
                  <c:v>17.042999999999999</c:v>
                </c:pt>
                <c:pt idx="1513">
                  <c:v>17.047000000000001</c:v>
                </c:pt>
                <c:pt idx="1514">
                  <c:v>17.052</c:v>
                </c:pt>
                <c:pt idx="1515">
                  <c:v>17.056000000000001</c:v>
                </c:pt>
                <c:pt idx="1516">
                  <c:v>17.059999999999999</c:v>
                </c:pt>
                <c:pt idx="1517">
                  <c:v>17.062999999999999</c:v>
                </c:pt>
                <c:pt idx="1518">
                  <c:v>17.067</c:v>
                </c:pt>
                <c:pt idx="1519">
                  <c:v>17.071999999999999</c:v>
                </c:pt>
                <c:pt idx="1520">
                  <c:v>17.074999999999999</c:v>
                </c:pt>
                <c:pt idx="1521">
                  <c:v>17.079000000000001</c:v>
                </c:pt>
                <c:pt idx="1522">
                  <c:v>17.082999999999998</c:v>
                </c:pt>
                <c:pt idx="1523">
                  <c:v>17.085999999999999</c:v>
                </c:pt>
                <c:pt idx="1524">
                  <c:v>17.088999999999999</c:v>
                </c:pt>
                <c:pt idx="1525">
                  <c:v>17.093</c:v>
                </c:pt>
                <c:pt idx="1526">
                  <c:v>17.096</c:v>
                </c:pt>
                <c:pt idx="1527">
                  <c:v>17.099</c:v>
                </c:pt>
                <c:pt idx="1528">
                  <c:v>17.103000000000002</c:v>
                </c:pt>
                <c:pt idx="1529">
                  <c:v>17.106000000000002</c:v>
                </c:pt>
                <c:pt idx="1530">
                  <c:v>17.109000000000002</c:v>
                </c:pt>
                <c:pt idx="1531">
                  <c:v>17.113</c:v>
                </c:pt>
                <c:pt idx="1532">
                  <c:v>17.116</c:v>
                </c:pt>
                <c:pt idx="1533">
                  <c:v>17.119</c:v>
                </c:pt>
                <c:pt idx="1534">
                  <c:v>17.123000000000001</c:v>
                </c:pt>
                <c:pt idx="1535">
                  <c:v>17.126000000000001</c:v>
                </c:pt>
                <c:pt idx="1536">
                  <c:v>17.129000000000001</c:v>
                </c:pt>
                <c:pt idx="1537">
                  <c:v>17.132999999999999</c:v>
                </c:pt>
                <c:pt idx="1538">
                  <c:v>17.135999999999999</c:v>
                </c:pt>
                <c:pt idx="1539">
                  <c:v>17.138999999999999</c:v>
                </c:pt>
                <c:pt idx="1540">
                  <c:v>17.143000000000001</c:v>
                </c:pt>
                <c:pt idx="1541">
                  <c:v>17.146000000000001</c:v>
                </c:pt>
                <c:pt idx="1542">
                  <c:v>17.149000000000001</c:v>
                </c:pt>
                <c:pt idx="1543">
                  <c:v>17.152999999999999</c:v>
                </c:pt>
                <c:pt idx="1544">
                  <c:v>17.155999999999999</c:v>
                </c:pt>
                <c:pt idx="1545">
                  <c:v>17.158999999999999</c:v>
                </c:pt>
                <c:pt idx="1546">
                  <c:v>17.163</c:v>
                </c:pt>
                <c:pt idx="1547">
                  <c:v>17.166</c:v>
                </c:pt>
                <c:pt idx="1548">
                  <c:v>17.169</c:v>
                </c:pt>
                <c:pt idx="1549">
                  <c:v>17.172999999999998</c:v>
                </c:pt>
                <c:pt idx="1550">
                  <c:v>17.175999999999998</c:v>
                </c:pt>
                <c:pt idx="1551">
                  <c:v>17.178999999999998</c:v>
                </c:pt>
                <c:pt idx="1552">
                  <c:v>17.183</c:v>
                </c:pt>
                <c:pt idx="1553">
                  <c:v>17.186</c:v>
                </c:pt>
                <c:pt idx="1554">
                  <c:v>17.189</c:v>
                </c:pt>
                <c:pt idx="1555">
                  <c:v>17.193000000000001</c:v>
                </c:pt>
                <c:pt idx="1556">
                  <c:v>17.196000000000002</c:v>
                </c:pt>
                <c:pt idx="1557">
                  <c:v>17.199000000000002</c:v>
                </c:pt>
                <c:pt idx="1558">
                  <c:v>17.202999999999999</c:v>
                </c:pt>
                <c:pt idx="1559">
                  <c:v>17.21</c:v>
                </c:pt>
                <c:pt idx="1560">
                  <c:v>17.233000000000001</c:v>
                </c:pt>
                <c:pt idx="1561">
                  <c:v>17.265999999999998</c:v>
                </c:pt>
                <c:pt idx="1562">
                  <c:v>17.29</c:v>
                </c:pt>
                <c:pt idx="1563">
                  <c:v>17.312000000000001</c:v>
                </c:pt>
                <c:pt idx="1564">
                  <c:v>17.337</c:v>
                </c:pt>
                <c:pt idx="1565">
                  <c:v>17.36</c:v>
                </c:pt>
                <c:pt idx="1566">
                  <c:v>17.379000000000001</c:v>
                </c:pt>
                <c:pt idx="1567">
                  <c:v>17.408000000000001</c:v>
                </c:pt>
                <c:pt idx="1568">
                  <c:v>17.459</c:v>
                </c:pt>
                <c:pt idx="1569">
                  <c:v>17.553000000000001</c:v>
                </c:pt>
                <c:pt idx="1570">
                  <c:v>17.658999999999999</c:v>
                </c:pt>
                <c:pt idx="1571">
                  <c:v>17.771000000000001</c:v>
                </c:pt>
                <c:pt idx="1572">
                  <c:v>17.881</c:v>
                </c:pt>
                <c:pt idx="1573">
                  <c:v>17.994</c:v>
                </c:pt>
                <c:pt idx="1574">
                  <c:v>18.105</c:v>
                </c:pt>
                <c:pt idx="1575">
                  <c:v>18.22</c:v>
                </c:pt>
                <c:pt idx="1576">
                  <c:v>18.349</c:v>
                </c:pt>
                <c:pt idx="1577">
                  <c:v>18.475000000000001</c:v>
                </c:pt>
                <c:pt idx="1578">
                  <c:v>18.597999999999999</c:v>
                </c:pt>
                <c:pt idx="1579">
                  <c:v>18.722000000000001</c:v>
                </c:pt>
                <c:pt idx="1580">
                  <c:v>18.847000000000001</c:v>
                </c:pt>
                <c:pt idx="1581">
                  <c:v>18.972000000000001</c:v>
                </c:pt>
                <c:pt idx="1582">
                  <c:v>19.094999999999999</c:v>
                </c:pt>
                <c:pt idx="1583">
                  <c:v>19.186</c:v>
                </c:pt>
                <c:pt idx="1584">
                  <c:v>19.204999999999998</c:v>
                </c:pt>
                <c:pt idx="1585">
                  <c:v>19.207999999999998</c:v>
                </c:pt>
                <c:pt idx="1586">
                  <c:v>19.231000000000002</c:v>
                </c:pt>
                <c:pt idx="1587">
                  <c:v>19.268999999999998</c:v>
                </c:pt>
                <c:pt idx="1588">
                  <c:v>19.309000000000001</c:v>
                </c:pt>
                <c:pt idx="1589">
                  <c:v>19.350999999999999</c:v>
                </c:pt>
                <c:pt idx="1590">
                  <c:v>19.393000000000001</c:v>
                </c:pt>
                <c:pt idx="1591">
                  <c:v>19.431999999999999</c:v>
                </c:pt>
                <c:pt idx="1592">
                  <c:v>19.47</c:v>
                </c:pt>
                <c:pt idx="1593">
                  <c:v>19.509</c:v>
                </c:pt>
                <c:pt idx="1594">
                  <c:v>19.548999999999999</c:v>
                </c:pt>
                <c:pt idx="1595">
                  <c:v>19.588000000000001</c:v>
                </c:pt>
                <c:pt idx="1596">
                  <c:v>19.632000000000001</c:v>
                </c:pt>
                <c:pt idx="1597">
                  <c:v>19.684999999999999</c:v>
                </c:pt>
                <c:pt idx="1598">
                  <c:v>19.739000000000001</c:v>
                </c:pt>
                <c:pt idx="1599">
                  <c:v>19.797000000000001</c:v>
                </c:pt>
                <c:pt idx="1600">
                  <c:v>19.875</c:v>
                </c:pt>
                <c:pt idx="1601">
                  <c:v>19.972999999999999</c:v>
                </c:pt>
                <c:pt idx="1602">
                  <c:v>20.062999999999999</c:v>
                </c:pt>
                <c:pt idx="1603">
                  <c:v>20.137</c:v>
                </c:pt>
                <c:pt idx="1604">
                  <c:v>20.196999999999999</c:v>
                </c:pt>
                <c:pt idx="1605">
                  <c:v>20.247</c:v>
                </c:pt>
                <c:pt idx="1606">
                  <c:v>20.286999999999999</c:v>
                </c:pt>
                <c:pt idx="1607">
                  <c:v>20.327000000000002</c:v>
                </c:pt>
                <c:pt idx="1608">
                  <c:v>20.367000000000001</c:v>
                </c:pt>
                <c:pt idx="1609">
                  <c:v>20.407</c:v>
                </c:pt>
                <c:pt idx="1610">
                  <c:v>20.446999999999999</c:v>
                </c:pt>
                <c:pt idx="1611">
                  <c:v>20.506</c:v>
                </c:pt>
                <c:pt idx="1612">
                  <c:v>20.591999999999999</c:v>
                </c:pt>
                <c:pt idx="1613">
                  <c:v>20.681000000000001</c:v>
                </c:pt>
                <c:pt idx="1614">
                  <c:v>20.754000000000001</c:v>
                </c:pt>
                <c:pt idx="1615">
                  <c:v>20.814</c:v>
                </c:pt>
                <c:pt idx="1616">
                  <c:v>20.875</c:v>
                </c:pt>
                <c:pt idx="1617">
                  <c:v>20.939</c:v>
                </c:pt>
                <c:pt idx="1618">
                  <c:v>21.004000000000001</c:v>
                </c:pt>
                <c:pt idx="1619">
                  <c:v>21.065999999999999</c:v>
                </c:pt>
                <c:pt idx="1620">
                  <c:v>21.105</c:v>
                </c:pt>
                <c:pt idx="1621">
                  <c:v>21.119</c:v>
                </c:pt>
                <c:pt idx="1622">
                  <c:v>21.122</c:v>
                </c:pt>
                <c:pt idx="1623">
                  <c:v>21.126000000000001</c:v>
                </c:pt>
                <c:pt idx="1624">
                  <c:v>21.13</c:v>
                </c:pt>
                <c:pt idx="1625">
                  <c:v>21.132999999999999</c:v>
                </c:pt>
                <c:pt idx="1626">
                  <c:v>21.135999999999999</c:v>
                </c:pt>
                <c:pt idx="1627">
                  <c:v>21.14</c:v>
                </c:pt>
                <c:pt idx="1628">
                  <c:v>21.143999999999998</c:v>
                </c:pt>
                <c:pt idx="1629">
                  <c:v>21.146999999999998</c:v>
                </c:pt>
                <c:pt idx="1630">
                  <c:v>21.151</c:v>
                </c:pt>
                <c:pt idx="1631">
                  <c:v>21.155999999999999</c:v>
                </c:pt>
                <c:pt idx="1632">
                  <c:v>21.169</c:v>
                </c:pt>
                <c:pt idx="1633">
                  <c:v>21.198</c:v>
                </c:pt>
                <c:pt idx="1634">
                  <c:v>21.234000000000002</c:v>
                </c:pt>
                <c:pt idx="1635">
                  <c:v>21.27</c:v>
                </c:pt>
                <c:pt idx="1636">
                  <c:v>21.300999999999998</c:v>
                </c:pt>
                <c:pt idx="1637">
                  <c:v>21.331</c:v>
                </c:pt>
                <c:pt idx="1638">
                  <c:v>21.356999999999999</c:v>
                </c:pt>
                <c:pt idx="1639">
                  <c:v>21.363</c:v>
                </c:pt>
                <c:pt idx="1640">
                  <c:v>21.366</c:v>
                </c:pt>
                <c:pt idx="1641">
                  <c:v>21.369</c:v>
                </c:pt>
                <c:pt idx="1642">
                  <c:v>21.372</c:v>
                </c:pt>
                <c:pt idx="1643">
                  <c:v>21.375</c:v>
                </c:pt>
                <c:pt idx="1644">
                  <c:v>21.379000000000001</c:v>
                </c:pt>
                <c:pt idx="1645">
                  <c:v>21.382999999999999</c:v>
                </c:pt>
                <c:pt idx="1646">
                  <c:v>21.385999999999999</c:v>
                </c:pt>
                <c:pt idx="1647">
                  <c:v>21.390999999999998</c:v>
                </c:pt>
                <c:pt idx="1648">
                  <c:v>21.393999999999998</c:v>
                </c:pt>
                <c:pt idx="1649">
                  <c:v>21.398</c:v>
                </c:pt>
                <c:pt idx="1650">
                  <c:v>21.402000000000001</c:v>
                </c:pt>
                <c:pt idx="1651">
                  <c:v>21.405000000000001</c:v>
                </c:pt>
                <c:pt idx="1652">
                  <c:v>21.414999999999999</c:v>
                </c:pt>
                <c:pt idx="1653">
                  <c:v>21.457999999999998</c:v>
                </c:pt>
                <c:pt idx="1654">
                  <c:v>21.550999999999998</c:v>
                </c:pt>
                <c:pt idx="1655">
                  <c:v>21.666</c:v>
                </c:pt>
                <c:pt idx="1656">
                  <c:v>21.785</c:v>
                </c:pt>
                <c:pt idx="1657">
                  <c:v>21.907</c:v>
                </c:pt>
                <c:pt idx="1658">
                  <c:v>22.030999999999999</c:v>
                </c:pt>
                <c:pt idx="1659">
                  <c:v>22.155000000000001</c:v>
                </c:pt>
                <c:pt idx="1660">
                  <c:v>22.279</c:v>
                </c:pt>
                <c:pt idx="1661">
                  <c:v>22.402999999999999</c:v>
                </c:pt>
                <c:pt idx="1662">
                  <c:v>22.527999999999999</c:v>
                </c:pt>
                <c:pt idx="1663">
                  <c:v>22.640999999999998</c:v>
                </c:pt>
                <c:pt idx="1664">
                  <c:v>22.686</c:v>
                </c:pt>
                <c:pt idx="1665">
                  <c:v>22.698</c:v>
                </c:pt>
                <c:pt idx="1666">
                  <c:v>22.702000000000002</c:v>
                </c:pt>
                <c:pt idx="1667">
                  <c:v>22.704999999999998</c:v>
                </c:pt>
                <c:pt idx="1668">
                  <c:v>22.707999999999998</c:v>
                </c:pt>
                <c:pt idx="1669">
                  <c:v>22.710999999999999</c:v>
                </c:pt>
                <c:pt idx="1670">
                  <c:v>22.713999999999999</c:v>
                </c:pt>
                <c:pt idx="1671">
                  <c:v>22.716000000000001</c:v>
                </c:pt>
                <c:pt idx="1672">
                  <c:v>22.719000000000001</c:v>
                </c:pt>
                <c:pt idx="1673">
                  <c:v>22.722000000000001</c:v>
                </c:pt>
                <c:pt idx="1674">
                  <c:v>22.725000000000001</c:v>
                </c:pt>
                <c:pt idx="1675">
                  <c:v>22.728000000000002</c:v>
                </c:pt>
                <c:pt idx="1676">
                  <c:v>22.731000000000002</c:v>
                </c:pt>
                <c:pt idx="1677">
                  <c:v>22.734999999999999</c:v>
                </c:pt>
                <c:pt idx="1678">
                  <c:v>22.738</c:v>
                </c:pt>
                <c:pt idx="1679">
                  <c:v>22.741</c:v>
                </c:pt>
                <c:pt idx="1680">
                  <c:v>22.748000000000001</c:v>
                </c:pt>
                <c:pt idx="1681">
                  <c:v>22.766999999999999</c:v>
                </c:pt>
                <c:pt idx="1682">
                  <c:v>22.8</c:v>
                </c:pt>
                <c:pt idx="1683">
                  <c:v>22.838000000000001</c:v>
                </c:pt>
                <c:pt idx="1684">
                  <c:v>22.879000000000001</c:v>
                </c:pt>
                <c:pt idx="1685">
                  <c:v>22.93</c:v>
                </c:pt>
                <c:pt idx="1686">
                  <c:v>23.001999999999999</c:v>
                </c:pt>
                <c:pt idx="1687">
                  <c:v>23.084</c:v>
                </c:pt>
                <c:pt idx="1688">
                  <c:v>23.158000000000001</c:v>
                </c:pt>
                <c:pt idx="1689">
                  <c:v>23.222999999999999</c:v>
                </c:pt>
                <c:pt idx="1690">
                  <c:v>23.289000000000001</c:v>
                </c:pt>
                <c:pt idx="1691">
                  <c:v>23.36</c:v>
                </c:pt>
                <c:pt idx="1692">
                  <c:v>23.433</c:v>
                </c:pt>
                <c:pt idx="1693">
                  <c:v>23.506</c:v>
                </c:pt>
                <c:pt idx="1694">
                  <c:v>23.582000000000001</c:v>
                </c:pt>
                <c:pt idx="1695">
                  <c:v>23.655999999999999</c:v>
                </c:pt>
                <c:pt idx="1696">
                  <c:v>23.722999999999999</c:v>
                </c:pt>
                <c:pt idx="1697">
                  <c:v>23.782</c:v>
                </c:pt>
                <c:pt idx="1698">
                  <c:v>23.835999999999999</c:v>
                </c:pt>
                <c:pt idx="1699">
                  <c:v>23.885999999999999</c:v>
                </c:pt>
                <c:pt idx="1700">
                  <c:v>23.934000000000001</c:v>
                </c:pt>
                <c:pt idx="1701">
                  <c:v>23.981000000000002</c:v>
                </c:pt>
                <c:pt idx="1702">
                  <c:v>24.027000000000001</c:v>
                </c:pt>
                <c:pt idx="1703">
                  <c:v>24.073</c:v>
                </c:pt>
                <c:pt idx="1704">
                  <c:v>24.111999999999998</c:v>
                </c:pt>
                <c:pt idx="1705">
                  <c:v>24.132999999999999</c:v>
                </c:pt>
                <c:pt idx="1706">
                  <c:v>24.155999999999999</c:v>
                </c:pt>
                <c:pt idx="1707">
                  <c:v>24.187000000000001</c:v>
                </c:pt>
                <c:pt idx="1708">
                  <c:v>24.224</c:v>
                </c:pt>
                <c:pt idx="1709">
                  <c:v>24.263000000000002</c:v>
                </c:pt>
                <c:pt idx="1710">
                  <c:v>24.302</c:v>
                </c:pt>
                <c:pt idx="1711">
                  <c:v>24.341999999999999</c:v>
                </c:pt>
                <c:pt idx="1712">
                  <c:v>24.381</c:v>
                </c:pt>
                <c:pt idx="1713">
                  <c:v>24.42</c:v>
                </c:pt>
                <c:pt idx="1714">
                  <c:v>24.46</c:v>
                </c:pt>
                <c:pt idx="1715">
                  <c:v>24.498999999999999</c:v>
                </c:pt>
                <c:pt idx="1716">
                  <c:v>24.535</c:v>
                </c:pt>
                <c:pt idx="1717">
                  <c:v>24.562000000000001</c:v>
                </c:pt>
                <c:pt idx="1718">
                  <c:v>24.585000000000001</c:v>
                </c:pt>
                <c:pt idx="1719">
                  <c:v>24.617999999999999</c:v>
                </c:pt>
                <c:pt idx="1720">
                  <c:v>24.655999999999999</c:v>
                </c:pt>
                <c:pt idx="1721">
                  <c:v>24.693999999999999</c:v>
                </c:pt>
                <c:pt idx="1722">
                  <c:v>24.731999999999999</c:v>
                </c:pt>
                <c:pt idx="1723">
                  <c:v>24.771999999999998</c:v>
                </c:pt>
                <c:pt idx="1724">
                  <c:v>24.811</c:v>
                </c:pt>
                <c:pt idx="1725">
                  <c:v>24.852</c:v>
                </c:pt>
                <c:pt idx="1726">
                  <c:v>24.896999999999998</c:v>
                </c:pt>
                <c:pt idx="1727">
                  <c:v>24.946000000000002</c:v>
                </c:pt>
                <c:pt idx="1728">
                  <c:v>24.995999999999999</c:v>
                </c:pt>
                <c:pt idx="1729">
                  <c:v>25.045000000000002</c:v>
                </c:pt>
                <c:pt idx="1730">
                  <c:v>25.085999999999999</c:v>
                </c:pt>
                <c:pt idx="1731">
                  <c:v>25.111999999999998</c:v>
                </c:pt>
                <c:pt idx="1732">
                  <c:v>25.126000000000001</c:v>
                </c:pt>
                <c:pt idx="1733">
                  <c:v>25.132999999999999</c:v>
                </c:pt>
                <c:pt idx="1734">
                  <c:v>25.137</c:v>
                </c:pt>
                <c:pt idx="1735">
                  <c:v>25.155000000000001</c:v>
                </c:pt>
                <c:pt idx="1736">
                  <c:v>25.189</c:v>
                </c:pt>
                <c:pt idx="1737">
                  <c:v>25.23</c:v>
                </c:pt>
                <c:pt idx="1738">
                  <c:v>25.274000000000001</c:v>
                </c:pt>
                <c:pt idx="1739">
                  <c:v>25.321000000000002</c:v>
                </c:pt>
                <c:pt idx="1740">
                  <c:v>25.367000000000001</c:v>
                </c:pt>
                <c:pt idx="1741">
                  <c:v>25.408999999999999</c:v>
                </c:pt>
                <c:pt idx="1742">
                  <c:v>25.446000000000002</c:v>
                </c:pt>
                <c:pt idx="1743">
                  <c:v>25.47</c:v>
                </c:pt>
                <c:pt idx="1744">
                  <c:v>25.478000000000002</c:v>
                </c:pt>
                <c:pt idx="1745">
                  <c:v>25.481000000000002</c:v>
                </c:pt>
                <c:pt idx="1746">
                  <c:v>25.486000000000001</c:v>
                </c:pt>
                <c:pt idx="1747">
                  <c:v>25.489000000000001</c:v>
                </c:pt>
                <c:pt idx="1748">
                  <c:v>25.492999999999999</c:v>
                </c:pt>
                <c:pt idx="1749">
                  <c:v>25.497</c:v>
                </c:pt>
                <c:pt idx="1750">
                  <c:v>25.501000000000001</c:v>
                </c:pt>
                <c:pt idx="1751">
                  <c:v>25.504999999999999</c:v>
                </c:pt>
                <c:pt idx="1752">
                  <c:v>25.509</c:v>
                </c:pt>
                <c:pt idx="1753">
                  <c:v>25.513000000000002</c:v>
                </c:pt>
                <c:pt idx="1754">
                  <c:v>25.516999999999999</c:v>
                </c:pt>
                <c:pt idx="1755">
                  <c:v>25.521000000000001</c:v>
                </c:pt>
                <c:pt idx="1756">
                  <c:v>25.524999999999999</c:v>
                </c:pt>
                <c:pt idx="1757">
                  <c:v>25.527999999999999</c:v>
                </c:pt>
                <c:pt idx="1758">
                  <c:v>25.530999999999999</c:v>
                </c:pt>
                <c:pt idx="1759">
                  <c:v>25.533999999999999</c:v>
                </c:pt>
                <c:pt idx="1760">
                  <c:v>25.544</c:v>
                </c:pt>
                <c:pt idx="1761">
                  <c:v>25.574000000000002</c:v>
                </c:pt>
                <c:pt idx="1762">
                  <c:v>25.619</c:v>
                </c:pt>
                <c:pt idx="1763">
                  <c:v>25.693000000000001</c:v>
                </c:pt>
                <c:pt idx="1764">
                  <c:v>25.782</c:v>
                </c:pt>
                <c:pt idx="1765">
                  <c:v>25.856000000000002</c:v>
                </c:pt>
                <c:pt idx="1766">
                  <c:v>25.902000000000001</c:v>
                </c:pt>
                <c:pt idx="1767">
                  <c:v>25.933</c:v>
                </c:pt>
                <c:pt idx="1768">
                  <c:v>25.966999999999999</c:v>
                </c:pt>
                <c:pt idx="1769">
                  <c:v>26.004999999999999</c:v>
                </c:pt>
                <c:pt idx="1770">
                  <c:v>26.044</c:v>
                </c:pt>
                <c:pt idx="1771">
                  <c:v>26.084</c:v>
                </c:pt>
                <c:pt idx="1772">
                  <c:v>26.123000000000001</c:v>
                </c:pt>
                <c:pt idx="1773">
                  <c:v>26.163</c:v>
                </c:pt>
                <c:pt idx="1774">
                  <c:v>26.202000000000002</c:v>
                </c:pt>
                <c:pt idx="1775">
                  <c:v>26.242000000000001</c:v>
                </c:pt>
                <c:pt idx="1776">
                  <c:v>26.280999999999999</c:v>
                </c:pt>
                <c:pt idx="1777">
                  <c:v>26.321000000000002</c:v>
                </c:pt>
                <c:pt idx="1778">
                  <c:v>26.36</c:v>
                </c:pt>
                <c:pt idx="1779">
                  <c:v>26.4</c:v>
                </c:pt>
                <c:pt idx="1780">
                  <c:v>26.439</c:v>
                </c:pt>
                <c:pt idx="1781">
                  <c:v>26.478000000000002</c:v>
                </c:pt>
                <c:pt idx="1782">
                  <c:v>26.515000000000001</c:v>
                </c:pt>
                <c:pt idx="1783">
                  <c:v>26.541</c:v>
                </c:pt>
                <c:pt idx="1784">
                  <c:v>26.547999999999998</c:v>
                </c:pt>
                <c:pt idx="1785">
                  <c:v>26.553000000000001</c:v>
                </c:pt>
                <c:pt idx="1786">
                  <c:v>26.556999999999999</c:v>
                </c:pt>
                <c:pt idx="1787">
                  <c:v>26.561</c:v>
                </c:pt>
                <c:pt idx="1788">
                  <c:v>26.564</c:v>
                </c:pt>
                <c:pt idx="1789">
                  <c:v>26.567</c:v>
                </c:pt>
                <c:pt idx="1790">
                  <c:v>26.568999999999999</c:v>
                </c:pt>
                <c:pt idx="1791">
                  <c:v>26.571999999999999</c:v>
                </c:pt>
                <c:pt idx="1792">
                  <c:v>26.576000000000001</c:v>
                </c:pt>
                <c:pt idx="1793">
                  <c:v>26.579000000000001</c:v>
                </c:pt>
                <c:pt idx="1794">
                  <c:v>26.582999999999998</c:v>
                </c:pt>
                <c:pt idx="1795">
                  <c:v>26.585999999999999</c:v>
                </c:pt>
                <c:pt idx="1796">
                  <c:v>26.59</c:v>
                </c:pt>
                <c:pt idx="1797">
                  <c:v>26.593</c:v>
                </c:pt>
                <c:pt idx="1798">
                  <c:v>26.599</c:v>
                </c:pt>
                <c:pt idx="1799">
                  <c:v>26.62</c:v>
                </c:pt>
                <c:pt idx="1800">
                  <c:v>26.702999999999999</c:v>
                </c:pt>
                <c:pt idx="1801">
                  <c:v>26.81</c:v>
                </c:pt>
                <c:pt idx="1802">
                  <c:v>26.917000000000002</c:v>
                </c:pt>
                <c:pt idx="1803">
                  <c:v>27.024999999999999</c:v>
                </c:pt>
                <c:pt idx="1804">
                  <c:v>27.132000000000001</c:v>
                </c:pt>
                <c:pt idx="1805">
                  <c:v>27.245999999999999</c:v>
                </c:pt>
                <c:pt idx="1806">
                  <c:v>27.37</c:v>
                </c:pt>
                <c:pt idx="1807">
                  <c:v>27.492999999999999</c:v>
                </c:pt>
                <c:pt idx="1808">
                  <c:v>27.614999999999998</c:v>
                </c:pt>
                <c:pt idx="1809">
                  <c:v>27.739000000000001</c:v>
                </c:pt>
                <c:pt idx="1810">
                  <c:v>27.861000000000001</c:v>
                </c:pt>
                <c:pt idx="1811">
                  <c:v>27.984999999999999</c:v>
                </c:pt>
                <c:pt idx="1812">
                  <c:v>28.108000000000001</c:v>
                </c:pt>
                <c:pt idx="1813">
                  <c:v>28.172000000000001</c:v>
                </c:pt>
                <c:pt idx="1814">
                  <c:v>28.181999999999999</c:v>
                </c:pt>
                <c:pt idx="1815">
                  <c:v>28.184999999999999</c:v>
                </c:pt>
                <c:pt idx="1816">
                  <c:v>28.187999999999999</c:v>
                </c:pt>
                <c:pt idx="1817">
                  <c:v>28.19</c:v>
                </c:pt>
                <c:pt idx="1818">
                  <c:v>28.193000000000001</c:v>
                </c:pt>
                <c:pt idx="1819">
                  <c:v>28.196000000000002</c:v>
                </c:pt>
                <c:pt idx="1820">
                  <c:v>28.199000000000002</c:v>
                </c:pt>
                <c:pt idx="1821">
                  <c:v>28.202999999999999</c:v>
                </c:pt>
                <c:pt idx="1822">
                  <c:v>28.215</c:v>
                </c:pt>
                <c:pt idx="1823">
                  <c:v>28.245000000000001</c:v>
                </c:pt>
                <c:pt idx="1824">
                  <c:v>28.280999999999999</c:v>
                </c:pt>
                <c:pt idx="1825">
                  <c:v>28.312000000000001</c:v>
                </c:pt>
                <c:pt idx="1826">
                  <c:v>28.338000000000001</c:v>
                </c:pt>
                <c:pt idx="1827">
                  <c:v>28.364999999999998</c:v>
                </c:pt>
                <c:pt idx="1828">
                  <c:v>28.398</c:v>
                </c:pt>
                <c:pt idx="1829">
                  <c:v>28.433</c:v>
                </c:pt>
                <c:pt idx="1830">
                  <c:v>28.466000000000001</c:v>
                </c:pt>
                <c:pt idx="1831">
                  <c:v>28.48</c:v>
                </c:pt>
                <c:pt idx="1832">
                  <c:v>28.484000000000002</c:v>
                </c:pt>
                <c:pt idx="1833">
                  <c:v>28.486000000000001</c:v>
                </c:pt>
                <c:pt idx="1834">
                  <c:v>28.489000000000001</c:v>
                </c:pt>
                <c:pt idx="1835">
                  <c:v>28.491</c:v>
                </c:pt>
                <c:pt idx="1836">
                  <c:v>28.494</c:v>
                </c:pt>
                <c:pt idx="1837">
                  <c:v>28.497</c:v>
                </c:pt>
                <c:pt idx="1838">
                  <c:v>28.527000000000001</c:v>
                </c:pt>
                <c:pt idx="1839">
                  <c:v>28.565000000000001</c:v>
                </c:pt>
                <c:pt idx="1840">
                  <c:v>28.600999999999999</c:v>
                </c:pt>
                <c:pt idx="1841">
                  <c:v>28.638999999999999</c:v>
                </c:pt>
                <c:pt idx="1842">
                  <c:v>28.678999999999998</c:v>
                </c:pt>
                <c:pt idx="1843">
                  <c:v>28.716999999999999</c:v>
                </c:pt>
                <c:pt idx="1844">
                  <c:v>28.742999999999999</c:v>
                </c:pt>
                <c:pt idx="1845">
                  <c:v>28.751999999999999</c:v>
                </c:pt>
                <c:pt idx="1846">
                  <c:v>28.762</c:v>
                </c:pt>
                <c:pt idx="1847">
                  <c:v>28.788</c:v>
                </c:pt>
                <c:pt idx="1848">
                  <c:v>28.82</c:v>
                </c:pt>
                <c:pt idx="1849">
                  <c:v>28.856000000000002</c:v>
                </c:pt>
                <c:pt idx="1850">
                  <c:v>28.895</c:v>
                </c:pt>
                <c:pt idx="1851">
                  <c:v>28.939</c:v>
                </c:pt>
                <c:pt idx="1852">
                  <c:v>28.984999999999999</c:v>
                </c:pt>
                <c:pt idx="1853">
                  <c:v>29.029</c:v>
                </c:pt>
                <c:pt idx="1854">
                  <c:v>29.065999999999999</c:v>
                </c:pt>
                <c:pt idx="1855">
                  <c:v>29.091999999999999</c:v>
                </c:pt>
                <c:pt idx="1856">
                  <c:v>29.120999999999999</c:v>
                </c:pt>
                <c:pt idx="1857">
                  <c:v>29.158999999999999</c:v>
                </c:pt>
                <c:pt idx="1858">
                  <c:v>29.201000000000001</c:v>
                </c:pt>
                <c:pt idx="1859">
                  <c:v>29.247</c:v>
                </c:pt>
                <c:pt idx="1860">
                  <c:v>29.291</c:v>
                </c:pt>
                <c:pt idx="1861">
                  <c:v>29.332999999999998</c:v>
                </c:pt>
                <c:pt idx="1862">
                  <c:v>29.378</c:v>
                </c:pt>
                <c:pt idx="1863">
                  <c:v>29.422999999999998</c:v>
                </c:pt>
                <c:pt idx="1864">
                  <c:v>29.466000000000001</c:v>
                </c:pt>
                <c:pt idx="1865">
                  <c:v>29.506</c:v>
                </c:pt>
                <c:pt idx="1866">
                  <c:v>29.545999999999999</c:v>
                </c:pt>
                <c:pt idx="1867">
                  <c:v>29.585999999999999</c:v>
                </c:pt>
                <c:pt idx="1868">
                  <c:v>29.625</c:v>
                </c:pt>
                <c:pt idx="1869">
                  <c:v>29.664000000000001</c:v>
                </c:pt>
                <c:pt idx="1870">
                  <c:v>29.702000000000002</c:v>
                </c:pt>
                <c:pt idx="1871">
                  <c:v>29.74</c:v>
                </c:pt>
                <c:pt idx="1872">
                  <c:v>29.779</c:v>
                </c:pt>
                <c:pt idx="1873">
                  <c:v>29.817</c:v>
                </c:pt>
                <c:pt idx="1874">
                  <c:v>29.850999999999999</c:v>
                </c:pt>
                <c:pt idx="1875">
                  <c:v>29.876999999999999</c:v>
                </c:pt>
                <c:pt idx="1876">
                  <c:v>29.888000000000002</c:v>
                </c:pt>
                <c:pt idx="1877">
                  <c:v>29.890999999999998</c:v>
                </c:pt>
                <c:pt idx="1878">
                  <c:v>29.898</c:v>
                </c:pt>
                <c:pt idx="1879">
                  <c:v>29.917999999999999</c:v>
                </c:pt>
                <c:pt idx="1880">
                  <c:v>29.951000000000001</c:v>
                </c:pt>
                <c:pt idx="1881">
                  <c:v>29.991</c:v>
                </c:pt>
                <c:pt idx="1882">
                  <c:v>30.03</c:v>
                </c:pt>
                <c:pt idx="1883">
                  <c:v>30.07</c:v>
                </c:pt>
                <c:pt idx="1884">
                  <c:v>30.109000000000002</c:v>
                </c:pt>
                <c:pt idx="1885">
                  <c:v>30.146999999999998</c:v>
                </c:pt>
                <c:pt idx="1886">
                  <c:v>30.177</c:v>
                </c:pt>
                <c:pt idx="1887">
                  <c:v>30.198</c:v>
                </c:pt>
                <c:pt idx="1888">
                  <c:v>30.225000000000001</c:v>
                </c:pt>
                <c:pt idx="1889">
                  <c:v>30.254999999999999</c:v>
                </c:pt>
                <c:pt idx="1890">
                  <c:v>30.29</c:v>
                </c:pt>
                <c:pt idx="1891">
                  <c:v>30.324999999999999</c:v>
                </c:pt>
                <c:pt idx="1892">
                  <c:v>30.353999999999999</c:v>
                </c:pt>
                <c:pt idx="1893">
                  <c:v>30.375</c:v>
                </c:pt>
                <c:pt idx="1894">
                  <c:v>30.382000000000001</c:v>
                </c:pt>
                <c:pt idx="1895">
                  <c:v>30.385999999999999</c:v>
                </c:pt>
                <c:pt idx="1896">
                  <c:v>30.39</c:v>
                </c:pt>
                <c:pt idx="1897">
                  <c:v>30.393999999999998</c:v>
                </c:pt>
                <c:pt idx="1898">
                  <c:v>30.396999999999998</c:v>
                </c:pt>
                <c:pt idx="1899">
                  <c:v>30.4</c:v>
                </c:pt>
                <c:pt idx="1900">
                  <c:v>30.402999999999999</c:v>
                </c:pt>
                <c:pt idx="1901">
                  <c:v>30.405000000000001</c:v>
                </c:pt>
                <c:pt idx="1902">
                  <c:v>30.411000000000001</c:v>
                </c:pt>
                <c:pt idx="1903">
                  <c:v>30.433</c:v>
                </c:pt>
                <c:pt idx="1904">
                  <c:v>30.462</c:v>
                </c:pt>
                <c:pt idx="1905">
                  <c:v>30.49</c:v>
                </c:pt>
                <c:pt idx="1906">
                  <c:v>30.518000000000001</c:v>
                </c:pt>
                <c:pt idx="1907">
                  <c:v>30.545000000000002</c:v>
                </c:pt>
                <c:pt idx="1908">
                  <c:v>30.568000000000001</c:v>
                </c:pt>
                <c:pt idx="1909">
                  <c:v>30.588999999999999</c:v>
                </c:pt>
                <c:pt idx="1910">
                  <c:v>30.603999999999999</c:v>
                </c:pt>
                <c:pt idx="1911">
                  <c:v>30.611000000000001</c:v>
                </c:pt>
                <c:pt idx="1912">
                  <c:v>30.626999999999999</c:v>
                </c:pt>
                <c:pt idx="1913">
                  <c:v>30.652999999999999</c:v>
                </c:pt>
                <c:pt idx="1914">
                  <c:v>30.667000000000002</c:v>
                </c:pt>
                <c:pt idx="1915">
                  <c:v>30.670999999999999</c:v>
                </c:pt>
                <c:pt idx="1916">
                  <c:v>30.672999999999998</c:v>
                </c:pt>
                <c:pt idx="1917">
                  <c:v>30.675000000000001</c:v>
                </c:pt>
                <c:pt idx="1918">
                  <c:v>30.677</c:v>
                </c:pt>
                <c:pt idx="1919">
                  <c:v>30.68</c:v>
                </c:pt>
                <c:pt idx="1920">
                  <c:v>30.681999999999999</c:v>
                </c:pt>
                <c:pt idx="1921">
                  <c:v>30.686</c:v>
                </c:pt>
                <c:pt idx="1922">
                  <c:v>30.687999999999999</c:v>
                </c:pt>
                <c:pt idx="1923">
                  <c:v>30.692</c:v>
                </c:pt>
                <c:pt idx="1924">
                  <c:v>30.696000000000002</c:v>
                </c:pt>
                <c:pt idx="1925">
                  <c:v>30.7</c:v>
                </c:pt>
                <c:pt idx="1926">
                  <c:v>30.704000000000001</c:v>
                </c:pt>
                <c:pt idx="1927">
                  <c:v>30.707999999999998</c:v>
                </c:pt>
                <c:pt idx="1928">
                  <c:v>30.713000000000001</c:v>
                </c:pt>
                <c:pt idx="1929">
                  <c:v>30.716000000000001</c:v>
                </c:pt>
                <c:pt idx="1930">
                  <c:v>30.72</c:v>
                </c:pt>
                <c:pt idx="1931">
                  <c:v>30.724</c:v>
                </c:pt>
                <c:pt idx="1932">
                  <c:v>30.725999999999999</c:v>
                </c:pt>
                <c:pt idx="1933">
                  <c:v>30.728999999999999</c:v>
                </c:pt>
                <c:pt idx="1934">
                  <c:v>30.731999999999999</c:v>
                </c:pt>
                <c:pt idx="1935">
                  <c:v>30.734000000000002</c:v>
                </c:pt>
                <c:pt idx="1936">
                  <c:v>30.736000000000001</c:v>
                </c:pt>
                <c:pt idx="1937">
                  <c:v>30.739000000000001</c:v>
                </c:pt>
                <c:pt idx="1938">
                  <c:v>30.742000000000001</c:v>
                </c:pt>
                <c:pt idx="1939">
                  <c:v>30.744</c:v>
                </c:pt>
                <c:pt idx="1940">
                  <c:v>30.747</c:v>
                </c:pt>
                <c:pt idx="1941">
                  <c:v>30.751000000000001</c:v>
                </c:pt>
                <c:pt idx="1942">
                  <c:v>30.754999999999999</c:v>
                </c:pt>
                <c:pt idx="1943">
                  <c:v>30.759</c:v>
                </c:pt>
                <c:pt idx="1944">
                  <c:v>30.762</c:v>
                </c:pt>
                <c:pt idx="1945">
                  <c:v>30.765999999999998</c:v>
                </c:pt>
                <c:pt idx="1946">
                  <c:v>30.773</c:v>
                </c:pt>
                <c:pt idx="1947">
                  <c:v>30.780999999999999</c:v>
                </c:pt>
                <c:pt idx="1948">
                  <c:v>30.791</c:v>
                </c:pt>
                <c:pt idx="1949">
                  <c:v>30.800999999999998</c:v>
                </c:pt>
                <c:pt idx="1950">
                  <c:v>30.811</c:v>
                </c:pt>
                <c:pt idx="1951">
                  <c:v>30.821999999999999</c:v>
                </c:pt>
                <c:pt idx="1952">
                  <c:v>30.835000000000001</c:v>
                </c:pt>
                <c:pt idx="1953">
                  <c:v>30.847999999999999</c:v>
                </c:pt>
                <c:pt idx="1954">
                  <c:v>30.861000000000001</c:v>
                </c:pt>
                <c:pt idx="1955">
                  <c:v>30.87</c:v>
                </c:pt>
                <c:pt idx="1956">
                  <c:v>30.881</c:v>
                </c:pt>
                <c:pt idx="1957">
                  <c:v>30.891999999999999</c:v>
                </c:pt>
                <c:pt idx="1958">
                  <c:v>30.904</c:v>
                </c:pt>
                <c:pt idx="1959">
                  <c:v>30.914999999999999</c:v>
                </c:pt>
                <c:pt idx="1960">
                  <c:v>30.922999999999998</c:v>
                </c:pt>
                <c:pt idx="1961">
                  <c:v>30.931999999999999</c:v>
                </c:pt>
                <c:pt idx="1962">
                  <c:v>30.939</c:v>
                </c:pt>
                <c:pt idx="1963">
                  <c:v>30.942</c:v>
                </c:pt>
                <c:pt idx="1964">
                  <c:v>30.946999999999999</c:v>
                </c:pt>
                <c:pt idx="1965">
                  <c:v>30.95</c:v>
                </c:pt>
                <c:pt idx="1966">
                  <c:v>30.954999999999998</c:v>
                </c:pt>
                <c:pt idx="1967">
                  <c:v>30.965</c:v>
                </c:pt>
                <c:pt idx="1968">
                  <c:v>30.975000000000001</c:v>
                </c:pt>
                <c:pt idx="1969">
                  <c:v>30.986999999999998</c:v>
                </c:pt>
                <c:pt idx="1970">
                  <c:v>31.001000000000001</c:v>
                </c:pt>
                <c:pt idx="1971">
                  <c:v>31.015000000000001</c:v>
                </c:pt>
                <c:pt idx="1972">
                  <c:v>31.027999999999999</c:v>
                </c:pt>
                <c:pt idx="1973">
                  <c:v>31.041</c:v>
                </c:pt>
                <c:pt idx="1974">
                  <c:v>31.053999999999998</c:v>
                </c:pt>
                <c:pt idx="1975">
                  <c:v>31.067</c:v>
                </c:pt>
                <c:pt idx="1976">
                  <c:v>31.081</c:v>
                </c:pt>
                <c:pt idx="1977">
                  <c:v>31.093</c:v>
                </c:pt>
                <c:pt idx="1978">
                  <c:v>31.105</c:v>
                </c:pt>
                <c:pt idx="1979">
                  <c:v>31.116</c:v>
                </c:pt>
                <c:pt idx="1980">
                  <c:v>31.129000000000001</c:v>
                </c:pt>
                <c:pt idx="1981">
                  <c:v>31.137</c:v>
                </c:pt>
                <c:pt idx="1982">
                  <c:v>31.143999999999998</c:v>
                </c:pt>
                <c:pt idx="1983">
                  <c:v>31.148</c:v>
                </c:pt>
                <c:pt idx="1984">
                  <c:v>31.152000000000001</c:v>
                </c:pt>
                <c:pt idx="1985">
                  <c:v>31.164999999999999</c:v>
                </c:pt>
                <c:pt idx="1986">
                  <c:v>31.193000000000001</c:v>
                </c:pt>
                <c:pt idx="1987">
                  <c:v>31.213000000000001</c:v>
                </c:pt>
                <c:pt idx="1988">
                  <c:v>31.225000000000001</c:v>
                </c:pt>
                <c:pt idx="1989">
                  <c:v>31.234999999999999</c:v>
                </c:pt>
                <c:pt idx="1990">
                  <c:v>31.245000000000001</c:v>
                </c:pt>
                <c:pt idx="1991">
                  <c:v>31.253</c:v>
                </c:pt>
                <c:pt idx="1992">
                  <c:v>31.260999999999999</c:v>
                </c:pt>
                <c:pt idx="1993">
                  <c:v>31.27</c:v>
                </c:pt>
                <c:pt idx="1994">
                  <c:v>31.280999999999999</c:v>
                </c:pt>
                <c:pt idx="1995">
                  <c:v>31.292000000000002</c:v>
                </c:pt>
                <c:pt idx="1996">
                  <c:v>31.303000000000001</c:v>
                </c:pt>
                <c:pt idx="1997">
                  <c:v>31.314</c:v>
                </c:pt>
                <c:pt idx="1998">
                  <c:v>31.326000000000001</c:v>
                </c:pt>
                <c:pt idx="1999">
                  <c:v>31.338000000000001</c:v>
                </c:pt>
                <c:pt idx="2000">
                  <c:v>31.350999999999999</c:v>
                </c:pt>
                <c:pt idx="2001">
                  <c:v>31.364000000000001</c:v>
                </c:pt>
                <c:pt idx="2002">
                  <c:v>31.376999999999999</c:v>
                </c:pt>
                <c:pt idx="2003">
                  <c:v>31.388999999999999</c:v>
                </c:pt>
                <c:pt idx="2004">
                  <c:v>31.4</c:v>
                </c:pt>
                <c:pt idx="2005">
                  <c:v>31.413</c:v>
                </c:pt>
                <c:pt idx="2006">
                  <c:v>31.423999999999999</c:v>
                </c:pt>
                <c:pt idx="2007">
                  <c:v>31.437000000000001</c:v>
                </c:pt>
                <c:pt idx="2008">
                  <c:v>31.45</c:v>
                </c:pt>
                <c:pt idx="2009">
                  <c:v>31.460999999999999</c:v>
                </c:pt>
                <c:pt idx="2010">
                  <c:v>31.466999999999999</c:v>
                </c:pt>
                <c:pt idx="2011">
                  <c:v>31.481000000000002</c:v>
                </c:pt>
                <c:pt idx="2012">
                  <c:v>31.507999999999999</c:v>
                </c:pt>
                <c:pt idx="2013">
                  <c:v>31.530999999999999</c:v>
                </c:pt>
                <c:pt idx="2014">
                  <c:v>31.545999999999999</c:v>
                </c:pt>
                <c:pt idx="2015">
                  <c:v>31.56</c:v>
                </c:pt>
                <c:pt idx="2016">
                  <c:v>31.571999999999999</c:v>
                </c:pt>
                <c:pt idx="2017">
                  <c:v>31.58</c:v>
                </c:pt>
                <c:pt idx="2018">
                  <c:v>31.588000000000001</c:v>
                </c:pt>
                <c:pt idx="2019">
                  <c:v>31.597000000000001</c:v>
                </c:pt>
                <c:pt idx="2020">
                  <c:v>31.606000000000002</c:v>
                </c:pt>
                <c:pt idx="2021">
                  <c:v>31.616</c:v>
                </c:pt>
                <c:pt idx="2022">
                  <c:v>31.626000000000001</c:v>
                </c:pt>
                <c:pt idx="2023">
                  <c:v>31.637</c:v>
                </c:pt>
                <c:pt idx="2024">
                  <c:v>31.648</c:v>
                </c:pt>
                <c:pt idx="2025">
                  <c:v>31.66</c:v>
                </c:pt>
                <c:pt idx="2026">
                  <c:v>31.672000000000001</c:v>
                </c:pt>
                <c:pt idx="2027">
                  <c:v>31.686</c:v>
                </c:pt>
                <c:pt idx="2028">
                  <c:v>31.7</c:v>
                </c:pt>
                <c:pt idx="2029">
                  <c:v>31.715</c:v>
                </c:pt>
                <c:pt idx="2030">
                  <c:v>31.728999999999999</c:v>
                </c:pt>
                <c:pt idx="2031">
                  <c:v>31.741</c:v>
                </c:pt>
                <c:pt idx="2032">
                  <c:v>31.753</c:v>
                </c:pt>
                <c:pt idx="2033">
                  <c:v>31.763999999999999</c:v>
                </c:pt>
                <c:pt idx="2034">
                  <c:v>31.776</c:v>
                </c:pt>
                <c:pt idx="2035">
                  <c:v>31.789000000000001</c:v>
                </c:pt>
                <c:pt idx="2036">
                  <c:v>31.802</c:v>
                </c:pt>
                <c:pt idx="2037">
                  <c:v>31.815000000000001</c:v>
                </c:pt>
                <c:pt idx="2038">
                  <c:v>31.824999999999999</c:v>
                </c:pt>
                <c:pt idx="2039">
                  <c:v>31.835000000000001</c:v>
                </c:pt>
                <c:pt idx="2040">
                  <c:v>31.844000000000001</c:v>
                </c:pt>
                <c:pt idx="2041">
                  <c:v>31.861000000000001</c:v>
                </c:pt>
                <c:pt idx="2042">
                  <c:v>31.891999999999999</c:v>
                </c:pt>
                <c:pt idx="2043">
                  <c:v>31.925000000000001</c:v>
                </c:pt>
                <c:pt idx="2044">
                  <c:v>31.96</c:v>
                </c:pt>
                <c:pt idx="2045">
                  <c:v>31.997</c:v>
                </c:pt>
                <c:pt idx="2046">
                  <c:v>32.030999999999999</c:v>
                </c:pt>
                <c:pt idx="2047">
                  <c:v>32.052999999999997</c:v>
                </c:pt>
                <c:pt idx="2048">
                  <c:v>32.061999999999998</c:v>
                </c:pt>
                <c:pt idx="2049">
                  <c:v>32.067</c:v>
                </c:pt>
                <c:pt idx="2050">
                  <c:v>32.072000000000003</c:v>
                </c:pt>
                <c:pt idx="2051">
                  <c:v>32.079000000000001</c:v>
                </c:pt>
                <c:pt idx="2052">
                  <c:v>32.085999999999999</c:v>
                </c:pt>
                <c:pt idx="2053">
                  <c:v>32.093000000000004</c:v>
                </c:pt>
                <c:pt idx="2054">
                  <c:v>32.100999999999999</c:v>
                </c:pt>
                <c:pt idx="2055">
                  <c:v>32.106000000000002</c:v>
                </c:pt>
                <c:pt idx="2056">
                  <c:v>32.110999999999997</c:v>
                </c:pt>
                <c:pt idx="2057">
                  <c:v>32.118000000000002</c:v>
                </c:pt>
                <c:pt idx="2058">
                  <c:v>32.128</c:v>
                </c:pt>
                <c:pt idx="2059">
                  <c:v>32.137</c:v>
                </c:pt>
                <c:pt idx="2060">
                  <c:v>32.146999999999998</c:v>
                </c:pt>
                <c:pt idx="2061">
                  <c:v>32.158999999999999</c:v>
                </c:pt>
                <c:pt idx="2062">
                  <c:v>32.170999999999999</c:v>
                </c:pt>
                <c:pt idx="2063">
                  <c:v>32.183999999999997</c:v>
                </c:pt>
                <c:pt idx="2064">
                  <c:v>32.195999999999998</c:v>
                </c:pt>
                <c:pt idx="2065">
                  <c:v>32.207999999999998</c:v>
                </c:pt>
                <c:pt idx="2066">
                  <c:v>32.222999999999999</c:v>
                </c:pt>
                <c:pt idx="2067">
                  <c:v>32.237000000000002</c:v>
                </c:pt>
                <c:pt idx="2068">
                  <c:v>32.249000000000002</c:v>
                </c:pt>
                <c:pt idx="2069">
                  <c:v>32.262</c:v>
                </c:pt>
                <c:pt idx="2070">
                  <c:v>32.273000000000003</c:v>
                </c:pt>
                <c:pt idx="2071">
                  <c:v>32.284999999999997</c:v>
                </c:pt>
                <c:pt idx="2072">
                  <c:v>32.302</c:v>
                </c:pt>
                <c:pt idx="2073">
                  <c:v>32.335000000000001</c:v>
                </c:pt>
                <c:pt idx="2074">
                  <c:v>32.375</c:v>
                </c:pt>
                <c:pt idx="2075">
                  <c:v>32.405999999999999</c:v>
                </c:pt>
                <c:pt idx="2076">
                  <c:v>32.415999999999997</c:v>
                </c:pt>
                <c:pt idx="2077">
                  <c:v>32.421999999999997</c:v>
                </c:pt>
                <c:pt idx="2078">
                  <c:v>32.43</c:v>
                </c:pt>
                <c:pt idx="2079">
                  <c:v>32.442999999999998</c:v>
                </c:pt>
                <c:pt idx="2080">
                  <c:v>32.460999999999999</c:v>
                </c:pt>
                <c:pt idx="2081">
                  <c:v>32.475000000000001</c:v>
                </c:pt>
                <c:pt idx="2082">
                  <c:v>32.487000000000002</c:v>
                </c:pt>
                <c:pt idx="2083">
                  <c:v>32.5</c:v>
                </c:pt>
                <c:pt idx="2084">
                  <c:v>32.512</c:v>
                </c:pt>
                <c:pt idx="2085">
                  <c:v>32.524999999999999</c:v>
                </c:pt>
                <c:pt idx="2086">
                  <c:v>32.536000000000001</c:v>
                </c:pt>
                <c:pt idx="2087">
                  <c:v>32.548999999999999</c:v>
                </c:pt>
                <c:pt idx="2088">
                  <c:v>32.561</c:v>
                </c:pt>
                <c:pt idx="2089">
                  <c:v>32.573999999999998</c:v>
                </c:pt>
                <c:pt idx="2090">
                  <c:v>32.588000000000001</c:v>
                </c:pt>
                <c:pt idx="2091">
                  <c:v>32.598999999999997</c:v>
                </c:pt>
                <c:pt idx="2092">
                  <c:v>32.612000000000002</c:v>
                </c:pt>
                <c:pt idx="2093">
                  <c:v>32.624000000000002</c:v>
                </c:pt>
                <c:pt idx="2094">
                  <c:v>32.637</c:v>
                </c:pt>
                <c:pt idx="2095">
                  <c:v>32.65</c:v>
                </c:pt>
                <c:pt idx="2096">
                  <c:v>32.661999999999999</c:v>
                </c:pt>
                <c:pt idx="2097">
                  <c:v>32.670999999999999</c:v>
                </c:pt>
                <c:pt idx="2098">
                  <c:v>32.680999999999997</c:v>
                </c:pt>
                <c:pt idx="2099">
                  <c:v>32.692</c:v>
                </c:pt>
                <c:pt idx="2100">
                  <c:v>32.704000000000001</c:v>
                </c:pt>
                <c:pt idx="2101">
                  <c:v>32.716999999999999</c:v>
                </c:pt>
                <c:pt idx="2102">
                  <c:v>32.729999999999997</c:v>
                </c:pt>
                <c:pt idx="2103">
                  <c:v>32.746000000000002</c:v>
                </c:pt>
                <c:pt idx="2104">
                  <c:v>32.773000000000003</c:v>
                </c:pt>
                <c:pt idx="2105">
                  <c:v>32.798000000000002</c:v>
                </c:pt>
                <c:pt idx="2106">
                  <c:v>32.805999999999997</c:v>
                </c:pt>
                <c:pt idx="2107">
                  <c:v>32.814999999999998</c:v>
                </c:pt>
                <c:pt idx="2108">
                  <c:v>32.826999999999998</c:v>
                </c:pt>
                <c:pt idx="2109">
                  <c:v>32.838000000000001</c:v>
                </c:pt>
                <c:pt idx="2110">
                  <c:v>32.848999999999997</c:v>
                </c:pt>
                <c:pt idx="2111">
                  <c:v>32.86</c:v>
                </c:pt>
                <c:pt idx="2112">
                  <c:v>32.871000000000002</c:v>
                </c:pt>
                <c:pt idx="2113">
                  <c:v>32.881999999999998</c:v>
                </c:pt>
                <c:pt idx="2114">
                  <c:v>32.893999999999998</c:v>
                </c:pt>
                <c:pt idx="2115">
                  <c:v>32.906999999999996</c:v>
                </c:pt>
                <c:pt idx="2116">
                  <c:v>32.920999999999999</c:v>
                </c:pt>
                <c:pt idx="2117">
                  <c:v>32.935000000000002</c:v>
                </c:pt>
                <c:pt idx="2118">
                  <c:v>32.948</c:v>
                </c:pt>
                <c:pt idx="2119">
                  <c:v>32.960999999999999</c:v>
                </c:pt>
                <c:pt idx="2120">
                  <c:v>32.973999999999997</c:v>
                </c:pt>
                <c:pt idx="2121">
                  <c:v>32.987000000000002</c:v>
                </c:pt>
                <c:pt idx="2122">
                  <c:v>33.026000000000003</c:v>
                </c:pt>
                <c:pt idx="2123">
                  <c:v>33.064999999999998</c:v>
                </c:pt>
                <c:pt idx="2124">
                  <c:v>33.103000000000002</c:v>
                </c:pt>
                <c:pt idx="2125">
                  <c:v>33.116</c:v>
                </c:pt>
                <c:pt idx="2126">
                  <c:v>33.137999999999998</c:v>
                </c:pt>
                <c:pt idx="2127">
                  <c:v>33.165999999999997</c:v>
                </c:pt>
                <c:pt idx="2128">
                  <c:v>33.191000000000003</c:v>
                </c:pt>
                <c:pt idx="2129">
                  <c:v>33.201000000000001</c:v>
                </c:pt>
                <c:pt idx="2130">
                  <c:v>33.206000000000003</c:v>
                </c:pt>
                <c:pt idx="2131">
                  <c:v>33.24</c:v>
                </c:pt>
                <c:pt idx="2132">
                  <c:v>33.292000000000002</c:v>
                </c:pt>
                <c:pt idx="2133">
                  <c:v>33.337000000000003</c:v>
                </c:pt>
                <c:pt idx="2134">
                  <c:v>33.369</c:v>
                </c:pt>
                <c:pt idx="2135">
                  <c:v>33.396000000000001</c:v>
                </c:pt>
                <c:pt idx="2136">
                  <c:v>33.421999999999997</c:v>
                </c:pt>
                <c:pt idx="2137">
                  <c:v>33.435000000000002</c:v>
                </c:pt>
                <c:pt idx="2138">
                  <c:v>33.441000000000003</c:v>
                </c:pt>
                <c:pt idx="2139">
                  <c:v>33.445999999999998</c:v>
                </c:pt>
                <c:pt idx="2140">
                  <c:v>33.451000000000001</c:v>
                </c:pt>
                <c:pt idx="2141">
                  <c:v>33.456000000000003</c:v>
                </c:pt>
                <c:pt idx="2142">
                  <c:v>33.46</c:v>
                </c:pt>
                <c:pt idx="2143">
                  <c:v>33.463999999999999</c:v>
                </c:pt>
                <c:pt idx="2144">
                  <c:v>33.468000000000004</c:v>
                </c:pt>
                <c:pt idx="2145">
                  <c:v>33.472000000000001</c:v>
                </c:pt>
                <c:pt idx="2146">
                  <c:v>33.475999999999999</c:v>
                </c:pt>
                <c:pt idx="2147">
                  <c:v>33.478999999999999</c:v>
                </c:pt>
                <c:pt idx="2148">
                  <c:v>33.484999999999999</c:v>
                </c:pt>
                <c:pt idx="2149">
                  <c:v>33.493000000000002</c:v>
                </c:pt>
                <c:pt idx="2150">
                  <c:v>33.500999999999998</c:v>
                </c:pt>
                <c:pt idx="2151">
                  <c:v>33.503999999999998</c:v>
                </c:pt>
                <c:pt idx="2152">
                  <c:v>33.506999999999998</c:v>
                </c:pt>
                <c:pt idx="2153">
                  <c:v>33.51</c:v>
                </c:pt>
                <c:pt idx="2154">
                  <c:v>33.512</c:v>
                </c:pt>
                <c:pt idx="2155">
                  <c:v>33.515000000000001</c:v>
                </c:pt>
                <c:pt idx="2156">
                  <c:v>33.518000000000001</c:v>
                </c:pt>
                <c:pt idx="2157">
                  <c:v>33.521000000000001</c:v>
                </c:pt>
                <c:pt idx="2158">
                  <c:v>33.523000000000003</c:v>
                </c:pt>
                <c:pt idx="2159">
                  <c:v>33.526000000000003</c:v>
                </c:pt>
                <c:pt idx="2160">
                  <c:v>33.529000000000003</c:v>
                </c:pt>
                <c:pt idx="2161">
                  <c:v>33.531999999999996</c:v>
                </c:pt>
                <c:pt idx="2162">
                  <c:v>33.534999999999997</c:v>
                </c:pt>
                <c:pt idx="2163">
                  <c:v>33.536999999999999</c:v>
                </c:pt>
                <c:pt idx="2164">
                  <c:v>33.54</c:v>
                </c:pt>
                <c:pt idx="2165">
                  <c:v>33.542999999999999</c:v>
                </c:pt>
                <c:pt idx="2166">
                  <c:v>33.545999999999999</c:v>
                </c:pt>
                <c:pt idx="2167">
                  <c:v>33.548000000000002</c:v>
                </c:pt>
                <c:pt idx="2168">
                  <c:v>33.551000000000002</c:v>
                </c:pt>
                <c:pt idx="2169">
                  <c:v>33.554000000000002</c:v>
                </c:pt>
                <c:pt idx="2170">
                  <c:v>33.557000000000002</c:v>
                </c:pt>
                <c:pt idx="2171">
                  <c:v>33.558999999999997</c:v>
                </c:pt>
                <c:pt idx="2172">
                  <c:v>33.561999999999998</c:v>
                </c:pt>
                <c:pt idx="2173">
                  <c:v>33.564999999999998</c:v>
                </c:pt>
                <c:pt idx="2174">
                  <c:v>33.567999999999998</c:v>
                </c:pt>
                <c:pt idx="2175">
                  <c:v>33.570999999999998</c:v>
                </c:pt>
                <c:pt idx="2176">
                  <c:v>33.573</c:v>
                </c:pt>
                <c:pt idx="2177">
                  <c:v>33.576000000000001</c:v>
                </c:pt>
                <c:pt idx="2178">
                  <c:v>33.579000000000001</c:v>
                </c:pt>
                <c:pt idx="2179">
                  <c:v>33.582000000000001</c:v>
                </c:pt>
                <c:pt idx="2180">
                  <c:v>33.584000000000003</c:v>
                </c:pt>
                <c:pt idx="2181">
                  <c:v>33.587000000000003</c:v>
                </c:pt>
                <c:pt idx="2182">
                  <c:v>33.590000000000003</c:v>
                </c:pt>
                <c:pt idx="2183">
                  <c:v>33.593000000000004</c:v>
                </c:pt>
                <c:pt idx="2184">
                  <c:v>33.595999999999997</c:v>
                </c:pt>
                <c:pt idx="2185">
                  <c:v>33.597999999999999</c:v>
                </c:pt>
                <c:pt idx="2186">
                  <c:v>33.600999999999999</c:v>
                </c:pt>
                <c:pt idx="2187">
                  <c:v>33.603999999999999</c:v>
                </c:pt>
                <c:pt idx="2188">
                  <c:v>33.606999999999999</c:v>
                </c:pt>
                <c:pt idx="2189">
                  <c:v>33.609000000000002</c:v>
                </c:pt>
                <c:pt idx="2190">
                  <c:v>33.612000000000002</c:v>
                </c:pt>
                <c:pt idx="2191">
                  <c:v>33.615000000000002</c:v>
                </c:pt>
                <c:pt idx="2192">
                  <c:v>33.618000000000002</c:v>
                </c:pt>
                <c:pt idx="2193">
                  <c:v>33.621000000000002</c:v>
                </c:pt>
                <c:pt idx="2194">
                  <c:v>33.622999999999998</c:v>
                </c:pt>
                <c:pt idx="2195">
                  <c:v>33.625999999999998</c:v>
                </c:pt>
                <c:pt idx="2196">
                  <c:v>33.628999999999998</c:v>
                </c:pt>
                <c:pt idx="2197">
                  <c:v>33.631999999999998</c:v>
                </c:pt>
                <c:pt idx="2198">
                  <c:v>33.634</c:v>
                </c:pt>
                <c:pt idx="2199">
                  <c:v>33.637</c:v>
                </c:pt>
                <c:pt idx="2200">
                  <c:v>33.64</c:v>
                </c:pt>
                <c:pt idx="2201">
                  <c:v>33.643000000000001</c:v>
                </c:pt>
                <c:pt idx="2202">
                  <c:v>33.646000000000001</c:v>
                </c:pt>
                <c:pt idx="2203">
                  <c:v>33.648000000000003</c:v>
                </c:pt>
                <c:pt idx="2204">
                  <c:v>33.651000000000003</c:v>
                </c:pt>
                <c:pt idx="2205">
                  <c:v>33.654000000000003</c:v>
                </c:pt>
                <c:pt idx="2206">
                  <c:v>33.656999999999996</c:v>
                </c:pt>
                <c:pt idx="2207">
                  <c:v>33.658999999999999</c:v>
                </c:pt>
                <c:pt idx="2208">
                  <c:v>33.661999999999999</c:v>
                </c:pt>
                <c:pt idx="2209">
                  <c:v>33.664999999999999</c:v>
                </c:pt>
                <c:pt idx="2210">
                  <c:v>33.667999999999999</c:v>
                </c:pt>
                <c:pt idx="2211">
                  <c:v>33.670999999999999</c:v>
                </c:pt>
                <c:pt idx="2212">
                  <c:v>33.673000000000002</c:v>
                </c:pt>
                <c:pt idx="2213">
                  <c:v>33.676000000000002</c:v>
                </c:pt>
                <c:pt idx="2214">
                  <c:v>33.679000000000002</c:v>
                </c:pt>
                <c:pt idx="2215">
                  <c:v>33.682000000000002</c:v>
                </c:pt>
                <c:pt idx="2216">
                  <c:v>33.683999999999997</c:v>
                </c:pt>
                <c:pt idx="2217">
                  <c:v>33.686999999999998</c:v>
                </c:pt>
                <c:pt idx="2218">
                  <c:v>33.69</c:v>
                </c:pt>
                <c:pt idx="2219">
                  <c:v>33.692999999999998</c:v>
                </c:pt>
                <c:pt idx="2220">
                  <c:v>33.695999999999998</c:v>
                </c:pt>
                <c:pt idx="2221">
                  <c:v>33.698</c:v>
                </c:pt>
                <c:pt idx="2222">
                  <c:v>33.701000000000001</c:v>
                </c:pt>
                <c:pt idx="2223">
                  <c:v>33.704000000000001</c:v>
                </c:pt>
                <c:pt idx="2224">
                  <c:v>33.707000000000001</c:v>
                </c:pt>
                <c:pt idx="2225">
                  <c:v>33.709000000000003</c:v>
                </c:pt>
                <c:pt idx="2226">
                  <c:v>33.712000000000003</c:v>
                </c:pt>
                <c:pt idx="2227">
                  <c:v>33.715000000000003</c:v>
                </c:pt>
                <c:pt idx="2228">
                  <c:v>33.718000000000004</c:v>
                </c:pt>
                <c:pt idx="2229">
                  <c:v>33.720999999999997</c:v>
                </c:pt>
                <c:pt idx="2230">
                  <c:v>33.722999999999999</c:v>
                </c:pt>
                <c:pt idx="2231">
                  <c:v>33.725999999999999</c:v>
                </c:pt>
                <c:pt idx="2232">
                  <c:v>33.728999999999999</c:v>
                </c:pt>
                <c:pt idx="2233">
                  <c:v>33.731999999999999</c:v>
                </c:pt>
                <c:pt idx="2234">
                  <c:v>33.734000000000002</c:v>
                </c:pt>
                <c:pt idx="2235">
                  <c:v>33.737000000000002</c:v>
                </c:pt>
                <c:pt idx="2236">
                  <c:v>33.74</c:v>
                </c:pt>
                <c:pt idx="2237">
                  <c:v>33.743000000000002</c:v>
                </c:pt>
                <c:pt idx="2238">
                  <c:v>33.746000000000002</c:v>
                </c:pt>
                <c:pt idx="2239">
                  <c:v>33.747999999999998</c:v>
                </c:pt>
                <c:pt idx="2240">
                  <c:v>33.750999999999998</c:v>
                </c:pt>
                <c:pt idx="2241">
                  <c:v>33.753999999999998</c:v>
                </c:pt>
                <c:pt idx="2242">
                  <c:v>33.756999999999998</c:v>
                </c:pt>
                <c:pt idx="2243">
                  <c:v>33.759</c:v>
                </c:pt>
                <c:pt idx="2244">
                  <c:v>33.762</c:v>
                </c:pt>
                <c:pt idx="2245">
                  <c:v>33.765000000000001</c:v>
                </c:pt>
                <c:pt idx="2246">
                  <c:v>33.768000000000001</c:v>
                </c:pt>
                <c:pt idx="2247">
                  <c:v>33.771000000000001</c:v>
                </c:pt>
                <c:pt idx="2248">
                  <c:v>33.773000000000003</c:v>
                </c:pt>
                <c:pt idx="2249">
                  <c:v>33.776000000000003</c:v>
                </c:pt>
                <c:pt idx="2250">
                  <c:v>33.779000000000003</c:v>
                </c:pt>
                <c:pt idx="2251">
                  <c:v>33.781999999999996</c:v>
                </c:pt>
                <c:pt idx="2252">
                  <c:v>33.805</c:v>
                </c:pt>
                <c:pt idx="2253">
                  <c:v>33.841999999999999</c:v>
                </c:pt>
                <c:pt idx="2254">
                  <c:v>33.875999999999998</c:v>
                </c:pt>
                <c:pt idx="2255">
                  <c:v>33.904000000000003</c:v>
                </c:pt>
                <c:pt idx="2256">
                  <c:v>33.927</c:v>
                </c:pt>
                <c:pt idx="2257">
                  <c:v>33.939</c:v>
                </c:pt>
                <c:pt idx="2258">
                  <c:v>33.942</c:v>
                </c:pt>
                <c:pt idx="2259">
                  <c:v>33.945</c:v>
                </c:pt>
                <c:pt idx="2260">
                  <c:v>33.947000000000003</c:v>
                </c:pt>
                <c:pt idx="2261">
                  <c:v>33.950000000000003</c:v>
                </c:pt>
                <c:pt idx="2262">
                  <c:v>33.953000000000003</c:v>
                </c:pt>
                <c:pt idx="2263">
                  <c:v>33.956000000000003</c:v>
                </c:pt>
                <c:pt idx="2264">
                  <c:v>33.957999999999998</c:v>
                </c:pt>
                <c:pt idx="2265">
                  <c:v>33.960999999999999</c:v>
                </c:pt>
                <c:pt idx="2266">
                  <c:v>33.963999999999999</c:v>
                </c:pt>
                <c:pt idx="2267">
                  <c:v>33.966999999999999</c:v>
                </c:pt>
                <c:pt idx="2268">
                  <c:v>33.97</c:v>
                </c:pt>
                <c:pt idx="2269">
                  <c:v>33.972000000000001</c:v>
                </c:pt>
                <c:pt idx="2270">
                  <c:v>33.975000000000001</c:v>
                </c:pt>
                <c:pt idx="2271">
                  <c:v>33.978000000000002</c:v>
                </c:pt>
                <c:pt idx="2272">
                  <c:v>33.981000000000002</c:v>
                </c:pt>
                <c:pt idx="2273">
                  <c:v>33.982999999999997</c:v>
                </c:pt>
                <c:pt idx="2274">
                  <c:v>33.985999999999997</c:v>
                </c:pt>
                <c:pt idx="2275">
                  <c:v>33.988999999999997</c:v>
                </c:pt>
                <c:pt idx="2276">
                  <c:v>33.991999999999997</c:v>
                </c:pt>
                <c:pt idx="2277">
                  <c:v>33.994999999999997</c:v>
                </c:pt>
                <c:pt idx="2278">
                  <c:v>33.997</c:v>
                </c:pt>
                <c:pt idx="2279">
                  <c:v>34</c:v>
                </c:pt>
                <c:pt idx="2280">
                  <c:v>34.003</c:v>
                </c:pt>
                <c:pt idx="2281">
                  <c:v>34.006</c:v>
                </c:pt>
                <c:pt idx="2282">
                  <c:v>34.008000000000003</c:v>
                </c:pt>
                <c:pt idx="2283">
                  <c:v>34.011000000000003</c:v>
                </c:pt>
                <c:pt idx="2284">
                  <c:v>34.014000000000003</c:v>
                </c:pt>
                <c:pt idx="2285">
                  <c:v>34.017000000000003</c:v>
                </c:pt>
                <c:pt idx="2286">
                  <c:v>34.020000000000003</c:v>
                </c:pt>
                <c:pt idx="2287">
                  <c:v>34.021999999999998</c:v>
                </c:pt>
                <c:pt idx="2288">
                  <c:v>34.024999999999999</c:v>
                </c:pt>
                <c:pt idx="2289">
                  <c:v>34.027999999999999</c:v>
                </c:pt>
                <c:pt idx="2290">
                  <c:v>34.030999999999999</c:v>
                </c:pt>
                <c:pt idx="2291">
                  <c:v>34.033999999999999</c:v>
                </c:pt>
                <c:pt idx="2292">
                  <c:v>34.036000000000001</c:v>
                </c:pt>
                <c:pt idx="2293">
                  <c:v>34.039000000000001</c:v>
                </c:pt>
                <c:pt idx="2294">
                  <c:v>34.042000000000002</c:v>
                </c:pt>
                <c:pt idx="2295">
                  <c:v>34.045000000000002</c:v>
                </c:pt>
                <c:pt idx="2296">
                  <c:v>34.046999999999997</c:v>
                </c:pt>
                <c:pt idx="2297">
                  <c:v>34.049999999999997</c:v>
                </c:pt>
                <c:pt idx="2298">
                  <c:v>34.052999999999997</c:v>
                </c:pt>
                <c:pt idx="2299">
                  <c:v>34.055999999999997</c:v>
                </c:pt>
                <c:pt idx="2300">
                  <c:v>34.058</c:v>
                </c:pt>
                <c:pt idx="2301">
                  <c:v>34.061</c:v>
                </c:pt>
                <c:pt idx="2302">
                  <c:v>34.064</c:v>
                </c:pt>
                <c:pt idx="2303">
                  <c:v>34.067</c:v>
                </c:pt>
                <c:pt idx="2304">
                  <c:v>34.07</c:v>
                </c:pt>
                <c:pt idx="2305">
                  <c:v>34.072000000000003</c:v>
                </c:pt>
                <c:pt idx="2306">
                  <c:v>34.075000000000003</c:v>
                </c:pt>
                <c:pt idx="2307">
                  <c:v>34.078000000000003</c:v>
                </c:pt>
                <c:pt idx="2308">
                  <c:v>34.081000000000003</c:v>
                </c:pt>
                <c:pt idx="2309">
                  <c:v>34.084000000000003</c:v>
                </c:pt>
                <c:pt idx="2310">
                  <c:v>34.085999999999999</c:v>
                </c:pt>
                <c:pt idx="2311">
                  <c:v>34.088999999999999</c:v>
                </c:pt>
                <c:pt idx="2312">
                  <c:v>34.091999999999999</c:v>
                </c:pt>
                <c:pt idx="2313">
                  <c:v>34.094999999999999</c:v>
                </c:pt>
                <c:pt idx="2314">
                  <c:v>34.097000000000001</c:v>
                </c:pt>
                <c:pt idx="2315">
                  <c:v>34.1</c:v>
                </c:pt>
                <c:pt idx="2316">
                  <c:v>34.103000000000002</c:v>
                </c:pt>
                <c:pt idx="2317">
                  <c:v>34.106000000000002</c:v>
                </c:pt>
                <c:pt idx="2318">
                  <c:v>34.107999999999997</c:v>
                </c:pt>
                <c:pt idx="2319">
                  <c:v>34.110999999999997</c:v>
                </c:pt>
                <c:pt idx="2320">
                  <c:v>34.113999999999997</c:v>
                </c:pt>
                <c:pt idx="2321">
                  <c:v>34.116999999999997</c:v>
                </c:pt>
                <c:pt idx="2322">
                  <c:v>34.119999999999997</c:v>
                </c:pt>
                <c:pt idx="2323">
                  <c:v>34.122</c:v>
                </c:pt>
                <c:pt idx="2324">
                  <c:v>34.125</c:v>
                </c:pt>
                <c:pt idx="2325">
                  <c:v>34.128</c:v>
                </c:pt>
                <c:pt idx="2326">
                  <c:v>34.131</c:v>
                </c:pt>
                <c:pt idx="2327">
                  <c:v>34.133000000000003</c:v>
                </c:pt>
                <c:pt idx="2328">
                  <c:v>34.136000000000003</c:v>
                </c:pt>
                <c:pt idx="2329">
                  <c:v>34.139000000000003</c:v>
                </c:pt>
                <c:pt idx="2330">
                  <c:v>34.142000000000003</c:v>
                </c:pt>
                <c:pt idx="2331">
                  <c:v>34.145000000000003</c:v>
                </c:pt>
                <c:pt idx="2332">
                  <c:v>34.146999999999998</c:v>
                </c:pt>
                <c:pt idx="2333">
                  <c:v>34.15</c:v>
                </c:pt>
                <c:pt idx="2334">
                  <c:v>34.152999999999999</c:v>
                </c:pt>
                <c:pt idx="2335">
                  <c:v>34.155999999999999</c:v>
                </c:pt>
                <c:pt idx="2336">
                  <c:v>34.158000000000001</c:v>
                </c:pt>
                <c:pt idx="2337">
                  <c:v>34.161000000000001</c:v>
                </c:pt>
                <c:pt idx="2338">
                  <c:v>34.164000000000001</c:v>
                </c:pt>
                <c:pt idx="2339">
                  <c:v>34.167000000000002</c:v>
                </c:pt>
                <c:pt idx="2340">
                  <c:v>34.17</c:v>
                </c:pt>
                <c:pt idx="2341">
                  <c:v>34.171999999999997</c:v>
                </c:pt>
                <c:pt idx="2342">
                  <c:v>34.174999999999997</c:v>
                </c:pt>
                <c:pt idx="2343">
                  <c:v>34.177999999999997</c:v>
                </c:pt>
                <c:pt idx="2344">
                  <c:v>34.180999999999997</c:v>
                </c:pt>
                <c:pt idx="2345">
                  <c:v>34.183999999999997</c:v>
                </c:pt>
                <c:pt idx="2346">
                  <c:v>34.186</c:v>
                </c:pt>
                <c:pt idx="2347">
                  <c:v>34.189</c:v>
                </c:pt>
                <c:pt idx="2348">
                  <c:v>34.192</c:v>
                </c:pt>
                <c:pt idx="2349">
                  <c:v>34.195</c:v>
                </c:pt>
                <c:pt idx="2350">
                  <c:v>34.197000000000003</c:v>
                </c:pt>
                <c:pt idx="2351">
                  <c:v>34.200000000000003</c:v>
                </c:pt>
                <c:pt idx="2352">
                  <c:v>34.203000000000003</c:v>
                </c:pt>
                <c:pt idx="2353">
                  <c:v>34.206000000000003</c:v>
                </c:pt>
                <c:pt idx="2354">
                  <c:v>34.207999999999998</c:v>
                </c:pt>
                <c:pt idx="2355">
                  <c:v>34.210999999999999</c:v>
                </c:pt>
                <c:pt idx="2356">
                  <c:v>34.213999999999999</c:v>
                </c:pt>
                <c:pt idx="2357">
                  <c:v>34.216999999999999</c:v>
                </c:pt>
                <c:pt idx="2358">
                  <c:v>34.22</c:v>
                </c:pt>
                <c:pt idx="2359">
                  <c:v>34.222000000000001</c:v>
                </c:pt>
                <c:pt idx="2360">
                  <c:v>34.225000000000001</c:v>
                </c:pt>
                <c:pt idx="2361">
                  <c:v>34.228000000000002</c:v>
                </c:pt>
                <c:pt idx="2362">
                  <c:v>34.231000000000002</c:v>
                </c:pt>
                <c:pt idx="2363">
                  <c:v>34.232999999999997</c:v>
                </c:pt>
                <c:pt idx="2364">
                  <c:v>34.235999999999997</c:v>
                </c:pt>
                <c:pt idx="2365">
                  <c:v>34.238999999999997</c:v>
                </c:pt>
                <c:pt idx="2366">
                  <c:v>34.241999999999997</c:v>
                </c:pt>
                <c:pt idx="2367">
                  <c:v>34.244999999999997</c:v>
                </c:pt>
                <c:pt idx="2368">
                  <c:v>34.250999999999998</c:v>
                </c:pt>
                <c:pt idx="2369">
                  <c:v>34.276000000000003</c:v>
                </c:pt>
                <c:pt idx="2370">
                  <c:v>34.308999999999997</c:v>
                </c:pt>
                <c:pt idx="2371">
                  <c:v>34.332999999999998</c:v>
                </c:pt>
                <c:pt idx="2372">
                  <c:v>34.353000000000002</c:v>
                </c:pt>
                <c:pt idx="2373">
                  <c:v>34.369</c:v>
                </c:pt>
                <c:pt idx="2374">
                  <c:v>34.39</c:v>
                </c:pt>
                <c:pt idx="2375">
                  <c:v>34.411000000000001</c:v>
                </c:pt>
                <c:pt idx="2376">
                  <c:v>34.426000000000002</c:v>
                </c:pt>
                <c:pt idx="2377">
                  <c:v>34.451000000000001</c:v>
                </c:pt>
                <c:pt idx="2378">
                  <c:v>34.472999999999999</c:v>
                </c:pt>
                <c:pt idx="2379">
                  <c:v>34.478999999999999</c:v>
                </c:pt>
                <c:pt idx="2380">
                  <c:v>34.484000000000002</c:v>
                </c:pt>
                <c:pt idx="2381">
                  <c:v>34.488</c:v>
                </c:pt>
                <c:pt idx="2382">
                  <c:v>34.493000000000002</c:v>
                </c:pt>
                <c:pt idx="2383">
                  <c:v>34.500999999999998</c:v>
                </c:pt>
                <c:pt idx="2384">
                  <c:v>34.509</c:v>
                </c:pt>
                <c:pt idx="2385">
                  <c:v>34.518000000000001</c:v>
                </c:pt>
                <c:pt idx="2386">
                  <c:v>34.527999999999999</c:v>
                </c:pt>
                <c:pt idx="2387">
                  <c:v>34.537999999999997</c:v>
                </c:pt>
                <c:pt idx="2388">
                  <c:v>34.548000000000002</c:v>
                </c:pt>
                <c:pt idx="2389">
                  <c:v>34.558999999999997</c:v>
                </c:pt>
                <c:pt idx="2390">
                  <c:v>34.572000000000003</c:v>
                </c:pt>
                <c:pt idx="2391">
                  <c:v>34.584000000000003</c:v>
                </c:pt>
                <c:pt idx="2392">
                  <c:v>34.595999999999997</c:v>
                </c:pt>
                <c:pt idx="2393">
                  <c:v>34.606999999999999</c:v>
                </c:pt>
                <c:pt idx="2394">
                  <c:v>34.619</c:v>
                </c:pt>
                <c:pt idx="2395">
                  <c:v>34.631</c:v>
                </c:pt>
                <c:pt idx="2396">
                  <c:v>34.640999999999998</c:v>
                </c:pt>
                <c:pt idx="2397">
                  <c:v>34.65</c:v>
                </c:pt>
                <c:pt idx="2398">
                  <c:v>34.658999999999999</c:v>
                </c:pt>
                <c:pt idx="2399">
                  <c:v>34.67</c:v>
                </c:pt>
                <c:pt idx="2400">
                  <c:v>34.680999999999997</c:v>
                </c:pt>
                <c:pt idx="2401">
                  <c:v>34.692</c:v>
                </c:pt>
                <c:pt idx="2402">
                  <c:v>34.701000000000001</c:v>
                </c:pt>
                <c:pt idx="2403">
                  <c:v>34.709000000000003</c:v>
                </c:pt>
                <c:pt idx="2404">
                  <c:v>34.72</c:v>
                </c:pt>
                <c:pt idx="2405">
                  <c:v>34.731000000000002</c:v>
                </c:pt>
                <c:pt idx="2406">
                  <c:v>34.741999999999997</c:v>
                </c:pt>
                <c:pt idx="2407">
                  <c:v>34.753</c:v>
                </c:pt>
                <c:pt idx="2408">
                  <c:v>34.765000000000001</c:v>
                </c:pt>
                <c:pt idx="2409">
                  <c:v>34.777999999999999</c:v>
                </c:pt>
                <c:pt idx="2410">
                  <c:v>34.790999999999997</c:v>
                </c:pt>
                <c:pt idx="2411">
                  <c:v>34.802</c:v>
                </c:pt>
                <c:pt idx="2412">
                  <c:v>34.813000000000002</c:v>
                </c:pt>
                <c:pt idx="2413">
                  <c:v>34.823999999999998</c:v>
                </c:pt>
                <c:pt idx="2414">
                  <c:v>34.834000000000003</c:v>
                </c:pt>
                <c:pt idx="2415">
                  <c:v>34.844999999999999</c:v>
                </c:pt>
                <c:pt idx="2416">
                  <c:v>34.880000000000003</c:v>
                </c:pt>
                <c:pt idx="2417">
                  <c:v>34.917000000000002</c:v>
                </c:pt>
                <c:pt idx="2418">
                  <c:v>34.936999999999998</c:v>
                </c:pt>
                <c:pt idx="2419">
                  <c:v>34.945999999999998</c:v>
                </c:pt>
                <c:pt idx="2420">
                  <c:v>34.963000000000001</c:v>
                </c:pt>
                <c:pt idx="2421">
                  <c:v>34.987000000000002</c:v>
                </c:pt>
                <c:pt idx="2422">
                  <c:v>35.014000000000003</c:v>
                </c:pt>
                <c:pt idx="2423">
                  <c:v>35.021000000000001</c:v>
                </c:pt>
                <c:pt idx="2424">
                  <c:v>35.04</c:v>
                </c:pt>
                <c:pt idx="2425">
                  <c:v>35.067</c:v>
                </c:pt>
                <c:pt idx="2426">
                  <c:v>35.091000000000001</c:v>
                </c:pt>
                <c:pt idx="2427">
                  <c:v>35.11</c:v>
                </c:pt>
                <c:pt idx="2428">
                  <c:v>35.119999999999997</c:v>
                </c:pt>
                <c:pt idx="2429">
                  <c:v>35.125</c:v>
                </c:pt>
                <c:pt idx="2430">
                  <c:v>35.128999999999998</c:v>
                </c:pt>
                <c:pt idx="2431">
                  <c:v>35.134</c:v>
                </c:pt>
                <c:pt idx="2432">
                  <c:v>35.143000000000001</c:v>
                </c:pt>
                <c:pt idx="2433">
                  <c:v>35.152999999999999</c:v>
                </c:pt>
                <c:pt idx="2434">
                  <c:v>35.162999999999997</c:v>
                </c:pt>
                <c:pt idx="2435">
                  <c:v>35.173000000000002</c:v>
                </c:pt>
                <c:pt idx="2436">
                  <c:v>35.183</c:v>
                </c:pt>
                <c:pt idx="2437">
                  <c:v>35.194000000000003</c:v>
                </c:pt>
                <c:pt idx="2438">
                  <c:v>35.207000000000001</c:v>
                </c:pt>
                <c:pt idx="2439">
                  <c:v>35.219000000000001</c:v>
                </c:pt>
                <c:pt idx="2440">
                  <c:v>35.228999999999999</c:v>
                </c:pt>
                <c:pt idx="2441">
                  <c:v>35.238</c:v>
                </c:pt>
                <c:pt idx="2442">
                  <c:v>35.247999999999998</c:v>
                </c:pt>
                <c:pt idx="2443">
                  <c:v>35.261000000000003</c:v>
                </c:pt>
                <c:pt idx="2444">
                  <c:v>35.274000000000001</c:v>
                </c:pt>
                <c:pt idx="2445">
                  <c:v>35.286000000000001</c:v>
                </c:pt>
                <c:pt idx="2446">
                  <c:v>35.298000000000002</c:v>
                </c:pt>
                <c:pt idx="2447">
                  <c:v>35.308</c:v>
                </c:pt>
                <c:pt idx="2448">
                  <c:v>35.317999999999998</c:v>
                </c:pt>
                <c:pt idx="2449">
                  <c:v>35.328000000000003</c:v>
                </c:pt>
                <c:pt idx="2450">
                  <c:v>35.338000000000001</c:v>
                </c:pt>
                <c:pt idx="2451">
                  <c:v>35.347999999999999</c:v>
                </c:pt>
                <c:pt idx="2452">
                  <c:v>35.359000000000002</c:v>
                </c:pt>
                <c:pt idx="2453">
                  <c:v>35.371000000000002</c:v>
                </c:pt>
                <c:pt idx="2454">
                  <c:v>35.384999999999998</c:v>
                </c:pt>
                <c:pt idx="2455">
                  <c:v>35.396999999999998</c:v>
                </c:pt>
                <c:pt idx="2456">
                  <c:v>35.408999999999999</c:v>
                </c:pt>
                <c:pt idx="2457">
                  <c:v>35.420999999999999</c:v>
                </c:pt>
                <c:pt idx="2458">
                  <c:v>35.432000000000002</c:v>
                </c:pt>
                <c:pt idx="2459">
                  <c:v>35.451000000000001</c:v>
                </c:pt>
                <c:pt idx="2460">
                  <c:v>35.481999999999999</c:v>
                </c:pt>
                <c:pt idx="2461">
                  <c:v>35.514000000000003</c:v>
                </c:pt>
                <c:pt idx="2462">
                  <c:v>35.533999999999999</c:v>
                </c:pt>
                <c:pt idx="2463">
                  <c:v>35.540999999999997</c:v>
                </c:pt>
                <c:pt idx="2464">
                  <c:v>35.549999999999997</c:v>
                </c:pt>
                <c:pt idx="2465">
                  <c:v>35.564</c:v>
                </c:pt>
                <c:pt idx="2466">
                  <c:v>35.582999999999998</c:v>
                </c:pt>
                <c:pt idx="2467">
                  <c:v>35.594999999999999</c:v>
                </c:pt>
                <c:pt idx="2468">
                  <c:v>35.603999999999999</c:v>
                </c:pt>
                <c:pt idx="2469">
                  <c:v>35.618000000000002</c:v>
                </c:pt>
                <c:pt idx="2470">
                  <c:v>35.628999999999998</c:v>
                </c:pt>
                <c:pt idx="2471">
                  <c:v>35.64</c:v>
                </c:pt>
                <c:pt idx="2472">
                  <c:v>35.652999999999999</c:v>
                </c:pt>
                <c:pt idx="2473">
                  <c:v>35.664999999999999</c:v>
                </c:pt>
                <c:pt idx="2474">
                  <c:v>35.676000000000002</c:v>
                </c:pt>
                <c:pt idx="2475">
                  <c:v>35.689</c:v>
                </c:pt>
                <c:pt idx="2476">
                  <c:v>35.701999999999998</c:v>
                </c:pt>
                <c:pt idx="2477">
                  <c:v>35.716000000000001</c:v>
                </c:pt>
                <c:pt idx="2478">
                  <c:v>35.728000000000002</c:v>
                </c:pt>
                <c:pt idx="2479">
                  <c:v>35.74</c:v>
                </c:pt>
                <c:pt idx="2480">
                  <c:v>35.752000000000002</c:v>
                </c:pt>
                <c:pt idx="2481">
                  <c:v>35.764000000000003</c:v>
                </c:pt>
                <c:pt idx="2482">
                  <c:v>35.777999999999999</c:v>
                </c:pt>
                <c:pt idx="2483">
                  <c:v>35.792999999999999</c:v>
                </c:pt>
                <c:pt idx="2484">
                  <c:v>35.813000000000002</c:v>
                </c:pt>
                <c:pt idx="2485">
                  <c:v>35.83</c:v>
                </c:pt>
                <c:pt idx="2486">
                  <c:v>35.841000000000001</c:v>
                </c:pt>
                <c:pt idx="2487">
                  <c:v>35.848999999999997</c:v>
                </c:pt>
                <c:pt idx="2488">
                  <c:v>35.860999999999997</c:v>
                </c:pt>
                <c:pt idx="2489">
                  <c:v>35.872</c:v>
                </c:pt>
                <c:pt idx="2490">
                  <c:v>35.884</c:v>
                </c:pt>
                <c:pt idx="2491">
                  <c:v>35.895000000000003</c:v>
                </c:pt>
                <c:pt idx="2492">
                  <c:v>35.906999999999996</c:v>
                </c:pt>
                <c:pt idx="2493">
                  <c:v>35.920999999999999</c:v>
                </c:pt>
                <c:pt idx="2494">
                  <c:v>35.933999999999997</c:v>
                </c:pt>
                <c:pt idx="2495">
                  <c:v>35.947000000000003</c:v>
                </c:pt>
                <c:pt idx="2496">
                  <c:v>35.957999999999998</c:v>
                </c:pt>
                <c:pt idx="2497">
                  <c:v>35.97</c:v>
                </c:pt>
                <c:pt idx="2498">
                  <c:v>35.984000000000002</c:v>
                </c:pt>
                <c:pt idx="2499">
                  <c:v>35.999000000000002</c:v>
                </c:pt>
                <c:pt idx="2500">
                  <c:v>36.024999999999999</c:v>
                </c:pt>
                <c:pt idx="2501">
                  <c:v>36.061</c:v>
                </c:pt>
                <c:pt idx="2502">
                  <c:v>36.090000000000003</c:v>
                </c:pt>
                <c:pt idx="2503">
                  <c:v>36.110999999999997</c:v>
                </c:pt>
                <c:pt idx="2504">
                  <c:v>36.124000000000002</c:v>
                </c:pt>
                <c:pt idx="2505">
                  <c:v>36.130000000000003</c:v>
                </c:pt>
                <c:pt idx="2506">
                  <c:v>36.136000000000003</c:v>
                </c:pt>
                <c:pt idx="2507">
                  <c:v>36.140999999999998</c:v>
                </c:pt>
                <c:pt idx="2508">
                  <c:v>36.152000000000001</c:v>
                </c:pt>
                <c:pt idx="2509">
                  <c:v>36.176000000000002</c:v>
                </c:pt>
                <c:pt idx="2510">
                  <c:v>36.198</c:v>
                </c:pt>
                <c:pt idx="2511">
                  <c:v>36.216000000000001</c:v>
                </c:pt>
                <c:pt idx="2512">
                  <c:v>36.237000000000002</c:v>
                </c:pt>
                <c:pt idx="2513">
                  <c:v>36.255000000000003</c:v>
                </c:pt>
                <c:pt idx="2514">
                  <c:v>36.271999999999998</c:v>
                </c:pt>
                <c:pt idx="2515">
                  <c:v>36.286000000000001</c:v>
                </c:pt>
                <c:pt idx="2516">
                  <c:v>36.296999999999997</c:v>
                </c:pt>
                <c:pt idx="2517">
                  <c:v>36.31</c:v>
                </c:pt>
                <c:pt idx="2518">
                  <c:v>36.320999999999998</c:v>
                </c:pt>
                <c:pt idx="2519">
                  <c:v>36.332000000000001</c:v>
                </c:pt>
                <c:pt idx="2520">
                  <c:v>36.344999999999999</c:v>
                </c:pt>
                <c:pt idx="2521">
                  <c:v>36.357999999999997</c:v>
                </c:pt>
                <c:pt idx="2522">
                  <c:v>36.371000000000002</c:v>
                </c:pt>
                <c:pt idx="2523">
                  <c:v>36.383000000000003</c:v>
                </c:pt>
                <c:pt idx="2524">
                  <c:v>36.393999999999998</c:v>
                </c:pt>
                <c:pt idx="2525">
                  <c:v>36.404000000000003</c:v>
                </c:pt>
                <c:pt idx="2526">
                  <c:v>36.414000000000001</c:v>
                </c:pt>
                <c:pt idx="2527">
                  <c:v>36.423000000000002</c:v>
                </c:pt>
                <c:pt idx="2528">
                  <c:v>36.447000000000003</c:v>
                </c:pt>
                <c:pt idx="2529">
                  <c:v>36.472999999999999</c:v>
                </c:pt>
                <c:pt idx="2530">
                  <c:v>36.484999999999999</c:v>
                </c:pt>
                <c:pt idx="2531">
                  <c:v>36.497999999999998</c:v>
                </c:pt>
                <c:pt idx="2532">
                  <c:v>36.509</c:v>
                </c:pt>
                <c:pt idx="2533">
                  <c:v>36.518999999999998</c:v>
                </c:pt>
                <c:pt idx="2534">
                  <c:v>36.531999999999996</c:v>
                </c:pt>
                <c:pt idx="2535">
                  <c:v>36.543999999999997</c:v>
                </c:pt>
                <c:pt idx="2536">
                  <c:v>36.554000000000002</c:v>
                </c:pt>
                <c:pt idx="2537">
                  <c:v>36.566000000000003</c:v>
                </c:pt>
                <c:pt idx="2538">
                  <c:v>36.58</c:v>
                </c:pt>
                <c:pt idx="2539">
                  <c:v>36.594000000000001</c:v>
                </c:pt>
                <c:pt idx="2540">
                  <c:v>36.604999999999997</c:v>
                </c:pt>
                <c:pt idx="2541">
                  <c:v>36.613999999999997</c:v>
                </c:pt>
                <c:pt idx="2542">
                  <c:v>36.625</c:v>
                </c:pt>
                <c:pt idx="2543">
                  <c:v>36.637</c:v>
                </c:pt>
                <c:pt idx="2544">
                  <c:v>36.649000000000001</c:v>
                </c:pt>
                <c:pt idx="2545">
                  <c:v>36.656999999999996</c:v>
                </c:pt>
                <c:pt idx="2546">
                  <c:v>36.661999999999999</c:v>
                </c:pt>
                <c:pt idx="2547">
                  <c:v>36.667000000000002</c:v>
                </c:pt>
                <c:pt idx="2548">
                  <c:v>36.680999999999997</c:v>
                </c:pt>
                <c:pt idx="2549">
                  <c:v>36.707999999999998</c:v>
                </c:pt>
                <c:pt idx="2550">
                  <c:v>36.735999999999997</c:v>
                </c:pt>
                <c:pt idx="2551">
                  <c:v>36.767000000000003</c:v>
                </c:pt>
                <c:pt idx="2552">
                  <c:v>36.792999999999999</c:v>
                </c:pt>
                <c:pt idx="2553">
                  <c:v>36.807000000000002</c:v>
                </c:pt>
                <c:pt idx="2554">
                  <c:v>36.819000000000003</c:v>
                </c:pt>
                <c:pt idx="2555">
                  <c:v>36.834000000000003</c:v>
                </c:pt>
                <c:pt idx="2556">
                  <c:v>36.844999999999999</c:v>
                </c:pt>
                <c:pt idx="2557">
                  <c:v>36.856000000000002</c:v>
                </c:pt>
                <c:pt idx="2558">
                  <c:v>36.869</c:v>
                </c:pt>
                <c:pt idx="2559">
                  <c:v>36.881999999999998</c:v>
                </c:pt>
                <c:pt idx="2560">
                  <c:v>36.892000000000003</c:v>
                </c:pt>
                <c:pt idx="2561">
                  <c:v>36.902000000000001</c:v>
                </c:pt>
                <c:pt idx="2562">
                  <c:v>36.914999999999999</c:v>
                </c:pt>
                <c:pt idx="2563">
                  <c:v>36.927999999999997</c:v>
                </c:pt>
                <c:pt idx="2564">
                  <c:v>36.939</c:v>
                </c:pt>
                <c:pt idx="2565">
                  <c:v>36.951000000000001</c:v>
                </c:pt>
                <c:pt idx="2566">
                  <c:v>36.962000000000003</c:v>
                </c:pt>
                <c:pt idx="2567">
                  <c:v>36.97</c:v>
                </c:pt>
                <c:pt idx="2568">
                  <c:v>36.975999999999999</c:v>
                </c:pt>
                <c:pt idx="2569">
                  <c:v>37.003</c:v>
                </c:pt>
                <c:pt idx="2570">
                  <c:v>37.04</c:v>
                </c:pt>
                <c:pt idx="2571">
                  <c:v>37.073999999999998</c:v>
                </c:pt>
                <c:pt idx="2572">
                  <c:v>37.085000000000001</c:v>
                </c:pt>
                <c:pt idx="2573">
                  <c:v>37.088999999999999</c:v>
                </c:pt>
                <c:pt idx="2574">
                  <c:v>37.097999999999999</c:v>
                </c:pt>
                <c:pt idx="2575">
                  <c:v>37.109000000000002</c:v>
                </c:pt>
                <c:pt idx="2576">
                  <c:v>37.119</c:v>
                </c:pt>
                <c:pt idx="2577">
                  <c:v>37.130000000000003</c:v>
                </c:pt>
                <c:pt idx="2578">
                  <c:v>37.139000000000003</c:v>
                </c:pt>
                <c:pt idx="2579">
                  <c:v>37.146999999999998</c:v>
                </c:pt>
                <c:pt idx="2580">
                  <c:v>37.156999999999996</c:v>
                </c:pt>
                <c:pt idx="2581">
                  <c:v>37.167000000000002</c:v>
                </c:pt>
                <c:pt idx="2582">
                  <c:v>37.179000000000002</c:v>
                </c:pt>
                <c:pt idx="2583">
                  <c:v>37.192</c:v>
                </c:pt>
                <c:pt idx="2584">
                  <c:v>37.204999999999998</c:v>
                </c:pt>
                <c:pt idx="2585">
                  <c:v>37.216999999999999</c:v>
                </c:pt>
                <c:pt idx="2586">
                  <c:v>37.226999999999997</c:v>
                </c:pt>
                <c:pt idx="2587">
                  <c:v>37.238999999999997</c:v>
                </c:pt>
                <c:pt idx="2588">
                  <c:v>37.25</c:v>
                </c:pt>
                <c:pt idx="2589">
                  <c:v>37.262</c:v>
                </c:pt>
                <c:pt idx="2590">
                  <c:v>37.274000000000001</c:v>
                </c:pt>
                <c:pt idx="2591">
                  <c:v>37.286000000000001</c:v>
                </c:pt>
                <c:pt idx="2592">
                  <c:v>37.298000000000002</c:v>
                </c:pt>
                <c:pt idx="2593">
                  <c:v>37.31</c:v>
                </c:pt>
                <c:pt idx="2594">
                  <c:v>37.320999999999998</c:v>
                </c:pt>
                <c:pt idx="2595">
                  <c:v>37.332000000000001</c:v>
                </c:pt>
                <c:pt idx="2596">
                  <c:v>37.344000000000001</c:v>
                </c:pt>
                <c:pt idx="2597">
                  <c:v>37.356999999999999</c:v>
                </c:pt>
                <c:pt idx="2598">
                  <c:v>37.369999999999997</c:v>
                </c:pt>
                <c:pt idx="2599">
                  <c:v>37.381</c:v>
                </c:pt>
                <c:pt idx="2600">
                  <c:v>37.393000000000001</c:v>
                </c:pt>
                <c:pt idx="2601">
                  <c:v>37.404000000000003</c:v>
                </c:pt>
                <c:pt idx="2602">
                  <c:v>37.414000000000001</c:v>
                </c:pt>
                <c:pt idx="2603">
                  <c:v>37.424999999999997</c:v>
                </c:pt>
                <c:pt idx="2604">
                  <c:v>37.44</c:v>
                </c:pt>
                <c:pt idx="2605">
                  <c:v>37.468000000000004</c:v>
                </c:pt>
                <c:pt idx="2606">
                  <c:v>37.503</c:v>
                </c:pt>
                <c:pt idx="2607">
                  <c:v>37.53</c:v>
                </c:pt>
                <c:pt idx="2608">
                  <c:v>37.548000000000002</c:v>
                </c:pt>
                <c:pt idx="2609">
                  <c:v>37.558999999999997</c:v>
                </c:pt>
                <c:pt idx="2610">
                  <c:v>37.566000000000003</c:v>
                </c:pt>
                <c:pt idx="2611">
                  <c:v>37.576999999999998</c:v>
                </c:pt>
                <c:pt idx="2612">
                  <c:v>37.591000000000001</c:v>
                </c:pt>
                <c:pt idx="2613">
                  <c:v>37.601999999999997</c:v>
                </c:pt>
                <c:pt idx="2614">
                  <c:v>37.610999999999997</c:v>
                </c:pt>
                <c:pt idx="2615">
                  <c:v>37.621000000000002</c:v>
                </c:pt>
                <c:pt idx="2616">
                  <c:v>37.631</c:v>
                </c:pt>
                <c:pt idx="2617">
                  <c:v>37.640999999999998</c:v>
                </c:pt>
                <c:pt idx="2618">
                  <c:v>37.651000000000003</c:v>
                </c:pt>
                <c:pt idx="2619">
                  <c:v>37.662999999999997</c:v>
                </c:pt>
                <c:pt idx="2620">
                  <c:v>37.676000000000002</c:v>
                </c:pt>
                <c:pt idx="2621">
                  <c:v>37.686999999999998</c:v>
                </c:pt>
                <c:pt idx="2622">
                  <c:v>37.695</c:v>
                </c:pt>
                <c:pt idx="2623">
                  <c:v>37.703000000000003</c:v>
                </c:pt>
                <c:pt idx="2624">
                  <c:v>37.71</c:v>
                </c:pt>
                <c:pt idx="2625">
                  <c:v>37.718000000000004</c:v>
                </c:pt>
                <c:pt idx="2626">
                  <c:v>37.728000000000002</c:v>
                </c:pt>
                <c:pt idx="2627">
                  <c:v>37.738999999999997</c:v>
                </c:pt>
                <c:pt idx="2628">
                  <c:v>37.750999999999998</c:v>
                </c:pt>
                <c:pt idx="2629">
                  <c:v>37.762999999999998</c:v>
                </c:pt>
                <c:pt idx="2630">
                  <c:v>37.779000000000003</c:v>
                </c:pt>
                <c:pt idx="2631">
                  <c:v>37.813000000000002</c:v>
                </c:pt>
                <c:pt idx="2632">
                  <c:v>37.847999999999999</c:v>
                </c:pt>
                <c:pt idx="2633">
                  <c:v>37.863</c:v>
                </c:pt>
                <c:pt idx="2634">
                  <c:v>37.868000000000002</c:v>
                </c:pt>
                <c:pt idx="2635">
                  <c:v>37.872999999999998</c:v>
                </c:pt>
                <c:pt idx="2636">
                  <c:v>37.878</c:v>
                </c:pt>
                <c:pt idx="2637">
                  <c:v>37.892000000000003</c:v>
                </c:pt>
                <c:pt idx="2638">
                  <c:v>37.917000000000002</c:v>
                </c:pt>
                <c:pt idx="2639">
                  <c:v>37.939</c:v>
                </c:pt>
                <c:pt idx="2640">
                  <c:v>37.957999999999998</c:v>
                </c:pt>
                <c:pt idx="2641">
                  <c:v>37.972999999999999</c:v>
                </c:pt>
                <c:pt idx="2642">
                  <c:v>37.981999999999999</c:v>
                </c:pt>
                <c:pt idx="2643">
                  <c:v>37.991</c:v>
                </c:pt>
                <c:pt idx="2644">
                  <c:v>38.006</c:v>
                </c:pt>
                <c:pt idx="2645">
                  <c:v>38.021999999999998</c:v>
                </c:pt>
                <c:pt idx="2646">
                  <c:v>38.036000000000001</c:v>
                </c:pt>
                <c:pt idx="2647">
                  <c:v>38.048000000000002</c:v>
                </c:pt>
                <c:pt idx="2648">
                  <c:v>38.061999999999998</c:v>
                </c:pt>
                <c:pt idx="2649">
                  <c:v>38.073</c:v>
                </c:pt>
                <c:pt idx="2650">
                  <c:v>38.085000000000001</c:v>
                </c:pt>
                <c:pt idx="2651">
                  <c:v>38.097999999999999</c:v>
                </c:pt>
                <c:pt idx="2652">
                  <c:v>38.113</c:v>
                </c:pt>
                <c:pt idx="2653">
                  <c:v>38.124000000000002</c:v>
                </c:pt>
                <c:pt idx="2654">
                  <c:v>38.134999999999998</c:v>
                </c:pt>
                <c:pt idx="2655">
                  <c:v>38.146000000000001</c:v>
                </c:pt>
                <c:pt idx="2656">
                  <c:v>38.156999999999996</c:v>
                </c:pt>
                <c:pt idx="2657">
                  <c:v>38.164999999999999</c:v>
                </c:pt>
                <c:pt idx="2658">
                  <c:v>38.18</c:v>
                </c:pt>
                <c:pt idx="2659">
                  <c:v>38.197000000000003</c:v>
                </c:pt>
                <c:pt idx="2660">
                  <c:v>38.204999999999998</c:v>
                </c:pt>
                <c:pt idx="2661">
                  <c:v>38.212000000000003</c:v>
                </c:pt>
                <c:pt idx="2662">
                  <c:v>38.219000000000001</c:v>
                </c:pt>
                <c:pt idx="2663">
                  <c:v>38.228000000000002</c:v>
                </c:pt>
                <c:pt idx="2664">
                  <c:v>38.253</c:v>
                </c:pt>
                <c:pt idx="2665">
                  <c:v>38.286999999999999</c:v>
                </c:pt>
                <c:pt idx="2666">
                  <c:v>38.317</c:v>
                </c:pt>
                <c:pt idx="2667">
                  <c:v>38.343000000000004</c:v>
                </c:pt>
                <c:pt idx="2668">
                  <c:v>38.360999999999997</c:v>
                </c:pt>
                <c:pt idx="2669">
                  <c:v>38.375</c:v>
                </c:pt>
                <c:pt idx="2670">
                  <c:v>38.389000000000003</c:v>
                </c:pt>
                <c:pt idx="2671">
                  <c:v>38.396000000000001</c:v>
                </c:pt>
                <c:pt idx="2672">
                  <c:v>38.405999999999999</c:v>
                </c:pt>
                <c:pt idx="2673">
                  <c:v>38.415999999999997</c:v>
                </c:pt>
                <c:pt idx="2674">
                  <c:v>38.427</c:v>
                </c:pt>
                <c:pt idx="2675">
                  <c:v>38.436999999999998</c:v>
                </c:pt>
                <c:pt idx="2676">
                  <c:v>38.448999999999998</c:v>
                </c:pt>
                <c:pt idx="2677">
                  <c:v>38.463000000000001</c:v>
                </c:pt>
                <c:pt idx="2678">
                  <c:v>38.475999999999999</c:v>
                </c:pt>
                <c:pt idx="2679">
                  <c:v>38.49</c:v>
                </c:pt>
                <c:pt idx="2680">
                  <c:v>38.5</c:v>
                </c:pt>
                <c:pt idx="2681">
                  <c:v>38.512</c:v>
                </c:pt>
                <c:pt idx="2682">
                  <c:v>38.523000000000003</c:v>
                </c:pt>
                <c:pt idx="2683">
                  <c:v>38.533999999999999</c:v>
                </c:pt>
                <c:pt idx="2684">
                  <c:v>38.548000000000002</c:v>
                </c:pt>
                <c:pt idx="2685">
                  <c:v>38.561</c:v>
                </c:pt>
                <c:pt idx="2686">
                  <c:v>38.573</c:v>
                </c:pt>
                <c:pt idx="2687">
                  <c:v>38.582999999999998</c:v>
                </c:pt>
                <c:pt idx="2688">
                  <c:v>38.591999999999999</c:v>
                </c:pt>
                <c:pt idx="2689">
                  <c:v>38.601999999999997</c:v>
                </c:pt>
                <c:pt idx="2690">
                  <c:v>38.61</c:v>
                </c:pt>
                <c:pt idx="2691">
                  <c:v>38.619</c:v>
                </c:pt>
                <c:pt idx="2692">
                  <c:v>38.627000000000002</c:v>
                </c:pt>
                <c:pt idx="2693">
                  <c:v>38.636000000000003</c:v>
                </c:pt>
                <c:pt idx="2694">
                  <c:v>38.643999999999998</c:v>
                </c:pt>
                <c:pt idx="2695">
                  <c:v>38.652000000000001</c:v>
                </c:pt>
                <c:pt idx="2696">
                  <c:v>38.661000000000001</c:v>
                </c:pt>
                <c:pt idx="2697">
                  <c:v>38.668999999999997</c:v>
                </c:pt>
                <c:pt idx="2698">
                  <c:v>38.677999999999997</c:v>
                </c:pt>
                <c:pt idx="2699">
                  <c:v>38.686999999999998</c:v>
                </c:pt>
                <c:pt idx="2700">
                  <c:v>38.695</c:v>
                </c:pt>
                <c:pt idx="2701">
                  <c:v>38.704000000000001</c:v>
                </c:pt>
                <c:pt idx="2702">
                  <c:v>38.712000000000003</c:v>
                </c:pt>
                <c:pt idx="2703">
                  <c:v>38.722000000000001</c:v>
                </c:pt>
                <c:pt idx="2704">
                  <c:v>38.731999999999999</c:v>
                </c:pt>
                <c:pt idx="2705">
                  <c:v>38.741999999999997</c:v>
                </c:pt>
                <c:pt idx="2706">
                  <c:v>38.750999999999998</c:v>
                </c:pt>
                <c:pt idx="2707">
                  <c:v>38.761000000000003</c:v>
                </c:pt>
                <c:pt idx="2708">
                  <c:v>38.771000000000001</c:v>
                </c:pt>
                <c:pt idx="2709">
                  <c:v>38.779000000000003</c:v>
                </c:pt>
                <c:pt idx="2710">
                  <c:v>38.786999999999999</c:v>
                </c:pt>
                <c:pt idx="2711">
                  <c:v>38.795000000000002</c:v>
                </c:pt>
                <c:pt idx="2712">
                  <c:v>38.804000000000002</c:v>
                </c:pt>
                <c:pt idx="2713">
                  <c:v>38.811999999999998</c:v>
                </c:pt>
                <c:pt idx="2714">
                  <c:v>38.820999999999998</c:v>
                </c:pt>
                <c:pt idx="2715">
                  <c:v>38.829000000000001</c:v>
                </c:pt>
                <c:pt idx="2716">
                  <c:v>38.838000000000001</c:v>
                </c:pt>
                <c:pt idx="2717">
                  <c:v>38.845999999999997</c:v>
                </c:pt>
                <c:pt idx="2718">
                  <c:v>38.853999999999999</c:v>
                </c:pt>
                <c:pt idx="2719">
                  <c:v>38.863</c:v>
                </c:pt>
                <c:pt idx="2720">
                  <c:v>38.871000000000002</c:v>
                </c:pt>
                <c:pt idx="2721">
                  <c:v>38.880000000000003</c:v>
                </c:pt>
                <c:pt idx="2722">
                  <c:v>38.89</c:v>
                </c:pt>
                <c:pt idx="2723">
                  <c:v>38.9</c:v>
                </c:pt>
                <c:pt idx="2724">
                  <c:v>38.908999999999999</c:v>
                </c:pt>
                <c:pt idx="2725">
                  <c:v>38.918999999999997</c:v>
                </c:pt>
                <c:pt idx="2726">
                  <c:v>38.929000000000002</c:v>
                </c:pt>
                <c:pt idx="2727">
                  <c:v>38.938000000000002</c:v>
                </c:pt>
                <c:pt idx="2728">
                  <c:v>38.945</c:v>
                </c:pt>
                <c:pt idx="2729">
                  <c:v>38.951999999999998</c:v>
                </c:pt>
                <c:pt idx="2730">
                  <c:v>38.96</c:v>
                </c:pt>
                <c:pt idx="2731">
                  <c:v>38.966999999999999</c:v>
                </c:pt>
                <c:pt idx="2732">
                  <c:v>38.973999999999997</c:v>
                </c:pt>
                <c:pt idx="2733">
                  <c:v>38.981000000000002</c:v>
                </c:pt>
                <c:pt idx="2734">
                  <c:v>38.988</c:v>
                </c:pt>
                <c:pt idx="2735">
                  <c:v>38.996000000000002</c:v>
                </c:pt>
                <c:pt idx="2736">
                  <c:v>39.003</c:v>
                </c:pt>
                <c:pt idx="2737">
                  <c:v>39.011000000000003</c:v>
                </c:pt>
                <c:pt idx="2738">
                  <c:v>39.018000000000001</c:v>
                </c:pt>
                <c:pt idx="2739">
                  <c:v>39.024999999999999</c:v>
                </c:pt>
                <c:pt idx="2740">
                  <c:v>39.031999999999996</c:v>
                </c:pt>
                <c:pt idx="2741">
                  <c:v>39.039000000000001</c:v>
                </c:pt>
                <c:pt idx="2742">
                  <c:v>39.045999999999999</c:v>
                </c:pt>
                <c:pt idx="2743">
                  <c:v>39.052999999999997</c:v>
                </c:pt>
                <c:pt idx="2744">
                  <c:v>39.06</c:v>
                </c:pt>
                <c:pt idx="2745">
                  <c:v>39.067999999999998</c:v>
                </c:pt>
                <c:pt idx="2746">
                  <c:v>39.075000000000003</c:v>
                </c:pt>
                <c:pt idx="2747">
                  <c:v>39.082999999999998</c:v>
                </c:pt>
                <c:pt idx="2748">
                  <c:v>39.091000000000001</c:v>
                </c:pt>
                <c:pt idx="2749">
                  <c:v>39.097999999999999</c:v>
                </c:pt>
                <c:pt idx="2750">
                  <c:v>39.106000000000002</c:v>
                </c:pt>
                <c:pt idx="2751">
                  <c:v>39.113999999999997</c:v>
                </c:pt>
                <c:pt idx="2752">
                  <c:v>39.122</c:v>
                </c:pt>
                <c:pt idx="2753">
                  <c:v>39.130000000000003</c:v>
                </c:pt>
                <c:pt idx="2754">
                  <c:v>39.137</c:v>
                </c:pt>
                <c:pt idx="2755">
                  <c:v>39.143999999999998</c:v>
                </c:pt>
                <c:pt idx="2756">
                  <c:v>39.151000000000003</c:v>
                </c:pt>
                <c:pt idx="2757">
                  <c:v>39.158000000000001</c:v>
                </c:pt>
                <c:pt idx="2758">
                  <c:v>39.165999999999997</c:v>
                </c:pt>
                <c:pt idx="2759">
                  <c:v>39.173000000000002</c:v>
                </c:pt>
                <c:pt idx="2760">
                  <c:v>39.18</c:v>
                </c:pt>
                <c:pt idx="2761">
                  <c:v>39.186</c:v>
                </c:pt>
                <c:pt idx="2762">
                  <c:v>39.192999999999998</c:v>
                </c:pt>
                <c:pt idx="2763">
                  <c:v>39.198999999999998</c:v>
                </c:pt>
                <c:pt idx="2764">
                  <c:v>39.206000000000003</c:v>
                </c:pt>
                <c:pt idx="2765">
                  <c:v>39.212000000000003</c:v>
                </c:pt>
                <c:pt idx="2766">
                  <c:v>39.219000000000001</c:v>
                </c:pt>
                <c:pt idx="2767">
                  <c:v>39.225000000000001</c:v>
                </c:pt>
                <c:pt idx="2768">
                  <c:v>39.231999999999999</c:v>
                </c:pt>
                <c:pt idx="2769">
                  <c:v>39.238</c:v>
                </c:pt>
                <c:pt idx="2770">
                  <c:v>39.244999999999997</c:v>
                </c:pt>
                <c:pt idx="2771">
                  <c:v>39.25</c:v>
                </c:pt>
                <c:pt idx="2772">
                  <c:v>39.256</c:v>
                </c:pt>
                <c:pt idx="2773">
                  <c:v>39.262</c:v>
                </c:pt>
                <c:pt idx="2774">
                  <c:v>39.268000000000001</c:v>
                </c:pt>
                <c:pt idx="2775">
                  <c:v>39.274999999999999</c:v>
                </c:pt>
                <c:pt idx="2776">
                  <c:v>39.280999999999999</c:v>
                </c:pt>
                <c:pt idx="2777">
                  <c:v>39.287999999999997</c:v>
                </c:pt>
                <c:pt idx="2778">
                  <c:v>39.293999999999997</c:v>
                </c:pt>
                <c:pt idx="2779">
                  <c:v>39.301000000000002</c:v>
                </c:pt>
                <c:pt idx="2780">
                  <c:v>39.307000000000002</c:v>
                </c:pt>
                <c:pt idx="2781">
                  <c:v>39.313000000000002</c:v>
                </c:pt>
                <c:pt idx="2782">
                  <c:v>39.32</c:v>
                </c:pt>
                <c:pt idx="2783">
                  <c:v>39.326000000000001</c:v>
                </c:pt>
                <c:pt idx="2784">
                  <c:v>39.332999999999998</c:v>
                </c:pt>
                <c:pt idx="2785">
                  <c:v>39.338999999999999</c:v>
                </c:pt>
                <c:pt idx="2786">
                  <c:v>39.345999999999997</c:v>
                </c:pt>
                <c:pt idx="2787">
                  <c:v>39.351999999999997</c:v>
                </c:pt>
                <c:pt idx="2788">
                  <c:v>39.359000000000002</c:v>
                </c:pt>
                <c:pt idx="2789">
                  <c:v>39.365000000000002</c:v>
                </c:pt>
                <c:pt idx="2790">
                  <c:v>39.372</c:v>
                </c:pt>
                <c:pt idx="2791">
                  <c:v>39.378</c:v>
                </c:pt>
                <c:pt idx="2792">
                  <c:v>39.384999999999998</c:v>
                </c:pt>
                <c:pt idx="2793">
                  <c:v>39.390999999999998</c:v>
                </c:pt>
                <c:pt idx="2794">
                  <c:v>39.396999999999998</c:v>
                </c:pt>
                <c:pt idx="2795">
                  <c:v>39.404000000000003</c:v>
                </c:pt>
                <c:pt idx="2796">
                  <c:v>39.409999999999997</c:v>
                </c:pt>
                <c:pt idx="2797">
                  <c:v>39.417000000000002</c:v>
                </c:pt>
                <c:pt idx="2798">
                  <c:v>39.423000000000002</c:v>
                </c:pt>
                <c:pt idx="2799">
                  <c:v>39.43</c:v>
                </c:pt>
                <c:pt idx="2800">
                  <c:v>39.436</c:v>
                </c:pt>
                <c:pt idx="2801">
                  <c:v>39.442999999999998</c:v>
                </c:pt>
                <c:pt idx="2802">
                  <c:v>39.448999999999998</c:v>
                </c:pt>
                <c:pt idx="2803">
                  <c:v>39.456000000000003</c:v>
                </c:pt>
                <c:pt idx="2804">
                  <c:v>39.462000000000003</c:v>
                </c:pt>
                <c:pt idx="2805">
                  <c:v>39.469000000000001</c:v>
                </c:pt>
                <c:pt idx="2806">
                  <c:v>39.475000000000001</c:v>
                </c:pt>
                <c:pt idx="2807">
                  <c:v>39.481999999999999</c:v>
                </c:pt>
                <c:pt idx="2808">
                  <c:v>39.488</c:v>
                </c:pt>
                <c:pt idx="2809">
                  <c:v>39.494999999999997</c:v>
                </c:pt>
                <c:pt idx="2810">
                  <c:v>39.500999999999998</c:v>
                </c:pt>
                <c:pt idx="2811">
                  <c:v>39.506999999999998</c:v>
                </c:pt>
                <c:pt idx="2812">
                  <c:v>39.512999999999998</c:v>
                </c:pt>
                <c:pt idx="2813">
                  <c:v>39.520000000000003</c:v>
                </c:pt>
                <c:pt idx="2814">
                  <c:v>39.526000000000003</c:v>
                </c:pt>
                <c:pt idx="2815">
                  <c:v>39.533000000000001</c:v>
                </c:pt>
                <c:pt idx="2816">
                  <c:v>39.539000000000001</c:v>
                </c:pt>
                <c:pt idx="2817">
                  <c:v>39.545000000000002</c:v>
                </c:pt>
                <c:pt idx="2818">
                  <c:v>39.558999999999997</c:v>
                </c:pt>
                <c:pt idx="2819">
                  <c:v>39.597000000000001</c:v>
                </c:pt>
                <c:pt idx="2820">
                  <c:v>39.612000000000002</c:v>
                </c:pt>
                <c:pt idx="2821">
                  <c:v>39.618000000000002</c:v>
                </c:pt>
                <c:pt idx="2822">
                  <c:v>39.625999999999998</c:v>
                </c:pt>
                <c:pt idx="2823">
                  <c:v>39.634</c:v>
                </c:pt>
                <c:pt idx="2824">
                  <c:v>39.642000000000003</c:v>
                </c:pt>
                <c:pt idx="2825">
                  <c:v>39.65</c:v>
                </c:pt>
                <c:pt idx="2826">
                  <c:v>39.658999999999999</c:v>
                </c:pt>
                <c:pt idx="2827">
                  <c:v>39.667000000000002</c:v>
                </c:pt>
                <c:pt idx="2828">
                  <c:v>39.676000000000002</c:v>
                </c:pt>
                <c:pt idx="2829">
                  <c:v>39.688000000000002</c:v>
                </c:pt>
                <c:pt idx="2830">
                  <c:v>39.701000000000001</c:v>
                </c:pt>
                <c:pt idx="2831">
                  <c:v>39.713999999999999</c:v>
                </c:pt>
                <c:pt idx="2832">
                  <c:v>39.725999999999999</c:v>
                </c:pt>
                <c:pt idx="2833">
                  <c:v>39.74</c:v>
                </c:pt>
                <c:pt idx="2834">
                  <c:v>39.752000000000002</c:v>
                </c:pt>
                <c:pt idx="2835">
                  <c:v>39.762999999999998</c:v>
                </c:pt>
                <c:pt idx="2836">
                  <c:v>39.774999999999999</c:v>
                </c:pt>
                <c:pt idx="2837">
                  <c:v>39.805999999999997</c:v>
                </c:pt>
                <c:pt idx="2838">
                  <c:v>39.843000000000004</c:v>
                </c:pt>
                <c:pt idx="2839">
                  <c:v>39.875999999999998</c:v>
                </c:pt>
                <c:pt idx="2840">
                  <c:v>39.905999999999999</c:v>
                </c:pt>
                <c:pt idx="2841">
                  <c:v>39.932000000000002</c:v>
                </c:pt>
                <c:pt idx="2842">
                  <c:v>39.948</c:v>
                </c:pt>
                <c:pt idx="2843">
                  <c:v>39.957000000000001</c:v>
                </c:pt>
                <c:pt idx="2844">
                  <c:v>39.962000000000003</c:v>
                </c:pt>
                <c:pt idx="2845">
                  <c:v>39.966999999999999</c:v>
                </c:pt>
                <c:pt idx="2846">
                  <c:v>39.975000000000001</c:v>
                </c:pt>
                <c:pt idx="2847">
                  <c:v>39.984999999999999</c:v>
                </c:pt>
                <c:pt idx="2848">
                  <c:v>39.994999999999997</c:v>
                </c:pt>
                <c:pt idx="2849">
                  <c:v>40.003999999999998</c:v>
                </c:pt>
                <c:pt idx="2850">
                  <c:v>40.015000000000001</c:v>
                </c:pt>
                <c:pt idx="2851">
                  <c:v>40.026000000000003</c:v>
                </c:pt>
                <c:pt idx="2852">
                  <c:v>40.034999999999997</c:v>
                </c:pt>
                <c:pt idx="2853">
                  <c:v>40.045000000000002</c:v>
                </c:pt>
                <c:pt idx="2854">
                  <c:v>40.057000000000002</c:v>
                </c:pt>
                <c:pt idx="2855">
                  <c:v>40.07</c:v>
                </c:pt>
                <c:pt idx="2856">
                  <c:v>40.084000000000003</c:v>
                </c:pt>
                <c:pt idx="2857">
                  <c:v>40.097000000000001</c:v>
                </c:pt>
                <c:pt idx="2858">
                  <c:v>40.107999999999997</c:v>
                </c:pt>
                <c:pt idx="2859">
                  <c:v>40.119</c:v>
                </c:pt>
                <c:pt idx="2860">
                  <c:v>40.130000000000003</c:v>
                </c:pt>
                <c:pt idx="2861">
                  <c:v>40.143000000000001</c:v>
                </c:pt>
                <c:pt idx="2862">
                  <c:v>40.164999999999999</c:v>
                </c:pt>
                <c:pt idx="2863">
                  <c:v>40.195</c:v>
                </c:pt>
                <c:pt idx="2864">
                  <c:v>40.218000000000004</c:v>
                </c:pt>
                <c:pt idx="2865">
                  <c:v>40.226999999999997</c:v>
                </c:pt>
                <c:pt idx="2866">
                  <c:v>40.232999999999997</c:v>
                </c:pt>
                <c:pt idx="2867">
                  <c:v>40.244999999999997</c:v>
                </c:pt>
                <c:pt idx="2868">
                  <c:v>40.268000000000001</c:v>
                </c:pt>
                <c:pt idx="2869">
                  <c:v>40.292000000000002</c:v>
                </c:pt>
                <c:pt idx="2870">
                  <c:v>40.311999999999998</c:v>
                </c:pt>
                <c:pt idx="2871">
                  <c:v>40.331000000000003</c:v>
                </c:pt>
                <c:pt idx="2872">
                  <c:v>40.348999999999997</c:v>
                </c:pt>
                <c:pt idx="2873">
                  <c:v>40.363999999999997</c:v>
                </c:pt>
                <c:pt idx="2874">
                  <c:v>40.374000000000002</c:v>
                </c:pt>
                <c:pt idx="2875">
                  <c:v>40.384</c:v>
                </c:pt>
                <c:pt idx="2876">
                  <c:v>40.390999999999998</c:v>
                </c:pt>
                <c:pt idx="2877">
                  <c:v>40.4</c:v>
                </c:pt>
                <c:pt idx="2878">
                  <c:v>40.408000000000001</c:v>
                </c:pt>
                <c:pt idx="2879">
                  <c:v>40.417000000000002</c:v>
                </c:pt>
                <c:pt idx="2880">
                  <c:v>40.424999999999997</c:v>
                </c:pt>
                <c:pt idx="2881">
                  <c:v>40.433</c:v>
                </c:pt>
                <c:pt idx="2882">
                  <c:v>40.441000000000003</c:v>
                </c:pt>
                <c:pt idx="2883">
                  <c:v>40.451000000000001</c:v>
                </c:pt>
                <c:pt idx="2884">
                  <c:v>40.460999999999999</c:v>
                </c:pt>
                <c:pt idx="2885">
                  <c:v>40.47</c:v>
                </c:pt>
                <c:pt idx="2886">
                  <c:v>40.479999999999997</c:v>
                </c:pt>
                <c:pt idx="2887">
                  <c:v>40.488999999999997</c:v>
                </c:pt>
                <c:pt idx="2888">
                  <c:v>40.503</c:v>
                </c:pt>
                <c:pt idx="2889">
                  <c:v>40.542000000000002</c:v>
                </c:pt>
                <c:pt idx="2890">
                  <c:v>40.579000000000001</c:v>
                </c:pt>
                <c:pt idx="2891">
                  <c:v>40.616999999999997</c:v>
                </c:pt>
                <c:pt idx="2892">
                  <c:v>40.658999999999999</c:v>
                </c:pt>
                <c:pt idx="2893">
                  <c:v>40.726999999999997</c:v>
                </c:pt>
                <c:pt idx="2894">
                  <c:v>40.801000000000002</c:v>
                </c:pt>
                <c:pt idx="2895">
                  <c:v>40.868000000000002</c:v>
                </c:pt>
                <c:pt idx="2896">
                  <c:v>40.933</c:v>
                </c:pt>
                <c:pt idx="2897">
                  <c:v>40.963999999999999</c:v>
                </c:pt>
                <c:pt idx="2898">
                  <c:v>40.975000000000001</c:v>
                </c:pt>
                <c:pt idx="2899">
                  <c:v>40.98</c:v>
                </c:pt>
                <c:pt idx="2900">
                  <c:v>40.984999999999999</c:v>
                </c:pt>
                <c:pt idx="2901">
                  <c:v>40.99</c:v>
                </c:pt>
                <c:pt idx="2902">
                  <c:v>40.994999999999997</c:v>
                </c:pt>
                <c:pt idx="2903">
                  <c:v>41</c:v>
                </c:pt>
                <c:pt idx="2904">
                  <c:v>41.005000000000003</c:v>
                </c:pt>
                <c:pt idx="2905">
                  <c:v>41.011000000000003</c:v>
                </c:pt>
                <c:pt idx="2906">
                  <c:v>41.017000000000003</c:v>
                </c:pt>
                <c:pt idx="2907">
                  <c:v>41.023000000000003</c:v>
                </c:pt>
                <c:pt idx="2908">
                  <c:v>41.027999999999999</c:v>
                </c:pt>
                <c:pt idx="2909">
                  <c:v>41.033999999999999</c:v>
                </c:pt>
                <c:pt idx="2910">
                  <c:v>41.05</c:v>
                </c:pt>
                <c:pt idx="2911">
                  <c:v>41.088999999999999</c:v>
                </c:pt>
                <c:pt idx="2912">
                  <c:v>41.100999999999999</c:v>
                </c:pt>
                <c:pt idx="2913">
                  <c:v>41.104999999999997</c:v>
                </c:pt>
                <c:pt idx="2914">
                  <c:v>41.107999999999997</c:v>
                </c:pt>
                <c:pt idx="2915">
                  <c:v>41.110999999999997</c:v>
                </c:pt>
                <c:pt idx="2916">
                  <c:v>41.113999999999997</c:v>
                </c:pt>
                <c:pt idx="2917">
                  <c:v>41.116999999999997</c:v>
                </c:pt>
                <c:pt idx="2918">
                  <c:v>41.119</c:v>
                </c:pt>
                <c:pt idx="2919">
                  <c:v>41.122999999999998</c:v>
                </c:pt>
                <c:pt idx="2920">
                  <c:v>41.133000000000003</c:v>
                </c:pt>
                <c:pt idx="2921">
                  <c:v>41.145000000000003</c:v>
                </c:pt>
                <c:pt idx="2922">
                  <c:v>41.154000000000003</c:v>
                </c:pt>
                <c:pt idx="2923">
                  <c:v>41.161999999999999</c:v>
                </c:pt>
                <c:pt idx="2924">
                  <c:v>41.165999999999997</c:v>
                </c:pt>
                <c:pt idx="2925">
                  <c:v>41.168999999999997</c:v>
                </c:pt>
                <c:pt idx="2926">
                  <c:v>41.171999999999997</c:v>
                </c:pt>
                <c:pt idx="2927">
                  <c:v>41.174999999999997</c:v>
                </c:pt>
                <c:pt idx="2928">
                  <c:v>41.177999999999997</c:v>
                </c:pt>
                <c:pt idx="2929">
                  <c:v>41.180999999999997</c:v>
                </c:pt>
                <c:pt idx="2930">
                  <c:v>41.183</c:v>
                </c:pt>
                <c:pt idx="2931">
                  <c:v>41.186999999999998</c:v>
                </c:pt>
                <c:pt idx="2932">
                  <c:v>41.194000000000003</c:v>
                </c:pt>
                <c:pt idx="2933">
                  <c:v>41.201999999999998</c:v>
                </c:pt>
                <c:pt idx="2934">
                  <c:v>41.213000000000001</c:v>
                </c:pt>
                <c:pt idx="2935">
                  <c:v>41.223999999999997</c:v>
                </c:pt>
                <c:pt idx="2936">
                  <c:v>41.235999999999997</c:v>
                </c:pt>
                <c:pt idx="2937">
                  <c:v>41.249000000000002</c:v>
                </c:pt>
                <c:pt idx="2938">
                  <c:v>41.262</c:v>
                </c:pt>
                <c:pt idx="2939">
                  <c:v>41.274000000000001</c:v>
                </c:pt>
                <c:pt idx="2940">
                  <c:v>41.284999999999997</c:v>
                </c:pt>
                <c:pt idx="2941">
                  <c:v>41.295000000000002</c:v>
                </c:pt>
                <c:pt idx="2942">
                  <c:v>41.308</c:v>
                </c:pt>
                <c:pt idx="2943">
                  <c:v>41.337000000000003</c:v>
                </c:pt>
                <c:pt idx="2944">
                  <c:v>41.356000000000002</c:v>
                </c:pt>
                <c:pt idx="2945">
                  <c:v>41.387</c:v>
                </c:pt>
                <c:pt idx="2946">
                  <c:v>41.417999999999999</c:v>
                </c:pt>
                <c:pt idx="2947">
                  <c:v>41.423999999999999</c:v>
                </c:pt>
                <c:pt idx="2948">
                  <c:v>41.426000000000002</c:v>
                </c:pt>
                <c:pt idx="2949">
                  <c:v>41.438000000000002</c:v>
                </c:pt>
                <c:pt idx="2950">
                  <c:v>41.445</c:v>
                </c:pt>
                <c:pt idx="2951">
                  <c:v>41.451000000000001</c:v>
                </c:pt>
                <c:pt idx="2952">
                  <c:v>41.457999999999998</c:v>
                </c:pt>
                <c:pt idx="2953">
                  <c:v>41.466000000000001</c:v>
                </c:pt>
                <c:pt idx="2954">
                  <c:v>41.476999999999997</c:v>
                </c:pt>
                <c:pt idx="2955">
                  <c:v>41.488999999999997</c:v>
                </c:pt>
                <c:pt idx="2956">
                  <c:v>41.503</c:v>
                </c:pt>
                <c:pt idx="2957">
                  <c:v>41.515000000000001</c:v>
                </c:pt>
                <c:pt idx="2958">
                  <c:v>41.524999999999999</c:v>
                </c:pt>
                <c:pt idx="2959">
                  <c:v>41.533000000000001</c:v>
                </c:pt>
                <c:pt idx="2960">
                  <c:v>41.543999999999997</c:v>
                </c:pt>
                <c:pt idx="2961">
                  <c:v>41.557000000000002</c:v>
                </c:pt>
                <c:pt idx="2962">
                  <c:v>41.57</c:v>
                </c:pt>
                <c:pt idx="2963">
                  <c:v>41.581000000000003</c:v>
                </c:pt>
                <c:pt idx="2964">
                  <c:v>41.59</c:v>
                </c:pt>
                <c:pt idx="2965">
                  <c:v>41.600999999999999</c:v>
                </c:pt>
                <c:pt idx="2966">
                  <c:v>41.613</c:v>
                </c:pt>
                <c:pt idx="2967">
                  <c:v>41.627000000000002</c:v>
                </c:pt>
                <c:pt idx="2968">
                  <c:v>41.649000000000001</c:v>
                </c:pt>
                <c:pt idx="2969">
                  <c:v>41.679000000000002</c:v>
                </c:pt>
                <c:pt idx="2970">
                  <c:v>41.694000000000003</c:v>
                </c:pt>
                <c:pt idx="2971">
                  <c:v>41.716999999999999</c:v>
                </c:pt>
                <c:pt idx="2972">
                  <c:v>41.728000000000002</c:v>
                </c:pt>
                <c:pt idx="2973">
                  <c:v>41.734999999999999</c:v>
                </c:pt>
                <c:pt idx="2974">
                  <c:v>41.746000000000002</c:v>
                </c:pt>
                <c:pt idx="2975">
                  <c:v>41.758000000000003</c:v>
                </c:pt>
                <c:pt idx="2976">
                  <c:v>41.768000000000001</c:v>
                </c:pt>
                <c:pt idx="2977">
                  <c:v>41.779000000000003</c:v>
                </c:pt>
                <c:pt idx="2978">
                  <c:v>41.792000000000002</c:v>
                </c:pt>
                <c:pt idx="2979">
                  <c:v>41.804000000000002</c:v>
                </c:pt>
                <c:pt idx="2980">
                  <c:v>41.816000000000003</c:v>
                </c:pt>
                <c:pt idx="2981">
                  <c:v>41.826999999999998</c:v>
                </c:pt>
                <c:pt idx="2982">
                  <c:v>41.838000000000001</c:v>
                </c:pt>
                <c:pt idx="2983">
                  <c:v>41.847000000000001</c:v>
                </c:pt>
                <c:pt idx="2984">
                  <c:v>41.878</c:v>
                </c:pt>
                <c:pt idx="2985">
                  <c:v>41.917000000000002</c:v>
                </c:pt>
                <c:pt idx="2986">
                  <c:v>41.954999999999998</c:v>
                </c:pt>
                <c:pt idx="2987">
                  <c:v>41.991999999999997</c:v>
                </c:pt>
                <c:pt idx="2988">
                  <c:v>42.01</c:v>
                </c:pt>
                <c:pt idx="2989">
                  <c:v>42.018999999999998</c:v>
                </c:pt>
                <c:pt idx="2990">
                  <c:v>42.029000000000003</c:v>
                </c:pt>
                <c:pt idx="2991">
                  <c:v>42.034999999999997</c:v>
                </c:pt>
                <c:pt idx="2992">
                  <c:v>42.042999999999999</c:v>
                </c:pt>
                <c:pt idx="2993">
                  <c:v>42.052</c:v>
                </c:pt>
                <c:pt idx="2994">
                  <c:v>42.061</c:v>
                </c:pt>
                <c:pt idx="2995">
                  <c:v>42.070999999999998</c:v>
                </c:pt>
                <c:pt idx="2996">
                  <c:v>42.081000000000003</c:v>
                </c:pt>
                <c:pt idx="2997">
                  <c:v>42.091000000000001</c:v>
                </c:pt>
                <c:pt idx="2998">
                  <c:v>42.100999999999999</c:v>
                </c:pt>
                <c:pt idx="2999">
                  <c:v>42.110999999999997</c:v>
                </c:pt>
                <c:pt idx="3000">
                  <c:v>42.122</c:v>
                </c:pt>
                <c:pt idx="3001">
                  <c:v>42.131999999999998</c:v>
                </c:pt>
                <c:pt idx="3002">
                  <c:v>42.14</c:v>
                </c:pt>
                <c:pt idx="3003">
                  <c:v>42.148000000000003</c:v>
                </c:pt>
                <c:pt idx="3004">
                  <c:v>42.154000000000003</c:v>
                </c:pt>
                <c:pt idx="3005">
                  <c:v>42.161999999999999</c:v>
                </c:pt>
                <c:pt idx="3006">
                  <c:v>42.168999999999997</c:v>
                </c:pt>
                <c:pt idx="3007">
                  <c:v>42.179000000000002</c:v>
                </c:pt>
                <c:pt idx="3008">
                  <c:v>42.189</c:v>
                </c:pt>
                <c:pt idx="3009">
                  <c:v>42.198</c:v>
                </c:pt>
                <c:pt idx="3010">
                  <c:v>42.207999999999998</c:v>
                </c:pt>
                <c:pt idx="3011">
                  <c:v>42.218000000000004</c:v>
                </c:pt>
                <c:pt idx="3012">
                  <c:v>42.226999999999997</c:v>
                </c:pt>
                <c:pt idx="3013">
                  <c:v>42.235999999999997</c:v>
                </c:pt>
                <c:pt idx="3014">
                  <c:v>42.244</c:v>
                </c:pt>
                <c:pt idx="3015">
                  <c:v>42.250999999999998</c:v>
                </c:pt>
                <c:pt idx="3016">
                  <c:v>42.259</c:v>
                </c:pt>
                <c:pt idx="3017">
                  <c:v>42.267000000000003</c:v>
                </c:pt>
                <c:pt idx="3018">
                  <c:v>42.274999999999999</c:v>
                </c:pt>
                <c:pt idx="3019">
                  <c:v>42.283000000000001</c:v>
                </c:pt>
                <c:pt idx="3020">
                  <c:v>42.29</c:v>
                </c:pt>
                <c:pt idx="3021">
                  <c:v>42.298000000000002</c:v>
                </c:pt>
                <c:pt idx="3022">
                  <c:v>42.305999999999997</c:v>
                </c:pt>
                <c:pt idx="3023">
                  <c:v>42.314</c:v>
                </c:pt>
                <c:pt idx="3024">
                  <c:v>42.322000000000003</c:v>
                </c:pt>
                <c:pt idx="3025">
                  <c:v>42.33</c:v>
                </c:pt>
                <c:pt idx="3026">
                  <c:v>42.344999999999999</c:v>
                </c:pt>
                <c:pt idx="3027">
                  <c:v>42.372999999999998</c:v>
                </c:pt>
                <c:pt idx="3028">
                  <c:v>42.402999999999999</c:v>
                </c:pt>
                <c:pt idx="3029">
                  <c:v>42.432000000000002</c:v>
                </c:pt>
                <c:pt idx="3030">
                  <c:v>42.460999999999999</c:v>
                </c:pt>
                <c:pt idx="3031">
                  <c:v>42.484999999999999</c:v>
                </c:pt>
                <c:pt idx="3032">
                  <c:v>42.503</c:v>
                </c:pt>
                <c:pt idx="3033">
                  <c:v>42.527000000000001</c:v>
                </c:pt>
                <c:pt idx="3034">
                  <c:v>42.551000000000002</c:v>
                </c:pt>
                <c:pt idx="3035">
                  <c:v>42.563000000000002</c:v>
                </c:pt>
                <c:pt idx="3036">
                  <c:v>42.570999999999998</c:v>
                </c:pt>
                <c:pt idx="3037">
                  <c:v>42.582000000000001</c:v>
                </c:pt>
                <c:pt idx="3038">
                  <c:v>42.594000000000001</c:v>
                </c:pt>
                <c:pt idx="3039">
                  <c:v>42.603000000000002</c:v>
                </c:pt>
                <c:pt idx="3040">
                  <c:v>42.613</c:v>
                </c:pt>
                <c:pt idx="3041">
                  <c:v>42.622999999999998</c:v>
                </c:pt>
                <c:pt idx="3042">
                  <c:v>42.634</c:v>
                </c:pt>
                <c:pt idx="3043">
                  <c:v>42.643999999999998</c:v>
                </c:pt>
                <c:pt idx="3044">
                  <c:v>42.654000000000003</c:v>
                </c:pt>
                <c:pt idx="3045">
                  <c:v>42.665999999999997</c:v>
                </c:pt>
                <c:pt idx="3046">
                  <c:v>42.679000000000002</c:v>
                </c:pt>
                <c:pt idx="3047">
                  <c:v>42.69</c:v>
                </c:pt>
                <c:pt idx="3048">
                  <c:v>42.701000000000001</c:v>
                </c:pt>
                <c:pt idx="3049">
                  <c:v>42.713000000000001</c:v>
                </c:pt>
                <c:pt idx="3050">
                  <c:v>42.722999999999999</c:v>
                </c:pt>
                <c:pt idx="3051">
                  <c:v>42.734999999999999</c:v>
                </c:pt>
                <c:pt idx="3052">
                  <c:v>42.746000000000002</c:v>
                </c:pt>
                <c:pt idx="3053">
                  <c:v>42.76</c:v>
                </c:pt>
                <c:pt idx="3054">
                  <c:v>42.787999999999997</c:v>
                </c:pt>
                <c:pt idx="3055">
                  <c:v>42.817</c:v>
                </c:pt>
                <c:pt idx="3056">
                  <c:v>42.841000000000001</c:v>
                </c:pt>
                <c:pt idx="3057">
                  <c:v>42.866</c:v>
                </c:pt>
                <c:pt idx="3058">
                  <c:v>42.89</c:v>
                </c:pt>
                <c:pt idx="3059">
                  <c:v>42.914999999999999</c:v>
                </c:pt>
                <c:pt idx="3060">
                  <c:v>42.929000000000002</c:v>
                </c:pt>
                <c:pt idx="3061">
                  <c:v>42.935000000000002</c:v>
                </c:pt>
                <c:pt idx="3062">
                  <c:v>42.942999999999998</c:v>
                </c:pt>
                <c:pt idx="3063">
                  <c:v>42.953000000000003</c:v>
                </c:pt>
                <c:pt idx="3064">
                  <c:v>42.966000000000001</c:v>
                </c:pt>
                <c:pt idx="3065">
                  <c:v>42.978000000000002</c:v>
                </c:pt>
                <c:pt idx="3066">
                  <c:v>42.988999999999997</c:v>
                </c:pt>
                <c:pt idx="3067">
                  <c:v>43</c:v>
                </c:pt>
                <c:pt idx="3068">
                  <c:v>43.012</c:v>
                </c:pt>
                <c:pt idx="3069">
                  <c:v>43.024000000000001</c:v>
                </c:pt>
                <c:pt idx="3070">
                  <c:v>43.033999999999999</c:v>
                </c:pt>
                <c:pt idx="3071">
                  <c:v>43.045999999999999</c:v>
                </c:pt>
                <c:pt idx="3072">
                  <c:v>43.058999999999997</c:v>
                </c:pt>
                <c:pt idx="3073">
                  <c:v>43.073</c:v>
                </c:pt>
                <c:pt idx="3074">
                  <c:v>43.084000000000003</c:v>
                </c:pt>
                <c:pt idx="3075">
                  <c:v>43.095999999999997</c:v>
                </c:pt>
                <c:pt idx="3076">
                  <c:v>43.106000000000002</c:v>
                </c:pt>
                <c:pt idx="3077">
                  <c:v>43.118000000000002</c:v>
                </c:pt>
                <c:pt idx="3078">
                  <c:v>43.128999999999998</c:v>
                </c:pt>
                <c:pt idx="3079">
                  <c:v>43.14</c:v>
                </c:pt>
                <c:pt idx="3080">
                  <c:v>43.156999999999996</c:v>
                </c:pt>
                <c:pt idx="3081">
                  <c:v>43.183</c:v>
                </c:pt>
                <c:pt idx="3082">
                  <c:v>43.206000000000003</c:v>
                </c:pt>
                <c:pt idx="3083">
                  <c:v>43.216999999999999</c:v>
                </c:pt>
                <c:pt idx="3084">
                  <c:v>43.226999999999997</c:v>
                </c:pt>
                <c:pt idx="3085">
                  <c:v>43.232999999999997</c:v>
                </c:pt>
                <c:pt idx="3086">
                  <c:v>43.241999999999997</c:v>
                </c:pt>
                <c:pt idx="3087">
                  <c:v>43.25</c:v>
                </c:pt>
                <c:pt idx="3088">
                  <c:v>43.258000000000003</c:v>
                </c:pt>
                <c:pt idx="3089">
                  <c:v>43.265999999999998</c:v>
                </c:pt>
                <c:pt idx="3090">
                  <c:v>43.274000000000001</c:v>
                </c:pt>
                <c:pt idx="3091">
                  <c:v>43.279000000000003</c:v>
                </c:pt>
                <c:pt idx="3092">
                  <c:v>43.281999999999996</c:v>
                </c:pt>
                <c:pt idx="3093">
                  <c:v>43.284999999999997</c:v>
                </c:pt>
                <c:pt idx="3094">
                  <c:v>43.287999999999997</c:v>
                </c:pt>
                <c:pt idx="3095">
                  <c:v>43.290999999999997</c:v>
                </c:pt>
                <c:pt idx="3096">
                  <c:v>43.293999999999997</c:v>
                </c:pt>
                <c:pt idx="3097">
                  <c:v>43.296999999999997</c:v>
                </c:pt>
                <c:pt idx="3098">
                  <c:v>43.298999999999999</c:v>
                </c:pt>
                <c:pt idx="3099">
                  <c:v>43.302</c:v>
                </c:pt>
                <c:pt idx="3100">
                  <c:v>43.305</c:v>
                </c:pt>
                <c:pt idx="3101">
                  <c:v>43.308</c:v>
                </c:pt>
                <c:pt idx="3102">
                  <c:v>43.311</c:v>
                </c:pt>
                <c:pt idx="3103">
                  <c:v>43.314999999999998</c:v>
                </c:pt>
                <c:pt idx="3104">
                  <c:v>43.317999999999998</c:v>
                </c:pt>
                <c:pt idx="3105">
                  <c:v>43.320999999999998</c:v>
                </c:pt>
                <c:pt idx="3106">
                  <c:v>43.325000000000003</c:v>
                </c:pt>
                <c:pt idx="3107">
                  <c:v>43.328000000000003</c:v>
                </c:pt>
                <c:pt idx="3108">
                  <c:v>43.331000000000003</c:v>
                </c:pt>
                <c:pt idx="3109">
                  <c:v>43.332999999999998</c:v>
                </c:pt>
                <c:pt idx="3110">
                  <c:v>43.335999999999999</c:v>
                </c:pt>
                <c:pt idx="3111">
                  <c:v>43.338999999999999</c:v>
                </c:pt>
                <c:pt idx="3112">
                  <c:v>43.341999999999999</c:v>
                </c:pt>
                <c:pt idx="3113">
                  <c:v>43.344000000000001</c:v>
                </c:pt>
                <c:pt idx="3114">
                  <c:v>43.347000000000001</c:v>
                </c:pt>
                <c:pt idx="3115">
                  <c:v>43.35</c:v>
                </c:pt>
                <c:pt idx="3116">
                  <c:v>43.353000000000002</c:v>
                </c:pt>
                <c:pt idx="3117">
                  <c:v>43.356000000000002</c:v>
                </c:pt>
                <c:pt idx="3118">
                  <c:v>43.359000000000002</c:v>
                </c:pt>
                <c:pt idx="3119">
                  <c:v>43.362000000000002</c:v>
                </c:pt>
                <c:pt idx="3120">
                  <c:v>43.366</c:v>
                </c:pt>
                <c:pt idx="3121">
                  <c:v>43.369</c:v>
                </c:pt>
                <c:pt idx="3122">
                  <c:v>43.372</c:v>
                </c:pt>
                <c:pt idx="3123">
                  <c:v>43.375999999999998</c:v>
                </c:pt>
                <c:pt idx="3124">
                  <c:v>43.378</c:v>
                </c:pt>
                <c:pt idx="3125">
                  <c:v>43.381</c:v>
                </c:pt>
                <c:pt idx="3126">
                  <c:v>43.384</c:v>
                </c:pt>
                <c:pt idx="3127">
                  <c:v>43.387</c:v>
                </c:pt>
                <c:pt idx="3128">
                  <c:v>43.39</c:v>
                </c:pt>
                <c:pt idx="3129">
                  <c:v>43.392000000000003</c:v>
                </c:pt>
                <c:pt idx="3130">
                  <c:v>43.395000000000003</c:v>
                </c:pt>
                <c:pt idx="3131">
                  <c:v>43.398000000000003</c:v>
                </c:pt>
                <c:pt idx="3132">
                  <c:v>43.401000000000003</c:v>
                </c:pt>
                <c:pt idx="3133">
                  <c:v>43.402999999999999</c:v>
                </c:pt>
                <c:pt idx="3134">
                  <c:v>43.405999999999999</c:v>
                </c:pt>
                <c:pt idx="3135">
                  <c:v>43.408999999999999</c:v>
                </c:pt>
                <c:pt idx="3136">
                  <c:v>43.411999999999999</c:v>
                </c:pt>
                <c:pt idx="3137">
                  <c:v>43.414999999999999</c:v>
                </c:pt>
                <c:pt idx="3138">
                  <c:v>43.417999999999999</c:v>
                </c:pt>
                <c:pt idx="3139">
                  <c:v>43.421999999999997</c:v>
                </c:pt>
                <c:pt idx="3140">
                  <c:v>43.424999999999997</c:v>
                </c:pt>
                <c:pt idx="3141">
                  <c:v>43.427999999999997</c:v>
                </c:pt>
                <c:pt idx="3142">
                  <c:v>43.430999999999997</c:v>
                </c:pt>
                <c:pt idx="3143">
                  <c:v>43.435000000000002</c:v>
                </c:pt>
                <c:pt idx="3144">
                  <c:v>43.438000000000002</c:v>
                </c:pt>
                <c:pt idx="3145">
                  <c:v>43.441000000000003</c:v>
                </c:pt>
                <c:pt idx="3146">
                  <c:v>43.444000000000003</c:v>
                </c:pt>
                <c:pt idx="3147">
                  <c:v>43.447000000000003</c:v>
                </c:pt>
                <c:pt idx="3148">
                  <c:v>43.45</c:v>
                </c:pt>
                <c:pt idx="3149">
                  <c:v>43.453000000000003</c:v>
                </c:pt>
                <c:pt idx="3150">
                  <c:v>43.456000000000003</c:v>
                </c:pt>
                <c:pt idx="3151">
                  <c:v>43.459000000000003</c:v>
                </c:pt>
                <c:pt idx="3152">
                  <c:v>43.462000000000003</c:v>
                </c:pt>
                <c:pt idx="3153">
                  <c:v>43.465000000000003</c:v>
                </c:pt>
                <c:pt idx="3154">
                  <c:v>43.468000000000004</c:v>
                </c:pt>
                <c:pt idx="3155">
                  <c:v>43.470999999999997</c:v>
                </c:pt>
                <c:pt idx="3156">
                  <c:v>43.475000000000001</c:v>
                </c:pt>
                <c:pt idx="3157">
                  <c:v>43.478000000000002</c:v>
                </c:pt>
                <c:pt idx="3158">
                  <c:v>43.481000000000002</c:v>
                </c:pt>
                <c:pt idx="3159">
                  <c:v>43.484999999999999</c:v>
                </c:pt>
                <c:pt idx="3160">
                  <c:v>43.488</c:v>
                </c:pt>
                <c:pt idx="3161">
                  <c:v>43.491</c:v>
                </c:pt>
                <c:pt idx="3162">
                  <c:v>43.494</c:v>
                </c:pt>
                <c:pt idx="3163">
                  <c:v>43.496000000000002</c:v>
                </c:pt>
                <c:pt idx="3164">
                  <c:v>43.5</c:v>
                </c:pt>
                <c:pt idx="3165">
                  <c:v>43.503</c:v>
                </c:pt>
                <c:pt idx="3166">
                  <c:v>43.506</c:v>
                </c:pt>
                <c:pt idx="3167">
                  <c:v>43.51</c:v>
                </c:pt>
                <c:pt idx="3168">
                  <c:v>43.517000000000003</c:v>
                </c:pt>
                <c:pt idx="3169">
                  <c:v>43.539000000000001</c:v>
                </c:pt>
                <c:pt idx="3170">
                  <c:v>43.566000000000003</c:v>
                </c:pt>
                <c:pt idx="3171">
                  <c:v>43.591999999999999</c:v>
                </c:pt>
                <c:pt idx="3172">
                  <c:v>43.612000000000002</c:v>
                </c:pt>
                <c:pt idx="3173">
                  <c:v>43.622999999999998</c:v>
                </c:pt>
                <c:pt idx="3174">
                  <c:v>43.627000000000002</c:v>
                </c:pt>
                <c:pt idx="3175">
                  <c:v>43.631999999999998</c:v>
                </c:pt>
                <c:pt idx="3176">
                  <c:v>43.637</c:v>
                </c:pt>
                <c:pt idx="3177">
                  <c:v>43.642000000000003</c:v>
                </c:pt>
                <c:pt idx="3178">
                  <c:v>43.658000000000001</c:v>
                </c:pt>
                <c:pt idx="3179">
                  <c:v>43.69</c:v>
                </c:pt>
                <c:pt idx="3180">
                  <c:v>43.712000000000003</c:v>
                </c:pt>
                <c:pt idx="3181">
                  <c:v>43.74</c:v>
                </c:pt>
                <c:pt idx="3182">
                  <c:v>43.752000000000002</c:v>
                </c:pt>
                <c:pt idx="3183">
                  <c:v>43.756999999999998</c:v>
                </c:pt>
                <c:pt idx="3184">
                  <c:v>43.762999999999998</c:v>
                </c:pt>
                <c:pt idx="3185">
                  <c:v>43.771000000000001</c:v>
                </c:pt>
                <c:pt idx="3186">
                  <c:v>43.779000000000003</c:v>
                </c:pt>
                <c:pt idx="3187">
                  <c:v>43.784999999999997</c:v>
                </c:pt>
                <c:pt idx="3188">
                  <c:v>43.807000000000002</c:v>
                </c:pt>
                <c:pt idx="3189">
                  <c:v>43.844999999999999</c:v>
                </c:pt>
                <c:pt idx="3190">
                  <c:v>43.856999999999999</c:v>
                </c:pt>
                <c:pt idx="3191">
                  <c:v>43.860999999999997</c:v>
                </c:pt>
                <c:pt idx="3192">
                  <c:v>43.865000000000002</c:v>
                </c:pt>
                <c:pt idx="3193">
                  <c:v>43.877000000000002</c:v>
                </c:pt>
                <c:pt idx="3194">
                  <c:v>43.887</c:v>
                </c:pt>
                <c:pt idx="3195">
                  <c:v>43.893000000000001</c:v>
                </c:pt>
                <c:pt idx="3196">
                  <c:v>43.901000000000003</c:v>
                </c:pt>
                <c:pt idx="3197">
                  <c:v>43.917000000000002</c:v>
                </c:pt>
                <c:pt idx="3198">
                  <c:v>43.959000000000003</c:v>
                </c:pt>
                <c:pt idx="3199">
                  <c:v>44.015999999999998</c:v>
                </c:pt>
                <c:pt idx="3200">
                  <c:v>44.076000000000001</c:v>
                </c:pt>
                <c:pt idx="3201">
                  <c:v>44.142000000000003</c:v>
                </c:pt>
                <c:pt idx="3202">
                  <c:v>44.192</c:v>
                </c:pt>
                <c:pt idx="3203">
                  <c:v>44.216999999999999</c:v>
                </c:pt>
                <c:pt idx="3204">
                  <c:v>44.225000000000001</c:v>
                </c:pt>
                <c:pt idx="3205">
                  <c:v>44.228999999999999</c:v>
                </c:pt>
                <c:pt idx="3206">
                  <c:v>44.232999999999997</c:v>
                </c:pt>
                <c:pt idx="3207">
                  <c:v>44.241999999999997</c:v>
                </c:pt>
                <c:pt idx="3208">
                  <c:v>44.256999999999998</c:v>
                </c:pt>
                <c:pt idx="3209">
                  <c:v>44.293999999999997</c:v>
                </c:pt>
                <c:pt idx="3210">
                  <c:v>44.322000000000003</c:v>
                </c:pt>
                <c:pt idx="3211">
                  <c:v>44.329000000000001</c:v>
                </c:pt>
                <c:pt idx="3212">
                  <c:v>44.332000000000001</c:v>
                </c:pt>
                <c:pt idx="3213">
                  <c:v>44.335000000000001</c:v>
                </c:pt>
                <c:pt idx="3214">
                  <c:v>44.338000000000001</c:v>
                </c:pt>
                <c:pt idx="3215">
                  <c:v>44.341000000000001</c:v>
                </c:pt>
                <c:pt idx="3216">
                  <c:v>44.341999999999999</c:v>
                </c:pt>
                <c:pt idx="3217">
                  <c:v>44.345999999999997</c:v>
                </c:pt>
                <c:pt idx="3218">
                  <c:v>44.353999999999999</c:v>
                </c:pt>
                <c:pt idx="3219">
                  <c:v>44.363</c:v>
                </c:pt>
                <c:pt idx="3220">
                  <c:v>44.374000000000002</c:v>
                </c:pt>
                <c:pt idx="3221">
                  <c:v>44.384999999999998</c:v>
                </c:pt>
                <c:pt idx="3222">
                  <c:v>44.396000000000001</c:v>
                </c:pt>
                <c:pt idx="3223">
                  <c:v>44.405999999999999</c:v>
                </c:pt>
                <c:pt idx="3224">
                  <c:v>44.417000000000002</c:v>
                </c:pt>
                <c:pt idx="3225">
                  <c:v>44.429000000000002</c:v>
                </c:pt>
                <c:pt idx="3226">
                  <c:v>44.441000000000003</c:v>
                </c:pt>
                <c:pt idx="3227">
                  <c:v>44.453000000000003</c:v>
                </c:pt>
                <c:pt idx="3228">
                  <c:v>44.465000000000003</c:v>
                </c:pt>
                <c:pt idx="3229">
                  <c:v>44.476999999999997</c:v>
                </c:pt>
                <c:pt idx="3230">
                  <c:v>44.488</c:v>
                </c:pt>
                <c:pt idx="3231">
                  <c:v>44.499000000000002</c:v>
                </c:pt>
                <c:pt idx="3232">
                  <c:v>44.508000000000003</c:v>
                </c:pt>
                <c:pt idx="3233">
                  <c:v>44.512999999999998</c:v>
                </c:pt>
                <c:pt idx="3234">
                  <c:v>44.521999999999998</c:v>
                </c:pt>
                <c:pt idx="3235">
                  <c:v>44.545000000000002</c:v>
                </c:pt>
                <c:pt idx="3236">
                  <c:v>44.575000000000003</c:v>
                </c:pt>
                <c:pt idx="3237">
                  <c:v>44.603999999999999</c:v>
                </c:pt>
                <c:pt idx="3238">
                  <c:v>44.622999999999998</c:v>
                </c:pt>
                <c:pt idx="3239">
                  <c:v>44.634999999999998</c:v>
                </c:pt>
                <c:pt idx="3240">
                  <c:v>44.643000000000001</c:v>
                </c:pt>
                <c:pt idx="3241">
                  <c:v>44.648000000000003</c:v>
                </c:pt>
                <c:pt idx="3242">
                  <c:v>44.662999999999997</c:v>
                </c:pt>
                <c:pt idx="3243">
                  <c:v>44.674999999999997</c:v>
                </c:pt>
                <c:pt idx="3244">
                  <c:v>44.686</c:v>
                </c:pt>
                <c:pt idx="3245">
                  <c:v>44.697000000000003</c:v>
                </c:pt>
                <c:pt idx="3246">
                  <c:v>44.709000000000003</c:v>
                </c:pt>
                <c:pt idx="3247">
                  <c:v>44.722000000000001</c:v>
                </c:pt>
                <c:pt idx="3248">
                  <c:v>44.734999999999999</c:v>
                </c:pt>
                <c:pt idx="3249">
                  <c:v>44.747</c:v>
                </c:pt>
                <c:pt idx="3250">
                  <c:v>44.761000000000003</c:v>
                </c:pt>
                <c:pt idx="3251">
                  <c:v>44.774000000000001</c:v>
                </c:pt>
                <c:pt idx="3252">
                  <c:v>44.786000000000001</c:v>
                </c:pt>
                <c:pt idx="3253">
                  <c:v>44.796999999999997</c:v>
                </c:pt>
                <c:pt idx="3254">
                  <c:v>44.808</c:v>
                </c:pt>
                <c:pt idx="3255">
                  <c:v>44.819000000000003</c:v>
                </c:pt>
                <c:pt idx="3256">
                  <c:v>44.832000000000001</c:v>
                </c:pt>
                <c:pt idx="3257">
                  <c:v>44.853999999999999</c:v>
                </c:pt>
                <c:pt idx="3258">
                  <c:v>44.875999999999998</c:v>
                </c:pt>
                <c:pt idx="3259">
                  <c:v>44.890999999999998</c:v>
                </c:pt>
                <c:pt idx="3260">
                  <c:v>44.902999999999999</c:v>
                </c:pt>
                <c:pt idx="3261">
                  <c:v>44.915999999999997</c:v>
                </c:pt>
                <c:pt idx="3262">
                  <c:v>44.929000000000002</c:v>
                </c:pt>
                <c:pt idx="3263">
                  <c:v>44.94</c:v>
                </c:pt>
                <c:pt idx="3264">
                  <c:v>44.951999999999998</c:v>
                </c:pt>
                <c:pt idx="3265">
                  <c:v>44.965000000000003</c:v>
                </c:pt>
                <c:pt idx="3266">
                  <c:v>44.978000000000002</c:v>
                </c:pt>
                <c:pt idx="3267">
                  <c:v>44.988999999999997</c:v>
                </c:pt>
                <c:pt idx="3268">
                  <c:v>44.999000000000002</c:v>
                </c:pt>
                <c:pt idx="3269">
                  <c:v>45.011000000000003</c:v>
                </c:pt>
                <c:pt idx="3270">
                  <c:v>45.023000000000003</c:v>
                </c:pt>
                <c:pt idx="3271">
                  <c:v>45.048000000000002</c:v>
                </c:pt>
                <c:pt idx="3272">
                  <c:v>45.085000000000001</c:v>
                </c:pt>
                <c:pt idx="3273">
                  <c:v>45.097000000000001</c:v>
                </c:pt>
                <c:pt idx="3274">
                  <c:v>45.109000000000002</c:v>
                </c:pt>
                <c:pt idx="3275">
                  <c:v>45.136000000000003</c:v>
                </c:pt>
                <c:pt idx="3276">
                  <c:v>45.165999999999997</c:v>
                </c:pt>
                <c:pt idx="3277">
                  <c:v>45.176000000000002</c:v>
                </c:pt>
                <c:pt idx="3278">
                  <c:v>45.183</c:v>
                </c:pt>
                <c:pt idx="3279">
                  <c:v>45.188000000000002</c:v>
                </c:pt>
                <c:pt idx="3280">
                  <c:v>45.194000000000003</c:v>
                </c:pt>
                <c:pt idx="3281">
                  <c:v>45.203000000000003</c:v>
                </c:pt>
                <c:pt idx="3282">
                  <c:v>45.213999999999999</c:v>
                </c:pt>
                <c:pt idx="3283">
                  <c:v>45.225000000000001</c:v>
                </c:pt>
                <c:pt idx="3284">
                  <c:v>45.234999999999999</c:v>
                </c:pt>
                <c:pt idx="3285">
                  <c:v>45.244999999999997</c:v>
                </c:pt>
                <c:pt idx="3286">
                  <c:v>45.256</c:v>
                </c:pt>
                <c:pt idx="3287">
                  <c:v>45.265999999999998</c:v>
                </c:pt>
                <c:pt idx="3288">
                  <c:v>45.277999999999999</c:v>
                </c:pt>
                <c:pt idx="3289">
                  <c:v>45.290999999999997</c:v>
                </c:pt>
                <c:pt idx="3290">
                  <c:v>45.304000000000002</c:v>
                </c:pt>
                <c:pt idx="3291">
                  <c:v>45.316000000000003</c:v>
                </c:pt>
                <c:pt idx="3292">
                  <c:v>45.326999999999998</c:v>
                </c:pt>
                <c:pt idx="3293">
                  <c:v>45.338000000000001</c:v>
                </c:pt>
                <c:pt idx="3294">
                  <c:v>45.347999999999999</c:v>
                </c:pt>
                <c:pt idx="3295">
                  <c:v>45.353999999999999</c:v>
                </c:pt>
                <c:pt idx="3296">
                  <c:v>45.359000000000002</c:v>
                </c:pt>
                <c:pt idx="3297">
                  <c:v>45.365000000000002</c:v>
                </c:pt>
                <c:pt idx="3298">
                  <c:v>45.37</c:v>
                </c:pt>
                <c:pt idx="3299">
                  <c:v>45.372999999999998</c:v>
                </c:pt>
                <c:pt idx="3300">
                  <c:v>45.378999999999998</c:v>
                </c:pt>
                <c:pt idx="3301">
                  <c:v>45.392000000000003</c:v>
                </c:pt>
                <c:pt idx="3302">
                  <c:v>45.402000000000001</c:v>
                </c:pt>
                <c:pt idx="3303">
                  <c:v>45.411999999999999</c:v>
                </c:pt>
                <c:pt idx="3304">
                  <c:v>45.423999999999999</c:v>
                </c:pt>
                <c:pt idx="3305">
                  <c:v>45.435000000000002</c:v>
                </c:pt>
                <c:pt idx="3306">
                  <c:v>45.445</c:v>
                </c:pt>
                <c:pt idx="3307">
                  <c:v>45.457000000000001</c:v>
                </c:pt>
                <c:pt idx="3308">
                  <c:v>45.47</c:v>
                </c:pt>
                <c:pt idx="3309">
                  <c:v>45.482999999999997</c:v>
                </c:pt>
                <c:pt idx="3310">
                  <c:v>45.494999999999997</c:v>
                </c:pt>
                <c:pt idx="3311">
                  <c:v>45.505000000000003</c:v>
                </c:pt>
                <c:pt idx="3312">
                  <c:v>45.515000000000001</c:v>
                </c:pt>
                <c:pt idx="3313">
                  <c:v>45.526000000000003</c:v>
                </c:pt>
                <c:pt idx="3314">
                  <c:v>45.537999999999997</c:v>
                </c:pt>
                <c:pt idx="3315">
                  <c:v>45.552</c:v>
                </c:pt>
                <c:pt idx="3316">
                  <c:v>45.564</c:v>
                </c:pt>
                <c:pt idx="3317">
                  <c:v>45.573999999999998</c:v>
                </c:pt>
                <c:pt idx="3318">
                  <c:v>45.585000000000001</c:v>
                </c:pt>
                <c:pt idx="3319">
                  <c:v>45.594999999999999</c:v>
                </c:pt>
                <c:pt idx="3320">
                  <c:v>45.604999999999997</c:v>
                </c:pt>
                <c:pt idx="3321">
                  <c:v>45.615000000000002</c:v>
                </c:pt>
                <c:pt idx="3322">
                  <c:v>45.625999999999998</c:v>
                </c:pt>
                <c:pt idx="3323">
                  <c:v>45.637</c:v>
                </c:pt>
                <c:pt idx="3324">
                  <c:v>45.648000000000003</c:v>
                </c:pt>
                <c:pt idx="3325">
                  <c:v>45.661000000000001</c:v>
                </c:pt>
                <c:pt idx="3326">
                  <c:v>45.673999999999999</c:v>
                </c:pt>
                <c:pt idx="3327">
                  <c:v>45.683999999999997</c:v>
                </c:pt>
                <c:pt idx="3328">
                  <c:v>45.694000000000003</c:v>
                </c:pt>
                <c:pt idx="3329">
                  <c:v>45.703000000000003</c:v>
                </c:pt>
                <c:pt idx="3330">
                  <c:v>45.715000000000003</c:v>
                </c:pt>
                <c:pt idx="3331">
                  <c:v>45.725999999999999</c:v>
                </c:pt>
                <c:pt idx="3332">
                  <c:v>45.735999999999997</c:v>
                </c:pt>
                <c:pt idx="3333">
                  <c:v>45.750999999999998</c:v>
                </c:pt>
                <c:pt idx="3334">
                  <c:v>45.792000000000002</c:v>
                </c:pt>
                <c:pt idx="3335">
                  <c:v>45.831000000000003</c:v>
                </c:pt>
                <c:pt idx="3336">
                  <c:v>45.866999999999997</c:v>
                </c:pt>
                <c:pt idx="3337">
                  <c:v>45.898000000000003</c:v>
                </c:pt>
                <c:pt idx="3338">
                  <c:v>45.927999999999997</c:v>
                </c:pt>
                <c:pt idx="3339">
                  <c:v>45.947000000000003</c:v>
                </c:pt>
                <c:pt idx="3340">
                  <c:v>45.954000000000001</c:v>
                </c:pt>
                <c:pt idx="3341">
                  <c:v>45.960999999999999</c:v>
                </c:pt>
                <c:pt idx="3342">
                  <c:v>45.969000000000001</c:v>
                </c:pt>
                <c:pt idx="3343">
                  <c:v>45.976999999999997</c:v>
                </c:pt>
                <c:pt idx="3344">
                  <c:v>45.985999999999997</c:v>
                </c:pt>
                <c:pt idx="3345">
                  <c:v>45.996000000000002</c:v>
                </c:pt>
                <c:pt idx="3346">
                  <c:v>46.006</c:v>
                </c:pt>
                <c:pt idx="3347">
                  <c:v>46.015999999999998</c:v>
                </c:pt>
                <c:pt idx="3348">
                  <c:v>46.027999999999999</c:v>
                </c:pt>
                <c:pt idx="3349">
                  <c:v>46.040999999999997</c:v>
                </c:pt>
                <c:pt idx="3350">
                  <c:v>46.054000000000002</c:v>
                </c:pt>
                <c:pt idx="3351">
                  <c:v>46.067</c:v>
                </c:pt>
                <c:pt idx="3352">
                  <c:v>46.081000000000003</c:v>
                </c:pt>
                <c:pt idx="3353">
                  <c:v>46.094999999999999</c:v>
                </c:pt>
                <c:pt idx="3354">
                  <c:v>46.107999999999997</c:v>
                </c:pt>
                <c:pt idx="3355">
                  <c:v>46.116999999999997</c:v>
                </c:pt>
                <c:pt idx="3356">
                  <c:v>46.128</c:v>
                </c:pt>
                <c:pt idx="3357">
                  <c:v>46.140999999999998</c:v>
                </c:pt>
                <c:pt idx="3358">
                  <c:v>46.164000000000001</c:v>
                </c:pt>
                <c:pt idx="3359">
                  <c:v>46.201999999999998</c:v>
                </c:pt>
                <c:pt idx="3360">
                  <c:v>46.238999999999997</c:v>
                </c:pt>
                <c:pt idx="3361">
                  <c:v>46.271999999999998</c:v>
                </c:pt>
                <c:pt idx="3362">
                  <c:v>46.28</c:v>
                </c:pt>
                <c:pt idx="3363">
                  <c:v>46.286999999999999</c:v>
                </c:pt>
                <c:pt idx="3364">
                  <c:v>46.302</c:v>
                </c:pt>
                <c:pt idx="3365">
                  <c:v>46.313000000000002</c:v>
                </c:pt>
                <c:pt idx="3366">
                  <c:v>46.323999999999998</c:v>
                </c:pt>
                <c:pt idx="3367">
                  <c:v>46.335000000000001</c:v>
                </c:pt>
                <c:pt idx="3368">
                  <c:v>46.347000000000001</c:v>
                </c:pt>
                <c:pt idx="3369">
                  <c:v>46.360999999999997</c:v>
                </c:pt>
                <c:pt idx="3370">
                  <c:v>46.372999999999998</c:v>
                </c:pt>
                <c:pt idx="3371">
                  <c:v>46.384999999999998</c:v>
                </c:pt>
                <c:pt idx="3372">
                  <c:v>46.398000000000003</c:v>
                </c:pt>
                <c:pt idx="3373">
                  <c:v>46.411000000000001</c:v>
                </c:pt>
                <c:pt idx="3374">
                  <c:v>46.436999999999998</c:v>
                </c:pt>
                <c:pt idx="3375">
                  <c:v>46.475000000000001</c:v>
                </c:pt>
                <c:pt idx="3376">
                  <c:v>46.503999999999998</c:v>
                </c:pt>
                <c:pt idx="3377">
                  <c:v>46.521999999999998</c:v>
                </c:pt>
                <c:pt idx="3378">
                  <c:v>46.533999999999999</c:v>
                </c:pt>
                <c:pt idx="3379">
                  <c:v>46.542999999999999</c:v>
                </c:pt>
                <c:pt idx="3380">
                  <c:v>46.554000000000002</c:v>
                </c:pt>
                <c:pt idx="3381">
                  <c:v>46.567999999999998</c:v>
                </c:pt>
                <c:pt idx="3382">
                  <c:v>46.58</c:v>
                </c:pt>
                <c:pt idx="3383">
                  <c:v>46.591999999999999</c:v>
                </c:pt>
                <c:pt idx="3384">
                  <c:v>46.603000000000002</c:v>
                </c:pt>
                <c:pt idx="3385">
                  <c:v>46.615000000000002</c:v>
                </c:pt>
                <c:pt idx="3386">
                  <c:v>46.628999999999998</c:v>
                </c:pt>
                <c:pt idx="3387">
                  <c:v>46.642000000000003</c:v>
                </c:pt>
                <c:pt idx="3388">
                  <c:v>46.652999999999999</c:v>
                </c:pt>
                <c:pt idx="3389">
                  <c:v>46.664000000000001</c:v>
                </c:pt>
                <c:pt idx="3390">
                  <c:v>46.676000000000002</c:v>
                </c:pt>
                <c:pt idx="3391">
                  <c:v>46.688000000000002</c:v>
                </c:pt>
                <c:pt idx="3392">
                  <c:v>46.704000000000001</c:v>
                </c:pt>
                <c:pt idx="3393">
                  <c:v>46.741</c:v>
                </c:pt>
                <c:pt idx="3394">
                  <c:v>46.78</c:v>
                </c:pt>
                <c:pt idx="3395">
                  <c:v>46.805999999999997</c:v>
                </c:pt>
                <c:pt idx="3396">
                  <c:v>46.816000000000003</c:v>
                </c:pt>
                <c:pt idx="3397">
                  <c:v>46.823</c:v>
                </c:pt>
                <c:pt idx="3398">
                  <c:v>46.829000000000001</c:v>
                </c:pt>
                <c:pt idx="3399">
                  <c:v>46.847000000000001</c:v>
                </c:pt>
                <c:pt idx="3400">
                  <c:v>46.874000000000002</c:v>
                </c:pt>
                <c:pt idx="3401">
                  <c:v>46.881999999999998</c:v>
                </c:pt>
                <c:pt idx="3402">
                  <c:v>46.886000000000003</c:v>
                </c:pt>
                <c:pt idx="3403">
                  <c:v>46.89</c:v>
                </c:pt>
                <c:pt idx="3404">
                  <c:v>46.896000000000001</c:v>
                </c:pt>
                <c:pt idx="3405">
                  <c:v>46.905000000000001</c:v>
                </c:pt>
                <c:pt idx="3406">
                  <c:v>46.914000000000001</c:v>
                </c:pt>
                <c:pt idx="3407">
                  <c:v>46.923999999999999</c:v>
                </c:pt>
                <c:pt idx="3408">
                  <c:v>46.933999999999997</c:v>
                </c:pt>
                <c:pt idx="3409">
                  <c:v>46.945</c:v>
                </c:pt>
                <c:pt idx="3410">
                  <c:v>46.957000000000001</c:v>
                </c:pt>
                <c:pt idx="3411">
                  <c:v>46.97</c:v>
                </c:pt>
                <c:pt idx="3412">
                  <c:v>46.982999999999997</c:v>
                </c:pt>
                <c:pt idx="3413">
                  <c:v>46.996000000000002</c:v>
                </c:pt>
                <c:pt idx="3414">
                  <c:v>47.006</c:v>
                </c:pt>
                <c:pt idx="3415">
                  <c:v>47.018999999999998</c:v>
                </c:pt>
                <c:pt idx="3416">
                  <c:v>47.042000000000002</c:v>
                </c:pt>
                <c:pt idx="3417">
                  <c:v>47.078000000000003</c:v>
                </c:pt>
                <c:pt idx="3418">
                  <c:v>47.11</c:v>
                </c:pt>
                <c:pt idx="3419">
                  <c:v>47.134</c:v>
                </c:pt>
                <c:pt idx="3420">
                  <c:v>47.151000000000003</c:v>
                </c:pt>
                <c:pt idx="3421">
                  <c:v>47.155000000000001</c:v>
                </c:pt>
                <c:pt idx="3422">
                  <c:v>47.165999999999997</c:v>
                </c:pt>
                <c:pt idx="3423">
                  <c:v>47.174999999999997</c:v>
                </c:pt>
                <c:pt idx="3424">
                  <c:v>47.185000000000002</c:v>
                </c:pt>
                <c:pt idx="3425">
                  <c:v>47.195999999999998</c:v>
                </c:pt>
                <c:pt idx="3426">
                  <c:v>47.206000000000003</c:v>
                </c:pt>
                <c:pt idx="3427">
                  <c:v>47.216000000000001</c:v>
                </c:pt>
                <c:pt idx="3428">
                  <c:v>47.228000000000002</c:v>
                </c:pt>
                <c:pt idx="3429">
                  <c:v>47.241</c:v>
                </c:pt>
                <c:pt idx="3430">
                  <c:v>47.253999999999998</c:v>
                </c:pt>
                <c:pt idx="3431">
                  <c:v>47.265999999999998</c:v>
                </c:pt>
                <c:pt idx="3432">
                  <c:v>47.277000000000001</c:v>
                </c:pt>
                <c:pt idx="3433">
                  <c:v>47.286999999999999</c:v>
                </c:pt>
                <c:pt idx="3434">
                  <c:v>47.296999999999997</c:v>
                </c:pt>
                <c:pt idx="3435">
                  <c:v>47.305</c:v>
                </c:pt>
                <c:pt idx="3436">
                  <c:v>47.311</c:v>
                </c:pt>
                <c:pt idx="3437">
                  <c:v>47.317999999999998</c:v>
                </c:pt>
                <c:pt idx="3438">
                  <c:v>47.326000000000001</c:v>
                </c:pt>
                <c:pt idx="3439">
                  <c:v>47.335000000000001</c:v>
                </c:pt>
                <c:pt idx="3440">
                  <c:v>47.345999999999997</c:v>
                </c:pt>
                <c:pt idx="3441">
                  <c:v>47.356000000000002</c:v>
                </c:pt>
                <c:pt idx="3442">
                  <c:v>47.366</c:v>
                </c:pt>
                <c:pt idx="3443">
                  <c:v>47.377000000000002</c:v>
                </c:pt>
                <c:pt idx="3444">
                  <c:v>47.39</c:v>
                </c:pt>
                <c:pt idx="3445">
                  <c:v>47.402999999999999</c:v>
                </c:pt>
                <c:pt idx="3446">
                  <c:v>47.412999999999997</c:v>
                </c:pt>
                <c:pt idx="3447">
                  <c:v>47.423999999999999</c:v>
                </c:pt>
                <c:pt idx="3448">
                  <c:v>47.435000000000002</c:v>
                </c:pt>
                <c:pt idx="3449">
                  <c:v>47.445999999999998</c:v>
                </c:pt>
                <c:pt idx="3450">
                  <c:v>47.46</c:v>
                </c:pt>
                <c:pt idx="3451">
                  <c:v>47.481999999999999</c:v>
                </c:pt>
                <c:pt idx="3452">
                  <c:v>47.517000000000003</c:v>
                </c:pt>
                <c:pt idx="3453">
                  <c:v>47.548999999999999</c:v>
                </c:pt>
                <c:pt idx="3454">
                  <c:v>47.569000000000003</c:v>
                </c:pt>
                <c:pt idx="3455">
                  <c:v>47.588999999999999</c:v>
                </c:pt>
                <c:pt idx="3456">
                  <c:v>47.594999999999999</c:v>
                </c:pt>
                <c:pt idx="3457">
                  <c:v>47.600999999999999</c:v>
                </c:pt>
                <c:pt idx="3458">
                  <c:v>47.610999999999997</c:v>
                </c:pt>
                <c:pt idx="3459">
                  <c:v>47.618000000000002</c:v>
                </c:pt>
                <c:pt idx="3460">
                  <c:v>47.622</c:v>
                </c:pt>
                <c:pt idx="3461">
                  <c:v>47.625</c:v>
                </c:pt>
                <c:pt idx="3462">
                  <c:v>47.637</c:v>
                </c:pt>
                <c:pt idx="3463">
                  <c:v>47.664000000000001</c:v>
                </c:pt>
                <c:pt idx="3464">
                  <c:v>47.7</c:v>
                </c:pt>
                <c:pt idx="3465">
                  <c:v>47.735999999999997</c:v>
                </c:pt>
                <c:pt idx="3466">
                  <c:v>47.761000000000003</c:v>
                </c:pt>
                <c:pt idx="3467">
                  <c:v>47.774000000000001</c:v>
                </c:pt>
                <c:pt idx="3468">
                  <c:v>47.786000000000001</c:v>
                </c:pt>
                <c:pt idx="3469">
                  <c:v>47.793999999999997</c:v>
                </c:pt>
                <c:pt idx="3470">
                  <c:v>47.802999999999997</c:v>
                </c:pt>
                <c:pt idx="3471">
                  <c:v>47.811999999999998</c:v>
                </c:pt>
                <c:pt idx="3472">
                  <c:v>47.822000000000003</c:v>
                </c:pt>
                <c:pt idx="3473">
                  <c:v>47.832000000000001</c:v>
                </c:pt>
                <c:pt idx="3474">
                  <c:v>47.844000000000001</c:v>
                </c:pt>
                <c:pt idx="3475">
                  <c:v>47.856000000000002</c:v>
                </c:pt>
                <c:pt idx="3476">
                  <c:v>47.866999999999997</c:v>
                </c:pt>
                <c:pt idx="3477">
                  <c:v>47.878</c:v>
                </c:pt>
                <c:pt idx="3478">
                  <c:v>47.889000000000003</c:v>
                </c:pt>
                <c:pt idx="3479">
                  <c:v>47.908000000000001</c:v>
                </c:pt>
                <c:pt idx="3480">
                  <c:v>47.951000000000001</c:v>
                </c:pt>
                <c:pt idx="3481">
                  <c:v>47.987000000000002</c:v>
                </c:pt>
                <c:pt idx="3482">
                  <c:v>48.012</c:v>
                </c:pt>
                <c:pt idx="3483">
                  <c:v>48.018999999999998</c:v>
                </c:pt>
                <c:pt idx="3484">
                  <c:v>48.024000000000001</c:v>
                </c:pt>
                <c:pt idx="3485">
                  <c:v>48.03</c:v>
                </c:pt>
                <c:pt idx="3486">
                  <c:v>48.042000000000002</c:v>
                </c:pt>
                <c:pt idx="3487">
                  <c:v>48.052</c:v>
                </c:pt>
                <c:pt idx="3488">
                  <c:v>48.061</c:v>
                </c:pt>
                <c:pt idx="3489">
                  <c:v>48.07</c:v>
                </c:pt>
                <c:pt idx="3490">
                  <c:v>48.08</c:v>
                </c:pt>
                <c:pt idx="3491">
                  <c:v>48.091000000000001</c:v>
                </c:pt>
                <c:pt idx="3492">
                  <c:v>48.103000000000002</c:v>
                </c:pt>
                <c:pt idx="3493">
                  <c:v>48.115000000000002</c:v>
                </c:pt>
                <c:pt idx="3494">
                  <c:v>48.125999999999998</c:v>
                </c:pt>
                <c:pt idx="3495">
                  <c:v>48.136000000000003</c:v>
                </c:pt>
                <c:pt idx="3496">
                  <c:v>48.146999999999998</c:v>
                </c:pt>
                <c:pt idx="3497">
                  <c:v>48.156999999999996</c:v>
                </c:pt>
                <c:pt idx="3498">
                  <c:v>48.177</c:v>
                </c:pt>
                <c:pt idx="3499">
                  <c:v>48.216000000000001</c:v>
                </c:pt>
                <c:pt idx="3500">
                  <c:v>48.24</c:v>
                </c:pt>
                <c:pt idx="3501">
                  <c:v>48.241999999999997</c:v>
                </c:pt>
                <c:pt idx="3502">
                  <c:v>48.247</c:v>
                </c:pt>
                <c:pt idx="3503">
                  <c:v>48.252000000000002</c:v>
                </c:pt>
                <c:pt idx="3504">
                  <c:v>48.258000000000003</c:v>
                </c:pt>
                <c:pt idx="3505">
                  <c:v>48.279000000000003</c:v>
                </c:pt>
                <c:pt idx="3506">
                  <c:v>48.290999999999997</c:v>
                </c:pt>
                <c:pt idx="3507">
                  <c:v>48.298000000000002</c:v>
                </c:pt>
                <c:pt idx="3508">
                  <c:v>48.302</c:v>
                </c:pt>
                <c:pt idx="3509">
                  <c:v>48.326999999999998</c:v>
                </c:pt>
                <c:pt idx="3510">
                  <c:v>48.353000000000002</c:v>
                </c:pt>
                <c:pt idx="3511">
                  <c:v>48.374000000000002</c:v>
                </c:pt>
                <c:pt idx="3512">
                  <c:v>48.393000000000001</c:v>
                </c:pt>
                <c:pt idx="3513">
                  <c:v>48.411999999999999</c:v>
                </c:pt>
                <c:pt idx="3514">
                  <c:v>48.417000000000002</c:v>
                </c:pt>
                <c:pt idx="3515">
                  <c:v>48.423000000000002</c:v>
                </c:pt>
                <c:pt idx="3516">
                  <c:v>48.427999999999997</c:v>
                </c:pt>
                <c:pt idx="3517">
                  <c:v>48.433999999999997</c:v>
                </c:pt>
                <c:pt idx="3518">
                  <c:v>48.441000000000003</c:v>
                </c:pt>
                <c:pt idx="3519">
                  <c:v>48.451000000000001</c:v>
                </c:pt>
                <c:pt idx="3520">
                  <c:v>48.460999999999999</c:v>
                </c:pt>
                <c:pt idx="3521">
                  <c:v>48.470999999999997</c:v>
                </c:pt>
                <c:pt idx="3522">
                  <c:v>48.481999999999999</c:v>
                </c:pt>
                <c:pt idx="3523">
                  <c:v>48.493000000000002</c:v>
                </c:pt>
                <c:pt idx="3524">
                  <c:v>48.505000000000003</c:v>
                </c:pt>
                <c:pt idx="3525">
                  <c:v>48.517000000000003</c:v>
                </c:pt>
                <c:pt idx="3526">
                  <c:v>48.53</c:v>
                </c:pt>
                <c:pt idx="3527">
                  <c:v>48.542000000000002</c:v>
                </c:pt>
                <c:pt idx="3528">
                  <c:v>48.551000000000002</c:v>
                </c:pt>
                <c:pt idx="3529">
                  <c:v>48.558999999999997</c:v>
                </c:pt>
                <c:pt idx="3530">
                  <c:v>48.567</c:v>
                </c:pt>
                <c:pt idx="3531">
                  <c:v>48.575000000000003</c:v>
                </c:pt>
                <c:pt idx="3532">
                  <c:v>48.584000000000003</c:v>
                </c:pt>
                <c:pt idx="3533">
                  <c:v>48.593000000000004</c:v>
                </c:pt>
                <c:pt idx="3534">
                  <c:v>48.603999999999999</c:v>
                </c:pt>
                <c:pt idx="3535">
                  <c:v>48.615000000000002</c:v>
                </c:pt>
                <c:pt idx="3536">
                  <c:v>48.627000000000002</c:v>
                </c:pt>
                <c:pt idx="3537">
                  <c:v>48.639000000000003</c:v>
                </c:pt>
                <c:pt idx="3538">
                  <c:v>48.648000000000003</c:v>
                </c:pt>
                <c:pt idx="3539">
                  <c:v>48.658000000000001</c:v>
                </c:pt>
                <c:pt idx="3540">
                  <c:v>48.667000000000002</c:v>
                </c:pt>
                <c:pt idx="3541">
                  <c:v>48.677</c:v>
                </c:pt>
                <c:pt idx="3542">
                  <c:v>48.691000000000003</c:v>
                </c:pt>
                <c:pt idx="3543">
                  <c:v>48.703000000000003</c:v>
                </c:pt>
                <c:pt idx="3544">
                  <c:v>48.709000000000003</c:v>
                </c:pt>
                <c:pt idx="3545">
                  <c:v>48.716000000000001</c:v>
                </c:pt>
                <c:pt idx="3546">
                  <c:v>48.723999999999997</c:v>
                </c:pt>
                <c:pt idx="3547">
                  <c:v>48.746000000000002</c:v>
                </c:pt>
                <c:pt idx="3548">
                  <c:v>48.765000000000001</c:v>
                </c:pt>
                <c:pt idx="3549">
                  <c:v>48.776000000000003</c:v>
                </c:pt>
                <c:pt idx="3550">
                  <c:v>48.783000000000001</c:v>
                </c:pt>
                <c:pt idx="3551">
                  <c:v>48.786999999999999</c:v>
                </c:pt>
                <c:pt idx="3552">
                  <c:v>48.79</c:v>
                </c:pt>
                <c:pt idx="3553">
                  <c:v>48.798000000000002</c:v>
                </c:pt>
                <c:pt idx="3554">
                  <c:v>48.804000000000002</c:v>
                </c:pt>
                <c:pt idx="3555">
                  <c:v>48.808999999999997</c:v>
                </c:pt>
                <c:pt idx="3556">
                  <c:v>48.82</c:v>
                </c:pt>
                <c:pt idx="3557">
                  <c:v>48.828000000000003</c:v>
                </c:pt>
                <c:pt idx="3558">
                  <c:v>48.834000000000003</c:v>
                </c:pt>
                <c:pt idx="3559">
                  <c:v>48.843000000000004</c:v>
                </c:pt>
                <c:pt idx="3560">
                  <c:v>48.853999999999999</c:v>
                </c:pt>
                <c:pt idx="3561">
                  <c:v>48.863</c:v>
                </c:pt>
                <c:pt idx="3562">
                  <c:v>48.872</c:v>
                </c:pt>
                <c:pt idx="3563">
                  <c:v>48.887999999999998</c:v>
                </c:pt>
                <c:pt idx="3564">
                  <c:v>48.921999999999997</c:v>
                </c:pt>
                <c:pt idx="3565">
                  <c:v>48.951999999999998</c:v>
                </c:pt>
                <c:pt idx="3566">
                  <c:v>48.981999999999999</c:v>
                </c:pt>
                <c:pt idx="3567">
                  <c:v>49.01</c:v>
                </c:pt>
                <c:pt idx="3568">
                  <c:v>49.036000000000001</c:v>
                </c:pt>
                <c:pt idx="3569">
                  <c:v>49.067</c:v>
                </c:pt>
                <c:pt idx="3570">
                  <c:v>49.095999999999997</c:v>
                </c:pt>
                <c:pt idx="3571">
                  <c:v>49.125</c:v>
                </c:pt>
                <c:pt idx="3572">
                  <c:v>49.155000000000001</c:v>
                </c:pt>
                <c:pt idx="3573">
                  <c:v>49.183999999999997</c:v>
                </c:pt>
                <c:pt idx="3574">
                  <c:v>49.204999999999998</c:v>
                </c:pt>
                <c:pt idx="3575">
                  <c:v>49.209000000000003</c:v>
                </c:pt>
                <c:pt idx="3576">
                  <c:v>49.213000000000001</c:v>
                </c:pt>
                <c:pt idx="3577">
                  <c:v>49.216999999999999</c:v>
                </c:pt>
                <c:pt idx="3578">
                  <c:v>49.220999999999997</c:v>
                </c:pt>
                <c:pt idx="3579">
                  <c:v>49.225999999999999</c:v>
                </c:pt>
                <c:pt idx="3580">
                  <c:v>49.234000000000002</c:v>
                </c:pt>
                <c:pt idx="3581">
                  <c:v>49.243000000000002</c:v>
                </c:pt>
                <c:pt idx="3582">
                  <c:v>49.253</c:v>
                </c:pt>
                <c:pt idx="3583">
                  <c:v>49.262</c:v>
                </c:pt>
                <c:pt idx="3584">
                  <c:v>49.271999999999998</c:v>
                </c:pt>
                <c:pt idx="3585">
                  <c:v>49.281999999999996</c:v>
                </c:pt>
                <c:pt idx="3586">
                  <c:v>49.292999999999999</c:v>
                </c:pt>
                <c:pt idx="3587">
                  <c:v>49.305</c:v>
                </c:pt>
                <c:pt idx="3588">
                  <c:v>49.317</c:v>
                </c:pt>
                <c:pt idx="3589">
                  <c:v>49.329000000000001</c:v>
                </c:pt>
                <c:pt idx="3590">
                  <c:v>49.338000000000001</c:v>
                </c:pt>
                <c:pt idx="3591">
                  <c:v>49.347000000000001</c:v>
                </c:pt>
                <c:pt idx="3592">
                  <c:v>49.357999999999997</c:v>
                </c:pt>
                <c:pt idx="3593">
                  <c:v>49.369</c:v>
                </c:pt>
                <c:pt idx="3594">
                  <c:v>49.381</c:v>
                </c:pt>
                <c:pt idx="3595">
                  <c:v>49.39</c:v>
                </c:pt>
                <c:pt idx="3596">
                  <c:v>49.393999999999998</c:v>
                </c:pt>
                <c:pt idx="3597">
                  <c:v>49.399000000000001</c:v>
                </c:pt>
                <c:pt idx="3598">
                  <c:v>49.402999999999999</c:v>
                </c:pt>
                <c:pt idx="3599">
                  <c:v>49.405999999999999</c:v>
                </c:pt>
                <c:pt idx="3600">
                  <c:v>49.415999999999997</c:v>
                </c:pt>
                <c:pt idx="3601">
                  <c:v>49.417999999999999</c:v>
                </c:pt>
                <c:pt idx="3602">
                  <c:v>49.421999999999997</c:v>
                </c:pt>
                <c:pt idx="3603">
                  <c:v>49.43</c:v>
                </c:pt>
                <c:pt idx="3604">
                  <c:v>49.439</c:v>
                </c:pt>
                <c:pt idx="3605">
                  <c:v>49.448999999999998</c:v>
                </c:pt>
                <c:pt idx="3606">
                  <c:v>49.459000000000003</c:v>
                </c:pt>
                <c:pt idx="3607">
                  <c:v>49.469000000000001</c:v>
                </c:pt>
                <c:pt idx="3608">
                  <c:v>49.478999999999999</c:v>
                </c:pt>
                <c:pt idx="3609">
                  <c:v>49.488</c:v>
                </c:pt>
                <c:pt idx="3610">
                  <c:v>49.499000000000002</c:v>
                </c:pt>
                <c:pt idx="3611">
                  <c:v>49.511000000000003</c:v>
                </c:pt>
                <c:pt idx="3612">
                  <c:v>49.524000000000001</c:v>
                </c:pt>
                <c:pt idx="3613">
                  <c:v>49.534999999999997</c:v>
                </c:pt>
                <c:pt idx="3614">
                  <c:v>49.545000000000002</c:v>
                </c:pt>
                <c:pt idx="3615">
                  <c:v>49.555</c:v>
                </c:pt>
                <c:pt idx="3616">
                  <c:v>49.564999999999998</c:v>
                </c:pt>
                <c:pt idx="3617">
                  <c:v>49.579000000000001</c:v>
                </c:pt>
                <c:pt idx="3618">
                  <c:v>49.606999999999999</c:v>
                </c:pt>
                <c:pt idx="3619">
                  <c:v>49.645000000000003</c:v>
                </c:pt>
                <c:pt idx="3620">
                  <c:v>49.664000000000001</c:v>
                </c:pt>
                <c:pt idx="3621">
                  <c:v>49.677</c:v>
                </c:pt>
                <c:pt idx="3622">
                  <c:v>49.695999999999998</c:v>
                </c:pt>
                <c:pt idx="3623">
                  <c:v>49.715000000000003</c:v>
                </c:pt>
                <c:pt idx="3624">
                  <c:v>49.722000000000001</c:v>
                </c:pt>
                <c:pt idx="3625">
                  <c:v>49.731000000000002</c:v>
                </c:pt>
                <c:pt idx="3626">
                  <c:v>49.737000000000002</c:v>
                </c:pt>
                <c:pt idx="3627">
                  <c:v>49.749000000000002</c:v>
                </c:pt>
                <c:pt idx="3628">
                  <c:v>49.755000000000003</c:v>
                </c:pt>
                <c:pt idx="3629">
                  <c:v>49.762</c:v>
                </c:pt>
                <c:pt idx="3630">
                  <c:v>49.768000000000001</c:v>
                </c:pt>
                <c:pt idx="3631">
                  <c:v>49.774999999999999</c:v>
                </c:pt>
                <c:pt idx="3632">
                  <c:v>49.780999999999999</c:v>
                </c:pt>
                <c:pt idx="3633">
                  <c:v>49.787999999999997</c:v>
                </c:pt>
                <c:pt idx="3634">
                  <c:v>49.795000000000002</c:v>
                </c:pt>
                <c:pt idx="3635">
                  <c:v>49.802</c:v>
                </c:pt>
                <c:pt idx="3636">
                  <c:v>49.808999999999997</c:v>
                </c:pt>
                <c:pt idx="3637">
                  <c:v>49.816000000000003</c:v>
                </c:pt>
                <c:pt idx="3638">
                  <c:v>49.823</c:v>
                </c:pt>
                <c:pt idx="3639">
                  <c:v>49.832000000000001</c:v>
                </c:pt>
                <c:pt idx="3640">
                  <c:v>49.841000000000001</c:v>
                </c:pt>
                <c:pt idx="3641">
                  <c:v>49.85</c:v>
                </c:pt>
                <c:pt idx="3642">
                  <c:v>49.859000000000002</c:v>
                </c:pt>
                <c:pt idx="3643">
                  <c:v>49.868000000000002</c:v>
                </c:pt>
                <c:pt idx="3644">
                  <c:v>49.877000000000002</c:v>
                </c:pt>
                <c:pt idx="3645">
                  <c:v>49.884</c:v>
                </c:pt>
                <c:pt idx="3646">
                  <c:v>49.890999999999998</c:v>
                </c:pt>
                <c:pt idx="3647">
                  <c:v>49.896999999999998</c:v>
                </c:pt>
                <c:pt idx="3648">
                  <c:v>49.904000000000003</c:v>
                </c:pt>
                <c:pt idx="3649">
                  <c:v>49.91</c:v>
                </c:pt>
                <c:pt idx="3650">
                  <c:v>49.917000000000002</c:v>
                </c:pt>
                <c:pt idx="3651">
                  <c:v>49.923000000000002</c:v>
                </c:pt>
                <c:pt idx="3652">
                  <c:v>49.929000000000002</c:v>
                </c:pt>
                <c:pt idx="3653">
                  <c:v>49.936</c:v>
                </c:pt>
                <c:pt idx="3654">
                  <c:v>49.942</c:v>
                </c:pt>
                <c:pt idx="3655">
                  <c:v>49.948999999999998</c:v>
                </c:pt>
                <c:pt idx="3656">
                  <c:v>49.956000000000003</c:v>
                </c:pt>
                <c:pt idx="3657">
                  <c:v>49.963000000000001</c:v>
                </c:pt>
                <c:pt idx="3658">
                  <c:v>49.972999999999999</c:v>
                </c:pt>
                <c:pt idx="3659">
                  <c:v>49.981999999999999</c:v>
                </c:pt>
                <c:pt idx="3660">
                  <c:v>49.991</c:v>
                </c:pt>
                <c:pt idx="3661">
                  <c:v>50</c:v>
                </c:pt>
                <c:pt idx="3662">
                  <c:v>50.009</c:v>
                </c:pt>
                <c:pt idx="3663">
                  <c:v>50.018000000000001</c:v>
                </c:pt>
                <c:pt idx="3664">
                  <c:v>50.024999999999999</c:v>
                </c:pt>
                <c:pt idx="3665">
                  <c:v>50.03</c:v>
                </c:pt>
                <c:pt idx="3666">
                  <c:v>50.036000000000001</c:v>
                </c:pt>
                <c:pt idx="3667">
                  <c:v>50.042000000000002</c:v>
                </c:pt>
                <c:pt idx="3668">
                  <c:v>50.048000000000002</c:v>
                </c:pt>
                <c:pt idx="3669">
                  <c:v>50.054000000000002</c:v>
                </c:pt>
                <c:pt idx="3670">
                  <c:v>50.06</c:v>
                </c:pt>
                <c:pt idx="3671">
                  <c:v>50.064999999999998</c:v>
                </c:pt>
                <c:pt idx="3672">
                  <c:v>50.070999999999998</c:v>
                </c:pt>
                <c:pt idx="3673">
                  <c:v>50.076999999999998</c:v>
                </c:pt>
                <c:pt idx="3674">
                  <c:v>50.082999999999998</c:v>
                </c:pt>
                <c:pt idx="3675">
                  <c:v>50.088999999999999</c:v>
                </c:pt>
                <c:pt idx="3676">
                  <c:v>50.094999999999999</c:v>
                </c:pt>
                <c:pt idx="3677">
                  <c:v>50.100999999999999</c:v>
                </c:pt>
                <c:pt idx="3678">
                  <c:v>50.106000000000002</c:v>
                </c:pt>
                <c:pt idx="3679">
                  <c:v>50.112000000000002</c:v>
                </c:pt>
                <c:pt idx="3680">
                  <c:v>50.119</c:v>
                </c:pt>
                <c:pt idx="3681">
                  <c:v>50.128</c:v>
                </c:pt>
                <c:pt idx="3682">
                  <c:v>50.139000000000003</c:v>
                </c:pt>
                <c:pt idx="3683">
                  <c:v>50.152000000000001</c:v>
                </c:pt>
                <c:pt idx="3684">
                  <c:v>50.164000000000001</c:v>
                </c:pt>
                <c:pt idx="3685">
                  <c:v>50.177</c:v>
                </c:pt>
                <c:pt idx="3686">
                  <c:v>50.189</c:v>
                </c:pt>
                <c:pt idx="3687">
                  <c:v>50.2</c:v>
                </c:pt>
                <c:pt idx="3688">
                  <c:v>50.212000000000003</c:v>
                </c:pt>
                <c:pt idx="3689">
                  <c:v>50.228999999999999</c:v>
                </c:pt>
                <c:pt idx="3690">
                  <c:v>50.271000000000001</c:v>
                </c:pt>
                <c:pt idx="3691">
                  <c:v>50.302999999999997</c:v>
                </c:pt>
                <c:pt idx="3692">
                  <c:v>50.319000000000003</c:v>
                </c:pt>
                <c:pt idx="3693">
                  <c:v>50.325000000000003</c:v>
                </c:pt>
                <c:pt idx="3694">
                  <c:v>50.335000000000001</c:v>
                </c:pt>
                <c:pt idx="3695">
                  <c:v>50.344000000000001</c:v>
                </c:pt>
                <c:pt idx="3696">
                  <c:v>50.354999999999997</c:v>
                </c:pt>
                <c:pt idx="3697">
                  <c:v>50.360999999999997</c:v>
                </c:pt>
                <c:pt idx="3698">
                  <c:v>50.368000000000002</c:v>
                </c:pt>
                <c:pt idx="3699">
                  <c:v>50.377000000000002</c:v>
                </c:pt>
                <c:pt idx="3700">
                  <c:v>50.387</c:v>
                </c:pt>
                <c:pt idx="3701">
                  <c:v>50.396999999999998</c:v>
                </c:pt>
                <c:pt idx="3702">
                  <c:v>50.408999999999999</c:v>
                </c:pt>
                <c:pt idx="3703">
                  <c:v>50.42</c:v>
                </c:pt>
                <c:pt idx="3704">
                  <c:v>50.430999999999997</c:v>
                </c:pt>
                <c:pt idx="3705">
                  <c:v>50.442999999999998</c:v>
                </c:pt>
                <c:pt idx="3706">
                  <c:v>50.456000000000003</c:v>
                </c:pt>
                <c:pt idx="3707">
                  <c:v>50.468000000000004</c:v>
                </c:pt>
                <c:pt idx="3708">
                  <c:v>50.478999999999999</c:v>
                </c:pt>
                <c:pt idx="3709">
                  <c:v>50.488999999999997</c:v>
                </c:pt>
                <c:pt idx="3710">
                  <c:v>50.506999999999998</c:v>
                </c:pt>
                <c:pt idx="3711">
                  <c:v>50.534999999999997</c:v>
                </c:pt>
                <c:pt idx="3712">
                  <c:v>50.555</c:v>
                </c:pt>
                <c:pt idx="3713">
                  <c:v>50.573999999999998</c:v>
                </c:pt>
                <c:pt idx="3714">
                  <c:v>50.604999999999997</c:v>
                </c:pt>
                <c:pt idx="3715">
                  <c:v>50.619</c:v>
                </c:pt>
                <c:pt idx="3716">
                  <c:v>50.646000000000001</c:v>
                </c:pt>
                <c:pt idx="3717">
                  <c:v>50.664999999999999</c:v>
                </c:pt>
                <c:pt idx="3718">
                  <c:v>50.677</c:v>
                </c:pt>
                <c:pt idx="3719">
                  <c:v>50.682000000000002</c:v>
                </c:pt>
                <c:pt idx="3720">
                  <c:v>50.69</c:v>
                </c:pt>
                <c:pt idx="3721">
                  <c:v>50.7</c:v>
                </c:pt>
                <c:pt idx="3722">
                  <c:v>50.71</c:v>
                </c:pt>
                <c:pt idx="3723">
                  <c:v>50.719000000000001</c:v>
                </c:pt>
                <c:pt idx="3724">
                  <c:v>50.728000000000002</c:v>
                </c:pt>
                <c:pt idx="3725">
                  <c:v>50.738999999999997</c:v>
                </c:pt>
                <c:pt idx="3726">
                  <c:v>50.749000000000002</c:v>
                </c:pt>
                <c:pt idx="3727">
                  <c:v>50.76</c:v>
                </c:pt>
                <c:pt idx="3728">
                  <c:v>50.773000000000003</c:v>
                </c:pt>
                <c:pt idx="3729">
                  <c:v>50.786000000000001</c:v>
                </c:pt>
                <c:pt idx="3730">
                  <c:v>50.796999999999997</c:v>
                </c:pt>
                <c:pt idx="3731">
                  <c:v>50.805999999999997</c:v>
                </c:pt>
                <c:pt idx="3732">
                  <c:v>50.814</c:v>
                </c:pt>
                <c:pt idx="3733">
                  <c:v>50.822000000000003</c:v>
                </c:pt>
                <c:pt idx="3734">
                  <c:v>50.829000000000001</c:v>
                </c:pt>
                <c:pt idx="3735">
                  <c:v>50.838000000000001</c:v>
                </c:pt>
                <c:pt idx="3736">
                  <c:v>50.847000000000001</c:v>
                </c:pt>
                <c:pt idx="3737">
                  <c:v>50.856999999999999</c:v>
                </c:pt>
                <c:pt idx="3738">
                  <c:v>50.868000000000002</c:v>
                </c:pt>
                <c:pt idx="3739">
                  <c:v>50.88</c:v>
                </c:pt>
                <c:pt idx="3740">
                  <c:v>50.893000000000001</c:v>
                </c:pt>
                <c:pt idx="3741">
                  <c:v>50.912999999999997</c:v>
                </c:pt>
                <c:pt idx="3742">
                  <c:v>50.95</c:v>
                </c:pt>
                <c:pt idx="3743">
                  <c:v>50.954999999999998</c:v>
                </c:pt>
                <c:pt idx="3744">
                  <c:v>50.963000000000001</c:v>
                </c:pt>
                <c:pt idx="3745">
                  <c:v>50.976999999999997</c:v>
                </c:pt>
                <c:pt idx="3746">
                  <c:v>50.987000000000002</c:v>
                </c:pt>
                <c:pt idx="3747">
                  <c:v>51</c:v>
                </c:pt>
                <c:pt idx="3748">
                  <c:v>51.01</c:v>
                </c:pt>
                <c:pt idx="3749">
                  <c:v>51.021999999999998</c:v>
                </c:pt>
                <c:pt idx="3750">
                  <c:v>51.034999999999997</c:v>
                </c:pt>
                <c:pt idx="3751">
                  <c:v>51.048000000000002</c:v>
                </c:pt>
                <c:pt idx="3752">
                  <c:v>51.06</c:v>
                </c:pt>
                <c:pt idx="3753">
                  <c:v>51.070999999999998</c:v>
                </c:pt>
                <c:pt idx="3754">
                  <c:v>51.082000000000001</c:v>
                </c:pt>
                <c:pt idx="3755">
                  <c:v>51.094999999999999</c:v>
                </c:pt>
                <c:pt idx="3756">
                  <c:v>51.116</c:v>
                </c:pt>
                <c:pt idx="3757">
                  <c:v>51.139000000000003</c:v>
                </c:pt>
                <c:pt idx="3758">
                  <c:v>51.158999999999999</c:v>
                </c:pt>
                <c:pt idx="3759">
                  <c:v>51.183</c:v>
                </c:pt>
                <c:pt idx="3760">
                  <c:v>51.213000000000001</c:v>
                </c:pt>
                <c:pt idx="3761">
                  <c:v>51.241</c:v>
                </c:pt>
                <c:pt idx="3762">
                  <c:v>51.267000000000003</c:v>
                </c:pt>
                <c:pt idx="3763">
                  <c:v>51.290999999999997</c:v>
                </c:pt>
                <c:pt idx="3764">
                  <c:v>51.314</c:v>
                </c:pt>
                <c:pt idx="3765">
                  <c:v>51.33</c:v>
                </c:pt>
                <c:pt idx="3766">
                  <c:v>51.337000000000003</c:v>
                </c:pt>
                <c:pt idx="3767">
                  <c:v>51.344000000000001</c:v>
                </c:pt>
                <c:pt idx="3768">
                  <c:v>51.351999999999997</c:v>
                </c:pt>
                <c:pt idx="3769">
                  <c:v>51.362000000000002</c:v>
                </c:pt>
                <c:pt idx="3770">
                  <c:v>51.371000000000002</c:v>
                </c:pt>
                <c:pt idx="3771">
                  <c:v>51.38</c:v>
                </c:pt>
                <c:pt idx="3772">
                  <c:v>51.390999999999998</c:v>
                </c:pt>
                <c:pt idx="3773">
                  <c:v>51.4</c:v>
                </c:pt>
                <c:pt idx="3774">
                  <c:v>51.411000000000001</c:v>
                </c:pt>
                <c:pt idx="3775">
                  <c:v>51.423999999999999</c:v>
                </c:pt>
                <c:pt idx="3776">
                  <c:v>51.436999999999998</c:v>
                </c:pt>
                <c:pt idx="3777">
                  <c:v>51.448999999999998</c:v>
                </c:pt>
                <c:pt idx="3778">
                  <c:v>51.459000000000003</c:v>
                </c:pt>
                <c:pt idx="3779">
                  <c:v>51.469000000000001</c:v>
                </c:pt>
                <c:pt idx="3780">
                  <c:v>51.48</c:v>
                </c:pt>
                <c:pt idx="3781">
                  <c:v>51.488999999999997</c:v>
                </c:pt>
                <c:pt idx="3782">
                  <c:v>51.523000000000003</c:v>
                </c:pt>
                <c:pt idx="3783">
                  <c:v>51.546999999999997</c:v>
                </c:pt>
                <c:pt idx="3784">
                  <c:v>51.572000000000003</c:v>
                </c:pt>
                <c:pt idx="3785">
                  <c:v>51.597999999999999</c:v>
                </c:pt>
                <c:pt idx="3786">
                  <c:v>51.622</c:v>
                </c:pt>
                <c:pt idx="3787">
                  <c:v>51.634999999999998</c:v>
                </c:pt>
                <c:pt idx="3788">
                  <c:v>51.640999999999998</c:v>
                </c:pt>
                <c:pt idx="3789">
                  <c:v>51.645000000000003</c:v>
                </c:pt>
                <c:pt idx="3790">
                  <c:v>51.649000000000001</c:v>
                </c:pt>
                <c:pt idx="3791">
                  <c:v>51.654000000000003</c:v>
                </c:pt>
                <c:pt idx="3792">
                  <c:v>51.66</c:v>
                </c:pt>
                <c:pt idx="3793">
                  <c:v>51.667000000000002</c:v>
                </c:pt>
                <c:pt idx="3794">
                  <c:v>51.676000000000002</c:v>
                </c:pt>
                <c:pt idx="3795">
                  <c:v>51.686999999999998</c:v>
                </c:pt>
                <c:pt idx="3796">
                  <c:v>51.695999999999998</c:v>
                </c:pt>
                <c:pt idx="3797">
                  <c:v>51.706000000000003</c:v>
                </c:pt>
                <c:pt idx="3798">
                  <c:v>51.716000000000001</c:v>
                </c:pt>
                <c:pt idx="3799">
                  <c:v>51.726999999999997</c:v>
                </c:pt>
                <c:pt idx="3800">
                  <c:v>51.738999999999997</c:v>
                </c:pt>
                <c:pt idx="3801">
                  <c:v>51.752000000000002</c:v>
                </c:pt>
                <c:pt idx="3802">
                  <c:v>51.764000000000003</c:v>
                </c:pt>
                <c:pt idx="3803">
                  <c:v>51.774000000000001</c:v>
                </c:pt>
                <c:pt idx="3804">
                  <c:v>51.784999999999997</c:v>
                </c:pt>
                <c:pt idx="3805">
                  <c:v>51.798999999999999</c:v>
                </c:pt>
                <c:pt idx="3806">
                  <c:v>51.841999999999999</c:v>
                </c:pt>
                <c:pt idx="3807">
                  <c:v>51.878999999999998</c:v>
                </c:pt>
                <c:pt idx="3808">
                  <c:v>51.905999999999999</c:v>
                </c:pt>
                <c:pt idx="3809">
                  <c:v>51.914000000000001</c:v>
                </c:pt>
                <c:pt idx="3810">
                  <c:v>51.92</c:v>
                </c:pt>
                <c:pt idx="3811">
                  <c:v>51.926000000000002</c:v>
                </c:pt>
                <c:pt idx="3812">
                  <c:v>51.936999999999998</c:v>
                </c:pt>
                <c:pt idx="3813">
                  <c:v>51.947000000000003</c:v>
                </c:pt>
                <c:pt idx="3814">
                  <c:v>51.959000000000003</c:v>
                </c:pt>
                <c:pt idx="3815">
                  <c:v>51.972000000000001</c:v>
                </c:pt>
                <c:pt idx="3816">
                  <c:v>51.984999999999999</c:v>
                </c:pt>
                <c:pt idx="3817">
                  <c:v>51.997999999999998</c:v>
                </c:pt>
                <c:pt idx="3818">
                  <c:v>52.01</c:v>
                </c:pt>
                <c:pt idx="3819">
                  <c:v>52.021999999999998</c:v>
                </c:pt>
                <c:pt idx="3820">
                  <c:v>52.031999999999996</c:v>
                </c:pt>
                <c:pt idx="3821">
                  <c:v>52.042999999999999</c:v>
                </c:pt>
                <c:pt idx="3822">
                  <c:v>52.054000000000002</c:v>
                </c:pt>
                <c:pt idx="3823">
                  <c:v>52.064999999999998</c:v>
                </c:pt>
                <c:pt idx="3824">
                  <c:v>52.087000000000003</c:v>
                </c:pt>
                <c:pt idx="3825">
                  <c:v>52.106000000000002</c:v>
                </c:pt>
                <c:pt idx="3826">
                  <c:v>52.115000000000002</c:v>
                </c:pt>
                <c:pt idx="3827">
                  <c:v>52.14</c:v>
                </c:pt>
                <c:pt idx="3828">
                  <c:v>52.168999999999997</c:v>
                </c:pt>
                <c:pt idx="3829">
                  <c:v>52.198</c:v>
                </c:pt>
                <c:pt idx="3830">
                  <c:v>52.226999999999997</c:v>
                </c:pt>
                <c:pt idx="3831">
                  <c:v>52.252000000000002</c:v>
                </c:pt>
                <c:pt idx="3832">
                  <c:v>52.268999999999998</c:v>
                </c:pt>
                <c:pt idx="3833">
                  <c:v>52.283000000000001</c:v>
                </c:pt>
                <c:pt idx="3834">
                  <c:v>52.286999999999999</c:v>
                </c:pt>
                <c:pt idx="3835">
                  <c:v>52.29</c:v>
                </c:pt>
                <c:pt idx="3836">
                  <c:v>52.292999999999999</c:v>
                </c:pt>
                <c:pt idx="3837">
                  <c:v>52.295000000000002</c:v>
                </c:pt>
                <c:pt idx="3838">
                  <c:v>52.298000000000002</c:v>
                </c:pt>
                <c:pt idx="3839">
                  <c:v>52.301000000000002</c:v>
                </c:pt>
                <c:pt idx="3840">
                  <c:v>52.305999999999997</c:v>
                </c:pt>
                <c:pt idx="3841">
                  <c:v>52.344000000000001</c:v>
                </c:pt>
                <c:pt idx="3842">
                  <c:v>52.378999999999998</c:v>
                </c:pt>
                <c:pt idx="3843">
                  <c:v>52.4</c:v>
                </c:pt>
                <c:pt idx="3844">
                  <c:v>52.417999999999999</c:v>
                </c:pt>
                <c:pt idx="3845">
                  <c:v>52.436999999999998</c:v>
                </c:pt>
                <c:pt idx="3846">
                  <c:v>52.445999999999998</c:v>
                </c:pt>
                <c:pt idx="3847">
                  <c:v>52.45</c:v>
                </c:pt>
                <c:pt idx="3848">
                  <c:v>52.454000000000001</c:v>
                </c:pt>
                <c:pt idx="3849">
                  <c:v>52.460999999999999</c:v>
                </c:pt>
                <c:pt idx="3850">
                  <c:v>52.470999999999997</c:v>
                </c:pt>
                <c:pt idx="3851">
                  <c:v>52.48</c:v>
                </c:pt>
                <c:pt idx="3852">
                  <c:v>52.49</c:v>
                </c:pt>
                <c:pt idx="3853">
                  <c:v>52.500999999999998</c:v>
                </c:pt>
                <c:pt idx="3854">
                  <c:v>52.512</c:v>
                </c:pt>
                <c:pt idx="3855">
                  <c:v>52.524999999999999</c:v>
                </c:pt>
                <c:pt idx="3856">
                  <c:v>52.537999999999997</c:v>
                </c:pt>
                <c:pt idx="3857">
                  <c:v>52.548999999999999</c:v>
                </c:pt>
                <c:pt idx="3858">
                  <c:v>52.56</c:v>
                </c:pt>
                <c:pt idx="3859">
                  <c:v>52.57</c:v>
                </c:pt>
                <c:pt idx="3860">
                  <c:v>52.582000000000001</c:v>
                </c:pt>
                <c:pt idx="3861">
                  <c:v>52.59</c:v>
                </c:pt>
                <c:pt idx="3862">
                  <c:v>52.593000000000004</c:v>
                </c:pt>
                <c:pt idx="3863">
                  <c:v>52.597000000000001</c:v>
                </c:pt>
                <c:pt idx="3864">
                  <c:v>52.6</c:v>
                </c:pt>
                <c:pt idx="3865">
                  <c:v>52.603000000000002</c:v>
                </c:pt>
                <c:pt idx="3866">
                  <c:v>52.606999999999999</c:v>
                </c:pt>
                <c:pt idx="3867">
                  <c:v>52.609000000000002</c:v>
                </c:pt>
                <c:pt idx="3868">
                  <c:v>52.619</c:v>
                </c:pt>
                <c:pt idx="3869">
                  <c:v>52.628999999999998</c:v>
                </c:pt>
                <c:pt idx="3870">
                  <c:v>52.637999999999998</c:v>
                </c:pt>
                <c:pt idx="3871">
                  <c:v>52.648000000000003</c:v>
                </c:pt>
                <c:pt idx="3872">
                  <c:v>52.658999999999999</c:v>
                </c:pt>
                <c:pt idx="3873">
                  <c:v>52.67</c:v>
                </c:pt>
                <c:pt idx="3874">
                  <c:v>52.680999999999997</c:v>
                </c:pt>
                <c:pt idx="3875">
                  <c:v>52.691000000000003</c:v>
                </c:pt>
                <c:pt idx="3876">
                  <c:v>52.703000000000003</c:v>
                </c:pt>
                <c:pt idx="3877">
                  <c:v>52.716000000000001</c:v>
                </c:pt>
                <c:pt idx="3878">
                  <c:v>52.728999999999999</c:v>
                </c:pt>
                <c:pt idx="3879">
                  <c:v>52.741</c:v>
                </c:pt>
                <c:pt idx="3880">
                  <c:v>52.752000000000002</c:v>
                </c:pt>
                <c:pt idx="3881">
                  <c:v>52.762999999999998</c:v>
                </c:pt>
                <c:pt idx="3882">
                  <c:v>52.774999999999999</c:v>
                </c:pt>
                <c:pt idx="3883">
                  <c:v>52.783000000000001</c:v>
                </c:pt>
                <c:pt idx="3884">
                  <c:v>52.8</c:v>
                </c:pt>
                <c:pt idx="3885">
                  <c:v>52.834000000000003</c:v>
                </c:pt>
                <c:pt idx="3886">
                  <c:v>52.865000000000002</c:v>
                </c:pt>
                <c:pt idx="3887">
                  <c:v>52.889000000000003</c:v>
                </c:pt>
                <c:pt idx="3888">
                  <c:v>52.902000000000001</c:v>
                </c:pt>
                <c:pt idx="3889">
                  <c:v>52.911000000000001</c:v>
                </c:pt>
                <c:pt idx="3890">
                  <c:v>52.917000000000002</c:v>
                </c:pt>
                <c:pt idx="3891">
                  <c:v>52.927</c:v>
                </c:pt>
                <c:pt idx="3892">
                  <c:v>52.936</c:v>
                </c:pt>
                <c:pt idx="3893">
                  <c:v>52.945999999999998</c:v>
                </c:pt>
                <c:pt idx="3894">
                  <c:v>52.956000000000003</c:v>
                </c:pt>
                <c:pt idx="3895">
                  <c:v>52.966000000000001</c:v>
                </c:pt>
                <c:pt idx="3896">
                  <c:v>52.975000000000001</c:v>
                </c:pt>
                <c:pt idx="3897">
                  <c:v>52.984999999999999</c:v>
                </c:pt>
                <c:pt idx="3898">
                  <c:v>52.994999999999997</c:v>
                </c:pt>
                <c:pt idx="3899">
                  <c:v>53.006</c:v>
                </c:pt>
                <c:pt idx="3900">
                  <c:v>53.018999999999998</c:v>
                </c:pt>
                <c:pt idx="3901">
                  <c:v>53.03</c:v>
                </c:pt>
                <c:pt idx="3902">
                  <c:v>53.042000000000002</c:v>
                </c:pt>
                <c:pt idx="3903">
                  <c:v>53.052999999999997</c:v>
                </c:pt>
                <c:pt idx="3904">
                  <c:v>53.064999999999998</c:v>
                </c:pt>
                <c:pt idx="3905">
                  <c:v>53.097999999999999</c:v>
                </c:pt>
                <c:pt idx="3906">
                  <c:v>53.133000000000003</c:v>
                </c:pt>
                <c:pt idx="3907">
                  <c:v>53.155999999999999</c:v>
                </c:pt>
                <c:pt idx="3908">
                  <c:v>53.177</c:v>
                </c:pt>
                <c:pt idx="3909">
                  <c:v>53.19</c:v>
                </c:pt>
                <c:pt idx="3910">
                  <c:v>53.197000000000003</c:v>
                </c:pt>
                <c:pt idx="3911">
                  <c:v>53.213000000000001</c:v>
                </c:pt>
                <c:pt idx="3912">
                  <c:v>53.238999999999997</c:v>
                </c:pt>
                <c:pt idx="3913">
                  <c:v>53.265000000000001</c:v>
                </c:pt>
                <c:pt idx="3914">
                  <c:v>53.286000000000001</c:v>
                </c:pt>
                <c:pt idx="3915">
                  <c:v>53.3</c:v>
                </c:pt>
                <c:pt idx="3916">
                  <c:v>53.304000000000002</c:v>
                </c:pt>
                <c:pt idx="3917">
                  <c:v>53.308</c:v>
                </c:pt>
                <c:pt idx="3918">
                  <c:v>53.311999999999998</c:v>
                </c:pt>
                <c:pt idx="3919">
                  <c:v>53.317999999999998</c:v>
                </c:pt>
                <c:pt idx="3920">
                  <c:v>53.323999999999998</c:v>
                </c:pt>
                <c:pt idx="3921">
                  <c:v>53.332000000000001</c:v>
                </c:pt>
                <c:pt idx="3922">
                  <c:v>53.34</c:v>
                </c:pt>
                <c:pt idx="3923">
                  <c:v>53.348999999999997</c:v>
                </c:pt>
                <c:pt idx="3924">
                  <c:v>53.357999999999997</c:v>
                </c:pt>
                <c:pt idx="3925">
                  <c:v>53.368000000000002</c:v>
                </c:pt>
                <c:pt idx="3926">
                  <c:v>53.377000000000002</c:v>
                </c:pt>
                <c:pt idx="3927">
                  <c:v>53.387</c:v>
                </c:pt>
                <c:pt idx="3928">
                  <c:v>53.395000000000003</c:v>
                </c:pt>
                <c:pt idx="3929">
                  <c:v>53.402000000000001</c:v>
                </c:pt>
                <c:pt idx="3930">
                  <c:v>53.414000000000001</c:v>
                </c:pt>
                <c:pt idx="3931">
                  <c:v>53.448</c:v>
                </c:pt>
                <c:pt idx="3932">
                  <c:v>53.478000000000002</c:v>
                </c:pt>
                <c:pt idx="3933">
                  <c:v>53.503999999999998</c:v>
                </c:pt>
                <c:pt idx="3934">
                  <c:v>53.517000000000003</c:v>
                </c:pt>
                <c:pt idx="3935">
                  <c:v>53.524999999999999</c:v>
                </c:pt>
                <c:pt idx="3936">
                  <c:v>53.531999999999996</c:v>
                </c:pt>
                <c:pt idx="3937">
                  <c:v>53.54</c:v>
                </c:pt>
                <c:pt idx="3938">
                  <c:v>53.548999999999999</c:v>
                </c:pt>
                <c:pt idx="3939">
                  <c:v>53.558999999999997</c:v>
                </c:pt>
                <c:pt idx="3940">
                  <c:v>53.569000000000003</c:v>
                </c:pt>
                <c:pt idx="3941">
                  <c:v>53.579000000000001</c:v>
                </c:pt>
                <c:pt idx="3942">
                  <c:v>53.59</c:v>
                </c:pt>
                <c:pt idx="3943">
                  <c:v>53.601999999999997</c:v>
                </c:pt>
                <c:pt idx="3944">
                  <c:v>53.616</c:v>
                </c:pt>
                <c:pt idx="3945">
                  <c:v>53.628999999999998</c:v>
                </c:pt>
                <c:pt idx="3946">
                  <c:v>53.642000000000003</c:v>
                </c:pt>
                <c:pt idx="3947">
                  <c:v>53.652999999999999</c:v>
                </c:pt>
                <c:pt idx="3948">
                  <c:v>53.671999999999997</c:v>
                </c:pt>
                <c:pt idx="3949">
                  <c:v>53.701999999999998</c:v>
                </c:pt>
                <c:pt idx="3950">
                  <c:v>53.713000000000001</c:v>
                </c:pt>
                <c:pt idx="3951">
                  <c:v>53.716999999999999</c:v>
                </c:pt>
                <c:pt idx="3952">
                  <c:v>53.722000000000001</c:v>
                </c:pt>
                <c:pt idx="3953">
                  <c:v>53.728000000000002</c:v>
                </c:pt>
                <c:pt idx="3954">
                  <c:v>53.734999999999999</c:v>
                </c:pt>
                <c:pt idx="3955">
                  <c:v>53.759</c:v>
                </c:pt>
                <c:pt idx="3956">
                  <c:v>53.786999999999999</c:v>
                </c:pt>
                <c:pt idx="3957">
                  <c:v>53.814999999999998</c:v>
                </c:pt>
                <c:pt idx="3958">
                  <c:v>53.832999999999998</c:v>
                </c:pt>
                <c:pt idx="3959">
                  <c:v>53.86</c:v>
                </c:pt>
                <c:pt idx="3960">
                  <c:v>53.886000000000003</c:v>
                </c:pt>
                <c:pt idx="3961">
                  <c:v>53.904000000000003</c:v>
                </c:pt>
                <c:pt idx="3962">
                  <c:v>53.908999999999999</c:v>
                </c:pt>
                <c:pt idx="3963">
                  <c:v>53.914000000000001</c:v>
                </c:pt>
                <c:pt idx="3964">
                  <c:v>53.918999999999997</c:v>
                </c:pt>
                <c:pt idx="3965">
                  <c:v>53.924999999999997</c:v>
                </c:pt>
                <c:pt idx="3966">
                  <c:v>53.933999999999997</c:v>
                </c:pt>
                <c:pt idx="3967">
                  <c:v>53.944000000000003</c:v>
                </c:pt>
                <c:pt idx="3968">
                  <c:v>53.954000000000001</c:v>
                </c:pt>
                <c:pt idx="3969">
                  <c:v>53.960999999999999</c:v>
                </c:pt>
                <c:pt idx="3970">
                  <c:v>53.966000000000001</c:v>
                </c:pt>
                <c:pt idx="3971">
                  <c:v>53.972999999999999</c:v>
                </c:pt>
                <c:pt idx="3972">
                  <c:v>53.981999999999999</c:v>
                </c:pt>
                <c:pt idx="3973">
                  <c:v>53.991999999999997</c:v>
                </c:pt>
                <c:pt idx="3974">
                  <c:v>54.002000000000002</c:v>
                </c:pt>
                <c:pt idx="3975">
                  <c:v>54.012999999999998</c:v>
                </c:pt>
                <c:pt idx="3976">
                  <c:v>54.026000000000003</c:v>
                </c:pt>
                <c:pt idx="3977">
                  <c:v>54.037999999999997</c:v>
                </c:pt>
                <c:pt idx="3978">
                  <c:v>54.051000000000002</c:v>
                </c:pt>
                <c:pt idx="3979">
                  <c:v>54.061999999999998</c:v>
                </c:pt>
                <c:pt idx="3980">
                  <c:v>54.073</c:v>
                </c:pt>
                <c:pt idx="3981">
                  <c:v>54.085999999999999</c:v>
                </c:pt>
                <c:pt idx="3982">
                  <c:v>54.093000000000004</c:v>
                </c:pt>
                <c:pt idx="3983">
                  <c:v>54.098999999999997</c:v>
                </c:pt>
                <c:pt idx="3984">
                  <c:v>54.118000000000002</c:v>
                </c:pt>
                <c:pt idx="3985">
                  <c:v>54.128999999999998</c:v>
                </c:pt>
                <c:pt idx="3986">
                  <c:v>54.137999999999998</c:v>
                </c:pt>
                <c:pt idx="3987">
                  <c:v>54.148000000000003</c:v>
                </c:pt>
                <c:pt idx="3988">
                  <c:v>54.158000000000001</c:v>
                </c:pt>
                <c:pt idx="3989">
                  <c:v>54.167000000000002</c:v>
                </c:pt>
                <c:pt idx="3990">
                  <c:v>54.177</c:v>
                </c:pt>
                <c:pt idx="3991">
                  <c:v>54.189</c:v>
                </c:pt>
                <c:pt idx="3992">
                  <c:v>54.201999999999998</c:v>
                </c:pt>
                <c:pt idx="3993">
                  <c:v>54.213000000000001</c:v>
                </c:pt>
                <c:pt idx="3994">
                  <c:v>54.225000000000001</c:v>
                </c:pt>
                <c:pt idx="3995">
                  <c:v>54.235999999999997</c:v>
                </c:pt>
                <c:pt idx="3996">
                  <c:v>54.247</c:v>
                </c:pt>
                <c:pt idx="3997">
                  <c:v>54.267000000000003</c:v>
                </c:pt>
                <c:pt idx="3998">
                  <c:v>54.289000000000001</c:v>
                </c:pt>
                <c:pt idx="3999">
                  <c:v>54.304000000000002</c:v>
                </c:pt>
                <c:pt idx="4000">
                  <c:v>54.311999999999998</c:v>
                </c:pt>
                <c:pt idx="4001">
                  <c:v>54.322000000000003</c:v>
                </c:pt>
                <c:pt idx="4002">
                  <c:v>54.332000000000001</c:v>
                </c:pt>
                <c:pt idx="4003">
                  <c:v>54.343000000000004</c:v>
                </c:pt>
                <c:pt idx="4004">
                  <c:v>54.353999999999999</c:v>
                </c:pt>
                <c:pt idx="4005">
                  <c:v>54.365000000000002</c:v>
                </c:pt>
                <c:pt idx="4006">
                  <c:v>54.378</c:v>
                </c:pt>
                <c:pt idx="4007">
                  <c:v>54.390999999999998</c:v>
                </c:pt>
                <c:pt idx="4008">
                  <c:v>54.402000000000001</c:v>
                </c:pt>
                <c:pt idx="4009">
                  <c:v>54.412999999999997</c:v>
                </c:pt>
                <c:pt idx="4010">
                  <c:v>54.424999999999997</c:v>
                </c:pt>
                <c:pt idx="4011">
                  <c:v>54.436</c:v>
                </c:pt>
                <c:pt idx="4012">
                  <c:v>54.445999999999998</c:v>
                </c:pt>
                <c:pt idx="4013">
                  <c:v>54.454000000000001</c:v>
                </c:pt>
                <c:pt idx="4014">
                  <c:v>54.462000000000003</c:v>
                </c:pt>
                <c:pt idx="4015">
                  <c:v>54.470999999999997</c:v>
                </c:pt>
                <c:pt idx="4016">
                  <c:v>54.481000000000002</c:v>
                </c:pt>
                <c:pt idx="4017">
                  <c:v>54.491</c:v>
                </c:pt>
                <c:pt idx="4018">
                  <c:v>54.500999999999998</c:v>
                </c:pt>
                <c:pt idx="4019">
                  <c:v>54.515000000000001</c:v>
                </c:pt>
                <c:pt idx="4020">
                  <c:v>54.529000000000003</c:v>
                </c:pt>
                <c:pt idx="4021">
                  <c:v>54.540999999999997</c:v>
                </c:pt>
                <c:pt idx="4022">
                  <c:v>54.554000000000002</c:v>
                </c:pt>
                <c:pt idx="4023">
                  <c:v>54.566000000000003</c:v>
                </c:pt>
                <c:pt idx="4024">
                  <c:v>54.578000000000003</c:v>
                </c:pt>
                <c:pt idx="4025">
                  <c:v>54.607999999999997</c:v>
                </c:pt>
                <c:pt idx="4026">
                  <c:v>54.646000000000001</c:v>
                </c:pt>
                <c:pt idx="4027">
                  <c:v>54.683</c:v>
                </c:pt>
                <c:pt idx="4028">
                  <c:v>54.710999999999999</c:v>
                </c:pt>
                <c:pt idx="4029">
                  <c:v>54.728000000000002</c:v>
                </c:pt>
                <c:pt idx="4030">
                  <c:v>54.741999999999997</c:v>
                </c:pt>
                <c:pt idx="4031">
                  <c:v>54.750999999999998</c:v>
                </c:pt>
                <c:pt idx="4032">
                  <c:v>54.756</c:v>
                </c:pt>
                <c:pt idx="4033">
                  <c:v>54.765000000000001</c:v>
                </c:pt>
                <c:pt idx="4034">
                  <c:v>54.773000000000003</c:v>
                </c:pt>
                <c:pt idx="4035">
                  <c:v>54.781999999999996</c:v>
                </c:pt>
                <c:pt idx="4036">
                  <c:v>54.79</c:v>
                </c:pt>
                <c:pt idx="4037">
                  <c:v>54.801000000000002</c:v>
                </c:pt>
                <c:pt idx="4038">
                  <c:v>54.811999999999998</c:v>
                </c:pt>
                <c:pt idx="4039">
                  <c:v>54.823</c:v>
                </c:pt>
                <c:pt idx="4040">
                  <c:v>54.834000000000003</c:v>
                </c:pt>
                <c:pt idx="4041">
                  <c:v>54.844999999999999</c:v>
                </c:pt>
                <c:pt idx="4042">
                  <c:v>54.856999999999999</c:v>
                </c:pt>
                <c:pt idx="4043">
                  <c:v>54.868000000000002</c:v>
                </c:pt>
                <c:pt idx="4044">
                  <c:v>54.881999999999998</c:v>
                </c:pt>
                <c:pt idx="4045">
                  <c:v>54.895000000000003</c:v>
                </c:pt>
                <c:pt idx="4046">
                  <c:v>54.906999999999996</c:v>
                </c:pt>
                <c:pt idx="4047">
                  <c:v>54.915999999999997</c:v>
                </c:pt>
                <c:pt idx="4048">
                  <c:v>54.927</c:v>
                </c:pt>
                <c:pt idx="4049">
                  <c:v>54.942999999999998</c:v>
                </c:pt>
                <c:pt idx="4050">
                  <c:v>54.981000000000002</c:v>
                </c:pt>
                <c:pt idx="4051">
                  <c:v>55.012</c:v>
                </c:pt>
                <c:pt idx="4052">
                  <c:v>55.033999999999999</c:v>
                </c:pt>
                <c:pt idx="4053">
                  <c:v>55.043999999999997</c:v>
                </c:pt>
                <c:pt idx="4054">
                  <c:v>55.048999999999999</c:v>
                </c:pt>
                <c:pt idx="4055">
                  <c:v>55.064</c:v>
                </c:pt>
                <c:pt idx="4056">
                  <c:v>55.088999999999999</c:v>
                </c:pt>
                <c:pt idx="4057">
                  <c:v>55.113999999999997</c:v>
                </c:pt>
                <c:pt idx="4058">
                  <c:v>55.133000000000003</c:v>
                </c:pt>
                <c:pt idx="4059">
                  <c:v>55.152000000000001</c:v>
                </c:pt>
                <c:pt idx="4060">
                  <c:v>55.170999999999999</c:v>
                </c:pt>
                <c:pt idx="4061">
                  <c:v>55.189</c:v>
                </c:pt>
                <c:pt idx="4062">
                  <c:v>55.204000000000001</c:v>
                </c:pt>
                <c:pt idx="4063">
                  <c:v>55.212000000000003</c:v>
                </c:pt>
                <c:pt idx="4064">
                  <c:v>55.215000000000003</c:v>
                </c:pt>
                <c:pt idx="4065">
                  <c:v>55.218000000000004</c:v>
                </c:pt>
                <c:pt idx="4066">
                  <c:v>55.222000000000001</c:v>
                </c:pt>
                <c:pt idx="4067">
                  <c:v>55.226999999999997</c:v>
                </c:pt>
                <c:pt idx="4068">
                  <c:v>55.231000000000002</c:v>
                </c:pt>
                <c:pt idx="4069">
                  <c:v>55.241</c:v>
                </c:pt>
                <c:pt idx="4070">
                  <c:v>55.252000000000002</c:v>
                </c:pt>
                <c:pt idx="4071">
                  <c:v>55.261000000000003</c:v>
                </c:pt>
                <c:pt idx="4072">
                  <c:v>55.27</c:v>
                </c:pt>
                <c:pt idx="4073">
                  <c:v>55.28</c:v>
                </c:pt>
                <c:pt idx="4074">
                  <c:v>55.290999999999997</c:v>
                </c:pt>
                <c:pt idx="4075">
                  <c:v>55.304000000000002</c:v>
                </c:pt>
                <c:pt idx="4076">
                  <c:v>55.317999999999998</c:v>
                </c:pt>
                <c:pt idx="4077">
                  <c:v>55.332000000000001</c:v>
                </c:pt>
                <c:pt idx="4078">
                  <c:v>55.345999999999997</c:v>
                </c:pt>
                <c:pt idx="4079">
                  <c:v>55.36</c:v>
                </c:pt>
                <c:pt idx="4080">
                  <c:v>55.372999999999998</c:v>
                </c:pt>
                <c:pt idx="4081">
                  <c:v>55.383000000000003</c:v>
                </c:pt>
                <c:pt idx="4082">
                  <c:v>55.393000000000001</c:v>
                </c:pt>
                <c:pt idx="4083">
                  <c:v>55.402999999999999</c:v>
                </c:pt>
                <c:pt idx="4084">
                  <c:v>55.414000000000001</c:v>
                </c:pt>
                <c:pt idx="4085">
                  <c:v>55.426000000000002</c:v>
                </c:pt>
                <c:pt idx="4086">
                  <c:v>55.436999999999998</c:v>
                </c:pt>
                <c:pt idx="4087">
                  <c:v>55.447000000000003</c:v>
                </c:pt>
                <c:pt idx="4088">
                  <c:v>55.454000000000001</c:v>
                </c:pt>
                <c:pt idx="4089">
                  <c:v>55.470999999999997</c:v>
                </c:pt>
                <c:pt idx="4090">
                  <c:v>55.493000000000002</c:v>
                </c:pt>
                <c:pt idx="4091">
                  <c:v>55.505000000000003</c:v>
                </c:pt>
                <c:pt idx="4092">
                  <c:v>55.518000000000001</c:v>
                </c:pt>
                <c:pt idx="4093">
                  <c:v>55.533999999999999</c:v>
                </c:pt>
                <c:pt idx="4094">
                  <c:v>55.545999999999999</c:v>
                </c:pt>
                <c:pt idx="4095">
                  <c:v>55.557000000000002</c:v>
                </c:pt>
                <c:pt idx="4096">
                  <c:v>55.57</c:v>
                </c:pt>
                <c:pt idx="4097">
                  <c:v>55.581000000000003</c:v>
                </c:pt>
                <c:pt idx="4098">
                  <c:v>55.593000000000004</c:v>
                </c:pt>
                <c:pt idx="4099">
                  <c:v>55.606000000000002</c:v>
                </c:pt>
                <c:pt idx="4100">
                  <c:v>55.619</c:v>
                </c:pt>
                <c:pt idx="4101">
                  <c:v>55.628999999999998</c:v>
                </c:pt>
                <c:pt idx="4102">
                  <c:v>55.64</c:v>
                </c:pt>
                <c:pt idx="4103">
                  <c:v>55.652000000000001</c:v>
                </c:pt>
                <c:pt idx="4104">
                  <c:v>55.67</c:v>
                </c:pt>
                <c:pt idx="4105">
                  <c:v>55.709000000000003</c:v>
                </c:pt>
                <c:pt idx="4106">
                  <c:v>55.747</c:v>
                </c:pt>
                <c:pt idx="4107">
                  <c:v>55.779000000000003</c:v>
                </c:pt>
                <c:pt idx="4108">
                  <c:v>55.781999999999996</c:v>
                </c:pt>
                <c:pt idx="4109">
                  <c:v>55.786999999999999</c:v>
                </c:pt>
                <c:pt idx="4110">
                  <c:v>55.792999999999999</c:v>
                </c:pt>
                <c:pt idx="4111">
                  <c:v>55.801000000000002</c:v>
                </c:pt>
                <c:pt idx="4112">
                  <c:v>55.811</c:v>
                </c:pt>
                <c:pt idx="4113">
                  <c:v>55.820999999999998</c:v>
                </c:pt>
                <c:pt idx="4114">
                  <c:v>55.831000000000003</c:v>
                </c:pt>
                <c:pt idx="4115">
                  <c:v>55.843000000000004</c:v>
                </c:pt>
                <c:pt idx="4116">
                  <c:v>55.856999999999999</c:v>
                </c:pt>
                <c:pt idx="4117">
                  <c:v>55.871000000000002</c:v>
                </c:pt>
                <c:pt idx="4118">
                  <c:v>55.884</c:v>
                </c:pt>
                <c:pt idx="4119">
                  <c:v>55.896999999999998</c:v>
                </c:pt>
                <c:pt idx="4120">
                  <c:v>55.908000000000001</c:v>
                </c:pt>
                <c:pt idx="4121">
                  <c:v>55.918999999999997</c:v>
                </c:pt>
                <c:pt idx="4122">
                  <c:v>55.930999999999997</c:v>
                </c:pt>
                <c:pt idx="4123">
                  <c:v>55.942999999999998</c:v>
                </c:pt>
                <c:pt idx="4124">
                  <c:v>55.959000000000003</c:v>
                </c:pt>
                <c:pt idx="4125">
                  <c:v>55.996000000000002</c:v>
                </c:pt>
                <c:pt idx="4126">
                  <c:v>56.024000000000001</c:v>
                </c:pt>
                <c:pt idx="4127">
                  <c:v>56.033000000000001</c:v>
                </c:pt>
                <c:pt idx="4128">
                  <c:v>56.036000000000001</c:v>
                </c:pt>
                <c:pt idx="4129">
                  <c:v>56.042999999999999</c:v>
                </c:pt>
                <c:pt idx="4130">
                  <c:v>56.05</c:v>
                </c:pt>
                <c:pt idx="4131">
                  <c:v>56.058</c:v>
                </c:pt>
                <c:pt idx="4132">
                  <c:v>56.067999999999998</c:v>
                </c:pt>
                <c:pt idx="4133">
                  <c:v>56.078000000000003</c:v>
                </c:pt>
                <c:pt idx="4134">
                  <c:v>56.087000000000003</c:v>
                </c:pt>
                <c:pt idx="4135">
                  <c:v>56.097999999999999</c:v>
                </c:pt>
                <c:pt idx="4136">
                  <c:v>56.107999999999997</c:v>
                </c:pt>
                <c:pt idx="4137">
                  <c:v>56.118000000000002</c:v>
                </c:pt>
                <c:pt idx="4138">
                  <c:v>56.128999999999998</c:v>
                </c:pt>
                <c:pt idx="4139">
                  <c:v>56.140999999999998</c:v>
                </c:pt>
                <c:pt idx="4140">
                  <c:v>56.154000000000003</c:v>
                </c:pt>
                <c:pt idx="4141">
                  <c:v>56.165999999999997</c:v>
                </c:pt>
                <c:pt idx="4142">
                  <c:v>56.176000000000002</c:v>
                </c:pt>
                <c:pt idx="4143">
                  <c:v>56.186999999999998</c:v>
                </c:pt>
                <c:pt idx="4144">
                  <c:v>56.197000000000003</c:v>
                </c:pt>
                <c:pt idx="4145">
                  <c:v>56.207999999999998</c:v>
                </c:pt>
                <c:pt idx="4146">
                  <c:v>56.218000000000004</c:v>
                </c:pt>
                <c:pt idx="4147">
                  <c:v>56.228000000000002</c:v>
                </c:pt>
                <c:pt idx="4148">
                  <c:v>56.238</c:v>
                </c:pt>
                <c:pt idx="4149">
                  <c:v>56.247</c:v>
                </c:pt>
                <c:pt idx="4150">
                  <c:v>56.258000000000003</c:v>
                </c:pt>
                <c:pt idx="4151">
                  <c:v>56.268999999999998</c:v>
                </c:pt>
                <c:pt idx="4152">
                  <c:v>56.281999999999996</c:v>
                </c:pt>
                <c:pt idx="4153">
                  <c:v>56.295999999999999</c:v>
                </c:pt>
                <c:pt idx="4154">
                  <c:v>56.31</c:v>
                </c:pt>
                <c:pt idx="4155">
                  <c:v>56.323999999999998</c:v>
                </c:pt>
                <c:pt idx="4156">
                  <c:v>56.335000000000001</c:v>
                </c:pt>
                <c:pt idx="4157">
                  <c:v>56.345999999999997</c:v>
                </c:pt>
                <c:pt idx="4158">
                  <c:v>56.357999999999997</c:v>
                </c:pt>
                <c:pt idx="4159">
                  <c:v>56.378999999999998</c:v>
                </c:pt>
                <c:pt idx="4160">
                  <c:v>56.420999999999999</c:v>
                </c:pt>
                <c:pt idx="4161">
                  <c:v>56.457999999999998</c:v>
                </c:pt>
                <c:pt idx="4162">
                  <c:v>56.488</c:v>
                </c:pt>
                <c:pt idx="4163">
                  <c:v>56.503999999999998</c:v>
                </c:pt>
                <c:pt idx="4164">
                  <c:v>56.514000000000003</c:v>
                </c:pt>
                <c:pt idx="4165">
                  <c:v>56.523000000000003</c:v>
                </c:pt>
                <c:pt idx="4166">
                  <c:v>56.533000000000001</c:v>
                </c:pt>
                <c:pt idx="4167">
                  <c:v>56.543999999999997</c:v>
                </c:pt>
                <c:pt idx="4168">
                  <c:v>56.555</c:v>
                </c:pt>
                <c:pt idx="4169">
                  <c:v>56.564999999999998</c:v>
                </c:pt>
                <c:pt idx="4170">
                  <c:v>56.576999999999998</c:v>
                </c:pt>
                <c:pt idx="4171">
                  <c:v>56.59</c:v>
                </c:pt>
                <c:pt idx="4172">
                  <c:v>56.603999999999999</c:v>
                </c:pt>
                <c:pt idx="4173">
                  <c:v>56.616999999999997</c:v>
                </c:pt>
                <c:pt idx="4174">
                  <c:v>56.627000000000002</c:v>
                </c:pt>
                <c:pt idx="4175">
                  <c:v>56.637</c:v>
                </c:pt>
                <c:pt idx="4176">
                  <c:v>56.658000000000001</c:v>
                </c:pt>
                <c:pt idx="4177">
                  <c:v>56.68</c:v>
                </c:pt>
                <c:pt idx="4178">
                  <c:v>56.712000000000003</c:v>
                </c:pt>
                <c:pt idx="4179">
                  <c:v>56.758000000000003</c:v>
                </c:pt>
                <c:pt idx="4180">
                  <c:v>56.8</c:v>
                </c:pt>
                <c:pt idx="4181">
                  <c:v>56.838999999999999</c:v>
                </c:pt>
                <c:pt idx="4182">
                  <c:v>56.866999999999997</c:v>
                </c:pt>
                <c:pt idx="4183">
                  <c:v>56.89</c:v>
                </c:pt>
                <c:pt idx="4184">
                  <c:v>56.912999999999997</c:v>
                </c:pt>
                <c:pt idx="4185">
                  <c:v>56.947000000000003</c:v>
                </c:pt>
                <c:pt idx="4186">
                  <c:v>56.996000000000002</c:v>
                </c:pt>
                <c:pt idx="4187">
                  <c:v>57.069000000000003</c:v>
                </c:pt>
                <c:pt idx="4188">
                  <c:v>57.148000000000003</c:v>
                </c:pt>
                <c:pt idx="4189">
                  <c:v>57.222999999999999</c:v>
                </c:pt>
                <c:pt idx="4190">
                  <c:v>57.292999999999999</c:v>
                </c:pt>
                <c:pt idx="4191">
                  <c:v>57.353000000000002</c:v>
                </c:pt>
                <c:pt idx="4192">
                  <c:v>57.405000000000001</c:v>
                </c:pt>
                <c:pt idx="4193">
                  <c:v>57.456000000000003</c:v>
                </c:pt>
                <c:pt idx="4194">
                  <c:v>57.512999999999998</c:v>
                </c:pt>
                <c:pt idx="4195">
                  <c:v>57.576999999999998</c:v>
                </c:pt>
                <c:pt idx="4196">
                  <c:v>57.634</c:v>
                </c:pt>
                <c:pt idx="4197">
                  <c:v>57.668999999999997</c:v>
                </c:pt>
                <c:pt idx="4198">
                  <c:v>57.686999999999998</c:v>
                </c:pt>
                <c:pt idx="4199">
                  <c:v>57.695</c:v>
                </c:pt>
                <c:pt idx="4200">
                  <c:v>57.698</c:v>
                </c:pt>
                <c:pt idx="4201">
                  <c:v>57.701000000000001</c:v>
                </c:pt>
                <c:pt idx="4202">
                  <c:v>57.703000000000003</c:v>
                </c:pt>
                <c:pt idx="4203">
                  <c:v>57.706000000000003</c:v>
                </c:pt>
                <c:pt idx="4204">
                  <c:v>57.709000000000003</c:v>
                </c:pt>
                <c:pt idx="4205">
                  <c:v>57.712000000000003</c:v>
                </c:pt>
                <c:pt idx="4206">
                  <c:v>57.716000000000001</c:v>
                </c:pt>
                <c:pt idx="4207">
                  <c:v>57.72</c:v>
                </c:pt>
                <c:pt idx="4208">
                  <c:v>57.725999999999999</c:v>
                </c:pt>
                <c:pt idx="4209">
                  <c:v>57.734000000000002</c:v>
                </c:pt>
                <c:pt idx="4210">
                  <c:v>57.741</c:v>
                </c:pt>
                <c:pt idx="4211">
                  <c:v>57.747</c:v>
                </c:pt>
                <c:pt idx="4212">
                  <c:v>57.753</c:v>
                </c:pt>
                <c:pt idx="4213">
                  <c:v>57.756</c:v>
                </c:pt>
                <c:pt idx="4214">
                  <c:v>57.759</c:v>
                </c:pt>
                <c:pt idx="4215">
                  <c:v>57.767000000000003</c:v>
                </c:pt>
                <c:pt idx="4216">
                  <c:v>57.817999999999998</c:v>
                </c:pt>
                <c:pt idx="4217">
                  <c:v>57.914999999999999</c:v>
                </c:pt>
                <c:pt idx="4218">
                  <c:v>58.02</c:v>
                </c:pt>
                <c:pt idx="4219">
                  <c:v>58.131</c:v>
                </c:pt>
                <c:pt idx="4220">
                  <c:v>58.241999999999997</c:v>
                </c:pt>
                <c:pt idx="4221">
                  <c:v>58.345999999999997</c:v>
                </c:pt>
                <c:pt idx="4222">
                  <c:v>58.45</c:v>
                </c:pt>
                <c:pt idx="4223">
                  <c:v>58.548000000000002</c:v>
                </c:pt>
                <c:pt idx="4224">
                  <c:v>58.637999999999998</c:v>
                </c:pt>
                <c:pt idx="4225">
                  <c:v>58.704999999999998</c:v>
                </c:pt>
                <c:pt idx="4226">
                  <c:v>58.737000000000002</c:v>
                </c:pt>
                <c:pt idx="4227">
                  <c:v>58.79</c:v>
                </c:pt>
                <c:pt idx="4228">
                  <c:v>58.862000000000002</c:v>
                </c:pt>
                <c:pt idx="4229">
                  <c:v>58.914000000000001</c:v>
                </c:pt>
                <c:pt idx="4230">
                  <c:v>58.941000000000003</c:v>
                </c:pt>
                <c:pt idx="4231">
                  <c:v>58.96</c:v>
                </c:pt>
                <c:pt idx="4232">
                  <c:v>58.978999999999999</c:v>
                </c:pt>
                <c:pt idx="4233">
                  <c:v>58.997999999999998</c:v>
                </c:pt>
                <c:pt idx="4234">
                  <c:v>59.018000000000001</c:v>
                </c:pt>
                <c:pt idx="4235">
                  <c:v>59.039000000000001</c:v>
                </c:pt>
                <c:pt idx="4236">
                  <c:v>59.055</c:v>
                </c:pt>
                <c:pt idx="4237">
                  <c:v>59.061</c:v>
                </c:pt>
                <c:pt idx="4238">
                  <c:v>59.064</c:v>
                </c:pt>
                <c:pt idx="4239">
                  <c:v>59.067999999999998</c:v>
                </c:pt>
                <c:pt idx="4240">
                  <c:v>59.072000000000003</c:v>
                </c:pt>
                <c:pt idx="4241">
                  <c:v>59.076000000000001</c:v>
                </c:pt>
                <c:pt idx="4242">
                  <c:v>59.076999999999998</c:v>
                </c:pt>
                <c:pt idx="4243">
                  <c:v>59.081000000000003</c:v>
                </c:pt>
                <c:pt idx="4244">
                  <c:v>59.09</c:v>
                </c:pt>
                <c:pt idx="4245">
                  <c:v>59.119</c:v>
                </c:pt>
                <c:pt idx="4246">
                  <c:v>59.128999999999998</c:v>
                </c:pt>
                <c:pt idx="4247">
                  <c:v>59.134</c:v>
                </c:pt>
                <c:pt idx="4248">
                  <c:v>59.136000000000003</c:v>
                </c:pt>
                <c:pt idx="4249">
                  <c:v>59.140999999999998</c:v>
                </c:pt>
                <c:pt idx="4250">
                  <c:v>59.145000000000003</c:v>
                </c:pt>
                <c:pt idx="4251">
                  <c:v>59.146000000000001</c:v>
                </c:pt>
                <c:pt idx="4252">
                  <c:v>59.15</c:v>
                </c:pt>
                <c:pt idx="4253">
                  <c:v>59.152999999999999</c:v>
                </c:pt>
                <c:pt idx="4254">
                  <c:v>59.155999999999999</c:v>
                </c:pt>
                <c:pt idx="4255">
                  <c:v>59.158000000000001</c:v>
                </c:pt>
                <c:pt idx="4256">
                  <c:v>59.161000000000001</c:v>
                </c:pt>
                <c:pt idx="4257">
                  <c:v>59.164999999999999</c:v>
                </c:pt>
                <c:pt idx="4258">
                  <c:v>59.167999999999999</c:v>
                </c:pt>
                <c:pt idx="4259">
                  <c:v>59.170999999999999</c:v>
                </c:pt>
                <c:pt idx="4260">
                  <c:v>59.174999999999997</c:v>
                </c:pt>
                <c:pt idx="4261">
                  <c:v>59.179000000000002</c:v>
                </c:pt>
                <c:pt idx="4262">
                  <c:v>59.183</c:v>
                </c:pt>
                <c:pt idx="4263">
                  <c:v>59.19</c:v>
                </c:pt>
                <c:pt idx="4264">
                  <c:v>59.198999999999998</c:v>
                </c:pt>
                <c:pt idx="4265">
                  <c:v>59.207000000000001</c:v>
                </c:pt>
                <c:pt idx="4266">
                  <c:v>59.216000000000001</c:v>
                </c:pt>
                <c:pt idx="4267">
                  <c:v>59.226999999999997</c:v>
                </c:pt>
                <c:pt idx="4268">
                  <c:v>59.238999999999997</c:v>
                </c:pt>
                <c:pt idx="4269">
                  <c:v>59.250999999999998</c:v>
                </c:pt>
                <c:pt idx="4270">
                  <c:v>59.262999999999998</c:v>
                </c:pt>
                <c:pt idx="4271">
                  <c:v>59.274000000000001</c:v>
                </c:pt>
                <c:pt idx="4272">
                  <c:v>59.284999999999997</c:v>
                </c:pt>
                <c:pt idx="4273">
                  <c:v>59.295000000000002</c:v>
                </c:pt>
                <c:pt idx="4274">
                  <c:v>59.305</c:v>
                </c:pt>
                <c:pt idx="4275">
                  <c:v>59.311999999999998</c:v>
                </c:pt>
                <c:pt idx="4276">
                  <c:v>59.314999999999998</c:v>
                </c:pt>
                <c:pt idx="4277">
                  <c:v>59.319000000000003</c:v>
                </c:pt>
                <c:pt idx="4278">
                  <c:v>59.323999999999998</c:v>
                </c:pt>
                <c:pt idx="4279">
                  <c:v>59.332000000000001</c:v>
                </c:pt>
                <c:pt idx="4280">
                  <c:v>59.34</c:v>
                </c:pt>
                <c:pt idx="4281">
                  <c:v>59.347999999999999</c:v>
                </c:pt>
                <c:pt idx="4282">
                  <c:v>59.354999999999997</c:v>
                </c:pt>
                <c:pt idx="4283">
                  <c:v>59.363999999999997</c:v>
                </c:pt>
                <c:pt idx="4284">
                  <c:v>59.374000000000002</c:v>
                </c:pt>
                <c:pt idx="4285">
                  <c:v>59.384</c:v>
                </c:pt>
                <c:pt idx="4286">
                  <c:v>59.395000000000003</c:v>
                </c:pt>
                <c:pt idx="4287">
                  <c:v>59.405000000000001</c:v>
                </c:pt>
                <c:pt idx="4288">
                  <c:v>59.415999999999997</c:v>
                </c:pt>
                <c:pt idx="4289">
                  <c:v>59.427999999999997</c:v>
                </c:pt>
                <c:pt idx="4290">
                  <c:v>59.441000000000003</c:v>
                </c:pt>
                <c:pt idx="4291">
                  <c:v>59.454000000000001</c:v>
                </c:pt>
                <c:pt idx="4292">
                  <c:v>59.466000000000001</c:v>
                </c:pt>
                <c:pt idx="4293">
                  <c:v>59.476999999999997</c:v>
                </c:pt>
                <c:pt idx="4294">
                  <c:v>59.488</c:v>
                </c:pt>
                <c:pt idx="4295">
                  <c:v>59.5</c:v>
                </c:pt>
                <c:pt idx="4296">
                  <c:v>59.511000000000003</c:v>
                </c:pt>
                <c:pt idx="4297">
                  <c:v>59.52</c:v>
                </c:pt>
                <c:pt idx="4298">
                  <c:v>59.529000000000003</c:v>
                </c:pt>
                <c:pt idx="4299">
                  <c:v>59.539000000000001</c:v>
                </c:pt>
                <c:pt idx="4300">
                  <c:v>59.548999999999999</c:v>
                </c:pt>
                <c:pt idx="4301">
                  <c:v>59.558</c:v>
                </c:pt>
                <c:pt idx="4302">
                  <c:v>59.567999999999998</c:v>
                </c:pt>
                <c:pt idx="4303">
                  <c:v>59.576999999999998</c:v>
                </c:pt>
                <c:pt idx="4304">
                  <c:v>59.587000000000003</c:v>
                </c:pt>
                <c:pt idx="4305">
                  <c:v>59.597000000000001</c:v>
                </c:pt>
                <c:pt idx="4306">
                  <c:v>59.606999999999999</c:v>
                </c:pt>
                <c:pt idx="4307">
                  <c:v>59.616999999999997</c:v>
                </c:pt>
                <c:pt idx="4308">
                  <c:v>59.625999999999998</c:v>
                </c:pt>
                <c:pt idx="4309">
                  <c:v>59.634999999999998</c:v>
                </c:pt>
                <c:pt idx="4310">
                  <c:v>59.643999999999998</c:v>
                </c:pt>
                <c:pt idx="4311">
                  <c:v>59.652999999999999</c:v>
                </c:pt>
                <c:pt idx="4312">
                  <c:v>59.661999999999999</c:v>
                </c:pt>
                <c:pt idx="4313">
                  <c:v>59.670999999999999</c:v>
                </c:pt>
                <c:pt idx="4314">
                  <c:v>59.679000000000002</c:v>
                </c:pt>
                <c:pt idx="4315">
                  <c:v>59.688000000000002</c:v>
                </c:pt>
                <c:pt idx="4316">
                  <c:v>59.695999999999998</c:v>
                </c:pt>
                <c:pt idx="4317">
                  <c:v>59.706000000000003</c:v>
                </c:pt>
                <c:pt idx="4318">
                  <c:v>59.716000000000001</c:v>
                </c:pt>
                <c:pt idx="4319">
                  <c:v>59.725000000000001</c:v>
                </c:pt>
                <c:pt idx="4320">
                  <c:v>59.734000000000002</c:v>
                </c:pt>
                <c:pt idx="4321">
                  <c:v>59.744</c:v>
                </c:pt>
                <c:pt idx="4322">
                  <c:v>59.753999999999998</c:v>
                </c:pt>
                <c:pt idx="4323">
                  <c:v>59.764000000000003</c:v>
                </c:pt>
                <c:pt idx="4324">
                  <c:v>59.774999999999999</c:v>
                </c:pt>
                <c:pt idx="4325">
                  <c:v>59.784999999999997</c:v>
                </c:pt>
                <c:pt idx="4326">
                  <c:v>59.795999999999999</c:v>
                </c:pt>
                <c:pt idx="4327">
                  <c:v>59.807000000000002</c:v>
                </c:pt>
                <c:pt idx="4328">
                  <c:v>59.82</c:v>
                </c:pt>
                <c:pt idx="4329">
                  <c:v>59.832999999999998</c:v>
                </c:pt>
                <c:pt idx="4330">
                  <c:v>59.847000000000001</c:v>
                </c:pt>
                <c:pt idx="4331">
                  <c:v>59.86</c:v>
                </c:pt>
                <c:pt idx="4332">
                  <c:v>59.87</c:v>
                </c:pt>
                <c:pt idx="4333">
                  <c:v>59.878999999999998</c:v>
                </c:pt>
                <c:pt idx="4334">
                  <c:v>59.89</c:v>
                </c:pt>
                <c:pt idx="4335">
                  <c:v>59.902000000000001</c:v>
                </c:pt>
                <c:pt idx="4336">
                  <c:v>59.914000000000001</c:v>
                </c:pt>
                <c:pt idx="4337">
                  <c:v>59.924999999999997</c:v>
                </c:pt>
                <c:pt idx="4338">
                  <c:v>59.936999999999998</c:v>
                </c:pt>
                <c:pt idx="4339">
                  <c:v>59.947000000000003</c:v>
                </c:pt>
                <c:pt idx="4340">
                  <c:v>59.957000000000001</c:v>
                </c:pt>
                <c:pt idx="4341">
                  <c:v>59.963999999999999</c:v>
                </c:pt>
                <c:pt idx="4342">
                  <c:v>59.970999999999997</c:v>
                </c:pt>
                <c:pt idx="4343">
                  <c:v>59.976999999999997</c:v>
                </c:pt>
                <c:pt idx="4344">
                  <c:v>59.984999999999999</c:v>
                </c:pt>
                <c:pt idx="4345">
                  <c:v>59.994</c:v>
                </c:pt>
                <c:pt idx="4346">
                  <c:v>60.002000000000002</c:v>
                </c:pt>
                <c:pt idx="4347">
                  <c:v>60.011000000000003</c:v>
                </c:pt>
                <c:pt idx="4348">
                  <c:v>60.018999999999998</c:v>
                </c:pt>
                <c:pt idx="4349">
                  <c:v>60.027000000000001</c:v>
                </c:pt>
                <c:pt idx="4350">
                  <c:v>60.034999999999997</c:v>
                </c:pt>
                <c:pt idx="4351">
                  <c:v>60.043999999999997</c:v>
                </c:pt>
                <c:pt idx="4352">
                  <c:v>60.052</c:v>
                </c:pt>
                <c:pt idx="4353">
                  <c:v>60.061</c:v>
                </c:pt>
                <c:pt idx="4354">
                  <c:v>60.069000000000003</c:v>
                </c:pt>
                <c:pt idx="4355">
                  <c:v>60.076999999999998</c:v>
                </c:pt>
                <c:pt idx="4356">
                  <c:v>60.085000000000001</c:v>
                </c:pt>
                <c:pt idx="4357">
                  <c:v>60.094000000000001</c:v>
                </c:pt>
                <c:pt idx="4358">
                  <c:v>60.103000000000002</c:v>
                </c:pt>
                <c:pt idx="4359">
                  <c:v>60.112000000000002</c:v>
                </c:pt>
                <c:pt idx="4360">
                  <c:v>60.121000000000002</c:v>
                </c:pt>
                <c:pt idx="4361">
                  <c:v>60.131</c:v>
                </c:pt>
                <c:pt idx="4362">
                  <c:v>60.14</c:v>
                </c:pt>
                <c:pt idx="4363">
                  <c:v>60.149000000000001</c:v>
                </c:pt>
                <c:pt idx="4364">
                  <c:v>60.156999999999996</c:v>
                </c:pt>
                <c:pt idx="4365">
                  <c:v>60.164000000000001</c:v>
                </c:pt>
                <c:pt idx="4366">
                  <c:v>60.171999999999997</c:v>
                </c:pt>
                <c:pt idx="4367">
                  <c:v>60.179000000000002</c:v>
                </c:pt>
                <c:pt idx="4368">
                  <c:v>60.186</c:v>
                </c:pt>
                <c:pt idx="4369">
                  <c:v>60.192999999999998</c:v>
                </c:pt>
                <c:pt idx="4370">
                  <c:v>60.198999999999998</c:v>
                </c:pt>
                <c:pt idx="4371">
                  <c:v>60.206000000000003</c:v>
                </c:pt>
                <c:pt idx="4372">
                  <c:v>60.212000000000003</c:v>
                </c:pt>
                <c:pt idx="4373">
                  <c:v>60.219000000000001</c:v>
                </c:pt>
                <c:pt idx="4374">
                  <c:v>60.225999999999999</c:v>
                </c:pt>
                <c:pt idx="4375">
                  <c:v>60.234000000000002</c:v>
                </c:pt>
                <c:pt idx="4376">
                  <c:v>60.241999999999997</c:v>
                </c:pt>
                <c:pt idx="4377">
                  <c:v>60.25</c:v>
                </c:pt>
                <c:pt idx="4378">
                  <c:v>60.259</c:v>
                </c:pt>
                <c:pt idx="4379">
                  <c:v>60.268000000000001</c:v>
                </c:pt>
                <c:pt idx="4380">
                  <c:v>60.277999999999999</c:v>
                </c:pt>
                <c:pt idx="4381">
                  <c:v>60.286999999999999</c:v>
                </c:pt>
                <c:pt idx="4382">
                  <c:v>60.296999999999997</c:v>
                </c:pt>
                <c:pt idx="4383">
                  <c:v>60.305999999999997</c:v>
                </c:pt>
                <c:pt idx="4384">
                  <c:v>60.316000000000003</c:v>
                </c:pt>
                <c:pt idx="4385">
                  <c:v>60.326000000000001</c:v>
                </c:pt>
                <c:pt idx="4386">
                  <c:v>60.338000000000001</c:v>
                </c:pt>
                <c:pt idx="4387">
                  <c:v>60.35</c:v>
                </c:pt>
                <c:pt idx="4388">
                  <c:v>60.362000000000002</c:v>
                </c:pt>
                <c:pt idx="4389">
                  <c:v>60.371000000000002</c:v>
                </c:pt>
                <c:pt idx="4390">
                  <c:v>60.381999999999998</c:v>
                </c:pt>
                <c:pt idx="4391">
                  <c:v>60.392000000000003</c:v>
                </c:pt>
                <c:pt idx="4392">
                  <c:v>60.402999999999999</c:v>
                </c:pt>
                <c:pt idx="4393">
                  <c:v>60.415999999999997</c:v>
                </c:pt>
                <c:pt idx="4394">
                  <c:v>60.429000000000002</c:v>
                </c:pt>
                <c:pt idx="4395">
                  <c:v>60.466999999999999</c:v>
                </c:pt>
                <c:pt idx="4396">
                  <c:v>60.503</c:v>
                </c:pt>
                <c:pt idx="4397">
                  <c:v>60.52</c:v>
                </c:pt>
                <c:pt idx="4398">
                  <c:v>60.527999999999999</c:v>
                </c:pt>
                <c:pt idx="4399">
                  <c:v>60.536999999999999</c:v>
                </c:pt>
                <c:pt idx="4400">
                  <c:v>60.545999999999999</c:v>
                </c:pt>
                <c:pt idx="4401">
                  <c:v>60.555</c:v>
                </c:pt>
                <c:pt idx="4402">
                  <c:v>60.564999999999998</c:v>
                </c:pt>
                <c:pt idx="4403">
                  <c:v>60.575000000000003</c:v>
                </c:pt>
                <c:pt idx="4404">
                  <c:v>60.587000000000003</c:v>
                </c:pt>
                <c:pt idx="4405">
                  <c:v>60.6</c:v>
                </c:pt>
                <c:pt idx="4406">
                  <c:v>60.613</c:v>
                </c:pt>
                <c:pt idx="4407">
                  <c:v>60.624000000000002</c:v>
                </c:pt>
                <c:pt idx="4408">
                  <c:v>60.634999999999998</c:v>
                </c:pt>
                <c:pt idx="4409">
                  <c:v>60.643999999999998</c:v>
                </c:pt>
                <c:pt idx="4410">
                  <c:v>60.654000000000003</c:v>
                </c:pt>
                <c:pt idx="4411">
                  <c:v>60.664999999999999</c:v>
                </c:pt>
                <c:pt idx="4412">
                  <c:v>60.673999999999999</c:v>
                </c:pt>
                <c:pt idx="4413">
                  <c:v>60.682000000000002</c:v>
                </c:pt>
                <c:pt idx="4414">
                  <c:v>60.689</c:v>
                </c:pt>
                <c:pt idx="4415">
                  <c:v>60.695999999999998</c:v>
                </c:pt>
                <c:pt idx="4416">
                  <c:v>60.703000000000003</c:v>
                </c:pt>
                <c:pt idx="4417">
                  <c:v>60.71</c:v>
                </c:pt>
                <c:pt idx="4418">
                  <c:v>60.716000000000001</c:v>
                </c:pt>
                <c:pt idx="4419">
                  <c:v>60.723999999999997</c:v>
                </c:pt>
                <c:pt idx="4420">
                  <c:v>60.731999999999999</c:v>
                </c:pt>
                <c:pt idx="4421">
                  <c:v>60.74</c:v>
                </c:pt>
                <c:pt idx="4422">
                  <c:v>60.747999999999998</c:v>
                </c:pt>
                <c:pt idx="4423">
                  <c:v>60.756</c:v>
                </c:pt>
                <c:pt idx="4424">
                  <c:v>60.765000000000001</c:v>
                </c:pt>
                <c:pt idx="4425">
                  <c:v>60.771000000000001</c:v>
                </c:pt>
                <c:pt idx="4426">
                  <c:v>60.777000000000001</c:v>
                </c:pt>
                <c:pt idx="4427">
                  <c:v>60.783000000000001</c:v>
                </c:pt>
                <c:pt idx="4428">
                  <c:v>60.789000000000001</c:v>
                </c:pt>
                <c:pt idx="4429">
                  <c:v>60.795000000000002</c:v>
                </c:pt>
                <c:pt idx="4430">
                  <c:v>60.801000000000002</c:v>
                </c:pt>
                <c:pt idx="4431">
                  <c:v>60.805999999999997</c:v>
                </c:pt>
                <c:pt idx="4432">
                  <c:v>60.813000000000002</c:v>
                </c:pt>
                <c:pt idx="4433">
                  <c:v>60.819000000000003</c:v>
                </c:pt>
                <c:pt idx="4434">
                  <c:v>60.826000000000001</c:v>
                </c:pt>
                <c:pt idx="4435">
                  <c:v>60.832000000000001</c:v>
                </c:pt>
                <c:pt idx="4436">
                  <c:v>60.838000000000001</c:v>
                </c:pt>
                <c:pt idx="4437">
                  <c:v>60.844999999999999</c:v>
                </c:pt>
                <c:pt idx="4438">
                  <c:v>60.853000000000002</c:v>
                </c:pt>
                <c:pt idx="4439">
                  <c:v>60.860999999999997</c:v>
                </c:pt>
                <c:pt idx="4440">
                  <c:v>60.871000000000002</c:v>
                </c:pt>
                <c:pt idx="4441">
                  <c:v>60.881999999999998</c:v>
                </c:pt>
                <c:pt idx="4442">
                  <c:v>60.892000000000003</c:v>
                </c:pt>
                <c:pt idx="4443">
                  <c:v>60.902999999999999</c:v>
                </c:pt>
                <c:pt idx="4444">
                  <c:v>60.914000000000001</c:v>
                </c:pt>
                <c:pt idx="4445">
                  <c:v>60.923000000000002</c:v>
                </c:pt>
                <c:pt idx="4446">
                  <c:v>60.933</c:v>
                </c:pt>
                <c:pt idx="4447">
                  <c:v>60.944000000000003</c:v>
                </c:pt>
                <c:pt idx="4448">
                  <c:v>60.956000000000003</c:v>
                </c:pt>
                <c:pt idx="4449">
                  <c:v>60.969000000000001</c:v>
                </c:pt>
                <c:pt idx="4450">
                  <c:v>60.978999999999999</c:v>
                </c:pt>
                <c:pt idx="4451">
                  <c:v>60.987000000000002</c:v>
                </c:pt>
                <c:pt idx="4452">
                  <c:v>60.997999999999998</c:v>
                </c:pt>
                <c:pt idx="4453">
                  <c:v>61.01</c:v>
                </c:pt>
                <c:pt idx="4454">
                  <c:v>61.015999999999998</c:v>
                </c:pt>
                <c:pt idx="4455">
                  <c:v>61.021999999999998</c:v>
                </c:pt>
                <c:pt idx="4456">
                  <c:v>61.029000000000003</c:v>
                </c:pt>
                <c:pt idx="4457">
                  <c:v>61.037999999999997</c:v>
                </c:pt>
                <c:pt idx="4458">
                  <c:v>61.045999999999999</c:v>
                </c:pt>
                <c:pt idx="4459">
                  <c:v>61.055</c:v>
                </c:pt>
                <c:pt idx="4460">
                  <c:v>61.063000000000002</c:v>
                </c:pt>
                <c:pt idx="4461">
                  <c:v>61.070999999999998</c:v>
                </c:pt>
                <c:pt idx="4462">
                  <c:v>61.078000000000003</c:v>
                </c:pt>
                <c:pt idx="4463">
                  <c:v>61.084000000000003</c:v>
                </c:pt>
                <c:pt idx="4464">
                  <c:v>61.088999999999999</c:v>
                </c:pt>
                <c:pt idx="4465">
                  <c:v>61.094999999999999</c:v>
                </c:pt>
                <c:pt idx="4466">
                  <c:v>61.100999999999999</c:v>
                </c:pt>
                <c:pt idx="4467">
                  <c:v>61.106999999999999</c:v>
                </c:pt>
                <c:pt idx="4468">
                  <c:v>61.113</c:v>
                </c:pt>
                <c:pt idx="4469">
                  <c:v>61.118000000000002</c:v>
                </c:pt>
                <c:pt idx="4470">
                  <c:v>61.125</c:v>
                </c:pt>
                <c:pt idx="4471">
                  <c:v>61.131</c:v>
                </c:pt>
                <c:pt idx="4472">
                  <c:v>61.137999999999998</c:v>
                </c:pt>
                <c:pt idx="4473">
                  <c:v>61.145000000000003</c:v>
                </c:pt>
                <c:pt idx="4474">
                  <c:v>61.152000000000001</c:v>
                </c:pt>
                <c:pt idx="4475">
                  <c:v>61.158999999999999</c:v>
                </c:pt>
                <c:pt idx="4476">
                  <c:v>61.167000000000002</c:v>
                </c:pt>
                <c:pt idx="4477">
                  <c:v>61.174999999999997</c:v>
                </c:pt>
                <c:pt idx="4478">
                  <c:v>61.183</c:v>
                </c:pt>
                <c:pt idx="4479">
                  <c:v>61.191000000000003</c:v>
                </c:pt>
                <c:pt idx="4480">
                  <c:v>61.198</c:v>
                </c:pt>
                <c:pt idx="4481">
                  <c:v>61.204000000000001</c:v>
                </c:pt>
                <c:pt idx="4482">
                  <c:v>61.21</c:v>
                </c:pt>
                <c:pt idx="4483">
                  <c:v>61.215000000000003</c:v>
                </c:pt>
                <c:pt idx="4484">
                  <c:v>61.220999999999997</c:v>
                </c:pt>
                <c:pt idx="4485">
                  <c:v>61.226999999999997</c:v>
                </c:pt>
                <c:pt idx="4486">
                  <c:v>61.232999999999997</c:v>
                </c:pt>
                <c:pt idx="4487">
                  <c:v>61.238999999999997</c:v>
                </c:pt>
                <c:pt idx="4488">
                  <c:v>61.244999999999997</c:v>
                </c:pt>
                <c:pt idx="4489">
                  <c:v>61.25</c:v>
                </c:pt>
                <c:pt idx="4490">
                  <c:v>61.256</c:v>
                </c:pt>
                <c:pt idx="4491">
                  <c:v>61.262999999999998</c:v>
                </c:pt>
                <c:pt idx="4492">
                  <c:v>61.268999999999998</c:v>
                </c:pt>
                <c:pt idx="4493">
                  <c:v>61.276000000000003</c:v>
                </c:pt>
                <c:pt idx="4494">
                  <c:v>61.283999999999999</c:v>
                </c:pt>
                <c:pt idx="4495">
                  <c:v>61.290999999999997</c:v>
                </c:pt>
                <c:pt idx="4496">
                  <c:v>61.3</c:v>
                </c:pt>
                <c:pt idx="4497">
                  <c:v>61.308</c:v>
                </c:pt>
                <c:pt idx="4498">
                  <c:v>61.317</c:v>
                </c:pt>
                <c:pt idx="4499">
                  <c:v>61.323999999999998</c:v>
                </c:pt>
                <c:pt idx="4500">
                  <c:v>61.329000000000001</c:v>
                </c:pt>
                <c:pt idx="4501">
                  <c:v>61.334000000000003</c:v>
                </c:pt>
                <c:pt idx="4502">
                  <c:v>61.338999999999999</c:v>
                </c:pt>
                <c:pt idx="4503">
                  <c:v>61.344999999999999</c:v>
                </c:pt>
                <c:pt idx="4504">
                  <c:v>61.35</c:v>
                </c:pt>
                <c:pt idx="4505">
                  <c:v>61.354999999999997</c:v>
                </c:pt>
                <c:pt idx="4506">
                  <c:v>61.36</c:v>
                </c:pt>
                <c:pt idx="4507">
                  <c:v>61.366</c:v>
                </c:pt>
                <c:pt idx="4508">
                  <c:v>61.371000000000002</c:v>
                </c:pt>
                <c:pt idx="4509">
                  <c:v>61.375999999999998</c:v>
                </c:pt>
                <c:pt idx="4510">
                  <c:v>61.381999999999998</c:v>
                </c:pt>
                <c:pt idx="4511">
                  <c:v>61.387</c:v>
                </c:pt>
                <c:pt idx="4512">
                  <c:v>61.393000000000001</c:v>
                </c:pt>
                <c:pt idx="4513">
                  <c:v>61.398000000000003</c:v>
                </c:pt>
                <c:pt idx="4514">
                  <c:v>61.404000000000003</c:v>
                </c:pt>
                <c:pt idx="4515">
                  <c:v>61.41</c:v>
                </c:pt>
                <c:pt idx="4516">
                  <c:v>61.415999999999997</c:v>
                </c:pt>
                <c:pt idx="4517">
                  <c:v>61.421999999999997</c:v>
                </c:pt>
                <c:pt idx="4518">
                  <c:v>61.427999999999997</c:v>
                </c:pt>
                <c:pt idx="4519">
                  <c:v>61.435000000000002</c:v>
                </c:pt>
                <c:pt idx="4520">
                  <c:v>61.442999999999998</c:v>
                </c:pt>
                <c:pt idx="4521">
                  <c:v>61.453000000000003</c:v>
                </c:pt>
                <c:pt idx="4522">
                  <c:v>61.463000000000001</c:v>
                </c:pt>
                <c:pt idx="4523">
                  <c:v>61.473999999999997</c:v>
                </c:pt>
                <c:pt idx="4524">
                  <c:v>61.484000000000002</c:v>
                </c:pt>
                <c:pt idx="4525">
                  <c:v>61.494999999999997</c:v>
                </c:pt>
                <c:pt idx="4526">
                  <c:v>61.506</c:v>
                </c:pt>
                <c:pt idx="4527">
                  <c:v>61.515999999999998</c:v>
                </c:pt>
                <c:pt idx="4528">
                  <c:v>61.527000000000001</c:v>
                </c:pt>
                <c:pt idx="4529">
                  <c:v>61.537999999999997</c:v>
                </c:pt>
                <c:pt idx="4530">
                  <c:v>61.548999999999999</c:v>
                </c:pt>
                <c:pt idx="4531">
                  <c:v>61.56</c:v>
                </c:pt>
                <c:pt idx="4532">
                  <c:v>61.57</c:v>
                </c:pt>
                <c:pt idx="4533">
                  <c:v>61.58</c:v>
                </c:pt>
                <c:pt idx="4534">
                  <c:v>61.591000000000001</c:v>
                </c:pt>
                <c:pt idx="4535">
                  <c:v>61.600999999999999</c:v>
                </c:pt>
                <c:pt idx="4536">
                  <c:v>61.610999999999997</c:v>
                </c:pt>
                <c:pt idx="4537">
                  <c:v>61.625</c:v>
                </c:pt>
                <c:pt idx="4538">
                  <c:v>61.652000000000001</c:v>
                </c:pt>
                <c:pt idx="4539">
                  <c:v>61.689</c:v>
                </c:pt>
                <c:pt idx="4540">
                  <c:v>61.725999999999999</c:v>
                </c:pt>
                <c:pt idx="4541">
                  <c:v>61.761000000000003</c:v>
                </c:pt>
                <c:pt idx="4542">
                  <c:v>61.792000000000002</c:v>
                </c:pt>
                <c:pt idx="4543">
                  <c:v>61.819000000000003</c:v>
                </c:pt>
                <c:pt idx="4544">
                  <c:v>61.831000000000003</c:v>
                </c:pt>
                <c:pt idx="4545">
                  <c:v>61.84</c:v>
                </c:pt>
                <c:pt idx="4546">
                  <c:v>61.847000000000001</c:v>
                </c:pt>
                <c:pt idx="4547">
                  <c:v>61.853999999999999</c:v>
                </c:pt>
                <c:pt idx="4548">
                  <c:v>61.86</c:v>
                </c:pt>
                <c:pt idx="4549">
                  <c:v>61.868000000000002</c:v>
                </c:pt>
                <c:pt idx="4550">
                  <c:v>61.871000000000002</c:v>
                </c:pt>
                <c:pt idx="4551">
                  <c:v>61.874000000000002</c:v>
                </c:pt>
                <c:pt idx="4552">
                  <c:v>61.877000000000002</c:v>
                </c:pt>
                <c:pt idx="4553">
                  <c:v>61.883000000000003</c:v>
                </c:pt>
                <c:pt idx="4554">
                  <c:v>61.902999999999999</c:v>
                </c:pt>
                <c:pt idx="4555">
                  <c:v>61.930999999999997</c:v>
                </c:pt>
                <c:pt idx="4556">
                  <c:v>61.956000000000003</c:v>
                </c:pt>
                <c:pt idx="4557">
                  <c:v>61.978999999999999</c:v>
                </c:pt>
                <c:pt idx="4558">
                  <c:v>61.991999999999997</c:v>
                </c:pt>
                <c:pt idx="4559">
                  <c:v>61.996000000000002</c:v>
                </c:pt>
                <c:pt idx="4560">
                  <c:v>62.005000000000003</c:v>
                </c:pt>
                <c:pt idx="4561">
                  <c:v>62.015999999999998</c:v>
                </c:pt>
                <c:pt idx="4562">
                  <c:v>62.024000000000001</c:v>
                </c:pt>
                <c:pt idx="4563">
                  <c:v>62.033000000000001</c:v>
                </c:pt>
                <c:pt idx="4564">
                  <c:v>62.042000000000002</c:v>
                </c:pt>
                <c:pt idx="4565">
                  <c:v>62.051000000000002</c:v>
                </c:pt>
                <c:pt idx="4566">
                  <c:v>62.06</c:v>
                </c:pt>
                <c:pt idx="4567">
                  <c:v>62.070999999999998</c:v>
                </c:pt>
                <c:pt idx="4568">
                  <c:v>62.084000000000003</c:v>
                </c:pt>
                <c:pt idx="4569">
                  <c:v>62.095999999999997</c:v>
                </c:pt>
                <c:pt idx="4570">
                  <c:v>62.106999999999999</c:v>
                </c:pt>
                <c:pt idx="4571">
                  <c:v>62.116999999999997</c:v>
                </c:pt>
                <c:pt idx="4572">
                  <c:v>62.127000000000002</c:v>
                </c:pt>
                <c:pt idx="4573">
                  <c:v>62.137999999999998</c:v>
                </c:pt>
                <c:pt idx="4574">
                  <c:v>62.142000000000003</c:v>
                </c:pt>
                <c:pt idx="4575">
                  <c:v>62.154000000000003</c:v>
                </c:pt>
                <c:pt idx="4576">
                  <c:v>62.165999999999997</c:v>
                </c:pt>
                <c:pt idx="4577">
                  <c:v>62.177</c:v>
                </c:pt>
                <c:pt idx="4578">
                  <c:v>62.188000000000002</c:v>
                </c:pt>
                <c:pt idx="4579">
                  <c:v>62.198</c:v>
                </c:pt>
                <c:pt idx="4580">
                  <c:v>62.210999999999999</c:v>
                </c:pt>
                <c:pt idx="4581">
                  <c:v>62.223999999999997</c:v>
                </c:pt>
                <c:pt idx="4582">
                  <c:v>62.237000000000002</c:v>
                </c:pt>
                <c:pt idx="4583">
                  <c:v>62.247999999999998</c:v>
                </c:pt>
                <c:pt idx="4584">
                  <c:v>62.259</c:v>
                </c:pt>
                <c:pt idx="4585">
                  <c:v>62.271000000000001</c:v>
                </c:pt>
                <c:pt idx="4586">
                  <c:v>62.281999999999996</c:v>
                </c:pt>
                <c:pt idx="4587">
                  <c:v>62.292999999999999</c:v>
                </c:pt>
                <c:pt idx="4588">
                  <c:v>62.317</c:v>
                </c:pt>
                <c:pt idx="4589">
                  <c:v>62.343000000000004</c:v>
                </c:pt>
                <c:pt idx="4590">
                  <c:v>62.360999999999997</c:v>
                </c:pt>
                <c:pt idx="4591">
                  <c:v>62.371000000000002</c:v>
                </c:pt>
                <c:pt idx="4592">
                  <c:v>62.375999999999998</c:v>
                </c:pt>
                <c:pt idx="4593">
                  <c:v>62.381</c:v>
                </c:pt>
                <c:pt idx="4594">
                  <c:v>62.384999999999998</c:v>
                </c:pt>
                <c:pt idx="4595">
                  <c:v>62.39</c:v>
                </c:pt>
                <c:pt idx="4596">
                  <c:v>62.396999999999998</c:v>
                </c:pt>
                <c:pt idx="4597">
                  <c:v>62.405999999999999</c:v>
                </c:pt>
                <c:pt idx="4598">
                  <c:v>62.411999999999999</c:v>
                </c:pt>
                <c:pt idx="4599">
                  <c:v>62.418999999999997</c:v>
                </c:pt>
                <c:pt idx="4600">
                  <c:v>62.427</c:v>
                </c:pt>
                <c:pt idx="4601">
                  <c:v>62.433999999999997</c:v>
                </c:pt>
                <c:pt idx="4602">
                  <c:v>62.442999999999998</c:v>
                </c:pt>
                <c:pt idx="4603">
                  <c:v>62.451000000000001</c:v>
                </c:pt>
                <c:pt idx="4604">
                  <c:v>62.46</c:v>
                </c:pt>
                <c:pt idx="4605">
                  <c:v>62.468000000000004</c:v>
                </c:pt>
                <c:pt idx="4606">
                  <c:v>62.476999999999997</c:v>
                </c:pt>
                <c:pt idx="4607">
                  <c:v>62.484999999999999</c:v>
                </c:pt>
                <c:pt idx="4608">
                  <c:v>62.491</c:v>
                </c:pt>
                <c:pt idx="4609">
                  <c:v>62.497</c:v>
                </c:pt>
                <c:pt idx="4610">
                  <c:v>62.503999999999998</c:v>
                </c:pt>
                <c:pt idx="4611">
                  <c:v>62.51</c:v>
                </c:pt>
                <c:pt idx="4612">
                  <c:v>62.517000000000003</c:v>
                </c:pt>
                <c:pt idx="4613">
                  <c:v>62.523000000000003</c:v>
                </c:pt>
                <c:pt idx="4614">
                  <c:v>62.53</c:v>
                </c:pt>
                <c:pt idx="4615">
                  <c:v>62.536000000000001</c:v>
                </c:pt>
                <c:pt idx="4616">
                  <c:v>62.542999999999999</c:v>
                </c:pt>
                <c:pt idx="4617">
                  <c:v>62.55</c:v>
                </c:pt>
                <c:pt idx="4618">
                  <c:v>62.555999999999997</c:v>
                </c:pt>
                <c:pt idx="4619">
                  <c:v>62.564</c:v>
                </c:pt>
                <c:pt idx="4620">
                  <c:v>62.572000000000003</c:v>
                </c:pt>
                <c:pt idx="4621">
                  <c:v>62.58</c:v>
                </c:pt>
                <c:pt idx="4622">
                  <c:v>62.588000000000001</c:v>
                </c:pt>
                <c:pt idx="4623">
                  <c:v>62.597000000000001</c:v>
                </c:pt>
                <c:pt idx="4624">
                  <c:v>62.606000000000002</c:v>
                </c:pt>
                <c:pt idx="4625">
                  <c:v>62.615000000000002</c:v>
                </c:pt>
                <c:pt idx="4626">
                  <c:v>62.628999999999998</c:v>
                </c:pt>
                <c:pt idx="4627">
                  <c:v>62.664999999999999</c:v>
                </c:pt>
                <c:pt idx="4628">
                  <c:v>62.701999999999998</c:v>
                </c:pt>
                <c:pt idx="4629">
                  <c:v>62.731000000000002</c:v>
                </c:pt>
                <c:pt idx="4630">
                  <c:v>62.741</c:v>
                </c:pt>
                <c:pt idx="4631">
                  <c:v>62.747999999999998</c:v>
                </c:pt>
                <c:pt idx="4632">
                  <c:v>62.750999999999998</c:v>
                </c:pt>
                <c:pt idx="4633">
                  <c:v>62.752000000000002</c:v>
                </c:pt>
                <c:pt idx="4634">
                  <c:v>62.759</c:v>
                </c:pt>
                <c:pt idx="4635">
                  <c:v>62.765999999999998</c:v>
                </c:pt>
                <c:pt idx="4636">
                  <c:v>62.77</c:v>
                </c:pt>
                <c:pt idx="4637">
                  <c:v>62.774000000000001</c:v>
                </c:pt>
                <c:pt idx="4638">
                  <c:v>62.779000000000003</c:v>
                </c:pt>
                <c:pt idx="4639">
                  <c:v>62.802</c:v>
                </c:pt>
                <c:pt idx="4640">
                  <c:v>62.831000000000003</c:v>
                </c:pt>
                <c:pt idx="4641">
                  <c:v>62.851999999999997</c:v>
                </c:pt>
                <c:pt idx="4642">
                  <c:v>62.863</c:v>
                </c:pt>
                <c:pt idx="4643">
                  <c:v>62.87</c:v>
                </c:pt>
                <c:pt idx="4644">
                  <c:v>62.875999999999998</c:v>
                </c:pt>
                <c:pt idx="4645">
                  <c:v>62.881999999999998</c:v>
                </c:pt>
                <c:pt idx="4646">
                  <c:v>62.889000000000003</c:v>
                </c:pt>
                <c:pt idx="4647">
                  <c:v>62.896999999999998</c:v>
                </c:pt>
                <c:pt idx="4648">
                  <c:v>62.911000000000001</c:v>
                </c:pt>
                <c:pt idx="4649">
                  <c:v>62.936999999999998</c:v>
                </c:pt>
                <c:pt idx="4650">
                  <c:v>62.953000000000003</c:v>
                </c:pt>
                <c:pt idx="4651">
                  <c:v>62.957999999999998</c:v>
                </c:pt>
                <c:pt idx="4652">
                  <c:v>62.965000000000003</c:v>
                </c:pt>
                <c:pt idx="4653">
                  <c:v>62.972000000000001</c:v>
                </c:pt>
                <c:pt idx="4654">
                  <c:v>62.978999999999999</c:v>
                </c:pt>
                <c:pt idx="4655">
                  <c:v>62.984999999999999</c:v>
                </c:pt>
                <c:pt idx="4656">
                  <c:v>62.99</c:v>
                </c:pt>
                <c:pt idx="4657">
                  <c:v>62.997</c:v>
                </c:pt>
                <c:pt idx="4658">
                  <c:v>63.003999999999998</c:v>
                </c:pt>
                <c:pt idx="4659">
                  <c:v>63.011000000000003</c:v>
                </c:pt>
                <c:pt idx="4660">
                  <c:v>63.018000000000001</c:v>
                </c:pt>
                <c:pt idx="4661">
                  <c:v>63.024000000000001</c:v>
                </c:pt>
                <c:pt idx="4662">
                  <c:v>63.03</c:v>
                </c:pt>
                <c:pt idx="4663">
                  <c:v>63.037999999999997</c:v>
                </c:pt>
                <c:pt idx="4664">
                  <c:v>63.07</c:v>
                </c:pt>
                <c:pt idx="4665">
                  <c:v>63.107999999999997</c:v>
                </c:pt>
                <c:pt idx="4666">
                  <c:v>63.143999999999998</c:v>
                </c:pt>
                <c:pt idx="4667">
                  <c:v>63.171999999999997</c:v>
                </c:pt>
                <c:pt idx="4668">
                  <c:v>63.195999999999998</c:v>
                </c:pt>
                <c:pt idx="4669">
                  <c:v>63.216000000000001</c:v>
                </c:pt>
                <c:pt idx="4670">
                  <c:v>63.220999999999997</c:v>
                </c:pt>
                <c:pt idx="4671">
                  <c:v>63.225000000000001</c:v>
                </c:pt>
                <c:pt idx="4672">
                  <c:v>63.228999999999999</c:v>
                </c:pt>
                <c:pt idx="4673">
                  <c:v>63.231999999999999</c:v>
                </c:pt>
                <c:pt idx="4674">
                  <c:v>63.234999999999999</c:v>
                </c:pt>
                <c:pt idx="4675">
                  <c:v>63.238</c:v>
                </c:pt>
                <c:pt idx="4676">
                  <c:v>63.246000000000002</c:v>
                </c:pt>
                <c:pt idx="4677">
                  <c:v>63.250999999999998</c:v>
                </c:pt>
                <c:pt idx="4678">
                  <c:v>63.256</c:v>
                </c:pt>
                <c:pt idx="4679">
                  <c:v>63.262</c:v>
                </c:pt>
                <c:pt idx="4680">
                  <c:v>63.267000000000003</c:v>
                </c:pt>
                <c:pt idx="4681">
                  <c:v>63.271999999999998</c:v>
                </c:pt>
                <c:pt idx="4682">
                  <c:v>63.277000000000001</c:v>
                </c:pt>
                <c:pt idx="4683">
                  <c:v>63.281999999999996</c:v>
                </c:pt>
                <c:pt idx="4684">
                  <c:v>63.286999999999999</c:v>
                </c:pt>
                <c:pt idx="4685">
                  <c:v>63.292000000000002</c:v>
                </c:pt>
                <c:pt idx="4686">
                  <c:v>63.296999999999997</c:v>
                </c:pt>
                <c:pt idx="4687">
                  <c:v>63.302</c:v>
                </c:pt>
                <c:pt idx="4688">
                  <c:v>63.307000000000002</c:v>
                </c:pt>
                <c:pt idx="4689">
                  <c:v>63.313000000000002</c:v>
                </c:pt>
                <c:pt idx="4690">
                  <c:v>63.317999999999998</c:v>
                </c:pt>
                <c:pt idx="4691">
                  <c:v>63.323</c:v>
                </c:pt>
                <c:pt idx="4692">
                  <c:v>63.329000000000001</c:v>
                </c:pt>
                <c:pt idx="4693">
                  <c:v>63.335000000000001</c:v>
                </c:pt>
                <c:pt idx="4694">
                  <c:v>63.341000000000001</c:v>
                </c:pt>
                <c:pt idx="4695">
                  <c:v>63.345999999999997</c:v>
                </c:pt>
                <c:pt idx="4696">
                  <c:v>63.351999999999997</c:v>
                </c:pt>
                <c:pt idx="4697">
                  <c:v>63.357999999999997</c:v>
                </c:pt>
                <c:pt idx="4698">
                  <c:v>63.363999999999997</c:v>
                </c:pt>
                <c:pt idx="4699">
                  <c:v>63.37</c:v>
                </c:pt>
                <c:pt idx="4700">
                  <c:v>63.375999999999998</c:v>
                </c:pt>
                <c:pt idx="4701">
                  <c:v>63.381</c:v>
                </c:pt>
                <c:pt idx="4702">
                  <c:v>63.387</c:v>
                </c:pt>
                <c:pt idx="4703">
                  <c:v>63.393000000000001</c:v>
                </c:pt>
                <c:pt idx="4704">
                  <c:v>63.399000000000001</c:v>
                </c:pt>
                <c:pt idx="4705">
                  <c:v>63.405000000000001</c:v>
                </c:pt>
                <c:pt idx="4706">
                  <c:v>63.411000000000001</c:v>
                </c:pt>
                <c:pt idx="4707">
                  <c:v>63.415999999999997</c:v>
                </c:pt>
                <c:pt idx="4708">
                  <c:v>63.421999999999997</c:v>
                </c:pt>
                <c:pt idx="4709">
                  <c:v>63.427999999999997</c:v>
                </c:pt>
                <c:pt idx="4710">
                  <c:v>63.433999999999997</c:v>
                </c:pt>
                <c:pt idx="4711">
                  <c:v>63.44</c:v>
                </c:pt>
                <c:pt idx="4712">
                  <c:v>63.445999999999998</c:v>
                </c:pt>
                <c:pt idx="4713">
                  <c:v>63.451000000000001</c:v>
                </c:pt>
                <c:pt idx="4714">
                  <c:v>63.457000000000001</c:v>
                </c:pt>
                <c:pt idx="4715">
                  <c:v>63.463000000000001</c:v>
                </c:pt>
                <c:pt idx="4716">
                  <c:v>63.469000000000001</c:v>
                </c:pt>
                <c:pt idx="4717">
                  <c:v>63.475000000000001</c:v>
                </c:pt>
                <c:pt idx="4718">
                  <c:v>63.481000000000002</c:v>
                </c:pt>
                <c:pt idx="4719">
                  <c:v>63.485999999999997</c:v>
                </c:pt>
                <c:pt idx="4720">
                  <c:v>63.491999999999997</c:v>
                </c:pt>
                <c:pt idx="4721">
                  <c:v>63.497999999999998</c:v>
                </c:pt>
                <c:pt idx="4722">
                  <c:v>63.503999999999998</c:v>
                </c:pt>
                <c:pt idx="4723">
                  <c:v>63.51</c:v>
                </c:pt>
                <c:pt idx="4724">
                  <c:v>63.515999999999998</c:v>
                </c:pt>
                <c:pt idx="4725">
                  <c:v>63.521000000000001</c:v>
                </c:pt>
                <c:pt idx="4726">
                  <c:v>63.527000000000001</c:v>
                </c:pt>
                <c:pt idx="4727">
                  <c:v>63.533000000000001</c:v>
                </c:pt>
                <c:pt idx="4728">
                  <c:v>63.539000000000001</c:v>
                </c:pt>
                <c:pt idx="4729">
                  <c:v>63.545000000000002</c:v>
                </c:pt>
                <c:pt idx="4730">
                  <c:v>63.551000000000002</c:v>
                </c:pt>
                <c:pt idx="4731">
                  <c:v>63.555999999999997</c:v>
                </c:pt>
                <c:pt idx="4732">
                  <c:v>63.561999999999998</c:v>
                </c:pt>
                <c:pt idx="4733">
                  <c:v>63.567999999999998</c:v>
                </c:pt>
                <c:pt idx="4734">
                  <c:v>63.573999999999998</c:v>
                </c:pt>
                <c:pt idx="4735">
                  <c:v>63.58</c:v>
                </c:pt>
                <c:pt idx="4736">
                  <c:v>63.585999999999999</c:v>
                </c:pt>
                <c:pt idx="4737">
                  <c:v>63.591999999999999</c:v>
                </c:pt>
                <c:pt idx="4738">
                  <c:v>63.597000000000001</c:v>
                </c:pt>
                <c:pt idx="4739">
                  <c:v>63.603000000000002</c:v>
                </c:pt>
                <c:pt idx="4740">
                  <c:v>63.609000000000002</c:v>
                </c:pt>
                <c:pt idx="4741">
                  <c:v>63.615000000000002</c:v>
                </c:pt>
                <c:pt idx="4742">
                  <c:v>63.621000000000002</c:v>
                </c:pt>
                <c:pt idx="4743">
                  <c:v>63.627000000000002</c:v>
                </c:pt>
                <c:pt idx="4744">
                  <c:v>63.631999999999998</c:v>
                </c:pt>
                <c:pt idx="4745">
                  <c:v>63.637999999999998</c:v>
                </c:pt>
                <c:pt idx="4746">
                  <c:v>63.643999999999998</c:v>
                </c:pt>
                <c:pt idx="4747">
                  <c:v>63.65</c:v>
                </c:pt>
                <c:pt idx="4748">
                  <c:v>63.655999999999999</c:v>
                </c:pt>
                <c:pt idx="4749">
                  <c:v>63.661000000000001</c:v>
                </c:pt>
                <c:pt idx="4750">
                  <c:v>63.665999999999997</c:v>
                </c:pt>
                <c:pt idx="4751">
                  <c:v>63.670999999999999</c:v>
                </c:pt>
                <c:pt idx="4752">
                  <c:v>63.676000000000002</c:v>
                </c:pt>
                <c:pt idx="4753">
                  <c:v>63.680999999999997</c:v>
                </c:pt>
                <c:pt idx="4754">
                  <c:v>63.686999999999998</c:v>
                </c:pt>
                <c:pt idx="4755">
                  <c:v>63.692</c:v>
                </c:pt>
                <c:pt idx="4756">
                  <c:v>63.697000000000003</c:v>
                </c:pt>
                <c:pt idx="4757">
                  <c:v>63.701999999999998</c:v>
                </c:pt>
                <c:pt idx="4758">
                  <c:v>63.707000000000001</c:v>
                </c:pt>
                <c:pt idx="4759">
                  <c:v>63.713000000000001</c:v>
                </c:pt>
                <c:pt idx="4760">
                  <c:v>63.718000000000004</c:v>
                </c:pt>
                <c:pt idx="4761">
                  <c:v>63.722999999999999</c:v>
                </c:pt>
                <c:pt idx="4762">
                  <c:v>63.73</c:v>
                </c:pt>
                <c:pt idx="4763">
                  <c:v>63.735999999999997</c:v>
                </c:pt>
                <c:pt idx="4764">
                  <c:v>63.743000000000002</c:v>
                </c:pt>
                <c:pt idx="4765">
                  <c:v>63.753</c:v>
                </c:pt>
                <c:pt idx="4766">
                  <c:v>63.761000000000003</c:v>
                </c:pt>
                <c:pt idx="4767">
                  <c:v>63.768000000000001</c:v>
                </c:pt>
                <c:pt idx="4768">
                  <c:v>63.777999999999999</c:v>
                </c:pt>
                <c:pt idx="4769">
                  <c:v>63.789000000000001</c:v>
                </c:pt>
                <c:pt idx="4770">
                  <c:v>63.801000000000002</c:v>
                </c:pt>
                <c:pt idx="4771">
                  <c:v>63.814</c:v>
                </c:pt>
                <c:pt idx="4772">
                  <c:v>63.825000000000003</c:v>
                </c:pt>
                <c:pt idx="4773">
                  <c:v>63.834000000000003</c:v>
                </c:pt>
                <c:pt idx="4774">
                  <c:v>63.844999999999999</c:v>
                </c:pt>
                <c:pt idx="4775">
                  <c:v>63.854999999999997</c:v>
                </c:pt>
                <c:pt idx="4776">
                  <c:v>63.863999999999997</c:v>
                </c:pt>
                <c:pt idx="4777">
                  <c:v>63.883000000000003</c:v>
                </c:pt>
                <c:pt idx="4778">
                  <c:v>63.939</c:v>
                </c:pt>
                <c:pt idx="4779">
                  <c:v>64.028000000000006</c:v>
                </c:pt>
                <c:pt idx="4780">
                  <c:v>64.072999999999993</c:v>
                </c:pt>
                <c:pt idx="4781">
                  <c:v>64.087999999999994</c:v>
                </c:pt>
                <c:pt idx="4782">
                  <c:v>64.093999999999994</c:v>
                </c:pt>
                <c:pt idx="4783">
                  <c:v>64.099999999999994</c:v>
                </c:pt>
                <c:pt idx="4784">
                  <c:v>64.11</c:v>
                </c:pt>
                <c:pt idx="4785">
                  <c:v>64.12</c:v>
                </c:pt>
                <c:pt idx="4786">
                  <c:v>64.13</c:v>
                </c:pt>
                <c:pt idx="4787">
                  <c:v>64.141000000000005</c:v>
                </c:pt>
                <c:pt idx="4788">
                  <c:v>64.153999999999996</c:v>
                </c:pt>
                <c:pt idx="4789">
                  <c:v>64.167000000000002</c:v>
                </c:pt>
                <c:pt idx="4790">
                  <c:v>64.179000000000002</c:v>
                </c:pt>
                <c:pt idx="4791">
                  <c:v>64.188999999999993</c:v>
                </c:pt>
                <c:pt idx="4792">
                  <c:v>64.197999999999993</c:v>
                </c:pt>
                <c:pt idx="4793">
                  <c:v>64.212000000000003</c:v>
                </c:pt>
                <c:pt idx="4794">
                  <c:v>64.248999999999995</c:v>
                </c:pt>
                <c:pt idx="4795">
                  <c:v>64.290000000000006</c:v>
                </c:pt>
                <c:pt idx="4796">
                  <c:v>64.328999999999994</c:v>
                </c:pt>
                <c:pt idx="4797">
                  <c:v>64.364000000000004</c:v>
                </c:pt>
                <c:pt idx="4798">
                  <c:v>64.382999999999996</c:v>
                </c:pt>
                <c:pt idx="4799">
                  <c:v>64.39</c:v>
                </c:pt>
                <c:pt idx="4800">
                  <c:v>64.394999999999996</c:v>
                </c:pt>
                <c:pt idx="4801">
                  <c:v>64.399000000000001</c:v>
                </c:pt>
                <c:pt idx="4802">
                  <c:v>64.405000000000001</c:v>
                </c:pt>
                <c:pt idx="4803">
                  <c:v>64.412000000000006</c:v>
                </c:pt>
                <c:pt idx="4804">
                  <c:v>64.42</c:v>
                </c:pt>
                <c:pt idx="4805">
                  <c:v>64.429000000000002</c:v>
                </c:pt>
                <c:pt idx="4806">
                  <c:v>64.436999999999998</c:v>
                </c:pt>
                <c:pt idx="4807">
                  <c:v>64.445999999999998</c:v>
                </c:pt>
                <c:pt idx="4808">
                  <c:v>64.453999999999994</c:v>
                </c:pt>
                <c:pt idx="4809">
                  <c:v>64.460999999999999</c:v>
                </c:pt>
                <c:pt idx="4810">
                  <c:v>64.465999999999994</c:v>
                </c:pt>
                <c:pt idx="4811">
                  <c:v>64.471999999999994</c:v>
                </c:pt>
                <c:pt idx="4812">
                  <c:v>64.477999999999994</c:v>
                </c:pt>
                <c:pt idx="4813">
                  <c:v>64.483999999999995</c:v>
                </c:pt>
                <c:pt idx="4814">
                  <c:v>64.489000000000004</c:v>
                </c:pt>
                <c:pt idx="4815">
                  <c:v>64.495000000000005</c:v>
                </c:pt>
                <c:pt idx="4816">
                  <c:v>64.501000000000005</c:v>
                </c:pt>
                <c:pt idx="4817">
                  <c:v>64.507999999999996</c:v>
                </c:pt>
                <c:pt idx="4818">
                  <c:v>64.513999999999996</c:v>
                </c:pt>
                <c:pt idx="4819">
                  <c:v>64.52</c:v>
                </c:pt>
                <c:pt idx="4820">
                  <c:v>64.527000000000001</c:v>
                </c:pt>
                <c:pt idx="4821">
                  <c:v>64.534000000000006</c:v>
                </c:pt>
                <c:pt idx="4822">
                  <c:v>64.540999999999997</c:v>
                </c:pt>
                <c:pt idx="4823">
                  <c:v>64.549000000000007</c:v>
                </c:pt>
                <c:pt idx="4824">
                  <c:v>64.557000000000002</c:v>
                </c:pt>
                <c:pt idx="4825">
                  <c:v>64.564999999999998</c:v>
                </c:pt>
                <c:pt idx="4826">
                  <c:v>64.572999999999993</c:v>
                </c:pt>
                <c:pt idx="4827">
                  <c:v>64.58</c:v>
                </c:pt>
                <c:pt idx="4828">
                  <c:v>64.588999999999999</c:v>
                </c:pt>
                <c:pt idx="4829">
                  <c:v>64.599000000000004</c:v>
                </c:pt>
                <c:pt idx="4830">
                  <c:v>64.608999999999995</c:v>
                </c:pt>
                <c:pt idx="4831">
                  <c:v>64.62</c:v>
                </c:pt>
                <c:pt idx="4832">
                  <c:v>64.632000000000005</c:v>
                </c:pt>
                <c:pt idx="4833">
                  <c:v>64.644000000000005</c:v>
                </c:pt>
                <c:pt idx="4834">
                  <c:v>64.655000000000001</c:v>
                </c:pt>
                <c:pt idx="4835">
                  <c:v>64.667000000000002</c:v>
                </c:pt>
                <c:pt idx="4836">
                  <c:v>64.679000000000002</c:v>
                </c:pt>
                <c:pt idx="4837">
                  <c:v>64.691000000000003</c:v>
                </c:pt>
                <c:pt idx="4838">
                  <c:v>64.701999999999998</c:v>
                </c:pt>
                <c:pt idx="4839">
                  <c:v>64.713999999999999</c:v>
                </c:pt>
                <c:pt idx="4840">
                  <c:v>64.725999999999999</c:v>
                </c:pt>
                <c:pt idx="4841">
                  <c:v>64.738</c:v>
                </c:pt>
                <c:pt idx="4842">
                  <c:v>64.75</c:v>
                </c:pt>
                <c:pt idx="4843">
                  <c:v>64.763000000000005</c:v>
                </c:pt>
                <c:pt idx="4844">
                  <c:v>64.775000000000006</c:v>
                </c:pt>
                <c:pt idx="4845">
                  <c:v>64.787999999999997</c:v>
                </c:pt>
                <c:pt idx="4846">
                  <c:v>64.8</c:v>
                </c:pt>
                <c:pt idx="4847">
                  <c:v>64.811000000000007</c:v>
                </c:pt>
                <c:pt idx="4848">
                  <c:v>64.822000000000003</c:v>
                </c:pt>
                <c:pt idx="4849">
                  <c:v>64.834000000000003</c:v>
                </c:pt>
                <c:pt idx="4850">
                  <c:v>64.844999999999999</c:v>
                </c:pt>
                <c:pt idx="4851">
                  <c:v>64.855999999999995</c:v>
                </c:pt>
                <c:pt idx="4852">
                  <c:v>64.867999999999995</c:v>
                </c:pt>
                <c:pt idx="4853">
                  <c:v>64.879000000000005</c:v>
                </c:pt>
                <c:pt idx="4854">
                  <c:v>64.891000000000005</c:v>
                </c:pt>
                <c:pt idx="4855">
                  <c:v>64.902000000000001</c:v>
                </c:pt>
                <c:pt idx="4856">
                  <c:v>64.912999999999997</c:v>
                </c:pt>
                <c:pt idx="4857">
                  <c:v>64.924000000000007</c:v>
                </c:pt>
                <c:pt idx="4858">
                  <c:v>64.935000000000002</c:v>
                </c:pt>
                <c:pt idx="4859">
                  <c:v>64.945999999999998</c:v>
                </c:pt>
                <c:pt idx="4860">
                  <c:v>64.956999999999994</c:v>
                </c:pt>
                <c:pt idx="4861">
                  <c:v>64.968999999999994</c:v>
                </c:pt>
                <c:pt idx="4862">
                  <c:v>64.98</c:v>
                </c:pt>
                <c:pt idx="4863">
                  <c:v>64.992000000000004</c:v>
                </c:pt>
                <c:pt idx="4864">
                  <c:v>65.003</c:v>
                </c:pt>
                <c:pt idx="4865">
                  <c:v>65.015000000000001</c:v>
                </c:pt>
                <c:pt idx="4866">
                  <c:v>65.025999999999996</c:v>
                </c:pt>
                <c:pt idx="4867">
                  <c:v>65.037000000000006</c:v>
                </c:pt>
                <c:pt idx="4868">
                  <c:v>65.049000000000007</c:v>
                </c:pt>
                <c:pt idx="4869">
                  <c:v>65.06</c:v>
                </c:pt>
                <c:pt idx="4870">
                  <c:v>65.072000000000003</c:v>
                </c:pt>
                <c:pt idx="4871">
                  <c:v>65.082999999999998</c:v>
                </c:pt>
                <c:pt idx="4872">
                  <c:v>65.093999999999994</c:v>
                </c:pt>
                <c:pt idx="4873">
                  <c:v>65.105000000000004</c:v>
                </c:pt>
                <c:pt idx="4874">
                  <c:v>65.117000000000004</c:v>
                </c:pt>
                <c:pt idx="4875">
                  <c:v>65.128</c:v>
                </c:pt>
                <c:pt idx="4876">
                  <c:v>65.138999999999996</c:v>
                </c:pt>
                <c:pt idx="4877">
                  <c:v>65.150000000000006</c:v>
                </c:pt>
                <c:pt idx="4878">
                  <c:v>65.161000000000001</c:v>
                </c:pt>
                <c:pt idx="4879">
                  <c:v>65.173000000000002</c:v>
                </c:pt>
                <c:pt idx="4880">
                  <c:v>65.183999999999997</c:v>
                </c:pt>
                <c:pt idx="4881">
                  <c:v>65.194999999999993</c:v>
                </c:pt>
                <c:pt idx="4882">
                  <c:v>65.206000000000003</c:v>
                </c:pt>
                <c:pt idx="4883">
                  <c:v>65.218000000000004</c:v>
                </c:pt>
                <c:pt idx="4884">
                  <c:v>65.228999999999999</c:v>
                </c:pt>
                <c:pt idx="4885">
                  <c:v>65.239999999999995</c:v>
                </c:pt>
                <c:pt idx="4886">
                  <c:v>65.251999999999995</c:v>
                </c:pt>
                <c:pt idx="4887">
                  <c:v>65.263000000000005</c:v>
                </c:pt>
                <c:pt idx="4888">
                  <c:v>65.274000000000001</c:v>
                </c:pt>
                <c:pt idx="4889">
                  <c:v>65.284999999999997</c:v>
                </c:pt>
                <c:pt idx="4890">
                  <c:v>65.296999999999997</c:v>
                </c:pt>
                <c:pt idx="4891">
                  <c:v>65.308999999999997</c:v>
                </c:pt>
                <c:pt idx="4892">
                  <c:v>65.319999999999993</c:v>
                </c:pt>
                <c:pt idx="4893">
                  <c:v>65.331000000000003</c:v>
                </c:pt>
                <c:pt idx="4894">
                  <c:v>65.341999999999999</c:v>
                </c:pt>
                <c:pt idx="4895">
                  <c:v>65.353999999999999</c:v>
                </c:pt>
                <c:pt idx="4896">
                  <c:v>65.364999999999995</c:v>
                </c:pt>
                <c:pt idx="4897">
                  <c:v>65.376000000000005</c:v>
                </c:pt>
                <c:pt idx="4898">
                  <c:v>65.388000000000005</c:v>
                </c:pt>
                <c:pt idx="4899">
                  <c:v>65.399000000000001</c:v>
                </c:pt>
                <c:pt idx="4900">
                  <c:v>65.41</c:v>
                </c:pt>
                <c:pt idx="4901">
                  <c:v>65.421000000000006</c:v>
                </c:pt>
                <c:pt idx="4902">
                  <c:v>65.433000000000007</c:v>
                </c:pt>
                <c:pt idx="4903">
                  <c:v>65.444999999999993</c:v>
                </c:pt>
                <c:pt idx="4904">
                  <c:v>65.456000000000003</c:v>
                </c:pt>
                <c:pt idx="4905">
                  <c:v>65.466999999999999</c:v>
                </c:pt>
                <c:pt idx="4906">
                  <c:v>65.477999999999994</c:v>
                </c:pt>
                <c:pt idx="4907">
                  <c:v>65.489000000000004</c:v>
                </c:pt>
                <c:pt idx="4908">
                  <c:v>65.5</c:v>
                </c:pt>
                <c:pt idx="4909">
                  <c:v>65.510999999999996</c:v>
                </c:pt>
                <c:pt idx="4910">
                  <c:v>65.522999999999996</c:v>
                </c:pt>
                <c:pt idx="4911">
                  <c:v>65.534000000000006</c:v>
                </c:pt>
                <c:pt idx="4912">
                  <c:v>65.546000000000006</c:v>
                </c:pt>
                <c:pt idx="4913">
                  <c:v>65.557000000000002</c:v>
                </c:pt>
                <c:pt idx="4914">
                  <c:v>65.567999999999998</c:v>
                </c:pt>
                <c:pt idx="4915">
                  <c:v>65.578999999999994</c:v>
                </c:pt>
                <c:pt idx="4916">
                  <c:v>65.590999999999994</c:v>
                </c:pt>
                <c:pt idx="4917">
                  <c:v>65.602000000000004</c:v>
                </c:pt>
                <c:pt idx="4918">
                  <c:v>65.613</c:v>
                </c:pt>
                <c:pt idx="4919">
                  <c:v>65.623999999999995</c:v>
                </c:pt>
                <c:pt idx="4920">
                  <c:v>65.635000000000005</c:v>
                </c:pt>
                <c:pt idx="4921">
                  <c:v>65.646000000000001</c:v>
                </c:pt>
                <c:pt idx="4922">
                  <c:v>65.656999999999996</c:v>
                </c:pt>
                <c:pt idx="4923">
                  <c:v>65.668000000000006</c:v>
                </c:pt>
                <c:pt idx="4924">
                  <c:v>65.680000000000007</c:v>
                </c:pt>
                <c:pt idx="4925">
                  <c:v>65.691000000000003</c:v>
                </c:pt>
                <c:pt idx="4926">
                  <c:v>65.701999999999998</c:v>
                </c:pt>
                <c:pt idx="4927">
                  <c:v>65.713999999999999</c:v>
                </c:pt>
                <c:pt idx="4928">
                  <c:v>65.724999999999994</c:v>
                </c:pt>
                <c:pt idx="4929">
                  <c:v>65.736000000000004</c:v>
                </c:pt>
                <c:pt idx="4930">
                  <c:v>65.747</c:v>
                </c:pt>
                <c:pt idx="4931">
                  <c:v>65.757999999999996</c:v>
                </c:pt>
                <c:pt idx="4932">
                  <c:v>65.769000000000005</c:v>
                </c:pt>
                <c:pt idx="4933">
                  <c:v>65.78</c:v>
                </c:pt>
                <c:pt idx="4934">
                  <c:v>65.792000000000002</c:v>
                </c:pt>
                <c:pt idx="4935">
                  <c:v>65.802999999999997</c:v>
                </c:pt>
                <c:pt idx="4936">
                  <c:v>65.813999999999993</c:v>
                </c:pt>
                <c:pt idx="4937">
                  <c:v>65.825000000000003</c:v>
                </c:pt>
                <c:pt idx="4938">
                  <c:v>65.835999999999999</c:v>
                </c:pt>
                <c:pt idx="4939">
                  <c:v>65.846999999999994</c:v>
                </c:pt>
                <c:pt idx="4940">
                  <c:v>65.858000000000004</c:v>
                </c:pt>
                <c:pt idx="4941">
                  <c:v>65.869</c:v>
                </c:pt>
                <c:pt idx="4942">
                  <c:v>65.88</c:v>
                </c:pt>
                <c:pt idx="4943">
                  <c:v>65.891000000000005</c:v>
                </c:pt>
                <c:pt idx="4944">
                  <c:v>65.903000000000006</c:v>
                </c:pt>
                <c:pt idx="4945">
                  <c:v>65.914000000000001</c:v>
                </c:pt>
                <c:pt idx="4946">
                  <c:v>65.924999999999997</c:v>
                </c:pt>
                <c:pt idx="4947">
                  <c:v>65.936000000000007</c:v>
                </c:pt>
                <c:pt idx="4948">
                  <c:v>65.947000000000003</c:v>
                </c:pt>
                <c:pt idx="4949">
                  <c:v>65.957999999999998</c:v>
                </c:pt>
                <c:pt idx="4950">
                  <c:v>65.968999999999994</c:v>
                </c:pt>
                <c:pt idx="4951">
                  <c:v>65.980999999999995</c:v>
                </c:pt>
                <c:pt idx="4952">
                  <c:v>65.992000000000004</c:v>
                </c:pt>
                <c:pt idx="4953">
                  <c:v>66.003</c:v>
                </c:pt>
                <c:pt idx="4954">
                  <c:v>66.015000000000001</c:v>
                </c:pt>
                <c:pt idx="4955">
                  <c:v>66.025999999999996</c:v>
                </c:pt>
                <c:pt idx="4956">
                  <c:v>66.037000000000006</c:v>
                </c:pt>
                <c:pt idx="4957">
                  <c:v>66.048000000000002</c:v>
                </c:pt>
                <c:pt idx="4958">
                  <c:v>66.058999999999997</c:v>
                </c:pt>
                <c:pt idx="4959">
                  <c:v>66.069999999999993</c:v>
                </c:pt>
                <c:pt idx="4960">
                  <c:v>66.081000000000003</c:v>
                </c:pt>
                <c:pt idx="4961">
                  <c:v>66.091999999999999</c:v>
                </c:pt>
                <c:pt idx="4962">
                  <c:v>66.102999999999994</c:v>
                </c:pt>
                <c:pt idx="4963">
                  <c:v>66.114999999999995</c:v>
                </c:pt>
                <c:pt idx="4964">
                  <c:v>66.138999999999996</c:v>
                </c:pt>
                <c:pt idx="4965">
                  <c:v>66.152000000000001</c:v>
                </c:pt>
                <c:pt idx="4966">
                  <c:v>66.156000000000006</c:v>
                </c:pt>
                <c:pt idx="4967">
                  <c:v>66.162000000000006</c:v>
                </c:pt>
                <c:pt idx="4968">
                  <c:v>66.17</c:v>
                </c:pt>
                <c:pt idx="4969">
                  <c:v>66.180000000000007</c:v>
                </c:pt>
                <c:pt idx="4970">
                  <c:v>66.188999999999993</c:v>
                </c:pt>
                <c:pt idx="4971">
                  <c:v>66.2</c:v>
                </c:pt>
                <c:pt idx="4972">
                  <c:v>66.210999999999999</c:v>
                </c:pt>
                <c:pt idx="4973">
                  <c:v>66.221999999999994</c:v>
                </c:pt>
                <c:pt idx="4974">
                  <c:v>66.233999999999995</c:v>
                </c:pt>
                <c:pt idx="4975">
                  <c:v>66.245000000000005</c:v>
                </c:pt>
                <c:pt idx="4976">
                  <c:v>66.256</c:v>
                </c:pt>
                <c:pt idx="4977">
                  <c:v>66.266999999999996</c:v>
                </c:pt>
                <c:pt idx="4978">
                  <c:v>66.278999999999996</c:v>
                </c:pt>
                <c:pt idx="4979">
                  <c:v>66.290000000000006</c:v>
                </c:pt>
                <c:pt idx="4980">
                  <c:v>66.301000000000002</c:v>
                </c:pt>
                <c:pt idx="4981">
                  <c:v>66.313000000000002</c:v>
                </c:pt>
                <c:pt idx="4982">
                  <c:v>66.325000000000003</c:v>
                </c:pt>
                <c:pt idx="4983">
                  <c:v>66.337000000000003</c:v>
                </c:pt>
                <c:pt idx="4984">
                  <c:v>66.346999999999994</c:v>
                </c:pt>
                <c:pt idx="4985">
                  <c:v>66.358999999999995</c:v>
                </c:pt>
                <c:pt idx="4986">
                  <c:v>66.370999999999995</c:v>
                </c:pt>
                <c:pt idx="4987">
                  <c:v>66.382000000000005</c:v>
                </c:pt>
                <c:pt idx="4988">
                  <c:v>66.393000000000001</c:v>
                </c:pt>
                <c:pt idx="4989">
                  <c:v>66.403999999999996</c:v>
                </c:pt>
                <c:pt idx="4990">
                  <c:v>66.415999999999997</c:v>
                </c:pt>
                <c:pt idx="4991">
                  <c:v>66.427000000000007</c:v>
                </c:pt>
                <c:pt idx="4992">
                  <c:v>66.438000000000002</c:v>
                </c:pt>
                <c:pt idx="4993">
                  <c:v>66.45</c:v>
                </c:pt>
                <c:pt idx="4994">
                  <c:v>66.460999999999999</c:v>
                </c:pt>
                <c:pt idx="4995">
                  <c:v>66.471999999999994</c:v>
                </c:pt>
                <c:pt idx="4996">
                  <c:v>66.483999999999995</c:v>
                </c:pt>
                <c:pt idx="4997">
                  <c:v>66.495000000000005</c:v>
                </c:pt>
                <c:pt idx="4998">
                  <c:v>66.507000000000005</c:v>
                </c:pt>
                <c:pt idx="4999">
                  <c:v>66.518000000000001</c:v>
                </c:pt>
                <c:pt idx="5000">
                  <c:v>66.528999999999996</c:v>
                </c:pt>
                <c:pt idx="5001">
                  <c:v>66.540000000000006</c:v>
                </c:pt>
                <c:pt idx="5002">
                  <c:v>66.551000000000002</c:v>
                </c:pt>
                <c:pt idx="5003">
                  <c:v>66.561999999999998</c:v>
                </c:pt>
                <c:pt idx="5004">
                  <c:v>66.573999999999998</c:v>
                </c:pt>
                <c:pt idx="5005">
                  <c:v>66.585999999999999</c:v>
                </c:pt>
                <c:pt idx="5006">
                  <c:v>66.597999999999999</c:v>
                </c:pt>
                <c:pt idx="5007">
                  <c:v>66.608999999999995</c:v>
                </c:pt>
                <c:pt idx="5008">
                  <c:v>66.62</c:v>
                </c:pt>
                <c:pt idx="5009">
                  <c:v>66.631</c:v>
                </c:pt>
                <c:pt idx="5010">
                  <c:v>66.641999999999996</c:v>
                </c:pt>
                <c:pt idx="5011">
                  <c:v>66.653000000000006</c:v>
                </c:pt>
                <c:pt idx="5012">
                  <c:v>66.665000000000006</c:v>
                </c:pt>
                <c:pt idx="5013">
                  <c:v>66.676000000000002</c:v>
                </c:pt>
                <c:pt idx="5014">
                  <c:v>66.686999999999998</c:v>
                </c:pt>
                <c:pt idx="5015">
                  <c:v>66.697999999999993</c:v>
                </c:pt>
                <c:pt idx="5016">
                  <c:v>66.709000000000003</c:v>
                </c:pt>
                <c:pt idx="5017">
                  <c:v>66.72</c:v>
                </c:pt>
                <c:pt idx="5018">
                  <c:v>66.730999999999995</c:v>
                </c:pt>
                <c:pt idx="5019">
                  <c:v>66.742999999999995</c:v>
                </c:pt>
                <c:pt idx="5020">
                  <c:v>66.754000000000005</c:v>
                </c:pt>
                <c:pt idx="5021">
                  <c:v>66.765000000000001</c:v>
                </c:pt>
                <c:pt idx="5022">
                  <c:v>66.777000000000001</c:v>
                </c:pt>
                <c:pt idx="5023">
                  <c:v>66.789000000000001</c:v>
                </c:pt>
                <c:pt idx="5024">
                  <c:v>66.8</c:v>
                </c:pt>
                <c:pt idx="5025">
                  <c:v>66.811000000000007</c:v>
                </c:pt>
                <c:pt idx="5026">
                  <c:v>66.822000000000003</c:v>
                </c:pt>
                <c:pt idx="5027">
                  <c:v>66.834000000000003</c:v>
                </c:pt>
                <c:pt idx="5028">
                  <c:v>66.844999999999999</c:v>
                </c:pt>
                <c:pt idx="5029">
                  <c:v>66.855999999999995</c:v>
                </c:pt>
                <c:pt idx="5030">
                  <c:v>66.867999999999995</c:v>
                </c:pt>
                <c:pt idx="5031">
                  <c:v>66.879000000000005</c:v>
                </c:pt>
                <c:pt idx="5032">
                  <c:v>66.89</c:v>
                </c:pt>
                <c:pt idx="5033">
                  <c:v>66.902000000000001</c:v>
                </c:pt>
                <c:pt idx="5034">
                  <c:v>66.914000000000001</c:v>
                </c:pt>
                <c:pt idx="5035">
                  <c:v>66.924999999999997</c:v>
                </c:pt>
                <c:pt idx="5036">
                  <c:v>66.936999999999998</c:v>
                </c:pt>
                <c:pt idx="5037">
                  <c:v>66.947999999999993</c:v>
                </c:pt>
                <c:pt idx="5038">
                  <c:v>66.959000000000003</c:v>
                </c:pt>
                <c:pt idx="5039">
                  <c:v>66.97</c:v>
                </c:pt>
                <c:pt idx="5040">
                  <c:v>66.981999999999999</c:v>
                </c:pt>
                <c:pt idx="5041">
                  <c:v>66.992999999999995</c:v>
                </c:pt>
                <c:pt idx="5042">
                  <c:v>67.004999999999995</c:v>
                </c:pt>
                <c:pt idx="5043">
                  <c:v>67.016000000000005</c:v>
                </c:pt>
                <c:pt idx="5044">
                  <c:v>67.027000000000001</c:v>
                </c:pt>
                <c:pt idx="5045">
                  <c:v>67.037999999999997</c:v>
                </c:pt>
                <c:pt idx="5046">
                  <c:v>67.05</c:v>
                </c:pt>
                <c:pt idx="5047">
                  <c:v>67.064999999999998</c:v>
                </c:pt>
                <c:pt idx="5048">
                  <c:v>67.078999999999994</c:v>
                </c:pt>
                <c:pt idx="5049">
                  <c:v>67.091999999999999</c:v>
                </c:pt>
                <c:pt idx="5050">
                  <c:v>67.105999999999995</c:v>
                </c:pt>
                <c:pt idx="5051">
                  <c:v>67.138000000000005</c:v>
                </c:pt>
                <c:pt idx="5052">
                  <c:v>67.174000000000007</c:v>
                </c:pt>
                <c:pt idx="5053">
                  <c:v>67.204999999999998</c:v>
                </c:pt>
                <c:pt idx="5054">
                  <c:v>67.231999999999999</c:v>
                </c:pt>
                <c:pt idx="5055">
                  <c:v>67.253</c:v>
                </c:pt>
                <c:pt idx="5056">
                  <c:v>67.265000000000001</c:v>
                </c:pt>
                <c:pt idx="5057">
                  <c:v>67.27</c:v>
                </c:pt>
                <c:pt idx="5058">
                  <c:v>67.272999999999996</c:v>
                </c:pt>
                <c:pt idx="5059">
                  <c:v>67.277000000000001</c:v>
                </c:pt>
                <c:pt idx="5060">
                  <c:v>67.281000000000006</c:v>
                </c:pt>
                <c:pt idx="5061">
                  <c:v>67.286000000000001</c:v>
                </c:pt>
                <c:pt idx="5062">
                  <c:v>67.292000000000002</c:v>
                </c:pt>
                <c:pt idx="5063">
                  <c:v>67.3</c:v>
                </c:pt>
                <c:pt idx="5064">
                  <c:v>67.308000000000007</c:v>
                </c:pt>
                <c:pt idx="5065">
                  <c:v>67.316000000000003</c:v>
                </c:pt>
                <c:pt idx="5066">
                  <c:v>67.323999999999998</c:v>
                </c:pt>
                <c:pt idx="5067">
                  <c:v>67.332999999999998</c:v>
                </c:pt>
                <c:pt idx="5068">
                  <c:v>67.340999999999994</c:v>
                </c:pt>
                <c:pt idx="5069">
                  <c:v>67.349000000000004</c:v>
                </c:pt>
                <c:pt idx="5070">
                  <c:v>67.358000000000004</c:v>
                </c:pt>
                <c:pt idx="5071">
                  <c:v>67.367000000000004</c:v>
                </c:pt>
                <c:pt idx="5072">
                  <c:v>67.376000000000005</c:v>
                </c:pt>
                <c:pt idx="5073">
                  <c:v>67.384</c:v>
                </c:pt>
                <c:pt idx="5074">
                  <c:v>67.393000000000001</c:v>
                </c:pt>
                <c:pt idx="5075">
                  <c:v>67.402000000000001</c:v>
                </c:pt>
                <c:pt idx="5076">
                  <c:v>67.411000000000001</c:v>
                </c:pt>
                <c:pt idx="5077">
                  <c:v>67.42</c:v>
                </c:pt>
                <c:pt idx="5078">
                  <c:v>67.429000000000002</c:v>
                </c:pt>
                <c:pt idx="5079">
                  <c:v>67.438000000000002</c:v>
                </c:pt>
                <c:pt idx="5080">
                  <c:v>67.447000000000003</c:v>
                </c:pt>
                <c:pt idx="5081">
                  <c:v>67.456000000000003</c:v>
                </c:pt>
                <c:pt idx="5082">
                  <c:v>67.465000000000003</c:v>
                </c:pt>
                <c:pt idx="5083">
                  <c:v>67.474000000000004</c:v>
                </c:pt>
                <c:pt idx="5084">
                  <c:v>67.481999999999999</c:v>
                </c:pt>
                <c:pt idx="5085">
                  <c:v>67.491</c:v>
                </c:pt>
                <c:pt idx="5086">
                  <c:v>67.5</c:v>
                </c:pt>
                <c:pt idx="5087">
                  <c:v>67.509</c:v>
                </c:pt>
                <c:pt idx="5088">
                  <c:v>67.518000000000001</c:v>
                </c:pt>
                <c:pt idx="5089">
                  <c:v>67.527000000000001</c:v>
                </c:pt>
                <c:pt idx="5090">
                  <c:v>67.536000000000001</c:v>
                </c:pt>
                <c:pt idx="5091">
                  <c:v>67.554000000000002</c:v>
                </c:pt>
                <c:pt idx="5092">
                  <c:v>67.596000000000004</c:v>
                </c:pt>
                <c:pt idx="5093">
                  <c:v>67.64</c:v>
                </c:pt>
                <c:pt idx="5094">
                  <c:v>67.674000000000007</c:v>
                </c:pt>
                <c:pt idx="5095">
                  <c:v>67.697000000000003</c:v>
                </c:pt>
                <c:pt idx="5096">
                  <c:v>67.706999999999994</c:v>
                </c:pt>
                <c:pt idx="5097">
                  <c:v>67.710999999999999</c:v>
                </c:pt>
                <c:pt idx="5098">
                  <c:v>67.713999999999999</c:v>
                </c:pt>
                <c:pt idx="5099">
                  <c:v>67.718000000000004</c:v>
                </c:pt>
                <c:pt idx="5100">
                  <c:v>67.724000000000004</c:v>
                </c:pt>
                <c:pt idx="5101">
                  <c:v>67.733000000000004</c:v>
                </c:pt>
                <c:pt idx="5102">
                  <c:v>67.742999999999995</c:v>
                </c:pt>
                <c:pt idx="5103">
                  <c:v>67.754000000000005</c:v>
                </c:pt>
                <c:pt idx="5104">
                  <c:v>67.768000000000001</c:v>
                </c:pt>
                <c:pt idx="5105">
                  <c:v>67.784000000000006</c:v>
                </c:pt>
                <c:pt idx="5106">
                  <c:v>67.799000000000007</c:v>
                </c:pt>
                <c:pt idx="5107">
                  <c:v>67.811000000000007</c:v>
                </c:pt>
                <c:pt idx="5108">
                  <c:v>67.822000000000003</c:v>
                </c:pt>
                <c:pt idx="5109">
                  <c:v>67.834000000000003</c:v>
                </c:pt>
                <c:pt idx="5110">
                  <c:v>67.847999999999999</c:v>
                </c:pt>
                <c:pt idx="5111">
                  <c:v>67.861999999999995</c:v>
                </c:pt>
                <c:pt idx="5112">
                  <c:v>67.876000000000005</c:v>
                </c:pt>
                <c:pt idx="5113">
                  <c:v>67.888999999999996</c:v>
                </c:pt>
                <c:pt idx="5114">
                  <c:v>67.906000000000006</c:v>
                </c:pt>
                <c:pt idx="5115">
                  <c:v>67.935000000000002</c:v>
                </c:pt>
                <c:pt idx="5116">
                  <c:v>67.965999999999994</c:v>
                </c:pt>
                <c:pt idx="5117">
                  <c:v>67.994</c:v>
                </c:pt>
                <c:pt idx="5118">
                  <c:v>68.025000000000006</c:v>
                </c:pt>
                <c:pt idx="5119">
                  <c:v>68.061999999999998</c:v>
                </c:pt>
                <c:pt idx="5120">
                  <c:v>68.105999999999995</c:v>
                </c:pt>
                <c:pt idx="5121">
                  <c:v>68.146000000000001</c:v>
                </c:pt>
                <c:pt idx="5122">
                  <c:v>68.176000000000002</c:v>
                </c:pt>
                <c:pt idx="5123">
                  <c:v>68.198999999999998</c:v>
                </c:pt>
                <c:pt idx="5124">
                  <c:v>68.216999999999999</c:v>
                </c:pt>
                <c:pt idx="5125">
                  <c:v>68.224999999999994</c:v>
                </c:pt>
                <c:pt idx="5126">
                  <c:v>68.23</c:v>
                </c:pt>
                <c:pt idx="5127">
                  <c:v>68.234999999999999</c:v>
                </c:pt>
                <c:pt idx="5128">
                  <c:v>68.239999999999995</c:v>
                </c:pt>
                <c:pt idx="5129">
                  <c:v>68.247</c:v>
                </c:pt>
                <c:pt idx="5130">
                  <c:v>68.254000000000005</c:v>
                </c:pt>
                <c:pt idx="5131">
                  <c:v>68.262</c:v>
                </c:pt>
                <c:pt idx="5132">
                  <c:v>68.271000000000001</c:v>
                </c:pt>
                <c:pt idx="5133">
                  <c:v>68.278999999999996</c:v>
                </c:pt>
                <c:pt idx="5134">
                  <c:v>68.287999999999997</c:v>
                </c:pt>
                <c:pt idx="5135">
                  <c:v>68.296000000000006</c:v>
                </c:pt>
                <c:pt idx="5136">
                  <c:v>68.328000000000003</c:v>
                </c:pt>
                <c:pt idx="5137">
                  <c:v>68.388000000000005</c:v>
                </c:pt>
                <c:pt idx="5138">
                  <c:v>68.436000000000007</c:v>
                </c:pt>
                <c:pt idx="5139">
                  <c:v>68.460999999999999</c:v>
                </c:pt>
                <c:pt idx="5140">
                  <c:v>68.471000000000004</c:v>
                </c:pt>
                <c:pt idx="5141">
                  <c:v>68.477000000000004</c:v>
                </c:pt>
                <c:pt idx="5142">
                  <c:v>68.483999999999995</c:v>
                </c:pt>
                <c:pt idx="5143">
                  <c:v>68.491</c:v>
                </c:pt>
                <c:pt idx="5144">
                  <c:v>68.497</c:v>
                </c:pt>
                <c:pt idx="5145">
                  <c:v>68.504999999999995</c:v>
                </c:pt>
                <c:pt idx="5146">
                  <c:v>68.513999999999996</c:v>
                </c:pt>
                <c:pt idx="5147">
                  <c:v>68.524000000000001</c:v>
                </c:pt>
                <c:pt idx="5148">
                  <c:v>68.534000000000006</c:v>
                </c:pt>
                <c:pt idx="5149">
                  <c:v>68.546000000000006</c:v>
                </c:pt>
                <c:pt idx="5150">
                  <c:v>68.558999999999997</c:v>
                </c:pt>
                <c:pt idx="5151">
                  <c:v>68.575000000000003</c:v>
                </c:pt>
                <c:pt idx="5152">
                  <c:v>68.59</c:v>
                </c:pt>
                <c:pt idx="5153">
                  <c:v>68.603999999999999</c:v>
                </c:pt>
                <c:pt idx="5154">
                  <c:v>68.617999999999995</c:v>
                </c:pt>
                <c:pt idx="5155">
                  <c:v>68.632000000000005</c:v>
                </c:pt>
                <c:pt idx="5156">
                  <c:v>68.646000000000001</c:v>
                </c:pt>
                <c:pt idx="5157">
                  <c:v>68.66</c:v>
                </c:pt>
                <c:pt idx="5158">
                  <c:v>68.671999999999997</c:v>
                </c:pt>
                <c:pt idx="5159">
                  <c:v>68.685000000000002</c:v>
                </c:pt>
                <c:pt idx="5160">
                  <c:v>68.709999999999994</c:v>
                </c:pt>
                <c:pt idx="5161">
                  <c:v>68.736999999999995</c:v>
                </c:pt>
                <c:pt idx="5162">
                  <c:v>68.781999999999996</c:v>
                </c:pt>
                <c:pt idx="5163">
                  <c:v>68.828999999999994</c:v>
                </c:pt>
                <c:pt idx="5164">
                  <c:v>68.858000000000004</c:v>
                </c:pt>
                <c:pt idx="5165">
                  <c:v>68.887</c:v>
                </c:pt>
                <c:pt idx="5166">
                  <c:v>68.888000000000005</c:v>
                </c:pt>
                <c:pt idx="5167">
                  <c:v>68.891000000000005</c:v>
                </c:pt>
                <c:pt idx="5168">
                  <c:v>68.894999999999996</c:v>
                </c:pt>
                <c:pt idx="5169">
                  <c:v>68.903999999999996</c:v>
                </c:pt>
                <c:pt idx="5170">
                  <c:v>68.912999999999997</c:v>
                </c:pt>
                <c:pt idx="5171">
                  <c:v>68.923000000000002</c:v>
                </c:pt>
                <c:pt idx="5172">
                  <c:v>68.933000000000007</c:v>
                </c:pt>
                <c:pt idx="5173">
                  <c:v>68.944000000000003</c:v>
                </c:pt>
                <c:pt idx="5174">
                  <c:v>68.956999999999994</c:v>
                </c:pt>
                <c:pt idx="5175">
                  <c:v>68.968999999999994</c:v>
                </c:pt>
                <c:pt idx="5176">
                  <c:v>68.98</c:v>
                </c:pt>
                <c:pt idx="5177">
                  <c:v>68.991</c:v>
                </c:pt>
                <c:pt idx="5178">
                  <c:v>69.001000000000005</c:v>
                </c:pt>
                <c:pt idx="5179">
                  <c:v>69.009</c:v>
                </c:pt>
                <c:pt idx="5180">
                  <c:v>69.015000000000001</c:v>
                </c:pt>
                <c:pt idx="5181">
                  <c:v>69.028999999999996</c:v>
                </c:pt>
                <c:pt idx="5182">
                  <c:v>69.055999999999997</c:v>
                </c:pt>
                <c:pt idx="5183">
                  <c:v>69.070999999999998</c:v>
                </c:pt>
                <c:pt idx="5184">
                  <c:v>69.075000000000003</c:v>
                </c:pt>
                <c:pt idx="5185">
                  <c:v>69.078999999999994</c:v>
                </c:pt>
                <c:pt idx="5186">
                  <c:v>69.082999999999998</c:v>
                </c:pt>
                <c:pt idx="5187">
                  <c:v>69.085999999999999</c:v>
                </c:pt>
                <c:pt idx="5188">
                  <c:v>69.09</c:v>
                </c:pt>
                <c:pt idx="5189">
                  <c:v>69.093000000000004</c:v>
                </c:pt>
                <c:pt idx="5190">
                  <c:v>69.097999999999999</c:v>
                </c:pt>
                <c:pt idx="5191">
                  <c:v>69.114999999999995</c:v>
                </c:pt>
                <c:pt idx="5192">
                  <c:v>69.165000000000006</c:v>
                </c:pt>
                <c:pt idx="5193">
                  <c:v>69.227999999999994</c:v>
                </c:pt>
                <c:pt idx="5194">
                  <c:v>69.290000000000006</c:v>
                </c:pt>
                <c:pt idx="5195">
                  <c:v>69.311999999999998</c:v>
                </c:pt>
                <c:pt idx="5196">
                  <c:v>69.313999999999993</c:v>
                </c:pt>
                <c:pt idx="5197">
                  <c:v>69.317999999999998</c:v>
                </c:pt>
                <c:pt idx="5198">
                  <c:v>69.325000000000003</c:v>
                </c:pt>
                <c:pt idx="5199">
                  <c:v>69.334999999999994</c:v>
                </c:pt>
                <c:pt idx="5200">
                  <c:v>69.344999999999999</c:v>
                </c:pt>
                <c:pt idx="5201">
                  <c:v>69.355000000000004</c:v>
                </c:pt>
                <c:pt idx="5202">
                  <c:v>69.364000000000004</c:v>
                </c:pt>
                <c:pt idx="5203">
                  <c:v>69.376000000000005</c:v>
                </c:pt>
                <c:pt idx="5204">
                  <c:v>69.388999999999996</c:v>
                </c:pt>
                <c:pt idx="5205">
                  <c:v>69.400999999999996</c:v>
                </c:pt>
                <c:pt idx="5206">
                  <c:v>69.412000000000006</c:v>
                </c:pt>
                <c:pt idx="5207">
                  <c:v>69.421999999999997</c:v>
                </c:pt>
                <c:pt idx="5208">
                  <c:v>69.430999999999997</c:v>
                </c:pt>
                <c:pt idx="5209">
                  <c:v>69.438999999999993</c:v>
                </c:pt>
                <c:pt idx="5210">
                  <c:v>69.447999999999993</c:v>
                </c:pt>
                <c:pt idx="5211">
                  <c:v>69.456000000000003</c:v>
                </c:pt>
                <c:pt idx="5212">
                  <c:v>69.463999999999999</c:v>
                </c:pt>
                <c:pt idx="5213">
                  <c:v>69.474000000000004</c:v>
                </c:pt>
                <c:pt idx="5214">
                  <c:v>69.483999999999995</c:v>
                </c:pt>
                <c:pt idx="5215">
                  <c:v>69.494</c:v>
                </c:pt>
                <c:pt idx="5216">
                  <c:v>69.504999999999995</c:v>
                </c:pt>
                <c:pt idx="5217">
                  <c:v>69.519000000000005</c:v>
                </c:pt>
                <c:pt idx="5218">
                  <c:v>69.531999999999996</c:v>
                </c:pt>
                <c:pt idx="5219">
                  <c:v>69.545000000000002</c:v>
                </c:pt>
                <c:pt idx="5220">
                  <c:v>69.555999999999997</c:v>
                </c:pt>
                <c:pt idx="5221">
                  <c:v>69.567999999999998</c:v>
                </c:pt>
                <c:pt idx="5222">
                  <c:v>69.578000000000003</c:v>
                </c:pt>
                <c:pt idx="5223">
                  <c:v>69.617000000000004</c:v>
                </c:pt>
                <c:pt idx="5224">
                  <c:v>69.635999999999996</c:v>
                </c:pt>
                <c:pt idx="5225">
                  <c:v>69.637</c:v>
                </c:pt>
                <c:pt idx="5226">
                  <c:v>69.643000000000001</c:v>
                </c:pt>
                <c:pt idx="5227">
                  <c:v>69.649000000000001</c:v>
                </c:pt>
                <c:pt idx="5228">
                  <c:v>69.656999999999996</c:v>
                </c:pt>
                <c:pt idx="5229">
                  <c:v>69.662999999999997</c:v>
                </c:pt>
                <c:pt idx="5230">
                  <c:v>69.671000000000006</c:v>
                </c:pt>
                <c:pt idx="5231">
                  <c:v>69.679000000000002</c:v>
                </c:pt>
                <c:pt idx="5232">
                  <c:v>69.688000000000002</c:v>
                </c:pt>
                <c:pt idx="5233">
                  <c:v>69.701999999999998</c:v>
                </c:pt>
                <c:pt idx="5234">
                  <c:v>69.731999999999999</c:v>
                </c:pt>
                <c:pt idx="5235">
                  <c:v>69.772999999999996</c:v>
                </c:pt>
                <c:pt idx="5236">
                  <c:v>69.831999999999994</c:v>
                </c:pt>
                <c:pt idx="5237">
                  <c:v>69.909000000000006</c:v>
                </c:pt>
                <c:pt idx="5238">
                  <c:v>69.98</c:v>
                </c:pt>
                <c:pt idx="5239">
                  <c:v>70.042000000000002</c:v>
                </c:pt>
                <c:pt idx="5240">
                  <c:v>70.102000000000004</c:v>
                </c:pt>
                <c:pt idx="5241">
                  <c:v>70.164000000000001</c:v>
                </c:pt>
                <c:pt idx="5242">
                  <c:v>70.227000000000004</c:v>
                </c:pt>
                <c:pt idx="5243">
                  <c:v>70.287000000000006</c:v>
                </c:pt>
                <c:pt idx="5244">
                  <c:v>70.335999999999999</c:v>
                </c:pt>
                <c:pt idx="5245">
                  <c:v>70.367000000000004</c:v>
                </c:pt>
                <c:pt idx="5246">
                  <c:v>70.382000000000005</c:v>
                </c:pt>
                <c:pt idx="5247">
                  <c:v>70.388000000000005</c:v>
                </c:pt>
                <c:pt idx="5248">
                  <c:v>70.423000000000002</c:v>
                </c:pt>
                <c:pt idx="5249">
                  <c:v>70.474999999999994</c:v>
                </c:pt>
                <c:pt idx="5250">
                  <c:v>70.495000000000005</c:v>
                </c:pt>
                <c:pt idx="5251">
                  <c:v>70.498999999999995</c:v>
                </c:pt>
                <c:pt idx="5252">
                  <c:v>70.504000000000005</c:v>
                </c:pt>
                <c:pt idx="5253">
                  <c:v>70.515000000000001</c:v>
                </c:pt>
                <c:pt idx="5254">
                  <c:v>70.554000000000002</c:v>
                </c:pt>
                <c:pt idx="5255">
                  <c:v>70.578000000000003</c:v>
                </c:pt>
                <c:pt idx="5256">
                  <c:v>70.582999999999998</c:v>
                </c:pt>
                <c:pt idx="5257">
                  <c:v>70.587999999999994</c:v>
                </c:pt>
                <c:pt idx="5258">
                  <c:v>70.591999999999999</c:v>
                </c:pt>
                <c:pt idx="5259">
                  <c:v>70.596000000000004</c:v>
                </c:pt>
                <c:pt idx="5260">
                  <c:v>70.599000000000004</c:v>
                </c:pt>
                <c:pt idx="5261">
                  <c:v>70.602000000000004</c:v>
                </c:pt>
                <c:pt idx="5262">
                  <c:v>70.61</c:v>
                </c:pt>
                <c:pt idx="5263">
                  <c:v>70.638999999999996</c:v>
                </c:pt>
                <c:pt idx="5264">
                  <c:v>70.67</c:v>
                </c:pt>
                <c:pt idx="5265">
                  <c:v>70.703999999999994</c:v>
                </c:pt>
                <c:pt idx="5266">
                  <c:v>70.736000000000004</c:v>
                </c:pt>
                <c:pt idx="5267">
                  <c:v>70.748999999999995</c:v>
                </c:pt>
                <c:pt idx="5268">
                  <c:v>70.751000000000005</c:v>
                </c:pt>
                <c:pt idx="5269">
                  <c:v>70.754000000000005</c:v>
                </c:pt>
                <c:pt idx="5270">
                  <c:v>70.774000000000001</c:v>
                </c:pt>
                <c:pt idx="5271">
                  <c:v>70.843000000000004</c:v>
                </c:pt>
                <c:pt idx="5272">
                  <c:v>70.944000000000003</c:v>
                </c:pt>
                <c:pt idx="5273">
                  <c:v>71.052000000000007</c:v>
                </c:pt>
                <c:pt idx="5274">
                  <c:v>71.162000000000006</c:v>
                </c:pt>
                <c:pt idx="5275">
                  <c:v>71.266999999999996</c:v>
                </c:pt>
                <c:pt idx="5276">
                  <c:v>71.349999999999994</c:v>
                </c:pt>
                <c:pt idx="5277">
                  <c:v>71.42</c:v>
                </c:pt>
                <c:pt idx="5278">
                  <c:v>71.454999999999998</c:v>
                </c:pt>
                <c:pt idx="5279">
                  <c:v>71.460999999999999</c:v>
                </c:pt>
                <c:pt idx="5280">
                  <c:v>71.460999999999999</c:v>
                </c:pt>
                <c:pt idx="5281">
                  <c:v>71.465000000000003</c:v>
                </c:pt>
                <c:pt idx="5282">
                  <c:v>71.466999999999999</c:v>
                </c:pt>
                <c:pt idx="5283">
                  <c:v>71.468999999999994</c:v>
                </c:pt>
                <c:pt idx="5284">
                  <c:v>71.471000000000004</c:v>
                </c:pt>
                <c:pt idx="5285">
                  <c:v>71.474999999999994</c:v>
                </c:pt>
                <c:pt idx="5286">
                  <c:v>71.478999999999999</c:v>
                </c:pt>
                <c:pt idx="5287">
                  <c:v>71.481999999999999</c:v>
                </c:pt>
                <c:pt idx="5288">
                  <c:v>71.488</c:v>
                </c:pt>
                <c:pt idx="5289">
                  <c:v>71.494</c:v>
                </c:pt>
                <c:pt idx="5290">
                  <c:v>71.498000000000005</c:v>
                </c:pt>
                <c:pt idx="5291">
                  <c:v>71.501000000000005</c:v>
                </c:pt>
                <c:pt idx="5292">
                  <c:v>71.506</c:v>
                </c:pt>
                <c:pt idx="5293">
                  <c:v>71.510000000000005</c:v>
                </c:pt>
                <c:pt idx="5294">
                  <c:v>71.519000000000005</c:v>
                </c:pt>
                <c:pt idx="5295">
                  <c:v>71.527000000000001</c:v>
                </c:pt>
                <c:pt idx="5296">
                  <c:v>71.531999999999996</c:v>
                </c:pt>
                <c:pt idx="5297">
                  <c:v>71.537999999999997</c:v>
                </c:pt>
                <c:pt idx="5298">
                  <c:v>71.546999999999997</c:v>
                </c:pt>
                <c:pt idx="5299">
                  <c:v>71.555999999999997</c:v>
                </c:pt>
                <c:pt idx="5300">
                  <c:v>71.566000000000003</c:v>
                </c:pt>
                <c:pt idx="5301">
                  <c:v>71.575000000000003</c:v>
                </c:pt>
                <c:pt idx="5302">
                  <c:v>71.584999999999994</c:v>
                </c:pt>
                <c:pt idx="5303">
                  <c:v>71.596000000000004</c:v>
                </c:pt>
                <c:pt idx="5304">
                  <c:v>71.608000000000004</c:v>
                </c:pt>
                <c:pt idx="5305">
                  <c:v>71.619</c:v>
                </c:pt>
                <c:pt idx="5306">
                  <c:v>71.629000000000005</c:v>
                </c:pt>
                <c:pt idx="5307">
                  <c:v>71.638000000000005</c:v>
                </c:pt>
                <c:pt idx="5308">
                  <c:v>71.647999999999996</c:v>
                </c:pt>
                <c:pt idx="5309">
                  <c:v>71.658000000000001</c:v>
                </c:pt>
                <c:pt idx="5310">
                  <c:v>71.668000000000006</c:v>
                </c:pt>
                <c:pt idx="5311">
                  <c:v>71.677999999999997</c:v>
                </c:pt>
                <c:pt idx="5312">
                  <c:v>71.686999999999998</c:v>
                </c:pt>
                <c:pt idx="5313">
                  <c:v>71.707999999999998</c:v>
                </c:pt>
                <c:pt idx="5314">
                  <c:v>71.733000000000004</c:v>
                </c:pt>
                <c:pt idx="5315">
                  <c:v>71.745999999999995</c:v>
                </c:pt>
                <c:pt idx="5316">
                  <c:v>71.751999999999995</c:v>
                </c:pt>
                <c:pt idx="5317">
                  <c:v>71.757999999999996</c:v>
                </c:pt>
                <c:pt idx="5318">
                  <c:v>71.766999999999996</c:v>
                </c:pt>
                <c:pt idx="5319">
                  <c:v>71.777000000000001</c:v>
                </c:pt>
                <c:pt idx="5320">
                  <c:v>71.787000000000006</c:v>
                </c:pt>
                <c:pt idx="5321">
                  <c:v>71.796999999999997</c:v>
                </c:pt>
                <c:pt idx="5322">
                  <c:v>71.808000000000007</c:v>
                </c:pt>
                <c:pt idx="5323">
                  <c:v>71.819999999999993</c:v>
                </c:pt>
                <c:pt idx="5324">
                  <c:v>71.831999999999994</c:v>
                </c:pt>
                <c:pt idx="5325">
                  <c:v>71.843999999999994</c:v>
                </c:pt>
                <c:pt idx="5326">
                  <c:v>71.855000000000004</c:v>
                </c:pt>
                <c:pt idx="5327">
                  <c:v>71.866</c:v>
                </c:pt>
                <c:pt idx="5328">
                  <c:v>71.876999999999995</c:v>
                </c:pt>
                <c:pt idx="5329">
                  <c:v>71.888999999999996</c:v>
                </c:pt>
                <c:pt idx="5330">
                  <c:v>71.900000000000006</c:v>
                </c:pt>
                <c:pt idx="5331">
                  <c:v>71.909000000000006</c:v>
                </c:pt>
                <c:pt idx="5332">
                  <c:v>71.917000000000002</c:v>
                </c:pt>
                <c:pt idx="5333">
                  <c:v>71.927999999999997</c:v>
                </c:pt>
                <c:pt idx="5334">
                  <c:v>71.938999999999993</c:v>
                </c:pt>
                <c:pt idx="5335">
                  <c:v>71.95</c:v>
                </c:pt>
                <c:pt idx="5336">
                  <c:v>71.959999999999994</c:v>
                </c:pt>
                <c:pt idx="5337">
                  <c:v>71.972999999999999</c:v>
                </c:pt>
                <c:pt idx="5338">
                  <c:v>71.986999999999995</c:v>
                </c:pt>
                <c:pt idx="5339">
                  <c:v>71.998999999999995</c:v>
                </c:pt>
                <c:pt idx="5340">
                  <c:v>72.010000000000005</c:v>
                </c:pt>
                <c:pt idx="5341">
                  <c:v>72.022000000000006</c:v>
                </c:pt>
                <c:pt idx="5342">
                  <c:v>72.031999999999996</c:v>
                </c:pt>
                <c:pt idx="5343">
                  <c:v>72.058000000000007</c:v>
                </c:pt>
                <c:pt idx="5344">
                  <c:v>72.063000000000002</c:v>
                </c:pt>
                <c:pt idx="5345">
                  <c:v>72.075000000000003</c:v>
                </c:pt>
                <c:pt idx="5346">
                  <c:v>72.117000000000004</c:v>
                </c:pt>
                <c:pt idx="5347">
                  <c:v>72.168999999999997</c:v>
                </c:pt>
                <c:pt idx="5348">
                  <c:v>72.194999999999993</c:v>
                </c:pt>
                <c:pt idx="5349">
                  <c:v>72.203000000000003</c:v>
                </c:pt>
                <c:pt idx="5350">
                  <c:v>72.209000000000003</c:v>
                </c:pt>
                <c:pt idx="5351">
                  <c:v>72.218000000000004</c:v>
                </c:pt>
                <c:pt idx="5352">
                  <c:v>72.227999999999994</c:v>
                </c:pt>
                <c:pt idx="5353">
                  <c:v>72.239000000000004</c:v>
                </c:pt>
                <c:pt idx="5354">
                  <c:v>72.25</c:v>
                </c:pt>
                <c:pt idx="5355">
                  <c:v>72.263000000000005</c:v>
                </c:pt>
                <c:pt idx="5356">
                  <c:v>72.277000000000001</c:v>
                </c:pt>
                <c:pt idx="5357">
                  <c:v>72.289000000000001</c:v>
                </c:pt>
                <c:pt idx="5358">
                  <c:v>72.301000000000002</c:v>
                </c:pt>
                <c:pt idx="5359">
                  <c:v>72.311999999999998</c:v>
                </c:pt>
                <c:pt idx="5360">
                  <c:v>72.328000000000003</c:v>
                </c:pt>
                <c:pt idx="5361">
                  <c:v>72.363</c:v>
                </c:pt>
                <c:pt idx="5362">
                  <c:v>72.411000000000001</c:v>
                </c:pt>
                <c:pt idx="5363">
                  <c:v>72.426000000000002</c:v>
                </c:pt>
                <c:pt idx="5364">
                  <c:v>72.429000000000002</c:v>
                </c:pt>
                <c:pt idx="5365">
                  <c:v>72.436999999999998</c:v>
                </c:pt>
                <c:pt idx="5366">
                  <c:v>72.447000000000003</c:v>
                </c:pt>
                <c:pt idx="5367">
                  <c:v>72.459000000000003</c:v>
                </c:pt>
                <c:pt idx="5368">
                  <c:v>72.471999999999994</c:v>
                </c:pt>
                <c:pt idx="5369">
                  <c:v>72.484999999999999</c:v>
                </c:pt>
                <c:pt idx="5370">
                  <c:v>72.498999999999995</c:v>
                </c:pt>
                <c:pt idx="5371">
                  <c:v>72.510000000000005</c:v>
                </c:pt>
                <c:pt idx="5372">
                  <c:v>72.522000000000006</c:v>
                </c:pt>
                <c:pt idx="5373">
                  <c:v>72.531999999999996</c:v>
                </c:pt>
                <c:pt idx="5374">
                  <c:v>72.549000000000007</c:v>
                </c:pt>
                <c:pt idx="5375">
                  <c:v>72.599000000000004</c:v>
                </c:pt>
                <c:pt idx="5376">
                  <c:v>72.646000000000001</c:v>
                </c:pt>
                <c:pt idx="5377">
                  <c:v>72.674000000000007</c:v>
                </c:pt>
                <c:pt idx="5378">
                  <c:v>72.709000000000003</c:v>
                </c:pt>
                <c:pt idx="5379">
                  <c:v>72.727999999999994</c:v>
                </c:pt>
                <c:pt idx="5380">
                  <c:v>72.733000000000004</c:v>
                </c:pt>
                <c:pt idx="5381">
                  <c:v>72.738</c:v>
                </c:pt>
                <c:pt idx="5382">
                  <c:v>72.742999999999995</c:v>
                </c:pt>
                <c:pt idx="5383">
                  <c:v>72.765000000000001</c:v>
                </c:pt>
                <c:pt idx="5384">
                  <c:v>72.816999999999993</c:v>
                </c:pt>
                <c:pt idx="5385">
                  <c:v>72.861000000000004</c:v>
                </c:pt>
                <c:pt idx="5386">
                  <c:v>72.873999999999995</c:v>
                </c:pt>
                <c:pt idx="5387">
                  <c:v>72.878</c:v>
                </c:pt>
                <c:pt idx="5388">
                  <c:v>72.885000000000005</c:v>
                </c:pt>
                <c:pt idx="5389">
                  <c:v>72.894000000000005</c:v>
                </c:pt>
                <c:pt idx="5390">
                  <c:v>72.903000000000006</c:v>
                </c:pt>
                <c:pt idx="5391">
                  <c:v>72.912000000000006</c:v>
                </c:pt>
                <c:pt idx="5392">
                  <c:v>72.921999999999997</c:v>
                </c:pt>
                <c:pt idx="5393">
                  <c:v>72.932000000000002</c:v>
                </c:pt>
                <c:pt idx="5394">
                  <c:v>72.942999999999998</c:v>
                </c:pt>
                <c:pt idx="5395">
                  <c:v>72.953000000000003</c:v>
                </c:pt>
                <c:pt idx="5396">
                  <c:v>72.962999999999994</c:v>
                </c:pt>
                <c:pt idx="5397">
                  <c:v>72.975999999999999</c:v>
                </c:pt>
                <c:pt idx="5398">
                  <c:v>72.988</c:v>
                </c:pt>
                <c:pt idx="5399">
                  <c:v>73</c:v>
                </c:pt>
                <c:pt idx="5400">
                  <c:v>73.012</c:v>
                </c:pt>
                <c:pt idx="5401">
                  <c:v>73.022999999999996</c:v>
                </c:pt>
                <c:pt idx="5402">
                  <c:v>73.033000000000001</c:v>
                </c:pt>
                <c:pt idx="5403">
                  <c:v>73.061000000000007</c:v>
                </c:pt>
                <c:pt idx="5404">
                  <c:v>73.143000000000001</c:v>
                </c:pt>
                <c:pt idx="5405">
                  <c:v>73.247</c:v>
                </c:pt>
                <c:pt idx="5406">
                  <c:v>73.311000000000007</c:v>
                </c:pt>
                <c:pt idx="5407">
                  <c:v>73.328000000000003</c:v>
                </c:pt>
                <c:pt idx="5408">
                  <c:v>73.334000000000003</c:v>
                </c:pt>
                <c:pt idx="5409">
                  <c:v>73.34</c:v>
                </c:pt>
                <c:pt idx="5410">
                  <c:v>73.344999999999999</c:v>
                </c:pt>
                <c:pt idx="5411">
                  <c:v>73.350999999999999</c:v>
                </c:pt>
                <c:pt idx="5412">
                  <c:v>73.36</c:v>
                </c:pt>
                <c:pt idx="5413">
                  <c:v>73.37</c:v>
                </c:pt>
                <c:pt idx="5414">
                  <c:v>73.38</c:v>
                </c:pt>
                <c:pt idx="5415">
                  <c:v>73.391999999999996</c:v>
                </c:pt>
                <c:pt idx="5416">
                  <c:v>73.406000000000006</c:v>
                </c:pt>
                <c:pt idx="5417">
                  <c:v>73.42</c:v>
                </c:pt>
                <c:pt idx="5418">
                  <c:v>73.433000000000007</c:v>
                </c:pt>
                <c:pt idx="5419">
                  <c:v>73.444999999999993</c:v>
                </c:pt>
                <c:pt idx="5420">
                  <c:v>73.454999999999998</c:v>
                </c:pt>
                <c:pt idx="5421">
                  <c:v>73.468000000000004</c:v>
                </c:pt>
                <c:pt idx="5422">
                  <c:v>73.489999999999995</c:v>
                </c:pt>
                <c:pt idx="5423">
                  <c:v>73.507999999999996</c:v>
                </c:pt>
                <c:pt idx="5424">
                  <c:v>73.513000000000005</c:v>
                </c:pt>
                <c:pt idx="5425">
                  <c:v>73.519000000000005</c:v>
                </c:pt>
                <c:pt idx="5426">
                  <c:v>73.527000000000001</c:v>
                </c:pt>
                <c:pt idx="5427">
                  <c:v>73.537000000000006</c:v>
                </c:pt>
                <c:pt idx="5428">
                  <c:v>73.546999999999997</c:v>
                </c:pt>
                <c:pt idx="5429">
                  <c:v>73.557000000000002</c:v>
                </c:pt>
                <c:pt idx="5430">
                  <c:v>73.567999999999998</c:v>
                </c:pt>
                <c:pt idx="5431">
                  <c:v>73.581000000000003</c:v>
                </c:pt>
                <c:pt idx="5432">
                  <c:v>73.593000000000004</c:v>
                </c:pt>
                <c:pt idx="5433">
                  <c:v>73.605999999999995</c:v>
                </c:pt>
                <c:pt idx="5434">
                  <c:v>73.617000000000004</c:v>
                </c:pt>
                <c:pt idx="5435">
                  <c:v>73.626999999999995</c:v>
                </c:pt>
                <c:pt idx="5436">
                  <c:v>73.635000000000005</c:v>
                </c:pt>
                <c:pt idx="5437">
                  <c:v>73.67</c:v>
                </c:pt>
                <c:pt idx="5438">
                  <c:v>73.709999999999994</c:v>
                </c:pt>
                <c:pt idx="5439">
                  <c:v>73.72</c:v>
                </c:pt>
                <c:pt idx="5440">
                  <c:v>73.724000000000004</c:v>
                </c:pt>
                <c:pt idx="5441">
                  <c:v>73.733999999999995</c:v>
                </c:pt>
                <c:pt idx="5442">
                  <c:v>73.744</c:v>
                </c:pt>
                <c:pt idx="5443">
                  <c:v>73.754000000000005</c:v>
                </c:pt>
                <c:pt idx="5444">
                  <c:v>73.763999999999996</c:v>
                </c:pt>
                <c:pt idx="5445">
                  <c:v>73.775999999999996</c:v>
                </c:pt>
                <c:pt idx="5446">
                  <c:v>73.789000000000001</c:v>
                </c:pt>
                <c:pt idx="5447">
                  <c:v>73.801000000000002</c:v>
                </c:pt>
                <c:pt idx="5448">
                  <c:v>73.813000000000002</c:v>
                </c:pt>
                <c:pt idx="5449">
                  <c:v>73.822999999999993</c:v>
                </c:pt>
                <c:pt idx="5450">
                  <c:v>73.834999999999994</c:v>
                </c:pt>
                <c:pt idx="5451">
                  <c:v>73.858000000000004</c:v>
                </c:pt>
                <c:pt idx="5452">
                  <c:v>73.903999999999996</c:v>
                </c:pt>
                <c:pt idx="5453">
                  <c:v>73.941000000000003</c:v>
                </c:pt>
                <c:pt idx="5454">
                  <c:v>73.971000000000004</c:v>
                </c:pt>
                <c:pt idx="5455">
                  <c:v>73.997</c:v>
                </c:pt>
                <c:pt idx="5456">
                  <c:v>74.006</c:v>
                </c:pt>
                <c:pt idx="5457">
                  <c:v>74.010999999999996</c:v>
                </c:pt>
                <c:pt idx="5458">
                  <c:v>74.015000000000001</c:v>
                </c:pt>
                <c:pt idx="5459">
                  <c:v>74.021000000000001</c:v>
                </c:pt>
                <c:pt idx="5460">
                  <c:v>74.03</c:v>
                </c:pt>
                <c:pt idx="5461">
                  <c:v>74.039000000000001</c:v>
                </c:pt>
                <c:pt idx="5462">
                  <c:v>74.048000000000002</c:v>
                </c:pt>
                <c:pt idx="5463">
                  <c:v>74.06</c:v>
                </c:pt>
                <c:pt idx="5464">
                  <c:v>74.072999999999993</c:v>
                </c:pt>
                <c:pt idx="5465">
                  <c:v>74.087000000000003</c:v>
                </c:pt>
                <c:pt idx="5466">
                  <c:v>74.097999999999999</c:v>
                </c:pt>
                <c:pt idx="5467">
                  <c:v>74.108000000000004</c:v>
                </c:pt>
                <c:pt idx="5468">
                  <c:v>74.12</c:v>
                </c:pt>
                <c:pt idx="5469">
                  <c:v>74.132000000000005</c:v>
                </c:pt>
                <c:pt idx="5470">
                  <c:v>74.149000000000001</c:v>
                </c:pt>
                <c:pt idx="5471">
                  <c:v>74.168000000000006</c:v>
                </c:pt>
                <c:pt idx="5472">
                  <c:v>74.180999999999997</c:v>
                </c:pt>
                <c:pt idx="5473">
                  <c:v>74.197999999999993</c:v>
                </c:pt>
                <c:pt idx="5474">
                  <c:v>74.233999999999995</c:v>
                </c:pt>
                <c:pt idx="5475">
                  <c:v>74.265000000000001</c:v>
                </c:pt>
                <c:pt idx="5476">
                  <c:v>74.278999999999996</c:v>
                </c:pt>
                <c:pt idx="5477">
                  <c:v>74.284999999999997</c:v>
                </c:pt>
                <c:pt idx="5478">
                  <c:v>74.293000000000006</c:v>
                </c:pt>
                <c:pt idx="5479">
                  <c:v>74.302000000000007</c:v>
                </c:pt>
                <c:pt idx="5480">
                  <c:v>74.325999999999993</c:v>
                </c:pt>
                <c:pt idx="5481">
                  <c:v>74.369</c:v>
                </c:pt>
                <c:pt idx="5482">
                  <c:v>74.375</c:v>
                </c:pt>
                <c:pt idx="5483">
                  <c:v>74.382000000000005</c:v>
                </c:pt>
                <c:pt idx="5484">
                  <c:v>74.391000000000005</c:v>
                </c:pt>
                <c:pt idx="5485">
                  <c:v>74.424000000000007</c:v>
                </c:pt>
                <c:pt idx="5486">
                  <c:v>74.459999999999994</c:v>
                </c:pt>
                <c:pt idx="5487">
                  <c:v>74.497</c:v>
                </c:pt>
                <c:pt idx="5488">
                  <c:v>74.53</c:v>
                </c:pt>
                <c:pt idx="5489">
                  <c:v>74.555000000000007</c:v>
                </c:pt>
                <c:pt idx="5490">
                  <c:v>74.58</c:v>
                </c:pt>
                <c:pt idx="5491">
                  <c:v>74.597999999999999</c:v>
                </c:pt>
                <c:pt idx="5492">
                  <c:v>74.606999999999999</c:v>
                </c:pt>
                <c:pt idx="5493">
                  <c:v>74.613</c:v>
                </c:pt>
                <c:pt idx="5494">
                  <c:v>74.617000000000004</c:v>
                </c:pt>
                <c:pt idx="5495">
                  <c:v>74.623999999999995</c:v>
                </c:pt>
                <c:pt idx="5496">
                  <c:v>74.632999999999996</c:v>
                </c:pt>
                <c:pt idx="5497">
                  <c:v>74.641999999999996</c:v>
                </c:pt>
                <c:pt idx="5498">
                  <c:v>74.652000000000001</c:v>
                </c:pt>
                <c:pt idx="5499">
                  <c:v>74.662000000000006</c:v>
                </c:pt>
                <c:pt idx="5500">
                  <c:v>74.671999999999997</c:v>
                </c:pt>
                <c:pt idx="5501">
                  <c:v>74.683000000000007</c:v>
                </c:pt>
                <c:pt idx="5502">
                  <c:v>74.695999999999998</c:v>
                </c:pt>
                <c:pt idx="5503">
                  <c:v>74.707999999999998</c:v>
                </c:pt>
                <c:pt idx="5504">
                  <c:v>74.718000000000004</c:v>
                </c:pt>
                <c:pt idx="5505">
                  <c:v>74.728999999999999</c:v>
                </c:pt>
                <c:pt idx="5506">
                  <c:v>74.739999999999995</c:v>
                </c:pt>
                <c:pt idx="5507">
                  <c:v>74.751000000000005</c:v>
                </c:pt>
                <c:pt idx="5508">
                  <c:v>74.763000000000005</c:v>
                </c:pt>
                <c:pt idx="5509">
                  <c:v>74.784999999999997</c:v>
                </c:pt>
                <c:pt idx="5510">
                  <c:v>74.811999999999998</c:v>
                </c:pt>
                <c:pt idx="5511">
                  <c:v>74.814999999999998</c:v>
                </c:pt>
                <c:pt idx="5512">
                  <c:v>74.820999999999998</c:v>
                </c:pt>
                <c:pt idx="5513">
                  <c:v>74.83</c:v>
                </c:pt>
                <c:pt idx="5514">
                  <c:v>74.84</c:v>
                </c:pt>
                <c:pt idx="5515">
                  <c:v>74.850999999999999</c:v>
                </c:pt>
                <c:pt idx="5516">
                  <c:v>74.86</c:v>
                </c:pt>
                <c:pt idx="5517">
                  <c:v>74.872</c:v>
                </c:pt>
                <c:pt idx="5518">
                  <c:v>74.885000000000005</c:v>
                </c:pt>
                <c:pt idx="5519">
                  <c:v>74.894999999999996</c:v>
                </c:pt>
                <c:pt idx="5520">
                  <c:v>74.903999999999996</c:v>
                </c:pt>
                <c:pt idx="5521">
                  <c:v>74.915000000000006</c:v>
                </c:pt>
                <c:pt idx="5522">
                  <c:v>74.924999999999997</c:v>
                </c:pt>
                <c:pt idx="5523">
                  <c:v>74.947000000000003</c:v>
                </c:pt>
                <c:pt idx="5524">
                  <c:v>74.986999999999995</c:v>
                </c:pt>
                <c:pt idx="5525">
                  <c:v>75.043000000000006</c:v>
                </c:pt>
                <c:pt idx="5526">
                  <c:v>75.129000000000005</c:v>
                </c:pt>
                <c:pt idx="5527">
                  <c:v>75.225999999999999</c:v>
                </c:pt>
                <c:pt idx="5528">
                  <c:v>75.305000000000007</c:v>
                </c:pt>
                <c:pt idx="5529">
                  <c:v>75.349999999999994</c:v>
                </c:pt>
                <c:pt idx="5530">
                  <c:v>75.361999999999995</c:v>
                </c:pt>
                <c:pt idx="5531">
                  <c:v>75.364000000000004</c:v>
                </c:pt>
                <c:pt idx="5532">
                  <c:v>75.367000000000004</c:v>
                </c:pt>
                <c:pt idx="5533">
                  <c:v>75.37</c:v>
                </c:pt>
                <c:pt idx="5534">
                  <c:v>75.372</c:v>
                </c:pt>
                <c:pt idx="5535">
                  <c:v>75.376000000000005</c:v>
                </c:pt>
                <c:pt idx="5536">
                  <c:v>75.38</c:v>
                </c:pt>
                <c:pt idx="5537">
                  <c:v>75.384</c:v>
                </c:pt>
                <c:pt idx="5538">
                  <c:v>75.388000000000005</c:v>
                </c:pt>
                <c:pt idx="5539">
                  <c:v>75.393000000000001</c:v>
                </c:pt>
                <c:pt idx="5540">
                  <c:v>75.397999999999996</c:v>
                </c:pt>
                <c:pt idx="5541">
                  <c:v>75.405000000000001</c:v>
                </c:pt>
                <c:pt idx="5542">
                  <c:v>75.415000000000006</c:v>
                </c:pt>
                <c:pt idx="5543">
                  <c:v>75.424999999999997</c:v>
                </c:pt>
                <c:pt idx="5544">
                  <c:v>75.435000000000002</c:v>
                </c:pt>
                <c:pt idx="5545">
                  <c:v>75.447000000000003</c:v>
                </c:pt>
                <c:pt idx="5546">
                  <c:v>75.459999999999994</c:v>
                </c:pt>
                <c:pt idx="5547">
                  <c:v>75.474000000000004</c:v>
                </c:pt>
                <c:pt idx="5548">
                  <c:v>75.488</c:v>
                </c:pt>
                <c:pt idx="5549">
                  <c:v>75.503</c:v>
                </c:pt>
                <c:pt idx="5550">
                  <c:v>75.515000000000001</c:v>
                </c:pt>
                <c:pt idx="5551">
                  <c:v>75.525999999999996</c:v>
                </c:pt>
                <c:pt idx="5552">
                  <c:v>75.537000000000006</c:v>
                </c:pt>
                <c:pt idx="5553">
                  <c:v>75.545000000000002</c:v>
                </c:pt>
                <c:pt idx="5554">
                  <c:v>75.552999999999997</c:v>
                </c:pt>
                <c:pt idx="5555">
                  <c:v>75.561000000000007</c:v>
                </c:pt>
                <c:pt idx="5556">
                  <c:v>75.584000000000003</c:v>
                </c:pt>
                <c:pt idx="5557">
                  <c:v>75.637</c:v>
                </c:pt>
                <c:pt idx="5558">
                  <c:v>75.707999999999998</c:v>
                </c:pt>
                <c:pt idx="5559">
                  <c:v>75.777000000000001</c:v>
                </c:pt>
                <c:pt idx="5560">
                  <c:v>75.802000000000007</c:v>
                </c:pt>
                <c:pt idx="5561">
                  <c:v>75.805999999999997</c:v>
                </c:pt>
                <c:pt idx="5562">
                  <c:v>75.811999999999998</c:v>
                </c:pt>
                <c:pt idx="5563">
                  <c:v>75.819000000000003</c:v>
                </c:pt>
                <c:pt idx="5564">
                  <c:v>75.828000000000003</c:v>
                </c:pt>
                <c:pt idx="5565">
                  <c:v>75.837999999999994</c:v>
                </c:pt>
                <c:pt idx="5566">
                  <c:v>75.850999999999999</c:v>
                </c:pt>
                <c:pt idx="5567">
                  <c:v>75.864000000000004</c:v>
                </c:pt>
                <c:pt idx="5568">
                  <c:v>75.876999999999995</c:v>
                </c:pt>
                <c:pt idx="5569">
                  <c:v>75.891000000000005</c:v>
                </c:pt>
                <c:pt idx="5570">
                  <c:v>75.903000000000006</c:v>
                </c:pt>
                <c:pt idx="5571">
                  <c:v>75.912999999999997</c:v>
                </c:pt>
                <c:pt idx="5572">
                  <c:v>75.921999999999997</c:v>
                </c:pt>
                <c:pt idx="5573">
                  <c:v>75.930999999999997</c:v>
                </c:pt>
                <c:pt idx="5574">
                  <c:v>75.94</c:v>
                </c:pt>
                <c:pt idx="5575">
                  <c:v>75.947000000000003</c:v>
                </c:pt>
                <c:pt idx="5576">
                  <c:v>75.957999999999998</c:v>
                </c:pt>
                <c:pt idx="5577">
                  <c:v>75.966999999999999</c:v>
                </c:pt>
                <c:pt idx="5578">
                  <c:v>75.974999999999994</c:v>
                </c:pt>
                <c:pt idx="5579">
                  <c:v>75.986000000000004</c:v>
                </c:pt>
                <c:pt idx="5580">
                  <c:v>75.995000000000005</c:v>
                </c:pt>
                <c:pt idx="5581">
                  <c:v>76.004999999999995</c:v>
                </c:pt>
                <c:pt idx="5582">
                  <c:v>76.016999999999996</c:v>
                </c:pt>
                <c:pt idx="5583">
                  <c:v>76.028999999999996</c:v>
                </c:pt>
                <c:pt idx="5584">
                  <c:v>76.042000000000002</c:v>
                </c:pt>
                <c:pt idx="5585">
                  <c:v>76.054000000000002</c:v>
                </c:pt>
                <c:pt idx="5586">
                  <c:v>76.064999999999998</c:v>
                </c:pt>
                <c:pt idx="5587">
                  <c:v>76.075999999999993</c:v>
                </c:pt>
                <c:pt idx="5588">
                  <c:v>76.087000000000003</c:v>
                </c:pt>
                <c:pt idx="5589">
                  <c:v>76.096999999999994</c:v>
                </c:pt>
                <c:pt idx="5590">
                  <c:v>76.11</c:v>
                </c:pt>
                <c:pt idx="5591">
                  <c:v>76.135999999999996</c:v>
                </c:pt>
                <c:pt idx="5592">
                  <c:v>76.147000000000006</c:v>
                </c:pt>
                <c:pt idx="5593">
                  <c:v>76.153999999999996</c:v>
                </c:pt>
                <c:pt idx="5594">
                  <c:v>76.161000000000001</c:v>
                </c:pt>
                <c:pt idx="5595">
                  <c:v>76.171000000000006</c:v>
                </c:pt>
                <c:pt idx="5596">
                  <c:v>76.180999999999997</c:v>
                </c:pt>
                <c:pt idx="5597">
                  <c:v>76.194000000000003</c:v>
                </c:pt>
                <c:pt idx="5598">
                  <c:v>76.206999999999994</c:v>
                </c:pt>
                <c:pt idx="5599">
                  <c:v>76.22</c:v>
                </c:pt>
                <c:pt idx="5600">
                  <c:v>76.231999999999999</c:v>
                </c:pt>
                <c:pt idx="5601">
                  <c:v>76.242000000000004</c:v>
                </c:pt>
                <c:pt idx="5602">
                  <c:v>76.253</c:v>
                </c:pt>
                <c:pt idx="5603">
                  <c:v>76.271000000000001</c:v>
                </c:pt>
                <c:pt idx="5604">
                  <c:v>76.328999999999994</c:v>
                </c:pt>
                <c:pt idx="5605">
                  <c:v>76.381</c:v>
                </c:pt>
                <c:pt idx="5606">
                  <c:v>76.409000000000006</c:v>
                </c:pt>
                <c:pt idx="5607">
                  <c:v>76.42</c:v>
                </c:pt>
                <c:pt idx="5608">
                  <c:v>76.424999999999997</c:v>
                </c:pt>
                <c:pt idx="5609">
                  <c:v>76.429000000000002</c:v>
                </c:pt>
                <c:pt idx="5610">
                  <c:v>76.444999999999993</c:v>
                </c:pt>
                <c:pt idx="5611">
                  <c:v>76.472999999999999</c:v>
                </c:pt>
                <c:pt idx="5612">
                  <c:v>76.489000000000004</c:v>
                </c:pt>
                <c:pt idx="5613">
                  <c:v>76.498000000000005</c:v>
                </c:pt>
                <c:pt idx="5614">
                  <c:v>76.507999999999996</c:v>
                </c:pt>
                <c:pt idx="5615">
                  <c:v>76.518000000000001</c:v>
                </c:pt>
                <c:pt idx="5616">
                  <c:v>76.528000000000006</c:v>
                </c:pt>
                <c:pt idx="5617">
                  <c:v>76.537999999999997</c:v>
                </c:pt>
                <c:pt idx="5618">
                  <c:v>76.548000000000002</c:v>
                </c:pt>
                <c:pt idx="5619">
                  <c:v>76.561000000000007</c:v>
                </c:pt>
                <c:pt idx="5620">
                  <c:v>76.572999999999993</c:v>
                </c:pt>
                <c:pt idx="5621">
                  <c:v>76.585999999999999</c:v>
                </c:pt>
                <c:pt idx="5622">
                  <c:v>76.596000000000004</c:v>
                </c:pt>
                <c:pt idx="5623">
                  <c:v>76.608000000000004</c:v>
                </c:pt>
                <c:pt idx="5624">
                  <c:v>76.62</c:v>
                </c:pt>
                <c:pt idx="5625">
                  <c:v>76.638000000000005</c:v>
                </c:pt>
                <c:pt idx="5626">
                  <c:v>76.680000000000007</c:v>
                </c:pt>
                <c:pt idx="5627">
                  <c:v>76.715000000000003</c:v>
                </c:pt>
                <c:pt idx="5628">
                  <c:v>76.736000000000004</c:v>
                </c:pt>
                <c:pt idx="5629">
                  <c:v>76.745000000000005</c:v>
                </c:pt>
                <c:pt idx="5630">
                  <c:v>76.753</c:v>
                </c:pt>
                <c:pt idx="5631">
                  <c:v>76.763000000000005</c:v>
                </c:pt>
                <c:pt idx="5632">
                  <c:v>76.772000000000006</c:v>
                </c:pt>
                <c:pt idx="5633">
                  <c:v>76.783000000000001</c:v>
                </c:pt>
                <c:pt idx="5634">
                  <c:v>76.792000000000002</c:v>
                </c:pt>
                <c:pt idx="5635">
                  <c:v>76.802000000000007</c:v>
                </c:pt>
                <c:pt idx="5636">
                  <c:v>76.814999999999998</c:v>
                </c:pt>
                <c:pt idx="5637">
                  <c:v>76.826999999999998</c:v>
                </c:pt>
                <c:pt idx="5638">
                  <c:v>76.837999999999994</c:v>
                </c:pt>
                <c:pt idx="5639">
                  <c:v>76.847999999999999</c:v>
                </c:pt>
                <c:pt idx="5640">
                  <c:v>76.858000000000004</c:v>
                </c:pt>
                <c:pt idx="5641">
                  <c:v>76.867999999999995</c:v>
                </c:pt>
                <c:pt idx="5642">
                  <c:v>76.875</c:v>
                </c:pt>
                <c:pt idx="5643">
                  <c:v>76.893000000000001</c:v>
                </c:pt>
                <c:pt idx="5644">
                  <c:v>76.929000000000002</c:v>
                </c:pt>
                <c:pt idx="5645">
                  <c:v>76.962000000000003</c:v>
                </c:pt>
                <c:pt idx="5646">
                  <c:v>76.98</c:v>
                </c:pt>
                <c:pt idx="5647">
                  <c:v>76.989999999999995</c:v>
                </c:pt>
                <c:pt idx="5648">
                  <c:v>77.001999999999995</c:v>
                </c:pt>
                <c:pt idx="5649">
                  <c:v>77.012</c:v>
                </c:pt>
                <c:pt idx="5650">
                  <c:v>77.022000000000006</c:v>
                </c:pt>
                <c:pt idx="5651">
                  <c:v>77.033000000000001</c:v>
                </c:pt>
                <c:pt idx="5652">
                  <c:v>77.043000000000006</c:v>
                </c:pt>
                <c:pt idx="5653">
                  <c:v>77.054000000000002</c:v>
                </c:pt>
                <c:pt idx="5654">
                  <c:v>77.066999999999993</c:v>
                </c:pt>
                <c:pt idx="5655">
                  <c:v>77.078999999999994</c:v>
                </c:pt>
                <c:pt idx="5656">
                  <c:v>77.088999999999999</c:v>
                </c:pt>
                <c:pt idx="5657">
                  <c:v>77.099000000000004</c:v>
                </c:pt>
                <c:pt idx="5658">
                  <c:v>77.108999999999995</c:v>
                </c:pt>
                <c:pt idx="5659">
                  <c:v>77.116</c:v>
                </c:pt>
                <c:pt idx="5660">
                  <c:v>77.131</c:v>
                </c:pt>
                <c:pt idx="5661">
                  <c:v>77.165999999999997</c:v>
                </c:pt>
                <c:pt idx="5662">
                  <c:v>77.203999999999994</c:v>
                </c:pt>
                <c:pt idx="5663">
                  <c:v>77.256</c:v>
                </c:pt>
                <c:pt idx="5664">
                  <c:v>77.284999999999997</c:v>
                </c:pt>
                <c:pt idx="5665">
                  <c:v>77.296000000000006</c:v>
                </c:pt>
                <c:pt idx="5666">
                  <c:v>77.302000000000007</c:v>
                </c:pt>
                <c:pt idx="5667">
                  <c:v>77.307000000000002</c:v>
                </c:pt>
                <c:pt idx="5668">
                  <c:v>77.311999999999998</c:v>
                </c:pt>
                <c:pt idx="5669">
                  <c:v>77.319000000000003</c:v>
                </c:pt>
                <c:pt idx="5670">
                  <c:v>77.323999999999998</c:v>
                </c:pt>
                <c:pt idx="5671">
                  <c:v>77.340999999999994</c:v>
                </c:pt>
                <c:pt idx="5672">
                  <c:v>77.373000000000005</c:v>
                </c:pt>
                <c:pt idx="5673">
                  <c:v>77.402000000000001</c:v>
                </c:pt>
                <c:pt idx="5674">
                  <c:v>77.418999999999997</c:v>
                </c:pt>
                <c:pt idx="5675">
                  <c:v>77.427000000000007</c:v>
                </c:pt>
                <c:pt idx="5676">
                  <c:v>77.433000000000007</c:v>
                </c:pt>
                <c:pt idx="5677">
                  <c:v>77.441999999999993</c:v>
                </c:pt>
                <c:pt idx="5678">
                  <c:v>77.45</c:v>
                </c:pt>
                <c:pt idx="5679">
                  <c:v>77.457999999999998</c:v>
                </c:pt>
                <c:pt idx="5680">
                  <c:v>77.47</c:v>
                </c:pt>
                <c:pt idx="5681">
                  <c:v>77.486999999999995</c:v>
                </c:pt>
                <c:pt idx="5682">
                  <c:v>77.495000000000005</c:v>
                </c:pt>
                <c:pt idx="5683">
                  <c:v>77.5</c:v>
                </c:pt>
                <c:pt idx="5684">
                  <c:v>77.510000000000005</c:v>
                </c:pt>
                <c:pt idx="5685">
                  <c:v>77.528000000000006</c:v>
                </c:pt>
                <c:pt idx="5686">
                  <c:v>77.534000000000006</c:v>
                </c:pt>
                <c:pt idx="5687">
                  <c:v>77.540000000000006</c:v>
                </c:pt>
                <c:pt idx="5688">
                  <c:v>77.55</c:v>
                </c:pt>
                <c:pt idx="5689">
                  <c:v>77.558999999999997</c:v>
                </c:pt>
                <c:pt idx="5690">
                  <c:v>77.581999999999994</c:v>
                </c:pt>
                <c:pt idx="5691">
                  <c:v>77.619</c:v>
                </c:pt>
                <c:pt idx="5692">
                  <c:v>77.656999999999996</c:v>
                </c:pt>
                <c:pt idx="5693">
                  <c:v>77.694000000000003</c:v>
                </c:pt>
                <c:pt idx="5694">
                  <c:v>77.727000000000004</c:v>
                </c:pt>
                <c:pt idx="5695">
                  <c:v>77.754000000000005</c:v>
                </c:pt>
                <c:pt idx="5696">
                  <c:v>77.766999999999996</c:v>
                </c:pt>
                <c:pt idx="5697">
                  <c:v>77.775000000000006</c:v>
                </c:pt>
                <c:pt idx="5698">
                  <c:v>77.786000000000001</c:v>
                </c:pt>
                <c:pt idx="5699">
                  <c:v>77.796999999999997</c:v>
                </c:pt>
                <c:pt idx="5700">
                  <c:v>77.808999999999997</c:v>
                </c:pt>
                <c:pt idx="5701">
                  <c:v>77.817999999999998</c:v>
                </c:pt>
                <c:pt idx="5702">
                  <c:v>77.823999999999998</c:v>
                </c:pt>
                <c:pt idx="5703">
                  <c:v>77.831999999999994</c:v>
                </c:pt>
                <c:pt idx="5704">
                  <c:v>77.850999999999999</c:v>
                </c:pt>
                <c:pt idx="5705">
                  <c:v>77.878</c:v>
                </c:pt>
                <c:pt idx="5706">
                  <c:v>77.894000000000005</c:v>
                </c:pt>
                <c:pt idx="5707">
                  <c:v>77.899000000000001</c:v>
                </c:pt>
                <c:pt idx="5708">
                  <c:v>77.903000000000006</c:v>
                </c:pt>
                <c:pt idx="5709">
                  <c:v>77.906000000000006</c:v>
                </c:pt>
                <c:pt idx="5710">
                  <c:v>77.914000000000001</c:v>
                </c:pt>
                <c:pt idx="5711">
                  <c:v>77.933999999999997</c:v>
                </c:pt>
                <c:pt idx="5712">
                  <c:v>77.951999999999998</c:v>
                </c:pt>
                <c:pt idx="5713">
                  <c:v>77.968000000000004</c:v>
                </c:pt>
                <c:pt idx="5714">
                  <c:v>77.984999999999999</c:v>
                </c:pt>
                <c:pt idx="5715">
                  <c:v>78.003</c:v>
                </c:pt>
                <c:pt idx="5716">
                  <c:v>78.021000000000001</c:v>
                </c:pt>
                <c:pt idx="5717">
                  <c:v>78.037999999999997</c:v>
                </c:pt>
                <c:pt idx="5718">
                  <c:v>78.048000000000002</c:v>
                </c:pt>
                <c:pt idx="5719">
                  <c:v>78.058000000000007</c:v>
                </c:pt>
                <c:pt idx="5720">
                  <c:v>78.093999999999994</c:v>
                </c:pt>
                <c:pt idx="5721">
                  <c:v>78.126999999999995</c:v>
                </c:pt>
                <c:pt idx="5722">
                  <c:v>78.176000000000002</c:v>
                </c:pt>
                <c:pt idx="5723">
                  <c:v>78.244</c:v>
                </c:pt>
                <c:pt idx="5724">
                  <c:v>78.302000000000007</c:v>
                </c:pt>
                <c:pt idx="5725">
                  <c:v>78.341999999999999</c:v>
                </c:pt>
                <c:pt idx="5726">
                  <c:v>78.356999999999999</c:v>
                </c:pt>
                <c:pt idx="5727">
                  <c:v>78.36</c:v>
                </c:pt>
                <c:pt idx="5728">
                  <c:v>78.364000000000004</c:v>
                </c:pt>
                <c:pt idx="5729">
                  <c:v>78.367999999999995</c:v>
                </c:pt>
                <c:pt idx="5730">
                  <c:v>78.370999999999995</c:v>
                </c:pt>
                <c:pt idx="5731">
                  <c:v>78.375</c:v>
                </c:pt>
                <c:pt idx="5732">
                  <c:v>78.382000000000005</c:v>
                </c:pt>
                <c:pt idx="5733">
                  <c:v>78.39</c:v>
                </c:pt>
                <c:pt idx="5734">
                  <c:v>78.397999999999996</c:v>
                </c:pt>
                <c:pt idx="5735">
                  <c:v>78.405000000000001</c:v>
                </c:pt>
                <c:pt idx="5736">
                  <c:v>78.415000000000006</c:v>
                </c:pt>
                <c:pt idx="5737">
                  <c:v>78.427000000000007</c:v>
                </c:pt>
                <c:pt idx="5738">
                  <c:v>78.438000000000002</c:v>
                </c:pt>
                <c:pt idx="5739">
                  <c:v>78.447999999999993</c:v>
                </c:pt>
                <c:pt idx="5740">
                  <c:v>78.459000000000003</c:v>
                </c:pt>
                <c:pt idx="5741">
                  <c:v>78.468999999999994</c:v>
                </c:pt>
                <c:pt idx="5742">
                  <c:v>78.477000000000004</c:v>
                </c:pt>
                <c:pt idx="5743">
                  <c:v>78.483000000000004</c:v>
                </c:pt>
                <c:pt idx="5744">
                  <c:v>78.486000000000004</c:v>
                </c:pt>
                <c:pt idx="5745">
                  <c:v>78.491</c:v>
                </c:pt>
                <c:pt idx="5746">
                  <c:v>78.5</c:v>
                </c:pt>
                <c:pt idx="5747">
                  <c:v>78.504000000000005</c:v>
                </c:pt>
                <c:pt idx="5748">
                  <c:v>78.513000000000005</c:v>
                </c:pt>
                <c:pt idx="5749">
                  <c:v>78.522000000000006</c:v>
                </c:pt>
                <c:pt idx="5750">
                  <c:v>78.531999999999996</c:v>
                </c:pt>
                <c:pt idx="5751">
                  <c:v>78.542000000000002</c:v>
                </c:pt>
                <c:pt idx="5752">
                  <c:v>78.552000000000007</c:v>
                </c:pt>
                <c:pt idx="5753">
                  <c:v>78.563999999999993</c:v>
                </c:pt>
                <c:pt idx="5754">
                  <c:v>78.578000000000003</c:v>
                </c:pt>
                <c:pt idx="5755">
                  <c:v>78.588999999999999</c:v>
                </c:pt>
                <c:pt idx="5756">
                  <c:v>78.599999999999994</c:v>
                </c:pt>
                <c:pt idx="5757">
                  <c:v>78.611000000000004</c:v>
                </c:pt>
                <c:pt idx="5758">
                  <c:v>78.622</c:v>
                </c:pt>
                <c:pt idx="5759">
                  <c:v>78.63</c:v>
                </c:pt>
                <c:pt idx="5760">
                  <c:v>78.638000000000005</c:v>
                </c:pt>
                <c:pt idx="5761">
                  <c:v>78.647000000000006</c:v>
                </c:pt>
                <c:pt idx="5762">
                  <c:v>78.656000000000006</c:v>
                </c:pt>
                <c:pt idx="5763">
                  <c:v>78.667000000000002</c:v>
                </c:pt>
                <c:pt idx="5764">
                  <c:v>78.677000000000007</c:v>
                </c:pt>
                <c:pt idx="5765">
                  <c:v>78.686999999999998</c:v>
                </c:pt>
                <c:pt idx="5766">
                  <c:v>78.697999999999993</c:v>
                </c:pt>
                <c:pt idx="5767">
                  <c:v>78.710999999999999</c:v>
                </c:pt>
                <c:pt idx="5768">
                  <c:v>78.724000000000004</c:v>
                </c:pt>
                <c:pt idx="5769">
                  <c:v>78.736000000000004</c:v>
                </c:pt>
                <c:pt idx="5770">
                  <c:v>78.745999999999995</c:v>
                </c:pt>
                <c:pt idx="5771">
                  <c:v>78.757000000000005</c:v>
                </c:pt>
                <c:pt idx="5772">
                  <c:v>78.766999999999996</c:v>
                </c:pt>
                <c:pt idx="5773">
                  <c:v>78.777000000000001</c:v>
                </c:pt>
                <c:pt idx="5774">
                  <c:v>78.811999999999998</c:v>
                </c:pt>
                <c:pt idx="5775">
                  <c:v>78.847999999999999</c:v>
                </c:pt>
                <c:pt idx="5776">
                  <c:v>78.875</c:v>
                </c:pt>
                <c:pt idx="5777">
                  <c:v>78.882999999999996</c:v>
                </c:pt>
                <c:pt idx="5778">
                  <c:v>78.900000000000006</c:v>
                </c:pt>
                <c:pt idx="5779">
                  <c:v>78.911000000000001</c:v>
                </c:pt>
                <c:pt idx="5780">
                  <c:v>78.921000000000006</c:v>
                </c:pt>
                <c:pt idx="5781">
                  <c:v>78.932000000000002</c:v>
                </c:pt>
                <c:pt idx="5782">
                  <c:v>78.941999999999993</c:v>
                </c:pt>
                <c:pt idx="5783">
                  <c:v>78.953000000000003</c:v>
                </c:pt>
                <c:pt idx="5784">
                  <c:v>78.965000000000003</c:v>
                </c:pt>
                <c:pt idx="5785">
                  <c:v>78.974999999999994</c:v>
                </c:pt>
                <c:pt idx="5786">
                  <c:v>78.984999999999999</c:v>
                </c:pt>
                <c:pt idx="5787">
                  <c:v>78.995999999999995</c:v>
                </c:pt>
                <c:pt idx="5788">
                  <c:v>79.015000000000001</c:v>
                </c:pt>
                <c:pt idx="5789">
                  <c:v>79.046999999999997</c:v>
                </c:pt>
                <c:pt idx="5790">
                  <c:v>79.085999999999999</c:v>
                </c:pt>
                <c:pt idx="5791">
                  <c:v>79.123999999999995</c:v>
                </c:pt>
                <c:pt idx="5792">
                  <c:v>79.177000000000007</c:v>
                </c:pt>
                <c:pt idx="5793">
                  <c:v>79.224000000000004</c:v>
                </c:pt>
                <c:pt idx="5794">
                  <c:v>79.242999999999995</c:v>
                </c:pt>
                <c:pt idx="5795">
                  <c:v>79.25</c:v>
                </c:pt>
                <c:pt idx="5796">
                  <c:v>79.256</c:v>
                </c:pt>
                <c:pt idx="5797">
                  <c:v>79.265000000000001</c:v>
                </c:pt>
                <c:pt idx="5798">
                  <c:v>79.275999999999996</c:v>
                </c:pt>
                <c:pt idx="5799">
                  <c:v>79.284999999999997</c:v>
                </c:pt>
                <c:pt idx="5800">
                  <c:v>79.296000000000006</c:v>
                </c:pt>
                <c:pt idx="5801">
                  <c:v>79.307000000000002</c:v>
                </c:pt>
                <c:pt idx="5802">
                  <c:v>79.319999999999993</c:v>
                </c:pt>
                <c:pt idx="5803">
                  <c:v>79.331999999999994</c:v>
                </c:pt>
                <c:pt idx="5804">
                  <c:v>79.34</c:v>
                </c:pt>
                <c:pt idx="5805">
                  <c:v>79.350999999999999</c:v>
                </c:pt>
                <c:pt idx="5806">
                  <c:v>79.361999999999995</c:v>
                </c:pt>
                <c:pt idx="5807">
                  <c:v>79.373000000000005</c:v>
                </c:pt>
                <c:pt idx="5808">
                  <c:v>79.379000000000005</c:v>
                </c:pt>
                <c:pt idx="5809">
                  <c:v>79.385000000000005</c:v>
                </c:pt>
                <c:pt idx="5810">
                  <c:v>79.394000000000005</c:v>
                </c:pt>
                <c:pt idx="5811">
                  <c:v>79.412000000000006</c:v>
                </c:pt>
                <c:pt idx="5812">
                  <c:v>79.453000000000003</c:v>
                </c:pt>
                <c:pt idx="5813">
                  <c:v>79.463999999999999</c:v>
                </c:pt>
                <c:pt idx="5814">
                  <c:v>79.471999999999994</c:v>
                </c:pt>
                <c:pt idx="5815">
                  <c:v>79.48</c:v>
                </c:pt>
                <c:pt idx="5816">
                  <c:v>79.488</c:v>
                </c:pt>
                <c:pt idx="5817">
                  <c:v>79.495000000000005</c:v>
                </c:pt>
                <c:pt idx="5818">
                  <c:v>79.507999999999996</c:v>
                </c:pt>
                <c:pt idx="5819">
                  <c:v>79.534000000000006</c:v>
                </c:pt>
                <c:pt idx="5820">
                  <c:v>79.561999999999998</c:v>
                </c:pt>
                <c:pt idx="5821">
                  <c:v>79.587000000000003</c:v>
                </c:pt>
                <c:pt idx="5822">
                  <c:v>79.605000000000004</c:v>
                </c:pt>
                <c:pt idx="5823">
                  <c:v>79.617999999999995</c:v>
                </c:pt>
                <c:pt idx="5824">
                  <c:v>79.625</c:v>
                </c:pt>
                <c:pt idx="5825">
                  <c:v>79.632000000000005</c:v>
                </c:pt>
                <c:pt idx="5826">
                  <c:v>79.64</c:v>
                </c:pt>
                <c:pt idx="5827">
                  <c:v>79.653999999999996</c:v>
                </c:pt>
                <c:pt idx="5828">
                  <c:v>79.695999999999998</c:v>
                </c:pt>
                <c:pt idx="5829">
                  <c:v>79.741</c:v>
                </c:pt>
                <c:pt idx="5830">
                  <c:v>79.756</c:v>
                </c:pt>
                <c:pt idx="5831">
                  <c:v>79.762</c:v>
                </c:pt>
                <c:pt idx="5832">
                  <c:v>79.766000000000005</c:v>
                </c:pt>
                <c:pt idx="5833">
                  <c:v>79.77</c:v>
                </c:pt>
                <c:pt idx="5834">
                  <c:v>79.774000000000001</c:v>
                </c:pt>
                <c:pt idx="5835">
                  <c:v>79.795000000000002</c:v>
                </c:pt>
                <c:pt idx="5836">
                  <c:v>79.83</c:v>
                </c:pt>
                <c:pt idx="5837">
                  <c:v>79.891999999999996</c:v>
                </c:pt>
                <c:pt idx="5838">
                  <c:v>79.932000000000002</c:v>
                </c:pt>
                <c:pt idx="5839">
                  <c:v>79.95</c:v>
                </c:pt>
                <c:pt idx="5840">
                  <c:v>79.956000000000003</c:v>
                </c:pt>
                <c:pt idx="5841">
                  <c:v>79.960999999999999</c:v>
                </c:pt>
                <c:pt idx="5842">
                  <c:v>79.97</c:v>
                </c:pt>
                <c:pt idx="5843">
                  <c:v>79.98</c:v>
                </c:pt>
                <c:pt idx="5844">
                  <c:v>79.992000000000004</c:v>
                </c:pt>
                <c:pt idx="5845">
                  <c:v>80.006</c:v>
                </c:pt>
                <c:pt idx="5846">
                  <c:v>80.018000000000001</c:v>
                </c:pt>
                <c:pt idx="5847">
                  <c:v>80.028999999999996</c:v>
                </c:pt>
                <c:pt idx="5848">
                  <c:v>80.039000000000001</c:v>
                </c:pt>
                <c:pt idx="5849">
                  <c:v>80.049000000000007</c:v>
                </c:pt>
                <c:pt idx="5850">
                  <c:v>80.06</c:v>
                </c:pt>
                <c:pt idx="5851">
                  <c:v>80.075000000000003</c:v>
                </c:pt>
                <c:pt idx="5852">
                  <c:v>80.105000000000004</c:v>
                </c:pt>
                <c:pt idx="5853">
                  <c:v>80.150000000000006</c:v>
                </c:pt>
                <c:pt idx="5854">
                  <c:v>80.173000000000002</c:v>
                </c:pt>
                <c:pt idx="5855">
                  <c:v>80.19</c:v>
                </c:pt>
                <c:pt idx="5856">
                  <c:v>80.198999999999998</c:v>
                </c:pt>
                <c:pt idx="5857">
                  <c:v>80.209999999999994</c:v>
                </c:pt>
                <c:pt idx="5858">
                  <c:v>80.254000000000005</c:v>
                </c:pt>
                <c:pt idx="5859">
                  <c:v>80.304000000000002</c:v>
                </c:pt>
                <c:pt idx="5860">
                  <c:v>80.379000000000005</c:v>
                </c:pt>
                <c:pt idx="5861">
                  <c:v>80.453999999999994</c:v>
                </c:pt>
                <c:pt idx="5862">
                  <c:v>80.501000000000005</c:v>
                </c:pt>
                <c:pt idx="5863">
                  <c:v>80.509</c:v>
                </c:pt>
                <c:pt idx="5864">
                  <c:v>80.513999999999996</c:v>
                </c:pt>
                <c:pt idx="5865">
                  <c:v>80.522000000000006</c:v>
                </c:pt>
                <c:pt idx="5866">
                  <c:v>80.531000000000006</c:v>
                </c:pt>
                <c:pt idx="5867">
                  <c:v>80.540000000000006</c:v>
                </c:pt>
                <c:pt idx="5868">
                  <c:v>80.549000000000007</c:v>
                </c:pt>
                <c:pt idx="5869">
                  <c:v>80.558000000000007</c:v>
                </c:pt>
                <c:pt idx="5870">
                  <c:v>80.566999999999993</c:v>
                </c:pt>
                <c:pt idx="5871">
                  <c:v>80.576999999999998</c:v>
                </c:pt>
                <c:pt idx="5872">
                  <c:v>80.587000000000003</c:v>
                </c:pt>
                <c:pt idx="5873">
                  <c:v>80.596999999999994</c:v>
                </c:pt>
                <c:pt idx="5874">
                  <c:v>80.608000000000004</c:v>
                </c:pt>
                <c:pt idx="5875">
                  <c:v>80.619</c:v>
                </c:pt>
                <c:pt idx="5876">
                  <c:v>80.631</c:v>
                </c:pt>
                <c:pt idx="5877">
                  <c:v>80.641999999999996</c:v>
                </c:pt>
                <c:pt idx="5878">
                  <c:v>80.652000000000001</c:v>
                </c:pt>
                <c:pt idx="5879">
                  <c:v>80.664000000000001</c:v>
                </c:pt>
                <c:pt idx="5880">
                  <c:v>80.674000000000007</c:v>
                </c:pt>
                <c:pt idx="5881">
                  <c:v>80.677999999999997</c:v>
                </c:pt>
                <c:pt idx="5882">
                  <c:v>80.683000000000007</c:v>
                </c:pt>
                <c:pt idx="5883">
                  <c:v>80.688999999999993</c:v>
                </c:pt>
                <c:pt idx="5884">
                  <c:v>80.694000000000003</c:v>
                </c:pt>
                <c:pt idx="5885">
                  <c:v>80.697999999999993</c:v>
                </c:pt>
                <c:pt idx="5886">
                  <c:v>80.700999999999993</c:v>
                </c:pt>
                <c:pt idx="5887">
                  <c:v>80.709000000000003</c:v>
                </c:pt>
                <c:pt idx="5888">
                  <c:v>80.718999999999994</c:v>
                </c:pt>
                <c:pt idx="5889">
                  <c:v>80.730999999999995</c:v>
                </c:pt>
                <c:pt idx="5890">
                  <c:v>80.734999999999999</c:v>
                </c:pt>
                <c:pt idx="5891">
                  <c:v>80.741</c:v>
                </c:pt>
                <c:pt idx="5892">
                  <c:v>80.774000000000001</c:v>
                </c:pt>
                <c:pt idx="5893">
                  <c:v>80.814999999999998</c:v>
                </c:pt>
                <c:pt idx="5894">
                  <c:v>80.834000000000003</c:v>
                </c:pt>
                <c:pt idx="5895">
                  <c:v>80.869</c:v>
                </c:pt>
                <c:pt idx="5896">
                  <c:v>80.900000000000006</c:v>
                </c:pt>
                <c:pt idx="5897">
                  <c:v>80.927000000000007</c:v>
                </c:pt>
                <c:pt idx="5898">
                  <c:v>80.936999999999998</c:v>
                </c:pt>
                <c:pt idx="5899">
                  <c:v>80.942999999999998</c:v>
                </c:pt>
                <c:pt idx="5900">
                  <c:v>80.95</c:v>
                </c:pt>
                <c:pt idx="5901">
                  <c:v>80.959999999999994</c:v>
                </c:pt>
                <c:pt idx="5902">
                  <c:v>80.971000000000004</c:v>
                </c:pt>
                <c:pt idx="5903">
                  <c:v>80.981999999999999</c:v>
                </c:pt>
                <c:pt idx="5904">
                  <c:v>80.994</c:v>
                </c:pt>
                <c:pt idx="5905">
                  <c:v>81.007999999999996</c:v>
                </c:pt>
                <c:pt idx="5906">
                  <c:v>81.021000000000001</c:v>
                </c:pt>
                <c:pt idx="5907">
                  <c:v>81.031999999999996</c:v>
                </c:pt>
                <c:pt idx="5908">
                  <c:v>81.042000000000002</c:v>
                </c:pt>
                <c:pt idx="5909">
                  <c:v>81.055000000000007</c:v>
                </c:pt>
                <c:pt idx="5910">
                  <c:v>81.072000000000003</c:v>
                </c:pt>
                <c:pt idx="5911">
                  <c:v>81.087000000000003</c:v>
                </c:pt>
                <c:pt idx="5912">
                  <c:v>81.088999999999999</c:v>
                </c:pt>
                <c:pt idx="5913">
                  <c:v>81.099000000000004</c:v>
                </c:pt>
                <c:pt idx="5914">
                  <c:v>81.105000000000004</c:v>
                </c:pt>
                <c:pt idx="5915">
                  <c:v>81.111999999999995</c:v>
                </c:pt>
                <c:pt idx="5916">
                  <c:v>81.120999999999995</c:v>
                </c:pt>
                <c:pt idx="5917">
                  <c:v>81.13</c:v>
                </c:pt>
                <c:pt idx="5918">
                  <c:v>81.138000000000005</c:v>
                </c:pt>
                <c:pt idx="5919">
                  <c:v>81.156999999999996</c:v>
                </c:pt>
                <c:pt idx="5920">
                  <c:v>81.197999999999993</c:v>
                </c:pt>
                <c:pt idx="5921">
                  <c:v>81.284000000000006</c:v>
                </c:pt>
                <c:pt idx="5922">
                  <c:v>81.397999999999996</c:v>
                </c:pt>
                <c:pt idx="5923">
                  <c:v>81.503</c:v>
                </c:pt>
                <c:pt idx="5924">
                  <c:v>81.551000000000002</c:v>
                </c:pt>
                <c:pt idx="5925">
                  <c:v>81.567999999999998</c:v>
                </c:pt>
                <c:pt idx="5926">
                  <c:v>81.572999999999993</c:v>
                </c:pt>
                <c:pt idx="5927">
                  <c:v>81.576999999999998</c:v>
                </c:pt>
                <c:pt idx="5928">
                  <c:v>81.581000000000003</c:v>
                </c:pt>
                <c:pt idx="5929">
                  <c:v>81.584000000000003</c:v>
                </c:pt>
                <c:pt idx="5930">
                  <c:v>81.587999999999994</c:v>
                </c:pt>
                <c:pt idx="5931">
                  <c:v>81.590999999999994</c:v>
                </c:pt>
                <c:pt idx="5932">
                  <c:v>81.596999999999994</c:v>
                </c:pt>
                <c:pt idx="5933">
                  <c:v>81.605000000000004</c:v>
                </c:pt>
                <c:pt idx="5934">
                  <c:v>81.614999999999995</c:v>
                </c:pt>
                <c:pt idx="5935">
                  <c:v>81.625</c:v>
                </c:pt>
                <c:pt idx="5936">
                  <c:v>81.637</c:v>
                </c:pt>
                <c:pt idx="5937">
                  <c:v>81.650000000000006</c:v>
                </c:pt>
                <c:pt idx="5938">
                  <c:v>81.66</c:v>
                </c:pt>
                <c:pt idx="5939">
                  <c:v>81.668000000000006</c:v>
                </c:pt>
                <c:pt idx="5940">
                  <c:v>81.677999999999997</c:v>
                </c:pt>
                <c:pt idx="5941">
                  <c:v>81.688999999999993</c:v>
                </c:pt>
                <c:pt idx="5942">
                  <c:v>81.698999999999998</c:v>
                </c:pt>
                <c:pt idx="5943">
                  <c:v>81.706000000000003</c:v>
                </c:pt>
                <c:pt idx="5944">
                  <c:v>81.713999999999999</c:v>
                </c:pt>
                <c:pt idx="5945">
                  <c:v>81.721000000000004</c:v>
                </c:pt>
                <c:pt idx="5946">
                  <c:v>81.728999999999999</c:v>
                </c:pt>
                <c:pt idx="5947">
                  <c:v>81.733999999999995</c:v>
                </c:pt>
                <c:pt idx="5948">
                  <c:v>81.742000000000004</c:v>
                </c:pt>
                <c:pt idx="5949">
                  <c:v>81.751000000000005</c:v>
                </c:pt>
                <c:pt idx="5950">
                  <c:v>81.760000000000005</c:v>
                </c:pt>
                <c:pt idx="5951">
                  <c:v>81.771000000000001</c:v>
                </c:pt>
                <c:pt idx="5952">
                  <c:v>81.783000000000001</c:v>
                </c:pt>
                <c:pt idx="5953">
                  <c:v>81.795000000000002</c:v>
                </c:pt>
                <c:pt idx="5954">
                  <c:v>81.805999999999997</c:v>
                </c:pt>
                <c:pt idx="5955">
                  <c:v>81.816000000000003</c:v>
                </c:pt>
                <c:pt idx="5956">
                  <c:v>81.825000000000003</c:v>
                </c:pt>
                <c:pt idx="5957">
                  <c:v>81.846999999999994</c:v>
                </c:pt>
                <c:pt idx="5958">
                  <c:v>81.876000000000005</c:v>
                </c:pt>
                <c:pt idx="5959">
                  <c:v>81.915000000000006</c:v>
                </c:pt>
                <c:pt idx="5960">
                  <c:v>81.936000000000007</c:v>
                </c:pt>
                <c:pt idx="5961">
                  <c:v>81.941999999999993</c:v>
                </c:pt>
                <c:pt idx="5962">
                  <c:v>81.944999999999993</c:v>
                </c:pt>
                <c:pt idx="5963">
                  <c:v>81.950999999999993</c:v>
                </c:pt>
                <c:pt idx="5964">
                  <c:v>81.96</c:v>
                </c:pt>
                <c:pt idx="5965">
                  <c:v>81.97</c:v>
                </c:pt>
                <c:pt idx="5966">
                  <c:v>81.98</c:v>
                </c:pt>
                <c:pt idx="5967">
                  <c:v>81.99</c:v>
                </c:pt>
                <c:pt idx="5968">
                  <c:v>81.998999999999995</c:v>
                </c:pt>
                <c:pt idx="5969">
                  <c:v>82.01</c:v>
                </c:pt>
                <c:pt idx="5970">
                  <c:v>82.022000000000006</c:v>
                </c:pt>
                <c:pt idx="5971">
                  <c:v>82.034000000000006</c:v>
                </c:pt>
                <c:pt idx="5972">
                  <c:v>82.046000000000006</c:v>
                </c:pt>
                <c:pt idx="5973">
                  <c:v>82.057000000000002</c:v>
                </c:pt>
                <c:pt idx="5974">
                  <c:v>82.072999999999993</c:v>
                </c:pt>
                <c:pt idx="5975">
                  <c:v>82.116</c:v>
                </c:pt>
                <c:pt idx="5976">
                  <c:v>82.183999999999997</c:v>
                </c:pt>
                <c:pt idx="5977">
                  <c:v>82.212999999999994</c:v>
                </c:pt>
                <c:pt idx="5978">
                  <c:v>82.218000000000004</c:v>
                </c:pt>
                <c:pt idx="5979">
                  <c:v>82.224000000000004</c:v>
                </c:pt>
                <c:pt idx="5980">
                  <c:v>82.23</c:v>
                </c:pt>
                <c:pt idx="5981">
                  <c:v>82.239000000000004</c:v>
                </c:pt>
                <c:pt idx="5982">
                  <c:v>82.25</c:v>
                </c:pt>
                <c:pt idx="5983">
                  <c:v>82.262</c:v>
                </c:pt>
                <c:pt idx="5984">
                  <c:v>82.274000000000001</c:v>
                </c:pt>
                <c:pt idx="5985">
                  <c:v>82.286000000000001</c:v>
                </c:pt>
                <c:pt idx="5986">
                  <c:v>82.295000000000002</c:v>
                </c:pt>
                <c:pt idx="5987">
                  <c:v>82.304000000000002</c:v>
                </c:pt>
                <c:pt idx="5988">
                  <c:v>82.313999999999993</c:v>
                </c:pt>
                <c:pt idx="5989">
                  <c:v>82.326999999999998</c:v>
                </c:pt>
                <c:pt idx="5990">
                  <c:v>82.364999999999995</c:v>
                </c:pt>
                <c:pt idx="5991">
                  <c:v>82.411000000000001</c:v>
                </c:pt>
                <c:pt idx="5992">
                  <c:v>82.453999999999994</c:v>
                </c:pt>
                <c:pt idx="5993">
                  <c:v>82.483999999999995</c:v>
                </c:pt>
                <c:pt idx="5994">
                  <c:v>82.498000000000005</c:v>
                </c:pt>
                <c:pt idx="5995">
                  <c:v>82.504000000000005</c:v>
                </c:pt>
                <c:pt idx="5996">
                  <c:v>82.507999999999996</c:v>
                </c:pt>
                <c:pt idx="5997">
                  <c:v>82.515000000000001</c:v>
                </c:pt>
                <c:pt idx="5998">
                  <c:v>82.536000000000001</c:v>
                </c:pt>
                <c:pt idx="5999">
                  <c:v>82.584000000000003</c:v>
                </c:pt>
                <c:pt idx="6000">
                  <c:v>82.655000000000001</c:v>
                </c:pt>
                <c:pt idx="6001">
                  <c:v>82.754000000000005</c:v>
                </c:pt>
                <c:pt idx="6002">
                  <c:v>82.87</c:v>
                </c:pt>
                <c:pt idx="6003">
                  <c:v>82.983999999999995</c:v>
                </c:pt>
                <c:pt idx="6004">
                  <c:v>83.094999999999999</c:v>
                </c:pt>
                <c:pt idx="6005">
                  <c:v>83.204999999999998</c:v>
                </c:pt>
                <c:pt idx="6006">
                  <c:v>83.316000000000003</c:v>
                </c:pt>
                <c:pt idx="6007">
                  <c:v>83.397999999999996</c:v>
                </c:pt>
                <c:pt idx="6008">
                  <c:v>83.415000000000006</c:v>
                </c:pt>
                <c:pt idx="6009">
                  <c:v>83.415999999999997</c:v>
                </c:pt>
                <c:pt idx="6010">
                  <c:v>83.418999999999997</c:v>
                </c:pt>
                <c:pt idx="6011">
                  <c:v>83.421999999999997</c:v>
                </c:pt>
                <c:pt idx="6012">
                  <c:v>83.424999999999997</c:v>
                </c:pt>
                <c:pt idx="6013">
                  <c:v>83.429000000000002</c:v>
                </c:pt>
                <c:pt idx="6014">
                  <c:v>83.433000000000007</c:v>
                </c:pt>
                <c:pt idx="6015">
                  <c:v>83.438000000000002</c:v>
                </c:pt>
                <c:pt idx="6016">
                  <c:v>83.442999999999998</c:v>
                </c:pt>
                <c:pt idx="6017">
                  <c:v>83.448999999999998</c:v>
                </c:pt>
                <c:pt idx="6018">
                  <c:v>83.456000000000003</c:v>
                </c:pt>
                <c:pt idx="6019">
                  <c:v>83.463999999999999</c:v>
                </c:pt>
                <c:pt idx="6020">
                  <c:v>83.471999999999994</c:v>
                </c:pt>
                <c:pt idx="6021">
                  <c:v>83.48</c:v>
                </c:pt>
                <c:pt idx="6022">
                  <c:v>83.486999999999995</c:v>
                </c:pt>
                <c:pt idx="6023">
                  <c:v>83.495000000000005</c:v>
                </c:pt>
                <c:pt idx="6024">
                  <c:v>83.5</c:v>
                </c:pt>
                <c:pt idx="6025">
                  <c:v>83.506</c:v>
                </c:pt>
                <c:pt idx="6026">
                  <c:v>83.512</c:v>
                </c:pt>
                <c:pt idx="6027">
                  <c:v>83.518000000000001</c:v>
                </c:pt>
                <c:pt idx="6028">
                  <c:v>83.524000000000001</c:v>
                </c:pt>
                <c:pt idx="6029">
                  <c:v>83.53</c:v>
                </c:pt>
                <c:pt idx="6030">
                  <c:v>83.536000000000001</c:v>
                </c:pt>
                <c:pt idx="6031">
                  <c:v>83.542000000000002</c:v>
                </c:pt>
                <c:pt idx="6032">
                  <c:v>83.549000000000007</c:v>
                </c:pt>
                <c:pt idx="6033">
                  <c:v>83.555999999999997</c:v>
                </c:pt>
                <c:pt idx="6034">
                  <c:v>83.563000000000002</c:v>
                </c:pt>
                <c:pt idx="6035">
                  <c:v>83.570999999999998</c:v>
                </c:pt>
                <c:pt idx="6036">
                  <c:v>83.578000000000003</c:v>
                </c:pt>
                <c:pt idx="6037">
                  <c:v>83.585999999999999</c:v>
                </c:pt>
                <c:pt idx="6038">
                  <c:v>83.593999999999994</c:v>
                </c:pt>
                <c:pt idx="6039">
                  <c:v>83.602000000000004</c:v>
                </c:pt>
                <c:pt idx="6040">
                  <c:v>83.608999999999995</c:v>
                </c:pt>
                <c:pt idx="6041">
                  <c:v>83.617000000000004</c:v>
                </c:pt>
                <c:pt idx="6042">
                  <c:v>83.623999999999995</c:v>
                </c:pt>
                <c:pt idx="6043">
                  <c:v>83.63</c:v>
                </c:pt>
                <c:pt idx="6044">
                  <c:v>83.635000000000005</c:v>
                </c:pt>
                <c:pt idx="6045">
                  <c:v>83.64</c:v>
                </c:pt>
                <c:pt idx="6046">
                  <c:v>83.644999999999996</c:v>
                </c:pt>
                <c:pt idx="6047">
                  <c:v>83.65</c:v>
                </c:pt>
                <c:pt idx="6048">
                  <c:v>83.656000000000006</c:v>
                </c:pt>
                <c:pt idx="6049">
                  <c:v>83.662000000000006</c:v>
                </c:pt>
                <c:pt idx="6050">
                  <c:v>83.667000000000002</c:v>
                </c:pt>
                <c:pt idx="6051">
                  <c:v>83.671999999999997</c:v>
                </c:pt>
                <c:pt idx="6052">
                  <c:v>83.677999999999997</c:v>
                </c:pt>
                <c:pt idx="6053">
                  <c:v>83.683000000000007</c:v>
                </c:pt>
                <c:pt idx="6054">
                  <c:v>83.686000000000007</c:v>
                </c:pt>
                <c:pt idx="6055">
                  <c:v>83.688999999999993</c:v>
                </c:pt>
                <c:pt idx="6056">
                  <c:v>83.697000000000003</c:v>
                </c:pt>
                <c:pt idx="6057">
                  <c:v>83.724999999999994</c:v>
                </c:pt>
                <c:pt idx="6058">
                  <c:v>83.775999999999996</c:v>
                </c:pt>
                <c:pt idx="6059">
                  <c:v>83.802000000000007</c:v>
                </c:pt>
                <c:pt idx="6060">
                  <c:v>83.813000000000002</c:v>
                </c:pt>
                <c:pt idx="6061">
                  <c:v>83.816999999999993</c:v>
                </c:pt>
                <c:pt idx="6062">
                  <c:v>83.832999999999998</c:v>
                </c:pt>
                <c:pt idx="6063">
                  <c:v>83.876000000000005</c:v>
                </c:pt>
                <c:pt idx="6064">
                  <c:v>83.933000000000007</c:v>
                </c:pt>
                <c:pt idx="6065">
                  <c:v>83.974000000000004</c:v>
                </c:pt>
                <c:pt idx="6066">
                  <c:v>83.984999999999999</c:v>
                </c:pt>
                <c:pt idx="6067">
                  <c:v>83.991</c:v>
                </c:pt>
                <c:pt idx="6068">
                  <c:v>84.004999999999995</c:v>
                </c:pt>
                <c:pt idx="6069">
                  <c:v>84.063000000000002</c:v>
                </c:pt>
                <c:pt idx="6070">
                  <c:v>84.128</c:v>
                </c:pt>
                <c:pt idx="6071">
                  <c:v>84.194999999999993</c:v>
                </c:pt>
                <c:pt idx="6072">
                  <c:v>84.251000000000005</c:v>
                </c:pt>
                <c:pt idx="6073">
                  <c:v>84.275000000000006</c:v>
                </c:pt>
                <c:pt idx="6074">
                  <c:v>84.28</c:v>
                </c:pt>
                <c:pt idx="6075">
                  <c:v>84.281999999999996</c:v>
                </c:pt>
                <c:pt idx="6076">
                  <c:v>84.284999999999997</c:v>
                </c:pt>
                <c:pt idx="6077">
                  <c:v>84.287999999999997</c:v>
                </c:pt>
                <c:pt idx="6078">
                  <c:v>84.29</c:v>
                </c:pt>
                <c:pt idx="6079">
                  <c:v>84.292000000000002</c:v>
                </c:pt>
                <c:pt idx="6080">
                  <c:v>84.295000000000002</c:v>
                </c:pt>
                <c:pt idx="6081">
                  <c:v>84.298000000000002</c:v>
                </c:pt>
                <c:pt idx="6082">
                  <c:v>84.313000000000002</c:v>
                </c:pt>
                <c:pt idx="6083">
                  <c:v>84.355000000000004</c:v>
                </c:pt>
                <c:pt idx="6084">
                  <c:v>84.4</c:v>
                </c:pt>
                <c:pt idx="6085">
                  <c:v>84.424000000000007</c:v>
                </c:pt>
                <c:pt idx="6086">
                  <c:v>84.432000000000002</c:v>
                </c:pt>
                <c:pt idx="6087">
                  <c:v>84.435000000000002</c:v>
                </c:pt>
                <c:pt idx="6088">
                  <c:v>84.438000000000002</c:v>
                </c:pt>
                <c:pt idx="6089">
                  <c:v>84.44</c:v>
                </c:pt>
                <c:pt idx="6090">
                  <c:v>84.442999999999998</c:v>
                </c:pt>
                <c:pt idx="6091">
                  <c:v>84.445999999999998</c:v>
                </c:pt>
                <c:pt idx="6092">
                  <c:v>84.45</c:v>
                </c:pt>
                <c:pt idx="6093">
                  <c:v>84.454999999999998</c:v>
                </c:pt>
                <c:pt idx="6094">
                  <c:v>84.462000000000003</c:v>
                </c:pt>
                <c:pt idx="6095">
                  <c:v>84.5</c:v>
                </c:pt>
                <c:pt idx="6096">
                  <c:v>84.528000000000006</c:v>
                </c:pt>
                <c:pt idx="6097">
                  <c:v>84.534999999999997</c:v>
                </c:pt>
                <c:pt idx="6098">
                  <c:v>84.537999999999997</c:v>
                </c:pt>
                <c:pt idx="6099">
                  <c:v>84.54</c:v>
                </c:pt>
                <c:pt idx="6100">
                  <c:v>84.542000000000002</c:v>
                </c:pt>
                <c:pt idx="6101">
                  <c:v>84.543999999999997</c:v>
                </c:pt>
                <c:pt idx="6102">
                  <c:v>84.546999999999997</c:v>
                </c:pt>
                <c:pt idx="6103">
                  <c:v>84.549000000000007</c:v>
                </c:pt>
                <c:pt idx="6104">
                  <c:v>84.552999999999997</c:v>
                </c:pt>
                <c:pt idx="6105">
                  <c:v>84.555999999999997</c:v>
                </c:pt>
                <c:pt idx="6106">
                  <c:v>84.561999999999998</c:v>
                </c:pt>
                <c:pt idx="6107">
                  <c:v>84.569000000000003</c:v>
                </c:pt>
                <c:pt idx="6108">
                  <c:v>84.575999999999993</c:v>
                </c:pt>
                <c:pt idx="6109">
                  <c:v>84.584000000000003</c:v>
                </c:pt>
                <c:pt idx="6110">
                  <c:v>84.593999999999994</c:v>
                </c:pt>
                <c:pt idx="6111">
                  <c:v>84.602999999999994</c:v>
                </c:pt>
                <c:pt idx="6112">
                  <c:v>84.613</c:v>
                </c:pt>
                <c:pt idx="6113">
                  <c:v>84.625</c:v>
                </c:pt>
                <c:pt idx="6114">
                  <c:v>84.637</c:v>
                </c:pt>
                <c:pt idx="6115">
                  <c:v>84.647999999999996</c:v>
                </c:pt>
                <c:pt idx="6116">
                  <c:v>84.659000000000006</c:v>
                </c:pt>
                <c:pt idx="6117">
                  <c:v>84.668999999999997</c:v>
                </c:pt>
                <c:pt idx="6118">
                  <c:v>84.679000000000002</c:v>
                </c:pt>
                <c:pt idx="6119">
                  <c:v>84.691000000000003</c:v>
                </c:pt>
                <c:pt idx="6120">
                  <c:v>84.700999999999993</c:v>
                </c:pt>
                <c:pt idx="6121">
                  <c:v>84.709000000000003</c:v>
                </c:pt>
                <c:pt idx="6122">
                  <c:v>84.716999999999999</c:v>
                </c:pt>
                <c:pt idx="6123">
                  <c:v>84.724999999999994</c:v>
                </c:pt>
                <c:pt idx="6124">
                  <c:v>84.733999999999995</c:v>
                </c:pt>
                <c:pt idx="6125">
                  <c:v>84.738</c:v>
                </c:pt>
                <c:pt idx="6126">
                  <c:v>84.768000000000001</c:v>
                </c:pt>
                <c:pt idx="6127">
                  <c:v>84.832999999999998</c:v>
                </c:pt>
                <c:pt idx="6128">
                  <c:v>84.869</c:v>
                </c:pt>
                <c:pt idx="6129">
                  <c:v>84.89</c:v>
                </c:pt>
                <c:pt idx="6130">
                  <c:v>84.896000000000001</c:v>
                </c:pt>
                <c:pt idx="6131">
                  <c:v>84.9</c:v>
                </c:pt>
                <c:pt idx="6132">
                  <c:v>84.905000000000001</c:v>
                </c:pt>
                <c:pt idx="6133">
                  <c:v>84.912000000000006</c:v>
                </c:pt>
                <c:pt idx="6134">
                  <c:v>84.921000000000006</c:v>
                </c:pt>
                <c:pt idx="6135">
                  <c:v>84.932000000000002</c:v>
                </c:pt>
                <c:pt idx="6136">
                  <c:v>84.944000000000003</c:v>
                </c:pt>
                <c:pt idx="6137">
                  <c:v>84.956999999999994</c:v>
                </c:pt>
                <c:pt idx="6138">
                  <c:v>84.97</c:v>
                </c:pt>
                <c:pt idx="6139">
                  <c:v>84.981999999999999</c:v>
                </c:pt>
                <c:pt idx="6140">
                  <c:v>84.994</c:v>
                </c:pt>
                <c:pt idx="6141">
                  <c:v>85.004999999999995</c:v>
                </c:pt>
                <c:pt idx="6142">
                  <c:v>85.015000000000001</c:v>
                </c:pt>
                <c:pt idx="6143">
                  <c:v>85.025999999999996</c:v>
                </c:pt>
                <c:pt idx="6144">
                  <c:v>85.045000000000002</c:v>
                </c:pt>
                <c:pt idx="6145">
                  <c:v>85.072999999999993</c:v>
                </c:pt>
                <c:pt idx="6146">
                  <c:v>85.094999999999999</c:v>
                </c:pt>
                <c:pt idx="6147">
                  <c:v>85.117999999999995</c:v>
                </c:pt>
                <c:pt idx="6148">
                  <c:v>85.153000000000006</c:v>
                </c:pt>
                <c:pt idx="6149">
                  <c:v>85.177000000000007</c:v>
                </c:pt>
                <c:pt idx="6150">
                  <c:v>85.204999999999998</c:v>
                </c:pt>
                <c:pt idx="6151">
                  <c:v>85.221000000000004</c:v>
                </c:pt>
                <c:pt idx="6152">
                  <c:v>85.221999999999994</c:v>
                </c:pt>
                <c:pt idx="6153">
                  <c:v>85.225999999999999</c:v>
                </c:pt>
                <c:pt idx="6154">
                  <c:v>85.233000000000004</c:v>
                </c:pt>
                <c:pt idx="6155">
                  <c:v>85.242000000000004</c:v>
                </c:pt>
                <c:pt idx="6156">
                  <c:v>85.251000000000005</c:v>
                </c:pt>
                <c:pt idx="6157">
                  <c:v>85.260999999999996</c:v>
                </c:pt>
                <c:pt idx="6158">
                  <c:v>85.274000000000001</c:v>
                </c:pt>
                <c:pt idx="6159">
                  <c:v>85.287000000000006</c:v>
                </c:pt>
                <c:pt idx="6160">
                  <c:v>85.298000000000002</c:v>
                </c:pt>
                <c:pt idx="6161">
                  <c:v>85.308999999999997</c:v>
                </c:pt>
                <c:pt idx="6162">
                  <c:v>85.32</c:v>
                </c:pt>
                <c:pt idx="6163">
                  <c:v>85.331000000000003</c:v>
                </c:pt>
                <c:pt idx="6164">
                  <c:v>85.338999999999999</c:v>
                </c:pt>
                <c:pt idx="6165">
                  <c:v>85.355000000000004</c:v>
                </c:pt>
                <c:pt idx="6166">
                  <c:v>85.37</c:v>
                </c:pt>
                <c:pt idx="6167">
                  <c:v>85.382999999999996</c:v>
                </c:pt>
                <c:pt idx="6168">
                  <c:v>85.397999999999996</c:v>
                </c:pt>
                <c:pt idx="6169">
                  <c:v>85.412000000000006</c:v>
                </c:pt>
                <c:pt idx="6170">
                  <c:v>85.423000000000002</c:v>
                </c:pt>
                <c:pt idx="6171">
                  <c:v>85.433999999999997</c:v>
                </c:pt>
                <c:pt idx="6172">
                  <c:v>85.444999999999993</c:v>
                </c:pt>
                <c:pt idx="6173">
                  <c:v>85.457999999999998</c:v>
                </c:pt>
                <c:pt idx="6174">
                  <c:v>85.47</c:v>
                </c:pt>
                <c:pt idx="6175">
                  <c:v>85.48</c:v>
                </c:pt>
                <c:pt idx="6176">
                  <c:v>85.489000000000004</c:v>
                </c:pt>
                <c:pt idx="6177">
                  <c:v>85.498999999999995</c:v>
                </c:pt>
                <c:pt idx="6178">
                  <c:v>85.509</c:v>
                </c:pt>
                <c:pt idx="6179">
                  <c:v>85.518000000000001</c:v>
                </c:pt>
                <c:pt idx="6180">
                  <c:v>85.528000000000006</c:v>
                </c:pt>
                <c:pt idx="6181">
                  <c:v>85.539000000000001</c:v>
                </c:pt>
                <c:pt idx="6182">
                  <c:v>85.549000000000007</c:v>
                </c:pt>
                <c:pt idx="6183">
                  <c:v>85.561000000000007</c:v>
                </c:pt>
                <c:pt idx="6184">
                  <c:v>85.573999999999998</c:v>
                </c:pt>
                <c:pt idx="6185">
                  <c:v>85.585999999999999</c:v>
                </c:pt>
                <c:pt idx="6186">
                  <c:v>85.596999999999994</c:v>
                </c:pt>
                <c:pt idx="6187">
                  <c:v>85.608000000000004</c:v>
                </c:pt>
                <c:pt idx="6188">
                  <c:v>85.617999999999995</c:v>
                </c:pt>
                <c:pt idx="6189">
                  <c:v>85.623999999999995</c:v>
                </c:pt>
                <c:pt idx="6190">
                  <c:v>85.653000000000006</c:v>
                </c:pt>
                <c:pt idx="6191">
                  <c:v>85.688000000000002</c:v>
                </c:pt>
                <c:pt idx="6192">
                  <c:v>85.697000000000003</c:v>
                </c:pt>
                <c:pt idx="6193">
                  <c:v>85.700999999999993</c:v>
                </c:pt>
                <c:pt idx="6194">
                  <c:v>85.724000000000004</c:v>
                </c:pt>
                <c:pt idx="6195">
                  <c:v>85.751999999999995</c:v>
                </c:pt>
                <c:pt idx="6196">
                  <c:v>85.783000000000001</c:v>
                </c:pt>
                <c:pt idx="6197">
                  <c:v>85.813000000000002</c:v>
                </c:pt>
                <c:pt idx="6198">
                  <c:v>85.840999999999994</c:v>
                </c:pt>
                <c:pt idx="6199">
                  <c:v>85.855000000000004</c:v>
                </c:pt>
                <c:pt idx="6200">
                  <c:v>85.861000000000004</c:v>
                </c:pt>
                <c:pt idx="6201">
                  <c:v>85.864999999999995</c:v>
                </c:pt>
                <c:pt idx="6202">
                  <c:v>85.869</c:v>
                </c:pt>
                <c:pt idx="6203">
                  <c:v>85.873000000000005</c:v>
                </c:pt>
                <c:pt idx="6204">
                  <c:v>85.876999999999995</c:v>
                </c:pt>
                <c:pt idx="6205">
                  <c:v>85.881</c:v>
                </c:pt>
                <c:pt idx="6206">
                  <c:v>85.887</c:v>
                </c:pt>
                <c:pt idx="6207">
                  <c:v>85.9</c:v>
                </c:pt>
                <c:pt idx="6208">
                  <c:v>85.915000000000006</c:v>
                </c:pt>
                <c:pt idx="6209">
                  <c:v>85.927999999999997</c:v>
                </c:pt>
                <c:pt idx="6210">
                  <c:v>85.932000000000002</c:v>
                </c:pt>
                <c:pt idx="6211">
                  <c:v>85.935000000000002</c:v>
                </c:pt>
                <c:pt idx="6212">
                  <c:v>85.938999999999993</c:v>
                </c:pt>
                <c:pt idx="6213">
                  <c:v>85.950999999999993</c:v>
                </c:pt>
                <c:pt idx="6214">
                  <c:v>85.983000000000004</c:v>
                </c:pt>
                <c:pt idx="6215">
                  <c:v>85.991</c:v>
                </c:pt>
                <c:pt idx="6216">
                  <c:v>86.006</c:v>
                </c:pt>
                <c:pt idx="6217">
                  <c:v>86.051000000000002</c:v>
                </c:pt>
                <c:pt idx="6218">
                  <c:v>86.07</c:v>
                </c:pt>
                <c:pt idx="6219">
                  <c:v>86.075999999999993</c:v>
                </c:pt>
                <c:pt idx="6220">
                  <c:v>86.08</c:v>
                </c:pt>
                <c:pt idx="6221">
                  <c:v>86.084000000000003</c:v>
                </c:pt>
                <c:pt idx="6222">
                  <c:v>86.087000000000003</c:v>
                </c:pt>
                <c:pt idx="6223">
                  <c:v>86.090999999999994</c:v>
                </c:pt>
                <c:pt idx="6224">
                  <c:v>86.097999999999999</c:v>
                </c:pt>
                <c:pt idx="6225">
                  <c:v>86.117000000000004</c:v>
                </c:pt>
                <c:pt idx="6226">
                  <c:v>86.138000000000005</c:v>
                </c:pt>
                <c:pt idx="6227">
                  <c:v>86.162000000000006</c:v>
                </c:pt>
                <c:pt idx="6228">
                  <c:v>86.191000000000003</c:v>
                </c:pt>
                <c:pt idx="6229">
                  <c:v>86.221999999999994</c:v>
                </c:pt>
                <c:pt idx="6230">
                  <c:v>86.253</c:v>
                </c:pt>
                <c:pt idx="6231">
                  <c:v>86.281999999999996</c:v>
                </c:pt>
                <c:pt idx="6232">
                  <c:v>86.302999999999997</c:v>
                </c:pt>
                <c:pt idx="6233">
                  <c:v>86.311999999999998</c:v>
                </c:pt>
                <c:pt idx="6234">
                  <c:v>86.314999999999998</c:v>
                </c:pt>
                <c:pt idx="6235">
                  <c:v>86.317999999999998</c:v>
                </c:pt>
                <c:pt idx="6236">
                  <c:v>86.325000000000003</c:v>
                </c:pt>
                <c:pt idx="6237">
                  <c:v>86.334999999999994</c:v>
                </c:pt>
                <c:pt idx="6238">
                  <c:v>86.337000000000003</c:v>
                </c:pt>
                <c:pt idx="6239">
                  <c:v>86.340999999999994</c:v>
                </c:pt>
                <c:pt idx="6240">
                  <c:v>86.343000000000004</c:v>
                </c:pt>
                <c:pt idx="6241">
                  <c:v>86.344999999999999</c:v>
                </c:pt>
                <c:pt idx="6242">
                  <c:v>86.347999999999999</c:v>
                </c:pt>
                <c:pt idx="6243">
                  <c:v>86.350999999999999</c:v>
                </c:pt>
                <c:pt idx="6244">
                  <c:v>86.382000000000005</c:v>
                </c:pt>
                <c:pt idx="6245">
                  <c:v>86.403999999999996</c:v>
                </c:pt>
                <c:pt idx="6246">
                  <c:v>86.406999999999996</c:v>
                </c:pt>
                <c:pt idx="6247">
                  <c:v>86.41</c:v>
                </c:pt>
                <c:pt idx="6248">
                  <c:v>86.414000000000001</c:v>
                </c:pt>
                <c:pt idx="6249">
                  <c:v>86.421999999999997</c:v>
                </c:pt>
                <c:pt idx="6250">
                  <c:v>86.447000000000003</c:v>
                </c:pt>
                <c:pt idx="6251">
                  <c:v>86.486999999999995</c:v>
                </c:pt>
                <c:pt idx="6252">
                  <c:v>86.53</c:v>
                </c:pt>
                <c:pt idx="6253">
                  <c:v>86.552000000000007</c:v>
                </c:pt>
                <c:pt idx="6254">
                  <c:v>86.561000000000007</c:v>
                </c:pt>
                <c:pt idx="6255">
                  <c:v>86.587000000000003</c:v>
                </c:pt>
                <c:pt idx="6256">
                  <c:v>86.63</c:v>
                </c:pt>
                <c:pt idx="6257">
                  <c:v>86.659000000000006</c:v>
                </c:pt>
                <c:pt idx="6258">
                  <c:v>86.688000000000002</c:v>
                </c:pt>
                <c:pt idx="6259">
                  <c:v>86.72</c:v>
                </c:pt>
                <c:pt idx="6260">
                  <c:v>86.745000000000005</c:v>
                </c:pt>
                <c:pt idx="6261">
                  <c:v>86.756</c:v>
                </c:pt>
                <c:pt idx="6262">
                  <c:v>86.757999999999996</c:v>
                </c:pt>
                <c:pt idx="6263">
                  <c:v>86.76</c:v>
                </c:pt>
                <c:pt idx="6264">
                  <c:v>86.765000000000001</c:v>
                </c:pt>
                <c:pt idx="6265">
                  <c:v>86.774000000000001</c:v>
                </c:pt>
                <c:pt idx="6266">
                  <c:v>86.795000000000002</c:v>
                </c:pt>
                <c:pt idx="6267">
                  <c:v>86.825999999999993</c:v>
                </c:pt>
                <c:pt idx="6268">
                  <c:v>86.84</c:v>
                </c:pt>
                <c:pt idx="6269">
                  <c:v>86.858999999999995</c:v>
                </c:pt>
                <c:pt idx="6270">
                  <c:v>86.875</c:v>
                </c:pt>
                <c:pt idx="6271">
                  <c:v>86.891000000000005</c:v>
                </c:pt>
                <c:pt idx="6272">
                  <c:v>86.906999999999996</c:v>
                </c:pt>
                <c:pt idx="6273">
                  <c:v>86.911000000000001</c:v>
                </c:pt>
                <c:pt idx="6274">
                  <c:v>86.912999999999997</c:v>
                </c:pt>
                <c:pt idx="6275">
                  <c:v>86.918999999999997</c:v>
                </c:pt>
                <c:pt idx="6276">
                  <c:v>86.932000000000002</c:v>
                </c:pt>
                <c:pt idx="6277">
                  <c:v>86.944999999999993</c:v>
                </c:pt>
                <c:pt idx="6278">
                  <c:v>86.956999999999994</c:v>
                </c:pt>
                <c:pt idx="6279">
                  <c:v>86.968999999999994</c:v>
                </c:pt>
                <c:pt idx="6280">
                  <c:v>86.981999999999999</c:v>
                </c:pt>
                <c:pt idx="6281">
                  <c:v>86.995000000000005</c:v>
                </c:pt>
                <c:pt idx="6282">
                  <c:v>87.007000000000005</c:v>
                </c:pt>
                <c:pt idx="6283">
                  <c:v>87.016000000000005</c:v>
                </c:pt>
                <c:pt idx="6284">
                  <c:v>87.027000000000001</c:v>
                </c:pt>
                <c:pt idx="6285">
                  <c:v>87.037000000000006</c:v>
                </c:pt>
                <c:pt idx="6286">
                  <c:v>87.040999999999997</c:v>
                </c:pt>
                <c:pt idx="6287">
                  <c:v>87.043000000000006</c:v>
                </c:pt>
                <c:pt idx="6288">
                  <c:v>87.045000000000002</c:v>
                </c:pt>
                <c:pt idx="6289">
                  <c:v>87.048000000000002</c:v>
                </c:pt>
                <c:pt idx="6290">
                  <c:v>87.051000000000002</c:v>
                </c:pt>
                <c:pt idx="6291">
                  <c:v>87.055000000000007</c:v>
                </c:pt>
                <c:pt idx="6292">
                  <c:v>87.058000000000007</c:v>
                </c:pt>
                <c:pt idx="6293">
                  <c:v>87.061000000000007</c:v>
                </c:pt>
                <c:pt idx="6294">
                  <c:v>87.063999999999993</c:v>
                </c:pt>
                <c:pt idx="6295">
                  <c:v>87.069000000000003</c:v>
                </c:pt>
                <c:pt idx="6296">
                  <c:v>87.078000000000003</c:v>
                </c:pt>
                <c:pt idx="6297">
                  <c:v>87.087000000000003</c:v>
                </c:pt>
                <c:pt idx="6298">
                  <c:v>87.094999999999999</c:v>
                </c:pt>
                <c:pt idx="6299">
                  <c:v>87.103999999999999</c:v>
                </c:pt>
                <c:pt idx="6300">
                  <c:v>87.114000000000004</c:v>
                </c:pt>
                <c:pt idx="6301">
                  <c:v>87.123999999999995</c:v>
                </c:pt>
                <c:pt idx="6302">
                  <c:v>87.132999999999996</c:v>
                </c:pt>
                <c:pt idx="6303">
                  <c:v>87.144000000000005</c:v>
                </c:pt>
                <c:pt idx="6304">
                  <c:v>87.156000000000006</c:v>
                </c:pt>
                <c:pt idx="6305">
                  <c:v>87.168000000000006</c:v>
                </c:pt>
                <c:pt idx="6306">
                  <c:v>87.179000000000002</c:v>
                </c:pt>
                <c:pt idx="6307">
                  <c:v>87.188000000000002</c:v>
                </c:pt>
                <c:pt idx="6308">
                  <c:v>87.194999999999993</c:v>
                </c:pt>
                <c:pt idx="6309">
                  <c:v>87.203000000000003</c:v>
                </c:pt>
                <c:pt idx="6310">
                  <c:v>87.212000000000003</c:v>
                </c:pt>
                <c:pt idx="6311">
                  <c:v>87.221000000000004</c:v>
                </c:pt>
                <c:pt idx="6312">
                  <c:v>87.231999999999999</c:v>
                </c:pt>
                <c:pt idx="6313">
                  <c:v>87.242999999999995</c:v>
                </c:pt>
                <c:pt idx="6314">
                  <c:v>87.25</c:v>
                </c:pt>
                <c:pt idx="6315">
                  <c:v>87.260999999999996</c:v>
                </c:pt>
                <c:pt idx="6316">
                  <c:v>87.271000000000001</c:v>
                </c:pt>
                <c:pt idx="6317">
                  <c:v>87.283000000000001</c:v>
                </c:pt>
                <c:pt idx="6318">
                  <c:v>87.292000000000002</c:v>
                </c:pt>
                <c:pt idx="6319">
                  <c:v>87.302999999999997</c:v>
                </c:pt>
                <c:pt idx="6320">
                  <c:v>87.311999999999998</c:v>
                </c:pt>
                <c:pt idx="6321">
                  <c:v>87.322000000000003</c:v>
                </c:pt>
                <c:pt idx="6322">
                  <c:v>87.332999999999998</c:v>
                </c:pt>
                <c:pt idx="6323">
                  <c:v>87.346000000000004</c:v>
                </c:pt>
                <c:pt idx="6324">
                  <c:v>87.358000000000004</c:v>
                </c:pt>
                <c:pt idx="6325">
                  <c:v>87.367999999999995</c:v>
                </c:pt>
                <c:pt idx="6326">
                  <c:v>87.376999999999995</c:v>
                </c:pt>
                <c:pt idx="6327">
                  <c:v>87.385999999999996</c:v>
                </c:pt>
                <c:pt idx="6328">
                  <c:v>87.396000000000001</c:v>
                </c:pt>
                <c:pt idx="6329">
                  <c:v>87.409000000000006</c:v>
                </c:pt>
                <c:pt idx="6330">
                  <c:v>87.421000000000006</c:v>
                </c:pt>
                <c:pt idx="6331">
                  <c:v>87.430999999999997</c:v>
                </c:pt>
                <c:pt idx="6332">
                  <c:v>87.453000000000003</c:v>
                </c:pt>
                <c:pt idx="6333">
                  <c:v>87.481999999999999</c:v>
                </c:pt>
                <c:pt idx="6334">
                  <c:v>87.507000000000005</c:v>
                </c:pt>
                <c:pt idx="6335">
                  <c:v>87.528000000000006</c:v>
                </c:pt>
                <c:pt idx="6336">
                  <c:v>87.546999999999997</c:v>
                </c:pt>
                <c:pt idx="6337">
                  <c:v>87.566999999999993</c:v>
                </c:pt>
                <c:pt idx="6338">
                  <c:v>87.588999999999999</c:v>
                </c:pt>
                <c:pt idx="6339">
                  <c:v>87.613</c:v>
                </c:pt>
                <c:pt idx="6340">
                  <c:v>87.635999999999996</c:v>
                </c:pt>
                <c:pt idx="6341">
                  <c:v>87.66</c:v>
                </c:pt>
                <c:pt idx="6342">
                  <c:v>87.665999999999997</c:v>
                </c:pt>
                <c:pt idx="6343">
                  <c:v>87.67</c:v>
                </c:pt>
                <c:pt idx="6344">
                  <c:v>87.674000000000007</c:v>
                </c:pt>
                <c:pt idx="6345">
                  <c:v>87.677999999999997</c:v>
                </c:pt>
                <c:pt idx="6346">
                  <c:v>87.685000000000002</c:v>
                </c:pt>
                <c:pt idx="6347">
                  <c:v>87.694999999999993</c:v>
                </c:pt>
                <c:pt idx="6348">
                  <c:v>87.703999999999994</c:v>
                </c:pt>
                <c:pt idx="6349">
                  <c:v>87.715000000000003</c:v>
                </c:pt>
                <c:pt idx="6350">
                  <c:v>87.727000000000004</c:v>
                </c:pt>
                <c:pt idx="6351">
                  <c:v>87.739000000000004</c:v>
                </c:pt>
                <c:pt idx="6352">
                  <c:v>87.748999999999995</c:v>
                </c:pt>
                <c:pt idx="6353">
                  <c:v>87.757000000000005</c:v>
                </c:pt>
                <c:pt idx="6354">
                  <c:v>87.766999999999996</c:v>
                </c:pt>
                <c:pt idx="6355">
                  <c:v>87.778000000000006</c:v>
                </c:pt>
                <c:pt idx="6356">
                  <c:v>87.787000000000006</c:v>
                </c:pt>
                <c:pt idx="6357">
                  <c:v>87.793999999999997</c:v>
                </c:pt>
                <c:pt idx="6358">
                  <c:v>87.802000000000007</c:v>
                </c:pt>
                <c:pt idx="6359">
                  <c:v>87.808999999999997</c:v>
                </c:pt>
                <c:pt idx="6360">
                  <c:v>87.816000000000003</c:v>
                </c:pt>
                <c:pt idx="6361">
                  <c:v>87.823999999999998</c:v>
                </c:pt>
                <c:pt idx="6362">
                  <c:v>87.831000000000003</c:v>
                </c:pt>
                <c:pt idx="6363">
                  <c:v>87.837999999999994</c:v>
                </c:pt>
                <c:pt idx="6364">
                  <c:v>87.846000000000004</c:v>
                </c:pt>
                <c:pt idx="6365">
                  <c:v>87.852999999999994</c:v>
                </c:pt>
                <c:pt idx="6366">
                  <c:v>87.861000000000004</c:v>
                </c:pt>
                <c:pt idx="6367">
                  <c:v>87.867999999999995</c:v>
                </c:pt>
                <c:pt idx="6368">
                  <c:v>87.876999999999995</c:v>
                </c:pt>
                <c:pt idx="6369">
                  <c:v>87.885999999999996</c:v>
                </c:pt>
                <c:pt idx="6370">
                  <c:v>87.897000000000006</c:v>
                </c:pt>
                <c:pt idx="6371">
                  <c:v>87.91</c:v>
                </c:pt>
                <c:pt idx="6372">
                  <c:v>87.923000000000002</c:v>
                </c:pt>
                <c:pt idx="6373">
                  <c:v>87.936000000000007</c:v>
                </c:pt>
                <c:pt idx="6374">
                  <c:v>87.95</c:v>
                </c:pt>
                <c:pt idx="6375">
                  <c:v>87.96</c:v>
                </c:pt>
                <c:pt idx="6376">
                  <c:v>87.968999999999994</c:v>
                </c:pt>
                <c:pt idx="6377">
                  <c:v>87.980999999999995</c:v>
                </c:pt>
                <c:pt idx="6378">
                  <c:v>87.991</c:v>
                </c:pt>
                <c:pt idx="6379">
                  <c:v>88.001999999999995</c:v>
                </c:pt>
                <c:pt idx="6380">
                  <c:v>88.01</c:v>
                </c:pt>
                <c:pt idx="6381">
                  <c:v>88.018000000000001</c:v>
                </c:pt>
                <c:pt idx="6382">
                  <c:v>88.024000000000001</c:v>
                </c:pt>
                <c:pt idx="6383">
                  <c:v>88.028000000000006</c:v>
                </c:pt>
                <c:pt idx="6384">
                  <c:v>88.031000000000006</c:v>
                </c:pt>
                <c:pt idx="6385">
                  <c:v>88.04</c:v>
                </c:pt>
                <c:pt idx="6386">
                  <c:v>88.061000000000007</c:v>
                </c:pt>
                <c:pt idx="6387">
                  <c:v>88.084999999999994</c:v>
                </c:pt>
                <c:pt idx="6388">
                  <c:v>88.106999999999999</c:v>
                </c:pt>
                <c:pt idx="6389">
                  <c:v>88.131</c:v>
                </c:pt>
                <c:pt idx="6390">
                  <c:v>88.159000000000006</c:v>
                </c:pt>
                <c:pt idx="6391">
                  <c:v>88.192999999999998</c:v>
                </c:pt>
                <c:pt idx="6392">
                  <c:v>88.238</c:v>
                </c:pt>
                <c:pt idx="6393">
                  <c:v>88.290999999999997</c:v>
                </c:pt>
                <c:pt idx="6394">
                  <c:v>88.320999999999998</c:v>
                </c:pt>
                <c:pt idx="6395">
                  <c:v>88.331999999999994</c:v>
                </c:pt>
                <c:pt idx="6396">
                  <c:v>88.335999999999999</c:v>
                </c:pt>
                <c:pt idx="6397">
                  <c:v>88.34</c:v>
                </c:pt>
                <c:pt idx="6398">
                  <c:v>88.343999999999994</c:v>
                </c:pt>
                <c:pt idx="6399">
                  <c:v>88.349000000000004</c:v>
                </c:pt>
                <c:pt idx="6400">
                  <c:v>88.355000000000004</c:v>
                </c:pt>
                <c:pt idx="6401">
                  <c:v>88.361999999999995</c:v>
                </c:pt>
                <c:pt idx="6402">
                  <c:v>88.367999999999995</c:v>
                </c:pt>
                <c:pt idx="6403">
                  <c:v>88.375</c:v>
                </c:pt>
                <c:pt idx="6404">
                  <c:v>88.381</c:v>
                </c:pt>
                <c:pt idx="6405">
                  <c:v>88.388000000000005</c:v>
                </c:pt>
                <c:pt idx="6406">
                  <c:v>88.394000000000005</c:v>
                </c:pt>
                <c:pt idx="6407">
                  <c:v>88.400999999999996</c:v>
                </c:pt>
                <c:pt idx="6408">
                  <c:v>88.406999999999996</c:v>
                </c:pt>
                <c:pt idx="6409">
                  <c:v>88.414000000000001</c:v>
                </c:pt>
                <c:pt idx="6410">
                  <c:v>88.421999999999997</c:v>
                </c:pt>
                <c:pt idx="6411">
                  <c:v>88.43</c:v>
                </c:pt>
                <c:pt idx="6412">
                  <c:v>88.436999999999998</c:v>
                </c:pt>
                <c:pt idx="6413">
                  <c:v>88.444999999999993</c:v>
                </c:pt>
                <c:pt idx="6414">
                  <c:v>88.453000000000003</c:v>
                </c:pt>
                <c:pt idx="6415">
                  <c:v>88.462000000000003</c:v>
                </c:pt>
                <c:pt idx="6416">
                  <c:v>88.47</c:v>
                </c:pt>
                <c:pt idx="6417">
                  <c:v>88.478999999999999</c:v>
                </c:pt>
                <c:pt idx="6418">
                  <c:v>88.486999999999995</c:v>
                </c:pt>
                <c:pt idx="6419">
                  <c:v>88.495000000000005</c:v>
                </c:pt>
                <c:pt idx="6420">
                  <c:v>88.501000000000005</c:v>
                </c:pt>
                <c:pt idx="6421">
                  <c:v>88.507000000000005</c:v>
                </c:pt>
                <c:pt idx="6422">
                  <c:v>88.512</c:v>
                </c:pt>
                <c:pt idx="6423">
                  <c:v>88.518000000000001</c:v>
                </c:pt>
                <c:pt idx="6424">
                  <c:v>88.522999999999996</c:v>
                </c:pt>
                <c:pt idx="6425">
                  <c:v>88.528000000000006</c:v>
                </c:pt>
                <c:pt idx="6426">
                  <c:v>88.533000000000001</c:v>
                </c:pt>
                <c:pt idx="6427">
                  <c:v>88.537000000000006</c:v>
                </c:pt>
                <c:pt idx="6428">
                  <c:v>88.542000000000002</c:v>
                </c:pt>
                <c:pt idx="6429">
                  <c:v>88.546000000000006</c:v>
                </c:pt>
                <c:pt idx="6430">
                  <c:v>88.551000000000002</c:v>
                </c:pt>
                <c:pt idx="6431">
                  <c:v>88.555000000000007</c:v>
                </c:pt>
                <c:pt idx="6432">
                  <c:v>88.56</c:v>
                </c:pt>
                <c:pt idx="6433">
                  <c:v>88.564999999999998</c:v>
                </c:pt>
                <c:pt idx="6434">
                  <c:v>88.569000000000003</c:v>
                </c:pt>
                <c:pt idx="6435">
                  <c:v>88.573999999999998</c:v>
                </c:pt>
                <c:pt idx="6436">
                  <c:v>88.578000000000003</c:v>
                </c:pt>
                <c:pt idx="6437">
                  <c:v>88.582999999999998</c:v>
                </c:pt>
                <c:pt idx="6438">
                  <c:v>88.587000000000003</c:v>
                </c:pt>
                <c:pt idx="6439">
                  <c:v>88.591999999999999</c:v>
                </c:pt>
                <c:pt idx="6440">
                  <c:v>88.596000000000004</c:v>
                </c:pt>
                <c:pt idx="6441">
                  <c:v>88.600999999999999</c:v>
                </c:pt>
                <c:pt idx="6442">
                  <c:v>88.605000000000004</c:v>
                </c:pt>
                <c:pt idx="6443">
                  <c:v>88.61</c:v>
                </c:pt>
                <c:pt idx="6444">
                  <c:v>88.614999999999995</c:v>
                </c:pt>
                <c:pt idx="6445">
                  <c:v>88.62</c:v>
                </c:pt>
                <c:pt idx="6446">
                  <c:v>88.625</c:v>
                </c:pt>
                <c:pt idx="6447">
                  <c:v>88.629000000000005</c:v>
                </c:pt>
                <c:pt idx="6448">
                  <c:v>88.634</c:v>
                </c:pt>
                <c:pt idx="6449">
                  <c:v>88.638000000000005</c:v>
                </c:pt>
                <c:pt idx="6450">
                  <c:v>88.643000000000001</c:v>
                </c:pt>
                <c:pt idx="6451">
                  <c:v>88.647999999999996</c:v>
                </c:pt>
                <c:pt idx="6452">
                  <c:v>88.652000000000001</c:v>
                </c:pt>
                <c:pt idx="6453">
                  <c:v>88.656999999999996</c:v>
                </c:pt>
                <c:pt idx="6454">
                  <c:v>88.661000000000001</c:v>
                </c:pt>
                <c:pt idx="6455">
                  <c:v>88.665999999999997</c:v>
                </c:pt>
                <c:pt idx="6456">
                  <c:v>88.67</c:v>
                </c:pt>
                <c:pt idx="6457">
                  <c:v>88.674999999999997</c:v>
                </c:pt>
                <c:pt idx="6458">
                  <c:v>88.679000000000002</c:v>
                </c:pt>
                <c:pt idx="6459">
                  <c:v>88.683999999999997</c:v>
                </c:pt>
                <c:pt idx="6460">
                  <c:v>88.688000000000002</c:v>
                </c:pt>
                <c:pt idx="6461">
                  <c:v>88.692999999999998</c:v>
                </c:pt>
                <c:pt idx="6462">
                  <c:v>88.697000000000003</c:v>
                </c:pt>
                <c:pt idx="6463">
                  <c:v>88.701999999999998</c:v>
                </c:pt>
                <c:pt idx="6464">
                  <c:v>88.706999999999994</c:v>
                </c:pt>
                <c:pt idx="6465">
                  <c:v>88.710999999999999</c:v>
                </c:pt>
                <c:pt idx="6466">
                  <c:v>88.715999999999994</c:v>
                </c:pt>
                <c:pt idx="6467">
                  <c:v>88.721000000000004</c:v>
                </c:pt>
                <c:pt idx="6468">
                  <c:v>88.724999999999994</c:v>
                </c:pt>
                <c:pt idx="6469">
                  <c:v>88.73</c:v>
                </c:pt>
                <c:pt idx="6470">
                  <c:v>88.733999999999995</c:v>
                </c:pt>
                <c:pt idx="6471">
                  <c:v>88.739000000000004</c:v>
                </c:pt>
                <c:pt idx="6472">
                  <c:v>88.742999999999995</c:v>
                </c:pt>
                <c:pt idx="6473">
                  <c:v>88.748000000000005</c:v>
                </c:pt>
                <c:pt idx="6474">
                  <c:v>88.753</c:v>
                </c:pt>
                <c:pt idx="6475">
                  <c:v>88.757999999999996</c:v>
                </c:pt>
                <c:pt idx="6476">
                  <c:v>88.763000000000005</c:v>
                </c:pt>
                <c:pt idx="6477">
                  <c:v>88.768000000000001</c:v>
                </c:pt>
                <c:pt idx="6478">
                  <c:v>88.772000000000006</c:v>
                </c:pt>
                <c:pt idx="6479">
                  <c:v>88.777000000000001</c:v>
                </c:pt>
                <c:pt idx="6480">
                  <c:v>88.781000000000006</c:v>
                </c:pt>
                <c:pt idx="6481">
                  <c:v>88.786000000000001</c:v>
                </c:pt>
                <c:pt idx="6482">
                  <c:v>88.790999999999997</c:v>
                </c:pt>
                <c:pt idx="6483">
                  <c:v>88.796000000000006</c:v>
                </c:pt>
                <c:pt idx="6484">
                  <c:v>88.801000000000002</c:v>
                </c:pt>
                <c:pt idx="6485">
                  <c:v>88.805999999999997</c:v>
                </c:pt>
                <c:pt idx="6486">
                  <c:v>88.81</c:v>
                </c:pt>
                <c:pt idx="6487">
                  <c:v>88.814999999999998</c:v>
                </c:pt>
                <c:pt idx="6488">
                  <c:v>88.82</c:v>
                </c:pt>
                <c:pt idx="6489">
                  <c:v>88.825000000000003</c:v>
                </c:pt>
                <c:pt idx="6490">
                  <c:v>88.83</c:v>
                </c:pt>
                <c:pt idx="6491">
                  <c:v>88.831999999999994</c:v>
                </c:pt>
                <c:pt idx="6492">
                  <c:v>88.838999999999999</c:v>
                </c:pt>
                <c:pt idx="6493">
                  <c:v>88.843999999999994</c:v>
                </c:pt>
                <c:pt idx="6494">
                  <c:v>88.849000000000004</c:v>
                </c:pt>
                <c:pt idx="6495">
                  <c:v>88.852999999999994</c:v>
                </c:pt>
                <c:pt idx="6496">
                  <c:v>88.858000000000004</c:v>
                </c:pt>
                <c:pt idx="6497">
                  <c:v>88.864000000000004</c:v>
                </c:pt>
                <c:pt idx="6498">
                  <c:v>88.87</c:v>
                </c:pt>
                <c:pt idx="6499">
                  <c:v>88.875</c:v>
                </c:pt>
                <c:pt idx="6500">
                  <c:v>88.879000000000005</c:v>
                </c:pt>
                <c:pt idx="6501">
                  <c:v>88.881</c:v>
                </c:pt>
                <c:pt idx="6502">
                  <c:v>88.882999999999996</c:v>
                </c:pt>
                <c:pt idx="6503">
                  <c:v>88.885999999999996</c:v>
                </c:pt>
                <c:pt idx="6504">
                  <c:v>88.888000000000005</c:v>
                </c:pt>
                <c:pt idx="6505">
                  <c:v>88.89</c:v>
                </c:pt>
                <c:pt idx="6506">
                  <c:v>88.891999999999996</c:v>
                </c:pt>
                <c:pt idx="6507">
                  <c:v>88.894999999999996</c:v>
                </c:pt>
                <c:pt idx="6508">
                  <c:v>88.897000000000006</c:v>
                </c:pt>
                <c:pt idx="6509">
                  <c:v>88.899000000000001</c:v>
                </c:pt>
                <c:pt idx="6510">
                  <c:v>88.900999999999996</c:v>
                </c:pt>
                <c:pt idx="6511">
                  <c:v>88.903000000000006</c:v>
                </c:pt>
                <c:pt idx="6512">
                  <c:v>88.906000000000006</c:v>
                </c:pt>
                <c:pt idx="6513">
                  <c:v>88.909000000000006</c:v>
                </c:pt>
                <c:pt idx="6514">
                  <c:v>88.911000000000001</c:v>
                </c:pt>
                <c:pt idx="6515">
                  <c:v>88.914000000000001</c:v>
                </c:pt>
                <c:pt idx="6516">
                  <c:v>88.917000000000002</c:v>
                </c:pt>
                <c:pt idx="6517">
                  <c:v>88.92</c:v>
                </c:pt>
                <c:pt idx="6518">
                  <c:v>88.921999999999997</c:v>
                </c:pt>
                <c:pt idx="6519">
                  <c:v>88.924999999999997</c:v>
                </c:pt>
                <c:pt idx="6520">
                  <c:v>88.927000000000007</c:v>
                </c:pt>
                <c:pt idx="6521">
                  <c:v>88.93</c:v>
                </c:pt>
                <c:pt idx="6522">
                  <c:v>88.932000000000002</c:v>
                </c:pt>
                <c:pt idx="6523">
                  <c:v>88.933999999999997</c:v>
                </c:pt>
                <c:pt idx="6524">
                  <c:v>88.936000000000007</c:v>
                </c:pt>
                <c:pt idx="6525">
                  <c:v>88.938000000000002</c:v>
                </c:pt>
                <c:pt idx="6526">
                  <c:v>88.941000000000003</c:v>
                </c:pt>
                <c:pt idx="6527">
                  <c:v>88.942999999999998</c:v>
                </c:pt>
                <c:pt idx="6528">
                  <c:v>88.944999999999993</c:v>
                </c:pt>
                <c:pt idx="6529">
                  <c:v>88.947000000000003</c:v>
                </c:pt>
                <c:pt idx="6530">
                  <c:v>88.95</c:v>
                </c:pt>
                <c:pt idx="6531">
                  <c:v>88.951999999999998</c:v>
                </c:pt>
                <c:pt idx="6532">
                  <c:v>88.953999999999994</c:v>
                </c:pt>
                <c:pt idx="6533">
                  <c:v>88.956999999999994</c:v>
                </c:pt>
                <c:pt idx="6534">
                  <c:v>88.96</c:v>
                </c:pt>
                <c:pt idx="6535">
                  <c:v>88.962999999999994</c:v>
                </c:pt>
                <c:pt idx="6536">
                  <c:v>88.965000000000003</c:v>
                </c:pt>
                <c:pt idx="6537">
                  <c:v>88.968000000000004</c:v>
                </c:pt>
                <c:pt idx="6538">
                  <c:v>88.97</c:v>
                </c:pt>
                <c:pt idx="6539">
                  <c:v>88.971999999999994</c:v>
                </c:pt>
                <c:pt idx="6540">
                  <c:v>88.974000000000004</c:v>
                </c:pt>
                <c:pt idx="6541">
                  <c:v>88.975999999999999</c:v>
                </c:pt>
                <c:pt idx="6542">
                  <c:v>88.978999999999999</c:v>
                </c:pt>
                <c:pt idx="6543">
                  <c:v>88.980999999999995</c:v>
                </c:pt>
                <c:pt idx="6544">
                  <c:v>88.983000000000004</c:v>
                </c:pt>
                <c:pt idx="6545">
                  <c:v>88.984999999999999</c:v>
                </c:pt>
                <c:pt idx="6546">
                  <c:v>88.988</c:v>
                </c:pt>
                <c:pt idx="6547">
                  <c:v>88.99</c:v>
                </c:pt>
                <c:pt idx="6548">
                  <c:v>88.992999999999995</c:v>
                </c:pt>
                <c:pt idx="6549">
                  <c:v>88.995999999999995</c:v>
                </c:pt>
                <c:pt idx="6550">
                  <c:v>88.998999999999995</c:v>
                </c:pt>
                <c:pt idx="6551">
                  <c:v>89.001000000000005</c:v>
                </c:pt>
                <c:pt idx="6552">
                  <c:v>89.004000000000005</c:v>
                </c:pt>
                <c:pt idx="6553">
                  <c:v>89.006</c:v>
                </c:pt>
                <c:pt idx="6554">
                  <c:v>89.007999999999996</c:v>
                </c:pt>
                <c:pt idx="6555">
                  <c:v>89.01</c:v>
                </c:pt>
                <c:pt idx="6556">
                  <c:v>89.013000000000005</c:v>
                </c:pt>
                <c:pt idx="6557">
                  <c:v>89.015000000000001</c:v>
                </c:pt>
                <c:pt idx="6558">
                  <c:v>89.016999999999996</c:v>
                </c:pt>
                <c:pt idx="6559">
                  <c:v>89.019000000000005</c:v>
                </c:pt>
                <c:pt idx="6560">
                  <c:v>89.022000000000006</c:v>
                </c:pt>
                <c:pt idx="6561">
                  <c:v>89.024000000000001</c:v>
                </c:pt>
                <c:pt idx="6562">
                  <c:v>89.025999999999996</c:v>
                </c:pt>
                <c:pt idx="6563">
                  <c:v>89.028000000000006</c:v>
                </c:pt>
                <c:pt idx="6564">
                  <c:v>89.03</c:v>
                </c:pt>
                <c:pt idx="6565">
                  <c:v>89.033000000000001</c:v>
                </c:pt>
                <c:pt idx="6566">
                  <c:v>89.034999999999997</c:v>
                </c:pt>
                <c:pt idx="6567">
                  <c:v>89.037999999999997</c:v>
                </c:pt>
                <c:pt idx="6568">
                  <c:v>89.04</c:v>
                </c:pt>
                <c:pt idx="6569">
                  <c:v>89.043000000000006</c:v>
                </c:pt>
                <c:pt idx="6570">
                  <c:v>89.045000000000002</c:v>
                </c:pt>
                <c:pt idx="6571">
                  <c:v>89.046999999999997</c:v>
                </c:pt>
                <c:pt idx="6572">
                  <c:v>89.049000000000007</c:v>
                </c:pt>
                <c:pt idx="6573">
                  <c:v>89.051000000000002</c:v>
                </c:pt>
                <c:pt idx="6574">
                  <c:v>89.054000000000002</c:v>
                </c:pt>
                <c:pt idx="6575">
                  <c:v>89.055999999999997</c:v>
                </c:pt>
                <c:pt idx="6576">
                  <c:v>89.058000000000007</c:v>
                </c:pt>
                <c:pt idx="6577">
                  <c:v>89.06</c:v>
                </c:pt>
                <c:pt idx="6578">
                  <c:v>89.063000000000002</c:v>
                </c:pt>
                <c:pt idx="6579">
                  <c:v>89.064999999999998</c:v>
                </c:pt>
                <c:pt idx="6580">
                  <c:v>89.066999999999993</c:v>
                </c:pt>
                <c:pt idx="6581">
                  <c:v>89.069000000000003</c:v>
                </c:pt>
                <c:pt idx="6582">
                  <c:v>89.072000000000003</c:v>
                </c:pt>
                <c:pt idx="6583">
                  <c:v>89.073999999999998</c:v>
                </c:pt>
                <c:pt idx="6584">
                  <c:v>89.075999999999993</c:v>
                </c:pt>
                <c:pt idx="6585">
                  <c:v>89.078999999999994</c:v>
                </c:pt>
                <c:pt idx="6586">
                  <c:v>89.081999999999994</c:v>
                </c:pt>
                <c:pt idx="6587">
                  <c:v>89.084999999999994</c:v>
                </c:pt>
                <c:pt idx="6588">
                  <c:v>89.087999999999994</c:v>
                </c:pt>
                <c:pt idx="6589">
                  <c:v>89.09</c:v>
                </c:pt>
                <c:pt idx="6590">
                  <c:v>89.093000000000004</c:v>
                </c:pt>
                <c:pt idx="6591">
                  <c:v>89.094999999999999</c:v>
                </c:pt>
                <c:pt idx="6592">
                  <c:v>89.096999999999994</c:v>
                </c:pt>
                <c:pt idx="6593">
                  <c:v>89.099000000000004</c:v>
                </c:pt>
                <c:pt idx="6594">
                  <c:v>89.102000000000004</c:v>
                </c:pt>
                <c:pt idx="6595">
                  <c:v>89.103999999999999</c:v>
                </c:pt>
                <c:pt idx="6596">
                  <c:v>89.105999999999995</c:v>
                </c:pt>
                <c:pt idx="6597">
                  <c:v>89.108000000000004</c:v>
                </c:pt>
                <c:pt idx="6598">
                  <c:v>89.11</c:v>
                </c:pt>
                <c:pt idx="6599">
                  <c:v>89.113</c:v>
                </c:pt>
                <c:pt idx="6600">
                  <c:v>89.114999999999995</c:v>
                </c:pt>
                <c:pt idx="6601">
                  <c:v>89.117000000000004</c:v>
                </c:pt>
                <c:pt idx="6602">
                  <c:v>89.12</c:v>
                </c:pt>
                <c:pt idx="6603">
                  <c:v>89.123000000000005</c:v>
                </c:pt>
                <c:pt idx="6604">
                  <c:v>89.126000000000005</c:v>
                </c:pt>
                <c:pt idx="6605">
                  <c:v>89.128</c:v>
                </c:pt>
                <c:pt idx="6606">
                  <c:v>89.131</c:v>
                </c:pt>
                <c:pt idx="6607">
                  <c:v>89.134</c:v>
                </c:pt>
                <c:pt idx="6608">
                  <c:v>89.137</c:v>
                </c:pt>
                <c:pt idx="6609">
                  <c:v>89.138999999999996</c:v>
                </c:pt>
                <c:pt idx="6610">
                  <c:v>89.141999999999996</c:v>
                </c:pt>
                <c:pt idx="6611">
                  <c:v>89.144000000000005</c:v>
                </c:pt>
                <c:pt idx="6612">
                  <c:v>89.146000000000001</c:v>
                </c:pt>
                <c:pt idx="6613">
                  <c:v>89.147999999999996</c:v>
                </c:pt>
                <c:pt idx="6614">
                  <c:v>89.150999999999996</c:v>
                </c:pt>
                <c:pt idx="6615">
                  <c:v>89.153000000000006</c:v>
                </c:pt>
                <c:pt idx="6616">
                  <c:v>89.155000000000001</c:v>
                </c:pt>
                <c:pt idx="6617">
                  <c:v>89.156999999999996</c:v>
                </c:pt>
                <c:pt idx="6618">
                  <c:v>89.159000000000006</c:v>
                </c:pt>
                <c:pt idx="6619">
                  <c:v>89.164000000000001</c:v>
                </c:pt>
                <c:pt idx="6620">
                  <c:v>89.168999999999997</c:v>
                </c:pt>
                <c:pt idx="6621">
                  <c:v>89.173000000000002</c:v>
                </c:pt>
                <c:pt idx="6622">
                  <c:v>89.177999999999997</c:v>
                </c:pt>
                <c:pt idx="6623">
                  <c:v>89.183000000000007</c:v>
                </c:pt>
                <c:pt idx="6624">
                  <c:v>89.186000000000007</c:v>
                </c:pt>
                <c:pt idx="6625">
                  <c:v>89.188999999999993</c:v>
                </c:pt>
                <c:pt idx="6626">
                  <c:v>89.191000000000003</c:v>
                </c:pt>
                <c:pt idx="6627">
                  <c:v>89.192999999999998</c:v>
                </c:pt>
                <c:pt idx="6628">
                  <c:v>89.194999999999993</c:v>
                </c:pt>
                <c:pt idx="6629">
                  <c:v>89.197000000000003</c:v>
                </c:pt>
                <c:pt idx="6630">
                  <c:v>89.2</c:v>
                </c:pt>
                <c:pt idx="6631">
                  <c:v>89.201999999999998</c:v>
                </c:pt>
                <c:pt idx="6632">
                  <c:v>89.203999999999994</c:v>
                </c:pt>
                <c:pt idx="6633">
                  <c:v>89.206000000000003</c:v>
                </c:pt>
                <c:pt idx="6634">
                  <c:v>89.209000000000003</c:v>
                </c:pt>
                <c:pt idx="6635">
                  <c:v>89.210999999999999</c:v>
                </c:pt>
                <c:pt idx="6636">
                  <c:v>89.212999999999994</c:v>
                </c:pt>
                <c:pt idx="6637">
                  <c:v>89.215000000000003</c:v>
                </c:pt>
                <c:pt idx="6638">
                  <c:v>89.218000000000004</c:v>
                </c:pt>
                <c:pt idx="6639">
                  <c:v>89.22</c:v>
                </c:pt>
                <c:pt idx="6640">
                  <c:v>89.221999999999994</c:v>
                </c:pt>
                <c:pt idx="6641">
                  <c:v>89.224999999999994</c:v>
                </c:pt>
                <c:pt idx="6642">
                  <c:v>89.227999999999994</c:v>
                </c:pt>
                <c:pt idx="6643">
                  <c:v>89.23</c:v>
                </c:pt>
                <c:pt idx="6644">
                  <c:v>89.233000000000004</c:v>
                </c:pt>
                <c:pt idx="6645">
                  <c:v>89.236000000000004</c:v>
                </c:pt>
                <c:pt idx="6646">
                  <c:v>89.238</c:v>
                </c:pt>
                <c:pt idx="6647">
                  <c:v>89.24</c:v>
                </c:pt>
                <c:pt idx="6648">
                  <c:v>89.242999999999995</c:v>
                </c:pt>
                <c:pt idx="6649">
                  <c:v>89.245000000000005</c:v>
                </c:pt>
                <c:pt idx="6650">
                  <c:v>89.247</c:v>
                </c:pt>
                <c:pt idx="6651">
                  <c:v>89.248999999999995</c:v>
                </c:pt>
                <c:pt idx="6652">
                  <c:v>89.251999999999995</c:v>
                </c:pt>
                <c:pt idx="6653">
                  <c:v>89.254000000000005</c:v>
                </c:pt>
                <c:pt idx="6654">
                  <c:v>89.256</c:v>
                </c:pt>
                <c:pt idx="6655">
                  <c:v>89.259</c:v>
                </c:pt>
                <c:pt idx="6656">
                  <c:v>89.262</c:v>
                </c:pt>
                <c:pt idx="6657">
                  <c:v>89.265000000000001</c:v>
                </c:pt>
                <c:pt idx="6658">
                  <c:v>89.266999999999996</c:v>
                </c:pt>
                <c:pt idx="6659">
                  <c:v>89.27</c:v>
                </c:pt>
                <c:pt idx="6660">
                  <c:v>89.272000000000006</c:v>
                </c:pt>
                <c:pt idx="6661">
                  <c:v>89.274000000000001</c:v>
                </c:pt>
                <c:pt idx="6662">
                  <c:v>89.277000000000001</c:v>
                </c:pt>
                <c:pt idx="6663">
                  <c:v>89.278999999999996</c:v>
                </c:pt>
                <c:pt idx="6664">
                  <c:v>89.281000000000006</c:v>
                </c:pt>
                <c:pt idx="6665">
                  <c:v>89.283000000000001</c:v>
                </c:pt>
                <c:pt idx="6666">
                  <c:v>89.286000000000001</c:v>
                </c:pt>
                <c:pt idx="6667">
                  <c:v>89.287999999999997</c:v>
                </c:pt>
                <c:pt idx="6668">
                  <c:v>89.29</c:v>
                </c:pt>
                <c:pt idx="6669">
                  <c:v>89.292000000000002</c:v>
                </c:pt>
                <c:pt idx="6670">
                  <c:v>89.293999999999997</c:v>
                </c:pt>
                <c:pt idx="6671">
                  <c:v>89.296999999999997</c:v>
                </c:pt>
                <c:pt idx="6672">
                  <c:v>89.299000000000007</c:v>
                </c:pt>
                <c:pt idx="6673">
                  <c:v>89.302000000000007</c:v>
                </c:pt>
                <c:pt idx="6674">
                  <c:v>89.305000000000007</c:v>
                </c:pt>
                <c:pt idx="6675">
                  <c:v>89.308000000000007</c:v>
                </c:pt>
                <c:pt idx="6676">
                  <c:v>89.31</c:v>
                </c:pt>
                <c:pt idx="6677">
                  <c:v>89.313000000000002</c:v>
                </c:pt>
                <c:pt idx="6678">
                  <c:v>89.316000000000003</c:v>
                </c:pt>
                <c:pt idx="6679">
                  <c:v>89.317999999999998</c:v>
                </c:pt>
                <c:pt idx="6680">
                  <c:v>89.320999999999998</c:v>
                </c:pt>
                <c:pt idx="6681">
                  <c:v>89.322999999999993</c:v>
                </c:pt>
                <c:pt idx="6682">
                  <c:v>89.325000000000003</c:v>
                </c:pt>
                <c:pt idx="6683">
                  <c:v>89.326999999999998</c:v>
                </c:pt>
                <c:pt idx="6684">
                  <c:v>89.328999999999994</c:v>
                </c:pt>
                <c:pt idx="6685">
                  <c:v>89.331999999999994</c:v>
                </c:pt>
                <c:pt idx="6686">
                  <c:v>89.334000000000003</c:v>
                </c:pt>
                <c:pt idx="6687">
                  <c:v>89.335999999999999</c:v>
                </c:pt>
                <c:pt idx="6688">
                  <c:v>89.337999999999994</c:v>
                </c:pt>
                <c:pt idx="6689">
                  <c:v>89.340999999999994</c:v>
                </c:pt>
                <c:pt idx="6690">
                  <c:v>89.343000000000004</c:v>
                </c:pt>
                <c:pt idx="6691">
                  <c:v>89.344999999999999</c:v>
                </c:pt>
                <c:pt idx="6692">
                  <c:v>89.346999999999994</c:v>
                </c:pt>
                <c:pt idx="6693">
                  <c:v>89.35</c:v>
                </c:pt>
                <c:pt idx="6694">
                  <c:v>89.352999999999994</c:v>
                </c:pt>
                <c:pt idx="6695">
                  <c:v>89.355999999999995</c:v>
                </c:pt>
                <c:pt idx="6696">
                  <c:v>89.358999999999995</c:v>
                </c:pt>
                <c:pt idx="6697">
                  <c:v>89.361000000000004</c:v>
                </c:pt>
                <c:pt idx="6698">
                  <c:v>89.363</c:v>
                </c:pt>
                <c:pt idx="6699">
                  <c:v>89.366</c:v>
                </c:pt>
                <c:pt idx="6700">
                  <c:v>89.367999999999995</c:v>
                </c:pt>
                <c:pt idx="6701">
                  <c:v>89.37</c:v>
                </c:pt>
                <c:pt idx="6702">
                  <c:v>89.372</c:v>
                </c:pt>
                <c:pt idx="6703">
                  <c:v>89.375</c:v>
                </c:pt>
                <c:pt idx="6704">
                  <c:v>89.376999999999995</c:v>
                </c:pt>
                <c:pt idx="6705">
                  <c:v>89.379000000000005</c:v>
                </c:pt>
                <c:pt idx="6706">
                  <c:v>89.381</c:v>
                </c:pt>
                <c:pt idx="6707">
                  <c:v>89.384</c:v>
                </c:pt>
                <c:pt idx="6708">
                  <c:v>89.385999999999996</c:v>
                </c:pt>
                <c:pt idx="6709">
                  <c:v>89.388000000000005</c:v>
                </c:pt>
                <c:pt idx="6710">
                  <c:v>89.391000000000005</c:v>
                </c:pt>
                <c:pt idx="6711">
                  <c:v>89.393000000000001</c:v>
                </c:pt>
                <c:pt idx="6712">
                  <c:v>89.396000000000001</c:v>
                </c:pt>
                <c:pt idx="6713">
                  <c:v>89.399000000000001</c:v>
                </c:pt>
                <c:pt idx="6714">
                  <c:v>89.402000000000001</c:v>
                </c:pt>
                <c:pt idx="6715">
                  <c:v>89.403999999999996</c:v>
                </c:pt>
                <c:pt idx="6716">
                  <c:v>89.406999999999996</c:v>
                </c:pt>
                <c:pt idx="6717">
                  <c:v>89.409000000000006</c:v>
                </c:pt>
                <c:pt idx="6718">
                  <c:v>89.411000000000001</c:v>
                </c:pt>
                <c:pt idx="6719">
                  <c:v>89.414000000000001</c:v>
                </c:pt>
                <c:pt idx="6720">
                  <c:v>89.415999999999997</c:v>
                </c:pt>
                <c:pt idx="6721">
                  <c:v>89.418000000000006</c:v>
                </c:pt>
                <c:pt idx="6722">
                  <c:v>89.42</c:v>
                </c:pt>
                <c:pt idx="6723">
                  <c:v>89.421999999999997</c:v>
                </c:pt>
                <c:pt idx="6724">
                  <c:v>89.424999999999997</c:v>
                </c:pt>
                <c:pt idx="6725">
                  <c:v>89.427000000000007</c:v>
                </c:pt>
                <c:pt idx="6726">
                  <c:v>89.429000000000002</c:v>
                </c:pt>
                <c:pt idx="6727">
                  <c:v>89.430999999999997</c:v>
                </c:pt>
                <c:pt idx="6728">
                  <c:v>89.433999999999997</c:v>
                </c:pt>
                <c:pt idx="6729">
                  <c:v>89.436000000000007</c:v>
                </c:pt>
                <c:pt idx="6730">
                  <c:v>89.438999999999993</c:v>
                </c:pt>
                <c:pt idx="6731">
                  <c:v>89.441000000000003</c:v>
                </c:pt>
                <c:pt idx="6732">
                  <c:v>89.444000000000003</c:v>
                </c:pt>
                <c:pt idx="6733">
                  <c:v>89.447000000000003</c:v>
                </c:pt>
                <c:pt idx="6734">
                  <c:v>89.448999999999998</c:v>
                </c:pt>
                <c:pt idx="6735">
                  <c:v>89.450999999999993</c:v>
                </c:pt>
                <c:pt idx="6736">
                  <c:v>89.453999999999994</c:v>
                </c:pt>
                <c:pt idx="6737">
                  <c:v>89.456000000000003</c:v>
                </c:pt>
                <c:pt idx="6738">
                  <c:v>89.457999999999998</c:v>
                </c:pt>
                <c:pt idx="6739">
                  <c:v>89.46</c:v>
                </c:pt>
                <c:pt idx="6740">
                  <c:v>89.462999999999994</c:v>
                </c:pt>
                <c:pt idx="6741">
                  <c:v>89.465000000000003</c:v>
                </c:pt>
                <c:pt idx="6742">
                  <c:v>89.466999999999999</c:v>
                </c:pt>
                <c:pt idx="6743">
                  <c:v>89.468999999999994</c:v>
                </c:pt>
                <c:pt idx="6744">
                  <c:v>89.471999999999994</c:v>
                </c:pt>
                <c:pt idx="6745">
                  <c:v>89.474000000000004</c:v>
                </c:pt>
                <c:pt idx="6746">
                  <c:v>89.475999999999999</c:v>
                </c:pt>
                <c:pt idx="6747">
                  <c:v>89.478999999999999</c:v>
                </c:pt>
                <c:pt idx="6748">
                  <c:v>89.481999999999999</c:v>
                </c:pt>
                <c:pt idx="6749">
                  <c:v>89.483999999999995</c:v>
                </c:pt>
                <c:pt idx="6750">
                  <c:v>89.486999999999995</c:v>
                </c:pt>
                <c:pt idx="6751">
                  <c:v>89.489000000000004</c:v>
                </c:pt>
                <c:pt idx="6752">
                  <c:v>89.491</c:v>
                </c:pt>
                <c:pt idx="6753">
                  <c:v>89.492999999999995</c:v>
                </c:pt>
                <c:pt idx="6754">
                  <c:v>89.498000000000005</c:v>
                </c:pt>
                <c:pt idx="6755">
                  <c:v>89.537000000000006</c:v>
                </c:pt>
                <c:pt idx="6756">
                  <c:v>89.573999999999998</c:v>
                </c:pt>
                <c:pt idx="6757">
                  <c:v>89.605999999999995</c:v>
                </c:pt>
                <c:pt idx="6758">
                  <c:v>89.632999999999996</c:v>
                </c:pt>
                <c:pt idx="6759">
                  <c:v>89.653999999999996</c:v>
                </c:pt>
                <c:pt idx="6760">
                  <c:v>89.664000000000001</c:v>
                </c:pt>
                <c:pt idx="6761">
                  <c:v>89.667000000000002</c:v>
                </c:pt>
                <c:pt idx="6762">
                  <c:v>89.668999999999997</c:v>
                </c:pt>
                <c:pt idx="6763">
                  <c:v>89.671000000000006</c:v>
                </c:pt>
                <c:pt idx="6764">
                  <c:v>89.691999999999993</c:v>
                </c:pt>
                <c:pt idx="6765">
                  <c:v>89.704999999999998</c:v>
                </c:pt>
                <c:pt idx="6766">
                  <c:v>89.710999999999999</c:v>
                </c:pt>
                <c:pt idx="6767">
                  <c:v>89.713999999999999</c:v>
                </c:pt>
                <c:pt idx="6768">
                  <c:v>89.716999999999999</c:v>
                </c:pt>
                <c:pt idx="6769">
                  <c:v>89.718999999999994</c:v>
                </c:pt>
                <c:pt idx="6770">
                  <c:v>89.721000000000004</c:v>
                </c:pt>
                <c:pt idx="6771">
                  <c:v>89.722999999999999</c:v>
                </c:pt>
                <c:pt idx="6772">
                  <c:v>89.728999999999999</c:v>
                </c:pt>
                <c:pt idx="6773">
                  <c:v>89.748000000000005</c:v>
                </c:pt>
                <c:pt idx="6774">
                  <c:v>89.777000000000001</c:v>
                </c:pt>
                <c:pt idx="6775">
                  <c:v>89.807000000000002</c:v>
                </c:pt>
                <c:pt idx="6776">
                  <c:v>89.835999999999999</c:v>
                </c:pt>
                <c:pt idx="6777">
                  <c:v>89.866</c:v>
                </c:pt>
                <c:pt idx="6778">
                  <c:v>89.894999999999996</c:v>
                </c:pt>
                <c:pt idx="6779">
                  <c:v>89.924999999999997</c:v>
                </c:pt>
                <c:pt idx="6780">
                  <c:v>89.953000000000003</c:v>
                </c:pt>
                <c:pt idx="6781">
                  <c:v>89.980999999999995</c:v>
                </c:pt>
                <c:pt idx="6782">
                  <c:v>90.007000000000005</c:v>
                </c:pt>
                <c:pt idx="6783">
                  <c:v>90.028000000000006</c:v>
                </c:pt>
                <c:pt idx="6784">
                  <c:v>90.046000000000006</c:v>
                </c:pt>
                <c:pt idx="6785">
                  <c:v>90.055000000000007</c:v>
                </c:pt>
                <c:pt idx="6786">
                  <c:v>90.061999999999998</c:v>
                </c:pt>
                <c:pt idx="6787">
                  <c:v>90.067999999999998</c:v>
                </c:pt>
                <c:pt idx="6788">
                  <c:v>90.073999999999998</c:v>
                </c:pt>
                <c:pt idx="6789">
                  <c:v>90.08</c:v>
                </c:pt>
                <c:pt idx="6790">
                  <c:v>90.087000000000003</c:v>
                </c:pt>
                <c:pt idx="6791">
                  <c:v>90.099000000000004</c:v>
                </c:pt>
                <c:pt idx="6792">
                  <c:v>90.128</c:v>
                </c:pt>
                <c:pt idx="6793">
                  <c:v>90.159000000000006</c:v>
                </c:pt>
                <c:pt idx="6794">
                  <c:v>90.19</c:v>
                </c:pt>
                <c:pt idx="6795">
                  <c:v>90.222999999999999</c:v>
                </c:pt>
                <c:pt idx="6796">
                  <c:v>90.257999999999996</c:v>
                </c:pt>
                <c:pt idx="6797">
                  <c:v>90.281999999999996</c:v>
                </c:pt>
                <c:pt idx="6798">
                  <c:v>90.302000000000007</c:v>
                </c:pt>
                <c:pt idx="6799">
                  <c:v>90.313999999999993</c:v>
                </c:pt>
                <c:pt idx="6800">
                  <c:v>90.319000000000003</c:v>
                </c:pt>
                <c:pt idx="6801">
                  <c:v>90.322999999999993</c:v>
                </c:pt>
                <c:pt idx="6802">
                  <c:v>90.325999999999993</c:v>
                </c:pt>
                <c:pt idx="6803">
                  <c:v>90.331000000000003</c:v>
                </c:pt>
                <c:pt idx="6804">
                  <c:v>90.35</c:v>
                </c:pt>
                <c:pt idx="6805">
                  <c:v>90.376999999999995</c:v>
                </c:pt>
                <c:pt idx="6806">
                  <c:v>90.402000000000001</c:v>
                </c:pt>
                <c:pt idx="6807">
                  <c:v>90.427000000000007</c:v>
                </c:pt>
                <c:pt idx="6808">
                  <c:v>90.450999999999993</c:v>
                </c:pt>
                <c:pt idx="6809">
                  <c:v>90.468999999999994</c:v>
                </c:pt>
                <c:pt idx="6810">
                  <c:v>90.477000000000004</c:v>
                </c:pt>
                <c:pt idx="6811">
                  <c:v>90.48</c:v>
                </c:pt>
                <c:pt idx="6812">
                  <c:v>90.483999999999995</c:v>
                </c:pt>
                <c:pt idx="6813">
                  <c:v>90.489000000000004</c:v>
                </c:pt>
                <c:pt idx="6814">
                  <c:v>90.495999999999995</c:v>
                </c:pt>
                <c:pt idx="6815">
                  <c:v>90.504000000000005</c:v>
                </c:pt>
                <c:pt idx="6816">
                  <c:v>90.512</c:v>
                </c:pt>
                <c:pt idx="6817">
                  <c:v>90.522999999999996</c:v>
                </c:pt>
                <c:pt idx="6818">
                  <c:v>90.534999999999997</c:v>
                </c:pt>
                <c:pt idx="6819">
                  <c:v>90.546999999999997</c:v>
                </c:pt>
                <c:pt idx="6820">
                  <c:v>90.558999999999997</c:v>
                </c:pt>
                <c:pt idx="6821">
                  <c:v>90.572000000000003</c:v>
                </c:pt>
                <c:pt idx="6822">
                  <c:v>90.584999999999994</c:v>
                </c:pt>
                <c:pt idx="6823">
                  <c:v>90.596999999999994</c:v>
                </c:pt>
                <c:pt idx="6824">
                  <c:v>90.61</c:v>
                </c:pt>
                <c:pt idx="6825">
                  <c:v>90.625</c:v>
                </c:pt>
                <c:pt idx="6826">
                  <c:v>90.64</c:v>
                </c:pt>
                <c:pt idx="6827">
                  <c:v>90.653999999999996</c:v>
                </c:pt>
                <c:pt idx="6828">
                  <c:v>90.667000000000002</c:v>
                </c:pt>
                <c:pt idx="6829">
                  <c:v>90.68</c:v>
                </c:pt>
                <c:pt idx="6830">
                  <c:v>90.692999999999998</c:v>
                </c:pt>
                <c:pt idx="6831">
                  <c:v>90.706000000000003</c:v>
                </c:pt>
                <c:pt idx="6832">
                  <c:v>90.716999999999999</c:v>
                </c:pt>
                <c:pt idx="6833">
                  <c:v>90.725999999999999</c:v>
                </c:pt>
                <c:pt idx="6834">
                  <c:v>90.734999999999999</c:v>
                </c:pt>
                <c:pt idx="6835">
                  <c:v>90.742999999999995</c:v>
                </c:pt>
                <c:pt idx="6836">
                  <c:v>90.75</c:v>
                </c:pt>
                <c:pt idx="6837">
                  <c:v>90.759</c:v>
                </c:pt>
                <c:pt idx="6838">
                  <c:v>90.768000000000001</c:v>
                </c:pt>
                <c:pt idx="6839">
                  <c:v>90.777000000000001</c:v>
                </c:pt>
                <c:pt idx="6840">
                  <c:v>90.784000000000006</c:v>
                </c:pt>
                <c:pt idx="6841">
                  <c:v>90.790999999999997</c:v>
                </c:pt>
                <c:pt idx="6842">
                  <c:v>90.801000000000002</c:v>
                </c:pt>
                <c:pt idx="6843">
                  <c:v>90.81</c:v>
                </c:pt>
                <c:pt idx="6844">
                  <c:v>90.819000000000003</c:v>
                </c:pt>
                <c:pt idx="6845">
                  <c:v>90.83</c:v>
                </c:pt>
                <c:pt idx="6846">
                  <c:v>90.84</c:v>
                </c:pt>
                <c:pt idx="6847">
                  <c:v>90.850999999999999</c:v>
                </c:pt>
                <c:pt idx="6848">
                  <c:v>90.861999999999995</c:v>
                </c:pt>
                <c:pt idx="6849">
                  <c:v>90.873000000000005</c:v>
                </c:pt>
                <c:pt idx="6850">
                  <c:v>90.885000000000005</c:v>
                </c:pt>
                <c:pt idx="6851">
                  <c:v>90.897000000000006</c:v>
                </c:pt>
                <c:pt idx="6852">
                  <c:v>90.908000000000001</c:v>
                </c:pt>
                <c:pt idx="6853">
                  <c:v>90.918999999999997</c:v>
                </c:pt>
                <c:pt idx="6854">
                  <c:v>90.930999999999997</c:v>
                </c:pt>
                <c:pt idx="6855">
                  <c:v>90.941999999999993</c:v>
                </c:pt>
                <c:pt idx="6856">
                  <c:v>90.953999999999994</c:v>
                </c:pt>
                <c:pt idx="6857">
                  <c:v>90.966999999999999</c:v>
                </c:pt>
                <c:pt idx="6858">
                  <c:v>90.978999999999999</c:v>
                </c:pt>
                <c:pt idx="6859">
                  <c:v>90.992000000000004</c:v>
                </c:pt>
                <c:pt idx="6860">
                  <c:v>91.006</c:v>
                </c:pt>
                <c:pt idx="6861">
                  <c:v>91.021000000000001</c:v>
                </c:pt>
                <c:pt idx="6862">
                  <c:v>91.037000000000006</c:v>
                </c:pt>
                <c:pt idx="6863">
                  <c:v>91.052999999999997</c:v>
                </c:pt>
                <c:pt idx="6864">
                  <c:v>91.066000000000003</c:v>
                </c:pt>
                <c:pt idx="6865">
                  <c:v>91.078000000000003</c:v>
                </c:pt>
                <c:pt idx="6866">
                  <c:v>91.090999999999994</c:v>
                </c:pt>
                <c:pt idx="6867">
                  <c:v>91.113</c:v>
                </c:pt>
                <c:pt idx="6868">
                  <c:v>91.15</c:v>
                </c:pt>
                <c:pt idx="6869">
                  <c:v>91.186000000000007</c:v>
                </c:pt>
                <c:pt idx="6870">
                  <c:v>91.21</c:v>
                </c:pt>
                <c:pt idx="6871">
                  <c:v>91.221999999999994</c:v>
                </c:pt>
                <c:pt idx="6872">
                  <c:v>91.231999999999999</c:v>
                </c:pt>
                <c:pt idx="6873">
                  <c:v>91.241</c:v>
                </c:pt>
                <c:pt idx="6874">
                  <c:v>91.251000000000005</c:v>
                </c:pt>
                <c:pt idx="6875">
                  <c:v>91.262</c:v>
                </c:pt>
                <c:pt idx="6876">
                  <c:v>91.272999999999996</c:v>
                </c:pt>
                <c:pt idx="6877">
                  <c:v>91.284999999999997</c:v>
                </c:pt>
                <c:pt idx="6878">
                  <c:v>91.301000000000002</c:v>
                </c:pt>
                <c:pt idx="6879">
                  <c:v>91.316999999999993</c:v>
                </c:pt>
                <c:pt idx="6880">
                  <c:v>91.331000000000003</c:v>
                </c:pt>
                <c:pt idx="6881">
                  <c:v>91.344999999999999</c:v>
                </c:pt>
                <c:pt idx="6882">
                  <c:v>91.358999999999995</c:v>
                </c:pt>
                <c:pt idx="6883">
                  <c:v>91.414000000000001</c:v>
                </c:pt>
                <c:pt idx="6884">
                  <c:v>91.45</c:v>
                </c:pt>
                <c:pt idx="6885">
                  <c:v>91.457999999999998</c:v>
                </c:pt>
                <c:pt idx="6886">
                  <c:v>91.463999999999999</c:v>
                </c:pt>
                <c:pt idx="6887">
                  <c:v>91.468999999999994</c:v>
                </c:pt>
                <c:pt idx="6888">
                  <c:v>91.475999999999999</c:v>
                </c:pt>
                <c:pt idx="6889">
                  <c:v>91.483999999999995</c:v>
                </c:pt>
                <c:pt idx="6890">
                  <c:v>91.492000000000004</c:v>
                </c:pt>
                <c:pt idx="6891">
                  <c:v>91.5</c:v>
                </c:pt>
                <c:pt idx="6892">
                  <c:v>91.51</c:v>
                </c:pt>
                <c:pt idx="6893">
                  <c:v>91.521000000000001</c:v>
                </c:pt>
                <c:pt idx="6894">
                  <c:v>91.531999999999996</c:v>
                </c:pt>
                <c:pt idx="6895">
                  <c:v>91.543000000000006</c:v>
                </c:pt>
                <c:pt idx="6896">
                  <c:v>91.555999999999997</c:v>
                </c:pt>
                <c:pt idx="6897">
                  <c:v>91.567999999999998</c:v>
                </c:pt>
                <c:pt idx="6898">
                  <c:v>91.581000000000003</c:v>
                </c:pt>
                <c:pt idx="6899">
                  <c:v>91.593000000000004</c:v>
                </c:pt>
                <c:pt idx="6900">
                  <c:v>91.605999999999995</c:v>
                </c:pt>
                <c:pt idx="6901">
                  <c:v>91.617999999999995</c:v>
                </c:pt>
                <c:pt idx="6902">
                  <c:v>91.63</c:v>
                </c:pt>
                <c:pt idx="6903">
                  <c:v>91.641999999999996</c:v>
                </c:pt>
                <c:pt idx="6904">
                  <c:v>91.655000000000001</c:v>
                </c:pt>
                <c:pt idx="6905">
                  <c:v>91.694000000000003</c:v>
                </c:pt>
                <c:pt idx="6906">
                  <c:v>91.724000000000004</c:v>
                </c:pt>
                <c:pt idx="6907">
                  <c:v>91.763000000000005</c:v>
                </c:pt>
                <c:pt idx="6908">
                  <c:v>91.772000000000006</c:v>
                </c:pt>
                <c:pt idx="6909">
                  <c:v>91.798000000000002</c:v>
                </c:pt>
                <c:pt idx="6910">
                  <c:v>91.808999999999997</c:v>
                </c:pt>
                <c:pt idx="6911">
                  <c:v>91.816000000000003</c:v>
                </c:pt>
                <c:pt idx="6912">
                  <c:v>91.822999999999993</c:v>
                </c:pt>
                <c:pt idx="6913">
                  <c:v>91.83</c:v>
                </c:pt>
                <c:pt idx="6914">
                  <c:v>91.841999999999999</c:v>
                </c:pt>
                <c:pt idx="6915">
                  <c:v>91.852999999999994</c:v>
                </c:pt>
                <c:pt idx="6916">
                  <c:v>91.863</c:v>
                </c:pt>
                <c:pt idx="6917">
                  <c:v>91.873999999999995</c:v>
                </c:pt>
                <c:pt idx="6918">
                  <c:v>91.885999999999996</c:v>
                </c:pt>
                <c:pt idx="6919">
                  <c:v>91.897999999999996</c:v>
                </c:pt>
                <c:pt idx="6920">
                  <c:v>91.91</c:v>
                </c:pt>
                <c:pt idx="6921">
                  <c:v>91.921999999999997</c:v>
                </c:pt>
                <c:pt idx="6922">
                  <c:v>91.933999999999997</c:v>
                </c:pt>
                <c:pt idx="6923">
                  <c:v>91.945999999999998</c:v>
                </c:pt>
                <c:pt idx="6924">
                  <c:v>91.956999999999994</c:v>
                </c:pt>
                <c:pt idx="6925">
                  <c:v>91.968999999999994</c:v>
                </c:pt>
                <c:pt idx="6926">
                  <c:v>91.980999999999995</c:v>
                </c:pt>
                <c:pt idx="6927">
                  <c:v>91.992999999999995</c:v>
                </c:pt>
                <c:pt idx="6928">
                  <c:v>92.004000000000005</c:v>
                </c:pt>
                <c:pt idx="6929">
                  <c:v>92.016000000000005</c:v>
                </c:pt>
                <c:pt idx="6930">
                  <c:v>92.027000000000001</c:v>
                </c:pt>
                <c:pt idx="6931">
                  <c:v>92.039000000000001</c:v>
                </c:pt>
                <c:pt idx="6932">
                  <c:v>92.051000000000002</c:v>
                </c:pt>
                <c:pt idx="6933">
                  <c:v>92.061999999999998</c:v>
                </c:pt>
                <c:pt idx="6934">
                  <c:v>92.072999999999993</c:v>
                </c:pt>
                <c:pt idx="6935">
                  <c:v>92.084000000000003</c:v>
                </c:pt>
                <c:pt idx="6936">
                  <c:v>92.096000000000004</c:v>
                </c:pt>
                <c:pt idx="6937">
                  <c:v>92.108000000000004</c:v>
                </c:pt>
                <c:pt idx="6938">
                  <c:v>92.119</c:v>
                </c:pt>
                <c:pt idx="6939">
                  <c:v>92.131</c:v>
                </c:pt>
                <c:pt idx="6940">
                  <c:v>92.141999999999996</c:v>
                </c:pt>
                <c:pt idx="6941">
                  <c:v>92.153000000000006</c:v>
                </c:pt>
                <c:pt idx="6942">
                  <c:v>92.165000000000006</c:v>
                </c:pt>
                <c:pt idx="6943">
                  <c:v>92.176000000000002</c:v>
                </c:pt>
                <c:pt idx="6944">
                  <c:v>92.186999999999998</c:v>
                </c:pt>
                <c:pt idx="6945">
                  <c:v>92.197999999999993</c:v>
                </c:pt>
                <c:pt idx="6946">
                  <c:v>92.21</c:v>
                </c:pt>
                <c:pt idx="6947">
                  <c:v>92.221000000000004</c:v>
                </c:pt>
                <c:pt idx="6948">
                  <c:v>92.231999999999999</c:v>
                </c:pt>
                <c:pt idx="6949">
                  <c:v>92.244</c:v>
                </c:pt>
                <c:pt idx="6950">
                  <c:v>92.254999999999995</c:v>
                </c:pt>
                <c:pt idx="6951">
                  <c:v>92.266000000000005</c:v>
                </c:pt>
                <c:pt idx="6952">
                  <c:v>92.277000000000001</c:v>
                </c:pt>
                <c:pt idx="6953">
                  <c:v>92.287999999999997</c:v>
                </c:pt>
                <c:pt idx="6954">
                  <c:v>92.3</c:v>
                </c:pt>
                <c:pt idx="6955">
                  <c:v>92.311000000000007</c:v>
                </c:pt>
                <c:pt idx="6956">
                  <c:v>92.322000000000003</c:v>
                </c:pt>
                <c:pt idx="6957">
                  <c:v>92.332999999999998</c:v>
                </c:pt>
                <c:pt idx="6958">
                  <c:v>92.343999999999994</c:v>
                </c:pt>
                <c:pt idx="6959">
                  <c:v>92.355999999999995</c:v>
                </c:pt>
                <c:pt idx="6960">
                  <c:v>92.366</c:v>
                </c:pt>
                <c:pt idx="6961">
                  <c:v>92.373999999999995</c:v>
                </c:pt>
                <c:pt idx="6962">
                  <c:v>92.382999999999996</c:v>
                </c:pt>
                <c:pt idx="6963">
                  <c:v>92.394000000000005</c:v>
                </c:pt>
                <c:pt idx="6964">
                  <c:v>92.433000000000007</c:v>
                </c:pt>
                <c:pt idx="6965">
                  <c:v>92.453000000000003</c:v>
                </c:pt>
                <c:pt idx="6966">
                  <c:v>92.46</c:v>
                </c:pt>
                <c:pt idx="6967">
                  <c:v>92.483000000000004</c:v>
                </c:pt>
                <c:pt idx="6968">
                  <c:v>92.51</c:v>
                </c:pt>
                <c:pt idx="6969">
                  <c:v>92.537000000000006</c:v>
                </c:pt>
                <c:pt idx="6970">
                  <c:v>92.558000000000007</c:v>
                </c:pt>
                <c:pt idx="6971">
                  <c:v>92.563999999999993</c:v>
                </c:pt>
                <c:pt idx="6972">
                  <c:v>92.572000000000003</c:v>
                </c:pt>
                <c:pt idx="6973">
                  <c:v>92.581999999999994</c:v>
                </c:pt>
                <c:pt idx="6974">
                  <c:v>92.593000000000004</c:v>
                </c:pt>
                <c:pt idx="6975">
                  <c:v>92.602999999999994</c:v>
                </c:pt>
                <c:pt idx="6976">
                  <c:v>92.614000000000004</c:v>
                </c:pt>
                <c:pt idx="6977">
                  <c:v>92.626999999999995</c:v>
                </c:pt>
                <c:pt idx="6978">
                  <c:v>92.638999999999996</c:v>
                </c:pt>
                <c:pt idx="6979">
                  <c:v>92.650999999999996</c:v>
                </c:pt>
                <c:pt idx="6980">
                  <c:v>92.664000000000001</c:v>
                </c:pt>
                <c:pt idx="6981">
                  <c:v>92.677999999999997</c:v>
                </c:pt>
                <c:pt idx="6982">
                  <c:v>92.691000000000003</c:v>
                </c:pt>
                <c:pt idx="6983">
                  <c:v>92.703999999999994</c:v>
                </c:pt>
                <c:pt idx="6984">
                  <c:v>92.716999999999999</c:v>
                </c:pt>
                <c:pt idx="6985">
                  <c:v>92.73</c:v>
                </c:pt>
                <c:pt idx="6986">
                  <c:v>92.742000000000004</c:v>
                </c:pt>
                <c:pt idx="6987">
                  <c:v>92.754000000000005</c:v>
                </c:pt>
                <c:pt idx="6988">
                  <c:v>92.766999999999996</c:v>
                </c:pt>
                <c:pt idx="6989">
                  <c:v>92.78</c:v>
                </c:pt>
                <c:pt idx="6990">
                  <c:v>92.793000000000006</c:v>
                </c:pt>
                <c:pt idx="6991">
                  <c:v>92.802999999999997</c:v>
                </c:pt>
                <c:pt idx="6992">
                  <c:v>92.822000000000003</c:v>
                </c:pt>
                <c:pt idx="6993">
                  <c:v>92.852999999999994</c:v>
                </c:pt>
                <c:pt idx="6994">
                  <c:v>92.864999999999995</c:v>
                </c:pt>
                <c:pt idx="6995">
                  <c:v>92.893000000000001</c:v>
                </c:pt>
                <c:pt idx="6996">
                  <c:v>92.921999999999997</c:v>
                </c:pt>
                <c:pt idx="6997">
                  <c:v>92.950999999999993</c:v>
                </c:pt>
                <c:pt idx="6998">
                  <c:v>92.98</c:v>
                </c:pt>
                <c:pt idx="6999">
                  <c:v>92.983000000000004</c:v>
                </c:pt>
                <c:pt idx="7000">
                  <c:v>92.989000000000004</c:v>
                </c:pt>
                <c:pt idx="7001">
                  <c:v>92.995000000000005</c:v>
                </c:pt>
                <c:pt idx="7002">
                  <c:v>93.004000000000005</c:v>
                </c:pt>
                <c:pt idx="7003">
                  <c:v>93.013999999999996</c:v>
                </c:pt>
                <c:pt idx="7004">
                  <c:v>93.025999999999996</c:v>
                </c:pt>
                <c:pt idx="7005">
                  <c:v>93.037999999999997</c:v>
                </c:pt>
                <c:pt idx="7006">
                  <c:v>93.05</c:v>
                </c:pt>
                <c:pt idx="7007">
                  <c:v>93.063000000000002</c:v>
                </c:pt>
                <c:pt idx="7008">
                  <c:v>93.075999999999993</c:v>
                </c:pt>
                <c:pt idx="7009">
                  <c:v>93.09</c:v>
                </c:pt>
                <c:pt idx="7010">
                  <c:v>93.102999999999994</c:v>
                </c:pt>
                <c:pt idx="7011">
                  <c:v>93.116</c:v>
                </c:pt>
                <c:pt idx="7012">
                  <c:v>93.128</c:v>
                </c:pt>
                <c:pt idx="7013">
                  <c:v>93.147999999999996</c:v>
                </c:pt>
                <c:pt idx="7014">
                  <c:v>93.174000000000007</c:v>
                </c:pt>
                <c:pt idx="7015">
                  <c:v>93.188000000000002</c:v>
                </c:pt>
                <c:pt idx="7016">
                  <c:v>93.194999999999993</c:v>
                </c:pt>
                <c:pt idx="7017">
                  <c:v>93.206000000000003</c:v>
                </c:pt>
                <c:pt idx="7018">
                  <c:v>93.218000000000004</c:v>
                </c:pt>
                <c:pt idx="7019">
                  <c:v>93.227000000000004</c:v>
                </c:pt>
                <c:pt idx="7020">
                  <c:v>93.236000000000004</c:v>
                </c:pt>
                <c:pt idx="7021">
                  <c:v>93.245999999999995</c:v>
                </c:pt>
                <c:pt idx="7022">
                  <c:v>93.256</c:v>
                </c:pt>
                <c:pt idx="7023">
                  <c:v>93.266000000000005</c:v>
                </c:pt>
                <c:pt idx="7024">
                  <c:v>93.278000000000006</c:v>
                </c:pt>
                <c:pt idx="7025">
                  <c:v>93.29</c:v>
                </c:pt>
                <c:pt idx="7026">
                  <c:v>93.302999999999997</c:v>
                </c:pt>
                <c:pt idx="7027">
                  <c:v>93.317999999999998</c:v>
                </c:pt>
                <c:pt idx="7028">
                  <c:v>93.331999999999994</c:v>
                </c:pt>
                <c:pt idx="7029">
                  <c:v>93.343999999999994</c:v>
                </c:pt>
                <c:pt idx="7030">
                  <c:v>93.356999999999999</c:v>
                </c:pt>
                <c:pt idx="7031">
                  <c:v>93.369</c:v>
                </c:pt>
                <c:pt idx="7032">
                  <c:v>93.381</c:v>
                </c:pt>
                <c:pt idx="7033">
                  <c:v>93.394000000000005</c:v>
                </c:pt>
                <c:pt idx="7034">
                  <c:v>93.436999999999998</c:v>
                </c:pt>
                <c:pt idx="7035">
                  <c:v>93.477000000000004</c:v>
                </c:pt>
                <c:pt idx="7036">
                  <c:v>93.506</c:v>
                </c:pt>
                <c:pt idx="7037">
                  <c:v>93.531000000000006</c:v>
                </c:pt>
                <c:pt idx="7038">
                  <c:v>93.549000000000007</c:v>
                </c:pt>
                <c:pt idx="7039">
                  <c:v>93.558000000000007</c:v>
                </c:pt>
                <c:pt idx="7040">
                  <c:v>93.564999999999998</c:v>
                </c:pt>
                <c:pt idx="7041">
                  <c:v>93.572000000000003</c:v>
                </c:pt>
                <c:pt idx="7042">
                  <c:v>93.58</c:v>
                </c:pt>
                <c:pt idx="7043">
                  <c:v>93.59</c:v>
                </c:pt>
                <c:pt idx="7044">
                  <c:v>93.6</c:v>
                </c:pt>
                <c:pt idx="7045">
                  <c:v>93.611999999999995</c:v>
                </c:pt>
                <c:pt idx="7046">
                  <c:v>93.626000000000005</c:v>
                </c:pt>
                <c:pt idx="7047">
                  <c:v>93.638999999999996</c:v>
                </c:pt>
                <c:pt idx="7048">
                  <c:v>93.653000000000006</c:v>
                </c:pt>
                <c:pt idx="7049">
                  <c:v>93.665999999999997</c:v>
                </c:pt>
                <c:pt idx="7050">
                  <c:v>93.679000000000002</c:v>
                </c:pt>
                <c:pt idx="7051">
                  <c:v>93.691000000000003</c:v>
                </c:pt>
                <c:pt idx="7052">
                  <c:v>93.703000000000003</c:v>
                </c:pt>
                <c:pt idx="7053">
                  <c:v>93.712999999999994</c:v>
                </c:pt>
                <c:pt idx="7054">
                  <c:v>93.734999999999999</c:v>
                </c:pt>
                <c:pt idx="7055">
                  <c:v>93.759</c:v>
                </c:pt>
                <c:pt idx="7056">
                  <c:v>93.77</c:v>
                </c:pt>
                <c:pt idx="7057">
                  <c:v>93.781000000000006</c:v>
                </c:pt>
                <c:pt idx="7058">
                  <c:v>93.790999999999997</c:v>
                </c:pt>
                <c:pt idx="7059">
                  <c:v>93.801000000000002</c:v>
                </c:pt>
                <c:pt idx="7060">
                  <c:v>93.813000000000002</c:v>
                </c:pt>
                <c:pt idx="7061">
                  <c:v>93.825000000000003</c:v>
                </c:pt>
                <c:pt idx="7062">
                  <c:v>93.837999999999994</c:v>
                </c:pt>
                <c:pt idx="7063">
                  <c:v>93.850999999999999</c:v>
                </c:pt>
                <c:pt idx="7064">
                  <c:v>93.864000000000004</c:v>
                </c:pt>
                <c:pt idx="7065">
                  <c:v>93.876000000000005</c:v>
                </c:pt>
                <c:pt idx="7066">
                  <c:v>93.888999999999996</c:v>
                </c:pt>
                <c:pt idx="7067">
                  <c:v>93.903000000000006</c:v>
                </c:pt>
                <c:pt idx="7068">
                  <c:v>93.921999999999997</c:v>
                </c:pt>
                <c:pt idx="7069">
                  <c:v>93.956000000000003</c:v>
                </c:pt>
                <c:pt idx="7070">
                  <c:v>93.992999999999995</c:v>
                </c:pt>
                <c:pt idx="7071">
                  <c:v>94.02</c:v>
                </c:pt>
                <c:pt idx="7072">
                  <c:v>94.043999999999997</c:v>
                </c:pt>
                <c:pt idx="7073">
                  <c:v>94.064999999999998</c:v>
                </c:pt>
                <c:pt idx="7074">
                  <c:v>94.078999999999994</c:v>
                </c:pt>
                <c:pt idx="7075">
                  <c:v>94.084000000000003</c:v>
                </c:pt>
                <c:pt idx="7076">
                  <c:v>94.087999999999994</c:v>
                </c:pt>
                <c:pt idx="7077">
                  <c:v>94.093999999999994</c:v>
                </c:pt>
                <c:pt idx="7078">
                  <c:v>94.105999999999995</c:v>
                </c:pt>
                <c:pt idx="7079">
                  <c:v>94.117000000000004</c:v>
                </c:pt>
                <c:pt idx="7080">
                  <c:v>94.131</c:v>
                </c:pt>
                <c:pt idx="7081">
                  <c:v>94.134</c:v>
                </c:pt>
                <c:pt idx="7082">
                  <c:v>94.141000000000005</c:v>
                </c:pt>
                <c:pt idx="7083">
                  <c:v>94.152000000000001</c:v>
                </c:pt>
                <c:pt idx="7084">
                  <c:v>94.180999999999997</c:v>
                </c:pt>
                <c:pt idx="7085">
                  <c:v>94.23</c:v>
                </c:pt>
                <c:pt idx="7086">
                  <c:v>94.265000000000001</c:v>
                </c:pt>
                <c:pt idx="7087">
                  <c:v>94.293000000000006</c:v>
                </c:pt>
                <c:pt idx="7088">
                  <c:v>94.314999999999998</c:v>
                </c:pt>
                <c:pt idx="7089">
                  <c:v>94.326999999999998</c:v>
                </c:pt>
                <c:pt idx="7090">
                  <c:v>94.331000000000003</c:v>
                </c:pt>
                <c:pt idx="7091">
                  <c:v>94.334000000000003</c:v>
                </c:pt>
                <c:pt idx="7092">
                  <c:v>94.337999999999994</c:v>
                </c:pt>
                <c:pt idx="7093">
                  <c:v>94.349000000000004</c:v>
                </c:pt>
                <c:pt idx="7094">
                  <c:v>94.361999999999995</c:v>
                </c:pt>
                <c:pt idx="7095">
                  <c:v>94.37</c:v>
                </c:pt>
                <c:pt idx="7096">
                  <c:v>94.376000000000005</c:v>
                </c:pt>
                <c:pt idx="7097">
                  <c:v>94.385999999999996</c:v>
                </c:pt>
                <c:pt idx="7098">
                  <c:v>94.397000000000006</c:v>
                </c:pt>
                <c:pt idx="7099">
                  <c:v>94.408000000000001</c:v>
                </c:pt>
                <c:pt idx="7100">
                  <c:v>94.418999999999997</c:v>
                </c:pt>
                <c:pt idx="7101">
                  <c:v>94.430999999999997</c:v>
                </c:pt>
                <c:pt idx="7102">
                  <c:v>94.442999999999998</c:v>
                </c:pt>
                <c:pt idx="7103">
                  <c:v>94.456000000000003</c:v>
                </c:pt>
                <c:pt idx="7104">
                  <c:v>94.468999999999994</c:v>
                </c:pt>
                <c:pt idx="7105">
                  <c:v>94.483999999999995</c:v>
                </c:pt>
                <c:pt idx="7106">
                  <c:v>94.498999999999995</c:v>
                </c:pt>
                <c:pt idx="7107">
                  <c:v>94.513000000000005</c:v>
                </c:pt>
                <c:pt idx="7108">
                  <c:v>94.525999999999996</c:v>
                </c:pt>
                <c:pt idx="7109">
                  <c:v>94.537999999999997</c:v>
                </c:pt>
                <c:pt idx="7110">
                  <c:v>94.552999999999997</c:v>
                </c:pt>
                <c:pt idx="7111">
                  <c:v>94.575000000000003</c:v>
                </c:pt>
                <c:pt idx="7112">
                  <c:v>94.626999999999995</c:v>
                </c:pt>
                <c:pt idx="7113">
                  <c:v>94.632000000000005</c:v>
                </c:pt>
                <c:pt idx="7114">
                  <c:v>94.635000000000005</c:v>
                </c:pt>
                <c:pt idx="7115">
                  <c:v>94.637</c:v>
                </c:pt>
                <c:pt idx="7116">
                  <c:v>94.638000000000005</c:v>
                </c:pt>
                <c:pt idx="7117">
                  <c:v>94.647000000000006</c:v>
                </c:pt>
                <c:pt idx="7118">
                  <c:v>94.656999999999996</c:v>
                </c:pt>
                <c:pt idx="7119">
                  <c:v>94.667000000000002</c:v>
                </c:pt>
                <c:pt idx="7120">
                  <c:v>94.677999999999997</c:v>
                </c:pt>
                <c:pt idx="7121">
                  <c:v>94.69</c:v>
                </c:pt>
                <c:pt idx="7122">
                  <c:v>94.701999999999998</c:v>
                </c:pt>
                <c:pt idx="7123">
                  <c:v>94.715000000000003</c:v>
                </c:pt>
                <c:pt idx="7124">
                  <c:v>94.727999999999994</c:v>
                </c:pt>
                <c:pt idx="7125">
                  <c:v>94.742000000000004</c:v>
                </c:pt>
                <c:pt idx="7126">
                  <c:v>94.757000000000005</c:v>
                </c:pt>
                <c:pt idx="7127">
                  <c:v>94.771000000000001</c:v>
                </c:pt>
                <c:pt idx="7128">
                  <c:v>94.784999999999997</c:v>
                </c:pt>
                <c:pt idx="7129">
                  <c:v>94.796999999999997</c:v>
                </c:pt>
                <c:pt idx="7130">
                  <c:v>94.81</c:v>
                </c:pt>
                <c:pt idx="7131">
                  <c:v>94.822999999999993</c:v>
                </c:pt>
                <c:pt idx="7132">
                  <c:v>94.835999999999999</c:v>
                </c:pt>
                <c:pt idx="7133">
                  <c:v>94.852000000000004</c:v>
                </c:pt>
                <c:pt idx="7134">
                  <c:v>94.879000000000005</c:v>
                </c:pt>
                <c:pt idx="7135">
                  <c:v>94.926000000000002</c:v>
                </c:pt>
                <c:pt idx="7136">
                  <c:v>94.960999999999999</c:v>
                </c:pt>
                <c:pt idx="7137">
                  <c:v>94.992999999999995</c:v>
                </c:pt>
                <c:pt idx="7138">
                  <c:v>94.994</c:v>
                </c:pt>
                <c:pt idx="7139">
                  <c:v>95.006</c:v>
                </c:pt>
                <c:pt idx="7140">
                  <c:v>95.028999999999996</c:v>
                </c:pt>
                <c:pt idx="7141">
                  <c:v>95.05</c:v>
                </c:pt>
                <c:pt idx="7142">
                  <c:v>95.067999999999998</c:v>
                </c:pt>
                <c:pt idx="7143">
                  <c:v>95.093000000000004</c:v>
                </c:pt>
                <c:pt idx="7144">
                  <c:v>95.12</c:v>
                </c:pt>
                <c:pt idx="7145">
                  <c:v>95.147999999999996</c:v>
                </c:pt>
                <c:pt idx="7146">
                  <c:v>95.176000000000002</c:v>
                </c:pt>
                <c:pt idx="7147">
                  <c:v>95.203000000000003</c:v>
                </c:pt>
                <c:pt idx="7148">
                  <c:v>95.215999999999994</c:v>
                </c:pt>
                <c:pt idx="7149">
                  <c:v>95.222999999999999</c:v>
                </c:pt>
                <c:pt idx="7150">
                  <c:v>95.227000000000004</c:v>
                </c:pt>
                <c:pt idx="7151">
                  <c:v>95.230999999999995</c:v>
                </c:pt>
                <c:pt idx="7152">
                  <c:v>95.239000000000004</c:v>
                </c:pt>
                <c:pt idx="7153">
                  <c:v>95.25</c:v>
                </c:pt>
                <c:pt idx="7154">
                  <c:v>95.260999999999996</c:v>
                </c:pt>
                <c:pt idx="7155">
                  <c:v>95.272000000000006</c:v>
                </c:pt>
                <c:pt idx="7156">
                  <c:v>95.284999999999997</c:v>
                </c:pt>
                <c:pt idx="7157">
                  <c:v>95.298000000000002</c:v>
                </c:pt>
                <c:pt idx="7158">
                  <c:v>95.311000000000007</c:v>
                </c:pt>
                <c:pt idx="7159">
                  <c:v>95.323999999999998</c:v>
                </c:pt>
                <c:pt idx="7160">
                  <c:v>95.337000000000003</c:v>
                </c:pt>
                <c:pt idx="7161">
                  <c:v>95.35</c:v>
                </c:pt>
                <c:pt idx="7162">
                  <c:v>95.363</c:v>
                </c:pt>
                <c:pt idx="7163">
                  <c:v>95.376000000000005</c:v>
                </c:pt>
                <c:pt idx="7164">
                  <c:v>95.388999999999996</c:v>
                </c:pt>
                <c:pt idx="7165">
                  <c:v>95.403000000000006</c:v>
                </c:pt>
                <c:pt idx="7166">
                  <c:v>95.417000000000002</c:v>
                </c:pt>
                <c:pt idx="7167">
                  <c:v>95.43</c:v>
                </c:pt>
                <c:pt idx="7168">
                  <c:v>95.442999999999998</c:v>
                </c:pt>
                <c:pt idx="7169">
                  <c:v>95.453999999999994</c:v>
                </c:pt>
                <c:pt idx="7170">
                  <c:v>95.462999999999994</c:v>
                </c:pt>
                <c:pt idx="7171">
                  <c:v>95.471999999999994</c:v>
                </c:pt>
                <c:pt idx="7172">
                  <c:v>95.480999999999995</c:v>
                </c:pt>
                <c:pt idx="7173">
                  <c:v>95.495000000000005</c:v>
                </c:pt>
                <c:pt idx="7174">
                  <c:v>95.507999999999996</c:v>
                </c:pt>
                <c:pt idx="7175">
                  <c:v>95.52</c:v>
                </c:pt>
                <c:pt idx="7176">
                  <c:v>95.533000000000001</c:v>
                </c:pt>
                <c:pt idx="7177">
                  <c:v>95.546000000000006</c:v>
                </c:pt>
                <c:pt idx="7178">
                  <c:v>95.558000000000007</c:v>
                </c:pt>
                <c:pt idx="7179">
                  <c:v>95.570999999999998</c:v>
                </c:pt>
                <c:pt idx="7180">
                  <c:v>95.584999999999994</c:v>
                </c:pt>
                <c:pt idx="7181">
                  <c:v>95.599000000000004</c:v>
                </c:pt>
                <c:pt idx="7182">
                  <c:v>95.613</c:v>
                </c:pt>
                <c:pt idx="7183">
                  <c:v>95.626000000000005</c:v>
                </c:pt>
                <c:pt idx="7184">
                  <c:v>95.638000000000005</c:v>
                </c:pt>
                <c:pt idx="7185">
                  <c:v>95.65</c:v>
                </c:pt>
                <c:pt idx="7186">
                  <c:v>95.662000000000006</c:v>
                </c:pt>
                <c:pt idx="7187">
                  <c:v>95.674999999999997</c:v>
                </c:pt>
                <c:pt idx="7188">
                  <c:v>95.686999999999998</c:v>
                </c:pt>
                <c:pt idx="7189">
                  <c:v>95.7</c:v>
                </c:pt>
                <c:pt idx="7190">
                  <c:v>95.712000000000003</c:v>
                </c:pt>
                <c:pt idx="7191">
                  <c:v>95.724999999999994</c:v>
                </c:pt>
                <c:pt idx="7192">
                  <c:v>95.738</c:v>
                </c:pt>
                <c:pt idx="7193">
                  <c:v>95.751999999999995</c:v>
                </c:pt>
                <c:pt idx="7194">
                  <c:v>95.763999999999996</c:v>
                </c:pt>
                <c:pt idx="7195">
                  <c:v>95.775999999999996</c:v>
                </c:pt>
                <c:pt idx="7196">
                  <c:v>95.793999999999997</c:v>
                </c:pt>
                <c:pt idx="7197">
                  <c:v>95.822999999999993</c:v>
                </c:pt>
                <c:pt idx="7198">
                  <c:v>95.85</c:v>
                </c:pt>
                <c:pt idx="7199">
                  <c:v>95.885000000000005</c:v>
                </c:pt>
                <c:pt idx="7200">
                  <c:v>95.918000000000006</c:v>
                </c:pt>
                <c:pt idx="7201">
                  <c:v>95.944000000000003</c:v>
                </c:pt>
                <c:pt idx="7202">
                  <c:v>95.966999999999999</c:v>
                </c:pt>
                <c:pt idx="7203">
                  <c:v>95.971000000000004</c:v>
                </c:pt>
                <c:pt idx="7204">
                  <c:v>95.974999999999994</c:v>
                </c:pt>
                <c:pt idx="7205">
                  <c:v>95.981999999999999</c:v>
                </c:pt>
                <c:pt idx="7206">
                  <c:v>95.991</c:v>
                </c:pt>
                <c:pt idx="7207">
                  <c:v>96</c:v>
                </c:pt>
                <c:pt idx="7208">
                  <c:v>96.009</c:v>
                </c:pt>
                <c:pt idx="7209">
                  <c:v>96.034999999999997</c:v>
                </c:pt>
                <c:pt idx="7210">
                  <c:v>96.100999999999999</c:v>
                </c:pt>
                <c:pt idx="7211">
                  <c:v>96.143000000000001</c:v>
                </c:pt>
                <c:pt idx="7212">
                  <c:v>96.164000000000001</c:v>
                </c:pt>
                <c:pt idx="7213">
                  <c:v>96.174000000000007</c:v>
                </c:pt>
                <c:pt idx="7214">
                  <c:v>96.177000000000007</c:v>
                </c:pt>
                <c:pt idx="7215">
                  <c:v>96.182000000000002</c:v>
                </c:pt>
                <c:pt idx="7216">
                  <c:v>96.186000000000007</c:v>
                </c:pt>
                <c:pt idx="7217">
                  <c:v>96.19</c:v>
                </c:pt>
                <c:pt idx="7218">
                  <c:v>96.194999999999993</c:v>
                </c:pt>
                <c:pt idx="7219">
                  <c:v>96.201999999999998</c:v>
                </c:pt>
                <c:pt idx="7220">
                  <c:v>96.218000000000004</c:v>
                </c:pt>
                <c:pt idx="7221">
                  <c:v>96.233999999999995</c:v>
                </c:pt>
                <c:pt idx="7222">
                  <c:v>96.248999999999995</c:v>
                </c:pt>
                <c:pt idx="7223">
                  <c:v>96.260999999999996</c:v>
                </c:pt>
                <c:pt idx="7224">
                  <c:v>96.269000000000005</c:v>
                </c:pt>
                <c:pt idx="7225">
                  <c:v>96.275000000000006</c:v>
                </c:pt>
                <c:pt idx="7226">
                  <c:v>96.281999999999996</c:v>
                </c:pt>
                <c:pt idx="7227">
                  <c:v>96.29</c:v>
                </c:pt>
                <c:pt idx="7228">
                  <c:v>96.3</c:v>
                </c:pt>
                <c:pt idx="7229">
                  <c:v>96.311999999999998</c:v>
                </c:pt>
                <c:pt idx="7230">
                  <c:v>96.322999999999993</c:v>
                </c:pt>
                <c:pt idx="7231">
                  <c:v>96.334999999999994</c:v>
                </c:pt>
                <c:pt idx="7232">
                  <c:v>96.346999999999994</c:v>
                </c:pt>
                <c:pt idx="7233">
                  <c:v>96.358999999999995</c:v>
                </c:pt>
                <c:pt idx="7234">
                  <c:v>96.370999999999995</c:v>
                </c:pt>
                <c:pt idx="7235">
                  <c:v>96.384</c:v>
                </c:pt>
                <c:pt idx="7236">
                  <c:v>96.396000000000001</c:v>
                </c:pt>
                <c:pt idx="7237">
                  <c:v>96.408000000000001</c:v>
                </c:pt>
                <c:pt idx="7238">
                  <c:v>96.418000000000006</c:v>
                </c:pt>
                <c:pt idx="7239">
                  <c:v>96.43</c:v>
                </c:pt>
                <c:pt idx="7240">
                  <c:v>96.441000000000003</c:v>
                </c:pt>
                <c:pt idx="7241">
                  <c:v>96.450999999999993</c:v>
                </c:pt>
                <c:pt idx="7242">
                  <c:v>96.462999999999994</c:v>
                </c:pt>
                <c:pt idx="7243">
                  <c:v>96.474999999999994</c:v>
                </c:pt>
                <c:pt idx="7244">
                  <c:v>96.486999999999995</c:v>
                </c:pt>
                <c:pt idx="7245">
                  <c:v>96.498999999999995</c:v>
                </c:pt>
                <c:pt idx="7246">
                  <c:v>96.51</c:v>
                </c:pt>
                <c:pt idx="7247">
                  <c:v>96.522999999999996</c:v>
                </c:pt>
                <c:pt idx="7248">
                  <c:v>96.534999999999997</c:v>
                </c:pt>
                <c:pt idx="7249">
                  <c:v>96.546999999999997</c:v>
                </c:pt>
                <c:pt idx="7250">
                  <c:v>96.56</c:v>
                </c:pt>
                <c:pt idx="7251">
                  <c:v>96.570999999999998</c:v>
                </c:pt>
                <c:pt idx="7252">
                  <c:v>96.582999999999998</c:v>
                </c:pt>
                <c:pt idx="7253">
                  <c:v>96.594999999999999</c:v>
                </c:pt>
                <c:pt idx="7254">
                  <c:v>96.606999999999999</c:v>
                </c:pt>
                <c:pt idx="7255">
                  <c:v>96.619</c:v>
                </c:pt>
                <c:pt idx="7256">
                  <c:v>96.632000000000005</c:v>
                </c:pt>
                <c:pt idx="7257">
                  <c:v>96.644000000000005</c:v>
                </c:pt>
                <c:pt idx="7258">
                  <c:v>96.656000000000006</c:v>
                </c:pt>
                <c:pt idx="7259">
                  <c:v>96.668000000000006</c:v>
                </c:pt>
                <c:pt idx="7260">
                  <c:v>96.680999999999997</c:v>
                </c:pt>
                <c:pt idx="7261">
                  <c:v>96.692999999999998</c:v>
                </c:pt>
                <c:pt idx="7262">
                  <c:v>96.704999999999998</c:v>
                </c:pt>
                <c:pt idx="7263">
                  <c:v>96.718000000000004</c:v>
                </c:pt>
                <c:pt idx="7264">
                  <c:v>96.730999999999995</c:v>
                </c:pt>
                <c:pt idx="7265">
                  <c:v>96.744</c:v>
                </c:pt>
                <c:pt idx="7266">
                  <c:v>96.757000000000005</c:v>
                </c:pt>
                <c:pt idx="7267">
                  <c:v>96.77</c:v>
                </c:pt>
                <c:pt idx="7268">
                  <c:v>96.781999999999996</c:v>
                </c:pt>
                <c:pt idx="7269">
                  <c:v>96.793000000000006</c:v>
                </c:pt>
                <c:pt idx="7270">
                  <c:v>96.805000000000007</c:v>
                </c:pt>
                <c:pt idx="7271">
                  <c:v>96.817999999999998</c:v>
                </c:pt>
                <c:pt idx="7272">
                  <c:v>96.83</c:v>
                </c:pt>
                <c:pt idx="7273">
                  <c:v>96.841999999999999</c:v>
                </c:pt>
                <c:pt idx="7274">
                  <c:v>96.853999999999999</c:v>
                </c:pt>
                <c:pt idx="7275">
                  <c:v>96.866</c:v>
                </c:pt>
                <c:pt idx="7276">
                  <c:v>96.878</c:v>
                </c:pt>
                <c:pt idx="7277">
                  <c:v>96.89</c:v>
                </c:pt>
                <c:pt idx="7278">
                  <c:v>96.902000000000001</c:v>
                </c:pt>
                <c:pt idx="7279">
                  <c:v>96.914000000000001</c:v>
                </c:pt>
                <c:pt idx="7280">
                  <c:v>96.926000000000002</c:v>
                </c:pt>
                <c:pt idx="7281">
                  <c:v>96.938999999999993</c:v>
                </c:pt>
                <c:pt idx="7282">
                  <c:v>96.950999999999993</c:v>
                </c:pt>
                <c:pt idx="7283">
                  <c:v>96.962999999999994</c:v>
                </c:pt>
                <c:pt idx="7284">
                  <c:v>96.974999999999994</c:v>
                </c:pt>
                <c:pt idx="7285">
                  <c:v>96.986999999999995</c:v>
                </c:pt>
                <c:pt idx="7286">
                  <c:v>96.998000000000005</c:v>
                </c:pt>
                <c:pt idx="7287">
                  <c:v>97.010999999999996</c:v>
                </c:pt>
                <c:pt idx="7288">
                  <c:v>97.022999999999996</c:v>
                </c:pt>
                <c:pt idx="7289">
                  <c:v>97.034999999999997</c:v>
                </c:pt>
                <c:pt idx="7290">
                  <c:v>97.048000000000002</c:v>
                </c:pt>
                <c:pt idx="7291">
                  <c:v>97.06</c:v>
                </c:pt>
                <c:pt idx="7292">
                  <c:v>97.072000000000003</c:v>
                </c:pt>
                <c:pt idx="7293">
                  <c:v>97.084999999999994</c:v>
                </c:pt>
                <c:pt idx="7294">
                  <c:v>97.096999999999994</c:v>
                </c:pt>
                <c:pt idx="7295">
                  <c:v>97.108999999999995</c:v>
                </c:pt>
                <c:pt idx="7296">
                  <c:v>97.122</c:v>
                </c:pt>
                <c:pt idx="7297">
                  <c:v>97.134</c:v>
                </c:pt>
                <c:pt idx="7298">
                  <c:v>97.146000000000001</c:v>
                </c:pt>
                <c:pt idx="7299">
                  <c:v>97.158000000000001</c:v>
                </c:pt>
                <c:pt idx="7300">
                  <c:v>97.171000000000006</c:v>
                </c:pt>
                <c:pt idx="7301">
                  <c:v>97.183000000000007</c:v>
                </c:pt>
                <c:pt idx="7302">
                  <c:v>97.194999999999993</c:v>
                </c:pt>
                <c:pt idx="7303">
                  <c:v>97.218000000000004</c:v>
                </c:pt>
                <c:pt idx="7304">
                  <c:v>97.271000000000001</c:v>
                </c:pt>
                <c:pt idx="7305">
                  <c:v>97.337000000000003</c:v>
                </c:pt>
                <c:pt idx="7306">
                  <c:v>97.376999999999995</c:v>
                </c:pt>
                <c:pt idx="7307">
                  <c:v>97.444000000000003</c:v>
                </c:pt>
                <c:pt idx="7308">
                  <c:v>97.512</c:v>
                </c:pt>
                <c:pt idx="7309">
                  <c:v>97.57</c:v>
                </c:pt>
                <c:pt idx="7310">
                  <c:v>97.602000000000004</c:v>
                </c:pt>
                <c:pt idx="7311">
                  <c:v>97.603999999999999</c:v>
                </c:pt>
                <c:pt idx="7312">
                  <c:v>97.606999999999999</c:v>
                </c:pt>
                <c:pt idx="7313">
                  <c:v>97.61</c:v>
                </c:pt>
                <c:pt idx="7314">
                  <c:v>97.614999999999995</c:v>
                </c:pt>
                <c:pt idx="7315">
                  <c:v>97.62</c:v>
                </c:pt>
                <c:pt idx="7316">
                  <c:v>97.623999999999995</c:v>
                </c:pt>
                <c:pt idx="7317">
                  <c:v>97.632000000000005</c:v>
                </c:pt>
                <c:pt idx="7318">
                  <c:v>97.641000000000005</c:v>
                </c:pt>
                <c:pt idx="7319">
                  <c:v>97.650999999999996</c:v>
                </c:pt>
                <c:pt idx="7320">
                  <c:v>97.662000000000006</c:v>
                </c:pt>
                <c:pt idx="7321">
                  <c:v>97.674999999999997</c:v>
                </c:pt>
                <c:pt idx="7322">
                  <c:v>97.688999999999993</c:v>
                </c:pt>
                <c:pt idx="7323">
                  <c:v>97.701999999999998</c:v>
                </c:pt>
                <c:pt idx="7324">
                  <c:v>97.715000000000003</c:v>
                </c:pt>
                <c:pt idx="7325">
                  <c:v>97.727000000000004</c:v>
                </c:pt>
                <c:pt idx="7326">
                  <c:v>97.74</c:v>
                </c:pt>
                <c:pt idx="7327">
                  <c:v>97.751999999999995</c:v>
                </c:pt>
                <c:pt idx="7328">
                  <c:v>97.763000000000005</c:v>
                </c:pt>
                <c:pt idx="7329">
                  <c:v>97.774000000000001</c:v>
                </c:pt>
                <c:pt idx="7330">
                  <c:v>97.784999999999997</c:v>
                </c:pt>
                <c:pt idx="7331">
                  <c:v>97.798000000000002</c:v>
                </c:pt>
                <c:pt idx="7332">
                  <c:v>97.813000000000002</c:v>
                </c:pt>
                <c:pt idx="7333">
                  <c:v>97.825000000000003</c:v>
                </c:pt>
                <c:pt idx="7334">
                  <c:v>97.831000000000003</c:v>
                </c:pt>
                <c:pt idx="7335">
                  <c:v>97.843999999999994</c:v>
                </c:pt>
                <c:pt idx="7336">
                  <c:v>97.856999999999999</c:v>
                </c:pt>
                <c:pt idx="7337">
                  <c:v>97.867999999999995</c:v>
                </c:pt>
                <c:pt idx="7338">
                  <c:v>97.879000000000005</c:v>
                </c:pt>
                <c:pt idx="7339">
                  <c:v>97.89</c:v>
                </c:pt>
                <c:pt idx="7340">
                  <c:v>97.900999999999996</c:v>
                </c:pt>
                <c:pt idx="7341">
                  <c:v>97.912000000000006</c:v>
                </c:pt>
                <c:pt idx="7342">
                  <c:v>97.921000000000006</c:v>
                </c:pt>
                <c:pt idx="7343">
                  <c:v>97.929000000000002</c:v>
                </c:pt>
                <c:pt idx="7344">
                  <c:v>97.936999999999998</c:v>
                </c:pt>
                <c:pt idx="7345">
                  <c:v>97.956000000000003</c:v>
                </c:pt>
                <c:pt idx="7346">
                  <c:v>97.974999999999994</c:v>
                </c:pt>
                <c:pt idx="7347">
                  <c:v>97.98</c:v>
                </c:pt>
                <c:pt idx="7348">
                  <c:v>97.998000000000005</c:v>
                </c:pt>
                <c:pt idx="7349">
                  <c:v>98.022000000000006</c:v>
                </c:pt>
                <c:pt idx="7350">
                  <c:v>98.052000000000007</c:v>
                </c:pt>
                <c:pt idx="7351">
                  <c:v>98.081999999999994</c:v>
                </c:pt>
                <c:pt idx="7352">
                  <c:v>98.093000000000004</c:v>
                </c:pt>
                <c:pt idx="7353">
                  <c:v>98.099000000000004</c:v>
                </c:pt>
                <c:pt idx="7354">
                  <c:v>98.102999999999994</c:v>
                </c:pt>
                <c:pt idx="7355">
                  <c:v>98.108000000000004</c:v>
                </c:pt>
                <c:pt idx="7356">
                  <c:v>98.117000000000004</c:v>
                </c:pt>
                <c:pt idx="7357">
                  <c:v>98.126999999999995</c:v>
                </c:pt>
                <c:pt idx="7358">
                  <c:v>98.138999999999996</c:v>
                </c:pt>
                <c:pt idx="7359">
                  <c:v>98.150999999999996</c:v>
                </c:pt>
                <c:pt idx="7360">
                  <c:v>98.162999999999997</c:v>
                </c:pt>
                <c:pt idx="7361">
                  <c:v>98.176000000000002</c:v>
                </c:pt>
                <c:pt idx="7362">
                  <c:v>98.19</c:v>
                </c:pt>
                <c:pt idx="7363">
                  <c:v>98.203000000000003</c:v>
                </c:pt>
                <c:pt idx="7364">
                  <c:v>98.213999999999999</c:v>
                </c:pt>
                <c:pt idx="7365">
                  <c:v>98.225999999999999</c:v>
                </c:pt>
                <c:pt idx="7366">
                  <c:v>98.239000000000004</c:v>
                </c:pt>
                <c:pt idx="7367">
                  <c:v>98.254000000000005</c:v>
                </c:pt>
                <c:pt idx="7368">
                  <c:v>98.275000000000006</c:v>
                </c:pt>
                <c:pt idx="7369">
                  <c:v>98.319000000000003</c:v>
                </c:pt>
                <c:pt idx="7370">
                  <c:v>98.326999999999998</c:v>
                </c:pt>
                <c:pt idx="7371">
                  <c:v>98.346000000000004</c:v>
                </c:pt>
                <c:pt idx="7372">
                  <c:v>98.347999999999999</c:v>
                </c:pt>
                <c:pt idx="7373">
                  <c:v>98.355999999999995</c:v>
                </c:pt>
                <c:pt idx="7374">
                  <c:v>98.361999999999995</c:v>
                </c:pt>
                <c:pt idx="7375">
                  <c:v>98.372</c:v>
                </c:pt>
                <c:pt idx="7376">
                  <c:v>98.384</c:v>
                </c:pt>
                <c:pt idx="7377">
                  <c:v>98.394999999999996</c:v>
                </c:pt>
                <c:pt idx="7378">
                  <c:v>98.408000000000001</c:v>
                </c:pt>
                <c:pt idx="7379">
                  <c:v>98.421999999999997</c:v>
                </c:pt>
                <c:pt idx="7380">
                  <c:v>98.435000000000002</c:v>
                </c:pt>
                <c:pt idx="7381">
                  <c:v>98.447999999999993</c:v>
                </c:pt>
                <c:pt idx="7382">
                  <c:v>98.460999999999999</c:v>
                </c:pt>
                <c:pt idx="7383">
                  <c:v>98.472999999999999</c:v>
                </c:pt>
                <c:pt idx="7384">
                  <c:v>98.486000000000004</c:v>
                </c:pt>
                <c:pt idx="7385">
                  <c:v>98.5</c:v>
                </c:pt>
                <c:pt idx="7386">
                  <c:v>98.510999999999996</c:v>
                </c:pt>
                <c:pt idx="7387">
                  <c:v>98.521000000000001</c:v>
                </c:pt>
                <c:pt idx="7388">
                  <c:v>98.542000000000002</c:v>
                </c:pt>
                <c:pt idx="7389">
                  <c:v>98.572000000000003</c:v>
                </c:pt>
                <c:pt idx="7390">
                  <c:v>98.590999999999994</c:v>
                </c:pt>
                <c:pt idx="7391">
                  <c:v>98.611000000000004</c:v>
                </c:pt>
                <c:pt idx="7392">
                  <c:v>98.647999999999996</c:v>
                </c:pt>
                <c:pt idx="7393">
                  <c:v>98.694999999999993</c:v>
                </c:pt>
                <c:pt idx="7394">
                  <c:v>98.738</c:v>
                </c:pt>
                <c:pt idx="7395">
                  <c:v>98.765000000000001</c:v>
                </c:pt>
                <c:pt idx="7396">
                  <c:v>98.795000000000002</c:v>
                </c:pt>
                <c:pt idx="7397">
                  <c:v>98.825000000000003</c:v>
                </c:pt>
                <c:pt idx="7398">
                  <c:v>98.85</c:v>
                </c:pt>
                <c:pt idx="7399">
                  <c:v>98.861000000000004</c:v>
                </c:pt>
                <c:pt idx="7400">
                  <c:v>98.864000000000004</c:v>
                </c:pt>
                <c:pt idx="7401">
                  <c:v>98.867999999999995</c:v>
                </c:pt>
                <c:pt idx="7402">
                  <c:v>98.873999999999995</c:v>
                </c:pt>
                <c:pt idx="7403">
                  <c:v>98.884</c:v>
                </c:pt>
                <c:pt idx="7404">
                  <c:v>98.896000000000001</c:v>
                </c:pt>
                <c:pt idx="7405">
                  <c:v>98.908000000000001</c:v>
                </c:pt>
                <c:pt idx="7406">
                  <c:v>98.921000000000006</c:v>
                </c:pt>
                <c:pt idx="7407">
                  <c:v>98.935000000000002</c:v>
                </c:pt>
                <c:pt idx="7408">
                  <c:v>98.947999999999993</c:v>
                </c:pt>
                <c:pt idx="7409">
                  <c:v>98.96</c:v>
                </c:pt>
                <c:pt idx="7410">
                  <c:v>98.972999999999999</c:v>
                </c:pt>
                <c:pt idx="7411">
                  <c:v>98.986999999999995</c:v>
                </c:pt>
                <c:pt idx="7412">
                  <c:v>99</c:v>
                </c:pt>
                <c:pt idx="7413">
                  <c:v>99.013000000000005</c:v>
                </c:pt>
                <c:pt idx="7414">
                  <c:v>99.027000000000001</c:v>
                </c:pt>
                <c:pt idx="7415">
                  <c:v>99.040999999999997</c:v>
                </c:pt>
                <c:pt idx="7416">
                  <c:v>99.055000000000007</c:v>
                </c:pt>
                <c:pt idx="7417">
                  <c:v>99.067999999999998</c:v>
                </c:pt>
                <c:pt idx="7418">
                  <c:v>99.08</c:v>
                </c:pt>
                <c:pt idx="7419">
                  <c:v>99.088999999999999</c:v>
                </c:pt>
                <c:pt idx="7420">
                  <c:v>99.096999999999994</c:v>
                </c:pt>
                <c:pt idx="7421">
                  <c:v>99.103999999999999</c:v>
                </c:pt>
                <c:pt idx="7422">
                  <c:v>99.126999999999995</c:v>
                </c:pt>
                <c:pt idx="7423">
                  <c:v>99.16</c:v>
                </c:pt>
                <c:pt idx="7424">
                  <c:v>99.162999999999997</c:v>
                </c:pt>
                <c:pt idx="7425">
                  <c:v>99.167000000000002</c:v>
                </c:pt>
                <c:pt idx="7426">
                  <c:v>99.171999999999997</c:v>
                </c:pt>
                <c:pt idx="7427">
                  <c:v>99.180999999999997</c:v>
                </c:pt>
                <c:pt idx="7428">
                  <c:v>99.191999999999993</c:v>
                </c:pt>
                <c:pt idx="7429">
                  <c:v>99.203999999999994</c:v>
                </c:pt>
                <c:pt idx="7430">
                  <c:v>99.216999999999999</c:v>
                </c:pt>
                <c:pt idx="7431">
                  <c:v>99.230999999999995</c:v>
                </c:pt>
                <c:pt idx="7432">
                  <c:v>99.245000000000005</c:v>
                </c:pt>
                <c:pt idx="7433">
                  <c:v>99.257999999999996</c:v>
                </c:pt>
                <c:pt idx="7434">
                  <c:v>99.271000000000001</c:v>
                </c:pt>
                <c:pt idx="7435">
                  <c:v>99.284999999999997</c:v>
                </c:pt>
                <c:pt idx="7436">
                  <c:v>99.298000000000002</c:v>
                </c:pt>
                <c:pt idx="7437">
                  <c:v>99.31</c:v>
                </c:pt>
                <c:pt idx="7438">
                  <c:v>99.328999999999994</c:v>
                </c:pt>
                <c:pt idx="7439">
                  <c:v>99.36</c:v>
                </c:pt>
                <c:pt idx="7440">
                  <c:v>99.394999999999996</c:v>
                </c:pt>
                <c:pt idx="7441">
                  <c:v>99.414000000000001</c:v>
                </c:pt>
                <c:pt idx="7442">
                  <c:v>99.427000000000007</c:v>
                </c:pt>
                <c:pt idx="7443">
                  <c:v>99.451999999999998</c:v>
                </c:pt>
                <c:pt idx="7444">
                  <c:v>99.474999999999994</c:v>
                </c:pt>
                <c:pt idx="7445">
                  <c:v>99.484999999999999</c:v>
                </c:pt>
                <c:pt idx="7446">
                  <c:v>99.489000000000004</c:v>
                </c:pt>
                <c:pt idx="7447">
                  <c:v>99.494</c:v>
                </c:pt>
                <c:pt idx="7448">
                  <c:v>99.498999999999995</c:v>
                </c:pt>
                <c:pt idx="7449">
                  <c:v>99.507000000000005</c:v>
                </c:pt>
                <c:pt idx="7450">
                  <c:v>99.519000000000005</c:v>
                </c:pt>
                <c:pt idx="7451">
                  <c:v>99.53</c:v>
                </c:pt>
                <c:pt idx="7452">
                  <c:v>99.534000000000006</c:v>
                </c:pt>
                <c:pt idx="7453">
                  <c:v>99.54</c:v>
                </c:pt>
                <c:pt idx="7454">
                  <c:v>99.548000000000002</c:v>
                </c:pt>
                <c:pt idx="7455">
                  <c:v>99.555999999999997</c:v>
                </c:pt>
                <c:pt idx="7456">
                  <c:v>99.566999999999993</c:v>
                </c:pt>
                <c:pt idx="7457">
                  <c:v>99.58</c:v>
                </c:pt>
                <c:pt idx="7458">
                  <c:v>99.590999999999994</c:v>
                </c:pt>
                <c:pt idx="7459">
                  <c:v>99.605000000000004</c:v>
                </c:pt>
                <c:pt idx="7460">
                  <c:v>99.62</c:v>
                </c:pt>
                <c:pt idx="7461">
                  <c:v>99.634</c:v>
                </c:pt>
                <c:pt idx="7462">
                  <c:v>99.646000000000001</c:v>
                </c:pt>
                <c:pt idx="7463">
                  <c:v>99.658000000000001</c:v>
                </c:pt>
                <c:pt idx="7464">
                  <c:v>99.671999999999997</c:v>
                </c:pt>
                <c:pt idx="7465">
                  <c:v>99.683999999999997</c:v>
                </c:pt>
                <c:pt idx="7466">
                  <c:v>99.697000000000003</c:v>
                </c:pt>
                <c:pt idx="7467">
                  <c:v>99.710999999999999</c:v>
                </c:pt>
                <c:pt idx="7468">
                  <c:v>99.754000000000005</c:v>
                </c:pt>
                <c:pt idx="7469">
                  <c:v>99.816999999999993</c:v>
                </c:pt>
                <c:pt idx="7470">
                  <c:v>99.86</c:v>
                </c:pt>
                <c:pt idx="7471">
                  <c:v>99.888000000000005</c:v>
                </c:pt>
                <c:pt idx="7472">
                  <c:v>99.91</c:v>
                </c:pt>
                <c:pt idx="7473">
                  <c:v>99.921000000000006</c:v>
                </c:pt>
                <c:pt idx="7474">
                  <c:v>99.924999999999997</c:v>
                </c:pt>
                <c:pt idx="7475">
                  <c:v>99.93</c:v>
                </c:pt>
                <c:pt idx="7476">
                  <c:v>99.936999999999998</c:v>
                </c:pt>
                <c:pt idx="7477">
                  <c:v>99.947000000000003</c:v>
                </c:pt>
                <c:pt idx="7478">
                  <c:v>99.957999999999998</c:v>
                </c:pt>
                <c:pt idx="7479">
                  <c:v>99.968000000000004</c:v>
                </c:pt>
                <c:pt idx="7480">
                  <c:v>99.98</c:v>
                </c:pt>
                <c:pt idx="7481">
                  <c:v>99.992000000000004</c:v>
                </c:pt>
                <c:pt idx="7482">
                  <c:v>100.005</c:v>
                </c:pt>
                <c:pt idx="7483">
                  <c:v>100.018</c:v>
                </c:pt>
                <c:pt idx="7484">
                  <c:v>100.03100000000001</c:v>
                </c:pt>
                <c:pt idx="7485">
                  <c:v>100.044</c:v>
                </c:pt>
                <c:pt idx="7486">
                  <c:v>100.057</c:v>
                </c:pt>
                <c:pt idx="7487">
                  <c:v>100.07</c:v>
                </c:pt>
                <c:pt idx="7488">
                  <c:v>100.083</c:v>
                </c:pt>
                <c:pt idx="7489">
                  <c:v>100.09699999999999</c:v>
                </c:pt>
                <c:pt idx="7490">
                  <c:v>100.111</c:v>
                </c:pt>
                <c:pt idx="7491">
                  <c:v>100.125</c:v>
                </c:pt>
                <c:pt idx="7492">
                  <c:v>100.137</c:v>
                </c:pt>
                <c:pt idx="7493">
                  <c:v>100.15600000000001</c:v>
                </c:pt>
                <c:pt idx="7494">
                  <c:v>100.187</c:v>
                </c:pt>
                <c:pt idx="7495">
                  <c:v>100.194</c:v>
                </c:pt>
                <c:pt idx="7496">
                  <c:v>100.212</c:v>
                </c:pt>
                <c:pt idx="7497">
                  <c:v>100.223</c:v>
                </c:pt>
                <c:pt idx="7498">
                  <c:v>100.23099999999999</c:v>
                </c:pt>
                <c:pt idx="7499">
                  <c:v>100.247</c:v>
                </c:pt>
                <c:pt idx="7500">
                  <c:v>100.26</c:v>
                </c:pt>
                <c:pt idx="7501">
                  <c:v>100.27</c:v>
                </c:pt>
                <c:pt idx="7502">
                  <c:v>100.28100000000001</c:v>
                </c:pt>
                <c:pt idx="7503">
                  <c:v>100.291</c:v>
                </c:pt>
                <c:pt idx="7504">
                  <c:v>100.30200000000001</c:v>
                </c:pt>
                <c:pt idx="7505">
                  <c:v>100.315</c:v>
                </c:pt>
                <c:pt idx="7506">
                  <c:v>100.32899999999999</c:v>
                </c:pt>
                <c:pt idx="7507">
                  <c:v>100.342</c:v>
                </c:pt>
                <c:pt idx="7508">
                  <c:v>100.354</c:v>
                </c:pt>
                <c:pt idx="7509">
                  <c:v>100.369</c:v>
                </c:pt>
                <c:pt idx="7510">
                  <c:v>100.38200000000001</c:v>
                </c:pt>
                <c:pt idx="7511">
                  <c:v>100.39400000000001</c:v>
                </c:pt>
                <c:pt idx="7512">
                  <c:v>100.41800000000001</c:v>
                </c:pt>
                <c:pt idx="7513">
                  <c:v>100.44199999999999</c:v>
                </c:pt>
                <c:pt idx="7514">
                  <c:v>100.453</c:v>
                </c:pt>
                <c:pt idx="7515">
                  <c:v>100.456</c:v>
                </c:pt>
                <c:pt idx="7516">
                  <c:v>100.465</c:v>
                </c:pt>
                <c:pt idx="7517">
                  <c:v>100.485</c:v>
                </c:pt>
                <c:pt idx="7518">
                  <c:v>100.49</c:v>
                </c:pt>
                <c:pt idx="7519">
                  <c:v>100.5</c:v>
                </c:pt>
                <c:pt idx="7520">
                  <c:v>100.506</c:v>
                </c:pt>
                <c:pt idx="7521">
                  <c:v>100.515</c:v>
                </c:pt>
                <c:pt idx="7522">
                  <c:v>100.526</c:v>
                </c:pt>
                <c:pt idx="7523">
                  <c:v>100.53700000000001</c:v>
                </c:pt>
                <c:pt idx="7524">
                  <c:v>100.54900000000001</c:v>
                </c:pt>
                <c:pt idx="7525">
                  <c:v>100.56100000000001</c:v>
                </c:pt>
                <c:pt idx="7526">
                  <c:v>100.575</c:v>
                </c:pt>
                <c:pt idx="7527">
                  <c:v>100.59</c:v>
                </c:pt>
                <c:pt idx="7528">
                  <c:v>100.604</c:v>
                </c:pt>
                <c:pt idx="7529">
                  <c:v>100.617</c:v>
                </c:pt>
                <c:pt idx="7530">
                  <c:v>100.629</c:v>
                </c:pt>
                <c:pt idx="7531">
                  <c:v>100.642</c:v>
                </c:pt>
                <c:pt idx="7532">
                  <c:v>100.654</c:v>
                </c:pt>
                <c:pt idx="7533">
                  <c:v>100.66500000000001</c:v>
                </c:pt>
                <c:pt idx="7534">
                  <c:v>100.675</c:v>
                </c:pt>
                <c:pt idx="7535">
                  <c:v>100.684</c:v>
                </c:pt>
                <c:pt idx="7536">
                  <c:v>100.69499999999999</c:v>
                </c:pt>
                <c:pt idx="7537">
                  <c:v>100.70699999999999</c:v>
                </c:pt>
                <c:pt idx="7538">
                  <c:v>100.71899999999999</c:v>
                </c:pt>
                <c:pt idx="7539">
                  <c:v>100.73</c:v>
                </c:pt>
                <c:pt idx="7540">
                  <c:v>100.76600000000001</c:v>
                </c:pt>
                <c:pt idx="7541">
                  <c:v>100.779</c:v>
                </c:pt>
                <c:pt idx="7542">
                  <c:v>100.78700000000001</c:v>
                </c:pt>
                <c:pt idx="7543">
                  <c:v>100.794</c:v>
                </c:pt>
                <c:pt idx="7544">
                  <c:v>100.80500000000001</c:v>
                </c:pt>
                <c:pt idx="7545">
                  <c:v>100.815</c:v>
                </c:pt>
                <c:pt idx="7546">
                  <c:v>100.827</c:v>
                </c:pt>
                <c:pt idx="7547">
                  <c:v>100.839</c:v>
                </c:pt>
                <c:pt idx="7548">
                  <c:v>100.85299999999999</c:v>
                </c:pt>
                <c:pt idx="7549">
                  <c:v>100.867</c:v>
                </c:pt>
                <c:pt idx="7550">
                  <c:v>100.879</c:v>
                </c:pt>
                <c:pt idx="7551">
                  <c:v>100.89100000000001</c:v>
                </c:pt>
                <c:pt idx="7552">
                  <c:v>100.904</c:v>
                </c:pt>
                <c:pt idx="7553">
                  <c:v>100.917</c:v>
                </c:pt>
                <c:pt idx="7554">
                  <c:v>100.931</c:v>
                </c:pt>
                <c:pt idx="7555">
                  <c:v>100.94199999999999</c:v>
                </c:pt>
                <c:pt idx="7556">
                  <c:v>100.97</c:v>
                </c:pt>
                <c:pt idx="7557">
                  <c:v>101.005</c:v>
                </c:pt>
                <c:pt idx="7558">
                  <c:v>101.021</c:v>
                </c:pt>
                <c:pt idx="7559">
                  <c:v>101.03</c:v>
                </c:pt>
                <c:pt idx="7560">
                  <c:v>101.04</c:v>
                </c:pt>
                <c:pt idx="7561">
                  <c:v>101.05</c:v>
                </c:pt>
                <c:pt idx="7562">
                  <c:v>101.06100000000001</c:v>
                </c:pt>
                <c:pt idx="7563">
                  <c:v>101.072</c:v>
                </c:pt>
                <c:pt idx="7564">
                  <c:v>101.08499999999999</c:v>
                </c:pt>
                <c:pt idx="7565">
                  <c:v>101.099</c:v>
                </c:pt>
                <c:pt idx="7566">
                  <c:v>101.113</c:v>
                </c:pt>
                <c:pt idx="7567">
                  <c:v>101.127</c:v>
                </c:pt>
                <c:pt idx="7568">
                  <c:v>101.139</c:v>
                </c:pt>
                <c:pt idx="7569">
                  <c:v>101.151</c:v>
                </c:pt>
                <c:pt idx="7570">
                  <c:v>101.164</c:v>
                </c:pt>
                <c:pt idx="7571">
                  <c:v>101.17700000000001</c:v>
                </c:pt>
                <c:pt idx="7572">
                  <c:v>101.191</c:v>
                </c:pt>
                <c:pt idx="7573">
                  <c:v>101.212</c:v>
                </c:pt>
                <c:pt idx="7574">
                  <c:v>101.249</c:v>
                </c:pt>
                <c:pt idx="7575">
                  <c:v>101.279</c:v>
                </c:pt>
                <c:pt idx="7576">
                  <c:v>101.288</c:v>
                </c:pt>
                <c:pt idx="7577">
                  <c:v>101.288</c:v>
                </c:pt>
                <c:pt idx="7578">
                  <c:v>101.29600000000001</c:v>
                </c:pt>
                <c:pt idx="7579">
                  <c:v>101.30500000000001</c:v>
                </c:pt>
                <c:pt idx="7580">
                  <c:v>101.315</c:v>
                </c:pt>
                <c:pt idx="7581">
                  <c:v>101.32599999999999</c:v>
                </c:pt>
                <c:pt idx="7582">
                  <c:v>101.339</c:v>
                </c:pt>
                <c:pt idx="7583">
                  <c:v>101.352</c:v>
                </c:pt>
                <c:pt idx="7584">
                  <c:v>101.366</c:v>
                </c:pt>
                <c:pt idx="7585">
                  <c:v>101.379</c:v>
                </c:pt>
                <c:pt idx="7586">
                  <c:v>101.392</c:v>
                </c:pt>
                <c:pt idx="7587">
                  <c:v>101.405</c:v>
                </c:pt>
                <c:pt idx="7588">
                  <c:v>101.42700000000001</c:v>
                </c:pt>
                <c:pt idx="7589">
                  <c:v>101.45399999999999</c:v>
                </c:pt>
                <c:pt idx="7590">
                  <c:v>101.49</c:v>
                </c:pt>
                <c:pt idx="7591">
                  <c:v>101.526</c:v>
                </c:pt>
                <c:pt idx="7592">
                  <c:v>101.548</c:v>
                </c:pt>
                <c:pt idx="7593">
                  <c:v>101.55800000000001</c:v>
                </c:pt>
                <c:pt idx="7594">
                  <c:v>101.559</c:v>
                </c:pt>
                <c:pt idx="7595">
                  <c:v>101.563</c:v>
                </c:pt>
                <c:pt idx="7596">
                  <c:v>101.572</c:v>
                </c:pt>
                <c:pt idx="7597">
                  <c:v>101.58199999999999</c:v>
                </c:pt>
                <c:pt idx="7598">
                  <c:v>101.592</c:v>
                </c:pt>
                <c:pt idx="7599">
                  <c:v>101.60299999999999</c:v>
                </c:pt>
                <c:pt idx="7600">
                  <c:v>101.614</c:v>
                </c:pt>
                <c:pt idx="7601">
                  <c:v>101.626</c:v>
                </c:pt>
                <c:pt idx="7602">
                  <c:v>101.639</c:v>
                </c:pt>
                <c:pt idx="7603">
                  <c:v>101.65300000000001</c:v>
                </c:pt>
                <c:pt idx="7604">
                  <c:v>101.666</c:v>
                </c:pt>
                <c:pt idx="7605">
                  <c:v>101.678</c:v>
                </c:pt>
                <c:pt idx="7606">
                  <c:v>101.691</c:v>
                </c:pt>
                <c:pt idx="7607">
                  <c:v>101.702</c:v>
                </c:pt>
                <c:pt idx="7608">
                  <c:v>101.748</c:v>
                </c:pt>
                <c:pt idx="7609">
                  <c:v>101.788</c:v>
                </c:pt>
                <c:pt idx="7610">
                  <c:v>101.801</c:v>
                </c:pt>
                <c:pt idx="7611">
                  <c:v>101.803</c:v>
                </c:pt>
                <c:pt idx="7612">
                  <c:v>101.813</c:v>
                </c:pt>
                <c:pt idx="7613">
                  <c:v>101.824</c:v>
                </c:pt>
                <c:pt idx="7614">
                  <c:v>101.833</c:v>
                </c:pt>
                <c:pt idx="7615">
                  <c:v>101.843</c:v>
                </c:pt>
                <c:pt idx="7616">
                  <c:v>101.852</c:v>
                </c:pt>
                <c:pt idx="7617">
                  <c:v>101.86199999999999</c:v>
                </c:pt>
                <c:pt idx="7618">
                  <c:v>101.874</c:v>
                </c:pt>
                <c:pt idx="7619">
                  <c:v>101.887</c:v>
                </c:pt>
                <c:pt idx="7620">
                  <c:v>101.9</c:v>
                </c:pt>
                <c:pt idx="7621">
                  <c:v>101.914</c:v>
                </c:pt>
                <c:pt idx="7622">
                  <c:v>101.926</c:v>
                </c:pt>
                <c:pt idx="7623">
                  <c:v>101.944</c:v>
                </c:pt>
                <c:pt idx="7624">
                  <c:v>101.991</c:v>
                </c:pt>
                <c:pt idx="7625">
                  <c:v>102.04300000000001</c:v>
                </c:pt>
                <c:pt idx="7626">
                  <c:v>102.054</c:v>
                </c:pt>
                <c:pt idx="7627">
                  <c:v>102.057</c:v>
                </c:pt>
                <c:pt idx="7628">
                  <c:v>102.06100000000001</c:v>
                </c:pt>
                <c:pt idx="7629">
                  <c:v>102.06699999999999</c:v>
                </c:pt>
                <c:pt idx="7630">
                  <c:v>102.075</c:v>
                </c:pt>
                <c:pt idx="7631">
                  <c:v>102.084</c:v>
                </c:pt>
                <c:pt idx="7632">
                  <c:v>102.096</c:v>
                </c:pt>
                <c:pt idx="7633">
                  <c:v>102.10899999999999</c:v>
                </c:pt>
                <c:pt idx="7634">
                  <c:v>102.121</c:v>
                </c:pt>
                <c:pt idx="7635">
                  <c:v>102.13500000000001</c:v>
                </c:pt>
                <c:pt idx="7636">
                  <c:v>102.148</c:v>
                </c:pt>
                <c:pt idx="7637">
                  <c:v>102.163</c:v>
                </c:pt>
                <c:pt idx="7638">
                  <c:v>102.176</c:v>
                </c:pt>
                <c:pt idx="7639">
                  <c:v>102.187</c:v>
                </c:pt>
                <c:pt idx="7640">
                  <c:v>102.2</c:v>
                </c:pt>
                <c:pt idx="7641">
                  <c:v>102.214</c:v>
                </c:pt>
                <c:pt idx="7642">
                  <c:v>102.22799999999999</c:v>
                </c:pt>
                <c:pt idx="7643">
                  <c:v>102.25</c:v>
                </c:pt>
                <c:pt idx="7644">
                  <c:v>102.27800000000001</c:v>
                </c:pt>
                <c:pt idx="7645">
                  <c:v>102.288</c:v>
                </c:pt>
                <c:pt idx="7646">
                  <c:v>102.3</c:v>
                </c:pt>
                <c:pt idx="7647">
                  <c:v>102.312</c:v>
                </c:pt>
                <c:pt idx="7648">
                  <c:v>102.32299999999999</c:v>
                </c:pt>
                <c:pt idx="7649">
                  <c:v>102.333</c:v>
                </c:pt>
                <c:pt idx="7650">
                  <c:v>102.34399999999999</c:v>
                </c:pt>
                <c:pt idx="7651">
                  <c:v>102.35599999999999</c:v>
                </c:pt>
                <c:pt idx="7652">
                  <c:v>102.369</c:v>
                </c:pt>
                <c:pt idx="7653">
                  <c:v>102.38200000000001</c:v>
                </c:pt>
                <c:pt idx="7654">
                  <c:v>102.396</c:v>
                </c:pt>
                <c:pt idx="7655">
                  <c:v>102.40900000000001</c:v>
                </c:pt>
                <c:pt idx="7656">
                  <c:v>102.42</c:v>
                </c:pt>
                <c:pt idx="7657">
                  <c:v>102.432</c:v>
                </c:pt>
                <c:pt idx="7658">
                  <c:v>102.444</c:v>
                </c:pt>
                <c:pt idx="7659">
                  <c:v>102.456</c:v>
                </c:pt>
                <c:pt idx="7660">
                  <c:v>102.46899999999999</c:v>
                </c:pt>
                <c:pt idx="7661">
                  <c:v>102.482</c:v>
                </c:pt>
                <c:pt idx="7662">
                  <c:v>102.506</c:v>
                </c:pt>
                <c:pt idx="7663">
                  <c:v>102.54900000000001</c:v>
                </c:pt>
                <c:pt idx="7664">
                  <c:v>102.574</c:v>
                </c:pt>
                <c:pt idx="7665">
                  <c:v>102.6</c:v>
                </c:pt>
                <c:pt idx="7666">
                  <c:v>102.634</c:v>
                </c:pt>
                <c:pt idx="7667">
                  <c:v>102.646</c:v>
                </c:pt>
                <c:pt idx="7668">
                  <c:v>102.658</c:v>
                </c:pt>
                <c:pt idx="7669">
                  <c:v>102.66500000000001</c:v>
                </c:pt>
                <c:pt idx="7670">
                  <c:v>102.67400000000001</c:v>
                </c:pt>
                <c:pt idx="7671">
                  <c:v>102.684</c:v>
                </c:pt>
                <c:pt idx="7672">
                  <c:v>102.694</c:v>
                </c:pt>
                <c:pt idx="7673">
                  <c:v>102.705</c:v>
                </c:pt>
                <c:pt idx="7674">
                  <c:v>102.718</c:v>
                </c:pt>
                <c:pt idx="7675">
                  <c:v>102.73099999999999</c:v>
                </c:pt>
                <c:pt idx="7676">
                  <c:v>102.745</c:v>
                </c:pt>
                <c:pt idx="7677">
                  <c:v>102.759</c:v>
                </c:pt>
                <c:pt idx="7678">
                  <c:v>102.771</c:v>
                </c:pt>
                <c:pt idx="7679">
                  <c:v>102.783</c:v>
                </c:pt>
                <c:pt idx="7680">
                  <c:v>102.795</c:v>
                </c:pt>
                <c:pt idx="7681">
                  <c:v>102.80800000000001</c:v>
                </c:pt>
                <c:pt idx="7682">
                  <c:v>102.821</c:v>
                </c:pt>
                <c:pt idx="7683">
                  <c:v>102.834</c:v>
                </c:pt>
                <c:pt idx="7684">
                  <c:v>102.843</c:v>
                </c:pt>
                <c:pt idx="7685">
                  <c:v>102.852</c:v>
                </c:pt>
                <c:pt idx="7686">
                  <c:v>102.864</c:v>
                </c:pt>
                <c:pt idx="7687">
                  <c:v>102.89100000000001</c:v>
                </c:pt>
                <c:pt idx="7688">
                  <c:v>102.917</c:v>
                </c:pt>
                <c:pt idx="7689">
                  <c:v>102.93</c:v>
                </c:pt>
                <c:pt idx="7690">
                  <c:v>102.935</c:v>
                </c:pt>
                <c:pt idx="7691">
                  <c:v>102.94199999999999</c:v>
                </c:pt>
                <c:pt idx="7692">
                  <c:v>102.95</c:v>
                </c:pt>
                <c:pt idx="7693">
                  <c:v>102.96599999999999</c:v>
                </c:pt>
                <c:pt idx="7694">
                  <c:v>103.01300000000001</c:v>
                </c:pt>
                <c:pt idx="7695">
                  <c:v>103.048</c:v>
                </c:pt>
                <c:pt idx="7696">
                  <c:v>103.09699999999999</c:v>
                </c:pt>
                <c:pt idx="7697">
                  <c:v>103.155</c:v>
                </c:pt>
                <c:pt idx="7698">
                  <c:v>103.182</c:v>
                </c:pt>
                <c:pt idx="7699">
                  <c:v>103.187</c:v>
                </c:pt>
                <c:pt idx="7700">
                  <c:v>103.19</c:v>
                </c:pt>
                <c:pt idx="7701">
                  <c:v>103.19499999999999</c:v>
                </c:pt>
                <c:pt idx="7702">
                  <c:v>103.199</c:v>
                </c:pt>
                <c:pt idx="7703">
                  <c:v>103.20399999999999</c:v>
                </c:pt>
                <c:pt idx="7704">
                  <c:v>103.208</c:v>
                </c:pt>
                <c:pt idx="7705">
                  <c:v>103.214</c:v>
                </c:pt>
                <c:pt idx="7706">
                  <c:v>103.223</c:v>
                </c:pt>
                <c:pt idx="7707">
                  <c:v>103.23399999999999</c:v>
                </c:pt>
                <c:pt idx="7708">
                  <c:v>103.246</c:v>
                </c:pt>
                <c:pt idx="7709">
                  <c:v>103.259</c:v>
                </c:pt>
                <c:pt idx="7710">
                  <c:v>103.27200000000001</c:v>
                </c:pt>
                <c:pt idx="7711">
                  <c:v>103.286</c:v>
                </c:pt>
                <c:pt idx="7712">
                  <c:v>103.3</c:v>
                </c:pt>
                <c:pt idx="7713">
                  <c:v>103.31399999999999</c:v>
                </c:pt>
                <c:pt idx="7714">
                  <c:v>103.327</c:v>
                </c:pt>
                <c:pt idx="7715">
                  <c:v>103.34</c:v>
                </c:pt>
                <c:pt idx="7716">
                  <c:v>103.35299999999999</c:v>
                </c:pt>
                <c:pt idx="7717">
                  <c:v>103.367</c:v>
                </c:pt>
                <c:pt idx="7718">
                  <c:v>103.379</c:v>
                </c:pt>
                <c:pt idx="7719">
                  <c:v>103.38800000000001</c:v>
                </c:pt>
                <c:pt idx="7720">
                  <c:v>103.398</c:v>
                </c:pt>
                <c:pt idx="7721">
                  <c:v>103.399</c:v>
                </c:pt>
                <c:pt idx="7722">
                  <c:v>103.422</c:v>
                </c:pt>
                <c:pt idx="7723">
                  <c:v>103.43600000000001</c:v>
                </c:pt>
                <c:pt idx="7724">
                  <c:v>103.443</c:v>
                </c:pt>
                <c:pt idx="7725">
                  <c:v>103.453</c:v>
                </c:pt>
                <c:pt idx="7726">
                  <c:v>103.46299999999999</c:v>
                </c:pt>
                <c:pt idx="7727">
                  <c:v>103.47499999999999</c:v>
                </c:pt>
                <c:pt idx="7728">
                  <c:v>103.48699999999999</c:v>
                </c:pt>
                <c:pt idx="7729">
                  <c:v>103.501</c:v>
                </c:pt>
                <c:pt idx="7730">
                  <c:v>103.514</c:v>
                </c:pt>
                <c:pt idx="7731">
                  <c:v>103.527</c:v>
                </c:pt>
                <c:pt idx="7732">
                  <c:v>103.539</c:v>
                </c:pt>
                <c:pt idx="7733">
                  <c:v>103.55200000000001</c:v>
                </c:pt>
                <c:pt idx="7734">
                  <c:v>103.566</c:v>
                </c:pt>
                <c:pt idx="7735">
                  <c:v>103.57899999999999</c:v>
                </c:pt>
                <c:pt idx="7736">
                  <c:v>103.589</c:v>
                </c:pt>
                <c:pt idx="7737">
                  <c:v>103.608</c:v>
                </c:pt>
                <c:pt idx="7738">
                  <c:v>103.631</c:v>
                </c:pt>
                <c:pt idx="7739">
                  <c:v>103.646</c:v>
                </c:pt>
                <c:pt idx="7740">
                  <c:v>103.65900000000001</c:v>
                </c:pt>
                <c:pt idx="7741">
                  <c:v>103.667</c:v>
                </c:pt>
                <c:pt idx="7742">
                  <c:v>103.678</c:v>
                </c:pt>
                <c:pt idx="7743">
                  <c:v>103.68899999999999</c:v>
                </c:pt>
                <c:pt idx="7744">
                  <c:v>103.7</c:v>
                </c:pt>
                <c:pt idx="7745">
                  <c:v>103.712</c:v>
                </c:pt>
                <c:pt idx="7746">
                  <c:v>103.726</c:v>
                </c:pt>
                <c:pt idx="7747">
                  <c:v>103.74</c:v>
                </c:pt>
                <c:pt idx="7748">
                  <c:v>103.752</c:v>
                </c:pt>
                <c:pt idx="7749">
                  <c:v>103.764</c:v>
                </c:pt>
                <c:pt idx="7750">
                  <c:v>103.77500000000001</c:v>
                </c:pt>
                <c:pt idx="7751">
                  <c:v>103.78700000000001</c:v>
                </c:pt>
                <c:pt idx="7752">
                  <c:v>103.801</c:v>
                </c:pt>
                <c:pt idx="7753">
                  <c:v>103.813</c:v>
                </c:pt>
                <c:pt idx="7754">
                  <c:v>103.82899999999999</c:v>
                </c:pt>
                <c:pt idx="7755">
                  <c:v>103.842</c:v>
                </c:pt>
                <c:pt idx="7756">
                  <c:v>103.863</c:v>
                </c:pt>
                <c:pt idx="7757">
                  <c:v>103.91200000000001</c:v>
                </c:pt>
                <c:pt idx="7758">
                  <c:v>103.931</c:v>
                </c:pt>
                <c:pt idx="7759">
                  <c:v>103.935</c:v>
                </c:pt>
                <c:pt idx="7760">
                  <c:v>103.941</c:v>
                </c:pt>
                <c:pt idx="7761">
                  <c:v>103.94199999999999</c:v>
                </c:pt>
                <c:pt idx="7762">
                  <c:v>103.94799999999999</c:v>
                </c:pt>
                <c:pt idx="7763">
                  <c:v>103.95699999999999</c:v>
                </c:pt>
                <c:pt idx="7764">
                  <c:v>103.967</c:v>
                </c:pt>
                <c:pt idx="7765">
                  <c:v>103.97799999999999</c:v>
                </c:pt>
                <c:pt idx="7766">
                  <c:v>103.99</c:v>
                </c:pt>
                <c:pt idx="7767">
                  <c:v>104.003</c:v>
                </c:pt>
                <c:pt idx="7768">
                  <c:v>104.017</c:v>
                </c:pt>
                <c:pt idx="7769">
                  <c:v>104.03</c:v>
                </c:pt>
                <c:pt idx="7770">
                  <c:v>104.041</c:v>
                </c:pt>
                <c:pt idx="7771">
                  <c:v>104.053</c:v>
                </c:pt>
                <c:pt idx="7772">
                  <c:v>104.066</c:v>
                </c:pt>
                <c:pt idx="7773">
                  <c:v>104.07899999999999</c:v>
                </c:pt>
                <c:pt idx="7774">
                  <c:v>104.09099999999999</c:v>
                </c:pt>
                <c:pt idx="7775">
                  <c:v>104.11</c:v>
                </c:pt>
                <c:pt idx="7776">
                  <c:v>104.164</c:v>
                </c:pt>
                <c:pt idx="7777">
                  <c:v>104.199</c:v>
                </c:pt>
                <c:pt idx="7778">
                  <c:v>104.215</c:v>
                </c:pt>
                <c:pt idx="7779">
                  <c:v>104.223</c:v>
                </c:pt>
                <c:pt idx="7780">
                  <c:v>104.232</c:v>
                </c:pt>
                <c:pt idx="7781">
                  <c:v>104.238</c:v>
                </c:pt>
                <c:pt idx="7782">
                  <c:v>104.248</c:v>
                </c:pt>
                <c:pt idx="7783">
                  <c:v>104.258</c:v>
                </c:pt>
                <c:pt idx="7784">
                  <c:v>104.26900000000001</c:v>
                </c:pt>
                <c:pt idx="7785">
                  <c:v>104.279</c:v>
                </c:pt>
                <c:pt idx="7786">
                  <c:v>104.291</c:v>
                </c:pt>
                <c:pt idx="7787">
                  <c:v>104.30500000000001</c:v>
                </c:pt>
                <c:pt idx="7788">
                  <c:v>104.318</c:v>
                </c:pt>
                <c:pt idx="7789">
                  <c:v>104.331</c:v>
                </c:pt>
                <c:pt idx="7790">
                  <c:v>104.343</c:v>
                </c:pt>
                <c:pt idx="7791">
                  <c:v>104.355</c:v>
                </c:pt>
                <c:pt idx="7792">
                  <c:v>104.36799999999999</c:v>
                </c:pt>
                <c:pt idx="7793">
                  <c:v>104.381</c:v>
                </c:pt>
                <c:pt idx="7794">
                  <c:v>104.39400000000001</c:v>
                </c:pt>
                <c:pt idx="7795">
                  <c:v>104.40900000000001</c:v>
                </c:pt>
                <c:pt idx="7796">
                  <c:v>104.42400000000001</c:v>
                </c:pt>
                <c:pt idx="7797">
                  <c:v>104.437</c:v>
                </c:pt>
                <c:pt idx="7798">
                  <c:v>104.44799999999999</c:v>
                </c:pt>
                <c:pt idx="7799">
                  <c:v>104.459</c:v>
                </c:pt>
                <c:pt idx="7800">
                  <c:v>104.471</c:v>
                </c:pt>
                <c:pt idx="7801">
                  <c:v>104.48399999999999</c:v>
                </c:pt>
                <c:pt idx="7802">
                  <c:v>104.496</c:v>
                </c:pt>
                <c:pt idx="7803">
                  <c:v>104.509</c:v>
                </c:pt>
                <c:pt idx="7804">
                  <c:v>104.52200000000001</c:v>
                </c:pt>
                <c:pt idx="7805">
                  <c:v>104.53400000000001</c:v>
                </c:pt>
                <c:pt idx="7806">
                  <c:v>104.547</c:v>
                </c:pt>
                <c:pt idx="7807">
                  <c:v>104.56</c:v>
                </c:pt>
                <c:pt idx="7808">
                  <c:v>104.57299999999999</c:v>
                </c:pt>
                <c:pt idx="7809">
                  <c:v>104.586</c:v>
                </c:pt>
                <c:pt idx="7810">
                  <c:v>104.599</c:v>
                </c:pt>
                <c:pt idx="7811">
                  <c:v>104.61199999999999</c:v>
                </c:pt>
                <c:pt idx="7812">
                  <c:v>104.624</c:v>
                </c:pt>
                <c:pt idx="7813">
                  <c:v>104.637</c:v>
                </c:pt>
                <c:pt idx="7814">
                  <c:v>104.649</c:v>
                </c:pt>
                <c:pt idx="7815">
                  <c:v>104.661</c:v>
                </c:pt>
                <c:pt idx="7816">
                  <c:v>104.67400000000001</c:v>
                </c:pt>
                <c:pt idx="7817">
                  <c:v>104.68600000000001</c:v>
                </c:pt>
                <c:pt idx="7818">
                  <c:v>104.699</c:v>
                </c:pt>
                <c:pt idx="7819">
                  <c:v>104.712</c:v>
                </c:pt>
                <c:pt idx="7820">
                  <c:v>104.72499999999999</c:v>
                </c:pt>
                <c:pt idx="7821">
                  <c:v>104.738</c:v>
                </c:pt>
                <c:pt idx="7822">
                  <c:v>104.751</c:v>
                </c:pt>
                <c:pt idx="7823">
                  <c:v>104.76300000000001</c:v>
                </c:pt>
                <c:pt idx="7824">
                  <c:v>104.776</c:v>
                </c:pt>
                <c:pt idx="7825">
                  <c:v>104.789</c:v>
                </c:pt>
                <c:pt idx="7826">
                  <c:v>104.80200000000001</c:v>
                </c:pt>
                <c:pt idx="7827">
                  <c:v>104.81399999999999</c:v>
                </c:pt>
                <c:pt idx="7828">
                  <c:v>104.827</c:v>
                </c:pt>
                <c:pt idx="7829">
                  <c:v>104.84099999999999</c:v>
                </c:pt>
                <c:pt idx="7830">
                  <c:v>104.855</c:v>
                </c:pt>
                <c:pt idx="7831">
                  <c:v>104.86799999999999</c:v>
                </c:pt>
                <c:pt idx="7832">
                  <c:v>104.88200000000001</c:v>
                </c:pt>
                <c:pt idx="7833">
                  <c:v>104.896</c:v>
                </c:pt>
                <c:pt idx="7834">
                  <c:v>104.908</c:v>
                </c:pt>
                <c:pt idx="7835">
                  <c:v>104.92</c:v>
                </c:pt>
                <c:pt idx="7836">
                  <c:v>104.93300000000001</c:v>
                </c:pt>
                <c:pt idx="7837">
                  <c:v>104.946</c:v>
                </c:pt>
                <c:pt idx="7838">
                  <c:v>104.96599999999999</c:v>
                </c:pt>
                <c:pt idx="7839">
                  <c:v>105.032</c:v>
                </c:pt>
                <c:pt idx="7840">
                  <c:v>105.152</c:v>
                </c:pt>
                <c:pt idx="7841">
                  <c:v>105.26600000000001</c:v>
                </c:pt>
                <c:pt idx="7842">
                  <c:v>105.378</c:v>
                </c:pt>
                <c:pt idx="7843">
                  <c:v>105.492</c:v>
                </c:pt>
                <c:pt idx="7844">
                  <c:v>105.604</c:v>
                </c:pt>
                <c:pt idx="7845">
                  <c:v>105.71599999999999</c:v>
                </c:pt>
                <c:pt idx="7846">
                  <c:v>105.768</c:v>
                </c:pt>
                <c:pt idx="7847">
                  <c:v>105.78</c:v>
                </c:pt>
                <c:pt idx="7848">
                  <c:v>105.782</c:v>
                </c:pt>
                <c:pt idx="7849">
                  <c:v>105.78700000000001</c:v>
                </c:pt>
                <c:pt idx="7850">
                  <c:v>105.79300000000001</c:v>
                </c:pt>
                <c:pt idx="7851">
                  <c:v>105.8</c:v>
                </c:pt>
                <c:pt idx="7852">
                  <c:v>105.80500000000001</c:v>
                </c:pt>
                <c:pt idx="7853">
                  <c:v>105.81100000000001</c:v>
                </c:pt>
                <c:pt idx="7854">
                  <c:v>105.818</c:v>
                </c:pt>
                <c:pt idx="7855">
                  <c:v>105.82599999999999</c:v>
                </c:pt>
                <c:pt idx="7856">
                  <c:v>105.834</c:v>
                </c:pt>
                <c:pt idx="7857">
                  <c:v>105.842</c:v>
                </c:pt>
                <c:pt idx="7858">
                  <c:v>105.851</c:v>
                </c:pt>
                <c:pt idx="7859">
                  <c:v>105.86</c:v>
                </c:pt>
                <c:pt idx="7860">
                  <c:v>105.869</c:v>
                </c:pt>
                <c:pt idx="7861">
                  <c:v>105.878</c:v>
                </c:pt>
                <c:pt idx="7862">
                  <c:v>105.89</c:v>
                </c:pt>
                <c:pt idx="7863">
                  <c:v>105.90300000000001</c:v>
                </c:pt>
                <c:pt idx="7864">
                  <c:v>105.914</c:v>
                </c:pt>
                <c:pt idx="7865">
                  <c:v>105.92700000000001</c:v>
                </c:pt>
                <c:pt idx="7866">
                  <c:v>105.94</c:v>
                </c:pt>
                <c:pt idx="7867">
                  <c:v>105.953</c:v>
                </c:pt>
                <c:pt idx="7868">
                  <c:v>105.96299999999999</c:v>
                </c:pt>
                <c:pt idx="7869">
                  <c:v>105.971</c:v>
                </c:pt>
                <c:pt idx="7870">
                  <c:v>106.00700000000001</c:v>
                </c:pt>
                <c:pt idx="7871">
                  <c:v>106.07899999999999</c:v>
                </c:pt>
                <c:pt idx="7872">
                  <c:v>106.15</c:v>
                </c:pt>
                <c:pt idx="7873">
                  <c:v>106.188</c:v>
                </c:pt>
                <c:pt idx="7874">
                  <c:v>106.196</c:v>
                </c:pt>
                <c:pt idx="7875">
                  <c:v>106.2</c:v>
                </c:pt>
                <c:pt idx="7876">
                  <c:v>106.205</c:v>
                </c:pt>
                <c:pt idx="7877">
                  <c:v>106.21</c:v>
                </c:pt>
                <c:pt idx="7878">
                  <c:v>106.214</c:v>
                </c:pt>
                <c:pt idx="7879">
                  <c:v>106.218</c:v>
                </c:pt>
                <c:pt idx="7880">
                  <c:v>106.224</c:v>
                </c:pt>
                <c:pt idx="7881">
                  <c:v>106.23099999999999</c:v>
                </c:pt>
                <c:pt idx="7882">
                  <c:v>106.239</c:v>
                </c:pt>
                <c:pt idx="7883">
                  <c:v>106.249</c:v>
                </c:pt>
                <c:pt idx="7884">
                  <c:v>106.258</c:v>
                </c:pt>
                <c:pt idx="7885">
                  <c:v>106.268</c:v>
                </c:pt>
                <c:pt idx="7886">
                  <c:v>106.27800000000001</c:v>
                </c:pt>
                <c:pt idx="7887">
                  <c:v>106.28700000000001</c:v>
                </c:pt>
                <c:pt idx="7888">
                  <c:v>106.29600000000001</c:v>
                </c:pt>
                <c:pt idx="7889">
                  <c:v>106.309</c:v>
                </c:pt>
                <c:pt idx="7890">
                  <c:v>106.32599999999999</c:v>
                </c:pt>
                <c:pt idx="7891">
                  <c:v>106.33799999999999</c:v>
                </c:pt>
                <c:pt idx="7892">
                  <c:v>106.343</c:v>
                </c:pt>
                <c:pt idx="7893">
                  <c:v>106.355</c:v>
                </c:pt>
                <c:pt idx="7894">
                  <c:v>106.398</c:v>
                </c:pt>
                <c:pt idx="7895">
                  <c:v>106.44499999999999</c:v>
                </c:pt>
                <c:pt idx="7896">
                  <c:v>106.446</c:v>
                </c:pt>
                <c:pt idx="7897">
                  <c:v>106.44799999999999</c:v>
                </c:pt>
                <c:pt idx="7898">
                  <c:v>106.452</c:v>
                </c:pt>
                <c:pt idx="7899">
                  <c:v>106.455</c:v>
                </c:pt>
                <c:pt idx="7900">
                  <c:v>106.459</c:v>
                </c:pt>
                <c:pt idx="7901">
                  <c:v>106.465</c:v>
                </c:pt>
                <c:pt idx="7902">
                  <c:v>106.47</c:v>
                </c:pt>
                <c:pt idx="7903">
                  <c:v>106.476</c:v>
                </c:pt>
                <c:pt idx="7904">
                  <c:v>106.483</c:v>
                </c:pt>
                <c:pt idx="7905">
                  <c:v>106.492</c:v>
                </c:pt>
                <c:pt idx="7906">
                  <c:v>106.501</c:v>
                </c:pt>
                <c:pt idx="7907">
                  <c:v>106.512</c:v>
                </c:pt>
                <c:pt idx="7908">
                  <c:v>106.52</c:v>
                </c:pt>
                <c:pt idx="7909">
                  <c:v>106.542</c:v>
                </c:pt>
                <c:pt idx="7910">
                  <c:v>106.568</c:v>
                </c:pt>
                <c:pt idx="7911">
                  <c:v>106.593</c:v>
                </c:pt>
                <c:pt idx="7912">
                  <c:v>106.617</c:v>
                </c:pt>
                <c:pt idx="7913">
                  <c:v>106.64</c:v>
                </c:pt>
                <c:pt idx="7914">
                  <c:v>106.666</c:v>
                </c:pt>
                <c:pt idx="7915">
                  <c:v>106.693</c:v>
                </c:pt>
                <c:pt idx="7916">
                  <c:v>106.71899999999999</c:v>
                </c:pt>
                <c:pt idx="7917">
                  <c:v>106.736</c:v>
                </c:pt>
                <c:pt idx="7918">
                  <c:v>106.74</c:v>
                </c:pt>
                <c:pt idx="7919">
                  <c:v>106.74299999999999</c:v>
                </c:pt>
                <c:pt idx="7920">
                  <c:v>106.747</c:v>
                </c:pt>
                <c:pt idx="7921">
                  <c:v>106.752</c:v>
                </c:pt>
                <c:pt idx="7922">
                  <c:v>106.76600000000001</c:v>
                </c:pt>
                <c:pt idx="7923">
                  <c:v>106.794</c:v>
                </c:pt>
                <c:pt idx="7924">
                  <c:v>106.815</c:v>
                </c:pt>
                <c:pt idx="7925">
                  <c:v>106.83</c:v>
                </c:pt>
                <c:pt idx="7926">
                  <c:v>106.83199999999999</c:v>
                </c:pt>
                <c:pt idx="7927">
                  <c:v>106.839</c:v>
                </c:pt>
                <c:pt idx="7928">
                  <c:v>106.84399999999999</c:v>
                </c:pt>
                <c:pt idx="7929">
                  <c:v>106.852</c:v>
                </c:pt>
                <c:pt idx="7930">
                  <c:v>106.857</c:v>
                </c:pt>
                <c:pt idx="7931">
                  <c:v>106.866</c:v>
                </c:pt>
                <c:pt idx="7932">
                  <c:v>106.871</c:v>
                </c:pt>
                <c:pt idx="7933">
                  <c:v>106.908</c:v>
                </c:pt>
                <c:pt idx="7934">
                  <c:v>106.946</c:v>
                </c:pt>
                <c:pt idx="7935">
                  <c:v>106.983</c:v>
                </c:pt>
                <c:pt idx="7936">
                  <c:v>107.04</c:v>
                </c:pt>
                <c:pt idx="7937">
                  <c:v>107.119</c:v>
                </c:pt>
                <c:pt idx="7938">
                  <c:v>107.202</c:v>
                </c:pt>
                <c:pt idx="7939">
                  <c:v>107.28100000000001</c:v>
                </c:pt>
                <c:pt idx="7940">
                  <c:v>107.354</c:v>
                </c:pt>
                <c:pt idx="7941">
                  <c:v>107.411</c:v>
                </c:pt>
                <c:pt idx="7942">
                  <c:v>107.443</c:v>
                </c:pt>
                <c:pt idx="7943">
                  <c:v>107.45399999999999</c:v>
                </c:pt>
                <c:pt idx="7944">
                  <c:v>107.459</c:v>
                </c:pt>
                <c:pt idx="7945">
                  <c:v>107.46599999999999</c:v>
                </c:pt>
                <c:pt idx="7946">
                  <c:v>107.47199999999999</c:v>
                </c:pt>
                <c:pt idx="7947">
                  <c:v>107.479</c:v>
                </c:pt>
                <c:pt idx="7948">
                  <c:v>107.485</c:v>
                </c:pt>
                <c:pt idx="7949">
                  <c:v>107.49299999999999</c:v>
                </c:pt>
                <c:pt idx="7950">
                  <c:v>107.502</c:v>
                </c:pt>
                <c:pt idx="7951">
                  <c:v>107.512</c:v>
                </c:pt>
                <c:pt idx="7952">
                  <c:v>107.52200000000001</c:v>
                </c:pt>
                <c:pt idx="7953">
                  <c:v>107.53400000000001</c:v>
                </c:pt>
                <c:pt idx="7954">
                  <c:v>107.545</c:v>
                </c:pt>
                <c:pt idx="7955">
                  <c:v>107.55800000000001</c:v>
                </c:pt>
                <c:pt idx="7956">
                  <c:v>107.57</c:v>
                </c:pt>
                <c:pt idx="7957">
                  <c:v>107.584</c:v>
                </c:pt>
                <c:pt idx="7958">
                  <c:v>107.598</c:v>
                </c:pt>
                <c:pt idx="7959">
                  <c:v>107.613</c:v>
                </c:pt>
                <c:pt idx="7960">
                  <c:v>107.627</c:v>
                </c:pt>
                <c:pt idx="7961">
                  <c:v>107.64100000000001</c:v>
                </c:pt>
                <c:pt idx="7962">
                  <c:v>107.652</c:v>
                </c:pt>
                <c:pt idx="7963">
                  <c:v>107.664</c:v>
                </c:pt>
                <c:pt idx="7964">
                  <c:v>107.676</c:v>
                </c:pt>
                <c:pt idx="7965">
                  <c:v>107.687</c:v>
                </c:pt>
                <c:pt idx="7966">
                  <c:v>107.7</c:v>
                </c:pt>
                <c:pt idx="7967">
                  <c:v>107.71299999999999</c:v>
                </c:pt>
                <c:pt idx="7968">
                  <c:v>107.726</c:v>
                </c:pt>
                <c:pt idx="7969">
                  <c:v>107.74</c:v>
                </c:pt>
                <c:pt idx="7970">
                  <c:v>107.753</c:v>
                </c:pt>
                <c:pt idx="7971">
                  <c:v>107.767</c:v>
                </c:pt>
                <c:pt idx="7972">
                  <c:v>107.782</c:v>
                </c:pt>
                <c:pt idx="7973">
                  <c:v>107.797</c:v>
                </c:pt>
                <c:pt idx="7974">
                  <c:v>107.812</c:v>
                </c:pt>
                <c:pt idx="7975">
                  <c:v>107.825</c:v>
                </c:pt>
                <c:pt idx="7976">
                  <c:v>107.83799999999999</c:v>
                </c:pt>
                <c:pt idx="7977">
                  <c:v>107.851</c:v>
                </c:pt>
                <c:pt idx="7978">
                  <c:v>107.86499999999999</c:v>
                </c:pt>
                <c:pt idx="7979">
                  <c:v>107.878</c:v>
                </c:pt>
                <c:pt idx="7980">
                  <c:v>107.89</c:v>
                </c:pt>
                <c:pt idx="7981">
                  <c:v>107.898</c:v>
                </c:pt>
                <c:pt idx="7982">
                  <c:v>107.904</c:v>
                </c:pt>
                <c:pt idx="7983">
                  <c:v>107.914</c:v>
                </c:pt>
                <c:pt idx="7984">
                  <c:v>107.923</c:v>
                </c:pt>
                <c:pt idx="7985">
                  <c:v>107.931</c:v>
                </c:pt>
                <c:pt idx="7986">
                  <c:v>107.93899999999999</c:v>
                </c:pt>
                <c:pt idx="7987">
                  <c:v>107.95099999999999</c:v>
                </c:pt>
                <c:pt idx="7988">
                  <c:v>107.96299999999999</c:v>
                </c:pt>
                <c:pt idx="7989">
                  <c:v>107.976</c:v>
                </c:pt>
                <c:pt idx="7990">
                  <c:v>107.98699999999999</c:v>
                </c:pt>
                <c:pt idx="7991">
                  <c:v>107.999</c:v>
                </c:pt>
                <c:pt idx="7992">
                  <c:v>108.012</c:v>
                </c:pt>
                <c:pt idx="7993">
                  <c:v>108.024</c:v>
                </c:pt>
                <c:pt idx="7994">
                  <c:v>108.03700000000001</c:v>
                </c:pt>
                <c:pt idx="7995">
                  <c:v>108.051</c:v>
                </c:pt>
                <c:pt idx="7996">
                  <c:v>108.065</c:v>
                </c:pt>
                <c:pt idx="7997">
                  <c:v>108.078</c:v>
                </c:pt>
                <c:pt idx="7998">
                  <c:v>108.09</c:v>
                </c:pt>
                <c:pt idx="7999">
                  <c:v>108.10299999999999</c:v>
                </c:pt>
                <c:pt idx="8000">
                  <c:v>108.123</c:v>
                </c:pt>
                <c:pt idx="8001">
                  <c:v>108.158</c:v>
                </c:pt>
                <c:pt idx="8002">
                  <c:v>108.191</c:v>
                </c:pt>
                <c:pt idx="8003">
                  <c:v>108.21899999999999</c:v>
                </c:pt>
                <c:pt idx="8004">
                  <c:v>108.248</c:v>
                </c:pt>
                <c:pt idx="8005">
                  <c:v>108.27500000000001</c:v>
                </c:pt>
                <c:pt idx="8006">
                  <c:v>108.288</c:v>
                </c:pt>
                <c:pt idx="8007">
                  <c:v>108.292</c:v>
                </c:pt>
                <c:pt idx="8008">
                  <c:v>108.295</c:v>
                </c:pt>
                <c:pt idx="8009">
                  <c:v>108.3</c:v>
                </c:pt>
                <c:pt idx="8010">
                  <c:v>108.306</c:v>
                </c:pt>
                <c:pt idx="8011">
                  <c:v>108.316</c:v>
                </c:pt>
                <c:pt idx="8012">
                  <c:v>108.349</c:v>
                </c:pt>
                <c:pt idx="8013">
                  <c:v>108.387</c:v>
                </c:pt>
                <c:pt idx="8014">
                  <c:v>108.434</c:v>
                </c:pt>
                <c:pt idx="8015">
                  <c:v>108.49</c:v>
                </c:pt>
                <c:pt idx="8016">
                  <c:v>108.52</c:v>
                </c:pt>
                <c:pt idx="8017">
                  <c:v>108.54</c:v>
                </c:pt>
                <c:pt idx="8018">
                  <c:v>108.54</c:v>
                </c:pt>
                <c:pt idx="8019">
                  <c:v>108.542</c:v>
                </c:pt>
                <c:pt idx="8020">
                  <c:v>108.545</c:v>
                </c:pt>
                <c:pt idx="8021">
                  <c:v>108.548</c:v>
                </c:pt>
                <c:pt idx="8022">
                  <c:v>108.55</c:v>
                </c:pt>
                <c:pt idx="8023">
                  <c:v>108.55200000000001</c:v>
                </c:pt>
                <c:pt idx="8024">
                  <c:v>108.562</c:v>
                </c:pt>
                <c:pt idx="8025">
                  <c:v>108.575</c:v>
                </c:pt>
                <c:pt idx="8026">
                  <c:v>108.587</c:v>
                </c:pt>
                <c:pt idx="8027">
                  <c:v>108.59399999999999</c:v>
                </c:pt>
                <c:pt idx="8028">
                  <c:v>108.599</c:v>
                </c:pt>
                <c:pt idx="8029">
                  <c:v>108.604</c:v>
                </c:pt>
                <c:pt idx="8030">
                  <c:v>108.61199999999999</c:v>
                </c:pt>
                <c:pt idx="8031">
                  <c:v>108.621</c:v>
                </c:pt>
                <c:pt idx="8032">
                  <c:v>108.631</c:v>
                </c:pt>
                <c:pt idx="8033">
                  <c:v>108.64100000000001</c:v>
                </c:pt>
                <c:pt idx="8034">
                  <c:v>108.654</c:v>
                </c:pt>
                <c:pt idx="8035">
                  <c:v>108.667</c:v>
                </c:pt>
                <c:pt idx="8036">
                  <c:v>108.678</c:v>
                </c:pt>
                <c:pt idx="8037">
                  <c:v>108.687</c:v>
                </c:pt>
                <c:pt idx="8038">
                  <c:v>108.696</c:v>
                </c:pt>
                <c:pt idx="8039">
                  <c:v>108.705</c:v>
                </c:pt>
                <c:pt idx="8040">
                  <c:v>108.71299999999999</c:v>
                </c:pt>
                <c:pt idx="8041">
                  <c:v>108.72499999999999</c:v>
                </c:pt>
                <c:pt idx="8042">
                  <c:v>108.764</c:v>
                </c:pt>
                <c:pt idx="8043">
                  <c:v>108.797</c:v>
                </c:pt>
                <c:pt idx="8044">
                  <c:v>108.815</c:v>
                </c:pt>
                <c:pt idx="8045">
                  <c:v>108.82</c:v>
                </c:pt>
                <c:pt idx="8046">
                  <c:v>108.825</c:v>
                </c:pt>
                <c:pt idx="8047">
                  <c:v>108.846</c:v>
                </c:pt>
                <c:pt idx="8048">
                  <c:v>108.876</c:v>
                </c:pt>
                <c:pt idx="8049">
                  <c:v>108.913</c:v>
                </c:pt>
                <c:pt idx="8050">
                  <c:v>108.937</c:v>
                </c:pt>
                <c:pt idx="8051">
                  <c:v>108.959</c:v>
                </c:pt>
                <c:pt idx="8052">
                  <c:v>108.96599999999999</c:v>
                </c:pt>
                <c:pt idx="8053">
                  <c:v>108.96899999999999</c:v>
                </c:pt>
                <c:pt idx="8054">
                  <c:v>108.97199999999999</c:v>
                </c:pt>
                <c:pt idx="8055">
                  <c:v>108.97799999999999</c:v>
                </c:pt>
                <c:pt idx="8056">
                  <c:v>108.98399999999999</c:v>
                </c:pt>
                <c:pt idx="8057">
                  <c:v>108.992</c:v>
                </c:pt>
                <c:pt idx="8058">
                  <c:v>109</c:v>
                </c:pt>
                <c:pt idx="8059">
                  <c:v>109.009</c:v>
                </c:pt>
                <c:pt idx="8060">
                  <c:v>109.01900000000001</c:v>
                </c:pt>
                <c:pt idx="8061">
                  <c:v>109.03100000000001</c:v>
                </c:pt>
                <c:pt idx="8062">
                  <c:v>109.04300000000001</c:v>
                </c:pt>
                <c:pt idx="8063">
                  <c:v>109.05200000000001</c:v>
                </c:pt>
                <c:pt idx="8064">
                  <c:v>109.059</c:v>
                </c:pt>
                <c:pt idx="8065">
                  <c:v>109.06699999999999</c:v>
                </c:pt>
                <c:pt idx="8066">
                  <c:v>109.074</c:v>
                </c:pt>
                <c:pt idx="8067">
                  <c:v>109.083</c:v>
                </c:pt>
                <c:pt idx="8068">
                  <c:v>109.09099999999999</c:v>
                </c:pt>
                <c:pt idx="8069">
                  <c:v>109.101</c:v>
                </c:pt>
                <c:pt idx="8070">
                  <c:v>109.111</c:v>
                </c:pt>
                <c:pt idx="8071">
                  <c:v>109.12</c:v>
                </c:pt>
                <c:pt idx="8072">
                  <c:v>109.127</c:v>
                </c:pt>
                <c:pt idx="8073">
                  <c:v>109.137</c:v>
                </c:pt>
                <c:pt idx="8074">
                  <c:v>109.15300000000001</c:v>
                </c:pt>
                <c:pt idx="8075">
                  <c:v>109.194</c:v>
                </c:pt>
                <c:pt idx="8076">
                  <c:v>109.212</c:v>
                </c:pt>
                <c:pt idx="8077">
                  <c:v>109.214</c:v>
                </c:pt>
                <c:pt idx="8078">
                  <c:v>109.224</c:v>
                </c:pt>
                <c:pt idx="8079">
                  <c:v>109.236</c:v>
                </c:pt>
                <c:pt idx="8080">
                  <c:v>109.244</c:v>
                </c:pt>
                <c:pt idx="8081">
                  <c:v>109.254</c:v>
                </c:pt>
                <c:pt idx="8082">
                  <c:v>109.26300000000001</c:v>
                </c:pt>
                <c:pt idx="8083">
                  <c:v>109.273</c:v>
                </c:pt>
                <c:pt idx="8084">
                  <c:v>109.285</c:v>
                </c:pt>
                <c:pt idx="8085">
                  <c:v>109.297</c:v>
                </c:pt>
                <c:pt idx="8086">
                  <c:v>109.307</c:v>
                </c:pt>
                <c:pt idx="8087">
                  <c:v>109.31699999999999</c:v>
                </c:pt>
                <c:pt idx="8088">
                  <c:v>109.328</c:v>
                </c:pt>
                <c:pt idx="8089">
                  <c:v>109.33799999999999</c:v>
                </c:pt>
                <c:pt idx="8090">
                  <c:v>109.354</c:v>
                </c:pt>
                <c:pt idx="8091">
                  <c:v>109.39100000000001</c:v>
                </c:pt>
                <c:pt idx="8092">
                  <c:v>109.44199999999999</c:v>
                </c:pt>
                <c:pt idx="8093">
                  <c:v>109.471</c:v>
                </c:pt>
                <c:pt idx="8094">
                  <c:v>109.48</c:v>
                </c:pt>
                <c:pt idx="8095">
                  <c:v>109.485</c:v>
                </c:pt>
                <c:pt idx="8096">
                  <c:v>109.49</c:v>
                </c:pt>
                <c:pt idx="8097">
                  <c:v>109.498</c:v>
                </c:pt>
                <c:pt idx="8098">
                  <c:v>109.508</c:v>
                </c:pt>
                <c:pt idx="8099">
                  <c:v>109.517</c:v>
                </c:pt>
                <c:pt idx="8100">
                  <c:v>109.529</c:v>
                </c:pt>
                <c:pt idx="8101">
                  <c:v>109.542</c:v>
                </c:pt>
                <c:pt idx="8102">
                  <c:v>109.55500000000001</c:v>
                </c:pt>
                <c:pt idx="8103">
                  <c:v>109.566</c:v>
                </c:pt>
                <c:pt idx="8104">
                  <c:v>109.57299999999999</c:v>
                </c:pt>
                <c:pt idx="8105">
                  <c:v>109.57899999999999</c:v>
                </c:pt>
                <c:pt idx="8106">
                  <c:v>109.586</c:v>
                </c:pt>
                <c:pt idx="8107">
                  <c:v>109.59399999999999</c:v>
                </c:pt>
                <c:pt idx="8108">
                  <c:v>109.602</c:v>
                </c:pt>
                <c:pt idx="8109">
                  <c:v>109.611</c:v>
                </c:pt>
                <c:pt idx="8110">
                  <c:v>109.619</c:v>
                </c:pt>
                <c:pt idx="8111">
                  <c:v>109.625</c:v>
                </c:pt>
                <c:pt idx="8112">
                  <c:v>109.634</c:v>
                </c:pt>
                <c:pt idx="8113">
                  <c:v>109.645</c:v>
                </c:pt>
                <c:pt idx="8114">
                  <c:v>109.68</c:v>
                </c:pt>
                <c:pt idx="8115">
                  <c:v>109.69499999999999</c:v>
                </c:pt>
                <c:pt idx="8116">
                  <c:v>109.69799999999999</c:v>
                </c:pt>
                <c:pt idx="8117">
                  <c:v>109.703</c:v>
                </c:pt>
                <c:pt idx="8118">
                  <c:v>109.71</c:v>
                </c:pt>
                <c:pt idx="8119">
                  <c:v>109.71599999999999</c:v>
                </c:pt>
                <c:pt idx="8120">
                  <c:v>109.72199999999999</c:v>
                </c:pt>
                <c:pt idx="8121">
                  <c:v>109.736</c:v>
                </c:pt>
                <c:pt idx="8122">
                  <c:v>109.788</c:v>
                </c:pt>
                <c:pt idx="8123">
                  <c:v>109.874</c:v>
                </c:pt>
                <c:pt idx="8124">
                  <c:v>109.92700000000001</c:v>
                </c:pt>
                <c:pt idx="8125">
                  <c:v>109.953</c:v>
                </c:pt>
                <c:pt idx="8126">
                  <c:v>109.97</c:v>
                </c:pt>
                <c:pt idx="8127">
                  <c:v>109.98</c:v>
                </c:pt>
                <c:pt idx="8128">
                  <c:v>109.985</c:v>
                </c:pt>
                <c:pt idx="8129">
                  <c:v>109.988</c:v>
                </c:pt>
                <c:pt idx="8130">
                  <c:v>109.992</c:v>
                </c:pt>
                <c:pt idx="8131">
                  <c:v>109.998</c:v>
                </c:pt>
                <c:pt idx="8132">
                  <c:v>110.005</c:v>
                </c:pt>
                <c:pt idx="8133">
                  <c:v>110.01300000000001</c:v>
                </c:pt>
                <c:pt idx="8134">
                  <c:v>110.02500000000001</c:v>
                </c:pt>
                <c:pt idx="8135">
                  <c:v>110.03700000000001</c:v>
                </c:pt>
                <c:pt idx="8136">
                  <c:v>110.04900000000001</c:v>
                </c:pt>
                <c:pt idx="8137">
                  <c:v>110.062</c:v>
                </c:pt>
                <c:pt idx="8138">
                  <c:v>110.075</c:v>
                </c:pt>
                <c:pt idx="8139">
                  <c:v>110.084</c:v>
                </c:pt>
                <c:pt idx="8140">
                  <c:v>110.092</c:v>
                </c:pt>
                <c:pt idx="8141">
                  <c:v>110.1</c:v>
                </c:pt>
                <c:pt idx="8142">
                  <c:v>110.10599999999999</c:v>
                </c:pt>
                <c:pt idx="8143">
                  <c:v>110.11499999999999</c:v>
                </c:pt>
                <c:pt idx="8144">
                  <c:v>110.126</c:v>
                </c:pt>
                <c:pt idx="8145">
                  <c:v>110.136</c:v>
                </c:pt>
                <c:pt idx="8146">
                  <c:v>110.14700000000001</c:v>
                </c:pt>
                <c:pt idx="8147">
                  <c:v>110.16200000000001</c:v>
                </c:pt>
                <c:pt idx="8148">
                  <c:v>110.188</c:v>
                </c:pt>
                <c:pt idx="8149">
                  <c:v>110.211</c:v>
                </c:pt>
                <c:pt idx="8150">
                  <c:v>110.221</c:v>
                </c:pt>
                <c:pt idx="8151">
                  <c:v>110.224</c:v>
                </c:pt>
                <c:pt idx="8152">
                  <c:v>110.22799999999999</c:v>
                </c:pt>
                <c:pt idx="8153">
                  <c:v>110.235</c:v>
                </c:pt>
                <c:pt idx="8154">
                  <c:v>110.24299999999999</c:v>
                </c:pt>
                <c:pt idx="8155">
                  <c:v>110.253</c:v>
                </c:pt>
                <c:pt idx="8156">
                  <c:v>110.26600000000001</c:v>
                </c:pt>
                <c:pt idx="8157">
                  <c:v>110.279</c:v>
                </c:pt>
                <c:pt idx="8158">
                  <c:v>110.29300000000001</c:v>
                </c:pt>
                <c:pt idx="8159">
                  <c:v>110.306</c:v>
                </c:pt>
                <c:pt idx="8160">
                  <c:v>110.318</c:v>
                </c:pt>
                <c:pt idx="8161">
                  <c:v>110.32599999999999</c:v>
                </c:pt>
                <c:pt idx="8162">
                  <c:v>110.336</c:v>
                </c:pt>
                <c:pt idx="8163">
                  <c:v>110.34699999999999</c:v>
                </c:pt>
                <c:pt idx="8164">
                  <c:v>110.35899999999999</c:v>
                </c:pt>
                <c:pt idx="8165">
                  <c:v>110.366</c:v>
                </c:pt>
                <c:pt idx="8166">
                  <c:v>110.401</c:v>
                </c:pt>
                <c:pt idx="8167">
                  <c:v>110.43899999999999</c:v>
                </c:pt>
                <c:pt idx="8168">
                  <c:v>110.477</c:v>
                </c:pt>
                <c:pt idx="8169">
                  <c:v>110.52</c:v>
                </c:pt>
                <c:pt idx="8170">
                  <c:v>110.553</c:v>
                </c:pt>
                <c:pt idx="8171">
                  <c:v>110.584</c:v>
                </c:pt>
                <c:pt idx="8172">
                  <c:v>110.61499999999999</c:v>
                </c:pt>
                <c:pt idx="8173">
                  <c:v>110.642</c:v>
                </c:pt>
                <c:pt idx="8174">
                  <c:v>110.657</c:v>
                </c:pt>
                <c:pt idx="8175">
                  <c:v>110.663</c:v>
                </c:pt>
                <c:pt idx="8176">
                  <c:v>110.66800000000001</c:v>
                </c:pt>
                <c:pt idx="8177">
                  <c:v>110.67400000000001</c:v>
                </c:pt>
                <c:pt idx="8178">
                  <c:v>110.682</c:v>
                </c:pt>
                <c:pt idx="8179">
                  <c:v>110.69199999999999</c:v>
                </c:pt>
                <c:pt idx="8180">
                  <c:v>110.70099999999999</c:v>
                </c:pt>
                <c:pt idx="8181">
                  <c:v>110.712</c:v>
                </c:pt>
                <c:pt idx="8182">
                  <c:v>110.72499999999999</c:v>
                </c:pt>
                <c:pt idx="8183">
                  <c:v>110.739</c:v>
                </c:pt>
                <c:pt idx="8184">
                  <c:v>110.752</c:v>
                </c:pt>
                <c:pt idx="8185">
                  <c:v>110.76600000000001</c:v>
                </c:pt>
                <c:pt idx="8186">
                  <c:v>110.77800000000001</c:v>
                </c:pt>
                <c:pt idx="8187">
                  <c:v>110.789</c:v>
                </c:pt>
                <c:pt idx="8188">
                  <c:v>110.79600000000001</c:v>
                </c:pt>
                <c:pt idx="8189">
                  <c:v>110.806</c:v>
                </c:pt>
                <c:pt idx="8190">
                  <c:v>110.816</c:v>
                </c:pt>
                <c:pt idx="8191">
                  <c:v>110.822</c:v>
                </c:pt>
                <c:pt idx="8192">
                  <c:v>110.827</c:v>
                </c:pt>
                <c:pt idx="8193">
                  <c:v>110.837</c:v>
                </c:pt>
                <c:pt idx="8194">
                  <c:v>110.849</c:v>
                </c:pt>
                <c:pt idx="8195">
                  <c:v>110.855</c:v>
                </c:pt>
                <c:pt idx="8196">
                  <c:v>110.86499999999999</c:v>
                </c:pt>
                <c:pt idx="8197">
                  <c:v>110.876</c:v>
                </c:pt>
                <c:pt idx="8198">
                  <c:v>110.887</c:v>
                </c:pt>
                <c:pt idx="8199">
                  <c:v>110.9</c:v>
                </c:pt>
                <c:pt idx="8200">
                  <c:v>110.913</c:v>
                </c:pt>
                <c:pt idx="8201">
                  <c:v>110.923</c:v>
                </c:pt>
                <c:pt idx="8202">
                  <c:v>110.932</c:v>
                </c:pt>
                <c:pt idx="8203">
                  <c:v>110.94199999999999</c:v>
                </c:pt>
                <c:pt idx="8204">
                  <c:v>110.95</c:v>
                </c:pt>
                <c:pt idx="8205">
                  <c:v>110.955</c:v>
                </c:pt>
                <c:pt idx="8206">
                  <c:v>110.976</c:v>
                </c:pt>
                <c:pt idx="8207">
                  <c:v>110.991</c:v>
                </c:pt>
                <c:pt idx="8208">
                  <c:v>110.995</c:v>
                </c:pt>
                <c:pt idx="8209">
                  <c:v>111.009</c:v>
                </c:pt>
                <c:pt idx="8210">
                  <c:v>111.036</c:v>
                </c:pt>
                <c:pt idx="8211">
                  <c:v>111.066</c:v>
                </c:pt>
                <c:pt idx="8212">
                  <c:v>111.09099999999999</c:v>
                </c:pt>
                <c:pt idx="8213">
                  <c:v>111.102</c:v>
                </c:pt>
                <c:pt idx="8214">
                  <c:v>111.10599999999999</c:v>
                </c:pt>
                <c:pt idx="8215">
                  <c:v>111.111</c:v>
                </c:pt>
                <c:pt idx="8216">
                  <c:v>111.116</c:v>
                </c:pt>
                <c:pt idx="8217">
                  <c:v>111.124</c:v>
                </c:pt>
                <c:pt idx="8218">
                  <c:v>111.134</c:v>
                </c:pt>
                <c:pt idx="8219">
                  <c:v>111.146</c:v>
                </c:pt>
                <c:pt idx="8220">
                  <c:v>111.154</c:v>
                </c:pt>
                <c:pt idx="8221">
                  <c:v>111.164</c:v>
                </c:pt>
                <c:pt idx="8222">
                  <c:v>111.175</c:v>
                </c:pt>
                <c:pt idx="8223">
                  <c:v>111.188</c:v>
                </c:pt>
                <c:pt idx="8224">
                  <c:v>111.199</c:v>
                </c:pt>
                <c:pt idx="8225">
                  <c:v>111.20699999999999</c:v>
                </c:pt>
                <c:pt idx="8226">
                  <c:v>111.214</c:v>
                </c:pt>
                <c:pt idx="8227">
                  <c:v>111.224</c:v>
                </c:pt>
                <c:pt idx="8228">
                  <c:v>111.239</c:v>
                </c:pt>
                <c:pt idx="8229">
                  <c:v>111.276</c:v>
                </c:pt>
                <c:pt idx="8230">
                  <c:v>111.306</c:v>
                </c:pt>
                <c:pt idx="8231">
                  <c:v>111.324</c:v>
                </c:pt>
                <c:pt idx="8232">
                  <c:v>111.33799999999999</c:v>
                </c:pt>
                <c:pt idx="8233">
                  <c:v>111.349</c:v>
                </c:pt>
                <c:pt idx="8234">
                  <c:v>111.357</c:v>
                </c:pt>
                <c:pt idx="8235">
                  <c:v>111.367</c:v>
                </c:pt>
                <c:pt idx="8236">
                  <c:v>111.377</c:v>
                </c:pt>
                <c:pt idx="8237">
                  <c:v>111.386</c:v>
                </c:pt>
                <c:pt idx="8238">
                  <c:v>111.396</c:v>
                </c:pt>
                <c:pt idx="8239">
                  <c:v>111.408</c:v>
                </c:pt>
                <c:pt idx="8240">
                  <c:v>111.42100000000001</c:v>
                </c:pt>
                <c:pt idx="8241">
                  <c:v>111.432</c:v>
                </c:pt>
                <c:pt idx="8242">
                  <c:v>111.441</c:v>
                </c:pt>
                <c:pt idx="8243">
                  <c:v>111.461</c:v>
                </c:pt>
                <c:pt idx="8244">
                  <c:v>111.52</c:v>
                </c:pt>
                <c:pt idx="8245">
                  <c:v>111.604</c:v>
                </c:pt>
                <c:pt idx="8246">
                  <c:v>111.667</c:v>
                </c:pt>
                <c:pt idx="8247">
                  <c:v>111.712</c:v>
                </c:pt>
                <c:pt idx="8248">
                  <c:v>111.768</c:v>
                </c:pt>
                <c:pt idx="8249">
                  <c:v>111.831</c:v>
                </c:pt>
                <c:pt idx="8250">
                  <c:v>111.889</c:v>
                </c:pt>
                <c:pt idx="8251">
                  <c:v>111.925</c:v>
                </c:pt>
                <c:pt idx="8252">
                  <c:v>111.935</c:v>
                </c:pt>
                <c:pt idx="8253">
                  <c:v>111.94</c:v>
                </c:pt>
                <c:pt idx="8254">
                  <c:v>111.943</c:v>
                </c:pt>
                <c:pt idx="8255">
                  <c:v>111.946</c:v>
                </c:pt>
                <c:pt idx="8256">
                  <c:v>111.95</c:v>
                </c:pt>
                <c:pt idx="8257">
                  <c:v>111.955</c:v>
                </c:pt>
                <c:pt idx="8258">
                  <c:v>111.964</c:v>
                </c:pt>
                <c:pt idx="8259">
                  <c:v>111.974</c:v>
                </c:pt>
                <c:pt idx="8260">
                  <c:v>111.983</c:v>
                </c:pt>
                <c:pt idx="8261">
                  <c:v>111.995</c:v>
                </c:pt>
                <c:pt idx="8262">
                  <c:v>112.006</c:v>
                </c:pt>
                <c:pt idx="8263">
                  <c:v>112.017</c:v>
                </c:pt>
                <c:pt idx="8264">
                  <c:v>112.026</c:v>
                </c:pt>
                <c:pt idx="8265">
                  <c:v>112.035</c:v>
                </c:pt>
                <c:pt idx="8266">
                  <c:v>112.041</c:v>
                </c:pt>
                <c:pt idx="8267">
                  <c:v>112.045</c:v>
                </c:pt>
                <c:pt idx="8268">
                  <c:v>112.05200000000001</c:v>
                </c:pt>
                <c:pt idx="8269">
                  <c:v>112.06100000000001</c:v>
                </c:pt>
                <c:pt idx="8270">
                  <c:v>112.071</c:v>
                </c:pt>
                <c:pt idx="8271">
                  <c:v>112.081</c:v>
                </c:pt>
                <c:pt idx="8272">
                  <c:v>112.092</c:v>
                </c:pt>
                <c:pt idx="8273">
                  <c:v>112.104</c:v>
                </c:pt>
                <c:pt idx="8274">
                  <c:v>112.117</c:v>
                </c:pt>
                <c:pt idx="8275">
                  <c:v>112.128</c:v>
                </c:pt>
                <c:pt idx="8276">
                  <c:v>112.13800000000001</c:v>
                </c:pt>
                <c:pt idx="8277">
                  <c:v>112.149</c:v>
                </c:pt>
                <c:pt idx="8278">
                  <c:v>112.15600000000001</c:v>
                </c:pt>
                <c:pt idx="8279">
                  <c:v>112.16500000000001</c:v>
                </c:pt>
                <c:pt idx="8280">
                  <c:v>112.169</c:v>
                </c:pt>
                <c:pt idx="8281">
                  <c:v>112.172</c:v>
                </c:pt>
                <c:pt idx="8282">
                  <c:v>112.196</c:v>
                </c:pt>
                <c:pt idx="8283">
                  <c:v>112.245</c:v>
                </c:pt>
                <c:pt idx="8284">
                  <c:v>112.319</c:v>
                </c:pt>
                <c:pt idx="8285">
                  <c:v>112.393</c:v>
                </c:pt>
                <c:pt idx="8286">
                  <c:v>112.464</c:v>
                </c:pt>
                <c:pt idx="8287">
                  <c:v>112.503</c:v>
                </c:pt>
                <c:pt idx="8288">
                  <c:v>112.51</c:v>
                </c:pt>
                <c:pt idx="8289">
                  <c:v>112.512</c:v>
                </c:pt>
                <c:pt idx="8290">
                  <c:v>112.529</c:v>
                </c:pt>
                <c:pt idx="8291">
                  <c:v>112.547</c:v>
                </c:pt>
                <c:pt idx="8292">
                  <c:v>112.55200000000001</c:v>
                </c:pt>
                <c:pt idx="8293">
                  <c:v>112.556</c:v>
                </c:pt>
                <c:pt idx="8294">
                  <c:v>112.559</c:v>
                </c:pt>
                <c:pt idx="8295">
                  <c:v>112.563</c:v>
                </c:pt>
                <c:pt idx="8296">
                  <c:v>112.566</c:v>
                </c:pt>
                <c:pt idx="8297">
                  <c:v>112.58</c:v>
                </c:pt>
                <c:pt idx="8298">
                  <c:v>112.616</c:v>
                </c:pt>
                <c:pt idx="8299">
                  <c:v>112.655</c:v>
                </c:pt>
                <c:pt idx="8300">
                  <c:v>112.673</c:v>
                </c:pt>
                <c:pt idx="8301">
                  <c:v>112.67700000000001</c:v>
                </c:pt>
                <c:pt idx="8302">
                  <c:v>112.681</c:v>
                </c:pt>
                <c:pt idx="8303">
                  <c:v>112.68600000000001</c:v>
                </c:pt>
                <c:pt idx="8304">
                  <c:v>112.69499999999999</c:v>
                </c:pt>
                <c:pt idx="8305">
                  <c:v>112.70399999999999</c:v>
                </c:pt>
                <c:pt idx="8306">
                  <c:v>112.714</c:v>
                </c:pt>
                <c:pt idx="8307">
                  <c:v>112.723</c:v>
                </c:pt>
                <c:pt idx="8308">
                  <c:v>112.73399999999999</c:v>
                </c:pt>
                <c:pt idx="8309">
                  <c:v>112.747</c:v>
                </c:pt>
                <c:pt idx="8310">
                  <c:v>112.76</c:v>
                </c:pt>
                <c:pt idx="8311">
                  <c:v>112.77200000000001</c:v>
                </c:pt>
                <c:pt idx="8312">
                  <c:v>112.782</c:v>
                </c:pt>
                <c:pt idx="8313">
                  <c:v>112.792</c:v>
                </c:pt>
                <c:pt idx="8314">
                  <c:v>112.803</c:v>
                </c:pt>
                <c:pt idx="8315">
                  <c:v>112.806</c:v>
                </c:pt>
                <c:pt idx="8316">
                  <c:v>112.80800000000001</c:v>
                </c:pt>
                <c:pt idx="8317">
                  <c:v>112.812</c:v>
                </c:pt>
                <c:pt idx="8318">
                  <c:v>112.82</c:v>
                </c:pt>
                <c:pt idx="8319">
                  <c:v>112.822</c:v>
                </c:pt>
                <c:pt idx="8320">
                  <c:v>112.825</c:v>
                </c:pt>
                <c:pt idx="8321">
                  <c:v>112.828</c:v>
                </c:pt>
                <c:pt idx="8322">
                  <c:v>112.83499999999999</c:v>
                </c:pt>
                <c:pt idx="8323">
                  <c:v>112.842</c:v>
                </c:pt>
                <c:pt idx="8324">
                  <c:v>112.84699999999999</c:v>
                </c:pt>
                <c:pt idx="8325">
                  <c:v>112.851</c:v>
                </c:pt>
                <c:pt idx="8326">
                  <c:v>112.86</c:v>
                </c:pt>
                <c:pt idx="8327">
                  <c:v>112.86799999999999</c:v>
                </c:pt>
                <c:pt idx="8328">
                  <c:v>112.89100000000001</c:v>
                </c:pt>
                <c:pt idx="8329">
                  <c:v>112.90900000000001</c:v>
                </c:pt>
                <c:pt idx="8330">
                  <c:v>112.931</c:v>
                </c:pt>
                <c:pt idx="8331">
                  <c:v>112.968</c:v>
                </c:pt>
                <c:pt idx="8332">
                  <c:v>113.006</c:v>
                </c:pt>
                <c:pt idx="8333">
                  <c:v>113.053</c:v>
                </c:pt>
                <c:pt idx="8334">
                  <c:v>113.11199999999999</c:v>
                </c:pt>
                <c:pt idx="8335">
                  <c:v>113.163</c:v>
                </c:pt>
                <c:pt idx="8336">
                  <c:v>113.19</c:v>
                </c:pt>
                <c:pt idx="8337">
                  <c:v>113.19499999999999</c:v>
                </c:pt>
                <c:pt idx="8338">
                  <c:v>113.199</c:v>
                </c:pt>
                <c:pt idx="8339">
                  <c:v>113.202</c:v>
                </c:pt>
                <c:pt idx="8340">
                  <c:v>113.20699999999999</c:v>
                </c:pt>
                <c:pt idx="8341">
                  <c:v>113.21299999999999</c:v>
                </c:pt>
                <c:pt idx="8342">
                  <c:v>113.223</c:v>
                </c:pt>
                <c:pt idx="8343">
                  <c:v>113.23</c:v>
                </c:pt>
                <c:pt idx="8344">
                  <c:v>113.239</c:v>
                </c:pt>
                <c:pt idx="8345">
                  <c:v>113.252</c:v>
                </c:pt>
                <c:pt idx="8346">
                  <c:v>113.264</c:v>
                </c:pt>
                <c:pt idx="8347">
                  <c:v>113.277</c:v>
                </c:pt>
                <c:pt idx="8348">
                  <c:v>113.286</c:v>
                </c:pt>
                <c:pt idx="8349">
                  <c:v>113.295</c:v>
                </c:pt>
                <c:pt idx="8350">
                  <c:v>113.306</c:v>
                </c:pt>
                <c:pt idx="8351">
                  <c:v>113.313</c:v>
                </c:pt>
                <c:pt idx="8352">
                  <c:v>113.318</c:v>
                </c:pt>
                <c:pt idx="8353">
                  <c:v>113.322</c:v>
                </c:pt>
                <c:pt idx="8354">
                  <c:v>113.32599999999999</c:v>
                </c:pt>
                <c:pt idx="8355">
                  <c:v>113.334</c:v>
                </c:pt>
                <c:pt idx="8356">
                  <c:v>113.35</c:v>
                </c:pt>
                <c:pt idx="8357">
                  <c:v>113.363</c:v>
                </c:pt>
                <c:pt idx="8358">
                  <c:v>113.37</c:v>
                </c:pt>
                <c:pt idx="8359">
                  <c:v>113.374</c:v>
                </c:pt>
                <c:pt idx="8360">
                  <c:v>113.381</c:v>
                </c:pt>
                <c:pt idx="8361">
                  <c:v>113.389</c:v>
                </c:pt>
                <c:pt idx="8362">
                  <c:v>113.395</c:v>
                </c:pt>
                <c:pt idx="8363">
                  <c:v>113.401</c:v>
                </c:pt>
                <c:pt idx="8364">
                  <c:v>113.41200000000001</c:v>
                </c:pt>
                <c:pt idx="8365">
                  <c:v>113.435</c:v>
                </c:pt>
                <c:pt idx="8366">
                  <c:v>113.474</c:v>
                </c:pt>
                <c:pt idx="8367">
                  <c:v>113.515</c:v>
                </c:pt>
                <c:pt idx="8368">
                  <c:v>113.569</c:v>
                </c:pt>
                <c:pt idx="8369">
                  <c:v>113.624</c:v>
                </c:pt>
                <c:pt idx="8370">
                  <c:v>113.645</c:v>
                </c:pt>
                <c:pt idx="8371">
                  <c:v>113.657</c:v>
                </c:pt>
                <c:pt idx="8372">
                  <c:v>113.661</c:v>
                </c:pt>
                <c:pt idx="8373">
                  <c:v>113.666</c:v>
                </c:pt>
                <c:pt idx="8374">
                  <c:v>113.675</c:v>
                </c:pt>
                <c:pt idx="8375">
                  <c:v>113.685</c:v>
                </c:pt>
                <c:pt idx="8376">
                  <c:v>113.693</c:v>
                </c:pt>
                <c:pt idx="8377">
                  <c:v>113.70099999999999</c:v>
                </c:pt>
                <c:pt idx="8378">
                  <c:v>113.71299999999999</c:v>
                </c:pt>
                <c:pt idx="8379">
                  <c:v>113.726</c:v>
                </c:pt>
                <c:pt idx="8380">
                  <c:v>113.73399999999999</c:v>
                </c:pt>
                <c:pt idx="8381">
                  <c:v>113.742</c:v>
                </c:pt>
                <c:pt idx="8382">
                  <c:v>113.751</c:v>
                </c:pt>
                <c:pt idx="8383">
                  <c:v>113.761</c:v>
                </c:pt>
                <c:pt idx="8384">
                  <c:v>113.767</c:v>
                </c:pt>
                <c:pt idx="8385">
                  <c:v>113.77200000000001</c:v>
                </c:pt>
                <c:pt idx="8386">
                  <c:v>113.783</c:v>
                </c:pt>
                <c:pt idx="8387">
                  <c:v>113.812</c:v>
                </c:pt>
                <c:pt idx="8388">
                  <c:v>113.84699999999999</c:v>
                </c:pt>
                <c:pt idx="8389">
                  <c:v>113.879</c:v>
                </c:pt>
                <c:pt idx="8390">
                  <c:v>113.901</c:v>
                </c:pt>
                <c:pt idx="8391">
                  <c:v>113.91800000000001</c:v>
                </c:pt>
                <c:pt idx="8392">
                  <c:v>113.93899999999999</c:v>
                </c:pt>
                <c:pt idx="8393">
                  <c:v>113.955</c:v>
                </c:pt>
                <c:pt idx="8394">
                  <c:v>113.962</c:v>
                </c:pt>
                <c:pt idx="8395">
                  <c:v>113.976</c:v>
                </c:pt>
                <c:pt idx="8396">
                  <c:v>114.017</c:v>
                </c:pt>
                <c:pt idx="8397">
                  <c:v>114.062</c:v>
                </c:pt>
                <c:pt idx="8398">
                  <c:v>114.092</c:v>
                </c:pt>
                <c:pt idx="8399">
                  <c:v>114.124</c:v>
                </c:pt>
                <c:pt idx="8400">
                  <c:v>114.161</c:v>
                </c:pt>
                <c:pt idx="8401">
                  <c:v>114.2</c:v>
                </c:pt>
                <c:pt idx="8402">
                  <c:v>114.241</c:v>
                </c:pt>
                <c:pt idx="8403">
                  <c:v>114.264</c:v>
                </c:pt>
                <c:pt idx="8404">
                  <c:v>114.27800000000001</c:v>
                </c:pt>
                <c:pt idx="8405">
                  <c:v>114.279</c:v>
                </c:pt>
                <c:pt idx="8406">
                  <c:v>114.28100000000001</c:v>
                </c:pt>
                <c:pt idx="8407">
                  <c:v>114.28400000000001</c:v>
                </c:pt>
                <c:pt idx="8408">
                  <c:v>114.28700000000001</c:v>
                </c:pt>
                <c:pt idx="8409">
                  <c:v>114.29</c:v>
                </c:pt>
                <c:pt idx="8410">
                  <c:v>114.295</c:v>
                </c:pt>
                <c:pt idx="8411">
                  <c:v>114.30200000000001</c:v>
                </c:pt>
                <c:pt idx="8412">
                  <c:v>114.30800000000001</c:v>
                </c:pt>
                <c:pt idx="8413">
                  <c:v>114.312</c:v>
                </c:pt>
                <c:pt idx="8414">
                  <c:v>114.315</c:v>
                </c:pt>
                <c:pt idx="8415">
                  <c:v>114.319</c:v>
                </c:pt>
                <c:pt idx="8416">
                  <c:v>114.322</c:v>
                </c:pt>
                <c:pt idx="8417">
                  <c:v>114.32299999999999</c:v>
                </c:pt>
                <c:pt idx="8418">
                  <c:v>114.32899999999999</c:v>
                </c:pt>
                <c:pt idx="8419">
                  <c:v>114.346</c:v>
                </c:pt>
                <c:pt idx="8420">
                  <c:v>114.361</c:v>
                </c:pt>
                <c:pt idx="8421">
                  <c:v>114.364</c:v>
                </c:pt>
                <c:pt idx="8422">
                  <c:v>114.367</c:v>
                </c:pt>
                <c:pt idx="8423">
                  <c:v>114.372</c:v>
                </c:pt>
                <c:pt idx="8424">
                  <c:v>114.378</c:v>
                </c:pt>
                <c:pt idx="8425">
                  <c:v>114.386</c:v>
                </c:pt>
                <c:pt idx="8426">
                  <c:v>114.39400000000001</c:v>
                </c:pt>
                <c:pt idx="8427">
                  <c:v>114.404</c:v>
                </c:pt>
                <c:pt idx="8428">
                  <c:v>114.416</c:v>
                </c:pt>
                <c:pt idx="8429">
                  <c:v>114.429</c:v>
                </c:pt>
                <c:pt idx="8430">
                  <c:v>114.43899999999999</c:v>
                </c:pt>
                <c:pt idx="8431">
                  <c:v>114.449</c:v>
                </c:pt>
                <c:pt idx="8432">
                  <c:v>114.458</c:v>
                </c:pt>
                <c:pt idx="8433">
                  <c:v>114.46599999999999</c:v>
                </c:pt>
                <c:pt idx="8434">
                  <c:v>114.46899999999999</c:v>
                </c:pt>
                <c:pt idx="8435">
                  <c:v>114.474</c:v>
                </c:pt>
                <c:pt idx="8436">
                  <c:v>114.47799999999999</c:v>
                </c:pt>
                <c:pt idx="8437">
                  <c:v>114.482</c:v>
                </c:pt>
                <c:pt idx="8438">
                  <c:v>114.485</c:v>
                </c:pt>
                <c:pt idx="8439">
                  <c:v>114.49</c:v>
                </c:pt>
                <c:pt idx="8440">
                  <c:v>114.492</c:v>
                </c:pt>
                <c:pt idx="8441">
                  <c:v>114.496</c:v>
                </c:pt>
                <c:pt idx="8442">
                  <c:v>114.503</c:v>
                </c:pt>
                <c:pt idx="8443">
                  <c:v>114.509</c:v>
                </c:pt>
                <c:pt idx="8444">
                  <c:v>114.51300000000001</c:v>
                </c:pt>
                <c:pt idx="8445">
                  <c:v>114.51900000000001</c:v>
                </c:pt>
                <c:pt idx="8446">
                  <c:v>114.527</c:v>
                </c:pt>
                <c:pt idx="8447">
                  <c:v>114.53400000000001</c:v>
                </c:pt>
                <c:pt idx="8448">
                  <c:v>114.54</c:v>
                </c:pt>
                <c:pt idx="8449">
                  <c:v>114.551</c:v>
                </c:pt>
                <c:pt idx="8450">
                  <c:v>114.56399999999999</c:v>
                </c:pt>
                <c:pt idx="8451">
                  <c:v>114.57</c:v>
                </c:pt>
                <c:pt idx="8452">
                  <c:v>114.57599999999999</c:v>
                </c:pt>
                <c:pt idx="8453">
                  <c:v>114.58199999999999</c:v>
                </c:pt>
                <c:pt idx="8454">
                  <c:v>114.589</c:v>
                </c:pt>
                <c:pt idx="8455">
                  <c:v>114.598</c:v>
                </c:pt>
                <c:pt idx="8456">
                  <c:v>114.60599999999999</c:v>
                </c:pt>
                <c:pt idx="8457">
                  <c:v>114.614</c:v>
                </c:pt>
                <c:pt idx="8458">
                  <c:v>114.622</c:v>
                </c:pt>
                <c:pt idx="8459">
                  <c:v>114.631</c:v>
                </c:pt>
                <c:pt idx="8460">
                  <c:v>114.642</c:v>
                </c:pt>
                <c:pt idx="8461">
                  <c:v>114.654</c:v>
                </c:pt>
                <c:pt idx="8462">
                  <c:v>114.666</c:v>
                </c:pt>
                <c:pt idx="8463">
                  <c:v>114.672</c:v>
                </c:pt>
                <c:pt idx="8464">
                  <c:v>114.681</c:v>
                </c:pt>
                <c:pt idx="8465">
                  <c:v>114.691</c:v>
                </c:pt>
                <c:pt idx="8466">
                  <c:v>114.715</c:v>
                </c:pt>
                <c:pt idx="8467">
                  <c:v>114.75</c:v>
                </c:pt>
                <c:pt idx="8468">
                  <c:v>114.783</c:v>
                </c:pt>
                <c:pt idx="8469">
                  <c:v>114.81399999999999</c:v>
                </c:pt>
                <c:pt idx="8470">
                  <c:v>114.843</c:v>
                </c:pt>
                <c:pt idx="8471">
                  <c:v>114.867</c:v>
                </c:pt>
                <c:pt idx="8472">
                  <c:v>114.88200000000001</c:v>
                </c:pt>
                <c:pt idx="8473">
                  <c:v>114.89100000000001</c:v>
                </c:pt>
                <c:pt idx="8474">
                  <c:v>114.89700000000001</c:v>
                </c:pt>
                <c:pt idx="8475">
                  <c:v>114.90600000000001</c:v>
                </c:pt>
                <c:pt idx="8476">
                  <c:v>114.916</c:v>
                </c:pt>
                <c:pt idx="8477">
                  <c:v>114.925</c:v>
                </c:pt>
                <c:pt idx="8478">
                  <c:v>114.935</c:v>
                </c:pt>
                <c:pt idx="8479">
                  <c:v>114.94499999999999</c:v>
                </c:pt>
                <c:pt idx="8480">
                  <c:v>114.95699999999999</c:v>
                </c:pt>
                <c:pt idx="8481">
                  <c:v>114.968</c:v>
                </c:pt>
                <c:pt idx="8482">
                  <c:v>114.977</c:v>
                </c:pt>
                <c:pt idx="8483">
                  <c:v>114.986</c:v>
                </c:pt>
                <c:pt idx="8484">
                  <c:v>114.997</c:v>
                </c:pt>
                <c:pt idx="8485">
                  <c:v>115.006</c:v>
                </c:pt>
                <c:pt idx="8486">
                  <c:v>115.011</c:v>
                </c:pt>
                <c:pt idx="8487">
                  <c:v>115.015</c:v>
                </c:pt>
                <c:pt idx="8488">
                  <c:v>115.01900000000001</c:v>
                </c:pt>
                <c:pt idx="8489">
                  <c:v>115.02200000000001</c:v>
                </c:pt>
                <c:pt idx="8490">
                  <c:v>115.027</c:v>
                </c:pt>
                <c:pt idx="8491">
                  <c:v>115.038</c:v>
                </c:pt>
                <c:pt idx="8492">
                  <c:v>115.04600000000001</c:v>
                </c:pt>
                <c:pt idx="8493">
                  <c:v>115.051</c:v>
                </c:pt>
                <c:pt idx="8494">
                  <c:v>115.05800000000001</c:v>
                </c:pt>
                <c:pt idx="8495">
                  <c:v>115.06699999999999</c:v>
                </c:pt>
                <c:pt idx="8496">
                  <c:v>115.074</c:v>
                </c:pt>
                <c:pt idx="8497">
                  <c:v>115.083</c:v>
                </c:pt>
                <c:pt idx="8498">
                  <c:v>115.092</c:v>
                </c:pt>
                <c:pt idx="8499">
                  <c:v>115.101</c:v>
                </c:pt>
                <c:pt idx="8500">
                  <c:v>115.11199999999999</c:v>
                </c:pt>
                <c:pt idx="8501">
                  <c:v>115.123</c:v>
                </c:pt>
                <c:pt idx="8502">
                  <c:v>115.13500000000001</c:v>
                </c:pt>
                <c:pt idx="8503">
                  <c:v>115.146</c:v>
                </c:pt>
                <c:pt idx="8504">
                  <c:v>115.15600000000001</c:v>
                </c:pt>
                <c:pt idx="8505">
                  <c:v>115.167</c:v>
                </c:pt>
                <c:pt idx="8506">
                  <c:v>115.178</c:v>
                </c:pt>
                <c:pt idx="8507">
                  <c:v>115.20399999999999</c:v>
                </c:pt>
                <c:pt idx="8508">
                  <c:v>115.227</c:v>
                </c:pt>
                <c:pt idx="8509">
                  <c:v>115.251</c:v>
                </c:pt>
                <c:pt idx="8510">
                  <c:v>115.283</c:v>
                </c:pt>
                <c:pt idx="8511">
                  <c:v>115.303</c:v>
                </c:pt>
                <c:pt idx="8512">
                  <c:v>115.307</c:v>
                </c:pt>
                <c:pt idx="8513">
                  <c:v>115.31</c:v>
                </c:pt>
                <c:pt idx="8514">
                  <c:v>115.31699999999999</c:v>
                </c:pt>
                <c:pt idx="8515">
                  <c:v>115.32599999999999</c:v>
                </c:pt>
                <c:pt idx="8516">
                  <c:v>115.33499999999999</c:v>
                </c:pt>
                <c:pt idx="8517">
                  <c:v>115.345</c:v>
                </c:pt>
                <c:pt idx="8518">
                  <c:v>115.35599999999999</c:v>
                </c:pt>
                <c:pt idx="8519">
                  <c:v>115.369</c:v>
                </c:pt>
                <c:pt idx="8520">
                  <c:v>115.38</c:v>
                </c:pt>
                <c:pt idx="8521">
                  <c:v>115.39100000000001</c:v>
                </c:pt>
                <c:pt idx="8522">
                  <c:v>115.399</c:v>
                </c:pt>
                <c:pt idx="8523">
                  <c:v>115.40900000000001</c:v>
                </c:pt>
                <c:pt idx="8524">
                  <c:v>115.419</c:v>
                </c:pt>
                <c:pt idx="8525">
                  <c:v>115.429</c:v>
                </c:pt>
                <c:pt idx="8526">
                  <c:v>115.43600000000001</c:v>
                </c:pt>
                <c:pt idx="8527">
                  <c:v>115.447</c:v>
                </c:pt>
                <c:pt idx="8528">
                  <c:v>115.473</c:v>
                </c:pt>
                <c:pt idx="8529">
                  <c:v>115.517</c:v>
                </c:pt>
                <c:pt idx="8530">
                  <c:v>115.535</c:v>
                </c:pt>
                <c:pt idx="8531">
                  <c:v>115.551</c:v>
                </c:pt>
                <c:pt idx="8532">
                  <c:v>115.57</c:v>
                </c:pt>
                <c:pt idx="8533">
                  <c:v>115.57599999999999</c:v>
                </c:pt>
                <c:pt idx="8534">
                  <c:v>115.58799999999999</c:v>
                </c:pt>
                <c:pt idx="8535">
                  <c:v>115.596</c:v>
                </c:pt>
                <c:pt idx="8536">
                  <c:v>115.6</c:v>
                </c:pt>
                <c:pt idx="8537">
                  <c:v>115.60599999999999</c:v>
                </c:pt>
                <c:pt idx="8538">
                  <c:v>115.61199999999999</c:v>
                </c:pt>
                <c:pt idx="8539">
                  <c:v>115.62</c:v>
                </c:pt>
                <c:pt idx="8540">
                  <c:v>115.63</c:v>
                </c:pt>
                <c:pt idx="8541">
                  <c:v>115.64100000000001</c:v>
                </c:pt>
                <c:pt idx="8542">
                  <c:v>115.651</c:v>
                </c:pt>
                <c:pt idx="8543">
                  <c:v>115.661</c:v>
                </c:pt>
                <c:pt idx="8544">
                  <c:v>115.673</c:v>
                </c:pt>
                <c:pt idx="8545">
                  <c:v>115.685</c:v>
                </c:pt>
                <c:pt idx="8546">
                  <c:v>115.69499999999999</c:v>
                </c:pt>
                <c:pt idx="8547">
                  <c:v>115.703</c:v>
                </c:pt>
                <c:pt idx="8548">
                  <c:v>115.712</c:v>
                </c:pt>
                <c:pt idx="8549">
                  <c:v>115.721</c:v>
                </c:pt>
                <c:pt idx="8550">
                  <c:v>115.73</c:v>
                </c:pt>
                <c:pt idx="8551">
                  <c:v>115.739</c:v>
                </c:pt>
                <c:pt idx="8552">
                  <c:v>115.753</c:v>
                </c:pt>
                <c:pt idx="8553">
                  <c:v>115.801</c:v>
                </c:pt>
                <c:pt idx="8554">
                  <c:v>115.809</c:v>
                </c:pt>
                <c:pt idx="8555">
                  <c:v>115.831</c:v>
                </c:pt>
                <c:pt idx="8556">
                  <c:v>115.839</c:v>
                </c:pt>
                <c:pt idx="8557">
                  <c:v>115.84399999999999</c:v>
                </c:pt>
                <c:pt idx="8558">
                  <c:v>115.848</c:v>
                </c:pt>
                <c:pt idx="8559">
                  <c:v>115.852</c:v>
                </c:pt>
                <c:pt idx="8560">
                  <c:v>115.85599999999999</c:v>
                </c:pt>
                <c:pt idx="8561">
                  <c:v>115.864</c:v>
                </c:pt>
                <c:pt idx="8562">
                  <c:v>115.889</c:v>
                </c:pt>
                <c:pt idx="8563">
                  <c:v>115.91800000000001</c:v>
                </c:pt>
                <c:pt idx="8564">
                  <c:v>115.937</c:v>
                </c:pt>
                <c:pt idx="8565">
                  <c:v>115.965</c:v>
                </c:pt>
                <c:pt idx="8566">
                  <c:v>115.991</c:v>
                </c:pt>
                <c:pt idx="8567">
                  <c:v>116</c:v>
                </c:pt>
                <c:pt idx="8568">
                  <c:v>116.004</c:v>
                </c:pt>
                <c:pt idx="8569">
                  <c:v>116.011</c:v>
                </c:pt>
                <c:pt idx="8570">
                  <c:v>116.02200000000001</c:v>
                </c:pt>
                <c:pt idx="8571">
                  <c:v>116.032</c:v>
                </c:pt>
                <c:pt idx="8572">
                  <c:v>116.042</c:v>
                </c:pt>
                <c:pt idx="8573">
                  <c:v>116.053</c:v>
                </c:pt>
                <c:pt idx="8574">
                  <c:v>116.066</c:v>
                </c:pt>
                <c:pt idx="8575">
                  <c:v>116.078</c:v>
                </c:pt>
                <c:pt idx="8576">
                  <c:v>116.08799999999999</c:v>
                </c:pt>
                <c:pt idx="8577">
                  <c:v>116.098</c:v>
                </c:pt>
                <c:pt idx="8578">
                  <c:v>116.11</c:v>
                </c:pt>
                <c:pt idx="8579">
                  <c:v>116.13</c:v>
                </c:pt>
                <c:pt idx="8580">
                  <c:v>116.176</c:v>
                </c:pt>
                <c:pt idx="8581">
                  <c:v>116.18</c:v>
                </c:pt>
                <c:pt idx="8582">
                  <c:v>116.20699999999999</c:v>
                </c:pt>
                <c:pt idx="8583">
                  <c:v>116.239</c:v>
                </c:pt>
                <c:pt idx="8584">
                  <c:v>116.27800000000001</c:v>
                </c:pt>
                <c:pt idx="8585">
                  <c:v>116.327</c:v>
                </c:pt>
                <c:pt idx="8586">
                  <c:v>116.348</c:v>
                </c:pt>
                <c:pt idx="8587">
                  <c:v>116.354</c:v>
                </c:pt>
                <c:pt idx="8588">
                  <c:v>116.35899999999999</c:v>
                </c:pt>
                <c:pt idx="8589">
                  <c:v>116.363</c:v>
                </c:pt>
                <c:pt idx="8590">
                  <c:v>116.37</c:v>
                </c:pt>
                <c:pt idx="8591">
                  <c:v>116.379</c:v>
                </c:pt>
                <c:pt idx="8592">
                  <c:v>116.389</c:v>
                </c:pt>
                <c:pt idx="8593">
                  <c:v>116.401</c:v>
                </c:pt>
                <c:pt idx="8594">
                  <c:v>116.413</c:v>
                </c:pt>
                <c:pt idx="8595">
                  <c:v>116.426</c:v>
                </c:pt>
                <c:pt idx="8596">
                  <c:v>116.43600000000001</c:v>
                </c:pt>
                <c:pt idx="8597">
                  <c:v>116.447</c:v>
                </c:pt>
                <c:pt idx="8598">
                  <c:v>116.458</c:v>
                </c:pt>
                <c:pt idx="8599">
                  <c:v>116.468</c:v>
                </c:pt>
                <c:pt idx="8600">
                  <c:v>116.49</c:v>
                </c:pt>
                <c:pt idx="8601">
                  <c:v>116.52800000000001</c:v>
                </c:pt>
                <c:pt idx="8602">
                  <c:v>116.547</c:v>
                </c:pt>
                <c:pt idx="8603">
                  <c:v>116.56100000000001</c:v>
                </c:pt>
                <c:pt idx="8604">
                  <c:v>116.574</c:v>
                </c:pt>
                <c:pt idx="8605">
                  <c:v>116.587</c:v>
                </c:pt>
                <c:pt idx="8606">
                  <c:v>116.598</c:v>
                </c:pt>
                <c:pt idx="8607">
                  <c:v>116.60599999999999</c:v>
                </c:pt>
                <c:pt idx="8608">
                  <c:v>116.617</c:v>
                </c:pt>
                <c:pt idx="8609">
                  <c:v>116.629</c:v>
                </c:pt>
                <c:pt idx="8610">
                  <c:v>116.64</c:v>
                </c:pt>
                <c:pt idx="8611">
                  <c:v>116.649</c:v>
                </c:pt>
                <c:pt idx="8612">
                  <c:v>116.66</c:v>
                </c:pt>
                <c:pt idx="8613">
                  <c:v>116.67100000000001</c:v>
                </c:pt>
                <c:pt idx="8614">
                  <c:v>116.687</c:v>
                </c:pt>
                <c:pt idx="8615">
                  <c:v>116.724</c:v>
                </c:pt>
                <c:pt idx="8616">
                  <c:v>116.742</c:v>
                </c:pt>
                <c:pt idx="8617">
                  <c:v>116.748</c:v>
                </c:pt>
                <c:pt idx="8618">
                  <c:v>116.752</c:v>
                </c:pt>
                <c:pt idx="8619">
                  <c:v>116.77</c:v>
                </c:pt>
                <c:pt idx="8620">
                  <c:v>116.798</c:v>
                </c:pt>
                <c:pt idx="8621">
                  <c:v>116.82899999999999</c:v>
                </c:pt>
                <c:pt idx="8622">
                  <c:v>116.85899999999999</c:v>
                </c:pt>
                <c:pt idx="8623">
                  <c:v>116.878</c:v>
                </c:pt>
                <c:pt idx="8624">
                  <c:v>116.887</c:v>
                </c:pt>
                <c:pt idx="8625">
                  <c:v>116.892</c:v>
                </c:pt>
                <c:pt idx="8626">
                  <c:v>116.89700000000001</c:v>
                </c:pt>
                <c:pt idx="8627">
                  <c:v>116.90300000000001</c:v>
                </c:pt>
                <c:pt idx="8628">
                  <c:v>116.90900000000001</c:v>
                </c:pt>
                <c:pt idx="8629">
                  <c:v>116.916</c:v>
                </c:pt>
                <c:pt idx="8630">
                  <c:v>116.92400000000001</c:v>
                </c:pt>
                <c:pt idx="8631">
                  <c:v>116.932</c:v>
                </c:pt>
                <c:pt idx="8632">
                  <c:v>116.93899999999999</c:v>
                </c:pt>
                <c:pt idx="8633">
                  <c:v>116.94799999999999</c:v>
                </c:pt>
                <c:pt idx="8634">
                  <c:v>116.95699999999999</c:v>
                </c:pt>
                <c:pt idx="8635">
                  <c:v>116.965</c:v>
                </c:pt>
                <c:pt idx="8636">
                  <c:v>116.97499999999999</c:v>
                </c:pt>
                <c:pt idx="8637">
                  <c:v>116.985</c:v>
                </c:pt>
                <c:pt idx="8638">
                  <c:v>116.997</c:v>
                </c:pt>
                <c:pt idx="8639">
                  <c:v>117.009</c:v>
                </c:pt>
                <c:pt idx="8640">
                  <c:v>117.01900000000001</c:v>
                </c:pt>
                <c:pt idx="8641">
                  <c:v>117.02800000000001</c:v>
                </c:pt>
                <c:pt idx="8642">
                  <c:v>117.036</c:v>
                </c:pt>
                <c:pt idx="8643">
                  <c:v>117.04600000000001</c:v>
                </c:pt>
                <c:pt idx="8644">
                  <c:v>117.05800000000001</c:v>
                </c:pt>
                <c:pt idx="8645">
                  <c:v>117.1</c:v>
                </c:pt>
                <c:pt idx="8646">
                  <c:v>117.105</c:v>
                </c:pt>
                <c:pt idx="8647">
                  <c:v>117.113</c:v>
                </c:pt>
                <c:pt idx="8648">
                  <c:v>117.125</c:v>
                </c:pt>
                <c:pt idx="8649">
                  <c:v>117.136</c:v>
                </c:pt>
                <c:pt idx="8650">
                  <c:v>117.146</c:v>
                </c:pt>
                <c:pt idx="8651">
                  <c:v>117.155</c:v>
                </c:pt>
                <c:pt idx="8652">
                  <c:v>117.16500000000001</c:v>
                </c:pt>
                <c:pt idx="8653">
                  <c:v>117.17400000000001</c:v>
                </c:pt>
                <c:pt idx="8654">
                  <c:v>117.185</c:v>
                </c:pt>
                <c:pt idx="8655">
                  <c:v>117.196</c:v>
                </c:pt>
                <c:pt idx="8656">
                  <c:v>117.209</c:v>
                </c:pt>
                <c:pt idx="8657">
                  <c:v>117.218</c:v>
                </c:pt>
                <c:pt idx="8658">
                  <c:v>117.226</c:v>
                </c:pt>
                <c:pt idx="8659">
                  <c:v>117.235</c:v>
                </c:pt>
                <c:pt idx="8660">
                  <c:v>117.24299999999999</c:v>
                </c:pt>
                <c:pt idx="8661">
                  <c:v>117.252</c:v>
                </c:pt>
                <c:pt idx="8662">
                  <c:v>117.26300000000001</c:v>
                </c:pt>
                <c:pt idx="8663">
                  <c:v>117.271</c:v>
                </c:pt>
                <c:pt idx="8664">
                  <c:v>117.28</c:v>
                </c:pt>
                <c:pt idx="8665">
                  <c:v>117.29</c:v>
                </c:pt>
                <c:pt idx="8666">
                  <c:v>117.301</c:v>
                </c:pt>
                <c:pt idx="8667">
                  <c:v>117.312</c:v>
                </c:pt>
                <c:pt idx="8668">
                  <c:v>117.325</c:v>
                </c:pt>
                <c:pt idx="8669">
                  <c:v>117.337</c:v>
                </c:pt>
                <c:pt idx="8670">
                  <c:v>117.34699999999999</c:v>
                </c:pt>
                <c:pt idx="8671">
                  <c:v>117.355</c:v>
                </c:pt>
                <c:pt idx="8672">
                  <c:v>117.36499999999999</c:v>
                </c:pt>
                <c:pt idx="8673">
                  <c:v>117.377</c:v>
                </c:pt>
                <c:pt idx="8674">
                  <c:v>117.383</c:v>
                </c:pt>
                <c:pt idx="8675">
                  <c:v>117.39</c:v>
                </c:pt>
                <c:pt idx="8676">
                  <c:v>117.396</c:v>
                </c:pt>
                <c:pt idx="8677">
                  <c:v>117.4</c:v>
                </c:pt>
                <c:pt idx="8678">
                  <c:v>117.405</c:v>
                </c:pt>
                <c:pt idx="8679">
                  <c:v>117.40900000000001</c:v>
                </c:pt>
                <c:pt idx="8680">
                  <c:v>117.435</c:v>
                </c:pt>
                <c:pt idx="8681">
                  <c:v>117.44199999999999</c:v>
                </c:pt>
                <c:pt idx="8682">
                  <c:v>117.467</c:v>
                </c:pt>
                <c:pt idx="8683">
                  <c:v>117.49299999999999</c:v>
                </c:pt>
                <c:pt idx="8684">
                  <c:v>117.51600000000001</c:v>
                </c:pt>
                <c:pt idx="8685">
                  <c:v>117.527</c:v>
                </c:pt>
                <c:pt idx="8686">
                  <c:v>117.532</c:v>
                </c:pt>
                <c:pt idx="8687">
                  <c:v>117.536</c:v>
                </c:pt>
                <c:pt idx="8688">
                  <c:v>117.54300000000001</c:v>
                </c:pt>
                <c:pt idx="8689">
                  <c:v>117.55200000000001</c:v>
                </c:pt>
                <c:pt idx="8690">
                  <c:v>117.562</c:v>
                </c:pt>
                <c:pt idx="8691">
                  <c:v>117.569</c:v>
                </c:pt>
                <c:pt idx="8692">
                  <c:v>117.575</c:v>
                </c:pt>
                <c:pt idx="8693">
                  <c:v>117.58499999999999</c:v>
                </c:pt>
                <c:pt idx="8694">
                  <c:v>117.595</c:v>
                </c:pt>
                <c:pt idx="8695">
                  <c:v>117.59699999999999</c:v>
                </c:pt>
                <c:pt idx="8696">
                  <c:v>117.602</c:v>
                </c:pt>
                <c:pt idx="8697">
                  <c:v>117.614</c:v>
                </c:pt>
                <c:pt idx="8698">
                  <c:v>117.639</c:v>
                </c:pt>
                <c:pt idx="8699">
                  <c:v>117.658</c:v>
                </c:pt>
                <c:pt idx="8700">
                  <c:v>117.672</c:v>
                </c:pt>
                <c:pt idx="8701">
                  <c:v>117.682</c:v>
                </c:pt>
                <c:pt idx="8702">
                  <c:v>117.688</c:v>
                </c:pt>
                <c:pt idx="8703">
                  <c:v>117.697</c:v>
                </c:pt>
                <c:pt idx="8704">
                  <c:v>117.699</c:v>
                </c:pt>
                <c:pt idx="8705">
                  <c:v>117.70399999999999</c:v>
                </c:pt>
                <c:pt idx="8706">
                  <c:v>117.71</c:v>
                </c:pt>
                <c:pt idx="8707">
                  <c:v>117.71899999999999</c:v>
                </c:pt>
                <c:pt idx="8708">
                  <c:v>117.72799999999999</c:v>
                </c:pt>
                <c:pt idx="8709">
                  <c:v>117.73099999999999</c:v>
                </c:pt>
                <c:pt idx="8710">
                  <c:v>117.751</c:v>
                </c:pt>
                <c:pt idx="8711">
                  <c:v>117.78</c:v>
                </c:pt>
                <c:pt idx="8712">
                  <c:v>117.795</c:v>
                </c:pt>
                <c:pt idx="8713">
                  <c:v>117.80200000000001</c:v>
                </c:pt>
                <c:pt idx="8714">
                  <c:v>117.80800000000001</c:v>
                </c:pt>
                <c:pt idx="8715">
                  <c:v>117.812</c:v>
                </c:pt>
                <c:pt idx="8716">
                  <c:v>117.81699999999999</c:v>
                </c:pt>
                <c:pt idx="8717">
                  <c:v>117.822</c:v>
                </c:pt>
                <c:pt idx="8718">
                  <c:v>117.825</c:v>
                </c:pt>
                <c:pt idx="8719">
                  <c:v>117.83499999999999</c:v>
                </c:pt>
                <c:pt idx="8720">
                  <c:v>117.858</c:v>
                </c:pt>
                <c:pt idx="8721">
                  <c:v>117.884</c:v>
                </c:pt>
                <c:pt idx="8722">
                  <c:v>117.905</c:v>
                </c:pt>
                <c:pt idx="8723">
                  <c:v>117.917</c:v>
                </c:pt>
                <c:pt idx="8724">
                  <c:v>117.92400000000001</c:v>
                </c:pt>
                <c:pt idx="8725">
                  <c:v>117.93300000000001</c:v>
                </c:pt>
                <c:pt idx="8726">
                  <c:v>117.93899999999999</c:v>
                </c:pt>
                <c:pt idx="8727">
                  <c:v>117.94199999999999</c:v>
                </c:pt>
                <c:pt idx="8728">
                  <c:v>117.946</c:v>
                </c:pt>
                <c:pt idx="8729">
                  <c:v>117.95099999999999</c:v>
                </c:pt>
                <c:pt idx="8730">
                  <c:v>117.956</c:v>
                </c:pt>
                <c:pt idx="8731">
                  <c:v>117.961</c:v>
                </c:pt>
                <c:pt idx="8732">
                  <c:v>117.968</c:v>
                </c:pt>
                <c:pt idx="8733">
                  <c:v>117.974</c:v>
                </c:pt>
                <c:pt idx="8734">
                  <c:v>117.97799999999999</c:v>
                </c:pt>
                <c:pt idx="8735">
                  <c:v>117.982</c:v>
                </c:pt>
                <c:pt idx="8736">
                  <c:v>117.986</c:v>
                </c:pt>
                <c:pt idx="8737">
                  <c:v>117.992</c:v>
                </c:pt>
                <c:pt idx="8738">
                  <c:v>117.998</c:v>
                </c:pt>
                <c:pt idx="8739">
                  <c:v>118.003</c:v>
                </c:pt>
                <c:pt idx="8740">
                  <c:v>118.01</c:v>
                </c:pt>
                <c:pt idx="8741">
                  <c:v>118.018</c:v>
                </c:pt>
                <c:pt idx="8742">
                  <c:v>118.03700000000001</c:v>
                </c:pt>
                <c:pt idx="8743">
                  <c:v>118.06399999999999</c:v>
                </c:pt>
                <c:pt idx="8744">
                  <c:v>118.078</c:v>
                </c:pt>
                <c:pt idx="8745">
                  <c:v>118.083</c:v>
                </c:pt>
                <c:pt idx="8746">
                  <c:v>118.105</c:v>
                </c:pt>
                <c:pt idx="8747">
                  <c:v>118.129</c:v>
                </c:pt>
                <c:pt idx="8748">
                  <c:v>118.137</c:v>
                </c:pt>
                <c:pt idx="8749">
                  <c:v>118.143</c:v>
                </c:pt>
                <c:pt idx="8750">
                  <c:v>118.15300000000001</c:v>
                </c:pt>
                <c:pt idx="8751">
                  <c:v>118.176</c:v>
                </c:pt>
                <c:pt idx="8752">
                  <c:v>118.215</c:v>
                </c:pt>
                <c:pt idx="8753">
                  <c:v>118.24</c:v>
                </c:pt>
                <c:pt idx="8754">
                  <c:v>118.249</c:v>
                </c:pt>
                <c:pt idx="8755">
                  <c:v>118.26900000000001</c:v>
                </c:pt>
                <c:pt idx="8756">
                  <c:v>118.306</c:v>
                </c:pt>
                <c:pt idx="8757">
                  <c:v>118.343</c:v>
                </c:pt>
                <c:pt idx="8758">
                  <c:v>118.378</c:v>
                </c:pt>
                <c:pt idx="8759">
                  <c:v>118.407</c:v>
                </c:pt>
                <c:pt idx="8760">
                  <c:v>118.428</c:v>
                </c:pt>
                <c:pt idx="8761">
                  <c:v>118.43600000000001</c:v>
                </c:pt>
                <c:pt idx="8762">
                  <c:v>118.44199999999999</c:v>
                </c:pt>
                <c:pt idx="8763">
                  <c:v>118.44799999999999</c:v>
                </c:pt>
                <c:pt idx="8764">
                  <c:v>118.462</c:v>
                </c:pt>
                <c:pt idx="8765">
                  <c:v>118.504</c:v>
                </c:pt>
                <c:pt idx="8766">
                  <c:v>118.518</c:v>
                </c:pt>
                <c:pt idx="8767">
                  <c:v>118.53100000000001</c:v>
                </c:pt>
                <c:pt idx="8768">
                  <c:v>118.538</c:v>
                </c:pt>
                <c:pt idx="8769">
                  <c:v>118.542</c:v>
                </c:pt>
                <c:pt idx="8770">
                  <c:v>118.54600000000001</c:v>
                </c:pt>
                <c:pt idx="8771">
                  <c:v>118.55</c:v>
                </c:pt>
                <c:pt idx="8772">
                  <c:v>118.553</c:v>
                </c:pt>
                <c:pt idx="8773">
                  <c:v>118.556</c:v>
                </c:pt>
                <c:pt idx="8774">
                  <c:v>118.56</c:v>
                </c:pt>
                <c:pt idx="8775">
                  <c:v>118.563</c:v>
                </c:pt>
                <c:pt idx="8776">
                  <c:v>118.56699999999999</c:v>
                </c:pt>
                <c:pt idx="8777">
                  <c:v>118.57</c:v>
                </c:pt>
                <c:pt idx="8778">
                  <c:v>118.57299999999999</c:v>
                </c:pt>
                <c:pt idx="8779">
                  <c:v>118.577</c:v>
                </c:pt>
                <c:pt idx="8780">
                  <c:v>118.58</c:v>
                </c:pt>
                <c:pt idx="8781">
                  <c:v>118.583</c:v>
                </c:pt>
                <c:pt idx="8782">
                  <c:v>118.586</c:v>
                </c:pt>
                <c:pt idx="8783">
                  <c:v>118.589</c:v>
                </c:pt>
                <c:pt idx="8784">
                  <c:v>118.593</c:v>
                </c:pt>
                <c:pt idx="8785">
                  <c:v>118.596</c:v>
                </c:pt>
                <c:pt idx="8786">
                  <c:v>118.599</c:v>
                </c:pt>
                <c:pt idx="8787">
                  <c:v>118.60299999999999</c:v>
                </c:pt>
                <c:pt idx="8788">
                  <c:v>118.607</c:v>
                </c:pt>
                <c:pt idx="8789">
                  <c:v>118.61</c:v>
                </c:pt>
                <c:pt idx="8790">
                  <c:v>118.614</c:v>
                </c:pt>
                <c:pt idx="8791">
                  <c:v>118.61799999999999</c:v>
                </c:pt>
                <c:pt idx="8792">
                  <c:v>118.622</c:v>
                </c:pt>
                <c:pt idx="8793">
                  <c:v>118.626</c:v>
                </c:pt>
                <c:pt idx="8794">
                  <c:v>118.65</c:v>
                </c:pt>
                <c:pt idx="8795">
                  <c:v>118.667</c:v>
                </c:pt>
                <c:pt idx="8796">
                  <c:v>118.693</c:v>
                </c:pt>
                <c:pt idx="8797">
                  <c:v>118.717</c:v>
                </c:pt>
                <c:pt idx="8798">
                  <c:v>118.72799999999999</c:v>
                </c:pt>
                <c:pt idx="8799">
                  <c:v>118.732</c:v>
                </c:pt>
                <c:pt idx="8800">
                  <c:v>118.736</c:v>
                </c:pt>
                <c:pt idx="8801">
                  <c:v>118.739</c:v>
                </c:pt>
                <c:pt idx="8802">
                  <c:v>118.741</c:v>
                </c:pt>
                <c:pt idx="8803">
                  <c:v>118.749</c:v>
                </c:pt>
                <c:pt idx="8804">
                  <c:v>118.758</c:v>
                </c:pt>
                <c:pt idx="8805">
                  <c:v>118.767</c:v>
                </c:pt>
                <c:pt idx="8806">
                  <c:v>118.77500000000001</c:v>
                </c:pt>
                <c:pt idx="8807">
                  <c:v>118.78400000000001</c:v>
                </c:pt>
                <c:pt idx="8808">
                  <c:v>118.795</c:v>
                </c:pt>
                <c:pt idx="8809">
                  <c:v>118.803</c:v>
                </c:pt>
                <c:pt idx="8810">
                  <c:v>118.809</c:v>
                </c:pt>
                <c:pt idx="8811">
                  <c:v>118.81399999999999</c:v>
                </c:pt>
                <c:pt idx="8812">
                  <c:v>118.819</c:v>
                </c:pt>
                <c:pt idx="8813">
                  <c:v>118.82299999999999</c:v>
                </c:pt>
                <c:pt idx="8814">
                  <c:v>118.82899999999999</c:v>
                </c:pt>
                <c:pt idx="8815">
                  <c:v>118.834</c:v>
                </c:pt>
                <c:pt idx="8816">
                  <c:v>118.83799999999999</c:v>
                </c:pt>
                <c:pt idx="8817">
                  <c:v>118.84399999999999</c:v>
                </c:pt>
                <c:pt idx="8818">
                  <c:v>118.85299999999999</c:v>
                </c:pt>
                <c:pt idx="8819">
                  <c:v>118.86</c:v>
                </c:pt>
                <c:pt idx="8820">
                  <c:v>118.864</c:v>
                </c:pt>
                <c:pt idx="8821">
                  <c:v>118.869</c:v>
                </c:pt>
                <c:pt idx="8822">
                  <c:v>118.875</c:v>
                </c:pt>
                <c:pt idx="8823">
                  <c:v>118.88</c:v>
                </c:pt>
                <c:pt idx="8824">
                  <c:v>118.887</c:v>
                </c:pt>
                <c:pt idx="8825">
                  <c:v>118.895</c:v>
                </c:pt>
                <c:pt idx="8826">
                  <c:v>118.90300000000001</c:v>
                </c:pt>
                <c:pt idx="8827">
                  <c:v>118.911</c:v>
                </c:pt>
                <c:pt idx="8828">
                  <c:v>118.92100000000001</c:v>
                </c:pt>
                <c:pt idx="8829">
                  <c:v>118.932</c:v>
                </c:pt>
                <c:pt idx="8830">
                  <c:v>118.943</c:v>
                </c:pt>
                <c:pt idx="8831">
                  <c:v>118.953</c:v>
                </c:pt>
                <c:pt idx="8832">
                  <c:v>118.962</c:v>
                </c:pt>
                <c:pt idx="8833">
                  <c:v>118.96899999999999</c:v>
                </c:pt>
                <c:pt idx="8834">
                  <c:v>118.97799999999999</c:v>
                </c:pt>
                <c:pt idx="8835">
                  <c:v>118.986</c:v>
                </c:pt>
                <c:pt idx="8836">
                  <c:v>118.989</c:v>
                </c:pt>
                <c:pt idx="8837">
                  <c:v>118.999</c:v>
                </c:pt>
                <c:pt idx="8838">
                  <c:v>119.02200000000001</c:v>
                </c:pt>
                <c:pt idx="8839">
                  <c:v>119.062</c:v>
                </c:pt>
                <c:pt idx="8840">
                  <c:v>119.1</c:v>
                </c:pt>
                <c:pt idx="8841">
                  <c:v>119.13200000000001</c:v>
                </c:pt>
                <c:pt idx="8842">
                  <c:v>119.16</c:v>
                </c:pt>
                <c:pt idx="8843">
                  <c:v>119.182</c:v>
                </c:pt>
                <c:pt idx="8844">
                  <c:v>119.19199999999999</c:v>
                </c:pt>
                <c:pt idx="8845">
                  <c:v>119.2</c:v>
                </c:pt>
                <c:pt idx="8846">
                  <c:v>119.20699999999999</c:v>
                </c:pt>
                <c:pt idx="8847">
                  <c:v>119.21599999999999</c:v>
                </c:pt>
                <c:pt idx="8848">
                  <c:v>119.22499999999999</c:v>
                </c:pt>
                <c:pt idx="8849">
                  <c:v>119.23399999999999</c:v>
                </c:pt>
                <c:pt idx="8850">
                  <c:v>119.242</c:v>
                </c:pt>
                <c:pt idx="8851">
                  <c:v>119.251</c:v>
                </c:pt>
                <c:pt idx="8852">
                  <c:v>119.26</c:v>
                </c:pt>
                <c:pt idx="8853">
                  <c:v>119.271</c:v>
                </c:pt>
                <c:pt idx="8854">
                  <c:v>119.28400000000001</c:v>
                </c:pt>
                <c:pt idx="8855">
                  <c:v>119.29300000000001</c:v>
                </c:pt>
                <c:pt idx="8856">
                  <c:v>119.30200000000001</c:v>
                </c:pt>
                <c:pt idx="8857">
                  <c:v>119.31100000000001</c:v>
                </c:pt>
                <c:pt idx="8858">
                  <c:v>119.319</c:v>
                </c:pt>
                <c:pt idx="8859">
                  <c:v>119.328</c:v>
                </c:pt>
                <c:pt idx="8860">
                  <c:v>119.337</c:v>
                </c:pt>
                <c:pt idx="8861">
                  <c:v>119.34699999999999</c:v>
                </c:pt>
                <c:pt idx="8862">
                  <c:v>119.357</c:v>
                </c:pt>
                <c:pt idx="8863">
                  <c:v>119.367</c:v>
                </c:pt>
                <c:pt idx="8864">
                  <c:v>119.379</c:v>
                </c:pt>
                <c:pt idx="8865">
                  <c:v>119.39100000000001</c:v>
                </c:pt>
                <c:pt idx="8866">
                  <c:v>119.402</c:v>
                </c:pt>
                <c:pt idx="8867">
                  <c:v>119.41200000000001</c:v>
                </c:pt>
                <c:pt idx="8868">
                  <c:v>119.42100000000001</c:v>
                </c:pt>
                <c:pt idx="8869">
                  <c:v>119.43</c:v>
                </c:pt>
                <c:pt idx="8870">
                  <c:v>119.44</c:v>
                </c:pt>
                <c:pt idx="8871">
                  <c:v>119.45099999999999</c:v>
                </c:pt>
                <c:pt idx="8872">
                  <c:v>119.459</c:v>
                </c:pt>
                <c:pt idx="8873">
                  <c:v>119.46899999999999</c:v>
                </c:pt>
                <c:pt idx="8874">
                  <c:v>119.48</c:v>
                </c:pt>
                <c:pt idx="8875">
                  <c:v>119.492</c:v>
                </c:pt>
                <c:pt idx="8876">
                  <c:v>119.504</c:v>
                </c:pt>
                <c:pt idx="8877">
                  <c:v>119.51600000000001</c:v>
                </c:pt>
                <c:pt idx="8878">
                  <c:v>119.529</c:v>
                </c:pt>
                <c:pt idx="8879">
                  <c:v>119.541</c:v>
                </c:pt>
                <c:pt idx="8880">
                  <c:v>119.54900000000001</c:v>
                </c:pt>
                <c:pt idx="8881">
                  <c:v>119.556</c:v>
                </c:pt>
                <c:pt idx="8882">
                  <c:v>119.563</c:v>
                </c:pt>
                <c:pt idx="8883">
                  <c:v>119.571</c:v>
                </c:pt>
                <c:pt idx="8884">
                  <c:v>119.58</c:v>
                </c:pt>
                <c:pt idx="8885">
                  <c:v>119.59</c:v>
                </c:pt>
                <c:pt idx="8886">
                  <c:v>119.599</c:v>
                </c:pt>
                <c:pt idx="8887">
                  <c:v>119.608</c:v>
                </c:pt>
                <c:pt idx="8888">
                  <c:v>119.61799999999999</c:v>
                </c:pt>
                <c:pt idx="8889">
                  <c:v>119.628</c:v>
                </c:pt>
                <c:pt idx="8890">
                  <c:v>119.63500000000001</c:v>
                </c:pt>
                <c:pt idx="8891">
                  <c:v>119.65900000000001</c:v>
                </c:pt>
                <c:pt idx="8892">
                  <c:v>119.69499999999999</c:v>
                </c:pt>
                <c:pt idx="8893">
                  <c:v>119.718</c:v>
                </c:pt>
                <c:pt idx="8894">
                  <c:v>119.741</c:v>
                </c:pt>
                <c:pt idx="8895">
                  <c:v>119.771</c:v>
                </c:pt>
                <c:pt idx="8896">
                  <c:v>119.801</c:v>
                </c:pt>
                <c:pt idx="8897">
                  <c:v>119.83199999999999</c:v>
                </c:pt>
                <c:pt idx="8898">
                  <c:v>119.85299999999999</c:v>
                </c:pt>
                <c:pt idx="8899">
                  <c:v>119.86</c:v>
                </c:pt>
                <c:pt idx="8900">
                  <c:v>119.874</c:v>
                </c:pt>
                <c:pt idx="8901">
                  <c:v>119.88</c:v>
                </c:pt>
                <c:pt idx="8902">
                  <c:v>119.892</c:v>
                </c:pt>
                <c:pt idx="8903">
                  <c:v>119.902</c:v>
                </c:pt>
                <c:pt idx="8904">
                  <c:v>119.914</c:v>
                </c:pt>
                <c:pt idx="8905">
                  <c:v>119.926</c:v>
                </c:pt>
                <c:pt idx="8906">
                  <c:v>119.937</c:v>
                </c:pt>
                <c:pt idx="8907">
                  <c:v>119.94499999999999</c:v>
                </c:pt>
                <c:pt idx="8908">
                  <c:v>119.955</c:v>
                </c:pt>
                <c:pt idx="8909">
                  <c:v>119.964</c:v>
                </c:pt>
                <c:pt idx="8910">
                  <c:v>119.988</c:v>
                </c:pt>
                <c:pt idx="8911">
                  <c:v>120.017</c:v>
                </c:pt>
                <c:pt idx="8912">
                  <c:v>120.045</c:v>
                </c:pt>
                <c:pt idx="8913">
                  <c:v>120.074</c:v>
                </c:pt>
                <c:pt idx="8914">
                  <c:v>120.10599999999999</c:v>
                </c:pt>
                <c:pt idx="8915">
                  <c:v>120.136</c:v>
                </c:pt>
                <c:pt idx="8916">
                  <c:v>120.152</c:v>
                </c:pt>
                <c:pt idx="8917">
                  <c:v>120.158</c:v>
                </c:pt>
                <c:pt idx="8918">
                  <c:v>120.163</c:v>
                </c:pt>
                <c:pt idx="8919">
                  <c:v>120.169</c:v>
                </c:pt>
                <c:pt idx="8920">
                  <c:v>120.175</c:v>
                </c:pt>
                <c:pt idx="8921">
                  <c:v>120.184</c:v>
                </c:pt>
                <c:pt idx="8922">
                  <c:v>120.194</c:v>
                </c:pt>
                <c:pt idx="8923">
                  <c:v>120.203</c:v>
                </c:pt>
                <c:pt idx="8924">
                  <c:v>120.211</c:v>
                </c:pt>
                <c:pt idx="8925">
                  <c:v>120.22</c:v>
                </c:pt>
                <c:pt idx="8926">
                  <c:v>120.229</c:v>
                </c:pt>
                <c:pt idx="8927">
                  <c:v>120.24</c:v>
                </c:pt>
                <c:pt idx="8928">
                  <c:v>120.252</c:v>
                </c:pt>
                <c:pt idx="8929">
                  <c:v>120.264</c:v>
                </c:pt>
                <c:pt idx="8930">
                  <c:v>120.27500000000001</c:v>
                </c:pt>
                <c:pt idx="8931">
                  <c:v>120.285</c:v>
                </c:pt>
                <c:pt idx="8932">
                  <c:v>120.294</c:v>
                </c:pt>
                <c:pt idx="8933">
                  <c:v>120.304</c:v>
                </c:pt>
                <c:pt idx="8934">
                  <c:v>120.31399999999999</c:v>
                </c:pt>
                <c:pt idx="8935">
                  <c:v>120.322</c:v>
                </c:pt>
                <c:pt idx="8936">
                  <c:v>120.32899999999999</c:v>
                </c:pt>
                <c:pt idx="8937">
                  <c:v>120.363</c:v>
                </c:pt>
                <c:pt idx="8938">
                  <c:v>120.39700000000001</c:v>
                </c:pt>
                <c:pt idx="8939">
                  <c:v>120.42100000000001</c:v>
                </c:pt>
                <c:pt idx="8940">
                  <c:v>120.43300000000001</c:v>
                </c:pt>
                <c:pt idx="8941">
                  <c:v>120.441</c:v>
                </c:pt>
                <c:pt idx="8942">
                  <c:v>120.45</c:v>
                </c:pt>
                <c:pt idx="8943">
                  <c:v>120.459</c:v>
                </c:pt>
                <c:pt idx="8944">
                  <c:v>120.468</c:v>
                </c:pt>
                <c:pt idx="8945">
                  <c:v>120.479</c:v>
                </c:pt>
                <c:pt idx="8946">
                  <c:v>120.491</c:v>
                </c:pt>
                <c:pt idx="8947">
                  <c:v>120.503</c:v>
                </c:pt>
                <c:pt idx="8948">
                  <c:v>120.512</c:v>
                </c:pt>
                <c:pt idx="8949">
                  <c:v>120.521</c:v>
                </c:pt>
                <c:pt idx="8950">
                  <c:v>120.53100000000001</c:v>
                </c:pt>
                <c:pt idx="8951">
                  <c:v>120.541</c:v>
                </c:pt>
                <c:pt idx="8952">
                  <c:v>120.553</c:v>
                </c:pt>
                <c:pt idx="8953">
                  <c:v>120.577</c:v>
                </c:pt>
                <c:pt idx="8954">
                  <c:v>120.607</c:v>
                </c:pt>
                <c:pt idx="8955">
                  <c:v>120.60899999999999</c:v>
                </c:pt>
                <c:pt idx="8956">
                  <c:v>120.61799999999999</c:v>
                </c:pt>
                <c:pt idx="8957">
                  <c:v>120.633</c:v>
                </c:pt>
                <c:pt idx="8958">
                  <c:v>120.639</c:v>
                </c:pt>
                <c:pt idx="8959">
                  <c:v>120.64700000000001</c:v>
                </c:pt>
                <c:pt idx="8960">
                  <c:v>120.663</c:v>
                </c:pt>
                <c:pt idx="8961">
                  <c:v>120.68300000000001</c:v>
                </c:pt>
                <c:pt idx="8962">
                  <c:v>120.703</c:v>
                </c:pt>
                <c:pt idx="8963">
                  <c:v>120.73399999999999</c:v>
                </c:pt>
                <c:pt idx="8964">
                  <c:v>120.764</c:v>
                </c:pt>
                <c:pt idx="8965">
                  <c:v>120.789</c:v>
                </c:pt>
                <c:pt idx="8966">
                  <c:v>120.813</c:v>
                </c:pt>
                <c:pt idx="8967">
                  <c:v>120.842</c:v>
                </c:pt>
                <c:pt idx="8968">
                  <c:v>120.876</c:v>
                </c:pt>
                <c:pt idx="8969">
                  <c:v>120.90900000000001</c:v>
                </c:pt>
                <c:pt idx="8970">
                  <c:v>120.938</c:v>
                </c:pt>
                <c:pt idx="8971">
                  <c:v>120.96</c:v>
                </c:pt>
                <c:pt idx="8972">
                  <c:v>120.97799999999999</c:v>
                </c:pt>
                <c:pt idx="8973">
                  <c:v>120.988</c:v>
                </c:pt>
                <c:pt idx="8974">
                  <c:v>120.99299999999999</c:v>
                </c:pt>
                <c:pt idx="8975">
                  <c:v>120.997</c:v>
                </c:pt>
                <c:pt idx="8976">
                  <c:v>121.002</c:v>
                </c:pt>
                <c:pt idx="8977">
                  <c:v>121.006</c:v>
                </c:pt>
                <c:pt idx="8978">
                  <c:v>121.01</c:v>
                </c:pt>
                <c:pt idx="8979">
                  <c:v>121.015</c:v>
                </c:pt>
                <c:pt idx="8980">
                  <c:v>121.02</c:v>
                </c:pt>
                <c:pt idx="8981">
                  <c:v>121.024</c:v>
                </c:pt>
                <c:pt idx="8982">
                  <c:v>121.02800000000001</c:v>
                </c:pt>
                <c:pt idx="8983">
                  <c:v>121.033</c:v>
                </c:pt>
                <c:pt idx="8984">
                  <c:v>121.041</c:v>
                </c:pt>
                <c:pt idx="8985">
                  <c:v>121.051</c:v>
                </c:pt>
                <c:pt idx="8986">
                  <c:v>121.063</c:v>
                </c:pt>
                <c:pt idx="8987">
                  <c:v>121.072</c:v>
                </c:pt>
                <c:pt idx="8988">
                  <c:v>121.08499999999999</c:v>
                </c:pt>
                <c:pt idx="8989">
                  <c:v>121.098</c:v>
                </c:pt>
                <c:pt idx="8990">
                  <c:v>121.11</c:v>
                </c:pt>
                <c:pt idx="8991">
                  <c:v>121.119</c:v>
                </c:pt>
                <c:pt idx="8992">
                  <c:v>121.13</c:v>
                </c:pt>
                <c:pt idx="8993">
                  <c:v>121.14</c:v>
                </c:pt>
                <c:pt idx="8994">
                  <c:v>121.151</c:v>
                </c:pt>
                <c:pt idx="8995">
                  <c:v>121.18</c:v>
                </c:pt>
                <c:pt idx="8996">
                  <c:v>121.208</c:v>
                </c:pt>
                <c:pt idx="8997">
                  <c:v>121.217</c:v>
                </c:pt>
                <c:pt idx="8998">
                  <c:v>121.22799999999999</c:v>
                </c:pt>
                <c:pt idx="8999">
                  <c:v>121.238</c:v>
                </c:pt>
                <c:pt idx="9000">
                  <c:v>121.24299999999999</c:v>
                </c:pt>
                <c:pt idx="9001">
                  <c:v>121.248</c:v>
                </c:pt>
                <c:pt idx="9002">
                  <c:v>121.255</c:v>
                </c:pt>
                <c:pt idx="9003">
                  <c:v>121.26300000000001</c:v>
                </c:pt>
                <c:pt idx="9004">
                  <c:v>121.27200000000001</c:v>
                </c:pt>
                <c:pt idx="9005">
                  <c:v>121.282</c:v>
                </c:pt>
                <c:pt idx="9006">
                  <c:v>121.294</c:v>
                </c:pt>
                <c:pt idx="9007">
                  <c:v>121.30800000000001</c:v>
                </c:pt>
                <c:pt idx="9008">
                  <c:v>121.32</c:v>
                </c:pt>
                <c:pt idx="9009">
                  <c:v>121.33</c:v>
                </c:pt>
                <c:pt idx="9010">
                  <c:v>121.34099999999999</c:v>
                </c:pt>
                <c:pt idx="9011">
                  <c:v>121.351</c:v>
                </c:pt>
                <c:pt idx="9012">
                  <c:v>121.358</c:v>
                </c:pt>
                <c:pt idx="9013">
                  <c:v>121.364</c:v>
                </c:pt>
                <c:pt idx="9014">
                  <c:v>121.375</c:v>
                </c:pt>
                <c:pt idx="9015">
                  <c:v>121.387</c:v>
                </c:pt>
                <c:pt idx="9016">
                  <c:v>121.399</c:v>
                </c:pt>
                <c:pt idx="9017">
                  <c:v>121.40900000000001</c:v>
                </c:pt>
                <c:pt idx="9018">
                  <c:v>121.42</c:v>
                </c:pt>
                <c:pt idx="9019">
                  <c:v>121.432</c:v>
                </c:pt>
                <c:pt idx="9020">
                  <c:v>121.444</c:v>
                </c:pt>
                <c:pt idx="9021">
                  <c:v>121.456</c:v>
                </c:pt>
                <c:pt idx="9022">
                  <c:v>121.468</c:v>
                </c:pt>
                <c:pt idx="9023">
                  <c:v>121.476</c:v>
                </c:pt>
                <c:pt idx="9024">
                  <c:v>121.485</c:v>
                </c:pt>
                <c:pt idx="9025">
                  <c:v>121.495</c:v>
                </c:pt>
                <c:pt idx="9026">
                  <c:v>121.505</c:v>
                </c:pt>
                <c:pt idx="9027">
                  <c:v>121.51600000000001</c:v>
                </c:pt>
                <c:pt idx="9028">
                  <c:v>121.54300000000001</c:v>
                </c:pt>
                <c:pt idx="9029">
                  <c:v>121.58</c:v>
                </c:pt>
                <c:pt idx="9030">
                  <c:v>121.605</c:v>
                </c:pt>
                <c:pt idx="9031">
                  <c:v>121.61799999999999</c:v>
                </c:pt>
                <c:pt idx="9032">
                  <c:v>121.628</c:v>
                </c:pt>
                <c:pt idx="9033">
                  <c:v>121.639</c:v>
                </c:pt>
                <c:pt idx="9034">
                  <c:v>121.65</c:v>
                </c:pt>
                <c:pt idx="9035">
                  <c:v>121.661</c:v>
                </c:pt>
                <c:pt idx="9036">
                  <c:v>121.67</c:v>
                </c:pt>
                <c:pt idx="9037">
                  <c:v>121.681</c:v>
                </c:pt>
                <c:pt idx="9038">
                  <c:v>121.693</c:v>
                </c:pt>
                <c:pt idx="9039">
                  <c:v>121.706</c:v>
                </c:pt>
                <c:pt idx="9040">
                  <c:v>121.71599999999999</c:v>
                </c:pt>
                <c:pt idx="9041">
                  <c:v>121.724</c:v>
                </c:pt>
                <c:pt idx="9042">
                  <c:v>121.733</c:v>
                </c:pt>
                <c:pt idx="9043">
                  <c:v>121.744</c:v>
                </c:pt>
                <c:pt idx="9044">
                  <c:v>121.75700000000001</c:v>
                </c:pt>
                <c:pt idx="9045">
                  <c:v>121.798</c:v>
                </c:pt>
                <c:pt idx="9046">
                  <c:v>121.82899999999999</c:v>
                </c:pt>
                <c:pt idx="9047">
                  <c:v>121.837</c:v>
                </c:pt>
                <c:pt idx="9048">
                  <c:v>121.84099999999999</c:v>
                </c:pt>
                <c:pt idx="9049">
                  <c:v>121.846</c:v>
                </c:pt>
                <c:pt idx="9050">
                  <c:v>121.852</c:v>
                </c:pt>
                <c:pt idx="9051">
                  <c:v>121.875</c:v>
                </c:pt>
                <c:pt idx="9052">
                  <c:v>121.892</c:v>
                </c:pt>
                <c:pt idx="9053">
                  <c:v>121.9</c:v>
                </c:pt>
                <c:pt idx="9054">
                  <c:v>121.902</c:v>
                </c:pt>
                <c:pt idx="9055">
                  <c:v>121.907</c:v>
                </c:pt>
                <c:pt idx="9056">
                  <c:v>121.914</c:v>
                </c:pt>
                <c:pt idx="9057">
                  <c:v>121.922</c:v>
                </c:pt>
                <c:pt idx="9058">
                  <c:v>121.931</c:v>
                </c:pt>
                <c:pt idx="9059">
                  <c:v>121.941</c:v>
                </c:pt>
                <c:pt idx="9060">
                  <c:v>121.953</c:v>
                </c:pt>
                <c:pt idx="9061">
                  <c:v>121.96599999999999</c:v>
                </c:pt>
                <c:pt idx="9062">
                  <c:v>121.97799999999999</c:v>
                </c:pt>
                <c:pt idx="9063">
                  <c:v>121.98699999999999</c:v>
                </c:pt>
                <c:pt idx="9064">
                  <c:v>121.997</c:v>
                </c:pt>
                <c:pt idx="9065">
                  <c:v>122.006</c:v>
                </c:pt>
                <c:pt idx="9066">
                  <c:v>122.026</c:v>
                </c:pt>
                <c:pt idx="9067">
                  <c:v>122.05800000000001</c:v>
                </c:pt>
                <c:pt idx="9068">
                  <c:v>122.07299999999999</c:v>
                </c:pt>
                <c:pt idx="9069">
                  <c:v>122.08499999999999</c:v>
                </c:pt>
                <c:pt idx="9070">
                  <c:v>122.098</c:v>
                </c:pt>
                <c:pt idx="9071">
                  <c:v>122.10899999999999</c:v>
                </c:pt>
                <c:pt idx="9072">
                  <c:v>122.11799999999999</c:v>
                </c:pt>
                <c:pt idx="9073">
                  <c:v>122.126</c:v>
                </c:pt>
                <c:pt idx="9074">
                  <c:v>122.136</c:v>
                </c:pt>
                <c:pt idx="9075">
                  <c:v>122.14700000000001</c:v>
                </c:pt>
                <c:pt idx="9076">
                  <c:v>122.157</c:v>
                </c:pt>
                <c:pt idx="9077">
                  <c:v>122.166</c:v>
                </c:pt>
                <c:pt idx="9078">
                  <c:v>122.176</c:v>
                </c:pt>
                <c:pt idx="9079">
                  <c:v>122.188</c:v>
                </c:pt>
                <c:pt idx="9080">
                  <c:v>122.20099999999999</c:v>
                </c:pt>
                <c:pt idx="9081">
                  <c:v>122.211</c:v>
                </c:pt>
                <c:pt idx="9082">
                  <c:v>122.22199999999999</c:v>
                </c:pt>
                <c:pt idx="9083">
                  <c:v>122.232</c:v>
                </c:pt>
                <c:pt idx="9084">
                  <c:v>122.242</c:v>
                </c:pt>
                <c:pt idx="9085">
                  <c:v>122.251</c:v>
                </c:pt>
                <c:pt idx="9086">
                  <c:v>122.261</c:v>
                </c:pt>
                <c:pt idx="9087">
                  <c:v>122.277</c:v>
                </c:pt>
                <c:pt idx="9088">
                  <c:v>122.30800000000001</c:v>
                </c:pt>
                <c:pt idx="9089">
                  <c:v>122.343</c:v>
                </c:pt>
                <c:pt idx="9090">
                  <c:v>122.36</c:v>
                </c:pt>
                <c:pt idx="9091">
                  <c:v>122.36799999999999</c:v>
                </c:pt>
                <c:pt idx="9092">
                  <c:v>122.381</c:v>
                </c:pt>
                <c:pt idx="9093">
                  <c:v>122.389</c:v>
                </c:pt>
                <c:pt idx="9094">
                  <c:v>122.396</c:v>
                </c:pt>
                <c:pt idx="9095">
                  <c:v>122.405</c:v>
                </c:pt>
                <c:pt idx="9096">
                  <c:v>122.414</c:v>
                </c:pt>
                <c:pt idx="9097">
                  <c:v>122.423</c:v>
                </c:pt>
                <c:pt idx="9098">
                  <c:v>122.43300000000001</c:v>
                </c:pt>
                <c:pt idx="9099">
                  <c:v>122.44199999999999</c:v>
                </c:pt>
                <c:pt idx="9100">
                  <c:v>122.452</c:v>
                </c:pt>
                <c:pt idx="9101">
                  <c:v>122.464</c:v>
                </c:pt>
                <c:pt idx="9102">
                  <c:v>122.476</c:v>
                </c:pt>
                <c:pt idx="9103">
                  <c:v>122.48699999999999</c:v>
                </c:pt>
                <c:pt idx="9104">
                  <c:v>122.497</c:v>
                </c:pt>
                <c:pt idx="9105">
                  <c:v>122.50700000000001</c:v>
                </c:pt>
                <c:pt idx="9106">
                  <c:v>122.51600000000001</c:v>
                </c:pt>
                <c:pt idx="9107">
                  <c:v>122.527</c:v>
                </c:pt>
                <c:pt idx="9108">
                  <c:v>122.538</c:v>
                </c:pt>
                <c:pt idx="9109">
                  <c:v>122.547</c:v>
                </c:pt>
                <c:pt idx="9110">
                  <c:v>122.556</c:v>
                </c:pt>
                <c:pt idx="9111">
                  <c:v>122.565</c:v>
                </c:pt>
                <c:pt idx="9112">
                  <c:v>122.575</c:v>
                </c:pt>
                <c:pt idx="9113">
                  <c:v>122.583</c:v>
                </c:pt>
                <c:pt idx="9114">
                  <c:v>122.593</c:v>
                </c:pt>
                <c:pt idx="9115">
                  <c:v>122.604</c:v>
                </c:pt>
                <c:pt idx="9116">
                  <c:v>122.616</c:v>
                </c:pt>
                <c:pt idx="9117">
                  <c:v>122.626</c:v>
                </c:pt>
                <c:pt idx="9118">
                  <c:v>122.636</c:v>
                </c:pt>
                <c:pt idx="9119">
                  <c:v>122.646</c:v>
                </c:pt>
                <c:pt idx="9120">
                  <c:v>122.663</c:v>
                </c:pt>
                <c:pt idx="9121">
                  <c:v>122.694</c:v>
                </c:pt>
                <c:pt idx="9122">
                  <c:v>122.732</c:v>
                </c:pt>
                <c:pt idx="9123">
                  <c:v>122.77</c:v>
                </c:pt>
                <c:pt idx="9124">
                  <c:v>122.809</c:v>
                </c:pt>
                <c:pt idx="9125">
                  <c:v>122.84699999999999</c:v>
                </c:pt>
                <c:pt idx="9126">
                  <c:v>122.887</c:v>
                </c:pt>
                <c:pt idx="9127">
                  <c:v>122.94199999999999</c:v>
                </c:pt>
                <c:pt idx="9128">
                  <c:v>122.96599999999999</c:v>
                </c:pt>
                <c:pt idx="9129">
                  <c:v>122.971</c:v>
                </c:pt>
                <c:pt idx="9130">
                  <c:v>122.974</c:v>
                </c:pt>
                <c:pt idx="9131">
                  <c:v>122.977</c:v>
                </c:pt>
                <c:pt idx="9132">
                  <c:v>122.98</c:v>
                </c:pt>
                <c:pt idx="9133">
                  <c:v>122.98399999999999</c:v>
                </c:pt>
                <c:pt idx="9134">
                  <c:v>122.988</c:v>
                </c:pt>
                <c:pt idx="9135">
                  <c:v>122.992</c:v>
                </c:pt>
                <c:pt idx="9136">
                  <c:v>122.999</c:v>
                </c:pt>
                <c:pt idx="9137">
                  <c:v>123.005</c:v>
                </c:pt>
                <c:pt idx="9138">
                  <c:v>123.01</c:v>
                </c:pt>
                <c:pt idx="9139">
                  <c:v>123.02</c:v>
                </c:pt>
                <c:pt idx="9140">
                  <c:v>123.04600000000001</c:v>
                </c:pt>
                <c:pt idx="9141">
                  <c:v>123.071</c:v>
                </c:pt>
                <c:pt idx="9142">
                  <c:v>123.08</c:v>
                </c:pt>
                <c:pt idx="9143">
                  <c:v>123.09</c:v>
                </c:pt>
                <c:pt idx="9144">
                  <c:v>123.098</c:v>
                </c:pt>
                <c:pt idx="9145">
                  <c:v>123.104</c:v>
                </c:pt>
                <c:pt idx="9146">
                  <c:v>123.111</c:v>
                </c:pt>
                <c:pt idx="9147">
                  <c:v>123.116</c:v>
                </c:pt>
                <c:pt idx="9148">
                  <c:v>123.119</c:v>
                </c:pt>
                <c:pt idx="9149">
                  <c:v>123.127</c:v>
                </c:pt>
                <c:pt idx="9150">
                  <c:v>123.149</c:v>
                </c:pt>
                <c:pt idx="9151">
                  <c:v>123.17700000000001</c:v>
                </c:pt>
                <c:pt idx="9152">
                  <c:v>123.191</c:v>
                </c:pt>
                <c:pt idx="9153">
                  <c:v>123.196</c:v>
                </c:pt>
                <c:pt idx="9154">
                  <c:v>123.20399999999999</c:v>
                </c:pt>
                <c:pt idx="9155">
                  <c:v>123.211</c:v>
                </c:pt>
                <c:pt idx="9156">
                  <c:v>123.217</c:v>
                </c:pt>
                <c:pt idx="9157">
                  <c:v>123.22499999999999</c:v>
                </c:pt>
                <c:pt idx="9158">
                  <c:v>123.23399999999999</c:v>
                </c:pt>
                <c:pt idx="9159">
                  <c:v>123.254</c:v>
                </c:pt>
                <c:pt idx="9160">
                  <c:v>123.295</c:v>
                </c:pt>
                <c:pt idx="9161">
                  <c:v>123.33199999999999</c:v>
                </c:pt>
                <c:pt idx="9162">
                  <c:v>123.369</c:v>
                </c:pt>
                <c:pt idx="9163">
                  <c:v>123.408</c:v>
                </c:pt>
                <c:pt idx="9164">
                  <c:v>123.456</c:v>
                </c:pt>
                <c:pt idx="9165">
                  <c:v>123.523</c:v>
                </c:pt>
                <c:pt idx="9166">
                  <c:v>123.589</c:v>
                </c:pt>
                <c:pt idx="9167">
                  <c:v>123.651</c:v>
                </c:pt>
                <c:pt idx="9168">
                  <c:v>123.672</c:v>
                </c:pt>
                <c:pt idx="9169">
                  <c:v>123.688</c:v>
                </c:pt>
                <c:pt idx="9170">
                  <c:v>123.694</c:v>
                </c:pt>
                <c:pt idx="9171">
                  <c:v>123.69799999999999</c:v>
                </c:pt>
                <c:pt idx="9172">
                  <c:v>123.70099999999999</c:v>
                </c:pt>
                <c:pt idx="9173">
                  <c:v>123.705</c:v>
                </c:pt>
                <c:pt idx="9174">
                  <c:v>123.709</c:v>
                </c:pt>
                <c:pt idx="9175">
                  <c:v>123.71299999999999</c:v>
                </c:pt>
                <c:pt idx="9176">
                  <c:v>123.718</c:v>
                </c:pt>
                <c:pt idx="9177">
                  <c:v>123.726</c:v>
                </c:pt>
                <c:pt idx="9178">
                  <c:v>123.73399999999999</c:v>
                </c:pt>
                <c:pt idx="9179">
                  <c:v>123.742</c:v>
                </c:pt>
                <c:pt idx="9180">
                  <c:v>123.752</c:v>
                </c:pt>
                <c:pt idx="9181">
                  <c:v>123.76300000000001</c:v>
                </c:pt>
                <c:pt idx="9182">
                  <c:v>123.774</c:v>
                </c:pt>
                <c:pt idx="9183">
                  <c:v>123.783</c:v>
                </c:pt>
                <c:pt idx="9184">
                  <c:v>123.788</c:v>
                </c:pt>
                <c:pt idx="9185">
                  <c:v>123.794</c:v>
                </c:pt>
                <c:pt idx="9186">
                  <c:v>123.803</c:v>
                </c:pt>
                <c:pt idx="9187">
                  <c:v>123.813</c:v>
                </c:pt>
                <c:pt idx="9188">
                  <c:v>123.822</c:v>
                </c:pt>
                <c:pt idx="9189">
                  <c:v>123.83199999999999</c:v>
                </c:pt>
                <c:pt idx="9190">
                  <c:v>123.83499999999999</c:v>
                </c:pt>
                <c:pt idx="9191">
                  <c:v>123.84</c:v>
                </c:pt>
                <c:pt idx="9192">
                  <c:v>123.846</c:v>
                </c:pt>
                <c:pt idx="9193">
                  <c:v>123.85299999999999</c:v>
                </c:pt>
                <c:pt idx="9194">
                  <c:v>123.857</c:v>
                </c:pt>
                <c:pt idx="9195">
                  <c:v>123.861</c:v>
                </c:pt>
                <c:pt idx="9196">
                  <c:v>123.872</c:v>
                </c:pt>
                <c:pt idx="9197">
                  <c:v>123.877</c:v>
                </c:pt>
                <c:pt idx="9198">
                  <c:v>123.884</c:v>
                </c:pt>
                <c:pt idx="9199">
                  <c:v>123.88800000000001</c:v>
                </c:pt>
                <c:pt idx="9200">
                  <c:v>123.896</c:v>
                </c:pt>
                <c:pt idx="9201">
                  <c:v>123.905</c:v>
                </c:pt>
                <c:pt idx="9202">
                  <c:v>123.913</c:v>
                </c:pt>
                <c:pt idx="9203">
                  <c:v>123.922</c:v>
                </c:pt>
                <c:pt idx="9204">
                  <c:v>123.931</c:v>
                </c:pt>
                <c:pt idx="9205">
                  <c:v>123.941</c:v>
                </c:pt>
                <c:pt idx="9206">
                  <c:v>123.953</c:v>
                </c:pt>
                <c:pt idx="9207">
                  <c:v>123.965</c:v>
                </c:pt>
                <c:pt idx="9208">
                  <c:v>123.97799999999999</c:v>
                </c:pt>
                <c:pt idx="9209">
                  <c:v>123.989</c:v>
                </c:pt>
                <c:pt idx="9210">
                  <c:v>123.999</c:v>
                </c:pt>
                <c:pt idx="9211">
                  <c:v>124.006</c:v>
                </c:pt>
                <c:pt idx="9212">
                  <c:v>124.014</c:v>
                </c:pt>
                <c:pt idx="9213">
                  <c:v>124.02200000000001</c:v>
                </c:pt>
                <c:pt idx="9214">
                  <c:v>124.032</c:v>
                </c:pt>
                <c:pt idx="9215">
                  <c:v>124.041</c:v>
                </c:pt>
                <c:pt idx="9216">
                  <c:v>124.051</c:v>
                </c:pt>
                <c:pt idx="9217">
                  <c:v>124.06399999999999</c:v>
                </c:pt>
                <c:pt idx="9218">
                  <c:v>124.095</c:v>
                </c:pt>
                <c:pt idx="9219">
                  <c:v>124.108</c:v>
                </c:pt>
                <c:pt idx="9220">
                  <c:v>124.11199999999999</c:v>
                </c:pt>
                <c:pt idx="9221">
                  <c:v>124.13500000000001</c:v>
                </c:pt>
                <c:pt idx="9222">
                  <c:v>124.16200000000001</c:v>
                </c:pt>
                <c:pt idx="9223">
                  <c:v>124.181</c:v>
                </c:pt>
                <c:pt idx="9224">
                  <c:v>124.19799999999999</c:v>
                </c:pt>
                <c:pt idx="9225">
                  <c:v>124.212</c:v>
                </c:pt>
                <c:pt idx="9226">
                  <c:v>124.22</c:v>
                </c:pt>
                <c:pt idx="9227">
                  <c:v>124.22499999999999</c:v>
                </c:pt>
                <c:pt idx="9228">
                  <c:v>124.241</c:v>
                </c:pt>
                <c:pt idx="9229">
                  <c:v>124.253</c:v>
                </c:pt>
                <c:pt idx="9230">
                  <c:v>124.26600000000001</c:v>
                </c:pt>
                <c:pt idx="9231">
                  <c:v>124.27800000000001</c:v>
                </c:pt>
                <c:pt idx="9232">
                  <c:v>124.289</c:v>
                </c:pt>
                <c:pt idx="9233">
                  <c:v>124.29900000000001</c:v>
                </c:pt>
                <c:pt idx="9234">
                  <c:v>124.31</c:v>
                </c:pt>
                <c:pt idx="9235">
                  <c:v>124.32299999999999</c:v>
                </c:pt>
                <c:pt idx="9236">
                  <c:v>124.336</c:v>
                </c:pt>
                <c:pt idx="9237">
                  <c:v>124.349</c:v>
                </c:pt>
                <c:pt idx="9238">
                  <c:v>124.36</c:v>
                </c:pt>
                <c:pt idx="9239">
                  <c:v>124.37</c:v>
                </c:pt>
                <c:pt idx="9240">
                  <c:v>124.38</c:v>
                </c:pt>
                <c:pt idx="9241">
                  <c:v>124.38800000000001</c:v>
                </c:pt>
                <c:pt idx="9242">
                  <c:v>124.407</c:v>
                </c:pt>
                <c:pt idx="9243">
                  <c:v>124.447</c:v>
                </c:pt>
                <c:pt idx="9244">
                  <c:v>124.485</c:v>
                </c:pt>
                <c:pt idx="9245">
                  <c:v>124.53400000000001</c:v>
                </c:pt>
                <c:pt idx="9246">
                  <c:v>124.602</c:v>
                </c:pt>
                <c:pt idx="9247">
                  <c:v>124.648</c:v>
                </c:pt>
                <c:pt idx="9248">
                  <c:v>124.666</c:v>
                </c:pt>
                <c:pt idx="9249">
                  <c:v>124.672</c:v>
                </c:pt>
                <c:pt idx="9250">
                  <c:v>124.678</c:v>
                </c:pt>
                <c:pt idx="9251">
                  <c:v>124.68300000000001</c:v>
                </c:pt>
                <c:pt idx="9252">
                  <c:v>124.687</c:v>
                </c:pt>
                <c:pt idx="9253">
                  <c:v>124.693</c:v>
                </c:pt>
                <c:pt idx="9254">
                  <c:v>124.699</c:v>
                </c:pt>
                <c:pt idx="9255">
                  <c:v>124.705</c:v>
                </c:pt>
                <c:pt idx="9256">
                  <c:v>124.711</c:v>
                </c:pt>
                <c:pt idx="9257">
                  <c:v>124.71599999999999</c:v>
                </c:pt>
                <c:pt idx="9258">
                  <c:v>124.71899999999999</c:v>
                </c:pt>
                <c:pt idx="9259">
                  <c:v>124.724</c:v>
                </c:pt>
                <c:pt idx="9260">
                  <c:v>124.72799999999999</c:v>
                </c:pt>
                <c:pt idx="9261">
                  <c:v>124.751</c:v>
                </c:pt>
                <c:pt idx="9262">
                  <c:v>124.794</c:v>
                </c:pt>
                <c:pt idx="9263">
                  <c:v>124.85299999999999</c:v>
                </c:pt>
                <c:pt idx="9264">
                  <c:v>124.893</c:v>
                </c:pt>
                <c:pt idx="9265">
                  <c:v>124.91500000000001</c:v>
                </c:pt>
                <c:pt idx="9266">
                  <c:v>124.926</c:v>
                </c:pt>
                <c:pt idx="9267">
                  <c:v>124.928</c:v>
                </c:pt>
                <c:pt idx="9268">
                  <c:v>124.932</c:v>
                </c:pt>
                <c:pt idx="9269">
                  <c:v>124.935</c:v>
                </c:pt>
                <c:pt idx="9270">
                  <c:v>124.93899999999999</c:v>
                </c:pt>
                <c:pt idx="9271">
                  <c:v>124.94199999999999</c:v>
                </c:pt>
                <c:pt idx="9272">
                  <c:v>124.946</c:v>
                </c:pt>
                <c:pt idx="9273">
                  <c:v>124.95</c:v>
                </c:pt>
                <c:pt idx="9274">
                  <c:v>124.955</c:v>
                </c:pt>
                <c:pt idx="9275">
                  <c:v>124.962</c:v>
                </c:pt>
                <c:pt idx="9276">
                  <c:v>124.96899999999999</c:v>
                </c:pt>
                <c:pt idx="9277">
                  <c:v>124.98099999999999</c:v>
                </c:pt>
                <c:pt idx="9278">
                  <c:v>125.021</c:v>
                </c:pt>
                <c:pt idx="9279">
                  <c:v>125.074</c:v>
                </c:pt>
                <c:pt idx="9280">
                  <c:v>125.15</c:v>
                </c:pt>
                <c:pt idx="9281">
                  <c:v>125.227</c:v>
                </c:pt>
                <c:pt idx="9282">
                  <c:v>125.30200000000001</c:v>
                </c:pt>
                <c:pt idx="9283">
                  <c:v>125.376</c:v>
                </c:pt>
                <c:pt idx="9284">
                  <c:v>125.44499999999999</c:v>
                </c:pt>
                <c:pt idx="9285">
                  <c:v>125.474</c:v>
                </c:pt>
                <c:pt idx="9286">
                  <c:v>125.48</c:v>
                </c:pt>
                <c:pt idx="9287">
                  <c:v>125.482</c:v>
                </c:pt>
                <c:pt idx="9288">
                  <c:v>125.486</c:v>
                </c:pt>
                <c:pt idx="9289">
                  <c:v>125.489</c:v>
                </c:pt>
                <c:pt idx="9290">
                  <c:v>125.49299999999999</c:v>
                </c:pt>
                <c:pt idx="9291">
                  <c:v>125.496</c:v>
                </c:pt>
                <c:pt idx="9292">
                  <c:v>125.499</c:v>
                </c:pt>
                <c:pt idx="9293">
                  <c:v>125.501</c:v>
                </c:pt>
                <c:pt idx="9294">
                  <c:v>125.504</c:v>
                </c:pt>
                <c:pt idx="9295">
                  <c:v>125.50700000000001</c:v>
                </c:pt>
                <c:pt idx="9296">
                  <c:v>125.509</c:v>
                </c:pt>
                <c:pt idx="9297">
                  <c:v>125.511</c:v>
                </c:pt>
                <c:pt idx="9298">
                  <c:v>125.514</c:v>
                </c:pt>
                <c:pt idx="9299">
                  <c:v>125.51600000000001</c:v>
                </c:pt>
                <c:pt idx="9300">
                  <c:v>125.518</c:v>
                </c:pt>
                <c:pt idx="9301">
                  <c:v>125.52</c:v>
                </c:pt>
                <c:pt idx="9302">
                  <c:v>125.52200000000001</c:v>
                </c:pt>
                <c:pt idx="9303">
                  <c:v>125.52500000000001</c:v>
                </c:pt>
                <c:pt idx="9304">
                  <c:v>125.52800000000001</c:v>
                </c:pt>
                <c:pt idx="9305">
                  <c:v>125.53100000000001</c:v>
                </c:pt>
                <c:pt idx="9306">
                  <c:v>125.536</c:v>
                </c:pt>
                <c:pt idx="9307">
                  <c:v>125.54300000000001</c:v>
                </c:pt>
                <c:pt idx="9308">
                  <c:v>125.551</c:v>
                </c:pt>
                <c:pt idx="9309">
                  <c:v>125.559</c:v>
                </c:pt>
                <c:pt idx="9310">
                  <c:v>125.56699999999999</c:v>
                </c:pt>
                <c:pt idx="9311">
                  <c:v>125.578</c:v>
                </c:pt>
                <c:pt idx="9312">
                  <c:v>125.59</c:v>
                </c:pt>
                <c:pt idx="9313">
                  <c:v>125.599</c:v>
                </c:pt>
                <c:pt idx="9314">
                  <c:v>125.60899999999999</c:v>
                </c:pt>
                <c:pt idx="9315">
                  <c:v>125.61799999999999</c:v>
                </c:pt>
                <c:pt idx="9316">
                  <c:v>125.625</c:v>
                </c:pt>
                <c:pt idx="9317">
                  <c:v>125.633</c:v>
                </c:pt>
                <c:pt idx="9318">
                  <c:v>125.64400000000001</c:v>
                </c:pt>
                <c:pt idx="9319">
                  <c:v>125.65</c:v>
                </c:pt>
                <c:pt idx="9320">
                  <c:v>125.65600000000001</c:v>
                </c:pt>
                <c:pt idx="9321">
                  <c:v>125.663</c:v>
                </c:pt>
                <c:pt idx="9322">
                  <c:v>125.66800000000001</c:v>
                </c:pt>
                <c:pt idx="9323">
                  <c:v>125.679</c:v>
                </c:pt>
                <c:pt idx="9324">
                  <c:v>125.71299999999999</c:v>
                </c:pt>
                <c:pt idx="9325">
                  <c:v>125.77</c:v>
                </c:pt>
                <c:pt idx="9326">
                  <c:v>125.81</c:v>
                </c:pt>
                <c:pt idx="9327">
                  <c:v>125.851</c:v>
                </c:pt>
                <c:pt idx="9328">
                  <c:v>125.892</c:v>
                </c:pt>
                <c:pt idx="9329">
                  <c:v>125.911</c:v>
                </c:pt>
                <c:pt idx="9330">
                  <c:v>125.916</c:v>
                </c:pt>
                <c:pt idx="9331">
                  <c:v>125.92100000000001</c:v>
                </c:pt>
                <c:pt idx="9332">
                  <c:v>125.92400000000001</c:v>
                </c:pt>
                <c:pt idx="9333">
                  <c:v>125.93</c:v>
                </c:pt>
                <c:pt idx="9334">
                  <c:v>125.938</c:v>
                </c:pt>
                <c:pt idx="9335">
                  <c:v>125.947</c:v>
                </c:pt>
                <c:pt idx="9336">
                  <c:v>125.95699999999999</c:v>
                </c:pt>
                <c:pt idx="9337">
                  <c:v>125.967</c:v>
                </c:pt>
                <c:pt idx="9338">
                  <c:v>125.976</c:v>
                </c:pt>
                <c:pt idx="9339">
                  <c:v>125.98699999999999</c:v>
                </c:pt>
                <c:pt idx="9340">
                  <c:v>125.999</c:v>
                </c:pt>
                <c:pt idx="9341">
                  <c:v>126.012</c:v>
                </c:pt>
                <c:pt idx="9342">
                  <c:v>126.02200000000001</c:v>
                </c:pt>
                <c:pt idx="9343">
                  <c:v>126.033</c:v>
                </c:pt>
                <c:pt idx="9344">
                  <c:v>126.04300000000001</c:v>
                </c:pt>
                <c:pt idx="9345">
                  <c:v>126.05200000000001</c:v>
                </c:pt>
                <c:pt idx="9346">
                  <c:v>126.057</c:v>
                </c:pt>
                <c:pt idx="9347">
                  <c:v>126.063</c:v>
                </c:pt>
                <c:pt idx="9348">
                  <c:v>126.072</c:v>
                </c:pt>
                <c:pt idx="9349">
                  <c:v>126.078</c:v>
                </c:pt>
                <c:pt idx="9350">
                  <c:v>126.08499999999999</c:v>
                </c:pt>
                <c:pt idx="9351">
                  <c:v>126.093</c:v>
                </c:pt>
                <c:pt idx="9352">
                  <c:v>126.10299999999999</c:v>
                </c:pt>
                <c:pt idx="9353">
                  <c:v>126.113</c:v>
                </c:pt>
                <c:pt idx="9354">
                  <c:v>126.122</c:v>
                </c:pt>
                <c:pt idx="9355">
                  <c:v>126.13200000000001</c:v>
                </c:pt>
                <c:pt idx="9356">
                  <c:v>126.145</c:v>
                </c:pt>
                <c:pt idx="9357">
                  <c:v>126.157</c:v>
                </c:pt>
                <c:pt idx="9358">
                  <c:v>126.16800000000001</c:v>
                </c:pt>
                <c:pt idx="9359">
                  <c:v>126.17400000000001</c:v>
                </c:pt>
                <c:pt idx="9360">
                  <c:v>126.18300000000001</c:v>
                </c:pt>
                <c:pt idx="9361">
                  <c:v>126.19199999999999</c:v>
                </c:pt>
                <c:pt idx="9362">
                  <c:v>126.20099999999999</c:v>
                </c:pt>
                <c:pt idx="9363">
                  <c:v>126.21</c:v>
                </c:pt>
                <c:pt idx="9364">
                  <c:v>126.221</c:v>
                </c:pt>
                <c:pt idx="9365">
                  <c:v>126.236</c:v>
                </c:pt>
                <c:pt idx="9366">
                  <c:v>126.27800000000001</c:v>
                </c:pt>
                <c:pt idx="9367">
                  <c:v>126.30800000000001</c:v>
                </c:pt>
                <c:pt idx="9368">
                  <c:v>126.327</c:v>
                </c:pt>
                <c:pt idx="9369">
                  <c:v>126.342</c:v>
                </c:pt>
                <c:pt idx="9370">
                  <c:v>126.348</c:v>
                </c:pt>
                <c:pt idx="9371">
                  <c:v>126.35299999999999</c:v>
                </c:pt>
                <c:pt idx="9372">
                  <c:v>126.355</c:v>
                </c:pt>
                <c:pt idx="9373">
                  <c:v>126.358</c:v>
                </c:pt>
                <c:pt idx="9374">
                  <c:v>126.36199999999999</c:v>
                </c:pt>
                <c:pt idx="9375">
                  <c:v>126.367</c:v>
                </c:pt>
                <c:pt idx="9376">
                  <c:v>126.387</c:v>
                </c:pt>
                <c:pt idx="9377">
                  <c:v>126.416</c:v>
                </c:pt>
                <c:pt idx="9378">
                  <c:v>126.45</c:v>
                </c:pt>
                <c:pt idx="9379">
                  <c:v>126.483</c:v>
                </c:pt>
                <c:pt idx="9380">
                  <c:v>126.509</c:v>
                </c:pt>
                <c:pt idx="9381">
                  <c:v>126.527</c:v>
                </c:pt>
                <c:pt idx="9382">
                  <c:v>126.536</c:v>
                </c:pt>
                <c:pt idx="9383">
                  <c:v>126.551</c:v>
                </c:pt>
                <c:pt idx="9384">
                  <c:v>126.592</c:v>
                </c:pt>
                <c:pt idx="9385">
                  <c:v>126.658</c:v>
                </c:pt>
                <c:pt idx="9386">
                  <c:v>126.718</c:v>
                </c:pt>
                <c:pt idx="9387">
                  <c:v>126.77200000000001</c:v>
                </c:pt>
                <c:pt idx="9388">
                  <c:v>126.80800000000001</c:v>
                </c:pt>
                <c:pt idx="9389">
                  <c:v>126.822</c:v>
                </c:pt>
                <c:pt idx="9390">
                  <c:v>126.82299999999999</c:v>
                </c:pt>
                <c:pt idx="9391">
                  <c:v>126.82599999999999</c:v>
                </c:pt>
                <c:pt idx="9392">
                  <c:v>126.83</c:v>
                </c:pt>
                <c:pt idx="9393">
                  <c:v>126.834</c:v>
                </c:pt>
                <c:pt idx="9394">
                  <c:v>126.84099999999999</c:v>
                </c:pt>
                <c:pt idx="9395">
                  <c:v>126.848</c:v>
                </c:pt>
                <c:pt idx="9396">
                  <c:v>126.855</c:v>
                </c:pt>
                <c:pt idx="9397">
                  <c:v>126.861</c:v>
                </c:pt>
                <c:pt idx="9398">
                  <c:v>126.869</c:v>
                </c:pt>
                <c:pt idx="9399">
                  <c:v>126.877</c:v>
                </c:pt>
                <c:pt idx="9400">
                  <c:v>126.883</c:v>
                </c:pt>
                <c:pt idx="9401">
                  <c:v>126.89</c:v>
                </c:pt>
                <c:pt idx="9402">
                  <c:v>126.89700000000001</c:v>
                </c:pt>
                <c:pt idx="9403">
                  <c:v>126.904</c:v>
                </c:pt>
                <c:pt idx="9404">
                  <c:v>126.911</c:v>
                </c:pt>
                <c:pt idx="9405">
                  <c:v>126.91800000000001</c:v>
                </c:pt>
                <c:pt idx="9406">
                  <c:v>126.926</c:v>
                </c:pt>
                <c:pt idx="9407">
                  <c:v>126.931</c:v>
                </c:pt>
                <c:pt idx="9408">
                  <c:v>126.937</c:v>
                </c:pt>
                <c:pt idx="9409">
                  <c:v>126.94199999999999</c:v>
                </c:pt>
                <c:pt idx="9410">
                  <c:v>126.947</c:v>
                </c:pt>
                <c:pt idx="9411">
                  <c:v>126.952</c:v>
                </c:pt>
                <c:pt idx="9412">
                  <c:v>126.95699999999999</c:v>
                </c:pt>
                <c:pt idx="9413">
                  <c:v>126.962</c:v>
                </c:pt>
                <c:pt idx="9414">
                  <c:v>126.971</c:v>
                </c:pt>
                <c:pt idx="9415">
                  <c:v>126.99</c:v>
                </c:pt>
                <c:pt idx="9416">
                  <c:v>127.004</c:v>
                </c:pt>
                <c:pt idx="9417">
                  <c:v>127.006</c:v>
                </c:pt>
                <c:pt idx="9418">
                  <c:v>127.01</c:v>
                </c:pt>
                <c:pt idx="9419">
                  <c:v>127.01600000000001</c:v>
                </c:pt>
                <c:pt idx="9420">
                  <c:v>127.032</c:v>
                </c:pt>
                <c:pt idx="9421">
                  <c:v>127.093</c:v>
                </c:pt>
                <c:pt idx="9422">
                  <c:v>127.188</c:v>
                </c:pt>
                <c:pt idx="9423">
                  <c:v>127.276</c:v>
                </c:pt>
                <c:pt idx="9424">
                  <c:v>127.38</c:v>
                </c:pt>
                <c:pt idx="9425">
                  <c:v>127.494</c:v>
                </c:pt>
                <c:pt idx="9426">
                  <c:v>127.607</c:v>
                </c:pt>
                <c:pt idx="9427">
                  <c:v>127.72</c:v>
                </c:pt>
                <c:pt idx="9428">
                  <c:v>127.833</c:v>
                </c:pt>
                <c:pt idx="9429">
                  <c:v>127.949</c:v>
                </c:pt>
                <c:pt idx="9430">
                  <c:v>128.065</c:v>
                </c:pt>
                <c:pt idx="9431">
                  <c:v>128.18199999999999</c:v>
                </c:pt>
                <c:pt idx="9432">
                  <c:v>128.29599999999999</c:v>
                </c:pt>
                <c:pt idx="9433">
                  <c:v>128.345</c:v>
                </c:pt>
                <c:pt idx="9434">
                  <c:v>128.36799999999999</c:v>
                </c:pt>
                <c:pt idx="9435">
                  <c:v>128.45599999999999</c:v>
                </c:pt>
                <c:pt idx="9436">
                  <c:v>128.577</c:v>
                </c:pt>
                <c:pt idx="9437">
                  <c:v>128.67599999999999</c:v>
                </c:pt>
                <c:pt idx="9438">
                  <c:v>128.721</c:v>
                </c:pt>
                <c:pt idx="9439">
                  <c:v>128.73099999999999</c:v>
                </c:pt>
                <c:pt idx="9440">
                  <c:v>128.733</c:v>
                </c:pt>
                <c:pt idx="9441">
                  <c:v>128.74199999999999</c:v>
                </c:pt>
                <c:pt idx="9442">
                  <c:v>128.76599999999999</c:v>
                </c:pt>
                <c:pt idx="9443">
                  <c:v>128.80199999999999</c:v>
                </c:pt>
                <c:pt idx="9444">
                  <c:v>128.84</c:v>
                </c:pt>
                <c:pt idx="9445">
                  <c:v>128.87899999999999</c:v>
                </c:pt>
                <c:pt idx="9446">
                  <c:v>128.91800000000001</c:v>
                </c:pt>
                <c:pt idx="9447">
                  <c:v>128.95699999999999</c:v>
                </c:pt>
                <c:pt idx="9448">
                  <c:v>128.99600000000001</c:v>
                </c:pt>
                <c:pt idx="9449">
                  <c:v>129.03399999999999</c:v>
                </c:pt>
                <c:pt idx="9450">
                  <c:v>129.071</c:v>
                </c:pt>
                <c:pt idx="9451">
                  <c:v>129.108</c:v>
                </c:pt>
                <c:pt idx="9452">
                  <c:v>129.14500000000001</c:v>
                </c:pt>
                <c:pt idx="9453">
                  <c:v>129.18100000000001</c:v>
                </c:pt>
                <c:pt idx="9454">
                  <c:v>129.214</c:v>
                </c:pt>
                <c:pt idx="9455">
                  <c:v>129.24299999999999</c:v>
                </c:pt>
                <c:pt idx="9456">
                  <c:v>129.273</c:v>
                </c:pt>
                <c:pt idx="9457">
                  <c:v>129.30199999999999</c:v>
                </c:pt>
                <c:pt idx="9458">
                  <c:v>129.328</c:v>
                </c:pt>
                <c:pt idx="9459">
                  <c:v>129.352</c:v>
                </c:pt>
                <c:pt idx="9460">
                  <c:v>129.376</c:v>
                </c:pt>
                <c:pt idx="9461">
                  <c:v>129.398</c:v>
                </c:pt>
                <c:pt idx="9462">
                  <c:v>129.42099999999999</c:v>
                </c:pt>
                <c:pt idx="9463">
                  <c:v>129.44900000000001</c:v>
                </c:pt>
                <c:pt idx="9464">
                  <c:v>129.48099999999999</c:v>
                </c:pt>
                <c:pt idx="9465">
                  <c:v>129.51499999999999</c:v>
                </c:pt>
                <c:pt idx="9466">
                  <c:v>129.547</c:v>
                </c:pt>
                <c:pt idx="9467">
                  <c:v>129.565</c:v>
                </c:pt>
                <c:pt idx="9468">
                  <c:v>129.571</c:v>
                </c:pt>
                <c:pt idx="9469">
                  <c:v>129.57300000000001</c:v>
                </c:pt>
                <c:pt idx="9470">
                  <c:v>129.57599999999999</c:v>
                </c:pt>
                <c:pt idx="9471">
                  <c:v>129.57900000000001</c:v>
                </c:pt>
                <c:pt idx="9472">
                  <c:v>129.59</c:v>
                </c:pt>
                <c:pt idx="9473">
                  <c:v>129.614</c:v>
                </c:pt>
                <c:pt idx="9474">
                  <c:v>129.63900000000001</c:v>
                </c:pt>
                <c:pt idx="9475">
                  <c:v>129.65899999999999</c:v>
                </c:pt>
                <c:pt idx="9476">
                  <c:v>129.66999999999999</c:v>
                </c:pt>
                <c:pt idx="9477">
                  <c:v>129.672</c:v>
                </c:pt>
                <c:pt idx="9478">
                  <c:v>129.67500000000001</c:v>
                </c:pt>
                <c:pt idx="9479">
                  <c:v>129.67699999999999</c:v>
                </c:pt>
                <c:pt idx="9480">
                  <c:v>129.68</c:v>
                </c:pt>
                <c:pt idx="9481">
                  <c:v>129.68199999999999</c:v>
                </c:pt>
                <c:pt idx="9482">
                  <c:v>129.685</c:v>
                </c:pt>
                <c:pt idx="9483">
                  <c:v>129.68700000000001</c:v>
                </c:pt>
                <c:pt idx="9484">
                  <c:v>129.69</c:v>
                </c:pt>
                <c:pt idx="9485">
                  <c:v>129.69399999999999</c:v>
                </c:pt>
                <c:pt idx="9486">
                  <c:v>129.69900000000001</c:v>
                </c:pt>
                <c:pt idx="9487">
                  <c:v>129.70400000000001</c:v>
                </c:pt>
                <c:pt idx="9488">
                  <c:v>129.708</c:v>
                </c:pt>
                <c:pt idx="9489">
                  <c:v>129.71299999999999</c:v>
                </c:pt>
                <c:pt idx="9490">
                  <c:v>129.71799999999999</c:v>
                </c:pt>
                <c:pt idx="9491">
                  <c:v>129.72200000000001</c:v>
                </c:pt>
                <c:pt idx="9492">
                  <c:v>129.727</c:v>
                </c:pt>
                <c:pt idx="9493">
                  <c:v>129.73099999999999</c:v>
                </c:pt>
                <c:pt idx="9494">
                  <c:v>129.73500000000001</c:v>
                </c:pt>
                <c:pt idx="9495">
                  <c:v>129.738</c:v>
                </c:pt>
                <c:pt idx="9496">
                  <c:v>129.74</c:v>
                </c:pt>
                <c:pt idx="9497">
                  <c:v>129.74299999999999</c:v>
                </c:pt>
                <c:pt idx="9498">
                  <c:v>129.74600000000001</c:v>
                </c:pt>
                <c:pt idx="9499">
                  <c:v>129.749</c:v>
                </c:pt>
                <c:pt idx="9500">
                  <c:v>129.75200000000001</c:v>
                </c:pt>
                <c:pt idx="9501">
                  <c:v>129.75399999999999</c:v>
                </c:pt>
                <c:pt idx="9502">
                  <c:v>129.75700000000001</c:v>
                </c:pt>
                <c:pt idx="9503">
                  <c:v>129.76</c:v>
                </c:pt>
                <c:pt idx="9504">
                  <c:v>129.76300000000001</c:v>
                </c:pt>
                <c:pt idx="9505">
                  <c:v>129.76499999999999</c:v>
                </c:pt>
                <c:pt idx="9506">
                  <c:v>129.768</c:v>
                </c:pt>
                <c:pt idx="9507">
                  <c:v>129.77099999999999</c:v>
                </c:pt>
                <c:pt idx="9508">
                  <c:v>129.774</c:v>
                </c:pt>
                <c:pt idx="9509">
                  <c:v>129.77600000000001</c:v>
                </c:pt>
                <c:pt idx="9510">
                  <c:v>129.779</c:v>
                </c:pt>
                <c:pt idx="9511">
                  <c:v>129.78200000000001</c:v>
                </c:pt>
                <c:pt idx="9512">
                  <c:v>129.785</c:v>
                </c:pt>
                <c:pt idx="9513">
                  <c:v>129.78800000000001</c:v>
                </c:pt>
                <c:pt idx="9514">
                  <c:v>129.79</c:v>
                </c:pt>
                <c:pt idx="9515">
                  <c:v>129.79300000000001</c:v>
                </c:pt>
                <c:pt idx="9516">
                  <c:v>129.79599999999999</c:v>
                </c:pt>
                <c:pt idx="9517">
                  <c:v>129.79900000000001</c:v>
                </c:pt>
                <c:pt idx="9518">
                  <c:v>129.80099999999999</c:v>
                </c:pt>
                <c:pt idx="9519">
                  <c:v>129.804</c:v>
                </c:pt>
                <c:pt idx="9520">
                  <c:v>129.80699999999999</c:v>
                </c:pt>
                <c:pt idx="9521">
                  <c:v>129.81</c:v>
                </c:pt>
                <c:pt idx="9522">
                  <c:v>129.81299999999999</c:v>
                </c:pt>
                <c:pt idx="9523">
                  <c:v>129.816</c:v>
                </c:pt>
                <c:pt idx="9524">
                  <c:v>129.83099999999999</c:v>
                </c:pt>
                <c:pt idx="9525">
                  <c:v>129.83500000000001</c:v>
                </c:pt>
                <c:pt idx="9526">
                  <c:v>129.83699999999999</c:v>
                </c:pt>
                <c:pt idx="9527">
                  <c:v>129.84</c:v>
                </c:pt>
                <c:pt idx="9528">
                  <c:v>129.84299999999999</c:v>
                </c:pt>
                <c:pt idx="9529">
                  <c:v>129.846</c:v>
                </c:pt>
                <c:pt idx="9530">
                  <c:v>129.84899999999999</c:v>
                </c:pt>
                <c:pt idx="9531">
                  <c:v>129.85300000000001</c:v>
                </c:pt>
                <c:pt idx="9532">
                  <c:v>129.85599999999999</c:v>
                </c:pt>
                <c:pt idx="9533">
                  <c:v>129.85900000000001</c:v>
                </c:pt>
                <c:pt idx="9534">
                  <c:v>129.86099999999999</c:v>
                </c:pt>
                <c:pt idx="9535">
                  <c:v>129.864</c:v>
                </c:pt>
                <c:pt idx="9536">
                  <c:v>129.86699999999999</c:v>
                </c:pt>
                <c:pt idx="9537">
                  <c:v>129.87</c:v>
                </c:pt>
                <c:pt idx="9538">
                  <c:v>129.87200000000001</c:v>
                </c:pt>
                <c:pt idx="9539">
                  <c:v>129.875</c:v>
                </c:pt>
                <c:pt idx="9540">
                  <c:v>129.87799999999999</c:v>
                </c:pt>
                <c:pt idx="9541">
                  <c:v>129.881</c:v>
                </c:pt>
                <c:pt idx="9542">
                  <c:v>129.88399999999999</c:v>
                </c:pt>
                <c:pt idx="9543">
                  <c:v>129.886</c:v>
                </c:pt>
                <c:pt idx="9544">
                  <c:v>129.88999999999999</c:v>
                </c:pt>
                <c:pt idx="9545">
                  <c:v>129.893</c:v>
                </c:pt>
                <c:pt idx="9546">
                  <c:v>129.89599999999999</c:v>
                </c:pt>
                <c:pt idx="9547">
                  <c:v>129.9</c:v>
                </c:pt>
                <c:pt idx="9548">
                  <c:v>129.90299999999999</c:v>
                </c:pt>
                <c:pt idx="9549">
                  <c:v>129.90600000000001</c:v>
                </c:pt>
                <c:pt idx="9550">
                  <c:v>129.90899999999999</c:v>
                </c:pt>
                <c:pt idx="9551">
                  <c:v>129.91200000000001</c:v>
                </c:pt>
                <c:pt idx="9552">
                  <c:v>129.91499999999999</c:v>
                </c:pt>
                <c:pt idx="9553">
                  <c:v>129.91800000000001</c:v>
                </c:pt>
                <c:pt idx="9554">
                  <c:v>129.92099999999999</c:v>
                </c:pt>
                <c:pt idx="9555">
                  <c:v>129.92400000000001</c:v>
                </c:pt>
                <c:pt idx="9556">
                  <c:v>129.92599999999999</c:v>
                </c:pt>
                <c:pt idx="9557">
                  <c:v>129.929</c:v>
                </c:pt>
                <c:pt idx="9558">
                  <c:v>129.93199999999999</c:v>
                </c:pt>
                <c:pt idx="9559">
                  <c:v>129.935</c:v>
                </c:pt>
                <c:pt idx="9560">
                  <c:v>129.93799999999999</c:v>
                </c:pt>
                <c:pt idx="9561">
                  <c:v>129.94</c:v>
                </c:pt>
                <c:pt idx="9562">
                  <c:v>129.94300000000001</c:v>
                </c:pt>
                <c:pt idx="9563">
                  <c:v>129.946</c:v>
                </c:pt>
                <c:pt idx="9564">
                  <c:v>129.94900000000001</c:v>
                </c:pt>
                <c:pt idx="9565">
                  <c:v>129.953</c:v>
                </c:pt>
                <c:pt idx="9566">
                  <c:v>129.95500000000001</c:v>
                </c:pt>
                <c:pt idx="9567">
                  <c:v>129.958</c:v>
                </c:pt>
                <c:pt idx="9568">
                  <c:v>129.96100000000001</c:v>
                </c:pt>
                <c:pt idx="9569">
                  <c:v>129.964</c:v>
                </c:pt>
                <c:pt idx="9570">
                  <c:v>129.96600000000001</c:v>
                </c:pt>
                <c:pt idx="9571">
                  <c:v>129.96899999999999</c:v>
                </c:pt>
                <c:pt idx="9572">
                  <c:v>129.97200000000001</c:v>
                </c:pt>
                <c:pt idx="9573">
                  <c:v>129.97499999999999</c:v>
                </c:pt>
                <c:pt idx="9574">
                  <c:v>129.97800000000001</c:v>
                </c:pt>
                <c:pt idx="9575">
                  <c:v>129.97999999999999</c:v>
                </c:pt>
                <c:pt idx="9576">
                  <c:v>129.983</c:v>
                </c:pt>
                <c:pt idx="9577">
                  <c:v>129.98599999999999</c:v>
                </c:pt>
                <c:pt idx="9578">
                  <c:v>129.989</c:v>
                </c:pt>
                <c:pt idx="9579">
                  <c:v>129.99199999999999</c:v>
                </c:pt>
                <c:pt idx="9580">
                  <c:v>129.99600000000001</c:v>
                </c:pt>
                <c:pt idx="9581">
                  <c:v>129.999</c:v>
                </c:pt>
                <c:pt idx="9582">
                  <c:v>130.00200000000001</c:v>
                </c:pt>
                <c:pt idx="9583">
                  <c:v>130.005</c:v>
                </c:pt>
                <c:pt idx="9584">
                  <c:v>130.00800000000001</c:v>
                </c:pt>
                <c:pt idx="9585">
                  <c:v>130.011</c:v>
                </c:pt>
                <c:pt idx="9586">
                  <c:v>130.01400000000001</c:v>
                </c:pt>
                <c:pt idx="9587">
                  <c:v>130.01599999999999</c:v>
                </c:pt>
                <c:pt idx="9588">
                  <c:v>130.01900000000001</c:v>
                </c:pt>
                <c:pt idx="9589">
                  <c:v>130.02199999999999</c:v>
                </c:pt>
                <c:pt idx="9590">
                  <c:v>130.02500000000001</c:v>
                </c:pt>
                <c:pt idx="9591">
                  <c:v>130.02799999999999</c:v>
                </c:pt>
                <c:pt idx="9592">
                  <c:v>130.03</c:v>
                </c:pt>
                <c:pt idx="9593">
                  <c:v>130.03299999999999</c:v>
                </c:pt>
                <c:pt idx="9594">
                  <c:v>130.036</c:v>
                </c:pt>
                <c:pt idx="9595">
                  <c:v>130.03899999999999</c:v>
                </c:pt>
                <c:pt idx="9596">
                  <c:v>130.042</c:v>
                </c:pt>
                <c:pt idx="9597">
                  <c:v>130.04499999999999</c:v>
                </c:pt>
                <c:pt idx="9598">
                  <c:v>130.048</c:v>
                </c:pt>
                <c:pt idx="9599">
                  <c:v>130.05000000000001</c:v>
                </c:pt>
                <c:pt idx="9600">
                  <c:v>130.053</c:v>
                </c:pt>
                <c:pt idx="9601">
                  <c:v>130.05699999999999</c:v>
                </c:pt>
                <c:pt idx="9602">
                  <c:v>130.059</c:v>
                </c:pt>
                <c:pt idx="9603">
                  <c:v>130.06200000000001</c:v>
                </c:pt>
                <c:pt idx="9604">
                  <c:v>130.065</c:v>
                </c:pt>
                <c:pt idx="9605">
                  <c:v>130.06800000000001</c:v>
                </c:pt>
                <c:pt idx="9606">
                  <c:v>130.07</c:v>
                </c:pt>
                <c:pt idx="9607">
                  <c:v>130.07300000000001</c:v>
                </c:pt>
                <c:pt idx="9608">
                  <c:v>130.07599999999999</c:v>
                </c:pt>
                <c:pt idx="9609">
                  <c:v>130.07900000000001</c:v>
                </c:pt>
                <c:pt idx="9610">
                  <c:v>130.08199999999999</c:v>
                </c:pt>
                <c:pt idx="9611">
                  <c:v>130.084</c:v>
                </c:pt>
                <c:pt idx="9612">
                  <c:v>130.08699999999999</c:v>
                </c:pt>
                <c:pt idx="9613">
                  <c:v>130.089</c:v>
                </c:pt>
                <c:pt idx="9614">
                  <c:v>130.09200000000001</c:v>
                </c:pt>
                <c:pt idx="9615">
                  <c:v>130.09399999999999</c:v>
                </c:pt>
                <c:pt idx="9616">
                  <c:v>130.09700000000001</c:v>
                </c:pt>
                <c:pt idx="9617">
                  <c:v>130.1</c:v>
                </c:pt>
                <c:pt idx="9618">
                  <c:v>130.10300000000001</c:v>
                </c:pt>
                <c:pt idx="9619">
                  <c:v>130.10499999999999</c:v>
                </c:pt>
                <c:pt idx="9620">
                  <c:v>130.108</c:v>
                </c:pt>
                <c:pt idx="9621">
                  <c:v>130.11099999999999</c:v>
                </c:pt>
                <c:pt idx="9622">
                  <c:v>130.114</c:v>
                </c:pt>
                <c:pt idx="9623">
                  <c:v>130.11600000000001</c:v>
                </c:pt>
                <c:pt idx="9624">
                  <c:v>130.119</c:v>
                </c:pt>
                <c:pt idx="9625">
                  <c:v>130.12200000000001</c:v>
                </c:pt>
                <c:pt idx="9626">
                  <c:v>130.124</c:v>
                </c:pt>
                <c:pt idx="9627">
                  <c:v>130.126</c:v>
                </c:pt>
                <c:pt idx="9628">
                  <c:v>130.12799999999999</c:v>
                </c:pt>
                <c:pt idx="9629">
                  <c:v>130.131</c:v>
                </c:pt>
                <c:pt idx="9630">
                  <c:v>130.13300000000001</c:v>
                </c:pt>
                <c:pt idx="9631">
                  <c:v>130.13499999999999</c:v>
                </c:pt>
                <c:pt idx="9632">
                  <c:v>130.13800000000001</c:v>
                </c:pt>
                <c:pt idx="9633">
                  <c:v>130.13999999999999</c:v>
                </c:pt>
                <c:pt idx="9634">
                  <c:v>130.143</c:v>
                </c:pt>
                <c:pt idx="9635">
                  <c:v>130.14599999999999</c:v>
                </c:pt>
                <c:pt idx="9636">
                  <c:v>130.149</c:v>
                </c:pt>
                <c:pt idx="9637">
                  <c:v>130.15100000000001</c:v>
                </c:pt>
                <c:pt idx="9638">
                  <c:v>130.154</c:v>
                </c:pt>
                <c:pt idx="9639">
                  <c:v>130.15700000000001</c:v>
                </c:pt>
                <c:pt idx="9640">
                  <c:v>130.16</c:v>
                </c:pt>
                <c:pt idx="9641">
                  <c:v>130.16200000000001</c:v>
                </c:pt>
                <c:pt idx="9642">
                  <c:v>130.16499999999999</c:v>
                </c:pt>
                <c:pt idx="9643">
                  <c:v>130.167</c:v>
                </c:pt>
                <c:pt idx="9644">
                  <c:v>130.16900000000001</c:v>
                </c:pt>
                <c:pt idx="9645">
                  <c:v>130.17099999999999</c:v>
                </c:pt>
                <c:pt idx="9646">
                  <c:v>130.17400000000001</c:v>
                </c:pt>
                <c:pt idx="9647">
                  <c:v>130.17599999999999</c:v>
                </c:pt>
                <c:pt idx="9648">
                  <c:v>130.178</c:v>
                </c:pt>
                <c:pt idx="9649">
                  <c:v>130.18100000000001</c:v>
                </c:pt>
                <c:pt idx="9650">
                  <c:v>130.18299999999999</c:v>
                </c:pt>
                <c:pt idx="9651">
                  <c:v>130.18600000000001</c:v>
                </c:pt>
                <c:pt idx="9652">
                  <c:v>130.18899999999999</c:v>
                </c:pt>
                <c:pt idx="9653">
                  <c:v>130.19200000000001</c:v>
                </c:pt>
                <c:pt idx="9654">
                  <c:v>130.19399999999999</c:v>
                </c:pt>
                <c:pt idx="9655">
                  <c:v>130.197</c:v>
                </c:pt>
                <c:pt idx="9656">
                  <c:v>130.19999999999999</c:v>
                </c:pt>
                <c:pt idx="9657">
                  <c:v>130.202</c:v>
                </c:pt>
                <c:pt idx="9658">
                  <c:v>130.20400000000001</c:v>
                </c:pt>
                <c:pt idx="9659">
                  <c:v>130.20699999999999</c:v>
                </c:pt>
                <c:pt idx="9660">
                  <c:v>130.209</c:v>
                </c:pt>
                <c:pt idx="9661">
                  <c:v>130.21100000000001</c:v>
                </c:pt>
                <c:pt idx="9662">
                  <c:v>130.21299999999999</c:v>
                </c:pt>
                <c:pt idx="9663">
                  <c:v>130.215</c:v>
                </c:pt>
                <c:pt idx="9664">
                  <c:v>130.21799999999999</c:v>
                </c:pt>
                <c:pt idx="9665">
                  <c:v>130.22</c:v>
                </c:pt>
                <c:pt idx="9666">
                  <c:v>130.22300000000001</c:v>
                </c:pt>
                <c:pt idx="9667">
                  <c:v>130.22499999999999</c:v>
                </c:pt>
                <c:pt idx="9668">
                  <c:v>130.22800000000001</c:v>
                </c:pt>
                <c:pt idx="9669">
                  <c:v>130.23099999999999</c:v>
                </c:pt>
                <c:pt idx="9670">
                  <c:v>130.233</c:v>
                </c:pt>
                <c:pt idx="9671">
                  <c:v>130.23599999999999</c:v>
                </c:pt>
                <c:pt idx="9672">
                  <c:v>130.238</c:v>
                </c:pt>
                <c:pt idx="9673">
                  <c:v>130.24</c:v>
                </c:pt>
                <c:pt idx="9674">
                  <c:v>130.24299999999999</c:v>
                </c:pt>
                <c:pt idx="9675">
                  <c:v>130.245</c:v>
                </c:pt>
                <c:pt idx="9676">
                  <c:v>130.24700000000001</c:v>
                </c:pt>
                <c:pt idx="9677">
                  <c:v>130.249</c:v>
                </c:pt>
                <c:pt idx="9678">
                  <c:v>130.25200000000001</c:v>
                </c:pt>
                <c:pt idx="9679">
                  <c:v>130.25399999999999</c:v>
                </c:pt>
                <c:pt idx="9680">
                  <c:v>130.256</c:v>
                </c:pt>
                <c:pt idx="9681">
                  <c:v>130.25899999999999</c:v>
                </c:pt>
                <c:pt idx="9682">
                  <c:v>130.261</c:v>
                </c:pt>
                <c:pt idx="9683">
                  <c:v>130.26400000000001</c:v>
                </c:pt>
                <c:pt idx="9684">
                  <c:v>130.267</c:v>
                </c:pt>
                <c:pt idx="9685">
                  <c:v>130.26900000000001</c:v>
                </c:pt>
                <c:pt idx="9686">
                  <c:v>130.27099999999999</c:v>
                </c:pt>
                <c:pt idx="9687">
                  <c:v>130.273</c:v>
                </c:pt>
                <c:pt idx="9688">
                  <c:v>130.27500000000001</c:v>
                </c:pt>
                <c:pt idx="9689">
                  <c:v>130.27799999999999</c:v>
                </c:pt>
                <c:pt idx="9690">
                  <c:v>130.28</c:v>
                </c:pt>
                <c:pt idx="9691">
                  <c:v>130.28200000000001</c:v>
                </c:pt>
                <c:pt idx="9692">
                  <c:v>130.28399999999999</c:v>
                </c:pt>
                <c:pt idx="9693">
                  <c:v>130.28700000000001</c:v>
                </c:pt>
                <c:pt idx="9694">
                  <c:v>130.28899999999999</c:v>
                </c:pt>
                <c:pt idx="9695">
                  <c:v>130.291</c:v>
                </c:pt>
                <c:pt idx="9696">
                  <c:v>130.29300000000001</c:v>
                </c:pt>
                <c:pt idx="9697">
                  <c:v>130.29599999999999</c:v>
                </c:pt>
                <c:pt idx="9698">
                  <c:v>130.298</c:v>
                </c:pt>
                <c:pt idx="9699">
                  <c:v>130.30000000000001</c:v>
                </c:pt>
                <c:pt idx="9700">
                  <c:v>130.30199999999999</c:v>
                </c:pt>
                <c:pt idx="9701">
                  <c:v>130.30500000000001</c:v>
                </c:pt>
                <c:pt idx="9702">
                  <c:v>130.30799999999999</c:v>
                </c:pt>
                <c:pt idx="9703">
                  <c:v>130.31</c:v>
                </c:pt>
                <c:pt idx="9704">
                  <c:v>130.31200000000001</c:v>
                </c:pt>
                <c:pt idx="9705">
                  <c:v>130.31399999999999</c:v>
                </c:pt>
                <c:pt idx="9706">
                  <c:v>130.31700000000001</c:v>
                </c:pt>
                <c:pt idx="9707">
                  <c:v>130.32</c:v>
                </c:pt>
                <c:pt idx="9708">
                  <c:v>130.32300000000001</c:v>
                </c:pt>
                <c:pt idx="9709">
                  <c:v>130.32499999999999</c:v>
                </c:pt>
                <c:pt idx="9710">
                  <c:v>130.328</c:v>
                </c:pt>
                <c:pt idx="9711">
                  <c:v>130.33000000000001</c:v>
                </c:pt>
                <c:pt idx="9712">
                  <c:v>130.33199999999999</c:v>
                </c:pt>
                <c:pt idx="9713">
                  <c:v>130.334</c:v>
                </c:pt>
                <c:pt idx="9714">
                  <c:v>130.33699999999999</c:v>
                </c:pt>
                <c:pt idx="9715">
                  <c:v>130.339</c:v>
                </c:pt>
                <c:pt idx="9716">
                  <c:v>130.34100000000001</c:v>
                </c:pt>
                <c:pt idx="9717">
                  <c:v>130.34299999999999</c:v>
                </c:pt>
                <c:pt idx="9718">
                  <c:v>130.346</c:v>
                </c:pt>
                <c:pt idx="9719">
                  <c:v>130.34800000000001</c:v>
                </c:pt>
                <c:pt idx="9720">
                  <c:v>130.35</c:v>
                </c:pt>
                <c:pt idx="9721">
                  <c:v>130.352</c:v>
                </c:pt>
                <c:pt idx="9722">
                  <c:v>130.35400000000001</c:v>
                </c:pt>
                <c:pt idx="9723">
                  <c:v>130.357</c:v>
                </c:pt>
                <c:pt idx="9724">
                  <c:v>130.35900000000001</c:v>
                </c:pt>
                <c:pt idx="9725">
                  <c:v>130.36199999999999</c:v>
                </c:pt>
                <c:pt idx="9726">
                  <c:v>130.36500000000001</c:v>
                </c:pt>
                <c:pt idx="9727">
                  <c:v>130.36699999999999</c:v>
                </c:pt>
                <c:pt idx="9728">
                  <c:v>130.37</c:v>
                </c:pt>
                <c:pt idx="9729">
                  <c:v>130.37200000000001</c:v>
                </c:pt>
                <c:pt idx="9730">
                  <c:v>130.375</c:v>
                </c:pt>
                <c:pt idx="9731">
                  <c:v>130.37700000000001</c:v>
                </c:pt>
                <c:pt idx="9732">
                  <c:v>130.37899999999999</c:v>
                </c:pt>
                <c:pt idx="9733">
                  <c:v>130.381</c:v>
                </c:pt>
                <c:pt idx="9734">
                  <c:v>130.38300000000001</c:v>
                </c:pt>
                <c:pt idx="9735">
                  <c:v>130.386</c:v>
                </c:pt>
                <c:pt idx="9736">
                  <c:v>130.38800000000001</c:v>
                </c:pt>
                <c:pt idx="9737">
                  <c:v>130.38999999999999</c:v>
                </c:pt>
                <c:pt idx="9738">
                  <c:v>130.392</c:v>
                </c:pt>
                <c:pt idx="9739">
                  <c:v>130.39500000000001</c:v>
                </c:pt>
                <c:pt idx="9740">
                  <c:v>130.39699999999999</c:v>
                </c:pt>
                <c:pt idx="9741">
                  <c:v>130.399</c:v>
                </c:pt>
                <c:pt idx="9742">
                  <c:v>130.40199999999999</c:v>
                </c:pt>
                <c:pt idx="9743">
                  <c:v>130.404</c:v>
                </c:pt>
                <c:pt idx="9744">
                  <c:v>130.40700000000001</c:v>
                </c:pt>
                <c:pt idx="9745">
                  <c:v>130.40899999999999</c:v>
                </c:pt>
                <c:pt idx="9746">
                  <c:v>130.411</c:v>
                </c:pt>
                <c:pt idx="9747">
                  <c:v>130.41399999999999</c:v>
                </c:pt>
                <c:pt idx="9748">
                  <c:v>130.416</c:v>
                </c:pt>
                <c:pt idx="9749">
                  <c:v>130.41800000000001</c:v>
                </c:pt>
                <c:pt idx="9750">
                  <c:v>130.41999999999999</c:v>
                </c:pt>
                <c:pt idx="9751">
                  <c:v>130.422</c:v>
                </c:pt>
                <c:pt idx="9752">
                  <c:v>130.42500000000001</c:v>
                </c:pt>
                <c:pt idx="9753">
                  <c:v>130.42699999999999</c:v>
                </c:pt>
                <c:pt idx="9754">
                  <c:v>130.429</c:v>
                </c:pt>
                <c:pt idx="9755">
                  <c:v>130.43100000000001</c:v>
                </c:pt>
                <c:pt idx="9756">
                  <c:v>130.434</c:v>
                </c:pt>
                <c:pt idx="9757">
                  <c:v>130.43600000000001</c:v>
                </c:pt>
                <c:pt idx="9758">
                  <c:v>130.43799999999999</c:v>
                </c:pt>
                <c:pt idx="9759">
                  <c:v>130.44</c:v>
                </c:pt>
                <c:pt idx="9760">
                  <c:v>130.44200000000001</c:v>
                </c:pt>
                <c:pt idx="9761">
                  <c:v>130.44499999999999</c:v>
                </c:pt>
                <c:pt idx="9762">
                  <c:v>130.44800000000001</c:v>
                </c:pt>
                <c:pt idx="9763">
                  <c:v>130.45099999999999</c:v>
                </c:pt>
                <c:pt idx="9764">
                  <c:v>130.453</c:v>
                </c:pt>
                <c:pt idx="9765">
                  <c:v>130.45500000000001</c:v>
                </c:pt>
                <c:pt idx="9766">
                  <c:v>130.458</c:v>
                </c:pt>
                <c:pt idx="9767">
                  <c:v>130.46</c:v>
                </c:pt>
                <c:pt idx="9768">
                  <c:v>130.46199999999999</c:v>
                </c:pt>
                <c:pt idx="9769">
                  <c:v>130.464</c:v>
                </c:pt>
                <c:pt idx="9770">
                  <c:v>130.46600000000001</c:v>
                </c:pt>
                <c:pt idx="9771">
                  <c:v>130.46899999999999</c:v>
                </c:pt>
                <c:pt idx="9772">
                  <c:v>130.471</c:v>
                </c:pt>
                <c:pt idx="9773">
                  <c:v>130.47300000000001</c:v>
                </c:pt>
                <c:pt idx="9774">
                  <c:v>130.47499999999999</c:v>
                </c:pt>
                <c:pt idx="9775">
                  <c:v>130.47800000000001</c:v>
                </c:pt>
                <c:pt idx="9776">
                  <c:v>130.47999999999999</c:v>
                </c:pt>
                <c:pt idx="9777">
                  <c:v>130.483</c:v>
                </c:pt>
                <c:pt idx="9778">
                  <c:v>130.48500000000001</c:v>
                </c:pt>
                <c:pt idx="9779">
                  <c:v>130.488</c:v>
                </c:pt>
                <c:pt idx="9780">
                  <c:v>130.49</c:v>
                </c:pt>
                <c:pt idx="9781">
                  <c:v>130.49299999999999</c:v>
                </c:pt>
                <c:pt idx="9782">
                  <c:v>130.495</c:v>
                </c:pt>
                <c:pt idx="9783">
                  <c:v>130.49700000000001</c:v>
                </c:pt>
                <c:pt idx="9784">
                  <c:v>130.499</c:v>
                </c:pt>
                <c:pt idx="9785">
                  <c:v>130.50200000000001</c:v>
                </c:pt>
                <c:pt idx="9786">
                  <c:v>130.50399999999999</c:v>
                </c:pt>
                <c:pt idx="9787">
                  <c:v>130.506</c:v>
                </c:pt>
                <c:pt idx="9788">
                  <c:v>130.50800000000001</c:v>
                </c:pt>
                <c:pt idx="9789">
                  <c:v>130.51</c:v>
                </c:pt>
                <c:pt idx="9790">
                  <c:v>130.51300000000001</c:v>
                </c:pt>
                <c:pt idx="9791">
                  <c:v>130.51499999999999</c:v>
                </c:pt>
                <c:pt idx="9792">
                  <c:v>130.517</c:v>
                </c:pt>
                <c:pt idx="9793">
                  <c:v>130.52000000000001</c:v>
                </c:pt>
                <c:pt idx="9794">
                  <c:v>130.523</c:v>
                </c:pt>
                <c:pt idx="9795">
                  <c:v>130.52500000000001</c:v>
                </c:pt>
                <c:pt idx="9796">
                  <c:v>130.52799999999999</c:v>
                </c:pt>
                <c:pt idx="9797">
                  <c:v>130.53</c:v>
                </c:pt>
                <c:pt idx="9798">
                  <c:v>130.53200000000001</c:v>
                </c:pt>
                <c:pt idx="9799">
                  <c:v>130.53399999999999</c:v>
                </c:pt>
                <c:pt idx="9800">
                  <c:v>130.53700000000001</c:v>
                </c:pt>
                <c:pt idx="9801">
                  <c:v>130.53899999999999</c:v>
                </c:pt>
                <c:pt idx="9802">
                  <c:v>130.541</c:v>
                </c:pt>
                <c:pt idx="9803">
                  <c:v>130.54300000000001</c:v>
                </c:pt>
                <c:pt idx="9804">
                  <c:v>130.54499999999999</c:v>
                </c:pt>
                <c:pt idx="9805">
                  <c:v>130.548</c:v>
                </c:pt>
                <c:pt idx="9806">
                  <c:v>130.55000000000001</c:v>
                </c:pt>
                <c:pt idx="9807">
                  <c:v>130.55199999999999</c:v>
                </c:pt>
                <c:pt idx="9808">
                  <c:v>130.554</c:v>
                </c:pt>
                <c:pt idx="9809">
                  <c:v>130.55699999999999</c:v>
                </c:pt>
                <c:pt idx="9810">
                  <c:v>130.559</c:v>
                </c:pt>
                <c:pt idx="9811">
                  <c:v>130.56100000000001</c:v>
                </c:pt>
                <c:pt idx="9812">
                  <c:v>130.56299999999999</c:v>
                </c:pt>
                <c:pt idx="9813">
                  <c:v>130.565</c:v>
                </c:pt>
                <c:pt idx="9814">
                  <c:v>130.56800000000001</c:v>
                </c:pt>
                <c:pt idx="9815">
                  <c:v>130.571</c:v>
                </c:pt>
                <c:pt idx="9816">
                  <c:v>130.57400000000001</c:v>
                </c:pt>
                <c:pt idx="9817">
                  <c:v>130.577</c:v>
                </c:pt>
                <c:pt idx="9818">
                  <c:v>130.57900000000001</c:v>
                </c:pt>
                <c:pt idx="9819">
                  <c:v>130.58099999999999</c:v>
                </c:pt>
                <c:pt idx="9820">
                  <c:v>130.583</c:v>
                </c:pt>
                <c:pt idx="9821">
                  <c:v>130.58600000000001</c:v>
                </c:pt>
                <c:pt idx="9822">
                  <c:v>130.58799999999999</c:v>
                </c:pt>
                <c:pt idx="9823">
                  <c:v>130.59</c:v>
                </c:pt>
                <c:pt idx="9824">
                  <c:v>130.59200000000001</c:v>
                </c:pt>
                <c:pt idx="9825">
                  <c:v>130.59399999999999</c:v>
                </c:pt>
                <c:pt idx="9826">
                  <c:v>130.59399999999999</c:v>
                </c:pt>
                <c:pt idx="9827">
                  <c:v>130.59399999999999</c:v>
                </c:pt>
                <c:pt idx="9828">
                  <c:v>130.59399999999999</c:v>
                </c:pt>
                <c:pt idx="9829">
                  <c:v>130.59399999999999</c:v>
                </c:pt>
                <c:pt idx="9830">
                  <c:v>130.59399999999999</c:v>
                </c:pt>
                <c:pt idx="9831">
                  <c:v>130.59399999999999</c:v>
                </c:pt>
                <c:pt idx="9832">
                  <c:v>130.59399999999999</c:v>
                </c:pt>
                <c:pt idx="9833">
                  <c:v>130.59399999999999</c:v>
                </c:pt>
                <c:pt idx="9834">
                  <c:v>130.59399999999999</c:v>
                </c:pt>
                <c:pt idx="9835">
                  <c:v>130.59399999999999</c:v>
                </c:pt>
                <c:pt idx="9836">
                  <c:v>130.59399999999999</c:v>
                </c:pt>
                <c:pt idx="9837">
                  <c:v>130.59399999999999</c:v>
                </c:pt>
                <c:pt idx="9838">
                  <c:v>130.59399999999999</c:v>
                </c:pt>
                <c:pt idx="9839">
                  <c:v>130.59399999999999</c:v>
                </c:pt>
                <c:pt idx="9840">
                  <c:v>130.59399999999999</c:v>
                </c:pt>
                <c:pt idx="9841">
                  <c:v>130.59399999999999</c:v>
                </c:pt>
                <c:pt idx="9842">
                  <c:v>130.59399999999999</c:v>
                </c:pt>
                <c:pt idx="9843">
                  <c:v>130.59399999999999</c:v>
                </c:pt>
                <c:pt idx="9844">
                  <c:v>130.59399999999999</c:v>
                </c:pt>
                <c:pt idx="9845">
                  <c:v>130.59399999999999</c:v>
                </c:pt>
                <c:pt idx="9846">
                  <c:v>130.59399999999999</c:v>
                </c:pt>
                <c:pt idx="9847">
                  <c:v>130.59399999999999</c:v>
                </c:pt>
                <c:pt idx="9848">
                  <c:v>130.59399999999999</c:v>
                </c:pt>
                <c:pt idx="9849">
                  <c:v>130.59399999999999</c:v>
                </c:pt>
                <c:pt idx="9850">
                  <c:v>130.59399999999999</c:v>
                </c:pt>
                <c:pt idx="9851">
                  <c:v>130.59399999999999</c:v>
                </c:pt>
                <c:pt idx="9852">
                  <c:v>130.59399999999999</c:v>
                </c:pt>
                <c:pt idx="9853">
                  <c:v>130.59399999999999</c:v>
                </c:pt>
                <c:pt idx="9854">
                  <c:v>130.59399999999999</c:v>
                </c:pt>
                <c:pt idx="9855">
                  <c:v>130.59399999999999</c:v>
                </c:pt>
                <c:pt idx="9856">
                  <c:v>130.59399999999999</c:v>
                </c:pt>
                <c:pt idx="9857">
                  <c:v>130.59399999999999</c:v>
                </c:pt>
                <c:pt idx="9858">
                  <c:v>130.59399999999999</c:v>
                </c:pt>
                <c:pt idx="9859">
                  <c:v>130.59399999999999</c:v>
                </c:pt>
                <c:pt idx="9860">
                  <c:v>130.59399999999999</c:v>
                </c:pt>
                <c:pt idx="9861">
                  <c:v>130.59399999999999</c:v>
                </c:pt>
                <c:pt idx="9862">
                  <c:v>130.59399999999999</c:v>
                </c:pt>
                <c:pt idx="9863">
                  <c:v>130.59399999999999</c:v>
                </c:pt>
                <c:pt idx="9864">
                  <c:v>130.59399999999999</c:v>
                </c:pt>
                <c:pt idx="9865">
                  <c:v>130.59399999999999</c:v>
                </c:pt>
                <c:pt idx="9866">
                  <c:v>130.59399999999999</c:v>
                </c:pt>
                <c:pt idx="9867">
                  <c:v>130.59399999999999</c:v>
                </c:pt>
                <c:pt idx="9868">
                  <c:v>130.59399999999999</c:v>
                </c:pt>
                <c:pt idx="9869">
                  <c:v>130.59399999999999</c:v>
                </c:pt>
                <c:pt idx="9870">
                  <c:v>130.59399999999999</c:v>
                </c:pt>
                <c:pt idx="9871">
                  <c:v>130.59399999999999</c:v>
                </c:pt>
                <c:pt idx="9872">
                  <c:v>130.59399999999999</c:v>
                </c:pt>
                <c:pt idx="9873">
                  <c:v>130.59399999999999</c:v>
                </c:pt>
                <c:pt idx="9874">
                  <c:v>130.59399999999999</c:v>
                </c:pt>
                <c:pt idx="9875">
                  <c:v>130.59399999999999</c:v>
                </c:pt>
                <c:pt idx="9876">
                  <c:v>130.59399999999999</c:v>
                </c:pt>
                <c:pt idx="9877">
                  <c:v>130.59399999999999</c:v>
                </c:pt>
                <c:pt idx="9878">
                  <c:v>130.59399999999999</c:v>
                </c:pt>
                <c:pt idx="9879">
                  <c:v>130.59399999999999</c:v>
                </c:pt>
                <c:pt idx="9880">
                  <c:v>130.59399999999999</c:v>
                </c:pt>
                <c:pt idx="9881">
                  <c:v>130.59399999999999</c:v>
                </c:pt>
                <c:pt idx="9882">
                  <c:v>130.59399999999999</c:v>
                </c:pt>
                <c:pt idx="9883">
                  <c:v>130.59399999999999</c:v>
                </c:pt>
                <c:pt idx="9884">
                  <c:v>130.59399999999999</c:v>
                </c:pt>
                <c:pt idx="9885">
                  <c:v>130.59399999999999</c:v>
                </c:pt>
                <c:pt idx="9886">
                  <c:v>130.59399999999999</c:v>
                </c:pt>
                <c:pt idx="9887">
                  <c:v>130.59399999999999</c:v>
                </c:pt>
                <c:pt idx="9888">
                  <c:v>130.59399999999999</c:v>
                </c:pt>
                <c:pt idx="9889">
                  <c:v>130.59399999999999</c:v>
                </c:pt>
                <c:pt idx="9890">
                  <c:v>130.59399999999999</c:v>
                </c:pt>
                <c:pt idx="9891">
                  <c:v>130.59399999999999</c:v>
                </c:pt>
                <c:pt idx="9892">
                  <c:v>130.59399999999999</c:v>
                </c:pt>
                <c:pt idx="9893">
                  <c:v>130.59399999999999</c:v>
                </c:pt>
                <c:pt idx="9894">
                  <c:v>130.59399999999999</c:v>
                </c:pt>
                <c:pt idx="9895">
                  <c:v>130.59399999999999</c:v>
                </c:pt>
                <c:pt idx="9896">
                  <c:v>130.59399999999999</c:v>
                </c:pt>
                <c:pt idx="9897">
                  <c:v>130.59399999999999</c:v>
                </c:pt>
                <c:pt idx="9898">
                  <c:v>130.59399999999999</c:v>
                </c:pt>
                <c:pt idx="9899">
                  <c:v>130.59399999999999</c:v>
                </c:pt>
                <c:pt idx="9900">
                  <c:v>130.59399999999999</c:v>
                </c:pt>
                <c:pt idx="9901">
                  <c:v>130.59399999999999</c:v>
                </c:pt>
                <c:pt idx="9902">
                  <c:v>130.59399999999999</c:v>
                </c:pt>
                <c:pt idx="9903">
                  <c:v>130.59399999999999</c:v>
                </c:pt>
                <c:pt idx="9904">
                  <c:v>130.59399999999999</c:v>
                </c:pt>
                <c:pt idx="9905">
                  <c:v>130.59399999999999</c:v>
                </c:pt>
                <c:pt idx="9906">
                  <c:v>130.59399999999999</c:v>
                </c:pt>
                <c:pt idx="9907">
                  <c:v>130.59399999999999</c:v>
                </c:pt>
                <c:pt idx="9908">
                  <c:v>130.59399999999999</c:v>
                </c:pt>
                <c:pt idx="9909">
                  <c:v>130.59399999999999</c:v>
                </c:pt>
                <c:pt idx="9910">
                  <c:v>130.59399999999999</c:v>
                </c:pt>
                <c:pt idx="9911">
                  <c:v>130.59399999999999</c:v>
                </c:pt>
                <c:pt idx="9912">
                  <c:v>130.59399999999999</c:v>
                </c:pt>
                <c:pt idx="9913">
                  <c:v>130.59399999999999</c:v>
                </c:pt>
                <c:pt idx="9914">
                  <c:v>130.59399999999999</c:v>
                </c:pt>
                <c:pt idx="9915">
                  <c:v>130.59399999999999</c:v>
                </c:pt>
                <c:pt idx="9916">
                  <c:v>130.59399999999999</c:v>
                </c:pt>
                <c:pt idx="9917">
                  <c:v>130.59399999999999</c:v>
                </c:pt>
                <c:pt idx="9918">
                  <c:v>130.59399999999999</c:v>
                </c:pt>
                <c:pt idx="9919">
                  <c:v>130.59399999999999</c:v>
                </c:pt>
                <c:pt idx="9920">
                  <c:v>130.59399999999999</c:v>
                </c:pt>
                <c:pt idx="9921">
                  <c:v>130.59399999999999</c:v>
                </c:pt>
                <c:pt idx="9922">
                  <c:v>130.59399999999999</c:v>
                </c:pt>
                <c:pt idx="9923">
                  <c:v>130.59399999999999</c:v>
                </c:pt>
                <c:pt idx="9924">
                  <c:v>130.59399999999999</c:v>
                </c:pt>
                <c:pt idx="9925">
                  <c:v>130.59399999999999</c:v>
                </c:pt>
                <c:pt idx="9926">
                  <c:v>130.59399999999999</c:v>
                </c:pt>
                <c:pt idx="9927">
                  <c:v>130.59399999999999</c:v>
                </c:pt>
                <c:pt idx="9928">
                  <c:v>130.59399999999999</c:v>
                </c:pt>
                <c:pt idx="9929">
                  <c:v>130.59399999999999</c:v>
                </c:pt>
                <c:pt idx="9930">
                  <c:v>130.59399999999999</c:v>
                </c:pt>
                <c:pt idx="9931">
                  <c:v>130.59399999999999</c:v>
                </c:pt>
                <c:pt idx="9932">
                  <c:v>130.59399999999999</c:v>
                </c:pt>
                <c:pt idx="9933">
                  <c:v>130.59399999999999</c:v>
                </c:pt>
                <c:pt idx="9934">
                  <c:v>130.59399999999999</c:v>
                </c:pt>
                <c:pt idx="9935">
                  <c:v>130.59399999999999</c:v>
                </c:pt>
                <c:pt idx="9936">
                  <c:v>130.59399999999999</c:v>
                </c:pt>
                <c:pt idx="9937">
                  <c:v>130.59399999999999</c:v>
                </c:pt>
                <c:pt idx="9938">
                  <c:v>130.59399999999999</c:v>
                </c:pt>
                <c:pt idx="9939">
                  <c:v>130.59399999999999</c:v>
                </c:pt>
                <c:pt idx="9940">
                  <c:v>130.59399999999999</c:v>
                </c:pt>
                <c:pt idx="9941">
                  <c:v>130.59399999999999</c:v>
                </c:pt>
                <c:pt idx="9942">
                  <c:v>130.59399999999999</c:v>
                </c:pt>
                <c:pt idx="9943">
                  <c:v>130.59399999999999</c:v>
                </c:pt>
                <c:pt idx="9944">
                  <c:v>130.59399999999999</c:v>
                </c:pt>
                <c:pt idx="9945">
                  <c:v>130.59399999999999</c:v>
                </c:pt>
                <c:pt idx="9946">
                  <c:v>130.59399999999999</c:v>
                </c:pt>
                <c:pt idx="9947">
                  <c:v>130.59399999999999</c:v>
                </c:pt>
                <c:pt idx="9948">
                  <c:v>130.59399999999999</c:v>
                </c:pt>
                <c:pt idx="9949">
                  <c:v>130.59399999999999</c:v>
                </c:pt>
                <c:pt idx="9950">
                  <c:v>130.59399999999999</c:v>
                </c:pt>
                <c:pt idx="9951">
                  <c:v>130.59399999999999</c:v>
                </c:pt>
                <c:pt idx="9952">
                  <c:v>130.59399999999999</c:v>
                </c:pt>
                <c:pt idx="9953">
                  <c:v>130.59399999999999</c:v>
                </c:pt>
                <c:pt idx="9954">
                  <c:v>130.59399999999999</c:v>
                </c:pt>
                <c:pt idx="9955">
                  <c:v>130.59399999999999</c:v>
                </c:pt>
                <c:pt idx="9956">
                  <c:v>130.59399999999999</c:v>
                </c:pt>
                <c:pt idx="9957">
                  <c:v>130.59399999999999</c:v>
                </c:pt>
                <c:pt idx="9958">
                  <c:v>130.59399999999999</c:v>
                </c:pt>
                <c:pt idx="9959">
                  <c:v>130.59399999999999</c:v>
                </c:pt>
                <c:pt idx="9960">
                  <c:v>130.59399999999999</c:v>
                </c:pt>
                <c:pt idx="9961">
                  <c:v>130.59399999999999</c:v>
                </c:pt>
                <c:pt idx="9962">
                  <c:v>130.59399999999999</c:v>
                </c:pt>
                <c:pt idx="9963">
                  <c:v>130.59399999999999</c:v>
                </c:pt>
                <c:pt idx="9964">
                  <c:v>130.59399999999999</c:v>
                </c:pt>
                <c:pt idx="9965">
                  <c:v>130.59399999999999</c:v>
                </c:pt>
                <c:pt idx="9966">
                  <c:v>130.59399999999999</c:v>
                </c:pt>
                <c:pt idx="9967">
                  <c:v>130.59399999999999</c:v>
                </c:pt>
                <c:pt idx="9968">
                  <c:v>130.59399999999999</c:v>
                </c:pt>
                <c:pt idx="9969">
                  <c:v>130.59399999999999</c:v>
                </c:pt>
                <c:pt idx="9970">
                  <c:v>130.59399999999999</c:v>
                </c:pt>
                <c:pt idx="9971">
                  <c:v>130.59399999999999</c:v>
                </c:pt>
                <c:pt idx="9972">
                  <c:v>130.59399999999999</c:v>
                </c:pt>
                <c:pt idx="9973">
                  <c:v>130.59399999999999</c:v>
                </c:pt>
                <c:pt idx="9974">
                  <c:v>130.59399999999999</c:v>
                </c:pt>
                <c:pt idx="9975">
                  <c:v>130.59399999999999</c:v>
                </c:pt>
                <c:pt idx="9976">
                  <c:v>130.59399999999999</c:v>
                </c:pt>
                <c:pt idx="9977">
                  <c:v>130.59399999999999</c:v>
                </c:pt>
                <c:pt idx="9978">
                  <c:v>130.59399999999999</c:v>
                </c:pt>
                <c:pt idx="9979">
                  <c:v>130.59399999999999</c:v>
                </c:pt>
                <c:pt idx="9980">
                  <c:v>130.59399999999999</c:v>
                </c:pt>
                <c:pt idx="9981">
                  <c:v>130.59399999999999</c:v>
                </c:pt>
                <c:pt idx="9982">
                  <c:v>130.59399999999999</c:v>
                </c:pt>
                <c:pt idx="9983">
                  <c:v>130.59399999999999</c:v>
                </c:pt>
                <c:pt idx="9984">
                  <c:v>130.59399999999999</c:v>
                </c:pt>
                <c:pt idx="9985">
                  <c:v>130.59399999999999</c:v>
                </c:pt>
                <c:pt idx="9986">
                  <c:v>130.59399999999999</c:v>
                </c:pt>
                <c:pt idx="9987">
                  <c:v>130.59399999999999</c:v>
                </c:pt>
                <c:pt idx="9988">
                  <c:v>130.59399999999999</c:v>
                </c:pt>
                <c:pt idx="9989">
                  <c:v>130.59399999999999</c:v>
                </c:pt>
                <c:pt idx="9990">
                  <c:v>130.59399999999999</c:v>
                </c:pt>
                <c:pt idx="9991">
                  <c:v>130.59399999999999</c:v>
                </c:pt>
                <c:pt idx="9992">
                  <c:v>130.59399999999999</c:v>
                </c:pt>
                <c:pt idx="9993">
                  <c:v>130.59399999999999</c:v>
                </c:pt>
                <c:pt idx="9994">
                  <c:v>130.59399999999999</c:v>
                </c:pt>
                <c:pt idx="9995">
                  <c:v>130.59399999999999</c:v>
                </c:pt>
                <c:pt idx="9996">
                  <c:v>130.59399999999999</c:v>
                </c:pt>
                <c:pt idx="9997">
                  <c:v>130.59399999999999</c:v>
                </c:pt>
                <c:pt idx="9998">
                  <c:v>130.59399999999999</c:v>
                </c:pt>
                <c:pt idx="9999">
                  <c:v>130.59399999999999</c:v>
                </c:pt>
                <c:pt idx="10000">
                  <c:v>130.59399999999999</c:v>
                </c:pt>
                <c:pt idx="10001">
                  <c:v>130.59399999999999</c:v>
                </c:pt>
                <c:pt idx="10002">
                  <c:v>130.59399999999999</c:v>
                </c:pt>
                <c:pt idx="10003">
                  <c:v>130.59399999999999</c:v>
                </c:pt>
                <c:pt idx="10004">
                  <c:v>130.59399999999999</c:v>
                </c:pt>
                <c:pt idx="10005">
                  <c:v>130.59399999999999</c:v>
                </c:pt>
                <c:pt idx="10006">
                  <c:v>130.59399999999999</c:v>
                </c:pt>
                <c:pt idx="10007">
                  <c:v>130.59399999999999</c:v>
                </c:pt>
                <c:pt idx="10008">
                  <c:v>130.59399999999999</c:v>
                </c:pt>
                <c:pt idx="10009">
                  <c:v>130.59399999999999</c:v>
                </c:pt>
                <c:pt idx="10010">
                  <c:v>130.59399999999999</c:v>
                </c:pt>
                <c:pt idx="10011">
                  <c:v>130.59399999999999</c:v>
                </c:pt>
                <c:pt idx="10012">
                  <c:v>130.59399999999999</c:v>
                </c:pt>
                <c:pt idx="10013">
                  <c:v>130.59399999999999</c:v>
                </c:pt>
                <c:pt idx="10014">
                  <c:v>130.59399999999999</c:v>
                </c:pt>
                <c:pt idx="10015">
                  <c:v>130.59399999999999</c:v>
                </c:pt>
                <c:pt idx="10016">
                  <c:v>130.59399999999999</c:v>
                </c:pt>
                <c:pt idx="10017">
                  <c:v>130.59399999999999</c:v>
                </c:pt>
                <c:pt idx="10018">
                  <c:v>130.59399999999999</c:v>
                </c:pt>
                <c:pt idx="10019">
                  <c:v>130.59399999999999</c:v>
                </c:pt>
                <c:pt idx="10020">
                  <c:v>130.59399999999999</c:v>
                </c:pt>
                <c:pt idx="10021">
                  <c:v>130.59399999999999</c:v>
                </c:pt>
                <c:pt idx="10022">
                  <c:v>130.59399999999999</c:v>
                </c:pt>
                <c:pt idx="10023">
                  <c:v>130.59399999999999</c:v>
                </c:pt>
                <c:pt idx="10024">
                  <c:v>130.59399999999999</c:v>
                </c:pt>
                <c:pt idx="10025">
                  <c:v>130.59399999999999</c:v>
                </c:pt>
                <c:pt idx="10026">
                  <c:v>130.59399999999999</c:v>
                </c:pt>
                <c:pt idx="10027">
                  <c:v>130.59399999999999</c:v>
                </c:pt>
                <c:pt idx="10028">
                  <c:v>130.59399999999999</c:v>
                </c:pt>
                <c:pt idx="10029">
                  <c:v>130.59399999999999</c:v>
                </c:pt>
                <c:pt idx="10030">
                  <c:v>130.59399999999999</c:v>
                </c:pt>
                <c:pt idx="10031">
                  <c:v>130.59399999999999</c:v>
                </c:pt>
                <c:pt idx="10032">
                  <c:v>130.59399999999999</c:v>
                </c:pt>
                <c:pt idx="10033">
                  <c:v>130.59399999999999</c:v>
                </c:pt>
                <c:pt idx="10034">
                  <c:v>130.59399999999999</c:v>
                </c:pt>
                <c:pt idx="10035">
                  <c:v>130.59399999999999</c:v>
                </c:pt>
                <c:pt idx="10036">
                  <c:v>130.59399999999999</c:v>
                </c:pt>
                <c:pt idx="10037">
                  <c:v>130.59399999999999</c:v>
                </c:pt>
                <c:pt idx="10038">
                  <c:v>130.59399999999999</c:v>
                </c:pt>
                <c:pt idx="10039">
                  <c:v>130.59399999999999</c:v>
                </c:pt>
                <c:pt idx="10040">
                  <c:v>130.59399999999999</c:v>
                </c:pt>
                <c:pt idx="10041">
                  <c:v>130.59399999999999</c:v>
                </c:pt>
                <c:pt idx="10042">
                  <c:v>130.59399999999999</c:v>
                </c:pt>
                <c:pt idx="10043">
                  <c:v>130.59399999999999</c:v>
                </c:pt>
                <c:pt idx="10044">
                  <c:v>130.59399999999999</c:v>
                </c:pt>
                <c:pt idx="10045">
                  <c:v>130.59399999999999</c:v>
                </c:pt>
                <c:pt idx="10046">
                  <c:v>130.59399999999999</c:v>
                </c:pt>
                <c:pt idx="10047">
                  <c:v>130.59399999999999</c:v>
                </c:pt>
                <c:pt idx="10048">
                  <c:v>130.59399999999999</c:v>
                </c:pt>
                <c:pt idx="10049">
                  <c:v>130.59399999999999</c:v>
                </c:pt>
                <c:pt idx="10050">
                  <c:v>130.59399999999999</c:v>
                </c:pt>
                <c:pt idx="10051">
                  <c:v>130.59399999999999</c:v>
                </c:pt>
                <c:pt idx="10052">
                  <c:v>130.59399999999999</c:v>
                </c:pt>
                <c:pt idx="10053">
                  <c:v>130.59399999999999</c:v>
                </c:pt>
                <c:pt idx="10054">
                  <c:v>130.59399999999999</c:v>
                </c:pt>
                <c:pt idx="10055">
                  <c:v>130.59399999999999</c:v>
                </c:pt>
                <c:pt idx="10056">
                  <c:v>130.59399999999999</c:v>
                </c:pt>
                <c:pt idx="10057">
                  <c:v>130.59399999999999</c:v>
                </c:pt>
                <c:pt idx="10058">
                  <c:v>130.59399999999999</c:v>
                </c:pt>
                <c:pt idx="10059">
                  <c:v>130.59399999999999</c:v>
                </c:pt>
                <c:pt idx="10060">
                  <c:v>130.59399999999999</c:v>
                </c:pt>
                <c:pt idx="10061">
                  <c:v>130.59399999999999</c:v>
                </c:pt>
                <c:pt idx="10062">
                  <c:v>130.59399999999999</c:v>
                </c:pt>
                <c:pt idx="10063">
                  <c:v>130.59399999999999</c:v>
                </c:pt>
                <c:pt idx="10064">
                  <c:v>130.59399999999999</c:v>
                </c:pt>
                <c:pt idx="10065">
                  <c:v>130.59399999999999</c:v>
                </c:pt>
                <c:pt idx="10066">
                  <c:v>130.59399999999999</c:v>
                </c:pt>
                <c:pt idx="10067">
                  <c:v>130.59399999999999</c:v>
                </c:pt>
                <c:pt idx="10068">
                  <c:v>130.59399999999999</c:v>
                </c:pt>
                <c:pt idx="10069">
                  <c:v>130.59399999999999</c:v>
                </c:pt>
                <c:pt idx="10070">
                  <c:v>130.59399999999999</c:v>
                </c:pt>
                <c:pt idx="10071">
                  <c:v>130.59399999999999</c:v>
                </c:pt>
                <c:pt idx="10072">
                  <c:v>130.59399999999999</c:v>
                </c:pt>
                <c:pt idx="10073">
                  <c:v>130.59399999999999</c:v>
                </c:pt>
                <c:pt idx="10074">
                  <c:v>130.59399999999999</c:v>
                </c:pt>
                <c:pt idx="10075">
                  <c:v>130.59399999999999</c:v>
                </c:pt>
                <c:pt idx="10076">
                  <c:v>130.59399999999999</c:v>
                </c:pt>
                <c:pt idx="10077">
                  <c:v>130.59399999999999</c:v>
                </c:pt>
                <c:pt idx="10078">
                  <c:v>130.59399999999999</c:v>
                </c:pt>
                <c:pt idx="10079">
                  <c:v>130.59399999999999</c:v>
                </c:pt>
                <c:pt idx="10080">
                  <c:v>130.59399999999999</c:v>
                </c:pt>
                <c:pt idx="10081">
                  <c:v>130.59399999999999</c:v>
                </c:pt>
                <c:pt idx="10082">
                  <c:v>130.59399999999999</c:v>
                </c:pt>
                <c:pt idx="10083">
                  <c:v>130.59399999999999</c:v>
                </c:pt>
                <c:pt idx="10084">
                  <c:v>130.59399999999999</c:v>
                </c:pt>
                <c:pt idx="10085">
                  <c:v>130.59399999999999</c:v>
                </c:pt>
                <c:pt idx="10086">
                  <c:v>130.59399999999999</c:v>
                </c:pt>
                <c:pt idx="10087">
                  <c:v>130.59399999999999</c:v>
                </c:pt>
                <c:pt idx="10088">
                  <c:v>130.59399999999999</c:v>
                </c:pt>
                <c:pt idx="10089">
                  <c:v>130.59399999999999</c:v>
                </c:pt>
                <c:pt idx="10090">
                  <c:v>130.59399999999999</c:v>
                </c:pt>
                <c:pt idx="10091">
                  <c:v>130.59399999999999</c:v>
                </c:pt>
                <c:pt idx="10092">
                  <c:v>130.59399999999999</c:v>
                </c:pt>
                <c:pt idx="10093">
                  <c:v>130.59399999999999</c:v>
                </c:pt>
                <c:pt idx="10094">
                  <c:v>130.59399999999999</c:v>
                </c:pt>
                <c:pt idx="10095">
                  <c:v>130.59399999999999</c:v>
                </c:pt>
                <c:pt idx="10096">
                  <c:v>130.59399999999999</c:v>
                </c:pt>
                <c:pt idx="10097">
                  <c:v>130.59399999999999</c:v>
                </c:pt>
                <c:pt idx="10098">
                  <c:v>130.59399999999999</c:v>
                </c:pt>
                <c:pt idx="10099">
                  <c:v>130.59399999999999</c:v>
                </c:pt>
                <c:pt idx="10100">
                  <c:v>130.59399999999999</c:v>
                </c:pt>
                <c:pt idx="10101">
                  <c:v>130.59399999999999</c:v>
                </c:pt>
                <c:pt idx="10102">
                  <c:v>130.59399999999999</c:v>
                </c:pt>
                <c:pt idx="10103">
                  <c:v>130.59399999999999</c:v>
                </c:pt>
                <c:pt idx="10104">
                  <c:v>130.59399999999999</c:v>
                </c:pt>
                <c:pt idx="10105">
                  <c:v>130.59399999999999</c:v>
                </c:pt>
                <c:pt idx="10106">
                  <c:v>130.59399999999999</c:v>
                </c:pt>
                <c:pt idx="10107">
                  <c:v>130.59399999999999</c:v>
                </c:pt>
                <c:pt idx="10108">
                  <c:v>130.59399999999999</c:v>
                </c:pt>
                <c:pt idx="10109">
                  <c:v>130.59399999999999</c:v>
                </c:pt>
                <c:pt idx="10110">
                  <c:v>130.59399999999999</c:v>
                </c:pt>
                <c:pt idx="10111">
                  <c:v>130.59399999999999</c:v>
                </c:pt>
                <c:pt idx="10112">
                  <c:v>130.59399999999999</c:v>
                </c:pt>
                <c:pt idx="10113">
                  <c:v>130.59399999999999</c:v>
                </c:pt>
                <c:pt idx="10114">
                  <c:v>130.59399999999999</c:v>
                </c:pt>
                <c:pt idx="10115">
                  <c:v>130.59399999999999</c:v>
                </c:pt>
                <c:pt idx="10116">
                  <c:v>130.59399999999999</c:v>
                </c:pt>
                <c:pt idx="10117">
                  <c:v>130.59399999999999</c:v>
                </c:pt>
                <c:pt idx="10118">
                  <c:v>130.59399999999999</c:v>
                </c:pt>
                <c:pt idx="10119">
                  <c:v>130.59399999999999</c:v>
                </c:pt>
                <c:pt idx="10120">
                  <c:v>130.59399999999999</c:v>
                </c:pt>
                <c:pt idx="10121">
                  <c:v>130.59399999999999</c:v>
                </c:pt>
                <c:pt idx="10122">
                  <c:v>130.59399999999999</c:v>
                </c:pt>
                <c:pt idx="10123">
                  <c:v>130.59399999999999</c:v>
                </c:pt>
                <c:pt idx="10124">
                  <c:v>130.59399999999999</c:v>
                </c:pt>
                <c:pt idx="10125">
                  <c:v>130.59399999999999</c:v>
                </c:pt>
                <c:pt idx="10126">
                  <c:v>130.59399999999999</c:v>
                </c:pt>
                <c:pt idx="10127">
                  <c:v>130.59399999999999</c:v>
                </c:pt>
                <c:pt idx="10128">
                  <c:v>130.59399999999999</c:v>
                </c:pt>
                <c:pt idx="10129">
                  <c:v>130.59399999999999</c:v>
                </c:pt>
                <c:pt idx="10130">
                  <c:v>130.59399999999999</c:v>
                </c:pt>
                <c:pt idx="10131">
                  <c:v>130.59399999999999</c:v>
                </c:pt>
                <c:pt idx="10132">
                  <c:v>130.59399999999999</c:v>
                </c:pt>
                <c:pt idx="10133">
                  <c:v>130.59399999999999</c:v>
                </c:pt>
                <c:pt idx="10134">
                  <c:v>130.59399999999999</c:v>
                </c:pt>
                <c:pt idx="10135">
                  <c:v>130.59399999999999</c:v>
                </c:pt>
                <c:pt idx="10136">
                  <c:v>130.59399999999999</c:v>
                </c:pt>
                <c:pt idx="10137">
                  <c:v>130.59399999999999</c:v>
                </c:pt>
                <c:pt idx="10138">
                  <c:v>130.59399999999999</c:v>
                </c:pt>
                <c:pt idx="10139">
                  <c:v>130.59399999999999</c:v>
                </c:pt>
                <c:pt idx="10140">
                  <c:v>130.59399999999999</c:v>
                </c:pt>
                <c:pt idx="10141">
                  <c:v>130.59399999999999</c:v>
                </c:pt>
                <c:pt idx="10142">
                  <c:v>130.59399999999999</c:v>
                </c:pt>
                <c:pt idx="10143">
                  <c:v>130.59399999999999</c:v>
                </c:pt>
                <c:pt idx="10144">
                  <c:v>130.59399999999999</c:v>
                </c:pt>
                <c:pt idx="10145">
                  <c:v>130.59399999999999</c:v>
                </c:pt>
                <c:pt idx="10146">
                  <c:v>130.59399999999999</c:v>
                </c:pt>
                <c:pt idx="10147">
                  <c:v>130.59399999999999</c:v>
                </c:pt>
                <c:pt idx="10148">
                  <c:v>130.59399999999999</c:v>
                </c:pt>
                <c:pt idx="10149">
                  <c:v>130.59399999999999</c:v>
                </c:pt>
                <c:pt idx="10150">
                  <c:v>130.59399999999999</c:v>
                </c:pt>
                <c:pt idx="10151">
                  <c:v>130.59399999999999</c:v>
                </c:pt>
                <c:pt idx="10152">
                  <c:v>130.59399999999999</c:v>
                </c:pt>
                <c:pt idx="10153">
                  <c:v>130.59399999999999</c:v>
                </c:pt>
                <c:pt idx="10154">
                  <c:v>130.59399999999999</c:v>
                </c:pt>
                <c:pt idx="10155">
                  <c:v>130.59399999999999</c:v>
                </c:pt>
                <c:pt idx="10156">
                  <c:v>130.59399999999999</c:v>
                </c:pt>
                <c:pt idx="10157">
                  <c:v>130.59399999999999</c:v>
                </c:pt>
                <c:pt idx="10158">
                  <c:v>130.59399999999999</c:v>
                </c:pt>
                <c:pt idx="10159">
                  <c:v>130.59399999999999</c:v>
                </c:pt>
                <c:pt idx="10160">
                  <c:v>130.59399999999999</c:v>
                </c:pt>
                <c:pt idx="10161">
                  <c:v>130.59399999999999</c:v>
                </c:pt>
                <c:pt idx="10162">
                  <c:v>130.595</c:v>
                </c:pt>
                <c:pt idx="10163">
                  <c:v>130.601</c:v>
                </c:pt>
                <c:pt idx="10164">
                  <c:v>130.60499999999999</c:v>
                </c:pt>
                <c:pt idx="10165">
                  <c:v>130.61000000000001</c:v>
                </c:pt>
                <c:pt idx="10166">
                  <c:v>130.61500000000001</c:v>
                </c:pt>
                <c:pt idx="10167">
                  <c:v>130.62299999999999</c:v>
                </c:pt>
                <c:pt idx="10168">
                  <c:v>130.631</c:v>
                </c:pt>
                <c:pt idx="10169">
                  <c:v>130.63800000000001</c:v>
                </c:pt>
                <c:pt idx="10170">
                  <c:v>130.64500000000001</c:v>
                </c:pt>
                <c:pt idx="10171">
                  <c:v>130.654</c:v>
                </c:pt>
                <c:pt idx="10172">
                  <c:v>130.66200000000001</c:v>
                </c:pt>
                <c:pt idx="10173">
                  <c:v>130.67099999999999</c:v>
                </c:pt>
                <c:pt idx="10174">
                  <c:v>130.679</c:v>
                </c:pt>
                <c:pt idx="10175">
                  <c:v>130.68799999999999</c:v>
                </c:pt>
                <c:pt idx="10176">
                  <c:v>130.697</c:v>
                </c:pt>
                <c:pt idx="10177">
                  <c:v>130.70500000000001</c:v>
                </c:pt>
                <c:pt idx="10178">
                  <c:v>130.714</c:v>
                </c:pt>
                <c:pt idx="10179">
                  <c:v>130.72300000000001</c:v>
                </c:pt>
                <c:pt idx="10180">
                  <c:v>130.732</c:v>
                </c:pt>
                <c:pt idx="10181">
                  <c:v>130.74100000000001</c:v>
                </c:pt>
                <c:pt idx="10182">
                  <c:v>130.749</c:v>
                </c:pt>
                <c:pt idx="10183">
                  <c:v>130.75800000000001</c:v>
                </c:pt>
                <c:pt idx="10184">
                  <c:v>130.767</c:v>
                </c:pt>
                <c:pt idx="10185">
                  <c:v>130.77600000000001</c:v>
                </c:pt>
                <c:pt idx="10186">
                  <c:v>130.78399999999999</c:v>
                </c:pt>
                <c:pt idx="10187">
                  <c:v>130.79300000000001</c:v>
                </c:pt>
                <c:pt idx="10188">
                  <c:v>130.80099999999999</c:v>
                </c:pt>
                <c:pt idx="10189">
                  <c:v>130.81</c:v>
                </c:pt>
                <c:pt idx="10190">
                  <c:v>130.81899999999999</c:v>
                </c:pt>
                <c:pt idx="10191">
                  <c:v>130.828</c:v>
                </c:pt>
                <c:pt idx="10192">
                  <c:v>130.83699999999999</c:v>
                </c:pt>
                <c:pt idx="10193">
                  <c:v>130.846</c:v>
                </c:pt>
                <c:pt idx="10194">
                  <c:v>130.85400000000001</c:v>
                </c:pt>
                <c:pt idx="10195">
                  <c:v>130.863</c:v>
                </c:pt>
                <c:pt idx="10196">
                  <c:v>130.87200000000001</c:v>
                </c:pt>
                <c:pt idx="10197">
                  <c:v>130.881</c:v>
                </c:pt>
                <c:pt idx="10198">
                  <c:v>130.88999999999999</c:v>
                </c:pt>
                <c:pt idx="10199">
                  <c:v>130.899</c:v>
                </c:pt>
                <c:pt idx="10200">
                  <c:v>130.90700000000001</c:v>
                </c:pt>
                <c:pt idx="10201">
                  <c:v>130.916</c:v>
                </c:pt>
                <c:pt idx="10202">
                  <c:v>130.92500000000001</c:v>
                </c:pt>
                <c:pt idx="10203">
                  <c:v>130.934</c:v>
                </c:pt>
                <c:pt idx="10204">
                  <c:v>130.94300000000001</c:v>
                </c:pt>
                <c:pt idx="10205">
                  <c:v>130.95099999999999</c:v>
                </c:pt>
                <c:pt idx="10206">
                  <c:v>130.96</c:v>
                </c:pt>
                <c:pt idx="10207">
                  <c:v>130.96899999999999</c:v>
                </c:pt>
                <c:pt idx="10208">
                  <c:v>130.97800000000001</c:v>
                </c:pt>
                <c:pt idx="10209">
                  <c:v>130.98699999999999</c:v>
                </c:pt>
                <c:pt idx="10210">
                  <c:v>130.995</c:v>
                </c:pt>
                <c:pt idx="10211">
                  <c:v>131.00399999999999</c:v>
                </c:pt>
                <c:pt idx="10212">
                  <c:v>131.01300000000001</c:v>
                </c:pt>
                <c:pt idx="10213">
                  <c:v>131.02099999999999</c:v>
                </c:pt>
                <c:pt idx="10214">
                  <c:v>131.03</c:v>
                </c:pt>
                <c:pt idx="10215">
                  <c:v>131.03899999999999</c:v>
                </c:pt>
                <c:pt idx="10216">
                  <c:v>131.048</c:v>
                </c:pt>
                <c:pt idx="10217">
                  <c:v>131.05699999999999</c:v>
                </c:pt>
                <c:pt idx="10218">
                  <c:v>131.066</c:v>
                </c:pt>
                <c:pt idx="10219">
                  <c:v>131.07400000000001</c:v>
                </c:pt>
                <c:pt idx="10220">
                  <c:v>131.083</c:v>
                </c:pt>
                <c:pt idx="10221">
                  <c:v>131.09200000000001</c:v>
                </c:pt>
                <c:pt idx="10222">
                  <c:v>131.101</c:v>
                </c:pt>
                <c:pt idx="10223">
                  <c:v>131.10900000000001</c:v>
                </c:pt>
                <c:pt idx="10224">
                  <c:v>131.11799999999999</c:v>
                </c:pt>
                <c:pt idx="10225">
                  <c:v>131.12700000000001</c:v>
                </c:pt>
                <c:pt idx="10226">
                  <c:v>131.13499999999999</c:v>
                </c:pt>
                <c:pt idx="10227">
                  <c:v>131.14400000000001</c:v>
                </c:pt>
                <c:pt idx="10228">
                  <c:v>131.15199999999999</c:v>
                </c:pt>
                <c:pt idx="10229">
                  <c:v>131.161</c:v>
                </c:pt>
                <c:pt idx="10230">
                  <c:v>131.16999999999999</c:v>
                </c:pt>
                <c:pt idx="10231">
                  <c:v>131.179</c:v>
                </c:pt>
                <c:pt idx="10232">
                  <c:v>131.18799999999999</c:v>
                </c:pt>
                <c:pt idx="10233">
                  <c:v>131.196</c:v>
                </c:pt>
                <c:pt idx="10234">
                  <c:v>131.20500000000001</c:v>
                </c:pt>
                <c:pt idx="10235">
                  <c:v>131.21299999999999</c:v>
                </c:pt>
                <c:pt idx="10236">
                  <c:v>131.22200000000001</c:v>
                </c:pt>
                <c:pt idx="10237">
                  <c:v>131.23099999999999</c:v>
                </c:pt>
                <c:pt idx="10238">
                  <c:v>131.24</c:v>
                </c:pt>
                <c:pt idx="10239">
                  <c:v>131.249</c:v>
                </c:pt>
                <c:pt idx="10240">
                  <c:v>131.25700000000001</c:v>
                </c:pt>
                <c:pt idx="10241">
                  <c:v>131.26599999999999</c:v>
                </c:pt>
                <c:pt idx="10242">
                  <c:v>131.274</c:v>
                </c:pt>
                <c:pt idx="10243">
                  <c:v>131.28299999999999</c:v>
                </c:pt>
                <c:pt idx="10244">
                  <c:v>131.291</c:v>
                </c:pt>
                <c:pt idx="10245">
                  <c:v>131.30000000000001</c:v>
                </c:pt>
                <c:pt idx="10246">
                  <c:v>131.309</c:v>
                </c:pt>
                <c:pt idx="10247">
                  <c:v>131.31800000000001</c:v>
                </c:pt>
                <c:pt idx="10248">
                  <c:v>131.32599999999999</c:v>
                </c:pt>
                <c:pt idx="10249">
                  <c:v>131.33500000000001</c:v>
                </c:pt>
                <c:pt idx="10250">
                  <c:v>131.34299999999999</c:v>
                </c:pt>
                <c:pt idx="10251">
                  <c:v>131.352</c:v>
                </c:pt>
                <c:pt idx="10252">
                  <c:v>131.36099999999999</c:v>
                </c:pt>
                <c:pt idx="10253">
                  <c:v>131.37</c:v>
                </c:pt>
                <c:pt idx="10254">
                  <c:v>131.37799999999999</c:v>
                </c:pt>
                <c:pt idx="10255">
                  <c:v>131.387</c:v>
                </c:pt>
                <c:pt idx="10256">
                  <c:v>131.39599999999999</c:v>
                </c:pt>
                <c:pt idx="10257">
                  <c:v>131.404</c:v>
                </c:pt>
                <c:pt idx="10258">
                  <c:v>131.41300000000001</c:v>
                </c:pt>
                <c:pt idx="10259">
                  <c:v>131.422</c:v>
                </c:pt>
                <c:pt idx="10260">
                  <c:v>131.43</c:v>
                </c:pt>
                <c:pt idx="10261">
                  <c:v>131.43899999999999</c:v>
                </c:pt>
                <c:pt idx="10262">
                  <c:v>131.44800000000001</c:v>
                </c:pt>
                <c:pt idx="10263">
                  <c:v>131.45699999999999</c:v>
                </c:pt>
                <c:pt idx="10264">
                  <c:v>131.465</c:v>
                </c:pt>
                <c:pt idx="10265">
                  <c:v>131.47399999999999</c:v>
                </c:pt>
                <c:pt idx="10266">
                  <c:v>131.482</c:v>
                </c:pt>
                <c:pt idx="10267">
                  <c:v>131.49100000000001</c:v>
                </c:pt>
                <c:pt idx="10268">
                  <c:v>131.499</c:v>
                </c:pt>
                <c:pt idx="10269">
                  <c:v>131.50800000000001</c:v>
                </c:pt>
                <c:pt idx="10270">
                  <c:v>131.517</c:v>
                </c:pt>
                <c:pt idx="10271">
                  <c:v>131.52600000000001</c:v>
                </c:pt>
                <c:pt idx="10272">
                  <c:v>131.535</c:v>
                </c:pt>
                <c:pt idx="10273">
                  <c:v>131.54300000000001</c:v>
                </c:pt>
                <c:pt idx="10274">
                  <c:v>131.55099999999999</c:v>
                </c:pt>
                <c:pt idx="10275">
                  <c:v>131.56</c:v>
                </c:pt>
                <c:pt idx="10276">
                  <c:v>131.56899999999999</c:v>
                </c:pt>
                <c:pt idx="10277">
                  <c:v>131.578</c:v>
                </c:pt>
                <c:pt idx="10278">
                  <c:v>131.58699999999999</c:v>
                </c:pt>
                <c:pt idx="10279">
                  <c:v>131.595</c:v>
                </c:pt>
                <c:pt idx="10280">
                  <c:v>131.60400000000001</c:v>
                </c:pt>
                <c:pt idx="10281">
                  <c:v>131.61199999999999</c:v>
                </c:pt>
                <c:pt idx="10282">
                  <c:v>131.62100000000001</c:v>
                </c:pt>
                <c:pt idx="10283">
                  <c:v>131.62899999999999</c:v>
                </c:pt>
                <c:pt idx="10284">
                  <c:v>131.63800000000001</c:v>
                </c:pt>
                <c:pt idx="10285">
                  <c:v>131.64699999999999</c:v>
                </c:pt>
                <c:pt idx="10286">
                  <c:v>131.655</c:v>
                </c:pt>
                <c:pt idx="10287">
                  <c:v>131.66399999999999</c:v>
                </c:pt>
                <c:pt idx="10288">
                  <c:v>131.672</c:v>
                </c:pt>
                <c:pt idx="10289">
                  <c:v>131.68100000000001</c:v>
                </c:pt>
                <c:pt idx="10290">
                  <c:v>131.69</c:v>
                </c:pt>
                <c:pt idx="10291">
                  <c:v>131.69800000000001</c:v>
                </c:pt>
                <c:pt idx="10292">
                  <c:v>131.70699999999999</c:v>
                </c:pt>
                <c:pt idx="10293">
                  <c:v>131.71600000000001</c:v>
                </c:pt>
                <c:pt idx="10294">
                  <c:v>131.72499999999999</c:v>
                </c:pt>
                <c:pt idx="10295">
                  <c:v>131.733</c:v>
                </c:pt>
                <c:pt idx="10296">
                  <c:v>131.74100000000001</c:v>
                </c:pt>
                <c:pt idx="10297">
                  <c:v>131.75</c:v>
                </c:pt>
                <c:pt idx="10298">
                  <c:v>131.75899999999999</c:v>
                </c:pt>
                <c:pt idx="10299">
                  <c:v>131.767</c:v>
                </c:pt>
                <c:pt idx="10300">
                  <c:v>131.77600000000001</c:v>
                </c:pt>
                <c:pt idx="10301">
                  <c:v>131.785</c:v>
                </c:pt>
                <c:pt idx="10302">
                  <c:v>131.79400000000001</c:v>
                </c:pt>
                <c:pt idx="10303">
                  <c:v>131.803</c:v>
                </c:pt>
                <c:pt idx="10304">
                  <c:v>131.81100000000001</c:v>
                </c:pt>
                <c:pt idx="10305">
                  <c:v>131.81899999999999</c:v>
                </c:pt>
                <c:pt idx="10306">
                  <c:v>131.828</c:v>
                </c:pt>
                <c:pt idx="10307">
                  <c:v>131.83600000000001</c:v>
                </c:pt>
                <c:pt idx="10308">
                  <c:v>131.845</c:v>
                </c:pt>
                <c:pt idx="10309">
                  <c:v>131.85300000000001</c:v>
                </c:pt>
                <c:pt idx="10310">
                  <c:v>131.86199999999999</c:v>
                </c:pt>
                <c:pt idx="10311">
                  <c:v>131.87100000000001</c:v>
                </c:pt>
                <c:pt idx="10312">
                  <c:v>131.87899999999999</c:v>
                </c:pt>
                <c:pt idx="10313">
                  <c:v>131.88800000000001</c:v>
                </c:pt>
                <c:pt idx="10314">
                  <c:v>131.89599999999999</c:v>
                </c:pt>
                <c:pt idx="10315">
                  <c:v>131.905</c:v>
                </c:pt>
                <c:pt idx="10316">
                  <c:v>131.91300000000001</c:v>
                </c:pt>
                <c:pt idx="10317">
                  <c:v>131.922</c:v>
                </c:pt>
                <c:pt idx="10318">
                  <c:v>131.93100000000001</c:v>
                </c:pt>
                <c:pt idx="10319">
                  <c:v>131.94</c:v>
                </c:pt>
                <c:pt idx="10320">
                  <c:v>131.94900000000001</c:v>
                </c:pt>
                <c:pt idx="10321">
                  <c:v>131.958</c:v>
                </c:pt>
                <c:pt idx="10322">
                  <c:v>131.96700000000001</c:v>
                </c:pt>
                <c:pt idx="10323">
                  <c:v>131.976</c:v>
                </c:pt>
                <c:pt idx="10324">
                  <c:v>131.98500000000001</c:v>
                </c:pt>
                <c:pt idx="10325">
                  <c:v>131.99299999999999</c:v>
                </c:pt>
                <c:pt idx="10326">
                  <c:v>132.00200000000001</c:v>
                </c:pt>
                <c:pt idx="10327">
                  <c:v>132.011</c:v>
                </c:pt>
                <c:pt idx="10328">
                  <c:v>132.01900000000001</c:v>
                </c:pt>
                <c:pt idx="10329">
                  <c:v>132.02799999999999</c:v>
                </c:pt>
                <c:pt idx="10330">
                  <c:v>132.036</c:v>
                </c:pt>
                <c:pt idx="10331">
                  <c:v>132.04499999999999</c:v>
                </c:pt>
                <c:pt idx="10332">
                  <c:v>132.054</c:v>
                </c:pt>
                <c:pt idx="10333">
                  <c:v>132.06299999999999</c:v>
                </c:pt>
                <c:pt idx="10334">
                  <c:v>132.072</c:v>
                </c:pt>
                <c:pt idx="10335">
                  <c:v>132.08000000000001</c:v>
                </c:pt>
                <c:pt idx="10336">
                  <c:v>132.08799999999999</c:v>
                </c:pt>
                <c:pt idx="10337">
                  <c:v>132.09700000000001</c:v>
                </c:pt>
                <c:pt idx="10338">
                  <c:v>132.10599999999999</c:v>
                </c:pt>
                <c:pt idx="10339">
                  <c:v>132.11500000000001</c:v>
                </c:pt>
                <c:pt idx="10340">
                  <c:v>132.12299999999999</c:v>
                </c:pt>
                <c:pt idx="10341">
                  <c:v>132.13200000000001</c:v>
                </c:pt>
                <c:pt idx="10342">
                  <c:v>132.14099999999999</c:v>
                </c:pt>
                <c:pt idx="10343">
                  <c:v>132.15</c:v>
                </c:pt>
                <c:pt idx="10344">
                  <c:v>132.15799999999999</c:v>
                </c:pt>
                <c:pt idx="10345">
                  <c:v>132.167</c:v>
                </c:pt>
                <c:pt idx="10346">
                  <c:v>132.17500000000001</c:v>
                </c:pt>
                <c:pt idx="10347">
                  <c:v>132.184</c:v>
                </c:pt>
                <c:pt idx="10348">
                  <c:v>132.19300000000001</c:v>
                </c:pt>
                <c:pt idx="10349">
                  <c:v>132.20099999999999</c:v>
                </c:pt>
                <c:pt idx="10350">
                  <c:v>132.21</c:v>
                </c:pt>
                <c:pt idx="10351">
                  <c:v>132.21899999999999</c:v>
                </c:pt>
                <c:pt idx="10352">
                  <c:v>132.22800000000001</c:v>
                </c:pt>
                <c:pt idx="10353">
                  <c:v>132.23699999999999</c:v>
                </c:pt>
                <c:pt idx="10354">
                  <c:v>132.245</c:v>
                </c:pt>
                <c:pt idx="10355">
                  <c:v>132.25399999999999</c:v>
                </c:pt>
                <c:pt idx="10356">
                  <c:v>132.26400000000001</c:v>
                </c:pt>
                <c:pt idx="10357">
                  <c:v>132.27000000000001</c:v>
                </c:pt>
                <c:pt idx="10358">
                  <c:v>132.27699999999999</c:v>
                </c:pt>
                <c:pt idx="10359">
                  <c:v>132.285</c:v>
                </c:pt>
                <c:pt idx="10360">
                  <c:v>132.29300000000001</c:v>
                </c:pt>
                <c:pt idx="10361">
                  <c:v>132.30099999999999</c:v>
                </c:pt>
                <c:pt idx="10362">
                  <c:v>132.309</c:v>
                </c:pt>
                <c:pt idx="10363">
                  <c:v>132.31800000000001</c:v>
                </c:pt>
                <c:pt idx="10364">
                  <c:v>132.32599999999999</c:v>
                </c:pt>
                <c:pt idx="10365">
                  <c:v>132.33500000000001</c:v>
                </c:pt>
                <c:pt idx="10366">
                  <c:v>132.34399999999999</c:v>
                </c:pt>
                <c:pt idx="10367">
                  <c:v>132.352</c:v>
                </c:pt>
                <c:pt idx="10368">
                  <c:v>132.36099999999999</c:v>
                </c:pt>
                <c:pt idx="10369">
                  <c:v>132.369</c:v>
                </c:pt>
                <c:pt idx="10370">
                  <c:v>132.37799999999999</c:v>
                </c:pt>
                <c:pt idx="10371">
                  <c:v>132.386</c:v>
                </c:pt>
                <c:pt idx="10372">
                  <c:v>132.39500000000001</c:v>
                </c:pt>
                <c:pt idx="10373">
                  <c:v>132.404</c:v>
                </c:pt>
                <c:pt idx="10374">
                  <c:v>132.41300000000001</c:v>
                </c:pt>
                <c:pt idx="10375">
                  <c:v>132.422</c:v>
                </c:pt>
                <c:pt idx="10376">
                  <c:v>132.43</c:v>
                </c:pt>
                <c:pt idx="10377">
                  <c:v>132.43799999999999</c:v>
                </c:pt>
                <c:pt idx="10378">
                  <c:v>132.447</c:v>
                </c:pt>
                <c:pt idx="10379">
                  <c:v>132.45500000000001</c:v>
                </c:pt>
                <c:pt idx="10380">
                  <c:v>132.464</c:v>
                </c:pt>
                <c:pt idx="10381">
                  <c:v>132.47200000000001</c:v>
                </c:pt>
                <c:pt idx="10382">
                  <c:v>132.48099999999999</c:v>
                </c:pt>
                <c:pt idx="10383">
                  <c:v>132.49</c:v>
                </c:pt>
                <c:pt idx="10384">
                  <c:v>132.499</c:v>
                </c:pt>
                <c:pt idx="10385">
                  <c:v>132.50800000000001</c:v>
                </c:pt>
                <c:pt idx="10386">
                  <c:v>132.51599999999999</c:v>
                </c:pt>
                <c:pt idx="10387">
                  <c:v>132.52500000000001</c:v>
                </c:pt>
                <c:pt idx="10388">
                  <c:v>132.53399999999999</c:v>
                </c:pt>
                <c:pt idx="10389">
                  <c:v>132.54300000000001</c:v>
                </c:pt>
                <c:pt idx="10390">
                  <c:v>132.55199999999999</c:v>
                </c:pt>
                <c:pt idx="10391">
                  <c:v>132.56</c:v>
                </c:pt>
                <c:pt idx="10392">
                  <c:v>132.56899999999999</c:v>
                </c:pt>
                <c:pt idx="10393">
                  <c:v>132.578</c:v>
                </c:pt>
                <c:pt idx="10394">
                  <c:v>132.58600000000001</c:v>
                </c:pt>
                <c:pt idx="10395">
                  <c:v>132.595</c:v>
                </c:pt>
                <c:pt idx="10396">
                  <c:v>132.60300000000001</c:v>
                </c:pt>
                <c:pt idx="10397">
                  <c:v>132.625</c:v>
                </c:pt>
                <c:pt idx="10398">
                  <c:v>132.67400000000001</c:v>
                </c:pt>
                <c:pt idx="10399">
                  <c:v>132.72399999999999</c:v>
                </c:pt>
                <c:pt idx="10400">
                  <c:v>132.762</c:v>
                </c:pt>
                <c:pt idx="10401">
                  <c:v>132.798</c:v>
                </c:pt>
                <c:pt idx="10402">
                  <c:v>132.834</c:v>
                </c:pt>
                <c:pt idx="10403">
                  <c:v>132.86799999999999</c:v>
                </c:pt>
                <c:pt idx="10404">
                  <c:v>132.898</c:v>
                </c:pt>
                <c:pt idx="10405">
                  <c:v>132.923</c:v>
                </c:pt>
                <c:pt idx="10406">
                  <c:v>132.95099999999999</c:v>
                </c:pt>
                <c:pt idx="10407">
                  <c:v>132.971</c:v>
                </c:pt>
                <c:pt idx="10408">
                  <c:v>132.97200000000001</c:v>
                </c:pt>
                <c:pt idx="10409">
                  <c:v>132.97399999999999</c:v>
                </c:pt>
                <c:pt idx="10410">
                  <c:v>132.97800000000001</c:v>
                </c:pt>
                <c:pt idx="10411">
                  <c:v>132.982</c:v>
                </c:pt>
                <c:pt idx="10412">
                  <c:v>132.99299999999999</c:v>
                </c:pt>
                <c:pt idx="10413">
                  <c:v>133.02799999999999</c:v>
                </c:pt>
                <c:pt idx="10414">
                  <c:v>133.059</c:v>
                </c:pt>
                <c:pt idx="10415">
                  <c:v>133.09299999999999</c:v>
                </c:pt>
                <c:pt idx="10416">
                  <c:v>133.125</c:v>
                </c:pt>
                <c:pt idx="10417">
                  <c:v>133.154</c:v>
                </c:pt>
                <c:pt idx="10418">
                  <c:v>133.184</c:v>
                </c:pt>
                <c:pt idx="10419">
                  <c:v>133.21700000000001</c:v>
                </c:pt>
                <c:pt idx="10420">
                  <c:v>133.25200000000001</c:v>
                </c:pt>
                <c:pt idx="10421">
                  <c:v>133.286</c:v>
                </c:pt>
                <c:pt idx="10422">
                  <c:v>133.31700000000001</c:v>
                </c:pt>
                <c:pt idx="10423">
                  <c:v>133.33500000000001</c:v>
                </c:pt>
                <c:pt idx="10424">
                  <c:v>133.34299999999999</c:v>
                </c:pt>
                <c:pt idx="10425">
                  <c:v>133.346</c:v>
                </c:pt>
                <c:pt idx="10426">
                  <c:v>133.34899999999999</c:v>
                </c:pt>
                <c:pt idx="10427">
                  <c:v>133.35400000000001</c:v>
                </c:pt>
                <c:pt idx="10428">
                  <c:v>133.36000000000001</c:v>
                </c:pt>
                <c:pt idx="10429">
                  <c:v>133.36699999999999</c:v>
                </c:pt>
                <c:pt idx="10430">
                  <c:v>133.37700000000001</c:v>
                </c:pt>
                <c:pt idx="10431">
                  <c:v>133.39699999999999</c:v>
                </c:pt>
                <c:pt idx="10432">
                  <c:v>133.423</c:v>
                </c:pt>
                <c:pt idx="10433">
                  <c:v>133.44200000000001</c:v>
                </c:pt>
                <c:pt idx="10434">
                  <c:v>133.46199999999999</c:v>
                </c:pt>
                <c:pt idx="10435">
                  <c:v>133.46600000000001</c:v>
                </c:pt>
                <c:pt idx="10436">
                  <c:v>133.47</c:v>
                </c:pt>
                <c:pt idx="10437">
                  <c:v>133.47499999999999</c:v>
                </c:pt>
                <c:pt idx="10438">
                  <c:v>133.483</c:v>
                </c:pt>
                <c:pt idx="10439">
                  <c:v>133.51900000000001</c:v>
                </c:pt>
                <c:pt idx="10440">
                  <c:v>133.55500000000001</c:v>
                </c:pt>
                <c:pt idx="10441">
                  <c:v>133.589</c:v>
                </c:pt>
                <c:pt idx="10442">
                  <c:v>133.60400000000001</c:v>
                </c:pt>
                <c:pt idx="10443">
                  <c:v>133.60900000000001</c:v>
                </c:pt>
                <c:pt idx="10444">
                  <c:v>133.614</c:v>
                </c:pt>
                <c:pt idx="10445">
                  <c:v>133.61799999999999</c:v>
                </c:pt>
                <c:pt idx="10446">
                  <c:v>133.62299999999999</c:v>
                </c:pt>
                <c:pt idx="10447">
                  <c:v>133.62799999999999</c:v>
                </c:pt>
                <c:pt idx="10448">
                  <c:v>133.63300000000001</c:v>
                </c:pt>
                <c:pt idx="10449">
                  <c:v>133.63999999999999</c:v>
                </c:pt>
                <c:pt idx="10450">
                  <c:v>133.64699999999999</c:v>
                </c:pt>
                <c:pt idx="10451">
                  <c:v>133.65600000000001</c:v>
                </c:pt>
                <c:pt idx="10452">
                  <c:v>133.66399999999999</c:v>
                </c:pt>
                <c:pt idx="10453">
                  <c:v>133.673</c:v>
                </c:pt>
                <c:pt idx="10454">
                  <c:v>133.68100000000001</c:v>
                </c:pt>
                <c:pt idx="10455">
                  <c:v>133.68899999999999</c:v>
                </c:pt>
                <c:pt idx="10456">
                  <c:v>133.69800000000001</c:v>
                </c:pt>
                <c:pt idx="10457">
                  <c:v>133.70699999999999</c:v>
                </c:pt>
                <c:pt idx="10458">
                  <c:v>133.71600000000001</c:v>
                </c:pt>
                <c:pt idx="10459">
                  <c:v>133.72399999999999</c:v>
                </c:pt>
                <c:pt idx="10460">
                  <c:v>133.733</c:v>
                </c:pt>
                <c:pt idx="10461">
                  <c:v>133.74199999999999</c:v>
                </c:pt>
                <c:pt idx="10462">
                  <c:v>133.75</c:v>
                </c:pt>
                <c:pt idx="10463">
                  <c:v>133.75899999999999</c:v>
                </c:pt>
                <c:pt idx="10464">
                  <c:v>133.768</c:v>
                </c:pt>
                <c:pt idx="10465">
                  <c:v>133.77600000000001</c:v>
                </c:pt>
                <c:pt idx="10466">
                  <c:v>133.785</c:v>
                </c:pt>
                <c:pt idx="10467">
                  <c:v>133.79400000000001</c:v>
                </c:pt>
                <c:pt idx="10468">
                  <c:v>133.80199999999999</c:v>
                </c:pt>
                <c:pt idx="10469">
                  <c:v>133.81100000000001</c:v>
                </c:pt>
                <c:pt idx="10470">
                  <c:v>133.81899999999999</c:v>
                </c:pt>
                <c:pt idx="10471">
                  <c:v>133.828</c:v>
                </c:pt>
                <c:pt idx="10472">
                  <c:v>133.83699999999999</c:v>
                </c:pt>
                <c:pt idx="10473">
                  <c:v>133.846</c:v>
                </c:pt>
                <c:pt idx="10474">
                  <c:v>133.85499999999999</c:v>
                </c:pt>
                <c:pt idx="10475">
                  <c:v>133.864</c:v>
                </c:pt>
                <c:pt idx="10476">
                  <c:v>133.87299999999999</c:v>
                </c:pt>
                <c:pt idx="10477">
                  <c:v>133.88200000000001</c:v>
                </c:pt>
                <c:pt idx="10478">
                  <c:v>133.88999999999999</c:v>
                </c:pt>
                <c:pt idx="10479">
                  <c:v>133.899</c:v>
                </c:pt>
                <c:pt idx="10480">
                  <c:v>133.90799999999999</c:v>
                </c:pt>
                <c:pt idx="10481">
                  <c:v>133.916</c:v>
                </c:pt>
                <c:pt idx="10482">
                  <c:v>133.92500000000001</c:v>
                </c:pt>
                <c:pt idx="10483">
                  <c:v>133.934</c:v>
                </c:pt>
                <c:pt idx="10484">
                  <c:v>133.94200000000001</c:v>
                </c:pt>
                <c:pt idx="10485">
                  <c:v>133.95099999999999</c:v>
                </c:pt>
                <c:pt idx="10486">
                  <c:v>133.959</c:v>
                </c:pt>
                <c:pt idx="10487">
                  <c:v>133.96799999999999</c:v>
                </c:pt>
                <c:pt idx="10488">
                  <c:v>133.977</c:v>
                </c:pt>
                <c:pt idx="10489">
                  <c:v>133.98599999999999</c:v>
                </c:pt>
                <c:pt idx="10490">
                  <c:v>133.995</c:v>
                </c:pt>
                <c:pt idx="10491">
                  <c:v>134.00299999999999</c:v>
                </c:pt>
                <c:pt idx="10492">
                  <c:v>134.012</c:v>
                </c:pt>
                <c:pt idx="10493">
                  <c:v>134.02099999999999</c:v>
                </c:pt>
                <c:pt idx="10494">
                  <c:v>134.029</c:v>
                </c:pt>
                <c:pt idx="10495">
                  <c:v>134.03800000000001</c:v>
                </c:pt>
                <c:pt idx="10496">
                  <c:v>134.047</c:v>
                </c:pt>
                <c:pt idx="10497">
                  <c:v>134.059</c:v>
                </c:pt>
                <c:pt idx="10498">
                  <c:v>134.071</c:v>
                </c:pt>
                <c:pt idx="10499">
                  <c:v>134.08199999999999</c:v>
                </c:pt>
                <c:pt idx="10500">
                  <c:v>134.09399999999999</c:v>
                </c:pt>
                <c:pt idx="10501">
                  <c:v>134.10599999999999</c:v>
                </c:pt>
                <c:pt idx="10502">
                  <c:v>134.11699999999999</c:v>
                </c:pt>
                <c:pt idx="10503">
                  <c:v>134.12899999999999</c:v>
                </c:pt>
                <c:pt idx="10504">
                  <c:v>134.14099999999999</c:v>
                </c:pt>
                <c:pt idx="10505">
                  <c:v>134.15199999999999</c:v>
                </c:pt>
                <c:pt idx="10506">
                  <c:v>134.16399999999999</c:v>
                </c:pt>
                <c:pt idx="10507">
                  <c:v>134.17599999999999</c:v>
                </c:pt>
                <c:pt idx="10508">
                  <c:v>134.18799999999999</c:v>
                </c:pt>
                <c:pt idx="10509">
                  <c:v>134.19999999999999</c:v>
                </c:pt>
                <c:pt idx="10510">
                  <c:v>134.21600000000001</c:v>
                </c:pt>
                <c:pt idx="10511">
                  <c:v>134.22800000000001</c:v>
                </c:pt>
                <c:pt idx="10512">
                  <c:v>134.239</c:v>
                </c:pt>
                <c:pt idx="10513">
                  <c:v>134.249</c:v>
                </c:pt>
                <c:pt idx="10514">
                  <c:v>134.25800000000001</c:v>
                </c:pt>
                <c:pt idx="10515">
                  <c:v>134.26599999999999</c:v>
                </c:pt>
                <c:pt idx="10516">
                  <c:v>134.27500000000001</c:v>
                </c:pt>
                <c:pt idx="10517">
                  <c:v>134.28299999999999</c:v>
                </c:pt>
                <c:pt idx="10518">
                  <c:v>134.291</c:v>
                </c:pt>
                <c:pt idx="10519">
                  <c:v>134.30000000000001</c:v>
                </c:pt>
                <c:pt idx="10520">
                  <c:v>134.309</c:v>
                </c:pt>
                <c:pt idx="10521">
                  <c:v>134.31700000000001</c:v>
                </c:pt>
                <c:pt idx="10522">
                  <c:v>134.32599999999999</c:v>
                </c:pt>
                <c:pt idx="10523">
                  <c:v>134.33500000000001</c:v>
                </c:pt>
                <c:pt idx="10524">
                  <c:v>134.345</c:v>
                </c:pt>
                <c:pt idx="10525">
                  <c:v>134.36199999999999</c:v>
                </c:pt>
                <c:pt idx="10526">
                  <c:v>134.392</c:v>
                </c:pt>
                <c:pt idx="10527">
                  <c:v>134.42099999999999</c:v>
                </c:pt>
                <c:pt idx="10528">
                  <c:v>134.446</c:v>
                </c:pt>
                <c:pt idx="10529">
                  <c:v>134.47</c:v>
                </c:pt>
                <c:pt idx="10530">
                  <c:v>134.476</c:v>
                </c:pt>
                <c:pt idx="10531">
                  <c:v>134.501</c:v>
                </c:pt>
                <c:pt idx="10532">
                  <c:v>134.506</c:v>
                </c:pt>
                <c:pt idx="10533">
                  <c:v>134.51</c:v>
                </c:pt>
                <c:pt idx="10534">
                  <c:v>134.51400000000001</c:v>
                </c:pt>
                <c:pt idx="10535">
                  <c:v>134.51900000000001</c:v>
                </c:pt>
                <c:pt idx="10536">
                  <c:v>134.554</c:v>
                </c:pt>
                <c:pt idx="10537">
                  <c:v>134.61799999999999</c:v>
                </c:pt>
                <c:pt idx="10538">
                  <c:v>134.69399999999999</c:v>
                </c:pt>
                <c:pt idx="10539">
                  <c:v>134.77699999999999</c:v>
                </c:pt>
                <c:pt idx="10540">
                  <c:v>134.869</c:v>
                </c:pt>
                <c:pt idx="10541">
                  <c:v>134.958</c:v>
                </c:pt>
                <c:pt idx="10542">
                  <c:v>135.04300000000001</c:v>
                </c:pt>
                <c:pt idx="10543">
                  <c:v>135.131</c:v>
                </c:pt>
                <c:pt idx="10544">
                  <c:v>135.22</c:v>
                </c:pt>
                <c:pt idx="10545">
                  <c:v>135.30600000000001</c:v>
                </c:pt>
                <c:pt idx="10546">
                  <c:v>135.38900000000001</c:v>
                </c:pt>
                <c:pt idx="10547">
                  <c:v>135.446</c:v>
                </c:pt>
                <c:pt idx="10548">
                  <c:v>135.47800000000001</c:v>
                </c:pt>
                <c:pt idx="10549">
                  <c:v>135.50700000000001</c:v>
                </c:pt>
                <c:pt idx="10550">
                  <c:v>135.547</c:v>
                </c:pt>
                <c:pt idx="10551">
                  <c:v>135.58600000000001</c:v>
                </c:pt>
                <c:pt idx="10552">
                  <c:v>135.626</c:v>
                </c:pt>
                <c:pt idx="10553">
                  <c:v>135.66499999999999</c:v>
                </c:pt>
                <c:pt idx="10554">
                  <c:v>135.70400000000001</c:v>
                </c:pt>
                <c:pt idx="10555">
                  <c:v>135.74299999999999</c:v>
                </c:pt>
                <c:pt idx="10556">
                  <c:v>135.78200000000001</c:v>
                </c:pt>
                <c:pt idx="10557">
                  <c:v>135.822</c:v>
                </c:pt>
                <c:pt idx="10558">
                  <c:v>135.86099999999999</c:v>
                </c:pt>
                <c:pt idx="10559">
                  <c:v>135.90100000000001</c:v>
                </c:pt>
                <c:pt idx="10560">
                  <c:v>135.941</c:v>
                </c:pt>
                <c:pt idx="10561">
                  <c:v>135.97999999999999</c:v>
                </c:pt>
                <c:pt idx="10562">
                  <c:v>136.02000000000001</c:v>
                </c:pt>
                <c:pt idx="10563">
                  <c:v>136.053</c:v>
                </c:pt>
                <c:pt idx="10564">
                  <c:v>136.08500000000001</c:v>
                </c:pt>
                <c:pt idx="10565">
                  <c:v>136.11500000000001</c:v>
                </c:pt>
                <c:pt idx="10566">
                  <c:v>136.14599999999999</c:v>
                </c:pt>
                <c:pt idx="10567">
                  <c:v>136.17400000000001</c:v>
                </c:pt>
                <c:pt idx="10568">
                  <c:v>136.203</c:v>
                </c:pt>
                <c:pt idx="10569">
                  <c:v>136.23400000000001</c:v>
                </c:pt>
                <c:pt idx="10570">
                  <c:v>136.26599999999999</c:v>
                </c:pt>
                <c:pt idx="10571">
                  <c:v>136.297</c:v>
                </c:pt>
                <c:pt idx="10572">
                  <c:v>136.32499999999999</c:v>
                </c:pt>
                <c:pt idx="10573">
                  <c:v>136.33799999999999</c:v>
                </c:pt>
                <c:pt idx="10574">
                  <c:v>136.339</c:v>
                </c:pt>
                <c:pt idx="10575">
                  <c:v>136.34399999999999</c:v>
                </c:pt>
                <c:pt idx="10576">
                  <c:v>136.36199999999999</c:v>
                </c:pt>
                <c:pt idx="10577">
                  <c:v>136.392</c:v>
                </c:pt>
                <c:pt idx="10578">
                  <c:v>136.41999999999999</c:v>
                </c:pt>
                <c:pt idx="10579">
                  <c:v>136.44900000000001</c:v>
                </c:pt>
                <c:pt idx="10580">
                  <c:v>136.47999999999999</c:v>
                </c:pt>
                <c:pt idx="10581">
                  <c:v>136.51400000000001</c:v>
                </c:pt>
                <c:pt idx="10582">
                  <c:v>136.54900000000001</c:v>
                </c:pt>
                <c:pt idx="10583">
                  <c:v>136.58500000000001</c:v>
                </c:pt>
                <c:pt idx="10584">
                  <c:v>136.62100000000001</c:v>
                </c:pt>
                <c:pt idx="10585">
                  <c:v>136.65899999999999</c:v>
                </c:pt>
                <c:pt idx="10586">
                  <c:v>136.69800000000001</c:v>
                </c:pt>
                <c:pt idx="10587">
                  <c:v>136.73400000000001</c:v>
                </c:pt>
                <c:pt idx="10588">
                  <c:v>136.751</c:v>
                </c:pt>
                <c:pt idx="10589">
                  <c:v>136.75399999999999</c:v>
                </c:pt>
                <c:pt idx="10590">
                  <c:v>136.756</c:v>
                </c:pt>
                <c:pt idx="10591">
                  <c:v>136.76599999999999</c:v>
                </c:pt>
                <c:pt idx="10592">
                  <c:v>136.798</c:v>
                </c:pt>
                <c:pt idx="10593">
                  <c:v>136.83500000000001</c:v>
                </c:pt>
                <c:pt idx="10594">
                  <c:v>136.874</c:v>
                </c:pt>
                <c:pt idx="10595">
                  <c:v>136.91300000000001</c:v>
                </c:pt>
                <c:pt idx="10596">
                  <c:v>136.95099999999999</c:v>
                </c:pt>
                <c:pt idx="10597">
                  <c:v>136.977</c:v>
                </c:pt>
                <c:pt idx="10598">
                  <c:v>136.988</c:v>
                </c:pt>
                <c:pt idx="10599">
                  <c:v>136.99199999999999</c:v>
                </c:pt>
                <c:pt idx="10600">
                  <c:v>137.00700000000001</c:v>
                </c:pt>
                <c:pt idx="10601">
                  <c:v>137.03299999999999</c:v>
                </c:pt>
                <c:pt idx="10602">
                  <c:v>137.059</c:v>
                </c:pt>
                <c:pt idx="10603">
                  <c:v>137.083</c:v>
                </c:pt>
                <c:pt idx="10604">
                  <c:v>137.10499999999999</c:v>
                </c:pt>
                <c:pt idx="10605">
                  <c:v>137.114</c:v>
                </c:pt>
                <c:pt idx="10606">
                  <c:v>137.11500000000001</c:v>
                </c:pt>
                <c:pt idx="10607">
                  <c:v>137.11799999999999</c:v>
                </c:pt>
                <c:pt idx="10608">
                  <c:v>137.12100000000001</c:v>
                </c:pt>
                <c:pt idx="10609">
                  <c:v>137.124</c:v>
                </c:pt>
                <c:pt idx="10610">
                  <c:v>137.12799999999999</c:v>
                </c:pt>
                <c:pt idx="10611">
                  <c:v>137.131</c:v>
                </c:pt>
                <c:pt idx="10612">
                  <c:v>137.13300000000001</c:v>
                </c:pt>
                <c:pt idx="10613">
                  <c:v>137.136</c:v>
                </c:pt>
                <c:pt idx="10614">
                  <c:v>137.13900000000001</c:v>
                </c:pt>
                <c:pt idx="10615">
                  <c:v>137.14099999999999</c:v>
                </c:pt>
                <c:pt idx="10616">
                  <c:v>137.143</c:v>
                </c:pt>
                <c:pt idx="10617">
                  <c:v>137.14599999999999</c:v>
                </c:pt>
                <c:pt idx="10618">
                  <c:v>137.149</c:v>
                </c:pt>
                <c:pt idx="10619">
                  <c:v>137.15199999999999</c:v>
                </c:pt>
                <c:pt idx="10620">
                  <c:v>137.15700000000001</c:v>
                </c:pt>
                <c:pt idx="10621">
                  <c:v>137.161</c:v>
                </c:pt>
                <c:pt idx="10622">
                  <c:v>137.16399999999999</c:v>
                </c:pt>
                <c:pt idx="10623">
                  <c:v>137.16900000000001</c:v>
                </c:pt>
                <c:pt idx="10624">
                  <c:v>137.17099999999999</c:v>
                </c:pt>
                <c:pt idx="10625">
                  <c:v>137.173</c:v>
                </c:pt>
                <c:pt idx="10626">
                  <c:v>137.17699999999999</c:v>
                </c:pt>
                <c:pt idx="10627">
                  <c:v>137.18</c:v>
                </c:pt>
                <c:pt idx="10628">
                  <c:v>137.18199999999999</c:v>
                </c:pt>
                <c:pt idx="10629">
                  <c:v>137.18299999999999</c:v>
                </c:pt>
                <c:pt idx="10630">
                  <c:v>137.184</c:v>
                </c:pt>
                <c:pt idx="10631">
                  <c:v>137.18600000000001</c:v>
                </c:pt>
                <c:pt idx="10632">
                  <c:v>137.18700000000001</c:v>
                </c:pt>
                <c:pt idx="10633">
                  <c:v>137.18799999999999</c:v>
                </c:pt>
                <c:pt idx="10634">
                  <c:v>137.19200000000001</c:v>
                </c:pt>
                <c:pt idx="10635">
                  <c:v>137.197</c:v>
                </c:pt>
                <c:pt idx="10636">
                  <c:v>137.20599999999999</c:v>
                </c:pt>
                <c:pt idx="10637">
                  <c:v>137.215</c:v>
                </c:pt>
                <c:pt idx="10638">
                  <c:v>137.22399999999999</c:v>
                </c:pt>
                <c:pt idx="10639">
                  <c:v>137.23400000000001</c:v>
                </c:pt>
                <c:pt idx="10640">
                  <c:v>137.24299999999999</c:v>
                </c:pt>
                <c:pt idx="10641">
                  <c:v>137.249</c:v>
                </c:pt>
                <c:pt idx="10642">
                  <c:v>137.25299999999999</c:v>
                </c:pt>
                <c:pt idx="10643">
                  <c:v>137.25899999999999</c:v>
                </c:pt>
                <c:pt idx="10644">
                  <c:v>137.26400000000001</c:v>
                </c:pt>
                <c:pt idx="10645">
                  <c:v>137.27000000000001</c:v>
                </c:pt>
                <c:pt idx="10646">
                  <c:v>137.27600000000001</c:v>
                </c:pt>
                <c:pt idx="10647">
                  <c:v>137.28100000000001</c:v>
                </c:pt>
                <c:pt idx="10648">
                  <c:v>137.28700000000001</c:v>
                </c:pt>
                <c:pt idx="10649">
                  <c:v>137.29300000000001</c:v>
                </c:pt>
                <c:pt idx="10650">
                  <c:v>137.30000000000001</c:v>
                </c:pt>
                <c:pt idx="10651">
                  <c:v>137.30600000000001</c:v>
                </c:pt>
                <c:pt idx="10652">
                  <c:v>137.31299999999999</c:v>
                </c:pt>
                <c:pt idx="10653">
                  <c:v>137.31800000000001</c:v>
                </c:pt>
                <c:pt idx="10654">
                  <c:v>137.32400000000001</c:v>
                </c:pt>
                <c:pt idx="10655">
                  <c:v>137.33000000000001</c:v>
                </c:pt>
                <c:pt idx="10656">
                  <c:v>137.33600000000001</c:v>
                </c:pt>
                <c:pt idx="10657">
                  <c:v>137.34200000000001</c:v>
                </c:pt>
                <c:pt idx="10658">
                  <c:v>137.34899999999999</c:v>
                </c:pt>
                <c:pt idx="10659">
                  <c:v>137.35499999999999</c:v>
                </c:pt>
                <c:pt idx="10660">
                  <c:v>137.36199999999999</c:v>
                </c:pt>
                <c:pt idx="10661">
                  <c:v>137.36799999999999</c:v>
                </c:pt>
                <c:pt idx="10662">
                  <c:v>137.375</c:v>
                </c:pt>
                <c:pt idx="10663">
                  <c:v>137.381</c:v>
                </c:pt>
                <c:pt idx="10664">
                  <c:v>137.387</c:v>
                </c:pt>
                <c:pt idx="10665">
                  <c:v>137.39400000000001</c:v>
                </c:pt>
                <c:pt idx="10666">
                  <c:v>137.4</c:v>
                </c:pt>
                <c:pt idx="10667">
                  <c:v>137.40600000000001</c:v>
                </c:pt>
                <c:pt idx="10668">
                  <c:v>137.41300000000001</c:v>
                </c:pt>
                <c:pt idx="10669">
                  <c:v>137.41900000000001</c:v>
                </c:pt>
                <c:pt idx="10670">
                  <c:v>137.42599999999999</c:v>
                </c:pt>
                <c:pt idx="10671">
                  <c:v>137.43199999999999</c:v>
                </c:pt>
                <c:pt idx="10672">
                  <c:v>137.43899999999999</c:v>
                </c:pt>
                <c:pt idx="10673">
                  <c:v>137.44499999999999</c:v>
                </c:pt>
                <c:pt idx="10674">
                  <c:v>137.452</c:v>
                </c:pt>
                <c:pt idx="10675">
                  <c:v>137.458</c:v>
                </c:pt>
                <c:pt idx="10676">
                  <c:v>137.464</c:v>
                </c:pt>
                <c:pt idx="10677">
                  <c:v>137.471</c:v>
                </c:pt>
                <c:pt idx="10678">
                  <c:v>137.477</c:v>
                </c:pt>
                <c:pt idx="10679">
                  <c:v>137.483</c:v>
                </c:pt>
                <c:pt idx="10680">
                  <c:v>137.488</c:v>
                </c:pt>
                <c:pt idx="10681">
                  <c:v>137.49199999999999</c:v>
                </c:pt>
                <c:pt idx="10682">
                  <c:v>137.49600000000001</c:v>
                </c:pt>
                <c:pt idx="10683">
                  <c:v>137.50299999999999</c:v>
                </c:pt>
                <c:pt idx="10684">
                  <c:v>137.50899999999999</c:v>
                </c:pt>
                <c:pt idx="10685">
                  <c:v>137.51900000000001</c:v>
                </c:pt>
                <c:pt idx="10686">
                  <c:v>137.52799999999999</c:v>
                </c:pt>
                <c:pt idx="10687">
                  <c:v>137.53800000000001</c:v>
                </c:pt>
                <c:pt idx="10688">
                  <c:v>137.54900000000001</c:v>
                </c:pt>
                <c:pt idx="10689">
                  <c:v>137.56100000000001</c:v>
                </c:pt>
                <c:pt idx="10690">
                  <c:v>137.57499999999999</c:v>
                </c:pt>
                <c:pt idx="10691">
                  <c:v>137.58699999999999</c:v>
                </c:pt>
                <c:pt idx="10692">
                  <c:v>137.59700000000001</c:v>
                </c:pt>
                <c:pt idx="10693">
                  <c:v>137.608</c:v>
                </c:pt>
                <c:pt idx="10694">
                  <c:v>137.62</c:v>
                </c:pt>
                <c:pt idx="10695">
                  <c:v>137.62799999999999</c:v>
                </c:pt>
                <c:pt idx="10696">
                  <c:v>137.63300000000001</c:v>
                </c:pt>
                <c:pt idx="10697">
                  <c:v>137.63800000000001</c:v>
                </c:pt>
                <c:pt idx="10698">
                  <c:v>137.643</c:v>
                </c:pt>
                <c:pt idx="10699">
                  <c:v>137.65100000000001</c:v>
                </c:pt>
                <c:pt idx="10700">
                  <c:v>137.66</c:v>
                </c:pt>
                <c:pt idx="10701">
                  <c:v>137.66900000000001</c:v>
                </c:pt>
                <c:pt idx="10702">
                  <c:v>137.679</c:v>
                </c:pt>
                <c:pt idx="10703">
                  <c:v>137.691</c:v>
                </c:pt>
                <c:pt idx="10704">
                  <c:v>137.703</c:v>
                </c:pt>
                <c:pt idx="10705">
                  <c:v>137.71600000000001</c:v>
                </c:pt>
                <c:pt idx="10706">
                  <c:v>137.727</c:v>
                </c:pt>
                <c:pt idx="10707">
                  <c:v>137.73699999999999</c:v>
                </c:pt>
                <c:pt idx="10708">
                  <c:v>137.74799999999999</c:v>
                </c:pt>
                <c:pt idx="10709">
                  <c:v>137.75899999999999</c:v>
                </c:pt>
                <c:pt idx="10710">
                  <c:v>137.76900000000001</c:v>
                </c:pt>
                <c:pt idx="10711">
                  <c:v>137.77799999999999</c:v>
                </c:pt>
                <c:pt idx="10712">
                  <c:v>137.786</c:v>
                </c:pt>
                <c:pt idx="10713">
                  <c:v>137.79599999999999</c:v>
                </c:pt>
                <c:pt idx="10714">
                  <c:v>137.80600000000001</c:v>
                </c:pt>
                <c:pt idx="10715">
                  <c:v>137.816</c:v>
                </c:pt>
                <c:pt idx="10716">
                  <c:v>137.82599999999999</c:v>
                </c:pt>
                <c:pt idx="10717">
                  <c:v>137.83799999999999</c:v>
                </c:pt>
                <c:pt idx="10718">
                  <c:v>137.851</c:v>
                </c:pt>
                <c:pt idx="10719">
                  <c:v>137.86099999999999</c:v>
                </c:pt>
                <c:pt idx="10720">
                  <c:v>137.87200000000001</c:v>
                </c:pt>
                <c:pt idx="10721">
                  <c:v>137.88300000000001</c:v>
                </c:pt>
                <c:pt idx="10722">
                  <c:v>137.892</c:v>
                </c:pt>
                <c:pt idx="10723">
                  <c:v>137.90799999999999</c:v>
                </c:pt>
                <c:pt idx="10724">
                  <c:v>137.922</c:v>
                </c:pt>
                <c:pt idx="10725">
                  <c:v>137.92599999999999</c:v>
                </c:pt>
                <c:pt idx="10726">
                  <c:v>137.93199999999999</c:v>
                </c:pt>
                <c:pt idx="10727">
                  <c:v>137.94200000000001</c:v>
                </c:pt>
                <c:pt idx="10728">
                  <c:v>137.952</c:v>
                </c:pt>
                <c:pt idx="10729">
                  <c:v>137.959</c:v>
                </c:pt>
                <c:pt idx="10730">
                  <c:v>137.96799999999999</c:v>
                </c:pt>
                <c:pt idx="10731">
                  <c:v>137.977</c:v>
                </c:pt>
                <c:pt idx="10732">
                  <c:v>137.988</c:v>
                </c:pt>
                <c:pt idx="10733">
                  <c:v>137.99700000000001</c:v>
                </c:pt>
                <c:pt idx="10734">
                  <c:v>138.00800000000001</c:v>
                </c:pt>
                <c:pt idx="10735">
                  <c:v>138.02000000000001</c:v>
                </c:pt>
                <c:pt idx="10736">
                  <c:v>138.03200000000001</c:v>
                </c:pt>
                <c:pt idx="10737">
                  <c:v>138.042</c:v>
                </c:pt>
                <c:pt idx="10738">
                  <c:v>138.05099999999999</c:v>
                </c:pt>
                <c:pt idx="10739">
                  <c:v>138.06100000000001</c:v>
                </c:pt>
                <c:pt idx="10740">
                  <c:v>138.07</c:v>
                </c:pt>
                <c:pt idx="10741">
                  <c:v>138.101</c:v>
                </c:pt>
                <c:pt idx="10742">
                  <c:v>138.12299999999999</c:v>
                </c:pt>
                <c:pt idx="10743">
                  <c:v>138.137</c:v>
                </c:pt>
                <c:pt idx="10744">
                  <c:v>138.148</c:v>
                </c:pt>
                <c:pt idx="10745">
                  <c:v>138.16</c:v>
                </c:pt>
                <c:pt idx="10746">
                  <c:v>138.172</c:v>
                </c:pt>
                <c:pt idx="10747">
                  <c:v>138.18299999999999</c:v>
                </c:pt>
                <c:pt idx="10748">
                  <c:v>138.19200000000001</c:v>
                </c:pt>
                <c:pt idx="10749">
                  <c:v>138.20400000000001</c:v>
                </c:pt>
                <c:pt idx="10750">
                  <c:v>138.21700000000001</c:v>
                </c:pt>
                <c:pt idx="10751">
                  <c:v>138.22999999999999</c:v>
                </c:pt>
                <c:pt idx="10752">
                  <c:v>138.24</c:v>
                </c:pt>
                <c:pt idx="10753">
                  <c:v>138.249</c:v>
                </c:pt>
                <c:pt idx="10754">
                  <c:v>138.25899999999999</c:v>
                </c:pt>
                <c:pt idx="10755">
                  <c:v>138.27099999999999</c:v>
                </c:pt>
                <c:pt idx="10756">
                  <c:v>138.28</c:v>
                </c:pt>
                <c:pt idx="10757">
                  <c:v>138.28399999999999</c:v>
                </c:pt>
                <c:pt idx="10758">
                  <c:v>138.29</c:v>
                </c:pt>
                <c:pt idx="10759">
                  <c:v>138.29499999999999</c:v>
                </c:pt>
                <c:pt idx="10760">
                  <c:v>138.303</c:v>
                </c:pt>
                <c:pt idx="10761">
                  <c:v>138.31200000000001</c:v>
                </c:pt>
                <c:pt idx="10762">
                  <c:v>138.327</c:v>
                </c:pt>
                <c:pt idx="10763">
                  <c:v>138.35</c:v>
                </c:pt>
                <c:pt idx="10764">
                  <c:v>138.357</c:v>
                </c:pt>
                <c:pt idx="10765">
                  <c:v>138.37299999999999</c:v>
                </c:pt>
                <c:pt idx="10766">
                  <c:v>138.38300000000001</c:v>
                </c:pt>
                <c:pt idx="10767">
                  <c:v>138.393</c:v>
                </c:pt>
                <c:pt idx="10768">
                  <c:v>138.40299999999999</c:v>
                </c:pt>
                <c:pt idx="10769">
                  <c:v>138.41499999999999</c:v>
                </c:pt>
                <c:pt idx="10770">
                  <c:v>138.42500000000001</c:v>
                </c:pt>
                <c:pt idx="10771">
                  <c:v>138.435</c:v>
                </c:pt>
                <c:pt idx="10772">
                  <c:v>138.446</c:v>
                </c:pt>
                <c:pt idx="10773">
                  <c:v>138.459</c:v>
                </c:pt>
                <c:pt idx="10774">
                  <c:v>138.47</c:v>
                </c:pt>
                <c:pt idx="10775">
                  <c:v>138.47800000000001</c:v>
                </c:pt>
                <c:pt idx="10776">
                  <c:v>138.48500000000001</c:v>
                </c:pt>
                <c:pt idx="10777">
                  <c:v>138.495</c:v>
                </c:pt>
                <c:pt idx="10778">
                  <c:v>138.506</c:v>
                </c:pt>
                <c:pt idx="10779">
                  <c:v>138.52199999999999</c:v>
                </c:pt>
                <c:pt idx="10780">
                  <c:v>138.553</c:v>
                </c:pt>
                <c:pt idx="10781">
                  <c:v>138.59299999999999</c:v>
                </c:pt>
                <c:pt idx="10782">
                  <c:v>138.63</c:v>
                </c:pt>
                <c:pt idx="10783">
                  <c:v>138.65199999999999</c:v>
                </c:pt>
                <c:pt idx="10784">
                  <c:v>138.65899999999999</c:v>
                </c:pt>
                <c:pt idx="10785">
                  <c:v>138.66499999999999</c:v>
                </c:pt>
                <c:pt idx="10786">
                  <c:v>138.67500000000001</c:v>
                </c:pt>
                <c:pt idx="10787">
                  <c:v>138.68600000000001</c:v>
                </c:pt>
                <c:pt idx="10788">
                  <c:v>138.696</c:v>
                </c:pt>
                <c:pt idx="10789">
                  <c:v>138.70699999999999</c:v>
                </c:pt>
                <c:pt idx="10790">
                  <c:v>138.71600000000001</c:v>
                </c:pt>
                <c:pt idx="10791">
                  <c:v>138.726</c:v>
                </c:pt>
                <c:pt idx="10792">
                  <c:v>138.73699999999999</c:v>
                </c:pt>
                <c:pt idx="10793">
                  <c:v>138.749</c:v>
                </c:pt>
                <c:pt idx="10794">
                  <c:v>138.762</c:v>
                </c:pt>
                <c:pt idx="10795">
                  <c:v>138.773</c:v>
                </c:pt>
                <c:pt idx="10796">
                  <c:v>138.78200000000001</c:v>
                </c:pt>
                <c:pt idx="10797">
                  <c:v>138.792</c:v>
                </c:pt>
                <c:pt idx="10798">
                  <c:v>138.804</c:v>
                </c:pt>
                <c:pt idx="10799">
                  <c:v>138.83000000000001</c:v>
                </c:pt>
                <c:pt idx="10800">
                  <c:v>138.85499999999999</c:v>
                </c:pt>
                <c:pt idx="10801">
                  <c:v>138.87299999999999</c:v>
                </c:pt>
                <c:pt idx="10802">
                  <c:v>138.899</c:v>
                </c:pt>
                <c:pt idx="10803">
                  <c:v>138.923</c:v>
                </c:pt>
                <c:pt idx="10804">
                  <c:v>138.93199999999999</c:v>
                </c:pt>
                <c:pt idx="10805">
                  <c:v>138.94200000000001</c:v>
                </c:pt>
                <c:pt idx="10806">
                  <c:v>138.952</c:v>
                </c:pt>
                <c:pt idx="10807">
                  <c:v>138.96299999999999</c:v>
                </c:pt>
                <c:pt idx="10808">
                  <c:v>138.97399999999999</c:v>
                </c:pt>
                <c:pt idx="10809">
                  <c:v>138.983</c:v>
                </c:pt>
                <c:pt idx="10810">
                  <c:v>138.994</c:v>
                </c:pt>
                <c:pt idx="10811">
                  <c:v>139.006</c:v>
                </c:pt>
                <c:pt idx="10812">
                  <c:v>139.018</c:v>
                </c:pt>
                <c:pt idx="10813">
                  <c:v>139.029</c:v>
                </c:pt>
                <c:pt idx="10814">
                  <c:v>139.03800000000001</c:v>
                </c:pt>
                <c:pt idx="10815">
                  <c:v>139.04599999999999</c:v>
                </c:pt>
                <c:pt idx="10816">
                  <c:v>139.054</c:v>
                </c:pt>
                <c:pt idx="10817">
                  <c:v>139.06399999999999</c:v>
                </c:pt>
                <c:pt idx="10818">
                  <c:v>139.07499999999999</c:v>
                </c:pt>
                <c:pt idx="10819">
                  <c:v>139.089</c:v>
                </c:pt>
                <c:pt idx="10820">
                  <c:v>139.114</c:v>
                </c:pt>
                <c:pt idx="10821">
                  <c:v>139.154</c:v>
                </c:pt>
                <c:pt idx="10822">
                  <c:v>139.185</c:v>
                </c:pt>
                <c:pt idx="10823">
                  <c:v>139.209</c:v>
                </c:pt>
                <c:pt idx="10824">
                  <c:v>139.22900000000001</c:v>
                </c:pt>
                <c:pt idx="10825">
                  <c:v>139.238</c:v>
                </c:pt>
                <c:pt idx="10826">
                  <c:v>139.24100000000001</c:v>
                </c:pt>
                <c:pt idx="10827">
                  <c:v>139.251</c:v>
                </c:pt>
                <c:pt idx="10828">
                  <c:v>139.25899999999999</c:v>
                </c:pt>
                <c:pt idx="10829">
                  <c:v>139.267</c:v>
                </c:pt>
                <c:pt idx="10830">
                  <c:v>139.27699999999999</c:v>
                </c:pt>
                <c:pt idx="10831">
                  <c:v>139.28700000000001</c:v>
                </c:pt>
                <c:pt idx="10832">
                  <c:v>139.298</c:v>
                </c:pt>
                <c:pt idx="10833">
                  <c:v>139.31</c:v>
                </c:pt>
                <c:pt idx="10834">
                  <c:v>139.32300000000001</c:v>
                </c:pt>
                <c:pt idx="10835">
                  <c:v>139.334</c:v>
                </c:pt>
                <c:pt idx="10836">
                  <c:v>139.345</c:v>
                </c:pt>
                <c:pt idx="10837">
                  <c:v>139.35599999999999</c:v>
                </c:pt>
                <c:pt idx="10838">
                  <c:v>139.36699999999999</c:v>
                </c:pt>
                <c:pt idx="10839">
                  <c:v>139.37700000000001</c:v>
                </c:pt>
                <c:pt idx="10840">
                  <c:v>139.387</c:v>
                </c:pt>
                <c:pt idx="10841">
                  <c:v>139.39599999999999</c:v>
                </c:pt>
                <c:pt idx="10842">
                  <c:v>139.405</c:v>
                </c:pt>
                <c:pt idx="10843">
                  <c:v>139.41499999999999</c:v>
                </c:pt>
                <c:pt idx="10844">
                  <c:v>139.42500000000001</c:v>
                </c:pt>
                <c:pt idx="10845">
                  <c:v>139.434</c:v>
                </c:pt>
                <c:pt idx="10846">
                  <c:v>139.446</c:v>
                </c:pt>
                <c:pt idx="10847">
                  <c:v>139.45699999999999</c:v>
                </c:pt>
                <c:pt idx="10848">
                  <c:v>139.46799999999999</c:v>
                </c:pt>
                <c:pt idx="10849">
                  <c:v>139.47800000000001</c:v>
                </c:pt>
                <c:pt idx="10850">
                  <c:v>139.48699999999999</c:v>
                </c:pt>
                <c:pt idx="10851">
                  <c:v>139.494</c:v>
                </c:pt>
                <c:pt idx="10852">
                  <c:v>139.50200000000001</c:v>
                </c:pt>
                <c:pt idx="10853">
                  <c:v>139.511</c:v>
                </c:pt>
                <c:pt idx="10854">
                  <c:v>139.52199999999999</c:v>
                </c:pt>
                <c:pt idx="10855">
                  <c:v>139.53399999999999</c:v>
                </c:pt>
                <c:pt idx="10856">
                  <c:v>139.547</c:v>
                </c:pt>
                <c:pt idx="10857">
                  <c:v>139.56800000000001</c:v>
                </c:pt>
                <c:pt idx="10858">
                  <c:v>139.595</c:v>
                </c:pt>
                <c:pt idx="10859">
                  <c:v>139.624</c:v>
                </c:pt>
                <c:pt idx="10860">
                  <c:v>139.65600000000001</c:v>
                </c:pt>
                <c:pt idx="10861">
                  <c:v>139.679</c:v>
                </c:pt>
                <c:pt idx="10862">
                  <c:v>139.691</c:v>
                </c:pt>
                <c:pt idx="10863">
                  <c:v>139.696</c:v>
                </c:pt>
                <c:pt idx="10864">
                  <c:v>139.703</c:v>
                </c:pt>
                <c:pt idx="10865">
                  <c:v>139.708</c:v>
                </c:pt>
                <c:pt idx="10866">
                  <c:v>139.71299999999999</c:v>
                </c:pt>
                <c:pt idx="10867">
                  <c:v>139.71899999999999</c:v>
                </c:pt>
                <c:pt idx="10868">
                  <c:v>139.72399999999999</c:v>
                </c:pt>
                <c:pt idx="10869">
                  <c:v>139.74199999999999</c:v>
                </c:pt>
                <c:pt idx="10870">
                  <c:v>139.77799999999999</c:v>
                </c:pt>
                <c:pt idx="10871">
                  <c:v>139.816</c:v>
                </c:pt>
                <c:pt idx="10872">
                  <c:v>139.85499999999999</c:v>
                </c:pt>
                <c:pt idx="10873">
                  <c:v>139.90299999999999</c:v>
                </c:pt>
                <c:pt idx="10874">
                  <c:v>139.93799999999999</c:v>
                </c:pt>
                <c:pt idx="10875">
                  <c:v>139.946</c:v>
                </c:pt>
                <c:pt idx="10876">
                  <c:v>139.95099999999999</c:v>
                </c:pt>
                <c:pt idx="10877">
                  <c:v>139.96</c:v>
                </c:pt>
                <c:pt idx="10878">
                  <c:v>139.96799999999999</c:v>
                </c:pt>
                <c:pt idx="10879">
                  <c:v>139.97800000000001</c:v>
                </c:pt>
                <c:pt idx="10880">
                  <c:v>139.988</c:v>
                </c:pt>
                <c:pt idx="10881">
                  <c:v>139.99799999999999</c:v>
                </c:pt>
                <c:pt idx="10882">
                  <c:v>140.00800000000001</c:v>
                </c:pt>
                <c:pt idx="10883">
                  <c:v>140.01900000000001</c:v>
                </c:pt>
                <c:pt idx="10884">
                  <c:v>140.03200000000001</c:v>
                </c:pt>
                <c:pt idx="10885">
                  <c:v>140.04300000000001</c:v>
                </c:pt>
                <c:pt idx="10886">
                  <c:v>140.053</c:v>
                </c:pt>
                <c:pt idx="10887">
                  <c:v>140.06200000000001</c:v>
                </c:pt>
                <c:pt idx="10888">
                  <c:v>140.07300000000001</c:v>
                </c:pt>
                <c:pt idx="10889">
                  <c:v>140.08199999999999</c:v>
                </c:pt>
                <c:pt idx="10890">
                  <c:v>140.089</c:v>
                </c:pt>
                <c:pt idx="10891">
                  <c:v>140.101</c:v>
                </c:pt>
                <c:pt idx="10892">
                  <c:v>140.114</c:v>
                </c:pt>
                <c:pt idx="10893">
                  <c:v>140.126</c:v>
                </c:pt>
                <c:pt idx="10894">
                  <c:v>140.136</c:v>
                </c:pt>
                <c:pt idx="10895">
                  <c:v>140.14699999999999</c:v>
                </c:pt>
                <c:pt idx="10896">
                  <c:v>140.15700000000001</c:v>
                </c:pt>
                <c:pt idx="10897">
                  <c:v>140.16900000000001</c:v>
                </c:pt>
                <c:pt idx="10898">
                  <c:v>140.18199999999999</c:v>
                </c:pt>
                <c:pt idx="10899">
                  <c:v>140.19499999999999</c:v>
                </c:pt>
                <c:pt idx="10900">
                  <c:v>140.209</c:v>
                </c:pt>
                <c:pt idx="10901">
                  <c:v>140.22</c:v>
                </c:pt>
                <c:pt idx="10902">
                  <c:v>140.22900000000001</c:v>
                </c:pt>
                <c:pt idx="10903">
                  <c:v>140.239</c:v>
                </c:pt>
                <c:pt idx="10904">
                  <c:v>140.24799999999999</c:v>
                </c:pt>
                <c:pt idx="10905">
                  <c:v>140.25800000000001</c:v>
                </c:pt>
                <c:pt idx="10906">
                  <c:v>140.267</c:v>
                </c:pt>
                <c:pt idx="10907">
                  <c:v>140.28100000000001</c:v>
                </c:pt>
                <c:pt idx="10908">
                  <c:v>140.31899999999999</c:v>
                </c:pt>
                <c:pt idx="10909">
                  <c:v>140.351</c:v>
                </c:pt>
                <c:pt idx="10910">
                  <c:v>140.37</c:v>
                </c:pt>
                <c:pt idx="10911">
                  <c:v>140.381</c:v>
                </c:pt>
                <c:pt idx="10912">
                  <c:v>140.38399999999999</c:v>
                </c:pt>
                <c:pt idx="10913">
                  <c:v>140.38900000000001</c:v>
                </c:pt>
                <c:pt idx="10914">
                  <c:v>140.39699999999999</c:v>
                </c:pt>
                <c:pt idx="10915">
                  <c:v>140.40799999999999</c:v>
                </c:pt>
                <c:pt idx="10916">
                  <c:v>140.41999999999999</c:v>
                </c:pt>
                <c:pt idx="10917">
                  <c:v>140.43299999999999</c:v>
                </c:pt>
                <c:pt idx="10918">
                  <c:v>140.446</c:v>
                </c:pt>
                <c:pt idx="10919">
                  <c:v>140.459</c:v>
                </c:pt>
                <c:pt idx="10920">
                  <c:v>140.46899999999999</c:v>
                </c:pt>
                <c:pt idx="10921">
                  <c:v>140.47900000000001</c:v>
                </c:pt>
                <c:pt idx="10922">
                  <c:v>140.489</c:v>
                </c:pt>
                <c:pt idx="10923">
                  <c:v>140.5</c:v>
                </c:pt>
                <c:pt idx="10924">
                  <c:v>140.50899999999999</c:v>
                </c:pt>
                <c:pt idx="10925">
                  <c:v>140.517</c:v>
                </c:pt>
                <c:pt idx="10926">
                  <c:v>140.52500000000001</c:v>
                </c:pt>
                <c:pt idx="10927">
                  <c:v>140.53399999999999</c:v>
                </c:pt>
                <c:pt idx="10928">
                  <c:v>140.54499999999999</c:v>
                </c:pt>
                <c:pt idx="10929">
                  <c:v>140.55699999999999</c:v>
                </c:pt>
                <c:pt idx="10930">
                  <c:v>140.57</c:v>
                </c:pt>
                <c:pt idx="10931">
                  <c:v>140.584</c:v>
                </c:pt>
                <c:pt idx="10932">
                  <c:v>140.59700000000001</c:v>
                </c:pt>
                <c:pt idx="10933">
                  <c:v>140.608</c:v>
                </c:pt>
                <c:pt idx="10934">
                  <c:v>140.61799999999999</c:v>
                </c:pt>
                <c:pt idx="10935">
                  <c:v>140.62799999999999</c:v>
                </c:pt>
                <c:pt idx="10936">
                  <c:v>140.642</c:v>
                </c:pt>
                <c:pt idx="10937">
                  <c:v>140.666</c:v>
                </c:pt>
                <c:pt idx="10938">
                  <c:v>140.69399999999999</c:v>
                </c:pt>
                <c:pt idx="10939">
                  <c:v>140.70599999999999</c:v>
                </c:pt>
                <c:pt idx="10940">
                  <c:v>140.71299999999999</c:v>
                </c:pt>
                <c:pt idx="10941">
                  <c:v>140.726</c:v>
                </c:pt>
                <c:pt idx="10942">
                  <c:v>140.73599999999999</c:v>
                </c:pt>
                <c:pt idx="10943">
                  <c:v>140.744</c:v>
                </c:pt>
                <c:pt idx="10944">
                  <c:v>140.755</c:v>
                </c:pt>
                <c:pt idx="10945">
                  <c:v>140.76300000000001</c:v>
                </c:pt>
                <c:pt idx="10946">
                  <c:v>140.773</c:v>
                </c:pt>
                <c:pt idx="10947">
                  <c:v>140.786</c:v>
                </c:pt>
                <c:pt idx="10948">
                  <c:v>140.79900000000001</c:v>
                </c:pt>
                <c:pt idx="10949">
                  <c:v>140.81100000000001</c:v>
                </c:pt>
                <c:pt idx="10950">
                  <c:v>140.822</c:v>
                </c:pt>
                <c:pt idx="10951">
                  <c:v>140.83199999999999</c:v>
                </c:pt>
                <c:pt idx="10952">
                  <c:v>140.852</c:v>
                </c:pt>
                <c:pt idx="10953">
                  <c:v>140.88399999999999</c:v>
                </c:pt>
                <c:pt idx="10954">
                  <c:v>140.90700000000001</c:v>
                </c:pt>
                <c:pt idx="10955">
                  <c:v>140.917</c:v>
                </c:pt>
                <c:pt idx="10956">
                  <c:v>140.92400000000001</c:v>
                </c:pt>
                <c:pt idx="10957">
                  <c:v>140.934</c:v>
                </c:pt>
                <c:pt idx="10958">
                  <c:v>140.94399999999999</c:v>
                </c:pt>
                <c:pt idx="10959">
                  <c:v>140.952</c:v>
                </c:pt>
                <c:pt idx="10960">
                  <c:v>140.96100000000001</c:v>
                </c:pt>
                <c:pt idx="10961">
                  <c:v>140.97200000000001</c:v>
                </c:pt>
                <c:pt idx="10962">
                  <c:v>140.97999999999999</c:v>
                </c:pt>
                <c:pt idx="10963">
                  <c:v>140.99</c:v>
                </c:pt>
                <c:pt idx="10964">
                  <c:v>141.001</c:v>
                </c:pt>
                <c:pt idx="10965">
                  <c:v>141.01400000000001</c:v>
                </c:pt>
                <c:pt idx="10966">
                  <c:v>141.02600000000001</c:v>
                </c:pt>
                <c:pt idx="10967">
                  <c:v>141.03700000000001</c:v>
                </c:pt>
                <c:pt idx="10968">
                  <c:v>141.047</c:v>
                </c:pt>
                <c:pt idx="10969">
                  <c:v>141.05699999999999</c:v>
                </c:pt>
                <c:pt idx="10970">
                  <c:v>141.06899999999999</c:v>
                </c:pt>
                <c:pt idx="10971">
                  <c:v>141.08699999999999</c:v>
                </c:pt>
                <c:pt idx="10972">
                  <c:v>141.12299999999999</c:v>
                </c:pt>
                <c:pt idx="10973">
                  <c:v>141.142</c:v>
                </c:pt>
                <c:pt idx="10974">
                  <c:v>141.16499999999999</c:v>
                </c:pt>
                <c:pt idx="10975">
                  <c:v>141.17400000000001</c:v>
                </c:pt>
                <c:pt idx="10976">
                  <c:v>141.18100000000001</c:v>
                </c:pt>
                <c:pt idx="10977">
                  <c:v>141.191</c:v>
                </c:pt>
                <c:pt idx="10978">
                  <c:v>141.19900000000001</c:v>
                </c:pt>
                <c:pt idx="10979">
                  <c:v>141.209</c:v>
                </c:pt>
                <c:pt idx="10980">
                  <c:v>141.21700000000001</c:v>
                </c:pt>
                <c:pt idx="10981">
                  <c:v>141.226</c:v>
                </c:pt>
                <c:pt idx="10982">
                  <c:v>141.23699999999999</c:v>
                </c:pt>
                <c:pt idx="10983">
                  <c:v>141.249</c:v>
                </c:pt>
                <c:pt idx="10984">
                  <c:v>141.261</c:v>
                </c:pt>
                <c:pt idx="10985">
                  <c:v>141.273</c:v>
                </c:pt>
                <c:pt idx="10986">
                  <c:v>141.28399999999999</c:v>
                </c:pt>
                <c:pt idx="10987">
                  <c:v>141.29499999999999</c:v>
                </c:pt>
                <c:pt idx="10988">
                  <c:v>141.304</c:v>
                </c:pt>
                <c:pt idx="10989">
                  <c:v>141.31</c:v>
                </c:pt>
                <c:pt idx="10990">
                  <c:v>141.31800000000001</c:v>
                </c:pt>
                <c:pt idx="10991">
                  <c:v>141.32499999999999</c:v>
                </c:pt>
                <c:pt idx="10992">
                  <c:v>141.333</c:v>
                </c:pt>
                <c:pt idx="10993">
                  <c:v>141.34200000000001</c:v>
                </c:pt>
                <c:pt idx="10994">
                  <c:v>141.352</c:v>
                </c:pt>
                <c:pt idx="10995">
                  <c:v>141.36199999999999</c:v>
                </c:pt>
                <c:pt idx="10996">
                  <c:v>141.369</c:v>
                </c:pt>
                <c:pt idx="10997">
                  <c:v>141.37799999999999</c:v>
                </c:pt>
                <c:pt idx="10998">
                  <c:v>141.38999999999999</c:v>
                </c:pt>
                <c:pt idx="10999">
                  <c:v>141.40199999999999</c:v>
                </c:pt>
                <c:pt idx="11000">
                  <c:v>141.41200000000001</c:v>
                </c:pt>
                <c:pt idx="11001">
                  <c:v>141.42099999999999</c:v>
                </c:pt>
                <c:pt idx="11002">
                  <c:v>141.43199999999999</c:v>
                </c:pt>
                <c:pt idx="11003">
                  <c:v>141.453</c:v>
                </c:pt>
                <c:pt idx="11004">
                  <c:v>141.49600000000001</c:v>
                </c:pt>
                <c:pt idx="11005">
                  <c:v>141.52099999999999</c:v>
                </c:pt>
                <c:pt idx="11006">
                  <c:v>141.53</c:v>
                </c:pt>
                <c:pt idx="11007">
                  <c:v>141.53800000000001</c:v>
                </c:pt>
                <c:pt idx="11008">
                  <c:v>141.56399999999999</c:v>
                </c:pt>
                <c:pt idx="11009">
                  <c:v>141.58099999999999</c:v>
                </c:pt>
                <c:pt idx="11010">
                  <c:v>141.59399999999999</c:v>
                </c:pt>
                <c:pt idx="11011">
                  <c:v>141.602</c:v>
                </c:pt>
                <c:pt idx="11012">
                  <c:v>141.60900000000001</c:v>
                </c:pt>
                <c:pt idx="11013">
                  <c:v>141.619</c:v>
                </c:pt>
                <c:pt idx="11014">
                  <c:v>141.62899999999999</c:v>
                </c:pt>
                <c:pt idx="11015">
                  <c:v>141.63900000000001</c:v>
                </c:pt>
                <c:pt idx="11016">
                  <c:v>141.648</c:v>
                </c:pt>
                <c:pt idx="11017">
                  <c:v>141.65600000000001</c:v>
                </c:pt>
                <c:pt idx="11018">
                  <c:v>141.667</c:v>
                </c:pt>
                <c:pt idx="11019">
                  <c:v>141.679</c:v>
                </c:pt>
                <c:pt idx="11020">
                  <c:v>141.69</c:v>
                </c:pt>
                <c:pt idx="11021">
                  <c:v>141.70099999999999</c:v>
                </c:pt>
                <c:pt idx="11022">
                  <c:v>141.71100000000001</c:v>
                </c:pt>
                <c:pt idx="11023">
                  <c:v>141.72</c:v>
                </c:pt>
                <c:pt idx="11024">
                  <c:v>141.733</c:v>
                </c:pt>
                <c:pt idx="11025">
                  <c:v>141.75899999999999</c:v>
                </c:pt>
                <c:pt idx="11026">
                  <c:v>141.80000000000001</c:v>
                </c:pt>
                <c:pt idx="11027">
                  <c:v>141.83699999999999</c:v>
                </c:pt>
                <c:pt idx="11028">
                  <c:v>141.87299999999999</c:v>
                </c:pt>
                <c:pt idx="11029">
                  <c:v>141.90700000000001</c:v>
                </c:pt>
                <c:pt idx="11030">
                  <c:v>141.928</c:v>
                </c:pt>
                <c:pt idx="11031">
                  <c:v>141.929</c:v>
                </c:pt>
                <c:pt idx="11032">
                  <c:v>141.93299999999999</c:v>
                </c:pt>
                <c:pt idx="11033">
                  <c:v>141.93700000000001</c:v>
                </c:pt>
                <c:pt idx="11034">
                  <c:v>141.94300000000001</c:v>
                </c:pt>
                <c:pt idx="11035">
                  <c:v>141.95400000000001</c:v>
                </c:pt>
                <c:pt idx="11036">
                  <c:v>141.964</c:v>
                </c:pt>
                <c:pt idx="11037">
                  <c:v>141.97300000000001</c:v>
                </c:pt>
                <c:pt idx="11038">
                  <c:v>141.982</c:v>
                </c:pt>
                <c:pt idx="11039">
                  <c:v>141.994</c:v>
                </c:pt>
                <c:pt idx="11040">
                  <c:v>142.005</c:v>
                </c:pt>
                <c:pt idx="11041">
                  <c:v>142.01499999999999</c:v>
                </c:pt>
                <c:pt idx="11042">
                  <c:v>142.02500000000001</c:v>
                </c:pt>
                <c:pt idx="11043">
                  <c:v>142.03800000000001</c:v>
                </c:pt>
                <c:pt idx="11044">
                  <c:v>142.05099999999999</c:v>
                </c:pt>
                <c:pt idx="11045">
                  <c:v>142.06399999999999</c:v>
                </c:pt>
                <c:pt idx="11046">
                  <c:v>142.07599999999999</c:v>
                </c:pt>
                <c:pt idx="11047">
                  <c:v>142.08699999999999</c:v>
                </c:pt>
                <c:pt idx="11048">
                  <c:v>142.09800000000001</c:v>
                </c:pt>
                <c:pt idx="11049">
                  <c:v>142.10900000000001</c:v>
                </c:pt>
                <c:pt idx="11050">
                  <c:v>142.11699999999999</c:v>
                </c:pt>
                <c:pt idx="11051">
                  <c:v>142.126</c:v>
                </c:pt>
                <c:pt idx="11052">
                  <c:v>142.142</c:v>
                </c:pt>
                <c:pt idx="11053">
                  <c:v>142.15799999999999</c:v>
                </c:pt>
                <c:pt idx="11054">
                  <c:v>142.166</c:v>
                </c:pt>
                <c:pt idx="11055">
                  <c:v>142.17400000000001</c:v>
                </c:pt>
                <c:pt idx="11056">
                  <c:v>142.185</c:v>
                </c:pt>
                <c:pt idx="11057">
                  <c:v>142.19399999999999</c:v>
                </c:pt>
                <c:pt idx="11058">
                  <c:v>142.20099999999999</c:v>
                </c:pt>
                <c:pt idx="11059">
                  <c:v>142.20599999999999</c:v>
                </c:pt>
                <c:pt idx="11060">
                  <c:v>142.214</c:v>
                </c:pt>
                <c:pt idx="11061">
                  <c:v>142.25200000000001</c:v>
                </c:pt>
                <c:pt idx="11062">
                  <c:v>142.28800000000001</c:v>
                </c:pt>
                <c:pt idx="11063">
                  <c:v>142.32</c:v>
                </c:pt>
                <c:pt idx="11064">
                  <c:v>142.34299999999999</c:v>
                </c:pt>
                <c:pt idx="11065">
                  <c:v>142.352</c:v>
                </c:pt>
                <c:pt idx="11066">
                  <c:v>142.36199999999999</c:v>
                </c:pt>
                <c:pt idx="11067">
                  <c:v>142.38</c:v>
                </c:pt>
                <c:pt idx="11068">
                  <c:v>142.392</c:v>
                </c:pt>
                <c:pt idx="11069">
                  <c:v>142.40100000000001</c:v>
                </c:pt>
                <c:pt idx="11070">
                  <c:v>142.41200000000001</c:v>
                </c:pt>
                <c:pt idx="11071">
                  <c:v>142.42099999999999</c:v>
                </c:pt>
                <c:pt idx="11072">
                  <c:v>142.43199999999999</c:v>
                </c:pt>
                <c:pt idx="11073">
                  <c:v>142.44499999999999</c:v>
                </c:pt>
                <c:pt idx="11074">
                  <c:v>142.45699999999999</c:v>
                </c:pt>
                <c:pt idx="11075">
                  <c:v>142.46899999999999</c:v>
                </c:pt>
                <c:pt idx="11076">
                  <c:v>142.47999999999999</c:v>
                </c:pt>
                <c:pt idx="11077">
                  <c:v>142.49</c:v>
                </c:pt>
                <c:pt idx="11078">
                  <c:v>142.5</c:v>
                </c:pt>
                <c:pt idx="11079">
                  <c:v>142.511</c:v>
                </c:pt>
                <c:pt idx="11080">
                  <c:v>142.52000000000001</c:v>
                </c:pt>
                <c:pt idx="11081">
                  <c:v>142.53299999999999</c:v>
                </c:pt>
                <c:pt idx="11082">
                  <c:v>142.55699999999999</c:v>
                </c:pt>
                <c:pt idx="11083">
                  <c:v>142.58199999999999</c:v>
                </c:pt>
                <c:pt idx="11084">
                  <c:v>142.59399999999999</c:v>
                </c:pt>
                <c:pt idx="11085">
                  <c:v>142.602</c:v>
                </c:pt>
                <c:pt idx="11086">
                  <c:v>142.61099999999999</c:v>
                </c:pt>
                <c:pt idx="11087">
                  <c:v>142.62299999999999</c:v>
                </c:pt>
                <c:pt idx="11088">
                  <c:v>142.63200000000001</c:v>
                </c:pt>
                <c:pt idx="11089">
                  <c:v>142.642</c:v>
                </c:pt>
                <c:pt idx="11090">
                  <c:v>142.65100000000001</c:v>
                </c:pt>
                <c:pt idx="11091">
                  <c:v>142.66</c:v>
                </c:pt>
                <c:pt idx="11092">
                  <c:v>142.67099999999999</c:v>
                </c:pt>
                <c:pt idx="11093">
                  <c:v>142.68299999999999</c:v>
                </c:pt>
                <c:pt idx="11094">
                  <c:v>142.696</c:v>
                </c:pt>
                <c:pt idx="11095">
                  <c:v>142.70599999999999</c:v>
                </c:pt>
                <c:pt idx="11096">
                  <c:v>142.71700000000001</c:v>
                </c:pt>
                <c:pt idx="11097">
                  <c:v>142.727</c:v>
                </c:pt>
                <c:pt idx="11098">
                  <c:v>142.73699999999999</c:v>
                </c:pt>
                <c:pt idx="11099">
                  <c:v>142.74799999999999</c:v>
                </c:pt>
                <c:pt idx="11100">
                  <c:v>142.75399999999999</c:v>
                </c:pt>
                <c:pt idx="11101">
                  <c:v>142.78</c:v>
                </c:pt>
                <c:pt idx="11102">
                  <c:v>142.79400000000001</c:v>
                </c:pt>
                <c:pt idx="11103">
                  <c:v>142.798</c:v>
                </c:pt>
                <c:pt idx="11104">
                  <c:v>142.80199999999999</c:v>
                </c:pt>
                <c:pt idx="11105">
                  <c:v>142.80799999999999</c:v>
                </c:pt>
                <c:pt idx="11106">
                  <c:v>142.81200000000001</c:v>
                </c:pt>
                <c:pt idx="11107">
                  <c:v>142.81800000000001</c:v>
                </c:pt>
                <c:pt idx="11108">
                  <c:v>142.827</c:v>
                </c:pt>
                <c:pt idx="11109">
                  <c:v>142.83600000000001</c:v>
                </c:pt>
                <c:pt idx="11110">
                  <c:v>142.845</c:v>
                </c:pt>
                <c:pt idx="11111">
                  <c:v>142.852</c:v>
                </c:pt>
                <c:pt idx="11112">
                  <c:v>142.85900000000001</c:v>
                </c:pt>
                <c:pt idx="11113">
                  <c:v>142.86600000000001</c:v>
                </c:pt>
                <c:pt idx="11114">
                  <c:v>142.874</c:v>
                </c:pt>
                <c:pt idx="11115">
                  <c:v>142.88300000000001</c:v>
                </c:pt>
                <c:pt idx="11116">
                  <c:v>142.88999999999999</c:v>
                </c:pt>
                <c:pt idx="11117">
                  <c:v>142.89699999999999</c:v>
                </c:pt>
                <c:pt idx="11118">
                  <c:v>142.91</c:v>
                </c:pt>
                <c:pt idx="11119">
                  <c:v>142.94300000000001</c:v>
                </c:pt>
                <c:pt idx="11120">
                  <c:v>142.964</c:v>
                </c:pt>
                <c:pt idx="11121">
                  <c:v>142.988</c:v>
                </c:pt>
                <c:pt idx="11122">
                  <c:v>143.02600000000001</c:v>
                </c:pt>
                <c:pt idx="11123">
                  <c:v>143.06299999999999</c:v>
                </c:pt>
                <c:pt idx="11124">
                  <c:v>143.09299999999999</c:v>
                </c:pt>
                <c:pt idx="11125">
                  <c:v>143.101</c:v>
                </c:pt>
                <c:pt idx="11126">
                  <c:v>143.108</c:v>
                </c:pt>
                <c:pt idx="11127">
                  <c:v>143.11199999999999</c:v>
                </c:pt>
                <c:pt idx="11128">
                  <c:v>143.12</c:v>
                </c:pt>
                <c:pt idx="11129">
                  <c:v>143.126</c:v>
                </c:pt>
                <c:pt idx="11130">
                  <c:v>143.13300000000001</c:v>
                </c:pt>
                <c:pt idx="11131">
                  <c:v>143.13800000000001</c:v>
                </c:pt>
                <c:pt idx="11132">
                  <c:v>143.14500000000001</c:v>
                </c:pt>
                <c:pt idx="11133">
                  <c:v>143.15100000000001</c:v>
                </c:pt>
                <c:pt idx="11134">
                  <c:v>143.15799999999999</c:v>
                </c:pt>
                <c:pt idx="11135">
                  <c:v>143.166</c:v>
                </c:pt>
                <c:pt idx="11136">
                  <c:v>143.17500000000001</c:v>
                </c:pt>
                <c:pt idx="11137">
                  <c:v>143.19399999999999</c:v>
                </c:pt>
                <c:pt idx="11138">
                  <c:v>143.21700000000001</c:v>
                </c:pt>
                <c:pt idx="11139">
                  <c:v>143.22800000000001</c:v>
                </c:pt>
                <c:pt idx="11140">
                  <c:v>143.23500000000001</c:v>
                </c:pt>
                <c:pt idx="11141">
                  <c:v>143.244</c:v>
                </c:pt>
                <c:pt idx="11142">
                  <c:v>143.25399999999999</c:v>
                </c:pt>
                <c:pt idx="11143">
                  <c:v>143.26400000000001</c:v>
                </c:pt>
                <c:pt idx="11144">
                  <c:v>143.27600000000001</c:v>
                </c:pt>
                <c:pt idx="11145">
                  <c:v>143.297</c:v>
                </c:pt>
                <c:pt idx="11146">
                  <c:v>143.31299999999999</c:v>
                </c:pt>
                <c:pt idx="11147">
                  <c:v>143.322</c:v>
                </c:pt>
                <c:pt idx="11148">
                  <c:v>143.34200000000001</c:v>
                </c:pt>
                <c:pt idx="11149">
                  <c:v>143.37100000000001</c:v>
                </c:pt>
                <c:pt idx="11150">
                  <c:v>143.39699999999999</c:v>
                </c:pt>
                <c:pt idx="11151">
                  <c:v>143.39699999999999</c:v>
                </c:pt>
                <c:pt idx="11152">
                  <c:v>143.40199999999999</c:v>
                </c:pt>
                <c:pt idx="11153">
                  <c:v>143.40700000000001</c:v>
                </c:pt>
                <c:pt idx="11154">
                  <c:v>143.42400000000001</c:v>
                </c:pt>
                <c:pt idx="11155">
                  <c:v>143.45699999999999</c:v>
                </c:pt>
                <c:pt idx="11156">
                  <c:v>143.49</c:v>
                </c:pt>
                <c:pt idx="11157">
                  <c:v>143.52600000000001</c:v>
                </c:pt>
                <c:pt idx="11158">
                  <c:v>143.53899999999999</c:v>
                </c:pt>
                <c:pt idx="11159">
                  <c:v>143.55099999999999</c:v>
                </c:pt>
                <c:pt idx="11160">
                  <c:v>143.55699999999999</c:v>
                </c:pt>
                <c:pt idx="11161">
                  <c:v>143.56</c:v>
                </c:pt>
                <c:pt idx="11162">
                  <c:v>143.56299999999999</c:v>
                </c:pt>
                <c:pt idx="11163">
                  <c:v>143.56800000000001</c:v>
                </c:pt>
                <c:pt idx="11164">
                  <c:v>143.572</c:v>
                </c:pt>
                <c:pt idx="11165">
                  <c:v>143.577</c:v>
                </c:pt>
                <c:pt idx="11166">
                  <c:v>143.58099999999999</c:v>
                </c:pt>
                <c:pt idx="11167">
                  <c:v>143.6</c:v>
                </c:pt>
                <c:pt idx="11168">
                  <c:v>143.637</c:v>
                </c:pt>
                <c:pt idx="11169">
                  <c:v>143.67500000000001</c:v>
                </c:pt>
                <c:pt idx="11170">
                  <c:v>143.70099999999999</c:v>
                </c:pt>
                <c:pt idx="11171">
                  <c:v>143.71</c:v>
                </c:pt>
                <c:pt idx="11172">
                  <c:v>143.71299999999999</c:v>
                </c:pt>
                <c:pt idx="11173">
                  <c:v>143.715</c:v>
                </c:pt>
                <c:pt idx="11174">
                  <c:v>143.71799999999999</c:v>
                </c:pt>
                <c:pt idx="11175">
                  <c:v>143.721</c:v>
                </c:pt>
                <c:pt idx="11176">
                  <c:v>143.72499999999999</c:v>
                </c:pt>
                <c:pt idx="11177">
                  <c:v>143.732</c:v>
                </c:pt>
                <c:pt idx="11178">
                  <c:v>143.74</c:v>
                </c:pt>
                <c:pt idx="11179">
                  <c:v>143.75</c:v>
                </c:pt>
                <c:pt idx="11180">
                  <c:v>143.75899999999999</c:v>
                </c:pt>
                <c:pt idx="11181">
                  <c:v>143.77000000000001</c:v>
                </c:pt>
                <c:pt idx="11182">
                  <c:v>143.78100000000001</c:v>
                </c:pt>
                <c:pt idx="11183">
                  <c:v>143.79400000000001</c:v>
                </c:pt>
                <c:pt idx="11184">
                  <c:v>143.803</c:v>
                </c:pt>
                <c:pt idx="11185">
                  <c:v>143.81399999999999</c:v>
                </c:pt>
                <c:pt idx="11186">
                  <c:v>143.82300000000001</c:v>
                </c:pt>
                <c:pt idx="11187">
                  <c:v>143.84200000000001</c:v>
                </c:pt>
                <c:pt idx="11188">
                  <c:v>143.87899999999999</c:v>
                </c:pt>
                <c:pt idx="11189">
                  <c:v>143.917</c:v>
                </c:pt>
                <c:pt idx="11190">
                  <c:v>143.922</c:v>
                </c:pt>
                <c:pt idx="11191">
                  <c:v>143.928</c:v>
                </c:pt>
                <c:pt idx="11192">
                  <c:v>143.941</c:v>
                </c:pt>
                <c:pt idx="11193">
                  <c:v>143.95400000000001</c:v>
                </c:pt>
                <c:pt idx="11194">
                  <c:v>143.96100000000001</c:v>
                </c:pt>
                <c:pt idx="11195">
                  <c:v>143.96799999999999</c:v>
                </c:pt>
                <c:pt idx="11196">
                  <c:v>143.97800000000001</c:v>
                </c:pt>
                <c:pt idx="11197">
                  <c:v>143.988</c:v>
                </c:pt>
                <c:pt idx="11198">
                  <c:v>144</c:v>
                </c:pt>
                <c:pt idx="11199">
                  <c:v>144.01400000000001</c:v>
                </c:pt>
                <c:pt idx="11200">
                  <c:v>144.02699999999999</c:v>
                </c:pt>
                <c:pt idx="11201">
                  <c:v>144.04</c:v>
                </c:pt>
                <c:pt idx="11202">
                  <c:v>144.05000000000001</c:v>
                </c:pt>
                <c:pt idx="11203">
                  <c:v>144.06</c:v>
                </c:pt>
                <c:pt idx="11204">
                  <c:v>144.07</c:v>
                </c:pt>
                <c:pt idx="11205">
                  <c:v>144.08099999999999</c:v>
                </c:pt>
                <c:pt idx="11206">
                  <c:v>144.09299999999999</c:v>
                </c:pt>
                <c:pt idx="11207">
                  <c:v>144.11699999999999</c:v>
                </c:pt>
                <c:pt idx="11208">
                  <c:v>144.14400000000001</c:v>
                </c:pt>
                <c:pt idx="11209">
                  <c:v>144.15799999999999</c:v>
                </c:pt>
                <c:pt idx="11210">
                  <c:v>144.185</c:v>
                </c:pt>
                <c:pt idx="11211">
                  <c:v>144.208</c:v>
                </c:pt>
                <c:pt idx="11212">
                  <c:v>144.214</c:v>
                </c:pt>
                <c:pt idx="11213">
                  <c:v>144.22200000000001</c:v>
                </c:pt>
                <c:pt idx="11214">
                  <c:v>144.22999999999999</c:v>
                </c:pt>
                <c:pt idx="11215">
                  <c:v>144.23699999999999</c:v>
                </c:pt>
                <c:pt idx="11216">
                  <c:v>144.245</c:v>
                </c:pt>
                <c:pt idx="11217">
                  <c:v>144.255</c:v>
                </c:pt>
                <c:pt idx="11218">
                  <c:v>144.26400000000001</c:v>
                </c:pt>
                <c:pt idx="11219">
                  <c:v>144.274</c:v>
                </c:pt>
                <c:pt idx="11220">
                  <c:v>144.28399999999999</c:v>
                </c:pt>
                <c:pt idx="11221">
                  <c:v>144.29300000000001</c:v>
                </c:pt>
                <c:pt idx="11222">
                  <c:v>144.30500000000001</c:v>
                </c:pt>
                <c:pt idx="11223">
                  <c:v>144.31700000000001</c:v>
                </c:pt>
                <c:pt idx="11224">
                  <c:v>144.328</c:v>
                </c:pt>
                <c:pt idx="11225">
                  <c:v>144.33799999999999</c:v>
                </c:pt>
                <c:pt idx="11226">
                  <c:v>144.34800000000001</c:v>
                </c:pt>
                <c:pt idx="11227">
                  <c:v>144.358</c:v>
                </c:pt>
                <c:pt idx="11228">
                  <c:v>144.36600000000001</c:v>
                </c:pt>
                <c:pt idx="11229">
                  <c:v>144.37700000000001</c:v>
                </c:pt>
                <c:pt idx="11230">
                  <c:v>144.40199999999999</c:v>
                </c:pt>
                <c:pt idx="11231">
                  <c:v>144.42500000000001</c:v>
                </c:pt>
                <c:pt idx="11232">
                  <c:v>144.43700000000001</c:v>
                </c:pt>
                <c:pt idx="11233">
                  <c:v>144.44499999999999</c:v>
                </c:pt>
                <c:pt idx="11234">
                  <c:v>144.45500000000001</c:v>
                </c:pt>
                <c:pt idx="11235">
                  <c:v>144.46600000000001</c:v>
                </c:pt>
                <c:pt idx="11236">
                  <c:v>144.476</c:v>
                </c:pt>
                <c:pt idx="11237">
                  <c:v>144.488</c:v>
                </c:pt>
                <c:pt idx="11238">
                  <c:v>144.50200000000001</c:v>
                </c:pt>
                <c:pt idx="11239">
                  <c:v>144.51300000000001</c:v>
                </c:pt>
                <c:pt idx="11240">
                  <c:v>144.52199999999999</c:v>
                </c:pt>
                <c:pt idx="11241">
                  <c:v>144.53200000000001</c:v>
                </c:pt>
                <c:pt idx="11242">
                  <c:v>144.541</c:v>
                </c:pt>
                <c:pt idx="11243">
                  <c:v>144.55099999999999</c:v>
                </c:pt>
                <c:pt idx="11244">
                  <c:v>144.56299999999999</c:v>
                </c:pt>
                <c:pt idx="11245">
                  <c:v>144.583</c:v>
                </c:pt>
                <c:pt idx="11246">
                  <c:v>144.61199999999999</c:v>
                </c:pt>
                <c:pt idx="11247">
                  <c:v>144.63399999999999</c:v>
                </c:pt>
                <c:pt idx="11248">
                  <c:v>144.65799999999999</c:v>
                </c:pt>
                <c:pt idx="11249">
                  <c:v>144.68799999999999</c:v>
                </c:pt>
                <c:pt idx="11250">
                  <c:v>144.70400000000001</c:v>
                </c:pt>
                <c:pt idx="11251">
                  <c:v>144.708</c:v>
                </c:pt>
                <c:pt idx="11252">
                  <c:v>144.71899999999999</c:v>
                </c:pt>
                <c:pt idx="11253">
                  <c:v>144.72999999999999</c:v>
                </c:pt>
                <c:pt idx="11254">
                  <c:v>144.74100000000001</c:v>
                </c:pt>
                <c:pt idx="11255">
                  <c:v>144.75299999999999</c:v>
                </c:pt>
                <c:pt idx="11256">
                  <c:v>144.76400000000001</c:v>
                </c:pt>
                <c:pt idx="11257">
                  <c:v>144.77500000000001</c:v>
                </c:pt>
                <c:pt idx="11258">
                  <c:v>144.78700000000001</c:v>
                </c:pt>
                <c:pt idx="11259">
                  <c:v>144.79900000000001</c:v>
                </c:pt>
                <c:pt idx="11260">
                  <c:v>144.81</c:v>
                </c:pt>
                <c:pt idx="11261">
                  <c:v>144.81899999999999</c:v>
                </c:pt>
                <c:pt idx="11262">
                  <c:v>144.83000000000001</c:v>
                </c:pt>
                <c:pt idx="11263">
                  <c:v>144.84100000000001</c:v>
                </c:pt>
                <c:pt idx="11264">
                  <c:v>144.858</c:v>
                </c:pt>
                <c:pt idx="11265">
                  <c:v>144.89400000000001</c:v>
                </c:pt>
                <c:pt idx="11266">
                  <c:v>144.91</c:v>
                </c:pt>
                <c:pt idx="11267">
                  <c:v>144.91800000000001</c:v>
                </c:pt>
                <c:pt idx="11268">
                  <c:v>144.93100000000001</c:v>
                </c:pt>
                <c:pt idx="11269">
                  <c:v>144.94200000000001</c:v>
                </c:pt>
                <c:pt idx="11270">
                  <c:v>144.95400000000001</c:v>
                </c:pt>
                <c:pt idx="11271">
                  <c:v>144.965</c:v>
                </c:pt>
                <c:pt idx="11272">
                  <c:v>144.97499999999999</c:v>
                </c:pt>
                <c:pt idx="11273">
                  <c:v>144.988</c:v>
                </c:pt>
                <c:pt idx="11274">
                  <c:v>145.001</c:v>
                </c:pt>
                <c:pt idx="11275">
                  <c:v>145.012</c:v>
                </c:pt>
                <c:pt idx="11276">
                  <c:v>145.02199999999999</c:v>
                </c:pt>
                <c:pt idx="11277">
                  <c:v>145.03200000000001</c:v>
                </c:pt>
                <c:pt idx="11278">
                  <c:v>145.04900000000001</c:v>
                </c:pt>
                <c:pt idx="11279">
                  <c:v>145.09899999999999</c:v>
                </c:pt>
                <c:pt idx="11280">
                  <c:v>145.161</c:v>
                </c:pt>
                <c:pt idx="11281">
                  <c:v>145.19300000000001</c:v>
                </c:pt>
                <c:pt idx="11282">
                  <c:v>145.203</c:v>
                </c:pt>
                <c:pt idx="11283">
                  <c:v>145.21</c:v>
                </c:pt>
                <c:pt idx="11284">
                  <c:v>145.21700000000001</c:v>
                </c:pt>
                <c:pt idx="11285">
                  <c:v>145.226</c:v>
                </c:pt>
                <c:pt idx="11286">
                  <c:v>145.23599999999999</c:v>
                </c:pt>
                <c:pt idx="11287">
                  <c:v>145.24600000000001</c:v>
                </c:pt>
                <c:pt idx="11288">
                  <c:v>145.25700000000001</c:v>
                </c:pt>
                <c:pt idx="11289">
                  <c:v>145.27000000000001</c:v>
                </c:pt>
                <c:pt idx="11290">
                  <c:v>145.28200000000001</c:v>
                </c:pt>
                <c:pt idx="11291">
                  <c:v>145.29300000000001</c:v>
                </c:pt>
                <c:pt idx="11292">
                  <c:v>145.303</c:v>
                </c:pt>
                <c:pt idx="11293">
                  <c:v>145.31700000000001</c:v>
                </c:pt>
                <c:pt idx="11294">
                  <c:v>145.339</c:v>
                </c:pt>
                <c:pt idx="11295">
                  <c:v>145.363</c:v>
                </c:pt>
                <c:pt idx="11296">
                  <c:v>145.38300000000001</c:v>
                </c:pt>
                <c:pt idx="11297">
                  <c:v>145.40299999999999</c:v>
                </c:pt>
                <c:pt idx="11298">
                  <c:v>145.40600000000001</c:v>
                </c:pt>
                <c:pt idx="11299">
                  <c:v>145.41399999999999</c:v>
                </c:pt>
                <c:pt idx="11300">
                  <c:v>145.42099999999999</c:v>
                </c:pt>
                <c:pt idx="11301">
                  <c:v>145.43100000000001</c:v>
                </c:pt>
                <c:pt idx="11302">
                  <c:v>145.44200000000001</c:v>
                </c:pt>
                <c:pt idx="11303">
                  <c:v>145.452</c:v>
                </c:pt>
                <c:pt idx="11304">
                  <c:v>145.46299999999999</c:v>
                </c:pt>
                <c:pt idx="11305">
                  <c:v>145.476</c:v>
                </c:pt>
                <c:pt idx="11306">
                  <c:v>145.49100000000001</c:v>
                </c:pt>
                <c:pt idx="11307">
                  <c:v>145.50399999999999</c:v>
                </c:pt>
                <c:pt idx="11308">
                  <c:v>145.51400000000001</c:v>
                </c:pt>
                <c:pt idx="11309">
                  <c:v>145.524</c:v>
                </c:pt>
                <c:pt idx="11310">
                  <c:v>145.536</c:v>
                </c:pt>
                <c:pt idx="11311">
                  <c:v>145.54400000000001</c:v>
                </c:pt>
                <c:pt idx="11312">
                  <c:v>145.55099999999999</c:v>
                </c:pt>
                <c:pt idx="11313">
                  <c:v>145.56</c:v>
                </c:pt>
                <c:pt idx="11314">
                  <c:v>145.57</c:v>
                </c:pt>
                <c:pt idx="11315">
                  <c:v>145.578</c:v>
                </c:pt>
                <c:pt idx="11316">
                  <c:v>145.58799999999999</c:v>
                </c:pt>
                <c:pt idx="11317">
                  <c:v>145.59700000000001</c:v>
                </c:pt>
                <c:pt idx="11318">
                  <c:v>145.60900000000001</c:v>
                </c:pt>
                <c:pt idx="11319">
                  <c:v>145.62100000000001</c:v>
                </c:pt>
                <c:pt idx="11320">
                  <c:v>145.63300000000001</c:v>
                </c:pt>
                <c:pt idx="11321">
                  <c:v>145.64400000000001</c:v>
                </c:pt>
                <c:pt idx="11322">
                  <c:v>145.65600000000001</c:v>
                </c:pt>
                <c:pt idx="11323">
                  <c:v>145.673</c:v>
                </c:pt>
                <c:pt idx="11324">
                  <c:v>145.70400000000001</c:v>
                </c:pt>
                <c:pt idx="11325">
                  <c:v>145.733</c:v>
                </c:pt>
                <c:pt idx="11326">
                  <c:v>145.744</c:v>
                </c:pt>
                <c:pt idx="11327">
                  <c:v>145.75200000000001</c:v>
                </c:pt>
                <c:pt idx="11328">
                  <c:v>145.75800000000001</c:v>
                </c:pt>
                <c:pt idx="11329">
                  <c:v>145.767</c:v>
                </c:pt>
                <c:pt idx="11330">
                  <c:v>145.773</c:v>
                </c:pt>
                <c:pt idx="11331">
                  <c:v>145.78800000000001</c:v>
                </c:pt>
                <c:pt idx="11332">
                  <c:v>145.80699999999999</c:v>
                </c:pt>
                <c:pt idx="11333">
                  <c:v>145.85</c:v>
                </c:pt>
                <c:pt idx="11334">
                  <c:v>145.88800000000001</c:v>
                </c:pt>
                <c:pt idx="11335">
                  <c:v>145.92599999999999</c:v>
                </c:pt>
                <c:pt idx="11336">
                  <c:v>145.96199999999999</c:v>
                </c:pt>
                <c:pt idx="11337">
                  <c:v>145.96700000000001</c:v>
                </c:pt>
                <c:pt idx="11338">
                  <c:v>145.96899999999999</c:v>
                </c:pt>
                <c:pt idx="11339">
                  <c:v>145.976</c:v>
                </c:pt>
                <c:pt idx="11340">
                  <c:v>145.98500000000001</c:v>
                </c:pt>
                <c:pt idx="11341">
                  <c:v>145.995</c:v>
                </c:pt>
                <c:pt idx="11342">
                  <c:v>146.005</c:v>
                </c:pt>
                <c:pt idx="11343">
                  <c:v>146.01599999999999</c:v>
                </c:pt>
                <c:pt idx="11344">
                  <c:v>146.02500000000001</c:v>
                </c:pt>
                <c:pt idx="11345">
                  <c:v>146.036</c:v>
                </c:pt>
                <c:pt idx="11346">
                  <c:v>146.048</c:v>
                </c:pt>
                <c:pt idx="11347">
                  <c:v>146.059</c:v>
                </c:pt>
                <c:pt idx="11348">
                  <c:v>146.07</c:v>
                </c:pt>
                <c:pt idx="11349">
                  <c:v>146.08000000000001</c:v>
                </c:pt>
                <c:pt idx="11350">
                  <c:v>146.09100000000001</c:v>
                </c:pt>
                <c:pt idx="11351">
                  <c:v>146.102</c:v>
                </c:pt>
                <c:pt idx="11352">
                  <c:v>146.11000000000001</c:v>
                </c:pt>
                <c:pt idx="11353">
                  <c:v>146.11699999999999</c:v>
                </c:pt>
                <c:pt idx="11354">
                  <c:v>146.12100000000001</c:v>
                </c:pt>
                <c:pt idx="11355">
                  <c:v>146.12700000000001</c:v>
                </c:pt>
                <c:pt idx="11356">
                  <c:v>146.13399999999999</c:v>
                </c:pt>
                <c:pt idx="11357">
                  <c:v>146.149</c:v>
                </c:pt>
                <c:pt idx="11358">
                  <c:v>146.173</c:v>
                </c:pt>
                <c:pt idx="11359">
                  <c:v>146.21</c:v>
                </c:pt>
                <c:pt idx="11360">
                  <c:v>146.22900000000001</c:v>
                </c:pt>
                <c:pt idx="11361">
                  <c:v>146.22999999999999</c:v>
                </c:pt>
                <c:pt idx="11362">
                  <c:v>146.24100000000001</c:v>
                </c:pt>
                <c:pt idx="11363">
                  <c:v>146.24299999999999</c:v>
                </c:pt>
                <c:pt idx="11364">
                  <c:v>146.25</c:v>
                </c:pt>
                <c:pt idx="11365">
                  <c:v>146.25899999999999</c:v>
                </c:pt>
                <c:pt idx="11366">
                  <c:v>146.268</c:v>
                </c:pt>
                <c:pt idx="11367">
                  <c:v>146.27699999999999</c:v>
                </c:pt>
                <c:pt idx="11368">
                  <c:v>146.28800000000001</c:v>
                </c:pt>
                <c:pt idx="11369">
                  <c:v>146.30000000000001</c:v>
                </c:pt>
                <c:pt idx="11370">
                  <c:v>146.31200000000001</c:v>
                </c:pt>
                <c:pt idx="11371">
                  <c:v>146.32300000000001</c:v>
                </c:pt>
                <c:pt idx="11372">
                  <c:v>146.33199999999999</c:v>
                </c:pt>
                <c:pt idx="11373">
                  <c:v>146.34200000000001</c:v>
                </c:pt>
                <c:pt idx="11374">
                  <c:v>146.34700000000001</c:v>
                </c:pt>
                <c:pt idx="11375">
                  <c:v>146.375</c:v>
                </c:pt>
                <c:pt idx="11376">
                  <c:v>146.39099999999999</c:v>
                </c:pt>
                <c:pt idx="11377">
                  <c:v>146.39699999999999</c:v>
                </c:pt>
                <c:pt idx="11378">
                  <c:v>146.40100000000001</c:v>
                </c:pt>
                <c:pt idx="11379">
                  <c:v>146.40799999999999</c:v>
                </c:pt>
                <c:pt idx="11380">
                  <c:v>146.41800000000001</c:v>
                </c:pt>
                <c:pt idx="11381">
                  <c:v>146.42500000000001</c:v>
                </c:pt>
                <c:pt idx="11382">
                  <c:v>146.43100000000001</c:v>
                </c:pt>
                <c:pt idx="11383">
                  <c:v>146.43899999999999</c:v>
                </c:pt>
                <c:pt idx="11384">
                  <c:v>146.44800000000001</c:v>
                </c:pt>
                <c:pt idx="11385">
                  <c:v>146.45699999999999</c:v>
                </c:pt>
                <c:pt idx="11386">
                  <c:v>146.46600000000001</c:v>
                </c:pt>
                <c:pt idx="11387">
                  <c:v>146.477</c:v>
                </c:pt>
                <c:pt idx="11388">
                  <c:v>146.489</c:v>
                </c:pt>
                <c:pt idx="11389">
                  <c:v>146.499</c:v>
                </c:pt>
                <c:pt idx="11390">
                  <c:v>146.50700000000001</c:v>
                </c:pt>
                <c:pt idx="11391">
                  <c:v>146.51599999999999</c:v>
                </c:pt>
                <c:pt idx="11392">
                  <c:v>146.52500000000001</c:v>
                </c:pt>
                <c:pt idx="11393">
                  <c:v>146.53800000000001</c:v>
                </c:pt>
                <c:pt idx="11394">
                  <c:v>146.54499999999999</c:v>
                </c:pt>
                <c:pt idx="11395">
                  <c:v>146.55600000000001</c:v>
                </c:pt>
                <c:pt idx="11396">
                  <c:v>146.566</c:v>
                </c:pt>
                <c:pt idx="11397">
                  <c:v>146.57599999999999</c:v>
                </c:pt>
                <c:pt idx="11398">
                  <c:v>146.58600000000001</c:v>
                </c:pt>
                <c:pt idx="11399">
                  <c:v>146.59800000000001</c:v>
                </c:pt>
                <c:pt idx="11400">
                  <c:v>146.608</c:v>
                </c:pt>
                <c:pt idx="11401">
                  <c:v>146.61799999999999</c:v>
                </c:pt>
                <c:pt idx="11402">
                  <c:v>146.62899999999999</c:v>
                </c:pt>
                <c:pt idx="11403">
                  <c:v>146.64099999999999</c:v>
                </c:pt>
                <c:pt idx="11404">
                  <c:v>146.65299999999999</c:v>
                </c:pt>
                <c:pt idx="11405">
                  <c:v>146.66399999999999</c:v>
                </c:pt>
                <c:pt idx="11406">
                  <c:v>146.67400000000001</c:v>
                </c:pt>
                <c:pt idx="11407">
                  <c:v>146.68299999999999</c:v>
                </c:pt>
                <c:pt idx="11408">
                  <c:v>146.691</c:v>
                </c:pt>
                <c:pt idx="11409">
                  <c:v>146.69999999999999</c:v>
                </c:pt>
                <c:pt idx="11410">
                  <c:v>146.71299999999999</c:v>
                </c:pt>
                <c:pt idx="11411">
                  <c:v>146.74100000000001</c:v>
                </c:pt>
                <c:pt idx="11412">
                  <c:v>146.77500000000001</c:v>
                </c:pt>
                <c:pt idx="11413">
                  <c:v>146.78899999999999</c:v>
                </c:pt>
                <c:pt idx="11414">
                  <c:v>146.797</c:v>
                </c:pt>
                <c:pt idx="11415">
                  <c:v>146.81700000000001</c:v>
                </c:pt>
                <c:pt idx="11416">
                  <c:v>146.83600000000001</c:v>
                </c:pt>
                <c:pt idx="11417">
                  <c:v>146.85599999999999</c:v>
                </c:pt>
                <c:pt idx="11418">
                  <c:v>146.87899999999999</c:v>
                </c:pt>
                <c:pt idx="11419">
                  <c:v>146.90600000000001</c:v>
                </c:pt>
                <c:pt idx="11420">
                  <c:v>146.93299999999999</c:v>
                </c:pt>
                <c:pt idx="11421">
                  <c:v>146.95699999999999</c:v>
                </c:pt>
                <c:pt idx="11422">
                  <c:v>146.97399999999999</c:v>
                </c:pt>
                <c:pt idx="11423">
                  <c:v>146.983</c:v>
                </c:pt>
                <c:pt idx="11424">
                  <c:v>147</c:v>
                </c:pt>
                <c:pt idx="11425">
                  <c:v>147.01</c:v>
                </c:pt>
                <c:pt idx="11426">
                  <c:v>147.02099999999999</c:v>
                </c:pt>
                <c:pt idx="11427">
                  <c:v>147.03100000000001</c:v>
                </c:pt>
                <c:pt idx="11428">
                  <c:v>147.04</c:v>
                </c:pt>
                <c:pt idx="11429">
                  <c:v>147.04900000000001</c:v>
                </c:pt>
                <c:pt idx="11430">
                  <c:v>147.05799999999999</c:v>
                </c:pt>
                <c:pt idx="11431">
                  <c:v>147.06700000000001</c:v>
                </c:pt>
                <c:pt idx="11432">
                  <c:v>147.078</c:v>
                </c:pt>
                <c:pt idx="11433">
                  <c:v>147.09</c:v>
                </c:pt>
                <c:pt idx="11434">
                  <c:v>147.10300000000001</c:v>
                </c:pt>
                <c:pt idx="11435">
                  <c:v>147.11600000000001</c:v>
                </c:pt>
                <c:pt idx="11436">
                  <c:v>147.12799999999999</c:v>
                </c:pt>
                <c:pt idx="11437">
                  <c:v>147.13900000000001</c:v>
                </c:pt>
                <c:pt idx="11438">
                  <c:v>147.149</c:v>
                </c:pt>
                <c:pt idx="11439">
                  <c:v>147.166</c:v>
                </c:pt>
                <c:pt idx="11440">
                  <c:v>147.191</c:v>
                </c:pt>
                <c:pt idx="11441">
                  <c:v>147.21799999999999</c:v>
                </c:pt>
                <c:pt idx="11442">
                  <c:v>147.245</c:v>
                </c:pt>
                <c:pt idx="11443">
                  <c:v>147.25200000000001</c:v>
                </c:pt>
                <c:pt idx="11444">
                  <c:v>147.25700000000001</c:v>
                </c:pt>
                <c:pt idx="11445">
                  <c:v>147.26400000000001</c:v>
                </c:pt>
                <c:pt idx="11446">
                  <c:v>147.274</c:v>
                </c:pt>
                <c:pt idx="11447">
                  <c:v>147.286</c:v>
                </c:pt>
                <c:pt idx="11448">
                  <c:v>147.29400000000001</c:v>
                </c:pt>
                <c:pt idx="11449">
                  <c:v>147.304</c:v>
                </c:pt>
                <c:pt idx="11450">
                  <c:v>147.316</c:v>
                </c:pt>
                <c:pt idx="11451">
                  <c:v>147.328</c:v>
                </c:pt>
                <c:pt idx="11452">
                  <c:v>147.33799999999999</c:v>
                </c:pt>
                <c:pt idx="11453">
                  <c:v>147.34800000000001</c:v>
                </c:pt>
                <c:pt idx="11454">
                  <c:v>147.36000000000001</c:v>
                </c:pt>
                <c:pt idx="11455">
                  <c:v>147.38300000000001</c:v>
                </c:pt>
                <c:pt idx="11456">
                  <c:v>147.41800000000001</c:v>
                </c:pt>
                <c:pt idx="11457">
                  <c:v>147.42599999999999</c:v>
                </c:pt>
                <c:pt idx="11458">
                  <c:v>147.446</c:v>
                </c:pt>
                <c:pt idx="11459">
                  <c:v>147.47900000000001</c:v>
                </c:pt>
                <c:pt idx="11460">
                  <c:v>147.517</c:v>
                </c:pt>
                <c:pt idx="11461">
                  <c:v>147.547</c:v>
                </c:pt>
                <c:pt idx="11462">
                  <c:v>147.565</c:v>
                </c:pt>
                <c:pt idx="11463">
                  <c:v>147.57300000000001</c:v>
                </c:pt>
                <c:pt idx="11464">
                  <c:v>147.57599999999999</c:v>
                </c:pt>
                <c:pt idx="11465">
                  <c:v>147.57900000000001</c:v>
                </c:pt>
                <c:pt idx="11466">
                  <c:v>147.583</c:v>
                </c:pt>
                <c:pt idx="11467">
                  <c:v>147.58799999999999</c:v>
                </c:pt>
                <c:pt idx="11468">
                  <c:v>147.59200000000001</c:v>
                </c:pt>
                <c:pt idx="11469">
                  <c:v>147.596</c:v>
                </c:pt>
                <c:pt idx="11470">
                  <c:v>147.601</c:v>
                </c:pt>
                <c:pt idx="11471">
                  <c:v>147.607</c:v>
                </c:pt>
                <c:pt idx="11472">
                  <c:v>147.613</c:v>
                </c:pt>
                <c:pt idx="11473">
                  <c:v>147.62100000000001</c:v>
                </c:pt>
                <c:pt idx="11474">
                  <c:v>147.62899999999999</c:v>
                </c:pt>
                <c:pt idx="11475">
                  <c:v>147.637</c:v>
                </c:pt>
                <c:pt idx="11476">
                  <c:v>147.642</c:v>
                </c:pt>
                <c:pt idx="11477">
                  <c:v>147.648</c:v>
                </c:pt>
                <c:pt idx="11478">
                  <c:v>147.65600000000001</c:v>
                </c:pt>
                <c:pt idx="11479">
                  <c:v>147.66300000000001</c:v>
                </c:pt>
                <c:pt idx="11480">
                  <c:v>147.66999999999999</c:v>
                </c:pt>
                <c:pt idx="11481">
                  <c:v>147.67699999999999</c:v>
                </c:pt>
                <c:pt idx="11482">
                  <c:v>147.684</c:v>
                </c:pt>
                <c:pt idx="11483">
                  <c:v>147.68899999999999</c:v>
                </c:pt>
                <c:pt idx="11484">
                  <c:v>147.69499999999999</c:v>
                </c:pt>
                <c:pt idx="11485">
                  <c:v>147.70099999999999</c:v>
                </c:pt>
                <c:pt idx="11486">
                  <c:v>147.70599999999999</c:v>
                </c:pt>
                <c:pt idx="11487">
                  <c:v>147.71199999999999</c:v>
                </c:pt>
                <c:pt idx="11488">
                  <c:v>147.71799999999999</c:v>
                </c:pt>
                <c:pt idx="11489">
                  <c:v>147.72399999999999</c:v>
                </c:pt>
                <c:pt idx="11490">
                  <c:v>147.72999999999999</c:v>
                </c:pt>
                <c:pt idx="11491">
                  <c:v>147.73599999999999</c:v>
                </c:pt>
                <c:pt idx="11492">
                  <c:v>147.74299999999999</c:v>
                </c:pt>
                <c:pt idx="11493">
                  <c:v>147.75200000000001</c:v>
                </c:pt>
                <c:pt idx="11494">
                  <c:v>147.75899999999999</c:v>
                </c:pt>
                <c:pt idx="11495">
                  <c:v>147.76400000000001</c:v>
                </c:pt>
                <c:pt idx="11496">
                  <c:v>147.77099999999999</c:v>
                </c:pt>
                <c:pt idx="11497">
                  <c:v>147.78299999999999</c:v>
                </c:pt>
                <c:pt idx="11498">
                  <c:v>147.80099999999999</c:v>
                </c:pt>
                <c:pt idx="11499">
                  <c:v>147.815</c:v>
                </c:pt>
                <c:pt idx="11500">
                  <c:v>147.827</c:v>
                </c:pt>
                <c:pt idx="11501">
                  <c:v>147.86500000000001</c:v>
                </c:pt>
                <c:pt idx="11502">
                  <c:v>147.923</c:v>
                </c:pt>
                <c:pt idx="11503">
                  <c:v>147.96700000000001</c:v>
                </c:pt>
                <c:pt idx="11504">
                  <c:v>147.99600000000001</c:v>
                </c:pt>
                <c:pt idx="11505">
                  <c:v>148.005</c:v>
                </c:pt>
                <c:pt idx="11506">
                  <c:v>148.012</c:v>
                </c:pt>
                <c:pt idx="11507">
                  <c:v>148.02000000000001</c:v>
                </c:pt>
                <c:pt idx="11508">
                  <c:v>148.03</c:v>
                </c:pt>
                <c:pt idx="11509">
                  <c:v>148.041</c:v>
                </c:pt>
                <c:pt idx="11510">
                  <c:v>148.048</c:v>
                </c:pt>
                <c:pt idx="11511">
                  <c:v>148.059</c:v>
                </c:pt>
                <c:pt idx="11512">
                  <c:v>148.071</c:v>
                </c:pt>
                <c:pt idx="11513">
                  <c:v>148.08000000000001</c:v>
                </c:pt>
                <c:pt idx="11514">
                  <c:v>148.08699999999999</c:v>
                </c:pt>
                <c:pt idx="11515">
                  <c:v>148.096</c:v>
                </c:pt>
                <c:pt idx="11516">
                  <c:v>148.107</c:v>
                </c:pt>
                <c:pt idx="11517">
                  <c:v>148.11799999999999</c:v>
                </c:pt>
                <c:pt idx="11518">
                  <c:v>148.13</c:v>
                </c:pt>
                <c:pt idx="11519">
                  <c:v>148.14099999999999</c:v>
                </c:pt>
                <c:pt idx="11520">
                  <c:v>148.15299999999999</c:v>
                </c:pt>
                <c:pt idx="11521">
                  <c:v>148.16399999999999</c:v>
                </c:pt>
                <c:pt idx="11522">
                  <c:v>148.17500000000001</c:v>
                </c:pt>
                <c:pt idx="11523">
                  <c:v>148.19300000000001</c:v>
                </c:pt>
                <c:pt idx="11524">
                  <c:v>148.221</c:v>
                </c:pt>
                <c:pt idx="11525">
                  <c:v>148.245</c:v>
                </c:pt>
                <c:pt idx="11526">
                  <c:v>148.25800000000001</c:v>
                </c:pt>
                <c:pt idx="11527">
                  <c:v>148.268</c:v>
                </c:pt>
                <c:pt idx="11528">
                  <c:v>148.27699999999999</c:v>
                </c:pt>
                <c:pt idx="11529">
                  <c:v>148.285</c:v>
                </c:pt>
                <c:pt idx="11530">
                  <c:v>148.29400000000001</c:v>
                </c:pt>
                <c:pt idx="11531">
                  <c:v>148.303</c:v>
                </c:pt>
                <c:pt idx="11532">
                  <c:v>148.31200000000001</c:v>
                </c:pt>
                <c:pt idx="11533">
                  <c:v>148.322</c:v>
                </c:pt>
                <c:pt idx="11534">
                  <c:v>148.33199999999999</c:v>
                </c:pt>
                <c:pt idx="11535">
                  <c:v>148.34399999999999</c:v>
                </c:pt>
                <c:pt idx="11536">
                  <c:v>148.35400000000001</c:v>
                </c:pt>
                <c:pt idx="11537">
                  <c:v>148.364</c:v>
                </c:pt>
                <c:pt idx="11538">
                  <c:v>148.374</c:v>
                </c:pt>
                <c:pt idx="11539">
                  <c:v>148.38399999999999</c:v>
                </c:pt>
                <c:pt idx="11540">
                  <c:v>148.40199999999999</c:v>
                </c:pt>
                <c:pt idx="11541">
                  <c:v>148.43899999999999</c:v>
                </c:pt>
                <c:pt idx="11542">
                  <c:v>148.47399999999999</c:v>
                </c:pt>
                <c:pt idx="11543">
                  <c:v>148.47900000000001</c:v>
                </c:pt>
                <c:pt idx="11544">
                  <c:v>148.482</c:v>
                </c:pt>
                <c:pt idx="11545">
                  <c:v>148.48500000000001</c:v>
                </c:pt>
                <c:pt idx="11546">
                  <c:v>148.49299999999999</c:v>
                </c:pt>
                <c:pt idx="11547">
                  <c:v>148.50200000000001</c:v>
                </c:pt>
                <c:pt idx="11548">
                  <c:v>148.50800000000001</c:v>
                </c:pt>
                <c:pt idx="11549">
                  <c:v>148.51599999999999</c:v>
                </c:pt>
                <c:pt idx="11550">
                  <c:v>148.52500000000001</c:v>
                </c:pt>
                <c:pt idx="11551">
                  <c:v>148.53399999999999</c:v>
                </c:pt>
                <c:pt idx="11552">
                  <c:v>148.542</c:v>
                </c:pt>
                <c:pt idx="11553">
                  <c:v>148.55099999999999</c:v>
                </c:pt>
                <c:pt idx="11554">
                  <c:v>148.56100000000001</c:v>
                </c:pt>
                <c:pt idx="11555">
                  <c:v>148.57300000000001</c:v>
                </c:pt>
                <c:pt idx="11556">
                  <c:v>148.58500000000001</c:v>
                </c:pt>
                <c:pt idx="11557">
                  <c:v>148.59399999999999</c:v>
                </c:pt>
                <c:pt idx="11558">
                  <c:v>148.608</c:v>
                </c:pt>
                <c:pt idx="11559">
                  <c:v>148.63499999999999</c:v>
                </c:pt>
                <c:pt idx="11560">
                  <c:v>148.673</c:v>
                </c:pt>
                <c:pt idx="11561">
                  <c:v>148.71100000000001</c:v>
                </c:pt>
                <c:pt idx="11562">
                  <c:v>148.75</c:v>
                </c:pt>
                <c:pt idx="11563">
                  <c:v>148.792</c:v>
                </c:pt>
                <c:pt idx="11564">
                  <c:v>148.839</c:v>
                </c:pt>
                <c:pt idx="11565">
                  <c:v>148.858</c:v>
                </c:pt>
                <c:pt idx="11566">
                  <c:v>148.86099999999999</c:v>
                </c:pt>
                <c:pt idx="11567">
                  <c:v>148.86600000000001</c:v>
                </c:pt>
                <c:pt idx="11568">
                  <c:v>148.87299999999999</c:v>
                </c:pt>
                <c:pt idx="11569">
                  <c:v>148.87899999999999</c:v>
                </c:pt>
                <c:pt idx="11570">
                  <c:v>148.917</c:v>
                </c:pt>
                <c:pt idx="11571">
                  <c:v>148.93</c:v>
                </c:pt>
                <c:pt idx="11572">
                  <c:v>148.965</c:v>
                </c:pt>
                <c:pt idx="11573">
                  <c:v>149.01499999999999</c:v>
                </c:pt>
                <c:pt idx="11574">
                  <c:v>149.083</c:v>
                </c:pt>
                <c:pt idx="11575">
                  <c:v>149.15199999999999</c:v>
                </c:pt>
                <c:pt idx="11576">
                  <c:v>149.22200000000001</c:v>
                </c:pt>
                <c:pt idx="11577">
                  <c:v>149.25899999999999</c:v>
                </c:pt>
                <c:pt idx="11578">
                  <c:v>149.268</c:v>
                </c:pt>
                <c:pt idx="11579">
                  <c:v>149.27099999999999</c:v>
                </c:pt>
                <c:pt idx="11580">
                  <c:v>149.274</c:v>
                </c:pt>
                <c:pt idx="11581">
                  <c:v>149.27699999999999</c:v>
                </c:pt>
                <c:pt idx="11582">
                  <c:v>149.28</c:v>
                </c:pt>
                <c:pt idx="11583">
                  <c:v>149.28700000000001</c:v>
                </c:pt>
                <c:pt idx="11584">
                  <c:v>149.29499999999999</c:v>
                </c:pt>
                <c:pt idx="11585">
                  <c:v>149.30500000000001</c:v>
                </c:pt>
                <c:pt idx="11586">
                  <c:v>149.316</c:v>
                </c:pt>
                <c:pt idx="11587">
                  <c:v>149.32900000000001</c:v>
                </c:pt>
                <c:pt idx="11588">
                  <c:v>149.34100000000001</c:v>
                </c:pt>
                <c:pt idx="11589">
                  <c:v>149.35</c:v>
                </c:pt>
                <c:pt idx="11590">
                  <c:v>149.358</c:v>
                </c:pt>
                <c:pt idx="11591">
                  <c:v>149.36600000000001</c:v>
                </c:pt>
                <c:pt idx="11592">
                  <c:v>149.376</c:v>
                </c:pt>
                <c:pt idx="11593">
                  <c:v>149.386</c:v>
                </c:pt>
                <c:pt idx="11594">
                  <c:v>149.39099999999999</c:v>
                </c:pt>
                <c:pt idx="11595">
                  <c:v>149.39500000000001</c:v>
                </c:pt>
                <c:pt idx="11596">
                  <c:v>149.40299999999999</c:v>
                </c:pt>
                <c:pt idx="11597">
                  <c:v>149.405</c:v>
                </c:pt>
                <c:pt idx="11598">
                  <c:v>149.411</c:v>
                </c:pt>
                <c:pt idx="11599">
                  <c:v>149.417</c:v>
                </c:pt>
                <c:pt idx="11600">
                  <c:v>149.429</c:v>
                </c:pt>
                <c:pt idx="11601">
                  <c:v>149.46899999999999</c:v>
                </c:pt>
                <c:pt idx="11602">
                  <c:v>149.51599999999999</c:v>
                </c:pt>
                <c:pt idx="11603">
                  <c:v>149.57300000000001</c:v>
                </c:pt>
                <c:pt idx="11604">
                  <c:v>149.62899999999999</c:v>
                </c:pt>
                <c:pt idx="11605">
                  <c:v>149.666</c:v>
                </c:pt>
                <c:pt idx="11606">
                  <c:v>149.68899999999999</c:v>
                </c:pt>
                <c:pt idx="11607">
                  <c:v>149.71</c:v>
                </c:pt>
                <c:pt idx="11608">
                  <c:v>149.72499999999999</c:v>
                </c:pt>
                <c:pt idx="11609">
                  <c:v>149.72999999999999</c:v>
                </c:pt>
                <c:pt idx="11610">
                  <c:v>149.733</c:v>
                </c:pt>
                <c:pt idx="11611">
                  <c:v>149.73500000000001</c:v>
                </c:pt>
                <c:pt idx="11612">
                  <c:v>149.744</c:v>
                </c:pt>
                <c:pt idx="11613">
                  <c:v>149.768</c:v>
                </c:pt>
                <c:pt idx="11614">
                  <c:v>149.81</c:v>
                </c:pt>
                <c:pt idx="11615">
                  <c:v>149.83699999999999</c:v>
                </c:pt>
                <c:pt idx="11616">
                  <c:v>149.84800000000001</c:v>
                </c:pt>
                <c:pt idx="11617">
                  <c:v>149.857</c:v>
                </c:pt>
                <c:pt idx="11618">
                  <c:v>149.863</c:v>
                </c:pt>
                <c:pt idx="11619">
                  <c:v>149.86699999999999</c:v>
                </c:pt>
                <c:pt idx="11620">
                  <c:v>149.87899999999999</c:v>
                </c:pt>
                <c:pt idx="11621">
                  <c:v>149.91800000000001</c:v>
                </c:pt>
                <c:pt idx="11622">
                  <c:v>149.952</c:v>
                </c:pt>
                <c:pt idx="11623">
                  <c:v>149.95699999999999</c:v>
                </c:pt>
                <c:pt idx="11624">
                  <c:v>149.96</c:v>
                </c:pt>
                <c:pt idx="11625">
                  <c:v>149.964</c:v>
                </c:pt>
                <c:pt idx="11626">
                  <c:v>149.96700000000001</c:v>
                </c:pt>
                <c:pt idx="11627">
                  <c:v>149.97</c:v>
                </c:pt>
                <c:pt idx="11628">
                  <c:v>149.97300000000001</c:v>
                </c:pt>
                <c:pt idx="11629">
                  <c:v>149.97999999999999</c:v>
                </c:pt>
                <c:pt idx="11630">
                  <c:v>149.99299999999999</c:v>
                </c:pt>
                <c:pt idx="11631">
                  <c:v>150.011</c:v>
                </c:pt>
                <c:pt idx="11632">
                  <c:v>150.041</c:v>
                </c:pt>
                <c:pt idx="11633">
                  <c:v>150.04900000000001</c:v>
                </c:pt>
                <c:pt idx="11634">
                  <c:v>150.05099999999999</c:v>
                </c:pt>
                <c:pt idx="11635">
                  <c:v>150.053</c:v>
                </c:pt>
                <c:pt idx="11636">
                  <c:v>150.05699999999999</c:v>
                </c:pt>
                <c:pt idx="11637">
                  <c:v>150.06200000000001</c:v>
                </c:pt>
                <c:pt idx="11638">
                  <c:v>150.066</c:v>
                </c:pt>
                <c:pt idx="11639">
                  <c:v>150.072</c:v>
                </c:pt>
                <c:pt idx="11640">
                  <c:v>150.08099999999999</c:v>
                </c:pt>
                <c:pt idx="11641">
                  <c:v>150.09100000000001</c:v>
                </c:pt>
                <c:pt idx="11642">
                  <c:v>150.1</c:v>
                </c:pt>
                <c:pt idx="11643">
                  <c:v>150.11199999999999</c:v>
                </c:pt>
                <c:pt idx="11644">
                  <c:v>150.124</c:v>
                </c:pt>
                <c:pt idx="11645">
                  <c:v>150.136</c:v>
                </c:pt>
                <c:pt idx="11646">
                  <c:v>150.14500000000001</c:v>
                </c:pt>
                <c:pt idx="11647">
                  <c:v>150.15100000000001</c:v>
                </c:pt>
                <c:pt idx="11648">
                  <c:v>150.15799999999999</c:v>
                </c:pt>
                <c:pt idx="11649">
                  <c:v>150.16499999999999</c:v>
                </c:pt>
                <c:pt idx="11650">
                  <c:v>150.17400000000001</c:v>
                </c:pt>
                <c:pt idx="11651">
                  <c:v>150.18100000000001</c:v>
                </c:pt>
                <c:pt idx="11652">
                  <c:v>150.18700000000001</c:v>
                </c:pt>
                <c:pt idx="11653">
                  <c:v>150.196</c:v>
                </c:pt>
                <c:pt idx="11654">
                  <c:v>150.20500000000001</c:v>
                </c:pt>
                <c:pt idx="11655">
                  <c:v>150.215</c:v>
                </c:pt>
                <c:pt idx="11656">
                  <c:v>150.22499999999999</c:v>
                </c:pt>
                <c:pt idx="11657">
                  <c:v>150.23599999999999</c:v>
                </c:pt>
                <c:pt idx="11658">
                  <c:v>150.249</c:v>
                </c:pt>
                <c:pt idx="11659">
                  <c:v>150.261</c:v>
                </c:pt>
                <c:pt idx="11660">
                  <c:v>150.27199999999999</c:v>
                </c:pt>
                <c:pt idx="11661">
                  <c:v>150.28100000000001</c:v>
                </c:pt>
                <c:pt idx="11662">
                  <c:v>150.29</c:v>
                </c:pt>
                <c:pt idx="11663">
                  <c:v>150.30000000000001</c:v>
                </c:pt>
                <c:pt idx="11664">
                  <c:v>150.309</c:v>
                </c:pt>
                <c:pt idx="11665">
                  <c:v>150.31899999999999</c:v>
                </c:pt>
                <c:pt idx="11666">
                  <c:v>150.35</c:v>
                </c:pt>
                <c:pt idx="11667">
                  <c:v>150.37200000000001</c:v>
                </c:pt>
                <c:pt idx="11668">
                  <c:v>150.37799999999999</c:v>
                </c:pt>
                <c:pt idx="11669">
                  <c:v>150.387</c:v>
                </c:pt>
                <c:pt idx="11670">
                  <c:v>150.39500000000001</c:v>
                </c:pt>
                <c:pt idx="11671">
                  <c:v>150.405</c:v>
                </c:pt>
                <c:pt idx="11672">
                  <c:v>150.417</c:v>
                </c:pt>
                <c:pt idx="11673">
                  <c:v>150.42599999999999</c:v>
                </c:pt>
                <c:pt idx="11674">
                  <c:v>150.441</c:v>
                </c:pt>
                <c:pt idx="11675">
                  <c:v>150.46199999999999</c:v>
                </c:pt>
                <c:pt idx="11676">
                  <c:v>150.48099999999999</c:v>
                </c:pt>
                <c:pt idx="11677">
                  <c:v>150.50700000000001</c:v>
                </c:pt>
                <c:pt idx="11678">
                  <c:v>150.53700000000001</c:v>
                </c:pt>
                <c:pt idx="11679">
                  <c:v>150.56299999999999</c:v>
                </c:pt>
                <c:pt idx="11680">
                  <c:v>150.56700000000001</c:v>
                </c:pt>
                <c:pt idx="11681">
                  <c:v>150.572</c:v>
                </c:pt>
                <c:pt idx="11682">
                  <c:v>150.57599999999999</c:v>
                </c:pt>
                <c:pt idx="11683">
                  <c:v>150.583</c:v>
                </c:pt>
                <c:pt idx="11684">
                  <c:v>150.59200000000001</c:v>
                </c:pt>
                <c:pt idx="11685">
                  <c:v>150.601</c:v>
                </c:pt>
                <c:pt idx="11686">
                  <c:v>150.61000000000001</c:v>
                </c:pt>
                <c:pt idx="11687">
                  <c:v>150.62299999999999</c:v>
                </c:pt>
                <c:pt idx="11688">
                  <c:v>150.63499999999999</c:v>
                </c:pt>
                <c:pt idx="11689">
                  <c:v>150.648</c:v>
                </c:pt>
                <c:pt idx="11690">
                  <c:v>150.65700000000001</c:v>
                </c:pt>
                <c:pt idx="11691">
                  <c:v>150.66800000000001</c:v>
                </c:pt>
                <c:pt idx="11692">
                  <c:v>150.679</c:v>
                </c:pt>
                <c:pt idx="11693">
                  <c:v>150.68899999999999</c:v>
                </c:pt>
                <c:pt idx="11694">
                  <c:v>150.70099999999999</c:v>
                </c:pt>
                <c:pt idx="11695">
                  <c:v>150.709</c:v>
                </c:pt>
                <c:pt idx="11696">
                  <c:v>150.72200000000001</c:v>
                </c:pt>
                <c:pt idx="11697">
                  <c:v>150.74799999999999</c:v>
                </c:pt>
                <c:pt idx="11698">
                  <c:v>150.77500000000001</c:v>
                </c:pt>
                <c:pt idx="11699">
                  <c:v>150.786</c:v>
                </c:pt>
                <c:pt idx="11700">
                  <c:v>150.78899999999999</c:v>
                </c:pt>
                <c:pt idx="11701">
                  <c:v>150.792</c:v>
                </c:pt>
                <c:pt idx="11702">
                  <c:v>150.79599999999999</c:v>
                </c:pt>
                <c:pt idx="11703">
                  <c:v>150.79900000000001</c:v>
                </c:pt>
                <c:pt idx="11704">
                  <c:v>150.804</c:v>
                </c:pt>
                <c:pt idx="11705">
                  <c:v>150.81100000000001</c:v>
                </c:pt>
                <c:pt idx="11706">
                  <c:v>150.81700000000001</c:v>
                </c:pt>
                <c:pt idx="11707">
                  <c:v>150.82300000000001</c:v>
                </c:pt>
                <c:pt idx="11708">
                  <c:v>150.82900000000001</c:v>
                </c:pt>
                <c:pt idx="11709">
                  <c:v>150.83500000000001</c:v>
                </c:pt>
                <c:pt idx="11710">
                  <c:v>150.85</c:v>
                </c:pt>
                <c:pt idx="11711">
                  <c:v>150.881</c:v>
                </c:pt>
                <c:pt idx="11712">
                  <c:v>150.911</c:v>
                </c:pt>
                <c:pt idx="11713">
                  <c:v>150.941</c:v>
                </c:pt>
                <c:pt idx="11714">
                  <c:v>150.97</c:v>
                </c:pt>
                <c:pt idx="11715">
                  <c:v>151</c:v>
                </c:pt>
                <c:pt idx="11716">
                  <c:v>151.01599999999999</c:v>
                </c:pt>
                <c:pt idx="11717">
                  <c:v>151.02500000000001</c:v>
                </c:pt>
                <c:pt idx="11718">
                  <c:v>151.03399999999999</c:v>
                </c:pt>
                <c:pt idx="11719">
                  <c:v>151.04</c:v>
                </c:pt>
                <c:pt idx="11720">
                  <c:v>151.047</c:v>
                </c:pt>
                <c:pt idx="11721">
                  <c:v>151.05500000000001</c:v>
                </c:pt>
                <c:pt idx="11722">
                  <c:v>151.06399999999999</c:v>
                </c:pt>
                <c:pt idx="11723">
                  <c:v>151.07400000000001</c:v>
                </c:pt>
                <c:pt idx="11724">
                  <c:v>151.08600000000001</c:v>
                </c:pt>
                <c:pt idx="11725">
                  <c:v>151.09800000000001</c:v>
                </c:pt>
                <c:pt idx="11726">
                  <c:v>151.11000000000001</c:v>
                </c:pt>
                <c:pt idx="11727">
                  <c:v>151.12</c:v>
                </c:pt>
                <c:pt idx="11728">
                  <c:v>151.13</c:v>
                </c:pt>
                <c:pt idx="11729">
                  <c:v>151.142</c:v>
                </c:pt>
                <c:pt idx="11730">
                  <c:v>151.15799999999999</c:v>
                </c:pt>
                <c:pt idx="11731">
                  <c:v>151.191</c:v>
                </c:pt>
                <c:pt idx="11732">
                  <c:v>151.21600000000001</c:v>
                </c:pt>
                <c:pt idx="11733">
                  <c:v>151.23500000000001</c:v>
                </c:pt>
                <c:pt idx="11734">
                  <c:v>151.26300000000001</c:v>
                </c:pt>
                <c:pt idx="11735">
                  <c:v>151.29300000000001</c:v>
                </c:pt>
                <c:pt idx="11736">
                  <c:v>151.322</c:v>
                </c:pt>
                <c:pt idx="11737">
                  <c:v>151.352</c:v>
                </c:pt>
                <c:pt idx="11738">
                  <c:v>151.381</c:v>
                </c:pt>
                <c:pt idx="11739">
                  <c:v>151.40100000000001</c:v>
                </c:pt>
                <c:pt idx="11740">
                  <c:v>151.405</c:v>
                </c:pt>
                <c:pt idx="11741">
                  <c:v>151.40799999999999</c:v>
                </c:pt>
                <c:pt idx="11742">
                  <c:v>151.411</c:v>
                </c:pt>
                <c:pt idx="11743">
                  <c:v>151.41399999999999</c:v>
                </c:pt>
                <c:pt idx="11744">
                  <c:v>151.41999999999999</c:v>
                </c:pt>
                <c:pt idx="11745">
                  <c:v>151.42500000000001</c:v>
                </c:pt>
                <c:pt idx="11746">
                  <c:v>151.434</c:v>
                </c:pt>
                <c:pt idx="11747">
                  <c:v>151.44399999999999</c:v>
                </c:pt>
                <c:pt idx="11748">
                  <c:v>151.45400000000001</c:v>
                </c:pt>
                <c:pt idx="11749">
                  <c:v>151.465</c:v>
                </c:pt>
                <c:pt idx="11750">
                  <c:v>151.47800000000001</c:v>
                </c:pt>
                <c:pt idx="11751">
                  <c:v>151.49100000000001</c:v>
                </c:pt>
                <c:pt idx="11752">
                  <c:v>151.50399999999999</c:v>
                </c:pt>
                <c:pt idx="11753">
                  <c:v>151.51400000000001</c:v>
                </c:pt>
                <c:pt idx="11754">
                  <c:v>151.52500000000001</c:v>
                </c:pt>
                <c:pt idx="11755">
                  <c:v>151.535</c:v>
                </c:pt>
                <c:pt idx="11756">
                  <c:v>151.54499999999999</c:v>
                </c:pt>
                <c:pt idx="11757">
                  <c:v>151.553</c:v>
                </c:pt>
                <c:pt idx="11758">
                  <c:v>151.559</c:v>
                </c:pt>
                <c:pt idx="11759">
                  <c:v>151.56399999999999</c:v>
                </c:pt>
                <c:pt idx="11760">
                  <c:v>151.57400000000001</c:v>
                </c:pt>
                <c:pt idx="11761">
                  <c:v>151.59200000000001</c:v>
                </c:pt>
                <c:pt idx="11762">
                  <c:v>151.60400000000001</c:v>
                </c:pt>
                <c:pt idx="11763">
                  <c:v>151.61699999999999</c:v>
                </c:pt>
                <c:pt idx="11764">
                  <c:v>151.64599999999999</c:v>
                </c:pt>
                <c:pt idx="11765">
                  <c:v>151.67500000000001</c:v>
                </c:pt>
                <c:pt idx="11766">
                  <c:v>151.69</c:v>
                </c:pt>
                <c:pt idx="11767">
                  <c:v>151.69399999999999</c:v>
                </c:pt>
                <c:pt idx="11768">
                  <c:v>151.69999999999999</c:v>
                </c:pt>
                <c:pt idx="11769">
                  <c:v>151.708</c:v>
                </c:pt>
                <c:pt idx="11770">
                  <c:v>151.71799999999999</c:v>
                </c:pt>
                <c:pt idx="11771">
                  <c:v>151.72900000000001</c:v>
                </c:pt>
                <c:pt idx="11772">
                  <c:v>151.739</c:v>
                </c:pt>
                <c:pt idx="11773">
                  <c:v>151.749</c:v>
                </c:pt>
                <c:pt idx="11774">
                  <c:v>151.76</c:v>
                </c:pt>
                <c:pt idx="11775">
                  <c:v>151.773</c:v>
                </c:pt>
                <c:pt idx="11776">
                  <c:v>151.785</c:v>
                </c:pt>
                <c:pt idx="11777">
                  <c:v>151.79400000000001</c:v>
                </c:pt>
                <c:pt idx="11778">
                  <c:v>151.803</c:v>
                </c:pt>
                <c:pt idx="11779">
                  <c:v>151.81200000000001</c:v>
                </c:pt>
                <c:pt idx="11780">
                  <c:v>151.82</c:v>
                </c:pt>
                <c:pt idx="11781">
                  <c:v>151.833</c:v>
                </c:pt>
                <c:pt idx="11782">
                  <c:v>151.86600000000001</c:v>
                </c:pt>
                <c:pt idx="11783">
                  <c:v>151.893</c:v>
                </c:pt>
                <c:pt idx="11784">
                  <c:v>151.91900000000001</c:v>
                </c:pt>
                <c:pt idx="11785">
                  <c:v>151.92599999999999</c:v>
                </c:pt>
                <c:pt idx="11786">
                  <c:v>151.935</c:v>
                </c:pt>
                <c:pt idx="11787">
                  <c:v>151.947</c:v>
                </c:pt>
                <c:pt idx="11788">
                  <c:v>151.959</c:v>
                </c:pt>
                <c:pt idx="11789">
                  <c:v>151.971</c:v>
                </c:pt>
                <c:pt idx="11790">
                  <c:v>151.98099999999999</c:v>
                </c:pt>
                <c:pt idx="11791">
                  <c:v>151.99100000000001</c:v>
                </c:pt>
                <c:pt idx="11792">
                  <c:v>152.001</c:v>
                </c:pt>
                <c:pt idx="11793">
                  <c:v>152.01300000000001</c:v>
                </c:pt>
                <c:pt idx="11794">
                  <c:v>152.02600000000001</c:v>
                </c:pt>
                <c:pt idx="11795">
                  <c:v>152.03899999999999</c:v>
                </c:pt>
                <c:pt idx="11796">
                  <c:v>152.05099999999999</c:v>
                </c:pt>
                <c:pt idx="11797">
                  <c:v>152.06</c:v>
                </c:pt>
                <c:pt idx="11798">
                  <c:v>152.07</c:v>
                </c:pt>
                <c:pt idx="11799">
                  <c:v>152.084</c:v>
                </c:pt>
                <c:pt idx="11800">
                  <c:v>152.12100000000001</c:v>
                </c:pt>
                <c:pt idx="11801">
                  <c:v>152.15700000000001</c:v>
                </c:pt>
                <c:pt idx="11802">
                  <c:v>152.173</c:v>
                </c:pt>
                <c:pt idx="11803">
                  <c:v>152.18199999999999</c:v>
                </c:pt>
                <c:pt idx="11804">
                  <c:v>152.18600000000001</c:v>
                </c:pt>
                <c:pt idx="11805">
                  <c:v>152.196</c:v>
                </c:pt>
                <c:pt idx="11806">
                  <c:v>152.20599999999999</c:v>
                </c:pt>
                <c:pt idx="11807">
                  <c:v>152.22</c:v>
                </c:pt>
                <c:pt idx="11808">
                  <c:v>152.22999999999999</c:v>
                </c:pt>
                <c:pt idx="11809">
                  <c:v>152.24</c:v>
                </c:pt>
                <c:pt idx="11810">
                  <c:v>152.25200000000001</c:v>
                </c:pt>
                <c:pt idx="11811">
                  <c:v>152.26400000000001</c:v>
                </c:pt>
                <c:pt idx="11812">
                  <c:v>152.27500000000001</c:v>
                </c:pt>
                <c:pt idx="11813">
                  <c:v>152.28299999999999</c:v>
                </c:pt>
                <c:pt idx="11814">
                  <c:v>152.29300000000001</c:v>
                </c:pt>
                <c:pt idx="11815">
                  <c:v>152.303</c:v>
                </c:pt>
                <c:pt idx="11816">
                  <c:v>152.31</c:v>
                </c:pt>
                <c:pt idx="11817">
                  <c:v>152.31399999999999</c:v>
                </c:pt>
                <c:pt idx="11818">
                  <c:v>152.32599999999999</c:v>
                </c:pt>
                <c:pt idx="11819">
                  <c:v>152.35300000000001</c:v>
                </c:pt>
                <c:pt idx="11820">
                  <c:v>152.376</c:v>
                </c:pt>
                <c:pt idx="11821">
                  <c:v>152.38499999999999</c:v>
                </c:pt>
                <c:pt idx="11822">
                  <c:v>152.38999999999999</c:v>
                </c:pt>
                <c:pt idx="11823">
                  <c:v>152.4</c:v>
                </c:pt>
                <c:pt idx="11824">
                  <c:v>152.404</c:v>
                </c:pt>
                <c:pt idx="11825">
                  <c:v>152.41800000000001</c:v>
                </c:pt>
                <c:pt idx="11826">
                  <c:v>152.45099999999999</c:v>
                </c:pt>
                <c:pt idx="11827">
                  <c:v>152.47800000000001</c:v>
                </c:pt>
                <c:pt idx="11828">
                  <c:v>152.501</c:v>
                </c:pt>
                <c:pt idx="11829">
                  <c:v>152.53100000000001</c:v>
                </c:pt>
                <c:pt idx="11830">
                  <c:v>152.56</c:v>
                </c:pt>
                <c:pt idx="11831">
                  <c:v>152.56700000000001</c:v>
                </c:pt>
                <c:pt idx="11832">
                  <c:v>152.57300000000001</c:v>
                </c:pt>
                <c:pt idx="11833">
                  <c:v>152.578</c:v>
                </c:pt>
                <c:pt idx="11834">
                  <c:v>152.59100000000001</c:v>
                </c:pt>
                <c:pt idx="11835">
                  <c:v>152.648</c:v>
                </c:pt>
                <c:pt idx="11836">
                  <c:v>152.727</c:v>
                </c:pt>
                <c:pt idx="11837">
                  <c:v>152.74</c:v>
                </c:pt>
                <c:pt idx="11838">
                  <c:v>152.74700000000001</c:v>
                </c:pt>
                <c:pt idx="11839">
                  <c:v>152.751</c:v>
                </c:pt>
                <c:pt idx="11840">
                  <c:v>152.75399999999999</c:v>
                </c:pt>
                <c:pt idx="11841">
                  <c:v>152.75800000000001</c:v>
                </c:pt>
                <c:pt idx="11842">
                  <c:v>152.762</c:v>
                </c:pt>
                <c:pt idx="11843">
                  <c:v>152.767</c:v>
                </c:pt>
                <c:pt idx="11844">
                  <c:v>152.773</c:v>
                </c:pt>
                <c:pt idx="11845">
                  <c:v>152.786</c:v>
                </c:pt>
                <c:pt idx="11846">
                  <c:v>152.815</c:v>
                </c:pt>
                <c:pt idx="11847">
                  <c:v>152.852</c:v>
                </c:pt>
                <c:pt idx="11848">
                  <c:v>152.88900000000001</c:v>
                </c:pt>
                <c:pt idx="11849">
                  <c:v>152.90600000000001</c:v>
                </c:pt>
                <c:pt idx="11850">
                  <c:v>152.91399999999999</c:v>
                </c:pt>
                <c:pt idx="11851">
                  <c:v>152.93199999999999</c:v>
                </c:pt>
                <c:pt idx="11852">
                  <c:v>152.96199999999999</c:v>
                </c:pt>
                <c:pt idx="11853">
                  <c:v>152.99100000000001</c:v>
                </c:pt>
                <c:pt idx="11854">
                  <c:v>153.012</c:v>
                </c:pt>
                <c:pt idx="11855">
                  <c:v>153.02199999999999</c:v>
                </c:pt>
                <c:pt idx="11856">
                  <c:v>153.029</c:v>
                </c:pt>
                <c:pt idx="11857">
                  <c:v>153.035</c:v>
                </c:pt>
                <c:pt idx="11858">
                  <c:v>153.03700000000001</c:v>
                </c:pt>
                <c:pt idx="11859">
                  <c:v>153.04300000000001</c:v>
                </c:pt>
                <c:pt idx="11860">
                  <c:v>153.05099999999999</c:v>
                </c:pt>
                <c:pt idx="11861">
                  <c:v>153.059</c:v>
                </c:pt>
                <c:pt idx="11862">
                  <c:v>153.06700000000001</c:v>
                </c:pt>
                <c:pt idx="11863">
                  <c:v>153.077</c:v>
                </c:pt>
                <c:pt idx="11864">
                  <c:v>153.09</c:v>
                </c:pt>
                <c:pt idx="11865">
                  <c:v>153.102</c:v>
                </c:pt>
                <c:pt idx="11866">
                  <c:v>153.11099999999999</c:v>
                </c:pt>
                <c:pt idx="11867">
                  <c:v>153.12100000000001</c:v>
                </c:pt>
                <c:pt idx="11868">
                  <c:v>153.13</c:v>
                </c:pt>
                <c:pt idx="11869">
                  <c:v>153.15799999999999</c:v>
                </c:pt>
                <c:pt idx="11870">
                  <c:v>153.16800000000001</c:v>
                </c:pt>
                <c:pt idx="11871">
                  <c:v>153.17699999999999</c:v>
                </c:pt>
                <c:pt idx="11872">
                  <c:v>153.209</c:v>
                </c:pt>
                <c:pt idx="11873">
                  <c:v>153.244</c:v>
                </c:pt>
                <c:pt idx="11874">
                  <c:v>153.26</c:v>
                </c:pt>
                <c:pt idx="11875">
                  <c:v>153.26900000000001</c:v>
                </c:pt>
                <c:pt idx="11876">
                  <c:v>153.27799999999999</c:v>
                </c:pt>
                <c:pt idx="11877">
                  <c:v>153.28899999999999</c:v>
                </c:pt>
                <c:pt idx="11878">
                  <c:v>153.30000000000001</c:v>
                </c:pt>
                <c:pt idx="11879">
                  <c:v>153.309</c:v>
                </c:pt>
                <c:pt idx="11880">
                  <c:v>153.321</c:v>
                </c:pt>
                <c:pt idx="11881">
                  <c:v>153.333</c:v>
                </c:pt>
                <c:pt idx="11882">
                  <c:v>153.34399999999999</c:v>
                </c:pt>
                <c:pt idx="11883">
                  <c:v>153.35499999999999</c:v>
                </c:pt>
                <c:pt idx="11884">
                  <c:v>153.36699999999999</c:v>
                </c:pt>
                <c:pt idx="11885">
                  <c:v>153.37700000000001</c:v>
                </c:pt>
                <c:pt idx="11886">
                  <c:v>153.38300000000001</c:v>
                </c:pt>
                <c:pt idx="11887">
                  <c:v>153.38900000000001</c:v>
                </c:pt>
                <c:pt idx="11888">
                  <c:v>153.39599999999999</c:v>
                </c:pt>
                <c:pt idx="11889">
                  <c:v>153.405</c:v>
                </c:pt>
                <c:pt idx="11890">
                  <c:v>153.41399999999999</c:v>
                </c:pt>
                <c:pt idx="11891">
                  <c:v>153.435</c:v>
                </c:pt>
                <c:pt idx="11892">
                  <c:v>153.46299999999999</c:v>
                </c:pt>
                <c:pt idx="11893">
                  <c:v>153.47300000000001</c:v>
                </c:pt>
                <c:pt idx="11894">
                  <c:v>153.47900000000001</c:v>
                </c:pt>
                <c:pt idx="11895">
                  <c:v>153.506</c:v>
                </c:pt>
                <c:pt idx="11896">
                  <c:v>153.51</c:v>
                </c:pt>
                <c:pt idx="11897">
                  <c:v>153.51900000000001</c:v>
                </c:pt>
                <c:pt idx="11898">
                  <c:v>153.52799999999999</c:v>
                </c:pt>
                <c:pt idx="11899">
                  <c:v>153.54</c:v>
                </c:pt>
                <c:pt idx="11900">
                  <c:v>153.55099999999999</c:v>
                </c:pt>
                <c:pt idx="11901">
                  <c:v>153.56100000000001</c:v>
                </c:pt>
                <c:pt idx="11902">
                  <c:v>153.572</c:v>
                </c:pt>
                <c:pt idx="11903">
                  <c:v>153.58500000000001</c:v>
                </c:pt>
                <c:pt idx="11904">
                  <c:v>153.59800000000001</c:v>
                </c:pt>
                <c:pt idx="11905">
                  <c:v>153.60900000000001</c:v>
                </c:pt>
                <c:pt idx="11906">
                  <c:v>153.619</c:v>
                </c:pt>
                <c:pt idx="11907">
                  <c:v>153.62799999999999</c:v>
                </c:pt>
                <c:pt idx="11908">
                  <c:v>153.63999999999999</c:v>
                </c:pt>
                <c:pt idx="11909">
                  <c:v>153.66800000000001</c:v>
                </c:pt>
                <c:pt idx="11910">
                  <c:v>153.703</c:v>
                </c:pt>
                <c:pt idx="11911">
                  <c:v>153.732</c:v>
                </c:pt>
                <c:pt idx="11912">
                  <c:v>153.75800000000001</c:v>
                </c:pt>
                <c:pt idx="11913">
                  <c:v>153.786</c:v>
                </c:pt>
                <c:pt idx="11914">
                  <c:v>153.81100000000001</c:v>
                </c:pt>
                <c:pt idx="11915">
                  <c:v>153.833</c:v>
                </c:pt>
                <c:pt idx="11916">
                  <c:v>153.846</c:v>
                </c:pt>
                <c:pt idx="11917">
                  <c:v>153.85400000000001</c:v>
                </c:pt>
                <c:pt idx="11918">
                  <c:v>153.86000000000001</c:v>
                </c:pt>
                <c:pt idx="11919">
                  <c:v>153.87100000000001</c:v>
                </c:pt>
                <c:pt idx="11920">
                  <c:v>153.881</c:v>
                </c:pt>
                <c:pt idx="11921">
                  <c:v>153.892</c:v>
                </c:pt>
                <c:pt idx="11922">
                  <c:v>153.904</c:v>
                </c:pt>
                <c:pt idx="11923">
                  <c:v>153.917</c:v>
                </c:pt>
                <c:pt idx="11924">
                  <c:v>153.928</c:v>
                </c:pt>
                <c:pt idx="11925">
                  <c:v>153.93600000000001</c:v>
                </c:pt>
                <c:pt idx="11926">
                  <c:v>153.946</c:v>
                </c:pt>
                <c:pt idx="11927">
                  <c:v>153.958</c:v>
                </c:pt>
                <c:pt idx="11928">
                  <c:v>154.00299999999999</c:v>
                </c:pt>
                <c:pt idx="11929">
                  <c:v>154.04</c:v>
                </c:pt>
                <c:pt idx="11930">
                  <c:v>154.06299999999999</c:v>
                </c:pt>
                <c:pt idx="11931">
                  <c:v>154.07499999999999</c:v>
                </c:pt>
                <c:pt idx="11932">
                  <c:v>154.08099999999999</c:v>
                </c:pt>
                <c:pt idx="11933">
                  <c:v>154.09100000000001</c:v>
                </c:pt>
                <c:pt idx="11934">
                  <c:v>154.1</c:v>
                </c:pt>
                <c:pt idx="11935">
                  <c:v>154.11000000000001</c:v>
                </c:pt>
                <c:pt idx="11936">
                  <c:v>154.12</c:v>
                </c:pt>
                <c:pt idx="11937">
                  <c:v>154.13</c:v>
                </c:pt>
                <c:pt idx="11938">
                  <c:v>154.13999999999999</c:v>
                </c:pt>
                <c:pt idx="11939">
                  <c:v>154.15199999999999</c:v>
                </c:pt>
                <c:pt idx="11940">
                  <c:v>154.16399999999999</c:v>
                </c:pt>
                <c:pt idx="11941">
                  <c:v>154.17500000000001</c:v>
                </c:pt>
                <c:pt idx="11942">
                  <c:v>154.18299999999999</c:v>
                </c:pt>
                <c:pt idx="11943">
                  <c:v>154.19200000000001</c:v>
                </c:pt>
                <c:pt idx="11944">
                  <c:v>154.202</c:v>
                </c:pt>
                <c:pt idx="11945">
                  <c:v>154.21100000000001</c:v>
                </c:pt>
                <c:pt idx="11946">
                  <c:v>154.22200000000001</c:v>
                </c:pt>
                <c:pt idx="11947">
                  <c:v>154.24299999999999</c:v>
                </c:pt>
                <c:pt idx="11948">
                  <c:v>154.256</c:v>
                </c:pt>
                <c:pt idx="11949">
                  <c:v>154.28399999999999</c:v>
                </c:pt>
                <c:pt idx="11950">
                  <c:v>154.29300000000001</c:v>
                </c:pt>
                <c:pt idx="11951">
                  <c:v>154.304</c:v>
                </c:pt>
                <c:pt idx="11952">
                  <c:v>154.31200000000001</c:v>
                </c:pt>
                <c:pt idx="11953">
                  <c:v>154.322</c:v>
                </c:pt>
                <c:pt idx="11954">
                  <c:v>154.334</c:v>
                </c:pt>
                <c:pt idx="11955">
                  <c:v>154.34399999999999</c:v>
                </c:pt>
                <c:pt idx="11956">
                  <c:v>154.35300000000001</c:v>
                </c:pt>
                <c:pt idx="11957">
                  <c:v>154.36600000000001</c:v>
                </c:pt>
                <c:pt idx="11958">
                  <c:v>154.38</c:v>
                </c:pt>
                <c:pt idx="11959">
                  <c:v>154.38800000000001</c:v>
                </c:pt>
                <c:pt idx="11960">
                  <c:v>154.39699999999999</c:v>
                </c:pt>
                <c:pt idx="11961">
                  <c:v>154.40700000000001</c:v>
                </c:pt>
                <c:pt idx="11962">
                  <c:v>154.41900000000001</c:v>
                </c:pt>
                <c:pt idx="11963">
                  <c:v>154.44200000000001</c:v>
                </c:pt>
                <c:pt idx="11964">
                  <c:v>154.47499999999999</c:v>
                </c:pt>
                <c:pt idx="11965">
                  <c:v>154.51400000000001</c:v>
                </c:pt>
                <c:pt idx="11966">
                  <c:v>154.55199999999999</c:v>
                </c:pt>
                <c:pt idx="11967">
                  <c:v>154.596</c:v>
                </c:pt>
                <c:pt idx="11968">
                  <c:v>154.626</c:v>
                </c:pt>
                <c:pt idx="11969">
                  <c:v>154.63800000000001</c:v>
                </c:pt>
                <c:pt idx="11970">
                  <c:v>154.64400000000001</c:v>
                </c:pt>
                <c:pt idx="11971">
                  <c:v>154.648</c:v>
                </c:pt>
                <c:pt idx="11972">
                  <c:v>154.65199999999999</c:v>
                </c:pt>
                <c:pt idx="11973">
                  <c:v>154.666</c:v>
                </c:pt>
                <c:pt idx="11974">
                  <c:v>154.69499999999999</c:v>
                </c:pt>
                <c:pt idx="11975">
                  <c:v>154.714</c:v>
                </c:pt>
                <c:pt idx="11976">
                  <c:v>154.72</c:v>
                </c:pt>
                <c:pt idx="11977">
                  <c:v>154.72399999999999</c:v>
                </c:pt>
                <c:pt idx="11978">
                  <c:v>154.72900000000001</c:v>
                </c:pt>
                <c:pt idx="11979">
                  <c:v>154.74199999999999</c:v>
                </c:pt>
                <c:pt idx="11980">
                  <c:v>154.77199999999999</c:v>
                </c:pt>
                <c:pt idx="11981">
                  <c:v>154.80699999999999</c:v>
                </c:pt>
                <c:pt idx="11982">
                  <c:v>154.84399999999999</c:v>
                </c:pt>
                <c:pt idx="11983">
                  <c:v>154.846</c:v>
                </c:pt>
                <c:pt idx="11984">
                  <c:v>154.85300000000001</c:v>
                </c:pt>
                <c:pt idx="11985">
                  <c:v>154.86099999999999</c:v>
                </c:pt>
                <c:pt idx="11986">
                  <c:v>154.87100000000001</c:v>
                </c:pt>
                <c:pt idx="11987">
                  <c:v>154.88300000000001</c:v>
                </c:pt>
                <c:pt idx="11988">
                  <c:v>154.89400000000001</c:v>
                </c:pt>
                <c:pt idx="11989">
                  <c:v>154.904</c:v>
                </c:pt>
                <c:pt idx="11990">
                  <c:v>154.91499999999999</c:v>
                </c:pt>
                <c:pt idx="11991">
                  <c:v>154.92699999999999</c:v>
                </c:pt>
                <c:pt idx="11992">
                  <c:v>154.94</c:v>
                </c:pt>
                <c:pt idx="11993">
                  <c:v>154.95099999999999</c:v>
                </c:pt>
                <c:pt idx="11994">
                  <c:v>154.96100000000001</c:v>
                </c:pt>
                <c:pt idx="11995">
                  <c:v>154.971</c:v>
                </c:pt>
                <c:pt idx="11996">
                  <c:v>154.982</c:v>
                </c:pt>
                <c:pt idx="11997">
                  <c:v>154.99</c:v>
                </c:pt>
                <c:pt idx="11998">
                  <c:v>155.00800000000001</c:v>
                </c:pt>
                <c:pt idx="11999">
                  <c:v>155.018</c:v>
                </c:pt>
                <c:pt idx="12000">
                  <c:v>155.02000000000001</c:v>
                </c:pt>
                <c:pt idx="12001">
                  <c:v>155.03100000000001</c:v>
                </c:pt>
                <c:pt idx="12002">
                  <c:v>155.06100000000001</c:v>
                </c:pt>
                <c:pt idx="12003">
                  <c:v>155.09200000000001</c:v>
                </c:pt>
                <c:pt idx="12004">
                  <c:v>155.11799999999999</c:v>
                </c:pt>
                <c:pt idx="12005">
                  <c:v>155.13900000000001</c:v>
                </c:pt>
                <c:pt idx="12006">
                  <c:v>155.16</c:v>
                </c:pt>
                <c:pt idx="12007">
                  <c:v>155.18</c:v>
                </c:pt>
                <c:pt idx="12008">
                  <c:v>155.19399999999999</c:v>
                </c:pt>
                <c:pt idx="12009">
                  <c:v>155.20099999999999</c:v>
                </c:pt>
                <c:pt idx="12010">
                  <c:v>155.21799999999999</c:v>
                </c:pt>
                <c:pt idx="12011">
                  <c:v>155.22800000000001</c:v>
                </c:pt>
                <c:pt idx="12012">
                  <c:v>155.24700000000001</c:v>
                </c:pt>
                <c:pt idx="12013">
                  <c:v>155.28100000000001</c:v>
                </c:pt>
                <c:pt idx="12014">
                  <c:v>155.29</c:v>
                </c:pt>
                <c:pt idx="12015">
                  <c:v>155.29400000000001</c:v>
                </c:pt>
                <c:pt idx="12016">
                  <c:v>155.30099999999999</c:v>
                </c:pt>
                <c:pt idx="12017">
                  <c:v>155.30600000000001</c:v>
                </c:pt>
                <c:pt idx="12018">
                  <c:v>155.309</c:v>
                </c:pt>
                <c:pt idx="12019">
                  <c:v>155.31700000000001</c:v>
                </c:pt>
                <c:pt idx="12020">
                  <c:v>155.32499999999999</c:v>
                </c:pt>
                <c:pt idx="12021">
                  <c:v>155.33099999999999</c:v>
                </c:pt>
                <c:pt idx="12022">
                  <c:v>155.34100000000001</c:v>
                </c:pt>
                <c:pt idx="12023">
                  <c:v>155.35</c:v>
                </c:pt>
                <c:pt idx="12024">
                  <c:v>155.36000000000001</c:v>
                </c:pt>
                <c:pt idx="12025">
                  <c:v>155.37</c:v>
                </c:pt>
                <c:pt idx="12026">
                  <c:v>155.38</c:v>
                </c:pt>
                <c:pt idx="12027">
                  <c:v>155.392</c:v>
                </c:pt>
                <c:pt idx="12028">
                  <c:v>155.40199999999999</c:v>
                </c:pt>
                <c:pt idx="12029">
                  <c:v>155.40899999999999</c:v>
                </c:pt>
                <c:pt idx="12030">
                  <c:v>155.41399999999999</c:v>
                </c:pt>
                <c:pt idx="12031">
                  <c:v>155.42099999999999</c:v>
                </c:pt>
                <c:pt idx="12032">
                  <c:v>155.428</c:v>
                </c:pt>
                <c:pt idx="12033">
                  <c:v>155.43700000000001</c:v>
                </c:pt>
                <c:pt idx="12034">
                  <c:v>155.446</c:v>
                </c:pt>
                <c:pt idx="12035">
                  <c:v>155.45599999999999</c:v>
                </c:pt>
                <c:pt idx="12036">
                  <c:v>155.465</c:v>
                </c:pt>
                <c:pt idx="12037">
                  <c:v>155.47399999999999</c:v>
                </c:pt>
                <c:pt idx="12038">
                  <c:v>155.48699999999999</c:v>
                </c:pt>
                <c:pt idx="12039">
                  <c:v>155.52600000000001</c:v>
                </c:pt>
                <c:pt idx="12040">
                  <c:v>155.572</c:v>
                </c:pt>
                <c:pt idx="12041">
                  <c:v>155.62</c:v>
                </c:pt>
                <c:pt idx="12042">
                  <c:v>155.65299999999999</c:v>
                </c:pt>
                <c:pt idx="12043">
                  <c:v>155.66499999999999</c:v>
                </c:pt>
                <c:pt idx="12044">
                  <c:v>155.67400000000001</c:v>
                </c:pt>
                <c:pt idx="12045">
                  <c:v>155.68199999999999</c:v>
                </c:pt>
                <c:pt idx="12046">
                  <c:v>155.69300000000001</c:v>
                </c:pt>
                <c:pt idx="12047">
                  <c:v>155.702</c:v>
                </c:pt>
                <c:pt idx="12048">
                  <c:v>155.71299999999999</c:v>
                </c:pt>
                <c:pt idx="12049">
                  <c:v>155.726</c:v>
                </c:pt>
                <c:pt idx="12050">
                  <c:v>155.739</c:v>
                </c:pt>
                <c:pt idx="12051">
                  <c:v>155.74799999999999</c:v>
                </c:pt>
                <c:pt idx="12052">
                  <c:v>155.75899999999999</c:v>
                </c:pt>
                <c:pt idx="12053">
                  <c:v>155.77199999999999</c:v>
                </c:pt>
                <c:pt idx="12054">
                  <c:v>155.809</c:v>
                </c:pt>
                <c:pt idx="12055">
                  <c:v>155.86099999999999</c:v>
                </c:pt>
                <c:pt idx="12056">
                  <c:v>155.91800000000001</c:v>
                </c:pt>
                <c:pt idx="12057">
                  <c:v>155.95099999999999</c:v>
                </c:pt>
                <c:pt idx="12058">
                  <c:v>155.96100000000001</c:v>
                </c:pt>
                <c:pt idx="12059">
                  <c:v>155.965</c:v>
                </c:pt>
                <c:pt idx="12060">
                  <c:v>155.971</c:v>
                </c:pt>
                <c:pt idx="12061">
                  <c:v>155.97800000000001</c:v>
                </c:pt>
                <c:pt idx="12062">
                  <c:v>155.98599999999999</c:v>
                </c:pt>
                <c:pt idx="12063">
                  <c:v>155.99600000000001</c:v>
                </c:pt>
                <c:pt idx="12064">
                  <c:v>156.006</c:v>
                </c:pt>
                <c:pt idx="12065">
                  <c:v>156.017</c:v>
                </c:pt>
                <c:pt idx="12066">
                  <c:v>156.02699999999999</c:v>
                </c:pt>
                <c:pt idx="12067">
                  <c:v>156.03899999999999</c:v>
                </c:pt>
                <c:pt idx="12068">
                  <c:v>156.05099999999999</c:v>
                </c:pt>
                <c:pt idx="12069">
                  <c:v>156.06</c:v>
                </c:pt>
                <c:pt idx="12070">
                  <c:v>156.071</c:v>
                </c:pt>
                <c:pt idx="12071">
                  <c:v>156.084</c:v>
                </c:pt>
                <c:pt idx="12072">
                  <c:v>156.11199999999999</c:v>
                </c:pt>
                <c:pt idx="12073">
                  <c:v>156.125</c:v>
                </c:pt>
                <c:pt idx="12074">
                  <c:v>156.13900000000001</c:v>
                </c:pt>
                <c:pt idx="12075">
                  <c:v>156.15299999999999</c:v>
                </c:pt>
                <c:pt idx="12076">
                  <c:v>156.16900000000001</c:v>
                </c:pt>
                <c:pt idx="12077">
                  <c:v>156.178</c:v>
                </c:pt>
                <c:pt idx="12078">
                  <c:v>156.18700000000001</c:v>
                </c:pt>
                <c:pt idx="12079">
                  <c:v>156.196</c:v>
                </c:pt>
                <c:pt idx="12080">
                  <c:v>156.208</c:v>
                </c:pt>
                <c:pt idx="12081">
                  <c:v>156.221</c:v>
                </c:pt>
                <c:pt idx="12082">
                  <c:v>156.23400000000001</c:v>
                </c:pt>
                <c:pt idx="12083">
                  <c:v>156.24600000000001</c:v>
                </c:pt>
                <c:pt idx="12084">
                  <c:v>156.25700000000001</c:v>
                </c:pt>
                <c:pt idx="12085">
                  <c:v>156.267</c:v>
                </c:pt>
                <c:pt idx="12086">
                  <c:v>156.28100000000001</c:v>
                </c:pt>
                <c:pt idx="12087">
                  <c:v>156.31399999999999</c:v>
                </c:pt>
                <c:pt idx="12088">
                  <c:v>156.34399999999999</c:v>
                </c:pt>
                <c:pt idx="12089">
                  <c:v>156.363</c:v>
                </c:pt>
                <c:pt idx="12090">
                  <c:v>156.38</c:v>
                </c:pt>
                <c:pt idx="12091">
                  <c:v>156.39400000000001</c:v>
                </c:pt>
                <c:pt idx="12092">
                  <c:v>156.40100000000001</c:v>
                </c:pt>
                <c:pt idx="12093">
                  <c:v>156.40600000000001</c:v>
                </c:pt>
                <c:pt idx="12094">
                  <c:v>156.41499999999999</c:v>
                </c:pt>
                <c:pt idx="12095">
                  <c:v>156.423</c:v>
                </c:pt>
                <c:pt idx="12096">
                  <c:v>156.429</c:v>
                </c:pt>
                <c:pt idx="12097">
                  <c:v>156.434</c:v>
                </c:pt>
                <c:pt idx="12098">
                  <c:v>156.44</c:v>
                </c:pt>
                <c:pt idx="12099">
                  <c:v>156.447</c:v>
                </c:pt>
                <c:pt idx="12100">
                  <c:v>156.45500000000001</c:v>
                </c:pt>
                <c:pt idx="12101">
                  <c:v>156.464</c:v>
                </c:pt>
                <c:pt idx="12102">
                  <c:v>156.47399999999999</c:v>
                </c:pt>
                <c:pt idx="12103">
                  <c:v>156.48099999999999</c:v>
                </c:pt>
                <c:pt idx="12104">
                  <c:v>156.48599999999999</c:v>
                </c:pt>
                <c:pt idx="12105">
                  <c:v>156.49100000000001</c:v>
                </c:pt>
                <c:pt idx="12106">
                  <c:v>156.499</c:v>
                </c:pt>
                <c:pt idx="12107">
                  <c:v>156.50700000000001</c:v>
                </c:pt>
                <c:pt idx="12108">
                  <c:v>156.51499999999999</c:v>
                </c:pt>
                <c:pt idx="12109">
                  <c:v>156.523</c:v>
                </c:pt>
                <c:pt idx="12110">
                  <c:v>156.53100000000001</c:v>
                </c:pt>
                <c:pt idx="12111">
                  <c:v>156.53700000000001</c:v>
                </c:pt>
                <c:pt idx="12112">
                  <c:v>156.54300000000001</c:v>
                </c:pt>
                <c:pt idx="12113">
                  <c:v>156.55099999999999</c:v>
                </c:pt>
                <c:pt idx="12114">
                  <c:v>156.56</c:v>
                </c:pt>
                <c:pt idx="12115">
                  <c:v>156.57</c:v>
                </c:pt>
                <c:pt idx="12116">
                  <c:v>156.58199999999999</c:v>
                </c:pt>
                <c:pt idx="12117">
                  <c:v>156.59399999999999</c:v>
                </c:pt>
                <c:pt idx="12118">
                  <c:v>156.607</c:v>
                </c:pt>
                <c:pt idx="12119">
                  <c:v>156.619</c:v>
                </c:pt>
                <c:pt idx="12120">
                  <c:v>156.63300000000001</c:v>
                </c:pt>
                <c:pt idx="12121">
                  <c:v>156.66399999999999</c:v>
                </c:pt>
                <c:pt idx="12122">
                  <c:v>156.73400000000001</c:v>
                </c:pt>
                <c:pt idx="12123">
                  <c:v>156.79300000000001</c:v>
                </c:pt>
                <c:pt idx="12124">
                  <c:v>156.81100000000001</c:v>
                </c:pt>
                <c:pt idx="12125">
                  <c:v>156.81700000000001</c:v>
                </c:pt>
                <c:pt idx="12126">
                  <c:v>156.822</c:v>
                </c:pt>
                <c:pt idx="12127">
                  <c:v>156.82599999999999</c:v>
                </c:pt>
                <c:pt idx="12128">
                  <c:v>156.83099999999999</c:v>
                </c:pt>
                <c:pt idx="12129">
                  <c:v>156.839</c:v>
                </c:pt>
                <c:pt idx="12130">
                  <c:v>156.845</c:v>
                </c:pt>
                <c:pt idx="12131">
                  <c:v>156.851</c:v>
                </c:pt>
                <c:pt idx="12132">
                  <c:v>156.857</c:v>
                </c:pt>
                <c:pt idx="12133">
                  <c:v>156.863</c:v>
                </c:pt>
                <c:pt idx="12134">
                  <c:v>156.869</c:v>
                </c:pt>
                <c:pt idx="12135">
                  <c:v>156.876</c:v>
                </c:pt>
                <c:pt idx="12136">
                  <c:v>156.88300000000001</c:v>
                </c:pt>
                <c:pt idx="12137">
                  <c:v>156.89099999999999</c:v>
                </c:pt>
                <c:pt idx="12138">
                  <c:v>156.899</c:v>
                </c:pt>
                <c:pt idx="12139">
                  <c:v>156.90899999999999</c:v>
                </c:pt>
                <c:pt idx="12140">
                  <c:v>156.91900000000001</c:v>
                </c:pt>
                <c:pt idx="12141">
                  <c:v>156.92599999999999</c:v>
                </c:pt>
                <c:pt idx="12142">
                  <c:v>156.93299999999999</c:v>
                </c:pt>
                <c:pt idx="12143">
                  <c:v>156.94</c:v>
                </c:pt>
                <c:pt idx="12144">
                  <c:v>156.94900000000001</c:v>
                </c:pt>
                <c:pt idx="12145">
                  <c:v>156.95699999999999</c:v>
                </c:pt>
                <c:pt idx="12146">
                  <c:v>156.965</c:v>
                </c:pt>
                <c:pt idx="12147">
                  <c:v>156.97399999999999</c:v>
                </c:pt>
                <c:pt idx="12148">
                  <c:v>156.98099999999999</c:v>
                </c:pt>
                <c:pt idx="12149">
                  <c:v>156.988</c:v>
                </c:pt>
                <c:pt idx="12150">
                  <c:v>156.994</c:v>
                </c:pt>
                <c:pt idx="12151">
                  <c:v>157.001</c:v>
                </c:pt>
                <c:pt idx="12152">
                  <c:v>157.00800000000001</c:v>
                </c:pt>
                <c:pt idx="12153">
                  <c:v>157.01499999999999</c:v>
                </c:pt>
                <c:pt idx="12154">
                  <c:v>157.02199999999999</c:v>
                </c:pt>
                <c:pt idx="12155">
                  <c:v>157.029</c:v>
                </c:pt>
                <c:pt idx="12156">
                  <c:v>157.03700000000001</c:v>
                </c:pt>
                <c:pt idx="12157">
                  <c:v>157.04499999999999</c:v>
                </c:pt>
                <c:pt idx="12158">
                  <c:v>157.05500000000001</c:v>
                </c:pt>
                <c:pt idx="12159">
                  <c:v>157.065</c:v>
                </c:pt>
                <c:pt idx="12160">
                  <c:v>157.07300000000001</c:v>
                </c:pt>
                <c:pt idx="12161">
                  <c:v>157.07900000000001</c:v>
                </c:pt>
                <c:pt idx="12162">
                  <c:v>157.08799999999999</c:v>
                </c:pt>
                <c:pt idx="12163">
                  <c:v>157.096</c:v>
                </c:pt>
                <c:pt idx="12164">
                  <c:v>157.10300000000001</c:v>
                </c:pt>
                <c:pt idx="12165">
                  <c:v>157.11099999999999</c:v>
                </c:pt>
                <c:pt idx="12166">
                  <c:v>157.11799999999999</c:v>
                </c:pt>
                <c:pt idx="12167">
                  <c:v>157.124</c:v>
                </c:pt>
                <c:pt idx="12168">
                  <c:v>157.12899999999999</c:v>
                </c:pt>
                <c:pt idx="12169">
                  <c:v>157.13399999999999</c:v>
                </c:pt>
                <c:pt idx="12170">
                  <c:v>157.13900000000001</c:v>
                </c:pt>
                <c:pt idx="12171">
                  <c:v>157.14400000000001</c:v>
                </c:pt>
                <c:pt idx="12172">
                  <c:v>157.149</c:v>
                </c:pt>
                <c:pt idx="12173">
                  <c:v>157.154</c:v>
                </c:pt>
                <c:pt idx="12174">
                  <c:v>157.16</c:v>
                </c:pt>
                <c:pt idx="12175">
                  <c:v>157.16499999999999</c:v>
                </c:pt>
                <c:pt idx="12176">
                  <c:v>157.16999999999999</c:v>
                </c:pt>
                <c:pt idx="12177">
                  <c:v>157.17500000000001</c:v>
                </c:pt>
                <c:pt idx="12178">
                  <c:v>157.18</c:v>
                </c:pt>
                <c:pt idx="12179">
                  <c:v>157.18600000000001</c:v>
                </c:pt>
                <c:pt idx="12180">
                  <c:v>157.191</c:v>
                </c:pt>
                <c:pt idx="12181">
                  <c:v>157.196</c:v>
                </c:pt>
                <c:pt idx="12182">
                  <c:v>157.20099999999999</c:v>
                </c:pt>
                <c:pt idx="12183">
                  <c:v>157.20599999999999</c:v>
                </c:pt>
                <c:pt idx="12184">
                  <c:v>157.21199999999999</c:v>
                </c:pt>
                <c:pt idx="12185">
                  <c:v>157.21700000000001</c:v>
                </c:pt>
                <c:pt idx="12186">
                  <c:v>157.22200000000001</c:v>
                </c:pt>
                <c:pt idx="12187">
                  <c:v>157.227</c:v>
                </c:pt>
                <c:pt idx="12188">
                  <c:v>157.232</c:v>
                </c:pt>
                <c:pt idx="12189">
                  <c:v>157.23699999999999</c:v>
                </c:pt>
                <c:pt idx="12190">
                  <c:v>157.24299999999999</c:v>
                </c:pt>
                <c:pt idx="12191">
                  <c:v>157.24799999999999</c:v>
                </c:pt>
                <c:pt idx="12192">
                  <c:v>157.25299999999999</c:v>
                </c:pt>
                <c:pt idx="12193">
                  <c:v>157.25800000000001</c:v>
                </c:pt>
                <c:pt idx="12194">
                  <c:v>157.26300000000001</c:v>
                </c:pt>
                <c:pt idx="12195">
                  <c:v>157.26900000000001</c:v>
                </c:pt>
                <c:pt idx="12196">
                  <c:v>157.274</c:v>
                </c:pt>
                <c:pt idx="12197">
                  <c:v>157.279</c:v>
                </c:pt>
                <c:pt idx="12198">
                  <c:v>157.28399999999999</c:v>
                </c:pt>
                <c:pt idx="12199">
                  <c:v>157.28899999999999</c:v>
                </c:pt>
                <c:pt idx="12200">
                  <c:v>157.29499999999999</c:v>
                </c:pt>
                <c:pt idx="12201">
                  <c:v>157.30000000000001</c:v>
                </c:pt>
                <c:pt idx="12202">
                  <c:v>157.30500000000001</c:v>
                </c:pt>
                <c:pt idx="12203">
                  <c:v>157.31</c:v>
                </c:pt>
                <c:pt idx="12204">
                  <c:v>157.315</c:v>
                </c:pt>
                <c:pt idx="12205">
                  <c:v>157.32</c:v>
                </c:pt>
                <c:pt idx="12206">
                  <c:v>157.32599999999999</c:v>
                </c:pt>
                <c:pt idx="12207">
                  <c:v>157.33099999999999</c:v>
                </c:pt>
                <c:pt idx="12208">
                  <c:v>157.33600000000001</c:v>
                </c:pt>
                <c:pt idx="12209">
                  <c:v>157.34100000000001</c:v>
                </c:pt>
                <c:pt idx="12210">
                  <c:v>157.346</c:v>
                </c:pt>
                <c:pt idx="12211">
                  <c:v>157.352</c:v>
                </c:pt>
                <c:pt idx="12212">
                  <c:v>157.357</c:v>
                </c:pt>
                <c:pt idx="12213">
                  <c:v>157.36199999999999</c:v>
                </c:pt>
                <c:pt idx="12214">
                  <c:v>157.36699999999999</c:v>
                </c:pt>
                <c:pt idx="12215">
                  <c:v>157.37200000000001</c:v>
                </c:pt>
                <c:pt idx="12216">
                  <c:v>157.37799999999999</c:v>
                </c:pt>
                <c:pt idx="12217">
                  <c:v>157.38300000000001</c:v>
                </c:pt>
                <c:pt idx="12218">
                  <c:v>157.38800000000001</c:v>
                </c:pt>
                <c:pt idx="12219">
                  <c:v>157.393</c:v>
                </c:pt>
                <c:pt idx="12220">
                  <c:v>157.398</c:v>
                </c:pt>
                <c:pt idx="12221">
                  <c:v>157.40299999999999</c:v>
                </c:pt>
                <c:pt idx="12222">
                  <c:v>157.405</c:v>
                </c:pt>
                <c:pt idx="12223">
                  <c:v>157.40799999999999</c:v>
                </c:pt>
                <c:pt idx="12224">
                  <c:v>157.411</c:v>
                </c:pt>
                <c:pt idx="12225">
                  <c:v>157.41300000000001</c:v>
                </c:pt>
                <c:pt idx="12226">
                  <c:v>157.416</c:v>
                </c:pt>
                <c:pt idx="12227">
                  <c:v>157.41900000000001</c:v>
                </c:pt>
                <c:pt idx="12228">
                  <c:v>157.422</c:v>
                </c:pt>
                <c:pt idx="12229">
                  <c:v>157.42400000000001</c:v>
                </c:pt>
                <c:pt idx="12230">
                  <c:v>157.42699999999999</c:v>
                </c:pt>
                <c:pt idx="12231">
                  <c:v>157.429</c:v>
                </c:pt>
                <c:pt idx="12232">
                  <c:v>157.43100000000001</c:v>
                </c:pt>
                <c:pt idx="12233">
                  <c:v>157.43299999999999</c:v>
                </c:pt>
                <c:pt idx="12234">
                  <c:v>157.43600000000001</c:v>
                </c:pt>
                <c:pt idx="12235">
                  <c:v>157.43799999999999</c:v>
                </c:pt>
                <c:pt idx="12236">
                  <c:v>157.44</c:v>
                </c:pt>
                <c:pt idx="12237">
                  <c:v>157.44200000000001</c:v>
                </c:pt>
                <c:pt idx="12238">
                  <c:v>157.44499999999999</c:v>
                </c:pt>
                <c:pt idx="12239">
                  <c:v>157.447</c:v>
                </c:pt>
                <c:pt idx="12240">
                  <c:v>157.44900000000001</c:v>
                </c:pt>
                <c:pt idx="12241">
                  <c:v>157.452</c:v>
                </c:pt>
                <c:pt idx="12242">
                  <c:v>157.45400000000001</c:v>
                </c:pt>
                <c:pt idx="12243">
                  <c:v>157.45699999999999</c:v>
                </c:pt>
                <c:pt idx="12244">
                  <c:v>157.46</c:v>
                </c:pt>
                <c:pt idx="12245">
                  <c:v>157.46299999999999</c:v>
                </c:pt>
                <c:pt idx="12246">
                  <c:v>157.465</c:v>
                </c:pt>
                <c:pt idx="12247">
                  <c:v>157.46700000000001</c:v>
                </c:pt>
                <c:pt idx="12248">
                  <c:v>157.47</c:v>
                </c:pt>
                <c:pt idx="12249">
                  <c:v>157.47200000000001</c:v>
                </c:pt>
                <c:pt idx="12250">
                  <c:v>157.47399999999999</c:v>
                </c:pt>
                <c:pt idx="12251">
                  <c:v>157.476</c:v>
                </c:pt>
                <c:pt idx="12252">
                  <c:v>157.47900000000001</c:v>
                </c:pt>
                <c:pt idx="12253">
                  <c:v>157.48099999999999</c:v>
                </c:pt>
                <c:pt idx="12254">
                  <c:v>157.483</c:v>
                </c:pt>
                <c:pt idx="12255">
                  <c:v>157.48500000000001</c:v>
                </c:pt>
                <c:pt idx="12256">
                  <c:v>157.488</c:v>
                </c:pt>
                <c:pt idx="12257">
                  <c:v>157.49100000000001</c:v>
                </c:pt>
                <c:pt idx="12258">
                  <c:v>157.49299999999999</c:v>
                </c:pt>
                <c:pt idx="12259">
                  <c:v>157.49600000000001</c:v>
                </c:pt>
                <c:pt idx="12260">
                  <c:v>157.499</c:v>
                </c:pt>
                <c:pt idx="12261">
                  <c:v>157.501</c:v>
                </c:pt>
                <c:pt idx="12262">
                  <c:v>157.50399999999999</c:v>
                </c:pt>
                <c:pt idx="12263">
                  <c:v>157.506</c:v>
                </c:pt>
                <c:pt idx="12264">
                  <c:v>157.50800000000001</c:v>
                </c:pt>
                <c:pt idx="12265">
                  <c:v>157.51</c:v>
                </c:pt>
                <c:pt idx="12266">
                  <c:v>157.512</c:v>
                </c:pt>
                <c:pt idx="12267">
                  <c:v>157.51499999999999</c:v>
                </c:pt>
                <c:pt idx="12268">
                  <c:v>157.517</c:v>
                </c:pt>
                <c:pt idx="12269">
                  <c:v>157.51900000000001</c:v>
                </c:pt>
                <c:pt idx="12270">
                  <c:v>157.52099999999999</c:v>
                </c:pt>
                <c:pt idx="12271">
                  <c:v>157.524</c:v>
                </c:pt>
                <c:pt idx="12272">
                  <c:v>157.52600000000001</c:v>
                </c:pt>
                <c:pt idx="12273">
                  <c:v>157.52799999999999</c:v>
                </c:pt>
                <c:pt idx="12274">
                  <c:v>157.53</c:v>
                </c:pt>
                <c:pt idx="12275">
                  <c:v>157.53299999999999</c:v>
                </c:pt>
                <c:pt idx="12276">
                  <c:v>157.535</c:v>
                </c:pt>
                <c:pt idx="12277">
                  <c:v>157.54</c:v>
                </c:pt>
                <c:pt idx="12278">
                  <c:v>157.55500000000001</c:v>
                </c:pt>
                <c:pt idx="12279">
                  <c:v>157.59299999999999</c:v>
                </c:pt>
                <c:pt idx="12280">
                  <c:v>157.63</c:v>
                </c:pt>
                <c:pt idx="12281">
                  <c:v>157.66399999999999</c:v>
                </c:pt>
                <c:pt idx="12282">
                  <c:v>157.66999999999999</c:v>
                </c:pt>
                <c:pt idx="12283">
                  <c:v>157.673</c:v>
                </c:pt>
                <c:pt idx="12284">
                  <c:v>157.67500000000001</c:v>
                </c:pt>
                <c:pt idx="12285">
                  <c:v>157.67699999999999</c:v>
                </c:pt>
                <c:pt idx="12286">
                  <c:v>157.679</c:v>
                </c:pt>
                <c:pt idx="12287">
                  <c:v>157.68199999999999</c:v>
                </c:pt>
                <c:pt idx="12288">
                  <c:v>157.684</c:v>
                </c:pt>
                <c:pt idx="12289">
                  <c:v>157.68700000000001</c:v>
                </c:pt>
                <c:pt idx="12290">
                  <c:v>157.68899999999999</c:v>
                </c:pt>
                <c:pt idx="12291">
                  <c:v>157.691</c:v>
                </c:pt>
                <c:pt idx="12292">
                  <c:v>157.69300000000001</c:v>
                </c:pt>
                <c:pt idx="12293">
                  <c:v>157.69499999999999</c:v>
                </c:pt>
                <c:pt idx="12294">
                  <c:v>157.69800000000001</c:v>
                </c:pt>
                <c:pt idx="12295">
                  <c:v>157.69999999999999</c:v>
                </c:pt>
                <c:pt idx="12296">
                  <c:v>157.702</c:v>
                </c:pt>
                <c:pt idx="12297">
                  <c:v>157.70500000000001</c:v>
                </c:pt>
                <c:pt idx="12298">
                  <c:v>157.708</c:v>
                </c:pt>
                <c:pt idx="12299">
                  <c:v>157.71100000000001</c:v>
                </c:pt>
                <c:pt idx="12300">
                  <c:v>157.71700000000001</c:v>
                </c:pt>
                <c:pt idx="12301">
                  <c:v>157.72399999999999</c:v>
                </c:pt>
                <c:pt idx="12302">
                  <c:v>157.72499999999999</c:v>
                </c:pt>
                <c:pt idx="12303">
                  <c:v>157.72800000000001</c:v>
                </c:pt>
                <c:pt idx="12304">
                  <c:v>157.73099999999999</c:v>
                </c:pt>
                <c:pt idx="12305">
                  <c:v>157.73400000000001</c:v>
                </c:pt>
                <c:pt idx="12306">
                  <c:v>157.73699999999999</c:v>
                </c:pt>
                <c:pt idx="12307">
                  <c:v>157.739</c:v>
                </c:pt>
                <c:pt idx="12308">
                  <c:v>157.74199999999999</c:v>
                </c:pt>
                <c:pt idx="12309">
                  <c:v>157.745</c:v>
                </c:pt>
                <c:pt idx="12310">
                  <c:v>157.74799999999999</c:v>
                </c:pt>
                <c:pt idx="12311">
                  <c:v>157.75</c:v>
                </c:pt>
                <c:pt idx="12312">
                  <c:v>157.75299999999999</c:v>
                </c:pt>
                <c:pt idx="12313">
                  <c:v>157.756</c:v>
                </c:pt>
                <c:pt idx="12314">
                  <c:v>157.75899999999999</c:v>
                </c:pt>
                <c:pt idx="12315">
                  <c:v>157.762</c:v>
                </c:pt>
                <c:pt idx="12316">
                  <c:v>157.76400000000001</c:v>
                </c:pt>
                <c:pt idx="12317">
                  <c:v>157.767</c:v>
                </c:pt>
                <c:pt idx="12318">
                  <c:v>157.77000000000001</c:v>
                </c:pt>
                <c:pt idx="12319">
                  <c:v>157.773</c:v>
                </c:pt>
                <c:pt idx="12320">
                  <c:v>157.77500000000001</c:v>
                </c:pt>
                <c:pt idx="12321">
                  <c:v>157.77799999999999</c:v>
                </c:pt>
                <c:pt idx="12322">
                  <c:v>157.78100000000001</c:v>
                </c:pt>
                <c:pt idx="12323">
                  <c:v>157.78399999999999</c:v>
                </c:pt>
                <c:pt idx="12324">
                  <c:v>157.78700000000001</c:v>
                </c:pt>
                <c:pt idx="12325">
                  <c:v>157.78899999999999</c:v>
                </c:pt>
                <c:pt idx="12326">
                  <c:v>157.792</c:v>
                </c:pt>
                <c:pt idx="12327">
                  <c:v>157.79499999999999</c:v>
                </c:pt>
                <c:pt idx="12328">
                  <c:v>157.798</c:v>
                </c:pt>
                <c:pt idx="12329">
                  <c:v>157.80000000000001</c:v>
                </c:pt>
                <c:pt idx="12330">
                  <c:v>157.803</c:v>
                </c:pt>
                <c:pt idx="12331">
                  <c:v>157.80600000000001</c:v>
                </c:pt>
                <c:pt idx="12332">
                  <c:v>157.809</c:v>
                </c:pt>
                <c:pt idx="12333">
                  <c:v>157.81200000000001</c:v>
                </c:pt>
                <c:pt idx="12334">
                  <c:v>157.81399999999999</c:v>
                </c:pt>
                <c:pt idx="12335">
                  <c:v>157.81700000000001</c:v>
                </c:pt>
                <c:pt idx="12336">
                  <c:v>157.82</c:v>
                </c:pt>
                <c:pt idx="12337">
                  <c:v>157.82300000000001</c:v>
                </c:pt>
                <c:pt idx="12338">
                  <c:v>157.82499999999999</c:v>
                </c:pt>
                <c:pt idx="12339">
                  <c:v>157.828</c:v>
                </c:pt>
                <c:pt idx="12340">
                  <c:v>157.83099999999999</c:v>
                </c:pt>
                <c:pt idx="12341">
                  <c:v>157.834</c:v>
                </c:pt>
                <c:pt idx="12342">
                  <c:v>157.83699999999999</c:v>
                </c:pt>
                <c:pt idx="12343">
                  <c:v>157.839</c:v>
                </c:pt>
                <c:pt idx="12344">
                  <c:v>157.84200000000001</c:v>
                </c:pt>
                <c:pt idx="12345">
                  <c:v>157.845</c:v>
                </c:pt>
                <c:pt idx="12346">
                  <c:v>157.84800000000001</c:v>
                </c:pt>
                <c:pt idx="12347">
                  <c:v>157.851</c:v>
                </c:pt>
                <c:pt idx="12348">
                  <c:v>157.85300000000001</c:v>
                </c:pt>
                <c:pt idx="12349">
                  <c:v>157.85599999999999</c:v>
                </c:pt>
                <c:pt idx="12350">
                  <c:v>157.85900000000001</c:v>
                </c:pt>
                <c:pt idx="12351">
                  <c:v>157.86199999999999</c:v>
                </c:pt>
                <c:pt idx="12352">
                  <c:v>157.864</c:v>
                </c:pt>
                <c:pt idx="12353">
                  <c:v>157.86699999999999</c:v>
                </c:pt>
                <c:pt idx="12354">
                  <c:v>157.87</c:v>
                </c:pt>
                <c:pt idx="12355">
                  <c:v>157.87200000000001</c:v>
                </c:pt>
                <c:pt idx="12356">
                  <c:v>157.875</c:v>
                </c:pt>
                <c:pt idx="12357">
                  <c:v>157.87700000000001</c:v>
                </c:pt>
                <c:pt idx="12358">
                  <c:v>157.87899999999999</c:v>
                </c:pt>
                <c:pt idx="12359">
                  <c:v>157.881</c:v>
                </c:pt>
                <c:pt idx="12360">
                  <c:v>157.88300000000001</c:v>
                </c:pt>
                <c:pt idx="12361">
                  <c:v>157.886</c:v>
                </c:pt>
                <c:pt idx="12362">
                  <c:v>157.88800000000001</c:v>
                </c:pt>
                <c:pt idx="12363">
                  <c:v>157.88999999999999</c:v>
                </c:pt>
                <c:pt idx="12364">
                  <c:v>157.892</c:v>
                </c:pt>
                <c:pt idx="12365">
                  <c:v>157.89500000000001</c:v>
                </c:pt>
                <c:pt idx="12366">
                  <c:v>157.89699999999999</c:v>
                </c:pt>
                <c:pt idx="12367">
                  <c:v>157.899</c:v>
                </c:pt>
                <c:pt idx="12368">
                  <c:v>157.90100000000001</c:v>
                </c:pt>
                <c:pt idx="12369">
                  <c:v>157.904</c:v>
                </c:pt>
                <c:pt idx="12370">
                  <c:v>157.90600000000001</c:v>
                </c:pt>
                <c:pt idx="12371">
                  <c:v>157.90799999999999</c:v>
                </c:pt>
                <c:pt idx="12372">
                  <c:v>157.911</c:v>
                </c:pt>
                <c:pt idx="12373">
                  <c:v>157.91300000000001</c:v>
                </c:pt>
                <c:pt idx="12374">
                  <c:v>157.916</c:v>
                </c:pt>
                <c:pt idx="12375">
                  <c:v>157.91800000000001</c:v>
                </c:pt>
                <c:pt idx="12376">
                  <c:v>157.91999999999999</c:v>
                </c:pt>
                <c:pt idx="12377">
                  <c:v>157.922</c:v>
                </c:pt>
                <c:pt idx="12378">
                  <c:v>157.92500000000001</c:v>
                </c:pt>
                <c:pt idx="12379">
                  <c:v>157.92699999999999</c:v>
                </c:pt>
                <c:pt idx="12380">
                  <c:v>157.929</c:v>
                </c:pt>
                <c:pt idx="12381">
                  <c:v>157.93100000000001</c:v>
                </c:pt>
                <c:pt idx="12382">
                  <c:v>157.93299999999999</c:v>
                </c:pt>
                <c:pt idx="12383">
                  <c:v>157.93600000000001</c:v>
                </c:pt>
                <c:pt idx="12384">
                  <c:v>157.93799999999999</c:v>
                </c:pt>
                <c:pt idx="12385">
                  <c:v>157.94</c:v>
                </c:pt>
                <c:pt idx="12386">
                  <c:v>157.94200000000001</c:v>
                </c:pt>
                <c:pt idx="12387">
                  <c:v>157.94499999999999</c:v>
                </c:pt>
                <c:pt idx="12388">
                  <c:v>157.947</c:v>
                </c:pt>
                <c:pt idx="12389">
                  <c:v>157.94900000000001</c:v>
                </c:pt>
                <c:pt idx="12390">
                  <c:v>157.952</c:v>
                </c:pt>
                <c:pt idx="12391">
                  <c:v>157.95400000000001</c:v>
                </c:pt>
                <c:pt idx="12392">
                  <c:v>157.95699999999999</c:v>
                </c:pt>
                <c:pt idx="12393">
                  <c:v>157.96</c:v>
                </c:pt>
                <c:pt idx="12394">
                  <c:v>157.96199999999999</c:v>
                </c:pt>
                <c:pt idx="12395">
                  <c:v>157.965</c:v>
                </c:pt>
                <c:pt idx="12396">
                  <c:v>157.97200000000001</c:v>
                </c:pt>
                <c:pt idx="12397">
                  <c:v>157.97200000000001</c:v>
                </c:pt>
                <c:pt idx="12398">
                  <c:v>157.97399999999999</c:v>
                </c:pt>
                <c:pt idx="12399">
                  <c:v>157.977</c:v>
                </c:pt>
                <c:pt idx="12400">
                  <c:v>157.97900000000001</c:v>
                </c:pt>
                <c:pt idx="12401">
                  <c:v>157.98099999999999</c:v>
                </c:pt>
                <c:pt idx="12402">
                  <c:v>157.983</c:v>
                </c:pt>
                <c:pt idx="12403">
                  <c:v>157.98500000000001</c:v>
                </c:pt>
                <c:pt idx="12404">
                  <c:v>157.988</c:v>
                </c:pt>
                <c:pt idx="12405">
                  <c:v>157.99</c:v>
                </c:pt>
                <c:pt idx="12406">
                  <c:v>157.99199999999999</c:v>
                </c:pt>
                <c:pt idx="12407">
                  <c:v>157.994</c:v>
                </c:pt>
                <c:pt idx="12408">
                  <c:v>157.99700000000001</c:v>
                </c:pt>
                <c:pt idx="12409">
                  <c:v>157.999</c:v>
                </c:pt>
                <c:pt idx="12410">
                  <c:v>158.001</c:v>
                </c:pt>
                <c:pt idx="12411">
                  <c:v>158.00299999999999</c:v>
                </c:pt>
                <c:pt idx="12412">
                  <c:v>158.005</c:v>
                </c:pt>
                <c:pt idx="12413">
                  <c:v>158.00800000000001</c:v>
                </c:pt>
                <c:pt idx="12414">
                  <c:v>158.01</c:v>
                </c:pt>
                <c:pt idx="12415">
                  <c:v>158.012</c:v>
                </c:pt>
                <c:pt idx="12416">
                  <c:v>158.01400000000001</c:v>
                </c:pt>
                <c:pt idx="12417">
                  <c:v>158.017</c:v>
                </c:pt>
                <c:pt idx="12418">
                  <c:v>158.01900000000001</c:v>
                </c:pt>
                <c:pt idx="12419">
                  <c:v>158.02099999999999</c:v>
                </c:pt>
                <c:pt idx="12420">
                  <c:v>158.023</c:v>
                </c:pt>
                <c:pt idx="12421">
                  <c:v>158.02500000000001</c:v>
                </c:pt>
                <c:pt idx="12422">
                  <c:v>158.02799999999999</c:v>
                </c:pt>
                <c:pt idx="12423">
                  <c:v>158.03</c:v>
                </c:pt>
                <c:pt idx="12424">
                  <c:v>158.03200000000001</c:v>
                </c:pt>
                <c:pt idx="12425">
                  <c:v>158.03399999999999</c:v>
                </c:pt>
                <c:pt idx="12426">
                  <c:v>158.03700000000001</c:v>
                </c:pt>
                <c:pt idx="12427">
                  <c:v>158.03899999999999</c:v>
                </c:pt>
                <c:pt idx="12428">
                  <c:v>158.042</c:v>
                </c:pt>
                <c:pt idx="12429">
                  <c:v>158.04499999999999</c:v>
                </c:pt>
                <c:pt idx="12430">
                  <c:v>158.047</c:v>
                </c:pt>
                <c:pt idx="12431">
                  <c:v>158.04900000000001</c:v>
                </c:pt>
                <c:pt idx="12432">
                  <c:v>158.05199999999999</c:v>
                </c:pt>
                <c:pt idx="12433">
                  <c:v>158.054</c:v>
                </c:pt>
                <c:pt idx="12434">
                  <c:v>158.05600000000001</c:v>
                </c:pt>
                <c:pt idx="12435">
                  <c:v>158.05799999999999</c:v>
                </c:pt>
                <c:pt idx="12436">
                  <c:v>158.06100000000001</c:v>
                </c:pt>
                <c:pt idx="12437">
                  <c:v>158.06299999999999</c:v>
                </c:pt>
                <c:pt idx="12438">
                  <c:v>158.065</c:v>
                </c:pt>
                <c:pt idx="12439">
                  <c:v>158.06700000000001</c:v>
                </c:pt>
                <c:pt idx="12440">
                  <c:v>158.06899999999999</c:v>
                </c:pt>
                <c:pt idx="12441">
                  <c:v>158.072</c:v>
                </c:pt>
                <c:pt idx="12442">
                  <c:v>158.07400000000001</c:v>
                </c:pt>
                <c:pt idx="12443">
                  <c:v>158.07599999999999</c:v>
                </c:pt>
                <c:pt idx="12444">
                  <c:v>158.078</c:v>
                </c:pt>
                <c:pt idx="12445">
                  <c:v>158.08099999999999</c:v>
                </c:pt>
                <c:pt idx="12446">
                  <c:v>158.083</c:v>
                </c:pt>
                <c:pt idx="12447">
                  <c:v>158.08500000000001</c:v>
                </c:pt>
                <c:pt idx="12448">
                  <c:v>158.08799999999999</c:v>
                </c:pt>
                <c:pt idx="12449">
                  <c:v>158.09</c:v>
                </c:pt>
                <c:pt idx="12450">
                  <c:v>158.09200000000001</c:v>
                </c:pt>
                <c:pt idx="12451">
                  <c:v>158.09399999999999</c:v>
                </c:pt>
                <c:pt idx="12452">
                  <c:v>158.09700000000001</c:v>
                </c:pt>
                <c:pt idx="12453">
                  <c:v>158.09899999999999</c:v>
                </c:pt>
                <c:pt idx="12454">
                  <c:v>158.101</c:v>
                </c:pt>
                <c:pt idx="12455">
                  <c:v>158.10300000000001</c:v>
                </c:pt>
                <c:pt idx="12456">
                  <c:v>158.10599999999999</c:v>
                </c:pt>
                <c:pt idx="12457">
                  <c:v>158.108</c:v>
                </c:pt>
                <c:pt idx="12458">
                  <c:v>158.11000000000001</c:v>
                </c:pt>
                <c:pt idx="12459">
                  <c:v>158.11199999999999</c:v>
                </c:pt>
                <c:pt idx="12460">
                  <c:v>158.114</c:v>
                </c:pt>
                <c:pt idx="12461">
                  <c:v>158.11699999999999</c:v>
                </c:pt>
                <c:pt idx="12462">
                  <c:v>158.119</c:v>
                </c:pt>
                <c:pt idx="12463">
                  <c:v>158.12200000000001</c:v>
                </c:pt>
                <c:pt idx="12464">
                  <c:v>158.125</c:v>
                </c:pt>
                <c:pt idx="12465">
                  <c:v>158.12700000000001</c:v>
                </c:pt>
                <c:pt idx="12466">
                  <c:v>158.13</c:v>
                </c:pt>
                <c:pt idx="12467">
                  <c:v>158.13300000000001</c:v>
                </c:pt>
                <c:pt idx="12468">
                  <c:v>158.136</c:v>
                </c:pt>
                <c:pt idx="12469">
                  <c:v>158.13800000000001</c:v>
                </c:pt>
                <c:pt idx="12470">
                  <c:v>158.14099999999999</c:v>
                </c:pt>
                <c:pt idx="12471">
                  <c:v>158.14400000000001</c:v>
                </c:pt>
                <c:pt idx="12472">
                  <c:v>158.14699999999999</c:v>
                </c:pt>
                <c:pt idx="12473">
                  <c:v>158.149</c:v>
                </c:pt>
                <c:pt idx="12474">
                  <c:v>158.15199999999999</c:v>
                </c:pt>
                <c:pt idx="12475">
                  <c:v>158.154</c:v>
                </c:pt>
                <c:pt idx="12476">
                  <c:v>158.15600000000001</c:v>
                </c:pt>
                <c:pt idx="12477">
                  <c:v>158.15799999999999</c:v>
                </c:pt>
                <c:pt idx="12478">
                  <c:v>158.16</c:v>
                </c:pt>
                <c:pt idx="12479">
                  <c:v>158.16300000000001</c:v>
                </c:pt>
                <c:pt idx="12480">
                  <c:v>158.16499999999999</c:v>
                </c:pt>
                <c:pt idx="12481">
                  <c:v>158.167</c:v>
                </c:pt>
                <c:pt idx="12482">
                  <c:v>158.16900000000001</c:v>
                </c:pt>
                <c:pt idx="12483">
                  <c:v>158.172</c:v>
                </c:pt>
                <c:pt idx="12484">
                  <c:v>158.17400000000001</c:v>
                </c:pt>
                <c:pt idx="12485">
                  <c:v>158.17599999999999</c:v>
                </c:pt>
                <c:pt idx="12486">
                  <c:v>158.179</c:v>
                </c:pt>
                <c:pt idx="12487">
                  <c:v>158.18199999999999</c:v>
                </c:pt>
                <c:pt idx="12488">
                  <c:v>158.184</c:v>
                </c:pt>
                <c:pt idx="12489">
                  <c:v>158.18700000000001</c:v>
                </c:pt>
                <c:pt idx="12490">
                  <c:v>158.19</c:v>
                </c:pt>
                <c:pt idx="12491">
                  <c:v>158.196</c:v>
                </c:pt>
                <c:pt idx="12492">
                  <c:v>158.20400000000001</c:v>
                </c:pt>
                <c:pt idx="12493">
                  <c:v>158.21199999999999</c:v>
                </c:pt>
                <c:pt idx="12494">
                  <c:v>158.221</c:v>
                </c:pt>
                <c:pt idx="12495">
                  <c:v>158.22900000000001</c:v>
                </c:pt>
                <c:pt idx="12496">
                  <c:v>158.238</c:v>
                </c:pt>
                <c:pt idx="12497">
                  <c:v>158.24600000000001</c:v>
                </c:pt>
                <c:pt idx="12498">
                  <c:v>158.255</c:v>
                </c:pt>
                <c:pt idx="12499">
                  <c:v>158.26300000000001</c:v>
                </c:pt>
                <c:pt idx="12500">
                  <c:v>158.27099999999999</c:v>
                </c:pt>
                <c:pt idx="12501">
                  <c:v>158.279</c:v>
                </c:pt>
                <c:pt idx="12502">
                  <c:v>158.28800000000001</c:v>
                </c:pt>
                <c:pt idx="12503">
                  <c:v>158.29599999999999</c:v>
                </c:pt>
                <c:pt idx="12504">
                  <c:v>158.30500000000001</c:v>
                </c:pt>
                <c:pt idx="12505">
                  <c:v>158.31299999999999</c:v>
                </c:pt>
                <c:pt idx="12506">
                  <c:v>158.322</c:v>
                </c:pt>
                <c:pt idx="12507">
                  <c:v>158.33099999999999</c:v>
                </c:pt>
                <c:pt idx="12508">
                  <c:v>158.34</c:v>
                </c:pt>
                <c:pt idx="12509">
                  <c:v>158.34800000000001</c:v>
                </c:pt>
                <c:pt idx="12510">
                  <c:v>158.357</c:v>
                </c:pt>
                <c:pt idx="12511">
                  <c:v>158.36600000000001</c:v>
                </c:pt>
                <c:pt idx="12512">
                  <c:v>158.374</c:v>
                </c:pt>
                <c:pt idx="12513">
                  <c:v>158.38300000000001</c:v>
                </c:pt>
                <c:pt idx="12514">
                  <c:v>158.392</c:v>
                </c:pt>
                <c:pt idx="12515">
                  <c:v>158.40100000000001</c:v>
                </c:pt>
                <c:pt idx="12516">
                  <c:v>158.40899999999999</c:v>
                </c:pt>
                <c:pt idx="12517">
                  <c:v>158.41800000000001</c:v>
                </c:pt>
                <c:pt idx="12518">
                  <c:v>158.42599999999999</c:v>
                </c:pt>
                <c:pt idx="12519">
                  <c:v>158.435</c:v>
                </c:pt>
                <c:pt idx="12520">
                  <c:v>158.44399999999999</c:v>
                </c:pt>
                <c:pt idx="12521">
                  <c:v>158.452</c:v>
                </c:pt>
                <c:pt idx="12522">
                  <c:v>158.46100000000001</c:v>
                </c:pt>
                <c:pt idx="12523">
                  <c:v>158.49</c:v>
                </c:pt>
                <c:pt idx="12524">
                  <c:v>158.52699999999999</c:v>
                </c:pt>
                <c:pt idx="12525">
                  <c:v>158.56299999999999</c:v>
                </c:pt>
                <c:pt idx="12526">
                  <c:v>158.59100000000001</c:v>
                </c:pt>
                <c:pt idx="12527">
                  <c:v>158.613</c:v>
                </c:pt>
                <c:pt idx="12528">
                  <c:v>158.63300000000001</c:v>
                </c:pt>
                <c:pt idx="12529">
                  <c:v>158.654</c:v>
                </c:pt>
                <c:pt idx="12530">
                  <c:v>158.673</c:v>
                </c:pt>
                <c:pt idx="12531">
                  <c:v>158.691</c:v>
                </c:pt>
                <c:pt idx="12532">
                  <c:v>158.714</c:v>
                </c:pt>
                <c:pt idx="12533">
                  <c:v>158.739</c:v>
                </c:pt>
                <c:pt idx="12534">
                  <c:v>158.75700000000001</c:v>
                </c:pt>
                <c:pt idx="12535">
                  <c:v>158.767</c:v>
                </c:pt>
                <c:pt idx="12536">
                  <c:v>158.77099999999999</c:v>
                </c:pt>
                <c:pt idx="12537">
                  <c:v>158.77600000000001</c:v>
                </c:pt>
                <c:pt idx="12538">
                  <c:v>158.78299999999999</c:v>
                </c:pt>
                <c:pt idx="12539">
                  <c:v>158.79400000000001</c:v>
                </c:pt>
                <c:pt idx="12540">
                  <c:v>158.80600000000001</c:v>
                </c:pt>
                <c:pt idx="12541">
                  <c:v>158.828</c:v>
                </c:pt>
                <c:pt idx="12542">
                  <c:v>158.83600000000001</c:v>
                </c:pt>
                <c:pt idx="12543">
                  <c:v>158.869</c:v>
                </c:pt>
                <c:pt idx="12544">
                  <c:v>158.90600000000001</c:v>
                </c:pt>
                <c:pt idx="12545">
                  <c:v>158.94300000000001</c:v>
                </c:pt>
                <c:pt idx="12546">
                  <c:v>158.99700000000001</c:v>
                </c:pt>
                <c:pt idx="12547">
                  <c:v>159.06299999999999</c:v>
                </c:pt>
                <c:pt idx="12548">
                  <c:v>159.12</c:v>
                </c:pt>
                <c:pt idx="12549">
                  <c:v>159.148</c:v>
                </c:pt>
                <c:pt idx="12550">
                  <c:v>159.17400000000001</c:v>
                </c:pt>
                <c:pt idx="12551">
                  <c:v>159.21199999999999</c:v>
                </c:pt>
                <c:pt idx="12552">
                  <c:v>159.244</c:v>
                </c:pt>
                <c:pt idx="12553">
                  <c:v>159.26400000000001</c:v>
                </c:pt>
                <c:pt idx="12554">
                  <c:v>159.27099999999999</c:v>
                </c:pt>
                <c:pt idx="12555">
                  <c:v>159.274</c:v>
                </c:pt>
                <c:pt idx="12556">
                  <c:v>159.279</c:v>
                </c:pt>
                <c:pt idx="12557">
                  <c:v>159.28399999999999</c:v>
                </c:pt>
                <c:pt idx="12558">
                  <c:v>159.291</c:v>
                </c:pt>
                <c:pt idx="12559">
                  <c:v>159.297</c:v>
                </c:pt>
                <c:pt idx="12560">
                  <c:v>159.31</c:v>
                </c:pt>
                <c:pt idx="12561">
                  <c:v>159.321</c:v>
                </c:pt>
                <c:pt idx="12562">
                  <c:v>159.32900000000001</c:v>
                </c:pt>
                <c:pt idx="12563">
                  <c:v>159.34100000000001</c:v>
                </c:pt>
                <c:pt idx="12564">
                  <c:v>159.35400000000001</c:v>
                </c:pt>
                <c:pt idx="12565">
                  <c:v>159.36799999999999</c:v>
                </c:pt>
                <c:pt idx="12566">
                  <c:v>159.38</c:v>
                </c:pt>
                <c:pt idx="12567">
                  <c:v>159.38999999999999</c:v>
                </c:pt>
                <c:pt idx="12568">
                  <c:v>159.40199999999999</c:v>
                </c:pt>
                <c:pt idx="12569">
                  <c:v>159.41300000000001</c:v>
                </c:pt>
                <c:pt idx="12570">
                  <c:v>159.42400000000001</c:v>
                </c:pt>
                <c:pt idx="12571">
                  <c:v>159.435</c:v>
                </c:pt>
                <c:pt idx="12572">
                  <c:v>159.44399999999999</c:v>
                </c:pt>
                <c:pt idx="12573">
                  <c:v>159.45400000000001</c:v>
                </c:pt>
                <c:pt idx="12574">
                  <c:v>159.46199999999999</c:v>
                </c:pt>
                <c:pt idx="12575">
                  <c:v>159.47200000000001</c:v>
                </c:pt>
                <c:pt idx="12576">
                  <c:v>159.47800000000001</c:v>
                </c:pt>
                <c:pt idx="12577">
                  <c:v>159.48400000000001</c:v>
                </c:pt>
                <c:pt idx="12578">
                  <c:v>159.51</c:v>
                </c:pt>
                <c:pt idx="12579">
                  <c:v>159.54</c:v>
                </c:pt>
                <c:pt idx="12580">
                  <c:v>159.58000000000001</c:v>
                </c:pt>
                <c:pt idx="12581">
                  <c:v>159.60499999999999</c:v>
                </c:pt>
                <c:pt idx="12582">
                  <c:v>159.624</c:v>
                </c:pt>
                <c:pt idx="12583">
                  <c:v>159.643</c:v>
                </c:pt>
                <c:pt idx="12584">
                  <c:v>159.661</c:v>
                </c:pt>
                <c:pt idx="12585">
                  <c:v>159.679</c:v>
                </c:pt>
                <c:pt idx="12586">
                  <c:v>159.684</c:v>
                </c:pt>
                <c:pt idx="12587">
                  <c:v>159.68799999999999</c:v>
                </c:pt>
                <c:pt idx="12588">
                  <c:v>159.69399999999999</c:v>
                </c:pt>
                <c:pt idx="12589">
                  <c:v>159.702</c:v>
                </c:pt>
                <c:pt idx="12590">
                  <c:v>159.714</c:v>
                </c:pt>
                <c:pt idx="12591">
                  <c:v>159.727</c:v>
                </c:pt>
                <c:pt idx="12592">
                  <c:v>159.74100000000001</c:v>
                </c:pt>
                <c:pt idx="12593">
                  <c:v>159.75399999999999</c:v>
                </c:pt>
                <c:pt idx="12594">
                  <c:v>159.76900000000001</c:v>
                </c:pt>
                <c:pt idx="12595">
                  <c:v>159.78399999999999</c:v>
                </c:pt>
                <c:pt idx="12596">
                  <c:v>159.79900000000001</c:v>
                </c:pt>
                <c:pt idx="12597">
                  <c:v>159.81299999999999</c:v>
                </c:pt>
                <c:pt idx="12598">
                  <c:v>159.82599999999999</c:v>
                </c:pt>
                <c:pt idx="12599">
                  <c:v>159.839</c:v>
                </c:pt>
                <c:pt idx="12600">
                  <c:v>159.84899999999999</c:v>
                </c:pt>
                <c:pt idx="12601">
                  <c:v>159.85900000000001</c:v>
                </c:pt>
                <c:pt idx="12602">
                  <c:v>159.87100000000001</c:v>
                </c:pt>
                <c:pt idx="12603">
                  <c:v>159.88300000000001</c:v>
                </c:pt>
                <c:pt idx="12604">
                  <c:v>159.89599999999999</c:v>
                </c:pt>
                <c:pt idx="12605">
                  <c:v>159.90899999999999</c:v>
                </c:pt>
                <c:pt idx="12606">
                  <c:v>159.923</c:v>
                </c:pt>
                <c:pt idx="12607">
                  <c:v>159.93700000000001</c:v>
                </c:pt>
                <c:pt idx="12608">
                  <c:v>159.94999999999999</c:v>
                </c:pt>
                <c:pt idx="12609">
                  <c:v>159.964</c:v>
                </c:pt>
                <c:pt idx="12610">
                  <c:v>159.98099999999999</c:v>
                </c:pt>
                <c:pt idx="12611">
                  <c:v>159.99700000000001</c:v>
                </c:pt>
                <c:pt idx="12612">
                  <c:v>160.01</c:v>
                </c:pt>
                <c:pt idx="12613">
                  <c:v>160.02199999999999</c:v>
                </c:pt>
                <c:pt idx="12614">
                  <c:v>160.03399999999999</c:v>
                </c:pt>
                <c:pt idx="12615">
                  <c:v>160.04499999999999</c:v>
                </c:pt>
                <c:pt idx="12616">
                  <c:v>160.05799999999999</c:v>
                </c:pt>
                <c:pt idx="12617">
                  <c:v>160.071</c:v>
                </c:pt>
                <c:pt idx="12618">
                  <c:v>160.08500000000001</c:v>
                </c:pt>
                <c:pt idx="12619">
                  <c:v>160.10400000000001</c:v>
                </c:pt>
                <c:pt idx="12620">
                  <c:v>160.14099999999999</c:v>
                </c:pt>
                <c:pt idx="12621">
                  <c:v>160.166</c:v>
                </c:pt>
                <c:pt idx="12622">
                  <c:v>160.17099999999999</c:v>
                </c:pt>
                <c:pt idx="12623">
                  <c:v>160.179</c:v>
                </c:pt>
                <c:pt idx="12624">
                  <c:v>160.18700000000001</c:v>
                </c:pt>
                <c:pt idx="12625">
                  <c:v>160.19999999999999</c:v>
                </c:pt>
                <c:pt idx="12626">
                  <c:v>160.21899999999999</c:v>
                </c:pt>
                <c:pt idx="12627">
                  <c:v>160.226</c:v>
                </c:pt>
                <c:pt idx="12628">
                  <c:v>160.238</c:v>
                </c:pt>
                <c:pt idx="12629">
                  <c:v>160.25</c:v>
                </c:pt>
                <c:pt idx="12630">
                  <c:v>160.262</c:v>
                </c:pt>
                <c:pt idx="12631">
                  <c:v>160.27600000000001</c:v>
                </c:pt>
                <c:pt idx="12632">
                  <c:v>160.292</c:v>
                </c:pt>
                <c:pt idx="12633">
                  <c:v>160.30699999999999</c:v>
                </c:pt>
                <c:pt idx="12634">
                  <c:v>160.32300000000001</c:v>
                </c:pt>
                <c:pt idx="12635">
                  <c:v>160.33799999999999</c:v>
                </c:pt>
                <c:pt idx="12636">
                  <c:v>160.352</c:v>
                </c:pt>
                <c:pt idx="12637">
                  <c:v>160.36699999999999</c:v>
                </c:pt>
                <c:pt idx="12638">
                  <c:v>160.38</c:v>
                </c:pt>
                <c:pt idx="12639">
                  <c:v>160.39099999999999</c:v>
                </c:pt>
                <c:pt idx="12640">
                  <c:v>160.4</c:v>
                </c:pt>
                <c:pt idx="12641">
                  <c:v>160.41800000000001</c:v>
                </c:pt>
                <c:pt idx="12642">
                  <c:v>160.43100000000001</c:v>
                </c:pt>
                <c:pt idx="12643">
                  <c:v>160.44</c:v>
                </c:pt>
                <c:pt idx="12644">
                  <c:v>160.45099999999999</c:v>
                </c:pt>
                <c:pt idx="12645">
                  <c:v>160.46</c:v>
                </c:pt>
                <c:pt idx="12646">
                  <c:v>160.46899999999999</c:v>
                </c:pt>
                <c:pt idx="12647">
                  <c:v>160.482</c:v>
                </c:pt>
                <c:pt idx="12648">
                  <c:v>160.495</c:v>
                </c:pt>
                <c:pt idx="12649">
                  <c:v>160.50899999999999</c:v>
                </c:pt>
                <c:pt idx="12650">
                  <c:v>160.52500000000001</c:v>
                </c:pt>
                <c:pt idx="12651">
                  <c:v>160.541</c:v>
                </c:pt>
                <c:pt idx="12652">
                  <c:v>160.55500000000001</c:v>
                </c:pt>
                <c:pt idx="12653">
                  <c:v>160.56899999999999</c:v>
                </c:pt>
                <c:pt idx="12654">
                  <c:v>160.584</c:v>
                </c:pt>
                <c:pt idx="12655">
                  <c:v>160.59899999999999</c:v>
                </c:pt>
                <c:pt idx="12656">
                  <c:v>160.61500000000001</c:v>
                </c:pt>
                <c:pt idx="12657">
                  <c:v>160.63</c:v>
                </c:pt>
                <c:pt idx="12658">
                  <c:v>160.643</c:v>
                </c:pt>
                <c:pt idx="12659">
                  <c:v>160.65799999999999</c:v>
                </c:pt>
                <c:pt idx="12660">
                  <c:v>160.673</c:v>
                </c:pt>
                <c:pt idx="12661">
                  <c:v>160.68899999999999</c:v>
                </c:pt>
                <c:pt idx="12662">
                  <c:v>160.70500000000001</c:v>
                </c:pt>
                <c:pt idx="12663">
                  <c:v>160.72200000000001</c:v>
                </c:pt>
                <c:pt idx="12664">
                  <c:v>160.73599999999999</c:v>
                </c:pt>
                <c:pt idx="12665">
                  <c:v>160.749</c:v>
                </c:pt>
                <c:pt idx="12666">
                  <c:v>160.76499999999999</c:v>
                </c:pt>
                <c:pt idx="12667">
                  <c:v>160.779</c:v>
                </c:pt>
                <c:pt idx="12668">
                  <c:v>160.79300000000001</c:v>
                </c:pt>
                <c:pt idx="12669">
                  <c:v>160.80600000000001</c:v>
                </c:pt>
                <c:pt idx="12670">
                  <c:v>160.81899999999999</c:v>
                </c:pt>
                <c:pt idx="12671">
                  <c:v>160.83199999999999</c:v>
                </c:pt>
                <c:pt idx="12672">
                  <c:v>160.846</c:v>
                </c:pt>
                <c:pt idx="12673">
                  <c:v>160.86099999999999</c:v>
                </c:pt>
                <c:pt idx="12674">
                  <c:v>160.875</c:v>
                </c:pt>
                <c:pt idx="12675">
                  <c:v>160.88800000000001</c:v>
                </c:pt>
                <c:pt idx="12676">
                  <c:v>160.90199999999999</c:v>
                </c:pt>
                <c:pt idx="12677">
                  <c:v>160.93</c:v>
                </c:pt>
                <c:pt idx="12678">
                  <c:v>160.964</c:v>
                </c:pt>
                <c:pt idx="12679">
                  <c:v>160.989</c:v>
                </c:pt>
                <c:pt idx="12680">
                  <c:v>161.01300000000001</c:v>
                </c:pt>
                <c:pt idx="12681">
                  <c:v>161.03700000000001</c:v>
                </c:pt>
                <c:pt idx="12682">
                  <c:v>161.048</c:v>
                </c:pt>
                <c:pt idx="12683">
                  <c:v>161.053</c:v>
                </c:pt>
                <c:pt idx="12684">
                  <c:v>161.06</c:v>
                </c:pt>
                <c:pt idx="12685">
                  <c:v>161.06800000000001</c:v>
                </c:pt>
                <c:pt idx="12686">
                  <c:v>161.08000000000001</c:v>
                </c:pt>
                <c:pt idx="12687">
                  <c:v>161.09299999999999</c:v>
                </c:pt>
                <c:pt idx="12688">
                  <c:v>161.10599999999999</c:v>
                </c:pt>
                <c:pt idx="12689">
                  <c:v>161.12</c:v>
                </c:pt>
                <c:pt idx="12690">
                  <c:v>161.13399999999999</c:v>
                </c:pt>
                <c:pt idx="12691">
                  <c:v>161.14500000000001</c:v>
                </c:pt>
                <c:pt idx="12692">
                  <c:v>161.15700000000001</c:v>
                </c:pt>
                <c:pt idx="12693">
                  <c:v>161.16999999999999</c:v>
                </c:pt>
                <c:pt idx="12694">
                  <c:v>161.184</c:v>
                </c:pt>
                <c:pt idx="12695">
                  <c:v>161.20500000000001</c:v>
                </c:pt>
                <c:pt idx="12696">
                  <c:v>161.26</c:v>
                </c:pt>
                <c:pt idx="12697">
                  <c:v>161.286</c:v>
                </c:pt>
                <c:pt idx="12698">
                  <c:v>161.29400000000001</c:v>
                </c:pt>
                <c:pt idx="12699">
                  <c:v>161.29900000000001</c:v>
                </c:pt>
                <c:pt idx="12700">
                  <c:v>161.31700000000001</c:v>
                </c:pt>
                <c:pt idx="12701">
                  <c:v>161.34200000000001</c:v>
                </c:pt>
                <c:pt idx="12702">
                  <c:v>161.38499999999999</c:v>
                </c:pt>
                <c:pt idx="12703">
                  <c:v>161.423</c:v>
                </c:pt>
                <c:pt idx="12704">
                  <c:v>161.43199999999999</c:v>
                </c:pt>
                <c:pt idx="12705">
                  <c:v>161.435</c:v>
                </c:pt>
                <c:pt idx="12706">
                  <c:v>161.43899999999999</c:v>
                </c:pt>
                <c:pt idx="12707">
                  <c:v>161.44399999999999</c:v>
                </c:pt>
                <c:pt idx="12708">
                  <c:v>161.44999999999999</c:v>
                </c:pt>
                <c:pt idx="12709">
                  <c:v>161.46199999999999</c:v>
                </c:pt>
                <c:pt idx="12710">
                  <c:v>161.48699999999999</c:v>
                </c:pt>
                <c:pt idx="12711">
                  <c:v>161.51499999999999</c:v>
                </c:pt>
                <c:pt idx="12712">
                  <c:v>161.547</c:v>
                </c:pt>
                <c:pt idx="12713">
                  <c:v>161.59200000000001</c:v>
                </c:pt>
                <c:pt idx="12714">
                  <c:v>161.65799999999999</c:v>
                </c:pt>
                <c:pt idx="12715">
                  <c:v>161.70699999999999</c:v>
                </c:pt>
                <c:pt idx="12716">
                  <c:v>161.72200000000001</c:v>
                </c:pt>
                <c:pt idx="12717">
                  <c:v>161.726</c:v>
                </c:pt>
                <c:pt idx="12718">
                  <c:v>161.73099999999999</c:v>
                </c:pt>
                <c:pt idx="12719">
                  <c:v>161.738</c:v>
                </c:pt>
                <c:pt idx="12720">
                  <c:v>161.74600000000001</c:v>
                </c:pt>
                <c:pt idx="12721">
                  <c:v>161.75399999999999</c:v>
                </c:pt>
                <c:pt idx="12722">
                  <c:v>161.76</c:v>
                </c:pt>
                <c:pt idx="12723">
                  <c:v>161.767</c:v>
                </c:pt>
                <c:pt idx="12724">
                  <c:v>161.77500000000001</c:v>
                </c:pt>
                <c:pt idx="12725">
                  <c:v>161.78100000000001</c:v>
                </c:pt>
                <c:pt idx="12726">
                  <c:v>161.78899999999999</c:v>
                </c:pt>
                <c:pt idx="12727">
                  <c:v>161.79400000000001</c:v>
                </c:pt>
                <c:pt idx="12728">
                  <c:v>161.80099999999999</c:v>
                </c:pt>
                <c:pt idx="12729">
                  <c:v>161.83699999999999</c:v>
                </c:pt>
                <c:pt idx="12730">
                  <c:v>161.88399999999999</c:v>
                </c:pt>
                <c:pt idx="12731">
                  <c:v>161.928</c:v>
                </c:pt>
                <c:pt idx="12732">
                  <c:v>161.94499999999999</c:v>
                </c:pt>
                <c:pt idx="12733">
                  <c:v>161.94999999999999</c:v>
                </c:pt>
                <c:pt idx="12734">
                  <c:v>161.95400000000001</c:v>
                </c:pt>
                <c:pt idx="12735">
                  <c:v>161.96100000000001</c:v>
                </c:pt>
                <c:pt idx="12736">
                  <c:v>161.97</c:v>
                </c:pt>
                <c:pt idx="12737">
                  <c:v>161.97900000000001</c:v>
                </c:pt>
                <c:pt idx="12738">
                  <c:v>161.989</c:v>
                </c:pt>
                <c:pt idx="12739">
                  <c:v>161.99799999999999</c:v>
                </c:pt>
                <c:pt idx="12740">
                  <c:v>162.00899999999999</c:v>
                </c:pt>
                <c:pt idx="12741">
                  <c:v>162.023</c:v>
                </c:pt>
                <c:pt idx="12742">
                  <c:v>162.03899999999999</c:v>
                </c:pt>
                <c:pt idx="12743">
                  <c:v>162.054</c:v>
                </c:pt>
                <c:pt idx="12744">
                  <c:v>162.06899999999999</c:v>
                </c:pt>
                <c:pt idx="12745">
                  <c:v>162.083</c:v>
                </c:pt>
                <c:pt idx="12746">
                  <c:v>162.095</c:v>
                </c:pt>
                <c:pt idx="12747">
                  <c:v>162.108</c:v>
                </c:pt>
                <c:pt idx="12748">
                  <c:v>162.12200000000001</c:v>
                </c:pt>
                <c:pt idx="12749">
                  <c:v>162.13499999999999</c:v>
                </c:pt>
                <c:pt idx="12750">
                  <c:v>162.15100000000001</c:v>
                </c:pt>
                <c:pt idx="12751">
                  <c:v>162.167</c:v>
                </c:pt>
                <c:pt idx="12752">
                  <c:v>162.18100000000001</c:v>
                </c:pt>
                <c:pt idx="12753">
                  <c:v>162.19499999999999</c:v>
                </c:pt>
                <c:pt idx="12754">
                  <c:v>162.208</c:v>
                </c:pt>
                <c:pt idx="12755">
                  <c:v>162.226</c:v>
                </c:pt>
                <c:pt idx="12756">
                  <c:v>162.262</c:v>
                </c:pt>
                <c:pt idx="12757">
                  <c:v>162.279</c:v>
                </c:pt>
                <c:pt idx="12758">
                  <c:v>162.291</c:v>
                </c:pt>
                <c:pt idx="12759">
                  <c:v>162.30099999999999</c:v>
                </c:pt>
                <c:pt idx="12760">
                  <c:v>162.315</c:v>
                </c:pt>
                <c:pt idx="12761">
                  <c:v>162.327</c:v>
                </c:pt>
                <c:pt idx="12762">
                  <c:v>162.33799999999999</c:v>
                </c:pt>
                <c:pt idx="12763">
                  <c:v>162.352</c:v>
                </c:pt>
                <c:pt idx="12764">
                  <c:v>162.36799999999999</c:v>
                </c:pt>
                <c:pt idx="12765">
                  <c:v>162.38300000000001</c:v>
                </c:pt>
                <c:pt idx="12766">
                  <c:v>162.398</c:v>
                </c:pt>
                <c:pt idx="12767">
                  <c:v>162.41200000000001</c:v>
                </c:pt>
                <c:pt idx="12768">
                  <c:v>162.42599999999999</c:v>
                </c:pt>
                <c:pt idx="12769">
                  <c:v>162.43899999999999</c:v>
                </c:pt>
                <c:pt idx="12770">
                  <c:v>162.465</c:v>
                </c:pt>
                <c:pt idx="12771">
                  <c:v>162.5</c:v>
                </c:pt>
                <c:pt idx="12772">
                  <c:v>162.523</c:v>
                </c:pt>
                <c:pt idx="12773">
                  <c:v>162.54</c:v>
                </c:pt>
                <c:pt idx="12774">
                  <c:v>162.55500000000001</c:v>
                </c:pt>
                <c:pt idx="12775">
                  <c:v>162.58799999999999</c:v>
                </c:pt>
                <c:pt idx="12776">
                  <c:v>162.625</c:v>
                </c:pt>
                <c:pt idx="12777">
                  <c:v>162.64699999999999</c:v>
                </c:pt>
                <c:pt idx="12778">
                  <c:v>162.66399999999999</c:v>
                </c:pt>
                <c:pt idx="12779">
                  <c:v>162.68199999999999</c:v>
                </c:pt>
                <c:pt idx="12780">
                  <c:v>162.69800000000001</c:v>
                </c:pt>
                <c:pt idx="12781">
                  <c:v>162.70599999999999</c:v>
                </c:pt>
                <c:pt idx="12782">
                  <c:v>162.71199999999999</c:v>
                </c:pt>
                <c:pt idx="12783">
                  <c:v>162.71899999999999</c:v>
                </c:pt>
                <c:pt idx="12784">
                  <c:v>162.72499999999999</c:v>
                </c:pt>
                <c:pt idx="12785">
                  <c:v>162.732</c:v>
                </c:pt>
                <c:pt idx="12786">
                  <c:v>162.74299999999999</c:v>
                </c:pt>
                <c:pt idx="12787">
                  <c:v>162.755</c:v>
                </c:pt>
                <c:pt idx="12788">
                  <c:v>162.768</c:v>
                </c:pt>
                <c:pt idx="12789">
                  <c:v>162.78200000000001</c:v>
                </c:pt>
                <c:pt idx="12790">
                  <c:v>162.797</c:v>
                </c:pt>
                <c:pt idx="12791">
                  <c:v>162.81299999999999</c:v>
                </c:pt>
                <c:pt idx="12792">
                  <c:v>162.827</c:v>
                </c:pt>
                <c:pt idx="12793">
                  <c:v>162.84100000000001</c:v>
                </c:pt>
                <c:pt idx="12794">
                  <c:v>162.85300000000001</c:v>
                </c:pt>
                <c:pt idx="12795">
                  <c:v>162.86600000000001</c:v>
                </c:pt>
                <c:pt idx="12796">
                  <c:v>162.87899999999999</c:v>
                </c:pt>
                <c:pt idx="12797">
                  <c:v>162.88900000000001</c:v>
                </c:pt>
                <c:pt idx="12798">
                  <c:v>162.898</c:v>
                </c:pt>
                <c:pt idx="12799">
                  <c:v>162.91300000000001</c:v>
                </c:pt>
                <c:pt idx="12800">
                  <c:v>162.941</c:v>
                </c:pt>
                <c:pt idx="12801">
                  <c:v>162.96100000000001</c:v>
                </c:pt>
                <c:pt idx="12802">
                  <c:v>162.96600000000001</c:v>
                </c:pt>
                <c:pt idx="12803">
                  <c:v>162.97300000000001</c:v>
                </c:pt>
                <c:pt idx="12804">
                  <c:v>162.98500000000001</c:v>
                </c:pt>
                <c:pt idx="12805">
                  <c:v>162.99</c:v>
                </c:pt>
                <c:pt idx="12806">
                  <c:v>162.99799999999999</c:v>
                </c:pt>
                <c:pt idx="12807">
                  <c:v>163.00800000000001</c:v>
                </c:pt>
                <c:pt idx="12808">
                  <c:v>163.01900000000001</c:v>
                </c:pt>
                <c:pt idx="12809">
                  <c:v>163.03100000000001</c:v>
                </c:pt>
                <c:pt idx="12810">
                  <c:v>163.04400000000001</c:v>
                </c:pt>
                <c:pt idx="12811">
                  <c:v>163.05699999999999</c:v>
                </c:pt>
                <c:pt idx="12812">
                  <c:v>163.06700000000001</c:v>
                </c:pt>
                <c:pt idx="12813">
                  <c:v>163.078</c:v>
                </c:pt>
                <c:pt idx="12814">
                  <c:v>163.089</c:v>
                </c:pt>
                <c:pt idx="12815">
                  <c:v>163.09800000000001</c:v>
                </c:pt>
                <c:pt idx="12816">
                  <c:v>163.10900000000001</c:v>
                </c:pt>
                <c:pt idx="12817">
                  <c:v>163.11799999999999</c:v>
                </c:pt>
                <c:pt idx="12818">
                  <c:v>163.126</c:v>
                </c:pt>
                <c:pt idx="12819">
                  <c:v>163.136</c:v>
                </c:pt>
                <c:pt idx="12820">
                  <c:v>163.148</c:v>
                </c:pt>
                <c:pt idx="12821">
                  <c:v>163.16</c:v>
                </c:pt>
                <c:pt idx="12822">
                  <c:v>163.172</c:v>
                </c:pt>
                <c:pt idx="12823">
                  <c:v>163.18299999999999</c:v>
                </c:pt>
                <c:pt idx="12824">
                  <c:v>163.19200000000001</c:v>
                </c:pt>
                <c:pt idx="12825">
                  <c:v>163.19999999999999</c:v>
                </c:pt>
                <c:pt idx="12826">
                  <c:v>163.21100000000001</c:v>
                </c:pt>
                <c:pt idx="12827">
                  <c:v>163.22900000000001</c:v>
                </c:pt>
                <c:pt idx="12828">
                  <c:v>163.26300000000001</c:v>
                </c:pt>
                <c:pt idx="12829">
                  <c:v>163.28800000000001</c:v>
                </c:pt>
                <c:pt idx="12830">
                  <c:v>163.29400000000001</c:v>
                </c:pt>
                <c:pt idx="12831">
                  <c:v>163.29900000000001</c:v>
                </c:pt>
                <c:pt idx="12832">
                  <c:v>163.31</c:v>
                </c:pt>
                <c:pt idx="12833">
                  <c:v>163.333</c:v>
                </c:pt>
                <c:pt idx="12834">
                  <c:v>163.36000000000001</c:v>
                </c:pt>
                <c:pt idx="12835">
                  <c:v>163.38800000000001</c:v>
                </c:pt>
                <c:pt idx="12836">
                  <c:v>163.41499999999999</c:v>
                </c:pt>
                <c:pt idx="12837">
                  <c:v>163.44999999999999</c:v>
                </c:pt>
                <c:pt idx="12838">
                  <c:v>163.48599999999999</c:v>
                </c:pt>
                <c:pt idx="12839">
                  <c:v>163.524</c:v>
                </c:pt>
                <c:pt idx="12840">
                  <c:v>163.56100000000001</c:v>
                </c:pt>
                <c:pt idx="12841">
                  <c:v>163.57</c:v>
                </c:pt>
                <c:pt idx="12842">
                  <c:v>163.577</c:v>
                </c:pt>
                <c:pt idx="12843">
                  <c:v>163.583</c:v>
                </c:pt>
                <c:pt idx="12844">
                  <c:v>163.59700000000001</c:v>
                </c:pt>
                <c:pt idx="12845">
                  <c:v>163.63800000000001</c:v>
                </c:pt>
                <c:pt idx="12846">
                  <c:v>163.66200000000001</c:v>
                </c:pt>
                <c:pt idx="12847">
                  <c:v>163.68199999999999</c:v>
                </c:pt>
                <c:pt idx="12848">
                  <c:v>163.69800000000001</c:v>
                </c:pt>
                <c:pt idx="12849">
                  <c:v>163.70400000000001</c:v>
                </c:pt>
                <c:pt idx="12850">
                  <c:v>163.71</c:v>
                </c:pt>
                <c:pt idx="12851">
                  <c:v>163.721</c:v>
                </c:pt>
                <c:pt idx="12852">
                  <c:v>163.727</c:v>
                </c:pt>
                <c:pt idx="12853">
                  <c:v>163.73400000000001</c:v>
                </c:pt>
                <c:pt idx="12854">
                  <c:v>163.74299999999999</c:v>
                </c:pt>
                <c:pt idx="12855">
                  <c:v>163.749</c:v>
                </c:pt>
                <c:pt idx="12856">
                  <c:v>163.755</c:v>
                </c:pt>
                <c:pt idx="12857">
                  <c:v>163.76499999999999</c:v>
                </c:pt>
                <c:pt idx="12858">
                  <c:v>163.786</c:v>
                </c:pt>
                <c:pt idx="12859">
                  <c:v>163.82400000000001</c:v>
                </c:pt>
                <c:pt idx="12860">
                  <c:v>163.85900000000001</c:v>
                </c:pt>
                <c:pt idx="12861">
                  <c:v>163.892</c:v>
                </c:pt>
                <c:pt idx="12862">
                  <c:v>163.92099999999999</c:v>
                </c:pt>
                <c:pt idx="12863">
                  <c:v>163.94900000000001</c:v>
                </c:pt>
                <c:pt idx="12864">
                  <c:v>163.96700000000001</c:v>
                </c:pt>
                <c:pt idx="12865">
                  <c:v>163.976</c:v>
                </c:pt>
                <c:pt idx="12866">
                  <c:v>163.97800000000001</c:v>
                </c:pt>
                <c:pt idx="12867">
                  <c:v>163.98699999999999</c:v>
                </c:pt>
                <c:pt idx="12868">
                  <c:v>163.999</c:v>
                </c:pt>
                <c:pt idx="12869">
                  <c:v>164.011</c:v>
                </c:pt>
                <c:pt idx="12870">
                  <c:v>164.02500000000001</c:v>
                </c:pt>
                <c:pt idx="12871">
                  <c:v>164.03899999999999</c:v>
                </c:pt>
                <c:pt idx="12872">
                  <c:v>164.05099999999999</c:v>
                </c:pt>
                <c:pt idx="12873">
                  <c:v>164.06100000000001</c:v>
                </c:pt>
                <c:pt idx="12874">
                  <c:v>164.072</c:v>
                </c:pt>
                <c:pt idx="12875">
                  <c:v>164.08500000000001</c:v>
                </c:pt>
                <c:pt idx="12876">
                  <c:v>164.09299999999999</c:v>
                </c:pt>
                <c:pt idx="12877">
                  <c:v>164.09800000000001</c:v>
                </c:pt>
                <c:pt idx="12878">
                  <c:v>164.101</c:v>
                </c:pt>
                <c:pt idx="12879">
                  <c:v>164.102</c:v>
                </c:pt>
                <c:pt idx="12880">
                  <c:v>164.114</c:v>
                </c:pt>
                <c:pt idx="12881">
                  <c:v>164.14099999999999</c:v>
                </c:pt>
                <c:pt idx="12882">
                  <c:v>164.178</c:v>
                </c:pt>
                <c:pt idx="12883">
                  <c:v>164.215</c:v>
                </c:pt>
                <c:pt idx="12884">
                  <c:v>164.244</c:v>
                </c:pt>
                <c:pt idx="12885">
                  <c:v>164.274</c:v>
                </c:pt>
                <c:pt idx="12886">
                  <c:v>164.3</c:v>
                </c:pt>
                <c:pt idx="12887">
                  <c:v>164.322</c:v>
                </c:pt>
                <c:pt idx="12888">
                  <c:v>164.345</c:v>
                </c:pt>
                <c:pt idx="12889">
                  <c:v>164.36799999999999</c:v>
                </c:pt>
                <c:pt idx="12890">
                  <c:v>164.39099999999999</c:v>
                </c:pt>
                <c:pt idx="12891">
                  <c:v>164.41399999999999</c:v>
                </c:pt>
                <c:pt idx="12892">
                  <c:v>164.434</c:v>
                </c:pt>
                <c:pt idx="12893">
                  <c:v>164.44200000000001</c:v>
                </c:pt>
                <c:pt idx="12894">
                  <c:v>164.44499999999999</c:v>
                </c:pt>
                <c:pt idx="12895">
                  <c:v>164.44800000000001</c:v>
                </c:pt>
                <c:pt idx="12896">
                  <c:v>164.453</c:v>
                </c:pt>
                <c:pt idx="12897">
                  <c:v>164.459</c:v>
                </c:pt>
                <c:pt idx="12898">
                  <c:v>164.465</c:v>
                </c:pt>
                <c:pt idx="12899">
                  <c:v>164.47200000000001</c:v>
                </c:pt>
                <c:pt idx="12900">
                  <c:v>164.47900000000001</c:v>
                </c:pt>
                <c:pt idx="12901">
                  <c:v>164.48699999999999</c:v>
                </c:pt>
                <c:pt idx="12902">
                  <c:v>164.49600000000001</c:v>
                </c:pt>
                <c:pt idx="12903">
                  <c:v>164.50200000000001</c:v>
                </c:pt>
                <c:pt idx="12904">
                  <c:v>164.50899999999999</c:v>
                </c:pt>
                <c:pt idx="12905">
                  <c:v>164.51499999999999</c:v>
                </c:pt>
                <c:pt idx="12906">
                  <c:v>164.52199999999999</c:v>
                </c:pt>
                <c:pt idx="12907">
                  <c:v>164.529</c:v>
                </c:pt>
                <c:pt idx="12908">
                  <c:v>164.53800000000001</c:v>
                </c:pt>
                <c:pt idx="12909">
                  <c:v>164.54599999999999</c:v>
                </c:pt>
                <c:pt idx="12910">
                  <c:v>164.55199999999999</c:v>
                </c:pt>
                <c:pt idx="12911">
                  <c:v>164.56</c:v>
                </c:pt>
                <c:pt idx="12912">
                  <c:v>164.56800000000001</c:v>
                </c:pt>
                <c:pt idx="12913">
                  <c:v>164.577</c:v>
                </c:pt>
                <c:pt idx="12914">
                  <c:v>164.58500000000001</c:v>
                </c:pt>
                <c:pt idx="12915">
                  <c:v>164.59299999999999</c:v>
                </c:pt>
                <c:pt idx="12916">
                  <c:v>164.601</c:v>
                </c:pt>
                <c:pt idx="12917">
                  <c:v>164.607</c:v>
                </c:pt>
                <c:pt idx="12918">
                  <c:v>164.613</c:v>
                </c:pt>
                <c:pt idx="12919">
                  <c:v>164.62</c:v>
                </c:pt>
                <c:pt idx="12920">
                  <c:v>164.62899999999999</c:v>
                </c:pt>
                <c:pt idx="12921">
                  <c:v>164.64</c:v>
                </c:pt>
                <c:pt idx="12922">
                  <c:v>164.65199999999999</c:v>
                </c:pt>
                <c:pt idx="12923">
                  <c:v>164.66499999999999</c:v>
                </c:pt>
                <c:pt idx="12924">
                  <c:v>164.678</c:v>
                </c:pt>
                <c:pt idx="12925">
                  <c:v>164.68899999999999</c:v>
                </c:pt>
                <c:pt idx="12926">
                  <c:v>164.69900000000001</c:v>
                </c:pt>
                <c:pt idx="12927">
                  <c:v>164.71</c:v>
                </c:pt>
                <c:pt idx="12928">
                  <c:v>164.72</c:v>
                </c:pt>
                <c:pt idx="12929">
                  <c:v>164.726</c:v>
                </c:pt>
                <c:pt idx="12930">
                  <c:v>164.738</c:v>
                </c:pt>
                <c:pt idx="12931">
                  <c:v>164.755</c:v>
                </c:pt>
                <c:pt idx="12932">
                  <c:v>164.786</c:v>
                </c:pt>
                <c:pt idx="12933">
                  <c:v>164.80199999999999</c:v>
                </c:pt>
                <c:pt idx="12934">
                  <c:v>164.81899999999999</c:v>
                </c:pt>
                <c:pt idx="12935">
                  <c:v>164.833</c:v>
                </c:pt>
                <c:pt idx="12936">
                  <c:v>164.845</c:v>
                </c:pt>
                <c:pt idx="12937">
                  <c:v>164.85599999999999</c:v>
                </c:pt>
                <c:pt idx="12938">
                  <c:v>164.86799999999999</c:v>
                </c:pt>
                <c:pt idx="12939">
                  <c:v>164.87899999999999</c:v>
                </c:pt>
                <c:pt idx="12940">
                  <c:v>164.89099999999999</c:v>
                </c:pt>
                <c:pt idx="12941">
                  <c:v>164.904</c:v>
                </c:pt>
                <c:pt idx="12942">
                  <c:v>164.917</c:v>
                </c:pt>
                <c:pt idx="12943">
                  <c:v>164.928</c:v>
                </c:pt>
                <c:pt idx="12944">
                  <c:v>164.93799999999999</c:v>
                </c:pt>
                <c:pt idx="12945">
                  <c:v>164.94800000000001</c:v>
                </c:pt>
                <c:pt idx="12946">
                  <c:v>164.958</c:v>
                </c:pt>
                <c:pt idx="12947">
                  <c:v>164.96600000000001</c:v>
                </c:pt>
                <c:pt idx="12948">
                  <c:v>164.97200000000001</c:v>
                </c:pt>
                <c:pt idx="12949">
                  <c:v>164.98</c:v>
                </c:pt>
                <c:pt idx="12950">
                  <c:v>164.98699999999999</c:v>
                </c:pt>
                <c:pt idx="12951">
                  <c:v>164.995</c:v>
                </c:pt>
                <c:pt idx="12952">
                  <c:v>165.00200000000001</c:v>
                </c:pt>
                <c:pt idx="12953">
                  <c:v>165.00899999999999</c:v>
                </c:pt>
                <c:pt idx="12954">
                  <c:v>165.01599999999999</c:v>
                </c:pt>
                <c:pt idx="12955">
                  <c:v>165.042</c:v>
                </c:pt>
                <c:pt idx="12956">
                  <c:v>165.07</c:v>
                </c:pt>
                <c:pt idx="12957">
                  <c:v>165.09399999999999</c:v>
                </c:pt>
                <c:pt idx="12958">
                  <c:v>165.11699999999999</c:v>
                </c:pt>
                <c:pt idx="12959">
                  <c:v>165.142</c:v>
                </c:pt>
                <c:pt idx="12960">
                  <c:v>165.17</c:v>
                </c:pt>
                <c:pt idx="12961">
                  <c:v>165.19300000000001</c:v>
                </c:pt>
                <c:pt idx="12962">
                  <c:v>165.20099999999999</c:v>
                </c:pt>
                <c:pt idx="12963">
                  <c:v>165.208</c:v>
                </c:pt>
                <c:pt idx="12964">
                  <c:v>165.215</c:v>
                </c:pt>
                <c:pt idx="12965">
                  <c:v>165.22</c:v>
                </c:pt>
                <c:pt idx="12966">
                  <c:v>165.22499999999999</c:v>
                </c:pt>
                <c:pt idx="12967">
                  <c:v>165.22900000000001</c:v>
                </c:pt>
                <c:pt idx="12968">
                  <c:v>165.23400000000001</c:v>
                </c:pt>
                <c:pt idx="12969">
                  <c:v>165.24799999999999</c:v>
                </c:pt>
                <c:pt idx="12970">
                  <c:v>165.274</c:v>
                </c:pt>
                <c:pt idx="12971">
                  <c:v>165.292</c:v>
                </c:pt>
                <c:pt idx="12972">
                  <c:v>165.30199999999999</c:v>
                </c:pt>
                <c:pt idx="12973">
                  <c:v>165.315</c:v>
                </c:pt>
                <c:pt idx="12974">
                  <c:v>165.33799999999999</c:v>
                </c:pt>
                <c:pt idx="12975">
                  <c:v>165.35400000000001</c:v>
                </c:pt>
                <c:pt idx="12976">
                  <c:v>165.36</c:v>
                </c:pt>
                <c:pt idx="12977">
                  <c:v>165.37100000000001</c:v>
                </c:pt>
                <c:pt idx="12978">
                  <c:v>165.38</c:v>
                </c:pt>
                <c:pt idx="12979">
                  <c:v>165.39</c:v>
                </c:pt>
                <c:pt idx="12980">
                  <c:v>165.4</c:v>
                </c:pt>
                <c:pt idx="12981">
                  <c:v>165.41300000000001</c:v>
                </c:pt>
                <c:pt idx="12982">
                  <c:v>165.42500000000001</c:v>
                </c:pt>
                <c:pt idx="12983">
                  <c:v>165.43799999999999</c:v>
                </c:pt>
                <c:pt idx="12984">
                  <c:v>165.44800000000001</c:v>
                </c:pt>
                <c:pt idx="12985">
                  <c:v>165.458</c:v>
                </c:pt>
                <c:pt idx="12986">
                  <c:v>165.46899999999999</c:v>
                </c:pt>
                <c:pt idx="12987">
                  <c:v>165.48400000000001</c:v>
                </c:pt>
                <c:pt idx="12988">
                  <c:v>165.49799999999999</c:v>
                </c:pt>
                <c:pt idx="12989">
                  <c:v>165.50899999999999</c:v>
                </c:pt>
                <c:pt idx="12990">
                  <c:v>165.52099999999999</c:v>
                </c:pt>
                <c:pt idx="12991">
                  <c:v>165.53299999999999</c:v>
                </c:pt>
                <c:pt idx="12992">
                  <c:v>165.54300000000001</c:v>
                </c:pt>
                <c:pt idx="12993">
                  <c:v>165.55500000000001</c:v>
                </c:pt>
                <c:pt idx="12994">
                  <c:v>165.56700000000001</c:v>
                </c:pt>
                <c:pt idx="12995">
                  <c:v>165.58</c:v>
                </c:pt>
                <c:pt idx="12996">
                  <c:v>165.59200000000001</c:v>
                </c:pt>
                <c:pt idx="12997">
                  <c:v>165.60300000000001</c:v>
                </c:pt>
                <c:pt idx="12998">
                  <c:v>165.614</c:v>
                </c:pt>
                <c:pt idx="12999">
                  <c:v>165.63800000000001</c:v>
                </c:pt>
                <c:pt idx="13000">
                  <c:v>165.672</c:v>
                </c:pt>
                <c:pt idx="13001">
                  <c:v>165.68799999999999</c:v>
                </c:pt>
                <c:pt idx="13002">
                  <c:v>165.69800000000001</c:v>
                </c:pt>
                <c:pt idx="13003">
                  <c:v>165.71100000000001</c:v>
                </c:pt>
                <c:pt idx="13004">
                  <c:v>165.721</c:v>
                </c:pt>
                <c:pt idx="13005">
                  <c:v>165.732</c:v>
                </c:pt>
                <c:pt idx="13006">
                  <c:v>165.74299999999999</c:v>
                </c:pt>
                <c:pt idx="13007">
                  <c:v>165.755</c:v>
                </c:pt>
                <c:pt idx="13008">
                  <c:v>165.768</c:v>
                </c:pt>
                <c:pt idx="13009">
                  <c:v>165.78</c:v>
                </c:pt>
                <c:pt idx="13010">
                  <c:v>165.78899999999999</c:v>
                </c:pt>
                <c:pt idx="13011">
                  <c:v>165.79599999999999</c:v>
                </c:pt>
                <c:pt idx="13012">
                  <c:v>165.80699999999999</c:v>
                </c:pt>
                <c:pt idx="13013">
                  <c:v>165.81800000000001</c:v>
                </c:pt>
                <c:pt idx="13014">
                  <c:v>165.828</c:v>
                </c:pt>
                <c:pt idx="13015">
                  <c:v>165.863</c:v>
                </c:pt>
                <c:pt idx="13016">
                  <c:v>165.898</c:v>
                </c:pt>
                <c:pt idx="13017">
                  <c:v>165.93100000000001</c:v>
                </c:pt>
                <c:pt idx="13018">
                  <c:v>165.964</c:v>
                </c:pt>
                <c:pt idx="13019">
                  <c:v>165.96799999999999</c:v>
                </c:pt>
                <c:pt idx="13020">
                  <c:v>165.97200000000001</c:v>
                </c:pt>
                <c:pt idx="13021">
                  <c:v>165.97800000000001</c:v>
                </c:pt>
                <c:pt idx="13022">
                  <c:v>165.98400000000001</c:v>
                </c:pt>
                <c:pt idx="13023">
                  <c:v>165.99199999999999</c:v>
                </c:pt>
                <c:pt idx="13024">
                  <c:v>166.00299999999999</c:v>
                </c:pt>
                <c:pt idx="13025">
                  <c:v>166.01499999999999</c:v>
                </c:pt>
                <c:pt idx="13026">
                  <c:v>166.02600000000001</c:v>
                </c:pt>
                <c:pt idx="13027">
                  <c:v>166.03800000000001</c:v>
                </c:pt>
                <c:pt idx="13028">
                  <c:v>166.053</c:v>
                </c:pt>
                <c:pt idx="13029">
                  <c:v>166.06800000000001</c:v>
                </c:pt>
                <c:pt idx="13030">
                  <c:v>166.08</c:v>
                </c:pt>
                <c:pt idx="13031">
                  <c:v>166.09100000000001</c:v>
                </c:pt>
                <c:pt idx="13032">
                  <c:v>166.102</c:v>
                </c:pt>
                <c:pt idx="13033">
                  <c:v>166.113</c:v>
                </c:pt>
                <c:pt idx="13034">
                  <c:v>166.126</c:v>
                </c:pt>
                <c:pt idx="13035">
                  <c:v>166.15</c:v>
                </c:pt>
                <c:pt idx="13036">
                  <c:v>166.185</c:v>
                </c:pt>
                <c:pt idx="13037">
                  <c:v>166.19800000000001</c:v>
                </c:pt>
                <c:pt idx="13038">
                  <c:v>166.20099999999999</c:v>
                </c:pt>
                <c:pt idx="13039">
                  <c:v>166.20400000000001</c:v>
                </c:pt>
                <c:pt idx="13040">
                  <c:v>166.209</c:v>
                </c:pt>
                <c:pt idx="13041">
                  <c:v>166.221</c:v>
                </c:pt>
                <c:pt idx="13042">
                  <c:v>166.25</c:v>
                </c:pt>
                <c:pt idx="13043">
                  <c:v>166.279</c:v>
                </c:pt>
                <c:pt idx="13044">
                  <c:v>166.309</c:v>
                </c:pt>
                <c:pt idx="13045">
                  <c:v>166.33799999999999</c:v>
                </c:pt>
                <c:pt idx="13046">
                  <c:v>166.36799999999999</c:v>
                </c:pt>
                <c:pt idx="13047">
                  <c:v>166.39500000000001</c:v>
                </c:pt>
                <c:pt idx="13048">
                  <c:v>166.416</c:v>
                </c:pt>
                <c:pt idx="13049">
                  <c:v>166.41800000000001</c:v>
                </c:pt>
                <c:pt idx="13050">
                  <c:v>166.42099999999999</c:v>
                </c:pt>
                <c:pt idx="13051">
                  <c:v>166.42699999999999</c:v>
                </c:pt>
                <c:pt idx="13052">
                  <c:v>166.43600000000001</c:v>
                </c:pt>
                <c:pt idx="13053">
                  <c:v>166.447</c:v>
                </c:pt>
                <c:pt idx="13054">
                  <c:v>166.45699999999999</c:v>
                </c:pt>
                <c:pt idx="13055">
                  <c:v>166.46799999999999</c:v>
                </c:pt>
                <c:pt idx="13056">
                  <c:v>166.47800000000001</c:v>
                </c:pt>
                <c:pt idx="13057">
                  <c:v>166.488</c:v>
                </c:pt>
                <c:pt idx="13058">
                  <c:v>166.5</c:v>
                </c:pt>
                <c:pt idx="13059">
                  <c:v>166.511</c:v>
                </c:pt>
                <c:pt idx="13060">
                  <c:v>166.52199999999999</c:v>
                </c:pt>
                <c:pt idx="13061">
                  <c:v>166.53200000000001</c:v>
                </c:pt>
                <c:pt idx="13062">
                  <c:v>166.54300000000001</c:v>
                </c:pt>
                <c:pt idx="13063">
                  <c:v>166.553</c:v>
                </c:pt>
                <c:pt idx="13064">
                  <c:v>166.56299999999999</c:v>
                </c:pt>
                <c:pt idx="13065">
                  <c:v>166.57499999999999</c:v>
                </c:pt>
                <c:pt idx="13066">
                  <c:v>166.58600000000001</c:v>
                </c:pt>
                <c:pt idx="13067">
                  <c:v>166.59399999999999</c:v>
                </c:pt>
                <c:pt idx="13068">
                  <c:v>166.59899999999999</c:v>
                </c:pt>
                <c:pt idx="13069">
                  <c:v>166.60400000000001</c:v>
                </c:pt>
                <c:pt idx="13070">
                  <c:v>166.60900000000001</c:v>
                </c:pt>
                <c:pt idx="13071">
                  <c:v>166.61799999999999</c:v>
                </c:pt>
                <c:pt idx="13072">
                  <c:v>166.62899999999999</c:v>
                </c:pt>
                <c:pt idx="13073">
                  <c:v>166.63900000000001</c:v>
                </c:pt>
                <c:pt idx="13074">
                  <c:v>166.649</c:v>
                </c:pt>
                <c:pt idx="13075">
                  <c:v>166.65899999999999</c:v>
                </c:pt>
                <c:pt idx="13076">
                  <c:v>166.667</c:v>
                </c:pt>
                <c:pt idx="13077">
                  <c:v>166.67599999999999</c:v>
                </c:pt>
                <c:pt idx="13078">
                  <c:v>166.68700000000001</c:v>
                </c:pt>
                <c:pt idx="13079">
                  <c:v>166.69900000000001</c:v>
                </c:pt>
                <c:pt idx="13080">
                  <c:v>166.70400000000001</c:v>
                </c:pt>
                <c:pt idx="13081">
                  <c:v>166.709</c:v>
                </c:pt>
                <c:pt idx="13082">
                  <c:v>166.71600000000001</c:v>
                </c:pt>
                <c:pt idx="13083">
                  <c:v>166.72300000000001</c:v>
                </c:pt>
                <c:pt idx="13084">
                  <c:v>166.733</c:v>
                </c:pt>
                <c:pt idx="13085">
                  <c:v>166.74199999999999</c:v>
                </c:pt>
                <c:pt idx="13086">
                  <c:v>166.751</c:v>
                </c:pt>
                <c:pt idx="13087">
                  <c:v>166.75800000000001</c:v>
                </c:pt>
                <c:pt idx="13088">
                  <c:v>166.76400000000001</c:v>
                </c:pt>
                <c:pt idx="13089">
                  <c:v>166.77099999999999</c:v>
                </c:pt>
                <c:pt idx="13090">
                  <c:v>166.779</c:v>
                </c:pt>
                <c:pt idx="13091">
                  <c:v>166.786</c:v>
                </c:pt>
                <c:pt idx="13092">
                  <c:v>166.79499999999999</c:v>
                </c:pt>
                <c:pt idx="13093">
                  <c:v>166.803</c:v>
                </c:pt>
                <c:pt idx="13094">
                  <c:v>166.81100000000001</c:v>
                </c:pt>
                <c:pt idx="13095">
                  <c:v>166.821</c:v>
                </c:pt>
                <c:pt idx="13096">
                  <c:v>166.83</c:v>
                </c:pt>
                <c:pt idx="13097">
                  <c:v>166.84800000000001</c:v>
                </c:pt>
                <c:pt idx="13098">
                  <c:v>166.90299999999999</c:v>
                </c:pt>
                <c:pt idx="13099">
                  <c:v>166.952</c:v>
                </c:pt>
                <c:pt idx="13100">
                  <c:v>166.99700000000001</c:v>
                </c:pt>
                <c:pt idx="13101">
                  <c:v>167.023</c:v>
                </c:pt>
                <c:pt idx="13102">
                  <c:v>167.04</c:v>
                </c:pt>
                <c:pt idx="13103">
                  <c:v>167.04400000000001</c:v>
                </c:pt>
                <c:pt idx="13104">
                  <c:v>167.05199999999999</c:v>
                </c:pt>
                <c:pt idx="13105">
                  <c:v>167.05799999999999</c:v>
                </c:pt>
                <c:pt idx="13106">
                  <c:v>167.06200000000001</c:v>
                </c:pt>
                <c:pt idx="13107">
                  <c:v>167.06700000000001</c:v>
                </c:pt>
                <c:pt idx="13108">
                  <c:v>167.07400000000001</c:v>
                </c:pt>
                <c:pt idx="13109">
                  <c:v>167.08099999999999</c:v>
                </c:pt>
                <c:pt idx="13110">
                  <c:v>167.08799999999999</c:v>
                </c:pt>
                <c:pt idx="13111">
                  <c:v>167.095</c:v>
                </c:pt>
                <c:pt idx="13112">
                  <c:v>167.102</c:v>
                </c:pt>
                <c:pt idx="13113">
                  <c:v>167.107</c:v>
                </c:pt>
                <c:pt idx="13114">
                  <c:v>167.11199999999999</c:v>
                </c:pt>
                <c:pt idx="13115">
                  <c:v>167.11699999999999</c:v>
                </c:pt>
                <c:pt idx="13116">
                  <c:v>167.12200000000001</c:v>
                </c:pt>
                <c:pt idx="13117">
                  <c:v>167.12799999999999</c:v>
                </c:pt>
                <c:pt idx="13118">
                  <c:v>167.13399999999999</c:v>
                </c:pt>
                <c:pt idx="13119">
                  <c:v>167.14</c:v>
                </c:pt>
                <c:pt idx="13120">
                  <c:v>167.14699999999999</c:v>
                </c:pt>
                <c:pt idx="13121">
                  <c:v>167.155</c:v>
                </c:pt>
                <c:pt idx="13122">
                  <c:v>167.16499999999999</c:v>
                </c:pt>
                <c:pt idx="13123">
                  <c:v>167.17500000000001</c:v>
                </c:pt>
                <c:pt idx="13124">
                  <c:v>167.18299999999999</c:v>
                </c:pt>
                <c:pt idx="13125">
                  <c:v>167.18799999999999</c:v>
                </c:pt>
                <c:pt idx="13126">
                  <c:v>167.19399999999999</c:v>
                </c:pt>
                <c:pt idx="13127">
                  <c:v>167.20099999999999</c:v>
                </c:pt>
                <c:pt idx="13128">
                  <c:v>167.20699999999999</c:v>
                </c:pt>
                <c:pt idx="13129">
                  <c:v>167.214</c:v>
                </c:pt>
                <c:pt idx="13130">
                  <c:v>167.22200000000001</c:v>
                </c:pt>
                <c:pt idx="13131">
                  <c:v>167.22800000000001</c:v>
                </c:pt>
                <c:pt idx="13132">
                  <c:v>167.23400000000001</c:v>
                </c:pt>
                <c:pt idx="13133">
                  <c:v>167.239</c:v>
                </c:pt>
                <c:pt idx="13134">
                  <c:v>167.244</c:v>
                </c:pt>
                <c:pt idx="13135">
                  <c:v>167.249</c:v>
                </c:pt>
                <c:pt idx="13136">
                  <c:v>167.25399999999999</c:v>
                </c:pt>
                <c:pt idx="13137">
                  <c:v>167.26</c:v>
                </c:pt>
                <c:pt idx="13138">
                  <c:v>167.26499999999999</c:v>
                </c:pt>
                <c:pt idx="13139">
                  <c:v>167.27099999999999</c:v>
                </c:pt>
                <c:pt idx="13140">
                  <c:v>167.279</c:v>
                </c:pt>
                <c:pt idx="13141">
                  <c:v>167.28800000000001</c:v>
                </c:pt>
                <c:pt idx="13142">
                  <c:v>167.297</c:v>
                </c:pt>
                <c:pt idx="13143">
                  <c:v>167.30500000000001</c:v>
                </c:pt>
                <c:pt idx="13144">
                  <c:v>167.31</c:v>
                </c:pt>
                <c:pt idx="13145">
                  <c:v>167.316</c:v>
                </c:pt>
                <c:pt idx="13146">
                  <c:v>167.32300000000001</c:v>
                </c:pt>
                <c:pt idx="13147">
                  <c:v>167.328</c:v>
                </c:pt>
                <c:pt idx="13148">
                  <c:v>167.33</c:v>
                </c:pt>
                <c:pt idx="13149">
                  <c:v>167.33199999999999</c:v>
                </c:pt>
                <c:pt idx="13150">
                  <c:v>167.334</c:v>
                </c:pt>
                <c:pt idx="13151">
                  <c:v>167.33699999999999</c:v>
                </c:pt>
                <c:pt idx="13152">
                  <c:v>167.34</c:v>
                </c:pt>
                <c:pt idx="13153">
                  <c:v>167.34200000000001</c:v>
                </c:pt>
                <c:pt idx="13154">
                  <c:v>167.345</c:v>
                </c:pt>
                <c:pt idx="13155">
                  <c:v>167.34800000000001</c:v>
                </c:pt>
                <c:pt idx="13156">
                  <c:v>167.35</c:v>
                </c:pt>
                <c:pt idx="13157">
                  <c:v>167.352</c:v>
                </c:pt>
                <c:pt idx="13158">
                  <c:v>167.35400000000001</c:v>
                </c:pt>
                <c:pt idx="13159">
                  <c:v>167.357</c:v>
                </c:pt>
                <c:pt idx="13160">
                  <c:v>167.35900000000001</c:v>
                </c:pt>
                <c:pt idx="13161">
                  <c:v>167.36099999999999</c:v>
                </c:pt>
                <c:pt idx="13162">
                  <c:v>167.363</c:v>
                </c:pt>
                <c:pt idx="13163">
                  <c:v>167.36600000000001</c:v>
                </c:pt>
                <c:pt idx="13164">
                  <c:v>167.36799999999999</c:v>
                </c:pt>
                <c:pt idx="13165">
                  <c:v>167.37</c:v>
                </c:pt>
                <c:pt idx="13166">
                  <c:v>167.37200000000001</c:v>
                </c:pt>
                <c:pt idx="13167">
                  <c:v>167.374</c:v>
                </c:pt>
                <c:pt idx="13168">
                  <c:v>167.37700000000001</c:v>
                </c:pt>
                <c:pt idx="13169">
                  <c:v>167.38</c:v>
                </c:pt>
                <c:pt idx="13170">
                  <c:v>167.38200000000001</c:v>
                </c:pt>
                <c:pt idx="13171">
                  <c:v>167.38499999999999</c:v>
                </c:pt>
                <c:pt idx="13172">
                  <c:v>167.38800000000001</c:v>
                </c:pt>
                <c:pt idx="13173">
                  <c:v>167.39</c:v>
                </c:pt>
                <c:pt idx="13174">
                  <c:v>167.393</c:v>
                </c:pt>
                <c:pt idx="13175">
                  <c:v>167.39599999999999</c:v>
                </c:pt>
                <c:pt idx="13176">
                  <c:v>167.398</c:v>
                </c:pt>
                <c:pt idx="13177">
                  <c:v>167.4</c:v>
                </c:pt>
                <c:pt idx="13178">
                  <c:v>167.40199999999999</c:v>
                </c:pt>
                <c:pt idx="13179">
                  <c:v>167.405</c:v>
                </c:pt>
                <c:pt idx="13180">
                  <c:v>167.40700000000001</c:v>
                </c:pt>
                <c:pt idx="13181">
                  <c:v>167.40899999999999</c:v>
                </c:pt>
                <c:pt idx="13182">
                  <c:v>167.411</c:v>
                </c:pt>
                <c:pt idx="13183">
                  <c:v>167.41300000000001</c:v>
                </c:pt>
                <c:pt idx="13184">
                  <c:v>167.416</c:v>
                </c:pt>
                <c:pt idx="13185">
                  <c:v>167.41800000000001</c:v>
                </c:pt>
                <c:pt idx="13186">
                  <c:v>167.42</c:v>
                </c:pt>
                <c:pt idx="13187">
                  <c:v>167.422</c:v>
                </c:pt>
                <c:pt idx="13188">
                  <c:v>167.42500000000001</c:v>
                </c:pt>
                <c:pt idx="13189">
                  <c:v>167.42699999999999</c:v>
                </c:pt>
                <c:pt idx="13190">
                  <c:v>167.43</c:v>
                </c:pt>
                <c:pt idx="13191">
                  <c:v>167.43299999999999</c:v>
                </c:pt>
                <c:pt idx="13192">
                  <c:v>167.43600000000001</c:v>
                </c:pt>
                <c:pt idx="13193">
                  <c:v>167.43799999999999</c:v>
                </c:pt>
                <c:pt idx="13194">
                  <c:v>167.441</c:v>
                </c:pt>
                <c:pt idx="13195">
                  <c:v>167.44399999999999</c:v>
                </c:pt>
                <c:pt idx="13196">
                  <c:v>167.446</c:v>
                </c:pt>
                <c:pt idx="13197">
                  <c:v>167.44900000000001</c:v>
                </c:pt>
                <c:pt idx="13198">
                  <c:v>167.46</c:v>
                </c:pt>
                <c:pt idx="13199">
                  <c:v>167.49</c:v>
                </c:pt>
                <c:pt idx="13200">
                  <c:v>167.52699999999999</c:v>
                </c:pt>
                <c:pt idx="13201">
                  <c:v>167.56100000000001</c:v>
                </c:pt>
                <c:pt idx="13202">
                  <c:v>167.59100000000001</c:v>
                </c:pt>
                <c:pt idx="13203">
                  <c:v>167.614</c:v>
                </c:pt>
                <c:pt idx="13204">
                  <c:v>167.62899999999999</c:v>
                </c:pt>
                <c:pt idx="13205">
                  <c:v>167.63499999999999</c:v>
                </c:pt>
                <c:pt idx="13206">
                  <c:v>167.637</c:v>
                </c:pt>
                <c:pt idx="13207">
                  <c:v>167.64</c:v>
                </c:pt>
                <c:pt idx="13208">
                  <c:v>167.642</c:v>
                </c:pt>
                <c:pt idx="13209">
                  <c:v>167.64400000000001</c:v>
                </c:pt>
                <c:pt idx="13210">
                  <c:v>167.64599999999999</c:v>
                </c:pt>
                <c:pt idx="13211">
                  <c:v>167.649</c:v>
                </c:pt>
                <c:pt idx="13212">
                  <c:v>167.65100000000001</c:v>
                </c:pt>
                <c:pt idx="13213">
                  <c:v>167.654</c:v>
                </c:pt>
                <c:pt idx="13214">
                  <c:v>167.65600000000001</c:v>
                </c:pt>
                <c:pt idx="13215">
                  <c:v>167.65899999999999</c:v>
                </c:pt>
                <c:pt idx="13216">
                  <c:v>167.66200000000001</c:v>
                </c:pt>
                <c:pt idx="13217">
                  <c:v>167.66499999999999</c:v>
                </c:pt>
                <c:pt idx="13218">
                  <c:v>167.66800000000001</c:v>
                </c:pt>
                <c:pt idx="13219">
                  <c:v>167.67</c:v>
                </c:pt>
                <c:pt idx="13220">
                  <c:v>167.672</c:v>
                </c:pt>
                <c:pt idx="13221">
                  <c:v>167.67400000000001</c:v>
                </c:pt>
                <c:pt idx="13222">
                  <c:v>167.67599999999999</c:v>
                </c:pt>
                <c:pt idx="13223">
                  <c:v>167.679</c:v>
                </c:pt>
                <c:pt idx="13224">
                  <c:v>167.68100000000001</c:v>
                </c:pt>
                <c:pt idx="13225">
                  <c:v>167.68299999999999</c:v>
                </c:pt>
                <c:pt idx="13226">
                  <c:v>167.685</c:v>
                </c:pt>
                <c:pt idx="13227">
                  <c:v>167.68799999999999</c:v>
                </c:pt>
                <c:pt idx="13228">
                  <c:v>167.69</c:v>
                </c:pt>
                <c:pt idx="13229">
                  <c:v>167.69200000000001</c:v>
                </c:pt>
                <c:pt idx="13230">
                  <c:v>167.69499999999999</c:v>
                </c:pt>
                <c:pt idx="13231">
                  <c:v>167.69800000000001</c:v>
                </c:pt>
                <c:pt idx="13232">
                  <c:v>167.70099999999999</c:v>
                </c:pt>
                <c:pt idx="13233">
                  <c:v>167.703</c:v>
                </c:pt>
                <c:pt idx="13234">
                  <c:v>167.71799999999999</c:v>
                </c:pt>
                <c:pt idx="13235">
                  <c:v>167.755</c:v>
                </c:pt>
                <c:pt idx="13236">
                  <c:v>167.774</c:v>
                </c:pt>
                <c:pt idx="13237">
                  <c:v>167.77600000000001</c:v>
                </c:pt>
                <c:pt idx="13238">
                  <c:v>167.78</c:v>
                </c:pt>
                <c:pt idx="13239">
                  <c:v>167.78399999999999</c:v>
                </c:pt>
                <c:pt idx="13240">
                  <c:v>167.79</c:v>
                </c:pt>
                <c:pt idx="13241">
                  <c:v>167.79900000000001</c:v>
                </c:pt>
                <c:pt idx="13242">
                  <c:v>167.80699999999999</c:v>
                </c:pt>
                <c:pt idx="13243">
                  <c:v>167.816</c:v>
                </c:pt>
                <c:pt idx="13244">
                  <c:v>167.828</c:v>
                </c:pt>
                <c:pt idx="13245">
                  <c:v>167.839</c:v>
                </c:pt>
                <c:pt idx="13246">
                  <c:v>167.84899999999999</c:v>
                </c:pt>
                <c:pt idx="13247">
                  <c:v>167.85900000000001</c:v>
                </c:pt>
                <c:pt idx="13248">
                  <c:v>167.869</c:v>
                </c:pt>
                <c:pt idx="13249">
                  <c:v>167.88900000000001</c:v>
                </c:pt>
                <c:pt idx="13250">
                  <c:v>167.934</c:v>
                </c:pt>
                <c:pt idx="13251">
                  <c:v>167.94499999999999</c:v>
                </c:pt>
                <c:pt idx="13252">
                  <c:v>167.94900000000001</c:v>
                </c:pt>
                <c:pt idx="13253">
                  <c:v>167.96</c:v>
                </c:pt>
                <c:pt idx="13254">
                  <c:v>167.99100000000001</c:v>
                </c:pt>
                <c:pt idx="13255">
                  <c:v>168.02799999999999</c:v>
                </c:pt>
                <c:pt idx="13256">
                  <c:v>168.071</c:v>
                </c:pt>
                <c:pt idx="13257">
                  <c:v>168.1</c:v>
                </c:pt>
                <c:pt idx="13258">
                  <c:v>168.11</c:v>
                </c:pt>
                <c:pt idx="13259">
                  <c:v>168.11199999999999</c:v>
                </c:pt>
                <c:pt idx="13260">
                  <c:v>168.11500000000001</c:v>
                </c:pt>
                <c:pt idx="13261">
                  <c:v>168.119</c:v>
                </c:pt>
                <c:pt idx="13262">
                  <c:v>168.125</c:v>
                </c:pt>
                <c:pt idx="13263">
                  <c:v>168.13200000000001</c:v>
                </c:pt>
                <c:pt idx="13264">
                  <c:v>168.13800000000001</c:v>
                </c:pt>
                <c:pt idx="13265">
                  <c:v>168.14400000000001</c:v>
                </c:pt>
                <c:pt idx="13266">
                  <c:v>168.149</c:v>
                </c:pt>
                <c:pt idx="13267">
                  <c:v>168.154</c:v>
                </c:pt>
                <c:pt idx="13268">
                  <c:v>168.15899999999999</c:v>
                </c:pt>
                <c:pt idx="13269">
                  <c:v>168.16399999999999</c:v>
                </c:pt>
                <c:pt idx="13270">
                  <c:v>168.16900000000001</c:v>
                </c:pt>
                <c:pt idx="13271">
                  <c:v>168.17500000000001</c:v>
                </c:pt>
                <c:pt idx="13272">
                  <c:v>168.18100000000001</c:v>
                </c:pt>
                <c:pt idx="13273">
                  <c:v>168.18700000000001</c:v>
                </c:pt>
                <c:pt idx="13274">
                  <c:v>168.196</c:v>
                </c:pt>
                <c:pt idx="13275">
                  <c:v>168.20599999999999</c:v>
                </c:pt>
                <c:pt idx="13276">
                  <c:v>168.215</c:v>
                </c:pt>
                <c:pt idx="13277">
                  <c:v>168.22</c:v>
                </c:pt>
                <c:pt idx="13278">
                  <c:v>168.22499999999999</c:v>
                </c:pt>
                <c:pt idx="13279">
                  <c:v>168.232</c:v>
                </c:pt>
                <c:pt idx="13280">
                  <c:v>168.238</c:v>
                </c:pt>
                <c:pt idx="13281">
                  <c:v>168.245</c:v>
                </c:pt>
                <c:pt idx="13282">
                  <c:v>168.25200000000001</c:v>
                </c:pt>
                <c:pt idx="13283">
                  <c:v>168.25899999999999</c:v>
                </c:pt>
                <c:pt idx="13284">
                  <c:v>168.26400000000001</c:v>
                </c:pt>
                <c:pt idx="13285">
                  <c:v>168.26900000000001</c:v>
                </c:pt>
                <c:pt idx="13286">
                  <c:v>168.274</c:v>
                </c:pt>
                <c:pt idx="13287">
                  <c:v>168.27799999999999</c:v>
                </c:pt>
                <c:pt idx="13288">
                  <c:v>168.28399999999999</c:v>
                </c:pt>
                <c:pt idx="13289">
                  <c:v>168.28899999999999</c:v>
                </c:pt>
                <c:pt idx="13290">
                  <c:v>168.29400000000001</c:v>
                </c:pt>
                <c:pt idx="13291">
                  <c:v>168.3</c:v>
                </c:pt>
                <c:pt idx="13292">
                  <c:v>168.30600000000001</c:v>
                </c:pt>
                <c:pt idx="13293">
                  <c:v>168.315</c:v>
                </c:pt>
                <c:pt idx="13294">
                  <c:v>168.32400000000001</c:v>
                </c:pt>
                <c:pt idx="13295">
                  <c:v>168.33199999999999</c:v>
                </c:pt>
                <c:pt idx="13296">
                  <c:v>168.33699999999999</c:v>
                </c:pt>
                <c:pt idx="13297">
                  <c:v>168.34200000000001</c:v>
                </c:pt>
                <c:pt idx="13298">
                  <c:v>168.34800000000001</c:v>
                </c:pt>
                <c:pt idx="13299">
                  <c:v>168.35499999999999</c:v>
                </c:pt>
                <c:pt idx="13300">
                  <c:v>168.36099999999999</c:v>
                </c:pt>
                <c:pt idx="13301">
                  <c:v>168.36799999999999</c:v>
                </c:pt>
                <c:pt idx="13302">
                  <c:v>168.375</c:v>
                </c:pt>
                <c:pt idx="13303">
                  <c:v>168.38</c:v>
                </c:pt>
                <c:pt idx="13304">
                  <c:v>168.38399999999999</c:v>
                </c:pt>
                <c:pt idx="13305">
                  <c:v>168.38900000000001</c:v>
                </c:pt>
                <c:pt idx="13306">
                  <c:v>168.393</c:v>
                </c:pt>
                <c:pt idx="13307">
                  <c:v>168.398</c:v>
                </c:pt>
                <c:pt idx="13308">
                  <c:v>168.40199999999999</c:v>
                </c:pt>
                <c:pt idx="13309">
                  <c:v>168.40700000000001</c:v>
                </c:pt>
                <c:pt idx="13310">
                  <c:v>168.411</c:v>
                </c:pt>
                <c:pt idx="13311">
                  <c:v>168.416</c:v>
                </c:pt>
                <c:pt idx="13312">
                  <c:v>168.42</c:v>
                </c:pt>
                <c:pt idx="13313">
                  <c:v>168.42599999999999</c:v>
                </c:pt>
                <c:pt idx="13314">
                  <c:v>168.43100000000001</c:v>
                </c:pt>
                <c:pt idx="13315">
                  <c:v>168.43600000000001</c:v>
                </c:pt>
                <c:pt idx="13316">
                  <c:v>168.441</c:v>
                </c:pt>
                <c:pt idx="13317">
                  <c:v>168.447</c:v>
                </c:pt>
                <c:pt idx="13318">
                  <c:v>168.453</c:v>
                </c:pt>
                <c:pt idx="13319">
                  <c:v>168.459</c:v>
                </c:pt>
                <c:pt idx="13320">
                  <c:v>168.465</c:v>
                </c:pt>
                <c:pt idx="13321">
                  <c:v>168.471</c:v>
                </c:pt>
                <c:pt idx="13322">
                  <c:v>168.476</c:v>
                </c:pt>
                <c:pt idx="13323">
                  <c:v>168.482</c:v>
                </c:pt>
                <c:pt idx="13324">
                  <c:v>168.488</c:v>
                </c:pt>
                <c:pt idx="13325">
                  <c:v>168.494</c:v>
                </c:pt>
                <c:pt idx="13326">
                  <c:v>168.5</c:v>
                </c:pt>
                <c:pt idx="13327">
                  <c:v>168.506</c:v>
                </c:pt>
                <c:pt idx="13328">
                  <c:v>168.512</c:v>
                </c:pt>
                <c:pt idx="13329">
                  <c:v>168.517</c:v>
                </c:pt>
                <c:pt idx="13330">
                  <c:v>168.523</c:v>
                </c:pt>
                <c:pt idx="13331">
                  <c:v>168.529</c:v>
                </c:pt>
                <c:pt idx="13332">
                  <c:v>168.535</c:v>
                </c:pt>
                <c:pt idx="13333">
                  <c:v>168.541</c:v>
                </c:pt>
                <c:pt idx="13334">
                  <c:v>168.54599999999999</c:v>
                </c:pt>
                <c:pt idx="13335">
                  <c:v>168.55199999999999</c:v>
                </c:pt>
                <c:pt idx="13336">
                  <c:v>168.55699999999999</c:v>
                </c:pt>
                <c:pt idx="13337">
                  <c:v>168.56299999999999</c:v>
                </c:pt>
                <c:pt idx="13338">
                  <c:v>168.56899999999999</c:v>
                </c:pt>
                <c:pt idx="13339">
                  <c:v>168.57499999999999</c:v>
                </c:pt>
                <c:pt idx="13340">
                  <c:v>168.58099999999999</c:v>
                </c:pt>
                <c:pt idx="13341">
                  <c:v>168.58699999999999</c:v>
                </c:pt>
                <c:pt idx="13342">
                  <c:v>168.59200000000001</c:v>
                </c:pt>
                <c:pt idx="13343">
                  <c:v>168.59800000000001</c:v>
                </c:pt>
                <c:pt idx="13344">
                  <c:v>168.60400000000001</c:v>
                </c:pt>
                <c:pt idx="13345">
                  <c:v>168.61</c:v>
                </c:pt>
                <c:pt idx="13346">
                  <c:v>168.61600000000001</c:v>
                </c:pt>
                <c:pt idx="13347">
                  <c:v>168.62200000000001</c:v>
                </c:pt>
                <c:pt idx="13348">
                  <c:v>168.62700000000001</c:v>
                </c:pt>
                <c:pt idx="13349">
                  <c:v>168.63300000000001</c:v>
                </c:pt>
                <c:pt idx="13350">
                  <c:v>168.63900000000001</c:v>
                </c:pt>
                <c:pt idx="13351">
                  <c:v>168.64500000000001</c:v>
                </c:pt>
                <c:pt idx="13352">
                  <c:v>168.65100000000001</c:v>
                </c:pt>
                <c:pt idx="13353">
                  <c:v>168.65700000000001</c:v>
                </c:pt>
                <c:pt idx="13354">
                  <c:v>168.66200000000001</c:v>
                </c:pt>
                <c:pt idx="13355">
                  <c:v>168.66800000000001</c:v>
                </c:pt>
                <c:pt idx="13356">
                  <c:v>168.67400000000001</c:v>
                </c:pt>
                <c:pt idx="13357">
                  <c:v>168.68</c:v>
                </c:pt>
                <c:pt idx="13358">
                  <c:v>168.68600000000001</c:v>
                </c:pt>
                <c:pt idx="13359">
                  <c:v>168.69200000000001</c:v>
                </c:pt>
                <c:pt idx="13360">
                  <c:v>168.697</c:v>
                </c:pt>
                <c:pt idx="13361">
                  <c:v>168.703</c:v>
                </c:pt>
                <c:pt idx="13362">
                  <c:v>168.709</c:v>
                </c:pt>
                <c:pt idx="13363">
                  <c:v>168.715</c:v>
                </c:pt>
                <c:pt idx="13364">
                  <c:v>168.721</c:v>
                </c:pt>
                <c:pt idx="13365">
                  <c:v>168.727</c:v>
                </c:pt>
                <c:pt idx="13366">
                  <c:v>168.73099999999999</c:v>
                </c:pt>
                <c:pt idx="13367">
                  <c:v>168.73400000000001</c:v>
                </c:pt>
                <c:pt idx="13368">
                  <c:v>168.73699999999999</c:v>
                </c:pt>
                <c:pt idx="13369">
                  <c:v>168.74</c:v>
                </c:pt>
                <c:pt idx="13370">
                  <c:v>168.74199999999999</c:v>
                </c:pt>
                <c:pt idx="13371">
                  <c:v>168.745</c:v>
                </c:pt>
                <c:pt idx="13372">
                  <c:v>168.74799999999999</c:v>
                </c:pt>
                <c:pt idx="13373">
                  <c:v>168.751</c:v>
                </c:pt>
                <c:pt idx="13374">
                  <c:v>168.75299999999999</c:v>
                </c:pt>
                <c:pt idx="13375">
                  <c:v>168.756</c:v>
                </c:pt>
                <c:pt idx="13376">
                  <c:v>168.75899999999999</c:v>
                </c:pt>
                <c:pt idx="13377">
                  <c:v>168.762</c:v>
                </c:pt>
                <c:pt idx="13378">
                  <c:v>168.76499999999999</c:v>
                </c:pt>
                <c:pt idx="13379">
                  <c:v>168.767</c:v>
                </c:pt>
                <c:pt idx="13380">
                  <c:v>168.77</c:v>
                </c:pt>
                <c:pt idx="13381">
                  <c:v>168.773</c:v>
                </c:pt>
                <c:pt idx="13382">
                  <c:v>168.77600000000001</c:v>
                </c:pt>
                <c:pt idx="13383">
                  <c:v>168.779</c:v>
                </c:pt>
                <c:pt idx="13384">
                  <c:v>168.78100000000001</c:v>
                </c:pt>
                <c:pt idx="13385">
                  <c:v>168.78399999999999</c:v>
                </c:pt>
                <c:pt idx="13386">
                  <c:v>168.78700000000001</c:v>
                </c:pt>
                <c:pt idx="13387">
                  <c:v>168.79</c:v>
                </c:pt>
                <c:pt idx="13388">
                  <c:v>168.792</c:v>
                </c:pt>
                <c:pt idx="13389">
                  <c:v>168.79499999999999</c:v>
                </c:pt>
                <c:pt idx="13390">
                  <c:v>168.798</c:v>
                </c:pt>
                <c:pt idx="13391">
                  <c:v>168.80099999999999</c:v>
                </c:pt>
                <c:pt idx="13392">
                  <c:v>168.803</c:v>
                </c:pt>
                <c:pt idx="13393">
                  <c:v>168.80600000000001</c:v>
                </c:pt>
                <c:pt idx="13394">
                  <c:v>168.809</c:v>
                </c:pt>
                <c:pt idx="13395">
                  <c:v>168.81200000000001</c:v>
                </c:pt>
                <c:pt idx="13396">
                  <c:v>168.815</c:v>
                </c:pt>
                <c:pt idx="13397">
                  <c:v>168.81700000000001</c:v>
                </c:pt>
                <c:pt idx="13398">
                  <c:v>168.82</c:v>
                </c:pt>
                <c:pt idx="13399">
                  <c:v>168.82300000000001</c:v>
                </c:pt>
                <c:pt idx="13400">
                  <c:v>168.82599999999999</c:v>
                </c:pt>
                <c:pt idx="13401">
                  <c:v>168.82900000000001</c:v>
                </c:pt>
                <c:pt idx="13402">
                  <c:v>168.83099999999999</c:v>
                </c:pt>
                <c:pt idx="13403">
                  <c:v>168.834</c:v>
                </c:pt>
                <c:pt idx="13404">
                  <c:v>168.83699999999999</c:v>
                </c:pt>
                <c:pt idx="13405">
                  <c:v>168.84</c:v>
                </c:pt>
                <c:pt idx="13406">
                  <c:v>168.84200000000001</c:v>
                </c:pt>
                <c:pt idx="13407">
                  <c:v>168.845</c:v>
                </c:pt>
                <c:pt idx="13408">
                  <c:v>168.84800000000001</c:v>
                </c:pt>
                <c:pt idx="13409">
                  <c:v>168.851</c:v>
                </c:pt>
                <c:pt idx="13410">
                  <c:v>168.85300000000001</c:v>
                </c:pt>
                <c:pt idx="13411">
                  <c:v>168.85499999999999</c:v>
                </c:pt>
                <c:pt idx="13412">
                  <c:v>168.858</c:v>
                </c:pt>
                <c:pt idx="13413">
                  <c:v>168.86</c:v>
                </c:pt>
                <c:pt idx="13414">
                  <c:v>168.86199999999999</c:v>
                </c:pt>
                <c:pt idx="13415">
                  <c:v>168.864</c:v>
                </c:pt>
                <c:pt idx="13416">
                  <c:v>168.86699999999999</c:v>
                </c:pt>
                <c:pt idx="13417">
                  <c:v>168.869</c:v>
                </c:pt>
                <c:pt idx="13418">
                  <c:v>168.87100000000001</c:v>
                </c:pt>
                <c:pt idx="13419">
                  <c:v>168.87299999999999</c:v>
                </c:pt>
                <c:pt idx="13420">
                  <c:v>168.876</c:v>
                </c:pt>
                <c:pt idx="13421">
                  <c:v>168.87799999999999</c:v>
                </c:pt>
                <c:pt idx="13422">
                  <c:v>168.881</c:v>
                </c:pt>
                <c:pt idx="13423">
                  <c:v>168.88399999999999</c:v>
                </c:pt>
                <c:pt idx="13424">
                  <c:v>168.886</c:v>
                </c:pt>
                <c:pt idx="13425">
                  <c:v>168.88900000000001</c:v>
                </c:pt>
                <c:pt idx="13426">
                  <c:v>168.89099999999999</c:v>
                </c:pt>
                <c:pt idx="13427">
                  <c:v>168.893</c:v>
                </c:pt>
                <c:pt idx="13428">
                  <c:v>168.89599999999999</c:v>
                </c:pt>
                <c:pt idx="13429">
                  <c:v>168.898</c:v>
                </c:pt>
                <c:pt idx="13430">
                  <c:v>168.9</c:v>
                </c:pt>
                <c:pt idx="13431">
                  <c:v>168.90199999999999</c:v>
                </c:pt>
                <c:pt idx="13432">
                  <c:v>168.904</c:v>
                </c:pt>
                <c:pt idx="13433">
                  <c:v>168.90700000000001</c:v>
                </c:pt>
                <c:pt idx="13434">
                  <c:v>168.911</c:v>
                </c:pt>
                <c:pt idx="13435">
                  <c:v>168.916</c:v>
                </c:pt>
                <c:pt idx="13436">
                  <c:v>168.92099999999999</c:v>
                </c:pt>
                <c:pt idx="13437">
                  <c:v>168.92500000000001</c:v>
                </c:pt>
                <c:pt idx="13438">
                  <c:v>168.93</c:v>
                </c:pt>
                <c:pt idx="13439">
                  <c:v>168.93299999999999</c:v>
                </c:pt>
                <c:pt idx="13440">
                  <c:v>168.93600000000001</c:v>
                </c:pt>
                <c:pt idx="13441">
                  <c:v>168.93899999999999</c:v>
                </c:pt>
                <c:pt idx="13442">
                  <c:v>168.941</c:v>
                </c:pt>
                <c:pt idx="13443">
                  <c:v>168.94300000000001</c:v>
                </c:pt>
                <c:pt idx="13444">
                  <c:v>168.94499999999999</c:v>
                </c:pt>
                <c:pt idx="13445">
                  <c:v>168.947</c:v>
                </c:pt>
                <c:pt idx="13446">
                  <c:v>168.95</c:v>
                </c:pt>
                <c:pt idx="13447">
                  <c:v>168.952</c:v>
                </c:pt>
                <c:pt idx="13448">
                  <c:v>168.95400000000001</c:v>
                </c:pt>
                <c:pt idx="13449">
                  <c:v>168.95599999999999</c:v>
                </c:pt>
                <c:pt idx="13450">
                  <c:v>168.959</c:v>
                </c:pt>
                <c:pt idx="13451">
                  <c:v>168.96100000000001</c:v>
                </c:pt>
                <c:pt idx="13452">
                  <c:v>168.96299999999999</c:v>
                </c:pt>
                <c:pt idx="13453">
                  <c:v>168.965</c:v>
                </c:pt>
                <c:pt idx="13454">
                  <c:v>168.96700000000001</c:v>
                </c:pt>
                <c:pt idx="13455">
                  <c:v>168.97</c:v>
                </c:pt>
                <c:pt idx="13456">
                  <c:v>168.97200000000001</c:v>
                </c:pt>
                <c:pt idx="13457">
                  <c:v>168.97499999999999</c:v>
                </c:pt>
                <c:pt idx="13458">
                  <c:v>168.97800000000001</c:v>
                </c:pt>
                <c:pt idx="13459">
                  <c:v>168.98</c:v>
                </c:pt>
                <c:pt idx="13460">
                  <c:v>168.983</c:v>
                </c:pt>
                <c:pt idx="13461">
                  <c:v>168.98500000000001</c:v>
                </c:pt>
                <c:pt idx="13462">
                  <c:v>168.98699999999999</c:v>
                </c:pt>
                <c:pt idx="13463">
                  <c:v>168.989</c:v>
                </c:pt>
                <c:pt idx="13464">
                  <c:v>168.99100000000001</c:v>
                </c:pt>
                <c:pt idx="13465">
                  <c:v>168.994</c:v>
                </c:pt>
                <c:pt idx="13466">
                  <c:v>168.99600000000001</c:v>
                </c:pt>
                <c:pt idx="13467">
                  <c:v>168.99799999999999</c:v>
                </c:pt>
                <c:pt idx="13468">
                  <c:v>169</c:v>
                </c:pt>
                <c:pt idx="13469">
                  <c:v>169.00299999999999</c:v>
                </c:pt>
                <c:pt idx="13470">
                  <c:v>169.005</c:v>
                </c:pt>
                <c:pt idx="13471">
                  <c:v>169.00800000000001</c:v>
                </c:pt>
                <c:pt idx="13472">
                  <c:v>169.01</c:v>
                </c:pt>
                <c:pt idx="13473">
                  <c:v>169.01300000000001</c:v>
                </c:pt>
                <c:pt idx="13474">
                  <c:v>169.01599999999999</c:v>
                </c:pt>
                <c:pt idx="13475">
                  <c:v>169.018</c:v>
                </c:pt>
                <c:pt idx="13476">
                  <c:v>169.02099999999999</c:v>
                </c:pt>
                <c:pt idx="13477">
                  <c:v>169.023</c:v>
                </c:pt>
                <c:pt idx="13478">
                  <c:v>169.02500000000001</c:v>
                </c:pt>
                <c:pt idx="13479">
                  <c:v>169.02799999999999</c:v>
                </c:pt>
                <c:pt idx="13480">
                  <c:v>169.03</c:v>
                </c:pt>
                <c:pt idx="13481">
                  <c:v>169.03200000000001</c:v>
                </c:pt>
                <c:pt idx="13482">
                  <c:v>169.03399999999999</c:v>
                </c:pt>
                <c:pt idx="13483">
                  <c:v>169.03700000000001</c:v>
                </c:pt>
                <c:pt idx="13484">
                  <c:v>169.03899999999999</c:v>
                </c:pt>
                <c:pt idx="13485">
                  <c:v>169.041</c:v>
                </c:pt>
                <c:pt idx="13486">
                  <c:v>169.04300000000001</c:v>
                </c:pt>
                <c:pt idx="13487">
                  <c:v>169.04499999999999</c:v>
                </c:pt>
                <c:pt idx="13488">
                  <c:v>169.048</c:v>
                </c:pt>
                <c:pt idx="13489">
                  <c:v>169.05</c:v>
                </c:pt>
                <c:pt idx="13490">
                  <c:v>169.05199999999999</c:v>
                </c:pt>
                <c:pt idx="13491">
                  <c:v>169.05500000000001</c:v>
                </c:pt>
                <c:pt idx="13492">
                  <c:v>169.05699999999999</c:v>
                </c:pt>
                <c:pt idx="13493">
                  <c:v>169.059</c:v>
                </c:pt>
                <c:pt idx="13494">
                  <c:v>169.06200000000001</c:v>
                </c:pt>
                <c:pt idx="13495">
                  <c:v>169.06399999999999</c:v>
                </c:pt>
                <c:pt idx="13496">
                  <c:v>169.06700000000001</c:v>
                </c:pt>
                <c:pt idx="13497">
                  <c:v>169.06899999999999</c:v>
                </c:pt>
                <c:pt idx="13498">
                  <c:v>169.071</c:v>
                </c:pt>
                <c:pt idx="13499">
                  <c:v>169.07300000000001</c:v>
                </c:pt>
                <c:pt idx="13500">
                  <c:v>169.07499999999999</c:v>
                </c:pt>
                <c:pt idx="13501">
                  <c:v>169.078</c:v>
                </c:pt>
                <c:pt idx="13502">
                  <c:v>169.08</c:v>
                </c:pt>
                <c:pt idx="13503">
                  <c:v>169.08199999999999</c:v>
                </c:pt>
                <c:pt idx="13504">
                  <c:v>169.084</c:v>
                </c:pt>
                <c:pt idx="13505">
                  <c:v>169.08799999999999</c:v>
                </c:pt>
                <c:pt idx="13506">
                  <c:v>169.09700000000001</c:v>
                </c:pt>
                <c:pt idx="13507">
                  <c:v>169.09800000000001</c:v>
                </c:pt>
                <c:pt idx="13508">
                  <c:v>169.101</c:v>
                </c:pt>
                <c:pt idx="13509">
                  <c:v>169.10400000000001</c:v>
                </c:pt>
                <c:pt idx="13510">
                  <c:v>169.10599999999999</c:v>
                </c:pt>
                <c:pt idx="13511">
                  <c:v>169.108</c:v>
                </c:pt>
                <c:pt idx="13512">
                  <c:v>169.11099999999999</c:v>
                </c:pt>
                <c:pt idx="13513">
                  <c:v>169.113</c:v>
                </c:pt>
                <c:pt idx="13514">
                  <c:v>169.11500000000001</c:v>
                </c:pt>
                <c:pt idx="13515">
                  <c:v>169.11799999999999</c:v>
                </c:pt>
                <c:pt idx="13516">
                  <c:v>169.12</c:v>
                </c:pt>
                <c:pt idx="13517">
                  <c:v>169.12200000000001</c:v>
                </c:pt>
                <c:pt idx="13518">
                  <c:v>169.12200000000001</c:v>
                </c:pt>
                <c:pt idx="13519">
                  <c:v>169.12200000000001</c:v>
                </c:pt>
                <c:pt idx="13520">
                  <c:v>169.12200000000001</c:v>
                </c:pt>
                <c:pt idx="13521">
                  <c:v>169.12200000000001</c:v>
                </c:pt>
                <c:pt idx="13522">
                  <c:v>169.12200000000001</c:v>
                </c:pt>
                <c:pt idx="13523">
                  <c:v>169.12200000000001</c:v>
                </c:pt>
                <c:pt idx="13524">
                  <c:v>169.12200000000001</c:v>
                </c:pt>
                <c:pt idx="13525">
                  <c:v>169.12200000000001</c:v>
                </c:pt>
                <c:pt idx="13526">
                  <c:v>169.12200000000001</c:v>
                </c:pt>
                <c:pt idx="13527">
                  <c:v>169.12200000000001</c:v>
                </c:pt>
                <c:pt idx="13528">
                  <c:v>169.12200000000001</c:v>
                </c:pt>
                <c:pt idx="13529">
                  <c:v>169.12200000000001</c:v>
                </c:pt>
                <c:pt idx="13530">
                  <c:v>169.12200000000001</c:v>
                </c:pt>
                <c:pt idx="13531">
                  <c:v>169.12200000000001</c:v>
                </c:pt>
                <c:pt idx="13532">
                  <c:v>169.12200000000001</c:v>
                </c:pt>
                <c:pt idx="13533">
                  <c:v>169.12200000000001</c:v>
                </c:pt>
                <c:pt idx="13534">
                  <c:v>169.12200000000001</c:v>
                </c:pt>
                <c:pt idx="13535">
                  <c:v>169.12200000000001</c:v>
                </c:pt>
                <c:pt idx="13536">
                  <c:v>169.12200000000001</c:v>
                </c:pt>
                <c:pt idx="13537">
                  <c:v>169.12200000000001</c:v>
                </c:pt>
                <c:pt idx="13538">
                  <c:v>169.12200000000001</c:v>
                </c:pt>
                <c:pt idx="13539">
                  <c:v>169.12200000000001</c:v>
                </c:pt>
                <c:pt idx="13540">
                  <c:v>169.12200000000001</c:v>
                </c:pt>
                <c:pt idx="13541">
                  <c:v>169.12200000000001</c:v>
                </c:pt>
                <c:pt idx="13542">
                  <c:v>169.12200000000001</c:v>
                </c:pt>
                <c:pt idx="13543">
                  <c:v>169.12200000000001</c:v>
                </c:pt>
                <c:pt idx="13544">
                  <c:v>169.12200000000001</c:v>
                </c:pt>
                <c:pt idx="13545">
                  <c:v>169.12200000000001</c:v>
                </c:pt>
                <c:pt idx="13546">
                  <c:v>169.12200000000001</c:v>
                </c:pt>
                <c:pt idx="13547">
                  <c:v>169.12200000000001</c:v>
                </c:pt>
                <c:pt idx="13548">
                  <c:v>169.12200000000001</c:v>
                </c:pt>
                <c:pt idx="13549">
                  <c:v>169.12200000000001</c:v>
                </c:pt>
                <c:pt idx="13550">
                  <c:v>169.12200000000001</c:v>
                </c:pt>
                <c:pt idx="13551">
                  <c:v>169.12200000000001</c:v>
                </c:pt>
                <c:pt idx="13552">
                  <c:v>169.12200000000001</c:v>
                </c:pt>
                <c:pt idx="13553">
                  <c:v>169.12200000000001</c:v>
                </c:pt>
                <c:pt idx="13554">
                  <c:v>169.12200000000001</c:v>
                </c:pt>
                <c:pt idx="13555">
                  <c:v>169.12200000000001</c:v>
                </c:pt>
                <c:pt idx="13556">
                  <c:v>169.12200000000001</c:v>
                </c:pt>
                <c:pt idx="13557">
                  <c:v>169.12200000000001</c:v>
                </c:pt>
                <c:pt idx="13558">
                  <c:v>169.12200000000001</c:v>
                </c:pt>
                <c:pt idx="13559">
                  <c:v>169.12200000000001</c:v>
                </c:pt>
                <c:pt idx="13560">
                  <c:v>169.12200000000001</c:v>
                </c:pt>
                <c:pt idx="13561">
                  <c:v>169.12200000000001</c:v>
                </c:pt>
                <c:pt idx="13562">
                  <c:v>169.12200000000001</c:v>
                </c:pt>
                <c:pt idx="13563">
                  <c:v>169.12200000000001</c:v>
                </c:pt>
                <c:pt idx="13564">
                  <c:v>169.12200000000001</c:v>
                </c:pt>
                <c:pt idx="13565">
                  <c:v>169.12200000000001</c:v>
                </c:pt>
                <c:pt idx="13566">
                  <c:v>169.12200000000001</c:v>
                </c:pt>
                <c:pt idx="13567">
                  <c:v>169.12200000000001</c:v>
                </c:pt>
                <c:pt idx="13568">
                  <c:v>169.12200000000001</c:v>
                </c:pt>
                <c:pt idx="13569">
                  <c:v>169.12200000000001</c:v>
                </c:pt>
                <c:pt idx="13570">
                  <c:v>169.12200000000001</c:v>
                </c:pt>
                <c:pt idx="13571">
                  <c:v>169.12200000000001</c:v>
                </c:pt>
                <c:pt idx="13572">
                  <c:v>169.12200000000001</c:v>
                </c:pt>
                <c:pt idx="13573">
                  <c:v>169.12200000000001</c:v>
                </c:pt>
                <c:pt idx="13574">
                  <c:v>169.12200000000001</c:v>
                </c:pt>
                <c:pt idx="13575">
                  <c:v>169.12200000000001</c:v>
                </c:pt>
                <c:pt idx="13576">
                  <c:v>169.12200000000001</c:v>
                </c:pt>
                <c:pt idx="13577">
                  <c:v>169.12200000000001</c:v>
                </c:pt>
                <c:pt idx="13578">
                  <c:v>169.12200000000001</c:v>
                </c:pt>
                <c:pt idx="13579">
                  <c:v>169.12200000000001</c:v>
                </c:pt>
                <c:pt idx="13580">
                  <c:v>169.12200000000001</c:v>
                </c:pt>
                <c:pt idx="13581">
                  <c:v>169.12200000000001</c:v>
                </c:pt>
                <c:pt idx="13582">
                  <c:v>169.12200000000001</c:v>
                </c:pt>
                <c:pt idx="13583">
                  <c:v>169.12200000000001</c:v>
                </c:pt>
                <c:pt idx="13584">
                  <c:v>169.12200000000001</c:v>
                </c:pt>
                <c:pt idx="13585">
                  <c:v>169.12200000000001</c:v>
                </c:pt>
                <c:pt idx="13586">
                  <c:v>169.12200000000001</c:v>
                </c:pt>
                <c:pt idx="13587">
                  <c:v>169.12200000000001</c:v>
                </c:pt>
                <c:pt idx="13588">
                  <c:v>169.12200000000001</c:v>
                </c:pt>
                <c:pt idx="13589">
                  <c:v>169.12200000000001</c:v>
                </c:pt>
                <c:pt idx="13590">
                  <c:v>169.12200000000001</c:v>
                </c:pt>
                <c:pt idx="13591">
                  <c:v>169.12200000000001</c:v>
                </c:pt>
                <c:pt idx="13592">
                  <c:v>169.12200000000001</c:v>
                </c:pt>
                <c:pt idx="13593">
                  <c:v>169.12200000000001</c:v>
                </c:pt>
                <c:pt idx="13594">
                  <c:v>169.12200000000001</c:v>
                </c:pt>
                <c:pt idx="13595">
                  <c:v>169.12200000000001</c:v>
                </c:pt>
                <c:pt idx="13596">
                  <c:v>169.12200000000001</c:v>
                </c:pt>
                <c:pt idx="13597">
                  <c:v>169.12200000000001</c:v>
                </c:pt>
                <c:pt idx="13598">
                  <c:v>169.12200000000001</c:v>
                </c:pt>
                <c:pt idx="13599">
                  <c:v>169.12200000000001</c:v>
                </c:pt>
                <c:pt idx="13600">
                  <c:v>169.12200000000001</c:v>
                </c:pt>
                <c:pt idx="13601">
                  <c:v>169.12200000000001</c:v>
                </c:pt>
                <c:pt idx="13602">
                  <c:v>169.12200000000001</c:v>
                </c:pt>
                <c:pt idx="13603">
                  <c:v>169.12200000000001</c:v>
                </c:pt>
                <c:pt idx="13604">
                  <c:v>169.12200000000001</c:v>
                </c:pt>
                <c:pt idx="13605">
                  <c:v>169.12200000000001</c:v>
                </c:pt>
                <c:pt idx="13606">
                  <c:v>169.12200000000001</c:v>
                </c:pt>
                <c:pt idx="13607">
                  <c:v>169.12200000000001</c:v>
                </c:pt>
                <c:pt idx="13608">
                  <c:v>169.12200000000001</c:v>
                </c:pt>
                <c:pt idx="13609">
                  <c:v>169.12200000000001</c:v>
                </c:pt>
                <c:pt idx="13610">
                  <c:v>169.12200000000001</c:v>
                </c:pt>
                <c:pt idx="13611">
                  <c:v>169.12200000000001</c:v>
                </c:pt>
                <c:pt idx="13612">
                  <c:v>169.12200000000001</c:v>
                </c:pt>
                <c:pt idx="13613">
                  <c:v>169.12200000000001</c:v>
                </c:pt>
                <c:pt idx="13614">
                  <c:v>169.12200000000001</c:v>
                </c:pt>
                <c:pt idx="13615">
                  <c:v>169.12200000000001</c:v>
                </c:pt>
                <c:pt idx="13616">
                  <c:v>169.12200000000001</c:v>
                </c:pt>
                <c:pt idx="13617">
                  <c:v>169.12200000000001</c:v>
                </c:pt>
                <c:pt idx="13618">
                  <c:v>169.12200000000001</c:v>
                </c:pt>
                <c:pt idx="13619">
                  <c:v>169.12200000000001</c:v>
                </c:pt>
                <c:pt idx="13620">
                  <c:v>169.12200000000001</c:v>
                </c:pt>
                <c:pt idx="13621">
                  <c:v>169.12200000000001</c:v>
                </c:pt>
                <c:pt idx="13622">
                  <c:v>169.12200000000001</c:v>
                </c:pt>
                <c:pt idx="13623">
                  <c:v>169.12200000000001</c:v>
                </c:pt>
                <c:pt idx="13624">
                  <c:v>169.12200000000001</c:v>
                </c:pt>
                <c:pt idx="13625">
                  <c:v>169.12200000000001</c:v>
                </c:pt>
                <c:pt idx="13626">
                  <c:v>169.12200000000001</c:v>
                </c:pt>
                <c:pt idx="13627">
                  <c:v>169.12200000000001</c:v>
                </c:pt>
                <c:pt idx="13628">
                  <c:v>169.12200000000001</c:v>
                </c:pt>
                <c:pt idx="13629">
                  <c:v>169.12200000000001</c:v>
                </c:pt>
                <c:pt idx="13630">
                  <c:v>169.12200000000001</c:v>
                </c:pt>
                <c:pt idx="13631">
                  <c:v>169.12200000000001</c:v>
                </c:pt>
                <c:pt idx="13632">
                  <c:v>169.12200000000001</c:v>
                </c:pt>
                <c:pt idx="13633">
                  <c:v>169.12200000000001</c:v>
                </c:pt>
                <c:pt idx="13634">
                  <c:v>169.12200000000001</c:v>
                </c:pt>
                <c:pt idx="13635">
                  <c:v>169.12200000000001</c:v>
                </c:pt>
                <c:pt idx="13636">
                  <c:v>169.12200000000001</c:v>
                </c:pt>
                <c:pt idx="13637">
                  <c:v>169.12200000000001</c:v>
                </c:pt>
                <c:pt idx="13638">
                  <c:v>169.12200000000001</c:v>
                </c:pt>
                <c:pt idx="13639">
                  <c:v>169.12200000000001</c:v>
                </c:pt>
                <c:pt idx="13640">
                  <c:v>169.12200000000001</c:v>
                </c:pt>
                <c:pt idx="13641">
                  <c:v>169.12200000000001</c:v>
                </c:pt>
                <c:pt idx="13642">
                  <c:v>169.12200000000001</c:v>
                </c:pt>
                <c:pt idx="13643">
                  <c:v>169.12200000000001</c:v>
                </c:pt>
                <c:pt idx="13644">
                  <c:v>169.12200000000001</c:v>
                </c:pt>
                <c:pt idx="13645">
                  <c:v>169.12200000000001</c:v>
                </c:pt>
                <c:pt idx="13646">
                  <c:v>169.12200000000001</c:v>
                </c:pt>
                <c:pt idx="13647">
                  <c:v>169.12200000000001</c:v>
                </c:pt>
                <c:pt idx="13648">
                  <c:v>169.12200000000001</c:v>
                </c:pt>
                <c:pt idx="13649">
                  <c:v>169.12200000000001</c:v>
                </c:pt>
                <c:pt idx="13650">
                  <c:v>169.12200000000001</c:v>
                </c:pt>
                <c:pt idx="13651">
                  <c:v>169.12200000000001</c:v>
                </c:pt>
                <c:pt idx="13652">
                  <c:v>169.12200000000001</c:v>
                </c:pt>
                <c:pt idx="13653">
                  <c:v>169.12200000000001</c:v>
                </c:pt>
                <c:pt idx="13654">
                  <c:v>169.12200000000001</c:v>
                </c:pt>
                <c:pt idx="13655">
                  <c:v>169.12200000000001</c:v>
                </c:pt>
                <c:pt idx="13656">
                  <c:v>169.12200000000001</c:v>
                </c:pt>
                <c:pt idx="13657">
                  <c:v>169.12200000000001</c:v>
                </c:pt>
                <c:pt idx="13658">
                  <c:v>169.12200000000001</c:v>
                </c:pt>
                <c:pt idx="13659">
                  <c:v>169.12200000000001</c:v>
                </c:pt>
                <c:pt idx="13660">
                  <c:v>169.12200000000001</c:v>
                </c:pt>
                <c:pt idx="13661">
                  <c:v>169.12200000000001</c:v>
                </c:pt>
                <c:pt idx="13662">
                  <c:v>169.12200000000001</c:v>
                </c:pt>
                <c:pt idx="13663">
                  <c:v>169.12200000000001</c:v>
                </c:pt>
                <c:pt idx="13664">
                  <c:v>169.12200000000001</c:v>
                </c:pt>
                <c:pt idx="13665">
                  <c:v>169.12200000000001</c:v>
                </c:pt>
                <c:pt idx="13666">
                  <c:v>169.12200000000001</c:v>
                </c:pt>
                <c:pt idx="13667">
                  <c:v>169.12200000000001</c:v>
                </c:pt>
                <c:pt idx="13668">
                  <c:v>169.12200000000001</c:v>
                </c:pt>
                <c:pt idx="13669">
                  <c:v>169.12200000000001</c:v>
                </c:pt>
                <c:pt idx="13670">
                  <c:v>169.12200000000001</c:v>
                </c:pt>
                <c:pt idx="13671">
                  <c:v>169.12200000000001</c:v>
                </c:pt>
                <c:pt idx="13672">
                  <c:v>169.12200000000001</c:v>
                </c:pt>
                <c:pt idx="13673">
                  <c:v>169.12200000000001</c:v>
                </c:pt>
                <c:pt idx="13674">
                  <c:v>169.12200000000001</c:v>
                </c:pt>
                <c:pt idx="13675">
                  <c:v>169.12200000000001</c:v>
                </c:pt>
                <c:pt idx="13676">
                  <c:v>169.12200000000001</c:v>
                </c:pt>
                <c:pt idx="13677">
                  <c:v>169.12200000000001</c:v>
                </c:pt>
                <c:pt idx="13678">
                  <c:v>169.12200000000001</c:v>
                </c:pt>
                <c:pt idx="13679">
                  <c:v>169.12200000000001</c:v>
                </c:pt>
                <c:pt idx="13680">
                  <c:v>169.12200000000001</c:v>
                </c:pt>
                <c:pt idx="13681">
                  <c:v>169.12200000000001</c:v>
                </c:pt>
                <c:pt idx="13682">
                  <c:v>169.12200000000001</c:v>
                </c:pt>
                <c:pt idx="13683">
                  <c:v>169.12200000000001</c:v>
                </c:pt>
                <c:pt idx="13684">
                  <c:v>169.12200000000001</c:v>
                </c:pt>
                <c:pt idx="13685">
                  <c:v>169.12200000000001</c:v>
                </c:pt>
                <c:pt idx="13686">
                  <c:v>169.12200000000001</c:v>
                </c:pt>
                <c:pt idx="13687">
                  <c:v>169.12200000000001</c:v>
                </c:pt>
                <c:pt idx="13688">
                  <c:v>169.12200000000001</c:v>
                </c:pt>
                <c:pt idx="13689">
                  <c:v>169.12200000000001</c:v>
                </c:pt>
                <c:pt idx="13690">
                  <c:v>169.12200000000001</c:v>
                </c:pt>
                <c:pt idx="13691">
                  <c:v>169.12200000000001</c:v>
                </c:pt>
                <c:pt idx="13692">
                  <c:v>169.12200000000001</c:v>
                </c:pt>
                <c:pt idx="13693">
                  <c:v>169.12200000000001</c:v>
                </c:pt>
                <c:pt idx="13694">
                  <c:v>169.12200000000001</c:v>
                </c:pt>
                <c:pt idx="13695">
                  <c:v>169.12200000000001</c:v>
                </c:pt>
                <c:pt idx="13696">
                  <c:v>169.12200000000001</c:v>
                </c:pt>
                <c:pt idx="13697">
                  <c:v>169.12200000000001</c:v>
                </c:pt>
                <c:pt idx="13698">
                  <c:v>169.12200000000001</c:v>
                </c:pt>
                <c:pt idx="13699">
                  <c:v>169.12200000000001</c:v>
                </c:pt>
                <c:pt idx="13700">
                  <c:v>169.12200000000001</c:v>
                </c:pt>
                <c:pt idx="13701">
                  <c:v>169.12200000000001</c:v>
                </c:pt>
                <c:pt idx="13702">
                  <c:v>169.12200000000001</c:v>
                </c:pt>
                <c:pt idx="13703">
                  <c:v>169.12200000000001</c:v>
                </c:pt>
                <c:pt idx="13704">
                  <c:v>169.12200000000001</c:v>
                </c:pt>
                <c:pt idx="13705">
                  <c:v>169.12200000000001</c:v>
                </c:pt>
                <c:pt idx="13706">
                  <c:v>169.12200000000001</c:v>
                </c:pt>
                <c:pt idx="13707">
                  <c:v>169.12200000000001</c:v>
                </c:pt>
                <c:pt idx="13708">
                  <c:v>169.12200000000001</c:v>
                </c:pt>
                <c:pt idx="13709">
                  <c:v>169.12200000000001</c:v>
                </c:pt>
                <c:pt idx="13710">
                  <c:v>169.12200000000001</c:v>
                </c:pt>
                <c:pt idx="13711">
                  <c:v>169.12200000000001</c:v>
                </c:pt>
                <c:pt idx="13712">
                  <c:v>169.12200000000001</c:v>
                </c:pt>
                <c:pt idx="13713">
                  <c:v>169.12200000000001</c:v>
                </c:pt>
                <c:pt idx="13714">
                  <c:v>169.12200000000001</c:v>
                </c:pt>
                <c:pt idx="13715">
                  <c:v>169.12200000000001</c:v>
                </c:pt>
                <c:pt idx="13716">
                  <c:v>169.12200000000001</c:v>
                </c:pt>
                <c:pt idx="13717">
                  <c:v>169.12200000000001</c:v>
                </c:pt>
                <c:pt idx="13718">
                  <c:v>169.12200000000001</c:v>
                </c:pt>
                <c:pt idx="13719">
                  <c:v>169.12200000000001</c:v>
                </c:pt>
                <c:pt idx="13720">
                  <c:v>169.12200000000001</c:v>
                </c:pt>
                <c:pt idx="13721">
                  <c:v>169.12200000000001</c:v>
                </c:pt>
                <c:pt idx="13722">
                  <c:v>169.12200000000001</c:v>
                </c:pt>
                <c:pt idx="13723">
                  <c:v>169.12200000000001</c:v>
                </c:pt>
                <c:pt idx="13724">
                  <c:v>169.12200000000001</c:v>
                </c:pt>
                <c:pt idx="13725">
                  <c:v>169.12200000000001</c:v>
                </c:pt>
                <c:pt idx="13726">
                  <c:v>169.12200000000001</c:v>
                </c:pt>
                <c:pt idx="13727">
                  <c:v>169.12200000000001</c:v>
                </c:pt>
                <c:pt idx="13728">
                  <c:v>169.12200000000001</c:v>
                </c:pt>
                <c:pt idx="13729">
                  <c:v>169.12200000000001</c:v>
                </c:pt>
                <c:pt idx="13730">
                  <c:v>169.12200000000001</c:v>
                </c:pt>
                <c:pt idx="13731">
                  <c:v>169.12200000000001</c:v>
                </c:pt>
                <c:pt idx="13732">
                  <c:v>169.12200000000001</c:v>
                </c:pt>
                <c:pt idx="13733">
                  <c:v>169.12200000000001</c:v>
                </c:pt>
                <c:pt idx="13734">
                  <c:v>169.12200000000001</c:v>
                </c:pt>
                <c:pt idx="13735">
                  <c:v>169.12200000000001</c:v>
                </c:pt>
                <c:pt idx="13736">
                  <c:v>169.12200000000001</c:v>
                </c:pt>
                <c:pt idx="13737">
                  <c:v>169.12200000000001</c:v>
                </c:pt>
                <c:pt idx="13738">
                  <c:v>169.12200000000001</c:v>
                </c:pt>
                <c:pt idx="13739">
                  <c:v>169.12200000000001</c:v>
                </c:pt>
                <c:pt idx="13740">
                  <c:v>169.12200000000001</c:v>
                </c:pt>
                <c:pt idx="13741">
                  <c:v>169.12200000000001</c:v>
                </c:pt>
                <c:pt idx="13742">
                  <c:v>169.12200000000001</c:v>
                </c:pt>
                <c:pt idx="13743">
                  <c:v>169.12200000000001</c:v>
                </c:pt>
                <c:pt idx="13744">
                  <c:v>169.12200000000001</c:v>
                </c:pt>
                <c:pt idx="13745">
                  <c:v>169.12200000000001</c:v>
                </c:pt>
                <c:pt idx="13746">
                  <c:v>169.12200000000001</c:v>
                </c:pt>
                <c:pt idx="13747">
                  <c:v>169.12200000000001</c:v>
                </c:pt>
                <c:pt idx="13748">
                  <c:v>169.12200000000001</c:v>
                </c:pt>
                <c:pt idx="13749">
                  <c:v>169.12200000000001</c:v>
                </c:pt>
                <c:pt idx="13750">
                  <c:v>169.12200000000001</c:v>
                </c:pt>
                <c:pt idx="13751">
                  <c:v>169.12200000000001</c:v>
                </c:pt>
                <c:pt idx="13752">
                  <c:v>169.12200000000001</c:v>
                </c:pt>
                <c:pt idx="13753">
                  <c:v>169.12200000000001</c:v>
                </c:pt>
                <c:pt idx="13754">
                  <c:v>169.12200000000001</c:v>
                </c:pt>
                <c:pt idx="13755">
                  <c:v>169.12200000000001</c:v>
                </c:pt>
                <c:pt idx="13756">
                  <c:v>169.12200000000001</c:v>
                </c:pt>
                <c:pt idx="13757">
                  <c:v>169.12200000000001</c:v>
                </c:pt>
                <c:pt idx="13758">
                  <c:v>169.12200000000001</c:v>
                </c:pt>
                <c:pt idx="13759">
                  <c:v>169.12200000000001</c:v>
                </c:pt>
                <c:pt idx="13760">
                  <c:v>169.12200000000001</c:v>
                </c:pt>
                <c:pt idx="13761">
                  <c:v>169.12200000000001</c:v>
                </c:pt>
                <c:pt idx="13762">
                  <c:v>169.12200000000001</c:v>
                </c:pt>
                <c:pt idx="13763">
                  <c:v>169.12200000000001</c:v>
                </c:pt>
                <c:pt idx="13764">
                  <c:v>169.12200000000001</c:v>
                </c:pt>
                <c:pt idx="13765">
                  <c:v>169.12200000000001</c:v>
                </c:pt>
                <c:pt idx="13766">
                  <c:v>169.12200000000001</c:v>
                </c:pt>
                <c:pt idx="13767">
                  <c:v>169.12200000000001</c:v>
                </c:pt>
                <c:pt idx="13768">
                  <c:v>169.12200000000001</c:v>
                </c:pt>
                <c:pt idx="13769">
                  <c:v>169.12200000000001</c:v>
                </c:pt>
                <c:pt idx="13770">
                  <c:v>169.12200000000001</c:v>
                </c:pt>
                <c:pt idx="13771">
                  <c:v>169.12200000000001</c:v>
                </c:pt>
                <c:pt idx="13772">
                  <c:v>169.12200000000001</c:v>
                </c:pt>
                <c:pt idx="13773">
                  <c:v>169.12200000000001</c:v>
                </c:pt>
                <c:pt idx="13774">
                  <c:v>169.12200000000001</c:v>
                </c:pt>
                <c:pt idx="13775">
                  <c:v>169.12200000000001</c:v>
                </c:pt>
                <c:pt idx="13776">
                  <c:v>169.12200000000001</c:v>
                </c:pt>
                <c:pt idx="13777">
                  <c:v>169.12200000000001</c:v>
                </c:pt>
                <c:pt idx="13778">
                  <c:v>169.12200000000001</c:v>
                </c:pt>
                <c:pt idx="13779">
                  <c:v>169.12200000000001</c:v>
                </c:pt>
                <c:pt idx="13780">
                  <c:v>169.12200000000001</c:v>
                </c:pt>
                <c:pt idx="13781">
                  <c:v>169.12200000000001</c:v>
                </c:pt>
                <c:pt idx="13782">
                  <c:v>169.12200000000001</c:v>
                </c:pt>
                <c:pt idx="13783">
                  <c:v>169.12200000000001</c:v>
                </c:pt>
                <c:pt idx="13784">
                  <c:v>169.12200000000001</c:v>
                </c:pt>
                <c:pt idx="13785">
                  <c:v>169.12200000000001</c:v>
                </c:pt>
                <c:pt idx="13786">
                  <c:v>169.12200000000001</c:v>
                </c:pt>
                <c:pt idx="13787">
                  <c:v>169.12200000000001</c:v>
                </c:pt>
                <c:pt idx="13788">
                  <c:v>169.12200000000001</c:v>
                </c:pt>
                <c:pt idx="13789">
                  <c:v>169.12200000000001</c:v>
                </c:pt>
                <c:pt idx="13790">
                  <c:v>169.12200000000001</c:v>
                </c:pt>
                <c:pt idx="13791">
                  <c:v>169.12200000000001</c:v>
                </c:pt>
                <c:pt idx="13792">
                  <c:v>169.12200000000001</c:v>
                </c:pt>
                <c:pt idx="13793">
                  <c:v>169.12200000000001</c:v>
                </c:pt>
                <c:pt idx="13794">
                  <c:v>169.12200000000001</c:v>
                </c:pt>
                <c:pt idx="13795">
                  <c:v>169.12200000000001</c:v>
                </c:pt>
                <c:pt idx="13796">
                  <c:v>169.12200000000001</c:v>
                </c:pt>
                <c:pt idx="13797">
                  <c:v>169.12200000000001</c:v>
                </c:pt>
                <c:pt idx="13798">
                  <c:v>169.12200000000001</c:v>
                </c:pt>
                <c:pt idx="13799">
                  <c:v>169.12200000000001</c:v>
                </c:pt>
                <c:pt idx="13800">
                  <c:v>169.12200000000001</c:v>
                </c:pt>
                <c:pt idx="13801">
                  <c:v>169.12200000000001</c:v>
                </c:pt>
                <c:pt idx="13802">
                  <c:v>169.12200000000001</c:v>
                </c:pt>
                <c:pt idx="13803">
                  <c:v>169.12200000000001</c:v>
                </c:pt>
                <c:pt idx="13804">
                  <c:v>169.12200000000001</c:v>
                </c:pt>
                <c:pt idx="13805">
                  <c:v>169.12200000000001</c:v>
                </c:pt>
                <c:pt idx="13806">
                  <c:v>169.12200000000001</c:v>
                </c:pt>
                <c:pt idx="13807">
                  <c:v>169.12200000000001</c:v>
                </c:pt>
                <c:pt idx="13808">
                  <c:v>169.12200000000001</c:v>
                </c:pt>
                <c:pt idx="13809">
                  <c:v>169.12200000000001</c:v>
                </c:pt>
                <c:pt idx="13810">
                  <c:v>169.12200000000001</c:v>
                </c:pt>
                <c:pt idx="13811">
                  <c:v>169.12200000000001</c:v>
                </c:pt>
                <c:pt idx="13812">
                  <c:v>169.12200000000001</c:v>
                </c:pt>
                <c:pt idx="13813">
                  <c:v>169.12200000000001</c:v>
                </c:pt>
                <c:pt idx="13814">
                  <c:v>169.12200000000001</c:v>
                </c:pt>
                <c:pt idx="13815">
                  <c:v>169.12200000000001</c:v>
                </c:pt>
                <c:pt idx="13816">
                  <c:v>169.12200000000001</c:v>
                </c:pt>
                <c:pt idx="13817">
                  <c:v>169.12200000000001</c:v>
                </c:pt>
                <c:pt idx="13818">
                  <c:v>169.12200000000001</c:v>
                </c:pt>
                <c:pt idx="13819">
                  <c:v>169.12200000000001</c:v>
                </c:pt>
                <c:pt idx="13820">
                  <c:v>169.12200000000001</c:v>
                </c:pt>
                <c:pt idx="13821">
                  <c:v>169.12200000000001</c:v>
                </c:pt>
                <c:pt idx="13822">
                  <c:v>169.12200000000001</c:v>
                </c:pt>
                <c:pt idx="13823">
                  <c:v>169.12200000000001</c:v>
                </c:pt>
                <c:pt idx="13824">
                  <c:v>169.12200000000001</c:v>
                </c:pt>
                <c:pt idx="13825">
                  <c:v>169.12200000000001</c:v>
                </c:pt>
                <c:pt idx="13826">
                  <c:v>169.12200000000001</c:v>
                </c:pt>
                <c:pt idx="13827">
                  <c:v>169.12200000000001</c:v>
                </c:pt>
                <c:pt idx="13828">
                  <c:v>169.12200000000001</c:v>
                </c:pt>
                <c:pt idx="13829">
                  <c:v>169.12200000000001</c:v>
                </c:pt>
                <c:pt idx="13830">
                  <c:v>169.12200000000001</c:v>
                </c:pt>
                <c:pt idx="13831">
                  <c:v>169.12200000000001</c:v>
                </c:pt>
                <c:pt idx="13832">
                  <c:v>169.12200000000001</c:v>
                </c:pt>
                <c:pt idx="13833">
                  <c:v>169.12200000000001</c:v>
                </c:pt>
                <c:pt idx="13834">
                  <c:v>169.12200000000001</c:v>
                </c:pt>
                <c:pt idx="13835">
                  <c:v>169.12200000000001</c:v>
                </c:pt>
                <c:pt idx="13836">
                  <c:v>169.12200000000001</c:v>
                </c:pt>
                <c:pt idx="13837">
                  <c:v>169.12200000000001</c:v>
                </c:pt>
                <c:pt idx="13838">
                  <c:v>169.12200000000001</c:v>
                </c:pt>
                <c:pt idx="13839">
                  <c:v>169.12200000000001</c:v>
                </c:pt>
                <c:pt idx="13840">
                  <c:v>169.12200000000001</c:v>
                </c:pt>
                <c:pt idx="13841">
                  <c:v>169.12200000000001</c:v>
                </c:pt>
                <c:pt idx="13842">
                  <c:v>169.12200000000001</c:v>
                </c:pt>
                <c:pt idx="13843">
                  <c:v>169.12200000000001</c:v>
                </c:pt>
                <c:pt idx="13844">
                  <c:v>169.12200000000001</c:v>
                </c:pt>
                <c:pt idx="13845">
                  <c:v>169.12200000000001</c:v>
                </c:pt>
                <c:pt idx="13846">
                  <c:v>169.12200000000001</c:v>
                </c:pt>
                <c:pt idx="13847">
                  <c:v>169.12200000000001</c:v>
                </c:pt>
                <c:pt idx="13848">
                  <c:v>169.12200000000001</c:v>
                </c:pt>
                <c:pt idx="13849">
                  <c:v>169.12200000000001</c:v>
                </c:pt>
                <c:pt idx="13850">
                  <c:v>169.12200000000001</c:v>
                </c:pt>
                <c:pt idx="13851">
                  <c:v>169.12200000000001</c:v>
                </c:pt>
                <c:pt idx="13852">
                  <c:v>169.12200000000001</c:v>
                </c:pt>
                <c:pt idx="13853">
                  <c:v>169.12200000000001</c:v>
                </c:pt>
                <c:pt idx="13854">
                  <c:v>169.12200000000001</c:v>
                </c:pt>
                <c:pt idx="13855">
                  <c:v>169.12200000000001</c:v>
                </c:pt>
                <c:pt idx="13856">
                  <c:v>169.12200000000001</c:v>
                </c:pt>
                <c:pt idx="13857">
                  <c:v>169.12200000000001</c:v>
                </c:pt>
                <c:pt idx="13858">
                  <c:v>169.12200000000001</c:v>
                </c:pt>
                <c:pt idx="13859">
                  <c:v>169.12200000000001</c:v>
                </c:pt>
                <c:pt idx="13860">
                  <c:v>169.12200000000001</c:v>
                </c:pt>
                <c:pt idx="13861">
                  <c:v>169.12200000000001</c:v>
                </c:pt>
                <c:pt idx="13862">
                  <c:v>169.12200000000001</c:v>
                </c:pt>
                <c:pt idx="13863">
                  <c:v>169.12200000000001</c:v>
                </c:pt>
                <c:pt idx="13864">
                  <c:v>169.12200000000001</c:v>
                </c:pt>
                <c:pt idx="13865">
                  <c:v>169.12200000000001</c:v>
                </c:pt>
                <c:pt idx="13866">
                  <c:v>169.12200000000001</c:v>
                </c:pt>
                <c:pt idx="13867">
                  <c:v>169.12200000000001</c:v>
                </c:pt>
                <c:pt idx="13868">
                  <c:v>169.12200000000001</c:v>
                </c:pt>
                <c:pt idx="13869">
                  <c:v>169.12200000000001</c:v>
                </c:pt>
                <c:pt idx="13870">
                  <c:v>169.12200000000001</c:v>
                </c:pt>
                <c:pt idx="13871">
                  <c:v>169.12200000000001</c:v>
                </c:pt>
                <c:pt idx="13872">
                  <c:v>169.12200000000001</c:v>
                </c:pt>
                <c:pt idx="13873">
                  <c:v>169.12200000000001</c:v>
                </c:pt>
                <c:pt idx="13874">
                  <c:v>169.12200000000001</c:v>
                </c:pt>
                <c:pt idx="13875">
                  <c:v>169.12200000000001</c:v>
                </c:pt>
                <c:pt idx="13876">
                  <c:v>169.12200000000001</c:v>
                </c:pt>
                <c:pt idx="13877">
                  <c:v>169.12200000000001</c:v>
                </c:pt>
                <c:pt idx="13878">
                  <c:v>169.12200000000001</c:v>
                </c:pt>
                <c:pt idx="13879">
                  <c:v>169.12200000000001</c:v>
                </c:pt>
                <c:pt idx="13880">
                  <c:v>169.12200000000001</c:v>
                </c:pt>
                <c:pt idx="13881">
                  <c:v>169.12200000000001</c:v>
                </c:pt>
                <c:pt idx="13882">
                  <c:v>169.12200000000001</c:v>
                </c:pt>
                <c:pt idx="13883">
                  <c:v>169.12200000000001</c:v>
                </c:pt>
                <c:pt idx="13884">
                  <c:v>169.12200000000001</c:v>
                </c:pt>
                <c:pt idx="13885">
                  <c:v>169.12200000000001</c:v>
                </c:pt>
                <c:pt idx="13886">
                  <c:v>169.12200000000001</c:v>
                </c:pt>
                <c:pt idx="13887">
                  <c:v>169.12200000000001</c:v>
                </c:pt>
                <c:pt idx="13888">
                  <c:v>169.12200000000001</c:v>
                </c:pt>
                <c:pt idx="13889">
                  <c:v>169.12200000000001</c:v>
                </c:pt>
                <c:pt idx="13890">
                  <c:v>169.12200000000001</c:v>
                </c:pt>
                <c:pt idx="13891">
                  <c:v>169.12200000000001</c:v>
                </c:pt>
                <c:pt idx="13892">
                  <c:v>169.12200000000001</c:v>
                </c:pt>
                <c:pt idx="13893">
                  <c:v>169.12200000000001</c:v>
                </c:pt>
                <c:pt idx="13894">
                  <c:v>169.12200000000001</c:v>
                </c:pt>
                <c:pt idx="13895">
                  <c:v>169.12200000000001</c:v>
                </c:pt>
                <c:pt idx="13896">
                  <c:v>169.12200000000001</c:v>
                </c:pt>
                <c:pt idx="13897">
                  <c:v>169.12200000000001</c:v>
                </c:pt>
                <c:pt idx="13898">
                  <c:v>169.12200000000001</c:v>
                </c:pt>
                <c:pt idx="13899">
                  <c:v>169.12200000000001</c:v>
                </c:pt>
                <c:pt idx="13900">
                  <c:v>169.12200000000001</c:v>
                </c:pt>
                <c:pt idx="13901">
                  <c:v>169.12200000000001</c:v>
                </c:pt>
                <c:pt idx="13902">
                  <c:v>169.12200000000001</c:v>
                </c:pt>
                <c:pt idx="13903">
                  <c:v>169.12200000000001</c:v>
                </c:pt>
                <c:pt idx="13904">
                  <c:v>169.12200000000001</c:v>
                </c:pt>
                <c:pt idx="13905">
                  <c:v>169.12200000000001</c:v>
                </c:pt>
                <c:pt idx="13906">
                  <c:v>169.12200000000001</c:v>
                </c:pt>
                <c:pt idx="13907">
                  <c:v>169.12200000000001</c:v>
                </c:pt>
                <c:pt idx="13908">
                  <c:v>169.12200000000001</c:v>
                </c:pt>
                <c:pt idx="13909">
                  <c:v>169.12200000000001</c:v>
                </c:pt>
                <c:pt idx="13910">
                  <c:v>169.12200000000001</c:v>
                </c:pt>
                <c:pt idx="13911">
                  <c:v>169.12200000000001</c:v>
                </c:pt>
                <c:pt idx="13912">
                  <c:v>169.12200000000001</c:v>
                </c:pt>
                <c:pt idx="13913">
                  <c:v>169.12200000000001</c:v>
                </c:pt>
                <c:pt idx="13914">
                  <c:v>169.12200000000001</c:v>
                </c:pt>
                <c:pt idx="13915">
                  <c:v>169.12200000000001</c:v>
                </c:pt>
                <c:pt idx="13916">
                  <c:v>169.12200000000001</c:v>
                </c:pt>
                <c:pt idx="13917">
                  <c:v>169.12200000000001</c:v>
                </c:pt>
                <c:pt idx="13918">
                  <c:v>169.12200000000001</c:v>
                </c:pt>
                <c:pt idx="13919">
                  <c:v>169.12200000000001</c:v>
                </c:pt>
                <c:pt idx="13920">
                  <c:v>169.12200000000001</c:v>
                </c:pt>
                <c:pt idx="13921">
                  <c:v>169.12200000000001</c:v>
                </c:pt>
                <c:pt idx="13922">
                  <c:v>169.12200000000001</c:v>
                </c:pt>
                <c:pt idx="13923">
                  <c:v>169.12200000000001</c:v>
                </c:pt>
                <c:pt idx="13924">
                  <c:v>169.12200000000001</c:v>
                </c:pt>
                <c:pt idx="13925">
                  <c:v>169.12200000000001</c:v>
                </c:pt>
                <c:pt idx="13926">
                  <c:v>169.12200000000001</c:v>
                </c:pt>
                <c:pt idx="13927">
                  <c:v>169.12200000000001</c:v>
                </c:pt>
                <c:pt idx="13928">
                  <c:v>169.12200000000001</c:v>
                </c:pt>
                <c:pt idx="13929">
                  <c:v>169.12200000000001</c:v>
                </c:pt>
                <c:pt idx="13930">
                  <c:v>169.12200000000001</c:v>
                </c:pt>
                <c:pt idx="13931">
                  <c:v>169.12200000000001</c:v>
                </c:pt>
                <c:pt idx="13932">
                  <c:v>169.12200000000001</c:v>
                </c:pt>
                <c:pt idx="13933">
                  <c:v>169.12200000000001</c:v>
                </c:pt>
                <c:pt idx="13934">
                  <c:v>169.12200000000001</c:v>
                </c:pt>
                <c:pt idx="13935">
                  <c:v>169.12200000000001</c:v>
                </c:pt>
                <c:pt idx="13936">
                  <c:v>169.12200000000001</c:v>
                </c:pt>
                <c:pt idx="13937">
                  <c:v>169.12200000000001</c:v>
                </c:pt>
                <c:pt idx="13938">
                  <c:v>169.12200000000001</c:v>
                </c:pt>
                <c:pt idx="13939">
                  <c:v>169.12200000000001</c:v>
                </c:pt>
                <c:pt idx="13940">
                  <c:v>169.12200000000001</c:v>
                </c:pt>
                <c:pt idx="13941">
                  <c:v>169.12200000000001</c:v>
                </c:pt>
                <c:pt idx="13942">
                  <c:v>169.12200000000001</c:v>
                </c:pt>
                <c:pt idx="13943">
                  <c:v>169.12200000000001</c:v>
                </c:pt>
                <c:pt idx="13944">
                  <c:v>169.12200000000001</c:v>
                </c:pt>
                <c:pt idx="13945">
                  <c:v>169.12200000000001</c:v>
                </c:pt>
                <c:pt idx="13946">
                  <c:v>169.12200000000001</c:v>
                </c:pt>
                <c:pt idx="13947">
                  <c:v>169.12200000000001</c:v>
                </c:pt>
                <c:pt idx="13948">
                  <c:v>169.12200000000001</c:v>
                </c:pt>
                <c:pt idx="13949">
                  <c:v>169.12200000000001</c:v>
                </c:pt>
                <c:pt idx="13950">
                  <c:v>169.12200000000001</c:v>
                </c:pt>
                <c:pt idx="13951">
                  <c:v>169.12200000000001</c:v>
                </c:pt>
                <c:pt idx="13952">
                  <c:v>169.12200000000001</c:v>
                </c:pt>
                <c:pt idx="13953">
                  <c:v>169.12200000000001</c:v>
                </c:pt>
                <c:pt idx="13954">
                  <c:v>169.12200000000001</c:v>
                </c:pt>
                <c:pt idx="13955">
                  <c:v>169.12200000000001</c:v>
                </c:pt>
                <c:pt idx="13956">
                  <c:v>169.12200000000001</c:v>
                </c:pt>
                <c:pt idx="13957">
                  <c:v>169.12200000000001</c:v>
                </c:pt>
                <c:pt idx="13958">
                  <c:v>169.12200000000001</c:v>
                </c:pt>
                <c:pt idx="13959">
                  <c:v>169.12200000000001</c:v>
                </c:pt>
                <c:pt idx="13960">
                  <c:v>169.12200000000001</c:v>
                </c:pt>
                <c:pt idx="13961">
                  <c:v>169.12200000000001</c:v>
                </c:pt>
                <c:pt idx="13962">
                  <c:v>169.12200000000001</c:v>
                </c:pt>
                <c:pt idx="13963">
                  <c:v>169.12200000000001</c:v>
                </c:pt>
                <c:pt idx="13964">
                  <c:v>169.12200000000001</c:v>
                </c:pt>
                <c:pt idx="13965">
                  <c:v>169.12200000000001</c:v>
                </c:pt>
                <c:pt idx="13966">
                  <c:v>169.12200000000001</c:v>
                </c:pt>
                <c:pt idx="13967">
                  <c:v>169.12200000000001</c:v>
                </c:pt>
                <c:pt idx="13968">
                  <c:v>169.12200000000001</c:v>
                </c:pt>
                <c:pt idx="13969">
                  <c:v>169.12200000000001</c:v>
                </c:pt>
                <c:pt idx="13970">
                  <c:v>169.12200000000001</c:v>
                </c:pt>
                <c:pt idx="13971">
                  <c:v>169.12200000000001</c:v>
                </c:pt>
                <c:pt idx="13972">
                  <c:v>169.12200000000001</c:v>
                </c:pt>
                <c:pt idx="13973">
                  <c:v>169.12200000000001</c:v>
                </c:pt>
                <c:pt idx="13974">
                  <c:v>169.12200000000001</c:v>
                </c:pt>
                <c:pt idx="13975">
                  <c:v>169.12200000000001</c:v>
                </c:pt>
                <c:pt idx="13976">
                  <c:v>169.12200000000001</c:v>
                </c:pt>
                <c:pt idx="13977">
                  <c:v>169.12200000000001</c:v>
                </c:pt>
                <c:pt idx="13978">
                  <c:v>169.12200000000001</c:v>
                </c:pt>
                <c:pt idx="13979">
                  <c:v>169.12200000000001</c:v>
                </c:pt>
                <c:pt idx="13980">
                  <c:v>169.12200000000001</c:v>
                </c:pt>
                <c:pt idx="13981">
                  <c:v>169.12200000000001</c:v>
                </c:pt>
                <c:pt idx="13982">
                  <c:v>169.12200000000001</c:v>
                </c:pt>
                <c:pt idx="13983">
                  <c:v>169.12200000000001</c:v>
                </c:pt>
                <c:pt idx="13984">
                  <c:v>169.12200000000001</c:v>
                </c:pt>
                <c:pt idx="13985">
                  <c:v>169.12200000000001</c:v>
                </c:pt>
                <c:pt idx="13986">
                  <c:v>169.12200000000001</c:v>
                </c:pt>
                <c:pt idx="13987">
                  <c:v>169.12200000000001</c:v>
                </c:pt>
                <c:pt idx="13988">
                  <c:v>169.12200000000001</c:v>
                </c:pt>
                <c:pt idx="13989">
                  <c:v>169.12200000000001</c:v>
                </c:pt>
                <c:pt idx="13990">
                  <c:v>169.12200000000001</c:v>
                </c:pt>
                <c:pt idx="13991">
                  <c:v>169.12200000000001</c:v>
                </c:pt>
                <c:pt idx="13992">
                  <c:v>169.12200000000001</c:v>
                </c:pt>
                <c:pt idx="13993">
                  <c:v>169.12200000000001</c:v>
                </c:pt>
                <c:pt idx="13994">
                  <c:v>169.12200000000001</c:v>
                </c:pt>
                <c:pt idx="13995">
                  <c:v>169.12200000000001</c:v>
                </c:pt>
                <c:pt idx="13996">
                  <c:v>169.12200000000001</c:v>
                </c:pt>
                <c:pt idx="13997">
                  <c:v>169.12200000000001</c:v>
                </c:pt>
                <c:pt idx="13998">
                  <c:v>169.12200000000001</c:v>
                </c:pt>
                <c:pt idx="13999">
                  <c:v>169.12200000000001</c:v>
                </c:pt>
                <c:pt idx="14000">
                  <c:v>169.12200000000001</c:v>
                </c:pt>
                <c:pt idx="14001">
                  <c:v>169.12200000000001</c:v>
                </c:pt>
                <c:pt idx="14002">
                  <c:v>169.12200000000001</c:v>
                </c:pt>
                <c:pt idx="14003">
                  <c:v>169.12200000000001</c:v>
                </c:pt>
                <c:pt idx="14004">
                  <c:v>169.12200000000001</c:v>
                </c:pt>
                <c:pt idx="14005">
                  <c:v>169.12200000000001</c:v>
                </c:pt>
                <c:pt idx="14006">
                  <c:v>169.12200000000001</c:v>
                </c:pt>
                <c:pt idx="14007">
                  <c:v>169.12200000000001</c:v>
                </c:pt>
                <c:pt idx="14008">
                  <c:v>169.12200000000001</c:v>
                </c:pt>
                <c:pt idx="14009">
                  <c:v>169.12200000000001</c:v>
                </c:pt>
                <c:pt idx="14010">
                  <c:v>169.12200000000001</c:v>
                </c:pt>
                <c:pt idx="14011">
                  <c:v>169.12200000000001</c:v>
                </c:pt>
                <c:pt idx="14012">
                  <c:v>169.12200000000001</c:v>
                </c:pt>
                <c:pt idx="14013">
                  <c:v>169.12200000000001</c:v>
                </c:pt>
                <c:pt idx="14014">
                  <c:v>169.12200000000001</c:v>
                </c:pt>
                <c:pt idx="14015">
                  <c:v>169.12200000000001</c:v>
                </c:pt>
                <c:pt idx="14016">
                  <c:v>169.12200000000001</c:v>
                </c:pt>
                <c:pt idx="14017">
                  <c:v>169.12200000000001</c:v>
                </c:pt>
                <c:pt idx="14018">
                  <c:v>169.12200000000001</c:v>
                </c:pt>
                <c:pt idx="14019">
                  <c:v>169.12200000000001</c:v>
                </c:pt>
                <c:pt idx="14020">
                  <c:v>169.12200000000001</c:v>
                </c:pt>
                <c:pt idx="14021">
                  <c:v>169.12200000000001</c:v>
                </c:pt>
                <c:pt idx="14022">
                  <c:v>169.12200000000001</c:v>
                </c:pt>
                <c:pt idx="14023">
                  <c:v>169.12200000000001</c:v>
                </c:pt>
                <c:pt idx="14024">
                  <c:v>169.12200000000001</c:v>
                </c:pt>
                <c:pt idx="14025">
                  <c:v>169.12200000000001</c:v>
                </c:pt>
                <c:pt idx="14026">
                  <c:v>169.12200000000001</c:v>
                </c:pt>
                <c:pt idx="14027">
                  <c:v>169.12200000000001</c:v>
                </c:pt>
                <c:pt idx="14028">
                  <c:v>169.12200000000001</c:v>
                </c:pt>
                <c:pt idx="14029">
                  <c:v>169.12200000000001</c:v>
                </c:pt>
                <c:pt idx="14030">
                  <c:v>169.12200000000001</c:v>
                </c:pt>
                <c:pt idx="14031">
                  <c:v>169.12200000000001</c:v>
                </c:pt>
                <c:pt idx="14032">
                  <c:v>169.12200000000001</c:v>
                </c:pt>
                <c:pt idx="14033">
                  <c:v>169.12200000000001</c:v>
                </c:pt>
                <c:pt idx="14034">
                  <c:v>169.12200000000001</c:v>
                </c:pt>
                <c:pt idx="14035">
                  <c:v>169.12200000000001</c:v>
                </c:pt>
                <c:pt idx="14036">
                  <c:v>169.12200000000001</c:v>
                </c:pt>
                <c:pt idx="14037">
                  <c:v>169.12200000000001</c:v>
                </c:pt>
                <c:pt idx="14038">
                  <c:v>169.12200000000001</c:v>
                </c:pt>
                <c:pt idx="14039">
                  <c:v>169.12200000000001</c:v>
                </c:pt>
                <c:pt idx="14040">
                  <c:v>169.12200000000001</c:v>
                </c:pt>
                <c:pt idx="14041">
                  <c:v>169.12200000000001</c:v>
                </c:pt>
                <c:pt idx="14042">
                  <c:v>169.12200000000001</c:v>
                </c:pt>
                <c:pt idx="14043">
                  <c:v>169.12200000000001</c:v>
                </c:pt>
                <c:pt idx="14044">
                  <c:v>169.12200000000001</c:v>
                </c:pt>
                <c:pt idx="14045">
                  <c:v>169.12200000000001</c:v>
                </c:pt>
                <c:pt idx="14046">
                  <c:v>169.12200000000001</c:v>
                </c:pt>
                <c:pt idx="14047">
                  <c:v>169.12200000000001</c:v>
                </c:pt>
                <c:pt idx="14048">
                  <c:v>169.12200000000001</c:v>
                </c:pt>
                <c:pt idx="14049">
                  <c:v>169.12200000000001</c:v>
                </c:pt>
                <c:pt idx="14050">
                  <c:v>169.12200000000001</c:v>
                </c:pt>
                <c:pt idx="14051">
                  <c:v>169.12200000000001</c:v>
                </c:pt>
                <c:pt idx="14052">
                  <c:v>169.12200000000001</c:v>
                </c:pt>
                <c:pt idx="14053">
                  <c:v>169.12200000000001</c:v>
                </c:pt>
                <c:pt idx="14054">
                  <c:v>169.12200000000001</c:v>
                </c:pt>
                <c:pt idx="14055">
                  <c:v>169.12200000000001</c:v>
                </c:pt>
                <c:pt idx="14056">
                  <c:v>169.12200000000001</c:v>
                </c:pt>
                <c:pt idx="14057">
                  <c:v>169.12200000000001</c:v>
                </c:pt>
                <c:pt idx="14058">
                  <c:v>169.12200000000001</c:v>
                </c:pt>
                <c:pt idx="14059">
                  <c:v>169.12200000000001</c:v>
                </c:pt>
                <c:pt idx="14060">
                  <c:v>169.12200000000001</c:v>
                </c:pt>
                <c:pt idx="14061">
                  <c:v>169.12200000000001</c:v>
                </c:pt>
                <c:pt idx="14062">
                  <c:v>169.12200000000001</c:v>
                </c:pt>
                <c:pt idx="14063">
                  <c:v>169.12200000000001</c:v>
                </c:pt>
                <c:pt idx="14064">
                  <c:v>169.12200000000001</c:v>
                </c:pt>
                <c:pt idx="14065">
                  <c:v>169.12200000000001</c:v>
                </c:pt>
                <c:pt idx="14066">
                  <c:v>169.12200000000001</c:v>
                </c:pt>
                <c:pt idx="14067">
                  <c:v>169.12200000000001</c:v>
                </c:pt>
                <c:pt idx="14068">
                  <c:v>169.12200000000001</c:v>
                </c:pt>
                <c:pt idx="14069">
                  <c:v>169.12200000000001</c:v>
                </c:pt>
                <c:pt idx="14070">
                  <c:v>169.12200000000001</c:v>
                </c:pt>
                <c:pt idx="14071">
                  <c:v>169.12200000000001</c:v>
                </c:pt>
                <c:pt idx="14072">
                  <c:v>169.12200000000001</c:v>
                </c:pt>
                <c:pt idx="14073">
                  <c:v>169.12200000000001</c:v>
                </c:pt>
                <c:pt idx="14074">
                  <c:v>169.12200000000001</c:v>
                </c:pt>
                <c:pt idx="14075">
                  <c:v>169.12200000000001</c:v>
                </c:pt>
                <c:pt idx="14076">
                  <c:v>169.12200000000001</c:v>
                </c:pt>
                <c:pt idx="14077">
                  <c:v>169.12200000000001</c:v>
                </c:pt>
                <c:pt idx="14078">
                  <c:v>169.12200000000001</c:v>
                </c:pt>
                <c:pt idx="14079">
                  <c:v>169.12200000000001</c:v>
                </c:pt>
                <c:pt idx="14080">
                  <c:v>169.12200000000001</c:v>
                </c:pt>
                <c:pt idx="14081">
                  <c:v>169.12200000000001</c:v>
                </c:pt>
                <c:pt idx="14082">
                  <c:v>169.12200000000001</c:v>
                </c:pt>
                <c:pt idx="14083">
                  <c:v>169.12200000000001</c:v>
                </c:pt>
                <c:pt idx="14084">
                  <c:v>169.12200000000001</c:v>
                </c:pt>
                <c:pt idx="14085">
                  <c:v>169.12200000000001</c:v>
                </c:pt>
                <c:pt idx="14086">
                  <c:v>169.12200000000001</c:v>
                </c:pt>
                <c:pt idx="14087">
                  <c:v>169.12200000000001</c:v>
                </c:pt>
                <c:pt idx="14088">
                  <c:v>169.12200000000001</c:v>
                </c:pt>
                <c:pt idx="14089">
                  <c:v>169.12200000000001</c:v>
                </c:pt>
                <c:pt idx="14090">
                  <c:v>169.12200000000001</c:v>
                </c:pt>
                <c:pt idx="14091">
                  <c:v>169.12200000000001</c:v>
                </c:pt>
                <c:pt idx="14092">
                  <c:v>169.12200000000001</c:v>
                </c:pt>
                <c:pt idx="14093">
                  <c:v>169.12200000000001</c:v>
                </c:pt>
                <c:pt idx="14094">
                  <c:v>169.12200000000001</c:v>
                </c:pt>
                <c:pt idx="14095">
                  <c:v>169.12200000000001</c:v>
                </c:pt>
                <c:pt idx="14096">
                  <c:v>169.12200000000001</c:v>
                </c:pt>
                <c:pt idx="14097">
                  <c:v>169.12200000000001</c:v>
                </c:pt>
                <c:pt idx="14098">
                  <c:v>169.12200000000001</c:v>
                </c:pt>
                <c:pt idx="14099">
                  <c:v>169.12200000000001</c:v>
                </c:pt>
                <c:pt idx="14100">
                  <c:v>169.12200000000001</c:v>
                </c:pt>
                <c:pt idx="14101">
                  <c:v>169.12200000000001</c:v>
                </c:pt>
                <c:pt idx="14102">
                  <c:v>169.12200000000001</c:v>
                </c:pt>
                <c:pt idx="14103">
                  <c:v>169.12200000000001</c:v>
                </c:pt>
                <c:pt idx="14104">
                  <c:v>169.12200000000001</c:v>
                </c:pt>
                <c:pt idx="14105">
                  <c:v>169.12200000000001</c:v>
                </c:pt>
                <c:pt idx="14106">
                  <c:v>169.12200000000001</c:v>
                </c:pt>
                <c:pt idx="14107">
                  <c:v>169.12200000000001</c:v>
                </c:pt>
                <c:pt idx="14108">
                  <c:v>169.12200000000001</c:v>
                </c:pt>
                <c:pt idx="14109">
                  <c:v>169.12200000000001</c:v>
                </c:pt>
                <c:pt idx="14110">
                  <c:v>169.12200000000001</c:v>
                </c:pt>
                <c:pt idx="14111">
                  <c:v>169.12200000000001</c:v>
                </c:pt>
                <c:pt idx="14112">
                  <c:v>169.12200000000001</c:v>
                </c:pt>
                <c:pt idx="14113">
                  <c:v>169.12200000000001</c:v>
                </c:pt>
                <c:pt idx="14114">
                  <c:v>169.12200000000001</c:v>
                </c:pt>
                <c:pt idx="14115">
                  <c:v>169.12200000000001</c:v>
                </c:pt>
                <c:pt idx="14116">
                  <c:v>169.12200000000001</c:v>
                </c:pt>
                <c:pt idx="14117">
                  <c:v>169.12200000000001</c:v>
                </c:pt>
                <c:pt idx="14118">
                  <c:v>169.12200000000001</c:v>
                </c:pt>
                <c:pt idx="14119">
                  <c:v>169.12200000000001</c:v>
                </c:pt>
                <c:pt idx="14120">
                  <c:v>169.12200000000001</c:v>
                </c:pt>
                <c:pt idx="14121">
                  <c:v>169.12200000000001</c:v>
                </c:pt>
                <c:pt idx="14122">
                  <c:v>169.12200000000001</c:v>
                </c:pt>
                <c:pt idx="14123">
                  <c:v>169.12200000000001</c:v>
                </c:pt>
                <c:pt idx="14124">
                  <c:v>169.12200000000001</c:v>
                </c:pt>
                <c:pt idx="14125">
                  <c:v>169.12200000000001</c:v>
                </c:pt>
                <c:pt idx="14126">
                  <c:v>169.12200000000001</c:v>
                </c:pt>
                <c:pt idx="14127">
                  <c:v>169.12200000000001</c:v>
                </c:pt>
                <c:pt idx="14128">
                  <c:v>169.12200000000001</c:v>
                </c:pt>
                <c:pt idx="14129">
                  <c:v>169.12200000000001</c:v>
                </c:pt>
                <c:pt idx="14130">
                  <c:v>169.12200000000001</c:v>
                </c:pt>
                <c:pt idx="14131">
                  <c:v>169.12200000000001</c:v>
                </c:pt>
                <c:pt idx="14132">
                  <c:v>169.12200000000001</c:v>
                </c:pt>
                <c:pt idx="14133">
                  <c:v>169.12200000000001</c:v>
                </c:pt>
                <c:pt idx="14134">
                  <c:v>169.12200000000001</c:v>
                </c:pt>
                <c:pt idx="14135">
                  <c:v>169.12200000000001</c:v>
                </c:pt>
                <c:pt idx="14136">
                  <c:v>169.12200000000001</c:v>
                </c:pt>
                <c:pt idx="14137">
                  <c:v>169.12200000000001</c:v>
                </c:pt>
                <c:pt idx="14138">
                  <c:v>169.12200000000001</c:v>
                </c:pt>
                <c:pt idx="14139">
                  <c:v>169.12200000000001</c:v>
                </c:pt>
                <c:pt idx="14140">
                  <c:v>169.12200000000001</c:v>
                </c:pt>
                <c:pt idx="14141">
                  <c:v>169.12200000000001</c:v>
                </c:pt>
                <c:pt idx="14142">
                  <c:v>169.12200000000001</c:v>
                </c:pt>
                <c:pt idx="14143">
                  <c:v>169.12200000000001</c:v>
                </c:pt>
                <c:pt idx="14144">
                  <c:v>169.12200000000001</c:v>
                </c:pt>
                <c:pt idx="14145">
                  <c:v>169.12200000000001</c:v>
                </c:pt>
                <c:pt idx="14146">
                  <c:v>169.12200000000001</c:v>
                </c:pt>
                <c:pt idx="14147">
                  <c:v>169.12200000000001</c:v>
                </c:pt>
                <c:pt idx="14148">
                  <c:v>169.12200000000001</c:v>
                </c:pt>
                <c:pt idx="14149">
                  <c:v>169.12200000000001</c:v>
                </c:pt>
                <c:pt idx="14150">
                  <c:v>169.12200000000001</c:v>
                </c:pt>
                <c:pt idx="14151">
                  <c:v>169.12200000000001</c:v>
                </c:pt>
                <c:pt idx="14152">
                  <c:v>169.12200000000001</c:v>
                </c:pt>
                <c:pt idx="14153">
                  <c:v>169.12200000000001</c:v>
                </c:pt>
                <c:pt idx="14154">
                  <c:v>169.12200000000001</c:v>
                </c:pt>
                <c:pt idx="14155">
                  <c:v>169.12200000000001</c:v>
                </c:pt>
                <c:pt idx="14156">
                  <c:v>169.12200000000001</c:v>
                </c:pt>
                <c:pt idx="14157">
                  <c:v>169.12200000000001</c:v>
                </c:pt>
                <c:pt idx="14158">
                  <c:v>169.12200000000001</c:v>
                </c:pt>
                <c:pt idx="14159">
                  <c:v>169.12200000000001</c:v>
                </c:pt>
                <c:pt idx="14160">
                  <c:v>169.12200000000001</c:v>
                </c:pt>
                <c:pt idx="14161">
                  <c:v>169.12200000000001</c:v>
                </c:pt>
                <c:pt idx="14162">
                  <c:v>169.12200000000001</c:v>
                </c:pt>
                <c:pt idx="14163">
                  <c:v>169.12200000000001</c:v>
                </c:pt>
                <c:pt idx="14164">
                  <c:v>169.12200000000001</c:v>
                </c:pt>
                <c:pt idx="14165">
                  <c:v>169.12200000000001</c:v>
                </c:pt>
                <c:pt idx="14166">
                  <c:v>169.12200000000001</c:v>
                </c:pt>
                <c:pt idx="14167">
                  <c:v>169.12200000000001</c:v>
                </c:pt>
                <c:pt idx="14168">
                  <c:v>169.12200000000001</c:v>
                </c:pt>
                <c:pt idx="14169">
                  <c:v>169.12200000000001</c:v>
                </c:pt>
                <c:pt idx="14170">
                  <c:v>169.12200000000001</c:v>
                </c:pt>
                <c:pt idx="14171">
                  <c:v>169.12200000000001</c:v>
                </c:pt>
                <c:pt idx="14172">
                  <c:v>169.12200000000001</c:v>
                </c:pt>
                <c:pt idx="14173">
                  <c:v>169.12200000000001</c:v>
                </c:pt>
                <c:pt idx="14174">
                  <c:v>169.12200000000001</c:v>
                </c:pt>
                <c:pt idx="14175">
                  <c:v>169.12200000000001</c:v>
                </c:pt>
                <c:pt idx="14176">
                  <c:v>169.12200000000001</c:v>
                </c:pt>
                <c:pt idx="14177">
                  <c:v>169.12200000000001</c:v>
                </c:pt>
                <c:pt idx="14178">
                  <c:v>169.12200000000001</c:v>
                </c:pt>
                <c:pt idx="14179">
                  <c:v>169.12200000000001</c:v>
                </c:pt>
                <c:pt idx="14180">
                  <c:v>169.12200000000001</c:v>
                </c:pt>
                <c:pt idx="14181">
                  <c:v>169.12200000000001</c:v>
                </c:pt>
                <c:pt idx="14182">
                  <c:v>169.12200000000001</c:v>
                </c:pt>
                <c:pt idx="14183">
                  <c:v>169.12200000000001</c:v>
                </c:pt>
                <c:pt idx="14184">
                  <c:v>169.12200000000001</c:v>
                </c:pt>
                <c:pt idx="14185">
                  <c:v>169.12200000000001</c:v>
                </c:pt>
                <c:pt idx="14186">
                  <c:v>169.12200000000001</c:v>
                </c:pt>
                <c:pt idx="14187">
                  <c:v>169.12200000000001</c:v>
                </c:pt>
                <c:pt idx="14188">
                  <c:v>169.12200000000001</c:v>
                </c:pt>
                <c:pt idx="14189">
                  <c:v>169.12200000000001</c:v>
                </c:pt>
                <c:pt idx="14190">
                  <c:v>169.12200000000001</c:v>
                </c:pt>
                <c:pt idx="14191">
                  <c:v>169.12200000000001</c:v>
                </c:pt>
                <c:pt idx="14192">
                  <c:v>169.12200000000001</c:v>
                </c:pt>
                <c:pt idx="14193">
                  <c:v>169.12200000000001</c:v>
                </c:pt>
                <c:pt idx="14194">
                  <c:v>169.12200000000001</c:v>
                </c:pt>
                <c:pt idx="14195">
                  <c:v>169.12200000000001</c:v>
                </c:pt>
                <c:pt idx="14196">
                  <c:v>169.12200000000001</c:v>
                </c:pt>
                <c:pt idx="14197">
                  <c:v>169.12200000000001</c:v>
                </c:pt>
                <c:pt idx="14198">
                  <c:v>169.12200000000001</c:v>
                </c:pt>
                <c:pt idx="14199">
                  <c:v>169.12200000000001</c:v>
                </c:pt>
                <c:pt idx="14200">
                  <c:v>169.12200000000001</c:v>
                </c:pt>
                <c:pt idx="14201">
                  <c:v>169.12200000000001</c:v>
                </c:pt>
                <c:pt idx="14202">
                  <c:v>169.12200000000001</c:v>
                </c:pt>
                <c:pt idx="14203">
                  <c:v>169.12200000000001</c:v>
                </c:pt>
                <c:pt idx="14204">
                  <c:v>169.12200000000001</c:v>
                </c:pt>
                <c:pt idx="14205">
                  <c:v>169.12200000000001</c:v>
                </c:pt>
                <c:pt idx="14206">
                  <c:v>169.12200000000001</c:v>
                </c:pt>
                <c:pt idx="14207">
                  <c:v>169.12200000000001</c:v>
                </c:pt>
                <c:pt idx="14208">
                  <c:v>169.12200000000001</c:v>
                </c:pt>
                <c:pt idx="14209">
                  <c:v>169.12200000000001</c:v>
                </c:pt>
                <c:pt idx="14210">
                  <c:v>169.12200000000001</c:v>
                </c:pt>
                <c:pt idx="14211">
                  <c:v>169.12200000000001</c:v>
                </c:pt>
                <c:pt idx="14212">
                  <c:v>169.12200000000001</c:v>
                </c:pt>
                <c:pt idx="14213">
                  <c:v>169.12200000000001</c:v>
                </c:pt>
                <c:pt idx="14214">
                  <c:v>169.12200000000001</c:v>
                </c:pt>
                <c:pt idx="14215">
                  <c:v>169.12200000000001</c:v>
                </c:pt>
                <c:pt idx="14216">
                  <c:v>169.12200000000001</c:v>
                </c:pt>
                <c:pt idx="14217">
                  <c:v>169.12200000000001</c:v>
                </c:pt>
                <c:pt idx="14218">
                  <c:v>169.12200000000001</c:v>
                </c:pt>
                <c:pt idx="14219">
                  <c:v>169.12200000000001</c:v>
                </c:pt>
                <c:pt idx="14220">
                  <c:v>169.12200000000001</c:v>
                </c:pt>
                <c:pt idx="14221">
                  <c:v>169.12200000000001</c:v>
                </c:pt>
                <c:pt idx="14222">
                  <c:v>169.12200000000001</c:v>
                </c:pt>
                <c:pt idx="14223">
                  <c:v>169.12200000000001</c:v>
                </c:pt>
                <c:pt idx="14224">
                  <c:v>169.12200000000001</c:v>
                </c:pt>
                <c:pt idx="14225">
                  <c:v>169.12200000000001</c:v>
                </c:pt>
                <c:pt idx="14226">
                  <c:v>169.12200000000001</c:v>
                </c:pt>
                <c:pt idx="14227">
                  <c:v>169.12200000000001</c:v>
                </c:pt>
                <c:pt idx="14228">
                  <c:v>169.12200000000001</c:v>
                </c:pt>
                <c:pt idx="14229">
                  <c:v>169.12200000000001</c:v>
                </c:pt>
                <c:pt idx="14230">
                  <c:v>169.12200000000001</c:v>
                </c:pt>
                <c:pt idx="14231">
                  <c:v>169.12200000000001</c:v>
                </c:pt>
                <c:pt idx="14232">
                  <c:v>169.12200000000001</c:v>
                </c:pt>
                <c:pt idx="14233">
                  <c:v>169.12200000000001</c:v>
                </c:pt>
                <c:pt idx="14234">
                  <c:v>169.12200000000001</c:v>
                </c:pt>
                <c:pt idx="14235">
                  <c:v>169.12200000000001</c:v>
                </c:pt>
                <c:pt idx="14236">
                  <c:v>169.12200000000001</c:v>
                </c:pt>
                <c:pt idx="14237">
                  <c:v>169.12200000000001</c:v>
                </c:pt>
                <c:pt idx="14238">
                  <c:v>169.12200000000001</c:v>
                </c:pt>
                <c:pt idx="14239">
                  <c:v>169.12200000000001</c:v>
                </c:pt>
                <c:pt idx="14240">
                  <c:v>169.12200000000001</c:v>
                </c:pt>
                <c:pt idx="14241">
                  <c:v>169.12200000000001</c:v>
                </c:pt>
                <c:pt idx="14242">
                  <c:v>169.12200000000001</c:v>
                </c:pt>
                <c:pt idx="14243">
                  <c:v>169.12200000000001</c:v>
                </c:pt>
                <c:pt idx="14244">
                  <c:v>169.12200000000001</c:v>
                </c:pt>
                <c:pt idx="14245">
                  <c:v>169.12200000000001</c:v>
                </c:pt>
                <c:pt idx="14246">
                  <c:v>169.12200000000001</c:v>
                </c:pt>
                <c:pt idx="14247">
                  <c:v>169.12200000000001</c:v>
                </c:pt>
                <c:pt idx="14248">
                  <c:v>169.12200000000001</c:v>
                </c:pt>
                <c:pt idx="14249">
                  <c:v>169.12200000000001</c:v>
                </c:pt>
                <c:pt idx="14250">
                  <c:v>169.12200000000001</c:v>
                </c:pt>
                <c:pt idx="14251">
                  <c:v>169.12200000000001</c:v>
                </c:pt>
                <c:pt idx="14252">
                  <c:v>169.12200000000001</c:v>
                </c:pt>
                <c:pt idx="14253">
                  <c:v>169.12200000000001</c:v>
                </c:pt>
                <c:pt idx="14254">
                  <c:v>169.12200000000001</c:v>
                </c:pt>
                <c:pt idx="14255">
                  <c:v>169.12200000000001</c:v>
                </c:pt>
                <c:pt idx="14256">
                  <c:v>169.12200000000001</c:v>
                </c:pt>
                <c:pt idx="14257">
                  <c:v>169.12200000000001</c:v>
                </c:pt>
                <c:pt idx="14258">
                  <c:v>169.12200000000001</c:v>
                </c:pt>
                <c:pt idx="14259">
                  <c:v>169.12200000000001</c:v>
                </c:pt>
                <c:pt idx="14260">
                  <c:v>169.12200000000001</c:v>
                </c:pt>
                <c:pt idx="14261">
                  <c:v>169.12200000000001</c:v>
                </c:pt>
                <c:pt idx="14262">
                  <c:v>169.12200000000001</c:v>
                </c:pt>
                <c:pt idx="14263">
                  <c:v>169.12200000000001</c:v>
                </c:pt>
                <c:pt idx="14264">
                  <c:v>169.12200000000001</c:v>
                </c:pt>
                <c:pt idx="14265">
                  <c:v>169.12200000000001</c:v>
                </c:pt>
                <c:pt idx="14266">
                  <c:v>169.12200000000001</c:v>
                </c:pt>
                <c:pt idx="14267">
                  <c:v>169.12200000000001</c:v>
                </c:pt>
                <c:pt idx="14268">
                  <c:v>169.12200000000001</c:v>
                </c:pt>
                <c:pt idx="14269">
                  <c:v>169.12200000000001</c:v>
                </c:pt>
                <c:pt idx="14270">
                  <c:v>169.12200000000001</c:v>
                </c:pt>
                <c:pt idx="14271">
                  <c:v>169.12200000000001</c:v>
                </c:pt>
                <c:pt idx="14272">
                  <c:v>169.12200000000001</c:v>
                </c:pt>
                <c:pt idx="14273">
                  <c:v>169.12200000000001</c:v>
                </c:pt>
                <c:pt idx="14274">
                  <c:v>169.12200000000001</c:v>
                </c:pt>
                <c:pt idx="14275">
                  <c:v>169.12200000000001</c:v>
                </c:pt>
                <c:pt idx="14276">
                  <c:v>169.12200000000001</c:v>
                </c:pt>
                <c:pt idx="14277">
                  <c:v>169.12200000000001</c:v>
                </c:pt>
                <c:pt idx="14278">
                  <c:v>169.12200000000001</c:v>
                </c:pt>
                <c:pt idx="14279">
                  <c:v>169.12200000000001</c:v>
                </c:pt>
                <c:pt idx="14280">
                  <c:v>169.12200000000001</c:v>
                </c:pt>
                <c:pt idx="14281">
                  <c:v>169.12200000000001</c:v>
                </c:pt>
                <c:pt idx="14282">
                  <c:v>169.12200000000001</c:v>
                </c:pt>
                <c:pt idx="14283">
                  <c:v>169.12200000000001</c:v>
                </c:pt>
                <c:pt idx="14284">
                  <c:v>169.12200000000001</c:v>
                </c:pt>
                <c:pt idx="14285">
                  <c:v>169.12200000000001</c:v>
                </c:pt>
                <c:pt idx="14286">
                  <c:v>169.12200000000001</c:v>
                </c:pt>
                <c:pt idx="14287">
                  <c:v>169.12200000000001</c:v>
                </c:pt>
                <c:pt idx="14288">
                  <c:v>169.12200000000001</c:v>
                </c:pt>
                <c:pt idx="14289">
                  <c:v>169.12200000000001</c:v>
                </c:pt>
                <c:pt idx="14290">
                  <c:v>169.12200000000001</c:v>
                </c:pt>
                <c:pt idx="14291">
                  <c:v>169.12200000000001</c:v>
                </c:pt>
                <c:pt idx="14292">
                  <c:v>169.12200000000001</c:v>
                </c:pt>
                <c:pt idx="14293">
                  <c:v>169.12200000000001</c:v>
                </c:pt>
                <c:pt idx="14294">
                  <c:v>169.12200000000001</c:v>
                </c:pt>
                <c:pt idx="14295">
                  <c:v>169.12200000000001</c:v>
                </c:pt>
                <c:pt idx="14296">
                  <c:v>169.12200000000001</c:v>
                </c:pt>
                <c:pt idx="14297">
                  <c:v>169.12200000000001</c:v>
                </c:pt>
                <c:pt idx="14298">
                  <c:v>169.12200000000001</c:v>
                </c:pt>
                <c:pt idx="14299">
                  <c:v>169.12200000000001</c:v>
                </c:pt>
                <c:pt idx="14300">
                  <c:v>169.12200000000001</c:v>
                </c:pt>
                <c:pt idx="14301">
                  <c:v>169.12200000000001</c:v>
                </c:pt>
                <c:pt idx="14302">
                  <c:v>169.12200000000001</c:v>
                </c:pt>
                <c:pt idx="14303">
                  <c:v>169.12200000000001</c:v>
                </c:pt>
                <c:pt idx="14304">
                  <c:v>169.12200000000001</c:v>
                </c:pt>
                <c:pt idx="14305">
                  <c:v>169.12200000000001</c:v>
                </c:pt>
                <c:pt idx="14306">
                  <c:v>169.12200000000001</c:v>
                </c:pt>
                <c:pt idx="14307">
                  <c:v>169.12200000000001</c:v>
                </c:pt>
                <c:pt idx="14308">
                  <c:v>169.12200000000001</c:v>
                </c:pt>
                <c:pt idx="14309">
                  <c:v>169.12200000000001</c:v>
                </c:pt>
                <c:pt idx="14310">
                  <c:v>169.12200000000001</c:v>
                </c:pt>
                <c:pt idx="14311">
                  <c:v>169.12200000000001</c:v>
                </c:pt>
                <c:pt idx="14312">
                  <c:v>169.12200000000001</c:v>
                </c:pt>
                <c:pt idx="14313">
                  <c:v>169.12200000000001</c:v>
                </c:pt>
                <c:pt idx="14314">
                  <c:v>169.12200000000001</c:v>
                </c:pt>
                <c:pt idx="14315">
                  <c:v>169.12200000000001</c:v>
                </c:pt>
                <c:pt idx="14316">
                  <c:v>169.12200000000001</c:v>
                </c:pt>
                <c:pt idx="14317">
                  <c:v>169.12200000000001</c:v>
                </c:pt>
                <c:pt idx="14318">
                  <c:v>169.12200000000001</c:v>
                </c:pt>
                <c:pt idx="14319">
                  <c:v>169.12200000000001</c:v>
                </c:pt>
                <c:pt idx="14320">
                  <c:v>169.12200000000001</c:v>
                </c:pt>
                <c:pt idx="14321">
                  <c:v>169.12200000000001</c:v>
                </c:pt>
                <c:pt idx="14322">
                  <c:v>169.12200000000001</c:v>
                </c:pt>
                <c:pt idx="14323">
                  <c:v>169.12200000000001</c:v>
                </c:pt>
                <c:pt idx="14324">
                  <c:v>169.12200000000001</c:v>
                </c:pt>
                <c:pt idx="14325">
                  <c:v>169.12200000000001</c:v>
                </c:pt>
                <c:pt idx="14326">
                  <c:v>169.12200000000001</c:v>
                </c:pt>
                <c:pt idx="14327">
                  <c:v>169.12200000000001</c:v>
                </c:pt>
                <c:pt idx="14328">
                  <c:v>169.12200000000001</c:v>
                </c:pt>
                <c:pt idx="14329">
                  <c:v>169.12200000000001</c:v>
                </c:pt>
                <c:pt idx="14330">
                  <c:v>169.12200000000001</c:v>
                </c:pt>
                <c:pt idx="14331">
                  <c:v>169.12200000000001</c:v>
                </c:pt>
                <c:pt idx="14332">
                  <c:v>169.12200000000001</c:v>
                </c:pt>
                <c:pt idx="14333">
                  <c:v>169.12200000000001</c:v>
                </c:pt>
                <c:pt idx="14334">
                  <c:v>169.12200000000001</c:v>
                </c:pt>
                <c:pt idx="14335">
                  <c:v>169.12200000000001</c:v>
                </c:pt>
                <c:pt idx="14336">
                  <c:v>169.12200000000001</c:v>
                </c:pt>
                <c:pt idx="14337">
                  <c:v>169.12200000000001</c:v>
                </c:pt>
                <c:pt idx="14338">
                  <c:v>169.12200000000001</c:v>
                </c:pt>
                <c:pt idx="14339">
                  <c:v>169.12200000000001</c:v>
                </c:pt>
                <c:pt idx="14340">
                  <c:v>169.12200000000001</c:v>
                </c:pt>
                <c:pt idx="14341">
                  <c:v>169.12200000000001</c:v>
                </c:pt>
                <c:pt idx="14342">
                  <c:v>169.12200000000001</c:v>
                </c:pt>
                <c:pt idx="14343">
                  <c:v>169.12200000000001</c:v>
                </c:pt>
                <c:pt idx="14344">
                  <c:v>169.12200000000001</c:v>
                </c:pt>
                <c:pt idx="14345">
                  <c:v>169.12200000000001</c:v>
                </c:pt>
                <c:pt idx="14346">
                  <c:v>169.12200000000001</c:v>
                </c:pt>
                <c:pt idx="14347">
                  <c:v>169.12200000000001</c:v>
                </c:pt>
                <c:pt idx="14348">
                  <c:v>169.12200000000001</c:v>
                </c:pt>
                <c:pt idx="14349">
                  <c:v>169.12200000000001</c:v>
                </c:pt>
                <c:pt idx="14350">
                  <c:v>169.12200000000001</c:v>
                </c:pt>
                <c:pt idx="14351">
                  <c:v>169.12200000000001</c:v>
                </c:pt>
                <c:pt idx="14352">
                  <c:v>169.12200000000001</c:v>
                </c:pt>
                <c:pt idx="14353">
                  <c:v>169.12200000000001</c:v>
                </c:pt>
                <c:pt idx="14354">
                  <c:v>169.12200000000001</c:v>
                </c:pt>
                <c:pt idx="14355">
                  <c:v>169.12200000000001</c:v>
                </c:pt>
                <c:pt idx="14356">
                  <c:v>169.12200000000001</c:v>
                </c:pt>
                <c:pt idx="14357">
                  <c:v>169.12200000000001</c:v>
                </c:pt>
                <c:pt idx="14358">
                  <c:v>169.12200000000001</c:v>
                </c:pt>
                <c:pt idx="14359">
                  <c:v>169.12200000000001</c:v>
                </c:pt>
                <c:pt idx="14360">
                  <c:v>169.12200000000001</c:v>
                </c:pt>
                <c:pt idx="14361">
                  <c:v>169.12200000000001</c:v>
                </c:pt>
                <c:pt idx="14362">
                  <c:v>169.12200000000001</c:v>
                </c:pt>
                <c:pt idx="14363">
                  <c:v>169.12200000000001</c:v>
                </c:pt>
                <c:pt idx="14364">
                  <c:v>169.12200000000001</c:v>
                </c:pt>
                <c:pt idx="14365">
                  <c:v>169.12200000000001</c:v>
                </c:pt>
                <c:pt idx="14366">
                  <c:v>169.12200000000001</c:v>
                </c:pt>
                <c:pt idx="14367">
                  <c:v>169.12200000000001</c:v>
                </c:pt>
                <c:pt idx="14368">
                  <c:v>169.12200000000001</c:v>
                </c:pt>
                <c:pt idx="14369">
                  <c:v>169.12200000000001</c:v>
                </c:pt>
                <c:pt idx="14370">
                  <c:v>169.12200000000001</c:v>
                </c:pt>
                <c:pt idx="14371">
                  <c:v>169.12200000000001</c:v>
                </c:pt>
                <c:pt idx="14372">
                  <c:v>169.12200000000001</c:v>
                </c:pt>
                <c:pt idx="14373">
                  <c:v>169.12200000000001</c:v>
                </c:pt>
                <c:pt idx="14374">
                  <c:v>169.12200000000001</c:v>
                </c:pt>
                <c:pt idx="14375">
                  <c:v>169.12200000000001</c:v>
                </c:pt>
                <c:pt idx="14376">
                  <c:v>169.12200000000001</c:v>
                </c:pt>
                <c:pt idx="14377">
                  <c:v>169.12200000000001</c:v>
                </c:pt>
                <c:pt idx="14378">
                  <c:v>169.12200000000001</c:v>
                </c:pt>
                <c:pt idx="14379">
                  <c:v>169.12200000000001</c:v>
                </c:pt>
                <c:pt idx="14380">
                  <c:v>169.12200000000001</c:v>
                </c:pt>
                <c:pt idx="14381">
                  <c:v>169.12200000000001</c:v>
                </c:pt>
                <c:pt idx="14382">
                  <c:v>169.12200000000001</c:v>
                </c:pt>
                <c:pt idx="14383">
                  <c:v>169.12200000000001</c:v>
                </c:pt>
                <c:pt idx="14384">
                  <c:v>169.12200000000001</c:v>
                </c:pt>
                <c:pt idx="14385">
                  <c:v>169.12200000000001</c:v>
                </c:pt>
                <c:pt idx="14386">
                  <c:v>169.12200000000001</c:v>
                </c:pt>
                <c:pt idx="14387">
                  <c:v>169.12200000000001</c:v>
                </c:pt>
                <c:pt idx="14388">
                  <c:v>169.12200000000001</c:v>
                </c:pt>
                <c:pt idx="14389">
                  <c:v>169.12200000000001</c:v>
                </c:pt>
                <c:pt idx="14390">
                  <c:v>169.12200000000001</c:v>
                </c:pt>
                <c:pt idx="14391">
                  <c:v>169.12200000000001</c:v>
                </c:pt>
                <c:pt idx="14392">
                  <c:v>169.12200000000001</c:v>
                </c:pt>
                <c:pt idx="14393">
                  <c:v>169.12200000000001</c:v>
                </c:pt>
                <c:pt idx="14394">
                  <c:v>169.12200000000001</c:v>
                </c:pt>
                <c:pt idx="14395">
                  <c:v>169.12200000000001</c:v>
                </c:pt>
                <c:pt idx="14396">
                  <c:v>169.12200000000001</c:v>
                </c:pt>
                <c:pt idx="14397">
                  <c:v>169.12200000000001</c:v>
                </c:pt>
                <c:pt idx="14398">
                  <c:v>169.12200000000001</c:v>
                </c:pt>
                <c:pt idx="14399">
                  <c:v>169.12200000000001</c:v>
                </c:pt>
                <c:pt idx="14400">
                  <c:v>169.12200000000001</c:v>
                </c:pt>
                <c:pt idx="14401">
                  <c:v>169.12200000000001</c:v>
                </c:pt>
                <c:pt idx="14402">
                  <c:v>169.12200000000001</c:v>
                </c:pt>
                <c:pt idx="14403">
                  <c:v>169.12200000000001</c:v>
                </c:pt>
                <c:pt idx="14404">
                  <c:v>169.12200000000001</c:v>
                </c:pt>
                <c:pt idx="14405">
                  <c:v>169.12200000000001</c:v>
                </c:pt>
                <c:pt idx="14406">
                  <c:v>169.12200000000001</c:v>
                </c:pt>
                <c:pt idx="14407">
                  <c:v>169.12200000000001</c:v>
                </c:pt>
                <c:pt idx="14408">
                  <c:v>169.12200000000001</c:v>
                </c:pt>
                <c:pt idx="14409">
                  <c:v>169.12200000000001</c:v>
                </c:pt>
                <c:pt idx="14410">
                  <c:v>169.12200000000001</c:v>
                </c:pt>
                <c:pt idx="14411">
                  <c:v>169.12200000000001</c:v>
                </c:pt>
                <c:pt idx="14412">
                  <c:v>169.12200000000001</c:v>
                </c:pt>
                <c:pt idx="14413">
                  <c:v>169.12200000000001</c:v>
                </c:pt>
                <c:pt idx="14414">
                  <c:v>169.12200000000001</c:v>
                </c:pt>
                <c:pt idx="14415">
                  <c:v>169.12200000000001</c:v>
                </c:pt>
                <c:pt idx="14416">
                  <c:v>169.12200000000001</c:v>
                </c:pt>
                <c:pt idx="14417">
                  <c:v>169.12200000000001</c:v>
                </c:pt>
                <c:pt idx="14418">
                  <c:v>169.12200000000001</c:v>
                </c:pt>
                <c:pt idx="14419">
                  <c:v>169.12200000000001</c:v>
                </c:pt>
                <c:pt idx="14420">
                  <c:v>169.12200000000001</c:v>
                </c:pt>
                <c:pt idx="14421">
                  <c:v>169.12200000000001</c:v>
                </c:pt>
                <c:pt idx="14422">
                  <c:v>169.12200000000001</c:v>
                </c:pt>
                <c:pt idx="14423">
                  <c:v>169.12200000000001</c:v>
                </c:pt>
                <c:pt idx="14424">
                  <c:v>169.12200000000001</c:v>
                </c:pt>
                <c:pt idx="14425">
                  <c:v>169.12200000000001</c:v>
                </c:pt>
                <c:pt idx="14426">
                  <c:v>169.12200000000001</c:v>
                </c:pt>
                <c:pt idx="14427">
                  <c:v>169.12200000000001</c:v>
                </c:pt>
                <c:pt idx="14428">
                  <c:v>169.12200000000001</c:v>
                </c:pt>
                <c:pt idx="14429">
                  <c:v>169.12200000000001</c:v>
                </c:pt>
                <c:pt idx="14430">
                  <c:v>169.12200000000001</c:v>
                </c:pt>
                <c:pt idx="14431">
                  <c:v>169.12200000000001</c:v>
                </c:pt>
                <c:pt idx="14432">
                  <c:v>169.12200000000001</c:v>
                </c:pt>
                <c:pt idx="14433">
                  <c:v>169.12200000000001</c:v>
                </c:pt>
                <c:pt idx="14434">
                  <c:v>169.12200000000001</c:v>
                </c:pt>
                <c:pt idx="14435">
                  <c:v>169.12200000000001</c:v>
                </c:pt>
                <c:pt idx="14436">
                  <c:v>169.12200000000001</c:v>
                </c:pt>
                <c:pt idx="14437">
                  <c:v>169.12200000000001</c:v>
                </c:pt>
                <c:pt idx="14438">
                  <c:v>169.12200000000001</c:v>
                </c:pt>
                <c:pt idx="14439">
                  <c:v>169.12200000000001</c:v>
                </c:pt>
                <c:pt idx="14440">
                  <c:v>169.12200000000001</c:v>
                </c:pt>
                <c:pt idx="14441">
                  <c:v>169.12200000000001</c:v>
                </c:pt>
                <c:pt idx="14442">
                  <c:v>169.12200000000001</c:v>
                </c:pt>
                <c:pt idx="14443">
                  <c:v>169.12200000000001</c:v>
                </c:pt>
                <c:pt idx="14444">
                  <c:v>169.12200000000001</c:v>
                </c:pt>
                <c:pt idx="14445">
                  <c:v>169.12200000000001</c:v>
                </c:pt>
                <c:pt idx="14446">
                  <c:v>169.12200000000001</c:v>
                </c:pt>
                <c:pt idx="14447">
                  <c:v>169.12200000000001</c:v>
                </c:pt>
                <c:pt idx="14448">
                  <c:v>169.12200000000001</c:v>
                </c:pt>
                <c:pt idx="14449">
                  <c:v>169.12200000000001</c:v>
                </c:pt>
                <c:pt idx="14450">
                  <c:v>169.12200000000001</c:v>
                </c:pt>
                <c:pt idx="14451">
                  <c:v>169.12200000000001</c:v>
                </c:pt>
                <c:pt idx="14452">
                  <c:v>169.12200000000001</c:v>
                </c:pt>
                <c:pt idx="14453">
                  <c:v>169.12200000000001</c:v>
                </c:pt>
                <c:pt idx="14454">
                  <c:v>169.12200000000001</c:v>
                </c:pt>
                <c:pt idx="14455">
                  <c:v>169.124</c:v>
                </c:pt>
                <c:pt idx="14456">
                  <c:v>169.12899999999999</c:v>
                </c:pt>
                <c:pt idx="14457">
                  <c:v>169.142</c:v>
                </c:pt>
                <c:pt idx="14458">
                  <c:v>169.178</c:v>
                </c:pt>
                <c:pt idx="14459">
                  <c:v>169.21299999999999</c:v>
                </c:pt>
                <c:pt idx="14460">
                  <c:v>169.249</c:v>
                </c:pt>
                <c:pt idx="14461">
                  <c:v>169.28399999999999</c:v>
                </c:pt>
                <c:pt idx="14462">
                  <c:v>169.31700000000001</c:v>
                </c:pt>
                <c:pt idx="14463">
                  <c:v>169.346</c:v>
                </c:pt>
                <c:pt idx="14464">
                  <c:v>169.37200000000001</c:v>
                </c:pt>
                <c:pt idx="14465">
                  <c:v>169.39400000000001</c:v>
                </c:pt>
                <c:pt idx="14466">
                  <c:v>169.40700000000001</c:v>
                </c:pt>
                <c:pt idx="14467">
                  <c:v>169.411</c:v>
                </c:pt>
                <c:pt idx="14468">
                  <c:v>169.41800000000001</c:v>
                </c:pt>
                <c:pt idx="14469">
                  <c:v>169.42599999999999</c:v>
                </c:pt>
                <c:pt idx="14470">
                  <c:v>169.43299999999999</c:v>
                </c:pt>
                <c:pt idx="14471">
                  <c:v>169.441</c:v>
                </c:pt>
                <c:pt idx="14472">
                  <c:v>169.45</c:v>
                </c:pt>
                <c:pt idx="14473">
                  <c:v>169.459</c:v>
                </c:pt>
                <c:pt idx="14474">
                  <c:v>169.46799999999999</c:v>
                </c:pt>
                <c:pt idx="14475">
                  <c:v>169.477</c:v>
                </c:pt>
                <c:pt idx="14476">
                  <c:v>169.48599999999999</c:v>
                </c:pt>
                <c:pt idx="14477">
                  <c:v>169.49700000000001</c:v>
                </c:pt>
                <c:pt idx="14478">
                  <c:v>169.51300000000001</c:v>
                </c:pt>
                <c:pt idx="14479">
                  <c:v>169.535</c:v>
                </c:pt>
                <c:pt idx="14480">
                  <c:v>169.548</c:v>
                </c:pt>
                <c:pt idx="14481">
                  <c:v>169.55699999999999</c:v>
                </c:pt>
                <c:pt idx="14482">
                  <c:v>169.566</c:v>
                </c:pt>
                <c:pt idx="14483">
                  <c:v>169.57599999999999</c:v>
                </c:pt>
                <c:pt idx="14484">
                  <c:v>169.59200000000001</c:v>
                </c:pt>
                <c:pt idx="14485">
                  <c:v>169.607</c:v>
                </c:pt>
                <c:pt idx="14486">
                  <c:v>169.62299999999999</c:v>
                </c:pt>
                <c:pt idx="14487">
                  <c:v>169.63800000000001</c:v>
                </c:pt>
                <c:pt idx="14488">
                  <c:v>169.654</c:v>
                </c:pt>
                <c:pt idx="14489">
                  <c:v>169.667</c:v>
                </c:pt>
                <c:pt idx="14490">
                  <c:v>169.68100000000001</c:v>
                </c:pt>
                <c:pt idx="14491">
                  <c:v>169.69399999999999</c:v>
                </c:pt>
                <c:pt idx="14492">
                  <c:v>169.709</c:v>
                </c:pt>
                <c:pt idx="14493">
                  <c:v>169.726</c:v>
                </c:pt>
                <c:pt idx="14494">
                  <c:v>169.761</c:v>
                </c:pt>
                <c:pt idx="14495">
                  <c:v>169.78800000000001</c:v>
                </c:pt>
                <c:pt idx="14496">
                  <c:v>169.82499999999999</c:v>
                </c:pt>
                <c:pt idx="14497">
                  <c:v>169.857</c:v>
                </c:pt>
                <c:pt idx="14498">
                  <c:v>169.893</c:v>
                </c:pt>
                <c:pt idx="14499">
                  <c:v>169.92699999999999</c:v>
                </c:pt>
                <c:pt idx="14500">
                  <c:v>169.95599999999999</c:v>
                </c:pt>
                <c:pt idx="14501">
                  <c:v>169.98599999999999</c:v>
                </c:pt>
                <c:pt idx="14502">
                  <c:v>170.01400000000001</c:v>
                </c:pt>
                <c:pt idx="14503">
                  <c:v>170.03</c:v>
                </c:pt>
                <c:pt idx="14504">
                  <c:v>170.03800000000001</c:v>
                </c:pt>
                <c:pt idx="14505">
                  <c:v>170.047</c:v>
                </c:pt>
                <c:pt idx="14506">
                  <c:v>170.05500000000001</c:v>
                </c:pt>
                <c:pt idx="14507">
                  <c:v>170.065</c:v>
                </c:pt>
                <c:pt idx="14508">
                  <c:v>170.07300000000001</c:v>
                </c:pt>
                <c:pt idx="14509">
                  <c:v>170.083</c:v>
                </c:pt>
                <c:pt idx="14510">
                  <c:v>170.09200000000001</c:v>
                </c:pt>
                <c:pt idx="14511">
                  <c:v>170.10499999999999</c:v>
                </c:pt>
                <c:pt idx="14512">
                  <c:v>170.13200000000001</c:v>
                </c:pt>
                <c:pt idx="14513">
                  <c:v>170.172</c:v>
                </c:pt>
                <c:pt idx="14514">
                  <c:v>170.20699999999999</c:v>
                </c:pt>
                <c:pt idx="14515">
                  <c:v>170.24199999999999</c:v>
                </c:pt>
                <c:pt idx="14516">
                  <c:v>170.286</c:v>
                </c:pt>
                <c:pt idx="14517">
                  <c:v>170.32900000000001</c:v>
                </c:pt>
                <c:pt idx="14518">
                  <c:v>170.345</c:v>
                </c:pt>
                <c:pt idx="14519">
                  <c:v>170.352</c:v>
                </c:pt>
                <c:pt idx="14520">
                  <c:v>170.35900000000001</c:v>
                </c:pt>
                <c:pt idx="14521">
                  <c:v>170.36799999999999</c:v>
                </c:pt>
                <c:pt idx="14522">
                  <c:v>170.37799999999999</c:v>
                </c:pt>
                <c:pt idx="14523">
                  <c:v>170.38800000000001</c:v>
                </c:pt>
                <c:pt idx="14524">
                  <c:v>170.39699999999999</c:v>
                </c:pt>
                <c:pt idx="14525">
                  <c:v>170.40700000000001</c:v>
                </c:pt>
                <c:pt idx="14526">
                  <c:v>170.41900000000001</c:v>
                </c:pt>
                <c:pt idx="14527">
                  <c:v>170.435</c:v>
                </c:pt>
                <c:pt idx="14528">
                  <c:v>170.44800000000001</c:v>
                </c:pt>
                <c:pt idx="14529">
                  <c:v>170.46199999999999</c:v>
                </c:pt>
                <c:pt idx="14530">
                  <c:v>170.476</c:v>
                </c:pt>
                <c:pt idx="14531">
                  <c:v>170.49</c:v>
                </c:pt>
                <c:pt idx="14532">
                  <c:v>170.50200000000001</c:v>
                </c:pt>
                <c:pt idx="14533">
                  <c:v>170.51599999999999</c:v>
                </c:pt>
                <c:pt idx="14534">
                  <c:v>170.53399999999999</c:v>
                </c:pt>
                <c:pt idx="14535">
                  <c:v>170.559</c:v>
                </c:pt>
                <c:pt idx="14536">
                  <c:v>170.577</c:v>
                </c:pt>
                <c:pt idx="14537">
                  <c:v>170.584</c:v>
                </c:pt>
                <c:pt idx="14538">
                  <c:v>170.595</c:v>
                </c:pt>
                <c:pt idx="14539">
                  <c:v>170.60400000000001</c:v>
                </c:pt>
                <c:pt idx="14540">
                  <c:v>170.614</c:v>
                </c:pt>
                <c:pt idx="14541">
                  <c:v>170.624</c:v>
                </c:pt>
                <c:pt idx="14542">
                  <c:v>170.63499999999999</c:v>
                </c:pt>
                <c:pt idx="14543">
                  <c:v>170.64699999999999</c:v>
                </c:pt>
                <c:pt idx="14544">
                  <c:v>170.65799999999999</c:v>
                </c:pt>
                <c:pt idx="14545">
                  <c:v>170.67</c:v>
                </c:pt>
                <c:pt idx="14546">
                  <c:v>170.68100000000001</c:v>
                </c:pt>
                <c:pt idx="14547">
                  <c:v>170.69300000000001</c:v>
                </c:pt>
                <c:pt idx="14548">
                  <c:v>170.70500000000001</c:v>
                </c:pt>
                <c:pt idx="14549">
                  <c:v>170.71700000000001</c:v>
                </c:pt>
                <c:pt idx="14550">
                  <c:v>170.72900000000001</c:v>
                </c:pt>
                <c:pt idx="14551">
                  <c:v>170.74199999999999</c:v>
                </c:pt>
                <c:pt idx="14552">
                  <c:v>170.755</c:v>
                </c:pt>
                <c:pt idx="14553">
                  <c:v>170.768</c:v>
                </c:pt>
                <c:pt idx="14554">
                  <c:v>170.78299999999999</c:v>
                </c:pt>
                <c:pt idx="14555">
                  <c:v>170.79499999999999</c:v>
                </c:pt>
                <c:pt idx="14556">
                  <c:v>170.80699999999999</c:v>
                </c:pt>
                <c:pt idx="14557">
                  <c:v>170.81899999999999</c:v>
                </c:pt>
                <c:pt idx="14558">
                  <c:v>170.83199999999999</c:v>
                </c:pt>
                <c:pt idx="14559">
                  <c:v>170.84399999999999</c:v>
                </c:pt>
                <c:pt idx="14560">
                  <c:v>170.857</c:v>
                </c:pt>
                <c:pt idx="14561">
                  <c:v>170.869</c:v>
                </c:pt>
                <c:pt idx="14562">
                  <c:v>170.881</c:v>
                </c:pt>
                <c:pt idx="14563">
                  <c:v>170.89400000000001</c:v>
                </c:pt>
                <c:pt idx="14564">
                  <c:v>170.90600000000001</c:v>
                </c:pt>
                <c:pt idx="14565">
                  <c:v>170.917</c:v>
                </c:pt>
                <c:pt idx="14566">
                  <c:v>170.929</c:v>
                </c:pt>
                <c:pt idx="14567">
                  <c:v>170.941</c:v>
                </c:pt>
                <c:pt idx="14568">
                  <c:v>170.953</c:v>
                </c:pt>
                <c:pt idx="14569">
                  <c:v>170.965</c:v>
                </c:pt>
                <c:pt idx="14570">
                  <c:v>170.977</c:v>
                </c:pt>
                <c:pt idx="14571">
                  <c:v>170.99</c:v>
                </c:pt>
                <c:pt idx="14572">
                  <c:v>171.00299999999999</c:v>
                </c:pt>
                <c:pt idx="14573">
                  <c:v>171.017</c:v>
                </c:pt>
                <c:pt idx="14574">
                  <c:v>171.029</c:v>
                </c:pt>
                <c:pt idx="14575">
                  <c:v>171.04</c:v>
                </c:pt>
                <c:pt idx="14576">
                  <c:v>171.05199999999999</c:v>
                </c:pt>
                <c:pt idx="14577">
                  <c:v>171.065</c:v>
                </c:pt>
                <c:pt idx="14578">
                  <c:v>171.077</c:v>
                </c:pt>
                <c:pt idx="14579">
                  <c:v>171.09</c:v>
                </c:pt>
                <c:pt idx="14580">
                  <c:v>171.102</c:v>
                </c:pt>
                <c:pt idx="14581">
                  <c:v>171.114</c:v>
                </c:pt>
                <c:pt idx="14582">
                  <c:v>171.126</c:v>
                </c:pt>
                <c:pt idx="14583">
                  <c:v>171.137</c:v>
                </c:pt>
                <c:pt idx="14584">
                  <c:v>171.149</c:v>
                </c:pt>
                <c:pt idx="14585">
                  <c:v>171.16</c:v>
                </c:pt>
                <c:pt idx="14586">
                  <c:v>171.172</c:v>
                </c:pt>
                <c:pt idx="14587">
                  <c:v>171.184</c:v>
                </c:pt>
                <c:pt idx="14588">
                  <c:v>171.19499999999999</c:v>
                </c:pt>
                <c:pt idx="14589">
                  <c:v>171.20699999999999</c:v>
                </c:pt>
                <c:pt idx="14590">
                  <c:v>171.21799999999999</c:v>
                </c:pt>
                <c:pt idx="14591">
                  <c:v>171.23</c:v>
                </c:pt>
                <c:pt idx="14592">
                  <c:v>171.24100000000001</c:v>
                </c:pt>
                <c:pt idx="14593">
                  <c:v>171.25299999999999</c:v>
                </c:pt>
                <c:pt idx="14594">
                  <c:v>171.26400000000001</c:v>
                </c:pt>
                <c:pt idx="14595">
                  <c:v>171.27600000000001</c:v>
                </c:pt>
                <c:pt idx="14596">
                  <c:v>171.28700000000001</c:v>
                </c:pt>
                <c:pt idx="14597">
                  <c:v>171.29900000000001</c:v>
                </c:pt>
                <c:pt idx="14598">
                  <c:v>171.31200000000001</c:v>
                </c:pt>
                <c:pt idx="14599">
                  <c:v>171.32400000000001</c:v>
                </c:pt>
                <c:pt idx="14600">
                  <c:v>171.33699999999999</c:v>
                </c:pt>
                <c:pt idx="14601">
                  <c:v>171.35</c:v>
                </c:pt>
                <c:pt idx="14602">
                  <c:v>171.36600000000001</c:v>
                </c:pt>
                <c:pt idx="14603">
                  <c:v>171.38200000000001</c:v>
                </c:pt>
                <c:pt idx="14604">
                  <c:v>171.398</c:v>
                </c:pt>
                <c:pt idx="14605">
                  <c:v>171.41300000000001</c:v>
                </c:pt>
                <c:pt idx="14606">
                  <c:v>171.42699999999999</c:v>
                </c:pt>
                <c:pt idx="14607">
                  <c:v>171.44</c:v>
                </c:pt>
                <c:pt idx="14608">
                  <c:v>171.452</c:v>
                </c:pt>
                <c:pt idx="14609">
                  <c:v>171.51</c:v>
                </c:pt>
                <c:pt idx="14610">
                  <c:v>171.59299999999999</c:v>
                </c:pt>
                <c:pt idx="14611">
                  <c:v>171.66800000000001</c:v>
                </c:pt>
                <c:pt idx="14612">
                  <c:v>171.738</c:v>
                </c:pt>
                <c:pt idx="14613">
                  <c:v>171.77</c:v>
                </c:pt>
                <c:pt idx="14614">
                  <c:v>171.78200000000001</c:v>
                </c:pt>
                <c:pt idx="14615">
                  <c:v>171.78899999999999</c:v>
                </c:pt>
                <c:pt idx="14616">
                  <c:v>171.79599999999999</c:v>
                </c:pt>
                <c:pt idx="14617">
                  <c:v>171.804</c:v>
                </c:pt>
                <c:pt idx="14618">
                  <c:v>171.82400000000001</c:v>
                </c:pt>
                <c:pt idx="14619">
                  <c:v>171.85499999999999</c:v>
                </c:pt>
                <c:pt idx="14620">
                  <c:v>171.886</c:v>
                </c:pt>
                <c:pt idx="14621">
                  <c:v>171.91399999999999</c:v>
                </c:pt>
                <c:pt idx="14622">
                  <c:v>171.935</c:v>
                </c:pt>
                <c:pt idx="14623">
                  <c:v>171.946</c:v>
                </c:pt>
                <c:pt idx="14624">
                  <c:v>171.95599999999999</c:v>
                </c:pt>
                <c:pt idx="14625">
                  <c:v>171.96700000000001</c:v>
                </c:pt>
                <c:pt idx="14626">
                  <c:v>171.98</c:v>
                </c:pt>
                <c:pt idx="14627">
                  <c:v>171.99100000000001</c:v>
                </c:pt>
                <c:pt idx="14628">
                  <c:v>172.00399999999999</c:v>
                </c:pt>
                <c:pt idx="14629">
                  <c:v>172.02</c:v>
                </c:pt>
                <c:pt idx="14630">
                  <c:v>172.036</c:v>
                </c:pt>
                <c:pt idx="14631">
                  <c:v>172.04900000000001</c:v>
                </c:pt>
                <c:pt idx="14632">
                  <c:v>172.06399999999999</c:v>
                </c:pt>
                <c:pt idx="14633">
                  <c:v>172.07900000000001</c:v>
                </c:pt>
                <c:pt idx="14634">
                  <c:v>172.102</c:v>
                </c:pt>
                <c:pt idx="14635">
                  <c:v>172.12700000000001</c:v>
                </c:pt>
                <c:pt idx="14636">
                  <c:v>172.13200000000001</c:v>
                </c:pt>
                <c:pt idx="14637">
                  <c:v>172.13800000000001</c:v>
                </c:pt>
                <c:pt idx="14638">
                  <c:v>172.15299999999999</c:v>
                </c:pt>
                <c:pt idx="14639">
                  <c:v>172.166</c:v>
                </c:pt>
                <c:pt idx="14640">
                  <c:v>172.18100000000001</c:v>
                </c:pt>
                <c:pt idx="14641">
                  <c:v>172.197</c:v>
                </c:pt>
                <c:pt idx="14642">
                  <c:v>172.21199999999999</c:v>
                </c:pt>
                <c:pt idx="14643">
                  <c:v>172.227</c:v>
                </c:pt>
                <c:pt idx="14644">
                  <c:v>172.24</c:v>
                </c:pt>
                <c:pt idx="14645">
                  <c:v>172.25399999999999</c:v>
                </c:pt>
                <c:pt idx="14646">
                  <c:v>172.267</c:v>
                </c:pt>
                <c:pt idx="14647">
                  <c:v>172.29</c:v>
                </c:pt>
                <c:pt idx="14648">
                  <c:v>172.30799999999999</c:v>
                </c:pt>
                <c:pt idx="14649">
                  <c:v>172.32</c:v>
                </c:pt>
                <c:pt idx="14650">
                  <c:v>172.334</c:v>
                </c:pt>
                <c:pt idx="14651">
                  <c:v>172.34899999999999</c:v>
                </c:pt>
                <c:pt idx="14652">
                  <c:v>172.364</c:v>
                </c:pt>
                <c:pt idx="14653">
                  <c:v>172.37799999999999</c:v>
                </c:pt>
                <c:pt idx="14654">
                  <c:v>172.39099999999999</c:v>
                </c:pt>
                <c:pt idx="14655">
                  <c:v>172.404</c:v>
                </c:pt>
                <c:pt idx="14656">
                  <c:v>172.41800000000001</c:v>
                </c:pt>
                <c:pt idx="14657">
                  <c:v>172.434</c:v>
                </c:pt>
                <c:pt idx="14658">
                  <c:v>172.45</c:v>
                </c:pt>
                <c:pt idx="14659">
                  <c:v>172.464</c:v>
                </c:pt>
                <c:pt idx="14660">
                  <c:v>172.477</c:v>
                </c:pt>
                <c:pt idx="14661">
                  <c:v>172.49199999999999</c:v>
                </c:pt>
                <c:pt idx="14662">
                  <c:v>172.523</c:v>
                </c:pt>
                <c:pt idx="14663">
                  <c:v>172.61199999999999</c:v>
                </c:pt>
                <c:pt idx="14664">
                  <c:v>172.65</c:v>
                </c:pt>
                <c:pt idx="14665">
                  <c:v>172.655</c:v>
                </c:pt>
                <c:pt idx="14666">
                  <c:v>172.66499999999999</c:v>
                </c:pt>
                <c:pt idx="14667">
                  <c:v>172.67599999999999</c:v>
                </c:pt>
                <c:pt idx="14668">
                  <c:v>172.68700000000001</c:v>
                </c:pt>
                <c:pt idx="14669">
                  <c:v>172.69900000000001</c:v>
                </c:pt>
                <c:pt idx="14670">
                  <c:v>172.714</c:v>
                </c:pt>
                <c:pt idx="14671">
                  <c:v>172.72900000000001</c:v>
                </c:pt>
                <c:pt idx="14672">
                  <c:v>172.745</c:v>
                </c:pt>
                <c:pt idx="14673">
                  <c:v>172.75899999999999</c:v>
                </c:pt>
                <c:pt idx="14674">
                  <c:v>172.77199999999999</c:v>
                </c:pt>
                <c:pt idx="14675">
                  <c:v>172.81899999999999</c:v>
                </c:pt>
                <c:pt idx="14676">
                  <c:v>172.92400000000001</c:v>
                </c:pt>
                <c:pt idx="14677">
                  <c:v>173.03200000000001</c:v>
                </c:pt>
                <c:pt idx="14678">
                  <c:v>173.09</c:v>
                </c:pt>
                <c:pt idx="14679">
                  <c:v>173.10499999999999</c:v>
                </c:pt>
                <c:pt idx="14680">
                  <c:v>173.11199999999999</c:v>
                </c:pt>
                <c:pt idx="14681">
                  <c:v>173.11799999999999</c:v>
                </c:pt>
                <c:pt idx="14682">
                  <c:v>173.126</c:v>
                </c:pt>
                <c:pt idx="14683">
                  <c:v>173.13300000000001</c:v>
                </c:pt>
                <c:pt idx="14684">
                  <c:v>173.14099999999999</c:v>
                </c:pt>
                <c:pt idx="14685">
                  <c:v>173.149</c:v>
                </c:pt>
                <c:pt idx="14686">
                  <c:v>173.15799999999999</c:v>
                </c:pt>
                <c:pt idx="14687">
                  <c:v>173.16800000000001</c:v>
                </c:pt>
                <c:pt idx="14688">
                  <c:v>173.18100000000001</c:v>
                </c:pt>
                <c:pt idx="14689">
                  <c:v>173.19399999999999</c:v>
                </c:pt>
                <c:pt idx="14690">
                  <c:v>173.21100000000001</c:v>
                </c:pt>
                <c:pt idx="14691">
                  <c:v>173.227</c:v>
                </c:pt>
                <c:pt idx="14692">
                  <c:v>173.245</c:v>
                </c:pt>
                <c:pt idx="14693">
                  <c:v>173.26</c:v>
                </c:pt>
                <c:pt idx="14694">
                  <c:v>173.279</c:v>
                </c:pt>
                <c:pt idx="14695">
                  <c:v>173.328</c:v>
                </c:pt>
                <c:pt idx="14696">
                  <c:v>173.36699999999999</c:v>
                </c:pt>
                <c:pt idx="14697">
                  <c:v>173.38499999999999</c:v>
                </c:pt>
                <c:pt idx="14698">
                  <c:v>173.38900000000001</c:v>
                </c:pt>
                <c:pt idx="14699">
                  <c:v>173.399</c:v>
                </c:pt>
                <c:pt idx="14700">
                  <c:v>173.40700000000001</c:v>
                </c:pt>
                <c:pt idx="14701">
                  <c:v>173.41800000000001</c:v>
                </c:pt>
                <c:pt idx="14702">
                  <c:v>173.43100000000001</c:v>
                </c:pt>
                <c:pt idx="14703">
                  <c:v>173.44499999999999</c:v>
                </c:pt>
                <c:pt idx="14704">
                  <c:v>173.459</c:v>
                </c:pt>
                <c:pt idx="14705">
                  <c:v>173.47499999999999</c:v>
                </c:pt>
                <c:pt idx="14706">
                  <c:v>173.49100000000001</c:v>
                </c:pt>
                <c:pt idx="14707">
                  <c:v>173.505</c:v>
                </c:pt>
                <c:pt idx="14708">
                  <c:v>173.524</c:v>
                </c:pt>
                <c:pt idx="14709">
                  <c:v>173.56700000000001</c:v>
                </c:pt>
                <c:pt idx="14710">
                  <c:v>173.624</c:v>
                </c:pt>
                <c:pt idx="14711">
                  <c:v>173.66</c:v>
                </c:pt>
                <c:pt idx="14712">
                  <c:v>173.679</c:v>
                </c:pt>
                <c:pt idx="14713">
                  <c:v>173.68600000000001</c:v>
                </c:pt>
                <c:pt idx="14714">
                  <c:v>173.696</c:v>
                </c:pt>
                <c:pt idx="14715">
                  <c:v>173.708</c:v>
                </c:pt>
                <c:pt idx="14716">
                  <c:v>173.71899999999999</c:v>
                </c:pt>
                <c:pt idx="14717">
                  <c:v>173.73099999999999</c:v>
                </c:pt>
                <c:pt idx="14718">
                  <c:v>173.744</c:v>
                </c:pt>
                <c:pt idx="14719">
                  <c:v>173.756</c:v>
                </c:pt>
                <c:pt idx="14720">
                  <c:v>173.767</c:v>
                </c:pt>
                <c:pt idx="14721">
                  <c:v>173.779</c:v>
                </c:pt>
                <c:pt idx="14722">
                  <c:v>173.79599999999999</c:v>
                </c:pt>
                <c:pt idx="14723">
                  <c:v>173.857</c:v>
                </c:pt>
                <c:pt idx="14724">
                  <c:v>173.87200000000001</c:v>
                </c:pt>
                <c:pt idx="14725">
                  <c:v>173.923</c:v>
                </c:pt>
                <c:pt idx="14726">
                  <c:v>173.99299999999999</c:v>
                </c:pt>
                <c:pt idx="14727">
                  <c:v>174.00800000000001</c:v>
                </c:pt>
                <c:pt idx="14728">
                  <c:v>174.01499999999999</c:v>
                </c:pt>
                <c:pt idx="14729">
                  <c:v>174.024</c:v>
                </c:pt>
                <c:pt idx="14730">
                  <c:v>174.03299999999999</c:v>
                </c:pt>
                <c:pt idx="14731">
                  <c:v>174.042</c:v>
                </c:pt>
                <c:pt idx="14732">
                  <c:v>174.05099999999999</c:v>
                </c:pt>
                <c:pt idx="14733">
                  <c:v>174.06100000000001</c:v>
                </c:pt>
                <c:pt idx="14734">
                  <c:v>174.072</c:v>
                </c:pt>
                <c:pt idx="14735">
                  <c:v>174.084</c:v>
                </c:pt>
                <c:pt idx="14736">
                  <c:v>174.1</c:v>
                </c:pt>
                <c:pt idx="14737">
                  <c:v>174.11500000000001</c:v>
                </c:pt>
                <c:pt idx="14738">
                  <c:v>174.12799999999999</c:v>
                </c:pt>
                <c:pt idx="14739">
                  <c:v>174.14099999999999</c:v>
                </c:pt>
                <c:pt idx="14740">
                  <c:v>174.15799999999999</c:v>
                </c:pt>
                <c:pt idx="14741">
                  <c:v>174.18199999999999</c:v>
                </c:pt>
                <c:pt idx="14742">
                  <c:v>174.20500000000001</c:v>
                </c:pt>
                <c:pt idx="14743">
                  <c:v>174.214</c:v>
                </c:pt>
                <c:pt idx="14744">
                  <c:v>174.22399999999999</c:v>
                </c:pt>
                <c:pt idx="14745">
                  <c:v>174.23500000000001</c:v>
                </c:pt>
                <c:pt idx="14746">
                  <c:v>174.24700000000001</c:v>
                </c:pt>
                <c:pt idx="14747">
                  <c:v>174.261</c:v>
                </c:pt>
                <c:pt idx="14748">
                  <c:v>174.279</c:v>
                </c:pt>
                <c:pt idx="14749">
                  <c:v>174.29599999999999</c:v>
                </c:pt>
                <c:pt idx="14750">
                  <c:v>174.31100000000001</c:v>
                </c:pt>
                <c:pt idx="14751">
                  <c:v>174.32400000000001</c:v>
                </c:pt>
                <c:pt idx="14752">
                  <c:v>174.33799999999999</c:v>
                </c:pt>
                <c:pt idx="14753">
                  <c:v>174.35900000000001</c:v>
                </c:pt>
                <c:pt idx="14754">
                  <c:v>174.411</c:v>
                </c:pt>
                <c:pt idx="14755">
                  <c:v>174.429</c:v>
                </c:pt>
                <c:pt idx="14756">
                  <c:v>174.44800000000001</c:v>
                </c:pt>
                <c:pt idx="14757">
                  <c:v>174.453</c:v>
                </c:pt>
                <c:pt idx="14758">
                  <c:v>174.46199999999999</c:v>
                </c:pt>
                <c:pt idx="14759">
                  <c:v>174.47200000000001</c:v>
                </c:pt>
                <c:pt idx="14760">
                  <c:v>174.482</c:v>
                </c:pt>
                <c:pt idx="14761">
                  <c:v>174.49299999999999</c:v>
                </c:pt>
                <c:pt idx="14762">
                  <c:v>174.50899999999999</c:v>
                </c:pt>
                <c:pt idx="14763">
                  <c:v>174.524</c:v>
                </c:pt>
                <c:pt idx="14764">
                  <c:v>174.53899999999999</c:v>
                </c:pt>
                <c:pt idx="14765">
                  <c:v>174.55500000000001</c:v>
                </c:pt>
                <c:pt idx="14766">
                  <c:v>174.589</c:v>
                </c:pt>
                <c:pt idx="14767">
                  <c:v>174.64099999999999</c:v>
                </c:pt>
                <c:pt idx="14768">
                  <c:v>174.68899999999999</c:v>
                </c:pt>
                <c:pt idx="14769">
                  <c:v>174.721</c:v>
                </c:pt>
                <c:pt idx="14770">
                  <c:v>174.72399999999999</c:v>
                </c:pt>
                <c:pt idx="14771">
                  <c:v>174.73</c:v>
                </c:pt>
                <c:pt idx="14772">
                  <c:v>174.73699999999999</c:v>
                </c:pt>
                <c:pt idx="14773">
                  <c:v>174.74799999999999</c:v>
                </c:pt>
                <c:pt idx="14774">
                  <c:v>174.75800000000001</c:v>
                </c:pt>
                <c:pt idx="14775">
                  <c:v>174.77</c:v>
                </c:pt>
                <c:pt idx="14776">
                  <c:v>174.78200000000001</c:v>
                </c:pt>
                <c:pt idx="14777">
                  <c:v>174.79300000000001</c:v>
                </c:pt>
                <c:pt idx="14778">
                  <c:v>174.80199999999999</c:v>
                </c:pt>
                <c:pt idx="14779">
                  <c:v>174.81399999999999</c:v>
                </c:pt>
                <c:pt idx="14780">
                  <c:v>174.82499999999999</c:v>
                </c:pt>
                <c:pt idx="14781">
                  <c:v>174.85499999999999</c:v>
                </c:pt>
                <c:pt idx="14782">
                  <c:v>174.92099999999999</c:v>
                </c:pt>
                <c:pt idx="14783">
                  <c:v>174.93700000000001</c:v>
                </c:pt>
                <c:pt idx="14784">
                  <c:v>174.947</c:v>
                </c:pt>
                <c:pt idx="14785">
                  <c:v>174.95599999999999</c:v>
                </c:pt>
                <c:pt idx="14786">
                  <c:v>174.96299999999999</c:v>
                </c:pt>
                <c:pt idx="14787">
                  <c:v>174.97300000000001</c:v>
                </c:pt>
                <c:pt idx="14788">
                  <c:v>174.98400000000001</c:v>
                </c:pt>
                <c:pt idx="14789">
                  <c:v>174.995</c:v>
                </c:pt>
                <c:pt idx="14790">
                  <c:v>175.006</c:v>
                </c:pt>
                <c:pt idx="14791">
                  <c:v>175.02099999999999</c:v>
                </c:pt>
                <c:pt idx="14792">
                  <c:v>175.035</c:v>
                </c:pt>
                <c:pt idx="14793">
                  <c:v>175.048</c:v>
                </c:pt>
                <c:pt idx="14794">
                  <c:v>175.06100000000001</c:v>
                </c:pt>
                <c:pt idx="14795">
                  <c:v>175.089</c:v>
                </c:pt>
                <c:pt idx="14796">
                  <c:v>175.14699999999999</c:v>
                </c:pt>
                <c:pt idx="14797">
                  <c:v>175.196</c:v>
                </c:pt>
                <c:pt idx="14798">
                  <c:v>175.21299999999999</c:v>
                </c:pt>
                <c:pt idx="14799">
                  <c:v>175.215</c:v>
                </c:pt>
                <c:pt idx="14800">
                  <c:v>175.21899999999999</c:v>
                </c:pt>
                <c:pt idx="14801">
                  <c:v>175.22300000000001</c:v>
                </c:pt>
                <c:pt idx="14802">
                  <c:v>175.22900000000001</c:v>
                </c:pt>
                <c:pt idx="14803">
                  <c:v>175.24100000000001</c:v>
                </c:pt>
                <c:pt idx="14804">
                  <c:v>175.262</c:v>
                </c:pt>
                <c:pt idx="14805">
                  <c:v>175.28100000000001</c:v>
                </c:pt>
                <c:pt idx="14806">
                  <c:v>175.286</c:v>
                </c:pt>
                <c:pt idx="14807">
                  <c:v>175.29</c:v>
                </c:pt>
                <c:pt idx="14808">
                  <c:v>175.29599999999999</c:v>
                </c:pt>
                <c:pt idx="14809">
                  <c:v>175.316</c:v>
                </c:pt>
                <c:pt idx="14810">
                  <c:v>175.33699999999999</c:v>
                </c:pt>
                <c:pt idx="14811">
                  <c:v>175.35400000000001</c:v>
                </c:pt>
                <c:pt idx="14812">
                  <c:v>175.37200000000001</c:v>
                </c:pt>
                <c:pt idx="14813">
                  <c:v>175.37200000000001</c:v>
                </c:pt>
                <c:pt idx="14814">
                  <c:v>175.386</c:v>
                </c:pt>
                <c:pt idx="14815">
                  <c:v>175.39699999999999</c:v>
                </c:pt>
                <c:pt idx="14816">
                  <c:v>175.40700000000001</c:v>
                </c:pt>
                <c:pt idx="14817">
                  <c:v>175.416</c:v>
                </c:pt>
                <c:pt idx="14818">
                  <c:v>175.42599999999999</c:v>
                </c:pt>
                <c:pt idx="14819">
                  <c:v>175.43700000000001</c:v>
                </c:pt>
                <c:pt idx="14820">
                  <c:v>175.44900000000001</c:v>
                </c:pt>
                <c:pt idx="14821">
                  <c:v>175.46100000000001</c:v>
                </c:pt>
                <c:pt idx="14822">
                  <c:v>175.47300000000001</c:v>
                </c:pt>
                <c:pt idx="14823">
                  <c:v>175.48500000000001</c:v>
                </c:pt>
                <c:pt idx="14824">
                  <c:v>175.49600000000001</c:v>
                </c:pt>
                <c:pt idx="14825">
                  <c:v>175.51900000000001</c:v>
                </c:pt>
                <c:pt idx="14826">
                  <c:v>175.54599999999999</c:v>
                </c:pt>
                <c:pt idx="14827">
                  <c:v>175.565</c:v>
                </c:pt>
                <c:pt idx="14828">
                  <c:v>175.577</c:v>
                </c:pt>
                <c:pt idx="14829">
                  <c:v>175.589</c:v>
                </c:pt>
                <c:pt idx="14830">
                  <c:v>175.59899999999999</c:v>
                </c:pt>
                <c:pt idx="14831">
                  <c:v>175.61</c:v>
                </c:pt>
                <c:pt idx="14832">
                  <c:v>175.62200000000001</c:v>
                </c:pt>
                <c:pt idx="14833">
                  <c:v>175.63499999999999</c:v>
                </c:pt>
                <c:pt idx="14834">
                  <c:v>175.64699999999999</c:v>
                </c:pt>
                <c:pt idx="14835">
                  <c:v>175.65700000000001</c:v>
                </c:pt>
                <c:pt idx="14836">
                  <c:v>175.667</c:v>
                </c:pt>
                <c:pt idx="14837">
                  <c:v>175.67699999999999</c:v>
                </c:pt>
                <c:pt idx="14838">
                  <c:v>175.69</c:v>
                </c:pt>
                <c:pt idx="14839">
                  <c:v>175.72399999999999</c:v>
                </c:pt>
                <c:pt idx="14840">
                  <c:v>175.73400000000001</c:v>
                </c:pt>
                <c:pt idx="14841">
                  <c:v>175.739</c:v>
                </c:pt>
                <c:pt idx="14842">
                  <c:v>175.745</c:v>
                </c:pt>
                <c:pt idx="14843">
                  <c:v>175.77199999999999</c:v>
                </c:pt>
                <c:pt idx="14844">
                  <c:v>175.79</c:v>
                </c:pt>
                <c:pt idx="14845">
                  <c:v>175.79400000000001</c:v>
                </c:pt>
                <c:pt idx="14846">
                  <c:v>175.80500000000001</c:v>
                </c:pt>
                <c:pt idx="14847">
                  <c:v>175.82</c:v>
                </c:pt>
                <c:pt idx="14848">
                  <c:v>175.827</c:v>
                </c:pt>
                <c:pt idx="14849">
                  <c:v>175.83699999999999</c:v>
                </c:pt>
                <c:pt idx="14850">
                  <c:v>175.84899999999999</c:v>
                </c:pt>
                <c:pt idx="14851">
                  <c:v>175.85900000000001</c:v>
                </c:pt>
                <c:pt idx="14852">
                  <c:v>175.869</c:v>
                </c:pt>
                <c:pt idx="14853">
                  <c:v>175.881</c:v>
                </c:pt>
                <c:pt idx="14854">
                  <c:v>175.89400000000001</c:v>
                </c:pt>
                <c:pt idx="14855">
                  <c:v>175.90600000000001</c:v>
                </c:pt>
                <c:pt idx="14856">
                  <c:v>175.916</c:v>
                </c:pt>
                <c:pt idx="14857">
                  <c:v>175.92599999999999</c:v>
                </c:pt>
                <c:pt idx="14858">
                  <c:v>175.935</c:v>
                </c:pt>
                <c:pt idx="14859">
                  <c:v>175.95400000000001</c:v>
                </c:pt>
                <c:pt idx="14860">
                  <c:v>175.99</c:v>
                </c:pt>
                <c:pt idx="14861">
                  <c:v>176.02600000000001</c:v>
                </c:pt>
                <c:pt idx="14862">
                  <c:v>176.06200000000001</c:v>
                </c:pt>
                <c:pt idx="14863">
                  <c:v>176.09800000000001</c:v>
                </c:pt>
                <c:pt idx="14864">
                  <c:v>176.13499999999999</c:v>
                </c:pt>
                <c:pt idx="14865">
                  <c:v>176.17599999999999</c:v>
                </c:pt>
                <c:pt idx="14866">
                  <c:v>176.23</c:v>
                </c:pt>
                <c:pt idx="14867">
                  <c:v>176.29599999999999</c:v>
                </c:pt>
                <c:pt idx="14868">
                  <c:v>176.35300000000001</c:v>
                </c:pt>
                <c:pt idx="14869">
                  <c:v>176.37799999999999</c:v>
                </c:pt>
                <c:pt idx="14870">
                  <c:v>176.37899999999999</c:v>
                </c:pt>
                <c:pt idx="14871">
                  <c:v>176.38300000000001</c:v>
                </c:pt>
                <c:pt idx="14872">
                  <c:v>176.387</c:v>
                </c:pt>
                <c:pt idx="14873">
                  <c:v>176.39500000000001</c:v>
                </c:pt>
                <c:pt idx="14874">
                  <c:v>176.40799999999999</c:v>
                </c:pt>
                <c:pt idx="14875">
                  <c:v>176.44300000000001</c:v>
                </c:pt>
                <c:pt idx="14876">
                  <c:v>176.476</c:v>
                </c:pt>
                <c:pt idx="14877">
                  <c:v>176.5</c:v>
                </c:pt>
                <c:pt idx="14878">
                  <c:v>176.50899999999999</c:v>
                </c:pt>
                <c:pt idx="14879">
                  <c:v>176.51400000000001</c:v>
                </c:pt>
                <c:pt idx="14880">
                  <c:v>176.52</c:v>
                </c:pt>
                <c:pt idx="14881">
                  <c:v>176.52699999999999</c:v>
                </c:pt>
                <c:pt idx="14882">
                  <c:v>176.536</c:v>
                </c:pt>
                <c:pt idx="14883">
                  <c:v>176.54400000000001</c:v>
                </c:pt>
                <c:pt idx="14884">
                  <c:v>176.553</c:v>
                </c:pt>
                <c:pt idx="14885">
                  <c:v>176.56200000000001</c:v>
                </c:pt>
                <c:pt idx="14886">
                  <c:v>176.57300000000001</c:v>
                </c:pt>
                <c:pt idx="14887">
                  <c:v>176.584</c:v>
                </c:pt>
                <c:pt idx="14888">
                  <c:v>176.596</c:v>
                </c:pt>
                <c:pt idx="14889">
                  <c:v>176.607</c:v>
                </c:pt>
                <c:pt idx="14890">
                  <c:v>176.61600000000001</c:v>
                </c:pt>
                <c:pt idx="14891">
                  <c:v>176.625</c:v>
                </c:pt>
                <c:pt idx="14892">
                  <c:v>176.63499999999999</c:v>
                </c:pt>
                <c:pt idx="14893">
                  <c:v>176.64500000000001</c:v>
                </c:pt>
                <c:pt idx="14894">
                  <c:v>176.65299999999999</c:v>
                </c:pt>
                <c:pt idx="14895">
                  <c:v>176.66300000000001</c:v>
                </c:pt>
                <c:pt idx="14896">
                  <c:v>176.67400000000001</c:v>
                </c:pt>
                <c:pt idx="14897">
                  <c:v>176.684</c:v>
                </c:pt>
                <c:pt idx="14898">
                  <c:v>176.69399999999999</c:v>
                </c:pt>
                <c:pt idx="14899">
                  <c:v>176.708</c:v>
                </c:pt>
                <c:pt idx="14900">
                  <c:v>176.72399999999999</c:v>
                </c:pt>
                <c:pt idx="14901">
                  <c:v>176.739</c:v>
                </c:pt>
                <c:pt idx="14902">
                  <c:v>176.749</c:v>
                </c:pt>
                <c:pt idx="14903">
                  <c:v>176.75800000000001</c:v>
                </c:pt>
                <c:pt idx="14904">
                  <c:v>176.77199999999999</c:v>
                </c:pt>
                <c:pt idx="14905">
                  <c:v>176.80699999999999</c:v>
                </c:pt>
                <c:pt idx="14906">
                  <c:v>176.81700000000001</c:v>
                </c:pt>
                <c:pt idx="14907">
                  <c:v>176.81899999999999</c:v>
                </c:pt>
                <c:pt idx="14908">
                  <c:v>176.82300000000001</c:v>
                </c:pt>
                <c:pt idx="14909">
                  <c:v>176.82499999999999</c:v>
                </c:pt>
                <c:pt idx="14910">
                  <c:v>176.83</c:v>
                </c:pt>
                <c:pt idx="14911">
                  <c:v>176.83699999999999</c:v>
                </c:pt>
                <c:pt idx="14912">
                  <c:v>176.84299999999999</c:v>
                </c:pt>
                <c:pt idx="14913">
                  <c:v>176.84800000000001</c:v>
                </c:pt>
                <c:pt idx="14914">
                  <c:v>176.857</c:v>
                </c:pt>
                <c:pt idx="14915">
                  <c:v>176.89699999999999</c:v>
                </c:pt>
                <c:pt idx="14916">
                  <c:v>176.97</c:v>
                </c:pt>
                <c:pt idx="14917">
                  <c:v>177.02699999999999</c:v>
                </c:pt>
                <c:pt idx="14918">
                  <c:v>177.04599999999999</c:v>
                </c:pt>
                <c:pt idx="14919">
                  <c:v>177.054</c:v>
                </c:pt>
                <c:pt idx="14920">
                  <c:v>177.07</c:v>
                </c:pt>
                <c:pt idx="14921">
                  <c:v>177.09</c:v>
                </c:pt>
                <c:pt idx="14922">
                  <c:v>177.09700000000001</c:v>
                </c:pt>
                <c:pt idx="14923">
                  <c:v>177.09899999999999</c:v>
                </c:pt>
                <c:pt idx="14924">
                  <c:v>177.102</c:v>
                </c:pt>
                <c:pt idx="14925">
                  <c:v>177.10499999999999</c:v>
                </c:pt>
                <c:pt idx="14926">
                  <c:v>177.107</c:v>
                </c:pt>
                <c:pt idx="14927">
                  <c:v>177.11</c:v>
                </c:pt>
                <c:pt idx="14928">
                  <c:v>177.11699999999999</c:v>
                </c:pt>
                <c:pt idx="14929">
                  <c:v>177.125</c:v>
                </c:pt>
                <c:pt idx="14930">
                  <c:v>177.13499999999999</c:v>
                </c:pt>
                <c:pt idx="14931">
                  <c:v>177.14500000000001</c:v>
                </c:pt>
                <c:pt idx="14932">
                  <c:v>177.15199999999999</c:v>
                </c:pt>
                <c:pt idx="14933">
                  <c:v>177.16300000000001</c:v>
                </c:pt>
                <c:pt idx="14934">
                  <c:v>177.17500000000001</c:v>
                </c:pt>
                <c:pt idx="14935">
                  <c:v>177.18799999999999</c:v>
                </c:pt>
                <c:pt idx="14936">
                  <c:v>177.2</c:v>
                </c:pt>
                <c:pt idx="14937">
                  <c:v>177.21100000000001</c:v>
                </c:pt>
                <c:pt idx="14938">
                  <c:v>177.22300000000001</c:v>
                </c:pt>
                <c:pt idx="14939">
                  <c:v>177.23500000000001</c:v>
                </c:pt>
                <c:pt idx="14940">
                  <c:v>177.245</c:v>
                </c:pt>
                <c:pt idx="14941">
                  <c:v>177.251</c:v>
                </c:pt>
                <c:pt idx="14942">
                  <c:v>177.255</c:v>
                </c:pt>
                <c:pt idx="14943">
                  <c:v>177.261</c:v>
                </c:pt>
                <c:pt idx="14944">
                  <c:v>177.26900000000001</c:v>
                </c:pt>
                <c:pt idx="14945">
                  <c:v>177.27600000000001</c:v>
                </c:pt>
                <c:pt idx="14946">
                  <c:v>177.28399999999999</c:v>
                </c:pt>
                <c:pt idx="14947">
                  <c:v>177.292</c:v>
                </c:pt>
                <c:pt idx="14948">
                  <c:v>177.3</c:v>
                </c:pt>
                <c:pt idx="14949">
                  <c:v>177.309</c:v>
                </c:pt>
                <c:pt idx="14950">
                  <c:v>177.32</c:v>
                </c:pt>
                <c:pt idx="14951">
                  <c:v>177.33199999999999</c:v>
                </c:pt>
                <c:pt idx="14952">
                  <c:v>177.34299999999999</c:v>
                </c:pt>
                <c:pt idx="14953">
                  <c:v>177.35300000000001</c:v>
                </c:pt>
                <c:pt idx="14954">
                  <c:v>177.363</c:v>
                </c:pt>
                <c:pt idx="14955">
                  <c:v>177.37299999999999</c:v>
                </c:pt>
                <c:pt idx="14956">
                  <c:v>177.38300000000001</c:v>
                </c:pt>
                <c:pt idx="14957">
                  <c:v>177.38900000000001</c:v>
                </c:pt>
                <c:pt idx="14958">
                  <c:v>177.417</c:v>
                </c:pt>
                <c:pt idx="14959">
                  <c:v>177.43799999999999</c:v>
                </c:pt>
                <c:pt idx="14960">
                  <c:v>177.44800000000001</c:v>
                </c:pt>
                <c:pt idx="14961">
                  <c:v>177.47499999999999</c:v>
                </c:pt>
                <c:pt idx="14962">
                  <c:v>177.506</c:v>
                </c:pt>
                <c:pt idx="14963">
                  <c:v>177.548</c:v>
                </c:pt>
                <c:pt idx="14964">
                  <c:v>177.58699999999999</c:v>
                </c:pt>
                <c:pt idx="14965">
                  <c:v>177.59899999999999</c:v>
                </c:pt>
                <c:pt idx="14966">
                  <c:v>177.602</c:v>
                </c:pt>
                <c:pt idx="14967">
                  <c:v>177.61600000000001</c:v>
                </c:pt>
                <c:pt idx="14968">
                  <c:v>177.65100000000001</c:v>
                </c:pt>
                <c:pt idx="14969">
                  <c:v>177.68899999999999</c:v>
                </c:pt>
                <c:pt idx="14970">
                  <c:v>177.721</c:v>
                </c:pt>
                <c:pt idx="14971">
                  <c:v>177.76499999999999</c:v>
                </c:pt>
                <c:pt idx="14972">
                  <c:v>177.79400000000001</c:v>
                </c:pt>
                <c:pt idx="14973">
                  <c:v>177.804</c:v>
                </c:pt>
                <c:pt idx="14974">
                  <c:v>177.81</c:v>
                </c:pt>
                <c:pt idx="14975">
                  <c:v>177.816</c:v>
                </c:pt>
                <c:pt idx="14976">
                  <c:v>177.82300000000001</c:v>
                </c:pt>
                <c:pt idx="14977">
                  <c:v>177.83199999999999</c:v>
                </c:pt>
                <c:pt idx="14978">
                  <c:v>177.84299999999999</c:v>
                </c:pt>
                <c:pt idx="14979">
                  <c:v>177.852</c:v>
                </c:pt>
                <c:pt idx="14980">
                  <c:v>177.864</c:v>
                </c:pt>
                <c:pt idx="14981">
                  <c:v>177.87700000000001</c:v>
                </c:pt>
                <c:pt idx="14982">
                  <c:v>177.88900000000001</c:v>
                </c:pt>
                <c:pt idx="14983">
                  <c:v>177.899</c:v>
                </c:pt>
                <c:pt idx="14984">
                  <c:v>177.91</c:v>
                </c:pt>
                <c:pt idx="14985">
                  <c:v>177.91900000000001</c:v>
                </c:pt>
                <c:pt idx="14986">
                  <c:v>177.928</c:v>
                </c:pt>
                <c:pt idx="14987">
                  <c:v>177.93199999999999</c:v>
                </c:pt>
                <c:pt idx="14988">
                  <c:v>177.93600000000001</c:v>
                </c:pt>
                <c:pt idx="14989">
                  <c:v>177.93899999999999</c:v>
                </c:pt>
                <c:pt idx="14990">
                  <c:v>177.94300000000001</c:v>
                </c:pt>
                <c:pt idx="14991">
                  <c:v>177.947</c:v>
                </c:pt>
                <c:pt idx="14992">
                  <c:v>177.95099999999999</c:v>
                </c:pt>
                <c:pt idx="14993">
                  <c:v>177.95500000000001</c:v>
                </c:pt>
                <c:pt idx="14994">
                  <c:v>177.959</c:v>
                </c:pt>
                <c:pt idx="14995">
                  <c:v>177.96600000000001</c:v>
                </c:pt>
                <c:pt idx="14996">
                  <c:v>177.99100000000001</c:v>
                </c:pt>
                <c:pt idx="14997">
                  <c:v>178.03</c:v>
                </c:pt>
                <c:pt idx="14998">
                  <c:v>178.06800000000001</c:v>
                </c:pt>
                <c:pt idx="14999">
                  <c:v>178.09899999999999</c:v>
                </c:pt>
                <c:pt idx="15000">
                  <c:v>178.12899999999999</c:v>
                </c:pt>
                <c:pt idx="15001">
                  <c:v>178.16</c:v>
                </c:pt>
                <c:pt idx="15002">
                  <c:v>178.19</c:v>
                </c:pt>
                <c:pt idx="15003">
                  <c:v>178.21899999999999</c:v>
                </c:pt>
                <c:pt idx="15004">
                  <c:v>178.238</c:v>
                </c:pt>
                <c:pt idx="15005">
                  <c:v>178.24100000000001</c:v>
                </c:pt>
                <c:pt idx="15006">
                  <c:v>178.244</c:v>
                </c:pt>
                <c:pt idx="15007">
                  <c:v>178.24799999999999</c:v>
                </c:pt>
                <c:pt idx="15008">
                  <c:v>178.25299999999999</c:v>
                </c:pt>
                <c:pt idx="15009">
                  <c:v>178.262</c:v>
                </c:pt>
                <c:pt idx="15010">
                  <c:v>178.27199999999999</c:v>
                </c:pt>
                <c:pt idx="15011">
                  <c:v>178.28299999999999</c:v>
                </c:pt>
                <c:pt idx="15012">
                  <c:v>178.29499999999999</c:v>
                </c:pt>
                <c:pt idx="15013">
                  <c:v>178.30799999999999</c:v>
                </c:pt>
                <c:pt idx="15014">
                  <c:v>178.32</c:v>
                </c:pt>
                <c:pt idx="15015">
                  <c:v>178.33199999999999</c:v>
                </c:pt>
                <c:pt idx="15016">
                  <c:v>178.34299999999999</c:v>
                </c:pt>
                <c:pt idx="15017">
                  <c:v>178.35499999999999</c:v>
                </c:pt>
                <c:pt idx="15018">
                  <c:v>178.36600000000001</c:v>
                </c:pt>
                <c:pt idx="15019">
                  <c:v>178.37200000000001</c:v>
                </c:pt>
                <c:pt idx="15020">
                  <c:v>178.37700000000001</c:v>
                </c:pt>
                <c:pt idx="15021">
                  <c:v>178.38399999999999</c:v>
                </c:pt>
                <c:pt idx="15022">
                  <c:v>178.39599999999999</c:v>
                </c:pt>
                <c:pt idx="15023">
                  <c:v>178.40899999999999</c:v>
                </c:pt>
                <c:pt idx="15024">
                  <c:v>178.417</c:v>
                </c:pt>
                <c:pt idx="15025">
                  <c:v>178.42599999999999</c:v>
                </c:pt>
                <c:pt idx="15026">
                  <c:v>178.43799999999999</c:v>
                </c:pt>
                <c:pt idx="15027">
                  <c:v>178.44800000000001</c:v>
                </c:pt>
                <c:pt idx="15028">
                  <c:v>178.458</c:v>
                </c:pt>
                <c:pt idx="15029">
                  <c:v>178.47</c:v>
                </c:pt>
                <c:pt idx="15030">
                  <c:v>178.482</c:v>
                </c:pt>
                <c:pt idx="15031">
                  <c:v>178.49299999999999</c:v>
                </c:pt>
                <c:pt idx="15032">
                  <c:v>178.50299999999999</c:v>
                </c:pt>
                <c:pt idx="15033">
                  <c:v>178.51400000000001</c:v>
                </c:pt>
                <c:pt idx="15034">
                  <c:v>178.52600000000001</c:v>
                </c:pt>
                <c:pt idx="15035">
                  <c:v>178.541</c:v>
                </c:pt>
                <c:pt idx="15036">
                  <c:v>178.57400000000001</c:v>
                </c:pt>
                <c:pt idx="15037">
                  <c:v>178.59700000000001</c:v>
                </c:pt>
                <c:pt idx="15038">
                  <c:v>178.60400000000001</c:v>
                </c:pt>
                <c:pt idx="15039">
                  <c:v>178.61600000000001</c:v>
                </c:pt>
                <c:pt idx="15040">
                  <c:v>178.624</c:v>
                </c:pt>
                <c:pt idx="15041">
                  <c:v>178.63300000000001</c:v>
                </c:pt>
                <c:pt idx="15042">
                  <c:v>178.65100000000001</c:v>
                </c:pt>
                <c:pt idx="15043">
                  <c:v>178.69900000000001</c:v>
                </c:pt>
                <c:pt idx="15044">
                  <c:v>178.708</c:v>
                </c:pt>
                <c:pt idx="15045">
                  <c:v>178.739</c:v>
                </c:pt>
                <c:pt idx="15046">
                  <c:v>178.79499999999999</c:v>
                </c:pt>
                <c:pt idx="15047">
                  <c:v>178.84</c:v>
                </c:pt>
                <c:pt idx="15048">
                  <c:v>178.87100000000001</c:v>
                </c:pt>
                <c:pt idx="15049">
                  <c:v>178.904</c:v>
                </c:pt>
                <c:pt idx="15050">
                  <c:v>178.94200000000001</c:v>
                </c:pt>
                <c:pt idx="15051">
                  <c:v>178.96199999999999</c:v>
                </c:pt>
                <c:pt idx="15052">
                  <c:v>178.97</c:v>
                </c:pt>
                <c:pt idx="15053">
                  <c:v>178.982</c:v>
                </c:pt>
                <c:pt idx="15054">
                  <c:v>179.00899999999999</c:v>
                </c:pt>
                <c:pt idx="15055">
                  <c:v>179.035</c:v>
                </c:pt>
                <c:pt idx="15056">
                  <c:v>179.048</c:v>
                </c:pt>
                <c:pt idx="15057">
                  <c:v>179.077</c:v>
                </c:pt>
                <c:pt idx="15058">
                  <c:v>179.114</c:v>
                </c:pt>
                <c:pt idx="15059">
                  <c:v>179.15600000000001</c:v>
                </c:pt>
                <c:pt idx="15060">
                  <c:v>179.196</c:v>
                </c:pt>
                <c:pt idx="15061">
                  <c:v>179.226</c:v>
                </c:pt>
                <c:pt idx="15062">
                  <c:v>179.261</c:v>
                </c:pt>
                <c:pt idx="15063">
                  <c:v>179.298</c:v>
                </c:pt>
                <c:pt idx="15064">
                  <c:v>179.31899999999999</c:v>
                </c:pt>
                <c:pt idx="15065">
                  <c:v>179.32499999999999</c:v>
                </c:pt>
                <c:pt idx="15066">
                  <c:v>179.32900000000001</c:v>
                </c:pt>
                <c:pt idx="15067">
                  <c:v>179.333</c:v>
                </c:pt>
                <c:pt idx="15068">
                  <c:v>179.33600000000001</c:v>
                </c:pt>
                <c:pt idx="15069">
                  <c:v>179.34200000000001</c:v>
                </c:pt>
                <c:pt idx="15070">
                  <c:v>179.35</c:v>
                </c:pt>
                <c:pt idx="15071">
                  <c:v>179.36</c:v>
                </c:pt>
                <c:pt idx="15072">
                  <c:v>179.37200000000001</c:v>
                </c:pt>
                <c:pt idx="15073">
                  <c:v>179.38499999999999</c:v>
                </c:pt>
                <c:pt idx="15074">
                  <c:v>179.398</c:v>
                </c:pt>
                <c:pt idx="15075">
                  <c:v>179.40799999999999</c:v>
                </c:pt>
                <c:pt idx="15076">
                  <c:v>179.417</c:v>
                </c:pt>
                <c:pt idx="15077">
                  <c:v>179.42699999999999</c:v>
                </c:pt>
                <c:pt idx="15078">
                  <c:v>179.43700000000001</c:v>
                </c:pt>
                <c:pt idx="15079">
                  <c:v>179.446</c:v>
                </c:pt>
                <c:pt idx="15080">
                  <c:v>179.452</c:v>
                </c:pt>
                <c:pt idx="15081">
                  <c:v>179.45699999999999</c:v>
                </c:pt>
                <c:pt idx="15082">
                  <c:v>179.46299999999999</c:v>
                </c:pt>
                <c:pt idx="15083">
                  <c:v>179.46600000000001</c:v>
                </c:pt>
                <c:pt idx="15084">
                  <c:v>179.47499999999999</c:v>
                </c:pt>
                <c:pt idx="15085">
                  <c:v>179.501</c:v>
                </c:pt>
                <c:pt idx="15086">
                  <c:v>179.51599999999999</c:v>
                </c:pt>
                <c:pt idx="15087">
                  <c:v>179.51900000000001</c:v>
                </c:pt>
                <c:pt idx="15088">
                  <c:v>179.523</c:v>
                </c:pt>
                <c:pt idx="15089">
                  <c:v>179.52699999999999</c:v>
                </c:pt>
                <c:pt idx="15090">
                  <c:v>179.53200000000001</c:v>
                </c:pt>
                <c:pt idx="15091">
                  <c:v>179.53700000000001</c:v>
                </c:pt>
                <c:pt idx="15092">
                  <c:v>179.54499999999999</c:v>
                </c:pt>
                <c:pt idx="15093">
                  <c:v>179.59200000000001</c:v>
                </c:pt>
                <c:pt idx="15094">
                  <c:v>179.65100000000001</c:v>
                </c:pt>
                <c:pt idx="15095">
                  <c:v>179.68100000000001</c:v>
                </c:pt>
                <c:pt idx="15096">
                  <c:v>179.69200000000001</c:v>
                </c:pt>
                <c:pt idx="15097">
                  <c:v>179.69800000000001</c:v>
                </c:pt>
                <c:pt idx="15098">
                  <c:v>179.702</c:v>
                </c:pt>
                <c:pt idx="15099">
                  <c:v>179.70599999999999</c:v>
                </c:pt>
                <c:pt idx="15100">
                  <c:v>179.71</c:v>
                </c:pt>
                <c:pt idx="15101">
                  <c:v>179.714</c:v>
                </c:pt>
                <c:pt idx="15102">
                  <c:v>179.72</c:v>
                </c:pt>
                <c:pt idx="15103">
                  <c:v>179.72800000000001</c:v>
                </c:pt>
                <c:pt idx="15104">
                  <c:v>179.738</c:v>
                </c:pt>
                <c:pt idx="15105">
                  <c:v>179.74700000000001</c:v>
                </c:pt>
                <c:pt idx="15106">
                  <c:v>179.756</c:v>
                </c:pt>
                <c:pt idx="15107">
                  <c:v>179.76499999999999</c:v>
                </c:pt>
                <c:pt idx="15108">
                  <c:v>179.774</c:v>
                </c:pt>
                <c:pt idx="15109">
                  <c:v>179.785</c:v>
                </c:pt>
                <c:pt idx="15110">
                  <c:v>179.798</c:v>
                </c:pt>
                <c:pt idx="15111">
                  <c:v>179.81</c:v>
                </c:pt>
                <c:pt idx="15112">
                  <c:v>179.821</c:v>
                </c:pt>
                <c:pt idx="15113">
                  <c:v>179.83099999999999</c:v>
                </c:pt>
                <c:pt idx="15114">
                  <c:v>179.84200000000001</c:v>
                </c:pt>
                <c:pt idx="15115">
                  <c:v>179.852</c:v>
                </c:pt>
                <c:pt idx="15116">
                  <c:v>179.864</c:v>
                </c:pt>
                <c:pt idx="15117">
                  <c:v>179.875</c:v>
                </c:pt>
                <c:pt idx="15118">
                  <c:v>179.88300000000001</c:v>
                </c:pt>
                <c:pt idx="15119">
                  <c:v>179.887</c:v>
                </c:pt>
                <c:pt idx="15120">
                  <c:v>179.90100000000001</c:v>
                </c:pt>
                <c:pt idx="15121">
                  <c:v>179.92699999999999</c:v>
                </c:pt>
                <c:pt idx="15122">
                  <c:v>179.95099999999999</c:v>
                </c:pt>
                <c:pt idx="15123">
                  <c:v>179.95400000000001</c:v>
                </c:pt>
                <c:pt idx="15124">
                  <c:v>179.96700000000001</c:v>
                </c:pt>
                <c:pt idx="15125">
                  <c:v>179.97300000000001</c:v>
                </c:pt>
                <c:pt idx="15126">
                  <c:v>179.98099999999999</c:v>
                </c:pt>
                <c:pt idx="15127">
                  <c:v>179.99100000000001</c:v>
                </c:pt>
                <c:pt idx="15128">
                  <c:v>180</c:v>
                </c:pt>
                <c:pt idx="15129">
                  <c:v>180.01</c:v>
                </c:pt>
                <c:pt idx="15130">
                  <c:v>180.02199999999999</c:v>
                </c:pt>
                <c:pt idx="15131">
                  <c:v>180.036</c:v>
                </c:pt>
                <c:pt idx="15132">
                  <c:v>180.048</c:v>
                </c:pt>
                <c:pt idx="15133">
                  <c:v>180.05799999999999</c:v>
                </c:pt>
                <c:pt idx="15134">
                  <c:v>180.06700000000001</c:v>
                </c:pt>
                <c:pt idx="15135">
                  <c:v>180.07599999999999</c:v>
                </c:pt>
                <c:pt idx="15136">
                  <c:v>180.08500000000001</c:v>
                </c:pt>
                <c:pt idx="15137">
                  <c:v>180.09399999999999</c:v>
                </c:pt>
                <c:pt idx="15138">
                  <c:v>180.113</c:v>
                </c:pt>
                <c:pt idx="15139">
                  <c:v>180.14400000000001</c:v>
                </c:pt>
                <c:pt idx="15140">
                  <c:v>180.16399999999999</c:v>
                </c:pt>
                <c:pt idx="15141">
                  <c:v>180.17500000000001</c:v>
                </c:pt>
                <c:pt idx="15142">
                  <c:v>180.18299999999999</c:v>
                </c:pt>
                <c:pt idx="15143">
                  <c:v>180.19300000000001</c:v>
                </c:pt>
                <c:pt idx="15144">
                  <c:v>180.202</c:v>
                </c:pt>
                <c:pt idx="15145">
                  <c:v>180.21199999999999</c:v>
                </c:pt>
                <c:pt idx="15146">
                  <c:v>180.22200000000001</c:v>
                </c:pt>
                <c:pt idx="15147">
                  <c:v>180.23099999999999</c:v>
                </c:pt>
                <c:pt idx="15148">
                  <c:v>180.24199999999999</c:v>
                </c:pt>
                <c:pt idx="15149">
                  <c:v>180.255</c:v>
                </c:pt>
                <c:pt idx="15150">
                  <c:v>180.27099999999999</c:v>
                </c:pt>
                <c:pt idx="15151">
                  <c:v>180.28200000000001</c:v>
                </c:pt>
                <c:pt idx="15152">
                  <c:v>180.291</c:v>
                </c:pt>
                <c:pt idx="15153">
                  <c:v>180.29900000000001</c:v>
                </c:pt>
                <c:pt idx="15154">
                  <c:v>180.30799999999999</c:v>
                </c:pt>
                <c:pt idx="15155">
                  <c:v>180.31899999999999</c:v>
                </c:pt>
                <c:pt idx="15156">
                  <c:v>180.32900000000001</c:v>
                </c:pt>
                <c:pt idx="15157">
                  <c:v>180.34399999999999</c:v>
                </c:pt>
                <c:pt idx="15158">
                  <c:v>180.36600000000001</c:v>
                </c:pt>
                <c:pt idx="15159">
                  <c:v>180.37299999999999</c:v>
                </c:pt>
                <c:pt idx="15160">
                  <c:v>180.38</c:v>
                </c:pt>
                <c:pt idx="15161">
                  <c:v>180.39</c:v>
                </c:pt>
                <c:pt idx="15162">
                  <c:v>180.4</c:v>
                </c:pt>
                <c:pt idx="15163">
                  <c:v>180.40899999999999</c:v>
                </c:pt>
                <c:pt idx="15164">
                  <c:v>180.41800000000001</c:v>
                </c:pt>
                <c:pt idx="15165">
                  <c:v>180.429</c:v>
                </c:pt>
                <c:pt idx="15166">
                  <c:v>180.441</c:v>
                </c:pt>
                <c:pt idx="15167">
                  <c:v>180.45400000000001</c:v>
                </c:pt>
                <c:pt idx="15168">
                  <c:v>180.46799999999999</c:v>
                </c:pt>
                <c:pt idx="15169">
                  <c:v>180.48</c:v>
                </c:pt>
                <c:pt idx="15170">
                  <c:v>180.49</c:v>
                </c:pt>
                <c:pt idx="15171">
                  <c:v>180.5</c:v>
                </c:pt>
                <c:pt idx="15172">
                  <c:v>180.50899999999999</c:v>
                </c:pt>
                <c:pt idx="15173">
                  <c:v>180.52600000000001</c:v>
                </c:pt>
                <c:pt idx="15174">
                  <c:v>180.56299999999999</c:v>
                </c:pt>
                <c:pt idx="15175">
                  <c:v>180.59100000000001</c:v>
                </c:pt>
                <c:pt idx="15176">
                  <c:v>180.60400000000001</c:v>
                </c:pt>
                <c:pt idx="15177">
                  <c:v>180.626</c:v>
                </c:pt>
                <c:pt idx="15178">
                  <c:v>180.637</c:v>
                </c:pt>
                <c:pt idx="15179">
                  <c:v>180.64</c:v>
                </c:pt>
                <c:pt idx="15180">
                  <c:v>180.65100000000001</c:v>
                </c:pt>
                <c:pt idx="15181">
                  <c:v>180.661</c:v>
                </c:pt>
                <c:pt idx="15182">
                  <c:v>180.672</c:v>
                </c:pt>
                <c:pt idx="15183">
                  <c:v>180.68199999999999</c:v>
                </c:pt>
                <c:pt idx="15184">
                  <c:v>180.69399999999999</c:v>
                </c:pt>
                <c:pt idx="15185">
                  <c:v>180.708</c:v>
                </c:pt>
                <c:pt idx="15186">
                  <c:v>180.72300000000001</c:v>
                </c:pt>
                <c:pt idx="15187">
                  <c:v>180.73500000000001</c:v>
                </c:pt>
                <c:pt idx="15188">
                  <c:v>180.749</c:v>
                </c:pt>
                <c:pt idx="15189">
                  <c:v>180.75899999999999</c:v>
                </c:pt>
                <c:pt idx="15190">
                  <c:v>180.768</c:v>
                </c:pt>
                <c:pt idx="15191">
                  <c:v>180.78700000000001</c:v>
                </c:pt>
                <c:pt idx="15192">
                  <c:v>180.83699999999999</c:v>
                </c:pt>
                <c:pt idx="15193">
                  <c:v>180.886</c:v>
                </c:pt>
                <c:pt idx="15194">
                  <c:v>180.90299999999999</c:v>
                </c:pt>
                <c:pt idx="15195">
                  <c:v>180.91300000000001</c:v>
                </c:pt>
                <c:pt idx="15196">
                  <c:v>180.92500000000001</c:v>
                </c:pt>
                <c:pt idx="15197">
                  <c:v>180.93600000000001</c:v>
                </c:pt>
                <c:pt idx="15198">
                  <c:v>180.946</c:v>
                </c:pt>
                <c:pt idx="15199">
                  <c:v>180.95699999999999</c:v>
                </c:pt>
                <c:pt idx="15200">
                  <c:v>180.96899999999999</c:v>
                </c:pt>
                <c:pt idx="15201">
                  <c:v>180.98099999999999</c:v>
                </c:pt>
                <c:pt idx="15202">
                  <c:v>180.99100000000001</c:v>
                </c:pt>
                <c:pt idx="15203">
                  <c:v>181.001</c:v>
                </c:pt>
                <c:pt idx="15204">
                  <c:v>181.011</c:v>
                </c:pt>
                <c:pt idx="15205">
                  <c:v>181.02199999999999</c:v>
                </c:pt>
                <c:pt idx="15206">
                  <c:v>181.04</c:v>
                </c:pt>
                <c:pt idx="15207">
                  <c:v>181.07900000000001</c:v>
                </c:pt>
                <c:pt idx="15208">
                  <c:v>181.15799999999999</c:v>
                </c:pt>
                <c:pt idx="15209">
                  <c:v>181.202</c:v>
                </c:pt>
                <c:pt idx="15210">
                  <c:v>181.20500000000001</c:v>
                </c:pt>
                <c:pt idx="15211">
                  <c:v>181.214</c:v>
                </c:pt>
                <c:pt idx="15212">
                  <c:v>181.22300000000001</c:v>
                </c:pt>
                <c:pt idx="15213">
                  <c:v>181.23400000000001</c:v>
                </c:pt>
                <c:pt idx="15214">
                  <c:v>181.244</c:v>
                </c:pt>
                <c:pt idx="15215">
                  <c:v>181.255</c:v>
                </c:pt>
                <c:pt idx="15216">
                  <c:v>181.267</c:v>
                </c:pt>
                <c:pt idx="15217">
                  <c:v>181.28</c:v>
                </c:pt>
                <c:pt idx="15218">
                  <c:v>181.28899999999999</c:v>
                </c:pt>
                <c:pt idx="15219">
                  <c:v>181.29900000000001</c:v>
                </c:pt>
                <c:pt idx="15220">
                  <c:v>181.30699999999999</c:v>
                </c:pt>
                <c:pt idx="15221">
                  <c:v>181.33699999999999</c:v>
                </c:pt>
                <c:pt idx="15222">
                  <c:v>181.38499999999999</c:v>
                </c:pt>
                <c:pt idx="15223">
                  <c:v>181.40199999999999</c:v>
                </c:pt>
                <c:pt idx="15224">
                  <c:v>181.41200000000001</c:v>
                </c:pt>
                <c:pt idx="15225">
                  <c:v>181.42400000000001</c:v>
                </c:pt>
                <c:pt idx="15226">
                  <c:v>181.435</c:v>
                </c:pt>
                <c:pt idx="15227">
                  <c:v>181.446</c:v>
                </c:pt>
                <c:pt idx="15228">
                  <c:v>181.458</c:v>
                </c:pt>
                <c:pt idx="15229">
                  <c:v>181.471</c:v>
                </c:pt>
                <c:pt idx="15230">
                  <c:v>181.482</c:v>
                </c:pt>
                <c:pt idx="15231">
                  <c:v>181.489</c:v>
                </c:pt>
                <c:pt idx="15232">
                  <c:v>181.499</c:v>
                </c:pt>
                <c:pt idx="15233">
                  <c:v>181.50899999999999</c:v>
                </c:pt>
                <c:pt idx="15234">
                  <c:v>181.518</c:v>
                </c:pt>
                <c:pt idx="15235">
                  <c:v>181.53200000000001</c:v>
                </c:pt>
                <c:pt idx="15236">
                  <c:v>181.55799999999999</c:v>
                </c:pt>
                <c:pt idx="15237">
                  <c:v>181.58500000000001</c:v>
                </c:pt>
                <c:pt idx="15238">
                  <c:v>181.59100000000001</c:v>
                </c:pt>
                <c:pt idx="15239">
                  <c:v>181.60499999999999</c:v>
                </c:pt>
                <c:pt idx="15240">
                  <c:v>181.631</c:v>
                </c:pt>
                <c:pt idx="15241">
                  <c:v>181.64599999999999</c:v>
                </c:pt>
                <c:pt idx="15242">
                  <c:v>181.655</c:v>
                </c:pt>
                <c:pt idx="15243">
                  <c:v>181.66499999999999</c:v>
                </c:pt>
                <c:pt idx="15244">
                  <c:v>181.67</c:v>
                </c:pt>
                <c:pt idx="15245">
                  <c:v>181.67500000000001</c:v>
                </c:pt>
                <c:pt idx="15246">
                  <c:v>181.68299999999999</c:v>
                </c:pt>
                <c:pt idx="15247">
                  <c:v>181.68799999999999</c:v>
                </c:pt>
                <c:pt idx="15248">
                  <c:v>181.69800000000001</c:v>
                </c:pt>
                <c:pt idx="15249">
                  <c:v>181.70599999999999</c:v>
                </c:pt>
                <c:pt idx="15250">
                  <c:v>181.71600000000001</c:v>
                </c:pt>
                <c:pt idx="15251">
                  <c:v>181.727</c:v>
                </c:pt>
                <c:pt idx="15252">
                  <c:v>181.73699999999999</c:v>
                </c:pt>
                <c:pt idx="15253">
                  <c:v>181.74799999999999</c:v>
                </c:pt>
                <c:pt idx="15254">
                  <c:v>181.76</c:v>
                </c:pt>
                <c:pt idx="15255">
                  <c:v>181.76900000000001</c:v>
                </c:pt>
                <c:pt idx="15256">
                  <c:v>181.779</c:v>
                </c:pt>
                <c:pt idx="15257">
                  <c:v>181.79</c:v>
                </c:pt>
                <c:pt idx="15258">
                  <c:v>181.80099999999999</c:v>
                </c:pt>
                <c:pt idx="15259">
                  <c:v>181.81</c:v>
                </c:pt>
                <c:pt idx="15260">
                  <c:v>181.81800000000001</c:v>
                </c:pt>
                <c:pt idx="15261">
                  <c:v>181.828</c:v>
                </c:pt>
                <c:pt idx="15262">
                  <c:v>181.839</c:v>
                </c:pt>
                <c:pt idx="15263">
                  <c:v>181.851</c:v>
                </c:pt>
                <c:pt idx="15264">
                  <c:v>181.864</c:v>
                </c:pt>
                <c:pt idx="15265">
                  <c:v>181.876</c:v>
                </c:pt>
                <c:pt idx="15266">
                  <c:v>181.887</c:v>
                </c:pt>
                <c:pt idx="15267">
                  <c:v>181.89699999999999</c:v>
                </c:pt>
                <c:pt idx="15268">
                  <c:v>181.91</c:v>
                </c:pt>
                <c:pt idx="15269">
                  <c:v>181.941</c:v>
                </c:pt>
                <c:pt idx="15270">
                  <c:v>182.018</c:v>
                </c:pt>
                <c:pt idx="15271">
                  <c:v>182.124</c:v>
                </c:pt>
                <c:pt idx="15272">
                  <c:v>182.17699999999999</c:v>
                </c:pt>
                <c:pt idx="15273">
                  <c:v>182.19800000000001</c:v>
                </c:pt>
                <c:pt idx="15274">
                  <c:v>182.21199999999999</c:v>
                </c:pt>
                <c:pt idx="15275">
                  <c:v>182.21600000000001</c:v>
                </c:pt>
                <c:pt idx="15276">
                  <c:v>182.22</c:v>
                </c:pt>
                <c:pt idx="15277">
                  <c:v>182.22499999999999</c:v>
                </c:pt>
                <c:pt idx="15278">
                  <c:v>182.22900000000001</c:v>
                </c:pt>
                <c:pt idx="15279">
                  <c:v>182.23400000000001</c:v>
                </c:pt>
                <c:pt idx="15280">
                  <c:v>182.245</c:v>
                </c:pt>
                <c:pt idx="15281">
                  <c:v>182.27500000000001</c:v>
                </c:pt>
                <c:pt idx="15282">
                  <c:v>182.297</c:v>
                </c:pt>
                <c:pt idx="15283">
                  <c:v>182.30600000000001</c:v>
                </c:pt>
                <c:pt idx="15284">
                  <c:v>182.31299999999999</c:v>
                </c:pt>
                <c:pt idx="15285">
                  <c:v>182.321</c:v>
                </c:pt>
                <c:pt idx="15286">
                  <c:v>182.346</c:v>
                </c:pt>
                <c:pt idx="15287">
                  <c:v>182.37299999999999</c:v>
                </c:pt>
                <c:pt idx="15288">
                  <c:v>182.392</c:v>
                </c:pt>
                <c:pt idx="15289">
                  <c:v>182.416</c:v>
                </c:pt>
                <c:pt idx="15290">
                  <c:v>182.43299999999999</c:v>
                </c:pt>
                <c:pt idx="15291">
                  <c:v>182.43600000000001</c:v>
                </c:pt>
                <c:pt idx="15292">
                  <c:v>182.44</c:v>
                </c:pt>
                <c:pt idx="15293">
                  <c:v>182.44399999999999</c:v>
                </c:pt>
                <c:pt idx="15294">
                  <c:v>182.44800000000001</c:v>
                </c:pt>
                <c:pt idx="15295">
                  <c:v>182.458</c:v>
                </c:pt>
                <c:pt idx="15296">
                  <c:v>182.488</c:v>
                </c:pt>
                <c:pt idx="15297">
                  <c:v>182.52699999999999</c:v>
                </c:pt>
                <c:pt idx="15298">
                  <c:v>182.55799999999999</c:v>
                </c:pt>
                <c:pt idx="15299">
                  <c:v>182.566</c:v>
                </c:pt>
                <c:pt idx="15300">
                  <c:v>182.577</c:v>
                </c:pt>
                <c:pt idx="15301">
                  <c:v>182.61500000000001</c:v>
                </c:pt>
                <c:pt idx="15302">
                  <c:v>182.65299999999999</c:v>
                </c:pt>
                <c:pt idx="15303">
                  <c:v>182.685</c:v>
                </c:pt>
                <c:pt idx="15304">
                  <c:v>182.69499999999999</c:v>
                </c:pt>
                <c:pt idx="15305">
                  <c:v>182.697</c:v>
                </c:pt>
                <c:pt idx="15306">
                  <c:v>182.702</c:v>
                </c:pt>
                <c:pt idx="15307">
                  <c:v>182.709</c:v>
                </c:pt>
                <c:pt idx="15308">
                  <c:v>182.71799999999999</c:v>
                </c:pt>
                <c:pt idx="15309">
                  <c:v>182.72800000000001</c:v>
                </c:pt>
                <c:pt idx="15310">
                  <c:v>182.73699999999999</c:v>
                </c:pt>
                <c:pt idx="15311">
                  <c:v>182.74700000000001</c:v>
                </c:pt>
                <c:pt idx="15312">
                  <c:v>182.75899999999999</c:v>
                </c:pt>
                <c:pt idx="15313">
                  <c:v>182.77099999999999</c:v>
                </c:pt>
                <c:pt idx="15314">
                  <c:v>182.78100000000001</c:v>
                </c:pt>
                <c:pt idx="15315">
                  <c:v>182.79</c:v>
                </c:pt>
                <c:pt idx="15316">
                  <c:v>182.798</c:v>
                </c:pt>
                <c:pt idx="15317">
                  <c:v>182.80600000000001</c:v>
                </c:pt>
                <c:pt idx="15318">
                  <c:v>182.81299999999999</c:v>
                </c:pt>
                <c:pt idx="15319">
                  <c:v>182.82599999999999</c:v>
                </c:pt>
                <c:pt idx="15320">
                  <c:v>182.852</c:v>
                </c:pt>
                <c:pt idx="15321">
                  <c:v>182.88300000000001</c:v>
                </c:pt>
                <c:pt idx="15322">
                  <c:v>182.90100000000001</c:v>
                </c:pt>
                <c:pt idx="15323">
                  <c:v>182.911</c:v>
                </c:pt>
                <c:pt idx="15324">
                  <c:v>182.917</c:v>
                </c:pt>
                <c:pt idx="15325">
                  <c:v>182.922</c:v>
                </c:pt>
                <c:pt idx="15326">
                  <c:v>182.93</c:v>
                </c:pt>
                <c:pt idx="15327">
                  <c:v>182.94</c:v>
                </c:pt>
                <c:pt idx="15328">
                  <c:v>182.95</c:v>
                </c:pt>
                <c:pt idx="15329">
                  <c:v>182.96</c:v>
                </c:pt>
                <c:pt idx="15330">
                  <c:v>182.971</c:v>
                </c:pt>
                <c:pt idx="15331">
                  <c:v>182.98400000000001</c:v>
                </c:pt>
                <c:pt idx="15332">
                  <c:v>182.995</c:v>
                </c:pt>
                <c:pt idx="15333">
                  <c:v>183.00299999999999</c:v>
                </c:pt>
                <c:pt idx="15334">
                  <c:v>183.012</c:v>
                </c:pt>
                <c:pt idx="15335">
                  <c:v>183.02099999999999</c:v>
                </c:pt>
                <c:pt idx="15336">
                  <c:v>183.066</c:v>
                </c:pt>
                <c:pt idx="15337">
                  <c:v>183.10900000000001</c:v>
                </c:pt>
                <c:pt idx="15338">
                  <c:v>183.11600000000001</c:v>
                </c:pt>
                <c:pt idx="15339">
                  <c:v>183.124</c:v>
                </c:pt>
                <c:pt idx="15340">
                  <c:v>183.13300000000001</c:v>
                </c:pt>
                <c:pt idx="15341">
                  <c:v>183.143</c:v>
                </c:pt>
                <c:pt idx="15342">
                  <c:v>183.155</c:v>
                </c:pt>
                <c:pt idx="15343">
                  <c:v>183.16800000000001</c:v>
                </c:pt>
                <c:pt idx="15344">
                  <c:v>183.18100000000001</c:v>
                </c:pt>
                <c:pt idx="15345">
                  <c:v>183.19300000000001</c:v>
                </c:pt>
                <c:pt idx="15346">
                  <c:v>183.20599999999999</c:v>
                </c:pt>
                <c:pt idx="15347">
                  <c:v>183.21700000000001</c:v>
                </c:pt>
                <c:pt idx="15348">
                  <c:v>183.22499999999999</c:v>
                </c:pt>
                <c:pt idx="15349">
                  <c:v>183.23400000000001</c:v>
                </c:pt>
                <c:pt idx="15350">
                  <c:v>183.24299999999999</c:v>
                </c:pt>
                <c:pt idx="15351">
                  <c:v>183.26</c:v>
                </c:pt>
                <c:pt idx="15352">
                  <c:v>183.291</c:v>
                </c:pt>
                <c:pt idx="15353">
                  <c:v>183.309</c:v>
                </c:pt>
                <c:pt idx="15354">
                  <c:v>183.32</c:v>
                </c:pt>
                <c:pt idx="15355">
                  <c:v>183.33</c:v>
                </c:pt>
                <c:pt idx="15356">
                  <c:v>183.339</c:v>
                </c:pt>
                <c:pt idx="15357">
                  <c:v>183.34899999999999</c:v>
                </c:pt>
                <c:pt idx="15358">
                  <c:v>183.36099999999999</c:v>
                </c:pt>
                <c:pt idx="15359">
                  <c:v>183.374</c:v>
                </c:pt>
                <c:pt idx="15360">
                  <c:v>183.386</c:v>
                </c:pt>
                <c:pt idx="15361">
                  <c:v>183.39699999999999</c:v>
                </c:pt>
                <c:pt idx="15362">
                  <c:v>183.40799999999999</c:v>
                </c:pt>
                <c:pt idx="15363">
                  <c:v>183.41300000000001</c:v>
                </c:pt>
                <c:pt idx="15364">
                  <c:v>183.43299999999999</c:v>
                </c:pt>
                <c:pt idx="15365">
                  <c:v>183.44800000000001</c:v>
                </c:pt>
                <c:pt idx="15366">
                  <c:v>183.459</c:v>
                </c:pt>
                <c:pt idx="15367">
                  <c:v>183.47</c:v>
                </c:pt>
                <c:pt idx="15368">
                  <c:v>183.48099999999999</c:v>
                </c:pt>
                <c:pt idx="15369">
                  <c:v>183.49199999999999</c:v>
                </c:pt>
                <c:pt idx="15370">
                  <c:v>183.501</c:v>
                </c:pt>
                <c:pt idx="15371">
                  <c:v>183.511</c:v>
                </c:pt>
                <c:pt idx="15372">
                  <c:v>183.52199999999999</c:v>
                </c:pt>
                <c:pt idx="15373">
                  <c:v>183.53299999999999</c:v>
                </c:pt>
                <c:pt idx="15374">
                  <c:v>183.54300000000001</c:v>
                </c:pt>
                <c:pt idx="15375">
                  <c:v>183.553</c:v>
                </c:pt>
                <c:pt idx="15376">
                  <c:v>183.56299999999999</c:v>
                </c:pt>
                <c:pt idx="15377">
                  <c:v>183.577</c:v>
                </c:pt>
                <c:pt idx="15378">
                  <c:v>183.61</c:v>
                </c:pt>
                <c:pt idx="15379">
                  <c:v>183.65100000000001</c:v>
                </c:pt>
                <c:pt idx="15380">
                  <c:v>183.667</c:v>
                </c:pt>
                <c:pt idx="15381">
                  <c:v>183.673</c:v>
                </c:pt>
                <c:pt idx="15382">
                  <c:v>183.68299999999999</c:v>
                </c:pt>
                <c:pt idx="15383">
                  <c:v>183.69499999999999</c:v>
                </c:pt>
                <c:pt idx="15384">
                  <c:v>183.70500000000001</c:v>
                </c:pt>
                <c:pt idx="15385">
                  <c:v>183.715</c:v>
                </c:pt>
                <c:pt idx="15386">
                  <c:v>183.726</c:v>
                </c:pt>
                <c:pt idx="15387">
                  <c:v>183.73699999999999</c:v>
                </c:pt>
                <c:pt idx="15388">
                  <c:v>183.74799999999999</c:v>
                </c:pt>
                <c:pt idx="15389">
                  <c:v>183.76</c:v>
                </c:pt>
                <c:pt idx="15390">
                  <c:v>183.77199999999999</c:v>
                </c:pt>
                <c:pt idx="15391">
                  <c:v>183.78299999999999</c:v>
                </c:pt>
                <c:pt idx="15392">
                  <c:v>183.79300000000001</c:v>
                </c:pt>
                <c:pt idx="15393">
                  <c:v>183.804</c:v>
                </c:pt>
                <c:pt idx="15394">
                  <c:v>183.816</c:v>
                </c:pt>
                <c:pt idx="15395">
                  <c:v>183.82</c:v>
                </c:pt>
                <c:pt idx="15396">
                  <c:v>183.827</c:v>
                </c:pt>
                <c:pt idx="15397">
                  <c:v>183.83500000000001</c:v>
                </c:pt>
                <c:pt idx="15398">
                  <c:v>183.84299999999999</c:v>
                </c:pt>
                <c:pt idx="15399">
                  <c:v>183.85300000000001</c:v>
                </c:pt>
                <c:pt idx="15400">
                  <c:v>183.86099999999999</c:v>
                </c:pt>
                <c:pt idx="15401">
                  <c:v>183.86799999999999</c:v>
                </c:pt>
                <c:pt idx="15402">
                  <c:v>183.876</c:v>
                </c:pt>
                <c:pt idx="15403">
                  <c:v>183.88499999999999</c:v>
                </c:pt>
                <c:pt idx="15404">
                  <c:v>183.89400000000001</c:v>
                </c:pt>
                <c:pt idx="15405">
                  <c:v>183.90299999999999</c:v>
                </c:pt>
                <c:pt idx="15406">
                  <c:v>183.91200000000001</c:v>
                </c:pt>
                <c:pt idx="15407">
                  <c:v>183.92</c:v>
                </c:pt>
                <c:pt idx="15408">
                  <c:v>183.92699999999999</c:v>
                </c:pt>
                <c:pt idx="15409">
                  <c:v>183.93299999999999</c:v>
                </c:pt>
                <c:pt idx="15410">
                  <c:v>183.94</c:v>
                </c:pt>
                <c:pt idx="15411">
                  <c:v>183.947</c:v>
                </c:pt>
                <c:pt idx="15412">
                  <c:v>183.95400000000001</c:v>
                </c:pt>
                <c:pt idx="15413">
                  <c:v>183.96100000000001</c:v>
                </c:pt>
                <c:pt idx="15414">
                  <c:v>183.96799999999999</c:v>
                </c:pt>
                <c:pt idx="15415">
                  <c:v>183.97499999999999</c:v>
                </c:pt>
                <c:pt idx="15416">
                  <c:v>183.983</c:v>
                </c:pt>
                <c:pt idx="15417">
                  <c:v>183.99199999999999</c:v>
                </c:pt>
                <c:pt idx="15418">
                  <c:v>184.001</c:v>
                </c:pt>
                <c:pt idx="15419">
                  <c:v>184.00899999999999</c:v>
                </c:pt>
                <c:pt idx="15420">
                  <c:v>184.01599999999999</c:v>
                </c:pt>
                <c:pt idx="15421">
                  <c:v>184.02500000000001</c:v>
                </c:pt>
                <c:pt idx="15422">
                  <c:v>184.03399999999999</c:v>
                </c:pt>
                <c:pt idx="15423">
                  <c:v>184.04300000000001</c:v>
                </c:pt>
                <c:pt idx="15424">
                  <c:v>184.05199999999999</c:v>
                </c:pt>
                <c:pt idx="15425">
                  <c:v>184.06100000000001</c:v>
                </c:pt>
                <c:pt idx="15426">
                  <c:v>184.06899999999999</c:v>
                </c:pt>
                <c:pt idx="15427">
                  <c:v>184.07499999999999</c:v>
                </c:pt>
                <c:pt idx="15428">
                  <c:v>184.08199999999999</c:v>
                </c:pt>
                <c:pt idx="15429">
                  <c:v>184.089</c:v>
                </c:pt>
                <c:pt idx="15430">
                  <c:v>184.096</c:v>
                </c:pt>
                <c:pt idx="15431">
                  <c:v>184.10300000000001</c:v>
                </c:pt>
                <c:pt idx="15432">
                  <c:v>184.11</c:v>
                </c:pt>
                <c:pt idx="15433">
                  <c:v>184.11699999999999</c:v>
                </c:pt>
                <c:pt idx="15434">
                  <c:v>184.124</c:v>
                </c:pt>
                <c:pt idx="15435">
                  <c:v>184.131</c:v>
                </c:pt>
                <c:pt idx="15436">
                  <c:v>184.14</c:v>
                </c:pt>
                <c:pt idx="15437">
                  <c:v>184.148</c:v>
                </c:pt>
                <c:pt idx="15438">
                  <c:v>184.15600000000001</c:v>
                </c:pt>
                <c:pt idx="15439">
                  <c:v>184.16300000000001</c:v>
                </c:pt>
                <c:pt idx="15440">
                  <c:v>184.17099999999999</c:v>
                </c:pt>
                <c:pt idx="15441">
                  <c:v>184.18</c:v>
                </c:pt>
                <c:pt idx="15442">
                  <c:v>184.18799999999999</c:v>
                </c:pt>
                <c:pt idx="15443">
                  <c:v>184.197</c:v>
                </c:pt>
                <c:pt idx="15444">
                  <c:v>184.20500000000001</c:v>
                </c:pt>
                <c:pt idx="15445">
                  <c:v>184.21199999999999</c:v>
                </c:pt>
                <c:pt idx="15446">
                  <c:v>184.21799999999999</c:v>
                </c:pt>
                <c:pt idx="15447">
                  <c:v>184.22399999999999</c:v>
                </c:pt>
                <c:pt idx="15448">
                  <c:v>184.23</c:v>
                </c:pt>
                <c:pt idx="15449">
                  <c:v>184.23599999999999</c:v>
                </c:pt>
                <c:pt idx="15450">
                  <c:v>184.24299999999999</c:v>
                </c:pt>
                <c:pt idx="15451">
                  <c:v>184.249</c:v>
                </c:pt>
                <c:pt idx="15452">
                  <c:v>184.25399999999999</c:v>
                </c:pt>
                <c:pt idx="15453">
                  <c:v>184.261</c:v>
                </c:pt>
                <c:pt idx="15454">
                  <c:v>184.267</c:v>
                </c:pt>
                <c:pt idx="15455">
                  <c:v>184.273</c:v>
                </c:pt>
                <c:pt idx="15456">
                  <c:v>184.28</c:v>
                </c:pt>
                <c:pt idx="15457">
                  <c:v>184.286</c:v>
                </c:pt>
                <c:pt idx="15458">
                  <c:v>184.29300000000001</c:v>
                </c:pt>
                <c:pt idx="15459">
                  <c:v>184.29900000000001</c:v>
                </c:pt>
                <c:pt idx="15460">
                  <c:v>184.30500000000001</c:v>
                </c:pt>
                <c:pt idx="15461">
                  <c:v>184.31100000000001</c:v>
                </c:pt>
                <c:pt idx="15462">
                  <c:v>184.31700000000001</c:v>
                </c:pt>
                <c:pt idx="15463">
                  <c:v>184.32400000000001</c:v>
                </c:pt>
                <c:pt idx="15464">
                  <c:v>184.33</c:v>
                </c:pt>
                <c:pt idx="15465">
                  <c:v>184.33500000000001</c:v>
                </c:pt>
                <c:pt idx="15466">
                  <c:v>184.34100000000001</c:v>
                </c:pt>
                <c:pt idx="15467">
                  <c:v>184.34700000000001</c:v>
                </c:pt>
                <c:pt idx="15468">
                  <c:v>184.35300000000001</c:v>
                </c:pt>
                <c:pt idx="15469">
                  <c:v>184.35900000000001</c:v>
                </c:pt>
                <c:pt idx="15470">
                  <c:v>184.36500000000001</c:v>
                </c:pt>
                <c:pt idx="15471">
                  <c:v>184.37100000000001</c:v>
                </c:pt>
                <c:pt idx="15472">
                  <c:v>184.37700000000001</c:v>
                </c:pt>
                <c:pt idx="15473">
                  <c:v>184.38399999999999</c:v>
                </c:pt>
                <c:pt idx="15474">
                  <c:v>184.39</c:v>
                </c:pt>
                <c:pt idx="15475">
                  <c:v>184.39599999999999</c:v>
                </c:pt>
                <c:pt idx="15476">
                  <c:v>184.40199999999999</c:v>
                </c:pt>
                <c:pt idx="15477">
                  <c:v>184.40899999999999</c:v>
                </c:pt>
                <c:pt idx="15478">
                  <c:v>184.41499999999999</c:v>
                </c:pt>
                <c:pt idx="15479">
                  <c:v>184.422</c:v>
                </c:pt>
                <c:pt idx="15480">
                  <c:v>184.428</c:v>
                </c:pt>
                <c:pt idx="15481">
                  <c:v>184.43299999999999</c:v>
                </c:pt>
                <c:pt idx="15482">
                  <c:v>184.43899999999999</c:v>
                </c:pt>
                <c:pt idx="15483">
                  <c:v>184.44499999999999</c:v>
                </c:pt>
                <c:pt idx="15484">
                  <c:v>184.452</c:v>
                </c:pt>
                <c:pt idx="15485">
                  <c:v>184.458</c:v>
                </c:pt>
                <c:pt idx="15486">
                  <c:v>184.46299999999999</c:v>
                </c:pt>
                <c:pt idx="15487">
                  <c:v>184.47</c:v>
                </c:pt>
                <c:pt idx="15488">
                  <c:v>184.476</c:v>
                </c:pt>
                <c:pt idx="15489">
                  <c:v>184.482</c:v>
                </c:pt>
                <c:pt idx="15490">
                  <c:v>184.48699999999999</c:v>
                </c:pt>
                <c:pt idx="15491">
                  <c:v>184.49299999999999</c:v>
                </c:pt>
                <c:pt idx="15492">
                  <c:v>184.499</c:v>
                </c:pt>
                <c:pt idx="15493">
                  <c:v>184.505</c:v>
                </c:pt>
                <c:pt idx="15494">
                  <c:v>184.511</c:v>
                </c:pt>
                <c:pt idx="15495">
                  <c:v>184.517</c:v>
                </c:pt>
                <c:pt idx="15496">
                  <c:v>184.523</c:v>
                </c:pt>
                <c:pt idx="15497">
                  <c:v>184.529</c:v>
                </c:pt>
                <c:pt idx="15498">
                  <c:v>184.535</c:v>
                </c:pt>
                <c:pt idx="15499">
                  <c:v>184.541</c:v>
                </c:pt>
                <c:pt idx="15500">
                  <c:v>184.547</c:v>
                </c:pt>
                <c:pt idx="15501">
                  <c:v>184.554</c:v>
                </c:pt>
                <c:pt idx="15502">
                  <c:v>184.56</c:v>
                </c:pt>
                <c:pt idx="15503">
                  <c:v>184.56700000000001</c:v>
                </c:pt>
                <c:pt idx="15504">
                  <c:v>184.57300000000001</c:v>
                </c:pt>
                <c:pt idx="15505">
                  <c:v>184.58</c:v>
                </c:pt>
                <c:pt idx="15506">
                  <c:v>184.58600000000001</c:v>
                </c:pt>
                <c:pt idx="15507">
                  <c:v>184.59299999999999</c:v>
                </c:pt>
                <c:pt idx="15508">
                  <c:v>184.59899999999999</c:v>
                </c:pt>
                <c:pt idx="15509">
                  <c:v>184.60499999999999</c:v>
                </c:pt>
                <c:pt idx="15510">
                  <c:v>184.61099999999999</c:v>
                </c:pt>
                <c:pt idx="15511">
                  <c:v>184.61699999999999</c:v>
                </c:pt>
                <c:pt idx="15512">
                  <c:v>184.62299999999999</c:v>
                </c:pt>
                <c:pt idx="15513">
                  <c:v>184.62899999999999</c:v>
                </c:pt>
                <c:pt idx="15514">
                  <c:v>184.63499999999999</c:v>
                </c:pt>
                <c:pt idx="15515">
                  <c:v>184.64099999999999</c:v>
                </c:pt>
                <c:pt idx="15516">
                  <c:v>184.64599999999999</c:v>
                </c:pt>
                <c:pt idx="15517">
                  <c:v>184.65199999999999</c:v>
                </c:pt>
                <c:pt idx="15518">
                  <c:v>184.65799999999999</c:v>
                </c:pt>
                <c:pt idx="15519">
                  <c:v>184.66399999999999</c:v>
                </c:pt>
                <c:pt idx="15520">
                  <c:v>184.67</c:v>
                </c:pt>
                <c:pt idx="15521">
                  <c:v>184.67599999999999</c:v>
                </c:pt>
                <c:pt idx="15522">
                  <c:v>184.68100000000001</c:v>
                </c:pt>
                <c:pt idx="15523">
                  <c:v>184.68700000000001</c:v>
                </c:pt>
                <c:pt idx="15524">
                  <c:v>184.69300000000001</c:v>
                </c:pt>
                <c:pt idx="15525">
                  <c:v>184.69900000000001</c:v>
                </c:pt>
                <c:pt idx="15526">
                  <c:v>184.70500000000001</c:v>
                </c:pt>
                <c:pt idx="15527">
                  <c:v>184.71100000000001</c:v>
                </c:pt>
                <c:pt idx="15528">
                  <c:v>184.71600000000001</c:v>
                </c:pt>
                <c:pt idx="15529">
                  <c:v>184.72200000000001</c:v>
                </c:pt>
                <c:pt idx="15530">
                  <c:v>184.72800000000001</c:v>
                </c:pt>
                <c:pt idx="15531">
                  <c:v>184.73400000000001</c:v>
                </c:pt>
                <c:pt idx="15532">
                  <c:v>184.74</c:v>
                </c:pt>
                <c:pt idx="15533">
                  <c:v>184.74600000000001</c:v>
                </c:pt>
                <c:pt idx="15534">
                  <c:v>184.75200000000001</c:v>
                </c:pt>
                <c:pt idx="15535">
                  <c:v>184.75700000000001</c:v>
                </c:pt>
                <c:pt idx="15536">
                  <c:v>184.76300000000001</c:v>
                </c:pt>
                <c:pt idx="15537">
                  <c:v>184.76900000000001</c:v>
                </c:pt>
                <c:pt idx="15538">
                  <c:v>184.77500000000001</c:v>
                </c:pt>
                <c:pt idx="15539">
                  <c:v>184.78100000000001</c:v>
                </c:pt>
                <c:pt idx="15540">
                  <c:v>184.78700000000001</c:v>
                </c:pt>
                <c:pt idx="15541">
                  <c:v>184.792</c:v>
                </c:pt>
                <c:pt idx="15542">
                  <c:v>184.798</c:v>
                </c:pt>
                <c:pt idx="15543">
                  <c:v>184.804</c:v>
                </c:pt>
                <c:pt idx="15544">
                  <c:v>184.81</c:v>
                </c:pt>
                <c:pt idx="15545">
                  <c:v>184.816</c:v>
                </c:pt>
                <c:pt idx="15546">
                  <c:v>184.822</c:v>
                </c:pt>
                <c:pt idx="15547">
                  <c:v>184.827</c:v>
                </c:pt>
                <c:pt idx="15548">
                  <c:v>184.833</c:v>
                </c:pt>
                <c:pt idx="15549">
                  <c:v>184.839</c:v>
                </c:pt>
                <c:pt idx="15550">
                  <c:v>184.845</c:v>
                </c:pt>
                <c:pt idx="15551">
                  <c:v>184.851</c:v>
                </c:pt>
                <c:pt idx="15552">
                  <c:v>184.857</c:v>
                </c:pt>
                <c:pt idx="15553">
                  <c:v>184.86199999999999</c:v>
                </c:pt>
                <c:pt idx="15554">
                  <c:v>184.86799999999999</c:v>
                </c:pt>
                <c:pt idx="15555">
                  <c:v>184.874</c:v>
                </c:pt>
                <c:pt idx="15556">
                  <c:v>184.88</c:v>
                </c:pt>
                <c:pt idx="15557">
                  <c:v>184.886</c:v>
                </c:pt>
                <c:pt idx="15558">
                  <c:v>184.892</c:v>
                </c:pt>
                <c:pt idx="15559">
                  <c:v>184.89699999999999</c:v>
                </c:pt>
                <c:pt idx="15560">
                  <c:v>184.90299999999999</c:v>
                </c:pt>
                <c:pt idx="15561">
                  <c:v>184.90899999999999</c:v>
                </c:pt>
                <c:pt idx="15562">
                  <c:v>184.91499999999999</c:v>
                </c:pt>
                <c:pt idx="15563">
                  <c:v>184.92099999999999</c:v>
                </c:pt>
                <c:pt idx="15564">
                  <c:v>184.92699999999999</c:v>
                </c:pt>
                <c:pt idx="15565">
                  <c:v>184.93199999999999</c:v>
                </c:pt>
                <c:pt idx="15566">
                  <c:v>184.93799999999999</c:v>
                </c:pt>
                <c:pt idx="15567">
                  <c:v>184.94399999999999</c:v>
                </c:pt>
                <c:pt idx="15568">
                  <c:v>184.95</c:v>
                </c:pt>
                <c:pt idx="15569">
                  <c:v>184.95599999999999</c:v>
                </c:pt>
                <c:pt idx="15570">
                  <c:v>184.96199999999999</c:v>
                </c:pt>
                <c:pt idx="15571">
                  <c:v>184.96700000000001</c:v>
                </c:pt>
                <c:pt idx="15572">
                  <c:v>184.97399999999999</c:v>
                </c:pt>
                <c:pt idx="15573">
                  <c:v>184.98099999999999</c:v>
                </c:pt>
                <c:pt idx="15574">
                  <c:v>185.01599999999999</c:v>
                </c:pt>
                <c:pt idx="15575">
                  <c:v>185.054</c:v>
                </c:pt>
                <c:pt idx="15576">
                  <c:v>185.09299999999999</c:v>
                </c:pt>
                <c:pt idx="15577">
                  <c:v>185.131</c:v>
                </c:pt>
                <c:pt idx="15578">
                  <c:v>185.17</c:v>
                </c:pt>
                <c:pt idx="15579">
                  <c:v>185.19900000000001</c:v>
                </c:pt>
                <c:pt idx="15580">
                  <c:v>185.20500000000001</c:v>
                </c:pt>
                <c:pt idx="15581">
                  <c:v>185.208</c:v>
                </c:pt>
                <c:pt idx="15582">
                  <c:v>185.214</c:v>
                </c:pt>
                <c:pt idx="15583">
                  <c:v>185.22300000000001</c:v>
                </c:pt>
                <c:pt idx="15584">
                  <c:v>185.232</c:v>
                </c:pt>
                <c:pt idx="15585">
                  <c:v>185.239</c:v>
                </c:pt>
                <c:pt idx="15586">
                  <c:v>185.24600000000001</c:v>
                </c:pt>
                <c:pt idx="15587">
                  <c:v>185.25399999999999</c:v>
                </c:pt>
                <c:pt idx="15588">
                  <c:v>185.26300000000001</c:v>
                </c:pt>
                <c:pt idx="15589">
                  <c:v>185.274</c:v>
                </c:pt>
                <c:pt idx="15590">
                  <c:v>185.286</c:v>
                </c:pt>
                <c:pt idx="15591">
                  <c:v>185.297</c:v>
                </c:pt>
                <c:pt idx="15592">
                  <c:v>185.30699999999999</c:v>
                </c:pt>
                <c:pt idx="15593">
                  <c:v>185.31700000000001</c:v>
                </c:pt>
                <c:pt idx="15594">
                  <c:v>185.32599999999999</c:v>
                </c:pt>
                <c:pt idx="15595">
                  <c:v>185.34</c:v>
                </c:pt>
                <c:pt idx="15596">
                  <c:v>185.37899999999999</c:v>
                </c:pt>
                <c:pt idx="15597">
                  <c:v>185.41800000000001</c:v>
                </c:pt>
                <c:pt idx="15598">
                  <c:v>185.45500000000001</c:v>
                </c:pt>
                <c:pt idx="15599">
                  <c:v>185.48599999999999</c:v>
                </c:pt>
                <c:pt idx="15600">
                  <c:v>185.48699999999999</c:v>
                </c:pt>
                <c:pt idx="15601">
                  <c:v>185.505</c:v>
                </c:pt>
                <c:pt idx="15602">
                  <c:v>185.505</c:v>
                </c:pt>
                <c:pt idx="15603">
                  <c:v>185.52</c:v>
                </c:pt>
                <c:pt idx="15604">
                  <c:v>185.53</c:v>
                </c:pt>
                <c:pt idx="15605">
                  <c:v>185.542</c:v>
                </c:pt>
                <c:pt idx="15606">
                  <c:v>185.55199999999999</c:v>
                </c:pt>
                <c:pt idx="15607">
                  <c:v>185.56200000000001</c:v>
                </c:pt>
                <c:pt idx="15608">
                  <c:v>185.57400000000001</c:v>
                </c:pt>
                <c:pt idx="15609">
                  <c:v>185.58600000000001</c:v>
                </c:pt>
                <c:pt idx="15610">
                  <c:v>185.596</c:v>
                </c:pt>
                <c:pt idx="15611">
                  <c:v>185.60599999999999</c:v>
                </c:pt>
                <c:pt idx="15612">
                  <c:v>185.61500000000001</c:v>
                </c:pt>
                <c:pt idx="15613">
                  <c:v>185.625</c:v>
                </c:pt>
                <c:pt idx="15614">
                  <c:v>185.63499999999999</c:v>
                </c:pt>
                <c:pt idx="15615">
                  <c:v>185.64500000000001</c:v>
                </c:pt>
                <c:pt idx="15616">
                  <c:v>185.65299999999999</c:v>
                </c:pt>
                <c:pt idx="15617">
                  <c:v>185.66300000000001</c:v>
                </c:pt>
                <c:pt idx="15618">
                  <c:v>185.673</c:v>
                </c:pt>
                <c:pt idx="15619">
                  <c:v>185.684</c:v>
                </c:pt>
                <c:pt idx="15620">
                  <c:v>185.69800000000001</c:v>
                </c:pt>
                <c:pt idx="15621">
                  <c:v>185.71100000000001</c:v>
                </c:pt>
                <c:pt idx="15622">
                  <c:v>185.72399999999999</c:v>
                </c:pt>
                <c:pt idx="15623">
                  <c:v>185.73599999999999</c:v>
                </c:pt>
                <c:pt idx="15624">
                  <c:v>185.745</c:v>
                </c:pt>
                <c:pt idx="15625">
                  <c:v>185.75200000000001</c:v>
                </c:pt>
                <c:pt idx="15626">
                  <c:v>185.762</c:v>
                </c:pt>
                <c:pt idx="15627">
                  <c:v>185.77199999999999</c:v>
                </c:pt>
                <c:pt idx="15628">
                  <c:v>185.78200000000001</c:v>
                </c:pt>
                <c:pt idx="15629">
                  <c:v>185.792</c:v>
                </c:pt>
                <c:pt idx="15630">
                  <c:v>185.80600000000001</c:v>
                </c:pt>
                <c:pt idx="15631">
                  <c:v>185.84899999999999</c:v>
                </c:pt>
                <c:pt idx="15632">
                  <c:v>185.88399999999999</c:v>
                </c:pt>
                <c:pt idx="15633">
                  <c:v>185.91499999999999</c:v>
                </c:pt>
                <c:pt idx="15634">
                  <c:v>185.94399999999999</c:v>
                </c:pt>
                <c:pt idx="15635">
                  <c:v>185.95</c:v>
                </c:pt>
                <c:pt idx="15636">
                  <c:v>185.95599999999999</c:v>
                </c:pt>
                <c:pt idx="15637">
                  <c:v>185.977</c:v>
                </c:pt>
                <c:pt idx="15638">
                  <c:v>186.006</c:v>
                </c:pt>
                <c:pt idx="15639">
                  <c:v>186.04499999999999</c:v>
                </c:pt>
                <c:pt idx="15640">
                  <c:v>186.09</c:v>
                </c:pt>
                <c:pt idx="15641">
                  <c:v>186.107</c:v>
                </c:pt>
                <c:pt idx="15642">
                  <c:v>186.113</c:v>
                </c:pt>
                <c:pt idx="15643">
                  <c:v>186.11699999999999</c:v>
                </c:pt>
                <c:pt idx="15644">
                  <c:v>186.124</c:v>
                </c:pt>
                <c:pt idx="15645">
                  <c:v>186.13200000000001</c:v>
                </c:pt>
                <c:pt idx="15646">
                  <c:v>186.14099999999999</c:v>
                </c:pt>
                <c:pt idx="15647">
                  <c:v>186.15</c:v>
                </c:pt>
                <c:pt idx="15648">
                  <c:v>186.16</c:v>
                </c:pt>
                <c:pt idx="15649">
                  <c:v>186.17099999999999</c:v>
                </c:pt>
                <c:pt idx="15650">
                  <c:v>186.18199999999999</c:v>
                </c:pt>
                <c:pt idx="15651">
                  <c:v>186.19499999999999</c:v>
                </c:pt>
                <c:pt idx="15652">
                  <c:v>186.20599999999999</c:v>
                </c:pt>
                <c:pt idx="15653">
                  <c:v>186.21600000000001</c:v>
                </c:pt>
                <c:pt idx="15654">
                  <c:v>186.226</c:v>
                </c:pt>
                <c:pt idx="15655">
                  <c:v>186.23699999999999</c:v>
                </c:pt>
                <c:pt idx="15656">
                  <c:v>186.24700000000001</c:v>
                </c:pt>
                <c:pt idx="15657">
                  <c:v>186.25800000000001</c:v>
                </c:pt>
                <c:pt idx="15658">
                  <c:v>186.28399999999999</c:v>
                </c:pt>
                <c:pt idx="15659">
                  <c:v>186.3</c:v>
                </c:pt>
                <c:pt idx="15660">
                  <c:v>186.32300000000001</c:v>
                </c:pt>
                <c:pt idx="15661">
                  <c:v>186.339</c:v>
                </c:pt>
                <c:pt idx="15662">
                  <c:v>186.351</c:v>
                </c:pt>
                <c:pt idx="15663">
                  <c:v>186.363</c:v>
                </c:pt>
                <c:pt idx="15664">
                  <c:v>186.37100000000001</c:v>
                </c:pt>
                <c:pt idx="15665">
                  <c:v>186.37700000000001</c:v>
                </c:pt>
                <c:pt idx="15666">
                  <c:v>186.381</c:v>
                </c:pt>
                <c:pt idx="15667">
                  <c:v>186.399</c:v>
                </c:pt>
                <c:pt idx="15668">
                  <c:v>186.434</c:v>
                </c:pt>
                <c:pt idx="15669">
                  <c:v>186.47200000000001</c:v>
                </c:pt>
                <c:pt idx="15670">
                  <c:v>186.511</c:v>
                </c:pt>
                <c:pt idx="15671">
                  <c:v>186.542</c:v>
                </c:pt>
                <c:pt idx="15672">
                  <c:v>186.553</c:v>
                </c:pt>
                <c:pt idx="15673">
                  <c:v>186.55699999999999</c:v>
                </c:pt>
                <c:pt idx="15674">
                  <c:v>186.56100000000001</c:v>
                </c:pt>
                <c:pt idx="15675">
                  <c:v>186.56899999999999</c:v>
                </c:pt>
                <c:pt idx="15676">
                  <c:v>186.58</c:v>
                </c:pt>
                <c:pt idx="15677">
                  <c:v>186.59</c:v>
                </c:pt>
                <c:pt idx="15678">
                  <c:v>186.6</c:v>
                </c:pt>
                <c:pt idx="15679">
                  <c:v>186.613</c:v>
                </c:pt>
                <c:pt idx="15680">
                  <c:v>186.625</c:v>
                </c:pt>
                <c:pt idx="15681">
                  <c:v>186.637</c:v>
                </c:pt>
                <c:pt idx="15682">
                  <c:v>186.64699999999999</c:v>
                </c:pt>
                <c:pt idx="15683">
                  <c:v>186.65799999999999</c:v>
                </c:pt>
                <c:pt idx="15684">
                  <c:v>186.666</c:v>
                </c:pt>
                <c:pt idx="15685">
                  <c:v>186.67400000000001</c:v>
                </c:pt>
                <c:pt idx="15686">
                  <c:v>186.69800000000001</c:v>
                </c:pt>
                <c:pt idx="15687">
                  <c:v>186.709</c:v>
                </c:pt>
                <c:pt idx="15688">
                  <c:v>186.71799999999999</c:v>
                </c:pt>
                <c:pt idx="15689">
                  <c:v>186.72900000000001</c:v>
                </c:pt>
                <c:pt idx="15690">
                  <c:v>186.739</c:v>
                </c:pt>
                <c:pt idx="15691">
                  <c:v>186.75</c:v>
                </c:pt>
                <c:pt idx="15692">
                  <c:v>186.761</c:v>
                </c:pt>
                <c:pt idx="15693">
                  <c:v>186.774</c:v>
                </c:pt>
                <c:pt idx="15694">
                  <c:v>186.78800000000001</c:v>
                </c:pt>
                <c:pt idx="15695">
                  <c:v>186.803</c:v>
                </c:pt>
                <c:pt idx="15696">
                  <c:v>186.816</c:v>
                </c:pt>
                <c:pt idx="15697">
                  <c:v>186.82499999999999</c:v>
                </c:pt>
                <c:pt idx="15698">
                  <c:v>186.83500000000001</c:v>
                </c:pt>
                <c:pt idx="15699">
                  <c:v>186.84700000000001</c:v>
                </c:pt>
                <c:pt idx="15700">
                  <c:v>186.857</c:v>
                </c:pt>
                <c:pt idx="15701">
                  <c:v>186.86699999999999</c:v>
                </c:pt>
                <c:pt idx="15702">
                  <c:v>186.87899999999999</c:v>
                </c:pt>
                <c:pt idx="15703">
                  <c:v>186.89</c:v>
                </c:pt>
                <c:pt idx="15704">
                  <c:v>186.90199999999999</c:v>
                </c:pt>
                <c:pt idx="15705">
                  <c:v>186.91399999999999</c:v>
                </c:pt>
                <c:pt idx="15706">
                  <c:v>186.92500000000001</c:v>
                </c:pt>
                <c:pt idx="15707">
                  <c:v>186.93700000000001</c:v>
                </c:pt>
                <c:pt idx="15708">
                  <c:v>186.95</c:v>
                </c:pt>
                <c:pt idx="15709">
                  <c:v>186.96199999999999</c:v>
                </c:pt>
                <c:pt idx="15710">
                  <c:v>186.97200000000001</c:v>
                </c:pt>
                <c:pt idx="15711">
                  <c:v>186.982</c:v>
                </c:pt>
                <c:pt idx="15712">
                  <c:v>186.99199999999999</c:v>
                </c:pt>
                <c:pt idx="15713">
                  <c:v>187.00399999999999</c:v>
                </c:pt>
                <c:pt idx="15714">
                  <c:v>187.01499999999999</c:v>
                </c:pt>
                <c:pt idx="15715">
                  <c:v>187.023</c:v>
                </c:pt>
                <c:pt idx="15716">
                  <c:v>187.03100000000001</c:v>
                </c:pt>
                <c:pt idx="15717">
                  <c:v>187.06800000000001</c:v>
                </c:pt>
                <c:pt idx="15718">
                  <c:v>187.10499999999999</c:v>
                </c:pt>
                <c:pt idx="15719">
                  <c:v>187.12200000000001</c:v>
                </c:pt>
                <c:pt idx="15720">
                  <c:v>187.12899999999999</c:v>
                </c:pt>
                <c:pt idx="15721">
                  <c:v>187.12899999999999</c:v>
                </c:pt>
                <c:pt idx="15722">
                  <c:v>187.136</c:v>
                </c:pt>
                <c:pt idx="15723">
                  <c:v>187.14</c:v>
                </c:pt>
                <c:pt idx="15724">
                  <c:v>187.14500000000001</c:v>
                </c:pt>
                <c:pt idx="15725">
                  <c:v>187.15100000000001</c:v>
                </c:pt>
                <c:pt idx="15726">
                  <c:v>187.15700000000001</c:v>
                </c:pt>
                <c:pt idx="15727">
                  <c:v>187.16300000000001</c:v>
                </c:pt>
                <c:pt idx="15728">
                  <c:v>187.16900000000001</c:v>
                </c:pt>
                <c:pt idx="15729">
                  <c:v>187.17500000000001</c:v>
                </c:pt>
                <c:pt idx="15730">
                  <c:v>187.18199999999999</c:v>
                </c:pt>
                <c:pt idx="15731">
                  <c:v>187.19</c:v>
                </c:pt>
                <c:pt idx="15732">
                  <c:v>187.2</c:v>
                </c:pt>
                <c:pt idx="15733">
                  <c:v>187.21</c:v>
                </c:pt>
                <c:pt idx="15734">
                  <c:v>187.21700000000001</c:v>
                </c:pt>
                <c:pt idx="15735">
                  <c:v>187.22300000000001</c:v>
                </c:pt>
                <c:pt idx="15736">
                  <c:v>187.23099999999999</c:v>
                </c:pt>
                <c:pt idx="15737">
                  <c:v>187.239</c:v>
                </c:pt>
                <c:pt idx="15738">
                  <c:v>187.24600000000001</c:v>
                </c:pt>
                <c:pt idx="15739">
                  <c:v>187.25399999999999</c:v>
                </c:pt>
                <c:pt idx="15740">
                  <c:v>187.262</c:v>
                </c:pt>
                <c:pt idx="15741">
                  <c:v>187.26900000000001</c:v>
                </c:pt>
                <c:pt idx="15742">
                  <c:v>187.27500000000001</c:v>
                </c:pt>
                <c:pt idx="15743">
                  <c:v>187.28100000000001</c:v>
                </c:pt>
                <c:pt idx="15744">
                  <c:v>187.28700000000001</c:v>
                </c:pt>
                <c:pt idx="15745">
                  <c:v>187.29300000000001</c:v>
                </c:pt>
                <c:pt idx="15746">
                  <c:v>187.29900000000001</c:v>
                </c:pt>
                <c:pt idx="15747">
                  <c:v>187.30500000000001</c:v>
                </c:pt>
                <c:pt idx="15748">
                  <c:v>187.31100000000001</c:v>
                </c:pt>
                <c:pt idx="15749">
                  <c:v>187.31700000000001</c:v>
                </c:pt>
                <c:pt idx="15750">
                  <c:v>187.32400000000001</c:v>
                </c:pt>
                <c:pt idx="15751">
                  <c:v>187.33099999999999</c:v>
                </c:pt>
                <c:pt idx="15752">
                  <c:v>187.34100000000001</c:v>
                </c:pt>
                <c:pt idx="15753">
                  <c:v>187.34800000000001</c:v>
                </c:pt>
                <c:pt idx="15754">
                  <c:v>187.35599999999999</c:v>
                </c:pt>
                <c:pt idx="15755">
                  <c:v>187.364</c:v>
                </c:pt>
                <c:pt idx="15756">
                  <c:v>187.37200000000001</c:v>
                </c:pt>
                <c:pt idx="15757">
                  <c:v>187.37899999999999</c:v>
                </c:pt>
                <c:pt idx="15758">
                  <c:v>187.387</c:v>
                </c:pt>
                <c:pt idx="15759">
                  <c:v>187.39500000000001</c:v>
                </c:pt>
                <c:pt idx="15760">
                  <c:v>187.40100000000001</c:v>
                </c:pt>
                <c:pt idx="15761">
                  <c:v>187.40700000000001</c:v>
                </c:pt>
                <c:pt idx="15762">
                  <c:v>187.41200000000001</c:v>
                </c:pt>
                <c:pt idx="15763">
                  <c:v>187.417</c:v>
                </c:pt>
                <c:pt idx="15764">
                  <c:v>187.423</c:v>
                </c:pt>
                <c:pt idx="15765">
                  <c:v>187.429</c:v>
                </c:pt>
                <c:pt idx="15766">
                  <c:v>187.435</c:v>
                </c:pt>
                <c:pt idx="15767">
                  <c:v>187.44</c:v>
                </c:pt>
                <c:pt idx="15768">
                  <c:v>187.446</c:v>
                </c:pt>
                <c:pt idx="15769">
                  <c:v>187.452</c:v>
                </c:pt>
                <c:pt idx="15770">
                  <c:v>187.45699999999999</c:v>
                </c:pt>
                <c:pt idx="15771">
                  <c:v>187.46299999999999</c:v>
                </c:pt>
                <c:pt idx="15772">
                  <c:v>187.46899999999999</c:v>
                </c:pt>
                <c:pt idx="15773">
                  <c:v>187.47499999999999</c:v>
                </c:pt>
                <c:pt idx="15774">
                  <c:v>187.48099999999999</c:v>
                </c:pt>
                <c:pt idx="15775">
                  <c:v>187.48699999999999</c:v>
                </c:pt>
                <c:pt idx="15776">
                  <c:v>187.49199999999999</c:v>
                </c:pt>
                <c:pt idx="15777">
                  <c:v>187.49799999999999</c:v>
                </c:pt>
                <c:pt idx="15778">
                  <c:v>187.50399999999999</c:v>
                </c:pt>
                <c:pt idx="15779">
                  <c:v>187.51</c:v>
                </c:pt>
                <c:pt idx="15780">
                  <c:v>187.51499999999999</c:v>
                </c:pt>
                <c:pt idx="15781">
                  <c:v>187.52</c:v>
                </c:pt>
                <c:pt idx="15782">
                  <c:v>187.52600000000001</c:v>
                </c:pt>
                <c:pt idx="15783">
                  <c:v>187.53200000000001</c:v>
                </c:pt>
                <c:pt idx="15784">
                  <c:v>187.53800000000001</c:v>
                </c:pt>
                <c:pt idx="15785">
                  <c:v>187.54400000000001</c:v>
                </c:pt>
                <c:pt idx="15786">
                  <c:v>187.55199999999999</c:v>
                </c:pt>
                <c:pt idx="15787">
                  <c:v>187.56200000000001</c:v>
                </c:pt>
                <c:pt idx="15788">
                  <c:v>187.57400000000001</c:v>
                </c:pt>
                <c:pt idx="15789">
                  <c:v>187.58600000000001</c:v>
                </c:pt>
                <c:pt idx="15790">
                  <c:v>187.59700000000001</c:v>
                </c:pt>
                <c:pt idx="15791">
                  <c:v>187.608</c:v>
                </c:pt>
                <c:pt idx="15792">
                  <c:v>187.61799999999999</c:v>
                </c:pt>
                <c:pt idx="15793">
                  <c:v>187.62799999999999</c:v>
                </c:pt>
                <c:pt idx="15794">
                  <c:v>187.642</c:v>
                </c:pt>
                <c:pt idx="15795">
                  <c:v>187.66800000000001</c:v>
                </c:pt>
                <c:pt idx="15796">
                  <c:v>187.70500000000001</c:v>
                </c:pt>
                <c:pt idx="15797">
                  <c:v>187.738</c:v>
                </c:pt>
                <c:pt idx="15798">
                  <c:v>187.767</c:v>
                </c:pt>
                <c:pt idx="15799">
                  <c:v>187.79400000000001</c:v>
                </c:pt>
                <c:pt idx="15800">
                  <c:v>187.815</c:v>
                </c:pt>
                <c:pt idx="15801">
                  <c:v>187.81899999999999</c:v>
                </c:pt>
                <c:pt idx="15802">
                  <c:v>187.82499999999999</c:v>
                </c:pt>
                <c:pt idx="15803">
                  <c:v>187.84</c:v>
                </c:pt>
                <c:pt idx="15804">
                  <c:v>187.87200000000001</c:v>
                </c:pt>
                <c:pt idx="15805">
                  <c:v>187.90899999999999</c:v>
                </c:pt>
                <c:pt idx="15806">
                  <c:v>187.96799999999999</c:v>
                </c:pt>
                <c:pt idx="15807">
                  <c:v>187.999</c:v>
                </c:pt>
                <c:pt idx="15808">
                  <c:v>188</c:v>
                </c:pt>
                <c:pt idx="15809">
                  <c:v>188.00399999999999</c:v>
                </c:pt>
                <c:pt idx="15810">
                  <c:v>188.00700000000001</c:v>
                </c:pt>
                <c:pt idx="15811">
                  <c:v>188.01</c:v>
                </c:pt>
                <c:pt idx="15812">
                  <c:v>188.01400000000001</c:v>
                </c:pt>
                <c:pt idx="15813">
                  <c:v>188.02199999999999</c:v>
                </c:pt>
                <c:pt idx="15814">
                  <c:v>188.03100000000001</c:v>
                </c:pt>
                <c:pt idx="15815">
                  <c:v>188.04300000000001</c:v>
                </c:pt>
                <c:pt idx="15816">
                  <c:v>188.054</c:v>
                </c:pt>
                <c:pt idx="15817">
                  <c:v>188.066</c:v>
                </c:pt>
                <c:pt idx="15818">
                  <c:v>188.078</c:v>
                </c:pt>
                <c:pt idx="15819">
                  <c:v>188.09200000000001</c:v>
                </c:pt>
                <c:pt idx="15820">
                  <c:v>188.107</c:v>
                </c:pt>
                <c:pt idx="15821">
                  <c:v>188.11699999999999</c:v>
                </c:pt>
                <c:pt idx="15822">
                  <c:v>188.126</c:v>
                </c:pt>
                <c:pt idx="15823">
                  <c:v>188.136</c:v>
                </c:pt>
                <c:pt idx="15824">
                  <c:v>188.14699999999999</c:v>
                </c:pt>
                <c:pt idx="15825">
                  <c:v>188.15899999999999</c:v>
                </c:pt>
                <c:pt idx="15826">
                  <c:v>188.17099999999999</c:v>
                </c:pt>
                <c:pt idx="15827">
                  <c:v>188.19300000000001</c:v>
                </c:pt>
                <c:pt idx="15828">
                  <c:v>188.21600000000001</c:v>
                </c:pt>
                <c:pt idx="15829">
                  <c:v>188.22399999999999</c:v>
                </c:pt>
                <c:pt idx="15830">
                  <c:v>188.23699999999999</c:v>
                </c:pt>
                <c:pt idx="15831">
                  <c:v>188.27099999999999</c:v>
                </c:pt>
                <c:pt idx="15832">
                  <c:v>188.303</c:v>
                </c:pt>
                <c:pt idx="15833">
                  <c:v>188.31899999999999</c:v>
                </c:pt>
                <c:pt idx="15834">
                  <c:v>188.328</c:v>
                </c:pt>
                <c:pt idx="15835">
                  <c:v>188.333</c:v>
                </c:pt>
                <c:pt idx="15836">
                  <c:v>188.33600000000001</c:v>
                </c:pt>
                <c:pt idx="15837">
                  <c:v>188.34299999999999</c:v>
                </c:pt>
                <c:pt idx="15838">
                  <c:v>188.35300000000001</c:v>
                </c:pt>
                <c:pt idx="15839">
                  <c:v>188.36500000000001</c:v>
                </c:pt>
                <c:pt idx="15840">
                  <c:v>188.37700000000001</c:v>
                </c:pt>
                <c:pt idx="15841">
                  <c:v>188.386</c:v>
                </c:pt>
                <c:pt idx="15842">
                  <c:v>188.39599999999999</c:v>
                </c:pt>
                <c:pt idx="15843">
                  <c:v>188.40799999999999</c:v>
                </c:pt>
                <c:pt idx="15844">
                  <c:v>188.42099999999999</c:v>
                </c:pt>
                <c:pt idx="15845">
                  <c:v>188.43299999999999</c:v>
                </c:pt>
                <c:pt idx="15846">
                  <c:v>188.44499999999999</c:v>
                </c:pt>
                <c:pt idx="15847">
                  <c:v>188.45599999999999</c:v>
                </c:pt>
                <c:pt idx="15848">
                  <c:v>188.46600000000001</c:v>
                </c:pt>
                <c:pt idx="15849">
                  <c:v>188.477</c:v>
                </c:pt>
                <c:pt idx="15850">
                  <c:v>188.48599999999999</c:v>
                </c:pt>
                <c:pt idx="15851">
                  <c:v>188.49199999999999</c:v>
                </c:pt>
                <c:pt idx="15852">
                  <c:v>188.49700000000001</c:v>
                </c:pt>
                <c:pt idx="15853">
                  <c:v>188.50299999999999</c:v>
                </c:pt>
                <c:pt idx="15854">
                  <c:v>188.51</c:v>
                </c:pt>
                <c:pt idx="15855">
                  <c:v>188.51599999999999</c:v>
                </c:pt>
                <c:pt idx="15856">
                  <c:v>188.53</c:v>
                </c:pt>
                <c:pt idx="15857">
                  <c:v>188.56299999999999</c:v>
                </c:pt>
                <c:pt idx="15858">
                  <c:v>188.595</c:v>
                </c:pt>
                <c:pt idx="15859">
                  <c:v>188.61699999999999</c:v>
                </c:pt>
                <c:pt idx="15860">
                  <c:v>188.61799999999999</c:v>
                </c:pt>
                <c:pt idx="15861">
                  <c:v>188.62700000000001</c:v>
                </c:pt>
                <c:pt idx="15862">
                  <c:v>188.636</c:v>
                </c:pt>
                <c:pt idx="15863">
                  <c:v>188.643</c:v>
                </c:pt>
                <c:pt idx="15864">
                  <c:v>188.65100000000001</c:v>
                </c:pt>
                <c:pt idx="15865">
                  <c:v>188.65700000000001</c:v>
                </c:pt>
                <c:pt idx="15866">
                  <c:v>188.66300000000001</c:v>
                </c:pt>
                <c:pt idx="15867">
                  <c:v>188.673</c:v>
                </c:pt>
                <c:pt idx="15868">
                  <c:v>188.696</c:v>
                </c:pt>
                <c:pt idx="15869">
                  <c:v>188.70500000000001</c:v>
                </c:pt>
                <c:pt idx="15870">
                  <c:v>188.71199999999999</c:v>
                </c:pt>
                <c:pt idx="15871">
                  <c:v>188.721</c:v>
                </c:pt>
                <c:pt idx="15872">
                  <c:v>188.73</c:v>
                </c:pt>
                <c:pt idx="15873">
                  <c:v>188.739</c:v>
                </c:pt>
                <c:pt idx="15874">
                  <c:v>188.749</c:v>
                </c:pt>
                <c:pt idx="15875">
                  <c:v>188.75800000000001</c:v>
                </c:pt>
                <c:pt idx="15876">
                  <c:v>188.77</c:v>
                </c:pt>
                <c:pt idx="15877">
                  <c:v>188.78399999999999</c:v>
                </c:pt>
                <c:pt idx="15878">
                  <c:v>188.8</c:v>
                </c:pt>
                <c:pt idx="15879">
                  <c:v>188.81299999999999</c:v>
                </c:pt>
                <c:pt idx="15880">
                  <c:v>188.82499999999999</c:v>
                </c:pt>
                <c:pt idx="15881">
                  <c:v>188.83600000000001</c:v>
                </c:pt>
                <c:pt idx="15882">
                  <c:v>188.846</c:v>
                </c:pt>
                <c:pt idx="15883">
                  <c:v>188.85400000000001</c:v>
                </c:pt>
                <c:pt idx="15884">
                  <c:v>188.864</c:v>
                </c:pt>
                <c:pt idx="15885">
                  <c:v>188.886</c:v>
                </c:pt>
                <c:pt idx="15886">
                  <c:v>188.92699999999999</c:v>
                </c:pt>
                <c:pt idx="15887">
                  <c:v>188.964</c:v>
                </c:pt>
                <c:pt idx="15888">
                  <c:v>188.995</c:v>
                </c:pt>
                <c:pt idx="15889">
                  <c:v>189.02500000000001</c:v>
                </c:pt>
                <c:pt idx="15890">
                  <c:v>189.04900000000001</c:v>
                </c:pt>
                <c:pt idx="15891">
                  <c:v>189.05600000000001</c:v>
                </c:pt>
                <c:pt idx="15892">
                  <c:v>189.06800000000001</c:v>
                </c:pt>
                <c:pt idx="15893">
                  <c:v>189.07599999999999</c:v>
                </c:pt>
                <c:pt idx="15894">
                  <c:v>189.08699999999999</c:v>
                </c:pt>
                <c:pt idx="15895">
                  <c:v>189.09700000000001</c:v>
                </c:pt>
                <c:pt idx="15896">
                  <c:v>189.11099999999999</c:v>
                </c:pt>
                <c:pt idx="15897">
                  <c:v>189.12100000000001</c:v>
                </c:pt>
                <c:pt idx="15898">
                  <c:v>189.13200000000001</c:v>
                </c:pt>
                <c:pt idx="15899">
                  <c:v>189.14400000000001</c:v>
                </c:pt>
                <c:pt idx="15900">
                  <c:v>189.15700000000001</c:v>
                </c:pt>
                <c:pt idx="15901">
                  <c:v>189.16900000000001</c:v>
                </c:pt>
                <c:pt idx="15902">
                  <c:v>189.18100000000001</c:v>
                </c:pt>
                <c:pt idx="15903">
                  <c:v>189.19200000000001</c:v>
                </c:pt>
                <c:pt idx="15904">
                  <c:v>189.203</c:v>
                </c:pt>
                <c:pt idx="15905">
                  <c:v>189.215</c:v>
                </c:pt>
                <c:pt idx="15906">
                  <c:v>189.245</c:v>
                </c:pt>
                <c:pt idx="15907">
                  <c:v>189.28800000000001</c:v>
                </c:pt>
                <c:pt idx="15908">
                  <c:v>189.33099999999999</c:v>
                </c:pt>
                <c:pt idx="15909">
                  <c:v>189.36699999999999</c:v>
                </c:pt>
                <c:pt idx="15910">
                  <c:v>189.38900000000001</c:v>
                </c:pt>
                <c:pt idx="15911">
                  <c:v>189.40100000000001</c:v>
                </c:pt>
                <c:pt idx="15912">
                  <c:v>189.40799999999999</c:v>
                </c:pt>
                <c:pt idx="15913">
                  <c:v>189.41300000000001</c:v>
                </c:pt>
                <c:pt idx="15914">
                  <c:v>189.41900000000001</c:v>
                </c:pt>
                <c:pt idx="15915">
                  <c:v>189.428</c:v>
                </c:pt>
                <c:pt idx="15916">
                  <c:v>189.43700000000001</c:v>
                </c:pt>
                <c:pt idx="15917">
                  <c:v>189.44300000000001</c:v>
                </c:pt>
                <c:pt idx="15918">
                  <c:v>189.45</c:v>
                </c:pt>
                <c:pt idx="15919">
                  <c:v>189.459</c:v>
                </c:pt>
                <c:pt idx="15920">
                  <c:v>189.46700000000001</c:v>
                </c:pt>
                <c:pt idx="15921">
                  <c:v>189.47499999999999</c:v>
                </c:pt>
                <c:pt idx="15922">
                  <c:v>189.483</c:v>
                </c:pt>
                <c:pt idx="15923">
                  <c:v>189.49199999999999</c:v>
                </c:pt>
                <c:pt idx="15924">
                  <c:v>189.49799999999999</c:v>
                </c:pt>
                <c:pt idx="15925">
                  <c:v>189.50399999999999</c:v>
                </c:pt>
                <c:pt idx="15926">
                  <c:v>189.511</c:v>
                </c:pt>
                <c:pt idx="15927">
                  <c:v>189.517</c:v>
                </c:pt>
                <c:pt idx="15928">
                  <c:v>189.524</c:v>
                </c:pt>
                <c:pt idx="15929">
                  <c:v>189.53</c:v>
                </c:pt>
                <c:pt idx="15930">
                  <c:v>189.53700000000001</c:v>
                </c:pt>
                <c:pt idx="15931">
                  <c:v>189.54400000000001</c:v>
                </c:pt>
                <c:pt idx="15932">
                  <c:v>189.553</c:v>
                </c:pt>
                <c:pt idx="15933">
                  <c:v>189.56200000000001</c:v>
                </c:pt>
                <c:pt idx="15934">
                  <c:v>189.57300000000001</c:v>
                </c:pt>
                <c:pt idx="15935">
                  <c:v>189.58099999999999</c:v>
                </c:pt>
                <c:pt idx="15936">
                  <c:v>189.58699999999999</c:v>
                </c:pt>
                <c:pt idx="15937">
                  <c:v>189.59399999999999</c:v>
                </c:pt>
                <c:pt idx="15938">
                  <c:v>189.602</c:v>
                </c:pt>
                <c:pt idx="15939">
                  <c:v>189.60900000000001</c:v>
                </c:pt>
                <c:pt idx="15940">
                  <c:v>189.61699999999999</c:v>
                </c:pt>
                <c:pt idx="15941">
                  <c:v>189.625</c:v>
                </c:pt>
                <c:pt idx="15942">
                  <c:v>189.63200000000001</c:v>
                </c:pt>
                <c:pt idx="15943">
                  <c:v>189.63800000000001</c:v>
                </c:pt>
                <c:pt idx="15944">
                  <c:v>189.64400000000001</c:v>
                </c:pt>
                <c:pt idx="15945">
                  <c:v>189.649</c:v>
                </c:pt>
                <c:pt idx="15946">
                  <c:v>189.655</c:v>
                </c:pt>
                <c:pt idx="15947">
                  <c:v>189.661</c:v>
                </c:pt>
                <c:pt idx="15948">
                  <c:v>189.667</c:v>
                </c:pt>
                <c:pt idx="15949">
                  <c:v>189.672</c:v>
                </c:pt>
                <c:pt idx="15950">
                  <c:v>189.678</c:v>
                </c:pt>
                <c:pt idx="15951">
                  <c:v>189.684</c:v>
                </c:pt>
                <c:pt idx="15952">
                  <c:v>189.68899999999999</c:v>
                </c:pt>
                <c:pt idx="15953">
                  <c:v>189.69499999999999</c:v>
                </c:pt>
                <c:pt idx="15954">
                  <c:v>189.7</c:v>
                </c:pt>
                <c:pt idx="15955">
                  <c:v>189.70599999999999</c:v>
                </c:pt>
                <c:pt idx="15956">
                  <c:v>189.71199999999999</c:v>
                </c:pt>
                <c:pt idx="15957">
                  <c:v>189.71799999999999</c:v>
                </c:pt>
                <c:pt idx="15958">
                  <c:v>189.72300000000001</c:v>
                </c:pt>
                <c:pt idx="15959">
                  <c:v>189.72900000000001</c:v>
                </c:pt>
                <c:pt idx="15960">
                  <c:v>189.73400000000001</c:v>
                </c:pt>
                <c:pt idx="15961">
                  <c:v>189.74</c:v>
                </c:pt>
                <c:pt idx="15962">
                  <c:v>189.74600000000001</c:v>
                </c:pt>
                <c:pt idx="15963">
                  <c:v>189.75200000000001</c:v>
                </c:pt>
                <c:pt idx="15964">
                  <c:v>189.75800000000001</c:v>
                </c:pt>
                <c:pt idx="15965">
                  <c:v>189.76300000000001</c:v>
                </c:pt>
                <c:pt idx="15966">
                  <c:v>189.76900000000001</c:v>
                </c:pt>
                <c:pt idx="15967">
                  <c:v>189.77500000000001</c:v>
                </c:pt>
                <c:pt idx="15968">
                  <c:v>189.78100000000001</c:v>
                </c:pt>
                <c:pt idx="15969">
                  <c:v>189.785</c:v>
                </c:pt>
                <c:pt idx="15970">
                  <c:v>189.797</c:v>
                </c:pt>
                <c:pt idx="15971">
                  <c:v>189.83199999999999</c:v>
                </c:pt>
                <c:pt idx="15972">
                  <c:v>189.85499999999999</c:v>
                </c:pt>
                <c:pt idx="15973">
                  <c:v>189.86199999999999</c:v>
                </c:pt>
                <c:pt idx="15974">
                  <c:v>189.89099999999999</c:v>
                </c:pt>
                <c:pt idx="15975">
                  <c:v>189.93199999999999</c:v>
                </c:pt>
                <c:pt idx="15976">
                  <c:v>189.971</c:v>
                </c:pt>
                <c:pt idx="15977">
                  <c:v>190.01900000000001</c:v>
                </c:pt>
                <c:pt idx="15978">
                  <c:v>190.07400000000001</c:v>
                </c:pt>
                <c:pt idx="15979">
                  <c:v>190.10900000000001</c:v>
                </c:pt>
                <c:pt idx="15980">
                  <c:v>190.13800000000001</c:v>
                </c:pt>
                <c:pt idx="15981">
                  <c:v>190.16900000000001</c:v>
                </c:pt>
                <c:pt idx="15982">
                  <c:v>190.19900000000001</c:v>
                </c:pt>
                <c:pt idx="15983">
                  <c:v>190.209</c:v>
                </c:pt>
                <c:pt idx="15984">
                  <c:v>190.21199999999999</c:v>
                </c:pt>
                <c:pt idx="15985">
                  <c:v>190.215</c:v>
                </c:pt>
                <c:pt idx="15986">
                  <c:v>190.221</c:v>
                </c:pt>
                <c:pt idx="15987">
                  <c:v>190.22900000000001</c:v>
                </c:pt>
                <c:pt idx="15988">
                  <c:v>190.239</c:v>
                </c:pt>
                <c:pt idx="15989">
                  <c:v>190.25</c:v>
                </c:pt>
                <c:pt idx="15990">
                  <c:v>190.261</c:v>
                </c:pt>
                <c:pt idx="15991">
                  <c:v>190.274</c:v>
                </c:pt>
                <c:pt idx="15992">
                  <c:v>190.285</c:v>
                </c:pt>
                <c:pt idx="15993">
                  <c:v>190.29499999999999</c:v>
                </c:pt>
                <c:pt idx="15994">
                  <c:v>190.30500000000001</c:v>
                </c:pt>
                <c:pt idx="15995">
                  <c:v>190.31299999999999</c:v>
                </c:pt>
                <c:pt idx="15996">
                  <c:v>190.31700000000001</c:v>
                </c:pt>
                <c:pt idx="15997">
                  <c:v>190.32</c:v>
                </c:pt>
                <c:pt idx="15998">
                  <c:v>190.32300000000001</c:v>
                </c:pt>
                <c:pt idx="15999">
                  <c:v>190.328</c:v>
                </c:pt>
                <c:pt idx="16000">
                  <c:v>190.33600000000001</c:v>
                </c:pt>
                <c:pt idx="16001">
                  <c:v>190.34399999999999</c:v>
                </c:pt>
                <c:pt idx="16002">
                  <c:v>190.351</c:v>
                </c:pt>
                <c:pt idx="16003">
                  <c:v>190.358</c:v>
                </c:pt>
                <c:pt idx="16004">
                  <c:v>190.363</c:v>
                </c:pt>
                <c:pt idx="16005">
                  <c:v>190.36799999999999</c:v>
                </c:pt>
                <c:pt idx="16006">
                  <c:v>190.39099999999999</c:v>
                </c:pt>
                <c:pt idx="16007">
                  <c:v>190.40799999999999</c:v>
                </c:pt>
                <c:pt idx="16008">
                  <c:v>190.41</c:v>
                </c:pt>
                <c:pt idx="16009">
                  <c:v>190.41399999999999</c:v>
                </c:pt>
                <c:pt idx="16010">
                  <c:v>190.42099999999999</c:v>
                </c:pt>
                <c:pt idx="16011">
                  <c:v>190.43</c:v>
                </c:pt>
                <c:pt idx="16012">
                  <c:v>190.43700000000001</c:v>
                </c:pt>
                <c:pt idx="16013">
                  <c:v>190.44499999999999</c:v>
                </c:pt>
                <c:pt idx="16014">
                  <c:v>190.453</c:v>
                </c:pt>
                <c:pt idx="16015">
                  <c:v>190.46199999999999</c:v>
                </c:pt>
                <c:pt idx="16016">
                  <c:v>190.47300000000001</c:v>
                </c:pt>
                <c:pt idx="16017">
                  <c:v>190.48500000000001</c:v>
                </c:pt>
                <c:pt idx="16018">
                  <c:v>190.49700000000001</c:v>
                </c:pt>
                <c:pt idx="16019">
                  <c:v>190.505</c:v>
                </c:pt>
                <c:pt idx="16020">
                  <c:v>190.51499999999999</c:v>
                </c:pt>
                <c:pt idx="16021">
                  <c:v>190.52500000000001</c:v>
                </c:pt>
                <c:pt idx="16022">
                  <c:v>190.54</c:v>
                </c:pt>
                <c:pt idx="16023">
                  <c:v>190.56800000000001</c:v>
                </c:pt>
                <c:pt idx="16024">
                  <c:v>190.60599999999999</c:v>
                </c:pt>
                <c:pt idx="16025">
                  <c:v>190.64500000000001</c:v>
                </c:pt>
                <c:pt idx="16026">
                  <c:v>190.68299999999999</c:v>
                </c:pt>
                <c:pt idx="16027">
                  <c:v>190.72900000000001</c:v>
                </c:pt>
                <c:pt idx="16028">
                  <c:v>190.78700000000001</c:v>
                </c:pt>
                <c:pt idx="16029">
                  <c:v>190.83699999999999</c:v>
                </c:pt>
                <c:pt idx="16030">
                  <c:v>190.86600000000001</c:v>
                </c:pt>
                <c:pt idx="16031">
                  <c:v>190.89</c:v>
                </c:pt>
                <c:pt idx="16032">
                  <c:v>190.916</c:v>
                </c:pt>
                <c:pt idx="16033">
                  <c:v>190.947</c:v>
                </c:pt>
                <c:pt idx="16034">
                  <c:v>190.97800000000001</c:v>
                </c:pt>
                <c:pt idx="16035">
                  <c:v>191.00899999999999</c:v>
                </c:pt>
                <c:pt idx="16036">
                  <c:v>191.04</c:v>
                </c:pt>
                <c:pt idx="16037">
                  <c:v>191.071</c:v>
                </c:pt>
                <c:pt idx="16038">
                  <c:v>191.09800000000001</c:v>
                </c:pt>
                <c:pt idx="16039">
                  <c:v>191.10300000000001</c:v>
                </c:pt>
                <c:pt idx="16040">
                  <c:v>191.10900000000001</c:v>
                </c:pt>
                <c:pt idx="16041">
                  <c:v>191.11600000000001</c:v>
                </c:pt>
                <c:pt idx="16042">
                  <c:v>191.12</c:v>
                </c:pt>
                <c:pt idx="16043">
                  <c:v>191.12299999999999</c:v>
                </c:pt>
                <c:pt idx="16044">
                  <c:v>191.14400000000001</c:v>
                </c:pt>
                <c:pt idx="16045">
                  <c:v>191.18700000000001</c:v>
                </c:pt>
                <c:pt idx="16046">
                  <c:v>191.22900000000001</c:v>
                </c:pt>
                <c:pt idx="16047">
                  <c:v>191.268</c:v>
                </c:pt>
                <c:pt idx="16048">
                  <c:v>191.30600000000001</c:v>
                </c:pt>
                <c:pt idx="16049">
                  <c:v>191.34700000000001</c:v>
                </c:pt>
                <c:pt idx="16050">
                  <c:v>191.376</c:v>
                </c:pt>
                <c:pt idx="16051">
                  <c:v>191.399</c:v>
                </c:pt>
                <c:pt idx="16052">
                  <c:v>191.41499999999999</c:v>
                </c:pt>
                <c:pt idx="16053">
                  <c:v>191.423</c:v>
                </c:pt>
                <c:pt idx="16054">
                  <c:v>191.428</c:v>
                </c:pt>
                <c:pt idx="16055">
                  <c:v>191.43</c:v>
                </c:pt>
                <c:pt idx="16056">
                  <c:v>191.43299999999999</c:v>
                </c:pt>
                <c:pt idx="16057">
                  <c:v>191.43600000000001</c:v>
                </c:pt>
                <c:pt idx="16058">
                  <c:v>191.43899999999999</c:v>
                </c:pt>
                <c:pt idx="16059">
                  <c:v>191.44399999999999</c:v>
                </c:pt>
                <c:pt idx="16060">
                  <c:v>191.45099999999999</c:v>
                </c:pt>
                <c:pt idx="16061">
                  <c:v>191.46100000000001</c:v>
                </c:pt>
                <c:pt idx="16062">
                  <c:v>191.46899999999999</c:v>
                </c:pt>
                <c:pt idx="16063">
                  <c:v>191.47900000000001</c:v>
                </c:pt>
                <c:pt idx="16064">
                  <c:v>191.49100000000001</c:v>
                </c:pt>
                <c:pt idx="16065">
                  <c:v>191.50399999999999</c:v>
                </c:pt>
                <c:pt idx="16066">
                  <c:v>191.51499999999999</c:v>
                </c:pt>
                <c:pt idx="16067">
                  <c:v>191.52500000000001</c:v>
                </c:pt>
                <c:pt idx="16068">
                  <c:v>191.536</c:v>
                </c:pt>
                <c:pt idx="16069">
                  <c:v>191.54300000000001</c:v>
                </c:pt>
                <c:pt idx="16070">
                  <c:v>191.547</c:v>
                </c:pt>
                <c:pt idx="16071">
                  <c:v>191.55</c:v>
                </c:pt>
                <c:pt idx="16072">
                  <c:v>191.554</c:v>
                </c:pt>
                <c:pt idx="16073">
                  <c:v>191.55600000000001</c:v>
                </c:pt>
                <c:pt idx="16074">
                  <c:v>191.56200000000001</c:v>
                </c:pt>
                <c:pt idx="16075">
                  <c:v>191.57599999999999</c:v>
                </c:pt>
                <c:pt idx="16076">
                  <c:v>191.58799999999999</c:v>
                </c:pt>
                <c:pt idx="16077">
                  <c:v>191.59899999999999</c:v>
                </c:pt>
                <c:pt idx="16078">
                  <c:v>191.61199999999999</c:v>
                </c:pt>
                <c:pt idx="16079">
                  <c:v>191.625</c:v>
                </c:pt>
                <c:pt idx="16080">
                  <c:v>191.63900000000001</c:v>
                </c:pt>
                <c:pt idx="16081">
                  <c:v>191.65100000000001</c:v>
                </c:pt>
                <c:pt idx="16082">
                  <c:v>191.661</c:v>
                </c:pt>
                <c:pt idx="16083">
                  <c:v>191.67099999999999</c:v>
                </c:pt>
                <c:pt idx="16084">
                  <c:v>191.68100000000001</c:v>
                </c:pt>
                <c:pt idx="16085">
                  <c:v>191.68799999999999</c:v>
                </c:pt>
                <c:pt idx="16086">
                  <c:v>191.69200000000001</c:v>
                </c:pt>
                <c:pt idx="16087">
                  <c:v>191.696</c:v>
                </c:pt>
                <c:pt idx="16088">
                  <c:v>191.703</c:v>
                </c:pt>
                <c:pt idx="16089">
                  <c:v>191.71199999999999</c:v>
                </c:pt>
                <c:pt idx="16090">
                  <c:v>191.71799999999999</c:v>
                </c:pt>
                <c:pt idx="16091">
                  <c:v>191.72399999999999</c:v>
                </c:pt>
                <c:pt idx="16092">
                  <c:v>191.73400000000001</c:v>
                </c:pt>
                <c:pt idx="16093">
                  <c:v>191.74600000000001</c:v>
                </c:pt>
                <c:pt idx="16094">
                  <c:v>191.75700000000001</c:v>
                </c:pt>
                <c:pt idx="16095">
                  <c:v>191.76900000000001</c:v>
                </c:pt>
                <c:pt idx="16096">
                  <c:v>191.78200000000001</c:v>
                </c:pt>
                <c:pt idx="16097">
                  <c:v>191.79499999999999</c:v>
                </c:pt>
                <c:pt idx="16098">
                  <c:v>191.80699999999999</c:v>
                </c:pt>
                <c:pt idx="16099">
                  <c:v>191.81899999999999</c:v>
                </c:pt>
                <c:pt idx="16100">
                  <c:v>191.828</c:v>
                </c:pt>
                <c:pt idx="16101">
                  <c:v>191.83500000000001</c:v>
                </c:pt>
                <c:pt idx="16102">
                  <c:v>191.85</c:v>
                </c:pt>
                <c:pt idx="16103">
                  <c:v>191.881</c:v>
                </c:pt>
                <c:pt idx="16104">
                  <c:v>191.905</c:v>
                </c:pt>
                <c:pt idx="16105">
                  <c:v>191.91300000000001</c:v>
                </c:pt>
                <c:pt idx="16106">
                  <c:v>191.92400000000001</c:v>
                </c:pt>
                <c:pt idx="16107">
                  <c:v>191.93600000000001</c:v>
                </c:pt>
                <c:pt idx="16108">
                  <c:v>191.946</c:v>
                </c:pt>
                <c:pt idx="16109">
                  <c:v>191.95400000000001</c:v>
                </c:pt>
                <c:pt idx="16110">
                  <c:v>191.96299999999999</c:v>
                </c:pt>
                <c:pt idx="16111">
                  <c:v>191.97300000000001</c:v>
                </c:pt>
                <c:pt idx="16112">
                  <c:v>191.98599999999999</c:v>
                </c:pt>
                <c:pt idx="16113">
                  <c:v>191.99700000000001</c:v>
                </c:pt>
                <c:pt idx="16114">
                  <c:v>192.005</c:v>
                </c:pt>
                <c:pt idx="16115">
                  <c:v>192.012</c:v>
                </c:pt>
                <c:pt idx="16116">
                  <c:v>192.02099999999999</c:v>
                </c:pt>
                <c:pt idx="16117">
                  <c:v>192.03100000000001</c:v>
                </c:pt>
                <c:pt idx="16118">
                  <c:v>192.04</c:v>
                </c:pt>
                <c:pt idx="16119">
                  <c:v>192.04599999999999</c:v>
                </c:pt>
                <c:pt idx="16120">
                  <c:v>192.053</c:v>
                </c:pt>
                <c:pt idx="16121">
                  <c:v>192.06200000000001</c:v>
                </c:pt>
                <c:pt idx="16122">
                  <c:v>192.06899999999999</c:v>
                </c:pt>
                <c:pt idx="16123">
                  <c:v>192.078</c:v>
                </c:pt>
                <c:pt idx="16124">
                  <c:v>192.08600000000001</c:v>
                </c:pt>
                <c:pt idx="16125">
                  <c:v>192.095</c:v>
                </c:pt>
                <c:pt idx="16126">
                  <c:v>192.101</c:v>
                </c:pt>
                <c:pt idx="16127">
                  <c:v>192.108</c:v>
                </c:pt>
                <c:pt idx="16128">
                  <c:v>192.114</c:v>
                </c:pt>
                <c:pt idx="16129">
                  <c:v>192.12100000000001</c:v>
                </c:pt>
                <c:pt idx="16130">
                  <c:v>192.12700000000001</c:v>
                </c:pt>
                <c:pt idx="16131">
                  <c:v>192.13300000000001</c:v>
                </c:pt>
                <c:pt idx="16132">
                  <c:v>192.14</c:v>
                </c:pt>
                <c:pt idx="16133">
                  <c:v>192.14599999999999</c:v>
                </c:pt>
                <c:pt idx="16134">
                  <c:v>192.154</c:v>
                </c:pt>
                <c:pt idx="16135">
                  <c:v>192.16200000000001</c:v>
                </c:pt>
                <c:pt idx="16136">
                  <c:v>192.172</c:v>
                </c:pt>
                <c:pt idx="16137">
                  <c:v>192.18100000000001</c:v>
                </c:pt>
                <c:pt idx="16138">
                  <c:v>192.18700000000001</c:v>
                </c:pt>
                <c:pt idx="16139">
                  <c:v>192.19399999999999</c:v>
                </c:pt>
                <c:pt idx="16140">
                  <c:v>192.203</c:v>
                </c:pt>
                <c:pt idx="16141">
                  <c:v>192.21100000000001</c:v>
                </c:pt>
                <c:pt idx="16142">
                  <c:v>192.22</c:v>
                </c:pt>
                <c:pt idx="16143">
                  <c:v>192.22800000000001</c:v>
                </c:pt>
                <c:pt idx="16144">
                  <c:v>192.23599999999999</c:v>
                </c:pt>
                <c:pt idx="16145">
                  <c:v>192.24299999999999</c:v>
                </c:pt>
                <c:pt idx="16146">
                  <c:v>192.249</c:v>
                </c:pt>
                <c:pt idx="16147">
                  <c:v>192.256</c:v>
                </c:pt>
                <c:pt idx="16148">
                  <c:v>192.26499999999999</c:v>
                </c:pt>
                <c:pt idx="16149">
                  <c:v>192.27600000000001</c:v>
                </c:pt>
                <c:pt idx="16150">
                  <c:v>192.28399999999999</c:v>
                </c:pt>
                <c:pt idx="16151">
                  <c:v>192.31100000000001</c:v>
                </c:pt>
                <c:pt idx="16152">
                  <c:v>192.322</c:v>
                </c:pt>
                <c:pt idx="16153">
                  <c:v>192.333</c:v>
                </c:pt>
                <c:pt idx="16154">
                  <c:v>192.34200000000001</c:v>
                </c:pt>
                <c:pt idx="16155">
                  <c:v>192.37299999999999</c:v>
                </c:pt>
                <c:pt idx="16156">
                  <c:v>192.39500000000001</c:v>
                </c:pt>
                <c:pt idx="16157">
                  <c:v>192.41900000000001</c:v>
                </c:pt>
                <c:pt idx="16158">
                  <c:v>192.43799999999999</c:v>
                </c:pt>
                <c:pt idx="16159">
                  <c:v>192.44499999999999</c:v>
                </c:pt>
                <c:pt idx="16160">
                  <c:v>192.45</c:v>
                </c:pt>
                <c:pt idx="16161">
                  <c:v>192.459</c:v>
                </c:pt>
                <c:pt idx="16162">
                  <c:v>192.46799999999999</c:v>
                </c:pt>
                <c:pt idx="16163">
                  <c:v>192.477</c:v>
                </c:pt>
                <c:pt idx="16164">
                  <c:v>192.488</c:v>
                </c:pt>
                <c:pt idx="16165">
                  <c:v>192.5</c:v>
                </c:pt>
                <c:pt idx="16166">
                  <c:v>192.512</c:v>
                </c:pt>
                <c:pt idx="16167">
                  <c:v>192.524</c:v>
                </c:pt>
                <c:pt idx="16168">
                  <c:v>192.53399999999999</c:v>
                </c:pt>
                <c:pt idx="16169">
                  <c:v>192.54300000000001</c:v>
                </c:pt>
                <c:pt idx="16170">
                  <c:v>192.553</c:v>
                </c:pt>
                <c:pt idx="16171">
                  <c:v>192.56200000000001</c:v>
                </c:pt>
                <c:pt idx="16172">
                  <c:v>192.56899999999999</c:v>
                </c:pt>
                <c:pt idx="16173">
                  <c:v>192.578</c:v>
                </c:pt>
                <c:pt idx="16174">
                  <c:v>192.59399999999999</c:v>
                </c:pt>
                <c:pt idx="16175">
                  <c:v>192.625</c:v>
                </c:pt>
                <c:pt idx="16176">
                  <c:v>192.642</c:v>
                </c:pt>
                <c:pt idx="16177">
                  <c:v>192.65199999999999</c:v>
                </c:pt>
                <c:pt idx="16178">
                  <c:v>192.65600000000001</c:v>
                </c:pt>
                <c:pt idx="16179">
                  <c:v>192.66</c:v>
                </c:pt>
                <c:pt idx="16180">
                  <c:v>192.66399999999999</c:v>
                </c:pt>
                <c:pt idx="16181">
                  <c:v>192.66800000000001</c:v>
                </c:pt>
                <c:pt idx="16182">
                  <c:v>192.672</c:v>
                </c:pt>
                <c:pt idx="16183">
                  <c:v>192.678</c:v>
                </c:pt>
                <c:pt idx="16184">
                  <c:v>192.68600000000001</c:v>
                </c:pt>
                <c:pt idx="16185">
                  <c:v>192.69300000000001</c:v>
                </c:pt>
                <c:pt idx="16186">
                  <c:v>192.7</c:v>
                </c:pt>
                <c:pt idx="16187">
                  <c:v>192.703</c:v>
                </c:pt>
                <c:pt idx="16188">
                  <c:v>192.709</c:v>
                </c:pt>
                <c:pt idx="16189">
                  <c:v>192.714</c:v>
                </c:pt>
                <c:pt idx="16190">
                  <c:v>192.72</c:v>
                </c:pt>
                <c:pt idx="16191">
                  <c:v>192.726</c:v>
                </c:pt>
                <c:pt idx="16192">
                  <c:v>192.73400000000001</c:v>
                </c:pt>
                <c:pt idx="16193">
                  <c:v>192.74199999999999</c:v>
                </c:pt>
                <c:pt idx="16194">
                  <c:v>192.76900000000001</c:v>
                </c:pt>
                <c:pt idx="16195">
                  <c:v>192.82900000000001</c:v>
                </c:pt>
                <c:pt idx="16196">
                  <c:v>192.88900000000001</c:v>
                </c:pt>
                <c:pt idx="16197">
                  <c:v>192.93100000000001</c:v>
                </c:pt>
                <c:pt idx="16198">
                  <c:v>192.96799999999999</c:v>
                </c:pt>
                <c:pt idx="16199">
                  <c:v>193</c:v>
                </c:pt>
                <c:pt idx="16200">
                  <c:v>193.03100000000001</c:v>
                </c:pt>
                <c:pt idx="16201">
                  <c:v>193.06299999999999</c:v>
                </c:pt>
                <c:pt idx="16202">
                  <c:v>193.10400000000001</c:v>
                </c:pt>
                <c:pt idx="16203">
                  <c:v>193.15100000000001</c:v>
                </c:pt>
                <c:pt idx="16204">
                  <c:v>193.18</c:v>
                </c:pt>
                <c:pt idx="16205">
                  <c:v>193.202</c:v>
                </c:pt>
                <c:pt idx="16206">
                  <c:v>193.209</c:v>
                </c:pt>
                <c:pt idx="16207">
                  <c:v>193.21100000000001</c:v>
                </c:pt>
                <c:pt idx="16208">
                  <c:v>193.215</c:v>
                </c:pt>
                <c:pt idx="16209">
                  <c:v>193.21899999999999</c:v>
                </c:pt>
                <c:pt idx="16210">
                  <c:v>193.22300000000001</c:v>
                </c:pt>
                <c:pt idx="16211">
                  <c:v>193.227</c:v>
                </c:pt>
                <c:pt idx="16212">
                  <c:v>193.232</c:v>
                </c:pt>
                <c:pt idx="16213">
                  <c:v>193.23500000000001</c:v>
                </c:pt>
                <c:pt idx="16214">
                  <c:v>193.238</c:v>
                </c:pt>
                <c:pt idx="16215">
                  <c:v>193.24100000000001</c:v>
                </c:pt>
                <c:pt idx="16216">
                  <c:v>193.245</c:v>
                </c:pt>
                <c:pt idx="16217">
                  <c:v>193.24799999999999</c:v>
                </c:pt>
                <c:pt idx="16218">
                  <c:v>193.25200000000001</c:v>
                </c:pt>
                <c:pt idx="16219">
                  <c:v>193.255</c:v>
                </c:pt>
                <c:pt idx="16220">
                  <c:v>193.25800000000001</c:v>
                </c:pt>
                <c:pt idx="16221">
                  <c:v>193.261</c:v>
                </c:pt>
                <c:pt idx="16222">
                  <c:v>193.26400000000001</c:v>
                </c:pt>
                <c:pt idx="16223">
                  <c:v>193.267</c:v>
                </c:pt>
                <c:pt idx="16224">
                  <c:v>193.27</c:v>
                </c:pt>
                <c:pt idx="16225">
                  <c:v>193.27199999999999</c:v>
                </c:pt>
                <c:pt idx="16226">
                  <c:v>193.27500000000001</c:v>
                </c:pt>
                <c:pt idx="16227">
                  <c:v>193.27799999999999</c:v>
                </c:pt>
                <c:pt idx="16228">
                  <c:v>193.28100000000001</c:v>
                </c:pt>
                <c:pt idx="16229">
                  <c:v>193.28399999999999</c:v>
                </c:pt>
                <c:pt idx="16230">
                  <c:v>193.29</c:v>
                </c:pt>
                <c:pt idx="16231">
                  <c:v>193.29599999999999</c:v>
                </c:pt>
                <c:pt idx="16232">
                  <c:v>193.30500000000001</c:v>
                </c:pt>
                <c:pt idx="16233">
                  <c:v>193.31399999999999</c:v>
                </c:pt>
                <c:pt idx="16234">
                  <c:v>193.321</c:v>
                </c:pt>
                <c:pt idx="16235">
                  <c:v>193.33</c:v>
                </c:pt>
                <c:pt idx="16236">
                  <c:v>193.34100000000001</c:v>
                </c:pt>
                <c:pt idx="16237">
                  <c:v>193.35300000000001</c:v>
                </c:pt>
                <c:pt idx="16238">
                  <c:v>193.364</c:v>
                </c:pt>
                <c:pt idx="16239">
                  <c:v>193.374</c:v>
                </c:pt>
                <c:pt idx="16240">
                  <c:v>193.38399999999999</c:v>
                </c:pt>
                <c:pt idx="16241">
                  <c:v>193.39400000000001</c:v>
                </c:pt>
                <c:pt idx="16242">
                  <c:v>193.41</c:v>
                </c:pt>
                <c:pt idx="16243">
                  <c:v>193.453</c:v>
                </c:pt>
                <c:pt idx="16244">
                  <c:v>193.511</c:v>
                </c:pt>
                <c:pt idx="16245">
                  <c:v>193.57400000000001</c:v>
                </c:pt>
                <c:pt idx="16246">
                  <c:v>193.62</c:v>
                </c:pt>
                <c:pt idx="16247">
                  <c:v>193.648</c:v>
                </c:pt>
                <c:pt idx="16248">
                  <c:v>193.667</c:v>
                </c:pt>
                <c:pt idx="16249">
                  <c:v>193.678</c:v>
                </c:pt>
                <c:pt idx="16250">
                  <c:v>193.68299999999999</c:v>
                </c:pt>
                <c:pt idx="16251">
                  <c:v>193.68899999999999</c:v>
                </c:pt>
                <c:pt idx="16252">
                  <c:v>193.69900000000001</c:v>
                </c:pt>
                <c:pt idx="16253">
                  <c:v>193.71100000000001</c:v>
                </c:pt>
                <c:pt idx="16254">
                  <c:v>193.72300000000001</c:v>
                </c:pt>
                <c:pt idx="16255">
                  <c:v>193.73500000000001</c:v>
                </c:pt>
                <c:pt idx="16256">
                  <c:v>193.74799999999999</c:v>
                </c:pt>
                <c:pt idx="16257">
                  <c:v>193.76</c:v>
                </c:pt>
                <c:pt idx="16258">
                  <c:v>193.77</c:v>
                </c:pt>
                <c:pt idx="16259">
                  <c:v>193.78</c:v>
                </c:pt>
                <c:pt idx="16260">
                  <c:v>193.785</c:v>
                </c:pt>
                <c:pt idx="16261">
                  <c:v>193.78899999999999</c:v>
                </c:pt>
                <c:pt idx="16262">
                  <c:v>193.792</c:v>
                </c:pt>
                <c:pt idx="16263">
                  <c:v>193.79599999999999</c:v>
                </c:pt>
                <c:pt idx="16264">
                  <c:v>193.8</c:v>
                </c:pt>
                <c:pt idx="16265">
                  <c:v>193.80500000000001</c:v>
                </c:pt>
                <c:pt idx="16266">
                  <c:v>193.81399999999999</c:v>
                </c:pt>
                <c:pt idx="16267">
                  <c:v>193.82300000000001</c:v>
                </c:pt>
                <c:pt idx="16268">
                  <c:v>193.833</c:v>
                </c:pt>
                <c:pt idx="16269">
                  <c:v>193.839</c:v>
                </c:pt>
                <c:pt idx="16270">
                  <c:v>193.845</c:v>
                </c:pt>
                <c:pt idx="16271">
                  <c:v>193.851</c:v>
                </c:pt>
                <c:pt idx="16272">
                  <c:v>193.858</c:v>
                </c:pt>
                <c:pt idx="16273">
                  <c:v>193.86500000000001</c:v>
                </c:pt>
                <c:pt idx="16274">
                  <c:v>193.87200000000001</c:v>
                </c:pt>
                <c:pt idx="16275">
                  <c:v>193.87899999999999</c:v>
                </c:pt>
                <c:pt idx="16276">
                  <c:v>193.88499999999999</c:v>
                </c:pt>
                <c:pt idx="16277">
                  <c:v>193.89099999999999</c:v>
                </c:pt>
                <c:pt idx="16278">
                  <c:v>193.89500000000001</c:v>
                </c:pt>
                <c:pt idx="16279">
                  <c:v>193.9</c:v>
                </c:pt>
                <c:pt idx="16280">
                  <c:v>193.905</c:v>
                </c:pt>
                <c:pt idx="16281">
                  <c:v>193.911</c:v>
                </c:pt>
                <c:pt idx="16282">
                  <c:v>193.916</c:v>
                </c:pt>
                <c:pt idx="16283">
                  <c:v>193.92099999999999</c:v>
                </c:pt>
                <c:pt idx="16284">
                  <c:v>193.92699999999999</c:v>
                </c:pt>
                <c:pt idx="16285">
                  <c:v>193.935</c:v>
                </c:pt>
                <c:pt idx="16286">
                  <c:v>193.94399999999999</c:v>
                </c:pt>
                <c:pt idx="16287">
                  <c:v>193.953</c:v>
                </c:pt>
                <c:pt idx="16288">
                  <c:v>193.959</c:v>
                </c:pt>
                <c:pt idx="16289">
                  <c:v>193.965</c:v>
                </c:pt>
                <c:pt idx="16290">
                  <c:v>193.97200000000001</c:v>
                </c:pt>
                <c:pt idx="16291">
                  <c:v>193.97800000000001</c:v>
                </c:pt>
                <c:pt idx="16292">
                  <c:v>193.98500000000001</c:v>
                </c:pt>
                <c:pt idx="16293">
                  <c:v>193.99199999999999</c:v>
                </c:pt>
                <c:pt idx="16294">
                  <c:v>193.999</c:v>
                </c:pt>
                <c:pt idx="16295">
                  <c:v>194.00399999999999</c:v>
                </c:pt>
                <c:pt idx="16296">
                  <c:v>194.00899999999999</c:v>
                </c:pt>
                <c:pt idx="16297">
                  <c:v>194.01400000000001</c:v>
                </c:pt>
                <c:pt idx="16298">
                  <c:v>194.02</c:v>
                </c:pt>
                <c:pt idx="16299">
                  <c:v>194.02500000000001</c:v>
                </c:pt>
                <c:pt idx="16300">
                  <c:v>194.03</c:v>
                </c:pt>
                <c:pt idx="16301">
                  <c:v>194.035</c:v>
                </c:pt>
                <c:pt idx="16302">
                  <c:v>194.041</c:v>
                </c:pt>
                <c:pt idx="16303">
                  <c:v>194.047</c:v>
                </c:pt>
                <c:pt idx="16304">
                  <c:v>194.054</c:v>
                </c:pt>
                <c:pt idx="16305">
                  <c:v>194.06200000000001</c:v>
                </c:pt>
                <c:pt idx="16306">
                  <c:v>194.071</c:v>
                </c:pt>
                <c:pt idx="16307">
                  <c:v>194.077</c:v>
                </c:pt>
                <c:pt idx="16308">
                  <c:v>194.083</c:v>
                </c:pt>
                <c:pt idx="16309">
                  <c:v>194.089</c:v>
                </c:pt>
                <c:pt idx="16310">
                  <c:v>194.09700000000001</c:v>
                </c:pt>
                <c:pt idx="16311">
                  <c:v>194.10400000000001</c:v>
                </c:pt>
                <c:pt idx="16312">
                  <c:v>194.11099999999999</c:v>
                </c:pt>
                <c:pt idx="16313">
                  <c:v>194.11799999999999</c:v>
                </c:pt>
                <c:pt idx="16314">
                  <c:v>194.12299999999999</c:v>
                </c:pt>
                <c:pt idx="16315">
                  <c:v>194.12700000000001</c:v>
                </c:pt>
                <c:pt idx="16316">
                  <c:v>194.13200000000001</c:v>
                </c:pt>
                <c:pt idx="16317">
                  <c:v>194.136</c:v>
                </c:pt>
                <c:pt idx="16318">
                  <c:v>194.14099999999999</c:v>
                </c:pt>
                <c:pt idx="16319">
                  <c:v>194.14599999999999</c:v>
                </c:pt>
                <c:pt idx="16320">
                  <c:v>194.15</c:v>
                </c:pt>
                <c:pt idx="16321">
                  <c:v>194.155</c:v>
                </c:pt>
                <c:pt idx="16322">
                  <c:v>194.15899999999999</c:v>
                </c:pt>
                <c:pt idx="16323">
                  <c:v>194.16399999999999</c:v>
                </c:pt>
                <c:pt idx="16324">
                  <c:v>194.16800000000001</c:v>
                </c:pt>
                <c:pt idx="16325">
                  <c:v>194.173</c:v>
                </c:pt>
                <c:pt idx="16326">
                  <c:v>194.17699999999999</c:v>
                </c:pt>
                <c:pt idx="16327">
                  <c:v>194.18199999999999</c:v>
                </c:pt>
                <c:pt idx="16328">
                  <c:v>194.18600000000001</c:v>
                </c:pt>
                <c:pt idx="16329">
                  <c:v>194.191</c:v>
                </c:pt>
                <c:pt idx="16330">
                  <c:v>194.19499999999999</c:v>
                </c:pt>
                <c:pt idx="16331">
                  <c:v>194.2</c:v>
                </c:pt>
                <c:pt idx="16332">
                  <c:v>194.20500000000001</c:v>
                </c:pt>
                <c:pt idx="16333">
                  <c:v>194.209</c:v>
                </c:pt>
                <c:pt idx="16334">
                  <c:v>194.214</c:v>
                </c:pt>
                <c:pt idx="16335">
                  <c:v>194.21799999999999</c:v>
                </c:pt>
                <c:pt idx="16336">
                  <c:v>194.22300000000001</c:v>
                </c:pt>
                <c:pt idx="16337">
                  <c:v>194.227</c:v>
                </c:pt>
                <c:pt idx="16338">
                  <c:v>194.232</c:v>
                </c:pt>
                <c:pt idx="16339">
                  <c:v>194.23599999999999</c:v>
                </c:pt>
                <c:pt idx="16340">
                  <c:v>194.24100000000001</c:v>
                </c:pt>
                <c:pt idx="16341">
                  <c:v>194.245</c:v>
                </c:pt>
                <c:pt idx="16342">
                  <c:v>194.25</c:v>
                </c:pt>
                <c:pt idx="16343">
                  <c:v>194.25399999999999</c:v>
                </c:pt>
                <c:pt idx="16344">
                  <c:v>194.25899999999999</c:v>
                </c:pt>
                <c:pt idx="16345">
                  <c:v>194.26400000000001</c:v>
                </c:pt>
                <c:pt idx="16346">
                  <c:v>194.268</c:v>
                </c:pt>
                <c:pt idx="16347">
                  <c:v>194.273</c:v>
                </c:pt>
                <c:pt idx="16348">
                  <c:v>194.27699999999999</c:v>
                </c:pt>
                <c:pt idx="16349">
                  <c:v>194.28200000000001</c:v>
                </c:pt>
                <c:pt idx="16350">
                  <c:v>194.286</c:v>
                </c:pt>
                <c:pt idx="16351">
                  <c:v>194.291</c:v>
                </c:pt>
                <c:pt idx="16352">
                  <c:v>194.29499999999999</c:v>
                </c:pt>
                <c:pt idx="16353">
                  <c:v>194.3</c:v>
                </c:pt>
                <c:pt idx="16354">
                  <c:v>194.304</c:v>
                </c:pt>
                <c:pt idx="16355">
                  <c:v>194.309</c:v>
                </c:pt>
                <c:pt idx="16356">
                  <c:v>194.31299999999999</c:v>
                </c:pt>
                <c:pt idx="16357">
                  <c:v>194.31800000000001</c:v>
                </c:pt>
                <c:pt idx="16358">
                  <c:v>194.32400000000001</c:v>
                </c:pt>
                <c:pt idx="16359">
                  <c:v>194.33099999999999</c:v>
                </c:pt>
                <c:pt idx="16360">
                  <c:v>194.34</c:v>
                </c:pt>
                <c:pt idx="16361">
                  <c:v>194.34700000000001</c:v>
                </c:pt>
                <c:pt idx="16362">
                  <c:v>194.35499999999999</c:v>
                </c:pt>
                <c:pt idx="16363">
                  <c:v>194.364</c:v>
                </c:pt>
                <c:pt idx="16364">
                  <c:v>194.374</c:v>
                </c:pt>
                <c:pt idx="16365">
                  <c:v>194.386</c:v>
                </c:pt>
                <c:pt idx="16366">
                  <c:v>194.39599999999999</c:v>
                </c:pt>
                <c:pt idx="16367">
                  <c:v>194.40600000000001</c:v>
                </c:pt>
                <c:pt idx="16368">
                  <c:v>194.416</c:v>
                </c:pt>
                <c:pt idx="16369">
                  <c:v>194.43100000000001</c:v>
                </c:pt>
                <c:pt idx="16370">
                  <c:v>194.44200000000001</c:v>
                </c:pt>
                <c:pt idx="16371">
                  <c:v>194.45599999999999</c:v>
                </c:pt>
                <c:pt idx="16372">
                  <c:v>194.48599999999999</c:v>
                </c:pt>
                <c:pt idx="16373">
                  <c:v>194.50899999999999</c:v>
                </c:pt>
                <c:pt idx="16374">
                  <c:v>194.524</c:v>
                </c:pt>
                <c:pt idx="16375">
                  <c:v>194.553</c:v>
                </c:pt>
                <c:pt idx="16376">
                  <c:v>194.589</c:v>
                </c:pt>
                <c:pt idx="16377">
                  <c:v>194.626</c:v>
                </c:pt>
                <c:pt idx="16378">
                  <c:v>194.66800000000001</c:v>
                </c:pt>
                <c:pt idx="16379">
                  <c:v>194.72499999999999</c:v>
                </c:pt>
                <c:pt idx="16380">
                  <c:v>194.755</c:v>
                </c:pt>
                <c:pt idx="16381">
                  <c:v>194.77</c:v>
                </c:pt>
                <c:pt idx="16382">
                  <c:v>194.773</c:v>
                </c:pt>
                <c:pt idx="16383">
                  <c:v>194.77699999999999</c:v>
                </c:pt>
                <c:pt idx="16384">
                  <c:v>194.78299999999999</c:v>
                </c:pt>
                <c:pt idx="16385">
                  <c:v>194.791</c:v>
                </c:pt>
                <c:pt idx="16386">
                  <c:v>194.8</c:v>
                </c:pt>
                <c:pt idx="16387">
                  <c:v>194.809</c:v>
                </c:pt>
                <c:pt idx="16388">
                  <c:v>194.82</c:v>
                </c:pt>
                <c:pt idx="16389">
                  <c:v>194.83199999999999</c:v>
                </c:pt>
                <c:pt idx="16390">
                  <c:v>194.84200000000001</c:v>
                </c:pt>
                <c:pt idx="16391">
                  <c:v>194.85300000000001</c:v>
                </c:pt>
                <c:pt idx="16392">
                  <c:v>194.863</c:v>
                </c:pt>
                <c:pt idx="16393">
                  <c:v>194.87200000000001</c:v>
                </c:pt>
                <c:pt idx="16394">
                  <c:v>194.88</c:v>
                </c:pt>
                <c:pt idx="16395">
                  <c:v>194.88800000000001</c:v>
                </c:pt>
                <c:pt idx="16396">
                  <c:v>194.89500000000001</c:v>
                </c:pt>
                <c:pt idx="16397">
                  <c:v>194.9</c:v>
                </c:pt>
                <c:pt idx="16398">
                  <c:v>194.91300000000001</c:v>
                </c:pt>
                <c:pt idx="16399">
                  <c:v>194.94</c:v>
                </c:pt>
                <c:pt idx="16400">
                  <c:v>194.96600000000001</c:v>
                </c:pt>
                <c:pt idx="16401">
                  <c:v>194.98599999999999</c:v>
                </c:pt>
                <c:pt idx="16402">
                  <c:v>195.00299999999999</c:v>
                </c:pt>
                <c:pt idx="16403">
                  <c:v>195.023</c:v>
                </c:pt>
                <c:pt idx="16404">
                  <c:v>195.041</c:v>
                </c:pt>
                <c:pt idx="16405">
                  <c:v>195.059</c:v>
                </c:pt>
                <c:pt idx="16406">
                  <c:v>195.072</c:v>
                </c:pt>
                <c:pt idx="16407">
                  <c:v>195.08</c:v>
                </c:pt>
                <c:pt idx="16408">
                  <c:v>195.09</c:v>
                </c:pt>
                <c:pt idx="16409">
                  <c:v>195.09700000000001</c:v>
                </c:pt>
                <c:pt idx="16410">
                  <c:v>195.10499999999999</c:v>
                </c:pt>
                <c:pt idx="16411">
                  <c:v>195.11500000000001</c:v>
                </c:pt>
                <c:pt idx="16412">
                  <c:v>195.12899999999999</c:v>
                </c:pt>
                <c:pt idx="16413">
                  <c:v>195.19300000000001</c:v>
                </c:pt>
                <c:pt idx="16414">
                  <c:v>195.24100000000001</c:v>
                </c:pt>
                <c:pt idx="16415">
                  <c:v>195.298</c:v>
                </c:pt>
                <c:pt idx="16416">
                  <c:v>195.375</c:v>
                </c:pt>
                <c:pt idx="16417">
                  <c:v>195.446</c:v>
                </c:pt>
                <c:pt idx="16418">
                  <c:v>195.51499999999999</c:v>
                </c:pt>
                <c:pt idx="16419">
                  <c:v>195.548</c:v>
                </c:pt>
                <c:pt idx="16420">
                  <c:v>195.56299999999999</c:v>
                </c:pt>
                <c:pt idx="16421">
                  <c:v>195.57</c:v>
                </c:pt>
                <c:pt idx="16422">
                  <c:v>195.57499999999999</c:v>
                </c:pt>
                <c:pt idx="16423">
                  <c:v>195.57900000000001</c:v>
                </c:pt>
                <c:pt idx="16424">
                  <c:v>195.584</c:v>
                </c:pt>
                <c:pt idx="16425">
                  <c:v>195.59100000000001</c:v>
                </c:pt>
                <c:pt idx="16426">
                  <c:v>195.601</c:v>
                </c:pt>
                <c:pt idx="16427">
                  <c:v>195.61</c:v>
                </c:pt>
                <c:pt idx="16428">
                  <c:v>195.619</c:v>
                </c:pt>
                <c:pt idx="16429">
                  <c:v>195.63</c:v>
                </c:pt>
                <c:pt idx="16430">
                  <c:v>195.643</c:v>
                </c:pt>
                <c:pt idx="16431">
                  <c:v>195.654</c:v>
                </c:pt>
                <c:pt idx="16432">
                  <c:v>195.66300000000001</c:v>
                </c:pt>
                <c:pt idx="16433">
                  <c:v>195.673</c:v>
                </c:pt>
                <c:pt idx="16434">
                  <c:v>195.684</c:v>
                </c:pt>
                <c:pt idx="16435">
                  <c:v>195.69399999999999</c:v>
                </c:pt>
                <c:pt idx="16436">
                  <c:v>195.702</c:v>
                </c:pt>
                <c:pt idx="16437">
                  <c:v>195.70699999999999</c:v>
                </c:pt>
                <c:pt idx="16438">
                  <c:v>195.71100000000001</c:v>
                </c:pt>
                <c:pt idx="16439">
                  <c:v>195.72</c:v>
                </c:pt>
                <c:pt idx="16440">
                  <c:v>195.75200000000001</c:v>
                </c:pt>
                <c:pt idx="16441">
                  <c:v>195.77600000000001</c:v>
                </c:pt>
                <c:pt idx="16442">
                  <c:v>195.798</c:v>
                </c:pt>
                <c:pt idx="16443">
                  <c:v>195.80699999999999</c:v>
                </c:pt>
                <c:pt idx="16444">
                  <c:v>195.809</c:v>
                </c:pt>
                <c:pt idx="16445">
                  <c:v>195.81200000000001</c:v>
                </c:pt>
                <c:pt idx="16446">
                  <c:v>195.815</c:v>
                </c:pt>
                <c:pt idx="16447">
                  <c:v>195.81800000000001</c:v>
                </c:pt>
                <c:pt idx="16448">
                  <c:v>195.82599999999999</c:v>
                </c:pt>
                <c:pt idx="16449">
                  <c:v>195.83199999999999</c:v>
                </c:pt>
                <c:pt idx="16450">
                  <c:v>195.84100000000001</c:v>
                </c:pt>
                <c:pt idx="16451">
                  <c:v>195.852</c:v>
                </c:pt>
                <c:pt idx="16452">
                  <c:v>195.86199999999999</c:v>
                </c:pt>
                <c:pt idx="16453">
                  <c:v>195.875</c:v>
                </c:pt>
                <c:pt idx="16454">
                  <c:v>195.89</c:v>
                </c:pt>
                <c:pt idx="16455">
                  <c:v>195.90299999999999</c:v>
                </c:pt>
                <c:pt idx="16456">
                  <c:v>195.91499999999999</c:v>
                </c:pt>
                <c:pt idx="16457">
                  <c:v>195.92500000000001</c:v>
                </c:pt>
                <c:pt idx="16458">
                  <c:v>195.93899999999999</c:v>
                </c:pt>
                <c:pt idx="16459">
                  <c:v>195.96600000000001</c:v>
                </c:pt>
                <c:pt idx="16460">
                  <c:v>196.00399999999999</c:v>
                </c:pt>
                <c:pt idx="16461">
                  <c:v>196.02699999999999</c:v>
                </c:pt>
                <c:pt idx="16462">
                  <c:v>196.04</c:v>
                </c:pt>
                <c:pt idx="16463">
                  <c:v>196.05699999999999</c:v>
                </c:pt>
                <c:pt idx="16464">
                  <c:v>196.06700000000001</c:v>
                </c:pt>
                <c:pt idx="16465">
                  <c:v>196.07400000000001</c:v>
                </c:pt>
                <c:pt idx="16466">
                  <c:v>196.083</c:v>
                </c:pt>
                <c:pt idx="16467">
                  <c:v>196.09399999999999</c:v>
                </c:pt>
                <c:pt idx="16468">
                  <c:v>196.102</c:v>
                </c:pt>
                <c:pt idx="16469">
                  <c:v>196.11199999999999</c:v>
                </c:pt>
                <c:pt idx="16470">
                  <c:v>196.12299999999999</c:v>
                </c:pt>
                <c:pt idx="16471">
                  <c:v>196.13399999999999</c:v>
                </c:pt>
                <c:pt idx="16472">
                  <c:v>196.14599999999999</c:v>
                </c:pt>
                <c:pt idx="16473">
                  <c:v>196.15700000000001</c:v>
                </c:pt>
                <c:pt idx="16474">
                  <c:v>196.166</c:v>
                </c:pt>
                <c:pt idx="16475">
                  <c:v>196.17599999999999</c:v>
                </c:pt>
                <c:pt idx="16476">
                  <c:v>196.18299999999999</c:v>
                </c:pt>
                <c:pt idx="16477">
                  <c:v>196.191</c:v>
                </c:pt>
                <c:pt idx="16478">
                  <c:v>196.19499999999999</c:v>
                </c:pt>
                <c:pt idx="16479">
                  <c:v>196.21700000000001</c:v>
                </c:pt>
                <c:pt idx="16480">
                  <c:v>196.24100000000001</c:v>
                </c:pt>
                <c:pt idx="16481">
                  <c:v>196.245</c:v>
                </c:pt>
                <c:pt idx="16482">
                  <c:v>196.25200000000001</c:v>
                </c:pt>
                <c:pt idx="16483">
                  <c:v>196.25800000000001</c:v>
                </c:pt>
                <c:pt idx="16484">
                  <c:v>196.26499999999999</c:v>
                </c:pt>
                <c:pt idx="16485">
                  <c:v>196.274</c:v>
                </c:pt>
                <c:pt idx="16486">
                  <c:v>196.28200000000001</c:v>
                </c:pt>
                <c:pt idx="16487">
                  <c:v>196.29300000000001</c:v>
                </c:pt>
                <c:pt idx="16488">
                  <c:v>196.30600000000001</c:v>
                </c:pt>
                <c:pt idx="16489">
                  <c:v>196.31899999999999</c:v>
                </c:pt>
                <c:pt idx="16490">
                  <c:v>196.33099999999999</c:v>
                </c:pt>
                <c:pt idx="16491">
                  <c:v>196.34200000000001</c:v>
                </c:pt>
                <c:pt idx="16492">
                  <c:v>196.351</c:v>
                </c:pt>
                <c:pt idx="16493">
                  <c:v>196.357</c:v>
                </c:pt>
                <c:pt idx="16494">
                  <c:v>196.36600000000001</c:v>
                </c:pt>
                <c:pt idx="16495">
                  <c:v>196.37700000000001</c:v>
                </c:pt>
                <c:pt idx="16496">
                  <c:v>196.38800000000001</c:v>
                </c:pt>
                <c:pt idx="16497">
                  <c:v>196.40299999999999</c:v>
                </c:pt>
                <c:pt idx="16498">
                  <c:v>196.44300000000001</c:v>
                </c:pt>
                <c:pt idx="16499">
                  <c:v>196.46299999999999</c:v>
                </c:pt>
                <c:pt idx="16500">
                  <c:v>196.47200000000001</c:v>
                </c:pt>
                <c:pt idx="16501">
                  <c:v>196.48599999999999</c:v>
                </c:pt>
                <c:pt idx="16502">
                  <c:v>196.495</c:v>
                </c:pt>
                <c:pt idx="16503">
                  <c:v>196.506</c:v>
                </c:pt>
                <c:pt idx="16504">
                  <c:v>196.51599999999999</c:v>
                </c:pt>
                <c:pt idx="16505">
                  <c:v>196.52199999999999</c:v>
                </c:pt>
                <c:pt idx="16506">
                  <c:v>196.53</c:v>
                </c:pt>
                <c:pt idx="16507">
                  <c:v>196.54</c:v>
                </c:pt>
                <c:pt idx="16508">
                  <c:v>196.55199999999999</c:v>
                </c:pt>
                <c:pt idx="16509">
                  <c:v>196.566</c:v>
                </c:pt>
                <c:pt idx="16510">
                  <c:v>196.583</c:v>
                </c:pt>
                <c:pt idx="16511">
                  <c:v>196.59899999999999</c:v>
                </c:pt>
                <c:pt idx="16512">
                  <c:v>196.61199999999999</c:v>
                </c:pt>
                <c:pt idx="16513">
                  <c:v>196.62299999999999</c:v>
                </c:pt>
                <c:pt idx="16514">
                  <c:v>196.63200000000001</c:v>
                </c:pt>
                <c:pt idx="16515">
                  <c:v>196.64099999999999</c:v>
                </c:pt>
                <c:pt idx="16516">
                  <c:v>196.65</c:v>
                </c:pt>
                <c:pt idx="16517">
                  <c:v>196.65899999999999</c:v>
                </c:pt>
                <c:pt idx="16518">
                  <c:v>196.672</c:v>
                </c:pt>
                <c:pt idx="16519">
                  <c:v>196.696</c:v>
                </c:pt>
                <c:pt idx="16520">
                  <c:v>196.73400000000001</c:v>
                </c:pt>
                <c:pt idx="16521">
                  <c:v>196.762</c:v>
                </c:pt>
                <c:pt idx="16522">
                  <c:v>196.78700000000001</c:v>
                </c:pt>
                <c:pt idx="16523">
                  <c:v>196.82300000000001</c:v>
                </c:pt>
                <c:pt idx="16524">
                  <c:v>196.85</c:v>
                </c:pt>
                <c:pt idx="16525">
                  <c:v>196.864</c:v>
                </c:pt>
                <c:pt idx="16526">
                  <c:v>196.87299999999999</c:v>
                </c:pt>
                <c:pt idx="16527">
                  <c:v>196.87700000000001</c:v>
                </c:pt>
                <c:pt idx="16528">
                  <c:v>196.89099999999999</c:v>
                </c:pt>
                <c:pt idx="16529">
                  <c:v>196.90700000000001</c:v>
                </c:pt>
                <c:pt idx="16530">
                  <c:v>196.917</c:v>
                </c:pt>
                <c:pt idx="16531">
                  <c:v>196.928</c:v>
                </c:pt>
                <c:pt idx="16532">
                  <c:v>196.93799999999999</c:v>
                </c:pt>
                <c:pt idx="16533">
                  <c:v>196.94800000000001</c:v>
                </c:pt>
                <c:pt idx="16534">
                  <c:v>196.96100000000001</c:v>
                </c:pt>
                <c:pt idx="16535">
                  <c:v>196.97300000000001</c:v>
                </c:pt>
                <c:pt idx="16536">
                  <c:v>196.98500000000001</c:v>
                </c:pt>
                <c:pt idx="16537">
                  <c:v>196.995</c:v>
                </c:pt>
                <c:pt idx="16538">
                  <c:v>197.006</c:v>
                </c:pt>
                <c:pt idx="16539">
                  <c:v>197.02699999999999</c:v>
                </c:pt>
                <c:pt idx="16540">
                  <c:v>197.06200000000001</c:v>
                </c:pt>
                <c:pt idx="16541">
                  <c:v>197.08199999999999</c:v>
                </c:pt>
                <c:pt idx="16542">
                  <c:v>197.09100000000001</c:v>
                </c:pt>
                <c:pt idx="16543">
                  <c:v>197.1</c:v>
                </c:pt>
                <c:pt idx="16544">
                  <c:v>197.108</c:v>
                </c:pt>
                <c:pt idx="16545">
                  <c:v>197.11799999999999</c:v>
                </c:pt>
                <c:pt idx="16546">
                  <c:v>197.12899999999999</c:v>
                </c:pt>
                <c:pt idx="16547">
                  <c:v>197.143</c:v>
                </c:pt>
                <c:pt idx="16548">
                  <c:v>197.15700000000001</c:v>
                </c:pt>
                <c:pt idx="16549">
                  <c:v>197.16900000000001</c:v>
                </c:pt>
                <c:pt idx="16550">
                  <c:v>197.18100000000001</c:v>
                </c:pt>
                <c:pt idx="16551">
                  <c:v>197.19399999999999</c:v>
                </c:pt>
                <c:pt idx="16552">
                  <c:v>197.20599999999999</c:v>
                </c:pt>
                <c:pt idx="16553">
                  <c:v>197.21700000000001</c:v>
                </c:pt>
                <c:pt idx="16554">
                  <c:v>197.22800000000001</c:v>
                </c:pt>
                <c:pt idx="16555">
                  <c:v>197.238</c:v>
                </c:pt>
                <c:pt idx="16556">
                  <c:v>197.249</c:v>
                </c:pt>
                <c:pt idx="16557">
                  <c:v>197.26</c:v>
                </c:pt>
                <c:pt idx="16558">
                  <c:v>197.27799999999999</c:v>
                </c:pt>
                <c:pt idx="16559">
                  <c:v>197.31800000000001</c:v>
                </c:pt>
                <c:pt idx="16560">
                  <c:v>197.35400000000001</c:v>
                </c:pt>
                <c:pt idx="16561">
                  <c:v>197.386</c:v>
                </c:pt>
                <c:pt idx="16562">
                  <c:v>197.387</c:v>
                </c:pt>
                <c:pt idx="16563">
                  <c:v>197.404</c:v>
                </c:pt>
                <c:pt idx="16564">
                  <c:v>197.41499999999999</c:v>
                </c:pt>
                <c:pt idx="16565">
                  <c:v>197.42400000000001</c:v>
                </c:pt>
                <c:pt idx="16566">
                  <c:v>197.43799999999999</c:v>
                </c:pt>
                <c:pt idx="16567">
                  <c:v>197.45</c:v>
                </c:pt>
                <c:pt idx="16568">
                  <c:v>197.46100000000001</c:v>
                </c:pt>
                <c:pt idx="16569">
                  <c:v>197.47300000000001</c:v>
                </c:pt>
                <c:pt idx="16570">
                  <c:v>197.48500000000001</c:v>
                </c:pt>
                <c:pt idx="16571">
                  <c:v>197.49600000000001</c:v>
                </c:pt>
                <c:pt idx="16572">
                  <c:v>197.50700000000001</c:v>
                </c:pt>
                <c:pt idx="16573">
                  <c:v>197.51599999999999</c:v>
                </c:pt>
                <c:pt idx="16574">
                  <c:v>197.53</c:v>
                </c:pt>
                <c:pt idx="16575">
                  <c:v>197.53899999999999</c:v>
                </c:pt>
                <c:pt idx="16576">
                  <c:v>197.54499999999999</c:v>
                </c:pt>
                <c:pt idx="16577">
                  <c:v>197.554</c:v>
                </c:pt>
                <c:pt idx="16578">
                  <c:v>197.56299999999999</c:v>
                </c:pt>
                <c:pt idx="16579">
                  <c:v>197.572</c:v>
                </c:pt>
                <c:pt idx="16580">
                  <c:v>197.584</c:v>
                </c:pt>
                <c:pt idx="16581">
                  <c:v>197.595</c:v>
                </c:pt>
                <c:pt idx="16582">
                  <c:v>197.607</c:v>
                </c:pt>
                <c:pt idx="16583">
                  <c:v>197.61799999999999</c:v>
                </c:pt>
                <c:pt idx="16584">
                  <c:v>197.631</c:v>
                </c:pt>
                <c:pt idx="16585">
                  <c:v>197.65299999999999</c:v>
                </c:pt>
                <c:pt idx="16586">
                  <c:v>197.67699999999999</c:v>
                </c:pt>
                <c:pt idx="16587">
                  <c:v>197.714</c:v>
                </c:pt>
                <c:pt idx="16588">
                  <c:v>197.74799999999999</c:v>
                </c:pt>
                <c:pt idx="16589">
                  <c:v>197.77799999999999</c:v>
                </c:pt>
                <c:pt idx="16590">
                  <c:v>197.804</c:v>
                </c:pt>
                <c:pt idx="16591">
                  <c:v>197.828</c:v>
                </c:pt>
                <c:pt idx="16592">
                  <c:v>197.839</c:v>
                </c:pt>
                <c:pt idx="16593">
                  <c:v>197.846</c:v>
                </c:pt>
                <c:pt idx="16594">
                  <c:v>197.851</c:v>
                </c:pt>
                <c:pt idx="16595">
                  <c:v>197.85900000000001</c:v>
                </c:pt>
                <c:pt idx="16596">
                  <c:v>197.869</c:v>
                </c:pt>
                <c:pt idx="16597">
                  <c:v>197.87799999999999</c:v>
                </c:pt>
                <c:pt idx="16598">
                  <c:v>197.887</c:v>
                </c:pt>
                <c:pt idx="16599">
                  <c:v>197.898</c:v>
                </c:pt>
                <c:pt idx="16600">
                  <c:v>197.91</c:v>
                </c:pt>
                <c:pt idx="16601">
                  <c:v>197.92099999999999</c:v>
                </c:pt>
                <c:pt idx="16602">
                  <c:v>197.93299999999999</c:v>
                </c:pt>
                <c:pt idx="16603">
                  <c:v>197.94399999999999</c:v>
                </c:pt>
                <c:pt idx="16604">
                  <c:v>197.95599999999999</c:v>
                </c:pt>
                <c:pt idx="16605">
                  <c:v>197.982</c:v>
                </c:pt>
                <c:pt idx="16606">
                  <c:v>198.01499999999999</c:v>
                </c:pt>
                <c:pt idx="16607">
                  <c:v>198.035</c:v>
                </c:pt>
                <c:pt idx="16608">
                  <c:v>198.042</c:v>
                </c:pt>
                <c:pt idx="16609">
                  <c:v>198.05099999999999</c:v>
                </c:pt>
                <c:pt idx="16610">
                  <c:v>198.06200000000001</c:v>
                </c:pt>
                <c:pt idx="16611">
                  <c:v>198.07400000000001</c:v>
                </c:pt>
                <c:pt idx="16612">
                  <c:v>198.08500000000001</c:v>
                </c:pt>
                <c:pt idx="16613">
                  <c:v>198.09200000000001</c:v>
                </c:pt>
                <c:pt idx="16614">
                  <c:v>198.102</c:v>
                </c:pt>
                <c:pt idx="16615">
                  <c:v>198.11099999999999</c:v>
                </c:pt>
                <c:pt idx="16616">
                  <c:v>198.12200000000001</c:v>
                </c:pt>
                <c:pt idx="16617">
                  <c:v>198.13399999999999</c:v>
                </c:pt>
                <c:pt idx="16618">
                  <c:v>198.14400000000001</c:v>
                </c:pt>
                <c:pt idx="16619">
                  <c:v>198.155</c:v>
                </c:pt>
                <c:pt idx="16620">
                  <c:v>198.16499999999999</c:v>
                </c:pt>
                <c:pt idx="16621">
                  <c:v>198.203</c:v>
                </c:pt>
                <c:pt idx="16622">
                  <c:v>198.27799999999999</c:v>
                </c:pt>
                <c:pt idx="16623">
                  <c:v>198.28</c:v>
                </c:pt>
                <c:pt idx="16624">
                  <c:v>198.28700000000001</c:v>
                </c:pt>
                <c:pt idx="16625">
                  <c:v>198.29300000000001</c:v>
                </c:pt>
                <c:pt idx="16626">
                  <c:v>198.298</c:v>
                </c:pt>
                <c:pt idx="16627">
                  <c:v>198.30500000000001</c:v>
                </c:pt>
                <c:pt idx="16628">
                  <c:v>198.31299999999999</c:v>
                </c:pt>
                <c:pt idx="16629">
                  <c:v>198.32300000000001</c:v>
                </c:pt>
                <c:pt idx="16630">
                  <c:v>198.333</c:v>
                </c:pt>
                <c:pt idx="16631">
                  <c:v>198.34299999999999</c:v>
                </c:pt>
                <c:pt idx="16632">
                  <c:v>198.35300000000001</c:v>
                </c:pt>
                <c:pt idx="16633">
                  <c:v>198.363</c:v>
                </c:pt>
                <c:pt idx="16634">
                  <c:v>198.37299999999999</c:v>
                </c:pt>
                <c:pt idx="16635">
                  <c:v>198.38499999999999</c:v>
                </c:pt>
                <c:pt idx="16636">
                  <c:v>198.39699999999999</c:v>
                </c:pt>
                <c:pt idx="16637">
                  <c:v>198.40700000000001</c:v>
                </c:pt>
                <c:pt idx="16638">
                  <c:v>198.41800000000001</c:v>
                </c:pt>
                <c:pt idx="16639">
                  <c:v>198.429</c:v>
                </c:pt>
                <c:pt idx="16640">
                  <c:v>198.44300000000001</c:v>
                </c:pt>
                <c:pt idx="16641">
                  <c:v>198.464</c:v>
                </c:pt>
                <c:pt idx="16642">
                  <c:v>198.49</c:v>
                </c:pt>
                <c:pt idx="16643">
                  <c:v>198.512</c:v>
                </c:pt>
                <c:pt idx="16644">
                  <c:v>198.547</c:v>
                </c:pt>
                <c:pt idx="16645">
                  <c:v>198.554</c:v>
                </c:pt>
                <c:pt idx="16646">
                  <c:v>198.55500000000001</c:v>
                </c:pt>
                <c:pt idx="16647">
                  <c:v>198.55600000000001</c:v>
                </c:pt>
                <c:pt idx="16648">
                  <c:v>198.56100000000001</c:v>
                </c:pt>
                <c:pt idx="16649">
                  <c:v>198.58199999999999</c:v>
                </c:pt>
                <c:pt idx="16650">
                  <c:v>198.607</c:v>
                </c:pt>
                <c:pt idx="16651">
                  <c:v>198.62</c:v>
                </c:pt>
                <c:pt idx="16652">
                  <c:v>198.62</c:v>
                </c:pt>
                <c:pt idx="16653">
                  <c:v>198.62</c:v>
                </c:pt>
                <c:pt idx="16654">
                  <c:v>198.642</c:v>
                </c:pt>
                <c:pt idx="16655">
                  <c:v>198.672</c:v>
                </c:pt>
                <c:pt idx="16656">
                  <c:v>198.703</c:v>
                </c:pt>
                <c:pt idx="16657">
                  <c:v>198.73400000000001</c:v>
                </c:pt>
                <c:pt idx="16658">
                  <c:v>198.77</c:v>
                </c:pt>
                <c:pt idx="16659">
                  <c:v>198.798</c:v>
                </c:pt>
                <c:pt idx="16660">
                  <c:v>198.81299999999999</c:v>
                </c:pt>
                <c:pt idx="16661">
                  <c:v>198.821</c:v>
                </c:pt>
                <c:pt idx="16662">
                  <c:v>198.828</c:v>
                </c:pt>
                <c:pt idx="16663">
                  <c:v>198.83799999999999</c:v>
                </c:pt>
                <c:pt idx="16664">
                  <c:v>198.84899999999999</c:v>
                </c:pt>
                <c:pt idx="16665">
                  <c:v>198.85300000000001</c:v>
                </c:pt>
                <c:pt idx="16666">
                  <c:v>198.864</c:v>
                </c:pt>
                <c:pt idx="16667">
                  <c:v>198.904</c:v>
                </c:pt>
                <c:pt idx="16668">
                  <c:v>198.946</c:v>
                </c:pt>
                <c:pt idx="16669">
                  <c:v>198.98099999999999</c:v>
                </c:pt>
                <c:pt idx="16670">
                  <c:v>199.03800000000001</c:v>
                </c:pt>
                <c:pt idx="16671">
                  <c:v>199.09100000000001</c:v>
                </c:pt>
                <c:pt idx="16672">
                  <c:v>199.12899999999999</c:v>
                </c:pt>
                <c:pt idx="16673">
                  <c:v>199.172</c:v>
                </c:pt>
                <c:pt idx="16674">
                  <c:v>199.185</c:v>
                </c:pt>
                <c:pt idx="16675">
                  <c:v>199.18799999999999</c:v>
                </c:pt>
                <c:pt idx="16676">
                  <c:v>199.19200000000001</c:v>
                </c:pt>
                <c:pt idx="16677">
                  <c:v>199.19900000000001</c:v>
                </c:pt>
                <c:pt idx="16678">
                  <c:v>199.208</c:v>
                </c:pt>
                <c:pt idx="16679">
                  <c:v>199.21899999999999</c:v>
                </c:pt>
                <c:pt idx="16680">
                  <c:v>199.232</c:v>
                </c:pt>
                <c:pt idx="16681">
                  <c:v>199.244</c:v>
                </c:pt>
                <c:pt idx="16682">
                  <c:v>199.255</c:v>
                </c:pt>
                <c:pt idx="16683">
                  <c:v>199.267</c:v>
                </c:pt>
                <c:pt idx="16684">
                  <c:v>199.28</c:v>
                </c:pt>
                <c:pt idx="16685">
                  <c:v>199.291</c:v>
                </c:pt>
                <c:pt idx="16686">
                  <c:v>199.3</c:v>
                </c:pt>
                <c:pt idx="16687">
                  <c:v>199.31</c:v>
                </c:pt>
                <c:pt idx="16688">
                  <c:v>199.32</c:v>
                </c:pt>
                <c:pt idx="16689">
                  <c:v>199.328</c:v>
                </c:pt>
                <c:pt idx="16690">
                  <c:v>199.334</c:v>
                </c:pt>
                <c:pt idx="16691">
                  <c:v>199.34</c:v>
                </c:pt>
                <c:pt idx="16692">
                  <c:v>199.34800000000001</c:v>
                </c:pt>
                <c:pt idx="16693">
                  <c:v>199.357</c:v>
                </c:pt>
                <c:pt idx="16694">
                  <c:v>199.36500000000001</c:v>
                </c:pt>
                <c:pt idx="16695">
                  <c:v>199.37299999999999</c:v>
                </c:pt>
                <c:pt idx="16696">
                  <c:v>199.38300000000001</c:v>
                </c:pt>
                <c:pt idx="16697">
                  <c:v>199.39599999999999</c:v>
                </c:pt>
                <c:pt idx="16698">
                  <c:v>199.41</c:v>
                </c:pt>
                <c:pt idx="16699">
                  <c:v>199.422</c:v>
                </c:pt>
                <c:pt idx="16700">
                  <c:v>199.435</c:v>
                </c:pt>
                <c:pt idx="16701">
                  <c:v>199.44499999999999</c:v>
                </c:pt>
                <c:pt idx="16702">
                  <c:v>199.45500000000001</c:v>
                </c:pt>
                <c:pt idx="16703">
                  <c:v>199.46700000000001</c:v>
                </c:pt>
                <c:pt idx="16704">
                  <c:v>199.477</c:v>
                </c:pt>
                <c:pt idx="16705">
                  <c:v>199.48599999999999</c:v>
                </c:pt>
                <c:pt idx="16706">
                  <c:v>199.49</c:v>
                </c:pt>
                <c:pt idx="16707">
                  <c:v>199.50200000000001</c:v>
                </c:pt>
                <c:pt idx="16708">
                  <c:v>199.51900000000001</c:v>
                </c:pt>
                <c:pt idx="16709">
                  <c:v>199.52799999999999</c:v>
                </c:pt>
                <c:pt idx="16710">
                  <c:v>199.53</c:v>
                </c:pt>
                <c:pt idx="16711">
                  <c:v>199.53700000000001</c:v>
                </c:pt>
                <c:pt idx="16712">
                  <c:v>199.56100000000001</c:v>
                </c:pt>
                <c:pt idx="16713">
                  <c:v>199.59100000000001</c:v>
                </c:pt>
                <c:pt idx="16714">
                  <c:v>199.602</c:v>
                </c:pt>
                <c:pt idx="16715">
                  <c:v>199.608</c:v>
                </c:pt>
                <c:pt idx="16716">
                  <c:v>199.62100000000001</c:v>
                </c:pt>
                <c:pt idx="16717">
                  <c:v>199.631</c:v>
                </c:pt>
                <c:pt idx="16718">
                  <c:v>199.64099999999999</c:v>
                </c:pt>
                <c:pt idx="16719">
                  <c:v>199.655</c:v>
                </c:pt>
                <c:pt idx="16720">
                  <c:v>199.666</c:v>
                </c:pt>
                <c:pt idx="16721">
                  <c:v>199.67599999999999</c:v>
                </c:pt>
                <c:pt idx="16722">
                  <c:v>199.68700000000001</c:v>
                </c:pt>
                <c:pt idx="16723">
                  <c:v>199.69900000000001</c:v>
                </c:pt>
                <c:pt idx="16724">
                  <c:v>199.71</c:v>
                </c:pt>
                <c:pt idx="16725">
                  <c:v>199.721</c:v>
                </c:pt>
                <c:pt idx="16726">
                  <c:v>199.73099999999999</c:v>
                </c:pt>
                <c:pt idx="16727">
                  <c:v>199.749</c:v>
                </c:pt>
                <c:pt idx="16728">
                  <c:v>199.797</c:v>
                </c:pt>
                <c:pt idx="16729">
                  <c:v>199.852</c:v>
                </c:pt>
                <c:pt idx="16730">
                  <c:v>199.89699999999999</c:v>
                </c:pt>
                <c:pt idx="16731">
                  <c:v>199.9</c:v>
                </c:pt>
                <c:pt idx="16732">
                  <c:v>199.90700000000001</c:v>
                </c:pt>
                <c:pt idx="16733">
                  <c:v>199.923</c:v>
                </c:pt>
                <c:pt idx="16734">
                  <c:v>199.93299999999999</c:v>
                </c:pt>
                <c:pt idx="16735">
                  <c:v>199.94300000000001</c:v>
                </c:pt>
                <c:pt idx="16736">
                  <c:v>199.95500000000001</c:v>
                </c:pt>
                <c:pt idx="16737">
                  <c:v>199.96899999999999</c:v>
                </c:pt>
                <c:pt idx="16738">
                  <c:v>199.98699999999999</c:v>
                </c:pt>
                <c:pt idx="16739">
                  <c:v>200</c:v>
                </c:pt>
                <c:pt idx="16740">
                  <c:v>200.00899999999999</c:v>
                </c:pt>
                <c:pt idx="16741">
                  <c:v>200.018</c:v>
                </c:pt>
                <c:pt idx="16742">
                  <c:v>200.02799999999999</c:v>
                </c:pt>
                <c:pt idx="16743">
                  <c:v>200.03700000000001</c:v>
                </c:pt>
                <c:pt idx="16744">
                  <c:v>200.047</c:v>
                </c:pt>
                <c:pt idx="16745">
                  <c:v>200.05799999999999</c:v>
                </c:pt>
                <c:pt idx="16746">
                  <c:v>200.06800000000001</c:v>
                </c:pt>
                <c:pt idx="16747">
                  <c:v>200.077</c:v>
                </c:pt>
                <c:pt idx="16748">
                  <c:v>200.095</c:v>
                </c:pt>
                <c:pt idx="16749">
                  <c:v>200.13499999999999</c:v>
                </c:pt>
                <c:pt idx="16750">
                  <c:v>200.19200000000001</c:v>
                </c:pt>
                <c:pt idx="16751">
                  <c:v>200.249</c:v>
                </c:pt>
                <c:pt idx="16752">
                  <c:v>200.28899999999999</c:v>
                </c:pt>
                <c:pt idx="16753">
                  <c:v>200.31</c:v>
                </c:pt>
                <c:pt idx="16754">
                  <c:v>200.321</c:v>
                </c:pt>
                <c:pt idx="16755">
                  <c:v>200.328</c:v>
                </c:pt>
                <c:pt idx="16756">
                  <c:v>200.33600000000001</c:v>
                </c:pt>
                <c:pt idx="16757">
                  <c:v>200.345</c:v>
                </c:pt>
                <c:pt idx="16758">
                  <c:v>200.35499999999999</c:v>
                </c:pt>
                <c:pt idx="16759">
                  <c:v>200.36500000000001</c:v>
                </c:pt>
                <c:pt idx="16760">
                  <c:v>200.375</c:v>
                </c:pt>
                <c:pt idx="16761">
                  <c:v>200.38399999999999</c:v>
                </c:pt>
                <c:pt idx="16762">
                  <c:v>200.39500000000001</c:v>
                </c:pt>
                <c:pt idx="16763">
                  <c:v>200.40799999999999</c:v>
                </c:pt>
                <c:pt idx="16764">
                  <c:v>200.42099999999999</c:v>
                </c:pt>
                <c:pt idx="16765">
                  <c:v>200.43199999999999</c:v>
                </c:pt>
                <c:pt idx="16766">
                  <c:v>200.43799999999999</c:v>
                </c:pt>
                <c:pt idx="16767">
                  <c:v>200.447</c:v>
                </c:pt>
                <c:pt idx="16768">
                  <c:v>200.45699999999999</c:v>
                </c:pt>
                <c:pt idx="16769">
                  <c:v>200.46700000000001</c:v>
                </c:pt>
                <c:pt idx="16770">
                  <c:v>200.47399999999999</c:v>
                </c:pt>
                <c:pt idx="16771">
                  <c:v>200.483</c:v>
                </c:pt>
                <c:pt idx="16772">
                  <c:v>200.50399999999999</c:v>
                </c:pt>
                <c:pt idx="16773">
                  <c:v>200.512</c:v>
                </c:pt>
                <c:pt idx="16774">
                  <c:v>200.52199999999999</c:v>
                </c:pt>
                <c:pt idx="16775">
                  <c:v>200.536</c:v>
                </c:pt>
                <c:pt idx="16776">
                  <c:v>200.547</c:v>
                </c:pt>
                <c:pt idx="16777">
                  <c:v>200.55500000000001</c:v>
                </c:pt>
                <c:pt idx="16778">
                  <c:v>200.56</c:v>
                </c:pt>
                <c:pt idx="16779">
                  <c:v>200.565</c:v>
                </c:pt>
                <c:pt idx="16780">
                  <c:v>200.57900000000001</c:v>
                </c:pt>
                <c:pt idx="16781">
                  <c:v>200.602</c:v>
                </c:pt>
                <c:pt idx="16782">
                  <c:v>200.624</c:v>
                </c:pt>
                <c:pt idx="16783">
                  <c:v>200.64099999999999</c:v>
                </c:pt>
                <c:pt idx="16784">
                  <c:v>200.64699999999999</c:v>
                </c:pt>
                <c:pt idx="16785">
                  <c:v>200.65799999999999</c:v>
                </c:pt>
                <c:pt idx="16786">
                  <c:v>200.68700000000001</c:v>
                </c:pt>
                <c:pt idx="16787">
                  <c:v>200.72399999999999</c:v>
                </c:pt>
                <c:pt idx="16788">
                  <c:v>200.768</c:v>
                </c:pt>
                <c:pt idx="16789">
                  <c:v>200.83199999999999</c:v>
                </c:pt>
                <c:pt idx="16790">
                  <c:v>200.89099999999999</c:v>
                </c:pt>
                <c:pt idx="16791">
                  <c:v>200.91200000000001</c:v>
                </c:pt>
                <c:pt idx="16792">
                  <c:v>200.917</c:v>
                </c:pt>
                <c:pt idx="16793">
                  <c:v>200.92099999999999</c:v>
                </c:pt>
                <c:pt idx="16794">
                  <c:v>200.92699999999999</c:v>
                </c:pt>
                <c:pt idx="16795">
                  <c:v>200.93600000000001</c:v>
                </c:pt>
                <c:pt idx="16796">
                  <c:v>200.946</c:v>
                </c:pt>
                <c:pt idx="16797">
                  <c:v>200.95400000000001</c:v>
                </c:pt>
                <c:pt idx="16798">
                  <c:v>200.964</c:v>
                </c:pt>
                <c:pt idx="16799">
                  <c:v>200.976</c:v>
                </c:pt>
                <c:pt idx="16800">
                  <c:v>200.989</c:v>
                </c:pt>
                <c:pt idx="16801">
                  <c:v>200.99799999999999</c:v>
                </c:pt>
                <c:pt idx="16802">
                  <c:v>201.00800000000001</c:v>
                </c:pt>
                <c:pt idx="16803">
                  <c:v>201.017</c:v>
                </c:pt>
                <c:pt idx="16804">
                  <c:v>201.02600000000001</c:v>
                </c:pt>
                <c:pt idx="16805">
                  <c:v>201.035</c:v>
                </c:pt>
                <c:pt idx="16806">
                  <c:v>201.042</c:v>
                </c:pt>
                <c:pt idx="16807">
                  <c:v>201.04499999999999</c:v>
                </c:pt>
                <c:pt idx="16808">
                  <c:v>201.04900000000001</c:v>
                </c:pt>
                <c:pt idx="16809">
                  <c:v>201.05500000000001</c:v>
                </c:pt>
                <c:pt idx="16810">
                  <c:v>201.065</c:v>
                </c:pt>
                <c:pt idx="16811">
                  <c:v>201.071</c:v>
                </c:pt>
                <c:pt idx="16812">
                  <c:v>201.08199999999999</c:v>
                </c:pt>
                <c:pt idx="16813">
                  <c:v>201.09100000000001</c:v>
                </c:pt>
                <c:pt idx="16814">
                  <c:v>201.10400000000001</c:v>
                </c:pt>
                <c:pt idx="16815">
                  <c:v>201.11600000000001</c:v>
                </c:pt>
                <c:pt idx="16816">
                  <c:v>201.12799999999999</c:v>
                </c:pt>
                <c:pt idx="16817">
                  <c:v>201.14099999999999</c:v>
                </c:pt>
                <c:pt idx="16818">
                  <c:v>201.15299999999999</c:v>
                </c:pt>
                <c:pt idx="16819">
                  <c:v>201.16300000000001</c:v>
                </c:pt>
                <c:pt idx="16820">
                  <c:v>201.17400000000001</c:v>
                </c:pt>
                <c:pt idx="16821">
                  <c:v>201.185</c:v>
                </c:pt>
                <c:pt idx="16822">
                  <c:v>201.19399999999999</c:v>
                </c:pt>
                <c:pt idx="16823">
                  <c:v>201.20500000000001</c:v>
                </c:pt>
                <c:pt idx="16824">
                  <c:v>201.215</c:v>
                </c:pt>
                <c:pt idx="16825">
                  <c:v>201.21799999999999</c:v>
                </c:pt>
                <c:pt idx="16826">
                  <c:v>201.221</c:v>
                </c:pt>
                <c:pt idx="16827">
                  <c:v>201.22399999999999</c:v>
                </c:pt>
                <c:pt idx="16828">
                  <c:v>201.22800000000001</c:v>
                </c:pt>
                <c:pt idx="16829">
                  <c:v>201.232</c:v>
                </c:pt>
                <c:pt idx="16830">
                  <c:v>201.24600000000001</c:v>
                </c:pt>
                <c:pt idx="16831">
                  <c:v>201.26300000000001</c:v>
                </c:pt>
                <c:pt idx="16832">
                  <c:v>201.273</c:v>
                </c:pt>
                <c:pt idx="16833">
                  <c:v>201.28100000000001</c:v>
                </c:pt>
                <c:pt idx="16834">
                  <c:v>201.29</c:v>
                </c:pt>
                <c:pt idx="16835">
                  <c:v>201.31</c:v>
                </c:pt>
                <c:pt idx="16836">
                  <c:v>201.34</c:v>
                </c:pt>
                <c:pt idx="16837">
                  <c:v>201.37</c:v>
                </c:pt>
                <c:pt idx="16838">
                  <c:v>201.40299999999999</c:v>
                </c:pt>
                <c:pt idx="16839">
                  <c:v>201.44499999999999</c:v>
                </c:pt>
                <c:pt idx="16840">
                  <c:v>201.494</c:v>
                </c:pt>
                <c:pt idx="16841">
                  <c:v>201.53200000000001</c:v>
                </c:pt>
                <c:pt idx="16842">
                  <c:v>201.541</c:v>
                </c:pt>
                <c:pt idx="16843">
                  <c:v>201.547</c:v>
                </c:pt>
                <c:pt idx="16844">
                  <c:v>201.553</c:v>
                </c:pt>
                <c:pt idx="16845">
                  <c:v>201.56</c:v>
                </c:pt>
                <c:pt idx="16846">
                  <c:v>201.56800000000001</c:v>
                </c:pt>
                <c:pt idx="16847">
                  <c:v>201.58</c:v>
                </c:pt>
                <c:pt idx="16848">
                  <c:v>201.58799999999999</c:v>
                </c:pt>
                <c:pt idx="16849">
                  <c:v>201.59800000000001</c:v>
                </c:pt>
                <c:pt idx="16850">
                  <c:v>201.608</c:v>
                </c:pt>
                <c:pt idx="16851">
                  <c:v>201.62</c:v>
                </c:pt>
                <c:pt idx="16852">
                  <c:v>201.63200000000001</c:v>
                </c:pt>
                <c:pt idx="16853">
                  <c:v>201.643</c:v>
                </c:pt>
                <c:pt idx="16854">
                  <c:v>201.655</c:v>
                </c:pt>
                <c:pt idx="16855">
                  <c:v>201.66499999999999</c:v>
                </c:pt>
                <c:pt idx="16856">
                  <c:v>201.67500000000001</c:v>
                </c:pt>
                <c:pt idx="16857">
                  <c:v>201.68600000000001</c:v>
                </c:pt>
                <c:pt idx="16858">
                  <c:v>201.69399999999999</c:v>
                </c:pt>
                <c:pt idx="16859">
                  <c:v>201.70099999999999</c:v>
                </c:pt>
                <c:pt idx="16860">
                  <c:v>201.70599999999999</c:v>
                </c:pt>
                <c:pt idx="16861">
                  <c:v>201.72300000000001</c:v>
                </c:pt>
                <c:pt idx="16862">
                  <c:v>201.738</c:v>
                </c:pt>
                <c:pt idx="16863">
                  <c:v>201.749</c:v>
                </c:pt>
                <c:pt idx="16864">
                  <c:v>201.756</c:v>
                </c:pt>
                <c:pt idx="16865">
                  <c:v>201.75800000000001</c:v>
                </c:pt>
                <c:pt idx="16866">
                  <c:v>201.761</c:v>
                </c:pt>
                <c:pt idx="16867">
                  <c:v>201.76400000000001</c:v>
                </c:pt>
                <c:pt idx="16868">
                  <c:v>201.77</c:v>
                </c:pt>
                <c:pt idx="16869">
                  <c:v>201.77799999999999</c:v>
                </c:pt>
                <c:pt idx="16870">
                  <c:v>201.78800000000001</c:v>
                </c:pt>
                <c:pt idx="16871">
                  <c:v>201.79900000000001</c:v>
                </c:pt>
                <c:pt idx="16872">
                  <c:v>201.81200000000001</c:v>
                </c:pt>
                <c:pt idx="16873">
                  <c:v>201.82599999999999</c:v>
                </c:pt>
                <c:pt idx="16874">
                  <c:v>201.84299999999999</c:v>
                </c:pt>
                <c:pt idx="16875">
                  <c:v>201.85300000000001</c:v>
                </c:pt>
                <c:pt idx="16876">
                  <c:v>201.864</c:v>
                </c:pt>
                <c:pt idx="16877">
                  <c:v>201.875</c:v>
                </c:pt>
                <c:pt idx="16878">
                  <c:v>201.88499999999999</c:v>
                </c:pt>
                <c:pt idx="16879">
                  <c:v>201.892</c:v>
                </c:pt>
                <c:pt idx="16880">
                  <c:v>201.899</c:v>
                </c:pt>
                <c:pt idx="16881">
                  <c:v>201.905</c:v>
                </c:pt>
                <c:pt idx="16882">
                  <c:v>201.91</c:v>
                </c:pt>
                <c:pt idx="16883">
                  <c:v>201.91499999999999</c:v>
                </c:pt>
                <c:pt idx="16884">
                  <c:v>201.93</c:v>
                </c:pt>
                <c:pt idx="16885">
                  <c:v>201.964</c:v>
                </c:pt>
                <c:pt idx="16886">
                  <c:v>202.00200000000001</c:v>
                </c:pt>
                <c:pt idx="16887">
                  <c:v>202.03700000000001</c:v>
                </c:pt>
                <c:pt idx="16888">
                  <c:v>202.06899999999999</c:v>
                </c:pt>
                <c:pt idx="16889">
                  <c:v>202.1</c:v>
                </c:pt>
                <c:pt idx="16890">
                  <c:v>202.13</c:v>
                </c:pt>
                <c:pt idx="16891">
                  <c:v>202.16</c:v>
                </c:pt>
                <c:pt idx="16892">
                  <c:v>202.18799999999999</c:v>
                </c:pt>
                <c:pt idx="16893">
                  <c:v>202.214</c:v>
                </c:pt>
                <c:pt idx="16894">
                  <c:v>202.238</c:v>
                </c:pt>
                <c:pt idx="16895">
                  <c:v>202.251</c:v>
                </c:pt>
                <c:pt idx="16896">
                  <c:v>202.25299999999999</c:v>
                </c:pt>
                <c:pt idx="16897">
                  <c:v>202.25700000000001</c:v>
                </c:pt>
                <c:pt idx="16898">
                  <c:v>202.262</c:v>
                </c:pt>
                <c:pt idx="16899">
                  <c:v>202.26599999999999</c:v>
                </c:pt>
                <c:pt idx="16900">
                  <c:v>202.27199999999999</c:v>
                </c:pt>
                <c:pt idx="16901">
                  <c:v>202.28100000000001</c:v>
                </c:pt>
                <c:pt idx="16902">
                  <c:v>202.28800000000001</c:v>
                </c:pt>
                <c:pt idx="16903">
                  <c:v>202.29499999999999</c:v>
                </c:pt>
                <c:pt idx="16904">
                  <c:v>202.304</c:v>
                </c:pt>
                <c:pt idx="16905">
                  <c:v>202.31200000000001</c:v>
                </c:pt>
                <c:pt idx="16906">
                  <c:v>202.32300000000001</c:v>
                </c:pt>
                <c:pt idx="16907">
                  <c:v>202.33500000000001</c:v>
                </c:pt>
                <c:pt idx="16908">
                  <c:v>202.34800000000001</c:v>
                </c:pt>
                <c:pt idx="16909">
                  <c:v>202.35900000000001</c:v>
                </c:pt>
                <c:pt idx="16910">
                  <c:v>202.37200000000001</c:v>
                </c:pt>
                <c:pt idx="16911">
                  <c:v>202.38300000000001</c:v>
                </c:pt>
                <c:pt idx="16912">
                  <c:v>202.39500000000001</c:v>
                </c:pt>
                <c:pt idx="16913">
                  <c:v>202.40600000000001</c:v>
                </c:pt>
                <c:pt idx="16914">
                  <c:v>202.41300000000001</c:v>
                </c:pt>
                <c:pt idx="16915">
                  <c:v>202.417</c:v>
                </c:pt>
                <c:pt idx="16916">
                  <c:v>202.42099999999999</c:v>
                </c:pt>
                <c:pt idx="16917">
                  <c:v>202.43100000000001</c:v>
                </c:pt>
                <c:pt idx="16918">
                  <c:v>202.43799999999999</c:v>
                </c:pt>
                <c:pt idx="16919">
                  <c:v>202.447</c:v>
                </c:pt>
                <c:pt idx="16920">
                  <c:v>202.45599999999999</c:v>
                </c:pt>
                <c:pt idx="16921">
                  <c:v>202.464</c:v>
                </c:pt>
                <c:pt idx="16922">
                  <c:v>202.471</c:v>
                </c:pt>
                <c:pt idx="16923">
                  <c:v>202.47900000000001</c:v>
                </c:pt>
                <c:pt idx="16924">
                  <c:v>202.488</c:v>
                </c:pt>
                <c:pt idx="16925">
                  <c:v>202.49799999999999</c:v>
                </c:pt>
                <c:pt idx="16926">
                  <c:v>202.51</c:v>
                </c:pt>
                <c:pt idx="16927">
                  <c:v>202.52199999999999</c:v>
                </c:pt>
                <c:pt idx="16928">
                  <c:v>202.536</c:v>
                </c:pt>
                <c:pt idx="16929">
                  <c:v>202.548</c:v>
                </c:pt>
                <c:pt idx="16930">
                  <c:v>202.56</c:v>
                </c:pt>
                <c:pt idx="16931">
                  <c:v>202.57300000000001</c:v>
                </c:pt>
                <c:pt idx="16932">
                  <c:v>202.584</c:v>
                </c:pt>
                <c:pt idx="16933">
                  <c:v>202.59399999999999</c:v>
                </c:pt>
                <c:pt idx="16934">
                  <c:v>202.602</c:v>
                </c:pt>
                <c:pt idx="16935">
                  <c:v>202.62200000000001</c:v>
                </c:pt>
                <c:pt idx="16936">
                  <c:v>202.62899999999999</c:v>
                </c:pt>
                <c:pt idx="16937">
                  <c:v>202.637</c:v>
                </c:pt>
                <c:pt idx="16938">
                  <c:v>202.64599999999999</c:v>
                </c:pt>
                <c:pt idx="16939">
                  <c:v>202.65799999999999</c:v>
                </c:pt>
                <c:pt idx="16940">
                  <c:v>202.71100000000001</c:v>
                </c:pt>
                <c:pt idx="16941">
                  <c:v>202.774</c:v>
                </c:pt>
                <c:pt idx="16942">
                  <c:v>202.80500000000001</c:v>
                </c:pt>
                <c:pt idx="16943">
                  <c:v>202.83600000000001</c:v>
                </c:pt>
                <c:pt idx="16944">
                  <c:v>202.874</c:v>
                </c:pt>
                <c:pt idx="16945">
                  <c:v>202.899</c:v>
                </c:pt>
                <c:pt idx="16946">
                  <c:v>202.92099999999999</c:v>
                </c:pt>
                <c:pt idx="16947">
                  <c:v>202.95</c:v>
                </c:pt>
                <c:pt idx="16948">
                  <c:v>202.976</c:v>
                </c:pt>
                <c:pt idx="16949">
                  <c:v>202.98500000000001</c:v>
                </c:pt>
                <c:pt idx="16950">
                  <c:v>202.99100000000001</c:v>
                </c:pt>
                <c:pt idx="16951">
                  <c:v>202.99600000000001</c:v>
                </c:pt>
                <c:pt idx="16952">
                  <c:v>203.00299999999999</c:v>
                </c:pt>
                <c:pt idx="16953">
                  <c:v>203.012</c:v>
                </c:pt>
                <c:pt idx="16954">
                  <c:v>203.02199999999999</c:v>
                </c:pt>
                <c:pt idx="16955">
                  <c:v>203.03299999999999</c:v>
                </c:pt>
                <c:pt idx="16956">
                  <c:v>203.04499999999999</c:v>
                </c:pt>
                <c:pt idx="16957">
                  <c:v>203.05699999999999</c:v>
                </c:pt>
                <c:pt idx="16958">
                  <c:v>203.06800000000001</c:v>
                </c:pt>
                <c:pt idx="16959">
                  <c:v>203.078</c:v>
                </c:pt>
                <c:pt idx="16960">
                  <c:v>203.08799999999999</c:v>
                </c:pt>
                <c:pt idx="16961">
                  <c:v>203.09399999999999</c:v>
                </c:pt>
                <c:pt idx="16962">
                  <c:v>203.09800000000001</c:v>
                </c:pt>
                <c:pt idx="16963">
                  <c:v>203.102</c:v>
                </c:pt>
                <c:pt idx="16964">
                  <c:v>203.11799999999999</c:v>
                </c:pt>
                <c:pt idx="16965">
                  <c:v>203.155</c:v>
                </c:pt>
                <c:pt idx="16966">
                  <c:v>203.215</c:v>
                </c:pt>
                <c:pt idx="16967">
                  <c:v>203.23</c:v>
                </c:pt>
                <c:pt idx="16968">
                  <c:v>203.23599999999999</c:v>
                </c:pt>
                <c:pt idx="16969">
                  <c:v>203.244</c:v>
                </c:pt>
                <c:pt idx="16970">
                  <c:v>203.249</c:v>
                </c:pt>
                <c:pt idx="16971">
                  <c:v>203.25299999999999</c:v>
                </c:pt>
                <c:pt idx="16972">
                  <c:v>203.25700000000001</c:v>
                </c:pt>
                <c:pt idx="16973">
                  <c:v>203.279</c:v>
                </c:pt>
                <c:pt idx="16974">
                  <c:v>203.30699999999999</c:v>
                </c:pt>
                <c:pt idx="16975">
                  <c:v>203.34</c:v>
                </c:pt>
                <c:pt idx="16976">
                  <c:v>203.376</c:v>
                </c:pt>
                <c:pt idx="16977">
                  <c:v>203.41399999999999</c:v>
                </c:pt>
                <c:pt idx="16978">
                  <c:v>203.45099999999999</c:v>
                </c:pt>
                <c:pt idx="16979">
                  <c:v>203.46700000000001</c:v>
                </c:pt>
                <c:pt idx="16980">
                  <c:v>203.47</c:v>
                </c:pt>
                <c:pt idx="16981">
                  <c:v>203.47399999999999</c:v>
                </c:pt>
                <c:pt idx="16982">
                  <c:v>203.48</c:v>
                </c:pt>
                <c:pt idx="16983">
                  <c:v>203.489</c:v>
                </c:pt>
                <c:pt idx="16984">
                  <c:v>203.49799999999999</c:v>
                </c:pt>
                <c:pt idx="16985">
                  <c:v>203.50800000000001</c:v>
                </c:pt>
                <c:pt idx="16986">
                  <c:v>203.52</c:v>
                </c:pt>
                <c:pt idx="16987">
                  <c:v>203.535</c:v>
                </c:pt>
                <c:pt idx="16988">
                  <c:v>203.55</c:v>
                </c:pt>
                <c:pt idx="16989">
                  <c:v>203.56399999999999</c:v>
                </c:pt>
                <c:pt idx="16990">
                  <c:v>203.57499999999999</c:v>
                </c:pt>
                <c:pt idx="16991">
                  <c:v>203.58500000000001</c:v>
                </c:pt>
                <c:pt idx="16992">
                  <c:v>203.596</c:v>
                </c:pt>
                <c:pt idx="16993">
                  <c:v>203.60300000000001</c:v>
                </c:pt>
                <c:pt idx="16994">
                  <c:v>203.60599999999999</c:v>
                </c:pt>
                <c:pt idx="16995">
                  <c:v>203.61</c:v>
                </c:pt>
                <c:pt idx="16996">
                  <c:v>203.61500000000001</c:v>
                </c:pt>
                <c:pt idx="16997">
                  <c:v>203.63800000000001</c:v>
                </c:pt>
                <c:pt idx="16998">
                  <c:v>203.65100000000001</c:v>
                </c:pt>
                <c:pt idx="16999">
                  <c:v>203.661</c:v>
                </c:pt>
                <c:pt idx="17000">
                  <c:v>203.67</c:v>
                </c:pt>
                <c:pt idx="17001">
                  <c:v>203.679</c:v>
                </c:pt>
                <c:pt idx="17002">
                  <c:v>203.68799999999999</c:v>
                </c:pt>
                <c:pt idx="17003">
                  <c:v>203.696</c:v>
                </c:pt>
                <c:pt idx="17004">
                  <c:v>203.70500000000001</c:v>
                </c:pt>
                <c:pt idx="17005">
                  <c:v>203.71600000000001</c:v>
                </c:pt>
                <c:pt idx="17006">
                  <c:v>203.73</c:v>
                </c:pt>
                <c:pt idx="17007">
                  <c:v>203.745</c:v>
                </c:pt>
                <c:pt idx="17008">
                  <c:v>203.75800000000001</c:v>
                </c:pt>
                <c:pt idx="17009">
                  <c:v>203.768</c:v>
                </c:pt>
                <c:pt idx="17010">
                  <c:v>203.77799999999999</c:v>
                </c:pt>
                <c:pt idx="17011">
                  <c:v>203.8</c:v>
                </c:pt>
                <c:pt idx="17012">
                  <c:v>203.83500000000001</c:v>
                </c:pt>
                <c:pt idx="17013">
                  <c:v>203.84899999999999</c:v>
                </c:pt>
                <c:pt idx="17014">
                  <c:v>203.85599999999999</c:v>
                </c:pt>
                <c:pt idx="17015">
                  <c:v>203.864</c:v>
                </c:pt>
                <c:pt idx="17016">
                  <c:v>203.87100000000001</c:v>
                </c:pt>
                <c:pt idx="17017">
                  <c:v>203.87700000000001</c:v>
                </c:pt>
                <c:pt idx="17018">
                  <c:v>203.89699999999999</c:v>
                </c:pt>
                <c:pt idx="17019">
                  <c:v>203.94</c:v>
                </c:pt>
                <c:pt idx="17020">
                  <c:v>203.989</c:v>
                </c:pt>
                <c:pt idx="17021">
                  <c:v>204.06100000000001</c:v>
                </c:pt>
                <c:pt idx="17022">
                  <c:v>204.13</c:v>
                </c:pt>
                <c:pt idx="17023">
                  <c:v>204.15899999999999</c:v>
                </c:pt>
                <c:pt idx="17024">
                  <c:v>204.16200000000001</c:v>
                </c:pt>
                <c:pt idx="17025">
                  <c:v>204.167</c:v>
                </c:pt>
                <c:pt idx="17026">
                  <c:v>204.17699999999999</c:v>
                </c:pt>
                <c:pt idx="17027">
                  <c:v>204.18299999999999</c:v>
                </c:pt>
                <c:pt idx="17028">
                  <c:v>204.19200000000001</c:v>
                </c:pt>
                <c:pt idx="17029">
                  <c:v>204.202</c:v>
                </c:pt>
                <c:pt idx="17030">
                  <c:v>204.21100000000001</c:v>
                </c:pt>
                <c:pt idx="17031">
                  <c:v>204.22200000000001</c:v>
                </c:pt>
                <c:pt idx="17032">
                  <c:v>204.23400000000001</c:v>
                </c:pt>
                <c:pt idx="17033">
                  <c:v>204.24700000000001</c:v>
                </c:pt>
                <c:pt idx="17034">
                  <c:v>204.25899999999999</c:v>
                </c:pt>
                <c:pt idx="17035">
                  <c:v>204.268</c:v>
                </c:pt>
                <c:pt idx="17036">
                  <c:v>204.27799999999999</c:v>
                </c:pt>
                <c:pt idx="17037">
                  <c:v>204.28700000000001</c:v>
                </c:pt>
                <c:pt idx="17038">
                  <c:v>204.29400000000001</c:v>
                </c:pt>
                <c:pt idx="17039">
                  <c:v>204.29900000000001</c:v>
                </c:pt>
                <c:pt idx="17040">
                  <c:v>204.30199999999999</c:v>
                </c:pt>
                <c:pt idx="17041">
                  <c:v>204.315</c:v>
                </c:pt>
                <c:pt idx="17042">
                  <c:v>204.34899999999999</c:v>
                </c:pt>
                <c:pt idx="17043">
                  <c:v>204.392</c:v>
                </c:pt>
                <c:pt idx="17044">
                  <c:v>204.43600000000001</c:v>
                </c:pt>
                <c:pt idx="17045">
                  <c:v>204.465</c:v>
                </c:pt>
                <c:pt idx="17046">
                  <c:v>204.488</c:v>
                </c:pt>
                <c:pt idx="17047">
                  <c:v>204.50800000000001</c:v>
                </c:pt>
                <c:pt idx="17048">
                  <c:v>204.52799999999999</c:v>
                </c:pt>
                <c:pt idx="17049">
                  <c:v>204.548</c:v>
                </c:pt>
                <c:pt idx="17050">
                  <c:v>204.56899999999999</c:v>
                </c:pt>
                <c:pt idx="17051">
                  <c:v>204.59</c:v>
                </c:pt>
                <c:pt idx="17052">
                  <c:v>204.61199999999999</c:v>
                </c:pt>
                <c:pt idx="17053">
                  <c:v>204.637</c:v>
                </c:pt>
                <c:pt idx="17054">
                  <c:v>204.65700000000001</c:v>
                </c:pt>
                <c:pt idx="17055">
                  <c:v>204.679</c:v>
                </c:pt>
                <c:pt idx="17056">
                  <c:v>204.708</c:v>
                </c:pt>
                <c:pt idx="17057">
                  <c:v>204.72</c:v>
                </c:pt>
                <c:pt idx="17058">
                  <c:v>204.72399999999999</c:v>
                </c:pt>
                <c:pt idx="17059">
                  <c:v>204.72900000000001</c:v>
                </c:pt>
                <c:pt idx="17060">
                  <c:v>204.73599999999999</c:v>
                </c:pt>
                <c:pt idx="17061">
                  <c:v>204.744</c:v>
                </c:pt>
                <c:pt idx="17062">
                  <c:v>204.75200000000001</c:v>
                </c:pt>
                <c:pt idx="17063">
                  <c:v>204.762</c:v>
                </c:pt>
                <c:pt idx="17064">
                  <c:v>204.774</c:v>
                </c:pt>
                <c:pt idx="17065">
                  <c:v>204.786</c:v>
                </c:pt>
                <c:pt idx="17066">
                  <c:v>204.797</c:v>
                </c:pt>
                <c:pt idx="17067">
                  <c:v>204.809</c:v>
                </c:pt>
                <c:pt idx="17068">
                  <c:v>204.821</c:v>
                </c:pt>
                <c:pt idx="17069">
                  <c:v>204.83199999999999</c:v>
                </c:pt>
                <c:pt idx="17070">
                  <c:v>204.84200000000001</c:v>
                </c:pt>
                <c:pt idx="17071">
                  <c:v>204.852</c:v>
                </c:pt>
                <c:pt idx="17072">
                  <c:v>204.86199999999999</c:v>
                </c:pt>
                <c:pt idx="17073">
                  <c:v>204.87299999999999</c:v>
                </c:pt>
                <c:pt idx="17074">
                  <c:v>204.88200000000001</c:v>
                </c:pt>
                <c:pt idx="17075">
                  <c:v>204.893</c:v>
                </c:pt>
                <c:pt idx="17076">
                  <c:v>204.90299999999999</c:v>
                </c:pt>
                <c:pt idx="17077">
                  <c:v>204.91</c:v>
                </c:pt>
                <c:pt idx="17078">
                  <c:v>204.91900000000001</c:v>
                </c:pt>
                <c:pt idx="17079">
                  <c:v>204.928</c:v>
                </c:pt>
                <c:pt idx="17080">
                  <c:v>204.93799999999999</c:v>
                </c:pt>
                <c:pt idx="17081">
                  <c:v>204.94800000000001</c:v>
                </c:pt>
                <c:pt idx="17082">
                  <c:v>204.96199999999999</c:v>
                </c:pt>
                <c:pt idx="17083">
                  <c:v>204.97900000000001</c:v>
                </c:pt>
                <c:pt idx="17084">
                  <c:v>204.99600000000001</c:v>
                </c:pt>
                <c:pt idx="17085">
                  <c:v>205.01</c:v>
                </c:pt>
                <c:pt idx="17086">
                  <c:v>205.02099999999999</c:v>
                </c:pt>
                <c:pt idx="17087">
                  <c:v>205.03100000000001</c:v>
                </c:pt>
                <c:pt idx="17088">
                  <c:v>205.042</c:v>
                </c:pt>
                <c:pt idx="17089">
                  <c:v>205.053</c:v>
                </c:pt>
                <c:pt idx="17090">
                  <c:v>205.065</c:v>
                </c:pt>
                <c:pt idx="17091">
                  <c:v>205.072</c:v>
                </c:pt>
                <c:pt idx="17092">
                  <c:v>205.08099999999999</c:v>
                </c:pt>
                <c:pt idx="17093">
                  <c:v>205.08600000000001</c:v>
                </c:pt>
                <c:pt idx="17094">
                  <c:v>205.101</c:v>
                </c:pt>
                <c:pt idx="17095">
                  <c:v>205.12899999999999</c:v>
                </c:pt>
                <c:pt idx="17096">
                  <c:v>205.16399999999999</c:v>
                </c:pt>
                <c:pt idx="17097">
                  <c:v>205.18799999999999</c:v>
                </c:pt>
                <c:pt idx="17098">
                  <c:v>205.19900000000001</c:v>
                </c:pt>
                <c:pt idx="17099">
                  <c:v>205.20699999999999</c:v>
                </c:pt>
                <c:pt idx="17100">
                  <c:v>205.21700000000001</c:v>
                </c:pt>
                <c:pt idx="17101">
                  <c:v>205.22800000000001</c:v>
                </c:pt>
                <c:pt idx="17102">
                  <c:v>205.239</c:v>
                </c:pt>
                <c:pt idx="17103">
                  <c:v>205.25299999999999</c:v>
                </c:pt>
                <c:pt idx="17104">
                  <c:v>205.26599999999999</c:v>
                </c:pt>
                <c:pt idx="17105">
                  <c:v>205.27600000000001</c:v>
                </c:pt>
                <c:pt idx="17106">
                  <c:v>205.28700000000001</c:v>
                </c:pt>
                <c:pt idx="17107">
                  <c:v>205.3</c:v>
                </c:pt>
                <c:pt idx="17108">
                  <c:v>205.31200000000001</c:v>
                </c:pt>
                <c:pt idx="17109">
                  <c:v>205.32300000000001</c:v>
                </c:pt>
                <c:pt idx="17110">
                  <c:v>205.334</c:v>
                </c:pt>
                <c:pt idx="17111">
                  <c:v>205.345</c:v>
                </c:pt>
                <c:pt idx="17112">
                  <c:v>205.357</c:v>
                </c:pt>
                <c:pt idx="17113">
                  <c:v>205.364</c:v>
                </c:pt>
                <c:pt idx="17114">
                  <c:v>205.405</c:v>
                </c:pt>
                <c:pt idx="17115">
                  <c:v>205.44</c:v>
                </c:pt>
                <c:pt idx="17116">
                  <c:v>205.464</c:v>
                </c:pt>
                <c:pt idx="17117">
                  <c:v>205.476</c:v>
                </c:pt>
                <c:pt idx="17118">
                  <c:v>205.48400000000001</c:v>
                </c:pt>
                <c:pt idx="17119">
                  <c:v>205.49700000000001</c:v>
                </c:pt>
                <c:pt idx="17120">
                  <c:v>205.505</c:v>
                </c:pt>
                <c:pt idx="17121">
                  <c:v>205.517</c:v>
                </c:pt>
                <c:pt idx="17122">
                  <c:v>205.53</c:v>
                </c:pt>
                <c:pt idx="17123">
                  <c:v>205.54400000000001</c:v>
                </c:pt>
                <c:pt idx="17124">
                  <c:v>205.55799999999999</c:v>
                </c:pt>
                <c:pt idx="17125">
                  <c:v>205.57</c:v>
                </c:pt>
                <c:pt idx="17126">
                  <c:v>205.584</c:v>
                </c:pt>
                <c:pt idx="17127">
                  <c:v>205.596</c:v>
                </c:pt>
                <c:pt idx="17128">
                  <c:v>205.607</c:v>
                </c:pt>
                <c:pt idx="17129">
                  <c:v>205.619</c:v>
                </c:pt>
                <c:pt idx="17130">
                  <c:v>205.63</c:v>
                </c:pt>
                <c:pt idx="17131">
                  <c:v>205.64099999999999</c:v>
                </c:pt>
                <c:pt idx="17132">
                  <c:v>205.65899999999999</c:v>
                </c:pt>
                <c:pt idx="17133">
                  <c:v>205.68799999999999</c:v>
                </c:pt>
                <c:pt idx="17134">
                  <c:v>205.70500000000001</c:v>
                </c:pt>
                <c:pt idx="17135">
                  <c:v>205.71799999999999</c:v>
                </c:pt>
                <c:pt idx="17136">
                  <c:v>205.72800000000001</c:v>
                </c:pt>
                <c:pt idx="17137">
                  <c:v>205.739</c:v>
                </c:pt>
                <c:pt idx="17138">
                  <c:v>205.751</c:v>
                </c:pt>
                <c:pt idx="17139">
                  <c:v>205.76300000000001</c:v>
                </c:pt>
                <c:pt idx="17140">
                  <c:v>205.77699999999999</c:v>
                </c:pt>
                <c:pt idx="17141">
                  <c:v>205.79599999999999</c:v>
                </c:pt>
                <c:pt idx="17142">
                  <c:v>205.81700000000001</c:v>
                </c:pt>
                <c:pt idx="17143">
                  <c:v>205.828</c:v>
                </c:pt>
                <c:pt idx="17144">
                  <c:v>205.83799999999999</c:v>
                </c:pt>
                <c:pt idx="17145">
                  <c:v>205.84899999999999</c:v>
                </c:pt>
                <c:pt idx="17146">
                  <c:v>205.857</c:v>
                </c:pt>
                <c:pt idx="17147">
                  <c:v>205.863</c:v>
                </c:pt>
                <c:pt idx="17148">
                  <c:v>205.87</c:v>
                </c:pt>
                <c:pt idx="17149">
                  <c:v>205.87700000000001</c:v>
                </c:pt>
                <c:pt idx="17150">
                  <c:v>205.88300000000001</c:v>
                </c:pt>
                <c:pt idx="17151">
                  <c:v>205.88800000000001</c:v>
                </c:pt>
                <c:pt idx="17152">
                  <c:v>205.893</c:v>
                </c:pt>
                <c:pt idx="17153">
                  <c:v>205.898</c:v>
                </c:pt>
                <c:pt idx="17154">
                  <c:v>205.904</c:v>
                </c:pt>
                <c:pt idx="17155">
                  <c:v>205.91</c:v>
                </c:pt>
                <c:pt idx="17156">
                  <c:v>205.91499999999999</c:v>
                </c:pt>
                <c:pt idx="17157">
                  <c:v>205.923</c:v>
                </c:pt>
                <c:pt idx="17158">
                  <c:v>205.93100000000001</c:v>
                </c:pt>
                <c:pt idx="17159">
                  <c:v>205.941</c:v>
                </c:pt>
                <c:pt idx="17160">
                  <c:v>205.952</c:v>
                </c:pt>
                <c:pt idx="17161">
                  <c:v>205.96299999999999</c:v>
                </c:pt>
                <c:pt idx="17162">
                  <c:v>205.97</c:v>
                </c:pt>
                <c:pt idx="17163">
                  <c:v>205.97499999999999</c:v>
                </c:pt>
                <c:pt idx="17164">
                  <c:v>205.98099999999999</c:v>
                </c:pt>
                <c:pt idx="17165">
                  <c:v>205.98699999999999</c:v>
                </c:pt>
                <c:pt idx="17166">
                  <c:v>205.994</c:v>
                </c:pt>
                <c:pt idx="17167">
                  <c:v>206.00200000000001</c:v>
                </c:pt>
                <c:pt idx="17168">
                  <c:v>206.00899999999999</c:v>
                </c:pt>
                <c:pt idx="17169">
                  <c:v>206.01499999999999</c:v>
                </c:pt>
                <c:pt idx="17170">
                  <c:v>206.02</c:v>
                </c:pt>
                <c:pt idx="17171">
                  <c:v>206.02500000000001</c:v>
                </c:pt>
                <c:pt idx="17172">
                  <c:v>206.03</c:v>
                </c:pt>
                <c:pt idx="17173">
                  <c:v>206.036</c:v>
                </c:pt>
                <c:pt idx="17174">
                  <c:v>206.041</c:v>
                </c:pt>
                <c:pt idx="17175">
                  <c:v>206.047</c:v>
                </c:pt>
                <c:pt idx="17176">
                  <c:v>206.053</c:v>
                </c:pt>
                <c:pt idx="17177">
                  <c:v>206.06</c:v>
                </c:pt>
                <c:pt idx="17178">
                  <c:v>206.07</c:v>
                </c:pt>
                <c:pt idx="17179">
                  <c:v>206.08</c:v>
                </c:pt>
                <c:pt idx="17180">
                  <c:v>206.09200000000001</c:v>
                </c:pt>
                <c:pt idx="17181">
                  <c:v>206.09899999999999</c:v>
                </c:pt>
                <c:pt idx="17182">
                  <c:v>206.10400000000001</c:v>
                </c:pt>
                <c:pt idx="17183">
                  <c:v>206.11</c:v>
                </c:pt>
                <c:pt idx="17184">
                  <c:v>206.11699999999999</c:v>
                </c:pt>
                <c:pt idx="17185">
                  <c:v>206.124</c:v>
                </c:pt>
                <c:pt idx="17186">
                  <c:v>206.131</c:v>
                </c:pt>
                <c:pt idx="17187">
                  <c:v>206.13900000000001</c:v>
                </c:pt>
                <c:pt idx="17188">
                  <c:v>206.14500000000001</c:v>
                </c:pt>
                <c:pt idx="17189">
                  <c:v>206.149</c:v>
                </c:pt>
                <c:pt idx="17190">
                  <c:v>206.15299999999999</c:v>
                </c:pt>
                <c:pt idx="17191">
                  <c:v>206.15799999999999</c:v>
                </c:pt>
                <c:pt idx="17192">
                  <c:v>206.16200000000001</c:v>
                </c:pt>
                <c:pt idx="17193">
                  <c:v>206.167</c:v>
                </c:pt>
                <c:pt idx="17194">
                  <c:v>206.17099999999999</c:v>
                </c:pt>
                <c:pt idx="17195">
                  <c:v>206.17599999999999</c:v>
                </c:pt>
                <c:pt idx="17196">
                  <c:v>206.18100000000001</c:v>
                </c:pt>
                <c:pt idx="17197">
                  <c:v>206.185</c:v>
                </c:pt>
                <c:pt idx="17198">
                  <c:v>206.19</c:v>
                </c:pt>
                <c:pt idx="17199">
                  <c:v>206.19399999999999</c:v>
                </c:pt>
                <c:pt idx="17200">
                  <c:v>206.19900000000001</c:v>
                </c:pt>
                <c:pt idx="17201">
                  <c:v>206.203</c:v>
                </c:pt>
                <c:pt idx="17202">
                  <c:v>206.214</c:v>
                </c:pt>
                <c:pt idx="17203">
                  <c:v>206.21899999999999</c:v>
                </c:pt>
                <c:pt idx="17204">
                  <c:v>206.251</c:v>
                </c:pt>
                <c:pt idx="17205">
                  <c:v>206.27</c:v>
                </c:pt>
                <c:pt idx="17206">
                  <c:v>206.27699999999999</c:v>
                </c:pt>
                <c:pt idx="17207">
                  <c:v>206.286</c:v>
                </c:pt>
                <c:pt idx="17208">
                  <c:v>206.292</c:v>
                </c:pt>
                <c:pt idx="17209">
                  <c:v>206.29900000000001</c:v>
                </c:pt>
                <c:pt idx="17210">
                  <c:v>206.30799999999999</c:v>
                </c:pt>
                <c:pt idx="17211">
                  <c:v>206.31800000000001</c:v>
                </c:pt>
                <c:pt idx="17212">
                  <c:v>206.33</c:v>
                </c:pt>
                <c:pt idx="17213">
                  <c:v>206.34100000000001</c:v>
                </c:pt>
                <c:pt idx="17214">
                  <c:v>206.34899999999999</c:v>
                </c:pt>
                <c:pt idx="17215">
                  <c:v>206.35599999999999</c:v>
                </c:pt>
                <c:pt idx="17216">
                  <c:v>206.36799999999999</c:v>
                </c:pt>
                <c:pt idx="17217">
                  <c:v>206.392</c:v>
                </c:pt>
                <c:pt idx="17218">
                  <c:v>206.43199999999999</c:v>
                </c:pt>
                <c:pt idx="17219">
                  <c:v>206.464</c:v>
                </c:pt>
                <c:pt idx="17220">
                  <c:v>206.47800000000001</c:v>
                </c:pt>
                <c:pt idx="17221">
                  <c:v>206.48699999999999</c:v>
                </c:pt>
                <c:pt idx="17222">
                  <c:v>206.49600000000001</c:v>
                </c:pt>
                <c:pt idx="17223">
                  <c:v>206.50200000000001</c:v>
                </c:pt>
                <c:pt idx="17224">
                  <c:v>206.512</c:v>
                </c:pt>
                <c:pt idx="17225">
                  <c:v>206.51599999999999</c:v>
                </c:pt>
                <c:pt idx="17226">
                  <c:v>206.52699999999999</c:v>
                </c:pt>
                <c:pt idx="17227">
                  <c:v>206.571</c:v>
                </c:pt>
                <c:pt idx="17228">
                  <c:v>206.61</c:v>
                </c:pt>
                <c:pt idx="17229">
                  <c:v>206.648</c:v>
                </c:pt>
                <c:pt idx="17230">
                  <c:v>206.66</c:v>
                </c:pt>
                <c:pt idx="17231">
                  <c:v>206.66499999999999</c:v>
                </c:pt>
                <c:pt idx="17232">
                  <c:v>206.673</c:v>
                </c:pt>
                <c:pt idx="17233">
                  <c:v>206.679</c:v>
                </c:pt>
                <c:pt idx="17234">
                  <c:v>206.685</c:v>
                </c:pt>
                <c:pt idx="17235">
                  <c:v>206.69</c:v>
                </c:pt>
                <c:pt idx="17236">
                  <c:v>206.696</c:v>
                </c:pt>
                <c:pt idx="17237">
                  <c:v>206.71199999999999</c:v>
                </c:pt>
                <c:pt idx="17238">
                  <c:v>206.72200000000001</c:v>
                </c:pt>
                <c:pt idx="17239">
                  <c:v>206.72900000000001</c:v>
                </c:pt>
                <c:pt idx="17240">
                  <c:v>206.738</c:v>
                </c:pt>
                <c:pt idx="17241">
                  <c:v>206.74799999999999</c:v>
                </c:pt>
                <c:pt idx="17242">
                  <c:v>206.76</c:v>
                </c:pt>
                <c:pt idx="17243">
                  <c:v>206.77699999999999</c:v>
                </c:pt>
                <c:pt idx="17244">
                  <c:v>206.79900000000001</c:v>
                </c:pt>
                <c:pt idx="17245">
                  <c:v>206.82300000000001</c:v>
                </c:pt>
                <c:pt idx="17246">
                  <c:v>206.85</c:v>
                </c:pt>
                <c:pt idx="17247">
                  <c:v>206.87200000000001</c:v>
                </c:pt>
                <c:pt idx="17248">
                  <c:v>206.887</c:v>
                </c:pt>
                <c:pt idx="17249">
                  <c:v>206.893</c:v>
                </c:pt>
                <c:pt idx="17250">
                  <c:v>206.90299999999999</c:v>
                </c:pt>
                <c:pt idx="17251">
                  <c:v>206.92599999999999</c:v>
                </c:pt>
                <c:pt idx="17252">
                  <c:v>206.929</c:v>
                </c:pt>
                <c:pt idx="17253">
                  <c:v>206.93299999999999</c:v>
                </c:pt>
                <c:pt idx="17254">
                  <c:v>206.93700000000001</c:v>
                </c:pt>
                <c:pt idx="17255">
                  <c:v>206.941</c:v>
                </c:pt>
                <c:pt idx="17256">
                  <c:v>206.946</c:v>
                </c:pt>
                <c:pt idx="17257">
                  <c:v>206.964</c:v>
                </c:pt>
                <c:pt idx="17258">
                  <c:v>207.00200000000001</c:v>
                </c:pt>
                <c:pt idx="17259">
                  <c:v>207.041</c:v>
                </c:pt>
                <c:pt idx="17260">
                  <c:v>207.07300000000001</c:v>
                </c:pt>
                <c:pt idx="17261">
                  <c:v>207.08799999999999</c:v>
                </c:pt>
                <c:pt idx="17262">
                  <c:v>207.09800000000001</c:v>
                </c:pt>
                <c:pt idx="17263">
                  <c:v>207.10300000000001</c:v>
                </c:pt>
                <c:pt idx="17264">
                  <c:v>207.12299999999999</c:v>
                </c:pt>
                <c:pt idx="17265">
                  <c:v>207.15199999999999</c:v>
                </c:pt>
                <c:pt idx="17266">
                  <c:v>207.18100000000001</c:v>
                </c:pt>
                <c:pt idx="17267">
                  <c:v>207.21100000000001</c:v>
                </c:pt>
                <c:pt idx="17268">
                  <c:v>207.24</c:v>
                </c:pt>
                <c:pt idx="17269">
                  <c:v>207.262</c:v>
                </c:pt>
                <c:pt idx="17270">
                  <c:v>207.27199999999999</c:v>
                </c:pt>
                <c:pt idx="17271">
                  <c:v>207.28</c:v>
                </c:pt>
                <c:pt idx="17272">
                  <c:v>207.28700000000001</c:v>
                </c:pt>
                <c:pt idx="17273">
                  <c:v>207.29300000000001</c:v>
                </c:pt>
                <c:pt idx="17274">
                  <c:v>207.298</c:v>
                </c:pt>
                <c:pt idx="17275">
                  <c:v>207.304</c:v>
                </c:pt>
                <c:pt idx="17276">
                  <c:v>207.31</c:v>
                </c:pt>
                <c:pt idx="17277">
                  <c:v>207.316</c:v>
                </c:pt>
                <c:pt idx="17278">
                  <c:v>207.322</c:v>
                </c:pt>
                <c:pt idx="17279">
                  <c:v>207.328</c:v>
                </c:pt>
                <c:pt idx="17280">
                  <c:v>207.333</c:v>
                </c:pt>
                <c:pt idx="17281">
                  <c:v>207.339</c:v>
                </c:pt>
                <c:pt idx="17282">
                  <c:v>207.345</c:v>
                </c:pt>
                <c:pt idx="17283">
                  <c:v>207.35</c:v>
                </c:pt>
                <c:pt idx="17284">
                  <c:v>207.35499999999999</c:v>
                </c:pt>
                <c:pt idx="17285">
                  <c:v>207.36099999999999</c:v>
                </c:pt>
                <c:pt idx="17286">
                  <c:v>207.36600000000001</c:v>
                </c:pt>
                <c:pt idx="17287">
                  <c:v>207.37200000000001</c:v>
                </c:pt>
                <c:pt idx="17288">
                  <c:v>207.37799999999999</c:v>
                </c:pt>
                <c:pt idx="17289">
                  <c:v>207.38300000000001</c:v>
                </c:pt>
                <c:pt idx="17290">
                  <c:v>207.38800000000001</c:v>
                </c:pt>
                <c:pt idx="17291">
                  <c:v>207.39400000000001</c:v>
                </c:pt>
                <c:pt idx="17292">
                  <c:v>207.4</c:v>
                </c:pt>
                <c:pt idx="17293">
                  <c:v>207.405</c:v>
                </c:pt>
                <c:pt idx="17294">
                  <c:v>207.41</c:v>
                </c:pt>
                <c:pt idx="17295">
                  <c:v>207.416</c:v>
                </c:pt>
                <c:pt idx="17296">
                  <c:v>207.422</c:v>
                </c:pt>
                <c:pt idx="17297">
                  <c:v>207.42699999999999</c:v>
                </c:pt>
                <c:pt idx="17298">
                  <c:v>207.43199999999999</c:v>
                </c:pt>
                <c:pt idx="17299">
                  <c:v>207.43700000000001</c:v>
                </c:pt>
                <c:pt idx="17300">
                  <c:v>207.44200000000001</c:v>
                </c:pt>
                <c:pt idx="17301">
                  <c:v>207.447</c:v>
                </c:pt>
                <c:pt idx="17302">
                  <c:v>207.453</c:v>
                </c:pt>
                <c:pt idx="17303">
                  <c:v>207.458</c:v>
                </c:pt>
                <c:pt idx="17304">
                  <c:v>207.46299999999999</c:v>
                </c:pt>
                <c:pt idx="17305">
                  <c:v>207.46700000000001</c:v>
                </c:pt>
                <c:pt idx="17306">
                  <c:v>207.47200000000001</c:v>
                </c:pt>
                <c:pt idx="17307">
                  <c:v>207.476</c:v>
                </c:pt>
                <c:pt idx="17308">
                  <c:v>207.48099999999999</c:v>
                </c:pt>
                <c:pt idx="17309">
                  <c:v>207.48500000000001</c:v>
                </c:pt>
                <c:pt idx="17310">
                  <c:v>207.49</c:v>
                </c:pt>
                <c:pt idx="17311">
                  <c:v>207.494</c:v>
                </c:pt>
                <c:pt idx="17312">
                  <c:v>207.49799999999999</c:v>
                </c:pt>
                <c:pt idx="17313">
                  <c:v>207.50299999999999</c:v>
                </c:pt>
                <c:pt idx="17314">
                  <c:v>207.50800000000001</c:v>
                </c:pt>
                <c:pt idx="17315">
                  <c:v>207.512</c:v>
                </c:pt>
                <c:pt idx="17316">
                  <c:v>207.517</c:v>
                </c:pt>
                <c:pt idx="17317">
                  <c:v>207.52099999999999</c:v>
                </c:pt>
                <c:pt idx="17318">
                  <c:v>207.52600000000001</c:v>
                </c:pt>
                <c:pt idx="17319">
                  <c:v>207.53</c:v>
                </c:pt>
                <c:pt idx="17320">
                  <c:v>207.535</c:v>
                </c:pt>
                <c:pt idx="17321">
                  <c:v>207.53899999999999</c:v>
                </c:pt>
                <c:pt idx="17322">
                  <c:v>207.54400000000001</c:v>
                </c:pt>
                <c:pt idx="17323">
                  <c:v>207.548</c:v>
                </c:pt>
                <c:pt idx="17324">
                  <c:v>207.553</c:v>
                </c:pt>
                <c:pt idx="17325">
                  <c:v>207.55699999999999</c:v>
                </c:pt>
                <c:pt idx="17326">
                  <c:v>207.56200000000001</c:v>
                </c:pt>
                <c:pt idx="17327">
                  <c:v>207.56700000000001</c:v>
                </c:pt>
                <c:pt idx="17328">
                  <c:v>207.571</c:v>
                </c:pt>
                <c:pt idx="17329">
                  <c:v>207.57900000000001</c:v>
                </c:pt>
                <c:pt idx="17330">
                  <c:v>207.60400000000001</c:v>
                </c:pt>
                <c:pt idx="17331">
                  <c:v>207.64400000000001</c:v>
                </c:pt>
                <c:pt idx="17332">
                  <c:v>207.68299999999999</c:v>
                </c:pt>
                <c:pt idx="17333">
                  <c:v>207.70699999999999</c:v>
                </c:pt>
                <c:pt idx="17334">
                  <c:v>207.71199999999999</c:v>
                </c:pt>
                <c:pt idx="17335">
                  <c:v>207.71700000000001</c:v>
                </c:pt>
                <c:pt idx="17336">
                  <c:v>207.72499999999999</c:v>
                </c:pt>
                <c:pt idx="17337">
                  <c:v>207.73400000000001</c:v>
                </c:pt>
                <c:pt idx="17338">
                  <c:v>207.74299999999999</c:v>
                </c:pt>
                <c:pt idx="17339">
                  <c:v>207.75200000000001</c:v>
                </c:pt>
                <c:pt idx="17340">
                  <c:v>207.76300000000001</c:v>
                </c:pt>
                <c:pt idx="17341">
                  <c:v>207.77500000000001</c:v>
                </c:pt>
                <c:pt idx="17342">
                  <c:v>207.78700000000001</c:v>
                </c:pt>
                <c:pt idx="17343">
                  <c:v>207.79599999999999</c:v>
                </c:pt>
                <c:pt idx="17344">
                  <c:v>207.804</c:v>
                </c:pt>
                <c:pt idx="17345">
                  <c:v>207.81399999999999</c:v>
                </c:pt>
                <c:pt idx="17346">
                  <c:v>207.822</c:v>
                </c:pt>
                <c:pt idx="17347">
                  <c:v>207.83</c:v>
                </c:pt>
                <c:pt idx="17348">
                  <c:v>207.839</c:v>
                </c:pt>
                <c:pt idx="17349">
                  <c:v>207.87899999999999</c:v>
                </c:pt>
                <c:pt idx="17350">
                  <c:v>207.91800000000001</c:v>
                </c:pt>
                <c:pt idx="17351">
                  <c:v>207.95699999999999</c:v>
                </c:pt>
                <c:pt idx="17352">
                  <c:v>208.01900000000001</c:v>
                </c:pt>
                <c:pt idx="17353">
                  <c:v>208.09899999999999</c:v>
                </c:pt>
                <c:pt idx="17354">
                  <c:v>208.15199999999999</c:v>
                </c:pt>
                <c:pt idx="17355">
                  <c:v>208.167</c:v>
                </c:pt>
                <c:pt idx="17356">
                  <c:v>208.17500000000001</c:v>
                </c:pt>
                <c:pt idx="17357">
                  <c:v>208.184</c:v>
                </c:pt>
                <c:pt idx="17358">
                  <c:v>208.19300000000001</c:v>
                </c:pt>
                <c:pt idx="17359">
                  <c:v>208.202</c:v>
                </c:pt>
                <c:pt idx="17360">
                  <c:v>208.21</c:v>
                </c:pt>
                <c:pt idx="17361">
                  <c:v>208.21700000000001</c:v>
                </c:pt>
                <c:pt idx="17362">
                  <c:v>208.22200000000001</c:v>
                </c:pt>
                <c:pt idx="17363">
                  <c:v>208.227</c:v>
                </c:pt>
                <c:pt idx="17364">
                  <c:v>208.233</c:v>
                </c:pt>
                <c:pt idx="17365">
                  <c:v>208.238</c:v>
                </c:pt>
                <c:pt idx="17366">
                  <c:v>208.244</c:v>
                </c:pt>
                <c:pt idx="17367">
                  <c:v>208.251</c:v>
                </c:pt>
                <c:pt idx="17368">
                  <c:v>208.261</c:v>
                </c:pt>
                <c:pt idx="17369">
                  <c:v>208.27099999999999</c:v>
                </c:pt>
                <c:pt idx="17370">
                  <c:v>208.28399999999999</c:v>
                </c:pt>
                <c:pt idx="17371">
                  <c:v>208.29599999999999</c:v>
                </c:pt>
                <c:pt idx="17372">
                  <c:v>208.309</c:v>
                </c:pt>
                <c:pt idx="17373">
                  <c:v>208.31700000000001</c:v>
                </c:pt>
                <c:pt idx="17374">
                  <c:v>208.32900000000001</c:v>
                </c:pt>
                <c:pt idx="17375">
                  <c:v>208.339</c:v>
                </c:pt>
                <c:pt idx="17376">
                  <c:v>208.351</c:v>
                </c:pt>
                <c:pt idx="17377">
                  <c:v>208.36099999999999</c:v>
                </c:pt>
                <c:pt idx="17378">
                  <c:v>208.37200000000001</c:v>
                </c:pt>
                <c:pt idx="17379">
                  <c:v>208.381</c:v>
                </c:pt>
                <c:pt idx="17380">
                  <c:v>208.39500000000001</c:v>
                </c:pt>
                <c:pt idx="17381">
                  <c:v>208.42</c:v>
                </c:pt>
                <c:pt idx="17382">
                  <c:v>208.45500000000001</c:v>
                </c:pt>
                <c:pt idx="17383">
                  <c:v>208.494</c:v>
                </c:pt>
                <c:pt idx="17384">
                  <c:v>208.53200000000001</c:v>
                </c:pt>
                <c:pt idx="17385">
                  <c:v>208.58699999999999</c:v>
                </c:pt>
                <c:pt idx="17386">
                  <c:v>208.65</c:v>
                </c:pt>
                <c:pt idx="17387">
                  <c:v>208.68899999999999</c:v>
                </c:pt>
                <c:pt idx="17388">
                  <c:v>208.703</c:v>
                </c:pt>
                <c:pt idx="17389">
                  <c:v>208.709</c:v>
                </c:pt>
                <c:pt idx="17390">
                  <c:v>208.71700000000001</c:v>
                </c:pt>
                <c:pt idx="17391">
                  <c:v>208.72499999999999</c:v>
                </c:pt>
                <c:pt idx="17392">
                  <c:v>208.732</c:v>
                </c:pt>
                <c:pt idx="17393">
                  <c:v>208.74199999999999</c:v>
                </c:pt>
                <c:pt idx="17394">
                  <c:v>208.75299999999999</c:v>
                </c:pt>
                <c:pt idx="17395">
                  <c:v>208.76300000000001</c:v>
                </c:pt>
                <c:pt idx="17396">
                  <c:v>208.773</c:v>
                </c:pt>
                <c:pt idx="17397">
                  <c:v>208.785</c:v>
                </c:pt>
                <c:pt idx="17398">
                  <c:v>208.798</c:v>
                </c:pt>
                <c:pt idx="17399">
                  <c:v>208.80799999999999</c:v>
                </c:pt>
                <c:pt idx="17400">
                  <c:v>208.81899999999999</c:v>
                </c:pt>
                <c:pt idx="17401">
                  <c:v>208.82900000000001</c:v>
                </c:pt>
                <c:pt idx="17402">
                  <c:v>208.83699999999999</c:v>
                </c:pt>
                <c:pt idx="17403">
                  <c:v>208.84800000000001</c:v>
                </c:pt>
                <c:pt idx="17404">
                  <c:v>208.85300000000001</c:v>
                </c:pt>
                <c:pt idx="17405">
                  <c:v>208.857</c:v>
                </c:pt>
                <c:pt idx="17406">
                  <c:v>208.86</c:v>
                </c:pt>
                <c:pt idx="17407">
                  <c:v>208.86500000000001</c:v>
                </c:pt>
                <c:pt idx="17408">
                  <c:v>208.87700000000001</c:v>
                </c:pt>
                <c:pt idx="17409">
                  <c:v>208.88399999999999</c:v>
                </c:pt>
                <c:pt idx="17410">
                  <c:v>208.892</c:v>
                </c:pt>
                <c:pt idx="17411">
                  <c:v>208.905</c:v>
                </c:pt>
                <c:pt idx="17412">
                  <c:v>208.91200000000001</c:v>
                </c:pt>
                <c:pt idx="17413">
                  <c:v>208.91800000000001</c:v>
                </c:pt>
                <c:pt idx="17414">
                  <c:v>208.934</c:v>
                </c:pt>
                <c:pt idx="17415">
                  <c:v>208.946</c:v>
                </c:pt>
                <c:pt idx="17416">
                  <c:v>208.95599999999999</c:v>
                </c:pt>
                <c:pt idx="17417">
                  <c:v>208.96600000000001</c:v>
                </c:pt>
                <c:pt idx="17418">
                  <c:v>208.976</c:v>
                </c:pt>
                <c:pt idx="17419">
                  <c:v>208.98599999999999</c:v>
                </c:pt>
                <c:pt idx="17420">
                  <c:v>208.99799999999999</c:v>
                </c:pt>
                <c:pt idx="17421">
                  <c:v>209.00899999999999</c:v>
                </c:pt>
                <c:pt idx="17422">
                  <c:v>209.018</c:v>
                </c:pt>
                <c:pt idx="17423">
                  <c:v>209.024</c:v>
                </c:pt>
                <c:pt idx="17424">
                  <c:v>209.03100000000001</c:v>
                </c:pt>
                <c:pt idx="17425">
                  <c:v>209.03800000000001</c:v>
                </c:pt>
                <c:pt idx="17426">
                  <c:v>209.048</c:v>
                </c:pt>
                <c:pt idx="17427">
                  <c:v>209.06100000000001</c:v>
                </c:pt>
                <c:pt idx="17428">
                  <c:v>209.07499999999999</c:v>
                </c:pt>
                <c:pt idx="17429">
                  <c:v>209.089</c:v>
                </c:pt>
                <c:pt idx="17430">
                  <c:v>209.09299999999999</c:v>
                </c:pt>
                <c:pt idx="17431">
                  <c:v>209.1</c:v>
                </c:pt>
                <c:pt idx="17432">
                  <c:v>209.113</c:v>
                </c:pt>
                <c:pt idx="17433">
                  <c:v>209.13</c:v>
                </c:pt>
                <c:pt idx="17434">
                  <c:v>209.13499999999999</c:v>
                </c:pt>
                <c:pt idx="17435">
                  <c:v>209.13900000000001</c:v>
                </c:pt>
                <c:pt idx="17436">
                  <c:v>209.143</c:v>
                </c:pt>
                <c:pt idx="17437">
                  <c:v>209.14699999999999</c:v>
                </c:pt>
                <c:pt idx="17438">
                  <c:v>209.166</c:v>
                </c:pt>
                <c:pt idx="17439">
                  <c:v>209.19399999999999</c:v>
                </c:pt>
                <c:pt idx="17440">
                  <c:v>209.22800000000001</c:v>
                </c:pt>
                <c:pt idx="17441">
                  <c:v>209.26599999999999</c:v>
                </c:pt>
                <c:pt idx="17442">
                  <c:v>209.322</c:v>
                </c:pt>
                <c:pt idx="17443">
                  <c:v>209.387</c:v>
                </c:pt>
                <c:pt idx="17444">
                  <c:v>209.42699999999999</c:v>
                </c:pt>
                <c:pt idx="17445">
                  <c:v>209.45</c:v>
                </c:pt>
                <c:pt idx="17446">
                  <c:v>209.46600000000001</c:v>
                </c:pt>
                <c:pt idx="17447">
                  <c:v>209.47800000000001</c:v>
                </c:pt>
                <c:pt idx="17448">
                  <c:v>209.48599999999999</c:v>
                </c:pt>
                <c:pt idx="17449">
                  <c:v>209.49100000000001</c:v>
                </c:pt>
                <c:pt idx="17450">
                  <c:v>209.49299999999999</c:v>
                </c:pt>
                <c:pt idx="17451">
                  <c:v>209.49600000000001</c:v>
                </c:pt>
                <c:pt idx="17452">
                  <c:v>209.499</c:v>
                </c:pt>
                <c:pt idx="17453">
                  <c:v>209.50299999999999</c:v>
                </c:pt>
                <c:pt idx="17454">
                  <c:v>209.50700000000001</c:v>
                </c:pt>
                <c:pt idx="17455">
                  <c:v>209.512</c:v>
                </c:pt>
                <c:pt idx="17456">
                  <c:v>209.51900000000001</c:v>
                </c:pt>
                <c:pt idx="17457">
                  <c:v>209.52699999999999</c:v>
                </c:pt>
                <c:pt idx="17458">
                  <c:v>209.53299999999999</c:v>
                </c:pt>
                <c:pt idx="17459">
                  <c:v>209.542</c:v>
                </c:pt>
                <c:pt idx="17460">
                  <c:v>209.55099999999999</c:v>
                </c:pt>
                <c:pt idx="17461">
                  <c:v>209.56</c:v>
                </c:pt>
                <c:pt idx="17462">
                  <c:v>209.56899999999999</c:v>
                </c:pt>
                <c:pt idx="17463">
                  <c:v>209.57900000000001</c:v>
                </c:pt>
                <c:pt idx="17464">
                  <c:v>209.59200000000001</c:v>
                </c:pt>
                <c:pt idx="17465">
                  <c:v>209.60499999999999</c:v>
                </c:pt>
                <c:pt idx="17466">
                  <c:v>209.619</c:v>
                </c:pt>
                <c:pt idx="17467">
                  <c:v>209.63499999999999</c:v>
                </c:pt>
                <c:pt idx="17468">
                  <c:v>209.65299999999999</c:v>
                </c:pt>
                <c:pt idx="17469">
                  <c:v>209.661</c:v>
                </c:pt>
                <c:pt idx="17470">
                  <c:v>209.66900000000001</c:v>
                </c:pt>
                <c:pt idx="17471">
                  <c:v>209.68</c:v>
                </c:pt>
                <c:pt idx="17472">
                  <c:v>209.69</c:v>
                </c:pt>
                <c:pt idx="17473">
                  <c:v>209.7</c:v>
                </c:pt>
                <c:pt idx="17474">
                  <c:v>209.71100000000001</c:v>
                </c:pt>
                <c:pt idx="17475">
                  <c:v>209.72200000000001</c:v>
                </c:pt>
                <c:pt idx="17476">
                  <c:v>209.73</c:v>
                </c:pt>
                <c:pt idx="17477">
                  <c:v>209.73599999999999</c:v>
                </c:pt>
                <c:pt idx="17478">
                  <c:v>209.74199999999999</c:v>
                </c:pt>
                <c:pt idx="17479">
                  <c:v>209.749</c:v>
                </c:pt>
                <c:pt idx="17480">
                  <c:v>209.755</c:v>
                </c:pt>
                <c:pt idx="17481">
                  <c:v>209.76300000000001</c:v>
                </c:pt>
                <c:pt idx="17482">
                  <c:v>209.773</c:v>
                </c:pt>
                <c:pt idx="17483">
                  <c:v>209.79</c:v>
                </c:pt>
                <c:pt idx="17484">
                  <c:v>209.821</c:v>
                </c:pt>
                <c:pt idx="17485">
                  <c:v>209.85300000000001</c:v>
                </c:pt>
                <c:pt idx="17486">
                  <c:v>209.87299999999999</c:v>
                </c:pt>
                <c:pt idx="17487">
                  <c:v>209.88300000000001</c:v>
                </c:pt>
                <c:pt idx="17488">
                  <c:v>209.892</c:v>
                </c:pt>
                <c:pt idx="17489">
                  <c:v>209.90299999999999</c:v>
                </c:pt>
                <c:pt idx="17490">
                  <c:v>209.90600000000001</c:v>
                </c:pt>
                <c:pt idx="17491">
                  <c:v>209.93</c:v>
                </c:pt>
                <c:pt idx="17492">
                  <c:v>209.96</c:v>
                </c:pt>
                <c:pt idx="17493">
                  <c:v>209.99</c:v>
                </c:pt>
                <c:pt idx="17494">
                  <c:v>210.02099999999999</c:v>
                </c:pt>
                <c:pt idx="17495">
                  <c:v>210.054</c:v>
                </c:pt>
                <c:pt idx="17496">
                  <c:v>210.09700000000001</c:v>
                </c:pt>
                <c:pt idx="17497">
                  <c:v>210.13900000000001</c:v>
                </c:pt>
                <c:pt idx="17498">
                  <c:v>210.185</c:v>
                </c:pt>
                <c:pt idx="17499">
                  <c:v>210.20599999999999</c:v>
                </c:pt>
                <c:pt idx="17500">
                  <c:v>210.21100000000001</c:v>
                </c:pt>
                <c:pt idx="17501">
                  <c:v>210.214</c:v>
                </c:pt>
                <c:pt idx="17502">
                  <c:v>210.21700000000001</c:v>
                </c:pt>
                <c:pt idx="17503">
                  <c:v>210.22</c:v>
                </c:pt>
                <c:pt idx="17504">
                  <c:v>210.22399999999999</c:v>
                </c:pt>
                <c:pt idx="17505">
                  <c:v>210.22900000000001</c:v>
                </c:pt>
                <c:pt idx="17506">
                  <c:v>210.23500000000001</c:v>
                </c:pt>
                <c:pt idx="17507">
                  <c:v>210.24199999999999</c:v>
                </c:pt>
                <c:pt idx="17508">
                  <c:v>210.24700000000001</c:v>
                </c:pt>
                <c:pt idx="17509">
                  <c:v>210.251</c:v>
                </c:pt>
                <c:pt idx="17510">
                  <c:v>210.25700000000001</c:v>
                </c:pt>
                <c:pt idx="17511">
                  <c:v>210.26499999999999</c:v>
                </c:pt>
                <c:pt idx="17512">
                  <c:v>210.274</c:v>
                </c:pt>
                <c:pt idx="17513">
                  <c:v>210.28200000000001</c:v>
                </c:pt>
                <c:pt idx="17514">
                  <c:v>210.291</c:v>
                </c:pt>
                <c:pt idx="17515">
                  <c:v>210.29900000000001</c:v>
                </c:pt>
                <c:pt idx="17516">
                  <c:v>210.30500000000001</c:v>
                </c:pt>
                <c:pt idx="17517">
                  <c:v>210.31100000000001</c:v>
                </c:pt>
                <c:pt idx="17518">
                  <c:v>210.316</c:v>
                </c:pt>
                <c:pt idx="17519">
                  <c:v>210.322</c:v>
                </c:pt>
                <c:pt idx="17520">
                  <c:v>210.328</c:v>
                </c:pt>
                <c:pt idx="17521">
                  <c:v>210.334</c:v>
                </c:pt>
                <c:pt idx="17522">
                  <c:v>210.34</c:v>
                </c:pt>
                <c:pt idx="17523">
                  <c:v>210.346</c:v>
                </c:pt>
                <c:pt idx="17524">
                  <c:v>210.351</c:v>
                </c:pt>
                <c:pt idx="17525">
                  <c:v>210.357</c:v>
                </c:pt>
                <c:pt idx="17526">
                  <c:v>210.363</c:v>
                </c:pt>
                <c:pt idx="17527">
                  <c:v>210.369</c:v>
                </c:pt>
                <c:pt idx="17528">
                  <c:v>210.375</c:v>
                </c:pt>
                <c:pt idx="17529">
                  <c:v>210.38</c:v>
                </c:pt>
                <c:pt idx="17530">
                  <c:v>210.386</c:v>
                </c:pt>
                <c:pt idx="17531">
                  <c:v>210.39099999999999</c:v>
                </c:pt>
                <c:pt idx="17532">
                  <c:v>210.39599999999999</c:v>
                </c:pt>
                <c:pt idx="17533">
                  <c:v>210.40199999999999</c:v>
                </c:pt>
                <c:pt idx="17534">
                  <c:v>210.40700000000001</c:v>
                </c:pt>
                <c:pt idx="17535">
                  <c:v>210.41300000000001</c:v>
                </c:pt>
                <c:pt idx="17536">
                  <c:v>210.41800000000001</c:v>
                </c:pt>
                <c:pt idx="17537">
                  <c:v>210.42400000000001</c:v>
                </c:pt>
                <c:pt idx="17538">
                  <c:v>210.43</c:v>
                </c:pt>
                <c:pt idx="17539">
                  <c:v>210.43600000000001</c:v>
                </c:pt>
                <c:pt idx="17540">
                  <c:v>210.44200000000001</c:v>
                </c:pt>
                <c:pt idx="17541">
                  <c:v>210.447</c:v>
                </c:pt>
                <c:pt idx="17542">
                  <c:v>210.453</c:v>
                </c:pt>
                <c:pt idx="17543">
                  <c:v>210.458</c:v>
                </c:pt>
                <c:pt idx="17544">
                  <c:v>210.46299999999999</c:v>
                </c:pt>
                <c:pt idx="17545">
                  <c:v>210.46899999999999</c:v>
                </c:pt>
                <c:pt idx="17546">
                  <c:v>210.47399999999999</c:v>
                </c:pt>
                <c:pt idx="17547">
                  <c:v>210.48</c:v>
                </c:pt>
                <c:pt idx="17548">
                  <c:v>210.48599999999999</c:v>
                </c:pt>
                <c:pt idx="17549">
                  <c:v>210.49100000000001</c:v>
                </c:pt>
                <c:pt idx="17550">
                  <c:v>210.49700000000001</c:v>
                </c:pt>
                <c:pt idx="17551">
                  <c:v>210.50299999999999</c:v>
                </c:pt>
                <c:pt idx="17552">
                  <c:v>210.50899999999999</c:v>
                </c:pt>
                <c:pt idx="17553">
                  <c:v>210.51499999999999</c:v>
                </c:pt>
                <c:pt idx="17554">
                  <c:v>210.52099999999999</c:v>
                </c:pt>
                <c:pt idx="17555">
                  <c:v>210.52600000000001</c:v>
                </c:pt>
                <c:pt idx="17556">
                  <c:v>210.53200000000001</c:v>
                </c:pt>
                <c:pt idx="17557">
                  <c:v>210.53800000000001</c:v>
                </c:pt>
                <c:pt idx="17558">
                  <c:v>210.54300000000001</c:v>
                </c:pt>
                <c:pt idx="17559">
                  <c:v>210.548</c:v>
                </c:pt>
                <c:pt idx="17560">
                  <c:v>210.554</c:v>
                </c:pt>
                <c:pt idx="17561">
                  <c:v>210.56</c:v>
                </c:pt>
                <c:pt idx="17562">
                  <c:v>210.565</c:v>
                </c:pt>
                <c:pt idx="17563">
                  <c:v>210.571</c:v>
                </c:pt>
                <c:pt idx="17564">
                  <c:v>210.577</c:v>
                </c:pt>
                <c:pt idx="17565">
                  <c:v>210.583</c:v>
                </c:pt>
                <c:pt idx="17566">
                  <c:v>210.58799999999999</c:v>
                </c:pt>
                <c:pt idx="17567">
                  <c:v>210.59399999999999</c:v>
                </c:pt>
                <c:pt idx="17568">
                  <c:v>210.6</c:v>
                </c:pt>
                <c:pt idx="17569">
                  <c:v>210.60499999999999</c:v>
                </c:pt>
                <c:pt idx="17570">
                  <c:v>210.61099999999999</c:v>
                </c:pt>
                <c:pt idx="17571">
                  <c:v>210.61699999999999</c:v>
                </c:pt>
                <c:pt idx="17572">
                  <c:v>210.62299999999999</c:v>
                </c:pt>
                <c:pt idx="17573">
                  <c:v>210.62899999999999</c:v>
                </c:pt>
                <c:pt idx="17574">
                  <c:v>210.63499999999999</c:v>
                </c:pt>
                <c:pt idx="17575">
                  <c:v>210.64</c:v>
                </c:pt>
                <c:pt idx="17576">
                  <c:v>210.64599999999999</c:v>
                </c:pt>
                <c:pt idx="17577">
                  <c:v>210.65100000000001</c:v>
                </c:pt>
                <c:pt idx="17578">
                  <c:v>210.65700000000001</c:v>
                </c:pt>
                <c:pt idx="17579">
                  <c:v>210.66399999999999</c:v>
                </c:pt>
                <c:pt idx="17580">
                  <c:v>210.67400000000001</c:v>
                </c:pt>
                <c:pt idx="17581">
                  <c:v>210.68299999999999</c:v>
                </c:pt>
                <c:pt idx="17582">
                  <c:v>210.69200000000001</c:v>
                </c:pt>
                <c:pt idx="17583">
                  <c:v>210.70400000000001</c:v>
                </c:pt>
                <c:pt idx="17584">
                  <c:v>210.71600000000001</c:v>
                </c:pt>
                <c:pt idx="17585">
                  <c:v>210.727</c:v>
                </c:pt>
                <c:pt idx="17586">
                  <c:v>210.73699999999999</c:v>
                </c:pt>
                <c:pt idx="17587">
                  <c:v>210.74700000000001</c:v>
                </c:pt>
                <c:pt idx="17588">
                  <c:v>210.762</c:v>
                </c:pt>
                <c:pt idx="17589">
                  <c:v>210.80099999999999</c:v>
                </c:pt>
                <c:pt idx="17590">
                  <c:v>210.86</c:v>
                </c:pt>
                <c:pt idx="17591">
                  <c:v>210.91</c:v>
                </c:pt>
                <c:pt idx="17592">
                  <c:v>210.94300000000001</c:v>
                </c:pt>
                <c:pt idx="17593">
                  <c:v>210.96100000000001</c:v>
                </c:pt>
                <c:pt idx="17594">
                  <c:v>210.971</c:v>
                </c:pt>
                <c:pt idx="17595">
                  <c:v>210.97900000000001</c:v>
                </c:pt>
                <c:pt idx="17596">
                  <c:v>210.98699999999999</c:v>
                </c:pt>
                <c:pt idx="17597">
                  <c:v>210.995</c:v>
                </c:pt>
                <c:pt idx="17598">
                  <c:v>211.011</c:v>
                </c:pt>
                <c:pt idx="17599">
                  <c:v>211.05199999999999</c:v>
                </c:pt>
                <c:pt idx="17600">
                  <c:v>211.083</c:v>
                </c:pt>
                <c:pt idx="17601">
                  <c:v>211.09200000000001</c:v>
                </c:pt>
                <c:pt idx="17602">
                  <c:v>211.096</c:v>
                </c:pt>
                <c:pt idx="17603">
                  <c:v>211.10300000000001</c:v>
                </c:pt>
                <c:pt idx="17604">
                  <c:v>211.108</c:v>
                </c:pt>
                <c:pt idx="17605">
                  <c:v>211.124</c:v>
                </c:pt>
                <c:pt idx="17606">
                  <c:v>211.13200000000001</c:v>
                </c:pt>
                <c:pt idx="17607">
                  <c:v>211.13800000000001</c:v>
                </c:pt>
                <c:pt idx="17608">
                  <c:v>211.148</c:v>
                </c:pt>
                <c:pt idx="17609">
                  <c:v>211.155</c:v>
                </c:pt>
                <c:pt idx="17610">
                  <c:v>211.16399999999999</c:v>
                </c:pt>
                <c:pt idx="17611">
                  <c:v>211.17500000000001</c:v>
                </c:pt>
                <c:pt idx="17612">
                  <c:v>211.18600000000001</c:v>
                </c:pt>
                <c:pt idx="17613">
                  <c:v>211.197</c:v>
                </c:pt>
                <c:pt idx="17614">
                  <c:v>211.209</c:v>
                </c:pt>
                <c:pt idx="17615">
                  <c:v>211.221</c:v>
                </c:pt>
                <c:pt idx="17616">
                  <c:v>211.233</c:v>
                </c:pt>
                <c:pt idx="17617">
                  <c:v>211.24600000000001</c:v>
                </c:pt>
                <c:pt idx="17618">
                  <c:v>211.25899999999999</c:v>
                </c:pt>
                <c:pt idx="17619">
                  <c:v>211.273</c:v>
                </c:pt>
                <c:pt idx="17620">
                  <c:v>211.285</c:v>
                </c:pt>
                <c:pt idx="17621">
                  <c:v>211.29400000000001</c:v>
                </c:pt>
                <c:pt idx="17622">
                  <c:v>211.304</c:v>
                </c:pt>
                <c:pt idx="17623">
                  <c:v>211.31399999999999</c:v>
                </c:pt>
                <c:pt idx="17624">
                  <c:v>211.32400000000001</c:v>
                </c:pt>
                <c:pt idx="17625">
                  <c:v>211.333</c:v>
                </c:pt>
                <c:pt idx="17626">
                  <c:v>211.34399999999999</c:v>
                </c:pt>
                <c:pt idx="17627">
                  <c:v>211.35400000000001</c:v>
                </c:pt>
                <c:pt idx="17628">
                  <c:v>211.35900000000001</c:v>
                </c:pt>
                <c:pt idx="17629">
                  <c:v>211.37</c:v>
                </c:pt>
                <c:pt idx="17630">
                  <c:v>211.39699999999999</c:v>
                </c:pt>
                <c:pt idx="17631">
                  <c:v>211.41499999999999</c:v>
                </c:pt>
                <c:pt idx="17632">
                  <c:v>211.44200000000001</c:v>
                </c:pt>
                <c:pt idx="17633">
                  <c:v>211.471</c:v>
                </c:pt>
                <c:pt idx="17634">
                  <c:v>211.499</c:v>
                </c:pt>
                <c:pt idx="17635">
                  <c:v>211.52600000000001</c:v>
                </c:pt>
                <c:pt idx="17636">
                  <c:v>211.52600000000001</c:v>
                </c:pt>
                <c:pt idx="17637">
                  <c:v>211.53</c:v>
                </c:pt>
                <c:pt idx="17638">
                  <c:v>211.53399999999999</c:v>
                </c:pt>
                <c:pt idx="17639">
                  <c:v>211.55699999999999</c:v>
                </c:pt>
                <c:pt idx="17640">
                  <c:v>211.58699999999999</c:v>
                </c:pt>
                <c:pt idx="17641">
                  <c:v>211.61699999999999</c:v>
                </c:pt>
                <c:pt idx="17642">
                  <c:v>211.64699999999999</c:v>
                </c:pt>
                <c:pt idx="17643">
                  <c:v>211.67099999999999</c:v>
                </c:pt>
                <c:pt idx="17644">
                  <c:v>211.68199999999999</c:v>
                </c:pt>
                <c:pt idx="17645">
                  <c:v>211.702</c:v>
                </c:pt>
                <c:pt idx="17646">
                  <c:v>211.74100000000001</c:v>
                </c:pt>
                <c:pt idx="17647">
                  <c:v>211.79</c:v>
                </c:pt>
                <c:pt idx="17648">
                  <c:v>211.82</c:v>
                </c:pt>
                <c:pt idx="17649">
                  <c:v>211.834</c:v>
                </c:pt>
                <c:pt idx="17650">
                  <c:v>211.839</c:v>
                </c:pt>
                <c:pt idx="17651">
                  <c:v>211.84200000000001</c:v>
                </c:pt>
                <c:pt idx="17652">
                  <c:v>211.85</c:v>
                </c:pt>
                <c:pt idx="17653">
                  <c:v>211.85900000000001</c:v>
                </c:pt>
                <c:pt idx="17654">
                  <c:v>211.86699999999999</c:v>
                </c:pt>
                <c:pt idx="17655">
                  <c:v>211.875</c:v>
                </c:pt>
                <c:pt idx="17656">
                  <c:v>211.88499999999999</c:v>
                </c:pt>
                <c:pt idx="17657">
                  <c:v>211.89400000000001</c:v>
                </c:pt>
                <c:pt idx="17658">
                  <c:v>211.904</c:v>
                </c:pt>
                <c:pt idx="17659">
                  <c:v>211.917</c:v>
                </c:pt>
                <c:pt idx="17660">
                  <c:v>211.93</c:v>
                </c:pt>
                <c:pt idx="17661">
                  <c:v>211.94399999999999</c:v>
                </c:pt>
                <c:pt idx="17662">
                  <c:v>211.95599999999999</c:v>
                </c:pt>
                <c:pt idx="17663">
                  <c:v>211.965</c:v>
                </c:pt>
                <c:pt idx="17664">
                  <c:v>211.97</c:v>
                </c:pt>
                <c:pt idx="17665">
                  <c:v>211.97499999999999</c:v>
                </c:pt>
                <c:pt idx="17666">
                  <c:v>211.983</c:v>
                </c:pt>
                <c:pt idx="17667">
                  <c:v>211.989</c:v>
                </c:pt>
                <c:pt idx="17668">
                  <c:v>211.99600000000001</c:v>
                </c:pt>
                <c:pt idx="17669">
                  <c:v>212.006</c:v>
                </c:pt>
                <c:pt idx="17670">
                  <c:v>212.01499999999999</c:v>
                </c:pt>
                <c:pt idx="17671">
                  <c:v>212.029</c:v>
                </c:pt>
                <c:pt idx="17672">
                  <c:v>212.07499999999999</c:v>
                </c:pt>
                <c:pt idx="17673">
                  <c:v>212.11500000000001</c:v>
                </c:pt>
                <c:pt idx="17674">
                  <c:v>212.14400000000001</c:v>
                </c:pt>
                <c:pt idx="17675">
                  <c:v>212.15899999999999</c:v>
                </c:pt>
                <c:pt idx="17676">
                  <c:v>212.16399999999999</c:v>
                </c:pt>
                <c:pt idx="17677">
                  <c:v>212.167</c:v>
                </c:pt>
                <c:pt idx="17678">
                  <c:v>212.17</c:v>
                </c:pt>
                <c:pt idx="17679">
                  <c:v>212.17400000000001</c:v>
                </c:pt>
                <c:pt idx="17680">
                  <c:v>212.18100000000001</c:v>
                </c:pt>
                <c:pt idx="17681">
                  <c:v>212.18899999999999</c:v>
                </c:pt>
                <c:pt idx="17682">
                  <c:v>212.197</c:v>
                </c:pt>
                <c:pt idx="17683">
                  <c:v>212.208</c:v>
                </c:pt>
                <c:pt idx="17684">
                  <c:v>212.21899999999999</c:v>
                </c:pt>
                <c:pt idx="17685">
                  <c:v>212.23099999999999</c:v>
                </c:pt>
                <c:pt idx="17686">
                  <c:v>212.244</c:v>
                </c:pt>
                <c:pt idx="17687">
                  <c:v>212.256</c:v>
                </c:pt>
                <c:pt idx="17688">
                  <c:v>212.267</c:v>
                </c:pt>
                <c:pt idx="17689">
                  <c:v>212.27699999999999</c:v>
                </c:pt>
                <c:pt idx="17690">
                  <c:v>212.29300000000001</c:v>
                </c:pt>
                <c:pt idx="17691">
                  <c:v>212.33600000000001</c:v>
                </c:pt>
                <c:pt idx="17692">
                  <c:v>212.364</c:v>
                </c:pt>
                <c:pt idx="17693">
                  <c:v>212.38200000000001</c:v>
                </c:pt>
                <c:pt idx="17694">
                  <c:v>212.39099999999999</c:v>
                </c:pt>
                <c:pt idx="17695">
                  <c:v>212.39500000000001</c:v>
                </c:pt>
                <c:pt idx="17696">
                  <c:v>212.423</c:v>
                </c:pt>
                <c:pt idx="17697">
                  <c:v>212.452</c:v>
                </c:pt>
                <c:pt idx="17698">
                  <c:v>212.483</c:v>
                </c:pt>
                <c:pt idx="17699">
                  <c:v>212.51499999999999</c:v>
                </c:pt>
                <c:pt idx="17700">
                  <c:v>212.571</c:v>
                </c:pt>
                <c:pt idx="17701">
                  <c:v>212.60499999999999</c:v>
                </c:pt>
                <c:pt idx="17702">
                  <c:v>212.61</c:v>
                </c:pt>
                <c:pt idx="17703">
                  <c:v>212.61199999999999</c:v>
                </c:pt>
                <c:pt idx="17704">
                  <c:v>212.61500000000001</c:v>
                </c:pt>
                <c:pt idx="17705">
                  <c:v>212.62100000000001</c:v>
                </c:pt>
                <c:pt idx="17706">
                  <c:v>212.631</c:v>
                </c:pt>
                <c:pt idx="17707">
                  <c:v>212.64</c:v>
                </c:pt>
                <c:pt idx="17708">
                  <c:v>212.649</c:v>
                </c:pt>
                <c:pt idx="17709">
                  <c:v>212.66200000000001</c:v>
                </c:pt>
                <c:pt idx="17710">
                  <c:v>212.67599999999999</c:v>
                </c:pt>
                <c:pt idx="17711">
                  <c:v>212.68799999999999</c:v>
                </c:pt>
                <c:pt idx="17712">
                  <c:v>212.697</c:v>
                </c:pt>
                <c:pt idx="17713">
                  <c:v>212.70699999999999</c:v>
                </c:pt>
                <c:pt idx="17714">
                  <c:v>212.71799999999999</c:v>
                </c:pt>
                <c:pt idx="17715">
                  <c:v>212.727</c:v>
                </c:pt>
                <c:pt idx="17716">
                  <c:v>212.73699999999999</c:v>
                </c:pt>
                <c:pt idx="17717">
                  <c:v>212.76599999999999</c:v>
                </c:pt>
                <c:pt idx="17718">
                  <c:v>212.78</c:v>
                </c:pt>
                <c:pt idx="17719">
                  <c:v>212.79599999999999</c:v>
                </c:pt>
                <c:pt idx="17720">
                  <c:v>212.81399999999999</c:v>
                </c:pt>
                <c:pt idx="17721">
                  <c:v>212.846</c:v>
                </c:pt>
                <c:pt idx="17722">
                  <c:v>212.89400000000001</c:v>
                </c:pt>
                <c:pt idx="17723">
                  <c:v>212.95400000000001</c:v>
                </c:pt>
                <c:pt idx="17724">
                  <c:v>213.001</c:v>
                </c:pt>
                <c:pt idx="17725">
                  <c:v>213.02699999999999</c:v>
                </c:pt>
                <c:pt idx="17726">
                  <c:v>213.03899999999999</c:v>
                </c:pt>
                <c:pt idx="17727">
                  <c:v>213.04499999999999</c:v>
                </c:pt>
                <c:pt idx="17728">
                  <c:v>213.04900000000001</c:v>
                </c:pt>
                <c:pt idx="17729">
                  <c:v>213.05799999999999</c:v>
                </c:pt>
                <c:pt idx="17730">
                  <c:v>213.08199999999999</c:v>
                </c:pt>
                <c:pt idx="17731">
                  <c:v>213.102</c:v>
                </c:pt>
                <c:pt idx="17732">
                  <c:v>213.12</c:v>
                </c:pt>
                <c:pt idx="17733">
                  <c:v>213.142</c:v>
                </c:pt>
                <c:pt idx="17734">
                  <c:v>213.17099999999999</c:v>
                </c:pt>
                <c:pt idx="17735">
                  <c:v>213.20500000000001</c:v>
                </c:pt>
                <c:pt idx="17736">
                  <c:v>213.22200000000001</c:v>
                </c:pt>
                <c:pt idx="17737">
                  <c:v>213.22800000000001</c:v>
                </c:pt>
                <c:pt idx="17738">
                  <c:v>213.23099999999999</c:v>
                </c:pt>
                <c:pt idx="17739">
                  <c:v>213.23400000000001</c:v>
                </c:pt>
                <c:pt idx="17740">
                  <c:v>213.23599999999999</c:v>
                </c:pt>
                <c:pt idx="17741">
                  <c:v>213.24100000000001</c:v>
                </c:pt>
                <c:pt idx="17742">
                  <c:v>213.249</c:v>
                </c:pt>
                <c:pt idx="17743">
                  <c:v>213.25899999999999</c:v>
                </c:pt>
                <c:pt idx="17744">
                  <c:v>213.27</c:v>
                </c:pt>
                <c:pt idx="17745">
                  <c:v>213.28200000000001</c:v>
                </c:pt>
                <c:pt idx="17746">
                  <c:v>213.29499999999999</c:v>
                </c:pt>
                <c:pt idx="17747">
                  <c:v>213.30699999999999</c:v>
                </c:pt>
                <c:pt idx="17748">
                  <c:v>213.31800000000001</c:v>
                </c:pt>
                <c:pt idx="17749">
                  <c:v>213.33099999999999</c:v>
                </c:pt>
                <c:pt idx="17750">
                  <c:v>213.34200000000001</c:v>
                </c:pt>
                <c:pt idx="17751">
                  <c:v>213.35</c:v>
                </c:pt>
                <c:pt idx="17752">
                  <c:v>213.352</c:v>
                </c:pt>
                <c:pt idx="17753">
                  <c:v>213.364</c:v>
                </c:pt>
                <c:pt idx="17754">
                  <c:v>213.38</c:v>
                </c:pt>
                <c:pt idx="17755">
                  <c:v>213.39500000000001</c:v>
                </c:pt>
                <c:pt idx="17756">
                  <c:v>213.40100000000001</c:v>
                </c:pt>
                <c:pt idx="17757">
                  <c:v>213.41200000000001</c:v>
                </c:pt>
                <c:pt idx="17758">
                  <c:v>213.422</c:v>
                </c:pt>
                <c:pt idx="17759">
                  <c:v>213.43299999999999</c:v>
                </c:pt>
                <c:pt idx="17760">
                  <c:v>213.44499999999999</c:v>
                </c:pt>
                <c:pt idx="17761">
                  <c:v>213.45699999999999</c:v>
                </c:pt>
                <c:pt idx="17762">
                  <c:v>213.47</c:v>
                </c:pt>
                <c:pt idx="17763">
                  <c:v>213.47900000000001</c:v>
                </c:pt>
                <c:pt idx="17764">
                  <c:v>213.489</c:v>
                </c:pt>
                <c:pt idx="17765">
                  <c:v>213.5</c:v>
                </c:pt>
                <c:pt idx="17766">
                  <c:v>213.51</c:v>
                </c:pt>
                <c:pt idx="17767">
                  <c:v>213.518</c:v>
                </c:pt>
                <c:pt idx="17768">
                  <c:v>213.52600000000001</c:v>
                </c:pt>
                <c:pt idx="17769">
                  <c:v>213.53299999999999</c:v>
                </c:pt>
                <c:pt idx="17770">
                  <c:v>213.541</c:v>
                </c:pt>
                <c:pt idx="17771">
                  <c:v>213.55600000000001</c:v>
                </c:pt>
                <c:pt idx="17772">
                  <c:v>213.57</c:v>
                </c:pt>
                <c:pt idx="17773">
                  <c:v>213.58099999999999</c:v>
                </c:pt>
                <c:pt idx="17774">
                  <c:v>213.608</c:v>
                </c:pt>
                <c:pt idx="17775">
                  <c:v>213.65</c:v>
                </c:pt>
                <c:pt idx="17776">
                  <c:v>213.71700000000001</c:v>
                </c:pt>
                <c:pt idx="17777">
                  <c:v>213.78299999999999</c:v>
                </c:pt>
                <c:pt idx="17778">
                  <c:v>213.84200000000001</c:v>
                </c:pt>
                <c:pt idx="17779">
                  <c:v>213.89400000000001</c:v>
                </c:pt>
                <c:pt idx="17780">
                  <c:v>213.94</c:v>
                </c:pt>
                <c:pt idx="17781">
                  <c:v>213.971</c:v>
                </c:pt>
                <c:pt idx="17782">
                  <c:v>213.983</c:v>
                </c:pt>
                <c:pt idx="17783">
                  <c:v>213.98599999999999</c:v>
                </c:pt>
                <c:pt idx="17784">
                  <c:v>213.989</c:v>
                </c:pt>
                <c:pt idx="17785">
                  <c:v>213.99299999999999</c:v>
                </c:pt>
                <c:pt idx="17786">
                  <c:v>213.99799999999999</c:v>
                </c:pt>
                <c:pt idx="17787">
                  <c:v>214.00399999999999</c:v>
                </c:pt>
                <c:pt idx="17788">
                  <c:v>214.01300000000001</c:v>
                </c:pt>
                <c:pt idx="17789">
                  <c:v>214.02</c:v>
                </c:pt>
                <c:pt idx="17790">
                  <c:v>214.02600000000001</c:v>
                </c:pt>
                <c:pt idx="17791">
                  <c:v>214.035</c:v>
                </c:pt>
                <c:pt idx="17792">
                  <c:v>214.04599999999999</c:v>
                </c:pt>
                <c:pt idx="17793">
                  <c:v>214.05799999999999</c:v>
                </c:pt>
                <c:pt idx="17794">
                  <c:v>214.071</c:v>
                </c:pt>
                <c:pt idx="17795">
                  <c:v>214.08199999999999</c:v>
                </c:pt>
                <c:pt idx="17796">
                  <c:v>214.089</c:v>
                </c:pt>
                <c:pt idx="17797">
                  <c:v>214.09700000000001</c:v>
                </c:pt>
                <c:pt idx="17798">
                  <c:v>214.107</c:v>
                </c:pt>
                <c:pt idx="17799">
                  <c:v>214.11799999999999</c:v>
                </c:pt>
                <c:pt idx="17800">
                  <c:v>214.12700000000001</c:v>
                </c:pt>
                <c:pt idx="17801">
                  <c:v>214.13300000000001</c:v>
                </c:pt>
                <c:pt idx="17802">
                  <c:v>214.14099999999999</c:v>
                </c:pt>
                <c:pt idx="17803">
                  <c:v>214.15299999999999</c:v>
                </c:pt>
                <c:pt idx="17804">
                  <c:v>214.167</c:v>
                </c:pt>
                <c:pt idx="17805">
                  <c:v>214.179</c:v>
                </c:pt>
                <c:pt idx="17806">
                  <c:v>214.19200000000001</c:v>
                </c:pt>
                <c:pt idx="17807">
                  <c:v>214.208</c:v>
                </c:pt>
                <c:pt idx="17808">
                  <c:v>214.22499999999999</c:v>
                </c:pt>
                <c:pt idx="17809">
                  <c:v>214.23599999999999</c:v>
                </c:pt>
                <c:pt idx="17810">
                  <c:v>214.24700000000001</c:v>
                </c:pt>
                <c:pt idx="17811">
                  <c:v>214.25800000000001</c:v>
                </c:pt>
                <c:pt idx="17812">
                  <c:v>214.26499999999999</c:v>
                </c:pt>
                <c:pt idx="17813">
                  <c:v>214.27099999999999</c:v>
                </c:pt>
                <c:pt idx="17814">
                  <c:v>214.27799999999999</c:v>
                </c:pt>
                <c:pt idx="17815">
                  <c:v>214.286</c:v>
                </c:pt>
                <c:pt idx="17816">
                  <c:v>214.291</c:v>
                </c:pt>
                <c:pt idx="17817">
                  <c:v>214.29400000000001</c:v>
                </c:pt>
                <c:pt idx="17818">
                  <c:v>214.30699999999999</c:v>
                </c:pt>
                <c:pt idx="17819">
                  <c:v>214.34</c:v>
                </c:pt>
                <c:pt idx="17820">
                  <c:v>214.37899999999999</c:v>
                </c:pt>
                <c:pt idx="17821">
                  <c:v>214.41200000000001</c:v>
                </c:pt>
                <c:pt idx="17822">
                  <c:v>214.453</c:v>
                </c:pt>
                <c:pt idx="17823">
                  <c:v>214.499</c:v>
                </c:pt>
                <c:pt idx="17824">
                  <c:v>214.53200000000001</c:v>
                </c:pt>
                <c:pt idx="17825">
                  <c:v>214.54400000000001</c:v>
                </c:pt>
                <c:pt idx="17826">
                  <c:v>214.55099999999999</c:v>
                </c:pt>
                <c:pt idx="17827">
                  <c:v>214.55699999999999</c:v>
                </c:pt>
                <c:pt idx="17828">
                  <c:v>214.56200000000001</c:v>
                </c:pt>
                <c:pt idx="17829">
                  <c:v>214.571</c:v>
                </c:pt>
                <c:pt idx="17830">
                  <c:v>214.58099999999999</c:v>
                </c:pt>
                <c:pt idx="17831">
                  <c:v>214.59100000000001</c:v>
                </c:pt>
                <c:pt idx="17832">
                  <c:v>214.601</c:v>
                </c:pt>
                <c:pt idx="17833">
                  <c:v>214.61099999999999</c:v>
                </c:pt>
                <c:pt idx="17834">
                  <c:v>214.62100000000001</c:v>
                </c:pt>
                <c:pt idx="17835">
                  <c:v>214.63300000000001</c:v>
                </c:pt>
                <c:pt idx="17836">
                  <c:v>214.64500000000001</c:v>
                </c:pt>
                <c:pt idx="17837">
                  <c:v>214.65700000000001</c:v>
                </c:pt>
                <c:pt idx="17838">
                  <c:v>214.66499999999999</c:v>
                </c:pt>
                <c:pt idx="17839">
                  <c:v>214.672</c:v>
                </c:pt>
                <c:pt idx="17840">
                  <c:v>214.68199999999999</c:v>
                </c:pt>
                <c:pt idx="17841">
                  <c:v>214.69200000000001</c:v>
                </c:pt>
                <c:pt idx="17842">
                  <c:v>214.7</c:v>
                </c:pt>
                <c:pt idx="17843">
                  <c:v>214.715</c:v>
                </c:pt>
                <c:pt idx="17844">
                  <c:v>214.75</c:v>
                </c:pt>
                <c:pt idx="17845">
                  <c:v>214.768</c:v>
                </c:pt>
                <c:pt idx="17846">
                  <c:v>214.77699999999999</c:v>
                </c:pt>
                <c:pt idx="17847">
                  <c:v>214.786</c:v>
                </c:pt>
                <c:pt idx="17848">
                  <c:v>214.79599999999999</c:v>
                </c:pt>
                <c:pt idx="17849">
                  <c:v>214.80600000000001</c:v>
                </c:pt>
                <c:pt idx="17850">
                  <c:v>214.816</c:v>
                </c:pt>
                <c:pt idx="17851">
                  <c:v>214.827</c:v>
                </c:pt>
                <c:pt idx="17852">
                  <c:v>214.84</c:v>
                </c:pt>
                <c:pt idx="17853">
                  <c:v>214.852</c:v>
                </c:pt>
                <c:pt idx="17854">
                  <c:v>214.86</c:v>
                </c:pt>
                <c:pt idx="17855">
                  <c:v>214.86600000000001</c:v>
                </c:pt>
                <c:pt idx="17856">
                  <c:v>214.87299999999999</c:v>
                </c:pt>
                <c:pt idx="17857">
                  <c:v>214.88499999999999</c:v>
                </c:pt>
                <c:pt idx="17858">
                  <c:v>214.91200000000001</c:v>
                </c:pt>
                <c:pt idx="17859">
                  <c:v>214.97900000000001</c:v>
                </c:pt>
                <c:pt idx="17860">
                  <c:v>215.04300000000001</c:v>
                </c:pt>
                <c:pt idx="17861">
                  <c:v>215.06200000000001</c:v>
                </c:pt>
                <c:pt idx="17862">
                  <c:v>215.065</c:v>
                </c:pt>
                <c:pt idx="17863">
                  <c:v>215.07</c:v>
                </c:pt>
                <c:pt idx="17864">
                  <c:v>215.077</c:v>
                </c:pt>
                <c:pt idx="17865">
                  <c:v>215.08799999999999</c:v>
                </c:pt>
                <c:pt idx="17866">
                  <c:v>215.09399999999999</c:v>
                </c:pt>
                <c:pt idx="17867">
                  <c:v>215.09899999999999</c:v>
                </c:pt>
                <c:pt idx="17868">
                  <c:v>215.10599999999999</c:v>
                </c:pt>
                <c:pt idx="17869">
                  <c:v>215.11199999999999</c:v>
                </c:pt>
                <c:pt idx="17870">
                  <c:v>215.119</c:v>
                </c:pt>
                <c:pt idx="17871">
                  <c:v>215.126</c:v>
                </c:pt>
                <c:pt idx="17872">
                  <c:v>215.13300000000001</c:v>
                </c:pt>
                <c:pt idx="17873">
                  <c:v>215.13900000000001</c:v>
                </c:pt>
                <c:pt idx="17874">
                  <c:v>215.14400000000001</c:v>
                </c:pt>
                <c:pt idx="17875">
                  <c:v>215.149</c:v>
                </c:pt>
                <c:pt idx="17876">
                  <c:v>215.154</c:v>
                </c:pt>
                <c:pt idx="17877">
                  <c:v>215.15899999999999</c:v>
                </c:pt>
                <c:pt idx="17878">
                  <c:v>215.16399999999999</c:v>
                </c:pt>
                <c:pt idx="17879">
                  <c:v>215.16900000000001</c:v>
                </c:pt>
                <c:pt idx="17880">
                  <c:v>215.17500000000001</c:v>
                </c:pt>
                <c:pt idx="17881">
                  <c:v>215.18</c:v>
                </c:pt>
                <c:pt idx="17882">
                  <c:v>215.18700000000001</c:v>
                </c:pt>
                <c:pt idx="17883">
                  <c:v>215.197</c:v>
                </c:pt>
                <c:pt idx="17884">
                  <c:v>215.20699999999999</c:v>
                </c:pt>
                <c:pt idx="17885">
                  <c:v>215.214</c:v>
                </c:pt>
                <c:pt idx="17886">
                  <c:v>215.21899999999999</c:v>
                </c:pt>
                <c:pt idx="17887">
                  <c:v>215.22499999999999</c:v>
                </c:pt>
                <c:pt idx="17888">
                  <c:v>215.23099999999999</c:v>
                </c:pt>
                <c:pt idx="17889">
                  <c:v>215.238</c:v>
                </c:pt>
                <c:pt idx="17890">
                  <c:v>215.245</c:v>
                </c:pt>
                <c:pt idx="17891">
                  <c:v>215.251</c:v>
                </c:pt>
                <c:pt idx="17892">
                  <c:v>215.25800000000001</c:v>
                </c:pt>
                <c:pt idx="17893">
                  <c:v>215.262</c:v>
                </c:pt>
                <c:pt idx="17894">
                  <c:v>215.267</c:v>
                </c:pt>
                <c:pt idx="17895">
                  <c:v>215.27199999999999</c:v>
                </c:pt>
                <c:pt idx="17896">
                  <c:v>215.27600000000001</c:v>
                </c:pt>
                <c:pt idx="17897">
                  <c:v>215.28200000000001</c:v>
                </c:pt>
                <c:pt idx="17898">
                  <c:v>215.28700000000001</c:v>
                </c:pt>
                <c:pt idx="17899">
                  <c:v>215.292</c:v>
                </c:pt>
                <c:pt idx="17900">
                  <c:v>215.298</c:v>
                </c:pt>
                <c:pt idx="17901">
                  <c:v>215.30600000000001</c:v>
                </c:pt>
                <c:pt idx="17902">
                  <c:v>215.315</c:v>
                </c:pt>
                <c:pt idx="17903">
                  <c:v>215.32499999999999</c:v>
                </c:pt>
                <c:pt idx="17904">
                  <c:v>215.33199999999999</c:v>
                </c:pt>
                <c:pt idx="17905">
                  <c:v>215.33699999999999</c:v>
                </c:pt>
                <c:pt idx="17906">
                  <c:v>215.34399999999999</c:v>
                </c:pt>
                <c:pt idx="17907">
                  <c:v>215.351</c:v>
                </c:pt>
                <c:pt idx="17908">
                  <c:v>215.358</c:v>
                </c:pt>
                <c:pt idx="17909">
                  <c:v>215.36500000000001</c:v>
                </c:pt>
                <c:pt idx="17910">
                  <c:v>215.37200000000001</c:v>
                </c:pt>
                <c:pt idx="17911">
                  <c:v>215.37700000000001</c:v>
                </c:pt>
                <c:pt idx="17912">
                  <c:v>215.381</c:v>
                </c:pt>
                <c:pt idx="17913">
                  <c:v>215.386</c:v>
                </c:pt>
                <c:pt idx="17914">
                  <c:v>215.39099999999999</c:v>
                </c:pt>
                <c:pt idx="17915">
                  <c:v>215.39500000000001</c:v>
                </c:pt>
                <c:pt idx="17916">
                  <c:v>215.4</c:v>
                </c:pt>
                <c:pt idx="17917">
                  <c:v>215.404</c:v>
                </c:pt>
                <c:pt idx="17918">
                  <c:v>215.40899999999999</c:v>
                </c:pt>
                <c:pt idx="17919">
                  <c:v>215.41300000000001</c:v>
                </c:pt>
                <c:pt idx="17920">
                  <c:v>215.41800000000001</c:v>
                </c:pt>
                <c:pt idx="17921">
                  <c:v>215.422</c:v>
                </c:pt>
                <c:pt idx="17922">
                  <c:v>215.42699999999999</c:v>
                </c:pt>
                <c:pt idx="17923">
                  <c:v>215.43100000000001</c:v>
                </c:pt>
                <c:pt idx="17924">
                  <c:v>215.43600000000001</c:v>
                </c:pt>
                <c:pt idx="17925">
                  <c:v>215.44</c:v>
                </c:pt>
                <c:pt idx="17926">
                  <c:v>215.44499999999999</c:v>
                </c:pt>
                <c:pt idx="17927">
                  <c:v>215.45</c:v>
                </c:pt>
                <c:pt idx="17928">
                  <c:v>215.45400000000001</c:v>
                </c:pt>
                <c:pt idx="17929">
                  <c:v>215.459</c:v>
                </c:pt>
                <c:pt idx="17930">
                  <c:v>215.46299999999999</c:v>
                </c:pt>
                <c:pt idx="17931">
                  <c:v>215.46799999999999</c:v>
                </c:pt>
                <c:pt idx="17932">
                  <c:v>215.47200000000001</c:v>
                </c:pt>
                <c:pt idx="17933">
                  <c:v>215.477</c:v>
                </c:pt>
                <c:pt idx="17934">
                  <c:v>215.48099999999999</c:v>
                </c:pt>
                <c:pt idx="17935">
                  <c:v>215.48599999999999</c:v>
                </c:pt>
                <c:pt idx="17936">
                  <c:v>215.49</c:v>
                </c:pt>
                <c:pt idx="17937">
                  <c:v>215.495</c:v>
                </c:pt>
                <c:pt idx="17938">
                  <c:v>215.499</c:v>
                </c:pt>
                <c:pt idx="17939">
                  <c:v>215.50399999999999</c:v>
                </c:pt>
                <c:pt idx="17940">
                  <c:v>215.50899999999999</c:v>
                </c:pt>
                <c:pt idx="17941">
                  <c:v>215.51300000000001</c:v>
                </c:pt>
                <c:pt idx="17942">
                  <c:v>215.518</c:v>
                </c:pt>
                <c:pt idx="17943">
                  <c:v>215.52199999999999</c:v>
                </c:pt>
                <c:pt idx="17944">
                  <c:v>215.52699999999999</c:v>
                </c:pt>
                <c:pt idx="17945">
                  <c:v>215.53100000000001</c:v>
                </c:pt>
                <c:pt idx="17946">
                  <c:v>215.536</c:v>
                </c:pt>
                <c:pt idx="17947">
                  <c:v>215.54</c:v>
                </c:pt>
                <c:pt idx="17948">
                  <c:v>215.54499999999999</c:v>
                </c:pt>
                <c:pt idx="17949">
                  <c:v>215.54900000000001</c:v>
                </c:pt>
                <c:pt idx="17950">
                  <c:v>215.554</c:v>
                </c:pt>
                <c:pt idx="17951">
                  <c:v>215.55799999999999</c:v>
                </c:pt>
                <c:pt idx="17952">
                  <c:v>215.56299999999999</c:v>
                </c:pt>
                <c:pt idx="17953">
                  <c:v>215.56800000000001</c:v>
                </c:pt>
                <c:pt idx="17954">
                  <c:v>215.572</c:v>
                </c:pt>
                <c:pt idx="17955">
                  <c:v>215.577</c:v>
                </c:pt>
                <c:pt idx="17956">
                  <c:v>215.58099999999999</c:v>
                </c:pt>
                <c:pt idx="17957">
                  <c:v>215.58600000000001</c:v>
                </c:pt>
                <c:pt idx="17958">
                  <c:v>215.59</c:v>
                </c:pt>
                <c:pt idx="17959">
                  <c:v>215.595</c:v>
                </c:pt>
                <c:pt idx="17960">
                  <c:v>215.59899999999999</c:v>
                </c:pt>
                <c:pt idx="17961">
                  <c:v>215.60400000000001</c:v>
                </c:pt>
                <c:pt idx="17962">
                  <c:v>215.608</c:v>
                </c:pt>
                <c:pt idx="17963">
                  <c:v>215.613</c:v>
                </c:pt>
                <c:pt idx="17964">
                  <c:v>215.61699999999999</c:v>
                </c:pt>
                <c:pt idx="17965">
                  <c:v>215.62200000000001</c:v>
                </c:pt>
                <c:pt idx="17966">
                  <c:v>215.626</c:v>
                </c:pt>
                <c:pt idx="17967">
                  <c:v>215.631</c:v>
                </c:pt>
                <c:pt idx="17968">
                  <c:v>215.636</c:v>
                </c:pt>
                <c:pt idx="17969">
                  <c:v>215.64</c:v>
                </c:pt>
                <c:pt idx="17970">
                  <c:v>215.64500000000001</c:v>
                </c:pt>
                <c:pt idx="17971">
                  <c:v>215.649</c:v>
                </c:pt>
                <c:pt idx="17972">
                  <c:v>215.654</c:v>
                </c:pt>
                <c:pt idx="17973">
                  <c:v>215.65799999999999</c:v>
                </c:pt>
                <c:pt idx="17974">
                  <c:v>215.66300000000001</c:v>
                </c:pt>
                <c:pt idx="17975">
                  <c:v>215.667</c:v>
                </c:pt>
                <c:pt idx="17976">
                  <c:v>215.672</c:v>
                </c:pt>
                <c:pt idx="17977">
                  <c:v>215.67599999999999</c:v>
                </c:pt>
                <c:pt idx="17978">
                  <c:v>215.68100000000001</c:v>
                </c:pt>
                <c:pt idx="17979">
                  <c:v>215.685</c:v>
                </c:pt>
                <c:pt idx="17980">
                  <c:v>215.69</c:v>
                </c:pt>
                <c:pt idx="17981">
                  <c:v>215.69499999999999</c:v>
                </c:pt>
                <c:pt idx="17982">
                  <c:v>215.69900000000001</c:v>
                </c:pt>
                <c:pt idx="17983">
                  <c:v>215.70400000000001</c:v>
                </c:pt>
                <c:pt idx="17984">
                  <c:v>215.708</c:v>
                </c:pt>
                <c:pt idx="17985">
                  <c:v>215.71299999999999</c:v>
                </c:pt>
                <c:pt idx="17986">
                  <c:v>215.71700000000001</c:v>
                </c:pt>
                <c:pt idx="17987">
                  <c:v>215.72200000000001</c:v>
                </c:pt>
                <c:pt idx="17988">
                  <c:v>215.726</c:v>
                </c:pt>
                <c:pt idx="17989">
                  <c:v>215.73099999999999</c:v>
                </c:pt>
                <c:pt idx="17990">
                  <c:v>215.73500000000001</c:v>
                </c:pt>
                <c:pt idx="17991">
                  <c:v>215.74</c:v>
                </c:pt>
                <c:pt idx="17992">
                  <c:v>215.744</c:v>
                </c:pt>
                <c:pt idx="17993">
                  <c:v>215.749</c:v>
                </c:pt>
                <c:pt idx="17994">
                  <c:v>215.75399999999999</c:v>
                </c:pt>
                <c:pt idx="17995">
                  <c:v>215.75800000000001</c:v>
                </c:pt>
                <c:pt idx="17996">
                  <c:v>215.76300000000001</c:v>
                </c:pt>
                <c:pt idx="17997">
                  <c:v>215.767</c:v>
                </c:pt>
                <c:pt idx="17998">
                  <c:v>215.77199999999999</c:v>
                </c:pt>
                <c:pt idx="17999">
                  <c:v>215.77600000000001</c:v>
                </c:pt>
                <c:pt idx="18000">
                  <c:v>215.78100000000001</c:v>
                </c:pt>
                <c:pt idx="18001">
                  <c:v>215.785</c:v>
                </c:pt>
                <c:pt idx="18002">
                  <c:v>215.79</c:v>
                </c:pt>
                <c:pt idx="18003">
                  <c:v>215.79400000000001</c:v>
                </c:pt>
                <c:pt idx="18004">
                  <c:v>215.79900000000001</c:v>
                </c:pt>
                <c:pt idx="18005">
                  <c:v>215.803</c:v>
                </c:pt>
                <c:pt idx="18006">
                  <c:v>215.80799999999999</c:v>
                </c:pt>
                <c:pt idx="18007">
                  <c:v>215.81299999999999</c:v>
                </c:pt>
                <c:pt idx="18008">
                  <c:v>215.81700000000001</c:v>
                </c:pt>
                <c:pt idx="18009">
                  <c:v>215.822</c:v>
                </c:pt>
                <c:pt idx="18010">
                  <c:v>215.82599999999999</c:v>
                </c:pt>
                <c:pt idx="18011">
                  <c:v>215.83099999999999</c:v>
                </c:pt>
                <c:pt idx="18012">
                  <c:v>215.83500000000001</c:v>
                </c:pt>
                <c:pt idx="18013">
                  <c:v>215.84</c:v>
                </c:pt>
                <c:pt idx="18014">
                  <c:v>215.84399999999999</c:v>
                </c:pt>
                <c:pt idx="18015">
                  <c:v>215.84899999999999</c:v>
                </c:pt>
                <c:pt idx="18016">
                  <c:v>215.85300000000001</c:v>
                </c:pt>
                <c:pt idx="18017">
                  <c:v>215.858</c:v>
                </c:pt>
                <c:pt idx="18018">
                  <c:v>215.86199999999999</c:v>
                </c:pt>
                <c:pt idx="18019">
                  <c:v>215.86699999999999</c:v>
                </c:pt>
                <c:pt idx="18020">
                  <c:v>215.87200000000001</c:v>
                </c:pt>
                <c:pt idx="18021">
                  <c:v>215.876</c:v>
                </c:pt>
                <c:pt idx="18022">
                  <c:v>215.881</c:v>
                </c:pt>
                <c:pt idx="18023">
                  <c:v>215.88499999999999</c:v>
                </c:pt>
                <c:pt idx="18024">
                  <c:v>215.89</c:v>
                </c:pt>
                <c:pt idx="18025">
                  <c:v>215.89400000000001</c:v>
                </c:pt>
                <c:pt idx="18026">
                  <c:v>215.899</c:v>
                </c:pt>
                <c:pt idx="18027">
                  <c:v>215.90299999999999</c:v>
                </c:pt>
                <c:pt idx="18028">
                  <c:v>215.90799999999999</c:v>
                </c:pt>
                <c:pt idx="18029">
                  <c:v>215.91200000000001</c:v>
                </c:pt>
                <c:pt idx="18030">
                  <c:v>215.917</c:v>
                </c:pt>
                <c:pt idx="18031">
                  <c:v>215.92099999999999</c:v>
                </c:pt>
                <c:pt idx="18032">
                  <c:v>215.92599999999999</c:v>
                </c:pt>
                <c:pt idx="18033">
                  <c:v>215.93100000000001</c:v>
                </c:pt>
                <c:pt idx="18034">
                  <c:v>215.935</c:v>
                </c:pt>
                <c:pt idx="18035">
                  <c:v>215.94</c:v>
                </c:pt>
                <c:pt idx="18036">
                  <c:v>215.94399999999999</c:v>
                </c:pt>
                <c:pt idx="18037">
                  <c:v>215.94900000000001</c:v>
                </c:pt>
                <c:pt idx="18038">
                  <c:v>215.953</c:v>
                </c:pt>
                <c:pt idx="18039">
                  <c:v>215.958</c:v>
                </c:pt>
                <c:pt idx="18040">
                  <c:v>215.96199999999999</c:v>
                </c:pt>
                <c:pt idx="18041">
                  <c:v>215.96700000000001</c:v>
                </c:pt>
                <c:pt idx="18042">
                  <c:v>215.971</c:v>
                </c:pt>
                <c:pt idx="18043">
                  <c:v>215.976</c:v>
                </c:pt>
                <c:pt idx="18044">
                  <c:v>215.98</c:v>
                </c:pt>
                <c:pt idx="18045">
                  <c:v>215.98500000000001</c:v>
                </c:pt>
                <c:pt idx="18046">
                  <c:v>215.99</c:v>
                </c:pt>
                <c:pt idx="18047">
                  <c:v>215.994</c:v>
                </c:pt>
                <c:pt idx="18048">
                  <c:v>215.999</c:v>
                </c:pt>
                <c:pt idx="18049">
                  <c:v>216.00299999999999</c:v>
                </c:pt>
                <c:pt idx="18050">
                  <c:v>216.00800000000001</c:v>
                </c:pt>
                <c:pt idx="18051">
                  <c:v>216.012</c:v>
                </c:pt>
                <c:pt idx="18052">
                  <c:v>216.017</c:v>
                </c:pt>
                <c:pt idx="18053">
                  <c:v>216.02099999999999</c:v>
                </c:pt>
                <c:pt idx="18054">
                  <c:v>216.02600000000001</c:v>
                </c:pt>
                <c:pt idx="18055">
                  <c:v>216.03</c:v>
                </c:pt>
                <c:pt idx="18056">
                  <c:v>216.035</c:v>
                </c:pt>
                <c:pt idx="18057">
                  <c:v>216.03899999999999</c:v>
                </c:pt>
                <c:pt idx="18058">
                  <c:v>216.04400000000001</c:v>
                </c:pt>
                <c:pt idx="18059">
                  <c:v>216.04900000000001</c:v>
                </c:pt>
                <c:pt idx="18060">
                  <c:v>216.053</c:v>
                </c:pt>
                <c:pt idx="18061">
                  <c:v>216.05799999999999</c:v>
                </c:pt>
                <c:pt idx="18062">
                  <c:v>216.06200000000001</c:v>
                </c:pt>
                <c:pt idx="18063">
                  <c:v>216.06700000000001</c:v>
                </c:pt>
                <c:pt idx="18064">
                  <c:v>216.071</c:v>
                </c:pt>
                <c:pt idx="18065">
                  <c:v>216.07599999999999</c:v>
                </c:pt>
                <c:pt idx="18066">
                  <c:v>216.08</c:v>
                </c:pt>
                <c:pt idx="18067">
                  <c:v>216.08500000000001</c:v>
                </c:pt>
                <c:pt idx="18068">
                  <c:v>216.089</c:v>
                </c:pt>
                <c:pt idx="18069">
                  <c:v>216.09399999999999</c:v>
                </c:pt>
                <c:pt idx="18070">
                  <c:v>216.09800000000001</c:v>
                </c:pt>
                <c:pt idx="18071">
                  <c:v>216.10300000000001</c:v>
                </c:pt>
                <c:pt idx="18072">
                  <c:v>216.108</c:v>
                </c:pt>
                <c:pt idx="18073">
                  <c:v>216.11199999999999</c:v>
                </c:pt>
                <c:pt idx="18074">
                  <c:v>216.11699999999999</c:v>
                </c:pt>
                <c:pt idx="18075">
                  <c:v>216.12100000000001</c:v>
                </c:pt>
                <c:pt idx="18076">
                  <c:v>216.126</c:v>
                </c:pt>
                <c:pt idx="18077">
                  <c:v>216.13</c:v>
                </c:pt>
                <c:pt idx="18078">
                  <c:v>216.13499999999999</c:v>
                </c:pt>
                <c:pt idx="18079">
                  <c:v>216.13900000000001</c:v>
                </c:pt>
                <c:pt idx="18080">
                  <c:v>216.14400000000001</c:v>
                </c:pt>
                <c:pt idx="18081">
                  <c:v>216.148</c:v>
                </c:pt>
                <c:pt idx="18082">
                  <c:v>216.15299999999999</c:v>
                </c:pt>
                <c:pt idx="18083">
                  <c:v>216.15700000000001</c:v>
                </c:pt>
                <c:pt idx="18084">
                  <c:v>216.16200000000001</c:v>
                </c:pt>
                <c:pt idx="18085">
                  <c:v>216.166</c:v>
                </c:pt>
                <c:pt idx="18086">
                  <c:v>216.17099999999999</c:v>
                </c:pt>
                <c:pt idx="18087">
                  <c:v>216.17500000000001</c:v>
                </c:pt>
                <c:pt idx="18088">
                  <c:v>216.18</c:v>
                </c:pt>
                <c:pt idx="18089">
                  <c:v>216.185</c:v>
                </c:pt>
                <c:pt idx="18090">
                  <c:v>216.18899999999999</c:v>
                </c:pt>
                <c:pt idx="18091">
                  <c:v>216.19399999999999</c:v>
                </c:pt>
                <c:pt idx="18092">
                  <c:v>216.19900000000001</c:v>
                </c:pt>
                <c:pt idx="18093">
                  <c:v>216.203</c:v>
                </c:pt>
                <c:pt idx="18094">
                  <c:v>216.208</c:v>
                </c:pt>
                <c:pt idx="18095">
                  <c:v>216.21199999999999</c:v>
                </c:pt>
                <c:pt idx="18096">
                  <c:v>216.21700000000001</c:v>
                </c:pt>
                <c:pt idx="18097">
                  <c:v>216.221</c:v>
                </c:pt>
                <c:pt idx="18098">
                  <c:v>216.226</c:v>
                </c:pt>
                <c:pt idx="18099">
                  <c:v>216.23</c:v>
                </c:pt>
                <c:pt idx="18100">
                  <c:v>216.23500000000001</c:v>
                </c:pt>
                <c:pt idx="18101">
                  <c:v>216.239</c:v>
                </c:pt>
                <c:pt idx="18102">
                  <c:v>216.244</c:v>
                </c:pt>
                <c:pt idx="18103">
                  <c:v>216.24799999999999</c:v>
                </c:pt>
                <c:pt idx="18104">
                  <c:v>216.25299999999999</c:v>
                </c:pt>
                <c:pt idx="18105">
                  <c:v>216.25700000000001</c:v>
                </c:pt>
                <c:pt idx="18106">
                  <c:v>216.262</c:v>
                </c:pt>
                <c:pt idx="18107">
                  <c:v>216.267</c:v>
                </c:pt>
                <c:pt idx="18108">
                  <c:v>216.27099999999999</c:v>
                </c:pt>
                <c:pt idx="18109">
                  <c:v>216.27600000000001</c:v>
                </c:pt>
                <c:pt idx="18110">
                  <c:v>216.28</c:v>
                </c:pt>
                <c:pt idx="18111">
                  <c:v>216.285</c:v>
                </c:pt>
                <c:pt idx="18112">
                  <c:v>216.28899999999999</c:v>
                </c:pt>
                <c:pt idx="18113">
                  <c:v>216.29400000000001</c:v>
                </c:pt>
                <c:pt idx="18114">
                  <c:v>216.298</c:v>
                </c:pt>
                <c:pt idx="18115">
                  <c:v>216.303</c:v>
                </c:pt>
                <c:pt idx="18116">
                  <c:v>216.30699999999999</c:v>
                </c:pt>
                <c:pt idx="18117">
                  <c:v>216.31200000000001</c:v>
                </c:pt>
                <c:pt idx="18118">
                  <c:v>216.316</c:v>
                </c:pt>
                <c:pt idx="18119">
                  <c:v>216.321</c:v>
                </c:pt>
                <c:pt idx="18120">
                  <c:v>216.32599999999999</c:v>
                </c:pt>
                <c:pt idx="18121">
                  <c:v>216.33</c:v>
                </c:pt>
                <c:pt idx="18122">
                  <c:v>216.33500000000001</c:v>
                </c:pt>
                <c:pt idx="18123">
                  <c:v>216.339</c:v>
                </c:pt>
                <c:pt idx="18124">
                  <c:v>216.34399999999999</c:v>
                </c:pt>
                <c:pt idx="18125">
                  <c:v>216.34800000000001</c:v>
                </c:pt>
                <c:pt idx="18126">
                  <c:v>216.35300000000001</c:v>
                </c:pt>
                <c:pt idx="18127">
                  <c:v>216.357</c:v>
                </c:pt>
                <c:pt idx="18128">
                  <c:v>216.36199999999999</c:v>
                </c:pt>
                <c:pt idx="18129">
                  <c:v>216.36600000000001</c:v>
                </c:pt>
                <c:pt idx="18130">
                  <c:v>216.37100000000001</c:v>
                </c:pt>
                <c:pt idx="18131">
                  <c:v>216.375</c:v>
                </c:pt>
                <c:pt idx="18132">
                  <c:v>216.38</c:v>
                </c:pt>
                <c:pt idx="18133">
                  <c:v>216.38499999999999</c:v>
                </c:pt>
                <c:pt idx="18134">
                  <c:v>216.38900000000001</c:v>
                </c:pt>
                <c:pt idx="18135">
                  <c:v>216.39400000000001</c:v>
                </c:pt>
                <c:pt idx="18136">
                  <c:v>216.398</c:v>
                </c:pt>
                <c:pt idx="18137">
                  <c:v>216.40299999999999</c:v>
                </c:pt>
                <c:pt idx="18138">
                  <c:v>216.40700000000001</c:v>
                </c:pt>
                <c:pt idx="18139">
                  <c:v>216.41200000000001</c:v>
                </c:pt>
                <c:pt idx="18140">
                  <c:v>216.416</c:v>
                </c:pt>
                <c:pt idx="18141">
                  <c:v>216.43</c:v>
                </c:pt>
                <c:pt idx="18142">
                  <c:v>216.471</c:v>
                </c:pt>
                <c:pt idx="18143">
                  <c:v>216.54400000000001</c:v>
                </c:pt>
                <c:pt idx="18144">
                  <c:v>216.61199999999999</c:v>
                </c:pt>
                <c:pt idx="18145">
                  <c:v>216.65899999999999</c:v>
                </c:pt>
                <c:pt idx="18146">
                  <c:v>216.69</c:v>
                </c:pt>
                <c:pt idx="18147">
                  <c:v>216.70400000000001</c:v>
                </c:pt>
                <c:pt idx="18148">
                  <c:v>216.70599999999999</c:v>
                </c:pt>
                <c:pt idx="18149">
                  <c:v>216.71</c:v>
                </c:pt>
                <c:pt idx="18150">
                  <c:v>216.71799999999999</c:v>
                </c:pt>
                <c:pt idx="18151">
                  <c:v>216.738</c:v>
                </c:pt>
                <c:pt idx="18152">
                  <c:v>216.77699999999999</c:v>
                </c:pt>
                <c:pt idx="18153">
                  <c:v>216.81</c:v>
                </c:pt>
                <c:pt idx="18154">
                  <c:v>216.839</c:v>
                </c:pt>
                <c:pt idx="18155">
                  <c:v>216.86699999999999</c:v>
                </c:pt>
                <c:pt idx="18156">
                  <c:v>216.89400000000001</c:v>
                </c:pt>
                <c:pt idx="18157">
                  <c:v>216.92099999999999</c:v>
                </c:pt>
                <c:pt idx="18158">
                  <c:v>216.947</c:v>
                </c:pt>
                <c:pt idx="18159">
                  <c:v>216.97399999999999</c:v>
                </c:pt>
                <c:pt idx="18160">
                  <c:v>217.00299999999999</c:v>
                </c:pt>
                <c:pt idx="18161">
                  <c:v>217.03200000000001</c:v>
                </c:pt>
                <c:pt idx="18162">
                  <c:v>217.05600000000001</c:v>
                </c:pt>
                <c:pt idx="18163">
                  <c:v>217.065</c:v>
                </c:pt>
                <c:pt idx="18164">
                  <c:v>217.107</c:v>
                </c:pt>
                <c:pt idx="18165">
                  <c:v>217.16399999999999</c:v>
                </c:pt>
                <c:pt idx="18166">
                  <c:v>217.19</c:v>
                </c:pt>
                <c:pt idx="18167">
                  <c:v>217.20400000000001</c:v>
                </c:pt>
                <c:pt idx="18168">
                  <c:v>217.208</c:v>
                </c:pt>
                <c:pt idx="18169">
                  <c:v>217.21799999999999</c:v>
                </c:pt>
                <c:pt idx="18170">
                  <c:v>217.249</c:v>
                </c:pt>
                <c:pt idx="18171">
                  <c:v>217.26900000000001</c:v>
                </c:pt>
                <c:pt idx="18172">
                  <c:v>217.29400000000001</c:v>
                </c:pt>
                <c:pt idx="18173">
                  <c:v>217.33699999999999</c:v>
                </c:pt>
                <c:pt idx="18174">
                  <c:v>217.36500000000001</c:v>
                </c:pt>
                <c:pt idx="18175">
                  <c:v>217.387</c:v>
                </c:pt>
                <c:pt idx="18176">
                  <c:v>217.417</c:v>
                </c:pt>
                <c:pt idx="18177">
                  <c:v>217.44399999999999</c:v>
                </c:pt>
                <c:pt idx="18178">
                  <c:v>217.45400000000001</c:v>
                </c:pt>
                <c:pt idx="18179">
                  <c:v>217.458</c:v>
                </c:pt>
                <c:pt idx="18180">
                  <c:v>217.46299999999999</c:v>
                </c:pt>
                <c:pt idx="18181">
                  <c:v>217.46899999999999</c:v>
                </c:pt>
                <c:pt idx="18182">
                  <c:v>217.477</c:v>
                </c:pt>
                <c:pt idx="18183">
                  <c:v>217.48500000000001</c:v>
                </c:pt>
                <c:pt idx="18184">
                  <c:v>217.494</c:v>
                </c:pt>
                <c:pt idx="18185">
                  <c:v>217.50399999999999</c:v>
                </c:pt>
                <c:pt idx="18186">
                  <c:v>217.51400000000001</c:v>
                </c:pt>
                <c:pt idx="18187">
                  <c:v>217.524</c:v>
                </c:pt>
                <c:pt idx="18188">
                  <c:v>217.535</c:v>
                </c:pt>
                <c:pt idx="18189">
                  <c:v>217.547</c:v>
                </c:pt>
                <c:pt idx="18190">
                  <c:v>217.559</c:v>
                </c:pt>
                <c:pt idx="18191">
                  <c:v>217.57</c:v>
                </c:pt>
                <c:pt idx="18192">
                  <c:v>217.58199999999999</c:v>
                </c:pt>
                <c:pt idx="18193">
                  <c:v>217.59299999999999</c:v>
                </c:pt>
                <c:pt idx="18194">
                  <c:v>217.60499999999999</c:v>
                </c:pt>
                <c:pt idx="18195">
                  <c:v>217.61600000000001</c:v>
                </c:pt>
                <c:pt idx="18196">
                  <c:v>217.62700000000001</c:v>
                </c:pt>
                <c:pt idx="18197">
                  <c:v>217.63900000000001</c:v>
                </c:pt>
                <c:pt idx="18198">
                  <c:v>217.65100000000001</c:v>
                </c:pt>
                <c:pt idx="18199">
                  <c:v>217.66200000000001</c:v>
                </c:pt>
                <c:pt idx="18200">
                  <c:v>217.67400000000001</c:v>
                </c:pt>
                <c:pt idx="18201">
                  <c:v>217.68600000000001</c:v>
                </c:pt>
                <c:pt idx="18202">
                  <c:v>217.697</c:v>
                </c:pt>
                <c:pt idx="18203">
                  <c:v>217.708</c:v>
                </c:pt>
                <c:pt idx="18204">
                  <c:v>217.72</c:v>
                </c:pt>
                <c:pt idx="18205">
                  <c:v>217.73099999999999</c:v>
                </c:pt>
                <c:pt idx="18206">
                  <c:v>217.74299999999999</c:v>
                </c:pt>
                <c:pt idx="18207">
                  <c:v>217.75399999999999</c:v>
                </c:pt>
                <c:pt idx="18208">
                  <c:v>217.76599999999999</c:v>
                </c:pt>
                <c:pt idx="18209">
                  <c:v>217.77699999999999</c:v>
                </c:pt>
                <c:pt idx="18210">
                  <c:v>217.78899999999999</c:v>
                </c:pt>
                <c:pt idx="18211">
                  <c:v>217.8</c:v>
                </c:pt>
                <c:pt idx="18212">
                  <c:v>217.81200000000001</c:v>
                </c:pt>
                <c:pt idx="18213">
                  <c:v>217.82300000000001</c:v>
                </c:pt>
                <c:pt idx="18214">
                  <c:v>217.83500000000001</c:v>
                </c:pt>
                <c:pt idx="18215">
                  <c:v>217.84700000000001</c:v>
                </c:pt>
                <c:pt idx="18216">
                  <c:v>217.858</c:v>
                </c:pt>
                <c:pt idx="18217">
                  <c:v>217.87</c:v>
                </c:pt>
                <c:pt idx="18218">
                  <c:v>217.88200000000001</c:v>
                </c:pt>
                <c:pt idx="18219">
                  <c:v>217.893</c:v>
                </c:pt>
                <c:pt idx="18220">
                  <c:v>217.905</c:v>
                </c:pt>
                <c:pt idx="18221">
                  <c:v>217.916</c:v>
                </c:pt>
                <c:pt idx="18222">
                  <c:v>217.92699999999999</c:v>
                </c:pt>
                <c:pt idx="18223">
                  <c:v>217.93799999999999</c:v>
                </c:pt>
                <c:pt idx="18224">
                  <c:v>217.95099999999999</c:v>
                </c:pt>
                <c:pt idx="18225">
                  <c:v>217.96199999999999</c:v>
                </c:pt>
                <c:pt idx="18226">
                  <c:v>217.97300000000001</c:v>
                </c:pt>
                <c:pt idx="18227">
                  <c:v>217.98500000000001</c:v>
                </c:pt>
                <c:pt idx="18228">
                  <c:v>217.99700000000001</c:v>
                </c:pt>
                <c:pt idx="18229">
                  <c:v>218.00800000000001</c:v>
                </c:pt>
                <c:pt idx="18230">
                  <c:v>218.01900000000001</c:v>
                </c:pt>
                <c:pt idx="18231">
                  <c:v>218.03100000000001</c:v>
                </c:pt>
                <c:pt idx="18232">
                  <c:v>218.042</c:v>
                </c:pt>
                <c:pt idx="18233">
                  <c:v>218.053</c:v>
                </c:pt>
                <c:pt idx="18234">
                  <c:v>218.065</c:v>
                </c:pt>
                <c:pt idx="18235">
                  <c:v>218.07599999999999</c:v>
                </c:pt>
                <c:pt idx="18236">
                  <c:v>218.08799999999999</c:v>
                </c:pt>
                <c:pt idx="18237">
                  <c:v>218.101</c:v>
                </c:pt>
                <c:pt idx="18238">
                  <c:v>218.11600000000001</c:v>
                </c:pt>
                <c:pt idx="18239">
                  <c:v>218.131</c:v>
                </c:pt>
                <c:pt idx="18240">
                  <c:v>218.14699999999999</c:v>
                </c:pt>
                <c:pt idx="18241">
                  <c:v>218.16200000000001</c:v>
                </c:pt>
                <c:pt idx="18242">
                  <c:v>218.17599999999999</c:v>
                </c:pt>
                <c:pt idx="18243">
                  <c:v>218.19</c:v>
                </c:pt>
                <c:pt idx="18244">
                  <c:v>218.20500000000001</c:v>
                </c:pt>
                <c:pt idx="18245">
                  <c:v>218.22800000000001</c:v>
                </c:pt>
                <c:pt idx="18246">
                  <c:v>218.26</c:v>
                </c:pt>
                <c:pt idx="18247">
                  <c:v>218.267</c:v>
                </c:pt>
                <c:pt idx="18248">
                  <c:v>218.27</c:v>
                </c:pt>
                <c:pt idx="18249">
                  <c:v>218.28</c:v>
                </c:pt>
                <c:pt idx="18250">
                  <c:v>218.29</c:v>
                </c:pt>
                <c:pt idx="18251">
                  <c:v>218.30199999999999</c:v>
                </c:pt>
                <c:pt idx="18252">
                  <c:v>218.31800000000001</c:v>
                </c:pt>
                <c:pt idx="18253">
                  <c:v>218.33199999999999</c:v>
                </c:pt>
                <c:pt idx="18254">
                  <c:v>218.34399999999999</c:v>
                </c:pt>
                <c:pt idx="18255">
                  <c:v>218.358</c:v>
                </c:pt>
                <c:pt idx="18256">
                  <c:v>218.375</c:v>
                </c:pt>
                <c:pt idx="18257">
                  <c:v>218.39</c:v>
                </c:pt>
                <c:pt idx="18258">
                  <c:v>218.40600000000001</c:v>
                </c:pt>
                <c:pt idx="18259">
                  <c:v>218.423</c:v>
                </c:pt>
                <c:pt idx="18260">
                  <c:v>218.43700000000001</c:v>
                </c:pt>
                <c:pt idx="18261">
                  <c:v>218.45</c:v>
                </c:pt>
                <c:pt idx="18262">
                  <c:v>218.464</c:v>
                </c:pt>
                <c:pt idx="18263">
                  <c:v>218.47399999999999</c:v>
                </c:pt>
                <c:pt idx="18264">
                  <c:v>218.48400000000001</c:v>
                </c:pt>
                <c:pt idx="18265">
                  <c:v>218.49299999999999</c:v>
                </c:pt>
                <c:pt idx="18266">
                  <c:v>218.50899999999999</c:v>
                </c:pt>
                <c:pt idx="18267">
                  <c:v>218.523</c:v>
                </c:pt>
                <c:pt idx="18268">
                  <c:v>218.53399999999999</c:v>
                </c:pt>
                <c:pt idx="18269">
                  <c:v>218.55</c:v>
                </c:pt>
                <c:pt idx="18270">
                  <c:v>218.56700000000001</c:v>
                </c:pt>
                <c:pt idx="18271">
                  <c:v>218.58199999999999</c:v>
                </c:pt>
                <c:pt idx="18272">
                  <c:v>218.59899999999999</c:v>
                </c:pt>
                <c:pt idx="18273">
                  <c:v>218.61099999999999</c:v>
                </c:pt>
                <c:pt idx="18274">
                  <c:v>218.625</c:v>
                </c:pt>
                <c:pt idx="18275">
                  <c:v>218.64099999999999</c:v>
                </c:pt>
                <c:pt idx="18276">
                  <c:v>218.65700000000001</c:v>
                </c:pt>
                <c:pt idx="18277">
                  <c:v>218.67099999999999</c:v>
                </c:pt>
                <c:pt idx="18278">
                  <c:v>218.685</c:v>
                </c:pt>
                <c:pt idx="18279">
                  <c:v>218.69900000000001</c:v>
                </c:pt>
                <c:pt idx="18280">
                  <c:v>218.714</c:v>
                </c:pt>
                <c:pt idx="18281">
                  <c:v>218.72499999999999</c:v>
                </c:pt>
                <c:pt idx="18282">
                  <c:v>218.76499999999999</c:v>
                </c:pt>
                <c:pt idx="18283">
                  <c:v>218.798</c:v>
                </c:pt>
                <c:pt idx="18284">
                  <c:v>218.82599999999999</c:v>
                </c:pt>
                <c:pt idx="18285">
                  <c:v>218.858</c:v>
                </c:pt>
                <c:pt idx="18286">
                  <c:v>218.89</c:v>
                </c:pt>
                <c:pt idx="18287">
                  <c:v>218.90299999999999</c:v>
                </c:pt>
                <c:pt idx="18288">
                  <c:v>218.91300000000001</c:v>
                </c:pt>
                <c:pt idx="18289">
                  <c:v>218.92400000000001</c:v>
                </c:pt>
                <c:pt idx="18290">
                  <c:v>218.93700000000001</c:v>
                </c:pt>
                <c:pt idx="18291">
                  <c:v>218.946</c:v>
                </c:pt>
                <c:pt idx="18292">
                  <c:v>218.95599999999999</c:v>
                </c:pt>
                <c:pt idx="18293">
                  <c:v>218.96600000000001</c:v>
                </c:pt>
                <c:pt idx="18294">
                  <c:v>218.976</c:v>
                </c:pt>
                <c:pt idx="18295">
                  <c:v>218.98599999999999</c:v>
                </c:pt>
                <c:pt idx="18296">
                  <c:v>218.99799999999999</c:v>
                </c:pt>
                <c:pt idx="18297">
                  <c:v>219.01</c:v>
                </c:pt>
                <c:pt idx="18298">
                  <c:v>219.02199999999999</c:v>
                </c:pt>
                <c:pt idx="18299">
                  <c:v>219.035</c:v>
                </c:pt>
                <c:pt idx="18300">
                  <c:v>219.047</c:v>
                </c:pt>
                <c:pt idx="18301">
                  <c:v>219.05799999999999</c:v>
                </c:pt>
                <c:pt idx="18302">
                  <c:v>219.071</c:v>
                </c:pt>
                <c:pt idx="18303">
                  <c:v>219.089</c:v>
                </c:pt>
                <c:pt idx="18304">
                  <c:v>219.10900000000001</c:v>
                </c:pt>
                <c:pt idx="18305">
                  <c:v>219.11500000000001</c:v>
                </c:pt>
                <c:pt idx="18306">
                  <c:v>219.12799999999999</c:v>
                </c:pt>
                <c:pt idx="18307">
                  <c:v>219.161</c:v>
                </c:pt>
                <c:pt idx="18308">
                  <c:v>219.191</c:v>
                </c:pt>
                <c:pt idx="18309">
                  <c:v>219.21600000000001</c:v>
                </c:pt>
                <c:pt idx="18310">
                  <c:v>219.22800000000001</c:v>
                </c:pt>
                <c:pt idx="18311">
                  <c:v>219.23599999999999</c:v>
                </c:pt>
                <c:pt idx="18312">
                  <c:v>219.244</c:v>
                </c:pt>
                <c:pt idx="18313">
                  <c:v>219.25200000000001</c:v>
                </c:pt>
                <c:pt idx="18314">
                  <c:v>219.261</c:v>
                </c:pt>
                <c:pt idx="18315">
                  <c:v>219.273</c:v>
                </c:pt>
                <c:pt idx="18316">
                  <c:v>219.28200000000001</c:v>
                </c:pt>
                <c:pt idx="18317">
                  <c:v>219.29</c:v>
                </c:pt>
                <c:pt idx="18318">
                  <c:v>219.30199999999999</c:v>
                </c:pt>
                <c:pt idx="18319">
                  <c:v>219.31399999999999</c:v>
                </c:pt>
                <c:pt idx="18320">
                  <c:v>219.33500000000001</c:v>
                </c:pt>
                <c:pt idx="18321">
                  <c:v>219.38200000000001</c:v>
                </c:pt>
                <c:pt idx="18322">
                  <c:v>219.42400000000001</c:v>
                </c:pt>
                <c:pt idx="18323">
                  <c:v>219.45599999999999</c:v>
                </c:pt>
                <c:pt idx="18324">
                  <c:v>219.471</c:v>
                </c:pt>
                <c:pt idx="18325">
                  <c:v>219.48699999999999</c:v>
                </c:pt>
                <c:pt idx="18326">
                  <c:v>219.51599999999999</c:v>
                </c:pt>
                <c:pt idx="18327">
                  <c:v>219.54499999999999</c:v>
                </c:pt>
                <c:pt idx="18328">
                  <c:v>219.57400000000001</c:v>
                </c:pt>
                <c:pt idx="18329">
                  <c:v>219.60400000000001</c:v>
                </c:pt>
                <c:pt idx="18330">
                  <c:v>219.62700000000001</c:v>
                </c:pt>
                <c:pt idx="18331">
                  <c:v>219.637</c:v>
                </c:pt>
                <c:pt idx="18332">
                  <c:v>219.64099999999999</c:v>
                </c:pt>
                <c:pt idx="18333">
                  <c:v>219.64699999999999</c:v>
                </c:pt>
                <c:pt idx="18334">
                  <c:v>219.654</c:v>
                </c:pt>
                <c:pt idx="18335">
                  <c:v>219.661</c:v>
                </c:pt>
                <c:pt idx="18336">
                  <c:v>219.67</c:v>
                </c:pt>
                <c:pt idx="18337">
                  <c:v>219.68199999999999</c:v>
                </c:pt>
                <c:pt idx="18338">
                  <c:v>219.69399999999999</c:v>
                </c:pt>
                <c:pt idx="18339">
                  <c:v>219.70699999999999</c:v>
                </c:pt>
                <c:pt idx="18340">
                  <c:v>219.72200000000001</c:v>
                </c:pt>
                <c:pt idx="18341">
                  <c:v>219.73699999999999</c:v>
                </c:pt>
                <c:pt idx="18342">
                  <c:v>219.751</c:v>
                </c:pt>
                <c:pt idx="18343">
                  <c:v>219.76499999999999</c:v>
                </c:pt>
                <c:pt idx="18344">
                  <c:v>219.779</c:v>
                </c:pt>
                <c:pt idx="18345">
                  <c:v>219.79400000000001</c:v>
                </c:pt>
                <c:pt idx="18346">
                  <c:v>219.81899999999999</c:v>
                </c:pt>
                <c:pt idx="18347">
                  <c:v>219.84200000000001</c:v>
                </c:pt>
                <c:pt idx="18348">
                  <c:v>219.84899999999999</c:v>
                </c:pt>
                <c:pt idx="18349">
                  <c:v>219.852</c:v>
                </c:pt>
                <c:pt idx="18350">
                  <c:v>219.857</c:v>
                </c:pt>
                <c:pt idx="18351">
                  <c:v>219.863</c:v>
                </c:pt>
                <c:pt idx="18352">
                  <c:v>219.87799999999999</c:v>
                </c:pt>
                <c:pt idx="18353">
                  <c:v>219.904</c:v>
                </c:pt>
                <c:pt idx="18354">
                  <c:v>219.93799999999999</c:v>
                </c:pt>
                <c:pt idx="18355">
                  <c:v>219.97300000000001</c:v>
                </c:pt>
                <c:pt idx="18356">
                  <c:v>220.00899999999999</c:v>
                </c:pt>
                <c:pt idx="18357">
                  <c:v>220.05</c:v>
                </c:pt>
                <c:pt idx="18358">
                  <c:v>220.07900000000001</c:v>
                </c:pt>
                <c:pt idx="18359">
                  <c:v>220.089</c:v>
                </c:pt>
                <c:pt idx="18360">
                  <c:v>220.09399999999999</c:v>
                </c:pt>
                <c:pt idx="18361">
                  <c:v>220.1</c:v>
                </c:pt>
                <c:pt idx="18362">
                  <c:v>220.107</c:v>
                </c:pt>
                <c:pt idx="18363">
                  <c:v>220.11600000000001</c:v>
                </c:pt>
                <c:pt idx="18364">
                  <c:v>220.125</c:v>
                </c:pt>
                <c:pt idx="18365">
                  <c:v>220.13399999999999</c:v>
                </c:pt>
                <c:pt idx="18366">
                  <c:v>220.14400000000001</c:v>
                </c:pt>
                <c:pt idx="18367">
                  <c:v>220.15600000000001</c:v>
                </c:pt>
                <c:pt idx="18368">
                  <c:v>220.17099999999999</c:v>
                </c:pt>
                <c:pt idx="18369">
                  <c:v>220.18799999999999</c:v>
                </c:pt>
                <c:pt idx="18370">
                  <c:v>220.202</c:v>
                </c:pt>
                <c:pt idx="18371">
                  <c:v>220.21700000000001</c:v>
                </c:pt>
                <c:pt idx="18372">
                  <c:v>220.23400000000001</c:v>
                </c:pt>
                <c:pt idx="18373">
                  <c:v>220.249</c:v>
                </c:pt>
                <c:pt idx="18374">
                  <c:v>220.261</c:v>
                </c:pt>
                <c:pt idx="18375">
                  <c:v>220.291</c:v>
                </c:pt>
                <c:pt idx="18376">
                  <c:v>220.31100000000001</c:v>
                </c:pt>
                <c:pt idx="18377">
                  <c:v>220.316</c:v>
                </c:pt>
                <c:pt idx="18378">
                  <c:v>220.32</c:v>
                </c:pt>
                <c:pt idx="18379">
                  <c:v>220.33600000000001</c:v>
                </c:pt>
                <c:pt idx="18380">
                  <c:v>220.36699999999999</c:v>
                </c:pt>
                <c:pt idx="18381">
                  <c:v>220.40299999999999</c:v>
                </c:pt>
                <c:pt idx="18382">
                  <c:v>220.44499999999999</c:v>
                </c:pt>
                <c:pt idx="18383">
                  <c:v>220.48</c:v>
                </c:pt>
                <c:pt idx="18384">
                  <c:v>220.51499999999999</c:v>
                </c:pt>
                <c:pt idx="18385">
                  <c:v>220.54900000000001</c:v>
                </c:pt>
                <c:pt idx="18386">
                  <c:v>220.57300000000001</c:v>
                </c:pt>
                <c:pt idx="18387">
                  <c:v>220.59399999999999</c:v>
                </c:pt>
                <c:pt idx="18388">
                  <c:v>220.61699999999999</c:v>
                </c:pt>
                <c:pt idx="18389">
                  <c:v>220.649</c:v>
                </c:pt>
                <c:pt idx="18390">
                  <c:v>220.691</c:v>
                </c:pt>
                <c:pt idx="18391">
                  <c:v>220.73400000000001</c:v>
                </c:pt>
                <c:pt idx="18392">
                  <c:v>220.77</c:v>
                </c:pt>
                <c:pt idx="18393">
                  <c:v>220.786</c:v>
                </c:pt>
                <c:pt idx="18394">
                  <c:v>220.791</c:v>
                </c:pt>
                <c:pt idx="18395">
                  <c:v>220.79499999999999</c:v>
                </c:pt>
                <c:pt idx="18396">
                  <c:v>220.80099999999999</c:v>
                </c:pt>
                <c:pt idx="18397">
                  <c:v>220.80699999999999</c:v>
                </c:pt>
                <c:pt idx="18398">
                  <c:v>220.81200000000001</c:v>
                </c:pt>
                <c:pt idx="18399">
                  <c:v>220.81800000000001</c:v>
                </c:pt>
                <c:pt idx="18400">
                  <c:v>220.82499999999999</c:v>
                </c:pt>
                <c:pt idx="18401">
                  <c:v>220.83099999999999</c:v>
                </c:pt>
                <c:pt idx="18402">
                  <c:v>220.83799999999999</c:v>
                </c:pt>
                <c:pt idx="18403">
                  <c:v>220.858</c:v>
                </c:pt>
                <c:pt idx="18404">
                  <c:v>220.90600000000001</c:v>
                </c:pt>
                <c:pt idx="18405">
                  <c:v>220.96299999999999</c:v>
                </c:pt>
                <c:pt idx="18406">
                  <c:v>220.98400000000001</c:v>
                </c:pt>
                <c:pt idx="18407">
                  <c:v>220.99</c:v>
                </c:pt>
                <c:pt idx="18408">
                  <c:v>220.994</c:v>
                </c:pt>
                <c:pt idx="18409">
                  <c:v>221</c:v>
                </c:pt>
                <c:pt idx="18410">
                  <c:v>221.00899999999999</c:v>
                </c:pt>
                <c:pt idx="18411">
                  <c:v>221.02</c:v>
                </c:pt>
                <c:pt idx="18412">
                  <c:v>221.03100000000001</c:v>
                </c:pt>
                <c:pt idx="18413">
                  <c:v>221.041</c:v>
                </c:pt>
                <c:pt idx="18414">
                  <c:v>221.05199999999999</c:v>
                </c:pt>
                <c:pt idx="18415">
                  <c:v>221.06299999999999</c:v>
                </c:pt>
                <c:pt idx="18416">
                  <c:v>221.077</c:v>
                </c:pt>
                <c:pt idx="18417">
                  <c:v>221.09299999999999</c:v>
                </c:pt>
                <c:pt idx="18418">
                  <c:v>221.10599999999999</c:v>
                </c:pt>
                <c:pt idx="18419">
                  <c:v>221.12</c:v>
                </c:pt>
                <c:pt idx="18420">
                  <c:v>221.13200000000001</c:v>
                </c:pt>
                <c:pt idx="18421">
                  <c:v>221.14099999999999</c:v>
                </c:pt>
                <c:pt idx="18422">
                  <c:v>221.149</c:v>
                </c:pt>
                <c:pt idx="18423">
                  <c:v>221.154</c:v>
                </c:pt>
                <c:pt idx="18424">
                  <c:v>221.15899999999999</c:v>
                </c:pt>
                <c:pt idx="18425">
                  <c:v>221.166</c:v>
                </c:pt>
                <c:pt idx="18426">
                  <c:v>221.17400000000001</c:v>
                </c:pt>
                <c:pt idx="18427">
                  <c:v>221.185</c:v>
                </c:pt>
                <c:pt idx="18428">
                  <c:v>221.19499999999999</c:v>
                </c:pt>
                <c:pt idx="18429">
                  <c:v>221.20599999999999</c:v>
                </c:pt>
                <c:pt idx="18430">
                  <c:v>221.22300000000001</c:v>
                </c:pt>
                <c:pt idx="18431">
                  <c:v>221.238</c:v>
                </c:pt>
                <c:pt idx="18432">
                  <c:v>221.25200000000001</c:v>
                </c:pt>
                <c:pt idx="18433">
                  <c:v>221.262</c:v>
                </c:pt>
                <c:pt idx="18434">
                  <c:v>221.273</c:v>
                </c:pt>
                <c:pt idx="18435">
                  <c:v>221.28299999999999</c:v>
                </c:pt>
                <c:pt idx="18436">
                  <c:v>221.29499999999999</c:v>
                </c:pt>
                <c:pt idx="18437">
                  <c:v>221.30199999999999</c:v>
                </c:pt>
                <c:pt idx="18438">
                  <c:v>221.328</c:v>
                </c:pt>
                <c:pt idx="18439">
                  <c:v>221.36500000000001</c:v>
                </c:pt>
                <c:pt idx="18440">
                  <c:v>221.40299999999999</c:v>
                </c:pt>
                <c:pt idx="18441">
                  <c:v>221.429</c:v>
                </c:pt>
                <c:pt idx="18442">
                  <c:v>221.44</c:v>
                </c:pt>
                <c:pt idx="18443">
                  <c:v>221.44499999999999</c:v>
                </c:pt>
                <c:pt idx="18444">
                  <c:v>221.453</c:v>
                </c:pt>
                <c:pt idx="18445">
                  <c:v>221.46100000000001</c:v>
                </c:pt>
                <c:pt idx="18446">
                  <c:v>221.47</c:v>
                </c:pt>
                <c:pt idx="18447">
                  <c:v>221.48099999999999</c:v>
                </c:pt>
                <c:pt idx="18448">
                  <c:v>221.494</c:v>
                </c:pt>
                <c:pt idx="18449">
                  <c:v>221.511</c:v>
                </c:pt>
                <c:pt idx="18450">
                  <c:v>221.52799999999999</c:v>
                </c:pt>
                <c:pt idx="18451">
                  <c:v>221.541</c:v>
                </c:pt>
                <c:pt idx="18452">
                  <c:v>221.55199999999999</c:v>
                </c:pt>
                <c:pt idx="18453">
                  <c:v>221.56399999999999</c:v>
                </c:pt>
                <c:pt idx="18454">
                  <c:v>221.57599999999999</c:v>
                </c:pt>
                <c:pt idx="18455">
                  <c:v>221.584</c:v>
                </c:pt>
                <c:pt idx="18456">
                  <c:v>221.59299999999999</c:v>
                </c:pt>
                <c:pt idx="18457">
                  <c:v>221.60300000000001</c:v>
                </c:pt>
                <c:pt idx="18458">
                  <c:v>221.613</c:v>
                </c:pt>
                <c:pt idx="18459">
                  <c:v>221.625</c:v>
                </c:pt>
                <c:pt idx="18460">
                  <c:v>221.63800000000001</c:v>
                </c:pt>
                <c:pt idx="18461">
                  <c:v>221.65</c:v>
                </c:pt>
                <c:pt idx="18462">
                  <c:v>221.661</c:v>
                </c:pt>
                <c:pt idx="18463">
                  <c:v>221.67099999999999</c:v>
                </c:pt>
                <c:pt idx="18464">
                  <c:v>221.685</c:v>
                </c:pt>
                <c:pt idx="18465">
                  <c:v>221.71799999999999</c:v>
                </c:pt>
                <c:pt idx="18466">
                  <c:v>221.73599999999999</c:v>
                </c:pt>
                <c:pt idx="18467">
                  <c:v>221.744</c:v>
                </c:pt>
                <c:pt idx="18468">
                  <c:v>221.751</c:v>
                </c:pt>
                <c:pt idx="18469">
                  <c:v>221.76400000000001</c:v>
                </c:pt>
                <c:pt idx="18470">
                  <c:v>221.78700000000001</c:v>
                </c:pt>
                <c:pt idx="18471">
                  <c:v>221.81700000000001</c:v>
                </c:pt>
                <c:pt idx="18472">
                  <c:v>221.84800000000001</c:v>
                </c:pt>
                <c:pt idx="18473">
                  <c:v>221.88300000000001</c:v>
                </c:pt>
                <c:pt idx="18474">
                  <c:v>221.92699999999999</c:v>
                </c:pt>
                <c:pt idx="18475">
                  <c:v>221.971</c:v>
                </c:pt>
                <c:pt idx="18476">
                  <c:v>222.00800000000001</c:v>
                </c:pt>
                <c:pt idx="18477">
                  <c:v>222.04</c:v>
                </c:pt>
                <c:pt idx="18478">
                  <c:v>222.071</c:v>
                </c:pt>
                <c:pt idx="18479">
                  <c:v>222.102</c:v>
                </c:pt>
                <c:pt idx="18480">
                  <c:v>222.11199999999999</c:v>
                </c:pt>
                <c:pt idx="18481">
                  <c:v>222.11699999999999</c:v>
                </c:pt>
                <c:pt idx="18482">
                  <c:v>222.12100000000001</c:v>
                </c:pt>
                <c:pt idx="18483">
                  <c:v>222.126</c:v>
                </c:pt>
                <c:pt idx="18484">
                  <c:v>222.131</c:v>
                </c:pt>
                <c:pt idx="18485">
                  <c:v>222.143</c:v>
                </c:pt>
                <c:pt idx="18486">
                  <c:v>222.18</c:v>
                </c:pt>
                <c:pt idx="18487">
                  <c:v>222.202</c:v>
                </c:pt>
                <c:pt idx="18488">
                  <c:v>222.209</c:v>
                </c:pt>
                <c:pt idx="18489">
                  <c:v>222.215</c:v>
                </c:pt>
                <c:pt idx="18490">
                  <c:v>222.22399999999999</c:v>
                </c:pt>
                <c:pt idx="18491">
                  <c:v>222.23500000000001</c:v>
                </c:pt>
                <c:pt idx="18492">
                  <c:v>222.24600000000001</c:v>
                </c:pt>
                <c:pt idx="18493">
                  <c:v>222.25800000000001</c:v>
                </c:pt>
                <c:pt idx="18494">
                  <c:v>222.26900000000001</c:v>
                </c:pt>
                <c:pt idx="18495">
                  <c:v>222.28100000000001</c:v>
                </c:pt>
                <c:pt idx="18496">
                  <c:v>222.29499999999999</c:v>
                </c:pt>
                <c:pt idx="18497">
                  <c:v>222.30699999999999</c:v>
                </c:pt>
                <c:pt idx="18498">
                  <c:v>222.31800000000001</c:v>
                </c:pt>
                <c:pt idx="18499">
                  <c:v>222.328</c:v>
                </c:pt>
                <c:pt idx="18500">
                  <c:v>222.33799999999999</c:v>
                </c:pt>
                <c:pt idx="18501">
                  <c:v>222.346</c:v>
                </c:pt>
                <c:pt idx="18502">
                  <c:v>222.35499999999999</c:v>
                </c:pt>
                <c:pt idx="18503">
                  <c:v>222.36199999999999</c:v>
                </c:pt>
                <c:pt idx="18504">
                  <c:v>222.37899999999999</c:v>
                </c:pt>
                <c:pt idx="18505">
                  <c:v>222.41200000000001</c:v>
                </c:pt>
                <c:pt idx="18506">
                  <c:v>222.441</c:v>
                </c:pt>
                <c:pt idx="18507">
                  <c:v>222.458</c:v>
                </c:pt>
                <c:pt idx="18508">
                  <c:v>222.464</c:v>
                </c:pt>
                <c:pt idx="18509">
                  <c:v>222.471</c:v>
                </c:pt>
                <c:pt idx="18510">
                  <c:v>222.47800000000001</c:v>
                </c:pt>
                <c:pt idx="18511">
                  <c:v>222.488</c:v>
                </c:pt>
                <c:pt idx="18512">
                  <c:v>222.5</c:v>
                </c:pt>
                <c:pt idx="18513">
                  <c:v>222.51300000000001</c:v>
                </c:pt>
                <c:pt idx="18514">
                  <c:v>222.52600000000001</c:v>
                </c:pt>
                <c:pt idx="18515">
                  <c:v>222.53700000000001</c:v>
                </c:pt>
                <c:pt idx="18516">
                  <c:v>222.54900000000001</c:v>
                </c:pt>
                <c:pt idx="18517">
                  <c:v>222.56</c:v>
                </c:pt>
                <c:pt idx="18518">
                  <c:v>222.56899999999999</c:v>
                </c:pt>
                <c:pt idx="18519">
                  <c:v>222.57599999999999</c:v>
                </c:pt>
                <c:pt idx="18520">
                  <c:v>222.58199999999999</c:v>
                </c:pt>
                <c:pt idx="18521">
                  <c:v>222.589</c:v>
                </c:pt>
                <c:pt idx="18522">
                  <c:v>222.595</c:v>
                </c:pt>
                <c:pt idx="18523">
                  <c:v>222.602</c:v>
                </c:pt>
                <c:pt idx="18524">
                  <c:v>222.60900000000001</c:v>
                </c:pt>
                <c:pt idx="18525">
                  <c:v>222.619</c:v>
                </c:pt>
                <c:pt idx="18526">
                  <c:v>222.62899999999999</c:v>
                </c:pt>
                <c:pt idx="18527">
                  <c:v>222.64</c:v>
                </c:pt>
                <c:pt idx="18528">
                  <c:v>222.65100000000001</c:v>
                </c:pt>
                <c:pt idx="18529">
                  <c:v>222.65799999999999</c:v>
                </c:pt>
                <c:pt idx="18530">
                  <c:v>222.66499999999999</c:v>
                </c:pt>
                <c:pt idx="18531">
                  <c:v>222.672</c:v>
                </c:pt>
                <c:pt idx="18532">
                  <c:v>222.68</c:v>
                </c:pt>
                <c:pt idx="18533">
                  <c:v>222.68799999999999</c:v>
                </c:pt>
                <c:pt idx="18534">
                  <c:v>222.697</c:v>
                </c:pt>
                <c:pt idx="18535">
                  <c:v>222.70500000000001</c:v>
                </c:pt>
                <c:pt idx="18536">
                  <c:v>222.71199999999999</c:v>
                </c:pt>
                <c:pt idx="18537">
                  <c:v>222.71799999999999</c:v>
                </c:pt>
                <c:pt idx="18538">
                  <c:v>222.72499999999999</c:v>
                </c:pt>
                <c:pt idx="18539">
                  <c:v>222.73099999999999</c:v>
                </c:pt>
                <c:pt idx="18540">
                  <c:v>222.73699999999999</c:v>
                </c:pt>
                <c:pt idx="18541">
                  <c:v>222.744</c:v>
                </c:pt>
                <c:pt idx="18542">
                  <c:v>222.75</c:v>
                </c:pt>
                <c:pt idx="18543">
                  <c:v>222.75700000000001</c:v>
                </c:pt>
                <c:pt idx="18544">
                  <c:v>222.76499999999999</c:v>
                </c:pt>
                <c:pt idx="18545">
                  <c:v>222.774</c:v>
                </c:pt>
                <c:pt idx="18546">
                  <c:v>222.78100000000001</c:v>
                </c:pt>
                <c:pt idx="18547">
                  <c:v>222.78899999999999</c:v>
                </c:pt>
                <c:pt idx="18548">
                  <c:v>222.797</c:v>
                </c:pt>
                <c:pt idx="18549">
                  <c:v>222.821</c:v>
                </c:pt>
                <c:pt idx="18550">
                  <c:v>222.83600000000001</c:v>
                </c:pt>
                <c:pt idx="18551">
                  <c:v>222.84700000000001</c:v>
                </c:pt>
                <c:pt idx="18552">
                  <c:v>222.858</c:v>
                </c:pt>
                <c:pt idx="18553">
                  <c:v>222.869</c:v>
                </c:pt>
                <c:pt idx="18554">
                  <c:v>222.881</c:v>
                </c:pt>
                <c:pt idx="18555">
                  <c:v>222.893</c:v>
                </c:pt>
                <c:pt idx="18556">
                  <c:v>222.905</c:v>
                </c:pt>
                <c:pt idx="18557">
                  <c:v>222.917</c:v>
                </c:pt>
                <c:pt idx="18558">
                  <c:v>222.928</c:v>
                </c:pt>
                <c:pt idx="18559">
                  <c:v>222.93700000000001</c:v>
                </c:pt>
                <c:pt idx="18560">
                  <c:v>222.94800000000001</c:v>
                </c:pt>
                <c:pt idx="18561">
                  <c:v>222.959</c:v>
                </c:pt>
                <c:pt idx="18562">
                  <c:v>222.96799999999999</c:v>
                </c:pt>
                <c:pt idx="18563">
                  <c:v>222.97200000000001</c:v>
                </c:pt>
                <c:pt idx="18564">
                  <c:v>222.988</c:v>
                </c:pt>
                <c:pt idx="18565">
                  <c:v>223.029</c:v>
                </c:pt>
                <c:pt idx="18566">
                  <c:v>223.06</c:v>
                </c:pt>
                <c:pt idx="18567">
                  <c:v>223.07900000000001</c:v>
                </c:pt>
                <c:pt idx="18568">
                  <c:v>223.108</c:v>
                </c:pt>
                <c:pt idx="18569">
                  <c:v>223.13499999999999</c:v>
                </c:pt>
                <c:pt idx="18570">
                  <c:v>223.16200000000001</c:v>
                </c:pt>
                <c:pt idx="18571">
                  <c:v>223.19200000000001</c:v>
                </c:pt>
                <c:pt idx="18572">
                  <c:v>223.22200000000001</c:v>
                </c:pt>
                <c:pt idx="18573">
                  <c:v>223.25200000000001</c:v>
                </c:pt>
                <c:pt idx="18574">
                  <c:v>223.28</c:v>
                </c:pt>
                <c:pt idx="18575">
                  <c:v>223.30699999999999</c:v>
                </c:pt>
                <c:pt idx="18576">
                  <c:v>223.32599999999999</c:v>
                </c:pt>
                <c:pt idx="18577">
                  <c:v>223.328</c:v>
                </c:pt>
                <c:pt idx="18578">
                  <c:v>223.33199999999999</c:v>
                </c:pt>
                <c:pt idx="18579">
                  <c:v>223.33500000000001</c:v>
                </c:pt>
                <c:pt idx="18580">
                  <c:v>223.34200000000001</c:v>
                </c:pt>
                <c:pt idx="18581">
                  <c:v>223.351</c:v>
                </c:pt>
                <c:pt idx="18582">
                  <c:v>223.363</c:v>
                </c:pt>
                <c:pt idx="18583">
                  <c:v>223.37299999999999</c:v>
                </c:pt>
                <c:pt idx="18584">
                  <c:v>223.386</c:v>
                </c:pt>
                <c:pt idx="18585">
                  <c:v>223.40199999999999</c:v>
                </c:pt>
                <c:pt idx="18586">
                  <c:v>223.417</c:v>
                </c:pt>
                <c:pt idx="18587">
                  <c:v>223.428</c:v>
                </c:pt>
                <c:pt idx="18588">
                  <c:v>223.43799999999999</c:v>
                </c:pt>
                <c:pt idx="18589">
                  <c:v>223.447</c:v>
                </c:pt>
                <c:pt idx="18590">
                  <c:v>223.458</c:v>
                </c:pt>
                <c:pt idx="18591">
                  <c:v>223.46799999999999</c:v>
                </c:pt>
                <c:pt idx="18592">
                  <c:v>223.47399999999999</c:v>
                </c:pt>
                <c:pt idx="18593">
                  <c:v>223.483</c:v>
                </c:pt>
                <c:pt idx="18594">
                  <c:v>223.49100000000001</c:v>
                </c:pt>
                <c:pt idx="18595">
                  <c:v>223.49600000000001</c:v>
                </c:pt>
                <c:pt idx="18596">
                  <c:v>223.50299999999999</c:v>
                </c:pt>
                <c:pt idx="18597">
                  <c:v>223.50800000000001</c:v>
                </c:pt>
                <c:pt idx="18598">
                  <c:v>223.517</c:v>
                </c:pt>
                <c:pt idx="18599">
                  <c:v>223.52799999999999</c:v>
                </c:pt>
                <c:pt idx="18600">
                  <c:v>223.53899999999999</c:v>
                </c:pt>
                <c:pt idx="18601">
                  <c:v>223.54900000000001</c:v>
                </c:pt>
                <c:pt idx="18602">
                  <c:v>223.56</c:v>
                </c:pt>
                <c:pt idx="18603">
                  <c:v>223.57400000000001</c:v>
                </c:pt>
                <c:pt idx="18604">
                  <c:v>223.59</c:v>
                </c:pt>
                <c:pt idx="18605">
                  <c:v>223.608</c:v>
                </c:pt>
                <c:pt idx="18606">
                  <c:v>223.61799999999999</c:v>
                </c:pt>
                <c:pt idx="18607">
                  <c:v>223.62700000000001</c:v>
                </c:pt>
                <c:pt idx="18608">
                  <c:v>223.63499999999999</c:v>
                </c:pt>
                <c:pt idx="18609">
                  <c:v>223.64400000000001</c:v>
                </c:pt>
                <c:pt idx="18610">
                  <c:v>223.654</c:v>
                </c:pt>
                <c:pt idx="18611">
                  <c:v>223.66399999999999</c:v>
                </c:pt>
                <c:pt idx="18612">
                  <c:v>223.67500000000001</c:v>
                </c:pt>
                <c:pt idx="18613">
                  <c:v>223.68</c:v>
                </c:pt>
                <c:pt idx="18614">
                  <c:v>223.68600000000001</c:v>
                </c:pt>
                <c:pt idx="18615">
                  <c:v>223.691</c:v>
                </c:pt>
                <c:pt idx="18616">
                  <c:v>223.696</c:v>
                </c:pt>
                <c:pt idx="18617">
                  <c:v>223.703</c:v>
                </c:pt>
                <c:pt idx="18618">
                  <c:v>223.708</c:v>
                </c:pt>
                <c:pt idx="18619">
                  <c:v>223.714</c:v>
                </c:pt>
                <c:pt idx="18620">
                  <c:v>223.72200000000001</c:v>
                </c:pt>
                <c:pt idx="18621">
                  <c:v>223.73099999999999</c:v>
                </c:pt>
                <c:pt idx="18622">
                  <c:v>223.74</c:v>
                </c:pt>
                <c:pt idx="18623">
                  <c:v>223.751</c:v>
                </c:pt>
                <c:pt idx="18624">
                  <c:v>223.762</c:v>
                </c:pt>
                <c:pt idx="18625">
                  <c:v>223.77</c:v>
                </c:pt>
                <c:pt idx="18626">
                  <c:v>223.77699999999999</c:v>
                </c:pt>
                <c:pt idx="18627">
                  <c:v>223.78399999999999</c:v>
                </c:pt>
                <c:pt idx="18628">
                  <c:v>223.79300000000001</c:v>
                </c:pt>
                <c:pt idx="18629">
                  <c:v>223.80099999999999</c:v>
                </c:pt>
                <c:pt idx="18630">
                  <c:v>223.81</c:v>
                </c:pt>
                <c:pt idx="18631">
                  <c:v>223.81800000000001</c:v>
                </c:pt>
                <c:pt idx="18632">
                  <c:v>223.82499999999999</c:v>
                </c:pt>
                <c:pt idx="18633">
                  <c:v>223.83099999999999</c:v>
                </c:pt>
                <c:pt idx="18634">
                  <c:v>223.83699999999999</c:v>
                </c:pt>
                <c:pt idx="18635">
                  <c:v>223.84299999999999</c:v>
                </c:pt>
                <c:pt idx="18636">
                  <c:v>223.84899999999999</c:v>
                </c:pt>
                <c:pt idx="18637">
                  <c:v>223.85499999999999</c:v>
                </c:pt>
                <c:pt idx="18638">
                  <c:v>223.86199999999999</c:v>
                </c:pt>
                <c:pt idx="18639">
                  <c:v>223.869</c:v>
                </c:pt>
                <c:pt idx="18640">
                  <c:v>223.87799999999999</c:v>
                </c:pt>
                <c:pt idx="18641">
                  <c:v>223.88800000000001</c:v>
                </c:pt>
                <c:pt idx="18642">
                  <c:v>223.899</c:v>
                </c:pt>
                <c:pt idx="18643">
                  <c:v>223.90899999999999</c:v>
                </c:pt>
                <c:pt idx="18644">
                  <c:v>223.917</c:v>
                </c:pt>
                <c:pt idx="18645">
                  <c:v>223.923</c:v>
                </c:pt>
                <c:pt idx="18646">
                  <c:v>223.93100000000001</c:v>
                </c:pt>
                <c:pt idx="18647">
                  <c:v>223.93899999999999</c:v>
                </c:pt>
                <c:pt idx="18648">
                  <c:v>223.94800000000001</c:v>
                </c:pt>
                <c:pt idx="18649">
                  <c:v>223.95599999999999</c:v>
                </c:pt>
                <c:pt idx="18650">
                  <c:v>223.965</c:v>
                </c:pt>
                <c:pt idx="18651">
                  <c:v>223.971</c:v>
                </c:pt>
                <c:pt idx="18652">
                  <c:v>223.977</c:v>
                </c:pt>
                <c:pt idx="18653">
                  <c:v>223.983</c:v>
                </c:pt>
                <c:pt idx="18654">
                  <c:v>223.988</c:v>
                </c:pt>
                <c:pt idx="18655">
                  <c:v>223.994</c:v>
                </c:pt>
                <c:pt idx="18656">
                  <c:v>224</c:v>
                </c:pt>
                <c:pt idx="18657">
                  <c:v>224.005</c:v>
                </c:pt>
                <c:pt idx="18658">
                  <c:v>224.011</c:v>
                </c:pt>
                <c:pt idx="18659">
                  <c:v>224.017</c:v>
                </c:pt>
                <c:pt idx="18660">
                  <c:v>224.02699999999999</c:v>
                </c:pt>
                <c:pt idx="18661">
                  <c:v>224.05</c:v>
                </c:pt>
                <c:pt idx="18662">
                  <c:v>224.08799999999999</c:v>
                </c:pt>
                <c:pt idx="18663">
                  <c:v>224.12</c:v>
                </c:pt>
                <c:pt idx="18664">
                  <c:v>224.13</c:v>
                </c:pt>
                <c:pt idx="18665">
                  <c:v>224.13800000000001</c:v>
                </c:pt>
                <c:pt idx="18666">
                  <c:v>224.14099999999999</c:v>
                </c:pt>
                <c:pt idx="18667">
                  <c:v>224.15100000000001</c:v>
                </c:pt>
                <c:pt idx="18668">
                  <c:v>224.16200000000001</c:v>
                </c:pt>
                <c:pt idx="18669">
                  <c:v>224.173</c:v>
                </c:pt>
                <c:pt idx="18670">
                  <c:v>224.185</c:v>
                </c:pt>
                <c:pt idx="18671">
                  <c:v>224.19800000000001</c:v>
                </c:pt>
                <c:pt idx="18672">
                  <c:v>224.21</c:v>
                </c:pt>
                <c:pt idx="18673">
                  <c:v>224.22300000000001</c:v>
                </c:pt>
                <c:pt idx="18674">
                  <c:v>224.23400000000001</c:v>
                </c:pt>
                <c:pt idx="18675">
                  <c:v>224.245</c:v>
                </c:pt>
                <c:pt idx="18676">
                  <c:v>224.255</c:v>
                </c:pt>
                <c:pt idx="18677">
                  <c:v>224.26599999999999</c:v>
                </c:pt>
                <c:pt idx="18678">
                  <c:v>224.28800000000001</c:v>
                </c:pt>
                <c:pt idx="18679">
                  <c:v>224.32400000000001</c:v>
                </c:pt>
                <c:pt idx="18680">
                  <c:v>224.36</c:v>
                </c:pt>
                <c:pt idx="18681">
                  <c:v>224.38900000000001</c:v>
                </c:pt>
                <c:pt idx="18682">
                  <c:v>224.40700000000001</c:v>
                </c:pt>
                <c:pt idx="18683">
                  <c:v>224.41900000000001</c:v>
                </c:pt>
                <c:pt idx="18684">
                  <c:v>224.43199999999999</c:v>
                </c:pt>
                <c:pt idx="18685">
                  <c:v>224.446</c:v>
                </c:pt>
                <c:pt idx="18686">
                  <c:v>224.458</c:v>
                </c:pt>
                <c:pt idx="18687">
                  <c:v>224.471</c:v>
                </c:pt>
                <c:pt idx="18688">
                  <c:v>224.48400000000001</c:v>
                </c:pt>
                <c:pt idx="18689">
                  <c:v>224.49700000000001</c:v>
                </c:pt>
                <c:pt idx="18690">
                  <c:v>224.50899999999999</c:v>
                </c:pt>
                <c:pt idx="18691">
                  <c:v>224.52</c:v>
                </c:pt>
                <c:pt idx="18692">
                  <c:v>224.53</c:v>
                </c:pt>
                <c:pt idx="18693">
                  <c:v>224.541</c:v>
                </c:pt>
                <c:pt idx="18694">
                  <c:v>224.55500000000001</c:v>
                </c:pt>
                <c:pt idx="18695">
                  <c:v>224.59399999999999</c:v>
                </c:pt>
                <c:pt idx="18696">
                  <c:v>224.625</c:v>
                </c:pt>
                <c:pt idx="18697">
                  <c:v>224.65899999999999</c:v>
                </c:pt>
                <c:pt idx="18698">
                  <c:v>224.68</c:v>
                </c:pt>
                <c:pt idx="18699">
                  <c:v>224.684</c:v>
                </c:pt>
                <c:pt idx="18700">
                  <c:v>224.696</c:v>
                </c:pt>
                <c:pt idx="18701">
                  <c:v>224.69900000000001</c:v>
                </c:pt>
                <c:pt idx="18702">
                  <c:v>224.709</c:v>
                </c:pt>
                <c:pt idx="18703">
                  <c:v>224.71799999999999</c:v>
                </c:pt>
                <c:pt idx="18704">
                  <c:v>224.72499999999999</c:v>
                </c:pt>
                <c:pt idx="18705">
                  <c:v>224.73099999999999</c:v>
                </c:pt>
                <c:pt idx="18706">
                  <c:v>224.739</c:v>
                </c:pt>
                <c:pt idx="18707">
                  <c:v>224.74700000000001</c:v>
                </c:pt>
                <c:pt idx="18708">
                  <c:v>224.755</c:v>
                </c:pt>
                <c:pt idx="18709">
                  <c:v>224.76300000000001</c:v>
                </c:pt>
                <c:pt idx="18710">
                  <c:v>224.77099999999999</c:v>
                </c:pt>
                <c:pt idx="18711">
                  <c:v>224.77699999999999</c:v>
                </c:pt>
                <c:pt idx="18712">
                  <c:v>224.78299999999999</c:v>
                </c:pt>
                <c:pt idx="18713">
                  <c:v>224.78899999999999</c:v>
                </c:pt>
                <c:pt idx="18714">
                  <c:v>224.79499999999999</c:v>
                </c:pt>
                <c:pt idx="18715">
                  <c:v>224.80099999999999</c:v>
                </c:pt>
                <c:pt idx="18716">
                  <c:v>224.80799999999999</c:v>
                </c:pt>
                <c:pt idx="18717">
                  <c:v>224.81399999999999</c:v>
                </c:pt>
                <c:pt idx="18718">
                  <c:v>224.821</c:v>
                </c:pt>
                <c:pt idx="18719">
                  <c:v>224.82900000000001</c:v>
                </c:pt>
                <c:pt idx="18720">
                  <c:v>224.839</c:v>
                </c:pt>
                <c:pt idx="18721">
                  <c:v>224.84899999999999</c:v>
                </c:pt>
                <c:pt idx="18722">
                  <c:v>224.86099999999999</c:v>
                </c:pt>
                <c:pt idx="18723">
                  <c:v>224.86600000000001</c:v>
                </c:pt>
                <c:pt idx="18724">
                  <c:v>224.87299999999999</c:v>
                </c:pt>
                <c:pt idx="18725">
                  <c:v>224.88</c:v>
                </c:pt>
                <c:pt idx="18726">
                  <c:v>224.88800000000001</c:v>
                </c:pt>
                <c:pt idx="18727">
                  <c:v>224.89699999999999</c:v>
                </c:pt>
                <c:pt idx="18728">
                  <c:v>224.905</c:v>
                </c:pt>
                <c:pt idx="18729">
                  <c:v>224.91300000000001</c:v>
                </c:pt>
                <c:pt idx="18730">
                  <c:v>224.92</c:v>
                </c:pt>
                <c:pt idx="18731">
                  <c:v>224.92599999999999</c:v>
                </c:pt>
                <c:pt idx="18732">
                  <c:v>224.93199999999999</c:v>
                </c:pt>
                <c:pt idx="18733">
                  <c:v>224.93700000000001</c:v>
                </c:pt>
                <c:pt idx="18734">
                  <c:v>224.94300000000001</c:v>
                </c:pt>
                <c:pt idx="18735">
                  <c:v>224.94900000000001</c:v>
                </c:pt>
                <c:pt idx="18736">
                  <c:v>224.95500000000001</c:v>
                </c:pt>
                <c:pt idx="18737">
                  <c:v>224.96</c:v>
                </c:pt>
                <c:pt idx="18738">
                  <c:v>224.98400000000001</c:v>
                </c:pt>
                <c:pt idx="18739">
                  <c:v>225.03800000000001</c:v>
                </c:pt>
                <c:pt idx="18740">
                  <c:v>225.096</c:v>
                </c:pt>
                <c:pt idx="18741">
                  <c:v>225.14</c:v>
                </c:pt>
                <c:pt idx="18742">
                  <c:v>225.19800000000001</c:v>
                </c:pt>
                <c:pt idx="18743">
                  <c:v>225.28</c:v>
                </c:pt>
                <c:pt idx="18744">
                  <c:v>225.37100000000001</c:v>
                </c:pt>
                <c:pt idx="18745">
                  <c:v>225.46100000000001</c:v>
                </c:pt>
                <c:pt idx="18746">
                  <c:v>225.55099999999999</c:v>
                </c:pt>
                <c:pt idx="18747">
                  <c:v>225.64099999999999</c:v>
                </c:pt>
                <c:pt idx="18748">
                  <c:v>225.72900000000001</c:v>
                </c:pt>
                <c:pt idx="18749">
                  <c:v>225.81700000000001</c:v>
                </c:pt>
                <c:pt idx="18750">
                  <c:v>225.90600000000001</c:v>
                </c:pt>
                <c:pt idx="18751">
                  <c:v>225.99700000000001</c:v>
                </c:pt>
                <c:pt idx="18752">
                  <c:v>226.08500000000001</c:v>
                </c:pt>
                <c:pt idx="18753">
                  <c:v>226.14699999999999</c:v>
                </c:pt>
                <c:pt idx="18754">
                  <c:v>226.17</c:v>
                </c:pt>
                <c:pt idx="18755">
                  <c:v>226.17500000000001</c:v>
                </c:pt>
                <c:pt idx="18756">
                  <c:v>226.17699999999999</c:v>
                </c:pt>
                <c:pt idx="18757">
                  <c:v>226.18299999999999</c:v>
                </c:pt>
                <c:pt idx="18758">
                  <c:v>226.21899999999999</c:v>
                </c:pt>
                <c:pt idx="18759">
                  <c:v>226.28</c:v>
                </c:pt>
                <c:pt idx="18760">
                  <c:v>226.34399999999999</c:v>
                </c:pt>
                <c:pt idx="18761">
                  <c:v>226.381</c:v>
                </c:pt>
                <c:pt idx="18762">
                  <c:v>226.39699999999999</c:v>
                </c:pt>
                <c:pt idx="18763">
                  <c:v>226.40600000000001</c:v>
                </c:pt>
                <c:pt idx="18764">
                  <c:v>226.41200000000001</c:v>
                </c:pt>
                <c:pt idx="18765">
                  <c:v>226.41800000000001</c:v>
                </c:pt>
                <c:pt idx="18766">
                  <c:v>226.43600000000001</c:v>
                </c:pt>
                <c:pt idx="18767">
                  <c:v>226.48099999999999</c:v>
                </c:pt>
                <c:pt idx="18768">
                  <c:v>226.54400000000001</c:v>
                </c:pt>
                <c:pt idx="18769">
                  <c:v>226.607</c:v>
                </c:pt>
                <c:pt idx="18770">
                  <c:v>226.66200000000001</c:v>
                </c:pt>
                <c:pt idx="18771">
                  <c:v>226.714</c:v>
                </c:pt>
                <c:pt idx="18772">
                  <c:v>226.76400000000001</c:v>
                </c:pt>
                <c:pt idx="18773">
                  <c:v>226.81</c:v>
                </c:pt>
                <c:pt idx="18774">
                  <c:v>226.852</c:v>
                </c:pt>
                <c:pt idx="18775">
                  <c:v>226.893</c:v>
                </c:pt>
                <c:pt idx="18776">
                  <c:v>226.934</c:v>
                </c:pt>
                <c:pt idx="18777">
                  <c:v>226.97800000000001</c:v>
                </c:pt>
                <c:pt idx="18778">
                  <c:v>227.02199999999999</c:v>
                </c:pt>
                <c:pt idx="18779">
                  <c:v>227.06800000000001</c:v>
                </c:pt>
                <c:pt idx="18780">
                  <c:v>227.11500000000001</c:v>
                </c:pt>
                <c:pt idx="18781">
                  <c:v>227.15799999999999</c:v>
                </c:pt>
                <c:pt idx="18782">
                  <c:v>227.185</c:v>
                </c:pt>
                <c:pt idx="18783">
                  <c:v>227.19900000000001</c:v>
                </c:pt>
                <c:pt idx="18784">
                  <c:v>227.202</c:v>
                </c:pt>
                <c:pt idx="18785">
                  <c:v>227.208</c:v>
                </c:pt>
                <c:pt idx="18786">
                  <c:v>227.21199999999999</c:v>
                </c:pt>
                <c:pt idx="18787">
                  <c:v>227.214</c:v>
                </c:pt>
                <c:pt idx="18788">
                  <c:v>227.21899999999999</c:v>
                </c:pt>
                <c:pt idx="18789">
                  <c:v>227.22300000000001</c:v>
                </c:pt>
                <c:pt idx="18790">
                  <c:v>227.226</c:v>
                </c:pt>
                <c:pt idx="18791">
                  <c:v>227.23099999999999</c:v>
                </c:pt>
                <c:pt idx="18792">
                  <c:v>227.25399999999999</c:v>
                </c:pt>
                <c:pt idx="18793">
                  <c:v>227.30099999999999</c:v>
                </c:pt>
                <c:pt idx="18794">
                  <c:v>227.35300000000001</c:v>
                </c:pt>
                <c:pt idx="18795">
                  <c:v>227.405</c:v>
                </c:pt>
                <c:pt idx="18796">
                  <c:v>227.45599999999999</c:v>
                </c:pt>
                <c:pt idx="18797">
                  <c:v>227.51</c:v>
                </c:pt>
                <c:pt idx="18798">
                  <c:v>227.56700000000001</c:v>
                </c:pt>
                <c:pt idx="18799">
                  <c:v>227.60400000000001</c:v>
                </c:pt>
                <c:pt idx="18800">
                  <c:v>227.61699999999999</c:v>
                </c:pt>
                <c:pt idx="18801">
                  <c:v>227.62</c:v>
                </c:pt>
                <c:pt idx="18802">
                  <c:v>227.62299999999999</c:v>
                </c:pt>
                <c:pt idx="18803">
                  <c:v>227.62700000000001</c:v>
                </c:pt>
                <c:pt idx="18804">
                  <c:v>227.63</c:v>
                </c:pt>
                <c:pt idx="18805">
                  <c:v>227.63300000000001</c:v>
                </c:pt>
                <c:pt idx="18806">
                  <c:v>227.636</c:v>
                </c:pt>
                <c:pt idx="18807">
                  <c:v>227.63800000000001</c:v>
                </c:pt>
                <c:pt idx="18808">
                  <c:v>227.64099999999999</c:v>
                </c:pt>
                <c:pt idx="18809">
                  <c:v>227.64500000000001</c:v>
                </c:pt>
                <c:pt idx="18810">
                  <c:v>227.65299999999999</c:v>
                </c:pt>
                <c:pt idx="18811">
                  <c:v>227.66499999999999</c:v>
                </c:pt>
                <c:pt idx="18812">
                  <c:v>227.67400000000001</c:v>
                </c:pt>
                <c:pt idx="18813">
                  <c:v>227.684</c:v>
                </c:pt>
                <c:pt idx="18814">
                  <c:v>227.696</c:v>
                </c:pt>
                <c:pt idx="18815">
                  <c:v>227.70599999999999</c:v>
                </c:pt>
                <c:pt idx="18816">
                  <c:v>227.71700000000001</c:v>
                </c:pt>
                <c:pt idx="18817">
                  <c:v>227.72800000000001</c:v>
                </c:pt>
                <c:pt idx="18818">
                  <c:v>227.74100000000001</c:v>
                </c:pt>
                <c:pt idx="18819">
                  <c:v>227.755</c:v>
                </c:pt>
                <c:pt idx="18820">
                  <c:v>227.76499999999999</c:v>
                </c:pt>
                <c:pt idx="18821">
                  <c:v>227.77600000000001</c:v>
                </c:pt>
                <c:pt idx="18822">
                  <c:v>227.78700000000001</c:v>
                </c:pt>
                <c:pt idx="18823">
                  <c:v>227.79900000000001</c:v>
                </c:pt>
                <c:pt idx="18824">
                  <c:v>227.80799999999999</c:v>
                </c:pt>
                <c:pt idx="18825">
                  <c:v>227.81399999999999</c:v>
                </c:pt>
                <c:pt idx="18826">
                  <c:v>227.821</c:v>
                </c:pt>
                <c:pt idx="18827">
                  <c:v>227.828</c:v>
                </c:pt>
                <c:pt idx="18828">
                  <c:v>227.833</c:v>
                </c:pt>
                <c:pt idx="18829">
                  <c:v>227.83699999999999</c:v>
                </c:pt>
                <c:pt idx="18830">
                  <c:v>227.84200000000001</c:v>
                </c:pt>
                <c:pt idx="18831">
                  <c:v>227.84899999999999</c:v>
                </c:pt>
                <c:pt idx="18832">
                  <c:v>227.857</c:v>
                </c:pt>
                <c:pt idx="18833">
                  <c:v>227.869</c:v>
                </c:pt>
                <c:pt idx="18834">
                  <c:v>227.881</c:v>
                </c:pt>
                <c:pt idx="18835">
                  <c:v>227.89400000000001</c:v>
                </c:pt>
                <c:pt idx="18836">
                  <c:v>227.90600000000001</c:v>
                </c:pt>
                <c:pt idx="18837">
                  <c:v>227.916</c:v>
                </c:pt>
                <c:pt idx="18838">
                  <c:v>227.92699999999999</c:v>
                </c:pt>
                <c:pt idx="18839">
                  <c:v>227.93899999999999</c:v>
                </c:pt>
                <c:pt idx="18840">
                  <c:v>227.953</c:v>
                </c:pt>
                <c:pt idx="18841">
                  <c:v>227.96799999999999</c:v>
                </c:pt>
                <c:pt idx="18842">
                  <c:v>227.982</c:v>
                </c:pt>
                <c:pt idx="18843">
                  <c:v>227.995</c:v>
                </c:pt>
                <c:pt idx="18844">
                  <c:v>228.006</c:v>
                </c:pt>
                <c:pt idx="18845">
                  <c:v>228.017</c:v>
                </c:pt>
                <c:pt idx="18846">
                  <c:v>228.02699999999999</c:v>
                </c:pt>
                <c:pt idx="18847">
                  <c:v>228.03700000000001</c:v>
                </c:pt>
                <c:pt idx="18848">
                  <c:v>228.04400000000001</c:v>
                </c:pt>
                <c:pt idx="18849">
                  <c:v>228.04900000000001</c:v>
                </c:pt>
                <c:pt idx="18850">
                  <c:v>228.054</c:v>
                </c:pt>
                <c:pt idx="18851">
                  <c:v>228.06299999999999</c:v>
                </c:pt>
                <c:pt idx="18852">
                  <c:v>228.07300000000001</c:v>
                </c:pt>
                <c:pt idx="18853">
                  <c:v>228.08600000000001</c:v>
                </c:pt>
                <c:pt idx="18854">
                  <c:v>228.09899999999999</c:v>
                </c:pt>
                <c:pt idx="18855">
                  <c:v>228.11099999999999</c:v>
                </c:pt>
                <c:pt idx="18856">
                  <c:v>228.124</c:v>
                </c:pt>
                <c:pt idx="18857">
                  <c:v>228.136</c:v>
                </c:pt>
                <c:pt idx="18858">
                  <c:v>228.148</c:v>
                </c:pt>
                <c:pt idx="18859">
                  <c:v>228.16</c:v>
                </c:pt>
                <c:pt idx="18860">
                  <c:v>228.17</c:v>
                </c:pt>
                <c:pt idx="18861">
                  <c:v>228.18299999999999</c:v>
                </c:pt>
                <c:pt idx="18862">
                  <c:v>228.196</c:v>
                </c:pt>
                <c:pt idx="18863">
                  <c:v>228.208</c:v>
                </c:pt>
                <c:pt idx="18864">
                  <c:v>228.21899999999999</c:v>
                </c:pt>
                <c:pt idx="18865">
                  <c:v>228.23</c:v>
                </c:pt>
                <c:pt idx="18866">
                  <c:v>228.24199999999999</c:v>
                </c:pt>
                <c:pt idx="18867">
                  <c:v>228.25200000000001</c:v>
                </c:pt>
                <c:pt idx="18868">
                  <c:v>228.26499999999999</c:v>
                </c:pt>
                <c:pt idx="18869">
                  <c:v>228.29</c:v>
                </c:pt>
                <c:pt idx="18870">
                  <c:v>228.29900000000001</c:v>
                </c:pt>
                <c:pt idx="18871">
                  <c:v>228.32</c:v>
                </c:pt>
                <c:pt idx="18872">
                  <c:v>228.358</c:v>
                </c:pt>
                <c:pt idx="18873">
                  <c:v>228.39400000000001</c:v>
                </c:pt>
                <c:pt idx="18874">
                  <c:v>228.43700000000001</c:v>
                </c:pt>
                <c:pt idx="18875">
                  <c:v>228.47</c:v>
                </c:pt>
                <c:pt idx="18876">
                  <c:v>228.50299999999999</c:v>
                </c:pt>
                <c:pt idx="18877">
                  <c:v>228.52500000000001</c:v>
                </c:pt>
                <c:pt idx="18878">
                  <c:v>228.52699999999999</c:v>
                </c:pt>
                <c:pt idx="18879">
                  <c:v>228.53</c:v>
                </c:pt>
                <c:pt idx="18880">
                  <c:v>228.54</c:v>
                </c:pt>
                <c:pt idx="18881">
                  <c:v>228.559</c:v>
                </c:pt>
                <c:pt idx="18882">
                  <c:v>228.595</c:v>
                </c:pt>
                <c:pt idx="18883">
                  <c:v>228.61</c:v>
                </c:pt>
                <c:pt idx="18884">
                  <c:v>228.614</c:v>
                </c:pt>
                <c:pt idx="18885">
                  <c:v>228.61699999999999</c:v>
                </c:pt>
                <c:pt idx="18886">
                  <c:v>228.619</c:v>
                </c:pt>
                <c:pt idx="18887">
                  <c:v>228.624</c:v>
                </c:pt>
                <c:pt idx="18888">
                  <c:v>228.63200000000001</c:v>
                </c:pt>
                <c:pt idx="18889">
                  <c:v>228.64099999999999</c:v>
                </c:pt>
                <c:pt idx="18890">
                  <c:v>228.65100000000001</c:v>
                </c:pt>
                <c:pt idx="18891">
                  <c:v>228.66200000000001</c:v>
                </c:pt>
                <c:pt idx="18892">
                  <c:v>228.67699999999999</c:v>
                </c:pt>
                <c:pt idx="18893">
                  <c:v>228.69300000000001</c:v>
                </c:pt>
                <c:pt idx="18894">
                  <c:v>228.703</c:v>
                </c:pt>
                <c:pt idx="18895">
                  <c:v>228.71</c:v>
                </c:pt>
                <c:pt idx="18896">
                  <c:v>228.71899999999999</c:v>
                </c:pt>
                <c:pt idx="18897">
                  <c:v>228.72900000000001</c:v>
                </c:pt>
                <c:pt idx="18898">
                  <c:v>228.738</c:v>
                </c:pt>
                <c:pt idx="18899">
                  <c:v>228.744</c:v>
                </c:pt>
                <c:pt idx="18900">
                  <c:v>228.749</c:v>
                </c:pt>
                <c:pt idx="18901">
                  <c:v>228.755</c:v>
                </c:pt>
                <c:pt idx="18902">
                  <c:v>228.78200000000001</c:v>
                </c:pt>
                <c:pt idx="18903">
                  <c:v>228.79900000000001</c:v>
                </c:pt>
                <c:pt idx="18904">
                  <c:v>228.80699999999999</c:v>
                </c:pt>
                <c:pt idx="18905">
                  <c:v>228.81100000000001</c:v>
                </c:pt>
                <c:pt idx="18906">
                  <c:v>228.82</c:v>
                </c:pt>
                <c:pt idx="18907">
                  <c:v>228.82900000000001</c:v>
                </c:pt>
                <c:pt idx="18908">
                  <c:v>228.83799999999999</c:v>
                </c:pt>
                <c:pt idx="18909">
                  <c:v>228.84899999999999</c:v>
                </c:pt>
                <c:pt idx="18910">
                  <c:v>228.86199999999999</c:v>
                </c:pt>
                <c:pt idx="18911">
                  <c:v>228.876</c:v>
                </c:pt>
                <c:pt idx="18912">
                  <c:v>228.89</c:v>
                </c:pt>
                <c:pt idx="18913">
                  <c:v>228.90299999999999</c:v>
                </c:pt>
                <c:pt idx="18914">
                  <c:v>228.91399999999999</c:v>
                </c:pt>
                <c:pt idx="18915">
                  <c:v>228.92400000000001</c:v>
                </c:pt>
                <c:pt idx="18916">
                  <c:v>228.94</c:v>
                </c:pt>
                <c:pt idx="18917">
                  <c:v>228.96899999999999</c:v>
                </c:pt>
                <c:pt idx="18918">
                  <c:v>228.988</c:v>
                </c:pt>
                <c:pt idx="18919">
                  <c:v>228.99600000000001</c:v>
                </c:pt>
                <c:pt idx="18920">
                  <c:v>229.00299999999999</c:v>
                </c:pt>
                <c:pt idx="18921">
                  <c:v>229.00800000000001</c:v>
                </c:pt>
                <c:pt idx="18922">
                  <c:v>229.01599999999999</c:v>
                </c:pt>
                <c:pt idx="18923">
                  <c:v>229.02600000000001</c:v>
                </c:pt>
                <c:pt idx="18924">
                  <c:v>229.03800000000001</c:v>
                </c:pt>
                <c:pt idx="18925">
                  <c:v>229.04900000000001</c:v>
                </c:pt>
                <c:pt idx="18926">
                  <c:v>229.06100000000001</c:v>
                </c:pt>
                <c:pt idx="18927">
                  <c:v>229.071</c:v>
                </c:pt>
                <c:pt idx="18928">
                  <c:v>229.08099999999999</c:v>
                </c:pt>
                <c:pt idx="18929">
                  <c:v>229.09100000000001</c:v>
                </c:pt>
                <c:pt idx="18930">
                  <c:v>229.10400000000001</c:v>
                </c:pt>
                <c:pt idx="18931">
                  <c:v>229.11799999999999</c:v>
                </c:pt>
                <c:pt idx="18932">
                  <c:v>229.13</c:v>
                </c:pt>
                <c:pt idx="18933">
                  <c:v>229.136</c:v>
                </c:pt>
                <c:pt idx="18934">
                  <c:v>229.14400000000001</c:v>
                </c:pt>
                <c:pt idx="18935">
                  <c:v>229.15600000000001</c:v>
                </c:pt>
                <c:pt idx="18936">
                  <c:v>229.16399999999999</c:v>
                </c:pt>
                <c:pt idx="18937">
                  <c:v>229.197</c:v>
                </c:pt>
                <c:pt idx="18938">
                  <c:v>229.20699999999999</c:v>
                </c:pt>
                <c:pt idx="18939">
                  <c:v>229.21100000000001</c:v>
                </c:pt>
                <c:pt idx="18940">
                  <c:v>229.214</c:v>
                </c:pt>
                <c:pt idx="18941">
                  <c:v>229.232</c:v>
                </c:pt>
                <c:pt idx="18942">
                  <c:v>229.261</c:v>
                </c:pt>
                <c:pt idx="18943">
                  <c:v>229.273</c:v>
                </c:pt>
                <c:pt idx="18944">
                  <c:v>229.27699999999999</c:v>
                </c:pt>
                <c:pt idx="18945">
                  <c:v>229.28299999999999</c:v>
                </c:pt>
                <c:pt idx="18946">
                  <c:v>229.292</c:v>
                </c:pt>
                <c:pt idx="18947">
                  <c:v>229.3</c:v>
                </c:pt>
                <c:pt idx="18948">
                  <c:v>229.30799999999999</c:v>
                </c:pt>
                <c:pt idx="18949">
                  <c:v>229.31899999999999</c:v>
                </c:pt>
                <c:pt idx="18950">
                  <c:v>229.33</c:v>
                </c:pt>
                <c:pt idx="18951">
                  <c:v>229.34200000000001</c:v>
                </c:pt>
                <c:pt idx="18952">
                  <c:v>229.35</c:v>
                </c:pt>
                <c:pt idx="18953">
                  <c:v>229.35900000000001</c:v>
                </c:pt>
                <c:pt idx="18954">
                  <c:v>229.369</c:v>
                </c:pt>
                <c:pt idx="18955">
                  <c:v>229.381</c:v>
                </c:pt>
                <c:pt idx="18956">
                  <c:v>229.39400000000001</c:v>
                </c:pt>
                <c:pt idx="18957">
                  <c:v>229.40799999999999</c:v>
                </c:pt>
                <c:pt idx="18958">
                  <c:v>229.42</c:v>
                </c:pt>
                <c:pt idx="18959">
                  <c:v>229.43</c:v>
                </c:pt>
                <c:pt idx="18960">
                  <c:v>229.441</c:v>
                </c:pt>
                <c:pt idx="18961">
                  <c:v>229.45099999999999</c:v>
                </c:pt>
                <c:pt idx="18962">
                  <c:v>229.46299999999999</c:v>
                </c:pt>
                <c:pt idx="18963">
                  <c:v>229.47200000000001</c:v>
                </c:pt>
                <c:pt idx="18964">
                  <c:v>229.48</c:v>
                </c:pt>
                <c:pt idx="18965">
                  <c:v>229.49</c:v>
                </c:pt>
                <c:pt idx="18966">
                  <c:v>229.50200000000001</c:v>
                </c:pt>
                <c:pt idx="18967">
                  <c:v>229.51499999999999</c:v>
                </c:pt>
                <c:pt idx="18968">
                  <c:v>229.52799999999999</c:v>
                </c:pt>
                <c:pt idx="18969">
                  <c:v>229.54599999999999</c:v>
                </c:pt>
                <c:pt idx="18970">
                  <c:v>229.56399999999999</c:v>
                </c:pt>
                <c:pt idx="18971">
                  <c:v>229.578</c:v>
                </c:pt>
                <c:pt idx="18972">
                  <c:v>229.58799999999999</c:v>
                </c:pt>
                <c:pt idx="18973">
                  <c:v>229.59800000000001</c:v>
                </c:pt>
                <c:pt idx="18974">
                  <c:v>229.61</c:v>
                </c:pt>
                <c:pt idx="18975">
                  <c:v>229.625</c:v>
                </c:pt>
                <c:pt idx="18976">
                  <c:v>229.637</c:v>
                </c:pt>
                <c:pt idx="18977">
                  <c:v>229.64400000000001</c:v>
                </c:pt>
                <c:pt idx="18978">
                  <c:v>229.65100000000001</c:v>
                </c:pt>
                <c:pt idx="18979">
                  <c:v>229.672</c:v>
                </c:pt>
                <c:pt idx="18980">
                  <c:v>229.709</c:v>
                </c:pt>
                <c:pt idx="18981">
                  <c:v>229.73400000000001</c:v>
                </c:pt>
                <c:pt idx="18982">
                  <c:v>229.74100000000001</c:v>
                </c:pt>
                <c:pt idx="18983">
                  <c:v>229.75200000000001</c:v>
                </c:pt>
                <c:pt idx="18984">
                  <c:v>229.761</c:v>
                </c:pt>
                <c:pt idx="18985">
                  <c:v>229.773</c:v>
                </c:pt>
                <c:pt idx="18986">
                  <c:v>229.78700000000001</c:v>
                </c:pt>
                <c:pt idx="18987">
                  <c:v>229.803</c:v>
                </c:pt>
                <c:pt idx="18988">
                  <c:v>229.82400000000001</c:v>
                </c:pt>
                <c:pt idx="18989">
                  <c:v>229.84399999999999</c:v>
                </c:pt>
                <c:pt idx="18990">
                  <c:v>229.85599999999999</c:v>
                </c:pt>
                <c:pt idx="18991">
                  <c:v>229.86500000000001</c:v>
                </c:pt>
                <c:pt idx="18992">
                  <c:v>229.876</c:v>
                </c:pt>
                <c:pt idx="18993">
                  <c:v>229.887</c:v>
                </c:pt>
                <c:pt idx="18994">
                  <c:v>229.898</c:v>
                </c:pt>
                <c:pt idx="18995">
                  <c:v>229.90600000000001</c:v>
                </c:pt>
                <c:pt idx="18996">
                  <c:v>229.91800000000001</c:v>
                </c:pt>
                <c:pt idx="18997">
                  <c:v>229.946</c:v>
                </c:pt>
                <c:pt idx="18998">
                  <c:v>229.97900000000001</c:v>
                </c:pt>
                <c:pt idx="18999">
                  <c:v>230.00200000000001</c:v>
                </c:pt>
                <c:pt idx="19000">
                  <c:v>230.01900000000001</c:v>
                </c:pt>
                <c:pt idx="19001">
                  <c:v>230.05</c:v>
                </c:pt>
                <c:pt idx="19002">
                  <c:v>230.089</c:v>
                </c:pt>
                <c:pt idx="19003">
                  <c:v>230.12700000000001</c:v>
                </c:pt>
                <c:pt idx="19004">
                  <c:v>230.167</c:v>
                </c:pt>
                <c:pt idx="19005">
                  <c:v>230.19900000000001</c:v>
                </c:pt>
                <c:pt idx="19006">
                  <c:v>230.214</c:v>
                </c:pt>
                <c:pt idx="19007">
                  <c:v>230.22300000000001</c:v>
                </c:pt>
                <c:pt idx="19008">
                  <c:v>230.23099999999999</c:v>
                </c:pt>
                <c:pt idx="19009">
                  <c:v>230.23599999999999</c:v>
                </c:pt>
                <c:pt idx="19010">
                  <c:v>230.24</c:v>
                </c:pt>
                <c:pt idx="19011">
                  <c:v>230.244</c:v>
                </c:pt>
                <c:pt idx="19012">
                  <c:v>230.25700000000001</c:v>
                </c:pt>
                <c:pt idx="19013">
                  <c:v>230.29</c:v>
                </c:pt>
                <c:pt idx="19014">
                  <c:v>230.304</c:v>
                </c:pt>
                <c:pt idx="19015">
                  <c:v>230.32499999999999</c:v>
                </c:pt>
                <c:pt idx="19016">
                  <c:v>230.36</c:v>
                </c:pt>
                <c:pt idx="19017">
                  <c:v>230.37899999999999</c:v>
                </c:pt>
                <c:pt idx="19018">
                  <c:v>230.387</c:v>
                </c:pt>
                <c:pt idx="19019">
                  <c:v>230.393</c:v>
                </c:pt>
                <c:pt idx="19020">
                  <c:v>230.40199999999999</c:v>
                </c:pt>
                <c:pt idx="19021">
                  <c:v>230.41300000000001</c:v>
                </c:pt>
                <c:pt idx="19022">
                  <c:v>230.423</c:v>
                </c:pt>
                <c:pt idx="19023">
                  <c:v>230.43299999999999</c:v>
                </c:pt>
                <c:pt idx="19024">
                  <c:v>230.44399999999999</c:v>
                </c:pt>
                <c:pt idx="19025">
                  <c:v>230.45699999999999</c:v>
                </c:pt>
                <c:pt idx="19026">
                  <c:v>230.47200000000001</c:v>
                </c:pt>
                <c:pt idx="19027">
                  <c:v>230.489</c:v>
                </c:pt>
                <c:pt idx="19028">
                  <c:v>230.50399999999999</c:v>
                </c:pt>
                <c:pt idx="19029">
                  <c:v>230.51599999999999</c:v>
                </c:pt>
                <c:pt idx="19030">
                  <c:v>230.52799999999999</c:v>
                </c:pt>
                <c:pt idx="19031">
                  <c:v>230.53700000000001</c:v>
                </c:pt>
                <c:pt idx="19032">
                  <c:v>230.547</c:v>
                </c:pt>
                <c:pt idx="19033">
                  <c:v>230.55699999999999</c:v>
                </c:pt>
                <c:pt idx="19034">
                  <c:v>230.56700000000001</c:v>
                </c:pt>
                <c:pt idx="19035">
                  <c:v>230.577</c:v>
                </c:pt>
                <c:pt idx="19036">
                  <c:v>230.58799999999999</c:v>
                </c:pt>
                <c:pt idx="19037">
                  <c:v>230.59800000000001</c:v>
                </c:pt>
                <c:pt idx="19038">
                  <c:v>230.607</c:v>
                </c:pt>
                <c:pt idx="19039">
                  <c:v>230.613</c:v>
                </c:pt>
                <c:pt idx="19040">
                  <c:v>230.626</c:v>
                </c:pt>
                <c:pt idx="19041">
                  <c:v>230.65100000000001</c:v>
                </c:pt>
                <c:pt idx="19042">
                  <c:v>230.66300000000001</c:v>
                </c:pt>
                <c:pt idx="19043">
                  <c:v>230.672</c:v>
                </c:pt>
                <c:pt idx="19044">
                  <c:v>230.684</c:v>
                </c:pt>
                <c:pt idx="19045">
                  <c:v>230.696</c:v>
                </c:pt>
                <c:pt idx="19046">
                  <c:v>230.71100000000001</c:v>
                </c:pt>
                <c:pt idx="19047">
                  <c:v>230.727</c:v>
                </c:pt>
                <c:pt idx="19048">
                  <c:v>230.73599999999999</c:v>
                </c:pt>
                <c:pt idx="19049">
                  <c:v>230.74799999999999</c:v>
                </c:pt>
                <c:pt idx="19050">
                  <c:v>230.76</c:v>
                </c:pt>
                <c:pt idx="19051">
                  <c:v>230.774</c:v>
                </c:pt>
                <c:pt idx="19052">
                  <c:v>230.785</c:v>
                </c:pt>
                <c:pt idx="19053">
                  <c:v>230.79599999999999</c:v>
                </c:pt>
                <c:pt idx="19054">
                  <c:v>230.80600000000001</c:v>
                </c:pt>
                <c:pt idx="19055">
                  <c:v>230.816</c:v>
                </c:pt>
                <c:pt idx="19056">
                  <c:v>230.82499999999999</c:v>
                </c:pt>
                <c:pt idx="19057">
                  <c:v>230.83</c:v>
                </c:pt>
                <c:pt idx="19058">
                  <c:v>230.834</c:v>
                </c:pt>
                <c:pt idx="19059">
                  <c:v>230.84299999999999</c:v>
                </c:pt>
                <c:pt idx="19060">
                  <c:v>230.858</c:v>
                </c:pt>
                <c:pt idx="19061">
                  <c:v>230.87100000000001</c:v>
                </c:pt>
                <c:pt idx="19062">
                  <c:v>230.87799999999999</c:v>
                </c:pt>
                <c:pt idx="19063">
                  <c:v>230.88499999999999</c:v>
                </c:pt>
                <c:pt idx="19064">
                  <c:v>230.89599999999999</c:v>
                </c:pt>
                <c:pt idx="19065">
                  <c:v>230.90899999999999</c:v>
                </c:pt>
                <c:pt idx="19066">
                  <c:v>230.922</c:v>
                </c:pt>
                <c:pt idx="19067">
                  <c:v>230.93199999999999</c:v>
                </c:pt>
                <c:pt idx="19068">
                  <c:v>230.94</c:v>
                </c:pt>
                <c:pt idx="19069">
                  <c:v>230.94900000000001</c:v>
                </c:pt>
                <c:pt idx="19070">
                  <c:v>230.959</c:v>
                </c:pt>
                <c:pt idx="19071">
                  <c:v>230.971</c:v>
                </c:pt>
                <c:pt idx="19072">
                  <c:v>230.98400000000001</c:v>
                </c:pt>
                <c:pt idx="19073">
                  <c:v>230.99700000000001</c:v>
                </c:pt>
                <c:pt idx="19074">
                  <c:v>231.00899999999999</c:v>
                </c:pt>
                <c:pt idx="19075">
                  <c:v>231.018</c:v>
                </c:pt>
                <c:pt idx="19076">
                  <c:v>231.02799999999999</c:v>
                </c:pt>
                <c:pt idx="19077">
                  <c:v>231.03800000000001</c:v>
                </c:pt>
                <c:pt idx="19078">
                  <c:v>231.04599999999999</c:v>
                </c:pt>
                <c:pt idx="19079">
                  <c:v>231.05500000000001</c:v>
                </c:pt>
                <c:pt idx="19080">
                  <c:v>231.06399999999999</c:v>
                </c:pt>
                <c:pt idx="19081">
                  <c:v>231.07400000000001</c:v>
                </c:pt>
                <c:pt idx="19082">
                  <c:v>231.084</c:v>
                </c:pt>
                <c:pt idx="19083">
                  <c:v>231.096</c:v>
                </c:pt>
                <c:pt idx="19084">
                  <c:v>231.11099999999999</c:v>
                </c:pt>
                <c:pt idx="19085">
                  <c:v>231.131</c:v>
                </c:pt>
                <c:pt idx="19086">
                  <c:v>231.14400000000001</c:v>
                </c:pt>
                <c:pt idx="19087">
                  <c:v>231.155</c:v>
                </c:pt>
                <c:pt idx="19088">
                  <c:v>231.16499999999999</c:v>
                </c:pt>
                <c:pt idx="19089">
                  <c:v>231.18100000000001</c:v>
                </c:pt>
                <c:pt idx="19090">
                  <c:v>231.23</c:v>
                </c:pt>
                <c:pt idx="19091">
                  <c:v>231.297</c:v>
                </c:pt>
                <c:pt idx="19092">
                  <c:v>231.328</c:v>
                </c:pt>
                <c:pt idx="19093">
                  <c:v>231.33699999999999</c:v>
                </c:pt>
                <c:pt idx="19094">
                  <c:v>231.34299999999999</c:v>
                </c:pt>
                <c:pt idx="19095">
                  <c:v>231.35</c:v>
                </c:pt>
                <c:pt idx="19096">
                  <c:v>231.36</c:v>
                </c:pt>
                <c:pt idx="19097">
                  <c:v>231.37100000000001</c:v>
                </c:pt>
                <c:pt idx="19098">
                  <c:v>231.38</c:v>
                </c:pt>
                <c:pt idx="19099">
                  <c:v>231.39099999999999</c:v>
                </c:pt>
                <c:pt idx="19100">
                  <c:v>231.40299999999999</c:v>
                </c:pt>
                <c:pt idx="19101">
                  <c:v>231.416</c:v>
                </c:pt>
                <c:pt idx="19102">
                  <c:v>231.429</c:v>
                </c:pt>
                <c:pt idx="19103">
                  <c:v>231.441</c:v>
                </c:pt>
                <c:pt idx="19104">
                  <c:v>231.45500000000001</c:v>
                </c:pt>
                <c:pt idx="19105">
                  <c:v>231.47</c:v>
                </c:pt>
                <c:pt idx="19106">
                  <c:v>231.482</c:v>
                </c:pt>
                <c:pt idx="19107">
                  <c:v>231.49199999999999</c:v>
                </c:pt>
                <c:pt idx="19108">
                  <c:v>231.50399999999999</c:v>
                </c:pt>
                <c:pt idx="19109">
                  <c:v>231.51300000000001</c:v>
                </c:pt>
                <c:pt idx="19110">
                  <c:v>231.52099999999999</c:v>
                </c:pt>
                <c:pt idx="19111">
                  <c:v>231.52600000000001</c:v>
                </c:pt>
                <c:pt idx="19112">
                  <c:v>231.53399999999999</c:v>
                </c:pt>
                <c:pt idx="19113">
                  <c:v>231.56</c:v>
                </c:pt>
                <c:pt idx="19114">
                  <c:v>231.578</c:v>
                </c:pt>
                <c:pt idx="19115">
                  <c:v>231.58699999999999</c:v>
                </c:pt>
                <c:pt idx="19116">
                  <c:v>231.596</c:v>
                </c:pt>
                <c:pt idx="19117">
                  <c:v>231.607</c:v>
                </c:pt>
                <c:pt idx="19118">
                  <c:v>231.61699999999999</c:v>
                </c:pt>
                <c:pt idx="19119">
                  <c:v>231.62799999999999</c:v>
                </c:pt>
                <c:pt idx="19120">
                  <c:v>231.63900000000001</c:v>
                </c:pt>
                <c:pt idx="19121">
                  <c:v>231.65199999999999</c:v>
                </c:pt>
                <c:pt idx="19122">
                  <c:v>231.667</c:v>
                </c:pt>
                <c:pt idx="19123">
                  <c:v>231.684</c:v>
                </c:pt>
                <c:pt idx="19124">
                  <c:v>231.70500000000001</c:v>
                </c:pt>
                <c:pt idx="19125">
                  <c:v>231.72200000000001</c:v>
                </c:pt>
                <c:pt idx="19126">
                  <c:v>231.73400000000001</c:v>
                </c:pt>
                <c:pt idx="19127">
                  <c:v>231.744</c:v>
                </c:pt>
                <c:pt idx="19128">
                  <c:v>231.75399999999999</c:v>
                </c:pt>
                <c:pt idx="19129">
                  <c:v>231.76599999999999</c:v>
                </c:pt>
                <c:pt idx="19130">
                  <c:v>231.786</c:v>
                </c:pt>
                <c:pt idx="19131">
                  <c:v>231.81700000000001</c:v>
                </c:pt>
                <c:pt idx="19132">
                  <c:v>231.83600000000001</c:v>
                </c:pt>
                <c:pt idx="19133">
                  <c:v>231.85499999999999</c:v>
                </c:pt>
                <c:pt idx="19134">
                  <c:v>231.87700000000001</c:v>
                </c:pt>
                <c:pt idx="19135">
                  <c:v>231.905</c:v>
                </c:pt>
                <c:pt idx="19136">
                  <c:v>231.935</c:v>
                </c:pt>
                <c:pt idx="19137">
                  <c:v>231.96600000000001</c:v>
                </c:pt>
                <c:pt idx="19138">
                  <c:v>231.99600000000001</c:v>
                </c:pt>
                <c:pt idx="19139">
                  <c:v>232.02699999999999</c:v>
                </c:pt>
                <c:pt idx="19140">
                  <c:v>232.05500000000001</c:v>
                </c:pt>
                <c:pt idx="19141">
                  <c:v>232.077</c:v>
                </c:pt>
                <c:pt idx="19142">
                  <c:v>232.09700000000001</c:v>
                </c:pt>
                <c:pt idx="19143">
                  <c:v>232.114</c:v>
                </c:pt>
                <c:pt idx="19144">
                  <c:v>232.124</c:v>
                </c:pt>
                <c:pt idx="19145">
                  <c:v>232.131</c:v>
                </c:pt>
                <c:pt idx="19146">
                  <c:v>232.13499999999999</c:v>
                </c:pt>
                <c:pt idx="19147">
                  <c:v>232.143</c:v>
                </c:pt>
                <c:pt idx="19148">
                  <c:v>232.14699999999999</c:v>
                </c:pt>
                <c:pt idx="19149">
                  <c:v>232.15100000000001</c:v>
                </c:pt>
                <c:pt idx="19150">
                  <c:v>232.15700000000001</c:v>
                </c:pt>
                <c:pt idx="19151">
                  <c:v>232.16399999999999</c:v>
                </c:pt>
                <c:pt idx="19152">
                  <c:v>232.173</c:v>
                </c:pt>
                <c:pt idx="19153">
                  <c:v>232.18299999999999</c:v>
                </c:pt>
                <c:pt idx="19154">
                  <c:v>232.19200000000001</c:v>
                </c:pt>
                <c:pt idx="19155">
                  <c:v>232.20099999999999</c:v>
                </c:pt>
                <c:pt idx="19156">
                  <c:v>232.21100000000001</c:v>
                </c:pt>
                <c:pt idx="19157">
                  <c:v>232.22300000000001</c:v>
                </c:pt>
                <c:pt idx="19158">
                  <c:v>232.23400000000001</c:v>
                </c:pt>
                <c:pt idx="19159">
                  <c:v>232.244</c:v>
                </c:pt>
                <c:pt idx="19160">
                  <c:v>232.25399999999999</c:v>
                </c:pt>
                <c:pt idx="19161">
                  <c:v>232.26400000000001</c:v>
                </c:pt>
                <c:pt idx="19162">
                  <c:v>232.27500000000001</c:v>
                </c:pt>
                <c:pt idx="19163">
                  <c:v>232.30799999999999</c:v>
                </c:pt>
                <c:pt idx="19164">
                  <c:v>232.364</c:v>
                </c:pt>
                <c:pt idx="19165">
                  <c:v>232.39400000000001</c:v>
                </c:pt>
                <c:pt idx="19166">
                  <c:v>232.40299999999999</c:v>
                </c:pt>
                <c:pt idx="19167">
                  <c:v>232.40700000000001</c:v>
                </c:pt>
                <c:pt idx="19168">
                  <c:v>232.41300000000001</c:v>
                </c:pt>
                <c:pt idx="19169">
                  <c:v>232.417</c:v>
                </c:pt>
                <c:pt idx="19170">
                  <c:v>232.42699999999999</c:v>
                </c:pt>
                <c:pt idx="19171">
                  <c:v>232.47</c:v>
                </c:pt>
                <c:pt idx="19172">
                  <c:v>232.50700000000001</c:v>
                </c:pt>
                <c:pt idx="19173">
                  <c:v>232.54499999999999</c:v>
                </c:pt>
                <c:pt idx="19174">
                  <c:v>232.55600000000001</c:v>
                </c:pt>
                <c:pt idx="19175">
                  <c:v>232.572</c:v>
                </c:pt>
                <c:pt idx="19176">
                  <c:v>232.584</c:v>
                </c:pt>
                <c:pt idx="19177">
                  <c:v>232.59</c:v>
                </c:pt>
                <c:pt idx="19178">
                  <c:v>232.59299999999999</c:v>
                </c:pt>
                <c:pt idx="19179">
                  <c:v>232.59700000000001</c:v>
                </c:pt>
                <c:pt idx="19180">
                  <c:v>232.60400000000001</c:v>
                </c:pt>
                <c:pt idx="19181">
                  <c:v>232.614</c:v>
                </c:pt>
                <c:pt idx="19182">
                  <c:v>232.625</c:v>
                </c:pt>
                <c:pt idx="19183">
                  <c:v>232.63800000000001</c:v>
                </c:pt>
                <c:pt idx="19184">
                  <c:v>232.654</c:v>
                </c:pt>
                <c:pt idx="19185">
                  <c:v>232.67099999999999</c:v>
                </c:pt>
                <c:pt idx="19186">
                  <c:v>232.68199999999999</c:v>
                </c:pt>
                <c:pt idx="19187">
                  <c:v>232.69300000000001</c:v>
                </c:pt>
                <c:pt idx="19188">
                  <c:v>232.703</c:v>
                </c:pt>
                <c:pt idx="19189">
                  <c:v>232.71299999999999</c:v>
                </c:pt>
                <c:pt idx="19190">
                  <c:v>232.721</c:v>
                </c:pt>
                <c:pt idx="19191">
                  <c:v>232.72800000000001</c:v>
                </c:pt>
                <c:pt idx="19192">
                  <c:v>232.74100000000001</c:v>
                </c:pt>
                <c:pt idx="19193">
                  <c:v>232.779</c:v>
                </c:pt>
                <c:pt idx="19194">
                  <c:v>232.79300000000001</c:v>
                </c:pt>
                <c:pt idx="19195">
                  <c:v>232.79599999999999</c:v>
                </c:pt>
                <c:pt idx="19196">
                  <c:v>232.81</c:v>
                </c:pt>
                <c:pt idx="19197">
                  <c:v>232.84399999999999</c:v>
                </c:pt>
                <c:pt idx="19198">
                  <c:v>232.88200000000001</c:v>
                </c:pt>
                <c:pt idx="19199">
                  <c:v>232.93899999999999</c:v>
                </c:pt>
                <c:pt idx="19200">
                  <c:v>232.965</c:v>
                </c:pt>
                <c:pt idx="19201">
                  <c:v>232.983</c:v>
                </c:pt>
                <c:pt idx="19202">
                  <c:v>232.99199999999999</c:v>
                </c:pt>
                <c:pt idx="19203">
                  <c:v>233.001</c:v>
                </c:pt>
                <c:pt idx="19204">
                  <c:v>233.00899999999999</c:v>
                </c:pt>
                <c:pt idx="19205">
                  <c:v>233.01599999999999</c:v>
                </c:pt>
                <c:pt idx="19206">
                  <c:v>233.02600000000001</c:v>
                </c:pt>
                <c:pt idx="19207">
                  <c:v>233.036</c:v>
                </c:pt>
                <c:pt idx="19208">
                  <c:v>233.04599999999999</c:v>
                </c:pt>
                <c:pt idx="19209">
                  <c:v>233.05699999999999</c:v>
                </c:pt>
                <c:pt idx="19210">
                  <c:v>233.06899999999999</c:v>
                </c:pt>
                <c:pt idx="19211">
                  <c:v>233.08099999999999</c:v>
                </c:pt>
                <c:pt idx="19212">
                  <c:v>233.09</c:v>
                </c:pt>
                <c:pt idx="19213">
                  <c:v>233.09899999999999</c:v>
                </c:pt>
                <c:pt idx="19214">
                  <c:v>233.108</c:v>
                </c:pt>
                <c:pt idx="19215">
                  <c:v>233.12799999999999</c:v>
                </c:pt>
                <c:pt idx="19216">
                  <c:v>233.15100000000001</c:v>
                </c:pt>
                <c:pt idx="19217">
                  <c:v>233.15600000000001</c:v>
                </c:pt>
                <c:pt idx="19218">
                  <c:v>233.16</c:v>
                </c:pt>
                <c:pt idx="19219">
                  <c:v>233.17</c:v>
                </c:pt>
                <c:pt idx="19220">
                  <c:v>233.20099999999999</c:v>
                </c:pt>
                <c:pt idx="19221">
                  <c:v>233.24199999999999</c:v>
                </c:pt>
                <c:pt idx="19222">
                  <c:v>233.292</c:v>
                </c:pt>
                <c:pt idx="19223">
                  <c:v>233.33699999999999</c:v>
                </c:pt>
                <c:pt idx="19224">
                  <c:v>233.36199999999999</c:v>
                </c:pt>
                <c:pt idx="19225">
                  <c:v>233.37100000000001</c:v>
                </c:pt>
                <c:pt idx="19226">
                  <c:v>233.37299999999999</c:v>
                </c:pt>
                <c:pt idx="19227">
                  <c:v>233.381</c:v>
                </c:pt>
                <c:pt idx="19228">
                  <c:v>233.4</c:v>
                </c:pt>
                <c:pt idx="19229">
                  <c:v>233.44</c:v>
                </c:pt>
                <c:pt idx="19230">
                  <c:v>233.471</c:v>
                </c:pt>
                <c:pt idx="19231">
                  <c:v>233.49199999999999</c:v>
                </c:pt>
                <c:pt idx="19232">
                  <c:v>233.51300000000001</c:v>
                </c:pt>
                <c:pt idx="19233">
                  <c:v>233.52500000000001</c:v>
                </c:pt>
                <c:pt idx="19234">
                  <c:v>233.52799999999999</c:v>
                </c:pt>
                <c:pt idx="19235">
                  <c:v>233.53</c:v>
                </c:pt>
                <c:pt idx="19236">
                  <c:v>233.53299999999999</c:v>
                </c:pt>
                <c:pt idx="19237">
                  <c:v>233.53800000000001</c:v>
                </c:pt>
                <c:pt idx="19238">
                  <c:v>233.54400000000001</c:v>
                </c:pt>
                <c:pt idx="19239">
                  <c:v>233.553</c:v>
                </c:pt>
                <c:pt idx="19240">
                  <c:v>233.56399999999999</c:v>
                </c:pt>
                <c:pt idx="19241">
                  <c:v>233.57599999999999</c:v>
                </c:pt>
                <c:pt idx="19242">
                  <c:v>233.59299999999999</c:v>
                </c:pt>
                <c:pt idx="19243">
                  <c:v>233.61</c:v>
                </c:pt>
                <c:pt idx="19244">
                  <c:v>233.62200000000001</c:v>
                </c:pt>
                <c:pt idx="19245">
                  <c:v>233.63200000000001</c:v>
                </c:pt>
                <c:pt idx="19246">
                  <c:v>233.642</c:v>
                </c:pt>
                <c:pt idx="19247">
                  <c:v>233.65199999999999</c:v>
                </c:pt>
                <c:pt idx="19248">
                  <c:v>233.66</c:v>
                </c:pt>
                <c:pt idx="19249">
                  <c:v>233.66399999999999</c:v>
                </c:pt>
                <c:pt idx="19250">
                  <c:v>233.66900000000001</c:v>
                </c:pt>
                <c:pt idx="19251">
                  <c:v>233.696</c:v>
                </c:pt>
                <c:pt idx="19252">
                  <c:v>233.733</c:v>
                </c:pt>
                <c:pt idx="19253">
                  <c:v>233.76499999999999</c:v>
                </c:pt>
                <c:pt idx="19254">
                  <c:v>233.78299999999999</c:v>
                </c:pt>
                <c:pt idx="19255">
                  <c:v>233.786</c:v>
                </c:pt>
                <c:pt idx="19256">
                  <c:v>233.78899999999999</c:v>
                </c:pt>
                <c:pt idx="19257">
                  <c:v>233.792</c:v>
                </c:pt>
                <c:pt idx="19258">
                  <c:v>233.79599999999999</c:v>
                </c:pt>
                <c:pt idx="19259">
                  <c:v>233.833</c:v>
                </c:pt>
                <c:pt idx="19260">
                  <c:v>233.88499999999999</c:v>
                </c:pt>
                <c:pt idx="19261">
                  <c:v>233.935</c:v>
                </c:pt>
                <c:pt idx="19262">
                  <c:v>233.96299999999999</c:v>
                </c:pt>
                <c:pt idx="19263">
                  <c:v>233.98699999999999</c:v>
                </c:pt>
                <c:pt idx="19264">
                  <c:v>233.995</c:v>
                </c:pt>
                <c:pt idx="19265">
                  <c:v>233.99700000000001</c:v>
                </c:pt>
                <c:pt idx="19266">
                  <c:v>234.001</c:v>
                </c:pt>
                <c:pt idx="19267">
                  <c:v>234.00700000000001</c:v>
                </c:pt>
                <c:pt idx="19268">
                  <c:v>234.01499999999999</c:v>
                </c:pt>
                <c:pt idx="19269">
                  <c:v>234.02600000000001</c:v>
                </c:pt>
                <c:pt idx="19270">
                  <c:v>234.035</c:v>
                </c:pt>
                <c:pt idx="19271">
                  <c:v>234.04300000000001</c:v>
                </c:pt>
                <c:pt idx="19272">
                  <c:v>234.05199999999999</c:v>
                </c:pt>
                <c:pt idx="19273">
                  <c:v>234.06100000000001</c:v>
                </c:pt>
                <c:pt idx="19274">
                  <c:v>234.071</c:v>
                </c:pt>
                <c:pt idx="19275">
                  <c:v>234.083</c:v>
                </c:pt>
                <c:pt idx="19276">
                  <c:v>234.095</c:v>
                </c:pt>
                <c:pt idx="19277">
                  <c:v>234.10400000000001</c:v>
                </c:pt>
                <c:pt idx="19278">
                  <c:v>234.11199999999999</c:v>
                </c:pt>
                <c:pt idx="19279">
                  <c:v>234.12200000000001</c:v>
                </c:pt>
                <c:pt idx="19280">
                  <c:v>234.13499999999999</c:v>
                </c:pt>
                <c:pt idx="19281">
                  <c:v>234.15</c:v>
                </c:pt>
                <c:pt idx="19282">
                  <c:v>234.161</c:v>
                </c:pt>
                <c:pt idx="19283">
                  <c:v>234.16900000000001</c:v>
                </c:pt>
                <c:pt idx="19284">
                  <c:v>234.178</c:v>
                </c:pt>
                <c:pt idx="19285">
                  <c:v>234.18799999999999</c:v>
                </c:pt>
                <c:pt idx="19286">
                  <c:v>234.2</c:v>
                </c:pt>
                <c:pt idx="19287">
                  <c:v>234.21299999999999</c:v>
                </c:pt>
                <c:pt idx="19288">
                  <c:v>234.227</c:v>
                </c:pt>
                <c:pt idx="19289">
                  <c:v>234.24100000000001</c:v>
                </c:pt>
                <c:pt idx="19290">
                  <c:v>234.25399999999999</c:v>
                </c:pt>
                <c:pt idx="19291">
                  <c:v>234.267</c:v>
                </c:pt>
                <c:pt idx="19292">
                  <c:v>234.28</c:v>
                </c:pt>
                <c:pt idx="19293">
                  <c:v>234.29300000000001</c:v>
                </c:pt>
                <c:pt idx="19294">
                  <c:v>234.30199999999999</c:v>
                </c:pt>
                <c:pt idx="19295">
                  <c:v>234.30799999999999</c:v>
                </c:pt>
                <c:pt idx="19296">
                  <c:v>234.315</c:v>
                </c:pt>
                <c:pt idx="19297">
                  <c:v>234.321</c:v>
                </c:pt>
                <c:pt idx="19298">
                  <c:v>234.328</c:v>
                </c:pt>
                <c:pt idx="19299">
                  <c:v>234.33799999999999</c:v>
                </c:pt>
                <c:pt idx="19300">
                  <c:v>234.35</c:v>
                </c:pt>
                <c:pt idx="19301">
                  <c:v>234.36099999999999</c:v>
                </c:pt>
                <c:pt idx="19302">
                  <c:v>234.36799999999999</c:v>
                </c:pt>
                <c:pt idx="19303">
                  <c:v>234.375</c:v>
                </c:pt>
                <c:pt idx="19304">
                  <c:v>234.38200000000001</c:v>
                </c:pt>
                <c:pt idx="19305">
                  <c:v>234.39</c:v>
                </c:pt>
                <c:pt idx="19306">
                  <c:v>234.39699999999999</c:v>
                </c:pt>
                <c:pt idx="19307">
                  <c:v>234.405</c:v>
                </c:pt>
                <c:pt idx="19308">
                  <c:v>234.41300000000001</c:v>
                </c:pt>
                <c:pt idx="19309">
                  <c:v>234.41900000000001</c:v>
                </c:pt>
                <c:pt idx="19310">
                  <c:v>234.42699999999999</c:v>
                </c:pt>
                <c:pt idx="19311">
                  <c:v>234.43700000000001</c:v>
                </c:pt>
                <c:pt idx="19312">
                  <c:v>234.446</c:v>
                </c:pt>
                <c:pt idx="19313">
                  <c:v>234.453</c:v>
                </c:pt>
                <c:pt idx="19314">
                  <c:v>234.46899999999999</c:v>
                </c:pt>
                <c:pt idx="19315">
                  <c:v>234.51400000000001</c:v>
                </c:pt>
                <c:pt idx="19316">
                  <c:v>234.54900000000001</c:v>
                </c:pt>
                <c:pt idx="19317">
                  <c:v>234.56399999999999</c:v>
                </c:pt>
                <c:pt idx="19318">
                  <c:v>234.572</c:v>
                </c:pt>
                <c:pt idx="19319">
                  <c:v>234.58199999999999</c:v>
                </c:pt>
                <c:pt idx="19320">
                  <c:v>234.59399999999999</c:v>
                </c:pt>
                <c:pt idx="19321">
                  <c:v>234.60400000000001</c:v>
                </c:pt>
                <c:pt idx="19322">
                  <c:v>234.614</c:v>
                </c:pt>
                <c:pt idx="19323">
                  <c:v>234.62299999999999</c:v>
                </c:pt>
                <c:pt idx="19324">
                  <c:v>234.63300000000001</c:v>
                </c:pt>
                <c:pt idx="19325">
                  <c:v>234.64500000000001</c:v>
                </c:pt>
                <c:pt idx="19326">
                  <c:v>234.65799999999999</c:v>
                </c:pt>
                <c:pt idx="19327">
                  <c:v>234.67</c:v>
                </c:pt>
                <c:pt idx="19328">
                  <c:v>234.68</c:v>
                </c:pt>
                <c:pt idx="19329">
                  <c:v>234.69</c:v>
                </c:pt>
                <c:pt idx="19330">
                  <c:v>234.69900000000001</c:v>
                </c:pt>
                <c:pt idx="19331">
                  <c:v>234.708</c:v>
                </c:pt>
                <c:pt idx="19332">
                  <c:v>234.72200000000001</c:v>
                </c:pt>
                <c:pt idx="19333">
                  <c:v>234.73500000000001</c:v>
                </c:pt>
                <c:pt idx="19334">
                  <c:v>234.749</c:v>
                </c:pt>
                <c:pt idx="19335">
                  <c:v>234.751</c:v>
                </c:pt>
                <c:pt idx="19336">
                  <c:v>234.75800000000001</c:v>
                </c:pt>
                <c:pt idx="19337">
                  <c:v>234.76300000000001</c:v>
                </c:pt>
                <c:pt idx="19338">
                  <c:v>234.77500000000001</c:v>
                </c:pt>
                <c:pt idx="19339">
                  <c:v>234.80199999999999</c:v>
                </c:pt>
                <c:pt idx="19340">
                  <c:v>234.81700000000001</c:v>
                </c:pt>
                <c:pt idx="19341">
                  <c:v>234.822</c:v>
                </c:pt>
                <c:pt idx="19342">
                  <c:v>234.83</c:v>
                </c:pt>
                <c:pt idx="19343">
                  <c:v>234.85400000000001</c:v>
                </c:pt>
                <c:pt idx="19344">
                  <c:v>234.88300000000001</c:v>
                </c:pt>
                <c:pt idx="19345">
                  <c:v>234.91800000000001</c:v>
                </c:pt>
                <c:pt idx="19346">
                  <c:v>234.96100000000001</c:v>
                </c:pt>
                <c:pt idx="19347">
                  <c:v>234.98599999999999</c:v>
                </c:pt>
                <c:pt idx="19348">
                  <c:v>234.99600000000001</c:v>
                </c:pt>
                <c:pt idx="19349">
                  <c:v>234.999</c:v>
                </c:pt>
                <c:pt idx="19350">
                  <c:v>235.005</c:v>
                </c:pt>
                <c:pt idx="19351">
                  <c:v>235.012</c:v>
                </c:pt>
                <c:pt idx="19352">
                  <c:v>235.02</c:v>
                </c:pt>
                <c:pt idx="19353">
                  <c:v>235.02799999999999</c:v>
                </c:pt>
                <c:pt idx="19354">
                  <c:v>235.03899999999999</c:v>
                </c:pt>
                <c:pt idx="19355">
                  <c:v>235.05099999999999</c:v>
                </c:pt>
                <c:pt idx="19356">
                  <c:v>235.06200000000001</c:v>
                </c:pt>
                <c:pt idx="19357">
                  <c:v>235.07</c:v>
                </c:pt>
                <c:pt idx="19358">
                  <c:v>235.08099999999999</c:v>
                </c:pt>
                <c:pt idx="19359">
                  <c:v>235.09200000000001</c:v>
                </c:pt>
                <c:pt idx="19360">
                  <c:v>235.09899999999999</c:v>
                </c:pt>
                <c:pt idx="19361">
                  <c:v>235.10499999999999</c:v>
                </c:pt>
                <c:pt idx="19362">
                  <c:v>235.11199999999999</c:v>
                </c:pt>
                <c:pt idx="19363">
                  <c:v>235.12299999999999</c:v>
                </c:pt>
                <c:pt idx="19364">
                  <c:v>235.13300000000001</c:v>
                </c:pt>
                <c:pt idx="19365">
                  <c:v>235.143</c:v>
                </c:pt>
                <c:pt idx="19366">
                  <c:v>235.15299999999999</c:v>
                </c:pt>
                <c:pt idx="19367">
                  <c:v>235.161</c:v>
                </c:pt>
                <c:pt idx="19368">
                  <c:v>235.16300000000001</c:v>
                </c:pt>
                <c:pt idx="19369">
                  <c:v>235.197</c:v>
                </c:pt>
                <c:pt idx="19370">
                  <c:v>235.22499999999999</c:v>
                </c:pt>
                <c:pt idx="19371">
                  <c:v>235.233</c:v>
                </c:pt>
                <c:pt idx="19372">
                  <c:v>235.262</c:v>
                </c:pt>
                <c:pt idx="19373">
                  <c:v>235.29900000000001</c:v>
                </c:pt>
                <c:pt idx="19374">
                  <c:v>235.334</c:v>
                </c:pt>
                <c:pt idx="19375">
                  <c:v>235.36699999999999</c:v>
                </c:pt>
                <c:pt idx="19376">
                  <c:v>235.41300000000001</c:v>
                </c:pt>
                <c:pt idx="19377">
                  <c:v>235.46199999999999</c:v>
                </c:pt>
                <c:pt idx="19378">
                  <c:v>235.495</c:v>
                </c:pt>
                <c:pt idx="19379">
                  <c:v>235.506</c:v>
                </c:pt>
                <c:pt idx="19380">
                  <c:v>235.50800000000001</c:v>
                </c:pt>
                <c:pt idx="19381">
                  <c:v>235.511</c:v>
                </c:pt>
                <c:pt idx="19382">
                  <c:v>235.51499999999999</c:v>
                </c:pt>
                <c:pt idx="19383">
                  <c:v>235.51900000000001</c:v>
                </c:pt>
                <c:pt idx="19384">
                  <c:v>235.52199999999999</c:v>
                </c:pt>
                <c:pt idx="19385">
                  <c:v>235.52600000000001</c:v>
                </c:pt>
                <c:pt idx="19386">
                  <c:v>235.53</c:v>
                </c:pt>
                <c:pt idx="19387">
                  <c:v>235.53700000000001</c:v>
                </c:pt>
                <c:pt idx="19388">
                  <c:v>235.54599999999999</c:v>
                </c:pt>
                <c:pt idx="19389">
                  <c:v>235.55500000000001</c:v>
                </c:pt>
                <c:pt idx="19390">
                  <c:v>235.565</c:v>
                </c:pt>
                <c:pt idx="19391">
                  <c:v>235.57499999999999</c:v>
                </c:pt>
                <c:pt idx="19392">
                  <c:v>235.58500000000001</c:v>
                </c:pt>
                <c:pt idx="19393">
                  <c:v>235.59399999999999</c:v>
                </c:pt>
                <c:pt idx="19394">
                  <c:v>235.60599999999999</c:v>
                </c:pt>
                <c:pt idx="19395">
                  <c:v>235.61799999999999</c:v>
                </c:pt>
                <c:pt idx="19396">
                  <c:v>235.63200000000001</c:v>
                </c:pt>
                <c:pt idx="19397">
                  <c:v>235.64400000000001</c:v>
                </c:pt>
                <c:pt idx="19398">
                  <c:v>235.65700000000001</c:v>
                </c:pt>
                <c:pt idx="19399">
                  <c:v>235.666</c:v>
                </c:pt>
                <c:pt idx="19400">
                  <c:v>235.67699999999999</c:v>
                </c:pt>
                <c:pt idx="19401">
                  <c:v>235.68700000000001</c:v>
                </c:pt>
                <c:pt idx="19402">
                  <c:v>235.71899999999999</c:v>
                </c:pt>
                <c:pt idx="19403">
                  <c:v>235.74100000000001</c:v>
                </c:pt>
                <c:pt idx="19404">
                  <c:v>235.76300000000001</c:v>
                </c:pt>
                <c:pt idx="19405">
                  <c:v>235.79300000000001</c:v>
                </c:pt>
                <c:pt idx="19406">
                  <c:v>235.81299999999999</c:v>
                </c:pt>
                <c:pt idx="19407">
                  <c:v>235.81899999999999</c:v>
                </c:pt>
                <c:pt idx="19408">
                  <c:v>235.82499999999999</c:v>
                </c:pt>
                <c:pt idx="19409">
                  <c:v>235.83199999999999</c:v>
                </c:pt>
                <c:pt idx="19410">
                  <c:v>235.839</c:v>
                </c:pt>
                <c:pt idx="19411">
                  <c:v>235.84899999999999</c:v>
                </c:pt>
                <c:pt idx="19412">
                  <c:v>235.85900000000001</c:v>
                </c:pt>
                <c:pt idx="19413">
                  <c:v>235.869</c:v>
                </c:pt>
                <c:pt idx="19414">
                  <c:v>235.87899999999999</c:v>
                </c:pt>
                <c:pt idx="19415">
                  <c:v>235.89099999999999</c:v>
                </c:pt>
                <c:pt idx="19416">
                  <c:v>235.90700000000001</c:v>
                </c:pt>
                <c:pt idx="19417">
                  <c:v>235.92500000000001</c:v>
                </c:pt>
                <c:pt idx="19418">
                  <c:v>235.93899999999999</c:v>
                </c:pt>
                <c:pt idx="19419">
                  <c:v>235.947</c:v>
                </c:pt>
                <c:pt idx="19420">
                  <c:v>235.95699999999999</c:v>
                </c:pt>
                <c:pt idx="19421">
                  <c:v>235.96700000000001</c:v>
                </c:pt>
                <c:pt idx="19422">
                  <c:v>235.97800000000001</c:v>
                </c:pt>
                <c:pt idx="19423">
                  <c:v>235.989</c:v>
                </c:pt>
                <c:pt idx="19424">
                  <c:v>236.00200000000001</c:v>
                </c:pt>
                <c:pt idx="19425">
                  <c:v>236.03200000000001</c:v>
                </c:pt>
                <c:pt idx="19426">
                  <c:v>236.04900000000001</c:v>
                </c:pt>
                <c:pt idx="19427">
                  <c:v>236.08600000000001</c:v>
                </c:pt>
                <c:pt idx="19428">
                  <c:v>236.125</c:v>
                </c:pt>
                <c:pt idx="19429">
                  <c:v>236.155</c:v>
                </c:pt>
                <c:pt idx="19430">
                  <c:v>236.167</c:v>
                </c:pt>
                <c:pt idx="19431">
                  <c:v>236.173</c:v>
                </c:pt>
                <c:pt idx="19432">
                  <c:v>236.18199999999999</c:v>
                </c:pt>
                <c:pt idx="19433">
                  <c:v>236.19499999999999</c:v>
                </c:pt>
                <c:pt idx="19434">
                  <c:v>236.20699999999999</c:v>
                </c:pt>
                <c:pt idx="19435">
                  <c:v>236.22399999999999</c:v>
                </c:pt>
                <c:pt idx="19436">
                  <c:v>236.24199999999999</c:v>
                </c:pt>
                <c:pt idx="19437">
                  <c:v>236.26300000000001</c:v>
                </c:pt>
                <c:pt idx="19438">
                  <c:v>236.285</c:v>
                </c:pt>
                <c:pt idx="19439">
                  <c:v>236.30699999999999</c:v>
                </c:pt>
                <c:pt idx="19440">
                  <c:v>236.32599999999999</c:v>
                </c:pt>
                <c:pt idx="19441">
                  <c:v>236.34399999999999</c:v>
                </c:pt>
                <c:pt idx="19442">
                  <c:v>236.36199999999999</c:v>
                </c:pt>
                <c:pt idx="19443">
                  <c:v>236.37899999999999</c:v>
                </c:pt>
                <c:pt idx="19444">
                  <c:v>236.39</c:v>
                </c:pt>
                <c:pt idx="19445">
                  <c:v>236.40100000000001</c:v>
                </c:pt>
                <c:pt idx="19446">
                  <c:v>236.41399999999999</c:v>
                </c:pt>
                <c:pt idx="19447">
                  <c:v>236.422</c:v>
                </c:pt>
                <c:pt idx="19448">
                  <c:v>236.429</c:v>
                </c:pt>
                <c:pt idx="19449">
                  <c:v>236.434</c:v>
                </c:pt>
                <c:pt idx="19450">
                  <c:v>236.44499999999999</c:v>
                </c:pt>
                <c:pt idx="19451">
                  <c:v>236.47200000000001</c:v>
                </c:pt>
                <c:pt idx="19452">
                  <c:v>236.50700000000001</c:v>
                </c:pt>
                <c:pt idx="19453">
                  <c:v>236.54499999999999</c:v>
                </c:pt>
                <c:pt idx="19454">
                  <c:v>236.58600000000001</c:v>
                </c:pt>
                <c:pt idx="19455">
                  <c:v>236.63800000000001</c:v>
                </c:pt>
                <c:pt idx="19456">
                  <c:v>236.70699999999999</c:v>
                </c:pt>
                <c:pt idx="19457">
                  <c:v>236.767</c:v>
                </c:pt>
                <c:pt idx="19458">
                  <c:v>236.815</c:v>
                </c:pt>
                <c:pt idx="19459">
                  <c:v>236.84200000000001</c:v>
                </c:pt>
                <c:pt idx="19460">
                  <c:v>236.85</c:v>
                </c:pt>
                <c:pt idx="19461">
                  <c:v>236.86</c:v>
                </c:pt>
                <c:pt idx="19462">
                  <c:v>236.869</c:v>
                </c:pt>
                <c:pt idx="19463">
                  <c:v>236.87899999999999</c:v>
                </c:pt>
                <c:pt idx="19464">
                  <c:v>236.89</c:v>
                </c:pt>
                <c:pt idx="19465">
                  <c:v>236.90299999999999</c:v>
                </c:pt>
                <c:pt idx="19466">
                  <c:v>236.91800000000001</c:v>
                </c:pt>
                <c:pt idx="19467">
                  <c:v>236.93</c:v>
                </c:pt>
                <c:pt idx="19468">
                  <c:v>236.93899999999999</c:v>
                </c:pt>
                <c:pt idx="19469">
                  <c:v>236.94900000000001</c:v>
                </c:pt>
                <c:pt idx="19470">
                  <c:v>236.959</c:v>
                </c:pt>
                <c:pt idx="19471">
                  <c:v>236.96899999999999</c:v>
                </c:pt>
                <c:pt idx="19472">
                  <c:v>236.98099999999999</c:v>
                </c:pt>
                <c:pt idx="19473">
                  <c:v>236.99199999999999</c:v>
                </c:pt>
                <c:pt idx="19474">
                  <c:v>236.999</c:v>
                </c:pt>
                <c:pt idx="19475">
                  <c:v>237.00700000000001</c:v>
                </c:pt>
                <c:pt idx="19476">
                  <c:v>237.017</c:v>
                </c:pt>
                <c:pt idx="19477">
                  <c:v>237.02699999999999</c:v>
                </c:pt>
                <c:pt idx="19478">
                  <c:v>237.035</c:v>
                </c:pt>
                <c:pt idx="19479">
                  <c:v>237.03800000000001</c:v>
                </c:pt>
                <c:pt idx="19480">
                  <c:v>237.041</c:v>
                </c:pt>
                <c:pt idx="19481">
                  <c:v>237.04499999999999</c:v>
                </c:pt>
                <c:pt idx="19482">
                  <c:v>237.048</c:v>
                </c:pt>
                <c:pt idx="19483">
                  <c:v>237.053</c:v>
                </c:pt>
                <c:pt idx="19484">
                  <c:v>237.06399999999999</c:v>
                </c:pt>
                <c:pt idx="19485">
                  <c:v>237.077</c:v>
                </c:pt>
                <c:pt idx="19486">
                  <c:v>237.08699999999999</c:v>
                </c:pt>
                <c:pt idx="19487">
                  <c:v>237.09299999999999</c:v>
                </c:pt>
                <c:pt idx="19488">
                  <c:v>237.101</c:v>
                </c:pt>
                <c:pt idx="19489">
                  <c:v>237.13499999999999</c:v>
                </c:pt>
                <c:pt idx="19490">
                  <c:v>237.173</c:v>
                </c:pt>
                <c:pt idx="19491">
                  <c:v>237.21199999999999</c:v>
                </c:pt>
                <c:pt idx="19492">
                  <c:v>237.26</c:v>
                </c:pt>
                <c:pt idx="19493">
                  <c:v>237.33</c:v>
                </c:pt>
                <c:pt idx="19494">
                  <c:v>237.39699999999999</c:v>
                </c:pt>
                <c:pt idx="19495">
                  <c:v>237.423</c:v>
                </c:pt>
                <c:pt idx="19496">
                  <c:v>237.42599999999999</c:v>
                </c:pt>
                <c:pt idx="19497">
                  <c:v>237.43100000000001</c:v>
                </c:pt>
                <c:pt idx="19498">
                  <c:v>237.435</c:v>
                </c:pt>
                <c:pt idx="19499">
                  <c:v>237.43899999999999</c:v>
                </c:pt>
                <c:pt idx="19500">
                  <c:v>237.44300000000001</c:v>
                </c:pt>
                <c:pt idx="19501">
                  <c:v>237.45</c:v>
                </c:pt>
                <c:pt idx="19502">
                  <c:v>237.46</c:v>
                </c:pt>
                <c:pt idx="19503">
                  <c:v>237.47</c:v>
                </c:pt>
                <c:pt idx="19504">
                  <c:v>237.482</c:v>
                </c:pt>
                <c:pt idx="19505">
                  <c:v>237.499</c:v>
                </c:pt>
                <c:pt idx="19506">
                  <c:v>237.518</c:v>
                </c:pt>
                <c:pt idx="19507">
                  <c:v>237.53200000000001</c:v>
                </c:pt>
                <c:pt idx="19508">
                  <c:v>237.541</c:v>
                </c:pt>
                <c:pt idx="19509">
                  <c:v>237.54900000000001</c:v>
                </c:pt>
                <c:pt idx="19510">
                  <c:v>237.56</c:v>
                </c:pt>
                <c:pt idx="19511">
                  <c:v>237.571</c:v>
                </c:pt>
                <c:pt idx="19512">
                  <c:v>237.58099999999999</c:v>
                </c:pt>
                <c:pt idx="19513">
                  <c:v>237.58799999999999</c:v>
                </c:pt>
                <c:pt idx="19514">
                  <c:v>237.59399999999999</c:v>
                </c:pt>
                <c:pt idx="19515">
                  <c:v>237.59899999999999</c:v>
                </c:pt>
                <c:pt idx="19516">
                  <c:v>237.60400000000001</c:v>
                </c:pt>
                <c:pt idx="19517">
                  <c:v>237.61</c:v>
                </c:pt>
                <c:pt idx="19518">
                  <c:v>237.61500000000001</c:v>
                </c:pt>
                <c:pt idx="19519">
                  <c:v>237.62</c:v>
                </c:pt>
                <c:pt idx="19520">
                  <c:v>237.625</c:v>
                </c:pt>
                <c:pt idx="19521">
                  <c:v>237.63</c:v>
                </c:pt>
                <c:pt idx="19522">
                  <c:v>237.637</c:v>
                </c:pt>
                <c:pt idx="19523">
                  <c:v>237.64599999999999</c:v>
                </c:pt>
                <c:pt idx="19524">
                  <c:v>237.65700000000001</c:v>
                </c:pt>
                <c:pt idx="19525">
                  <c:v>237.67099999999999</c:v>
                </c:pt>
                <c:pt idx="19526">
                  <c:v>237.68</c:v>
                </c:pt>
                <c:pt idx="19527">
                  <c:v>237.68700000000001</c:v>
                </c:pt>
                <c:pt idx="19528">
                  <c:v>237.69399999999999</c:v>
                </c:pt>
                <c:pt idx="19529">
                  <c:v>237.70099999999999</c:v>
                </c:pt>
                <c:pt idx="19530">
                  <c:v>237.709</c:v>
                </c:pt>
                <c:pt idx="19531">
                  <c:v>237.71700000000001</c:v>
                </c:pt>
                <c:pt idx="19532">
                  <c:v>237.72499999999999</c:v>
                </c:pt>
                <c:pt idx="19533">
                  <c:v>237.73099999999999</c:v>
                </c:pt>
                <c:pt idx="19534">
                  <c:v>237.73699999999999</c:v>
                </c:pt>
                <c:pt idx="19535">
                  <c:v>237.74299999999999</c:v>
                </c:pt>
                <c:pt idx="19536">
                  <c:v>237.749</c:v>
                </c:pt>
                <c:pt idx="19537">
                  <c:v>237.755</c:v>
                </c:pt>
                <c:pt idx="19538">
                  <c:v>237.761</c:v>
                </c:pt>
                <c:pt idx="19539">
                  <c:v>237.76599999999999</c:v>
                </c:pt>
                <c:pt idx="19540">
                  <c:v>237.77199999999999</c:v>
                </c:pt>
                <c:pt idx="19541">
                  <c:v>237.779</c:v>
                </c:pt>
                <c:pt idx="19542">
                  <c:v>237.78800000000001</c:v>
                </c:pt>
                <c:pt idx="19543">
                  <c:v>237.798</c:v>
                </c:pt>
                <c:pt idx="19544">
                  <c:v>237.81100000000001</c:v>
                </c:pt>
                <c:pt idx="19545">
                  <c:v>237.82300000000001</c:v>
                </c:pt>
                <c:pt idx="19546">
                  <c:v>237.82900000000001</c:v>
                </c:pt>
                <c:pt idx="19547">
                  <c:v>237.83500000000001</c:v>
                </c:pt>
                <c:pt idx="19548">
                  <c:v>237.84299999999999</c:v>
                </c:pt>
                <c:pt idx="19549">
                  <c:v>237.852</c:v>
                </c:pt>
                <c:pt idx="19550">
                  <c:v>237.86199999999999</c:v>
                </c:pt>
                <c:pt idx="19551">
                  <c:v>237.875</c:v>
                </c:pt>
                <c:pt idx="19552">
                  <c:v>237.88900000000001</c:v>
                </c:pt>
                <c:pt idx="19553">
                  <c:v>237.9</c:v>
                </c:pt>
                <c:pt idx="19554">
                  <c:v>237.911</c:v>
                </c:pt>
                <c:pt idx="19555">
                  <c:v>237.922</c:v>
                </c:pt>
                <c:pt idx="19556">
                  <c:v>237.93299999999999</c:v>
                </c:pt>
                <c:pt idx="19557">
                  <c:v>237.94</c:v>
                </c:pt>
                <c:pt idx="19558">
                  <c:v>237.94399999999999</c:v>
                </c:pt>
                <c:pt idx="19559">
                  <c:v>237.95</c:v>
                </c:pt>
                <c:pt idx="19560">
                  <c:v>237.95599999999999</c:v>
                </c:pt>
                <c:pt idx="19561">
                  <c:v>237.965</c:v>
                </c:pt>
                <c:pt idx="19562">
                  <c:v>237.976</c:v>
                </c:pt>
                <c:pt idx="19563">
                  <c:v>237.99199999999999</c:v>
                </c:pt>
                <c:pt idx="19564">
                  <c:v>238.00800000000001</c:v>
                </c:pt>
                <c:pt idx="19565">
                  <c:v>238.01900000000001</c:v>
                </c:pt>
                <c:pt idx="19566">
                  <c:v>238.03</c:v>
                </c:pt>
                <c:pt idx="19567">
                  <c:v>238.042</c:v>
                </c:pt>
                <c:pt idx="19568">
                  <c:v>238.05500000000001</c:v>
                </c:pt>
                <c:pt idx="19569">
                  <c:v>238.066</c:v>
                </c:pt>
                <c:pt idx="19570">
                  <c:v>238.077</c:v>
                </c:pt>
                <c:pt idx="19571">
                  <c:v>238.08799999999999</c:v>
                </c:pt>
                <c:pt idx="19572">
                  <c:v>238.09800000000001</c:v>
                </c:pt>
                <c:pt idx="19573">
                  <c:v>238.107</c:v>
                </c:pt>
                <c:pt idx="19574">
                  <c:v>238.114</c:v>
                </c:pt>
                <c:pt idx="19575">
                  <c:v>238.12299999999999</c:v>
                </c:pt>
                <c:pt idx="19576">
                  <c:v>238.13399999999999</c:v>
                </c:pt>
                <c:pt idx="19577">
                  <c:v>238.14400000000001</c:v>
                </c:pt>
                <c:pt idx="19578">
                  <c:v>238.155</c:v>
                </c:pt>
                <c:pt idx="19579">
                  <c:v>238.18299999999999</c:v>
                </c:pt>
                <c:pt idx="19580">
                  <c:v>238.215</c:v>
                </c:pt>
                <c:pt idx="19581">
                  <c:v>238.24299999999999</c:v>
                </c:pt>
                <c:pt idx="19582">
                  <c:v>238.255</c:v>
                </c:pt>
                <c:pt idx="19583">
                  <c:v>238.274</c:v>
                </c:pt>
                <c:pt idx="19584">
                  <c:v>238.28</c:v>
                </c:pt>
                <c:pt idx="19585">
                  <c:v>238.298</c:v>
                </c:pt>
                <c:pt idx="19586">
                  <c:v>238.315</c:v>
                </c:pt>
                <c:pt idx="19587">
                  <c:v>238.334</c:v>
                </c:pt>
                <c:pt idx="19588">
                  <c:v>238.35300000000001</c:v>
                </c:pt>
                <c:pt idx="19589">
                  <c:v>238.37100000000001</c:v>
                </c:pt>
                <c:pt idx="19590">
                  <c:v>238.39099999999999</c:v>
                </c:pt>
                <c:pt idx="19591">
                  <c:v>238.41300000000001</c:v>
                </c:pt>
                <c:pt idx="19592">
                  <c:v>238.43600000000001</c:v>
                </c:pt>
                <c:pt idx="19593">
                  <c:v>238.45699999999999</c:v>
                </c:pt>
                <c:pt idx="19594">
                  <c:v>238.476</c:v>
                </c:pt>
                <c:pt idx="19595">
                  <c:v>238.494</c:v>
                </c:pt>
                <c:pt idx="19596">
                  <c:v>238.50899999999999</c:v>
                </c:pt>
                <c:pt idx="19597">
                  <c:v>238.51900000000001</c:v>
                </c:pt>
                <c:pt idx="19598">
                  <c:v>238.535</c:v>
                </c:pt>
                <c:pt idx="19599">
                  <c:v>238.56399999999999</c:v>
                </c:pt>
                <c:pt idx="19600">
                  <c:v>238.60300000000001</c:v>
                </c:pt>
                <c:pt idx="19601">
                  <c:v>238.63800000000001</c:v>
                </c:pt>
                <c:pt idx="19602">
                  <c:v>238.672</c:v>
                </c:pt>
                <c:pt idx="19603">
                  <c:v>238.703</c:v>
                </c:pt>
                <c:pt idx="19604">
                  <c:v>238.71799999999999</c:v>
                </c:pt>
                <c:pt idx="19605">
                  <c:v>238.72499999999999</c:v>
                </c:pt>
                <c:pt idx="19606">
                  <c:v>238.73099999999999</c:v>
                </c:pt>
                <c:pt idx="19607">
                  <c:v>238.73500000000001</c:v>
                </c:pt>
                <c:pt idx="19608">
                  <c:v>238.74600000000001</c:v>
                </c:pt>
                <c:pt idx="19609">
                  <c:v>238.75399999999999</c:v>
                </c:pt>
                <c:pt idx="19610">
                  <c:v>238.76300000000001</c:v>
                </c:pt>
                <c:pt idx="19611">
                  <c:v>238.773</c:v>
                </c:pt>
                <c:pt idx="19612">
                  <c:v>238.785</c:v>
                </c:pt>
                <c:pt idx="19613">
                  <c:v>238.79900000000001</c:v>
                </c:pt>
                <c:pt idx="19614">
                  <c:v>238.81399999999999</c:v>
                </c:pt>
                <c:pt idx="19615">
                  <c:v>238.82900000000001</c:v>
                </c:pt>
                <c:pt idx="19616">
                  <c:v>238.845</c:v>
                </c:pt>
                <c:pt idx="19617">
                  <c:v>238.86</c:v>
                </c:pt>
                <c:pt idx="19618">
                  <c:v>238.875</c:v>
                </c:pt>
                <c:pt idx="19619">
                  <c:v>238.89099999999999</c:v>
                </c:pt>
                <c:pt idx="19620">
                  <c:v>238.90700000000001</c:v>
                </c:pt>
                <c:pt idx="19621">
                  <c:v>238.922</c:v>
                </c:pt>
                <c:pt idx="19622">
                  <c:v>238.93700000000001</c:v>
                </c:pt>
                <c:pt idx="19623">
                  <c:v>238.953</c:v>
                </c:pt>
                <c:pt idx="19624">
                  <c:v>238.96799999999999</c:v>
                </c:pt>
                <c:pt idx="19625">
                  <c:v>238.98400000000001</c:v>
                </c:pt>
                <c:pt idx="19626">
                  <c:v>238.999</c:v>
                </c:pt>
                <c:pt idx="19627">
                  <c:v>239.011</c:v>
                </c:pt>
                <c:pt idx="19628">
                  <c:v>239.018</c:v>
                </c:pt>
                <c:pt idx="19629">
                  <c:v>239.024</c:v>
                </c:pt>
                <c:pt idx="19630">
                  <c:v>239.03100000000001</c:v>
                </c:pt>
                <c:pt idx="19631">
                  <c:v>239.03899999999999</c:v>
                </c:pt>
                <c:pt idx="19632">
                  <c:v>239.04599999999999</c:v>
                </c:pt>
                <c:pt idx="19633">
                  <c:v>239.054</c:v>
                </c:pt>
                <c:pt idx="19634">
                  <c:v>239.06</c:v>
                </c:pt>
                <c:pt idx="19635">
                  <c:v>239.066</c:v>
                </c:pt>
                <c:pt idx="19636">
                  <c:v>239.072</c:v>
                </c:pt>
                <c:pt idx="19637">
                  <c:v>239.077</c:v>
                </c:pt>
                <c:pt idx="19638">
                  <c:v>239.083</c:v>
                </c:pt>
                <c:pt idx="19639">
                  <c:v>239.09100000000001</c:v>
                </c:pt>
                <c:pt idx="19640">
                  <c:v>239.09899999999999</c:v>
                </c:pt>
                <c:pt idx="19641">
                  <c:v>239.10900000000001</c:v>
                </c:pt>
                <c:pt idx="19642">
                  <c:v>239.119</c:v>
                </c:pt>
                <c:pt idx="19643">
                  <c:v>239.13200000000001</c:v>
                </c:pt>
                <c:pt idx="19644">
                  <c:v>239.15100000000001</c:v>
                </c:pt>
                <c:pt idx="19645">
                  <c:v>239.172</c:v>
                </c:pt>
                <c:pt idx="19646">
                  <c:v>239.191</c:v>
                </c:pt>
                <c:pt idx="19647">
                  <c:v>239.208</c:v>
                </c:pt>
                <c:pt idx="19648">
                  <c:v>239.227</c:v>
                </c:pt>
                <c:pt idx="19649">
                  <c:v>239.24600000000001</c:v>
                </c:pt>
                <c:pt idx="19650">
                  <c:v>239.26499999999999</c:v>
                </c:pt>
                <c:pt idx="19651">
                  <c:v>239.28</c:v>
                </c:pt>
                <c:pt idx="19652">
                  <c:v>239.29400000000001</c:v>
                </c:pt>
                <c:pt idx="19653">
                  <c:v>239.32300000000001</c:v>
                </c:pt>
                <c:pt idx="19654">
                  <c:v>239.36600000000001</c:v>
                </c:pt>
                <c:pt idx="19655">
                  <c:v>239.392</c:v>
                </c:pt>
                <c:pt idx="19656">
                  <c:v>239.405</c:v>
                </c:pt>
                <c:pt idx="19657">
                  <c:v>239.416</c:v>
                </c:pt>
                <c:pt idx="19658">
                  <c:v>239.42599999999999</c:v>
                </c:pt>
                <c:pt idx="19659">
                  <c:v>239.43600000000001</c:v>
                </c:pt>
                <c:pt idx="19660">
                  <c:v>239.447</c:v>
                </c:pt>
                <c:pt idx="19661">
                  <c:v>239.459</c:v>
                </c:pt>
                <c:pt idx="19662">
                  <c:v>239.471</c:v>
                </c:pt>
                <c:pt idx="19663">
                  <c:v>239.483</c:v>
                </c:pt>
                <c:pt idx="19664">
                  <c:v>239.49600000000001</c:v>
                </c:pt>
                <c:pt idx="19665">
                  <c:v>239.50899999999999</c:v>
                </c:pt>
                <c:pt idx="19666">
                  <c:v>239.52199999999999</c:v>
                </c:pt>
                <c:pt idx="19667">
                  <c:v>239.53200000000001</c:v>
                </c:pt>
                <c:pt idx="19668">
                  <c:v>239.54400000000001</c:v>
                </c:pt>
                <c:pt idx="19669">
                  <c:v>239.56</c:v>
                </c:pt>
                <c:pt idx="19670">
                  <c:v>239.578</c:v>
                </c:pt>
                <c:pt idx="19671">
                  <c:v>239.596</c:v>
                </c:pt>
                <c:pt idx="19672">
                  <c:v>239.613</c:v>
                </c:pt>
                <c:pt idx="19673">
                  <c:v>239.625</c:v>
                </c:pt>
                <c:pt idx="19674">
                  <c:v>239.63499999999999</c:v>
                </c:pt>
                <c:pt idx="19675">
                  <c:v>239.64400000000001</c:v>
                </c:pt>
                <c:pt idx="19676">
                  <c:v>239.655</c:v>
                </c:pt>
                <c:pt idx="19677">
                  <c:v>239.667</c:v>
                </c:pt>
                <c:pt idx="19678">
                  <c:v>239.68700000000001</c:v>
                </c:pt>
                <c:pt idx="19679">
                  <c:v>239.69800000000001</c:v>
                </c:pt>
                <c:pt idx="19680">
                  <c:v>239.71600000000001</c:v>
                </c:pt>
                <c:pt idx="19681">
                  <c:v>239.74600000000001</c:v>
                </c:pt>
                <c:pt idx="19682">
                  <c:v>239.78200000000001</c:v>
                </c:pt>
                <c:pt idx="19683">
                  <c:v>239.81299999999999</c:v>
                </c:pt>
                <c:pt idx="19684">
                  <c:v>239.84</c:v>
                </c:pt>
                <c:pt idx="19685">
                  <c:v>239.85599999999999</c:v>
                </c:pt>
                <c:pt idx="19686">
                  <c:v>239.863</c:v>
                </c:pt>
                <c:pt idx="19687">
                  <c:v>239.87299999999999</c:v>
                </c:pt>
                <c:pt idx="19688">
                  <c:v>239.887</c:v>
                </c:pt>
                <c:pt idx="19689">
                  <c:v>239.89599999999999</c:v>
                </c:pt>
                <c:pt idx="19690">
                  <c:v>239.91200000000001</c:v>
                </c:pt>
                <c:pt idx="19691">
                  <c:v>239.93</c:v>
                </c:pt>
                <c:pt idx="19692">
                  <c:v>239.94900000000001</c:v>
                </c:pt>
                <c:pt idx="19693">
                  <c:v>239.96700000000001</c:v>
                </c:pt>
                <c:pt idx="19694">
                  <c:v>239.98500000000001</c:v>
                </c:pt>
                <c:pt idx="19695">
                  <c:v>239.99700000000001</c:v>
                </c:pt>
                <c:pt idx="19696">
                  <c:v>240.00899999999999</c:v>
                </c:pt>
                <c:pt idx="19697">
                  <c:v>240.02099999999999</c:v>
                </c:pt>
                <c:pt idx="19698">
                  <c:v>240.03399999999999</c:v>
                </c:pt>
                <c:pt idx="19699">
                  <c:v>240.04400000000001</c:v>
                </c:pt>
                <c:pt idx="19700">
                  <c:v>240.05500000000001</c:v>
                </c:pt>
                <c:pt idx="19701">
                  <c:v>240.065</c:v>
                </c:pt>
                <c:pt idx="19702">
                  <c:v>240.07400000000001</c:v>
                </c:pt>
                <c:pt idx="19703">
                  <c:v>240.08500000000001</c:v>
                </c:pt>
                <c:pt idx="19704">
                  <c:v>240.09399999999999</c:v>
                </c:pt>
                <c:pt idx="19705">
                  <c:v>240.11099999999999</c:v>
                </c:pt>
                <c:pt idx="19706">
                  <c:v>240.142</c:v>
                </c:pt>
                <c:pt idx="19707">
                  <c:v>240.154</c:v>
                </c:pt>
                <c:pt idx="19708">
                  <c:v>240.16399999999999</c:v>
                </c:pt>
                <c:pt idx="19709">
                  <c:v>240.173</c:v>
                </c:pt>
                <c:pt idx="19710">
                  <c:v>240.18199999999999</c:v>
                </c:pt>
                <c:pt idx="19711">
                  <c:v>240.19900000000001</c:v>
                </c:pt>
                <c:pt idx="19712">
                  <c:v>240.21600000000001</c:v>
                </c:pt>
                <c:pt idx="19713">
                  <c:v>240.22900000000001</c:v>
                </c:pt>
                <c:pt idx="19714">
                  <c:v>240.24</c:v>
                </c:pt>
                <c:pt idx="19715">
                  <c:v>240.249</c:v>
                </c:pt>
                <c:pt idx="19716">
                  <c:v>240.25800000000001</c:v>
                </c:pt>
                <c:pt idx="19717">
                  <c:v>240.26900000000001</c:v>
                </c:pt>
                <c:pt idx="19718">
                  <c:v>240.28800000000001</c:v>
                </c:pt>
                <c:pt idx="19719">
                  <c:v>240.31899999999999</c:v>
                </c:pt>
                <c:pt idx="19720">
                  <c:v>240.35</c:v>
                </c:pt>
                <c:pt idx="19721">
                  <c:v>240.37700000000001</c:v>
                </c:pt>
                <c:pt idx="19722">
                  <c:v>240.38800000000001</c:v>
                </c:pt>
                <c:pt idx="19723">
                  <c:v>240.40600000000001</c:v>
                </c:pt>
                <c:pt idx="19724">
                  <c:v>240.40600000000001</c:v>
                </c:pt>
                <c:pt idx="19725">
                  <c:v>240.416</c:v>
                </c:pt>
                <c:pt idx="19726">
                  <c:v>240.44800000000001</c:v>
                </c:pt>
                <c:pt idx="19727">
                  <c:v>240.48400000000001</c:v>
                </c:pt>
                <c:pt idx="19728">
                  <c:v>240.517</c:v>
                </c:pt>
                <c:pt idx="19729">
                  <c:v>240.52699999999999</c:v>
                </c:pt>
                <c:pt idx="19730">
                  <c:v>240.53399999999999</c:v>
                </c:pt>
                <c:pt idx="19731">
                  <c:v>240.54</c:v>
                </c:pt>
                <c:pt idx="19732">
                  <c:v>240.54599999999999</c:v>
                </c:pt>
                <c:pt idx="19733">
                  <c:v>240.56299999999999</c:v>
                </c:pt>
                <c:pt idx="19734">
                  <c:v>240.589</c:v>
                </c:pt>
                <c:pt idx="19735">
                  <c:v>240.61600000000001</c:v>
                </c:pt>
                <c:pt idx="19736">
                  <c:v>240.648</c:v>
                </c:pt>
                <c:pt idx="19737">
                  <c:v>240.68</c:v>
                </c:pt>
                <c:pt idx="19738">
                  <c:v>240.7</c:v>
                </c:pt>
                <c:pt idx="19739">
                  <c:v>240.708</c:v>
                </c:pt>
                <c:pt idx="19740">
                  <c:v>240.715</c:v>
                </c:pt>
                <c:pt idx="19741">
                  <c:v>240.721</c:v>
                </c:pt>
                <c:pt idx="19742">
                  <c:v>240.72900000000001</c:v>
                </c:pt>
                <c:pt idx="19743">
                  <c:v>240.739</c:v>
                </c:pt>
                <c:pt idx="19744">
                  <c:v>240.76</c:v>
                </c:pt>
                <c:pt idx="19745">
                  <c:v>240.804</c:v>
                </c:pt>
                <c:pt idx="19746">
                  <c:v>240.83699999999999</c:v>
                </c:pt>
                <c:pt idx="19747">
                  <c:v>240.86099999999999</c:v>
                </c:pt>
                <c:pt idx="19748">
                  <c:v>240.88</c:v>
                </c:pt>
                <c:pt idx="19749">
                  <c:v>240.886</c:v>
                </c:pt>
                <c:pt idx="19750">
                  <c:v>240.916</c:v>
                </c:pt>
                <c:pt idx="19751">
                  <c:v>240.94</c:v>
                </c:pt>
                <c:pt idx="19752">
                  <c:v>240.95</c:v>
                </c:pt>
                <c:pt idx="19753">
                  <c:v>240.95500000000001</c:v>
                </c:pt>
                <c:pt idx="19754">
                  <c:v>240.97900000000001</c:v>
                </c:pt>
                <c:pt idx="19755">
                  <c:v>240.99700000000001</c:v>
                </c:pt>
                <c:pt idx="19756">
                  <c:v>241.01</c:v>
                </c:pt>
                <c:pt idx="19757">
                  <c:v>241.03</c:v>
                </c:pt>
                <c:pt idx="19758">
                  <c:v>241.05099999999999</c:v>
                </c:pt>
                <c:pt idx="19759">
                  <c:v>241.06100000000001</c:v>
                </c:pt>
                <c:pt idx="19760">
                  <c:v>241.07</c:v>
                </c:pt>
                <c:pt idx="19761">
                  <c:v>241.07900000000001</c:v>
                </c:pt>
                <c:pt idx="19762">
                  <c:v>241.089</c:v>
                </c:pt>
                <c:pt idx="19763">
                  <c:v>241.09899999999999</c:v>
                </c:pt>
                <c:pt idx="19764">
                  <c:v>241.11</c:v>
                </c:pt>
                <c:pt idx="19765">
                  <c:v>241.12299999999999</c:v>
                </c:pt>
                <c:pt idx="19766">
                  <c:v>241.136</c:v>
                </c:pt>
                <c:pt idx="19767">
                  <c:v>241.148</c:v>
                </c:pt>
                <c:pt idx="19768">
                  <c:v>241.15799999999999</c:v>
                </c:pt>
                <c:pt idx="19769">
                  <c:v>241.167</c:v>
                </c:pt>
                <c:pt idx="19770">
                  <c:v>241.17400000000001</c:v>
                </c:pt>
                <c:pt idx="19771">
                  <c:v>241.18199999999999</c:v>
                </c:pt>
                <c:pt idx="19772">
                  <c:v>241.191</c:v>
                </c:pt>
                <c:pt idx="19773">
                  <c:v>241.19800000000001</c:v>
                </c:pt>
                <c:pt idx="19774">
                  <c:v>241.20599999999999</c:v>
                </c:pt>
                <c:pt idx="19775">
                  <c:v>241.22</c:v>
                </c:pt>
                <c:pt idx="19776">
                  <c:v>241.238</c:v>
                </c:pt>
                <c:pt idx="19777">
                  <c:v>241.25700000000001</c:v>
                </c:pt>
                <c:pt idx="19778">
                  <c:v>241.27500000000001</c:v>
                </c:pt>
                <c:pt idx="19779">
                  <c:v>241.29300000000001</c:v>
                </c:pt>
                <c:pt idx="19780">
                  <c:v>241.31299999999999</c:v>
                </c:pt>
                <c:pt idx="19781">
                  <c:v>241.33199999999999</c:v>
                </c:pt>
                <c:pt idx="19782">
                  <c:v>241.345</c:v>
                </c:pt>
                <c:pt idx="19783">
                  <c:v>241.358</c:v>
                </c:pt>
                <c:pt idx="19784">
                  <c:v>241.37100000000001</c:v>
                </c:pt>
                <c:pt idx="19785">
                  <c:v>241.38300000000001</c:v>
                </c:pt>
                <c:pt idx="19786">
                  <c:v>241.39400000000001</c:v>
                </c:pt>
                <c:pt idx="19787">
                  <c:v>241.405</c:v>
                </c:pt>
                <c:pt idx="19788">
                  <c:v>241.417</c:v>
                </c:pt>
                <c:pt idx="19789">
                  <c:v>241.434</c:v>
                </c:pt>
                <c:pt idx="19790">
                  <c:v>241.471</c:v>
                </c:pt>
                <c:pt idx="19791">
                  <c:v>241.511</c:v>
                </c:pt>
                <c:pt idx="19792">
                  <c:v>241.54900000000001</c:v>
                </c:pt>
                <c:pt idx="19793">
                  <c:v>241.58799999999999</c:v>
                </c:pt>
                <c:pt idx="19794">
                  <c:v>241.626</c:v>
                </c:pt>
                <c:pt idx="19795">
                  <c:v>241.643</c:v>
                </c:pt>
                <c:pt idx="19796">
                  <c:v>241.65199999999999</c:v>
                </c:pt>
                <c:pt idx="19797">
                  <c:v>241.66399999999999</c:v>
                </c:pt>
                <c:pt idx="19798">
                  <c:v>241.67599999999999</c:v>
                </c:pt>
                <c:pt idx="19799">
                  <c:v>241.691</c:v>
                </c:pt>
                <c:pt idx="19800">
                  <c:v>241.708</c:v>
                </c:pt>
                <c:pt idx="19801">
                  <c:v>241.72900000000001</c:v>
                </c:pt>
                <c:pt idx="19802">
                  <c:v>241.75</c:v>
                </c:pt>
                <c:pt idx="19803">
                  <c:v>241.768</c:v>
                </c:pt>
                <c:pt idx="19804">
                  <c:v>241.78</c:v>
                </c:pt>
                <c:pt idx="19805">
                  <c:v>241.79300000000001</c:v>
                </c:pt>
                <c:pt idx="19806">
                  <c:v>241.80600000000001</c:v>
                </c:pt>
                <c:pt idx="19807">
                  <c:v>241.81899999999999</c:v>
                </c:pt>
                <c:pt idx="19808">
                  <c:v>241.833</c:v>
                </c:pt>
                <c:pt idx="19809">
                  <c:v>241.84399999999999</c:v>
                </c:pt>
                <c:pt idx="19810">
                  <c:v>241.85499999999999</c:v>
                </c:pt>
                <c:pt idx="19811">
                  <c:v>241.864</c:v>
                </c:pt>
                <c:pt idx="19812">
                  <c:v>241.874</c:v>
                </c:pt>
                <c:pt idx="19813">
                  <c:v>241.886</c:v>
                </c:pt>
                <c:pt idx="19814">
                  <c:v>241.89599999999999</c:v>
                </c:pt>
                <c:pt idx="19815">
                  <c:v>241.90799999999999</c:v>
                </c:pt>
                <c:pt idx="19816">
                  <c:v>241.94399999999999</c:v>
                </c:pt>
                <c:pt idx="19817">
                  <c:v>241.95599999999999</c:v>
                </c:pt>
                <c:pt idx="19818">
                  <c:v>241.96299999999999</c:v>
                </c:pt>
                <c:pt idx="19819">
                  <c:v>241.96899999999999</c:v>
                </c:pt>
                <c:pt idx="19820">
                  <c:v>241.99</c:v>
                </c:pt>
                <c:pt idx="19821">
                  <c:v>242.01599999999999</c:v>
                </c:pt>
                <c:pt idx="19822">
                  <c:v>242.04400000000001</c:v>
                </c:pt>
                <c:pt idx="19823">
                  <c:v>242.07300000000001</c:v>
                </c:pt>
                <c:pt idx="19824">
                  <c:v>242.096</c:v>
                </c:pt>
                <c:pt idx="19825">
                  <c:v>242.107</c:v>
                </c:pt>
                <c:pt idx="19826">
                  <c:v>242.119</c:v>
                </c:pt>
                <c:pt idx="19827">
                  <c:v>242.13399999999999</c:v>
                </c:pt>
                <c:pt idx="19828">
                  <c:v>242.15299999999999</c:v>
                </c:pt>
                <c:pt idx="19829">
                  <c:v>242.178</c:v>
                </c:pt>
                <c:pt idx="19830">
                  <c:v>242.20699999999999</c:v>
                </c:pt>
                <c:pt idx="19831">
                  <c:v>242.23699999999999</c:v>
                </c:pt>
                <c:pt idx="19832">
                  <c:v>242.268</c:v>
                </c:pt>
                <c:pt idx="19833">
                  <c:v>242.298</c:v>
                </c:pt>
                <c:pt idx="19834">
                  <c:v>242.333</c:v>
                </c:pt>
                <c:pt idx="19835">
                  <c:v>242.37700000000001</c:v>
                </c:pt>
                <c:pt idx="19836">
                  <c:v>242.393</c:v>
                </c:pt>
                <c:pt idx="19837">
                  <c:v>242.399</c:v>
                </c:pt>
                <c:pt idx="19838">
                  <c:v>242.405</c:v>
                </c:pt>
                <c:pt idx="19839">
                  <c:v>242.411</c:v>
                </c:pt>
                <c:pt idx="19840">
                  <c:v>242.41900000000001</c:v>
                </c:pt>
                <c:pt idx="19841">
                  <c:v>242.43</c:v>
                </c:pt>
                <c:pt idx="19842">
                  <c:v>242.43899999999999</c:v>
                </c:pt>
                <c:pt idx="19843">
                  <c:v>242.44900000000001</c:v>
                </c:pt>
                <c:pt idx="19844">
                  <c:v>242.459</c:v>
                </c:pt>
                <c:pt idx="19845">
                  <c:v>242.46899999999999</c:v>
                </c:pt>
                <c:pt idx="19846">
                  <c:v>242.48400000000001</c:v>
                </c:pt>
                <c:pt idx="19847">
                  <c:v>242.50399999999999</c:v>
                </c:pt>
                <c:pt idx="19848">
                  <c:v>242.52600000000001</c:v>
                </c:pt>
                <c:pt idx="19849">
                  <c:v>242.548</c:v>
                </c:pt>
                <c:pt idx="19850">
                  <c:v>242.56800000000001</c:v>
                </c:pt>
                <c:pt idx="19851">
                  <c:v>242.58699999999999</c:v>
                </c:pt>
                <c:pt idx="19852">
                  <c:v>242.60400000000001</c:v>
                </c:pt>
                <c:pt idx="19853">
                  <c:v>242.61500000000001</c:v>
                </c:pt>
                <c:pt idx="19854">
                  <c:v>242.626</c:v>
                </c:pt>
                <c:pt idx="19855">
                  <c:v>242.63499999999999</c:v>
                </c:pt>
                <c:pt idx="19856">
                  <c:v>242.64099999999999</c:v>
                </c:pt>
                <c:pt idx="19857">
                  <c:v>242.65799999999999</c:v>
                </c:pt>
                <c:pt idx="19858">
                  <c:v>242.68799999999999</c:v>
                </c:pt>
                <c:pt idx="19859">
                  <c:v>242.708</c:v>
                </c:pt>
                <c:pt idx="19860">
                  <c:v>242.71799999999999</c:v>
                </c:pt>
                <c:pt idx="19861">
                  <c:v>242.72399999999999</c:v>
                </c:pt>
                <c:pt idx="19862">
                  <c:v>242.73400000000001</c:v>
                </c:pt>
                <c:pt idx="19863">
                  <c:v>242.744</c:v>
                </c:pt>
                <c:pt idx="19864">
                  <c:v>242.75299999999999</c:v>
                </c:pt>
                <c:pt idx="19865">
                  <c:v>242.76400000000001</c:v>
                </c:pt>
                <c:pt idx="19866">
                  <c:v>242.77500000000001</c:v>
                </c:pt>
                <c:pt idx="19867">
                  <c:v>242.785</c:v>
                </c:pt>
                <c:pt idx="19868">
                  <c:v>242.79599999999999</c:v>
                </c:pt>
                <c:pt idx="19869">
                  <c:v>242.81200000000001</c:v>
                </c:pt>
                <c:pt idx="19870">
                  <c:v>242.83199999999999</c:v>
                </c:pt>
                <c:pt idx="19871">
                  <c:v>242.85300000000001</c:v>
                </c:pt>
                <c:pt idx="19872">
                  <c:v>242.87200000000001</c:v>
                </c:pt>
                <c:pt idx="19873">
                  <c:v>242.89099999999999</c:v>
                </c:pt>
                <c:pt idx="19874">
                  <c:v>242.90700000000001</c:v>
                </c:pt>
                <c:pt idx="19875">
                  <c:v>242.92500000000001</c:v>
                </c:pt>
                <c:pt idx="19876">
                  <c:v>242.96899999999999</c:v>
                </c:pt>
                <c:pt idx="19877">
                  <c:v>243.01499999999999</c:v>
                </c:pt>
                <c:pt idx="19878">
                  <c:v>243.06200000000001</c:v>
                </c:pt>
                <c:pt idx="19879">
                  <c:v>243.08199999999999</c:v>
                </c:pt>
                <c:pt idx="19880">
                  <c:v>243.095</c:v>
                </c:pt>
                <c:pt idx="19881">
                  <c:v>243.10300000000001</c:v>
                </c:pt>
                <c:pt idx="19882">
                  <c:v>243.11</c:v>
                </c:pt>
                <c:pt idx="19883">
                  <c:v>243.119</c:v>
                </c:pt>
                <c:pt idx="19884">
                  <c:v>243.12899999999999</c:v>
                </c:pt>
                <c:pt idx="19885">
                  <c:v>243.13800000000001</c:v>
                </c:pt>
                <c:pt idx="19886">
                  <c:v>243.149</c:v>
                </c:pt>
                <c:pt idx="19887">
                  <c:v>243.161</c:v>
                </c:pt>
                <c:pt idx="19888">
                  <c:v>243.17400000000001</c:v>
                </c:pt>
                <c:pt idx="19889">
                  <c:v>243.18600000000001</c:v>
                </c:pt>
                <c:pt idx="19890">
                  <c:v>243.19900000000001</c:v>
                </c:pt>
                <c:pt idx="19891">
                  <c:v>243.21199999999999</c:v>
                </c:pt>
                <c:pt idx="19892">
                  <c:v>243.22800000000001</c:v>
                </c:pt>
                <c:pt idx="19893">
                  <c:v>243.24700000000001</c:v>
                </c:pt>
                <c:pt idx="19894">
                  <c:v>243.25899999999999</c:v>
                </c:pt>
                <c:pt idx="19895">
                  <c:v>243.26499999999999</c:v>
                </c:pt>
                <c:pt idx="19896">
                  <c:v>243.273</c:v>
                </c:pt>
                <c:pt idx="19897">
                  <c:v>243.28200000000001</c:v>
                </c:pt>
                <c:pt idx="19898">
                  <c:v>243.29300000000001</c:v>
                </c:pt>
                <c:pt idx="19899">
                  <c:v>243.303</c:v>
                </c:pt>
                <c:pt idx="19900">
                  <c:v>243.31399999999999</c:v>
                </c:pt>
                <c:pt idx="19901">
                  <c:v>243.327</c:v>
                </c:pt>
                <c:pt idx="19902">
                  <c:v>243.33799999999999</c:v>
                </c:pt>
                <c:pt idx="19903">
                  <c:v>243.34800000000001</c:v>
                </c:pt>
                <c:pt idx="19904">
                  <c:v>243.357</c:v>
                </c:pt>
                <c:pt idx="19905">
                  <c:v>243.36699999999999</c:v>
                </c:pt>
                <c:pt idx="19906">
                  <c:v>243.376</c:v>
                </c:pt>
                <c:pt idx="19907">
                  <c:v>243.38</c:v>
                </c:pt>
                <c:pt idx="19908">
                  <c:v>243.40799999999999</c:v>
                </c:pt>
                <c:pt idx="19909">
                  <c:v>243.43799999999999</c:v>
                </c:pt>
                <c:pt idx="19910">
                  <c:v>243.46799999999999</c:v>
                </c:pt>
                <c:pt idx="19911">
                  <c:v>243.488</c:v>
                </c:pt>
                <c:pt idx="19912">
                  <c:v>243.50200000000001</c:v>
                </c:pt>
                <c:pt idx="19913">
                  <c:v>243.51400000000001</c:v>
                </c:pt>
                <c:pt idx="19914">
                  <c:v>243.52799999999999</c:v>
                </c:pt>
                <c:pt idx="19915">
                  <c:v>243.542</c:v>
                </c:pt>
                <c:pt idx="19916">
                  <c:v>243.56299999999999</c:v>
                </c:pt>
                <c:pt idx="19917">
                  <c:v>243.60300000000001</c:v>
                </c:pt>
                <c:pt idx="19918">
                  <c:v>243.643</c:v>
                </c:pt>
                <c:pt idx="19919">
                  <c:v>243.68199999999999</c:v>
                </c:pt>
                <c:pt idx="19920">
                  <c:v>243.71299999999999</c:v>
                </c:pt>
                <c:pt idx="19921">
                  <c:v>243.732</c:v>
                </c:pt>
                <c:pt idx="19922">
                  <c:v>243.745</c:v>
                </c:pt>
                <c:pt idx="19923">
                  <c:v>243.749</c:v>
                </c:pt>
                <c:pt idx="19924">
                  <c:v>243.755</c:v>
                </c:pt>
                <c:pt idx="19925">
                  <c:v>243.762</c:v>
                </c:pt>
                <c:pt idx="19926">
                  <c:v>243.77099999999999</c:v>
                </c:pt>
                <c:pt idx="19927">
                  <c:v>243.78200000000001</c:v>
                </c:pt>
                <c:pt idx="19928">
                  <c:v>243.792</c:v>
                </c:pt>
                <c:pt idx="19929">
                  <c:v>243.80099999999999</c:v>
                </c:pt>
                <c:pt idx="19930">
                  <c:v>243.81299999999999</c:v>
                </c:pt>
                <c:pt idx="19931">
                  <c:v>243.827</c:v>
                </c:pt>
                <c:pt idx="19932">
                  <c:v>243.84100000000001</c:v>
                </c:pt>
                <c:pt idx="19933">
                  <c:v>243.85499999999999</c:v>
                </c:pt>
                <c:pt idx="19934">
                  <c:v>243.87</c:v>
                </c:pt>
                <c:pt idx="19935">
                  <c:v>243.88900000000001</c:v>
                </c:pt>
                <c:pt idx="19936">
                  <c:v>243.905</c:v>
                </c:pt>
                <c:pt idx="19937">
                  <c:v>243.92</c:v>
                </c:pt>
                <c:pt idx="19938">
                  <c:v>243.935</c:v>
                </c:pt>
                <c:pt idx="19939">
                  <c:v>243.95</c:v>
                </c:pt>
                <c:pt idx="19940">
                  <c:v>243.96299999999999</c:v>
                </c:pt>
                <c:pt idx="19941">
                  <c:v>243.97200000000001</c:v>
                </c:pt>
                <c:pt idx="19942">
                  <c:v>243.97900000000001</c:v>
                </c:pt>
                <c:pt idx="19943">
                  <c:v>243.98599999999999</c:v>
                </c:pt>
                <c:pt idx="19944">
                  <c:v>243.995</c:v>
                </c:pt>
                <c:pt idx="19945">
                  <c:v>244.00299999999999</c:v>
                </c:pt>
                <c:pt idx="19946">
                  <c:v>244.012</c:v>
                </c:pt>
                <c:pt idx="19947">
                  <c:v>244.02</c:v>
                </c:pt>
                <c:pt idx="19948">
                  <c:v>244.02600000000001</c:v>
                </c:pt>
                <c:pt idx="19949">
                  <c:v>244.03200000000001</c:v>
                </c:pt>
                <c:pt idx="19950">
                  <c:v>244.03899999999999</c:v>
                </c:pt>
                <c:pt idx="19951">
                  <c:v>244.04400000000001</c:v>
                </c:pt>
                <c:pt idx="19952">
                  <c:v>244.05</c:v>
                </c:pt>
                <c:pt idx="19953">
                  <c:v>244.05699999999999</c:v>
                </c:pt>
                <c:pt idx="19954">
                  <c:v>244.06399999999999</c:v>
                </c:pt>
                <c:pt idx="19955">
                  <c:v>244.07300000000001</c:v>
                </c:pt>
                <c:pt idx="19956">
                  <c:v>244.083</c:v>
                </c:pt>
                <c:pt idx="19957">
                  <c:v>244.09399999999999</c:v>
                </c:pt>
                <c:pt idx="19958">
                  <c:v>244.108</c:v>
                </c:pt>
                <c:pt idx="19959">
                  <c:v>244.12299999999999</c:v>
                </c:pt>
                <c:pt idx="19960">
                  <c:v>244.13900000000001</c:v>
                </c:pt>
                <c:pt idx="19961">
                  <c:v>244.154</c:v>
                </c:pt>
                <c:pt idx="19962">
                  <c:v>244.17</c:v>
                </c:pt>
                <c:pt idx="19963">
                  <c:v>244.18600000000001</c:v>
                </c:pt>
                <c:pt idx="19964">
                  <c:v>244.202</c:v>
                </c:pt>
                <c:pt idx="19965">
                  <c:v>244.21299999999999</c:v>
                </c:pt>
                <c:pt idx="19966">
                  <c:v>244.22200000000001</c:v>
                </c:pt>
                <c:pt idx="19967">
                  <c:v>244.232</c:v>
                </c:pt>
                <c:pt idx="19968">
                  <c:v>244.245</c:v>
                </c:pt>
                <c:pt idx="19969">
                  <c:v>244.25700000000001</c:v>
                </c:pt>
                <c:pt idx="19970">
                  <c:v>244.27099999999999</c:v>
                </c:pt>
                <c:pt idx="19971">
                  <c:v>244.28399999999999</c:v>
                </c:pt>
                <c:pt idx="19972">
                  <c:v>244.29499999999999</c:v>
                </c:pt>
                <c:pt idx="19973">
                  <c:v>244.30500000000001</c:v>
                </c:pt>
                <c:pt idx="19974">
                  <c:v>244.315</c:v>
                </c:pt>
                <c:pt idx="19975">
                  <c:v>244.334</c:v>
                </c:pt>
                <c:pt idx="19976">
                  <c:v>244.36600000000001</c:v>
                </c:pt>
                <c:pt idx="19977">
                  <c:v>244.40299999999999</c:v>
                </c:pt>
                <c:pt idx="19978">
                  <c:v>244.434</c:v>
                </c:pt>
                <c:pt idx="19979">
                  <c:v>244.45599999999999</c:v>
                </c:pt>
                <c:pt idx="19980">
                  <c:v>244.47</c:v>
                </c:pt>
                <c:pt idx="19981">
                  <c:v>244.47900000000001</c:v>
                </c:pt>
                <c:pt idx="19982">
                  <c:v>244.49</c:v>
                </c:pt>
                <c:pt idx="19983">
                  <c:v>244.506</c:v>
                </c:pt>
                <c:pt idx="19984">
                  <c:v>244.524</c:v>
                </c:pt>
                <c:pt idx="19985">
                  <c:v>244.542</c:v>
                </c:pt>
                <c:pt idx="19986">
                  <c:v>244.56</c:v>
                </c:pt>
                <c:pt idx="19987">
                  <c:v>244.57900000000001</c:v>
                </c:pt>
                <c:pt idx="19988">
                  <c:v>244.596</c:v>
                </c:pt>
                <c:pt idx="19989">
                  <c:v>244.60599999999999</c:v>
                </c:pt>
                <c:pt idx="19990">
                  <c:v>244.61799999999999</c:v>
                </c:pt>
                <c:pt idx="19991">
                  <c:v>244.631</c:v>
                </c:pt>
                <c:pt idx="19992">
                  <c:v>244.64400000000001</c:v>
                </c:pt>
                <c:pt idx="19993">
                  <c:v>244.655</c:v>
                </c:pt>
                <c:pt idx="19994">
                  <c:v>244.666</c:v>
                </c:pt>
                <c:pt idx="19995">
                  <c:v>244.678</c:v>
                </c:pt>
                <c:pt idx="19996">
                  <c:v>244.708</c:v>
                </c:pt>
                <c:pt idx="19997">
                  <c:v>244.77199999999999</c:v>
                </c:pt>
                <c:pt idx="19998">
                  <c:v>244.78700000000001</c:v>
                </c:pt>
                <c:pt idx="19999">
                  <c:v>244.79400000000001</c:v>
                </c:pt>
                <c:pt idx="20000">
                  <c:v>244.80199999999999</c:v>
                </c:pt>
                <c:pt idx="20001">
                  <c:v>244.81100000000001</c:v>
                </c:pt>
                <c:pt idx="20002">
                  <c:v>244.822</c:v>
                </c:pt>
                <c:pt idx="20003">
                  <c:v>244.833</c:v>
                </c:pt>
                <c:pt idx="20004">
                  <c:v>244.846</c:v>
                </c:pt>
                <c:pt idx="20005">
                  <c:v>244.86099999999999</c:v>
                </c:pt>
                <c:pt idx="20006">
                  <c:v>244.881</c:v>
                </c:pt>
                <c:pt idx="20007">
                  <c:v>244.90299999999999</c:v>
                </c:pt>
                <c:pt idx="20008">
                  <c:v>244.92400000000001</c:v>
                </c:pt>
                <c:pt idx="20009">
                  <c:v>244.941</c:v>
                </c:pt>
                <c:pt idx="20010">
                  <c:v>244.95699999999999</c:v>
                </c:pt>
                <c:pt idx="20011">
                  <c:v>244.97399999999999</c:v>
                </c:pt>
                <c:pt idx="20012">
                  <c:v>244.99100000000001</c:v>
                </c:pt>
                <c:pt idx="20013">
                  <c:v>245.00800000000001</c:v>
                </c:pt>
                <c:pt idx="20014">
                  <c:v>245.024</c:v>
                </c:pt>
                <c:pt idx="20015">
                  <c:v>245.042</c:v>
                </c:pt>
                <c:pt idx="20016">
                  <c:v>245.06100000000001</c:v>
                </c:pt>
                <c:pt idx="20017">
                  <c:v>245.08500000000001</c:v>
                </c:pt>
                <c:pt idx="20018">
                  <c:v>245.13800000000001</c:v>
                </c:pt>
                <c:pt idx="20019">
                  <c:v>245.15899999999999</c:v>
                </c:pt>
                <c:pt idx="20020">
                  <c:v>245.17599999999999</c:v>
                </c:pt>
                <c:pt idx="20021">
                  <c:v>245.18100000000001</c:v>
                </c:pt>
                <c:pt idx="20022">
                  <c:v>245.19</c:v>
                </c:pt>
                <c:pt idx="20023">
                  <c:v>245.203</c:v>
                </c:pt>
                <c:pt idx="20024">
                  <c:v>245.21299999999999</c:v>
                </c:pt>
                <c:pt idx="20025">
                  <c:v>245.22300000000001</c:v>
                </c:pt>
                <c:pt idx="20026">
                  <c:v>245.23400000000001</c:v>
                </c:pt>
                <c:pt idx="20027">
                  <c:v>245.24700000000001</c:v>
                </c:pt>
                <c:pt idx="20028">
                  <c:v>245.256</c:v>
                </c:pt>
                <c:pt idx="20029">
                  <c:v>245.26499999999999</c:v>
                </c:pt>
                <c:pt idx="20030">
                  <c:v>245.27500000000001</c:v>
                </c:pt>
                <c:pt idx="20031">
                  <c:v>245.28399999999999</c:v>
                </c:pt>
                <c:pt idx="20032">
                  <c:v>245.29499999999999</c:v>
                </c:pt>
                <c:pt idx="20033">
                  <c:v>245.321</c:v>
                </c:pt>
                <c:pt idx="20034">
                  <c:v>245.36199999999999</c:v>
                </c:pt>
                <c:pt idx="20035">
                  <c:v>245.387</c:v>
                </c:pt>
                <c:pt idx="20036">
                  <c:v>245.40700000000001</c:v>
                </c:pt>
                <c:pt idx="20037">
                  <c:v>245.42</c:v>
                </c:pt>
                <c:pt idx="20038">
                  <c:v>245.434</c:v>
                </c:pt>
                <c:pt idx="20039">
                  <c:v>245.453</c:v>
                </c:pt>
                <c:pt idx="20040">
                  <c:v>245.47399999999999</c:v>
                </c:pt>
                <c:pt idx="20041">
                  <c:v>245.48599999999999</c:v>
                </c:pt>
                <c:pt idx="20042">
                  <c:v>245.50399999999999</c:v>
                </c:pt>
                <c:pt idx="20043">
                  <c:v>245.53399999999999</c:v>
                </c:pt>
                <c:pt idx="20044">
                  <c:v>245.56800000000001</c:v>
                </c:pt>
                <c:pt idx="20045">
                  <c:v>245.60300000000001</c:v>
                </c:pt>
                <c:pt idx="20046">
                  <c:v>245.636</c:v>
                </c:pt>
                <c:pt idx="20047">
                  <c:v>245.648</c:v>
                </c:pt>
                <c:pt idx="20048">
                  <c:v>245.667</c:v>
                </c:pt>
                <c:pt idx="20049">
                  <c:v>245.69399999999999</c:v>
                </c:pt>
                <c:pt idx="20050">
                  <c:v>245.71299999999999</c:v>
                </c:pt>
                <c:pt idx="20051">
                  <c:v>245.72399999999999</c:v>
                </c:pt>
                <c:pt idx="20052">
                  <c:v>245.732</c:v>
                </c:pt>
                <c:pt idx="20053">
                  <c:v>245.739</c:v>
                </c:pt>
                <c:pt idx="20054">
                  <c:v>245.74600000000001</c:v>
                </c:pt>
                <c:pt idx="20055">
                  <c:v>245.75299999999999</c:v>
                </c:pt>
                <c:pt idx="20056">
                  <c:v>245.761</c:v>
                </c:pt>
                <c:pt idx="20057">
                  <c:v>245.76900000000001</c:v>
                </c:pt>
                <c:pt idx="20058">
                  <c:v>245.77699999999999</c:v>
                </c:pt>
                <c:pt idx="20059">
                  <c:v>245.78800000000001</c:v>
                </c:pt>
                <c:pt idx="20060">
                  <c:v>245.79499999999999</c:v>
                </c:pt>
                <c:pt idx="20061">
                  <c:v>245.80099999999999</c:v>
                </c:pt>
                <c:pt idx="20062">
                  <c:v>245.80699999999999</c:v>
                </c:pt>
                <c:pt idx="20063">
                  <c:v>245.81200000000001</c:v>
                </c:pt>
                <c:pt idx="20064">
                  <c:v>245.81800000000001</c:v>
                </c:pt>
                <c:pt idx="20065">
                  <c:v>245.82400000000001</c:v>
                </c:pt>
                <c:pt idx="20066">
                  <c:v>245.83099999999999</c:v>
                </c:pt>
                <c:pt idx="20067">
                  <c:v>245.839</c:v>
                </c:pt>
                <c:pt idx="20068">
                  <c:v>245.84800000000001</c:v>
                </c:pt>
                <c:pt idx="20069">
                  <c:v>245.85900000000001</c:v>
                </c:pt>
                <c:pt idx="20070">
                  <c:v>245.87299999999999</c:v>
                </c:pt>
                <c:pt idx="20071">
                  <c:v>245.887</c:v>
                </c:pt>
                <c:pt idx="20072">
                  <c:v>245.90299999999999</c:v>
                </c:pt>
                <c:pt idx="20073">
                  <c:v>245.91900000000001</c:v>
                </c:pt>
                <c:pt idx="20074">
                  <c:v>245.934</c:v>
                </c:pt>
                <c:pt idx="20075">
                  <c:v>245.95</c:v>
                </c:pt>
                <c:pt idx="20076">
                  <c:v>245.965</c:v>
                </c:pt>
                <c:pt idx="20077">
                  <c:v>245.98099999999999</c:v>
                </c:pt>
                <c:pt idx="20078">
                  <c:v>245.99600000000001</c:v>
                </c:pt>
                <c:pt idx="20079">
                  <c:v>246.012</c:v>
                </c:pt>
                <c:pt idx="20080">
                  <c:v>246.024</c:v>
                </c:pt>
                <c:pt idx="20081">
                  <c:v>246.03</c:v>
                </c:pt>
                <c:pt idx="20082">
                  <c:v>246.04300000000001</c:v>
                </c:pt>
                <c:pt idx="20083">
                  <c:v>246.059</c:v>
                </c:pt>
                <c:pt idx="20084">
                  <c:v>246.07400000000001</c:v>
                </c:pt>
                <c:pt idx="20085">
                  <c:v>246.08500000000001</c:v>
                </c:pt>
                <c:pt idx="20086">
                  <c:v>246.089</c:v>
                </c:pt>
                <c:pt idx="20087">
                  <c:v>246.09200000000001</c:v>
                </c:pt>
                <c:pt idx="20088">
                  <c:v>246.095</c:v>
                </c:pt>
                <c:pt idx="20089">
                  <c:v>246.09800000000001</c:v>
                </c:pt>
                <c:pt idx="20090">
                  <c:v>246.1</c:v>
                </c:pt>
                <c:pt idx="20091">
                  <c:v>246.10499999999999</c:v>
                </c:pt>
                <c:pt idx="20092">
                  <c:v>246.11099999999999</c:v>
                </c:pt>
                <c:pt idx="20093">
                  <c:v>246.11699999999999</c:v>
                </c:pt>
                <c:pt idx="20094">
                  <c:v>246.125</c:v>
                </c:pt>
                <c:pt idx="20095">
                  <c:v>246.13300000000001</c:v>
                </c:pt>
                <c:pt idx="20096">
                  <c:v>246.14099999999999</c:v>
                </c:pt>
                <c:pt idx="20097">
                  <c:v>246.149</c:v>
                </c:pt>
                <c:pt idx="20098">
                  <c:v>246.15799999999999</c:v>
                </c:pt>
                <c:pt idx="20099">
                  <c:v>246.17099999999999</c:v>
                </c:pt>
                <c:pt idx="20100">
                  <c:v>246.17699999999999</c:v>
                </c:pt>
                <c:pt idx="20101">
                  <c:v>246.18299999999999</c:v>
                </c:pt>
                <c:pt idx="20102">
                  <c:v>246.18899999999999</c:v>
                </c:pt>
                <c:pt idx="20103">
                  <c:v>246.19499999999999</c:v>
                </c:pt>
                <c:pt idx="20104">
                  <c:v>246.202</c:v>
                </c:pt>
                <c:pt idx="20105">
                  <c:v>246.208</c:v>
                </c:pt>
                <c:pt idx="20106">
                  <c:v>246.215</c:v>
                </c:pt>
                <c:pt idx="20107">
                  <c:v>246.22300000000001</c:v>
                </c:pt>
                <c:pt idx="20108">
                  <c:v>246.232</c:v>
                </c:pt>
                <c:pt idx="20109">
                  <c:v>246.244</c:v>
                </c:pt>
                <c:pt idx="20110">
                  <c:v>246.25700000000001</c:v>
                </c:pt>
                <c:pt idx="20111">
                  <c:v>246.273</c:v>
                </c:pt>
                <c:pt idx="20112">
                  <c:v>246.28800000000001</c:v>
                </c:pt>
                <c:pt idx="20113">
                  <c:v>246.304</c:v>
                </c:pt>
                <c:pt idx="20114">
                  <c:v>246.31899999999999</c:v>
                </c:pt>
                <c:pt idx="20115">
                  <c:v>246.334</c:v>
                </c:pt>
                <c:pt idx="20116">
                  <c:v>246.34299999999999</c:v>
                </c:pt>
                <c:pt idx="20117">
                  <c:v>246.34899999999999</c:v>
                </c:pt>
                <c:pt idx="20118">
                  <c:v>246.35599999999999</c:v>
                </c:pt>
                <c:pt idx="20119">
                  <c:v>246.364</c:v>
                </c:pt>
                <c:pt idx="20120">
                  <c:v>246.37200000000001</c:v>
                </c:pt>
                <c:pt idx="20121">
                  <c:v>246.38</c:v>
                </c:pt>
                <c:pt idx="20122">
                  <c:v>246.38900000000001</c:v>
                </c:pt>
                <c:pt idx="20123">
                  <c:v>246.398</c:v>
                </c:pt>
                <c:pt idx="20124">
                  <c:v>246.404</c:v>
                </c:pt>
                <c:pt idx="20125">
                  <c:v>246.41</c:v>
                </c:pt>
                <c:pt idx="20126">
                  <c:v>246.416</c:v>
                </c:pt>
                <c:pt idx="20127">
                  <c:v>246.422</c:v>
                </c:pt>
                <c:pt idx="20128">
                  <c:v>246.428</c:v>
                </c:pt>
                <c:pt idx="20129">
                  <c:v>246.435</c:v>
                </c:pt>
                <c:pt idx="20130">
                  <c:v>246.441</c:v>
                </c:pt>
                <c:pt idx="20131">
                  <c:v>246.44900000000001</c:v>
                </c:pt>
                <c:pt idx="20132">
                  <c:v>246.458</c:v>
                </c:pt>
                <c:pt idx="20133">
                  <c:v>246.47</c:v>
                </c:pt>
                <c:pt idx="20134">
                  <c:v>246.483</c:v>
                </c:pt>
                <c:pt idx="20135">
                  <c:v>246.499</c:v>
                </c:pt>
                <c:pt idx="20136">
                  <c:v>246.50800000000001</c:v>
                </c:pt>
                <c:pt idx="20137">
                  <c:v>246.51400000000001</c:v>
                </c:pt>
                <c:pt idx="20138">
                  <c:v>246.52</c:v>
                </c:pt>
                <c:pt idx="20139">
                  <c:v>246.52699999999999</c:v>
                </c:pt>
                <c:pt idx="20140">
                  <c:v>246.535</c:v>
                </c:pt>
                <c:pt idx="20141">
                  <c:v>246.54300000000001</c:v>
                </c:pt>
                <c:pt idx="20142">
                  <c:v>246.55099999999999</c:v>
                </c:pt>
                <c:pt idx="20143">
                  <c:v>246.56399999999999</c:v>
                </c:pt>
                <c:pt idx="20144">
                  <c:v>246.572</c:v>
                </c:pt>
                <c:pt idx="20145">
                  <c:v>246.578</c:v>
                </c:pt>
                <c:pt idx="20146">
                  <c:v>246.584</c:v>
                </c:pt>
                <c:pt idx="20147">
                  <c:v>246.59</c:v>
                </c:pt>
                <c:pt idx="20148">
                  <c:v>246.59700000000001</c:v>
                </c:pt>
                <c:pt idx="20149">
                  <c:v>246.60300000000001</c:v>
                </c:pt>
                <c:pt idx="20150">
                  <c:v>246.61</c:v>
                </c:pt>
                <c:pt idx="20151">
                  <c:v>246.62</c:v>
                </c:pt>
                <c:pt idx="20152">
                  <c:v>246.648</c:v>
                </c:pt>
                <c:pt idx="20153">
                  <c:v>246.72</c:v>
                </c:pt>
                <c:pt idx="20154">
                  <c:v>246.816</c:v>
                </c:pt>
                <c:pt idx="20155">
                  <c:v>246.869</c:v>
                </c:pt>
                <c:pt idx="20156">
                  <c:v>246.87799999999999</c:v>
                </c:pt>
                <c:pt idx="20157">
                  <c:v>246.88399999999999</c:v>
                </c:pt>
                <c:pt idx="20158">
                  <c:v>246.88900000000001</c:v>
                </c:pt>
                <c:pt idx="20159">
                  <c:v>246.89500000000001</c:v>
                </c:pt>
                <c:pt idx="20160">
                  <c:v>246.904</c:v>
                </c:pt>
                <c:pt idx="20161">
                  <c:v>246.911</c:v>
                </c:pt>
                <c:pt idx="20162">
                  <c:v>246.91900000000001</c:v>
                </c:pt>
                <c:pt idx="20163">
                  <c:v>246.928</c:v>
                </c:pt>
                <c:pt idx="20164">
                  <c:v>246.93700000000001</c:v>
                </c:pt>
                <c:pt idx="20165">
                  <c:v>246.95</c:v>
                </c:pt>
                <c:pt idx="20166">
                  <c:v>246.96299999999999</c:v>
                </c:pt>
                <c:pt idx="20167">
                  <c:v>246.976</c:v>
                </c:pt>
                <c:pt idx="20168">
                  <c:v>246.98400000000001</c:v>
                </c:pt>
                <c:pt idx="20169">
                  <c:v>246.99100000000001</c:v>
                </c:pt>
                <c:pt idx="20170">
                  <c:v>247</c:v>
                </c:pt>
                <c:pt idx="20171">
                  <c:v>247.00899999999999</c:v>
                </c:pt>
                <c:pt idx="20172">
                  <c:v>247.02</c:v>
                </c:pt>
                <c:pt idx="20173">
                  <c:v>247.036</c:v>
                </c:pt>
                <c:pt idx="20174">
                  <c:v>247.084</c:v>
                </c:pt>
                <c:pt idx="20175">
                  <c:v>247.166</c:v>
                </c:pt>
                <c:pt idx="20176">
                  <c:v>247.24299999999999</c:v>
                </c:pt>
                <c:pt idx="20177">
                  <c:v>247.285</c:v>
                </c:pt>
                <c:pt idx="20178">
                  <c:v>247.30799999999999</c:v>
                </c:pt>
                <c:pt idx="20179">
                  <c:v>247.32</c:v>
                </c:pt>
                <c:pt idx="20180">
                  <c:v>247.32599999999999</c:v>
                </c:pt>
                <c:pt idx="20181">
                  <c:v>247.33600000000001</c:v>
                </c:pt>
                <c:pt idx="20182">
                  <c:v>247.35</c:v>
                </c:pt>
                <c:pt idx="20183">
                  <c:v>247.36699999999999</c:v>
                </c:pt>
                <c:pt idx="20184">
                  <c:v>247.38499999999999</c:v>
                </c:pt>
                <c:pt idx="20185">
                  <c:v>247.40299999999999</c:v>
                </c:pt>
                <c:pt idx="20186">
                  <c:v>247.423</c:v>
                </c:pt>
                <c:pt idx="20187">
                  <c:v>247.44300000000001</c:v>
                </c:pt>
                <c:pt idx="20188">
                  <c:v>247.459</c:v>
                </c:pt>
                <c:pt idx="20189">
                  <c:v>247.47200000000001</c:v>
                </c:pt>
                <c:pt idx="20190">
                  <c:v>247.48099999999999</c:v>
                </c:pt>
                <c:pt idx="20191">
                  <c:v>247.49</c:v>
                </c:pt>
                <c:pt idx="20192">
                  <c:v>247.501</c:v>
                </c:pt>
                <c:pt idx="20193">
                  <c:v>247.511</c:v>
                </c:pt>
                <c:pt idx="20194">
                  <c:v>247.523</c:v>
                </c:pt>
                <c:pt idx="20195">
                  <c:v>247.53299999999999</c:v>
                </c:pt>
                <c:pt idx="20196">
                  <c:v>247.53700000000001</c:v>
                </c:pt>
                <c:pt idx="20197">
                  <c:v>247.541</c:v>
                </c:pt>
                <c:pt idx="20198">
                  <c:v>247.547</c:v>
                </c:pt>
                <c:pt idx="20199">
                  <c:v>247.553</c:v>
                </c:pt>
                <c:pt idx="20200">
                  <c:v>247.55699999999999</c:v>
                </c:pt>
                <c:pt idx="20201">
                  <c:v>247.56100000000001</c:v>
                </c:pt>
                <c:pt idx="20202">
                  <c:v>247.57</c:v>
                </c:pt>
                <c:pt idx="20203">
                  <c:v>247.577</c:v>
                </c:pt>
                <c:pt idx="20204">
                  <c:v>247.583</c:v>
                </c:pt>
                <c:pt idx="20205">
                  <c:v>247.59200000000001</c:v>
                </c:pt>
                <c:pt idx="20206">
                  <c:v>247.61099999999999</c:v>
                </c:pt>
                <c:pt idx="20207">
                  <c:v>247.637</c:v>
                </c:pt>
                <c:pt idx="20208">
                  <c:v>247.66499999999999</c:v>
                </c:pt>
                <c:pt idx="20209">
                  <c:v>247.69399999999999</c:v>
                </c:pt>
                <c:pt idx="20210">
                  <c:v>247.72800000000001</c:v>
                </c:pt>
                <c:pt idx="20211">
                  <c:v>247.76599999999999</c:v>
                </c:pt>
                <c:pt idx="20212">
                  <c:v>247.803</c:v>
                </c:pt>
                <c:pt idx="20213">
                  <c:v>247.827</c:v>
                </c:pt>
                <c:pt idx="20214">
                  <c:v>247.845</c:v>
                </c:pt>
                <c:pt idx="20215">
                  <c:v>247.857</c:v>
                </c:pt>
                <c:pt idx="20216">
                  <c:v>247.869</c:v>
                </c:pt>
                <c:pt idx="20217">
                  <c:v>247.887</c:v>
                </c:pt>
                <c:pt idx="20218">
                  <c:v>247.90600000000001</c:v>
                </c:pt>
                <c:pt idx="20219">
                  <c:v>247.923</c:v>
                </c:pt>
                <c:pt idx="20220">
                  <c:v>247.941</c:v>
                </c:pt>
                <c:pt idx="20221">
                  <c:v>247.95400000000001</c:v>
                </c:pt>
                <c:pt idx="20222">
                  <c:v>247.96600000000001</c:v>
                </c:pt>
                <c:pt idx="20223">
                  <c:v>247.976</c:v>
                </c:pt>
                <c:pt idx="20224">
                  <c:v>247.98699999999999</c:v>
                </c:pt>
                <c:pt idx="20225">
                  <c:v>247.99700000000001</c:v>
                </c:pt>
                <c:pt idx="20226">
                  <c:v>248.00800000000001</c:v>
                </c:pt>
                <c:pt idx="20227">
                  <c:v>248.04599999999999</c:v>
                </c:pt>
                <c:pt idx="20228">
                  <c:v>248.12299999999999</c:v>
                </c:pt>
                <c:pt idx="20229">
                  <c:v>248.13399999999999</c:v>
                </c:pt>
                <c:pt idx="20230">
                  <c:v>248.13900000000001</c:v>
                </c:pt>
                <c:pt idx="20231">
                  <c:v>248.148</c:v>
                </c:pt>
                <c:pt idx="20232">
                  <c:v>248.15700000000001</c:v>
                </c:pt>
                <c:pt idx="20233">
                  <c:v>248.167</c:v>
                </c:pt>
                <c:pt idx="20234">
                  <c:v>248.179</c:v>
                </c:pt>
                <c:pt idx="20235">
                  <c:v>248.19300000000001</c:v>
                </c:pt>
                <c:pt idx="20236">
                  <c:v>248.21</c:v>
                </c:pt>
                <c:pt idx="20237">
                  <c:v>248.227</c:v>
                </c:pt>
                <c:pt idx="20238">
                  <c:v>248.245</c:v>
                </c:pt>
                <c:pt idx="20239">
                  <c:v>248.267</c:v>
                </c:pt>
                <c:pt idx="20240">
                  <c:v>248.28899999999999</c:v>
                </c:pt>
                <c:pt idx="20241">
                  <c:v>248.31200000000001</c:v>
                </c:pt>
                <c:pt idx="20242">
                  <c:v>248.33500000000001</c:v>
                </c:pt>
                <c:pt idx="20243">
                  <c:v>248.357</c:v>
                </c:pt>
                <c:pt idx="20244">
                  <c:v>248.37700000000001</c:v>
                </c:pt>
                <c:pt idx="20245">
                  <c:v>248.39500000000001</c:v>
                </c:pt>
                <c:pt idx="20246">
                  <c:v>248.41499999999999</c:v>
                </c:pt>
                <c:pt idx="20247">
                  <c:v>248.43299999999999</c:v>
                </c:pt>
                <c:pt idx="20248">
                  <c:v>248.45099999999999</c:v>
                </c:pt>
                <c:pt idx="20249">
                  <c:v>248.47200000000001</c:v>
                </c:pt>
                <c:pt idx="20250">
                  <c:v>248.49100000000001</c:v>
                </c:pt>
                <c:pt idx="20251">
                  <c:v>248.52</c:v>
                </c:pt>
                <c:pt idx="20252">
                  <c:v>248.529</c:v>
                </c:pt>
                <c:pt idx="20253">
                  <c:v>248.53200000000001</c:v>
                </c:pt>
                <c:pt idx="20254">
                  <c:v>248.54</c:v>
                </c:pt>
                <c:pt idx="20255">
                  <c:v>248.54900000000001</c:v>
                </c:pt>
                <c:pt idx="20256">
                  <c:v>248.56100000000001</c:v>
                </c:pt>
                <c:pt idx="20257">
                  <c:v>248.572</c:v>
                </c:pt>
                <c:pt idx="20258">
                  <c:v>248.583</c:v>
                </c:pt>
                <c:pt idx="20259">
                  <c:v>248.595</c:v>
                </c:pt>
                <c:pt idx="20260">
                  <c:v>248.608</c:v>
                </c:pt>
                <c:pt idx="20261">
                  <c:v>248.62100000000001</c:v>
                </c:pt>
                <c:pt idx="20262">
                  <c:v>248.63399999999999</c:v>
                </c:pt>
                <c:pt idx="20263">
                  <c:v>248.648</c:v>
                </c:pt>
                <c:pt idx="20264">
                  <c:v>248.661</c:v>
                </c:pt>
                <c:pt idx="20265">
                  <c:v>248.67599999999999</c:v>
                </c:pt>
                <c:pt idx="20266">
                  <c:v>248.69300000000001</c:v>
                </c:pt>
                <c:pt idx="20267">
                  <c:v>248.71199999999999</c:v>
                </c:pt>
                <c:pt idx="20268">
                  <c:v>248.73400000000001</c:v>
                </c:pt>
                <c:pt idx="20269">
                  <c:v>248.75800000000001</c:v>
                </c:pt>
                <c:pt idx="20270">
                  <c:v>248.78100000000001</c:v>
                </c:pt>
                <c:pt idx="20271">
                  <c:v>248.804</c:v>
                </c:pt>
                <c:pt idx="20272">
                  <c:v>248.82499999999999</c:v>
                </c:pt>
                <c:pt idx="20273">
                  <c:v>248.84299999999999</c:v>
                </c:pt>
                <c:pt idx="20274">
                  <c:v>248.863</c:v>
                </c:pt>
                <c:pt idx="20275">
                  <c:v>248.881</c:v>
                </c:pt>
                <c:pt idx="20276">
                  <c:v>248.9</c:v>
                </c:pt>
                <c:pt idx="20277">
                  <c:v>248.92099999999999</c:v>
                </c:pt>
                <c:pt idx="20278">
                  <c:v>248.94200000000001</c:v>
                </c:pt>
                <c:pt idx="20279">
                  <c:v>248.964</c:v>
                </c:pt>
                <c:pt idx="20280">
                  <c:v>248.99799999999999</c:v>
                </c:pt>
                <c:pt idx="20281">
                  <c:v>249.03299999999999</c:v>
                </c:pt>
                <c:pt idx="20282">
                  <c:v>249.03800000000001</c:v>
                </c:pt>
                <c:pt idx="20283">
                  <c:v>249.04499999999999</c:v>
                </c:pt>
                <c:pt idx="20284">
                  <c:v>249.053</c:v>
                </c:pt>
                <c:pt idx="20285">
                  <c:v>249.06200000000001</c:v>
                </c:pt>
                <c:pt idx="20286">
                  <c:v>249.071</c:v>
                </c:pt>
                <c:pt idx="20287">
                  <c:v>249.08099999999999</c:v>
                </c:pt>
                <c:pt idx="20288">
                  <c:v>249.09299999999999</c:v>
                </c:pt>
                <c:pt idx="20289">
                  <c:v>249.10300000000001</c:v>
                </c:pt>
                <c:pt idx="20290">
                  <c:v>249.11199999999999</c:v>
                </c:pt>
                <c:pt idx="20291">
                  <c:v>249.12200000000001</c:v>
                </c:pt>
                <c:pt idx="20292">
                  <c:v>249.13399999999999</c:v>
                </c:pt>
                <c:pt idx="20293">
                  <c:v>249.14500000000001</c:v>
                </c:pt>
                <c:pt idx="20294">
                  <c:v>249.154</c:v>
                </c:pt>
                <c:pt idx="20295">
                  <c:v>249.16399999999999</c:v>
                </c:pt>
                <c:pt idx="20296">
                  <c:v>249.17500000000001</c:v>
                </c:pt>
                <c:pt idx="20297">
                  <c:v>249.18700000000001</c:v>
                </c:pt>
                <c:pt idx="20298">
                  <c:v>249.21600000000001</c:v>
                </c:pt>
                <c:pt idx="20299">
                  <c:v>249.26400000000001</c:v>
                </c:pt>
                <c:pt idx="20300">
                  <c:v>249.30600000000001</c:v>
                </c:pt>
                <c:pt idx="20301">
                  <c:v>249.34399999999999</c:v>
                </c:pt>
                <c:pt idx="20302">
                  <c:v>249.38300000000001</c:v>
                </c:pt>
                <c:pt idx="20303">
                  <c:v>249.423</c:v>
                </c:pt>
                <c:pt idx="20304">
                  <c:v>249.46299999999999</c:v>
                </c:pt>
                <c:pt idx="20305">
                  <c:v>249.50299999999999</c:v>
                </c:pt>
                <c:pt idx="20306">
                  <c:v>249.547</c:v>
                </c:pt>
                <c:pt idx="20307">
                  <c:v>249.584</c:v>
                </c:pt>
                <c:pt idx="20308">
                  <c:v>249.61099999999999</c:v>
                </c:pt>
                <c:pt idx="20309">
                  <c:v>249.63300000000001</c:v>
                </c:pt>
                <c:pt idx="20310">
                  <c:v>249.65</c:v>
                </c:pt>
                <c:pt idx="20311">
                  <c:v>249.67400000000001</c:v>
                </c:pt>
                <c:pt idx="20312">
                  <c:v>249.715</c:v>
                </c:pt>
                <c:pt idx="20313">
                  <c:v>249.756</c:v>
                </c:pt>
                <c:pt idx="20314">
                  <c:v>249.78899999999999</c:v>
                </c:pt>
                <c:pt idx="20315">
                  <c:v>249.80699999999999</c:v>
                </c:pt>
                <c:pt idx="20316">
                  <c:v>249.81200000000001</c:v>
                </c:pt>
                <c:pt idx="20317">
                  <c:v>249.816</c:v>
                </c:pt>
                <c:pt idx="20318">
                  <c:v>249.82</c:v>
                </c:pt>
                <c:pt idx="20319">
                  <c:v>249.82599999999999</c:v>
                </c:pt>
                <c:pt idx="20320">
                  <c:v>249.83199999999999</c:v>
                </c:pt>
                <c:pt idx="20321">
                  <c:v>249.84100000000001</c:v>
                </c:pt>
                <c:pt idx="20322">
                  <c:v>249.85</c:v>
                </c:pt>
                <c:pt idx="20323">
                  <c:v>249.86</c:v>
                </c:pt>
                <c:pt idx="20324">
                  <c:v>249.87100000000001</c:v>
                </c:pt>
                <c:pt idx="20325">
                  <c:v>249.88399999999999</c:v>
                </c:pt>
                <c:pt idx="20326">
                  <c:v>249.89500000000001</c:v>
                </c:pt>
                <c:pt idx="20327">
                  <c:v>249.904</c:v>
                </c:pt>
                <c:pt idx="20328">
                  <c:v>249.91399999999999</c:v>
                </c:pt>
                <c:pt idx="20329">
                  <c:v>249.92599999999999</c:v>
                </c:pt>
                <c:pt idx="20330">
                  <c:v>249.94</c:v>
                </c:pt>
                <c:pt idx="20331">
                  <c:v>249.95699999999999</c:v>
                </c:pt>
                <c:pt idx="20332">
                  <c:v>249.976</c:v>
                </c:pt>
                <c:pt idx="20333">
                  <c:v>249.995</c:v>
                </c:pt>
                <c:pt idx="20334">
                  <c:v>250.01400000000001</c:v>
                </c:pt>
                <c:pt idx="20335">
                  <c:v>250.03200000000001</c:v>
                </c:pt>
                <c:pt idx="20336">
                  <c:v>250.048</c:v>
                </c:pt>
                <c:pt idx="20337">
                  <c:v>250.059</c:v>
                </c:pt>
                <c:pt idx="20338">
                  <c:v>250.07300000000001</c:v>
                </c:pt>
                <c:pt idx="20339">
                  <c:v>250.09899999999999</c:v>
                </c:pt>
                <c:pt idx="20340">
                  <c:v>250.10400000000001</c:v>
                </c:pt>
                <c:pt idx="20341">
                  <c:v>250.113</c:v>
                </c:pt>
                <c:pt idx="20342">
                  <c:v>250.12200000000001</c:v>
                </c:pt>
                <c:pt idx="20343">
                  <c:v>250.131</c:v>
                </c:pt>
                <c:pt idx="20344">
                  <c:v>250.14099999999999</c:v>
                </c:pt>
                <c:pt idx="20345">
                  <c:v>250.15</c:v>
                </c:pt>
                <c:pt idx="20346">
                  <c:v>250.15299999999999</c:v>
                </c:pt>
                <c:pt idx="20347">
                  <c:v>250.15600000000001</c:v>
                </c:pt>
                <c:pt idx="20348">
                  <c:v>250.16800000000001</c:v>
                </c:pt>
                <c:pt idx="20349">
                  <c:v>250.17699999999999</c:v>
                </c:pt>
                <c:pt idx="20350">
                  <c:v>250.18299999999999</c:v>
                </c:pt>
                <c:pt idx="20351">
                  <c:v>250.18899999999999</c:v>
                </c:pt>
                <c:pt idx="20352">
                  <c:v>250.19399999999999</c:v>
                </c:pt>
                <c:pt idx="20353">
                  <c:v>250.19900000000001</c:v>
                </c:pt>
                <c:pt idx="20354">
                  <c:v>250.20400000000001</c:v>
                </c:pt>
                <c:pt idx="20355">
                  <c:v>250.209</c:v>
                </c:pt>
                <c:pt idx="20356">
                  <c:v>250.214</c:v>
                </c:pt>
                <c:pt idx="20357">
                  <c:v>250.22</c:v>
                </c:pt>
                <c:pt idx="20358">
                  <c:v>250.226</c:v>
                </c:pt>
                <c:pt idx="20359">
                  <c:v>250.23500000000001</c:v>
                </c:pt>
                <c:pt idx="20360">
                  <c:v>250.245</c:v>
                </c:pt>
                <c:pt idx="20361">
                  <c:v>250.256</c:v>
                </c:pt>
                <c:pt idx="20362">
                  <c:v>250.268</c:v>
                </c:pt>
                <c:pt idx="20363">
                  <c:v>250.279</c:v>
                </c:pt>
                <c:pt idx="20364">
                  <c:v>250.291</c:v>
                </c:pt>
                <c:pt idx="20365">
                  <c:v>250.303</c:v>
                </c:pt>
                <c:pt idx="20366">
                  <c:v>250.315</c:v>
                </c:pt>
                <c:pt idx="20367">
                  <c:v>250.32599999999999</c:v>
                </c:pt>
                <c:pt idx="20368">
                  <c:v>250.33799999999999</c:v>
                </c:pt>
                <c:pt idx="20369">
                  <c:v>250.35</c:v>
                </c:pt>
                <c:pt idx="20370">
                  <c:v>250.36099999999999</c:v>
                </c:pt>
                <c:pt idx="20371">
                  <c:v>250.374</c:v>
                </c:pt>
                <c:pt idx="20372">
                  <c:v>250.38800000000001</c:v>
                </c:pt>
                <c:pt idx="20373">
                  <c:v>250.40199999999999</c:v>
                </c:pt>
                <c:pt idx="20374">
                  <c:v>250.417</c:v>
                </c:pt>
                <c:pt idx="20375">
                  <c:v>250.43100000000001</c:v>
                </c:pt>
                <c:pt idx="20376">
                  <c:v>250.441</c:v>
                </c:pt>
                <c:pt idx="20377">
                  <c:v>250.447</c:v>
                </c:pt>
                <c:pt idx="20378">
                  <c:v>250.452</c:v>
                </c:pt>
                <c:pt idx="20379">
                  <c:v>250.459</c:v>
                </c:pt>
                <c:pt idx="20380">
                  <c:v>250.46600000000001</c:v>
                </c:pt>
                <c:pt idx="20381">
                  <c:v>250.47300000000001</c:v>
                </c:pt>
                <c:pt idx="20382">
                  <c:v>250.47900000000001</c:v>
                </c:pt>
                <c:pt idx="20383">
                  <c:v>250.48400000000001</c:v>
                </c:pt>
                <c:pt idx="20384">
                  <c:v>250.489</c:v>
                </c:pt>
                <c:pt idx="20385">
                  <c:v>250.49299999999999</c:v>
                </c:pt>
                <c:pt idx="20386">
                  <c:v>250.49799999999999</c:v>
                </c:pt>
                <c:pt idx="20387">
                  <c:v>250.50299999999999</c:v>
                </c:pt>
                <c:pt idx="20388">
                  <c:v>250.50800000000001</c:v>
                </c:pt>
                <c:pt idx="20389">
                  <c:v>250.51300000000001</c:v>
                </c:pt>
                <c:pt idx="20390">
                  <c:v>250.52</c:v>
                </c:pt>
                <c:pt idx="20391">
                  <c:v>250.53299999999999</c:v>
                </c:pt>
                <c:pt idx="20392">
                  <c:v>250.56</c:v>
                </c:pt>
                <c:pt idx="20393">
                  <c:v>250.595</c:v>
                </c:pt>
                <c:pt idx="20394">
                  <c:v>250.63200000000001</c:v>
                </c:pt>
                <c:pt idx="20395">
                  <c:v>250.666</c:v>
                </c:pt>
                <c:pt idx="20396">
                  <c:v>250.69200000000001</c:v>
                </c:pt>
                <c:pt idx="20397">
                  <c:v>250.72900000000001</c:v>
                </c:pt>
                <c:pt idx="20398">
                  <c:v>250.774</c:v>
                </c:pt>
                <c:pt idx="20399">
                  <c:v>250.83799999999999</c:v>
                </c:pt>
                <c:pt idx="20400">
                  <c:v>250.92500000000001</c:v>
                </c:pt>
                <c:pt idx="20401">
                  <c:v>250.96</c:v>
                </c:pt>
                <c:pt idx="20402">
                  <c:v>250.98400000000001</c:v>
                </c:pt>
                <c:pt idx="20403">
                  <c:v>251.006</c:v>
                </c:pt>
                <c:pt idx="20404">
                  <c:v>251.02099999999999</c:v>
                </c:pt>
                <c:pt idx="20405">
                  <c:v>251.03700000000001</c:v>
                </c:pt>
                <c:pt idx="20406">
                  <c:v>251.053</c:v>
                </c:pt>
                <c:pt idx="20407">
                  <c:v>251.06399999999999</c:v>
                </c:pt>
                <c:pt idx="20408">
                  <c:v>251.06899999999999</c:v>
                </c:pt>
                <c:pt idx="20409">
                  <c:v>251.072</c:v>
                </c:pt>
                <c:pt idx="20410">
                  <c:v>251.078</c:v>
                </c:pt>
                <c:pt idx="20411">
                  <c:v>251.089</c:v>
                </c:pt>
                <c:pt idx="20412">
                  <c:v>251.101</c:v>
                </c:pt>
                <c:pt idx="20413">
                  <c:v>251.12899999999999</c:v>
                </c:pt>
                <c:pt idx="20414">
                  <c:v>251.17699999999999</c:v>
                </c:pt>
                <c:pt idx="20415">
                  <c:v>251.21100000000001</c:v>
                </c:pt>
                <c:pt idx="20416">
                  <c:v>251.22200000000001</c:v>
                </c:pt>
                <c:pt idx="20417">
                  <c:v>251.22499999999999</c:v>
                </c:pt>
                <c:pt idx="20418">
                  <c:v>251.22800000000001</c:v>
                </c:pt>
                <c:pt idx="20419">
                  <c:v>251.232</c:v>
                </c:pt>
                <c:pt idx="20420">
                  <c:v>251.239</c:v>
                </c:pt>
                <c:pt idx="20421">
                  <c:v>251.25399999999999</c:v>
                </c:pt>
                <c:pt idx="20422">
                  <c:v>251.27199999999999</c:v>
                </c:pt>
                <c:pt idx="20423">
                  <c:v>251.28299999999999</c:v>
                </c:pt>
                <c:pt idx="20424">
                  <c:v>251.321</c:v>
                </c:pt>
                <c:pt idx="20425">
                  <c:v>251.35</c:v>
                </c:pt>
                <c:pt idx="20426">
                  <c:v>251.38200000000001</c:v>
                </c:pt>
                <c:pt idx="20427">
                  <c:v>251.41800000000001</c:v>
                </c:pt>
                <c:pt idx="20428">
                  <c:v>251.45599999999999</c:v>
                </c:pt>
                <c:pt idx="20429">
                  <c:v>251.49</c:v>
                </c:pt>
                <c:pt idx="20430">
                  <c:v>251.50899999999999</c:v>
                </c:pt>
                <c:pt idx="20431">
                  <c:v>251.512</c:v>
                </c:pt>
                <c:pt idx="20432">
                  <c:v>251.51599999999999</c:v>
                </c:pt>
                <c:pt idx="20433">
                  <c:v>251.518</c:v>
                </c:pt>
                <c:pt idx="20434">
                  <c:v>251.54</c:v>
                </c:pt>
                <c:pt idx="20435">
                  <c:v>251.56899999999999</c:v>
                </c:pt>
                <c:pt idx="20436">
                  <c:v>251.59700000000001</c:v>
                </c:pt>
                <c:pt idx="20437">
                  <c:v>251.63499999999999</c:v>
                </c:pt>
                <c:pt idx="20438">
                  <c:v>251.66</c:v>
                </c:pt>
                <c:pt idx="20439">
                  <c:v>251.684</c:v>
                </c:pt>
                <c:pt idx="20440">
                  <c:v>251.71700000000001</c:v>
                </c:pt>
                <c:pt idx="20441">
                  <c:v>251.75299999999999</c:v>
                </c:pt>
                <c:pt idx="20442">
                  <c:v>251.79499999999999</c:v>
                </c:pt>
                <c:pt idx="20443">
                  <c:v>251.82900000000001</c:v>
                </c:pt>
                <c:pt idx="20444">
                  <c:v>251.86099999999999</c:v>
                </c:pt>
                <c:pt idx="20445">
                  <c:v>251.89400000000001</c:v>
                </c:pt>
                <c:pt idx="20446">
                  <c:v>251.92400000000001</c:v>
                </c:pt>
                <c:pt idx="20447">
                  <c:v>251.953</c:v>
                </c:pt>
                <c:pt idx="20448">
                  <c:v>251.97900000000001</c:v>
                </c:pt>
                <c:pt idx="20449">
                  <c:v>252.001</c:v>
                </c:pt>
                <c:pt idx="20450">
                  <c:v>252.02199999999999</c:v>
                </c:pt>
                <c:pt idx="20451">
                  <c:v>252.04300000000001</c:v>
                </c:pt>
                <c:pt idx="20452">
                  <c:v>252.059</c:v>
                </c:pt>
                <c:pt idx="20453">
                  <c:v>252.06299999999999</c:v>
                </c:pt>
                <c:pt idx="20454">
                  <c:v>252.065</c:v>
                </c:pt>
                <c:pt idx="20455">
                  <c:v>252.06700000000001</c:v>
                </c:pt>
                <c:pt idx="20456">
                  <c:v>252.06899999999999</c:v>
                </c:pt>
                <c:pt idx="20457">
                  <c:v>252.07</c:v>
                </c:pt>
                <c:pt idx="20458">
                  <c:v>252.07499999999999</c:v>
                </c:pt>
                <c:pt idx="20459">
                  <c:v>252.09399999999999</c:v>
                </c:pt>
                <c:pt idx="20460">
                  <c:v>252.125</c:v>
                </c:pt>
                <c:pt idx="20461">
                  <c:v>252.16300000000001</c:v>
                </c:pt>
                <c:pt idx="20462">
                  <c:v>252.18299999999999</c:v>
                </c:pt>
                <c:pt idx="20463">
                  <c:v>252.184</c:v>
                </c:pt>
                <c:pt idx="20464">
                  <c:v>252.18600000000001</c:v>
                </c:pt>
                <c:pt idx="20465">
                  <c:v>252.18899999999999</c:v>
                </c:pt>
                <c:pt idx="20466">
                  <c:v>252.19200000000001</c:v>
                </c:pt>
                <c:pt idx="20467">
                  <c:v>252.196</c:v>
                </c:pt>
                <c:pt idx="20468">
                  <c:v>252.19900000000001</c:v>
                </c:pt>
                <c:pt idx="20469">
                  <c:v>252.202</c:v>
                </c:pt>
                <c:pt idx="20470">
                  <c:v>252.20400000000001</c:v>
                </c:pt>
                <c:pt idx="20471">
                  <c:v>252.20699999999999</c:v>
                </c:pt>
                <c:pt idx="20472">
                  <c:v>252.21100000000001</c:v>
                </c:pt>
                <c:pt idx="20473">
                  <c:v>252.215</c:v>
                </c:pt>
                <c:pt idx="20474">
                  <c:v>252.21899999999999</c:v>
                </c:pt>
                <c:pt idx="20475">
                  <c:v>252.22399999999999</c:v>
                </c:pt>
                <c:pt idx="20476">
                  <c:v>252.23400000000001</c:v>
                </c:pt>
                <c:pt idx="20477">
                  <c:v>252.267</c:v>
                </c:pt>
                <c:pt idx="20478">
                  <c:v>252.328</c:v>
                </c:pt>
                <c:pt idx="20479">
                  <c:v>252.42</c:v>
                </c:pt>
                <c:pt idx="20480">
                  <c:v>252.511</c:v>
                </c:pt>
                <c:pt idx="20481">
                  <c:v>252.566</c:v>
                </c:pt>
                <c:pt idx="20482">
                  <c:v>252.57599999999999</c:v>
                </c:pt>
                <c:pt idx="20483">
                  <c:v>252.584</c:v>
                </c:pt>
                <c:pt idx="20484">
                  <c:v>252.62100000000001</c:v>
                </c:pt>
                <c:pt idx="20485">
                  <c:v>252.65199999999999</c:v>
                </c:pt>
                <c:pt idx="20486">
                  <c:v>252.68600000000001</c:v>
                </c:pt>
                <c:pt idx="20487">
                  <c:v>252.74</c:v>
                </c:pt>
                <c:pt idx="20488">
                  <c:v>252.791</c:v>
                </c:pt>
                <c:pt idx="20489">
                  <c:v>252.834</c:v>
                </c:pt>
                <c:pt idx="20490">
                  <c:v>252.845</c:v>
                </c:pt>
                <c:pt idx="20491">
                  <c:v>252.85400000000001</c:v>
                </c:pt>
                <c:pt idx="20492">
                  <c:v>252.87299999999999</c:v>
                </c:pt>
                <c:pt idx="20493">
                  <c:v>252.90700000000001</c:v>
                </c:pt>
                <c:pt idx="20494">
                  <c:v>252.946</c:v>
                </c:pt>
                <c:pt idx="20495">
                  <c:v>252.97</c:v>
                </c:pt>
                <c:pt idx="20496">
                  <c:v>252.98599999999999</c:v>
                </c:pt>
                <c:pt idx="20497">
                  <c:v>252.995</c:v>
                </c:pt>
                <c:pt idx="20498">
                  <c:v>252.999</c:v>
                </c:pt>
                <c:pt idx="20499">
                  <c:v>253.017</c:v>
                </c:pt>
                <c:pt idx="20500">
                  <c:v>253.08699999999999</c:v>
                </c:pt>
                <c:pt idx="20501">
                  <c:v>253.19399999999999</c:v>
                </c:pt>
                <c:pt idx="20502">
                  <c:v>253.30600000000001</c:v>
                </c:pt>
                <c:pt idx="20503">
                  <c:v>253.41300000000001</c:v>
                </c:pt>
                <c:pt idx="20504">
                  <c:v>253.51599999999999</c:v>
                </c:pt>
                <c:pt idx="20505">
                  <c:v>253.624</c:v>
                </c:pt>
                <c:pt idx="20506">
                  <c:v>253.73400000000001</c:v>
                </c:pt>
                <c:pt idx="20507">
                  <c:v>253.846</c:v>
                </c:pt>
                <c:pt idx="20508">
                  <c:v>253.959</c:v>
                </c:pt>
                <c:pt idx="20509">
                  <c:v>254.065</c:v>
                </c:pt>
                <c:pt idx="20510">
                  <c:v>254.10400000000001</c:v>
                </c:pt>
                <c:pt idx="20511">
                  <c:v>254.12700000000001</c:v>
                </c:pt>
                <c:pt idx="20512">
                  <c:v>254.2</c:v>
                </c:pt>
                <c:pt idx="20513">
                  <c:v>254.321</c:v>
                </c:pt>
                <c:pt idx="20514">
                  <c:v>254.435</c:v>
                </c:pt>
                <c:pt idx="20515">
                  <c:v>254.55</c:v>
                </c:pt>
                <c:pt idx="20516">
                  <c:v>254.65600000000001</c:v>
                </c:pt>
                <c:pt idx="20517">
                  <c:v>254.75700000000001</c:v>
                </c:pt>
                <c:pt idx="20518">
                  <c:v>254.833</c:v>
                </c:pt>
                <c:pt idx="20519">
                  <c:v>254.858</c:v>
                </c:pt>
                <c:pt idx="20520">
                  <c:v>254.863</c:v>
                </c:pt>
                <c:pt idx="20521">
                  <c:v>254.864</c:v>
                </c:pt>
                <c:pt idx="20522">
                  <c:v>254.87899999999999</c:v>
                </c:pt>
                <c:pt idx="20523">
                  <c:v>254.90600000000001</c:v>
                </c:pt>
                <c:pt idx="20524">
                  <c:v>254.93600000000001</c:v>
                </c:pt>
                <c:pt idx="20525">
                  <c:v>254.965</c:v>
                </c:pt>
                <c:pt idx="20526">
                  <c:v>254.99299999999999</c:v>
                </c:pt>
                <c:pt idx="20527">
                  <c:v>255.02099999999999</c:v>
                </c:pt>
                <c:pt idx="20528">
                  <c:v>255.04900000000001</c:v>
                </c:pt>
                <c:pt idx="20529">
                  <c:v>255.077</c:v>
                </c:pt>
                <c:pt idx="20530">
                  <c:v>255.10599999999999</c:v>
                </c:pt>
                <c:pt idx="20531">
                  <c:v>255.13399999999999</c:v>
                </c:pt>
                <c:pt idx="20532">
                  <c:v>255.16300000000001</c:v>
                </c:pt>
                <c:pt idx="20533">
                  <c:v>255.19200000000001</c:v>
                </c:pt>
                <c:pt idx="20534">
                  <c:v>255.22</c:v>
                </c:pt>
                <c:pt idx="20535">
                  <c:v>255.249</c:v>
                </c:pt>
                <c:pt idx="20536">
                  <c:v>255.27699999999999</c:v>
                </c:pt>
                <c:pt idx="20537">
                  <c:v>255.30500000000001</c:v>
                </c:pt>
                <c:pt idx="20538">
                  <c:v>255.33099999999999</c:v>
                </c:pt>
                <c:pt idx="20539">
                  <c:v>255.351</c:v>
                </c:pt>
                <c:pt idx="20540">
                  <c:v>255.35499999999999</c:v>
                </c:pt>
                <c:pt idx="20541">
                  <c:v>255.357</c:v>
                </c:pt>
                <c:pt idx="20542">
                  <c:v>255.36600000000001</c:v>
                </c:pt>
                <c:pt idx="20543">
                  <c:v>255.39500000000001</c:v>
                </c:pt>
                <c:pt idx="20544">
                  <c:v>255.423</c:v>
                </c:pt>
                <c:pt idx="20545">
                  <c:v>255.44900000000001</c:v>
                </c:pt>
                <c:pt idx="20546">
                  <c:v>255.47200000000001</c:v>
                </c:pt>
                <c:pt idx="20547">
                  <c:v>255.495</c:v>
                </c:pt>
                <c:pt idx="20548">
                  <c:v>255.51599999999999</c:v>
                </c:pt>
                <c:pt idx="20549">
                  <c:v>255.53399999999999</c:v>
                </c:pt>
                <c:pt idx="20550">
                  <c:v>255.553</c:v>
                </c:pt>
                <c:pt idx="20551">
                  <c:v>255.572</c:v>
                </c:pt>
                <c:pt idx="20552">
                  <c:v>255.595</c:v>
                </c:pt>
                <c:pt idx="20553">
                  <c:v>255.62100000000001</c:v>
                </c:pt>
                <c:pt idx="20554">
                  <c:v>255.65</c:v>
                </c:pt>
                <c:pt idx="20555">
                  <c:v>255.68</c:v>
                </c:pt>
                <c:pt idx="20556">
                  <c:v>255.71199999999999</c:v>
                </c:pt>
                <c:pt idx="20557">
                  <c:v>255.749</c:v>
                </c:pt>
                <c:pt idx="20558">
                  <c:v>255.78899999999999</c:v>
                </c:pt>
                <c:pt idx="20559">
                  <c:v>255.82900000000001</c:v>
                </c:pt>
                <c:pt idx="20560">
                  <c:v>255.86799999999999</c:v>
                </c:pt>
                <c:pt idx="20561">
                  <c:v>255.90799999999999</c:v>
                </c:pt>
                <c:pt idx="20562">
                  <c:v>255.947</c:v>
                </c:pt>
                <c:pt idx="20563">
                  <c:v>255.98599999999999</c:v>
                </c:pt>
                <c:pt idx="20564">
                  <c:v>256.02600000000001</c:v>
                </c:pt>
                <c:pt idx="20565">
                  <c:v>256.065</c:v>
                </c:pt>
                <c:pt idx="20566">
                  <c:v>256.10500000000002</c:v>
                </c:pt>
                <c:pt idx="20567">
                  <c:v>256.14299999999997</c:v>
                </c:pt>
                <c:pt idx="20568">
                  <c:v>256.17899999999997</c:v>
                </c:pt>
                <c:pt idx="20569">
                  <c:v>256.20499999999998</c:v>
                </c:pt>
                <c:pt idx="20570">
                  <c:v>256.21699999999998</c:v>
                </c:pt>
                <c:pt idx="20571">
                  <c:v>256.22000000000003</c:v>
                </c:pt>
                <c:pt idx="20572">
                  <c:v>256.221</c:v>
                </c:pt>
                <c:pt idx="20573">
                  <c:v>256.22300000000001</c:v>
                </c:pt>
                <c:pt idx="20574">
                  <c:v>256.226</c:v>
                </c:pt>
                <c:pt idx="20575">
                  <c:v>256.22800000000001</c:v>
                </c:pt>
                <c:pt idx="20576">
                  <c:v>256.23099999999999</c:v>
                </c:pt>
                <c:pt idx="20577">
                  <c:v>256.233</c:v>
                </c:pt>
                <c:pt idx="20578">
                  <c:v>256.23500000000001</c:v>
                </c:pt>
                <c:pt idx="20579">
                  <c:v>256.238</c:v>
                </c:pt>
                <c:pt idx="20580">
                  <c:v>256.24</c:v>
                </c:pt>
                <c:pt idx="20581">
                  <c:v>256.24299999999999</c:v>
                </c:pt>
                <c:pt idx="20582">
                  <c:v>256.24599999999998</c:v>
                </c:pt>
                <c:pt idx="20583">
                  <c:v>256.24900000000002</c:v>
                </c:pt>
                <c:pt idx="20584">
                  <c:v>256.25200000000001</c:v>
                </c:pt>
                <c:pt idx="20585">
                  <c:v>256.255</c:v>
                </c:pt>
                <c:pt idx="20586">
                  <c:v>256.25700000000001</c:v>
                </c:pt>
                <c:pt idx="20587">
                  <c:v>256.26</c:v>
                </c:pt>
                <c:pt idx="20588">
                  <c:v>256.26299999999998</c:v>
                </c:pt>
                <c:pt idx="20589">
                  <c:v>256.26600000000002</c:v>
                </c:pt>
                <c:pt idx="20590">
                  <c:v>256.26900000000001</c:v>
                </c:pt>
                <c:pt idx="20591">
                  <c:v>256.27100000000002</c:v>
                </c:pt>
                <c:pt idx="20592">
                  <c:v>256.274</c:v>
                </c:pt>
                <c:pt idx="20593">
                  <c:v>256.27699999999999</c:v>
                </c:pt>
                <c:pt idx="20594">
                  <c:v>256.27999999999997</c:v>
                </c:pt>
                <c:pt idx="20595">
                  <c:v>256.28300000000002</c:v>
                </c:pt>
                <c:pt idx="20596">
                  <c:v>256.28500000000003</c:v>
                </c:pt>
                <c:pt idx="20597">
                  <c:v>256.28800000000001</c:v>
                </c:pt>
                <c:pt idx="20598">
                  <c:v>256.291</c:v>
                </c:pt>
                <c:pt idx="20599">
                  <c:v>256.29399999999998</c:v>
                </c:pt>
                <c:pt idx="20600">
                  <c:v>256.298</c:v>
                </c:pt>
                <c:pt idx="20601">
                  <c:v>256.30099999999999</c:v>
                </c:pt>
                <c:pt idx="20602">
                  <c:v>256.30399999999997</c:v>
                </c:pt>
                <c:pt idx="20603">
                  <c:v>256.30599999999998</c:v>
                </c:pt>
                <c:pt idx="20604">
                  <c:v>256.30900000000003</c:v>
                </c:pt>
                <c:pt idx="20605">
                  <c:v>256.31200000000001</c:v>
                </c:pt>
                <c:pt idx="20606">
                  <c:v>256.315</c:v>
                </c:pt>
                <c:pt idx="20607">
                  <c:v>256.31799999999998</c:v>
                </c:pt>
                <c:pt idx="20608">
                  <c:v>256.32</c:v>
                </c:pt>
                <c:pt idx="20609">
                  <c:v>256.32299999999998</c:v>
                </c:pt>
                <c:pt idx="20610">
                  <c:v>256.32600000000002</c:v>
                </c:pt>
                <c:pt idx="20611">
                  <c:v>256.32900000000001</c:v>
                </c:pt>
                <c:pt idx="20612">
                  <c:v>256.33100000000002</c:v>
                </c:pt>
                <c:pt idx="20613">
                  <c:v>256.334</c:v>
                </c:pt>
                <c:pt idx="20614">
                  <c:v>256.33699999999999</c:v>
                </c:pt>
                <c:pt idx="20615">
                  <c:v>256.33999999999997</c:v>
                </c:pt>
                <c:pt idx="20616">
                  <c:v>256.34300000000002</c:v>
                </c:pt>
                <c:pt idx="20617">
                  <c:v>256.346</c:v>
                </c:pt>
                <c:pt idx="20618">
                  <c:v>256.34899999999999</c:v>
                </c:pt>
                <c:pt idx="20619">
                  <c:v>256.358</c:v>
                </c:pt>
                <c:pt idx="20620">
                  <c:v>256.38400000000001</c:v>
                </c:pt>
                <c:pt idx="20621">
                  <c:v>256.41699999999997</c:v>
                </c:pt>
                <c:pt idx="20622">
                  <c:v>256.45100000000002</c:v>
                </c:pt>
                <c:pt idx="20623">
                  <c:v>256.48500000000001</c:v>
                </c:pt>
                <c:pt idx="20624">
                  <c:v>256.52100000000002</c:v>
                </c:pt>
                <c:pt idx="20625">
                  <c:v>256.56400000000002</c:v>
                </c:pt>
                <c:pt idx="20626">
                  <c:v>256.63299999999998</c:v>
                </c:pt>
                <c:pt idx="20627">
                  <c:v>256.745</c:v>
                </c:pt>
                <c:pt idx="20628">
                  <c:v>256.85899999999998</c:v>
                </c:pt>
                <c:pt idx="20629">
                  <c:v>256.97199999999998</c:v>
                </c:pt>
                <c:pt idx="20630">
                  <c:v>257.084</c:v>
                </c:pt>
                <c:pt idx="20631">
                  <c:v>257.197</c:v>
                </c:pt>
                <c:pt idx="20632">
                  <c:v>257.31099999999998</c:v>
                </c:pt>
                <c:pt idx="20633">
                  <c:v>257.42200000000003</c:v>
                </c:pt>
                <c:pt idx="20634">
                  <c:v>257.54599999999999</c:v>
                </c:pt>
                <c:pt idx="20635">
                  <c:v>257.67500000000001</c:v>
                </c:pt>
                <c:pt idx="20636">
                  <c:v>257.80399999999997</c:v>
                </c:pt>
                <c:pt idx="20637">
                  <c:v>257.93299999999999</c:v>
                </c:pt>
                <c:pt idx="20638">
                  <c:v>258.06200000000001</c:v>
                </c:pt>
                <c:pt idx="20639">
                  <c:v>258.19200000000001</c:v>
                </c:pt>
                <c:pt idx="20640">
                  <c:v>258.32</c:v>
                </c:pt>
                <c:pt idx="20641">
                  <c:v>258.42899999999997</c:v>
                </c:pt>
                <c:pt idx="20642">
                  <c:v>258.50400000000002</c:v>
                </c:pt>
                <c:pt idx="20643">
                  <c:v>258.55799999999999</c:v>
                </c:pt>
                <c:pt idx="20644">
                  <c:v>258.59100000000001</c:v>
                </c:pt>
                <c:pt idx="20645">
                  <c:v>258.60199999999998</c:v>
                </c:pt>
                <c:pt idx="20646">
                  <c:v>258.608</c:v>
                </c:pt>
                <c:pt idx="20647">
                  <c:v>258.62900000000002</c:v>
                </c:pt>
                <c:pt idx="20648">
                  <c:v>258.65899999999999</c:v>
                </c:pt>
                <c:pt idx="20649">
                  <c:v>258.69</c:v>
                </c:pt>
                <c:pt idx="20650">
                  <c:v>258.72399999999999</c:v>
                </c:pt>
                <c:pt idx="20651">
                  <c:v>258.75599999999997</c:v>
                </c:pt>
                <c:pt idx="20652">
                  <c:v>258.78500000000003</c:v>
                </c:pt>
                <c:pt idx="20653">
                  <c:v>258.81099999999998</c:v>
                </c:pt>
                <c:pt idx="20654">
                  <c:v>258.827</c:v>
                </c:pt>
                <c:pt idx="20655">
                  <c:v>258.82900000000001</c:v>
                </c:pt>
                <c:pt idx="20656">
                  <c:v>258.83300000000003</c:v>
                </c:pt>
                <c:pt idx="20657">
                  <c:v>258.83499999999998</c:v>
                </c:pt>
                <c:pt idx="20658">
                  <c:v>258.839</c:v>
                </c:pt>
                <c:pt idx="20659">
                  <c:v>258.84300000000002</c:v>
                </c:pt>
                <c:pt idx="20660">
                  <c:v>258.846</c:v>
                </c:pt>
                <c:pt idx="20661">
                  <c:v>258.84699999999998</c:v>
                </c:pt>
                <c:pt idx="20662">
                  <c:v>258.84899999999999</c:v>
                </c:pt>
                <c:pt idx="20663">
                  <c:v>258.85199999999998</c:v>
                </c:pt>
                <c:pt idx="20664">
                  <c:v>258.85500000000002</c:v>
                </c:pt>
                <c:pt idx="20665">
                  <c:v>258.85899999999998</c:v>
                </c:pt>
                <c:pt idx="20666">
                  <c:v>258.86200000000002</c:v>
                </c:pt>
                <c:pt idx="20667">
                  <c:v>258.863</c:v>
                </c:pt>
                <c:pt idx="20668">
                  <c:v>258.86599999999999</c:v>
                </c:pt>
                <c:pt idx="20669">
                  <c:v>258.86799999999999</c:v>
                </c:pt>
                <c:pt idx="20670">
                  <c:v>258.87700000000001</c:v>
                </c:pt>
                <c:pt idx="20671">
                  <c:v>258.916</c:v>
                </c:pt>
                <c:pt idx="20672">
                  <c:v>258.99599999999998</c:v>
                </c:pt>
                <c:pt idx="20673">
                  <c:v>259.10300000000001</c:v>
                </c:pt>
                <c:pt idx="20674">
                  <c:v>259.21600000000001</c:v>
                </c:pt>
                <c:pt idx="20675">
                  <c:v>259.327</c:v>
                </c:pt>
                <c:pt idx="20676">
                  <c:v>259.43400000000003</c:v>
                </c:pt>
                <c:pt idx="20677">
                  <c:v>259.54899999999998</c:v>
                </c:pt>
                <c:pt idx="20678">
                  <c:v>259.67700000000002</c:v>
                </c:pt>
                <c:pt idx="20679">
                  <c:v>259.80700000000002</c:v>
                </c:pt>
                <c:pt idx="20680">
                  <c:v>259.935</c:v>
                </c:pt>
                <c:pt idx="20681">
                  <c:v>260.06299999999999</c:v>
                </c:pt>
                <c:pt idx="20682">
                  <c:v>260.19200000000001</c:v>
                </c:pt>
                <c:pt idx="20683">
                  <c:v>260.322</c:v>
                </c:pt>
                <c:pt idx="20684">
                  <c:v>260.452</c:v>
                </c:pt>
                <c:pt idx="20685">
                  <c:v>260.55</c:v>
                </c:pt>
                <c:pt idx="20686">
                  <c:v>260.58100000000002</c:v>
                </c:pt>
                <c:pt idx="20687">
                  <c:v>260.58300000000003</c:v>
                </c:pt>
                <c:pt idx="20688">
                  <c:v>260.58499999999998</c:v>
                </c:pt>
                <c:pt idx="20689">
                  <c:v>260.58699999999999</c:v>
                </c:pt>
                <c:pt idx="20690">
                  <c:v>260.58999999999997</c:v>
                </c:pt>
                <c:pt idx="20691">
                  <c:v>260.62400000000002</c:v>
                </c:pt>
                <c:pt idx="20692">
                  <c:v>260.67</c:v>
                </c:pt>
                <c:pt idx="20693">
                  <c:v>260.72800000000001</c:v>
                </c:pt>
                <c:pt idx="20694">
                  <c:v>260.791</c:v>
                </c:pt>
                <c:pt idx="20695">
                  <c:v>260.85500000000002</c:v>
                </c:pt>
                <c:pt idx="20696">
                  <c:v>260.91800000000001</c:v>
                </c:pt>
                <c:pt idx="20697">
                  <c:v>260.97199999999998</c:v>
                </c:pt>
                <c:pt idx="20698">
                  <c:v>261.02800000000002</c:v>
                </c:pt>
                <c:pt idx="20699">
                  <c:v>261.08300000000003</c:v>
                </c:pt>
                <c:pt idx="20700">
                  <c:v>261.13299999999998</c:v>
                </c:pt>
                <c:pt idx="20701">
                  <c:v>261.16300000000001</c:v>
                </c:pt>
                <c:pt idx="20702">
                  <c:v>261.17</c:v>
                </c:pt>
                <c:pt idx="20703">
                  <c:v>261.17700000000002</c:v>
                </c:pt>
                <c:pt idx="20704">
                  <c:v>261.20100000000002</c:v>
                </c:pt>
                <c:pt idx="20705">
                  <c:v>261.23899999999998</c:v>
                </c:pt>
                <c:pt idx="20706">
                  <c:v>261.27999999999997</c:v>
                </c:pt>
                <c:pt idx="20707">
                  <c:v>261.32600000000002</c:v>
                </c:pt>
                <c:pt idx="20708">
                  <c:v>261.375</c:v>
                </c:pt>
                <c:pt idx="20709">
                  <c:v>261.42500000000001</c:v>
                </c:pt>
                <c:pt idx="20710">
                  <c:v>261.47300000000001</c:v>
                </c:pt>
                <c:pt idx="20711">
                  <c:v>261.512</c:v>
                </c:pt>
                <c:pt idx="20712">
                  <c:v>261.53899999999999</c:v>
                </c:pt>
                <c:pt idx="20713">
                  <c:v>261.56700000000001</c:v>
                </c:pt>
                <c:pt idx="20714">
                  <c:v>261.59699999999998</c:v>
                </c:pt>
                <c:pt idx="20715">
                  <c:v>261.625</c:v>
                </c:pt>
                <c:pt idx="20716">
                  <c:v>261.654</c:v>
                </c:pt>
                <c:pt idx="20717">
                  <c:v>261.68</c:v>
                </c:pt>
                <c:pt idx="20718">
                  <c:v>261.69200000000001</c:v>
                </c:pt>
                <c:pt idx="20719">
                  <c:v>261.70499999999998</c:v>
                </c:pt>
                <c:pt idx="20720">
                  <c:v>261.73700000000002</c:v>
                </c:pt>
                <c:pt idx="20721">
                  <c:v>261.77699999999999</c:v>
                </c:pt>
                <c:pt idx="20722">
                  <c:v>261.81599999999997</c:v>
                </c:pt>
                <c:pt idx="20723">
                  <c:v>261.85599999999999</c:v>
                </c:pt>
                <c:pt idx="20724">
                  <c:v>261.89600000000002</c:v>
                </c:pt>
                <c:pt idx="20725">
                  <c:v>261.935</c:v>
                </c:pt>
                <c:pt idx="20726">
                  <c:v>261.97899999999998</c:v>
                </c:pt>
                <c:pt idx="20727">
                  <c:v>262.02699999999999</c:v>
                </c:pt>
                <c:pt idx="20728">
                  <c:v>262.077</c:v>
                </c:pt>
                <c:pt idx="20729">
                  <c:v>262.12799999999999</c:v>
                </c:pt>
                <c:pt idx="20730">
                  <c:v>262.178</c:v>
                </c:pt>
                <c:pt idx="20731">
                  <c:v>262.22800000000001</c:v>
                </c:pt>
                <c:pt idx="20732">
                  <c:v>262.27699999999999</c:v>
                </c:pt>
                <c:pt idx="20733">
                  <c:v>262.32600000000002</c:v>
                </c:pt>
                <c:pt idx="20734">
                  <c:v>262.37400000000002</c:v>
                </c:pt>
                <c:pt idx="20735">
                  <c:v>262.42200000000003</c:v>
                </c:pt>
                <c:pt idx="20736">
                  <c:v>262.471</c:v>
                </c:pt>
                <c:pt idx="20737">
                  <c:v>262.52100000000002</c:v>
                </c:pt>
                <c:pt idx="20738">
                  <c:v>262.56900000000002</c:v>
                </c:pt>
                <c:pt idx="20739">
                  <c:v>262.61700000000002</c:v>
                </c:pt>
                <c:pt idx="20740">
                  <c:v>262.66500000000002</c:v>
                </c:pt>
                <c:pt idx="20741">
                  <c:v>262.71300000000002</c:v>
                </c:pt>
                <c:pt idx="20742">
                  <c:v>262.76100000000002</c:v>
                </c:pt>
                <c:pt idx="20743">
                  <c:v>262.815</c:v>
                </c:pt>
                <c:pt idx="20744">
                  <c:v>262.87299999999999</c:v>
                </c:pt>
                <c:pt idx="20745">
                  <c:v>262.91800000000001</c:v>
                </c:pt>
                <c:pt idx="20746">
                  <c:v>262.94499999999999</c:v>
                </c:pt>
                <c:pt idx="20747">
                  <c:v>262.971</c:v>
                </c:pt>
                <c:pt idx="20748">
                  <c:v>262.99700000000001</c:v>
                </c:pt>
                <c:pt idx="20749">
                  <c:v>263.02</c:v>
                </c:pt>
                <c:pt idx="20750">
                  <c:v>263.04500000000002</c:v>
                </c:pt>
                <c:pt idx="20751">
                  <c:v>263.07</c:v>
                </c:pt>
                <c:pt idx="20752">
                  <c:v>263.096</c:v>
                </c:pt>
                <c:pt idx="20753">
                  <c:v>263.12</c:v>
                </c:pt>
                <c:pt idx="20754">
                  <c:v>263.14</c:v>
                </c:pt>
                <c:pt idx="20755">
                  <c:v>263.15499999999997</c:v>
                </c:pt>
                <c:pt idx="20756">
                  <c:v>263.15800000000002</c:v>
                </c:pt>
                <c:pt idx="20757">
                  <c:v>263.16000000000003</c:v>
                </c:pt>
                <c:pt idx="20758">
                  <c:v>263.16300000000001</c:v>
                </c:pt>
                <c:pt idx="20759">
                  <c:v>263.166</c:v>
                </c:pt>
                <c:pt idx="20760">
                  <c:v>263.16899999999998</c:v>
                </c:pt>
                <c:pt idx="20761">
                  <c:v>263.17200000000003</c:v>
                </c:pt>
                <c:pt idx="20762">
                  <c:v>263.17500000000001</c:v>
                </c:pt>
                <c:pt idx="20763">
                  <c:v>263.17700000000002</c:v>
                </c:pt>
                <c:pt idx="20764">
                  <c:v>263.18</c:v>
                </c:pt>
                <c:pt idx="20765">
                  <c:v>263.18299999999999</c:v>
                </c:pt>
                <c:pt idx="20766">
                  <c:v>263.18599999999998</c:v>
                </c:pt>
                <c:pt idx="20767">
                  <c:v>263.18900000000002</c:v>
                </c:pt>
                <c:pt idx="20768">
                  <c:v>263.19200000000001</c:v>
                </c:pt>
                <c:pt idx="20769">
                  <c:v>263.19400000000002</c:v>
                </c:pt>
                <c:pt idx="20770">
                  <c:v>263.197</c:v>
                </c:pt>
                <c:pt idx="20771">
                  <c:v>263.2</c:v>
                </c:pt>
                <c:pt idx="20772">
                  <c:v>263.202</c:v>
                </c:pt>
                <c:pt idx="20773">
                  <c:v>263.20499999999998</c:v>
                </c:pt>
                <c:pt idx="20774">
                  <c:v>263.20699999999999</c:v>
                </c:pt>
                <c:pt idx="20775">
                  <c:v>263.209</c:v>
                </c:pt>
                <c:pt idx="20776">
                  <c:v>263.21100000000001</c:v>
                </c:pt>
                <c:pt idx="20777">
                  <c:v>263.214</c:v>
                </c:pt>
                <c:pt idx="20778">
                  <c:v>263.21600000000001</c:v>
                </c:pt>
                <c:pt idx="20779">
                  <c:v>263.21899999999999</c:v>
                </c:pt>
                <c:pt idx="20780">
                  <c:v>263.22199999999998</c:v>
                </c:pt>
                <c:pt idx="20781">
                  <c:v>263.22399999999999</c:v>
                </c:pt>
                <c:pt idx="20782">
                  <c:v>263.22699999999998</c:v>
                </c:pt>
                <c:pt idx="20783">
                  <c:v>263.23</c:v>
                </c:pt>
                <c:pt idx="20784">
                  <c:v>263.23200000000003</c:v>
                </c:pt>
                <c:pt idx="20785">
                  <c:v>263.23500000000001</c:v>
                </c:pt>
                <c:pt idx="20786">
                  <c:v>263.238</c:v>
                </c:pt>
                <c:pt idx="20787">
                  <c:v>263.24099999999999</c:v>
                </c:pt>
                <c:pt idx="20788">
                  <c:v>263.24400000000003</c:v>
                </c:pt>
                <c:pt idx="20789">
                  <c:v>263.24599999999998</c:v>
                </c:pt>
                <c:pt idx="20790">
                  <c:v>263.24900000000002</c:v>
                </c:pt>
                <c:pt idx="20791">
                  <c:v>263.25200000000001</c:v>
                </c:pt>
                <c:pt idx="20792">
                  <c:v>263.255</c:v>
                </c:pt>
                <c:pt idx="20793">
                  <c:v>263.25700000000001</c:v>
                </c:pt>
                <c:pt idx="20794">
                  <c:v>263.26</c:v>
                </c:pt>
                <c:pt idx="20795">
                  <c:v>263.26299999999998</c:v>
                </c:pt>
                <c:pt idx="20796">
                  <c:v>263.26600000000002</c:v>
                </c:pt>
                <c:pt idx="20797">
                  <c:v>263.26900000000001</c:v>
                </c:pt>
                <c:pt idx="20798">
                  <c:v>263.27100000000002</c:v>
                </c:pt>
                <c:pt idx="20799">
                  <c:v>263.274</c:v>
                </c:pt>
                <c:pt idx="20800">
                  <c:v>263.27699999999999</c:v>
                </c:pt>
                <c:pt idx="20801">
                  <c:v>263.27999999999997</c:v>
                </c:pt>
                <c:pt idx="20802">
                  <c:v>263.28199999999998</c:v>
                </c:pt>
                <c:pt idx="20803">
                  <c:v>263.28500000000003</c:v>
                </c:pt>
                <c:pt idx="20804">
                  <c:v>263.28800000000001</c:v>
                </c:pt>
                <c:pt idx="20805">
                  <c:v>263.291</c:v>
                </c:pt>
                <c:pt idx="20806">
                  <c:v>263.29399999999998</c:v>
                </c:pt>
                <c:pt idx="20807">
                  <c:v>263.29599999999999</c:v>
                </c:pt>
                <c:pt idx="20808">
                  <c:v>263.29899999999998</c:v>
                </c:pt>
                <c:pt idx="20809">
                  <c:v>263.30099999999999</c:v>
                </c:pt>
                <c:pt idx="20810">
                  <c:v>263.30399999999997</c:v>
                </c:pt>
                <c:pt idx="20811">
                  <c:v>263.30700000000002</c:v>
                </c:pt>
                <c:pt idx="20812">
                  <c:v>263.31</c:v>
                </c:pt>
                <c:pt idx="20813">
                  <c:v>263.31200000000001</c:v>
                </c:pt>
                <c:pt idx="20814">
                  <c:v>263.32400000000001</c:v>
                </c:pt>
                <c:pt idx="20815">
                  <c:v>263.38</c:v>
                </c:pt>
                <c:pt idx="20816">
                  <c:v>263.47899999999998</c:v>
                </c:pt>
                <c:pt idx="20817">
                  <c:v>263.59399999999999</c:v>
                </c:pt>
                <c:pt idx="20818">
                  <c:v>263.71100000000001</c:v>
                </c:pt>
                <c:pt idx="20819">
                  <c:v>263.82600000000002</c:v>
                </c:pt>
                <c:pt idx="20820">
                  <c:v>263.94</c:v>
                </c:pt>
                <c:pt idx="20821">
                  <c:v>264.05500000000001</c:v>
                </c:pt>
                <c:pt idx="20822">
                  <c:v>264.17099999999999</c:v>
                </c:pt>
                <c:pt idx="20823">
                  <c:v>264.28500000000003</c:v>
                </c:pt>
                <c:pt idx="20824">
                  <c:v>264.39699999999999</c:v>
                </c:pt>
                <c:pt idx="20825">
                  <c:v>264.51600000000002</c:v>
                </c:pt>
                <c:pt idx="20826">
                  <c:v>264.64299999999997</c:v>
                </c:pt>
                <c:pt idx="20827">
                  <c:v>264.77199999999999</c:v>
                </c:pt>
                <c:pt idx="20828">
                  <c:v>264.90100000000001</c:v>
                </c:pt>
                <c:pt idx="20829">
                  <c:v>265.02999999999997</c:v>
                </c:pt>
                <c:pt idx="20830">
                  <c:v>265.15899999999999</c:v>
                </c:pt>
                <c:pt idx="20831">
                  <c:v>265.262</c:v>
                </c:pt>
                <c:pt idx="20832">
                  <c:v>265.30200000000002</c:v>
                </c:pt>
                <c:pt idx="20833">
                  <c:v>265.31700000000001</c:v>
                </c:pt>
                <c:pt idx="20834">
                  <c:v>265.322</c:v>
                </c:pt>
                <c:pt idx="20835">
                  <c:v>265.334</c:v>
                </c:pt>
                <c:pt idx="20836">
                  <c:v>265.37400000000002</c:v>
                </c:pt>
                <c:pt idx="20837">
                  <c:v>265.41300000000001</c:v>
                </c:pt>
                <c:pt idx="20838">
                  <c:v>265.45299999999997</c:v>
                </c:pt>
                <c:pt idx="20839">
                  <c:v>265.49400000000003</c:v>
                </c:pt>
                <c:pt idx="20840">
                  <c:v>265.54000000000002</c:v>
                </c:pt>
                <c:pt idx="20841">
                  <c:v>265.589</c:v>
                </c:pt>
                <c:pt idx="20842">
                  <c:v>265.63400000000001</c:v>
                </c:pt>
                <c:pt idx="20843">
                  <c:v>265.67099999999999</c:v>
                </c:pt>
                <c:pt idx="20844">
                  <c:v>265.70299999999997</c:v>
                </c:pt>
                <c:pt idx="20845">
                  <c:v>265.73500000000001</c:v>
                </c:pt>
                <c:pt idx="20846">
                  <c:v>265.76499999999999</c:v>
                </c:pt>
                <c:pt idx="20847">
                  <c:v>265.79599999999999</c:v>
                </c:pt>
                <c:pt idx="20848">
                  <c:v>265.82900000000001</c:v>
                </c:pt>
                <c:pt idx="20849">
                  <c:v>265.86500000000001</c:v>
                </c:pt>
                <c:pt idx="20850">
                  <c:v>265.904</c:v>
                </c:pt>
                <c:pt idx="20851">
                  <c:v>265.94299999999998</c:v>
                </c:pt>
                <c:pt idx="20852">
                  <c:v>265.983</c:v>
                </c:pt>
                <c:pt idx="20853">
                  <c:v>266.02499999999998</c:v>
                </c:pt>
                <c:pt idx="20854">
                  <c:v>266.07299999999998</c:v>
                </c:pt>
                <c:pt idx="20855">
                  <c:v>266.12700000000001</c:v>
                </c:pt>
                <c:pt idx="20856">
                  <c:v>266.18200000000002</c:v>
                </c:pt>
                <c:pt idx="20857">
                  <c:v>266.23500000000001</c:v>
                </c:pt>
                <c:pt idx="20858">
                  <c:v>266.28800000000001</c:v>
                </c:pt>
                <c:pt idx="20859">
                  <c:v>266.33999999999997</c:v>
                </c:pt>
                <c:pt idx="20860">
                  <c:v>266.38600000000002</c:v>
                </c:pt>
                <c:pt idx="20861">
                  <c:v>266.42899999999997</c:v>
                </c:pt>
                <c:pt idx="20862">
                  <c:v>266.46899999999999</c:v>
                </c:pt>
                <c:pt idx="20863">
                  <c:v>266.51</c:v>
                </c:pt>
                <c:pt idx="20864">
                  <c:v>266.55700000000002</c:v>
                </c:pt>
                <c:pt idx="20865">
                  <c:v>266.60500000000002</c:v>
                </c:pt>
                <c:pt idx="20866">
                  <c:v>266.65499999999997</c:v>
                </c:pt>
                <c:pt idx="20867">
                  <c:v>266.70400000000001</c:v>
                </c:pt>
                <c:pt idx="20868">
                  <c:v>266.755</c:v>
                </c:pt>
                <c:pt idx="20869">
                  <c:v>266.80599999999998</c:v>
                </c:pt>
                <c:pt idx="20870">
                  <c:v>266.86</c:v>
                </c:pt>
                <c:pt idx="20871">
                  <c:v>266.91500000000002</c:v>
                </c:pt>
                <c:pt idx="20872">
                  <c:v>266.97300000000001</c:v>
                </c:pt>
                <c:pt idx="20873">
                  <c:v>267.03399999999999</c:v>
                </c:pt>
                <c:pt idx="20874">
                  <c:v>267.09500000000003</c:v>
                </c:pt>
                <c:pt idx="20875">
                  <c:v>267.14800000000002</c:v>
                </c:pt>
                <c:pt idx="20876">
                  <c:v>267.19799999999998</c:v>
                </c:pt>
                <c:pt idx="20877">
                  <c:v>267.245</c:v>
                </c:pt>
                <c:pt idx="20878">
                  <c:v>267.28899999999999</c:v>
                </c:pt>
                <c:pt idx="20879">
                  <c:v>267.33300000000003</c:v>
                </c:pt>
                <c:pt idx="20880">
                  <c:v>267.37700000000001</c:v>
                </c:pt>
                <c:pt idx="20881">
                  <c:v>267.42</c:v>
                </c:pt>
                <c:pt idx="20882">
                  <c:v>267.46199999999999</c:v>
                </c:pt>
                <c:pt idx="20883">
                  <c:v>267.50200000000001</c:v>
                </c:pt>
                <c:pt idx="20884">
                  <c:v>267.54500000000002</c:v>
                </c:pt>
                <c:pt idx="20885">
                  <c:v>267.59199999999998</c:v>
                </c:pt>
                <c:pt idx="20886">
                  <c:v>267.63499999999999</c:v>
                </c:pt>
                <c:pt idx="20887">
                  <c:v>267.666</c:v>
                </c:pt>
                <c:pt idx="20888">
                  <c:v>267.69099999999997</c:v>
                </c:pt>
                <c:pt idx="20889">
                  <c:v>267.72199999999998</c:v>
                </c:pt>
                <c:pt idx="20890">
                  <c:v>267.75799999999998</c:v>
                </c:pt>
                <c:pt idx="20891">
                  <c:v>267.79700000000003</c:v>
                </c:pt>
                <c:pt idx="20892">
                  <c:v>267.83499999999998</c:v>
                </c:pt>
                <c:pt idx="20893">
                  <c:v>267.875</c:v>
                </c:pt>
                <c:pt idx="20894">
                  <c:v>267.91399999999999</c:v>
                </c:pt>
                <c:pt idx="20895">
                  <c:v>267.94600000000003</c:v>
                </c:pt>
                <c:pt idx="20896">
                  <c:v>267.96699999999998</c:v>
                </c:pt>
                <c:pt idx="20897">
                  <c:v>267.971</c:v>
                </c:pt>
                <c:pt idx="20898">
                  <c:v>267.97300000000001</c:v>
                </c:pt>
                <c:pt idx="20899">
                  <c:v>267.97500000000002</c:v>
                </c:pt>
                <c:pt idx="20900">
                  <c:v>267.97800000000001</c:v>
                </c:pt>
                <c:pt idx="20901">
                  <c:v>267.98099999999999</c:v>
                </c:pt>
                <c:pt idx="20902">
                  <c:v>267.98399999999998</c:v>
                </c:pt>
                <c:pt idx="20903">
                  <c:v>267.988</c:v>
                </c:pt>
                <c:pt idx="20904">
                  <c:v>267.99099999999999</c:v>
                </c:pt>
                <c:pt idx="20905">
                  <c:v>267.99400000000003</c:v>
                </c:pt>
                <c:pt idx="20906">
                  <c:v>267.99700000000001</c:v>
                </c:pt>
                <c:pt idx="20907">
                  <c:v>268.00099999999998</c:v>
                </c:pt>
                <c:pt idx="20908">
                  <c:v>268.00299999999999</c:v>
                </c:pt>
                <c:pt idx="20909">
                  <c:v>268.005</c:v>
                </c:pt>
                <c:pt idx="20910">
                  <c:v>268.00700000000001</c:v>
                </c:pt>
                <c:pt idx="20911">
                  <c:v>268.01</c:v>
                </c:pt>
                <c:pt idx="20912">
                  <c:v>268.01400000000001</c:v>
                </c:pt>
                <c:pt idx="20913">
                  <c:v>268.02199999999999</c:v>
                </c:pt>
                <c:pt idx="20914">
                  <c:v>268.02800000000002</c:v>
                </c:pt>
                <c:pt idx="20915">
                  <c:v>268.03100000000001</c:v>
                </c:pt>
                <c:pt idx="20916">
                  <c:v>268.03300000000002</c:v>
                </c:pt>
                <c:pt idx="20917">
                  <c:v>268.03500000000003</c:v>
                </c:pt>
                <c:pt idx="20918">
                  <c:v>268.03699999999998</c:v>
                </c:pt>
                <c:pt idx="20919">
                  <c:v>268.03899999999999</c:v>
                </c:pt>
                <c:pt idx="20920">
                  <c:v>268.041</c:v>
                </c:pt>
                <c:pt idx="20921">
                  <c:v>268.04399999999998</c:v>
                </c:pt>
                <c:pt idx="20922">
                  <c:v>268.04599999999999</c:v>
                </c:pt>
                <c:pt idx="20923">
                  <c:v>268.048</c:v>
                </c:pt>
                <c:pt idx="20924">
                  <c:v>268.05099999999999</c:v>
                </c:pt>
                <c:pt idx="20925">
                  <c:v>268.053</c:v>
                </c:pt>
                <c:pt idx="20926">
                  <c:v>268.05500000000001</c:v>
                </c:pt>
                <c:pt idx="20927">
                  <c:v>268.05799999999999</c:v>
                </c:pt>
                <c:pt idx="20928">
                  <c:v>268.06</c:v>
                </c:pt>
                <c:pt idx="20929">
                  <c:v>268.06200000000001</c:v>
                </c:pt>
                <c:pt idx="20930">
                  <c:v>268.06400000000002</c:v>
                </c:pt>
                <c:pt idx="20931">
                  <c:v>268.06599999999997</c:v>
                </c:pt>
                <c:pt idx="20932">
                  <c:v>268.06900000000002</c:v>
                </c:pt>
                <c:pt idx="20933">
                  <c:v>268.07100000000003</c:v>
                </c:pt>
                <c:pt idx="20934">
                  <c:v>268.07299999999998</c:v>
                </c:pt>
                <c:pt idx="20935">
                  <c:v>268.07499999999999</c:v>
                </c:pt>
                <c:pt idx="20936">
                  <c:v>268.07799999999997</c:v>
                </c:pt>
                <c:pt idx="20937">
                  <c:v>268.08</c:v>
                </c:pt>
                <c:pt idx="20938">
                  <c:v>268.08199999999999</c:v>
                </c:pt>
                <c:pt idx="20939">
                  <c:v>268.084</c:v>
                </c:pt>
                <c:pt idx="20940">
                  <c:v>268.08600000000001</c:v>
                </c:pt>
                <c:pt idx="20941">
                  <c:v>268.089</c:v>
                </c:pt>
                <c:pt idx="20942">
                  <c:v>268.09100000000001</c:v>
                </c:pt>
                <c:pt idx="20943">
                  <c:v>268.09300000000002</c:v>
                </c:pt>
                <c:pt idx="20944">
                  <c:v>268.09500000000003</c:v>
                </c:pt>
                <c:pt idx="20945">
                  <c:v>268.09800000000001</c:v>
                </c:pt>
                <c:pt idx="20946">
                  <c:v>268.10000000000002</c:v>
                </c:pt>
                <c:pt idx="20947">
                  <c:v>268.10199999999998</c:v>
                </c:pt>
                <c:pt idx="20948">
                  <c:v>268.10399999999998</c:v>
                </c:pt>
                <c:pt idx="20949">
                  <c:v>268.10599999999999</c:v>
                </c:pt>
                <c:pt idx="20950">
                  <c:v>268.10899999999998</c:v>
                </c:pt>
                <c:pt idx="20951">
                  <c:v>268.11099999999999</c:v>
                </c:pt>
                <c:pt idx="20952">
                  <c:v>268.11500000000001</c:v>
                </c:pt>
                <c:pt idx="20953">
                  <c:v>268.13200000000001</c:v>
                </c:pt>
                <c:pt idx="20954">
                  <c:v>268.20100000000002</c:v>
                </c:pt>
                <c:pt idx="20955">
                  <c:v>268.31299999999999</c:v>
                </c:pt>
                <c:pt idx="20956">
                  <c:v>268.42599999999999</c:v>
                </c:pt>
                <c:pt idx="20957">
                  <c:v>268.53899999999999</c:v>
                </c:pt>
                <c:pt idx="20958">
                  <c:v>268.65300000000002</c:v>
                </c:pt>
                <c:pt idx="20959">
                  <c:v>268.76799999999997</c:v>
                </c:pt>
                <c:pt idx="20960">
                  <c:v>268.88200000000001</c:v>
                </c:pt>
                <c:pt idx="20961">
                  <c:v>268.99799999999999</c:v>
                </c:pt>
                <c:pt idx="20962">
                  <c:v>269.11500000000001</c:v>
                </c:pt>
                <c:pt idx="20963">
                  <c:v>269.23500000000001</c:v>
                </c:pt>
                <c:pt idx="20964">
                  <c:v>269.35599999999999</c:v>
                </c:pt>
                <c:pt idx="20965">
                  <c:v>269.45699999999999</c:v>
                </c:pt>
                <c:pt idx="20966">
                  <c:v>269.48399999999998</c:v>
                </c:pt>
                <c:pt idx="20967">
                  <c:v>269.53500000000003</c:v>
                </c:pt>
                <c:pt idx="20968">
                  <c:v>269.642</c:v>
                </c:pt>
                <c:pt idx="20969">
                  <c:v>269.76600000000002</c:v>
                </c:pt>
                <c:pt idx="20970">
                  <c:v>269.88900000000001</c:v>
                </c:pt>
                <c:pt idx="20971">
                  <c:v>270.012</c:v>
                </c:pt>
                <c:pt idx="20972">
                  <c:v>270.13600000000002</c:v>
                </c:pt>
                <c:pt idx="20973">
                  <c:v>270.26</c:v>
                </c:pt>
                <c:pt idx="20974">
                  <c:v>270.38400000000001</c:v>
                </c:pt>
                <c:pt idx="20975">
                  <c:v>270.464</c:v>
                </c:pt>
                <c:pt idx="20976">
                  <c:v>270.49</c:v>
                </c:pt>
                <c:pt idx="20977">
                  <c:v>270.49599999999998</c:v>
                </c:pt>
                <c:pt idx="20978">
                  <c:v>270.49700000000001</c:v>
                </c:pt>
                <c:pt idx="20979">
                  <c:v>270.49900000000002</c:v>
                </c:pt>
                <c:pt idx="20980">
                  <c:v>270.50200000000001</c:v>
                </c:pt>
                <c:pt idx="20981">
                  <c:v>270.50299999999999</c:v>
                </c:pt>
                <c:pt idx="20982">
                  <c:v>270.50400000000002</c:v>
                </c:pt>
                <c:pt idx="20983">
                  <c:v>270.50900000000001</c:v>
                </c:pt>
                <c:pt idx="20984">
                  <c:v>270.52699999999999</c:v>
                </c:pt>
                <c:pt idx="20985">
                  <c:v>270.54500000000002</c:v>
                </c:pt>
                <c:pt idx="20986">
                  <c:v>270.54599999999999</c:v>
                </c:pt>
                <c:pt idx="20987">
                  <c:v>270.55</c:v>
                </c:pt>
                <c:pt idx="20988">
                  <c:v>270.55200000000002</c:v>
                </c:pt>
                <c:pt idx="20989">
                  <c:v>270.55500000000001</c:v>
                </c:pt>
                <c:pt idx="20990">
                  <c:v>270.55700000000002</c:v>
                </c:pt>
                <c:pt idx="20991">
                  <c:v>270.56</c:v>
                </c:pt>
                <c:pt idx="20992">
                  <c:v>270.56200000000001</c:v>
                </c:pt>
                <c:pt idx="20993">
                  <c:v>270.56400000000002</c:v>
                </c:pt>
                <c:pt idx="20994">
                  <c:v>270.56599999999997</c:v>
                </c:pt>
                <c:pt idx="20995">
                  <c:v>270.56799999999998</c:v>
                </c:pt>
                <c:pt idx="20996">
                  <c:v>270.57</c:v>
                </c:pt>
                <c:pt idx="20997">
                  <c:v>270.572</c:v>
                </c:pt>
                <c:pt idx="20998">
                  <c:v>270.57400000000001</c:v>
                </c:pt>
                <c:pt idx="20999">
                  <c:v>270.60199999999998</c:v>
                </c:pt>
                <c:pt idx="21000">
                  <c:v>270.68200000000002</c:v>
                </c:pt>
                <c:pt idx="21001">
                  <c:v>270.791</c:v>
                </c:pt>
                <c:pt idx="21002">
                  <c:v>270.90600000000001</c:v>
                </c:pt>
                <c:pt idx="21003">
                  <c:v>271.02199999999999</c:v>
                </c:pt>
                <c:pt idx="21004">
                  <c:v>271.14</c:v>
                </c:pt>
                <c:pt idx="21005">
                  <c:v>271.25900000000001</c:v>
                </c:pt>
                <c:pt idx="21006">
                  <c:v>271.37700000000001</c:v>
                </c:pt>
                <c:pt idx="21007">
                  <c:v>271.49299999999999</c:v>
                </c:pt>
                <c:pt idx="21008">
                  <c:v>271.59500000000003</c:v>
                </c:pt>
                <c:pt idx="21009">
                  <c:v>271.654</c:v>
                </c:pt>
                <c:pt idx="21010">
                  <c:v>271.69600000000003</c:v>
                </c:pt>
                <c:pt idx="21011">
                  <c:v>271.80599999999998</c:v>
                </c:pt>
                <c:pt idx="21012">
                  <c:v>271.92899999999997</c:v>
                </c:pt>
                <c:pt idx="21013">
                  <c:v>272.05099999999999</c:v>
                </c:pt>
                <c:pt idx="21014">
                  <c:v>272.17399999999998</c:v>
                </c:pt>
                <c:pt idx="21015">
                  <c:v>272.29700000000003</c:v>
                </c:pt>
                <c:pt idx="21016">
                  <c:v>272.41899999999998</c:v>
                </c:pt>
                <c:pt idx="21017">
                  <c:v>272.54000000000002</c:v>
                </c:pt>
                <c:pt idx="21018">
                  <c:v>272.62099999999998</c:v>
                </c:pt>
                <c:pt idx="21019">
                  <c:v>272.65300000000002</c:v>
                </c:pt>
                <c:pt idx="21020">
                  <c:v>272.68700000000001</c:v>
                </c:pt>
                <c:pt idx="21021">
                  <c:v>272.72800000000001</c:v>
                </c:pt>
                <c:pt idx="21022">
                  <c:v>272.77699999999999</c:v>
                </c:pt>
                <c:pt idx="21023">
                  <c:v>272.83</c:v>
                </c:pt>
                <c:pt idx="21024">
                  <c:v>272.887</c:v>
                </c:pt>
                <c:pt idx="21025">
                  <c:v>272.94900000000001</c:v>
                </c:pt>
                <c:pt idx="21026">
                  <c:v>273.03500000000003</c:v>
                </c:pt>
                <c:pt idx="21027">
                  <c:v>273.072</c:v>
                </c:pt>
                <c:pt idx="21028">
                  <c:v>273.07900000000001</c:v>
                </c:pt>
                <c:pt idx="21029">
                  <c:v>273.08</c:v>
                </c:pt>
                <c:pt idx="21030">
                  <c:v>273.08300000000003</c:v>
                </c:pt>
                <c:pt idx="21031">
                  <c:v>273.08499999999998</c:v>
                </c:pt>
                <c:pt idx="21032">
                  <c:v>273.08800000000002</c:v>
                </c:pt>
                <c:pt idx="21033">
                  <c:v>273.089</c:v>
                </c:pt>
                <c:pt idx="21034">
                  <c:v>273.09100000000001</c:v>
                </c:pt>
                <c:pt idx="21035">
                  <c:v>273.09300000000002</c:v>
                </c:pt>
                <c:pt idx="21036">
                  <c:v>273.096</c:v>
                </c:pt>
                <c:pt idx="21037">
                  <c:v>273.09800000000001</c:v>
                </c:pt>
                <c:pt idx="21038">
                  <c:v>273.10000000000002</c:v>
                </c:pt>
                <c:pt idx="21039">
                  <c:v>273.10199999999998</c:v>
                </c:pt>
                <c:pt idx="21040">
                  <c:v>273.10500000000002</c:v>
                </c:pt>
                <c:pt idx="21041">
                  <c:v>273.10700000000003</c:v>
                </c:pt>
                <c:pt idx="21042">
                  <c:v>273.11</c:v>
                </c:pt>
                <c:pt idx="21043">
                  <c:v>273.113</c:v>
                </c:pt>
                <c:pt idx="21044">
                  <c:v>273.11500000000001</c:v>
                </c:pt>
                <c:pt idx="21045">
                  <c:v>273.11700000000002</c:v>
                </c:pt>
                <c:pt idx="21046">
                  <c:v>273.12</c:v>
                </c:pt>
                <c:pt idx="21047">
                  <c:v>273.12200000000001</c:v>
                </c:pt>
                <c:pt idx="21048">
                  <c:v>273.125</c:v>
                </c:pt>
                <c:pt idx="21049">
                  <c:v>273.13499999999999</c:v>
                </c:pt>
                <c:pt idx="21050">
                  <c:v>273.19400000000002</c:v>
                </c:pt>
                <c:pt idx="21051">
                  <c:v>273.303</c:v>
                </c:pt>
                <c:pt idx="21052">
                  <c:v>273.41800000000001</c:v>
                </c:pt>
                <c:pt idx="21053">
                  <c:v>273.53500000000003</c:v>
                </c:pt>
                <c:pt idx="21054">
                  <c:v>273.65100000000001</c:v>
                </c:pt>
                <c:pt idx="21055">
                  <c:v>273.76499999999999</c:v>
                </c:pt>
                <c:pt idx="21056">
                  <c:v>273.87900000000002</c:v>
                </c:pt>
                <c:pt idx="21057">
                  <c:v>273.99200000000002</c:v>
                </c:pt>
                <c:pt idx="21058">
                  <c:v>274.10700000000003</c:v>
                </c:pt>
                <c:pt idx="21059">
                  <c:v>274.23200000000003</c:v>
                </c:pt>
                <c:pt idx="21060">
                  <c:v>274.36200000000002</c:v>
                </c:pt>
                <c:pt idx="21061">
                  <c:v>274.49099999999999</c:v>
                </c:pt>
                <c:pt idx="21062">
                  <c:v>274.62099999999998</c:v>
                </c:pt>
                <c:pt idx="21063">
                  <c:v>274.75</c:v>
                </c:pt>
                <c:pt idx="21064">
                  <c:v>274.87900000000002</c:v>
                </c:pt>
                <c:pt idx="21065">
                  <c:v>275.00900000000001</c:v>
                </c:pt>
                <c:pt idx="21066">
                  <c:v>275.13799999999998</c:v>
                </c:pt>
                <c:pt idx="21067">
                  <c:v>275.23500000000001</c:v>
                </c:pt>
                <c:pt idx="21068">
                  <c:v>275.274</c:v>
                </c:pt>
                <c:pt idx="21069">
                  <c:v>275.27699999999999</c:v>
                </c:pt>
                <c:pt idx="21070">
                  <c:v>275.27999999999997</c:v>
                </c:pt>
                <c:pt idx="21071">
                  <c:v>275.29199999999997</c:v>
                </c:pt>
                <c:pt idx="21072">
                  <c:v>275.327</c:v>
                </c:pt>
                <c:pt idx="21073">
                  <c:v>275.36700000000002</c:v>
                </c:pt>
                <c:pt idx="21074">
                  <c:v>275.41399999999999</c:v>
                </c:pt>
                <c:pt idx="21075">
                  <c:v>275.46199999999999</c:v>
                </c:pt>
                <c:pt idx="21076">
                  <c:v>275.50799999999998</c:v>
                </c:pt>
                <c:pt idx="21077">
                  <c:v>275.54300000000001</c:v>
                </c:pt>
                <c:pt idx="21078">
                  <c:v>275.56200000000001</c:v>
                </c:pt>
                <c:pt idx="21079">
                  <c:v>275.56400000000002</c:v>
                </c:pt>
                <c:pt idx="21080">
                  <c:v>275.56599999999997</c:v>
                </c:pt>
                <c:pt idx="21081">
                  <c:v>275.58499999999998</c:v>
                </c:pt>
                <c:pt idx="21082">
                  <c:v>275.608</c:v>
                </c:pt>
                <c:pt idx="21083">
                  <c:v>275.61</c:v>
                </c:pt>
                <c:pt idx="21084">
                  <c:v>275.61099999999999</c:v>
                </c:pt>
                <c:pt idx="21085">
                  <c:v>275.61500000000001</c:v>
                </c:pt>
                <c:pt idx="21086">
                  <c:v>275.61799999999999</c:v>
                </c:pt>
                <c:pt idx="21087">
                  <c:v>275.63600000000002</c:v>
                </c:pt>
                <c:pt idx="21088">
                  <c:v>275.66199999999998</c:v>
                </c:pt>
                <c:pt idx="21089">
                  <c:v>275.685</c:v>
                </c:pt>
                <c:pt idx="21090">
                  <c:v>275.70699999999999</c:v>
                </c:pt>
                <c:pt idx="21091">
                  <c:v>275.72000000000003</c:v>
                </c:pt>
                <c:pt idx="21092">
                  <c:v>275.726</c:v>
                </c:pt>
                <c:pt idx="21093">
                  <c:v>275.73099999999999</c:v>
                </c:pt>
                <c:pt idx="21094">
                  <c:v>275.73500000000001</c:v>
                </c:pt>
                <c:pt idx="21095">
                  <c:v>275.738</c:v>
                </c:pt>
                <c:pt idx="21096">
                  <c:v>275.74</c:v>
                </c:pt>
                <c:pt idx="21097">
                  <c:v>275.74200000000002</c:v>
                </c:pt>
                <c:pt idx="21098">
                  <c:v>275.74400000000003</c:v>
                </c:pt>
                <c:pt idx="21099">
                  <c:v>275.74700000000001</c:v>
                </c:pt>
                <c:pt idx="21100">
                  <c:v>275.75</c:v>
                </c:pt>
                <c:pt idx="21101">
                  <c:v>275.75099999999998</c:v>
                </c:pt>
                <c:pt idx="21102">
                  <c:v>275.75299999999999</c:v>
                </c:pt>
                <c:pt idx="21103">
                  <c:v>275.755</c:v>
                </c:pt>
                <c:pt idx="21104">
                  <c:v>275.75799999999998</c:v>
                </c:pt>
                <c:pt idx="21105">
                  <c:v>275.76</c:v>
                </c:pt>
                <c:pt idx="21106">
                  <c:v>275.762</c:v>
                </c:pt>
                <c:pt idx="21107">
                  <c:v>275.76400000000001</c:v>
                </c:pt>
                <c:pt idx="21108">
                  <c:v>275.767</c:v>
                </c:pt>
                <c:pt idx="21109">
                  <c:v>275.76900000000001</c:v>
                </c:pt>
                <c:pt idx="21110">
                  <c:v>275.77100000000002</c:v>
                </c:pt>
                <c:pt idx="21111">
                  <c:v>275.77300000000002</c:v>
                </c:pt>
                <c:pt idx="21112">
                  <c:v>275.77499999999998</c:v>
                </c:pt>
                <c:pt idx="21113">
                  <c:v>275.77800000000002</c:v>
                </c:pt>
                <c:pt idx="21114">
                  <c:v>275.77999999999997</c:v>
                </c:pt>
                <c:pt idx="21115">
                  <c:v>275.78199999999998</c:v>
                </c:pt>
                <c:pt idx="21116">
                  <c:v>275.78399999999999</c:v>
                </c:pt>
                <c:pt idx="21117">
                  <c:v>275.78699999999998</c:v>
                </c:pt>
                <c:pt idx="21118">
                  <c:v>275.78899999999999</c:v>
                </c:pt>
                <c:pt idx="21119">
                  <c:v>275.79199999999997</c:v>
                </c:pt>
                <c:pt idx="21120">
                  <c:v>275.79399999999998</c:v>
                </c:pt>
                <c:pt idx="21121">
                  <c:v>275.79599999999999</c:v>
                </c:pt>
                <c:pt idx="21122">
                  <c:v>275.798</c:v>
                </c:pt>
                <c:pt idx="21123">
                  <c:v>275.80099999999999</c:v>
                </c:pt>
                <c:pt idx="21124">
                  <c:v>275.803</c:v>
                </c:pt>
                <c:pt idx="21125">
                  <c:v>275.80500000000001</c:v>
                </c:pt>
                <c:pt idx="21126">
                  <c:v>275.80700000000002</c:v>
                </c:pt>
                <c:pt idx="21127">
                  <c:v>275.81</c:v>
                </c:pt>
                <c:pt idx="21128">
                  <c:v>275.81299999999999</c:v>
                </c:pt>
                <c:pt idx="21129">
                  <c:v>275.81599999999997</c:v>
                </c:pt>
                <c:pt idx="21130">
                  <c:v>275.81900000000002</c:v>
                </c:pt>
                <c:pt idx="21131">
                  <c:v>275.82100000000003</c:v>
                </c:pt>
                <c:pt idx="21132">
                  <c:v>275.82400000000001</c:v>
                </c:pt>
                <c:pt idx="21133">
                  <c:v>275.82600000000002</c:v>
                </c:pt>
                <c:pt idx="21134">
                  <c:v>275.82900000000001</c:v>
                </c:pt>
                <c:pt idx="21135">
                  <c:v>275.83100000000002</c:v>
                </c:pt>
                <c:pt idx="21136">
                  <c:v>275.83600000000001</c:v>
                </c:pt>
                <c:pt idx="21137">
                  <c:v>275.88</c:v>
                </c:pt>
                <c:pt idx="21138">
                  <c:v>275.97399999999999</c:v>
                </c:pt>
                <c:pt idx="21139">
                  <c:v>276.08699999999999</c:v>
                </c:pt>
                <c:pt idx="21140">
                  <c:v>276.202</c:v>
                </c:pt>
                <c:pt idx="21141">
                  <c:v>276.31799999999998</c:v>
                </c:pt>
                <c:pt idx="21142">
                  <c:v>276.43099999999998</c:v>
                </c:pt>
                <c:pt idx="21143">
                  <c:v>276.54399999999998</c:v>
                </c:pt>
                <c:pt idx="21144">
                  <c:v>276.65699999999998</c:v>
                </c:pt>
                <c:pt idx="21145">
                  <c:v>276.77100000000002</c:v>
                </c:pt>
                <c:pt idx="21146">
                  <c:v>276.88600000000002</c:v>
                </c:pt>
                <c:pt idx="21147">
                  <c:v>276.99900000000002</c:v>
                </c:pt>
                <c:pt idx="21148">
                  <c:v>277.12400000000002</c:v>
                </c:pt>
                <c:pt idx="21149">
                  <c:v>277.25299999999999</c:v>
                </c:pt>
                <c:pt idx="21150">
                  <c:v>277.38200000000001</c:v>
                </c:pt>
                <c:pt idx="21151">
                  <c:v>277.51100000000002</c:v>
                </c:pt>
                <c:pt idx="21152">
                  <c:v>277.64</c:v>
                </c:pt>
                <c:pt idx="21153">
                  <c:v>277.738</c:v>
                </c:pt>
                <c:pt idx="21154">
                  <c:v>277.77600000000001</c:v>
                </c:pt>
                <c:pt idx="21155">
                  <c:v>277.78199999999998</c:v>
                </c:pt>
                <c:pt idx="21156">
                  <c:v>277.78399999999999</c:v>
                </c:pt>
                <c:pt idx="21157">
                  <c:v>277.78699999999998</c:v>
                </c:pt>
                <c:pt idx="21158">
                  <c:v>277.79000000000002</c:v>
                </c:pt>
                <c:pt idx="21159">
                  <c:v>277.79199999999997</c:v>
                </c:pt>
                <c:pt idx="21160">
                  <c:v>277.79500000000002</c:v>
                </c:pt>
                <c:pt idx="21161">
                  <c:v>277.80799999999999</c:v>
                </c:pt>
                <c:pt idx="21162">
                  <c:v>277.87200000000001</c:v>
                </c:pt>
                <c:pt idx="21163">
                  <c:v>277.98500000000001</c:v>
                </c:pt>
                <c:pt idx="21164">
                  <c:v>278.113</c:v>
                </c:pt>
                <c:pt idx="21165">
                  <c:v>278.24099999999999</c:v>
                </c:pt>
                <c:pt idx="21166">
                  <c:v>278.37</c:v>
                </c:pt>
                <c:pt idx="21167">
                  <c:v>278.5</c:v>
                </c:pt>
                <c:pt idx="21168">
                  <c:v>278.62900000000002</c:v>
                </c:pt>
                <c:pt idx="21169">
                  <c:v>278.75900000000001</c:v>
                </c:pt>
                <c:pt idx="21170">
                  <c:v>278.88799999999998</c:v>
                </c:pt>
                <c:pt idx="21171">
                  <c:v>279.017</c:v>
                </c:pt>
                <c:pt idx="21172">
                  <c:v>279.14699999999999</c:v>
                </c:pt>
                <c:pt idx="21173">
                  <c:v>279.26100000000002</c:v>
                </c:pt>
                <c:pt idx="21174">
                  <c:v>279.29599999999999</c:v>
                </c:pt>
                <c:pt idx="21175">
                  <c:v>279.30099999999999</c:v>
                </c:pt>
                <c:pt idx="21176">
                  <c:v>279.30099999999999</c:v>
                </c:pt>
                <c:pt idx="21177">
                  <c:v>279.30200000000002</c:v>
                </c:pt>
                <c:pt idx="21178">
                  <c:v>279.30399999999997</c:v>
                </c:pt>
                <c:pt idx="21179">
                  <c:v>279.30500000000001</c:v>
                </c:pt>
                <c:pt idx="21180">
                  <c:v>279.30700000000002</c:v>
                </c:pt>
                <c:pt idx="21181">
                  <c:v>279.31200000000001</c:v>
                </c:pt>
                <c:pt idx="21182">
                  <c:v>279.33600000000001</c:v>
                </c:pt>
                <c:pt idx="21183">
                  <c:v>279.37299999999999</c:v>
                </c:pt>
                <c:pt idx="21184">
                  <c:v>279.416</c:v>
                </c:pt>
                <c:pt idx="21185">
                  <c:v>279.46600000000001</c:v>
                </c:pt>
                <c:pt idx="21186">
                  <c:v>279.52100000000002</c:v>
                </c:pt>
                <c:pt idx="21187">
                  <c:v>279.57900000000001</c:v>
                </c:pt>
                <c:pt idx="21188">
                  <c:v>279.63900000000001</c:v>
                </c:pt>
                <c:pt idx="21189">
                  <c:v>279.697</c:v>
                </c:pt>
                <c:pt idx="21190">
                  <c:v>279.75299999999999</c:v>
                </c:pt>
                <c:pt idx="21191">
                  <c:v>279.80700000000002</c:v>
                </c:pt>
                <c:pt idx="21192">
                  <c:v>279.86</c:v>
                </c:pt>
                <c:pt idx="21193">
                  <c:v>279.91300000000001</c:v>
                </c:pt>
                <c:pt idx="21194">
                  <c:v>279.96600000000001</c:v>
                </c:pt>
                <c:pt idx="21195">
                  <c:v>280.01900000000001</c:v>
                </c:pt>
                <c:pt idx="21196">
                  <c:v>280.072</c:v>
                </c:pt>
                <c:pt idx="21197">
                  <c:v>280.12400000000002</c:v>
                </c:pt>
                <c:pt idx="21198">
                  <c:v>280.17599999999999</c:v>
                </c:pt>
                <c:pt idx="21199">
                  <c:v>280.22699999999998</c:v>
                </c:pt>
                <c:pt idx="21200">
                  <c:v>280.27800000000002</c:v>
                </c:pt>
                <c:pt idx="21201">
                  <c:v>280.327</c:v>
                </c:pt>
                <c:pt idx="21202">
                  <c:v>280.375</c:v>
                </c:pt>
                <c:pt idx="21203">
                  <c:v>280.42</c:v>
                </c:pt>
                <c:pt idx="21204">
                  <c:v>280.45999999999998</c:v>
                </c:pt>
                <c:pt idx="21205">
                  <c:v>280.5</c:v>
                </c:pt>
                <c:pt idx="21206">
                  <c:v>280.53899999999999</c:v>
                </c:pt>
                <c:pt idx="21207">
                  <c:v>280.577</c:v>
                </c:pt>
                <c:pt idx="21208">
                  <c:v>280.61599999999999</c:v>
                </c:pt>
                <c:pt idx="21209">
                  <c:v>280.654</c:v>
                </c:pt>
                <c:pt idx="21210">
                  <c:v>280.69200000000001</c:v>
                </c:pt>
                <c:pt idx="21211">
                  <c:v>280.73</c:v>
                </c:pt>
                <c:pt idx="21212">
                  <c:v>280.76799999999997</c:v>
                </c:pt>
                <c:pt idx="21213">
                  <c:v>280.80599999999998</c:v>
                </c:pt>
                <c:pt idx="21214">
                  <c:v>280.839</c:v>
                </c:pt>
                <c:pt idx="21215">
                  <c:v>280.86399999999998</c:v>
                </c:pt>
                <c:pt idx="21216">
                  <c:v>280.875</c:v>
                </c:pt>
                <c:pt idx="21217">
                  <c:v>280.87700000000001</c:v>
                </c:pt>
                <c:pt idx="21218">
                  <c:v>280.88</c:v>
                </c:pt>
                <c:pt idx="21219">
                  <c:v>280.88200000000001</c:v>
                </c:pt>
                <c:pt idx="21220">
                  <c:v>280.88499999999999</c:v>
                </c:pt>
                <c:pt idx="21221">
                  <c:v>280.887</c:v>
                </c:pt>
                <c:pt idx="21222">
                  <c:v>280.89</c:v>
                </c:pt>
                <c:pt idx="21223">
                  <c:v>280.89400000000001</c:v>
                </c:pt>
                <c:pt idx="21224">
                  <c:v>280.89800000000002</c:v>
                </c:pt>
                <c:pt idx="21225">
                  <c:v>280.90199999999999</c:v>
                </c:pt>
                <c:pt idx="21226">
                  <c:v>280.90499999999997</c:v>
                </c:pt>
                <c:pt idx="21227">
                  <c:v>280.90699999999998</c:v>
                </c:pt>
                <c:pt idx="21228">
                  <c:v>280.911</c:v>
                </c:pt>
                <c:pt idx="21229">
                  <c:v>280.91500000000002</c:v>
                </c:pt>
                <c:pt idx="21230">
                  <c:v>280.91800000000001</c:v>
                </c:pt>
                <c:pt idx="21231">
                  <c:v>280.92099999999999</c:v>
                </c:pt>
                <c:pt idx="21232">
                  <c:v>280.92500000000001</c:v>
                </c:pt>
                <c:pt idx="21233">
                  <c:v>280.93099999999998</c:v>
                </c:pt>
                <c:pt idx="21234">
                  <c:v>280.93400000000003</c:v>
                </c:pt>
                <c:pt idx="21235">
                  <c:v>280.93799999999999</c:v>
                </c:pt>
                <c:pt idx="21236">
                  <c:v>280.94</c:v>
                </c:pt>
                <c:pt idx="21237">
                  <c:v>280.94200000000001</c:v>
                </c:pt>
                <c:pt idx="21238">
                  <c:v>280.95299999999997</c:v>
                </c:pt>
                <c:pt idx="21239">
                  <c:v>280.98099999999999</c:v>
                </c:pt>
                <c:pt idx="21240">
                  <c:v>281.01799999999997</c:v>
                </c:pt>
                <c:pt idx="21241">
                  <c:v>281.065</c:v>
                </c:pt>
                <c:pt idx="21242">
                  <c:v>281.11799999999999</c:v>
                </c:pt>
                <c:pt idx="21243">
                  <c:v>281.15699999999998</c:v>
                </c:pt>
                <c:pt idx="21244">
                  <c:v>281.19200000000001</c:v>
                </c:pt>
                <c:pt idx="21245">
                  <c:v>281.23200000000003</c:v>
                </c:pt>
                <c:pt idx="21246">
                  <c:v>281.26499999999999</c:v>
                </c:pt>
                <c:pt idx="21247">
                  <c:v>281.29199999999997</c:v>
                </c:pt>
                <c:pt idx="21248">
                  <c:v>281.322</c:v>
                </c:pt>
                <c:pt idx="21249">
                  <c:v>281.35000000000002</c:v>
                </c:pt>
                <c:pt idx="21250">
                  <c:v>281.36500000000001</c:v>
                </c:pt>
                <c:pt idx="21251">
                  <c:v>281.36700000000002</c:v>
                </c:pt>
                <c:pt idx="21252">
                  <c:v>281.37099999999998</c:v>
                </c:pt>
                <c:pt idx="21253">
                  <c:v>281.37400000000002</c:v>
                </c:pt>
                <c:pt idx="21254">
                  <c:v>281.37599999999998</c:v>
                </c:pt>
                <c:pt idx="21255">
                  <c:v>281.37900000000002</c:v>
                </c:pt>
                <c:pt idx="21256">
                  <c:v>281.38200000000001</c:v>
                </c:pt>
                <c:pt idx="21257">
                  <c:v>281.38499999999999</c:v>
                </c:pt>
                <c:pt idx="21258">
                  <c:v>281.387</c:v>
                </c:pt>
                <c:pt idx="21259">
                  <c:v>281.392</c:v>
                </c:pt>
                <c:pt idx="21260">
                  <c:v>281.41300000000001</c:v>
                </c:pt>
                <c:pt idx="21261">
                  <c:v>281.416</c:v>
                </c:pt>
                <c:pt idx="21262">
                  <c:v>281.41899999999998</c:v>
                </c:pt>
                <c:pt idx="21263">
                  <c:v>281.42099999999999</c:v>
                </c:pt>
                <c:pt idx="21264">
                  <c:v>281.42399999999998</c:v>
                </c:pt>
                <c:pt idx="21265">
                  <c:v>281.42700000000002</c:v>
                </c:pt>
                <c:pt idx="21266">
                  <c:v>281.42899999999997</c:v>
                </c:pt>
                <c:pt idx="21267">
                  <c:v>281.43099999999998</c:v>
                </c:pt>
                <c:pt idx="21268">
                  <c:v>281.43299999999999</c:v>
                </c:pt>
                <c:pt idx="21269">
                  <c:v>281.435</c:v>
                </c:pt>
                <c:pt idx="21270">
                  <c:v>281.43599999999998</c:v>
                </c:pt>
                <c:pt idx="21271">
                  <c:v>281.43700000000001</c:v>
                </c:pt>
                <c:pt idx="21272">
                  <c:v>281.45</c:v>
                </c:pt>
                <c:pt idx="21273">
                  <c:v>281.483</c:v>
                </c:pt>
                <c:pt idx="21274">
                  <c:v>281.52100000000002</c:v>
                </c:pt>
                <c:pt idx="21275">
                  <c:v>281.55799999999999</c:v>
                </c:pt>
                <c:pt idx="21276">
                  <c:v>281.58699999999999</c:v>
                </c:pt>
                <c:pt idx="21277">
                  <c:v>281.61200000000002</c:v>
                </c:pt>
                <c:pt idx="21278">
                  <c:v>281.63400000000001</c:v>
                </c:pt>
                <c:pt idx="21279">
                  <c:v>281.65499999999997</c:v>
                </c:pt>
                <c:pt idx="21280">
                  <c:v>281.67599999999999</c:v>
                </c:pt>
                <c:pt idx="21281">
                  <c:v>281.69400000000002</c:v>
                </c:pt>
                <c:pt idx="21282">
                  <c:v>281.70400000000001</c:v>
                </c:pt>
                <c:pt idx="21283">
                  <c:v>281.70600000000002</c:v>
                </c:pt>
                <c:pt idx="21284">
                  <c:v>281.70800000000003</c:v>
                </c:pt>
                <c:pt idx="21285">
                  <c:v>281.70999999999998</c:v>
                </c:pt>
                <c:pt idx="21286">
                  <c:v>281.71199999999999</c:v>
                </c:pt>
                <c:pt idx="21287">
                  <c:v>281.714</c:v>
                </c:pt>
                <c:pt idx="21288">
                  <c:v>281.71699999999998</c:v>
                </c:pt>
                <c:pt idx="21289">
                  <c:v>281.71899999999999</c:v>
                </c:pt>
                <c:pt idx="21290">
                  <c:v>281.721</c:v>
                </c:pt>
                <c:pt idx="21291">
                  <c:v>281.72300000000001</c:v>
                </c:pt>
                <c:pt idx="21292">
                  <c:v>281.72500000000002</c:v>
                </c:pt>
                <c:pt idx="21293">
                  <c:v>281.72800000000001</c:v>
                </c:pt>
                <c:pt idx="21294">
                  <c:v>281.73</c:v>
                </c:pt>
                <c:pt idx="21295">
                  <c:v>281.73200000000003</c:v>
                </c:pt>
                <c:pt idx="21296">
                  <c:v>281.73399999999998</c:v>
                </c:pt>
                <c:pt idx="21297">
                  <c:v>281.73700000000002</c:v>
                </c:pt>
                <c:pt idx="21298">
                  <c:v>281.73899999999998</c:v>
                </c:pt>
                <c:pt idx="21299">
                  <c:v>281.74099999999999</c:v>
                </c:pt>
                <c:pt idx="21300">
                  <c:v>281.74299999999999</c:v>
                </c:pt>
                <c:pt idx="21301">
                  <c:v>281.745</c:v>
                </c:pt>
                <c:pt idx="21302">
                  <c:v>281.74799999999999</c:v>
                </c:pt>
                <c:pt idx="21303">
                  <c:v>281.75</c:v>
                </c:pt>
                <c:pt idx="21304">
                  <c:v>281.75200000000001</c:v>
                </c:pt>
                <c:pt idx="21305">
                  <c:v>281.75400000000002</c:v>
                </c:pt>
                <c:pt idx="21306">
                  <c:v>281.75700000000001</c:v>
                </c:pt>
                <c:pt idx="21307">
                  <c:v>281.75900000000001</c:v>
                </c:pt>
                <c:pt idx="21308">
                  <c:v>281.76100000000002</c:v>
                </c:pt>
                <c:pt idx="21309">
                  <c:v>281.76299999999998</c:v>
                </c:pt>
                <c:pt idx="21310">
                  <c:v>281.76499999999999</c:v>
                </c:pt>
                <c:pt idx="21311">
                  <c:v>281.76799999999997</c:v>
                </c:pt>
                <c:pt idx="21312">
                  <c:v>281.77</c:v>
                </c:pt>
                <c:pt idx="21313">
                  <c:v>281.77199999999999</c:v>
                </c:pt>
                <c:pt idx="21314">
                  <c:v>281.774</c:v>
                </c:pt>
                <c:pt idx="21315">
                  <c:v>281.77600000000001</c:v>
                </c:pt>
                <c:pt idx="21316">
                  <c:v>281.779</c:v>
                </c:pt>
                <c:pt idx="21317">
                  <c:v>281.78100000000001</c:v>
                </c:pt>
                <c:pt idx="21318">
                  <c:v>281.78300000000002</c:v>
                </c:pt>
                <c:pt idx="21319">
                  <c:v>281.78500000000003</c:v>
                </c:pt>
                <c:pt idx="21320">
                  <c:v>281.78800000000001</c:v>
                </c:pt>
                <c:pt idx="21321">
                  <c:v>281.79000000000002</c:v>
                </c:pt>
                <c:pt idx="21322">
                  <c:v>281.79199999999997</c:v>
                </c:pt>
                <c:pt idx="21323">
                  <c:v>281.79399999999998</c:v>
                </c:pt>
                <c:pt idx="21324">
                  <c:v>281.79700000000003</c:v>
                </c:pt>
                <c:pt idx="21325">
                  <c:v>281.79899999999998</c:v>
                </c:pt>
                <c:pt idx="21326">
                  <c:v>281.80099999999999</c:v>
                </c:pt>
                <c:pt idx="21327">
                  <c:v>281.803</c:v>
                </c:pt>
                <c:pt idx="21328">
                  <c:v>281.80500000000001</c:v>
                </c:pt>
                <c:pt idx="21329">
                  <c:v>281.80799999999999</c:v>
                </c:pt>
                <c:pt idx="21330">
                  <c:v>281.81</c:v>
                </c:pt>
                <c:pt idx="21331">
                  <c:v>281.81200000000001</c:v>
                </c:pt>
                <c:pt idx="21332">
                  <c:v>281.815</c:v>
                </c:pt>
                <c:pt idx="21333">
                  <c:v>281.81700000000001</c:v>
                </c:pt>
                <c:pt idx="21334">
                  <c:v>281.81900000000002</c:v>
                </c:pt>
                <c:pt idx="21335">
                  <c:v>281.822</c:v>
                </c:pt>
                <c:pt idx="21336">
                  <c:v>281.82400000000001</c:v>
                </c:pt>
                <c:pt idx="21337">
                  <c:v>281.82600000000002</c:v>
                </c:pt>
                <c:pt idx="21338">
                  <c:v>281.82799999999997</c:v>
                </c:pt>
                <c:pt idx="21339">
                  <c:v>281.83</c:v>
                </c:pt>
                <c:pt idx="21340">
                  <c:v>281.83300000000003</c:v>
                </c:pt>
                <c:pt idx="21341">
                  <c:v>281.83499999999998</c:v>
                </c:pt>
                <c:pt idx="21342">
                  <c:v>281.83699999999999</c:v>
                </c:pt>
                <c:pt idx="21343">
                  <c:v>281.839</c:v>
                </c:pt>
                <c:pt idx="21344">
                  <c:v>281.84199999999998</c:v>
                </c:pt>
                <c:pt idx="21345">
                  <c:v>281.84399999999999</c:v>
                </c:pt>
                <c:pt idx="21346">
                  <c:v>281.846</c:v>
                </c:pt>
                <c:pt idx="21347">
                  <c:v>281.84800000000001</c:v>
                </c:pt>
                <c:pt idx="21348">
                  <c:v>281.85000000000002</c:v>
                </c:pt>
                <c:pt idx="21349">
                  <c:v>281.85300000000001</c:v>
                </c:pt>
                <c:pt idx="21350">
                  <c:v>281.85500000000002</c:v>
                </c:pt>
                <c:pt idx="21351">
                  <c:v>281.858</c:v>
                </c:pt>
                <c:pt idx="21352">
                  <c:v>281.86099999999999</c:v>
                </c:pt>
                <c:pt idx="21353">
                  <c:v>281.86399999999998</c:v>
                </c:pt>
                <c:pt idx="21354">
                  <c:v>281.86599999999999</c:v>
                </c:pt>
                <c:pt idx="21355">
                  <c:v>281.86799999999999</c:v>
                </c:pt>
                <c:pt idx="21356">
                  <c:v>281.87</c:v>
                </c:pt>
                <c:pt idx="21357">
                  <c:v>281.87299999999999</c:v>
                </c:pt>
                <c:pt idx="21358">
                  <c:v>281.875</c:v>
                </c:pt>
                <c:pt idx="21359">
                  <c:v>281.87700000000001</c:v>
                </c:pt>
                <c:pt idx="21360">
                  <c:v>281.87900000000002</c:v>
                </c:pt>
                <c:pt idx="21361">
                  <c:v>281.88200000000001</c:v>
                </c:pt>
                <c:pt idx="21362">
                  <c:v>281.88400000000001</c:v>
                </c:pt>
                <c:pt idx="21363">
                  <c:v>281.88600000000002</c:v>
                </c:pt>
                <c:pt idx="21364">
                  <c:v>281.88799999999998</c:v>
                </c:pt>
                <c:pt idx="21365">
                  <c:v>281.89100000000002</c:v>
                </c:pt>
                <c:pt idx="21366">
                  <c:v>281.89299999999997</c:v>
                </c:pt>
                <c:pt idx="21367">
                  <c:v>281.89499999999998</c:v>
                </c:pt>
                <c:pt idx="21368">
                  <c:v>281.89800000000002</c:v>
                </c:pt>
                <c:pt idx="21369">
                  <c:v>281.90100000000001</c:v>
                </c:pt>
                <c:pt idx="21370">
                  <c:v>281.90300000000002</c:v>
                </c:pt>
                <c:pt idx="21371">
                  <c:v>281.90600000000001</c:v>
                </c:pt>
                <c:pt idx="21372">
                  <c:v>281.90800000000002</c:v>
                </c:pt>
                <c:pt idx="21373">
                  <c:v>281.91000000000003</c:v>
                </c:pt>
                <c:pt idx="21374">
                  <c:v>281.91300000000001</c:v>
                </c:pt>
                <c:pt idx="21375">
                  <c:v>281.91500000000002</c:v>
                </c:pt>
                <c:pt idx="21376">
                  <c:v>281.91699999999997</c:v>
                </c:pt>
                <c:pt idx="21377">
                  <c:v>281.91899999999998</c:v>
                </c:pt>
                <c:pt idx="21378">
                  <c:v>281.92200000000003</c:v>
                </c:pt>
                <c:pt idx="21379">
                  <c:v>281.92399999999998</c:v>
                </c:pt>
                <c:pt idx="21380">
                  <c:v>281.92599999999999</c:v>
                </c:pt>
                <c:pt idx="21381">
                  <c:v>281.928</c:v>
                </c:pt>
                <c:pt idx="21382">
                  <c:v>281.93099999999998</c:v>
                </c:pt>
                <c:pt idx="21383">
                  <c:v>281.93299999999999</c:v>
                </c:pt>
                <c:pt idx="21384">
                  <c:v>281.935</c:v>
                </c:pt>
                <c:pt idx="21385">
                  <c:v>281.93700000000001</c:v>
                </c:pt>
                <c:pt idx="21386">
                  <c:v>281.93900000000002</c:v>
                </c:pt>
                <c:pt idx="21387">
                  <c:v>281.94200000000001</c:v>
                </c:pt>
                <c:pt idx="21388">
                  <c:v>281.94400000000002</c:v>
                </c:pt>
                <c:pt idx="21389">
                  <c:v>281.94600000000003</c:v>
                </c:pt>
                <c:pt idx="21390">
                  <c:v>281.94799999999998</c:v>
                </c:pt>
                <c:pt idx="21391">
                  <c:v>281.95100000000002</c:v>
                </c:pt>
                <c:pt idx="21392">
                  <c:v>281.95299999999997</c:v>
                </c:pt>
                <c:pt idx="21393">
                  <c:v>281.95499999999998</c:v>
                </c:pt>
                <c:pt idx="21394">
                  <c:v>281.95699999999999</c:v>
                </c:pt>
                <c:pt idx="21395">
                  <c:v>281.959</c:v>
                </c:pt>
                <c:pt idx="21396">
                  <c:v>281.96199999999999</c:v>
                </c:pt>
                <c:pt idx="21397">
                  <c:v>281.964</c:v>
                </c:pt>
                <c:pt idx="21398">
                  <c:v>281.96600000000001</c:v>
                </c:pt>
                <c:pt idx="21399">
                  <c:v>281.96800000000002</c:v>
                </c:pt>
                <c:pt idx="21400">
                  <c:v>281.971</c:v>
                </c:pt>
                <c:pt idx="21401">
                  <c:v>281.97300000000001</c:v>
                </c:pt>
                <c:pt idx="21402">
                  <c:v>281.97500000000002</c:v>
                </c:pt>
                <c:pt idx="21403">
                  <c:v>281.97699999999998</c:v>
                </c:pt>
                <c:pt idx="21404">
                  <c:v>281.97899999999998</c:v>
                </c:pt>
                <c:pt idx="21405">
                  <c:v>281.98200000000003</c:v>
                </c:pt>
                <c:pt idx="21406">
                  <c:v>281.98399999999998</c:v>
                </c:pt>
                <c:pt idx="21407">
                  <c:v>281.98599999999999</c:v>
                </c:pt>
                <c:pt idx="21408">
                  <c:v>281.988</c:v>
                </c:pt>
                <c:pt idx="21409">
                  <c:v>281.99099999999999</c:v>
                </c:pt>
                <c:pt idx="21410">
                  <c:v>281.99299999999999</c:v>
                </c:pt>
                <c:pt idx="21411">
                  <c:v>282.02</c:v>
                </c:pt>
                <c:pt idx="21412">
                  <c:v>282.05700000000002</c:v>
                </c:pt>
                <c:pt idx="21413">
                  <c:v>282.09399999999999</c:v>
                </c:pt>
                <c:pt idx="21414">
                  <c:v>282.12599999999998</c:v>
                </c:pt>
                <c:pt idx="21415">
                  <c:v>282.15199999999999</c:v>
                </c:pt>
                <c:pt idx="21416">
                  <c:v>282.17599999999999</c:v>
                </c:pt>
                <c:pt idx="21417">
                  <c:v>282.18400000000003</c:v>
                </c:pt>
                <c:pt idx="21418">
                  <c:v>282.18599999999998</c:v>
                </c:pt>
                <c:pt idx="21419">
                  <c:v>282.18799999999999</c:v>
                </c:pt>
                <c:pt idx="21420">
                  <c:v>282.19</c:v>
                </c:pt>
                <c:pt idx="21421">
                  <c:v>282.19299999999998</c:v>
                </c:pt>
                <c:pt idx="21422">
                  <c:v>282.19499999999999</c:v>
                </c:pt>
                <c:pt idx="21423">
                  <c:v>282.197</c:v>
                </c:pt>
                <c:pt idx="21424">
                  <c:v>282.19900000000001</c:v>
                </c:pt>
                <c:pt idx="21425">
                  <c:v>282.202</c:v>
                </c:pt>
                <c:pt idx="21426">
                  <c:v>282.20400000000001</c:v>
                </c:pt>
                <c:pt idx="21427">
                  <c:v>282.20600000000002</c:v>
                </c:pt>
                <c:pt idx="21428">
                  <c:v>282.20800000000003</c:v>
                </c:pt>
                <c:pt idx="21429">
                  <c:v>282.20999999999998</c:v>
                </c:pt>
                <c:pt idx="21430">
                  <c:v>282.21300000000002</c:v>
                </c:pt>
                <c:pt idx="21431">
                  <c:v>282.21499999999997</c:v>
                </c:pt>
                <c:pt idx="21432">
                  <c:v>282.21699999999998</c:v>
                </c:pt>
                <c:pt idx="21433">
                  <c:v>282.21899999999999</c:v>
                </c:pt>
                <c:pt idx="21434">
                  <c:v>282.221</c:v>
                </c:pt>
                <c:pt idx="21435">
                  <c:v>282.22300000000001</c:v>
                </c:pt>
                <c:pt idx="21436">
                  <c:v>282.226</c:v>
                </c:pt>
                <c:pt idx="21437">
                  <c:v>282.25</c:v>
                </c:pt>
                <c:pt idx="21438">
                  <c:v>282.28699999999998</c:v>
                </c:pt>
                <c:pt idx="21439">
                  <c:v>282.322</c:v>
                </c:pt>
                <c:pt idx="21440">
                  <c:v>282.33800000000002</c:v>
                </c:pt>
                <c:pt idx="21441">
                  <c:v>282.34199999999998</c:v>
                </c:pt>
                <c:pt idx="21442">
                  <c:v>282.34500000000003</c:v>
                </c:pt>
                <c:pt idx="21443">
                  <c:v>282.35700000000003</c:v>
                </c:pt>
                <c:pt idx="21444">
                  <c:v>282.387</c:v>
                </c:pt>
                <c:pt idx="21445">
                  <c:v>282.41500000000002</c:v>
                </c:pt>
                <c:pt idx="21446">
                  <c:v>282.43799999999999</c:v>
                </c:pt>
                <c:pt idx="21447">
                  <c:v>282.46100000000001</c:v>
                </c:pt>
                <c:pt idx="21448">
                  <c:v>282.48599999999999</c:v>
                </c:pt>
                <c:pt idx="21449">
                  <c:v>282.50799999999998</c:v>
                </c:pt>
                <c:pt idx="21450">
                  <c:v>282.51600000000002</c:v>
                </c:pt>
                <c:pt idx="21451">
                  <c:v>282.51799999999997</c:v>
                </c:pt>
                <c:pt idx="21452">
                  <c:v>282.52100000000002</c:v>
                </c:pt>
                <c:pt idx="21453">
                  <c:v>282.52300000000002</c:v>
                </c:pt>
                <c:pt idx="21454">
                  <c:v>282.52600000000001</c:v>
                </c:pt>
                <c:pt idx="21455">
                  <c:v>282.52800000000002</c:v>
                </c:pt>
                <c:pt idx="21456">
                  <c:v>282.53800000000001</c:v>
                </c:pt>
                <c:pt idx="21457">
                  <c:v>282.55900000000003</c:v>
                </c:pt>
                <c:pt idx="21458">
                  <c:v>282.57299999999998</c:v>
                </c:pt>
                <c:pt idx="21459">
                  <c:v>282.57499999999999</c:v>
                </c:pt>
                <c:pt idx="21460">
                  <c:v>282.57799999999997</c:v>
                </c:pt>
                <c:pt idx="21461">
                  <c:v>282.58100000000002</c:v>
                </c:pt>
                <c:pt idx="21462">
                  <c:v>282.58300000000003</c:v>
                </c:pt>
                <c:pt idx="21463">
                  <c:v>282.58600000000001</c:v>
                </c:pt>
                <c:pt idx="21464">
                  <c:v>282.59199999999998</c:v>
                </c:pt>
                <c:pt idx="21465">
                  <c:v>282.60899999999998</c:v>
                </c:pt>
                <c:pt idx="21466">
                  <c:v>282.63299999999998</c:v>
                </c:pt>
                <c:pt idx="21467">
                  <c:v>282.65300000000002</c:v>
                </c:pt>
                <c:pt idx="21468">
                  <c:v>282.67</c:v>
                </c:pt>
                <c:pt idx="21469">
                  <c:v>282.67599999999999</c:v>
                </c:pt>
                <c:pt idx="21470">
                  <c:v>282.67899999999997</c:v>
                </c:pt>
                <c:pt idx="21471">
                  <c:v>282.68200000000002</c:v>
                </c:pt>
                <c:pt idx="21472">
                  <c:v>282.685</c:v>
                </c:pt>
                <c:pt idx="21473">
                  <c:v>282.68799999999999</c:v>
                </c:pt>
                <c:pt idx="21474">
                  <c:v>282.69</c:v>
                </c:pt>
                <c:pt idx="21475">
                  <c:v>282.69299999999998</c:v>
                </c:pt>
                <c:pt idx="21476">
                  <c:v>282.69499999999999</c:v>
                </c:pt>
                <c:pt idx="21477">
                  <c:v>282.697</c:v>
                </c:pt>
                <c:pt idx="21478">
                  <c:v>282.7</c:v>
                </c:pt>
                <c:pt idx="21479">
                  <c:v>282.70299999999997</c:v>
                </c:pt>
                <c:pt idx="21480">
                  <c:v>282.70499999999998</c:v>
                </c:pt>
                <c:pt idx="21481">
                  <c:v>282.70800000000003</c:v>
                </c:pt>
                <c:pt idx="21482">
                  <c:v>282.72300000000001</c:v>
                </c:pt>
                <c:pt idx="21483">
                  <c:v>282.74700000000001</c:v>
                </c:pt>
                <c:pt idx="21484">
                  <c:v>282.767</c:v>
                </c:pt>
                <c:pt idx="21485">
                  <c:v>282.77800000000002</c:v>
                </c:pt>
                <c:pt idx="21486">
                  <c:v>282.78100000000001</c:v>
                </c:pt>
                <c:pt idx="21487">
                  <c:v>282.78399999999999</c:v>
                </c:pt>
                <c:pt idx="21488">
                  <c:v>282.78699999999998</c:v>
                </c:pt>
                <c:pt idx="21489">
                  <c:v>282.79199999999997</c:v>
                </c:pt>
                <c:pt idx="21490">
                  <c:v>282.80799999999999</c:v>
                </c:pt>
                <c:pt idx="21491">
                  <c:v>282.83699999999999</c:v>
                </c:pt>
                <c:pt idx="21492">
                  <c:v>282.84699999999998</c:v>
                </c:pt>
                <c:pt idx="21493">
                  <c:v>282.85000000000002</c:v>
                </c:pt>
                <c:pt idx="21494">
                  <c:v>282.85300000000001</c:v>
                </c:pt>
                <c:pt idx="21495">
                  <c:v>282.85599999999999</c:v>
                </c:pt>
                <c:pt idx="21496">
                  <c:v>282.858</c:v>
                </c:pt>
                <c:pt idx="21497">
                  <c:v>282.86099999999999</c:v>
                </c:pt>
                <c:pt idx="21498">
                  <c:v>282.86399999999998</c:v>
                </c:pt>
                <c:pt idx="21499">
                  <c:v>282.86700000000002</c:v>
                </c:pt>
                <c:pt idx="21500">
                  <c:v>282.87</c:v>
                </c:pt>
                <c:pt idx="21501">
                  <c:v>282.87200000000001</c:v>
                </c:pt>
                <c:pt idx="21502">
                  <c:v>282.875</c:v>
                </c:pt>
                <c:pt idx="21503">
                  <c:v>282.87799999999999</c:v>
                </c:pt>
                <c:pt idx="21504">
                  <c:v>282.88099999999997</c:v>
                </c:pt>
                <c:pt idx="21505">
                  <c:v>282.88299999999998</c:v>
                </c:pt>
                <c:pt idx="21506">
                  <c:v>282.88600000000002</c:v>
                </c:pt>
                <c:pt idx="21507">
                  <c:v>282.88900000000001</c:v>
                </c:pt>
                <c:pt idx="21508">
                  <c:v>282.892</c:v>
                </c:pt>
                <c:pt idx="21509">
                  <c:v>282.89499999999998</c:v>
                </c:pt>
                <c:pt idx="21510">
                  <c:v>282.899</c:v>
                </c:pt>
                <c:pt idx="21511">
                  <c:v>282.904</c:v>
                </c:pt>
                <c:pt idx="21512">
                  <c:v>282.91000000000003</c:v>
                </c:pt>
                <c:pt idx="21513">
                  <c:v>282.91500000000002</c:v>
                </c:pt>
                <c:pt idx="21514">
                  <c:v>282.92599999999999</c:v>
                </c:pt>
                <c:pt idx="21515">
                  <c:v>282.94099999999997</c:v>
                </c:pt>
                <c:pt idx="21516">
                  <c:v>282.95600000000002</c:v>
                </c:pt>
                <c:pt idx="21517">
                  <c:v>282.97000000000003</c:v>
                </c:pt>
                <c:pt idx="21518">
                  <c:v>282.98500000000001</c:v>
                </c:pt>
                <c:pt idx="21519">
                  <c:v>283</c:v>
                </c:pt>
                <c:pt idx="21520">
                  <c:v>283.01499999999999</c:v>
                </c:pt>
                <c:pt idx="21521">
                  <c:v>283.02999999999997</c:v>
                </c:pt>
                <c:pt idx="21522">
                  <c:v>283.04500000000002</c:v>
                </c:pt>
                <c:pt idx="21523">
                  <c:v>283.06</c:v>
                </c:pt>
                <c:pt idx="21524">
                  <c:v>283.07499999999999</c:v>
                </c:pt>
                <c:pt idx="21525">
                  <c:v>283.08999999999997</c:v>
                </c:pt>
                <c:pt idx="21526">
                  <c:v>283.10500000000002</c:v>
                </c:pt>
                <c:pt idx="21527">
                  <c:v>283.12</c:v>
                </c:pt>
                <c:pt idx="21528">
                  <c:v>283.13499999999999</c:v>
                </c:pt>
                <c:pt idx="21529">
                  <c:v>283.14999999999998</c:v>
                </c:pt>
                <c:pt idx="21530">
                  <c:v>283.166</c:v>
                </c:pt>
                <c:pt idx="21531">
                  <c:v>283.18099999999998</c:v>
                </c:pt>
                <c:pt idx="21532">
                  <c:v>283.19600000000003</c:v>
                </c:pt>
                <c:pt idx="21533">
                  <c:v>283.21199999999999</c:v>
                </c:pt>
                <c:pt idx="21534">
                  <c:v>283.22699999999998</c:v>
                </c:pt>
                <c:pt idx="21535">
                  <c:v>283.24200000000002</c:v>
                </c:pt>
                <c:pt idx="21536">
                  <c:v>283.25599999999997</c:v>
                </c:pt>
                <c:pt idx="21537">
                  <c:v>283.26499999999999</c:v>
                </c:pt>
                <c:pt idx="21538">
                  <c:v>283.27800000000002</c:v>
                </c:pt>
                <c:pt idx="21539">
                  <c:v>283.286</c:v>
                </c:pt>
                <c:pt idx="21540">
                  <c:v>283.29199999999997</c:v>
                </c:pt>
                <c:pt idx="21541">
                  <c:v>283.29899999999998</c:v>
                </c:pt>
                <c:pt idx="21542">
                  <c:v>283.30700000000002</c:v>
                </c:pt>
                <c:pt idx="21543">
                  <c:v>283.31400000000002</c:v>
                </c:pt>
                <c:pt idx="21544">
                  <c:v>283.32100000000003</c:v>
                </c:pt>
                <c:pt idx="21545">
                  <c:v>283.33</c:v>
                </c:pt>
                <c:pt idx="21546">
                  <c:v>283.34300000000002</c:v>
                </c:pt>
                <c:pt idx="21547">
                  <c:v>283.35399999999998</c:v>
                </c:pt>
                <c:pt idx="21548">
                  <c:v>283.36200000000002</c:v>
                </c:pt>
                <c:pt idx="21549">
                  <c:v>283.37099999999998</c:v>
                </c:pt>
                <c:pt idx="21550">
                  <c:v>283.38099999999997</c:v>
                </c:pt>
                <c:pt idx="21551">
                  <c:v>283.39100000000002</c:v>
                </c:pt>
                <c:pt idx="21552">
                  <c:v>283.39999999999998</c:v>
                </c:pt>
                <c:pt idx="21553">
                  <c:v>283.41000000000003</c:v>
                </c:pt>
                <c:pt idx="21554">
                  <c:v>283.42</c:v>
                </c:pt>
                <c:pt idx="21555">
                  <c:v>283.43</c:v>
                </c:pt>
                <c:pt idx="21556">
                  <c:v>283.43900000000002</c:v>
                </c:pt>
                <c:pt idx="21557">
                  <c:v>283.44799999999998</c:v>
                </c:pt>
                <c:pt idx="21558">
                  <c:v>283.45800000000003</c:v>
                </c:pt>
                <c:pt idx="21559">
                  <c:v>283.46699999999998</c:v>
                </c:pt>
                <c:pt idx="21560">
                  <c:v>283.476</c:v>
                </c:pt>
                <c:pt idx="21561">
                  <c:v>283.48500000000001</c:v>
                </c:pt>
                <c:pt idx="21562">
                  <c:v>283.49400000000003</c:v>
                </c:pt>
                <c:pt idx="21563">
                  <c:v>283.50400000000002</c:v>
                </c:pt>
                <c:pt idx="21564">
                  <c:v>283.51400000000001</c:v>
                </c:pt>
                <c:pt idx="21565">
                  <c:v>283.52300000000002</c:v>
                </c:pt>
                <c:pt idx="21566">
                  <c:v>283.53300000000002</c:v>
                </c:pt>
                <c:pt idx="21567">
                  <c:v>283.54300000000001</c:v>
                </c:pt>
                <c:pt idx="21568">
                  <c:v>283.553</c:v>
                </c:pt>
                <c:pt idx="21569">
                  <c:v>283.56200000000001</c:v>
                </c:pt>
                <c:pt idx="21570">
                  <c:v>283.572</c:v>
                </c:pt>
                <c:pt idx="21571">
                  <c:v>283.58199999999999</c:v>
                </c:pt>
                <c:pt idx="21572">
                  <c:v>283.59100000000001</c:v>
                </c:pt>
                <c:pt idx="21573">
                  <c:v>283.601</c:v>
                </c:pt>
                <c:pt idx="21574">
                  <c:v>283.61099999999999</c:v>
                </c:pt>
                <c:pt idx="21575">
                  <c:v>283.62099999999998</c:v>
                </c:pt>
                <c:pt idx="21576">
                  <c:v>283.63</c:v>
                </c:pt>
                <c:pt idx="21577">
                  <c:v>283.64</c:v>
                </c:pt>
                <c:pt idx="21578">
                  <c:v>283.64999999999998</c:v>
                </c:pt>
                <c:pt idx="21579">
                  <c:v>283.66000000000003</c:v>
                </c:pt>
                <c:pt idx="21580">
                  <c:v>283.66899999999998</c:v>
                </c:pt>
                <c:pt idx="21581">
                  <c:v>283.67899999999997</c:v>
                </c:pt>
                <c:pt idx="21582">
                  <c:v>283.68900000000002</c:v>
                </c:pt>
                <c:pt idx="21583">
                  <c:v>283.69900000000001</c:v>
                </c:pt>
                <c:pt idx="21584">
                  <c:v>283.709</c:v>
                </c:pt>
                <c:pt idx="21585">
                  <c:v>283.71899999999999</c:v>
                </c:pt>
                <c:pt idx="21586">
                  <c:v>283.72899999999998</c:v>
                </c:pt>
                <c:pt idx="21587">
                  <c:v>283.74099999999999</c:v>
                </c:pt>
                <c:pt idx="21588">
                  <c:v>283.75299999999999</c:v>
                </c:pt>
                <c:pt idx="21589">
                  <c:v>283.75700000000001</c:v>
                </c:pt>
                <c:pt idx="21590">
                  <c:v>283.76100000000002</c:v>
                </c:pt>
                <c:pt idx="21591">
                  <c:v>283.76600000000002</c:v>
                </c:pt>
                <c:pt idx="21592">
                  <c:v>283.77</c:v>
                </c:pt>
                <c:pt idx="21593">
                  <c:v>283.77499999999998</c:v>
                </c:pt>
                <c:pt idx="21594">
                  <c:v>283.77999999999997</c:v>
                </c:pt>
                <c:pt idx="21595">
                  <c:v>283.78399999999999</c:v>
                </c:pt>
                <c:pt idx="21596">
                  <c:v>283.78899999999999</c:v>
                </c:pt>
                <c:pt idx="21597">
                  <c:v>283.79300000000001</c:v>
                </c:pt>
                <c:pt idx="21598">
                  <c:v>283.798</c:v>
                </c:pt>
                <c:pt idx="21599">
                  <c:v>283.80399999999997</c:v>
                </c:pt>
                <c:pt idx="21600">
                  <c:v>283.80900000000003</c:v>
                </c:pt>
                <c:pt idx="21601">
                  <c:v>283.81799999999998</c:v>
                </c:pt>
                <c:pt idx="21602">
                  <c:v>283.82400000000001</c:v>
                </c:pt>
                <c:pt idx="21603">
                  <c:v>283.82900000000001</c:v>
                </c:pt>
                <c:pt idx="21604">
                  <c:v>283.83300000000003</c:v>
                </c:pt>
                <c:pt idx="21605">
                  <c:v>283.83800000000002</c:v>
                </c:pt>
                <c:pt idx="21606">
                  <c:v>283.84199999999998</c:v>
                </c:pt>
                <c:pt idx="21607">
                  <c:v>283.84699999999998</c:v>
                </c:pt>
                <c:pt idx="21608">
                  <c:v>283.851</c:v>
                </c:pt>
                <c:pt idx="21609">
                  <c:v>283.85599999999999</c:v>
                </c:pt>
                <c:pt idx="21610">
                  <c:v>283.86</c:v>
                </c:pt>
                <c:pt idx="21611">
                  <c:v>283.86500000000001</c:v>
                </c:pt>
                <c:pt idx="21612">
                  <c:v>283.86900000000003</c:v>
                </c:pt>
                <c:pt idx="21613">
                  <c:v>283.87400000000002</c:v>
                </c:pt>
                <c:pt idx="21614">
                  <c:v>283.87900000000002</c:v>
                </c:pt>
                <c:pt idx="21615">
                  <c:v>283.88299999999998</c:v>
                </c:pt>
                <c:pt idx="21616">
                  <c:v>283.88799999999998</c:v>
                </c:pt>
                <c:pt idx="21617">
                  <c:v>283.892</c:v>
                </c:pt>
                <c:pt idx="21618">
                  <c:v>283.89699999999999</c:v>
                </c:pt>
                <c:pt idx="21619">
                  <c:v>283.90199999999999</c:v>
                </c:pt>
                <c:pt idx="21620">
                  <c:v>283.91699999999997</c:v>
                </c:pt>
                <c:pt idx="21621">
                  <c:v>283.93200000000002</c:v>
                </c:pt>
                <c:pt idx="21622">
                  <c:v>283.947</c:v>
                </c:pt>
                <c:pt idx="21623">
                  <c:v>283.96199999999999</c:v>
                </c:pt>
                <c:pt idx="21624">
                  <c:v>283.97699999999998</c:v>
                </c:pt>
                <c:pt idx="21625">
                  <c:v>283.99200000000002</c:v>
                </c:pt>
                <c:pt idx="21626">
                  <c:v>284.00700000000001</c:v>
                </c:pt>
                <c:pt idx="21627">
                  <c:v>284.02100000000002</c:v>
                </c:pt>
                <c:pt idx="21628">
                  <c:v>284.03500000000003</c:v>
                </c:pt>
                <c:pt idx="21629">
                  <c:v>284.05</c:v>
                </c:pt>
                <c:pt idx="21630">
                  <c:v>284.06400000000002</c:v>
                </c:pt>
                <c:pt idx="21631">
                  <c:v>284.07900000000001</c:v>
                </c:pt>
                <c:pt idx="21632">
                  <c:v>284.09300000000002</c:v>
                </c:pt>
                <c:pt idx="21633">
                  <c:v>284.108</c:v>
                </c:pt>
                <c:pt idx="21634">
                  <c:v>284.12299999999999</c:v>
                </c:pt>
                <c:pt idx="21635">
                  <c:v>284.137</c:v>
                </c:pt>
                <c:pt idx="21636">
                  <c:v>284.15199999999999</c:v>
                </c:pt>
                <c:pt idx="21637">
                  <c:v>284.166</c:v>
                </c:pt>
                <c:pt idx="21638">
                  <c:v>284.18200000000002</c:v>
                </c:pt>
                <c:pt idx="21639">
                  <c:v>284.19799999999998</c:v>
                </c:pt>
                <c:pt idx="21640">
                  <c:v>284.21300000000002</c:v>
                </c:pt>
                <c:pt idx="21641">
                  <c:v>284.22699999999998</c:v>
                </c:pt>
                <c:pt idx="21642">
                  <c:v>284.24099999999999</c:v>
                </c:pt>
                <c:pt idx="21643">
                  <c:v>284.255</c:v>
                </c:pt>
                <c:pt idx="21644">
                  <c:v>284.267</c:v>
                </c:pt>
                <c:pt idx="21645">
                  <c:v>284.27300000000002</c:v>
                </c:pt>
                <c:pt idx="21646">
                  <c:v>284.27699999999999</c:v>
                </c:pt>
                <c:pt idx="21647">
                  <c:v>284.28100000000001</c:v>
                </c:pt>
                <c:pt idx="21648">
                  <c:v>284.28500000000003</c:v>
                </c:pt>
                <c:pt idx="21649">
                  <c:v>284.28899999999999</c:v>
                </c:pt>
                <c:pt idx="21650">
                  <c:v>284.29199999999997</c:v>
                </c:pt>
                <c:pt idx="21651">
                  <c:v>284.29700000000003</c:v>
                </c:pt>
                <c:pt idx="21652">
                  <c:v>284.30099999999999</c:v>
                </c:pt>
                <c:pt idx="21653">
                  <c:v>284.30500000000001</c:v>
                </c:pt>
                <c:pt idx="21654">
                  <c:v>284.31</c:v>
                </c:pt>
                <c:pt idx="21655">
                  <c:v>284.31400000000002</c:v>
                </c:pt>
                <c:pt idx="21656">
                  <c:v>284.31799999999998</c:v>
                </c:pt>
                <c:pt idx="21657">
                  <c:v>284.322</c:v>
                </c:pt>
                <c:pt idx="21658">
                  <c:v>284.327</c:v>
                </c:pt>
                <c:pt idx="21659">
                  <c:v>284.33100000000002</c:v>
                </c:pt>
                <c:pt idx="21660">
                  <c:v>284.33600000000001</c:v>
                </c:pt>
                <c:pt idx="21661">
                  <c:v>284.33999999999997</c:v>
                </c:pt>
                <c:pt idx="21662">
                  <c:v>284.34399999999999</c:v>
                </c:pt>
                <c:pt idx="21663">
                  <c:v>284.34899999999999</c:v>
                </c:pt>
                <c:pt idx="21664">
                  <c:v>284.35300000000001</c:v>
                </c:pt>
                <c:pt idx="21665">
                  <c:v>284.358</c:v>
                </c:pt>
                <c:pt idx="21666">
                  <c:v>284.36200000000002</c:v>
                </c:pt>
                <c:pt idx="21667">
                  <c:v>284.36599999999999</c:v>
                </c:pt>
                <c:pt idx="21668">
                  <c:v>284.37</c:v>
                </c:pt>
                <c:pt idx="21669">
                  <c:v>284.37400000000002</c:v>
                </c:pt>
                <c:pt idx="21670">
                  <c:v>284.37900000000002</c:v>
                </c:pt>
                <c:pt idx="21671">
                  <c:v>284.38299999999998</c:v>
                </c:pt>
                <c:pt idx="21672">
                  <c:v>284.387</c:v>
                </c:pt>
                <c:pt idx="21673">
                  <c:v>284.392</c:v>
                </c:pt>
                <c:pt idx="21674">
                  <c:v>284.39600000000002</c:v>
                </c:pt>
                <c:pt idx="21675">
                  <c:v>284.40100000000001</c:v>
                </c:pt>
                <c:pt idx="21676">
                  <c:v>284.40499999999997</c:v>
                </c:pt>
                <c:pt idx="21677">
                  <c:v>284.40899999999999</c:v>
                </c:pt>
                <c:pt idx="21678">
                  <c:v>284.41300000000001</c:v>
                </c:pt>
                <c:pt idx="21679">
                  <c:v>284.41699999999997</c:v>
                </c:pt>
                <c:pt idx="21680">
                  <c:v>284.42200000000003</c:v>
                </c:pt>
                <c:pt idx="21681">
                  <c:v>284.42599999999999</c:v>
                </c:pt>
                <c:pt idx="21682">
                  <c:v>284.43</c:v>
                </c:pt>
                <c:pt idx="21683">
                  <c:v>284.43400000000003</c:v>
                </c:pt>
                <c:pt idx="21684">
                  <c:v>284.43799999999999</c:v>
                </c:pt>
                <c:pt idx="21685">
                  <c:v>284.44200000000001</c:v>
                </c:pt>
                <c:pt idx="21686">
                  <c:v>284.44600000000003</c:v>
                </c:pt>
                <c:pt idx="21687">
                  <c:v>284.45</c:v>
                </c:pt>
                <c:pt idx="21688">
                  <c:v>284.45499999999998</c:v>
                </c:pt>
                <c:pt idx="21689">
                  <c:v>284.459</c:v>
                </c:pt>
                <c:pt idx="21690">
                  <c:v>284.464</c:v>
                </c:pt>
                <c:pt idx="21691">
                  <c:v>284.46800000000002</c:v>
                </c:pt>
                <c:pt idx="21692">
                  <c:v>284.47300000000001</c:v>
                </c:pt>
                <c:pt idx="21693">
                  <c:v>284.47699999999998</c:v>
                </c:pt>
                <c:pt idx="21694">
                  <c:v>284.48200000000003</c:v>
                </c:pt>
                <c:pt idx="21695">
                  <c:v>284.48700000000002</c:v>
                </c:pt>
                <c:pt idx="21696">
                  <c:v>284.49099999999999</c:v>
                </c:pt>
                <c:pt idx="21697">
                  <c:v>284.49599999999998</c:v>
                </c:pt>
                <c:pt idx="21698">
                  <c:v>284.5</c:v>
                </c:pt>
                <c:pt idx="21699">
                  <c:v>284.505</c:v>
                </c:pt>
                <c:pt idx="21700">
                  <c:v>284.50900000000001</c:v>
                </c:pt>
                <c:pt idx="21701">
                  <c:v>284.51400000000001</c:v>
                </c:pt>
                <c:pt idx="21702">
                  <c:v>284.51799999999997</c:v>
                </c:pt>
                <c:pt idx="21703">
                  <c:v>284.52300000000002</c:v>
                </c:pt>
                <c:pt idx="21704">
                  <c:v>284.52699999999999</c:v>
                </c:pt>
                <c:pt idx="21705">
                  <c:v>284.53199999999998</c:v>
                </c:pt>
                <c:pt idx="21706">
                  <c:v>284.536</c:v>
                </c:pt>
                <c:pt idx="21707">
                  <c:v>284.54000000000002</c:v>
                </c:pt>
                <c:pt idx="21708">
                  <c:v>284.54500000000002</c:v>
                </c:pt>
                <c:pt idx="21709">
                  <c:v>284.54899999999998</c:v>
                </c:pt>
                <c:pt idx="21710">
                  <c:v>284.55399999999997</c:v>
                </c:pt>
                <c:pt idx="21711">
                  <c:v>284.55900000000003</c:v>
                </c:pt>
                <c:pt idx="21712">
                  <c:v>284.56299999999999</c:v>
                </c:pt>
                <c:pt idx="21713">
                  <c:v>284.56700000000001</c:v>
                </c:pt>
                <c:pt idx="21714">
                  <c:v>284.57100000000003</c:v>
                </c:pt>
                <c:pt idx="21715">
                  <c:v>284.57499999999999</c:v>
                </c:pt>
                <c:pt idx="21716">
                  <c:v>284.57900000000001</c:v>
                </c:pt>
                <c:pt idx="21717">
                  <c:v>284.584</c:v>
                </c:pt>
                <c:pt idx="21718">
                  <c:v>284.58800000000002</c:v>
                </c:pt>
                <c:pt idx="21719">
                  <c:v>284.59199999999998</c:v>
                </c:pt>
                <c:pt idx="21720">
                  <c:v>284.59699999999998</c:v>
                </c:pt>
                <c:pt idx="21721">
                  <c:v>284.601</c:v>
                </c:pt>
                <c:pt idx="21722">
                  <c:v>284.60599999999999</c:v>
                </c:pt>
                <c:pt idx="21723">
                  <c:v>284.61</c:v>
                </c:pt>
                <c:pt idx="21724">
                  <c:v>284.61500000000001</c:v>
                </c:pt>
                <c:pt idx="21725">
                  <c:v>284.61900000000003</c:v>
                </c:pt>
                <c:pt idx="21726">
                  <c:v>284.62400000000002</c:v>
                </c:pt>
                <c:pt idx="21727">
                  <c:v>284.62900000000002</c:v>
                </c:pt>
                <c:pt idx="21728">
                  <c:v>284.63299999999998</c:v>
                </c:pt>
                <c:pt idx="21729">
                  <c:v>284.63799999999998</c:v>
                </c:pt>
                <c:pt idx="21730">
                  <c:v>284.642</c:v>
                </c:pt>
                <c:pt idx="21731">
                  <c:v>284.64699999999999</c:v>
                </c:pt>
                <c:pt idx="21732">
                  <c:v>284.65100000000001</c:v>
                </c:pt>
                <c:pt idx="21733">
                  <c:v>284.65600000000001</c:v>
                </c:pt>
                <c:pt idx="21734">
                  <c:v>284.66000000000003</c:v>
                </c:pt>
                <c:pt idx="21735">
                  <c:v>284.66500000000002</c:v>
                </c:pt>
                <c:pt idx="21736">
                  <c:v>284.66899999999998</c:v>
                </c:pt>
                <c:pt idx="21737">
                  <c:v>284.67399999999998</c:v>
                </c:pt>
                <c:pt idx="21738">
                  <c:v>284.678</c:v>
                </c:pt>
                <c:pt idx="21739">
                  <c:v>284.68299999999999</c:v>
                </c:pt>
                <c:pt idx="21740">
                  <c:v>284.68799999999999</c:v>
                </c:pt>
                <c:pt idx="21741">
                  <c:v>284.69200000000001</c:v>
                </c:pt>
                <c:pt idx="21742">
                  <c:v>284.697</c:v>
                </c:pt>
                <c:pt idx="21743">
                  <c:v>284.70100000000002</c:v>
                </c:pt>
                <c:pt idx="21744">
                  <c:v>284.70600000000002</c:v>
                </c:pt>
                <c:pt idx="21745">
                  <c:v>284.70999999999998</c:v>
                </c:pt>
                <c:pt idx="21746">
                  <c:v>284.71499999999997</c:v>
                </c:pt>
                <c:pt idx="21747">
                  <c:v>284.71800000000002</c:v>
                </c:pt>
                <c:pt idx="21748">
                  <c:v>284.72000000000003</c:v>
                </c:pt>
                <c:pt idx="21749">
                  <c:v>284.72199999999998</c:v>
                </c:pt>
                <c:pt idx="21750">
                  <c:v>284.72399999999999</c:v>
                </c:pt>
                <c:pt idx="21751">
                  <c:v>284.72699999999998</c:v>
                </c:pt>
                <c:pt idx="21752">
                  <c:v>284.72899999999998</c:v>
                </c:pt>
                <c:pt idx="21753">
                  <c:v>284.73099999999999</c:v>
                </c:pt>
                <c:pt idx="21754">
                  <c:v>284.733</c:v>
                </c:pt>
                <c:pt idx="21755">
                  <c:v>284.73599999999999</c:v>
                </c:pt>
                <c:pt idx="21756">
                  <c:v>284.738</c:v>
                </c:pt>
                <c:pt idx="21757">
                  <c:v>284.74</c:v>
                </c:pt>
                <c:pt idx="21758">
                  <c:v>284.74200000000002</c:v>
                </c:pt>
                <c:pt idx="21759">
                  <c:v>284.74400000000003</c:v>
                </c:pt>
                <c:pt idx="21760">
                  <c:v>284.74700000000001</c:v>
                </c:pt>
                <c:pt idx="21761">
                  <c:v>284.74900000000002</c:v>
                </c:pt>
                <c:pt idx="21762">
                  <c:v>284.75099999999998</c:v>
                </c:pt>
                <c:pt idx="21763">
                  <c:v>284.75299999999999</c:v>
                </c:pt>
                <c:pt idx="21764">
                  <c:v>284.75599999999997</c:v>
                </c:pt>
                <c:pt idx="21765">
                  <c:v>284.75799999999998</c:v>
                </c:pt>
                <c:pt idx="21766">
                  <c:v>284.76</c:v>
                </c:pt>
                <c:pt idx="21767">
                  <c:v>284.762</c:v>
                </c:pt>
                <c:pt idx="21768">
                  <c:v>284.76400000000001</c:v>
                </c:pt>
                <c:pt idx="21769">
                  <c:v>284.767</c:v>
                </c:pt>
                <c:pt idx="21770">
                  <c:v>284.76900000000001</c:v>
                </c:pt>
                <c:pt idx="21771">
                  <c:v>284.77100000000002</c:v>
                </c:pt>
                <c:pt idx="21772">
                  <c:v>284.77300000000002</c:v>
                </c:pt>
                <c:pt idx="21773">
                  <c:v>284.77600000000001</c:v>
                </c:pt>
                <c:pt idx="21774">
                  <c:v>284.77800000000002</c:v>
                </c:pt>
                <c:pt idx="21775">
                  <c:v>284.77999999999997</c:v>
                </c:pt>
                <c:pt idx="21776">
                  <c:v>284.78199999999998</c:v>
                </c:pt>
                <c:pt idx="21777">
                  <c:v>284.78399999999999</c:v>
                </c:pt>
                <c:pt idx="21778">
                  <c:v>284.78699999999998</c:v>
                </c:pt>
                <c:pt idx="21779">
                  <c:v>284.78899999999999</c:v>
                </c:pt>
                <c:pt idx="21780">
                  <c:v>284.798</c:v>
                </c:pt>
                <c:pt idx="21781">
                  <c:v>284.80200000000002</c:v>
                </c:pt>
                <c:pt idx="21782">
                  <c:v>284.80399999999997</c:v>
                </c:pt>
                <c:pt idx="21783">
                  <c:v>284.80599999999998</c:v>
                </c:pt>
                <c:pt idx="21784">
                  <c:v>284.80799999999999</c:v>
                </c:pt>
                <c:pt idx="21785">
                  <c:v>284.81099999999998</c:v>
                </c:pt>
                <c:pt idx="21786">
                  <c:v>284.81299999999999</c:v>
                </c:pt>
                <c:pt idx="21787">
                  <c:v>284.815</c:v>
                </c:pt>
                <c:pt idx="21788">
                  <c:v>284.81700000000001</c:v>
                </c:pt>
                <c:pt idx="21789">
                  <c:v>284.82</c:v>
                </c:pt>
                <c:pt idx="21790">
                  <c:v>284.822</c:v>
                </c:pt>
                <c:pt idx="21791">
                  <c:v>284.82400000000001</c:v>
                </c:pt>
                <c:pt idx="21792">
                  <c:v>284.82600000000002</c:v>
                </c:pt>
                <c:pt idx="21793">
                  <c:v>284.82799999999997</c:v>
                </c:pt>
                <c:pt idx="21794">
                  <c:v>284.83100000000002</c:v>
                </c:pt>
                <c:pt idx="21795">
                  <c:v>284.83300000000003</c:v>
                </c:pt>
                <c:pt idx="21796">
                  <c:v>284.83499999999998</c:v>
                </c:pt>
                <c:pt idx="21797">
                  <c:v>284.83699999999999</c:v>
                </c:pt>
                <c:pt idx="21798">
                  <c:v>284.83999999999997</c:v>
                </c:pt>
                <c:pt idx="21799">
                  <c:v>284.84199999999998</c:v>
                </c:pt>
                <c:pt idx="21800">
                  <c:v>284.84399999999999</c:v>
                </c:pt>
                <c:pt idx="21801">
                  <c:v>284.846</c:v>
                </c:pt>
                <c:pt idx="21802">
                  <c:v>284.84800000000001</c:v>
                </c:pt>
                <c:pt idx="21803">
                  <c:v>284.851</c:v>
                </c:pt>
                <c:pt idx="21804">
                  <c:v>284.85300000000001</c:v>
                </c:pt>
                <c:pt idx="21805">
                  <c:v>284.85500000000002</c:v>
                </c:pt>
                <c:pt idx="21806">
                  <c:v>284.85700000000003</c:v>
                </c:pt>
                <c:pt idx="21807">
                  <c:v>284.86</c:v>
                </c:pt>
                <c:pt idx="21808">
                  <c:v>284.86200000000002</c:v>
                </c:pt>
                <c:pt idx="21809">
                  <c:v>284.86399999999998</c:v>
                </c:pt>
                <c:pt idx="21810">
                  <c:v>284.86599999999999</c:v>
                </c:pt>
                <c:pt idx="21811">
                  <c:v>284.86799999999999</c:v>
                </c:pt>
                <c:pt idx="21812">
                  <c:v>284.87099999999998</c:v>
                </c:pt>
                <c:pt idx="21813">
                  <c:v>284.87299999999999</c:v>
                </c:pt>
                <c:pt idx="21814">
                  <c:v>284.875</c:v>
                </c:pt>
                <c:pt idx="21815">
                  <c:v>284.87700000000001</c:v>
                </c:pt>
                <c:pt idx="21816">
                  <c:v>284.88</c:v>
                </c:pt>
                <c:pt idx="21817">
                  <c:v>284.88200000000001</c:v>
                </c:pt>
                <c:pt idx="21818">
                  <c:v>284.88400000000001</c:v>
                </c:pt>
                <c:pt idx="21819">
                  <c:v>284.88600000000002</c:v>
                </c:pt>
                <c:pt idx="21820">
                  <c:v>284.88799999999998</c:v>
                </c:pt>
                <c:pt idx="21821">
                  <c:v>284.89100000000002</c:v>
                </c:pt>
                <c:pt idx="21822">
                  <c:v>284.89299999999997</c:v>
                </c:pt>
                <c:pt idx="21823">
                  <c:v>284.89499999999998</c:v>
                </c:pt>
                <c:pt idx="21824">
                  <c:v>284.89699999999999</c:v>
                </c:pt>
                <c:pt idx="21825">
                  <c:v>284.89999999999998</c:v>
                </c:pt>
                <c:pt idx="21826">
                  <c:v>284.90199999999999</c:v>
                </c:pt>
                <c:pt idx="21827">
                  <c:v>284.904</c:v>
                </c:pt>
                <c:pt idx="21828">
                  <c:v>284.90600000000001</c:v>
                </c:pt>
                <c:pt idx="21829">
                  <c:v>284.90800000000002</c:v>
                </c:pt>
                <c:pt idx="21830">
                  <c:v>284.911</c:v>
                </c:pt>
                <c:pt idx="21831">
                  <c:v>284.91300000000001</c:v>
                </c:pt>
                <c:pt idx="21832">
                  <c:v>284.91500000000002</c:v>
                </c:pt>
                <c:pt idx="21833">
                  <c:v>284.91699999999997</c:v>
                </c:pt>
                <c:pt idx="21834">
                  <c:v>284.92</c:v>
                </c:pt>
                <c:pt idx="21835">
                  <c:v>284.92200000000003</c:v>
                </c:pt>
                <c:pt idx="21836">
                  <c:v>284.92399999999998</c:v>
                </c:pt>
                <c:pt idx="21837">
                  <c:v>284.92599999999999</c:v>
                </c:pt>
                <c:pt idx="21838">
                  <c:v>284.928</c:v>
                </c:pt>
                <c:pt idx="21839">
                  <c:v>284.93099999999998</c:v>
                </c:pt>
                <c:pt idx="21840">
                  <c:v>284.93299999999999</c:v>
                </c:pt>
                <c:pt idx="21841">
                  <c:v>284.935</c:v>
                </c:pt>
                <c:pt idx="21842">
                  <c:v>284.93700000000001</c:v>
                </c:pt>
                <c:pt idx="21843">
                  <c:v>284.94</c:v>
                </c:pt>
                <c:pt idx="21844">
                  <c:v>284.94200000000001</c:v>
                </c:pt>
                <c:pt idx="21845">
                  <c:v>284.94400000000002</c:v>
                </c:pt>
                <c:pt idx="21846">
                  <c:v>284.94600000000003</c:v>
                </c:pt>
                <c:pt idx="21847">
                  <c:v>284.94799999999998</c:v>
                </c:pt>
                <c:pt idx="21848">
                  <c:v>284.95100000000002</c:v>
                </c:pt>
                <c:pt idx="21849">
                  <c:v>284.95299999999997</c:v>
                </c:pt>
                <c:pt idx="21850">
                  <c:v>284.95499999999998</c:v>
                </c:pt>
                <c:pt idx="21851">
                  <c:v>284.95699999999999</c:v>
                </c:pt>
                <c:pt idx="21852">
                  <c:v>284.95999999999998</c:v>
                </c:pt>
                <c:pt idx="21853">
                  <c:v>284.96199999999999</c:v>
                </c:pt>
                <c:pt idx="21854">
                  <c:v>284.964</c:v>
                </c:pt>
                <c:pt idx="21855">
                  <c:v>284.96600000000001</c:v>
                </c:pt>
                <c:pt idx="21856">
                  <c:v>284.96800000000002</c:v>
                </c:pt>
                <c:pt idx="21857">
                  <c:v>284.971</c:v>
                </c:pt>
                <c:pt idx="21858">
                  <c:v>284.97300000000001</c:v>
                </c:pt>
                <c:pt idx="21859">
                  <c:v>284.97500000000002</c:v>
                </c:pt>
                <c:pt idx="21860">
                  <c:v>284.97699999999998</c:v>
                </c:pt>
                <c:pt idx="21861">
                  <c:v>284.98</c:v>
                </c:pt>
                <c:pt idx="21862">
                  <c:v>284.98200000000003</c:v>
                </c:pt>
                <c:pt idx="21863">
                  <c:v>284.98399999999998</c:v>
                </c:pt>
                <c:pt idx="21864">
                  <c:v>284.98599999999999</c:v>
                </c:pt>
                <c:pt idx="21865">
                  <c:v>284.988</c:v>
                </c:pt>
                <c:pt idx="21866">
                  <c:v>284.99299999999999</c:v>
                </c:pt>
                <c:pt idx="21867">
                  <c:v>285.005</c:v>
                </c:pt>
                <c:pt idx="21868">
                  <c:v>285.00900000000001</c:v>
                </c:pt>
                <c:pt idx="21869">
                  <c:v>285.01100000000002</c:v>
                </c:pt>
                <c:pt idx="21870">
                  <c:v>285.01299999999998</c:v>
                </c:pt>
                <c:pt idx="21871">
                  <c:v>285.01600000000002</c:v>
                </c:pt>
                <c:pt idx="21872">
                  <c:v>285.01799999999997</c:v>
                </c:pt>
                <c:pt idx="21873">
                  <c:v>285.02</c:v>
                </c:pt>
                <c:pt idx="21874">
                  <c:v>285.02199999999999</c:v>
                </c:pt>
                <c:pt idx="21875">
                  <c:v>285.02499999999998</c:v>
                </c:pt>
                <c:pt idx="21876">
                  <c:v>285.02699999999999</c:v>
                </c:pt>
                <c:pt idx="21877">
                  <c:v>285.029</c:v>
                </c:pt>
                <c:pt idx="21878">
                  <c:v>285.03100000000001</c:v>
                </c:pt>
                <c:pt idx="21879">
                  <c:v>285.03300000000002</c:v>
                </c:pt>
                <c:pt idx="21880">
                  <c:v>285.036</c:v>
                </c:pt>
                <c:pt idx="21881">
                  <c:v>285.03800000000001</c:v>
                </c:pt>
                <c:pt idx="21882">
                  <c:v>285.04000000000002</c:v>
                </c:pt>
                <c:pt idx="21883">
                  <c:v>285.04199999999997</c:v>
                </c:pt>
                <c:pt idx="21884">
                  <c:v>285.04399999999998</c:v>
                </c:pt>
                <c:pt idx="21885">
                  <c:v>285.04700000000003</c:v>
                </c:pt>
                <c:pt idx="21886">
                  <c:v>285.04899999999998</c:v>
                </c:pt>
                <c:pt idx="21887">
                  <c:v>285.05099999999999</c:v>
                </c:pt>
                <c:pt idx="21888">
                  <c:v>285.053</c:v>
                </c:pt>
                <c:pt idx="21889">
                  <c:v>285.05599999999998</c:v>
                </c:pt>
                <c:pt idx="21890">
                  <c:v>285.05799999999999</c:v>
                </c:pt>
                <c:pt idx="21891">
                  <c:v>285.06</c:v>
                </c:pt>
                <c:pt idx="21892">
                  <c:v>285.06200000000001</c:v>
                </c:pt>
                <c:pt idx="21893">
                  <c:v>285.065</c:v>
                </c:pt>
                <c:pt idx="21894">
                  <c:v>285.06700000000001</c:v>
                </c:pt>
                <c:pt idx="21895">
                  <c:v>285.06900000000002</c:v>
                </c:pt>
                <c:pt idx="21896">
                  <c:v>285.07100000000003</c:v>
                </c:pt>
                <c:pt idx="21897">
                  <c:v>285.07299999999998</c:v>
                </c:pt>
                <c:pt idx="21898">
                  <c:v>285.07600000000002</c:v>
                </c:pt>
                <c:pt idx="21899">
                  <c:v>285.07799999999997</c:v>
                </c:pt>
                <c:pt idx="21900">
                  <c:v>285.08</c:v>
                </c:pt>
                <c:pt idx="21901">
                  <c:v>285.08199999999999</c:v>
                </c:pt>
                <c:pt idx="21902">
                  <c:v>285.08499999999998</c:v>
                </c:pt>
                <c:pt idx="21903">
                  <c:v>285.08699999999999</c:v>
                </c:pt>
                <c:pt idx="21904">
                  <c:v>285.089</c:v>
                </c:pt>
                <c:pt idx="21905">
                  <c:v>285.09100000000001</c:v>
                </c:pt>
                <c:pt idx="21906">
                  <c:v>285.09300000000002</c:v>
                </c:pt>
                <c:pt idx="21907">
                  <c:v>285.096</c:v>
                </c:pt>
                <c:pt idx="21908">
                  <c:v>285.09800000000001</c:v>
                </c:pt>
                <c:pt idx="21909">
                  <c:v>285.10000000000002</c:v>
                </c:pt>
                <c:pt idx="21910">
                  <c:v>285.10199999999998</c:v>
                </c:pt>
                <c:pt idx="21911">
                  <c:v>285.10500000000002</c:v>
                </c:pt>
                <c:pt idx="21912">
                  <c:v>285.10700000000003</c:v>
                </c:pt>
                <c:pt idx="21913">
                  <c:v>285.10899999999998</c:v>
                </c:pt>
                <c:pt idx="21914">
                  <c:v>285.11099999999999</c:v>
                </c:pt>
                <c:pt idx="21915">
                  <c:v>285.113</c:v>
                </c:pt>
                <c:pt idx="21916">
                  <c:v>285.11599999999999</c:v>
                </c:pt>
                <c:pt idx="21917">
                  <c:v>285.11799999999999</c:v>
                </c:pt>
                <c:pt idx="21918">
                  <c:v>285.12</c:v>
                </c:pt>
                <c:pt idx="21919">
                  <c:v>285.12200000000001</c:v>
                </c:pt>
                <c:pt idx="21920">
                  <c:v>285.125</c:v>
                </c:pt>
                <c:pt idx="21921">
                  <c:v>285.12700000000001</c:v>
                </c:pt>
                <c:pt idx="21922">
                  <c:v>285.12900000000002</c:v>
                </c:pt>
                <c:pt idx="21923">
                  <c:v>285.13099999999997</c:v>
                </c:pt>
                <c:pt idx="21924">
                  <c:v>285.13299999999998</c:v>
                </c:pt>
                <c:pt idx="21925">
                  <c:v>285.13600000000002</c:v>
                </c:pt>
                <c:pt idx="21926">
                  <c:v>285.13799999999998</c:v>
                </c:pt>
                <c:pt idx="21927">
                  <c:v>285.14</c:v>
                </c:pt>
                <c:pt idx="21928">
                  <c:v>285.142</c:v>
                </c:pt>
                <c:pt idx="21929">
                  <c:v>285.14499999999998</c:v>
                </c:pt>
                <c:pt idx="21930">
                  <c:v>285.14699999999999</c:v>
                </c:pt>
                <c:pt idx="21931">
                  <c:v>285.149</c:v>
                </c:pt>
                <c:pt idx="21932">
                  <c:v>285.15100000000001</c:v>
                </c:pt>
                <c:pt idx="21933">
                  <c:v>285.15300000000002</c:v>
                </c:pt>
                <c:pt idx="21934">
                  <c:v>285.15600000000001</c:v>
                </c:pt>
                <c:pt idx="21935">
                  <c:v>285.15800000000002</c:v>
                </c:pt>
                <c:pt idx="21936">
                  <c:v>285.16000000000003</c:v>
                </c:pt>
                <c:pt idx="21937">
                  <c:v>285.16199999999998</c:v>
                </c:pt>
                <c:pt idx="21938">
                  <c:v>285.16500000000002</c:v>
                </c:pt>
                <c:pt idx="21939">
                  <c:v>285.16699999999997</c:v>
                </c:pt>
                <c:pt idx="21940">
                  <c:v>285.16899999999998</c:v>
                </c:pt>
                <c:pt idx="21941">
                  <c:v>285.17099999999999</c:v>
                </c:pt>
                <c:pt idx="21942">
                  <c:v>285.173</c:v>
                </c:pt>
                <c:pt idx="21943">
                  <c:v>285.17599999999999</c:v>
                </c:pt>
                <c:pt idx="21944">
                  <c:v>285.178</c:v>
                </c:pt>
                <c:pt idx="21945">
                  <c:v>285.18</c:v>
                </c:pt>
                <c:pt idx="21946">
                  <c:v>285.18200000000002</c:v>
                </c:pt>
                <c:pt idx="21947">
                  <c:v>285.185</c:v>
                </c:pt>
                <c:pt idx="21948">
                  <c:v>285.18700000000001</c:v>
                </c:pt>
                <c:pt idx="21949">
                  <c:v>285.18900000000002</c:v>
                </c:pt>
                <c:pt idx="21950">
                  <c:v>285.19099999999997</c:v>
                </c:pt>
                <c:pt idx="21951">
                  <c:v>285.19299999999998</c:v>
                </c:pt>
                <c:pt idx="21952">
                  <c:v>285.19600000000003</c:v>
                </c:pt>
                <c:pt idx="21953">
                  <c:v>285.19799999999998</c:v>
                </c:pt>
                <c:pt idx="21954">
                  <c:v>285.2</c:v>
                </c:pt>
                <c:pt idx="21955">
                  <c:v>285.202</c:v>
                </c:pt>
                <c:pt idx="21956">
                  <c:v>285.20499999999998</c:v>
                </c:pt>
                <c:pt idx="21957">
                  <c:v>285.20699999999999</c:v>
                </c:pt>
                <c:pt idx="21958">
                  <c:v>285.209</c:v>
                </c:pt>
                <c:pt idx="21959">
                  <c:v>285.21100000000001</c:v>
                </c:pt>
                <c:pt idx="21960">
                  <c:v>285.21300000000002</c:v>
                </c:pt>
                <c:pt idx="21961">
                  <c:v>285.21600000000001</c:v>
                </c:pt>
                <c:pt idx="21962">
                  <c:v>285.21800000000002</c:v>
                </c:pt>
                <c:pt idx="21963">
                  <c:v>285.22000000000003</c:v>
                </c:pt>
                <c:pt idx="21964">
                  <c:v>285.22199999999998</c:v>
                </c:pt>
                <c:pt idx="21965">
                  <c:v>285.22500000000002</c:v>
                </c:pt>
                <c:pt idx="21966">
                  <c:v>285.22699999999998</c:v>
                </c:pt>
                <c:pt idx="21967">
                  <c:v>285.22899999999998</c:v>
                </c:pt>
                <c:pt idx="21968">
                  <c:v>285.23099999999999</c:v>
                </c:pt>
                <c:pt idx="21969">
                  <c:v>285.233</c:v>
                </c:pt>
                <c:pt idx="21970">
                  <c:v>285.23599999999999</c:v>
                </c:pt>
                <c:pt idx="21971">
                  <c:v>285.238</c:v>
                </c:pt>
                <c:pt idx="21972">
                  <c:v>285.24</c:v>
                </c:pt>
                <c:pt idx="21973">
                  <c:v>285.24200000000002</c:v>
                </c:pt>
                <c:pt idx="21974">
                  <c:v>285.245</c:v>
                </c:pt>
                <c:pt idx="21975">
                  <c:v>285.24700000000001</c:v>
                </c:pt>
                <c:pt idx="21976">
                  <c:v>285.24900000000002</c:v>
                </c:pt>
                <c:pt idx="21977">
                  <c:v>285.25099999999998</c:v>
                </c:pt>
                <c:pt idx="21978">
                  <c:v>285.25400000000002</c:v>
                </c:pt>
                <c:pt idx="21979">
                  <c:v>285.25599999999997</c:v>
                </c:pt>
                <c:pt idx="21980">
                  <c:v>285.25799999999998</c:v>
                </c:pt>
                <c:pt idx="21981">
                  <c:v>285.26</c:v>
                </c:pt>
                <c:pt idx="21982">
                  <c:v>285.262</c:v>
                </c:pt>
                <c:pt idx="21983">
                  <c:v>285.26499999999999</c:v>
                </c:pt>
                <c:pt idx="21984">
                  <c:v>285.267</c:v>
                </c:pt>
                <c:pt idx="21985">
                  <c:v>285.26900000000001</c:v>
                </c:pt>
                <c:pt idx="21986">
                  <c:v>285.27100000000002</c:v>
                </c:pt>
                <c:pt idx="21987">
                  <c:v>285.274</c:v>
                </c:pt>
                <c:pt idx="21988">
                  <c:v>285.27600000000001</c:v>
                </c:pt>
                <c:pt idx="21989">
                  <c:v>285.27800000000002</c:v>
                </c:pt>
                <c:pt idx="21990">
                  <c:v>285.27999999999997</c:v>
                </c:pt>
                <c:pt idx="21991">
                  <c:v>285.28199999999998</c:v>
                </c:pt>
                <c:pt idx="21992">
                  <c:v>285.28500000000003</c:v>
                </c:pt>
                <c:pt idx="21993">
                  <c:v>285.28699999999998</c:v>
                </c:pt>
                <c:pt idx="21994">
                  <c:v>285.28899999999999</c:v>
                </c:pt>
                <c:pt idx="21995">
                  <c:v>285.291</c:v>
                </c:pt>
                <c:pt idx="21996">
                  <c:v>285.29399999999998</c:v>
                </c:pt>
                <c:pt idx="21997">
                  <c:v>285.29599999999999</c:v>
                </c:pt>
                <c:pt idx="21998">
                  <c:v>285.298</c:v>
                </c:pt>
                <c:pt idx="21999">
                  <c:v>285.3</c:v>
                </c:pt>
                <c:pt idx="22000">
                  <c:v>285.30200000000002</c:v>
                </c:pt>
                <c:pt idx="22001">
                  <c:v>285.30500000000001</c:v>
                </c:pt>
                <c:pt idx="22002">
                  <c:v>285.30700000000002</c:v>
                </c:pt>
                <c:pt idx="22003">
                  <c:v>285.30900000000003</c:v>
                </c:pt>
                <c:pt idx="22004">
                  <c:v>285.31099999999998</c:v>
                </c:pt>
                <c:pt idx="22005">
                  <c:v>285.31400000000002</c:v>
                </c:pt>
                <c:pt idx="22006">
                  <c:v>285.31599999999997</c:v>
                </c:pt>
                <c:pt idx="22007">
                  <c:v>285.31799999999998</c:v>
                </c:pt>
                <c:pt idx="22008">
                  <c:v>285.32</c:v>
                </c:pt>
                <c:pt idx="22009">
                  <c:v>285.322</c:v>
                </c:pt>
                <c:pt idx="22010">
                  <c:v>285.32499999999999</c:v>
                </c:pt>
                <c:pt idx="22011">
                  <c:v>285.327</c:v>
                </c:pt>
                <c:pt idx="22012">
                  <c:v>285.32900000000001</c:v>
                </c:pt>
                <c:pt idx="22013">
                  <c:v>285.33100000000002</c:v>
                </c:pt>
                <c:pt idx="22014">
                  <c:v>285.334</c:v>
                </c:pt>
                <c:pt idx="22015">
                  <c:v>285.33600000000001</c:v>
                </c:pt>
                <c:pt idx="22016">
                  <c:v>285.33800000000002</c:v>
                </c:pt>
                <c:pt idx="22017">
                  <c:v>285.33999999999997</c:v>
                </c:pt>
                <c:pt idx="22018">
                  <c:v>285.34199999999998</c:v>
                </c:pt>
                <c:pt idx="22019">
                  <c:v>285.34500000000003</c:v>
                </c:pt>
                <c:pt idx="22020">
                  <c:v>285.34699999999998</c:v>
                </c:pt>
                <c:pt idx="22021">
                  <c:v>285.34899999999999</c:v>
                </c:pt>
                <c:pt idx="22022">
                  <c:v>285.351</c:v>
                </c:pt>
                <c:pt idx="22023">
                  <c:v>285.35399999999998</c:v>
                </c:pt>
                <c:pt idx="22024">
                  <c:v>285.35599999999999</c:v>
                </c:pt>
                <c:pt idx="22025">
                  <c:v>285.358</c:v>
                </c:pt>
                <c:pt idx="22026">
                  <c:v>285.36</c:v>
                </c:pt>
                <c:pt idx="22027">
                  <c:v>285.36200000000002</c:v>
                </c:pt>
                <c:pt idx="22028">
                  <c:v>285.36500000000001</c:v>
                </c:pt>
                <c:pt idx="22029">
                  <c:v>285.36700000000002</c:v>
                </c:pt>
                <c:pt idx="22030">
                  <c:v>285.36900000000003</c:v>
                </c:pt>
                <c:pt idx="22031">
                  <c:v>285.37099999999998</c:v>
                </c:pt>
                <c:pt idx="22032">
                  <c:v>285.37400000000002</c:v>
                </c:pt>
                <c:pt idx="22033">
                  <c:v>285.37599999999998</c:v>
                </c:pt>
                <c:pt idx="22034">
                  <c:v>285.37799999999999</c:v>
                </c:pt>
                <c:pt idx="22035">
                  <c:v>285.38</c:v>
                </c:pt>
                <c:pt idx="22036">
                  <c:v>285.38200000000001</c:v>
                </c:pt>
                <c:pt idx="22037">
                  <c:v>285.38499999999999</c:v>
                </c:pt>
                <c:pt idx="22038">
                  <c:v>285.387</c:v>
                </c:pt>
                <c:pt idx="22039">
                  <c:v>285.38900000000001</c:v>
                </c:pt>
                <c:pt idx="22040">
                  <c:v>285.39100000000002</c:v>
                </c:pt>
                <c:pt idx="22041">
                  <c:v>285.39400000000001</c:v>
                </c:pt>
                <c:pt idx="22042">
                  <c:v>285.39600000000002</c:v>
                </c:pt>
                <c:pt idx="22043">
                  <c:v>285.39800000000002</c:v>
                </c:pt>
                <c:pt idx="22044">
                  <c:v>285.39999999999998</c:v>
                </c:pt>
                <c:pt idx="22045">
                  <c:v>285.40199999999999</c:v>
                </c:pt>
                <c:pt idx="22046">
                  <c:v>285.40499999999997</c:v>
                </c:pt>
                <c:pt idx="22047">
                  <c:v>285.40699999999998</c:v>
                </c:pt>
                <c:pt idx="22048">
                  <c:v>285.40899999999999</c:v>
                </c:pt>
                <c:pt idx="22049">
                  <c:v>285.411</c:v>
                </c:pt>
                <c:pt idx="22050">
                  <c:v>285.41399999999999</c:v>
                </c:pt>
                <c:pt idx="22051">
                  <c:v>285.416</c:v>
                </c:pt>
                <c:pt idx="22052">
                  <c:v>285.41800000000001</c:v>
                </c:pt>
                <c:pt idx="22053">
                  <c:v>285.42</c:v>
                </c:pt>
                <c:pt idx="22054">
                  <c:v>285.42700000000002</c:v>
                </c:pt>
                <c:pt idx="22055">
                  <c:v>285.43299999999999</c:v>
                </c:pt>
                <c:pt idx="22056">
                  <c:v>285.43400000000003</c:v>
                </c:pt>
                <c:pt idx="22057">
                  <c:v>285.43599999999998</c:v>
                </c:pt>
                <c:pt idx="22058">
                  <c:v>285.43799999999999</c:v>
                </c:pt>
                <c:pt idx="22059">
                  <c:v>285.44</c:v>
                </c:pt>
                <c:pt idx="22060">
                  <c:v>285.44299999999998</c:v>
                </c:pt>
                <c:pt idx="22061">
                  <c:v>285.44499999999999</c:v>
                </c:pt>
                <c:pt idx="22062">
                  <c:v>285.447</c:v>
                </c:pt>
                <c:pt idx="22063">
                  <c:v>285.44900000000001</c:v>
                </c:pt>
                <c:pt idx="22064">
                  <c:v>285.45100000000002</c:v>
                </c:pt>
                <c:pt idx="22065">
                  <c:v>285.45400000000001</c:v>
                </c:pt>
                <c:pt idx="22066">
                  <c:v>285.45600000000002</c:v>
                </c:pt>
                <c:pt idx="22067">
                  <c:v>285.45800000000003</c:v>
                </c:pt>
                <c:pt idx="22068">
                  <c:v>285.45999999999998</c:v>
                </c:pt>
                <c:pt idx="22069">
                  <c:v>285.46300000000002</c:v>
                </c:pt>
                <c:pt idx="22070">
                  <c:v>285.46499999999997</c:v>
                </c:pt>
                <c:pt idx="22071">
                  <c:v>285.46699999999998</c:v>
                </c:pt>
                <c:pt idx="22072">
                  <c:v>285.46899999999999</c:v>
                </c:pt>
                <c:pt idx="22073">
                  <c:v>285.471</c:v>
                </c:pt>
                <c:pt idx="22074">
                  <c:v>285.47300000000001</c:v>
                </c:pt>
                <c:pt idx="22075">
                  <c:v>285.476</c:v>
                </c:pt>
                <c:pt idx="22076">
                  <c:v>285.47800000000001</c:v>
                </c:pt>
                <c:pt idx="22077">
                  <c:v>285.48</c:v>
                </c:pt>
                <c:pt idx="22078">
                  <c:v>285.48200000000003</c:v>
                </c:pt>
                <c:pt idx="22079">
                  <c:v>285.48399999999998</c:v>
                </c:pt>
                <c:pt idx="22080">
                  <c:v>285.48700000000002</c:v>
                </c:pt>
                <c:pt idx="22081">
                  <c:v>285.48899999999998</c:v>
                </c:pt>
                <c:pt idx="22082">
                  <c:v>285.49099999999999</c:v>
                </c:pt>
                <c:pt idx="22083">
                  <c:v>285.49299999999999</c:v>
                </c:pt>
                <c:pt idx="22084">
                  <c:v>285.49599999999998</c:v>
                </c:pt>
                <c:pt idx="22085">
                  <c:v>285.49799999999999</c:v>
                </c:pt>
                <c:pt idx="22086">
                  <c:v>285.5</c:v>
                </c:pt>
                <c:pt idx="22087">
                  <c:v>285.50200000000001</c:v>
                </c:pt>
                <c:pt idx="22088">
                  <c:v>285.50400000000002</c:v>
                </c:pt>
                <c:pt idx="22089">
                  <c:v>285.50700000000001</c:v>
                </c:pt>
                <c:pt idx="22090">
                  <c:v>285.50900000000001</c:v>
                </c:pt>
                <c:pt idx="22091">
                  <c:v>285.51100000000002</c:v>
                </c:pt>
                <c:pt idx="22092">
                  <c:v>285.51299999999998</c:v>
                </c:pt>
                <c:pt idx="22093">
                  <c:v>285.51600000000002</c:v>
                </c:pt>
                <c:pt idx="22094">
                  <c:v>285.51799999999997</c:v>
                </c:pt>
                <c:pt idx="22095">
                  <c:v>285.52</c:v>
                </c:pt>
                <c:pt idx="22096">
                  <c:v>285.52199999999999</c:v>
                </c:pt>
                <c:pt idx="22097">
                  <c:v>285.524</c:v>
                </c:pt>
                <c:pt idx="22098">
                  <c:v>285.52699999999999</c:v>
                </c:pt>
                <c:pt idx="22099">
                  <c:v>285.529</c:v>
                </c:pt>
                <c:pt idx="22100">
                  <c:v>285.53100000000001</c:v>
                </c:pt>
                <c:pt idx="22101">
                  <c:v>285.53300000000002</c:v>
                </c:pt>
                <c:pt idx="22102">
                  <c:v>285.536</c:v>
                </c:pt>
                <c:pt idx="22103">
                  <c:v>285.53800000000001</c:v>
                </c:pt>
                <c:pt idx="22104">
                  <c:v>285.54000000000002</c:v>
                </c:pt>
                <c:pt idx="22105">
                  <c:v>285.54199999999997</c:v>
                </c:pt>
                <c:pt idx="22106">
                  <c:v>285.54399999999998</c:v>
                </c:pt>
                <c:pt idx="22107">
                  <c:v>285.54599999999999</c:v>
                </c:pt>
                <c:pt idx="22108">
                  <c:v>285.548</c:v>
                </c:pt>
                <c:pt idx="22109">
                  <c:v>285.55</c:v>
                </c:pt>
                <c:pt idx="22110">
                  <c:v>285.55200000000002</c:v>
                </c:pt>
                <c:pt idx="22111">
                  <c:v>285.55500000000001</c:v>
                </c:pt>
                <c:pt idx="22112">
                  <c:v>285.55700000000002</c:v>
                </c:pt>
                <c:pt idx="22113">
                  <c:v>285.55900000000003</c:v>
                </c:pt>
                <c:pt idx="22114">
                  <c:v>285.56099999999998</c:v>
                </c:pt>
                <c:pt idx="22115">
                  <c:v>285.56299999999999</c:v>
                </c:pt>
                <c:pt idx="22116">
                  <c:v>285.56599999999997</c:v>
                </c:pt>
                <c:pt idx="22117">
                  <c:v>285.56799999999998</c:v>
                </c:pt>
                <c:pt idx="22118">
                  <c:v>285.57</c:v>
                </c:pt>
                <c:pt idx="22119">
                  <c:v>285.572</c:v>
                </c:pt>
                <c:pt idx="22120">
                  <c:v>285.57499999999999</c:v>
                </c:pt>
                <c:pt idx="22121">
                  <c:v>285.577</c:v>
                </c:pt>
                <c:pt idx="22122">
                  <c:v>285.57900000000001</c:v>
                </c:pt>
                <c:pt idx="22123">
                  <c:v>285.58100000000002</c:v>
                </c:pt>
                <c:pt idx="22124">
                  <c:v>285.58300000000003</c:v>
                </c:pt>
                <c:pt idx="22125">
                  <c:v>285.58600000000001</c:v>
                </c:pt>
                <c:pt idx="22126">
                  <c:v>285.58800000000002</c:v>
                </c:pt>
                <c:pt idx="22127">
                  <c:v>285.58999999999997</c:v>
                </c:pt>
                <c:pt idx="22128">
                  <c:v>285.59199999999998</c:v>
                </c:pt>
                <c:pt idx="22129">
                  <c:v>285.59500000000003</c:v>
                </c:pt>
                <c:pt idx="22130">
                  <c:v>285.59800000000001</c:v>
                </c:pt>
                <c:pt idx="22131">
                  <c:v>285.60399999999998</c:v>
                </c:pt>
                <c:pt idx="22132">
                  <c:v>285.61200000000002</c:v>
                </c:pt>
                <c:pt idx="22133">
                  <c:v>285.62099999999998</c:v>
                </c:pt>
                <c:pt idx="22134">
                  <c:v>285.62900000000002</c:v>
                </c:pt>
                <c:pt idx="22135">
                  <c:v>285.637</c:v>
                </c:pt>
                <c:pt idx="22136">
                  <c:v>285.64600000000002</c:v>
                </c:pt>
                <c:pt idx="22137">
                  <c:v>285.65499999999997</c:v>
                </c:pt>
                <c:pt idx="22138">
                  <c:v>285.66399999999999</c:v>
                </c:pt>
                <c:pt idx="22139">
                  <c:v>285.67200000000003</c:v>
                </c:pt>
                <c:pt idx="22140">
                  <c:v>285.68099999999998</c:v>
                </c:pt>
                <c:pt idx="22141">
                  <c:v>285.68900000000002</c:v>
                </c:pt>
                <c:pt idx="22142">
                  <c:v>285.69799999999998</c:v>
                </c:pt>
                <c:pt idx="22143">
                  <c:v>285.70699999999999</c:v>
                </c:pt>
                <c:pt idx="22144">
                  <c:v>285.71499999999997</c:v>
                </c:pt>
                <c:pt idx="22145">
                  <c:v>285.72399999999999</c:v>
                </c:pt>
                <c:pt idx="22146">
                  <c:v>285.73200000000003</c:v>
                </c:pt>
                <c:pt idx="22147">
                  <c:v>285.74099999999999</c:v>
                </c:pt>
                <c:pt idx="22148">
                  <c:v>285.75</c:v>
                </c:pt>
                <c:pt idx="22149">
                  <c:v>285.75900000000001</c:v>
                </c:pt>
                <c:pt idx="22150">
                  <c:v>285.76799999999997</c:v>
                </c:pt>
                <c:pt idx="22151">
                  <c:v>285.77999999999997</c:v>
                </c:pt>
                <c:pt idx="22152">
                  <c:v>285.78399999999999</c:v>
                </c:pt>
                <c:pt idx="22153">
                  <c:v>285.79300000000001</c:v>
                </c:pt>
                <c:pt idx="22154">
                  <c:v>285.80099999999999</c:v>
                </c:pt>
                <c:pt idx="22155">
                  <c:v>285.81</c:v>
                </c:pt>
                <c:pt idx="22156">
                  <c:v>285.81900000000002</c:v>
                </c:pt>
                <c:pt idx="22157">
                  <c:v>285.827</c:v>
                </c:pt>
                <c:pt idx="22158">
                  <c:v>285.83499999999998</c:v>
                </c:pt>
                <c:pt idx="22159">
                  <c:v>285.84399999999999</c:v>
                </c:pt>
                <c:pt idx="22160">
                  <c:v>285.85199999999998</c:v>
                </c:pt>
                <c:pt idx="22161">
                  <c:v>285.86099999999999</c:v>
                </c:pt>
                <c:pt idx="22162">
                  <c:v>285.87</c:v>
                </c:pt>
                <c:pt idx="22163">
                  <c:v>285.87799999999999</c:v>
                </c:pt>
                <c:pt idx="22164">
                  <c:v>285.887</c:v>
                </c:pt>
                <c:pt idx="22165">
                  <c:v>285.89600000000002</c:v>
                </c:pt>
                <c:pt idx="22166">
                  <c:v>285.904</c:v>
                </c:pt>
                <c:pt idx="22167">
                  <c:v>285.91300000000001</c:v>
                </c:pt>
                <c:pt idx="22168">
                  <c:v>285.93099999999998</c:v>
                </c:pt>
                <c:pt idx="22169">
                  <c:v>285.97000000000003</c:v>
                </c:pt>
                <c:pt idx="22170">
                  <c:v>286.01</c:v>
                </c:pt>
                <c:pt idx="22171">
                  <c:v>286.04599999999999</c:v>
                </c:pt>
                <c:pt idx="22172">
                  <c:v>286.08199999999999</c:v>
                </c:pt>
                <c:pt idx="22173">
                  <c:v>286.11799999999999</c:v>
                </c:pt>
                <c:pt idx="22174">
                  <c:v>286.15499999999997</c:v>
                </c:pt>
                <c:pt idx="22175">
                  <c:v>286.18599999999998</c:v>
                </c:pt>
                <c:pt idx="22176">
                  <c:v>286.21100000000001</c:v>
                </c:pt>
                <c:pt idx="22177">
                  <c:v>286.23</c:v>
                </c:pt>
                <c:pt idx="22178">
                  <c:v>286.233</c:v>
                </c:pt>
                <c:pt idx="22179">
                  <c:v>286.24599999999998</c:v>
                </c:pt>
                <c:pt idx="22180">
                  <c:v>286.27499999999998</c:v>
                </c:pt>
                <c:pt idx="22181">
                  <c:v>286.303</c:v>
                </c:pt>
                <c:pt idx="22182">
                  <c:v>286.327</c:v>
                </c:pt>
                <c:pt idx="22183">
                  <c:v>286.34800000000001</c:v>
                </c:pt>
                <c:pt idx="22184">
                  <c:v>286.37299999999999</c:v>
                </c:pt>
                <c:pt idx="22185">
                  <c:v>286.39499999999998</c:v>
                </c:pt>
                <c:pt idx="22186">
                  <c:v>286.41399999999999</c:v>
                </c:pt>
                <c:pt idx="22187">
                  <c:v>286.43299999999999</c:v>
                </c:pt>
                <c:pt idx="22188">
                  <c:v>286.45</c:v>
                </c:pt>
                <c:pt idx="22189">
                  <c:v>286.46100000000001</c:v>
                </c:pt>
                <c:pt idx="22190">
                  <c:v>286.48099999999999</c:v>
                </c:pt>
                <c:pt idx="22191">
                  <c:v>286.51400000000001</c:v>
                </c:pt>
                <c:pt idx="22192">
                  <c:v>286.54899999999998</c:v>
                </c:pt>
                <c:pt idx="22193">
                  <c:v>286.58300000000003</c:v>
                </c:pt>
                <c:pt idx="22194">
                  <c:v>286.61700000000002</c:v>
                </c:pt>
                <c:pt idx="22195">
                  <c:v>286.649</c:v>
                </c:pt>
                <c:pt idx="22196">
                  <c:v>286.67599999999999</c:v>
                </c:pt>
                <c:pt idx="22197">
                  <c:v>286.70400000000001</c:v>
                </c:pt>
                <c:pt idx="22198">
                  <c:v>286.73200000000003</c:v>
                </c:pt>
                <c:pt idx="22199">
                  <c:v>286.75900000000001</c:v>
                </c:pt>
                <c:pt idx="22200">
                  <c:v>286.779</c:v>
                </c:pt>
                <c:pt idx="22201">
                  <c:v>286.78699999999998</c:v>
                </c:pt>
                <c:pt idx="22202">
                  <c:v>286.791</c:v>
                </c:pt>
                <c:pt idx="22203">
                  <c:v>286.79700000000003</c:v>
                </c:pt>
                <c:pt idx="22204">
                  <c:v>286.803</c:v>
                </c:pt>
                <c:pt idx="22205">
                  <c:v>286.81200000000001</c:v>
                </c:pt>
                <c:pt idx="22206">
                  <c:v>286.82499999999999</c:v>
                </c:pt>
                <c:pt idx="22207">
                  <c:v>286.85199999999998</c:v>
                </c:pt>
                <c:pt idx="22208">
                  <c:v>286.87799999999999</c:v>
                </c:pt>
                <c:pt idx="22209">
                  <c:v>286.904</c:v>
                </c:pt>
                <c:pt idx="22210">
                  <c:v>286.92200000000003</c:v>
                </c:pt>
                <c:pt idx="22211">
                  <c:v>286.92700000000002</c:v>
                </c:pt>
                <c:pt idx="22212">
                  <c:v>286.93099999999998</c:v>
                </c:pt>
                <c:pt idx="22213">
                  <c:v>286.93599999999998</c:v>
                </c:pt>
                <c:pt idx="22214">
                  <c:v>286.94200000000001</c:v>
                </c:pt>
                <c:pt idx="22215">
                  <c:v>286.94900000000001</c:v>
                </c:pt>
                <c:pt idx="22216">
                  <c:v>286.95800000000003</c:v>
                </c:pt>
                <c:pt idx="22217">
                  <c:v>286.96699999999998</c:v>
                </c:pt>
                <c:pt idx="22218">
                  <c:v>286.97699999999998</c:v>
                </c:pt>
                <c:pt idx="22219">
                  <c:v>286.98599999999999</c:v>
                </c:pt>
                <c:pt idx="22220">
                  <c:v>286.99400000000003</c:v>
                </c:pt>
                <c:pt idx="22221">
                  <c:v>287.00200000000001</c:v>
                </c:pt>
                <c:pt idx="22222">
                  <c:v>287.01</c:v>
                </c:pt>
                <c:pt idx="22223">
                  <c:v>287.017</c:v>
                </c:pt>
                <c:pt idx="22224">
                  <c:v>287.03199999999998</c:v>
                </c:pt>
                <c:pt idx="22225">
                  <c:v>287.06400000000002</c:v>
                </c:pt>
                <c:pt idx="22226">
                  <c:v>287.10000000000002</c:v>
                </c:pt>
                <c:pt idx="22227">
                  <c:v>287.13499999999999</c:v>
                </c:pt>
                <c:pt idx="22228">
                  <c:v>287.16399999999999</c:v>
                </c:pt>
                <c:pt idx="22229">
                  <c:v>287.18799999999999</c:v>
                </c:pt>
                <c:pt idx="22230">
                  <c:v>287.21800000000002</c:v>
                </c:pt>
                <c:pt idx="22231">
                  <c:v>287.25200000000001</c:v>
                </c:pt>
                <c:pt idx="22232">
                  <c:v>287.27699999999999</c:v>
                </c:pt>
                <c:pt idx="22233">
                  <c:v>287.30099999999999</c:v>
                </c:pt>
                <c:pt idx="22234">
                  <c:v>287.33999999999997</c:v>
                </c:pt>
                <c:pt idx="22235">
                  <c:v>287.39800000000002</c:v>
                </c:pt>
                <c:pt idx="22236">
                  <c:v>287.464</c:v>
                </c:pt>
                <c:pt idx="22237">
                  <c:v>287.536</c:v>
                </c:pt>
                <c:pt idx="22238">
                  <c:v>287.60899999999998</c:v>
                </c:pt>
                <c:pt idx="22239">
                  <c:v>287.66899999999998</c:v>
                </c:pt>
                <c:pt idx="22240">
                  <c:v>287.70999999999998</c:v>
                </c:pt>
                <c:pt idx="22241">
                  <c:v>287.733</c:v>
                </c:pt>
                <c:pt idx="22242">
                  <c:v>287.75099999999998</c:v>
                </c:pt>
                <c:pt idx="22243">
                  <c:v>287.78300000000002</c:v>
                </c:pt>
                <c:pt idx="22244">
                  <c:v>287.82</c:v>
                </c:pt>
                <c:pt idx="22245">
                  <c:v>287.858</c:v>
                </c:pt>
                <c:pt idx="22246">
                  <c:v>287.89499999999998</c:v>
                </c:pt>
                <c:pt idx="22247">
                  <c:v>287.923</c:v>
                </c:pt>
                <c:pt idx="22248">
                  <c:v>287.94299999999998</c:v>
                </c:pt>
                <c:pt idx="22249">
                  <c:v>287.96100000000001</c:v>
                </c:pt>
                <c:pt idx="22250">
                  <c:v>287.97199999999998</c:v>
                </c:pt>
                <c:pt idx="22251">
                  <c:v>287.97899999999998</c:v>
                </c:pt>
                <c:pt idx="22252">
                  <c:v>287.98399999999998</c:v>
                </c:pt>
                <c:pt idx="22253">
                  <c:v>287.98899999999998</c:v>
                </c:pt>
                <c:pt idx="22254">
                  <c:v>287.99900000000002</c:v>
                </c:pt>
                <c:pt idx="22255">
                  <c:v>288.00599999999997</c:v>
                </c:pt>
                <c:pt idx="22256">
                  <c:v>288.01100000000002</c:v>
                </c:pt>
                <c:pt idx="22257">
                  <c:v>288.02199999999999</c:v>
                </c:pt>
                <c:pt idx="22258">
                  <c:v>288.03100000000001</c:v>
                </c:pt>
                <c:pt idx="22259">
                  <c:v>288.03899999999999</c:v>
                </c:pt>
                <c:pt idx="22260">
                  <c:v>288.04700000000003</c:v>
                </c:pt>
                <c:pt idx="22261">
                  <c:v>288.053</c:v>
                </c:pt>
                <c:pt idx="22262">
                  <c:v>288.06200000000001</c:v>
                </c:pt>
                <c:pt idx="22263">
                  <c:v>288.072</c:v>
                </c:pt>
                <c:pt idx="22264">
                  <c:v>288.08100000000002</c:v>
                </c:pt>
                <c:pt idx="22265">
                  <c:v>288.08999999999997</c:v>
                </c:pt>
                <c:pt idx="22266">
                  <c:v>288.10700000000003</c:v>
                </c:pt>
                <c:pt idx="22267">
                  <c:v>288.16800000000001</c:v>
                </c:pt>
                <c:pt idx="22268">
                  <c:v>288.27800000000002</c:v>
                </c:pt>
                <c:pt idx="22269">
                  <c:v>288.39499999999998</c:v>
                </c:pt>
                <c:pt idx="22270">
                  <c:v>288.51</c:v>
                </c:pt>
                <c:pt idx="22271">
                  <c:v>288.62599999999998</c:v>
                </c:pt>
                <c:pt idx="22272">
                  <c:v>288.74299999999999</c:v>
                </c:pt>
                <c:pt idx="22273">
                  <c:v>288.86099999999999</c:v>
                </c:pt>
                <c:pt idx="22274">
                  <c:v>288.98700000000002</c:v>
                </c:pt>
                <c:pt idx="22275">
                  <c:v>289.11500000000001</c:v>
                </c:pt>
                <c:pt idx="22276">
                  <c:v>289.24200000000002</c:v>
                </c:pt>
                <c:pt idx="22277">
                  <c:v>289.37</c:v>
                </c:pt>
                <c:pt idx="22278">
                  <c:v>289.49799999999999</c:v>
                </c:pt>
                <c:pt idx="22279">
                  <c:v>289.62700000000001</c:v>
                </c:pt>
                <c:pt idx="22280">
                  <c:v>289.75599999999997</c:v>
                </c:pt>
                <c:pt idx="22281">
                  <c:v>289.88499999999999</c:v>
                </c:pt>
                <c:pt idx="22282">
                  <c:v>289.99900000000002</c:v>
                </c:pt>
                <c:pt idx="22283">
                  <c:v>290.05599999999998</c:v>
                </c:pt>
                <c:pt idx="22284">
                  <c:v>290.06799999999998</c:v>
                </c:pt>
                <c:pt idx="22285">
                  <c:v>290.07</c:v>
                </c:pt>
                <c:pt idx="22286">
                  <c:v>290.07299999999998</c:v>
                </c:pt>
                <c:pt idx="22287">
                  <c:v>290.07600000000002</c:v>
                </c:pt>
                <c:pt idx="22288">
                  <c:v>290.08</c:v>
                </c:pt>
                <c:pt idx="22289">
                  <c:v>290.084</c:v>
                </c:pt>
                <c:pt idx="22290">
                  <c:v>290.089</c:v>
                </c:pt>
                <c:pt idx="22291">
                  <c:v>290.09500000000003</c:v>
                </c:pt>
                <c:pt idx="22292">
                  <c:v>290.101</c:v>
                </c:pt>
                <c:pt idx="22293">
                  <c:v>290.11599999999999</c:v>
                </c:pt>
                <c:pt idx="22294">
                  <c:v>290.149</c:v>
                </c:pt>
                <c:pt idx="22295">
                  <c:v>290.17399999999998</c:v>
                </c:pt>
                <c:pt idx="22296">
                  <c:v>290.18</c:v>
                </c:pt>
                <c:pt idx="22297">
                  <c:v>290.18299999999999</c:v>
                </c:pt>
                <c:pt idx="22298">
                  <c:v>290.18599999999998</c:v>
                </c:pt>
                <c:pt idx="22299">
                  <c:v>290.18900000000002</c:v>
                </c:pt>
                <c:pt idx="22300">
                  <c:v>290.19299999999998</c:v>
                </c:pt>
                <c:pt idx="22301">
                  <c:v>290.19900000000001</c:v>
                </c:pt>
                <c:pt idx="22302">
                  <c:v>290.20400000000001</c:v>
                </c:pt>
                <c:pt idx="22303">
                  <c:v>290.21100000000001</c:v>
                </c:pt>
                <c:pt idx="22304">
                  <c:v>290.21699999999998</c:v>
                </c:pt>
                <c:pt idx="22305">
                  <c:v>290.226</c:v>
                </c:pt>
                <c:pt idx="22306">
                  <c:v>290.23500000000001</c:v>
                </c:pt>
                <c:pt idx="22307">
                  <c:v>290.245</c:v>
                </c:pt>
                <c:pt idx="22308">
                  <c:v>290.25299999999999</c:v>
                </c:pt>
                <c:pt idx="22309">
                  <c:v>290.26299999999998</c:v>
                </c:pt>
                <c:pt idx="22310">
                  <c:v>290.27199999999999</c:v>
                </c:pt>
                <c:pt idx="22311">
                  <c:v>290.28199999999998</c:v>
                </c:pt>
                <c:pt idx="22312">
                  <c:v>290.291</c:v>
                </c:pt>
                <c:pt idx="22313">
                  <c:v>290.303</c:v>
                </c:pt>
                <c:pt idx="22314">
                  <c:v>290.33</c:v>
                </c:pt>
                <c:pt idx="22315">
                  <c:v>290.38799999999998</c:v>
                </c:pt>
                <c:pt idx="22316">
                  <c:v>290.42599999999999</c:v>
                </c:pt>
                <c:pt idx="22317">
                  <c:v>290.43400000000003</c:v>
                </c:pt>
                <c:pt idx="22318">
                  <c:v>290.43599999999998</c:v>
                </c:pt>
                <c:pt idx="22319">
                  <c:v>290.43799999999999</c:v>
                </c:pt>
                <c:pt idx="22320">
                  <c:v>290.44099999999997</c:v>
                </c:pt>
                <c:pt idx="22321">
                  <c:v>290.45600000000002</c:v>
                </c:pt>
                <c:pt idx="22322">
                  <c:v>290.48099999999999</c:v>
                </c:pt>
                <c:pt idx="22323">
                  <c:v>290.51600000000002</c:v>
                </c:pt>
                <c:pt idx="22324">
                  <c:v>290.55500000000001</c:v>
                </c:pt>
                <c:pt idx="22325">
                  <c:v>290.59399999999999</c:v>
                </c:pt>
                <c:pt idx="22326">
                  <c:v>290.63299999999998</c:v>
                </c:pt>
                <c:pt idx="22327">
                  <c:v>290.66800000000001</c:v>
                </c:pt>
                <c:pt idx="22328">
                  <c:v>290.72699999999998</c:v>
                </c:pt>
                <c:pt idx="22329">
                  <c:v>290.80399999999997</c:v>
                </c:pt>
                <c:pt idx="22330">
                  <c:v>290.87099999999998</c:v>
                </c:pt>
                <c:pt idx="22331">
                  <c:v>290.923</c:v>
                </c:pt>
                <c:pt idx="22332">
                  <c:v>290.96600000000001</c:v>
                </c:pt>
                <c:pt idx="22333">
                  <c:v>290.99700000000001</c:v>
                </c:pt>
                <c:pt idx="22334">
                  <c:v>291.012</c:v>
                </c:pt>
                <c:pt idx="22335">
                  <c:v>291.01799999999997</c:v>
                </c:pt>
                <c:pt idx="22336">
                  <c:v>291.02</c:v>
                </c:pt>
                <c:pt idx="22337">
                  <c:v>291.02300000000002</c:v>
                </c:pt>
                <c:pt idx="22338">
                  <c:v>291.02499999999998</c:v>
                </c:pt>
                <c:pt idx="22339">
                  <c:v>291.02800000000002</c:v>
                </c:pt>
                <c:pt idx="22340">
                  <c:v>291.03100000000001</c:v>
                </c:pt>
                <c:pt idx="22341">
                  <c:v>291.03300000000002</c:v>
                </c:pt>
                <c:pt idx="22342">
                  <c:v>291.03500000000003</c:v>
                </c:pt>
                <c:pt idx="22343">
                  <c:v>291.03800000000001</c:v>
                </c:pt>
                <c:pt idx="22344">
                  <c:v>291.04000000000002</c:v>
                </c:pt>
                <c:pt idx="22345">
                  <c:v>291.04300000000001</c:v>
                </c:pt>
                <c:pt idx="22346">
                  <c:v>291.04500000000002</c:v>
                </c:pt>
                <c:pt idx="22347">
                  <c:v>291.04700000000003</c:v>
                </c:pt>
                <c:pt idx="22348">
                  <c:v>291.04899999999998</c:v>
                </c:pt>
                <c:pt idx="22349">
                  <c:v>291.05200000000002</c:v>
                </c:pt>
                <c:pt idx="22350">
                  <c:v>291.05399999999997</c:v>
                </c:pt>
                <c:pt idx="22351">
                  <c:v>291.05599999999998</c:v>
                </c:pt>
                <c:pt idx="22352">
                  <c:v>291.05799999999999</c:v>
                </c:pt>
                <c:pt idx="22353">
                  <c:v>291.06</c:v>
                </c:pt>
                <c:pt idx="22354">
                  <c:v>291.06299999999999</c:v>
                </c:pt>
                <c:pt idx="22355">
                  <c:v>291.065</c:v>
                </c:pt>
                <c:pt idx="22356">
                  <c:v>291.06799999999998</c:v>
                </c:pt>
                <c:pt idx="22357">
                  <c:v>291.07100000000003</c:v>
                </c:pt>
                <c:pt idx="22358">
                  <c:v>291.07400000000001</c:v>
                </c:pt>
                <c:pt idx="22359">
                  <c:v>291.077</c:v>
                </c:pt>
                <c:pt idx="22360">
                  <c:v>291.07900000000001</c:v>
                </c:pt>
                <c:pt idx="22361">
                  <c:v>291.08199999999999</c:v>
                </c:pt>
                <c:pt idx="22362">
                  <c:v>291.08499999999998</c:v>
                </c:pt>
                <c:pt idx="22363">
                  <c:v>291.08800000000002</c:v>
                </c:pt>
                <c:pt idx="22364">
                  <c:v>291.08999999999997</c:v>
                </c:pt>
                <c:pt idx="22365">
                  <c:v>291.09300000000002</c:v>
                </c:pt>
                <c:pt idx="22366">
                  <c:v>291.096</c:v>
                </c:pt>
                <c:pt idx="22367">
                  <c:v>291.09899999999999</c:v>
                </c:pt>
                <c:pt idx="22368">
                  <c:v>291.101</c:v>
                </c:pt>
                <c:pt idx="22369">
                  <c:v>291.10399999999998</c:v>
                </c:pt>
                <c:pt idx="22370">
                  <c:v>291.10700000000003</c:v>
                </c:pt>
                <c:pt idx="22371">
                  <c:v>291.11</c:v>
                </c:pt>
                <c:pt idx="22372">
                  <c:v>291.113</c:v>
                </c:pt>
                <c:pt idx="22373">
                  <c:v>291.11500000000001</c:v>
                </c:pt>
                <c:pt idx="22374">
                  <c:v>291.11799999999999</c:v>
                </c:pt>
                <c:pt idx="22375">
                  <c:v>291.12099999999998</c:v>
                </c:pt>
                <c:pt idx="22376">
                  <c:v>291.12400000000002</c:v>
                </c:pt>
                <c:pt idx="22377">
                  <c:v>291.12799999999999</c:v>
                </c:pt>
                <c:pt idx="22378">
                  <c:v>291.13099999999997</c:v>
                </c:pt>
                <c:pt idx="22379">
                  <c:v>291.13400000000001</c:v>
                </c:pt>
                <c:pt idx="22380">
                  <c:v>291.137</c:v>
                </c:pt>
                <c:pt idx="22381">
                  <c:v>291.13900000000001</c:v>
                </c:pt>
                <c:pt idx="22382">
                  <c:v>291.142</c:v>
                </c:pt>
                <c:pt idx="22383">
                  <c:v>291.14499999999998</c:v>
                </c:pt>
                <c:pt idx="22384">
                  <c:v>291.14800000000002</c:v>
                </c:pt>
                <c:pt idx="22385">
                  <c:v>291.15100000000001</c:v>
                </c:pt>
                <c:pt idx="22386">
                  <c:v>291.15300000000002</c:v>
                </c:pt>
                <c:pt idx="22387">
                  <c:v>291.15600000000001</c:v>
                </c:pt>
                <c:pt idx="22388">
                  <c:v>291.15899999999999</c:v>
                </c:pt>
                <c:pt idx="22389">
                  <c:v>291.16199999999998</c:v>
                </c:pt>
                <c:pt idx="22390">
                  <c:v>291.16500000000002</c:v>
                </c:pt>
                <c:pt idx="22391">
                  <c:v>291.18700000000001</c:v>
                </c:pt>
                <c:pt idx="22392">
                  <c:v>291.214</c:v>
                </c:pt>
                <c:pt idx="22393">
                  <c:v>291.23500000000001</c:v>
                </c:pt>
                <c:pt idx="22394">
                  <c:v>291.24700000000001</c:v>
                </c:pt>
                <c:pt idx="22395">
                  <c:v>291.25099999999998</c:v>
                </c:pt>
                <c:pt idx="22396">
                  <c:v>291.255</c:v>
                </c:pt>
                <c:pt idx="22397">
                  <c:v>291.25799999999998</c:v>
                </c:pt>
                <c:pt idx="22398">
                  <c:v>291.26100000000002</c:v>
                </c:pt>
                <c:pt idx="22399">
                  <c:v>291.26400000000001</c:v>
                </c:pt>
                <c:pt idx="22400">
                  <c:v>291.267</c:v>
                </c:pt>
                <c:pt idx="22401">
                  <c:v>291.26900000000001</c:v>
                </c:pt>
                <c:pt idx="22402">
                  <c:v>291.27199999999999</c:v>
                </c:pt>
                <c:pt idx="22403">
                  <c:v>291.27800000000002</c:v>
                </c:pt>
                <c:pt idx="22404">
                  <c:v>291.29500000000002</c:v>
                </c:pt>
                <c:pt idx="22405">
                  <c:v>291.30599999999998</c:v>
                </c:pt>
                <c:pt idx="22406">
                  <c:v>291.31</c:v>
                </c:pt>
                <c:pt idx="22407">
                  <c:v>291.31400000000002</c:v>
                </c:pt>
                <c:pt idx="22408">
                  <c:v>291.35500000000002</c:v>
                </c:pt>
                <c:pt idx="22409">
                  <c:v>291.44</c:v>
                </c:pt>
                <c:pt idx="22410">
                  <c:v>291.55399999999997</c:v>
                </c:pt>
                <c:pt idx="22411">
                  <c:v>291.67</c:v>
                </c:pt>
                <c:pt idx="22412">
                  <c:v>291.78399999999999</c:v>
                </c:pt>
                <c:pt idx="22413">
                  <c:v>291.89800000000002</c:v>
                </c:pt>
                <c:pt idx="22414">
                  <c:v>292.005</c:v>
                </c:pt>
                <c:pt idx="22415">
                  <c:v>292.07799999999997</c:v>
                </c:pt>
                <c:pt idx="22416">
                  <c:v>292.10899999999998</c:v>
                </c:pt>
                <c:pt idx="22417">
                  <c:v>292.11900000000003</c:v>
                </c:pt>
                <c:pt idx="22418">
                  <c:v>292.12200000000001</c:v>
                </c:pt>
                <c:pt idx="22419">
                  <c:v>292.12299999999999</c:v>
                </c:pt>
                <c:pt idx="22420">
                  <c:v>292.12599999999998</c:v>
                </c:pt>
                <c:pt idx="22421">
                  <c:v>292.12700000000001</c:v>
                </c:pt>
                <c:pt idx="22422">
                  <c:v>292.12900000000002</c:v>
                </c:pt>
                <c:pt idx="22423">
                  <c:v>292.13099999999997</c:v>
                </c:pt>
                <c:pt idx="22424">
                  <c:v>292.13200000000001</c:v>
                </c:pt>
                <c:pt idx="22425">
                  <c:v>292.13400000000001</c:v>
                </c:pt>
                <c:pt idx="22426">
                  <c:v>292.13600000000002</c:v>
                </c:pt>
                <c:pt idx="22427">
                  <c:v>292.13900000000001</c:v>
                </c:pt>
                <c:pt idx="22428">
                  <c:v>292.14100000000002</c:v>
                </c:pt>
                <c:pt idx="22429">
                  <c:v>292.14299999999997</c:v>
                </c:pt>
                <c:pt idx="22430">
                  <c:v>292.14499999999998</c:v>
                </c:pt>
                <c:pt idx="22431">
                  <c:v>292.14800000000002</c:v>
                </c:pt>
                <c:pt idx="22432">
                  <c:v>292.14999999999998</c:v>
                </c:pt>
                <c:pt idx="22433">
                  <c:v>292.15300000000002</c:v>
                </c:pt>
                <c:pt idx="22434">
                  <c:v>292.15600000000001</c:v>
                </c:pt>
                <c:pt idx="22435">
                  <c:v>292.15899999999999</c:v>
                </c:pt>
                <c:pt idx="22436">
                  <c:v>292.16199999999998</c:v>
                </c:pt>
                <c:pt idx="22437">
                  <c:v>292.16399999999999</c:v>
                </c:pt>
                <c:pt idx="22438">
                  <c:v>292.16699999999997</c:v>
                </c:pt>
                <c:pt idx="22439">
                  <c:v>292.16899999999998</c:v>
                </c:pt>
                <c:pt idx="22440">
                  <c:v>292.17099999999999</c:v>
                </c:pt>
                <c:pt idx="22441">
                  <c:v>292.173</c:v>
                </c:pt>
                <c:pt idx="22442">
                  <c:v>292.17500000000001</c:v>
                </c:pt>
                <c:pt idx="22443">
                  <c:v>292.178</c:v>
                </c:pt>
                <c:pt idx="22444">
                  <c:v>292.18</c:v>
                </c:pt>
                <c:pt idx="22445">
                  <c:v>292.18200000000002</c:v>
                </c:pt>
                <c:pt idx="22446">
                  <c:v>292.18400000000003</c:v>
                </c:pt>
                <c:pt idx="22447">
                  <c:v>292.18700000000001</c:v>
                </c:pt>
                <c:pt idx="22448">
                  <c:v>292.18900000000002</c:v>
                </c:pt>
                <c:pt idx="22449">
                  <c:v>292.19099999999997</c:v>
                </c:pt>
                <c:pt idx="22450">
                  <c:v>292.19299999999998</c:v>
                </c:pt>
                <c:pt idx="22451">
                  <c:v>292.19499999999999</c:v>
                </c:pt>
                <c:pt idx="22452">
                  <c:v>292.19799999999998</c:v>
                </c:pt>
                <c:pt idx="22453">
                  <c:v>292.2</c:v>
                </c:pt>
                <c:pt idx="22454">
                  <c:v>292.202</c:v>
                </c:pt>
                <c:pt idx="22455">
                  <c:v>292.20499999999998</c:v>
                </c:pt>
                <c:pt idx="22456">
                  <c:v>292.20800000000003</c:v>
                </c:pt>
                <c:pt idx="22457">
                  <c:v>292.21100000000001</c:v>
                </c:pt>
                <c:pt idx="22458">
                  <c:v>292.21300000000002</c:v>
                </c:pt>
                <c:pt idx="22459">
                  <c:v>292.21600000000001</c:v>
                </c:pt>
                <c:pt idx="22460">
                  <c:v>292.21800000000002</c:v>
                </c:pt>
                <c:pt idx="22461">
                  <c:v>292.22000000000003</c:v>
                </c:pt>
                <c:pt idx="22462">
                  <c:v>292.22199999999998</c:v>
                </c:pt>
                <c:pt idx="22463">
                  <c:v>292.22399999999999</c:v>
                </c:pt>
                <c:pt idx="22464">
                  <c:v>292.22699999999998</c:v>
                </c:pt>
                <c:pt idx="22465">
                  <c:v>292.22899999999998</c:v>
                </c:pt>
                <c:pt idx="22466">
                  <c:v>292.23099999999999</c:v>
                </c:pt>
                <c:pt idx="22467">
                  <c:v>292.233</c:v>
                </c:pt>
                <c:pt idx="22468">
                  <c:v>292.23599999999999</c:v>
                </c:pt>
                <c:pt idx="22469">
                  <c:v>292.238</c:v>
                </c:pt>
                <c:pt idx="22470">
                  <c:v>292.24</c:v>
                </c:pt>
                <c:pt idx="22471">
                  <c:v>292.24200000000002</c:v>
                </c:pt>
                <c:pt idx="22472">
                  <c:v>292.245</c:v>
                </c:pt>
                <c:pt idx="22473">
                  <c:v>292.262</c:v>
                </c:pt>
                <c:pt idx="22474">
                  <c:v>292.29599999999999</c:v>
                </c:pt>
                <c:pt idx="22475">
                  <c:v>292.334</c:v>
                </c:pt>
                <c:pt idx="22476">
                  <c:v>292.36200000000002</c:v>
                </c:pt>
                <c:pt idx="22477">
                  <c:v>292.38099999999997</c:v>
                </c:pt>
                <c:pt idx="22478">
                  <c:v>292.40300000000002</c:v>
                </c:pt>
                <c:pt idx="22479">
                  <c:v>292.41300000000001</c:v>
                </c:pt>
                <c:pt idx="22480">
                  <c:v>292.41800000000001</c:v>
                </c:pt>
                <c:pt idx="22481">
                  <c:v>292.43200000000002</c:v>
                </c:pt>
                <c:pt idx="22482">
                  <c:v>292.46100000000001</c:v>
                </c:pt>
                <c:pt idx="22483">
                  <c:v>292.49700000000001</c:v>
                </c:pt>
                <c:pt idx="22484">
                  <c:v>292.536</c:v>
                </c:pt>
                <c:pt idx="22485">
                  <c:v>292.57900000000001</c:v>
                </c:pt>
                <c:pt idx="22486">
                  <c:v>292.62799999999999</c:v>
                </c:pt>
                <c:pt idx="22487">
                  <c:v>292.67399999999998</c:v>
                </c:pt>
                <c:pt idx="22488">
                  <c:v>292.73899999999998</c:v>
                </c:pt>
                <c:pt idx="22489">
                  <c:v>292.85000000000002</c:v>
                </c:pt>
                <c:pt idx="22490">
                  <c:v>292.96899999999999</c:v>
                </c:pt>
                <c:pt idx="22491">
                  <c:v>293.08999999999997</c:v>
                </c:pt>
                <c:pt idx="22492">
                  <c:v>293.21499999999997</c:v>
                </c:pt>
                <c:pt idx="22493">
                  <c:v>293.34399999999999</c:v>
                </c:pt>
                <c:pt idx="22494">
                  <c:v>293.464</c:v>
                </c:pt>
                <c:pt idx="22495">
                  <c:v>293.541</c:v>
                </c:pt>
                <c:pt idx="22496">
                  <c:v>293.56099999999998</c:v>
                </c:pt>
                <c:pt idx="22497">
                  <c:v>293.56400000000002</c:v>
                </c:pt>
                <c:pt idx="22498">
                  <c:v>293.56400000000002</c:v>
                </c:pt>
                <c:pt idx="22499">
                  <c:v>293.58300000000003</c:v>
                </c:pt>
                <c:pt idx="22500">
                  <c:v>293.625</c:v>
                </c:pt>
                <c:pt idx="22501">
                  <c:v>293.673</c:v>
                </c:pt>
                <c:pt idx="22502">
                  <c:v>293.72500000000002</c:v>
                </c:pt>
                <c:pt idx="22503">
                  <c:v>293.77699999999999</c:v>
                </c:pt>
                <c:pt idx="22504">
                  <c:v>293.82799999999997</c:v>
                </c:pt>
                <c:pt idx="22505">
                  <c:v>293.87599999999998</c:v>
                </c:pt>
                <c:pt idx="22506">
                  <c:v>293.916</c:v>
                </c:pt>
                <c:pt idx="22507">
                  <c:v>293.947</c:v>
                </c:pt>
                <c:pt idx="22508">
                  <c:v>293.96699999999998</c:v>
                </c:pt>
                <c:pt idx="22509">
                  <c:v>293.97399999999999</c:v>
                </c:pt>
                <c:pt idx="22510">
                  <c:v>293.97699999999998</c:v>
                </c:pt>
                <c:pt idx="22511">
                  <c:v>293.97899999999998</c:v>
                </c:pt>
                <c:pt idx="22512">
                  <c:v>293.98099999999999</c:v>
                </c:pt>
                <c:pt idx="22513">
                  <c:v>293.98399999999998</c:v>
                </c:pt>
                <c:pt idx="22514">
                  <c:v>293.988</c:v>
                </c:pt>
                <c:pt idx="22515">
                  <c:v>293.99</c:v>
                </c:pt>
                <c:pt idx="22516">
                  <c:v>293.99400000000003</c:v>
                </c:pt>
                <c:pt idx="22517">
                  <c:v>293.99700000000001</c:v>
                </c:pt>
                <c:pt idx="22518">
                  <c:v>293.99900000000002</c:v>
                </c:pt>
                <c:pt idx="22519">
                  <c:v>294.00099999999998</c:v>
                </c:pt>
                <c:pt idx="22520">
                  <c:v>294.00299999999999</c:v>
                </c:pt>
                <c:pt idx="22521">
                  <c:v>294.005</c:v>
                </c:pt>
                <c:pt idx="22522">
                  <c:v>294.00700000000001</c:v>
                </c:pt>
                <c:pt idx="22523">
                  <c:v>294.00900000000001</c:v>
                </c:pt>
                <c:pt idx="22524">
                  <c:v>294.012</c:v>
                </c:pt>
                <c:pt idx="22525">
                  <c:v>294.01400000000001</c:v>
                </c:pt>
                <c:pt idx="22526">
                  <c:v>294.01600000000002</c:v>
                </c:pt>
                <c:pt idx="22527">
                  <c:v>294.01799999999997</c:v>
                </c:pt>
                <c:pt idx="22528">
                  <c:v>294.02</c:v>
                </c:pt>
                <c:pt idx="22529">
                  <c:v>294.02300000000002</c:v>
                </c:pt>
                <c:pt idx="22530">
                  <c:v>294.02600000000001</c:v>
                </c:pt>
                <c:pt idx="22531">
                  <c:v>294.029</c:v>
                </c:pt>
                <c:pt idx="22532">
                  <c:v>294.03100000000001</c:v>
                </c:pt>
                <c:pt idx="22533">
                  <c:v>294.03399999999999</c:v>
                </c:pt>
                <c:pt idx="22534">
                  <c:v>294.03699999999998</c:v>
                </c:pt>
                <c:pt idx="22535">
                  <c:v>294.04000000000002</c:v>
                </c:pt>
                <c:pt idx="22536">
                  <c:v>294.04199999999997</c:v>
                </c:pt>
                <c:pt idx="22537">
                  <c:v>294.04399999999998</c:v>
                </c:pt>
                <c:pt idx="22538">
                  <c:v>294.04700000000003</c:v>
                </c:pt>
                <c:pt idx="22539">
                  <c:v>294.04899999999998</c:v>
                </c:pt>
                <c:pt idx="22540">
                  <c:v>294.05099999999999</c:v>
                </c:pt>
                <c:pt idx="22541">
                  <c:v>294.05399999999997</c:v>
                </c:pt>
                <c:pt idx="22542">
                  <c:v>294.05599999999998</c:v>
                </c:pt>
                <c:pt idx="22543">
                  <c:v>294.05900000000003</c:v>
                </c:pt>
                <c:pt idx="22544">
                  <c:v>294.06099999999998</c:v>
                </c:pt>
                <c:pt idx="22545">
                  <c:v>294.06400000000002</c:v>
                </c:pt>
                <c:pt idx="22546">
                  <c:v>294.07100000000003</c:v>
                </c:pt>
                <c:pt idx="22547">
                  <c:v>294.09899999999999</c:v>
                </c:pt>
                <c:pt idx="22548">
                  <c:v>294.17399999999998</c:v>
                </c:pt>
                <c:pt idx="22549">
                  <c:v>294.28399999999999</c:v>
                </c:pt>
                <c:pt idx="22550">
                  <c:v>294.39999999999998</c:v>
                </c:pt>
                <c:pt idx="22551">
                  <c:v>294.51499999999999</c:v>
                </c:pt>
                <c:pt idx="22552">
                  <c:v>294.62599999999998</c:v>
                </c:pt>
                <c:pt idx="22553">
                  <c:v>294.73700000000002</c:v>
                </c:pt>
                <c:pt idx="22554">
                  <c:v>294.86399999999998</c:v>
                </c:pt>
                <c:pt idx="22555">
                  <c:v>294.99299999999999</c:v>
                </c:pt>
                <c:pt idx="22556">
                  <c:v>295.12099999999998</c:v>
                </c:pt>
                <c:pt idx="22557">
                  <c:v>295.25099999999998</c:v>
                </c:pt>
                <c:pt idx="22558">
                  <c:v>295.37900000000002</c:v>
                </c:pt>
                <c:pt idx="22559">
                  <c:v>295.47699999999998</c:v>
                </c:pt>
                <c:pt idx="22560">
                  <c:v>295.50099999999998</c:v>
                </c:pt>
                <c:pt idx="22561">
                  <c:v>295.50599999999997</c:v>
                </c:pt>
                <c:pt idx="22562">
                  <c:v>295.51600000000002</c:v>
                </c:pt>
                <c:pt idx="22563">
                  <c:v>295.55099999999999</c:v>
                </c:pt>
                <c:pt idx="22564">
                  <c:v>295.59100000000001</c:v>
                </c:pt>
                <c:pt idx="22565">
                  <c:v>295.63</c:v>
                </c:pt>
                <c:pt idx="22566">
                  <c:v>295.66899999999998</c:v>
                </c:pt>
                <c:pt idx="22567">
                  <c:v>295.709</c:v>
                </c:pt>
                <c:pt idx="22568">
                  <c:v>295.74900000000002</c:v>
                </c:pt>
                <c:pt idx="22569">
                  <c:v>295.79199999999997</c:v>
                </c:pt>
                <c:pt idx="22570">
                  <c:v>295.83999999999997</c:v>
                </c:pt>
                <c:pt idx="22571">
                  <c:v>295.89</c:v>
                </c:pt>
                <c:pt idx="22572">
                  <c:v>295.94099999999997</c:v>
                </c:pt>
                <c:pt idx="22573">
                  <c:v>295.99299999999999</c:v>
                </c:pt>
                <c:pt idx="22574">
                  <c:v>296.04399999999998</c:v>
                </c:pt>
                <c:pt idx="22575">
                  <c:v>296.09399999999999</c:v>
                </c:pt>
                <c:pt idx="22576">
                  <c:v>296.14400000000001</c:v>
                </c:pt>
                <c:pt idx="22577">
                  <c:v>296.19299999999998</c:v>
                </c:pt>
                <c:pt idx="22578">
                  <c:v>296.24</c:v>
                </c:pt>
                <c:pt idx="22579">
                  <c:v>296.28500000000003</c:v>
                </c:pt>
                <c:pt idx="22580">
                  <c:v>296.33</c:v>
                </c:pt>
                <c:pt idx="22581">
                  <c:v>296.37299999999999</c:v>
                </c:pt>
                <c:pt idx="22582">
                  <c:v>296.40899999999999</c:v>
                </c:pt>
                <c:pt idx="22583">
                  <c:v>296.43200000000002</c:v>
                </c:pt>
                <c:pt idx="22584">
                  <c:v>296.44</c:v>
                </c:pt>
                <c:pt idx="22585">
                  <c:v>296.44299999999998</c:v>
                </c:pt>
                <c:pt idx="22586">
                  <c:v>296.44600000000003</c:v>
                </c:pt>
                <c:pt idx="22587">
                  <c:v>296.44900000000001</c:v>
                </c:pt>
                <c:pt idx="22588">
                  <c:v>296.45100000000002</c:v>
                </c:pt>
                <c:pt idx="22589">
                  <c:v>296.45299999999997</c:v>
                </c:pt>
                <c:pt idx="22590">
                  <c:v>296.45800000000003</c:v>
                </c:pt>
                <c:pt idx="22591">
                  <c:v>296.48399999999998</c:v>
                </c:pt>
                <c:pt idx="22592">
                  <c:v>296.51499999999999</c:v>
                </c:pt>
                <c:pt idx="22593">
                  <c:v>296.54300000000001</c:v>
                </c:pt>
                <c:pt idx="22594">
                  <c:v>296.57100000000003</c:v>
                </c:pt>
                <c:pt idx="22595">
                  <c:v>296.608</c:v>
                </c:pt>
                <c:pt idx="22596">
                  <c:v>296.65300000000002</c:v>
                </c:pt>
                <c:pt idx="22597">
                  <c:v>296.70499999999998</c:v>
                </c:pt>
                <c:pt idx="22598">
                  <c:v>296.75700000000001</c:v>
                </c:pt>
                <c:pt idx="22599">
                  <c:v>296.80500000000001</c:v>
                </c:pt>
                <c:pt idx="22600">
                  <c:v>296.84399999999999</c:v>
                </c:pt>
                <c:pt idx="22601">
                  <c:v>296.87</c:v>
                </c:pt>
                <c:pt idx="22602">
                  <c:v>296.89400000000001</c:v>
                </c:pt>
                <c:pt idx="22603">
                  <c:v>296.923</c:v>
                </c:pt>
                <c:pt idx="22604">
                  <c:v>296.95499999999998</c:v>
                </c:pt>
                <c:pt idx="22605">
                  <c:v>296.98599999999999</c:v>
                </c:pt>
                <c:pt idx="22606">
                  <c:v>297.01799999999997</c:v>
                </c:pt>
                <c:pt idx="22607">
                  <c:v>297.04899999999998</c:v>
                </c:pt>
                <c:pt idx="22608">
                  <c:v>297.08</c:v>
                </c:pt>
                <c:pt idx="22609">
                  <c:v>297.11200000000002</c:v>
                </c:pt>
                <c:pt idx="22610">
                  <c:v>297.14299999999997</c:v>
                </c:pt>
                <c:pt idx="22611">
                  <c:v>297.17099999999999</c:v>
                </c:pt>
                <c:pt idx="22612">
                  <c:v>297.18700000000001</c:v>
                </c:pt>
                <c:pt idx="22613">
                  <c:v>297.19</c:v>
                </c:pt>
                <c:pt idx="22614">
                  <c:v>297.19299999999998</c:v>
                </c:pt>
                <c:pt idx="22615">
                  <c:v>297.19400000000002</c:v>
                </c:pt>
                <c:pt idx="22616">
                  <c:v>297.19799999999998</c:v>
                </c:pt>
                <c:pt idx="22617">
                  <c:v>297.2</c:v>
                </c:pt>
                <c:pt idx="22618">
                  <c:v>297.202</c:v>
                </c:pt>
                <c:pt idx="22619">
                  <c:v>297.20499999999998</c:v>
                </c:pt>
                <c:pt idx="22620">
                  <c:v>297.21100000000001</c:v>
                </c:pt>
                <c:pt idx="22621">
                  <c:v>297.214</c:v>
                </c:pt>
                <c:pt idx="22622">
                  <c:v>297.21699999999998</c:v>
                </c:pt>
                <c:pt idx="22623">
                  <c:v>297.22000000000003</c:v>
                </c:pt>
                <c:pt idx="22624">
                  <c:v>297.22199999999998</c:v>
                </c:pt>
                <c:pt idx="22625">
                  <c:v>297.22399999999999</c:v>
                </c:pt>
                <c:pt idx="22626">
                  <c:v>297.226</c:v>
                </c:pt>
                <c:pt idx="22627">
                  <c:v>297.22699999999998</c:v>
                </c:pt>
                <c:pt idx="22628">
                  <c:v>297.23</c:v>
                </c:pt>
                <c:pt idx="22629">
                  <c:v>297.23200000000003</c:v>
                </c:pt>
                <c:pt idx="22630">
                  <c:v>297.23500000000001</c:v>
                </c:pt>
                <c:pt idx="22631">
                  <c:v>297.238</c:v>
                </c:pt>
                <c:pt idx="22632">
                  <c:v>297.24</c:v>
                </c:pt>
                <c:pt idx="22633">
                  <c:v>297.25700000000001</c:v>
                </c:pt>
                <c:pt idx="22634">
                  <c:v>297.30799999999999</c:v>
                </c:pt>
                <c:pt idx="22635">
                  <c:v>297.36700000000002</c:v>
                </c:pt>
                <c:pt idx="22636">
                  <c:v>297.399</c:v>
                </c:pt>
                <c:pt idx="22637">
                  <c:v>297.43599999999998</c:v>
                </c:pt>
                <c:pt idx="22638">
                  <c:v>297.52100000000002</c:v>
                </c:pt>
                <c:pt idx="22639">
                  <c:v>297.64100000000002</c:v>
                </c:pt>
                <c:pt idx="22640">
                  <c:v>297.75599999999997</c:v>
                </c:pt>
                <c:pt idx="22641">
                  <c:v>297.87299999999999</c:v>
                </c:pt>
                <c:pt idx="22642">
                  <c:v>297.98399999999998</c:v>
                </c:pt>
                <c:pt idx="22643">
                  <c:v>298.08600000000001</c:v>
                </c:pt>
                <c:pt idx="22644">
                  <c:v>298.18200000000002</c:v>
                </c:pt>
                <c:pt idx="22645">
                  <c:v>298.27300000000002</c:v>
                </c:pt>
                <c:pt idx="22646">
                  <c:v>298.32400000000001</c:v>
                </c:pt>
                <c:pt idx="22647">
                  <c:v>298.34300000000002</c:v>
                </c:pt>
                <c:pt idx="22648">
                  <c:v>298.34699999999998</c:v>
                </c:pt>
                <c:pt idx="22649">
                  <c:v>298.35599999999999</c:v>
                </c:pt>
                <c:pt idx="22650">
                  <c:v>298.38099999999997</c:v>
                </c:pt>
                <c:pt idx="22651">
                  <c:v>298.40100000000001</c:v>
                </c:pt>
                <c:pt idx="22652">
                  <c:v>298.42</c:v>
                </c:pt>
                <c:pt idx="22653">
                  <c:v>298.44099999999997</c:v>
                </c:pt>
                <c:pt idx="22654">
                  <c:v>298.46100000000001</c:v>
                </c:pt>
                <c:pt idx="22655">
                  <c:v>298.46600000000001</c:v>
                </c:pt>
                <c:pt idx="22656">
                  <c:v>298.46800000000002</c:v>
                </c:pt>
                <c:pt idx="22657">
                  <c:v>298.46899999999999</c:v>
                </c:pt>
                <c:pt idx="22658">
                  <c:v>298.47699999999998</c:v>
                </c:pt>
                <c:pt idx="22659">
                  <c:v>298.48899999999998</c:v>
                </c:pt>
                <c:pt idx="22660">
                  <c:v>298.495</c:v>
                </c:pt>
                <c:pt idx="22661">
                  <c:v>298.49700000000001</c:v>
                </c:pt>
                <c:pt idx="22662">
                  <c:v>298.49799999999999</c:v>
                </c:pt>
                <c:pt idx="22663">
                  <c:v>298.5</c:v>
                </c:pt>
                <c:pt idx="22664">
                  <c:v>298.50299999999999</c:v>
                </c:pt>
                <c:pt idx="22665">
                  <c:v>298.50599999999997</c:v>
                </c:pt>
                <c:pt idx="22666">
                  <c:v>298.50799999999998</c:v>
                </c:pt>
                <c:pt idx="22667">
                  <c:v>298.51100000000002</c:v>
                </c:pt>
                <c:pt idx="22668">
                  <c:v>298.51499999999999</c:v>
                </c:pt>
                <c:pt idx="22669">
                  <c:v>298.52</c:v>
                </c:pt>
                <c:pt idx="22670">
                  <c:v>298.53699999999998</c:v>
                </c:pt>
                <c:pt idx="22671">
                  <c:v>298.56900000000002</c:v>
                </c:pt>
                <c:pt idx="22672">
                  <c:v>298.60500000000002</c:v>
                </c:pt>
                <c:pt idx="22673">
                  <c:v>298.64400000000001</c:v>
                </c:pt>
                <c:pt idx="22674">
                  <c:v>298.68799999999999</c:v>
                </c:pt>
                <c:pt idx="22675">
                  <c:v>298.738</c:v>
                </c:pt>
                <c:pt idx="22676">
                  <c:v>298.78800000000001</c:v>
                </c:pt>
                <c:pt idx="22677">
                  <c:v>298.827</c:v>
                </c:pt>
                <c:pt idx="22678">
                  <c:v>298.858</c:v>
                </c:pt>
                <c:pt idx="22679">
                  <c:v>298.89400000000001</c:v>
                </c:pt>
                <c:pt idx="22680">
                  <c:v>298.916</c:v>
                </c:pt>
                <c:pt idx="22681">
                  <c:v>298.92099999999999</c:v>
                </c:pt>
                <c:pt idx="22682">
                  <c:v>298.923</c:v>
                </c:pt>
                <c:pt idx="22683">
                  <c:v>298.92700000000002</c:v>
                </c:pt>
                <c:pt idx="22684">
                  <c:v>298.93099999999998</c:v>
                </c:pt>
                <c:pt idx="22685">
                  <c:v>298.94799999999998</c:v>
                </c:pt>
                <c:pt idx="22686">
                  <c:v>298.96800000000002</c:v>
                </c:pt>
                <c:pt idx="22687">
                  <c:v>298.97800000000001</c:v>
                </c:pt>
                <c:pt idx="22688">
                  <c:v>298.98500000000001</c:v>
                </c:pt>
                <c:pt idx="22689">
                  <c:v>299.00700000000001</c:v>
                </c:pt>
                <c:pt idx="22690">
                  <c:v>299.04000000000002</c:v>
                </c:pt>
                <c:pt idx="22691">
                  <c:v>299.07799999999997</c:v>
                </c:pt>
                <c:pt idx="22692">
                  <c:v>299.11700000000002</c:v>
                </c:pt>
                <c:pt idx="22693">
                  <c:v>299.15600000000001</c:v>
                </c:pt>
                <c:pt idx="22694">
                  <c:v>299.19499999999999</c:v>
                </c:pt>
                <c:pt idx="22695">
                  <c:v>299.23500000000001</c:v>
                </c:pt>
                <c:pt idx="22696">
                  <c:v>299.27300000000002</c:v>
                </c:pt>
                <c:pt idx="22697">
                  <c:v>299.30099999999999</c:v>
                </c:pt>
                <c:pt idx="22698">
                  <c:v>299.31299999999999</c:v>
                </c:pt>
                <c:pt idx="22699">
                  <c:v>299.31700000000001</c:v>
                </c:pt>
                <c:pt idx="22700">
                  <c:v>299.32100000000003</c:v>
                </c:pt>
                <c:pt idx="22701">
                  <c:v>299.32400000000001</c:v>
                </c:pt>
                <c:pt idx="22702">
                  <c:v>299.327</c:v>
                </c:pt>
                <c:pt idx="22703">
                  <c:v>299.33100000000002</c:v>
                </c:pt>
                <c:pt idx="22704">
                  <c:v>299.33600000000001</c:v>
                </c:pt>
                <c:pt idx="22705">
                  <c:v>299.33999999999997</c:v>
                </c:pt>
                <c:pt idx="22706">
                  <c:v>299.34199999999998</c:v>
                </c:pt>
                <c:pt idx="22707">
                  <c:v>299.34500000000003</c:v>
                </c:pt>
                <c:pt idx="22708">
                  <c:v>299.34899999999999</c:v>
                </c:pt>
                <c:pt idx="22709">
                  <c:v>299.363</c:v>
                </c:pt>
                <c:pt idx="22710">
                  <c:v>299.39999999999998</c:v>
                </c:pt>
                <c:pt idx="22711">
                  <c:v>299.44</c:v>
                </c:pt>
                <c:pt idx="22712">
                  <c:v>299.48</c:v>
                </c:pt>
                <c:pt idx="22713">
                  <c:v>299.52</c:v>
                </c:pt>
                <c:pt idx="22714">
                  <c:v>299.56200000000001</c:v>
                </c:pt>
                <c:pt idx="22715">
                  <c:v>299.60599999999999</c:v>
                </c:pt>
                <c:pt idx="22716">
                  <c:v>299.64699999999999</c:v>
                </c:pt>
                <c:pt idx="22717">
                  <c:v>299.68700000000001</c:v>
                </c:pt>
                <c:pt idx="22718">
                  <c:v>299.72699999999998</c:v>
                </c:pt>
                <c:pt idx="22719">
                  <c:v>299.76600000000002</c:v>
                </c:pt>
                <c:pt idx="22720">
                  <c:v>299.79899999999998</c:v>
                </c:pt>
                <c:pt idx="22721">
                  <c:v>299.82100000000003</c:v>
                </c:pt>
                <c:pt idx="22722">
                  <c:v>299.83</c:v>
                </c:pt>
                <c:pt idx="22723">
                  <c:v>299.834</c:v>
                </c:pt>
                <c:pt idx="22724">
                  <c:v>299.83699999999999</c:v>
                </c:pt>
                <c:pt idx="22725">
                  <c:v>299.839</c:v>
                </c:pt>
                <c:pt idx="22726">
                  <c:v>299.84100000000001</c:v>
                </c:pt>
                <c:pt idx="22727">
                  <c:v>299.84399999999999</c:v>
                </c:pt>
                <c:pt idx="22728">
                  <c:v>299.84500000000003</c:v>
                </c:pt>
                <c:pt idx="22729">
                  <c:v>299.84699999999998</c:v>
                </c:pt>
                <c:pt idx="22730">
                  <c:v>299.84800000000001</c:v>
                </c:pt>
                <c:pt idx="22731">
                  <c:v>299.85000000000002</c:v>
                </c:pt>
                <c:pt idx="22732">
                  <c:v>299.85199999999998</c:v>
                </c:pt>
                <c:pt idx="22733">
                  <c:v>299.85399999999998</c:v>
                </c:pt>
                <c:pt idx="22734">
                  <c:v>299.85700000000003</c:v>
                </c:pt>
                <c:pt idx="22735">
                  <c:v>299.85899999999998</c:v>
                </c:pt>
                <c:pt idx="22736">
                  <c:v>299.86099999999999</c:v>
                </c:pt>
                <c:pt idx="22737">
                  <c:v>299.863</c:v>
                </c:pt>
                <c:pt idx="22738">
                  <c:v>299.86500000000001</c:v>
                </c:pt>
                <c:pt idx="22739">
                  <c:v>299.86799999999999</c:v>
                </c:pt>
                <c:pt idx="22740">
                  <c:v>299.87</c:v>
                </c:pt>
                <c:pt idx="22741">
                  <c:v>299.87299999999999</c:v>
                </c:pt>
                <c:pt idx="22742">
                  <c:v>299.875</c:v>
                </c:pt>
                <c:pt idx="22743">
                  <c:v>299.87799999999999</c:v>
                </c:pt>
                <c:pt idx="22744">
                  <c:v>299.88099999999997</c:v>
                </c:pt>
                <c:pt idx="22745">
                  <c:v>299.88400000000001</c:v>
                </c:pt>
                <c:pt idx="22746">
                  <c:v>299.88600000000002</c:v>
                </c:pt>
                <c:pt idx="22747">
                  <c:v>299.88799999999998</c:v>
                </c:pt>
                <c:pt idx="22748">
                  <c:v>299.89100000000002</c:v>
                </c:pt>
                <c:pt idx="22749">
                  <c:v>299.892</c:v>
                </c:pt>
                <c:pt idx="22750">
                  <c:v>299.89400000000001</c:v>
                </c:pt>
                <c:pt idx="22751">
                  <c:v>299.904</c:v>
                </c:pt>
                <c:pt idx="22752">
                  <c:v>299.93</c:v>
                </c:pt>
                <c:pt idx="22753">
                  <c:v>299.96699999999998</c:v>
                </c:pt>
                <c:pt idx="22754">
                  <c:v>299.99799999999999</c:v>
                </c:pt>
                <c:pt idx="22755">
                  <c:v>300.02100000000002</c:v>
                </c:pt>
                <c:pt idx="22756">
                  <c:v>300.04899999999998</c:v>
                </c:pt>
                <c:pt idx="22757">
                  <c:v>300.08199999999999</c:v>
                </c:pt>
                <c:pt idx="22758">
                  <c:v>300.11900000000003</c:v>
                </c:pt>
                <c:pt idx="22759">
                  <c:v>300.15699999999998</c:v>
                </c:pt>
                <c:pt idx="22760">
                  <c:v>300.19499999999999</c:v>
                </c:pt>
                <c:pt idx="22761">
                  <c:v>300.23099999999999</c:v>
                </c:pt>
                <c:pt idx="22762">
                  <c:v>300.25900000000001</c:v>
                </c:pt>
                <c:pt idx="22763">
                  <c:v>300.28699999999998</c:v>
                </c:pt>
                <c:pt idx="22764">
                  <c:v>300.32100000000003</c:v>
                </c:pt>
                <c:pt idx="22765">
                  <c:v>300.35700000000003</c:v>
                </c:pt>
                <c:pt idx="22766">
                  <c:v>300.39</c:v>
                </c:pt>
                <c:pt idx="22767">
                  <c:v>300.42899999999997</c:v>
                </c:pt>
                <c:pt idx="22768">
                  <c:v>300.46499999999997</c:v>
                </c:pt>
                <c:pt idx="22769">
                  <c:v>300.49599999999998</c:v>
                </c:pt>
                <c:pt idx="22770">
                  <c:v>300.536</c:v>
                </c:pt>
                <c:pt idx="22771">
                  <c:v>300.61399999999998</c:v>
                </c:pt>
                <c:pt idx="22772">
                  <c:v>300.72699999999998</c:v>
                </c:pt>
                <c:pt idx="22773">
                  <c:v>300.84500000000003</c:v>
                </c:pt>
                <c:pt idx="22774">
                  <c:v>300.96499999999997</c:v>
                </c:pt>
                <c:pt idx="22775">
                  <c:v>301.089</c:v>
                </c:pt>
                <c:pt idx="22776">
                  <c:v>301.21699999999998</c:v>
                </c:pt>
                <c:pt idx="22777">
                  <c:v>301.346</c:v>
                </c:pt>
                <c:pt idx="22778">
                  <c:v>301.47399999999999</c:v>
                </c:pt>
                <c:pt idx="22779">
                  <c:v>301.60199999999998</c:v>
                </c:pt>
                <c:pt idx="22780">
                  <c:v>301.67899999999997</c:v>
                </c:pt>
                <c:pt idx="22781">
                  <c:v>301.70600000000002</c:v>
                </c:pt>
                <c:pt idx="22782">
                  <c:v>301.71199999999999</c:v>
                </c:pt>
                <c:pt idx="22783">
                  <c:v>301.714</c:v>
                </c:pt>
                <c:pt idx="22784">
                  <c:v>301.71600000000001</c:v>
                </c:pt>
                <c:pt idx="22785">
                  <c:v>301.72399999999999</c:v>
                </c:pt>
                <c:pt idx="22786">
                  <c:v>301.767</c:v>
                </c:pt>
                <c:pt idx="22787">
                  <c:v>301.86599999999999</c:v>
                </c:pt>
                <c:pt idx="22788">
                  <c:v>301.99200000000002</c:v>
                </c:pt>
                <c:pt idx="22789">
                  <c:v>302.09699999999998</c:v>
                </c:pt>
                <c:pt idx="22790">
                  <c:v>302.13600000000002</c:v>
                </c:pt>
                <c:pt idx="22791">
                  <c:v>302.14600000000002</c:v>
                </c:pt>
                <c:pt idx="22792">
                  <c:v>302.14800000000002</c:v>
                </c:pt>
                <c:pt idx="22793">
                  <c:v>302.14999999999998</c:v>
                </c:pt>
                <c:pt idx="22794">
                  <c:v>302.15100000000001</c:v>
                </c:pt>
                <c:pt idx="22795">
                  <c:v>302.15300000000002</c:v>
                </c:pt>
                <c:pt idx="22796">
                  <c:v>302.154</c:v>
                </c:pt>
                <c:pt idx="22797">
                  <c:v>302.15800000000002</c:v>
                </c:pt>
                <c:pt idx="22798">
                  <c:v>302.17899999999997</c:v>
                </c:pt>
                <c:pt idx="22799">
                  <c:v>302.21499999999997</c:v>
                </c:pt>
                <c:pt idx="22800">
                  <c:v>302.25299999999999</c:v>
                </c:pt>
                <c:pt idx="22801">
                  <c:v>302.30399999999997</c:v>
                </c:pt>
                <c:pt idx="22802">
                  <c:v>302.33600000000001</c:v>
                </c:pt>
                <c:pt idx="22803">
                  <c:v>302.34500000000003</c:v>
                </c:pt>
                <c:pt idx="22804">
                  <c:v>302.34699999999998</c:v>
                </c:pt>
                <c:pt idx="22805">
                  <c:v>302.34899999999999</c:v>
                </c:pt>
                <c:pt idx="22806">
                  <c:v>302.35000000000002</c:v>
                </c:pt>
                <c:pt idx="22807">
                  <c:v>302.35199999999998</c:v>
                </c:pt>
                <c:pt idx="22808">
                  <c:v>302.35399999999998</c:v>
                </c:pt>
                <c:pt idx="22809">
                  <c:v>302.35599999999999</c:v>
                </c:pt>
                <c:pt idx="22810">
                  <c:v>302.35899999999998</c:v>
                </c:pt>
                <c:pt idx="22811">
                  <c:v>302.36200000000002</c:v>
                </c:pt>
                <c:pt idx="22812">
                  <c:v>302.36500000000001</c:v>
                </c:pt>
                <c:pt idx="22813">
                  <c:v>302.36700000000002</c:v>
                </c:pt>
                <c:pt idx="22814">
                  <c:v>302.36900000000003</c:v>
                </c:pt>
                <c:pt idx="22815">
                  <c:v>302.37200000000001</c:v>
                </c:pt>
                <c:pt idx="22816">
                  <c:v>302.37599999999998</c:v>
                </c:pt>
                <c:pt idx="22817">
                  <c:v>302.37900000000002</c:v>
                </c:pt>
                <c:pt idx="22818">
                  <c:v>302.38299999999998</c:v>
                </c:pt>
                <c:pt idx="22819">
                  <c:v>302.38600000000002</c:v>
                </c:pt>
                <c:pt idx="22820">
                  <c:v>302.39100000000002</c:v>
                </c:pt>
                <c:pt idx="22821">
                  <c:v>302.41399999999999</c:v>
                </c:pt>
                <c:pt idx="22822">
                  <c:v>302.49599999999998</c:v>
                </c:pt>
                <c:pt idx="22823">
                  <c:v>302.59699999999998</c:v>
                </c:pt>
                <c:pt idx="22824">
                  <c:v>302.69600000000003</c:v>
                </c:pt>
                <c:pt idx="22825">
                  <c:v>302.815</c:v>
                </c:pt>
                <c:pt idx="22826">
                  <c:v>302.93900000000002</c:v>
                </c:pt>
                <c:pt idx="22827">
                  <c:v>303.06700000000001</c:v>
                </c:pt>
                <c:pt idx="22828">
                  <c:v>303.19400000000002</c:v>
                </c:pt>
                <c:pt idx="22829">
                  <c:v>303.31299999999999</c:v>
                </c:pt>
                <c:pt idx="22830">
                  <c:v>303.36500000000001</c:v>
                </c:pt>
                <c:pt idx="22831">
                  <c:v>303.37299999999999</c:v>
                </c:pt>
                <c:pt idx="22832">
                  <c:v>303.37599999999998</c:v>
                </c:pt>
                <c:pt idx="22833">
                  <c:v>303.39699999999999</c:v>
                </c:pt>
                <c:pt idx="22834">
                  <c:v>303.428</c:v>
                </c:pt>
                <c:pt idx="22835">
                  <c:v>303.46499999999997</c:v>
                </c:pt>
                <c:pt idx="22836">
                  <c:v>303.505</c:v>
                </c:pt>
                <c:pt idx="22837">
                  <c:v>303.54500000000002</c:v>
                </c:pt>
                <c:pt idx="22838">
                  <c:v>303.58</c:v>
                </c:pt>
                <c:pt idx="22839">
                  <c:v>303.61500000000001</c:v>
                </c:pt>
                <c:pt idx="22840">
                  <c:v>303.64400000000001</c:v>
                </c:pt>
                <c:pt idx="22841">
                  <c:v>303.65699999999998</c:v>
                </c:pt>
                <c:pt idx="22842">
                  <c:v>303.65800000000002</c:v>
                </c:pt>
                <c:pt idx="22843">
                  <c:v>303.66000000000003</c:v>
                </c:pt>
                <c:pt idx="22844">
                  <c:v>303.66300000000001</c:v>
                </c:pt>
                <c:pt idx="22845">
                  <c:v>303.67200000000003</c:v>
                </c:pt>
                <c:pt idx="22846">
                  <c:v>303.68299999999999</c:v>
                </c:pt>
                <c:pt idx="22847">
                  <c:v>303.68700000000001</c:v>
                </c:pt>
                <c:pt idx="22848">
                  <c:v>303.68900000000002</c:v>
                </c:pt>
                <c:pt idx="22849">
                  <c:v>303.69200000000001</c:v>
                </c:pt>
                <c:pt idx="22850">
                  <c:v>303.69799999999998</c:v>
                </c:pt>
                <c:pt idx="22851">
                  <c:v>303.72399999999999</c:v>
                </c:pt>
                <c:pt idx="22852">
                  <c:v>303.762</c:v>
                </c:pt>
                <c:pt idx="22853">
                  <c:v>303.80200000000002</c:v>
                </c:pt>
                <c:pt idx="22854">
                  <c:v>303.84100000000001</c:v>
                </c:pt>
                <c:pt idx="22855">
                  <c:v>303.87900000000002</c:v>
                </c:pt>
                <c:pt idx="22856">
                  <c:v>303.90800000000002</c:v>
                </c:pt>
                <c:pt idx="22857">
                  <c:v>303.93599999999998</c:v>
                </c:pt>
                <c:pt idx="22858">
                  <c:v>303.96199999999999</c:v>
                </c:pt>
                <c:pt idx="22859">
                  <c:v>303.99200000000002</c:v>
                </c:pt>
                <c:pt idx="22860">
                  <c:v>304.024</c:v>
                </c:pt>
                <c:pt idx="22861">
                  <c:v>304.05599999999998</c:v>
                </c:pt>
                <c:pt idx="22862">
                  <c:v>304.09300000000002</c:v>
                </c:pt>
                <c:pt idx="22863">
                  <c:v>304.13299999999998</c:v>
                </c:pt>
                <c:pt idx="22864">
                  <c:v>304.17200000000003</c:v>
                </c:pt>
                <c:pt idx="22865">
                  <c:v>304.21100000000001</c:v>
                </c:pt>
                <c:pt idx="22866">
                  <c:v>304.25099999999998</c:v>
                </c:pt>
                <c:pt idx="22867">
                  <c:v>304.29000000000002</c:v>
                </c:pt>
                <c:pt idx="22868">
                  <c:v>304.32900000000001</c:v>
                </c:pt>
                <c:pt idx="22869">
                  <c:v>304.36900000000003</c:v>
                </c:pt>
                <c:pt idx="22870">
                  <c:v>304.40800000000002</c:v>
                </c:pt>
                <c:pt idx="22871">
                  <c:v>304.44499999999999</c:v>
                </c:pt>
                <c:pt idx="22872">
                  <c:v>304.47899999999998</c:v>
                </c:pt>
                <c:pt idx="22873">
                  <c:v>304.51400000000001</c:v>
                </c:pt>
                <c:pt idx="22874">
                  <c:v>304.553</c:v>
                </c:pt>
                <c:pt idx="22875">
                  <c:v>304.58999999999997</c:v>
                </c:pt>
                <c:pt idx="22876">
                  <c:v>304.62200000000001</c:v>
                </c:pt>
                <c:pt idx="22877">
                  <c:v>304.63900000000001</c:v>
                </c:pt>
                <c:pt idx="22878">
                  <c:v>304.64400000000001</c:v>
                </c:pt>
                <c:pt idx="22879">
                  <c:v>304.66500000000002</c:v>
                </c:pt>
                <c:pt idx="22880">
                  <c:v>304.702</c:v>
                </c:pt>
                <c:pt idx="22881">
                  <c:v>304.738</c:v>
                </c:pt>
                <c:pt idx="22882">
                  <c:v>304.78199999999998</c:v>
                </c:pt>
                <c:pt idx="22883">
                  <c:v>304.822</c:v>
                </c:pt>
                <c:pt idx="22884">
                  <c:v>304.86099999999999</c:v>
                </c:pt>
                <c:pt idx="22885">
                  <c:v>304.89400000000001</c:v>
                </c:pt>
                <c:pt idx="22886">
                  <c:v>304.92399999999998</c:v>
                </c:pt>
                <c:pt idx="22887">
                  <c:v>304.95100000000002</c:v>
                </c:pt>
                <c:pt idx="22888">
                  <c:v>304.97500000000002</c:v>
                </c:pt>
                <c:pt idx="22889">
                  <c:v>304.995</c:v>
                </c:pt>
                <c:pt idx="22890">
                  <c:v>305.01400000000001</c:v>
                </c:pt>
                <c:pt idx="22891">
                  <c:v>305.03199999999998</c:v>
                </c:pt>
                <c:pt idx="22892">
                  <c:v>305.05</c:v>
                </c:pt>
                <c:pt idx="22893">
                  <c:v>305.072</c:v>
                </c:pt>
                <c:pt idx="22894">
                  <c:v>305.096</c:v>
                </c:pt>
                <c:pt idx="22895">
                  <c:v>305.11799999999999</c:v>
                </c:pt>
                <c:pt idx="22896">
                  <c:v>305.12700000000001</c:v>
                </c:pt>
                <c:pt idx="22897">
                  <c:v>305.12900000000002</c:v>
                </c:pt>
                <c:pt idx="22898">
                  <c:v>305.13299999999998</c:v>
                </c:pt>
                <c:pt idx="22899">
                  <c:v>305.137</c:v>
                </c:pt>
                <c:pt idx="22900">
                  <c:v>305.14</c:v>
                </c:pt>
                <c:pt idx="22901">
                  <c:v>305.14400000000001</c:v>
                </c:pt>
                <c:pt idx="22902">
                  <c:v>305.14800000000002</c:v>
                </c:pt>
                <c:pt idx="22903">
                  <c:v>305.15100000000001</c:v>
                </c:pt>
                <c:pt idx="22904">
                  <c:v>305.15300000000002</c:v>
                </c:pt>
                <c:pt idx="22905">
                  <c:v>305.15600000000001</c:v>
                </c:pt>
                <c:pt idx="22906">
                  <c:v>305.15800000000002</c:v>
                </c:pt>
                <c:pt idx="22907">
                  <c:v>305.16000000000003</c:v>
                </c:pt>
                <c:pt idx="22908">
                  <c:v>305.16199999999998</c:v>
                </c:pt>
                <c:pt idx="22909">
                  <c:v>305.16500000000002</c:v>
                </c:pt>
                <c:pt idx="22910">
                  <c:v>305.17</c:v>
                </c:pt>
                <c:pt idx="22911">
                  <c:v>305.17200000000003</c:v>
                </c:pt>
                <c:pt idx="22912">
                  <c:v>305.17500000000001</c:v>
                </c:pt>
                <c:pt idx="22913">
                  <c:v>305.178</c:v>
                </c:pt>
                <c:pt idx="22914">
                  <c:v>305.18099999999998</c:v>
                </c:pt>
                <c:pt idx="22915">
                  <c:v>305.18400000000003</c:v>
                </c:pt>
                <c:pt idx="22916">
                  <c:v>305.18700000000001</c:v>
                </c:pt>
                <c:pt idx="22917">
                  <c:v>305.18900000000002</c:v>
                </c:pt>
                <c:pt idx="22918">
                  <c:v>305.19099999999997</c:v>
                </c:pt>
                <c:pt idx="22919">
                  <c:v>305.19200000000001</c:v>
                </c:pt>
                <c:pt idx="22920">
                  <c:v>305.19400000000002</c:v>
                </c:pt>
                <c:pt idx="22921">
                  <c:v>305.19499999999999</c:v>
                </c:pt>
                <c:pt idx="22922">
                  <c:v>305.2</c:v>
                </c:pt>
                <c:pt idx="22923">
                  <c:v>305.20699999999999</c:v>
                </c:pt>
                <c:pt idx="22924">
                  <c:v>305.21199999999999</c:v>
                </c:pt>
                <c:pt idx="22925">
                  <c:v>305.21499999999997</c:v>
                </c:pt>
                <c:pt idx="22926">
                  <c:v>305.22000000000003</c:v>
                </c:pt>
                <c:pt idx="22927">
                  <c:v>305.22399999999999</c:v>
                </c:pt>
                <c:pt idx="22928">
                  <c:v>305.22899999999998</c:v>
                </c:pt>
                <c:pt idx="22929">
                  <c:v>305.233</c:v>
                </c:pt>
                <c:pt idx="22930">
                  <c:v>305.238</c:v>
                </c:pt>
                <c:pt idx="22931">
                  <c:v>305.24299999999999</c:v>
                </c:pt>
                <c:pt idx="22932">
                  <c:v>305.24700000000001</c:v>
                </c:pt>
                <c:pt idx="22933">
                  <c:v>305.25299999999999</c:v>
                </c:pt>
                <c:pt idx="22934">
                  <c:v>305.25900000000001</c:v>
                </c:pt>
                <c:pt idx="22935">
                  <c:v>305.262</c:v>
                </c:pt>
                <c:pt idx="22936">
                  <c:v>305.26400000000001</c:v>
                </c:pt>
                <c:pt idx="22937">
                  <c:v>305.27300000000002</c:v>
                </c:pt>
                <c:pt idx="22938">
                  <c:v>305.327</c:v>
                </c:pt>
                <c:pt idx="22939">
                  <c:v>305.41399999999999</c:v>
                </c:pt>
                <c:pt idx="22940">
                  <c:v>305.512</c:v>
                </c:pt>
                <c:pt idx="22941">
                  <c:v>305.59800000000001</c:v>
                </c:pt>
                <c:pt idx="22942">
                  <c:v>305.68599999999998</c:v>
                </c:pt>
                <c:pt idx="22943">
                  <c:v>305.76100000000002</c:v>
                </c:pt>
                <c:pt idx="22944">
                  <c:v>305.80399999999997</c:v>
                </c:pt>
                <c:pt idx="22945">
                  <c:v>305.88299999999998</c:v>
                </c:pt>
                <c:pt idx="22946">
                  <c:v>305.96100000000001</c:v>
                </c:pt>
                <c:pt idx="22947">
                  <c:v>305.99400000000003</c:v>
                </c:pt>
                <c:pt idx="22948">
                  <c:v>306.041</c:v>
                </c:pt>
                <c:pt idx="22949">
                  <c:v>306.07499999999999</c:v>
                </c:pt>
                <c:pt idx="22950">
                  <c:v>306.11200000000002</c:v>
                </c:pt>
                <c:pt idx="22951">
                  <c:v>306.17599999999999</c:v>
                </c:pt>
                <c:pt idx="22952">
                  <c:v>306.221</c:v>
                </c:pt>
                <c:pt idx="22953">
                  <c:v>306.24799999999999</c:v>
                </c:pt>
                <c:pt idx="22954">
                  <c:v>306.28800000000001</c:v>
                </c:pt>
                <c:pt idx="22955">
                  <c:v>306.33699999999999</c:v>
                </c:pt>
                <c:pt idx="22956">
                  <c:v>306.38400000000001</c:v>
                </c:pt>
                <c:pt idx="22957">
                  <c:v>306.42899999999997</c:v>
                </c:pt>
                <c:pt idx="22958">
                  <c:v>306.471</c:v>
                </c:pt>
                <c:pt idx="22959">
                  <c:v>306.49700000000001</c:v>
                </c:pt>
                <c:pt idx="22960">
                  <c:v>306.51</c:v>
                </c:pt>
                <c:pt idx="22961">
                  <c:v>306.529</c:v>
                </c:pt>
                <c:pt idx="22962">
                  <c:v>306.565</c:v>
                </c:pt>
                <c:pt idx="22963">
                  <c:v>306.60300000000001</c:v>
                </c:pt>
                <c:pt idx="22964">
                  <c:v>306.63099999999997</c:v>
                </c:pt>
                <c:pt idx="22965">
                  <c:v>306.642</c:v>
                </c:pt>
                <c:pt idx="22966">
                  <c:v>306.64400000000001</c:v>
                </c:pt>
                <c:pt idx="22967">
                  <c:v>306.64800000000002</c:v>
                </c:pt>
                <c:pt idx="22968">
                  <c:v>306.65199999999999</c:v>
                </c:pt>
                <c:pt idx="22969">
                  <c:v>306.65800000000002</c:v>
                </c:pt>
                <c:pt idx="22970">
                  <c:v>306.68200000000002</c:v>
                </c:pt>
                <c:pt idx="22971">
                  <c:v>306.71800000000002</c:v>
                </c:pt>
                <c:pt idx="22972">
                  <c:v>306.75700000000001</c:v>
                </c:pt>
                <c:pt idx="22973">
                  <c:v>306.79599999999999</c:v>
                </c:pt>
                <c:pt idx="22974">
                  <c:v>306.834</c:v>
                </c:pt>
                <c:pt idx="22975">
                  <c:v>306.86599999999999</c:v>
                </c:pt>
                <c:pt idx="22976">
                  <c:v>306.89600000000002</c:v>
                </c:pt>
                <c:pt idx="22977">
                  <c:v>306.92599999999999</c:v>
                </c:pt>
                <c:pt idx="22978">
                  <c:v>306.95400000000001</c:v>
                </c:pt>
                <c:pt idx="22979">
                  <c:v>306.97699999999998</c:v>
                </c:pt>
                <c:pt idx="22980">
                  <c:v>306.99400000000003</c:v>
                </c:pt>
                <c:pt idx="22981">
                  <c:v>306.99900000000002</c:v>
                </c:pt>
                <c:pt idx="22982">
                  <c:v>307.00099999999998</c:v>
                </c:pt>
                <c:pt idx="22983">
                  <c:v>307.00299999999999</c:v>
                </c:pt>
                <c:pt idx="22984">
                  <c:v>307.01600000000002</c:v>
                </c:pt>
                <c:pt idx="22985">
                  <c:v>307.04300000000001</c:v>
                </c:pt>
                <c:pt idx="22986">
                  <c:v>307.07400000000001</c:v>
                </c:pt>
                <c:pt idx="22987">
                  <c:v>307.10300000000001</c:v>
                </c:pt>
                <c:pt idx="22988">
                  <c:v>307.12900000000002</c:v>
                </c:pt>
                <c:pt idx="22989">
                  <c:v>307.15499999999997</c:v>
                </c:pt>
                <c:pt idx="22990">
                  <c:v>307.16800000000001</c:v>
                </c:pt>
                <c:pt idx="22991">
                  <c:v>307.17</c:v>
                </c:pt>
                <c:pt idx="22992">
                  <c:v>307.17200000000003</c:v>
                </c:pt>
                <c:pt idx="22993">
                  <c:v>307.173</c:v>
                </c:pt>
                <c:pt idx="22994">
                  <c:v>307.17500000000001</c:v>
                </c:pt>
                <c:pt idx="22995">
                  <c:v>307.178</c:v>
                </c:pt>
                <c:pt idx="22996">
                  <c:v>307.18099999999998</c:v>
                </c:pt>
                <c:pt idx="22997">
                  <c:v>307.18400000000003</c:v>
                </c:pt>
                <c:pt idx="22998">
                  <c:v>307.185</c:v>
                </c:pt>
                <c:pt idx="22999">
                  <c:v>307.18900000000002</c:v>
                </c:pt>
                <c:pt idx="23000">
                  <c:v>307.19499999999999</c:v>
                </c:pt>
                <c:pt idx="23001">
                  <c:v>307.20699999999999</c:v>
                </c:pt>
                <c:pt idx="23002">
                  <c:v>307.24299999999999</c:v>
                </c:pt>
                <c:pt idx="23003">
                  <c:v>307.28199999999998</c:v>
                </c:pt>
                <c:pt idx="23004">
                  <c:v>307.32100000000003</c:v>
                </c:pt>
                <c:pt idx="23005">
                  <c:v>307.35899999999998</c:v>
                </c:pt>
                <c:pt idx="23006">
                  <c:v>307.392</c:v>
                </c:pt>
                <c:pt idx="23007">
                  <c:v>307.42099999999999</c:v>
                </c:pt>
                <c:pt idx="23008">
                  <c:v>307.447</c:v>
                </c:pt>
                <c:pt idx="23009">
                  <c:v>307.47500000000002</c:v>
                </c:pt>
                <c:pt idx="23010">
                  <c:v>307.505</c:v>
                </c:pt>
                <c:pt idx="23011">
                  <c:v>307.51900000000001</c:v>
                </c:pt>
                <c:pt idx="23012">
                  <c:v>307.52199999999999</c:v>
                </c:pt>
                <c:pt idx="23013">
                  <c:v>307.53199999999998</c:v>
                </c:pt>
                <c:pt idx="23014">
                  <c:v>307.55500000000001</c:v>
                </c:pt>
                <c:pt idx="23015">
                  <c:v>307.58100000000002</c:v>
                </c:pt>
                <c:pt idx="23016">
                  <c:v>307.60399999999998</c:v>
                </c:pt>
                <c:pt idx="23017">
                  <c:v>307.62599999999998</c:v>
                </c:pt>
                <c:pt idx="23018">
                  <c:v>307.64100000000002</c:v>
                </c:pt>
                <c:pt idx="23019">
                  <c:v>307.64800000000002</c:v>
                </c:pt>
                <c:pt idx="23020">
                  <c:v>307.64999999999998</c:v>
                </c:pt>
                <c:pt idx="23021">
                  <c:v>307.65300000000002</c:v>
                </c:pt>
                <c:pt idx="23022">
                  <c:v>307.66699999999997</c:v>
                </c:pt>
                <c:pt idx="23023">
                  <c:v>307.69200000000001</c:v>
                </c:pt>
                <c:pt idx="23024">
                  <c:v>307.71499999999997</c:v>
                </c:pt>
                <c:pt idx="23025">
                  <c:v>307.73599999999999</c:v>
                </c:pt>
                <c:pt idx="23026">
                  <c:v>307.75299999999999</c:v>
                </c:pt>
                <c:pt idx="23027">
                  <c:v>307.75400000000002</c:v>
                </c:pt>
                <c:pt idx="23028">
                  <c:v>307.75900000000001</c:v>
                </c:pt>
                <c:pt idx="23029">
                  <c:v>307.76100000000002</c:v>
                </c:pt>
                <c:pt idx="23030">
                  <c:v>307.76499999999999</c:v>
                </c:pt>
                <c:pt idx="23031">
                  <c:v>307.76799999999997</c:v>
                </c:pt>
                <c:pt idx="23032">
                  <c:v>307.77100000000002</c:v>
                </c:pt>
                <c:pt idx="23033">
                  <c:v>307.774</c:v>
                </c:pt>
                <c:pt idx="23034">
                  <c:v>307.77600000000001</c:v>
                </c:pt>
                <c:pt idx="23035">
                  <c:v>307.77800000000002</c:v>
                </c:pt>
                <c:pt idx="23036">
                  <c:v>307.779</c:v>
                </c:pt>
                <c:pt idx="23037">
                  <c:v>307.78100000000001</c:v>
                </c:pt>
                <c:pt idx="23038">
                  <c:v>307.78199999999998</c:v>
                </c:pt>
                <c:pt idx="23039">
                  <c:v>307.78399999999999</c:v>
                </c:pt>
                <c:pt idx="23040">
                  <c:v>307.786</c:v>
                </c:pt>
                <c:pt idx="23041">
                  <c:v>307.78800000000001</c:v>
                </c:pt>
                <c:pt idx="23042">
                  <c:v>307.791</c:v>
                </c:pt>
                <c:pt idx="23043">
                  <c:v>307.79399999999998</c:v>
                </c:pt>
                <c:pt idx="23044">
                  <c:v>307.798</c:v>
                </c:pt>
                <c:pt idx="23045">
                  <c:v>307.80099999999999</c:v>
                </c:pt>
                <c:pt idx="23046">
                  <c:v>307.80399999999997</c:v>
                </c:pt>
                <c:pt idx="23047">
                  <c:v>307.80799999999999</c:v>
                </c:pt>
                <c:pt idx="23048">
                  <c:v>307.81299999999999</c:v>
                </c:pt>
                <c:pt idx="23049">
                  <c:v>307.81599999999997</c:v>
                </c:pt>
                <c:pt idx="23050">
                  <c:v>307.82</c:v>
                </c:pt>
                <c:pt idx="23051">
                  <c:v>307.82600000000002</c:v>
                </c:pt>
                <c:pt idx="23052">
                  <c:v>307.834</c:v>
                </c:pt>
                <c:pt idx="23053">
                  <c:v>307.84300000000002</c:v>
                </c:pt>
                <c:pt idx="23054">
                  <c:v>307.85300000000001</c:v>
                </c:pt>
                <c:pt idx="23055">
                  <c:v>307.86200000000002</c:v>
                </c:pt>
                <c:pt idx="23056">
                  <c:v>307.87</c:v>
                </c:pt>
                <c:pt idx="23057">
                  <c:v>307.87799999999999</c:v>
                </c:pt>
                <c:pt idx="23058">
                  <c:v>307.88799999999998</c:v>
                </c:pt>
                <c:pt idx="23059">
                  <c:v>307.89999999999998</c:v>
                </c:pt>
                <c:pt idx="23060">
                  <c:v>307.911</c:v>
                </c:pt>
                <c:pt idx="23061">
                  <c:v>307.92099999999999</c:v>
                </c:pt>
                <c:pt idx="23062">
                  <c:v>307.928</c:v>
                </c:pt>
                <c:pt idx="23063">
                  <c:v>307.93599999999998</c:v>
                </c:pt>
                <c:pt idx="23064">
                  <c:v>307.94600000000003</c:v>
                </c:pt>
                <c:pt idx="23065">
                  <c:v>307.95400000000001</c:v>
                </c:pt>
                <c:pt idx="23066">
                  <c:v>307.96100000000001</c:v>
                </c:pt>
                <c:pt idx="23067">
                  <c:v>307.96699999999998</c:v>
                </c:pt>
                <c:pt idx="23068">
                  <c:v>307.976</c:v>
                </c:pt>
                <c:pt idx="23069">
                  <c:v>307.98399999999998</c:v>
                </c:pt>
                <c:pt idx="23070">
                  <c:v>307.995</c:v>
                </c:pt>
                <c:pt idx="23071">
                  <c:v>308.00299999999999</c:v>
                </c:pt>
                <c:pt idx="23072">
                  <c:v>308.012</c:v>
                </c:pt>
                <c:pt idx="23073">
                  <c:v>308.02499999999998</c:v>
                </c:pt>
                <c:pt idx="23074">
                  <c:v>308.03699999999998</c:v>
                </c:pt>
                <c:pt idx="23075">
                  <c:v>308.048</c:v>
                </c:pt>
                <c:pt idx="23076">
                  <c:v>308.05700000000002</c:v>
                </c:pt>
                <c:pt idx="23077">
                  <c:v>308.06700000000001</c:v>
                </c:pt>
                <c:pt idx="23078">
                  <c:v>308.07600000000002</c:v>
                </c:pt>
                <c:pt idx="23079">
                  <c:v>308.08199999999999</c:v>
                </c:pt>
                <c:pt idx="23080">
                  <c:v>308.08800000000002</c:v>
                </c:pt>
                <c:pt idx="23081">
                  <c:v>308.09699999999998</c:v>
                </c:pt>
                <c:pt idx="23082">
                  <c:v>308.11</c:v>
                </c:pt>
                <c:pt idx="23083">
                  <c:v>308.11900000000003</c:v>
                </c:pt>
                <c:pt idx="23084">
                  <c:v>308.12599999999998</c:v>
                </c:pt>
                <c:pt idx="23085">
                  <c:v>308.13099999999997</c:v>
                </c:pt>
                <c:pt idx="23086">
                  <c:v>308.14</c:v>
                </c:pt>
                <c:pt idx="23087">
                  <c:v>308.14999999999998</c:v>
                </c:pt>
                <c:pt idx="23088">
                  <c:v>308.16000000000003</c:v>
                </c:pt>
                <c:pt idx="23089">
                  <c:v>308.16800000000001</c:v>
                </c:pt>
                <c:pt idx="23090">
                  <c:v>308.178</c:v>
                </c:pt>
                <c:pt idx="23091">
                  <c:v>308.19</c:v>
                </c:pt>
                <c:pt idx="23092">
                  <c:v>308.20299999999997</c:v>
                </c:pt>
                <c:pt idx="23093">
                  <c:v>308.21300000000002</c:v>
                </c:pt>
                <c:pt idx="23094">
                  <c:v>308.22199999999998</c:v>
                </c:pt>
                <c:pt idx="23095">
                  <c:v>308.23200000000003</c:v>
                </c:pt>
                <c:pt idx="23096">
                  <c:v>308.24400000000003</c:v>
                </c:pt>
                <c:pt idx="23097">
                  <c:v>308.255</c:v>
                </c:pt>
                <c:pt idx="23098">
                  <c:v>308.26499999999999</c:v>
                </c:pt>
                <c:pt idx="23099">
                  <c:v>308.27300000000002</c:v>
                </c:pt>
                <c:pt idx="23100">
                  <c:v>308.27499999999998</c:v>
                </c:pt>
                <c:pt idx="23101">
                  <c:v>308.279</c:v>
                </c:pt>
                <c:pt idx="23102">
                  <c:v>308.28199999999998</c:v>
                </c:pt>
                <c:pt idx="23103">
                  <c:v>308.28500000000003</c:v>
                </c:pt>
                <c:pt idx="23104">
                  <c:v>308.29300000000001</c:v>
                </c:pt>
                <c:pt idx="23105">
                  <c:v>308.30500000000001</c:v>
                </c:pt>
                <c:pt idx="23106">
                  <c:v>308.31099999999998</c:v>
                </c:pt>
                <c:pt idx="23107">
                  <c:v>308.315</c:v>
                </c:pt>
                <c:pt idx="23108">
                  <c:v>308.32</c:v>
                </c:pt>
                <c:pt idx="23109">
                  <c:v>308.33199999999999</c:v>
                </c:pt>
                <c:pt idx="23110">
                  <c:v>308.36500000000001</c:v>
                </c:pt>
                <c:pt idx="23111">
                  <c:v>308.38499999999999</c:v>
                </c:pt>
                <c:pt idx="23112">
                  <c:v>308.387</c:v>
                </c:pt>
                <c:pt idx="23113">
                  <c:v>308.392</c:v>
                </c:pt>
                <c:pt idx="23114">
                  <c:v>308.399</c:v>
                </c:pt>
                <c:pt idx="23115">
                  <c:v>308.40699999999998</c:v>
                </c:pt>
                <c:pt idx="23116">
                  <c:v>308.41399999999999</c:v>
                </c:pt>
                <c:pt idx="23117">
                  <c:v>308.42</c:v>
                </c:pt>
                <c:pt idx="23118">
                  <c:v>308.42500000000001</c:v>
                </c:pt>
                <c:pt idx="23119">
                  <c:v>308.43099999999998</c:v>
                </c:pt>
                <c:pt idx="23120">
                  <c:v>308.43700000000001</c:v>
                </c:pt>
                <c:pt idx="23121">
                  <c:v>308.44299999999998</c:v>
                </c:pt>
                <c:pt idx="23122">
                  <c:v>308.47699999999998</c:v>
                </c:pt>
                <c:pt idx="23123">
                  <c:v>308.47800000000001</c:v>
                </c:pt>
                <c:pt idx="23124">
                  <c:v>308.505</c:v>
                </c:pt>
                <c:pt idx="23125">
                  <c:v>308.54300000000001</c:v>
                </c:pt>
                <c:pt idx="23126">
                  <c:v>308.596</c:v>
                </c:pt>
                <c:pt idx="23127">
                  <c:v>308.65300000000002</c:v>
                </c:pt>
                <c:pt idx="23128">
                  <c:v>308.70600000000002</c:v>
                </c:pt>
                <c:pt idx="23129">
                  <c:v>308.72899999999998</c:v>
                </c:pt>
                <c:pt idx="23130">
                  <c:v>308.75299999999999</c:v>
                </c:pt>
                <c:pt idx="23131">
                  <c:v>308.767</c:v>
                </c:pt>
                <c:pt idx="23132">
                  <c:v>308.774</c:v>
                </c:pt>
                <c:pt idx="23133">
                  <c:v>308.77800000000002</c:v>
                </c:pt>
                <c:pt idx="23134">
                  <c:v>308.78199999999998</c:v>
                </c:pt>
                <c:pt idx="23135">
                  <c:v>308.78500000000003</c:v>
                </c:pt>
                <c:pt idx="23136">
                  <c:v>308.79300000000001</c:v>
                </c:pt>
                <c:pt idx="23137">
                  <c:v>308.80500000000001</c:v>
                </c:pt>
                <c:pt idx="23138">
                  <c:v>308.815</c:v>
                </c:pt>
                <c:pt idx="23139">
                  <c:v>308.81900000000002</c:v>
                </c:pt>
                <c:pt idx="23140">
                  <c:v>308.82600000000002</c:v>
                </c:pt>
                <c:pt idx="23141">
                  <c:v>308.83699999999999</c:v>
                </c:pt>
                <c:pt idx="23142">
                  <c:v>308.85000000000002</c:v>
                </c:pt>
                <c:pt idx="23143">
                  <c:v>308.86200000000002</c:v>
                </c:pt>
                <c:pt idx="23144">
                  <c:v>308.875</c:v>
                </c:pt>
                <c:pt idx="23145">
                  <c:v>308.88799999999998</c:v>
                </c:pt>
                <c:pt idx="23146">
                  <c:v>308.89800000000002</c:v>
                </c:pt>
                <c:pt idx="23147">
                  <c:v>308.899</c:v>
                </c:pt>
                <c:pt idx="23148">
                  <c:v>308.90100000000001</c:v>
                </c:pt>
                <c:pt idx="23149">
                  <c:v>308.90499999999997</c:v>
                </c:pt>
                <c:pt idx="23150">
                  <c:v>308.90699999999998</c:v>
                </c:pt>
                <c:pt idx="23151">
                  <c:v>308.911</c:v>
                </c:pt>
                <c:pt idx="23152">
                  <c:v>308.916</c:v>
                </c:pt>
                <c:pt idx="23153">
                  <c:v>308.92</c:v>
                </c:pt>
                <c:pt idx="23154">
                  <c:v>308.92500000000001</c:v>
                </c:pt>
                <c:pt idx="23155">
                  <c:v>308.92899999999997</c:v>
                </c:pt>
                <c:pt idx="23156">
                  <c:v>308.93700000000001</c:v>
                </c:pt>
                <c:pt idx="23157">
                  <c:v>308.96600000000001</c:v>
                </c:pt>
                <c:pt idx="23158">
                  <c:v>308.97199999999998</c:v>
                </c:pt>
                <c:pt idx="23159">
                  <c:v>308.97399999999999</c:v>
                </c:pt>
                <c:pt idx="23160">
                  <c:v>308.976</c:v>
                </c:pt>
                <c:pt idx="23161">
                  <c:v>308.98599999999999</c:v>
                </c:pt>
                <c:pt idx="23162">
                  <c:v>309.00900000000001</c:v>
                </c:pt>
                <c:pt idx="23163">
                  <c:v>309.036</c:v>
                </c:pt>
                <c:pt idx="23164">
                  <c:v>309.05700000000002</c:v>
                </c:pt>
                <c:pt idx="23165">
                  <c:v>309.07100000000003</c:v>
                </c:pt>
                <c:pt idx="23166">
                  <c:v>309.07900000000001</c:v>
                </c:pt>
                <c:pt idx="23167">
                  <c:v>309.08199999999999</c:v>
                </c:pt>
                <c:pt idx="23168">
                  <c:v>309.08499999999998</c:v>
                </c:pt>
                <c:pt idx="23169">
                  <c:v>309.089</c:v>
                </c:pt>
                <c:pt idx="23170">
                  <c:v>309.09199999999998</c:v>
                </c:pt>
                <c:pt idx="23171">
                  <c:v>309.09500000000003</c:v>
                </c:pt>
                <c:pt idx="23172">
                  <c:v>309.09800000000001</c:v>
                </c:pt>
                <c:pt idx="23173">
                  <c:v>309.10500000000002</c:v>
                </c:pt>
                <c:pt idx="23174">
                  <c:v>309.11900000000003</c:v>
                </c:pt>
                <c:pt idx="23175">
                  <c:v>309.13200000000001</c:v>
                </c:pt>
                <c:pt idx="23176">
                  <c:v>309.14999999999998</c:v>
                </c:pt>
                <c:pt idx="23177">
                  <c:v>309.18700000000001</c:v>
                </c:pt>
                <c:pt idx="23178">
                  <c:v>309.21499999999997</c:v>
                </c:pt>
                <c:pt idx="23179">
                  <c:v>309.22199999999998</c:v>
                </c:pt>
                <c:pt idx="23180">
                  <c:v>309.22500000000002</c:v>
                </c:pt>
                <c:pt idx="23181">
                  <c:v>309.23</c:v>
                </c:pt>
                <c:pt idx="23182">
                  <c:v>309.23399999999998</c:v>
                </c:pt>
                <c:pt idx="23183">
                  <c:v>309.238</c:v>
                </c:pt>
                <c:pt idx="23184">
                  <c:v>309.24200000000002</c:v>
                </c:pt>
                <c:pt idx="23185">
                  <c:v>309.245</c:v>
                </c:pt>
                <c:pt idx="23186">
                  <c:v>309.24799999999999</c:v>
                </c:pt>
                <c:pt idx="23187">
                  <c:v>309.26600000000002</c:v>
                </c:pt>
                <c:pt idx="23188">
                  <c:v>309.29599999999999</c:v>
                </c:pt>
                <c:pt idx="23189">
                  <c:v>309.34500000000003</c:v>
                </c:pt>
                <c:pt idx="23190">
                  <c:v>309.40499999999997</c:v>
                </c:pt>
                <c:pt idx="23191">
                  <c:v>309.43</c:v>
                </c:pt>
                <c:pt idx="23192">
                  <c:v>309.43799999999999</c:v>
                </c:pt>
                <c:pt idx="23193">
                  <c:v>309.44099999999997</c:v>
                </c:pt>
                <c:pt idx="23194">
                  <c:v>309.44299999999998</c:v>
                </c:pt>
                <c:pt idx="23195">
                  <c:v>309.44499999999999</c:v>
                </c:pt>
                <c:pt idx="23196">
                  <c:v>309.447</c:v>
                </c:pt>
                <c:pt idx="23197">
                  <c:v>309.44799999999998</c:v>
                </c:pt>
                <c:pt idx="23198">
                  <c:v>309.45</c:v>
                </c:pt>
                <c:pt idx="23199">
                  <c:v>309.45100000000002</c:v>
                </c:pt>
                <c:pt idx="23200">
                  <c:v>309.45400000000001</c:v>
                </c:pt>
                <c:pt idx="23201">
                  <c:v>309.45800000000003</c:v>
                </c:pt>
                <c:pt idx="23202">
                  <c:v>309.46300000000002</c:v>
                </c:pt>
                <c:pt idx="23203">
                  <c:v>309.46699999999998</c:v>
                </c:pt>
                <c:pt idx="23204">
                  <c:v>309.47199999999998</c:v>
                </c:pt>
                <c:pt idx="23205">
                  <c:v>309.476</c:v>
                </c:pt>
                <c:pt idx="23206">
                  <c:v>309.48099999999999</c:v>
                </c:pt>
                <c:pt idx="23207">
                  <c:v>309.48500000000001</c:v>
                </c:pt>
                <c:pt idx="23208">
                  <c:v>309.49</c:v>
                </c:pt>
                <c:pt idx="23209">
                  <c:v>309.49400000000003</c:v>
                </c:pt>
                <c:pt idx="23210">
                  <c:v>309.49900000000002</c:v>
                </c:pt>
                <c:pt idx="23211">
                  <c:v>309.52499999999998</c:v>
                </c:pt>
                <c:pt idx="23212">
                  <c:v>309.536</c:v>
                </c:pt>
                <c:pt idx="23213">
                  <c:v>309.53800000000001</c:v>
                </c:pt>
                <c:pt idx="23214">
                  <c:v>309.541</c:v>
                </c:pt>
                <c:pt idx="23215">
                  <c:v>309.56099999999998</c:v>
                </c:pt>
                <c:pt idx="23216">
                  <c:v>309.59300000000002</c:v>
                </c:pt>
                <c:pt idx="23217">
                  <c:v>309.62599999999998</c:v>
                </c:pt>
                <c:pt idx="23218">
                  <c:v>309.65899999999999</c:v>
                </c:pt>
                <c:pt idx="23219">
                  <c:v>309.67599999999999</c:v>
                </c:pt>
                <c:pt idx="23220">
                  <c:v>309.68200000000002</c:v>
                </c:pt>
                <c:pt idx="23221">
                  <c:v>309.68599999999998</c:v>
                </c:pt>
                <c:pt idx="23222">
                  <c:v>309.69200000000001</c:v>
                </c:pt>
                <c:pt idx="23223">
                  <c:v>309.7</c:v>
                </c:pt>
                <c:pt idx="23224">
                  <c:v>309.709</c:v>
                </c:pt>
                <c:pt idx="23225">
                  <c:v>309.71800000000002</c:v>
                </c:pt>
                <c:pt idx="23226">
                  <c:v>309.72699999999998</c:v>
                </c:pt>
                <c:pt idx="23227">
                  <c:v>309.73599999999999</c:v>
                </c:pt>
                <c:pt idx="23228">
                  <c:v>309.74799999999999</c:v>
                </c:pt>
                <c:pt idx="23229">
                  <c:v>309.76</c:v>
                </c:pt>
                <c:pt idx="23230">
                  <c:v>309.77100000000002</c:v>
                </c:pt>
                <c:pt idx="23231">
                  <c:v>309.78100000000001</c:v>
                </c:pt>
                <c:pt idx="23232">
                  <c:v>309.791</c:v>
                </c:pt>
                <c:pt idx="23233">
                  <c:v>309.80099999999999</c:v>
                </c:pt>
                <c:pt idx="23234">
                  <c:v>309.81200000000001</c:v>
                </c:pt>
                <c:pt idx="23235">
                  <c:v>309.822</c:v>
                </c:pt>
                <c:pt idx="23236">
                  <c:v>309.83699999999999</c:v>
                </c:pt>
                <c:pt idx="23237">
                  <c:v>309.86399999999998</c:v>
                </c:pt>
                <c:pt idx="23238">
                  <c:v>309.86900000000003</c:v>
                </c:pt>
                <c:pt idx="23239">
                  <c:v>309.88</c:v>
                </c:pt>
                <c:pt idx="23240">
                  <c:v>309.91199999999998</c:v>
                </c:pt>
                <c:pt idx="23241">
                  <c:v>309.93900000000002</c:v>
                </c:pt>
                <c:pt idx="23242">
                  <c:v>309.96499999999997</c:v>
                </c:pt>
                <c:pt idx="23243">
                  <c:v>309.995</c:v>
                </c:pt>
                <c:pt idx="23244">
                  <c:v>310.01900000000001</c:v>
                </c:pt>
                <c:pt idx="23245">
                  <c:v>310.02800000000002</c:v>
                </c:pt>
                <c:pt idx="23246">
                  <c:v>310.03300000000002</c:v>
                </c:pt>
                <c:pt idx="23247">
                  <c:v>310.03699999999998</c:v>
                </c:pt>
                <c:pt idx="23248">
                  <c:v>310.05</c:v>
                </c:pt>
                <c:pt idx="23249">
                  <c:v>310.06299999999999</c:v>
                </c:pt>
                <c:pt idx="23250">
                  <c:v>310.084</c:v>
                </c:pt>
                <c:pt idx="23251">
                  <c:v>310.113</c:v>
                </c:pt>
                <c:pt idx="23252">
                  <c:v>310.13600000000002</c:v>
                </c:pt>
                <c:pt idx="23253">
                  <c:v>310.14400000000001</c:v>
                </c:pt>
                <c:pt idx="23254">
                  <c:v>310.14699999999999</c:v>
                </c:pt>
                <c:pt idx="23255">
                  <c:v>310.15100000000001</c:v>
                </c:pt>
                <c:pt idx="23256">
                  <c:v>310.15499999999997</c:v>
                </c:pt>
                <c:pt idx="23257">
                  <c:v>310.15899999999999</c:v>
                </c:pt>
                <c:pt idx="23258">
                  <c:v>310.16399999999999</c:v>
                </c:pt>
                <c:pt idx="23259">
                  <c:v>310.16800000000001</c:v>
                </c:pt>
                <c:pt idx="23260">
                  <c:v>310.17200000000003</c:v>
                </c:pt>
                <c:pt idx="23261">
                  <c:v>310.17700000000002</c:v>
                </c:pt>
                <c:pt idx="23262">
                  <c:v>310.19299999999998</c:v>
                </c:pt>
                <c:pt idx="23263">
                  <c:v>310.23200000000003</c:v>
                </c:pt>
                <c:pt idx="23264">
                  <c:v>310.286</c:v>
                </c:pt>
                <c:pt idx="23265">
                  <c:v>310.34899999999999</c:v>
                </c:pt>
                <c:pt idx="23266">
                  <c:v>310.39800000000002</c:v>
                </c:pt>
                <c:pt idx="23267">
                  <c:v>310.435</c:v>
                </c:pt>
                <c:pt idx="23268">
                  <c:v>310.48599999999999</c:v>
                </c:pt>
                <c:pt idx="23269">
                  <c:v>310.50799999999998</c:v>
                </c:pt>
                <c:pt idx="23270">
                  <c:v>310.512</c:v>
                </c:pt>
                <c:pt idx="23271">
                  <c:v>310.51499999999999</c:v>
                </c:pt>
                <c:pt idx="23272">
                  <c:v>310.52</c:v>
                </c:pt>
                <c:pt idx="23273">
                  <c:v>310.52199999999999</c:v>
                </c:pt>
                <c:pt idx="23274">
                  <c:v>310.52800000000002</c:v>
                </c:pt>
                <c:pt idx="23275">
                  <c:v>310.53500000000003</c:v>
                </c:pt>
                <c:pt idx="23276">
                  <c:v>310.54599999999999</c:v>
                </c:pt>
                <c:pt idx="23277">
                  <c:v>310.55700000000002</c:v>
                </c:pt>
                <c:pt idx="23278">
                  <c:v>310.56599999999997</c:v>
                </c:pt>
                <c:pt idx="23279">
                  <c:v>310.57400000000001</c:v>
                </c:pt>
                <c:pt idx="23280">
                  <c:v>310.58499999999998</c:v>
                </c:pt>
                <c:pt idx="23281">
                  <c:v>310.59800000000001</c:v>
                </c:pt>
                <c:pt idx="23282">
                  <c:v>310.61</c:v>
                </c:pt>
                <c:pt idx="23283">
                  <c:v>310.62</c:v>
                </c:pt>
                <c:pt idx="23284">
                  <c:v>310.63</c:v>
                </c:pt>
                <c:pt idx="23285">
                  <c:v>310.64</c:v>
                </c:pt>
                <c:pt idx="23286">
                  <c:v>310.64999999999998</c:v>
                </c:pt>
                <c:pt idx="23287">
                  <c:v>310.65800000000002</c:v>
                </c:pt>
                <c:pt idx="23288">
                  <c:v>310.66199999999998</c:v>
                </c:pt>
                <c:pt idx="23289">
                  <c:v>310.66699999999997</c:v>
                </c:pt>
                <c:pt idx="23290">
                  <c:v>310.67200000000003</c:v>
                </c:pt>
                <c:pt idx="23291">
                  <c:v>310.67700000000002</c:v>
                </c:pt>
                <c:pt idx="23292">
                  <c:v>310.68200000000002</c:v>
                </c:pt>
                <c:pt idx="23293">
                  <c:v>310.69</c:v>
                </c:pt>
                <c:pt idx="23294">
                  <c:v>310.69799999999998</c:v>
                </c:pt>
                <c:pt idx="23295">
                  <c:v>310.70699999999999</c:v>
                </c:pt>
                <c:pt idx="23296">
                  <c:v>310.71699999999998</c:v>
                </c:pt>
                <c:pt idx="23297">
                  <c:v>310.72500000000002</c:v>
                </c:pt>
                <c:pt idx="23298">
                  <c:v>310.738</c:v>
                </c:pt>
                <c:pt idx="23299">
                  <c:v>310.75099999999998</c:v>
                </c:pt>
                <c:pt idx="23300">
                  <c:v>310.76100000000002</c:v>
                </c:pt>
                <c:pt idx="23301">
                  <c:v>310.76799999999997</c:v>
                </c:pt>
                <c:pt idx="23302">
                  <c:v>310.77499999999998</c:v>
                </c:pt>
                <c:pt idx="23303">
                  <c:v>310.78300000000002</c:v>
                </c:pt>
                <c:pt idx="23304">
                  <c:v>310.79199999999997</c:v>
                </c:pt>
                <c:pt idx="23305">
                  <c:v>310.79899999999998</c:v>
                </c:pt>
                <c:pt idx="23306">
                  <c:v>310.80900000000003</c:v>
                </c:pt>
                <c:pt idx="23307">
                  <c:v>310.81900000000002</c:v>
                </c:pt>
                <c:pt idx="23308">
                  <c:v>310.82799999999997</c:v>
                </c:pt>
                <c:pt idx="23309">
                  <c:v>310.83699999999999</c:v>
                </c:pt>
                <c:pt idx="23310">
                  <c:v>310.84500000000003</c:v>
                </c:pt>
                <c:pt idx="23311">
                  <c:v>310.86399999999998</c:v>
                </c:pt>
                <c:pt idx="23312">
                  <c:v>310.87599999999998</c:v>
                </c:pt>
                <c:pt idx="23313">
                  <c:v>310.87799999999999</c:v>
                </c:pt>
                <c:pt idx="23314">
                  <c:v>310.88200000000001</c:v>
                </c:pt>
                <c:pt idx="23315">
                  <c:v>310.892</c:v>
                </c:pt>
                <c:pt idx="23316">
                  <c:v>310.92</c:v>
                </c:pt>
                <c:pt idx="23317">
                  <c:v>310.95</c:v>
                </c:pt>
                <c:pt idx="23318">
                  <c:v>310.97800000000001</c:v>
                </c:pt>
                <c:pt idx="23319">
                  <c:v>310.99400000000003</c:v>
                </c:pt>
                <c:pt idx="23320">
                  <c:v>310.99900000000002</c:v>
                </c:pt>
                <c:pt idx="23321">
                  <c:v>311.00599999999997</c:v>
                </c:pt>
                <c:pt idx="23322">
                  <c:v>311.01499999999999</c:v>
                </c:pt>
                <c:pt idx="23323">
                  <c:v>311.02600000000001</c:v>
                </c:pt>
                <c:pt idx="23324">
                  <c:v>311.03500000000003</c:v>
                </c:pt>
                <c:pt idx="23325">
                  <c:v>311.04399999999998</c:v>
                </c:pt>
                <c:pt idx="23326">
                  <c:v>311.05399999999997</c:v>
                </c:pt>
                <c:pt idx="23327">
                  <c:v>311.06400000000002</c:v>
                </c:pt>
                <c:pt idx="23328">
                  <c:v>311.07499999999999</c:v>
                </c:pt>
                <c:pt idx="23329">
                  <c:v>311.08800000000002</c:v>
                </c:pt>
                <c:pt idx="23330">
                  <c:v>311.10000000000002</c:v>
                </c:pt>
                <c:pt idx="23331">
                  <c:v>311.11</c:v>
                </c:pt>
                <c:pt idx="23332">
                  <c:v>311.11700000000002</c:v>
                </c:pt>
                <c:pt idx="23333">
                  <c:v>311.125</c:v>
                </c:pt>
                <c:pt idx="23334">
                  <c:v>311.13400000000001</c:v>
                </c:pt>
                <c:pt idx="23335">
                  <c:v>311.142</c:v>
                </c:pt>
                <c:pt idx="23336">
                  <c:v>311.15199999999999</c:v>
                </c:pt>
                <c:pt idx="23337">
                  <c:v>311.16300000000001</c:v>
                </c:pt>
                <c:pt idx="23338">
                  <c:v>311.17399999999998</c:v>
                </c:pt>
                <c:pt idx="23339">
                  <c:v>311.185</c:v>
                </c:pt>
                <c:pt idx="23340">
                  <c:v>311.2</c:v>
                </c:pt>
                <c:pt idx="23341">
                  <c:v>311.22699999999998</c:v>
                </c:pt>
                <c:pt idx="23342">
                  <c:v>311.24</c:v>
                </c:pt>
                <c:pt idx="23343">
                  <c:v>311.24599999999998</c:v>
                </c:pt>
                <c:pt idx="23344">
                  <c:v>311.26299999999998</c:v>
                </c:pt>
                <c:pt idx="23345">
                  <c:v>311.30200000000002</c:v>
                </c:pt>
                <c:pt idx="23346">
                  <c:v>311.34199999999998</c:v>
                </c:pt>
                <c:pt idx="23347">
                  <c:v>311.37299999999999</c:v>
                </c:pt>
                <c:pt idx="23348">
                  <c:v>311.39299999999997</c:v>
                </c:pt>
                <c:pt idx="23349">
                  <c:v>311.41199999999998</c:v>
                </c:pt>
                <c:pt idx="23350">
                  <c:v>311.43</c:v>
                </c:pt>
                <c:pt idx="23351">
                  <c:v>311.44799999999998</c:v>
                </c:pt>
                <c:pt idx="23352">
                  <c:v>311.452</c:v>
                </c:pt>
                <c:pt idx="23353">
                  <c:v>311.45499999999998</c:v>
                </c:pt>
                <c:pt idx="23354">
                  <c:v>311.45800000000003</c:v>
                </c:pt>
                <c:pt idx="23355">
                  <c:v>311.46300000000002</c:v>
                </c:pt>
                <c:pt idx="23356">
                  <c:v>311.47199999999998</c:v>
                </c:pt>
                <c:pt idx="23357">
                  <c:v>311.48200000000003</c:v>
                </c:pt>
                <c:pt idx="23358">
                  <c:v>311.49200000000002</c:v>
                </c:pt>
                <c:pt idx="23359">
                  <c:v>311.50400000000002</c:v>
                </c:pt>
                <c:pt idx="23360">
                  <c:v>311.51799999999997</c:v>
                </c:pt>
                <c:pt idx="23361">
                  <c:v>311.529</c:v>
                </c:pt>
                <c:pt idx="23362">
                  <c:v>311.53800000000001</c:v>
                </c:pt>
                <c:pt idx="23363">
                  <c:v>311.548</c:v>
                </c:pt>
                <c:pt idx="23364">
                  <c:v>311.55799999999999</c:v>
                </c:pt>
                <c:pt idx="23365">
                  <c:v>311.56799999999998</c:v>
                </c:pt>
                <c:pt idx="23366">
                  <c:v>311.57900000000001</c:v>
                </c:pt>
                <c:pt idx="23367">
                  <c:v>311.58999999999997</c:v>
                </c:pt>
                <c:pt idx="23368">
                  <c:v>311.59899999999999</c:v>
                </c:pt>
                <c:pt idx="23369">
                  <c:v>311.61</c:v>
                </c:pt>
                <c:pt idx="23370">
                  <c:v>311.62200000000001</c:v>
                </c:pt>
                <c:pt idx="23371">
                  <c:v>311.62700000000001</c:v>
                </c:pt>
                <c:pt idx="23372">
                  <c:v>311.63600000000002</c:v>
                </c:pt>
                <c:pt idx="23373">
                  <c:v>311.64400000000001</c:v>
                </c:pt>
                <c:pt idx="23374">
                  <c:v>311.65199999999999</c:v>
                </c:pt>
                <c:pt idx="23375">
                  <c:v>311.66199999999998</c:v>
                </c:pt>
                <c:pt idx="23376">
                  <c:v>311.66899999999998</c:v>
                </c:pt>
                <c:pt idx="23377">
                  <c:v>311.678</c:v>
                </c:pt>
                <c:pt idx="23378">
                  <c:v>311.68799999999999</c:v>
                </c:pt>
                <c:pt idx="23379">
                  <c:v>311.69799999999998</c:v>
                </c:pt>
                <c:pt idx="23380">
                  <c:v>311.70699999999999</c:v>
                </c:pt>
                <c:pt idx="23381">
                  <c:v>311.71499999999997</c:v>
                </c:pt>
                <c:pt idx="23382">
                  <c:v>311.72300000000001</c:v>
                </c:pt>
                <c:pt idx="23383">
                  <c:v>311.73099999999999</c:v>
                </c:pt>
                <c:pt idx="23384">
                  <c:v>311.74099999999999</c:v>
                </c:pt>
                <c:pt idx="23385">
                  <c:v>311.75099999999998</c:v>
                </c:pt>
                <c:pt idx="23386">
                  <c:v>311.76</c:v>
                </c:pt>
                <c:pt idx="23387">
                  <c:v>311.77199999999999</c:v>
                </c:pt>
                <c:pt idx="23388">
                  <c:v>311.78399999999999</c:v>
                </c:pt>
                <c:pt idx="23389">
                  <c:v>311.79700000000003</c:v>
                </c:pt>
                <c:pt idx="23390">
                  <c:v>311.80799999999999</c:v>
                </c:pt>
                <c:pt idx="23391">
                  <c:v>311.81900000000002</c:v>
                </c:pt>
                <c:pt idx="23392">
                  <c:v>311.82900000000001</c:v>
                </c:pt>
                <c:pt idx="23393">
                  <c:v>311.84100000000001</c:v>
                </c:pt>
                <c:pt idx="23394">
                  <c:v>311.85399999999998</c:v>
                </c:pt>
                <c:pt idx="23395">
                  <c:v>311.86500000000001</c:v>
                </c:pt>
                <c:pt idx="23396">
                  <c:v>311.88600000000002</c:v>
                </c:pt>
                <c:pt idx="23397">
                  <c:v>311.92099999999999</c:v>
                </c:pt>
                <c:pt idx="23398">
                  <c:v>311.95400000000001</c:v>
                </c:pt>
                <c:pt idx="23399">
                  <c:v>311.97800000000001</c:v>
                </c:pt>
                <c:pt idx="23400">
                  <c:v>311.995</c:v>
                </c:pt>
                <c:pt idx="23401">
                  <c:v>312.00200000000001</c:v>
                </c:pt>
                <c:pt idx="23402">
                  <c:v>312.00799999999998</c:v>
                </c:pt>
                <c:pt idx="23403">
                  <c:v>312.01799999999997</c:v>
                </c:pt>
                <c:pt idx="23404">
                  <c:v>312.029</c:v>
                </c:pt>
                <c:pt idx="23405">
                  <c:v>312.03800000000001</c:v>
                </c:pt>
                <c:pt idx="23406">
                  <c:v>312.04899999999998</c:v>
                </c:pt>
                <c:pt idx="23407">
                  <c:v>312.06099999999998</c:v>
                </c:pt>
                <c:pt idx="23408">
                  <c:v>312.072</c:v>
                </c:pt>
                <c:pt idx="23409">
                  <c:v>312.08300000000003</c:v>
                </c:pt>
                <c:pt idx="23410">
                  <c:v>312.09500000000003</c:v>
                </c:pt>
                <c:pt idx="23411">
                  <c:v>312.11799999999999</c:v>
                </c:pt>
                <c:pt idx="23412">
                  <c:v>312.16300000000001</c:v>
                </c:pt>
                <c:pt idx="23413">
                  <c:v>312.19400000000002</c:v>
                </c:pt>
                <c:pt idx="23414">
                  <c:v>312.202</c:v>
                </c:pt>
                <c:pt idx="23415">
                  <c:v>312.21100000000001</c:v>
                </c:pt>
                <c:pt idx="23416">
                  <c:v>312.21600000000001</c:v>
                </c:pt>
                <c:pt idx="23417">
                  <c:v>312.22699999999998</c:v>
                </c:pt>
                <c:pt idx="23418">
                  <c:v>312.238</c:v>
                </c:pt>
                <c:pt idx="23419">
                  <c:v>312.24700000000001</c:v>
                </c:pt>
                <c:pt idx="23420">
                  <c:v>312.25799999999998</c:v>
                </c:pt>
                <c:pt idx="23421">
                  <c:v>312.267</c:v>
                </c:pt>
                <c:pt idx="23422">
                  <c:v>312.27699999999999</c:v>
                </c:pt>
                <c:pt idx="23423">
                  <c:v>312.28800000000001</c:v>
                </c:pt>
                <c:pt idx="23424">
                  <c:v>312.3</c:v>
                </c:pt>
                <c:pt idx="23425">
                  <c:v>312.31200000000001</c:v>
                </c:pt>
                <c:pt idx="23426">
                  <c:v>312.322</c:v>
                </c:pt>
                <c:pt idx="23427">
                  <c:v>312.33100000000002</c:v>
                </c:pt>
                <c:pt idx="23428">
                  <c:v>312.346</c:v>
                </c:pt>
                <c:pt idx="23429">
                  <c:v>312.37599999999998</c:v>
                </c:pt>
                <c:pt idx="23430">
                  <c:v>312.41500000000002</c:v>
                </c:pt>
                <c:pt idx="23431">
                  <c:v>312.43700000000001</c:v>
                </c:pt>
                <c:pt idx="23432">
                  <c:v>312.44600000000003</c:v>
                </c:pt>
                <c:pt idx="23433">
                  <c:v>312.452</c:v>
                </c:pt>
                <c:pt idx="23434">
                  <c:v>312.45800000000003</c:v>
                </c:pt>
                <c:pt idx="23435">
                  <c:v>312.46300000000002</c:v>
                </c:pt>
                <c:pt idx="23436">
                  <c:v>312.46800000000002</c:v>
                </c:pt>
                <c:pt idx="23437">
                  <c:v>312.476</c:v>
                </c:pt>
                <c:pt idx="23438">
                  <c:v>312.48399999999998</c:v>
                </c:pt>
                <c:pt idx="23439">
                  <c:v>312.49200000000002</c:v>
                </c:pt>
                <c:pt idx="23440">
                  <c:v>312.5</c:v>
                </c:pt>
                <c:pt idx="23441">
                  <c:v>312.50900000000001</c:v>
                </c:pt>
                <c:pt idx="23442">
                  <c:v>312.52100000000002</c:v>
                </c:pt>
                <c:pt idx="23443">
                  <c:v>312.53199999999998</c:v>
                </c:pt>
                <c:pt idx="23444">
                  <c:v>312.54300000000001</c:v>
                </c:pt>
                <c:pt idx="23445">
                  <c:v>312.55399999999997</c:v>
                </c:pt>
                <c:pt idx="23446">
                  <c:v>312.56299999999999</c:v>
                </c:pt>
                <c:pt idx="23447">
                  <c:v>312.57299999999998</c:v>
                </c:pt>
                <c:pt idx="23448">
                  <c:v>312.58499999999998</c:v>
                </c:pt>
                <c:pt idx="23449">
                  <c:v>312.625</c:v>
                </c:pt>
                <c:pt idx="23450">
                  <c:v>312.63799999999998</c:v>
                </c:pt>
                <c:pt idx="23451">
                  <c:v>312.64499999999998</c:v>
                </c:pt>
                <c:pt idx="23452">
                  <c:v>312.654</c:v>
                </c:pt>
                <c:pt idx="23453">
                  <c:v>312.661</c:v>
                </c:pt>
                <c:pt idx="23454">
                  <c:v>312.67899999999997</c:v>
                </c:pt>
                <c:pt idx="23455">
                  <c:v>312.70699999999999</c:v>
                </c:pt>
                <c:pt idx="23456">
                  <c:v>312.73200000000003</c:v>
                </c:pt>
                <c:pt idx="23457">
                  <c:v>312.75900000000001</c:v>
                </c:pt>
                <c:pt idx="23458">
                  <c:v>312.78800000000001</c:v>
                </c:pt>
                <c:pt idx="23459">
                  <c:v>312.81599999999997</c:v>
                </c:pt>
                <c:pt idx="23460">
                  <c:v>312.84500000000003</c:v>
                </c:pt>
                <c:pt idx="23461">
                  <c:v>312.87400000000002</c:v>
                </c:pt>
                <c:pt idx="23462">
                  <c:v>312.90199999999999</c:v>
                </c:pt>
                <c:pt idx="23463">
                  <c:v>312.92700000000002</c:v>
                </c:pt>
                <c:pt idx="23464">
                  <c:v>312.95100000000002</c:v>
                </c:pt>
                <c:pt idx="23465">
                  <c:v>312.97800000000001</c:v>
                </c:pt>
                <c:pt idx="23466">
                  <c:v>313.00799999999998</c:v>
                </c:pt>
                <c:pt idx="23467">
                  <c:v>313.03699999999998</c:v>
                </c:pt>
                <c:pt idx="23468">
                  <c:v>313.065</c:v>
                </c:pt>
                <c:pt idx="23469">
                  <c:v>313.08800000000002</c:v>
                </c:pt>
                <c:pt idx="23470">
                  <c:v>313.101</c:v>
                </c:pt>
                <c:pt idx="23471">
                  <c:v>313.10399999999998</c:v>
                </c:pt>
                <c:pt idx="23472">
                  <c:v>313.10599999999999</c:v>
                </c:pt>
                <c:pt idx="23473">
                  <c:v>313.11</c:v>
                </c:pt>
                <c:pt idx="23474">
                  <c:v>313.113</c:v>
                </c:pt>
                <c:pt idx="23475">
                  <c:v>313.11599999999999</c:v>
                </c:pt>
                <c:pt idx="23476">
                  <c:v>313.11900000000003</c:v>
                </c:pt>
                <c:pt idx="23477">
                  <c:v>313.12299999999999</c:v>
                </c:pt>
                <c:pt idx="23478">
                  <c:v>313.12900000000002</c:v>
                </c:pt>
                <c:pt idx="23479">
                  <c:v>313.13400000000001</c:v>
                </c:pt>
                <c:pt idx="23480">
                  <c:v>313.137</c:v>
                </c:pt>
                <c:pt idx="23481">
                  <c:v>313.14100000000002</c:v>
                </c:pt>
                <c:pt idx="23482">
                  <c:v>313.16800000000001</c:v>
                </c:pt>
                <c:pt idx="23483">
                  <c:v>313.21199999999999</c:v>
                </c:pt>
                <c:pt idx="23484">
                  <c:v>313.28100000000001</c:v>
                </c:pt>
                <c:pt idx="23485">
                  <c:v>313.351</c:v>
                </c:pt>
                <c:pt idx="23486">
                  <c:v>313.42099999999999</c:v>
                </c:pt>
                <c:pt idx="23487">
                  <c:v>313.48399999999998</c:v>
                </c:pt>
                <c:pt idx="23488">
                  <c:v>313.53699999999998</c:v>
                </c:pt>
                <c:pt idx="23489">
                  <c:v>313.58499999999998</c:v>
                </c:pt>
                <c:pt idx="23490">
                  <c:v>313.63600000000002</c:v>
                </c:pt>
                <c:pt idx="23491">
                  <c:v>313.69299999999998</c:v>
                </c:pt>
                <c:pt idx="23492">
                  <c:v>313.755</c:v>
                </c:pt>
                <c:pt idx="23493">
                  <c:v>313.82</c:v>
                </c:pt>
                <c:pt idx="23494">
                  <c:v>313.88099999999997</c:v>
                </c:pt>
                <c:pt idx="23495">
                  <c:v>313.92</c:v>
                </c:pt>
                <c:pt idx="23496">
                  <c:v>313.93400000000003</c:v>
                </c:pt>
                <c:pt idx="23497">
                  <c:v>313.93700000000001</c:v>
                </c:pt>
                <c:pt idx="23498">
                  <c:v>313.93799999999999</c:v>
                </c:pt>
                <c:pt idx="23499">
                  <c:v>313.94200000000001</c:v>
                </c:pt>
                <c:pt idx="23500">
                  <c:v>313.94400000000002</c:v>
                </c:pt>
                <c:pt idx="23501">
                  <c:v>313.95</c:v>
                </c:pt>
                <c:pt idx="23502">
                  <c:v>313.959</c:v>
                </c:pt>
                <c:pt idx="23503">
                  <c:v>313.96699999999998</c:v>
                </c:pt>
                <c:pt idx="23504">
                  <c:v>313.976</c:v>
                </c:pt>
                <c:pt idx="23505">
                  <c:v>313.98399999999998</c:v>
                </c:pt>
                <c:pt idx="23506">
                  <c:v>313.99400000000003</c:v>
                </c:pt>
                <c:pt idx="23507">
                  <c:v>314.00599999999997</c:v>
                </c:pt>
                <c:pt idx="23508">
                  <c:v>314.01799999999997</c:v>
                </c:pt>
                <c:pt idx="23509">
                  <c:v>314.02800000000002</c:v>
                </c:pt>
                <c:pt idx="23510">
                  <c:v>314.03800000000001</c:v>
                </c:pt>
                <c:pt idx="23511">
                  <c:v>314.04700000000003</c:v>
                </c:pt>
                <c:pt idx="23512">
                  <c:v>314.05500000000001</c:v>
                </c:pt>
                <c:pt idx="23513">
                  <c:v>314.06200000000001</c:v>
                </c:pt>
                <c:pt idx="23514">
                  <c:v>314.07600000000002</c:v>
                </c:pt>
                <c:pt idx="23515">
                  <c:v>314.08699999999999</c:v>
                </c:pt>
                <c:pt idx="23516">
                  <c:v>314.08999999999997</c:v>
                </c:pt>
                <c:pt idx="23517">
                  <c:v>314.09300000000002</c:v>
                </c:pt>
                <c:pt idx="23518">
                  <c:v>314.108</c:v>
                </c:pt>
                <c:pt idx="23519">
                  <c:v>314.14600000000002</c:v>
                </c:pt>
                <c:pt idx="23520">
                  <c:v>314.2</c:v>
                </c:pt>
                <c:pt idx="23521">
                  <c:v>314.26400000000001</c:v>
                </c:pt>
                <c:pt idx="23522">
                  <c:v>314.32400000000001</c:v>
                </c:pt>
                <c:pt idx="23523">
                  <c:v>314.36500000000001</c:v>
                </c:pt>
                <c:pt idx="23524">
                  <c:v>314.38099999999997</c:v>
                </c:pt>
                <c:pt idx="23525">
                  <c:v>314.38600000000002</c:v>
                </c:pt>
                <c:pt idx="23526">
                  <c:v>314.38900000000001</c:v>
                </c:pt>
                <c:pt idx="23527">
                  <c:v>314.392</c:v>
                </c:pt>
                <c:pt idx="23528">
                  <c:v>314.39499999999998</c:v>
                </c:pt>
                <c:pt idx="23529">
                  <c:v>314.39800000000002</c:v>
                </c:pt>
                <c:pt idx="23530">
                  <c:v>314.40100000000001</c:v>
                </c:pt>
                <c:pt idx="23531">
                  <c:v>314.40600000000001</c:v>
                </c:pt>
                <c:pt idx="23532">
                  <c:v>314.41199999999998</c:v>
                </c:pt>
                <c:pt idx="23533">
                  <c:v>314.416</c:v>
                </c:pt>
                <c:pt idx="23534">
                  <c:v>314.42</c:v>
                </c:pt>
                <c:pt idx="23535">
                  <c:v>314.42399999999998</c:v>
                </c:pt>
                <c:pt idx="23536">
                  <c:v>314.428</c:v>
                </c:pt>
                <c:pt idx="23537">
                  <c:v>314.435</c:v>
                </c:pt>
                <c:pt idx="23538">
                  <c:v>314.459</c:v>
                </c:pt>
                <c:pt idx="23539">
                  <c:v>314.48899999999998</c:v>
                </c:pt>
                <c:pt idx="23540">
                  <c:v>314.50099999999998</c:v>
                </c:pt>
                <c:pt idx="23541">
                  <c:v>314.50400000000002</c:v>
                </c:pt>
                <c:pt idx="23542">
                  <c:v>314.50700000000001</c:v>
                </c:pt>
                <c:pt idx="23543">
                  <c:v>314.50900000000001</c:v>
                </c:pt>
                <c:pt idx="23544">
                  <c:v>314.51299999999998</c:v>
                </c:pt>
                <c:pt idx="23545">
                  <c:v>314.51600000000002</c:v>
                </c:pt>
                <c:pt idx="23546">
                  <c:v>314.51900000000001</c:v>
                </c:pt>
                <c:pt idx="23547">
                  <c:v>314.52100000000002</c:v>
                </c:pt>
                <c:pt idx="23548">
                  <c:v>314.52300000000002</c:v>
                </c:pt>
                <c:pt idx="23549">
                  <c:v>314.52600000000001</c:v>
                </c:pt>
                <c:pt idx="23550">
                  <c:v>314.52999999999997</c:v>
                </c:pt>
                <c:pt idx="23551">
                  <c:v>314.53899999999999</c:v>
                </c:pt>
                <c:pt idx="23552">
                  <c:v>314.55900000000003</c:v>
                </c:pt>
                <c:pt idx="23553">
                  <c:v>314.596</c:v>
                </c:pt>
                <c:pt idx="23554">
                  <c:v>314.62599999999998</c:v>
                </c:pt>
                <c:pt idx="23555">
                  <c:v>314.64400000000001</c:v>
                </c:pt>
                <c:pt idx="23556">
                  <c:v>314.66199999999998</c:v>
                </c:pt>
                <c:pt idx="23557">
                  <c:v>314.666</c:v>
                </c:pt>
                <c:pt idx="23558">
                  <c:v>314.673</c:v>
                </c:pt>
                <c:pt idx="23559">
                  <c:v>314.68</c:v>
                </c:pt>
                <c:pt idx="23560">
                  <c:v>314.68200000000002</c:v>
                </c:pt>
                <c:pt idx="23561">
                  <c:v>314.68599999999998</c:v>
                </c:pt>
                <c:pt idx="23562">
                  <c:v>314.69400000000002</c:v>
                </c:pt>
                <c:pt idx="23563">
                  <c:v>314.70100000000002</c:v>
                </c:pt>
                <c:pt idx="23564">
                  <c:v>314.71100000000001</c:v>
                </c:pt>
                <c:pt idx="23565">
                  <c:v>314.721</c:v>
                </c:pt>
                <c:pt idx="23566">
                  <c:v>314.73099999999999</c:v>
                </c:pt>
                <c:pt idx="23567">
                  <c:v>314.73899999999998</c:v>
                </c:pt>
                <c:pt idx="23568">
                  <c:v>314.74900000000002</c:v>
                </c:pt>
                <c:pt idx="23569">
                  <c:v>314.76</c:v>
                </c:pt>
                <c:pt idx="23570">
                  <c:v>314.77199999999999</c:v>
                </c:pt>
                <c:pt idx="23571">
                  <c:v>314.78300000000002</c:v>
                </c:pt>
                <c:pt idx="23572">
                  <c:v>314.791</c:v>
                </c:pt>
                <c:pt idx="23573">
                  <c:v>314.8</c:v>
                </c:pt>
                <c:pt idx="23574">
                  <c:v>314.80900000000003</c:v>
                </c:pt>
                <c:pt idx="23575">
                  <c:v>314.83499999999998</c:v>
                </c:pt>
                <c:pt idx="23576">
                  <c:v>314.85300000000001</c:v>
                </c:pt>
                <c:pt idx="23577">
                  <c:v>314.858</c:v>
                </c:pt>
                <c:pt idx="23578">
                  <c:v>314.863</c:v>
                </c:pt>
                <c:pt idx="23579">
                  <c:v>314.87299999999999</c:v>
                </c:pt>
                <c:pt idx="23580">
                  <c:v>314.88400000000001</c:v>
                </c:pt>
                <c:pt idx="23581">
                  <c:v>314.89400000000001</c:v>
                </c:pt>
                <c:pt idx="23582">
                  <c:v>314.90300000000002</c:v>
                </c:pt>
                <c:pt idx="23583">
                  <c:v>314.91300000000001</c:v>
                </c:pt>
                <c:pt idx="23584">
                  <c:v>314.92399999999998</c:v>
                </c:pt>
                <c:pt idx="23585">
                  <c:v>314.93599999999998</c:v>
                </c:pt>
                <c:pt idx="23586">
                  <c:v>314.94900000000001</c:v>
                </c:pt>
                <c:pt idx="23587">
                  <c:v>314.96199999999999</c:v>
                </c:pt>
                <c:pt idx="23588">
                  <c:v>314.97399999999999</c:v>
                </c:pt>
                <c:pt idx="23589">
                  <c:v>314.98500000000001</c:v>
                </c:pt>
                <c:pt idx="23590">
                  <c:v>314.99799999999999</c:v>
                </c:pt>
                <c:pt idx="23591">
                  <c:v>315.012</c:v>
                </c:pt>
                <c:pt idx="23592">
                  <c:v>315.04300000000001</c:v>
                </c:pt>
                <c:pt idx="23593">
                  <c:v>315.07299999999998</c:v>
                </c:pt>
                <c:pt idx="23594">
                  <c:v>315.09899999999999</c:v>
                </c:pt>
                <c:pt idx="23595">
                  <c:v>315.12</c:v>
                </c:pt>
                <c:pt idx="23596">
                  <c:v>315.14100000000002</c:v>
                </c:pt>
                <c:pt idx="23597">
                  <c:v>315.161</c:v>
                </c:pt>
                <c:pt idx="23598">
                  <c:v>315.17099999999999</c:v>
                </c:pt>
                <c:pt idx="23599">
                  <c:v>315.17599999999999</c:v>
                </c:pt>
                <c:pt idx="23600">
                  <c:v>315.17899999999997</c:v>
                </c:pt>
                <c:pt idx="23601">
                  <c:v>315.18599999999998</c:v>
                </c:pt>
                <c:pt idx="23602">
                  <c:v>315.19600000000003</c:v>
                </c:pt>
                <c:pt idx="23603">
                  <c:v>315.20299999999997</c:v>
                </c:pt>
                <c:pt idx="23604">
                  <c:v>315.209</c:v>
                </c:pt>
                <c:pt idx="23605">
                  <c:v>315.21699999999998</c:v>
                </c:pt>
                <c:pt idx="23606">
                  <c:v>315.22699999999998</c:v>
                </c:pt>
                <c:pt idx="23607">
                  <c:v>315.23599999999999</c:v>
                </c:pt>
                <c:pt idx="23608">
                  <c:v>315.24400000000003</c:v>
                </c:pt>
                <c:pt idx="23609">
                  <c:v>315.25200000000001</c:v>
                </c:pt>
                <c:pt idx="23610">
                  <c:v>315.262</c:v>
                </c:pt>
                <c:pt idx="23611">
                  <c:v>315.274</c:v>
                </c:pt>
                <c:pt idx="23612">
                  <c:v>315.28500000000003</c:v>
                </c:pt>
                <c:pt idx="23613">
                  <c:v>315.29500000000002</c:v>
                </c:pt>
                <c:pt idx="23614">
                  <c:v>315.303</c:v>
                </c:pt>
                <c:pt idx="23615">
                  <c:v>315.31099999999998</c:v>
                </c:pt>
                <c:pt idx="23616">
                  <c:v>315.32</c:v>
                </c:pt>
                <c:pt idx="23617">
                  <c:v>315.33100000000002</c:v>
                </c:pt>
                <c:pt idx="23618">
                  <c:v>315.33999999999997</c:v>
                </c:pt>
                <c:pt idx="23619">
                  <c:v>315.34800000000001</c:v>
                </c:pt>
                <c:pt idx="23620">
                  <c:v>315.358</c:v>
                </c:pt>
                <c:pt idx="23621">
                  <c:v>315.36900000000003</c:v>
                </c:pt>
                <c:pt idx="23622">
                  <c:v>315.38099999999997</c:v>
                </c:pt>
                <c:pt idx="23623">
                  <c:v>315.39299999999997</c:v>
                </c:pt>
                <c:pt idx="23624">
                  <c:v>315.40600000000001</c:v>
                </c:pt>
                <c:pt idx="23625">
                  <c:v>315.41699999999997</c:v>
                </c:pt>
                <c:pt idx="23626">
                  <c:v>315.42700000000002</c:v>
                </c:pt>
                <c:pt idx="23627">
                  <c:v>315.43599999999998</c:v>
                </c:pt>
                <c:pt idx="23628">
                  <c:v>315.447</c:v>
                </c:pt>
                <c:pt idx="23629">
                  <c:v>315.45499999999998</c:v>
                </c:pt>
                <c:pt idx="23630">
                  <c:v>315.46300000000002</c:v>
                </c:pt>
                <c:pt idx="23631">
                  <c:v>315.47300000000001</c:v>
                </c:pt>
                <c:pt idx="23632">
                  <c:v>315.48399999999998</c:v>
                </c:pt>
                <c:pt idx="23633">
                  <c:v>315.49599999999998</c:v>
                </c:pt>
                <c:pt idx="23634">
                  <c:v>315.50900000000001</c:v>
                </c:pt>
                <c:pt idx="23635">
                  <c:v>315.52100000000002</c:v>
                </c:pt>
                <c:pt idx="23636">
                  <c:v>315.53300000000002</c:v>
                </c:pt>
                <c:pt idx="23637">
                  <c:v>315.54300000000001</c:v>
                </c:pt>
                <c:pt idx="23638">
                  <c:v>315.55399999999997</c:v>
                </c:pt>
                <c:pt idx="23639">
                  <c:v>315.565</c:v>
                </c:pt>
                <c:pt idx="23640">
                  <c:v>315.57600000000002</c:v>
                </c:pt>
                <c:pt idx="23641">
                  <c:v>315.58699999999999</c:v>
                </c:pt>
                <c:pt idx="23642">
                  <c:v>315.60199999999998</c:v>
                </c:pt>
                <c:pt idx="23643">
                  <c:v>315.63299999999998</c:v>
                </c:pt>
                <c:pt idx="23644">
                  <c:v>315.66800000000001</c:v>
                </c:pt>
                <c:pt idx="23645">
                  <c:v>315.67899999999997</c:v>
                </c:pt>
                <c:pt idx="23646">
                  <c:v>315.702</c:v>
                </c:pt>
                <c:pt idx="23647">
                  <c:v>315.72300000000001</c:v>
                </c:pt>
                <c:pt idx="23648">
                  <c:v>315.72899999999998</c:v>
                </c:pt>
                <c:pt idx="23649">
                  <c:v>315.75099999999998</c:v>
                </c:pt>
                <c:pt idx="23650">
                  <c:v>315.762</c:v>
                </c:pt>
                <c:pt idx="23651">
                  <c:v>315.77199999999999</c:v>
                </c:pt>
                <c:pt idx="23652">
                  <c:v>315.78100000000001</c:v>
                </c:pt>
                <c:pt idx="23653">
                  <c:v>315.79199999999997</c:v>
                </c:pt>
                <c:pt idx="23654">
                  <c:v>315.803</c:v>
                </c:pt>
                <c:pt idx="23655">
                  <c:v>315.81400000000002</c:v>
                </c:pt>
                <c:pt idx="23656">
                  <c:v>315.82299999999998</c:v>
                </c:pt>
                <c:pt idx="23657">
                  <c:v>315.834</c:v>
                </c:pt>
                <c:pt idx="23658">
                  <c:v>315.84699999999998</c:v>
                </c:pt>
                <c:pt idx="23659">
                  <c:v>315.86</c:v>
                </c:pt>
                <c:pt idx="23660">
                  <c:v>315.87200000000001</c:v>
                </c:pt>
                <c:pt idx="23661">
                  <c:v>315.88299999999998</c:v>
                </c:pt>
                <c:pt idx="23662">
                  <c:v>315.89299999999997</c:v>
                </c:pt>
                <c:pt idx="23663">
                  <c:v>315.90199999999999</c:v>
                </c:pt>
                <c:pt idx="23664">
                  <c:v>315.91699999999997</c:v>
                </c:pt>
                <c:pt idx="23665">
                  <c:v>315.94600000000003</c:v>
                </c:pt>
                <c:pt idx="23666">
                  <c:v>315.97300000000001</c:v>
                </c:pt>
                <c:pt idx="23667">
                  <c:v>315.99099999999999</c:v>
                </c:pt>
                <c:pt idx="23668">
                  <c:v>316.01600000000002</c:v>
                </c:pt>
                <c:pt idx="23669">
                  <c:v>316.04599999999999</c:v>
                </c:pt>
                <c:pt idx="23670">
                  <c:v>316.077</c:v>
                </c:pt>
                <c:pt idx="23671">
                  <c:v>316.11</c:v>
                </c:pt>
                <c:pt idx="23672">
                  <c:v>316.142</c:v>
                </c:pt>
                <c:pt idx="23673">
                  <c:v>316.15899999999999</c:v>
                </c:pt>
                <c:pt idx="23674">
                  <c:v>316.161</c:v>
                </c:pt>
                <c:pt idx="23675">
                  <c:v>316.16500000000002</c:v>
                </c:pt>
                <c:pt idx="23676">
                  <c:v>316.16800000000001</c:v>
                </c:pt>
                <c:pt idx="23677">
                  <c:v>316.17200000000003</c:v>
                </c:pt>
                <c:pt idx="23678">
                  <c:v>316.17500000000001</c:v>
                </c:pt>
                <c:pt idx="23679">
                  <c:v>316.18599999999998</c:v>
                </c:pt>
                <c:pt idx="23680">
                  <c:v>316.21300000000002</c:v>
                </c:pt>
                <c:pt idx="23681">
                  <c:v>316.23899999999998</c:v>
                </c:pt>
                <c:pt idx="23682">
                  <c:v>316.25299999999999</c:v>
                </c:pt>
                <c:pt idx="23683">
                  <c:v>316.25599999999997</c:v>
                </c:pt>
                <c:pt idx="23684">
                  <c:v>316.25799999999998</c:v>
                </c:pt>
                <c:pt idx="23685">
                  <c:v>316.262</c:v>
                </c:pt>
                <c:pt idx="23686">
                  <c:v>316.26900000000001</c:v>
                </c:pt>
                <c:pt idx="23687">
                  <c:v>316.27699999999999</c:v>
                </c:pt>
                <c:pt idx="23688">
                  <c:v>316.28699999999998</c:v>
                </c:pt>
                <c:pt idx="23689">
                  <c:v>316.298</c:v>
                </c:pt>
                <c:pt idx="23690">
                  <c:v>316.31</c:v>
                </c:pt>
                <c:pt idx="23691">
                  <c:v>316.32</c:v>
                </c:pt>
                <c:pt idx="23692">
                  <c:v>316.32900000000001</c:v>
                </c:pt>
                <c:pt idx="23693">
                  <c:v>316.33800000000002</c:v>
                </c:pt>
                <c:pt idx="23694">
                  <c:v>316.34800000000001</c:v>
                </c:pt>
                <c:pt idx="23695">
                  <c:v>316.35700000000003</c:v>
                </c:pt>
                <c:pt idx="23696">
                  <c:v>316.36099999999999</c:v>
                </c:pt>
                <c:pt idx="23697">
                  <c:v>316.36700000000002</c:v>
                </c:pt>
                <c:pt idx="23698">
                  <c:v>316.37400000000002</c:v>
                </c:pt>
                <c:pt idx="23699">
                  <c:v>316.38099999999997</c:v>
                </c:pt>
                <c:pt idx="23700">
                  <c:v>316.38799999999998</c:v>
                </c:pt>
                <c:pt idx="23701">
                  <c:v>316.39800000000002</c:v>
                </c:pt>
                <c:pt idx="23702">
                  <c:v>316.40600000000001</c:v>
                </c:pt>
                <c:pt idx="23703">
                  <c:v>316.41500000000002</c:v>
                </c:pt>
                <c:pt idx="23704">
                  <c:v>316.423</c:v>
                </c:pt>
                <c:pt idx="23705">
                  <c:v>316.43200000000002</c:v>
                </c:pt>
                <c:pt idx="23706">
                  <c:v>316.44400000000002</c:v>
                </c:pt>
                <c:pt idx="23707">
                  <c:v>316.45499999999998</c:v>
                </c:pt>
                <c:pt idx="23708">
                  <c:v>316.464</c:v>
                </c:pt>
                <c:pt idx="23709">
                  <c:v>316.47500000000002</c:v>
                </c:pt>
                <c:pt idx="23710">
                  <c:v>316.48399999999998</c:v>
                </c:pt>
                <c:pt idx="23711">
                  <c:v>316.49400000000003</c:v>
                </c:pt>
                <c:pt idx="23712">
                  <c:v>316.505</c:v>
                </c:pt>
                <c:pt idx="23713">
                  <c:v>316.52</c:v>
                </c:pt>
                <c:pt idx="23714">
                  <c:v>316.54599999999999</c:v>
                </c:pt>
                <c:pt idx="23715">
                  <c:v>316.57600000000002</c:v>
                </c:pt>
                <c:pt idx="23716">
                  <c:v>316.60199999999998</c:v>
                </c:pt>
                <c:pt idx="23717">
                  <c:v>316.62700000000001</c:v>
                </c:pt>
                <c:pt idx="23718">
                  <c:v>316.649</c:v>
                </c:pt>
                <c:pt idx="23719">
                  <c:v>316.66500000000002</c:v>
                </c:pt>
                <c:pt idx="23720">
                  <c:v>316.673</c:v>
                </c:pt>
                <c:pt idx="23721">
                  <c:v>316.68200000000002</c:v>
                </c:pt>
                <c:pt idx="23722">
                  <c:v>316.69</c:v>
                </c:pt>
                <c:pt idx="23723">
                  <c:v>316.69900000000001</c:v>
                </c:pt>
                <c:pt idx="23724">
                  <c:v>316.70800000000003</c:v>
                </c:pt>
                <c:pt idx="23725">
                  <c:v>316.71699999999998</c:v>
                </c:pt>
                <c:pt idx="23726">
                  <c:v>316.72800000000001</c:v>
                </c:pt>
                <c:pt idx="23727">
                  <c:v>316.74</c:v>
                </c:pt>
                <c:pt idx="23728">
                  <c:v>316.75200000000001</c:v>
                </c:pt>
                <c:pt idx="23729">
                  <c:v>316.76</c:v>
                </c:pt>
                <c:pt idx="23730">
                  <c:v>316.76600000000002</c:v>
                </c:pt>
                <c:pt idx="23731">
                  <c:v>316.774</c:v>
                </c:pt>
                <c:pt idx="23732">
                  <c:v>316.78399999999999</c:v>
                </c:pt>
                <c:pt idx="23733">
                  <c:v>316.79500000000002</c:v>
                </c:pt>
                <c:pt idx="23734">
                  <c:v>316.80500000000001</c:v>
                </c:pt>
                <c:pt idx="23735">
                  <c:v>316.81400000000002</c:v>
                </c:pt>
                <c:pt idx="23736">
                  <c:v>316.82400000000001</c:v>
                </c:pt>
                <c:pt idx="23737">
                  <c:v>316.83499999999998</c:v>
                </c:pt>
                <c:pt idx="23738">
                  <c:v>316.84500000000003</c:v>
                </c:pt>
                <c:pt idx="23739">
                  <c:v>316.85300000000001</c:v>
                </c:pt>
                <c:pt idx="23740">
                  <c:v>316.86599999999999</c:v>
                </c:pt>
                <c:pt idx="23741">
                  <c:v>316.87</c:v>
                </c:pt>
                <c:pt idx="23742">
                  <c:v>316.87400000000002</c:v>
                </c:pt>
                <c:pt idx="23743">
                  <c:v>316.87700000000001</c:v>
                </c:pt>
                <c:pt idx="23744">
                  <c:v>316.88099999999997</c:v>
                </c:pt>
                <c:pt idx="23745">
                  <c:v>316.89600000000002</c:v>
                </c:pt>
                <c:pt idx="23746">
                  <c:v>316.923</c:v>
                </c:pt>
                <c:pt idx="23747">
                  <c:v>316.95</c:v>
                </c:pt>
                <c:pt idx="23748">
                  <c:v>316.96899999999999</c:v>
                </c:pt>
                <c:pt idx="23749">
                  <c:v>316.97699999999998</c:v>
                </c:pt>
                <c:pt idx="23750">
                  <c:v>316.98399999999998</c:v>
                </c:pt>
                <c:pt idx="23751">
                  <c:v>316.99200000000002</c:v>
                </c:pt>
                <c:pt idx="23752">
                  <c:v>317.00200000000001</c:v>
                </c:pt>
                <c:pt idx="23753">
                  <c:v>317.01</c:v>
                </c:pt>
                <c:pt idx="23754">
                  <c:v>317.02</c:v>
                </c:pt>
                <c:pt idx="23755">
                  <c:v>317.02999999999997</c:v>
                </c:pt>
                <c:pt idx="23756">
                  <c:v>317.04300000000001</c:v>
                </c:pt>
                <c:pt idx="23757">
                  <c:v>317.05500000000001</c:v>
                </c:pt>
                <c:pt idx="23758">
                  <c:v>317.06700000000001</c:v>
                </c:pt>
                <c:pt idx="23759">
                  <c:v>317.07600000000002</c:v>
                </c:pt>
                <c:pt idx="23760">
                  <c:v>317.08600000000001</c:v>
                </c:pt>
                <c:pt idx="23761">
                  <c:v>317.09500000000003</c:v>
                </c:pt>
                <c:pt idx="23762">
                  <c:v>317.10599999999999</c:v>
                </c:pt>
                <c:pt idx="23763">
                  <c:v>317.14299999999997</c:v>
                </c:pt>
                <c:pt idx="23764">
                  <c:v>317.17500000000001</c:v>
                </c:pt>
                <c:pt idx="23765">
                  <c:v>317.2</c:v>
                </c:pt>
                <c:pt idx="23766">
                  <c:v>317.21100000000001</c:v>
                </c:pt>
                <c:pt idx="23767">
                  <c:v>317.23500000000001</c:v>
                </c:pt>
                <c:pt idx="23768">
                  <c:v>317.27</c:v>
                </c:pt>
                <c:pt idx="23769">
                  <c:v>317.29199999999997</c:v>
                </c:pt>
                <c:pt idx="23770">
                  <c:v>317.3</c:v>
                </c:pt>
                <c:pt idx="23771">
                  <c:v>317.30399999999997</c:v>
                </c:pt>
                <c:pt idx="23772">
                  <c:v>317.31</c:v>
                </c:pt>
                <c:pt idx="23773">
                  <c:v>317.31799999999998</c:v>
                </c:pt>
                <c:pt idx="23774">
                  <c:v>317.32799999999997</c:v>
                </c:pt>
                <c:pt idx="23775">
                  <c:v>317.33600000000001</c:v>
                </c:pt>
                <c:pt idx="23776">
                  <c:v>317.346</c:v>
                </c:pt>
                <c:pt idx="23777">
                  <c:v>317.35700000000003</c:v>
                </c:pt>
                <c:pt idx="23778">
                  <c:v>317.36900000000003</c:v>
                </c:pt>
                <c:pt idx="23779">
                  <c:v>317.38</c:v>
                </c:pt>
                <c:pt idx="23780">
                  <c:v>317.38799999999998</c:v>
                </c:pt>
                <c:pt idx="23781">
                  <c:v>317.39600000000002</c:v>
                </c:pt>
                <c:pt idx="23782">
                  <c:v>317.40300000000002</c:v>
                </c:pt>
                <c:pt idx="23783">
                  <c:v>317.41300000000001</c:v>
                </c:pt>
                <c:pt idx="23784">
                  <c:v>317.42599999999999</c:v>
                </c:pt>
                <c:pt idx="23785">
                  <c:v>317.45299999999997</c:v>
                </c:pt>
                <c:pt idx="23786">
                  <c:v>317.459</c:v>
                </c:pt>
                <c:pt idx="23787">
                  <c:v>317.47000000000003</c:v>
                </c:pt>
                <c:pt idx="23788">
                  <c:v>317.48099999999999</c:v>
                </c:pt>
                <c:pt idx="23789">
                  <c:v>317.49200000000002</c:v>
                </c:pt>
                <c:pt idx="23790">
                  <c:v>317.50200000000001</c:v>
                </c:pt>
                <c:pt idx="23791">
                  <c:v>317.51400000000001</c:v>
                </c:pt>
                <c:pt idx="23792">
                  <c:v>317.52600000000001</c:v>
                </c:pt>
                <c:pt idx="23793">
                  <c:v>317.53899999999999</c:v>
                </c:pt>
                <c:pt idx="23794">
                  <c:v>317.548</c:v>
                </c:pt>
                <c:pt idx="23795">
                  <c:v>317.55799999999999</c:v>
                </c:pt>
                <c:pt idx="23796">
                  <c:v>317.56799999999998</c:v>
                </c:pt>
                <c:pt idx="23797">
                  <c:v>317.57799999999997</c:v>
                </c:pt>
                <c:pt idx="23798">
                  <c:v>317.60500000000002</c:v>
                </c:pt>
                <c:pt idx="23799">
                  <c:v>317.63400000000001</c:v>
                </c:pt>
                <c:pt idx="23800">
                  <c:v>317.64400000000001</c:v>
                </c:pt>
                <c:pt idx="23801">
                  <c:v>317.65100000000001</c:v>
                </c:pt>
                <c:pt idx="23802">
                  <c:v>317.66300000000001</c:v>
                </c:pt>
                <c:pt idx="23803">
                  <c:v>317.67500000000001</c:v>
                </c:pt>
                <c:pt idx="23804">
                  <c:v>317.68799999999999</c:v>
                </c:pt>
                <c:pt idx="23805">
                  <c:v>317.70100000000002</c:v>
                </c:pt>
                <c:pt idx="23806">
                  <c:v>317.71300000000002</c:v>
                </c:pt>
                <c:pt idx="23807">
                  <c:v>317.72300000000001</c:v>
                </c:pt>
                <c:pt idx="23808">
                  <c:v>317.73399999999998</c:v>
                </c:pt>
                <c:pt idx="23809">
                  <c:v>317.745</c:v>
                </c:pt>
                <c:pt idx="23810">
                  <c:v>317.75700000000001</c:v>
                </c:pt>
                <c:pt idx="23811">
                  <c:v>317.77499999999998</c:v>
                </c:pt>
                <c:pt idx="23812">
                  <c:v>317.82400000000001</c:v>
                </c:pt>
                <c:pt idx="23813">
                  <c:v>317.839</c:v>
                </c:pt>
                <c:pt idx="23814">
                  <c:v>317.85000000000002</c:v>
                </c:pt>
                <c:pt idx="23815">
                  <c:v>317.85599999999999</c:v>
                </c:pt>
                <c:pt idx="23816">
                  <c:v>317.86</c:v>
                </c:pt>
                <c:pt idx="23817">
                  <c:v>317.86599999999999</c:v>
                </c:pt>
                <c:pt idx="23818">
                  <c:v>317.87299999999999</c:v>
                </c:pt>
                <c:pt idx="23819">
                  <c:v>317.88</c:v>
                </c:pt>
                <c:pt idx="23820">
                  <c:v>317.887</c:v>
                </c:pt>
                <c:pt idx="23821">
                  <c:v>317.89400000000001</c:v>
                </c:pt>
                <c:pt idx="23822">
                  <c:v>317.90100000000001</c:v>
                </c:pt>
                <c:pt idx="23823">
                  <c:v>317.91000000000003</c:v>
                </c:pt>
                <c:pt idx="23824">
                  <c:v>317.916</c:v>
                </c:pt>
                <c:pt idx="23825">
                  <c:v>317.923</c:v>
                </c:pt>
                <c:pt idx="23826">
                  <c:v>317.93099999999998</c:v>
                </c:pt>
                <c:pt idx="23827">
                  <c:v>317.94099999999997</c:v>
                </c:pt>
                <c:pt idx="23828">
                  <c:v>317.952</c:v>
                </c:pt>
                <c:pt idx="23829">
                  <c:v>317.96199999999999</c:v>
                </c:pt>
                <c:pt idx="23830">
                  <c:v>317.97300000000001</c:v>
                </c:pt>
                <c:pt idx="23831">
                  <c:v>317.98399999999998</c:v>
                </c:pt>
                <c:pt idx="23832">
                  <c:v>317.99599999999998</c:v>
                </c:pt>
                <c:pt idx="23833">
                  <c:v>318.00900000000001</c:v>
                </c:pt>
                <c:pt idx="23834">
                  <c:v>318.02</c:v>
                </c:pt>
                <c:pt idx="23835">
                  <c:v>318.02999999999997</c:v>
                </c:pt>
                <c:pt idx="23836">
                  <c:v>318.04000000000002</c:v>
                </c:pt>
                <c:pt idx="23837">
                  <c:v>318.05</c:v>
                </c:pt>
                <c:pt idx="23838">
                  <c:v>318.06</c:v>
                </c:pt>
                <c:pt idx="23839">
                  <c:v>318.07100000000003</c:v>
                </c:pt>
                <c:pt idx="23840">
                  <c:v>318.08699999999999</c:v>
                </c:pt>
                <c:pt idx="23841">
                  <c:v>318.12299999999999</c:v>
                </c:pt>
                <c:pt idx="23842">
                  <c:v>318.15600000000001</c:v>
                </c:pt>
                <c:pt idx="23843">
                  <c:v>318.18700000000001</c:v>
                </c:pt>
                <c:pt idx="23844">
                  <c:v>318.21899999999999</c:v>
                </c:pt>
                <c:pt idx="23845">
                  <c:v>318.24799999999999</c:v>
                </c:pt>
                <c:pt idx="23846">
                  <c:v>318.25299999999999</c:v>
                </c:pt>
                <c:pt idx="23847">
                  <c:v>318.26100000000002</c:v>
                </c:pt>
                <c:pt idx="23848">
                  <c:v>318.267</c:v>
                </c:pt>
                <c:pt idx="23849">
                  <c:v>318.27499999999998</c:v>
                </c:pt>
                <c:pt idx="23850">
                  <c:v>318.286</c:v>
                </c:pt>
                <c:pt idx="23851">
                  <c:v>318.29500000000002</c:v>
                </c:pt>
                <c:pt idx="23852">
                  <c:v>318.30700000000002</c:v>
                </c:pt>
                <c:pt idx="23853">
                  <c:v>318.31900000000002</c:v>
                </c:pt>
                <c:pt idx="23854">
                  <c:v>318.33199999999999</c:v>
                </c:pt>
                <c:pt idx="23855">
                  <c:v>318.34300000000002</c:v>
                </c:pt>
                <c:pt idx="23856">
                  <c:v>318.35300000000001</c:v>
                </c:pt>
                <c:pt idx="23857">
                  <c:v>318.363</c:v>
                </c:pt>
                <c:pt idx="23858">
                  <c:v>318.37400000000002</c:v>
                </c:pt>
                <c:pt idx="23859">
                  <c:v>318.38400000000001</c:v>
                </c:pt>
                <c:pt idx="23860">
                  <c:v>318.39400000000001</c:v>
                </c:pt>
                <c:pt idx="23861">
                  <c:v>318.399</c:v>
                </c:pt>
                <c:pt idx="23862">
                  <c:v>318.40300000000002</c:v>
                </c:pt>
                <c:pt idx="23863">
                  <c:v>318.41000000000003</c:v>
                </c:pt>
                <c:pt idx="23864">
                  <c:v>318.42500000000001</c:v>
                </c:pt>
                <c:pt idx="23865">
                  <c:v>318.459</c:v>
                </c:pt>
                <c:pt idx="23866">
                  <c:v>318.49700000000001</c:v>
                </c:pt>
                <c:pt idx="23867">
                  <c:v>318.54199999999997</c:v>
                </c:pt>
                <c:pt idx="23868">
                  <c:v>318.60199999999998</c:v>
                </c:pt>
                <c:pt idx="23869">
                  <c:v>318.65800000000002</c:v>
                </c:pt>
                <c:pt idx="23870">
                  <c:v>318.69200000000001</c:v>
                </c:pt>
                <c:pt idx="23871">
                  <c:v>318.702</c:v>
                </c:pt>
                <c:pt idx="23872">
                  <c:v>318.70600000000002</c:v>
                </c:pt>
                <c:pt idx="23873">
                  <c:v>318.70999999999998</c:v>
                </c:pt>
                <c:pt idx="23874">
                  <c:v>318.71499999999997</c:v>
                </c:pt>
                <c:pt idx="23875">
                  <c:v>318.721</c:v>
                </c:pt>
                <c:pt idx="23876">
                  <c:v>318.73</c:v>
                </c:pt>
                <c:pt idx="23877">
                  <c:v>318.74</c:v>
                </c:pt>
                <c:pt idx="23878">
                  <c:v>318.75</c:v>
                </c:pt>
                <c:pt idx="23879">
                  <c:v>318.75900000000001</c:v>
                </c:pt>
                <c:pt idx="23880">
                  <c:v>318.76900000000001</c:v>
                </c:pt>
                <c:pt idx="23881">
                  <c:v>318.77999999999997</c:v>
                </c:pt>
                <c:pt idx="23882">
                  <c:v>318.79300000000001</c:v>
                </c:pt>
                <c:pt idx="23883">
                  <c:v>318.80599999999998</c:v>
                </c:pt>
                <c:pt idx="23884">
                  <c:v>318.81700000000001</c:v>
                </c:pt>
                <c:pt idx="23885">
                  <c:v>318.82499999999999</c:v>
                </c:pt>
                <c:pt idx="23886">
                  <c:v>318.83300000000003</c:v>
                </c:pt>
                <c:pt idx="23887">
                  <c:v>318.84300000000002</c:v>
                </c:pt>
                <c:pt idx="23888">
                  <c:v>318.85300000000001</c:v>
                </c:pt>
                <c:pt idx="23889">
                  <c:v>318.85899999999998</c:v>
                </c:pt>
                <c:pt idx="23890">
                  <c:v>318.86200000000002</c:v>
                </c:pt>
                <c:pt idx="23891">
                  <c:v>318.875</c:v>
                </c:pt>
                <c:pt idx="23892">
                  <c:v>318.89499999999998</c:v>
                </c:pt>
                <c:pt idx="23893">
                  <c:v>318.91000000000003</c:v>
                </c:pt>
                <c:pt idx="23894">
                  <c:v>318.93</c:v>
                </c:pt>
                <c:pt idx="23895">
                  <c:v>318.93799999999999</c:v>
                </c:pt>
                <c:pt idx="23896">
                  <c:v>318.94799999999998</c:v>
                </c:pt>
                <c:pt idx="23897">
                  <c:v>318.959</c:v>
                </c:pt>
                <c:pt idx="23898">
                  <c:v>318.96800000000002</c:v>
                </c:pt>
                <c:pt idx="23899">
                  <c:v>318.97800000000001</c:v>
                </c:pt>
                <c:pt idx="23900">
                  <c:v>318.99</c:v>
                </c:pt>
                <c:pt idx="23901">
                  <c:v>319.00299999999999</c:v>
                </c:pt>
                <c:pt idx="23902">
                  <c:v>319.01499999999999</c:v>
                </c:pt>
                <c:pt idx="23903">
                  <c:v>319.024</c:v>
                </c:pt>
                <c:pt idx="23904">
                  <c:v>319.03199999999998</c:v>
                </c:pt>
                <c:pt idx="23905">
                  <c:v>319.04199999999997</c:v>
                </c:pt>
                <c:pt idx="23906">
                  <c:v>319.05200000000002</c:v>
                </c:pt>
                <c:pt idx="23907">
                  <c:v>319.06299999999999</c:v>
                </c:pt>
                <c:pt idx="23908">
                  <c:v>319.07499999999999</c:v>
                </c:pt>
                <c:pt idx="23909">
                  <c:v>319.09300000000002</c:v>
                </c:pt>
                <c:pt idx="23910">
                  <c:v>319.125</c:v>
                </c:pt>
                <c:pt idx="23911">
                  <c:v>319.13400000000001</c:v>
                </c:pt>
                <c:pt idx="23912">
                  <c:v>319.14299999999997</c:v>
                </c:pt>
                <c:pt idx="23913">
                  <c:v>319.16800000000001</c:v>
                </c:pt>
                <c:pt idx="23914">
                  <c:v>319.19799999999998</c:v>
                </c:pt>
                <c:pt idx="23915">
                  <c:v>319.24099999999999</c:v>
                </c:pt>
                <c:pt idx="23916">
                  <c:v>319.28300000000002</c:v>
                </c:pt>
                <c:pt idx="23917">
                  <c:v>319.33100000000002</c:v>
                </c:pt>
                <c:pt idx="23918">
                  <c:v>319.37599999999998</c:v>
                </c:pt>
                <c:pt idx="23919">
                  <c:v>319.42</c:v>
                </c:pt>
                <c:pt idx="23920">
                  <c:v>319.47500000000002</c:v>
                </c:pt>
                <c:pt idx="23921">
                  <c:v>319.51799999999997</c:v>
                </c:pt>
                <c:pt idx="23922">
                  <c:v>319.54000000000002</c:v>
                </c:pt>
                <c:pt idx="23923">
                  <c:v>319.54899999999998</c:v>
                </c:pt>
                <c:pt idx="23924">
                  <c:v>319.55200000000002</c:v>
                </c:pt>
                <c:pt idx="23925">
                  <c:v>319.55599999999998</c:v>
                </c:pt>
                <c:pt idx="23926">
                  <c:v>319.56</c:v>
                </c:pt>
                <c:pt idx="23927">
                  <c:v>319.56400000000002</c:v>
                </c:pt>
                <c:pt idx="23928">
                  <c:v>319.56799999999998</c:v>
                </c:pt>
                <c:pt idx="23929">
                  <c:v>319.57100000000003</c:v>
                </c:pt>
                <c:pt idx="23930">
                  <c:v>319.57499999999999</c:v>
                </c:pt>
                <c:pt idx="23931">
                  <c:v>319.57799999999997</c:v>
                </c:pt>
                <c:pt idx="23932">
                  <c:v>319.58100000000002</c:v>
                </c:pt>
                <c:pt idx="23933">
                  <c:v>319.584</c:v>
                </c:pt>
                <c:pt idx="23934">
                  <c:v>319.58699999999999</c:v>
                </c:pt>
                <c:pt idx="23935">
                  <c:v>319.59100000000001</c:v>
                </c:pt>
                <c:pt idx="23936">
                  <c:v>319.596</c:v>
                </c:pt>
                <c:pt idx="23937">
                  <c:v>319.60199999999998</c:v>
                </c:pt>
                <c:pt idx="23938">
                  <c:v>319.61</c:v>
                </c:pt>
                <c:pt idx="23939">
                  <c:v>319.61599999999999</c:v>
                </c:pt>
                <c:pt idx="23940">
                  <c:v>319.61900000000003</c:v>
                </c:pt>
                <c:pt idx="23941">
                  <c:v>319.62900000000002</c:v>
                </c:pt>
                <c:pt idx="23942">
                  <c:v>319.642</c:v>
                </c:pt>
                <c:pt idx="23943">
                  <c:v>319.64999999999998</c:v>
                </c:pt>
                <c:pt idx="23944">
                  <c:v>319.65699999999998</c:v>
                </c:pt>
                <c:pt idx="23945">
                  <c:v>319.66399999999999</c:v>
                </c:pt>
                <c:pt idx="23946">
                  <c:v>319.67200000000003</c:v>
                </c:pt>
                <c:pt idx="23947">
                  <c:v>319.67899999999997</c:v>
                </c:pt>
                <c:pt idx="23948">
                  <c:v>319.69299999999998</c:v>
                </c:pt>
                <c:pt idx="23949">
                  <c:v>319.71800000000002</c:v>
                </c:pt>
                <c:pt idx="23950">
                  <c:v>319.74700000000001</c:v>
                </c:pt>
                <c:pt idx="23951">
                  <c:v>319.77999999999997</c:v>
                </c:pt>
                <c:pt idx="23952">
                  <c:v>319.81700000000001</c:v>
                </c:pt>
                <c:pt idx="23953">
                  <c:v>319.86399999999998</c:v>
                </c:pt>
                <c:pt idx="23954">
                  <c:v>319.93099999999998</c:v>
                </c:pt>
                <c:pt idx="23955">
                  <c:v>319.97899999999998</c:v>
                </c:pt>
                <c:pt idx="23956">
                  <c:v>319.99299999999999</c:v>
                </c:pt>
                <c:pt idx="23957">
                  <c:v>319.995</c:v>
                </c:pt>
                <c:pt idx="23958">
                  <c:v>320.00099999999998</c:v>
                </c:pt>
                <c:pt idx="23959">
                  <c:v>320.017</c:v>
                </c:pt>
                <c:pt idx="23960">
                  <c:v>320.04899999999998</c:v>
                </c:pt>
                <c:pt idx="23961">
                  <c:v>320.07</c:v>
                </c:pt>
                <c:pt idx="23962">
                  <c:v>320.07400000000001</c:v>
                </c:pt>
                <c:pt idx="23963">
                  <c:v>320.07600000000002</c:v>
                </c:pt>
                <c:pt idx="23964">
                  <c:v>320.07799999999997</c:v>
                </c:pt>
                <c:pt idx="23965">
                  <c:v>320.08199999999999</c:v>
                </c:pt>
                <c:pt idx="23966">
                  <c:v>320.09100000000001</c:v>
                </c:pt>
                <c:pt idx="23967">
                  <c:v>320.09899999999999</c:v>
                </c:pt>
                <c:pt idx="23968">
                  <c:v>320.10700000000003</c:v>
                </c:pt>
                <c:pt idx="23969">
                  <c:v>320.11599999999999</c:v>
                </c:pt>
                <c:pt idx="23970">
                  <c:v>320.12700000000001</c:v>
                </c:pt>
                <c:pt idx="23971">
                  <c:v>320.14</c:v>
                </c:pt>
                <c:pt idx="23972">
                  <c:v>320.14999999999998</c:v>
                </c:pt>
                <c:pt idx="23973">
                  <c:v>320.15899999999999</c:v>
                </c:pt>
                <c:pt idx="23974">
                  <c:v>320.16899999999998</c:v>
                </c:pt>
                <c:pt idx="23975">
                  <c:v>320.17899999999997</c:v>
                </c:pt>
                <c:pt idx="23976">
                  <c:v>320.19</c:v>
                </c:pt>
                <c:pt idx="23977">
                  <c:v>320.197</c:v>
                </c:pt>
                <c:pt idx="23978">
                  <c:v>320.20299999999997</c:v>
                </c:pt>
                <c:pt idx="23979">
                  <c:v>320.209</c:v>
                </c:pt>
                <c:pt idx="23980">
                  <c:v>320.21499999999997</c:v>
                </c:pt>
                <c:pt idx="23981">
                  <c:v>320.22300000000001</c:v>
                </c:pt>
                <c:pt idx="23982">
                  <c:v>320.233</c:v>
                </c:pt>
                <c:pt idx="23983">
                  <c:v>320.24400000000003</c:v>
                </c:pt>
                <c:pt idx="23984">
                  <c:v>320.255</c:v>
                </c:pt>
                <c:pt idx="23985">
                  <c:v>320.26600000000002</c:v>
                </c:pt>
                <c:pt idx="23986">
                  <c:v>320.27600000000001</c:v>
                </c:pt>
                <c:pt idx="23987">
                  <c:v>320.28699999999998</c:v>
                </c:pt>
                <c:pt idx="23988">
                  <c:v>320.3</c:v>
                </c:pt>
                <c:pt idx="23989">
                  <c:v>320.31</c:v>
                </c:pt>
                <c:pt idx="23990">
                  <c:v>320.32</c:v>
                </c:pt>
                <c:pt idx="23991">
                  <c:v>320.32799999999997</c:v>
                </c:pt>
                <c:pt idx="23992">
                  <c:v>320.339</c:v>
                </c:pt>
                <c:pt idx="23993">
                  <c:v>320.35700000000003</c:v>
                </c:pt>
                <c:pt idx="23994">
                  <c:v>320.399</c:v>
                </c:pt>
                <c:pt idx="23995">
                  <c:v>320.42099999999999</c:v>
                </c:pt>
                <c:pt idx="23996">
                  <c:v>320.42899999999997</c:v>
                </c:pt>
                <c:pt idx="23997">
                  <c:v>320.43700000000001</c:v>
                </c:pt>
                <c:pt idx="23998">
                  <c:v>320.44600000000003</c:v>
                </c:pt>
                <c:pt idx="23999">
                  <c:v>320.45499999999998</c:v>
                </c:pt>
                <c:pt idx="24000">
                  <c:v>320.464</c:v>
                </c:pt>
                <c:pt idx="24001">
                  <c:v>320.47300000000001</c:v>
                </c:pt>
                <c:pt idx="24002">
                  <c:v>320.483</c:v>
                </c:pt>
                <c:pt idx="24003">
                  <c:v>320.495</c:v>
                </c:pt>
                <c:pt idx="24004">
                  <c:v>320.50900000000001</c:v>
                </c:pt>
                <c:pt idx="24005">
                  <c:v>320.52</c:v>
                </c:pt>
                <c:pt idx="24006">
                  <c:v>320.53100000000001</c:v>
                </c:pt>
                <c:pt idx="24007">
                  <c:v>320.54300000000001</c:v>
                </c:pt>
                <c:pt idx="24008">
                  <c:v>320.55599999999998</c:v>
                </c:pt>
                <c:pt idx="24009">
                  <c:v>320.56799999999998</c:v>
                </c:pt>
                <c:pt idx="24010">
                  <c:v>320.57900000000001</c:v>
                </c:pt>
                <c:pt idx="24011">
                  <c:v>320.58699999999999</c:v>
                </c:pt>
                <c:pt idx="24012">
                  <c:v>320.59699999999998</c:v>
                </c:pt>
                <c:pt idx="24013">
                  <c:v>320.60599999999999</c:v>
                </c:pt>
                <c:pt idx="24014">
                  <c:v>320.613</c:v>
                </c:pt>
                <c:pt idx="24015">
                  <c:v>320.62099999999998</c:v>
                </c:pt>
                <c:pt idx="24016">
                  <c:v>320.63200000000001</c:v>
                </c:pt>
                <c:pt idx="24017">
                  <c:v>320.637</c:v>
                </c:pt>
                <c:pt idx="24018">
                  <c:v>320.642</c:v>
                </c:pt>
                <c:pt idx="24019">
                  <c:v>320.65199999999999</c:v>
                </c:pt>
                <c:pt idx="24020">
                  <c:v>320.66199999999998</c:v>
                </c:pt>
                <c:pt idx="24021">
                  <c:v>320.673</c:v>
                </c:pt>
                <c:pt idx="24022">
                  <c:v>320.68299999999999</c:v>
                </c:pt>
                <c:pt idx="24023">
                  <c:v>320.69499999999999</c:v>
                </c:pt>
                <c:pt idx="24024">
                  <c:v>320.70499999999998</c:v>
                </c:pt>
                <c:pt idx="24025">
                  <c:v>320.71499999999997</c:v>
                </c:pt>
                <c:pt idx="24026">
                  <c:v>320.72800000000001</c:v>
                </c:pt>
                <c:pt idx="24027">
                  <c:v>320.74</c:v>
                </c:pt>
                <c:pt idx="24028">
                  <c:v>320.75200000000001</c:v>
                </c:pt>
                <c:pt idx="24029">
                  <c:v>320.762</c:v>
                </c:pt>
                <c:pt idx="24030">
                  <c:v>320.77100000000002</c:v>
                </c:pt>
                <c:pt idx="24031">
                  <c:v>320.77999999999997</c:v>
                </c:pt>
                <c:pt idx="24032">
                  <c:v>320.791</c:v>
                </c:pt>
                <c:pt idx="24033">
                  <c:v>320.81700000000001</c:v>
                </c:pt>
                <c:pt idx="24034">
                  <c:v>320.858</c:v>
                </c:pt>
                <c:pt idx="24035">
                  <c:v>320.87400000000002</c:v>
                </c:pt>
                <c:pt idx="24036">
                  <c:v>320.88299999999998</c:v>
                </c:pt>
                <c:pt idx="24037">
                  <c:v>320.89499999999998</c:v>
                </c:pt>
                <c:pt idx="24038">
                  <c:v>320.90600000000001</c:v>
                </c:pt>
                <c:pt idx="24039">
                  <c:v>320.916</c:v>
                </c:pt>
                <c:pt idx="24040">
                  <c:v>320.92599999999999</c:v>
                </c:pt>
                <c:pt idx="24041">
                  <c:v>320.93599999999998</c:v>
                </c:pt>
                <c:pt idx="24042">
                  <c:v>320.94600000000003</c:v>
                </c:pt>
                <c:pt idx="24043">
                  <c:v>320.95800000000003</c:v>
                </c:pt>
                <c:pt idx="24044">
                  <c:v>320.971</c:v>
                </c:pt>
                <c:pt idx="24045">
                  <c:v>320.98399999999998</c:v>
                </c:pt>
                <c:pt idx="24046">
                  <c:v>320.995</c:v>
                </c:pt>
                <c:pt idx="24047">
                  <c:v>321.00400000000002</c:v>
                </c:pt>
                <c:pt idx="24048">
                  <c:v>321.01400000000001</c:v>
                </c:pt>
                <c:pt idx="24049">
                  <c:v>321.02600000000001</c:v>
                </c:pt>
                <c:pt idx="24050">
                  <c:v>321.03899999999999</c:v>
                </c:pt>
                <c:pt idx="24051">
                  <c:v>321.05399999999997</c:v>
                </c:pt>
                <c:pt idx="24052">
                  <c:v>321.08</c:v>
                </c:pt>
                <c:pt idx="24053">
                  <c:v>321.11599999999999</c:v>
                </c:pt>
                <c:pt idx="24054">
                  <c:v>321.12099999999998</c:v>
                </c:pt>
                <c:pt idx="24055">
                  <c:v>321.12200000000001</c:v>
                </c:pt>
                <c:pt idx="24056">
                  <c:v>321.14400000000001</c:v>
                </c:pt>
                <c:pt idx="24057">
                  <c:v>321.16699999999997</c:v>
                </c:pt>
                <c:pt idx="24058">
                  <c:v>321.18799999999999</c:v>
                </c:pt>
                <c:pt idx="24059">
                  <c:v>321.221</c:v>
                </c:pt>
                <c:pt idx="24060">
                  <c:v>321.262</c:v>
                </c:pt>
                <c:pt idx="24061">
                  <c:v>321.29700000000003</c:v>
                </c:pt>
                <c:pt idx="24062">
                  <c:v>321.33800000000002</c:v>
                </c:pt>
                <c:pt idx="24063">
                  <c:v>321.358</c:v>
                </c:pt>
                <c:pt idx="24064">
                  <c:v>321.37599999999998</c:v>
                </c:pt>
                <c:pt idx="24065">
                  <c:v>321.39299999999997</c:v>
                </c:pt>
                <c:pt idx="24066">
                  <c:v>321.399</c:v>
                </c:pt>
                <c:pt idx="24067">
                  <c:v>321.40499999999997</c:v>
                </c:pt>
                <c:pt idx="24068">
                  <c:v>321.41199999999998</c:v>
                </c:pt>
                <c:pt idx="24069">
                  <c:v>321.42</c:v>
                </c:pt>
                <c:pt idx="24070">
                  <c:v>321.43099999999998</c:v>
                </c:pt>
                <c:pt idx="24071">
                  <c:v>321.44099999999997</c:v>
                </c:pt>
                <c:pt idx="24072">
                  <c:v>321.45100000000002</c:v>
                </c:pt>
                <c:pt idx="24073">
                  <c:v>321.46100000000001</c:v>
                </c:pt>
                <c:pt idx="24074">
                  <c:v>321.47399999999999</c:v>
                </c:pt>
                <c:pt idx="24075">
                  <c:v>321.48599999999999</c:v>
                </c:pt>
                <c:pt idx="24076">
                  <c:v>321.49799999999999</c:v>
                </c:pt>
                <c:pt idx="24077">
                  <c:v>321.50900000000001</c:v>
                </c:pt>
                <c:pt idx="24078">
                  <c:v>321.52</c:v>
                </c:pt>
                <c:pt idx="24079">
                  <c:v>321.529</c:v>
                </c:pt>
                <c:pt idx="24080">
                  <c:v>321.53800000000001</c:v>
                </c:pt>
                <c:pt idx="24081">
                  <c:v>321.54399999999998</c:v>
                </c:pt>
                <c:pt idx="24082">
                  <c:v>321.548</c:v>
                </c:pt>
                <c:pt idx="24083">
                  <c:v>321.55200000000002</c:v>
                </c:pt>
                <c:pt idx="24084">
                  <c:v>321.55399999999997</c:v>
                </c:pt>
                <c:pt idx="24085">
                  <c:v>321.55799999999999</c:v>
                </c:pt>
                <c:pt idx="24086">
                  <c:v>321.56299999999999</c:v>
                </c:pt>
                <c:pt idx="24087">
                  <c:v>321.57</c:v>
                </c:pt>
                <c:pt idx="24088">
                  <c:v>321.57900000000001</c:v>
                </c:pt>
                <c:pt idx="24089">
                  <c:v>321.589</c:v>
                </c:pt>
                <c:pt idx="24090">
                  <c:v>321.59800000000001</c:v>
                </c:pt>
                <c:pt idx="24091">
                  <c:v>321.60700000000003</c:v>
                </c:pt>
                <c:pt idx="24092">
                  <c:v>321.61700000000002</c:v>
                </c:pt>
                <c:pt idx="24093">
                  <c:v>321.62700000000001</c:v>
                </c:pt>
                <c:pt idx="24094">
                  <c:v>321.64</c:v>
                </c:pt>
                <c:pt idx="24095">
                  <c:v>321.65199999999999</c:v>
                </c:pt>
                <c:pt idx="24096">
                  <c:v>321.66300000000001</c:v>
                </c:pt>
                <c:pt idx="24097">
                  <c:v>321.673</c:v>
                </c:pt>
                <c:pt idx="24098">
                  <c:v>321.68299999999999</c:v>
                </c:pt>
                <c:pt idx="24099">
                  <c:v>321.69400000000002</c:v>
                </c:pt>
                <c:pt idx="24100">
                  <c:v>321.70400000000001</c:v>
                </c:pt>
                <c:pt idx="24101">
                  <c:v>321.70999999999998</c:v>
                </c:pt>
                <c:pt idx="24102">
                  <c:v>321.71600000000001</c:v>
                </c:pt>
                <c:pt idx="24103">
                  <c:v>321.721</c:v>
                </c:pt>
                <c:pt idx="24104">
                  <c:v>321.72399999999999</c:v>
                </c:pt>
                <c:pt idx="24105">
                  <c:v>321.73399999999998</c:v>
                </c:pt>
                <c:pt idx="24106">
                  <c:v>321.76299999999998</c:v>
                </c:pt>
                <c:pt idx="24107">
                  <c:v>321.78899999999999</c:v>
                </c:pt>
                <c:pt idx="24108">
                  <c:v>321.81200000000001</c:v>
                </c:pt>
                <c:pt idx="24109">
                  <c:v>321.81400000000002</c:v>
                </c:pt>
                <c:pt idx="24110">
                  <c:v>321.82600000000002</c:v>
                </c:pt>
                <c:pt idx="24111">
                  <c:v>321.83</c:v>
                </c:pt>
                <c:pt idx="24112">
                  <c:v>321.83499999999998</c:v>
                </c:pt>
                <c:pt idx="24113">
                  <c:v>321.84300000000002</c:v>
                </c:pt>
                <c:pt idx="24114">
                  <c:v>321.851</c:v>
                </c:pt>
                <c:pt idx="24115">
                  <c:v>321.85899999999998</c:v>
                </c:pt>
                <c:pt idx="24116">
                  <c:v>321.86700000000002</c:v>
                </c:pt>
                <c:pt idx="24117">
                  <c:v>321.875</c:v>
                </c:pt>
                <c:pt idx="24118">
                  <c:v>321.88400000000001</c:v>
                </c:pt>
                <c:pt idx="24119">
                  <c:v>321.89100000000002</c:v>
                </c:pt>
                <c:pt idx="24120">
                  <c:v>321.89699999999999</c:v>
                </c:pt>
                <c:pt idx="24121">
                  <c:v>321.90300000000002</c:v>
                </c:pt>
                <c:pt idx="24122">
                  <c:v>321.90800000000002</c:v>
                </c:pt>
                <c:pt idx="24123">
                  <c:v>321.91399999999999</c:v>
                </c:pt>
                <c:pt idx="24124">
                  <c:v>321.92</c:v>
                </c:pt>
                <c:pt idx="24125">
                  <c:v>321.92599999999999</c:v>
                </c:pt>
                <c:pt idx="24126">
                  <c:v>321.93200000000002</c:v>
                </c:pt>
                <c:pt idx="24127">
                  <c:v>321.93799999999999</c:v>
                </c:pt>
                <c:pt idx="24128">
                  <c:v>321.94400000000002</c:v>
                </c:pt>
                <c:pt idx="24129">
                  <c:v>321.95100000000002</c:v>
                </c:pt>
                <c:pt idx="24130">
                  <c:v>321.95699999999999</c:v>
                </c:pt>
                <c:pt idx="24131">
                  <c:v>321.964</c:v>
                </c:pt>
                <c:pt idx="24132">
                  <c:v>321.971</c:v>
                </c:pt>
                <c:pt idx="24133">
                  <c:v>321.97899999999998</c:v>
                </c:pt>
                <c:pt idx="24134">
                  <c:v>321.98599999999999</c:v>
                </c:pt>
                <c:pt idx="24135">
                  <c:v>321.99299999999999</c:v>
                </c:pt>
                <c:pt idx="24136">
                  <c:v>322</c:v>
                </c:pt>
                <c:pt idx="24137">
                  <c:v>322.00700000000001</c:v>
                </c:pt>
                <c:pt idx="24138">
                  <c:v>322.01100000000002</c:v>
                </c:pt>
                <c:pt idx="24139">
                  <c:v>322.01600000000002</c:v>
                </c:pt>
                <c:pt idx="24140">
                  <c:v>322.02</c:v>
                </c:pt>
                <c:pt idx="24141">
                  <c:v>322.02499999999998</c:v>
                </c:pt>
                <c:pt idx="24142">
                  <c:v>322.029</c:v>
                </c:pt>
                <c:pt idx="24143">
                  <c:v>322.03399999999999</c:v>
                </c:pt>
                <c:pt idx="24144">
                  <c:v>322.03899999999999</c:v>
                </c:pt>
                <c:pt idx="24145">
                  <c:v>322.04300000000001</c:v>
                </c:pt>
                <c:pt idx="24146">
                  <c:v>322.048</c:v>
                </c:pt>
                <c:pt idx="24147">
                  <c:v>322.05200000000002</c:v>
                </c:pt>
                <c:pt idx="24148">
                  <c:v>322.05700000000002</c:v>
                </c:pt>
                <c:pt idx="24149">
                  <c:v>322.06099999999998</c:v>
                </c:pt>
                <c:pt idx="24150">
                  <c:v>322.06599999999997</c:v>
                </c:pt>
                <c:pt idx="24151">
                  <c:v>322.07</c:v>
                </c:pt>
                <c:pt idx="24152">
                  <c:v>322.07499999999999</c:v>
                </c:pt>
                <c:pt idx="24153">
                  <c:v>322.07900000000001</c:v>
                </c:pt>
                <c:pt idx="24154">
                  <c:v>322.084</c:v>
                </c:pt>
                <c:pt idx="24155">
                  <c:v>322.08800000000002</c:v>
                </c:pt>
                <c:pt idx="24156">
                  <c:v>322.09300000000002</c:v>
                </c:pt>
                <c:pt idx="24157">
                  <c:v>322.09800000000001</c:v>
                </c:pt>
                <c:pt idx="24158">
                  <c:v>322.10199999999998</c:v>
                </c:pt>
                <c:pt idx="24159">
                  <c:v>322.10700000000003</c:v>
                </c:pt>
                <c:pt idx="24160">
                  <c:v>322.11099999999999</c:v>
                </c:pt>
                <c:pt idx="24161">
                  <c:v>322.11599999999999</c:v>
                </c:pt>
                <c:pt idx="24162">
                  <c:v>322.12</c:v>
                </c:pt>
                <c:pt idx="24163">
                  <c:v>322.125</c:v>
                </c:pt>
                <c:pt idx="24164">
                  <c:v>322.12900000000002</c:v>
                </c:pt>
                <c:pt idx="24165">
                  <c:v>322.13400000000001</c:v>
                </c:pt>
                <c:pt idx="24166">
                  <c:v>322.13799999999998</c:v>
                </c:pt>
                <c:pt idx="24167">
                  <c:v>322.14299999999997</c:v>
                </c:pt>
                <c:pt idx="24168">
                  <c:v>322.14699999999999</c:v>
                </c:pt>
                <c:pt idx="24169">
                  <c:v>322.15199999999999</c:v>
                </c:pt>
                <c:pt idx="24170">
                  <c:v>322.15600000000001</c:v>
                </c:pt>
                <c:pt idx="24171">
                  <c:v>322.161</c:v>
                </c:pt>
                <c:pt idx="24172">
                  <c:v>322.166</c:v>
                </c:pt>
                <c:pt idx="24173">
                  <c:v>322.17</c:v>
                </c:pt>
                <c:pt idx="24174">
                  <c:v>322.17500000000001</c:v>
                </c:pt>
                <c:pt idx="24175">
                  <c:v>322.17899999999997</c:v>
                </c:pt>
                <c:pt idx="24176">
                  <c:v>322.18400000000003</c:v>
                </c:pt>
                <c:pt idx="24177">
                  <c:v>322.18799999999999</c:v>
                </c:pt>
                <c:pt idx="24178">
                  <c:v>322.19299999999998</c:v>
                </c:pt>
                <c:pt idx="24179">
                  <c:v>322.197</c:v>
                </c:pt>
                <c:pt idx="24180">
                  <c:v>322.202</c:v>
                </c:pt>
                <c:pt idx="24181">
                  <c:v>322.20600000000002</c:v>
                </c:pt>
                <c:pt idx="24182">
                  <c:v>322.21100000000001</c:v>
                </c:pt>
                <c:pt idx="24183">
                  <c:v>322.21499999999997</c:v>
                </c:pt>
                <c:pt idx="24184">
                  <c:v>322.22000000000003</c:v>
                </c:pt>
                <c:pt idx="24185">
                  <c:v>322.22500000000002</c:v>
                </c:pt>
                <c:pt idx="24186">
                  <c:v>322.22899999999998</c:v>
                </c:pt>
                <c:pt idx="24187">
                  <c:v>322.23399999999998</c:v>
                </c:pt>
                <c:pt idx="24188">
                  <c:v>322.238</c:v>
                </c:pt>
                <c:pt idx="24189">
                  <c:v>322.24299999999999</c:v>
                </c:pt>
                <c:pt idx="24190">
                  <c:v>322.24700000000001</c:v>
                </c:pt>
                <c:pt idx="24191">
                  <c:v>322.25200000000001</c:v>
                </c:pt>
                <c:pt idx="24192">
                  <c:v>322.25599999999997</c:v>
                </c:pt>
                <c:pt idx="24193">
                  <c:v>322.26100000000002</c:v>
                </c:pt>
                <c:pt idx="24194">
                  <c:v>322.26499999999999</c:v>
                </c:pt>
                <c:pt idx="24195">
                  <c:v>322.27</c:v>
                </c:pt>
                <c:pt idx="24196">
                  <c:v>322.274</c:v>
                </c:pt>
                <c:pt idx="24197">
                  <c:v>322.279</c:v>
                </c:pt>
                <c:pt idx="24198">
                  <c:v>322.28399999999999</c:v>
                </c:pt>
                <c:pt idx="24199">
                  <c:v>322.28800000000001</c:v>
                </c:pt>
                <c:pt idx="24200">
                  <c:v>322.29300000000001</c:v>
                </c:pt>
                <c:pt idx="24201">
                  <c:v>322.29700000000003</c:v>
                </c:pt>
                <c:pt idx="24202">
                  <c:v>322.30200000000002</c:v>
                </c:pt>
                <c:pt idx="24203">
                  <c:v>322.30599999999998</c:v>
                </c:pt>
                <c:pt idx="24204">
                  <c:v>322.31099999999998</c:v>
                </c:pt>
                <c:pt idx="24205">
                  <c:v>322.315</c:v>
                </c:pt>
                <c:pt idx="24206">
                  <c:v>322.32</c:v>
                </c:pt>
                <c:pt idx="24207">
                  <c:v>322.32400000000001</c:v>
                </c:pt>
                <c:pt idx="24208">
                  <c:v>322.32900000000001</c:v>
                </c:pt>
                <c:pt idx="24209">
                  <c:v>322.33300000000003</c:v>
                </c:pt>
                <c:pt idx="24210">
                  <c:v>322.33800000000002</c:v>
                </c:pt>
                <c:pt idx="24211">
                  <c:v>322.34300000000002</c:v>
                </c:pt>
                <c:pt idx="24212">
                  <c:v>322.34699999999998</c:v>
                </c:pt>
                <c:pt idx="24213">
                  <c:v>322.35199999999998</c:v>
                </c:pt>
                <c:pt idx="24214">
                  <c:v>322.35599999999999</c:v>
                </c:pt>
                <c:pt idx="24215">
                  <c:v>322.36099999999999</c:v>
                </c:pt>
                <c:pt idx="24216">
                  <c:v>322.36500000000001</c:v>
                </c:pt>
                <c:pt idx="24217">
                  <c:v>322.37</c:v>
                </c:pt>
                <c:pt idx="24218">
                  <c:v>322.37400000000002</c:v>
                </c:pt>
                <c:pt idx="24219">
                  <c:v>322.37900000000002</c:v>
                </c:pt>
                <c:pt idx="24220">
                  <c:v>322.38299999999998</c:v>
                </c:pt>
                <c:pt idx="24221">
                  <c:v>322.38799999999998</c:v>
                </c:pt>
                <c:pt idx="24222">
                  <c:v>322.392</c:v>
                </c:pt>
                <c:pt idx="24223">
                  <c:v>322.39699999999999</c:v>
                </c:pt>
                <c:pt idx="24224">
                  <c:v>322.40199999999999</c:v>
                </c:pt>
                <c:pt idx="24225">
                  <c:v>322.40600000000001</c:v>
                </c:pt>
                <c:pt idx="24226">
                  <c:v>322.411</c:v>
                </c:pt>
                <c:pt idx="24227">
                  <c:v>322.41500000000002</c:v>
                </c:pt>
                <c:pt idx="24228">
                  <c:v>322.42</c:v>
                </c:pt>
                <c:pt idx="24229">
                  <c:v>322.42399999999998</c:v>
                </c:pt>
                <c:pt idx="24230">
                  <c:v>322.42899999999997</c:v>
                </c:pt>
                <c:pt idx="24231">
                  <c:v>322.43299999999999</c:v>
                </c:pt>
                <c:pt idx="24232">
                  <c:v>322.43799999999999</c:v>
                </c:pt>
                <c:pt idx="24233">
                  <c:v>322.44200000000001</c:v>
                </c:pt>
                <c:pt idx="24234">
                  <c:v>322.447</c:v>
                </c:pt>
                <c:pt idx="24235">
                  <c:v>322.45100000000002</c:v>
                </c:pt>
                <c:pt idx="24236">
                  <c:v>322.45600000000002</c:v>
                </c:pt>
                <c:pt idx="24237">
                  <c:v>322.46100000000001</c:v>
                </c:pt>
                <c:pt idx="24238">
                  <c:v>322.46499999999997</c:v>
                </c:pt>
                <c:pt idx="24239">
                  <c:v>322.47000000000003</c:v>
                </c:pt>
                <c:pt idx="24240">
                  <c:v>322.47399999999999</c:v>
                </c:pt>
                <c:pt idx="24241">
                  <c:v>322.47899999999998</c:v>
                </c:pt>
                <c:pt idx="24242">
                  <c:v>322.483</c:v>
                </c:pt>
                <c:pt idx="24243">
                  <c:v>322.488</c:v>
                </c:pt>
                <c:pt idx="24244">
                  <c:v>322.49200000000002</c:v>
                </c:pt>
                <c:pt idx="24245">
                  <c:v>322.49700000000001</c:v>
                </c:pt>
                <c:pt idx="24246">
                  <c:v>322.50299999999999</c:v>
                </c:pt>
                <c:pt idx="24247">
                  <c:v>322.51</c:v>
                </c:pt>
                <c:pt idx="24248">
                  <c:v>322.51799999999997</c:v>
                </c:pt>
                <c:pt idx="24249">
                  <c:v>322.52499999999998</c:v>
                </c:pt>
                <c:pt idx="24250">
                  <c:v>322.53199999999998</c:v>
                </c:pt>
                <c:pt idx="24251">
                  <c:v>322.54000000000002</c:v>
                </c:pt>
                <c:pt idx="24252">
                  <c:v>322.55</c:v>
                </c:pt>
                <c:pt idx="24253">
                  <c:v>322.56200000000001</c:v>
                </c:pt>
                <c:pt idx="24254">
                  <c:v>322.572</c:v>
                </c:pt>
                <c:pt idx="24255">
                  <c:v>322.58199999999999</c:v>
                </c:pt>
                <c:pt idx="24256">
                  <c:v>322.59199999999998</c:v>
                </c:pt>
                <c:pt idx="24257">
                  <c:v>322.60399999999998</c:v>
                </c:pt>
                <c:pt idx="24258">
                  <c:v>322.62299999999999</c:v>
                </c:pt>
                <c:pt idx="24259">
                  <c:v>322.654</c:v>
                </c:pt>
                <c:pt idx="24260">
                  <c:v>322.66500000000002</c:v>
                </c:pt>
                <c:pt idx="24261">
                  <c:v>322.67399999999998</c:v>
                </c:pt>
                <c:pt idx="24262">
                  <c:v>322.68200000000002</c:v>
                </c:pt>
                <c:pt idx="24263">
                  <c:v>322.69400000000002</c:v>
                </c:pt>
                <c:pt idx="24264">
                  <c:v>322.702</c:v>
                </c:pt>
                <c:pt idx="24265">
                  <c:v>322.71100000000001</c:v>
                </c:pt>
                <c:pt idx="24266">
                  <c:v>322.72199999999998</c:v>
                </c:pt>
                <c:pt idx="24267">
                  <c:v>322.73500000000001</c:v>
                </c:pt>
                <c:pt idx="24268">
                  <c:v>322.74599999999998</c:v>
                </c:pt>
                <c:pt idx="24269">
                  <c:v>322.75700000000001</c:v>
                </c:pt>
                <c:pt idx="24270">
                  <c:v>322.76799999999997</c:v>
                </c:pt>
                <c:pt idx="24271">
                  <c:v>322.79199999999997</c:v>
                </c:pt>
                <c:pt idx="24272">
                  <c:v>322.83100000000002</c:v>
                </c:pt>
                <c:pt idx="24273">
                  <c:v>322.87099999999998</c:v>
                </c:pt>
                <c:pt idx="24274">
                  <c:v>322.89800000000002</c:v>
                </c:pt>
                <c:pt idx="24275">
                  <c:v>322.91199999999998</c:v>
                </c:pt>
                <c:pt idx="24276">
                  <c:v>322.92500000000001</c:v>
                </c:pt>
                <c:pt idx="24277">
                  <c:v>322.935</c:v>
                </c:pt>
                <c:pt idx="24278">
                  <c:v>322.94499999999999</c:v>
                </c:pt>
                <c:pt idx="24279">
                  <c:v>322.95600000000002</c:v>
                </c:pt>
                <c:pt idx="24280">
                  <c:v>322.96499999999997</c:v>
                </c:pt>
                <c:pt idx="24281">
                  <c:v>322.97500000000002</c:v>
                </c:pt>
                <c:pt idx="24282">
                  <c:v>322.98500000000001</c:v>
                </c:pt>
                <c:pt idx="24283">
                  <c:v>322.99599999999998</c:v>
                </c:pt>
                <c:pt idx="24284">
                  <c:v>323.00700000000001</c:v>
                </c:pt>
                <c:pt idx="24285">
                  <c:v>323.01799999999997</c:v>
                </c:pt>
                <c:pt idx="24286">
                  <c:v>323.02699999999999</c:v>
                </c:pt>
                <c:pt idx="24287">
                  <c:v>323.04000000000002</c:v>
                </c:pt>
                <c:pt idx="24288">
                  <c:v>323.08100000000002</c:v>
                </c:pt>
                <c:pt idx="24289">
                  <c:v>323.14800000000002</c:v>
                </c:pt>
                <c:pt idx="24290">
                  <c:v>323.22300000000001</c:v>
                </c:pt>
                <c:pt idx="24291">
                  <c:v>323.25200000000001</c:v>
                </c:pt>
                <c:pt idx="24292">
                  <c:v>323.26499999999999</c:v>
                </c:pt>
                <c:pt idx="24293">
                  <c:v>323.26900000000001</c:v>
                </c:pt>
                <c:pt idx="24294">
                  <c:v>323.274</c:v>
                </c:pt>
                <c:pt idx="24295">
                  <c:v>323.27800000000002</c:v>
                </c:pt>
                <c:pt idx="24296">
                  <c:v>323.28500000000003</c:v>
                </c:pt>
                <c:pt idx="24297">
                  <c:v>323.29199999999997</c:v>
                </c:pt>
                <c:pt idx="24298">
                  <c:v>323.3</c:v>
                </c:pt>
                <c:pt idx="24299">
                  <c:v>323.31</c:v>
                </c:pt>
                <c:pt idx="24300">
                  <c:v>323.31900000000002</c:v>
                </c:pt>
                <c:pt idx="24301">
                  <c:v>323.32900000000001</c:v>
                </c:pt>
                <c:pt idx="24302">
                  <c:v>323.34100000000001</c:v>
                </c:pt>
                <c:pt idx="24303">
                  <c:v>323.35300000000001</c:v>
                </c:pt>
                <c:pt idx="24304">
                  <c:v>323.363</c:v>
                </c:pt>
                <c:pt idx="24305">
                  <c:v>323.37200000000001</c:v>
                </c:pt>
                <c:pt idx="24306">
                  <c:v>323.38200000000001</c:v>
                </c:pt>
                <c:pt idx="24307">
                  <c:v>323.39299999999997</c:v>
                </c:pt>
                <c:pt idx="24308">
                  <c:v>323.40499999999997</c:v>
                </c:pt>
                <c:pt idx="24309">
                  <c:v>323.41500000000002</c:v>
                </c:pt>
                <c:pt idx="24310">
                  <c:v>323.42</c:v>
                </c:pt>
                <c:pt idx="24311">
                  <c:v>323.43</c:v>
                </c:pt>
                <c:pt idx="24312">
                  <c:v>323.452</c:v>
                </c:pt>
                <c:pt idx="24313">
                  <c:v>323.47399999999999</c:v>
                </c:pt>
                <c:pt idx="24314">
                  <c:v>323.49799999999999</c:v>
                </c:pt>
                <c:pt idx="24315">
                  <c:v>323.524</c:v>
                </c:pt>
                <c:pt idx="24316">
                  <c:v>323.52999999999997</c:v>
                </c:pt>
                <c:pt idx="24317">
                  <c:v>323.53800000000001</c:v>
                </c:pt>
                <c:pt idx="24318">
                  <c:v>323.54700000000003</c:v>
                </c:pt>
                <c:pt idx="24319">
                  <c:v>323.55700000000002</c:v>
                </c:pt>
                <c:pt idx="24320">
                  <c:v>323.56700000000001</c:v>
                </c:pt>
                <c:pt idx="24321">
                  <c:v>323.57600000000002</c:v>
                </c:pt>
                <c:pt idx="24322">
                  <c:v>323.58600000000001</c:v>
                </c:pt>
                <c:pt idx="24323">
                  <c:v>323.59699999999998</c:v>
                </c:pt>
                <c:pt idx="24324">
                  <c:v>323.61</c:v>
                </c:pt>
                <c:pt idx="24325">
                  <c:v>323.62099999999998</c:v>
                </c:pt>
                <c:pt idx="24326">
                  <c:v>323.63200000000001</c:v>
                </c:pt>
                <c:pt idx="24327">
                  <c:v>323.642</c:v>
                </c:pt>
                <c:pt idx="24328">
                  <c:v>323.65199999999999</c:v>
                </c:pt>
                <c:pt idx="24329">
                  <c:v>323.65699999999998</c:v>
                </c:pt>
                <c:pt idx="24330">
                  <c:v>323.67500000000001</c:v>
                </c:pt>
                <c:pt idx="24331">
                  <c:v>323.69400000000002</c:v>
                </c:pt>
                <c:pt idx="24332">
                  <c:v>323.70800000000003</c:v>
                </c:pt>
                <c:pt idx="24333">
                  <c:v>323.73</c:v>
                </c:pt>
                <c:pt idx="24334">
                  <c:v>323.75900000000001</c:v>
                </c:pt>
                <c:pt idx="24335">
                  <c:v>323.78100000000001</c:v>
                </c:pt>
                <c:pt idx="24336">
                  <c:v>323.791</c:v>
                </c:pt>
                <c:pt idx="24337">
                  <c:v>323.79399999999998</c:v>
                </c:pt>
                <c:pt idx="24338">
                  <c:v>323.79899999999998</c:v>
                </c:pt>
                <c:pt idx="24339">
                  <c:v>323.80599999999998</c:v>
                </c:pt>
                <c:pt idx="24340">
                  <c:v>323.81400000000002</c:v>
                </c:pt>
                <c:pt idx="24341">
                  <c:v>323.82400000000001</c:v>
                </c:pt>
                <c:pt idx="24342">
                  <c:v>323.83499999999998</c:v>
                </c:pt>
                <c:pt idx="24343">
                  <c:v>323.846</c:v>
                </c:pt>
                <c:pt idx="24344">
                  <c:v>323.85899999999998</c:v>
                </c:pt>
                <c:pt idx="24345">
                  <c:v>323.87299999999999</c:v>
                </c:pt>
                <c:pt idx="24346">
                  <c:v>323.88600000000002</c:v>
                </c:pt>
                <c:pt idx="24347">
                  <c:v>323.89699999999999</c:v>
                </c:pt>
                <c:pt idx="24348">
                  <c:v>323.90699999999998</c:v>
                </c:pt>
                <c:pt idx="24349">
                  <c:v>323.91699999999997</c:v>
                </c:pt>
                <c:pt idx="24350">
                  <c:v>323.928</c:v>
                </c:pt>
                <c:pt idx="24351">
                  <c:v>323.935</c:v>
                </c:pt>
                <c:pt idx="24352">
                  <c:v>323.94099999999997</c:v>
                </c:pt>
                <c:pt idx="24353">
                  <c:v>323.94799999999998</c:v>
                </c:pt>
                <c:pt idx="24354">
                  <c:v>323.952</c:v>
                </c:pt>
                <c:pt idx="24355">
                  <c:v>323.97399999999999</c:v>
                </c:pt>
                <c:pt idx="24356">
                  <c:v>324.00900000000001</c:v>
                </c:pt>
                <c:pt idx="24357">
                  <c:v>324.04700000000003</c:v>
                </c:pt>
                <c:pt idx="24358">
                  <c:v>324.08199999999999</c:v>
                </c:pt>
                <c:pt idx="24359">
                  <c:v>324.12</c:v>
                </c:pt>
                <c:pt idx="24360">
                  <c:v>324.14800000000002</c:v>
                </c:pt>
                <c:pt idx="24361">
                  <c:v>324.16199999999998</c:v>
                </c:pt>
                <c:pt idx="24362">
                  <c:v>324.17</c:v>
                </c:pt>
                <c:pt idx="24363">
                  <c:v>324.18</c:v>
                </c:pt>
                <c:pt idx="24364">
                  <c:v>324.21100000000001</c:v>
                </c:pt>
                <c:pt idx="24365">
                  <c:v>324.24900000000002</c:v>
                </c:pt>
                <c:pt idx="24366">
                  <c:v>324.27600000000001</c:v>
                </c:pt>
                <c:pt idx="24367">
                  <c:v>324.29599999999999</c:v>
                </c:pt>
                <c:pt idx="24368">
                  <c:v>324.30700000000002</c:v>
                </c:pt>
                <c:pt idx="24369">
                  <c:v>324.31</c:v>
                </c:pt>
                <c:pt idx="24370">
                  <c:v>324.31299999999999</c:v>
                </c:pt>
                <c:pt idx="24371">
                  <c:v>324.31799999999998</c:v>
                </c:pt>
                <c:pt idx="24372">
                  <c:v>324.32600000000002</c:v>
                </c:pt>
                <c:pt idx="24373">
                  <c:v>324.334</c:v>
                </c:pt>
                <c:pt idx="24374">
                  <c:v>324.34199999999998</c:v>
                </c:pt>
                <c:pt idx="24375">
                  <c:v>324.35199999999998</c:v>
                </c:pt>
                <c:pt idx="24376">
                  <c:v>324.36399999999998</c:v>
                </c:pt>
                <c:pt idx="24377">
                  <c:v>324.37700000000001</c:v>
                </c:pt>
                <c:pt idx="24378">
                  <c:v>324.38499999999999</c:v>
                </c:pt>
                <c:pt idx="24379">
                  <c:v>324.39600000000002</c:v>
                </c:pt>
                <c:pt idx="24380">
                  <c:v>324.40600000000001</c:v>
                </c:pt>
                <c:pt idx="24381">
                  <c:v>324.41800000000001</c:v>
                </c:pt>
                <c:pt idx="24382">
                  <c:v>324.42899999999997</c:v>
                </c:pt>
                <c:pt idx="24383">
                  <c:v>324.43599999999998</c:v>
                </c:pt>
                <c:pt idx="24384">
                  <c:v>324.44099999999997</c:v>
                </c:pt>
                <c:pt idx="24385">
                  <c:v>324.45600000000002</c:v>
                </c:pt>
                <c:pt idx="24386">
                  <c:v>324.46100000000001</c:v>
                </c:pt>
                <c:pt idx="24387">
                  <c:v>324.46800000000002</c:v>
                </c:pt>
                <c:pt idx="24388">
                  <c:v>324.47800000000001</c:v>
                </c:pt>
                <c:pt idx="24389">
                  <c:v>324.488</c:v>
                </c:pt>
                <c:pt idx="24390">
                  <c:v>324.49799999999999</c:v>
                </c:pt>
                <c:pt idx="24391">
                  <c:v>324.50700000000001</c:v>
                </c:pt>
                <c:pt idx="24392">
                  <c:v>324.51799999999997</c:v>
                </c:pt>
                <c:pt idx="24393">
                  <c:v>324.529</c:v>
                </c:pt>
                <c:pt idx="24394">
                  <c:v>324.541</c:v>
                </c:pt>
                <c:pt idx="24395">
                  <c:v>324.55099999999999</c:v>
                </c:pt>
                <c:pt idx="24396">
                  <c:v>324.56</c:v>
                </c:pt>
                <c:pt idx="24397">
                  <c:v>324.57</c:v>
                </c:pt>
                <c:pt idx="24398">
                  <c:v>324.57900000000001</c:v>
                </c:pt>
                <c:pt idx="24399">
                  <c:v>324.59199999999998</c:v>
                </c:pt>
                <c:pt idx="24400">
                  <c:v>324.61799999999999</c:v>
                </c:pt>
                <c:pt idx="24401">
                  <c:v>324.63099999999997</c:v>
                </c:pt>
                <c:pt idx="24402">
                  <c:v>324.63900000000001</c:v>
                </c:pt>
                <c:pt idx="24403">
                  <c:v>324.64999999999998</c:v>
                </c:pt>
                <c:pt idx="24404">
                  <c:v>324.661</c:v>
                </c:pt>
                <c:pt idx="24405">
                  <c:v>324.67</c:v>
                </c:pt>
                <c:pt idx="24406">
                  <c:v>324.67899999999997</c:v>
                </c:pt>
                <c:pt idx="24407">
                  <c:v>324.69099999999997</c:v>
                </c:pt>
                <c:pt idx="24408">
                  <c:v>324.70299999999997</c:v>
                </c:pt>
                <c:pt idx="24409">
                  <c:v>324.71499999999997</c:v>
                </c:pt>
                <c:pt idx="24410">
                  <c:v>324.72399999999999</c:v>
                </c:pt>
                <c:pt idx="24411">
                  <c:v>324.733</c:v>
                </c:pt>
                <c:pt idx="24412">
                  <c:v>324.74200000000002</c:v>
                </c:pt>
                <c:pt idx="24413">
                  <c:v>324.74900000000002</c:v>
                </c:pt>
                <c:pt idx="24414">
                  <c:v>324.77600000000001</c:v>
                </c:pt>
                <c:pt idx="24415">
                  <c:v>324.80799999999999</c:v>
                </c:pt>
                <c:pt idx="24416">
                  <c:v>324.82499999999999</c:v>
                </c:pt>
                <c:pt idx="24417">
                  <c:v>324.83499999999998</c:v>
                </c:pt>
                <c:pt idx="24418">
                  <c:v>324.84500000000003</c:v>
                </c:pt>
                <c:pt idx="24419">
                  <c:v>324.85500000000002</c:v>
                </c:pt>
                <c:pt idx="24420">
                  <c:v>324.86599999999999</c:v>
                </c:pt>
                <c:pt idx="24421">
                  <c:v>324.875</c:v>
                </c:pt>
                <c:pt idx="24422">
                  <c:v>324.88499999999999</c:v>
                </c:pt>
                <c:pt idx="24423">
                  <c:v>324.89499999999998</c:v>
                </c:pt>
                <c:pt idx="24424">
                  <c:v>324.904</c:v>
                </c:pt>
                <c:pt idx="24425">
                  <c:v>324.91399999999999</c:v>
                </c:pt>
                <c:pt idx="24426">
                  <c:v>324.92599999999999</c:v>
                </c:pt>
                <c:pt idx="24427">
                  <c:v>324.93799999999999</c:v>
                </c:pt>
                <c:pt idx="24428">
                  <c:v>324.94799999999998</c:v>
                </c:pt>
                <c:pt idx="24429">
                  <c:v>324.95800000000003</c:v>
                </c:pt>
                <c:pt idx="24430">
                  <c:v>324.96800000000002</c:v>
                </c:pt>
                <c:pt idx="24431">
                  <c:v>324.97899999999998</c:v>
                </c:pt>
                <c:pt idx="24432">
                  <c:v>324.99299999999999</c:v>
                </c:pt>
                <c:pt idx="24433">
                  <c:v>325.02800000000002</c:v>
                </c:pt>
                <c:pt idx="24434">
                  <c:v>325.04700000000003</c:v>
                </c:pt>
                <c:pt idx="24435">
                  <c:v>325.05900000000003</c:v>
                </c:pt>
                <c:pt idx="24436">
                  <c:v>325.077</c:v>
                </c:pt>
                <c:pt idx="24437">
                  <c:v>325.10199999999998</c:v>
                </c:pt>
                <c:pt idx="24438">
                  <c:v>325.13099999999997</c:v>
                </c:pt>
                <c:pt idx="24439">
                  <c:v>325.161</c:v>
                </c:pt>
                <c:pt idx="24440">
                  <c:v>325.17599999999999</c:v>
                </c:pt>
                <c:pt idx="24441">
                  <c:v>325.19200000000001</c:v>
                </c:pt>
                <c:pt idx="24442">
                  <c:v>325.20299999999997</c:v>
                </c:pt>
                <c:pt idx="24443">
                  <c:v>325.21199999999999</c:v>
                </c:pt>
                <c:pt idx="24444">
                  <c:v>325.22000000000003</c:v>
                </c:pt>
                <c:pt idx="24445">
                  <c:v>325.23</c:v>
                </c:pt>
                <c:pt idx="24446">
                  <c:v>325.24200000000002</c:v>
                </c:pt>
                <c:pt idx="24447">
                  <c:v>325.25400000000002</c:v>
                </c:pt>
                <c:pt idx="24448">
                  <c:v>325.26600000000002</c:v>
                </c:pt>
                <c:pt idx="24449">
                  <c:v>325.27800000000002</c:v>
                </c:pt>
                <c:pt idx="24450">
                  <c:v>325.28800000000001</c:v>
                </c:pt>
                <c:pt idx="24451">
                  <c:v>325.298</c:v>
                </c:pt>
                <c:pt idx="24452">
                  <c:v>325.30799999999999</c:v>
                </c:pt>
                <c:pt idx="24453">
                  <c:v>325.31900000000002</c:v>
                </c:pt>
                <c:pt idx="24454">
                  <c:v>325.33</c:v>
                </c:pt>
                <c:pt idx="24455">
                  <c:v>325.34199999999998</c:v>
                </c:pt>
                <c:pt idx="24456">
                  <c:v>325.35300000000001</c:v>
                </c:pt>
                <c:pt idx="24457">
                  <c:v>325.35899999999998</c:v>
                </c:pt>
                <c:pt idx="24458">
                  <c:v>325.37</c:v>
                </c:pt>
                <c:pt idx="24459">
                  <c:v>325.40199999999999</c:v>
                </c:pt>
                <c:pt idx="24460">
                  <c:v>325.43900000000002</c:v>
                </c:pt>
                <c:pt idx="24461">
                  <c:v>325.47500000000002</c:v>
                </c:pt>
                <c:pt idx="24462">
                  <c:v>325.495</c:v>
                </c:pt>
                <c:pt idx="24463">
                  <c:v>325.49599999999998</c:v>
                </c:pt>
                <c:pt idx="24464">
                  <c:v>325.5</c:v>
                </c:pt>
                <c:pt idx="24465">
                  <c:v>325.50200000000001</c:v>
                </c:pt>
                <c:pt idx="24466">
                  <c:v>325.50599999999997</c:v>
                </c:pt>
                <c:pt idx="24467">
                  <c:v>325.51</c:v>
                </c:pt>
                <c:pt idx="24468">
                  <c:v>325.517</c:v>
                </c:pt>
                <c:pt idx="24469">
                  <c:v>325.52300000000002</c:v>
                </c:pt>
                <c:pt idx="24470">
                  <c:v>325.53100000000001</c:v>
                </c:pt>
                <c:pt idx="24471">
                  <c:v>325.54000000000002</c:v>
                </c:pt>
                <c:pt idx="24472">
                  <c:v>325.548</c:v>
                </c:pt>
                <c:pt idx="24473">
                  <c:v>325.55700000000002</c:v>
                </c:pt>
                <c:pt idx="24474">
                  <c:v>325.565</c:v>
                </c:pt>
                <c:pt idx="24475">
                  <c:v>325.57299999999998</c:v>
                </c:pt>
                <c:pt idx="24476">
                  <c:v>325.58</c:v>
                </c:pt>
                <c:pt idx="24477">
                  <c:v>325.58600000000001</c:v>
                </c:pt>
                <c:pt idx="24478">
                  <c:v>325.59300000000002</c:v>
                </c:pt>
                <c:pt idx="24479">
                  <c:v>325.59899999999999</c:v>
                </c:pt>
                <c:pt idx="24480">
                  <c:v>325.60599999999999</c:v>
                </c:pt>
                <c:pt idx="24481">
                  <c:v>325.61200000000002</c:v>
                </c:pt>
                <c:pt idx="24482">
                  <c:v>325.61799999999999</c:v>
                </c:pt>
                <c:pt idx="24483">
                  <c:v>325.62400000000002</c:v>
                </c:pt>
                <c:pt idx="24484">
                  <c:v>325.63</c:v>
                </c:pt>
                <c:pt idx="24485">
                  <c:v>325.637</c:v>
                </c:pt>
                <c:pt idx="24486">
                  <c:v>325.64299999999997</c:v>
                </c:pt>
                <c:pt idx="24487">
                  <c:v>325.64999999999998</c:v>
                </c:pt>
                <c:pt idx="24488">
                  <c:v>325.65699999999998</c:v>
                </c:pt>
                <c:pt idx="24489">
                  <c:v>325.66500000000002</c:v>
                </c:pt>
                <c:pt idx="24490">
                  <c:v>325.67399999999998</c:v>
                </c:pt>
                <c:pt idx="24491">
                  <c:v>325.68200000000002</c:v>
                </c:pt>
                <c:pt idx="24492">
                  <c:v>325.69099999999997</c:v>
                </c:pt>
                <c:pt idx="24493">
                  <c:v>325.69900000000001</c:v>
                </c:pt>
                <c:pt idx="24494">
                  <c:v>325.70699999999999</c:v>
                </c:pt>
                <c:pt idx="24495">
                  <c:v>325.71300000000002</c:v>
                </c:pt>
                <c:pt idx="24496">
                  <c:v>325.71800000000002</c:v>
                </c:pt>
                <c:pt idx="24497">
                  <c:v>325.72399999999999</c:v>
                </c:pt>
                <c:pt idx="24498">
                  <c:v>325.73</c:v>
                </c:pt>
                <c:pt idx="24499">
                  <c:v>325.73599999999999</c:v>
                </c:pt>
                <c:pt idx="24500">
                  <c:v>325.74200000000002</c:v>
                </c:pt>
                <c:pt idx="24501">
                  <c:v>325.74799999999999</c:v>
                </c:pt>
                <c:pt idx="24502">
                  <c:v>325.75299999999999</c:v>
                </c:pt>
                <c:pt idx="24503">
                  <c:v>325.75900000000001</c:v>
                </c:pt>
                <c:pt idx="24504">
                  <c:v>325.76499999999999</c:v>
                </c:pt>
                <c:pt idx="24505">
                  <c:v>325.77100000000002</c:v>
                </c:pt>
                <c:pt idx="24506">
                  <c:v>325.77699999999999</c:v>
                </c:pt>
                <c:pt idx="24507">
                  <c:v>325.78300000000002</c:v>
                </c:pt>
                <c:pt idx="24508">
                  <c:v>325.78800000000001</c:v>
                </c:pt>
                <c:pt idx="24509">
                  <c:v>325.79399999999998</c:v>
                </c:pt>
                <c:pt idx="24510">
                  <c:v>325.8</c:v>
                </c:pt>
                <c:pt idx="24511">
                  <c:v>325.80599999999998</c:v>
                </c:pt>
                <c:pt idx="24512">
                  <c:v>325.81200000000001</c:v>
                </c:pt>
                <c:pt idx="24513">
                  <c:v>325.81799999999998</c:v>
                </c:pt>
                <c:pt idx="24514">
                  <c:v>325.82299999999998</c:v>
                </c:pt>
                <c:pt idx="24515">
                  <c:v>325.82900000000001</c:v>
                </c:pt>
                <c:pt idx="24516">
                  <c:v>325.83499999999998</c:v>
                </c:pt>
                <c:pt idx="24517">
                  <c:v>325.84100000000001</c:v>
                </c:pt>
                <c:pt idx="24518">
                  <c:v>325.84699999999998</c:v>
                </c:pt>
                <c:pt idx="24519">
                  <c:v>325.85300000000001</c:v>
                </c:pt>
                <c:pt idx="24520">
                  <c:v>325.858</c:v>
                </c:pt>
                <c:pt idx="24521">
                  <c:v>325.86399999999998</c:v>
                </c:pt>
                <c:pt idx="24522">
                  <c:v>325.87</c:v>
                </c:pt>
                <c:pt idx="24523">
                  <c:v>325.87599999999998</c:v>
                </c:pt>
                <c:pt idx="24524">
                  <c:v>325.88200000000001</c:v>
                </c:pt>
                <c:pt idx="24525">
                  <c:v>325.88600000000002</c:v>
                </c:pt>
                <c:pt idx="24526">
                  <c:v>325.89100000000002</c:v>
                </c:pt>
                <c:pt idx="24527">
                  <c:v>325.89600000000002</c:v>
                </c:pt>
                <c:pt idx="24528">
                  <c:v>325.89999999999998</c:v>
                </c:pt>
                <c:pt idx="24529">
                  <c:v>325.90499999999997</c:v>
                </c:pt>
                <c:pt idx="24530">
                  <c:v>325.90899999999999</c:v>
                </c:pt>
                <c:pt idx="24531">
                  <c:v>325.91399999999999</c:v>
                </c:pt>
                <c:pt idx="24532">
                  <c:v>325.91800000000001</c:v>
                </c:pt>
                <c:pt idx="24533">
                  <c:v>325.923</c:v>
                </c:pt>
                <c:pt idx="24534">
                  <c:v>325.92700000000002</c:v>
                </c:pt>
                <c:pt idx="24535">
                  <c:v>325.93200000000002</c:v>
                </c:pt>
                <c:pt idx="24536">
                  <c:v>325.93599999999998</c:v>
                </c:pt>
                <c:pt idx="24537">
                  <c:v>325.94099999999997</c:v>
                </c:pt>
                <c:pt idx="24538">
                  <c:v>325.94600000000003</c:v>
                </c:pt>
                <c:pt idx="24539">
                  <c:v>325.95</c:v>
                </c:pt>
                <c:pt idx="24540">
                  <c:v>325.95499999999998</c:v>
                </c:pt>
                <c:pt idx="24541">
                  <c:v>325.959</c:v>
                </c:pt>
                <c:pt idx="24542">
                  <c:v>325.964</c:v>
                </c:pt>
                <c:pt idx="24543">
                  <c:v>325.96800000000002</c:v>
                </c:pt>
                <c:pt idx="24544">
                  <c:v>325.97300000000001</c:v>
                </c:pt>
                <c:pt idx="24545">
                  <c:v>325.97699999999998</c:v>
                </c:pt>
                <c:pt idx="24546">
                  <c:v>325.98200000000003</c:v>
                </c:pt>
                <c:pt idx="24547">
                  <c:v>325.98599999999999</c:v>
                </c:pt>
                <c:pt idx="24548">
                  <c:v>325.99099999999999</c:v>
                </c:pt>
                <c:pt idx="24549">
                  <c:v>325.995</c:v>
                </c:pt>
                <c:pt idx="24550">
                  <c:v>326</c:v>
                </c:pt>
                <c:pt idx="24551">
                  <c:v>326.005</c:v>
                </c:pt>
                <c:pt idx="24552">
                  <c:v>326.00900000000001</c:v>
                </c:pt>
                <c:pt idx="24553">
                  <c:v>326.01400000000001</c:v>
                </c:pt>
                <c:pt idx="24554">
                  <c:v>326.01799999999997</c:v>
                </c:pt>
                <c:pt idx="24555">
                  <c:v>326.02300000000002</c:v>
                </c:pt>
                <c:pt idx="24556">
                  <c:v>326.02699999999999</c:v>
                </c:pt>
                <c:pt idx="24557">
                  <c:v>326.03199999999998</c:v>
                </c:pt>
                <c:pt idx="24558">
                  <c:v>326.036</c:v>
                </c:pt>
                <c:pt idx="24559">
                  <c:v>326.041</c:v>
                </c:pt>
                <c:pt idx="24560">
                  <c:v>326.04500000000002</c:v>
                </c:pt>
                <c:pt idx="24561">
                  <c:v>326.05</c:v>
                </c:pt>
                <c:pt idx="24562">
                  <c:v>326.05399999999997</c:v>
                </c:pt>
                <c:pt idx="24563">
                  <c:v>326.05900000000003</c:v>
                </c:pt>
                <c:pt idx="24564">
                  <c:v>326.06400000000002</c:v>
                </c:pt>
                <c:pt idx="24565">
                  <c:v>326.06799999999998</c:v>
                </c:pt>
                <c:pt idx="24566">
                  <c:v>326.07299999999998</c:v>
                </c:pt>
                <c:pt idx="24567">
                  <c:v>326.077</c:v>
                </c:pt>
                <c:pt idx="24568">
                  <c:v>326.08199999999999</c:v>
                </c:pt>
                <c:pt idx="24569">
                  <c:v>326.08600000000001</c:v>
                </c:pt>
                <c:pt idx="24570">
                  <c:v>326.09100000000001</c:v>
                </c:pt>
                <c:pt idx="24571">
                  <c:v>326.09500000000003</c:v>
                </c:pt>
                <c:pt idx="24572">
                  <c:v>326.10000000000002</c:v>
                </c:pt>
                <c:pt idx="24573">
                  <c:v>326.10399999999998</c:v>
                </c:pt>
                <c:pt idx="24574">
                  <c:v>326.10899999999998</c:v>
                </c:pt>
                <c:pt idx="24575">
                  <c:v>326.113</c:v>
                </c:pt>
                <c:pt idx="24576">
                  <c:v>326.11799999999999</c:v>
                </c:pt>
                <c:pt idx="24577">
                  <c:v>326.12299999999999</c:v>
                </c:pt>
                <c:pt idx="24578">
                  <c:v>326.12700000000001</c:v>
                </c:pt>
                <c:pt idx="24579">
                  <c:v>326.13200000000001</c:v>
                </c:pt>
                <c:pt idx="24580">
                  <c:v>326.13600000000002</c:v>
                </c:pt>
                <c:pt idx="24581">
                  <c:v>326.14100000000002</c:v>
                </c:pt>
                <c:pt idx="24582">
                  <c:v>326.14499999999998</c:v>
                </c:pt>
                <c:pt idx="24583">
                  <c:v>326.14999999999998</c:v>
                </c:pt>
                <c:pt idx="24584">
                  <c:v>326.154</c:v>
                </c:pt>
                <c:pt idx="24585">
                  <c:v>326.15899999999999</c:v>
                </c:pt>
                <c:pt idx="24586">
                  <c:v>326.16300000000001</c:v>
                </c:pt>
                <c:pt idx="24587">
                  <c:v>326.16800000000001</c:v>
                </c:pt>
                <c:pt idx="24588">
                  <c:v>326.17200000000003</c:v>
                </c:pt>
                <c:pt idx="24589">
                  <c:v>326.17700000000002</c:v>
                </c:pt>
                <c:pt idx="24590">
                  <c:v>326.18200000000002</c:v>
                </c:pt>
                <c:pt idx="24591">
                  <c:v>326.18599999999998</c:v>
                </c:pt>
                <c:pt idx="24592">
                  <c:v>326.19099999999997</c:v>
                </c:pt>
                <c:pt idx="24593">
                  <c:v>326.19499999999999</c:v>
                </c:pt>
                <c:pt idx="24594">
                  <c:v>326.2</c:v>
                </c:pt>
                <c:pt idx="24595">
                  <c:v>326.20400000000001</c:v>
                </c:pt>
                <c:pt idx="24596">
                  <c:v>326.209</c:v>
                </c:pt>
                <c:pt idx="24597">
                  <c:v>326.21300000000002</c:v>
                </c:pt>
                <c:pt idx="24598">
                  <c:v>326.21800000000002</c:v>
                </c:pt>
                <c:pt idx="24599">
                  <c:v>326.22199999999998</c:v>
                </c:pt>
                <c:pt idx="24600">
                  <c:v>326.22699999999998</c:v>
                </c:pt>
                <c:pt idx="24601">
                  <c:v>326.23099999999999</c:v>
                </c:pt>
                <c:pt idx="24602">
                  <c:v>326.23599999999999</c:v>
                </c:pt>
                <c:pt idx="24603">
                  <c:v>326.24099999999999</c:v>
                </c:pt>
                <c:pt idx="24604">
                  <c:v>326.245</c:v>
                </c:pt>
                <c:pt idx="24605">
                  <c:v>326.25</c:v>
                </c:pt>
                <c:pt idx="24606">
                  <c:v>326.25400000000002</c:v>
                </c:pt>
                <c:pt idx="24607">
                  <c:v>326.25900000000001</c:v>
                </c:pt>
                <c:pt idx="24608">
                  <c:v>326.26299999999998</c:v>
                </c:pt>
                <c:pt idx="24609">
                  <c:v>326.26799999999997</c:v>
                </c:pt>
                <c:pt idx="24610">
                  <c:v>326.27199999999999</c:v>
                </c:pt>
                <c:pt idx="24611">
                  <c:v>326.27699999999999</c:v>
                </c:pt>
                <c:pt idx="24612">
                  <c:v>326.28100000000001</c:v>
                </c:pt>
                <c:pt idx="24613">
                  <c:v>326.286</c:v>
                </c:pt>
                <c:pt idx="24614">
                  <c:v>326.291</c:v>
                </c:pt>
                <c:pt idx="24615">
                  <c:v>326.29500000000002</c:v>
                </c:pt>
                <c:pt idx="24616">
                  <c:v>326.3</c:v>
                </c:pt>
                <c:pt idx="24617">
                  <c:v>326.30399999999997</c:v>
                </c:pt>
                <c:pt idx="24618">
                  <c:v>326.30900000000003</c:v>
                </c:pt>
                <c:pt idx="24619">
                  <c:v>326.32</c:v>
                </c:pt>
                <c:pt idx="24620">
                  <c:v>326.351</c:v>
                </c:pt>
                <c:pt idx="24621">
                  <c:v>326.38900000000001</c:v>
                </c:pt>
                <c:pt idx="24622">
                  <c:v>326.42700000000002</c:v>
                </c:pt>
                <c:pt idx="24623">
                  <c:v>326.46199999999999</c:v>
                </c:pt>
                <c:pt idx="24624">
                  <c:v>326.49099999999999</c:v>
                </c:pt>
                <c:pt idx="24625">
                  <c:v>326.50400000000002</c:v>
                </c:pt>
                <c:pt idx="24626">
                  <c:v>326.50700000000001</c:v>
                </c:pt>
                <c:pt idx="24627">
                  <c:v>326.52100000000002</c:v>
                </c:pt>
                <c:pt idx="24628">
                  <c:v>326.54700000000003</c:v>
                </c:pt>
                <c:pt idx="24629">
                  <c:v>326.56700000000001</c:v>
                </c:pt>
                <c:pt idx="24630">
                  <c:v>326.57299999999998</c:v>
                </c:pt>
                <c:pt idx="24631">
                  <c:v>326.57900000000001</c:v>
                </c:pt>
                <c:pt idx="24632">
                  <c:v>326.58600000000001</c:v>
                </c:pt>
                <c:pt idx="24633">
                  <c:v>326.59800000000001</c:v>
                </c:pt>
                <c:pt idx="24634">
                  <c:v>326.60700000000003</c:v>
                </c:pt>
                <c:pt idx="24635">
                  <c:v>326.61799999999999</c:v>
                </c:pt>
                <c:pt idx="24636">
                  <c:v>326.62599999999998</c:v>
                </c:pt>
                <c:pt idx="24637">
                  <c:v>326.63400000000001</c:v>
                </c:pt>
                <c:pt idx="24638">
                  <c:v>326.64299999999997</c:v>
                </c:pt>
                <c:pt idx="24639">
                  <c:v>326.654</c:v>
                </c:pt>
                <c:pt idx="24640">
                  <c:v>326.66500000000002</c:v>
                </c:pt>
                <c:pt idx="24641">
                  <c:v>326.67200000000003</c:v>
                </c:pt>
                <c:pt idx="24642">
                  <c:v>326.68</c:v>
                </c:pt>
                <c:pt idx="24643">
                  <c:v>326.69</c:v>
                </c:pt>
                <c:pt idx="24644">
                  <c:v>326.7</c:v>
                </c:pt>
                <c:pt idx="24645">
                  <c:v>326.709</c:v>
                </c:pt>
                <c:pt idx="24646">
                  <c:v>326.71899999999999</c:v>
                </c:pt>
                <c:pt idx="24647">
                  <c:v>326.72899999999998</c:v>
                </c:pt>
                <c:pt idx="24648">
                  <c:v>326.738</c:v>
                </c:pt>
                <c:pt idx="24649">
                  <c:v>326.74700000000001</c:v>
                </c:pt>
                <c:pt idx="24650">
                  <c:v>326.75299999999999</c:v>
                </c:pt>
                <c:pt idx="24651">
                  <c:v>326.76</c:v>
                </c:pt>
                <c:pt idx="24652">
                  <c:v>326.76799999999997</c:v>
                </c:pt>
                <c:pt idx="24653">
                  <c:v>326.77800000000002</c:v>
                </c:pt>
                <c:pt idx="24654">
                  <c:v>326.78800000000001</c:v>
                </c:pt>
                <c:pt idx="24655">
                  <c:v>326.798</c:v>
                </c:pt>
                <c:pt idx="24656">
                  <c:v>326.81099999999998</c:v>
                </c:pt>
                <c:pt idx="24657">
                  <c:v>326.82299999999998</c:v>
                </c:pt>
                <c:pt idx="24658">
                  <c:v>326.83499999999998</c:v>
                </c:pt>
                <c:pt idx="24659">
                  <c:v>326.84399999999999</c:v>
                </c:pt>
                <c:pt idx="24660">
                  <c:v>326.85399999999998</c:v>
                </c:pt>
                <c:pt idx="24661">
                  <c:v>326.86700000000002</c:v>
                </c:pt>
                <c:pt idx="24662">
                  <c:v>326.89</c:v>
                </c:pt>
                <c:pt idx="24663">
                  <c:v>326.93</c:v>
                </c:pt>
                <c:pt idx="24664">
                  <c:v>326.96899999999999</c:v>
                </c:pt>
                <c:pt idx="24665">
                  <c:v>327.00799999999998</c:v>
                </c:pt>
                <c:pt idx="24666">
                  <c:v>327.03699999999998</c:v>
                </c:pt>
                <c:pt idx="24667">
                  <c:v>327.05399999999997</c:v>
                </c:pt>
                <c:pt idx="24668">
                  <c:v>327.09199999999998</c:v>
                </c:pt>
                <c:pt idx="24669">
                  <c:v>327.11599999999999</c:v>
                </c:pt>
                <c:pt idx="24670">
                  <c:v>327.13600000000002</c:v>
                </c:pt>
                <c:pt idx="24671">
                  <c:v>327.15600000000001</c:v>
                </c:pt>
                <c:pt idx="24672">
                  <c:v>327.17599999999999</c:v>
                </c:pt>
                <c:pt idx="24673">
                  <c:v>327.19099999999997</c:v>
                </c:pt>
                <c:pt idx="24674">
                  <c:v>327.19900000000001</c:v>
                </c:pt>
                <c:pt idx="24675">
                  <c:v>327.20299999999997</c:v>
                </c:pt>
                <c:pt idx="24676">
                  <c:v>327.20600000000002</c:v>
                </c:pt>
                <c:pt idx="24677">
                  <c:v>327.21100000000001</c:v>
                </c:pt>
                <c:pt idx="24678">
                  <c:v>327.21699999999998</c:v>
                </c:pt>
                <c:pt idx="24679">
                  <c:v>327.22699999999998</c:v>
                </c:pt>
                <c:pt idx="24680">
                  <c:v>327.24900000000002</c:v>
                </c:pt>
                <c:pt idx="24681">
                  <c:v>327.286</c:v>
                </c:pt>
                <c:pt idx="24682">
                  <c:v>327.33100000000002</c:v>
                </c:pt>
                <c:pt idx="24683">
                  <c:v>327.392</c:v>
                </c:pt>
                <c:pt idx="24684">
                  <c:v>327.46499999999997</c:v>
                </c:pt>
                <c:pt idx="24685">
                  <c:v>327.52600000000001</c:v>
                </c:pt>
                <c:pt idx="24686">
                  <c:v>327.56200000000001</c:v>
                </c:pt>
                <c:pt idx="24687">
                  <c:v>327.572</c:v>
                </c:pt>
                <c:pt idx="24688">
                  <c:v>327.577</c:v>
                </c:pt>
                <c:pt idx="24689">
                  <c:v>327.58100000000002</c:v>
                </c:pt>
                <c:pt idx="24690">
                  <c:v>327.58499999999998</c:v>
                </c:pt>
                <c:pt idx="24691">
                  <c:v>327.58999999999997</c:v>
                </c:pt>
                <c:pt idx="24692">
                  <c:v>327.59399999999999</c:v>
                </c:pt>
                <c:pt idx="24693">
                  <c:v>327.601</c:v>
                </c:pt>
                <c:pt idx="24694">
                  <c:v>327.608</c:v>
                </c:pt>
                <c:pt idx="24695">
                  <c:v>327.61399999999998</c:v>
                </c:pt>
                <c:pt idx="24696">
                  <c:v>327.61900000000003</c:v>
                </c:pt>
                <c:pt idx="24697">
                  <c:v>327.62400000000002</c:v>
                </c:pt>
                <c:pt idx="24698">
                  <c:v>327.62900000000002</c:v>
                </c:pt>
                <c:pt idx="24699">
                  <c:v>327.63400000000001</c:v>
                </c:pt>
                <c:pt idx="24700">
                  <c:v>327.63900000000001</c:v>
                </c:pt>
                <c:pt idx="24701">
                  <c:v>327.64400000000001</c:v>
                </c:pt>
                <c:pt idx="24702">
                  <c:v>327.649</c:v>
                </c:pt>
                <c:pt idx="24703">
                  <c:v>327.65600000000001</c:v>
                </c:pt>
                <c:pt idx="24704">
                  <c:v>327.666</c:v>
                </c:pt>
                <c:pt idx="24705">
                  <c:v>327.67599999999999</c:v>
                </c:pt>
                <c:pt idx="24706">
                  <c:v>327.68599999999998</c:v>
                </c:pt>
                <c:pt idx="24707">
                  <c:v>327.69799999999998</c:v>
                </c:pt>
                <c:pt idx="24708">
                  <c:v>327.71</c:v>
                </c:pt>
                <c:pt idx="24709">
                  <c:v>327.72199999999998</c:v>
                </c:pt>
                <c:pt idx="24710">
                  <c:v>327.73399999999998</c:v>
                </c:pt>
                <c:pt idx="24711">
                  <c:v>327.745</c:v>
                </c:pt>
                <c:pt idx="24712">
                  <c:v>327.75700000000001</c:v>
                </c:pt>
                <c:pt idx="24713">
                  <c:v>327.76900000000001</c:v>
                </c:pt>
                <c:pt idx="24714">
                  <c:v>327.78</c:v>
                </c:pt>
                <c:pt idx="24715">
                  <c:v>327.79199999999997</c:v>
                </c:pt>
                <c:pt idx="24716">
                  <c:v>327.803</c:v>
                </c:pt>
                <c:pt idx="24717">
                  <c:v>327.81400000000002</c:v>
                </c:pt>
                <c:pt idx="24718">
                  <c:v>327.82499999999999</c:v>
                </c:pt>
                <c:pt idx="24719">
                  <c:v>327.83699999999999</c:v>
                </c:pt>
                <c:pt idx="24720">
                  <c:v>327.84800000000001</c:v>
                </c:pt>
                <c:pt idx="24721">
                  <c:v>327.86</c:v>
                </c:pt>
                <c:pt idx="24722">
                  <c:v>327.87099999999998</c:v>
                </c:pt>
                <c:pt idx="24723">
                  <c:v>327.88200000000001</c:v>
                </c:pt>
                <c:pt idx="24724">
                  <c:v>327.89299999999997</c:v>
                </c:pt>
                <c:pt idx="24725">
                  <c:v>327.904</c:v>
                </c:pt>
                <c:pt idx="24726">
                  <c:v>327.91500000000002</c:v>
                </c:pt>
                <c:pt idx="24727">
                  <c:v>327.92700000000002</c:v>
                </c:pt>
                <c:pt idx="24728">
                  <c:v>327.93799999999999</c:v>
                </c:pt>
                <c:pt idx="24729">
                  <c:v>327.94900000000001</c:v>
                </c:pt>
                <c:pt idx="24730">
                  <c:v>327.96100000000001</c:v>
                </c:pt>
                <c:pt idx="24731">
                  <c:v>327.97199999999998</c:v>
                </c:pt>
                <c:pt idx="24732">
                  <c:v>327.983</c:v>
                </c:pt>
                <c:pt idx="24733">
                  <c:v>327.995</c:v>
                </c:pt>
                <c:pt idx="24734">
                  <c:v>328.00599999999997</c:v>
                </c:pt>
                <c:pt idx="24735">
                  <c:v>328.017</c:v>
                </c:pt>
                <c:pt idx="24736">
                  <c:v>328.029</c:v>
                </c:pt>
                <c:pt idx="24737">
                  <c:v>328.04</c:v>
                </c:pt>
                <c:pt idx="24738">
                  <c:v>328.05099999999999</c:v>
                </c:pt>
                <c:pt idx="24739">
                  <c:v>328.06200000000001</c:v>
                </c:pt>
                <c:pt idx="24740">
                  <c:v>328.07400000000001</c:v>
                </c:pt>
                <c:pt idx="24741">
                  <c:v>328.08499999999998</c:v>
                </c:pt>
                <c:pt idx="24742">
                  <c:v>328.096</c:v>
                </c:pt>
                <c:pt idx="24743">
                  <c:v>328.108</c:v>
                </c:pt>
                <c:pt idx="24744">
                  <c:v>328.11900000000003</c:v>
                </c:pt>
                <c:pt idx="24745">
                  <c:v>328.13099999999997</c:v>
                </c:pt>
                <c:pt idx="24746">
                  <c:v>328.142</c:v>
                </c:pt>
                <c:pt idx="24747">
                  <c:v>328.15300000000002</c:v>
                </c:pt>
                <c:pt idx="24748">
                  <c:v>328.16399999999999</c:v>
                </c:pt>
                <c:pt idx="24749">
                  <c:v>328.17599999999999</c:v>
                </c:pt>
                <c:pt idx="24750">
                  <c:v>328.18700000000001</c:v>
                </c:pt>
                <c:pt idx="24751">
                  <c:v>328.19799999999998</c:v>
                </c:pt>
                <c:pt idx="24752">
                  <c:v>328.209</c:v>
                </c:pt>
                <c:pt idx="24753">
                  <c:v>328.22</c:v>
                </c:pt>
                <c:pt idx="24754">
                  <c:v>328.23099999999999</c:v>
                </c:pt>
                <c:pt idx="24755">
                  <c:v>328.24299999999999</c:v>
                </c:pt>
                <c:pt idx="24756">
                  <c:v>328.255</c:v>
                </c:pt>
                <c:pt idx="24757">
                  <c:v>328.26600000000002</c:v>
                </c:pt>
                <c:pt idx="24758">
                  <c:v>328.27699999999999</c:v>
                </c:pt>
                <c:pt idx="24759">
                  <c:v>328.28800000000001</c:v>
                </c:pt>
                <c:pt idx="24760">
                  <c:v>328.29899999999998</c:v>
                </c:pt>
                <c:pt idx="24761">
                  <c:v>328.31</c:v>
                </c:pt>
                <c:pt idx="24762">
                  <c:v>328.32100000000003</c:v>
                </c:pt>
                <c:pt idx="24763">
                  <c:v>328.33199999999999</c:v>
                </c:pt>
                <c:pt idx="24764">
                  <c:v>328.34300000000002</c:v>
                </c:pt>
                <c:pt idx="24765">
                  <c:v>328.35399999999998</c:v>
                </c:pt>
                <c:pt idx="24766">
                  <c:v>328.36500000000001</c:v>
                </c:pt>
                <c:pt idx="24767">
                  <c:v>328.37599999999998</c:v>
                </c:pt>
                <c:pt idx="24768">
                  <c:v>328.387</c:v>
                </c:pt>
                <c:pt idx="24769">
                  <c:v>328.39800000000002</c:v>
                </c:pt>
                <c:pt idx="24770">
                  <c:v>328.40899999999999</c:v>
                </c:pt>
                <c:pt idx="24771">
                  <c:v>328.42</c:v>
                </c:pt>
                <c:pt idx="24772">
                  <c:v>328.43099999999998</c:v>
                </c:pt>
                <c:pt idx="24773">
                  <c:v>328.44200000000001</c:v>
                </c:pt>
                <c:pt idx="24774">
                  <c:v>328.45299999999997</c:v>
                </c:pt>
                <c:pt idx="24775">
                  <c:v>328.464</c:v>
                </c:pt>
                <c:pt idx="24776">
                  <c:v>328.47500000000002</c:v>
                </c:pt>
                <c:pt idx="24777">
                  <c:v>328.48700000000002</c:v>
                </c:pt>
                <c:pt idx="24778">
                  <c:v>328.49799999999999</c:v>
                </c:pt>
                <c:pt idx="24779">
                  <c:v>328.51</c:v>
                </c:pt>
                <c:pt idx="24780">
                  <c:v>328.52100000000002</c:v>
                </c:pt>
                <c:pt idx="24781">
                  <c:v>328.53199999999998</c:v>
                </c:pt>
                <c:pt idx="24782">
                  <c:v>328.54300000000001</c:v>
                </c:pt>
                <c:pt idx="24783">
                  <c:v>328.55500000000001</c:v>
                </c:pt>
                <c:pt idx="24784">
                  <c:v>328.56599999999997</c:v>
                </c:pt>
                <c:pt idx="24785">
                  <c:v>328.577</c:v>
                </c:pt>
                <c:pt idx="24786">
                  <c:v>328.589</c:v>
                </c:pt>
                <c:pt idx="24787">
                  <c:v>328.6</c:v>
                </c:pt>
                <c:pt idx="24788">
                  <c:v>328.61099999999999</c:v>
                </c:pt>
                <c:pt idx="24789">
                  <c:v>328.62200000000001</c:v>
                </c:pt>
                <c:pt idx="24790">
                  <c:v>328.63299999999998</c:v>
                </c:pt>
                <c:pt idx="24791">
                  <c:v>328.64400000000001</c:v>
                </c:pt>
                <c:pt idx="24792">
                  <c:v>328.65499999999997</c:v>
                </c:pt>
                <c:pt idx="24793">
                  <c:v>328.666</c:v>
                </c:pt>
                <c:pt idx="24794">
                  <c:v>328.67700000000002</c:v>
                </c:pt>
                <c:pt idx="24795">
                  <c:v>328.68799999999999</c:v>
                </c:pt>
                <c:pt idx="24796">
                  <c:v>328.69900000000001</c:v>
                </c:pt>
                <c:pt idx="24797">
                  <c:v>328.71</c:v>
                </c:pt>
                <c:pt idx="24798">
                  <c:v>328.72199999999998</c:v>
                </c:pt>
                <c:pt idx="24799">
                  <c:v>328.733</c:v>
                </c:pt>
                <c:pt idx="24800">
                  <c:v>328.74400000000003</c:v>
                </c:pt>
                <c:pt idx="24801">
                  <c:v>328.75599999999997</c:v>
                </c:pt>
                <c:pt idx="24802">
                  <c:v>328.767</c:v>
                </c:pt>
                <c:pt idx="24803">
                  <c:v>328.77800000000002</c:v>
                </c:pt>
                <c:pt idx="24804">
                  <c:v>328.79</c:v>
                </c:pt>
                <c:pt idx="24805">
                  <c:v>328.80099999999999</c:v>
                </c:pt>
                <c:pt idx="24806">
                  <c:v>328.81200000000001</c:v>
                </c:pt>
                <c:pt idx="24807">
                  <c:v>328.82400000000001</c:v>
                </c:pt>
                <c:pt idx="24808">
                  <c:v>328.83499999999998</c:v>
                </c:pt>
                <c:pt idx="24809">
                  <c:v>328.846</c:v>
                </c:pt>
                <c:pt idx="24810">
                  <c:v>328.85700000000003</c:v>
                </c:pt>
                <c:pt idx="24811">
                  <c:v>328.86799999999999</c:v>
                </c:pt>
                <c:pt idx="24812">
                  <c:v>328.87900000000002</c:v>
                </c:pt>
                <c:pt idx="24813">
                  <c:v>328.89100000000002</c:v>
                </c:pt>
                <c:pt idx="24814">
                  <c:v>328.90199999999999</c:v>
                </c:pt>
                <c:pt idx="24815">
                  <c:v>328.91300000000001</c:v>
                </c:pt>
                <c:pt idx="24816">
                  <c:v>328.92399999999998</c:v>
                </c:pt>
                <c:pt idx="24817">
                  <c:v>328.935</c:v>
                </c:pt>
                <c:pt idx="24818">
                  <c:v>328.94600000000003</c:v>
                </c:pt>
                <c:pt idx="24819">
                  <c:v>328.95800000000003</c:v>
                </c:pt>
                <c:pt idx="24820">
                  <c:v>328.96899999999999</c:v>
                </c:pt>
                <c:pt idx="24821">
                  <c:v>328.98</c:v>
                </c:pt>
                <c:pt idx="24822">
                  <c:v>328.99200000000002</c:v>
                </c:pt>
                <c:pt idx="24823">
                  <c:v>329.00299999999999</c:v>
                </c:pt>
                <c:pt idx="24824">
                  <c:v>329.01400000000001</c:v>
                </c:pt>
                <c:pt idx="24825">
                  <c:v>329.02499999999998</c:v>
                </c:pt>
                <c:pt idx="24826">
                  <c:v>329.036</c:v>
                </c:pt>
                <c:pt idx="24827">
                  <c:v>329.04700000000003</c:v>
                </c:pt>
                <c:pt idx="24828">
                  <c:v>329.05799999999999</c:v>
                </c:pt>
                <c:pt idx="24829">
                  <c:v>329.06900000000002</c:v>
                </c:pt>
                <c:pt idx="24830">
                  <c:v>329.08</c:v>
                </c:pt>
                <c:pt idx="24831">
                  <c:v>329.09100000000001</c:v>
                </c:pt>
                <c:pt idx="24832">
                  <c:v>329.10199999999998</c:v>
                </c:pt>
                <c:pt idx="24833">
                  <c:v>329.11399999999998</c:v>
                </c:pt>
                <c:pt idx="24834">
                  <c:v>329.125</c:v>
                </c:pt>
                <c:pt idx="24835">
                  <c:v>329.13600000000002</c:v>
                </c:pt>
                <c:pt idx="24836">
                  <c:v>329.14699999999999</c:v>
                </c:pt>
                <c:pt idx="24837">
                  <c:v>329.15800000000002</c:v>
                </c:pt>
                <c:pt idx="24838">
                  <c:v>329.16899999999998</c:v>
                </c:pt>
                <c:pt idx="24839">
                  <c:v>329.18</c:v>
                </c:pt>
                <c:pt idx="24840">
                  <c:v>329.19099999999997</c:v>
                </c:pt>
                <c:pt idx="24841">
                  <c:v>329.202</c:v>
                </c:pt>
                <c:pt idx="24842">
                  <c:v>329.21300000000002</c:v>
                </c:pt>
                <c:pt idx="24843">
                  <c:v>329.22399999999999</c:v>
                </c:pt>
                <c:pt idx="24844">
                  <c:v>329.23500000000001</c:v>
                </c:pt>
                <c:pt idx="24845">
                  <c:v>329.24599999999998</c:v>
                </c:pt>
                <c:pt idx="24846">
                  <c:v>329.25700000000001</c:v>
                </c:pt>
                <c:pt idx="24847">
                  <c:v>329.26799999999997</c:v>
                </c:pt>
                <c:pt idx="24848">
                  <c:v>329.279</c:v>
                </c:pt>
                <c:pt idx="24849">
                  <c:v>329.29</c:v>
                </c:pt>
                <c:pt idx="24850">
                  <c:v>329.30099999999999</c:v>
                </c:pt>
                <c:pt idx="24851">
                  <c:v>329.31200000000001</c:v>
                </c:pt>
                <c:pt idx="24852">
                  <c:v>329.32299999999998</c:v>
                </c:pt>
                <c:pt idx="24853">
                  <c:v>329.334</c:v>
                </c:pt>
                <c:pt idx="24854">
                  <c:v>329.34500000000003</c:v>
                </c:pt>
                <c:pt idx="24855">
                  <c:v>329.35599999999999</c:v>
                </c:pt>
                <c:pt idx="24856">
                  <c:v>329.36700000000002</c:v>
                </c:pt>
                <c:pt idx="24857">
                  <c:v>329.37799999999999</c:v>
                </c:pt>
                <c:pt idx="24858">
                  <c:v>329.38900000000001</c:v>
                </c:pt>
                <c:pt idx="24859">
                  <c:v>329.4</c:v>
                </c:pt>
                <c:pt idx="24860">
                  <c:v>329.411</c:v>
                </c:pt>
                <c:pt idx="24861">
                  <c:v>329.42200000000003</c:v>
                </c:pt>
                <c:pt idx="24862">
                  <c:v>329.43299999999999</c:v>
                </c:pt>
                <c:pt idx="24863">
                  <c:v>329.44299999999998</c:v>
                </c:pt>
                <c:pt idx="24864">
                  <c:v>329.45499999999998</c:v>
                </c:pt>
                <c:pt idx="24865">
                  <c:v>329.46600000000001</c:v>
                </c:pt>
                <c:pt idx="24866">
                  <c:v>329.47699999999998</c:v>
                </c:pt>
                <c:pt idx="24867">
                  <c:v>329.48899999999998</c:v>
                </c:pt>
                <c:pt idx="24868">
                  <c:v>329.5</c:v>
                </c:pt>
                <c:pt idx="24869">
                  <c:v>329.51100000000002</c:v>
                </c:pt>
                <c:pt idx="24870">
                  <c:v>329.52199999999999</c:v>
                </c:pt>
                <c:pt idx="24871">
                  <c:v>329.53399999999999</c:v>
                </c:pt>
                <c:pt idx="24872">
                  <c:v>329.54500000000002</c:v>
                </c:pt>
                <c:pt idx="24873">
                  <c:v>329.55599999999998</c:v>
                </c:pt>
                <c:pt idx="24874">
                  <c:v>329.56799999999998</c:v>
                </c:pt>
                <c:pt idx="24875">
                  <c:v>329.57900000000001</c:v>
                </c:pt>
                <c:pt idx="24876">
                  <c:v>329.59100000000001</c:v>
                </c:pt>
                <c:pt idx="24877">
                  <c:v>329.60199999999998</c:v>
                </c:pt>
                <c:pt idx="24878">
                  <c:v>329.613</c:v>
                </c:pt>
                <c:pt idx="24879">
                  <c:v>329.62400000000002</c:v>
                </c:pt>
                <c:pt idx="24880">
                  <c:v>329.63499999999999</c:v>
                </c:pt>
                <c:pt idx="24881">
                  <c:v>329.64600000000002</c:v>
                </c:pt>
                <c:pt idx="24882">
                  <c:v>329.65699999999998</c:v>
                </c:pt>
                <c:pt idx="24883">
                  <c:v>329.66800000000001</c:v>
                </c:pt>
                <c:pt idx="24884">
                  <c:v>329.68</c:v>
                </c:pt>
                <c:pt idx="24885">
                  <c:v>329.69099999999997</c:v>
                </c:pt>
                <c:pt idx="24886">
                  <c:v>329.702</c:v>
                </c:pt>
                <c:pt idx="24887">
                  <c:v>329.71300000000002</c:v>
                </c:pt>
                <c:pt idx="24888">
                  <c:v>329.72399999999999</c:v>
                </c:pt>
                <c:pt idx="24889">
                  <c:v>329.73599999999999</c:v>
                </c:pt>
                <c:pt idx="24890">
                  <c:v>329.74799999999999</c:v>
                </c:pt>
                <c:pt idx="24891">
                  <c:v>329.75900000000001</c:v>
                </c:pt>
                <c:pt idx="24892">
                  <c:v>329.77</c:v>
                </c:pt>
                <c:pt idx="24893">
                  <c:v>329.78100000000001</c:v>
                </c:pt>
                <c:pt idx="24894">
                  <c:v>329.79300000000001</c:v>
                </c:pt>
                <c:pt idx="24895">
                  <c:v>329.80399999999997</c:v>
                </c:pt>
                <c:pt idx="24896">
                  <c:v>329.815</c:v>
                </c:pt>
                <c:pt idx="24897">
                  <c:v>329.82600000000002</c:v>
                </c:pt>
                <c:pt idx="24898">
                  <c:v>329.83699999999999</c:v>
                </c:pt>
                <c:pt idx="24899">
                  <c:v>329.84800000000001</c:v>
                </c:pt>
                <c:pt idx="24900">
                  <c:v>329.85899999999998</c:v>
                </c:pt>
                <c:pt idx="24901">
                  <c:v>329.87099999999998</c:v>
                </c:pt>
                <c:pt idx="24902">
                  <c:v>329.88200000000001</c:v>
                </c:pt>
                <c:pt idx="24903">
                  <c:v>329.89400000000001</c:v>
                </c:pt>
                <c:pt idx="24904">
                  <c:v>329.90499999999997</c:v>
                </c:pt>
                <c:pt idx="24905">
                  <c:v>329.916</c:v>
                </c:pt>
                <c:pt idx="24906">
                  <c:v>329.928</c:v>
                </c:pt>
                <c:pt idx="24907">
                  <c:v>329.93900000000002</c:v>
                </c:pt>
                <c:pt idx="24908">
                  <c:v>329.94900000000001</c:v>
                </c:pt>
                <c:pt idx="24909">
                  <c:v>329.96100000000001</c:v>
                </c:pt>
                <c:pt idx="24910">
                  <c:v>329.97199999999998</c:v>
                </c:pt>
                <c:pt idx="24911">
                  <c:v>329.983</c:v>
                </c:pt>
                <c:pt idx="24912">
                  <c:v>329.99400000000003</c:v>
                </c:pt>
                <c:pt idx="24913">
                  <c:v>330.005</c:v>
                </c:pt>
                <c:pt idx="24914">
                  <c:v>330.017</c:v>
                </c:pt>
                <c:pt idx="24915">
                  <c:v>330.02800000000002</c:v>
                </c:pt>
                <c:pt idx="24916">
                  <c:v>330.03899999999999</c:v>
                </c:pt>
                <c:pt idx="24917">
                  <c:v>330.04899999999998</c:v>
                </c:pt>
                <c:pt idx="24918">
                  <c:v>330.05799999999999</c:v>
                </c:pt>
                <c:pt idx="24919">
                  <c:v>330.06900000000002</c:v>
                </c:pt>
                <c:pt idx="24920">
                  <c:v>330.08</c:v>
                </c:pt>
                <c:pt idx="24921">
                  <c:v>330.09100000000001</c:v>
                </c:pt>
                <c:pt idx="24922">
                  <c:v>330.10199999999998</c:v>
                </c:pt>
                <c:pt idx="24923">
                  <c:v>330.113</c:v>
                </c:pt>
                <c:pt idx="24924">
                  <c:v>330.125</c:v>
                </c:pt>
                <c:pt idx="24925">
                  <c:v>330.13600000000002</c:v>
                </c:pt>
                <c:pt idx="24926">
                  <c:v>330.14800000000002</c:v>
                </c:pt>
                <c:pt idx="24927">
                  <c:v>330.15899999999999</c:v>
                </c:pt>
                <c:pt idx="24928">
                  <c:v>330.17</c:v>
                </c:pt>
                <c:pt idx="24929">
                  <c:v>330.18200000000002</c:v>
                </c:pt>
                <c:pt idx="24930">
                  <c:v>330.19299999999998</c:v>
                </c:pt>
                <c:pt idx="24931">
                  <c:v>330.20400000000001</c:v>
                </c:pt>
                <c:pt idx="24932">
                  <c:v>330.21499999999997</c:v>
                </c:pt>
                <c:pt idx="24933">
                  <c:v>330.22699999999998</c:v>
                </c:pt>
                <c:pt idx="24934">
                  <c:v>330.238</c:v>
                </c:pt>
                <c:pt idx="24935">
                  <c:v>330.24900000000002</c:v>
                </c:pt>
                <c:pt idx="24936">
                  <c:v>330.26</c:v>
                </c:pt>
                <c:pt idx="24937">
                  <c:v>330.27100000000002</c:v>
                </c:pt>
                <c:pt idx="24938">
                  <c:v>330.28300000000002</c:v>
                </c:pt>
                <c:pt idx="24939">
                  <c:v>330.29399999999998</c:v>
                </c:pt>
                <c:pt idx="24940">
                  <c:v>330.30500000000001</c:v>
                </c:pt>
                <c:pt idx="24941">
                  <c:v>330.31700000000001</c:v>
                </c:pt>
                <c:pt idx="24942">
                  <c:v>330.32799999999997</c:v>
                </c:pt>
                <c:pt idx="24943">
                  <c:v>330.339</c:v>
                </c:pt>
                <c:pt idx="24944">
                  <c:v>330.351</c:v>
                </c:pt>
                <c:pt idx="24945">
                  <c:v>330.36200000000002</c:v>
                </c:pt>
                <c:pt idx="24946">
                  <c:v>330.37299999999999</c:v>
                </c:pt>
                <c:pt idx="24947">
                  <c:v>330.38499999999999</c:v>
                </c:pt>
                <c:pt idx="24948">
                  <c:v>330.39600000000002</c:v>
                </c:pt>
                <c:pt idx="24949">
                  <c:v>330.40699999999998</c:v>
                </c:pt>
                <c:pt idx="24950">
                  <c:v>330.41899999999998</c:v>
                </c:pt>
                <c:pt idx="24951">
                  <c:v>330.43</c:v>
                </c:pt>
                <c:pt idx="24952">
                  <c:v>330.44099999999997</c:v>
                </c:pt>
                <c:pt idx="24953">
                  <c:v>330.452</c:v>
                </c:pt>
                <c:pt idx="24954">
                  <c:v>330.464</c:v>
                </c:pt>
                <c:pt idx="24955">
                  <c:v>330.47500000000002</c:v>
                </c:pt>
                <c:pt idx="24956">
                  <c:v>330.48599999999999</c:v>
                </c:pt>
                <c:pt idx="24957">
                  <c:v>330.49799999999999</c:v>
                </c:pt>
                <c:pt idx="24958">
                  <c:v>330.51</c:v>
                </c:pt>
                <c:pt idx="24959">
                  <c:v>330.52100000000002</c:v>
                </c:pt>
                <c:pt idx="24960">
                  <c:v>330.53199999999998</c:v>
                </c:pt>
                <c:pt idx="24961">
                  <c:v>330.54300000000001</c:v>
                </c:pt>
                <c:pt idx="24962">
                  <c:v>330.55399999999997</c:v>
                </c:pt>
                <c:pt idx="24963">
                  <c:v>330.56599999999997</c:v>
                </c:pt>
                <c:pt idx="24964">
                  <c:v>330.577</c:v>
                </c:pt>
                <c:pt idx="24965">
                  <c:v>330.58800000000002</c:v>
                </c:pt>
                <c:pt idx="24966">
                  <c:v>330.59899999999999</c:v>
                </c:pt>
                <c:pt idx="24967">
                  <c:v>330.61099999999999</c:v>
                </c:pt>
                <c:pt idx="24968">
                  <c:v>330.62200000000001</c:v>
                </c:pt>
                <c:pt idx="24969">
                  <c:v>330.63400000000001</c:v>
                </c:pt>
                <c:pt idx="24970">
                  <c:v>330.64499999999998</c:v>
                </c:pt>
                <c:pt idx="24971">
                  <c:v>330.65600000000001</c:v>
                </c:pt>
                <c:pt idx="24972">
                  <c:v>330.66800000000001</c:v>
                </c:pt>
                <c:pt idx="24973">
                  <c:v>330.67899999999997</c:v>
                </c:pt>
                <c:pt idx="24974">
                  <c:v>330.69</c:v>
                </c:pt>
                <c:pt idx="24975">
                  <c:v>330.70100000000002</c:v>
                </c:pt>
                <c:pt idx="24976">
                  <c:v>330.71199999999999</c:v>
                </c:pt>
                <c:pt idx="24977">
                  <c:v>330.72399999999999</c:v>
                </c:pt>
                <c:pt idx="24978">
                  <c:v>330.73599999999999</c:v>
                </c:pt>
                <c:pt idx="24979">
                  <c:v>330.74700000000001</c:v>
                </c:pt>
                <c:pt idx="24980">
                  <c:v>330.75799999999998</c:v>
                </c:pt>
                <c:pt idx="24981">
                  <c:v>330.76900000000001</c:v>
                </c:pt>
                <c:pt idx="24982">
                  <c:v>330.78</c:v>
                </c:pt>
                <c:pt idx="24983">
                  <c:v>330.791</c:v>
                </c:pt>
                <c:pt idx="24984">
                  <c:v>330.803</c:v>
                </c:pt>
                <c:pt idx="24985">
                  <c:v>330.815</c:v>
                </c:pt>
                <c:pt idx="24986">
                  <c:v>330.82600000000002</c:v>
                </c:pt>
                <c:pt idx="24987">
                  <c:v>330.83699999999999</c:v>
                </c:pt>
                <c:pt idx="24988">
                  <c:v>330.84800000000001</c:v>
                </c:pt>
                <c:pt idx="24989">
                  <c:v>330.86500000000001</c:v>
                </c:pt>
                <c:pt idx="24990">
                  <c:v>330.88099999999997</c:v>
                </c:pt>
                <c:pt idx="24991">
                  <c:v>330.88799999999998</c:v>
                </c:pt>
                <c:pt idx="24992">
                  <c:v>330.89499999999998</c:v>
                </c:pt>
                <c:pt idx="24993">
                  <c:v>330.904</c:v>
                </c:pt>
                <c:pt idx="24994">
                  <c:v>330.916</c:v>
                </c:pt>
                <c:pt idx="24995">
                  <c:v>330.93</c:v>
                </c:pt>
                <c:pt idx="24996">
                  <c:v>330.94499999999999</c:v>
                </c:pt>
                <c:pt idx="24997">
                  <c:v>330.96</c:v>
                </c:pt>
                <c:pt idx="24998">
                  <c:v>330.97500000000002</c:v>
                </c:pt>
                <c:pt idx="24999">
                  <c:v>330.99099999999999</c:v>
                </c:pt>
                <c:pt idx="25000">
                  <c:v>331.00599999999997</c:v>
                </c:pt>
                <c:pt idx="25001">
                  <c:v>331.01900000000001</c:v>
                </c:pt>
                <c:pt idx="25002">
                  <c:v>331.03100000000001</c:v>
                </c:pt>
                <c:pt idx="25003">
                  <c:v>331.04300000000001</c:v>
                </c:pt>
                <c:pt idx="25004">
                  <c:v>331.05399999999997</c:v>
                </c:pt>
                <c:pt idx="25005">
                  <c:v>331.06599999999997</c:v>
                </c:pt>
                <c:pt idx="25006">
                  <c:v>331.07600000000002</c:v>
                </c:pt>
                <c:pt idx="25007">
                  <c:v>331.084</c:v>
                </c:pt>
                <c:pt idx="25008">
                  <c:v>331.08800000000002</c:v>
                </c:pt>
                <c:pt idx="25009">
                  <c:v>331.09300000000002</c:v>
                </c:pt>
                <c:pt idx="25010">
                  <c:v>331.09699999999998</c:v>
                </c:pt>
                <c:pt idx="25011">
                  <c:v>331.10199999999998</c:v>
                </c:pt>
                <c:pt idx="25012">
                  <c:v>331.10599999999999</c:v>
                </c:pt>
                <c:pt idx="25013">
                  <c:v>331.11099999999999</c:v>
                </c:pt>
                <c:pt idx="25014">
                  <c:v>331.11500000000001</c:v>
                </c:pt>
                <c:pt idx="25015">
                  <c:v>331.12</c:v>
                </c:pt>
                <c:pt idx="25016">
                  <c:v>331.12400000000002</c:v>
                </c:pt>
                <c:pt idx="25017">
                  <c:v>331.12900000000002</c:v>
                </c:pt>
                <c:pt idx="25018">
                  <c:v>331.13400000000001</c:v>
                </c:pt>
                <c:pt idx="25019">
                  <c:v>331.14299999999997</c:v>
                </c:pt>
                <c:pt idx="25020">
                  <c:v>331.15300000000002</c:v>
                </c:pt>
                <c:pt idx="25021">
                  <c:v>331.16399999999999</c:v>
                </c:pt>
                <c:pt idx="25022">
                  <c:v>331.17399999999998</c:v>
                </c:pt>
                <c:pt idx="25023">
                  <c:v>331.18400000000003</c:v>
                </c:pt>
                <c:pt idx="25024">
                  <c:v>331.19499999999999</c:v>
                </c:pt>
                <c:pt idx="25025">
                  <c:v>331.20499999999998</c:v>
                </c:pt>
                <c:pt idx="25026">
                  <c:v>331.21499999999997</c:v>
                </c:pt>
                <c:pt idx="25027">
                  <c:v>331.226</c:v>
                </c:pt>
                <c:pt idx="25028">
                  <c:v>331.23599999999999</c:v>
                </c:pt>
                <c:pt idx="25029">
                  <c:v>331.24700000000001</c:v>
                </c:pt>
                <c:pt idx="25030">
                  <c:v>331.25700000000001</c:v>
                </c:pt>
                <c:pt idx="25031">
                  <c:v>331.267</c:v>
                </c:pt>
                <c:pt idx="25032">
                  <c:v>331.274</c:v>
                </c:pt>
                <c:pt idx="25033">
                  <c:v>331.279</c:v>
                </c:pt>
                <c:pt idx="25034">
                  <c:v>331.28500000000003</c:v>
                </c:pt>
                <c:pt idx="25035">
                  <c:v>331.29300000000001</c:v>
                </c:pt>
                <c:pt idx="25036">
                  <c:v>331.30500000000001</c:v>
                </c:pt>
                <c:pt idx="25037">
                  <c:v>331.31400000000002</c:v>
                </c:pt>
                <c:pt idx="25038">
                  <c:v>331.31900000000002</c:v>
                </c:pt>
                <c:pt idx="25039">
                  <c:v>331.32400000000001</c:v>
                </c:pt>
                <c:pt idx="25040">
                  <c:v>331.32799999999997</c:v>
                </c:pt>
                <c:pt idx="25041">
                  <c:v>331.33300000000003</c:v>
                </c:pt>
                <c:pt idx="25042">
                  <c:v>331.34199999999998</c:v>
                </c:pt>
                <c:pt idx="25043">
                  <c:v>331.375</c:v>
                </c:pt>
                <c:pt idx="25044">
                  <c:v>331.43799999999999</c:v>
                </c:pt>
                <c:pt idx="25045">
                  <c:v>331.51</c:v>
                </c:pt>
                <c:pt idx="25046">
                  <c:v>331.548</c:v>
                </c:pt>
                <c:pt idx="25047">
                  <c:v>331.58100000000002</c:v>
                </c:pt>
                <c:pt idx="25048">
                  <c:v>331.62</c:v>
                </c:pt>
                <c:pt idx="25049">
                  <c:v>331.68299999999999</c:v>
                </c:pt>
                <c:pt idx="25050">
                  <c:v>331.75200000000001</c:v>
                </c:pt>
                <c:pt idx="25051">
                  <c:v>331.82</c:v>
                </c:pt>
                <c:pt idx="25052">
                  <c:v>331.86900000000003</c:v>
                </c:pt>
                <c:pt idx="25053">
                  <c:v>331.90100000000001</c:v>
                </c:pt>
                <c:pt idx="25054">
                  <c:v>331.93200000000002</c:v>
                </c:pt>
                <c:pt idx="25055">
                  <c:v>331.96600000000001</c:v>
                </c:pt>
                <c:pt idx="25056">
                  <c:v>331.98700000000002</c:v>
                </c:pt>
                <c:pt idx="25057">
                  <c:v>331.99299999999999</c:v>
                </c:pt>
                <c:pt idx="25058">
                  <c:v>331.99700000000001</c:v>
                </c:pt>
                <c:pt idx="25059">
                  <c:v>332.012</c:v>
                </c:pt>
                <c:pt idx="25060">
                  <c:v>332.05200000000002</c:v>
                </c:pt>
                <c:pt idx="25061">
                  <c:v>332.10500000000002</c:v>
                </c:pt>
                <c:pt idx="25062">
                  <c:v>332.15899999999999</c:v>
                </c:pt>
                <c:pt idx="25063">
                  <c:v>332.21699999999998</c:v>
                </c:pt>
                <c:pt idx="25064">
                  <c:v>332.27800000000002</c:v>
                </c:pt>
                <c:pt idx="25065">
                  <c:v>332.32600000000002</c:v>
                </c:pt>
                <c:pt idx="25066">
                  <c:v>332.35700000000003</c:v>
                </c:pt>
                <c:pt idx="25067">
                  <c:v>332.39499999999998</c:v>
                </c:pt>
                <c:pt idx="25068">
                  <c:v>332.447</c:v>
                </c:pt>
                <c:pt idx="25069">
                  <c:v>332.50400000000002</c:v>
                </c:pt>
                <c:pt idx="25070">
                  <c:v>332.56200000000001</c:v>
                </c:pt>
                <c:pt idx="25071">
                  <c:v>332.61399999999998</c:v>
                </c:pt>
                <c:pt idx="25072">
                  <c:v>332.63900000000001</c:v>
                </c:pt>
                <c:pt idx="25073">
                  <c:v>332.64499999999998</c:v>
                </c:pt>
                <c:pt idx="25074">
                  <c:v>332.64800000000002</c:v>
                </c:pt>
                <c:pt idx="25075">
                  <c:v>332.649</c:v>
                </c:pt>
                <c:pt idx="25076">
                  <c:v>332.654</c:v>
                </c:pt>
                <c:pt idx="25077">
                  <c:v>332.68799999999999</c:v>
                </c:pt>
                <c:pt idx="25078">
                  <c:v>332.74099999999999</c:v>
                </c:pt>
                <c:pt idx="25079">
                  <c:v>332.79399999999998</c:v>
                </c:pt>
                <c:pt idx="25080">
                  <c:v>332.84500000000003</c:v>
                </c:pt>
                <c:pt idx="25081">
                  <c:v>332.892</c:v>
                </c:pt>
                <c:pt idx="25082">
                  <c:v>332.92399999999998</c:v>
                </c:pt>
                <c:pt idx="25083">
                  <c:v>332.96</c:v>
                </c:pt>
                <c:pt idx="25084">
                  <c:v>333</c:v>
                </c:pt>
                <c:pt idx="25085">
                  <c:v>333.03500000000003</c:v>
                </c:pt>
                <c:pt idx="25086">
                  <c:v>333.07299999999998</c:v>
                </c:pt>
                <c:pt idx="25087">
                  <c:v>333.11799999999999</c:v>
                </c:pt>
                <c:pt idx="25088">
                  <c:v>333.16399999999999</c:v>
                </c:pt>
                <c:pt idx="25089">
                  <c:v>333.20299999999997</c:v>
                </c:pt>
                <c:pt idx="25090">
                  <c:v>333.23500000000001</c:v>
                </c:pt>
                <c:pt idx="25091">
                  <c:v>333.26600000000002</c:v>
                </c:pt>
                <c:pt idx="25092">
                  <c:v>333.29899999999998</c:v>
                </c:pt>
                <c:pt idx="25093">
                  <c:v>333.33300000000003</c:v>
                </c:pt>
                <c:pt idx="25094">
                  <c:v>333.36900000000003</c:v>
                </c:pt>
                <c:pt idx="25095">
                  <c:v>333.40600000000001</c:v>
                </c:pt>
                <c:pt idx="25096">
                  <c:v>333.42899999999997</c:v>
                </c:pt>
                <c:pt idx="25097">
                  <c:v>333.43</c:v>
                </c:pt>
                <c:pt idx="25098">
                  <c:v>333.43400000000003</c:v>
                </c:pt>
                <c:pt idx="25099">
                  <c:v>333.43799999999999</c:v>
                </c:pt>
                <c:pt idx="25100">
                  <c:v>333.44200000000001</c:v>
                </c:pt>
                <c:pt idx="25101">
                  <c:v>333.44499999999999</c:v>
                </c:pt>
                <c:pt idx="25102">
                  <c:v>333.44900000000001</c:v>
                </c:pt>
                <c:pt idx="25103">
                  <c:v>333.452</c:v>
                </c:pt>
                <c:pt idx="25104">
                  <c:v>333.45499999999998</c:v>
                </c:pt>
                <c:pt idx="25105">
                  <c:v>333.45699999999999</c:v>
                </c:pt>
                <c:pt idx="25106">
                  <c:v>333.46199999999999</c:v>
                </c:pt>
                <c:pt idx="25107">
                  <c:v>333.46600000000001</c:v>
                </c:pt>
                <c:pt idx="25108">
                  <c:v>333.47</c:v>
                </c:pt>
                <c:pt idx="25109">
                  <c:v>333.47300000000001</c:v>
                </c:pt>
                <c:pt idx="25110">
                  <c:v>333.476</c:v>
                </c:pt>
                <c:pt idx="25111">
                  <c:v>333.47800000000001</c:v>
                </c:pt>
                <c:pt idx="25112">
                  <c:v>333.48</c:v>
                </c:pt>
                <c:pt idx="25113">
                  <c:v>333.48200000000003</c:v>
                </c:pt>
                <c:pt idx="25114">
                  <c:v>333.48500000000001</c:v>
                </c:pt>
                <c:pt idx="25115">
                  <c:v>333.48700000000002</c:v>
                </c:pt>
                <c:pt idx="25116">
                  <c:v>333.48899999999998</c:v>
                </c:pt>
                <c:pt idx="25117">
                  <c:v>333.49200000000002</c:v>
                </c:pt>
                <c:pt idx="25118">
                  <c:v>333.49599999999998</c:v>
                </c:pt>
                <c:pt idx="25119">
                  <c:v>333.5</c:v>
                </c:pt>
                <c:pt idx="25120">
                  <c:v>333.50700000000001</c:v>
                </c:pt>
                <c:pt idx="25121">
                  <c:v>333.51499999999999</c:v>
                </c:pt>
                <c:pt idx="25122">
                  <c:v>333.524</c:v>
                </c:pt>
                <c:pt idx="25123">
                  <c:v>333.53399999999999</c:v>
                </c:pt>
                <c:pt idx="25124">
                  <c:v>333.54399999999998</c:v>
                </c:pt>
                <c:pt idx="25125">
                  <c:v>333.55700000000002</c:v>
                </c:pt>
                <c:pt idx="25126">
                  <c:v>333.572</c:v>
                </c:pt>
                <c:pt idx="25127">
                  <c:v>333.58800000000002</c:v>
                </c:pt>
                <c:pt idx="25128">
                  <c:v>333.60399999999998</c:v>
                </c:pt>
                <c:pt idx="25129">
                  <c:v>333.61900000000003</c:v>
                </c:pt>
                <c:pt idx="25130">
                  <c:v>333.63400000000001</c:v>
                </c:pt>
                <c:pt idx="25131">
                  <c:v>333.64299999999997</c:v>
                </c:pt>
                <c:pt idx="25132">
                  <c:v>333.65600000000001</c:v>
                </c:pt>
                <c:pt idx="25133">
                  <c:v>333.66800000000001</c:v>
                </c:pt>
                <c:pt idx="25134">
                  <c:v>333.68200000000002</c:v>
                </c:pt>
                <c:pt idx="25135">
                  <c:v>333.69299999999998</c:v>
                </c:pt>
                <c:pt idx="25136">
                  <c:v>333.70400000000001</c:v>
                </c:pt>
                <c:pt idx="25137">
                  <c:v>333.71499999999997</c:v>
                </c:pt>
                <c:pt idx="25138">
                  <c:v>333.72399999999999</c:v>
                </c:pt>
                <c:pt idx="25139">
                  <c:v>333.73200000000003</c:v>
                </c:pt>
                <c:pt idx="25140">
                  <c:v>333.74200000000002</c:v>
                </c:pt>
                <c:pt idx="25141">
                  <c:v>333.75099999999998</c:v>
                </c:pt>
                <c:pt idx="25142">
                  <c:v>333.762</c:v>
                </c:pt>
                <c:pt idx="25143">
                  <c:v>333.77300000000002</c:v>
                </c:pt>
                <c:pt idx="25144">
                  <c:v>333.786</c:v>
                </c:pt>
                <c:pt idx="25145">
                  <c:v>333.798</c:v>
                </c:pt>
                <c:pt idx="25146">
                  <c:v>333.80900000000003</c:v>
                </c:pt>
                <c:pt idx="25147">
                  <c:v>333.82</c:v>
                </c:pt>
                <c:pt idx="25148">
                  <c:v>333.83199999999999</c:v>
                </c:pt>
                <c:pt idx="25149">
                  <c:v>333.84300000000002</c:v>
                </c:pt>
                <c:pt idx="25150">
                  <c:v>333.85300000000001</c:v>
                </c:pt>
                <c:pt idx="25151">
                  <c:v>333.863</c:v>
                </c:pt>
                <c:pt idx="25152">
                  <c:v>333.87400000000002</c:v>
                </c:pt>
                <c:pt idx="25153">
                  <c:v>333.88099999999997</c:v>
                </c:pt>
                <c:pt idx="25154">
                  <c:v>333.88600000000002</c:v>
                </c:pt>
                <c:pt idx="25155">
                  <c:v>333.89100000000002</c:v>
                </c:pt>
                <c:pt idx="25156">
                  <c:v>333.89600000000002</c:v>
                </c:pt>
                <c:pt idx="25157">
                  <c:v>333.9</c:v>
                </c:pt>
                <c:pt idx="25158">
                  <c:v>333.90499999999997</c:v>
                </c:pt>
                <c:pt idx="25159">
                  <c:v>333.90800000000002</c:v>
                </c:pt>
                <c:pt idx="25160">
                  <c:v>333.91399999999999</c:v>
                </c:pt>
                <c:pt idx="25161">
                  <c:v>333.92200000000003</c:v>
                </c:pt>
                <c:pt idx="25162">
                  <c:v>333.928</c:v>
                </c:pt>
                <c:pt idx="25163">
                  <c:v>333.93599999999998</c:v>
                </c:pt>
                <c:pt idx="25164">
                  <c:v>333.94600000000003</c:v>
                </c:pt>
                <c:pt idx="25165">
                  <c:v>333.95699999999999</c:v>
                </c:pt>
                <c:pt idx="25166">
                  <c:v>333.96699999999998</c:v>
                </c:pt>
                <c:pt idx="25167">
                  <c:v>333.97800000000001</c:v>
                </c:pt>
                <c:pt idx="25168">
                  <c:v>333.99099999999999</c:v>
                </c:pt>
                <c:pt idx="25169">
                  <c:v>334.00400000000002</c:v>
                </c:pt>
                <c:pt idx="25170">
                  <c:v>334.01499999999999</c:v>
                </c:pt>
                <c:pt idx="25171">
                  <c:v>334.024</c:v>
                </c:pt>
                <c:pt idx="25172">
                  <c:v>334.03300000000002</c:v>
                </c:pt>
                <c:pt idx="25173">
                  <c:v>334.04199999999997</c:v>
                </c:pt>
                <c:pt idx="25174">
                  <c:v>334.05099999999999</c:v>
                </c:pt>
                <c:pt idx="25175">
                  <c:v>334.06</c:v>
                </c:pt>
                <c:pt idx="25176">
                  <c:v>334.06900000000002</c:v>
                </c:pt>
                <c:pt idx="25177">
                  <c:v>334.08</c:v>
                </c:pt>
                <c:pt idx="25178">
                  <c:v>334.09</c:v>
                </c:pt>
                <c:pt idx="25179">
                  <c:v>334.1</c:v>
                </c:pt>
                <c:pt idx="25180">
                  <c:v>334.108</c:v>
                </c:pt>
                <c:pt idx="25181">
                  <c:v>334.11599999999999</c:v>
                </c:pt>
                <c:pt idx="25182">
                  <c:v>334.125</c:v>
                </c:pt>
                <c:pt idx="25183">
                  <c:v>334.13499999999999</c:v>
                </c:pt>
                <c:pt idx="25184">
                  <c:v>334.14499999999998</c:v>
                </c:pt>
                <c:pt idx="25185">
                  <c:v>334.15499999999997</c:v>
                </c:pt>
                <c:pt idx="25186">
                  <c:v>334.16699999999997</c:v>
                </c:pt>
                <c:pt idx="25187">
                  <c:v>334.18</c:v>
                </c:pt>
                <c:pt idx="25188">
                  <c:v>334.19400000000002</c:v>
                </c:pt>
                <c:pt idx="25189">
                  <c:v>334.20699999999999</c:v>
                </c:pt>
                <c:pt idx="25190">
                  <c:v>334.221</c:v>
                </c:pt>
                <c:pt idx="25191">
                  <c:v>334.23399999999998</c:v>
                </c:pt>
                <c:pt idx="25192">
                  <c:v>334.24799999999999</c:v>
                </c:pt>
                <c:pt idx="25193">
                  <c:v>334.26100000000002</c:v>
                </c:pt>
                <c:pt idx="25194">
                  <c:v>334.27100000000002</c:v>
                </c:pt>
                <c:pt idx="25195">
                  <c:v>334.28100000000001</c:v>
                </c:pt>
                <c:pt idx="25196">
                  <c:v>334.29199999999997</c:v>
                </c:pt>
                <c:pt idx="25197">
                  <c:v>334.30200000000002</c:v>
                </c:pt>
                <c:pt idx="25198">
                  <c:v>334.31</c:v>
                </c:pt>
                <c:pt idx="25199">
                  <c:v>334.31799999999998</c:v>
                </c:pt>
                <c:pt idx="25200">
                  <c:v>334.32600000000002</c:v>
                </c:pt>
                <c:pt idx="25201">
                  <c:v>334.334</c:v>
                </c:pt>
                <c:pt idx="25202">
                  <c:v>334.34300000000002</c:v>
                </c:pt>
                <c:pt idx="25203">
                  <c:v>334.35300000000001</c:v>
                </c:pt>
                <c:pt idx="25204">
                  <c:v>334.36200000000002</c:v>
                </c:pt>
                <c:pt idx="25205">
                  <c:v>334.37299999999999</c:v>
                </c:pt>
                <c:pt idx="25206">
                  <c:v>334.38499999999999</c:v>
                </c:pt>
                <c:pt idx="25207">
                  <c:v>334.39800000000002</c:v>
                </c:pt>
                <c:pt idx="25208">
                  <c:v>334.411</c:v>
                </c:pt>
                <c:pt idx="25209">
                  <c:v>334.42099999999999</c:v>
                </c:pt>
                <c:pt idx="25210">
                  <c:v>334.43</c:v>
                </c:pt>
                <c:pt idx="25211">
                  <c:v>334.43900000000002</c:v>
                </c:pt>
                <c:pt idx="25212">
                  <c:v>334.44799999999998</c:v>
                </c:pt>
                <c:pt idx="25213">
                  <c:v>334.45499999999998</c:v>
                </c:pt>
                <c:pt idx="25214">
                  <c:v>334.46499999999997</c:v>
                </c:pt>
                <c:pt idx="25215">
                  <c:v>334.476</c:v>
                </c:pt>
                <c:pt idx="25216">
                  <c:v>334.48500000000001</c:v>
                </c:pt>
                <c:pt idx="25217">
                  <c:v>334.49799999999999</c:v>
                </c:pt>
                <c:pt idx="25218">
                  <c:v>334.52499999999998</c:v>
                </c:pt>
                <c:pt idx="25219">
                  <c:v>334.57499999999999</c:v>
                </c:pt>
                <c:pt idx="25220">
                  <c:v>334.62700000000001</c:v>
                </c:pt>
                <c:pt idx="25221">
                  <c:v>334.65300000000002</c:v>
                </c:pt>
                <c:pt idx="25222">
                  <c:v>334.68</c:v>
                </c:pt>
                <c:pt idx="25223">
                  <c:v>334.70499999999998</c:v>
                </c:pt>
                <c:pt idx="25224">
                  <c:v>334.72699999999998</c:v>
                </c:pt>
                <c:pt idx="25225">
                  <c:v>334.75099999999998</c:v>
                </c:pt>
                <c:pt idx="25226">
                  <c:v>334.78199999999998</c:v>
                </c:pt>
                <c:pt idx="25227">
                  <c:v>334.798</c:v>
                </c:pt>
                <c:pt idx="25228">
                  <c:v>334.8</c:v>
                </c:pt>
                <c:pt idx="25229">
                  <c:v>334.803</c:v>
                </c:pt>
                <c:pt idx="25230">
                  <c:v>334.80799999999999</c:v>
                </c:pt>
                <c:pt idx="25231">
                  <c:v>334.81400000000002</c:v>
                </c:pt>
                <c:pt idx="25232">
                  <c:v>334.822</c:v>
                </c:pt>
                <c:pt idx="25233">
                  <c:v>334.83</c:v>
                </c:pt>
                <c:pt idx="25234">
                  <c:v>334.83800000000002</c:v>
                </c:pt>
                <c:pt idx="25235">
                  <c:v>334.846</c:v>
                </c:pt>
                <c:pt idx="25236">
                  <c:v>334.85599999999999</c:v>
                </c:pt>
                <c:pt idx="25237">
                  <c:v>334.86700000000002</c:v>
                </c:pt>
                <c:pt idx="25238">
                  <c:v>334.87900000000002</c:v>
                </c:pt>
                <c:pt idx="25239">
                  <c:v>334.89100000000002</c:v>
                </c:pt>
                <c:pt idx="25240">
                  <c:v>334.90100000000001</c:v>
                </c:pt>
                <c:pt idx="25241">
                  <c:v>334.911</c:v>
                </c:pt>
                <c:pt idx="25242">
                  <c:v>334.92099999999999</c:v>
                </c:pt>
                <c:pt idx="25243">
                  <c:v>334.93</c:v>
                </c:pt>
                <c:pt idx="25244">
                  <c:v>334.93700000000001</c:v>
                </c:pt>
                <c:pt idx="25245">
                  <c:v>334.94400000000002</c:v>
                </c:pt>
                <c:pt idx="25246">
                  <c:v>334.95100000000002</c:v>
                </c:pt>
                <c:pt idx="25247">
                  <c:v>334.959</c:v>
                </c:pt>
                <c:pt idx="25248">
                  <c:v>334.96800000000002</c:v>
                </c:pt>
                <c:pt idx="25249">
                  <c:v>334.97500000000002</c:v>
                </c:pt>
                <c:pt idx="25250">
                  <c:v>334.983</c:v>
                </c:pt>
                <c:pt idx="25251">
                  <c:v>334.99299999999999</c:v>
                </c:pt>
                <c:pt idx="25252">
                  <c:v>335.005</c:v>
                </c:pt>
                <c:pt idx="25253">
                  <c:v>335.017</c:v>
                </c:pt>
                <c:pt idx="25254">
                  <c:v>335.03</c:v>
                </c:pt>
                <c:pt idx="25255">
                  <c:v>335.04199999999997</c:v>
                </c:pt>
                <c:pt idx="25256">
                  <c:v>335.05500000000001</c:v>
                </c:pt>
                <c:pt idx="25257">
                  <c:v>335.06599999999997</c:v>
                </c:pt>
                <c:pt idx="25258">
                  <c:v>335.07600000000002</c:v>
                </c:pt>
                <c:pt idx="25259">
                  <c:v>335.08600000000001</c:v>
                </c:pt>
                <c:pt idx="25260">
                  <c:v>335.09500000000003</c:v>
                </c:pt>
                <c:pt idx="25261">
                  <c:v>335.1</c:v>
                </c:pt>
                <c:pt idx="25262">
                  <c:v>335.11500000000001</c:v>
                </c:pt>
                <c:pt idx="25263">
                  <c:v>335.142</c:v>
                </c:pt>
                <c:pt idx="25264">
                  <c:v>335.16800000000001</c:v>
                </c:pt>
                <c:pt idx="25265">
                  <c:v>335.19900000000001</c:v>
                </c:pt>
                <c:pt idx="25266">
                  <c:v>335.23500000000001</c:v>
                </c:pt>
                <c:pt idx="25267">
                  <c:v>335.28199999999998</c:v>
                </c:pt>
                <c:pt idx="25268">
                  <c:v>335.358</c:v>
                </c:pt>
                <c:pt idx="25269">
                  <c:v>335.43400000000003</c:v>
                </c:pt>
                <c:pt idx="25270">
                  <c:v>335.50700000000001</c:v>
                </c:pt>
                <c:pt idx="25271">
                  <c:v>335.57400000000001</c:v>
                </c:pt>
                <c:pt idx="25272">
                  <c:v>335.61700000000002</c:v>
                </c:pt>
                <c:pt idx="25273">
                  <c:v>335.625</c:v>
                </c:pt>
                <c:pt idx="25274">
                  <c:v>335.62900000000002</c:v>
                </c:pt>
                <c:pt idx="25275">
                  <c:v>335.63600000000002</c:v>
                </c:pt>
                <c:pt idx="25276">
                  <c:v>335.66699999999997</c:v>
                </c:pt>
                <c:pt idx="25277">
                  <c:v>335.68700000000001</c:v>
                </c:pt>
                <c:pt idx="25278">
                  <c:v>335.69099999999997</c:v>
                </c:pt>
                <c:pt idx="25279">
                  <c:v>335.702</c:v>
                </c:pt>
                <c:pt idx="25280">
                  <c:v>335.71899999999999</c:v>
                </c:pt>
                <c:pt idx="25281">
                  <c:v>335.75700000000001</c:v>
                </c:pt>
                <c:pt idx="25282">
                  <c:v>335.77199999999999</c:v>
                </c:pt>
                <c:pt idx="25283">
                  <c:v>335.77600000000001</c:v>
                </c:pt>
                <c:pt idx="25284">
                  <c:v>335.78</c:v>
                </c:pt>
                <c:pt idx="25285">
                  <c:v>335.78500000000003</c:v>
                </c:pt>
                <c:pt idx="25286">
                  <c:v>335.8</c:v>
                </c:pt>
                <c:pt idx="25287">
                  <c:v>335.83600000000001</c:v>
                </c:pt>
                <c:pt idx="25288">
                  <c:v>335.87400000000002</c:v>
                </c:pt>
                <c:pt idx="25289">
                  <c:v>335.89800000000002</c:v>
                </c:pt>
                <c:pt idx="25290">
                  <c:v>335.90800000000002</c:v>
                </c:pt>
                <c:pt idx="25291">
                  <c:v>335.91</c:v>
                </c:pt>
                <c:pt idx="25292">
                  <c:v>335.91300000000001</c:v>
                </c:pt>
                <c:pt idx="25293">
                  <c:v>335.91500000000002</c:v>
                </c:pt>
                <c:pt idx="25294">
                  <c:v>335.91800000000001</c:v>
                </c:pt>
                <c:pt idx="25295">
                  <c:v>335.92099999999999</c:v>
                </c:pt>
                <c:pt idx="25296">
                  <c:v>335.92500000000001</c:v>
                </c:pt>
                <c:pt idx="25297">
                  <c:v>335.93</c:v>
                </c:pt>
                <c:pt idx="25298">
                  <c:v>335.93400000000003</c:v>
                </c:pt>
                <c:pt idx="25299">
                  <c:v>335.93900000000002</c:v>
                </c:pt>
                <c:pt idx="25300">
                  <c:v>335.94600000000003</c:v>
                </c:pt>
                <c:pt idx="25301">
                  <c:v>335.95299999999997</c:v>
                </c:pt>
                <c:pt idx="25302">
                  <c:v>335.96</c:v>
                </c:pt>
                <c:pt idx="25303">
                  <c:v>335.96699999999998</c:v>
                </c:pt>
                <c:pt idx="25304">
                  <c:v>335.97300000000001</c:v>
                </c:pt>
                <c:pt idx="25305">
                  <c:v>335.98200000000003</c:v>
                </c:pt>
                <c:pt idx="25306">
                  <c:v>336</c:v>
                </c:pt>
                <c:pt idx="25307">
                  <c:v>336.03800000000001</c:v>
                </c:pt>
                <c:pt idx="25308">
                  <c:v>336.07</c:v>
                </c:pt>
                <c:pt idx="25309">
                  <c:v>336.09800000000001</c:v>
                </c:pt>
                <c:pt idx="25310">
                  <c:v>336.14100000000002</c:v>
                </c:pt>
                <c:pt idx="25311">
                  <c:v>336.209</c:v>
                </c:pt>
                <c:pt idx="25312">
                  <c:v>336.29</c:v>
                </c:pt>
                <c:pt idx="25313">
                  <c:v>336.37900000000002</c:v>
                </c:pt>
                <c:pt idx="25314">
                  <c:v>336.464</c:v>
                </c:pt>
                <c:pt idx="25315">
                  <c:v>336.56</c:v>
                </c:pt>
                <c:pt idx="25316">
                  <c:v>336.654</c:v>
                </c:pt>
                <c:pt idx="25317">
                  <c:v>336.74599999999998</c:v>
                </c:pt>
                <c:pt idx="25318">
                  <c:v>336.84500000000003</c:v>
                </c:pt>
                <c:pt idx="25319">
                  <c:v>336.93799999999999</c:v>
                </c:pt>
                <c:pt idx="25320">
                  <c:v>337.01600000000002</c:v>
                </c:pt>
                <c:pt idx="25321">
                  <c:v>337.07100000000003</c:v>
                </c:pt>
                <c:pt idx="25322">
                  <c:v>337.09399999999999</c:v>
                </c:pt>
                <c:pt idx="25323">
                  <c:v>337.13499999999999</c:v>
                </c:pt>
                <c:pt idx="25324">
                  <c:v>337.209</c:v>
                </c:pt>
                <c:pt idx="25325">
                  <c:v>337.23500000000001</c:v>
                </c:pt>
                <c:pt idx="25326">
                  <c:v>337.25299999999999</c:v>
                </c:pt>
                <c:pt idx="25327">
                  <c:v>337.3</c:v>
                </c:pt>
                <c:pt idx="25328">
                  <c:v>337.351</c:v>
                </c:pt>
                <c:pt idx="25329">
                  <c:v>337.404</c:v>
                </c:pt>
                <c:pt idx="25330">
                  <c:v>337.459</c:v>
                </c:pt>
                <c:pt idx="25331">
                  <c:v>337.51100000000002</c:v>
                </c:pt>
                <c:pt idx="25332">
                  <c:v>337.56400000000002</c:v>
                </c:pt>
                <c:pt idx="25333">
                  <c:v>337.61799999999999</c:v>
                </c:pt>
                <c:pt idx="25334">
                  <c:v>337.673</c:v>
                </c:pt>
                <c:pt idx="25335">
                  <c:v>337.72300000000001</c:v>
                </c:pt>
                <c:pt idx="25336">
                  <c:v>337.77300000000002</c:v>
                </c:pt>
                <c:pt idx="25337">
                  <c:v>337.81099999999998</c:v>
                </c:pt>
                <c:pt idx="25338">
                  <c:v>337.839</c:v>
                </c:pt>
                <c:pt idx="25339">
                  <c:v>337.86900000000003</c:v>
                </c:pt>
                <c:pt idx="25340">
                  <c:v>337.9</c:v>
                </c:pt>
                <c:pt idx="25341">
                  <c:v>337.92399999999998</c:v>
                </c:pt>
                <c:pt idx="25342">
                  <c:v>337.93200000000002</c:v>
                </c:pt>
                <c:pt idx="25343">
                  <c:v>337.94900000000001</c:v>
                </c:pt>
                <c:pt idx="25344">
                  <c:v>337.98200000000003</c:v>
                </c:pt>
                <c:pt idx="25345">
                  <c:v>338.02</c:v>
                </c:pt>
                <c:pt idx="25346">
                  <c:v>338.06</c:v>
                </c:pt>
                <c:pt idx="25347">
                  <c:v>338.1</c:v>
                </c:pt>
                <c:pt idx="25348">
                  <c:v>338.14100000000002</c:v>
                </c:pt>
                <c:pt idx="25349">
                  <c:v>338.17500000000001</c:v>
                </c:pt>
                <c:pt idx="25350">
                  <c:v>338.202</c:v>
                </c:pt>
                <c:pt idx="25351">
                  <c:v>338.23</c:v>
                </c:pt>
                <c:pt idx="25352">
                  <c:v>338.26100000000002</c:v>
                </c:pt>
                <c:pt idx="25353">
                  <c:v>338.28800000000001</c:v>
                </c:pt>
                <c:pt idx="25354">
                  <c:v>338.30900000000003</c:v>
                </c:pt>
                <c:pt idx="25355">
                  <c:v>338.327</c:v>
                </c:pt>
                <c:pt idx="25356">
                  <c:v>338.33499999999998</c:v>
                </c:pt>
                <c:pt idx="25357">
                  <c:v>338.33800000000002</c:v>
                </c:pt>
                <c:pt idx="25358">
                  <c:v>338.34</c:v>
                </c:pt>
                <c:pt idx="25359">
                  <c:v>338.34300000000002</c:v>
                </c:pt>
                <c:pt idx="25360">
                  <c:v>338.34699999999998</c:v>
                </c:pt>
                <c:pt idx="25361">
                  <c:v>338.351</c:v>
                </c:pt>
                <c:pt idx="25362">
                  <c:v>338.35399999999998</c:v>
                </c:pt>
                <c:pt idx="25363">
                  <c:v>338.35599999999999</c:v>
                </c:pt>
                <c:pt idx="25364">
                  <c:v>338.358</c:v>
                </c:pt>
                <c:pt idx="25365">
                  <c:v>338.36099999999999</c:v>
                </c:pt>
                <c:pt idx="25366">
                  <c:v>338.36500000000001</c:v>
                </c:pt>
                <c:pt idx="25367">
                  <c:v>338.36700000000002</c:v>
                </c:pt>
                <c:pt idx="25368">
                  <c:v>338.37</c:v>
                </c:pt>
                <c:pt idx="25369">
                  <c:v>338.37200000000001</c:v>
                </c:pt>
                <c:pt idx="25370">
                  <c:v>338.37400000000002</c:v>
                </c:pt>
                <c:pt idx="25371">
                  <c:v>338.37599999999998</c:v>
                </c:pt>
                <c:pt idx="25372">
                  <c:v>338.37799999999999</c:v>
                </c:pt>
                <c:pt idx="25373">
                  <c:v>338.38099999999997</c:v>
                </c:pt>
                <c:pt idx="25374">
                  <c:v>338.38299999999998</c:v>
                </c:pt>
                <c:pt idx="25375">
                  <c:v>338.38600000000002</c:v>
                </c:pt>
                <c:pt idx="25376">
                  <c:v>338.38799999999998</c:v>
                </c:pt>
                <c:pt idx="25377">
                  <c:v>338.39100000000002</c:v>
                </c:pt>
                <c:pt idx="25378">
                  <c:v>338.39299999999997</c:v>
                </c:pt>
                <c:pt idx="25379">
                  <c:v>338.39600000000002</c:v>
                </c:pt>
                <c:pt idx="25380">
                  <c:v>338.399</c:v>
                </c:pt>
                <c:pt idx="25381">
                  <c:v>338.40100000000001</c:v>
                </c:pt>
                <c:pt idx="25382">
                  <c:v>338.404</c:v>
                </c:pt>
                <c:pt idx="25383">
                  <c:v>338.40699999999998</c:v>
                </c:pt>
                <c:pt idx="25384">
                  <c:v>338.40899999999999</c:v>
                </c:pt>
                <c:pt idx="25385">
                  <c:v>338.411</c:v>
                </c:pt>
                <c:pt idx="25386">
                  <c:v>338.41300000000001</c:v>
                </c:pt>
                <c:pt idx="25387">
                  <c:v>338.416</c:v>
                </c:pt>
                <c:pt idx="25388">
                  <c:v>338.42200000000003</c:v>
                </c:pt>
                <c:pt idx="25389">
                  <c:v>338.45600000000002</c:v>
                </c:pt>
                <c:pt idx="25390">
                  <c:v>338.51799999999997</c:v>
                </c:pt>
                <c:pt idx="25391">
                  <c:v>338.62599999999998</c:v>
                </c:pt>
                <c:pt idx="25392">
                  <c:v>338.74099999999999</c:v>
                </c:pt>
                <c:pt idx="25393">
                  <c:v>338.858</c:v>
                </c:pt>
                <c:pt idx="25394">
                  <c:v>338.976</c:v>
                </c:pt>
                <c:pt idx="25395">
                  <c:v>339.09399999999999</c:v>
                </c:pt>
                <c:pt idx="25396">
                  <c:v>339.21499999999997</c:v>
                </c:pt>
                <c:pt idx="25397">
                  <c:v>339.33300000000003</c:v>
                </c:pt>
                <c:pt idx="25398">
                  <c:v>339.40699999999998</c:v>
                </c:pt>
                <c:pt idx="25399">
                  <c:v>339.45600000000002</c:v>
                </c:pt>
                <c:pt idx="25400">
                  <c:v>339.56200000000001</c:v>
                </c:pt>
                <c:pt idx="25401">
                  <c:v>339.685</c:v>
                </c:pt>
                <c:pt idx="25402">
                  <c:v>339.81</c:v>
                </c:pt>
                <c:pt idx="25403">
                  <c:v>339.93400000000003</c:v>
                </c:pt>
                <c:pt idx="25404">
                  <c:v>340.05900000000003</c:v>
                </c:pt>
                <c:pt idx="25405">
                  <c:v>340.18299999999999</c:v>
                </c:pt>
                <c:pt idx="25406">
                  <c:v>340.262</c:v>
                </c:pt>
                <c:pt idx="25407">
                  <c:v>340.3</c:v>
                </c:pt>
                <c:pt idx="25408">
                  <c:v>340.32900000000001</c:v>
                </c:pt>
                <c:pt idx="25409">
                  <c:v>340.363</c:v>
                </c:pt>
                <c:pt idx="25410">
                  <c:v>340.39800000000002</c:v>
                </c:pt>
                <c:pt idx="25411">
                  <c:v>340.435</c:v>
                </c:pt>
                <c:pt idx="25412">
                  <c:v>340.47199999999998</c:v>
                </c:pt>
                <c:pt idx="25413">
                  <c:v>340.50099999999998</c:v>
                </c:pt>
                <c:pt idx="25414">
                  <c:v>340.52199999999999</c:v>
                </c:pt>
                <c:pt idx="25415">
                  <c:v>340.541</c:v>
                </c:pt>
                <c:pt idx="25416">
                  <c:v>340.55700000000002</c:v>
                </c:pt>
                <c:pt idx="25417">
                  <c:v>340.56099999999998</c:v>
                </c:pt>
                <c:pt idx="25418">
                  <c:v>340.57100000000003</c:v>
                </c:pt>
                <c:pt idx="25419">
                  <c:v>340.601</c:v>
                </c:pt>
                <c:pt idx="25420">
                  <c:v>340.63099999999997</c:v>
                </c:pt>
                <c:pt idx="25421">
                  <c:v>340.67</c:v>
                </c:pt>
                <c:pt idx="25422">
                  <c:v>340.70800000000003</c:v>
                </c:pt>
                <c:pt idx="25423">
                  <c:v>340.74700000000001</c:v>
                </c:pt>
                <c:pt idx="25424">
                  <c:v>340.78399999999999</c:v>
                </c:pt>
                <c:pt idx="25425">
                  <c:v>340.815</c:v>
                </c:pt>
                <c:pt idx="25426">
                  <c:v>340.846</c:v>
                </c:pt>
                <c:pt idx="25427">
                  <c:v>340.87599999999998</c:v>
                </c:pt>
                <c:pt idx="25428">
                  <c:v>340.90499999999997</c:v>
                </c:pt>
                <c:pt idx="25429">
                  <c:v>340.93700000000001</c:v>
                </c:pt>
                <c:pt idx="25430">
                  <c:v>340.96800000000002</c:v>
                </c:pt>
                <c:pt idx="25431">
                  <c:v>341</c:v>
                </c:pt>
                <c:pt idx="25432">
                  <c:v>341.03</c:v>
                </c:pt>
                <c:pt idx="25433">
                  <c:v>341.06400000000002</c:v>
                </c:pt>
                <c:pt idx="25434">
                  <c:v>341.1</c:v>
                </c:pt>
                <c:pt idx="25435">
                  <c:v>341.137</c:v>
                </c:pt>
                <c:pt idx="25436">
                  <c:v>341.16899999999998</c:v>
                </c:pt>
                <c:pt idx="25437">
                  <c:v>341.18700000000001</c:v>
                </c:pt>
                <c:pt idx="25438">
                  <c:v>341.19400000000002</c:v>
                </c:pt>
                <c:pt idx="25439">
                  <c:v>341.197</c:v>
                </c:pt>
                <c:pt idx="25440">
                  <c:v>341.19900000000001</c:v>
                </c:pt>
                <c:pt idx="25441">
                  <c:v>341.20100000000002</c:v>
                </c:pt>
                <c:pt idx="25442">
                  <c:v>341.20400000000001</c:v>
                </c:pt>
                <c:pt idx="25443">
                  <c:v>341.20699999999999</c:v>
                </c:pt>
                <c:pt idx="25444">
                  <c:v>341.209</c:v>
                </c:pt>
                <c:pt idx="25445">
                  <c:v>341.21199999999999</c:v>
                </c:pt>
                <c:pt idx="25446">
                  <c:v>341.21499999999997</c:v>
                </c:pt>
                <c:pt idx="25447">
                  <c:v>341.21699999999998</c:v>
                </c:pt>
                <c:pt idx="25448">
                  <c:v>341.21899999999999</c:v>
                </c:pt>
                <c:pt idx="25449">
                  <c:v>341.221</c:v>
                </c:pt>
                <c:pt idx="25450">
                  <c:v>341.22300000000001</c:v>
                </c:pt>
                <c:pt idx="25451">
                  <c:v>341.24599999999998</c:v>
                </c:pt>
                <c:pt idx="25452">
                  <c:v>341.26600000000002</c:v>
                </c:pt>
                <c:pt idx="25453">
                  <c:v>341.27600000000001</c:v>
                </c:pt>
                <c:pt idx="25454">
                  <c:v>341.28</c:v>
                </c:pt>
                <c:pt idx="25455">
                  <c:v>341.28399999999999</c:v>
                </c:pt>
                <c:pt idx="25456">
                  <c:v>341.286</c:v>
                </c:pt>
                <c:pt idx="25457">
                  <c:v>341.28899999999999</c:v>
                </c:pt>
                <c:pt idx="25458">
                  <c:v>341.29199999999997</c:v>
                </c:pt>
                <c:pt idx="25459">
                  <c:v>341.29500000000002</c:v>
                </c:pt>
                <c:pt idx="25460">
                  <c:v>341.29700000000003</c:v>
                </c:pt>
                <c:pt idx="25461">
                  <c:v>341.29899999999998</c:v>
                </c:pt>
                <c:pt idx="25462">
                  <c:v>341.30099999999999</c:v>
                </c:pt>
                <c:pt idx="25463">
                  <c:v>341.30599999999998</c:v>
                </c:pt>
                <c:pt idx="25464">
                  <c:v>341.31099999999998</c:v>
                </c:pt>
                <c:pt idx="25465">
                  <c:v>341.31400000000002</c:v>
                </c:pt>
                <c:pt idx="25466">
                  <c:v>341.31799999999998</c:v>
                </c:pt>
                <c:pt idx="25467">
                  <c:v>341.322</c:v>
                </c:pt>
                <c:pt idx="25468">
                  <c:v>341.32600000000002</c:v>
                </c:pt>
                <c:pt idx="25469">
                  <c:v>341.32900000000001</c:v>
                </c:pt>
                <c:pt idx="25470">
                  <c:v>341.33199999999999</c:v>
                </c:pt>
                <c:pt idx="25471">
                  <c:v>341.33499999999998</c:v>
                </c:pt>
                <c:pt idx="25472">
                  <c:v>341.339</c:v>
                </c:pt>
                <c:pt idx="25473">
                  <c:v>341.34199999999998</c:v>
                </c:pt>
                <c:pt idx="25474">
                  <c:v>341.34500000000003</c:v>
                </c:pt>
                <c:pt idx="25475">
                  <c:v>341.34800000000001</c:v>
                </c:pt>
                <c:pt idx="25476">
                  <c:v>341.351</c:v>
                </c:pt>
                <c:pt idx="25477">
                  <c:v>341.35300000000001</c:v>
                </c:pt>
                <c:pt idx="25478">
                  <c:v>341.35599999999999</c:v>
                </c:pt>
                <c:pt idx="25479">
                  <c:v>341.358</c:v>
                </c:pt>
                <c:pt idx="25480">
                  <c:v>341.36</c:v>
                </c:pt>
                <c:pt idx="25481">
                  <c:v>341.36200000000002</c:v>
                </c:pt>
                <c:pt idx="25482">
                  <c:v>341.36399999999998</c:v>
                </c:pt>
                <c:pt idx="25483">
                  <c:v>341.36700000000002</c:v>
                </c:pt>
                <c:pt idx="25484">
                  <c:v>341.36900000000003</c:v>
                </c:pt>
                <c:pt idx="25485">
                  <c:v>341.37099999999998</c:v>
                </c:pt>
                <c:pt idx="25486">
                  <c:v>341.37400000000002</c:v>
                </c:pt>
                <c:pt idx="25487">
                  <c:v>341.37700000000001</c:v>
                </c:pt>
                <c:pt idx="25488">
                  <c:v>341.37900000000002</c:v>
                </c:pt>
                <c:pt idx="25489">
                  <c:v>341.38200000000001</c:v>
                </c:pt>
                <c:pt idx="25490">
                  <c:v>341.38499999999999</c:v>
                </c:pt>
                <c:pt idx="25491">
                  <c:v>341.38799999999998</c:v>
                </c:pt>
                <c:pt idx="25492">
                  <c:v>341.39</c:v>
                </c:pt>
                <c:pt idx="25493">
                  <c:v>341.39299999999997</c:v>
                </c:pt>
                <c:pt idx="25494">
                  <c:v>341.39600000000002</c:v>
                </c:pt>
                <c:pt idx="25495">
                  <c:v>341.399</c:v>
                </c:pt>
                <c:pt idx="25496">
                  <c:v>341.40100000000001</c:v>
                </c:pt>
                <c:pt idx="25497">
                  <c:v>341.404</c:v>
                </c:pt>
                <c:pt idx="25498">
                  <c:v>341.40600000000001</c:v>
                </c:pt>
                <c:pt idx="25499">
                  <c:v>341.423</c:v>
                </c:pt>
                <c:pt idx="25500">
                  <c:v>341.48700000000002</c:v>
                </c:pt>
                <c:pt idx="25501">
                  <c:v>341.59100000000001</c:v>
                </c:pt>
                <c:pt idx="25502">
                  <c:v>341.70699999999999</c:v>
                </c:pt>
                <c:pt idx="25503">
                  <c:v>341.82299999999998</c:v>
                </c:pt>
                <c:pt idx="25504">
                  <c:v>341.94</c:v>
                </c:pt>
                <c:pt idx="25505">
                  <c:v>342.05700000000002</c:v>
                </c:pt>
                <c:pt idx="25506">
                  <c:v>342.17500000000001</c:v>
                </c:pt>
                <c:pt idx="25507">
                  <c:v>342.30099999999999</c:v>
                </c:pt>
                <c:pt idx="25508">
                  <c:v>342.39400000000001</c:v>
                </c:pt>
                <c:pt idx="25509">
                  <c:v>342.41899999999998</c:v>
                </c:pt>
                <c:pt idx="25510">
                  <c:v>342.42099999999999</c:v>
                </c:pt>
                <c:pt idx="25511">
                  <c:v>342.42700000000002</c:v>
                </c:pt>
                <c:pt idx="25512">
                  <c:v>342.43099999999998</c:v>
                </c:pt>
                <c:pt idx="25513">
                  <c:v>342.43400000000003</c:v>
                </c:pt>
                <c:pt idx="25514">
                  <c:v>342.43799999999999</c:v>
                </c:pt>
                <c:pt idx="25515">
                  <c:v>342.44</c:v>
                </c:pt>
                <c:pt idx="25516">
                  <c:v>342.44299999999998</c:v>
                </c:pt>
                <c:pt idx="25517">
                  <c:v>342.44600000000003</c:v>
                </c:pt>
                <c:pt idx="25518">
                  <c:v>342.44799999999998</c:v>
                </c:pt>
                <c:pt idx="25519">
                  <c:v>342.45</c:v>
                </c:pt>
                <c:pt idx="25520">
                  <c:v>342.452</c:v>
                </c:pt>
                <c:pt idx="25521">
                  <c:v>342.45400000000001</c:v>
                </c:pt>
                <c:pt idx="25522">
                  <c:v>342.45600000000002</c:v>
                </c:pt>
                <c:pt idx="25523">
                  <c:v>342.45699999999999</c:v>
                </c:pt>
                <c:pt idx="25524">
                  <c:v>342.46199999999999</c:v>
                </c:pt>
                <c:pt idx="25525">
                  <c:v>342.47500000000002</c:v>
                </c:pt>
                <c:pt idx="25526">
                  <c:v>342.49299999999999</c:v>
                </c:pt>
                <c:pt idx="25527">
                  <c:v>342.517</c:v>
                </c:pt>
                <c:pt idx="25528">
                  <c:v>342.57799999999997</c:v>
                </c:pt>
                <c:pt idx="25529">
                  <c:v>342.65199999999999</c:v>
                </c:pt>
                <c:pt idx="25530">
                  <c:v>342.68700000000001</c:v>
                </c:pt>
                <c:pt idx="25531">
                  <c:v>342.69200000000001</c:v>
                </c:pt>
                <c:pt idx="25532">
                  <c:v>342.69600000000003</c:v>
                </c:pt>
                <c:pt idx="25533">
                  <c:v>342.7</c:v>
                </c:pt>
                <c:pt idx="25534">
                  <c:v>342.70299999999997</c:v>
                </c:pt>
                <c:pt idx="25535">
                  <c:v>342.70800000000003</c:v>
                </c:pt>
                <c:pt idx="25536">
                  <c:v>342.726</c:v>
                </c:pt>
                <c:pt idx="25537">
                  <c:v>342.76400000000001</c:v>
                </c:pt>
                <c:pt idx="25538">
                  <c:v>342.80399999999997</c:v>
                </c:pt>
                <c:pt idx="25539">
                  <c:v>342.84300000000002</c:v>
                </c:pt>
                <c:pt idx="25540">
                  <c:v>342.88200000000001</c:v>
                </c:pt>
                <c:pt idx="25541">
                  <c:v>342.92200000000003</c:v>
                </c:pt>
                <c:pt idx="25542">
                  <c:v>342.96100000000001</c:v>
                </c:pt>
                <c:pt idx="25543">
                  <c:v>343.01100000000002</c:v>
                </c:pt>
                <c:pt idx="25544">
                  <c:v>343.06799999999998</c:v>
                </c:pt>
                <c:pt idx="25545">
                  <c:v>343.125</c:v>
                </c:pt>
                <c:pt idx="25546">
                  <c:v>343.17599999999999</c:v>
                </c:pt>
                <c:pt idx="25547">
                  <c:v>343.22399999999999</c:v>
                </c:pt>
                <c:pt idx="25548">
                  <c:v>343.26600000000002</c:v>
                </c:pt>
                <c:pt idx="25549">
                  <c:v>343.29700000000003</c:v>
                </c:pt>
                <c:pt idx="25550">
                  <c:v>343.32100000000003</c:v>
                </c:pt>
                <c:pt idx="25551">
                  <c:v>343.35</c:v>
                </c:pt>
                <c:pt idx="25552">
                  <c:v>343.38499999999999</c:v>
                </c:pt>
                <c:pt idx="25553">
                  <c:v>343.423</c:v>
                </c:pt>
                <c:pt idx="25554">
                  <c:v>343.46300000000002</c:v>
                </c:pt>
                <c:pt idx="25555">
                  <c:v>343.50299999999999</c:v>
                </c:pt>
                <c:pt idx="25556">
                  <c:v>343.541</c:v>
                </c:pt>
                <c:pt idx="25557">
                  <c:v>343.57499999999999</c:v>
                </c:pt>
                <c:pt idx="25558">
                  <c:v>343.61099999999999</c:v>
                </c:pt>
                <c:pt idx="25559">
                  <c:v>343.65</c:v>
                </c:pt>
                <c:pt idx="25560">
                  <c:v>343.68900000000002</c:v>
                </c:pt>
                <c:pt idx="25561">
                  <c:v>343.72899999999998</c:v>
                </c:pt>
                <c:pt idx="25562">
                  <c:v>343.76900000000001</c:v>
                </c:pt>
                <c:pt idx="25563">
                  <c:v>343.80900000000003</c:v>
                </c:pt>
                <c:pt idx="25564">
                  <c:v>343.85</c:v>
                </c:pt>
                <c:pt idx="25565">
                  <c:v>343.892</c:v>
                </c:pt>
                <c:pt idx="25566">
                  <c:v>343.94600000000003</c:v>
                </c:pt>
                <c:pt idx="25567">
                  <c:v>344.01400000000001</c:v>
                </c:pt>
                <c:pt idx="25568">
                  <c:v>344.072</c:v>
                </c:pt>
                <c:pt idx="25569">
                  <c:v>344.125</c:v>
                </c:pt>
                <c:pt idx="25570">
                  <c:v>344.17500000000001</c:v>
                </c:pt>
                <c:pt idx="25571">
                  <c:v>344.226</c:v>
                </c:pt>
                <c:pt idx="25572">
                  <c:v>344.27499999999998</c:v>
                </c:pt>
                <c:pt idx="25573">
                  <c:v>344.322</c:v>
                </c:pt>
                <c:pt idx="25574">
                  <c:v>344.36399999999998</c:v>
                </c:pt>
                <c:pt idx="25575">
                  <c:v>344.404</c:v>
                </c:pt>
                <c:pt idx="25576">
                  <c:v>344.43700000000001</c:v>
                </c:pt>
                <c:pt idx="25577">
                  <c:v>344.46100000000001</c:v>
                </c:pt>
                <c:pt idx="25578">
                  <c:v>344.47199999999998</c:v>
                </c:pt>
                <c:pt idx="25579">
                  <c:v>344.48700000000002</c:v>
                </c:pt>
                <c:pt idx="25580">
                  <c:v>344.51299999999998</c:v>
                </c:pt>
                <c:pt idx="25581">
                  <c:v>344.54199999999997</c:v>
                </c:pt>
                <c:pt idx="25582">
                  <c:v>344.57</c:v>
                </c:pt>
                <c:pt idx="25583">
                  <c:v>344.60199999999998</c:v>
                </c:pt>
                <c:pt idx="25584">
                  <c:v>344.637</c:v>
                </c:pt>
                <c:pt idx="25585">
                  <c:v>344.673</c:v>
                </c:pt>
                <c:pt idx="25586">
                  <c:v>344.71199999999999</c:v>
                </c:pt>
                <c:pt idx="25587">
                  <c:v>344.75099999999998</c:v>
                </c:pt>
                <c:pt idx="25588">
                  <c:v>344.78800000000001</c:v>
                </c:pt>
                <c:pt idx="25589">
                  <c:v>344.82100000000003</c:v>
                </c:pt>
                <c:pt idx="25590">
                  <c:v>344.858</c:v>
                </c:pt>
                <c:pt idx="25591">
                  <c:v>344.89</c:v>
                </c:pt>
                <c:pt idx="25592">
                  <c:v>344.92200000000003</c:v>
                </c:pt>
                <c:pt idx="25593">
                  <c:v>344.95499999999998</c:v>
                </c:pt>
                <c:pt idx="25594">
                  <c:v>344.98700000000002</c:v>
                </c:pt>
                <c:pt idx="25595">
                  <c:v>345.01900000000001</c:v>
                </c:pt>
                <c:pt idx="25596">
                  <c:v>345.04399999999998</c:v>
                </c:pt>
                <c:pt idx="25597">
                  <c:v>345.05500000000001</c:v>
                </c:pt>
                <c:pt idx="25598">
                  <c:v>345.05799999999999</c:v>
                </c:pt>
                <c:pt idx="25599">
                  <c:v>345.06200000000001</c:v>
                </c:pt>
                <c:pt idx="25600">
                  <c:v>345.065</c:v>
                </c:pt>
                <c:pt idx="25601">
                  <c:v>345.06900000000002</c:v>
                </c:pt>
                <c:pt idx="25602">
                  <c:v>345.07299999999998</c:v>
                </c:pt>
                <c:pt idx="25603">
                  <c:v>345.07600000000002</c:v>
                </c:pt>
                <c:pt idx="25604">
                  <c:v>345.08100000000002</c:v>
                </c:pt>
                <c:pt idx="25605">
                  <c:v>345.08499999999998</c:v>
                </c:pt>
                <c:pt idx="25606">
                  <c:v>345.08800000000002</c:v>
                </c:pt>
                <c:pt idx="25607">
                  <c:v>345.09</c:v>
                </c:pt>
                <c:pt idx="25608">
                  <c:v>345.09199999999998</c:v>
                </c:pt>
                <c:pt idx="25609">
                  <c:v>345.09399999999999</c:v>
                </c:pt>
                <c:pt idx="25610">
                  <c:v>345.09699999999998</c:v>
                </c:pt>
                <c:pt idx="25611">
                  <c:v>345.1</c:v>
                </c:pt>
                <c:pt idx="25612">
                  <c:v>345.10199999999998</c:v>
                </c:pt>
                <c:pt idx="25613">
                  <c:v>345.10500000000002</c:v>
                </c:pt>
                <c:pt idx="25614">
                  <c:v>345.108</c:v>
                </c:pt>
                <c:pt idx="25615">
                  <c:v>345.11099999999999</c:v>
                </c:pt>
                <c:pt idx="25616">
                  <c:v>345.11399999999998</c:v>
                </c:pt>
                <c:pt idx="25617">
                  <c:v>345.11599999999999</c:v>
                </c:pt>
                <c:pt idx="25618">
                  <c:v>345.11900000000003</c:v>
                </c:pt>
                <c:pt idx="25619">
                  <c:v>345.12200000000001</c:v>
                </c:pt>
                <c:pt idx="25620">
                  <c:v>345.125</c:v>
                </c:pt>
                <c:pt idx="25621">
                  <c:v>345.12700000000001</c:v>
                </c:pt>
                <c:pt idx="25622">
                  <c:v>345.13</c:v>
                </c:pt>
                <c:pt idx="25623">
                  <c:v>345.13299999999998</c:v>
                </c:pt>
                <c:pt idx="25624">
                  <c:v>345.13600000000002</c:v>
                </c:pt>
                <c:pt idx="25625">
                  <c:v>345.13900000000001</c:v>
                </c:pt>
                <c:pt idx="25626">
                  <c:v>345.14100000000002</c:v>
                </c:pt>
                <c:pt idx="25627">
                  <c:v>345.14400000000001</c:v>
                </c:pt>
                <c:pt idx="25628">
                  <c:v>345.14699999999999</c:v>
                </c:pt>
                <c:pt idx="25629">
                  <c:v>345.15</c:v>
                </c:pt>
                <c:pt idx="25630">
                  <c:v>345.15199999999999</c:v>
                </c:pt>
                <c:pt idx="25631">
                  <c:v>345.15600000000001</c:v>
                </c:pt>
                <c:pt idx="25632">
                  <c:v>345.16199999999998</c:v>
                </c:pt>
                <c:pt idx="25633">
                  <c:v>345.19099999999997</c:v>
                </c:pt>
                <c:pt idx="25634">
                  <c:v>345.22699999999998</c:v>
                </c:pt>
                <c:pt idx="25635">
                  <c:v>345.26900000000001</c:v>
                </c:pt>
                <c:pt idx="25636">
                  <c:v>345.34500000000003</c:v>
                </c:pt>
                <c:pt idx="25637">
                  <c:v>345.44799999999998</c:v>
                </c:pt>
                <c:pt idx="25638">
                  <c:v>345.55599999999998</c:v>
                </c:pt>
                <c:pt idx="25639">
                  <c:v>345.666</c:v>
                </c:pt>
                <c:pt idx="25640">
                  <c:v>345.77699999999999</c:v>
                </c:pt>
                <c:pt idx="25641">
                  <c:v>345.86200000000002</c:v>
                </c:pt>
                <c:pt idx="25642">
                  <c:v>345.928</c:v>
                </c:pt>
                <c:pt idx="25643">
                  <c:v>346.02100000000002</c:v>
                </c:pt>
                <c:pt idx="25644">
                  <c:v>346.14100000000002</c:v>
                </c:pt>
                <c:pt idx="25645">
                  <c:v>346.255</c:v>
                </c:pt>
                <c:pt idx="25646">
                  <c:v>346.37200000000001</c:v>
                </c:pt>
                <c:pt idx="25647">
                  <c:v>346.48899999999998</c:v>
                </c:pt>
                <c:pt idx="25648">
                  <c:v>346.60500000000002</c:v>
                </c:pt>
                <c:pt idx="25649">
                  <c:v>346.72</c:v>
                </c:pt>
                <c:pt idx="25650">
                  <c:v>346.83199999999999</c:v>
                </c:pt>
                <c:pt idx="25651">
                  <c:v>346.93900000000002</c:v>
                </c:pt>
                <c:pt idx="25652">
                  <c:v>347.04199999999997</c:v>
                </c:pt>
                <c:pt idx="25653">
                  <c:v>347.137</c:v>
                </c:pt>
                <c:pt idx="25654">
                  <c:v>347.178</c:v>
                </c:pt>
                <c:pt idx="25655">
                  <c:v>347.19</c:v>
                </c:pt>
                <c:pt idx="25656">
                  <c:v>347.19099999999997</c:v>
                </c:pt>
                <c:pt idx="25657">
                  <c:v>347.19200000000001</c:v>
                </c:pt>
                <c:pt idx="25658">
                  <c:v>347.19400000000002</c:v>
                </c:pt>
                <c:pt idx="25659">
                  <c:v>347.20699999999999</c:v>
                </c:pt>
                <c:pt idx="25660">
                  <c:v>347.23700000000002</c:v>
                </c:pt>
                <c:pt idx="25661">
                  <c:v>347.25900000000001</c:v>
                </c:pt>
                <c:pt idx="25662">
                  <c:v>347.28199999999998</c:v>
                </c:pt>
                <c:pt idx="25663">
                  <c:v>347.30900000000003</c:v>
                </c:pt>
                <c:pt idx="25664">
                  <c:v>347.339</c:v>
                </c:pt>
                <c:pt idx="25665">
                  <c:v>347.37299999999999</c:v>
                </c:pt>
                <c:pt idx="25666">
                  <c:v>347.411</c:v>
                </c:pt>
                <c:pt idx="25667">
                  <c:v>347.45100000000002</c:v>
                </c:pt>
                <c:pt idx="25668">
                  <c:v>347.49</c:v>
                </c:pt>
                <c:pt idx="25669">
                  <c:v>347.53</c:v>
                </c:pt>
                <c:pt idx="25670">
                  <c:v>347.56900000000002</c:v>
                </c:pt>
                <c:pt idx="25671">
                  <c:v>347.60500000000002</c:v>
                </c:pt>
                <c:pt idx="25672">
                  <c:v>347.63200000000001</c:v>
                </c:pt>
                <c:pt idx="25673">
                  <c:v>347.64600000000002</c:v>
                </c:pt>
                <c:pt idx="25674">
                  <c:v>347.65899999999999</c:v>
                </c:pt>
                <c:pt idx="25675">
                  <c:v>347.69600000000003</c:v>
                </c:pt>
                <c:pt idx="25676">
                  <c:v>347.72699999999998</c:v>
                </c:pt>
                <c:pt idx="25677">
                  <c:v>347.745</c:v>
                </c:pt>
                <c:pt idx="25678">
                  <c:v>347.75200000000001</c:v>
                </c:pt>
                <c:pt idx="25679">
                  <c:v>347.77699999999999</c:v>
                </c:pt>
                <c:pt idx="25680">
                  <c:v>347.80900000000003</c:v>
                </c:pt>
                <c:pt idx="25681">
                  <c:v>347.84699999999998</c:v>
                </c:pt>
                <c:pt idx="25682">
                  <c:v>347.88600000000002</c:v>
                </c:pt>
                <c:pt idx="25683">
                  <c:v>347.92599999999999</c:v>
                </c:pt>
                <c:pt idx="25684">
                  <c:v>347.96499999999997</c:v>
                </c:pt>
                <c:pt idx="25685">
                  <c:v>347.99599999999998</c:v>
                </c:pt>
                <c:pt idx="25686">
                  <c:v>348.02600000000001</c:v>
                </c:pt>
                <c:pt idx="25687">
                  <c:v>348.05599999999998</c:v>
                </c:pt>
                <c:pt idx="25688">
                  <c:v>348.08499999999998</c:v>
                </c:pt>
                <c:pt idx="25689">
                  <c:v>348.11200000000002</c:v>
                </c:pt>
                <c:pt idx="25690">
                  <c:v>348.13900000000001</c:v>
                </c:pt>
                <c:pt idx="25691">
                  <c:v>348.16500000000002</c:v>
                </c:pt>
                <c:pt idx="25692">
                  <c:v>348.19</c:v>
                </c:pt>
                <c:pt idx="25693">
                  <c:v>348.221</c:v>
                </c:pt>
                <c:pt idx="25694">
                  <c:v>348.25799999999998</c:v>
                </c:pt>
                <c:pt idx="25695">
                  <c:v>348.29700000000003</c:v>
                </c:pt>
                <c:pt idx="25696">
                  <c:v>348.334</c:v>
                </c:pt>
                <c:pt idx="25697">
                  <c:v>348.36200000000002</c:v>
                </c:pt>
                <c:pt idx="25698">
                  <c:v>348.387</c:v>
                </c:pt>
                <c:pt idx="25699">
                  <c:v>348.41399999999999</c:v>
                </c:pt>
                <c:pt idx="25700">
                  <c:v>348.44</c:v>
                </c:pt>
                <c:pt idx="25701">
                  <c:v>348.46600000000001</c:v>
                </c:pt>
                <c:pt idx="25702">
                  <c:v>348.49200000000002</c:v>
                </c:pt>
                <c:pt idx="25703">
                  <c:v>348.51799999999997</c:v>
                </c:pt>
                <c:pt idx="25704">
                  <c:v>348.54500000000002</c:v>
                </c:pt>
                <c:pt idx="25705">
                  <c:v>348.57499999999999</c:v>
                </c:pt>
                <c:pt idx="25706">
                  <c:v>348.60599999999999</c:v>
                </c:pt>
                <c:pt idx="25707">
                  <c:v>348.64</c:v>
                </c:pt>
                <c:pt idx="25708">
                  <c:v>348.67099999999999</c:v>
                </c:pt>
                <c:pt idx="25709">
                  <c:v>348.70100000000002</c:v>
                </c:pt>
                <c:pt idx="25710">
                  <c:v>348.73099999999999</c:v>
                </c:pt>
                <c:pt idx="25711">
                  <c:v>348.76100000000002</c:v>
                </c:pt>
                <c:pt idx="25712">
                  <c:v>348.791</c:v>
                </c:pt>
                <c:pt idx="25713">
                  <c:v>348.82</c:v>
                </c:pt>
                <c:pt idx="25714">
                  <c:v>348.84699999999998</c:v>
                </c:pt>
                <c:pt idx="25715">
                  <c:v>348.875</c:v>
                </c:pt>
                <c:pt idx="25716">
                  <c:v>348.90100000000001</c:v>
                </c:pt>
                <c:pt idx="25717">
                  <c:v>348.92200000000003</c:v>
                </c:pt>
                <c:pt idx="25718">
                  <c:v>348.92500000000001</c:v>
                </c:pt>
                <c:pt idx="25719">
                  <c:v>348.92700000000002</c:v>
                </c:pt>
                <c:pt idx="25720">
                  <c:v>348.93</c:v>
                </c:pt>
                <c:pt idx="25721">
                  <c:v>348.93200000000002</c:v>
                </c:pt>
                <c:pt idx="25722">
                  <c:v>348.935</c:v>
                </c:pt>
                <c:pt idx="25723">
                  <c:v>348.93700000000001</c:v>
                </c:pt>
                <c:pt idx="25724">
                  <c:v>348.94</c:v>
                </c:pt>
                <c:pt idx="25725">
                  <c:v>348.94299999999998</c:v>
                </c:pt>
                <c:pt idx="25726">
                  <c:v>348.94600000000003</c:v>
                </c:pt>
                <c:pt idx="25727">
                  <c:v>348.95100000000002</c:v>
                </c:pt>
                <c:pt idx="25728">
                  <c:v>348.97399999999999</c:v>
                </c:pt>
                <c:pt idx="25729">
                  <c:v>349.012</c:v>
                </c:pt>
                <c:pt idx="25730">
                  <c:v>349.04899999999998</c:v>
                </c:pt>
                <c:pt idx="25731">
                  <c:v>349.08</c:v>
                </c:pt>
                <c:pt idx="25732">
                  <c:v>349.11200000000002</c:v>
                </c:pt>
                <c:pt idx="25733">
                  <c:v>349.149</c:v>
                </c:pt>
                <c:pt idx="25734">
                  <c:v>349.18599999999998</c:v>
                </c:pt>
                <c:pt idx="25735">
                  <c:v>349.21300000000002</c:v>
                </c:pt>
                <c:pt idx="25736">
                  <c:v>349.22399999999999</c:v>
                </c:pt>
                <c:pt idx="25737">
                  <c:v>349.22699999999998</c:v>
                </c:pt>
                <c:pt idx="25738">
                  <c:v>349.23</c:v>
                </c:pt>
                <c:pt idx="25739">
                  <c:v>349.233</c:v>
                </c:pt>
                <c:pt idx="25740">
                  <c:v>349.23599999999999</c:v>
                </c:pt>
                <c:pt idx="25741">
                  <c:v>349.238</c:v>
                </c:pt>
                <c:pt idx="25742">
                  <c:v>349.23899999999998</c:v>
                </c:pt>
                <c:pt idx="25743">
                  <c:v>349.24200000000002</c:v>
                </c:pt>
                <c:pt idx="25744">
                  <c:v>349.245</c:v>
                </c:pt>
                <c:pt idx="25745">
                  <c:v>349.24799999999999</c:v>
                </c:pt>
                <c:pt idx="25746">
                  <c:v>349.25</c:v>
                </c:pt>
                <c:pt idx="25747">
                  <c:v>349.25099999999998</c:v>
                </c:pt>
                <c:pt idx="25748">
                  <c:v>349.25200000000001</c:v>
                </c:pt>
                <c:pt idx="25749">
                  <c:v>349.25400000000002</c:v>
                </c:pt>
                <c:pt idx="25750">
                  <c:v>349.25599999999997</c:v>
                </c:pt>
                <c:pt idx="25751">
                  <c:v>349.25900000000001</c:v>
                </c:pt>
                <c:pt idx="25752">
                  <c:v>349.26100000000002</c:v>
                </c:pt>
                <c:pt idx="25753">
                  <c:v>349.26299999999998</c:v>
                </c:pt>
                <c:pt idx="25754">
                  <c:v>349.26499999999999</c:v>
                </c:pt>
                <c:pt idx="25755">
                  <c:v>349.26799999999997</c:v>
                </c:pt>
                <c:pt idx="25756">
                  <c:v>349.27</c:v>
                </c:pt>
                <c:pt idx="25757">
                  <c:v>349.27199999999999</c:v>
                </c:pt>
                <c:pt idx="25758">
                  <c:v>349.274</c:v>
                </c:pt>
                <c:pt idx="25759">
                  <c:v>349.27699999999999</c:v>
                </c:pt>
                <c:pt idx="25760">
                  <c:v>349.279</c:v>
                </c:pt>
                <c:pt idx="25761">
                  <c:v>349.28100000000001</c:v>
                </c:pt>
                <c:pt idx="25762">
                  <c:v>349.28300000000002</c:v>
                </c:pt>
                <c:pt idx="25763">
                  <c:v>349.28500000000003</c:v>
                </c:pt>
                <c:pt idx="25764">
                  <c:v>349.28800000000001</c:v>
                </c:pt>
                <c:pt idx="25765">
                  <c:v>349.29</c:v>
                </c:pt>
                <c:pt idx="25766">
                  <c:v>349.29199999999997</c:v>
                </c:pt>
                <c:pt idx="25767">
                  <c:v>349.29399999999998</c:v>
                </c:pt>
                <c:pt idx="25768">
                  <c:v>349.29700000000003</c:v>
                </c:pt>
                <c:pt idx="25769">
                  <c:v>349.29899999999998</c:v>
                </c:pt>
                <c:pt idx="25770">
                  <c:v>349.30099999999999</c:v>
                </c:pt>
                <c:pt idx="25771">
                  <c:v>349.303</c:v>
                </c:pt>
                <c:pt idx="25772">
                  <c:v>349.30500000000001</c:v>
                </c:pt>
                <c:pt idx="25773">
                  <c:v>349.30799999999999</c:v>
                </c:pt>
                <c:pt idx="25774">
                  <c:v>349.31</c:v>
                </c:pt>
                <c:pt idx="25775">
                  <c:v>349.31200000000001</c:v>
                </c:pt>
                <c:pt idx="25776">
                  <c:v>349.31400000000002</c:v>
                </c:pt>
                <c:pt idx="25777">
                  <c:v>349.31700000000001</c:v>
                </c:pt>
                <c:pt idx="25778">
                  <c:v>349.31900000000002</c:v>
                </c:pt>
                <c:pt idx="25779">
                  <c:v>349.32100000000003</c:v>
                </c:pt>
                <c:pt idx="25780">
                  <c:v>349.32299999999998</c:v>
                </c:pt>
                <c:pt idx="25781">
                  <c:v>349.32499999999999</c:v>
                </c:pt>
                <c:pt idx="25782">
                  <c:v>349.32799999999997</c:v>
                </c:pt>
                <c:pt idx="25783">
                  <c:v>349.33</c:v>
                </c:pt>
                <c:pt idx="25784">
                  <c:v>349.33199999999999</c:v>
                </c:pt>
                <c:pt idx="25785">
                  <c:v>349.334</c:v>
                </c:pt>
                <c:pt idx="25786">
                  <c:v>349.33699999999999</c:v>
                </c:pt>
                <c:pt idx="25787">
                  <c:v>349.339</c:v>
                </c:pt>
                <c:pt idx="25788">
                  <c:v>349.34100000000001</c:v>
                </c:pt>
                <c:pt idx="25789">
                  <c:v>349.34300000000002</c:v>
                </c:pt>
                <c:pt idx="25790">
                  <c:v>349.34500000000003</c:v>
                </c:pt>
                <c:pt idx="25791">
                  <c:v>349.34800000000001</c:v>
                </c:pt>
                <c:pt idx="25792">
                  <c:v>349.35</c:v>
                </c:pt>
                <c:pt idx="25793">
                  <c:v>349.35199999999998</c:v>
                </c:pt>
                <c:pt idx="25794">
                  <c:v>349.35399999999998</c:v>
                </c:pt>
                <c:pt idx="25795">
                  <c:v>349.35700000000003</c:v>
                </c:pt>
                <c:pt idx="25796">
                  <c:v>349.35899999999998</c:v>
                </c:pt>
                <c:pt idx="25797">
                  <c:v>349.36099999999999</c:v>
                </c:pt>
                <c:pt idx="25798">
                  <c:v>349.363</c:v>
                </c:pt>
                <c:pt idx="25799">
                  <c:v>349.36500000000001</c:v>
                </c:pt>
                <c:pt idx="25800">
                  <c:v>349.36799999999999</c:v>
                </c:pt>
                <c:pt idx="25801">
                  <c:v>349.37</c:v>
                </c:pt>
                <c:pt idx="25802">
                  <c:v>349.37200000000001</c:v>
                </c:pt>
                <c:pt idx="25803">
                  <c:v>349.37400000000002</c:v>
                </c:pt>
                <c:pt idx="25804">
                  <c:v>349.37700000000001</c:v>
                </c:pt>
                <c:pt idx="25805">
                  <c:v>349.37900000000002</c:v>
                </c:pt>
                <c:pt idx="25806">
                  <c:v>349.38099999999997</c:v>
                </c:pt>
                <c:pt idx="25807">
                  <c:v>349.38299999999998</c:v>
                </c:pt>
                <c:pt idx="25808">
                  <c:v>349.38499999999999</c:v>
                </c:pt>
                <c:pt idx="25809">
                  <c:v>349.38799999999998</c:v>
                </c:pt>
                <c:pt idx="25810">
                  <c:v>349.39</c:v>
                </c:pt>
                <c:pt idx="25811">
                  <c:v>349.392</c:v>
                </c:pt>
                <c:pt idx="25812">
                  <c:v>349.39400000000001</c:v>
                </c:pt>
                <c:pt idx="25813">
                  <c:v>349.39699999999999</c:v>
                </c:pt>
                <c:pt idx="25814">
                  <c:v>349.399</c:v>
                </c:pt>
                <c:pt idx="25815">
                  <c:v>349.40100000000001</c:v>
                </c:pt>
                <c:pt idx="25816">
                  <c:v>349.40300000000002</c:v>
                </c:pt>
                <c:pt idx="25817">
                  <c:v>349.40499999999997</c:v>
                </c:pt>
                <c:pt idx="25818">
                  <c:v>349.40800000000002</c:v>
                </c:pt>
                <c:pt idx="25819">
                  <c:v>349.41</c:v>
                </c:pt>
                <c:pt idx="25820">
                  <c:v>349.41199999999998</c:v>
                </c:pt>
                <c:pt idx="25821">
                  <c:v>349.41399999999999</c:v>
                </c:pt>
                <c:pt idx="25822">
                  <c:v>349.41699999999997</c:v>
                </c:pt>
                <c:pt idx="25823">
                  <c:v>349.41899999999998</c:v>
                </c:pt>
                <c:pt idx="25824">
                  <c:v>349.42099999999999</c:v>
                </c:pt>
                <c:pt idx="25825">
                  <c:v>349.423</c:v>
                </c:pt>
                <c:pt idx="25826">
                  <c:v>349.42500000000001</c:v>
                </c:pt>
                <c:pt idx="25827">
                  <c:v>349.43200000000002</c:v>
                </c:pt>
                <c:pt idx="25828">
                  <c:v>349.452</c:v>
                </c:pt>
                <c:pt idx="25829">
                  <c:v>349.47699999999998</c:v>
                </c:pt>
                <c:pt idx="25830">
                  <c:v>349.50900000000001</c:v>
                </c:pt>
                <c:pt idx="25831">
                  <c:v>349.54500000000002</c:v>
                </c:pt>
                <c:pt idx="25832">
                  <c:v>349.572</c:v>
                </c:pt>
                <c:pt idx="25833">
                  <c:v>349.59800000000001</c:v>
                </c:pt>
                <c:pt idx="25834">
                  <c:v>349.62099999999998</c:v>
                </c:pt>
                <c:pt idx="25835">
                  <c:v>349.62599999999998</c:v>
                </c:pt>
                <c:pt idx="25836">
                  <c:v>349.62900000000002</c:v>
                </c:pt>
                <c:pt idx="25837">
                  <c:v>349.63200000000001</c:v>
                </c:pt>
                <c:pt idx="25838">
                  <c:v>349.63600000000002</c:v>
                </c:pt>
                <c:pt idx="25839">
                  <c:v>349.63900000000001</c:v>
                </c:pt>
                <c:pt idx="25840">
                  <c:v>349.642</c:v>
                </c:pt>
                <c:pt idx="25841">
                  <c:v>349.64400000000001</c:v>
                </c:pt>
                <c:pt idx="25842">
                  <c:v>349.64600000000002</c:v>
                </c:pt>
                <c:pt idx="25843">
                  <c:v>349.64800000000002</c:v>
                </c:pt>
                <c:pt idx="25844">
                  <c:v>349.65100000000001</c:v>
                </c:pt>
                <c:pt idx="25845">
                  <c:v>349.65300000000002</c:v>
                </c:pt>
                <c:pt idx="25846">
                  <c:v>349.65499999999997</c:v>
                </c:pt>
                <c:pt idx="25847">
                  <c:v>349.65699999999998</c:v>
                </c:pt>
                <c:pt idx="25848">
                  <c:v>349.65899999999999</c:v>
                </c:pt>
                <c:pt idx="25849">
                  <c:v>349.66199999999998</c:v>
                </c:pt>
                <c:pt idx="25850">
                  <c:v>349.66399999999999</c:v>
                </c:pt>
                <c:pt idx="25851">
                  <c:v>349.666</c:v>
                </c:pt>
                <c:pt idx="25852">
                  <c:v>349.66800000000001</c:v>
                </c:pt>
                <c:pt idx="25853">
                  <c:v>349.67099999999999</c:v>
                </c:pt>
                <c:pt idx="25854">
                  <c:v>349.67399999999998</c:v>
                </c:pt>
                <c:pt idx="25855">
                  <c:v>349.67599999999999</c:v>
                </c:pt>
                <c:pt idx="25856">
                  <c:v>349.67899999999997</c:v>
                </c:pt>
                <c:pt idx="25857">
                  <c:v>349.68200000000002</c:v>
                </c:pt>
                <c:pt idx="25858">
                  <c:v>349.685</c:v>
                </c:pt>
                <c:pt idx="25859">
                  <c:v>349.68700000000001</c:v>
                </c:pt>
                <c:pt idx="25860">
                  <c:v>349.69</c:v>
                </c:pt>
                <c:pt idx="25861">
                  <c:v>349.69299999999998</c:v>
                </c:pt>
                <c:pt idx="25862">
                  <c:v>349.69600000000003</c:v>
                </c:pt>
                <c:pt idx="25863">
                  <c:v>349.69900000000001</c:v>
                </c:pt>
                <c:pt idx="25864">
                  <c:v>349.70100000000002</c:v>
                </c:pt>
                <c:pt idx="25865">
                  <c:v>349.70400000000001</c:v>
                </c:pt>
                <c:pt idx="25866">
                  <c:v>349.70699999999999</c:v>
                </c:pt>
                <c:pt idx="25867">
                  <c:v>349.71</c:v>
                </c:pt>
                <c:pt idx="25868">
                  <c:v>349.71199999999999</c:v>
                </c:pt>
                <c:pt idx="25869">
                  <c:v>349.71499999999997</c:v>
                </c:pt>
                <c:pt idx="25870">
                  <c:v>349.71800000000002</c:v>
                </c:pt>
                <c:pt idx="25871">
                  <c:v>349.721</c:v>
                </c:pt>
                <c:pt idx="25872">
                  <c:v>349.72399999999999</c:v>
                </c:pt>
                <c:pt idx="25873">
                  <c:v>349.726</c:v>
                </c:pt>
                <c:pt idx="25874">
                  <c:v>349.72899999999998</c:v>
                </c:pt>
                <c:pt idx="25875">
                  <c:v>349.73200000000003</c:v>
                </c:pt>
                <c:pt idx="25876">
                  <c:v>349.73500000000001</c:v>
                </c:pt>
                <c:pt idx="25877">
                  <c:v>349.73700000000002</c:v>
                </c:pt>
                <c:pt idx="25878">
                  <c:v>349.74</c:v>
                </c:pt>
                <c:pt idx="25879">
                  <c:v>349.74299999999999</c:v>
                </c:pt>
                <c:pt idx="25880">
                  <c:v>349.74599999999998</c:v>
                </c:pt>
                <c:pt idx="25881">
                  <c:v>349.74900000000002</c:v>
                </c:pt>
                <c:pt idx="25882">
                  <c:v>349.75099999999998</c:v>
                </c:pt>
                <c:pt idx="25883">
                  <c:v>349.75400000000002</c:v>
                </c:pt>
                <c:pt idx="25884">
                  <c:v>349.75700000000001</c:v>
                </c:pt>
                <c:pt idx="25885">
                  <c:v>349.76</c:v>
                </c:pt>
                <c:pt idx="25886">
                  <c:v>349.762</c:v>
                </c:pt>
                <c:pt idx="25887">
                  <c:v>349.76499999999999</c:v>
                </c:pt>
                <c:pt idx="25888">
                  <c:v>349.76799999999997</c:v>
                </c:pt>
                <c:pt idx="25889">
                  <c:v>349.77100000000002</c:v>
                </c:pt>
                <c:pt idx="25890">
                  <c:v>349.774</c:v>
                </c:pt>
                <c:pt idx="25891">
                  <c:v>349.77600000000001</c:v>
                </c:pt>
                <c:pt idx="25892">
                  <c:v>349.779</c:v>
                </c:pt>
                <c:pt idx="25893">
                  <c:v>349.78300000000002</c:v>
                </c:pt>
                <c:pt idx="25894">
                  <c:v>349.8</c:v>
                </c:pt>
                <c:pt idx="25895">
                  <c:v>349.86599999999999</c:v>
                </c:pt>
                <c:pt idx="25896">
                  <c:v>349.98</c:v>
                </c:pt>
                <c:pt idx="25897">
                  <c:v>350.096</c:v>
                </c:pt>
                <c:pt idx="25898">
                  <c:v>350.21300000000002</c:v>
                </c:pt>
                <c:pt idx="25899">
                  <c:v>350.327</c:v>
                </c:pt>
                <c:pt idx="25900">
                  <c:v>350.44200000000001</c:v>
                </c:pt>
                <c:pt idx="25901">
                  <c:v>350.49599999999998</c:v>
                </c:pt>
                <c:pt idx="25902">
                  <c:v>350.50599999999997</c:v>
                </c:pt>
                <c:pt idx="25903">
                  <c:v>350.51</c:v>
                </c:pt>
                <c:pt idx="25904">
                  <c:v>350.51400000000001</c:v>
                </c:pt>
                <c:pt idx="25905">
                  <c:v>350.51799999999997</c:v>
                </c:pt>
                <c:pt idx="25906">
                  <c:v>350.53699999999998</c:v>
                </c:pt>
                <c:pt idx="25907">
                  <c:v>350.6</c:v>
                </c:pt>
                <c:pt idx="25908">
                  <c:v>350.70400000000001</c:v>
                </c:pt>
                <c:pt idx="25909">
                  <c:v>350.81700000000001</c:v>
                </c:pt>
                <c:pt idx="25910">
                  <c:v>350.928</c:v>
                </c:pt>
                <c:pt idx="25911">
                  <c:v>351.04</c:v>
                </c:pt>
                <c:pt idx="25912">
                  <c:v>351.16300000000001</c:v>
                </c:pt>
                <c:pt idx="25913">
                  <c:v>351.29199999999997</c:v>
                </c:pt>
                <c:pt idx="25914">
                  <c:v>351.42</c:v>
                </c:pt>
                <c:pt idx="25915">
                  <c:v>351.55</c:v>
                </c:pt>
                <c:pt idx="25916">
                  <c:v>351.67899999999997</c:v>
                </c:pt>
                <c:pt idx="25917">
                  <c:v>351.80799999999999</c:v>
                </c:pt>
                <c:pt idx="25918">
                  <c:v>351.93700000000001</c:v>
                </c:pt>
                <c:pt idx="25919">
                  <c:v>352.06099999999998</c:v>
                </c:pt>
                <c:pt idx="25920">
                  <c:v>352.16</c:v>
                </c:pt>
                <c:pt idx="25921">
                  <c:v>352.185</c:v>
                </c:pt>
                <c:pt idx="25922">
                  <c:v>352.18900000000002</c:v>
                </c:pt>
                <c:pt idx="25923">
                  <c:v>352.19200000000001</c:v>
                </c:pt>
                <c:pt idx="25924">
                  <c:v>352.19499999999999</c:v>
                </c:pt>
                <c:pt idx="25925">
                  <c:v>352.19799999999998</c:v>
                </c:pt>
                <c:pt idx="25926">
                  <c:v>352.2</c:v>
                </c:pt>
                <c:pt idx="25927">
                  <c:v>352.20299999999997</c:v>
                </c:pt>
                <c:pt idx="25928">
                  <c:v>352.20699999999999</c:v>
                </c:pt>
                <c:pt idx="25929">
                  <c:v>352.21600000000001</c:v>
                </c:pt>
                <c:pt idx="25930">
                  <c:v>352.24700000000001</c:v>
                </c:pt>
                <c:pt idx="25931">
                  <c:v>352.28100000000001</c:v>
                </c:pt>
                <c:pt idx="25932">
                  <c:v>352.30700000000002</c:v>
                </c:pt>
                <c:pt idx="25933">
                  <c:v>352.33699999999999</c:v>
                </c:pt>
                <c:pt idx="25934">
                  <c:v>352.38299999999998</c:v>
                </c:pt>
                <c:pt idx="25935">
                  <c:v>352.43900000000002</c:v>
                </c:pt>
                <c:pt idx="25936">
                  <c:v>352.5</c:v>
                </c:pt>
                <c:pt idx="25937">
                  <c:v>352.56200000000001</c:v>
                </c:pt>
                <c:pt idx="25938">
                  <c:v>352.625</c:v>
                </c:pt>
                <c:pt idx="25939">
                  <c:v>352.68700000000001</c:v>
                </c:pt>
                <c:pt idx="25940">
                  <c:v>352.74799999999999</c:v>
                </c:pt>
                <c:pt idx="25941">
                  <c:v>352.80599999999998</c:v>
                </c:pt>
                <c:pt idx="25942">
                  <c:v>352.85899999999998</c:v>
                </c:pt>
                <c:pt idx="25943">
                  <c:v>352.90800000000002</c:v>
                </c:pt>
                <c:pt idx="25944">
                  <c:v>352.95299999999997</c:v>
                </c:pt>
                <c:pt idx="25945">
                  <c:v>352.99599999999998</c:v>
                </c:pt>
                <c:pt idx="25946">
                  <c:v>353.036</c:v>
                </c:pt>
                <c:pt idx="25947">
                  <c:v>353.07499999999999</c:v>
                </c:pt>
                <c:pt idx="25948">
                  <c:v>353.11399999999998</c:v>
                </c:pt>
                <c:pt idx="25949">
                  <c:v>353.15300000000002</c:v>
                </c:pt>
                <c:pt idx="25950">
                  <c:v>353.19099999999997</c:v>
                </c:pt>
                <c:pt idx="25951">
                  <c:v>353.22899999999998</c:v>
                </c:pt>
                <c:pt idx="25952">
                  <c:v>353.26799999999997</c:v>
                </c:pt>
                <c:pt idx="25953">
                  <c:v>353.30700000000002</c:v>
                </c:pt>
                <c:pt idx="25954">
                  <c:v>353.34500000000003</c:v>
                </c:pt>
                <c:pt idx="25955">
                  <c:v>353.38400000000001</c:v>
                </c:pt>
                <c:pt idx="25956">
                  <c:v>353.42200000000003</c:v>
                </c:pt>
                <c:pt idx="25957">
                  <c:v>353.452</c:v>
                </c:pt>
                <c:pt idx="25958">
                  <c:v>353.47399999999999</c:v>
                </c:pt>
                <c:pt idx="25959">
                  <c:v>353.47800000000001</c:v>
                </c:pt>
                <c:pt idx="25960">
                  <c:v>353.48099999999999</c:v>
                </c:pt>
                <c:pt idx="25961">
                  <c:v>353.48399999999998</c:v>
                </c:pt>
                <c:pt idx="25962">
                  <c:v>353.48700000000002</c:v>
                </c:pt>
                <c:pt idx="25963">
                  <c:v>353.49</c:v>
                </c:pt>
                <c:pt idx="25964">
                  <c:v>353.49299999999999</c:v>
                </c:pt>
                <c:pt idx="25965">
                  <c:v>353.49599999999998</c:v>
                </c:pt>
                <c:pt idx="25966">
                  <c:v>353.49799999999999</c:v>
                </c:pt>
                <c:pt idx="25967">
                  <c:v>353.5</c:v>
                </c:pt>
                <c:pt idx="25968">
                  <c:v>353.50200000000001</c:v>
                </c:pt>
                <c:pt idx="25969">
                  <c:v>353.50400000000002</c:v>
                </c:pt>
                <c:pt idx="25970">
                  <c:v>353.50700000000001</c:v>
                </c:pt>
                <c:pt idx="25971">
                  <c:v>353.51100000000002</c:v>
                </c:pt>
                <c:pt idx="25972">
                  <c:v>353.51499999999999</c:v>
                </c:pt>
                <c:pt idx="25973">
                  <c:v>353.51900000000001</c:v>
                </c:pt>
                <c:pt idx="25974">
                  <c:v>353.52100000000002</c:v>
                </c:pt>
                <c:pt idx="25975">
                  <c:v>353.524</c:v>
                </c:pt>
                <c:pt idx="25976">
                  <c:v>353.52699999999999</c:v>
                </c:pt>
                <c:pt idx="25977">
                  <c:v>353.529</c:v>
                </c:pt>
                <c:pt idx="25978">
                  <c:v>353.53199999999998</c:v>
                </c:pt>
                <c:pt idx="25979">
                  <c:v>353.53500000000003</c:v>
                </c:pt>
                <c:pt idx="25980">
                  <c:v>353.53699999999998</c:v>
                </c:pt>
                <c:pt idx="25981">
                  <c:v>353.54</c:v>
                </c:pt>
                <c:pt idx="25982">
                  <c:v>353.54199999999997</c:v>
                </c:pt>
                <c:pt idx="25983">
                  <c:v>353.54399999999998</c:v>
                </c:pt>
                <c:pt idx="25984">
                  <c:v>353.54599999999999</c:v>
                </c:pt>
                <c:pt idx="25985">
                  <c:v>353.54899999999998</c:v>
                </c:pt>
                <c:pt idx="25986">
                  <c:v>353.55099999999999</c:v>
                </c:pt>
                <c:pt idx="25987">
                  <c:v>353.55399999999997</c:v>
                </c:pt>
                <c:pt idx="25988">
                  <c:v>353.55700000000002</c:v>
                </c:pt>
                <c:pt idx="25989">
                  <c:v>353.56</c:v>
                </c:pt>
                <c:pt idx="25990">
                  <c:v>353.56200000000001</c:v>
                </c:pt>
                <c:pt idx="25991">
                  <c:v>353.565</c:v>
                </c:pt>
                <c:pt idx="25992">
                  <c:v>353.56799999999998</c:v>
                </c:pt>
                <c:pt idx="25993">
                  <c:v>353.57</c:v>
                </c:pt>
                <c:pt idx="25994">
                  <c:v>353.572</c:v>
                </c:pt>
                <c:pt idx="25995">
                  <c:v>353.57400000000001</c:v>
                </c:pt>
                <c:pt idx="25996">
                  <c:v>353.57600000000002</c:v>
                </c:pt>
                <c:pt idx="25997">
                  <c:v>353.57900000000001</c:v>
                </c:pt>
                <c:pt idx="25998">
                  <c:v>353.58100000000002</c:v>
                </c:pt>
                <c:pt idx="25999">
                  <c:v>353.58300000000003</c:v>
                </c:pt>
                <c:pt idx="26000">
                  <c:v>353.58499999999998</c:v>
                </c:pt>
                <c:pt idx="26001">
                  <c:v>353.58800000000002</c:v>
                </c:pt>
                <c:pt idx="26002">
                  <c:v>353.59100000000001</c:v>
                </c:pt>
                <c:pt idx="26003">
                  <c:v>353.59300000000002</c:v>
                </c:pt>
                <c:pt idx="26004">
                  <c:v>353.596</c:v>
                </c:pt>
                <c:pt idx="26005">
                  <c:v>353.59899999999999</c:v>
                </c:pt>
                <c:pt idx="26006">
                  <c:v>353.60199999999998</c:v>
                </c:pt>
                <c:pt idx="26007">
                  <c:v>353.60399999999998</c:v>
                </c:pt>
                <c:pt idx="26008">
                  <c:v>353.60599999999999</c:v>
                </c:pt>
                <c:pt idx="26009">
                  <c:v>353.608</c:v>
                </c:pt>
                <c:pt idx="26010">
                  <c:v>353.61</c:v>
                </c:pt>
                <c:pt idx="26011">
                  <c:v>353.613</c:v>
                </c:pt>
                <c:pt idx="26012">
                  <c:v>353.61500000000001</c:v>
                </c:pt>
                <c:pt idx="26013">
                  <c:v>353.61799999999999</c:v>
                </c:pt>
                <c:pt idx="26014">
                  <c:v>353.62</c:v>
                </c:pt>
                <c:pt idx="26015">
                  <c:v>353.62200000000001</c:v>
                </c:pt>
                <c:pt idx="26016">
                  <c:v>353.62400000000002</c:v>
                </c:pt>
                <c:pt idx="26017">
                  <c:v>353.62700000000001</c:v>
                </c:pt>
                <c:pt idx="26018">
                  <c:v>353.62900000000002</c:v>
                </c:pt>
                <c:pt idx="26019">
                  <c:v>353.63099999999997</c:v>
                </c:pt>
                <c:pt idx="26020">
                  <c:v>353.63299999999998</c:v>
                </c:pt>
                <c:pt idx="26021">
                  <c:v>353.63600000000002</c:v>
                </c:pt>
                <c:pt idx="26022">
                  <c:v>353.63900000000001</c:v>
                </c:pt>
                <c:pt idx="26023">
                  <c:v>353.64100000000002</c:v>
                </c:pt>
                <c:pt idx="26024">
                  <c:v>353.64400000000001</c:v>
                </c:pt>
                <c:pt idx="26025">
                  <c:v>353.64699999999999</c:v>
                </c:pt>
                <c:pt idx="26026">
                  <c:v>353.649</c:v>
                </c:pt>
                <c:pt idx="26027">
                  <c:v>353.65199999999999</c:v>
                </c:pt>
                <c:pt idx="26028">
                  <c:v>353.654</c:v>
                </c:pt>
                <c:pt idx="26029">
                  <c:v>353.65600000000001</c:v>
                </c:pt>
                <c:pt idx="26030">
                  <c:v>353.65899999999999</c:v>
                </c:pt>
                <c:pt idx="26031">
                  <c:v>353.67</c:v>
                </c:pt>
                <c:pt idx="26032">
                  <c:v>353.70800000000003</c:v>
                </c:pt>
                <c:pt idx="26033">
                  <c:v>353.78300000000002</c:v>
                </c:pt>
                <c:pt idx="26034">
                  <c:v>353.86399999999998</c:v>
                </c:pt>
                <c:pt idx="26035">
                  <c:v>353.93799999999999</c:v>
                </c:pt>
                <c:pt idx="26036">
                  <c:v>354.00900000000001</c:v>
                </c:pt>
                <c:pt idx="26037">
                  <c:v>354.08300000000003</c:v>
                </c:pt>
                <c:pt idx="26038">
                  <c:v>354.15800000000002</c:v>
                </c:pt>
                <c:pt idx="26039">
                  <c:v>354.20299999999997</c:v>
                </c:pt>
                <c:pt idx="26040">
                  <c:v>354.22800000000001</c:v>
                </c:pt>
                <c:pt idx="26041">
                  <c:v>354.286</c:v>
                </c:pt>
                <c:pt idx="26042">
                  <c:v>354.36399999999998</c:v>
                </c:pt>
                <c:pt idx="26043">
                  <c:v>354.44400000000002</c:v>
                </c:pt>
                <c:pt idx="26044">
                  <c:v>354.51299999999998</c:v>
                </c:pt>
                <c:pt idx="26045">
                  <c:v>354.57</c:v>
                </c:pt>
                <c:pt idx="26046">
                  <c:v>354.62</c:v>
                </c:pt>
                <c:pt idx="26047">
                  <c:v>354.666</c:v>
                </c:pt>
                <c:pt idx="26048">
                  <c:v>354.71</c:v>
                </c:pt>
                <c:pt idx="26049">
                  <c:v>354.75400000000002</c:v>
                </c:pt>
                <c:pt idx="26050">
                  <c:v>354.78800000000001</c:v>
                </c:pt>
                <c:pt idx="26051">
                  <c:v>354.803</c:v>
                </c:pt>
                <c:pt idx="26052">
                  <c:v>354.80799999999999</c:v>
                </c:pt>
                <c:pt idx="26053">
                  <c:v>354.80900000000003</c:v>
                </c:pt>
                <c:pt idx="26054">
                  <c:v>354.81099999999998</c:v>
                </c:pt>
                <c:pt idx="26055">
                  <c:v>354.81299999999999</c:v>
                </c:pt>
                <c:pt idx="26056">
                  <c:v>354.815</c:v>
                </c:pt>
                <c:pt idx="26057">
                  <c:v>354.81799999999998</c:v>
                </c:pt>
                <c:pt idx="26058">
                  <c:v>354.822</c:v>
                </c:pt>
                <c:pt idx="26059">
                  <c:v>354.82600000000002</c:v>
                </c:pt>
                <c:pt idx="26060">
                  <c:v>354.82799999999997</c:v>
                </c:pt>
                <c:pt idx="26061">
                  <c:v>354.83100000000002</c:v>
                </c:pt>
                <c:pt idx="26062">
                  <c:v>354.83300000000003</c:v>
                </c:pt>
                <c:pt idx="26063">
                  <c:v>354.83499999999998</c:v>
                </c:pt>
                <c:pt idx="26064">
                  <c:v>354.83699999999999</c:v>
                </c:pt>
                <c:pt idx="26065">
                  <c:v>354.84</c:v>
                </c:pt>
                <c:pt idx="26066">
                  <c:v>354.84300000000002</c:v>
                </c:pt>
                <c:pt idx="26067">
                  <c:v>354.84500000000003</c:v>
                </c:pt>
                <c:pt idx="26068">
                  <c:v>354.85</c:v>
                </c:pt>
                <c:pt idx="26069">
                  <c:v>354.86200000000002</c:v>
                </c:pt>
                <c:pt idx="26070">
                  <c:v>354.91300000000001</c:v>
                </c:pt>
                <c:pt idx="26071">
                  <c:v>354.96600000000001</c:v>
                </c:pt>
                <c:pt idx="26072">
                  <c:v>354.98500000000001</c:v>
                </c:pt>
                <c:pt idx="26073">
                  <c:v>354.98700000000002</c:v>
                </c:pt>
                <c:pt idx="26074">
                  <c:v>354.98899999999998</c:v>
                </c:pt>
                <c:pt idx="26075">
                  <c:v>354.99400000000003</c:v>
                </c:pt>
                <c:pt idx="26076">
                  <c:v>354.99799999999999</c:v>
                </c:pt>
                <c:pt idx="26077">
                  <c:v>355.00099999999998</c:v>
                </c:pt>
                <c:pt idx="26078">
                  <c:v>355.00400000000002</c:v>
                </c:pt>
                <c:pt idx="26079">
                  <c:v>355.00799999999998</c:v>
                </c:pt>
                <c:pt idx="26080">
                  <c:v>355.01100000000002</c:v>
                </c:pt>
                <c:pt idx="26081">
                  <c:v>355.01400000000001</c:v>
                </c:pt>
                <c:pt idx="26082">
                  <c:v>355.017</c:v>
                </c:pt>
                <c:pt idx="26083">
                  <c:v>355.02</c:v>
                </c:pt>
                <c:pt idx="26084">
                  <c:v>355.02199999999999</c:v>
                </c:pt>
                <c:pt idx="26085">
                  <c:v>355.02499999999998</c:v>
                </c:pt>
                <c:pt idx="26086">
                  <c:v>355.02800000000002</c:v>
                </c:pt>
                <c:pt idx="26087">
                  <c:v>355.03100000000001</c:v>
                </c:pt>
                <c:pt idx="26088">
                  <c:v>355.03399999999999</c:v>
                </c:pt>
                <c:pt idx="26089">
                  <c:v>355.036</c:v>
                </c:pt>
                <c:pt idx="26090">
                  <c:v>355.03899999999999</c:v>
                </c:pt>
                <c:pt idx="26091">
                  <c:v>355.04199999999997</c:v>
                </c:pt>
                <c:pt idx="26092">
                  <c:v>355.04500000000002</c:v>
                </c:pt>
                <c:pt idx="26093">
                  <c:v>355.04700000000003</c:v>
                </c:pt>
                <c:pt idx="26094">
                  <c:v>355.05</c:v>
                </c:pt>
                <c:pt idx="26095">
                  <c:v>355.05200000000002</c:v>
                </c:pt>
                <c:pt idx="26096">
                  <c:v>355.05399999999997</c:v>
                </c:pt>
                <c:pt idx="26097">
                  <c:v>355.05700000000002</c:v>
                </c:pt>
                <c:pt idx="26098">
                  <c:v>355.06</c:v>
                </c:pt>
                <c:pt idx="26099">
                  <c:v>355.06200000000001</c:v>
                </c:pt>
                <c:pt idx="26100">
                  <c:v>355.065</c:v>
                </c:pt>
                <c:pt idx="26101">
                  <c:v>355.06799999999998</c:v>
                </c:pt>
                <c:pt idx="26102">
                  <c:v>355.07100000000003</c:v>
                </c:pt>
                <c:pt idx="26103">
                  <c:v>355.07299999999998</c:v>
                </c:pt>
                <c:pt idx="26104">
                  <c:v>355.07600000000002</c:v>
                </c:pt>
                <c:pt idx="26105">
                  <c:v>355.07900000000001</c:v>
                </c:pt>
                <c:pt idx="26106">
                  <c:v>355.08199999999999</c:v>
                </c:pt>
                <c:pt idx="26107">
                  <c:v>355.08499999999998</c:v>
                </c:pt>
                <c:pt idx="26108">
                  <c:v>355.08699999999999</c:v>
                </c:pt>
                <c:pt idx="26109">
                  <c:v>355.09</c:v>
                </c:pt>
                <c:pt idx="26110">
                  <c:v>355.09300000000002</c:v>
                </c:pt>
                <c:pt idx="26111">
                  <c:v>355.096</c:v>
                </c:pt>
                <c:pt idx="26112">
                  <c:v>355.09800000000001</c:v>
                </c:pt>
                <c:pt idx="26113">
                  <c:v>355.101</c:v>
                </c:pt>
                <c:pt idx="26114">
                  <c:v>355.10399999999998</c:v>
                </c:pt>
                <c:pt idx="26115">
                  <c:v>355.10700000000003</c:v>
                </c:pt>
                <c:pt idx="26116">
                  <c:v>355.11</c:v>
                </c:pt>
                <c:pt idx="26117">
                  <c:v>355.11200000000002</c:v>
                </c:pt>
                <c:pt idx="26118">
                  <c:v>355.11500000000001</c:v>
                </c:pt>
                <c:pt idx="26119">
                  <c:v>355.11799999999999</c:v>
                </c:pt>
                <c:pt idx="26120">
                  <c:v>355.12099999999998</c:v>
                </c:pt>
                <c:pt idx="26121">
                  <c:v>355.12299999999999</c:v>
                </c:pt>
                <c:pt idx="26122">
                  <c:v>355.12599999999998</c:v>
                </c:pt>
                <c:pt idx="26123">
                  <c:v>355.12900000000002</c:v>
                </c:pt>
                <c:pt idx="26124">
                  <c:v>355.13200000000001</c:v>
                </c:pt>
                <c:pt idx="26125">
                  <c:v>355.13499999999999</c:v>
                </c:pt>
                <c:pt idx="26126">
                  <c:v>355.137</c:v>
                </c:pt>
                <c:pt idx="26127">
                  <c:v>355.14</c:v>
                </c:pt>
                <c:pt idx="26128">
                  <c:v>355.14299999999997</c:v>
                </c:pt>
                <c:pt idx="26129">
                  <c:v>355.14600000000002</c:v>
                </c:pt>
                <c:pt idx="26130">
                  <c:v>355.14800000000002</c:v>
                </c:pt>
                <c:pt idx="26131">
                  <c:v>355.15100000000001</c:v>
                </c:pt>
                <c:pt idx="26132">
                  <c:v>355.154</c:v>
                </c:pt>
                <c:pt idx="26133">
                  <c:v>355.15699999999998</c:v>
                </c:pt>
                <c:pt idx="26134">
                  <c:v>355.16</c:v>
                </c:pt>
                <c:pt idx="26135">
                  <c:v>355.16199999999998</c:v>
                </c:pt>
                <c:pt idx="26136">
                  <c:v>355.16500000000002</c:v>
                </c:pt>
                <c:pt idx="26137">
                  <c:v>355.16800000000001</c:v>
                </c:pt>
                <c:pt idx="26138">
                  <c:v>355.17099999999999</c:v>
                </c:pt>
                <c:pt idx="26139">
                  <c:v>355.173</c:v>
                </c:pt>
                <c:pt idx="26140">
                  <c:v>355.17599999999999</c:v>
                </c:pt>
                <c:pt idx="26141">
                  <c:v>355.17899999999997</c:v>
                </c:pt>
                <c:pt idx="26142">
                  <c:v>355.18200000000002</c:v>
                </c:pt>
                <c:pt idx="26143">
                  <c:v>355.185</c:v>
                </c:pt>
                <c:pt idx="26144">
                  <c:v>355.18700000000001</c:v>
                </c:pt>
                <c:pt idx="26145">
                  <c:v>355.19</c:v>
                </c:pt>
                <c:pt idx="26146">
                  <c:v>355.19299999999998</c:v>
                </c:pt>
                <c:pt idx="26147">
                  <c:v>355.19600000000003</c:v>
                </c:pt>
                <c:pt idx="26148">
                  <c:v>355.19799999999998</c:v>
                </c:pt>
                <c:pt idx="26149">
                  <c:v>355.20100000000002</c:v>
                </c:pt>
                <c:pt idx="26150">
                  <c:v>355.20400000000001</c:v>
                </c:pt>
                <c:pt idx="26151">
                  <c:v>355.20699999999999</c:v>
                </c:pt>
                <c:pt idx="26152">
                  <c:v>355.21</c:v>
                </c:pt>
                <c:pt idx="26153">
                  <c:v>355.21199999999999</c:v>
                </c:pt>
                <c:pt idx="26154">
                  <c:v>355.21499999999997</c:v>
                </c:pt>
                <c:pt idx="26155">
                  <c:v>355.22</c:v>
                </c:pt>
                <c:pt idx="26156">
                  <c:v>355.25299999999999</c:v>
                </c:pt>
                <c:pt idx="26157">
                  <c:v>355.28199999999998</c:v>
                </c:pt>
                <c:pt idx="26158">
                  <c:v>355.298</c:v>
                </c:pt>
                <c:pt idx="26159">
                  <c:v>355.315</c:v>
                </c:pt>
                <c:pt idx="26160">
                  <c:v>355.32600000000002</c:v>
                </c:pt>
                <c:pt idx="26161">
                  <c:v>355.32900000000001</c:v>
                </c:pt>
                <c:pt idx="26162">
                  <c:v>355.33100000000002</c:v>
                </c:pt>
                <c:pt idx="26163">
                  <c:v>355.334</c:v>
                </c:pt>
                <c:pt idx="26164">
                  <c:v>355.33600000000001</c:v>
                </c:pt>
                <c:pt idx="26165">
                  <c:v>355.33800000000002</c:v>
                </c:pt>
                <c:pt idx="26166">
                  <c:v>355.34</c:v>
                </c:pt>
                <c:pt idx="26167">
                  <c:v>355.34300000000002</c:v>
                </c:pt>
                <c:pt idx="26168">
                  <c:v>355.34500000000003</c:v>
                </c:pt>
                <c:pt idx="26169">
                  <c:v>355.34699999999998</c:v>
                </c:pt>
                <c:pt idx="26170">
                  <c:v>355.34899999999999</c:v>
                </c:pt>
                <c:pt idx="26171">
                  <c:v>355.351</c:v>
                </c:pt>
                <c:pt idx="26172">
                  <c:v>355.35399999999998</c:v>
                </c:pt>
                <c:pt idx="26173">
                  <c:v>355.35599999999999</c:v>
                </c:pt>
                <c:pt idx="26174">
                  <c:v>355.35899999999998</c:v>
                </c:pt>
                <c:pt idx="26175">
                  <c:v>355.36200000000002</c:v>
                </c:pt>
                <c:pt idx="26176">
                  <c:v>355.36500000000001</c:v>
                </c:pt>
                <c:pt idx="26177">
                  <c:v>355.36700000000002</c:v>
                </c:pt>
                <c:pt idx="26178">
                  <c:v>355.36900000000003</c:v>
                </c:pt>
                <c:pt idx="26179">
                  <c:v>355.37099999999998</c:v>
                </c:pt>
                <c:pt idx="26180">
                  <c:v>355.37400000000002</c:v>
                </c:pt>
                <c:pt idx="26181">
                  <c:v>355.37599999999998</c:v>
                </c:pt>
                <c:pt idx="26182">
                  <c:v>355.37799999999999</c:v>
                </c:pt>
                <c:pt idx="26183">
                  <c:v>355.38</c:v>
                </c:pt>
                <c:pt idx="26184">
                  <c:v>355.38299999999998</c:v>
                </c:pt>
                <c:pt idx="26185">
                  <c:v>355.38499999999999</c:v>
                </c:pt>
                <c:pt idx="26186">
                  <c:v>355.387</c:v>
                </c:pt>
                <c:pt idx="26187">
                  <c:v>355.38900000000001</c:v>
                </c:pt>
                <c:pt idx="26188">
                  <c:v>355.392</c:v>
                </c:pt>
                <c:pt idx="26189">
                  <c:v>355.39400000000001</c:v>
                </c:pt>
                <c:pt idx="26190">
                  <c:v>355.39600000000002</c:v>
                </c:pt>
                <c:pt idx="26191">
                  <c:v>355.39800000000002</c:v>
                </c:pt>
                <c:pt idx="26192">
                  <c:v>355.4</c:v>
                </c:pt>
                <c:pt idx="26193">
                  <c:v>355.40300000000002</c:v>
                </c:pt>
                <c:pt idx="26194">
                  <c:v>355.40499999999997</c:v>
                </c:pt>
                <c:pt idx="26195">
                  <c:v>355.40800000000002</c:v>
                </c:pt>
                <c:pt idx="26196">
                  <c:v>355.41</c:v>
                </c:pt>
                <c:pt idx="26197">
                  <c:v>355.41199999999998</c:v>
                </c:pt>
                <c:pt idx="26198">
                  <c:v>355.41399999999999</c:v>
                </c:pt>
                <c:pt idx="26199">
                  <c:v>355.416</c:v>
                </c:pt>
                <c:pt idx="26200">
                  <c:v>355.41899999999998</c:v>
                </c:pt>
                <c:pt idx="26201">
                  <c:v>355.42099999999999</c:v>
                </c:pt>
                <c:pt idx="26202">
                  <c:v>355.423</c:v>
                </c:pt>
                <c:pt idx="26203">
                  <c:v>355.42500000000001</c:v>
                </c:pt>
                <c:pt idx="26204">
                  <c:v>355.428</c:v>
                </c:pt>
                <c:pt idx="26205">
                  <c:v>355.43</c:v>
                </c:pt>
                <c:pt idx="26206">
                  <c:v>355.43200000000002</c:v>
                </c:pt>
                <c:pt idx="26207">
                  <c:v>355.43400000000003</c:v>
                </c:pt>
                <c:pt idx="26208">
                  <c:v>355.43700000000001</c:v>
                </c:pt>
                <c:pt idx="26209">
                  <c:v>355.43900000000002</c:v>
                </c:pt>
                <c:pt idx="26210">
                  <c:v>355.44099999999997</c:v>
                </c:pt>
                <c:pt idx="26211">
                  <c:v>355.44299999999998</c:v>
                </c:pt>
                <c:pt idx="26212">
                  <c:v>355.44600000000003</c:v>
                </c:pt>
                <c:pt idx="26213">
                  <c:v>355.44799999999998</c:v>
                </c:pt>
                <c:pt idx="26214">
                  <c:v>355.45100000000002</c:v>
                </c:pt>
                <c:pt idx="26215">
                  <c:v>355.45400000000001</c:v>
                </c:pt>
                <c:pt idx="26216">
                  <c:v>355.45699999999999</c:v>
                </c:pt>
                <c:pt idx="26217">
                  <c:v>355.459</c:v>
                </c:pt>
                <c:pt idx="26218">
                  <c:v>355.46100000000001</c:v>
                </c:pt>
                <c:pt idx="26219">
                  <c:v>355.46300000000002</c:v>
                </c:pt>
                <c:pt idx="26220">
                  <c:v>355.46499999999997</c:v>
                </c:pt>
                <c:pt idx="26221">
                  <c:v>355.46800000000002</c:v>
                </c:pt>
                <c:pt idx="26222">
                  <c:v>355.47</c:v>
                </c:pt>
                <c:pt idx="26223">
                  <c:v>355.47199999999998</c:v>
                </c:pt>
                <c:pt idx="26224">
                  <c:v>355.47399999999999</c:v>
                </c:pt>
                <c:pt idx="26225">
                  <c:v>355.47699999999998</c:v>
                </c:pt>
                <c:pt idx="26226">
                  <c:v>355.47899999999998</c:v>
                </c:pt>
                <c:pt idx="26227">
                  <c:v>355.48099999999999</c:v>
                </c:pt>
                <c:pt idx="26228">
                  <c:v>355.483</c:v>
                </c:pt>
                <c:pt idx="26229">
                  <c:v>355.48500000000001</c:v>
                </c:pt>
                <c:pt idx="26230">
                  <c:v>355.488</c:v>
                </c:pt>
                <c:pt idx="26231">
                  <c:v>355.50599999999997</c:v>
                </c:pt>
                <c:pt idx="26232">
                  <c:v>355.54300000000001</c:v>
                </c:pt>
                <c:pt idx="26233">
                  <c:v>355.577</c:v>
                </c:pt>
                <c:pt idx="26234">
                  <c:v>355.60700000000003</c:v>
                </c:pt>
                <c:pt idx="26235">
                  <c:v>355.63</c:v>
                </c:pt>
                <c:pt idx="26236">
                  <c:v>355.64699999999999</c:v>
                </c:pt>
                <c:pt idx="26237">
                  <c:v>355.661</c:v>
                </c:pt>
                <c:pt idx="26238">
                  <c:v>355.69200000000001</c:v>
                </c:pt>
                <c:pt idx="26239">
                  <c:v>355.72800000000001</c:v>
                </c:pt>
                <c:pt idx="26240">
                  <c:v>355.73700000000002</c:v>
                </c:pt>
                <c:pt idx="26241">
                  <c:v>355.74099999999999</c:v>
                </c:pt>
                <c:pt idx="26242">
                  <c:v>355.74400000000003</c:v>
                </c:pt>
                <c:pt idx="26243">
                  <c:v>355.74700000000001</c:v>
                </c:pt>
                <c:pt idx="26244">
                  <c:v>355.74900000000002</c:v>
                </c:pt>
                <c:pt idx="26245">
                  <c:v>355.75200000000001</c:v>
                </c:pt>
                <c:pt idx="26246">
                  <c:v>355.75400000000002</c:v>
                </c:pt>
                <c:pt idx="26247">
                  <c:v>355.75599999999997</c:v>
                </c:pt>
                <c:pt idx="26248">
                  <c:v>355.75799999999998</c:v>
                </c:pt>
                <c:pt idx="26249">
                  <c:v>355.76100000000002</c:v>
                </c:pt>
                <c:pt idx="26250">
                  <c:v>355.76299999999998</c:v>
                </c:pt>
                <c:pt idx="26251">
                  <c:v>355.76499999999999</c:v>
                </c:pt>
                <c:pt idx="26252">
                  <c:v>355.767</c:v>
                </c:pt>
                <c:pt idx="26253">
                  <c:v>355.77</c:v>
                </c:pt>
                <c:pt idx="26254">
                  <c:v>355.77199999999999</c:v>
                </c:pt>
                <c:pt idx="26255">
                  <c:v>355.774</c:v>
                </c:pt>
                <c:pt idx="26256">
                  <c:v>355.77600000000001</c:v>
                </c:pt>
                <c:pt idx="26257">
                  <c:v>355.77800000000002</c:v>
                </c:pt>
                <c:pt idx="26258">
                  <c:v>355.78100000000001</c:v>
                </c:pt>
                <c:pt idx="26259">
                  <c:v>355.78300000000002</c:v>
                </c:pt>
                <c:pt idx="26260">
                  <c:v>355.78500000000003</c:v>
                </c:pt>
                <c:pt idx="26261">
                  <c:v>355.78699999999998</c:v>
                </c:pt>
                <c:pt idx="26262">
                  <c:v>355.79</c:v>
                </c:pt>
                <c:pt idx="26263">
                  <c:v>355.79199999999997</c:v>
                </c:pt>
                <c:pt idx="26264">
                  <c:v>355.79399999999998</c:v>
                </c:pt>
                <c:pt idx="26265">
                  <c:v>355.79599999999999</c:v>
                </c:pt>
                <c:pt idx="26266">
                  <c:v>355.798</c:v>
                </c:pt>
                <c:pt idx="26267">
                  <c:v>355.80099999999999</c:v>
                </c:pt>
                <c:pt idx="26268">
                  <c:v>355.803</c:v>
                </c:pt>
                <c:pt idx="26269">
                  <c:v>355.80500000000001</c:v>
                </c:pt>
                <c:pt idx="26270">
                  <c:v>355.80700000000002</c:v>
                </c:pt>
                <c:pt idx="26271">
                  <c:v>355.80900000000003</c:v>
                </c:pt>
                <c:pt idx="26272">
                  <c:v>355.81200000000001</c:v>
                </c:pt>
                <c:pt idx="26273">
                  <c:v>355.81400000000002</c:v>
                </c:pt>
                <c:pt idx="26274">
                  <c:v>355.81599999999997</c:v>
                </c:pt>
                <c:pt idx="26275">
                  <c:v>355.81799999999998</c:v>
                </c:pt>
                <c:pt idx="26276">
                  <c:v>355.82100000000003</c:v>
                </c:pt>
                <c:pt idx="26277">
                  <c:v>355.82299999999998</c:v>
                </c:pt>
                <c:pt idx="26278">
                  <c:v>355.82499999999999</c:v>
                </c:pt>
                <c:pt idx="26279">
                  <c:v>355.827</c:v>
                </c:pt>
                <c:pt idx="26280">
                  <c:v>355.82900000000001</c:v>
                </c:pt>
                <c:pt idx="26281">
                  <c:v>355.83199999999999</c:v>
                </c:pt>
                <c:pt idx="26282">
                  <c:v>355.834</c:v>
                </c:pt>
                <c:pt idx="26283">
                  <c:v>355.83600000000001</c:v>
                </c:pt>
                <c:pt idx="26284">
                  <c:v>355.83800000000002</c:v>
                </c:pt>
                <c:pt idx="26285">
                  <c:v>355.84100000000001</c:v>
                </c:pt>
                <c:pt idx="26286">
                  <c:v>355.84300000000002</c:v>
                </c:pt>
                <c:pt idx="26287">
                  <c:v>355.84500000000003</c:v>
                </c:pt>
                <c:pt idx="26288">
                  <c:v>355.84699999999998</c:v>
                </c:pt>
                <c:pt idx="26289">
                  <c:v>355.84899999999999</c:v>
                </c:pt>
                <c:pt idx="26290">
                  <c:v>355.85199999999998</c:v>
                </c:pt>
                <c:pt idx="26291">
                  <c:v>355.85399999999998</c:v>
                </c:pt>
                <c:pt idx="26292">
                  <c:v>355.85599999999999</c:v>
                </c:pt>
                <c:pt idx="26293">
                  <c:v>355.858</c:v>
                </c:pt>
                <c:pt idx="26294">
                  <c:v>355.86099999999999</c:v>
                </c:pt>
                <c:pt idx="26295">
                  <c:v>355.863</c:v>
                </c:pt>
                <c:pt idx="26296">
                  <c:v>355.86500000000001</c:v>
                </c:pt>
                <c:pt idx="26297">
                  <c:v>355.86700000000002</c:v>
                </c:pt>
                <c:pt idx="26298">
                  <c:v>355.86900000000003</c:v>
                </c:pt>
                <c:pt idx="26299">
                  <c:v>355.87200000000001</c:v>
                </c:pt>
                <c:pt idx="26300">
                  <c:v>355.87400000000002</c:v>
                </c:pt>
                <c:pt idx="26301">
                  <c:v>355.87599999999998</c:v>
                </c:pt>
                <c:pt idx="26302">
                  <c:v>355.87799999999999</c:v>
                </c:pt>
                <c:pt idx="26303">
                  <c:v>355.88099999999997</c:v>
                </c:pt>
                <c:pt idx="26304">
                  <c:v>355.88299999999998</c:v>
                </c:pt>
                <c:pt idx="26305">
                  <c:v>355.88499999999999</c:v>
                </c:pt>
                <c:pt idx="26306">
                  <c:v>355.88900000000001</c:v>
                </c:pt>
                <c:pt idx="26307">
                  <c:v>355.90499999999997</c:v>
                </c:pt>
                <c:pt idx="26308">
                  <c:v>355.94</c:v>
                </c:pt>
                <c:pt idx="26309">
                  <c:v>355.96199999999999</c:v>
                </c:pt>
                <c:pt idx="26310">
                  <c:v>355.96499999999997</c:v>
                </c:pt>
                <c:pt idx="26311">
                  <c:v>355.96699999999998</c:v>
                </c:pt>
                <c:pt idx="26312">
                  <c:v>355.97</c:v>
                </c:pt>
                <c:pt idx="26313">
                  <c:v>355.97300000000001</c:v>
                </c:pt>
                <c:pt idx="26314">
                  <c:v>355.97500000000002</c:v>
                </c:pt>
                <c:pt idx="26315">
                  <c:v>355.97699999999998</c:v>
                </c:pt>
                <c:pt idx="26316">
                  <c:v>355.98</c:v>
                </c:pt>
                <c:pt idx="26317">
                  <c:v>355.98200000000003</c:v>
                </c:pt>
                <c:pt idx="26318">
                  <c:v>356.00099999999998</c:v>
                </c:pt>
                <c:pt idx="26319">
                  <c:v>356.03300000000002</c:v>
                </c:pt>
                <c:pt idx="26320">
                  <c:v>356.05900000000003</c:v>
                </c:pt>
                <c:pt idx="26321">
                  <c:v>356.07799999999997</c:v>
                </c:pt>
                <c:pt idx="26322">
                  <c:v>356.089</c:v>
                </c:pt>
                <c:pt idx="26323">
                  <c:v>356.09100000000001</c:v>
                </c:pt>
                <c:pt idx="26324">
                  <c:v>356.09300000000002</c:v>
                </c:pt>
                <c:pt idx="26325">
                  <c:v>356.09500000000003</c:v>
                </c:pt>
                <c:pt idx="26326">
                  <c:v>356.09699999999998</c:v>
                </c:pt>
                <c:pt idx="26327">
                  <c:v>356.1</c:v>
                </c:pt>
                <c:pt idx="26328">
                  <c:v>356.10199999999998</c:v>
                </c:pt>
                <c:pt idx="26329">
                  <c:v>356.10300000000001</c:v>
                </c:pt>
                <c:pt idx="26330">
                  <c:v>356.108</c:v>
                </c:pt>
                <c:pt idx="26331">
                  <c:v>356.11700000000002</c:v>
                </c:pt>
                <c:pt idx="26332">
                  <c:v>356.12799999999999</c:v>
                </c:pt>
                <c:pt idx="26333">
                  <c:v>356.13</c:v>
                </c:pt>
                <c:pt idx="26334">
                  <c:v>356.13499999999999</c:v>
                </c:pt>
                <c:pt idx="26335">
                  <c:v>356.15600000000001</c:v>
                </c:pt>
                <c:pt idx="26336">
                  <c:v>356.17</c:v>
                </c:pt>
                <c:pt idx="26337">
                  <c:v>356.17500000000001</c:v>
                </c:pt>
                <c:pt idx="26338">
                  <c:v>356.178</c:v>
                </c:pt>
                <c:pt idx="26339">
                  <c:v>356.18099999999998</c:v>
                </c:pt>
                <c:pt idx="26340">
                  <c:v>356.18299999999999</c:v>
                </c:pt>
                <c:pt idx="26341">
                  <c:v>356.18599999999998</c:v>
                </c:pt>
                <c:pt idx="26342">
                  <c:v>356.18799999999999</c:v>
                </c:pt>
                <c:pt idx="26343">
                  <c:v>356.19</c:v>
                </c:pt>
                <c:pt idx="26344">
                  <c:v>356.19200000000001</c:v>
                </c:pt>
                <c:pt idx="26345">
                  <c:v>356.19400000000002</c:v>
                </c:pt>
                <c:pt idx="26346">
                  <c:v>356.19600000000003</c:v>
                </c:pt>
                <c:pt idx="26347">
                  <c:v>356.19799999999998</c:v>
                </c:pt>
                <c:pt idx="26348">
                  <c:v>356.20100000000002</c:v>
                </c:pt>
                <c:pt idx="26349">
                  <c:v>356.20299999999997</c:v>
                </c:pt>
                <c:pt idx="26350">
                  <c:v>356.20600000000002</c:v>
                </c:pt>
                <c:pt idx="26351">
                  <c:v>356.209</c:v>
                </c:pt>
                <c:pt idx="26352">
                  <c:v>356.21100000000001</c:v>
                </c:pt>
                <c:pt idx="26353">
                  <c:v>356.214</c:v>
                </c:pt>
                <c:pt idx="26354">
                  <c:v>356.21600000000001</c:v>
                </c:pt>
                <c:pt idx="26355">
                  <c:v>356.21800000000002</c:v>
                </c:pt>
                <c:pt idx="26356">
                  <c:v>356.221</c:v>
                </c:pt>
                <c:pt idx="26357">
                  <c:v>356.22399999999999</c:v>
                </c:pt>
                <c:pt idx="26358">
                  <c:v>356.226</c:v>
                </c:pt>
                <c:pt idx="26359">
                  <c:v>356.22899999999998</c:v>
                </c:pt>
                <c:pt idx="26360">
                  <c:v>356.23200000000003</c:v>
                </c:pt>
                <c:pt idx="26361">
                  <c:v>356.23500000000001</c:v>
                </c:pt>
                <c:pt idx="26362">
                  <c:v>356.238</c:v>
                </c:pt>
                <c:pt idx="26363">
                  <c:v>356.24</c:v>
                </c:pt>
                <c:pt idx="26364">
                  <c:v>356.24299999999999</c:v>
                </c:pt>
                <c:pt idx="26365">
                  <c:v>356.24599999999998</c:v>
                </c:pt>
                <c:pt idx="26366">
                  <c:v>356.24900000000002</c:v>
                </c:pt>
                <c:pt idx="26367">
                  <c:v>356.25099999999998</c:v>
                </c:pt>
                <c:pt idx="26368">
                  <c:v>356.25400000000002</c:v>
                </c:pt>
                <c:pt idx="26369">
                  <c:v>356.25700000000001</c:v>
                </c:pt>
                <c:pt idx="26370">
                  <c:v>356.26</c:v>
                </c:pt>
                <c:pt idx="26371">
                  <c:v>356.262</c:v>
                </c:pt>
                <c:pt idx="26372">
                  <c:v>356.26499999999999</c:v>
                </c:pt>
                <c:pt idx="26373">
                  <c:v>356.26799999999997</c:v>
                </c:pt>
                <c:pt idx="26374">
                  <c:v>356.29</c:v>
                </c:pt>
                <c:pt idx="26375">
                  <c:v>356.32600000000002</c:v>
                </c:pt>
                <c:pt idx="26376">
                  <c:v>356.35500000000002</c:v>
                </c:pt>
                <c:pt idx="26377">
                  <c:v>356.38200000000001</c:v>
                </c:pt>
                <c:pt idx="26378">
                  <c:v>356.39699999999999</c:v>
                </c:pt>
                <c:pt idx="26379">
                  <c:v>356.4</c:v>
                </c:pt>
                <c:pt idx="26380">
                  <c:v>356.40300000000002</c:v>
                </c:pt>
                <c:pt idx="26381">
                  <c:v>356.40600000000001</c:v>
                </c:pt>
                <c:pt idx="26382">
                  <c:v>356.40800000000002</c:v>
                </c:pt>
                <c:pt idx="26383">
                  <c:v>356.411</c:v>
                </c:pt>
                <c:pt idx="26384">
                  <c:v>356.41399999999999</c:v>
                </c:pt>
                <c:pt idx="26385">
                  <c:v>356.41699999999997</c:v>
                </c:pt>
                <c:pt idx="26386">
                  <c:v>356.41899999999998</c:v>
                </c:pt>
                <c:pt idx="26387">
                  <c:v>356.42099999999999</c:v>
                </c:pt>
                <c:pt idx="26388">
                  <c:v>356.42399999999998</c:v>
                </c:pt>
                <c:pt idx="26389">
                  <c:v>356.42700000000002</c:v>
                </c:pt>
                <c:pt idx="26390">
                  <c:v>356.43</c:v>
                </c:pt>
                <c:pt idx="26391">
                  <c:v>356.43200000000002</c:v>
                </c:pt>
                <c:pt idx="26392">
                  <c:v>356.435</c:v>
                </c:pt>
                <c:pt idx="26393">
                  <c:v>356.43700000000001</c:v>
                </c:pt>
                <c:pt idx="26394">
                  <c:v>356.44</c:v>
                </c:pt>
                <c:pt idx="26395">
                  <c:v>356.44200000000001</c:v>
                </c:pt>
                <c:pt idx="26396">
                  <c:v>356.44400000000002</c:v>
                </c:pt>
                <c:pt idx="26397">
                  <c:v>356.44600000000003</c:v>
                </c:pt>
                <c:pt idx="26398">
                  <c:v>356.44799999999998</c:v>
                </c:pt>
                <c:pt idx="26399">
                  <c:v>356.45100000000002</c:v>
                </c:pt>
                <c:pt idx="26400">
                  <c:v>356.45400000000001</c:v>
                </c:pt>
                <c:pt idx="26401">
                  <c:v>356.45600000000002</c:v>
                </c:pt>
                <c:pt idx="26402">
                  <c:v>356.459</c:v>
                </c:pt>
                <c:pt idx="26403">
                  <c:v>356.46100000000001</c:v>
                </c:pt>
                <c:pt idx="26404">
                  <c:v>356.464</c:v>
                </c:pt>
                <c:pt idx="26405">
                  <c:v>356.46699999999998</c:v>
                </c:pt>
                <c:pt idx="26406">
                  <c:v>356.46899999999999</c:v>
                </c:pt>
                <c:pt idx="26407">
                  <c:v>356.47199999999998</c:v>
                </c:pt>
                <c:pt idx="26408">
                  <c:v>356.47500000000002</c:v>
                </c:pt>
                <c:pt idx="26409">
                  <c:v>356.49</c:v>
                </c:pt>
                <c:pt idx="26410">
                  <c:v>356.52499999999998</c:v>
                </c:pt>
                <c:pt idx="26411">
                  <c:v>356.55200000000002</c:v>
                </c:pt>
                <c:pt idx="26412">
                  <c:v>356.56299999999999</c:v>
                </c:pt>
                <c:pt idx="26413">
                  <c:v>356.565</c:v>
                </c:pt>
                <c:pt idx="26414">
                  <c:v>356.56799999999998</c:v>
                </c:pt>
                <c:pt idx="26415">
                  <c:v>356.57100000000003</c:v>
                </c:pt>
                <c:pt idx="26416">
                  <c:v>356.57400000000001</c:v>
                </c:pt>
                <c:pt idx="26417">
                  <c:v>356.577</c:v>
                </c:pt>
                <c:pt idx="26418">
                  <c:v>356.57900000000001</c:v>
                </c:pt>
                <c:pt idx="26419">
                  <c:v>356.58199999999999</c:v>
                </c:pt>
                <c:pt idx="26420">
                  <c:v>356.58499999999998</c:v>
                </c:pt>
                <c:pt idx="26421">
                  <c:v>356.58800000000002</c:v>
                </c:pt>
                <c:pt idx="26422">
                  <c:v>356.59</c:v>
                </c:pt>
                <c:pt idx="26423">
                  <c:v>356.59300000000002</c:v>
                </c:pt>
                <c:pt idx="26424">
                  <c:v>356.596</c:v>
                </c:pt>
                <c:pt idx="26425">
                  <c:v>356.59899999999999</c:v>
                </c:pt>
                <c:pt idx="26426">
                  <c:v>356.60199999999998</c:v>
                </c:pt>
                <c:pt idx="26427">
                  <c:v>356.60399999999998</c:v>
                </c:pt>
                <c:pt idx="26428">
                  <c:v>356.60700000000003</c:v>
                </c:pt>
                <c:pt idx="26429">
                  <c:v>356.61</c:v>
                </c:pt>
                <c:pt idx="26430">
                  <c:v>356.613</c:v>
                </c:pt>
                <c:pt idx="26431">
                  <c:v>356.61500000000001</c:v>
                </c:pt>
                <c:pt idx="26432">
                  <c:v>356.61799999999999</c:v>
                </c:pt>
                <c:pt idx="26433">
                  <c:v>356.62099999999998</c:v>
                </c:pt>
                <c:pt idx="26434">
                  <c:v>356.62400000000002</c:v>
                </c:pt>
                <c:pt idx="26435">
                  <c:v>356.62700000000001</c:v>
                </c:pt>
                <c:pt idx="26436">
                  <c:v>356.62900000000002</c:v>
                </c:pt>
                <c:pt idx="26437">
                  <c:v>356.63200000000001</c:v>
                </c:pt>
                <c:pt idx="26438">
                  <c:v>356.64699999999999</c:v>
                </c:pt>
                <c:pt idx="26439">
                  <c:v>356.67200000000003</c:v>
                </c:pt>
                <c:pt idx="26440">
                  <c:v>356.702</c:v>
                </c:pt>
                <c:pt idx="26441">
                  <c:v>356.721</c:v>
                </c:pt>
                <c:pt idx="26442">
                  <c:v>356.72300000000001</c:v>
                </c:pt>
                <c:pt idx="26443">
                  <c:v>356.726</c:v>
                </c:pt>
                <c:pt idx="26444">
                  <c:v>356.72899999999998</c:v>
                </c:pt>
                <c:pt idx="26445">
                  <c:v>356.73200000000003</c:v>
                </c:pt>
                <c:pt idx="26446">
                  <c:v>356.73399999999998</c:v>
                </c:pt>
                <c:pt idx="26447">
                  <c:v>356.73700000000002</c:v>
                </c:pt>
                <c:pt idx="26448">
                  <c:v>356.74</c:v>
                </c:pt>
                <c:pt idx="26449">
                  <c:v>356.74299999999999</c:v>
                </c:pt>
                <c:pt idx="26450">
                  <c:v>356.74599999999998</c:v>
                </c:pt>
                <c:pt idx="26451">
                  <c:v>356.74799999999999</c:v>
                </c:pt>
                <c:pt idx="26452">
                  <c:v>356.75099999999998</c:v>
                </c:pt>
                <c:pt idx="26453">
                  <c:v>356.75400000000002</c:v>
                </c:pt>
                <c:pt idx="26454">
                  <c:v>356.75700000000001</c:v>
                </c:pt>
                <c:pt idx="26455">
                  <c:v>356.75900000000001</c:v>
                </c:pt>
                <c:pt idx="26456">
                  <c:v>356.76100000000002</c:v>
                </c:pt>
                <c:pt idx="26457">
                  <c:v>356.76299999999998</c:v>
                </c:pt>
                <c:pt idx="26458">
                  <c:v>356.76600000000002</c:v>
                </c:pt>
                <c:pt idx="26459">
                  <c:v>356.76799999999997</c:v>
                </c:pt>
                <c:pt idx="26460">
                  <c:v>356.77100000000002</c:v>
                </c:pt>
                <c:pt idx="26461">
                  <c:v>356.77300000000002</c:v>
                </c:pt>
                <c:pt idx="26462">
                  <c:v>356.77600000000001</c:v>
                </c:pt>
                <c:pt idx="26463">
                  <c:v>356.77800000000002</c:v>
                </c:pt>
                <c:pt idx="26464">
                  <c:v>356.78100000000001</c:v>
                </c:pt>
                <c:pt idx="26465">
                  <c:v>356.78399999999999</c:v>
                </c:pt>
                <c:pt idx="26466">
                  <c:v>356.78699999999998</c:v>
                </c:pt>
                <c:pt idx="26467">
                  <c:v>356.78899999999999</c:v>
                </c:pt>
                <c:pt idx="26468">
                  <c:v>356.79199999999997</c:v>
                </c:pt>
                <c:pt idx="26469">
                  <c:v>356.79500000000002</c:v>
                </c:pt>
                <c:pt idx="26470">
                  <c:v>356.798</c:v>
                </c:pt>
                <c:pt idx="26471">
                  <c:v>356.8</c:v>
                </c:pt>
                <c:pt idx="26472">
                  <c:v>356.803</c:v>
                </c:pt>
                <c:pt idx="26473">
                  <c:v>356.80500000000001</c:v>
                </c:pt>
                <c:pt idx="26474">
                  <c:v>356.80700000000002</c:v>
                </c:pt>
                <c:pt idx="26475">
                  <c:v>356.81</c:v>
                </c:pt>
                <c:pt idx="26476">
                  <c:v>356.81200000000001</c:v>
                </c:pt>
                <c:pt idx="26477">
                  <c:v>356.81400000000002</c:v>
                </c:pt>
                <c:pt idx="26478">
                  <c:v>356.81599999999997</c:v>
                </c:pt>
                <c:pt idx="26479">
                  <c:v>356.81900000000002</c:v>
                </c:pt>
                <c:pt idx="26480">
                  <c:v>356.822</c:v>
                </c:pt>
                <c:pt idx="26481">
                  <c:v>356.82499999999999</c:v>
                </c:pt>
                <c:pt idx="26482">
                  <c:v>356.827</c:v>
                </c:pt>
                <c:pt idx="26483">
                  <c:v>356.84699999999998</c:v>
                </c:pt>
                <c:pt idx="26484">
                  <c:v>356.87099999999998</c:v>
                </c:pt>
                <c:pt idx="26485">
                  <c:v>356.89100000000002</c:v>
                </c:pt>
                <c:pt idx="26486">
                  <c:v>356.90800000000002</c:v>
                </c:pt>
                <c:pt idx="26487">
                  <c:v>356.93400000000003</c:v>
                </c:pt>
                <c:pt idx="26488">
                  <c:v>356.96499999999997</c:v>
                </c:pt>
                <c:pt idx="26489">
                  <c:v>356.98399999999998</c:v>
                </c:pt>
                <c:pt idx="26490">
                  <c:v>356.99099999999999</c:v>
                </c:pt>
                <c:pt idx="26491">
                  <c:v>356.99400000000003</c:v>
                </c:pt>
                <c:pt idx="26492">
                  <c:v>357.00799999999998</c:v>
                </c:pt>
                <c:pt idx="26493">
                  <c:v>357.017</c:v>
                </c:pt>
                <c:pt idx="26494">
                  <c:v>357.02100000000002</c:v>
                </c:pt>
                <c:pt idx="26495">
                  <c:v>357.024</c:v>
                </c:pt>
                <c:pt idx="26496">
                  <c:v>357.02699999999999</c:v>
                </c:pt>
                <c:pt idx="26497">
                  <c:v>357.03100000000001</c:v>
                </c:pt>
                <c:pt idx="26498">
                  <c:v>357.03399999999999</c:v>
                </c:pt>
                <c:pt idx="26499">
                  <c:v>357.03699999999998</c:v>
                </c:pt>
                <c:pt idx="26500">
                  <c:v>357.04</c:v>
                </c:pt>
                <c:pt idx="26501">
                  <c:v>357.04300000000001</c:v>
                </c:pt>
                <c:pt idx="26502">
                  <c:v>357.04700000000003</c:v>
                </c:pt>
                <c:pt idx="26503">
                  <c:v>357.05200000000002</c:v>
                </c:pt>
                <c:pt idx="26504">
                  <c:v>357.06799999999998</c:v>
                </c:pt>
                <c:pt idx="26505">
                  <c:v>357.10500000000002</c:v>
                </c:pt>
                <c:pt idx="26506">
                  <c:v>357.137</c:v>
                </c:pt>
                <c:pt idx="26507">
                  <c:v>357.16</c:v>
                </c:pt>
                <c:pt idx="26508">
                  <c:v>357.17399999999998</c:v>
                </c:pt>
                <c:pt idx="26509">
                  <c:v>357.178</c:v>
                </c:pt>
                <c:pt idx="26510">
                  <c:v>357.18</c:v>
                </c:pt>
                <c:pt idx="26511">
                  <c:v>357.18299999999999</c:v>
                </c:pt>
                <c:pt idx="26512">
                  <c:v>357.18700000000001</c:v>
                </c:pt>
                <c:pt idx="26513">
                  <c:v>357.19</c:v>
                </c:pt>
                <c:pt idx="26514">
                  <c:v>357.19299999999998</c:v>
                </c:pt>
                <c:pt idx="26515">
                  <c:v>357.19600000000003</c:v>
                </c:pt>
                <c:pt idx="26516">
                  <c:v>357.19900000000001</c:v>
                </c:pt>
                <c:pt idx="26517">
                  <c:v>357.202</c:v>
                </c:pt>
                <c:pt idx="26518">
                  <c:v>357.20499999999998</c:v>
                </c:pt>
                <c:pt idx="26519">
                  <c:v>357.20699999999999</c:v>
                </c:pt>
                <c:pt idx="26520">
                  <c:v>357.209</c:v>
                </c:pt>
                <c:pt idx="26521">
                  <c:v>357.214</c:v>
                </c:pt>
                <c:pt idx="26522">
                  <c:v>357.22</c:v>
                </c:pt>
                <c:pt idx="26523">
                  <c:v>357.226</c:v>
                </c:pt>
                <c:pt idx="26524">
                  <c:v>357.23500000000001</c:v>
                </c:pt>
                <c:pt idx="26525">
                  <c:v>357.24799999999999</c:v>
                </c:pt>
                <c:pt idx="26526">
                  <c:v>357.26299999999998</c:v>
                </c:pt>
                <c:pt idx="26527">
                  <c:v>357.279</c:v>
                </c:pt>
                <c:pt idx="26528">
                  <c:v>357.29500000000002</c:v>
                </c:pt>
                <c:pt idx="26529">
                  <c:v>357.31</c:v>
                </c:pt>
                <c:pt idx="26530">
                  <c:v>357.32600000000002</c:v>
                </c:pt>
                <c:pt idx="26531">
                  <c:v>357.34</c:v>
                </c:pt>
                <c:pt idx="26532">
                  <c:v>357.35599999999999</c:v>
                </c:pt>
                <c:pt idx="26533">
                  <c:v>357.37099999999998</c:v>
                </c:pt>
                <c:pt idx="26534">
                  <c:v>357.387</c:v>
                </c:pt>
                <c:pt idx="26535">
                  <c:v>357.40199999999999</c:v>
                </c:pt>
                <c:pt idx="26536">
                  <c:v>357.41800000000001</c:v>
                </c:pt>
                <c:pt idx="26537">
                  <c:v>357.43299999999999</c:v>
                </c:pt>
                <c:pt idx="26538">
                  <c:v>357.44799999999998</c:v>
                </c:pt>
                <c:pt idx="26539">
                  <c:v>357.464</c:v>
                </c:pt>
                <c:pt idx="26540">
                  <c:v>357.47899999999998</c:v>
                </c:pt>
                <c:pt idx="26541">
                  <c:v>357.495</c:v>
                </c:pt>
                <c:pt idx="26542">
                  <c:v>357.51100000000002</c:v>
                </c:pt>
                <c:pt idx="26543">
                  <c:v>357.52600000000001</c:v>
                </c:pt>
                <c:pt idx="26544">
                  <c:v>357.54199999999997</c:v>
                </c:pt>
                <c:pt idx="26545">
                  <c:v>357.55700000000002</c:v>
                </c:pt>
                <c:pt idx="26546">
                  <c:v>357.57299999999998</c:v>
                </c:pt>
                <c:pt idx="26547">
                  <c:v>357.58800000000002</c:v>
                </c:pt>
                <c:pt idx="26548">
                  <c:v>357.59800000000001</c:v>
                </c:pt>
                <c:pt idx="26549">
                  <c:v>357.60599999999999</c:v>
                </c:pt>
                <c:pt idx="26550">
                  <c:v>357.61399999999998</c:v>
                </c:pt>
                <c:pt idx="26551">
                  <c:v>357.62299999999999</c:v>
                </c:pt>
                <c:pt idx="26552">
                  <c:v>357.63099999999997</c:v>
                </c:pt>
                <c:pt idx="26553">
                  <c:v>357.64</c:v>
                </c:pt>
                <c:pt idx="26554">
                  <c:v>357.65100000000001</c:v>
                </c:pt>
                <c:pt idx="26555">
                  <c:v>357.65800000000002</c:v>
                </c:pt>
                <c:pt idx="26556">
                  <c:v>357.66300000000001</c:v>
                </c:pt>
                <c:pt idx="26557">
                  <c:v>357.66899999999998</c:v>
                </c:pt>
                <c:pt idx="26558">
                  <c:v>357.67500000000001</c:v>
                </c:pt>
                <c:pt idx="26559">
                  <c:v>357.68099999999998</c:v>
                </c:pt>
                <c:pt idx="26560">
                  <c:v>357.68700000000001</c:v>
                </c:pt>
                <c:pt idx="26561">
                  <c:v>357.69200000000001</c:v>
                </c:pt>
                <c:pt idx="26562">
                  <c:v>357.69799999999998</c:v>
                </c:pt>
                <c:pt idx="26563">
                  <c:v>357.70400000000001</c:v>
                </c:pt>
                <c:pt idx="26564">
                  <c:v>357.71</c:v>
                </c:pt>
                <c:pt idx="26565">
                  <c:v>357.71600000000001</c:v>
                </c:pt>
                <c:pt idx="26566">
                  <c:v>357.72199999999998</c:v>
                </c:pt>
                <c:pt idx="26567">
                  <c:v>357.72699999999998</c:v>
                </c:pt>
                <c:pt idx="26568">
                  <c:v>357.733</c:v>
                </c:pt>
                <c:pt idx="26569">
                  <c:v>357.738</c:v>
                </c:pt>
                <c:pt idx="26570">
                  <c:v>357.74200000000002</c:v>
                </c:pt>
                <c:pt idx="26571">
                  <c:v>357.74700000000001</c:v>
                </c:pt>
                <c:pt idx="26572">
                  <c:v>357.75099999999998</c:v>
                </c:pt>
                <c:pt idx="26573">
                  <c:v>357.75599999999997</c:v>
                </c:pt>
                <c:pt idx="26574">
                  <c:v>357.76</c:v>
                </c:pt>
                <c:pt idx="26575">
                  <c:v>357.76499999999999</c:v>
                </c:pt>
                <c:pt idx="26576">
                  <c:v>357.76900000000001</c:v>
                </c:pt>
                <c:pt idx="26577">
                  <c:v>357.774</c:v>
                </c:pt>
                <c:pt idx="26578">
                  <c:v>357.77800000000002</c:v>
                </c:pt>
                <c:pt idx="26579">
                  <c:v>357.78300000000002</c:v>
                </c:pt>
                <c:pt idx="26580">
                  <c:v>357.78800000000001</c:v>
                </c:pt>
                <c:pt idx="26581">
                  <c:v>357.79199999999997</c:v>
                </c:pt>
                <c:pt idx="26582">
                  <c:v>357.79700000000003</c:v>
                </c:pt>
                <c:pt idx="26583">
                  <c:v>357.80099999999999</c:v>
                </c:pt>
                <c:pt idx="26584">
                  <c:v>357.80599999999998</c:v>
                </c:pt>
                <c:pt idx="26585">
                  <c:v>357.81</c:v>
                </c:pt>
                <c:pt idx="26586">
                  <c:v>357.815</c:v>
                </c:pt>
                <c:pt idx="26587">
                  <c:v>357.81900000000002</c:v>
                </c:pt>
                <c:pt idx="26588">
                  <c:v>357.82400000000001</c:v>
                </c:pt>
                <c:pt idx="26589">
                  <c:v>357.82799999999997</c:v>
                </c:pt>
                <c:pt idx="26590">
                  <c:v>357.83300000000003</c:v>
                </c:pt>
                <c:pt idx="26591">
                  <c:v>357.83699999999999</c:v>
                </c:pt>
                <c:pt idx="26592">
                  <c:v>357.84199999999998</c:v>
                </c:pt>
                <c:pt idx="26593">
                  <c:v>357.84699999999998</c:v>
                </c:pt>
                <c:pt idx="26594">
                  <c:v>357.851</c:v>
                </c:pt>
                <c:pt idx="26595">
                  <c:v>357.85599999999999</c:v>
                </c:pt>
                <c:pt idx="26596">
                  <c:v>357.86</c:v>
                </c:pt>
                <c:pt idx="26597">
                  <c:v>357.86500000000001</c:v>
                </c:pt>
                <c:pt idx="26598">
                  <c:v>357.86900000000003</c:v>
                </c:pt>
                <c:pt idx="26599">
                  <c:v>357.87400000000002</c:v>
                </c:pt>
                <c:pt idx="26600">
                  <c:v>357.87799999999999</c:v>
                </c:pt>
                <c:pt idx="26601">
                  <c:v>357.88299999999998</c:v>
                </c:pt>
                <c:pt idx="26602">
                  <c:v>357.887</c:v>
                </c:pt>
                <c:pt idx="26603">
                  <c:v>357.892</c:v>
                </c:pt>
                <c:pt idx="26604">
                  <c:v>357.89600000000002</c:v>
                </c:pt>
                <c:pt idx="26605">
                  <c:v>357.90100000000001</c:v>
                </c:pt>
                <c:pt idx="26606">
                  <c:v>357.90600000000001</c:v>
                </c:pt>
                <c:pt idx="26607">
                  <c:v>357.91</c:v>
                </c:pt>
                <c:pt idx="26608">
                  <c:v>357.91500000000002</c:v>
                </c:pt>
                <c:pt idx="26609">
                  <c:v>357.91899999999998</c:v>
                </c:pt>
                <c:pt idx="26610">
                  <c:v>357.92399999999998</c:v>
                </c:pt>
                <c:pt idx="26611">
                  <c:v>357.928</c:v>
                </c:pt>
                <c:pt idx="26612">
                  <c:v>357.93299999999999</c:v>
                </c:pt>
                <c:pt idx="26613">
                  <c:v>357.93700000000001</c:v>
                </c:pt>
                <c:pt idx="26614">
                  <c:v>357.94200000000001</c:v>
                </c:pt>
                <c:pt idx="26615">
                  <c:v>357.94600000000003</c:v>
                </c:pt>
                <c:pt idx="26616">
                  <c:v>357.95100000000002</c:v>
                </c:pt>
                <c:pt idx="26617">
                  <c:v>357.95499999999998</c:v>
                </c:pt>
                <c:pt idx="26618">
                  <c:v>357.96</c:v>
                </c:pt>
                <c:pt idx="26619">
                  <c:v>357.96499999999997</c:v>
                </c:pt>
                <c:pt idx="26620">
                  <c:v>357.96899999999999</c:v>
                </c:pt>
                <c:pt idx="26621">
                  <c:v>357.97399999999999</c:v>
                </c:pt>
                <c:pt idx="26622">
                  <c:v>357.97800000000001</c:v>
                </c:pt>
                <c:pt idx="26623">
                  <c:v>357.983</c:v>
                </c:pt>
                <c:pt idx="26624">
                  <c:v>357.98700000000002</c:v>
                </c:pt>
                <c:pt idx="26625">
                  <c:v>357.99200000000002</c:v>
                </c:pt>
                <c:pt idx="26626">
                  <c:v>357.99599999999998</c:v>
                </c:pt>
                <c:pt idx="26627">
                  <c:v>358.00099999999998</c:v>
                </c:pt>
                <c:pt idx="26628">
                  <c:v>358.005</c:v>
                </c:pt>
                <c:pt idx="26629">
                  <c:v>358.01</c:v>
                </c:pt>
                <c:pt idx="26630">
                  <c:v>358.01400000000001</c:v>
                </c:pt>
                <c:pt idx="26631">
                  <c:v>358.01900000000001</c:v>
                </c:pt>
                <c:pt idx="26632">
                  <c:v>358.024</c:v>
                </c:pt>
                <c:pt idx="26633">
                  <c:v>358.02800000000002</c:v>
                </c:pt>
                <c:pt idx="26634">
                  <c:v>358.03300000000002</c:v>
                </c:pt>
                <c:pt idx="26635">
                  <c:v>358.03699999999998</c:v>
                </c:pt>
                <c:pt idx="26636">
                  <c:v>358.04199999999997</c:v>
                </c:pt>
                <c:pt idx="26637">
                  <c:v>358.04599999999999</c:v>
                </c:pt>
                <c:pt idx="26638">
                  <c:v>358.05099999999999</c:v>
                </c:pt>
                <c:pt idx="26639">
                  <c:v>358.05500000000001</c:v>
                </c:pt>
                <c:pt idx="26640">
                  <c:v>358.06</c:v>
                </c:pt>
                <c:pt idx="26641">
                  <c:v>358.06400000000002</c:v>
                </c:pt>
                <c:pt idx="26642">
                  <c:v>358.06900000000002</c:v>
                </c:pt>
                <c:pt idx="26643">
                  <c:v>358.07299999999998</c:v>
                </c:pt>
                <c:pt idx="26644">
                  <c:v>358.07799999999997</c:v>
                </c:pt>
                <c:pt idx="26645">
                  <c:v>358.08300000000003</c:v>
                </c:pt>
                <c:pt idx="26646">
                  <c:v>358.08699999999999</c:v>
                </c:pt>
                <c:pt idx="26647">
                  <c:v>358.09199999999998</c:v>
                </c:pt>
                <c:pt idx="26648">
                  <c:v>358.096</c:v>
                </c:pt>
                <c:pt idx="26649">
                  <c:v>358.101</c:v>
                </c:pt>
                <c:pt idx="26650">
                  <c:v>358.10500000000002</c:v>
                </c:pt>
                <c:pt idx="26651">
                  <c:v>358.11</c:v>
                </c:pt>
                <c:pt idx="26652">
                  <c:v>358.11399999999998</c:v>
                </c:pt>
                <c:pt idx="26653">
                  <c:v>358.11900000000003</c:v>
                </c:pt>
                <c:pt idx="26654">
                  <c:v>358.12299999999999</c:v>
                </c:pt>
                <c:pt idx="26655">
                  <c:v>358.12799999999999</c:v>
                </c:pt>
                <c:pt idx="26656">
                  <c:v>358.13200000000001</c:v>
                </c:pt>
                <c:pt idx="26657">
                  <c:v>358.137</c:v>
                </c:pt>
                <c:pt idx="26658">
                  <c:v>358.142</c:v>
                </c:pt>
                <c:pt idx="26659">
                  <c:v>358.14600000000002</c:v>
                </c:pt>
                <c:pt idx="26660">
                  <c:v>358.15100000000001</c:v>
                </c:pt>
                <c:pt idx="26661">
                  <c:v>358.15499999999997</c:v>
                </c:pt>
                <c:pt idx="26662">
                  <c:v>358.16</c:v>
                </c:pt>
                <c:pt idx="26663">
                  <c:v>358.16399999999999</c:v>
                </c:pt>
                <c:pt idx="26664">
                  <c:v>358.16899999999998</c:v>
                </c:pt>
                <c:pt idx="26665">
                  <c:v>358.173</c:v>
                </c:pt>
                <c:pt idx="26666">
                  <c:v>358.178</c:v>
                </c:pt>
                <c:pt idx="26667">
                  <c:v>358.18200000000002</c:v>
                </c:pt>
                <c:pt idx="26668">
                  <c:v>358.18700000000001</c:v>
                </c:pt>
                <c:pt idx="26669">
                  <c:v>358.19099999999997</c:v>
                </c:pt>
                <c:pt idx="26670">
                  <c:v>358.19600000000003</c:v>
                </c:pt>
                <c:pt idx="26671">
                  <c:v>358.20100000000002</c:v>
                </c:pt>
                <c:pt idx="26672">
                  <c:v>358.20499999999998</c:v>
                </c:pt>
                <c:pt idx="26673">
                  <c:v>358.21</c:v>
                </c:pt>
                <c:pt idx="26674">
                  <c:v>358.214</c:v>
                </c:pt>
                <c:pt idx="26675">
                  <c:v>358.21899999999999</c:v>
                </c:pt>
                <c:pt idx="26676">
                  <c:v>358.22300000000001</c:v>
                </c:pt>
                <c:pt idx="26677">
                  <c:v>358.22800000000001</c:v>
                </c:pt>
                <c:pt idx="26678">
                  <c:v>358.23200000000003</c:v>
                </c:pt>
                <c:pt idx="26679">
                  <c:v>358.23700000000002</c:v>
                </c:pt>
                <c:pt idx="26680">
                  <c:v>358.24099999999999</c:v>
                </c:pt>
                <c:pt idx="26681">
                  <c:v>358.24599999999998</c:v>
                </c:pt>
                <c:pt idx="26682">
                  <c:v>358.25</c:v>
                </c:pt>
                <c:pt idx="26683">
                  <c:v>358.255</c:v>
                </c:pt>
                <c:pt idx="26684">
                  <c:v>358.25900000000001</c:v>
                </c:pt>
                <c:pt idx="26685">
                  <c:v>358.26400000000001</c:v>
                </c:pt>
                <c:pt idx="26686">
                  <c:v>358.26900000000001</c:v>
                </c:pt>
                <c:pt idx="26687">
                  <c:v>358.27300000000002</c:v>
                </c:pt>
                <c:pt idx="26688">
                  <c:v>358.27800000000002</c:v>
                </c:pt>
                <c:pt idx="26689">
                  <c:v>358.28199999999998</c:v>
                </c:pt>
                <c:pt idx="26690">
                  <c:v>358.28699999999998</c:v>
                </c:pt>
                <c:pt idx="26691">
                  <c:v>358.291</c:v>
                </c:pt>
                <c:pt idx="26692">
                  <c:v>358.29599999999999</c:v>
                </c:pt>
                <c:pt idx="26693">
                  <c:v>358.3</c:v>
                </c:pt>
                <c:pt idx="26694">
                  <c:v>358.30500000000001</c:v>
                </c:pt>
                <c:pt idx="26695">
                  <c:v>358.30900000000003</c:v>
                </c:pt>
                <c:pt idx="26696">
                  <c:v>358.31400000000002</c:v>
                </c:pt>
                <c:pt idx="26697">
                  <c:v>358.31799999999998</c:v>
                </c:pt>
                <c:pt idx="26698">
                  <c:v>358.32299999999998</c:v>
                </c:pt>
                <c:pt idx="26699">
                  <c:v>358.32799999999997</c:v>
                </c:pt>
                <c:pt idx="26700">
                  <c:v>358.33199999999999</c:v>
                </c:pt>
                <c:pt idx="26701">
                  <c:v>358.33699999999999</c:v>
                </c:pt>
                <c:pt idx="26702">
                  <c:v>358.34100000000001</c:v>
                </c:pt>
                <c:pt idx="26703">
                  <c:v>358.346</c:v>
                </c:pt>
                <c:pt idx="26704">
                  <c:v>358.35</c:v>
                </c:pt>
                <c:pt idx="26705">
                  <c:v>358.35500000000002</c:v>
                </c:pt>
                <c:pt idx="26706">
                  <c:v>358.35899999999998</c:v>
                </c:pt>
                <c:pt idx="26707">
                  <c:v>358.36399999999998</c:v>
                </c:pt>
                <c:pt idx="26708">
                  <c:v>358.36799999999999</c:v>
                </c:pt>
                <c:pt idx="26709">
                  <c:v>358.37299999999999</c:v>
                </c:pt>
                <c:pt idx="26710">
                  <c:v>358.37700000000001</c:v>
                </c:pt>
                <c:pt idx="26711">
                  <c:v>358.38200000000001</c:v>
                </c:pt>
                <c:pt idx="26712">
                  <c:v>358.387</c:v>
                </c:pt>
                <c:pt idx="26713">
                  <c:v>358.39100000000002</c:v>
                </c:pt>
                <c:pt idx="26714">
                  <c:v>358.39600000000002</c:v>
                </c:pt>
                <c:pt idx="26715">
                  <c:v>358.4</c:v>
                </c:pt>
                <c:pt idx="26716">
                  <c:v>358.40499999999997</c:v>
                </c:pt>
                <c:pt idx="26717">
                  <c:v>358.40899999999999</c:v>
                </c:pt>
                <c:pt idx="26718">
                  <c:v>358.41399999999999</c:v>
                </c:pt>
                <c:pt idx="26719">
                  <c:v>358.41800000000001</c:v>
                </c:pt>
                <c:pt idx="26720">
                  <c:v>358.423</c:v>
                </c:pt>
                <c:pt idx="26721">
                  <c:v>358.42700000000002</c:v>
                </c:pt>
                <c:pt idx="26722">
                  <c:v>358.43200000000002</c:v>
                </c:pt>
                <c:pt idx="26723">
                  <c:v>358.43599999999998</c:v>
                </c:pt>
                <c:pt idx="26724">
                  <c:v>358.44099999999997</c:v>
                </c:pt>
                <c:pt idx="26725">
                  <c:v>358.44600000000003</c:v>
                </c:pt>
                <c:pt idx="26726">
                  <c:v>358.45</c:v>
                </c:pt>
                <c:pt idx="26727">
                  <c:v>358.45499999999998</c:v>
                </c:pt>
                <c:pt idx="26728">
                  <c:v>358.459</c:v>
                </c:pt>
                <c:pt idx="26729">
                  <c:v>358.464</c:v>
                </c:pt>
                <c:pt idx="26730">
                  <c:v>358.46800000000002</c:v>
                </c:pt>
                <c:pt idx="26731">
                  <c:v>358.47300000000001</c:v>
                </c:pt>
                <c:pt idx="26732">
                  <c:v>358.47699999999998</c:v>
                </c:pt>
                <c:pt idx="26733">
                  <c:v>358.48200000000003</c:v>
                </c:pt>
                <c:pt idx="26734">
                  <c:v>358.48599999999999</c:v>
                </c:pt>
                <c:pt idx="26735">
                  <c:v>358.49099999999999</c:v>
                </c:pt>
                <c:pt idx="26736">
                  <c:v>358.495</c:v>
                </c:pt>
                <c:pt idx="26737">
                  <c:v>358.5</c:v>
                </c:pt>
                <c:pt idx="26738">
                  <c:v>358.505</c:v>
                </c:pt>
                <c:pt idx="26739">
                  <c:v>358.50900000000001</c:v>
                </c:pt>
                <c:pt idx="26740">
                  <c:v>358.51400000000001</c:v>
                </c:pt>
                <c:pt idx="26741">
                  <c:v>358.51799999999997</c:v>
                </c:pt>
                <c:pt idx="26742">
                  <c:v>358.52300000000002</c:v>
                </c:pt>
                <c:pt idx="26743">
                  <c:v>358.52699999999999</c:v>
                </c:pt>
                <c:pt idx="26744">
                  <c:v>358.53199999999998</c:v>
                </c:pt>
                <c:pt idx="26745">
                  <c:v>358.536</c:v>
                </c:pt>
                <c:pt idx="26746">
                  <c:v>358.541</c:v>
                </c:pt>
                <c:pt idx="26747">
                  <c:v>358.54500000000002</c:v>
                </c:pt>
                <c:pt idx="26748">
                  <c:v>358.55</c:v>
                </c:pt>
                <c:pt idx="26749">
                  <c:v>358.55399999999997</c:v>
                </c:pt>
                <c:pt idx="26750">
                  <c:v>358.55900000000003</c:v>
                </c:pt>
                <c:pt idx="26751">
                  <c:v>358.56400000000002</c:v>
                </c:pt>
                <c:pt idx="26752">
                  <c:v>358.56799999999998</c:v>
                </c:pt>
                <c:pt idx="26753">
                  <c:v>358.57299999999998</c:v>
                </c:pt>
                <c:pt idx="26754">
                  <c:v>358.577</c:v>
                </c:pt>
                <c:pt idx="26755">
                  <c:v>358.58199999999999</c:v>
                </c:pt>
                <c:pt idx="26756">
                  <c:v>358.58600000000001</c:v>
                </c:pt>
                <c:pt idx="26757">
                  <c:v>358.59100000000001</c:v>
                </c:pt>
                <c:pt idx="26758">
                  <c:v>358.59500000000003</c:v>
                </c:pt>
                <c:pt idx="26759">
                  <c:v>358.6</c:v>
                </c:pt>
                <c:pt idx="26760">
                  <c:v>358.60399999999998</c:v>
                </c:pt>
                <c:pt idx="26761">
                  <c:v>358.60899999999998</c:v>
                </c:pt>
                <c:pt idx="26762">
                  <c:v>358.613</c:v>
                </c:pt>
                <c:pt idx="26763">
                  <c:v>358.61799999999999</c:v>
                </c:pt>
                <c:pt idx="26764">
                  <c:v>358.62299999999999</c:v>
                </c:pt>
                <c:pt idx="26765">
                  <c:v>358.62700000000001</c:v>
                </c:pt>
                <c:pt idx="26766">
                  <c:v>358.63200000000001</c:v>
                </c:pt>
                <c:pt idx="26767">
                  <c:v>358.63600000000002</c:v>
                </c:pt>
                <c:pt idx="26768">
                  <c:v>358.64100000000002</c:v>
                </c:pt>
                <c:pt idx="26769">
                  <c:v>358.64499999999998</c:v>
                </c:pt>
                <c:pt idx="26770">
                  <c:v>358.65</c:v>
                </c:pt>
                <c:pt idx="26771">
                  <c:v>358.654</c:v>
                </c:pt>
                <c:pt idx="26772">
                  <c:v>358.65899999999999</c:v>
                </c:pt>
                <c:pt idx="26773">
                  <c:v>358.66300000000001</c:v>
                </c:pt>
                <c:pt idx="26774">
                  <c:v>358.66800000000001</c:v>
                </c:pt>
                <c:pt idx="26775">
                  <c:v>358.67200000000003</c:v>
                </c:pt>
                <c:pt idx="26776">
                  <c:v>358.67700000000002</c:v>
                </c:pt>
                <c:pt idx="26777">
                  <c:v>358.68099999999998</c:v>
                </c:pt>
                <c:pt idx="26778">
                  <c:v>358.68599999999998</c:v>
                </c:pt>
                <c:pt idx="26779">
                  <c:v>358.69099999999997</c:v>
                </c:pt>
                <c:pt idx="26780">
                  <c:v>358.69499999999999</c:v>
                </c:pt>
                <c:pt idx="26781">
                  <c:v>358.7</c:v>
                </c:pt>
                <c:pt idx="26782">
                  <c:v>358.70400000000001</c:v>
                </c:pt>
                <c:pt idx="26783">
                  <c:v>358.709</c:v>
                </c:pt>
                <c:pt idx="26784">
                  <c:v>358.71300000000002</c:v>
                </c:pt>
                <c:pt idx="26785">
                  <c:v>358.71800000000002</c:v>
                </c:pt>
                <c:pt idx="26786">
                  <c:v>358.72199999999998</c:v>
                </c:pt>
                <c:pt idx="26787">
                  <c:v>358.72699999999998</c:v>
                </c:pt>
                <c:pt idx="26788">
                  <c:v>358.73099999999999</c:v>
                </c:pt>
                <c:pt idx="26789">
                  <c:v>358.73599999999999</c:v>
                </c:pt>
                <c:pt idx="26790">
                  <c:v>358.74</c:v>
                </c:pt>
                <c:pt idx="26791">
                  <c:v>358.745</c:v>
                </c:pt>
                <c:pt idx="26792">
                  <c:v>358.75</c:v>
                </c:pt>
                <c:pt idx="26793">
                  <c:v>358.75400000000002</c:v>
                </c:pt>
                <c:pt idx="26794">
                  <c:v>358.75900000000001</c:v>
                </c:pt>
                <c:pt idx="26795">
                  <c:v>358.76299999999998</c:v>
                </c:pt>
                <c:pt idx="26796">
                  <c:v>358.76799999999997</c:v>
                </c:pt>
                <c:pt idx="26797">
                  <c:v>358.77199999999999</c:v>
                </c:pt>
                <c:pt idx="26798">
                  <c:v>358.77699999999999</c:v>
                </c:pt>
                <c:pt idx="26799">
                  <c:v>358.78100000000001</c:v>
                </c:pt>
                <c:pt idx="26800">
                  <c:v>358.786</c:v>
                </c:pt>
                <c:pt idx="26801">
                  <c:v>358.79</c:v>
                </c:pt>
                <c:pt idx="26802">
                  <c:v>358.79500000000002</c:v>
                </c:pt>
                <c:pt idx="26803">
                  <c:v>358.79899999999998</c:v>
                </c:pt>
                <c:pt idx="26804">
                  <c:v>358.80399999999997</c:v>
                </c:pt>
                <c:pt idx="26805">
                  <c:v>358.80900000000003</c:v>
                </c:pt>
                <c:pt idx="26806">
                  <c:v>358.81599999999997</c:v>
                </c:pt>
                <c:pt idx="26807">
                  <c:v>358.827</c:v>
                </c:pt>
                <c:pt idx="26808">
                  <c:v>358.83699999999999</c:v>
                </c:pt>
                <c:pt idx="26809">
                  <c:v>358.851</c:v>
                </c:pt>
                <c:pt idx="26810">
                  <c:v>358.86200000000002</c:v>
                </c:pt>
                <c:pt idx="26811">
                  <c:v>358.87299999999999</c:v>
                </c:pt>
                <c:pt idx="26812">
                  <c:v>358.88400000000001</c:v>
                </c:pt>
                <c:pt idx="26813">
                  <c:v>358.89499999999998</c:v>
                </c:pt>
                <c:pt idx="26814">
                  <c:v>358.90699999999998</c:v>
                </c:pt>
                <c:pt idx="26815">
                  <c:v>358.92099999999999</c:v>
                </c:pt>
                <c:pt idx="26816">
                  <c:v>358.93799999999999</c:v>
                </c:pt>
                <c:pt idx="26817">
                  <c:v>358.95600000000002</c:v>
                </c:pt>
                <c:pt idx="26818">
                  <c:v>358.97300000000001</c:v>
                </c:pt>
                <c:pt idx="26819">
                  <c:v>358.99099999999999</c:v>
                </c:pt>
                <c:pt idx="26820">
                  <c:v>359.00599999999997</c:v>
                </c:pt>
                <c:pt idx="26821">
                  <c:v>359.02199999999999</c:v>
                </c:pt>
                <c:pt idx="26822">
                  <c:v>359.04199999999997</c:v>
                </c:pt>
                <c:pt idx="26823">
                  <c:v>359.06299999999999</c:v>
                </c:pt>
                <c:pt idx="26824">
                  <c:v>359.084</c:v>
                </c:pt>
                <c:pt idx="26825">
                  <c:v>359.10500000000002</c:v>
                </c:pt>
                <c:pt idx="26826">
                  <c:v>359.12599999999998</c:v>
                </c:pt>
                <c:pt idx="26827">
                  <c:v>359.14600000000002</c:v>
                </c:pt>
                <c:pt idx="26828">
                  <c:v>359.16699999999997</c:v>
                </c:pt>
                <c:pt idx="26829">
                  <c:v>359.18799999999999</c:v>
                </c:pt>
                <c:pt idx="26830">
                  <c:v>359.209</c:v>
                </c:pt>
                <c:pt idx="26831">
                  <c:v>359.22899999999998</c:v>
                </c:pt>
                <c:pt idx="26832">
                  <c:v>359.24900000000002</c:v>
                </c:pt>
                <c:pt idx="26833">
                  <c:v>359.27</c:v>
                </c:pt>
                <c:pt idx="26834">
                  <c:v>359.291</c:v>
                </c:pt>
                <c:pt idx="26835">
                  <c:v>359.31200000000001</c:v>
                </c:pt>
                <c:pt idx="26836">
                  <c:v>359.33699999999999</c:v>
                </c:pt>
                <c:pt idx="26837">
                  <c:v>359.34699999999998</c:v>
                </c:pt>
                <c:pt idx="26838">
                  <c:v>359.36399999999998</c:v>
                </c:pt>
                <c:pt idx="26839">
                  <c:v>359.37799999999999</c:v>
                </c:pt>
                <c:pt idx="26840">
                  <c:v>359.392</c:v>
                </c:pt>
                <c:pt idx="26841">
                  <c:v>359.40199999999999</c:v>
                </c:pt>
                <c:pt idx="26842">
                  <c:v>359.411</c:v>
                </c:pt>
                <c:pt idx="26843">
                  <c:v>359.42099999999999</c:v>
                </c:pt>
                <c:pt idx="26844">
                  <c:v>359.43099999999998</c:v>
                </c:pt>
                <c:pt idx="26845">
                  <c:v>359.44</c:v>
                </c:pt>
                <c:pt idx="26846">
                  <c:v>359.45</c:v>
                </c:pt>
                <c:pt idx="26847">
                  <c:v>359.46100000000001</c:v>
                </c:pt>
                <c:pt idx="26848">
                  <c:v>359.47199999999998</c:v>
                </c:pt>
                <c:pt idx="26849">
                  <c:v>359.483</c:v>
                </c:pt>
                <c:pt idx="26850">
                  <c:v>359.49400000000003</c:v>
                </c:pt>
                <c:pt idx="26851">
                  <c:v>359.505</c:v>
                </c:pt>
                <c:pt idx="26852">
                  <c:v>359.51600000000002</c:v>
                </c:pt>
                <c:pt idx="26853">
                  <c:v>359.52699999999999</c:v>
                </c:pt>
                <c:pt idx="26854">
                  <c:v>359.53800000000001</c:v>
                </c:pt>
                <c:pt idx="26855">
                  <c:v>359.55</c:v>
                </c:pt>
                <c:pt idx="26856">
                  <c:v>359.56099999999998</c:v>
                </c:pt>
                <c:pt idx="26857">
                  <c:v>359.58300000000003</c:v>
                </c:pt>
                <c:pt idx="26858">
                  <c:v>359.625</c:v>
                </c:pt>
                <c:pt idx="26859">
                  <c:v>359.65</c:v>
                </c:pt>
                <c:pt idx="26860">
                  <c:v>359.70400000000001</c:v>
                </c:pt>
                <c:pt idx="26861">
                  <c:v>359.76299999999998</c:v>
                </c:pt>
                <c:pt idx="26862">
                  <c:v>359.82100000000003</c:v>
                </c:pt>
                <c:pt idx="26863">
                  <c:v>359.86900000000003</c:v>
                </c:pt>
                <c:pt idx="26864">
                  <c:v>359.916</c:v>
                </c:pt>
                <c:pt idx="26865">
                  <c:v>359.96</c:v>
                </c:pt>
                <c:pt idx="26866">
                  <c:v>359.99700000000001</c:v>
                </c:pt>
                <c:pt idx="26867">
                  <c:v>360.04500000000002</c:v>
                </c:pt>
                <c:pt idx="26868">
                  <c:v>360.09500000000003</c:v>
                </c:pt>
                <c:pt idx="26869">
                  <c:v>360.14400000000001</c:v>
                </c:pt>
                <c:pt idx="26870">
                  <c:v>360.173</c:v>
                </c:pt>
                <c:pt idx="26871">
                  <c:v>360.18400000000003</c:v>
                </c:pt>
                <c:pt idx="26872">
                  <c:v>360.18799999999999</c:v>
                </c:pt>
                <c:pt idx="26873">
                  <c:v>360.19200000000001</c:v>
                </c:pt>
                <c:pt idx="26874">
                  <c:v>360.209</c:v>
                </c:pt>
                <c:pt idx="26875">
                  <c:v>360.25099999999998</c:v>
                </c:pt>
                <c:pt idx="26876">
                  <c:v>360.29199999999997</c:v>
                </c:pt>
                <c:pt idx="26877">
                  <c:v>360.31700000000001</c:v>
                </c:pt>
                <c:pt idx="26878">
                  <c:v>360.34100000000001</c:v>
                </c:pt>
                <c:pt idx="26879">
                  <c:v>360.36099999999999</c:v>
                </c:pt>
                <c:pt idx="26880">
                  <c:v>360.36900000000003</c:v>
                </c:pt>
                <c:pt idx="26881">
                  <c:v>360.37299999999999</c:v>
                </c:pt>
                <c:pt idx="26882">
                  <c:v>360.37700000000001</c:v>
                </c:pt>
                <c:pt idx="26883">
                  <c:v>360.38299999999998</c:v>
                </c:pt>
                <c:pt idx="26884">
                  <c:v>360.39299999999997</c:v>
                </c:pt>
                <c:pt idx="26885">
                  <c:v>360.40300000000002</c:v>
                </c:pt>
                <c:pt idx="26886">
                  <c:v>360.41</c:v>
                </c:pt>
                <c:pt idx="26887">
                  <c:v>360.416</c:v>
                </c:pt>
                <c:pt idx="26888">
                  <c:v>360.42500000000001</c:v>
                </c:pt>
                <c:pt idx="26889">
                  <c:v>360.43599999999998</c:v>
                </c:pt>
                <c:pt idx="26890">
                  <c:v>360.45</c:v>
                </c:pt>
                <c:pt idx="26891">
                  <c:v>360.45800000000003</c:v>
                </c:pt>
                <c:pt idx="26892">
                  <c:v>360.46199999999999</c:v>
                </c:pt>
                <c:pt idx="26893">
                  <c:v>360.47</c:v>
                </c:pt>
                <c:pt idx="26894">
                  <c:v>360.476</c:v>
                </c:pt>
                <c:pt idx="26895">
                  <c:v>360.48399999999998</c:v>
                </c:pt>
                <c:pt idx="26896">
                  <c:v>360.49299999999999</c:v>
                </c:pt>
                <c:pt idx="26897">
                  <c:v>360.50099999999998</c:v>
                </c:pt>
                <c:pt idx="26898">
                  <c:v>360.51</c:v>
                </c:pt>
                <c:pt idx="26899">
                  <c:v>360.51799999999997</c:v>
                </c:pt>
                <c:pt idx="26900">
                  <c:v>360.52800000000002</c:v>
                </c:pt>
                <c:pt idx="26901">
                  <c:v>360.53800000000001</c:v>
                </c:pt>
                <c:pt idx="26902">
                  <c:v>360.55099999999999</c:v>
                </c:pt>
                <c:pt idx="26903">
                  <c:v>360.608</c:v>
                </c:pt>
                <c:pt idx="26904">
                  <c:v>360.70299999999997</c:v>
                </c:pt>
                <c:pt idx="26905">
                  <c:v>360.80700000000002</c:v>
                </c:pt>
                <c:pt idx="26906">
                  <c:v>360.91500000000002</c:v>
                </c:pt>
                <c:pt idx="26907">
                  <c:v>361.02199999999999</c:v>
                </c:pt>
                <c:pt idx="26908">
                  <c:v>361.13</c:v>
                </c:pt>
                <c:pt idx="26909">
                  <c:v>361.24200000000002</c:v>
                </c:pt>
                <c:pt idx="26910">
                  <c:v>361.35700000000003</c:v>
                </c:pt>
                <c:pt idx="26911">
                  <c:v>361.47399999999999</c:v>
                </c:pt>
                <c:pt idx="26912">
                  <c:v>361.57799999999997</c:v>
                </c:pt>
                <c:pt idx="26913">
                  <c:v>361.62200000000001</c:v>
                </c:pt>
                <c:pt idx="26914">
                  <c:v>361.63099999999997</c:v>
                </c:pt>
                <c:pt idx="26915">
                  <c:v>361.63499999999999</c:v>
                </c:pt>
                <c:pt idx="26916">
                  <c:v>361.64800000000002</c:v>
                </c:pt>
                <c:pt idx="26917">
                  <c:v>361.68900000000002</c:v>
                </c:pt>
                <c:pt idx="26918">
                  <c:v>361.72399999999999</c:v>
                </c:pt>
                <c:pt idx="26919">
                  <c:v>361.75599999999997</c:v>
                </c:pt>
                <c:pt idx="26920">
                  <c:v>361.78300000000002</c:v>
                </c:pt>
                <c:pt idx="26921">
                  <c:v>361.80700000000002</c:v>
                </c:pt>
                <c:pt idx="26922">
                  <c:v>361.82400000000001</c:v>
                </c:pt>
                <c:pt idx="26923">
                  <c:v>361.82799999999997</c:v>
                </c:pt>
                <c:pt idx="26924">
                  <c:v>361.83300000000003</c:v>
                </c:pt>
                <c:pt idx="26925">
                  <c:v>361.83800000000002</c:v>
                </c:pt>
                <c:pt idx="26926">
                  <c:v>361.84300000000002</c:v>
                </c:pt>
                <c:pt idx="26927">
                  <c:v>361.84800000000001</c:v>
                </c:pt>
                <c:pt idx="26928">
                  <c:v>361.85700000000003</c:v>
                </c:pt>
                <c:pt idx="26929">
                  <c:v>361.85899999999998</c:v>
                </c:pt>
                <c:pt idx="26930">
                  <c:v>361.86700000000002</c:v>
                </c:pt>
                <c:pt idx="26931">
                  <c:v>361.87400000000002</c:v>
                </c:pt>
                <c:pt idx="26932">
                  <c:v>361.87900000000002</c:v>
                </c:pt>
                <c:pt idx="26933">
                  <c:v>361.88900000000001</c:v>
                </c:pt>
                <c:pt idx="26934">
                  <c:v>361.899</c:v>
                </c:pt>
                <c:pt idx="26935">
                  <c:v>361.90300000000002</c:v>
                </c:pt>
                <c:pt idx="26936">
                  <c:v>361.90899999999999</c:v>
                </c:pt>
                <c:pt idx="26937">
                  <c:v>361.91899999999998</c:v>
                </c:pt>
                <c:pt idx="26938">
                  <c:v>361.92700000000002</c:v>
                </c:pt>
                <c:pt idx="26939">
                  <c:v>361.959</c:v>
                </c:pt>
                <c:pt idx="26940">
                  <c:v>362.03800000000001</c:v>
                </c:pt>
                <c:pt idx="26941">
                  <c:v>362.14699999999999</c:v>
                </c:pt>
                <c:pt idx="26942">
                  <c:v>362.26600000000002</c:v>
                </c:pt>
                <c:pt idx="26943">
                  <c:v>362.387</c:v>
                </c:pt>
                <c:pt idx="26944">
                  <c:v>362.50700000000001</c:v>
                </c:pt>
                <c:pt idx="26945">
                  <c:v>362.61399999999998</c:v>
                </c:pt>
                <c:pt idx="26946">
                  <c:v>362.69</c:v>
                </c:pt>
                <c:pt idx="26947">
                  <c:v>362.76100000000002</c:v>
                </c:pt>
                <c:pt idx="26948">
                  <c:v>362.88600000000002</c:v>
                </c:pt>
                <c:pt idx="26949">
                  <c:v>363.01100000000002</c:v>
                </c:pt>
                <c:pt idx="26950">
                  <c:v>363.13499999999999</c:v>
                </c:pt>
                <c:pt idx="26951">
                  <c:v>363.25900000000001</c:v>
                </c:pt>
                <c:pt idx="26952">
                  <c:v>363.38400000000001</c:v>
                </c:pt>
                <c:pt idx="26953">
                  <c:v>363.50900000000001</c:v>
                </c:pt>
                <c:pt idx="26954">
                  <c:v>363.63</c:v>
                </c:pt>
                <c:pt idx="26955">
                  <c:v>363.74400000000003</c:v>
                </c:pt>
                <c:pt idx="26956">
                  <c:v>363.85199999999998</c:v>
                </c:pt>
                <c:pt idx="26957">
                  <c:v>363.93900000000002</c:v>
                </c:pt>
                <c:pt idx="26958">
                  <c:v>363.96800000000002</c:v>
                </c:pt>
                <c:pt idx="26959">
                  <c:v>363.971</c:v>
                </c:pt>
                <c:pt idx="26960">
                  <c:v>363.97300000000001</c:v>
                </c:pt>
                <c:pt idx="26961">
                  <c:v>363.99400000000003</c:v>
                </c:pt>
                <c:pt idx="26962">
                  <c:v>364.02199999999999</c:v>
                </c:pt>
                <c:pt idx="26963">
                  <c:v>364.05099999999999</c:v>
                </c:pt>
                <c:pt idx="26964">
                  <c:v>364.08100000000002</c:v>
                </c:pt>
                <c:pt idx="26965">
                  <c:v>364.11399999999998</c:v>
                </c:pt>
                <c:pt idx="26966">
                  <c:v>364.15199999999999</c:v>
                </c:pt>
                <c:pt idx="26967">
                  <c:v>364.19099999999997</c:v>
                </c:pt>
                <c:pt idx="26968">
                  <c:v>364.23099999999999</c:v>
                </c:pt>
                <c:pt idx="26969">
                  <c:v>364.26799999999997</c:v>
                </c:pt>
                <c:pt idx="26970">
                  <c:v>364.30500000000001</c:v>
                </c:pt>
                <c:pt idx="26971">
                  <c:v>364.34300000000002</c:v>
                </c:pt>
                <c:pt idx="26972">
                  <c:v>364.38200000000001</c:v>
                </c:pt>
                <c:pt idx="26973">
                  <c:v>364.42200000000003</c:v>
                </c:pt>
                <c:pt idx="26974">
                  <c:v>364.46100000000001</c:v>
                </c:pt>
                <c:pt idx="26975">
                  <c:v>364.50099999999998</c:v>
                </c:pt>
                <c:pt idx="26976">
                  <c:v>364.54</c:v>
                </c:pt>
                <c:pt idx="26977">
                  <c:v>364.57900000000001</c:v>
                </c:pt>
                <c:pt idx="26978">
                  <c:v>364.61900000000003</c:v>
                </c:pt>
                <c:pt idx="26979">
                  <c:v>364.65899999999999</c:v>
                </c:pt>
                <c:pt idx="26980">
                  <c:v>364.69799999999998</c:v>
                </c:pt>
                <c:pt idx="26981">
                  <c:v>364.738</c:v>
                </c:pt>
                <c:pt idx="26982">
                  <c:v>364.77800000000002</c:v>
                </c:pt>
                <c:pt idx="26983">
                  <c:v>364.81799999999998</c:v>
                </c:pt>
                <c:pt idx="26984">
                  <c:v>364.85700000000003</c:v>
                </c:pt>
                <c:pt idx="26985">
                  <c:v>364.89699999999999</c:v>
                </c:pt>
                <c:pt idx="26986">
                  <c:v>364.93799999999999</c:v>
                </c:pt>
                <c:pt idx="26987">
                  <c:v>364.98399999999998</c:v>
                </c:pt>
                <c:pt idx="26988">
                  <c:v>365.03100000000001</c:v>
                </c:pt>
                <c:pt idx="26989">
                  <c:v>365.07100000000003</c:v>
                </c:pt>
                <c:pt idx="26990">
                  <c:v>365.11</c:v>
                </c:pt>
                <c:pt idx="26991">
                  <c:v>365.149</c:v>
                </c:pt>
                <c:pt idx="26992">
                  <c:v>365.18099999999998</c:v>
                </c:pt>
                <c:pt idx="26993">
                  <c:v>365.20499999999998</c:v>
                </c:pt>
                <c:pt idx="26994">
                  <c:v>365.214</c:v>
                </c:pt>
                <c:pt idx="26995">
                  <c:v>365.21600000000001</c:v>
                </c:pt>
                <c:pt idx="26996">
                  <c:v>365.21899999999999</c:v>
                </c:pt>
                <c:pt idx="26997">
                  <c:v>365.22199999999998</c:v>
                </c:pt>
                <c:pt idx="26998">
                  <c:v>365.22399999999999</c:v>
                </c:pt>
                <c:pt idx="26999">
                  <c:v>365.226</c:v>
                </c:pt>
                <c:pt idx="27000">
                  <c:v>365.23</c:v>
                </c:pt>
                <c:pt idx="27001">
                  <c:v>365.233</c:v>
                </c:pt>
                <c:pt idx="27002">
                  <c:v>365.23700000000002</c:v>
                </c:pt>
                <c:pt idx="27003">
                  <c:v>365.24099999999999</c:v>
                </c:pt>
                <c:pt idx="27004">
                  <c:v>365.24299999999999</c:v>
                </c:pt>
                <c:pt idx="27005">
                  <c:v>365.245</c:v>
                </c:pt>
                <c:pt idx="27006">
                  <c:v>365.24700000000001</c:v>
                </c:pt>
                <c:pt idx="27007">
                  <c:v>365.25099999999998</c:v>
                </c:pt>
                <c:pt idx="27008">
                  <c:v>365.25299999999999</c:v>
                </c:pt>
                <c:pt idx="27009">
                  <c:v>365.25599999999997</c:v>
                </c:pt>
                <c:pt idx="27010">
                  <c:v>365.25900000000001</c:v>
                </c:pt>
                <c:pt idx="27011">
                  <c:v>365.26400000000001</c:v>
                </c:pt>
                <c:pt idx="27012">
                  <c:v>365.267</c:v>
                </c:pt>
                <c:pt idx="27013">
                  <c:v>365.27100000000002</c:v>
                </c:pt>
                <c:pt idx="27014">
                  <c:v>365.274</c:v>
                </c:pt>
                <c:pt idx="27015">
                  <c:v>365.27800000000002</c:v>
                </c:pt>
                <c:pt idx="27016">
                  <c:v>365.279</c:v>
                </c:pt>
                <c:pt idx="27017">
                  <c:v>365.28100000000001</c:v>
                </c:pt>
                <c:pt idx="27018">
                  <c:v>365.28399999999999</c:v>
                </c:pt>
                <c:pt idx="27019">
                  <c:v>365.28500000000003</c:v>
                </c:pt>
                <c:pt idx="27020">
                  <c:v>365.28899999999999</c:v>
                </c:pt>
                <c:pt idx="27021">
                  <c:v>365.29199999999997</c:v>
                </c:pt>
                <c:pt idx="27022">
                  <c:v>365.29500000000002</c:v>
                </c:pt>
                <c:pt idx="27023">
                  <c:v>365.3</c:v>
                </c:pt>
                <c:pt idx="27024">
                  <c:v>365.30399999999997</c:v>
                </c:pt>
                <c:pt idx="27025">
                  <c:v>365.30900000000003</c:v>
                </c:pt>
                <c:pt idx="27026">
                  <c:v>365.315</c:v>
                </c:pt>
                <c:pt idx="27027">
                  <c:v>365.32</c:v>
                </c:pt>
                <c:pt idx="27028">
                  <c:v>365.32600000000002</c:v>
                </c:pt>
                <c:pt idx="27029">
                  <c:v>365.33199999999999</c:v>
                </c:pt>
                <c:pt idx="27030">
                  <c:v>365.33800000000002</c:v>
                </c:pt>
                <c:pt idx="27031">
                  <c:v>365.34399999999999</c:v>
                </c:pt>
                <c:pt idx="27032">
                  <c:v>365.34899999999999</c:v>
                </c:pt>
                <c:pt idx="27033">
                  <c:v>365.35500000000002</c:v>
                </c:pt>
                <c:pt idx="27034">
                  <c:v>365.36099999999999</c:v>
                </c:pt>
                <c:pt idx="27035">
                  <c:v>365.36700000000002</c:v>
                </c:pt>
                <c:pt idx="27036">
                  <c:v>365.37299999999999</c:v>
                </c:pt>
                <c:pt idx="27037">
                  <c:v>365.37900000000002</c:v>
                </c:pt>
                <c:pt idx="27038">
                  <c:v>365.38400000000001</c:v>
                </c:pt>
                <c:pt idx="27039">
                  <c:v>365.39</c:v>
                </c:pt>
                <c:pt idx="27040">
                  <c:v>365.39600000000002</c:v>
                </c:pt>
                <c:pt idx="27041">
                  <c:v>365.40199999999999</c:v>
                </c:pt>
                <c:pt idx="27042">
                  <c:v>365.40800000000002</c:v>
                </c:pt>
                <c:pt idx="27043">
                  <c:v>365.41399999999999</c:v>
                </c:pt>
                <c:pt idx="27044">
                  <c:v>365.41899999999998</c:v>
                </c:pt>
                <c:pt idx="27045">
                  <c:v>365.42500000000001</c:v>
                </c:pt>
                <c:pt idx="27046">
                  <c:v>365.43099999999998</c:v>
                </c:pt>
                <c:pt idx="27047">
                  <c:v>365.43700000000001</c:v>
                </c:pt>
                <c:pt idx="27048">
                  <c:v>365.44299999999998</c:v>
                </c:pt>
                <c:pt idx="27049">
                  <c:v>365.44900000000001</c:v>
                </c:pt>
                <c:pt idx="27050">
                  <c:v>365.45400000000001</c:v>
                </c:pt>
                <c:pt idx="27051">
                  <c:v>365.46</c:v>
                </c:pt>
                <c:pt idx="27052">
                  <c:v>365.46600000000001</c:v>
                </c:pt>
                <c:pt idx="27053">
                  <c:v>365.47199999999998</c:v>
                </c:pt>
                <c:pt idx="27054">
                  <c:v>365.47800000000001</c:v>
                </c:pt>
                <c:pt idx="27055">
                  <c:v>365.48399999999998</c:v>
                </c:pt>
                <c:pt idx="27056">
                  <c:v>365.48899999999998</c:v>
                </c:pt>
                <c:pt idx="27057">
                  <c:v>365.495</c:v>
                </c:pt>
                <c:pt idx="27058">
                  <c:v>365.50099999999998</c:v>
                </c:pt>
                <c:pt idx="27059">
                  <c:v>365.50700000000001</c:v>
                </c:pt>
                <c:pt idx="27060">
                  <c:v>365.51299999999998</c:v>
                </c:pt>
                <c:pt idx="27061">
                  <c:v>365.51900000000001</c:v>
                </c:pt>
                <c:pt idx="27062">
                  <c:v>365.524</c:v>
                </c:pt>
                <c:pt idx="27063">
                  <c:v>365.53</c:v>
                </c:pt>
                <c:pt idx="27064">
                  <c:v>365.536</c:v>
                </c:pt>
                <c:pt idx="27065">
                  <c:v>365.54199999999997</c:v>
                </c:pt>
                <c:pt idx="27066">
                  <c:v>365.548</c:v>
                </c:pt>
                <c:pt idx="27067">
                  <c:v>365.55399999999997</c:v>
                </c:pt>
                <c:pt idx="27068">
                  <c:v>365.55900000000003</c:v>
                </c:pt>
                <c:pt idx="27069">
                  <c:v>365.565</c:v>
                </c:pt>
                <c:pt idx="27070">
                  <c:v>365.57100000000003</c:v>
                </c:pt>
                <c:pt idx="27071">
                  <c:v>365.577</c:v>
                </c:pt>
                <c:pt idx="27072">
                  <c:v>365.58300000000003</c:v>
                </c:pt>
                <c:pt idx="27073">
                  <c:v>365.589</c:v>
                </c:pt>
                <c:pt idx="27074">
                  <c:v>365.59500000000003</c:v>
                </c:pt>
                <c:pt idx="27075">
                  <c:v>365.6</c:v>
                </c:pt>
                <c:pt idx="27076">
                  <c:v>365.60599999999999</c:v>
                </c:pt>
                <c:pt idx="27077">
                  <c:v>365.61200000000002</c:v>
                </c:pt>
                <c:pt idx="27078">
                  <c:v>365.61799999999999</c:v>
                </c:pt>
                <c:pt idx="27079">
                  <c:v>365.62400000000002</c:v>
                </c:pt>
                <c:pt idx="27080">
                  <c:v>365.63</c:v>
                </c:pt>
                <c:pt idx="27081">
                  <c:v>365.63499999999999</c:v>
                </c:pt>
                <c:pt idx="27082">
                  <c:v>365.64100000000002</c:v>
                </c:pt>
                <c:pt idx="27083">
                  <c:v>365.64699999999999</c:v>
                </c:pt>
                <c:pt idx="27084">
                  <c:v>365.65300000000002</c:v>
                </c:pt>
                <c:pt idx="27085">
                  <c:v>365.65899999999999</c:v>
                </c:pt>
                <c:pt idx="27086">
                  <c:v>365.66500000000002</c:v>
                </c:pt>
                <c:pt idx="27087">
                  <c:v>365.67</c:v>
                </c:pt>
                <c:pt idx="27088">
                  <c:v>365.67500000000001</c:v>
                </c:pt>
                <c:pt idx="27089">
                  <c:v>365.68</c:v>
                </c:pt>
                <c:pt idx="27090">
                  <c:v>365.685</c:v>
                </c:pt>
                <c:pt idx="27091">
                  <c:v>365.68900000000002</c:v>
                </c:pt>
                <c:pt idx="27092">
                  <c:v>365.69400000000002</c:v>
                </c:pt>
                <c:pt idx="27093">
                  <c:v>365.69799999999998</c:v>
                </c:pt>
                <c:pt idx="27094">
                  <c:v>365.70299999999997</c:v>
                </c:pt>
                <c:pt idx="27095">
                  <c:v>365.70699999999999</c:v>
                </c:pt>
                <c:pt idx="27096">
                  <c:v>365.71199999999999</c:v>
                </c:pt>
                <c:pt idx="27097">
                  <c:v>365.71699999999998</c:v>
                </c:pt>
                <c:pt idx="27098">
                  <c:v>365.72199999999998</c:v>
                </c:pt>
                <c:pt idx="27099">
                  <c:v>365.726</c:v>
                </c:pt>
                <c:pt idx="27100">
                  <c:v>365.73099999999999</c:v>
                </c:pt>
                <c:pt idx="27101">
                  <c:v>365.73500000000001</c:v>
                </c:pt>
                <c:pt idx="27102">
                  <c:v>365.74</c:v>
                </c:pt>
                <c:pt idx="27103">
                  <c:v>365.74400000000003</c:v>
                </c:pt>
                <c:pt idx="27104">
                  <c:v>365.74900000000002</c:v>
                </c:pt>
                <c:pt idx="27105">
                  <c:v>365.75299999999999</c:v>
                </c:pt>
                <c:pt idx="27106">
                  <c:v>365.75799999999998</c:v>
                </c:pt>
                <c:pt idx="27107">
                  <c:v>365.762</c:v>
                </c:pt>
                <c:pt idx="27108">
                  <c:v>365.76799999999997</c:v>
                </c:pt>
                <c:pt idx="27109">
                  <c:v>365.77199999999999</c:v>
                </c:pt>
                <c:pt idx="27110">
                  <c:v>365.77699999999999</c:v>
                </c:pt>
                <c:pt idx="27111">
                  <c:v>365.78199999999998</c:v>
                </c:pt>
                <c:pt idx="27112">
                  <c:v>365.786</c:v>
                </c:pt>
                <c:pt idx="27113">
                  <c:v>365.791</c:v>
                </c:pt>
                <c:pt idx="27114">
                  <c:v>365.79500000000002</c:v>
                </c:pt>
                <c:pt idx="27115">
                  <c:v>365.8</c:v>
                </c:pt>
                <c:pt idx="27116">
                  <c:v>365.80500000000001</c:v>
                </c:pt>
                <c:pt idx="27117">
                  <c:v>365.80799999999999</c:v>
                </c:pt>
                <c:pt idx="27118">
                  <c:v>365.81099999999998</c:v>
                </c:pt>
                <c:pt idx="27119">
                  <c:v>365.81700000000001</c:v>
                </c:pt>
                <c:pt idx="27120">
                  <c:v>365.83800000000002</c:v>
                </c:pt>
                <c:pt idx="27121">
                  <c:v>365.887</c:v>
                </c:pt>
                <c:pt idx="27122">
                  <c:v>365.95699999999999</c:v>
                </c:pt>
                <c:pt idx="27123">
                  <c:v>366.04</c:v>
                </c:pt>
                <c:pt idx="27124">
                  <c:v>366.14</c:v>
                </c:pt>
                <c:pt idx="27125">
                  <c:v>366.24400000000003</c:v>
                </c:pt>
                <c:pt idx="27126">
                  <c:v>366.35599999999999</c:v>
                </c:pt>
                <c:pt idx="27127">
                  <c:v>366.47300000000001</c:v>
                </c:pt>
                <c:pt idx="27128">
                  <c:v>366.59300000000002</c:v>
                </c:pt>
                <c:pt idx="27129">
                  <c:v>366.714</c:v>
                </c:pt>
                <c:pt idx="27130">
                  <c:v>366.81799999999998</c:v>
                </c:pt>
                <c:pt idx="27131">
                  <c:v>366.85599999999999</c:v>
                </c:pt>
                <c:pt idx="27132">
                  <c:v>366.911</c:v>
                </c:pt>
                <c:pt idx="27133">
                  <c:v>367.029</c:v>
                </c:pt>
                <c:pt idx="27134">
                  <c:v>367.15300000000002</c:v>
                </c:pt>
                <c:pt idx="27135">
                  <c:v>367.27600000000001</c:v>
                </c:pt>
                <c:pt idx="27136">
                  <c:v>367.399</c:v>
                </c:pt>
                <c:pt idx="27137">
                  <c:v>367.52499999999998</c:v>
                </c:pt>
                <c:pt idx="27138">
                  <c:v>367.63799999999998</c:v>
                </c:pt>
                <c:pt idx="27139">
                  <c:v>367.71800000000002</c:v>
                </c:pt>
                <c:pt idx="27140">
                  <c:v>367.75200000000001</c:v>
                </c:pt>
                <c:pt idx="27141">
                  <c:v>367.77800000000002</c:v>
                </c:pt>
                <c:pt idx="27142">
                  <c:v>367.81400000000002</c:v>
                </c:pt>
                <c:pt idx="27143">
                  <c:v>367.85599999999999</c:v>
                </c:pt>
                <c:pt idx="27144">
                  <c:v>367.904</c:v>
                </c:pt>
                <c:pt idx="27145">
                  <c:v>367.95499999999998</c:v>
                </c:pt>
                <c:pt idx="27146">
                  <c:v>368.00700000000001</c:v>
                </c:pt>
                <c:pt idx="27147">
                  <c:v>368.05900000000003</c:v>
                </c:pt>
                <c:pt idx="27148">
                  <c:v>368.113</c:v>
                </c:pt>
                <c:pt idx="27149">
                  <c:v>368.17099999999999</c:v>
                </c:pt>
                <c:pt idx="27150">
                  <c:v>368.233</c:v>
                </c:pt>
                <c:pt idx="27151">
                  <c:v>368.29599999999999</c:v>
                </c:pt>
                <c:pt idx="27152">
                  <c:v>368.35899999999998</c:v>
                </c:pt>
                <c:pt idx="27153">
                  <c:v>368.41699999999997</c:v>
                </c:pt>
                <c:pt idx="27154">
                  <c:v>368.47199999999998</c:v>
                </c:pt>
                <c:pt idx="27155">
                  <c:v>368.52</c:v>
                </c:pt>
                <c:pt idx="27156">
                  <c:v>368.55799999999999</c:v>
                </c:pt>
                <c:pt idx="27157">
                  <c:v>368.59300000000002</c:v>
                </c:pt>
                <c:pt idx="27158">
                  <c:v>368.63299999999998</c:v>
                </c:pt>
                <c:pt idx="27159">
                  <c:v>368.673</c:v>
                </c:pt>
                <c:pt idx="27160">
                  <c:v>368.71300000000002</c:v>
                </c:pt>
                <c:pt idx="27161">
                  <c:v>368.75700000000001</c:v>
                </c:pt>
                <c:pt idx="27162">
                  <c:v>368.803</c:v>
                </c:pt>
                <c:pt idx="27163">
                  <c:v>368.84899999999999</c:v>
                </c:pt>
                <c:pt idx="27164">
                  <c:v>368.89699999999999</c:v>
                </c:pt>
                <c:pt idx="27165">
                  <c:v>368.94499999999999</c:v>
                </c:pt>
                <c:pt idx="27166">
                  <c:v>368.99299999999999</c:v>
                </c:pt>
                <c:pt idx="27167">
                  <c:v>369.03899999999999</c:v>
                </c:pt>
                <c:pt idx="27168">
                  <c:v>369.07400000000001</c:v>
                </c:pt>
                <c:pt idx="27169">
                  <c:v>369.09100000000001</c:v>
                </c:pt>
                <c:pt idx="27170">
                  <c:v>369.096</c:v>
                </c:pt>
                <c:pt idx="27171">
                  <c:v>369.11200000000002</c:v>
                </c:pt>
                <c:pt idx="27172">
                  <c:v>369.14</c:v>
                </c:pt>
                <c:pt idx="27173">
                  <c:v>369.17099999999999</c:v>
                </c:pt>
                <c:pt idx="27174">
                  <c:v>369.20499999999998</c:v>
                </c:pt>
                <c:pt idx="27175">
                  <c:v>369.24299999999999</c:v>
                </c:pt>
                <c:pt idx="27176">
                  <c:v>369.28199999999998</c:v>
                </c:pt>
                <c:pt idx="27177">
                  <c:v>369.322</c:v>
                </c:pt>
                <c:pt idx="27178">
                  <c:v>369.36200000000002</c:v>
                </c:pt>
                <c:pt idx="27179">
                  <c:v>369.40100000000001</c:v>
                </c:pt>
                <c:pt idx="27180">
                  <c:v>369.44099999999997</c:v>
                </c:pt>
                <c:pt idx="27181">
                  <c:v>369.48</c:v>
                </c:pt>
                <c:pt idx="27182">
                  <c:v>369.51900000000001</c:v>
                </c:pt>
                <c:pt idx="27183">
                  <c:v>369.55900000000003</c:v>
                </c:pt>
                <c:pt idx="27184">
                  <c:v>369.59899999999999</c:v>
                </c:pt>
                <c:pt idx="27185">
                  <c:v>369.63799999999998</c:v>
                </c:pt>
                <c:pt idx="27186">
                  <c:v>369.67700000000002</c:v>
                </c:pt>
                <c:pt idx="27187">
                  <c:v>369.71499999999997</c:v>
                </c:pt>
                <c:pt idx="27188">
                  <c:v>369.74799999999999</c:v>
                </c:pt>
                <c:pt idx="27189">
                  <c:v>369.78</c:v>
                </c:pt>
                <c:pt idx="27190">
                  <c:v>369.81900000000002</c:v>
                </c:pt>
                <c:pt idx="27191">
                  <c:v>369.85700000000003</c:v>
                </c:pt>
                <c:pt idx="27192">
                  <c:v>369.89699999999999</c:v>
                </c:pt>
                <c:pt idx="27193">
                  <c:v>369.93700000000001</c:v>
                </c:pt>
                <c:pt idx="27194">
                  <c:v>369.976</c:v>
                </c:pt>
                <c:pt idx="27195">
                  <c:v>370.00599999999997</c:v>
                </c:pt>
                <c:pt idx="27196">
                  <c:v>370.036</c:v>
                </c:pt>
                <c:pt idx="27197">
                  <c:v>370.07299999999998</c:v>
                </c:pt>
                <c:pt idx="27198">
                  <c:v>370.11200000000002</c:v>
                </c:pt>
                <c:pt idx="27199">
                  <c:v>370.15100000000001</c:v>
                </c:pt>
                <c:pt idx="27200">
                  <c:v>370.19099999999997</c:v>
                </c:pt>
                <c:pt idx="27201">
                  <c:v>370.23</c:v>
                </c:pt>
                <c:pt idx="27202">
                  <c:v>370.26499999999999</c:v>
                </c:pt>
                <c:pt idx="27203">
                  <c:v>370.29199999999997</c:v>
                </c:pt>
                <c:pt idx="27204">
                  <c:v>370.30399999999997</c:v>
                </c:pt>
                <c:pt idx="27205">
                  <c:v>370.30599999999998</c:v>
                </c:pt>
                <c:pt idx="27206">
                  <c:v>370.30900000000003</c:v>
                </c:pt>
                <c:pt idx="27207">
                  <c:v>370.32</c:v>
                </c:pt>
                <c:pt idx="27208">
                  <c:v>370.34399999999999</c:v>
                </c:pt>
                <c:pt idx="27209">
                  <c:v>370.37</c:v>
                </c:pt>
                <c:pt idx="27210">
                  <c:v>370.39299999999997</c:v>
                </c:pt>
                <c:pt idx="27211">
                  <c:v>370.41500000000002</c:v>
                </c:pt>
                <c:pt idx="27212">
                  <c:v>370.43599999999998</c:v>
                </c:pt>
                <c:pt idx="27213">
                  <c:v>370.45699999999999</c:v>
                </c:pt>
                <c:pt idx="27214">
                  <c:v>370.47800000000001</c:v>
                </c:pt>
                <c:pt idx="27215">
                  <c:v>370.49700000000001</c:v>
                </c:pt>
                <c:pt idx="27216">
                  <c:v>370.517</c:v>
                </c:pt>
                <c:pt idx="27217">
                  <c:v>370.53300000000002</c:v>
                </c:pt>
                <c:pt idx="27218">
                  <c:v>370.53399999999999</c:v>
                </c:pt>
                <c:pt idx="27219">
                  <c:v>370.53699999999998</c:v>
                </c:pt>
                <c:pt idx="27220">
                  <c:v>370.53899999999999</c:v>
                </c:pt>
                <c:pt idx="27221">
                  <c:v>370.54300000000001</c:v>
                </c:pt>
                <c:pt idx="27222">
                  <c:v>370.54599999999999</c:v>
                </c:pt>
                <c:pt idx="27223">
                  <c:v>370.55</c:v>
                </c:pt>
                <c:pt idx="27224">
                  <c:v>370.553</c:v>
                </c:pt>
                <c:pt idx="27225">
                  <c:v>370.55599999999998</c:v>
                </c:pt>
                <c:pt idx="27226">
                  <c:v>370.56</c:v>
                </c:pt>
                <c:pt idx="27227">
                  <c:v>370.56400000000002</c:v>
                </c:pt>
                <c:pt idx="27228">
                  <c:v>370.56700000000001</c:v>
                </c:pt>
                <c:pt idx="27229">
                  <c:v>370.57</c:v>
                </c:pt>
                <c:pt idx="27230">
                  <c:v>370.57299999999998</c:v>
                </c:pt>
                <c:pt idx="27231">
                  <c:v>370.58</c:v>
                </c:pt>
                <c:pt idx="27232">
                  <c:v>370.61399999999998</c:v>
                </c:pt>
                <c:pt idx="27233">
                  <c:v>370.702</c:v>
                </c:pt>
                <c:pt idx="27234">
                  <c:v>370.815</c:v>
                </c:pt>
                <c:pt idx="27235">
                  <c:v>370.93</c:v>
                </c:pt>
                <c:pt idx="27236">
                  <c:v>371.04500000000002</c:v>
                </c:pt>
                <c:pt idx="27237">
                  <c:v>371.16199999999998</c:v>
                </c:pt>
                <c:pt idx="27238">
                  <c:v>371.28300000000002</c:v>
                </c:pt>
                <c:pt idx="27239">
                  <c:v>371.399</c:v>
                </c:pt>
                <c:pt idx="27240">
                  <c:v>371.50299999999999</c:v>
                </c:pt>
                <c:pt idx="27241">
                  <c:v>371.61500000000001</c:v>
                </c:pt>
                <c:pt idx="27242">
                  <c:v>371.73700000000002</c:v>
                </c:pt>
                <c:pt idx="27243">
                  <c:v>371.846</c:v>
                </c:pt>
                <c:pt idx="27244">
                  <c:v>371.95100000000002</c:v>
                </c:pt>
                <c:pt idx="27245">
                  <c:v>372.03</c:v>
                </c:pt>
                <c:pt idx="27246">
                  <c:v>372.05099999999999</c:v>
                </c:pt>
                <c:pt idx="27247">
                  <c:v>372.07400000000001</c:v>
                </c:pt>
                <c:pt idx="27248">
                  <c:v>372.11099999999999</c:v>
                </c:pt>
                <c:pt idx="27249">
                  <c:v>372.13799999999998</c:v>
                </c:pt>
                <c:pt idx="27250">
                  <c:v>372.16500000000002</c:v>
                </c:pt>
                <c:pt idx="27251">
                  <c:v>372.19299999999998</c:v>
                </c:pt>
                <c:pt idx="27252">
                  <c:v>372.221</c:v>
                </c:pt>
                <c:pt idx="27253">
                  <c:v>372.24799999999999</c:v>
                </c:pt>
                <c:pt idx="27254">
                  <c:v>372.27300000000002</c:v>
                </c:pt>
                <c:pt idx="27255">
                  <c:v>372.3</c:v>
                </c:pt>
                <c:pt idx="27256">
                  <c:v>372.33100000000002</c:v>
                </c:pt>
                <c:pt idx="27257">
                  <c:v>372.36399999999998</c:v>
                </c:pt>
                <c:pt idx="27258">
                  <c:v>372.392</c:v>
                </c:pt>
                <c:pt idx="27259">
                  <c:v>372.40800000000002</c:v>
                </c:pt>
                <c:pt idx="27260">
                  <c:v>372.41500000000002</c:v>
                </c:pt>
                <c:pt idx="27261">
                  <c:v>372.42700000000002</c:v>
                </c:pt>
                <c:pt idx="27262">
                  <c:v>372.45600000000002</c:v>
                </c:pt>
                <c:pt idx="27263">
                  <c:v>372.49299999999999</c:v>
                </c:pt>
                <c:pt idx="27264">
                  <c:v>372.53199999999998</c:v>
                </c:pt>
                <c:pt idx="27265">
                  <c:v>372.572</c:v>
                </c:pt>
                <c:pt idx="27266">
                  <c:v>372.61200000000002</c:v>
                </c:pt>
                <c:pt idx="27267">
                  <c:v>372.65300000000002</c:v>
                </c:pt>
                <c:pt idx="27268">
                  <c:v>372.69299999999998</c:v>
                </c:pt>
                <c:pt idx="27269">
                  <c:v>372.73399999999998</c:v>
                </c:pt>
                <c:pt idx="27270">
                  <c:v>372.77300000000002</c:v>
                </c:pt>
                <c:pt idx="27271">
                  <c:v>372.81299999999999</c:v>
                </c:pt>
                <c:pt idx="27272">
                  <c:v>372.85300000000001</c:v>
                </c:pt>
                <c:pt idx="27273">
                  <c:v>372.89299999999997</c:v>
                </c:pt>
                <c:pt idx="27274">
                  <c:v>372.93299999999999</c:v>
                </c:pt>
                <c:pt idx="27275">
                  <c:v>372.97300000000001</c:v>
                </c:pt>
                <c:pt idx="27276">
                  <c:v>373.01299999999998</c:v>
                </c:pt>
                <c:pt idx="27277">
                  <c:v>373.053</c:v>
                </c:pt>
                <c:pt idx="27278">
                  <c:v>373.09300000000002</c:v>
                </c:pt>
                <c:pt idx="27279">
                  <c:v>373.13299999999998</c:v>
                </c:pt>
                <c:pt idx="27280">
                  <c:v>373.17200000000003</c:v>
                </c:pt>
                <c:pt idx="27281">
                  <c:v>373.21100000000001</c:v>
                </c:pt>
                <c:pt idx="27282">
                  <c:v>373.25</c:v>
                </c:pt>
                <c:pt idx="27283">
                  <c:v>373.28899999999999</c:v>
                </c:pt>
                <c:pt idx="27284">
                  <c:v>373.327</c:v>
                </c:pt>
                <c:pt idx="27285">
                  <c:v>373.36599999999999</c:v>
                </c:pt>
                <c:pt idx="27286">
                  <c:v>373.404</c:v>
                </c:pt>
                <c:pt idx="27287">
                  <c:v>373.43700000000001</c:v>
                </c:pt>
                <c:pt idx="27288">
                  <c:v>373.46100000000001</c:v>
                </c:pt>
                <c:pt idx="27289">
                  <c:v>373.471</c:v>
                </c:pt>
                <c:pt idx="27290">
                  <c:v>373.47399999999999</c:v>
                </c:pt>
                <c:pt idx="27291">
                  <c:v>373.47699999999998</c:v>
                </c:pt>
                <c:pt idx="27292">
                  <c:v>373.47899999999998</c:v>
                </c:pt>
                <c:pt idx="27293">
                  <c:v>373.48099999999999</c:v>
                </c:pt>
                <c:pt idx="27294">
                  <c:v>373.48399999999998</c:v>
                </c:pt>
                <c:pt idx="27295">
                  <c:v>373.49099999999999</c:v>
                </c:pt>
                <c:pt idx="27296">
                  <c:v>373.51</c:v>
                </c:pt>
                <c:pt idx="27297">
                  <c:v>373.536</c:v>
                </c:pt>
                <c:pt idx="27298">
                  <c:v>373.55099999999999</c:v>
                </c:pt>
                <c:pt idx="27299">
                  <c:v>373.553</c:v>
                </c:pt>
                <c:pt idx="27300">
                  <c:v>373.55399999999997</c:v>
                </c:pt>
                <c:pt idx="27301">
                  <c:v>373.55700000000002</c:v>
                </c:pt>
                <c:pt idx="27302">
                  <c:v>373.56299999999999</c:v>
                </c:pt>
                <c:pt idx="27303">
                  <c:v>373.6</c:v>
                </c:pt>
                <c:pt idx="27304">
                  <c:v>373.63900000000001</c:v>
                </c:pt>
                <c:pt idx="27305">
                  <c:v>373.67899999999997</c:v>
                </c:pt>
                <c:pt idx="27306">
                  <c:v>373.71800000000002</c:v>
                </c:pt>
                <c:pt idx="27307">
                  <c:v>373.75799999999998</c:v>
                </c:pt>
                <c:pt idx="27308">
                  <c:v>373.79700000000003</c:v>
                </c:pt>
                <c:pt idx="27309">
                  <c:v>373.83300000000003</c:v>
                </c:pt>
                <c:pt idx="27310">
                  <c:v>373.86500000000001</c:v>
                </c:pt>
                <c:pt idx="27311">
                  <c:v>373.89699999999999</c:v>
                </c:pt>
                <c:pt idx="27312">
                  <c:v>373.93</c:v>
                </c:pt>
                <c:pt idx="27313">
                  <c:v>373.96300000000002</c:v>
                </c:pt>
                <c:pt idx="27314">
                  <c:v>373.99799999999999</c:v>
                </c:pt>
                <c:pt idx="27315">
                  <c:v>374.03300000000002</c:v>
                </c:pt>
                <c:pt idx="27316">
                  <c:v>374.06900000000002</c:v>
                </c:pt>
                <c:pt idx="27317">
                  <c:v>374.10500000000002</c:v>
                </c:pt>
                <c:pt idx="27318">
                  <c:v>374.14100000000002</c:v>
                </c:pt>
                <c:pt idx="27319">
                  <c:v>374.178</c:v>
                </c:pt>
                <c:pt idx="27320">
                  <c:v>374.21600000000001</c:v>
                </c:pt>
                <c:pt idx="27321">
                  <c:v>374.25299999999999</c:v>
                </c:pt>
                <c:pt idx="27322">
                  <c:v>374.28899999999999</c:v>
                </c:pt>
                <c:pt idx="27323">
                  <c:v>374.32600000000002</c:v>
                </c:pt>
                <c:pt idx="27324">
                  <c:v>374.363</c:v>
                </c:pt>
                <c:pt idx="27325">
                  <c:v>374.4</c:v>
                </c:pt>
                <c:pt idx="27326">
                  <c:v>374.43799999999999</c:v>
                </c:pt>
                <c:pt idx="27327">
                  <c:v>374.47500000000002</c:v>
                </c:pt>
                <c:pt idx="27328">
                  <c:v>374.51299999999998</c:v>
                </c:pt>
                <c:pt idx="27329">
                  <c:v>374.55099999999999</c:v>
                </c:pt>
                <c:pt idx="27330">
                  <c:v>374.58699999999999</c:v>
                </c:pt>
                <c:pt idx="27331">
                  <c:v>374.61399999999998</c:v>
                </c:pt>
                <c:pt idx="27332">
                  <c:v>374.61700000000002</c:v>
                </c:pt>
                <c:pt idx="27333">
                  <c:v>374.62</c:v>
                </c:pt>
                <c:pt idx="27334">
                  <c:v>374.62299999999999</c:v>
                </c:pt>
                <c:pt idx="27335">
                  <c:v>374.625</c:v>
                </c:pt>
                <c:pt idx="27336">
                  <c:v>374.62900000000002</c:v>
                </c:pt>
                <c:pt idx="27337">
                  <c:v>374.63299999999998</c:v>
                </c:pt>
                <c:pt idx="27338">
                  <c:v>374.637</c:v>
                </c:pt>
                <c:pt idx="27339">
                  <c:v>374.64</c:v>
                </c:pt>
                <c:pt idx="27340">
                  <c:v>374.64299999999997</c:v>
                </c:pt>
                <c:pt idx="27341">
                  <c:v>374.64600000000002</c:v>
                </c:pt>
                <c:pt idx="27342">
                  <c:v>374.649</c:v>
                </c:pt>
                <c:pt idx="27343">
                  <c:v>374.65199999999999</c:v>
                </c:pt>
                <c:pt idx="27344">
                  <c:v>374.654</c:v>
                </c:pt>
                <c:pt idx="27345">
                  <c:v>374.65699999999998</c:v>
                </c:pt>
                <c:pt idx="27346">
                  <c:v>374.66</c:v>
                </c:pt>
                <c:pt idx="27347">
                  <c:v>374.66300000000001</c:v>
                </c:pt>
                <c:pt idx="27348">
                  <c:v>374.66500000000002</c:v>
                </c:pt>
                <c:pt idx="27349">
                  <c:v>374.66800000000001</c:v>
                </c:pt>
                <c:pt idx="27350">
                  <c:v>374.67099999999999</c:v>
                </c:pt>
                <c:pt idx="27351">
                  <c:v>374.67399999999998</c:v>
                </c:pt>
                <c:pt idx="27352">
                  <c:v>374.67700000000002</c:v>
                </c:pt>
                <c:pt idx="27353">
                  <c:v>374.67899999999997</c:v>
                </c:pt>
                <c:pt idx="27354">
                  <c:v>374.68200000000002</c:v>
                </c:pt>
                <c:pt idx="27355">
                  <c:v>374.685</c:v>
                </c:pt>
                <c:pt idx="27356">
                  <c:v>374.68799999999999</c:v>
                </c:pt>
                <c:pt idx="27357">
                  <c:v>374.69099999999997</c:v>
                </c:pt>
                <c:pt idx="27358">
                  <c:v>374.69299999999998</c:v>
                </c:pt>
                <c:pt idx="27359">
                  <c:v>374.69600000000003</c:v>
                </c:pt>
                <c:pt idx="27360">
                  <c:v>374.69900000000001</c:v>
                </c:pt>
                <c:pt idx="27361">
                  <c:v>374.702</c:v>
                </c:pt>
                <c:pt idx="27362">
                  <c:v>374.70400000000001</c:v>
                </c:pt>
                <c:pt idx="27363">
                  <c:v>374.70699999999999</c:v>
                </c:pt>
                <c:pt idx="27364">
                  <c:v>374.71</c:v>
                </c:pt>
                <c:pt idx="27365">
                  <c:v>374.71300000000002</c:v>
                </c:pt>
                <c:pt idx="27366">
                  <c:v>374.71600000000001</c:v>
                </c:pt>
                <c:pt idx="27367">
                  <c:v>374.71800000000002</c:v>
                </c:pt>
                <c:pt idx="27368">
                  <c:v>374.721</c:v>
                </c:pt>
                <c:pt idx="27369">
                  <c:v>374.72399999999999</c:v>
                </c:pt>
                <c:pt idx="27370">
                  <c:v>374.72699999999998</c:v>
                </c:pt>
                <c:pt idx="27371">
                  <c:v>374.72899999999998</c:v>
                </c:pt>
                <c:pt idx="27372">
                  <c:v>374.73200000000003</c:v>
                </c:pt>
                <c:pt idx="27373">
                  <c:v>374.73500000000001</c:v>
                </c:pt>
                <c:pt idx="27374">
                  <c:v>374.738</c:v>
                </c:pt>
                <c:pt idx="27375">
                  <c:v>374.74099999999999</c:v>
                </c:pt>
                <c:pt idx="27376">
                  <c:v>374.74299999999999</c:v>
                </c:pt>
                <c:pt idx="27377">
                  <c:v>374.74599999999998</c:v>
                </c:pt>
                <c:pt idx="27378">
                  <c:v>374.74900000000002</c:v>
                </c:pt>
                <c:pt idx="27379">
                  <c:v>374.75200000000001</c:v>
                </c:pt>
                <c:pt idx="27380">
                  <c:v>374.75400000000002</c:v>
                </c:pt>
                <c:pt idx="27381">
                  <c:v>374.75700000000001</c:v>
                </c:pt>
                <c:pt idx="27382">
                  <c:v>374.76</c:v>
                </c:pt>
                <c:pt idx="27383">
                  <c:v>374.76299999999998</c:v>
                </c:pt>
                <c:pt idx="27384">
                  <c:v>374.76600000000002</c:v>
                </c:pt>
                <c:pt idx="27385">
                  <c:v>374.76799999999997</c:v>
                </c:pt>
                <c:pt idx="27386">
                  <c:v>374.77100000000002</c:v>
                </c:pt>
                <c:pt idx="27387">
                  <c:v>374.774</c:v>
                </c:pt>
                <c:pt idx="27388">
                  <c:v>374.77699999999999</c:v>
                </c:pt>
                <c:pt idx="27389">
                  <c:v>374.779</c:v>
                </c:pt>
                <c:pt idx="27390">
                  <c:v>374.78199999999998</c:v>
                </c:pt>
                <c:pt idx="27391">
                  <c:v>374.78500000000003</c:v>
                </c:pt>
                <c:pt idx="27392">
                  <c:v>374.78800000000001</c:v>
                </c:pt>
                <c:pt idx="27393">
                  <c:v>374.791</c:v>
                </c:pt>
                <c:pt idx="27394">
                  <c:v>374.79300000000001</c:v>
                </c:pt>
                <c:pt idx="27395">
                  <c:v>374.79599999999999</c:v>
                </c:pt>
                <c:pt idx="27396">
                  <c:v>374.79899999999998</c:v>
                </c:pt>
                <c:pt idx="27397">
                  <c:v>374.80200000000002</c:v>
                </c:pt>
                <c:pt idx="27398">
                  <c:v>374.82799999999997</c:v>
                </c:pt>
                <c:pt idx="27399">
                  <c:v>374.89699999999999</c:v>
                </c:pt>
                <c:pt idx="27400">
                  <c:v>375.00299999999999</c:v>
                </c:pt>
                <c:pt idx="27401">
                  <c:v>375.11900000000003</c:v>
                </c:pt>
                <c:pt idx="27402">
                  <c:v>375.23599999999999</c:v>
                </c:pt>
                <c:pt idx="27403">
                  <c:v>375.35199999999998</c:v>
                </c:pt>
                <c:pt idx="27404">
                  <c:v>375.46899999999999</c:v>
                </c:pt>
                <c:pt idx="27405">
                  <c:v>375.59</c:v>
                </c:pt>
                <c:pt idx="27406">
                  <c:v>375.71600000000001</c:v>
                </c:pt>
                <c:pt idx="27407">
                  <c:v>375.84500000000003</c:v>
                </c:pt>
                <c:pt idx="27408">
                  <c:v>375.97300000000001</c:v>
                </c:pt>
                <c:pt idx="27409">
                  <c:v>376.10199999999998</c:v>
                </c:pt>
                <c:pt idx="27410">
                  <c:v>376.23099999999999</c:v>
                </c:pt>
                <c:pt idx="27411">
                  <c:v>376.358</c:v>
                </c:pt>
                <c:pt idx="27412">
                  <c:v>376.48700000000002</c:v>
                </c:pt>
                <c:pt idx="27413">
                  <c:v>376.61399999999998</c:v>
                </c:pt>
                <c:pt idx="27414">
                  <c:v>376.71300000000002</c:v>
                </c:pt>
                <c:pt idx="27415">
                  <c:v>376.73899999999998</c:v>
                </c:pt>
                <c:pt idx="27416">
                  <c:v>376.74200000000002</c:v>
                </c:pt>
                <c:pt idx="27417">
                  <c:v>376.745</c:v>
                </c:pt>
                <c:pt idx="27418">
                  <c:v>376.75</c:v>
                </c:pt>
                <c:pt idx="27419">
                  <c:v>376.767</c:v>
                </c:pt>
                <c:pt idx="27420">
                  <c:v>376.80399999999997</c:v>
                </c:pt>
                <c:pt idx="27421">
                  <c:v>376.84300000000002</c:v>
                </c:pt>
                <c:pt idx="27422">
                  <c:v>376.88299999999998</c:v>
                </c:pt>
                <c:pt idx="27423">
                  <c:v>376.92200000000003</c:v>
                </c:pt>
                <c:pt idx="27424">
                  <c:v>376.96199999999999</c:v>
                </c:pt>
                <c:pt idx="27425">
                  <c:v>377.00200000000001</c:v>
                </c:pt>
                <c:pt idx="27426">
                  <c:v>377.041</c:v>
                </c:pt>
                <c:pt idx="27427">
                  <c:v>377.07400000000001</c:v>
                </c:pt>
                <c:pt idx="27428">
                  <c:v>377.10500000000002</c:v>
                </c:pt>
                <c:pt idx="27429">
                  <c:v>377.13499999999999</c:v>
                </c:pt>
                <c:pt idx="27430">
                  <c:v>377.15800000000002</c:v>
                </c:pt>
                <c:pt idx="27431">
                  <c:v>377.166</c:v>
                </c:pt>
                <c:pt idx="27432">
                  <c:v>377.16699999999997</c:v>
                </c:pt>
                <c:pt idx="27433">
                  <c:v>377.16899999999998</c:v>
                </c:pt>
                <c:pt idx="27434">
                  <c:v>377.17099999999999</c:v>
                </c:pt>
                <c:pt idx="27435">
                  <c:v>377.17200000000003</c:v>
                </c:pt>
                <c:pt idx="27436">
                  <c:v>377.17399999999998</c:v>
                </c:pt>
                <c:pt idx="27437">
                  <c:v>377.17599999999999</c:v>
                </c:pt>
                <c:pt idx="27438">
                  <c:v>377.178</c:v>
                </c:pt>
                <c:pt idx="27439">
                  <c:v>377.18</c:v>
                </c:pt>
                <c:pt idx="27440">
                  <c:v>377.18099999999998</c:v>
                </c:pt>
                <c:pt idx="27441">
                  <c:v>377.18299999999999</c:v>
                </c:pt>
                <c:pt idx="27442">
                  <c:v>377.18599999999998</c:v>
                </c:pt>
                <c:pt idx="27443">
                  <c:v>377.18900000000002</c:v>
                </c:pt>
                <c:pt idx="27444">
                  <c:v>377.19</c:v>
                </c:pt>
                <c:pt idx="27445">
                  <c:v>377.19400000000002</c:v>
                </c:pt>
                <c:pt idx="27446">
                  <c:v>377.197</c:v>
                </c:pt>
                <c:pt idx="27447">
                  <c:v>377.20100000000002</c:v>
                </c:pt>
                <c:pt idx="27448">
                  <c:v>377.20400000000001</c:v>
                </c:pt>
                <c:pt idx="27449">
                  <c:v>377.20600000000002</c:v>
                </c:pt>
                <c:pt idx="27450">
                  <c:v>377.21</c:v>
                </c:pt>
                <c:pt idx="27451">
                  <c:v>377.21300000000002</c:v>
                </c:pt>
                <c:pt idx="27452">
                  <c:v>377.21600000000001</c:v>
                </c:pt>
                <c:pt idx="27453">
                  <c:v>377.21800000000002</c:v>
                </c:pt>
                <c:pt idx="27454">
                  <c:v>377.221</c:v>
                </c:pt>
                <c:pt idx="27455">
                  <c:v>377.22399999999999</c:v>
                </c:pt>
                <c:pt idx="27456">
                  <c:v>377.226</c:v>
                </c:pt>
                <c:pt idx="27457">
                  <c:v>377.22800000000001</c:v>
                </c:pt>
                <c:pt idx="27458">
                  <c:v>377.23</c:v>
                </c:pt>
                <c:pt idx="27459">
                  <c:v>377.23200000000003</c:v>
                </c:pt>
                <c:pt idx="27460">
                  <c:v>377.23500000000001</c:v>
                </c:pt>
                <c:pt idx="27461">
                  <c:v>377.23700000000002</c:v>
                </c:pt>
                <c:pt idx="27462">
                  <c:v>377.23899999999998</c:v>
                </c:pt>
                <c:pt idx="27463">
                  <c:v>377.24099999999999</c:v>
                </c:pt>
                <c:pt idx="27464">
                  <c:v>377.24400000000003</c:v>
                </c:pt>
                <c:pt idx="27465">
                  <c:v>377.24599999999998</c:v>
                </c:pt>
                <c:pt idx="27466">
                  <c:v>377.24799999999999</c:v>
                </c:pt>
                <c:pt idx="27467">
                  <c:v>377.25099999999998</c:v>
                </c:pt>
                <c:pt idx="27468">
                  <c:v>377.25400000000002</c:v>
                </c:pt>
                <c:pt idx="27469">
                  <c:v>377.25700000000001</c:v>
                </c:pt>
                <c:pt idx="27470">
                  <c:v>377.25900000000001</c:v>
                </c:pt>
                <c:pt idx="27471">
                  <c:v>377.262</c:v>
                </c:pt>
                <c:pt idx="27472">
                  <c:v>377.26400000000001</c:v>
                </c:pt>
                <c:pt idx="27473">
                  <c:v>377.26600000000002</c:v>
                </c:pt>
                <c:pt idx="27474">
                  <c:v>377.26900000000001</c:v>
                </c:pt>
                <c:pt idx="27475">
                  <c:v>377.27100000000002</c:v>
                </c:pt>
                <c:pt idx="27476">
                  <c:v>377.27300000000002</c:v>
                </c:pt>
                <c:pt idx="27477">
                  <c:v>377.27499999999998</c:v>
                </c:pt>
                <c:pt idx="27478">
                  <c:v>377.27800000000002</c:v>
                </c:pt>
                <c:pt idx="27479">
                  <c:v>377.28</c:v>
                </c:pt>
                <c:pt idx="27480">
                  <c:v>377.28199999999998</c:v>
                </c:pt>
                <c:pt idx="27481">
                  <c:v>377.28399999999999</c:v>
                </c:pt>
                <c:pt idx="27482">
                  <c:v>377.286</c:v>
                </c:pt>
                <c:pt idx="27483">
                  <c:v>377.28899999999999</c:v>
                </c:pt>
                <c:pt idx="27484">
                  <c:v>377.291</c:v>
                </c:pt>
                <c:pt idx="27485">
                  <c:v>377.29399999999998</c:v>
                </c:pt>
                <c:pt idx="27486">
                  <c:v>377.29700000000003</c:v>
                </c:pt>
                <c:pt idx="27487">
                  <c:v>377.3</c:v>
                </c:pt>
                <c:pt idx="27488">
                  <c:v>377.303</c:v>
                </c:pt>
                <c:pt idx="27489">
                  <c:v>377.30500000000001</c:v>
                </c:pt>
                <c:pt idx="27490">
                  <c:v>377.30700000000002</c:v>
                </c:pt>
                <c:pt idx="27491">
                  <c:v>377.30900000000003</c:v>
                </c:pt>
                <c:pt idx="27492">
                  <c:v>377.31099999999998</c:v>
                </c:pt>
                <c:pt idx="27493">
                  <c:v>377.31400000000002</c:v>
                </c:pt>
                <c:pt idx="27494">
                  <c:v>377.31599999999997</c:v>
                </c:pt>
                <c:pt idx="27495">
                  <c:v>377.31799999999998</c:v>
                </c:pt>
                <c:pt idx="27496">
                  <c:v>377.32</c:v>
                </c:pt>
                <c:pt idx="27497">
                  <c:v>377.32299999999998</c:v>
                </c:pt>
                <c:pt idx="27498">
                  <c:v>377.32499999999999</c:v>
                </c:pt>
                <c:pt idx="27499">
                  <c:v>377.327</c:v>
                </c:pt>
                <c:pt idx="27500">
                  <c:v>377.32900000000001</c:v>
                </c:pt>
                <c:pt idx="27501">
                  <c:v>377.33199999999999</c:v>
                </c:pt>
                <c:pt idx="27502">
                  <c:v>377.334</c:v>
                </c:pt>
                <c:pt idx="27503">
                  <c:v>377.33699999999999</c:v>
                </c:pt>
                <c:pt idx="27504">
                  <c:v>377.34</c:v>
                </c:pt>
                <c:pt idx="27505">
                  <c:v>377.34300000000002</c:v>
                </c:pt>
                <c:pt idx="27506">
                  <c:v>377.34500000000003</c:v>
                </c:pt>
                <c:pt idx="27507">
                  <c:v>377.34800000000001</c:v>
                </c:pt>
                <c:pt idx="27508">
                  <c:v>377.35</c:v>
                </c:pt>
                <c:pt idx="27509">
                  <c:v>377.35199999999998</c:v>
                </c:pt>
                <c:pt idx="27510">
                  <c:v>377.35399999999998</c:v>
                </c:pt>
                <c:pt idx="27511">
                  <c:v>377.35700000000003</c:v>
                </c:pt>
                <c:pt idx="27512">
                  <c:v>377.35899999999998</c:v>
                </c:pt>
                <c:pt idx="27513">
                  <c:v>377.36099999999999</c:v>
                </c:pt>
                <c:pt idx="27514">
                  <c:v>377.363</c:v>
                </c:pt>
                <c:pt idx="27515">
                  <c:v>377.36500000000001</c:v>
                </c:pt>
                <c:pt idx="27516">
                  <c:v>377.36799999999999</c:v>
                </c:pt>
                <c:pt idx="27517">
                  <c:v>377.37</c:v>
                </c:pt>
                <c:pt idx="27518">
                  <c:v>377.37299999999999</c:v>
                </c:pt>
                <c:pt idx="27519">
                  <c:v>377.37599999999998</c:v>
                </c:pt>
                <c:pt idx="27520">
                  <c:v>377.37900000000002</c:v>
                </c:pt>
                <c:pt idx="27521">
                  <c:v>377.38099999999997</c:v>
                </c:pt>
                <c:pt idx="27522">
                  <c:v>377.38400000000001</c:v>
                </c:pt>
                <c:pt idx="27523">
                  <c:v>377.387</c:v>
                </c:pt>
                <c:pt idx="27524">
                  <c:v>377.38900000000001</c:v>
                </c:pt>
                <c:pt idx="27525">
                  <c:v>377.39100000000002</c:v>
                </c:pt>
                <c:pt idx="27526">
                  <c:v>377.39299999999997</c:v>
                </c:pt>
                <c:pt idx="27527">
                  <c:v>377.39600000000002</c:v>
                </c:pt>
                <c:pt idx="27528">
                  <c:v>377.39800000000002</c:v>
                </c:pt>
                <c:pt idx="27529">
                  <c:v>377.4</c:v>
                </c:pt>
                <c:pt idx="27530">
                  <c:v>377.40199999999999</c:v>
                </c:pt>
                <c:pt idx="27531">
                  <c:v>377.404</c:v>
                </c:pt>
                <c:pt idx="27532">
                  <c:v>377.40699999999998</c:v>
                </c:pt>
                <c:pt idx="27533">
                  <c:v>377.40899999999999</c:v>
                </c:pt>
                <c:pt idx="27534">
                  <c:v>377.411</c:v>
                </c:pt>
                <c:pt idx="27535">
                  <c:v>377.41300000000001</c:v>
                </c:pt>
                <c:pt idx="27536">
                  <c:v>377.416</c:v>
                </c:pt>
                <c:pt idx="27537">
                  <c:v>377.41800000000001</c:v>
                </c:pt>
                <c:pt idx="27538">
                  <c:v>377.42</c:v>
                </c:pt>
                <c:pt idx="27539">
                  <c:v>377.42200000000003</c:v>
                </c:pt>
                <c:pt idx="27540">
                  <c:v>377.42399999999998</c:v>
                </c:pt>
                <c:pt idx="27541">
                  <c:v>377.42700000000002</c:v>
                </c:pt>
                <c:pt idx="27542">
                  <c:v>377.43</c:v>
                </c:pt>
                <c:pt idx="27543">
                  <c:v>377.43299999999999</c:v>
                </c:pt>
                <c:pt idx="27544">
                  <c:v>377.43599999999998</c:v>
                </c:pt>
                <c:pt idx="27545">
                  <c:v>377.43799999999999</c:v>
                </c:pt>
                <c:pt idx="27546">
                  <c:v>377.44099999999997</c:v>
                </c:pt>
                <c:pt idx="27547">
                  <c:v>377.44400000000002</c:v>
                </c:pt>
                <c:pt idx="27548">
                  <c:v>377.44600000000003</c:v>
                </c:pt>
                <c:pt idx="27549">
                  <c:v>377.44900000000001</c:v>
                </c:pt>
                <c:pt idx="27550">
                  <c:v>377.45100000000002</c:v>
                </c:pt>
                <c:pt idx="27551">
                  <c:v>377.45400000000001</c:v>
                </c:pt>
                <c:pt idx="27552">
                  <c:v>377.45600000000002</c:v>
                </c:pt>
                <c:pt idx="27553">
                  <c:v>377.459</c:v>
                </c:pt>
                <c:pt idx="27554">
                  <c:v>377.46100000000001</c:v>
                </c:pt>
                <c:pt idx="27555">
                  <c:v>377.46300000000002</c:v>
                </c:pt>
                <c:pt idx="27556">
                  <c:v>377.46499999999997</c:v>
                </c:pt>
                <c:pt idx="27557">
                  <c:v>377.46699999999998</c:v>
                </c:pt>
                <c:pt idx="27558">
                  <c:v>377.47</c:v>
                </c:pt>
                <c:pt idx="27559">
                  <c:v>377.47199999999998</c:v>
                </c:pt>
                <c:pt idx="27560">
                  <c:v>377.47399999999999</c:v>
                </c:pt>
                <c:pt idx="27561">
                  <c:v>377.47699999999998</c:v>
                </c:pt>
                <c:pt idx="27562">
                  <c:v>377.48</c:v>
                </c:pt>
                <c:pt idx="27563">
                  <c:v>377.483</c:v>
                </c:pt>
                <c:pt idx="27564">
                  <c:v>377.48500000000001</c:v>
                </c:pt>
                <c:pt idx="27565">
                  <c:v>377.49</c:v>
                </c:pt>
                <c:pt idx="27566">
                  <c:v>377.51900000000001</c:v>
                </c:pt>
                <c:pt idx="27567">
                  <c:v>377.57400000000001</c:v>
                </c:pt>
                <c:pt idx="27568">
                  <c:v>377.64800000000002</c:v>
                </c:pt>
                <c:pt idx="27569">
                  <c:v>377.72199999999998</c:v>
                </c:pt>
                <c:pt idx="27570">
                  <c:v>377.798</c:v>
                </c:pt>
                <c:pt idx="27571">
                  <c:v>377.87400000000002</c:v>
                </c:pt>
                <c:pt idx="27572">
                  <c:v>377.95</c:v>
                </c:pt>
                <c:pt idx="27573">
                  <c:v>378.02699999999999</c:v>
                </c:pt>
                <c:pt idx="27574">
                  <c:v>378.072</c:v>
                </c:pt>
                <c:pt idx="27575">
                  <c:v>378.09699999999998</c:v>
                </c:pt>
                <c:pt idx="27576">
                  <c:v>378.14800000000002</c:v>
                </c:pt>
                <c:pt idx="27577">
                  <c:v>378.226</c:v>
                </c:pt>
                <c:pt idx="27578">
                  <c:v>378.31200000000001</c:v>
                </c:pt>
                <c:pt idx="27579">
                  <c:v>378.392</c:v>
                </c:pt>
                <c:pt idx="27580">
                  <c:v>378.459</c:v>
                </c:pt>
                <c:pt idx="27581">
                  <c:v>378.52</c:v>
                </c:pt>
                <c:pt idx="27582">
                  <c:v>378.58</c:v>
                </c:pt>
                <c:pt idx="27583">
                  <c:v>378.64100000000002</c:v>
                </c:pt>
                <c:pt idx="27584">
                  <c:v>378.70400000000001</c:v>
                </c:pt>
                <c:pt idx="27585">
                  <c:v>378.76900000000001</c:v>
                </c:pt>
                <c:pt idx="27586">
                  <c:v>378.834</c:v>
                </c:pt>
                <c:pt idx="27587">
                  <c:v>378.899</c:v>
                </c:pt>
                <c:pt idx="27588">
                  <c:v>378.96600000000001</c:v>
                </c:pt>
                <c:pt idx="27589">
                  <c:v>379.03899999999999</c:v>
                </c:pt>
                <c:pt idx="27590">
                  <c:v>379.11599999999999</c:v>
                </c:pt>
                <c:pt idx="27591">
                  <c:v>379.19799999999998</c:v>
                </c:pt>
                <c:pt idx="27592">
                  <c:v>379.279</c:v>
                </c:pt>
                <c:pt idx="27593">
                  <c:v>379.358</c:v>
                </c:pt>
                <c:pt idx="27594">
                  <c:v>379.42899999999997</c:v>
                </c:pt>
                <c:pt idx="27595">
                  <c:v>379.49700000000001</c:v>
                </c:pt>
                <c:pt idx="27596">
                  <c:v>379.565</c:v>
                </c:pt>
                <c:pt idx="27597">
                  <c:v>379.63299999999998</c:v>
                </c:pt>
                <c:pt idx="27598">
                  <c:v>379.7</c:v>
                </c:pt>
                <c:pt idx="27599">
                  <c:v>379.76</c:v>
                </c:pt>
                <c:pt idx="27600">
                  <c:v>379.78699999999998</c:v>
                </c:pt>
                <c:pt idx="27601">
                  <c:v>379.81599999999997</c:v>
                </c:pt>
                <c:pt idx="27602">
                  <c:v>379.85300000000001</c:v>
                </c:pt>
                <c:pt idx="27603">
                  <c:v>379.89400000000001</c:v>
                </c:pt>
                <c:pt idx="27604">
                  <c:v>379.93400000000003</c:v>
                </c:pt>
                <c:pt idx="27605">
                  <c:v>379.97300000000001</c:v>
                </c:pt>
                <c:pt idx="27606">
                  <c:v>380.00599999999997</c:v>
                </c:pt>
                <c:pt idx="27607">
                  <c:v>380.03699999999998</c:v>
                </c:pt>
                <c:pt idx="27608">
                  <c:v>380.06299999999999</c:v>
                </c:pt>
                <c:pt idx="27609">
                  <c:v>380.077</c:v>
                </c:pt>
                <c:pt idx="27610">
                  <c:v>380.08199999999999</c:v>
                </c:pt>
                <c:pt idx="27611">
                  <c:v>380.1</c:v>
                </c:pt>
                <c:pt idx="27612">
                  <c:v>380.12799999999999</c:v>
                </c:pt>
                <c:pt idx="27613">
                  <c:v>380.15300000000002</c:v>
                </c:pt>
                <c:pt idx="27614">
                  <c:v>380.17599999999999</c:v>
                </c:pt>
                <c:pt idx="27615">
                  <c:v>380.20100000000002</c:v>
                </c:pt>
                <c:pt idx="27616">
                  <c:v>380.22500000000002</c:v>
                </c:pt>
                <c:pt idx="27617">
                  <c:v>380.25</c:v>
                </c:pt>
                <c:pt idx="27618">
                  <c:v>380.274</c:v>
                </c:pt>
                <c:pt idx="27619">
                  <c:v>380.298</c:v>
                </c:pt>
                <c:pt idx="27620">
                  <c:v>380.31700000000001</c:v>
                </c:pt>
                <c:pt idx="27621">
                  <c:v>380.31799999999998</c:v>
                </c:pt>
                <c:pt idx="27622">
                  <c:v>380.322</c:v>
                </c:pt>
                <c:pt idx="27623">
                  <c:v>380.33</c:v>
                </c:pt>
                <c:pt idx="27624">
                  <c:v>380.351</c:v>
                </c:pt>
                <c:pt idx="27625">
                  <c:v>380.36799999999999</c:v>
                </c:pt>
                <c:pt idx="27626">
                  <c:v>380.387</c:v>
                </c:pt>
                <c:pt idx="27627">
                  <c:v>380.404</c:v>
                </c:pt>
                <c:pt idx="27628">
                  <c:v>380.42500000000001</c:v>
                </c:pt>
                <c:pt idx="27629">
                  <c:v>380.447</c:v>
                </c:pt>
                <c:pt idx="27630">
                  <c:v>380.471</c:v>
                </c:pt>
                <c:pt idx="27631">
                  <c:v>380.495</c:v>
                </c:pt>
                <c:pt idx="27632">
                  <c:v>380.52199999999999</c:v>
                </c:pt>
                <c:pt idx="27633">
                  <c:v>380.54899999999998</c:v>
                </c:pt>
                <c:pt idx="27634">
                  <c:v>380.57600000000002</c:v>
                </c:pt>
                <c:pt idx="27635">
                  <c:v>380.60399999999998</c:v>
                </c:pt>
                <c:pt idx="27636">
                  <c:v>380.63099999999997</c:v>
                </c:pt>
                <c:pt idx="27637">
                  <c:v>380.65800000000002</c:v>
                </c:pt>
                <c:pt idx="27638">
                  <c:v>380.68400000000003</c:v>
                </c:pt>
                <c:pt idx="27639">
                  <c:v>380.71100000000001</c:v>
                </c:pt>
                <c:pt idx="27640">
                  <c:v>380.738</c:v>
                </c:pt>
                <c:pt idx="27641">
                  <c:v>380.76600000000002</c:v>
                </c:pt>
                <c:pt idx="27642">
                  <c:v>380.79399999999998</c:v>
                </c:pt>
                <c:pt idx="27643">
                  <c:v>380.82299999999998</c:v>
                </c:pt>
                <c:pt idx="27644">
                  <c:v>380.85</c:v>
                </c:pt>
                <c:pt idx="27645">
                  <c:v>380.875</c:v>
                </c:pt>
                <c:pt idx="27646">
                  <c:v>380.89</c:v>
                </c:pt>
                <c:pt idx="27647">
                  <c:v>380.89100000000002</c:v>
                </c:pt>
                <c:pt idx="27648">
                  <c:v>380.89600000000002</c:v>
                </c:pt>
                <c:pt idx="27649">
                  <c:v>380.90600000000001</c:v>
                </c:pt>
                <c:pt idx="27650">
                  <c:v>380.93599999999998</c:v>
                </c:pt>
                <c:pt idx="27651">
                  <c:v>380.96699999999998</c:v>
                </c:pt>
                <c:pt idx="27652">
                  <c:v>381.00099999999998</c:v>
                </c:pt>
                <c:pt idx="27653">
                  <c:v>381.03800000000001</c:v>
                </c:pt>
                <c:pt idx="27654">
                  <c:v>381.077</c:v>
                </c:pt>
                <c:pt idx="27655">
                  <c:v>381.11</c:v>
                </c:pt>
                <c:pt idx="27656">
                  <c:v>381.14699999999999</c:v>
                </c:pt>
                <c:pt idx="27657">
                  <c:v>381.18099999999998</c:v>
                </c:pt>
                <c:pt idx="27658">
                  <c:v>381.21800000000002</c:v>
                </c:pt>
                <c:pt idx="27659">
                  <c:v>381.25799999999998</c:v>
                </c:pt>
                <c:pt idx="27660">
                  <c:v>381.29399999999998</c:v>
                </c:pt>
                <c:pt idx="27661">
                  <c:v>381.32499999999999</c:v>
                </c:pt>
                <c:pt idx="27662">
                  <c:v>381.339</c:v>
                </c:pt>
                <c:pt idx="27663">
                  <c:v>381.34300000000002</c:v>
                </c:pt>
                <c:pt idx="27664">
                  <c:v>381.35399999999998</c:v>
                </c:pt>
                <c:pt idx="27665">
                  <c:v>381.38099999999997</c:v>
                </c:pt>
                <c:pt idx="27666">
                  <c:v>381.40100000000001</c:v>
                </c:pt>
                <c:pt idx="27667">
                  <c:v>381.41</c:v>
                </c:pt>
                <c:pt idx="27668">
                  <c:v>381.41300000000001</c:v>
                </c:pt>
                <c:pt idx="27669">
                  <c:v>381.416</c:v>
                </c:pt>
                <c:pt idx="27670">
                  <c:v>381.41899999999998</c:v>
                </c:pt>
                <c:pt idx="27671">
                  <c:v>381.42200000000003</c:v>
                </c:pt>
                <c:pt idx="27672">
                  <c:v>381.42599999999999</c:v>
                </c:pt>
                <c:pt idx="27673">
                  <c:v>381.43099999999998</c:v>
                </c:pt>
                <c:pt idx="27674">
                  <c:v>381.44299999999998</c:v>
                </c:pt>
                <c:pt idx="27675">
                  <c:v>381.46100000000001</c:v>
                </c:pt>
                <c:pt idx="27676">
                  <c:v>381.46600000000001</c:v>
                </c:pt>
                <c:pt idx="27677">
                  <c:v>381.46800000000002</c:v>
                </c:pt>
                <c:pt idx="27678">
                  <c:v>381.471</c:v>
                </c:pt>
                <c:pt idx="27679">
                  <c:v>381.476</c:v>
                </c:pt>
                <c:pt idx="27680">
                  <c:v>381.47699999999998</c:v>
                </c:pt>
                <c:pt idx="27681">
                  <c:v>381.47800000000001</c:v>
                </c:pt>
                <c:pt idx="27682">
                  <c:v>381.48200000000003</c:v>
                </c:pt>
                <c:pt idx="27683">
                  <c:v>381.483</c:v>
                </c:pt>
                <c:pt idx="27684">
                  <c:v>381.48599999999999</c:v>
                </c:pt>
                <c:pt idx="27685">
                  <c:v>381.48700000000002</c:v>
                </c:pt>
                <c:pt idx="27686">
                  <c:v>381.48899999999998</c:v>
                </c:pt>
                <c:pt idx="27687">
                  <c:v>381.49099999999999</c:v>
                </c:pt>
                <c:pt idx="27688">
                  <c:v>381.49299999999999</c:v>
                </c:pt>
                <c:pt idx="27689">
                  <c:v>381.49599999999998</c:v>
                </c:pt>
                <c:pt idx="27690">
                  <c:v>381.49799999999999</c:v>
                </c:pt>
                <c:pt idx="27691">
                  <c:v>381.50099999999998</c:v>
                </c:pt>
                <c:pt idx="27692">
                  <c:v>381.50400000000002</c:v>
                </c:pt>
                <c:pt idx="27693">
                  <c:v>381.51400000000001</c:v>
                </c:pt>
                <c:pt idx="27694">
                  <c:v>381.55</c:v>
                </c:pt>
                <c:pt idx="27695">
                  <c:v>381.63400000000001</c:v>
                </c:pt>
                <c:pt idx="27696">
                  <c:v>381.74400000000003</c:v>
                </c:pt>
                <c:pt idx="27697">
                  <c:v>381.86099999999999</c:v>
                </c:pt>
                <c:pt idx="27698">
                  <c:v>381.97800000000001</c:v>
                </c:pt>
                <c:pt idx="27699">
                  <c:v>382.096</c:v>
                </c:pt>
                <c:pt idx="27700">
                  <c:v>382.21899999999999</c:v>
                </c:pt>
                <c:pt idx="27701">
                  <c:v>382.34800000000001</c:v>
                </c:pt>
                <c:pt idx="27702">
                  <c:v>382.47699999999998</c:v>
                </c:pt>
                <c:pt idx="27703">
                  <c:v>382.60700000000003</c:v>
                </c:pt>
                <c:pt idx="27704">
                  <c:v>382.73599999999999</c:v>
                </c:pt>
                <c:pt idx="27705">
                  <c:v>382.86500000000001</c:v>
                </c:pt>
                <c:pt idx="27706">
                  <c:v>382.99400000000003</c:v>
                </c:pt>
                <c:pt idx="27707">
                  <c:v>383.12400000000002</c:v>
                </c:pt>
                <c:pt idx="27708">
                  <c:v>383.25299999999999</c:v>
                </c:pt>
                <c:pt idx="27709">
                  <c:v>383.38200000000001</c:v>
                </c:pt>
                <c:pt idx="27710">
                  <c:v>383.51100000000002</c:v>
                </c:pt>
                <c:pt idx="27711">
                  <c:v>383.64100000000002</c:v>
                </c:pt>
                <c:pt idx="27712">
                  <c:v>383.77</c:v>
                </c:pt>
                <c:pt idx="27713">
                  <c:v>383.899</c:v>
                </c:pt>
                <c:pt idx="27714">
                  <c:v>384.029</c:v>
                </c:pt>
                <c:pt idx="27715">
                  <c:v>384.15800000000002</c:v>
                </c:pt>
                <c:pt idx="27716">
                  <c:v>384.28699999999998</c:v>
                </c:pt>
                <c:pt idx="27717">
                  <c:v>384.41699999999997</c:v>
                </c:pt>
                <c:pt idx="27718">
                  <c:v>384.54599999999999</c:v>
                </c:pt>
                <c:pt idx="27719">
                  <c:v>384.67500000000001</c:v>
                </c:pt>
                <c:pt idx="27720">
                  <c:v>384.80399999999997</c:v>
                </c:pt>
                <c:pt idx="27721">
                  <c:v>384.85</c:v>
                </c:pt>
                <c:pt idx="27722">
                  <c:v>384.85899999999998</c:v>
                </c:pt>
                <c:pt idx="27723">
                  <c:v>384.86099999999999</c:v>
                </c:pt>
                <c:pt idx="27724">
                  <c:v>384.86399999999998</c:v>
                </c:pt>
                <c:pt idx="27725">
                  <c:v>384.86599999999999</c:v>
                </c:pt>
                <c:pt idx="27726">
                  <c:v>384.86799999999999</c:v>
                </c:pt>
                <c:pt idx="27727">
                  <c:v>384.87099999999998</c:v>
                </c:pt>
                <c:pt idx="27728">
                  <c:v>384.87299999999999</c:v>
                </c:pt>
                <c:pt idx="27729">
                  <c:v>384.87599999999998</c:v>
                </c:pt>
                <c:pt idx="27730">
                  <c:v>384.87799999999999</c:v>
                </c:pt>
                <c:pt idx="27731">
                  <c:v>384.88099999999997</c:v>
                </c:pt>
                <c:pt idx="27732">
                  <c:v>384.88299999999998</c:v>
                </c:pt>
                <c:pt idx="27733">
                  <c:v>384.88600000000002</c:v>
                </c:pt>
                <c:pt idx="27734">
                  <c:v>384.88900000000001</c:v>
                </c:pt>
                <c:pt idx="27735">
                  <c:v>384.892</c:v>
                </c:pt>
                <c:pt idx="27736">
                  <c:v>384.89600000000002</c:v>
                </c:pt>
                <c:pt idx="27737">
                  <c:v>384.899</c:v>
                </c:pt>
                <c:pt idx="27738">
                  <c:v>384.90300000000002</c:v>
                </c:pt>
                <c:pt idx="27739">
                  <c:v>384.90600000000001</c:v>
                </c:pt>
                <c:pt idx="27740">
                  <c:v>384.91</c:v>
                </c:pt>
                <c:pt idx="27741">
                  <c:v>384.91300000000001</c:v>
                </c:pt>
                <c:pt idx="27742">
                  <c:v>384.916</c:v>
                </c:pt>
                <c:pt idx="27743">
                  <c:v>384.91899999999998</c:v>
                </c:pt>
                <c:pt idx="27744">
                  <c:v>384.92099999999999</c:v>
                </c:pt>
                <c:pt idx="27745">
                  <c:v>384.92399999999998</c:v>
                </c:pt>
                <c:pt idx="27746">
                  <c:v>384.92599999999999</c:v>
                </c:pt>
                <c:pt idx="27747">
                  <c:v>384.928</c:v>
                </c:pt>
                <c:pt idx="27748">
                  <c:v>384.92899999999997</c:v>
                </c:pt>
                <c:pt idx="27749">
                  <c:v>384.93</c:v>
                </c:pt>
                <c:pt idx="27750">
                  <c:v>384.93200000000002</c:v>
                </c:pt>
                <c:pt idx="27751">
                  <c:v>384.93400000000003</c:v>
                </c:pt>
                <c:pt idx="27752">
                  <c:v>384.935</c:v>
                </c:pt>
                <c:pt idx="27753">
                  <c:v>384.93700000000001</c:v>
                </c:pt>
                <c:pt idx="27754">
                  <c:v>384.94</c:v>
                </c:pt>
                <c:pt idx="27755">
                  <c:v>384.94200000000001</c:v>
                </c:pt>
                <c:pt idx="27756">
                  <c:v>384.94400000000002</c:v>
                </c:pt>
                <c:pt idx="27757">
                  <c:v>384.947</c:v>
                </c:pt>
                <c:pt idx="27758">
                  <c:v>384.95</c:v>
                </c:pt>
                <c:pt idx="27759">
                  <c:v>384.95299999999997</c:v>
                </c:pt>
                <c:pt idx="27760">
                  <c:v>384.95499999999998</c:v>
                </c:pt>
                <c:pt idx="27761">
                  <c:v>384.95800000000003</c:v>
                </c:pt>
                <c:pt idx="27762">
                  <c:v>384.96100000000001</c:v>
                </c:pt>
                <c:pt idx="27763">
                  <c:v>384.964</c:v>
                </c:pt>
                <c:pt idx="27764">
                  <c:v>384.96699999999998</c:v>
                </c:pt>
                <c:pt idx="27765">
                  <c:v>384.96899999999999</c:v>
                </c:pt>
                <c:pt idx="27766">
                  <c:v>384.97199999999998</c:v>
                </c:pt>
                <c:pt idx="27767">
                  <c:v>384.97500000000002</c:v>
                </c:pt>
                <c:pt idx="27768">
                  <c:v>384.97800000000001</c:v>
                </c:pt>
                <c:pt idx="27769">
                  <c:v>384.98</c:v>
                </c:pt>
                <c:pt idx="27770">
                  <c:v>384.983</c:v>
                </c:pt>
                <c:pt idx="27771">
                  <c:v>384.98599999999999</c:v>
                </c:pt>
                <c:pt idx="27772">
                  <c:v>384.98899999999998</c:v>
                </c:pt>
                <c:pt idx="27773">
                  <c:v>384.99200000000002</c:v>
                </c:pt>
                <c:pt idx="27774">
                  <c:v>384.99400000000003</c:v>
                </c:pt>
                <c:pt idx="27775">
                  <c:v>384.99700000000001</c:v>
                </c:pt>
                <c:pt idx="27776">
                  <c:v>385</c:v>
                </c:pt>
                <c:pt idx="27777">
                  <c:v>385.00299999999999</c:v>
                </c:pt>
                <c:pt idx="27778">
                  <c:v>385.005</c:v>
                </c:pt>
                <c:pt idx="27779">
                  <c:v>385.00799999999998</c:v>
                </c:pt>
                <c:pt idx="27780">
                  <c:v>385.01100000000002</c:v>
                </c:pt>
                <c:pt idx="27781">
                  <c:v>385.01400000000001</c:v>
                </c:pt>
                <c:pt idx="27782">
                  <c:v>385.017</c:v>
                </c:pt>
                <c:pt idx="27783">
                  <c:v>385.01900000000001</c:v>
                </c:pt>
                <c:pt idx="27784">
                  <c:v>385.02199999999999</c:v>
                </c:pt>
                <c:pt idx="27785">
                  <c:v>385.02499999999998</c:v>
                </c:pt>
                <c:pt idx="27786">
                  <c:v>385.02800000000002</c:v>
                </c:pt>
                <c:pt idx="27787">
                  <c:v>385.03</c:v>
                </c:pt>
                <c:pt idx="27788">
                  <c:v>385.03300000000002</c:v>
                </c:pt>
                <c:pt idx="27789">
                  <c:v>385.036</c:v>
                </c:pt>
                <c:pt idx="27790">
                  <c:v>385.03899999999999</c:v>
                </c:pt>
                <c:pt idx="27791">
                  <c:v>385.04199999999997</c:v>
                </c:pt>
                <c:pt idx="27792">
                  <c:v>385.04399999999998</c:v>
                </c:pt>
                <c:pt idx="27793">
                  <c:v>385.04700000000003</c:v>
                </c:pt>
                <c:pt idx="27794">
                  <c:v>385.05</c:v>
                </c:pt>
                <c:pt idx="27795">
                  <c:v>385.053</c:v>
                </c:pt>
                <c:pt idx="27796">
                  <c:v>385.05500000000001</c:v>
                </c:pt>
                <c:pt idx="27797">
                  <c:v>385.05799999999999</c:v>
                </c:pt>
                <c:pt idx="27798">
                  <c:v>385.06099999999998</c:v>
                </c:pt>
                <c:pt idx="27799">
                  <c:v>385.06400000000002</c:v>
                </c:pt>
                <c:pt idx="27800">
                  <c:v>385.06700000000001</c:v>
                </c:pt>
                <c:pt idx="27801">
                  <c:v>385.06900000000002</c:v>
                </c:pt>
                <c:pt idx="27802">
                  <c:v>385.072</c:v>
                </c:pt>
                <c:pt idx="27803">
                  <c:v>385.07499999999999</c:v>
                </c:pt>
                <c:pt idx="27804">
                  <c:v>385.07799999999997</c:v>
                </c:pt>
                <c:pt idx="27805">
                  <c:v>385.08</c:v>
                </c:pt>
                <c:pt idx="27806">
                  <c:v>385.08300000000003</c:v>
                </c:pt>
                <c:pt idx="27807">
                  <c:v>385.08600000000001</c:v>
                </c:pt>
                <c:pt idx="27808">
                  <c:v>385.089</c:v>
                </c:pt>
                <c:pt idx="27809">
                  <c:v>385.09199999999998</c:v>
                </c:pt>
                <c:pt idx="27810">
                  <c:v>385.09399999999999</c:v>
                </c:pt>
                <c:pt idx="27811">
                  <c:v>385.09699999999998</c:v>
                </c:pt>
                <c:pt idx="27812">
                  <c:v>385.1</c:v>
                </c:pt>
                <c:pt idx="27813">
                  <c:v>385.10300000000001</c:v>
                </c:pt>
                <c:pt idx="27814">
                  <c:v>385.10599999999999</c:v>
                </c:pt>
                <c:pt idx="27815">
                  <c:v>385.12099999999998</c:v>
                </c:pt>
                <c:pt idx="27816">
                  <c:v>385.18</c:v>
                </c:pt>
                <c:pt idx="27817">
                  <c:v>385.28100000000001</c:v>
                </c:pt>
                <c:pt idx="27818">
                  <c:v>385.39499999999998</c:v>
                </c:pt>
                <c:pt idx="27819">
                  <c:v>385.51100000000002</c:v>
                </c:pt>
                <c:pt idx="27820">
                  <c:v>385.62599999999998</c:v>
                </c:pt>
                <c:pt idx="27821">
                  <c:v>385.74099999999999</c:v>
                </c:pt>
                <c:pt idx="27822">
                  <c:v>385.85700000000003</c:v>
                </c:pt>
                <c:pt idx="27823">
                  <c:v>385.98500000000001</c:v>
                </c:pt>
                <c:pt idx="27824">
                  <c:v>386.113</c:v>
                </c:pt>
                <c:pt idx="27825">
                  <c:v>386.16</c:v>
                </c:pt>
                <c:pt idx="27826">
                  <c:v>386.17399999999998</c:v>
                </c:pt>
                <c:pt idx="27827">
                  <c:v>386.17899999999997</c:v>
                </c:pt>
                <c:pt idx="27828">
                  <c:v>386.18099999999998</c:v>
                </c:pt>
                <c:pt idx="27829">
                  <c:v>386.18700000000001</c:v>
                </c:pt>
                <c:pt idx="27830">
                  <c:v>386.19099999999997</c:v>
                </c:pt>
                <c:pt idx="27831">
                  <c:v>386.19299999999998</c:v>
                </c:pt>
                <c:pt idx="27832">
                  <c:v>386.19600000000003</c:v>
                </c:pt>
                <c:pt idx="27833">
                  <c:v>386.19900000000001</c:v>
                </c:pt>
                <c:pt idx="27834">
                  <c:v>386.202</c:v>
                </c:pt>
                <c:pt idx="27835">
                  <c:v>386.20400000000001</c:v>
                </c:pt>
                <c:pt idx="27836">
                  <c:v>386.20600000000002</c:v>
                </c:pt>
                <c:pt idx="27837">
                  <c:v>386.20800000000003</c:v>
                </c:pt>
                <c:pt idx="27838">
                  <c:v>386.21</c:v>
                </c:pt>
                <c:pt idx="27839">
                  <c:v>386.21300000000002</c:v>
                </c:pt>
                <c:pt idx="27840">
                  <c:v>386.21499999999997</c:v>
                </c:pt>
                <c:pt idx="27841">
                  <c:v>386.21699999999998</c:v>
                </c:pt>
                <c:pt idx="27842">
                  <c:v>386.21899999999999</c:v>
                </c:pt>
                <c:pt idx="27843">
                  <c:v>386.221</c:v>
                </c:pt>
                <c:pt idx="27844">
                  <c:v>386.22399999999999</c:v>
                </c:pt>
                <c:pt idx="27845">
                  <c:v>386.226</c:v>
                </c:pt>
                <c:pt idx="27846">
                  <c:v>386.22800000000001</c:v>
                </c:pt>
                <c:pt idx="27847">
                  <c:v>386.23</c:v>
                </c:pt>
                <c:pt idx="27848">
                  <c:v>386.233</c:v>
                </c:pt>
                <c:pt idx="27849">
                  <c:v>386.23500000000001</c:v>
                </c:pt>
                <c:pt idx="27850">
                  <c:v>386.238</c:v>
                </c:pt>
                <c:pt idx="27851">
                  <c:v>386.24</c:v>
                </c:pt>
                <c:pt idx="27852">
                  <c:v>386.24200000000002</c:v>
                </c:pt>
                <c:pt idx="27853">
                  <c:v>386.24400000000003</c:v>
                </c:pt>
                <c:pt idx="27854">
                  <c:v>386.24599999999998</c:v>
                </c:pt>
                <c:pt idx="27855">
                  <c:v>386.24900000000002</c:v>
                </c:pt>
                <c:pt idx="27856">
                  <c:v>386.25099999999998</c:v>
                </c:pt>
                <c:pt idx="27857">
                  <c:v>386.25299999999999</c:v>
                </c:pt>
                <c:pt idx="27858">
                  <c:v>386.255</c:v>
                </c:pt>
                <c:pt idx="27859">
                  <c:v>386.25799999999998</c:v>
                </c:pt>
                <c:pt idx="27860">
                  <c:v>386.26</c:v>
                </c:pt>
                <c:pt idx="27861">
                  <c:v>386.262</c:v>
                </c:pt>
                <c:pt idx="27862">
                  <c:v>386.26400000000001</c:v>
                </c:pt>
                <c:pt idx="27863">
                  <c:v>386.26600000000002</c:v>
                </c:pt>
                <c:pt idx="27864">
                  <c:v>386.26900000000001</c:v>
                </c:pt>
                <c:pt idx="27865">
                  <c:v>386.27100000000002</c:v>
                </c:pt>
                <c:pt idx="27866">
                  <c:v>386.274</c:v>
                </c:pt>
                <c:pt idx="27867">
                  <c:v>386.27699999999999</c:v>
                </c:pt>
                <c:pt idx="27868">
                  <c:v>386.279</c:v>
                </c:pt>
                <c:pt idx="27869">
                  <c:v>386.28199999999998</c:v>
                </c:pt>
                <c:pt idx="27870">
                  <c:v>386.28399999999999</c:v>
                </c:pt>
                <c:pt idx="27871">
                  <c:v>386.28699999999998</c:v>
                </c:pt>
                <c:pt idx="27872">
                  <c:v>386.28899999999999</c:v>
                </c:pt>
                <c:pt idx="27873">
                  <c:v>386.291</c:v>
                </c:pt>
                <c:pt idx="27874">
                  <c:v>386.29300000000001</c:v>
                </c:pt>
                <c:pt idx="27875">
                  <c:v>386.29500000000002</c:v>
                </c:pt>
                <c:pt idx="27876">
                  <c:v>386.298</c:v>
                </c:pt>
                <c:pt idx="27877">
                  <c:v>386.3</c:v>
                </c:pt>
                <c:pt idx="27878">
                  <c:v>386.30200000000002</c:v>
                </c:pt>
                <c:pt idx="27879">
                  <c:v>386.30399999999997</c:v>
                </c:pt>
                <c:pt idx="27880">
                  <c:v>386.30700000000002</c:v>
                </c:pt>
                <c:pt idx="27881">
                  <c:v>386.30900000000003</c:v>
                </c:pt>
                <c:pt idx="27882">
                  <c:v>386.31099999999998</c:v>
                </c:pt>
                <c:pt idx="27883">
                  <c:v>386.31400000000002</c:v>
                </c:pt>
                <c:pt idx="27884">
                  <c:v>386.31700000000001</c:v>
                </c:pt>
                <c:pt idx="27885">
                  <c:v>386.31900000000002</c:v>
                </c:pt>
                <c:pt idx="27886">
                  <c:v>386.322</c:v>
                </c:pt>
                <c:pt idx="27887">
                  <c:v>386.32400000000001</c:v>
                </c:pt>
                <c:pt idx="27888">
                  <c:v>386.327</c:v>
                </c:pt>
                <c:pt idx="27889">
                  <c:v>386.32900000000001</c:v>
                </c:pt>
                <c:pt idx="27890">
                  <c:v>386.33199999999999</c:v>
                </c:pt>
                <c:pt idx="27891">
                  <c:v>386.334</c:v>
                </c:pt>
                <c:pt idx="27892">
                  <c:v>386.33600000000001</c:v>
                </c:pt>
                <c:pt idx="27893">
                  <c:v>386.33800000000002</c:v>
                </c:pt>
                <c:pt idx="27894">
                  <c:v>386.34100000000001</c:v>
                </c:pt>
                <c:pt idx="27895">
                  <c:v>386.34300000000002</c:v>
                </c:pt>
                <c:pt idx="27896">
                  <c:v>386.34500000000003</c:v>
                </c:pt>
                <c:pt idx="27897">
                  <c:v>386.34699999999998</c:v>
                </c:pt>
                <c:pt idx="27898">
                  <c:v>386.363</c:v>
                </c:pt>
                <c:pt idx="27899">
                  <c:v>386.39800000000002</c:v>
                </c:pt>
                <c:pt idx="27900">
                  <c:v>386.43400000000003</c:v>
                </c:pt>
                <c:pt idx="27901">
                  <c:v>386.49099999999999</c:v>
                </c:pt>
                <c:pt idx="27902">
                  <c:v>386.58199999999999</c:v>
                </c:pt>
                <c:pt idx="27903">
                  <c:v>386.69</c:v>
                </c:pt>
                <c:pt idx="27904">
                  <c:v>386.80399999999997</c:v>
                </c:pt>
                <c:pt idx="27905">
                  <c:v>386.92</c:v>
                </c:pt>
                <c:pt idx="27906">
                  <c:v>387.03500000000003</c:v>
                </c:pt>
                <c:pt idx="27907">
                  <c:v>387.15100000000001</c:v>
                </c:pt>
                <c:pt idx="27908">
                  <c:v>387.27699999999999</c:v>
                </c:pt>
                <c:pt idx="27909">
                  <c:v>387.40600000000001</c:v>
                </c:pt>
                <c:pt idx="27910">
                  <c:v>387.53399999999999</c:v>
                </c:pt>
                <c:pt idx="27911">
                  <c:v>387.66300000000001</c:v>
                </c:pt>
                <c:pt idx="27912">
                  <c:v>387.79199999999997</c:v>
                </c:pt>
                <c:pt idx="27913">
                  <c:v>387.92099999999999</c:v>
                </c:pt>
                <c:pt idx="27914">
                  <c:v>388.05</c:v>
                </c:pt>
                <c:pt idx="27915">
                  <c:v>388.149</c:v>
                </c:pt>
                <c:pt idx="27916">
                  <c:v>388.166</c:v>
                </c:pt>
                <c:pt idx="27917">
                  <c:v>388.17099999999999</c:v>
                </c:pt>
                <c:pt idx="27918">
                  <c:v>388.17500000000001</c:v>
                </c:pt>
                <c:pt idx="27919">
                  <c:v>388.178</c:v>
                </c:pt>
                <c:pt idx="27920">
                  <c:v>388.18099999999998</c:v>
                </c:pt>
                <c:pt idx="27921">
                  <c:v>388.185</c:v>
                </c:pt>
                <c:pt idx="27922">
                  <c:v>388.18900000000002</c:v>
                </c:pt>
                <c:pt idx="27923">
                  <c:v>388.19299999999998</c:v>
                </c:pt>
                <c:pt idx="27924">
                  <c:v>388.197</c:v>
                </c:pt>
                <c:pt idx="27925">
                  <c:v>388.214</c:v>
                </c:pt>
                <c:pt idx="27926">
                  <c:v>388.238</c:v>
                </c:pt>
                <c:pt idx="27927">
                  <c:v>388.26600000000002</c:v>
                </c:pt>
                <c:pt idx="27928">
                  <c:v>388.30200000000002</c:v>
                </c:pt>
                <c:pt idx="27929">
                  <c:v>388.34199999999998</c:v>
                </c:pt>
                <c:pt idx="27930">
                  <c:v>388.38499999999999</c:v>
                </c:pt>
                <c:pt idx="27931">
                  <c:v>388.435</c:v>
                </c:pt>
                <c:pt idx="27932">
                  <c:v>388.50599999999997</c:v>
                </c:pt>
                <c:pt idx="27933">
                  <c:v>388.60199999999998</c:v>
                </c:pt>
                <c:pt idx="27934">
                  <c:v>388.67899999999997</c:v>
                </c:pt>
                <c:pt idx="27935">
                  <c:v>388.71100000000001</c:v>
                </c:pt>
                <c:pt idx="27936">
                  <c:v>388.73500000000001</c:v>
                </c:pt>
                <c:pt idx="27937">
                  <c:v>388.767</c:v>
                </c:pt>
                <c:pt idx="27938">
                  <c:v>388.80399999999997</c:v>
                </c:pt>
                <c:pt idx="27939">
                  <c:v>388.84399999999999</c:v>
                </c:pt>
                <c:pt idx="27940">
                  <c:v>388.88299999999998</c:v>
                </c:pt>
                <c:pt idx="27941">
                  <c:v>388.923</c:v>
                </c:pt>
                <c:pt idx="27942">
                  <c:v>388.96100000000001</c:v>
                </c:pt>
                <c:pt idx="27943">
                  <c:v>388.98500000000001</c:v>
                </c:pt>
                <c:pt idx="27944">
                  <c:v>388.99400000000003</c:v>
                </c:pt>
                <c:pt idx="27945">
                  <c:v>388.99700000000001</c:v>
                </c:pt>
                <c:pt idx="27946">
                  <c:v>389.00400000000002</c:v>
                </c:pt>
                <c:pt idx="27947">
                  <c:v>389.03899999999999</c:v>
                </c:pt>
                <c:pt idx="27948">
                  <c:v>389.07900000000001</c:v>
                </c:pt>
                <c:pt idx="27949">
                  <c:v>389.11799999999999</c:v>
                </c:pt>
                <c:pt idx="27950">
                  <c:v>389.15800000000002</c:v>
                </c:pt>
                <c:pt idx="27951">
                  <c:v>389.197</c:v>
                </c:pt>
                <c:pt idx="27952">
                  <c:v>389.22899999999998</c:v>
                </c:pt>
                <c:pt idx="27953">
                  <c:v>389.25200000000001</c:v>
                </c:pt>
                <c:pt idx="27954">
                  <c:v>389.26</c:v>
                </c:pt>
                <c:pt idx="27955">
                  <c:v>389.26299999999998</c:v>
                </c:pt>
                <c:pt idx="27956">
                  <c:v>389.267</c:v>
                </c:pt>
                <c:pt idx="27957">
                  <c:v>389.27100000000002</c:v>
                </c:pt>
                <c:pt idx="27958">
                  <c:v>389.274</c:v>
                </c:pt>
                <c:pt idx="27959">
                  <c:v>389.27800000000002</c:v>
                </c:pt>
                <c:pt idx="27960">
                  <c:v>389.28100000000001</c:v>
                </c:pt>
                <c:pt idx="27961">
                  <c:v>389.28500000000003</c:v>
                </c:pt>
                <c:pt idx="27962">
                  <c:v>389.28899999999999</c:v>
                </c:pt>
                <c:pt idx="27963">
                  <c:v>389.29199999999997</c:v>
                </c:pt>
                <c:pt idx="27964">
                  <c:v>389.29599999999999</c:v>
                </c:pt>
                <c:pt idx="27965">
                  <c:v>389.298</c:v>
                </c:pt>
                <c:pt idx="27966">
                  <c:v>389.3</c:v>
                </c:pt>
                <c:pt idx="27967">
                  <c:v>389.303</c:v>
                </c:pt>
                <c:pt idx="27968">
                  <c:v>389.30599999999998</c:v>
                </c:pt>
                <c:pt idx="27969">
                  <c:v>389.32</c:v>
                </c:pt>
                <c:pt idx="27970">
                  <c:v>389.38099999999997</c:v>
                </c:pt>
                <c:pt idx="27971">
                  <c:v>389.49400000000003</c:v>
                </c:pt>
                <c:pt idx="27972">
                  <c:v>389.61399999999998</c:v>
                </c:pt>
                <c:pt idx="27973">
                  <c:v>389.73700000000002</c:v>
                </c:pt>
                <c:pt idx="27974">
                  <c:v>389.86500000000001</c:v>
                </c:pt>
                <c:pt idx="27975">
                  <c:v>389.99400000000003</c:v>
                </c:pt>
                <c:pt idx="27976">
                  <c:v>390.12299999999999</c:v>
                </c:pt>
                <c:pt idx="27977">
                  <c:v>390.25200000000001</c:v>
                </c:pt>
                <c:pt idx="27978">
                  <c:v>390.38099999999997</c:v>
                </c:pt>
                <c:pt idx="27979">
                  <c:v>390.51</c:v>
                </c:pt>
                <c:pt idx="27980">
                  <c:v>390.59</c:v>
                </c:pt>
                <c:pt idx="27981">
                  <c:v>390.60300000000001</c:v>
                </c:pt>
                <c:pt idx="27982">
                  <c:v>390.60399999999998</c:v>
                </c:pt>
                <c:pt idx="27983">
                  <c:v>390.60700000000003</c:v>
                </c:pt>
                <c:pt idx="27984">
                  <c:v>390.60899999999998</c:v>
                </c:pt>
                <c:pt idx="27985">
                  <c:v>390.61</c:v>
                </c:pt>
                <c:pt idx="27986">
                  <c:v>390.61200000000002</c:v>
                </c:pt>
                <c:pt idx="27987">
                  <c:v>390.61399999999998</c:v>
                </c:pt>
                <c:pt idx="27988">
                  <c:v>390.62799999999999</c:v>
                </c:pt>
                <c:pt idx="27989">
                  <c:v>390.661</c:v>
                </c:pt>
                <c:pt idx="27990">
                  <c:v>390.7</c:v>
                </c:pt>
                <c:pt idx="27991">
                  <c:v>390.74</c:v>
                </c:pt>
                <c:pt idx="27992">
                  <c:v>390.78</c:v>
                </c:pt>
                <c:pt idx="27993">
                  <c:v>390.82100000000003</c:v>
                </c:pt>
                <c:pt idx="27994">
                  <c:v>390.85899999999998</c:v>
                </c:pt>
                <c:pt idx="27995">
                  <c:v>390.89</c:v>
                </c:pt>
                <c:pt idx="27996">
                  <c:v>390.90600000000001</c:v>
                </c:pt>
                <c:pt idx="27997">
                  <c:v>390.90699999999998</c:v>
                </c:pt>
                <c:pt idx="27998">
                  <c:v>390.90899999999999</c:v>
                </c:pt>
                <c:pt idx="27999">
                  <c:v>390.91</c:v>
                </c:pt>
                <c:pt idx="28000">
                  <c:v>390.91300000000001</c:v>
                </c:pt>
                <c:pt idx="28001">
                  <c:v>390.91500000000002</c:v>
                </c:pt>
                <c:pt idx="28002">
                  <c:v>390.91699999999997</c:v>
                </c:pt>
                <c:pt idx="28003">
                  <c:v>390.91899999999998</c:v>
                </c:pt>
                <c:pt idx="28004">
                  <c:v>390.92099999999999</c:v>
                </c:pt>
                <c:pt idx="28005">
                  <c:v>390.92200000000003</c:v>
                </c:pt>
                <c:pt idx="28006">
                  <c:v>390.92399999999998</c:v>
                </c:pt>
                <c:pt idx="28007">
                  <c:v>390.92599999999999</c:v>
                </c:pt>
                <c:pt idx="28008">
                  <c:v>390.928</c:v>
                </c:pt>
                <c:pt idx="28009">
                  <c:v>390.93099999999998</c:v>
                </c:pt>
                <c:pt idx="28010">
                  <c:v>390.93299999999999</c:v>
                </c:pt>
                <c:pt idx="28011">
                  <c:v>390.935</c:v>
                </c:pt>
                <c:pt idx="28012">
                  <c:v>390.93799999999999</c:v>
                </c:pt>
                <c:pt idx="28013">
                  <c:v>390.94</c:v>
                </c:pt>
                <c:pt idx="28014">
                  <c:v>390.94299999999998</c:v>
                </c:pt>
                <c:pt idx="28015">
                  <c:v>390.94499999999999</c:v>
                </c:pt>
                <c:pt idx="28016">
                  <c:v>390.94799999999998</c:v>
                </c:pt>
                <c:pt idx="28017">
                  <c:v>390.95100000000002</c:v>
                </c:pt>
                <c:pt idx="28018">
                  <c:v>390.95400000000001</c:v>
                </c:pt>
                <c:pt idx="28019">
                  <c:v>390.95699999999999</c:v>
                </c:pt>
                <c:pt idx="28020">
                  <c:v>390.959</c:v>
                </c:pt>
                <c:pt idx="28021">
                  <c:v>390.96199999999999</c:v>
                </c:pt>
                <c:pt idx="28022">
                  <c:v>390.96499999999997</c:v>
                </c:pt>
                <c:pt idx="28023">
                  <c:v>390.96699999999998</c:v>
                </c:pt>
                <c:pt idx="28024">
                  <c:v>390.97</c:v>
                </c:pt>
                <c:pt idx="28025">
                  <c:v>390.97199999999998</c:v>
                </c:pt>
                <c:pt idx="28026">
                  <c:v>390.97399999999999</c:v>
                </c:pt>
                <c:pt idx="28027">
                  <c:v>390.976</c:v>
                </c:pt>
                <c:pt idx="28028">
                  <c:v>390.97800000000001</c:v>
                </c:pt>
                <c:pt idx="28029">
                  <c:v>390.98099999999999</c:v>
                </c:pt>
                <c:pt idx="28030">
                  <c:v>390.983</c:v>
                </c:pt>
                <c:pt idx="28031">
                  <c:v>390.98599999999999</c:v>
                </c:pt>
                <c:pt idx="28032">
                  <c:v>390.988</c:v>
                </c:pt>
                <c:pt idx="28033">
                  <c:v>390.99</c:v>
                </c:pt>
                <c:pt idx="28034">
                  <c:v>390.99200000000002</c:v>
                </c:pt>
                <c:pt idx="28035">
                  <c:v>390.995</c:v>
                </c:pt>
                <c:pt idx="28036">
                  <c:v>390.99799999999999</c:v>
                </c:pt>
                <c:pt idx="28037">
                  <c:v>391.00099999999998</c:v>
                </c:pt>
                <c:pt idx="28038">
                  <c:v>391.00400000000002</c:v>
                </c:pt>
                <c:pt idx="28039">
                  <c:v>391.00599999999997</c:v>
                </c:pt>
                <c:pt idx="28040">
                  <c:v>391.02</c:v>
                </c:pt>
                <c:pt idx="28041">
                  <c:v>391.04599999999999</c:v>
                </c:pt>
                <c:pt idx="28042">
                  <c:v>391.08100000000002</c:v>
                </c:pt>
                <c:pt idx="28043">
                  <c:v>391.108</c:v>
                </c:pt>
                <c:pt idx="28044">
                  <c:v>391.125</c:v>
                </c:pt>
                <c:pt idx="28045">
                  <c:v>391.13200000000001</c:v>
                </c:pt>
                <c:pt idx="28046">
                  <c:v>391.13600000000002</c:v>
                </c:pt>
                <c:pt idx="28047">
                  <c:v>391.13799999999998</c:v>
                </c:pt>
                <c:pt idx="28048">
                  <c:v>391.14600000000002</c:v>
                </c:pt>
                <c:pt idx="28049">
                  <c:v>391.16800000000001</c:v>
                </c:pt>
                <c:pt idx="28050">
                  <c:v>391.21300000000002</c:v>
                </c:pt>
                <c:pt idx="28051">
                  <c:v>391.29500000000002</c:v>
                </c:pt>
                <c:pt idx="28052">
                  <c:v>391.40800000000002</c:v>
                </c:pt>
                <c:pt idx="28053">
                  <c:v>391.52499999999998</c:v>
                </c:pt>
                <c:pt idx="28054">
                  <c:v>391.64100000000002</c:v>
                </c:pt>
                <c:pt idx="28055">
                  <c:v>391.755</c:v>
                </c:pt>
                <c:pt idx="28056">
                  <c:v>391.86799999999999</c:v>
                </c:pt>
                <c:pt idx="28057">
                  <c:v>391.98500000000001</c:v>
                </c:pt>
                <c:pt idx="28058">
                  <c:v>392.11099999999999</c:v>
                </c:pt>
                <c:pt idx="28059">
                  <c:v>392.23599999999999</c:v>
                </c:pt>
                <c:pt idx="28060">
                  <c:v>392.346</c:v>
                </c:pt>
                <c:pt idx="28061">
                  <c:v>392.47</c:v>
                </c:pt>
                <c:pt idx="28062">
                  <c:v>392.6</c:v>
                </c:pt>
                <c:pt idx="28063">
                  <c:v>392.71199999999999</c:v>
                </c:pt>
                <c:pt idx="28064">
                  <c:v>392.74400000000003</c:v>
                </c:pt>
                <c:pt idx="28065">
                  <c:v>392.74700000000001</c:v>
                </c:pt>
                <c:pt idx="28066">
                  <c:v>392.75400000000002</c:v>
                </c:pt>
                <c:pt idx="28067">
                  <c:v>392.77300000000002</c:v>
                </c:pt>
                <c:pt idx="28068">
                  <c:v>392.779</c:v>
                </c:pt>
                <c:pt idx="28069">
                  <c:v>392.78199999999998</c:v>
                </c:pt>
                <c:pt idx="28070">
                  <c:v>392.786</c:v>
                </c:pt>
                <c:pt idx="28071">
                  <c:v>392.79</c:v>
                </c:pt>
                <c:pt idx="28072">
                  <c:v>392.79399999999998</c:v>
                </c:pt>
                <c:pt idx="28073">
                  <c:v>392.798</c:v>
                </c:pt>
                <c:pt idx="28074">
                  <c:v>392.80200000000002</c:v>
                </c:pt>
                <c:pt idx="28075">
                  <c:v>392.80500000000001</c:v>
                </c:pt>
                <c:pt idx="28076">
                  <c:v>392.80799999999999</c:v>
                </c:pt>
                <c:pt idx="28077">
                  <c:v>392.81</c:v>
                </c:pt>
                <c:pt idx="28078">
                  <c:v>392.81200000000001</c:v>
                </c:pt>
                <c:pt idx="28079">
                  <c:v>392.815</c:v>
                </c:pt>
                <c:pt idx="28080">
                  <c:v>392.81900000000002</c:v>
                </c:pt>
                <c:pt idx="28081">
                  <c:v>392.822</c:v>
                </c:pt>
                <c:pt idx="28082">
                  <c:v>392.827</c:v>
                </c:pt>
                <c:pt idx="28083">
                  <c:v>392.84399999999999</c:v>
                </c:pt>
                <c:pt idx="28084">
                  <c:v>392.87799999999999</c:v>
                </c:pt>
                <c:pt idx="28085">
                  <c:v>392.916</c:v>
                </c:pt>
                <c:pt idx="28086">
                  <c:v>392.95699999999999</c:v>
                </c:pt>
                <c:pt idx="28087">
                  <c:v>393.00299999999999</c:v>
                </c:pt>
                <c:pt idx="28088">
                  <c:v>393.053</c:v>
                </c:pt>
                <c:pt idx="28089">
                  <c:v>393.10500000000002</c:v>
                </c:pt>
                <c:pt idx="28090">
                  <c:v>393.15499999999997</c:v>
                </c:pt>
                <c:pt idx="28091">
                  <c:v>393.20299999999997</c:v>
                </c:pt>
                <c:pt idx="28092">
                  <c:v>393.25299999999999</c:v>
                </c:pt>
                <c:pt idx="28093">
                  <c:v>393.30399999999997</c:v>
                </c:pt>
                <c:pt idx="28094">
                  <c:v>393.35599999999999</c:v>
                </c:pt>
                <c:pt idx="28095">
                  <c:v>393.41199999999998</c:v>
                </c:pt>
                <c:pt idx="28096">
                  <c:v>393.47</c:v>
                </c:pt>
                <c:pt idx="28097">
                  <c:v>393.52699999999999</c:v>
                </c:pt>
                <c:pt idx="28098">
                  <c:v>393.58199999999999</c:v>
                </c:pt>
                <c:pt idx="28099">
                  <c:v>393.637</c:v>
                </c:pt>
                <c:pt idx="28100">
                  <c:v>393.68799999999999</c:v>
                </c:pt>
                <c:pt idx="28101">
                  <c:v>393.73899999999998</c:v>
                </c:pt>
                <c:pt idx="28102">
                  <c:v>393.78500000000003</c:v>
                </c:pt>
                <c:pt idx="28103">
                  <c:v>393.815</c:v>
                </c:pt>
                <c:pt idx="28104">
                  <c:v>393.82799999999997</c:v>
                </c:pt>
                <c:pt idx="28105">
                  <c:v>393.83300000000003</c:v>
                </c:pt>
                <c:pt idx="28106">
                  <c:v>393.84500000000003</c:v>
                </c:pt>
                <c:pt idx="28107">
                  <c:v>393.87200000000001</c:v>
                </c:pt>
                <c:pt idx="28108">
                  <c:v>393.90499999999997</c:v>
                </c:pt>
                <c:pt idx="28109">
                  <c:v>393.93700000000001</c:v>
                </c:pt>
                <c:pt idx="28110">
                  <c:v>393.96899999999999</c:v>
                </c:pt>
                <c:pt idx="28111">
                  <c:v>394.00299999999999</c:v>
                </c:pt>
                <c:pt idx="28112">
                  <c:v>394.041</c:v>
                </c:pt>
                <c:pt idx="28113">
                  <c:v>394.08</c:v>
                </c:pt>
                <c:pt idx="28114">
                  <c:v>394.12</c:v>
                </c:pt>
                <c:pt idx="28115">
                  <c:v>394.15899999999999</c:v>
                </c:pt>
                <c:pt idx="28116">
                  <c:v>394.19900000000001</c:v>
                </c:pt>
                <c:pt idx="28117">
                  <c:v>394.23599999999999</c:v>
                </c:pt>
                <c:pt idx="28118">
                  <c:v>394.262</c:v>
                </c:pt>
                <c:pt idx="28119">
                  <c:v>394.27199999999999</c:v>
                </c:pt>
                <c:pt idx="28120">
                  <c:v>394.27300000000002</c:v>
                </c:pt>
                <c:pt idx="28121">
                  <c:v>394.27600000000001</c:v>
                </c:pt>
                <c:pt idx="28122">
                  <c:v>394.29500000000002</c:v>
                </c:pt>
                <c:pt idx="28123">
                  <c:v>394.32400000000001</c:v>
                </c:pt>
                <c:pt idx="28124">
                  <c:v>394.35399999999998</c:v>
                </c:pt>
                <c:pt idx="28125">
                  <c:v>394.38400000000001</c:v>
                </c:pt>
                <c:pt idx="28126">
                  <c:v>394.41199999999998</c:v>
                </c:pt>
                <c:pt idx="28127">
                  <c:v>394.43799999999999</c:v>
                </c:pt>
                <c:pt idx="28128">
                  <c:v>394.46300000000002</c:v>
                </c:pt>
                <c:pt idx="28129">
                  <c:v>394.48700000000002</c:v>
                </c:pt>
                <c:pt idx="28130">
                  <c:v>394.51100000000002</c:v>
                </c:pt>
                <c:pt idx="28131">
                  <c:v>394.53399999999999</c:v>
                </c:pt>
                <c:pt idx="28132">
                  <c:v>394.54500000000002</c:v>
                </c:pt>
                <c:pt idx="28133">
                  <c:v>394.54700000000003</c:v>
                </c:pt>
                <c:pt idx="28134">
                  <c:v>394.548</c:v>
                </c:pt>
                <c:pt idx="28135">
                  <c:v>394.55099999999999</c:v>
                </c:pt>
                <c:pt idx="28136">
                  <c:v>394.56200000000001</c:v>
                </c:pt>
                <c:pt idx="28137">
                  <c:v>394.59399999999999</c:v>
                </c:pt>
                <c:pt idx="28138">
                  <c:v>394.63099999999997</c:v>
                </c:pt>
                <c:pt idx="28139">
                  <c:v>394.666</c:v>
                </c:pt>
                <c:pt idx="28140">
                  <c:v>394.69900000000001</c:v>
                </c:pt>
                <c:pt idx="28141">
                  <c:v>394.733</c:v>
                </c:pt>
                <c:pt idx="28142">
                  <c:v>394.767</c:v>
                </c:pt>
                <c:pt idx="28143">
                  <c:v>394.80599999999998</c:v>
                </c:pt>
                <c:pt idx="28144">
                  <c:v>394.84300000000002</c:v>
                </c:pt>
                <c:pt idx="28145">
                  <c:v>394.87400000000002</c:v>
                </c:pt>
                <c:pt idx="28146">
                  <c:v>394.90499999999997</c:v>
                </c:pt>
                <c:pt idx="28147">
                  <c:v>394.93599999999998</c:v>
                </c:pt>
                <c:pt idx="28148">
                  <c:v>394.96899999999999</c:v>
                </c:pt>
                <c:pt idx="28149">
                  <c:v>395.00700000000001</c:v>
                </c:pt>
                <c:pt idx="28150">
                  <c:v>395.04599999999999</c:v>
                </c:pt>
                <c:pt idx="28151">
                  <c:v>395.08499999999998</c:v>
                </c:pt>
                <c:pt idx="28152">
                  <c:v>395.11900000000003</c:v>
                </c:pt>
                <c:pt idx="28153">
                  <c:v>395.13600000000002</c:v>
                </c:pt>
                <c:pt idx="28154">
                  <c:v>395.14100000000002</c:v>
                </c:pt>
                <c:pt idx="28155">
                  <c:v>395.14299999999997</c:v>
                </c:pt>
                <c:pt idx="28156">
                  <c:v>395.14600000000002</c:v>
                </c:pt>
                <c:pt idx="28157">
                  <c:v>395.14800000000002</c:v>
                </c:pt>
                <c:pt idx="28158">
                  <c:v>395.15100000000001</c:v>
                </c:pt>
                <c:pt idx="28159">
                  <c:v>395.154</c:v>
                </c:pt>
                <c:pt idx="28160">
                  <c:v>395.15600000000001</c:v>
                </c:pt>
                <c:pt idx="28161">
                  <c:v>395.15800000000002</c:v>
                </c:pt>
                <c:pt idx="28162">
                  <c:v>395.161</c:v>
                </c:pt>
                <c:pt idx="28163">
                  <c:v>395.16399999999999</c:v>
                </c:pt>
                <c:pt idx="28164">
                  <c:v>395.16699999999997</c:v>
                </c:pt>
                <c:pt idx="28165">
                  <c:v>395.16899999999998</c:v>
                </c:pt>
                <c:pt idx="28166">
                  <c:v>395.17200000000003</c:v>
                </c:pt>
                <c:pt idx="28167">
                  <c:v>395.17500000000001</c:v>
                </c:pt>
                <c:pt idx="28168">
                  <c:v>395.17700000000002</c:v>
                </c:pt>
                <c:pt idx="28169">
                  <c:v>395.17899999999997</c:v>
                </c:pt>
                <c:pt idx="28170">
                  <c:v>395.18099999999998</c:v>
                </c:pt>
                <c:pt idx="28171">
                  <c:v>395.18299999999999</c:v>
                </c:pt>
                <c:pt idx="28172">
                  <c:v>395.185</c:v>
                </c:pt>
                <c:pt idx="28173">
                  <c:v>395.18799999999999</c:v>
                </c:pt>
                <c:pt idx="28174">
                  <c:v>395.19</c:v>
                </c:pt>
                <c:pt idx="28175">
                  <c:v>395.19200000000001</c:v>
                </c:pt>
                <c:pt idx="28176">
                  <c:v>395.19400000000002</c:v>
                </c:pt>
                <c:pt idx="28177">
                  <c:v>395.197</c:v>
                </c:pt>
                <c:pt idx="28178">
                  <c:v>395.19900000000001</c:v>
                </c:pt>
                <c:pt idx="28179">
                  <c:v>395.202</c:v>
                </c:pt>
                <c:pt idx="28180">
                  <c:v>395.20400000000001</c:v>
                </c:pt>
                <c:pt idx="28181">
                  <c:v>395.20699999999999</c:v>
                </c:pt>
                <c:pt idx="28182">
                  <c:v>395.21</c:v>
                </c:pt>
                <c:pt idx="28183">
                  <c:v>395.21300000000002</c:v>
                </c:pt>
                <c:pt idx="28184">
                  <c:v>395.21499999999997</c:v>
                </c:pt>
                <c:pt idx="28185">
                  <c:v>395.21800000000002</c:v>
                </c:pt>
                <c:pt idx="28186">
                  <c:v>395.221</c:v>
                </c:pt>
                <c:pt idx="28187">
                  <c:v>395.22399999999999</c:v>
                </c:pt>
                <c:pt idx="28188">
                  <c:v>395.22699999999998</c:v>
                </c:pt>
                <c:pt idx="28189">
                  <c:v>395.22899999999998</c:v>
                </c:pt>
                <c:pt idx="28190">
                  <c:v>395.23200000000003</c:v>
                </c:pt>
                <c:pt idx="28191">
                  <c:v>395.23500000000001</c:v>
                </c:pt>
                <c:pt idx="28192">
                  <c:v>395.238</c:v>
                </c:pt>
                <c:pt idx="28193">
                  <c:v>395.24</c:v>
                </c:pt>
                <c:pt idx="28194">
                  <c:v>395.24299999999999</c:v>
                </c:pt>
                <c:pt idx="28195">
                  <c:v>395.24599999999998</c:v>
                </c:pt>
                <c:pt idx="28196">
                  <c:v>395.24900000000002</c:v>
                </c:pt>
                <c:pt idx="28197">
                  <c:v>395.25099999999998</c:v>
                </c:pt>
                <c:pt idx="28198">
                  <c:v>395.25299999999999</c:v>
                </c:pt>
                <c:pt idx="28199">
                  <c:v>395.255</c:v>
                </c:pt>
                <c:pt idx="28200">
                  <c:v>395.25799999999998</c:v>
                </c:pt>
                <c:pt idx="28201">
                  <c:v>395.26100000000002</c:v>
                </c:pt>
                <c:pt idx="28202">
                  <c:v>395.26400000000001</c:v>
                </c:pt>
                <c:pt idx="28203">
                  <c:v>395.26600000000002</c:v>
                </c:pt>
                <c:pt idx="28204">
                  <c:v>395.26900000000001</c:v>
                </c:pt>
                <c:pt idx="28205">
                  <c:v>395.27199999999999</c:v>
                </c:pt>
                <c:pt idx="28206">
                  <c:v>395.27499999999998</c:v>
                </c:pt>
                <c:pt idx="28207">
                  <c:v>395.27699999999999</c:v>
                </c:pt>
                <c:pt idx="28208">
                  <c:v>395.28</c:v>
                </c:pt>
                <c:pt idx="28209">
                  <c:v>395.28300000000002</c:v>
                </c:pt>
                <c:pt idx="28210">
                  <c:v>395.286</c:v>
                </c:pt>
                <c:pt idx="28211">
                  <c:v>395.28899999999999</c:v>
                </c:pt>
                <c:pt idx="28212">
                  <c:v>395.291</c:v>
                </c:pt>
                <c:pt idx="28213">
                  <c:v>395.29399999999998</c:v>
                </c:pt>
                <c:pt idx="28214">
                  <c:v>395.29700000000003</c:v>
                </c:pt>
                <c:pt idx="28215">
                  <c:v>395.3</c:v>
                </c:pt>
                <c:pt idx="28216">
                  <c:v>395.303</c:v>
                </c:pt>
                <c:pt idx="28217">
                  <c:v>395.30500000000001</c:v>
                </c:pt>
                <c:pt idx="28218">
                  <c:v>395.30799999999999</c:v>
                </c:pt>
                <c:pt idx="28219">
                  <c:v>395.31099999999998</c:v>
                </c:pt>
                <c:pt idx="28220">
                  <c:v>395.31400000000002</c:v>
                </c:pt>
                <c:pt idx="28221">
                  <c:v>395.31599999999997</c:v>
                </c:pt>
                <c:pt idx="28222">
                  <c:v>395.31900000000002</c:v>
                </c:pt>
                <c:pt idx="28223">
                  <c:v>395.322</c:v>
                </c:pt>
                <c:pt idx="28224">
                  <c:v>395.32400000000001</c:v>
                </c:pt>
                <c:pt idx="28225">
                  <c:v>395.32600000000002</c:v>
                </c:pt>
                <c:pt idx="28226">
                  <c:v>395.32799999999997</c:v>
                </c:pt>
                <c:pt idx="28227">
                  <c:v>395.33</c:v>
                </c:pt>
                <c:pt idx="28228">
                  <c:v>395.33199999999999</c:v>
                </c:pt>
                <c:pt idx="28229">
                  <c:v>395.33499999999998</c:v>
                </c:pt>
                <c:pt idx="28230">
                  <c:v>395.33800000000002</c:v>
                </c:pt>
                <c:pt idx="28231">
                  <c:v>395.34100000000001</c:v>
                </c:pt>
                <c:pt idx="28232">
                  <c:v>395.34399999999999</c:v>
                </c:pt>
                <c:pt idx="28233">
                  <c:v>395.346</c:v>
                </c:pt>
                <c:pt idx="28234">
                  <c:v>395.34899999999999</c:v>
                </c:pt>
                <c:pt idx="28235">
                  <c:v>395.35199999999998</c:v>
                </c:pt>
                <c:pt idx="28236">
                  <c:v>395.35500000000002</c:v>
                </c:pt>
                <c:pt idx="28237">
                  <c:v>395.35700000000003</c:v>
                </c:pt>
                <c:pt idx="28238">
                  <c:v>395.36</c:v>
                </c:pt>
                <c:pt idx="28239">
                  <c:v>395.363</c:v>
                </c:pt>
                <c:pt idx="28240">
                  <c:v>395.38400000000001</c:v>
                </c:pt>
                <c:pt idx="28241">
                  <c:v>395.42</c:v>
                </c:pt>
                <c:pt idx="28242">
                  <c:v>395.459</c:v>
                </c:pt>
                <c:pt idx="28243">
                  <c:v>395.49799999999999</c:v>
                </c:pt>
                <c:pt idx="28244">
                  <c:v>395.54599999999999</c:v>
                </c:pt>
                <c:pt idx="28245">
                  <c:v>395.637</c:v>
                </c:pt>
                <c:pt idx="28246">
                  <c:v>395.74900000000002</c:v>
                </c:pt>
                <c:pt idx="28247">
                  <c:v>395.86399999999998</c:v>
                </c:pt>
                <c:pt idx="28248">
                  <c:v>395.97899999999998</c:v>
                </c:pt>
                <c:pt idx="28249">
                  <c:v>396.09399999999999</c:v>
                </c:pt>
                <c:pt idx="28250">
                  <c:v>396.20499999999998</c:v>
                </c:pt>
                <c:pt idx="28251">
                  <c:v>396.31700000000001</c:v>
                </c:pt>
                <c:pt idx="28252">
                  <c:v>396.44</c:v>
                </c:pt>
                <c:pt idx="28253">
                  <c:v>396.553</c:v>
                </c:pt>
                <c:pt idx="28254">
                  <c:v>396.61200000000002</c:v>
                </c:pt>
                <c:pt idx="28255">
                  <c:v>396.62599999999998</c:v>
                </c:pt>
                <c:pt idx="28256">
                  <c:v>396.62900000000002</c:v>
                </c:pt>
                <c:pt idx="28257">
                  <c:v>396.63200000000001</c:v>
                </c:pt>
                <c:pt idx="28258">
                  <c:v>396.63400000000001</c:v>
                </c:pt>
                <c:pt idx="28259">
                  <c:v>396.63600000000002</c:v>
                </c:pt>
                <c:pt idx="28260">
                  <c:v>396.63799999999998</c:v>
                </c:pt>
                <c:pt idx="28261">
                  <c:v>396.63799999999998</c:v>
                </c:pt>
                <c:pt idx="28262">
                  <c:v>396.63900000000001</c:v>
                </c:pt>
                <c:pt idx="28263">
                  <c:v>396.64100000000002</c:v>
                </c:pt>
                <c:pt idx="28264">
                  <c:v>396.64299999999997</c:v>
                </c:pt>
                <c:pt idx="28265">
                  <c:v>396.64600000000002</c:v>
                </c:pt>
                <c:pt idx="28266">
                  <c:v>396.65100000000001</c:v>
                </c:pt>
                <c:pt idx="28267">
                  <c:v>396.65300000000002</c:v>
                </c:pt>
                <c:pt idx="28268">
                  <c:v>396.65600000000001</c:v>
                </c:pt>
                <c:pt idx="28269">
                  <c:v>396.673</c:v>
                </c:pt>
                <c:pt idx="28270">
                  <c:v>396.74799999999999</c:v>
                </c:pt>
                <c:pt idx="28271">
                  <c:v>396.86399999999998</c:v>
                </c:pt>
                <c:pt idx="28272">
                  <c:v>396.98500000000001</c:v>
                </c:pt>
                <c:pt idx="28273">
                  <c:v>397.11</c:v>
                </c:pt>
                <c:pt idx="28274">
                  <c:v>397.238</c:v>
                </c:pt>
                <c:pt idx="28275">
                  <c:v>397.36700000000002</c:v>
                </c:pt>
                <c:pt idx="28276">
                  <c:v>397.495</c:v>
                </c:pt>
                <c:pt idx="28277">
                  <c:v>397.62400000000002</c:v>
                </c:pt>
                <c:pt idx="28278">
                  <c:v>397.75299999999999</c:v>
                </c:pt>
                <c:pt idx="28279">
                  <c:v>397.88200000000001</c:v>
                </c:pt>
                <c:pt idx="28280">
                  <c:v>398.01100000000002</c:v>
                </c:pt>
                <c:pt idx="28281">
                  <c:v>398.13</c:v>
                </c:pt>
                <c:pt idx="28282">
                  <c:v>398.20600000000002</c:v>
                </c:pt>
                <c:pt idx="28283">
                  <c:v>398.22800000000001</c:v>
                </c:pt>
                <c:pt idx="28284">
                  <c:v>398.22899999999998</c:v>
                </c:pt>
                <c:pt idx="28285">
                  <c:v>398.23200000000003</c:v>
                </c:pt>
                <c:pt idx="28286">
                  <c:v>398.23599999999999</c:v>
                </c:pt>
                <c:pt idx="28287">
                  <c:v>398.23899999999998</c:v>
                </c:pt>
                <c:pt idx="28288">
                  <c:v>398.245</c:v>
                </c:pt>
                <c:pt idx="28289">
                  <c:v>398.26799999999997</c:v>
                </c:pt>
                <c:pt idx="28290">
                  <c:v>398.29300000000001</c:v>
                </c:pt>
                <c:pt idx="28291">
                  <c:v>398.30599999999998</c:v>
                </c:pt>
                <c:pt idx="28292">
                  <c:v>398.322</c:v>
                </c:pt>
                <c:pt idx="28293">
                  <c:v>398.34500000000003</c:v>
                </c:pt>
                <c:pt idx="28294">
                  <c:v>398.36900000000003</c:v>
                </c:pt>
                <c:pt idx="28295">
                  <c:v>398.39400000000001</c:v>
                </c:pt>
                <c:pt idx="28296">
                  <c:v>398.42099999999999</c:v>
                </c:pt>
                <c:pt idx="28297">
                  <c:v>398.44900000000001</c:v>
                </c:pt>
                <c:pt idx="28298">
                  <c:v>398.47800000000001</c:v>
                </c:pt>
                <c:pt idx="28299">
                  <c:v>398.50799999999998</c:v>
                </c:pt>
                <c:pt idx="28300">
                  <c:v>398.53899999999999</c:v>
                </c:pt>
                <c:pt idx="28301">
                  <c:v>398.57</c:v>
                </c:pt>
                <c:pt idx="28302">
                  <c:v>398.601</c:v>
                </c:pt>
                <c:pt idx="28303">
                  <c:v>398.63200000000001</c:v>
                </c:pt>
                <c:pt idx="28304">
                  <c:v>398.66300000000001</c:v>
                </c:pt>
                <c:pt idx="28305">
                  <c:v>398.69400000000002</c:v>
                </c:pt>
                <c:pt idx="28306">
                  <c:v>398.726</c:v>
                </c:pt>
                <c:pt idx="28307">
                  <c:v>398.75700000000001</c:v>
                </c:pt>
                <c:pt idx="28308">
                  <c:v>398.79</c:v>
                </c:pt>
                <c:pt idx="28309">
                  <c:v>398.82600000000002</c:v>
                </c:pt>
                <c:pt idx="28310">
                  <c:v>398.86599999999999</c:v>
                </c:pt>
                <c:pt idx="28311">
                  <c:v>398.90499999999997</c:v>
                </c:pt>
                <c:pt idx="28312">
                  <c:v>398.94499999999999</c:v>
                </c:pt>
                <c:pt idx="28313">
                  <c:v>398.98399999999998</c:v>
                </c:pt>
                <c:pt idx="28314">
                  <c:v>399.024</c:v>
                </c:pt>
                <c:pt idx="28315">
                  <c:v>399.06299999999999</c:v>
                </c:pt>
                <c:pt idx="28316">
                  <c:v>399.101</c:v>
                </c:pt>
                <c:pt idx="28317">
                  <c:v>399.12900000000002</c:v>
                </c:pt>
                <c:pt idx="28318">
                  <c:v>399.14299999999997</c:v>
                </c:pt>
                <c:pt idx="28319">
                  <c:v>399.14499999999998</c:v>
                </c:pt>
                <c:pt idx="28320">
                  <c:v>399.149</c:v>
                </c:pt>
                <c:pt idx="28321">
                  <c:v>399.15199999999999</c:v>
                </c:pt>
                <c:pt idx="28322">
                  <c:v>399.15499999999997</c:v>
                </c:pt>
                <c:pt idx="28323">
                  <c:v>399.15800000000002</c:v>
                </c:pt>
                <c:pt idx="28324">
                  <c:v>399.161</c:v>
                </c:pt>
                <c:pt idx="28325">
                  <c:v>399.16399999999999</c:v>
                </c:pt>
                <c:pt idx="28326">
                  <c:v>399.166</c:v>
                </c:pt>
                <c:pt idx="28327">
                  <c:v>399.16800000000001</c:v>
                </c:pt>
                <c:pt idx="28328">
                  <c:v>399.17</c:v>
                </c:pt>
                <c:pt idx="28329">
                  <c:v>399.17200000000003</c:v>
                </c:pt>
                <c:pt idx="28330">
                  <c:v>399.17500000000001</c:v>
                </c:pt>
                <c:pt idx="28331">
                  <c:v>399.17700000000002</c:v>
                </c:pt>
                <c:pt idx="28332">
                  <c:v>399.17899999999997</c:v>
                </c:pt>
                <c:pt idx="28333">
                  <c:v>399.18099999999998</c:v>
                </c:pt>
                <c:pt idx="28334">
                  <c:v>399.18400000000003</c:v>
                </c:pt>
                <c:pt idx="28335">
                  <c:v>399.18599999999998</c:v>
                </c:pt>
                <c:pt idx="28336">
                  <c:v>399.18799999999999</c:v>
                </c:pt>
                <c:pt idx="28337">
                  <c:v>399.19</c:v>
                </c:pt>
                <c:pt idx="28338">
                  <c:v>399.19200000000001</c:v>
                </c:pt>
                <c:pt idx="28339">
                  <c:v>399.19499999999999</c:v>
                </c:pt>
                <c:pt idx="28340">
                  <c:v>399.197</c:v>
                </c:pt>
                <c:pt idx="28341">
                  <c:v>399.19900000000001</c:v>
                </c:pt>
                <c:pt idx="28342">
                  <c:v>399.20100000000002</c:v>
                </c:pt>
                <c:pt idx="28343">
                  <c:v>399.20299999999997</c:v>
                </c:pt>
                <c:pt idx="28344">
                  <c:v>399.20600000000002</c:v>
                </c:pt>
                <c:pt idx="28345">
                  <c:v>399.20800000000003</c:v>
                </c:pt>
                <c:pt idx="28346">
                  <c:v>399.21</c:v>
                </c:pt>
                <c:pt idx="28347">
                  <c:v>399.21199999999999</c:v>
                </c:pt>
                <c:pt idx="28348">
                  <c:v>399.21499999999997</c:v>
                </c:pt>
                <c:pt idx="28349">
                  <c:v>399.21699999999998</c:v>
                </c:pt>
                <c:pt idx="28350">
                  <c:v>399.21899999999999</c:v>
                </c:pt>
                <c:pt idx="28351">
                  <c:v>399.221</c:v>
                </c:pt>
                <c:pt idx="28352">
                  <c:v>399.22399999999999</c:v>
                </c:pt>
                <c:pt idx="28353">
                  <c:v>399.226</c:v>
                </c:pt>
                <c:pt idx="28354">
                  <c:v>399.22800000000001</c:v>
                </c:pt>
                <c:pt idx="28355">
                  <c:v>399.23</c:v>
                </c:pt>
                <c:pt idx="28356">
                  <c:v>399.23200000000003</c:v>
                </c:pt>
                <c:pt idx="28357">
                  <c:v>399.23500000000001</c:v>
                </c:pt>
                <c:pt idx="28358">
                  <c:v>399.238</c:v>
                </c:pt>
                <c:pt idx="28359">
                  <c:v>399.24099999999999</c:v>
                </c:pt>
                <c:pt idx="28360">
                  <c:v>399.24299999999999</c:v>
                </c:pt>
                <c:pt idx="28361">
                  <c:v>399.245</c:v>
                </c:pt>
                <c:pt idx="28362">
                  <c:v>399.24700000000001</c:v>
                </c:pt>
                <c:pt idx="28363">
                  <c:v>399.25</c:v>
                </c:pt>
                <c:pt idx="28364">
                  <c:v>399.25299999999999</c:v>
                </c:pt>
                <c:pt idx="28365">
                  <c:v>399.25599999999997</c:v>
                </c:pt>
                <c:pt idx="28366">
                  <c:v>399.25799999999998</c:v>
                </c:pt>
                <c:pt idx="28367">
                  <c:v>399.26100000000002</c:v>
                </c:pt>
                <c:pt idx="28368">
                  <c:v>399.26400000000001</c:v>
                </c:pt>
                <c:pt idx="28369">
                  <c:v>399.267</c:v>
                </c:pt>
                <c:pt idx="28370">
                  <c:v>399.27600000000001</c:v>
                </c:pt>
                <c:pt idx="28371">
                  <c:v>399.30200000000002</c:v>
                </c:pt>
                <c:pt idx="28372">
                  <c:v>399.339</c:v>
                </c:pt>
                <c:pt idx="28373">
                  <c:v>399.38900000000001</c:v>
                </c:pt>
                <c:pt idx="28374">
                  <c:v>399.45699999999999</c:v>
                </c:pt>
                <c:pt idx="28375">
                  <c:v>399.53100000000001</c:v>
                </c:pt>
                <c:pt idx="28376">
                  <c:v>399.60300000000001</c:v>
                </c:pt>
                <c:pt idx="28377">
                  <c:v>399.66800000000001</c:v>
                </c:pt>
                <c:pt idx="28378">
                  <c:v>399.71300000000002</c:v>
                </c:pt>
                <c:pt idx="28379">
                  <c:v>399.733</c:v>
                </c:pt>
                <c:pt idx="28380">
                  <c:v>399.73500000000001</c:v>
                </c:pt>
                <c:pt idx="28381">
                  <c:v>399.73899999999998</c:v>
                </c:pt>
                <c:pt idx="28382">
                  <c:v>399.74099999999999</c:v>
                </c:pt>
                <c:pt idx="28383">
                  <c:v>399.74400000000003</c:v>
                </c:pt>
                <c:pt idx="28384">
                  <c:v>399.74599999999998</c:v>
                </c:pt>
                <c:pt idx="28385">
                  <c:v>399.74700000000001</c:v>
                </c:pt>
                <c:pt idx="28386">
                  <c:v>399.74900000000002</c:v>
                </c:pt>
                <c:pt idx="28387">
                  <c:v>399.75099999999998</c:v>
                </c:pt>
                <c:pt idx="28388">
                  <c:v>399.75200000000001</c:v>
                </c:pt>
                <c:pt idx="28389">
                  <c:v>399.75299999999999</c:v>
                </c:pt>
                <c:pt idx="28390">
                  <c:v>399.755</c:v>
                </c:pt>
                <c:pt idx="28391">
                  <c:v>399.75700000000001</c:v>
                </c:pt>
                <c:pt idx="28392">
                  <c:v>399.76</c:v>
                </c:pt>
                <c:pt idx="28393">
                  <c:v>399.76400000000001</c:v>
                </c:pt>
                <c:pt idx="28394">
                  <c:v>399.767</c:v>
                </c:pt>
                <c:pt idx="28395">
                  <c:v>399.77</c:v>
                </c:pt>
                <c:pt idx="28396">
                  <c:v>399.78899999999999</c:v>
                </c:pt>
                <c:pt idx="28397">
                  <c:v>399.82299999999998</c:v>
                </c:pt>
                <c:pt idx="28398">
                  <c:v>399.86200000000002</c:v>
                </c:pt>
                <c:pt idx="28399">
                  <c:v>399.9</c:v>
                </c:pt>
                <c:pt idx="28400">
                  <c:v>399.93900000000002</c:v>
                </c:pt>
                <c:pt idx="28401">
                  <c:v>399.976</c:v>
                </c:pt>
                <c:pt idx="28402">
                  <c:v>400.01</c:v>
                </c:pt>
                <c:pt idx="28403">
                  <c:v>400.03699999999998</c:v>
                </c:pt>
                <c:pt idx="28404">
                  <c:v>400.05</c:v>
                </c:pt>
                <c:pt idx="28405">
                  <c:v>400.05399999999997</c:v>
                </c:pt>
                <c:pt idx="28406">
                  <c:v>400.07</c:v>
                </c:pt>
                <c:pt idx="28407">
                  <c:v>400.09699999999998</c:v>
                </c:pt>
                <c:pt idx="28408">
                  <c:v>400.11799999999999</c:v>
                </c:pt>
                <c:pt idx="28409">
                  <c:v>400.14600000000002</c:v>
                </c:pt>
                <c:pt idx="28410">
                  <c:v>400.173</c:v>
                </c:pt>
                <c:pt idx="28411">
                  <c:v>400.2</c:v>
                </c:pt>
                <c:pt idx="28412">
                  <c:v>400.22800000000001</c:v>
                </c:pt>
                <c:pt idx="28413">
                  <c:v>400.255</c:v>
                </c:pt>
                <c:pt idx="28414">
                  <c:v>400.279</c:v>
                </c:pt>
                <c:pt idx="28415">
                  <c:v>400.291</c:v>
                </c:pt>
                <c:pt idx="28416">
                  <c:v>400.29399999999998</c:v>
                </c:pt>
                <c:pt idx="28417">
                  <c:v>400.29700000000003</c:v>
                </c:pt>
                <c:pt idx="28418">
                  <c:v>400.30099999999999</c:v>
                </c:pt>
                <c:pt idx="28419">
                  <c:v>400.30500000000001</c:v>
                </c:pt>
                <c:pt idx="28420">
                  <c:v>400.30799999999999</c:v>
                </c:pt>
                <c:pt idx="28421">
                  <c:v>400.31200000000001</c:v>
                </c:pt>
                <c:pt idx="28422">
                  <c:v>400.32</c:v>
                </c:pt>
                <c:pt idx="28423">
                  <c:v>400.363</c:v>
                </c:pt>
                <c:pt idx="28424">
                  <c:v>400.45</c:v>
                </c:pt>
                <c:pt idx="28425">
                  <c:v>400.55599999999998</c:v>
                </c:pt>
                <c:pt idx="28426">
                  <c:v>400.66300000000001</c:v>
                </c:pt>
                <c:pt idx="28427">
                  <c:v>400.76400000000001</c:v>
                </c:pt>
                <c:pt idx="28428">
                  <c:v>400.83199999999999</c:v>
                </c:pt>
                <c:pt idx="28429">
                  <c:v>400.858</c:v>
                </c:pt>
                <c:pt idx="28430">
                  <c:v>400.89600000000002</c:v>
                </c:pt>
                <c:pt idx="28431">
                  <c:v>400.96300000000002</c:v>
                </c:pt>
                <c:pt idx="28432">
                  <c:v>401.01400000000001</c:v>
                </c:pt>
                <c:pt idx="28433">
                  <c:v>401.05</c:v>
                </c:pt>
                <c:pt idx="28434">
                  <c:v>401.08499999999998</c:v>
                </c:pt>
                <c:pt idx="28435">
                  <c:v>401.11399999999998</c:v>
                </c:pt>
                <c:pt idx="28436">
                  <c:v>401.14299999999997</c:v>
                </c:pt>
                <c:pt idx="28437">
                  <c:v>401.17200000000003</c:v>
                </c:pt>
                <c:pt idx="28438">
                  <c:v>401.20600000000002</c:v>
                </c:pt>
                <c:pt idx="28439">
                  <c:v>401.24200000000002</c:v>
                </c:pt>
                <c:pt idx="28440">
                  <c:v>401.279</c:v>
                </c:pt>
                <c:pt idx="28441">
                  <c:v>401.31099999999998</c:v>
                </c:pt>
                <c:pt idx="28442">
                  <c:v>401.327</c:v>
                </c:pt>
                <c:pt idx="28443">
                  <c:v>401.327</c:v>
                </c:pt>
                <c:pt idx="28444">
                  <c:v>401.33</c:v>
                </c:pt>
                <c:pt idx="28445">
                  <c:v>401.33300000000003</c:v>
                </c:pt>
                <c:pt idx="28446">
                  <c:v>401.33600000000001</c:v>
                </c:pt>
                <c:pt idx="28447">
                  <c:v>401.339</c:v>
                </c:pt>
                <c:pt idx="28448">
                  <c:v>401.34100000000001</c:v>
                </c:pt>
                <c:pt idx="28449">
                  <c:v>401.34399999999999</c:v>
                </c:pt>
                <c:pt idx="28450">
                  <c:v>401.35300000000001</c:v>
                </c:pt>
                <c:pt idx="28451">
                  <c:v>401.39499999999998</c:v>
                </c:pt>
                <c:pt idx="28452">
                  <c:v>401.49200000000002</c:v>
                </c:pt>
                <c:pt idx="28453">
                  <c:v>401.60599999999999</c:v>
                </c:pt>
                <c:pt idx="28454">
                  <c:v>401.721</c:v>
                </c:pt>
                <c:pt idx="28455">
                  <c:v>401.83600000000001</c:v>
                </c:pt>
                <c:pt idx="28456">
                  <c:v>401.95400000000001</c:v>
                </c:pt>
                <c:pt idx="28457">
                  <c:v>402.08100000000002</c:v>
                </c:pt>
                <c:pt idx="28458">
                  <c:v>402.19299999999998</c:v>
                </c:pt>
                <c:pt idx="28459">
                  <c:v>402.26900000000001</c:v>
                </c:pt>
                <c:pt idx="28460">
                  <c:v>402.31299999999999</c:v>
                </c:pt>
                <c:pt idx="28461">
                  <c:v>402.34199999999998</c:v>
                </c:pt>
                <c:pt idx="28462">
                  <c:v>402.36599999999999</c:v>
                </c:pt>
                <c:pt idx="28463">
                  <c:v>402.37299999999999</c:v>
                </c:pt>
                <c:pt idx="28464">
                  <c:v>402.375</c:v>
                </c:pt>
                <c:pt idx="28465">
                  <c:v>402.37599999999998</c:v>
                </c:pt>
                <c:pt idx="28466">
                  <c:v>402.37900000000002</c:v>
                </c:pt>
                <c:pt idx="28467">
                  <c:v>402.38299999999998</c:v>
                </c:pt>
                <c:pt idx="28468">
                  <c:v>402.39600000000002</c:v>
                </c:pt>
                <c:pt idx="28469">
                  <c:v>402.423</c:v>
                </c:pt>
                <c:pt idx="28470">
                  <c:v>402.44799999999998</c:v>
                </c:pt>
                <c:pt idx="28471">
                  <c:v>402.47199999999998</c:v>
                </c:pt>
                <c:pt idx="28472">
                  <c:v>402.49299999999999</c:v>
                </c:pt>
                <c:pt idx="28473">
                  <c:v>402.51499999999999</c:v>
                </c:pt>
                <c:pt idx="28474">
                  <c:v>402.536</c:v>
                </c:pt>
                <c:pt idx="28475">
                  <c:v>402.55799999999999</c:v>
                </c:pt>
                <c:pt idx="28476">
                  <c:v>402.58</c:v>
                </c:pt>
                <c:pt idx="28477">
                  <c:v>402.60199999999998</c:v>
                </c:pt>
                <c:pt idx="28478">
                  <c:v>402.625</c:v>
                </c:pt>
                <c:pt idx="28479">
                  <c:v>402.649</c:v>
                </c:pt>
                <c:pt idx="28480">
                  <c:v>402.67200000000003</c:v>
                </c:pt>
                <c:pt idx="28481">
                  <c:v>402.69600000000003</c:v>
                </c:pt>
                <c:pt idx="28482">
                  <c:v>402.70600000000002</c:v>
                </c:pt>
                <c:pt idx="28483">
                  <c:v>402.71100000000001</c:v>
                </c:pt>
                <c:pt idx="28484">
                  <c:v>402.71499999999997</c:v>
                </c:pt>
                <c:pt idx="28485">
                  <c:v>402.71800000000002</c:v>
                </c:pt>
                <c:pt idx="28486">
                  <c:v>402.721</c:v>
                </c:pt>
                <c:pt idx="28487">
                  <c:v>402.72399999999999</c:v>
                </c:pt>
                <c:pt idx="28488">
                  <c:v>402.72699999999998</c:v>
                </c:pt>
                <c:pt idx="28489">
                  <c:v>402.72899999999998</c:v>
                </c:pt>
                <c:pt idx="28490">
                  <c:v>402.73099999999999</c:v>
                </c:pt>
                <c:pt idx="28491">
                  <c:v>402.733</c:v>
                </c:pt>
                <c:pt idx="28492">
                  <c:v>402.73500000000001</c:v>
                </c:pt>
                <c:pt idx="28493">
                  <c:v>402.73899999999998</c:v>
                </c:pt>
                <c:pt idx="28494">
                  <c:v>402.74299999999999</c:v>
                </c:pt>
                <c:pt idx="28495">
                  <c:v>402.74700000000001</c:v>
                </c:pt>
                <c:pt idx="28496">
                  <c:v>402.75</c:v>
                </c:pt>
                <c:pt idx="28497">
                  <c:v>402.75400000000002</c:v>
                </c:pt>
                <c:pt idx="28498">
                  <c:v>402.75799999999998</c:v>
                </c:pt>
                <c:pt idx="28499">
                  <c:v>402.76100000000002</c:v>
                </c:pt>
                <c:pt idx="28500">
                  <c:v>402.76400000000001</c:v>
                </c:pt>
                <c:pt idx="28501">
                  <c:v>402.786</c:v>
                </c:pt>
                <c:pt idx="28502">
                  <c:v>402.81700000000001</c:v>
                </c:pt>
                <c:pt idx="28503">
                  <c:v>402.846</c:v>
                </c:pt>
                <c:pt idx="28504">
                  <c:v>402.85500000000002</c:v>
                </c:pt>
                <c:pt idx="28505">
                  <c:v>402.85899999999998</c:v>
                </c:pt>
                <c:pt idx="28506">
                  <c:v>402.86099999999999</c:v>
                </c:pt>
                <c:pt idx="28507">
                  <c:v>402.87900000000002</c:v>
                </c:pt>
                <c:pt idx="28508">
                  <c:v>402.90300000000002</c:v>
                </c:pt>
                <c:pt idx="28509">
                  <c:v>402.92500000000001</c:v>
                </c:pt>
                <c:pt idx="28510">
                  <c:v>402.94400000000002</c:v>
                </c:pt>
                <c:pt idx="28511">
                  <c:v>402.96100000000001</c:v>
                </c:pt>
                <c:pt idx="28512">
                  <c:v>402.976</c:v>
                </c:pt>
                <c:pt idx="28513">
                  <c:v>402.98099999999999</c:v>
                </c:pt>
                <c:pt idx="28514">
                  <c:v>402.983</c:v>
                </c:pt>
                <c:pt idx="28515">
                  <c:v>402.98500000000001</c:v>
                </c:pt>
                <c:pt idx="28516">
                  <c:v>402.99099999999999</c:v>
                </c:pt>
                <c:pt idx="28517">
                  <c:v>403.01100000000002</c:v>
                </c:pt>
                <c:pt idx="28518">
                  <c:v>403.036</c:v>
                </c:pt>
                <c:pt idx="28519">
                  <c:v>403.05799999999999</c:v>
                </c:pt>
                <c:pt idx="28520">
                  <c:v>403.07100000000003</c:v>
                </c:pt>
                <c:pt idx="28521">
                  <c:v>403.072</c:v>
                </c:pt>
                <c:pt idx="28522">
                  <c:v>403.07400000000001</c:v>
                </c:pt>
                <c:pt idx="28523">
                  <c:v>403.07600000000002</c:v>
                </c:pt>
                <c:pt idx="28524">
                  <c:v>403.07799999999997</c:v>
                </c:pt>
                <c:pt idx="28525">
                  <c:v>403.08100000000002</c:v>
                </c:pt>
                <c:pt idx="28526">
                  <c:v>403.08300000000003</c:v>
                </c:pt>
                <c:pt idx="28527">
                  <c:v>403.08600000000001</c:v>
                </c:pt>
                <c:pt idx="28528">
                  <c:v>403.08800000000002</c:v>
                </c:pt>
                <c:pt idx="28529">
                  <c:v>403.09100000000001</c:v>
                </c:pt>
                <c:pt idx="28530">
                  <c:v>403.09300000000002</c:v>
                </c:pt>
                <c:pt idx="28531">
                  <c:v>403.096</c:v>
                </c:pt>
                <c:pt idx="28532">
                  <c:v>403.09899999999999</c:v>
                </c:pt>
                <c:pt idx="28533">
                  <c:v>403.101</c:v>
                </c:pt>
                <c:pt idx="28534">
                  <c:v>403.10399999999998</c:v>
                </c:pt>
                <c:pt idx="28535">
                  <c:v>403.10700000000003</c:v>
                </c:pt>
                <c:pt idx="28536">
                  <c:v>403.11</c:v>
                </c:pt>
                <c:pt idx="28537">
                  <c:v>403.11200000000002</c:v>
                </c:pt>
                <c:pt idx="28538">
                  <c:v>403.11500000000001</c:v>
                </c:pt>
                <c:pt idx="28539">
                  <c:v>403.11799999999999</c:v>
                </c:pt>
                <c:pt idx="28540">
                  <c:v>403.12099999999998</c:v>
                </c:pt>
                <c:pt idx="28541">
                  <c:v>403.12400000000002</c:v>
                </c:pt>
                <c:pt idx="28542">
                  <c:v>403.12599999999998</c:v>
                </c:pt>
                <c:pt idx="28543">
                  <c:v>403.12900000000002</c:v>
                </c:pt>
                <c:pt idx="28544">
                  <c:v>403.13200000000001</c:v>
                </c:pt>
                <c:pt idx="28545">
                  <c:v>403.13499999999999</c:v>
                </c:pt>
                <c:pt idx="28546">
                  <c:v>403.137</c:v>
                </c:pt>
                <c:pt idx="28547">
                  <c:v>403.14</c:v>
                </c:pt>
                <c:pt idx="28548">
                  <c:v>403.14299999999997</c:v>
                </c:pt>
                <c:pt idx="28549">
                  <c:v>403.14600000000002</c:v>
                </c:pt>
                <c:pt idx="28550">
                  <c:v>403.14800000000002</c:v>
                </c:pt>
                <c:pt idx="28551">
                  <c:v>403.15100000000001</c:v>
                </c:pt>
                <c:pt idx="28552">
                  <c:v>403.154</c:v>
                </c:pt>
                <c:pt idx="28553">
                  <c:v>403.15600000000001</c:v>
                </c:pt>
                <c:pt idx="28554">
                  <c:v>403.15899999999999</c:v>
                </c:pt>
                <c:pt idx="28555">
                  <c:v>403.16500000000002</c:v>
                </c:pt>
                <c:pt idx="28556">
                  <c:v>403.17</c:v>
                </c:pt>
                <c:pt idx="28557">
                  <c:v>403.17599999999999</c:v>
                </c:pt>
                <c:pt idx="28558">
                  <c:v>403.18400000000003</c:v>
                </c:pt>
                <c:pt idx="28559">
                  <c:v>403.2</c:v>
                </c:pt>
                <c:pt idx="28560">
                  <c:v>403.21</c:v>
                </c:pt>
                <c:pt idx="28561">
                  <c:v>403.21600000000001</c:v>
                </c:pt>
                <c:pt idx="28562">
                  <c:v>403.22300000000001</c:v>
                </c:pt>
                <c:pt idx="28563">
                  <c:v>403.23099999999999</c:v>
                </c:pt>
                <c:pt idx="28564">
                  <c:v>403.24099999999999</c:v>
                </c:pt>
                <c:pt idx="28565">
                  <c:v>403.25200000000001</c:v>
                </c:pt>
                <c:pt idx="28566">
                  <c:v>403.26400000000001</c:v>
                </c:pt>
                <c:pt idx="28567">
                  <c:v>403.27699999999999</c:v>
                </c:pt>
                <c:pt idx="28568">
                  <c:v>403.286</c:v>
                </c:pt>
                <c:pt idx="28569">
                  <c:v>403.29300000000001</c:v>
                </c:pt>
                <c:pt idx="28570">
                  <c:v>403.30099999999999</c:v>
                </c:pt>
                <c:pt idx="28571">
                  <c:v>403.31099999999998</c:v>
                </c:pt>
                <c:pt idx="28572">
                  <c:v>403.322</c:v>
                </c:pt>
                <c:pt idx="28573">
                  <c:v>403.334</c:v>
                </c:pt>
                <c:pt idx="28574">
                  <c:v>403.34699999999998</c:v>
                </c:pt>
                <c:pt idx="28575">
                  <c:v>403.358</c:v>
                </c:pt>
                <c:pt idx="28576">
                  <c:v>403.36900000000003</c:v>
                </c:pt>
                <c:pt idx="28577">
                  <c:v>403.38</c:v>
                </c:pt>
                <c:pt idx="28578">
                  <c:v>403.39699999999999</c:v>
                </c:pt>
                <c:pt idx="28579">
                  <c:v>403.42399999999998</c:v>
                </c:pt>
                <c:pt idx="28580">
                  <c:v>403.45600000000002</c:v>
                </c:pt>
                <c:pt idx="28581">
                  <c:v>403.5</c:v>
                </c:pt>
                <c:pt idx="28582">
                  <c:v>403.54300000000001</c:v>
                </c:pt>
                <c:pt idx="28583">
                  <c:v>403.58199999999999</c:v>
                </c:pt>
                <c:pt idx="28584">
                  <c:v>403.62</c:v>
                </c:pt>
                <c:pt idx="28585">
                  <c:v>403.65600000000001</c:v>
                </c:pt>
                <c:pt idx="28586">
                  <c:v>403.68099999999998</c:v>
                </c:pt>
                <c:pt idx="28587">
                  <c:v>403.69099999999997</c:v>
                </c:pt>
                <c:pt idx="28588">
                  <c:v>403.69499999999999</c:v>
                </c:pt>
                <c:pt idx="28589">
                  <c:v>403.69799999999998</c:v>
                </c:pt>
                <c:pt idx="28590">
                  <c:v>403.702</c:v>
                </c:pt>
                <c:pt idx="28591">
                  <c:v>403.73700000000002</c:v>
                </c:pt>
                <c:pt idx="28592">
                  <c:v>403.798</c:v>
                </c:pt>
                <c:pt idx="28593">
                  <c:v>403.87599999999998</c:v>
                </c:pt>
                <c:pt idx="28594">
                  <c:v>403.96199999999999</c:v>
                </c:pt>
                <c:pt idx="28595">
                  <c:v>404.04700000000003</c:v>
                </c:pt>
                <c:pt idx="28596">
                  <c:v>404.12900000000002</c:v>
                </c:pt>
                <c:pt idx="28597">
                  <c:v>404.19200000000001</c:v>
                </c:pt>
                <c:pt idx="28598">
                  <c:v>404.22399999999999</c:v>
                </c:pt>
                <c:pt idx="28599">
                  <c:v>404.23200000000003</c:v>
                </c:pt>
                <c:pt idx="28600">
                  <c:v>404.23599999999999</c:v>
                </c:pt>
                <c:pt idx="28601">
                  <c:v>404.24</c:v>
                </c:pt>
                <c:pt idx="28602">
                  <c:v>404.24299999999999</c:v>
                </c:pt>
                <c:pt idx="28603">
                  <c:v>404.245</c:v>
                </c:pt>
                <c:pt idx="28604">
                  <c:v>404.24799999999999</c:v>
                </c:pt>
                <c:pt idx="28605">
                  <c:v>404.25099999999998</c:v>
                </c:pt>
                <c:pt idx="28606">
                  <c:v>404.25400000000002</c:v>
                </c:pt>
                <c:pt idx="28607">
                  <c:v>404.25599999999997</c:v>
                </c:pt>
                <c:pt idx="28608">
                  <c:v>404.25900000000001</c:v>
                </c:pt>
                <c:pt idx="28609">
                  <c:v>404.26299999999998</c:v>
                </c:pt>
                <c:pt idx="28610">
                  <c:v>404.26600000000002</c:v>
                </c:pt>
                <c:pt idx="28611">
                  <c:v>404.26900000000001</c:v>
                </c:pt>
                <c:pt idx="28612">
                  <c:v>404.27300000000002</c:v>
                </c:pt>
                <c:pt idx="28613">
                  <c:v>404.27699999999999</c:v>
                </c:pt>
                <c:pt idx="28614">
                  <c:v>404.28100000000001</c:v>
                </c:pt>
                <c:pt idx="28615">
                  <c:v>404.28399999999999</c:v>
                </c:pt>
                <c:pt idx="28616">
                  <c:v>404.286</c:v>
                </c:pt>
                <c:pt idx="28617">
                  <c:v>404.28800000000001</c:v>
                </c:pt>
                <c:pt idx="28618">
                  <c:v>404.29</c:v>
                </c:pt>
                <c:pt idx="28619">
                  <c:v>404.291</c:v>
                </c:pt>
                <c:pt idx="28620">
                  <c:v>404.29199999999997</c:v>
                </c:pt>
                <c:pt idx="28621">
                  <c:v>404.29399999999998</c:v>
                </c:pt>
                <c:pt idx="28622">
                  <c:v>404.315</c:v>
                </c:pt>
                <c:pt idx="28623">
                  <c:v>404.34399999999999</c:v>
                </c:pt>
                <c:pt idx="28624">
                  <c:v>404.37</c:v>
                </c:pt>
                <c:pt idx="28625">
                  <c:v>404.38499999999999</c:v>
                </c:pt>
                <c:pt idx="28626">
                  <c:v>404.39</c:v>
                </c:pt>
                <c:pt idx="28627">
                  <c:v>404.392</c:v>
                </c:pt>
                <c:pt idx="28628">
                  <c:v>404.39299999999997</c:v>
                </c:pt>
                <c:pt idx="28629">
                  <c:v>404.39600000000002</c:v>
                </c:pt>
                <c:pt idx="28630">
                  <c:v>404.39800000000002</c:v>
                </c:pt>
                <c:pt idx="28631">
                  <c:v>404.40100000000001</c:v>
                </c:pt>
                <c:pt idx="28632">
                  <c:v>404.404</c:v>
                </c:pt>
                <c:pt idx="28633">
                  <c:v>404.40600000000001</c:v>
                </c:pt>
                <c:pt idx="28634">
                  <c:v>404.40899999999999</c:v>
                </c:pt>
                <c:pt idx="28635">
                  <c:v>404.41199999999998</c:v>
                </c:pt>
                <c:pt idx="28636">
                  <c:v>404.41800000000001</c:v>
                </c:pt>
                <c:pt idx="28637">
                  <c:v>404.44099999999997</c:v>
                </c:pt>
                <c:pt idx="28638">
                  <c:v>404.49299999999999</c:v>
                </c:pt>
                <c:pt idx="28639">
                  <c:v>404.56400000000002</c:v>
                </c:pt>
                <c:pt idx="28640">
                  <c:v>404.64</c:v>
                </c:pt>
                <c:pt idx="28641">
                  <c:v>404.71300000000002</c:v>
                </c:pt>
                <c:pt idx="28642">
                  <c:v>404.77800000000002</c:v>
                </c:pt>
                <c:pt idx="28643">
                  <c:v>404.81700000000001</c:v>
                </c:pt>
                <c:pt idx="28644">
                  <c:v>404.82600000000002</c:v>
                </c:pt>
                <c:pt idx="28645">
                  <c:v>404.82799999999997</c:v>
                </c:pt>
                <c:pt idx="28646">
                  <c:v>404.83100000000002</c:v>
                </c:pt>
                <c:pt idx="28647">
                  <c:v>404.834</c:v>
                </c:pt>
                <c:pt idx="28648">
                  <c:v>404.84399999999999</c:v>
                </c:pt>
                <c:pt idx="28649">
                  <c:v>404.87799999999999</c:v>
                </c:pt>
                <c:pt idx="28650">
                  <c:v>404.91699999999997</c:v>
                </c:pt>
                <c:pt idx="28651">
                  <c:v>404.95400000000001</c:v>
                </c:pt>
                <c:pt idx="28652">
                  <c:v>404.98899999999998</c:v>
                </c:pt>
                <c:pt idx="28653">
                  <c:v>405.02300000000002</c:v>
                </c:pt>
                <c:pt idx="28654">
                  <c:v>405.06</c:v>
                </c:pt>
                <c:pt idx="28655">
                  <c:v>405.09899999999999</c:v>
                </c:pt>
                <c:pt idx="28656">
                  <c:v>405.13799999999998</c:v>
                </c:pt>
                <c:pt idx="28657">
                  <c:v>405.17700000000002</c:v>
                </c:pt>
                <c:pt idx="28658">
                  <c:v>405.22</c:v>
                </c:pt>
                <c:pt idx="28659">
                  <c:v>405.27199999999999</c:v>
                </c:pt>
                <c:pt idx="28660">
                  <c:v>405.32799999999997</c:v>
                </c:pt>
                <c:pt idx="28661">
                  <c:v>405.38</c:v>
                </c:pt>
                <c:pt idx="28662">
                  <c:v>405.42599999999999</c:v>
                </c:pt>
                <c:pt idx="28663">
                  <c:v>405.46800000000002</c:v>
                </c:pt>
                <c:pt idx="28664">
                  <c:v>405.51400000000001</c:v>
                </c:pt>
                <c:pt idx="28665">
                  <c:v>405.55799999999999</c:v>
                </c:pt>
                <c:pt idx="28666">
                  <c:v>405.59800000000001</c:v>
                </c:pt>
                <c:pt idx="28667">
                  <c:v>405.637</c:v>
                </c:pt>
                <c:pt idx="28668">
                  <c:v>405.67599999999999</c:v>
                </c:pt>
                <c:pt idx="28669">
                  <c:v>405.714</c:v>
                </c:pt>
                <c:pt idx="28670">
                  <c:v>405.75099999999998</c:v>
                </c:pt>
                <c:pt idx="28671">
                  <c:v>405.78699999999998</c:v>
                </c:pt>
                <c:pt idx="28672">
                  <c:v>405.81799999999998</c:v>
                </c:pt>
                <c:pt idx="28673">
                  <c:v>405.834</c:v>
                </c:pt>
                <c:pt idx="28674">
                  <c:v>405.84100000000001</c:v>
                </c:pt>
                <c:pt idx="28675">
                  <c:v>405.84199999999998</c:v>
                </c:pt>
                <c:pt idx="28676">
                  <c:v>405.84500000000003</c:v>
                </c:pt>
                <c:pt idx="28677">
                  <c:v>405.84699999999998</c:v>
                </c:pt>
                <c:pt idx="28678">
                  <c:v>405.85</c:v>
                </c:pt>
                <c:pt idx="28679">
                  <c:v>405.85300000000001</c:v>
                </c:pt>
                <c:pt idx="28680">
                  <c:v>405.85500000000002</c:v>
                </c:pt>
                <c:pt idx="28681">
                  <c:v>405.858</c:v>
                </c:pt>
                <c:pt idx="28682">
                  <c:v>405.86200000000002</c:v>
                </c:pt>
                <c:pt idx="28683">
                  <c:v>405.89299999999997</c:v>
                </c:pt>
                <c:pt idx="28684">
                  <c:v>405.97399999999999</c:v>
                </c:pt>
                <c:pt idx="28685">
                  <c:v>406.084</c:v>
                </c:pt>
                <c:pt idx="28686">
                  <c:v>406.19799999999998</c:v>
                </c:pt>
                <c:pt idx="28687">
                  <c:v>406.31299999999999</c:v>
                </c:pt>
                <c:pt idx="28688">
                  <c:v>406.43099999999998</c:v>
                </c:pt>
                <c:pt idx="28689">
                  <c:v>406.52499999999998</c:v>
                </c:pt>
                <c:pt idx="28690">
                  <c:v>406.55799999999999</c:v>
                </c:pt>
                <c:pt idx="28691">
                  <c:v>406.56400000000002</c:v>
                </c:pt>
                <c:pt idx="28692">
                  <c:v>406.56700000000001</c:v>
                </c:pt>
                <c:pt idx="28693">
                  <c:v>406.57</c:v>
                </c:pt>
                <c:pt idx="28694">
                  <c:v>406.57299999999998</c:v>
                </c:pt>
                <c:pt idx="28695">
                  <c:v>406.57400000000001</c:v>
                </c:pt>
                <c:pt idx="28696">
                  <c:v>406.57799999999997</c:v>
                </c:pt>
                <c:pt idx="28697">
                  <c:v>406.58499999999998</c:v>
                </c:pt>
                <c:pt idx="28698">
                  <c:v>406.60399999999998</c:v>
                </c:pt>
                <c:pt idx="28699">
                  <c:v>406.64100000000002</c:v>
                </c:pt>
                <c:pt idx="28700">
                  <c:v>406.67700000000002</c:v>
                </c:pt>
                <c:pt idx="28701">
                  <c:v>406.709</c:v>
                </c:pt>
                <c:pt idx="28702">
                  <c:v>406.74200000000002</c:v>
                </c:pt>
                <c:pt idx="28703">
                  <c:v>406.76299999999998</c:v>
                </c:pt>
                <c:pt idx="28704">
                  <c:v>406.77</c:v>
                </c:pt>
                <c:pt idx="28705">
                  <c:v>406.77100000000002</c:v>
                </c:pt>
                <c:pt idx="28706">
                  <c:v>406.77300000000002</c:v>
                </c:pt>
                <c:pt idx="28707">
                  <c:v>406.77499999999998</c:v>
                </c:pt>
                <c:pt idx="28708">
                  <c:v>406.79500000000002</c:v>
                </c:pt>
                <c:pt idx="28709">
                  <c:v>406.88099999999997</c:v>
                </c:pt>
                <c:pt idx="28710">
                  <c:v>406.99400000000003</c:v>
                </c:pt>
                <c:pt idx="28711">
                  <c:v>407.108</c:v>
                </c:pt>
                <c:pt idx="28712">
                  <c:v>407.21300000000002</c:v>
                </c:pt>
                <c:pt idx="28713">
                  <c:v>407.29599999999999</c:v>
                </c:pt>
                <c:pt idx="28714">
                  <c:v>407.34800000000001</c:v>
                </c:pt>
                <c:pt idx="28715">
                  <c:v>407.36599999999999</c:v>
                </c:pt>
                <c:pt idx="28716">
                  <c:v>407.37099999999998</c:v>
                </c:pt>
                <c:pt idx="28717">
                  <c:v>407.37299999999999</c:v>
                </c:pt>
                <c:pt idx="28718">
                  <c:v>407.37599999999998</c:v>
                </c:pt>
                <c:pt idx="28719">
                  <c:v>407.37900000000002</c:v>
                </c:pt>
                <c:pt idx="28720">
                  <c:v>407.38299999999998</c:v>
                </c:pt>
                <c:pt idx="28721">
                  <c:v>407.38799999999998</c:v>
                </c:pt>
                <c:pt idx="28722">
                  <c:v>407.39</c:v>
                </c:pt>
                <c:pt idx="28723">
                  <c:v>407.392</c:v>
                </c:pt>
                <c:pt idx="28724">
                  <c:v>407.39499999999998</c:v>
                </c:pt>
                <c:pt idx="28725">
                  <c:v>407.39699999999999</c:v>
                </c:pt>
                <c:pt idx="28726">
                  <c:v>407.399</c:v>
                </c:pt>
                <c:pt idx="28727">
                  <c:v>407.40100000000001</c:v>
                </c:pt>
                <c:pt idx="28728">
                  <c:v>407.40300000000002</c:v>
                </c:pt>
                <c:pt idx="28729">
                  <c:v>407.40499999999997</c:v>
                </c:pt>
                <c:pt idx="28730">
                  <c:v>407.40800000000002</c:v>
                </c:pt>
                <c:pt idx="28731">
                  <c:v>407.41</c:v>
                </c:pt>
                <c:pt idx="28732">
                  <c:v>407.41199999999998</c:v>
                </c:pt>
                <c:pt idx="28733">
                  <c:v>407.41500000000002</c:v>
                </c:pt>
                <c:pt idx="28734">
                  <c:v>407.41800000000001</c:v>
                </c:pt>
                <c:pt idx="28735">
                  <c:v>407.42099999999999</c:v>
                </c:pt>
                <c:pt idx="28736">
                  <c:v>407.423</c:v>
                </c:pt>
                <c:pt idx="28737">
                  <c:v>407.42599999999999</c:v>
                </c:pt>
                <c:pt idx="28738">
                  <c:v>407.42899999999997</c:v>
                </c:pt>
                <c:pt idx="28739">
                  <c:v>407.43200000000002</c:v>
                </c:pt>
                <c:pt idx="28740">
                  <c:v>407.43400000000003</c:v>
                </c:pt>
                <c:pt idx="28741">
                  <c:v>407.43700000000001</c:v>
                </c:pt>
                <c:pt idx="28742">
                  <c:v>407.44099999999997</c:v>
                </c:pt>
                <c:pt idx="28743">
                  <c:v>407.44299999999998</c:v>
                </c:pt>
                <c:pt idx="28744">
                  <c:v>407.44600000000003</c:v>
                </c:pt>
                <c:pt idx="28745">
                  <c:v>407.452</c:v>
                </c:pt>
                <c:pt idx="28746">
                  <c:v>407.47500000000002</c:v>
                </c:pt>
                <c:pt idx="28747">
                  <c:v>407.50400000000002</c:v>
                </c:pt>
                <c:pt idx="28748">
                  <c:v>407.54199999999997</c:v>
                </c:pt>
                <c:pt idx="28749">
                  <c:v>407.61900000000003</c:v>
                </c:pt>
                <c:pt idx="28750">
                  <c:v>407.73</c:v>
                </c:pt>
                <c:pt idx="28751">
                  <c:v>407.84699999999998</c:v>
                </c:pt>
                <c:pt idx="28752">
                  <c:v>407.96499999999997</c:v>
                </c:pt>
                <c:pt idx="28753">
                  <c:v>408.08</c:v>
                </c:pt>
                <c:pt idx="28754">
                  <c:v>408.19600000000003</c:v>
                </c:pt>
                <c:pt idx="28755">
                  <c:v>408.32</c:v>
                </c:pt>
                <c:pt idx="28756">
                  <c:v>408.44799999999998</c:v>
                </c:pt>
                <c:pt idx="28757">
                  <c:v>408.577</c:v>
                </c:pt>
                <c:pt idx="28758">
                  <c:v>408.70600000000002</c:v>
                </c:pt>
                <c:pt idx="28759">
                  <c:v>408.83600000000001</c:v>
                </c:pt>
                <c:pt idx="28760">
                  <c:v>408.96499999999997</c:v>
                </c:pt>
                <c:pt idx="28761">
                  <c:v>409.065</c:v>
                </c:pt>
                <c:pt idx="28762">
                  <c:v>409.10700000000003</c:v>
                </c:pt>
                <c:pt idx="28763">
                  <c:v>409.10899999999998</c:v>
                </c:pt>
                <c:pt idx="28764">
                  <c:v>409.11900000000003</c:v>
                </c:pt>
                <c:pt idx="28765">
                  <c:v>409.15</c:v>
                </c:pt>
                <c:pt idx="28766">
                  <c:v>409.19</c:v>
                </c:pt>
                <c:pt idx="28767">
                  <c:v>409.22899999999998</c:v>
                </c:pt>
                <c:pt idx="28768">
                  <c:v>409.27100000000002</c:v>
                </c:pt>
                <c:pt idx="28769">
                  <c:v>409.31200000000001</c:v>
                </c:pt>
                <c:pt idx="28770">
                  <c:v>409.35199999999998</c:v>
                </c:pt>
                <c:pt idx="28771">
                  <c:v>409.39100000000002</c:v>
                </c:pt>
                <c:pt idx="28772">
                  <c:v>409.42599999999999</c:v>
                </c:pt>
                <c:pt idx="28773">
                  <c:v>409.45800000000003</c:v>
                </c:pt>
                <c:pt idx="28774">
                  <c:v>409.48700000000002</c:v>
                </c:pt>
                <c:pt idx="28775">
                  <c:v>409.51299999999998</c:v>
                </c:pt>
                <c:pt idx="28776">
                  <c:v>409.529</c:v>
                </c:pt>
                <c:pt idx="28777">
                  <c:v>409.53399999999999</c:v>
                </c:pt>
                <c:pt idx="28778">
                  <c:v>409.53699999999998</c:v>
                </c:pt>
                <c:pt idx="28779">
                  <c:v>409.53899999999999</c:v>
                </c:pt>
                <c:pt idx="28780">
                  <c:v>409.541</c:v>
                </c:pt>
                <c:pt idx="28781">
                  <c:v>409.54300000000001</c:v>
                </c:pt>
                <c:pt idx="28782">
                  <c:v>409.54399999999998</c:v>
                </c:pt>
                <c:pt idx="28783">
                  <c:v>409.548</c:v>
                </c:pt>
                <c:pt idx="28784">
                  <c:v>409.55200000000002</c:v>
                </c:pt>
                <c:pt idx="28785">
                  <c:v>409.55500000000001</c:v>
                </c:pt>
                <c:pt idx="28786">
                  <c:v>409.55700000000002</c:v>
                </c:pt>
                <c:pt idx="28787">
                  <c:v>409.56</c:v>
                </c:pt>
                <c:pt idx="28788">
                  <c:v>409.56400000000002</c:v>
                </c:pt>
                <c:pt idx="28789">
                  <c:v>409.56900000000002</c:v>
                </c:pt>
                <c:pt idx="28790">
                  <c:v>409.572</c:v>
                </c:pt>
                <c:pt idx="28791">
                  <c:v>409.57400000000001</c:v>
                </c:pt>
                <c:pt idx="28792">
                  <c:v>409.57799999999997</c:v>
                </c:pt>
                <c:pt idx="28793">
                  <c:v>409.58100000000002</c:v>
                </c:pt>
                <c:pt idx="28794">
                  <c:v>409.60500000000002</c:v>
                </c:pt>
                <c:pt idx="28795">
                  <c:v>409.64299999999997</c:v>
                </c:pt>
                <c:pt idx="28796">
                  <c:v>409.68099999999998</c:v>
                </c:pt>
                <c:pt idx="28797">
                  <c:v>409.71</c:v>
                </c:pt>
                <c:pt idx="28798">
                  <c:v>409.71499999999997</c:v>
                </c:pt>
                <c:pt idx="28799">
                  <c:v>409.71800000000002</c:v>
                </c:pt>
                <c:pt idx="28800">
                  <c:v>409.72199999999998</c:v>
                </c:pt>
                <c:pt idx="28801">
                  <c:v>409.72500000000002</c:v>
                </c:pt>
                <c:pt idx="28802">
                  <c:v>409.72500000000002</c:v>
                </c:pt>
                <c:pt idx="28803">
                  <c:v>409.72699999999998</c:v>
                </c:pt>
                <c:pt idx="28804">
                  <c:v>409.73099999999999</c:v>
                </c:pt>
                <c:pt idx="28805">
                  <c:v>409.745</c:v>
                </c:pt>
                <c:pt idx="28806">
                  <c:v>409.77</c:v>
                </c:pt>
                <c:pt idx="28807">
                  <c:v>409.79500000000002</c:v>
                </c:pt>
                <c:pt idx="28808">
                  <c:v>409.81599999999997</c:v>
                </c:pt>
                <c:pt idx="28809">
                  <c:v>409.82400000000001</c:v>
                </c:pt>
                <c:pt idx="28810">
                  <c:v>409.827</c:v>
                </c:pt>
                <c:pt idx="28811">
                  <c:v>409.83</c:v>
                </c:pt>
                <c:pt idx="28812">
                  <c:v>409.834</c:v>
                </c:pt>
                <c:pt idx="28813">
                  <c:v>409.83699999999999</c:v>
                </c:pt>
                <c:pt idx="28814">
                  <c:v>409.84</c:v>
                </c:pt>
                <c:pt idx="28815">
                  <c:v>409.84399999999999</c:v>
                </c:pt>
                <c:pt idx="28816">
                  <c:v>409.84699999999998</c:v>
                </c:pt>
                <c:pt idx="28817">
                  <c:v>409.851</c:v>
                </c:pt>
                <c:pt idx="28818">
                  <c:v>409.85300000000001</c:v>
                </c:pt>
                <c:pt idx="28819">
                  <c:v>409.85500000000002</c:v>
                </c:pt>
                <c:pt idx="28820">
                  <c:v>409.85700000000003</c:v>
                </c:pt>
                <c:pt idx="28821">
                  <c:v>409.85700000000003</c:v>
                </c:pt>
                <c:pt idx="28822">
                  <c:v>409.85700000000003</c:v>
                </c:pt>
                <c:pt idx="28823">
                  <c:v>409.85700000000003</c:v>
                </c:pt>
                <c:pt idx="28824">
                  <c:v>409.858</c:v>
                </c:pt>
                <c:pt idx="28825">
                  <c:v>409.858</c:v>
                </c:pt>
                <c:pt idx="28826">
                  <c:v>409.85899999999998</c:v>
                </c:pt>
                <c:pt idx="28827">
                  <c:v>409.86099999999999</c:v>
                </c:pt>
                <c:pt idx="28828">
                  <c:v>409.86399999999998</c:v>
                </c:pt>
                <c:pt idx="28829">
                  <c:v>409.86700000000002</c:v>
                </c:pt>
                <c:pt idx="28830">
                  <c:v>409.87200000000001</c:v>
                </c:pt>
                <c:pt idx="28831">
                  <c:v>409.87599999999998</c:v>
                </c:pt>
                <c:pt idx="28832">
                  <c:v>409.88099999999997</c:v>
                </c:pt>
                <c:pt idx="28833">
                  <c:v>409.91699999999997</c:v>
                </c:pt>
                <c:pt idx="28834">
                  <c:v>410.01499999999999</c:v>
                </c:pt>
                <c:pt idx="28835">
                  <c:v>410.13099999999997</c:v>
                </c:pt>
                <c:pt idx="28836">
                  <c:v>410.24</c:v>
                </c:pt>
                <c:pt idx="28837">
                  <c:v>410.35700000000003</c:v>
                </c:pt>
                <c:pt idx="28838">
                  <c:v>410.48500000000001</c:v>
                </c:pt>
                <c:pt idx="28839">
                  <c:v>410.584</c:v>
                </c:pt>
                <c:pt idx="28840">
                  <c:v>410.625</c:v>
                </c:pt>
                <c:pt idx="28841">
                  <c:v>410.63600000000002</c:v>
                </c:pt>
                <c:pt idx="28842">
                  <c:v>410.63900000000001</c:v>
                </c:pt>
                <c:pt idx="28843">
                  <c:v>410.642</c:v>
                </c:pt>
                <c:pt idx="28844">
                  <c:v>410.64499999999998</c:v>
                </c:pt>
                <c:pt idx="28845">
                  <c:v>410.64600000000002</c:v>
                </c:pt>
                <c:pt idx="28846">
                  <c:v>410.649</c:v>
                </c:pt>
                <c:pt idx="28847">
                  <c:v>410.65199999999999</c:v>
                </c:pt>
                <c:pt idx="28848">
                  <c:v>410.65499999999997</c:v>
                </c:pt>
                <c:pt idx="28849">
                  <c:v>410.65600000000001</c:v>
                </c:pt>
                <c:pt idx="28850">
                  <c:v>410.65800000000002</c:v>
                </c:pt>
                <c:pt idx="28851">
                  <c:v>410.66</c:v>
                </c:pt>
                <c:pt idx="28852">
                  <c:v>410.661</c:v>
                </c:pt>
                <c:pt idx="28853">
                  <c:v>410.66300000000001</c:v>
                </c:pt>
                <c:pt idx="28854">
                  <c:v>410.66500000000002</c:v>
                </c:pt>
                <c:pt idx="28855">
                  <c:v>410.66899999999998</c:v>
                </c:pt>
                <c:pt idx="28856">
                  <c:v>410.67399999999998</c:v>
                </c:pt>
                <c:pt idx="28857">
                  <c:v>410.68799999999999</c:v>
                </c:pt>
                <c:pt idx="28858">
                  <c:v>410.73</c:v>
                </c:pt>
                <c:pt idx="28859">
                  <c:v>410.76</c:v>
                </c:pt>
                <c:pt idx="28860">
                  <c:v>410.798</c:v>
                </c:pt>
                <c:pt idx="28861">
                  <c:v>410.83199999999999</c:v>
                </c:pt>
                <c:pt idx="28862">
                  <c:v>410.863</c:v>
                </c:pt>
                <c:pt idx="28863">
                  <c:v>410.9</c:v>
                </c:pt>
                <c:pt idx="28864">
                  <c:v>410.93900000000002</c:v>
                </c:pt>
                <c:pt idx="28865">
                  <c:v>410.97899999999998</c:v>
                </c:pt>
                <c:pt idx="28866">
                  <c:v>411.01799999999997</c:v>
                </c:pt>
                <c:pt idx="28867">
                  <c:v>411.05700000000002</c:v>
                </c:pt>
                <c:pt idx="28868">
                  <c:v>411.096</c:v>
                </c:pt>
                <c:pt idx="28869">
                  <c:v>411.13400000000001</c:v>
                </c:pt>
                <c:pt idx="28870">
                  <c:v>411.17</c:v>
                </c:pt>
                <c:pt idx="28871">
                  <c:v>411.20600000000002</c:v>
                </c:pt>
                <c:pt idx="28872">
                  <c:v>411.24299999999999</c:v>
                </c:pt>
                <c:pt idx="28873">
                  <c:v>411.28</c:v>
                </c:pt>
                <c:pt idx="28874">
                  <c:v>411.31400000000002</c:v>
                </c:pt>
                <c:pt idx="28875">
                  <c:v>411.34399999999999</c:v>
                </c:pt>
                <c:pt idx="28876">
                  <c:v>411.37</c:v>
                </c:pt>
                <c:pt idx="28877">
                  <c:v>411.39499999999998</c:v>
                </c:pt>
                <c:pt idx="28878">
                  <c:v>411.42</c:v>
                </c:pt>
                <c:pt idx="28879">
                  <c:v>411.44400000000002</c:v>
                </c:pt>
                <c:pt idx="28880">
                  <c:v>411.46699999999998</c:v>
                </c:pt>
                <c:pt idx="28881">
                  <c:v>411.49299999999999</c:v>
                </c:pt>
                <c:pt idx="28882">
                  <c:v>411.52300000000002</c:v>
                </c:pt>
                <c:pt idx="28883">
                  <c:v>411.55399999999997</c:v>
                </c:pt>
                <c:pt idx="28884">
                  <c:v>411.58100000000002</c:v>
                </c:pt>
                <c:pt idx="28885">
                  <c:v>411.60199999999998</c:v>
                </c:pt>
                <c:pt idx="28886">
                  <c:v>411.62299999999999</c:v>
                </c:pt>
                <c:pt idx="28887">
                  <c:v>411.64299999999997</c:v>
                </c:pt>
                <c:pt idx="28888">
                  <c:v>411.66399999999999</c:v>
                </c:pt>
                <c:pt idx="28889">
                  <c:v>411.68599999999998</c:v>
                </c:pt>
                <c:pt idx="28890">
                  <c:v>411.70800000000003</c:v>
                </c:pt>
                <c:pt idx="28891">
                  <c:v>411.73</c:v>
                </c:pt>
                <c:pt idx="28892">
                  <c:v>411.75099999999998</c:v>
                </c:pt>
                <c:pt idx="28893">
                  <c:v>411.75900000000001</c:v>
                </c:pt>
                <c:pt idx="28894">
                  <c:v>411.762</c:v>
                </c:pt>
                <c:pt idx="28895">
                  <c:v>411.76499999999999</c:v>
                </c:pt>
                <c:pt idx="28896">
                  <c:v>411.767</c:v>
                </c:pt>
                <c:pt idx="28897">
                  <c:v>411.76900000000001</c:v>
                </c:pt>
                <c:pt idx="28898">
                  <c:v>411.77100000000002</c:v>
                </c:pt>
                <c:pt idx="28899">
                  <c:v>411.77300000000002</c:v>
                </c:pt>
                <c:pt idx="28900">
                  <c:v>411.77499999999998</c:v>
                </c:pt>
                <c:pt idx="28901">
                  <c:v>411.77800000000002</c:v>
                </c:pt>
                <c:pt idx="28902">
                  <c:v>411.78</c:v>
                </c:pt>
                <c:pt idx="28903">
                  <c:v>411.78300000000002</c:v>
                </c:pt>
                <c:pt idx="28904">
                  <c:v>411.786</c:v>
                </c:pt>
                <c:pt idx="28905">
                  <c:v>411.79</c:v>
                </c:pt>
                <c:pt idx="28906">
                  <c:v>411.79500000000002</c:v>
                </c:pt>
                <c:pt idx="28907">
                  <c:v>411.798</c:v>
                </c:pt>
                <c:pt idx="28908">
                  <c:v>411.8</c:v>
                </c:pt>
                <c:pt idx="28909">
                  <c:v>411.803</c:v>
                </c:pt>
                <c:pt idx="28910">
                  <c:v>411.80700000000002</c:v>
                </c:pt>
                <c:pt idx="28911">
                  <c:v>411.81200000000001</c:v>
                </c:pt>
                <c:pt idx="28912">
                  <c:v>411.81299999999999</c:v>
                </c:pt>
                <c:pt idx="28913">
                  <c:v>411.81400000000002</c:v>
                </c:pt>
                <c:pt idx="28914">
                  <c:v>411.81599999999997</c:v>
                </c:pt>
                <c:pt idx="28915">
                  <c:v>411.81799999999998</c:v>
                </c:pt>
                <c:pt idx="28916">
                  <c:v>411.82</c:v>
                </c:pt>
                <c:pt idx="28917">
                  <c:v>411.82299999999998</c:v>
                </c:pt>
                <c:pt idx="28918">
                  <c:v>411.82499999999999</c:v>
                </c:pt>
                <c:pt idx="28919">
                  <c:v>411.82799999999997</c:v>
                </c:pt>
                <c:pt idx="28920">
                  <c:v>411.83100000000002</c:v>
                </c:pt>
                <c:pt idx="28921">
                  <c:v>411.83300000000003</c:v>
                </c:pt>
                <c:pt idx="28922">
                  <c:v>411.83499999999998</c:v>
                </c:pt>
                <c:pt idx="28923">
                  <c:v>411.83699999999999</c:v>
                </c:pt>
                <c:pt idx="28924">
                  <c:v>411.84</c:v>
                </c:pt>
                <c:pt idx="28925">
                  <c:v>411.84199999999998</c:v>
                </c:pt>
                <c:pt idx="28926">
                  <c:v>411.84399999999999</c:v>
                </c:pt>
                <c:pt idx="28927">
                  <c:v>411.84699999999998</c:v>
                </c:pt>
                <c:pt idx="28928">
                  <c:v>411.85</c:v>
                </c:pt>
                <c:pt idx="28929">
                  <c:v>411.85300000000001</c:v>
                </c:pt>
                <c:pt idx="28930">
                  <c:v>411.85599999999999</c:v>
                </c:pt>
                <c:pt idx="28931">
                  <c:v>411.858</c:v>
                </c:pt>
                <c:pt idx="28932">
                  <c:v>411.86099999999999</c:v>
                </c:pt>
                <c:pt idx="28933">
                  <c:v>411.863</c:v>
                </c:pt>
                <c:pt idx="28934">
                  <c:v>411.86599999999999</c:v>
                </c:pt>
                <c:pt idx="28935">
                  <c:v>411.86900000000003</c:v>
                </c:pt>
                <c:pt idx="28936">
                  <c:v>411.87200000000001</c:v>
                </c:pt>
                <c:pt idx="28937">
                  <c:v>411.87400000000002</c:v>
                </c:pt>
                <c:pt idx="28938">
                  <c:v>411.87700000000001</c:v>
                </c:pt>
                <c:pt idx="28939">
                  <c:v>411.88</c:v>
                </c:pt>
                <c:pt idx="28940">
                  <c:v>411.88299999999998</c:v>
                </c:pt>
                <c:pt idx="28941">
                  <c:v>411.88600000000002</c:v>
                </c:pt>
                <c:pt idx="28942">
                  <c:v>411.88799999999998</c:v>
                </c:pt>
                <c:pt idx="28943">
                  <c:v>411.89100000000002</c:v>
                </c:pt>
                <c:pt idx="28944">
                  <c:v>411.89400000000001</c:v>
                </c:pt>
                <c:pt idx="28945">
                  <c:v>411.89699999999999</c:v>
                </c:pt>
                <c:pt idx="28946">
                  <c:v>411.899</c:v>
                </c:pt>
                <c:pt idx="28947">
                  <c:v>411.90199999999999</c:v>
                </c:pt>
                <c:pt idx="28948">
                  <c:v>411.90499999999997</c:v>
                </c:pt>
                <c:pt idx="28949">
                  <c:v>411.90800000000002</c:v>
                </c:pt>
                <c:pt idx="28950">
                  <c:v>411.911</c:v>
                </c:pt>
                <c:pt idx="28951">
                  <c:v>411.91300000000001</c:v>
                </c:pt>
                <c:pt idx="28952">
                  <c:v>411.916</c:v>
                </c:pt>
                <c:pt idx="28953">
                  <c:v>411.91899999999998</c:v>
                </c:pt>
                <c:pt idx="28954">
                  <c:v>411.92200000000003</c:v>
                </c:pt>
                <c:pt idx="28955">
                  <c:v>411.92399999999998</c:v>
                </c:pt>
                <c:pt idx="28956">
                  <c:v>411.92700000000002</c:v>
                </c:pt>
                <c:pt idx="28957">
                  <c:v>411.93</c:v>
                </c:pt>
                <c:pt idx="28958">
                  <c:v>411.93299999999999</c:v>
                </c:pt>
                <c:pt idx="28959">
                  <c:v>411.93599999999998</c:v>
                </c:pt>
                <c:pt idx="28960">
                  <c:v>411.93799999999999</c:v>
                </c:pt>
                <c:pt idx="28961">
                  <c:v>411.94099999999997</c:v>
                </c:pt>
                <c:pt idx="28962">
                  <c:v>411.94400000000002</c:v>
                </c:pt>
                <c:pt idx="28963">
                  <c:v>411.947</c:v>
                </c:pt>
                <c:pt idx="28964">
                  <c:v>411.94900000000001</c:v>
                </c:pt>
                <c:pt idx="28965">
                  <c:v>411.952</c:v>
                </c:pt>
                <c:pt idx="28966">
                  <c:v>411.95499999999998</c:v>
                </c:pt>
                <c:pt idx="28967">
                  <c:v>411.95800000000003</c:v>
                </c:pt>
                <c:pt idx="28968">
                  <c:v>411.96100000000001</c:v>
                </c:pt>
                <c:pt idx="28969">
                  <c:v>411.96300000000002</c:v>
                </c:pt>
                <c:pt idx="28970">
                  <c:v>411.96600000000001</c:v>
                </c:pt>
                <c:pt idx="28971">
                  <c:v>411.96899999999999</c:v>
                </c:pt>
                <c:pt idx="28972">
                  <c:v>411.97199999999998</c:v>
                </c:pt>
                <c:pt idx="28973">
                  <c:v>411.97399999999999</c:v>
                </c:pt>
                <c:pt idx="28974">
                  <c:v>411.97699999999998</c:v>
                </c:pt>
                <c:pt idx="28975">
                  <c:v>411.98</c:v>
                </c:pt>
                <c:pt idx="28976">
                  <c:v>411.983</c:v>
                </c:pt>
                <c:pt idx="28977">
                  <c:v>411.98599999999999</c:v>
                </c:pt>
                <c:pt idx="28978">
                  <c:v>411.988</c:v>
                </c:pt>
                <c:pt idx="28979">
                  <c:v>411.99099999999999</c:v>
                </c:pt>
                <c:pt idx="28980">
                  <c:v>411.99400000000003</c:v>
                </c:pt>
                <c:pt idx="28981">
                  <c:v>411.99700000000001</c:v>
                </c:pt>
                <c:pt idx="28982">
                  <c:v>411.99900000000002</c:v>
                </c:pt>
                <c:pt idx="28983">
                  <c:v>412.00200000000001</c:v>
                </c:pt>
                <c:pt idx="28984">
                  <c:v>412.005</c:v>
                </c:pt>
                <c:pt idx="28985">
                  <c:v>412.00799999999998</c:v>
                </c:pt>
                <c:pt idx="28986">
                  <c:v>412.01</c:v>
                </c:pt>
                <c:pt idx="28987">
                  <c:v>412.01299999999998</c:v>
                </c:pt>
                <c:pt idx="28988">
                  <c:v>412.01600000000002</c:v>
                </c:pt>
                <c:pt idx="28989">
                  <c:v>412.01900000000001</c:v>
                </c:pt>
                <c:pt idx="28990">
                  <c:v>412.02199999999999</c:v>
                </c:pt>
                <c:pt idx="28991">
                  <c:v>412.024</c:v>
                </c:pt>
                <c:pt idx="28992">
                  <c:v>412.02699999999999</c:v>
                </c:pt>
                <c:pt idx="28993">
                  <c:v>412.03</c:v>
                </c:pt>
                <c:pt idx="28994">
                  <c:v>412.03300000000002</c:v>
                </c:pt>
                <c:pt idx="28995">
                  <c:v>412.03500000000003</c:v>
                </c:pt>
                <c:pt idx="28996">
                  <c:v>412.03800000000001</c:v>
                </c:pt>
                <c:pt idx="28997">
                  <c:v>412.041</c:v>
                </c:pt>
                <c:pt idx="28998">
                  <c:v>412.04399999999998</c:v>
                </c:pt>
                <c:pt idx="28999">
                  <c:v>412.04700000000003</c:v>
                </c:pt>
                <c:pt idx="29000">
                  <c:v>412.04899999999998</c:v>
                </c:pt>
                <c:pt idx="29001">
                  <c:v>412.05200000000002</c:v>
                </c:pt>
                <c:pt idx="29002">
                  <c:v>412.05500000000001</c:v>
                </c:pt>
                <c:pt idx="29003">
                  <c:v>412.05799999999999</c:v>
                </c:pt>
                <c:pt idx="29004">
                  <c:v>412.06</c:v>
                </c:pt>
                <c:pt idx="29005">
                  <c:v>412.06299999999999</c:v>
                </c:pt>
                <c:pt idx="29006">
                  <c:v>412.06599999999997</c:v>
                </c:pt>
                <c:pt idx="29007">
                  <c:v>412.06900000000002</c:v>
                </c:pt>
                <c:pt idx="29008">
                  <c:v>412.072</c:v>
                </c:pt>
                <c:pt idx="29009">
                  <c:v>412.07400000000001</c:v>
                </c:pt>
                <c:pt idx="29010">
                  <c:v>412.077</c:v>
                </c:pt>
                <c:pt idx="29011">
                  <c:v>412.08</c:v>
                </c:pt>
                <c:pt idx="29012">
                  <c:v>412.08300000000003</c:v>
                </c:pt>
                <c:pt idx="29013">
                  <c:v>412.08600000000001</c:v>
                </c:pt>
                <c:pt idx="29014">
                  <c:v>412.08800000000002</c:v>
                </c:pt>
                <c:pt idx="29015">
                  <c:v>412.09100000000001</c:v>
                </c:pt>
                <c:pt idx="29016">
                  <c:v>412.09399999999999</c:v>
                </c:pt>
                <c:pt idx="29017">
                  <c:v>412.09699999999998</c:v>
                </c:pt>
                <c:pt idx="29018">
                  <c:v>412.09899999999999</c:v>
                </c:pt>
                <c:pt idx="29019">
                  <c:v>412.10199999999998</c:v>
                </c:pt>
                <c:pt idx="29020">
                  <c:v>412.10500000000002</c:v>
                </c:pt>
                <c:pt idx="29021">
                  <c:v>412.108</c:v>
                </c:pt>
                <c:pt idx="29022">
                  <c:v>412.11099999999999</c:v>
                </c:pt>
                <c:pt idx="29023">
                  <c:v>412.113</c:v>
                </c:pt>
                <c:pt idx="29024">
                  <c:v>412.11599999999999</c:v>
                </c:pt>
                <c:pt idx="29025">
                  <c:v>412.11900000000003</c:v>
                </c:pt>
                <c:pt idx="29026">
                  <c:v>412.12200000000001</c:v>
                </c:pt>
                <c:pt idx="29027">
                  <c:v>412.12400000000002</c:v>
                </c:pt>
                <c:pt idx="29028">
                  <c:v>412.12700000000001</c:v>
                </c:pt>
                <c:pt idx="29029">
                  <c:v>412.13</c:v>
                </c:pt>
                <c:pt idx="29030">
                  <c:v>412.13299999999998</c:v>
                </c:pt>
                <c:pt idx="29031">
                  <c:v>412.13600000000002</c:v>
                </c:pt>
                <c:pt idx="29032">
                  <c:v>412.13799999999998</c:v>
                </c:pt>
                <c:pt idx="29033">
                  <c:v>412.14100000000002</c:v>
                </c:pt>
                <c:pt idx="29034">
                  <c:v>412.14400000000001</c:v>
                </c:pt>
                <c:pt idx="29035">
                  <c:v>412.14699999999999</c:v>
                </c:pt>
                <c:pt idx="29036">
                  <c:v>412.149</c:v>
                </c:pt>
                <c:pt idx="29037">
                  <c:v>412.15199999999999</c:v>
                </c:pt>
                <c:pt idx="29038">
                  <c:v>412.15499999999997</c:v>
                </c:pt>
                <c:pt idx="29039">
                  <c:v>412.15800000000002</c:v>
                </c:pt>
                <c:pt idx="29040">
                  <c:v>412.161</c:v>
                </c:pt>
                <c:pt idx="29041">
                  <c:v>412.16300000000001</c:v>
                </c:pt>
                <c:pt idx="29042">
                  <c:v>412.166</c:v>
                </c:pt>
                <c:pt idx="29043">
                  <c:v>412.16899999999998</c:v>
                </c:pt>
                <c:pt idx="29044">
                  <c:v>412.17200000000003</c:v>
                </c:pt>
                <c:pt idx="29045">
                  <c:v>412.17399999999998</c:v>
                </c:pt>
                <c:pt idx="29046">
                  <c:v>412.17700000000002</c:v>
                </c:pt>
                <c:pt idx="29047">
                  <c:v>412.18</c:v>
                </c:pt>
                <c:pt idx="29048">
                  <c:v>412.18299999999999</c:v>
                </c:pt>
                <c:pt idx="29049">
                  <c:v>412.18599999999998</c:v>
                </c:pt>
                <c:pt idx="29050">
                  <c:v>412.18799999999999</c:v>
                </c:pt>
                <c:pt idx="29051">
                  <c:v>412.19099999999997</c:v>
                </c:pt>
                <c:pt idx="29052">
                  <c:v>412.19400000000002</c:v>
                </c:pt>
                <c:pt idx="29053">
                  <c:v>412.197</c:v>
                </c:pt>
                <c:pt idx="29054">
                  <c:v>412.19900000000001</c:v>
                </c:pt>
                <c:pt idx="29055">
                  <c:v>412.202</c:v>
                </c:pt>
                <c:pt idx="29056">
                  <c:v>412.20400000000001</c:v>
                </c:pt>
                <c:pt idx="29057">
                  <c:v>412.20600000000002</c:v>
                </c:pt>
                <c:pt idx="29058">
                  <c:v>412.209</c:v>
                </c:pt>
                <c:pt idx="29059">
                  <c:v>412.21100000000001</c:v>
                </c:pt>
                <c:pt idx="29060">
                  <c:v>412.21300000000002</c:v>
                </c:pt>
                <c:pt idx="29061">
                  <c:v>412.21499999999997</c:v>
                </c:pt>
                <c:pt idx="29062">
                  <c:v>412.21800000000002</c:v>
                </c:pt>
                <c:pt idx="29063">
                  <c:v>412.22</c:v>
                </c:pt>
                <c:pt idx="29064">
                  <c:v>412.22199999999998</c:v>
                </c:pt>
                <c:pt idx="29065">
                  <c:v>412.22399999999999</c:v>
                </c:pt>
                <c:pt idx="29066">
                  <c:v>412.22699999999998</c:v>
                </c:pt>
                <c:pt idx="29067">
                  <c:v>412.22899999999998</c:v>
                </c:pt>
                <c:pt idx="29068">
                  <c:v>412.23200000000003</c:v>
                </c:pt>
                <c:pt idx="29069">
                  <c:v>412.23500000000001</c:v>
                </c:pt>
                <c:pt idx="29070">
                  <c:v>412.238</c:v>
                </c:pt>
                <c:pt idx="29071">
                  <c:v>412.24</c:v>
                </c:pt>
                <c:pt idx="29072">
                  <c:v>412.24299999999999</c:v>
                </c:pt>
                <c:pt idx="29073">
                  <c:v>412.24599999999998</c:v>
                </c:pt>
                <c:pt idx="29074">
                  <c:v>412.24900000000002</c:v>
                </c:pt>
                <c:pt idx="29075">
                  <c:v>412.25099999999998</c:v>
                </c:pt>
                <c:pt idx="29076">
                  <c:v>412.25299999999999</c:v>
                </c:pt>
                <c:pt idx="29077">
                  <c:v>412.25599999999997</c:v>
                </c:pt>
                <c:pt idx="29078">
                  <c:v>412.25799999999998</c:v>
                </c:pt>
                <c:pt idx="29079">
                  <c:v>412.26</c:v>
                </c:pt>
                <c:pt idx="29080">
                  <c:v>412.262</c:v>
                </c:pt>
                <c:pt idx="29081">
                  <c:v>412.26400000000001</c:v>
                </c:pt>
                <c:pt idx="29082">
                  <c:v>412.267</c:v>
                </c:pt>
                <c:pt idx="29083">
                  <c:v>412.26900000000001</c:v>
                </c:pt>
                <c:pt idx="29084">
                  <c:v>412.27100000000002</c:v>
                </c:pt>
                <c:pt idx="29085">
                  <c:v>412.27300000000002</c:v>
                </c:pt>
                <c:pt idx="29086">
                  <c:v>412.27600000000001</c:v>
                </c:pt>
                <c:pt idx="29087">
                  <c:v>412.27800000000002</c:v>
                </c:pt>
                <c:pt idx="29088">
                  <c:v>412.28</c:v>
                </c:pt>
                <c:pt idx="29089">
                  <c:v>412.28199999999998</c:v>
                </c:pt>
                <c:pt idx="29090">
                  <c:v>412.28500000000003</c:v>
                </c:pt>
                <c:pt idx="29091">
                  <c:v>412.28699999999998</c:v>
                </c:pt>
                <c:pt idx="29092">
                  <c:v>412.28899999999999</c:v>
                </c:pt>
                <c:pt idx="29093">
                  <c:v>412.29199999999997</c:v>
                </c:pt>
                <c:pt idx="29094">
                  <c:v>412.29399999999998</c:v>
                </c:pt>
                <c:pt idx="29095">
                  <c:v>412.29599999999999</c:v>
                </c:pt>
                <c:pt idx="29096">
                  <c:v>412.298</c:v>
                </c:pt>
                <c:pt idx="29097">
                  <c:v>412.30099999999999</c:v>
                </c:pt>
                <c:pt idx="29098">
                  <c:v>412.303</c:v>
                </c:pt>
                <c:pt idx="29099">
                  <c:v>412.30500000000001</c:v>
                </c:pt>
                <c:pt idx="29100">
                  <c:v>412.30700000000002</c:v>
                </c:pt>
                <c:pt idx="29101">
                  <c:v>412.31</c:v>
                </c:pt>
                <c:pt idx="29102">
                  <c:v>412.31200000000001</c:v>
                </c:pt>
                <c:pt idx="29103">
                  <c:v>412.31400000000002</c:v>
                </c:pt>
                <c:pt idx="29104">
                  <c:v>412.31599999999997</c:v>
                </c:pt>
                <c:pt idx="29105">
                  <c:v>412.31799999999998</c:v>
                </c:pt>
                <c:pt idx="29106">
                  <c:v>412.32100000000003</c:v>
                </c:pt>
                <c:pt idx="29107">
                  <c:v>412.32299999999998</c:v>
                </c:pt>
                <c:pt idx="29108">
                  <c:v>412.32499999999999</c:v>
                </c:pt>
                <c:pt idx="29109">
                  <c:v>412.327</c:v>
                </c:pt>
                <c:pt idx="29110">
                  <c:v>412.33</c:v>
                </c:pt>
                <c:pt idx="29111">
                  <c:v>412.33199999999999</c:v>
                </c:pt>
                <c:pt idx="29112">
                  <c:v>412.33499999999998</c:v>
                </c:pt>
                <c:pt idx="29113">
                  <c:v>412.33699999999999</c:v>
                </c:pt>
                <c:pt idx="29114">
                  <c:v>412.34</c:v>
                </c:pt>
                <c:pt idx="29115">
                  <c:v>412.34199999999998</c:v>
                </c:pt>
                <c:pt idx="29116">
                  <c:v>412.34399999999999</c:v>
                </c:pt>
                <c:pt idx="29117">
                  <c:v>412.346</c:v>
                </c:pt>
                <c:pt idx="29118">
                  <c:v>412.34800000000001</c:v>
                </c:pt>
                <c:pt idx="29119">
                  <c:v>412.351</c:v>
                </c:pt>
                <c:pt idx="29120">
                  <c:v>412.35300000000001</c:v>
                </c:pt>
                <c:pt idx="29121">
                  <c:v>412.35500000000002</c:v>
                </c:pt>
                <c:pt idx="29122">
                  <c:v>412.35700000000003</c:v>
                </c:pt>
                <c:pt idx="29123">
                  <c:v>412.36</c:v>
                </c:pt>
                <c:pt idx="29124">
                  <c:v>412.36200000000002</c:v>
                </c:pt>
                <c:pt idx="29125">
                  <c:v>412.36399999999998</c:v>
                </c:pt>
                <c:pt idx="29126">
                  <c:v>412.36700000000002</c:v>
                </c:pt>
                <c:pt idx="29127">
                  <c:v>412.37</c:v>
                </c:pt>
                <c:pt idx="29128">
                  <c:v>412.37299999999999</c:v>
                </c:pt>
                <c:pt idx="29129">
                  <c:v>412.37599999999998</c:v>
                </c:pt>
                <c:pt idx="29130">
                  <c:v>412.37799999999999</c:v>
                </c:pt>
                <c:pt idx="29131">
                  <c:v>412.38099999999997</c:v>
                </c:pt>
                <c:pt idx="29132">
                  <c:v>412.38299999999998</c:v>
                </c:pt>
                <c:pt idx="29133">
                  <c:v>412.38600000000002</c:v>
                </c:pt>
                <c:pt idx="29134">
                  <c:v>412.38900000000001</c:v>
                </c:pt>
                <c:pt idx="29135">
                  <c:v>412.392</c:v>
                </c:pt>
                <c:pt idx="29136">
                  <c:v>412.39499999999998</c:v>
                </c:pt>
                <c:pt idx="29137">
                  <c:v>412.39800000000002</c:v>
                </c:pt>
                <c:pt idx="29138">
                  <c:v>412.40300000000002</c:v>
                </c:pt>
                <c:pt idx="29139">
                  <c:v>412.41699999999997</c:v>
                </c:pt>
                <c:pt idx="29140">
                  <c:v>412.447</c:v>
                </c:pt>
                <c:pt idx="29141">
                  <c:v>412.47800000000001</c:v>
                </c:pt>
                <c:pt idx="29142">
                  <c:v>412.50799999999998</c:v>
                </c:pt>
                <c:pt idx="29143">
                  <c:v>412.53</c:v>
                </c:pt>
                <c:pt idx="29144">
                  <c:v>412.548</c:v>
                </c:pt>
                <c:pt idx="29145">
                  <c:v>412.56400000000002</c:v>
                </c:pt>
                <c:pt idx="29146">
                  <c:v>412.577</c:v>
                </c:pt>
                <c:pt idx="29147">
                  <c:v>412.58</c:v>
                </c:pt>
                <c:pt idx="29148">
                  <c:v>412.58300000000003</c:v>
                </c:pt>
                <c:pt idx="29149">
                  <c:v>412.58600000000001</c:v>
                </c:pt>
                <c:pt idx="29150">
                  <c:v>412.589</c:v>
                </c:pt>
                <c:pt idx="29151">
                  <c:v>412.59100000000001</c:v>
                </c:pt>
                <c:pt idx="29152">
                  <c:v>412.59399999999999</c:v>
                </c:pt>
                <c:pt idx="29153">
                  <c:v>412.59699999999998</c:v>
                </c:pt>
                <c:pt idx="29154">
                  <c:v>412.6</c:v>
                </c:pt>
                <c:pt idx="29155">
                  <c:v>412.60199999999998</c:v>
                </c:pt>
                <c:pt idx="29156">
                  <c:v>412.60500000000002</c:v>
                </c:pt>
                <c:pt idx="29157">
                  <c:v>412.608</c:v>
                </c:pt>
                <c:pt idx="29158">
                  <c:v>412.61099999999999</c:v>
                </c:pt>
                <c:pt idx="29159">
                  <c:v>412.61399999999998</c:v>
                </c:pt>
                <c:pt idx="29160">
                  <c:v>412.61599999999999</c:v>
                </c:pt>
                <c:pt idx="29161">
                  <c:v>412.61900000000003</c:v>
                </c:pt>
                <c:pt idx="29162">
                  <c:v>412.62200000000001</c:v>
                </c:pt>
                <c:pt idx="29163">
                  <c:v>412.625</c:v>
                </c:pt>
                <c:pt idx="29164">
                  <c:v>412.62700000000001</c:v>
                </c:pt>
                <c:pt idx="29165">
                  <c:v>412.63</c:v>
                </c:pt>
                <c:pt idx="29166">
                  <c:v>412.63299999999998</c:v>
                </c:pt>
                <c:pt idx="29167">
                  <c:v>412.63600000000002</c:v>
                </c:pt>
                <c:pt idx="29168">
                  <c:v>412.63799999999998</c:v>
                </c:pt>
                <c:pt idx="29169">
                  <c:v>412.64100000000002</c:v>
                </c:pt>
                <c:pt idx="29170">
                  <c:v>412.64299999999997</c:v>
                </c:pt>
                <c:pt idx="29171">
                  <c:v>412.64600000000002</c:v>
                </c:pt>
                <c:pt idx="29172">
                  <c:v>412.649</c:v>
                </c:pt>
                <c:pt idx="29173">
                  <c:v>412.65100000000001</c:v>
                </c:pt>
                <c:pt idx="29174">
                  <c:v>412.654</c:v>
                </c:pt>
                <c:pt idx="29175">
                  <c:v>412.65699999999998</c:v>
                </c:pt>
                <c:pt idx="29176">
                  <c:v>412.66</c:v>
                </c:pt>
                <c:pt idx="29177">
                  <c:v>412.66199999999998</c:v>
                </c:pt>
                <c:pt idx="29178">
                  <c:v>412.66500000000002</c:v>
                </c:pt>
                <c:pt idx="29179">
                  <c:v>412.66800000000001</c:v>
                </c:pt>
                <c:pt idx="29180">
                  <c:v>412.67099999999999</c:v>
                </c:pt>
                <c:pt idx="29181">
                  <c:v>412.67399999999998</c:v>
                </c:pt>
                <c:pt idx="29182">
                  <c:v>412.67700000000002</c:v>
                </c:pt>
                <c:pt idx="29183">
                  <c:v>412.68099999999998</c:v>
                </c:pt>
                <c:pt idx="29184">
                  <c:v>412.68400000000003</c:v>
                </c:pt>
                <c:pt idx="29185">
                  <c:v>412.68599999999998</c:v>
                </c:pt>
                <c:pt idx="29186">
                  <c:v>412.68900000000002</c:v>
                </c:pt>
                <c:pt idx="29187">
                  <c:v>412.69200000000001</c:v>
                </c:pt>
                <c:pt idx="29188">
                  <c:v>412.69499999999999</c:v>
                </c:pt>
                <c:pt idx="29189">
                  <c:v>412.697</c:v>
                </c:pt>
                <c:pt idx="29190">
                  <c:v>412.7</c:v>
                </c:pt>
                <c:pt idx="29191">
                  <c:v>412.70299999999997</c:v>
                </c:pt>
                <c:pt idx="29192">
                  <c:v>412.70600000000002</c:v>
                </c:pt>
                <c:pt idx="29193">
                  <c:v>412.70800000000003</c:v>
                </c:pt>
                <c:pt idx="29194">
                  <c:v>412.71100000000001</c:v>
                </c:pt>
                <c:pt idx="29195">
                  <c:v>412.714</c:v>
                </c:pt>
                <c:pt idx="29196">
                  <c:v>412.71699999999998</c:v>
                </c:pt>
                <c:pt idx="29197">
                  <c:v>412.72</c:v>
                </c:pt>
                <c:pt idx="29198">
                  <c:v>412.72300000000001</c:v>
                </c:pt>
                <c:pt idx="29199">
                  <c:v>412.726</c:v>
                </c:pt>
                <c:pt idx="29200">
                  <c:v>412.72899999999998</c:v>
                </c:pt>
                <c:pt idx="29201">
                  <c:v>412.73200000000003</c:v>
                </c:pt>
                <c:pt idx="29202">
                  <c:v>412.73500000000001</c:v>
                </c:pt>
                <c:pt idx="29203">
                  <c:v>412.738</c:v>
                </c:pt>
                <c:pt idx="29204">
                  <c:v>412.74</c:v>
                </c:pt>
                <c:pt idx="29205">
                  <c:v>412.74299999999999</c:v>
                </c:pt>
                <c:pt idx="29206">
                  <c:v>412.74599999999998</c:v>
                </c:pt>
                <c:pt idx="29207">
                  <c:v>412.74900000000002</c:v>
                </c:pt>
                <c:pt idx="29208">
                  <c:v>412.75099999999998</c:v>
                </c:pt>
                <c:pt idx="29209">
                  <c:v>412.75400000000002</c:v>
                </c:pt>
                <c:pt idx="29210">
                  <c:v>412.75700000000001</c:v>
                </c:pt>
                <c:pt idx="29211">
                  <c:v>412.76</c:v>
                </c:pt>
                <c:pt idx="29212">
                  <c:v>412.76299999999998</c:v>
                </c:pt>
                <c:pt idx="29213">
                  <c:v>412.76499999999999</c:v>
                </c:pt>
                <c:pt idx="29214">
                  <c:v>412.76799999999997</c:v>
                </c:pt>
                <c:pt idx="29215">
                  <c:v>412.77100000000002</c:v>
                </c:pt>
                <c:pt idx="29216">
                  <c:v>412.774</c:v>
                </c:pt>
                <c:pt idx="29217">
                  <c:v>412.77699999999999</c:v>
                </c:pt>
                <c:pt idx="29218">
                  <c:v>412.78</c:v>
                </c:pt>
                <c:pt idx="29219">
                  <c:v>412.78399999999999</c:v>
                </c:pt>
                <c:pt idx="29220">
                  <c:v>412.786</c:v>
                </c:pt>
                <c:pt idx="29221">
                  <c:v>412.78899999999999</c:v>
                </c:pt>
                <c:pt idx="29222">
                  <c:v>412.79199999999997</c:v>
                </c:pt>
                <c:pt idx="29223">
                  <c:v>412.79500000000002</c:v>
                </c:pt>
                <c:pt idx="29224">
                  <c:v>412.798</c:v>
                </c:pt>
                <c:pt idx="29225">
                  <c:v>412.8</c:v>
                </c:pt>
                <c:pt idx="29226">
                  <c:v>412.803</c:v>
                </c:pt>
                <c:pt idx="29227">
                  <c:v>412.80599999999998</c:v>
                </c:pt>
                <c:pt idx="29228">
                  <c:v>412.80900000000003</c:v>
                </c:pt>
                <c:pt idx="29229">
                  <c:v>412.81200000000001</c:v>
                </c:pt>
                <c:pt idx="29230">
                  <c:v>412.81400000000002</c:v>
                </c:pt>
                <c:pt idx="29231">
                  <c:v>412.81700000000001</c:v>
                </c:pt>
                <c:pt idx="29232">
                  <c:v>412.82100000000003</c:v>
                </c:pt>
                <c:pt idx="29233">
                  <c:v>412.82400000000001</c:v>
                </c:pt>
                <c:pt idx="29234">
                  <c:v>412.827</c:v>
                </c:pt>
                <c:pt idx="29235">
                  <c:v>412.82900000000001</c:v>
                </c:pt>
                <c:pt idx="29236">
                  <c:v>412.83199999999999</c:v>
                </c:pt>
                <c:pt idx="29237">
                  <c:v>412.83499999999998</c:v>
                </c:pt>
                <c:pt idx="29238">
                  <c:v>412.83800000000002</c:v>
                </c:pt>
                <c:pt idx="29239">
                  <c:v>412.84</c:v>
                </c:pt>
                <c:pt idx="29240">
                  <c:v>412.84300000000002</c:v>
                </c:pt>
                <c:pt idx="29241">
                  <c:v>412.846</c:v>
                </c:pt>
                <c:pt idx="29242">
                  <c:v>412.84899999999999</c:v>
                </c:pt>
                <c:pt idx="29243">
                  <c:v>412.85199999999998</c:v>
                </c:pt>
                <c:pt idx="29244">
                  <c:v>412.85399999999998</c:v>
                </c:pt>
                <c:pt idx="29245">
                  <c:v>412.85700000000003</c:v>
                </c:pt>
                <c:pt idx="29246">
                  <c:v>412.86</c:v>
                </c:pt>
                <c:pt idx="29247">
                  <c:v>412.86399999999998</c:v>
                </c:pt>
                <c:pt idx="29248">
                  <c:v>412.86700000000002</c:v>
                </c:pt>
                <c:pt idx="29249">
                  <c:v>412.87</c:v>
                </c:pt>
                <c:pt idx="29250">
                  <c:v>412.87299999999999</c:v>
                </c:pt>
                <c:pt idx="29251">
                  <c:v>412.875</c:v>
                </c:pt>
                <c:pt idx="29252">
                  <c:v>412.87799999999999</c:v>
                </c:pt>
                <c:pt idx="29253">
                  <c:v>412.88099999999997</c:v>
                </c:pt>
                <c:pt idx="29254">
                  <c:v>412.88400000000001</c:v>
                </c:pt>
                <c:pt idx="29255">
                  <c:v>412.887</c:v>
                </c:pt>
                <c:pt idx="29256">
                  <c:v>412.88900000000001</c:v>
                </c:pt>
                <c:pt idx="29257">
                  <c:v>412.892</c:v>
                </c:pt>
                <c:pt idx="29258">
                  <c:v>412.89499999999998</c:v>
                </c:pt>
                <c:pt idx="29259">
                  <c:v>412.89800000000002</c:v>
                </c:pt>
                <c:pt idx="29260">
                  <c:v>412.9</c:v>
                </c:pt>
                <c:pt idx="29261">
                  <c:v>412.90300000000002</c:v>
                </c:pt>
                <c:pt idx="29262">
                  <c:v>412.90600000000001</c:v>
                </c:pt>
                <c:pt idx="29263">
                  <c:v>412.90899999999999</c:v>
                </c:pt>
                <c:pt idx="29264">
                  <c:v>412.91199999999998</c:v>
                </c:pt>
                <c:pt idx="29265">
                  <c:v>412.91399999999999</c:v>
                </c:pt>
                <c:pt idx="29266">
                  <c:v>412.91699999999997</c:v>
                </c:pt>
                <c:pt idx="29267">
                  <c:v>412.92</c:v>
                </c:pt>
                <c:pt idx="29268">
                  <c:v>412.923</c:v>
                </c:pt>
                <c:pt idx="29269">
                  <c:v>412.92599999999999</c:v>
                </c:pt>
                <c:pt idx="29270">
                  <c:v>412.92899999999997</c:v>
                </c:pt>
                <c:pt idx="29271">
                  <c:v>412.93299999999999</c:v>
                </c:pt>
                <c:pt idx="29272">
                  <c:v>412.935</c:v>
                </c:pt>
                <c:pt idx="29273">
                  <c:v>412.93799999999999</c:v>
                </c:pt>
                <c:pt idx="29274">
                  <c:v>412.94099999999997</c:v>
                </c:pt>
                <c:pt idx="29275">
                  <c:v>412.94400000000002</c:v>
                </c:pt>
                <c:pt idx="29276">
                  <c:v>412.947</c:v>
                </c:pt>
                <c:pt idx="29277">
                  <c:v>412.94900000000001</c:v>
                </c:pt>
                <c:pt idx="29278">
                  <c:v>412.952</c:v>
                </c:pt>
                <c:pt idx="29279">
                  <c:v>412.95499999999998</c:v>
                </c:pt>
                <c:pt idx="29280">
                  <c:v>412.95800000000003</c:v>
                </c:pt>
                <c:pt idx="29281">
                  <c:v>412.96</c:v>
                </c:pt>
                <c:pt idx="29282">
                  <c:v>412.96300000000002</c:v>
                </c:pt>
                <c:pt idx="29283">
                  <c:v>412.96600000000001</c:v>
                </c:pt>
                <c:pt idx="29284">
                  <c:v>412.96899999999999</c:v>
                </c:pt>
                <c:pt idx="29285">
                  <c:v>412.97199999999998</c:v>
                </c:pt>
                <c:pt idx="29286">
                  <c:v>412.97399999999999</c:v>
                </c:pt>
                <c:pt idx="29287">
                  <c:v>412.97699999999998</c:v>
                </c:pt>
                <c:pt idx="29288">
                  <c:v>412.98</c:v>
                </c:pt>
                <c:pt idx="29289">
                  <c:v>412.983</c:v>
                </c:pt>
                <c:pt idx="29290">
                  <c:v>412.98500000000001</c:v>
                </c:pt>
                <c:pt idx="29291">
                  <c:v>412.988</c:v>
                </c:pt>
                <c:pt idx="29292">
                  <c:v>412.99099999999999</c:v>
                </c:pt>
                <c:pt idx="29293">
                  <c:v>412.99400000000003</c:v>
                </c:pt>
                <c:pt idx="29294">
                  <c:v>412.99700000000001</c:v>
                </c:pt>
                <c:pt idx="29295">
                  <c:v>412.99900000000002</c:v>
                </c:pt>
                <c:pt idx="29296">
                  <c:v>413.00200000000001</c:v>
                </c:pt>
                <c:pt idx="29297">
                  <c:v>413.005</c:v>
                </c:pt>
                <c:pt idx="29298">
                  <c:v>413.00799999999998</c:v>
                </c:pt>
                <c:pt idx="29299">
                  <c:v>413.01100000000002</c:v>
                </c:pt>
                <c:pt idx="29300">
                  <c:v>413.01299999999998</c:v>
                </c:pt>
                <c:pt idx="29301">
                  <c:v>413.01600000000002</c:v>
                </c:pt>
                <c:pt idx="29302">
                  <c:v>413.01900000000001</c:v>
                </c:pt>
                <c:pt idx="29303">
                  <c:v>413.02199999999999</c:v>
                </c:pt>
                <c:pt idx="29304">
                  <c:v>413.02499999999998</c:v>
                </c:pt>
                <c:pt idx="29305">
                  <c:v>413.02800000000002</c:v>
                </c:pt>
                <c:pt idx="29306">
                  <c:v>413.03100000000001</c:v>
                </c:pt>
                <c:pt idx="29307">
                  <c:v>413.03300000000002</c:v>
                </c:pt>
                <c:pt idx="29308">
                  <c:v>413.036</c:v>
                </c:pt>
                <c:pt idx="29309">
                  <c:v>413.03899999999999</c:v>
                </c:pt>
                <c:pt idx="29310">
                  <c:v>413.04199999999997</c:v>
                </c:pt>
                <c:pt idx="29311">
                  <c:v>413.04399999999998</c:v>
                </c:pt>
                <c:pt idx="29312">
                  <c:v>413.04700000000003</c:v>
                </c:pt>
                <c:pt idx="29313">
                  <c:v>413.05</c:v>
                </c:pt>
                <c:pt idx="29314">
                  <c:v>413.053</c:v>
                </c:pt>
                <c:pt idx="29315">
                  <c:v>413.05599999999998</c:v>
                </c:pt>
                <c:pt idx="29316">
                  <c:v>413.05799999999999</c:v>
                </c:pt>
                <c:pt idx="29317">
                  <c:v>413.06099999999998</c:v>
                </c:pt>
                <c:pt idx="29318">
                  <c:v>413.06400000000002</c:v>
                </c:pt>
                <c:pt idx="29319">
                  <c:v>413.06700000000001</c:v>
                </c:pt>
                <c:pt idx="29320">
                  <c:v>413.07</c:v>
                </c:pt>
                <c:pt idx="29321">
                  <c:v>413.07299999999998</c:v>
                </c:pt>
                <c:pt idx="29322">
                  <c:v>413.07600000000002</c:v>
                </c:pt>
                <c:pt idx="29323">
                  <c:v>413.07900000000001</c:v>
                </c:pt>
                <c:pt idx="29324">
                  <c:v>413.08199999999999</c:v>
                </c:pt>
                <c:pt idx="29325">
                  <c:v>413.08499999999998</c:v>
                </c:pt>
                <c:pt idx="29326">
                  <c:v>413.08800000000002</c:v>
                </c:pt>
                <c:pt idx="29327">
                  <c:v>413.09100000000001</c:v>
                </c:pt>
                <c:pt idx="29328">
                  <c:v>413.09300000000002</c:v>
                </c:pt>
                <c:pt idx="29329">
                  <c:v>413.096</c:v>
                </c:pt>
                <c:pt idx="29330">
                  <c:v>413.09899999999999</c:v>
                </c:pt>
                <c:pt idx="29331">
                  <c:v>413.10199999999998</c:v>
                </c:pt>
                <c:pt idx="29332">
                  <c:v>413.10399999999998</c:v>
                </c:pt>
                <c:pt idx="29333">
                  <c:v>413.10700000000003</c:v>
                </c:pt>
                <c:pt idx="29334">
                  <c:v>413.11</c:v>
                </c:pt>
                <c:pt idx="29335">
                  <c:v>413.113</c:v>
                </c:pt>
                <c:pt idx="29336">
                  <c:v>413.11599999999999</c:v>
                </c:pt>
                <c:pt idx="29337">
                  <c:v>413.11799999999999</c:v>
                </c:pt>
                <c:pt idx="29338">
                  <c:v>413.12099999999998</c:v>
                </c:pt>
                <c:pt idx="29339">
                  <c:v>413.12400000000002</c:v>
                </c:pt>
                <c:pt idx="29340">
                  <c:v>413.12700000000001</c:v>
                </c:pt>
                <c:pt idx="29341">
                  <c:v>413.12900000000002</c:v>
                </c:pt>
                <c:pt idx="29342">
                  <c:v>413.13200000000001</c:v>
                </c:pt>
                <c:pt idx="29343">
                  <c:v>413.13499999999999</c:v>
                </c:pt>
                <c:pt idx="29344">
                  <c:v>413.13799999999998</c:v>
                </c:pt>
                <c:pt idx="29345">
                  <c:v>413.14100000000002</c:v>
                </c:pt>
                <c:pt idx="29346">
                  <c:v>413.14299999999997</c:v>
                </c:pt>
                <c:pt idx="29347">
                  <c:v>413.14600000000002</c:v>
                </c:pt>
                <c:pt idx="29348">
                  <c:v>413.149</c:v>
                </c:pt>
                <c:pt idx="29349">
                  <c:v>413.15199999999999</c:v>
                </c:pt>
                <c:pt idx="29350">
                  <c:v>413.154</c:v>
                </c:pt>
                <c:pt idx="29351">
                  <c:v>413.15699999999998</c:v>
                </c:pt>
                <c:pt idx="29352">
                  <c:v>413.16</c:v>
                </c:pt>
                <c:pt idx="29353">
                  <c:v>413.16300000000001</c:v>
                </c:pt>
                <c:pt idx="29354">
                  <c:v>413.166</c:v>
                </c:pt>
                <c:pt idx="29355">
                  <c:v>413.16800000000001</c:v>
                </c:pt>
                <c:pt idx="29356">
                  <c:v>413.17099999999999</c:v>
                </c:pt>
                <c:pt idx="29357">
                  <c:v>413.17399999999998</c:v>
                </c:pt>
                <c:pt idx="29358">
                  <c:v>413.17700000000002</c:v>
                </c:pt>
                <c:pt idx="29359">
                  <c:v>413.17899999999997</c:v>
                </c:pt>
                <c:pt idx="29360">
                  <c:v>413.18200000000002</c:v>
                </c:pt>
                <c:pt idx="29361">
                  <c:v>413.185</c:v>
                </c:pt>
                <c:pt idx="29362">
                  <c:v>413.18799999999999</c:v>
                </c:pt>
                <c:pt idx="29363">
                  <c:v>413.19099999999997</c:v>
                </c:pt>
                <c:pt idx="29364">
                  <c:v>413.19299999999998</c:v>
                </c:pt>
                <c:pt idx="29365">
                  <c:v>413.19600000000003</c:v>
                </c:pt>
                <c:pt idx="29366">
                  <c:v>413.19900000000001</c:v>
                </c:pt>
                <c:pt idx="29367">
                  <c:v>413.202</c:v>
                </c:pt>
                <c:pt idx="29368">
                  <c:v>413.20400000000001</c:v>
                </c:pt>
                <c:pt idx="29369">
                  <c:v>413.20699999999999</c:v>
                </c:pt>
                <c:pt idx="29370">
                  <c:v>413.21</c:v>
                </c:pt>
                <c:pt idx="29371">
                  <c:v>413.21300000000002</c:v>
                </c:pt>
                <c:pt idx="29372">
                  <c:v>413.21600000000001</c:v>
                </c:pt>
                <c:pt idx="29373">
                  <c:v>413.21800000000002</c:v>
                </c:pt>
                <c:pt idx="29374">
                  <c:v>413.221</c:v>
                </c:pt>
                <c:pt idx="29375">
                  <c:v>413.22399999999999</c:v>
                </c:pt>
                <c:pt idx="29376">
                  <c:v>413.22699999999998</c:v>
                </c:pt>
                <c:pt idx="29377">
                  <c:v>413.22899999999998</c:v>
                </c:pt>
                <c:pt idx="29378">
                  <c:v>413.23200000000003</c:v>
                </c:pt>
                <c:pt idx="29379">
                  <c:v>413.23500000000001</c:v>
                </c:pt>
                <c:pt idx="29380">
                  <c:v>413.238</c:v>
                </c:pt>
                <c:pt idx="29381">
                  <c:v>413.24099999999999</c:v>
                </c:pt>
                <c:pt idx="29382">
                  <c:v>413.24299999999999</c:v>
                </c:pt>
                <c:pt idx="29383">
                  <c:v>413.24599999999998</c:v>
                </c:pt>
                <c:pt idx="29384">
                  <c:v>413.24900000000002</c:v>
                </c:pt>
                <c:pt idx="29385">
                  <c:v>413.25200000000001</c:v>
                </c:pt>
                <c:pt idx="29386">
                  <c:v>413.25400000000002</c:v>
                </c:pt>
                <c:pt idx="29387">
                  <c:v>413.25700000000001</c:v>
                </c:pt>
                <c:pt idx="29388">
                  <c:v>413.25900000000001</c:v>
                </c:pt>
                <c:pt idx="29389">
                  <c:v>413.262</c:v>
                </c:pt>
                <c:pt idx="29390">
                  <c:v>413.26499999999999</c:v>
                </c:pt>
                <c:pt idx="29391">
                  <c:v>413.26799999999997</c:v>
                </c:pt>
                <c:pt idx="29392">
                  <c:v>413.27100000000002</c:v>
                </c:pt>
                <c:pt idx="29393">
                  <c:v>413.27300000000002</c:v>
                </c:pt>
                <c:pt idx="29394">
                  <c:v>413.27600000000001</c:v>
                </c:pt>
                <c:pt idx="29395">
                  <c:v>413.279</c:v>
                </c:pt>
                <c:pt idx="29396">
                  <c:v>413.28199999999998</c:v>
                </c:pt>
                <c:pt idx="29397">
                  <c:v>413.28399999999999</c:v>
                </c:pt>
                <c:pt idx="29398">
                  <c:v>413.28699999999998</c:v>
                </c:pt>
                <c:pt idx="29399">
                  <c:v>413.29</c:v>
                </c:pt>
                <c:pt idx="29400">
                  <c:v>413.29300000000001</c:v>
                </c:pt>
                <c:pt idx="29401">
                  <c:v>413.29599999999999</c:v>
                </c:pt>
                <c:pt idx="29402">
                  <c:v>413.298</c:v>
                </c:pt>
                <c:pt idx="29403">
                  <c:v>413.30099999999999</c:v>
                </c:pt>
                <c:pt idx="29404">
                  <c:v>413.30399999999997</c:v>
                </c:pt>
                <c:pt idx="29405">
                  <c:v>413.30599999999998</c:v>
                </c:pt>
                <c:pt idx="29406">
                  <c:v>413.30900000000003</c:v>
                </c:pt>
                <c:pt idx="29407">
                  <c:v>413.31099999999998</c:v>
                </c:pt>
                <c:pt idx="29408">
                  <c:v>413.31299999999999</c:v>
                </c:pt>
                <c:pt idx="29409">
                  <c:v>413.315</c:v>
                </c:pt>
                <c:pt idx="29410">
                  <c:v>413.31799999999998</c:v>
                </c:pt>
                <c:pt idx="29411">
                  <c:v>413.32100000000003</c:v>
                </c:pt>
                <c:pt idx="29412">
                  <c:v>413.32400000000001</c:v>
                </c:pt>
                <c:pt idx="29413">
                  <c:v>413.327</c:v>
                </c:pt>
                <c:pt idx="29414">
                  <c:v>413.32900000000001</c:v>
                </c:pt>
                <c:pt idx="29415">
                  <c:v>413.33199999999999</c:v>
                </c:pt>
                <c:pt idx="29416">
                  <c:v>413.33499999999998</c:v>
                </c:pt>
                <c:pt idx="29417">
                  <c:v>413.33800000000002</c:v>
                </c:pt>
                <c:pt idx="29418">
                  <c:v>413.34</c:v>
                </c:pt>
                <c:pt idx="29419">
                  <c:v>413.34300000000002</c:v>
                </c:pt>
                <c:pt idx="29420">
                  <c:v>413.346</c:v>
                </c:pt>
                <c:pt idx="29421">
                  <c:v>413.34899999999999</c:v>
                </c:pt>
                <c:pt idx="29422">
                  <c:v>413.35199999999998</c:v>
                </c:pt>
                <c:pt idx="29423">
                  <c:v>413.35399999999998</c:v>
                </c:pt>
                <c:pt idx="29424">
                  <c:v>413.35700000000003</c:v>
                </c:pt>
                <c:pt idx="29425">
                  <c:v>413.36</c:v>
                </c:pt>
                <c:pt idx="29426">
                  <c:v>413.363</c:v>
                </c:pt>
                <c:pt idx="29427">
                  <c:v>413.36500000000001</c:v>
                </c:pt>
                <c:pt idx="29428">
                  <c:v>413.36799999999999</c:v>
                </c:pt>
                <c:pt idx="29429">
                  <c:v>413.37099999999998</c:v>
                </c:pt>
                <c:pt idx="29430">
                  <c:v>413.37400000000002</c:v>
                </c:pt>
                <c:pt idx="29431">
                  <c:v>413.37700000000001</c:v>
                </c:pt>
                <c:pt idx="29432">
                  <c:v>413.37900000000002</c:v>
                </c:pt>
                <c:pt idx="29433">
                  <c:v>413.38200000000001</c:v>
                </c:pt>
                <c:pt idx="29434">
                  <c:v>413.38499999999999</c:v>
                </c:pt>
                <c:pt idx="29435">
                  <c:v>413.38799999999998</c:v>
                </c:pt>
                <c:pt idx="29436">
                  <c:v>413.39</c:v>
                </c:pt>
                <c:pt idx="29437">
                  <c:v>413.39299999999997</c:v>
                </c:pt>
                <c:pt idx="29438">
                  <c:v>413.39600000000002</c:v>
                </c:pt>
                <c:pt idx="29439">
                  <c:v>413.4</c:v>
                </c:pt>
                <c:pt idx="29440">
                  <c:v>413.41</c:v>
                </c:pt>
                <c:pt idx="29441">
                  <c:v>413.411</c:v>
                </c:pt>
                <c:pt idx="29442">
                  <c:v>413.41300000000001</c:v>
                </c:pt>
                <c:pt idx="29443">
                  <c:v>413.41500000000002</c:v>
                </c:pt>
                <c:pt idx="29444">
                  <c:v>413.41800000000001</c:v>
                </c:pt>
                <c:pt idx="29445">
                  <c:v>413.42099999999999</c:v>
                </c:pt>
                <c:pt idx="29446">
                  <c:v>413.42399999999998</c:v>
                </c:pt>
                <c:pt idx="29447">
                  <c:v>413.42599999999999</c:v>
                </c:pt>
                <c:pt idx="29448">
                  <c:v>413.42899999999997</c:v>
                </c:pt>
                <c:pt idx="29449">
                  <c:v>413.43200000000002</c:v>
                </c:pt>
                <c:pt idx="29450">
                  <c:v>413.435</c:v>
                </c:pt>
                <c:pt idx="29451">
                  <c:v>413.43700000000001</c:v>
                </c:pt>
                <c:pt idx="29452">
                  <c:v>413.44</c:v>
                </c:pt>
                <c:pt idx="29453">
                  <c:v>413.44299999999998</c:v>
                </c:pt>
                <c:pt idx="29454">
                  <c:v>413.44600000000003</c:v>
                </c:pt>
                <c:pt idx="29455">
                  <c:v>413.44900000000001</c:v>
                </c:pt>
                <c:pt idx="29456">
                  <c:v>413.45100000000002</c:v>
                </c:pt>
                <c:pt idx="29457">
                  <c:v>413.45400000000001</c:v>
                </c:pt>
                <c:pt idx="29458">
                  <c:v>413.45699999999999</c:v>
                </c:pt>
                <c:pt idx="29459">
                  <c:v>413.46</c:v>
                </c:pt>
                <c:pt idx="29460">
                  <c:v>413.46199999999999</c:v>
                </c:pt>
                <c:pt idx="29461">
                  <c:v>413.46499999999997</c:v>
                </c:pt>
                <c:pt idx="29462">
                  <c:v>413.46800000000002</c:v>
                </c:pt>
                <c:pt idx="29463">
                  <c:v>413.471</c:v>
                </c:pt>
                <c:pt idx="29464">
                  <c:v>413.47399999999999</c:v>
                </c:pt>
                <c:pt idx="29465">
                  <c:v>413.476</c:v>
                </c:pt>
                <c:pt idx="29466">
                  <c:v>413.47899999999998</c:v>
                </c:pt>
                <c:pt idx="29467">
                  <c:v>413.48200000000003</c:v>
                </c:pt>
                <c:pt idx="29468">
                  <c:v>413.48500000000001</c:v>
                </c:pt>
                <c:pt idx="29469">
                  <c:v>413.48700000000002</c:v>
                </c:pt>
                <c:pt idx="29470">
                  <c:v>413.49</c:v>
                </c:pt>
                <c:pt idx="29471">
                  <c:v>413.49299999999999</c:v>
                </c:pt>
                <c:pt idx="29472">
                  <c:v>413.49599999999998</c:v>
                </c:pt>
                <c:pt idx="29473">
                  <c:v>413.49900000000002</c:v>
                </c:pt>
                <c:pt idx="29474">
                  <c:v>413.50099999999998</c:v>
                </c:pt>
                <c:pt idx="29475">
                  <c:v>413.50400000000002</c:v>
                </c:pt>
                <c:pt idx="29476">
                  <c:v>413.50700000000001</c:v>
                </c:pt>
                <c:pt idx="29477">
                  <c:v>413.51</c:v>
                </c:pt>
                <c:pt idx="29478">
                  <c:v>413.512</c:v>
                </c:pt>
                <c:pt idx="29479">
                  <c:v>413.51499999999999</c:v>
                </c:pt>
                <c:pt idx="29480">
                  <c:v>413.51799999999997</c:v>
                </c:pt>
                <c:pt idx="29481">
                  <c:v>413.52100000000002</c:v>
                </c:pt>
                <c:pt idx="29482">
                  <c:v>413.524</c:v>
                </c:pt>
                <c:pt idx="29483">
                  <c:v>413.52600000000001</c:v>
                </c:pt>
                <c:pt idx="29484">
                  <c:v>413.529</c:v>
                </c:pt>
                <c:pt idx="29485">
                  <c:v>413.53199999999998</c:v>
                </c:pt>
                <c:pt idx="29486">
                  <c:v>413.53500000000003</c:v>
                </c:pt>
                <c:pt idx="29487">
                  <c:v>413.53699999999998</c:v>
                </c:pt>
                <c:pt idx="29488">
                  <c:v>413.54</c:v>
                </c:pt>
                <c:pt idx="29489">
                  <c:v>413.541</c:v>
                </c:pt>
                <c:pt idx="29490">
                  <c:v>413.54199999999997</c:v>
                </c:pt>
                <c:pt idx="29491">
                  <c:v>413.54300000000001</c:v>
                </c:pt>
                <c:pt idx="29492">
                  <c:v>413.54399999999998</c:v>
                </c:pt>
                <c:pt idx="29493">
                  <c:v>413.54500000000002</c:v>
                </c:pt>
                <c:pt idx="29494">
                  <c:v>413.54599999999999</c:v>
                </c:pt>
                <c:pt idx="29495">
                  <c:v>413.54700000000003</c:v>
                </c:pt>
                <c:pt idx="29496">
                  <c:v>413.54700000000003</c:v>
                </c:pt>
                <c:pt idx="29497">
                  <c:v>413.548</c:v>
                </c:pt>
                <c:pt idx="29498">
                  <c:v>413.54899999999998</c:v>
                </c:pt>
                <c:pt idx="29499">
                  <c:v>413.55200000000002</c:v>
                </c:pt>
                <c:pt idx="29500">
                  <c:v>413.55500000000001</c:v>
                </c:pt>
                <c:pt idx="29501">
                  <c:v>413.55900000000003</c:v>
                </c:pt>
                <c:pt idx="29502">
                  <c:v>413.57400000000001</c:v>
                </c:pt>
                <c:pt idx="29503">
                  <c:v>413.61099999999999</c:v>
                </c:pt>
                <c:pt idx="29504">
                  <c:v>413.64499999999998</c:v>
                </c:pt>
                <c:pt idx="29505">
                  <c:v>413.67099999999999</c:v>
                </c:pt>
                <c:pt idx="29506">
                  <c:v>413.69</c:v>
                </c:pt>
                <c:pt idx="29507">
                  <c:v>413.69200000000001</c:v>
                </c:pt>
                <c:pt idx="29508">
                  <c:v>413.69499999999999</c:v>
                </c:pt>
                <c:pt idx="29509">
                  <c:v>413.69900000000001</c:v>
                </c:pt>
                <c:pt idx="29510">
                  <c:v>413.702</c:v>
                </c:pt>
                <c:pt idx="29511">
                  <c:v>413.70400000000001</c:v>
                </c:pt>
                <c:pt idx="29512">
                  <c:v>413.70699999999999</c:v>
                </c:pt>
                <c:pt idx="29513">
                  <c:v>413.71</c:v>
                </c:pt>
                <c:pt idx="29514">
                  <c:v>413.71800000000002</c:v>
                </c:pt>
                <c:pt idx="29515">
                  <c:v>413.73899999999998</c:v>
                </c:pt>
                <c:pt idx="29516">
                  <c:v>413.767</c:v>
                </c:pt>
                <c:pt idx="29517">
                  <c:v>413.79199999999997</c:v>
                </c:pt>
                <c:pt idx="29518">
                  <c:v>413.81400000000002</c:v>
                </c:pt>
                <c:pt idx="29519">
                  <c:v>413.827</c:v>
                </c:pt>
                <c:pt idx="29520">
                  <c:v>413.83100000000002</c:v>
                </c:pt>
                <c:pt idx="29521">
                  <c:v>413.83499999999998</c:v>
                </c:pt>
                <c:pt idx="29522">
                  <c:v>413.83800000000002</c:v>
                </c:pt>
                <c:pt idx="29523">
                  <c:v>413.84500000000003</c:v>
                </c:pt>
                <c:pt idx="29524">
                  <c:v>413.863</c:v>
                </c:pt>
                <c:pt idx="29525">
                  <c:v>413.89400000000001</c:v>
                </c:pt>
                <c:pt idx="29526">
                  <c:v>413.90199999999999</c:v>
                </c:pt>
                <c:pt idx="29527">
                  <c:v>413.90499999999997</c:v>
                </c:pt>
                <c:pt idx="29528">
                  <c:v>413.90800000000002</c:v>
                </c:pt>
                <c:pt idx="29529">
                  <c:v>413.911</c:v>
                </c:pt>
                <c:pt idx="29530">
                  <c:v>413.91399999999999</c:v>
                </c:pt>
                <c:pt idx="29531">
                  <c:v>413.91699999999997</c:v>
                </c:pt>
                <c:pt idx="29532">
                  <c:v>413.92</c:v>
                </c:pt>
                <c:pt idx="29533">
                  <c:v>413.923</c:v>
                </c:pt>
                <c:pt idx="29534">
                  <c:v>413.93</c:v>
                </c:pt>
                <c:pt idx="29535">
                  <c:v>413.93799999999999</c:v>
                </c:pt>
                <c:pt idx="29536">
                  <c:v>413.947</c:v>
                </c:pt>
                <c:pt idx="29537">
                  <c:v>413.95499999999998</c:v>
                </c:pt>
                <c:pt idx="29538">
                  <c:v>413.964</c:v>
                </c:pt>
                <c:pt idx="29539">
                  <c:v>413.97199999999998</c:v>
                </c:pt>
                <c:pt idx="29540">
                  <c:v>413.97899999999998</c:v>
                </c:pt>
                <c:pt idx="29541">
                  <c:v>413.988</c:v>
                </c:pt>
                <c:pt idx="29542">
                  <c:v>413.99599999999998</c:v>
                </c:pt>
                <c:pt idx="29543">
                  <c:v>414.00400000000002</c:v>
                </c:pt>
                <c:pt idx="29544">
                  <c:v>414.01299999999998</c:v>
                </c:pt>
                <c:pt idx="29545">
                  <c:v>414.02100000000002</c:v>
                </c:pt>
                <c:pt idx="29546">
                  <c:v>414.03</c:v>
                </c:pt>
                <c:pt idx="29547">
                  <c:v>414.04500000000002</c:v>
                </c:pt>
                <c:pt idx="29548">
                  <c:v>414.065</c:v>
                </c:pt>
                <c:pt idx="29549">
                  <c:v>414.084</c:v>
                </c:pt>
                <c:pt idx="29550">
                  <c:v>414.09800000000001</c:v>
                </c:pt>
                <c:pt idx="29551">
                  <c:v>414.10399999999998</c:v>
                </c:pt>
                <c:pt idx="29552">
                  <c:v>414.10899999999998</c:v>
                </c:pt>
                <c:pt idx="29553">
                  <c:v>414.11399999999998</c:v>
                </c:pt>
                <c:pt idx="29554">
                  <c:v>414.12</c:v>
                </c:pt>
                <c:pt idx="29555">
                  <c:v>414.12799999999999</c:v>
                </c:pt>
                <c:pt idx="29556">
                  <c:v>414.13600000000002</c:v>
                </c:pt>
                <c:pt idx="29557">
                  <c:v>414.14400000000001</c:v>
                </c:pt>
                <c:pt idx="29558">
                  <c:v>414.15199999999999</c:v>
                </c:pt>
                <c:pt idx="29559">
                  <c:v>414.161</c:v>
                </c:pt>
                <c:pt idx="29560">
                  <c:v>414.17</c:v>
                </c:pt>
                <c:pt idx="29561">
                  <c:v>414.18</c:v>
                </c:pt>
                <c:pt idx="29562">
                  <c:v>414.22899999999998</c:v>
                </c:pt>
                <c:pt idx="29563">
                  <c:v>414.267</c:v>
                </c:pt>
                <c:pt idx="29564">
                  <c:v>414.30500000000001</c:v>
                </c:pt>
                <c:pt idx="29565">
                  <c:v>414.35</c:v>
                </c:pt>
                <c:pt idx="29566">
                  <c:v>414.38299999999998</c:v>
                </c:pt>
                <c:pt idx="29567">
                  <c:v>414.40600000000001</c:v>
                </c:pt>
                <c:pt idx="29568">
                  <c:v>414.41800000000001</c:v>
                </c:pt>
                <c:pt idx="29569">
                  <c:v>414.423</c:v>
                </c:pt>
                <c:pt idx="29570">
                  <c:v>414.428</c:v>
                </c:pt>
                <c:pt idx="29571">
                  <c:v>414.43200000000002</c:v>
                </c:pt>
                <c:pt idx="29572">
                  <c:v>414.43599999999998</c:v>
                </c:pt>
                <c:pt idx="29573">
                  <c:v>414.44099999999997</c:v>
                </c:pt>
                <c:pt idx="29574">
                  <c:v>414.44600000000003</c:v>
                </c:pt>
                <c:pt idx="29575">
                  <c:v>414.45299999999997</c:v>
                </c:pt>
                <c:pt idx="29576">
                  <c:v>414.46</c:v>
                </c:pt>
                <c:pt idx="29577">
                  <c:v>414.46800000000002</c:v>
                </c:pt>
                <c:pt idx="29578">
                  <c:v>414.48399999999998</c:v>
                </c:pt>
                <c:pt idx="29579">
                  <c:v>414.50299999999999</c:v>
                </c:pt>
                <c:pt idx="29580">
                  <c:v>414.51299999999998</c:v>
                </c:pt>
                <c:pt idx="29581">
                  <c:v>414.517</c:v>
                </c:pt>
                <c:pt idx="29582">
                  <c:v>414.52699999999999</c:v>
                </c:pt>
                <c:pt idx="29583">
                  <c:v>414.55099999999999</c:v>
                </c:pt>
                <c:pt idx="29584">
                  <c:v>414.57600000000002</c:v>
                </c:pt>
                <c:pt idx="29585">
                  <c:v>414.59500000000003</c:v>
                </c:pt>
                <c:pt idx="29586">
                  <c:v>414.60199999999998</c:v>
                </c:pt>
                <c:pt idx="29587">
                  <c:v>414.60700000000003</c:v>
                </c:pt>
                <c:pt idx="29588">
                  <c:v>414.61200000000002</c:v>
                </c:pt>
                <c:pt idx="29589">
                  <c:v>414.61799999999999</c:v>
                </c:pt>
                <c:pt idx="29590">
                  <c:v>414.63200000000001</c:v>
                </c:pt>
                <c:pt idx="29591">
                  <c:v>414.65800000000002</c:v>
                </c:pt>
                <c:pt idx="29592">
                  <c:v>414.666</c:v>
                </c:pt>
                <c:pt idx="29593">
                  <c:v>414.67</c:v>
                </c:pt>
                <c:pt idx="29594">
                  <c:v>414.685</c:v>
                </c:pt>
                <c:pt idx="29595">
                  <c:v>414.71100000000001</c:v>
                </c:pt>
                <c:pt idx="29596">
                  <c:v>414.73</c:v>
                </c:pt>
                <c:pt idx="29597">
                  <c:v>414.73500000000001</c:v>
                </c:pt>
                <c:pt idx="29598">
                  <c:v>414.73899999999998</c:v>
                </c:pt>
                <c:pt idx="29599">
                  <c:v>414.745</c:v>
                </c:pt>
                <c:pt idx="29600">
                  <c:v>414.75200000000001</c:v>
                </c:pt>
                <c:pt idx="29601">
                  <c:v>414.76</c:v>
                </c:pt>
                <c:pt idx="29602">
                  <c:v>414.767</c:v>
                </c:pt>
                <c:pt idx="29603">
                  <c:v>414.78300000000002</c:v>
                </c:pt>
                <c:pt idx="29604">
                  <c:v>414.80799999999999</c:v>
                </c:pt>
                <c:pt idx="29605">
                  <c:v>414.83100000000002</c:v>
                </c:pt>
                <c:pt idx="29606">
                  <c:v>414.851</c:v>
                </c:pt>
                <c:pt idx="29607">
                  <c:v>414.87099999999998</c:v>
                </c:pt>
                <c:pt idx="29608">
                  <c:v>414.89</c:v>
                </c:pt>
                <c:pt idx="29609">
                  <c:v>414.90899999999999</c:v>
                </c:pt>
                <c:pt idx="29610">
                  <c:v>414.928</c:v>
                </c:pt>
                <c:pt idx="29611">
                  <c:v>414.94600000000003</c:v>
                </c:pt>
                <c:pt idx="29612">
                  <c:v>414.964</c:v>
                </c:pt>
                <c:pt idx="29613">
                  <c:v>414.983</c:v>
                </c:pt>
                <c:pt idx="29614">
                  <c:v>415.00099999999998</c:v>
                </c:pt>
                <c:pt idx="29615">
                  <c:v>415.017</c:v>
                </c:pt>
                <c:pt idx="29616">
                  <c:v>415.02600000000001</c:v>
                </c:pt>
                <c:pt idx="29617">
                  <c:v>415.03100000000001</c:v>
                </c:pt>
                <c:pt idx="29618">
                  <c:v>415.03899999999999</c:v>
                </c:pt>
                <c:pt idx="29619">
                  <c:v>415.04399999999998</c:v>
                </c:pt>
                <c:pt idx="29620">
                  <c:v>415.05200000000002</c:v>
                </c:pt>
                <c:pt idx="29621">
                  <c:v>415.05799999999999</c:v>
                </c:pt>
                <c:pt idx="29622">
                  <c:v>415.06400000000002</c:v>
                </c:pt>
                <c:pt idx="29623">
                  <c:v>415.07299999999998</c:v>
                </c:pt>
                <c:pt idx="29624">
                  <c:v>415.08100000000002</c:v>
                </c:pt>
                <c:pt idx="29625">
                  <c:v>415.08600000000001</c:v>
                </c:pt>
                <c:pt idx="29626">
                  <c:v>415.09500000000003</c:v>
                </c:pt>
                <c:pt idx="29627">
                  <c:v>415.11599999999999</c:v>
                </c:pt>
                <c:pt idx="29628">
                  <c:v>415.14100000000002</c:v>
                </c:pt>
                <c:pt idx="29629">
                  <c:v>415.16199999999998</c:v>
                </c:pt>
                <c:pt idx="29630">
                  <c:v>415.18099999999998</c:v>
                </c:pt>
                <c:pt idx="29631">
                  <c:v>415.19900000000001</c:v>
                </c:pt>
                <c:pt idx="29632">
                  <c:v>415.21699999999998</c:v>
                </c:pt>
                <c:pt idx="29633">
                  <c:v>415.23599999999999</c:v>
                </c:pt>
                <c:pt idx="29634">
                  <c:v>415.25</c:v>
                </c:pt>
                <c:pt idx="29635">
                  <c:v>415.25799999999998</c:v>
                </c:pt>
                <c:pt idx="29636">
                  <c:v>415.26400000000001</c:v>
                </c:pt>
                <c:pt idx="29637">
                  <c:v>415.27100000000002</c:v>
                </c:pt>
                <c:pt idx="29638">
                  <c:v>415.28699999999998</c:v>
                </c:pt>
                <c:pt idx="29639">
                  <c:v>415.31099999999998</c:v>
                </c:pt>
                <c:pt idx="29640">
                  <c:v>415.33199999999999</c:v>
                </c:pt>
                <c:pt idx="29641">
                  <c:v>415.351</c:v>
                </c:pt>
                <c:pt idx="29642">
                  <c:v>415.36900000000003</c:v>
                </c:pt>
                <c:pt idx="29643">
                  <c:v>415.38400000000001</c:v>
                </c:pt>
                <c:pt idx="29644">
                  <c:v>415.39400000000001</c:v>
                </c:pt>
                <c:pt idx="29645">
                  <c:v>415.404</c:v>
                </c:pt>
                <c:pt idx="29646">
                  <c:v>415.41399999999999</c:v>
                </c:pt>
                <c:pt idx="29647">
                  <c:v>415.42200000000003</c:v>
                </c:pt>
                <c:pt idx="29648">
                  <c:v>415.43299999999999</c:v>
                </c:pt>
                <c:pt idx="29649">
                  <c:v>415.44299999999998</c:v>
                </c:pt>
                <c:pt idx="29650">
                  <c:v>415.452</c:v>
                </c:pt>
                <c:pt idx="29651">
                  <c:v>415.46100000000001</c:v>
                </c:pt>
                <c:pt idx="29652">
                  <c:v>415.46800000000002</c:v>
                </c:pt>
                <c:pt idx="29653">
                  <c:v>415.47699999999998</c:v>
                </c:pt>
                <c:pt idx="29654">
                  <c:v>415.50200000000001</c:v>
                </c:pt>
                <c:pt idx="29655">
                  <c:v>415.529</c:v>
                </c:pt>
                <c:pt idx="29656">
                  <c:v>415.55200000000002</c:v>
                </c:pt>
                <c:pt idx="29657">
                  <c:v>415.57400000000001</c:v>
                </c:pt>
                <c:pt idx="29658">
                  <c:v>415.59300000000002</c:v>
                </c:pt>
                <c:pt idx="29659">
                  <c:v>415.61200000000002</c:v>
                </c:pt>
                <c:pt idx="29660">
                  <c:v>415.63099999999997</c:v>
                </c:pt>
                <c:pt idx="29661">
                  <c:v>415.649</c:v>
                </c:pt>
                <c:pt idx="29662">
                  <c:v>415.66699999999997</c:v>
                </c:pt>
                <c:pt idx="29663">
                  <c:v>415.685</c:v>
                </c:pt>
                <c:pt idx="29664">
                  <c:v>415.70299999999997</c:v>
                </c:pt>
                <c:pt idx="29665">
                  <c:v>415.721</c:v>
                </c:pt>
                <c:pt idx="29666">
                  <c:v>415.73899999999998</c:v>
                </c:pt>
                <c:pt idx="29667">
                  <c:v>415.75700000000001</c:v>
                </c:pt>
                <c:pt idx="29668">
                  <c:v>415.77600000000001</c:v>
                </c:pt>
                <c:pt idx="29669">
                  <c:v>415.79500000000002</c:v>
                </c:pt>
                <c:pt idx="29670">
                  <c:v>415.81299999999999</c:v>
                </c:pt>
                <c:pt idx="29671">
                  <c:v>415.83199999999999</c:v>
                </c:pt>
                <c:pt idx="29672">
                  <c:v>415.851</c:v>
                </c:pt>
                <c:pt idx="29673">
                  <c:v>415.87</c:v>
                </c:pt>
                <c:pt idx="29674">
                  <c:v>415.88900000000001</c:v>
                </c:pt>
                <c:pt idx="29675">
                  <c:v>415.904</c:v>
                </c:pt>
                <c:pt idx="29676">
                  <c:v>415.90899999999999</c:v>
                </c:pt>
                <c:pt idx="29677">
                  <c:v>415.91699999999997</c:v>
                </c:pt>
                <c:pt idx="29678">
                  <c:v>415.92700000000002</c:v>
                </c:pt>
                <c:pt idx="29679">
                  <c:v>415.93099999999998</c:v>
                </c:pt>
                <c:pt idx="29680">
                  <c:v>415.94</c:v>
                </c:pt>
                <c:pt idx="29681">
                  <c:v>415.94900000000001</c:v>
                </c:pt>
                <c:pt idx="29682">
                  <c:v>415.95600000000002</c:v>
                </c:pt>
                <c:pt idx="29683">
                  <c:v>415.96600000000001</c:v>
                </c:pt>
                <c:pt idx="29684">
                  <c:v>415.97</c:v>
                </c:pt>
                <c:pt idx="29685">
                  <c:v>415.99299999999999</c:v>
                </c:pt>
                <c:pt idx="29686">
                  <c:v>416.02100000000002</c:v>
                </c:pt>
                <c:pt idx="29687">
                  <c:v>416.048</c:v>
                </c:pt>
                <c:pt idx="29688">
                  <c:v>416.07299999999998</c:v>
                </c:pt>
                <c:pt idx="29689">
                  <c:v>416.09500000000003</c:v>
                </c:pt>
                <c:pt idx="29690">
                  <c:v>416.11399999999998</c:v>
                </c:pt>
                <c:pt idx="29691">
                  <c:v>416.13200000000001</c:v>
                </c:pt>
                <c:pt idx="29692">
                  <c:v>416.14699999999999</c:v>
                </c:pt>
                <c:pt idx="29693">
                  <c:v>416.15499999999997</c:v>
                </c:pt>
                <c:pt idx="29694">
                  <c:v>416.16500000000002</c:v>
                </c:pt>
                <c:pt idx="29695">
                  <c:v>416.17700000000002</c:v>
                </c:pt>
                <c:pt idx="29696">
                  <c:v>416.18799999999999</c:v>
                </c:pt>
                <c:pt idx="29697">
                  <c:v>416.197</c:v>
                </c:pt>
                <c:pt idx="29698">
                  <c:v>416.20699999999999</c:v>
                </c:pt>
                <c:pt idx="29699">
                  <c:v>416.21499999999997</c:v>
                </c:pt>
                <c:pt idx="29700">
                  <c:v>416.22300000000001</c:v>
                </c:pt>
                <c:pt idx="29701">
                  <c:v>416.23099999999999</c:v>
                </c:pt>
                <c:pt idx="29702">
                  <c:v>416.24</c:v>
                </c:pt>
                <c:pt idx="29703">
                  <c:v>416.24799999999999</c:v>
                </c:pt>
                <c:pt idx="29704">
                  <c:v>416.25700000000001</c:v>
                </c:pt>
                <c:pt idx="29705">
                  <c:v>416.26600000000002</c:v>
                </c:pt>
                <c:pt idx="29706">
                  <c:v>416.274</c:v>
                </c:pt>
                <c:pt idx="29707">
                  <c:v>416.286</c:v>
                </c:pt>
                <c:pt idx="29708">
                  <c:v>416.30900000000003</c:v>
                </c:pt>
                <c:pt idx="29709">
                  <c:v>416.31900000000002</c:v>
                </c:pt>
                <c:pt idx="29710">
                  <c:v>416.32400000000001</c:v>
                </c:pt>
                <c:pt idx="29711">
                  <c:v>416.33</c:v>
                </c:pt>
                <c:pt idx="29712">
                  <c:v>416.33600000000001</c:v>
                </c:pt>
                <c:pt idx="29713">
                  <c:v>416.34300000000002</c:v>
                </c:pt>
                <c:pt idx="29714">
                  <c:v>416.351</c:v>
                </c:pt>
                <c:pt idx="29715">
                  <c:v>416.35899999999998</c:v>
                </c:pt>
                <c:pt idx="29716">
                  <c:v>416.36799999999999</c:v>
                </c:pt>
                <c:pt idx="29717">
                  <c:v>416.37599999999998</c:v>
                </c:pt>
                <c:pt idx="29718">
                  <c:v>416.38499999999999</c:v>
                </c:pt>
                <c:pt idx="29719">
                  <c:v>416.39299999999997</c:v>
                </c:pt>
                <c:pt idx="29720">
                  <c:v>416.40100000000001</c:v>
                </c:pt>
                <c:pt idx="29721">
                  <c:v>416.41</c:v>
                </c:pt>
                <c:pt idx="29722">
                  <c:v>416.41800000000001</c:v>
                </c:pt>
                <c:pt idx="29723">
                  <c:v>416.42700000000002</c:v>
                </c:pt>
                <c:pt idx="29724">
                  <c:v>416.43599999999998</c:v>
                </c:pt>
                <c:pt idx="29725">
                  <c:v>416.44499999999999</c:v>
                </c:pt>
                <c:pt idx="29726">
                  <c:v>416.45299999999997</c:v>
                </c:pt>
                <c:pt idx="29727">
                  <c:v>416.46199999999999</c:v>
                </c:pt>
                <c:pt idx="29728">
                  <c:v>416.47</c:v>
                </c:pt>
                <c:pt idx="29729">
                  <c:v>416.47899999999998</c:v>
                </c:pt>
                <c:pt idx="29730">
                  <c:v>416.48700000000002</c:v>
                </c:pt>
                <c:pt idx="29731">
                  <c:v>416.495</c:v>
                </c:pt>
                <c:pt idx="29732">
                  <c:v>416.50400000000002</c:v>
                </c:pt>
                <c:pt idx="29733">
                  <c:v>416.512</c:v>
                </c:pt>
                <c:pt idx="29734">
                  <c:v>416.52</c:v>
                </c:pt>
                <c:pt idx="29735">
                  <c:v>416.529</c:v>
                </c:pt>
                <c:pt idx="29736">
                  <c:v>416.53800000000001</c:v>
                </c:pt>
                <c:pt idx="29737">
                  <c:v>416.54700000000003</c:v>
                </c:pt>
                <c:pt idx="29738">
                  <c:v>416.55599999999998</c:v>
                </c:pt>
                <c:pt idx="29739">
                  <c:v>416.565</c:v>
                </c:pt>
                <c:pt idx="29740">
                  <c:v>416.57400000000001</c:v>
                </c:pt>
                <c:pt idx="29741">
                  <c:v>416.58300000000003</c:v>
                </c:pt>
                <c:pt idx="29742">
                  <c:v>416.59199999999998</c:v>
                </c:pt>
                <c:pt idx="29743">
                  <c:v>416.601</c:v>
                </c:pt>
                <c:pt idx="29744">
                  <c:v>416.61</c:v>
                </c:pt>
                <c:pt idx="29745">
                  <c:v>416.61799999999999</c:v>
                </c:pt>
                <c:pt idx="29746">
                  <c:v>416.62599999999998</c:v>
                </c:pt>
                <c:pt idx="29747">
                  <c:v>416.63499999999999</c:v>
                </c:pt>
                <c:pt idx="29748">
                  <c:v>416.64299999999997</c:v>
                </c:pt>
                <c:pt idx="29749">
                  <c:v>416.65199999999999</c:v>
                </c:pt>
                <c:pt idx="29750">
                  <c:v>416.66</c:v>
                </c:pt>
                <c:pt idx="29751">
                  <c:v>416.66800000000001</c:v>
                </c:pt>
                <c:pt idx="29752">
                  <c:v>416.67700000000002</c:v>
                </c:pt>
                <c:pt idx="29753">
                  <c:v>416.685</c:v>
                </c:pt>
                <c:pt idx="29754">
                  <c:v>416.69299999999998</c:v>
                </c:pt>
                <c:pt idx="29755">
                  <c:v>416.702</c:v>
                </c:pt>
                <c:pt idx="29756">
                  <c:v>416.71100000000001</c:v>
                </c:pt>
                <c:pt idx="29757">
                  <c:v>416.72</c:v>
                </c:pt>
                <c:pt idx="29758">
                  <c:v>416.72899999999998</c:v>
                </c:pt>
                <c:pt idx="29759">
                  <c:v>416.738</c:v>
                </c:pt>
                <c:pt idx="29760">
                  <c:v>416.74700000000001</c:v>
                </c:pt>
                <c:pt idx="29761">
                  <c:v>416.755</c:v>
                </c:pt>
                <c:pt idx="29762">
                  <c:v>416.76400000000001</c:v>
                </c:pt>
                <c:pt idx="29763">
                  <c:v>416.77300000000002</c:v>
                </c:pt>
                <c:pt idx="29764">
                  <c:v>416.78199999999998</c:v>
                </c:pt>
                <c:pt idx="29765">
                  <c:v>416.79</c:v>
                </c:pt>
                <c:pt idx="29766">
                  <c:v>416.79899999999998</c:v>
                </c:pt>
                <c:pt idx="29767">
                  <c:v>416.80700000000002</c:v>
                </c:pt>
                <c:pt idx="29768">
                  <c:v>416.81599999999997</c:v>
                </c:pt>
                <c:pt idx="29769">
                  <c:v>416.82499999999999</c:v>
                </c:pt>
                <c:pt idx="29770">
                  <c:v>416.834</c:v>
                </c:pt>
                <c:pt idx="29771">
                  <c:v>416.84199999999998</c:v>
                </c:pt>
                <c:pt idx="29772">
                  <c:v>416.85</c:v>
                </c:pt>
                <c:pt idx="29773">
                  <c:v>416.85899999999998</c:v>
                </c:pt>
                <c:pt idx="29774">
                  <c:v>416.86799999999999</c:v>
                </c:pt>
                <c:pt idx="29775">
                  <c:v>416.87700000000001</c:v>
                </c:pt>
                <c:pt idx="29776">
                  <c:v>416.88499999999999</c:v>
                </c:pt>
                <c:pt idx="29777">
                  <c:v>416.89400000000001</c:v>
                </c:pt>
                <c:pt idx="29778">
                  <c:v>416.90300000000002</c:v>
                </c:pt>
                <c:pt idx="29779">
                  <c:v>416.911</c:v>
                </c:pt>
                <c:pt idx="29780">
                  <c:v>416.91899999999998</c:v>
                </c:pt>
                <c:pt idx="29781">
                  <c:v>416.928</c:v>
                </c:pt>
                <c:pt idx="29782">
                  <c:v>416.93700000000001</c:v>
                </c:pt>
                <c:pt idx="29783">
                  <c:v>416.94499999999999</c:v>
                </c:pt>
                <c:pt idx="29784">
                  <c:v>416.95400000000001</c:v>
                </c:pt>
                <c:pt idx="29785">
                  <c:v>416.96199999999999</c:v>
                </c:pt>
                <c:pt idx="29786">
                  <c:v>416.971</c:v>
                </c:pt>
                <c:pt idx="29787">
                  <c:v>416.98</c:v>
                </c:pt>
                <c:pt idx="29788">
                  <c:v>416.98899999999998</c:v>
                </c:pt>
                <c:pt idx="29789">
                  <c:v>416.99799999999999</c:v>
                </c:pt>
                <c:pt idx="29790">
                  <c:v>417.00700000000001</c:v>
                </c:pt>
                <c:pt idx="29791">
                  <c:v>417.01499999999999</c:v>
                </c:pt>
                <c:pt idx="29792">
                  <c:v>417.02300000000002</c:v>
                </c:pt>
                <c:pt idx="29793">
                  <c:v>417.03199999999998</c:v>
                </c:pt>
                <c:pt idx="29794">
                  <c:v>417.041</c:v>
                </c:pt>
                <c:pt idx="29795">
                  <c:v>417.04899999999998</c:v>
                </c:pt>
                <c:pt idx="29796">
                  <c:v>417.05799999999999</c:v>
                </c:pt>
                <c:pt idx="29797">
                  <c:v>417.06599999999997</c:v>
                </c:pt>
                <c:pt idx="29798">
                  <c:v>417.07499999999999</c:v>
                </c:pt>
                <c:pt idx="29799">
                  <c:v>417.084</c:v>
                </c:pt>
                <c:pt idx="29800">
                  <c:v>417.09300000000002</c:v>
                </c:pt>
                <c:pt idx="29801">
                  <c:v>417.10199999999998</c:v>
                </c:pt>
                <c:pt idx="29802">
                  <c:v>417.11</c:v>
                </c:pt>
                <c:pt idx="29803">
                  <c:v>417.11900000000003</c:v>
                </c:pt>
                <c:pt idx="29804">
                  <c:v>417.12799999999999</c:v>
                </c:pt>
                <c:pt idx="29805">
                  <c:v>417.137</c:v>
                </c:pt>
                <c:pt idx="29806">
                  <c:v>417.14499999999998</c:v>
                </c:pt>
                <c:pt idx="29807">
                  <c:v>417.154</c:v>
                </c:pt>
                <c:pt idx="29808">
                  <c:v>417.16199999999998</c:v>
                </c:pt>
                <c:pt idx="29809">
                  <c:v>417.17</c:v>
                </c:pt>
                <c:pt idx="29810">
                  <c:v>417.17899999999997</c:v>
                </c:pt>
                <c:pt idx="29811">
                  <c:v>417.18799999999999</c:v>
                </c:pt>
                <c:pt idx="29812">
                  <c:v>417.197</c:v>
                </c:pt>
                <c:pt idx="29813">
                  <c:v>417.20600000000002</c:v>
                </c:pt>
                <c:pt idx="29814">
                  <c:v>417.214</c:v>
                </c:pt>
                <c:pt idx="29815">
                  <c:v>417.22199999999998</c:v>
                </c:pt>
                <c:pt idx="29816">
                  <c:v>417.23099999999999</c:v>
                </c:pt>
                <c:pt idx="29817">
                  <c:v>417.23899999999998</c:v>
                </c:pt>
                <c:pt idx="29818">
                  <c:v>417.24799999999999</c:v>
                </c:pt>
                <c:pt idx="29819">
                  <c:v>417.25700000000001</c:v>
                </c:pt>
                <c:pt idx="29820">
                  <c:v>417.26499999999999</c:v>
                </c:pt>
                <c:pt idx="29821">
                  <c:v>417.274</c:v>
                </c:pt>
                <c:pt idx="29822">
                  <c:v>417.28300000000002</c:v>
                </c:pt>
                <c:pt idx="29823">
                  <c:v>417.29199999999997</c:v>
                </c:pt>
                <c:pt idx="29824">
                  <c:v>417.30099999999999</c:v>
                </c:pt>
                <c:pt idx="29825">
                  <c:v>417.31</c:v>
                </c:pt>
                <c:pt idx="29826">
                  <c:v>417.31900000000002</c:v>
                </c:pt>
                <c:pt idx="29827">
                  <c:v>417.32799999999997</c:v>
                </c:pt>
                <c:pt idx="29828">
                  <c:v>417.33699999999999</c:v>
                </c:pt>
                <c:pt idx="29829">
                  <c:v>417.34500000000003</c:v>
                </c:pt>
                <c:pt idx="29830">
                  <c:v>417.35399999999998</c:v>
                </c:pt>
                <c:pt idx="29831">
                  <c:v>417.363</c:v>
                </c:pt>
                <c:pt idx="29832">
                  <c:v>417.37200000000001</c:v>
                </c:pt>
                <c:pt idx="29833">
                  <c:v>417.38</c:v>
                </c:pt>
                <c:pt idx="29834">
                  <c:v>417.38900000000001</c:v>
                </c:pt>
                <c:pt idx="29835">
                  <c:v>417.39699999999999</c:v>
                </c:pt>
                <c:pt idx="29836">
                  <c:v>417.40600000000001</c:v>
                </c:pt>
                <c:pt idx="29837">
                  <c:v>417.41399999999999</c:v>
                </c:pt>
                <c:pt idx="29838">
                  <c:v>417.423</c:v>
                </c:pt>
                <c:pt idx="29839">
                  <c:v>417.43099999999998</c:v>
                </c:pt>
                <c:pt idx="29840">
                  <c:v>417.44</c:v>
                </c:pt>
                <c:pt idx="29841">
                  <c:v>417.44900000000001</c:v>
                </c:pt>
                <c:pt idx="29842">
                  <c:v>417.45800000000003</c:v>
                </c:pt>
                <c:pt idx="29843">
                  <c:v>417.46699999999998</c:v>
                </c:pt>
                <c:pt idx="29844">
                  <c:v>417.476</c:v>
                </c:pt>
                <c:pt idx="29845">
                  <c:v>417.48500000000001</c:v>
                </c:pt>
                <c:pt idx="29846">
                  <c:v>417.49299999999999</c:v>
                </c:pt>
                <c:pt idx="29847">
                  <c:v>417.50200000000001</c:v>
                </c:pt>
                <c:pt idx="29848">
                  <c:v>417.51</c:v>
                </c:pt>
                <c:pt idx="29849">
                  <c:v>417.51900000000001</c:v>
                </c:pt>
                <c:pt idx="29850">
                  <c:v>417.52800000000002</c:v>
                </c:pt>
                <c:pt idx="29851">
                  <c:v>417.536</c:v>
                </c:pt>
                <c:pt idx="29852">
                  <c:v>417.54500000000002</c:v>
                </c:pt>
                <c:pt idx="29853">
                  <c:v>417.55399999999997</c:v>
                </c:pt>
                <c:pt idx="29854">
                  <c:v>417.56400000000002</c:v>
                </c:pt>
                <c:pt idx="29855">
                  <c:v>417.58800000000002</c:v>
                </c:pt>
                <c:pt idx="29856">
                  <c:v>417.65499999999997</c:v>
                </c:pt>
                <c:pt idx="29857">
                  <c:v>417.68299999999999</c:v>
                </c:pt>
                <c:pt idx="29858">
                  <c:v>417.69400000000002</c:v>
                </c:pt>
                <c:pt idx="29859">
                  <c:v>417.69799999999998</c:v>
                </c:pt>
                <c:pt idx="29860">
                  <c:v>417.70100000000002</c:v>
                </c:pt>
                <c:pt idx="29861">
                  <c:v>417.70400000000001</c:v>
                </c:pt>
                <c:pt idx="29862">
                  <c:v>417.70699999999999</c:v>
                </c:pt>
                <c:pt idx="29863">
                  <c:v>417.71100000000001</c:v>
                </c:pt>
                <c:pt idx="29864">
                  <c:v>417.71499999999997</c:v>
                </c:pt>
                <c:pt idx="29865">
                  <c:v>417.71899999999999</c:v>
                </c:pt>
                <c:pt idx="29866">
                  <c:v>417.726</c:v>
                </c:pt>
                <c:pt idx="29867">
                  <c:v>417.73399999999998</c:v>
                </c:pt>
                <c:pt idx="29868">
                  <c:v>417.74200000000002</c:v>
                </c:pt>
                <c:pt idx="29869">
                  <c:v>417.74900000000002</c:v>
                </c:pt>
                <c:pt idx="29870">
                  <c:v>417.75799999999998</c:v>
                </c:pt>
                <c:pt idx="29871">
                  <c:v>417.76600000000002</c:v>
                </c:pt>
                <c:pt idx="29872">
                  <c:v>417.774</c:v>
                </c:pt>
                <c:pt idx="29873">
                  <c:v>417.78300000000002</c:v>
                </c:pt>
                <c:pt idx="29874">
                  <c:v>417.791</c:v>
                </c:pt>
                <c:pt idx="29875">
                  <c:v>417.8</c:v>
                </c:pt>
                <c:pt idx="29876">
                  <c:v>417.80900000000003</c:v>
                </c:pt>
                <c:pt idx="29877">
                  <c:v>417.81799999999998</c:v>
                </c:pt>
                <c:pt idx="29878">
                  <c:v>417.827</c:v>
                </c:pt>
                <c:pt idx="29879">
                  <c:v>417.83600000000001</c:v>
                </c:pt>
                <c:pt idx="29880">
                  <c:v>417.84399999999999</c:v>
                </c:pt>
                <c:pt idx="29881">
                  <c:v>417.85199999999998</c:v>
                </c:pt>
                <c:pt idx="29882">
                  <c:v>417.86099999999999</c:v>
                </c:pt>
                <c:pt idx="29883">
                  <c:v>417.87</c:v>
                </c:pt>
                <c:pt idx="29884">
                  <c:v>417.87900000000002</c:v>
                </c:pt>
                <c:pt idx="29885">
                  <c:v>417.88799999999998</c:v>
                </c:pt>
                <c:pt idx="29886">
                  <c:v>417.89699999999999</c:v>
                </c:pt>
                <c:pt idx="29887">
                  <c:v>417.90499999999997</c:v>
                </c:pt>
                <c:pt idx="29888">
                  <c:v>417.91300000000001</c:v>
                </c:pt>
                <c:pt idx="29889">
                  <c:v>417.92200000000003</c:v>
                </c:pt>
                <c:pt idx="29890">
                  <c:v>417.93</c:v>
                </c:pt>
                <c:pt idx="29891">
                  <c:v>417.93900000000002</c:v>
                </c:pt>
                <c:pt idx="29892">
                  <c:v>417.94799999999998</c:v>
                </c:pt>
                <c:pt idx="29893">
                  <c:v>417.95600000000002</c:v>
                </c:pt>
                <c:pt idx="29894">
                  <c:v>417.96499999999997</c:v>
                </c:pt>
                <c:pt idx="29895">
                  <c:v>417.97399999999999</c:v>
                </c:pt>
                <c:pt idx="29896">
                  <c:v>417.98200000000003</c:v>
                </c:pt>
                <c:pt idx="29897">
                  <c:v>417.99099999999999</c:v>
                </c:pt>
                <c:pt idx="29898">
                  <c:v>418</c:v>
                </c:pt>
                <c:pt idx="29899">
                  <c:v>418.00900000000001</c:v>
                </c:pt>
                <c:pt idx="29900">
                  <c:v>418.017</c:v>
                </c:pt>
                <c:pt idx="29901">
                  <c:v>418.02600000000001</c:v>
                </c:pt>
                <c:pt idx="29902">
                  <c:v>418.03500000000003</c:v>
                </c:pt>
                <c:pt idx="29903">
                  <c:v>418.04300000000001</c:v>
                </c:pt>
                <c:pt idx="29904">
                  <c:v>418.05200000000002</c:v>
                </c:pt>
                <c:pt idx="29905">
                  <c:v>418.06099999999998</c:v>
                </c:pt>
                <c:pt idx="29906">
                  <c:v>418.07</c:v>
                </c:pt>
                <c:pt idx="29907">
                  <c:v>418.07799999999997</c:v>
                </c:pt>
                <c:pt idx="29908">
                  <c:v>418.08699999999999</c:v>
                </c:pt>
                <c:pt idx="29909">
                  <c:v>418.096</c:v>
                </c:pt>
                <c:pt idx="29910">
                  <c:v>418.10500000000002</c:v>
                </c:pt>
                <c:pt idx="29911">
                  <c:v>418.11399999999998</c:v>
                </c:pt>
                <c:pt idx="29912">
                  <c:v>418.12299999999999</c:v>
                </c:pt>
                <c:pt idx="29913">
                  <c:v>418.13200000000001</c:v>
                </c:pt>
                <c:pt idx="29914">
                  <c:v>418.14</c:v>
                </c:pt>
                <c:pt idx="29915">
                  <c:v>418.149</c:v>
                </c:pt>
                <c:pt idx="29916">
                  <c:v>418.15699999999998</c:v>
                </c:pt>
                <c:pt idx="29917">
                  <c:v>418.166</c:v>
                </c:pt>
                <c:pt idx="29918">
                  <c:v>418.17399999999998</c:v>
                </c:pt>
                <c:pt idx="29919">
                  <c:v>418.18299999999999</c:v>
                </c:pt>
                <c:pt idx="29920">
                  <c:v>418.19200000000001</c:v>
                </c:pt>
                <c:pt idx="29921">
                  <c:v>418.20100000000002</c:v>
                </c:pt>
                <c:pt idx="29922">
                  <c:v>418.209</c:v>
                </c:pt>
                <c:pt idx="29923">
                  <c:v>418.21800000000002</c:v>
                </c:pt>
                <c:pt idx="29924">
                  <c:v>418.22699999999998</c:v>
                </c:pt>
                <c:pt idx="29925">
                  <c:v>418.23599999999999</c:v>
                </c:pt>
                <c:pt idx="29926">
                  <c:v>418.245</c:v>
                </c:pt>
                <c:pt idx="29927">
                  <c:v>418.25400000000002</c:v>
                </c:pt>
                <c:pt idx="29928">
                  <c:v>418.26299999999998</c:v>
                </c:pt>
                <c:pt idx="29929">
                  <c:v>418.27100000000002</c:v>
                </c:pt>
                <c:pt idx="29930">
                  <c:v>418.28</c:v>
                </c:pt>
                <c:pt idx="29931">
                  <c:v>418.28899999999999</c:v>
                </c:pt>
                <c:pt idx="29932">
                  <c:v>418.29700000000003</c:v>
                </c:pt>
                <c:pt idx="29933">
                  <c:v>418.30599999999998</c:v>
                </c:pt>
                <c:pt idx="29934">
                  <c:v>418.315</c:v>
                </c:pt>
                <c:pt idx="29935">
                  <c:v>418.32299999999998</c:v>
                </c:pt>
                <c:pt idx="29936">
                  <c:v>418.33199999999999</c:v>
                </c:pt>
                <c:pt idx="29937">
                  <c:v>418.34100000000001</c:v>
                </c:pt>
                <c:pt idx="29938">
                  <c:v>418.35</c:v>
                </c:pt>
                <c:pt idx="29939">
                  <c:v>418.358</c:v>
                </c:pt>
                <c:pt idx="29940">
                  <c:v>418.36700000000002</c:v>
                </c:pt>
                <c:pt idx="29941">
                  <c:v>418.37599999999998</c:v>
                </c:pt>
                <c:pt idx="29942">
                  <c:v>418.38499999999999</c:v>
                </c:pt>
                <c:pt idx="29943">
                  <c:v>418.39400000000001</c:v>
                </c:pt>
                <c:pt idx="29944">
                  <c:v>418.40300000000002</c:v>
                </c:pt>
                <c:pt idx="29945">
                  <c:v>418.41199999999998</c:v>
                </c:pt>
                <c:pt idx="29946">
                  <c:v>418.42099999999999</c:v>
                </c:pt>
                <c:pt idx="29947">
                  <c:v>418.42899999999997</c:v>
                </c:pt>
                <c:pt idx="29948">
                  <c:v>418.43799999999999</c:v>
                </c:pt>
                <c:pt idx="29949">
                  <c:v>418.447</c:v>
                </c:pt>
                <c:pt idx="29950">
                  <c:v>418.45499999999998</c:v>
                </c:pt>
                <c:pt idx="29951">
                  <c:v>418.46300000000002</c:v>
                </c:pt>
                <c:pt idx="29952">
                  <c:v>418.47199999999998</c:v>
                </c:pt>
                <c:pt idx="29953">
                  <c:v>418.48</c:v>
                </c:pt>
                <c:pt idx="29954">
                  <c:v>418.48899999999998</c:v>
                </c:pt>
                <c:pt idx="29955">
                  <c:v>418.49799999999999</c:v>
                </c:pt>
                <c:pt idx="29956">
                  <c:v>418.50700000000001</c:v>
                </c:pt>
                <c:pt idx="29957">
                  <c:v>418.51499999999999</c:v>
                </c:pt>
                <c:pt idx="29958">
                  <c:v>418.52300000000002</c:v>
                </c:pt>
                <c:pt idx="29959">
                  <c:v>418.53199999999998</c:v>
                </c:pt>
                <c:pt idx="29960">
                  <c:v>418.541</c:v>
                </c:pt>
                <c:pt idx="29961">
                  <c:v>418.54899999999998</c:v>
                </c:pt>
                <c:pt idx="29962">
                  <c:v>418.55799999999999</c:v>
                </c:pt>
                <c:pt idx="29963">
                  <c:v>418.56700000000001</c:v>
                </c:pt>
                <c:pt idx="29964">
                  <c:v>418.57600000000002</c:v>
                </c:pt>
                <c:pt idx="29965">
                  <c:v>418.58499999999998</c:v>
                </c:pt>
                <c:pt idx="29966">
                  <c:v>418.59399999999999</c:v>
                </c:pt>
                <c:pt idx="29967">
                  <c:v>418.60300000000001</c:v>
                </c:pt>
                <c:pt idx="29968">
                  <c:v>418.61200000000002</c:v>
                </c:pt>
                <c:pt idx="29969">
                  <c:v>418.62</c:v>
                </c:pt>
                <c:pt idx="29970">
                  <c:v>418.62900000000002</c:v>
                </c:pt>
                <c:pt idx="29971">
                  <c:v>418.63799999999998</c:v>
                </c:pt>
                <c:pt idx="29972">
                  <c:v>418.64600000000002</c:v>
                </c:pt>
                <c:pt idx="29973">
                  <c:v>418.65499999999997</c:v>
                </c:pt>
                <c:pt idx="29974">
                  <c:v>418.66399999999999</c:v>
                </c:pt>
                <c:pt idx="29975">
                  <c:v>418.67200000000003</c:v>
                </c:pt>
                <c:pt idx="29976">
                  <c:v>418.68099999999998</c:v>
                </c:pt>
                <c:pt idx="29977">
                  <c:v>418.68900000000002</c:v>
                </c:pt>
                <c:pt idx="29978">
                  <c:v>418.69799999999998</c:v>
                </c:pt>
                <c:pt idx="29979">
                  <c:v>418.70600000000002</c:v>
                </c:pt>
                <c:pt idx="29980">
                  <c:v>418.71499999999997</c:v>
                </c:pt>
                <c:pt idx="29981">
                  <c:v>418.72399999999999</c:v>
                </c:pt>
                <c:pt idx="29982">
                  <c:v>418.733</c:v>
                </c:pt>
                <c:pt idx="29983">
                  <c:v>418.74200000000002</c:v>
                </c:pt>
                <c:pt idx="29984">
                  <c:v>418.75099999999998</c:v>
                </c:pt>
                <c:pt idx="29985">
                  <c:v>418.76</c:v>
                </c:pt>
                <c:pt idx="29986">
                  <c:v>418.76900000000001</c:v>
                </c:pt>
                <c:pt idx="29987">
                  <c:v>418.77800000000002</c:v>
                </c:pt>
                <c:pt idx="29988">
                  <c:v>418.78699999999998</c:v>
                </c:pt>
                <c:pt idx="29989">
                  <c:v>418.79500000000002</c:v>
                </c:pt>
                <c:pt idx="29990">
                  <c:v>418.80399999999997</c:v>
                </c:pt>
                <c:pt idx="29991">
                  <c:v>418.81299999999999</c:v>
                </c:pt>
                <c:pt idx="29992">
                  <c:v>418.822</c:v>
                </c:pt>
                <c:pt idx="29993">
                  <c:v>418.83</c:v>
                </c:pt>
                <c:pt idx="29994">
                  <c:v>418.839</c:v>
                </c:pt>
                <c:pt idx="29995">
                  <c:v>418.84699999999998</c:v>
                </c:pt>
                <c:pt idx="29996">
                  <c:v>418.85700000000003</c:v>
                </c:pt>
                <c:pt idx="29997">
                  <c:v>418.86500000000001</c:v>
                </c:pt>
                <c:pt idx="29998">
                  <c:v>418.87400000000002</c:v>
                </c:pt>
                <c:pt idx="29999">
                  <c:v>418.88299999999998</c:v>
                </c:pt>
                <c:pt idx="30000">
                  <c:v>418.892</c:v>
                </c:pt>
                <c:pt idx="30001">
                  <c:v>418.90100000000001</c:v>
                </c:pt>
                <c:pt idx="30002">
                  <c:v>418.91</c:v>
                </c:pt>
                <c:pt idx="30003">
                  <c:v>418.91899999999998</c:v>
                </c:pt>
                <c:pt idx="30004">
                  <c:v>418.92700000000002</c:v>
                </c:pt>
                <c:pt idx="30005">
                  <c:v>418.93599999999998</c:v>
                </c:pt>
                <c:pt idx="30006">
                  <c:v>418.94499999999999</c:v>
                </c:pt>
                <c:pt idx="30007">
                  <c:v>418.95400000000001</c:v>
                </c:pt>
                <c:pt idx="30008">
                  <c:v>418.96300000000002</c:v>
                </c:pt>
                <c:pt idx="30009">
                  <c:v>418.97199999999998</c:v>
                </c:pt>
                <c:pt idx="30010">
                  <c:v>418.98</c:v>
                </c:pt>
                <c:pt idx="30011">
                  <c:v>418.98899999999998</c:v>
                </c:pt>
                <c:pt idx="30012">
                  <c:v>418.99799999999999</c:v>
                </c:pt>
                <c:pt idx="30013">
                  <c:v>419.00700000000001</c:v>
                </c:pt>
                <c:pt idx="30014">
                  <c:v>419.01600000000002</c:v>
                </c:pt>
                <c:pt idx="30015">
                  <c:v>419.02499999999998</c:v>
                </c:pt>
                <c:pt idx="30016">
                  <c:v>419.03399999999999</c:v>
                </c:pt>
                <c:pt idx="30017">
                  <c:v>419.04300000000001</c:v>
                </c:pt>
                <c:pt idx="30018">
                  <c:v>419.05099999999999</c:v>
                </c:pt>
                <c:pt idx="30019">
                  <c:v>419.06</c:v>
                </c:pt>
                <c:pt idx="30020">
                  <c:v>419.06900000000002</c:v>
                </c:pt>
                <c:pt idx="30021">
                  <c:v>419.07799999999997</c:v>
                </c:pt>
                <c:pt idx="30022">
                  <c:v>419.08699999999999</c:v>
                </c:pt>
                <c:pt idx="30023">
                  <c:v>419.096</c:v>
                </c:pt>
                <c:pt idx="30024">
                  <c:v>419.10500000000002</c:v>
                </c:pt>
                <c:pt idx="30025">
                  <c:v>419.11399999999998</c:v>
                </c:pt>
                <c:pt idx="30026">
                  <c:v>419.12299999999999</c:v>
                </c:pt>
                <c:pt idx="30027">
                  <c:v>419.13200000000001</c:v>
                </c:pt>
                <c:pt idx="30028">
                  <c:v>419.14100000000002</c:v>
                </c:pt>
                <c:pt idx="30029">
                  <c:v>419.149</c:v>
                </c:pt>
                <c:pt idx="30030">
                  <c:v>419.15800000000002</c:v>
                </c:pt>
                <c:pt idx="30031">
                  <c:v>419.16699999999997</c:v>
                </c:pt>
                <c:pt idx="30032">
                  <c:v>419.17599999999999</c:v>
                </c:pt>
                <c:pt idx="30033">
                  <c:v>419.185</c:v>
                </c:pt>
                <c:pt idx="30034">
                  <c:v>419.19400000000002</c:v>
                </c:pt>
                <c:pt idx="30035">
                  <c:v>419.20299999999997</c:v>
                </c:pt>
                <c:pt idx="30036">
                  <c:v>419.21199999999999</c:v>
                </c:pt>
                <c:pt idx="30037">
                  <c:v>419.221</c:v>
                </c:pt>
                <c:pt idx="30038">
                  <c:v>419.22899999999998</c:v>
                </c:pt>
                <c:pt idx="30039">
                  <c:v>419.238</c:v>
                </c:pt>
                <c:pt idx="30040">
                  <c:v>419.24700000000001</c:v>
                </c:pt>
                <c:pt idx="30041">
                  <c:v>419.25599999999997</c:v>
                </c:pt>
                <c:pt idx="30042">
                  <c:v>419.26400000000001</c:v>
                </c:pt>
                <c:pt idx="30043">
                  <c:v>419.27300000000002</c:v>
                </c:pt>
                <c:pt idx="30044">
                  <c:v>419.28100000000001</c:v>
                </c:pt>
                <c:pt idx="30045">
                  <c:v>419.29</c:v>
                </c:pt>
                <c:pt idx="30046">
                  <c:v>419.298</c:v>
                </c:pt>
                <c:pt idx="30047">
                  <c:v>419.30700000000002</c:v>
                </c:pt>
                <c:pt idx="30048">
                  <c:v>419.31599999999997</c:v>
                </c:pt>
                <c:pt idx="30049">
                  <c:v>419.32499999999999</c:v>
                </c:pt>
                <c:pt idx="30050">
                  <c:v>419.334</c:v>
                </c:pt>
                <c:pt idx="30051">
                  <c:v>419.34300000000002</c:v>
                </c:pt>
                <c:pt idx="30052">
                  <c:v>419.35199999999998</c:v>
                </c:pt>
                <c:pt idx="30053">
                  <c:v>419.36</c:v>
                </c:pt>
                <c:pt idx="30054">
                  <c:v>419.36900000000003</c:v>
                </c:pt>
                <c:pt idx="30055">
                  <c:v>419.37700000000001</c:v>
                </c:pt>
                <c:pt idx="30056">
                  <c:v>419.38600000000002</c:v>
                </c:pt>
                <c:pt idx="30057">
                  <c:v>419.39499999999998</c:v>
                </c:pt>
                <c:pt idx="30058">
                  <c:v>419.404</c:v>
                </c:pt>
                <c:pt idx="30059">
                  <c:v>419.41199999999998</c:v>
                </c:pt>
                <c:pt idx="30060">
                  <c:v>419.42</c:v>
                </c:pt>
                <c:pt idx="30061">
                  <c:v>419.42899999999997</c:v>
                </c:pt>
                <c:pt idx="30062">
                  <c:v>419.43799999999999</c:v>
                </c:pt>
                <c:pt idx="30063">
                  <c:v>419.447</c:v>
                </c:pt>
                <c:pt idx="30064">
                  <c:v>419.45499999999998</c:v>
                </c:pt>
                <c:pt idx="30065">
                  <c:v>419.46300000000002</c:v>
                </c:pt>
                <c:pt idx="30066">
                  <c:v>419.47199999999998</c:v>
                </c:pt>
                <c:pt idx="30067">
                  <c:v>419.48099999999999</c:v>
                </c:pt>
                <c:pt idx="30068">
                  <c:v>419.49</c:v>
                </c:pt>
                <c:pt idx="30069">
                  <c:v>419.49900000000002</c:v>
                </c:pt>
                <c:pt idx="30070">
                  <c:v>419.50799999999998</c:v>
                </c:pt>
                <c:pt idx="30071">
                  <c:v>419.517</c:v>
                </c:pt>
                <c:pt idx="30072">
                  <c:v>419.52600000000001</c:v>
                </c:pt>
                <c:pt idx="30073">
                  <c:v>419.53500000000003</c:v>
                </c:pt>
                <c:pt idx="30074">
                  <c:v>419.54399999999998</c:v>
                </c:pt>
                <c:pt idx="30075">
                  <c:v>419.553</c:v>
                </c:pt>
                <c:pt idx="30076">
                  <c:v>419.56099999999998</c:v>
                </c:pt>
                <c:pt idx="30077">
                  <c:v>419.57</c:v>
                </c:pt>
                <c:pt idx="30078">
                  <c:v>419.57900000000001</c:v>
                </c:pt>
                <c:pt idx="30079">
                  <c:v>419.58800000000002</c:v>
                </c:pt>
                <c:pt idx="30080">
                  <c:v>419.59699999999998</c:v>
                </c:pt>
                <c:pt idx="30081">
                  <c:v>419.60599999999999</c:v>
                </c:pt>
                <c:pt idx="30082">
                  <c:v>419.61399999999998</c:v>
                </c:pt>
                <c:pt idx="30083">
                  <c:v>419.62299999999999</c:v>
                </c:pt>
                <c:pt idx="30084">
                  <c:v>419.63200000000001</c:v>
                </c:pt>
                <c:pt idx="30085">
                  <c:v>419.64100000000002</c:v>
                </c:pt>
                <c:pt idx="30086">
                  <c:v>419.65</c:v>
                </c:pt>
                <c:pt idx="30087">
                  <c:v>419.65800000000002</c:v>
                </c:pt>
                <c:pt idx="30088">
                  <c:v>419.66699999999997</c:v>
                </c:pt>
                <c:pt idx="30089">
                  <c:v>419.67599999999999</c:v>
                </c:pt>
                <c:pt idx="30090">
                  <c:v>419.68400000000003</c:v>
                </c:pt>
                <c:pt idx="30091">
                  <c:v>419.69299999999998</c:v>
                </c:pt>
                <c:pt idx="30092">
                  <c:v>419.702</c:v>
                </c:pt>
                <c:pt idx="30093">
                  <c:v>419.71</c:v>
                </c:pt>
                <c:pt idx="30094">
                  <c:v>419.71899999999999</c:v>
                </c:pt>
                <c:pt idx="30095">
                  <c:v>419.72800000000001</c:v>
                </c:pt>
                <c:pt idx="30096">
                  <c:v>419.73700000000002</c:v>
                </c:pt>
                <c:pt idx="30097">
                  <c:v>419.745</c:v>
                </c:pt>
                <c:pt idx="30098">
                  <c:v>419.75299999999999</c:v>
                </c:pt>
                <c:pt idx="30099">
                  <c:v>419.762</c:v>
                </c:pt>
                <c:pt idx="30100">
                  <c:v>419.77100000000002</c:v>
                </c:pt>
                <c:pt idx="30101">
                  <c:v>419.78</c:v>
                </c:pt>
                <c:pt idx="30102">
                  <c:v>419.78800000000001</c:v>
                </c:pt>
                <c:pt idx="30103">
                  <c:v>419.79700000000003</c:v>
                </c:pt>
                <c:pt idx="30104">
                  <c:v>419.80599999999998</c:v>
                </c:pt>
                <c:pt idx="30105">
                  <c:v>419.815</c:v>
                </c:pt>
                <c:pt idx="30106">
                  <c:v>419.82400000000001</c:v>
                </c:pt>
                <c:pt idx="30107">
                  <c:v>419.83300000000003</c:v>
                </c:pt>
                <c:pt idx="30108">
                  <c:v>419.84100000000001</c:v>
                </c:pt>
                <c:pt idx="30109">
                  <c:v>419.85</c:v>
                </c:pt>
                <c:pt idx="30110">
                  <c:v>419.858</c:v>
                </c:pt>
                <c:pt idx="30111">
                  <c:v>419.86700000000002</c:v>
                </c:pt>
                <c:pt idx="30112">
                  <c:v>419.87400000000002</c:v>
                </c:pt>
                <c:pt idx="30113">
                  <c:v>419.87700000000001</c:v>
                </c:pt>
                <c:pt idx="30114">
                  <c:v>419.87900000000002</c:v>
                </c:pt>
                <c:pt idx="30115">
                  <c:v>419.88099999999997</c:v>
                </c:pt>
                <c:pt idx="30116">
                  <c:v>419.88299999999998</c:v>
                </c:pt>
                <c:pt idx="30117">
                  <c:v>419.88600000000002</c:v>
                </c:pt>
                <c:pt idx="30118">
                  <c:v>419.88799999999998</c:v>
                </c:pt>
                <c:pt idx="30119">
                  <c:v>419.89</c:v>
                </c:pt>
                <c:pt idx="30120">
                  <c:v>419.892</c:v>
                </c:pt>
                <c:pt idx="30121">
                  <c:v>419.89499999999998</c:v>
                </c:pt>
                <c:pt idx="30122">
                  <c:v>419.89699999999999</c:v>
                </c:pt>
                <c:pt idx="30123">
                  <c:v>419.899</c:v>
                </c:pt>
                <c:pt idx="30124">
                  <c:v>419.90100000000001</c:v>
                </c:pt>
                <c:pt idx="30125">
                  <c:v>419.90300000000002</c:v>
                </c:pt>
                <c:pt idx="30126">
                  <c:v>419.90600000000001</c:v>
                </c:pt>
                <c:pt idx="30127">
                  <c:v>419.90800000000002</c:v>
                </c:pt>
                <c:pt idx="30128">
                  <c:v>419.91</c:v>
                </c:pt>
                <c:pt idx="30129">
                  <c:v>419.91199999999998</c:v>
                </c:pt>
                <c:pt idx="30130">
                  <c:v>419.91500000000002</c:v>
                </c:pt>
                <c:pt idx="30131">
                  <c:v>419.91699999999997</c:v>
                </c:pt>
                <c:pt idx="30132">
                  <c:v>419.91899999999998</c:v>
                </c:pt>
                <c:pt idx="30133">
                  <c:v>419.92099999999999</c:v>
                </c:pt>
                <c:pt idx="30134">
                  <c:v>419.923</c:v>
                </c:pt>
                <c:pt idx="30135">
                  <c:v>419.92599999999999</c:v>
                </c:pt>
                <c:pt idx="30136">
                  <c:v>419.928</c:v>
                </c:pt>
                <c:pt idx="30137">
                  <c:v>419.93</c:v>
                </c:pt>
                <c:pt idx="30138">
                  <c:v>419.93200000000002</c:v>
                </c:pt>
                <c:pt idx="30139">
                  <c:v>419.935</c:v>
                </c:pt>
                <c:pt idx="30140">
                  <c:v>419.93700000000001</c:v>
                </c:pt>
                <c:pt idx="30141">
                  <c:v>419.93900000000002</c:v>
                </c:pt>
                <c:pt idx="30142">
                  <c:v>419.94099999999997</c:v>
                </c:pt>
                <c:pt idx="30143">
                  <c:v>419.94400000000002</c:v>
                </c:pt>
                <c:pt idx="30144">
                  <c:v>419.94600000000003</c:v>
                </c:pt>
                <c:pt idx="30145">
                  <c:v>419.94799999999998</c:v>
                </c:pt>
                <c:pt idx="30146">
                  <c:v>419.95</c:v>
                </c:pt>
                <c:pt idx="30147">
                  <c:v>419.952</c:v>
                </c:pt>
                <c:pt idx="30148">
                  <c:v>419.95499999999998</c:v>
                </c:pt>
                <c:pt idx="30149">
                  <c:v>419.95699999999999</c:v>
                </c:pt>
                <c:pt idx="30150">
                  <c:v>419.959</c:v>
                </c:pt>
                <c:pt idx="30151">
                  <c:v>419.96100000000001</c:v>
                </c:pt>
                <c:pt idx="30152">
                  <c:v>419.96300000000002</c:v>
                </c:pt>
                <c:pt idx="30153">
                  <c:v>419.96600000000001</c:v>
                </c:pt>
                <c:pt idx="30154">
                  <c:v>419.96800000000002</c:v>
                </c:pt>
                <c:pt idx="30155">
                  <c:v>419.97</c:v>
                </c:pt>
                <c:pt idx="30156">
                  <c:v>419.98899999999998</c:v>
                </c:pt>
                <c:pt idx="30157">
                  <c:v>419.99099999999999</c:v>
                </c:pt>
                <c:pt idx="30158">
                  <c:v>419.99400000000003</c:v>
                </c:pt>
                <c:pt idx="30159">
                  <c:v>419.99599999999998</c:v>
                </c:pt>
                <c:pt idx="30160">
                  <c:v>419.99799999999999</c:v>
                </c:pt>
                <c:pt idx="30161">
                  <c:v>420</c:v>
                </c:pt>
                <c:pt idx="30162">
                  <c:v>420.00200000000001</c:v>
                </c:pt>
                <c:pt idx="30163">
                  <c:v>420.02800000000002</c:v>
                </c:pt>
                <c:pt idx="30164">
                  <c:v>420.065</c:v>
                </c:pt>
                <c:pt idx="30165">
                  <c:v>420.09699999999998</c:v>
                </c:pt>
                <c:pt idx="30166">
                  <c:v>420.12</c:v>
                </c:pt>
                <c:pt idx="30167">
                  <c:v>420.13</c:v>
                </c:pt>
                <c:pt idx="30168">
                  <c:v>420.13400000000001</c:v>
                </c:pt>
                <c:pt idx="30169">
                  <c:v>420.137</c:v>
                </c:pt>
                <c:pt idx="30170">
                  <c:v>420.14</c:v>
                </c:pt>
                <c:pt idx="30171">
                  <c:v>420.14299999999997</c:v>
                </c:pt>
                <c:pt idx="30172">
                  <c:v>420.14600000000002</c:v>
                </c:pt>
                <c:pt idx="30173">
                  <c:v>420.14800000000002</c:v>
                </c:pt>
                <c:pt idx="30174">
                  <c:v>420.15100000000001</c:v>
                </c:pt>
                <c:pt idx="30175">
                  <c:v>420.154</c:v>
                </c:pt>
                <c:pt idx="30176">
                  <c:v>420.15600000000001</c:v>
                </c:pt>
                <c:pt idx="30177">
                  <c:v>420.15899999999999</c:v>
                </c:pt>
                <c:pt idx="30178">
                  <c:v>420.16500000000002</c:v>
                </c:pt>
                <c:pt idx="30179">
                  <c:v>420.18900000000002</c:v>
                </c:pt>
                <c:pt idx="30180">
                  <c:v>420.21699999999998</c:v>
                </c:pt>
                <c:pt idx="30181">
                  <c:v>420.23500000000001</c:v>
                </c:pt>
                <c:pt idx="30182">
                  <c:v>420.23700000000002</c:v>
                </c:pt>
                <c:pt idx="30183">
                  <c:v>420.24099999999999</c:v>
                </c:pt>
                <c:pt idx="30184">
                  <c:v>420.24400000000003</c:v>
                </c:pt>
                <c:pt idx="30185">
                  <c:v>420.24700000000001</c:v>
                </c:pt>
                <c:pt idx="30186">
                  <c:v>420.25099999999998</c:v>
                </c:pt>
                <c:pt idx="30187">
                  <c:v>420.25400000000002</c:v>
                </c:pt>
                <c:pt idx="30188">
                  <c:v>420.25700000000001</c:v>
                </c:pt>
                <c:pt idx="30189">
                  <c:v>420.274</c:v>
                </c:pt>
                <c:pt idx="30190">
                  <c:v>420.298</c:v>
                </c:pt>
                <c:pt idx="30191">
                  <c:v>420.31900000000002</c:v>
                </c:pt>
                <c:pt idx="30192">
                  <c:v>420.33499999999998</c:v>
                </c:pt>
                <c:pt idx="30193">
                  <c:v>420.339</c:v>
                </c:pt>
                <c:pt idx="30194">
                  <c:v>420.34100000000001</c:v>
                </c:pt>
                <c:pt idx="30195">
                  <c:v>420.34399999999999</c:v>
                </c:pt>
                <c:pt idx="30196">
                  <c:v>420.34699999999998</c:v>
                </c:pt>
                <c:pt idx="30197">
                  <c:v>420.35</c:v>
                </c:pt>
                <c:pt idx="30198">
                  <c:v>420.35199999999998</c:v>
                </c:pt>
                <c:pt idx="30199">
                  <c:v>420.35500000000002</c:v>
                </c:pt>
                <c:pt idx="30200">
                  <c:v>420.358</c:v>
                </c:pt>
                <c:pt idx="30201">
                  <c:v>420.36</c:v>
                </c:pt>
                <c:pt idx="30202">
                  <c:v>420.36200000000002</c:v>
                </c:pt>
                <c:pt idx="30203">
                  <c:v>420.36399999999998</c:v>
                </c:pt>
                <c:pt idx="30204">
                  <c:v>420.36599999999999</c:v>
                </c:pt>
                <c:pt idx="30205">
                  <c:v>420.36900000000003</c:v>
                </c:pt>
                <c:pt idx="30206">
                  <c:v>420.37200000000001</c:v>
                </c:pt>
                <c:pt idx="30207">
                  <c:v>420.37400000000002</c:v>
                </c:pt>
                <c:pt idx="30208">
                  <c:v>420.37700000000001</c:v>
                </c:pt>
                <c:pt idx="30209">
                  <c:v>420.38</c:v>
                </c:pt>
                <c:pt idx="30210">
                  <c:v>420.38299999999998</c:v>
                </c:pt>
                <c:pt idx="30211">
                  <c:v>420.38600000000002</c:v>
                </c:pt>
                <c:pt idx="30212">
                  <c:v>420.38799999999998</c:v>
                </c:pt>
                <c:pt idx="30213">
                  <c:v>420.39100000000002</c:v>
                </c:pt>
                <c:pt idx="30214">
                  <c:v>420.39400000000001</c:v>
                </c:pt>
                <c:pt idx="30215">
                  <c:v>420.39699999999999</c:v>
                </c:pt>
                <c:pt idx="30216">
                  <c:v>420.4</c:v>
                </c:pt>
                <c:pt idx="30217">
                  <c:v>420.40199999999999</c:v>
                </c:pt>
                <c:pt idx="30218">
                  <c:v>420.40499999999997</c:v>
                </c:pt>
                <c:pt idx="30219">
                  <c:v>420.40600000000001</c:v>
                </c:pt>
                <c:pt idx="30220">
                  <c:v>420.40600000000001</c:v>
                </c:pt>
                <c:pt idx="30221">
                  <c:v>420.40600000000001</c:v>
                </c:pt>
                <c:pt idx="30222">
                  <c:v>420.40600000000001</c:v>
                </c:pt>
                <c:pt idx="30223">
                  <c:v>420.40600000000001</c:v>
                </c:pt>
                <c:pt idx="30224">
                  <c:v>420.40600000000001</c:v>
                </c:pt>
                <c:pt idx="30225">
                  <c:v>420.40600000000001</c:v>
                </c:pt>
                <c:pt idx="30226">
                  <c:v>420.40600000000001</c:v>
                </c:pt>
                <c:pt idx="30227">
                  <c:v>420.40600000000001</c:v>
                </c:pt>
                <c:pt idx="30228">
                  <c:v>420.40600000000001</c:v>
                </c:pt>
                <c:pt idx="30229">
                  <c:v>420.40600000000001</c:v>
                </c:pt>
                <c:pt idx="30230">
                  <c:v>420.40600000000001</c:v>
                </c:pt>
                <c:pt idx="30231">
                  <c:v>420.40600000000001</c:v>
                </c:pt>
                <c:pt idx="30232">
                  <c:v>420.40600000000001</c:v>
                </c:pt>
                <c:pt idx="30233">
                  <c:v>420.40600000000001</c:v>
                </c:pt>
                <c:pt idx="30234">
                  <c:v>420.40600000000001</c:v>
                </c:pt>
                <c:pt idx="30235">
                  <c:v>420.40600000000001</c:v>
                </c:pt>
                <c:pt idx="30236">
                  <c:v>420.40600000000001</c:v>
                </c:pt>
                <c:pt idx="30237">
                  <c:v>420.40600000000001</c:v>
                </c:pt>
                <c:pt idx="30238">
                  <c:v>420.40600000000001</c:v>
                </c:pt>
                <c:pt idx="30239">
                  <c:v>420.40600000000001</c:v>
                </c:pt>
                <c:pt idx="30240">
                  <c:v>420.40600000000001</c:v>
                </c:pt>
                <c:pt idx="30241">
                  <c:v>420.40600000000001</c:v>
                </c:pt>
                <c:pt idx="30242">
                  <c:v>420.40600000000001</c:v>
                </c:pt>
                <c:pt idx="30243">
                  <c:v>420.40600000000001</c:v>
                </c:pt>
                <c:pt idx="30244">
                  <c:v>420.40600000000001</c:v>
                </c:pt>
                <c:pt idx="30245">
                  <c:v>420.40600000000001</c:v>
                </c:pt>
                <c:pt idx="30246">
                  <c:v>420.40600000000001</c:v>
                </c:pt>
                <c:pt idx="30247">
                  <c:v>420.40600000000001</c:v>
                </c:pt>
                <c:pt idx="30248">
                  <c:v>420.40600000000001</c:v>
                </c:pt>
                <c:pt idx="30249">
                  <c:v>420.40600000000001</c:v>
                </c:pt>
                <c:pt idx="30250">
                  <c:v>420.40600000000001</c:v>
                </c:pt>
                <c:pt idx="30251">
                  <c:v>420.40600000000001</c:v>
                </c:pt>
                <c:pt idx="30252">
                  <c:v>420.40600000000001</c:v>
                </c:pt>
                <c:pt idx="30253">
                  <c:v>420.40600000000001</c:v>
                </c:pt>
                <c:pt idx="30254">
                  <c:v>420.40600000000001</c:v>
                </c:pt>
                <c:pt idx="30255">
                  <c:v>420.40600000000001</c:v>
                </c:pt>
                <c:pt idx="30256">
                  <c:v>420.40600000000001</c:v>
                </c:pt>
                <c:pt idx="30257">
                  <c:v>420.40600000000001</c:v>
                </c:pt>
                <c:pt idx="30258">
                  <c:v>420.40600000000001</c:v>
                </c:pt>
                <c:pt idx="30259">
                  <c:v>420.40600000000001</c:v>
                </c:pt>
                <c:pt idx="30260">
                  <c:v>420.40600000000001</c:v>
                </c:pt>
                <c:pt idx="30261">
                  <c:v>420.40600000000001</c:v>
                </c:pt>
                <c:pt idx="30262">
                  <c:v>420.40600000000001</c:v>
                </c:pt>
                <c:pt idx="30263">
                  <c:v>420.40600000000001</c:v>
                </c:pt>
                <c:pt idx="30264">
                  <c:v>420.40600000000001</c:v>
                </c:pt>
                <c:pt idx="30265">
                  <c:v>420.40600000000001</c:v>
                </c:pt>
                <c:pt idx="30266">
                  <c:v>420.40600000000001</c:v>
                </c:pt>
                <c:pt idx="30267">
                  <c:v>420.40600000000001</c:v>
                </c:pt>
                <c:pt idx="30268">
                  <c:v>420.40600000000001</c:v>
                </c:pt>
                <c:pt idx="30269">
                  <c:v>420.40600000000001</c:v>
                </c:pt>
                <c:pt idx="30270">
                  <c:v>420.40600000000001</c:v>
                </c:pt>
                <c:pt idx="30271">
                  <c:v>420.40600000000001</c:v>
                </c:pt>
                <c:pt idx="30272">
                  <c:v>420.40600000000001</c:v>
                </c:pt>
                <c:pt idx="30273">
                  <c:v>420.40600000000001</c:v>
                </c:pt>
                <c:pt idx="30274">
                  <c:v>420.40600000000001</c:v>
                </c:pt>
                <c:pt idx="30275">
                  <c:v>420.40600000000001</c:v>
                </c:pt>
                <c:pt idx="30276">
                  <c:v>420.40600000000001</c:v>
                </c:pt>
                <c:pt idx="30277">
                  <c:v>420.40600000000001</c:v>
                </c:pt>
                <c:pt idx="30278">
                  <c:v>420.40600000000001</c:v>
                </c:pt>
                <c:pt idx="30279">
                  <c:v>420.40600000000001</c:v>
                </c:pt>
                <c:pt idx="30280">
                  <c:v>420.40600000000001</c:v>
                </c:pt>
                <c:pt idx="30281">
                  <c:v>420.40600000000001</c:v>
                </c:pt>
                <c:pt idx="30282">
                  <c:v>420.40600000000001</c:v>
                </c:pt>
                <c:pt idx="30283">
                  <c:v>420.40600000000001</c:v>
                </c:pt>
                <c:pt idx="30284">
                  <c:v>420.40600000000001</c:v>
                </c:pt>
                <c:pt idx="30285">
                  <c:v>420.40600000000001</c:v>
                </c:pt>
                <c:pt idx="30286">
                  <c:v>420.40600000000001</c:v>
                </c:pt>
                <c:pt idx="30287">
                  <c:v>420.40600000000001</c:v>
                </c:pt>
                <c:pt idx="30288">
                  <c:v>420.40600000000001</c:v>
                </c:pt>
                <c:pt idx="30289">
                  <c:v>420.40600000000001</c:v>
                </c:pt>
                <c:pt idx="30290">
                  <c:v>420.40600000000001</c:v>
                </c:pt>
                <c:pt idx="30291">
                  <c:v>420.40600000000001</c:v>
                </c:pt>
                <c:pt idx="30292">
                  <c:v>420.40600000000001</c:v>
                </c:pt>
                <c:pt idx="30293">
                  <c:v>420.40600000000001</c:v>
                </c:pt>
                <c:pt idx="30294">
                  <c:v>420.40600000000001</c:v>
                </c:pt>
                <c:pt idx="30295">
                  <c:v>420.40600000000001</c:v>
                </c:pt>
                <c:pt idx="30296">
                  <c:v>420.40600000000001</c:v>
                </c:pt>
                <c:pt idx="30297">
                  <c:v>420.40600000000001</c:v>
                </c:pt>
                <c:pt idx="30298">
                  <c:v>420.40600000000001</c:v>
                </c:pt>
                <c:pt idx="30299">
                  <c:v>420.40600000000001</c:v>
                </c:pt>
                <c:pt idx="30300">
                  <c:v>420.40600000000001</c:v>
                </c:pt>
                <c:pt idx="30301">
                  <c:v>420.40600000000001</c:v>
                </c:pt>
                <c:pt idx="30302">
                  <c:v>420.40600000000001</c:v>
                </c:pt>
                <c:pt idx="30303">
                  <c:v>420.40600000000001</c:v>
                </c:pt>
                <c:pt idx="30304">
                  <c:v>420.40600000000001</c:v>
                </c:pt>
                <c:pt idx="30305">
                  <c:v>420.40600000000001</c:v>
                </c:pt>
                <c:pt idx="30306">
                  <c:v>420.40600000000001</c:v>
                </c:pt>
                <c:pt idx="30307">
                  <c:v>420.40600000000001</c:v>
                </c:pt>
                <c:pt idx="30308">
                  <c:v>420.40600000000001</c:v>
                </c:pt>
                <c:pt idx="30309">
                  <c:v>420.40600000000001</c:v>
                </c:pt>
                <c:pt idx="30310">
                  <c:v>420.40600000000001</c:v>
                </c:pt>
                <c:pt idx="30311">
                  <c:v>420.40600000000001</c:v>
                </c:pt>
                <c:pt idx="30312">
                  <c:v>420.40600000000001</c:v>
                </c:pt>
                <c:pt idx="30313">
                  <c:v>420.40600000000001</c:v>
                </c:pt>
                <c:pt idx="30314">
                  <c:v>420.40600000000001</c:v>
                </c:pt>
                <c:pt idx="30315">
                  <c:v>420.40600000000001</c:v>
                </c:pt>
                <c:pt idx="30316">
                  <c:v>420.40600000000001</c:v>
                </c:pt>
                <c:pt idx="30317">
                  <c:v>420.40600000000001</c:v>
                </c:pt>
                <c:pt idx="30318">
                  <c:v>420.40600000000001</c:v>
                </c:pt>
                <c:pt idx="30319">
                  <c:v>420.40600000000001</c:v>
                </c:pt>
                <c:pt idx="30320">
                  <c:v>420.40600000000001</c:v>
                </c:pt>
                <c:pt idx="30321">
                  <c:v>420.40600000000001</c:v>
                </c:pt>
                <c:pt idx="30322">
                  <c:v>420.40600000000001</c:v>
                </c:pt>
                <c:pt idx="30323">
                  <c:v>420.40600000000001</c:v>
                </c:pt>
                <c:pt idx="30324">
                  <c:v>420.40600000000001</c:v>
                </c:pt>
                <c:pt idx="30325">
                  <c:v>420.40600000000001</c:v>
                </c:pt>
                <c:pt idx="30326">
                  <c:v>420.40600000000001</c:v>
                </c:pt>
                <c:pt idx="30327">
                  <c:v>420.40600000000001</c:v>
                </c:pt>
                <c:pt idx="30328">
                  <c:v>420.40600000000001</c:v>
                </c:pt>
                <c:pt idx="30329">
                  <c:v>420.40600000000001</c:v>
                </c:pt>
                <c:pt idx="30330">
                  <c:v>420.40600000000001</c:v>
                </c:pt>
                <c:pt idx="30331">
                  <c:v>420.40600000000001</c:v>
                </c:pt>
                <c:pt idx="30332">
                  <c:v>420.40600000000001</c:v>
                </c:pt>
                <c:pt idx="30333">
                  <c:v>420.40600000000001</c:v>
                </c:pt>
                <c:pt idx="30334">
                  <c:v>420.40600000000001</c:v>
                </c:pt>
                <c:pt idx="30335">
                  <c:v>420.40600000000001</c:v>
                </c:pt>
                <c:pt idx="30336">
                  <c:v>420.40600000000001</c:v>
                </c:pt>
                <c:pt idx="30337">
                  <c:v>420.40600000000001</c:v>
                </c:pt>
                <c:pt idx="30338">
                  <c:v>420.40600000000001</c:v>
                </c:pt>
                <c:pt idx="30339">
                  <c:v>420.40600000000001</c:v>
                </c:pt>
                <c:pt idx="30340">
                  <c:v>420.40600000000001</c:v>
                </c:pt>
                <c:pt idx="30341">
                  <c:v>420.40600000000001</c:v>
                </c:pt>
                <c:pt idx="30342">
                  <c:v>420.40600000000001</c:v>
                </c:pt>
                <c:pt idx="30343">
                  <c:v>420.40600000000001</c:v>
                </c:pt>
                <c:pt idx="30344">
                  <c:v>420.40600000000001</c:v>
                </c:pt>
                <c:pt idx="30345">
                  <c:v>420.40600000000001</c:v>
                </c:pt>
                <c:pt idx="30346">
                  <c:v>420.40600000000001</c:v>
                </c:pt>
                <c:pt idx="30347">
                  <c:v>420.40600000000001</c:v>
                </c:pt>
                <c:pt idx="30348">
                  <c:v>420.40600000000001</c:v>
                </c:pt>
                <c:pt idx="30349">
                  <c:v>420.40600000000001</c:v>
                </c:pt>
                <c:pt idx="30350">
                  <c:v>420.40600000000001</c:v>
                </c:pt>
                <c:pt idx="30351">
                  <c:v>420.40600000000001</c:v>
                </c:pt>
                <c:pt idx="30352">
                  <c:v>420.40600000000001</c:v>
                </c:pt>
                <c:pt idx="30353">
                  <c:v>420.40600000000001</c:v>
                </c:pt>
                <c:pt idx="30354">
                  <c:v>420.40600000000001</c:v>
                </c:pt>
                <c:pt idx="30355">
                  <c:v>420.40600000000001</c:v>
                </c:pt>
                <c:pt idx="30356">
                  <c:v>420.40600000000001</c:v>
                </c:pt>
                <c:pt idx="30357">
                  <c:v>420.40600000000001</c:v>
                </c:pt>
                <c:pt idx="30358">
                  <c:v>420.40600000000001</c:v>
                </c:pt>
                <c:pt idx="30359">
                  <c:v>420.40600000000001</c:v>
                </c:pt>
                <c:pt idx="30360">
                  <c:v>420.40600000000001</c:v>
                </c:pt>
                <c:pt idx="30361">
                  <c:v>420.40600000000001</c:v>
                </c:pt>
                <c:pt idx="30362">
                  <c:v>420.40600000000001</c:v>
                </c:pt>
                <c:pt idx="30363">
                  <c:v>420.40600000000001</c:v>
                </c:pt>
                <c:pt idx="30364">
                  <c:v>420.40600000000001</c:v>
                </c:pt>
                <c:pt idx="30365">
                  <c:v>420.40600000000001</c:v>
                </c:pt>
                <c:pt idx="30366">
                  <c:v>420.40600000000001</c:v>
                </c:pt>
                <c:pt idx="30367">
                  <c:v>420.40600000000001</c:v>
                </c:pt>
                <c:pt idx="30368">
                  <c:v>420.40600000000001</c:v>
                </c:pt>
                <c:pt idx="30369">
                  <c:v>420.40600000000001</c:v>
                </c:pt>
                <c:pt idx="30370">
                  <c:v>420.40600000000001</c:v>
                </c:pt>
                <c:pt idx="30371">
                  <c:v>420.40600000000001</c:v>
                </c:pt>
                <c:pt idx="30372">
                  <c:v>420.40600000000001</c:v>
                </c:pt>
                <c:pt idx="30373">
                  <c:v>420.40600000000001</c:v>
                </c:pt>
                <c:pt idx="30374">
                  <c:v>420.40600000000001</c:v>
                </c:pt>
                <c:pt idx="30375">
                  <c:v>420.40600000000001</c:v>
                </c:pt>
                <c:pt idx="30376">
                  <c:v>420.40600000000001</c:v>
                </c:pt>
                <c:pt idx="30377">
                  <c:v>420.40600000000001</c:v>
                </c:pt>
                <c:pt idx="30378">
                  <c:v>420.40600000000001</c:v>
                </c:pt>
                <c:pt idx="30379">
                  <c:v>420.40600000000001</c:v>
                </c:pt>
                <c:pt idx="30380">
                  <c:v>420.40600000000001</c:v>
                </c:pt>
                <c:pt idx="30381">
                  <c:v>420.40600000000001</c:v>
                </c:pt>
                <c:pt idx="30382">
                  <c:v>420.40600000000001</c:v>
                </c:pt>
                <c:pt idx="30383">
                  <c:v>420.40600000000001</c:v>
                </c:pt>
                <c:pt idx="30384">
                  <c:v>420.40600000000001</c:v>
                </c:pt>
                <c:pt idx="30385">
                  <c:v>420.40600000000001</c:v>
                </c:pt>
                <c:pt idx="30386">
                  <c:v>420.40600000000001</c:v>
                </c:pt>
                <c:pt idx="30387">
                  <c:v>420.40600000000001</c:v>
                </c:pt>
                <c:pt idx="30388">
                  <c:v>420.40600000000001</c:v>
                </c:pt>
                <c:pt idx="30389">
                  <c:v>420.40600000000001</c:v>
                </c:pt>
                <c:pt idx="30390">
                  <c:v>420.40600000000001</c:v>
                </c:pt>
                <c:pt idx="30391">
                  <c:v>420.40600000000001</c:v>
                </c:pt>
                <c:pt idx="30392">
                  <c:v>420.40600000000001</c:v>
                </c:pt>
                <c:pt idx="30393">
                  <c:v>420.40600000000001</c:v>
                </c:pt>
                <c:pt idx="30394">
                  <c:v>420.40600000000001</c:v>
                </c:pt>
                <c:pt idx="30395">
                  <c:v>420.40600000000001</c:v>
                </c:pt>
                <c:pt idx="30396">
                  <c:v>420.40600000000001</c:v>
                </c:pt>
                <c:pt idx="30397">
                  <c:v>420.40600000000001</c:v>
                </c:pt>
                <c:pt idx="30398">
                  <c:v>420.40600000000001</c:v>
                </c:pt>
                <c:pt idx="30399">
                  <c:v>420.40600000000001</c:v>
                </c:pt>
                <c:pt idx="30400">
                  <c:v>420.40600000000001</c:v>
                </c:pt>
                <c:pt idx="30401">
                  <c:v>420.40600000000001</c:v>
                </c:pt>
                <c:pt idx="30402">
                  <c:v>420.40600000000001</c:v>
                </c:pt>
                <c:pt idx="30403">
                  <c:v>420.40600000000001</c:v>
                </c:pt>
                <c:pt idx="30404">
                  <c:v>420.40600000000001</c:v>
                </c:pt>
                <c:pt idx="30405">
                  <c:v>420.40600000000001</c:v>
                </c:pt>
                <c:pt idx="30406">
                  <c:v>420.40600000000001</c:v>
                </c:pt>
                <c:pt idx="30407">
                  <c:v>420.40600000000001</c:v>
                </c:pt>
                <c:pt idx="30408">
                  <c:v>420.40600000000001</c:v>
                </c:pt>
                <c:pt idx="30409">
                  <c:v>420.40600000000001</c:v>
                </c:pt>
                <c:pt idx="30410">
                  <c:v>420.40600000000001</c:v>
                </c:pt>
                <c:pt idx="30411">
                  <c:v>420.40600000000001</c:v>
                </c:pt>
                <c:pt idx="30412">
                  <c:v>420.40600000000001</c:v>
                </c:pt>
                <c:pt idx="30413">
                  <c:v>420.40600000000001</c:v>
                </c:pt>
                <c:pt idx="30414">
                  <c:v>420.40600000000001</c:v>
                </c:pt>
                <c:pt idx="30415">
                  <c:v>420.40600000000001</c:v>
                </c:pt>
                <c:pt idx="30416">
                  <c:v>420.40600000000001</c:v>
                </c:pt>
                <c:pt idx="30417">
                  <c:v>420.40600000000001</c:v>
                </c:pt>
                <c:pt idx="30418">
                  <c:v>420.40600000000001</c:v>
                </c:pt>
                <c:pt idx="30419">
                  <c:v>420.40600000000001</c:v>
                </c:pt>
                <c:pt idx="30420">
                  <c:v>420.40600000000001</c:v>
                </c:pt>
                <c:pt idx="30421">
                  <c:v>420.40600000000001</c:v>
                </c:pt>
                <c:pt idx="30422">
                  <c:v>420.40600000000001</c:v>
                </c:pt>
                <c:pt idx="30423">
                  <c:v>420.40600000000001</c:v>
                </c:pt>
                <c:pt idx="30424">
                  <c:v>420.40600000000001</c:v>
                </c:pt>
                <c:pt idx="30425">
                  <c:v>420.40600000000001</c:v>
                </c:pt>
                <c:pt idx="30426">
                  <c:v>420.40600000000001</c:v>
                </c:pt>
                <c:pt idx="30427">
                  <c:v>420.40600000000001</c:v>
                </c:pt>
                <c:pt idx="30428">
                  <c:v>420.40600000000001</c:v>
                </c:pt>
                <c:pt idx="30429">
                  <c:v>420.40600000000001</c:v>
                </c:pt>
                <c:pt idx="30430">
                  <c:v>420.40600000000001</c:v>
                </c:pt>
                <c:pt idx="30431">
                  <c:v>420.40600000000001</c:v>
                </c:pt>
                <c:pt idx="30432">
                  <c:v>420.40600000000001</c:v>
                </c:pt>
                <c:pt idx="30433">
                  <c:v>420.40600000000001</c:v>
                </c:pt>
                <c:pt idx="30434">
                  <c:v>420.40600000000001</c:v>
                </c:pt>
                <c:pt idx="30435">
                  <c:v>420.40600000000001</c:v>
                </c:pt>
                <c:pt idx="30436">
                  <c:v>420.40600000000001</c:v>
                </c:pt>
                <c:pt idx="30437">
                  <c:v>420.40600000000001</c:v>
                </c:pt>
                <c:pt idx="30438">
                  <c:v>420.40600000000001</c:v>
                </c:pt>
                <c:pt idx="30439">
                  <c:v>420.40600000000001</c:v>
                </c:pt>
                <c:pt idx="30440">
                  <c:v>420.40600000000001</c:v>
                </c:pt>
                <c:pt idx="30441">
                  <c:v>420.40600000000001</c:v>
                </c:pt>
                <c:pt idx="30442">
                  <c:v>420.40600000000001</c:v>
                </c:pt>
                <c:pt idx="30443">
                  <c:v>420.40600000000001</c:v>
                </c:pt>
                <c:pt idx="30444">
                  <c:v>420.40600000000001</c:v>
                </c:pt>
                <c:pt idx="30445">
                  <c:v>420.40600000000001</c:v>
                </c:pt>
                <c:pt idx="30446">
                  <c:v>420.40600000000001</c:v>
                </c:pt>
                <c:pt idx="30447">
                  <c:v>420.40600000000001</c:v>
                </c:pt>
                <c:pt idx="30448">
                  <c:v>420.40600000000001</c:v>
                </c:pt>
                <c:pt idx="30449">
                  <c:v>420.40600000000001</c:v>
                </c:pt>
                <c:pt idx="30450">
                  <c:v>420.40600000000001</c:v>
                </c:pt>
                <c:pt idx="30451">
                  <c:v>420.40600000000001</c:v>
                </c:pt>
                <c:pt idx="30452">
                  <c:v>420.40600000000001</c:v>
                </c:pt>
                <c:pt idx="30453">
                  <c:v>420.40600000000001</c:v>
                </c:pt>
                <c:pt idx="30454">
                  <c:v>420.40600000000001</c:v>
                </c:pt>
                <c:pt idx="30455">
                  <c:v>420.40600000000001</c:v>
                </c:pt>
                <c:pt idx="30456">
                  <c:v>420.40600000000001</c:v>
                </c:pt>
                <c:pt idx="30457">
                  <c:v>420.40600000000001</c:v>
                </c:pt>
                <c:pt idx="30458">
                  <c:v>420.40600000000001</c:v>
                </c:pt>
                <c:pt idx="30459">
                  <c:v>420.40600000000001</c:v>
                </c:pt>
                <c:pt idx="30460">
                  <c:v>420.40600000000001</c:v>
                </c:pt>
                <c:pt idx="30461">
                  <c:v>420.40600000000001</c:v>
                </c:pt>
                <c:pt idx="30462">
                  <c:v>420.40600000000001</c:v>
                </c:pt>
                <c:pt idx="30463">
                  <c:v>420.40600000000001</c:v>
                </c:pt>
                <c:pt idx="30464">
                  <c:v>420.40600000000001</c:v>
                </c:pt>
                <c:pt idx="30465">
                  <c:v>420.40600000000001</c:v>
                </c:pt>
                <c:pt idx="30466">
                  <c:v>420.40600000000001</c:v>
                </c:pt>
                <c:pt idx="30467">
                  <c:v>420.40600000000001</c:v>
                </c:pt>
                <c:pt idx="30468">
                  <c:v>420.40600000000001</c:v>
                </c:pt>
                <c:pt idx="30469">
                  <c:v>420.40600000000001</c:v>
                </c:pt>
                <c:pt idx="30470">
                  <c:v>420.40600000000001</c:v>
                </c:pt>
                <c:pt idx="30471">
                  <c:v>420.40600000000001</c:v>
                </c:pt>
                <c:pt idx="30472">
                  <c:v>420.40600000000001</c:v>
                </c:pt>
                <c:pt idx="30473">
                  <c:v>420.40600000000001</c:v>
                </c:pt>
                <c:pt idx="30474">
                  <c:v>420.40600000000001</c:v>
                </c:pt>
                <c:pt idx="30475">
                  <c:v>420.40600000000001</c:v>
                </c:pt>
                <c:pt idx="30476">
                  <c:v>420.40600000000001</c:v>
                </c:pt>
                <c:pt idx="30477">
                  <c:v>420.40600000000001</c:v>
                </c:pt>
                <c:pt idx="30478">
                  <c:v>420.40600000000001</c:v>
                </c:pt>
                <c:pt idx="30479">
                  <c:v>420.40600000000001</c:v>
                </c:pt>
                <c:pt idx="30480">
                  <c:v>420.40600000000001</c:v>
                </c:pt>
                <c:pt idx="30481">
                  <c:v>420.40600000000001</c:v>
                </c:pt>
                <c:pt idx="30482">
                  <c:v>420.40600000000001</c:v>
                </c:pt>
                <c:pt idx="30483">
                  <c:v>420.40600000000001</c:v>
                </c:pt>
                <c:pt idx="30484">
                  <c:v>420.40600000000001</c:v>
                </c:pt>
                <c:pt idx="30485">
                  <c:v>420.40600000000001</c:v>
                </c:pt>
                <c:pt idx="30486">
                  <c:v>420.40600000000001</c:v>
                </c:pt>
                <c:pt idx="30487">
                  <c:v>420.40600000000001</c:v>
                </c:pt>
                <c:pt idx="30488">
                  <c:v>420.40600000000001</c:v>
                </c:pt>
                <c:pt idx="30489">
                  <c:v>420.40600000000001</c:v>
                </c:pt>
                <c:pt idx="30490">
                  <c:v>420.40600000000001</c:v>
                </c:pt>
                <c:pt idx="30491">
                  <c:v>420.40600000000001</c:v>
                </c:pt>
                <c:pt idx="30492">
                  <c:v>420.40600000000001</c:v>
                </c:pt>
                <c:pt idx="30493">
                  <c:v>420.40600000000001</c:v>
                </c:pt>
                <c:pt idx="30494">
                  <c:v>420.40600000000001</c:v>
                </c:pt>
                <c:pt idx="30495">
                  <c:v>420.40600000000001</c:v>
                </c:pt>
                <c:pt idx="30496">
                  <c:v>420.40600000000001</c:v>
                </c:pt>
                <c:pt idx="30497">
                  <c:v>420.40600000000001</c:v>
                </c:pt>
                <c:pt idx="30498">
                  <c:v>420.40600000000001</c:v>
                </c:pt>
                <c:pt idx="30499">
                  <c:v>420.40600000000001</c:v>
                </c:pt>
                <c:pt idx="30500">
                  <c:v>420.40600000000001</c:v>
                </c:pt>
                <c:pt idx="30501">
                  <c:v>420.40600000000001</c:v>
                </c:pt>
                <c:pt idx="30502">
                  <c:v>420.40600000000001</c:v>
                </c:pt>
                <c:pt idx="30503">
                  <c:v>420.40600000000001</c:v>
                </c:pt>
                <c:pt idx="30504">
                  <c:v>420.40600000000001</c:v>
                </c:pt>
                <c:pt idx="30505">
                  <c:v>420.40600000000001</c:v>
                </c:pt>
                <c:pt idx="30506">
                  <c:v>420.40600000000001</c:v>
                </c:pt>
                <c:pt idx="30507">
                  <c:v>420.40600000000001</c:v>
                </c:pt>
                <c:pt idx="30508">
                  <c:v>420.40600000000001</c:v>
                </c:pt>
                <c:pt idx="30509">
                  <c:v>420.40600000000001</c:v>
                </c:pt>
                <c:pt idx="30510">
                  <c:v>420.40600000000001</c:v>
                </c:pt>
                <c:pt idx="30511">
                  <c:v>420.40600000000001</c:v>
                </c:pt>
                <c:pt idx="30512">
                  <c:v>420.40600000000001</c:v>
                </c:pt>
                <c:pt idx="30513">
                  <c:v>420.40600000000001</c:v>
                </c:pt>
                <c:pt idx="30514">
                  <c:v>420.40600000000001</c:v>
                </c:pt>
                <c:pt idx="30515">
                  <c:v>420.40600000000001</c:v>
                </c:pt>
                <c:pt idx="30516">
                  <c:v>420.40600000000001</c:v>
                </c:pt>
                <c:pt idx="30517">
                  <c:v>420.40600000000001</c:v>
                </c:pt>
                <c:pt idx="30518">
                  <c:v>420.40600000000001</c:v>
                </c:pt>
                <c:pt idx="30519">
                  <c:v>420.40600000000001</c:v>
                </c:pt>
                <c:pt idx="30520">
                  <c:v>420.40600000000001</c:v>
                </c:pt>
                <c:pt idx="30521">
                  <c:v>420.40600000000001</c:v>
                </c:pt>
                <c:pt idx="30522">
                  <c:v>420.40600000000001</c:v>
                </c:pt>
                <c:pt idx="30523">
                  <c:v>420.40600000000001</c:v>
                </c:pt>
                <c:pt idx="30524">
                  <c:v>420.40600000000001</c:v>
                </c:pt>
                <c:pt idx="30525">
                  <c:v>420.40600000000001</c:v>
                </c:pt>
                <c:pt idx="30526">
                  <c:v>420.40600000000001</c:v>
                </c:pt>
                <c:pt idx="30527">
                  <c:v>420.40600000000001</c:v>
                </c:pt>
                <c:pt idx="30528">
                  <c:v>420.40600000000001</c:v>
                </c:pt>
                <c:pt idx="30529">
                  <c:v>420.40600000000001</c:v>
                </c:pt>
                <c:pt idx="30530">
                  <c:v>420.40600000000001</c:v>
                </c:pt>
                <c:pt idx="30531">
                  <c:v>420.40600000000001</c:v>
                </c:pt>
                <c:pt idx="30532">
                  <c:v>420.40600000000001</c:v>
                </c:pt>
                <c:pt idx="30533">
                  <c:v>420.40600000000001</c:v>
                </c:pt>
                <c:pt idx="30534">
                  <c:v>420.40600000000001</c:v>
                </c:pt>
                <c:pt idx="30535">
                  <c:v>420.40600000000001</c:v>
                </c:pt>
                <c:pt idx="30536">
                  <c:v>420.40600000000001</c:v>
                </c:pt>
                <c:pt idx="30537">
                  <c:v>420.40600000000001</c:v>
                </c:pt>
                <c:pt idx="30538">
                  <c:v>420.40600000000001</c:v>
                </c:pt>
                <c:pt idx="30539">
                  <c:v>420.40600000000001</c:v>
                </c:pt>
                <c:pt idx="30540">
                  <c:v>420.40600000000001</c:v>
                </c:pt>
                <c:pt idx="30541">
                  <c:v>420.40600000000001</c:v>
                </c:pt>
                <c:pt idx="30542">
                  <c:v>420.40600000000001</c:v>
                </c:pt>
                <c:pt idx="30543">
                  <c:v>420.40600000000001</c:v>
                </c:pt>
                <c:pt idx="30544">
                  <c:v>420.40600000000001</c:v>
                </c:pt>
                <c:pt idx="30545">
                  <c:v>420.40600000000001</c:v>
                </c:pt>
                <c:pt idx="30546">
                  <c:v>420.40600000000001</c:v>
                </c:pt>
                <c:pt idx="30547">
                  <c:v>420.40600000000001</c:v>
                </c:pt>
                <c:pt idx="30548">
                  <c:v>420.40600000000001</c:v>
                </c:pt>
                <c:pt idx="30549">
                  <c:v>420.40600000000001</c:v>
                </c:pt>
                <c:pt idx="30550">
                  <c:v>420.40600000000001</c:v>
                </c:pt>
                <c:pt idx="30551">
                  <c:v>420.40600000000001</c:v>
                </c:pt>
                <c:pt idx="30552">
                  <c:v>420.40600000000001</c:v>
                </c:pt>
                <c:pt idx="30553">
                  <c:v>420.40600000000001</c:v>
                </c:pt>
                <c:pt idx="30554">
                  <c:v>420.40600000000001</c:v>
                </c:pt>
                <c:pt idx="30555">
                  <c:v>420.40600000000001</c:v>
                </c:pt>
                <c:pt idx="30556">
                  <c:v>420.40600000000001</c:v>
                </c:pt>
                <c:pt idx="30557">
                  <c:v>420.40600000000001</c:v>
                </c:pt>
                <c:pt idx="30558">
                  <c:v>420.40600000000001</c:v>
                </c:pt>
                <c:pt idx="30559">
                  <c:v>420.40600000000001</c:v>
                </c:pt>
                <c:pt idx="30560">
                  <c:v>420.40600000000001</c:v>
                </c:pt>
                <c:pt idx="30561">
                  <c:v>420.40600000000001</c:v>
                </c:pt>
                <c:pt idx="30562">
                  <c:v>420.40600000000001</c:v>
                </c:pt>
                <c:pt idx="30563">
                  <c:v>420.40600000000001</c:v>
                </c:pt>
                <c:pt idx="30564">
                  <c:v>420.40600000000001</c:v>
                </c:pt>
                <c:pt idx="30565">
                  <c:v>420.40600000000001</c:v>
                </c:pt>
                <c:pt idx="30566">
                  <c:v>420.40600000000001</c:v>
                </c:pt>
                <c:pt idx="30567">
                  <c:v>420.40600000000001</c:v>
                </c:pt>
                <c:pt idx="30568">
                  <c:v>420.40600000000001</c:v>
                </c:pt>
                <c:pt idx="30569">
                  <c:v>420.40600000000001</c:v>
                </c:pt>
                <c:pt idx="30570">
                  <c:v>420.40600000000001</c:v>
                </c:pt>
                <c:pt idx="30571">
                  <c:v>420.40600000000001</c:v>
                </c:pt>
                <c:pt idx="30572">
                  <c:v>420.40600000000001</c:v>
                </c:pt>
                <c:pt idx="30573">
                  <c:v>420.40600000000001</c:v>
                </c:pt>
                <c:pt idx="30574">
                  <c:v>420.40600000000001</c:v>
                </c:pt>
                <c:pt idx="30575">
                  <c:v>420.40600000000001</c:v>
                </c:pt>
                <c:pt idx="30576">
                  <c:v>420.40600000000001</c:v>
                </c:pt>
                <c:pt idx="30577">
                  <c:v>420.40600000000001</c:v>
                </c:pt>
                <c:pt idx="30578">
                  <c:v>420.40600000000001</c:v>
                </c:pt>
                <c:pt idx="30579">
                  <c:v>420.40600000000001</c:v>
                </c:pt>
                <c:pt idx="30580">
                  <c:v>420.40600000000001</c:v>
                </c:pt>
                <c:pt idx="30581">
                  <c:v>420.40600000000001</c:v>
                </c:pt>
                <c:pt idx="30582">
                  <c:v>420.40600000000001</c:v>
                </c:pt>
                <c:pt idx="30583">
                  <c:v>420.40600000000001</c:v>
                </c:pt>
                <c:pt idx="30584">
                  <c:v>420.40600000000001</c:v>
                </c:pt>
                <c:pt idx="30585">
                  <c:v>420.40600000000001</c:v>
                </c:pt>
                <c:pt idx="30586">
                  <c:v>420.40600000000001</c:v>
                </c:pt>
                <c:pt idx="30587">
                  <c:v>420.40600000000001</c:v>
                </c:pt>
                <c:pt idx="30588">
                  <c:v>420.40600000000001</c:v>
                </c:pt>
                <c:pt idx="30589">
                  <c:v>420.40600000000001</c:v>
                </c:pt>
                <c:pt idx="30590">
                  <c:v>420.40600000000001</c:v>
                </c:pt>
                <c:pt idx="30591">
                  <c:v>420.40600000000001</c:v>
                </c:pt>
                <c:pt idx="30592">
                  <c:v>420.40600000000001</c:v>
                </c:pt>
                <c:pt idx="30593">
                  <c:v>420.40600000000001</c:v>
                </c:pt>
                <c:pt idx="30594">
                  <c:v>420.40600000000001</c:v>
                </c:pt>
                <c:pt idx="30595">
                  <c:v>420.40600000000001</c:v>
                </c:pt>
                <c:pt idx="30596">
                  <c:v>420.40600000000001</c:v>
                </c:pt>
                <c:pt idx="30597">
                  <c:v>420.40600000000001</c:v>
                </c:pt>
                <c:pt idx="30598">
                  <c:v>420.40600000000001</c:v>
                </c:pt>
                <c:pt idx="30599">
                  <c:v>420.40600000000001</c:v>
                </c:pt>
                <c:pt idx="30600">
                  <c:v>420.40600000000001</c:v>
                </c:pt>
                <c:pt idx="30601">
                  <c:v>420.40600000000001</c:v>
                </c:pt>
                <c:pt idx="30602">
                  <c:v>420.40600000000001</c:v>
                </c:pt>
                <c:pt idx="30603">
                  <c:v>420.40600000000001</c:v>
                </c:pt>
                <c:pt idx="30604">
                  <c:v>420.40600000000001</c:v>
                </c:pt>
                <c:pt idx="30605">
                  <c:v>420.40600000000001</c:v>
                </c:pt>
                <c:pt idx="30606">
                  <c:v>420.40600000000001</c:v>
                </c:pt>
                <c:pt idx="30607">
                  <c:v>420.40600000000001</c:v>
                </c:pt>
                <c:pt idx="30608">
                  <c:v>420.40600000000001</c:v>
                </c:pt>
                <c:pt idx="30609">
                  <c:v>420.40600000000001</c:v>
                </c:pt>
                <c:pt idx="30610">
                  <c:v>420.40600000000001</c:v>
                </c:pt>
                <c:pt idx="30611">
                  <c:v>420.40600000000001</c:v>
                </c:pt>
                <c:pt idx="30612">
                  <c:v>420.40600000000001</c:v>
                </c:pt>
                <c:pt idx="30613">
                  <c:v>420.40600000000001</c:v>
                </c:pt>
                <c:pt idx="30614">
                  <c:v>420.40600000000001</c:v>
                </c:pt>
                <c:pt idx="30615">
                  <c:v>420.40600000000001</c:v>
                </c:pt>
                <c:pt idx="30616">
                  <c:v>420.40600000000001</c:v>
                </c:pt>
                <c:pt idx="30617">
                  <c:v>420.40600000000001</c:v>
                </c:pt>
                <c:pt idx="30618">
                  <c:v>420.40600000000001</c:v>
                </c:pt>
                <c:pt idx="30619">
                  <c:v>420.40600000000001</c:v>
                </c:pt>
                <c:pt idx="30620">
                  <c:v>420.40600000000001</c:v>
                </c:pt>
                <c:pt idx="30621">
                  <c:v>420.40600000000001</c:v>
                </c:pt>
                <c:pt idx="30622">
                  <c:v>420.40600000000001</c:v>
                </c:pt>
                <c:pt idx="30623">
                  <c:v>420.40600000000001</c:v>
                </c:pt>
                <c:pt idx="30624">
                  <c:v>420.40600000000001</c:v>
                </c:pt>
                <c:pt idx="30625">
                  <c:v>420.40600000000001</c:v>
                </c:pt>
                <c:pt idx="30626">
                  <c:v>420.40600000000001</c:v>
                </c:pt>
                <c:pt idx="30627">
                  <c:v>420.40600000000001</c:v>
                </c:pt>
                <c:pt idx="30628">
                  <c:v>420.40600000000001</c:v>
                </c:pt>
                <c:pt idx="30629">
                  <c:v>420.40600000000001</c:v>
                </c:pt>
                <c:pt idx="30630">
                  <c:v>420.40600000000001</c:v>
                </c:pt>
                <c:pt idx="30631">
                  <c:v>420.40600000000001</c:v>
                </c:pt>
                <c:pt idx="30632">
                  <c:v>420.40600000000001</c:v>
                </c:pt>
                <c:pt idx="30633">
                  <c:v>420.40600000000001</c:v>
                </c:pt>
                <c:pt idx="30634">
                  <c:v>420.40600000000001</c:v>
                </c:pt>
                <c:pt idx="30635">
                  <c:v>420.40600000000001</c:v>
                </c:pt>
                <c:pt idx="30636">
                  <c:v>420.40600000000001</c:v>
                </c:pt>
                <c:pt idx="30637">
                  <c:v>420.40600000000001</c:v>
                </c:pt>
                <c:pt idx="30638">
                  <c:v>420.40600000000001</c:v>
                </c:pt>
                <c:pt idx="30639">
                  <c:v>420.40600000000001</c:v>
                </c:pt>
                <c:pt idx="30640">
                  <c:v>420.40600000000001</c:v>
                </c:pt>
                <c:pt idx="30641">
                  <c:v>420.40600000000001</c:v>
                </c:pt>
                <c:pt idx="30642">
                  <c:v>420.40600000000001</c:v>
                </c:pt>
                <c:pt idx="30643">
                  <c:v>420.40600000000001</c:v>
                </c:pt>
                <c:pt idx="30644">
                  <c:v>420.40600000000001</c:v>
                </c:pt>
                <c:pt idx="30645">
                  <c:v>420.40600000000001</c:v>
                </c:pt>
                <c:pt idx="30646">
                  <c:v>420.40600000000001</c:v>
                </c:pt>
                <c:pt idx="30647">
                  <c:v>420.40600000000001</c:v>
                </c:pt>
                <c:pt idx="30648">
                  <c:v>420.40600000000001</c:v>
                </c:pt>
                <c:pt idx="30649">
                  <c:v>420.40600000000001</c:v>
                </c:pt>
                <c:pt idx="30650">
                  <c:v>420.40600000000001</c:v>
                </c:pt>
                <c:pt idx="30651">
                  <c:v>420.40600000000001</c:v>
                </c:pt>
                <c:pt idx="30652">
                  <c:v>420.40600000000001</c:v>
                </c:pt>
                <c:pt idx="30653">
                  <c:v>420.40600000000001</c:v>
                </c:pt>
                <c:pt idx="30654">
                  <c:v>420.40600000000001</c:v>
                </c:pt>
                <c:pt idx="30655">
                  <c:v>420.40600000000001</c:v>
                </c:pt>
                <c:pt idx="30656">
                  <c:v>420.40600000000001</c:v>
                </c:pt>
                <c:pt idx="30657">
                  <c:v>420.40600000000001</c:v>
                </c:pt>
                <c:pt idx="30658">
                  <c:v>420.40600000000001</c:v>
                </c:pt>
                <c:pt idx="30659">
                  <c:v>420.40600000000001</c:v>
                </c:pt>
                <c:pt idx="30660">
                  <c:v>420.40600000000001</c:v>
                </c:pt>
                <c:pt idx="30661">
                  <c:v>420.40600000000001</c:v>
                </c:pt>
                <c:pt idx="30662">
                  <c:v>420.40600000000001</c:v>
                </c:pt>
                <c:pt idx="30663">
                  <c:v>420.40600000000001</c:v>
                </c:pt>
                <c:pt idx="30664">
                  <c:v>420.40600000000001</c:v>
                </c:pt>
                <c:pt idx="30665">
                  <c:v>420.40600000000001</c:v>
                </c:pt>
                <c:pt idx="30666">
                  <c:v>420.40600000000001</c:v>
                </c:pt>
                <c:pt idx="30667">
                  <c:v>420.40600000000001</c:v>
                </c:pt>
                <c:pt idx="30668">
                  <c:v>420.40600000000001</c:v>
                </c:pt>
                <c:pt idx="30669">
                  <c:v>420.40600000000001</c:v>
                </c:pt>
                <c:pt idx="30670">
                  <c:v>420.40600000000001</c:v>
                </c:pt>
                <c:pt idx="30671">
                  <c:v>420.40600000000001</c:v>
                </c:pt>
                <c:pt idx="30672">
                  <c:v>420.40600000000001</c:v>
                </c:pt>
                <c:pt idx="30673">
                  <c:v>420.40600000000001</c:v>
                </c:pt>
                <c:pt idx="30674">
                  <c:v>420.40600000000001</c:v>
                </c:pt>
                <c:pt idx="30675">
                  <c:v>420.40600000000001</c:v>
                </c:pt>
                <c:pt idx="30676">
                  <c:v>420.40600000000001</c:v>
                </c:pt>
                <c:pt idx="30677">
                  <c:v>420.40600000000001</c:v>
                </c:pt>
                <c:pt idx="30678">
                  <c:v>420.40600000000001</c:v>
                </c:pt>
                <c:pt idx="30679">
                  <c:v>420.40600000000001</c:v>
                </c:pt>
                <c:pt idx="30680">
                  <c:v>420.40600000000001</c:v>
                </c:pt>
                <c:pt idx="30681">
                  <c:v>420.40600000000001</c:v>
                </c:pt>
                <c:pt idx="30682">
                  <c:v>420.40600000000001</c:v>
                </c:pt>
                <c:pt idx="30683">
                  <c:v>420.40600000000001</c:v>
                </c:pt>
                <c:pt idx="30684">
                  <c:v>420.40600000000001</c:v>
                </c:pt>
                <c:pt idx="30685">
                  <c:v>420.40600000000001</c:v>
                </c:pt>
                <c:pt idx="30686">
                  <c:v>420.40600000000001</c:v>
                </c:pt>
                <c:pt idx="30687">
                  <c:v>420.40600000000001</c:v>
                </c:pt>
                <c:pt idx="30688">
                  <c:v>420.40600000000001</c:v>
                </c:pt>
                <c:pt idx="30689">
                  <c:v>420.40600000000001</c:v>
                </c:pt>
                <c:pt idx="30690">
                  <c:v>420.40600000000001</c:v>
                </c:pt>
                <c:pt idx="30691">
                  <c:v>420.40600000000001</c:v>
                </c:pt>
                <c:pt idx="30692">
                  <c:v>420.40600000000001</c:v>
                </c:pt>
                <c:pt idx="30693">
                  <c:v>420.40600000000001</c:v>
                </c:pt>
                <c:pt idx="30694">
                  <c:v>420.40600000000001</c:v>
                </c:pt>
                <c:pt idx="30695">
                  <c:v>420.40600000000001</c:v>
                </c:pt>
                <c:pt idx="30696">
                  <c:v>420.40600000000001</c:v>
                </c:pt>
                <c:pt idx="30697">
                  <c:v>420.40600000000001</c:v>
                </c:pt>
                <c:pt idx="30698">
                  <c:v>420.40600000000001</c:v>
                </c:pt>
                <c:pt idx="30699">
                  <c:v>420.40600000000001</c:v>
                </c:pt>
                <c:pt idx="30700">
                  <c:v>420.40600000000001</c:v>
                </c:pt>
                <c:pt idx="30701">
                  <c:v>420.40600000000001</c:v>
                </c:pt>
                <c:pt idx="30702">
                  <c:v>420.40600000000001</c:v>
                </c:pt>
                <c:pt idx="30703">
                  <c:v>420.40600000000001</c:v>
                </c:pt>
                <c:pt idx="30704">
                  <c:v>420.40600000000001</c:v>
                </c:pt>
                <c:pt idx="30705">
                  <c:v>420.40600000000001</c:v>
                </c:pt>
                <c:pt idx="30706">
                  <c:v>420.40600000000001</c:v>
                </c:pt>
                <c:pt idx="30707">
                  <c:v>420.40600000000001</c:v>
                </c:pt>
                <c:pt idx="30708">
                  <c:v>420.40600000000001</c:v>
                </c:pt>
                <c:pt idx="30709">
                  <c:v>420.40600000000001</c:v>
                </c:pt>
                <c:pt idx="30710">
                  <c:v>420.40600000000001</c:v>
                </c:pt>
                <c:pt idx="30711">
                  <c:v>420.40600000000001</c:v>
                </c:pt>
                <c:pt idx="30712">
                  <c:v>420.40600000000001</c:v>
                </c:pt>
                <c:pt idx="30713">
                  <c:v>420.40600000000001</c:v>
                </c:pt>
                <c:pt idx="30714">
                  <c:v>420.40600000000001</c:v>
                </c:pt>
                <c:pt idx="30715">
                  <c:v>420.40600000000001</c:v>
                </c:pt>
                <c:pt idx="30716">
                  <c:v>420.40600000000001</c:v>
                </c:pt>
                <c:pt idx="30717">
                  <c:v>420.40600000000001</c:v>
                </c:pt>
                <c:pt idx="30718">
                  <c:v>420.40600000000001</c:v>
                </c:pt>
                <c:pt idx="30719">
                  <c:v>420.40600000000001</c:v>
                </c:pt>
                <c:pt idx="30720">
                  <c:v>420.40600000000001</c:v>
                </c:pt>
                <c:pt idx="30721">
                  <c:v>420.40600000000001</c:v>
                </c:pt>
                <c:pt idx="30722">
                  <c:v>420.40600000000001</c:v>
                </c:pt>
                <c:pt idx="30723">
                  <c:v>420.40600000000001</c:v>
                </c:pt>
                <c:pt idx="30724">
                  <c:v>420.40600000000001</c:v>
                </c:pt>
                <c:pt idx="30725">
                  <c:v>420.40600000000001</c:v>
                </c:pt>
                <c:pt idx="30726">
                  <c:v>420.40600000000001</c:v>
                </c:pt>
                <c:pt idx="30727">
                  <c:v>420.40600000000001</c:v>
                </c:pt>
                <c:pt idx="30728">
                  <c:v>420.40600000000001</c:v>
                </c:pt>
                <c:pt idx="30729">
                  <c:v>420.40600000000001</c:v>
                </c:pt>
                <c:pt idx="30730">
                  <c:v>420.40600000000001</c:v>
                </c:pt>
                <c:pt idx="30731">
                  <c:v>420.40600000000001</c:v>
                </c:pt>
                <c:pt idx="30732">
                  <c:v>420.40600000000001</c:v>
                </c:pt>
                <c:pt idx="30733">
                  <c:v>420.40600000000001</c:v>
                </c:pt>
                <c:pt idx="30734">
                  <c:v>420.40600000000001</c:v>
                </c:pt>
                <c:pt idx="30735">
                  <c:v>420.40600000000001</c:v>
                </c:pt>
                <c:pt idx="30736">
                  <c:v>420.40600000000001</c:v>
                </c:pt>
                <c:pt idx="30737">
                  <c:v>420.40600000000001</c:v>
                </c:pt>
                <c:pt idx="30738">
                  <c:v>420.40600000000001</c:v>
                </c:pt>
                <c:pt idx="30739">
                  <c:v>420.40600000000001</c:v>
                </c:pt>
                <c:pt idx="30740">
                  <c:v>420.40600000000001</c:v>
                </c:pt>
                <c:pt idx="30741">
                  <c:v>420.40600000000001</c:v>
                </c:pt>
                <c:pt idx="30742">
                  <c:v>420.40600000000001</c:v>
                </c:pt>
                <c:pt idx="30743">
                  <c:v>420.40600000000001</c:v>
                </c:pt>
                <c:pt idx="30744">
                  <c:v>420.40600000000001</c:v>
                </c:pt>
                <c:pt idx="30745">
                  <c:v>420.40600000000001</c:v>
                </c:pt>
                <c:pt idx="30746">
                  <c:v>420.40600000000001</c:v>
                </c:pt>
                <c:pt idx="30747">
                  <c:v>420.40600000000001</c:v>
                </c:pt>
                <c:pt idx="30748">
                  <c:v>420.40600000000001</c:v>
                </c:pt>
                <c:pt idx="30749">
                  <c:v>420.40600000000001</c:v>
                </c:pt>
                <c:pt idx="30750">
                  <c:v>420.40600000000001</c:v>
                </c:pt>
                <c:pt idx="30751">
                  <c:v>420.40600000000001</c:v>
                </c:pt>
                <c:pt idx="30752">
                  <c:v>420.40600000000001</c:v>
                </c:pt>
                <c:pt idx="30753">
                  <c:v>420.40600000000001</c:v>
                </c:pt>
                <c:pt idx="30754">
                  <c:v>420.40600000000001</c:v>
                </c:pt>
                <c:pt idx="30755">
                  <c:v>420.40600000000001</c:v>
                </c:pt>
                <c:pt idx="30756">
                  <c:v>420.40600000000001</c:v>
                </c:pt>
                <c:pt idx="30757">
                  <c:v>420.40600000000001</c:v>
                </c:pt>
                <c:pt idx="30758">
                  <c:v>420.40600000000001</c:v>
                </c:pt>
                <c:pt idx="30759">
                  <c:v>420.40600000000001</c:v>
                </c:pt>
                <c:pt idx="30760">
                  <c:v>420.40600000000001</c:v>
                </c:pt>
                <c:pt idx="30761">
                  <c:v>420.40600000000001</c:v>
                </c:pt>
                <c:pt idx="30762">
                  <c:v>420.40600000000001</c:v>
                </c:pt>
                <c:pt idx="30763">
                  <c:v>420.40600000000001</c:v>
                </c:pt>
                <c:pt idx="30764">
                  <c:v>420.40600000000001</c:v>
                </c:pt>
                <c:pt idx="30765">
                  <c:v>420.40600000000001</c:v>
                </c:pt>
                <c:pt idx="30766">
                  <c:v>420.40600000000001</c:v>
                </c:pt>
                <c:pt idx="30767">
                  <c:v>420.40600000000001</c:v>
                </c:pt>
                <c:pt idx="30768">
                  <c:v>420.40600000000001</c:v>
                </c:pt>
                <c:pt idx="30769">
                  <c:v>420.40600000000001</c:v>
                </c:pt>
                <c:pt idx="30770">
                  <c:v>420.40600000000001</c:v>
                </c:pt>
                <c:pt idx="30771">
                  <c:v>420.40600000000001</c:v>
                </c:pt>
                <c:pt idx="30772">
                  <c:v>420.40600000000001</c:v>
                </c:pt>
                <c:pt idx="30773">
                  <c:v>420.40600000000001</c:v>
                </c:pt>
                <c:pt idx="30774">
                  <c:v>420.40600000000001</c:v>
                </c:pt>
                <c:pt idx="30775">
                  <c:v>420.40600000000001</c:v>
                </c:pt>
                <c:pt idx="30776">
                  <c:v>420.40600000000001</c:v>
                </c:pt>
                <c:pt idx="30777">
                  <c:v>420.40600000000001</c:v>
                </c:pt>
                <c:pt idx="30778">
                  <c:v>420.40600000000001</c:v>
                </c:pt>
                <c:pt idx="30779">
                  <c:v>420.40600000000001</c:v>
                </c:pt>
                <c:pt idx="30780">
                  <c:v>420.40600000000001</c:v>
                </c:pt>
                <c:pt idx="30781">
                  <c:v>420.40600000000001</c:v>
                </c:pt>
                <c:pt idx="30782">
                  <c:v>420.40600000000001</c:v>
                </c:pt>
                <c:pt idx="30783">
                  <c:v>420.40600000000001</c:v>
                </c:pt>
                <c:pt idx="30784">
                  <c:v>420.40600000000001</c:v>
                </c:pt>
                <c:pt idx="30785">
                  <c:v>420.40600000000001</c:v>
                </c:pt>
                <c:pt idx="30786">
                  <c:v>420.40600000000001</c:v>
                </c:pt>
                <c:pt idx="30787">
                  <c:v>420.40600000000001</c:v>
                </c:pt>
                <c:pt idx="30788">
                  <c:v>420.40600000000001</c:v>
                </c:pt>
                <c:pt idx="30789">
                  <c:v>420.40600000000001</c:v>
                </c:pt>
                <c:pt idx="30790">
                  <c:v>420.40600000000001</c:v>
                </c:pt>
                <c:pt idx="30791">
                  <c:v>420.40600000000001</c:v>
                </c:pt>
                <c:pt idx="30792">
                  <c:v>420.40600000000001</c:v>
                </c:pt>
                <c:pt idx="30793">
                  <c:v>420.40600000000001</c:v>
                </c:pt>
                <c:pt idx="30794">
                  <c:v>420.40600000000001</c:v>
                </c:pt>
                <c:pt idx="30795">
                  <c:v>420.40600000000001</c:v>
                </c:pt>
                <c:pt idx="30796">
                  <c:v>420.40600000000001</c:v>
                </c:pt>
                <c:pt idx="30797">
                  <c:v>420.40600000000001</c:v>
                </c:pt>
                <c:pt idx="30798">
                  <c:v>420.40600000000001</c:v>
                </c:pt>
                <c:pt idx="30799">
                  <c:v>420.40600000000001</c:v>
                </c:pt>
                <c:pt idx="30800">
                  <c:v>420.40600000000001</c:v>
                </c:pt>
                <c:pt idx="30801">
                  <c:v>420.40600000000001</c:v>
                </c:pt>
                <c:pt idx="30802">
                  <c:v>420.40600000000001</c:v>
                </c:pt>
                <c:pt idx="30803">
                  <c:v>420.40600000000001</c:v>
                </c:pt>
                <c:pt idx="30804">
                  <c:v>420.40600000000001</c:v>
                </c:pt>
                <c:pt idx="30805">
                  <c:v>420.40600000000001</c:v>
                </c:pt>
                <c:pt idx="30806">
                  <c:v>420.40600000000001</c:v>
                </c:pt>
                <c:pt idx="30807">
                  <c:v>420.40600000000001</c:v>
                </c:pt>
                <c:pt idx="30808">
                  <c:v>420.40600000000001</c:v>
                </c:pt>
                <c:pt idx="30809">
                  <c:v>420.40600000000001</c:v>
                </c:pt>
                <c:pt idx="30810">
                  <c:v>420.40600000000001</c:v>
                </c:pt>
                <c:pt idx="30811">
                  <c:v>420.40600000000001</c:v>
                </c:pt>
                <c:pt idx="30812">
                  <c:v>420.40600000000001</c:v>
                </c:pt>
                <c:pt idx="30813">
                  <c:v>420.40600000000001</c:v>
                </c:pt>
                <c:pt idx="30814">
                  <c:v>420.40600000000001</c:v>
                </c:pt>
                <c:pt idx="30815">
                  <c:v>420.40600000000001</c:v>
                </c:pt>
                <c:pt idx="30816">
                  <c:v>420.40600000000001</c:v>
                </c:pt>
                <c:pt idx="30817">
                  <c:v>420.40600000000001</c:v>
                </c:pt>
                <c:pt idx="30818">
                  <c:v>420.40600000000001</c:v>
                </c:pt>
                <c:pt idx="30819">
                  <c:v>420.40600000000001</c:v>
                </c:pt>
                <c:pt idx="30820">
                  <c:v>420.40600000000001</c:v>
                </c:pt>
                <c:pt idx="30821">
                  <c:v>420.40600000000001</c:v>
                </c:pt>
                <c:pt idx="30822">
                  <c:v>420.40600000000001</c:v>
                </c:pt>
                <c:pt idx="30823">
                  <c:v>420.40600000000001</c:v>
                </c:pt>
                <c:pt idx="30824">
                  <c:v>420.40600000000001</c:v>
                </c:pt>
                <c:pt idx="30825">
                  <c:v>420.40600000000001</c:v>
                </c:pt>
                <c:pt idx="30826">
                  <c:v>420.40600000000001</c:v>
                </c:pt>
                <c:pt idx="30827">
                  <c:v>420.40600000000001</c:v>
                </c:pt>
                <c:pt idx="30828">
                  <c:v>420.40600000000001</c:v>
                </c:pt>
                <c:pt idx="30829">
                  <c:v>420.40600000000001</c:v>
                </c:pt>
                <c:pt idx="30830">
                  <c:v>420.40600000000001</c:v>
                </c:pt>
                <c:pt idx="30831">
                  <c:v>420.40600000000001</c:v>
                </c:pt>
                <c:pt idx="30832">
                  <c:v>420.40600000000001</c:v>
                </c:pt>
                <c:pt idx="30833">
                  <c:v>420.40600000000001</c:v>
                </c:pt>
                <c:pt idx="30834">
                  <c:v>420.40600000000001</c:v>
                </c:pt>
                <c:pt idx="30835">
                  <c:v>420.40600000000001</c:v>
                </c:pt>
                <c:pt idx="30836">
                  <c:v>420.40600000000001</c:v>
                </c:pt>
                <c:pt idx="30837">
                  <c:v>420.40600000000001</c:v>
                </c:pt>
                <c:pt idx="30838">
                  <c:v>420.40600000000001</c:v>
                </c:pt>
                <c:pt idx="30839">
                  <c:v>420.40600000000001</c:v>
                </c:pt>
                <c:pt idx="30840">
                  <c:v>420.40600000000001</c:v>
                </c:pt>
                <c:pt idx="30841">
                  <c:v>420.40600000000001</c:v>
                </c:pt>
                <c:pt idx="30842">
                  <c:v>420.40600000000001</c:v>
                </c:pt>
                <c:pt idx="30843">
                  <c:v>420.40600000000001</c:v>
                </c:pt>
                <c:pt idx="30844">
                  <c:v>420.40600000000001</c:v>
                </c:pt>
                <c:pt idx="30845">
                  <c:v>420.40600000000001</c:v>
                </c:pt>
                <c:pt idx="30846">
                  <c:v>420.40600000000001</c:v>
                </c:pt>
                <c:pt idx="30847">
                  <c:v>420.40600000000001</c:v>
                </c:pt>
                <c:pt idx="30848">
                  <c:v>420.40600000000001</c:v>
                </c:pt>
                <c:pt idx="30849">
                  <c:v>420.40600000000001</c:v>
                </c:pt>
                <c:pt idx="30850">
                  <c:v>420.40600000000001</c:v>
                </c:pt>
                <c:pt idx="30851">
                  <c:v>420.40600000000001</c:v>
                </c:pt>
                <c:pt idx="30852">
                  <c:v>420.40600000000001</c:v>
                </c:pt>
                <c:pt idx="30853">
                  <c:v>420.40600000000001</c:v>
                </c:pt>
                <c:pt idx="30854">
                  <c:v>420.40600000000001</c:v>
                </c:pt>
                <c:pt idx="30855">
                  <c:v>420.40600000000001</c:v>
                </c:pt>
                <c:pt idx="30856">
                  <c:v>420.40600000000001</c:v>
                </c:pt>
                <c:pt idx="30857">
                  <c:v>420.40600000000001</c:v>
                </c:pt>
                <c:pt idx="30858">
                  <c:v>420.40600000000001</c:v>
                </c:pt>
                <c:pt idx="30859">
                  <c:v>420.40600000000001</c:v>
                </c:pt>
                <c:pt idx="30860">
                  <c:v>420.40600000000001</c:v>
                </c:pt>
                <c:pt idx="30861">
                  <c:v>420.40600000000001</c:v>
                </c:pt>
                <c:pt idx="30862">
                  <c:v>420.40600000000001</c:v>
                </c:pt>
                <c:pt idx="30863">
                  <c:v>420.40600000000001</c:v>
                </c:pt>
                <c:pt idx="30864">
                  <c:v>420.40600000000001</c:v>
                </c:pt>
                <c:pt idx="30865">
                  <c:v>420.40600000000001</c:v>
                </c:pt>
                <c:pt idx="30866">
                  <c:v>420.40600000000001</c:v>
                </c:pt>
                <c:pt idx="30867">
                  <c:v>420.40600000000001</c:v>
                </c:pt>
                <c:pt idx="30868">
                  <c:v>420.40600000000001</c:v>
                </c:pt>
                <c:pt idx="30869">
                  <c:v>420.40600000000001</c:v>
                </c:pt>
                <c:pt idx="30870">
                  <c:v>420.40600000000001</c:v>
                </c:pt>
                <c:pt idx="30871">
                  <c:v>420.40600000000001</c:v>
                </c:pt>
                <c:pt idx="30872">
                  <c:v>420.40600000000001</c:v>
                </c:pt>
                <c:pt idx="30873">
                  <c:v>420.40600000000001</c:v>
                </c:pt>
                <c:pt idx="30874">
                  <c:v>420.40600000000001</c:v>
                </c:pt>
                <c:pt idx="30875">
                  <c:v>420.40600000000001</c:v>
                </c:pt>
                <c:pt idx="30876">
                  <c:v>420.40600000000001</c:v>
                </c:pt>
                <c:pt idx="30877">
                  <c:v>420.40600000000001</c:v>
                </c:pt>
                <c:pt idx="30878">
                  <c:v>420.40600000000001</c:v>
                </c:pt>
                <c:pt idx="30879">
                  <c:v>420.40600000000001</c:v>
                </c:pt>
                <c:pt idx="30880">
                  <c:v>420.40600000000001</c:v>
                </c:pt>
                <c:pt idx="30881">
                  <c:v>420.40600000000001</c:v>
                </c:pt>
                <c:pt idx="30882">
                  <c:v>420.40600000000001</c:v>
                </c:pt>
                <c:pt idx="30883">
                  <c:v>420.40600000000001</c:v>
                </c:pt>
                <c:pt idx="30884">
                  <c:v>420.40600000000001</c:v>
                </c:pt>
                <c:pt idx="30885">
                  <c:v>420.40600000000001</c:v>
                </c:pt>
                <c:pt idx="30886">
                  <c:v>420.40600000000001</c:v>
                </c:pt>
                <c:pt idx="30887">
                  <c:v>420.40600000000001</c:v>
                </c:pt>
                <c:pt idx="30888">
                  <c:v>420.40600000000001</c:v>
                </c:pt>
                <c:pt idx="30889">
                  <c:v>420.40600000000001</c:v>
                </c:pt>
                <c:pt idx="30890">
                  <c:v>420.40600000000001</c:v>
                </c:pt>
                <c:pt idx="30891">
                  <c:v>420.40600000000001</c:v>
                </c:pt>
                <c:pt idx="30892">
                  <c:v>420.40600000000001</c:v>
                </c:pt>
                <c:pt idx="30893">
                  <c:v>420.40600000000001</c:v>
                </c:pt>
                <c:pt idx="30894">
                  <c:v>420.40600000000001</c:v>
                </c:pt>
                <c:pt idx="30895">
                  <c:v>420.40600000000001</c:v>
                </c:pt>
                <c:pt idx="30896">
                  <c:v>420.40600000000001</c:v>
                </c:pt>
                <c:pt idx="30897">
                  <c:v>420.40600000000001</c:v>
                </c:pt>
                <c:pt idx="30898">
                  <c:v>420.40600000000001</c:v>
                </c:pt>
                <c:pt idx="30899">
                  <c:v>420.40600000000001</c:v>
                </c:pt>
                <c:pt idx="30900">
                  <c:v>420.40600000000001</c:v>
                </c:pt>
                <c:pt idx="30901">
                  <c:v>420.40600000000001</c:v>
                </c:pt>
                <c:pt idx="30902">
                  <c:v>420.40600000000001</c:v>
                </c:pt>
                <c:pt idx="30903">
                  <c:v>420.40600000000001</c:v>
                </c:pt>
                <c:pt idx="30904">
                  <c:v>420.40600000000001</c:v>
                </c:pt>
                <c:pt idx="30905">
                  <c:v>420.40600000000001</c:v>
                </c:pt>
                <c:pt idx="30906">
                  <c:v>420.40600000000001</c:v>
                </c:pt>
                <c:pt idx="30907">
                  <c:v>420.40600000000001</c:v>
                </c:pt>
                <c:pt idx="30908">
                  <c:v>420.40600000000001</c:v>
                </c:pt>
                <c:pt idx="30909">
                  <c:v>420.40600000000001</c:v>
                </c:pt>
                <c:pt idx="30910">
                  <c:v>420.40600000000001</c:v>
                </c:pt>
                <c:pt idx="30911">
                  <c:v>420.40600000000001</c:v>
                </c:pt>
                <c:pt idx="30912">
                  <c:v>420.40600000000001</c:v>
                </c:pt>
                <c:pt idx="30913">
                  <c:v>420.40600000000001</c:v>
                </c:pt>
                <c:pt idx="30914">
                  <c:v>420.40600000000001</c:v>
                </c:pt>
                <c:pt idx="30915">
                  <c:v>420.40600000000001</c:v>
                </c:pt>
                <c:pt idx="30916">
                  <c:v>420.40600000000001</c:v>
                </c:pt>
                <c:pt idx="30917">
                  <c:v>420.40600000000001</c:v>
                </c:pt>
                <c:pt idx="30918">
                  <c:v>420.40600000000001</c:v>
                </c:pt>
                <c:pt idx="30919">
                  <c:v>420.40600000000001</c:v>
                </c:pt>
                <c:pt idx="30920">
                  <c:v>420.40600000000001</c:v>
                </c:pt>
                <c:pt idx="30921">
                  <c:v>420.40600000000001</c:v>
                </c:pt>
                <c:pt idx="30922">
                  <c:v>420.40600000000001</c:v>
                </c:pt>
                <c:pt idx="30923">
                  <c:v>420.40600000000001</c:v>
                </c:pt>
                <c:pt idx="30924">
                  <c:v>420.40600000000001</c:v>
                </c:pt>
                <c:pt idx="30925">
                  <c:v>420.40600000000001</c:v>
                </c:pt>
                <c:pt idx="30926">
                  <c:v>420.40600000000001</c:v>
                </c:pt>
                <c:pt idx="30927">
                  <c:v>420.40600000000001</c:v>
                </c:pt>
                <c:pt idx="30928">
                  <c:v>420.40600000000001</c:v>
                </c:pt>
                <c:pt idx="30929">
                  <c:v>420.40600000000001</c:v>
                </c:pt>
                <c:pt idx="30930">
                  <c:v>420.40600000000001</c:v>
                </c:pt>
                <c:pt idx="30931">
                  <c:v>420.40600000000001</c:v>
                </c:pt>
                <c:pt idx="30932">
                  <c:v>420.40600000000001</c:v>
                </c:pt>
                <c:pt idx="30933">
                  <c:v>420.40600000000001</c:v>
                </c:pt>
                <c:pt idx="30934">
                  <c:v>420.40600000000001</c:v>
                </c:pt>
                <c:pt idx="30935">
                  <c:v>420.40600000000001</c:v>
                </c:pt>
                <c:pt idx="30936">
                  <c:v>420.40600000000001</c:v>
                </c:pt>
                <c:pt idx="30937">
                  <c:v>420.40600000000001</c:v>
                </c:pt>
                <c:pt idx="30938">
                  <c:v>420.40600000000001</c:v>
                </c:pt>
                <c:pt idx="30939">
                  <c:v>420.40600000000001</c:v>
                </c:pt>
                <c:pt idx="30940">
                  <c:v>420.40600000000001</c:v>
                </c:pt>
                <c:pt idx="30941">
                  <c:v>420.40600000000001</c:v>
                </c:pt>
                <c:pt idx="30942">
                  <c:v>420.40600000000001</c:v>
                </c:pt>
                <c:pt idx="30943">
                  <c:v>420.40600000000001</c:v>
                </c:pt>
                <c:pt idx="30944">
                  <c:v>420.40600000000001</c:v>
                </c:pt>
                <c:pt idx="30945">
                  <c:v>420.40600000000001</c:v>
                </c:pt>
                <c:pt idx="30946">
                  <c:v>420.40600000000001</c:v>
                </c:pt>
                <c:pt idx="30947">
                  <c:v>420.40600000000001</c:v>
                </c:pt>
                <c:pt idx="30948">
                  <c:v>420.40600000000001</c:v>
                </c:pt>
                <c:pt idx="30949">
                  <c:v>420.40600000000001</c:v>
                </c:pt>
                <c:pt idx="30950">
                  <c:v>420.40600000000001</c:v>
                </c:pt>
                <c:pt idx="30951">
                  <c:v>420.40600000000001</c:v>
                </c:pt>
                <c:pt idx="30952">
                  <c:v>420.40600000000001</c:v>
                </c:pt>
                <c:pt idx="30953">
                  <c:v>420.40600000000001</c:v>
                </c:pt>
                <c:pt idx="30954">
                  <c:v>420.40600000000001</c:v>
                </c:pt>
                <c:pt idx="30955">
                  <c:v>420.40600000000001</c:v>
                </c:pt>
                <c:pt idx="30956">
                  <c:v>420.40600000000001</c:v>
                </c:pt>
                <c:pt idx="30957">
                  <c:v>420.40600000000001</c:v>
                </c:pt>
                <c:pt idx="30958">
                  <c:v>420.40600000000001</c:v>
                </c:pt>
                <c:pt idx="30959">
                  <c:v>420.40600000000001</c:v>
                </c:pt>
                <c:pt idx="30960">
                  <c:v>420.40600000000001</c:v>
                </c:pt>
                <c:pt idx="30961">
                  <c:v>420.40600000000001</c:v>
                </c:pt>
                <c:pt idx="30962">
                  <c:v>420.40600000000001</c:v>
                </c:pt>
                <c:pt idx="30963">
                  <c:v>420.40600000000001</c:v>
                </c:pt>
                <c:pt idx="30964">
                  <c:v>420.40600000000001</c:v>
                </c:pt>
                <c:pt idx="30965">
                  <c:v>420.40600000000001</c:v>
                </c:pt>
                <c:pt idx="30966">
                  <c:v>420.40600000000001</c:v>
                </c:pt>
                <c:pt idx="30967">
                  <c:v>420.40600000000001</c:v>
                </c:pt>
                <c:pt idx="30968">
                  <c:v>420.40600000000001</c:v>
                </c:pt>
                <c:pt idx="30969">
                  <c:v>420.40600000000001</c:v>
                </c:pt>
                <c:pt idx="30970">
                  <c:v>420.40600000000001</c:v>
                </c:pt>
                <c:pt idx="30971">
                  <c:v>420.40600000000001</c:v>
                </c:pt>
                <c:pt idx="30972">
                  <c:v>420.40600000000001</c:v>
                </c:pt>
                <c:pt idx="30973">
                  <c:v>420.40600000000001</c:v>
                </c:pt>
                <c:pt idx="30974">
                  <c:v>420.40600000000001</c:v>
                </c:pt>
                <c:pt idx="30975">
                  <c:v>420.40600000000001</c:v>
                </c:pt>
                <c:pt idx="30976">
                  <c:v>420.40600000000001</c:v>
                </c:pt>
                <c:pt idx="30977">
                  <c:v>420.40600000000001</c:v>
                </c:pt>
                <c:pt idx="30978">
                  <c:v>420.40600000000001</c:v>
                </c:pt>
                <c:pt idx="30979">
                  <c:v>420.40600000000001</c:v>
                </c:pt>
                <c:pt idx="30980">
                  <c:v>420.40600000000001</c:v>
                </c:pt>
                <c:pt idx="30981">
                  <c:v>420.40600000000001</c:v>
                </c:pt>
                <c:pt idx="30982">
                  <c:v>420.40600000000001</c:v>
                </c:pt>
                <c:pt idx="30983">
                  <c:v>420.40600000000001</c:v>
                </c:pt>
                <c:pt idx="30984">
                  <c:v>420.40600000000001</c:v>
                </c:pt>
                <c:pt idx="30985">
                  <c:v>420.40600000000001</c:v>
                </c:pt>
                <c:pt idx="30986">
                  <c:v>420.40600000000001</c:v>
                </c:pt>
                <c:pt idx="30987">
                  <c:v>420.40600000000001</c:v>
                </c:pt>
                <c:pt idx="30988">
                  <c:v>420.40600000000001</c:v>
                </c:pt>
                <c:pt idx="30989">
                  <c:v>420.40600000000001</c:v>
                </c:pt>
                <c:pt idx="30990">
                  <c:v>420.40600000000001</c:v>
                </c:pt>
                <c:pt idx="30991">
                  <c:v>420.40600000000001</c:v>
                </c:pt>
                <c:pt idx="30992">
                  <c:v>420.40600000000001</c:v>
                </c:pt>
                <c:pt idx="30993">
                  <c:v>420.40600000000001</c:v>
                </c:pt>
                <c:pt idx="30994">
                  <c:v>420.40600000000001</c:v>
                </c:pt>
                <c:pt idx="30995">
                  <c:v>420.40600000000001</c:v>
                </c:pt>
                <c:pt idx="30996">
                  <c:v>420.40600000000001</c:v>
                </c:pt>
                <c:pt idx="30997">
                  <c:v>420.40600000000001</c:v>
                </c:pt>
                <c:pt idx="30998">
                  <c:v>420.40600000000001</c:v>
                </c:pt>
                <c:pt idx="30999">
                  <c:v>420.40600000000001</c:v>
                </c:pt>
                <c:pt idx="31000">
                  <c:v>420.40600000000001</c:v>
                </c:pt>
                <c:pt idx="31001">
                  <c:v>420.40600000000001</c:v>
                </c:pt>
                <c:pt idx="31002">
                  <c:v>420.40600000000001</c:v>
                </c:pt>
                <c:pt idx="31003">
                  <c:v>420.40600000000001</c:v>
                </c:pt>
                <c:pt idx="31004">
                  <c:v>420.40600000000001</c:v>
                </c:pt>
                <c:pt idx="31005">
                  <c:v>420.40600000000001</c:v>
                </c:pt>
                <c:pt idx="31006">
                  <c:v>420.40600000000001</c:v>
                </c:pt>
                <c:pt idx="31007">
                  <c:v>420.40600000000001</c:v>
                </c:pt>
                <c:pt idx="31008">
                  <c:v>420.40600000000001</c:v>
                </c:pt>
                <c:pt idx="31009">
                  <c:v>420.40600000000001</c:v>
                </c:pt>
                <c:pt idx="31010">
                  <c:v>420.40600000000001</c:v>
                </c:pt>
                <c:pt idx="31011">
                  <c:v>420.40600000000001</c:v>
                </c:pt>
                <c:pt idx="31012">
                  <c:v>420.40600000000001</c:v>
                </c:pt>
                <c:pt idx="31013">
                  <c:v>420.40600000000001</c:v>
                </c:pt>
                <c:pt idx="31014">
                  <c:v>420.40600000000001</c:v>
                </c:pt>
                <c:pt idx="31015">
                  <c:v>420.40600000000001</c:v>
                </c:pt>
                <c:pt idx="31016">
                  <c:v>420.40600000000001</c:v>
                </c:pt>
                <c:pt idx="31017">
                  <c:v>420.40600000000001</c:v>
                </c:pt>
                <c:pt idx="31018">
                  <c:v>420.40600000000001</c:v>
                </c:pt>
                <c:pt idx="31019">
                  <c:v>420.40600000000001</c:v>
                </c:pt>
                <c:pt idx="31020">
                  <c:v>420.40600000000001</c:v>
                </c:pt>
                <c:pt idx="31021">
                  <c:v>420.40600000000001</c:v>
                </c:pt>
                <c:pt idx="31022">
                  <c:v>420.40600000000001</c:v>
                </c:pt>
                <c:pt idx="31023">
                  <c:v>420.40600000000001</c:v>
                </c:pt>
                <c:pt idx="31024">
                  <c:v>420.40600000000001</c:v>
                </c:pt>
                <c:pt idx="31025">
                  <c:v>420.40600000000001</c:v>
                </c:pt>
                <c:pt idx="31026">
                  <c:v>420.40600000000001</c:v>
                </c:pt>
                <c:pt idx="31027">
                  <c:v>420.40600000000001</c:v>
                </c:pt>
                <c:pt idx="31028">
                  <c:v>420.40600000000001</c:v>
                </c:pt>
                <c:pt idx="31029">
                  <c:v>420.40600000000001</c:v>
                </c:pt>
                <c:pt idx="31030">
                  <c:v>420.40600000000001</c:v>
                </c:pt>
                <c:pt idx="31031">
                  <c:v>420.40600000000001</c:v>
                </c:pt>
                <c:pt idx="31032">
                  <c:v>420.40600000000001</c:v>
                </c:pt>
                <c:pt idx="31033">
                  <c:v>420.40600000000001</c:v>
                </c:pt>
                <c:pt idx="31034">
                  <c:v>420.40600000000001</c:v>
                </c:pt>
                <c:pt idx="31035">
                  <c:v>420.40600000000001</c:v>
                </c:pt>
                <c:pt idx="31036">
                  <c:v>420.40600000000001</c:v>
                </c:pt>
                <c:pt idx="31037">
                  <c:v>420.40600000000001</c:v>
                </c:pt>
                <c:pt idx="31038">
                  <c:v>420.40600000000001</c:v>
                </c:pt>
                <c:pt idx="31039">
                  <c:v>420.40600000000001</c:v>
                </c:pt>
                <c:pt idx="31040">
                  <c:v>420.40600000000001</c:v>
                </c:pt>
                <c:pt idx="31041">
                  <c:v>420.40600000000001</c:v>
                </c:pt>
                <c:pt idx="31042">
                  <c:v>420.40600000000001</c:v>
                </c:pt>
                <c:pt idx="31043">
                  <c:v>420.40600000000001</c:v>
                </c:pt>
                <c:pt idx="31044">
                  <c:v>420.40600000000001</c:v>
                </c:pt>
                <c:pt idx="31045">
                  <c:v>420.40600000000001</c:v>
                </c:pt>
                <c:pt idx="31046">
                  <c:v>420.40600000000001</c:v>
                </c:pt>
                <c:pt idx="31047">
                  <c:v>420.40600000000001</c:v>
                </c:pt>
                <c:pt idx="31048">
                  <c:v>420.40600000000001</c:v>
                </c:pt>
                <c:pt idx="31049">
                  <c:v>420.40600000000001</c:v>
                </c:pt>
                <c:pt idx="31050">
                  <c:v>420.40600000000001</c:v>
                </c:pt>
                <c:pt idx="31051">
                  <c:v>420.40600000000001</c:v>
                </c:pt>
                <c:pt idx="31052">
                  <c:v>420.40600000000001</c:v>
                </c:pt>
                <c:pt idx="31053">
                  <c:v>420.40600000000001</c:v>
                </c:pt>
                <c:pt idx="31054">
                  <c:v>420.40600000000001</c:v>
                </c:pt>
                <c:pt idx="31055">
                  <c:v>420.40600000000001</c:v>
                </c:pt>
                <c:pt idx="31056">
                  <c:v>420.40600000000001</c:v>
                </c:pt>
                <c:pt idx="31057">
                  <c:v>420.40600000000001</c:v>
                </c:pt>
                <c:pt idx="31058">
                  <c:v>420.40600000000001</c:v>
                </c:pt>
                <c:pt idx="31059">
                  <c:v>420.40600000000001</c:v>
                </c:pt>
                <c:pt idx="31060">
                  <c:v>420.40600000000001</c:v>
                </c:pt>
                <c:pt idx="31061">
                  <c:v>420.40600000000001</c:v>
                </c:pt>
                <c:pt idx="31062">
                  <c:v>420.40600000000001</c:v>
                </c:pt>
                <c:pt idx="31063">
                  <c:v>420.40600000000001</c:v>
                </c:pt>
                <c:pt idx="31064">
                  <c:v>420.40600000000001</c:v>
                </c:pt>
                <c:pt idx="31065">
                  <c:v>420.40600000000001</c:v>
                </c:pt>
                <c:pt idx="31066">
                  <c:v>420.40600000000001</c:v>
                </c:pt>
                <c:pt idx="31067">
                  <c:v>420.40600000000001</c:v>
                </c:pt>
                <c:pt idx="31068">
                  <c:v>420.40600000000001</c:v>
                </c:pt>
                <c:pt idx="31069">
                  <c:v>420.40600000000001</c:v>
                </c:pt>
                <c:pt idx="31070">
                  <c:v>420.40600000000001</c:v>
                </c:pt>
                <c:pt idx="31071">
                  <c:v>420.40600000000001</c:v>
                </c:pt>
                <c:pt idx="31072">
                  <c:v>420.40600000000001</c:v>
                </c:pt>
                <c:pt idx="31073">
                  <c:v>420.40600000000001</c:v>
                </c:pt>
                <c:pt idx="31074">
                  <c:v>420.40600000000001</c:v>
                </c:pt>
                <c:pt idx="31075">
                  <c:v>420.40600000000001</c:v>
                </c:pt>
                <c:pt idx="31076">
                  <c:v>420.40600000000001</c:v>
                </c:pt>
                <c:pt idx="31077">
                  <c:v>420.40600000000001</c:v>
                </c:pt>
                <c:pt idx="31078">
                  <c:v>420.40600000000001</c:v>
                </c:pt>
                <c:pt idx="31079">
                  <c:v>420.40600000000001</c:v>
                </c:pt>
                <c:pt idx="31080">
                  <c:v>420.40600000000001</c:v>
                </c:pt>
                <c:pt idx="31081">
                  <c:v>420.40600000000001</c:v>
                </c:pt>
                <c:pt idx="31082">
                  <c:v>420.40600000000001</c:v>
                </c:pt>
                <c:pt idx="31083">
                  <c:v>420.40600000000001</c:v>
                </c:pt>
                <c:pt idx="31084">
                  <c:v>420.40600000000001</c:v>
                </c:pt>
                <c:pt idx="31085">
                  <c:v>420.40600000000001</c:v>
                </c:pt>
                <c:pt idx="31086">
                  <c:v>420.40600000000001</c:v>
                </c:pt>
                <c:pt idx="31087">
                  <c:v>420.40600000000001</c:v>
                </c:pt>
                <c:pt idx="31088">
                  <c:v>420.40600000000001</c:v>
                </c:pt>
                <c:pt idx="31089">
                  <c:v>420.40600000000001</c:v>
                </c:pt>
                <c:pt idx="31090">
                  <c:v>420.40600000000001</c:v>
                </c:pt>
                <c:pt idx="31091">
                  <c:v>420.40600000000001</c:v>
                </c:pt>
                <c:pt idx="31092">
                  <c:v>420.40600000000001</c:v>
                </c:pt>
                <c:pt idx="31093">
                  <c:v>420.40600000000001</c:v>
                </c:pt>
                <c:pt idx="31094">
                  <c:v>420.40600000000001</c:v>
                </c:pt>
                <c:pt idx="31095">
                  <c:v>420.40600000000001</c:v>
                </c:pt>
                <c:pt idx="31096">
                  <c:v>420.40600000000001</c:v>
                </c:pt>
                <c:pt idx="31097">
                  <c:v>420.40600000000001</c:v>
                </c:pt>
                <c:pt idx="31098">
                  <c:v>420.40600000000001</c:v>
                </c:pt>
                <c:pt idx="31099">
                  <c:v>420.40600000000001</c:v>
                </c:pt>
                <c:pt idx="31100">
                  <c:v>420.40600000000001</c:v>
                </c:pt>
                <c:pt idx="31101">
                  <c:v>420.40600000000001</c:v>
                </c:pt>
                <c:pt idx="31102">
                  <c:v>420.40600000000001</c:v>
                </c:pt>
                <c:pt idx="31103">
                  <c:v>420.40600000000001</c:v>
                </c:pt>
                <c:pt idx="31104">
                  <c:v>420.40600000000001</c:v>
                </c:pt>
                <c:pt idx="31105">
                  <c:v>420.40600000000001</c:v>
                </c:pt>
                <c:pt idx="31106">
                  <c:v>420.40600000000001</c:v>
                </c:pt>
                <c:pt idx="31107">
                  <c:v>420.40600000000001</c:v>
                </c:pt>
                <c:pt idx="31108">
                  <c:v>420.40600000000001</c:v>
                </c:pt>
                <c:pt idx="31109">
                  <c:v>420.40600000000001</c:v>
                </c:pt>
                <c:pt idx="31110">
                  <c:v>420.40600000000001</c:v>
                </c:pt>
                <c:pt idx="31111">
                  <c:v>420.40600000000001</c:v>
                </c:pt>
                <c:pt idx="31112">
                  <c:v>420.40600000000001</c:v>
                </c:pt>
                <c:pt idx="31113">
                  <c:v>420.40600000000001</c:v>
                </c:pt>
                <c:pt idx="31114">
                  <c:v>420.40600000000001</c:v>
                </c:pt>
                <c:pt idx="31115">
                  <c:v>420.40600000000001</c:v>
                </c:pt>
                <c:pt idx="31116">
                  <c:v>420.40600000000001</c:v>
                </c:pt>
                <c:pt idx="31117">
                  <c:v>420.40600000000001</c:v>
                </c:pt>
                <c:pt idx="31118">
                  <c:v>420.40600000000001</c:v>
                </c:pt>
                <c:pt idx="31119">
                  <c:v>420.40600000000001</c:v>
                </c:pt>
                <c:pt idx="31120">
                  <c:v>420.40600000000001</c:v>
                </c:pt>
                <c:pt idx="31121">
                  <c:v>420.40600000000001</c:v>
                </c:pt>
                <c:pt idx="31122">
                  <c:v>420.40600000000001</c:v>
                </c:pt>
                <c:pt idx="31123">
                  <c:v>420.40600000000001</c:v>
                </c:pt>
                <c:pt idx="31124">
                  <c:v>420.40600000000001</c:v>
                </c:pt>
                <c:pt idx="31125">
                  <c:v>420.40600000000001</c:v>
                </c:pt>
                <c:pt idx="31126">
                  <c:v>420.40600000000001</c:v>
                </c:pt>
                <c:pt idx="31127">
                  <c:v>420.40600000000001</c:v>
                </c:pt>
                <c:pt idx="31128">
                  <c:v>420.40600000000001</c:v>
                </c:pt>
                <c:pt idx="31129">
                  <c:v>420.40600000000001</c:v>
                </c:pt>
                <c:pt idx="31130">
                  <c:v>420.40600000000001</c:v>
                </c:pt>
                <c:pt idx="31131">
                  <c:v>420.40600000000001</c:v>
                </c:pt>
                <c:pt idx="31132">
                  <c:v>420.40600000000001</c:v>
                </c:pt>
                <c:pt idx="31133">
                  <c:v>420.40600000000001</c:v>
                </c:pt>
                <c:pt idx="31134">
                  <c:v>420.40600000000001</c:v>
                </c:pt>
                <c:pt idx="31135">
                  <c:v>420.40600000000001</c:v>
                </c:pt>
                <c:pt idx="31136">
                  <c:v>420.40600000000001</c:v>
                </c:pt>
                <c:pt idx="31137">
                  <c:v>420.40600000000001</c:v>
                </c:pt>
                <c:pt idx="31138">
                  <c:v>420.40600000000001</c:v>
                </c:pt>
                <c:pt idx="31139">
                  <c:v>420.40600000000001</c:v>
                </c:pt>
                <c:pt idx="31140">
                  <c:v>420.40600000000001</c:v>
                </c:pt>
                <c:pt idx="31141">
                  <c:v>420.40600000000001</c:v>
                </c:pt>
                <c:pt idx="31142">
                  <c:v>420.40600000000001</c:v>
                </c:pt>
                <c:pt idx="31143">
                  <c:v>420.40600000000001</c:v>
                </c:pt>
                <c:pt idx="31144">
                  <c:v>420.40600000000001</c:v>
                </c:pt>
                <c:pt idx="31145">
                  <c:v>420.40600000000001</c:v>
                </c:pt>
                <c:pt idx="31146">
                  <c:v>420.40600000000001</c:v>
                </c:pt>
                <c:pt idx="31147">
                  <c:v>420.40600000000001</c:v>
                </c:pt>
                <c:pt idx="31148">
                  <c:v>420.40600000000001</c:v>
                </c:pt>
                <c:pt idx="31149">
                  <c:v>420.40600000000001</c:v>
                </c:pt>
                <c:pt idx="31150">
                  <c:v>420.40600000000001</c:v>
                </c:pt>
                <c:pt idx="31151">
                  <c:v>420.40600000000001</c:v>
                </c:pt>
                <c:pt idx="31152">
                  <c:v>420.40600000000001</c:v>
                </c:pt>
                <c:pt idx="31153">
                  <c:v>420.40600000000001</c:v>
                </c:pt>
                <c:pt idx="31154">
                  <c:v>420.40600000000001</c:v>
                </c:pt>
                <c:pt idx="31155">
                  <c:v>420.40600000000001</c:v>
                </c:pt>
                <c:pt idx="31156">
                  <c:v>420.40600000000001</c:v>
                </c:pt>
                <c:pt idx="31157">
                  <c:v>420.40600000000001</c:v>
                </c:pt>
                <c:pt idx="31158">
                  <c:v>420.40600000000001</c:v>
                </c:pt>
                <c:pt idx="31159">
                  <c:v>420.40600000000001</c:v>
                </c:pt>
                <c:pt idx="31160">
                  <c:v>420.40600000000001</c:v>
                </c:pt>
                <c:pt idx="31161">
                  <c:v>420.40600000000001</c:v>
                </c:pt>
                <c:pt idx="31162">
                  <c:v>420.40600000000001</c:v>
                </c:pt>
                <c:pt idx="31163">
                  <c:v>420.40600000000001</c:v>
                </c:pt>
                <c:pt idx="31164">
                  <c:v>420.40600000000001</c:v>
                </c:pt>
                <c:pt idx="31165">
                  <c:v>420.40600000000001</c:v>
                </c:pt>
                <c:pt idx="31166">
                  <c:v>420.40600000000001</c:v>
                </c:pt>
                <c:pt idx="31167">
                  <c:v>420.40600000000001</c:v>
                </c:pt>
                <c:pt idx="31168">
                  <c:v>420.40600000000001</c:v>
                </c:pt>
                <c:pt idx="31169">
                  <c:v>420.40600000000001</c:v>
                </c:pt>
                <c:pt idx="31170">
                  <c:v>420.40600000000001</c:v>
                </c:pt>
                <c:pt idx="31171">
                  <c:v>420.40600000000001</c:v>
                </c:pt>
                <c:pt idx="31172">
                  <c:v>420.40600000000001</c:v>
                </c:pt>
                <c:pt idx="31173">
                  <c:v>420.40600000000001</c:v>
                </c:pt>
                <c:pt idx="31174">
                  <c:v>420.40600000000001</c:v>
                </c:pt>
                <c:pt idx="31175">
                  <c:v>420.40600000000001</c:v>
                </c:pt>
                <c:pt idx="31176">
                  <c:v>420.40600000000001</c:v>
                </c:pt>
                <c:pt idx="31177">
                  <c:v>420.40600000000001</c:v>
                </c:pt>
                <c:pt idx="31178">
                  <c:v>420.40600000000001</c:v>
                </c:pt>
                <c:pt idx="31179">
                  <c:v>420.40600000000001</c:v>
                </c:pt>
                <c:pt idx="31180">
                  <c:v>420.40600000000001</c:v>
                </c:pt>
                <c:pt idx="31181">
                  <c:v>420.40600000000001</c:v>
                </c:pt>
                <c:pt idx="31182">
                  <c:v>420.40600000000001</c:v>
                </c:pt>
                <c:pt idx="31183">
                  <c:v>420.40600000000001</c:v>
                </c:pt>
                <c:pt idx="31184">
                  <c:v>420.40600000000001</c:v>
                </c:pt>
                <c:pt idx="31185">
                  <c:v>420.40600000000001</c:v>
                </c:pt>
                <c:pt idx="31186">
                  <c:v>420.40600000000001</c:v>
                </c:pt>
                <c:pt idx="31187">
                  <c:v>420.40600000000001</c:v>
                </c:pt>
                <c:pt idx="31188">
                  <c:v>420.40600000000001</c:v>
                </c:pt>
                <c:pt idx="31189">
                  <c:v>420.40600000000001</c:v>
                </c:pt>
                <c:pt idx="31190">
                  <c:v>420.40600000000001</c:v>
                </c:pt>
                <c:pt idx="31191">
                  <c:v>420.40600000000001</c:v>
                </c:pt>
                <c:pt idx="31192">
                  <c:v>420.40600000000001</c:v>
                </c:pt>
                <c:pt idx="31193">
                  <c:v>420.40600000000001</c:v>
                </c:pt>
                <c:pt idx="31194">
                  <c:v>420.40600000000001</c:v>
                </c:pt>
                <c:pt idx="31195">
                  <c:v>420.40600000000001</c:v>
                </c:pt>
                <c:pt idx="31196">
                  <c:v>420.40600000000001</c:v>
                </c:pt>
                <c:pt idx="31197">
                  <c:v>420.40600000000001</c:v>
                </c:pt>
                <c:pt idx="31198">
                  <c:v>420.40600000000001</c:v>
                </c:pt>
                <c:pt idx="31199">
                  <c:v>420.40600000000001</c:v>
                </c:pt>
                <c:pt idx="31200">
                  <c:v>420.40600000000001</c:v>
                </c:pt>
                <c:pt idx="31201">
                  <c:v>420.40600000000001</c:v>
                </c:pt>
                <c:pt idx="31202">
                  <c:v>420.40600000000001</c:v>
                </c:pt>
                <c:pt idx="31203">
                  <c:v>420.40600000000001</c:v>
                </c:pt>
                <c:pt idx="31204">
                  <c:v>420.40600000000001</c:v>
                </c:pt>
                <c:pt idx="31205">
                  <c:v>420.40600000000001</c:v>
                </c:pt>
                <c:pt idx="31206">
                  <c:v>420.40600000000001</c:v>
                </c:pt>
                <c:pt idx="31207">
                  <c:v>420.40600000000001</c:v>
                </c:pt>
                <c:pt idx="31208">
                  <c:v>420.40600000000001</c:v>
                </c:pt>
                <c:pt idx="31209">
                  <c:v>420.40600000000001</c:v>
                </c:pt>
                <c:pt idx="31210">
                  <c:v>420.40600000000001</c:v>
                </c:pt>
                <c:pt idx="31211">
                  <c:v>420.40600000000001</c:v>
                </c:pt>
                <c:pt idx="31212">
                  <c:v>420.40600000000001</c:v>
                </c:pt>
                <c:pt idx="31213">
                  <c:v>420.40600000000001</c:v>
                </c:pt>
                <c:pt idx="31214">
                  <c:v>420.40600000000001</c:v>
                </c:pt>
                <c:pt idx="31215">
                  <c:v>420.40600000000001</c:v>
                </c:pt>
                <c:pt idx="31216">
                  <c:v>420.40600000000001</c:v>
                </c:pt>
                <c:pt idx="31217">
                  <c:v>420.40600000000001</c:v>
                </c:pt>
                <c:pt idx="31218">
                  <c:v>420.40600000000001</c:v>
                </c:pt>
                <c:pt idx="31219">
                  <c:v>420.40600000000001</c:v>
                </c:pt>
                <c:pt idx="31220">
                  <c:v>420.40600000000001</c:v>
                </c:pt>
                <c:pt idx="31221">
                  <c:v>420.40600000000001</c:v>
                </c:pt>
                <c:pt idx="31222">
                  <c:v>420.40600000000001</c:v>
                </c:pt>
                <c:pt idx="31223">
                  <c:v>420.40600000000001</c:v>
                </c:pt>
                <c:pt idx="31224">
                  <c:v>420.40600000000001</c:v>
                </c:pt>
                <c:pt idx="31225">
                  <c:v>420.40600000000001</c:v>
                </c:pt>
                <c:pt idx="31226">
                  <c:v>420.40600000000001</c:v>
                </c:pt>
                <c:pt idx="31227">
                  <c:v>420.40600000000001</c:v>
                </c:pt>
                <c:pt idx="31228">
                  <c:v>420.40600000000001</c:v>
                </c:pt>
                <c:pt idx="31229">
                  <c:v>420.40600000000001</c:v>
                </c:pt>
                <c:pt idx="31230">
                  <c:v>420.40600000000001</c:v>
                </c:pt>
                <c:pt idx="31231">
                  <c:v>420.40600000000001</c:v>
                </c:pt>
                <c:pt idx="31232">
                  <c:v>420.40600000000001</c:v>
                </c:pt>
                <c:pt idx="31233">
                  <c:v>420.40600000000001</c:v>
                </c:pt>
                <c:pt idx="31234">
                  <c:v>420.40600000000001</c:v>
                </c:pt>
                <c:pt idx="31235">
                  <c:v>420.40600000000001</c:v>
                </c:pt>
                <c:pt idx="31236">
                  <c:v>420.40600000000001</c:v>
                </c:pt>
                <c:pt idx="31237">
                  <c:v>420.40600000000001</c:v>
                </c:pt>
                <c:pt idx="31238">
                  <c:v>420.40600000000001</c:v>
                </c:pt>
                <c:pt idx="31239">
                  <c:v>420.40600000000001</c:v>
                </c:pt>
                <c:pt idx="31240">
                  <c:v>420.40600000000001</c:v>
                </c:pt>
                <c:pt idx="31241">
                  <c:v>420.40600000000001</c:v>
                </c:pt>
                <c:pt idx="31242">
                  <c:v>420.40600000000001</c:v>
                </c:pt>
                <c:pt idx="31243">
                  <c:v>420.40600000000001</c:v>
                </c:pt>
                <c:pt idx="31244">
                  <c:v>420.40600000000001</c:v>
                </c:pt>
                <c:pt idx="31245">
                  <c:v>420.40600000000001</c:v>
                </c:pt>
                <c:pt idx="31246">
                  <c:v>420.40600000000001</c:v>
                </c:pt>
                <c:pt idx="31247">
                  <c:v>420.40600000000001</c:v>
                </c:pt>
                <c:pt idx="31248">
                  <c:v>420.40600000000001</c:v>
                </c:pt>
                <c:pt idx="31249">
                  <c:v>420.40600000000001</c:v>
                </c:pt>
                <c:pt idx="31250">
                  <c:v>420.40600000000001</c:v>
                </c:pt>
                <c:pt idx="31251">
                  <c:v>420.40600000000001</c:v>
                </c:pt>
                <c:pt idx="31252">
                  <c:v>420.40600000000001</c:v>
                </c:pt>
                <c:pt idx="31253">
                  <c:v>420.40600000000001</c:v>
                </c:pt>
                <c:pt idx="31254">
                  <c:v>420.40600000000001</c:v>
                </c:pt>
                <c:pt idx="31255">
                  <c:v>420.40600000000001</c:v>
                </c:pt>
                <c:pt idx="31256">
                  <c:v>420.40600000000001</c:v>
                </c:pt>
                <c:pt idx="31257">
                  <c:v>420.40600000000001</c:v>
                </c:pt>
                <c:pt idx="31258">
                  <c:v>420.40600000000001</c:v>
                </c:pt>
                <c:pt idx="31259">
                  <c:v>420.40600000000001</c:v>
                </c:pt>
                <c:pt idx="31260">
                  <c:v>420.40600000000001</c:v>
                </c:pt>
                <c:pt idx="31261">
                  <c:v>420.40600000000001</c:v>
                </c:pt>
                <c:pt idx="31262">
                  <c:v>420.40600000000001</c:v>
                </c:pt>
                <c:pt idx="31263">
                  <c:v>420.40600000000001</c:v>
                </c:pt>
                <c:pt idx="31264">
                  <c:v>420.40600000000001</c:v>
                </c:pt>
                <c:pt idx="31265">
                  <c:v>420.40600000000001</c:v>
                </c:pt>
                <c:pt idx="31266">
                  <c:v>420.40600000000001</c:v>
                </c:pt>
                <c:pt idx="31267">
                  <c:v>420.40600000000001</c:v>
                </c:pt>
                <c:pt idx="31268">
                  <c:v>420.40600000000001</c:v>
                </c:pt>
                <c:pt idx="31269">
                  <c:v>420.40600000000001</c:v>
                </c:pt>
                <c:pt idx="31270">
                  <c:v>420.40600000000001</c:v>
                </c:pt>
                <c:pt idx="31271">
                  <c:v>420.40600000000001</c:v>
                </c:pt>
                <c:pt idx="31272">
                  <c:v>420.40600000000001</c:v>
                </c:pt>
                <c:pt idx="31273">
                  <c:v>420.40600000000001</c:v>
                </c:pt>
                <c:pt idx="31274">
                  <c:v>420.40600000000001</c:v>
                </c:pt>
                <c:pt idx="31275">
                  <c:v>420.40600000000001</c:v>
                </c:pt>
                <c:pt idx="31276">
                  <c:v>420.40600000000001</c:v>
                </c:pt>
                <c:pt idx="31277">
                  <c:v>420.40600000000001</c:v>
                </c:pt>
                <c:pt idx="31278">
                  <c:v>420.40600000000001</c:v>
                </c:pt>
                <c:pt idx="31279">
                  <c:v>420.40600000000001</c:v>
                </c:pt>
                <c:pt idx="31280">
                  <c:v>420.40600000000001</c:v>
                </c:pt>
                <c:pt idx="31281">
                  <c:v>420.40600000000001</c:v>
                </c:pt>
                <c:pt idx="31282">
                  <c:v>420.40600000000001</c:v>
                </c:pt>
                <c:pt idx="31283">
                  <c:v>420.40600000000001</c:v>
                </c:pt>
                <c:pt idx="31284">
                  <c:v>420.40600000000001</c:v>
                </c:pt>
                <c:pt idx="31285">
                  <c:v>420.40600000000001</c:v>
                </c:pt>
                <c:pt idx="31286">
                  <c:v>420.40600000000001</c:v>
                </c:pt>
                <c:pt idx="31287">
                  <c:v>420.40600000000001</c:v>
                </c:pt>
                <c:pt idx="31288">
                  <c:v>420.40600000000001</c:v>
                </c:pt>
                <c:pt idx="31289">
                  <c:v>420.40600000000001</c:v>
                </c:pt>
                <c:pt idx="31290">
                  <c:v>420.40600000000001</c:v>
                </c:pt>
                <c:pt idx="31291">
                  <c:v>420.40600000000001</c:v>
                </c:pt>
                <c:pt idx="31292">
                  <c:v>420.40600000000001</c:v>
                </c:pt>
                <c:pt idx="31293">
                  <c:v>420.40600000000001</c:v>
                </c:pt>
                <c:pt idx="31294">
                  <c:v>420.40600000000001</c:v>
                </c:pt>
                <c:pt idx="31295">
                  <c:v>420.40600000000001</c:v>
                </c:pt>
                <c:pt idx="31296">
                  <c:v>420.40600000000001</c:v>
                </c:pt>
                <c:pt idx="31297">
                  <c:v>420.40600000000001</c:v>
                </c:pt>
                <c:pt idx="31298">
                  <c:v>420.40600000000001</c:v>
                </c:pt>
                <c:pt idx="31299">
                  <c:v>420.40600000000001</c:v>
                </c:pt>
                <c:pt idx="31300">
                  <c:v>420.40600000000001</c:v>
                </c:pt>
                <c:pt idx="31301">
                  <c:v>420.40600000000001</c:v>
                </c:pt>
                <c:pt idx="31302">
                  <c:v>420.40600000000001</c:v>
                </c:pt>
                <c:pt idx="31303">
                  <c:v>420.40600000000001</c:v>
                </c:pt>
                <c:pt idx="31304">
                  <c:v>420.40600000000001</c:v>
                </c:pt>
                <c:pt idx="31305">
                  <c:v>420.40600000000001</c:v>
                </c:pt>
                <c:pt idx="31306">
                  <c:v>420.40600000000001</c:v>
                </c:pt>
                <c:pt idx="31307">
                  <c:v>420.40600000000001</c:v>
                </c:pt>
                <c:pt idx="31308">
                  <c:v>420.40600000000001</c:v>
                </c:pt>
                <c:pt idx="31309">
                  <c:v>420.40600000000001</c:v>
                </c:pt>
                <c:pt idx="31310">
                  <c:v>420.40600000000001</c:v>
                </c:pt>
                <c:pt idx="31311">
                  <c:v>420.40600000000001</c:v>
                </c:pt>
                <c:pt idx="31312">
                  <c:v>420.40600000000001</c:v>
                </c:pt>
                <c:pt idx="31313">
                  <c:v>420.40600000000001</c:v>
                </c:pt>
                <c:pt idx="31314">
                  <c:v>420.40600000000001</c:v>
                </c:pt>
                <c:pt idx="31315">
                  <c:v>420.40600000000001</c:v>
                </c:pt>
                <c:pt idx="31316">
                  <c:v>420.40600000000001</c:v>
                </c:pt>
                <c:pt idx="31317">
                  <c:v>420.40600000000001</c:v>
                </c:pt>
                <c:pt idx="31318">
                  <c:v>420.40600000000001</c:v>
                </c:pt>
                <c:pt idx="31319">
                  <c:v>420.40600000000001</c:v>
                </c:pt>
                <c:pt idx="31320">
                  <c:v>420.40600000000001</c:v>
                </c:pt>
                <c:pt idx="31321">
                  <c:v>420.40600000000001</c:v>
                </c:pt>
                <c:pt idx="31322">
                  <c:v>420.40600000000001</c:v>
                </c:pt>
                <c:pt idx="31323">
                  <c:v>420.40600000000001</c:v>
                </c:pt>
                <c:pt idx="31324">
                  <c:v>420.40600000000001</c:v>
                </c:pt>
                <c:pt idx="31325">
                  <c:v>420.40600000000001</c:v>
                </c:pt>
                <c:pt idx="31326">
                  <c:v>420.40600000000001</c:v>
                </c:pt>
                <c:pt idx="31327">
                  <c:v>420.40600000000001</c:v>
                </c:pt>
                <c:pt idx="31328">
                  <c:v>420.40600000000001</c:v>
                </c:pt>
                <c:pt idx="31329">
                  <c:v>420.40600000000001</c:v>
                </c:pt>
                <c:pt idx="31330">
                  <c:v>420.40600000000001</c:v>
                </c:pt>
                <c:pt idx="31331">
                  <c:v>420.40600000000001</c:v>
                </c:pt>
                <c:pt idx="31332">
                  <c:v>420.40600000000001</c:v>
                </c:pt>
                <c:pt idx="31333">
                  <c:v>420.40600000000001</c:v>
                </c:pt>
                <c:pt idx="31334">
                  <c:v>420.40600000000001</c:v>
                </c:pt>
                <c:pt idx="31335">
                  <c:v>420.40600000000001</c:v>
                </c:pt>
                <c:pt idx="31336">
                  <c:v>420.40600000000001</c:v>
                </c:pt>
                <c:pt idx="31337">
                  <c:v>420.40600000000001</c:v>
                </c:pt>
                <c:pt idx="31338">
                  <c:v>420.40600000000001</c:v>
                </c:pt>
                <c:pt idx="31339">
                  <c:v>420.40600000000001</c:v>
                </c:pt>
                <c:pt idx="31340">
                  <c:v>420.40600000000001</c:v>
                </c:pt>
                <c:pt idx="31341">
                  <c:v>420.40600000000001</c:v>
                </c:pt>
                <c:pt idx="31342">
                  <c:v>420.40600000000001</c:v>
                </c:pt>
                <c:pt idx="31343">
                  <c:v>420.40600000000001</c:v>
                </c:pt>
                <c:pt idx="31344">
                  <c:v>420.40600000000001</c:v>
                </c:pt>
                <c:pt idx="31345">
                  <c:v>420.40600000000001</c:v>
                </c:pt>
                <c:pt idx="31346">
                  <c:v>420.40600000000001</c:v>
                </c:pt>
                <c:pt idx="31347">
                  <c:v>420.40600000000001</c:v>
                </c:pt>
                <c:pt idx="31348">
                  <c:v>420.40600000000001</c:v>
                </c:pt>
                <c:pt idx="31349">
                  <c:v>420.40600000000001</c:v>
                </c:pt>
                <c:pt idx="31350">
                  <c:v>420.40600000000001</c:v>
                </c:pt>
                <c:pt idx="31351">
                  <c:v>420.40600000000001</c:v>
                </c:pt>
                <c:pt idx="31352">
                  <c:v>420.40600000000001</c:v>
                </c:pt>
                <c:pt idx="31353">
                  <c:v>420.40600000000001</c:v>
                </c:pt>
                <c:pt idx="31354">
                  <c:v>420.40600000000001</c:v>
                </c:pt>
                <c:pt idx="31355">
                  <c:v>420.40600000000001</c:v>
                </c:pt>
                <c:pt idx="31356">
                  <c:v>420.40600000000001</c:v>
                </c:pt>
                <c:pt idx="31357">
                  <c:v>420.40600000000001</c:v>
                </c:pt>
                <c:pt idx="31358">
                  <c:v>420.40600000000001</c:v>
                </c:pt>
                <c:pt idx="31359">
                  <c:v>420.40600000000001</c:v>
                </c:pt>
                <c:pt idx="31360">
                  <c:v>420.40600000000001</c:v>
                </c:pt>
                <c:pt idx="31361">
                  <c:v>420.40600000000001</c:v>
                </c:pt>
                <c:pt idx="31362">
                  <c:v>420.40600000000001</c:v>
                </c:pt>
                <c:pt idx="31363">
                  <c:v>420.40600000000001</c:v>
                </c:pt>
                <c:pt idx="31364">
                  <c:v>420.40600000000001</c:v>
                </c:pt>
                <c:pt idx="31365">
                  <c:v>420.40600000000001</c:v>
                </c:pt>
                <c:pt idx="31366">
                  <c:v>420.40600000000001</c:v>
                </c:pt>
                <c:pt idx="31367">
                  <c:v>420.40600000000001</c:v>
                </c:pt>
                <c:pt idx="31368">
                  <c:v>420.40600000000001</c:v>
                </c:pt>
                <c:pt idx="31369">
                  <c:v>420.40600000000001</c:v>
                </c:pt>
                <c:pt idx="31370">
                  <c:v>420.40600000000001</c:v>
                </c:pt>
                <c:pt idx="31371">
                  <c:v>420.40600000000001</c:v>
                </c:pt>
                <c:pt idx="31372">
                  <c:v>420.40600000000001</c:v>
                </c:pt>
                <c:pt idx="31373">
                  <c:v>420.40600000000001</c:v>
                </c:pt>
                <c:pt idx="31374">
                  <c:v>420.40600000000001</c:v>
                </c:pt>
                <c:pt idx="31375">
                  <c:v>420.40600000000001</c:v>
                </c:pt>
                <c:pt idx="31376">
                  <c:v>420.40600000000001</c:v>
                </c:pt>
                <c:pt idx="31377">
                  <c:v>420.40600000000001</c:v>
                </c:pt>
                <c:pt idx="31378">
                  <c:v>420.40600000000001</c:v>
                </c:pt>
                <c:pt idx="31379">
                  <c:v>420.40600000000001</c:v>
                </c:pt>
                <c:pt idx="31380">
                  <c:v>420.40600000000001</c:v>
                </c:pt>
                <c:pt idx="31381">
                  <c:v>420.40600000000001</c:v>
                </c:pt>
                <c:pt idx="31382">
                  <c:v>420.40600000000001</c:v>
                </c:pt>
                <c:pt idx="31383">
                  <c:v>420.40600000000001</c:v>
                </c:pt>
                <c:pt idx="31384">
                  <c:v>420.40600000000001</c:v>
                </c:pt>
                <c:pt idx="31385">
                  <c:v>420.40600000000001</c:v>
                </c:pt>
                <c:pt idx="31386">
                  <c:v>420.40600000000001</c:v>
                </c:pt>
                <c:pt idx="31387">
                  <c:v>420.40600000000001</c:v>
                </c:pt>
                <c:pt idx="31388">
                  <c:v>420.40600000000001</c:v>
                </c:pt>
                <c:pt idx="31389">
                  <c:v>420.40600000000001</c:v>
                </c:pt>
                <c:pt idx="31390">
                  <c:v>420.40600000000001</c:v>
                </c:pt>
                <c:pt idx="31391">
                  <c:v>420.40600000000001</c:v>
                </c:pt>
                <c:pt idx="31392">
                  <c:v>420.40600000000001</c:v>
                </c:pt>
                <c:pt idx="31393">
                  <c:v>420.40600000000001</c:v>
                </c:pt>
                <c:pt idx="31394">
                  <c:v>420.40600000000001</c:v>
                </c:pt>
                <c:pt idx="31395">
                  <c:v>420.40600000000001</c:v>
                </c:pt>
                <c:pt idx="31396">
                  <c:v>420.40600000000001</c:v>
                </c:pt>
                <c:pt idx="31397">
                  <c:v>420.40600000000001</c:v>
                </c:pt>
                <c:pt idx="31398">
                  <c:v>420.40600000000001</c:v>
                </c:pt>
                <c:pt idx="31399">
                  <c:v>420.40600000000001</c:v>
                </c:pt>
                <c:pt idx="31400">
                  <c:v>420.40600000000001</c:v>
                </c:pt>
                <c:pt idx="31401">
                  <c:v>420.40600000000001</c:v>
                </c:pt>
                <c:pt idx="31402">
                  <c:v>420.40600000000001</c:v>
                </c:pt>
                <c:pt idx="31403">
                  <c:v>420.40600000000001</c:v>
                </c:pt>
                <c:pt idx="31404">
                  <c:v>420.40600000000001</c:v>
                </c:pt>
                <c:pt idx="31405">
                  <c:v>420.40600000000001</c:v>
                </c:pt>
                <c:pt idx="31406">
                  <c:v>420.40600000000001</c:v>
                </c:pt>
                <c:pt idx="31407">
                  <c:v>420.40600000000001</c:v>
                </c:pt>
                <c:pt idx="31408">
                  <c:v>420.40600000000001</c:v>
                </c:pt>
                <c:pt idx="31409">
                  <c:v>420.40600000000001</c:v>
                </c:pt>
                <c:pt idx="31410">
                  <c:v>420.40600000000001</c:v>
                </c:pt>
                <c:pt idx="31411">
                  <c:v>420.40600000000001</c:v>
                </c:pt>
                <c:pt idx="31412">
                  <c:v>420.40600000000001</c:v>
                </c:pt>
                <c:pt idx="31413">
                  <c:v>420.40600000000001</c:v>
                </c:pt>
                <c:pt idx="31414">
                  <c:v>420.40600000000001</c:v>
                </c:pt>
                <c:pt idx="31415">
                  <c:v>420.40600000000001</c:v>
                </c:pt>
                <c:pt idx="31416">
                  <c:v>420.40600000000001</c:v>
                </c:pt>
                <c:pt idx="31417">
                  <c:v>420.40600000000001</c:v>
                </c:pt>
                <c:pt idx="31418">
                  <c:v>420.40600000000001</c:v>
                </c:pt>
                <c:pt idx="31419">
                  <c:v>420.40600000000001</c:v>
                </c:pt>
                <c:pt idx="31420">
                  <c:v>420.40600000000001</c:v>
                </c:pt>
                <c:pt idx="31421">
                  <c:v>420.40600000000001</c:v>
                </c:pt>
                <c:pt idx="31422">
                  <c:v>420.40600000000001</c:v>
                </c:pt>
                <c:pt idx="31423">
                  <c:v>420.40600000000001</c:v>
                </c:pt>
                <c:pt idx="31424">
                  <c:v>420.40600000000001</c:v>
                </c:pt>
                <c:pt idx="31425">
                  <c:v>420.40600000000001</c:v>
                </c:pt>
                <c:pt idx="31426">
                  <c:v>420.40600000000001</c:v>
                </c:pt>
                <c:pt idx="31427">
                  <c:v>420.40600000000001</c:v>
                </c:pt>
                <c:pt idx="31428">
                  <c:v>420.40600000000001</c:v>
                </c:pt>
                <c:pt idx="31429">
                  <c:v>420.40600000000001</c:v>
                </c:pt>
                <c:pt idx="31430">
                  <c:v>420.40600000000001</c:v>
                </c:pt>
                <c:pt idx="31431">
                  <c:v>420.40600000000001</c:v>
                </c:pt>
                <c:pt idx="31432">
                  <c:v>420.40600000000001</c:v>
                </c:pt>
                <c:pt idx="31433">
                  <c:v>420.40600000000001</c:v>
                </c:pt>
                <c:pt idx="31434">
                  <c:v>420.40600000000001</c:v>
                </c:pt>
                <c:pt idx="31435">
                  <c:v>420.40600000000001</c:v>
                </c:pt>
                <c:pt idx="31436">
                  <c:v>420.40600000000001</c:v>
                </c:pt>
                <c:pt idx="31437">
                  <c:v>420.40600000000001</c:v>
                </c:pt>
                <c:pt idx="31438">
                  <c:v>420.40600000000001</c:v>
                </c:pt>
                <c:pt idx="31439">
                  <c:v>420.40600000000001</c:v>
                </c:pt>
                <c:pt idx="31440">
                  <c:v>420.40600000000001</c:v>
                </c:pt>
                <c:pt idx="31441">
                  <c:v>420.40600000000001</c:v>
                </c:pt>
                <c:pt idx="31442">
                  <c:v>420.40600000000001</c:v>
                </c:pt>
                <c:pt idx="31443">
                  <c:v>420.40600000000001</c:v>
                </c:pt>
                <c:pt idx="31444">
                  <c:v>420.40600000000001</c:v>
                </c:pt>
                <c:pt idx="31445">
                  <c:v>420.40600000000001</c:v>
                </c:pt>
                <c:pt idx="31446">
                  <c:v>420.40600000000001</c:v>
                </c:pt>
                <c:pt idx="31447">
                  <c:v>420.40600000000001</c:v>
                </c:pt>
                <c:pt idx="31448">
                  <c:v>420.40600000000001</c:v>
                </c:pt>
                <c:pt idx="31449">
                  <c:v>420.40600000000001</c:v>
                </c:pt>
                <c:pt idx="31450">
                  <c:v>420.40600000000001</c:v>
                </c:pt>
                <c:pt idx="31451">
                  <c:v>420.40600000000001</c:v>
                </c:pt>
                <c:pt idx="31452">
                  <c:v>420.40600000000001</c:v>
                </c:pt>
                <c:pt idx="31453">
                  <c:v>420.40600000000001</c:v>
                </c:pt>
                <c:pt idx="31454">
                  <c:v>420.40600000000001</c:v>
                </c:pt>
                <c:pt idx="31455">
                  <c:v>420.40600000000001</c:v>
                </c:pt>
                <c:pt idx="31456">
                  <c:v>420.40600000000001</c:v>
                </c:pt>
                <c:pt idx="31457">
                  <c:v>420.40600000000001</c:v>
                </c:pt>
                <c:pt idx="31458">
                  <c:v>420.40600000000001</c:v>
                </c:pt>
                <c:pt idx="31459">
                  <c:v>420.40600000000001</c:v>
                </c:pt>
                <c:pt idx="31460">
                  <c:v>420.40600000000001</c:v>
                </c:pt>
                <c:pt idx="31461">
                  <c:v>420.40600000000001</c:v>
                </c:pt>
                <c:pt idx="31462">
                  <c:v>420.40600000000001</c:v>
                </c:pt>
                <c:pt idx="31463">
                  <c:v>420.40600000000001</c:v>
                </c:pt>
                <c:pt idx="31464">
                  <c:v>420.40600000000001</c:v>
                </c:pt>
                <c:pt idx="31465">
                  <c:v>420.40600000000001</c:v>
                </c:pt>
                <c:pt idx="31466">
                  <c:v>420.40600000000001</c:v>
                </c:pt>
                <c:pt idx="31467">
                  <c:v>420.40600000000001</c:v>
                </c:pt>
                <c:pt idx="31468">
                  <c:v>420.40600000000001</c:v>
                </c:pt>
                <c:pt idx="31469">
                  <c:v>420.40600000000001</c:v>
                </c:pt>
                <c:pt idx="31470">
                  <c:v>420.40600000000001</c:v>
                </c:pt>
                <c:pt idx="31471">
                  <c:v>420.40600000000001</c:v>
                </c:pt>
                <c:pt idx="31472">
                  <c:v>420.40600000000001</c:v>
                </c:pt>
                <c:pt idx="31473">
                  <c:v>420.40600000000001</c:v>
                </c:pt>
                <c:pt idx="31474">
                  <c:v>420.40600000000001</c:v>
                </c:pt>
                <c:pt idx="31475">
                  <c:v>420.40600000000001</c:v>
                </c:pt>
                <c:pt idx="31476">
                  <c:v>420.40600000000001</c:v>
                </c:pt>
                <c:pt idx="31477">
                  <c:v>420.40600000000001</c:v>
                </c:pt>
                <c:pt idx="31478">
                  <c:v>420.40600000000001</c:v>
                </c:pt>
                <c:pt idx="31479">
                  <c:v>420.40600000000001</c:v>
                </c:pt>
                <c:pt idx="31480">
                  <c:v>420.40600000000001</c:v>
                </c:pt>
                <c:pt idx="31481">
                  <c:v>420.40600000000001</c:v>
                </c:pt>
                <c:pt idx="31482">
                  <c:v>420.40600000000001</c:v>
                </c:pt>
                <c:pt idx="31483">
                  <c:v>420.40600000000001</c:v>
                </c:pt>
                <c:pt idx="31484">
                  <c:v>420.40600000000001</c:v>
                </c:pt>
                <c:pt idx="31485">
                  <c:v>420.40600000000001</c:v>
                </c:pt>
                <c:pt idx="31486">
                  <c:v>420.40600000000001</c:v>
                </c:pt>
                <c:pt idx="31487">
                  <c:v>420.40600000000001</c:v>
                </c:pt>
                <c:pt idx="31488">
                  <c:v>420.40600000000001</c:v>
                </c:pt>
                <c:pt idx="31489">
                  <c:v>420.40600000000001</c:v>
                </c:pt>
                <c:pt idx="31490">
                  <c:v>420.40600000000001</c:v>
                </c:pt>
                <c:pt idx="31491">
                  <c:v>420.40600000000001</c:v>
                </c:pt>
                <c:pt idx="31492">
                  <c:v>420.40600000000001</c:v>
                </c:pt>
                <c:pt idx="31493">
                  <c:v>420.40600000000001</c:v>
                </c:pt>
                <c:pt idx="31494">
                  <c:v>420.40600000000001</c:v>
                </c:pt>
                <c:pt idx="31495">
                  <c:v>420.40600000000001</c:v>
                </c:pt>
                <c:pt idx="31496">
                  <c:v>420.40600000000001</c:v>
                </c:pt>
                <c:pt idx="31497">
                  <c:v>420.40600000000001</c:v>
                </c:pt>
                <c:pt idx="31498">
                  <c:v>420.40600000000001</c:v>
                </c:pt>
                <c:pt idx="31499">
                  <c:v>420.40600000000001</c:v>
                </c:pt>
                <c:pt idx="31500">
                  <c:v>420.40600000000001</c:v>
                </c:pt>
                <c:pt idx="31501">
                  <c:v>420.40600000000001</c:v>
                </c:pt>
                <c:pt idx="31502">
                  <c:v>420.40600000000001</c:v>
                </c:pt>
                <c:pt idx="31503">
                  <c:v>420.40600000000001</c:v>
                </c:pt>
                <c:pt idx="31504">
                  <c:v>420.40600000000001</c:v>
                </c:pt>
                <c:pt idx="31505">
                  <c:v>420.40600000000001</c:v>
                </c:pt>
                <c:pt idx="31506">
                  <c:v>420.40600000000001</c:v>
                </c:pt>
                <c:pt idx="31507">
                  <c:v>420.40600000000001</c:v>
                </c:pt>
                <c:pt idx="31508">
                  <c:v>420.40600000000001</c:v>
                </c:pt>
                <c:pt idx="31509">
                  <c:v>420.40600000000001</c:v>
                </c:pt>
                <c:pt idx="31510">
                  <c:v>420.40600000000001</c:v>
                </c:pt>
                <c:pt idx="31511">
                  <c:v>420.40600000000001</c:v>
                </c:pt>
                <c:pt idx="31512">
                  <c:v>420.40600000000001</c:v>
                </c:pt>
                <c:pt idx="31513">
                  <c:v>420.40600000000001</c:v>
                </c:pt>
                <c:pt idx="31514">
                  <c:v>420.40600000000001</c:v>
                </c:pt>
                <c:pt idx="31515">
                  <c:v>420.40600000000001</c:v>
                </c:pt>
                <c:pt idx="31516">
                  <c:v>420.40600000000001</c:v>
                </c:pt>
                <c:pt idx="31517">
                  <c:v>420.40600000000001</c:v>
                </c:pt>
                <c:pt idx="31518">
                  <c:v>420.40600000000001</c:v>
                </c:pt>
                <c:pt idx="31519">
                  <c:v>420.40600000000001</c:v>
                </c:pt>
                <c:pt idx="31520">
                  <c:v>420.40600000000001</c:v>
                </c:pt>
                <c:pt idx="31521">
                  <c:v>420.40600000000001</c:v>
                </c:pt>
                <c:pt idx="31522">
                  <c:v>420.40600000000001</c:v>
                </c:pt>
                <c:pt idx="31523">
                  <c:v>420.40600000000001</c:v>
                </c:pt>
                <c:pt idx="31524">
                  <c:v>420.40600000000001</c:v>
                </c:pt>
                <c:pt idx="31525">
                  <c:v>420.40600000000001</c:v>
                </c:pt>
                <c:pt idx="31526">
                  <c:v>420.40600000000001</c:v>
                </c:pt>
                <c:pt idx="31527">
                  <c:v>420.40600000000001</c:v>
                </c:pt>
                <c:pt idx="31528">
                  <c:v>420.40600000000001</c:v>
                </c:pt>
                <c:pt idx="31529">
                  <c:v>420.40600000000001</c:v>
                </c:pt>
                <c:pt idx="31530">
                  <c:v>420.40600000000001</c:v>
                </c:pt>
                <c:pt idx="31531">
                  <c:v>420.40600000000001</c:v>
                </c:pt>
                <c:pt idx="31532">
                  <c:v>420.40600000000001</c:v>
                </c:pt>
                <c:pt idx="31533">
                  <c:v>420.40600000000001</c:v>
                </c:pt>
                <c:pt idx="31534">
                  <c:v>420.40600000000001</c:v>
                </c:pt>
                <c:pt idx="31535">
                  <c:v>420.40600000000001</c:v>
                </c:pt>
                <c:pt idx="31536">
                  <c:v>420.40600000000001</c:v>
                </c:pt>
                <c:pt idx="31537">
                  <c:v>420.40600000000001</c:v>
                </c:pt>
                <c:pt idx="31538">
                  <c:v>420.40600000000001</c:v>
                </c:pt>
                <c:pt idx="31539">
                  <c:v>420.40600000000001</c:v>
                </c:pt>
                <c:pt idx="31540">
                  <c:v>420.40600000000001</c:v>
                </c:pt>
                <c:pt idx="31541">
                  <c:v>420.40600000000001</c:v>
                </c:pt>
                <c:pt idx="31542">
                  <c:v>420.40600000000001</c:v>
                </c:pt>
                <c:pt idx="31543">
                  <c:v>420.40600000000001</c:v>
                </c:pt>
                <c:pt idx="31544">
                  <c:v>420.40600000000001</c:v>
                </c:pt>
                <c:pt idx="31545">
                  <c:v>420.40600000000001</c:v>
                </c:pt>
                <c:pt idx="31546">
                  <c:v>420.40600000000001</c:v>
                </c:pt>
                <c:pt idx="31547">
                  <c:v>420.40600000000001</c:v>
                </c:pt>
                <c:pt idx="31548">
                  <c:v>420.40600000000001</c:v>
                </c:pt>
                <c:pt idx="31549">
                  <c:v>420.40600000000001</c:v>
                </c:pt>
                <c:pt idx="31550">
                  <c:v>420.40600000000001</c:v>
                </c:pt>
                <c:pt idx="31551">
                  <c:v>420.40600000000001</c:v>
                </c:pt>
                <c:pt idx="31552">
                  <c:v>420.40600000000001</c:v>
                </c:pt>
                <c:pt idx="31553">
                  <c:v>420.40600000000001</c:v>
                </c:pt>
                <c:pt idx="31554">
                  <c:v>420.40600000000001</c:v>
                </c:pt>
                <c:pt idx="31555">
                  <c:v>420.40600000000001</c:v>
                </c:pt>
                <c:pt idx="31556">
                  <c:v>420.40600000000001</c:v>
                </c:pt>
                <c:pt idx="31557">
                  <c:v>420.40600000000001</c:v>
                </c:pt>
                <c:pt idx="31558">
                  <c:v>420.40600000000001</c:v>
                </c:pt>
                <c:pt idx="31559">
                  <c:v>420.40600000000001</c:v>
                </c:pt>
                <c:pt idx="31560">
                  <c:v>420.40600000000001</c:v>
                </c:pt>
                <c:pt idx="31561">
                  <c:v>420.40600000000001</c:v>
                </c:pt>
                <c:pt idx="31562">
                  <c:v>420.40600000000001</c:v>
                </c:pt>
                <c:pt idx="31563">
                  <c:v>420.40600000000001</c:v>
                </c:pt>
                <c:pt idx="31564">
                  <c:v>420.40600000000001</c:v>
                </c:pt>
                <c:pt idx="31565">
                  <c:v>420.40600000000001</c:v>
                </c:pt>
                <c:pt idx="31566">
                  <c:v>420.40600000000001</c:v>
                </c:pt>
                <c:pt idx="31567">
                  <c:v>420.40600000000001</c:v>
                </c:pt>
                <c:pt idx="31568">
                  <c:v>420.40600000000001</c:v>
                </c:pt>
                <c:pt idx="31569">
                  <c:v>420.40600000000001</c:v>
                </c:pt>
                <c:pt idx="31570">
                  <c:v>420.40600000000001</c:v>
                </c:pt>
                <c:pt idx="31571">
                  <c:v>420.40600000000001</c:v>
                </c:pt>
                <c:pt idx="31572">
                  <c:v>420.40600000000001</c:v>
                </c:pt>
                <c:pt idx="31573">
                  <c:v>420.40600000000001</c:v>
                </c:pt>
                <c:pt idx="31574">
                  <c:v>420.40600000000001</c:v>
                </c:pt>
                <c:pt idx="31575">
                  <c:v>420.40600000000001</c:v>
                </c:pt>
                <c:pt idx="31576">
                  <c:v>420.40600000000001</c:v>
                </c:pt>
                <c:pt idx="31577">
                  <c:v>420.40600000000001</c:v>
                </c:pt>
                <c:pt idx="31578">
                  <c:v>420.40600000000001</c:v>
                </c:pt>
                <c:pt idx="31579">
                  <c:v>420.40600000000001</c:v>
                </c:pt>
                <c:pt idx="31580">
                  <c:v>420.40600000000001</c:v>
                </c:pt>
                <c:pt idx="31581">
                  <c:v>420.40600000000001</c:v>
                </c:pt>
                <c:pt idx="31582">
                  <c:v>420.40600000000001</c:v>
                </c:pt>
                <c:pt idx="31583">
                  <c:v>420.40600000000001</c:v>
                </c:pt>
                <c:pt idx="31584">
                  <c:v>420.40600000000001</c:v>
                </c:pt>
                <c:pt idx="31585">
                  <c:v>420.40600000000001</c:v>
                </c:pt>
                <c:pt idx="31586">
                  <c:v>420.40600000000001</c:v>
                </c:pt>
                <c:pt idx="31587">
                  <c:v>420.40600000000001</c:v>
                </c:pt>
                <c:pt idx="31588">
                  <c:v>420.40600000000001</c:v>
                </c:pt>
                <c:pt idx="31589">
                  <c:v>420.40600000000001</c:v>
                </c:pt>
                <c:pt idx="31590">
                  <c:v>420.40600000000001</c:v>
                </c:pt>
                <c:pt idx="31591">
                  <c:v>420.40600000000001</c:v>
                </c:pt>
                <c:pt idx="31592">
                  <c:v>420.40600000000001</c:v>
                </c:pt>
                <c:pt idx="31593">
                  <c:v>420.40600000000001</c:v>
                </c:pt>
                <c:pt idx="31594">
                  <c:v>420.40600000000001</c:v>
                </c:pt>
                <c:pt idx="31595">
                  <c:v>420.40600000000001</c:v>
                </c:pt>
                <c:pt idx="31596">
                  <c:v>420.40600000000001</c:v>
                </c:pt>
                <c:pt idx="31597">
                  <c:v>420.40600000000001</c:v>
                </c:pt>
                <c:pt idx="31598">
                  <c:v>420.40600000000001</c:v>
                </c:pt>
                <c:pt idx="31599">
                  <c:v>420.40600000000001</c:v>
                </c:pt>
                <c:pt idx="31600">
                  <c:v>420.40600000000001</c:v>
                </c:pt>
                <c:pt idx="31601">
                  <c:v>420.40600000000001</c:v>
                </c:pt>
                <c:pt idx="31602">
                  <c:v>420.40600000000001</c:v>
                </c:pt>
                <c:pt idx="31603">
                  <c:v>420.40600000000001</c:v>
                </c:pt>
                <c:pt idx="31604">
                  <c:v>420.40600000000001</c:v>
                </c:pt>
                <c:pt idx="31605">
                  <c:v>420.40600000000001</c:v>
                </c:pt>
                <c:pt idx="31606">
                  <c:v>420.40600000000001</c:v>
                </c:pt>
                <c:pt idx="31607">
                  <c:v>420.40600000000001</c:v>
                </c:pt>
                <c:pt idx="31608">
                  <c:v>420.40600000000001</c:v>
                </c:pt>
                <c:pt idx="31609">
                  <c:v>420.40600000000001</c:v>
                </c:pt>
                <c:pt idx="31610">
                  <c:v>420.40600000000001</c:v>
                </c:pt>
                <c:pt idx="31611">
                  <c:v>420.40600000000001</c:v>
                </c:pt>
                <c:pt idx="31612">
                  <c:v>420.40600000000001</c:v>
                </c:pt>
                <c:pt idx="31613">
                  <c:v>420.40600000000001</c:v>
                </c:pt>
                <c:pt idx="31614">
                  <c:v>420.40600000000001</c:v>
                </c:pt>
                <c:pt idx="31615">
                  <c:v>420.40600000000001</c:v>
                </c:pt>
                <c:pt idx="31616">
                  <c:v>420.40600000000001</c:v>
                </c:pt>
                <c:pt idx="31617">
                  <c:v>420.40600000000001</c:v>
                </c:pt>
                <c:pt idx="31618">
                  <c:v>420.40600000000001</c:v>
                </c:pt>
                <c:pt idx="31619">
                  <c:v>420.40600000000001</c:v>
                </c:pt>
                <c:pt idx="31620">
                  <c:v>420.40600000000001</c:v>
                </c:pt>
                <c:pt idx="31621">
                  <c:v>420.40600000000001</c:v>
                </c:pt>
                <c:pt idx="31622">
                  <c:v>420.40600000000001</c:v>
                </c:pt>
                <c:pt idx="31623">
                  <c:v>420.40600000000001</c:v>
                </c:pt>
                <c:pt idx="31624">
                  <c:v>420.40600000000001</c:v>
                </c:pt>
                <c:pt idx="31625">
                  <c:v>420.40600000000001</c:v>
                </c:pt>
                <c:pt idx="31626">
                  <c:v>420.40600000000001</c:v>
                </c:pt>
                <c:pt idx="31627">
                  <c:v>420.40600000000001</c:v>
                </c:pt>
                <c:pt idx="31628">
                  <c:v>420.40600000000001</c:v>
                </c:pt>
                <c:pt idx="31629">
                  <c:v>420.40600000000001</c:v>
                </c:pt>
                <c:pt idx="31630">
                  <c:v>420.40600000000001</c:v>
                </c:pt>
                <c:pt idx="31631">
                  <c:v>420.40600000000001</c:v>
                </c:pt>
                <c:pt idx="31632">
                  <c:v>420.40600000000001</c:v>
                </c:pt>
                <c:pt idx="31633">
                  <c:v>420.40600000000001</c:v>
                </c:pt>
                <c:pt idx="31634">
                  <c:v>420.40600000000001</c:v>
                </c:pt>
                <c:pt idx="31635">
                  <c:v>420.40600000000001</c:v>
                </c:pt>
                <c:pt idx="31636">
                  <c:v>420.40600000000001</c:v>
                </c:pt>
                <c:pt idx="31637">
                  <c:v>420.40600000000001</c:v>
                </c:pt>
                <c:pt idx="31638">
                  <c:v>420.40600000000001</c:v>
                </c:pt>
                <c:pt idx="31639">
                  <c:v>420.40600000000001</c:v>
                </c:pt>
                <c:pt idx="31640">
                  <c:v>420.40600000000001</c:v>
                </c:pt>
                <c:pt idx="31641">
                  <c:v>420.40600000000001</c:v>
                </c:pt>
                <c:pt idx="31642">
                  <c:v>420.40600000000001</c:v>
                </c:pt>
                <c:pt idx="31643">
                  <c:v>420.40600000000001</c:v>
                </c:pt>
                <c:pt idx="31644">
                  <c:v>420.40600000000001</c:v>
                </c:pt>
                <c:pt idx="31645">
                  <c:v>420.40600000000001</c:v>
                </c:pt>
                <c:pt idx="31646">
                  <c:v>420.40600000000001</c:v>
                </c:pt>
                <c:pt idx="31647">
                  <c:v>420.40600000000001</c:v>
                </c:pt>
                <c:pt idx="31648">
                  <c:v>420.40600000000001</c:v>
                </c:pt>
                <c:pt idx="31649">
                  <c:v>420.40600000000001</c:v>
                </c:pt>
                <c:pt idx="31650">
                  <c:v>420.40600000000001</c:v>
                </c:pt>
                <c:pt idx="31651">
                  <c:v>420.40600000000001</c:v>
                </c:pt>
                <c:pt idx="31652">
                  <c:v>420.40600000000001</c:v>
                </c:pt>
                <c:pt idx="31653">
                  <c:v>420.40600000000001</c:v>
                </c:pt>
                <c:pt idx="31654">
                  <c:v>420.40600000000001</c:v>
                </c:pt>
                <c:pt idx="31655">
                  <c:v>420.40600000000001</c:v>
                </c:pt>
                <c:pt idx="31656">
                  <c:v>420.40600000000001</c:v>
                </c:pt>
                <c:pt idx="31657">
                  <c:v>420.40600000000001</c:v>
                </c:pt>
                <c:pt idx="31658">
                  <c:v>420.40600000000001</c:v>
                </c:pt>
                <c:pt idx="31659">
                  <c:v>420.40600000000001</c:v>
                </c:pt>
                <c:pt idx="31660">
                  <c:v>420.40600000000001</c:v>
                </c:pt>
                <c:pt idx="31661">
                  <c:v>420.40600000000001</c:v>
                </c:pt>
                <c:pt idx="31662">
                  <c:v>420.40600000000001</c:v>
                </c:pt>
                <c:pt idx="31663">
                  <c:v>420.40600000000001</c:v>
                </c:pt>
                <c:pt idx="31664">
                  <c:v>420.40600000000001</c:v>
                </c:pt>
                <c:pt idx="31665">
                  <c:v>420.40600000000001</c:v>
                </c:pt>
                <c:pt idx="31666">
                  <c:v>420.40600000000001</c:v>
                </c:pt>
                <c:pt idx="31667">
                  <c:v>420.40600000000001</c:v>
                </c:pt>
                <c:pt idx="31668">
                  <c:v>420.40600000000001</c:v>
                </c:pt>
                <c:pt idx="31669">
                  <c:v>420.40600000000001</c:v>
                </c:pt>
                <c:pt idx="31670">
                  <c:v>420.40600000000001</c:v>
                </c:pt>
                <c:pt idx="31671">
                  <c:v>420.40600000000001</c:v>
                </c:pt>
                <c:pt idx="31672">
                  <c:v>420.40600000000001</c:v>
                </c:pt>
                <c:pt idx="31673">
                  <c:v>420.40600000000001</c:v>
                </c:pt>
                <c:pt idx="31674">
                  <c:v>420.40600000000001</c:v>
                </c:pt>
                <c:pt idx="31675">
                  <c:v>420.40600000000001</c:v>
                </c:pt>
                <c:pt idx="31676">
                  <c:v>420.40600000000001</c:v>
                </c:pt>
                <c:pt idx="31677">
                  <c:v>420.40600000000001</c:v>
                </c:pt>
                <c:pt idx="31678">
                  <c:v>420.40600000000001</c:v>
                </c:pt>
                <c:pt idx="31679">
                  <c:v>420.40600000000001</c:v>
                </c:pt>
                <c:pt idx="31680">
                  <c:v>420.40600000000001</c:v>
                </c:pt>
                <c:pt idx="31681">
                  <c:v>420.40600000000001</c:v>
                </c:pt>
                <c:pt idx="31682">
                  <c:v>420.40600000000001</c:v>
                </c:pt>
                <c:pt idx="31683">
                  <c:v>420.40600000000001</c:v>
                </c:pt>
                <c:pt idx="31684">
                  <c:v>420.40600000000001</c:v>
                </c:pt>
                <c:pt idx="31685">
                  <c:v>420.40600000000001</c:v>
                </c:pt>
                <c:pt idx="31686">
                  <c:v>420.40600000000001</c:v>
                </c:pt>
                <c:pt idx="31687">
                  <c:v>420.40600000000001</c:v>
                </c:pt>
                <c:pt idx="31688">
                  <c:v>420.40600000000001</c:v>
                </c:pt>
                <c:pt idx="31689">
                  <c:v>420.40600000000001</c:v>
                </c:pt>
                <c:pt idx="31690">
                  <c:v>420.40600000000001</c:v>
                </c:pt>
                <c:pt idx="31691">
                  <c:v>420.40600000000001</c:v>
                </c:pt>
                <c:pt idx="31692">
                  <c:v>420.40600000000001</c:v>
                </c:pt>
                <c:pt idx="31693">
                  <c:v>420.40600000000001</c:v>
                </c:pt>
                <c:pt idx="31694">
                  <c:v>420.40600000000001</c:v>
                </c:pt>
                <c:pt idx="31695">
                  <c:v>420.40600000000001</c:v>
                </c:pt>
                <c:pt idx="31696">
                  <c:v>420.40600000000001</c:v>
                </c:pt>
                <c:pt idx="31697">
                  <c:v>420.40600000000001</c:v>
                </c:pt>
                <c:pt idx="31698">
                  <c:v>420.40600000000001</c:v>
                </c:pt>
                <c:pt idx="31699">
                  <c:v>420.40600000000001</c:v>
                </c:pt>
                <c:pt idx="31700">
                  <c:v>420.40600000000001</c:v>
                </c:pt>
                <c:pt idx="31701">
                  <c:v>420.40600000000001</c:v>
                </c:pt>
                <c:pt idx="31702">
                  <c:v>420.40600000000001</c:v>
                </c:pt>
                <c:pt idx="31703">
                  <c:v>420.40600000000001</c:v>
                </c:pt>
                <c:pt idx="31704">
                  <c:v>420.40600000000001</c:v>
                </c:pt>
                <c:pt idx="31705">
                  <c:v>420.40600000000001</c:v>
                </c:pt>
                <c:pt idx="31706">
                  <c:v>420.40600000000001</c:v>
                </c:pt>
                <c:pt idx="31707">
                  <c:v>420.40600000000001</c:v>
                </c:pt>
                <c:pt idx="31708">
                  <c:v>420.40600000000001</c:v>
                </c:pt>
                <c:pt idx="31709">
                  <c:v>420.40600000000001</c:v>
                </c:pt>
                <c:pt idx="31710">
                  <c:v>420.40600000000001</c:v>
                </c:pt>
                <c:pt idx="31711">
                  <c:v>420.40600000000001</c:v>
                </c:pt>
                <c:pt idx="31712">
                  <c:v>420.40600000000001</c:v>
                </c:pt>
                <c:pt idx="31713">
                  <c:v>420.40600000000001</c:v>
                </c:pt>
                <c:pt idx="31714">
                  <c:v>420.40600000000001</c:v>
                </c:pt>
                <c:pt idx="31715">
                  <c:v>420.40600000000001</c:v>
                </c:pt>
                <c:pt idx="31716">
                  <c:v>420.40600000000001</c:v>
                </c:pt>
                <c:pt idx="31717">
                  <c:v>420.40600000000001</c:v>
                </c:pt>
                <c:pt idx="31718">
                  <c:v>420.40600000000001</c:v>
                </c:pt>
                <c:pt idx="31719">
                  <c:v>420.40600000000001</c:v>
                </c:pt>
                <c:pt idx="31720">
                  <c:v>420.40600000000001</c:v>
                </c:pt>
                <c:pt idx="31721">
                  <c:v>420.40600000000001</c:v>
                </c:pt>
                <c:pt idx="31722">
                  <c:v>420.40600000000001</c:v>
                </c:pt>
                <c:pt idx="31723">
                  <c:v>420.40600000000001</c:v>
                </c:pt>
                <c:pt idx="31724">
                  <c:v>420.40600000000001</c:v>
                </c:pt>
                <c:pt idx="31725">
                  <c:v>420.40600000000001</c:v>
                </c:pt>
                <c:pt idx="31726">
                  <c:v>420.40600000000001</c:v>
                </c:pt>
                <c:pt idx="31727">
                  <c:v>420.40600000000001</c:v>
                </c:pt>
                <c:pt idx="31728">
                  <c:v>420.40600000000001</c:v>
                </c:pt>
                <c:pt idx="31729">
                  <c:v>420.40600000000001</c:v>
                </c:pt>
                <c:pt idx="31730">
                  <c:v>420.40600000000001</c:v>
                </c:pt>
                <c:pt idx="31731">
                  <c:v>420.40600000000001</c:v>
                </c:pt>
                <c:pt idx="31732">
                  <c:v>420.40600000000001</c:v>
                </c:pt>
                <c:pt idx="31733">
                  <c:v>420.40600000000001</c:v>
                </c:pt>
                <c:pt idx="31734">
                  <c:v>420.40600000000001</c:v>
                </c:pt>
                <c:pt idx="31735">
                  <c:v>420.40600000000001</c:v>
                </c:pt>
                <c:pt idx="31736">
                  <c:v>420.40600000000001</c:v>
                </c:pt>
                <c:pt idx="31737">
                  <c:v>420.40600000000001</c:v>
                </c:pt>
                <c:pt idx="31738">
                  <c:v>420.40600000000001</c:v>
                </c:pt>
                <c:pt idx="31739">
                  <c:v>420.40600000000001</c:v>
                </c:pt>
                <c:pt idx="31740">
                  <c:v>420.40600000000001</c:v>
                </c:pt>
                <c:pt idx="31741">
                  <c:v>420.40600000000001</c:v>
                </c:pt>
                <c:pt idx="31742">
                  <c:v>420.40600000000001</c:v>
                </c:pt>
                <c:pt idx="31743">
                  <c:v>420.40600000000001</c:v>
                </c:pt>
                <c:pt idx="31744">
                  <c:v>420.40600000000001</c:v>
                </c:pt>
                <c:pt idx="31745">
                  <c:v>420.40600000000001</c:v>
                </c:pt>
                <c:pt idx="31746">
                  <c:v>420.40600000000001</c:v>
                </c:pt>
                <c:pt idx="31747">
                  <c:v>420.40600000000001</c:v>
                </c:pt>
                <c:pt idx="31748">
                  <c:v>420.40600000000001</c:v>
                </c:pt>
                <c:pt idx="31749">
                  <c:v>420.40600000000001</c:v>
                </c:pt>
                <c:pt idx="31750">
                  <c:v>420.40600000000001</c:v>
                </c:pt>
                <c:pt idx="31751">
                  <c:v>420.40600000000001</c:v>
                </c:pt>
                <c:pt idx="31752">
                  <c:v>420.40600000000001</c:v>
                </c:pt>
                <c:pt idx="31753">
                  <c:v>420.40600000000001</c:v>
                </c:pt>
                <c:pt idx="31754">
                  <c:v>420.40600000000001</c:v>
                </c:pt>
                <c:pt idx="31755">
                  <c:v>420.40600000000001</c:v>
                </c:pt>
                <c:pt idx="31756">
                  <c:v>420.40600000000001</c:v>
                </c:pt>
                <c:pt idx="31757">
                  <c:v>420.40600000000001</c:v>
                </c:pt>
                <c:pt idx="31758">
                  <c:v>420.40600000000001</c:v>
                </c:pt>
                <c:pt idx="31759">
                  <c:v>420.40600000000001</c:v>
                </c:pt>
                <c:pt idx="31760">
                  <c:v>420.40600000000001</c:v>
                </c:pt>
                <c:pt idx="31761">
                  <c:v>420.40600000000001</c:v>
                </c:pt>
                <c:pt idx="31762">
                  <c:v>420.40600000000001</c:v>
                </c:pt>
                <c:pt idx="31763">
                  <c:v>420.40600000000001</c:v>
                </c:pt>
                <c:pt idx="31764">
                  <c:v>420.40600000000001</c:v>
                </c:pt>
                <c:pt idx="31765">
                  <c:v>420.40600000000001</c:v>
                </c:pt>
                <c:pt idx="31766">
                  <c:v>420.40600000000001</c:v>
                </c:pt>
                <c:pt idx="31767">
                  <c:v>420.40600000000001</c:v>
                </c:pt>
                <c:pt idx="31768">
                  <c:v>420.40600000000001</c:v>
                </c:pt>
                <c:pt idx="31769">
                  <c:v>420.40600000000001</c:v>
                </c:pt>
                <c:pt idx="31770">
                  <c:v>420.40600000000001</c:v>
                </c:pt>
                <c:pt idx="31771">
                  <c:v>420.40600000000001</c:v>
                </c:pt>
                <c:pt idx="31772">
                  <c:v>420.40600000000001</c:v>
                </c:pt>
                <c:pt idx="31773">
                  <c:v>420.40600000000001</c:v>
                </c:pt>
                <c:pt idx="31774">
                  <c:v>420.40600000000001</c:v>
                </c:pt>
                <c:pt idx="31775">
                  <c:v>420.40600000000001</c:v>
                </c:pt>
                <c:pt idx="31776">
                  <c:v>420.40600000000001</c:v>
                </c:pt>
                <c:pt idx="31777">
                  <c:v>420.40600000000001</c:v>
                </c:pt>
                <c:pt idx="31778">
                  <c:v>420.40600000000001</c:v>
                </c:pt>
                <c:pt idx="31779">
                  <c:v>420.40600000000001</c:v>
                </c:pt>
                <c:pt idx="31780">
                  <c:v>420.40600000000001</c:v>
                </c:pt>
                <c:pt idx="31781">
                  <c:v>420.40600000000001</c:v>
                </c:pt>
                <c:pt idx="31782">
                  <c:v>420.40600000000001</c:v>
                </c:pt>
                <c:pt idx="31783">
                  <c:v>420.40600000000001</c:v>
                </c:pt>
                <c:pt idx="31784">
                  <c:v>420.40600000000001</c:v>
                </c:pt>
                <c:pt idx="31785">
                  <c:v>420.40600000000001</c:v>
                </c:pt>
                <c:pt idx="31786">
                  <c:v>420.40600000000001</c:v>
                </c:pt>
                <c:pt idx="31787">
                  <c:v>420.40600000000001</c:v>
                </c:pt>
                <c:pt idx="31788">
                  <c:v>420.40600000000001</c:v>
                </c:pt>
                <c:pt idx="31789">
                  <c:v>420.40600000000001</c:v>
                </c:pt>
                <c:pt idx="31790">
                  <c:v>420.40600000000001</c:v>
                </c:pt>
                <c:pt idx="31791">
                  <c:v>420.40600000000001</c:v>
                </c:pt>
                <c:pt idx="31792">
                  <c:v>420.40600000000001</c:v>
                </c:pt>
                <c:pt idx="31793">
                  <c:v>420.40600000000001</c:v>
                </c:pt>
                <c:pt idx="31794">
                  <c:v>420.40600000000001</c:v>
                </c:pt>
                <c:pt idx="31795">
                  <c:v>420.40600000000001</c:v>
                </c:pt>
                <c:pt idx="31796">
                  <c:v>420.40600000000001</c:v>
                </c:pt>
                <c:pt idx="31797">
                  <c:v>420.40600000000001</c:v>
                </c:pt>
                <c:pt idx="31798">
                  <c:v>420.40600000000001</c:v>
                </c:pt>
                <c:pt idx="31799">
                  <c:v>420.40600000000001</c:v>
                </c:pt>
                <c:pt idx="31800">
                  <c:v>420.40600000000001</c:v>
                </c:pt>
                <c:pt idx="31801">
                  <c:v>420.40600000000001</c:v>
                </c:pt>
                <c:pt idx="31802">
                  <c:v>420.40600000000001</c:v>
                </c:pt>
                <c:pt idx="31803">
                  <c:v>420.40600000000001</c:v>
                </c:pt>
                <c:pt idx="31804">
                  <c:v>420.40600000000001</c:v>
                </c:pt>
                <c:pt idx="31805">
                  <c:v>420.40600000000001</c:v>
                </c:pt>
                <c:pt idx="31806">
                  <c:v>420.40600000000001</c:v>
                </c:pt>
                <c:pt idx="31807">
                  <c:v>420.40600000000001</c:v>
                </c:pt>
                <c:pt idx="31808">
                  <c:v>420.40600000000001</c:v>
                </c:pt>
                <c:pt idx="31809">
                  <c:v>420.40600000000001</c:v>
                </c:pt>
                <c:pt idx="31810">
                  <c:v>420.40600000000001</c:v>
                </c:pt>
                <c:pt idx="31811">
                  <c:v>420.40600000000001</c:v>
                </c:pt>
                <c:pt idx="31812">
                  <c:v>420.40600000000001</c:v>
                </c:pt>
                <c:pt idx="31813">
                  <c:v>420.40600000000001</c:v>
                </c:pt>
                <c:pt idx="31814">
                  <c:v>420.40600000000001</c:v>
                </c:pt>
                <c:pt idx="31815">
                  <c:v>420.40600000000001</c:v>
                </c:pt>
                <c:pt idx="31816">
                  <c:v>420.40600000000001</c:v>
                </c:pt>
                <c:pt idx="31817">
                  <c:v>420.40600000000001</c:v>
                </c:pt>
                <c:pt idx="31818">
                  <c:v>420.40600000000001</c:v>
                </c:pt>
                <c:pt idx="31819">
                  <c:v>420.40600000000001</c:v>
                </c:pt>
                <c:pt idx="31820">
                  <c:v>420.40600000000001</c:v>
                </c:pt>
                <c:pt idx="31821">
                  <c:v>420.40600000000001</c:v>
                </c:pt>
                <c:pt idx="31822">
                  <c:v>420.40600000000001</c:v>
                </c:pt>
                <c:pt idx="31823">
                  <c:v>420.40600000000001</c:v>
                </c:pt>
                <c:pt idx="31824">
                  <c:v>420.40600000000001</c:v>
                </c:pt>
                <c:pt idx="31825">
                  <c:v>420.40600000000001</c:v>
                </c:pt>
                <c:pt idx="31826">
                  <c:v>420.40600000000001</c:v>
                </c:pt>
                <c:pt idx="31827">
                  <c:v>420.40600000000001</c:v>
                </c:pt>
                <c:pt idx="31828">
                  <c:v>420.40600000000001</c:v>
                </c:pt>
                <c:pt idx="31829">
                  <c:v>420.40600000000001</c:v>
                </c:pt>
                <c:pt idx="31830">
                  <c:v>420.40600000000001</c:v>
                </c:pt>
                <c:pt idx="31831">
                  <c:v>420.40600000000001</c:v>
                </c:pt>
                <c:pt idx="31832">
                  <c:v>420.40600000000001</c:v>
                </c:pt>
                <c:pt idx="31833">
                  <c:v>420.40600000000001</c:v>
                </c:pt>
                <c:pt idx="31834">
                  <c:v>420.40600000000001</c:v>
                </c:pt>
                <c:pt idx="31835">
                  <c:v>420.40600000000001</c:v>
                </c:pt>
                <c:pt idx="31836">
                  <c:v>420.40600000000001</c:v>
                </c:pt>
                <c:pt idx="31837">
                  <c:v>420.40600000000001</c:v>
                </c:pt>
                <c:pt idx="31838">
                  <c:v>420.40600000000001</c:v>
                </c:pt>
                <c:pt idx="31839">
                  <c:v>420.40600000000001</c:v>
                </c:pt>
                <c:pt idx="31840">
                  <c:v>420.40600000000001</c:v>
                </c:pt>
                <c:pt idx="31841">
                  <c:v>420.40600000000001</c:v>
                </c:pt>
                <c:pt idx="31842">
                  <c:v>420.40600000000001</c:v>
                </c:pt>
                <c:pt idx="31843">
                  <c:v>420.40600000000001</c:v>
                </c:pt>
                <c:pt idx="31844">
                  <c:v>420.40600000000001</c:v>
                </c:pt>
                <c:pt idx="31845">
                  <c:v>420.40600000000001</c:v>
                </c:pt>
                <c:pt idx="31846">
                  <c:v>420.40600000000001</c:v>
                </c:pt>
                <c:pt idx="31847">
                  <c:v>420.40600000000001</c:v>
                </c:pt>
                <c:pt idx="31848">
                  <c:v>420.40600000000001</c:v>
                </c:pt>
                <c:pt idx="31849">
                  <c:v>420.40600000000001</c:v>
                </c:pt>
                <c:pt idx="31850">
                  <c:v>420.40600000000001</c:v>
                </c:pt>
                <c:pt idx="31851">
                  <c:v>420.40600000000001</c:v>
                </c:pt>
                <c:pt idx="31852">
                  <c:v>420.40600000000001</c:v>
                </c:pt>
                <c:pt idx="31853">
                  <c:v>420.40600000000001</c:v>
                </c:pt>
                <c:pt idx="31854">
                  <c:v>420.40600000000001</c:v>
                </c:pt>
                <c:pt idx="31855">
                  <c:v>420.40600000000001</c:v>
                </c:pt>
                <c:pt idx="31856">
                  <c:v>420.40600000000001</c:v>
                </c:pt>
                <c:pt idx="31857">
                  <c:v>420.40600000000001</c:v>
                </c:pt>
                <c:pt idx="31858">
                  <c:v>420.40600000000001</c:v>
                </c:pt>
                <c:pt idx="31859">
                  <c:v>420.40600000000001</c:v>
                </c:pt>
                <c:pt idx="31860">
                  <c:v>420.40600000000001</c:v>
                </c:pt>
                <c:pt idx="31861">
                  <c:v>420.40600000000001</c:v>
                </c:pt>
                <c:pt idx="31862">
                  <c:v>420.40600000000001</c:v>
                </c:pt>
                <c:pt idx="31863">
                  <c:v>420.40600000000001</c:v>
                </c:pt>
                <c:pt idx="31864">
                  <c:v>420.40600000000001</c:v>
                </c:pt>
                <c:pt idx="31865">
                  <c:v>420.40600000000001</c:v>
                </c:pt>
                <c:pt idx="31866">
                  <c:v>420.40600000000001</c:v>
                </c:pt>
                <c:pt idx="31867">
                  <c:v>420.40600000000001</c:v>
                </c:pt>
                <c:pt idx="31868">
                  <c:v>420.40600000000001</c:v>
                </c:pt>
                <c:pt idx="31869">
                  <c:v>420.40600000000001</c:v>
                </c:pt>
                <c:pt idx="31870">
                  <c:v>420.40600000000001</c:v>
                </c:pt>
                <c:pt idx="31871">
                  <c:v>420.40600000000001</c:v>
                </c:pt>
                <c:pt idx="31872">
                  <c:v>420.40600000000001</c:v>
                </c:pt>
                <c:pt idx="31873">
                  <c:v>420.40600000000001</c:v>
                </c:pt>
                <c:pt idx="31874">
                  <c:v>420.40600000000001</c:v>
                </c:pt>
                <c:pt idx="31875">
                  <c:v>420.40600000000001</c:v>
                </c:pt>
                <c:pt idx="31876">
                  <c:v>420.40600000000001</c:v>
                </c:pt>
                <c:pt idx="31877">
                  <c:v>420.40600000000001</c:v>
                </c:pt>
                <c:pt idx="31878">
                  <c:v>420.40600000000001</c:v>
                </c:pt>
                <c:pt idx="31879">
                  <c:v>420.40600000000001</c:v>
                </c:pt>
                <c:pt idx="31880">
                  <c:v>420.40600000000001</c:v>
                </c:pt>
                <c:pt idx="31881">
                  <c:v>420.40600000000001</c:v>
                </c:pt>
                <c:pt idx="31882">
                  <c:v>420.40600000000001</c:v>
                </c:pt>
                <c:pt idx="31883">
                  <c:v>420.40600000000001</c:v>
                </c:pt>
                <c:pt idx="31884">
                  <c:v>420.40600000000001</c:v>
                </c:pt>
                <c:pt idx="31885">
                  <c:v>420.40600000000001</c:v>
                </c:pt>
                <c:pt idx="31886">
                  <c:v>420.40600000000001</c:v>
                </c:pt>
                <c:pt idx="31887">
                  <c:v>420.40600000000001</c:v>
                </c:pt>
                <c:pt idx="31888">
                  <c:v>420.40600000000001</c:v>
                </c:pt>
                <c:pt idx="31889">
                  <c:v>420.40600000000001</c:v>
                </c:pt>
                <c:pt idx="31890">
                  <c:v>420.40600000000001</c:v>
                </c:pt>
                <c:pt idx="31891">
                  <c:v>420.40600000000001</c:v>
                </c:pt>
                <c:pt idx="31892">
                  <c:v>420.40600000000001</c:v>
                </c:pt>
                <c:pt idx="31893">
                  <c:v>420.40600000000001</c:v>
                </c:pt>
                <c:pt idx="31894">
                  <c:v>420.40600000000001</c:v>
                </c:pt>
                <c:pt idx="31895">
                  <c:v>420.40600000000001</c:v>
                </c:pt>
                <c:pt idx="31896">
                  <c:v>420.40600000000001</c:v>
                </c:pt>
                <c:pt idx="31897">
                  <c:v>420.40600000000001</c:v>
                </c:pt>
                <c:pt idx="31898">
                  <c:v>420.40600000000001</c:v>
                </c:pt>
                <c:pt idx="31899">
                  <c:v>420.40600000000001</c:v>
                </c:pt>
                <c:pt idx="31900">
                  <c:v>420.40600000000001</c:v>
                </c:pt>
                <c:pt idx="31901">
                  <c:v>420.40600000000001</c:v>
                </c:pt>
                <c:pt idx="31902">
                  <c:v>420.40600000000001</c:v>
                </c:pt>
                <c:pt idx="31903">
                  <c:v>420.40600000000001</c:v>
                </c:pt>
                <c:pt idx="31904">
                  <c:v>420.40600000000001</c:v>
                </c:pt>
                <c:pt idx="31905">
                  <c:v>420.40600000000001</c:v>
                </c:pt>
                <c:pt idx="31906">
                  <c:v>420.40600000000001</c:v>
                </c:pt>
                <c:pt idx="31907">
                  <c:v>420.40600000000001</c:v>
                </c:pt>
                <c:pt idx="31908">
                  <c:v>420.40600000000001</c:v>
                </c:pt>
                <c:pt idx="31909">
                  <c:v>420.40600000000001</c:v>
                </c:pt>
                <c:pt idx="31910">
                  <c:v>420.40600000000001</c:v>
                </c:pt>
                <c:pt idx="31911">
                  <c:v>420.40600000000001</c:v>
                </c:pt>
                <c:pt idx="31912">
                  <c:v>420.40600000000001</c:v>
                </c:pt>
                <c:pt idx="31913">
                  <c:v>420.40600000000001</c:v>
                </c:pt>
                <c:pt idx="31914">
                  <c:v>420.40600000000001</c:v>
                </c:pt>
                <c:pt idx="31915">
                  <c:v>420.40600000000001</c:v>
                </c:pt>
                <c:pt idx="31916">
                  <c:v>420.40600000000001</c:v>
                </c:pt>
                <c:pt idx="31917">
                  <c:v>420.40600000000001</c:v>
                </c:pt>
                <c:pt idx="31918">
                  <c:v>420.40600000000001</c:v>
                </c:pt>
                <c:pt idx="31919">
                  <c:v>420.40600000000001</c:v>
                </c:pt>
                <c:pt idx="31920">
                  <c:v>420.40600000000001</c:v>
                </c:pt>
                <c:pt idx="31921">
                  <c:v>420.40600000000001</c:v>
                </c:pt>
                <c:pt idx="31922">
                  <c:v>420.40600000000001</c:v>
                </c:pt>
                <c:pt idx="31923">
                  <c:v>420.40600000000001</c:v>
                </c:pt>
                <c:pt idx="31924">
                  <c:v>420.40600000000001</c:v>
                </c:pt>
                <c:pt idx="31925">
                  <c:v>420.40600000000001</c:v>
                </c:pt>
                <c:pt idx="31926">
                  <c:v>420.40600000000001</c:v>
                </c:pt>
                <c:pt idx="31927">
                  <c:v>420.40600000000001</c:v>
                </c:pt>
                <c:pt idx="31928">
                  <c:v>420.40600000000001</c:v>
                </c:pt>
                <c:pt idx="31929">
                  <c:v>420.40600000000001</c:v>
                </c:pt>
                <c:pt idx="31930">
                  <c:v>420.40600000000001</c:v>
                </c:pt>
                <c:pt idx="31931">
                  <c:v>420.40600000000001</c:v>
                </c:pt>
                <c:pt idx="31932">
                  <c:v>420.40600000000001</c:v>
                </c:pt>
                <c:pt idx="31933">
                  <c:v>420.40600000000001</c:v>
                </c:pt>
                <c:pt idx="31934">
                  <c:v>420.40600000000001</c:v>
                </c:pt>
                <c:pt idx="31935">
                  <c:v>420.40600000000001</c:v>
                </c:pt>
                <c:pt idx="31936">
                  <c:v>420.40600000000001</c:v>
                </c:pt>
                <c:pt idx="31937">
                  <c:v>420.40600000000001</c:v>
                </c:pt>
                <c:pt idx="31938">
                  <c:v>420.40600000000001</c:v>
                </c:pt>
                <c:pt idx="31939">
                  <c:v>420.40600000000001</c:v>
                </c:pt>
                <c:pt idx="31940">
                  <c:v>420.40600000000001</c:v>
                </c:pt>
                <c:pt idx="31941">
                  <c:v>420.40600000000001</c:v>
                </c:pt>
                <c:pt idx="31942">
                  <c:v>420.40600000000001</c:v>
                </c:pt>
                <c:pt idx="31943">
                  <c:v>420.40600000000001</c:v>
                </c:pt>
                <c:pt idx="31944">
                  <c:v>420.40600000000001</c:v>
                </c:pt>
                <c:pt idx="31945">
                  <c:v>420.40600000000001</c:v>
                </c:pt>
                <c:pt idx="31946">
                  <c:v>420.40600000000001</c:v>
                </c:pt>
                <c:pt idx="31947">
                  <c:v>420.40600000000001</c:v>
                </c:pt>
                <c:pt idx="31948">
                  <c:v>420.40600000000001</c:v>
                </c:pt>
                <c:pt idx="31949">
                  <c:v>420.40600000000001</c:v>
                </c:pt>
                <c:pt idx="31950">
                  <c:v>420.40600000000001</c:v>
                </c:pt>
                <c:pt idx="31951">
                  <c:v>420.40600000000001</c:v>
                </c:pt>
                <c:pt idx="31952">
                  <c:v>420.40600000000001</c:v>
                </c:pt>
                <c:pt idx="31953">
                  <c:v>420.40600000000001</c:v>
                </c:pt>
                <c:pt idx="31954">
                  <c:v>420.40600000000001</c:v>
                </c:pt>
                <c:pt idx="31955">
                  <c:v>420.40600000000001</c:v>
                </c:pt>
                <c:pt idx="31956">
                  <c:v>420.40600000000001</c:v>
                </c:pt>
                <c:pt idx="31957">
                  <c:v>420.40600000000001</c:v>
                </c:pt>
                <c:pt idx="31958">
                  <c:v>420.40600000000001</c:v>
                </c:pt>
                <c:pt idx="31959">
                  <c:v>420.40600000000001</c:v>
                </c:pt>
                <c:pt idx="31960">
                  <c:v>420.40600000000001</c:v>
                </c:pt>
                <c:pt idx="31961">
                  <c:v>420.40600000000001</c:v>
                </c:pt>
                <c:pt idx="31962">
                  <c:v>420.40600000000001</c:v>
                </c:pt>
                <c:pt idx="31963">
                  <c:v>420.40600000000001</c:v>
                </c:pt>
                <c:pt idx="31964">
                  <c:v>420.40600000000001</c:v>
                </c:pt>
                <c:pt idx="31965">
                  <c:v>420.40600000000001</c:v>
                </c:pt>
                <c:pt idx="31966">
                  <c:v>420.40600000000001</c:v>
                </c:pt>
                <c:pt idx="31967">
                  <c:v>420.40600000000001</c:v>
                </c:pt>
                <c:pt idx="31968">
                  <c:v>420.40600000000001</c:v>
                </c:pt>
                <c:pt idx="31969">
                  <c:v>420.40600000000001</c:v>
                </c:pt>
                <c:pt idx="31970">
                  <c:v>420.40600000000001</c:v>
                </c:pt>
                <c:pt idx="31971">
                  <c:v>420.40600000000001</c:v>
                </c:pt>
                <c:pt idx="31972">
                  <c:v>420.40600000000001</c:v>
                </c:pt>
                <c:pt idx="31973">
                  <c:v>420.40600000000001</c:v>
                </c:pt>
                <c:pt idx="31974">
                  <c:v>420.40600000000001</c:v>
                </c:pt>
                <c:pt idx="31975">
                  <c:v>420.40600000000001</c:v>
                </c:pt>
                <c:pt idx="31976">
                  <c:v>420.40600000000001</c:v>
                </c:pt>
                <c:pt idx="31977">
                  <c:v>420.40600000000001</c:v>
                </c:pt>
                <c:pt idx="31978">
                  <c:v>420.40600000000001</c:v>
                </c:pt>
                <c:pt idx="31979">
                  <c:v>420.40600000000001</c:v>
                </c:pt>
                <c:pt idx="31980">
                  <c:v>420.40600000000001</c:v>
                </c:pt>
                <c:pt idx="31981">
                  <c:v>420.40600000000001</c:v>
                </c:pt>
                <c:pt idx="31982">
                  <c:v>420.40600000000001</c:v>
                </c:pt>
                <c:pt idx="31983">
                  <c:v>420.40600000000001</c:v>
                </c:pt>
                <c:pt idx="31984">
                  <c:v>420.40600000000001</c:v>
                </c:pt>
                <c:pt idx="31985">
                  <c:v>420.40600000000001</c:v>
                </c:pt>
                <c:pt idx="31986">
                  <c:v>420.40600000000001</c:v>
                </c:pt>
                <c:pt idx="31987">
                  <c:v>420.40600000000001</c:v>
                </c:pt>
                <c:pt idx="31988">
                  <c:v>420.40600000000001</c:v>
                </c:pt>
                <c:pt idx="31989">
                  <c:v>420.40600000000001</c:v>
                </c:pt>
                <c:pt idx="31990">
                  <c:v>420.40600000000001</c:v>
                </c:pt>
                <c:pt idx="31991">
                  <c:v>420.40600000000001</c:v>
                </c:pt>
                <c:pt idx="31992">
                  <c:v>420.40600000000001</c:v>
                </c:pt>
                <c:pt idx="31993">
                  <c:v>420.40600000000001</c:v>
                </c:pt>
                <c:pt idx="31994">
                  <c:v>420.40600000000001</c:v>
                </c:pt>
                <c:pt idx="31995">
                  <c:v>420.40600000000001</c:v>
                </c:pt>
                <c:pt idx="31996">
                  <c:v>420.40600000000001</c:v>
                </c:pt>
                <c:pt idx="31997">
                  <c:v>420.40600000000001</c:v>
                </c:pt>
                <c:pt idx="31998">
                  <c:v>420.40600000000001</c:v>
                </c:pt>
                <c:pt idx="31999">
                  <c:v>420.40600000000001</c:v>
                </c:pt>
                <c:pt idx="32000">
                  <c:v>420.40600000000001</c:v>
                </c:pt>
                <c:pt idx="32001">
                  <c:v>420.40600000000001</c:v>
                </c:pt>
                <c:pt idx="32002">
                  <c:v>420.40600000000001</c:v>
                </c:pt>
                <c:pt idx="32003">
                  <c:v>420.40600000000001</c:v>
                </c:pt>
                <c:pt idx="32004">
                  <c:v>420.40600000000001</c:v>
                </c:pt>
                <c:pt idx="32005">
                  <c:v>420.40600000000001</c:v>
                </c:pt>
                <c:pt idx="32006">
                  <c:v>420.40600000000001</c:v>
                </c:pt>
                <c:pt idx="32007">
                  <c:v>420.40600000000001</c:v>
                </c:pt>
                <c:pt idx="32008">
                  <c:v>420.40600000000001</c:v>
                </c:pt>
                <c:pt idx="32009">
                  <c:v>420.40600000000001</c:v>
                </c:pt>
                <c:pt idx="32010">
                  <c:v>420.40600000000001</c:v>
                </c:pt>
                <c:pt idx="32011">
                  <c:v>420.40600000000001</c:v>
                </c:pt>
                <c:pt idx="32012">
                  <c:v>420.40600000000001</c:v>
                </c:pt>
                <c:pt idx="32013">
                  <c:v>420.40600000000001</c:v>
                </c:pt>
                <c:pt idx="32014">
                  <c:v>420.40600000000001</c:v>
                </c:pt>
                <c:pt idx="32015">
                  <c:v>420.40600000000001</c:v>
                </c:pt>
                <c:pt idx="32016">
                  <c:v>420.40600000000001</c:v>
                </c:pt>
                <c:pt idx="32017">
                  <c:v>420.40600000000001</c:v>
                </c:pt>
                <c:pt idx="32018">
                  <c:v>420.40600000000001</c:v>
                </c:pt>
                <c:pt idx="32019">
                  <c:v>420.40600000000001</c:v>
                </c:pt>
                <c:pt idx="32020">
                  <c:v>420.40600000000001</c:v>
                </c:pt>
                <c:pt idx="32021">
                  <c:v>420.40600000000001</c:v>
                </c:pt>
                <c:pt idx="32022">
                  <c:v>420.40600000000001</c:v>
                </c:pt>
                <c:pt idx="32023">
                  <c:v>420.40600000000001</c:v>
                </c:pt>
                <c:pt idx="32024">
                  <c:v>420.40600000000001</c:v>
                </c:pt>
                <c:pt idx="32025">
                  <c:v>420.40600000000001</c:v>
                </c:pt>
                <c:pt idx="32026">
                  <c:v>420.40600000000001</c:v>
                </c:pt>
                <c:pt idx="32027">
                  <c:v>420.40600000000001</c:v>
                </c:pt>
                <c:pt idx="32028">
                  <c:v>420.40600000000001</c:v>
                </c:pt>
                <c:pt idx="32029">
                  <c:v>420.40600000000001</c:v>
                </c:pt>
                <c:pt idx="32030">
                  <c:v>420.40600000000001</c:v>
                </c:pt>
                <c:pt idx="32031">
                  <c:v>420.40600000000001</c:v>
                </c:pt>
                <c:pt idx="32032">
                  <c:v>420.40600000000001</c:v>
                </c:pt>
                <c:pt idx="32033">
                  <c:v>420.40600000000001</c:v>
                </c:pt>
                <c:pt idx="32034">
                  <c:v>420.40600000000001</c:v>
                </c:pt>
                <c:pt idx="32035">
                  <c:v>420.40600000000001</c:v>
                </c:pt>
                <c:pt idx="32036">
                  <c:v>420.40600000000001</c:v>
                </c:pt>
                <c:pt idx="32037">
                  <c:v>420.40600000000001</c:v>
                </c:pt>
                <c:pt idx="32038">
                  <c:v>420.40600000000001</c:v>
                </c:pt>
                <c:pt idx="32039">
                  <c:v>420.40600000000001</c:v>
                </c:pt>
                <c:pt idx="32040">
                  <c:v>420.40600000000001</c:v>
                </c:pt>
                <c:pt idx="32041">
                  <c:v>420.40600000000001</c:v>
                </c:pt>
                <c:pt idx="32042">
                  <c:v>420.40600000000001</c:v>
                </c:pt>
                <c:pt idx="32043">
                  <c:v>420.40600000000001</c:v>
                </c:pt>
                <c:pt idx="32044">
                  <c:v>420.40600000000001</c:v>
                </c:pt>
                <c:pt idx="32045">
                  <c:v>420.40600000000001</c:v>
                </c:pt>
                <c:pt idx="32046">
                  <c:v>420.40600000000001</c:v>
                </c:pt>
                <c:pt idx="32047">
                  <c:v>420.40600000000001</c:v>
                </c:pt>
                <c:pt idx="32048">
                  <c:v>420.40600000000001</c:v>
                </c:pt>
                <c:pt idx="32049">
                  <c:v>420.40600000000001</c:v>
                </c:pt>
                <c:pt idx="32050">
                  <c:v>420.40600000000001</c:v>
                </c:pt>
                <c:pt idx="32051">
                  <c:v>420.40600000000001</c:v>
                </c:pt>
                <c:pt idx="32052">
                  <c:v>420.40600000000001</c:v>
                </c:pt>
                <c:pt idx="32053">
                  <c:v>420.40600000000001</c:v>
                </c:pt>
                <c:pt idx="32054">
                  <c:v>420.40600000000001</c:v>
                </c:pt>
                <c:pt idx="32055">
                  <c:v>420.40600000000001</c:v>
                </c:pt>
                <c:pt idx="32056">
                  <c:v>420.40600000000001</c:v>
                </c:pt>
                <c:pt idx="32057">
                  <c:v>420.40600000000001</c:v>
                </c:pt>
                <c:pt idx="32058">
                  <c:v>420.40600000000001</c:v>
                </c:pt>
                <c:pt idx="32059">
                  <c:v>420.40600000000001</c:v>
                </c:pt>
                <c:pt idx="32060">
                  <c:v>420.40600000000001</c:v>
                </c:pt>
                <c:pt idx="32061">
                  <c:v>420.40600000000001</c:v>
                </c:pt>
                <c:pt idx="32062">
                  <c:v>420.40600000000001</c:v>
                </c:pt>
                <c:pt idx="32063">
                  <c:v>420.40600000000001</c:v>
                </c:pt>
                <c:pt idx="32064">
                  <c:v>420.40600000000001</c:v>
                </c:pt>
                <c:pt idx="32065">
                  <c:v>420.40600000000001</c:v>
                </c:pt>
                <c:pt idx="32066">
                  <c:v>420.40600000000001</c:v>
                </c:pt>
                <c:pt idx="32067">
                  <c:v>420.40600000000001</c:v>
                </c:pt>
                <c:pt idx="32068">
                  <c:v>420.40600000000001</c:v>
                </c:pt>
                <c:pt idx="32069">
                  <c:v>420.40600000000001</c:v>
                </c:pt>
                <c:pt idx="32070">
                  <c:v>420.40600000000001</c:v>
                </c:pt>
                <c:pt idx="32071">
                  <c:v>420.40600000000001</c:v>
                </c:pt>
                <c:pt idx="32072">
                  <c:v>420.40600000000001</c:v>
                </c:pt>
                <c:pt idx="32073">
                  <c:v>420.40600000000001</c:v>
                </c:pt>
                <c:pt idx="32074">
                  <c:v>420.40600000000001</c:v>
                </c:pt>
                <c:pt idx="32075">
                  <c:v>420.40600000000001</c:v>
                </c:pt>
                <c:pt idx="32076">
                  <c:v>420.40600000000001</c:v>
                </c:pt>
                <c:pt idx="32077">
                  <c:v>420.40600000000001</c:v>
                </c:pt>
                <c:pt idx="32078">
                  <c:v>420.40600000000001</c:v>
                </c:pt>
                <c:pt idx="32079">
                  <c:v>420.40600000000001</c:v>
                </c:pt>
                <c:pt idx="32080">
                  <c:v>420.40600000000001</c:v>
                </c:pt>
                <c:pt idx="32081">
                  <c:v>420.40600000000001</c:v>
                </c:pt>
                <c:pt idx="32082">
                  <c:v>420.40600000000001</c:v>
                </c:pt>
                <c:pt idx="32083">
                  <c:v>420.40600000000001</c:v>
                </c:pt>
                <c:pt idx="32084">
                  <c:v>420.40600000000001</c:v>
                </c:pt>
                <c:pt idx="32085">
                  <c:v>420.40600000000001</c:v>
                </c:pt>
                <c:pt idx="32086">
                  <c:v>420.40600000000001</c:v>
                </c:pt>
                <c:pt idx="32087">
                  <c:v>420.40600000000001</c:v>
                </c:pt>
                <c:pt idx="32088">
                  <c:v>420.40600000000001</c:v>
                </c:pt>
                <c:pt idx="32089">
                  <c:v>420.40600000000001</c:v>
                </c:pt>
                <c:pt idx="32090">
                  <c:v>420.40600000000001</c:v>
                </c:pt>
                <c:pt idx="32091">
                  <c:v>420.40600000000001</c:v>
                </c:pt>
                <c:pt idx="32092">
                  <c:v>420.40600000000001</c:v>
                </c:pt>
                <c:pt idx="32093">
                  <c:v>420.40600000000001</c:v>
                </c:pt>
                <c:pt idx="32094">
                  <c:v>420.40600000000001</c:v>
                </c:pt>
                <c:pt idx="32095">
                  <c:v>420.40600000000001</c:v>
                </c:pt>
                <c:pt idx="32096">
                  <c:v>420.40600000000001</c:v>
                </c:pt>
                <c:pt idx="32097">
                  <c:v>420.40600000000001</c:v>
                </c:pt>
                <c:pt idx="32098">
                  <c:v>420.40600000000001</c:v>
                </c:pt>
                <c:pt idx="32099">
                  <c:v>420.40600000000001</c:v>
                </c:pt>
                <c:pt idx="32100">
                  <c:v>420.40600000000001</c:v>
                </c:pt>
                <c:pt idx="32101">
                  <c:v>420.40600000000001</c:v>
                </c:pt>
                <c:pt idx="32102">
                  <c:v>420.40600000000001</c:v>
                </c:pt>
                <c:pt idx="32103">
                  <c:v>420.40600000000001</c:v>
                </c:pt>
                <c:pt idx="32104">
                  <c:v>420.40600000000001</c:v>
                </c:pt>
                <c:pt idx="32105">
                  <c:v>420.40600000000001</c:v>
                </c:pt>
                <c:pt idx="32106">
                  <c:v>420.40600000000001</c:v>
                </c:pt>
                <c:pt idx="32107">
                  <c:v>420.40600000000001</c:v>
                </c:pt>
                <c:pt idx="32108">
                  <c:v>420.40600000000001</c:v>
                </c:pt>
                <c:pt idx="32109">
                  <c:v>420.40600000000001</c:v>
                </c:pt>
                <c:pt idx="32110">
                  <c:v>420.40600000000001</c:v>
                </c:pt>
                <c:pt idx="32111">
                  <c:v>420.40600000000001</c:v>
                </c:pt>
                <c:pt idx="32112">
                  <c:v>420.40600000000001</c:v>
                </c:pt>
                <c:pt idx="32113">
                  <c:v>420.40600000000001</c:v>
                </c:pt>
                <c:pt idx="32114">
                  <c:v>420.40600000000001</c:v>
                </c:pt>
                <c:pt idx="32115">
                  <c:v>420.40600000000001</c:v>
                </c:pt>
                <c:pt idx="32116">
                  <c:v>420.40600000000001</c:v>
                </c:pt>
                <c:pt idx="32117">
                  <c:v>420.40600000000001</c:v>
                </c:pt>
                <c:pt idx="32118">
                  <c:v>420.40600000000001</c:v>
                </c:pt>
                <c:pt idx="32119">
                  <c:v>420.40600000000001</c:v>
                </c:pt>
                <c:pt idx="32120">
                  <c:v>420.40600000000001</c:v>
                </c:pt>
                <c:pt idx="32121">
                  <c:v>420.40600000000001</c:v>
                </c:pt>
                <c:pt idx="32122">
                  <c:v>420.40600000000001</c:v>
                </c:pt>
                <c:pt idx="32123">
                  <c:v>420.40600000000001</c:v>
                </c:pt>
                <c:pt idx="32124">
                  <c:v>420.40600000000001</c:v>
                </c:pt>
                <c:pt idx="32125">
                  <c:v>420.40600000000001</c:v>
                </c:pt>
                <c:pt idx="32126">
                  <c:v>420.40600000000001</c:v>
                </c:pt>
                <c:pt idx="32127">
                  <c:v>420.40600000000001</c:v>
                </c:pt>
                <c:pt idx="32128">
                  <c:v>420.40600000000001</c:v>
                </c:pt>
                <c:pt idx="32129">
                  <c:v>420.40600000000001</c:v>
                </c:pt>
                <c:pt idx="32130">
                  <c:v>420.40600000000001</c:v>
                </c:pt>
                <c:pt idx="32131">
                  <c:v>420.40600000000001</c:v>
                </c:pt>
                <c:pt idx="32132">
                  <c:v>420.40600000000001</c:v>
                </c:pt>
                <c:pt idx="32133">
                  <c:v>420.40600000000001</c:v>
                </c:pt>
                <c:pt idx="32134">
                  <c:v>420.40600000000001</c:v>
                </c:pt>
                <c:pt idx="32135">
                  <c:v>420.40600000000001</c:v>
                </c:pt>
                <c:pt idx="32136">
                  <c:v>420.40600000000001</c:v>
                </c:pt>
                <c:pt idx="32137">
                  <c:v>420.40600000000001</c:v>
                </c:pt>
                <c:pt idx="32138">
                  <c:v>420.40600000000001</c:v>
                </c:pt>
                <c:pt idx="32139">
                  <c:v>420.40600000000001</c:v>
                </c:pt>
                <c:pt idx="32140">
                  <c:v>420.40600000000001</c:v>
                </c:pt>
                <c:pt idx="32141">
                  <c:v>420.40600000000001</c:v>
                </c:pt>
                <c:pt idx="32142">
                  <c:v>420.40600000000001</c:v>
                </c:pt>
                <c:pt idx="32143">
                  <c:v>420.40600000000001</c:v>
                </c:pt>
                <c:pt idx="32144">
                  <c:v>420.40600000000001</c:v>
                </c:pt>
                <c:pt idx="32145">
                  <c:v>420.40600000000001</c:v>
                </c:pt>
                <c:pt idx="32146">
                  <c:v>420.40600000000001</c:v>
                </c:pt>
                <c:pt idx="32147">
                  <c:v>420.40600000000001</c:v>
                </c:pt>
                <c:pt idx="32148">
                  <c:v>420.40600000000001</c:v>
                </c:pt>
                <c:pt idx="32149">
                  <c:v>420.40600000000001</c:v>
                </c:pt>
                <c:pt idx="32150">
                  <c:v>420.40600000000001</c:v>
                </c:pt>
                <c:pt idx="32151">
                  <c:v>420.40600000000001</c:v>
                </c:pt>
                <c:pt idx="32152">
                  <c:v>420.40600000000001</c:v>
                </c:pt>
                <c:pt idx="32153">
                  <c:v>420.40600000000001</c:v>
                </c:pt>
                <c:pt idx="32154">
                  <c:v>420.40600000000001</c:v>
                </c:pt>
                <c:pt idx="32155">
                  <c:v>420.40600000000001</c:v>
                </c:pt>
                <c:pt idx="32156">
                  <c:v>420.40600000000001</c:v>
                </c:pt>
                <c:pt idx="32157">
                  <c:v>420.40600000000001</c:v>
                </c:pt>
                <c:pt idx="32158">
                  <c:v>420.40600000000001</c:v>
                </c:pt>
                <c:pt idx="32159">
                  <c:v>420.40600000000001</c:v>
                </c:pt>
                <c:pt idx="32160">
                  <c:v>420.40600000000001</c:v>
                </c:pt>
                <c:pt idx="32161">
                  <c:v>420.40600000000001</c:v>
                </c:pt>
                <c:pt idx="32162">
                  <c:v>420.40600000000001</c:v>
                </c:pt>
                <c:pt idx="32163">
                  <c:v>420.40600000000001</c:v>
                </c:pt>
                <c:pt idx="32164">
                  <c:v>420.40600000000001</c:v>
                </c:pt>
                <c:pt idx="32165">
                  <c:v>420.40600000000001</c:v>
                </c:pt>
                <c:pt idx="32166">
                  <c:v>420.40600000000001</c:v>
                </c:pt>
                <c:pt idx="32167">
                  <c:v>420.40600000000001</c:v>
                </c:pt>
                <c:pt idx="32168">
                  <c:v>420.40600000000001</c:v>
                </c:pt>
                <c:pt idx="32169">
                  <c:v>420.40600000000001</c:v>
                </c:pt>
                <c:pt idx="32170">
                  <c:v>420.40600000000001</c:v>
                </c:pt>
                <c:pt idx="32171">
                  <c:v>420.40600000000001</c:v>
                </c:pt>
                <c:pt idx="32172">
                  <c:v>420.40600000000001</c:v>
                </c:pt>
                <c:pt idx="32173">
                  <c:v>420.40600000000001</c:v>
                </c:pt>
                <c:pt idx="32174">
                  <c:v>420.40600000000001</c:v>
                </c:pt>
                <c:pt idx="32175">
                  <c:v>420.40600000000001</c:v>
                </c:pt>
                <c:pt idx="32176">
                  <c:v>420.40600000000001</c:v>
                </c:pt>
                <c:pt idx="32177">
                  <c:v>420.40600000000001</c:v>
                </c:pt>
                <c:pt idx="32178">
                  <c:v>420.40600000000001</c:v>
                </c:pt>
                <c:pt idx="32179">
                  <c:v>420.40600000000001</c:v>
                </c:pt>
                <c:pt idx="32180">
                  <c:v>420.40600000000001</c:v>
                </c:pt>
                <c:pt idx="32181">
                  <c:v>420.40600000000001</c:v>
                </c:pt>
                <c:pt idx="32182">
                  <c:v>420.40600000000001</c:v>
                </c:pt>
                <c:pt idx="32183">
                  <c:v>420.40600000000001</c:v>
                </c:pt>
                <c:pt idx="32184">
                  <c:v>420.40600000000001</c:v>
                </c:pt>
                <c:pt idx="32185">
                  <c:v>420.40600000000001</c:v>
                </c:pt>
                <c:pt idx="32186">
                  <c:v>420.40600000000001</c:v>
                </c:pt>
                <c:pt idx="32187">
                  <c:v>420.40600000000001</c:v>
                </c:pt>
                <c:pt idx="32188">
                  <c:v>420.40600000000001</c:v>
                </c:pt>
                <c:pt idx="32189">
                  <c:v>420.40600000000001</c:v>
                </c:pt>
                <c:pt idx="32190">
                  <c:v>420.40600000000001</c:v>
                </c:pt>
                <c:pt idx="32191">
                  <c:v>420.40600000000001</c:v>
                </c:pt>
                <c:pt idx="32192">
                  <c:v>420.40600000000001</c:v>
                </c:pt>
                <c:pt idx="32193">
                  <c:v>420.40600000000001</c:v>
                </c:pt>
                <c:pt idx="32194">
                  <c:v>420.40600000000001</c:v>
                </c:pt>
                <c:pt idx="32195">
                  <c:v>420.40600000000001</c:v>
                </c:pt>
                <c:pt idx="32196">
                  <c:v>420.40600000000001</c:v>
                </c:pt>
                <c:pt idx="32197">
                  <c:v>420.40600000000001</c:v>
                </c:pt>
                <c:pt idx="32198">
                  <c:v>420.40600000000001</c:v>
                </c:pt>
                <c:pt idx="32199">
                  <c:v>420.40600000000001</c:v>
                </c:pt>
                <c:pt idx="32200">
                  <c:v>420.40600000000001</c:v>
                </c:pt>
                <c:pt idx="32201">
                  <c:v>420.40600000000001</c:v>
                </c:pt>
                <c:pt idx="32202">
                  <c:v>420.40600000000001</c:v>
                </c:pt>
                <c:pt idx="32203">
                  <c:v>420.40600000000001</c:v>
                </c:pt>
                <c:pt idx="32204">
                  <c:v>420.40600000000001</c:v>
                </c:pt>
                <c:pt idx="32205">
                  <c:v>420.40600000000001</c:v>
                </c:pt>
                <c:pt idx="32206">
                  <c:v>420.40600000000001</c:v>
                </c:pt>
                <c:pt idx="32207">
                  <c:v>420.40600000000001</c:v>
                </c:pt>
                <c:pt idx="32208">
                  <c:v>420.40600000000001</c:v>
                </c:pt>
                <c:pt idx="32209">
                  <c:v>420.40600000000001</c:v>
                </c:pt>
                <c:pt idx="32210">
                  <c:v>420.40600000000001</c:v>
                </c:pt>
                <c:pt idx="32211">
                  <c:v>420.40600000000001</c:v>
                </c:pt>
                <c:pt idx="32212">
                  <c:v>420.40600000000001</c:v>
                </c:pt>
                <c:pt idx="32213">
                  <c:v>420.40600000000001</c:v>
                </c:pt>
                <c:pt idx="32214">
                  <c:v>420.40600000000001</c:v>
                </c:pt>
                <c:pt idx="32215">
                  <c:v>420.40600000000001</c:v>
                </c:pt>
                <c:pt idx="32216">
                  <c:v>420.40600000000001</c:v>
                </c:pt>
                <c:pt idx="32217">
                  <c:v>420.40600000000001</c:v>
                </c:pt>
                <c:pt idx="32218">
                  <c:v>420.40600000000001</c:v>
                </c:pt>
                <c:pt idx="32219">
                  <c:v>420.40600000000001</c:v>
                </c:pt>
                <c:pt idx="32220">
                  <c:v>420.40600000000001</c:v>
                </c:pt>
                <c:pt idx="32221">
                  <c:v>420.40600000000001</c:v>
                </c:pt>
                <c:pt idx="32222">
                  <c:v>420.40600000000001</c:v>
                </c:pt>
                <c:pt idx="32223">
                  <c:v>420.40600000000001</c:v>
                </c:pt>
                <c:pt idx="32224">
                  <c:v>420.40600000000001</c:v>
                </c:pt>
                <c:pt idx="32225">
                  <c:v>420.40600000000001</c:v>
                </c:pt>
                <c:pt idx="32226">
                  <c:v>420.40600000000001</c:v>
                </c:pt>
                <c:pt idx="32227">
                  <c:v>420.40600000000001</c:v>
                </c:pt>
                <c:pt idx="32228">
                  <c:v>420.40600000000001</c:v>
                </c:pt>
                <c:pt idx="32229">
                  <c:v>420.40600000000001</c:v>
                </c:pt>
                <c:pt idx="32230">
                  <c:v>420.40600000000001</c:v>
                </c:pt>
                <c:pt idx="32231">
                  <c:v>420.40600000000001</c:v>
                </c:pt>
                <c:pt idx="32232">
                  <c:v>420.40600000000001</c:v>
                </c:pt>
                <c:pt idx="32233">
                  <c:v>420.40600000000001</c:v>
                </c:pt>
                <c:pt idx="32234">
                  <c:v>420.40600000000001</c:v>
                </c:pt>
                <c:pt idx="32235">
                  <c:v>420.40600000000001</c:v>
                </c:pt>
                <c:pt idx="32236">
                  <c:v>420.40600000000001</c:v>
                </c:pt>
                <c:pt idx="32237">
                  <c:v>420.40600000000001</c:v>
                </c:pt>
                <c:pt idx="32238">
                  <c:v>420.40600000000001</c:v>
                </c:pt>
                <c:pt idx="32239">
                  <c:v>420.40600000000001</c:v>
                </c:pt>
                <c:pt idx="32240">
                  <c:v>420.40600000000001</c:v>
                </c:pt>
                <c:pt idx="32241">
                  <c:v>420.40600000000001</c:v>
                </c:pt>
                <c:pt idx="32242">
                  <c:v>420.40600000000001</c:v>
                </c:pt>
                <c:pt idx="32243">
                  <c:v>420.40600000000001</c:v>
                </c:pt>
                <c:pt idx="32244">
                  <c:v>420.40600000000001</c:v>
                </c:pt>
                <c:pt idx="32245">
                  <c:v>420.40600000000001</c:v>
                </c:pt>
                <c:pt idx="32246">
                  <c:v>420.40600000000001</c:v>
                </c:pt>
                <c:pt idx="32247">
                  <c:v>420.40600000000001</c:v>
                </c:pt>
                <c:pt idx="32248">
                  <c:v>420.40600000000001</c:v>
                </c:pt>
                <c:pt idx="32249">
                  <c:v>420.40600000000001</c:v>
                </c:pt>
                <c:pt idx="32250">
                  <c:v>420.40600000000001</c:v>
                </c:pt>
                <c:pt idx="32251">
                  <c:v>420.40600000000001</c:v>
                </c:pt>
                <c:pt idx="32252">
                  <c:v>420.40600000000001</c:v>
                </c:pt>
                <c:pt idx="32253">
                  <c:v>420.40600000000001</c:v>
                </c:pt>
                <c:pt idx="32254">
                  <c:v>420.40600000000001</c:v>
                </c:pt>
                <c:pt idx="32255">
                  <c:v>420.40600000000001</c:v>
                </c:pt>
                <c:pt idx="32256">
                  <c:v>420.40600000000001</c:v>
                </c:pt>
                <c:pt idx="32257">
                  <c:v>420.40600000000001</c:v>
                </c:pt>
                <c:pt idx="32258">
                  <c:v>420.40600000000001</c:v>
                </c:pt>
                <c:pt idx="32259">
                  <c:v>420.40600000000001</c:v>
                </c:pt>
                <c:pt idx="32260">
                  <c:v>420.40600000000001</c:v>
                </c:pt>
                <c:pt idx="32261">
                  <c:v>420.40600000000001</c:v>
                </c:pt>
                <c:pt idx="32262">
                  <c:v>420.40600000000001</c:v>
                </c:pt>
                <c:pt idx="32263">
                  <c:v>420.40600000000001</c:v>
                </c:pt>
                <c:pt idx="32264">
                  <c:v>420.40600000000001</c:v>
                </c:pt>
                <c:pt idx="32265">
                  <c:v>420.40600000000001</c:v>
                </c:pt>
                <c:pt idx="32266">
                  <c:v>420.40600000000001</c:v>
                </c:pt>
                <c:pt idx="32267">
                  <c:v>420.40600000000001</c:v>
                </c:pt>
                <c:pt idx="32268">
                  <c:v>420.40600000000001</c:v>
                </c:pt>
                <c:pt idx="32269">
                  <c:v>420.40600000000001</c:v>
                </c:pt>
                <c:pt idx="32270">
                  <c:v>420.40600000000001</c:v>
                </c:pt>
                <c:pt idx="32271">
                  <c:v>420.40600000000001</c:v>
                </c:pt>
                <c:pt idx="32272">
                  <c:v>420.40600000000001</c:v>
                </c:pt>
                <c:pt idx="32273">
                  <c:v>420.40600000000001</c:v>
                </c:pt>
                <c:pt idx="32274">
                  <c:v>420.40600000000001</c:v>
                </c:pt>
                <c:pt idx="32275">
                  <c:v>420.40600000000001</c:v>
                </c:pt>
                <c:pt idx="32276">
                  <c:v>420.40600000000001</c:v>
                </c:pt>
                <c:pt idx="32277">
                  <c:v>420.40600000000001</c:v>
                </c:pt>
                <c:pt idx="32278">
                  <c:v>420.40600000000001</c:v>
                </c:pt>
                <c:pt idx="32279">
                  <c:v>420.40600000000001</c:v>
                </c:pt>
                <c:pt idx="32280">
                  <c:v>420.40600000000001</c:v>
                </c:pt>
                <c:pt idx="32281">
                  <c:v>420.40600000000001</c:v>
                </c:pt>
                <c:pt idx="32282">
                  <c:v>420.40600000000001</c:v>
                </c:pt>
                <c:pt idx="32283">
                  <c:v>420.40600000000001</c:v>
                </c:pt>
                <c:pt idx="32284">
                  <c:v>420.40600000000001</c:v>
                </c:pt>
                <c:pt idx="32285">
                  <c:v>420.40600000000001</c:v>
                </c:pt>
                <c:pt idx="32286">
                  <c:v>420.40600000000001</c:v>
                </c:pt>
                <c:pt idx="32287">
                  <c:v>420.40600000000001</c:v>
                </c:pt>
                <c:pt idx="32288">
                  <c:v>420.40600000000001</c:v>
                </c:pt>
                <c:pt idx="32289">
                  <c:v>420.40600000000001</c:v>
                </c:pt>
                <c:pt idx="32290">
                  <c:v>420.40600000000001</c:v>
                </c:pt>
                <c:pt idx="32291">
                  <c:v>420.40600000000001</c:v>
                </c:pt>
                <c:pt idx="32292">
                  <c:v>420.40600000000001</c:v>
                </c:pt>
                <c:pt idx="32293">
                  <c:v>420.40600000000001</c:v>
                </c:pt>
                <c:pt idx="32294">
                  <c:v>420.40600000000001</c:v>
                </c:pt>
                <c:pt idx="32295">
                  <c:v>420.40600000000001</c:v>
                </c:pt>
                <c:pt idx="32296">
                  <c:v>420.40600000000001</c:v>
                </c:pt>
                <c:pt idx="32297">
                  <c:v>420.40600000000001</c:v>
                </c:pt>
                <c:pt idx="32298">
                  <c:v>420.40600000000001</c:v>
                </c:pt>
                <c:pt idx="32299">
                  <c:v>420.40600000000001</c:v>
                </c:pt>
                <c:pt idx="32300">
                  <c:v>420.40600000000001</c:v>
                </c:pt>
                <c:pt idx="32301">
                  <c:v>420.40600000000001</c:v>
                </c:pt>
                <c:pt idx="32302">
                  <c:v>420.40600000000001</c:v>
                </c:pt>
                <c:pt idx="32303">
                  <c:v>420.40600000000001</c:v>
                </c:pt>
                <c:pt idx="32304">
                  <c:v>420.40600000000001</c:v>
                </c:pt>
                <c:pt idx="32305">
                  <c:v>420.40600000000001</c:v>
                </c:pt>
                <c:pt idx="32306">
                  <c:v>420.40600000000001</c:v>
                </c:pt>
                <c:pt idx="32307">
                  <c:v>420.40600000000001</c:v>
                </c:pt>
                <c:pt idx="32308">
                  <c:v>420.40600000000001</c:v>
                </c:pt>
                <c:pt idx="32309">
                  <c:v>420.40600000000001</c:v>
                </c:pt>
                <c:pt idx="32310">
                  <c:v>420.40600000000001</c:v>
                </c:pt>
                <c:pt idx="32311">
                  <c:v>420.40600000000001</c:v>
                </c:pt>
                <c:pt idx="32312">
                  <c:v>420.40600000000001</c:v>
                </c:pt>
                <c:pt idx="32313">
                  <c:v>420.40600000000001</c:v>
                </c:pt>
                <c:pt idx="32314">
                  <c:v>420.40600000000001</c:v>
                </c:pt>
                <c:pt idx="32315">
                  <c:v>420.40600000000001</c:v>
                </c:pt>
                <c:pt idx="32316">
                  <c:v>420.40600000000001</c:v>
                </c:pt>
                <c:pt idx="32317">
                  <c:v>420.40600000000001</c:v>
                </c:pt>
                <c:pt idx="32318">
                  <c:v>420.40600000000001</c:v>
                </c:pt>
                <c:pt idx="32319">
                  <c:v>420.40600000000001</c:v>
                </c:pt>
                <c:pt idx="32320">
                  <c:v>420.40600000000001</c:v>
                </c:pt>
                <c:pt idx="32321">
                  <c:v>420.40600000000001</c:v>
                </c:pt>
                <c:pt idx="32322">
                  <c:v>420.40600000000001</c:v>
                </c:pt>
                <c:pt idx="32323">
                  <c:v>420.40600000000001</c:v>
                </c:pt>
                <c:pt idx="32324">
                  <c:v>420.40600000000001</c:v>
                </c:pt>
                <c:pt idx="32325">
                  <c:v>420.40600000000001</c:v>
                </c:pt>
                <c:pt idx="32326">
                  <c:v>420.40600000000001</c:v>
                </c:pt>
                <c:pt idx="32327">
                  <c:v>420.40600000000001</c:v>
                </c:pt>
                <c:pt idx="32328">
                  <c:v>420.40600000000001</c:v>
                </c:pt>
                <c:pt idx="32329">
                  <c:v>420.40600000000001</c:v>
                </c:pt>
                <c:pt idx="32330">
                  <c:v>420.40600000000001</c:v>
                </c:pt>
                <c:pt idx="32331">
                  <c:v>420.40600000000001</c:v>
                </c:pt>
                <c:pt idx="32332">
                  <c:v>420.40600000000001</c:v>
                </c:pt>
                <c:pt idx="32333">
                  <c:v>420.40600000000001</c:v>
                </c:pt>
                <c:pt idx="32334">
                  <c:v>420.40600000000001</c:v>
                </c:pt>
                <c:pt idx="32335">
                  <c:v>420.40600000000001</c:v>
                </c:pt>
                <c:pt idx="32336">
                  <c:v>420.40600000000001</c:v>
                </c:pt>
                <c:pt idx="32337">
                  <c:v>420.40600000000001</c:v>
                </c:pt>
                <c:pt idx="32338">
                  <c:v>420.40600000000001</c:v>
                </c:pt>
                <c:pt idx="32339">
                  <c:v>420.40600000000001</c:v>
                </c:pt>
                <c:pt idx="32340">
                  <c:v>420.40600000000001</c:v>
                </c:pt>
                <c:pt idx="32341">
                  <c:v>420.40600000000001</c:v>
                </c:pt>
                <c:pt idx="32342">
                  <c:v>420.40600000000001</c:v>
                </c:pt>
                <c:pt idx="32343">
                  <c:v>420.40600000000001</c:v>
                </c:pt>
                <c:pt idx="32344">
                  <c:v>420.40600000000001</c:v>
                </c:pt>
                <c:pt idx="32345">
                  <c:v>420.40600000000001</c:v>
                </c:pt>
                <c:pt idx="32346">
                  <c:v>420.40600000000001</c:v>
                </c:pt>
                <c:pt idx="32347">
                  <c:v>420.40600000000001</c:v>
                </c:pt>
                <c:pt idx="32348">
                  <c:v>420.40600000000001</c:v>
                </c:pt>
                <c:pt idx="32349">
                  <c:v>420.40600000000001</c:v>
                </c:pt>
                <c:pt idx="32350">
                  <c:v>420.40600000000001</c:v>
                </c:pt>
                <c:pt idx="32351">
                  <c:v>420.40600000000001</c:v>
                </c:pt>
                <c:pt idx="32352">
                  <c:v>420.40600000000001</c:v>
                </c:pt>
                <c:pt idx="32353">
                  <c:v>420.40600000000001</c:v>
                </c:pt>
                <c:pt idx="32354">
                  <c:v>420.40600000000001</c:v>
                </c:pt>
                <c:pt idx="32355">
                  <c:v>420.40600000000001</c:v>
                </c:pt>
                <c:pt idx="32356">
                  <c:v>420.40600000000001</c:v>
                </c:pt>
                <c:pt idx="32357">
                  <c:v>420.40600000000001</c:v>
                </c:pt>
                <c:pt idx="32358">
                  <c:v>420.40600000000001</c:v>
                </c:pt>
                <c:pt idx="32359">
                  <c:v>420.40600000000001</c:v>
                </c:pt>
                <c:pt idx="32360">
                  <c:v>420.40600000000001</c:v>
                </c:pt>
                <c:pt idx="32361">
                  <c:v>420.40600000000001</c:v>
                </c:pt>
                <c:pt idx="32362">
                  <c:v>420.40600000000001</c:v>
                </c:pt>
                <c:pt idx="32363">
                  <c:v>420.40600000000001</c:v>
                </c:pt>
                <c:pt idx="32364">
                  <c:v>420.40600000000001</c:v>
                </c:pt>
                <c:pt idx="32365">
                  <c:v>420.40600000000001</c:v>
                </c:pt>
                <c:pt idx="32366">
                  <c:v>420.40600000000001</c:v>
                </c:pt>
                <c:pt idx="32367">
                  <c:v>420.40600000000001</c:v>
                </c:pt>
                <c:pt idx="32368">
                  <c:v>420.40600000000001</c:v>
                </c:pt>
                <c:pt idx="32369">
                  <c:v>420.40600000000001</c:v>
                </c:pt>
                <c:pt idx="32370">
                  <c:v>420.40600000000001</c:v>
                </c:pt>
                <c:pt idx="32371">
                  <c:v>420.40600000000001</c:v>
                </c:pt>
                <c:pt idx="32372">
                  <c:v>420.40600000000001</c:v>
                </c:pt>
                <c:pt idx="32373">
                  <c:v>420.40600000000001</c:v>
                </c:pt>
                <c:pt idx="32374">
                  <c:v>420.40600000000001</c:v>
                </c:pt>
                <c:pt idx="32375">
                  <c:v>420.40600000000001</c:v>
                </c:pt>
                <c:pt idx="32376">
                  <c:v>420.40600000000001</c:v>
                </c:pt>
                <c:pt idx="32377">
                  <c:v>420.40600000000001</c:v>
                </c:pt>
                <c:pt idx="32378">
                  <c:v>420.40600000000001</c:v>
                </c:pt>
                <c:pt idx="32379">
                  <c:v>420.40600000000001</c:v>
                </c:pt>
                <c:pt idx="32380">
                  <c:v>420.40600000000001</c:v>
                </c:pt>
                <c:pt idx="32381">
                  <c:v>420.40600000000001</c:v>
                </c:pt>
                <c:pt idx="32382">
                  <c:v>420.40600000000001</c:v>
                </c:pt>
                <c:pt idx="32383">
                  <c:v>420.40600000000001</c:v>
                </c:pt>
                <c:pt idx="32384">
                  <c:v>420.40600000000001</c:v>
                </c:pt>
                <c:pt idx="32385">
                  <c:v>420.40600000000001</c:v>
                </c:pt>
                <c:pt idx="32386">
                  <c:v>420.40600000000001</c:v>
                </c:pt>
                <c:pt idx="32387">
                  <c:v>420.40600000000001</c:v>
                </c:pt>
                <c:pt idx="32388">
                  <c:v>420.40600000000001</c:v>
                </c:pt>
                <c:pt idx="32389">
                  <c:v>420.40600000000001</c:v>
                </c:pt>
                <c:pt idx="32390">
                  <c:v>420.40600000000001</c:v>
                </c:pt>
                <c:pt idx="32391">
                  <c:v>420.40600000000001</c:v>
                </c:pt>
                <c:pt idx="32392">
                  <c:v>420.40600000000001</c:v>
                </c:pt>
                <c:pt idx="32393">
                  <c:v>420.40600000000001</c:v>
                </c:pt>
                <c:pt idx="32394">
                  <c:v>420.40600000000001</c:v>
                </c:pt>
                <c:pt idx="32395">
                  <c:v>420.40600000000001</c:v>
                </c:pt>
                <c:pt idx="32396">
                  <c:v>420.40600000000001</c:v>
                </c:pt>
                <c:pt idx="32397">
                  <c:v>420.40600000000001</c:v>
                </c:pt>
                <c:pt idx="32398">
                  <c:v>420.40600000000001</c:v>
                </c:pt>
                <c:pt idx="32399">
                  <c:v>420.40600000000001</c:v>
                </c:pt>
                <c:pt idx="32400">
                  <c:v>420.40600000000001</c:v>
                </c:pt>
                <c:pt idx="32401">
                  <c:v>420.40600000000001</c:v>
                </c:pt>
                <c:pt idx="32402">
                  <c:v>420.40600000000001</c:v>
                </c:pt>
                <c:pt idx="32403">
                  <c:v>420.40600000000001</c:v>
                </c:pt>
                <c:pt idx="32404">
                  <c:v>420.40600000000001</c:v>
                </c:pt>
                <c:pt idx="32405">
                  <c:v>420.40600000000001</c:v>
                </c:pt>
                <c:pt idx="32406">
                  <c:v>420.40600000000001</c:v>
                </c:pt>
                <c:pt idx="32407">
                  <c:v>420.40600000000001</c:v>
                </c:pt>
                <c:pt idx="32408">
                  <c:v>420.40600000000001</c:v>
                </c:pt>
                <c:pt idx="32409">
                  <c:v>420.40600000000001</c:v>
                </c:pt>
                <c:pt idx="32410">
                  <c:v>420.40600000000001</c:v>
                </c:pt>
                <c:pt idx="32411">
                  <c:v>420.40600000000001</c:v>
                </c:pt>
                <c:pt idx="32412">
                  <c:v>420.40600000000001</c:v>
                </c:pt>
                <c:pt idx="32413">
                  <c:v>420.40600000000001</c:v>
                </c:pt>
                <c:pt idx="32414">
                  <c:v>420.40600000000001</c:v>
                </c:pt>
                <c:pt idx="32415">
                  <c:v>420.40600000000001</c:v>
                </c:pt>
                <c:pt idx="32416">
                  <c:v>420.40600000000001</c:v>
                </c:pt>
                <c:pt idx="32417">
                  <c:v>420.40600000000001</c:v>
                </c:pt>
                <c:pt idx="32418">
                  <c:v>420.40600000000001</c:v>
                </c:pt>
                <c:pt idx="32419">
                  <c:v>420.40600000000001</c:v>
                </c:pt>
                <c:pt idx="32420">
                  <c:v>420.40600000000001</c:v>
                </c:pt>
                <c:pt idx="32421">
                  <c:v>420.40600000000001</c:v>
                </c:pt>
                <c:pt idx="32422">
                  <c:v>420.40600000000001</c:v>
                </c:pt>
                <c:pt idx="32423">
                  <c:v>420.40600000000001</c:v>
                </c:pt>
                <c:pt idx="32424">
                  <c:v>420.40600000000001</c:v>
                </c:pt>
                <c:pt idx="32425">
                  <c:v>420.40600000000001</c:v>
                </c:pt>
                <c:pt idx="32426">
                  <c:v>420.40600000000001</c:v>
                </c:pt>
                <c:pt idx="32427">
                  <c:v>420.40600000000001</c:v>
                </c:pt>
                <c:pt idx="32428">
                  <c:v>420.40600000000001</c:v>
                </c:pt>
                <c:pt idx="32429">
                  <c:v>420.40600000000001</c:v>
                </c:pt>
                <c:pt idx="32430">
                  <c:v>420.40600000000001</c:v>
                </c:pt>
                <c:pt idx="32431">
                  <c:v>420.40600000000001</c:v>
                </c:pt>
                <c:pt idx="32432">
                  <c:v>420.40600000000001</c:v>
                </c:pt>
                <c:pt idx="32433">
                  <c:v>420.40600000000001</c:v>
                </c:pt>
                <c:pt idx="32434">
                  <c:v>420.40600000000001</c:v>
                </c:pt>
                <c:pt idx="32435">
                  <c:v>420.40600000000001</c:v>
                </c:pt>
                <c:pt idx="32436">
                  <c:v>420.40600000000001</c:v>
                </c:pt>
                <c:pt idx="32437">
                  <c:v>420.40600000000001</c:v>
                </c:pt>
                <c:pt idx="32438">
                  <c:v>420.40600000000001</c:v>
                </c:pt>
                <c:pt idx="32439">
                  <c:v>420.40600000000001</c:v>
                </c:pt>
                <c:pt idx="32440">
                  <c:v>420.40600000000001</c:v>
                </c:pt>
                <c:pt idx="32441">
                  <c:v>420.40600000000001</c:v>
                </c:pt>
                <c:pt idx="32442">
                  <c:v>420.40600000000001</c:v>
                </c:pt>
                <c:pt idx="32443">
                  <c:v>420.40600000000001</c:v>
                </c:pt>
                <c:pt idx="32444">
                  <c:v>420.40600000000001</c:v>
                </c:pt>
                <c:pt idx="32445">
                  <c:v>420.40600000000001</c:v>
                </c:pt>
                <c:pt idx="32446">
                  <c:v>420.40600000000001</c:v>
                </c:pt>
                <c:pt idx="32447">
                  <c:v>420.40600000000001</c:v>
                </c:pt>
                <c:pt idx="32448">
                  <c:v>420.40600000000001</c:v>
                </c:pt>
                <c:pt idx="32449">
                  <c:v>420.40600000000001</c:v>
                </c:pt>
                <c:pt idx="32450">
                  <c:v>420.40600000000001</c:v>
                </c:pt>
                <c:pt idx="32451">
                  <c:v>420.40600000000001</c:v>
                </c:pt>
                <c:pt idx="32452">
                  <c:v>420.40600000000001</c:v>
                </c:pt>
                <c:pt idx="32453">
                  <c:v>420.40600000000001</c:v>
                </c:pt>
                <c:pt idx="32454">
                  <c:v>420.40600000000001</c:v>
                </c:pt>
                <c:pt idx="32455">
                  <c:v>420.40600000000001</c:v>
                </c:pt>
                <c:pt idx="32456">
                  <c:v>420.40600000000001</c:v>
                </c:pt>
                <c:pt idx="32457">
                  <c:v>420.40600000000001</c:v>
                </c:pt>
                <c:pt idx="32458">
                  <c:v>420.40600000000001</c:v>
                </c:pt>
                <c:pt idx="32459">
                  <c:v>420.40600000000001</c:v>
                </c:pt>
                <c:pt idx="32460">
                  <c:v>420.40600000000001</c:v>
                </c:pt>
                <c:pt idx="32461">
                  <c:v>420.40600000000001</c:v>
                </c:pt>
                <c:pt idx="32462">
                  <c:v>420.40600000000001</c:v>
                </c:pt>
                <c:pt idx="32463">
                  <c:v>420.40600000000001</c:v>
                </c:pt>
                <c:pt idx="32464">
                  <c:v>420.40600000000001</c:v>
                </c:pt>
                <c:pt idx="32465">
                  <c:v>420.40600000000001</c:v>
                </c:pt>
                <c:pt idx="32466">
                  <c:v>420.40600000000001</c:v>
                </c:pt>
                <c:pt idx="32467">
                  <c:v>420.40600000000001</c:v>
                </c:pt>
                <c:pt idx="32468">
                  <c:v>420.40600000000001</c:v>
                </c:pt>
                <c:pt idx="32469">
                  <c:v>420.40600000000001</c:v>
                </c:pt>
                <c:pt idx="32470">
                  <c:v>420.40600000000001</c:v>
                </c:pt>
                <c:pt idx="32471">
                  <c:v>420.40600000000001</c:v>
                </c:pt>
                <c:pt idx="32472">
                  <c:v>420.40600000000001</c:v>
                </c:pt>
                <c:pt idx="32473">
                  <c:v>420.40600000000001</c:v>
                </c:pt>
                <c:pt idx="32474">
                  <c:v>420.40600000000001</c:v>
                </c:pt>
                <c:pt idx="32475">
                  <c:v>420.40600000000001</c:v>
                </c:pt>
                <c:pt idx="32476">
                  <c:v>420.40600000000001</c:v>
                </c:pt>
                <c:pt idx="32477">
                  <c:v>420.40600000000001</c:v>
                </c:pt>
                <c:pt idx="32478">
                  <c:v>420.40600000000001</c:v>
                </c:pt>
                <c:pt idx="32479">
                  <c:v>420.40600000000001</c:v>
                </c:pt>
                <c:pt idx="32480">
                  <c:v>420.40600000000001</c:v>
                </c:pt>
                <c:pt idx="32481">
                  <c:v>420.40600000000001</c:v>
                </c:pt>
                <c:pt idx="32482">
                  <c:v>420.40600000000001</c:v>
                </c:pt>
                <c:pt idx="32483">
                  <c:v>420.40600000000001</c:v>
                </c:pt>
                <c:pt idx="32484">
                  <c:v>420.40600000000001</c:v>
                </c:pt>
                <c:pt idx="32485">
                  <c:v>420.40600000000001</c:v>
                </c:pt>
                <c:pt idx="32486">
                  <c:v>420.40600000000001</c:v>
                </c:pt>
                <c:pt idx="32487">
                  <c:v>420.40600000000001</c:v>
                </c:pt>
                <c:pt idx="32488">
                  <c:v>420.40600000000001</c:v>
                </c:pt>
                <c:pt idx="32489">
                  <c:v>420.40600000000001</c:v>
                </c:pt>
                <c:pt idx="32490">
                  <c:v>420.40600000000001</c:v>
                </c:pt>
                <c:pt idx="32491">
                  <c:v>420.40600000000001</c:v>
                </c:pt>
                <c:pt idx="32492">
                  <c:v>420.40600000000001</c:v>
                </c:pt>
                <c:pt idx="32493">
                  <c:v>420.40600000000001</c:v>
                </c:pt>
                <c:pt idx="32494">
                  <c:v>420.40600000000001</c:v>
                </c:pt>
                <c:pt idx="32495">
                  <c:v>420.40600000000001</c:v>
                </c:pt>
                <c:pt idx="32496">
                  <c:v>420.40600000000001</c:v>
                </c:pt>
                <c:pt idx="32497">
                  <c:v>420.40600000000001</c:v>
                </c:pt>
                <c:pt idx="32498">
                  <c:v>420.40600000000001</c:v>
                </c:pt>
                <c:pt idx="32499">
                  <c:v>420.40600000000001</c:v>
                </c:pt>
                <c:pt idx="32500">
                  <c:v>420.40600000000001</c:v>
                </c:pt>
                <c:pt idx="32501">
                  <c:v>420.40600000000001</c:v>
                </c:pt>
                <c:pt idx="32502">
                  <c:v>420.40600000000001</c:v>
                </c:pt>
                <c:pt idx="32503">
                  <c:v>420.40600000000001</c:v>
                </c:pt>
                <c:pt idx="32504">
                  <c:v>420.40600000000001</c:v>
                </c:pt>
                <c:pt idx="32505">
                  <c:v>420.40600000000001</c:v>
                </c:pt>
                <c:pt idx="32506">
                  <c:v>420.40600000000001</c:v>
                </c:pt>
                <c:pt idx="32507">
                  <c:v>420.40600000000001</c:v>
                </c:pt>
                <c:pt idx="32508">
                  <c:v>420.40600000000001</c:v>
                </c:pt>
                <c:pt idx="32509">
                  <c:v>420.40600000000001</c:v>
                </c:pt>
                <c:pt idx="32510">
                  <c:v>420.40600000000001</c:v>
                </c:pt>
                <c:pt idx="32511">
                  <c:v>420.40600000000001</c:v>
                </c:pt>
                <c:pt idx="32512">
                  <c:v>420.40600000000001</c:v>
                </c:pt>
                <c:pt idx="32513">
                  <c:v>420.40600000000001</c:v>
                </c:pt>
                <c:pt idx="32514">
                  <c:v>420.40600000000001</c:v>
                </c:pt>
                <c:pt idx="32515">
                  <c:v>420.40600000000001</c:v>
                </c:pt>
                <c:pt idx="32516">
                  <c:v>420.40600000000001</c:v>
                </c:pt>
                <c:pt idx="32517">
                  <c:v>420.40600000000001</c:v>
                </c:pt>
                <c:pt idx="32518">
                  <c:v>420.40600000000001</c:v>
                </c:pt>
                <c:pt idx="32519">
                  <c:v>420.40600000000001</c:v>
                </c:pt>
                <c:pt idx="32520">
                  <c:v>420.40600000000001</c:v>
                </c:pt>
                <c:pt idx="32521">
                  <c:v>420.40600000000001</c:v>
                </c:pt>
                <c:pt idx="32522">
                  <c:v>420.40600000000001</c:v>
                </c:pt>
                <c:pt idx="32523">
                  <c:v>420.40600000000001</c:v>
                </c:pt>
                <c:pt idx="32524">
                  <c:v>420.40600000000001</c:v>
                </c:pt>
                <c:pt idx="32525">
                  <c:v>420.40600000000001</c:v>
                </c:pt>
                <c:pt idx="32526">
                  <c:v>420.40600000000001</c:v>
                </c:pt>
                <c:pt idx="32527">
                  <c:v>420.40600000000001</c:v>
                </c:pt>
                <c:pt idx="32528">
                  <c:v>420.40600000000001</c:v>
                </c:pt>
                <c:pt idx="32529">
                  <c:v>420.40600000000001</c:v>
                </c:pt>
                <c:pt idx="32530">
                  <c:v>420.40600000000001</c:v>
                </c:pt>
                <c:pt idx="32531">
                  <c:v>420.40600000000001</c:v>
                </c:pt>
                <c:pt idx="32532">
                  <c:v>420.40600000000001</c:v>
                </c:pt>
                <c:pt idx="32533">
                  <c:v>420.40600000000001</c:v>
                </c:pt>
                <c:pt idx="32534">
                  <c:v>420.40600000000001</c:v>
                </c:pt>
                <c:pt idx="32535">
                  <c:v>420.40600000000001</c:v>
                </c:pt>
                <c:pt idx="32536">
                  <c:v>420.40600000000001</c:v>
                </c:pt>
                <c:pt idx="32537">
                  <c:v>420.40600000000001</c:v>
                </c:pt>
                <c:pt idx="32538">
                  <c:v>420.40600000000001</c:v>
                </c:pt>
                <c:pt idx="32539">
                  <c:v>420.40600000000001</c:v>
                </c:pt>
                <c:pt idx="32540">
                  <c:v>420.40600000000001</c:v>
                </c:pt>
                <c:pt idx="32541">
                  <c:v>420.40600000000001</c:v>
                </c:pt>
                <c:pt idx="32542">
                  <c:v>420.40600000000001</c:v>
                </c:pt>
                <c:pt idx="32543">
                  <c:v>420.40600000000001</c:v>
                </c:pt>
                <c:pt idx="32544">
                  <c:v>420.40600000000001</c:v>
                </c:pt>
                <c:pt idx="32545">
                  <c:v>420.40600000000001</c:v>
                </c:pt>
                <c:pt idx="32546">
                  <c:v>420.40600000000001</c:v>
                </c:pt>
                <c:pt idx="32547">
                  <c:v>420.40600000000001</c:v>
                </c:pt>
                <c:pt idx="32548">
                  <c:v>420.40600000000001</c:v>
                </c:pt>
                <c:pt idx="32549">
                  <c:v>420.40600000000001</c:v>
                </c:pt>
                <c:pt idx="32550">
                  <c:v>420.40600000000001</c:v>
                </c:pt>
                <c:pt idx="32551">
                  <c:v>420.40600000000001</c:v>
                </c:pt>
                <c:pt idx="32552">
                  <c:v>420.40600000000001</c:v>
                </c:pt>
                <c:pt idx="32553">
                  <c:v>420.40600000000001</c:v>
                </c:pt>
                <c:pt idx="32554">
                  <c:v>420.40600000000001</c:v>
                </c:pt>
                <c:pt idx="32555">
                  <c:v>420.40600000000001</c:v>
                </c:pt>
                <c:pt idx="32556">
                  <c:v>420.40600000000001</c:v>
                </c:pt>
                <c:pt idx="32557">
                  <c:v>420.40600000000001</c:v>
                </c:pt>
                <c:pt idx="32558">
                  <c:v>420.40600000000001</c:v>
                </c:pt>
                <c:pt idx="32559">
                  <c:v>420.40600000000001</c:v>
                </c:pt>
                <c:pt idx="32560">
                  <c:v>420.40600000000001</c:v>
                </c:pt>
                <c:pt idx="32561">
                  <c:v>420.40600000000001</c:v>
                </c:pt>
                <c:pt idx="32562">
                  <c:v>420.40600000000001</c:v>
                </c:pt>
                <c:pt idx="32563">
                  <c:v>420.40600000000001</c:v>
                </c:pt>
                <c:pt idx="32564">
                  <c:v>420.40600000000001</c:v>
                </c:pt>
                <c:pt idx="32565">
                  <c:v>420.40600000000001</c:v>
                </c:pt>
                <c:pt idx="32566">
                  <c:v>420.40600000000001</c:v>
                </c:pt>
                <c:pt idx="32567">
                  <c:v>420.40600000000001</c:v>
                </c:pt>
                <c:pt idx="32568">
                  <c:v>420.40600000000001</c:v>
                </c:pt>
                <c:pt idx="32569">
                  <c:v>420.40600000000001</c:v>
                </c:pt>
                <c:pt idx="32570">
                  <c:v>420.40600000000001</c:v>
                </c:pt>
                <c:pt idx="32571">
                  <c:v>420.40600000000001</c:v>
                </c:pt>
                <c:pt idx="32572">
                  <c:v>420.40600000000001</c:v>
                </c:pt>
                <c:pt idx="32573">
                  <c:v>420.40600000000001</c:v>
                </c:pt>
                <c:pt idx="32574">
                  <c:v>420.40600000000001</c:v>
                </c:pt>
                <c:pt idx="32575">
                  <c:v>420.40600000000001</c:v>
                </c:pt>
                <c:pt idx="32576">
                  <c:v>420.40600000000001</c:v>
                </c:pt>
                <c:pt idx="32577">
                  <c:v>420.40600000000001</c:v>
                </c:pt>
                <c:pt idx="32578">
                  <c:v>420.40600000000001</c:v>
                </c:pt>
                <c:pt idx="32579">
                  <c:v>420.40600000000001</c:v>
                </c:pt>
                <c:pt idx="32580">
                  <c:v>420.40600000000001</c:v>
                </c:pt>
                <c:pt idx="32581">
                  <c:v>420.40600000000001</c:v>
                </c:pt>
                <c:pt idx="32582">
                  <c:v>420.40600000000001</c:v>
                </c:pt>
                <c:pt idx="32583">
                  <c:v>420.40600000000001</c:v>
                </c:pt>
                <c:pt idx="32584">
                  <c:v>420.40600000000001</c:v>
                </c:pt>
                <c:pt idx="32585">
                  <c:v>420.40600000000001</c:v>
                </c:pt>
                <c:pt idx="32586">
                  <c:v>420.40600000000001</c:v>
                </c:pt>
                <c:pt idx="32587">
                  <c:v>420.40600000000001</c:v>
                </c:pt>
                <c:pt idx="32588">
                  <c:v>420.40600000000001</c:v>
                </c:pt>
                <c:pt idx="32589">
                  <c:v>420.40600000000001</c:v>
                </c:pt>
                <c:pt idx="32590">
                  <c:v>420.40600000000001</c:v>
                </c:pt>
                <c:pt idx="32591">
                  <c:v>420.40600000000001</c:v>
                </c:pt>
                <c:pt idx="32592">
                  <c:v>420.40600000000001</c:v>
                </c:pt>
                <c:pt idx="32593">
                  <c:v>420.40600000000001</c:v>
                </c:pt>
                <c:pt idx="32594">
                  <c:v>420.40600000000001</c:v>
                </c:pt>
                <c:pt idx="32595">
                  <c:v>420.40600000000001</c:v>
                </c:pt>
                <c:pt idx="32596">
                  <c:v>420.40600000000001</c:v>
                </c:pt>
                <c:pt idx="32597">
                  <c:v>420.40600000000001</c:v>
                </c:pt>
                <c:pt idx="32598">
                  <c:v>420.40600000000001</c:v>
                </c:pt>
                <c:pt idx="32599">
                  <c:v>420.40600000000001</c:v>
                </c:pt>
                <c:pt idx="32600">
                  <c:v>420.40600000000001</c:v>
                </c:pt>
                <c:pt idx="32601">
                  <c:v>420.40600000000001</c:v>
                </c:pt>
                <c:pt idx="32602">
                  <c:v>420.40600000000001</c:v>
                </c:pt>
                <c:pt idx="32603">
                  <c:v>420.40600000000001</c:v>
                </c:pt>
                <c:pt idx="32604">
                  <c:v>420.40600000000001</c:v>
                </c:pt>
                <c:pt idx="32605">
                  <c:v>420.40600000000001</c:v>
                </c:pt>
                <c:pt idx="32606">
                  <c:v>420.40600000000001</c:v>
                </c:pt>
                <c:pt idx="32607">
                  <c:v>420.40600000000001</c:v>
                </c:pt>
                <c:pt idx="32608">
                  <c:v>420.40600000000001</c:v>
                </c:pt>
                <c:pt idx="32609">
                  <c:v>420.40600000000001</c:v>
                </c:pt>
                <c:pt idx="32610">
                  <c:v>420.40600000000001</c:v>
                </c:pt>
                <c:pt idx="32611">
                  <c:v>420.40600000000001</c:v>
                </c:pt>
                <c:pt idx="32612">
                  <c:v>420.40600000000001</c:v>
                </c:pt>
                <c:pt idx="32613">
                  <c:v>420.40600000000001</c:v>
                </c:pt>
                <c:pt idx="32614">
                  <c:v>420.40600000000001</c:v>
                </c:pt>
                <c:pt idx="32615">
                  <c:v>420.40600000000001</c:v>
                </c:pt>
                <c:pt idx="32616">
                  <c:v>420.40600000000001</c:v>
                </c:pt>
                <c:pt idx="32617">
                  <c:v>420.40600000000001</c:v>
                </c:pt>
                <c:pt idx="32618">
                  <c:v>420.40600000000001</c:v>
                </c:pt>
                <c:pt idx="32619">
                  <c:v>420.40600000000001</c:v>
                </c:pt>
                <c:pt idx="32620">
                  <c:v>420.40600000000001</c:v>
                </c:pt>
                <c:pt idx="32621">
                  <c:v>420.40600000000001</c:v>
                </c:pt>
                <c:pt idx="32622">
                  <c:v>420.40600000000001</c:v>
                </c:pt>
                <c:pt idx="32623">
                  <c:v>420.40600000000001</c:v>
                </c:pt>
                <c:pt idx="32624">
                  <c:v>420.40600000000001</c:v>
                </c:pt>
                <c:pt idx="32625">
                  <c:v>420.40600000000001</c:v>
                </c:pt>
                <c:pt idx="32626">
                  <c:v>420.40600000000001</c:v>
                </c:pt>
                <c:pt idx="32627">
                  <c:v>420.40600000000001</c:v>
                </c:pt>
                <c:pt idx="32628">
                  <c:v>420.40600000000001</c:v>
                </c:pt>
                <c:pt idx="32629">
                  <c:v>420.40600000000001</c:v>
                </c:pt>
                <c:pt idx="32630">
                  <c:v>420.40600000000001</c:v>
                </c:pt>
                <c:pt idx="32631">
                  <c:v>420.40600000000001</c:v>
                </c:pt>
                <c:pt idx="32632">
                  <c:v>420.40600000000001</c:v>
                </c:pt>
                <c:pt idx="32633">
                  <c:v>420.40600000000001</c:v>
                </c:pt>
                <c:pt idx="32634">
                  <c:v>420.40600000000001</c:v>
                </c:pt>
                <c:pt idx="32635">
                  <c:v>420.40600000000001</c:v>
                </c:pt>
                <c:pt idx="32636">
                  <c:v>420.40600000000001</c:v>
                </c:pt>
                <c:pt idx="32637">
                  <c:v>420.40600000000001</c:v>
                </c:pt>
                <c:pt idx="32638">
                  <c:v>420.40600000000001</c:v>
                </c:pt>
                <c:pt idx="32639">
                  <c:v>420.40600000000001</c:v>
                </c:pt>
                <c:pt idx="32640">
                  <c:v>420.40600000000001</c:v>
                </c:pt>
                <c:pt idx="32641">
                  <c:v>420.40600000000001</c:v>
                </c:pt>
                <c:pt idx="32642">
                  <c:v>420.40600000000001</c:v>
                </c:pt>
              </c:numCache>
            </c:numRef>
          </c:xVal>
          <c:yVal>
            <c:numRef>
              <c:f>Data!$BE$4:$BE$35000</c:f>
              <c:numCache>
                <c:formatCode>General</c:formatCode>
                <c:ptCount val="3499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0.2</c:v>
                </c:pt>
                <c:pt idx="1149">
                  <c:v>1</c:v>
                </c:pt>
                <c:pt idx="1150">
                  <c:v>1</c:v>
                </c:pt>
                <c:pt idx="1151">
                  <c:v>0.9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0.7</c:v>
                </c:pt>
                <c:pt idx="1193">
                  <c:v>1.7</c:v>
                </c:pt>
                <c:pt idx="1194">
                  <c:v>2.7</c:v>
                </c:pt>
                <c:pt idx="1195">
                  <c:v>3</c:v>
                </c:pt>
                <c:pt idx="1196">
                  <c:v>3</c:v>
                </c:pt>
                <c:pt idx="1197">
                  <c:v>3.5</c:v>
                </c:pt>
                <c:pt idx="1198">
                  <c:v>4</c:v>
                </c:pt>
                <c:pt idx="1199">
                  <c:v>4</c:v>
                </c:pt>
                <c:pt idx="1200">
                  <c:v>4</c:v>
                </c:pt>
                <c:pt idx="1201">
                  <c:v>4</c:v>
                </c:pt>
                <c:pt idx="1202">
                  <c:v>4</c:v>
                </c:pt>
                <c:pt idx="1203">
                  <c:v>4</c:v>
                </c:pt>
                <c:pt idx="1204">
                  <c:v>4</c:v>
                </c:pt>
                <c:pt idx="1205">
                  <c:v>4</c:v>
                </c:pt>
                <c:pt idx="1206">
                  <c:v>4.3</c:v>
                </c:pt>
                <c:pt idx="1207">
                  <c:v>5</c:v>
                </c:pt>
                <c:pt idx="1208">
                  <c:v>5</c:v>
                </c:pt>
                <c:pt idx="1209">
                  <c:v>5.0999999999999996</c:v>
                </c:pt>
                <c:pt idx="1210">
                  <c:v>6.1</c:v>
                </c:pt>
                <c:pt idx="1211">
                  <c:v>7</c:v>
                </c:pt>
                <c:pt idx="1212">
                  <c:v>6.9</c:v>
                </c:pt>
                <c:pt idx="1213">
                  <c:v>6</c:v>
                </c:pt>
                <c:pt idx="1214">
                  <c:v>5.9</c:v>
                </c:pt>
                <c:pt idx="1215">
                  <c:v>5.0999999999999996</c:v>
                </c:pt>
                <c:pt idx="1216">
                  <c:v>5</c:v>
                </c:pt>
                <c:pt idx="1217">
                  <c:v>5.9</c:v>
                </c:pt>
                <c:pt idx="1218">
                  <c:v>6</c:v>
                </c:pt>
                <c:pt idx="1219">
                  <c:v>6.9</c:v>
                </c:pt>
                <c:pt idx="1220">
                  <c:v>7</c:v>
                </c:pt>
                <c:pt idx="1221">
                  <c:v>7.8</c:v>
                </c:pt>
                <c:pt idx="1222">
                  <c:v>8</c:v>
                </c:pt>
                <c:pt idx="1223">
                  <c:v>8</c:v>
                </c:pt>
                <c:pt idx="1224">
                  <c:v>8</c:v>
                </c:pt>
                <c:pt idx="1225">
                  <c:v>8</c:v>
                </c:pt>
                <c:pt idx="1226">
                  <c:v>8</c:v>
                </c:pt>
                <c:pt idx="1227">
                  <c:v>8.5</c:v>
                </c:pt>
                <c:pt idx="1228">
                  <c:v>9</c:v>
                </c:pt>
                <c:pt idx="1229">
                  <c:v>9</c:v>
                </c:pt>
                <c:pt idx="1230">
                  <c:v>9</c:v>
                </c:pt>
                <c:pt idx="1231">
                  <c:v>8.5</c:v>
                </c:pt>
                <c:pt idx="1232">
                  <c:v>7.5</c:v>
                </c:pt>
                <c:pt idx="1233">
                  <c:v>6.1</c:v>
                </c:pt>
                <c:pt idx="1234">
                  <c:v>4.7</c:v>
                </c:pt>
                <c:pt idx="1235">
                  <c:v>4</c:v>
                </c:pt>
                <c:pt idx="1236">
                  <c:v>4.3</c:v>
                </c:pt>
                <c:pt idx="1237">
                  <c:v>5.3</c:v>
                </c:pt>
                <c:pt idx="1238">
                  <c:v>6.3</c:v>
                </c:pt>
                <c:pt idx="1239">
                  <c:v>7.5</c:v>
                </c:pt>
                <c:pt idx="1240">
                  <c:v>8.9</c:v>
                </c:pt>
                <c:pt idx="1241">
                  <c:v>8</c:v>
                </c:pt>
                <c:pt idx="1242">
                  <c:v>8</c:v>
                </c:pt>
                <c:pt idx="1243">
                  <c:v>8.1</c:v>
                </c:pt>
                <c:pt idx="1244">
                  <c:v>9</c:v>
                </c:pt>
                <c:pt idx="1245">
                  <c:v>9.1</c:v>
                </c:pt>
                <c:pt idx="1246">
                  <c:v>9.9</c:v>
                </c:pt>
                <c:pt idx="1247">
                  <c:v>10</c:v>
                </c:pt>
                <c:pt idx="1248">
                  <c:v>10</c:v>
                </c:pt>
                <c:pt idx="1249">
                  <c:v>10</c:v>
                </c:pt>
                <c:pt idx="1250">
                  <c:v>10</c:v>
                </c:pt>
                <c:pt idx="1251">
                  <c:v>10</c:v>
                </c:pt>
                <c:pt idx="1252">
                  <c:v>10</c:v>
                </c:pt>
                <c:pt idx="1253">
                  <c:v>9.3000000000000007</c:v>
                </c:pt>
                <c:pt idx="1254">
                  <c:v>9</c:v>
                </c:pt>
                <c:pt idx="1255">
                  <c:v>9</c:v>
                </c:pt>
                <c:pt idx="1256">
                  <c:v>9</c:v>
                </c:pt>
                <c:pt idx="1257">
                  <c:v>9</c:v>
                </c:pt>
                <c:pt idx="1258">
                  <c:v>9</c:v>
                </c:pt>
                <c:pt idx="1259">
                  <c:v>9.5</c:v>
                </c:pt>
                <c:pt idx="1260">
                  <c:v>10.5</c:v>
                </c:pt>
                <c:pt idx="1261">
                  <c:v>11</c:v>
                </c:pt>
                <c:pt idx="1262">
                  <c:v>11.5</c:v>
                </c:pt>
                <c:pt idx="1263">
                  <c:v>12</c:v>
                </c:pt>
                <c:pt idx="1264">
                  <c:v>11.6</c:v>
                </c:pt>
                <c:pt idx="1265">
                  <c:v>11</c:v>
                </c:pt>
                <c:pt idx="1266">
                  <c:v>10.7</c:v>
                </c:pt>
                <c:pt idx="1267">
                  <c:v>9.6999999999999993</c:v>
                </c:pt>
                <c:pt idx="1268">
                  <c:v>8.6999999999999993</c:v>
                </c:pt>
                <c:pt idx="1269">
                  <c:v>8</c:v>
                </c:pt>
                <c:pt idx="1270">
                  <c:v>8</c:v>
                </c:pt>
                <c:pt idx="1271">
                  <c:v>8.1</c:v>
                </c:pt>
                <c:pt idx="1272">
                  <c:v>9.1</c:v>
                </c:pt>
                <c:pt idx="1273">
                  <c:v>10</c:v>
                </c:pt>
                <c:pt idx="1274">
                  <c:v>10</c:v>
                </c:pt>
                <c:pt idx="1275">
                  <c:v>9.9</c:v>
                </c:pt>
                <c:pt idx="1276">
                  <c:v>9.1</c:v>
                </c:pt>
                <c:pt idx="1277">
                  <c:v>6.3</c:v>
                </c:pt>
                <c:pt idx="1278">
                  <c:v>4.2</c:v>
                </c:pt>
                <c:pt idx="1279">
                  <c:v>3.1</c:v>
                </c:pt>
                <c:pt idx="1280">
                  <c:v>2.1</c:v>
                </c:pt>
                <c:pt idx="1281">
                  <c:v>2</c:v>
                </c:pt>
                <c:pt idx="1282">
                  <c:v>3.8</c:v>
                </c:pt>
                <c:pt idx="1283">
                  <c:v>6.3</c:v>
                </c:pt>
                <c:pt idx="1284">
                  <c:v>8.4</c:v>
                </c:pt>
                <c:pt idx="1285">
                  <c:v>9.6999999999999993</c:v>
                </c:pt>
                <c:pt idx="1286">
                  <c:v>10</c:v>
                </c:pt>
                <c:pt idx="1287">
                  <c:v>10</c:v>
                </c:pt>
                <c:pt idx="1288">
                  <c:v>10.7</c:v>
                </c:pt>
                <c:pt idx="1289">
                  <c:v>11</c:v>
                </c:pt>
                <c:pt idx="1290">
                  <c:v>11</c:v>
                </c:pt>
                <c:pt idx="1291">
                  <c:v>11</c:v>
                </c:pt>
                <c:pt idx="1292">
                  <c:v>11</c:v>
                </c:pt>
                <c:pt idx="1293">
                  <c:v>11</c:v>
                </c:pt>
                <c:pt idx="1294">
                  <c:v>11</c:v>
                </c:pt>
                <c:pt idx="1295">
                  <c:v>11</c:v>
                </c:pt>
                <c:pt idx="1296">
                  <c:v>11</c:v>
                </c:pt>
                <c:pt idx="1297">
                  <c:v>11</c:v>
                </c:pt>
                <c:pt idx="1298">
                  <c:v>11</c:v>
                </c:pt>
                <c:pt idx="1299">
                  <c:v>11</c:v>
                </c:pt>
                <c:pt idx="1300">
                  <c:v>11</c:v>
                </c:pt>
                <c:pt idx="1301">
                  <c:v>10.9</c:v>
                </c:pt>
                <c:pt idx="1302">
                  <c:v>10</c:v>
                </c:pt>
                <c:pt idx="1303">
                  <c:v>10</c:v>
                </c:pt>
                <c:pt idx="1304">
                  <c:v>10</c:v>
                </c:pt>
                <c:pt idx="1305">
                  <c:v>10</c:v>
                </c:pt>
                <c:pt idx="1306">
                  <c:v>10</c:v>
                </c:pt>
                <c:pt idx="1307">
                  <c:v>10</c:v>
                </c:pt>
                <c:pt idx="1308">
                  <c:v>10</c:v>
                </c:pt>
                <c:pt idx="1309">
                  <c:v>10.9</c:v>
                </c:pt>
                <c:pt idx="1310">
                  <c:v>11</c:v>
                </c:pt>
                <c:pt idx="1311">
                  <c:v>11.9</c:v>
                </c:pt>
                <c:pt idx="1312">
                  <c:v>12</c:v>
                </c:pt>
                <c:pt idx="1313">
                  <c:v>12</c:v>
                </c:pt>
                <c:pt idx="1314">
                  <c:v>12</c:v>
                </c:pt>
                <c:pt idx="1315">
                  <c:v>11.2</c:v>
                </c:pt>
                <c:pt idx="1316">
                  <c:v>11</c:v>
                </c:pt>
                <c:pt idx="1317">
                  <c:v>11.7</c:v>
                </c:pt>
                <c:pt idx="1318">
                  <c:v>12</c:v>
                </c:pt>
                <c:pt idx="1319">
                  <c:v>12.7</c:v>
                </c:pt>
                <c:pt idx="1320">
                  <c:v>13.6</c:v>
                </c:pt>
                <c:pt idx="1321">
                  <c:v>15</c:v>
                </c:pt>
                <c:pt idx="1322">
                  <c:v>16.5</c:v>
                </c:pt>
                <c:pt idx="1323">
                  <c:v>16.5</c:v>
                </c:pt>
                <c:pt idx="1324">
                  <c:v>15.5</c:v>
                </c:pt>
                <c:pt idx="1325">
                  <c:v>14.6</c:v>
                </c:pt>
                <c:pt idx="1326">
                  <c:v>13.4</c:v>
                </c:pt>
                <c:pt idx="1327">
                  <c:v>11.4</c:v>
                </c:pt>
                <c:pt idx="1328">
                  <c:v>9.1</c:v>
                </c:pt>
                <c:pt idx="1329">
                  <c:v>6.4</c:v>
                </c:pt>
                <c:pt idx="1330">
                  <c:v>4.0999999999999996</c:v>
                </c:pt>
                <c:pt idx="1331">
                  <c:v>1.8</c:v>
                </c:pt>
                <c:pt idx="1332">
                  <c:v>0.9</c:v>
                </c:pt>
                <c:pt idx="1333">
                  <c:v>0.1</c:v>
                </c:pt>
                <c:pt idx="1334">
                  <c:v>1.1000000000000001</c:v>
                </c:pt>
                <c:pt idx="1335">
                  <c:v>2.2999999999999998</c:v>
                </c:pt>
                <c:pt idx="1336">
                  <c:v>5.3</c:v>
                </c:pt>
                <c:pt idx="1337">
                  <c:v>8.3000000000000007</c:v>
                </c:pt>
                <c:pt idx="1338">
                  <c:v>11.8</c:v>
                </c:pt>
                <c:pt idx="1339">
                  <c:v>11.1</c:v>
                </c:pt>
                <c:pt idx="1340">
                  <c:v>11.9</c:v>
                </c:pt>
                <c:pt idx="1341">
                  <c:v>12.9</c:v>
                </c:pt>
                <c:pt idx="1342">
                  <c:v>14.9</c:v>
                </c:pt>
                <c:pt idx="1343">
                  <c:v>16.899999999999999</c:v>
                </c:pt>
                <c:pt idx="1344">
                  <c:v>18.600000000000001</c:v>
                </c:pt>
                <c:pt idx="1345">
                  <c:v>19.7</c:v>
                </c:pt>
                <c:pt idx="1346">
                  <c:v>20.7</c:v>
                </c:pt>
                <c:pt idx="1347">
                  <c:v>21.7</c:v>
                </c:pt>
                <c:pt idx="1348">
                  <c:v>22.7</c:v>
                </c:pt>
                <c:pt idx="1349">
                  <c:v>23</c:v>
                </c:pt>
                <c:pt idx="1350">
                  <c:v>23</c:v>
                </c:pt>
                <c:pt idx="1351">
                  <c:v>23</c:v>
                </c:pt>
                <c:pt idx="1352">
                  <c:v>23.5</c:v>
                </c:pt>
                <c:pt idx="1353">
                  <c:v>24.5</c:v>
                </c:pt>
                <c:pt idx="1354">
                  <c:v>25</c:v>
                </c:pt>
                <c:pt idx="1355">
                  <c:v>25.8</c:v>
                </c:pt>
                <c:pt idx="1356">
                  <c:v>27.3</c:v>
                </c:pt>
                <c:pt idx="1357">
                  <c:v>28.3</c:v>
                </c:pt>
                <c:pt idx="1358">
                  <c:v>29.3</c:v>
                </c:pt>
                <c:pt idx="1359">
                  <c:v>30.3</c:v>
                </c:pt>
                <c:pt idx="1360">
                  <c:v>31</c:v>
                </c:pt>
                <c:pt idx="1361">
                  <c:v>31</c:v>
                </c:pt>
                <c:pt idx="1362">
                  <c:v>31.3</c:v>
                </c:pt>
                <c:pt idx="1363">
                  <c:v>32</c:v>
                </c:pt>
                <c:pt idx="1364">
                  <c:v>32</c:v>
                </c:pt>
                <c:pt idx="1365">
                  <c:v>32</c:v>
                </c:pt>
                <c:pt idx="1366">
                  <c:v>32</c:v>
                </c:pt>
                <c:pt idx="1367">
                  <c:v>32.1</c:v>
                </c:pt>
                <c:pt idx="1368">
                  <c:v>32.9</c:v>
                </c:pt>
                <c:pt idx="1369">
                  <c:v>32.1</c:v>
                </c:pt>
                <c:pt idx="1370">
                  <c:v>31.1</c:v>
                </c:pt>
                <c:pt idx="1371">
                  <c:v>31</c:v>
                </c:pt>
                <c:pt idx="1372">
                  <c:v>30.1</c:v>
                </c:pt>
                <c:pt idx="1373">
                  <c:v>29.1</c:v>
                </c:pt>
                <c:pt idx="1374">
                  <c:v>29</c:v>
                </c:pt>
                <c:pt idx="1375">
                  <c:v>27.4</c:v>
                </c:pt>
                <c:pt idx="1376">
                  <c:v>25.5</c:v>
                </c:pt>
                <c:pt idx="1377">
                  <c:v>24.3</c:v>
                </c:pt>
                <c:pt idx="1378">
                  <c:v>24</c:v>
                </c:pt>
                <c:pt idx="1379">
                  <c:v>23.3</c:v>
                </c:pt>
                <c:pt idx="1380">
                  <c:v>23</c:v>
                </c:pt>
                <c:pt idx="1381">
                  <c:v>22.5</c:v>
                </c:pt>
                <c:pt idx="1382">
                  <c:v>22</c:v>
                </c:pt>
                <c:pt idx="1383">
                  <c:v>22</c:v>
                </c:pt>
                <c:pt idx="1384">
                  <c:v>22</c:v>
                </c:pt>
                <c:pt idx="1385">
                  <c:v>22.5</c:v>
                </c:pt>
                <c:pt idx="1386">
                  <c:v>23</c:v>
                </c:pt>
                <c:pt idx="1387">
                  <c:v>23</c:v>
                </c:pt>
                <c:pt idx="1388">
                  <c:v>23.3</c:v>
                </c:pt>
                <c:pt idx="1389">
                  <c:v>24</c:v>
                </c:pt>
                <c:pt idx="1390">
                  <c:v>24.3</c:v>
                </c:pt>
                <c:pt idx="1391">
                  <c:v>25.3</c:v>
                </c:pt>
                <c:pt idx="1392">
                  <c:v>26.3</c:v>
                </c:pt>
                <c:pt idx="1393">
                  <c:v>27.2</c:v>
                </c:pt>
                <c:pt idx="1394">
                  <c:v>29</c:v>
                </c:pt>
                <c:pt idx="1395">
                  <c:v>29</c:v>
                </c:pt>
                <c:pt idx="1396">
                  <c:v>28.9</c:v>
                </c:pt>
                <c:pt idx="1397">
                  <c:v>27.9</c:v>
                </c:pt>
                <c:pt idx="1398">
                  <c:v>27.1</c:v>
                </c:pt>
                <c:pt idx="1399">
                  <c:v>27</c:v>
                </c:pt>
                <c:pt idx="1400">
                  <c:v>26.1</c:v>
                </c:pt>
                <c:pt idx="1401">
                  <c:v>25.1</c:v>
                </c:pt>
                <c:pt idx="1402">
                  <c:v>24.1</c:v>
                </c:pt>
                <c:pt idx="1403">
                  <c:v>22.2</c:v>
                </c:pt>
                <c:pt idx="1404">
                  <c:v>19</c:v>
                </c:pt>
                <c:pt idx="1405">
                  <c:v>17.3</c:v>
                </c:pt>
                <c:pt idx="1406">
                  <c:v>17.7</c:v>
                </c:pt>
                <c:pt idx="1407">
                  <c:v>19.399999999999999</c:v>
                </c:pt>
                <c:pt idx="1408">
                  <c:v>20.7</c:v>
                </c:pt>
                <c:pt idx="1409">
                  <c:v>21</c:v>
                </c:pt>
                <c:pt idx="1410">
                  <c:v>21</c:v>
                </c:pt>
                <c:pt idx="1411">
                  <c:v>21.5</c:v>
                </c:pt>
                <c:pt idx="1412">
                  <c:v>22.5</c:v>
                </c:pt>
                <c:pt idx="1413">
                  <c:v>23.5</c:v>
                </c:pt>
                <c:pt idx="1414">
                  <c:v>24.5</c:v>
                </c:pt>
                <c:pt idx="1415">
                  <c:v>25.5</c:v>
                </c:pt>
                <c:pt idx="1416">
                  <c:v>26.4</c:v>
                </c:pt>
                <c:pt idx="1417">
                  <c:v>27.3</c:v>
                </c:pt>
                <c:pt idx="1418">
                  <c:v>28.3</c:v>
                </c:pt>
                <c:pt idx="1419">
                  <c:v>29</c:v>
                </c:pt>
                <c:pt idx="1420">
                  <c:v>28.7</c:v>
                </c:pt>
                <c:pt idx="1421">
                  <c:v>27.5</c:v>
                </c:pt>
                <c:pt idx="1422">
                  <c:v>25.7</c:v>
                </c:pt>
                <c:pt idx="1423">
                  <c:v>22.8</c:v>
                </c:pt>
                <c:pt idx="1424">
                  <c:v>20.7</c:v>
                </c:pt>
                <c:pt idx="1425">
                  <c:v>17.8</c:v>
                </c:pt>
                <c:pt idx="1426">
                  <c:v>15.7</c:v>
                </c:pt>
                <c:pt idx="1427">
                  <c:v>12.7</c:v>
                </c:pt>
                <c:pt idx="1428">
                  <c:v>9.3000000000000007</c:v>
                </c:pt>
                <c:pt idx="1429">
                  <c:v>6.3</c:v>
                </c:pt>
                <c:pt idx="1430">
                  <c:v>3.3</c:v>
                </c:pt>
                <c:pt idx="1431">
                  <c:v>3</c:v>
                </c:pt>
                <c:pt idx="1432">
                  <c:v>2.1</c:v>
                </c:pt>
                <c:pt idx="1433">
                  <c:v>1.1000000000000001</c:v>
                </c:pt>
                <c:pt idx="1434">
                  <c:v>0.2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1.3</c:v>
                </c:pt>
                <c:pt idx="1451">
                  <c:v>5.4</c:v>
                </c:pt>
                <c:pt idx="1452">
                  <c:v>9.5</c:v>
                </c:pt>
                <c:pt idx="1453">
                  <c:v>13.3</c:v>
                </c:pt>
                <c:pt idx="1454">
                  <c:v>15</c:v>
                </c:pt>
                <c:pt idx="1455">
                  <c:v>15</c:v>
                </c:pt>
                <c:pt idx="1456">
                  <c:v>14.9</c:v>
                </c:pt>
                <c:pt idx="1457">
                  <c:v>14</c:v>
                </c:pt>
                <c:pt idx="1458">
                  <c:v>14</c:v>
                </c:pt>
                <c:pt idx="1459">
                  <c:v>14</c:v>
                </c:pt>
                <c:pt idx="1460">
                  <c:v>14</c:v>
                </c:pt>
                <c:pt idx="1461">
                  <c:v>14.9</c:v>
                </c:pt>
                <c:pt idx="1462">
                  <c:v>15.9</c:v>
                </c:pt>
                <c:pt idx="1463">
                  <c:v>16.899999999999999</c:v>
                </c:pt>
                <c:pt idx="1464">
                  <c:v>17.8</c:v>
                </c:pt>
                <c:pt idx="1465">
                  <c:v>19.5</c:v>
                </c:pt>
                <c:pt idx="1466">
                  <c:v>20.7</c:v>
                </c:pt>
                <c:pt idx="1467">
                  <c:v>21</c:v>
                </c:pt>
                <c:pt idx="1468">
                  <c:v>20.3</c:v>
                </c:pt>
                <c:pt idx="1469">
                  <c:v>20.6</c:v>
                </c:pt>
                <c:pt idx="1470">
                  <c:v>22.6</c:v>
                </c:pt>
                <c:pt idx="1471">
                  <c:v>25.1</c:v>
                </c:pt>
                <c:pt idx="1472">
                  <c:v>26.5</c:v>
                </c:pt>
                <c:pt idx="1473">
                  <c:v>27.5</c:v>
                </c:pt>
                <c:pt idx="1474">
                  <c:v>28.5</c:v>
                </c:pt>
                <c:pt idx="1475">
                  <c:v>29.4</c:v>
                </c:pt>
                <c:pt idx="1476">
                  <c:v>30.6</c:v>
                </c:pt>
                <c:pt idx="1477">
                  <c:v>32.299999999999997</c:v>
                </c:pt>
                <c:pt idx="1478">
                  <c:v>33</c:v>
                </c:pt>
                <c:pt idx="1479">
                  <c:v>33.299999999999997</c:v>
                </c:pt>
                <c:pt idx="1480">
                  <c:v>34.299999999999997</c:v>
                </c:pt>
                <c:pt idx="1481">
                  <c:v>35</c:v>
                </c:pt>
                <c:pt idx="1482">
                  <c:v>35</c:v>
                </c:pt>
                <c:pt idx="1483">
                  <c:v>34.9</c:v>
                </c:pt>
                <c:pt idx="1484">
                  <c:v>33.9</c:v>
                </c:pt>
                <c:pt idx="1485">
                  <c:v>33</c:v>
                </c:pt>
                <c:pt idx="1486">
                  <c:v>33</c:v>
                </c:pt>
                <c:pt idx="1487">
                  <c:v>33</c:v>
                </c:pt>
                <c:pt idx="1488">
                  <c:v>33</c:v>
                </c:pt>
                <c:pt idx="1489">
                  <c:v>33</c:v>
                </c:pt>
                <c:pt idx="1490">
                  <c:v>33.9</c:v>
                </c:pt>
                <c:pt idx="1491">
                  <c:v>34</c:v>
                </c:pt>
                <c:pt idx="1492">
                  <c:v>34</c:v>
                </c:pt>
                <c:pt idx="1493">
                  <c:v>34</c:v>
                </c:pt>
                <c:pt idx="1494">
                  <c:v>34</c:v>
                </c:pt>
                <c:pt idx="1495">
                  <c:v>34</c:v>
                </c:pt>
                <c:pt idx="1496">
                  <c:v>34</c:v>
                </c:pt>
                <c:pt idx="1497">
                  <c:v>34</c:v>
                </c:pt>
                <c:pt idx="1498">
                  <c:v>34</c:v>
                </c:pt>
                <c:pt idx="1499">
                  <c:v>34</c:v>
                </c:pt>
                <c:pt idx="1500">
                  <c:v>34</c:v>
                </c:pt>
                <c:pt idx="1501">
                  <c:v>34</c:v>
                </c:pt>
                <c:pt idx="1502">
                  <c:v>34.5</c:v>
                </c:pt>
                <c:pt idx="1503">
                  <c:v>34.5</c:v>
                </c:pt>
                <c:pt idx="1504">
                  <c:v>34</c:v>
                </c:pt>
                <c:pt idx="1505">
                  <c:v>33.6</c:v>
                </c:pt>
                <c:pt idx="1506">
                  <c:v>33</c:v>
                </c:pt>
                <c:pt idx="1507">
                  <c:v>32.700000000000003</c:v>
                </c:pt>
                <c:pt idx="1508">
                  <c:v>32</c:v>
                </c:pt>
                <c:pt idx="1509">
                  <c:v>32</c:v>
                </c:pt>
                <c:pt idx="1510">
                  <c:v>32</c:v>
                </c:pt>
                <c:pt idx="1511">
                  <c:v>31.5</c:v>
                </c:pt>
                <c:pt idx="1512">
                  <c:v>29.9</c:v>
                </c:pt>
                <c:pt idx="1513">
                  <c:v>28.8</c:v>
                </c:pt>
                <c:pt idx="1514">
                  <c:v>26.8</c:v>
                </c:pt>
                <c:pt idx="1515">
                  <c:v>24.8</c:v>
                </c:pt>
                <c:pt idx="1516">
                  <c:v>22.7</c:v>
                </c:pt>
                <c:pt idx="1517">
                  <c:v>19.399999999999999</c:v>
                </c:pt>
                <c:pt idx="1518">
                  <c:v>16.399999999999999</c:v>
                </c:pt>
                <c:pt idx="1519">
                  <c:v>16</c:v>
                </c:pt>
                <c:pt idx="1520">
                  <c:v>13.4</c:v>
                </c:pt>
                <c:pt idx="1521">
                  <c:v>11.3</c:v>
                </c:pt>
                <c:pt idx="1522">
                  <c:v>8.4</c:v>
                </c:pt>
                <c:pt idx="1523">
                  <c:v>5.8</c:v>
                </c:pt>
                <c:pt idx="1524">
                  <c:v>3.6</c:v>
                </c:pt>
                <c:pt idx="1525">
                  <c:v>2.2999999999999998</c:v>
                </c:pt>
                <c:pt idx="1526">
                  <c:v>2</c:v>
                </c:pt>
                <c:pt idx="1527">
                  <c:v>1.3</c:v>
                </c:pt>
                <c:pt idx="1528">
                  <c:v>0.3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0.7</c:v>
                </c:pt>
                <c:pt idx="1556">
                  <c:v>3.2</c:v>
                </c:pt>
                <c:pt idx="1557">
                  <c:v>4.7</c:v>
                </c:pt>
                <c:pt idx="1558">
                  <c:v>7.9</c:v>
                </c:pt>
                <c:pt idx="1559">
                  <c:v>10.8</c:v>
                </c:pt>
                <c:pt idx="1560">
                  <c:v>13</c:v>
                </c:pt>
                <c:pt idx="1561">
                  <c:v>14.5</c:v>
                </c:pt>
                <c:pt idx="1562">
                  <c:v>14.5</c:v>
                </c:pt>
                <c:pt idx="1563">
                  <c:v>14</c:v>
                </c:pt>
                <c:pt idx="1564">
                  <c:v>14</c:v>
                </c:pt>
                <c:pt idx="1565">
                  <c:v>14</c:v>
                </c:pt>
                <c:pt idx="1566">
                  <c:v>14</c:v>
                </c:pt>
                <c:pt idx="1567">
                  <c:v>14.3</c:v>
                </c:pt>
                <c:pt idx="1568">
                  <c:v>15.3</c:v>
                </c:pt>
                <c:pt idx="1569">
                  <c:v>16.3</c:v>
                </c:pt>
                <c:pt idx="1570">
                  <c:v>17.3</c:v>
                </c:pt>
                <c:pt idx="1571">
                  <c:v>18.2</c:v>
                </c:pt>
                <c:pt idx="1572">
                  <c:v>19.2</c:v>
                </c:pt>
                <c:pt idx="1573">
                  <c:v>21</c:v>
                </c:pt>
                <c:pt idx="1574">
                  <c:v>21</c:v>
                </c:pt>
                <c:pt idx="1575">
                  <c:v>21</c:v>
                </c:pt>
                <c:pt idx="1576">
                  <c:v>21.2</c:v>
                </c:pt>
                <c:pt idx="1577">
                  <c:v>23.2</c:v>
                </c:pt>
                <c:pt idx="1578">
                  <c:v>24.9</c:v>
                </c:pt>
                <c:pt idx="1579">
                  <c:v>25.9</c:v>
                </c:pt>
                <c:pt idx="1580">
                  <c:v>27.9</c:v>
                </c:pt>
                <c:pt idx="1581">
                  <c:v>28.9</c:v>
                </c:pt>
                <c:pt idx="1582">
                  <c:v>29.9</c:v>
                </c:pt>
                <c:pt idx="1583">
                  <c:v>30.9</c:v>
                </c:pt>
                <c:pt idx="1584">
                  <c:v>31</c:v>
                </c:pt>
                <c:pt idx="1585">
                  <c:v>31</c:v>
                </c:pt>
                <c:pt idx="1586">
                  <c:v>31</c:v>
                </c:pt>
                <c:pt idx="1587">
                  <c:v>31</c:v>
                </c:pt>
                <c:pt idx="1588">
                  <c:v>31.7</c:v>
                </c:pt>
                <c:pt idx="1589">
                  <c:v>32</c:v>
                </c:pt>
                <c:pt idx="1590">
                  <c:v>32</c:v>
                </c:pt>
                <c:pt idx="1591">
                  <c:v>32</c:v>
                </c:pt>
                <c:pt idx="1592">
                  <c:v>32</c:v>
                </c:pt>
                <c:pt idx="1593">
                  <c:v>32</c:v>
                </c:pt>
                <c:pt idx="1594">
                  <c:v>32</c:v>
                </c:pt>
                <c:pt idx="1595">
                  <c:v>32.4</c:v>
                </c:pt>
                <c:pt idx="1596">
                  <c:v>33</c:v>
                </c:pt>
                <c:pt idx="1597">
                  <c:v>33</c:v>
                </c:pt>
                <c:pt idx="1598">
                  <c:v>33</c:v>
                </c:pt>
                <c:pt idx="1599">
                  <c:v>33.299999999999997</c:v>
                </c:pt>
                <c:pt idx="1600">
                  <c:v>34</c:v>
                </c:pt>
                <c:pt idx="1601">
                  <c:v>34</c:v>
                </c:pt>
                <c:pt idx="1602">
                  <c:v>34.1</c:v>
                </c:pt>
                <c:pt idx="1603">
                  <c:v>35.1</c:v>
                </c:pt>
                <c:pt idx="1604">
                  <c:v>36</c:v>
                </c:pt>
                <c:pt idx="1605">
                  <c:v>36</c:v>
                </c:pt>
                <c:pt idx="1606">
                  <c:v>36</c:v>
                </c:pt>
                <c:pt idx="1607">
                  <c:v>36.1</c:v>
                </c:pt>
                <c:pt idx="1608">
                  <c:v>36.9</c:v>
                </c:pt>
                <c:pt idx="1609">
                  <c:v>37</c:v>
                </c:pt>
                <c:pt idx="1610">
                  <c:v>37</c:v>
                </c:pt>
                <c:pt idx="1611">
                  <c:v>37</c:v>
                </c:pt>
                <c:pt idx="1612">
                  <c:v>37</c:v>
                </c:pt>
                <c:pt idx="1613">
                  <c:v>37</c:v>
                </c:pt>
                <c:pt idx="1614">
                  <c:v>37</c:v>
                </c:pt>
                <c:pt idx="1615">
                  <c:v>37.700000000000003</c:v>
                </c:pt>
                <c:pt idx="1616">
                  <c:v>38</c:v>
                </c:pt>
                <c:pt idx="1617">
                  <c:v>38</c:v>
                </c:pt>
                <c:pt idx="1618">
                  <c:v>38</c:v>
                </c:pt>
                <c:pt idx="1619">
                  <c:v>38</c:v>
                </c:pt>
                <c:pt idx="1620">
                  <c:v>38</c:v>
                </c:pt>
                <c:pt idx="1621">
                  <c:v>37.5</c:v>
                </c:pt>
                <c:pt idx="1622">
                  <c:v>37</c:v>
                </c:pt>
                <c:pt idx="1623">
                  <c:v>36.5</c:v>
                </c:pt>
                <c:pt idx="1624">
                  <c:v>36</c:v>
                </c:pt>
                <c:pt idx="1625">
                  <c:v>35.5</c:v>
                </c:pt>
                <c:pt idx="1626">
                  <c:v>35</c:v>
                </c:pt>
                <c:pt idx="1627">
                  <c:v>34.700000000000003</c:v>
                </c:pt>
                <c:pt idx="1628">
                  <c:v>34</c:v>
                </c:pt>
                <c:pt idx="1629">
                  <c:v>34</c:v>
                </c:pt>
                <c:pt idx="1630">
                  <c:v>34</c:v>
                </c:pt>
                <c:pt idx="1631">
                  <c:v>34</c:v>
                </c:pt>
                <c:pt idx="1632">
                  <c:v>34</c:v>
                </c:pt>
                <c:pt idx="1633">
                  <c:v>34</c:v>
                </c:pt>
                <c:pt idx="1634">
                  <c:v>34</c:v>
                </c:pt>
                <c:pt idx="1635">
                  <c:v>34</c:v>
                </c:pt>
                <c:pt idx="1636">
                  <c:v>34</c:v>
                </c:pt>
                <c:pt idx="1637">
                  <c:v>34</c:v>
                </c:pt>
                <c:pt idx="1638">
                  <c:v>34</c:v>
                </c:pt>
                <c:pt idx="1639">
                  <c:v>33.1</c:v>
                </c:pt>
                <c:pt idx="1640">
                  <c:v>33</c:v>
                </c:pt>
                <c:pt idx="1641">
                  <c:v>32.1</c:v>
                </c:pt>
                <c:pt idx="1642">
                  <c:v>32</c:v>
                </c:pt>
                <c:pt idx="1643">
                  <c:v>30.5</c:v>
                </c:pt>
                <c:pt idx="1644">
                  <c:v>28.6</c:v>
                </c:pt>
                <c:pt idx="1645">
                  <c:v>27.3</c:v>
                </c:pt>
                <c:pt idx="1646">
                  <c:v>27</c:v>
                </c:pt>
                <c:pt idx="1647">
                  <c:v>24.9</c:v>
                </c:pt>
                <c:pt idx="1648">
                  <c:v>21.9</c:v>
                </c:pt>
                <c:pt idx="1649">
                  <c:v>20.399999999999999</c:v>
                </c:pt>
                <c:pt idx="1650">
                  <c:v>20</c:v>
                </c:pt>
                <c:pt idx="1651">
                  <c:v>20.5</c:v>
                </c:pt>
                <c:pt idx="1652">
                  <c:v>22.1</c:v>
                </c:pt>
                <c:pt idx="1653">
                  <c:v>23.5</c:v>
                </c:pt>
                <c:pt idx="1654">
                  <c:v>24.5</c:v>
                </c:pt>
                <c:pt idx="1655">
                  <c:v>25</c:v>
                </c:pt>
                <c:pt idx="1656">
                  <c:v>25.3</c:v>
                </c:pt>
                <c:pt idx="1657">
                  <c:v>26.3</c:v>
                </c:pt>
                <c:pt idx="1658">
                  <c:v>27.3</c:v>
                </c:pt>
                <c:pt idx="1659">
                  <c:v>28.3</c:v>
                </c:pt>
                <c:pt idx="1660">
                  <c:v>29.3</c:v>
                </c:pt>
                <c:pt idx="1661">
                  <c:v>30.3</c:v>
                </c:pt>
                <c:pt idx="1662">
                  <c:v>32.1</c:v>
                </c:pt>
                <c:pt idx="1663">
                  <c:v>33.1</c:v>
                </c:pt>
                <c:pt idx="1664">
                  <c:v>33.9</c:v>
                </c:pt>
                <c:pt idx="1665">
                  <c:v>33</c:v>
                </c:pt>
                <c:pt idx="1666">
                  <c:v>32.9</c:v>
                </c:pt>
                <c:pt idx="1667">
                  <c:v>32.1</c:v>
                </c:pt>
                <c:pt idx="1668">
                  <c:v>31.1</c:v>
                </c:pt>
                <c:pt idx="1669">
                  <c:v>31</c:v>
                </c:pt>
                <c:pt idx="1670">
                  <c:v>30.1</c:v>
                </c:pt>
                <c:pt idx="1671">
                  <c:v>30</c:v>
                </c:pt>
                <c:pt idx="1672">
                  <c:v>30</c:v>
                </c:pt>
                <c:pt idx="1673">
                  <c:v>29.2</c:v>
                </c:pt>
                <c:pt idx="1674">
                  <c:v>29</c:v>
                </c:pt>
                <c:pt idx="1675">
                  <c:v>29</c:v>
                </c:pt>
                <c:pt idx="1676">
                  <c:v>28.3</c:v>
                </c:pt>
                <c:pt idx="1677">
                  <c:v>28</c:v>
                </c:pt>
                <c:pt idx="1678">
                  <c:v>28</c:v>
                </c:pt>
                <c:pt idx="1679">
                  <c:v>28</c:v>
                </c:pt>
                <c:pt idx="1680">
                  <c:v>28.5</c:v>
                </c:pt>
                <c:pt idx="1681">
                  <c:v>29</c:v>
                </c:pt>
                <c:pt idx="1682">
                  <c:v>29</c:v>
                </c:pt>
                <c:pt idx="1683">
                  <c:v>29.5</c:v>
                </c:pt>
                <c:pt idx="1684">
                  <c:v>30</c:v>
                </c:pt>
                <c:pt idx="1685">
                  <c:v>30.3</c:v>
                </c:pt>
                <c:pt idx="1686">
                  <c:v>31</c:v>
                </c:pt>
                <c:pt idx="1687">
                  <c:v>31</c:v>
                </c:pt>
                <c:pt idx="1688">
                  <c:v>31</c:v>
                </c:pt>
                <c:pt idx="1689">
                  <c:v>31.3</c:v>
                </c:pt>
                <c:pt idx="1690">
                  <c:v>32</c:v>
                </c:pt>
                <c:pt idx="1691">
                  <c:v>32.1</c:v>
                </c:pt>
                <c:pt idx="1692">
                  <c:v>33</c:v>
                </c:pt>
                <c:pt idx="1693">
                  <c:v>33.1</c:v>
                </c:pt>
                <c:pt idx="1694">
                  <c:v>34</c:v>
                </c:pt>
                <c:pt idx="1695">
                  <c:v>34.1</c:v>
                </c:pt>
                <c:pt idx="1696">
                  <c:v>34.9</c:v>
                </c:pt>
                <c:pt idx="1697">
                  <c:v>35</c:v>
                </c:pt>
                <c:pt idx="1698">
                  <c:v>35.9</c:v>
                </c:pt>
                <c:pt idx="1699">
                  <c:v>36</c:v>
                </c:pt>
                <c:pt idx="1700">
                  <c:v>36</c:v>
                </c:pt>
                <c:pt idx="1701">
                  <c:v>36</c:v>
                </c:pt>
                <c:pt idx="1702">
                  <c:v>36</c:v>
                </c:pt>
                <c:pt idx="1703">
                  <c:v>36.700000000000003</c:v>
                </c:pt>
                <c:pt idx="1704">
                  <c:v>36.299999999999997</c:v>
                </c:pt>
                <c:pt idx="1705">
                  <c:v>36</c:v>
                </c:pt>
                <c:pt idx="1706">
                  <c:v>36</c:v>
                </c:pt>
                <c:pt idx="1707">
                  <c:v>36</c:v>
                </c:pt>
                <c:pt idx="1708">
                  <c:v>36</c:v>
                </c:pt>
                <c:pt idx="1709">
                  <c:v>36</c:v>
                </c:pt>
                <c:pt idx="1710">
                  <c:v>36</c:v>
                </c:pt>
                <c:pt idx="1711">
                  <c:v>36</c:v>
                </c:pt>
                <c:pt idx="1712">
                  <c:v>36</c:v>
                </c:pt>
                <c:pt idx="1713">
                  <c:v>36.4</c:v>
                </c:pt>
                <c:pt idx="1714">
                  <c:v>37</c:v>
                </c:pt>
                <c:pt idx="1715">
                  <c:v>37</c:v>
                </c:pt>
                <c:pt idx="1716">
                  <c:v>36.799999999999997</c:v>
                </c:pt>
                <c:pt idx="1717">
                  <c:v>36</c:v>
                </c:pt>
                <c:pt idx="1718">
                  <c:v>36</c:v>
                </c:pt>
                <c:pt idx="1719">
                  <c:v>36</c:v>
                </c:pt>
                <c:pt idx="1720">
                  <c:v>36</c:v>
                </c:pt>
                <c:pt idx="1721">
                  <c:v>36</c:v>
                </c:pt>
                <c:pt idx="1722">
                  <c:v>36</c:v>
                </c:pt>
                <c:pt idx="1723">
                  <c:v>36</c:v>
                </c:pt>
                <c:pt idx="1724">
                  <c:v>36.799999999999997</c:v>
                </c:pt>
                <c:pt idx="1725">
                  <c:v>37</c:v>
                </c:pt>
                <c:pt idx="1726">
                  <c:v>37</c:v>
                </c:pt>
                <c:pt idx="1727">
                  <c:v>37</c:v>
                </c:pt>
                <c:pt idx="1728">
                  <c:v>37</c:v>
                </c:pt>
                <c:pt idx="1729">
                  <c:v>37.799999999999997</c:v>
                </c:pt>
                <c:pt idx="1730">
                  <c:v>37.299999999999997</c:v>
                </c:pt>
                <c:pt idx="1731">
                  <c:v>36.4</c:v>
                </c:pt>
                <c:pt idx="1732">
                  <c:v>36</c:v>
                </c:pt>
                <c:pt idx="1733">
                  <c:v>35.4</c:v>
                </c:pt>
                <c:pt idx="1734">
                  <c:v>35</c:v>
                </c:pt>
                <c:pt idx="1735">
                  <c:v>35</c:v>
                </c:pt>
                <c:pt idx="1736">
                  <c:v>35</c:v>
                </c:pt>
                <c:pt idx="1737">
                  <c:v>35</c:v>
                </c:pt>
                <c:pt idx="1738">
                  <c:v>35.4</c:v>
                </c:pt>
                <c:pt idx="1739">
                  <c:v>36</c:v>
                </c:pt>
                <c:pt idx="1740">
                  <c:v>36</c:v>
                </c:pt>
                <c:pt idx="1741">
                  <c:v>36</c:v>
                </c:pt>
                <c:pt idx="1742">
                  <c:v>35.799999999999997</c:v>
                </c:pt>
                <c:pt idx="1743">
                  <c:v>35</c:v>
                </c:pt>
                <c:pt idx="1744">
                  <c:v>34.799999999999997</c:v>
                </c:pt>
                <c:pt idx="1745">
                  <c:v>34</c:v>
                </c:pt>
                <c:pt idx="1746">
                  <c:v>33.799999999999997</c:v>
                </c:pt>
                <c:pt idx="1747">
                  <c:v>33</c:v>
                </c:pt>
                <c:pt idx="1748">
                  <c:v>32</c:v>
                </c:pt>
                <c:pt idx="1749">
                  <c:v>32</c:v>
                </c:pt>
                <c:pt idx="1750">
                  <c:v>31</c:v>
                </c:pt>
                <c:pt idx="1751">
                  <c:v>31</c:v>
                </c:pt>
                <c:pt idx="1752">
                  <c:v>29</c:v>
                </c:pt>
                <c:pt idx="1753">
                  <c:v>28.2</c:v>
                </c:pt>
                <c:pt idx="1754">
                  <c:v>26.4</c:v>
                </c:pt>
                <c:pt idx="1755">
                  <c:v>26</c:v>
                </c:pt>
                <c:pt idx="1756">
                  <c:v>26</c:v>
                </c:pt>
                <c:pt idx="1757">
                  <c:v>24.4</c:v>
                </c:pt>
                <c:pt idx="1758">
                  <c:v>23.2</c:v>
                </c:pt>
                <c:pt idx="1759">
                  <c:v>23</c:v>
                </c:pt>
                <c:pt idx="1760">
                  <c:v>24.2</c:v>
                </c:pt>
                <c:pt idx="1761">
                  <c:v>25</c:v>
                </c:pt>
                <c:pt idx="1762">
                  <c:v>25.6</c:v>
                </c:pt>
                <c:pt idx="1763">
                  <c:v>26</c:v>
                </c:pt>
                <c:pt idx="1764">
                  <c:v>26.5</c:v>
                </c:pt>
                <c:pt idx="1765">
                  <c:v>27.4</c:v>
                </c:pt>
                <c:pt idx="1766">
                  <c:v>28</c:v>
                </c:pt>
                <c:pt idx="1767">
                  <c:v>28</c:v>
                </c:pt>
                <c:pt idx="1768">
                  <c:v>28</c:v>
                </c:pt>
                <c:pt idx="1769">
                  <c:v>28.4</c:v>
                </c:pt>
                <c:pt idx="1770">
                  <c:v>29</c:v>
                </c:pt>
                <c:pt idx="1771">
                  <c:v>29.2</c:v>
                </c:pt>
                <c:pt idx="1772">
                  <c:v>30</c:v>
                </c:pt>
                <c:pt idx="1773">
                  <c:v>30</c:v>
                </c:pt>
                <c:pt idx="1774">
                  <c:v>30.2</c:v>
                </c:pt>
                <c:pt idx="1775">
                  <c:v>31</c:v>
                </c:pt>
                <c:pt idx="1776">
                  <c:v>31</c:v>
                </c:pt>
                <c:pt idx="1777">
                  <c:v>31</c:v>
                </c:pt>
                <c:pt idx="1778">
                  <c:v>31</c:v>
                </c:pt>
                <c:pt idx="1779">
                  <c:v>31</c:v>
                </c:pt>
                <c:pt idx="1780">
                  <c:v>31</c:v>
                </c:pt>
                <c:pt idx="1781">
                  <c:v>31</c:v>
                </c:pt>
                <c:pt idx="1782">
                  <c:v>31</c:v>
                </c:pt>
                <c:pt idx="1783">
                  <c:v>30.3</c:v>
                </c:pt>
                <c:pt idx="1784">
                  <c:v>29.3</c:v>
                </c:pt>
                <c:pt idx="1785">
                  <c:v>28.3</c:v>
                </c:pt>
                <c:pt idx="1786">
                  <c:v>27.3</c:v>
                </c:pt>
                <c:pt idx="1787">
                  <c:v>25.2</c:v>
                </c:pt>
                <c:pt idx="1788">
                  <c:v>23</c:v>
                </c:pt>
                <c:pt idx="1789">
                  <c:v>20.399999999999999</c:v>
                </c:pt>
                <c:pt idx="1790">
                  <c:v>17.399999999999999</c:v>
                </c:pt>
                <c:pt idx="1791">
                  <c:v>15.5</c:v>
                </c:pt>
                <c:pt idx="1792">
                  <c:v>14.2</c:v>
                </c:pt>
                <c:pt idx="1793">
                  <c:v>12.1</c:v>
                </c:pt>
                <c:pt idx="1794">
                  <c:v>9.6999999999999993</c:v>
                </c:pt>
                <c:pt idx="1795">
                  <c:v>9</c:v>
                </c:pt>
                <c:pt idx="1796">
                  <c:v>9</c:v>
                </c:pt>
                <c:pt idx="1797">
                  <c:v>10.199999999999999</c:v>
                </c:pt>
                <c:pt idx="1798">
                  <c:v>13.7</c:v>
                </c:pt>
                <c:pt idx="1799">
                  <c:v>16.2</c:v>
                </c:pt>
                <c:pt idx="1800">
                  <c:v>18.100000000000001</c:v>
                </c:pt>
                <c:pt idx="1801">
                  <c:v>19</c:v>
                </c:pt>
                <c:pt idx="1802">
                  <c:v>19.100000000000001</c:v>
                </c:pt>
                <c:pt idx="1803">
                  <c:v>20.100000000000001</c:v>
                </c:pt>
                <c:pt idx="1804">
                  <c:v>21</c:v>
                </c:pt>
                <c:pt idx="1805">
                  <c:v>21</c:v>
                </c:pt>
                <c:pt idx="1806">
                  <c:v>21</c:v>
                </c:pt>
                <c:pt idx="1807">
                  <c:v>22.8</c:v>
                </c:pt>
                <c:pt idx="1808">
                  <c:v>24.8</c:v>
                </c:pt>
                <c:pt idx="1809">
                  <c:v>25.9</c:v>
                </c:pt>
                <c:pt idx="1810">
                  <c:v>27.8</c:v>
                </c:pt>
                <c:pt idx="1811">
                  <c:v>29.5</c:v>
                </c:pt>
                <c:pt idx="1812">
                  <c:v>30.7</c:v>
                </c:pt>
                <c:pt idx="1813">
                  <c:v>31</c:v>
                </c:pt>
                <c:pt idx="1814">
                  <c:v>31</c:v>
                </c:pt>
                <c:pt idx="1815">
                  <c:v>31</c:v>
                </c:pt>
                <c:pt idx="1816">
                  <c:v>31</c:v>
                </c:pt>
                <c:pt idx="1817">
                  <c:v>30.5</c:v>
                </c:pt>
                <c:pt idx="1818">
                  <c:v>30</c:v>
                </c:pt>
                <c:pt idx="1819">
                  <c:v>30</c:v>
                </c:pt>
                <c:pt idx="1820">
                  <c:v>30</c:v>
                </c:pt>
                <c:pt idx="1821">
                  <c:v>29.5</c:v>
                </c:pt>
                <c:pt idx="1822">
                  <c:v>29.4</c:v>
                </c:pt>
                <c:pt idx="1823">
                  <c:v>30</c:v>
                </c:pt>
                <c:pt idx="1824">
                  <c:v>30</c:v>
                </c:pt>
                <c:pt idx="1825">
                  <c:v>30</c:v>
                </c:pt>
                <c:pt idx="1826">
                  <c:v>29.7</c:v>
                </c:pt>
                <c:pt idx="1827">
                  <c:v>29.3</c:v>
                </c:pt>
                <c:pt idx="1828">
                  <c:v>30</c:v>
                </c:pt>
                <c:pt idx="1829">
                  <c:v>30</c:v>
                </c:pt>
                <c:pt idx="1830">
                  <c:v>30</c:v>
                </c:pt>
                <c:pt idx="1831">
                  <c:v>29.9</c:v>
                </c:pt>
                <c:pt idx="1832">
                  <c:v>28.9</c:v>
                </c:pt>
                <c:pt idx="1833">
                  <c:v>28</c:v>
                </c:pt>
                <c:pt idx="1834">
                  <c:v>28</c:v>
                </c:pt>
                <c:pt idx="1835">
                  <c:v>27.1</c:v>
                </c:pt>
                <c:pt idx="1836">
                  <c:v>27</c:v>
                </c:pt>
                <c:pt idx="1837">
                  <c:v>26.1</c:v>
                </c:pt>
                <c:pt idx="1838">
                  <c:v>26</c:v>
                </c:pt>
                <c:pt idx="1839">
                  <c:v>26.9</c:v>
                </c:pt>
                <c:pt idx="1840">
                  <c:v>27</c:v>
                </c:pt>
                <c:pt idx="1841">
                  <c:v>27</c:v>
                </c:pt>
                <c:pt idx="1842">
                  <c:v>27.7</c:v>
                </c:pt>
                <c:pt idx="1843">
                  <c:v>28</c:v>
                </c:pt>
                <c:pt idx="1844">
                  <c:v>27.3</c:v>
                </c:pt>
                <c:pt idx="1845">
                  <c:v>27</c:v>
                </c:pt>
                <c:pt idx="1846">
                  <c:v>27</c:v>
                </c:pt>
                <c:pt idx="1847">
                  <c:v>27</c:v>
                </c:pt>
                <c:pt idx="1848">
                  <c:v>27</c:v>
                </c:pt>
                <c:pt idx="1849">
                  <c:v>27</c:v>
                </c:pt>
                <c:pt idx="1850">
                  <c:v>27.5</c:v>
                </c:pt>
                <c:pt idx="1851">
                  <c:v>28</c:v>
                </c:pt>
                <c:pt idx="1852">
                  <c:v>28.3</c:v>
                </c:pt>
                <c:pt idx="1853">
                  <c:v>29</c:v>
                </c:pt>
                <c:pt idx="1854">
                  <c:v>29</c:v>
                </c:pt>
                <c:pt idx="1855">
                  <c:v>29</c:v>
                </c:pt>
                <c:pt idx="1856">
                  <c:v>29</c:v>
                </c:pt>
                <c:pt idx="1857">
                  <c:v>29</c:v>
                </c:pt>
                <c:pt idx="1858">
                  <c:v>29.1</c:v>
                </c:pt>
                <c:pt idx="1859">
                  <c:v>30</c:v>
                </c:pt>
                <c:pt idx="1860">
                  <c:v>30</c:v>
                </c:pt>
                <c:pt idx="1861">
                  <c:v>30</c:v>
                </c:pt>
                <c:pt idx="1862">
                  <c:v>30</c:v>
                </c:pt>
                <c:pt idx="1863">
                  <c:v>30</c:v>
                </c:pt>
                <c:pt idx="1864">
                  <c:v>30.9</c:v>
                </c:pt>
                <c:pt idx="1865">
                  <c:v>31</c:v>
                </c:pt>
                <c:pt idx="1866">
                  <c:v>31</c:v>
                </c:pt>
                <c:pt idx="1867">
                  <c:v>31.9</c:v>
                </c:pt>
                <c:pt idx="1868">
                  <c:v>32</c:v>
                </c:pt>
                <c:pt idx="1869">
                  <c:v>31.2</c:v>
                </c:pt>
                <c:pt idx="1870">
                  <c:v>31</c:v>
                </c:pt>
                <c:pt idx="1871">
                  <c:v>31.7</c:v>
                </c:pt>
                <c:pt idx="1872">
                  <c:v>32</c:v>
                </c:pt>
                <c:pt idx="1873">
                  <c:v>32</c:v>
                </c:pt>
                <c:pt idx="1874">
                  <c:v>31.4</c:v>
                </c:pt>
                <c:pt idx="1875">
                  <c:v>31</c:v>
                </c:pt>
                <c:pt idx="1876">
                  <c:v>30.5</c:v>
                </c:pt>
                <c:pt idx="1877">
                  <c:v>30</c:v>
                </c:pt>
                <c:pt idx="1878">
                  <c:v>30</c:v>
                </c:pt>
                <c:pt idx="1879">
                  <c:v>30</c:v>
                </c:pt>
                <c:pt idx="1880">
                  <c:v>30</c:v>
                </c:pt>
                <c:pt idx="1881">
                  <c:v>30</c:v>
                </c:pt>
                <c:pt idx="1882">
                  <c:v>30.3</c:v>
                </c:pt>
                <c:pt idx="1883">
                  <c:v>31</c:v>
                </c:pt>
                <c:pt idx="1884">
                  <c:v>31</c:v>
                </c:pt>
                <c:pt idx="1885">
                  <c:v>31</c:v>
                </c:pt>
                <c:pt idx="1886">
                  <c:v>30.7</c:v>
                </c:pt>
                <c:pt idx="1887">
                  <c:v>30</c:v>
                </c:pt>
                <c:pt idx="1888">
                  <c:v>30</c:v>
                </c:pt>
                <c:pt idx="1889">
                  <c:v>30.1</c:v>
                </c:pt>
                <c:pt idx="1890">
                  <c:v>31</c:v>
                </c:pt>
                <c:pt idx="1891">
                  <c:v>31</c:v>
                </c:pt>
                <c:pt idx="1892">
                  <c:v>31</c:v>
                </c:pt>
                <c:pt idx="1893">
                  <c:v>31</c:v>
                </c:pt>
                <c:pt idx="1894">
                  <c:v>31</c:v>
                </c:pt>
                <c:pt idx="1895">
                  <c:v>30.1</c:v>
                </c:pt>
                <c:pt idx="1896">
                  <c:v>30</c:v>
                </c:pt>
                <c:pt idx="1897">
                  <c:v>29.1</c:v>
                </c:pt>
                <c:pt idx="1898">
                  <c:v>28.2</c:v>
                </c:pt>
                <c:pt idx="1899">
                  <c:v>28</c:v>
                </c:pt>
                <c:pt idx="1900">
                  <c:v>28</c:v>
                </c:pt>
                <c:pt idx="1901">
                  <c:v>28</c:v>
                </c:pt>
                <c:pt idx="1902">
                  <c:v>28</c:v>
                </c:pt>
                <c:pt idx="1903">
                  <c:v>28</c:v>
                </c:pt>
                <c:pt idx="1904">
                  <c:v>28</c:v>
                </c:pt>
                <c:pt idx="1905">
                  <c:v>28</c:v>
                </c:pt>
                <c:pt idx="1906">
                  <c:v>28</c:v>
                </c:pt>
                <c:pt idx="1907">
                  <c:v>27.5</c:v>
                </c:pt>
                <c:pt idx="1908">
                  <c:v>27</c:v>
                </c:pt>
                <c:pt idx="1909">
                  <c:v>27</c:v>
                </c:pt>
                <c:pt idx="1910">
                  <c:v>27</c:v>
                </c:pt>
                <c:pt idx="1911">
                  <c:v>27</c:v>
                </c:pt>
                <c:pt idx="1912">
                  <c:v>27</c:v>
                </c:pt>
                <c:pt idx="1913">
                  <c:v>27</c:v>
                </c:pt>
                <c:pt idx="1914">
                  <c:v>26.7</c:v>
                </c:pt>
                <c:pt idx="1915">
                  <c:v>25.7</c:v>
                </c:pt>
                <c:pt idx="1916">
                  <c:v>24.5</c:v>
                </c:pt>
                <c:pt idx="1917">
                  <c:v>22.8</c:v>
                </c:pt>
                <c:pt idx="1918">
                  <c:v>20.9</c:v>
                </c:pt>
                <c:pt idx="1919">
                  <c:v>19.8</c:v>
                </c:pt>
                <c:pt idx="1920">
                  <c:v>17.899999999999999</c:v>
                </c:pt>
                <c:pt idx="1921">
                  <c:v>17</c:v>
                </c:pt>
                <c:pt idx="1922">
                  <c:v>16.899999999999999</c:v>
                </c:pt>
                <c:pt idx="1923">
                  <c:v>16.100000000000001</c:v>
                </c:pt>
                <c:pt idx="1924">
                  <c:v>16</c:v>
                </c:pt>
                <c:pt idx="1925">
                  <c:v>16</c:v>
                </c:pt>
                <c:pt idx="1926">
                  <c:v>16</c:v>
                </c:pt>
                <c:pt idx="1927">
                  <c:v>16.899999999999999</c:v>
                </c:pt>
                <c:pt idx="1928">
                  <c:v>17</c:v>
                </c:pt>
                <c:pt idx="1929">
                  <c:v>17</c:v>
                </c:pt>
                <c:pt idx="1930">
                  <c:v>17</c:v>
                </c:pt>
                <c:pt idx="1931">
                  <c:v>16.3</c:v>
                </c:pt>
                <c:pt idx="1932">
                  <c:v>16</c:v>
                </c:pt>
                <c:pt idx="1933">
                  <c:v>16</c:v>
                </c:pt>
                <c:pt idx="1934">
                  <c:v>16</c:v>
                </c:pt>
                <c:pt idx="1935">
                  <c:v>16</c:v>
                </c:pt>
                <c:pt idx="1936">
                  <c:v>16</c:v>
                </c:pt>
                <c:pt idx="1937">
                  <c:v>16</c:v>
                </c:pt>
                <c:pt idx="1938">
                  <c:v>15.5</c:v>
                </c:pt>
                <c:pt idx="1939">
                  <c:v>14.6</c:v>
                </c:pt>
                <c:pt idx="1940">
                  <c:v>14</c:v>
                </c:pt>
                <c:pt idx="1941">
                  <c:v>13.4</c:v>
                </c:pt>
                <c:pt idx="1942">
                  <c:v>11.4</c:v>
                </c:pt>
                <c:pt idx="1943">
                  <c:v>9.4</c:v>
                </c:pt>
                <c:pt idx="1944">
                  <c:v>7.3</c:v>
                </c:pt>
                <c:pt idx="1945">
                  <c:v>4.8</c:v>
                </c:pt>
                <c:pt idx="1946">
                  <c:v>1.8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1.3</c:v>
                </c:pt>
                <c:pt idx="1961">
                  <c:v>4.5999999999999996</c:v>
                </c:pt>
                <c:pt idx="1962">
                  <c:v>8.3000000000000007</c:v>
                </c:pt>
                <c:pt idx="1963">
                  <c:v>10</c:v>
                </c:pt>
                <c:pt idx="1964">
                  <c:v>9.6</c:v>
                </c:pt>
                <c:pt idx="1965">
                  <c:v>8.6</c:v>
                </c:pt>
                <c:pt idx="1966">
                  <c:v>7.1</c:v>
                </c:pt>
                <c:pt idx="1967">
                  <c:v>4.9000000000000004</c:v>
                </c:pt>
                <c:pt idx="1968">
                  <c:v>2.5</c:v>
                </c:pt>
                <c:pt idx="1969">
                  <c:v>0.8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0.8</c:v>
                </c:pt>
                <c:pt idx="1982">
                  <c:v>1.8</c:v>
                </c:pt>
                <c:pt idx="1983">
                  <c:v>2.8</c:v>
                </c:pt>
                <c:pt idx="1984">
                  <c:v>3.8</c:v>
                </c:pt>
                <c:pt idx="1985">
                  <c:v>5.4</c:v>
                </c:pt>
                <c:pt idx="1986">
                  <c:v>7.2</c:v>
                </c:pt>
                <c:pt idx="1987">
                  <c:v>8.6</c:v>
                </c:pt>
                <c:pt idx="1988">
                  <c:v>9</c:v>
                </c:pt>
                <c:pt idx="1989">
                  <c:v>8.4</c:v>
                </c:pt>
                <c:pt idx="1990">
                  <c:v>7.5</c:v>
                </c:pt>
                <c:pt idx="1991">
                  <c:v>5.8</c:v>
                </c:pt>
                <c:pt idx="1992">
                  <c:v>3.2</c:v>
                </c:pt>
                <c:pt idx="1993">
                  <c:v>1.6</c:v>
                </c:pt>
                <c:pt idx="1994">
                  <c:v>1</c:v>
                </c:pt>
                <c:pt idx="1995">
                  <c:v>0.6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0.8</c:v>
                </c:pt>
                <c:pt idx="2010">
                  <c:v>1.8</c:v>
                </c:pt>
                <c:pt idx="2011">
                  <c:v>3.6</c:v>
                </c:pt>
                <c:pt idx="2012">
                  <c:v>4.8</c:v>
                </c:pt>
                <c:pt idx="2013">
                  <c:v>5.8</c:v>
                </c:pt>
                <c:pt idx="2014">
                  <c:v>6.7</c:v>
                </c:pt>
                <c:pt idx="2015">
                  <c:v>6.4</c:v>
                </c:pt>
                <c:pt idx="2016">
                  <c:v>4.7</c:v>
                </c:pt>
                <c:pt idx="2017">
                  <c:v>3.4</c:v>
                </c:pt>
                <c:pt idx="2018">
                  <c:v>1.7</c:v>
                </c:pt>
                <c:pt idx="2019">
                  <c:v>1</c:v>
                </c:pt>
                <c:pt idx="2020">
                  <c:v>0.5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0.8</c:v>
                </c:pt>
                <c:pt idx="2041">
                  <c:v>1.8</c:v>
                </c:pt>
                <c:pt idx="2042">
                  <c:v>2.8</c:v>
                </c:pt>
                <c:pt idx="2043">
                  <c:v>5.0999999999999996</c:v>
                </c:pt>
                <c:pt idx="2044">
                  <c:v>7.3</c:v>
                </c:pt>
                <c:pt idx="2045">
                  <c:v>9.3000000000000007</c:v>
                </c:pt>
                <c:pt idx="2046">
                  <c:v>10.6</c:v>
                </c:pt>
                <c:pt idx="2047">
                  <c:v>11</c:v>
                </c:pt>
                <c:pt idx="2048">
                  <c:v>10.4</c:v>
                </c:pt>
                <c:pt idx="2049">
                  <c:v>10</c:v>
                </c:pt>
                <c:pt idx="2050">
                  <c:v>9.6</c:v>
                </c:pt>
                <c:pt idx="2051">
                  <c:v>9</c:v>
                </c:pt>
                <c:pt idx="2052">
                  <c:v>9</c:v>
                </c:pt>
                <c:pt idx="2053">
                  <c:v>9</c:v>
                </c:pt>
                <c:pt idx="2054">
                  <c:v>8.6999999999999993</c:v>
                </c:pt>
                <c:pt idx="2055">
                  <c:v>7.4</c:v>
                </c:pt>
                <c:pt idx="2056">
                  <c:v>4.5999999999999996</c:v>
                </c:pt>
                <c:pt idx="2057">
                  <c:v>2.6</c:v>
                </c:pt>
                <c:pt idx="2058">
                  <c:v>0.8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2</c:v>
                </c:pt>
                <c:pt idx="2074">
                  <c:v>4.8</c:v>
                </c:pt>
                <c:pt idx="2075">
                  <c:v>7.8</c:v>
                </c:pt>
                <c:pt idx="2076">
                  <c:v>9.6</c:v>
                </c:pt>
                <c:pt idx="2077">
                  <c:v>10</c:v>
                </c:pt>
                <c:pt idx="2078">
                  <c:v>9</c:v>
                </c:pt>
                <c:pt idx="2079">
                  <c:v>6.8</c:v>
                </c:pt>
                <c:pt idx="2080">
                  <c:v>3.8</c:v>
                </c:pt>
                <c:pt idx="2081">
                  <c:v>1.6</c:v>
                </c:pt>
                <c:pt idx="2082">
                  <c:v>1</c:v>
                </c:pt>
                <c:pt idx="2083">
                  <c:v>0.6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0.6</c:v>
                </c:pt>
                <c:pt idx="2104">
                  <c:v>2.8</c:v>
                </c:pt>
                <c:pt idx="2105">
                  <c:v>5.8</c:v>
                </c:pt>
                <c:pt idx="2106">
                  <c:v>8.1999999999999993</c:v>
                </c:pt>
                <c:pt idx="2107">
                  <c:v>7.8</c:v>
                </c:pt>
                <c:pt idx="2108">
                  <c:v>4.9000000000000004</c:v>
                </c:pt>
                <c:pt idx="2109">
                  <c:v>2.1</c:v>
                </c:pt>
                <c:pt idx="2110">
                  <c:v>0.6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2</c:v>
                </c:pt>
                <c:pt idx="2123">
                  <c:v>5</c:v>
                </c:pt>
                <c:pt idx="2124">
                  <c:v>7</c:v>
                </c:pt>
                <c:pt idx="2125">
                  <c:v>9</c:v>
                </c:pt>
                <c:pt idx="2126">
                  <c:v>9</c:v>
                </c:pt>
                <c:pt idx="2127">
                  <c:v>9.8000000000000007</c:v>
                </c:pt>
                <c:pt idx="2128">
                  <c:v>10.8</c:v>
                </c:pt>
                <c:pt idx="2129">
                  <c:v>11</c:v>
                </c:pt>
                <c:pt idx="2130">
                  <c:v>11</c:v>
                </c:pt>
                <c:pt idx="2131">
                  <c:v>11</c:v>
                </c:pt>
                <c:pt idx="2132">
                  <c:v>11.7</c:v>
                </c:pt>
                <c:pt idx="2133">
                  <c:v>13.3</c:v>
                </c:pt>
                <c:pt idx="2134">
                  <c:v>14</c:v>
                </c:pt>
                <c:pt idx="2135">
                  <c:v>14.6</c:v>
                </c:pt>
                <c:pt idx="2136">
                  <c:v>15</c:v>
                </c:pt>
                <c:pt idx="2137">
                  <c:v>15</c:v>
                </c:pt>
                <c:pt idx="2138">
                  <c:v>14.5</c:v>
                </c:pt>
                <c:pt idx="2139">
                  <c:v>13.1</c:v>
                </c:pt>
                <c:pt idx="2140">
                  <c:v>11.1</c:v>
                </c:pt>
                <c:pt idx="2141">
                  <c:v>10</c:v>
                </c:pt>
                <c:pt idx="2142">
                  <c:v>9.6</c:v>
                </c:pt>
                <c:pt idx="2143">
                  <c:v>9.4</c:v>
                </c:pt>
                <c:pt idx="2144">
                  <c:v>10</c:v>
                </c:pt>
                <c:pt idx="2145">
                  <c:v>9.8000000000000007</c:v>
                </c:pt>
                <c:pt idx="2146">
                  <c:v>8.5</c:v>
                </c:pt>
                <c:pt idx="2147">
                  <c:v>6.3</c:v>
                </c:pt>
                <c:pt idx="2148">
                  <c:v>3.3</c:v>
                </c:pt>
                <c:pt idx="2149">
                  <c:v>1</c:v>
                </c:pt>
                <c:pt idx="2150">
                  <c:v>1</c:v>
                </c:pt>
                <c:pt idx="2151">
                  <c:v>1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0.6</c:v>
                </c:pt>
                <c:pt idx="2370">
                  <c:v>1.6</c:v>
                </c:pt>
                <c:pt idx="2371">
                  <c:v>2.6</c:v>
                </c:pt>
                <c:pt idx="2372">
                  <c:v>3.6</c:v>
                </c:pt>
                <c:pt idx="2373">
                  <c:v>4.5999999999999996</c:v>
                </c:pt>
                <c:pt idx="2374">
                  <c:v>6</c:v>
                </c:pt>
                <c:pt idx="2375">
                  <c:v>7.8</c:v>
                </c:pt>
                <c:pt idx="2376">
                  <c:v>9</c:v>
                </c:pt>
                <c:pt idx="2377">
                  <c:v>9.4</c:v>
                </c:pt>
                <c:pt idx="2378">
                  <c:v>10</c:v>
                </c:pt>
                <c:pt idx="2379">
                  <c:v>9.6999999999999993</c:v>
                </c:pt>
                <c:pt idx="2380">
                  <c:v>8.4</c:v>
                </c:pt>
                <c:pt idx="2381">
                  <c:v>5.6</c:v>
                </c:pt>
                <c:pt idx="2382">
                  <c:v>3.6</c:v>
                </c:pt>
                <c:pt idx="2383">
                  <c:v>1.6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0.4</c:v>
                </c:pt>
                <c:pt idx="2404">
                  <c:v>0.6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0.2</c:v>
                </c:pt>
                <c:pt idx="2415">
                  <c:v>1</c:v>
                </c:pt>
                <c:pt idx="2416">
                  <c:v>2.1</c:v>
                </c:pt>
                <c:pt idx="2417">
                  <c:v>4.0999999999999996</c:v>
                </c:pt>
                <c:pt idx="2418">
                  <c:v>6</c:v>
                </c:pt>
                <c:pt idx="2419">
                  <c:v>6</c:v>
                </c:pt>
                <c:pt idx="2420">
                  <c:v>7</c:v>
                </c:pt>
                <c:pt idx="2421">
                  <c:v>7.9</c:v>
                </c:pt>
                <c:pt idx="2422">
                  <c:v>8.8000000000000007</c:v>
                </c:pt>
                <c:pt idx="2423">
                  <c:v>9</c:v>
                </c:pt>
                <c:pt idx="2424">
                  <c:v>9</c:v>
                </c:pt>
                <c:pt idx="2425">
                  <c:v>9</c:v>
                </c:pt>
                <c:pt idx="2426">
                  <c:v>9.6999999999999993</c:v>
                </c:pt>
                <c:pt idx="2427">
                  <c:v>10</c:v>
                </c:pt>
                <c:pt idx="2428">
                  <c:v>9.4</c:v>
                </c:pt>
                <c:pt idx="2429">
                  <c:v>8.4</c:v>
                </c:pt>
                <c:pt idx="2430">
                  <c:v>6.2</c:v>
                </c:pt>
                <c:pt idx="2431">
                  <c:v>3.2</c:v>
                </c:pt>
                <c:pt idx="2432">
                  <c:v>1.5</c:v>
                </c:pt>
                <c:pt idx="2433">
                  <c:v>0.6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1</c:v>
                </c:pt>
                <c:pt idx="2447">
                  <c:v>2</c:v>
                </c:pt>
                <c:pt idx="2448">
                  <c:v>1</c:v>
                </c:pt>
                <c:pt idx="2449">
                  <c:v>1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0.6</c:v>
                </c:pt>
                <c:pt idx="2460">
                  <c:v>2.2000000000000002</c:v>
                </c:pt>
                <c:pt idx="2461">
                  <c:v>4</c:v>
                </c:pt>
                <c:pt idx="2462">
                  <c:v>5.4</c:v>
                </c:pt>
                <c:pt idx="2463">
                  <c:v>6</c:v>
                </c:pt>
                <c:pt idx="2464">
                  <c:v>6</c:v>
                </c:pt>
                <c:pt idx="2465">
                  <c:v>6</c:v>
                </c:pt>
                <c:pt idx="2466">
                  <c:v>6</c:v>
                </c:pt>
                <c:pt idx="2467">
                  <c:v>5.7</c:v>
                </c:pt>
                <c:pt idx="2468">
                  <c:v>4.5999999999999996</c:v>
                </c:pt>
                <c:pt idx="2469">
                  <c:v>2.6</c:v>
                </c:pt>
                <c:pt idx="2470">
                  <c:v>1</c:v>
                </c:pt>
                <c:pt idx="2471">
                  <c:v>0.8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0.8</c:v>
                </c:pt>
                <c:pt idx="2484">
                  <c:v>1</c:v>
                </c:pt>
                <c:pt idx="2485">
                  <c:v>1.7</c:v>
                </c:pt>
                <c:pt idx="2486">
                  <c:v>2</c:v>
                </c:pt>
                <c:pt idx="2487">
                  <c:v>2.6</c:v>
                </c:pt>
                <c:pt idx="2488">
                  <c:v>2.4</c:v>
                </c:pt>
                <c:pt idx="2489">
                  <c:v>1.4</c:v>
                </c:pt>
                <c:pt idx="2490">
                  <c:v>1</c:v>
                </c:pt>
                <c:pt idx="2491">
                  <c:v>0.5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0.4</c:v>
                </c:pt>
                <c:pt idx="2500">
                  <c:v>2.2000000000000002</c:v>
                </c:pt>
                <c:pt idx="2501">
                  <c:v>3.2</c:v>
                </c:pt>
                <c:pt idx="2502">
                  <c:v>4.2</c:v>
                </c:pt>
                <c:pt idx="2503">
                  <c:v>5</c:v>
                </c:pt>
                <c:pt idx="2504">
                  <c:v>6</c:v>
                </c:pt>
                <c:pt idx="2505">
                  <c:v>7</c:v>
                </c:pt>
                <c:pt idx="2506">
                  <c:v>8</c:v>
                </c:pt>
                <c:pt idx="2507">
                  <c:v>9</c:v>
                </c:pt>
                <c:pt idx="2508">
                  <c:v>9</c:v>
                </c:pt>
                <c:pt idx="2509">
                  <c:v>9</c:v>
                </c:pt>
                <c:pt idx="2510">
                  <c:v>9.8000000000000007</c:v>
                </c:pt>
                <c:pt idx="2511">
                  <c:v>10</c:v>
                </c:pt>
                <c:pt idx="2512">
                  <c:v>9.1999999999999993</c:v>
                </c:pt>
                <c:pt idx="2513">
                  <c:v>9</c:v>
                </c:pt>
                <c:pt idx="2514">
                  <c:v>8.3000000000000007</c:v>
                </c:pt>
                <c:pt idx="2515">
                  <c:v>5.5</c:v>
                </c:pt>
                <c:pt idx="2516">
                  <c:v>2.1</c:v>
                </c:pt>
                <c:pt idx="2517">
                  <c:v>1</c:v>
                </c:pt>
                <c:pt idx="2518">
                  <c:v>1</c:v>
                </c:pt>
                <c:pt idx="2519">
                  <c:v>1</c:v>
                </c:pt>
                <c:pt idx="2520">
                  <c:v>0.5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0.4</c:v>
                </c:pt>
                <c:pt idx="2526">
                  <c:v>1.7</c:v>
                </c:pt>
                <c:pt idx="2527">
                  <c:v>3.2</c:v>
                </c:pt>
                <c:pt idx="2528">
                  <c:v>4.4000000000000004</c:v>
                </c:pt>
                <c:pt idx="2529">
                  <c:v>6.2</c:v>
                </c:pt>
                <c:pt idx="2530">
                  <c:v>7</c:v>
                </c:pt>
                <c:pt idx="2531">
                  <c:v>6.5</c:v>
                </c:pt>
                <c:pt idx="2532">
                  <c:v>4</c:v>
                </c:pt>
                <c:pt idx="2533">
                  <c:v>1</c:v>
                </c:pt>
                <c:pt idx="2534">
                  <c:v>1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0.6</c:v>
                </c:pt>
                <c:pt idx="2546">
                  <c:v>1.6</c:v>
                </c:pt>
                <c:pt idx="2547">
                  <c:v>2.6</c:v>
                </c:pt>
                <c:pt idx="2548">
                  <c:v>3.6</c:v>
                </c:pt>
                <c:pt idx="2549">
                  <c:v>4.5999999999999996</c:v>
                </c:pt>
                <c:pt idx="2550">
                  <c:v>6</c:v>
                </c:pt>
                <c:pt idx="2551">
                  <c:v>7.4</c:v>
                </c:pt>
                <c:pt idx="2552">
                  <c:v>8.4</c:v>
                </c:pt>
                <c:pt idx="2553">
                  <c:v>9</c:v>
                </c:pt>
                <c:pt idx="2554">
                  <c:v>8.3000000000000007</c:v>
                </c:pt>
                <c:pt idx="2555">
                  <c:v>5.5</c:v>
                </c:pt>
                <c:pt idx="2556">
                  <c:v>2.4</c:v>
                </c:pt>
                <c:pt idx="2557">
                  <c:v>0.9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1.4</c:v>
                </c:pt>
                <c:pt idx="2569">
                  <c:v>3.4</c:v>
                </c:pt>
                <c:pt idx="2570">
                  <c:v>6.1</c:v>
                </c:pt>
                <c:pt idx="2571">
                  <c:v>8.4</c:v>
                </c:pt>
                <c:pt idx="2572">
                  <c:v>9.6999999999999993</c:v>
                </c:pt>
                <c:pt idx="2573">
                  <c:v>8.3000000000000007</c:v>
                </c:pt>
                <c:pt idx="2574">
                  <c:v>5</c:v>
                </c:pt>
                <c:pt idx="2575">
                  <c:v>2</c:v>
                </c:pt>
                <c:pt idx="2576">
                  <c:v>1</c:v>
                </c:pt>
                <c:pt idx="2577">
                  <c:v>0.5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0.3</c:v>
                </c:pt>
                <c:pt idx="2590">
                  <c:v>2</c:v>
                </c:pt>
                <c:pt idx="2591">
                  <c:v>2.1</c:v>
                </c:pt>
                <c:pt idx="2592">
                  <c:v>3</c:v>
                </c:pt>
                <c:pt idx="2593">
                  <c:v>1.1000000000000001</c:v>
                </c:pt>
                <c:pt idx="2594">
                  <c:v>0.1</c:v>
                </c:pt>
                <c:pt idx="2595">
                  <c:v>0.9</c:v>
                </c:pt>
                <c:pt idx="2596">
                  <c:v>0.1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0.5</c:v>
                </c:pt>
                <c:pt idx="2605">
                  <c:v>1.5</c:v>
                </c:pt>
                <c:pt idx="2606">
                  <c:v>3</c:v>
                </c:pt>
                <c:pt idx="2607">
                  <c:v>4.5</c:v>
                </c:pt>
                <c:pt idx="2608">
                  <c:v>5.5</c:v>
                </c:pt>
                <c:pt idx="2609">
                  <c:v>6.4</c:v>
                </c:pt>
                <c:pt idx="2610">
                  <c:v>6.7</c:v>
                </c:pt>
                <c:pt idx="2611">
                  <c:v>6</c:v>
                </c:pt>
                <c:pt idx="2612">
                  <c:v>5.7</c:v>
                </c:pt>
                <c:pt idx="2613">
                  <c:v>4.3</c:v>
                </c:pt>
                <c:pt idx="2614">
                  <c:v>2.2999999999999998</c:v>
                </c:pt>
                <c:pt idx="2615">
                  <c:v>0.7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0.7</c:v>
                </c:pt>
                <c:pt idx="2631">
                  <c:v>3.1</c:v>
                </c:pt>
                <c:pt idx="2632">
                  <c:v>5.8</c:v>
                </c:pt>
                <c:pt idx="2633">
                  <c:v>7.5</c:v>
                </c:pt>
                <c:pt idx="2634">
                  <c:v>8</c:v>
                </c:pt>
                <c:pt idx="2635">
                  <c:v>8</c:v>
                </c:pt>
                <c:pt idx="2636">
                  <c:v>8</c:v>
                </c:pt>
                <c:pt idx="2637">
                  <c:v>8.5</c:v>
                </c:pt>
                <c:pt idx="2638">
                  <c:v>9</c:v>
                </c:pt>
                <c:pt idx="2639">
                  <c:v>9</c:v>
                </c:pt>
                <c:pt idx="2640">
                  <c:v>9</c:v>
                </c:pt>
                <c:pt idx="2641">
                  <c:v>9.3000000000000007</c:v>
                </c:pt>
                <c:pt idx="2642">
                  <c:v>10</c:v>
                </c:pt>
                <c:pt idx="2643">
                  <c:v>9.5</c:v>
                </c:pt>
                <c:pt idx="2644">
                  <c:v>7.7</c:v>
                </c:pt>
                <c:pt idx="2645">
                  <c:v>4.8</c:v>
                </c:pt>
                <c:pt idx="2646">
                  <c:v>2.8</c:v>
                </c:pt>
                <c:pt idx="2647">
                  <c:v>1</c:v>
                </c:pt>
                <c:pt idx="2648">
                  <c:v>0.9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0.7</c:v>
                </c:pt>
                <c:pt idx="2658">
                  <c:v>2.4</c:v>
                </c:pt>
                <c:pt idx="2659">
                  <c:v>4.4000000000000004</c:v>
                </c:pt>
                <c:pt idx="2660">
                  <c:v>5.7</c:v>
                </c:pt>
                <c:pt idx="2661">
                  <c:v>6</c:v>
                </c:pt>
                <c:pt idx="2662">
                  <c:v>6</c:v>
                </c:pt>
                <c:pt idx="2663">
                  <c:v>5.5</c:v>
                </c:pt>
                <c:pt idx="2664">
                  <c:v>5.5</c:v>
                </c:pt>
                <c:pt idx="2665">
                  <c:v>6.5</c:v>
                </c:pt>
                <c:pt idx="2666">
                  <c:v>8</c:v>
                </c:pt>
                <c:pt idx="2667">
                  <c:v>9</c:v>
                </c:pt>
                <c:pt idx="2668">
                  <c:v>9</c:v>
                </c:pt>
                <c:pt idx="2669">
                  <c:v>8.3000000000000007</c:v>
                </c:pt>
                <c:pt idx="2670">
                  <c:v>6</c:v>
                </c:pt>
                <c:pt idx="2671">
                  <c:v>3</c:v>
                </c:pt>
                <c:pt idx="2672">
                  <c:v>1</c:v>
                </c:pt>
                <c:pt idx="2673">
                  <c:v>0.7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1.4</c:v>
                </c:pt>
                <c:pt idx="2688">
                  <c:v>2.7</c:v>
                </c:pt>
                <c:pt idx="2689">
                  <c:v>3</c:v>
                </c:pt>
                <c:pt idx="2690">
                  <c:v>3</c:v>
                </c:pt>
                <c:pt idx="2691">
                  <c:v>2</c:v>
                </c:pt>
                <c:pt idx="2692">
                  <c:v>0.5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0.3</c:v>
                </c:pt>
                <c:pt idx="2819">
                  <c:v>1.6</c:v>
                </c:pt>
                <c:pt idx="2820">
                  <c:v>3.3</c:v>
                </c:pt>
                <c:pt idx="2821">
                  <c:v>3.8</c:v>
                </c:pt>
                <c:pt idx="2822">
                  <c:v>2.9</c:v>
                </c:pt>
                <c:pt idx="2823">
                  <c:v>1.8</c:v>
                </c:pt>
                <c:pt idx="2824">
                  <c:v>0.1</c:v>
                </c:pt>
                <c:pt idx="2825">
                  <c:v>0.9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0.9</c:v>
                </c:pt>
                <c:pt idx="2832">
                  <c:v>1.9</c:v>
                </c:pt>
                <c:pt idx="2833">
                  <c:v>2</c:v>
                </c:pt>
                <c:pt idx="2834">
                  <c:v>0.4</c:v>
                </c:pt>
                <c:pt idx="2835">
                  <c:v>0</c:v>
                </c:pt>
                <c:pt idx="2836">
                  <c:v>0</c:v>
                </c:pt>
                <c:pt idx="2837">
                  <c:v>0.7</c:v>
                </c:pt>
                <c:pt idx="2838">
                  <c:v>3.2</c:v>
                </c:pt>
                <c:pt idx="2839">
                  <c:v>4.5999999999999996</c:v>
                </c:pt>
                <c:pt idx="2840">
                  <c:v>5.5</c:v>
                </c:pt>
                <c:pt idx="2841">
                  <c:v>6.5</c:v>
                </c:pt>
                <c:pt idx="2842">
                  <c:v>7</c:v>
                </c:pt>
                <c:pt idx="2843">
                  <c:v>7.5</c:v>
                </c:pt>
                <c:pt idx="2844">
                  <c:v>6.9</c:v>
                </c:pt>
                <c:pt idx="2845">
                  <c:v>4.7</c:v>
                </c:pt>
                <c:pt idx="2846">
                  <c:v>2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0.9</c:v>
                </c:pt>
                <c:pt idx="2862">
                  <c:v>1.9</c:v>
                </c:pt>
                <c:pt idx="2863">
                  <c:v>2.8</c:v>
                </c:pt>
                <c:pt idx="2864">
                  <c:v>3.7</c:v>
                </c:pt>
                <c:pt idx="2865">
                  <c:v>4.7</c:v>
                </c:pt>
                <c:pt idx="2866">
                  <c:v>5.7</c:v>
                </c:pt>
                <c:pt idx="2867">
                  <c:v>6</c:v>
                </c:pt>
                <c:pt idx="2868">
                  <c:v>6.6</c:v>
                </c:pt>
                <c:pt idx="2869">
                  <c:v>7.5</c:v>
                </c:pt>
                <c:pt idx="2870">
                  <c:v>8.5</c:v>
                </c:pt>
                <c:pt idx="2871">
                  <c:v>9</c:v>
                </c:pt>
                <c:pt idx="2872">
                  <c:v>9.5</c:v>
                </c:pt>
                <c:pt idx="2873">
                  <c:v>9.6</c:v>
                </c:pt>
                <c:pt idx="2874">
                  <c:v>8.4</c:v>
                </c:pt>
                <c:pt idx="2875">
                  <c:v>6.4</c:v>
                </c:pt>
                <c:pt idx="2876">
                  <c:v>4.4000000000000004</c:v>
                </c:pt>
                <c:pt idx="2877">
                  <c:v>2.7</c:v>
                </c:pt>
                <c:pt idx="2878">
                  <c:v>1.4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0.1</c:v>
                </c:pt>
                <c:pt idx="2887">
                  <c:v>0.9</c:v>
                </c:pt>
                <c:pt idx="2888">
                  <c:v>1.9</c:v>
                </c:pt>
                <c:pt idx="2889">
                  <c:v>3.9</c:v>
                </c:pt>
                <c:pt idx="2890">
                  <c:v>4.9000000000000004</c:v>
                </c:pt>
                <c:pt idx="2891">
                  <c:v>7.8</c:v>
                </c:pt>
                <c:pt idx="2892">
                  <c:v>8.9</c:v>
                </c:pt>
                <c:pt idx="2893">
                  <c:v>10.6</c:v>
                </c:pt>
                <c:pt idx="2894">
                  <c:v>12.5</c:v>
                </c:pt>
                <c:pt idx="2895">
                  <c:v>13.7</c:v>
                </c:pt>
                <c:pt idx="2896">
                  <c:v>14.7</c:v>
                </c:pt>
                <c:pt idx="2897">
                  <c:v>15.7</c:v>
                </c:pt>
                <c:pt idx="2898">
                  <c:v>15.4</c:v>
                </c:pt>
                <c:pt idx="2899">
                  <c:v>14.5</c:v>
                </c:pt>
                <c:pt idx="2900">
                  <c:v>13.5</c:v>
                </c:pt>
                <c:pt idx="2901">
                  <c:v>13</c:v>
                </c:pt>
                <c:pt idx="2902">
                  <c:v>12.5</c:v>
                </c:pt>
                <c:pt idx="2903">
                  <c:v>11.6</c:v>
                </c:pt>
                <c:pt idx="2904">
                  <c:v>11</c:v>
                </c:pt>
                <c:pt idx="2905">
                  <c:v>11</c:v>
                </c:pt>
                <c:pt idx="2906">
                  <c:v>10.7</c:v>
                </c:pt>
                <c:pt idx="2907">
                  <c:v>10.3</c:v>
                </c:pt>
                <c:pt idx="2908">
                  <c:v>11.3</c:v>
                </c:pt>
                <c:pt idx="2909">
                  <c:v>12</c:v>
                </c:pt>
                <c:pt idx="2910">
                  <c:v>12.1</c:v>
                </c:pt>
                <c:pt idx="2911">
                  <c:v>13</c:v>
                </c:pt>
                <c:pt idx="2912">
                  <c:v>13</c:v>
                </c:pt>
                <c:pt idx="2913">
                  <c:v>13</c:v>
                </c:pt>
                <c:pt idx="2914">
                  <c:v>12.9</c:v>
                </c:pt>
                <c:pt idx="2915">
                  <c:v>11.9</c:v>
                </c:pt>
                <c:pt idx="2916">
                  <c:v>11.1</c:v>
                </c:pt>
                <c:pt idx="2917">
                  <c:v>11</c:v>
                </c:pt>
                <c:pt idx="2918">
                  <c:v>11</c:v>
                </c:pt>
                <c:pt idx="2919">
                  <c:v>11</c:v>
                </c:pt>
                <c:pt idx="2920">
                  <c:v>11</c:v>
                </c:pt>
                <c:pt idx="2921">
                  <c:v>11</c:v>
                </c:pt>
                <c:pt idx="2922">
                  <c:v>11</c:v>
                </c:pt>
                <c:pt idx="2923">
                  <c:v>11</c:v>
                </c:pt>
                <c:pt idx="2924">
                  <c:v>10.3</c:v>
                </c:pt>
                <c:pt idx="2925">
                  <c:v>10</c:v>
                </c:pt>
                <c:pt idx="2926">
                  <c:v>9.3000000000000007</c:v>
                </c:pt>
                <c:pt idx="2927">
                  <c:v>9</c:v>
                </c:pt>
                <c:pt idx="2928">
                  <c:v>9</c:v>
                </c:pt>
                <c:pt idx="2929">
                  <c:v>9</c:v>
                </c:pt>
                <c:pt idx="2930">
                  <c:v>8.5</c:v>
                </c:pt>
                <c:pt idx="2931">
                  <c:v>7</c:v>
                </c:pt>
                <c:pt idx="2932">
                  <c:v>4.4000000000000004</c:v>
                </c:pt>
                <c:pt idx="2933">
                  <c:v>2.1</c:v>
                </c:pt>
                <c:pt idx="2934">
                  <c:v>0.7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0.3</c:v>
                </c:pt>
                <c:pt idx="2943">
                  <c:v>2.2999999999999998</c:v>
                </c:pt>
                <c:pt idx="2944">
                  <c:v>4.3</c:v>
                </c:pt>
                <c:pt idx="2945">
                  <c:v>6.3</c:v>
                </c:pt>
                <c:pt idx="2946">
                  <c:v>8.9</c:v>
                </c:pt>
                <c:pt idx="2947">
                  <c:v>9.9</c:v>
                </c:pt>
                <c:pt idx="2948">
                  <c:v>10</c:v>
                </c:pt>
                <c:pt idx="2949">
                  <c:v>10</c:v>
                </c:pt>
                <c:pt idx="2950">
                  <c:v>9.1</c:v>
                </c:pt>
                <c:pt idx="2951">
                  <c:v>8.1999999999999993</c:v>
                </c:pt>
                <c:pt idx="2952">
                  <c:v>5.9</c:v>
                </c:pt>
                <c:pt idx="2953">
                  <c:v>3.6</c:v>
                </c:pt>
                <c:pt idx="2954">
                  <c:v>1.6</c:v>
                </c:pt>
                <c:pt idx="2955">
                  <c:v>0.3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0.6</c:v>
                </c:pt>
                <c:pt idx="2968">
                  <c:v>2.7</c:v>
                </c:pt>
                <c:pt idx="2969">
                  <c:v>5.3</c:v>
                </c:pt>
                <c:pt idx="2970">
                  <c:v>7.9</c:v>
                </c:pt>
                <c:pt idx="2971">
                  <c:v>6.8</c:v>
                </c:pt>
                <c:pt idx="2972">
                  <c:v>4.7</c:v>
                </c:pt>
                <c:pt idx="2973">
                  <c:v>1.9</c:v>
                </c:pt>
                <c:pt idx="2974">
                  <c:v>0.9</c:v>
                </c:pt>
                <c:pt idx="2975">
                  <c:v>0.1</c:v>
                </c:pt>
                <c:pt idx="2976">
                  <c:v>0</c:v>
                </c:pt>
                <c:pt idx="2977">
                  <c:v>0</c:v>
                </c:pt>
                <c:pt idx="2978">
                  <c:v>0.9</c:v>
                </c:pt>
                <c:pt idx="2979">
                  <c:v>1.9</c:v>
                </c:pt>
                <c:pt idx="2980">
                  <c:v>2</c:v>
                </c:pt>
                <c:pt idx="2981">
                  <c:v>0.5</c:v>
                </c:pt>
                <c:pt idx="2982">
                  <c:v>0</c:v>
                </c:pt>
                <c:pt idx="2983">
                  <c:v>1.4</c:v>
                </c:pt>
                <c:pt idx="2984">
                  <c:v>2.7</c:v>
                </c:pt>
                <c:pt idx="2985">
                  <c:v>4.4000000000000004</c:v>
                </c:pt>
                <c:pt idx="2986">
                  <c:v>6.2</c:v>
                </c:pt>
                <c:pt idx="2987">
                  <c:v>7.5</c:v>
                </c:pt>
                <c:pt idx="2988">
                  <c:v>8.5</c:v>
                </c:pt>
                <c:pt idx="2989">
                  <c:v>8.5</c:v>
                </c:pt>
                <c:pt idx="2990">
                  <c:v>8</c:v>
                </c:pt>
                <c:pt idx="2991">
                  <c:v>7</c:v>
                </c:pt>
                <c:pt idx="2992">
                  <c:v>5</c:v>
                </c:pt>
                <c:pt idx="2993">
                  <c:v>3.2</c:v>
                </c:pt>
                <c:pt idx="2994">
                  <c:v>1.7</c:v>
                </c:pt>
                <c:pt idx="2995">
                  <c:v>1</c:v>
                </c:pt>
                <c:pt idx="2996">
                  <c:v>1</c:v>
                </c:pt>
                <c:pt idx="2997">
                  <c:v>0.7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0.2</c:v>
                </c:pt>
                <c:pt idx="3005">
                  <c:v>1.9</c:v>
                </c:pt>
                <c:pt idx="3006">
                  <c:v>2.9</c:v>
                </c:pt>
                <c:pt idx="3007">
                  <c:v>2.1</c:v>
                </c:pt>
                <c:pt idx="3008">
                  <c:v>1.1000000000000001</c:v>
                </c:pt>
                <c:pt idx="3009">
                  <c:v>0.1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0.5</c:v>
                </c:pt>
                <c:pt idx="3020">
                  <c:v>1.5</c:v>
                </c:pt>
                <c:pt idx="3021">
                  <c:v>2.5</c:v>
                </c:pt>
                <c:pt idx="3022">
                  <c:v>3</c:v>
                </c:pt>
                <c:pt idx="3023">
                  <c:v>3</c:v>
                </c:pt>
                <c:pt idx="3024">
                  <c:v>3.3</c:v>
                </c:pt>
                <c:pt idx="3025">
                  <c:v>4</c:v>
                </c:pt>
                <c:pt idx="3026">
                  <c:v>4</c:v>
                </c:pt>
                <c:pt idx="3027">
                  <c:v>4</c:v>
                </c:pt>
                <c:pt idx="3028">
                  <c:v>4.3</c:v>
                </c:pt>
                <c:pt idx="3029">
                  <c:v>5.0999999999999996</c:v>
                </c:pt>
                <c:pt idx="3030">
                  <c:v>6.1</c:v>
                </c:pt>
                <c:pt idx="3031">
                  <c:v>7</c:v>
                </c:pt>
                <c:pt idx="3032">
                  <c:v>7.1</c:v>
                </c:pt>
                <c:pt idx="3033">
                  <c:v>8</c:v>
                </c:pt>
                <c:pt idx="3034">
                  <c:v>8</c:v>
                </c:pt>
                <c:pt idx="3035">
                  <c:v>8.9</c:v>
                </c:pt>
                <c:pt idx="3036">
                  <c:v>9</c:v>
                </c:pt>
                <c:pt idx="3037">
                  <c:v>8.1</c:v>
                </c:pt>
                <c:pt idx="3038">
                  <c:v>6.2</c:v>
                </c:pt>
                <c:pt idx="3039">
                  <c:v>4.2</c:v>
                </c:pt>
                <c:pt idx="3040">
                  <c:v>2.5</c:v>
                </c:pt>
                <c:pt idx="3041">
                  <c:v>0.6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0.4</c:v>
                </c:pt>
                <c:pt idx="3053">
                  <c:v>1.9</c:v>
                </c:pt>
                <c:pt idx="3054">
                  <c:v>4.5999999999999996</c:v>
                </c:pt>
                <c:pt idx="3055">
                  <c:v>6.3</c:v>
                </c:pt>
                <c:pt idx="3056">
                  <c:v>7.3</c:v>
                </c:pt>
                <c:pt idx="3057">
                  <c:v>8.3000000000000007</c:v>
                </c:pt>
                <c:pt idx="3058">
                  <c:v>9.3000000000000007</c:v>
                </c:pt>
                <c:pt idx="3059">
                  <c:v>10.1</c:v>
                </c:pt>
                <c:pt idx="3060">
                  <c:v>10.8</c:v>
                </c:pt>
                <c:pt idx="3061">
                  <c:v>8.8000000000000007</c:v>
                </c:pt>
                <c:pt idx="3062">
                  <c:v>6.7</c:v>
                </c:pt>
                <c:pt idx="3063">
                  <c:v>3.8</c:v>
                </c:pt>
                <c:pt idx="3064">
                  <c:v>1.9</c:v>
                </c:pt>
                <c:pt idx="3065">
                  <c:v>1.1000000000000001</c:v>
                </c:pt>
                <c:pt idx="3066">
                  <c:v>1</c:v>
                </c:pt>
                <c:pt idx="3067">
                  <c:v>1</c:v>
                </c:pt>
                <c:pt idx="3068">
                  <c:v>0.1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1.1000000000000001</c:v>
                </c:pt>
                <c:pt idx="3080">
                  <c:v>3.6</c:v>
                </c:pt>
                <c:pt idx="3081">
                  <c:v>6.1</c:v>
                </c:pt>
                <c:pt idx="3082">
                  <c:v>7.9</c:v>
                </c:pt>
                <c:pt idx="3083">
                  <c:v>9</c:v>
                </c:pt>
                <c:pt idx="3084">
                  <c:v>8.3000000000000007</c:v>
                </c:pt>
                <c:pt idx="3085">
                  <c:v>6.3</c:v>
                </c:pt>
                <c:pt idx="3086">
                  <c:v>3.7</c:v>
                </c:pt>
                <c:pt idx="3087">
                  <c:v>1</c:v>
                </c:pt>
                <c:pt idx="3088">
                  <c:v>0.7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1</c:v>
                </c:pt>
                <c:pt idx="3168">
                  <c:v>2.5</c:v>
                </c:pt>
                <c:pt idx="3169">
                  <c:v>4</c:v>
                </c:pt>
                <c:pt idx="3170">
                  <c:v>5.4</c:v>
                </c:pt>
                <c:pt idx="3171">
                  <c:v>6.3</c:v>
                </c:pt>
                <c:pt idx="3172">
                  <c:v>7.3</c:v>
                </c:pt>
                <c:pt idx="3173">
                  <c:v>8</c:v>
                </c:pt>
                <c:pt idx="3174">
                  <c:v>7.7</c:v>
                </c:pt>
                <c:pt idx="3175">
                  <c:v>6.4</c:v>
                </c:pt>
                <c:pt idx="3176">
                  <c:v>4.5</c:v>
                </c:pt>
                <c:pt idx="3177">
                  <c:v>3.1</c:v>
                </c:pt>
                <c:pt idx="3178">
                  <c:v>4.0999999999999996</c:v>
                </c:pt>
                <c:pt idx="3179">
                  <c:v>5.0999999999999996</c:v>
                </c:pt>
                <c:pt idx="3180">
                  <c:v>6</c:v>
                </c:pt>
                <c:pt idx="3181">
                  <c:v>6</c:v>
                </c:pt>
                <c:pt idx="3182">
                  <c:v>6</c:v>
                </c:pt>
                <c:pt idx="3183">
                  <c:v>3.4</c:v>
                </c:pt>
                <c:pt idx="3184">
                  <c:v>1.3</c:v>
                </c:pt>
                <c:pt idx="3185">
                  <c:v>0.1</c:v>
                </c:pt>
                <c:pt idx="3186">
                  <c:v>0</c:v>
                </c:pt>
                <c:pt idx="3187">
                  <c:v>0</c:v>
                </c:pt>
                <c:pt idx="3188">
                  <c:v>1.5</c:v>
                </c:pt>
                <c:pt idx="3189">
                  <c:v>4.0999999999999996</c:v>
                </c:pt>
                <c:pt idx="3190">
                  <c:v>5.7</c:v>
                </c:pt>
                <c:pt idx="3191">
                  <c:v>6</c:v>
                </c:pt>
                <c:pt idx="3192">
                  <c:v>6</c:v>
                </c:pt>
                <c:pt idx="3193">
                  <c:v>6</c:v>
                </c:pt>
                <c:pt idx="3194">
                  <c:v>5.4</c:v>
                </c:pt>
                <c:pt idx="3195">
                  <c:v>4</c:v>
                </c:pt>
                <c:pt idx="3196">
                  <c:v>2</c:v>
                </c:pt>
                <c:pt idx="3197">
                  <c:v>1</c:v>
                </c:pt>
                <c:pt idx="3198">
                  <c:v>3</c:v>
                </c:pt>
                <c:pt idx="3199">
                  <c:v>6</c:v>
                </c:pt>
                <c:pt idx="3200">
                  <c:v>7.9</c:v>
                </c:pt>
                <c:pt idx="3201">
                  <c:v>9.6999999999999993</c:v>
                </c:pt>
                <c:pt idx="3202">
                  <c:v>11.7</c:v>
                </c:pt>
                <c:pt idx="3203">
                  <c:v>13</c:v>
                </c:pt>
                <c:pt idx="3204">
                  <c:v>12.7</c:v>
                </c:pt>
                <c:pt idx="3205">
                  <c:v>12</c:v>
                </c:pt>
                <c:pt idx="3206">
                  <c:v>12</c:v>
                </c:pt>
                <c:pt idx="3207">
                  <c:v>12</c:v>
                </c:pt>
                <c:pt idx="3208">
                  <c:v>12</c:v>
                </c:pt>
                <c:pt idx="3209">
                  <c:v>12</c:v>
                </c:pt>
                <c:pt idx="3210">
                  <c:v>12</c:v>
                </c:pt>
                <c:pt idx="3211">
                  <c:v>12</c:v>
                </c:pt>
                <c:pt idx="3212">
                  <c:v>11.9</c:v>
                </c:pt>
                <c:pt idx="3213">
                  <c:v>11.1</c:v>
                </c:pt>
                <c:pt idx="3214">
                  <c:v>10.1</c:v>
                </c:pt>
                <c:pt idx="3215">
                  <c:v>9.1</c:v>
                </c:pt>
                <c:pt idx="3216">
                  <c:v>8.1</c:v>
                </c:pt>
                <c:pt idx="3217">
                  <c:v>8</c:v>
                </c:pt>
                <c:pt idx="3218">
                  <c:v>7.1</c:v>
                </c:pt>
                <c:pt idx="3219">
                  <c:v>3.9</c:v>
                </c:pt>
                <c:pt idx="3220">
                  <c:v>1.5</c:v>
                </c:pt>
                <c:pt idx="3221">
                  <c:v>1</c:v>
                </c:pt>
                <c:pt idx="3222">
                  <c:v>0.3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0.3</c:v>
                </c:pt>
                <c:pt idx="3232">
                  <c:v>1.3</c:v>
                </c:pt>
                <c:pt idx="3233">
                  <c:v>2.6</c:v>
                </c:pt>
                <c:pt idx="3234">
                  <c:v>4.3</c:v>
                </c:pt>
                <c:pt idx="3235">
                  <c:v>5.2</c:v>
                </c:pt>
                <c:pt idx="3236">
                  <c:v>6.2</c:v>
                </c:pt>
                <c:pt idx="3237">
                  <c:v>8.1</c:v>
                </c:pt>
                <c:pt idx="3238">
                  <c:v>9</c:v>
                </c:pt>
                <c:pt idx="3239">
                  <c:v>8.9</c:v>
                </c:pt>
                <c:pt idx="3240">
                  <c:v>7.8</c:v>
                </c:pt>
                <c:pt idx="3241">
                  <c:v>5.8</c:v>
                </c:pt>
                <c:pt idx="3242">
                  <c:v>3.3</c:v>
                </c:pt>
                <c:pt idx="3243">
                  <c:v>1.2</c:v>
                </c:pt>
                <c:pt idx="3244">
                  <c:v>0.1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0.4</c:v>
                </c:pt>
                <c:pt idx="3257">
                  <c:v>2.2999999999999998</c:v>
                </c:pt>
                <c:pt idx="3258">
                  <c:v>4.4000000000000004</c:v>
                </c:pt>
                <c:pt idx="3259">
                  <c:v>4.2</c:v>
                </c:pt>
                <c:pt idx="3260">
                  <c:v>2.5</c:v>
                </c:pt>
                <c:pt idx="3261">
                  <c:v>0.7</c:v>
                </c:pt>
                <c:pt idx="3262">
                  <c:v>0.3</c:v>
                </c:pt>
                <c:pt idx="3263">
                  <c:v>0.7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0.1</c:v>
                </c:pt>
                <c:pt idx="3271">
                  <c:v>1.8</c:v>
                </c:pt>
                <c:pt idx="3272">
                  <c:v>3.7</c:v>
                </c:pt>
                <c:pt idx="3273">
                  <c:v>6.5</c:v>
                </c:pt>
                <c:pt idx="3274">
                  <c:v>7</c:v>
                </c:pt>
                <c:pt idx="3275">
                  <c:v>7.8</c:v>
                </c:pt>
                <c:pt idx="3276">
                  <c:v>8.8000000000000007</c:v>
                </c:pt>
                <c:pt idx="3277">
                  <c:v>9</c:v>
                </c:pt>
                <c:pt idx="3278">
                  <c:v>8.3000000000000007</c:v>
                </c:pt>
                <c:pt idx="3279">
                  <c:v>6.7</c:v>
                </c:pt>
                <c:pt idx="3280">
                  <c:v>4</c:v>
                </c:pt>
                <c:pt idx="3281">
                  <c:v>1.7</c:v>
                </c:pt>
                <c:pt idx="3282">
                  <c:v>1</c:v>
                </c:pt>
                <c:pt idx="3283">
                  <c:v>0.4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0.3</c:v>
                </c:pt>
                <c:pt idx="3295">
                  <c:v>1.5</c:v>
                </c:pt>
                <c:pt idx="3296">
                  <c:v>3.1</c:v>
                </c:pt>
                <c:pt idx="3297">
                  <c:v>4.0999999999999996</c:v>
                </c:pt>
                <c:pt idx="3298">
                  <c:v>5</c:v>
                </c:pt>
                <c:pt idx="3299">
                  <c:v>5</c:v>
                </c:pt>
                <c:pt idx="3300">
                  <c:v>4.7</c:v>
                </c:pt>
                <c:pt idx="3301">
                  <c:v>1.8</c:v>
                </c:pt>
                <c:pt idx="3302">
                  <c:v>0.1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0.5</c:v>
                </c:pt>
                <c:pt idx="3316">
                  <c:v>1.5</c:v>
                </c:pt>
                <c:pt idx="3317">
                  <c:v>0.9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1.9</c:v>
                </c:pt>
                <c:pt idx="3335">
                  <c:v>3.9</c:v>
                </c:pt>
                <c:pt idx="3336">
                  <c:v>4.9000000000000004</c:v>
                </c:pt>
                <c:pt idx="3337">
                  <c:v>5.9</c:v>
                </c:pt>
                <c:pt idx="3338">
                  <c:v>6.8</c:v>
                </c:pt>
                <c:pt idx="3339">
                  <c:v>7.7</c:v>
                </c:pt>
                <c:pt idx="3340">
                  <c:v>8</c:v>
                </c:pt>
                <c:pt idx="3341">
                  <c:v>6.6</c:v>
                </c:pt>
                <c:pt idx="3342">
                  <c:v>3.9</c:v>
                </c:pt>
                <c:pt idx="3343">
                  <c:v>1.8</c:v>
                </c:pt>
                <c:pt idx="3344">
                  <c:v>0.5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0.3</c:v>
                </c:pt>
                <c:pt idx="3359">
                  <c:v>2.4</c:v>
                </c:pt>
                <c:pt idx="3360">
                  <c:v>5.3</c:v>
                </c:pt>
                <c:pt idx="3361">
                  <c:v>7.1</c:v>
                </c:pt>
                <c:pt idx="3362">
                  <c:v>7.8</c:v>
                </c:pt>
                <c:pt idx="3363">
                  <c:v>6.1</c:v>
                </c:pt>
                <c:pt idx="3364">
                  <c:v>3.2</c:v>
                </c:pt>
                <c:pt idx="3365">
                  <c:v>0.2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1.2</c:v>
                </c:pt>
                <c:pt idx="3375">
                  <c:v>3.5</c:v>
                </c:pt>
                <c:pt idx="3376">
                  <c:v>6.5</c:v>
                </c:pt>
                <c:pt idx="3377">
                  <c:v>8</c:v>
                </c:pt>
                <c:pt idx="3378">
                  <c:v>8</c:v>
                </c:pt>
                <c:pt idx="3379">
                  <c:v>7</c:v>
                </c:pt>
                <c:pt idx="3380">
                  <c:v>4.8</c:v>
                </c:pt>
                <c:pt idx="3381">
                  <c:v>2.4</c:v>
                </c:pt>
                <c:pt idx="3382">
                  <c:v>0.7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0.2</c:v>
                </c:pt>
                <c:pt idx="3393">
                  <c:v>2.7</c:v>
                </c:pt>
                <c:pt idx="3394">
                  <c:v>4.8</c:v>
                </c:pt>
                <c:pt idx="3395">
                  <c:v>7.7</c:v>
                </c:pt>
                <c:pt idx="3396">
                  <c:v>8.9</c:v>
                </c:pt>
                <c:pt idx="3397">
                  <c:v>9</c:v>
                </c:pt>
                <c:pt idx="3398">
                  <c:v>9</c:v>
                </c:pt>
                <c:pt idx="3399">
                  <c:v>9</c:v>
                </c:pt>
                <c:pt idx="3400">
                  <c:v>9.6999999999999993</c:v>
                </c:pt>
                <c:pt idx="3401">
                  <c:v>9.3000000000000007</c:v>
                </c:pt>
                <c:pt idx="3402">
                  <c:v>7.6</c:v>
                </c:pt>
                <c:pt idx="3403">
                  <c:v>5.6</c:v>
                </c:pt>
                <c:pt idx="3404">
                  <c:v>3.2</c:v>
                </c:pt>
                <c:pt idx="3405">
                  <c:v>1.5</c:v>
                </c:pt>
                <c:pt idx="3406">
                  <c:v>0.5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0.3</c:v>
                </c:pt>
                <c:pt idx="3416">
                  <c:v>1.3</c:v>
                </c:pt>
                <c:pt idx="3417">
                  <c:v>4.2</c:v>
                </c:pt>
                <c:pt idx="3418">
                  <c:v>6.2</c:v>
                </c:pt>
                <c:pt idx="3419">
                  <c:v>8.1</c:v>
                </c:pt>
                <c:pt idx="3420">
                  <c:v>8.9</c:v>
                </c:pt>
                <c:pt idx="3421">
                  <c:v>7.7</c:v>
                </c:pt>
                <c:pt idx="3422">
                  <c:v>5.2</c:v>
                </c:pt>
                <c:pt idx="3423">
                  <c:v>1.3</c:v>
                </c:pt>
                <c:pt idx="3424">
                  <c:v>0.1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1.1000000000000001</c:v>
                </c:pt>
                <c:pt idx="3436">
                  <c:v>2.5</c:v>
                </c:pt>
                <c:pt idx="3437">
                  <c:v>3</c:v>
                </c:pt>
                <c:pt idx="3438">
                  <c:v>1.9</c:v>
                </c:pt>
                <c:pt idx="3439">
                  <c:v>0.5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0.2</c:v>
                </c:pt>
                <c:pt idx="3451">
                  <c:v>1.8</c:v>
                </c:pt>
                <c:pt idx="3452">
                  <c:v>4.7</c:v>
                </c:pt>
                <c:pt idx="3453">
                  <c:v>6.8</c:v>
                </c:pt>
                <c:pt idx="3454">
                  <c:v>7.9</c:v>
                </c:pt>
                <c:pt idx="3455">
                  <c:v>8.9</c:v>
                </c:pt>
                <c:pt idx="3456">
                  <c:v>9</c:v>
                </c:pt>
                <c:pt idx="3457">
                  <c:v>8.3000000000000007</c:v>
                </c:pt>
                <c:pt idx="3458">
                  <c:v>6.6</c:v>
                </c:pt>
                <c:pt idx="3459">
                  <c:v>4.5999999999999996</c:v>
                </c:pt>
                <c:pt idx="3460">
                  <c:v>4</c:v>
                </c:pt>
                <c:pt idx="3461">
                  <c:v>4</c:v>
                </c:pt>
                <c:pt idx="3462">
                  <c:v>4</c:v>
                </c:pt>
                <c:pt idx="3463">
                  <c:v>5.2</c:v>
                </c:pt>
                <c:pt idx="3464">
                  <c:v>6.5</c:v>
                </c:pt>
                <c:pt idx="3465">
                  <c:v>8</c:v>
                </c:pt>
                <c:pt idx="3466">
                  <c:v>9</c:v>
                </c:pt>
                <c:pt idx="3467">
                  <c:v>8.5</c:v>
                </c:pt>
                <c:pt idx="3468">
                  <c:v>6.5</c:v>
                </c:pt>
                <c:pt idx="3469">
                  <c:v>3.7</c:v>
                </c:pt>
                <c:pt idx="3470">
                  <c:v>1.7</c:v>
                </c:pt>
                <c:pt idx="3471">
                  <c:v>1</c:v>
                </c:pt>
                <c:pt idx="3472">
                  <c:v>0.7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0.1</c:v>
                </c:pt>
                <c:pt idx="3479">
                  <c:v>1.3</c:v>
                </c:pt>
                <c:pt idx="3480">
                  <c:v>3.4</c:v>
                </c:pt>
                <c:pt idx="3481">
                  <c:v>6.2</c:v>
                </c:pt>
                <c:pt idx="3482">
                  <c:v>7.9</c:v>
                </c:pt>
                <c:pt idx="3483">
                  <c:v>8.9</c:v>
                </c:pt>
                <c:pt idx="3484">
                  <c:v>9</c:v>
                </c:pt>
                <c:pt idx="3485">
                  <c:v>7.1</c:v>
                </c:pt>
                <c:pt idx="3486">
                  <c:v>4.2</c:v>
                </c:pt>
                <c:pt idx="3487">
                  <c:v>1.7</c:v>
                </c:pt>
                <c:pt idx="3488">
                  <c:v>0.3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1.7</c:v>
                </c:pt>
                <c:pt idx="3499">
                  <c:v>4.9000000000000004</c:v>
                </c:pt>
                <c:pt idx="3500">
                  <c:v>7.6</c:v>
                </c:pt>
                <c:pt idx="3501">
                  <c:v>9</c:v>
                </c:pt>
                <c:pt idx="3502">
                  <c:v>9</c:v>
                </c:pt>
                <c:pt idx="3503">
                  <c:v>9</c:v>
                </c:pt>
                <c:pt idx="3504">
                  <c:v>9</c:v>
                </c:pt>
                <c:pt idx="3505">
                  <c:v>9</c:v>
                </c:pt>
                <c:pt idx="3506">
                  <c:v>9</c:v>
                </c:pt>
                <c:pt idx="3507">
                  <c:v>9</c:v>
                </c:pt>
                <c:pt idx="3508">
                  <c:v>9</c:v>
                </c:pt>
                <c:pt idx="3509">
                  <c:v>9</c:v>
                </c:pt>
                <c:pt idx="3510">
                  <c:v>9</c:v>
                </c:pt>
                <c:pt idx="3511">
                  <c:v>9.9</c:v>
                </c:pt>
                <c:pt idx="3512">
                  <c:v>10</c:v>
                </c:pt>
                <c:pt idx="3513">
                  <c:v>10</c:v>
                </c:pt>
                <c:pt idx="3514">
                  <c:v>10</c:v>
                </c:pt>
                <c:pt idx="3515">
                  <c:v>8.1999999999999993</c:v>
                </c:pt>
                <c:pt idx="3516">
                  <c:v>5.7</c:v>
                </c:pt>
                <c:pt idx="3517">
                  <c:v>2.9</c:v>
                </c:pt>
                <c:pt idx="3518">
                  <c:v>1.3</c:v>
                </c:pt>
                <c:pt idx="3519">
                  <c:v>1</c:v>
                </c:pt>
                <c:pt idx="3520">
                  <c:v>0.3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1.9</c:v>
                </c:pt>
                <c:pt idx="3544">
                  <c:v>2.9</c:v>
                </c:pt>
                <c:pt idx="3545">
                  <c:v>3</c:v>
                </c:pt>
                <c:pt idx="3546">
                  <c:v>3</c:v>
                </c:pt>
                <c:pt idx="3547">
                  <c:v>4.4000000000000004</c:v>
                </c:pt>
                <c:pt idx="3548">
                  <c:v>5.7</c:v>
                </c:pt>
                <c:pt idx="3549">
                  <c:v>6</c:v>
                </c:pt>
                <c:pt idx="3550">
                  <c:v>6</c:v>
                </c:pt>
                <c:pt idx="3551">
                  <c:v>6</c:v>
                </c:pt>
                <c:pt idx="3552">
                  <c:v>6</c:v>
                </c:pt>
                <c:pt idx="3553">
                  <c:v>6</c:v>
                </c:pt>
                <c:pt idx="3554">
                  <c:v>6</c:v>
                </c:pt>
                <c:pt idx="3555">
                  <c:v>6</c:v>
                </c:pt>
                <c:pt idx="3556">
                  <c:v>5.5</c:v>
                </c:pt>
                <c:pt idx="3557">
                  <c:v>5</c:v>
                </c:pt>
                <c:pt idx="3558">
                  <c:v>4.5999999999999996</c:v>
                </c:pt>
                <c:pt idx="3559">
                  <c:v>3.7</c:v>
                </c:pt>
                <c:pt idx="3560">
                  <c:v>2.4</c:v>
                </c:pt>
                <c:pt idx="3561">
                  <c:v>0.7</c:v>
                </c:pt>
                <c:pt idx="3562">
                  <c:v>0.6</c:v>
                </c:pt>
                <c:pt idx="3563">
                  <c:v>2.2999999999999998</c:v>
                </c:pt>
                <c:pt idx="3564">
                  <c:v>3.1</c:v>
                </c:pt>
                <c:pt idx="3565">
                  <c:v>4.0999999999999996</c:v>
                </c:pt>
                <c:pt idx="3566">
                  <c:v>5.0999999999999996</c:v>
                </c:pt>
                <c:pt idx="3567">
                  <c:v>6.1</c:v>
                </c:pt>
                <c:pt idx="3568">
                  <c:v>7.1</c:v>
                </c:pt>
                <c:pt idx="3569">
                  <c:v>8.1</c:v>
                </c:pt>
                <c:pt idx="3570">
                  <c:v>8.9</c:v>
                </c:pt>
                <c:pt idx="3571">
                  <c:v>9.9</c:v>
                </c:pt>
                <c:pt idx="3572">
                  <c:v>10.9</c:v>
                </c:pt>
                <c:pt idx="3573">
                  <c:v>11.9</c:v>
                </c:pt>
                <c:pt idx="3574">
                  <c:v>12</c:v>
                </c:pt>
                <c:pt idx="3575">
                  <c:v>12</c:v>
                </c:pt>
                <c:pt idx="3576">
                  <c:v>11.3</c:v>
                </c:pt>
                <c:pt idx="3577">
                  <c:v>9.6</c:v>
                </c:pt>
                <c:pt idx="3578">
                  <c:v>7.6</c:v>
                </c:pt>
                <c:pt idx="3579">
                  <c:v>4.2</c:v>
                </c:pt>
                <c:pt idx="3580">
                  <c:v>1.6</c:v>
                </c:pt>
                <c:pt idx="3581">
                  <c:v>1</c:v>
                </c:pt>
                <c:pt idx="3582">
                  <c:v>0.4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0.2</c:v>
                </c:pt>
                <c:pt idx="3596">
                  <c:v>2.2000000000000002</c:v>
                </c:pt>
                <c:pt idx="3597">
                  <c:v>4.0999999999999996</c:v>
                </c:pt>
                <c:pt idx="3598">
                  <c:v>5.2</c:v>
                </c:pt>
                <c:pt idx="3599">
                  <c:v>6.8</c:v>
                </c:pt>
                <c:pt idx="3600">
                  <c:v>7</c:v>
                </c:pt>
                <c:pt idx="3601">
                  <c:v>6.1</c:v>
                </c:pt>
                <c:pt idx="3602">
                  <c:v>3.3</c:v>
                </c:pt>
                <c:pt idx="3603">
                  <c:v>2.1</c:v>
                </c:pt>
                <c:pt idx="3604">
                  <c:v>1.1000000000000001</c:v>
                </c:pt>
                <c:pt idx="3605">
                  <c:v>0.2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0.3</c:v>
                </c:pt>
                <c:pt idx="3618">
                  <c:v>2.2999999999999998</c:v>
                </c:pt>
                <c:pt idx="3619">
                  <c:v>5.7</c:v>
                </c:pt>
                <c:pt idx="3620">
                  <c:v>7.7</c:v>
                </c:pt>
                <c:pt idx="3621">
                  <c:v>9</c:v>
                </c:pt>
                <c:pt idx="3622">
                  <c:v>9</c:v>
                </c:pt>
                <c:pt idx="3623">
                  <c:v>9</c:v>
                </c:pt>
                <c:pt idx="3624">
                  <c:v>8.9</c:v>
                </c:pt>
                <c:pt idx="3625">
                  <c:v>7.8</c:v>
                </c:pt>
                <c:pt idx="3626">
                  <c:v>5.6</c:v>
                </c:pt>
                <c:pt idx="3627">
                  <c:v>2.8</c:v>
                </c:pt>
                <c:pt idx="3628">
                  <c:v>0.9</c:v>
                </c:pt>
                <c:pt idx="3629">
                  <c:v>0.1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2.8</c:v>
                </c:pt>
                <c:pt idx="3691">
                  <c:v>4.9000000000000004</c:v>
                </c:pt>
                <c:pt idx="3692">
                  <c:v>5.9</c:v>
                </c:pt>
                <c:pt idx="3693">
                  <c:v>6.9</c:v>
                </c:pt>
                <c:pt idx="3694">
                  <c:v>7</c:v>
                </c:pt>
                <c:pt idx="3695">
                  <c:v>7</c:v>
                </c:pt>
                <c:pt idx="3696">
                  <c:v>7</c:v>
                </c:pt>
                <c:pt idx="3697">
                  <c:v>5.5</c:v>
                </c:pt>
                <c:pt idx="3698">
                  <c:v>2.7</c:v>
                </c:pt>
                <c:pt idx="3699">
                  <c:v>1.2</c:v>
                </c:pt>
                <c:pt idx="3700">
                  <c:v>0.2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1</c:v>
                </c:pt>
                <c:pt idx="3712">
                  <c:v>3.8</c:v>
                </c:pt>
                <c:pt idx="3713">
                  <c:v>6.1</c:v>
                </c:pt>
                <c:pt idx="3714">
                  <c:v>7.1</c:v>
                </c:pt>
                <c:pt idx="3715">
                  <c:v>8.1</c:v>
                </c:pt>
                <c:pt idx="3716">
                  <c:v>9.1</c:v>
                </c:pt>
                <c:pt idx="3717">
                  <c:v>9.8000000000000007</c:v>
                </c:pt>
                <c:pt idx="3718">
                  <c:v>8.1</c:v>
                </c:pt>
                <c:pt idx="3719">
                  <c:v>5.2</c:v>
                </c:pt>
                <c:pt idx="3720">
                  <c:v>1.3</c:v>
                </c:pt>
                <c:pt idx="3721">
                  <c:v>0.1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0.5</c:v>
                </c:pt>
                <c:pt idx="3742">
                  <c:v>2.4</c:v>
                </c:pt>
                <c:pt idx="3743">
                  <c:v>6</c:v>
                </c:pt>
                <c:pt idx="3744">
                  <c:v>5.7</c:v>
                </c:pt>
                <c:pt idx="3745">
                  <c:v>2.8</c:v>
                </c:pt>
                <c:pt idx="3746">
                  <c:v>0.9</c:v>
                </c:pt>
                <c:pt idx="3747">
                  <c:v>0.1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0.7</c:v>
                </c:pt>
                <c:pt idx="3757">
                  <c:v>2.4</c:v>
                </c:pt>
                <c:pt idx="3758">
                  <c:v>3.6</c:v>
                </c:pt>
                <c:pt idx="3759">
                  <c:v>4.5</c:v>
                </c:pt>
                <c:pt idx="3760">
                  <c:v>5</c:v>
                </c:pt>
                <c:pt idx="3761">
                  <c:v>5.5</c:v>
                </c:pt>
                <c:pt idx="3762">
                  <c:v>6.5</c:v>
                </c:pt>
                <c:pt idx="3763">
                  <c:v>7.5</c:v>
                </c:pt>
                <c:pt idx="3764">
                  <c:v>8.4</c:v>
                </c:pt>
                <c:pt idx="3765">
                  <c:v>9</c:v>
                </c:pt>
                <c:pt idx="3766">
                  <c:v>8.6999999999999993</c:v>
                </c:pt>
                <c:pt idx="3767">
                  <c:v>7.4</c:v>
                </c:pt>
                <c:pt idx="3768">
                  <c:v>5.4</c:v>
                </c:pt>
                <c:pt idx="3769">
                  <c:v>3.7</c:v>
                </c:pt>
                <c:pt idx="3770">
                  <c:v>2.5</c:v>
                </c:pt>
                <c:pt idx="3771">
                  <c:v>1</c:v>
                </c:pt>
                <c:pt idx="3772">
                  <c:v>1</c:v>
                </c:pt>
                <c:pt idx="3773">
                  <c:v>0.9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0.9</c:v>
                </c:pt>
                <c:pt idx="3782">
                  <c:v>2.9</c:v>
                </c:pt>
                <c:pt idx="3783">
                  <c:v>4.5999999999999996</c:v>
                </c:pt>
                <c:pt idx="3784">
                  <c:v>6.5</c:v>
                </c:pt>
                <c:pt idx="3785">
                  <c:v>7.7</c:v>
                </c:pt>
                <c:pt idx="3786">
                  <c:v>8.6999999999999993</c:v>
                </c:pt>
                <c:pt idx="3787">
                  <c:v>9.6999999999999993</c:v>
                </c:pt>
                <c:pt idx="3788">
                  <c:v>10</c:v>
                </c:pt>
                <c:pt idx="3789">
                  <c:v>10.5</c:v>
                </c:pt>
                <c:pt idx="3790">
                  <c:v>10</c:v>
                </c:pt>
                <c:pt idx="3791">
                  <c:v>7.5</c:v>
                </c:pt>
                <c:pt idx="3792">
                  <c:v>4.5</c:v>
                </c:pt>
                <c:pt idx="3793">
                  <c:v>2</c:v>
                </c:pt>
                <c:pt idx="3794">
                  <c:v>0.6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0.2</c:v>
                </c:pt>
                <c:pt idx="3806">
                  <c:v>2.5</c:v>
                </c:pt>
                <c:pt idx="3807">
                  <c:v>6.6</c:v>
                </c:pt>
                <c:pt idx="3808">
                  <c:v>9.6999999999999993</c:v>
                </c:pt>
                <c:pt idx="3809">
                  <c:v>10</c:v>
                </c:pt>
                <c:pt idx="3810">
                  <c:v>7.3</c:v>
                </c:pt>
                <c:pt idx="3811">
                  <c:v>3.4</c:v>
                </c:pt>
                <c:pt idx="3812">
                  <c:v>1.2</c:v>
                </c:pt>
                <c:pt idx="3813">
                  <c:v>0.3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1</c:v>
                </c:pt>
                <c:pt idx="3824">
                  <c:v>4</c:v>
                </c:pt>
                <c:pt idx="3825">
                  <c:v>6.4</c:v>
                </c:pt>
                <c:pt idx="3826">
                  <c:v>7.7</c:v>
                </c:pt>
                <c:pt idx="3827">
                  <c:v>9</c:v>
                </c:pt>
                <c:pt idx="3828">
                  <c:v>9.3000000000000007</c:v>
                </c:pt>
                <c:pt idx="3829">
                  <c:v>10.3</c:v>
                </c:pt>
                <c:pt idx="3830">
                  <c:v>11</c:v>
                </c:pt>
                <c:pt idx="3831">
                  <c:v>11.3</c:v>
                </c:pt>
                <c:pt idx="3832">
                  <c:v>12</c:v>
                </c:pt>
                <c:pt idx="3833">
                  <c:v>11.9</c:v>
                </c:pt>
                <c:pt idx="3834">
                  <c:v>11</c:v>
                </c:pt>
                <c:pt idx="3835">
                  <c:v>10.9</c:v>
                </c:pt>
                <c:pt idx="3836">
                  <c:v>10</c:v>
                </c:pt>
                <c:pt idx="3837">
                  <c:v>10</c:v>
                </c:pt>
                <c:pt idx="3838">
                  <c:v>9.1</c:v>
                </c:pt>
                <c:pt idx="3839">
                  <c:v>9</c:v>
                </c:pt>
                <c:pt idx="3840">
                  <c:v>9</c:v>
                </c:pt>
                <c:pt idx="3841">
                  <c:v>9</c:v>
                </c:pt>
                <c:pt idx="3842">
                  <c:v>9</c:v>
                </c:pt>
                <c:pt idx="3843">
                  <c:v>9.8000000000000007</c:v>
                </c:pt>
                <c:pt idx="3844">
                  <c:v>10</c:v>
                </c:pt>
                <c:pt idx="3845">
                  <c:v>10.7</c:v>
                </c:pt>
                <c:pt idx="3846">
                  <c:v>10.3</c:v>
                </c:pt>
                <c:pt idx="3847">
                  <c:v>8.6</c:v>
                </c:pt>
                <c:pt idx="3848">
                  <c:v>5.7</c:v>
                </c:pt>
                <c:pt idx="3849">
                  <c:v>2.5</c:v>
                </c:pt>
                <c:pt idx="3850">
                  <c:v>0.5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0.2</c:v>
                </c:pt>
                <c:pt idx="3862">
                  <c:v>2.1</c:v>
                </c:pt>
                <c:pt idx="3863">
                  <c:v>3.1</c:v>
                </c:pt>
                <c:pt idx="3864">
                  <c:v>4.0999999999999996</c:v>
                </c:pt>
                <c:pt idx="3865">
                  <c:v>5.0999999999999996</c:v>
                </c:pt>
                <c:pt idx="3866">
                  <c:v>6.1</c:v>
                </c:pt>
                <c:pt idx="3867">
                  <c:v>6.9</c:v>
                </c:pt>
                <c:pt idx="3868">
                  <c:v>5.2</c:v>
                </c:pt>
                <c:pt idx="3869">
                  <c:v>3.2</c:v>
                </c:pt>
                <c:pt idx="3870">
                  <c:v>1.2</c:v>
                </c:pt>
                <c:pt idx="3871">
                  <c:v>1</c:v>
                </c:pt>
                <c:pt idx="3872">
                  <c:v>0.1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0.5</c:v>
                </c:pt>
                <c:pt idx="3884">
                  <c:v>1.8</c:v>
                </c:pt>
                <c:pt idx="3885">
                  <c:v>3.6</c:v>
                </c:pt>
                <c:pt idx="3886">
                  <c:v>5.3</c:v>
                </c:pt>
                <c:pt idx="3887">
                  <c:v>6.6</c:v>
                </c:pt>
                <c:pt idx="3888">
                  <c:v>7.7</c:v>
                </c:pt>
                <c:pt idx="3889">
                  <c:v>6.4</c:v>
                </c:pt>
                <c:pt idx="3890">
                  <c:v>4.2</c:v>
                </c:pt>
                <c:pt idx="3891">
                  <c:v>1.9</c:v>
                </c:pt>
                <c:pt idx="3892">
                  <c:v>1</c:v>
                </c:pt>
                <c:pt idx="3893">
                  <c:v>1.1000000000000001</c:v>
                </c:pt>
                <c:pt idx="3894">
                  <c:v>2</c:v>
                </c:pt>
                <c:pt idx="3895">
                  <c:v>1.8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0.9</c:v>
                </c:pt>
                <c:pt idx="3900">
                  <c:v>0.1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1.4</c:v>
                </c:pt>
                <c:pt idx="3906">
                  <c:v>4.0999999999999996</c:v>
                </c:pt>
                <c:pt idx="3907">
                  <c:v>6.4</c:v>
                </c:pt>
                <c:pt idx="3908">
                  <c:v>7</c:v>
                </c:pt>
                <c:pt idx="3909">
                  <c:v>7.6</c:v>
                </c:pt>
                <c:pt idx="3910">
                  <c:v>8.5</c:v>
                </c:pt>
                <c:pt idx="3911">
                  <c:v>9</c:v>
                </c:pt>
                <c:pt idx="3912">
                  <c:v>9.5</c:v>
                </c:pt>
                <c:pt idx="3913">
                  <c:v>10.5</c:v>
                </c:pt>
                <c:pt idx="3914">
                  <c:v>11</c:v>
                </c:pt>
                <c:pt idx="3915">
                  <c:v>10.6</c:v>
                </c:pt>
                <c:pt idx="3916">
                  <c:v>10</c:v>
                </c:pt>
                <c:pt idx="3917">
                  <c:v>9.6999999999999993</c:v>
                </c:pt>
                <c:pt idx="3918">
                  <c:v>8.3000000000000007</c:v>
                </c:pt>
                <c:pt idx="3919">
                  <c:v>6</c:v>
                </c:pt>
                <c:pt idx="3920">
                  <c:v>3.3</c:v>
                </c:pt>
                <c:pt idx="3921">
                  <c:v>1.7</c:v>
                </c:pt>
                <c:pt idx="3922">
                  <c:v>0.9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0.9</c:v>
                </c:pt>
                <c:pt idx="3929">
                  <c:v>1.9</c:v>
                </c:pt>
                <c:pt idx="3930">
                  <c:v>2.9</c:v>
                </c:pt>
                <c:pt idx="3931">
                  <c:v>3.9</c:v>
                </c:pt>
                <c:pt idx="3932">
                  <c:v>4.9000000000000004</c:v>
                </c:pt>
                <c:pt idx="3933">
                  <c:v>5.8</c:v>
                </c:pt>
                <c:pt idx="3934">
                  <c:v>6.7</c:v>
                </c:pt>
                <c:pt idx="3935">
                  <c:v>6.3</c:v>
                </c:pt>
                <c:pt idx="3936">
                  <c:v>4.5999999999999996</c:v>
                </c:pt>
                <c:pt idx="3937">
                  <c:v>3.3</c:v>
                </c:pt>
                <c:pt idx="3938">
                  <c:v>1.8</c:v>
                </c:pt>
                <c:pt idx="3939">
                  <c:v>0.5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0.7</c:v>
                </c:pt>
                <c:pt idx="3949">
                  <c:v>3</c:v>
                </c:pt>
                <c:pt idx="3950">
                  <c:v>5.3</c:v>
                </c:pt>
                <c:pt idx="3951">
                  <c:v>6</c:v>
                </c:pt>
                <c:pt idx="3952">
                  <c:v>5.9</c:v>
                </c:pt>
                <c:pt idx="3953">
                  <c:v>5</c:v>
                </c:pt>
                <c:pt idx="3954">
                  <c:v>5</c:v>
                </c:pt>
                <c:pt idx="3955">
                  <c:v>5.0999999999999996</c:v>
                </c:pt>
                <c:pt idx="3956">
                  <c:v>6.1</c:v>
                </c:pt>
                <c:pt idx="3957">
                  <c:v>7</c:v>
                </c:pt>
                <c:pt idx="3958">
                  <c:v>7</c:v>
                </c:pt>
                <c:pt idx="3959">
                  <c:v>7.9</c:v>
                </c:pt>
                <c:pt idx="3960">
                  <c:v>8.9</c:v>
                </c:pt>
                <c:pt idx="3961">
                  <c:v>9.9</c:v>
                </c:pt>
                <c:pt idx="3962">
                  <c:v>10</c:v>
                </c:pt>
                <c:pt idx="3963">
                  <c:v>10</c:v>
                </c:pt>
                <c:pt idx="3964">
                  <c:v>10</c:v>
                </c:pt>
                <c:pt idx="3965">
                  <c:v>10</c:v>
                </c:pt>
                <c:pt idx="3966">
                  <c:v>10</c:v>
                </c:pt>
                <c:pt idx="3967">
                  <c:v>9.3000000000000007</c:v>
                </c:pt>
                <c:pt idx="3968">
                  <c:v>8.4</c:v>
                </c:pt>
                <c:pt idx="3969">
                  <c:v>6.5</c:v>
                </c:pt>
                <c:pt idx="3970">
                  <c:v>4</c:v>
                </c:pt>
                <c:pt idx="3971">
                  <c:v>2</c:v>
                </c:pt>
                <c:pt idx="3972">
                  <c:v>0.5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0.2</c:v>
                </c:pt>
                <c:pt idx="3983">
                  <c:v>2.1</c:v>
                </c:pt>
                <c:pt idx="3984">
                  <c:v>3.2</c:v>
                </c:pt>
                <c:pt idx="3985">
                  <c:v>5</c:v>
                </c:pt>
                <c:pt idx="3986">
                  <c:v>4.9000000000000004</c:v>
                </c:pt>
                <c:pt idx="3987">
                  <c:v>4.0999999999999996</c:v>
                </c:pt>
                <c:pt idx="3988">
                  <c:v>1.2</c:v>
                </c:pt>
                <c:pt idx="3989">
                  <c:v>0.1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0.7</c:v>
                </c:pt>
                <c:pt idx="3998">
                  <c:v>2.8</c:v>
                </c:pt>
                <c:pt idx="3999">
                  <c:v>4</c:v>
                </c:pt>
                <c:pt idx="4000">
                  <c:v>3.5</c:v>
                </c:pt>
                <c:pt idx="4001">
                  <c:v>2.5</c:v>
                </c:pt>
                <c:pt idx="4002">
                  <c:v>1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0.2</c:v>
                </c:pt>
                <c:pt idx="4013">
                  <c:v>2</c:v>
                </c:pt>
                <c:pt idx="4014">
                  <c:v>2</c:v>
                </c:pt>
                <c:pt idx="4015">
                  <c:v>1.9</c:v>
                </c:pt>
                <c:pt idx="4016">
                  <c:v>1.1000000000000001</c:v>
                </c:pt>
                <c:pt idx="4017">
                  <c:v>1</c:v>
                </c:pt>
                <c:pt idx="4018">
                  <c:v>0.1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0.7</c:v>
                </c:pt>
                <c:pt idx="4026">
                  <c:v>2.4</c:v>
                </c:pt>
                <c:pt idx="4027">
                  <c:v>4.4000000000000004</c:v>
                </c:pt>
                <c:pt idx="4028">
                  <c:v>6.2</c:v>
                </c:pt>
                <c:pt idx="4029">
                  <c:v>7.5</c:v>
                </c:pt>
                <c:pt idx="4030">
                  <c:v>7</c:v>
                </c:pt>
                <c:pt idx="4031">
                  <c:v>5.5</c:v>
                </c:pt>
                <c:pt idx="4032">
                  <c:v>4</c:v>
                </c:pt>
                <c:pt idx="4033">
                  <c:v>2.5</c:v>
                </c:pt>
                <c:pt idx="4034">
                  <c:v>1.2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0.9</c:v>
                </c:pt>
                <c:pt idx="4050">
                  <c:v>1.9</c:v>
                </c:pt>
                <c:pt idx="4051">
                  <c:v>3.5</c:v>
                </c:pt>
                <c:pt idx="4052">
                  <c:v>4.7</c:v>
                </c:pt>
                <c:pt idx="4053">
                  <c:v>5.7</c:v>
                </c:pt>
                <c:pt idx="4054">
                  <c:v>6.7</c:v>
                </c:pt>
                <c:pt idx="4055">
                  <c:v>7.7</c:v>
                </c:pt>
                <c:pt idx="4056">
                  <c:v>8.6</c:v>
                </c:pt>
                <c:pt idx="4057">
                  <c:v>9.5</c:v>
                </c:pt>
                <c:pt idx="4058">
                  <c:v>10</c:v>
                </c:pt>
                <c:pt idx="4059">
                  <c:v>10.5</c:v>
                </c:pt>
                <c:pt idx="4060">
                  <c:v>11</c:v>
                </c:pt>
                <c:pt idx="4061">
                  <c:v>11</c:v>
                </c:pt>
                <c:pt idx="4062">
                  <c:v>11</c:v>
                </c:pt>
                <c:pt idx="4063">
                  <c:v>11</c:v>
                </c:pt>
                <c:pt idx="4064">
                  <c:v>11</c:v>
                </c:pt>
                <c:pt idx="4065">
                  <c:v>10.7</c:v>
                </c:pt>
                <c:pt idx="4066">
                  <c:v>9.1999999999999993</c:v>
                </c:pt>
                <c:pt idx="4067">
                  <c:v>6.3</c:v>
                </c:pt>
                <c:pt idx="4068">
                  <c:v>3.9</c:v>
                </c:pt>
                <c:pt idx="4069">
                  <c:v>1</c:v>
                </c:pt>
                <c:pt idx="4070">
                  <c:v>1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0.5</c:v>
                </c:pt>
                <c:pt idx="4088">
                  <c:v>1.9</c:v>
                </c:pt>
                <c:pt idx="4089">
                  <c:v>3.9</c:v>
                </c:pt>
                <c:pt idx="4090">
                  <c:v>5.9</c:v>
                </c:pt>
                <c:pt idx="4091">
                  <c:v>6.6</c:v>
                </c:pt>
                <c:pt idx="4092">
                  <c:v>4.8</c:v>
                </c:pt>
                <c:pt idx="4093">
                  <c:v>1.7</c:v>
                </c:pt>
                <c:pt idx="4094">
                  <c:v>0.7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0.9</c:v>
                </c:pt>
                <c:pt idx="4105">
                  <c:v>3.7</c:v>
                </c:pt>
                <c:pt idx="4106">
                  <c:v>5.8</c:v>
                </c:pt>
                <c:pt idx="4107">
                  <c:v>7.8</c:v>
                </c:pt>
                <c:pt idx="4108">
                  <c:v>8</c:v>
                </c:pt>
                <c:pt idx="4109">
                  <c:v>5.7</c:v>
                </c:pt>
                <c:pt idx="4110">
                  <c:v>2.8</c:v>
                </c:pt>
                <c:pt idx="4111">
                  <c:v>1.3</c:v>
                </c:pt>
                <c:pt idx="4112">
                  <c:v>0.3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0.3</c:v>
                </c:pt>
                <c:pt idx="4123">
                  <c:v>1.3</c:v>
                </c:pt>
                <c:pt idx="4124">
                  <c:v>2.2999999999999998</c:v>
                </c:pt>
                <c:pt idx="4125">
                  <c:v>3.6</c:v>
                </c:pt>
                <c:pt idx="4126">
                  <c:v>5.5</c:v>
                </c:pt>
                <c:pt idx="4127">
                  <c:v>6.9</c:v>
                </c:pt>
                <c:pt idx="4128">
                  <c:v>6</c:v>
                </c:pt>
                <c:pt idx="4129">
                  <c:v>5.8</c:v>
                </c:pt>
                <c:pt idx="4130">
                  <c:v>3.8</c:v>
                </c:pt>
                <c:pt idx="4131">
                  <c:v>1.8</c:v>
                </c:pt>
                <c:pt idx="4132">
                  <c:v>0.2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0.5</c:v>
                </c:pt>
                <c:pt idx="4147">
                  <c:v>0.5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0.2</c:v>
                </c:pt>
                <c:pt idx="4160">
                  <c:v>2.2000000000000002</c:v>
                </c:pt>
                <c:pt idx="4161">
                  <c:v>4.0999999999999996</c:v>
                </c:pt>
                <c:pt idx="4162">
                  <c:v>5.2</c:v>
                </c:pt>
                <c:pt idx="4163">
                  <c:v>6.8</c:v>
                </c:pt>
                <c:pt idx="4164">
                  <c:v>5.0999999999999996</c:v>
                </c:pt>
                <c:pt idx="4165">
                  <c:v>2.2000000000000002</c:v>
                </c:pt>
                <c:pt idx="4166">
                  <c:v>1.1000000000000001</c:v>
                </c:pt>
                <c:pt idx="4167">
                  <c:v>0.1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0.5</c:v>
                </c:pt>
                <c:pt idx="4177">
                  <c:v>2</c:v>
                </c:pt>
                <c:pt idx="4178">
                  <c:v>3.5</c:v>
                </c:pt>
                <c:pt idx="4179">
                  <c:v>5.6</c:v>
                </c:pt>
                <c:pt idx="4180">
                  <c:v>8.3000000000000007</c:v>
                </c:pt>
                <c:pt idx="4181">
                  <c:v>10.3</c:v>
                </c:pt>
                <c:pt idx="4182">
                  <c:v>11.3</c:v>
                </c:pt>
                <c:pt idx="4183">
                  <c:v>12</c:v>
                </c:pt>
                <c:pt idx="4184">
                  <c:v>12</c:v>
                </c:pt>
                <c:pt idx="4185">
                  <c:v>12.2</c:v>
                </c:pt>
                <c:pt idx="4186">
                  <c:v>13.2</c:v>
                </c:pt>
                <c:pt idx="4187">
                  <c:v>15.1</c:v>
                </c:pt>
                <c:pt idx="4188">
                  <c:v>16.100000000000001</c:v>
                </c:pt>
                <c:pt idx="4189">
                  <c:v>17.100000000000001</c:v>
                </c:pt>
                <c:pt idx="4190">
                  <c:v>18.100000000000001</c:v>
                </c:pt>
                <c:pt idx="4191">
                  <c:v>19.100000000000001</c:v>
                </c:pt>
                <c:pt idx="4192">
                  <c:v>19.899999999999999</c:v>
                </c:pt>
                <c:pt idx="4193">
                  <c:v>20</c:v>
                </c:pt>
                <c:pt idx="4194">
                  <c:v>20.9</c:v>
                </c:pt>
                <c:pt idx="4195">
                  <c:v>21.9</c:v>
                </c:pt>
                <c:pt idx="4196">
                  <c:v>22</c:v>
                </c:pt>
                <c:pt idx="4197">
                  <c:v>22</c:v>
                </c:pt>
                <c:pt idx="4198">
                  <c:v>21.3</c:v>
                </c:pt>
                <c:pt idx="4199">
                  <c:v>21</c:v>
                </c:pt>
                <c:pt idx="4200">
                  <c:v>20.3</c:v>
                </c:pt>
                <c:pt idx="4201">
                  <c:v>19.3</c:v>
                </c:pt>
                <c:pt idx="4202">
                  <c:v>18.3</c:v>
                </c:pt>
                <c:pt idx="4203">
                  <c:v>16.399999999999999</c:v>
                </c:pt>
                <c:pt idx="4204">
                  <c:v>13.7</c:v>
                </c:pt>
                <c:pt idx="4205">
                  <c:v>11.1</c:v>
                </c:pt>
                <c:pt idx="4206">
                  <c:v>8.3000000000000007</c:v>
                </c:pt>
                <c:pt idx="4207">
                  <c:v>4.7</c:v>
                </c:pt>
                <c:pt idx="4208">
                  <c:v>2.6</c:v>
                </c:pt>
                <c:pt idx="4209">
                  <c:v>1.8</c:v>
                </c:pt>
                <c:pt idx="4210">
                  <c:v>1</c:v>
                </c:pt>
                <c:pt idx="4211">
                  <c:v>0.8</c:v>
                </c:pt>
                <c:pt idx="4212">
                  <c:v>0</c:v>
                </c:pt>
                <c:pt idx="4213">
                  <c:v>0.9</c:v>
                </c:pt>
                <c:pt idx="4214">
                  <c:v>5</c:v>
                </c:pt>
                <c:pt idx="4215">
                  <c:v>12</c:v>
                </c:pt>
                <c:pt idx="4216">
                  <c:v>14</c:v>
                </c:pt>
                <c:pt idx="4217">
                  <c:v>16</c:v>
                </c:pt>
                <c:pt idx="4218">
                  <c:v>17</c:v>
                </c:pt>
                <c:pt idx="4219">
                  <c:v>18</c:v>
                </c:pt>
                <c:pt idx="4220">
                  <c:v>18.8</c:v>
                </c:pt>
                <c:pt idx="4221">
                  <c:v>20.6</c:v>
                </c:pt>
                <c:pt idx="4222">
                  <c:v>21</c:v>
                </c:pt>
                <c:pt idx="4223">
                  <c:v>21.8</c:v>
                </c:pt>
                <c:pt idx="4224">
                  <c:v>22.8</c:v>
                </c:pt>
                <c:pt idx="4225">
                  <c:v>23.8</c:v>
                </c:pt>
                <c:pt idx="4226">
                  <c:v>24</c:v>
                </c:pt>
                <c:pt idx="4227">
                  <c:v>24</c:v>
                </c:pt>
                <c:pt idx="4228">
                  <c:v>24.6</c:v>
                </c:pt>
                <c:pt idx="4229">
                  <c:v>25</c:v>
                </c:pt>
                <c:pt idx="4230">
                  <c:v>25</c:v>
                </c:pt>
                <c:pt idx="4231">
                  <c:v>25</c:v>
                </c:pt>
                <c:pt idx="4232">
                  <c:v>25</c:v>
                </c:pt>
                <c:pt idx="4233">
                  <c:v>25</c:v>
                </c:pt>
                <c:pt idx="4234">
                  <c:v>25</c:v>
                </c:pt>
                <c:pt idx="4235">
                  <c:v>25</c:v>
                </c:pt>
                <c:pt idx="4236">
                  <c:v>25</c:v>
                </c:pt>
                <c:pt idx="4237">
                  <c:v>24.7</c:v>
                </c:pt>
                <c:pt idx="4238">
                  <c:v>24</c:v>
                </c:pt>
                <c:pt idx="4239">
                  <c:v>24</c:v>
                </c:pt>
                <c:pt idx="4240">
                  <c:v>23.8</c:v>
                </c:pt>
                <c:pt idx="4241">
                  <c:v>23</c:v>
                </c:pt>
                <c:pt idx="4242">
                  <c:v>23</c:v>
                </c:pt>
                <c:pt idx="4243">
                  <c:v>23</c:v>
                </c:pt>
                <c:pt idx="4244">
                  <c:v>23</c:v>
                </c:pt>
                <c:pt idx="4245">
                  <c:v>23</c:v>
                </c:pt>
                <c:pt idx="4246">
                  <c:v>23</c:v>
                </c:pt>
                <c:pt idx="4247">
                  <c:v>23</c:v>
                </c:pt>
                <c:pt idx="4248">
                  <c:v>22</c:v>
                </c:pt>
                <c:pt idx="4249">
                  <c:v>22</c:v>
                </c:pt>
                <c:pt idx="4250">
                  <c:v>21.1</c:v>
                </c:pt>
                <c:pt idx="4251">
                  <c:v>19.3</c:v>
                </c:pt>
                <c:pt idx="4252">
                  <c:v>16.5</c:v>
                </c:pt>
                <c:pt idx="4253">
                  <c:v>14.3</c:v>
                </c:pt>
                <c:pt idx="4254">
                  <c:v>12.3</c:v>
                </c:pt>
                <c:pt idx="4255">
                  <c:v>11.2</c:v>
                </c:pt>
                <c:pt idx="4256">
                  <c:v>10.3</c:v>
                </c:pt>
                <c:pt idx="4257">
                  <c:v>9.4</c:v>
                </c:pt>
                <c:pt idx="4258">
                  <c:v>9</c:v>
                </c:pt>
                <c:pt idx="4259">
                  <c:v>8.4</c:v>
                </c:pt>
                <c:pt idx="4260">
                  <c:v>8</c:v>
                </c:pt>
                <c:pt idx="4261">
                  <c:v>7</c:v>
                </c:pt>
                <c:pt idx="4262">
                  <c:v>4.8</c:v>
                </c:pt>
                <c:pt idx="4263">
                  <c:v>2.2000000000000002</c:v>
                </c:pt>
                <c:pt idx="4264">
                  <c:v>0.6</c:v>
                </c:pt>
                <c:pt idx="4265">
                  <c:v>0.8</c:v>
                </c:pt>
                <c:pt idx="4266">
                  <c:v>2</c:v>
                </c:pt>
                <c:pt idx="4267">
                  <c:v>1.3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1</c:v>
                </c:pt>
                <c:pt idx="4276">
                  <c:v>2.1</c:v>
                </c:pt>
                <c:pt idx="4277">
                  <c:v>4.0999999999999996</c:v>
                </c:pt>
                <c:pt idx="4278">
                  <c:v>6</c:v>
                </c:pt>
                <c:pt idx="4279">
                  <c:v>6</c:v>
                </c:pt>
                <c:pt idx="4280">
                  <c:v>5.2</c:v>
                </c:pt>
                <c:pt idx="4281">
                  <c:v>5</c:v>
                </c:pt>
                <c:pt idx="4282">
                  <c:v>3.4</c:v>
                </c:pt>
                <c:pt idx="4283">
                  <c:v>1.4</c:v>
                </c:pt>
                <c:pt idx="4284">
                  <c:v>0.3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1</c:v>
                </c:pt>
                <c:pt idx="4307">
                  <c:v>2</c:v>
                </c:pt>
                <c:pt idx="4308">
                  <c:v>3</c:v>
                </c:pt>
                <c:pt idx="4309">
                  <c:v>3</c:v>
                </c:pt>
                <c:pt idx="4310">
                  <c:v>3.8</c:v>
                </c:pt>
                <c:pt idx="4311">
                  <c:v>4</c:v>
                </c:pt>
                <c:pt idx="4312">
                  <c:v>4</c:v>
                </c:pt>
                <c:pt idx="4313">
                  <c:v>4</c:v>
                </c:pt>
                <c:pt idx="4314">
                  <c:v>4</c:v>
                </c:pt>
                <c:pt idx="4315">
                  <c:v>4</c:v>
                </c:pt>
                <c:pt idx="4316">
                  <c:v>2.7</c:v>
                </c:pt>
                <c:pt idx="4317">
                  <c:v>1.4</c:v>
                </c:pt>
                <c:pt idx="4318">
                  <c:v>1</c:v>
                </c:pt>
                <c:pt idx="4319">
                  <c:v>0.4</c:v>
                </c:pt>
                <c:pt idx="4320">
                  <c:v>0</c:v>
                </c:pt>
                <c:pt idx="4321">
                  <c:v>0</c:v>
                </c:pt>
                <c:pt idx="4322">
                  <c:v>0.4</c:v>
                </c:pt>
                <c:pt idx="4323">
                  <c:v>1</c:v>
                </c:pt>
                <c:pt idx="4324">
                  <c:v>0.6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0.8</c:v>
                </c:pt>
                <c:pt idx="4340">
                  <c:v>1.8</c:v>
                </c:pt>
                <c:pt idx="4341">
                  <c:v>2.8</c:v>
                </c:pt>
                <c:pt idx="4342">
                  <c:v>3.8</c:v>
                </c:pt>
                <c:pt idx="4343">
                  <c:v>4</c:v>
                </c:pt>
                <c:pt idx="4344">
                  <c:v>4</c:v>
                </c:pt>
                <c:pt idx="4345">
                  <c:v>4</c:v>
                </c:pt>
                <c:pt idx="4346">
                  <c:v>4</c:v>
                </c:pt>
                <c:pt idx="4347">
                  <c:v>4</c:v>
                </c:pt>
                <c:pt idx="4348">
                  <c:v>4</c:v>
                </c:pt>
                <c:pt idx="4349">
                  <c:v>4</c:v>
                </c:pt>
                <c:pt idx="4350">
                  <c:v>4</c:v>
                </c:pt>
                <c:pt idx="4351">
                  <c:v>4</c:v>
                </c:pt>
                <c:pt idx="4352">
                  <c:v>4</c:v>
                </c:pt>
                <c:pt idx="4353">
                  <c:v>4</c:v>
                </c:pt>
                <c:pt idx="4354">
                  <c:v>4</c:v>
                </c:pt>
                <c:pt idx="4355">
                  <c:v>4</c:v>
                </c:pt>
                <c:pt idx="4356">
                  <c:v>4</c:v>
                </c:pt>
                <c:pt idx="4357">
                  <c:v>3.8</c:v>
                </c:pt>
                <c:pt idx="4358">
                  <c:v>2.8</c:v>
                </c:pt>
                <c:pt idx="4359">
                  <c:v>1.8</c:v>
                </c:pt>
                <c:pt idx="4360">
                  <c:v>1</c:v>
                </c:pt>
                <c:pt idx="4361">
                  <c:v>0.8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0.8</c:v>
                </c:pt>
                <c:pt idx="4373">
                  <c:v>1.7</c:v>
                </c:pt>
                <c:pt idx="4374">
                  <c:v>2.6</c:v>
                </c:pt>
                <c:pt idx="4375">
                  <c:v>3</c:v>
                </c:pt>
                <c:pt idx="4376">
                  <c:v>3</c:v>
                </c:pt>
                <c:pt idx="4377">
                  <c:v>3.6</c:v>
                </c:pt>
                <c:pt idx="4378">
                  <c:v>4</c:v>
                </c:pt>
                <c:pt idx="4379">
                  <c:v>3.5</c:v>
                </c:pt>
                <c:pt idx="4380">
                  <c:v>2.6</c:v>
                </c:pt>
                <c:pt idx="4381">
                  <c:v>1.6</c:v>
                </c:pt>
                <c:pt idx="4382">
                  <c:v>0.6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1</c:v>
                </c:pt>
                <c:pt idx="4394">
                  <c:v>2</c:v>
                </c:pt>
                <c:pt idx="4395">
                  <c:v>3</c:v>
                </c:pt>
                <c:pt idx="4396">
                  <c:v>3</c:v>
                </c:pt>
                <c:pt idx="4397">
                  <c:v>3.9</c:v>
                </c:pt>
                <c:pt idx="4398">
                  <c:v>3.2</c:v>
                </c:pt>
                <c:pt idx="4399">
                  <c:v>2.2000000000000002</c:v>
                </c:pt>
                <c:pt idx="4400">
                  <c:v>0.3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0.2</c:v>
                </c:pt>
                <c:pt idx="4421">
                  <c:v>1.2</c:v>
                </c:pt>
                <c:pt idx="4422">
                  <c:v>2</c:v>
                </c:pt>
                <c:pt idx="4423">
                  <c:v>3</c:v>
                </c:pt>
                <c:pt idx="4424">
                  <c:v>3</c:v>
                </c:pt>
                <c:pt idx="4425">
                  <c:v>4</c:v>
                </c:pt>
                <c:pt idx="4426">
                  <c:v>4</c:v>
                </c:pt>
                <c:pt idx="4427">
                  <c:v>4</c:v>
                </c:pt>
                <c:pt idx="4428">
                  <c:v>4</c:v>
                </c:pt>
                <c:pt idx="4429">
                  <c:v>3.2</c:v>
                </c:pt>
                <c:pt idx="4430">
                  <c:v>3</c:v>
                </c:pt>
                <c:pt idx="4431">
                  <c:v>2.2000000000000002</c:v>
                </c:pt>
                <c:pt idx="4432">
                  <c:v>2</c:v>
                </c:pt>
                <c:pt idx="4433">
                  <c:v>2</c:v>
                </c:pt>
                <c:pt idx="4434">
                  <c:v>2</c:v>
                </c:pt>
                <c:pt idx="4435">
                  <c:v>2.6</c:v>
                </c:pt>
                <c:pt idx="4436">
                  <c:v>3</c:v>
                </c:pt>
                <c:pt idx="4437">
                  <c:v>3</c:v>
                </c:pt>
                <c:pt idx="4438">
                  <c:v>3</c:v>
                </c:pt>
                <c:pt idx="4439">
                  <c:v>3</c:v>
                </c:pt>
                <c:pt idx="4440">
                  <c:v>2.5</c:v>
                </c:pt>
                <c:pt idx="4441">
                  <c:v>2</c:v>
                </c:pt>
                <c:pt idx="4442">
                  <c:v>1.6</c:v>
                </c:pt>
                <c:pt idx="4443">
                  <c:v>0.6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  <c:pt idx="4465">
                  <c:v>0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0</c:v>
                </c:pt>
                <c:pt idx="4476">
                  <c:v>0</c:v>
                </c:pt>
                <c:pt idx="4477">
                  <c:v>0</c:v>
                </c:pt>
                <c:pt idx="4478">
                  <c:v>0</c:v>
                </c:pt>
                <c:pt idx="4479">
                  <c:v>0</c:v>
                </c:pt>
                <c:pt idx="4480">
                  <c:v>0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</c:v>
                </c:pt>
                <c:pt idx="4501">
                  <c:v>0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0.7</c:v>
                </c:pt>
                <c:pt idx="4529">
                  <c:v>1</c:v>
                </c:pt>
                <c:pt idx="4530">
                  <c:v>1.5</c:v>
                </c:pt>
                <c:pt idx="4531">
                  <c:v>2.5</c:v>
                </c:pt>
                <c:pt idx="4532">
                  <c:v>3</c:v>
                </c:pt>
                <c:pt idx="4533">
                  <c:v>2.5</c:v>
                </c:pt>
                <c:pt idx="4534">
                  <c:v>2</c:v>
                </c:pt>
                <c:pt idx="4535">
                  <c:v>2</c:v>
                </c:pt>
                <c:pt idx="4536">
                  <c:v>2</c:v>
                </c:pt>
                <c:pt idx="4537">
                  <c:v>2.2999999999999998</c:v>
                </c:pt>
                <c:pt idx="4538">
                  <c:v>3</c:v>
                </c:pt>
                <c:pt idx="4539">
                  <c:v>3.3</c:v>
                </c:pt>
                <c:pt idx="4540">
                  <c:v>4.3</c:v>
                </c:pt>
                <c:pt idx="4541">
                  <c:v>5.3</c:v>
                </c:pt>
                <c:pt idx="4542">
                  <c:v>6.1</c:v>
                </c:pt>
                <c:pt idx="4543">
                  <c:v>7</c:v>
                </c:pt>
                <c:pt idx="4544">
                  <c:v>7</c:v>
                </c:pt>
                <c:pt idx="4545">
                  <c:v>7</c:v>
                </c:pt>
                <c:pt idx="4546">
                  <c:v>6.9</c:v>
                </c:pt>
                <c:pt idx="4547">
                  <c:v>6.1</c:v>
                </c:pt>
                <c:pt idx="4548">
                  <c:v>6</c:v>
                </c:pt>
                <c:pt idx="4549">
                  <c:v>5.0999999999999996</c:v>
                </c:pt>
                <c:pt idx="4550">
                  <c:v>5</c:v>
                </c:pt>
                <c:pt idx="4551">
                  <c:v>5</c:v>
                </c:pt>
                <c:pt idx="4552">
                  <c:v>5.9</c:v>
                </c:pt>
                <c:pt idx="4553">
                  <c:v>6</c:v>
                </c:pt>
                <c:pt idx="4554">
                  <c:v>6.7</c:v>
                </c:pt>
                <c:pt idx="4555">
                  <c:v>7.7</c:v>
                </c:pt>
                <c:pt idx="4556">
                  <c:v>8</c:v>
                </c:pt>
                <c:pt idx="4557">
                  <c:v>8.6999999999999993</c:v>
                </c:pt>
                <c:pt idx="4558">
                  <c:v>9</c:v>
                </c:pt>
                <c:pt idx="4559">
                  <c:v>8.5</c:v>
                </c:pt>
                <c:pt idx="4560">
                  <c:v>7.5</c:v>
                </c:pt>
                <c:pt idx="4561">
                  <c:v>6</c:v>
                </c:pt>
                <c:pt idx="4562">
                  <c:v>3.6</c:v>
                </c:pt>
                <c:pt idx="4563">
                  <c:v>1.5</c:v>
                </c:pt>
                <c:pt idx="4564">
                  <c:v>0.6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0.1</c:v>
                </c:pt>
                <c:pt idx="4574">
                  <c:v>1.1000000000000001</c:v>
                </c:pt>
                <c:pt idx="4575">
                  <c:v>2.1</c:v>
                </c:pt>
                <c:pt idx="4576">
                  <c:v>2.9</c:v>
                </c:pt>
                <c:pt idx="4577">
                  <c:v>2.1</c:v>
                </c:pt>
                <c:pt idx="4578">
                  <c:v>0.1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0.7</c:v>
                </c:pt>
                <c:pt idx="4588">
                  <c:v>2.2000000000000002</c:v>
                </c:pt>
                <c:pt idx="4589">
                  <c:v>3.5</c:v>
                </c:pt>
                <c:pt idx="4590">
                  <c:v>4</c:v>
                </c:pt>
                <c:pt idx="4591">
                  <c:v>4.5</c:v>
                </c:pt>
                <c:pt idx="4592">
                  <c:v>5</c:v>
                </c:pt>
                <c:pt idx="4593">
                  <c:v>5.5</c:v>
                </c:pt>
                <c:pt idx="4594">
                  <c:v>6</c:v>
                </c:pt>
                <c:pt idx="4595">
                  <c:v>6.3</c:v>
                </c:pt>
                <c:pt idx="4596">
                  <c:v>6.7</c:v>
                </c:pt>
                <c:pt idx="4597">
                  <c:v>5.3</c:v>
                </c:pt>
                <c:pt idx="4598">
                  <c:v>3.3</c:v>
                </c:pt>
                <c:pt idx="4599">
                  <c:v>2</c:v>
                </c:pt>
                <c:pt idx="4600">
                  <c:v>1.7</c:v>
                </c:pt>
                <c:pt idx="4601">
                  <c:v>1</c:v>
                </c:pt>
                <c:pt idx="4602">
                  <c:v>1</c:v>
                </c:pt>
                <c:pt idx="4603">
                  <c:v>1</c:v>
                </c:pt>
                <c:pt idx="4604">
                  <c:v>1</c:v>
                </c:pt>
                <c:pt idx="4605">
                  <c:v>1</c:v>
                </c:pt>
                <c:pt idx="4606">
                  <c:v>0.9</c:v>
                </c:pt>
                <c:pt idx="4607">
                  <c:v>0.1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</c:v>
                </c:pt>
                <c:pt idx="4614">
                  <c:v>0</c:v>
                </c:pt>
                <c:pt idx="4615">
                  <c:v>0</c:v>
                </c:pt>
                <c:pt idx="4616">
                  <c:v>0</c:v>
                </c:pt>
                <c:pt idx="4617">
                  <c:v>0</c:v>
                </c:pt>
                <c:pt idx="4618">
                  <c:v>0</c:v>
                </c:pt>
                <c:pt idx="4619">
                  <c:v>0</c:v>
                </c:pt>
                <c:pt idx="4620">
                  <c:v>0</c:v>
                </c:pt>
                <c:pt idx="4621">
                  <c:v>0</c:v>
                </c:pt>
                <c:pt idx="4622">
                  <c:v>0</c:v>
                </c:pt>
                <c:pt idx="4623">
                  <c:v>0.4</c:v>
                </c:pt>
                <c:pt idx="4624">
                  <c:v>1.3</c:v>
                </c:pt>
                <c:pt idx="4625">
                  <c:v>2.2999999999999998</c:v>
                </c:pt>
                <c:pt idx="4626">
                  <c:v>3</c:v>
                </c:pt>
                <c:pt idx="4627">
                  <c:v>3.6</c:v>
                </c:pt>
                <c:pt idx="4628">
                  <c:v>5.3</c:v>
                </c:pt>
                <c:pt idx="4629">
                  <c:v>6.3</c:v>
                </c:pt>
                <c:pt idx="4630">
                  <c:v>6.9</c:v>
                </c:pt>
                <c:pt idx="4631">
                  <c:v>6</c:v>
                </c:pt>
                <c:pt idx="4632">
                  <c:v>6</c:v>
                </c:pt>
                <c:pt idx="4633">
                  <c:v>5.9</c:v>
                </c:pt>
                <c:pt idx="4634">
                  <c:v>5</c:v>
                </c:pt>
                <c:pt idx="4635">
                  <c:v>4.9000000000000004</c:v>
                </c:pt>
                <c:pt idx="4636">
                  <c:v>4.0999999999999996</c:v>
                </c:pt>
                <c:pt idx="4637">
                  <c:v>4</c:v>
                </c:pt>
                <c:pt idx="4638">
                  <c:v>4</c:v>
                </c:pt>
                <c:pt idx="4639">
                  <c:v>4</c:v>
                </c:pt>
                <c:pt idx="4640">
                  <c:v>4</c:v>
                </c:pt>
                <c:pt idx="4641">
                  <c:v>4</c:v>
                </c:pt>
                <c:pt idx="4642">
                  <c:v>3.2</c:v>
                </c:pt>
                <c:pt idx="4643">
                  <c:v>2.2999999999999998</c:v>
                </c:pt>
                <c:pt idx="4644">
                  <c:v>1.3</c:v>
                </c:pt>
                <c:pt idx="4645">
                  <c:v>0.3</c:v>
                </c:pt>
                <c:pt idx="4646">
                  <c:v>0</c:v>
                </c:pt>
                <c:pt idx="4647">
                  <c:v>0</c:v>
                </c:pt>
                <c:pt idx="4648">
                  <c:v>0.5</c:v>
                </c:pt>
                <c:pt idx="4649">
                  <c:v>1</c:v>
                </c:pt>
                <c:pt idx="4650">
                  <c:v>1</c:v>
                </c:pt>
                <c:pt idx="4651">
                  <c:v>0.5</c:v>
                </c:pt>
                <c:pt idx="4652">
                  <c:v>0.5</c:v>
                </c:pt>
                <c:pt idx="4653">
                  <c:v>1</c:v>
                </c:pt>
                <c:pt idx="4654">
                  <c:v>0.7</c:v>
                </c:pt>
                <c:pt idx="4655">
                  <c:v>0</c:v>
                </c:pt>
                <c:pt idx="4656">
                  <c:v>0</c:v>
                </c:pt>
                <c:pt idx="4657">
                  <c:v>0</c:v>
                </c:pt>
                <c:pt idx="4658">
                  <c:v>0</c:v>
                </c:pt>
                <c:pt idx="4659">
                  <c:v>0.2</c:v>
                </c:pt>
                <c:pt idx="4660">
                  <c:v>1</c:v>
                </c:pt>
                <c:pt idx="4661">
                  <c:v>0.9</c:v>
                </c:pt>
                <c:pt idx="4662">
                  <c:v>0</c:v>
                </c:pt>
                <c:pt idx="4663">
                  <c:v>0</c:v>
                </c:pt>
                <c:pt idx="4664">
                  <c:v>0</c:v>
                </c:pt>
                <c:pt idx="4665">
                  <c:v>0.1</c:v>
                </c:pt>
                <c:pt idx="4666">
                  <c:v>0.9</c:v>
                </c:pt>
                <c:pt idx="4667">
                  <c:v>1</c:v>
                </c:pt>
                <c:pt idx="4668">
                  <c:v>1</c:v>
                </c:pt>
                <c:pt idx="4669">
                  <c:v>1</c:v>
                </c:pt>
                <c:pt idx="4670">
                  <c:v>1</c:v>
                </c:pt>
                <c:pt idx="4671">
                  <c:v>1</c:v>
                </c:pt>
                <c:pt idx="4672">
                  <c:v>1.7</c:v>
                </c:pt>
                <c:pt idx="4673">
                  <c:v>2</c:v>
                </c:pt>
                <c:pt idx="4674">
                  <c:v>2.7</c:v>
                </c:pt>
                <c:pt idx="4675">
                  <c:v>3.7</c:v>
                </c:pt>
                <c:pt idx="4676">
                  <c:v>4</c:v>
                </c:pt>
                <c:pt idx="4677">
                  <c:v>4</c:v>
                </c:pt>
                <c:pt idx="4678">
                  <c:v>4</c:v>
                </c:pt>
                <c:pt idx="4679">
                  <c:v>4</c:v>
                </c:pt>
                <c:pt idx="4680">
                  <c:v>4</c:v>
                </c:pt>
                <c:pt idx="4681">
                  <c:v>4</c:v>
                </c:pt>
                <c:pt idx="4682">
                  <c:v>4</c:v>
                </c:pt>
                <c:pt idx="4683">
                  <c:v>4</c:v>
                </c:pt>
                <c:pt idx="4684">
                  <c:v>3.7</c:v>
                </c:pt>
                <c:pt idx="4685">
                  <c:v>2.7</c:v>
                </c:pt>
                <c:pt idx="4686">
                  <c:v>1.4</c:v>
                </c:pt>
                <c:pt idx="4687">
                  <c:v>0.3</c:v>
                </c:pt>
                <c:pt idx="4688">
                  <c:v>0.7</c:v>
                </c:pt>
                <c:pt idx="4689">
                  <c:v>0</c:v>
                </c:pt>
                <c:pt idx="4690">
                  <c:v>0</c:v>
                </c:pt>
                <c:pt idx="4691">
                  <c:v>0</c:v>
                </c:pt>
                <c:pt idx="4692">
                  <c:v>0</c:v>
                </c:pt>
                <c:pt idx="4693">
                  <c:v>0</c:v>
                </c:pt>
                <c:pt idx="4694">
                  <c:v>0</c:v>
                </c:pt>
                <c:pt idx="4695">
                  <c:v>0</c:v>
                </c:pt>
                <c:pt idx="4696">
                  <c:v>0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0</c:v>
                </c:pt>
                <c:pt idx="4709">
                  <c:v>0</c:v>
                </c:pt>
                <c:pt idx="4710">
                  <c:v>0</c:v>
                </c:pt>
                <c:pt idx="4711">
                  <c:v>0</c:v>
                </c:pt>
                <c:pt idx="4712">
                  <c:v>0</c:v>
                </c:pt>
                <c:pt idx="4713">
                  <c:v>0</c:v>
                </c:pt>
                <c:pt idx="4714">
                  <c:v>0</c:v>
                </c:pt>
                <c:pt idx="4715">
                  <c:v>0</c:v>
                </c:pt>
                <c:pt idx="4716">
                  <c:v>0</c:v>
                </c:pt>
                <c:pt idx="4717">
                  <c:v>0</c:v>
                </c:pt>
                <c:pt idx="4718">
                  <c:v>0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</c:v>
                </c:pt>
                <c:pt idx="4729">
                  <c:v>0</c:v>
                </c:pt>
                <c:pt idx="4730">
                  <c:v>0</c:v>
                </c:pt>
                <c:pt idx="4731">
                  <c:v>0</c:v>
                </c:pt>
                <c:pt idx="4732">
                  <c:v>0</c:v>
                </c:pt>
                <c:pt idx="4733">
                  <c:v>0</c:v>
                </c:pt>
                <c:pt idx="4734">
                  <c:v>0</c:v>
                </c:pt>
                <c:pt idx="4735">
                  <c:v>0</c:v>
                </c:pt>
                <c:pt idx="4736">
                  <c:v>0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</c:v>
                </c:pt>
                <c:pt idx="4761">
                  <c:v>0</c:v>
                </c:pt>
                <c:pt idx="4762">
                  <c:v>0.7</c:v>
                </c:pt>
                <c:pt idx="4763">
                  <c:v>1</c:v>
                </c:pt>
                <c:pt idx="4764">
                  <c:v>0.3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0.3</c:v>
                </c:pt>
                <c:pt idx="4778">
                  <c:v>1.7</c:v>
                </c:pt>
                <c:pt idx="4779">
                  <c:v>4.3</c:v>
                </c:pt>
                <c:pt idx="4780">
                  <c:v>7.2</c:v>
                </c:pt>
                <c:pt idx="4781">
                  <c:v>8.8000000000000007</c:v>
                </c:pt>
                <c:pt idx="4782">
                  <c:v>6.7</c:v>
                </c:pt>
                <c:pt idx="4783">
                  <c:v>3.7</c:v>
                </c:pt>
                <c:pt idx="4784">
                  <c:v>0.9</c:v>
                </c:pt>
                <c:pt idx="4785">
                  <c:v>0.1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</c:v>
                </c:pt>
                <c:pt idx="4794">
                  <c:v>2.9</c:v>
                </c:pt>
                <c:pt idx="4795">
                  <c:v>5.5</c:v>
                </c:pt>
                <c:pt idx="4796">
                  <c:v>7.5</c:v>
                </c:pt>
                <c:pt idx="4797">
                  <c:v>9.1999999999999993</c:v>
                </c:pt>
                <c:pt idx="4798">
                  <c:v>10.5</c:v>
                </c:pt>
                <c:pt idx="4799">
                  <c:v>9.4</c:v>
                </c:pt>
                <c:pt idx="4800">
                  <c:v>6.9</c:v>
                </c:pt>
                <c:pt idx="4801">
                  <c:v>3.9</c:v>
                </c:pt>
                <c:pt idx="4802">
                  <c:v>1.1000000000000001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</c:v>
                </c:pt>
                <c:pt idx="4810">
                  <c:v>0</c:v>
                </c:pt>
                <c:pt idx="4811">
                  <c:v>0</c:v>
                </c:pt>
                <c:pt idx="4812">
                  <c:v>0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0</c:v>
                </c:pt>
                <c:pt idx="4830">
                  <c:v>0</c:v>
                </c:pt>
                <c:pt idx="4831">
                  <c:v>0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</c:v>
                </c:pt>
                <c:pt idx="4861">
                  <c:v>0</c:v>
                </c:pt>
                <c:pt idx="4862">
                  <c:v>0</c:v>
                </c:pt>
                <c:pt idx="4863">
                  <c:v>0</c:v>
                </c:pt>
                <c:pt idx="4864">
                  <c:v>0</c:v>
                </c:pt>
                <c:pt idx="4865">
                  <c:v>0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</c:v>
                </c:pt>
                <c:pt idx="4875">
                  <c:v>0</c:v>
                </c:pt>
                <c:pt idx="4876">
                  <c:v>0</c:v>
                </c:pt>
                <c:pt idx="4877">
                  <c:v>0</c:v>
                </c:pt>
                <c:pt idx="4878">
                  <c:v>0</c:v>
                </c:pt>
                <c:pt idx="4879">
                  <c:v>0</c:v>
                </c:pt>
                <c:pt idx="4880">
                  <c:v>0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0</c:v>
                </c:pt>
                <c:pt idx="4905">
                  <c:v>0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0</c:v>
                </c:pt>
                <c:pt idx="4920">
                  <c:v>0</c:v>
                </c:pt>
                <c:pt idx="4921">
                  <c:v>0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0</c:v>
                </c:pt>
                <c:pt idx="4933">
                  <c:v>0</c:v>
                </c:pt>
                <c:pt idx="4934">
                  <c:v>0</c:v>
                </c:pt>
                <c:pt idx="4935">
                  <c:v>0</c:v>
                </c:pt>
                <c:pt idx="4936">
                  <c:v>0</c:v>
                </c:pt>
                <c:pt idx="4937">
                  <c:v>0</c:v>
                </c:pt>
                <c:pt idx="4938">
                  <c:v>0</c:v>
                </c:pt>
                <c:pt idx="4939">
                  <c:v>0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0</c:v>
                </c:pt>
                <c:pt idx="4997">
                  <c:v>0</c:v>
                </c:pt>
                <c:pt idx="4998">
                  <c:v>0</c:v>
                </c:pt>
                <c:pt idx="4999">
                  <c:v>0</c:v>
                </c:pt>
                <c:pt idx="5000">
                  <c:v>0</c:v>
                </c:pt>
                <c:pt idx="5001">
                  <c:v>0</c:v>
                </c:pt>
                <c:pt idx="5002">
                  <c:v>0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0</c:v>
                </c:pt>
                <c:pt idx="5015">
                  <c:v>0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</c:v>
                </c:pt>
                <c:pt idx="5033">
                  <c:v>0</c:v>
                </c:pt>
                <c:pt idx="5034">
                  <c:v>0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</c:v>
                </c:pt>
                <c:pt idx="5044">
                  <c:v>0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</c:v>
                </c:pt>
                <c:pt idx="5054">
                  <c:v>0</c:v>
                </c:pt>
                <c:pt idx="5055">
                  <c:v>0</c:v>
                </c:pt>
                <c:pt idx="5056">
                  <c:v>0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</c:v>
                </c:pt>
                <c:pt idx="5086">
                  <c:v>0</c:v>
                </c:pt>
                <c:pt idx="5087">
                  <c:v>0</c:v>
                </c:pt>
                <c:pt idx="5088">
                  <c:v>0</c:v>
                </c:pt>
                <c:pt idx="5089">
                  <c:v>0</c:v>
                </c:pt>
                <c:pt idx="5090">
                  <c:v>0</c:v>
                </c:pt>
                <c:pt idx="5091">
                  <c:v>0.9</c:v>
                </c:pt>
                <c:pt idx="5092">
                  <c:v>3.3</c:v>
                </c:pt>
                <c:pt idx="5093">
                  <c:v>5.9</c:v>
                </c:pt>
                <c:pt idx="5094">
                  <c:v>7.9</c:v>
                </c:pt>
                <c:pt idx="5095">
                  <c:v>9</c:v>
                </c:pt>
                <c:pt idx="5096">
                  <c:v>8.6</c:v>
                </c:pt>
                <c:pt idx="5097">
                  <c:v>7.1</c:v>
                </c:pt>
                <c:pt idx="5098">
                  <c:v>3.3</c:v>
                </c:pt>
                <c:pt idx="5099">
                  <c:v>0.8</c:v>
                </c:pt>
                <c:pt idx="5100">
                  <c:v>0</c:v>
                </c:pt>
                <c:pt idx="5101">
                  <c:v>0</c:v>
                </c:pt>
                <c:pt idx="5102">
                  <c:v>0</c:v>
                </c:pt>
                <c:pt idx="5103">
                  <c:v>0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0</c:v>
                </c:pt>
                <c:pt idx="5113">
                  <c:v>0.8</c:v>
                </c:pt>
                <c:pt idx="5114">
                  <c:v>2.4</c:v>
                </c:pt>
                <c:pt idx="5115">
                  <c:v>4.3</c:v>
                </c:pt>
                <c:pt idx="5116">
                  <c:v>6.3</c:v>
                </c:pt>
                <c:pt idx="5117">
                  <c:v>8.3000000000000007</c:v>
                </c:pt>
                <c:pt idx="5118">
                  <c:v>10.3</c:v>
                </c:pt>
                <c:pt idx="5119">
                  <c:v>11</c:v>
                </c:pt>
                <c:pt idx="5120">
                  <c:v>11.8</c:v>
                </c:pt>
                <c:pt idx="5121">
                  <c:v>13</c:v>
                </c:pt>
                <c:pt idx="5122">
                  <c:v>13</c:v>
                </c:pt>
                <c:pt idx="5123">
                  <c:v>13.4</c:v>
                </c:pt>
                <c:pt idx="5124">
                  <c:v>13.7</c:v>
                </c:pt>
                <c:pt idx="5125">
                  <c:v>12.4</c:v>
                </c:pt>
                <c:pt idx="5126">
                  <c:v>9.6</c:v>
                </c:pt>
                <c:pt idx="5127">
                  <c:v>7.8</c:v>
                </c:pt>
                <c:pt idx="5128">
                  <c:v>6.8</c:v>
                </c:pt>
                <c:pt idx="5129">
                  <c:v>6</c:v>
                </c:pt>
                <c:pt idx="5130">
                  <c:v>6</c:v>
                </c:pt>
                <c:pt idx="5131">
                  <c:v>5</c:v>
                </c:pt>
                <c:pt idx="5132">
                  <c:v>5</c:v>
                </c:pt>
                <c:pt idx="5133">
                  <c:v>5</c:v>
                </c:pt>
                <c:pt idx="5134">
                  <c:v>5</c:v>
                </c:pt>
                <c:pt idx="5135">
                  <c:v>6.9</c:v>
                </c:pt>
                <c:pt idx="5136">
                  <c:v>8.6999999999999993</c:v>
                </c:pt>
                <c:pt idx="5137">
                  <c:v>10.6</c:v>
                </c:pt>
                <c:pt idx="5138">
                  <c:v>12.6</c:v>
                </c:pt>
                <c:pt idx="5139">
                  <c:v>13.8</c:v>
                </c:pt>
                <c:pt idx="5140">
                  <c:v>13.2</c:v>
                </c:pt>
                <c:pt idx="5141">
                  <c:v>12.2</c:v>
                </c:pt>
                <c:pt idx="5142">
                  <c:v>10</c:v>
                </c:pt>
                <c:pt idx="5143">
                  <c:v>7.2</c:v>
                </c:pt>
                <c:pt idx="5144">
                  <c:v>4.2</c:v>
                </c:pt>
                <c:pt idx="5145">
                  <c:v>1.8</c:v>
                </c:pt>
                <c:pt idx="5146">
                  <c:v>0.4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0.2</c:v>
                </c:pt>
                <c:pt idx="5158">
                  <c:v>1.6</c:v>
                </c:pt>
                <c:pt idx="5159">
                  <c:v>4.8</c:v>
                </c:pt>
                <c:pt idx="5160">
                  <c:v>8.3000000000000007</c:v>
                </c:pt>
                <c:pt idx="5161">
                  <c:v>10</c:v>
                </c:pt>
                <c:pt idx="5162">
                  <c:v>11</c:v>
                </c:pt>
                <c:pt idx="5163">
                  <c:v>12</c:v>
                </c:pt>
                <c:pt idx="5164">
                  <c:v>12</c:v>
                </c:pt>
                <c:pt idx="5165">
                  <c:v>13</c:v>
                </c:pt>
                <c:pt idx="5166">
                  <c:v>12.9</c:v>
                </c:pt>
                <c:pt idx="5167">
                  <c:v>9.5</c:v>
                </c:pt>
                <c:pt idx="5168">
                  <c:v>4.8</c:v>
                </c:pt>
                <c:pt idx="5169">
                  <c:v>1.5</c:v>
                </c:pt>
                <c:pt idx="5170">
                  <c:v>1</c:v>
                </c:pt>
                <c:pt idx="5171">
                  <c:v>1</c:v>
                </c:pt>
                <c:pt idx="5172">
                  <c:v>0.2</c:v>
                </c:pt>
                <c:pt idx="5173">
                  <c:v>0</c:v>
                </c:pt>
                <c:pt idx="5174">
                  <c:v>0</c:v>
                </c:pt>
                <c:pt idx="5175">
                  <c:v>0</c:v>
                </c:pt>
                <c:pt idx="5176">
                  <c:v>0</c:v>
                </c:pt>
                <c:pt idx="5177">
                  <c:v>0</c:v>
                </c:pt>
                <c:pt idx="5178">
                  <c:v>0</c:v>
                </c:pt>
                <c:pt idx="5179">
                  <c:v>1.7</c:v>
                </c:pt>
                <c:pt idx="5180">
                  <c:v>4.9000000000000004</c:v>
                </c:pt>
                <c:pt idx="5181">
                  <c:v>7.3</c:v>
                </c:pt>
                <c:pt idx="5182">
                  <c:v>10.3</c:v>
                </c:pt>
                <c:pt idx="5183">
                  <c:v>11.1</c:v>
                </c:pt>
                <c:pt idx="5184">
                  <c:v>9</c:v>
                </c:pt>
                <c:pt idx="5185">
                  <c:v>7</c:v>
                </c:pt>
                <c:pt idx="5186">
                  <c:v>6.8</c:v>
                </c:pt>
                <c:pt idx="5187">
                  <c:v>6</c:v>
                </c:pt>
                <c:pt idx="5188">
                  <c:v>6</c:v>
                </c:pt>
                <c:pt idx="5189">
                  <c:v>6</c:v>
                </c:pt>
                <c:pt idx="5190">
                  <c:v>6</c:v>
                </c:pt>
                <c:pt idx="5191">
                  <c:v>6.1</c:v>
                </c:pt>
                <c:pt idx="5192">
                  <c:v>8</c:v>
                </c:pt>
                <c:pt idx="5193">
                  <c:v>9.1</c:v>
                </c:pt>
                <c:pt idx="5194">
                  <c:v>11</c:v>
                </c:pt>
                <c:pt idx="5195">
                  <c:v>11.9</c:v>
                </c:pt>
                <c:pt idx="5196">
                  <c:v>9.9</c:v>
                </c:pt>
                <c:pt idx="5197">
                  <c:v>6.6</c:v>
                </c:pt>
                <c:pt idx="5198">
                  <c:v>1.8</c:v>
                </c:pt>
                <c:pt idx="5199">
                  <c:v>0.2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0.4</c:v>
                </c:pt>
                <c:pt idx="5209">
                  <c:v>2.2000000000000002</c:v>
                </c:pt>
                <c:pt idx="5210">
                  <c:v>4.8</c:v>
                </c:pt>
                <c:pt idx="5211">
                  <c:v>5.6</c:v>
                </c:pt>
                <c:pt idx="5212">
                  <c:v>3.4</c:v>
                </c:pt>
                <c:pt idx="5213">
                  <c:v>0.7</c:v>
                </c:pt>
                <c:pt idx="5214">
                  <c:v>0.2</c:v>
                </c:pt>
                <c:pt idx="5215">
                  <c:v>0.8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0.1</c:v>
                </c:pt>
                <c:pt idx="5223">
                  <c:v>3.1</c:v>
                </c:pt>
                <c:pt idx="5224">
                  <c:v>5.0999999999999996</c:v>
                </c:pt>
                <c:pt idx="5225">
                  <c:v>8</c:v>
                </c:pt>
                <c:pt idx="5226">
                  <c:v>7.1</c:v>
                </c:pt>
                <c:pt idx="5227">
                  <c:v>4.5</c:v>
                </c:pt>
                <c:pt idx="5228">
                  <c:v>2.2999999999999998</c:v>
                </c:pt>
                <c:pt idx="5229">
                  <c:v>2</c:v>
                </c:pt>
                <c:pt idx="5230">
                  <c:v>2.8</c:v>
                </c:pt>
                <c:pt idx="5231">
                  <c:v>3</c:v>
                </c:pt>
                <c:pt idx="5232">
                  <c:v>3.6</c:v>
                </c:pt>
                <c:pt idx="5233">
                  <c:v>4</c:v>
                </c:pt>
                <c:pt idx="5234">
                  <c:v>4.5999999999999996</c:v>
                </c:pt>
                <c:pt idx="5235">
                  <c:v>8.1</c:v>
                </c:pt>
                <c:pt idx="5236">
                  <c:v>10.5</c:v>
                </c:pt>
                <c:pt idx="5237">
                  <c:v>11.4</c:v>
                </c:pt>
                <c:pt idx="5238">
                  <c:v>12.4</c:v>
                </c:pt>
                <c:pt idx="5239">
                  <c:v>13.4</c:v>
                </c:pt>
                <c:pt idx="5240">
                  <c:v>14.8</c:v>
                </c:pt>
                <c:pt idx="5241">
                  <c:v>16.3</c:v>
                </c:pt>
                <c:pt idx="5242">
                  <c:v>17.2</c:v>
                </c:pt>
                <c:pt idx="5243">
                  <c:v>18.2</c:v>
                </c:pt>
                <c:pt idx="5244">
                  <c:v>19</c:v>
                </c:pt>
                <c:pt idx="5245">
                  <c:v>19</c:v>
                </c:pt>
                <c:pt idx="5246">
                  <c:v>19</c:v>
                </c:pt>
                <c:pt idx="5247">
                  <c:v>19</c:v>
                </c:pt>
                <c:pt idx="5248">
                  <c:v>19</c:v>
                </c:pt>
                <c:pt idx="5249">
                  <c:v>19</c:v>
                </c:pt>
                <c:pt idx="5250">
                  <c:v>19</c:v>
                </c:pt>
                <c:pt idx="5251">
                  <c:v>19</c:v>
                </c:pt>
                <c:pt idx="5252">
                  <c:v>19</c:v>
                </c:pt>
                <c:pt idx="5253">
                  <c:v>19</c:v>
                </c:pt>
                <c:pt idx="5254">
                  <c:v>19</c:v>
                </c:pt>
                <c:pt idx="5255">
                  <c:v>19</c:v>
                </c:pt>
                <c:pt idx="5256">
                  <c:v>18.2</c:v>
                </c:pt>
                <c:pt idx="5257">
                  <c:v>17.2</c:v>
                </c:pt>
                <c:pt idx="5258">
                  <c:v>15.3</c:v>
                </c:pt>
                <c:pt idx="5259">
                  <c:v>12.5</c:v>
                </c:pt>
                <c:pt idx="5260">
                  <c:v>10.6</c:v>
                </c:pt>
                <c:pt idx="5261">
                  <c:v>10</c:v>
                </c:pt>
                <c:pt idx="5262">
                  <c:v>11.9</c:v>
                </c:pt>
                <c:pt idx="5263">
                  <c:v>14.3</c:v>
                </c:pt>
                <c:pt idx="5264">
                  <c:v>15.6</c:v>
                </c:pt>
                <c:pt idx="5265">
                  <c:v>16</c:v>
                </c:pt>
                <c:pt idx="5266">
                  <c:v>16</c:v>
                </c:pt>
                <c:pt idx="5267">
                  <c:v>15.6</c:v>
                </c:pt>
                <c:pt idx="5268">
                  <c:v>15</c:v>
                </c:pt>
                <c:pt idx="5269">
                  <c:v>14.6</c:v>
                </c:pt>
                <c:pt idx="5270">
                  <c:v>14.4</c:v>
                </c:pt>
                <c:pt idx="5271">
                  <c:v>15.3</c:v>
                </c:pt>
                <c:pt idx="5272">
                  <c:v>16.5</c:v>
                </c:pt>
                <c:pt idx="5273">
                  <c:v>18.2</c:v>
                </c:pt>
                <c:pt idx="5274">
                  <c:v>19.2</c:v>
                </c:pt>
                <c:pt idx="5275">
                  <c:v>20.2</c:v>
                </c:pt>
                <c:pt idx="5276">
                  <c:v>21.2</c:v>
                </c:pt>
                <c:pt idx="5277">
                  <c:v>22</c:v>
                </c:pt>
                <c:pt idx="5278">
                  <c:v>22</c:v>
                </c:pt>
                <c:pt idx="5279">
                  <c:v>22</c:v>
                </c:pt>
                <c:pt idx="5280">
                  <c:v>21</c:v>
                </c:pt>
                <c:pt idx="5281">
                  <c:v>20</c:v>
                </c:pt>
                <c:pt idx="5282">
                  <c:v>19</c:v>
                </c:pt>
                <c:pt idx="5283">
                  <c:v>17.3</c:v>
                </c:pt>
                <c:pt idx="5284">
                  <c:v>14.6</c:v>
                </c:pt>
                <c:pt idx="5285">
                  <c:v>10</c:v>
                </c:pt>
                <c:pt idx="5286">
                  <c:v>5.8</c:v>
                </c:pt>
                <c:pt idx="5287">
                  <c:v>3.4</c:v>
                </c:pt>
                <c:pt idx="5288">
                  <c:v>2.2000000000000002</c:v>
                </c:pt>
                <c:pt idx="5289">
                  <c:v>0.7</c:v>
                </c:pt>
                <c:pt idx="5290">
                  <c:v>0.6</c:v>
                </c:pt>
                <c:pt idx="5291">
                  <c:v>1.6</c:v>
                </c:pt>
                <c:pt idx="5292">
                  <c:v>3.2</c:v>
                </c:pt>
                <c:pt idx="5293">
                  <c:v>5.2</c:v>
                </c:pt>
                <c:pt idx="5294">
                  <c:v>7.2</c:v>
                </c:pt>
                <c:pt idx="5295">
                  <c:v>7</c:v>
                </c:pt>
                <c:pt idx="5296">
                  <c:v>5.2</c:v>
                </c:pt>
                <c:pt idx="5297">
                  <c:v>3.2</c:v>
                </c:pt>
                <c:pt idx="5298">
                  <c:v>1.2</c:v>
                </c:pt>
                <c:pt idx="5299">
                  <c:v>0</c:v>
                </c:pt>
                <c:pt idx="5300">
                  <c:v>0</c:v>
                </c:pt>
                <c:pt idx="5301">
                  <c:v>0.3</c:v>
                </c:pt>
                <c:pt idx="5302">
                  <c:v>1</c:v>
                </c:pt>
                <c:pt idx="5303">
                  <c:v>1</c:v>
                </c:pt>
                <c:pt idx="5304">
                  <c:v>1</c:v>
                </c:pt>
                <c:pt idx="5305">
                  <c:v>0.8</c:v>
                </c:pt>
                <c:pt idx="5306">
                  <c:v>0</c:v>
                </c:pt>
                <c:pt idx="5307">
                  <c:v>0</c:v>
                </c:pt>
                <c:pt idx="5308">
                  <c:v>1</c:v>
                </c:pt>
                <c:pt idx="5309">
                  <c:v>0</c:v>
                </c:pt>
                <c:pt idx="5310">
                  <c:v>0</c:v>
                </c:pt>
                <c:pt idx="5311">
                  <c:v>0</c:v>
                </c:pt>
                <c:pt idx="5312">
                  <c:v>2</c:v>
                </c:pt>
                <c:pt idx="5313">
                  <c:v>7</c:v>
                </c:pt>
                <c:pt idx="5314">
                  <c:v>10.4</c:v>
                </c:pt>
                <c:pt idx="5315">
                  <c:v>10.199999999999999</c:v>
                </c:pt>
                <c:pt idx="5316">
                  <c:v>8.4</c:v>
                </c:pt>
                <c:pt idx="5317">
                  <c:v>4.8</c:v>
                </c:pt>
                <c:pt idx="5318">
                  <c:v>1.6</c:v>
                </c:pt>
                <c:pt idx="5319">
                  <c:v>0.3</c:v>
                </c:pt>
                <c:pt idx="5320">
                  <c:v>0</c:v>
                </c:pt>
                <c:pt idx="5321">
                  <c:v>0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0.7</c:v>
                </c:pt>
                <c:pt idx="5332">
                  <c:v>1.8</c:v>
                </c:pt>
                <c:pt idx="5333">
                  <c:v>0.8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2.5</c:v>
                </c:pt>
                <c:pt idx="5344">
                  <c:v>4.5999999999999996</c:v>
                </c:pt>
                <c:pt idx="5345">
                  <c:v>5.8</c:v>
                </c:pt>
                <c:pt idx="5346">
                  <c:v>6.8</c:v>
                </c:pt>
                <c:pt idx="5347">
                  <c:v>9.4</c:v>
                </c:pt>
                <c:pt idx="5348">
                  <c:v>10.8</c:v>
                </c:pt>
                <c:pt idx="5349">
                  <c:v>10.3</c:v>
                </c:pt>
                <c:pt idx="5350">
                  <c:v>7.6</c:v>
                </c:pt>
                <c:pt idx="5351">
                  <c:v>4.2</c:v>
                </c:pt>
                <c:pt idx="5352">
                  <c:v>1.8</c:v>
                </c:pt>
                <c:pt idx="5353">
                  <c:v>0.4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</c:v>
                </c:pt>
                <c:pt idx="5360">
                  <c:v>0.3</c:v>
                </c:pt>
                <c:pt idx="5361">
                  <c:v>2.1</c:v>
                </c:pt>
                <c:pt idx="5362">
                  <c:v>6.9</c:v>
                </c:pt>
                <c:pt idx="5363">
                  <c:v>9.8000000000000007</c:v>
                </c:pt>
                <c:pt idx="5364">
                  <c:v>8.3000000000000007</c:v>
                </c:pt>
                <c:pt idx="5365">
                  <c:v>5.0999999999999996</c:v>
                </c:pt>
                <c:pt idx="5366">
                  <c:v>1</c:v>
                </c:pt>
                <c:pt idx="5367">
                  <c:v>1</c:v>
                </c:pt>
                <c:pt idx="5368">
                  <c:v>1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2.4</c:v>
                </c:pt>
                <c:pt idx="5376">
                  <c:v>6.2</c:v>
                </c:pt>
                <c:pt idx="5377">
                  <c:v>8.6</c:v>
                </c:pt>
                <c:pt idx="5378">
                  <c:v>10.3</c:v>
                </c:pt>
                <c:pt idx="5379">
                  <c:v>11.6</c:v>
                </c:pt>
                <c:pt idx="5380">
                  <c:v>10.8</c:v>
                </c:pt>
                <c:pt idx="5381">
                  <c:v>8.1999999999999993</c:v>
                </c:pt>
                <c:pt idx="5382">
                  <c:v>6.4</c:v>
                </c:pt>
                <c:pt idx="5383">
                  <c:v>6.6</c:v>
                </c:pt>
                <c:pt idx="5384">
                  <c:v>9.1</c:v>
                </c:pt>
                <c:pt idx="5385">
                  <c:v>11</c:v>
                </c:pt>
                <c:pt idx="5386">
                  <c:v>8.8000000000000007</c:v>
                </c:pt>
                <c:pt idx="5387">
                  <c:v>3.9</c:v>
                </c:pt>
                <c:pt idx="5388">
                  <c:v>0.6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0</c:v>
                </c:pt>
                <c:pt idx="5399">
                  <c:v>0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3.3</c:v>
                </c:pt>
                <c:pt idx="5405">
                  <c:v>7.3</c:v>
                </c:pt>
                <c:pt idx="5406">
                  <c:v>10.5</c:v>
                </c:pt>
                <c:pt idx="5407">
                  <c:v>11.8</c:v>
                </c:pt>
                <c:pt idx="5408">
                  <c:v>11.3</c:v>
                </c:pt>
                <c:pt idx="5409">
                  <c:v>8.5</c:v>
                </c:pt>
                <c:pt idx="5410">
                  <c:v>5.0999999999999996</c:v>
                </c:pt>
                <c:pt idx="5411">
                  <c:v>2.7</c:v>
                </c:pt>
                <c:pt idx="5412">
                  <c:v>1.4</c:v>
                </c:pt>
                <c:pt idx="5413">
                  <c:v>0.4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0.2</c:v>
                </c:pt>
                <c:pt idx="5422">
                  <c:v>1.7</c:v>
                </c:pt>
                <c:pt idx="5423">
                  <c:v>4.2</c:v>
                </c:pt>
                <c:pt idx="5424">
                  <c:v>4.5</c:v>
                </c:pt>
                <c:pt idx="5425">
                  <c:v>2.6</c:v>
                </c:pt>
                <c:pt idx="5426">
                  <c:v>1</c:v>
                </c:pt>
                <c:pt idx="5427">
                  <c:v>1</c:v>
                </c:pt>
                <c:pt idx="5428">
                  <c:v>1</c:v>
                </c:pt>
                <c:pt idx="5429">
                  <c:v>0</c:v>
                </c:pt>
                <c:pt idx="5430">
                  <c:v>0</c:v>
                </c:pt>
                <c:pt idx="5431">
                  <c:v>0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1.4</c:v>
                </c:pt>
                <c:pt idx="5438">
                  <c:v>5.0999999999999996</c:v>
                </c:pt>
                <c:pt idx="5439">
                  <c:v>7</c:v>
                </c:pt>
                <c:pt idx="5440">
                  <c:v>5.0999999999999996</c:v>
                </c:pt>
                <c:pt idx="5441">
                  <c:v>2.1</c:v>
                </c:pt>
                <c:pt idx="5442">
                  <c:v>1</c:v>
                </c:pt>
                <c:pt idx="5443">
                  <c:v>0.5</c:v>
                </c:pt>
                <c:pt idx="5444">
                  <c:v>0</c:v>
                </c:pt>
                <c:pt idx="5445">
                  <c:v>0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0.7</c:v>
                </c:pt>
                <c:pt idx="5452">
                  <c:v>3.9</c:v>
                </c:pt>
                <c:pt idx="5453">
                  <c:v>7.9</c:v>
                </c:pt>
                <c:pt idx="5454">
                  <c:v>11.4</c:v>
                </c:pt>
                <c:pt idx="5455">
                  <c:v>12.9</c:v>
                </c:pt>
                <c:pt idx="5456">
                  <c:v>10.9</c:v>
                </c:pt>
                <c:pt idx="5457">
                  <c:v>8.9</c:v>
                </c:pt>
                <c:pt idx="5458">
                  <c:v>4.9000000000000004</c:v>
                </c:pt>
                <c:pt idx="5459">
                  <c:v>2.9</c:v>
                </c:pt>
                <c:pt idx="5460">
                  <c:v>1.3</c:v>
                </c:pt>
                <c:pt idx="5461">
                  <c:v>0.2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</c:v>
                </c:pt>
                <c:pt idx="5470">
                  <c:v>0.6</c:v>
                </c:pt>
                <c:pt idx="5471">
                  <c:v>2</c:v>
                </c:pt>
                <c:pt idx="5472">
                  <c:v>2.6</c:v>
                </c:pt>
                <c:pt idx="5473">
                  <c:v>2</c:v>
                </c:pt>
                <c:pt idx="5474">
                  <c:v>2.7</c:v>
                </c:pt>
                <c:pt idx="5475">
                  <c:v>4.4000000000000004</c:v>
                </c:pt>
                <c:pt idx="5476">
                  <c:v>4.5999999999999996</c:v>
                </c:pt>
                <c:pt idx="5477">
                  <c:v>3.7</c:v>
                </c:pt>
                <c:pt idx="5478">
                  <c:v>2.7</c:v>
                </c:pt>
                <c:pt idx="5479">
                  <c:v>0.8</c:v>
                </c:pt>
                <c:pt idx="5480">
                  <c:v>0.5</c:v>
                </c:pt>
                <c:pt idx="5481">
                  <c:v>3.3</c:v>
                </c:pt>
                <c:pt idx="5482">
                  <c:v>4.9000000000000004</c:v>
                </c:pt>
                <c:pt idx="5483">
                  <c:v>4</c:v>
                </c:pt>
                <c:pt idx="5484">
                  <c:v>1.2</c:v>
                </c:pt>
                <c:pt idx="5485">
                  <c:v>1</c:v>
                </c:pt>
                <c:pt idx="5486">
                  <c:v>2.9</c:v>
                </c:pt>
                <c:pt idx="5487">
                  <c:v>3.9</c:v>
                </c:pt>
                <c:pt idx="5488">
                  <c:v>4.8</c:v>
                </c:pt>
                <c:pt idx="5489">
                  <c:v>6.5</c:v>
                </c:pt>
                <c:pt idx="5490">
                  <c:v>7.7</c:v>
                </c:pt>
                <c:pt idx="5491">
                  <c:v>8.6999999999999993</c:v>
                </c:pt>
                <c:pt idx="5492">
                  <c:v>9</c:v>
                </c:pt>
                <c:pt idx="5493">
                  <c:v>8.3000000000000007</c:v>
                </c:pt>
                <c:pt idx="5494">
                  <c:v>7.4</c:v>
                </c:pt>
                <c:pt idx="5495">
                  <c:v>5.9</c:v>
                </c:pt>
                <c:pt idx="5496">
                  <c:v>3.4</c:v>
                </c:pt>
                <c:pt idx="5497">
                  <c:v>0.9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0</c:v>
                </c:pt>
                <c:pt idx="5504">
                  <c:v>0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0.4</c:v>
                </c:pt>
                <c:pt idx="5510">
                  <c:v>3.4</c:v>
                </c:pt>
                <c:pt idx="5511">
                  <c:v>5.6</c:v>
                </c:pt>
                <c:pt idx="5512">
                  <c:v>2.2000000000000002</c:v>
                </c:pt>
                <c:pt idx="5513">
                  <c:v>0.1</c:v>
                </c:pt>
                <c:pt idx="5514">
                  <c:v>0</c:v>
                </c:pt>
                <c:pt idx="5515">
                  <c:v>0</c:v>
                </c:pt>
                <c:pt idx="5516">
                  <c:v>0</c:v>
                </c:pt>
                <c:pt idx="5517">
                  <c:v>0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0</c:v>
                </c:pt>
                <c:pt idx="5522">
                  <c:v>0</c:v>
                </c:pt>
                <c:pt idx="5523">
                  <c:v>0.5</c:v>
                </c:pt>
                <c:pt idx="5524">
                  <c:v>3</c:v>
                </c:pt>
                <c:pt idx="5525">
                  <c:v>6.5</c:v>
                </c:pt>
                <c:pt idx="5526">
                  <c:v>9.5</c:v>
                </c:pt>
                <c:pt idx="5527">
                  <c:v>11.5</c:v>
                </c:pt>
                <c:pt idx="5528">
                  <c:v>13.3</c:v>
                </c:pt>
                <c:pt idx="5529">
                  <c:v>15</c:v>
                </c:pt>
                <c:pt idx="5530">
                  <c:v>15</c:v>
                </c:pt>
                <c:pt idx="5531">
                  <c:v>14.7</c:v>
                </c:pt>
                <c:pt idx="5532">
                  <c:v>13.4</c:v>
                </c:pt>
                <c:pt idx="5533">
                  <c:v>11.1</c:v>
                </c:pt>
                <c:pt idx="5534">
                  <c:v>8.1999999999999993</c:v>
                </c:pt>
                <c:pt idx="5535">
                  <c:v>5.8</c:v>
                </c:pt>
                <c:pt idx="5536">
                  <c:v>4</c:v>
                </c:pt>
                <c:pt idx="5537">
                  <c:v>4</c:v>
                </c:pt>
                <c:pt idx="5538">
                  <c:v>4</c:v>
                </c:pt>
                <c:pt idx="5539">
                  <c:v>4</c:v>
                </c:pt>
                <c:pt idx="5540">
                  <c:v>3.8</c:v>
                </c:pt>
                <c:pt idx="5541">
                  <c:v>2.2000000000000002</c:v>
                </c:pt>
                <c:pt idx="5542">
                  <c:v>1.1000000000000001</c:v>
                </c:pt>
                <c:pt idx="5543">
                  <c:v>1</c:v>
                </c:pt>
                <c:pt idx="5544">
                  <c:v>1</c:v>
                </c:pt>
                <c:pt idx="5545">
                  <c:v>0.1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0.5</c:v>
                </c:pt>
                <c:pt idx="5554">
                  <c:v>2</c:v>
                </c:pt>
                <c:pt idx="5555">
                  <c:v>3.5</c:v>
                </c:pt>
                <c:pt idx="5556">
                  <c:v>4.5</c:v>
                </c:pt>
                <c:pt idx="5557">
                  <c:v>6.5</c:v>
                </c:pt>
                <c:pt idx="5558">
                  <c:v>9.6999999999999993</c:v>
                </c:pt>
                <c:pt idx="5559">
                  <c:v>12.6</c:v>
                </c:pt>
                <c:pt idx="5560">
                  <c:v>13.4</c:v>
                </c:pt>
                <c:pt idx="5561">
                  <c:v>11.1</c:v>
                </c:pt>
                <c:pt idx="5562">
                  <c:v>7.8</c:v>
                </c:pt>
                <c:pt idx="5563">
                  <c:v>4.0999999999999996</c:v>
                </c:pt>
                <c:pt idx="5564">
                  <c:v>1.5</c:v>
                </c:pt>
                <c:pt idx="5565">
                  <c:v>0.1</c:v>
                </c:pt>
                <c:pt idx="5566">
                  <c:v>0.9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0.9</c:v>
                </c:pt>
                <c:pt idx="5577">
                  <c:v>2.5</c:v>
                </c:pt>
                <c:pt idx="5578">
                  <c:v>1.6</c:v>
                </c:pt>
                <c:pt idx="5579">
                  <c:v>1</c:v>
                </c:pt>
                <c:pt idx="5580">
                  <c:v>0.3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0.6</c:v>
                </c:pt>
                <c:pt idx="5590">
                  <c:v>3.5</c:v>
                </c:pt>
                <c:pt idx="5591">
                  <c:v>7.9</c:v>
                </c:pt>
                <c:pt idx="5592">
                  <c:v>9.6999999999999993</c:v>
                </c:pt>
                <c:pt idx="5593">
                  <c:v>7.8</c:v>
                </c:pt>
                <c:pt idx="5594">
                  <c:v>4</c:v>
                </c:pt>
                <c:pt idx="5595">
                  <c:v>0.9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3.6</c:v>
                </c:pt>
                <c:pt idx="5605">
                  <c:v>6.7</c:v>
                </c:pt>
                <c:pt idx="5606">
                  <c:v>9.1999999999999993</c:v>
                </c:pt>
                <c:pt idx="5607">
                  <c:v>10.7</c:v>
                </c:pt>
                <c:pt idx="5608">
                  <c:v>10.3</c:v>
                </c:pt>
                <c:pt idx="5609">
                  <c:v>10</c:v>
                </c:pt>
                <c:pt idx="5610">
                  <c:v>10</c:v>
                </c:pt>
                <c:pt idx="5611">
                  <c:v>10</c:v>
                </c:pt>
                <c:pt idx="5612">
                  <c:v>8.3000000000000007</c:v>
                </c:pt>
                <c:pt idx="5613">
                  <c:v>5</c:v>
                </c:pt>
                <c:pt idx="5614">
                  <c:v>2</c:v>
                </c:pt>
                <c:pt idx="5615">
                  <c:v>0.5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0.6</c:v>
                </c:pt>
                <c:pt idx="5626">
                  <c:v>4.4000000000000004</c:v>
                </c:pt>
                <c:pt idx="5627">
                  <c:v>7.4</c:v>
                </c:pt>
                <c:pt idx="5628">
                  <c:v>9.9</c:v>
                </c:pt>
                <c:pt idx="5629">
                  <c:v>8.6999999999999993</c:v>
                </c:pt>
                <c:pt idx="5630">
                  <c:v>6.2</c:v>
                </c:pt>
                <c:pt idx="5631">
                  <c:v>2.2999999999999998</c:v>
                </c:pt>
                <c:pt idx="5632">
                  <c:v>1.1000000000000001</c:v>
                </c:pt>
                <c:pt idx="5633">
                  <c:v>0.1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</c:v>
                </c:pt>
                <c:pt idx="5642">
                  <c:v>1</c:v>
                </c:pt>
                <c:pt idx="5643">
                  <c:v>3</c:v>
                </c:pt>
                <c:pt idx="5644">
                  <c:v>5</c:v>
                </c:pt>
                <c:pt idx="5645">
                  <c:v>7</c:v>
                </c:pt>
                <c:pt idx="5646">
                  <c:v>8</c:v>
                </c:pt>
                <c:pt idx="5647">
                  <c:v>6.7</c:v>
                </c:pt>
                <c:pt idx="5648">
                  <c:v>3.7</c:v>
                </c:pt>
                <c:pt idx="5649">
                  <c:v>0.7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</c:v>
                </c:pt>
                <c:pt idx="5658">
                  <c:v>0.1</c:v>
                </c:pt>
                <c:pt idx="5659">
                  <c:v>0.9</c:v>
                </c:pt>
                <c:pt idx="5660">
                  <c:v>2.8</c:v>
                </c:pt>
                <c:pt idx="5661">
                  <c:v>4.8</c:v>
                </c:pt>
                <c:pt idx="5662">
                  <c:v>8.6</c:v>
                </c:pt>
                <c:pt idx="5663">
                  <c:v>10.8</c:v>
                </c:pt>
                <c:pt idx="5664">
                  <c:v>11.9</c:v>
                </c:pt>
                <c:pt idx="5665">
                  <c:v>11.2</c:v>
                </c:pt>
                <c:pt idx="5666">
                  <c:v>9.5</c:v>
                </c:pt>
                <c:pt idx="5667">
                  <c:v>6.8</c:v>
                </c:pt>
                <c:pt idx="5668">
                  <c:v>3.8</c:v>
                </c:pt>
                <c:pt idx="5669">
                  <c:v>2.2999999999999998</c:v>
                </c:pt>
                <c:pt idx="5670">
                  <c:v>2</c:v>
                </c:pt>
                <c:pt idx="5671">
                  <c:v>2.6</c:v>
                </c:pt>
                <c:pt idx="5672">
                  <c:v>4.5999999999999996</c:v>
                </c:pt>
                <c:pt idx="5673">
                  <c:v>7</c:v>
                </c:pt>
                <c:pt idx="5674">
                  <c:v>7.5</c:v>
                </c:pt>
                <c:pt idx="5675">
                  <c:v>6</c:v>
                </c:pt>
                <c:pt idx="5676">
                  <c:v>4.0999999999999996</c:v>
                </c:pt>
                <c:pt idx="5677">
                  <c:v>2.4</c:v>
                </c:pt>
                <c:pt idx="5678">
                  <c:v>0.7</c:v>
                </c:pt>
                <c:pt idx="5679">
                  <c:v>0.6</c:v>
                </c:pt>
                <c:pt idx="5680">
                  <c:v>2.2999999999999998</c:v>
                </c:pt>
                <c:pt idx="5681">
                  <c:v>3</c:v>
                </c:pt>
                <c:pt idx="5682">
                  <c:v>3.2</c:v>
                </c:pt>
                <c:pt idx="5683">
                  <c:v>4.0999999999999996</c:v>
                </c:pt>
                <c:pt idx="5684">
                  <c:v>5.0999999999999996</c:v>
                </c:pt>
                <c:pt idx="5685">
                  <c:v>6</c:v>
                </c:pt>
                <c:pt idx="5686">
                  <c:v>6</c:v>
                </c:pt>
                <c:pt idx="5687">
                  <c:v>5.9</c:v>
                </c:pt>
                <c:pt idx="5688">
                  <c:v>4.8</c:v>
                </c:pt>
                <c:pt idx="5689">
                  <c:v>3.1</c:v>
                </c:pt>
                <c:pt idx="5690">
                  <c:v>0.3</c:v>
                </c:pt>
                <c:pt idx="5691">
                  <c:v>2.7</c:v>
                </c:pt>
                <c:pt idx="5692">
                  <c:v>4.8</c:v>
                </c:pt>
                <c:pt idx="5693">
                  <c:v>5.9</c:v>
                </c:pt>
                <c:pt idx="5694">
                  <c:v>7.8</c:v>
                </c:pt>
                <c:pt idx="5695">
                  <c:v>8.8000000000000007</c:v>
                </c:pt>
                <c:pt idx="5696">
                  <c:v>9.6999999999999993</c:v>
                </c:pt>
                <c:pt idx="5697">
                  <c:v>8.6</c:v>
                </c:pt>
                <c:pt idx="5698">
                  <c:v>6.6</c:v>
                </c:pt>
                <c:pt idx="5699">
                  <c:v>5.3</c:v>
                </c:pt>
                <c:pt idx="5700">
                  <c:v>4.4000000000000004</c:v>
                </c:pt>
                <c:pt idx="5701">
                  <c:v>4</c:v>
                </c:pt>
                <c:pt idx="5702">
                  <c:v>4</c:v>
                </c:pt>
                <c:pt idx="5703">
                  <c:v>4</c:v>
                </c:pt>
                <c:pt idx="5704">
                  <c:v>4.5</c:v>
                </c:pt>
                <c:pt idx="5705">
                  <c:v>5.5</c:v>
                </c:pt>
                <c:pt idx="5706">
                  <c:v>6</c:v>
                </c:pt>
                <c:pt idx="5707">
                  <c:v>6</c:v>
                </c:pt>
                <c:pt idx="5708">
                  <c:v>6</c:v>
                </c:pt>
                <c:pt idx="5709">
                  <c:v>6</c:v>
                </c:pt>
                <c:pt idx="5710">
                  <c:v>6.3</c:v>
                </c:pt>
                <c:pt idx="5711">
                  <c:v>7</c:v>
                </c:pt>
                <c:pt idx="5712">
                  <c:v>7.1</c:v>
                </c:pt>
                <c:pt idx="5713">
                  <c:v>8</c:v>
                </c:pt>
                <c:pt idx="5714">
                  <c:v>8</c:v>
                </c:pt>
                <c:pt idx="5715">
                  <c:v>8.1</c:v>
                </c:pt>
                <c:pt idx="5716">
                  <c:v>9</c:v>
                </c:pt>
                <c:pt idx="5717">
                  <c:v>9</c:v>
                </c:pt>
                <c:pt idx="5718">
                  <c:v>9</c:v>
                </c:pt>
                <c:pt idx="5719">
                  <c:v>8.1</c:v>
                </c:pt>
                <c:pt idx="5720">
                  <c:v>8.9</c:v>
                </c:pt>
                <c:pt idx="5721">
                  <c:v>9.9</c:v>
                </c:pt>
                <c:pt idx="5722">
                  <c:v>10</c:v>
                </c:pt>
                <c:pt idx="5723">
                  <c:v>11.9</c:v>
                </c:pt>
                <c:pt idx="5724">
                  <c:v>12.8</c:v>
                </c:pt>
                <c:pt idx="5725">
                  <c:v>14.4</c:v>
                </c:pt>
                <c:pt idx="5726">
                  <c:v>14.3</c:v>
                </c:pt>
                <c:pt idx="5727">
                  <c:v>14</c:v>
                </c:pt>
                <c:pt idx="5728">
                  <c:v>12.6</c:v>
                </c:pt>
                <c:pt idx="5729">
                  <c:v>10.199999999999999</c:v>
                </c:pt>
                <c:pt idx="5730">
                  <c:v>7</c:v>
                </c:pt>
                <c:pt idx="5731">
                  <c:v>3.5</c:v>
                </c:pt>
                <c:pt idx="5732">
                  <c:v>1.5</c:v>
                </c:pt>
                <c:pt idx="5733">
                  <c:v>0.5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0.3</c:v>
                </c:pt>
                <c:pt idx="5742">
                  <c:v>1.1000000000000001</c:v>
                </c:pt>
                <c:pt idx="5743">
                  <c:v>2.2000000000000002</c:v>
                </c:pt>
                <c:pt idx="5744">
                  <c:v>4.0999999999999996</c:v>
                </c:pt>
                <c:pt idx="5745">
                  <c:v>5</c:v>
                </c:pt>
                <c:pt idx="5746">
                  <c:v>4.8</c:v>
                </c:pt>
                <c:pt idx="5747">
                  <c:v>3.2</c:v>
                </c:pt>
                <c:pt idx="5748">
                  <c:v>1.2</c:v>
                </c:pt>
                <c:pt idx="5749">
                  <c:v>0.1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0.5</c:v>
                </c:pt>
                <c:pt idx="5760">
                  <c:v>1.5</c:v>
                </c:pt>
                <c:pt idx="5761">
                  <c:v>1.5</c:v>
                </c:pt>
                <c:pt idx="5762">
                  <c:v>0.5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0.1</c:v>
                </c:pt>
                <c:pt idx="5773">
                  <c:v>1.2</c:v>
                </c:pt>
                <c:pt idx="5774">
                  <c:v>3.2</c:v>
                </c:pt>
                <c:pt idx="5775">
                  <c:v>5.2</c:v>
                </c:pt>
                <c:pt idx="5776">
                  <c:v>7</c:v>
                </c:pt>
                <c:pt idx="5777">
                  <c:v>7</c:v>
                </c:pt>
                <c:pt idx="5778">
                  <c:v>3.3</c:v>
                </c:pt>
                <c:pt idx="5779">
                  <c:v>1.1000000000000001</c:v>
                </c:pt>
                <c:pt idx="5780">
                  <c:v>0.1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0.6</c:v>
                </c:pt>
                <c:pt idx="5789">
                  <c:v>2.5</c:v>
                </c:pt>
                <c:pt idx="5790">
                  <c:v>5.5</c:v>
                </c:pt>
                <c:pt idx="5791">
                  <c:v>8</c:v>
                </c:pt>
                <c:pt idx="5792">
                  <c:v>10</c:v>
                </c:pt>
                <c:pt idx="5793">
                  <c:v>11.5</c:v>
                </c:pt>
                <c:pt idx="5794">
                  <c:v>11.6</c:v>
                </c:pt>
                <c:pt idx="5795">
                  <c:v>10</c:v>
                </c:pt>
                <c:pt idx="5796">
                  <c:v>6.7</c:v>
                </c:pt>
                <c:pt idx="5797">
                  <c:v>3.3</c:v>
                </c:pt>
                <c:pt idx="5798">
                  <c:v>1.7</c:v>
                </c:pt>
                <c:pt idx="5799">
                  <c:v>0.7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0.9</c:v>
                </c:pt>
                <c:pt idx="5809">
                  <c:v>2.9</c:v>
                </c:pt>
                <c:pt idx="5810">
                  <c:v>3.9</c:v>
                </c:pt>
                <c:pt idx="5811">
                  <c:v>4</c:v>
                </c:pt>
                <c:pt idx="5812">
                  <c:v>5.9</c:v>
                </c:pt>
                <c:pt idx="5813">
                  <c:v>6.8</c:v>
                </c:pt>
                <c:pt idx="5814">
                  <c:v>4.8</c:v>
                </c:pt>
                <c:pt idx="5815">
                  <c:v>1.8</c:v>
                </c:pt>
                <c:pt idx="5816">
                  <c:v>0.3</c:v>
                </c:pt>
                <c:pt idx="5817">
                  <c:v>0</c:v>
                </c:pt>
                <c:pt idx="5818">
                  <c:v>0.6</c:v>
                </c:pt>
                <c:pt idx="5819">
                  <c:v>2</c:v>
                </c:pt>
                <c:pt idx="5820">
                  <c:v>3</c:v>
                </c:pt>
                <c:pt idx="5821">
                  <c:v>3.5</c:v>
                </c:pt>
                <c:pt idx="5822">
                  <c:v>4.5</c:v>
                </c:pt>
                <c:pt idx="5823">
                  <c:v>5</c:v>
                </c:pt>
                <c:pt idx="5824">
                  <c:v>4.7</c:v>
                </c:pt>
                <c:pt idx="5825">
                  <c:v>3.1</c:v>
                </c:pt>
                <c:pt idx="5826">
                  <c:v>0.7</c:v>
                </c:pt>
                <c:pt idx="5827">
                  <c:v>0</c:v>
                </c:pt>
                <c:pt idx="5828">
                  <c:v>0.2</c:v>
                </c:pt>
                <c:pt idx="5829">
                  <c:v>1.3</c:v>
                </c:pt>
                <c:pt idx="5830">
                  <c:v>6.1</c:v>
                </c:pt>
                <c:pt idx="5831">
                  <c:v>7</c:v>
                </c:pt>
                <c:pt idx="5832">
                  <c:v>6.9</c:v>
                </c:pt>
                <c:pt idx="5833">
                  <c:v>6</c:v>
                </c:pt>
                <c:pt idx="5834">
                  <c:v>6</c:v>
                </c:pt>
                <c:pt idx="5835">
                  <c:v>6</c:v>
                </c:pt>
                <c:pt idx="5836">
                  <c:v>6.8</c:v>
                </c:pt>
                <c:pt idx="5837">
                  <c:v>9.5</c:v>
                </c:pt>
                <c:pt idx="5838">
                  <c:v>10.8</c:v>
                </c:pt>
                <c:pt idx="5839">
                  <c:v>10.3</c:v>
                </c:pt>
                <c:pt idx="5840">
                  <c:v>8.1999999999999993</c:v>
                </c:pt>
                <c:pt idx="5841">
                  <c:v>4.5999999999999996</c:v>
                </c:pt>
                <c:pt idx="5842">
                  <c:v>1.2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1.1000000000000001</c:v>
                </c:pt>
                <c:pt idx="5853">
                  <c:v>5.9</c:v>
                </c:pt>
                <c:pt idx="5854">
                  <c:v>9.5</c:v>
                </c:pt>
                <c:pt idx="5855">
                  <c:v>11</c:v>
                </c:pt>
                <c:pt idx="5856">
                  <c:v>10.8</c:v>
                </c:pt>
                <c:pt idx="5857">
                  <c:v>10</c:v>
                </c:pt>
                <c:pt idx="5858">
                  <c:v>11</c:v>
                </c:pt>
                <c:pt idx="5859">
                  <c:v>12</c:v>
                </c:pt>
                <c:pt idx="5860">
                  <c:v>14</c:v>
                </c:pt>
                <c:pt idx="5861">
                  <c:v>15</c:v>
                </c:pt>
                <c:pt idx="5862">
                  <c:v>15</c:v>
                </c:pt>
                <c:pt idx="5863">
                  <c:v>10.7</c:v>
                </c:pt>
                <c:pt idx="5864">
                  <c:v>5</c:v>
                </c:pt>
                <c:pt idx="5865">
                  <c:v>0.7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0.7</c:v>
                </c:pt>
                <c:pt idx="5881">
                  <c:v>2.4</c:v>
                </c:pt>
                <c:pt idx="5882">
                  <c:v>4.2</c:v>
                </c:pt>
                <c:pt idx="5883">
                  <c:v>5.2</c:v>
                </c:pt>
                <c:pt idx="5884">
                  <c:v>6.4</c:v>
                </c:pt>
                <c:pt idx="5885">
                  <c:v>8</c:v>
                </c:pt>
                <c:pt idx="5886">
                  <c:v>8</c:v>
                </c:pt>
                <c:pt idx="5887">
                  <c:v>8</c:v>
                </c:pt>
                <c:pt idx="5888">
                  <c:v>7</c:v>
                </c:pt>
                <c:pt idx="5889">
                  <c:v>5.9</c:v>
                </c:pt>
                <c:pt idx="5890">
                  <c:v>2</c:v>
                </c:pt>
                <c:pt idx="5891">
                  <c:v>0</c:v>
                </c:pt>
                <c:pt idx="5892">
                  <c:v>1</c:v>
                </c:pt>
                <c:pt idx="5893">
                  <c:v>4.4000000000000004</c:v>
                </c:pt>
                <c:pt idx="5894">
                  <c:v>7.5</c:v>
                </c:pt>
                <c:pt idx="5895">
                  <c:v>9.6999999999999993</c:v>
                </c:pt>
                <c:pt idx="5896">
                  <c:v>10.8</c:v>
                </c:pt>
                <c:pt idx="5897">
                  <c:v>11.8</c:v>
                </c:pt>
                <c:pt idx="5898">
                  <c:v>10.3</c:v>
                </c:pt>
                <c:pt idx="5899">
                  <c:v>7.2</c:v>
                </c:pt>
                <c:pt idx="5900">
                  <c:v>3.5</c:v>
                </c:pt>
                <c:pt idx="5901">
                  <c:v>0.7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</c:v>
                </c:pt>
                <c:pt idx="5909">
                  <c:v>0</c:v>
                </c:pt>
                <c:pt idx="5910">
                  <c:v>1</c:v>
                </c:pt>
                <c:pt idx="5911">
                  <c:v>3.5</c:v>
                </c:pt>
                <c:pt idx="5912">
                  <c:v>5.2</c:v>
                </c:pt>
                <c:pt idx="5913">
                  <c:v>5.5</c:v>
                </c:pt>
                <c:pt idx="5914">
                  <c:v>3.8</c:v>
                </c:pt>
                <c:pt idx="5915">
                  <c:v>3</c:v>
                </c:pt>
                <c:pt idx="5916">
                  <c:v>3</c:v>
                </c:pt>
                <c:pt idx="5917">
                  <c:v>3</c:v>
                </c:pt>
                <c:pt idx="5918">
                  <c:v>3</c:v>
                </c:pt>
                <c:pt idx="5919">
                  <c:v>3.1</c:v>
                </c:pt>
                <c:pt idx="5920">
                  <c:v>5.0999999999999996</c:v>
                </c:pt>
                <c:pt idx="5921">
                  <c:v>9.1</c:v>
                </c:pt>
                <c:pt idx="5922">
                  <c:v>11.1</c:v>
                </c:pt>
                <c:pt idx="5923">
                  <c:v>13.6</c:v>
                </c:pt>
                <c:pt idx="5924">
                  <c:v>15.7</c:v>
                </c:pt>
                <c:pt idx="5925">
                  <c:v>16</c:v>
                </c:pt>
                <c:pt idx="5926">
                  <c:v>15.2</c:v>
                </c:pt>
                <c:pt idx="5927">
                  <c:v>14.2</c:v>
                </c:pt>
                <c:pt idx="5928">
                  <c:v>14</c:v>
                </c:pt>
                <c:pt idx="5929">
                  <c:v>12.6</c:v>
                </c:pt>
                <c:pt idx="5930">
                  <c:v>10.1</c:v>
                </c:pt>
                <c:pt idx="5931">
                  <c:v>7.1</c:v>
                </c:pt>
                <c:pt idx="5932">
                  <c:v>3.5</c:v>
                </c:pt>
                <c:pt idx="5933">
                  <c:v>1.4</c:v>
                </c:pt>
                <c:pt idx="5934">
                  <c:v>0.4</c:v>
                </c:pt>
                <c:pt idx="5935">
                  <c:v>0</c:v>
                </c:pt>
                <c:pt idx="5936">
                  <c:v>0</c:v>
                </c:pt>
                <c:pt idx="5937">
                  <c:v>0</c:v>
                </c:pt>
                <c:pt idx="5938">
                  <c:v>0</c:v>
                </c:pt>
                <c:pt idx="5939">
                  <c:v>0</c:v>
                </c:pt>
                <c:pt idx="5940">
                  <c:v>0</c:v>
                </c:pt>
                <c:pt idx="5941">
                  <c:v>0</c:v>
                </c:pt>
                <c:pt idx="5942">
                  <c:v>0</c:v>
                </c:pt>
                <c:pt idx="5943">
                  <c:v>0.7</c:v>
                </c:pt>
                <c:pt idx="5944">
                  <c:v>3.9</c:v>
                </c:pt>
                <c:pt idx="5945">
                  <c:v>7</c:v>
                </c:pt>
                <c:pt idx="5946">
                  <c:v>6.4</c:v>
                </c:pt>
                <c:pt idx="5947">
                  <c:v>3.9</c:v>
                </c:pt>
                <c:pt idx="5948">
                  <c:v>1</c:v>
                </c:pt>
                <c:pt idx="5949">
                  <c:v>0</c:v>
                </c:pt>
                <c:pt idx="5950">
                  <c:v>1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3.3</c:v>
                </c:pt>
                <c:pt idx="5959">
                  <c:v>8.6</c:v>
                </c:pt>
                <c:pt idx="5960">
                  <c:v>11</c:v>
                </c:pt>
                <c:pt idx="5961">
                  <c:v>9.8000000000000007</c:v>
                </c:pt>
                <c:pt idx="5962">
                  <c:v>7.8</c:v>
                </c:pt>
                <c:pt idx="5963">
                  <c:v>5.2</c:v>
                </c:pt>
                <c:pt idx="5964">
                  <c:v>2.5</c:v>
                </c:pt>
                <c:pt idx="5965">
                  <c:v>0.6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0.2</c:v>
                </c:pt>
                <c:pt idx="5975">
                  <c:v>2</c:v>
                </c:pt>
                <c:pt idx="5976">
                  <c:v>6.1</c:v>
                </c:pt>
                <c:pt idx="5977">
                  <c:v>10</c:v>
                </c:pt>
                <c:pt idx="5978">
                  <c:v>8.9</c:v>
                </c:pt>
                <c:pt idx="5979">
                  <c:v>5.9</c:v>
                </c:pt>
                <c:pt idx="5980">
                  <c:v>2.9</c:v>
                </c:pt>
                <c:pt idx="5981">
                  <c:v>1</c:v>
                </c:pt>
                <c:pt idx="5982">
                  <c:v>1</c:v>
                </c:pt>
                <c:pt idx="5983">
                  <c:v>0.2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1.3</c:v>
                </c:pt>
                <c:pt idx="5991">
                  <c:v>5.2</c:v>
                </c:pt>
                <c:pt idx="5992">
                  <c:v>9.5</c:v>
                </c:pt>
                <c:pt idx="5993">
                  <c:v>11.6</c:v>
                </c:pt>
                <c:pt idx="5994">
                  <c:v>10.9</c:v>
                </c:pt>
                <c:pt idx="5995">
                  <c:v>8.3000000000000007</c:v>
                </c:pt>
                <c:pt idx="5996">
                  <c:v>4.7</c:v>
                </c:pt>
                <c:pt idx="5997">
                  <c:v>3</c:v>
                </c:pt>
                <c:pt idx="5998">
                  <c:v>4.7</c:v>
                </c:pt>
                <c:pt idx="5999">
                  <c:v>7.9</c:v>
                </c:pt>
                <c:pt idx="6000">
                  <c:v>10.1</c:v>
                </c:pt>
                <c:pt idx="6001">
                  <c:v>12.2</c:v>
                </c:pt>
                <c:pt idx="6002">
                  <c:v>13.5</c:v>
                </c:pt>
                <c:pt idx="6003">
                  <c:v>15.5</c:v>
                </c:pt>
                <c:pt idx="6004">
                  <c:v>17.2</c:v>
                </c:pt>
                <c:pt idx="6005">
                  <c:v>18.399999999999999</c:v>
                </c:pt>
                <c:pt idx="6006">
                  <c:v>20</c:v>
                </c:pt>
                <c:pt idx="6007">
                  <c:v>21</c:v>
                </c:pt>
                <c:pt idx="6008">
                  <c:v>20</c:v>
                </c:pt>
                <c:pt idx="6009">
                  <c:v>18</c:v>
                </c:pt>
                <c:pt idx="6010">
                  <c:v>15</c:v>
                </c:pt>
                <c:pt idx="6011">
                  <c:v>13.3</c:v>
                </c:pt>
                <c:pt idx="6012">
                  <c:v>10.6</c:v>
                </c:pt>
                <c:pt idx="6013">
                  <c:v>7.6</c:v>
                </c:pt>
                <c:pt idx="6014">
                  <c:v>4.5999999999999996</c:v>
                </c:pt>
                <c:pt idx="6015">
                  <c:v>3.2</c:v>
                </c:pt>
                <c:pt idx="6016">
                  <c:v>2.2000000000000002</c:v>
                </c:pt>
                <c:pt idx="6017">
                  <c:v>1.3</c:v>
                </c:pt>
                <c:pt idx="6018">
                  <c:v>1</c:v>
                </c:pt>
                <c:pt idx="6019">
                  <c:v>0.4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</c:v>
                </c:pt>
                <c:pt idx="6031">
                  <c:v>0.2</c:v>
                </c:pt>
                <c:pt idx="6032">
                  <c:v>1.2</c:v>
                </c:pt>
                <c:pt idx="6033">
                  <c:v>2</c:v>
                </c:pt>
                <c:pt idx="6034">
                  <c:v>1.8</c:v>
                </c:pt>
                <c:pt idx="6035">
                  <c:v>1</c:v>
                </c:pt>
                <c:pt idx="6036">
                  <c:v>0</c:v>
                </c:pt>
                <c:pt idx="6037">
                  <c:v>0</c:v>
                </c:pt>
                <c:pt idx="6038">
                  <c:v>0</c:v>
                </c:pt>
                <c:pt idx="6039">
                  <c:v>0</c:v>
                </c:pt>
                <c:pt idx="6040">
                  <c:v>0</c:v>
                </c:pt>
                <c:pt idx="6041">
                  <c:v>0</c:v>
                </c:pt>
                <c:pt idx="6042">
                  <c:v>0</c:v>
                </c:pt>
                <c:pt idx="6043">
                  <c:v>0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</c:v>
                </c:pt>
                <c:pt idx="6053">
                  <c:v>0.4</c:v>
                </c:pt>
                <c:pt idx="6054">
                  <c:v>1.4</c:v>
                </c:pt>
                <c:pt idx="6055">
                  <c:v>3.2</c:v>
                </c:pt>
                <c:pt idx="6056">
                  <c:v>6.6</c:v>
                </c:pt>
                <c:pt idx="6057">
                  <c:v>10</c:v>
                </c:pt>
                <c:pt idx="6058">
                  <c:v>12.5</c:v>
                </c:pt>
                <c:pt idx="6059">
                  <c:v>13.8</c:v>
                </c:pt>
                <c:pt idx="6060">
                  <c:v>13</c:v>
                </c:pt>
                <c:pt idx="6061">
                  <c:v>12.8</c:v>
                </c:pt>
                <c:pt idx="6062">
                  <c:v>12.2</c:v>
                </c:pt>
                <c:pt idx="6063">
                  <c:v>13</c:v>
                </c:pt>
                <c:pt idx="6064">
                  <c:v>13.1</c:v>
                </c:pt>
                <c:pt idx="6065">
                  <c:v>15</c:v>
                </c:pt>
                <c:pt idx="6066">
                  <c:v>14</c:v>
                </c:pt>
                <c:pt idx="6067">
                  <c:v>14</c:v>
                </c:pt>
                <c:pt idx="6068">
                  <c:v>14</c:v>
                </c:pt>
                <c:pt idx="6069">
                  <c:v>15</c:v>
                </c:pt>
                <c:pt idx="6070">
                  <c:v>15.9</c:v>
                </c:pt>
                <c:pt idx="6071">
                  <c:v>16.899999999999999</c:v>
                </c:pt>
                <c:pt idx="6072">
                  <c:v>17.899999999999999</c:v>
                </c:pt>
                <c:pt idx="6073">
                  <c:v>18</c:v>
                </c:pt>
                <c:pt idx="6074">
                  <c:v>18</c:v>
                </c:pt>
                <c:pt idx="6075">
                  <c:v>17.100000000000001</c:v>
                </c:pt>
                <c:pt idx="6076">
                  <c:v>16.3</c:v>
                </c:pt>
                <c:pt idx="6077">
                  <c:v>15.3</c:v>
                </c:pt>
                <c:pt idx="6078">
                  <c:v>15</c:v>
                </c:pt>
                <c:pt idx="6079">
                  <c:v>14.3</c:v>
                </c:pt>
                <c:pt idx="6080">
                  <c:v>14.7</c:v>
                </c:pt>
                <c:pt idx="6081">
                  <c:v>15</c:v>
                </c:pt>
                <c:pt idx="6082">
                  <c:v>15</c:v>
                </c:pt>
                <c:pt idx="6083">
                  <c:v>15.5</c:v>
                </c:pt>
                <c:pt idx="6084">
                  <c:v>16</c:v>
                </c:pt>
                <c:pt idx="6085">
                  <c:v>16</c:v>
                </c:pt>
                <c:pt idx="6086">
                  <c:v>15.5</c:v>
                </c:pt>
                <c:pt idx="6087">
                  <c:v>14.6</c:v>
                </c:pt>
                <c:pt idx="6088">
                  <c:v>13.5</c:v>
                </c:pt>
                <c:pt idx="6089">
                  <c:v>11.5</c:v>
                </c:pt>
                <c:pt idx="6090">
                  <c:v>9.6999999999999993</c:v>
                </c:pt>
                <c:pt idx="6091">
                  <c:v>8.6999999999999993</c:v>
                </c:pt>
                <c:pt idx="6092">
                  <c:v>8</c:v>
                </c:pt>
                <c:pt idx="6093">
                  <c:v>8.1999999999999993</c:v>
                </c:pt>
                <c:pt idx="6094">
                  <c:v>9.1</c:v>
                </c:pt>
                <c:pt idx="6095">
                  <c:v>11.1</c:v>
                </c:pt>
                <c:pt idx="6096">
                  <c:v>13</c:v>
                </c:pt>
                <c:pt idx="6097">
                  <c:v>12.9</c:v>
                </c:pt>
                <c:pt idx="6098">
                  <c:v>12</c:v>
                </c:pt>
                <c:pt idx="6099">
                  <c:v>12</c:v>
                </c:pt>
                <c:pt idx="6100">
                  <c:v>11.1</c:v>
                </c:pt>
                <c:pt idx="6101">
                  <c:v>11</c:v>
                </c:pt>
                <c:pt idx="6102">
                  <c:v>11</c:v>
                </c:pt>
                <c:pt idx="6103">
                  <c:v>10.199999999999999</c:v>
                </c:pt>
                <c:pt idx="6104">
                  <c:v>8.3000000000000007</c:v>
                </c:pt>
                <c:pt idx="6105">
                  <c:v>5.5</c:v>
                </c:pt>
                <c:pt idx="6106">
                  <c:v>2.2000000000000002</c:v>
                </c:pt>
                <c:pt idx="6107">
                  <c:v>0.4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0.4</c:v>
                </c:pt>
                <c:pt idx="6121">
                  <c:v>2.2000000000000002</c:v>
                </c:pt>
                <c:pt idx="6122">
                  <c:v>3</c:v>
                </c:pt>
                <c:pt idx="6123">
                  <c:v>3</c:v>
                </c:pt>
                <c:pt idx="6124">
                  <c:v>4</c:v>
                </c:pt>
                <c:pt idx="6125">
                  <c:v>4</c:v>
                </c:pt>
                <c:pt idx="6126">
                  <c:v>4</c:v>
                </c:pt>
                <c:pt idx="6127">
                  <c:v>8</c:v>
                </c:pt>
                <c:pt idx="6128">
                  <c:v>11</c:v>
                </c:pt>
                <c:pt idx="6129">
                  <c:v>11.8</c:v>
                </c:pt>
                <c:pt idx="6130">
                  <c:v>9.6</c:v>
                </c:pt>
                <c:pt idx="6131">
                  <c:v>6.6</c:v>
                </c:pt>
                <c:pt idx="6132">
                  <c:v>4.4000000000000004</c:v>
                </c:pt>
                <c:pt idx="6133">
                  <c:v>2.4</c:v>
                </c:pt>
                <c:pt idx="6134">
                  <c:v>1.2</c:v>
                </c:pt>
                <c:pt idx="6135">
                  <c:v>1</c:v>
                </c:pt>
                <c:pt idx="6136">
                  <c:v>1</c:v>
                </c:pt>
                <c:pt idx="6137">
                  <c:v>1.6</c:v>
                </c:pt>
                <c:pt idx="6138">
                  <c:v>2</c:v>
                </c:pt>
                <c:pt idx="6139">
                  <c:v>2</c:v>
                </c:pt>
                <c:pt idx="6140">
                  <c:v>1.5</c:v>
                </c:pt>
                <c:pt idx="6141">
                  <c:v>1</c:v>
                </c:pt>
                <c:pt idx="6142">
                  <c:v>1</c:v>
                </c:pt>
                <c:pt idx="6143">
                  <c:v>1</c:v>
                </c:pt>
                <c:pt idx="6144">
                  <c:v>1.8</c:v>
                </c:pt>
                <c:pt idx="6145">
                  <c:v>3.8</c:v>
                </c:pt>
                <c:pt idx="6146">
                  <c:v>5.3</c:v>
                </c:pt>
                <c:pt idx="6147">
                  <c:v>6.6</c:v>
                </c:pt>
                <c:pt idx="6148">
                  <c:v>9.4</c:v>
                </c:pt>
                <c:pt idx="6149">
                  <c:v>11.2</c:v>
                </c:pt>
                <c:pt idx="6150">
                  <c:v>12</c:v>
                </c:pt>
                <c:pt idx="6151">
                  <c:v>11.6</c:v>
                </c:pt>
                <c:pt idx="6152">
                  <c:v>9.1999999999999993</c:v>
                </c:pt>
                <c:pt idx="6153">
                  <c:v>5</c:v>
                </c:pt>
                <c:pt idx="6154">
                  <c:v>1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2</c:v>
                </c:pt>
                <c:pt idx="6166">
                  <c:v>4.2</c:v>
                </c:pt>
                <c:pt idx="6167">
                  <c:v>5.6</c:v>
                </c:pt>
                <c:pt idx="6168">
                  <c:v>4.2</c:v>
                </c:pt>
                <c:pt idx="6169">
                  <c:v>1.8</c:v>
                </c:pt>
                <c:pt idx="6170">
                  <c:v>0.5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0.2</c:v>
                </c:pt>
                <c:pt idx="6178">
                  <c:v>1</c:v>
                </c:pt>
                <c:pt idx="6179">
                  <c:v>0.8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1.7</c:v>
                </c:pt>
                <c:pt idx="6190">
                  <c:v>3.7</c:v>
                </c:pt>
                <c:pt idx="6191">
                  <c:v>5.7</c:v>
                </c:pt>
                <c:pt idx="6192">
                  <c:v>6.8</c:v>
                </c:pt>
                <c:pt idx="6193">
                  <c:v>7.8</c:v>
                </c:pt>
                <c:pt idx="6194">
                  <c:v>8</c:v>
                </c:pt>
                <c:pt idx="6195">
                  <c:v>8.6999999999999993</c:v>
                </c:pt>
                <c:pt idx="6196">
                  <c:v>9</c:v>
                </c:pt>
                <c:pt idx="6197">
                  <c:v>9.6</c:v>
                </c:pt>
                <c:pt idx="6198">
                  <c:v>10.6</c:v>
                </c:pt>
                <c:pt idx="6199">
                  <c:v>11</c:v>
                </c:pt>
                <c:pt idx="6200">
                  <c:v>11</c:v>
                </c:pt>
                <c:pt idx="6201">
                  <c:v>10.6</c:v>
                </c:pt>
                <c:pt idx="6202">
                  <c:v>10</c:v>
                </c:pt>
                <c:pt idx="6203">
                  <c:v>10</c:v>
                </c:pt>
                <c:pt idx="6204">
                  <c:v>10</c:v>
                </c:pt>
                <c:pt idx="6205">
                  <c:v>10</c:v>
                </c:pt>
                <c:pt idx="6206">
                  <c:v>10</c:v>
                </c:pt>
                <c:pt idx="6207">
                  <c:v>10.199999999999999</c:v>
                </c:pt>
                <c:pt idx="6208">
                  <c:v>11</c:v>
                </c:pt>
                <c:pt idx="6209">
                  <c:v>10.8</c:v>
                </c:pt>
                <c:pt idx="6210">
                  <c:v>9.6</c:v>
                </c:pt>
                <c:pt idx="6211">
                  <c:v>7.8</c:v>
                </c:pt>
                <c:pt idx="6212">
                  <c:v>7</c:v>
                </c:pt>
                <c:pt idx="6213">
                  <c:v>7</c:v>
                </c:pt>
                <c:pt idx="6214">
                  <c:v>8</c:v>
                </c:pt>
                <c:pt idx="6215">
                  <c:v>9</c:v>
                </c:pt>
                <c:pt idx="6216">
                  <c:v>9</c:v>
                </c:pt>
                <c:pt idx="6217">
                  <c:v>9</c:v>
                </c:pt>
                <c:pt idx="6218">
                  <c:v>9.8000000000000007</c:v>
                </c:pt>
                <c:pt idx="6219">
                  <c:v>9.1999999999999993</c:v>
                </c:pt>
                <c:pt idx="6220">
                  <c:v>8.1999999999999993</c:v>
                </c:pt>
                <c:pt idx="6221">
                  <c:v>6.4</c:v>
                </c:pt>
                <c:pt idx="6222">
                  <c:v>5.2</c:v>
                </c:pt>
                <c:pt idx="6223">
                  <c:v>5</c:v>
                </c:pt>
                <c:pt idx="6224">
                  <c:v>5</c:v>
                </c:pt>
                <c:pt idx="6225">
                  <c:v>5.6</c:v>
                </c:pt>
                <c:pt idx="6226">
                  <c:v>6</c:v>
                </c:pt>
                <c:pt idx="6227">
                  <c:v>7.2</c:v>
                </c:pt>
                <c:pt idx="6228">
                  <c:v>8.6</c:v>
                </c:pt>
                <c:pt idx="6229">
                  <c:v>9.5</c:v>
                </c:pt>
                <c:pt idx="6230">
                  <c:v>10.8</c:v>
                </c:pt>
                <c:pt idx="6231">
                  <c:v>12</c:v>
                </c:pt>
                <c:pt idx="6232">
                  <c:v>12</c:v>
                </c:pt>
                <c:pt idx="6233">
                  <c:v>12</c:v>
                </c:pt>
                <c:pt idx="6234">
                  <c:v>12</c:v>
                </c:pt>
                <c:pt idx="6235">
                  <c:v>12</c:v>
                </c:pt>
                <c:pt idx="6236">
                  <c:v>12</c:v>
                </c:pt>
                <c:pt idx="6237">
                  <c:v>12</c:v>
                </c:pt>
                <c:pt idx="6238">
                  <c:v>12</c:v>
                </c:pt>
                <c:pt idx="6239">
                  <c:v>11.8</c:v>
                </c:pt>
                <c:pt idx="6240">
                  <c:v>10.8</c:v>
                </c:pt>
                <c:pt idx="6241">
                  <c:v>10</c:v>
                </c:pt>
                <c:pt idx="6242">
                  <c:v>10</c:v>
                </c:pt>
                <c:pt idx="6243">
                  <c:v>10</c:v>
                </c:pt>
                <c:pt idx="6244">
                  <c:v>10</c:v>
                </c:pt>
                <c:pt idx="6245">
                  <c:v>11</c:v>
                </c:pt>
                <c:pt idx="6246">
                  <c:v>10</c:v>
                </c:pt>
                <c:pt idx="6247">
                  <c:v>9.1</c:v>
                </c:pt>
                <c:pt idx="6248">
                  <c:v>9</c:v>
                </c:pt>
                <c:pt idx="6249">
                  <c:v>9</c:v>
                </c:pt>
                <c:pt idx="6250">
                  <c:v>9.8000000000000007</c:v>
                </c:pt>
                <c:pt idx="6251">
                  <c:v>10.8</c:v>
                </c:pt>
                <c:pt idx="6252">
                  <c:v>11.7</c:v>
                </c:pt>
                <c:pt idx="6253">
                  <c:v>12</c:v>
                </c:pt>
                <c:pt idx="6254">
                  <c:v>12</c:v>
                </c:pt>
                <c:pt idx="6255">
                  <c:v>12.6</c:v>
                </c:pt>
                <c:pt idx="6256">
                  <c:v>13</c:v>
                </c:pt>
                <c:pt idx="6257">
                  <c:v>13</c:v>
                </c:pt>
                <c:pt idx="6258">
                  <c:v>13.5</c:v>
                </c:pt>
                <c:pt idx="6259">
                  <c:v>14</c:v>
                </c:pt>
                <c:pt idx="6260">
                  <c:v>14.4</c:v>
                </c:pt>
                <c:pt idx="6261">
                  <c:v>14.6</c:v>
                </c:pt>
                <c:pt idx="6262">
                  <c:v>14</c:v>
                </c:pt>
                <c:pt idx="6263">
                  <c:v>14</c:v>
                </c:pt>
                <c:pt idx="6264">
                  <c:v>14</c:v>
                </c:pt>
                <c:pt idx="6265">
                  <c:v>14</c:v>
                </c:pt>
                <c:pt idx="6266">
                  <c:v>14</c:v>
                </c:pt>
                <c:pt idx="6267">
                  <c:v>14</c:v>
                </c:pt>
                <c:pt idx="6268">
                  <c:v>14</c:v>
                </c:pt>
                <c:pt idx="6269">
                  <c:v>14</c:v>
                </c:pt>
                <c:pt idx="6270">
                  <c:v>14</c:v>
                </c:pt>
                <c:pt idx="6271">
                  <c:v>14</c:v>
                </c:pt>
                <c:pt idx="6272">
                  <c:v>14</c:v>
                </c:pt>
                <c:pt idx="6273">
                  <c:v>14</c:v>
                </c:pt>
                <c:pt idx="6274">
                  <c:v>14</c:v>
                </c:pt>
                <c:pt idx="6275">
                  <c:v>14</c:v>
                </c:pt>
                <c:pt idx="6276">
                  <c:v>14</c:v>
                </c:pt>
                <c:pt idx="6277">
                  <c:v>14</c:v>
                </c:pt>
                <c:pt idx="6278">
                  <c:v>14</c:v>
                </c:pt>
                <c:pt idx="6279">
                  <c:v>14</c:v>
                </c:pt>
                <c:pt idx="6280">
                  <c:v>14</c:v>
                </c:pt>
                <c:pt idx="6281">
                  <c:v>14</c:v>
                </c:pt>
                <c:pt idx="6282">
                  <c:v>13.1</c:v>
                </c:pt>
                <c:pt idx="6283">
                  <c:v>13</c:v>
                </c:pt>
                <c:pt idx="6284">
                  <c:v>13</c:v>
                </c:pt>
                <c:pt idx="6285">
                  <c:v>13</c:v>
                </c:pt>
                <c:pt idx="6286">
                  <c:v>13</c:v>
                </c:pt>
                <c:pt idx="6287">
                  <c:v>11.5</c:v>
                </c:pt>
                <c:pt idx="6288">
                  <c:v>9.5</c:v>
                </c:pt>
                <c:pt idx="6289">
                  <c:v>7.8</c:v>
                </c:pt>
                <c:pt idx="6290">
                  <c:v>6.5</c:v>
                </c:pt>
                <c:pt idx="6291">
                  <c:v>5.5</c:v>
                </c:pt>
                <c:pt idx="6292">
                  <c:v>5</c:v>
                </c:pt>
                <c:pt idx="6293">
                  <c:v>4.5</c:v>
                </c:pt>
                <c:pt idx="6294">
                  <c:v>4</c:v>
                </c:pt>
                <c:pt idx="6295">
                  <c:v>3.1</c:v>
                </c:pt>
                <c:pt idx="6296">
                  <c:v>1.6</c:v>
                </c:pt>
                <c:pt idx="6297">
                  <c:v>1</c:v>
                </c:pt>
                <c:pt idx="6298">
                  <c:v>0.6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</c:v>
                </c:pt>
                <c:pt idx="6308">
                  <c:v>0</c:v>
                </c:pt>
                <c:pt idx="6309">
                  <c:v>0</c:v>
                </c:pt>
                <c:pt idx="6310">
                  <c:v>0</c:v>
                </c:pt>
                <c:pt idx="6311">
                  <c:v>0</c:v>
                </c:pt>
                <c:pt idx="6312">
                  <c:v>0</c:v>
                </c:pt>
                <c:pt idx="6313">
                  <c:v>0</c:v>
                </c:pt>
                <c:pt idx="6314">
                  <c:v>1.6</c:v>
                </c:pt>
                <c:pt idx="6315">
                  <c:v>2</c:v>
                </c:pt>
                <c:pt idx="6316">
                  <c:v>1.2</c:v>
                </c:pt>
                <c:pt idx="6317">
                  <c:v>0.2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</c:v>
                </c:pt>
                <c:pt idx="6323">
                  <c:v>0</c:v>
                </c:pt>
                <c:pt idx="6324">
                  <c:v>0</c:v>
                </c:pt>
                <c:pt idx="6325">
                  <c:v>0</c:v>
                </c:pt>
                <c:pt idx="6326">
                  <c:v>0</c:v>
                </c:pt>
                <c:pt idx="6327">
                  <c:v>0</c:v>
                </c:pt>
                <c:pt idx="6328">
                  <c:v>0</c:v>
                </c:pt>
                <c:pt idx="6329">
                  <c:v>0.4</c:v>
                </c:pt>
                <c:pt idx="6330">
                  <c:v>1.4</c:v>
                </c:pt>
                <c:pt idx="6331">
                  <c:v>2.2999999999999998</c:v>
                </c:pt>
                <c:pt idx="6332">
                  <c:v>3.2</c:v>
                </c:pt>
                <c:pt idx="6333">
                  <c:v>4.2</c:v>
                </c:pt>
                <c:pt idx="6334">
                  <c:v>5.2</c:v>
                </c:pt>
                <c:pt idx="6335">
                  <c:v>6.2</c:v>
                </c:pt>
                <c:pt idx="6336">
                  <c:v>7</c:v>
                </c:pt>
                <c:pt idx="6337">
                  <c:v>7.2</c:v>
                </c:pt>
                <c:pt idx="6338">
                  <c:v>8</c:v>
                </c:pt>
                <c:pt idx="6339">
                  <c:v>9</c:v>
                </c:pt>
                <c:pt idx="6340">
                  <c:v>10</c:v>
                </c:pt>
                <c:pt idx="6341">
                  <c:v>10</c:v>
                </c:pt>
                <c:pt idx="6342">
                  <c:v>11</c:v>
                </c:pt>
                <c:pt idx="6343">
                  <c:v>10</c:v>
                </c:pt>
                <c:pt idx="6344">
                  <c:v>7.4</c:v>
                </c:pt>
                <c:pt idx="6345">
                  <c:v>4.5</c:v>
                </c:pt>
                <c:pt idx="6346">
                  <c:v>1.5</c:v>
                </c:pt>
                <c:pt idx="6347">
                  <c:v>1</c:v>
                </c:pt>
                <c:pt idx="6348">
                  <c:v>1</c:v>
                </c:pt>
                <c:pt idx="6349">
                  <c:v>0.2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0.5</c:v>
                </c:pt>
                <c:pt idx="6357">
                  <c:v>1.4</c:v>
                </c:pt>
                <c:pt idx="6358">
                  <c:v>2</c:v>
                </c:pt>
                <c:pt idx="6359">
                  <c:v>1.6</c:v>
                </c:pt>
                <c:pt idx="6360">
                  <c:v>0.6</c:v>
                </c:pt>
                <c:pt idx="6361">
                  <c:v>0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1.4</c:v>
                </c:pt>
                <c:pt idx="6382">
                  <c:v>2.7</c:v>
                </c:pt>
                <c:pt idx="6383">
                  <c:v>3</c:v>
                </c:pt>
                <c:pt idx="6384">
                  <c:v>3.7</c:v>
                </c:pt>
                <c:pt idx="6385">
                  <c:v>4</c:v>
                </c:pt>
                <c:pt idx="6386">
                  <c:v>4.5999999999999996</c:v>
                </c:pt>
                <c:pt idx="6387">
                  <c:v>5.5</c:v>
                </c:pt>
                <c:pt idx="6388">
                  <c:v>6.5</c:v>
                </c:pt>
                <c:pt idx="6389">
                  <c:v>7.5</c:v>
                </c:pt>
                <c:pt idx="6390">
                  <c:v>8.5</c:v>
                </c:pt>
                <c:pt idx="6391">
                  <c:v>9.4</c:v>
                </c:pt>
                <c:pt idx="6392">
                  <c:v>10.6</c:v>
                </c:pt>
                <c:pt idx="6393">
                  <c:v>12.3</c:v>
                </c:pt>
                <c:pt idx="6394">
                  <c:v>13</c:v>
                </c:pt>
                <c:pt idx="6395">
                  <c:v>12.7</c:v>
                </c:pt>
                <c:pt idx="6396">
                  <c:v>12</c:v>
                </c:pt>
                <c:pt idx="6397">
                  <c:v>11.4</c:v>
                </c:pt>
                <c:pt idx="6398">
                  <c:v>9</c:v>
                </c:pt>
                <c:pt idx="6399">
                  <c:v>5.5</c:v>
                </c:pt>
                <c:pt idx="6400">
                  <c:v>1.8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0</c:v>
                </c:pt>
                <c:pt idx="6405">
                  <c:v>0</c:v>
                </c:pt>
                <c:pt idx="6406">
                  <c:v>0</c:v>
                </c:pt>
                <c:pt idx="6407">
                  <c:v>0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0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0</c:v>
                </c:pt>
                <c:pt idx="6439">
                  <c:v>0</c:v>
                </c:pt>
                <c:pt idx="6440">
                  <c:v>0</c:v>
                </c:pt>
                <c:pt idx="6441">
                  <c:v>0</c:v>
                </c:pt>
                <c:pt idx="6442">
                  <c:v>0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</c:v>
                </c:pt>
                <c:pt idx="6453">
                  <c:v>0</c:v>
                </c:pt>
                <c:pt idx="6454">
                  <c:v>0</c:v>
                </c:pt>
                <c:pt idx="6455">
                  <c:v>0</c:v>
                </c:pt>
                <c:pt idx="6456">
                  <c:v>0</c:v>
                </c:pt>
                <c:pt idx="6457">
                  <c:v>0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0</c:v>
                </c:pt>
                <c:pt idx="6473">
                  <c:v>0</c:v>
                </c:pt>
                <c:pt idx="6474">
                  <c:v>0</c:v>
                </c:pt>
                <c:pt idx="6475">
                  <c:v>0</c:v>
                </c:pt>
                <c:pt idx="6476">
                  <c:v>0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</c:v>
                </c:pt>
                <c:pt idx="6513">
                  <c:v>0</c:v>
                </c:pt>
                <c:pt idx="6514">
                  <c:v>0</c:v>
                </c:pt>
                <c:pt idx="6515">
                  <c:v>0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</c:v>
                </c:pt>
                <c:pt idx="6541">
                  <c:v>0</c:v>
                </c:pt>
                <c:pt idx="6542">
                  <c:v>0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0</c:v>
                </c:pt>
                <c:pt idx="6548">
                  <c:v>0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</c:v>
                </c:pt>
                <c:pt idx="6559">
                  <c:v>0</c:v>
                </c:pt>
                <c:pt idx="6560">
                  <c:v>0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0</c:v>
                </c:pt>
                <c:pt idx="6575">
                  <c:v>0</c:v>
                </c:pt>
                <c:pt idx="6576">
                  <c:v>0</c:v>
                </c:pt>
                <c:pt idx="6577">
                  <c:v>0</c:v>
                </c:pt>
                <c:pt idx="6578">
                  <c:v>0</c:v>
                </c:pt>
                <c:pt idx="6579">
                  <c:v>0</c:v>
                </c:pt>
                <c:pt idx="6580">
                  <c:v>0</c:v>
                </c:pt>
                <c:pt idx="6581">
                  <c:v>0</c:v>
                </c:pt>
                <c:pt idx="6582">
                  <c:v>0</c:v>
                </c:pt>
                <c:pt idx="6583">
                  <c:v>0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0</c:v>
                </c:pt>
                <c:pt idx="6595">
                  <c:v>0</c:v>
                </c:pt>
                <c:pt idx="6596">
                  <c:v>0</c:v>
                </c:pt>
                <c:pt idx="6597">
                  <c:v>0</c:v>
                </c:pt>
                <c:pt idx="6598">
                  <c:v>0</c:v>
                </c:pt>
                <c:pt idx="6599">
                  <c:v>0</c:v>
                </c:pt>
                <c:pt idx="6600">
                  <c:v>0</c:v>
                </c:pt>
                <c:pt idx="6601">
                  <c:v>0</c:v>
                </c:pt>
                <c:pt idx="6602">
                  <c:v>0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0</c:v>
                </c:pt>
                <c:pt idx="6626">
                  <c:v>0</c:v>
                </c:pt>
                <c:pt idx="6627">
                  <c:v>0</c:v>
                </c:pt>
                <c:pt idx="6628">
                  <c:v>0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</c:v>
                </c:pt>
                <c:pt idx="6637">
                  <c:v>0</c:v>
                </c:pt>
                <c:pt idx="6638">
                  <c:v>0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0</c:v>
                </c:pt>
                <c:pt idx="6648">
                  <c:v>0</c:v>
                </c:pt>
                <c:pt idx="6649">
                  <c:v>0</c:v>
                </c:pt>
                <c:pt idx="6650">
                  <c:v>0</c:v>
                </c:pt>
                <c:pt idx="6651">
                  <c:v>0</c:v>
                </c:pt>
                <c:pt idx="6652">
                  <c:v>0</c:v>
                </c:pt>
                <c:pt idx="6653">
                  <c:v>0</c:v>
                </c:pt>
                <c:pt idx="6654">
                  <c:v>0</c:v>
                </c:pt>
                <c:pt idx="6655">
                  <c:v>0</c:v>
                </c:pt>
                <c:pt idx="6656">
                  <c:v>0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0</c:v>
                </c:pt>
                <c:pt idx="6661">
                  <c:v>0</c:v>
                </c:pt>
                <c:pt idx="6662">
                  <c:v>0</c:v>
                </c:pt>
                <c:pt idx="6663">
                  <c:v>0</c:v>
                </c:pt>
                <c:pt idx="6664">
                  <c:v>0</c:v>
                </c:pt>
                <c:pt idx="6665">
                  <c:v>0</c:v>
                </c:pt>
                <c:pt idx="6666">
                  <c:v>0</c:v>
                </c:pt>
                <c:pt idx="6667">
                  <c:v>0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0</c:v>
                </c:pt>
                <c:pt idx="6672">
                  <c:v>0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0</c:v>
                </c:pt>
                <c:pt idx="6682">
                  <c:v>0</c:v>
                </c:pt>
                <c:pt idx="6683">
                  <c:v>0</c:v>
                </c:pt>
                <c:pt idx="6684">
                  <c:v>0</c:v>
                </c:pt>
                <c:pt idx="6685">
                  <c:v>0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0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0</c:v>
                </c:pt>
                <c:pt idx="6694">
                  <c:v>0</c:v>
                </c:pt>
                <c:pt idx="6695">
                  <c:v>0</c:v>
                </c:pt>
                <c:pt idx="6696">
                  <c:v>0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0</c:v>
                </c:pt>
                <c:pt idx="6709">
                  <c:v>0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0</c:v>
                </c:pt>
                <c:pt idx="6757">
                  <c:v>0</c:v>
                </c:pt>
                <c:pt idx="6758">
                  <c:v>0</c:v>
                </c:pt>
                <c:pt idx="6759">
                  <c:v>0</c:v>
                </c:pt>
                <c:pt idx="6760">
                  <c:v>0</c:v>
                </c:pt>
                <c:pt idx="6761">
                  <c:v>0</c:v>
                </c:pt>
                <c:pt idx="6762">
                  <c:v>0.9</c:v>
                </c:pt>
                <c:pt idx="6763">
                  <c:v>1.9</c:v>
                </c:pt>
                <c:pt idx="6764">
                  <c:v>3.9</c:v>
                </c:pt>
                <c:pt idx="6765">
                  <c:v>5.5</c:v>
                </c:pt>
                <c:pt idx="6766">
                  <c:v>6</c:v>
                </c:pt>
                <c:pt idx="6767">
                  <c:v>6</c:v>
                </c:pt>
                <c:pt idx="6768">
                  <c:v>6.7</c:v>
                </c:pt>
                <c:pt idx="6769">
                  <c:v>7</c:v>
                </c:pt>
                <c:pt idx="6770">
                  <c:v>7</c:v>
                </c:pt>
                <c:pt idx="6771">
                  <c:v>6.4</c:v>
                </c:pt>
                <c:pt idx="6772">
                  <c:v>6</c:v>
                </c:pt>
                <c:pt idx="6773">
                  <c:v>6</c:v>
                </c:pt>
                <c:pt idx="6774">
                  <c:v>6.5</c:v>
                </c:pt>
                <c:pt idx="6775">
                  <c:v>7.5</c:v>
                </c:pt>
                <c:pt idx="6776">
                  <c:v>8.5</c:v>
                </c:pt>
                <c:pt idx="6777">
                  <c:v>9</c:v>
                </c:pt>
                <c:pt idx="6778">
                  <c:v>9.4</c:v>
                </c:pt>
                <c:pt idx="6779">
                  <c:v>10.4</c:v>
                </c:pt>
                <c:pt idx="6780">
                  <c:v>11.4</c:v>
                </c:pt>
                <c:pt idx="6781">
                  <c:v>12</c:v>
                </c:pt>
                <c:pt idx="6782">
                  <c:v>12.4</c:v>
                </c:pt>
                <c:pt idx="6783">
                  <c:v>13</c:v>
                </c:pt>
                <c:pt idx="6784">
                  <c:v>13</c:v>
                </c:pt>
                <c:pt idx="6785">
                  <c:v>13</c:v>
                </c:pt>
                <c:pt idx="6786">
                  <c:v>13</c:v>
                </c:pt>
                <c:pt idx="6787">
                  <c:v>13</c:v>
                </c:pt>
                <c:pt idx="6788">
                  <c:v>12.8</c:v>
                </c:pt>
                <c:pt idx="6789">
                  <c:v>12</c:v>
                </c:pt>
                <c:pt idx="6790">
                  <c:v>12</c:v>
                </c:pt>
                <c:pt idx="6791">
                  <c:v>12</c:v>
                </c:pt>
                <c:pt idx="6792">
                  <c:v>13</c:v>
                </c:pt>
                <c:pt idx="6793">
                  <c:v>13</c:v>
                </c:pt>
                <c:pt idx="6794">
                  <c:v>14</c:v>
                </c:pt>
                <c:pt idx="6795">
                  <c:v>14</c:v>
                </c:pt>
                <c:pt idx="6796">
                  <c:v>14.8</c:v>
                </c:pt>
                <c:pt idx="6797">
                  <c:v>15</c:v>
                </c:pt>
                <c:pt idx="6798">
                  <c:v>15</c:v>
                </c:pt>
                <c:pt idx="6799">
                  <c:v>14.2</c:v>
                </c:pt>
                <c:pt idx="6800">
                  <c:v>14</c:v>
                </c:pt>
                <c:pt idx="6801">
                  <c:v>13.3</c:v>
                </c:pt>
                <c:pt idx="6802">
                  <c:v>13.6</c:v>
                </c:pt>
                <c:pt idx="6803">
                  <c:v>14</c:v>
                </c:pt>
                <c:pt idx="6804">
                  <c:v>14</c:v>
                </c:pt>
                <c:pt idx="6805">
                  <c:v>14</c:v>
                </c:pt>
                <c:pt idx="6806">
                  <c:v>14</c:v>
                </c:pt>
                <c:pt idx="6807">
                  <c:v>14.4</c:v>
                </c:pt>
                <c:pt idx="6808">
                  <c:v>15</c:v>
                </c:pt>
                <c:pt idx="6809">
                  <c:v>14.6</c:v>
                </c:pt>
                <c:pt idx="6810">
                  <c:v>13.2</c:v>
                </c:pt>
                <c:pt idx="6811">
                  <c:v>11.2</c:v>
                </c:pt>
                <c:pt idx="6812">
                  <c:v>9</c:v>
                </c:pt>
                <c:pt idx="6813">
                  <c:v>6.4</c:v>
                </c:pt>
                <c:pt idx="6814">
                  <c:v>3.4</c:v>
                </c:pt>
                <c:pt idx="6815">
                  <c:v>0.8</c:v>
                </c:pt>
                <c:pt idx="6816">
                  <c:v>0</c:v>
                </c:pt>
                <c:pt idx="6817">
                  <c:v>0</c:v>
                </c:pt>
                <c:pt idx="6818">
                  <c:v>0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1.3</c:v>
                </c:pt>
                <c:pt idx="6833">
                  <c:v>3.3</c:v>
                </c:pt>
                <c:pt idx="6834">
                  <c:v>5.3</c:v>
                </c:pt>
                <c:pt idx="6835">
                  <c:v>7.3</c:v>
                </c:pt>
                <c:pt idx="6836">
                  <c:v>8</c:v>
                </c:pt>
                <c:pt idx="6837">
                  <c:v>8.4</c:v>
                </c:pt>
                <c:pt idx="6838">
                  <c:v>9</c:v>
                </c:pt>
                <c:pt idx="6839">
                  <c:v>9.4</c:v>
                </c:pt>
                <c:pt idx="6840">
                  <c:v>9.6</c:v>
                </c:pt>
                <c:pt idx="6841">
                  <c:v>8.6999999999999993</c:v>
                </c:pt>
                <c:pt idx="6842">
                  <c:v>7.4</c:v>
                </c:pt>
                <c:pt idx="6843">
                  <c:v>4.4000000000000004</c:v>
                </c:pt>
                <c:pt idx="6844">
                  <c:v>1.8</c:v>
                </c:pt>
                <c:pt idx="6845">
                  <c:v>0.8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0</c:v>
                </c:pt>
                <c:pt idx="6852">
                  <c:v>0</c:v>
                </c:pt>
                <c:pt idx="6853">
                  <c:v>0</c:v>
                </c:pt>
                <c:pt idx="6854">
                  <c:v>0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</c:v>
                </c:pt>
                <c:pt idx="6864">
                  <c:v>0</c:v>
                </c:pt>
                <c:pt idx="6865">
                  <c:v>0</c:v>
                </c:pt>
                <c:pt idx="6866">
                  <c:v>0</c:v>
                </c:pt>
                <c:pt idx="6867">
                  <c:v>0</c:v>
                </c:pt>
                <c:pt idx="6868">
                  <c:v>1.2</c:v>
                </c:pt>
                <c:pt idx="6869">
                  <c:v>3.8</c:v>
                </c:pt>
                <c:pt idx="6870">
                  <c:v>5.4</c:v>
                </c:pt>
                <c:pt idx="6871">
                  <c:v>5</c:v>
                </c:pt>
                <c:pt idx="6872">
                  <c:v>2.6</c:v>
                </c:pt>
                <c:pt idx="6873">
                  <c:v>0.8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0</c:v>
                </c:pt>
                <c:pt idx="6883">
                  <c:v>1.7</c:v>
                </c:pt>
                <c:pt idx="6884">
                  <c:v>6</c:v>
                </c:pt>
                <c:pt idx="6885">
                  <c:v>7</c:v>
                </c:pt>
                <c:pt idx="6886">
                  <c:v>5.4</c:v>
                </c:pt>
                <c:pt idx="6887">
                  <c:v>4.2</c:v>
                </c:pt>
                <c:pt idx="6888">
                  <c:v>2.4</c:v>
                </c:pt>
                <c:pt idx="6889">
                  <c:v>0.7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0.2</c:v>
                </c:pt>
                <c:pt idx="6904">
                  <c:v>1.2</c:v>
                </c:pt>
                <c:pt idx="6905">
                  <c:v>2.2999999999999998</c:v>
                </c:pt>
                <c:pt idx="6906">
                  <c:v>3.9</c:v>
                </c:pt>
                <c:pt idx="6907">
                  <c:v>7.7</c:v>
                </c:pt>
                <c:pt idx="6908">
                  <c:v>9.9</c:v>
                </c:pt>
                <c:pt idx="6909">
                  <c:v>10.9</c:v>
                </c:pt>
                <c:pt idx="6910">
                  <c:v>10.1</c:v>
                </c:pt>
                <c:pt idx="6911">
                  <c:v>6.9</c:v>
                </c:pt>
                <c:pt idx="6912">
                  <c:v>3.8</c:v>
                </c:pt>
                <c:pt idx="6913">
                  <c:v>1.5</c:v>
                </c:pt>
                <c:pt idx="6914">
                  <c:v>0.3</c:v>
                </c:pt>
                <c:pt idx="6915">
                  <c:v>0</c:v>
                </c:pt>
                <c:pt idx="6916">
                  <c:v>0</c:v>
                </c:pt>
                <c:pt idx="6917">
                  <c:v>0</c:v>
                </c:pt>
                <c:pt idx="6918">
                  <c:v>0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</c:v>
                </c:pt>
                <c:pt idx="6937">
                  <c:v>0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</c:v>
                </c:pt>
                <c:pt idx="6946">
                  <c:v>0</c:v>
                </c:pt>
                <c:pt idx="6947">
                  <c:v>0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0</c:v>
                </c:pt>
                <c:pt idx="6953">
                  <c:v>0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0.2</c:v>
                </c:pt>
                <c:pt idx="6961">
                  <c:v>1.2</c:v>
                </c:pt>
                <c:pt idx="6962">
                  <c:v>2.2000000000000002</c:v>
                </c:pt>
                <c:pt idx="6963">
                  <c:v>3.2</c:v>
                </c:pt>
                <c:pt idx="6964">
                  <c:v>4.4000000000000004</c:v>
                </c:pt>
                <c:pt idx="6965">
                  <c:v>6</c:v>
                </c:pt>
                <c:pt idx="6966">
                  <c:v>6</c:v>
                </c:pt>
                <c:pt idx="6967">
                  <c:v>7</c:v>
                </c:pt>
                <c:pt idx="6968">
                  <c:v>8</c:v>
                </c:pt>
                <c:pt idx="6969">
                  <c:v>9</c:v>
                </c:pt>
                <c:pt idx="6970">
                  <c:v>9</c:v>
                </c:pt>
                <c:pt idx="6971">
                  <c:v>8</c:v>
                </c:pt>
                <c:pt idx="6972">
                  <c:v>5.4</c:v>
                </c:pt>
                <c:pt idx="6973">
                  <c:v>2.5</c:v>
                </c:pt>
                <c:pt idx="6974">
                  <c:v>0.3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0.2</c:v>
                </c:pt>
                <c:pt idx="6991">
                  <c:v>1.2</c:v>
                </c:pt>
                <c:pt idx="6992">
                  <c:v>2.7</c:v>
                </c:pt>
                <c:pt idx="6993">
                  <c:v>5.5</c:v>
                </c:pt>
                <c:pt idx="6994">
                  <c:v>7.2</c:v>
                </c:pt>
                <c:pt idx="6995">
                  <c:v>8.1999999999999993</c:v>
                </c:pt>
                <c:pt idx="6996">
                  <c:v>9.1</c:v>
                </c:pt>
                <c:pt idx="6997">
                  <c:v>10.1</c:v>
                </c:pt>
                <c:pt idx="6998">
                  <c:v>10.9</c:v>
                </c:pt>
                <c:pt idx="6999">
                  <c:v>9.9</c:v>
                </c:pt>
                <c:pt idx="7000">
                  <c:v>7.8</c:v>
                </c:pt>
                <c:pt idx="7001">
                  <c:v>3.9</c:v>
                </c:pt>
                <c:pt idx="7002">
                  <c:v>1.3</c:v>
                </c:pt>
                <c:pt idx="7003">
                  <c:v>1</c:v>
                </c:pt>
                <c:pt idx="7004">
                  <c:v>1</c:v>
                </c:pt>
                <c:pt idx="7005">
                  <c:v>0.1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1.7</c:v>
                </c:pt>
                <c:pt idx="7014">
                  <c:v>4.8</c:v>
                </c:pt>
                <c:pt idx="7015">
                  <c:v>7</c:v>
                </c:pt>
                <c:pt idx="7016">
                  <c:v>6.1</c:v>
                </c:pt>
                <c:pt idx="7017">
                  <c:v>3.7</c:v>
                </c:pt>
                <c:pt idx="7018">
                  <c:v>1.1000000000000001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0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0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1.7</c:v>
                </c:pt>
                <c:pt idx="7035">
                  <c:v>4.5</c:v>
                </c:pt>
                <c:pt idx="7036">
                  <c:v>7.7</c:v>
                </c:pt>
                <c:pt idx="7037">
                  <c:v>10.199999999999999</c:v>
                </c:pt>
                <c:pt idx="7038">
                  <c:v>9.8000000000000007</c:v>
                </c:pt>
                <c:pt idx="7039">
                  <c:v>6.6</c:v>
                </c:pt>
                <c:pt idx="7040">
                  <c:v>3.2</c:v>
                </c:pt>
                <c:pt idx="7041">
                  <c:v>1.5</c:v>
                </c:pt>
                <c:pt idx="7042">
                  <c:v>0.6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0.3</c:v>
                </c:pt>
                <c:pt idx="7053">
                  <c:v>2</c:v>
                </c:pt>
                <c:pt idx="7054">
                  <c:v>3</c:v>
                </c:pt>
                <c:pt idx="7055">
                  <c:v>5</c:v>
                </c:pt>
                <c:pt idx="7056">
                  <c:v>4</c:v>
                </c:pt>
                <c:pt idx="7057">
                  <c:v>1.1000000000000001</c:v>
                </c:pt>
                <c:pt idx="7058">
                  <c:v>1</c:v>
                </c:pt>
                <c:pt idx="7059">
                  <c:v>0.2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0.6</c:v>
                </c:pt>
                <c:pt idx="7069">
                  <c:v>2.1</c:v>
                </c:pt>
                <c:pt idx="7070">
                  <c:v>3.9</c:v>
                </c:pt>
                <c:pt idx="7071">
                  <c:v>5.7</c:v>
                </c:pt>
                <c:pt idx="7072">
                  <c:v>7.4</c:v>
                </c:pt>
                <c:pt idx="7073">
                  <c:v>8.4</c:v>
                </c:pt>
                <c:pt idx="7074">
                  <c:v>9</c:v>
                </c:pt>
                <c:pt idx="7075">
                  <c:v>9</c:v>
                </c:pt>
                <c:pt idx="7076">
                  <c:v>9</c:v>
                </c:pt>
                <c:pt idx="7077">
                  <c:v>9</c:v>
                </c:pt>
                <c:pt idx="7078">
                  <c:v>9</c:v>
                </c:pt>
                <c:pt idx="7079">
                  <c:v>8.6</c:v>
                </c:pt>
                <c:pt idx="7080">
                  <c:v>6.6</c:v>
                </c:pt>
                <c:pt idx="7081">
                  <c:v>4.5</c:v>
                </c:pt>
                <c:pt idx="7082">
                  <c:v>2.1</c:v>
                </c:pt>
                <c:pt idx="7083">
                  <c:v>1</c:v>
                </c:pt>
                <c:pt idx="7084">
                  <c:v>1</c:v>
                </c:pt>
                <c:pt idx="7085">
                  <c:v>2.9</c:v>
                </c:pt>
                <c:pt idx="7086">
                  <c:v>5.9</c:v>
                </c:pt>
                <c:pt idx="7087">
                  <c:v>7.6</c:v>
                </c:pt>
                <c:pt idx="7088">
                  <c:v>9.5</c:v>
                </c:pt>
                <c:pt idx="7089">
                  <c:v>10</c:v>
                </c:pt>
                <c:pt idx="7090">
                  <c:v>10</c:v>
                </c:pt>
                <c:pt idx="7091">
                  <c:v>10</c:v>
                </c:pt>
                <c:pt idx="7092">
                  <c:v>10</c:v>
                </c:pt>
                <c:pt idx="7093">
                  <c:v>9.4</c:v>
                </c:pt>
                <c:pt idx="7094">
                  <c:v>9</c:v>
                </c:pt>
                <c:pt idx="7095">
                  <c:v>8.5</c:v>
                </c:pt>
                <c:pt idx="7096">
                  <c:v>6.9</c:v>
                </c:pt>
                <c:pt idx="7097">
                  <c:v>4.4000000000000004</c:v>
                </c:pt>
                <c:pt idx="7098">
                  <c:v>2.1</c:v>
                </c:pt>
                <c:pt idx="7099">
                  <c:v>0.7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2.8</c:v>
                </c:pt>
                <c:pt idx="7113">
                  <c:v>4.8</c:v>
                </c:pt>
                <c:pt idx="7114">
                  <c:v>5</c:v>
                </c:pt>
                <c:pt idx="7115">
                  <c:v>5</c:v>
                </c:pt>
                <c:pt idx="7116">
                  <c:v>5.9</c:v>
                </c:pt>
                <c:pt idx="7117">
                  <c:v>4.5</c:v>
                </c:pt>
                <c:pt idx="7118">
                  <c:v>2.6</c:v>
                </c:pt>
                <c:pt idx="7119">
                  <c:v>1.3</c:v>
                </c:pt>
                <c:pt idx="7120">
                  <c:v>0.3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0.8</c:v>
                </c:pt>
                <c:pt idx="7135">
                  <c:v>3.2</c:v>
                </c:pt>
                <c:pt idx="7136">
                  <c:v>5.2</c:v>
                </c:pt>
                <c:pt idx="7137">
                  <c:v>7.2</c:v>
                </c:pt>
                <c:pt idx="7138">
                  <c:v>9</c:v>
                </c:pt>
                <c:pt idx="7139">
                  <c:v>9</c:v>
                </c:pt>
                <c:pt idx="7140">
                  <c:v>9.1</c:v>
                </c:pt>
                <c:pt idx="7141">
                  <c:v>9.9</c:v>
                </c:pt>
                <c:pt idx="7142">
                  <c:v>10</c:v>
                </c:pt>
                <c:pt idx="7143">
                  <c:v>10</c:v>
                </c:pt>
                <c:pt idx="7144">
                  <c:v>10.9</c:v>
                </c:pt>
                <c:pt idx="7145">
                  <c:v>11</c:v>
                </c:pt>
                <c:pt idx="7146">
                  <c:v>11.9</c:v>
                </c:pt>
                <c:pt idx="7147">
                  <c:v>12.8</c:v>
                </c:pt>
                <c:pt idx="7148">
                  <c:v>13</c:v>
                </c:pt>
                <c:pt idx="7149">
                  <c:v>11.5</c:v>
                </c:pt>
                <c:pt idx="7150">
                  <c:v>8.8000000000000007</c:v>
                </c:pt>
                <c:pt idx="7151">
                  <c:v>5.8</c:v>
                </c:pt>
                <c:pt idx="7152">
                  <c:v>3.8</c:v>
                </c:pt>
                <c:pt idx="7153">
                  <c:v>1.9</c:v>
                </c:pt>
                <c:pt idx="7154">
                  <c:v>0.5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0.1</c:v>
                </c:pt>
                <c:pt idx="7169">
                  <c:v>1.2</c:v>
                </c:pt>
                <c:pt idx="7170">
                  <c:v>2.9</c:v>
                </c:pt>
                <c:pt idx="7171">
                  <c:v>4.9000000000000004</c:v>
                </c:pt>
                <c:pt idx="7172">
                  <c:v>3.1</c:v>
                </c:pt>
                <c:pt idx="7173">
                  <c:v>1.1000000000000001</c:v>
                </c:pt>
                <c:pt idx="7174">
                  <c:v>0.1</c:v>
                </c:pt>
                <c:pt idx="7175">
                  <c:v>0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0.5</c:v>
                </c:pt>
                <c:pt idx="7185">
                  <c:v>0.5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</c:v>
                </c:pt>
                <c:pt idx="7192">
                  <c:v>0</c:v>
                </c:pt>
                <c:pt idx="7193">
                  <c:v>0</c:v>
                </c:pt>
                <c:pt idx="7194">
                  <c:v>0.1</c:v>
                </c:pt>
                <c:pt idx="7195">
                  <c:v>1.1000000000000001</c:v>
                </c:pt>
                <c:pt idx="7196">
                  <c:v>2.2999999999999998</c:v>
                </c:pt>
                <c:pt idx="7197">
                  <c:v>4.0999999999999996</c:v>
                </c:pt>
                <c:pt idx="7198">
                  <c:v>5.3</c:v>
                </c:pt>
                <c:pt idx="7199">
                  <c:v>7.1</c:v>
                </c:pt>
                <c:pt idx="7200">
                  <c:v>7.9</c:v>
                </c:pt>
                <c:pt idx="7201">
                  <c:v>8.9</c:v>
                </c:pt>
                <c:pt idx="7202">
                  <c:v>9.9</c:v>
                </c:pt>
                <c:pt idx="7203">
                  <c:v>10</c:v>
                </c:pt>
                <c:pt idx="7204">
                  <c:v>9.1</c:v>
                </c:pt>
                <c:pt idx="7205">
                  <c:v>7.1</c:v>
                </c:pt>
                <c:pt idx="7206">
                  <c:v>4.7</c:v>
                </c:pt>
                <c:pt idx="7207">
                  <c:v>1.8</c:v>
                </c:pt>
                <c:pt idx="7208">
                  <c:v>1</c:v>
                </c:pt>
                <c:pt idx="7209">
                  <c:v>1</c:v>
                </c:pt>
                <c:pt idx="7210">
                  <c:v>3.9</c:v>
                </c:pt>
                <c:pt idx="7211">
                  <c:v>7.4</c:v>
                </c:pt>
                <c:pt idx="7212">
                  <c:v>10.5</c:v>
                </c:pt>
                <c:pt idx="7213">
                  <c:v>12</c:v>
                </c:pt>
                <c:pt idx="7214">
                  <c:v>11.5</c:v>
                </c:pt>
                <c:pt idx="7215">
                  <c:v>10.5</c:v>
                </c:pt>
                <c:pt idx="7216">
                  <c:v>10</c:v>
                </c:pt>
                <c:pt idx="7217">
                  <c:v>10</c:v>
                </c:pt>
                <c:pt idx="7218">
                  <c:v>10</c:v>
                </c:pt>
                <c:pt idx="7219">
                  <c:v>10</c:v>
                </c:pt>
                <c:pt idx="7220">
                  <c:v>10</c:v>
                </c:pt>
                <c:pt idx="7221">
                  <c:v>10</c:v>
                </c:pt>
                <c:pt idx="7222">
                  <c:v>10</c:v>
                </c:pt>
                <c:pt idx="7223">
                  <c:v>9.9</c:v>
                </c:pt>
                <c:pt idx="7224">
                  <c:v>8.8000000000000007</c:v>
                </c:pt>
                <c:pt idx="7225">
                  <c:v>6.8</c:v>
                </c:pt>
                <c:pt idx="7226">
                  <c:v>4.8</c:v>
                </c:pt>
                <c:pt idx="7227">
                  <c:v>2.9</c:v>
                </c:pt>
                <c:pt idx="7228">
                  <c:v>1.9</c:v>
                </c:pt>
                <c:pt idx="7229">
                  <c:v>1.1000000000000001</c:v>
                </c:pt>
                <c:pt idx="7230">
                  <c:v>0.1</c:v>
                </c:pt>
                <c:pt idx="7231">
                  <c:v>0</c:v>
                </c:pt>
                <c:pt idx="7232">
                  <c:v>0</c:v>
                </c:pt>
                <c:pt idx="7233">
                  <c:v>0.9</c:v>
                </c:pt>
                <c:pt idx="7234">
                  <c:v>1.8</c:v>
                </c:pt>
                <c:pt idx="7235">
                  <c:v>2.7</c:v>
                </c:pt>
                <c:pt idx="7236">
                  <c:v>3</c:v>
                </c:pt>
                <c:pt idx="7237">
                  <c:v>3</c:v>
                </c:pt>
                <c:pt idx="7238">
                  <c:v>3</c:v>
                </c:pt>
                <c:pt idx="7239">
                  <c:v>3.6</c:v>
                </c:pt>
                <c:pt idx="7240">
                  <c:v>3.5</c:v>
                </c:pt>
                <c:pt idx="7241">
                  <c:v>2.5</c:v>
                </c:pt>
                <c:pt idx="7242">
                  <c:v>1.5</c:v>
                </c:pt>
                <c:pt idx="7243">
                  <c:v>0.5</c:v>
                </c:pt>
                <c:pt idx="7244">
                  <c:v>0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0.6</c:v>
                </c:pt>
                <c:pt idx="7264">
                  <c:v>1</c:v>
                </c:pt>
                <c:pt idx="7265">
                  <c:v>0.4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</c:v>
                </c:pt>
                <c:pt idx="7272">
                  <c:v>0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0</c:v>
                </c:pt>
                <c:pt idx="7279">
                  <c:v>0</c:v>
                </c:pt>
                <c:pt idx="7280">
                  <c:v>0</c:v>
                </c:pt>
                <c:pt idx="7281">
                  <c:v>0</c:v>
                </c:pt>
                <c:pt idx="7282">
                  <c:v>0</c:v>
                </c:pt>
                <c:pt idx="7283">
                  <c:v>0</c:v>
                </c:pt>
                <c:pt idx="7284">
                  <c:v>0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0.4</c:v>
                </c:pt>
                <c:pt idx="7304">
                  <c:v>1.7</c:v>
                </c:pt>
                <c:pt idx="7305">
                  <c:v>4.7</c:v>
                </c:pt>
                <c:pt idx="7306">
                  <c:v>7.5</c:v>
                </c:pt>
                <c:pt idx="7307">
                  <c:v>9.1999999999999993</c:v>
                </c:pt>
                <c:pt idx="7308">
                  <c:v>10.5</c:v>
                </c:pt>
                <c:pt idx="7309">
                  <c:v>12.2</c:v>
                </c:pt>
                <c:pt idx="7310">
                  <c:v>13</c:v>
                </c:pt>
                <c:pt idx="7311">
                  <c:v>13</c:v>
                </c:pt>
                <c:pt idx="7312">
                  <c:v>11.9</c:v>
                </c:pt>
                <c:pt idx="7313">
                  <c:v>10</c:v>
                </c:pt>
                <c:pt idx="7314">
                  <c:v>8.9</c:v>
                </c:pt>
                <c:pt idx="7315">
                  <c:v>6</c:v>
                </c:pt>
                <c:pt idx="7316">
                  <c:v>5.0999999999999996</c:v>
                </c:pt>
                <c:pt idx="7317">
                  <c:v>2.5</c:v>
                </c:pt>
                <c:pt idx="7318">
                  <c:v>1.2</c:v>
                </c:pt>
                <c:pt idx="7319">
                  <c:v>0.2</c:v>
                </c:pt>
                <c:pt idx="7320">
                  <c:v>0</c:v>
                </c:pt>
                <c:pt idx="7321">
                  <c:v>0</c:v>
                </c:pt>
                <c:pt idx="7322">
                  <c:v>0</c:v>
                </c:pt>
                <c:pt idx="7323">
                  <c:v>0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0.4</c:v>
                </c:pt>
                <c:pt idx="7330">
                  <c:v>2.2999999999999998</c:v>
                </c:pt>
                <c:pt idx="7331">
                  <c:v>4.4000000000000004</c:v>
                </c:pt>
                <c:pt idx="7332">
                  <c:v>5</c:v>
                </c:pt>
                <c:pt idx="7333">
                  <c:v>5</c:v>
                </c:pt>
                <c:pt idx="7334">
                  <c:v>5</c:v>
                </c:pt>
                <c:pt idx="7335">
                  <c:v>5</c:v>
                </c:pt>
                <c:pt idx="7336">
                  <c:v>4.8</c:v>
                </c:pt>
                <c:pt idx="7337">
                  <c:v>3.8</c:v>
                </c:pt>
                <c:pt idx="7338">
                  <c:v>2.6</c:v>
                </c:pt>
                <c:pt idx="7339">
                  <c:v>1</c:v>
                </c:pt>
                <c:pt idx="7340">
                  <c:v>0</c:v>
                </c:pt>
                <c:pt idx="7341">
                  <c:v>1</c:v>
                </c:pt>
                <c:pt idx="7342">
                  <c:v>2</c:v>
                </c:pt>
                <c:pt idx="7343">
                  <c:v>3</c:v>
                </c:pt>
                <c:pt idx="7344">
                  <c:v>4</c:v>
                </c:pt>
                <c:pt idx="7345">
                  <c:v>4.9000000000000004</c:v>
                </c:pt>
                <c:pt idx="7346">
                  <c:v>5</c:v>
                </c:pt>
                <c:pt idx="7347">
                  <c:v>5</c:v>
                </c:pt>
                <c:pt idx="7348">
                  <c:v>5</c:v>
                </c:pt>
                <c:pt idx="7349">
                  <c:v>5.8</c:v>
                </c:pt>
                <c:pt idx="7350">
                  <c:v>6</c:v>
                </c:pt>
                <c:pt idx="7351">
                  <c:v>7.4</c:v>
                </c:pt>
                <c:pt idx="7352">
                  <c:v>8.6</c:v>
                </c:pt>
                <c:pt idx="7353">
                  <c:v>9</c:v>
                </c:pt>
                <c:pt idx="7354">
                  <c:v>7.7</c:v>
                </c:pt>
                <c:pt idx="7355">
                  <c:v>5.0999999999999996</c:v>
                </c:pt>
                <c:pt idx="7356">
                  <c:v>2.4</c:v>
                </c:pt>
                <c:pt idx="7357">
                  <c:v>1</c:v>
                </c:pt>
                <c:pt idx="7358">
                  <c:v>1</c:v>
                </c:pt>
                <c:pt idx="7359">
                  <c:v>1</c:v>
                </c:pt>
                <c:pt idx="7360">
                  <c:v>0.6</c:v>
                </c:pt>
                <c:pt idx="7361">
                  <c:v>0</c:v>
                </c:pt>
                <c:pt idx="7362">
                  <c:v>0</c:v>
                </c:pt>
                <c:pt idx="7363">
                  <c:v>0</c:v>
                </c:pt>
                <c:pt idx="7364">
                  <c:v>0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0.1</c:v>
                </c:pt>
                <c:pt idx="7369">
                  <c:v>3</c:v>
                </c:pt>
                <c:pt idx="7370">
                  <c:v>5</c:v>
                </c:pt>
                <c:pt idx="7371">
                  <c:v>7</c:v>
                </c:pt>
                <c:pt idx="7372">
                  <c:v>7</c:v>
                </c:pt>
                <c:pt idx="7373">
                  <c:v>5</c:v>
                </c:pt>
                <c:pt idx="7374">
                  <c:v>2.4</c:v>
                </c:pt>
                <c:pt idx="7375">
                  <c:v>0.3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0.5</c:v>
                </c:pt>
                <c:pt idx="7386">
                  <c:v>2.2999999999999998</c:v>
                </c:pt>
                <c:pt idx="7387">
                  <c:v>4.4000000000000004</c:v>
                </c:pt>
                <c:pt idx="7388">
                  <c:v>5.4</c:v>
                </c:pt>
                <c:pt idx="7389">
                  <c:v>7.3</c:v>
                </c:pt>
                <c:pt idx="7390">
                  <c:v>9.4</c:v>
                </c:pt>
                <c:pt idx="7391">
                  <c:v>10</c:v>
                </c:pt>
                <c:pt idx="7392">
                  <c:v>10.199999999999999</c:v>
                </c:pt>
                <c:pt idx="7393">
                  <c:v>11.2</c:v>
                </c:pt>
                <c:pt idx="7394">
                  <c:v>12</c:v>
                </c:pt>
                <c:pt idx="7395">
                  <c:v>12</c:v>
                </c:pt>
                <c:pt idx="7396">
                  <c:v>12.2</c:v>
                </c:pt>
                <c:pt idx="7397">
                  <c:v>13</c:v>
                </c:pt>
                <c:pt idx="7398">
                  <c:v>14</c:v>
                </c:pt>
                <c:pt idx="7399">
                  <c:v>13</c:v>
                </c:pt>
                <c:pt idx="7400">
                  <c:v>10</c:v>
                </c:pt>
                <c:pt idx="7401">
                  <c:v>8</c:v>
                </c:pt>
                <c:pt idx="7402">
                  <c:v>4.7</c:v>
                </c:pt>
                <c:pt idx="7403">
                  <c:v>1.6</c:v>
                </c:pt>
                <c:pt idx="7404">
                  <c:v>0.2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0.4</c:v>
                </c:pt>
                <c:pt idx="7417">
                  <c:v>1.4</c:v>
                </c:pt>
                <c:pt idx="7418">
                  <c:v>2.4</c:v>
                </c:pt>
                <c:pt idx="7419">
                  <c:v>3.8</c:v>
                </c:pt>
                <c:pt idx="7420">
                  <c:v>5.7</c:v>
                </c:pt>
                <c:pt idx="7421">
                  <c:v>7.4</c:v>
                </c:pt>
                <c:pt idx="7422">
                  <c:v>9.4</c:v>
                </c:pt>
                <c:pt idx="7423">
                  <c:v>11</c:v>
                </c:pt>
                <c:pt idx="7424">
                  <c:v>10.4</c:v>
                </c:pt>
                <c:pt idx="7425">
                  <c:v>7.5</c:v>
                </c:pt>
                <c:pt idx="7426">
                  <c:v>5.0999999999999996</c:v>
                </c:pt>
                <c:pt idx="7427">
                  <c:v>1.1000000000000001</c:v>
                </c:pt>
                <c:pt idx="7428">
                  <c:v>0</c:v>
                </c:pt>
                <c:pt idx="7429">
                  <c:v>0</c:v>
                </c:pt>
                <c:pt idx="7430">
                  <c:v>0</c:v>
                </c:pt>
                <c:pt idx="7431">
                  <c:v>0</c:v>
                </c:pt>
                <c:pt idx="7432">
                  <c:v>0</c:v>
                </c:pt>
                <c:pt idx="7433">
                  <c:v>0</c:v>
                </c:pt>
                <c:pt idx="7434">
                  <c:v>0</c:v>
                </c:pt>
                <c:pt idx="7435">
                  <c:v>0</c:v>
                </c:pt>
                <c:pt idx="7436">
                  <c:v>0</c:v>
                </c:pt>
                <c:pt idx="7437">
                  <c:v>0.8</c:v>
                </c:pt>
                <c:pt idx="7438">
                  <c:v>2.9</c:v>
                </c:pt>
                <c:pt idx="7439">
                  <c:v>6.3</c:v>
                </c:pt>
                <c:pt idx="7440">
                  <c:v>9.1</c:v>
                </c:pt>
                <c:pt idx="7441">
                  <c:v>10.6</c:v>
                </c:pt>
                <c:pt idx="7442">
                  <c:v>11</c:v>
                </c:pt>
                <c:pt idx="7443">
                  <c:v>11.6</c:v>
                </c:pt>
                <c:pt idx="7444">
                  <c:v>12</c:v>
                </c:pt>
                <c:pt idx="7445">
                  <c:v>11.6</c:v>
                </c:pt>
                <c:pt idx="7446">
                  <c:v>11</c:v>
                </c:pt>
                <c:pt idx="7447">
                  <c:v>11</c:v>
                </c:pt>
                <c:pt idx="7448">
                  <c:v>10.6</c:v>
                </c:pt>
                <c:pt idx="7449">
                  <c:v>10.4</c:v>
                </c:pt>
                <c:pt idx="7450">
                  <c:v>10.7</c:v>
                </c:pt>
                <c:pt idx="7451">
                  <c:v>9.8000000000000007</c:v>
                </c:pt>
                <c:pt idx="7452">
                  <c:v>8.6</c:v>
                </c:pt>
                <c:pt idx="7453">
                  <c:v>6.6</c:v>
                </c:pt>
                <c:pt idx="7454">
                  <c:v>4.5999999999999996</c:v>
                </c:pt>
                <c:pt idx="7455">
                  <c:v>2.7</c:v>
                </c:pt>
                <c:pt idx="7456">
                  <c:v>1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1.2</c:v>
                </c:pt>
                <c:pt idx="7469">
                  <c:v>4.4000000000000004</c:v>
                </c:pt>
                <c:pt idx="7470">
                  <c:v>8.4</c:v>
                </c:pt>
                <c:pt idx="7471">
                  <c:v>11.2</c:v>
                </c:pt>
                <c:pt idx="7472">
                  <c:v>12</c:v>
                </c:pt>
                <c:pt idx="7473">
                  <c:v>11.5</c:v>
                </c:pt>
                <c:pt idx="7474">
                  <c:v>10.1</c:v>
                </c:pt>
                <c:pt idx="7475">
                  <c:v>7.7</c:v>
                </c:pt>
                <c:pt idx="7476">
                  <c:v>4.3</c:v>
                </c:pt>
                <c:pt idx="7477">
                  <c:v>1.6</c:v>
                </c:pt>
                <c:pt idx="7478">
                  <c:v>0.7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</c:v>
                </c:pt>
                <c:pt idx="7483">
                  <c:v>0</c:v>
                </c:pt>
                <c:pt idx="7484">
                  <c:v>0</c:v>
                </c:pt>
                <c:pt idx="7485">
                  <c:v>0</c:v>
                </c:pt>
                <c:pt idx="7486">
                  <c:v>0</c:v>
                </c:pt>
                <c:pt idx="7487">
                  <c:v>0</c:v>
                </c:pt>
                <c:pt idx="7488">
                  <c:v>0</c:v>
                </c:pt>
                <c:pt idx="7489">
                  <c:v>0</c:v>
                </c:pt>
                <c:pt idx="7490">
                  <c:v>0.8</c:v>
                </c:pt>
                <c:pt idx="7491">
                  <c:v>1.8</c:v>
                </c:pt>
                <c:pt idx="7492">
                  <c:v>2.8</c:v>
                </c:pt>
                <c:pt idx="7493">
                  <c:v>3</c:v>
                </c:pt>
                <c:pt idx="7494">
                  <c:v>4.5999999999999996</c:v>
                </c:pt>
                <c:pt idx="7495">
                  <c:v>6.6</c:v>
                </c:pt>
                <c:pt idx="7496">
                  <c:v>8.3000000000000007</c:v>
                </c:pt>
                <c:pt idx="7497">
                  <c:v>9.6</c:v>
                </c:pt>
                <c:pt idx="7498">
                  <c:v>8.8000000000000007</c:v>
                </c:pt>
                <c:pt idx="7499">
                  <c:v>6.2</c:v>
                </c:pt>
                <c:pt idx="7500">
                  <c:v>3.2</c:v>
                </c:pt>
                <c:pt idx="7501">
                  <c:v>1</c:v>
                </c:pt>
                <c:pt idx="7502">
                  <c:v>0</c:v>
                </c:pt>
                <c:pt idx="7503">
                  <c:v>0</c:v>
                </c:pt>
                <c:pt idx="7504">
                  <c:v>0</c:v>
                </c:pt>
                <c:pt idx="7505">
                  <c:v>0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0.2</c:v>
                </c:pt>
                <c:pt idx="7511">
                  <c:v>1.4</c:v>
                </c:pt>
                <c:pt idx="7512">
                  <c:v>3.2</c:v>
                </c:pt>
                <c:pt idx="7513">
                  <c:v>4.2</c:v>
                </c:pt>
                <c:pt idx="7514">
                  <c:v>5.0999999999999996</c:v>
                </c:pt>
                <c:pt idx="7515">
                  <c:v>7</c:v>
                </c:pt>
                <c:pt idx="7516">
                  <c:v>8</c:v>
                </c:pt>
                <c:pt idx="7517">
                  <c:v>8</c:v>
                </c:pt>
                <c:pt idx="7518">
                  <c:v>6.9</c:v>
                </c:pt>
                <c:pt idx="7519">
                  <c:v>4.9000000000000004</c:v>
                </c:pt>
                <c:pt idx="7520">
                  <c:v>2.4</c:v>
                </c:pt>
                <c:pt idx="7521">
                  <c:v>0.3</c:v>
                </c:pt>
                <c:pt idx="7522">
                  <c:v>0.8</c:v>
                </c:pt>
                <c:pt idx="7523">
                  <c:v>0.2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0</c:v>
                </c:pt>
                <c:pt idx="7532">
                  <c:v>0</c:v>
                </c:pt>
                <c:pt idx="7533">
                  <c:v>0.4</c:v>
                </c:pt>
                <c:pt idx="7534">
                  <c:v>1.4</c:v>
                </c:pt>
                <c:pt idx="7535">
                  <c:v>2.4</c:v>
                </c:pt>
                <c:pt idx="7536">
                  <c:v>3.3</c:v>
                </c:pt>
                <c:pt idx="7537">
                  <c:v>4</c:v>
                </c:pt>
                <c:pt idx="7538">
                  <c:v>4</c:v>
                </c:pt>
                <c:pt idx="7539">
                  <c:v>4.2</c:v>
                </c:pt>
                <c:pt idx="7540">
                  <c:v>5.2</c:v>
                </c:pt>
                <c:pt idx="7541">
                  <c:v>6</c:v>
                </c:pt>
                <c:pt idx="7542">
                  <c:v>5.6</c:v>
                </c:pt>
                <c:pt idx="7543">
                  <c:v>4</c:v>
                </c:pt>
                <c:pt idx="7544">
                  <c:v>1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0.7</c:v>
                </c:pt>
                <c:pt idx="7556">
                  <c:v>2.9</c:v>
                </c:pt>
                <c:pt idx="7557">
                  <c:v>4.5999999999999996</c:v>
                </c:pt>
                <c:pt idx="7558">
                  <c:v>5.6</c:v>
                </c:pt>
                <c:pt idx="7559">
                  <c:v>4.8</c:v>
                </c:pt>
                <c:pt idx="7560">
                  <c:v>2.5</c:v>
                </c:pt>
                <c:pt idx="7561">
                  <c:v>0.6</c:v>
                </c:pt>
                <c:pt idx="7562">
                  <c:v>0</c:v>
                </c:pt>
                <c:pt idx="7563">
                  <c:v>0</c:v>
                </c:pt>
                <c:pt idx="7564">
                  <c:v>0</c:v>
                </c:pt>
                <c:pt idx="7565">
                  <c:v>0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1</c:v>
                </c:pt>
                <c:pt idx="7575">
                  <c:v>4</c:v>
                </c:pt>
                <c:pt idx="7576">
                  <c:v>6</c:v>
                </c:pt>
                <c:pt idx="7577">
                  <c:v>4</c:v>
                </c:pt>
                <c:pt idx="7578">
                  <c:v>2</c:v>
                </c:pt>
                <c:pt idx="7579">
                  <c:v>1.1000000000000001</c:v>
                </c:pt>
                <c:pt idx="7580">
                  <c:v>0.2</c:v>
                </c:pt>
                <c:pt idx="7581">
                  <c:v>0</c:v>
                </c:pt>
                <c:pt idx="7582">
                  <c:v>0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0.6</c:v>
                </c:pt>
                <c:pt idx="7590">
                  <c:v>3.1</c:v>
                </c:pt>
                <c:pt idx="7591">
                  <c:v>5.8</c:v>
                </c:pt>
                <c:pt idx="7592">
                  <c:v>7</c:v>
                </c:pt>
                <c:pt idx="7593">
                  <c:v>6.2</c:v>
                </c:pt>
                <c:pt idx="7594">
                  <c:v>4.2</c:v>
                </c:pt>
                <c:pt idx="7595">
                  <c:v>2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1.7</c:v>
                </c:pt>
                <c:pt idx="7609">
                  <c:v>5.3</c:v>
                </c:pt>
                <c:pt idx="7610">
                  <c:v>8.5</c:v>
                </c:pt>
                <c:pt idx="7611">
                  <c:v>7.3</c:v>
                </c:pt>
                <c:pt idx="7612">
                  <c:v>4.5</c:v>
                </c:pt>
                <c:pt idx="7613">
                  <c:v>1.5</c:v>
                </c:pt>
                <c:pt idx="7614">
                  <c:v>0.3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1.3</c:v>
                </c:pt>
                <c:pt idx="7625">
                  <c:v>4.3</c:v>
                </c:pt>
                <c:pt idx="7626">
                  <c:v>6.8</c:v>
                </c:pt>
                <c:pt idx="7627">
                  <c:v>8</c:v>
                </c:pt>
                <c:pt idx="7628">
                  <c:v>8</c:v>
                </c:pt>
                <c:pt idx="7629">
                  <c:v>7.5</c:v>
                </c:pt>
                <c:pt idx="7630">
                  <c:v>5.2</c:v>
                </c:pt>
                <c:pt idx="7631">
                  <c:v>2.5</c:v>
                </c:pt>
                <c:pt idx="7632">
                  <c:v>0.8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0.8</c:v>
                </c:pt>
                <c:pt idx="7644">
                  <c:v>3.1</c:v>
                </c:pt>
                <c:pt idx="7645">
                  <c:v>4.5999999999999996</c:v>
                </c:pt>
                <c:pt idx="7646">
                  <c:v>3.1</c:v>
                </c:pt>
                <c:pt idx="7647">
                  <c:v>1.4</c:v>
                </c:pt>
                <c:pt idx="7648">
                  <c:v>0.4</c:v>
                </c:pt>
                <c:pt idx="7649">
                  <c:v>0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1</c:v>
                </c:pt>
                <c:pt idx="7663">
                  <c:v>3</c:v>
                </c:pt>
                <c:pt idx="7664">
                  <c:v>5</c:v>
                </c:pt>
                <c:pt idx="7665">
                  <c:v>7</c:v>
                </c:pt>
                <c:pt idx="7666">
                  <c:v>8</c:v>
                </c:pt>
                <c:pt idx="7667">
                  <c:v>8</c:v>
                </c:pt>
                <c:pt idx="7668">
                  <c:v>5.6</c:v>
                </c:pt>
                <c:pt idx="7669">
                  <c:v>3.4</c:v>
                </c:pt>
                <c:pt idx="7670">
                  <c:v>1.4</c:v>
                </c:pt>
                <c:pt idx="7671">
                  <c:v>1</c:v>
                </c:pt>
                <c:pt idx="7672">
                  <c:v>0.2</c:v>
                </c:pt>
                <c:pt idx="7673">
                  <c:v>0</c:v>
                </c:pt>
                <c:pt idx="7674">
                  <c:v>0</c:v>
                </c:pt>
                <c:pt idx="7675">
                  <c:v>0</c:v>
                </c:pt>
                <c:pt idx="7676">
                  <c:v>0</c:v>
                </c:pt>
                <c:pt idx="7677">
                  <c:v>0</c:v>
                </c:pt>
                <c:pt idx="7678">
                  <c:v>0</c:v>
                </c:pt>
                <c:pt idx="7679">
                  <c:v>0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0.4</c:v>
                </c:pt>
                <c:pt idx="7684">
                  <c:v>1.3</c:v>
                </c:pt>
                <c:pt idx="7685">
                  <c:v>2.4</c:v>
                </c:pt>
                <c:pt idx="7686">
                  <c:v>4.2</c:v>
                </c:pt>
                <c:pt idx="7687">
                  <c:v>5.2</c:v>
                </c:pt>
                <c:pt idx="7688">
                  <c:v>5.8</c:v>
                </c:pt>
                <c:pt idx="7689">
                  <c:v>4.5999999999999996</c:v>
                </c:pt>
                <c:pt idx="7690">
                  <c:v>2.8</c:v>
                </c:pt>
                <c:pt idx="7691">
                  <c:v>2</c:v>
                </c:pt>
                <c:pt idx="7692">
                  <c:v>3</c:v>
                </c:pt>
                <c:pt idx="7693">
                  <c:v>4</c:v>
                </c:pt>
                <c:pt idx="7694">
                  <c:v>6</c:v>
                </c:pt>
                <c:pt idx="7695">
                  <c:v>9</c:v>
                </c:pt>
                <c:pt idx="7696">
                  <c:v>11</c:v>
                </c:pt>
                <c:pt idx="7697">
                  <c:v>11.9</c:v>
                </c:pt>
                <c:pt idx="7698">
                  <c:v>12.8</c:v>
                </c:pt>
                <c:pt idx="7699">
                  <c:v>13</c:v>
                </c:pt>
                <c:pt idx="7700">
                  <c:v>13</c:v>
                </c:pt>
                <c:pt idx="7701">
                  <c:v>12.2</c:v>
                </c:pt>
                <c:pt idx="7702">
                  <c:v>12</c:v>
                </c:pt>
                <c:pt idx="7703">
                  <c:v>9.9</c:v>
                </c:pt>
                <c:pt idx="7704">
                  <c:v>5.8</c:v>
                </c:pt>
                <c:pt idx="7705">
                  <c:v>2.1</c:v>
                </c:pt>
                <c:pt idx="7706">
                  <c:v>0.4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0.4</c:v>
                </c:pt>
                <c:pt idx="7713">
                  <c:v>1.4</c:v>
                </c:pt>
                <c:pt idx="7714">
                  <c:v>2</c:v>
                </c:pt>
                <c:pt idx="7715">
                  <c:v>1.8</c:v>
                </c:pt>
                <c:pt idx="7716">
                  <c:v>0.8</c:v>
                </c:pt>
                <c:pt idx="7717">
                  <c:v>0</c:v>
                </c:pt>
                <c:pt idx="7718">
                  <c:v>0.2</c:v>
                </c:pt>
                <c:pt idx="7719">
                  <c:v>1.6</c:v>
                </c:pt>
                <c:pt idx="7720">
                  <c:v>4</c:v>
                </c:pt>
                <c:pt idx="7721">
                  <c:v>6</c:v>
                </c:pt>
                <c:pt idx="7722">
                  <c:v>6</c:v>
                </c:pt>
                <c:pt idx="7723">
                  <c:v>4</c:v>
                </c:pt>
                <c:pt idx="7724">
                  <c:v>2</c:v>
                </c:pt>
                <c:pt idx="7725">
                  <c:v>1</c:v>
                </c:pt>
                <c:pt idx="7726">
                  <c:v>0.1</c:v>
                </c:pt>
                <c:pt idx="7727">
                  <c:v>0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0.6</c:v>
                </c:pt>
                <c:pt idx="7737">
                  <c:v>2.5</c:v>
                </c:pt>
                <c:pt idx="7738">
                  <c:v>4.4000000000000004</c:v>
                </c:pt>
                <c:pt idx="7739">
                  <c:v>5</c:v>
                </c:pt>
                <c:pt idx="7740">
                  <c:v>3.8</c:v>
                </c:pt>
                <c:pt idx="7741">
                  <c:v>1.6</c:v>
                </c:pt>
                <c:pt idx="7742">
                  <c:v>0.6</c:v>
                </c:pt>
                <c:pt idx="7743">
                  <c:v>0</c:v>
                </c:pt>
                <c:pt idx="7744">
                  <c:v>0</c:v>
                </c:pt>
                <c:pt idx="7745">
                  <c:v>0</c:v>
                </c:pt>
                <c:pt idx="7746">
                  <c:v>0</c:v>
                </c:pt>
                <c:pt idx="7747">
                  <c:v>0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</c:v>
                </c:pt>
                <c:pt idx="7752">
                  <c:v>0</c:v>
                </c:pt>
                <c:pt idx="7753">
                  <c:v>0</c:v>
                </c:pt>
                <c:pt idx="7754">
                  <c:v>0</c:v>
                </c:pt>
                <c:pt idx="7755">
                  <c:v>0</c:v>
                </c:pt>
                <c:pt idx="7756">
                  <c:v>0.9</c:v>
                </c:pt>
                <c:pt idx="7757">
                  <c:v>2.7</c:v>
                </c:pt>
                <c:pt idx="7758">
                  <c:v>4.7</c:v>
                </c:pt>
                <c:pt idx="7759">
                  <c:v>5.9</c:v>
                </c:pt>
                <c:pt idx="7760">
                  <c:v>6</c:v>
                </c:pt>
                <c:pt idx="7761">
                  <c:v>5.0999999999999996</c:v>
                </c:pt>
                <c:pt idx="7762">
                  <c:v>3.5</c:v>
                </c:pt>
                <c:pt idx="7763">
                  <c:v>1.7</c:v>
                </c:pt>
                <c:pt idx="7764">
                  <c:v>0.3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0</c:v>
                </c:pt>
                <c:pt idx="7771">
                  <c:v>0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0.5</c:v>
                </c:pt>
                <c:pt idx="7776">
                  <c:v>2.7</c:v>
                </c:pt>
                <c:pt idx="7777">
                  <c:v>5.5</c:v>
                </c:pt>
                <c:pt idx="7778">
                  <c:v>7.2</c:v>
                </c:pt>
                <c:pt idx="7779">
                  <c:v>7.9</c:v>
                </c:pt>
                <c:pt idx="7780">
                  <c:v>5.9</c:v>
                </c:pt>
                <c:pt idx="7781">
                  <c:v>3.9</c:v>
                </c:pt>
                <c:pt idx="7782">
                  <c:v>1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0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0.2</c:v>
                </c:pt>
                <c:pt idx="7839">
                  <c:v>1</c:v>
                </c:pt>
                <c:pt idx="7840">
                  <c:v>6</c:v>
                </c:pt>
                <c:pt idx="7841">
                  <c:v>10</c:v>
                </c:pt>
                <c:pt idx="7842">
                  <c:v>13</c:v>
                </c:pt>
                <c:pt idx="7843">
                  <c:v>15</c:v>
                </c:pt>
                <c:pt idx="7844">
                  <c:v>17</c:v>
                </c:pt>
                <c:pt idx="7845">
                  <c:v>18.7</c:v>
                </c:pt>
                <c:pt idx="7846">
                  <c:v>19.8</c:v>
                </c:pt>
                <c:pt idx="7847">
                  <c:v>19.2</c:v>
                </c:pt>
                <c:pt idx="7848">
                  <c:v>15.8</c:v>
                </c:pt>
                <c:pt idx="7849">
                  <c:v>11</c:v>
                </c:pt>
                <c:pt idx="7850">
                  <c:v>8.4</c:v>
                </c:pt>
                <c:pt idx="7851">
                  <c:v>6.7</c:v>
                </c:pt>
                <c:pt idx="7852">
                  <c:v>4.8</c:v>
                </c:pt>
                <c:pt idx="7853">
                  <c:v>4</c:v>
                </c:pt>
                <c:pt idx="7854">
                  <c:v>5.8</c:v>
                </c:pt>
                <c:pt idx="7855">
                  <c:v>7</c:v>
                </c:pt>
                <c:pt idx="7856">
                  <c:v>7</c:v>
                </c:pt>
                <c:pt idx="7857">
                  <c:v>7</c:v>
                </c:pt>
                <c:pt idx="7858">
                  <c:v>6.6</c:v>
                </c:pt>
                <c:pt idx="7859">
                  <c:v>5.6</c:v>
                </c:pt>
                <c:pt idx="7860">
                  <c:v>4.2</c:v>
                </c:pt>
                <c:pt idx="7861">
                  <c:v>2.2000000000000002</c:v>
                </c:pt>
                <c:pt idx="7862">
                  <c:v>0.7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0.2</c:v>
                </c:pt>
                <c:pt idx="7868">
                  <c:v>1.6</c:v>
                </c:pt>
                <c:pt idx="7869">
                  <c:v>5</c:v>
                </c:pt>
                <c:pt idx="7870">
                  <c:v>10</c:v>
                </c:pt>
                <c:pt idx="7871">
                  <c:v>13</c:v>
                </c:pt>
                <c:pt idx="7872">
                  <c:v>14</c:v>
                </c:pt>
                <c:pt idx="7873">
                  <c:v>15</c:v>
                </c:pt>
                <c:pt idx="7874">
                  <c:v>14</c:v>
                </c:pt>
                <c:pt idx="7875">
                  <c:v>13.1</c:v>
                </c:pt>
                <c:pt idx="7876">
                  <c:v>12.2</c:v>
                </c:pt>
                <c:pt idx="7877">
                  <c:v>12</c:v>
                </c:pt>
                <c:pt idx="7878">
                  <c:v>12</c:v>
                </c:pt>
                <c:pt idx="7879">
                  <c:v>10.3</c:v>
                </c:pt>
                <c:pt idx="7880">
                  <c:v>8.3000000000000007</c:v>
                </c:pt>
                <c:pt idx="7881">
                  <c:v>5.9</c:v>
                </c:pt>
                <c:pt idx="7882">
                  <c:v>4.4000000000000004</c:v>
                </c:pt>
                <c:pt idx="7883">
                  <c:v>4</c:v>
                </c:pt>
                <c:pt idx="7884">
                  <c:v>4</c:v>
                </c:pt>
                <c:pt idx="7885">
                  <c:v>4</c:v>
                </c:pt>
                <c:pt idx="7886">
                  <c:v>4</c:v>
                </c:pt>
                <c:pt idx="7887">
                  <c:v>3.6</c:v>
                </c:pt>
                <c:pt idx="7888">
                  <c:v>3</c:v>
                </c:pt>
                <c:pt idx="7889">
                  <c:v>3.4</c:v>
                </c:pt>
                <c:pt idx="7890">
                  <c:v>4.4000000000000004</c:v>
                </c:pt>
                <c:pt idx="7891">
                  <c:v>4.5999999999999996</c:v>
                </c:pt>
                <c:pt idx="7892">
                  <c:v>3.3</c:v>
                </c:pt>
                <c:pt idx="7893">
                  <c:v>1.5</c:v>
                </c:pt>
                <c:pt idx="7894">
                  <c:v>0.7</c:v>
                </c:pt>
                <c:pt idx="7895">
                  <c:v>3.2</c:v>
                </c:pt>
                <c:pt idx="7896">
                  <c:v>4</c:v>
                </c:pt>
                <c:pt idx="7897">
                  <c:v>3.8</c:v>
                </c:pt>
                <c:pt idx="7898">
                  <c:v>3</c:v>
                </c:pt>
                <c:pt idx="7899">
                  <c:v>3</c:v>
                </c:pt>
                <c:pt idx="7900">
                  <c:v>4</c:v>
                </c:pt>
                <c:pt idx="7901">
                  <c:v>4</c:v>
                </c:pt>
                <c:pt idx="7902">
                  <c:v>4</c:v>
                </c:pt>
                <c:pt idx="7903">
                  <c:v>5</c:v>
                </c:pt>
                <c:pt idx="7904">
                  <c:v>5</c:v>
                </c:pt>
                <c:pt idx="7905">
                  <c:v>4.2</c:v>
                </c:pt>
                <c:pt idx="7906">
                  <c:v>2.2999999999999998</c:v>
                </c:pt>
                <c:pt idx="7907">
                  <c:v>1.2</c:v>
                </c:pt>
                <c:pt idx="7908">
                  <c:v>2.7</c:v>
                </c:pt>
                <c:pt idx="7909">
                  <c:v>3.8</c:v>
                </c:pt>
                <c:pt idx="7910">
                  <c:v>4</c:v>
                </c:pt>
                <c:pt idx="7911">
                  <c:v>4.5999999999999996</c:v>
                </c:pt>
                <c:pt idx="7912">
                  <c:v>5.6</c:v>
                </c:pt>
                <c:pt idx="7913">
                  <c:v>6.6</c:v>
                </c:pt>
                <c:pt idx="7914">
                  <c:v>7.6</c:v>
                </c:pt>
                <c:pt idx="7915">
                  <c:v>8.5</c:v>
                </c:pt>
                <c:pt idx="7916">
                  <c:v>9.4</c:v>
                </c:pt>
                <c:pt idx="7917">
                  <c:v>10</c:v>
                </c:pt>
                <c:pt idx="7918">
                  <c:v>10</c:v>
                </c:pt>
                <c:pt idx="7919">
                  <c:v>10</c:v>
                </c:pt>
                <c:pt idx="7920">
                  <c:v>10</c:v>
                </c:pt>
                <c:pt idx="7921">
                  <c:v>10</c:v>
                </c:pt>
                <c:pt idx="7922">
                  <c:v>10</c:v>
                </c:pt>
                <c:pt idx="7923">
                  <c:v>10</c:v>
                </c:pt>
                <c:pt idx="7924">
                  <c:v>10</c:v>
                </c:pt>
                <c:pt idx="7925">
                  <c:v>10</c:v>
                </c:pt>
                <c:pt idx="7926">
                  <c:v>9.8000000000000007</c:v>
                </c:pt>
                <c:pt idx="7927">
                  <c:v>8.8000000000000007</c:v>
                </c:pt>
                <c:pt idx="7928">
                  <c:v>8</c:v>
                </c:pt>
                <c:pt idx="7929">
                  <c:v>6</c:v>
                </c:pt>
                <c:pt idx="7930">
                  <c:v>4</c:v>
                </c:pt>
                <c:pt idx="7931">
                  <c:v>3</c:v>
                </c:pt>
                <c:pt idx="7932">
                  <c:v>3</c:v>
                </c:pt>
                <c:pt idx="7933">
                  <c:v>4.7</c:v>
                </c:pt>
                <c:pt idx="7934">
                  <c:v>6.6</c:v>
                </c:pt>
                <c:pt idx="7935">
                  <c:v>8.6</c:v>
                </c:pt>
                <c:pt idx="7936">
                  <c:v>10.6</c:v>
                </c:pt>
                <c:pt idx="7937">
                  <c:v>11.8</c:v>
                </c:pt>
                <c:pt idx="7938">
                  <c:v>12.8</c:v>
                </c:pt>
                <c:pt idx="7939">
                  <c:v>13.7</c:v>
                </c:pt>
                <c:pt idx="7940">
                  <c:v>15.2</c:v>
                </c:pt>
                <c:pt idx="7941">
                  <c:v>16.600000000000001</c:v>
                </c:pt>
                <c:pt idx="7942">
                  <c:v>17</c:v>
                </c:pt>
                <c:pt idx="7943">
                  <c:v>17</c:v>
                </c:pt>
                <c:pt idx="7944">
                  <c:v>16.399999999999999</c:v>
                </c:pt>
                <c:pt idx="7945">
                  <c:v>15.5</c:v>
                </c:pt>
                <c:pt idx="7946">
                  <c:v>14.6</c:v>
                </c:pt>
                <c:pt idx="7947">
                  <c:v>14</c:v>
                </c:pt>
                <c:pt idx="7948">
                  <c:v>13.6</c:v>
                </c:pt>
                <c:pt idx="7949">
                  <c:v>11.8</c:v>
                </c:pt>
                <c:pt idx="7950">
                  <c:v>9.1999999999999993</c:v>
                </c:pt>
                <c:pt idx="7951">
                  <c:v>7</c:v>
                </c:pt>
                <c:pt idx="7952">
                  <c:v>4.2</c:v>
                </c:pt>
                <c:pt idx="7953">
                  <c:v>1</c:v>
                </c:pt>
                <c:pt idx="7954">
                  <c:v>0.8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0.8</c:v>
                </c:pt>
                <c:pt idx="7965">
                  <c:v>1</c:v>
                </c:pt>
                <c:pt idx="7966">
                  <c:v>0.2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0.6</c:v>
                </c:pt>
                <c:pt idx="7971">
                  <c:v>0.4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</c:v>
                </c:pt>
                <c:pt idx="7979">
                  <c:v>0</c:v>
                </c:pt>
                <c:pt idx="7980">
                  <c:v>0.7</c:v>
                </c:pt>
                <c:pt idx="7981">
                  <c:v>2.4</c:v>
                </c:pt>
                <c:pt idx="7982">
                  <c:v>4.2</c:v>
                </c:pt>
                <c:pt idx="7983">
                  <c:v>5.2</c:v>
                </c:pt>
                <c:pt idx="7984">
                  <c:v>6.2</c:v>
                </c:pt>
                <c:pt idx="7985">
                  <c:v>7.2</c:v>
                </c:pt>
                <c:pt idx="7986">
                  <c:v>8</c:v>
                </c:pt>
                <c:pt idx="7987">
                  <c:v>9</c:v>
                </c:pt>
                <c:pt idx="7988">
                  <c:v>9</c:v>
                </c:pt>
                <c:pt idx="7989">
                  <c:v>7</c:v>
                </c:pt>
                <c:pt idx="7990">
                  <c:v>4</c:v>
                </c:pt>
                <c:pt idx="7991">
                  <c:v>1</c:v>
                </c:pt>
                <c:pt idx="7992">
                  <c:v>0.2</c:v>
                </c:pt>
                <c:pt idx="7993">
                  <c:v>0.8</c:v>
                </c:pt>
                <c:pt idx="7994">
                  <c:v>0.2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0</c:v>
                </c:pt>
                <c:pt idx="7999">
                  <c:v>0</c:v>
                </c:pt>
                <c:pt idx="8000">
                  <c:v>0.6</c:v>
                </c:pt>
                <c:pt idx="8001">
                  <c:v>2.8</c:v>
                </c:pt>
                <c:pt idx="8002">
                  <c:v>5.2</c:v>
                </c:pt>
                <c:pt idx="8003">
                  <c:v>7</c:v>
                </c:pt>
                <c:pt idx="8004">
                  <c:v>8.8000000000000007</c:v>
                </c:pt>
                <c:pt idx="8005">
                  <c:v>10.4</c:v>
                </c:pt>
                <c:pt idx="8006">
                  <c:v>11</c:v>
                </c:pt>
                <c:pt idx="8007">
                  <c:v>10.6</c:v>
                </c:pt>
                <c:pt idx="8008">
                  <c:v>9.6</c:v>
                </c:pt>
                <c:pt idx="8009">
                  <c:v>7.7</c:v>
                </c:pt>
                <c:pt idx="8010">
                  <c:v>4.8</c:v>
                </c:pt>
                <c:pt idx="8011">
                  <c:v>4.2</c:v>
                </c:pt>
                <c:pt idx="8012">
                  <c:v>5.4</c:v>
                </c:pt>
                <c:pt idx="8013">
                  <c:v>7.7</c:v>
                </c:pt>
                <c:pt idx="8014">
                  <c:v>10.4</c:v>
                </c:pt>
                <c:pt idx="8015">
                  <c:v>12</c:v>
                </c:pt>
                <c:pt idx="8016">
                  <c:v>13</c:v>
                </c:pt>
                <c:pt idx="8017">
                  <c:v>13</c:v>
                </c:pt>
                <c:pt idx="8018">
                  <c:v>12</c:v>
                </c:pt>
                <c:pt idx="8019">
                  <c:v>12</c:v>
                </c:pt>
                <c:pt idx="8020">
                  <c:v>11</c:v>
                </c:pt>
                <c:pt idx="8021">
                  <c:v>11</c:v>
                </c:pt>
                <c:pt idx="8022">
                  <c:v>11</c:v>
                </c:pt>
                <c:pt idx="8023">
                  <c:v>11</c:v>
                </c:pt>
                <c:pt idx="8024">
                  <c:v>11</c:v>
                </c:pt>
                <c:pt idx="8025">
                  <c:v>11</c:v>
                </c:pt>
                <c:pt idx="8026">
                  <c:v>11</c:v>
                </c:pt>
                <c:pt idx="8027">
                  <c:v>9</c:v>
                </c:pt>
                <c:pt idx="8028">
                  <c:v>5.6</c:v>
                </c:pt>
                <c:pt idx="8029">
                  <c:v>2.8</c:v>
                </c:pt>
                <c:pt idx="8030">
                  <c:v>1.4</c:v>
                </c:pt>
                <c:pt idx="8031">
                  <c:v>0.4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0.5</c:v>
                </c:pt>
                <c:pt idx="8041">
                  <c:v>2.5</c:v>
                </c:pt>
                <c:pt idx="8042">
                  <c:v>4.5</c:v>
                </c:pt>
                <c:pt idx="8043">
                  <c:v>6.5</c:v>
                </c:pt>
                <c:pt idx="8044">
                  <c:v>8.1999999999999993</c:v>
                </c:pt>
                <c:pt idx="8045">
                  <c:v>9</c:v>
                </c:pt>
                <c:pt idx="8046">
                  <c:v>9</c:v>
                </c:pt>
                <c:pt idx="8047">
                  <c:v>10</c:v>
                </c:pt>
                <c:pt idx="8048">
                  <c:v>10</c:v>
                </c:pt>
                <c:pt idx="8049">
                  <c:v>11</c:v>
                </c:pt>
                <c:pt idx="8050">
                  <c:v>11</c:v>
                </c:pt>
                <c:pt idx="8051">
                  <c:v>11</c:v>
                </c:pt>
                <c:pt idx="8052">
                  <c:v>10.199999999999999</c:v>
                </c:pt>
                <c:pt idx="8053">
                  <c:v>9.1999999999999993</c:v>
                </c:pt>
                <c:pt idx="8054">
                  <c:v>5.7</c:v>
                </c:pt>
                <c:pt idx="8055">
                  <c:v>3.3</c:v>
                </c:pt>
                <c:pt idx="8056">
                  <c:v>1.3</c:v>
                </c:pt>
                <c:pt idx="8057">
                  <c:v>0.3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0.2</c:v>
                </c:pt>
                <c:pt idx="8074">
                  <c:v>1.7</c:v>
                </c:pt>
                <c:pt idx="8075">
                  <c:v>5.0999999999999996</c:v>
                </c:pt>
                <c:pt idx="8076">
                  <c:v>9</c:v>
                </c:pt>
                <c:pt idx="8077">
                  <c:v>9.9</c:v>
                </c:pt>
                <c:pt idx="8078">
                  <c:v>7.9</c:v>
                </c:pt>
                <c:pt idx="8079">
                  <c:v>5.9</c:v>
                </c:pt>
                <c:pt idx="8080">
                  <c:v>3.5</c:v>
                </c:pt>
                <c:pt idx="8081">
                  <c:v>1.4</c:v>
                </c:pt>
                <c:pt idx="8082">
                  <c:v>1</c:v>
                </c:pt>
                <c:pt idx="8083">
                  <c:v>1</c:v>
                </c:pt>
                <c:pt idx="8084">
                  <c:v>0.2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0</c:v>
                </c:pt>
                <c:pt idx="8091">
                  <c:v>2.4</c:v>
                </c:pt>
                <c:pt idx="8092">
                  <c:v>6.6</c:v>
                </c:pt>
                <c:pt idx="8093">
                  <c:v>9.8000000000000007</c:v>
                </c:pt>
                <c:pt idx="8094">
                  <c:v>10.199999999999999</c:v>
                </c:pt>
                <c:pt idx="8095">
                  <c:v>7.8</c:v>
                </c:pt>
                <c:pt idx="8096">
                  <c:v>4.8</c:v>
                </c:pt>
                <c:pt idx="8097">
                  <c:v>2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</c:v>
                </c:pt>
                <c:pt idx="8108">
                  <c:v>0</c:v>
                </c:pt>
                <c:pt idx="8109">
                  <c:v>0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1.6</c:v>
                </c:pt>
                <c:pt idx="8115">
                  <c:v>4</c:v>
                </c:pt>
                <c:pt idx="8116">
                  <c:v>3.8</c:v>
                </c:pt>
                <c:pt idx="8117">
                  <c:v>1.8</c:v>
                </c:pt>
                <c:pt idx="8118">
                  <c:v>1</c:v>
                </c:pt>
                <c:pt idx="8119">
                  <c:v>0.4</c:v>
                </c:pt>
                <c:pt idx="8120">
                  <c:v>0</c:v>
                </c:pt>
                <c:pt idx="8121">
                  <c:v>1.5</c:v>
                </c:pt>
                <c:pt idx="8122">
                  <c:v>4.7</c:v>
                </c:pt>
                <c:pt idx="8123">
                  <c:v>8.6999999999999993</c:v>
                </c:pt>
                <c:pt idx="8124">
                  <c:v>11.9</c:v>
                </c:pt>
                <c:pt idx="8125">
                  <c:v>13.4</c:v>
                </c:pt>
                <c:pt idx="8126">
                  <c:v>13.6</c:v>
                </c:pt>
                <c:pt idx="8127">
                  <c:v>11.9</c:v>
                </c:pt>
                <c:pt idx="8128">
                  <c:v>9.4</c:v>
                </c:pt>
                <c:pt idx="8129">
                  <c:v>6.4</c:v>
                </c:pt>
                <c:pt idx="8130">
                  <c:v>3.6</c:v>
                </c:pt>
                <c:pt idx="8131">
                  <c:v>1.8</c:v>
                </c:pt>
                <c:pt idx="8132">
                  <c:v>0.8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2.4</c:v>
                </c:pt>
                <c:pt idx="8149">
                  <c:v>5.8</c:v>
                </c:pt>
                <c:pt idx="8150">
                  <c:v>7.6</c:v>
                </c:pt>
                <c:pt idx="8151">
                  <c:v>6.5</c:v>
                </c:pt>
                <c:pt idx="8152">
                  <c:v>3.3</c:v>
                </c:pt>
                <c:pt idx="8153">
                  <c:v>1</c:v>
                </c:pt>
                <c:pt idx="8154">
                  <c:v>0.6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1.1000000000000001</c:v>
                </c:pt>
                <c:pt idx="8166">
                  <c:v>4.0999999999999996</c:v>
                </c:pt>
                <c:pt idx="8167">
                  <c:v>7.1</c:v>
                </c:pt>
                <c:pt idx="8168">
                  <c:v>9</c:v>
                </c:pt>
                <c:pt idx="8169">
                  <c:v>10.7</c:v>
                </c:pt>
                <c:pt idx="8170">
                  <c:v>11.8</c:v>
                </c:pt>
                <c:pt idx="8171">
                  <c:v>12.8</c:v>
                </c:pt>
                <c:pt idx="8172">
                  <c:v>13</c:v>
                </c:pt>
                <c:pt idx="8173">
                  <c:v>13.8</c:v>
                </c:pt>
                <c:pt idx="8174">
                  <c:v>13.3</c:v>
                </c:pt>
                <c:pt idx="8175">
                  <c:v>11.8</c:v>
                </c:pt>
                <c:pt idx="8176">
                  <c:v>8.6</c:v>
                </c:pt>
                <c:pt idx="8177">
                  <c:v>5.2</c:v>
                </c:pt>
                <c:pt idx="8178">
                  <c:v>2.2000000000000002</c:v>
                </c:pt>
                <c:pt idx="8179">
                  <c:v>0.4</c:v>
                </c:pt>
                <c:pt idx="8180">
                  <c:v>0.5</c:v>
                </c:pt>
                <c:pt idx="8181">
                  <c:v>0.6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0</c:v>
                </c:pt>
                <c:pt idx="8191">
                  <c:v>0.7</c:v>
                </c:pt>
                <c:pt idx="8192">
                  <c:v>3.4</c:v>
                </c:pt>
                <c:pt idx="8193">
                  <c:v>5</c:v>
                </c:pt>
                <c:pt idx="8194">
                  <c:v>5.9</c:v>
                </c:pt>
                <c:pt idx="8195">
                  <c:v>3.9</c:v>
                </c:pt>
                <c:pt idx="8196">
                  <c:v>1</c:v>
                </c:pt>
                <c:pt idx="8197">
                  <c:v>1</c:v>
                </c:pt>
                <c:pt idx="8198">
                  <c:v>1</c:v>
                </c:pt>
                <c:pt idx="8199">
                  <c:v>0.1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1.9</c:v>
                </c:pt>
                <c:pt idx="8206">
                  <c:v>4.2</c:v>
                </c:pt>
                <c:pt idx="8207">
                  <c:v>6.2</c:v>
                </c:pt>
                <c:pt idx="8208">
                  <c:v>7.6</c:v>
                </c:pt>
                <c:pt idx="8209">
                  <c:v>8.6</c:v>
                </c:pt>
                <c:pt idx="8210">
                  <c:v>9</c:v>
                </c:pt>
                <c:pt idx="8211">
                  <c:v>9.4</c:v>
                </c:pt>
                <c:pt idx="8212">
                  <c:v>10</c:v>
                </c:pt>
                <c:pt idx="8213">
                  <c:v>9.6</c:v>
                </c:pt>
                <c:pt idx="8214">
                  <c:v>8.1999999999999993</c:v>
                </c:pt>
                <c:pt idx="8215">
                  <c:v>5.8</c:v>
                </c:pt>
                <c:pt idx="8216">
                  <c:v>3.3</c:v>
                </c:pt>
                <c:pt idx="8217">
                  <c:v>1.8</c:v>
                </c:pt>
                <c:pt idx="8218">
                  <c:v>0.8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1</c:v>
                </c:pt>
                <c:pt idx="8229">
                  <c:v>4.4000000000000004</c:v>
                </c:pt>
                <c:pt idx="8230">
                  <c:v>8.3000000000000007</c:v>
                </c:pt>
                <c:pt idx="8231">
                  <c:v>10.7</c:v>
                </c:pt>
                <c:pt idx="8232">
                  <c:v>9.3000000000000007</c:v>
                </c:pt>
                <c:pt idx="8233">
                  <c:v>6.5</c:v>
                </c:pt>
                <c:pt idx="8234">
                  <c:v>3.5</c:v>
                </c:pt>
                <c:pt idx="8235">
                  <c:v>1.6</c:v>
                </c:pt>
                <c:pt idx="8236">
                  <c:v>0.4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0.4</c:v>
                </c:pt>
                <c:pt idx="8244">
                  <c:v>2.7</c:v>
                </c:pt>
                <c:pt idx="8245">
                  <c:v>6.7</c:v>
                </c:pt>
                <c:pt idx="8246">
                  <c:v>10.3</c:v>
                </c:pt>
                <c:pt idx="8247">
                  <c:v>12.7</c:v>
                </c:pt>
                <c:pt idx="8248">
                  <c:v>14.5</c:v>
                </c:pt>
                <c:pt idx="8249">
                  <c:v>16.2</c:v>
                </c:pt>
                <c:pt idx="8250">
                  <c:v>17.2</c:v>
                </c:pt>
                <c:pt idx="8251">
                  <c:v>17.8</c:v>
                </c:pt>
                <c:pt idx="8252">
                  <c:v>16.8</c:v>
                </c:pt>
                <c:pt idx="8253">
                  <c:v>16</c:v>
                </c:pt>
                <c:pt idx="8254">
                  <c:v>14.9</c:v>
                </c:pt>
                <c:pt idx="8255">
                  <c:v>11.9</c:v>
                </c:pt>
                <c:pt idx="8256">
                  <c:v>7.9</c:v>
                </c:pt>
                <c:pt idx="8257">
                  <c:v>4.9000000000000004</c:v>
                </c:pt>
                <c:pt idx="8258">
                  <c:v>1</c:v>
                </c:pt>
                <c:pt idx="8259">
                  <c:v>0.1</c:v>
                </c:pt>
                <c:pt idx="8260">
                  <c:v>0.8</c:v>
                </c:pt>
                <c:pt idx="8261">
                  <c:v>0.2</c:v>
                </c:pt>
                <c:pt idx="8262">
                  <c:v>0</c:v>
                </c:pt>
                <c:pt idx="8263">
                  <c:v>0</c:v>
                </c:pt>
                <c:pt idx="8264">
                  <c:v>0</c:v>
                </c:pt>
                <c:pt idx="8265">
                  <c:v>0</c:v>
                </c:pt>
                <c:pt idx="8266">
                  <c:v>0.6</c:v>
                </c:pt>
                <c:pt idx="8267">
                  <c:v>2.9</c:v>
                </c:pt>
                <c:pt idx="8268">
                  <c:v>4</c:v>
                </c:pt>
                <c:pt idx="8269">
                  <c:v>2.7</c:v>
                </c:pt>
                <c:pt idx="8270">
                  <c:v>1.5</c:v>
                </c:pt>
                <c:pt idx="8271">
                  <c:v>0.6</c:v>
                </c:pt>
                <c:pt idx="8272">
                  <c:v>0.4</c:v>
                </c:pt>
                <c:pt idx="8273">
                  <c:v>1.4</c:v>
                </c:pt>
                <c:pt idx="8274">
                  <c:v>2</c:v>
                </c:pt>
                <c:pt idx="8275">
                  <c:v>1.6</c:v>
                </c:pt>
                <c:pt idx="8276">
                  <c:v>1</c:v>
                </c:pt>
                <c:pt idx="8277">
                  <c:v>1</c:v>
                </c:pt>
                <c:pt idx="8278">
                  <c:v>1.4</c:v>
                </c:pt>
                <c:pt idx="8279">
                  <c:v>3.4</c:v>
                </c:pt>
                <c:pt idx="8280">
                  <c:v>5.5</c:v>
                </c:pt>
                <c:pt idx="8281">
                  <c:v>8</c:v>
                </c:pt>
                <c:pt idx="8282">
                  <c:v>9</c:v>
                </c:pt>
                <c:pt idx="8283">
                  <c:v>11</c:v>
                </c:pt>
                <c:pt idx="8284">
                  <c:v>12</c:v>
                </c:pt>
                <c:pt idx="8285">
                  <c:v>14</c:v>
                </c:pt>
                <c:pt idx="8286">
                  <c:v>15</c:v>
                </c:pt>
                <c:pt idx="8287">
                  <c:v>15.8</c:v>
                </c:pt>
                <c:pt idx="8288">
                  <c:v>15.2</c:v>
                </c:pt>
                <c:pt idx="8289">
                  <c:v>15</c:v>
                </c:pt>
                <c:pt idx="8290">
                  <c:v>15</c:v>
                </c:pt>
                <c:pt idx="8291">
                  <c:v>15</c:v>
                </c:pt>
                <c:pt idx="8292">
                  <c:v>14.2</c:v>
                </c:pt>
                <c:pt idx="8293">
                  <c:v>12.7</c:v>
                </c:pt>
                <c:pt idx="8294">
                  <c:v>11.4</c:v>
                </c:pt>
                <c:pt idx="8295">
                  <c:v>11</c:v>
                </c:pt>
                <c:pt idx="8296">
                  <c:v>11.6</c:v>
                </c:pt>
                <c:pt idx="8297">
                  <c:v>12</c:v>
                </c:pt>
                <c:pt idx="8298">
                  <c:v>12.6</c:v>
                </c:pt>
                <c:pt idx="8299">
                  <c:v>13</c:v>
                </c:pt>
                <c:pt idx="8300">
                  <c:v>12.5</c:v>
                </c:pt>
                <c:pt idx="8301">
                  <c:v>11.1</c:v>
                </c:pt>
                <c:pt idx="8302">
                  <c:v>8.6999999999999993</c:v>
                </c:pt>
                <c:pt idx="8303">
                  <c:v>5.3</c:v>
                </c:pt>
                <c:pt idx="8304">
                  <c:v>2.1</c:v>
                </c:pt>
                <c:pt idx="8305">
                  <c:v>0.6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1.1000000000000001</c:v>
                </c:pt>
                <c:pt idx="8316">
                  <c:v>3</c:v>
                </c:pt>
                <c:pt idx="8317">
                  <c:v>4.0999999999999996</c:v>
                </c:pt>
                <c:pt idx="8318">
                  <c:v>6</c:v>
                </c:pt>
                <c:pt idx="8319">
                  <c:v>6.9</c:v>
                </c:pt>
                <c:pt idx="8320">
                  <c:v>7.8</c:v>
                </c:pt>
                <c:pt idx="8321">
                  <c:v>8</c:v>
                </c:pt>
                <c:pt idx="8322">
                  <c:v>8.8000000000000007</c:v>
                </c:pt>
                <c:pt idx="8323">
                  <c:v>9</c:v>
                </c:pt>
                <c:pt idx="8324">
                  <c:v>9</c:v>
                </c:pt>
                <c:pt idx="8325">
                  <c:v>9</c:v>
                </c:pt>
                <c:pt idx="8326">
                  <c:v>8.4</c:v>
                </c:pt>
                <c:pt idx="8327">
                  <c:v>6.1</c:v>
                </c:pt>
                <c:pt idx="8328">
                  <c:v>5</c:v>
                </c:pt>
                <c:pt idx="8329">
                  <c:v>5.6</c:v>
                </c:pt>
                <c:pt idx="8330">
                  <c:v>6</c:v>
                </c:pt>
                <c:pt idx="8331">
                  <c:v>6.9</c:v>
                </c:pt>
                <c:pt idx="8332">
                  <c:v>8.9</c:v>
                </c:pt>
                <c:pt idx="8333">
                  <c:v>10.4</c:v>
                </c:pt>
                <c:pt idx="8334">
                  <c:v>11.4</c:v>
                </c:pt>
                <c:pt idx="8335">
                  <c:v>12.4</c:v>
                </c:pt>
                <c:pt idx="8336">
                  <c:v>12.6</c:v>
                </c:pt>
                <c:pt idx="8337">
                  <c:v>11.6</c:v>
                </c:pt>
                <c:pt idx="8338">
                  <c:v>9.6</c:v>
                </c:pt>
                <c:pt idx="8339">
                  <c:v>7.6</c:v>
                </c:pt>
                <c:pt idx="8340">
                  <c:v>5.4</c:v>
                </c:pt>
                <c:pt idx="8341">
                  <c:v>2.5</c:v>
                </c:pt>
                <c:pt idx="8342">
                  <c:v>0</c:v>
                </c:pt>
                <c:pt idx="8343">
                  <c:v>1</c:v>
                </c:pt>
                <c:pt idx="8344">
                  <c:v>0</c:v>
                </c:pt>
                <c:pt idx="8345">
                  <c:v>0</c:v>
                </c:pt>
                <c:pt idx="8346">
                  <c:v>0</c:v>
                </c:pt>
                <c:pt idx="8347">
                  <c:v>0</c:v>
                </c:pt>
                <c:pt idx="8348">
                  <c:v>0</c:v>
                </c:pt>
                <c:pt idx="8349">
                  <c:v>0</c:v>
                </c:pt>
                <c:pt idx="8350">
                  <c:v>0</c:v>
                </c:pt>
                <c:pt idx="8351">
                  <c:v>0.8</c:v>
                </c:pt>
                <c:pt idx="8352">
                  <c:v>1.8</c:v>
                </c:pt>
                <c:pt idx="8353">
                  <c:v>2.8</c:v>
                </c:pt>
                <c:pt idx="8354">
                  <c:v>5</c:v>
                </c:pt>
                <c:pt idx="8355">
                  <c:v>6.6</c:v>
                </c:pt>
                <c:pt idx="8356">
                  <c:v>8.1999999999999993</c:v>
                </c:pt>
                <c:pt idx="8357">
                  <c:v>9</c:v>
                </c:pt>
                <c:pt idx="8358">
                  <c:v>8.4</c:v>
                </c:pt>
                <c:pt idx="8359">
                  <c:v>7.5</c:v>
                </c:pt>
                <c:pt idx="8360">
                  <c:v>5.8</c:v>
                </c:pt>
                <c:pt idx="8361">
                  <c:v>3.2</c:v>
                </c:pt>
                <c:pt idx="8362">
                  <c:v>2</c:v>
                </c:pt>
                <c:pt idx="8363">
                  <c:v>2</c:v>
                </c:pt>
                <c:pt idx="8364">
                  <c:v>2.4</c:v>
                </c:pt>
                <c:pt idx="8365">
                  <c:v>3.7</c:v>
                </c:pt>
                <c:pt idx="8366">
                  <c:v>5.9</c:v>
                </c:pt>
                <c:pt idx="8367">
                  <c:v>9.4</c:v>
                </c:pt>
                <c:pt idx="8368">
                  <c:v>11.2</c:v>
                </c:pt>
                <c:pt idx="8369">
                  <c:v>12.2</c:v>
                </c:pt>
                <c:pt idx="8370">
                  <c:v>12.8</c:v>
                </c:pt>
                <c:pt idx="8371">
                  <c:v>12</c:v>
                </c:pt>
                <c:pt idx="8372">
                  <c:v>8</c:v>
                </c:pt>
                <c:pt idx="8373">
                  <c:v>5</c:v>
                </c:pt>
                <c:pt idx="8374">
                  <c:v>2</c:v>
                </c:pt>
                <c:pt idx="8375">
                  <c:v>0</c:v>
                </c:pt>
                <c:pt idx="8376">
                  <c:v>0</c:v>
                </c:pt>
                <c:pt idx="8377">
                  <c:v>0</c:v>
                </c:pt>
                <c:pt idx="8378">
                  <c:v>0</c:v>
                </c:pt>
                <c:pt idx="8379">
                  <c:v>0</c:v>
                </c:pt>
                <c:pt idx="8380">
                  <c:v>0</c:v>
                </c:pt>
                <c:pt idx="8381">
                  <c:v>0</c:v>
                </c:pt>
                <c:pt idx="8382">
                  <c:v>0</c:v>
                </c:pt>
                <c:pt idx="8383">
                  <c:v>0</c:v>
                </c:pt>
                <c:pt idx="8384">
                  <c:v>1.3</c:v>
                </c:pt>
                <c:pt idx="8385">
                  <c:v>3.3</c:v>
                </c:pt>
                <c:pt idx="8386">
                  <c:v>5.9</c:v>
                </c:pt>
                <c:pt idx="8387">
                  <c:v>8.3000000000000007</c:v>
                </c:pt>
                <c:pt idx="8388">
                  <c:v>10.3</c:v>
                </c:pt>
                <c:pt idx="8389">
                  <c:v>11.5</c:v>
                </c:pt>
                <c:pt idx="8390">
                  <c:v>12</c:v>
                </c:pt>
                <c:pt idx="8391">
                  <c:v>12</c:v>
                </c:pt>
                <c:pt idx="8392">
                  <c:v>12.4</c:v>
                </c:pt>
                <c:pt idx="8393">
                  <c:v>13</c:v>
                </c:pt>
                <c:pt idx="8394">
                  <c:v>13</c:v>
                </c:pt>
                <c:pt idx="8395">
                  <c:v>13</c:v>
                </c:pt>
                <c:pt idx="8396">
                  <c:v>13</c:v>
                </c:pt>
                <c:pt idx="8397">
                  <c:v>13.2</c:v>
                </c:pt>
                <c:pt idx="8398">
                  <c:v>14.2</c:v>
                </c:pt>
                <c:pt idx="8399">
                  <c:v>15</c:v>
                </c:pt>
                <c:pt idx="8400">
                  <c:v>15.2</c:v>
                </c:pt>
                <c:pt idx="8401">
                  <c:v>16</c:v>
                </c:pt>
                <c:pt idx="8402">
                  <c:v>16</c:v>
                </c:pt>
                <c:pt idx="8403">
                  <c:v>16</c:v>
                </c:pt>
                <c:pt idx="8404">
                  <c:v>17</c:v>
                </c:pt>
                <c:pt idx="8405">
                  <c:v>16</c:v>
                </c:pt>
                <c:pt idx="8406">
                  <c:v>15</c:v>
                </c:pt>
                <c:pt idx="8407">
                  <c:v>14.1</c:v>
                </c:pt>
                <c:pt idx="8408">
                  <c:v>10.7</c:v>
                </c:pt>
                <c:pt idx="8409">
                  <c:v>7.5</c:v>
                </c:pt>
                <c:pt idx="8410">
                  <c:v>3.7</c:v>
                </c:pt>
                <c:pt idx="8411">
                  <c:v>1.3</c:v>
                </c:pt>
                <c:pt idx="8412">
                  <c:v>1.8</c:v>
                </c:pt>
                <c:pt idx="8413">
                  <c:v>2.7</c:v>
                </c:pt>
                <c:pt idx="8414">
                  <c:v>4.2</c:v>
                </c:pt>
                <c:pt idx="8415">
                  <c:v>6.8</c:v>
                </c:pt>
                <c:pt idx="8416">
                  <c:v>9.1999999999999993</c:v>
                </c:pt>
                <c:pt idx="8417">
                  <c:v>10.6</c:v>
                </c:pt>
                <c:pt idx="8418">
                  <c:v>11.6</c:v>
                </c:pt>
                <c:pt idx="8419">
                  <c:v>12</c:v>
                </c:pt>
                <c:pt idx="8420">
                  <c:v>12</c:v>
                </c:pt>
                <c:pt idx="8421">
                  <c:v>11.2</c:v>
                </c:pt>
                <c:pt idx="8422">
                  <c:v>8.8000000000000007</c:v>
                </c:pt>
                <c:pt idx="8423">
                  <c:v>5.8</c:v>
                </c:pt>
                <c:pt idx="8424">
                  <c:v>3</c:v>
                </c:pt>
                <c:pt idx="8425">
                  <c:v>1</c:v>
                </c:pt>
                <c:pt idx="8426">
                  <c:v>1</c:v>
                </c:pt>
                <c:pt idx="8427">
                  <c:v>0.8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1.7</c:v>
                </c:pt>
                <c:pt idx="8437">
                  <c:v>2.8</c:v>
                </c:pt>
                <c:pt idx="8438">
                  <c:v>3.8</c:v>
                </c:pt>
                <c:pt idx="8439">
                  <c:v>4</c:v>
                </c:pt>
                <c:pt idx="8440">
                  <c:v>4</c:v>
                </c:pt>
                <c:pt idx="8441">
                  <c:v>4.8</c:v>
                </c:pt>
                <c:pt idx="8442">
                  <c:v>5</c:v>
                </c:pt>
                <c:pt idx="8443">
                  <c:v>5</c:v>
                </c:pt>
                <c:pt idx="8444">
                  <c:v>5.6</c:v>
                </c:pt>
                <c:pt idx="8445">
                  <c:v>6</c:v>
                </c:pt>
                <c:pt idx="8446">
                  <c:v>6</c:v>
                </c:pt>
                <c:pt idx="8447">
                  <c:v>5.4</c:v>
                </c:pt>
                <c:pt idx="8448">
                  <c:v>4.5</c:v>
                </c:pt>
                <c:pt idx="8449">
                  <c:v>4</c:v>
                </c:pt>
                <c:pt idx="8450">
                  <c:v>4</c:v>
                </c:pt>
                <c:pt idx="8451">
                  <c:v>3.6</c:v>
                </c:pt>
                <c:pt idx="8452">
                  <c:v>2.6</c:v>
                </c:pt>
                <c:pt idx="8453">
                  <c:v>1.2</c:v>
                </c:pt>
                <c:pt idx="8454">
                  <c:v>0</c:v>
                </c:pt>
                <c:pt idx="8455">
                  <c:v>0</c:v>
                </c:pt>
                <c:pt idx="8456">
                  <c:v>0</c:v>
                </c:pt>
                <c:pt idx="8457">
                  <c:v>0</c:v>
                </c:pt>
                <c:pt idx="8458">
                  <c:v>0</c:v>
                </c:pt>
                <c:pt idx="8459">
                  <c:v>0</c:v>
                </c:pt>
                <c:pt idx="8460">
                  <c:v>0</c:v>
                </c:pt>
                <c:pt idx="8461">
                  <c:v>0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1.7</c:v>
                </c:pt>
                <c:pt idx="8468">
                  <c:v>3.7</c:v>
                </c:pt>
                <c:pt idx="8469">
                  <c:v>5.7</c:v>
                </c:pt>
                <c:pt idx="8470">
                  <c:v>6.8</c:v>
                </c:pt>
                <c:pt idx="8471">
                  <c:v>7.8</c:v>
                </c:pt>
                <c:pt idx="8472">
                  <c:v>8.6999999999999993</c:v>
                </c:pt>
                <c:pt idx="8473">
                  <c:v>7.1</c:v>
                </c:pt>
                <c:pt idx="8474">
                  <c:v>4.0999999999999996</c:v>
                </c:pt>
                <c:pt idx="8475">
                  <c:v>1.7</c:v>
                </c:pt>
                <c:pt idx="8476">
                  <c:v>1</c:v>
                </c:pt>
                <c:pt idx="8477">
                  <c:v>1.6</c:v>
                </c:pt>
                <c:pt idx="8478">
                  <c:v>1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0.4</c:v>
                </c:pt>
                <c:pt idx="8486">
                  <c:v>1.5</c:v>
                </c:pt>
                <c:pt idx="8487">
                  <c:v>3.2</c:v>
                </c:pt>
                <c:pt idx="8488">
                  <c:v>4.2</c:v>
                </c:pt>
                <c:pt idx="8489">
                  <c:v>5</c:v>
                </c:pt>
                <c:pt idx="8490">
                  <c:v>5.2</c:v>
                </c:pt>
                <c:pt idx="8491">
                  <c:v>6</c:v>
                </c:pt>
                <c:pt idx="8492">
                  <c:v>5.9</c:v>
                </c:pt>
                <c:pt idx="8493">
                  <c:v>3.9</c:v>
                </c:pt>
                <c:pt idx="8494">
                  <c:v>1</c:v>
                </c:pt>
                <c:pt idx="8495">
                  <c:v>0</c:v>
                </c:pt>
                <c:pt idx="8496">
                  <c:v>0</c:v>
                </c:pt>
                <c:pt idx="8497">
                  <c:v>0</c:v>
                </c:pt>
                <c:pt idx="8498">
                  <c:v>0</c:v>
                </c:pt>
                <c:pt idx="8499">
                  <c:v>0</c:v>
                </c:pt>
                <c:pt idx="8500">
                  <c:v>0</c:v>
                </c:pt>
                <c:pt idx="8501">
                  <c:v>0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0</c:v>
                </c:pt>
                <c:pt idx="8508">
                  <c:v>1.2</c:v>
                </c:pt>
                <c:pt idx="8509">
                  <c:v>2.5</c:v>
                </c:pt>
                <c:pt idx="8510">
                  <c:v>3.9</c:v>
                </c:pt>
                <c:pt idx="8511">
                  <c:v>5.4</c:v>
                </c:pt>
                <c:pt idx="8512">
                  <c:v>6</c:v>
                </c:pt>
                <c:pt idx="8513">
                  <c:v>5.0999999999999996</c:v>
                </c:pt>
                <c:pt idx="8514">
                  <c:v>3.1</c:v>
                </c:pt>
                <c:pt idx="8515">
                  <c:v>1.6</c:v>
                </c:pt>
                <c:pt idx="8516">
                  <c:v>0.6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</c:v>
                </c:pt>
                <c:pt idx="8523">
                  <c:v>0</c:v>
                </c:pt>
                <c:pt idx="8524">
                  <c:v>0</c:v>
                </c:pt>
                <c:pt idx="8525">
                  <c:v>0</c:v>
                </c:pt>
                <c:pt idx="8526">
                  <c:v>0</c:v>
                </c:pt>
                <c:pt idx="8527">
                  <c:v>0</c:v>
                </c:pt>
                <c:pt idx="8528">
                  <c:v>0.9</c:v>
                </c:pt>
                <c:pt idx="8529">
                  <c:v>5.2</c:v>
                </c:pt>
                <c:pt idx="8530">
                  <c:v>8.5</c:v>
                </c:pt>
                <c:pt idx="8531">
                  <c:v>10.7</c:v>
                </c:pt>
                <c:pt idx="8532">
                  <c:v>10.199999999999999</c:v>
                </c:pt>
                <c:pt idx="8533">
                  <c:v>7.5</c:v>
                </c:pt>
                <c:pt idx="8534">
                  <c:v>7</c:v>
                </c:pt>
                <c:pt idx="8535">
                  <c:v>7.6</c:v>
                </c:pt>
                <c:pt idx="8536">
                  <c:v>7.4</c:v>
                </c:pt>
                <c:pt idx="8537">
                  <c:v>5.7</c:v>
                </c:pt>
                <c:pt idx="8538">
                  <c:v>3.1</c:v>
                </c:pt>
                <c:pt idx="8539">
                  <c:v>1.5</c:v>
                </c:pt>
                <c:pt idx="8540">
                  <c:v>1</c:v>
                </c:pt>
                <c:pt idx="8541">
                  <c:v>0.6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0.4</c:v>
                </c:pt>
                <c:pt idx="8546">
                  <c:v>0.8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1</c:v>
                </c:pt>
                <c:pt idx="8554">
                  <c:v>4</c:v>
                </c:pt>
                <c:pt idx="8555">
                  <c:v>4</c:v>
                </c:pt>
                <c:pt idx="8556">
                  <c:v>5</c:v>
                </c:pt>
                <c:pt idx="8557">
                  <c:v>4.0999999999999996</c:v>
                </c:pt>
                <c:pt idx="8558">
                  <c:v>4</c:v>
                </c:pt>
                <c:pt idx="8559">
                  <c:v>4</c:v>
                </c:pt>
                <c:pt idx="8560">
                  <c:v>3.2</c:v>
                </c:pt>
                <c:pt idx="8561">
                  <c:v>1.3</c:v>
                </c:pt>
                <c:pt idx="8562">
                  <c:v>1.7</c:v>
                </c:pt>
                <c:pt idx="8563">
                  <c:v>3.2</c:v>
                </c:pt>
                <c:pt idx="8564">
                  <c:v>5.2</c:v>
                </c:pt>
                <c:pt idx="8565">
                  <c:v>6.6</c:v>
                </c:pt>
                <c:pt idx="8566">
                  <c:v>8.1999999999999993</c:v>
                </c:pt>
                <c:pt idx="8567">
                  <c:v>9</c:v>
                </c:pt>
                <c:pt idx="8568">
                  <c:v>7.5</c:v>
                </c:pt>
                <c:pt idx="8569">
                  <c:v>4.3</c:v>
                </c:pt>
                <c:pt idx="8570">
                  <c:v>1.6</c:v>
                </c:pt>
                <c:pt idx="8571">
                  <c:v>0.6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</c:v>
                </c:pt>
                <c:pt idx="8579">
                  <c:v>0.6</c:v>
                </c:pt>
                <c:pt idx="8580">
                  <c:v>3</c:v>
                </c:pt>
                <c:pt idx="8581">
                  <c:v>6</c:v>
                </c:pt>
                <c:pt idx="8582">
                  <c:v>8</c:v>
                </c:pt>
                <c:pt idx="8583">
                  <c:v>8</c:v>
                </c:pt>
                <c:pt idx="8584">
                  <c:v>9</c:v>
                </c:pt>
                <c:pt idx="8585">
                  <c:v>11</c:v>
                </c:pt>
                <c:pt idx="8586">
                  <c:v>11</c:v>
                </c:pt>
                <c:pt idx="8587">
                  <c:v>9.4</c:v>
                </c:pt>
                <c:pt idx="8588">
                  <c:v>7.4</c:v>
                </c:pt>
                <c:pt idx="8589">
                  <c:v>4.5999999999999996</c:v>
                </c:pt>
                <c:pt idx="8590">
                  <c:v>1.6</c:v>
                </c:pt>
                <c:pt idx="8591">
                  <c:v>0.2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0.8</c:v>
                </c:pt>
                <c:pt idx="8601">
                  <c:v>3.6</c:v>
                </c:pt>
                <c:pt idx="8602">
                  <c:v>6.4</c:v>
                </c:pt>
                <c:pt idx="8603">
                  <c:v>6.2</c:v>
                </c:pt>
                <c:pt idx="8604">
                  <c:v>4</c:v>
                </c:pt>
                <c:pt idx="8605">
                  <c:v>1.5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</c:v>
                </c:pt>
                <c:pt idx="8613">
                  <c:v>0</c:v>
                </c:pt>
                <c:pt idx="8614">
                  <c:v>1</c:v>
                </c:pt>
                <c:pt idx="8615">
                  <c:v>4</c:v>
                </c:pt>
                <c:pt idx="8616">
                  <c:v>5</c:v>
                </c:pt>
                <c:pt idx="8617">
                  <c:v>5.9</c:v>
                </c:pt>
                <c:pt idx="8618">
                  <c:v>6</c:v>
                </c:pt>
                <c:pt idx="8619">
                  <c:v>6.8</c:v>
                </c:pt>
                <c:pt idx="8620">
                  <c:v>7.8</c:v>
                </c:pt>
                <c:pt idx="8621">
                  <c:v>8.8000000000000007</c:v>
                </c:pt>
                <c:pt idx="8622">
                  <c:v>9.8000000000000007</c:v>
                </c:pt>
                <c:pt idx="8623">
                  <c:v>10</c:v>
                </c:pt>
                <c:pt idx="8624">
                  <c:v>9.4</c:v>
                </c:pt>
                <c:pt idx="8625">
                  <c:v>9</c:v>
                </c:pt>
                <c:pt idx="8626">
                  <c:v>7.8</c:v>
                </c:pt>
                <c:pt idx="8627">
                  <c:v>5.8</c:v>
                </c:pt>
                <c:pt idx="8628">
                  <c:v>3.5</c:v>
                </c:pt>
                <c:pt idx="8629">
                  <c:v>1.6</c:v>
                </c:pt>
                <c:pt idx="8630">
                  <c:v>1</c:v>
                </c:pt>
                <c:pt idx="8631">
                  <c:v>1.4</c:v>
                </c:pt>
                <c:pt idx="8632">
                  <c:v>1.6</c:v>
                </c:pt>
                <c:pt idx="8633">
                  <c:v>0.6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3</c:v>
                </c:pt>
                <c:pt idx="8646">
                  <c:v>5</c:v>
                </c:pt>
                <c:pt idx="8647">
                  <c:v>4.0999999999999996</c:v>
                </c:pt>
                <c:pt idx="8648">
                  <c:v>2.2999999999999998</c:v>
                </c:pt>
                <c:pt idx="8649">
                  <c:v>1.2</c:v>
                </c:pt>
                <c:pt idx="8650">
                  <c:v>0.2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0.8</c:v>
                </c:pt>
                <c:pt idx="8679">
                  <c:v>1.8</c:v>
                </c:pt>
                <c:pt idx="8680">
                  <c:v>2</c:v>
                </c:pt>
                <c:pt idx="8681">
                  <c:v>2</c:v>
                </c:pt>
                <c:pt idx="8682">
                  <c:v>2.8</c:v>
                </c:pt>
                <c:pt idx="8683">
                  <c:v>3</c:v>
                </c:pt>
                <c:pt idx="8684">
                  <c:v>3.6</c:v>
                </c:pt>
                <c:pt idx="8685">
                  <c:v>4.5999999999999996</c:v>
                </c:pt>
                <c:pt idx="8686">
                  <c:v>5</c:v>
                </c:pt>
                <c:pt idx="8687">
                  <c:v>5.6</c:v>
                </c:pt>
                <c:pt idx="8688">
                  <c:v>6</c:v>
                </c:pt>
                <c:pt idx="8689">
                  <c:v>6</c:v>
                </c:pt>
                <c:pt idx="8690">
                  <c:v>5.6</c:v>
                </c:pt>
                <c:pt idx="8691">
                  <c:v>5</c:v>
                </c:pt>
                <c:pt idx="8692">
                  <c:v>5</c:v>
                </c:pt>
                <c:pt idx="8693">
                  <c:v>5</c:v>
                </c:pt>
                <c:pt idx="8694">
                  <c:v>5</c:v>
                </c:pt>
                <c:pt idx="8695">
                  <c:v>5</c:v>
                </c:pt>
                <c:pt idx="8696">
                  <c:v>5</c:v>
                </c:pt>
                <c:pt idx="8697">
                  <c:v>5.2</c:v>
                </c:pt>
                <c:pt idx="8698">
                  <c:v>6</c:v>
                </c:pt>
                <c:pt idx="8699">
                  <c:v>6</c:v>
                </c:pt>
                <c:pt idx="8700">
                  <c:v>6</c:v>
                </c:pt>
                <c:pt idx="8701">
                  <c:v>6</c:v>
                </c:pt>
                <c:pt idx="8702">
                  <c:v>6</c:v>
                </c:pt>
                <c:pt idx="8703">
                  <c:v>6</c:v>
                </c:pt>
                <c:pt idx="8704">
                  <c:v>6</c:v>
                </c:pt>
                <c:pt idx="8705">
                  <c:v>6</c:v>
                </c:pt>
                <c:pt idx="8706">
                  <c:v>5.2</c:v>
                </c:pt>
                <c:pt idx="8707">
                  <c:v>5</c:v>
                </c:pt>
                <c:pt idx="8708">
                  <c:v>5</c:v>
                </c:pt>
                <c:pt idx="8709">
                  <c:v>5</c:v>
                </c:pt>
                <c:pt idx="8710">
                  <c:v>5</c:v>
                </c:pt>
                <c:pt idx="8711">
                  <c:v>5</c:v>
                </c:pt>
                <c:pt idx="8712">
                  <c:v>5</c:v>
                </c:pt>
                <c:pt idx="8713">
                  <c:v>5</c:v>
                </c:pt>
                <c:pt idx="8714">
                  <c:v>5</c:v>
                </c:pt>
                <c:pt idx="8715">
                  <c:v>5</c:v>
                </c:pt>
                <c:pt idx="8716">
                  <c:v>5</c:v>
                </c:pt>
                <c:pt idx="8717">
                  <c:v>5</c:v>
                </c:pt>
                <c:pt idx="8718">
                  <c:v>4.5</c:v>
                </c:pt>
                <c:pt idx="8719">
                  <c:v>4</c:v>
                </c:pt>
                <c:pt idx="8720">
                  <c:v>4</c:v>
                </c:pt>
                <c:pt idx="8721">
                  <c:v>4.4000000000000004</c:v>
                </c:pt>
                <c:pt idx="8722">
                  <c:v>5</c:v>
                </c:pt>
                <c:pt idx="8723">
                  <c:v>5</c:v>
                </c:pt>
                <c:pt idx="8724">
                  <c:v>5</c:v>
                </c:pt>
                <c:pt idx="8725">
                  <c:v>4.8</c:v>
                </c:pt>
                <c:pt idx="8726">
                  <c:v>4</c:v>
                </c:pt>
                <c:pt idx="8727">
                  <c:v>3.8</c:v>
                </c:pt>
                <c:pt idx="8728">
                  <c:v>2.8</c:v>
                </c:pt>
                <c:pt idx="8729">
                  <c:v>2</c:v>
                </c:pt>
                <c:pt idx="8730">
                  <c:v>2</c:v>
                </c:pt>
                <c:pt idx="8731">
                  <c:v>2</c:v>
                </c:pt>
                <c:pt idx="8732">
                  <c:v>2</c:v>
                </c:pt>
                <c:pt idx="8733">
                  <c:v>2</c:v>
                </c:pt>
                <c:pt idx="8734">
                  <c:v>2</c:v>
                </c:pt>
                <c:pt idx="8735">
                  <c:v>1</c:v>
                </c:pt>
                <c:pt idx="8736">
                  <c:v>1.8</c:v>
                </c:pt>
                <c:pt idx="8737">
                  <c:v>2</c:v>
                </c:pt>
                <c:pt idx="8738">
                  <c:v>2.8</c:v>
                </c:pt>
                <c:pt idx="8739">
                  <c:v>1.4</c:v>
                </c:pt>
                <c:pt idx="8740">
                  <c:v>0.2</c:v>
                </c:pt>
                <c:pt idx="8741">
                  <c:v>0</c:v>
                </c:pt>
                <c:pt idx="8742">
                  <c:v>0</c:v>
                </c:pt>
                <c:pt idx="8743">
                  <c:v>0.6</c:v>
                </c:pt>
                <c:pt idx="8744">
                  <c:v>1</c:v>
                </c:pt>
                <c:pt idx="8745">
                  <c:v>0.4</c:v>
                </c:pt>
                <c:pt idx="8746">
                  <c:v>0</c:v>
                </c:pt>
                <c:pt idx="8747">
                  <c:v>0</c:v>
                </c:pt>
                <c:pt idx="8748">
                  <c:v>0.5</c:v>
                </c:pt>
                <c:pt idx="8749">
                  <c:v>0.6</c:v>
                </c:pt>
                <c:pt idx="8750">
                  <c:v>0</c:v>
                </c:pt>
                <c:pt idx="8751">
                  <c:v>0.4</c:v>
                </c:pt>
                <c:pt idx="8752">
                  <c:v>1</c:v>
                </c:pt>
                <c:pt idx="8753">
                  <c:v>1.4</c:v>
                </c:pt>
                <c:pt idx="8754">
                  <c:v>1.6</c:v>
                </c:pt>
                <c:pt idx="8755">
                  <c:v>1</c:v>
                </c:pt>
                <c:pt idx="8756">
                  <c:v>1.2</c:v>
                </c:pt>
                <c:pt idx="8757">
                  <c:v>2</c:v>
                </c:pt>
                <c:pt idx="8758">
                  <c:v>2</c:v>
                </c:pt>
                <c:pt idx="8759">
                  <c:v>2</c:v>
                </c:pt>
                <c:pt idx="8760">
                  <c:v>2</c:v>
                </c:pt>
                <c:pt idx="8761">
                  <c:v>2</c:v>
                </c:pt>
                <c:pt idx="8762">
                  <c:v>1</c:v>
                </c:pt>
                <c:pt idx="8763">
                  <c:v>1</c:v>
                </c:pt>
                <c:pt idx="8764">
                  <c:v>0</c:v>
                </c:pt>
                <c:pt idx="8765">
                  <c:v>1.1000000000000001</c:v>
                </c:pt>
                <c:pt idx="8766">
                  <c:v>3.6</c:v>
                </c:pt>
                <c:pt idx="8767">
                  <c:v>4.8</c:v>
                </c:pt>
                <c:pt idx="8768">
                  <c:v>5</c:v>
                </c:pt>
                <c:pt idx="8769">
                  <c:v>5</c:v>
                </c:pt>
                <c:pt idx="8770">
                  <c:v>5</c:v>
                </c:pt>
                <c:pt idx="8771">
                  <c:v>5.7</c:v>
                </c:pt>
                <c:pt idx="8772">
                  <c:v>6</c:v>
                </c:pt>
                <c:pt idx="8773">
                  <c:v>6</c:v>
                </c:pt>
                <c:pt idx="8774">
                  <c:v>6</c:v>
                </c:pt>
                <c:pt idx="8775">
                  <c:v>6</c:v>
                </c:pt>
                <c:pt idx="8776">
                  <c:v>6.5</c:v>
                </c:pt>
                <c:pt idx="8777">
                  <c:v>6.6</c:v>
                </c:pt>
                <c:pt idx="8778">
                  <c:v>6</c:v>
                </c:pt>
                <c:pt idx="8779">
                  <c:v>6.4</c:v>
                </c:pt>
                <c:pt idx="8780">
                  <c:v>7</c:v>
                </c:pt>
                <c:pt idx="8781">
                  <c:v>7</c:v>
                </c:pt>
                <c:pt idx="8782">
                  <c:v>7</c:v>
                </c:pt>
                <c:pt idx="8783">
                  <c:v>6.8</c:v>
                </c:pt>
                <c:pt idx="8784">
                  <c:v>6</c:v>
                </c:pt>
                <c:pt idx="8785">
                  <c:v>6</c:v>
                </c:pt>
                <c:pt idx="8786">
                  <c:v>6.2</c:v>
                </c:pt>
                <c:pt idx="8787">
                  <c:v>7</c:v>
                </c:pt>
                <c:pt idx="8788">
                  <c:v>6.8</c:v>
                </c:pt>
                <c:pt idx="8789">
                  <c:v>6</c:v>
                </c:pt>
                <c:pt idx="8790">
                  <c:v>6</c:v>
                </c:pt>
                <c:pt idx="8791">
                  <c:v>6</c:v>
                </c:pt>
                <c:pt idx="8792">
                  <c:v>6</c:v>
                </c:pt>
                <c:pt idx="8793">
                  <c:v>6</c:v>
                </c:pt>
                <c:pt idx="8794">
                  <c:v>6</c:v>
                </c:pt>
                <c:pt idx="8795">
                  <c:v>6</c:v>
                </c:pt>
                <c:pt idx="8796">
                  <c:v>6</c:v>
                </c:pt>
                <c:pt idx="8797">
                  <c:v>6</c:v>
                </c:pt>
                <c:pt idx="8798">
                  <c:v>6</c:v>
                </c:pt>
                <c:pt idx="8799">
                  <c:v>6</c:v>
                </c:pt>
                <c:pt idx="8800">
                  <c:v>6</c:v>
                </c:pt>
                <c:pt idx="8801">
                  <c:v>6</c:v>
                </c:pt>
                <c:pt idx="8802">
                  <c:v>6</c:v>
                </c:pt>
                <c:pt idx="8803">
                  <c:v>6</c:v>
                </c:pt>
                <c:pt idx="8804">
                  <c:v>6</c:v>
                </c:pt>
                <c:pt idx="8805">
                  <c:v>6</c:v>
                </c:pt>
                <c:pt idx="8806">
                  <c:v>5.5</c:v>
                </c:pt>
                <c:pt idx="8807">
                  <c:v>5</c:v>
                </c:pt>
                <c:pt idx="8808">
                  <c:v>5</c:v>
                </c:pt>
                <c:pt idx="8809">
                  <c:v>5</c:v>
                </c:pt>
                <c:pt idx="8810">
                  <c:v>4.2</c:v>
                </c:pt>
                <c:pt idx="8811">
                  <c:v>2.6</c:v>
                </c:pt>
                <c:pt idx="8812">
                  <c:v>1.7</c:v>
                </c:pt>
                <c:pt idx="8813">
                  <c:v>0.8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</c:v>
                </c:pt>
                <c:pt idx="8819">
                  <c:v>0</c:v>
                </c:pt>
                <c:pt idx="8820">
                  <c:v>0</c:v>
                </c:pt>
                <c:pt idx="8821">
                  <c:v>0</c:v>
                </c:pt>
                <c:pt idx="8822">
                  <c:v>0</c:v>
                </c:pt>
                <c:pt idx="8823">
                  <c:v>0</c:v>
                </c:pt>
                <c:pt idx="8824">
                  <c:v>0.7</c:v>
                </c:pt>
                <c:pt idx="8825">
                  <c:v>0.3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0.7</c:v>
                </c:pt>
                <c:pt idx="8836">
                  <c:v>2.2999999999999998</c:v>
                </c:pt>
                <c:pt idx="8837">
                  <c:v>3</c:v>
                </c:pt>
                <c:pt idx="8838">
                  <c:v>3</c:v>
                </c:pt>
                <c:pt idx="8839">
                  <c:v>3.3</c:v>
                </c:pt>
                <c:pt idx="8840">
                  <c:v>4.0999999999999996</c:v>
                </c:pt>
                <c:pt idx="8841">
                  <c:v>5</c:v>
                </c:pt>
                <c:pt idx="8842">
                  <c:v>5</c:v>
                </c:pt>
                <c:pt idx="8843">
                  <c:v>5.0999999999999996</c:v>
                </c:pt>
                <c:pt idx="8844">
                  <c:v>6</c:v>
                </c:pt>
                <c:pt idx="8845">
                  <c:v>5.8</c:v>
                </c:pt>
                <c:pt idx="8846">
                  <c:v>4.0999999999999996</c:v>
                </c:pt>
                <c:pt idx="8847">
                  <c:v>1.2</c:v>
                </c:pt>
                <c:pt idx="8848">
                  <c:v>0.1</c:v>
                </c:pt>
                <c:pt idx="8849">
                  <c:v>0.9</c:v>
                </c:pt>
                <c:pt idx="8850">
                  <c:v>1</c:v>
                </c:pt>
                <c:pt idx="8851">
                  <c:v>0.1</c:v>
                </c:pt>
                <c:pt idx="8852">
                  <c:v>0</c:v>
                </c:pt>
                <c:pt idx="8853">
                  <c:v>0</c:v>
                </c:pt>
                <c:pt idx="8854">
                  <c:v>0</c:v>
                </c:pt>
                <c:pt idx="8855">
                  <c:v>0</c:v>
                </c:pt>
                <c:pt idx="8856">
                  <c:v>0</c:v>
                </c:pt>
                <c:pt idx="8857">
                  <c:v>0</c:v>
                </c:pt>
                <c:pt idx="8858">
                  <c:v>0</c:v>
                </c:pt>
                <c:pt idx="8859">
                  <c:v>0.5</c:v>
                </c:pt>
                <c:pt idx="8860">
                  <c:v>0.5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0.1</c:v>
                </c:pt>
                <c:pt idx="8871">
                  <c:v>1.1000000000000001</c:v>
                </c:pt>
                <c:pt idx="8872">
                  <c:v>1.8</c:v>
                </c:pt>
                <c:pt idx="8873">
                  <c:v>0</c:v>
                </c:pt>
                <c:pt idx="8874">
                  <c:v>0</c:v>
                </c:pt>
                <c:pt idx="8875">
                  <c:v>0</c:v>
                </c:pt>
                <c:pt idx="8876">
                  <c:v>0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0</c:v>
                </c:pt>
                <c:pt idx="8887">
                  <c:v>0</c:v>
                </c:pt>
                <c:pt idx="8888">
                  <c:v>0</c:v>
                </c:pt>
                <c:pt idx="8889">
                  <c:v>0</c:v>
                </c:pt>
                <c:pt idx="8890">
                  <c:v>0</c:v>
                </c:pt>
                <c:pt idx="8891">
                  <c:v>0.5</c:v>
                </c:pt>
                <c:pt idx="8892">
                  <c:v>2</c:v>
                </c:pt>
                <c:pt idx="8893">
                  <c:v>3.9</c:v>
                </c:pt>
                <c:pt idx="8894">
                  <c:v>5.3</c:v>
                </c:pt>
                <c:pt idx="8895">
                  <c:v>6.3</c:v>
                </c:pt>
                <c:pt idx="8896">
                  <c:v>7</c:v>
                </c:pt>
                <c:pt idx="8897">
                  <c:v>7.3</c:v>
                </c:pt>
                <c:pt idx="8898">
                  <c:v>8</c:v>
                </c:pt>
                <c:pt idx="8899">
                  <c:v>7.5</c:v>
                </c:pt>
                <c:pt idx="8900">
                  <c:v>5.5</c:v>
                </c:pt>
                <c:pt idx="8901">
                  <c:v>1.9</c:v>
                </c:pt>
                <c:pt idx="8902">
                  <c:v>1</c:v>
                </c:pt>
                <c:pt idx="8903">
                  <c:v>1</c:v>
                </c:pt>
                <c:pt idx="8904">
                  <c:v>0.9</c:v>
                </c:pt>
                <c:pt idx="8905">
                  <c:v>0.1</c:v>
                </c:pt>
                <c:pt idx="8906">
                  <c:v>0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0.9</c:v>
                </c:pt>
                <c:pt idx="8911">
                  <c:v>3.3</c:v>
                </c:pt>
                <c:pt idx="8912">
                  <c:v>5.4</c:v>
                </c:pt>
                <c:pt idx="8913">
                  <c:v>7.4</c:v>
                </c:pt>
                <c:pt idx="8914">
                  <c:v>8.6999999999999993</c:v>
                </c:pt>
                <c:pt idx="8915">
                  <c:v>10.4</c:v>
                </c:pt>
                <c:pt idx="8916">
                  <c:v>11</c:v>
                </c:pt>
                <c:pt idx="8917">
                  <c:v>10</c:v>
                </c:pt>
                <c:pt idx="8918">
                  <c:v>8</c:v>
                </c:pt>
                <c:pt idx="8919">
                  <c:v>5.5</c:v>
                </c:pt>
                <c:pt idx="8920">
                  <c:v>3</c:v>
                </c:pt>
                <c:pt idx="8921">
                  <c:v>1</c:v>
                </c:pt>
                <c:pt idx="8922">
                  <c:v>0</c:v>
                </c:pt>
                <c:pt idx="8923">
                  <c:v>0</c:v>
                </c:pt>
                <c:pt idx="8924">
                  <c:v>0</c:v>
                </c:pt>
                <c:pt idx="8925">
                  <c:v>0</c:v>
                </c:pt>
                <c:pt idx="8926">
                  <c:v>0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1.8</c:v>
                </c:pt>
                <c:pt idx="8937">
                  <c:v>3.8</c:v>
                </c:pt>
                <c:pt idx="8938">
                  <c:v>5.8</c:v>
                </c:pt>
                <c:pt idx="8939">
                  <c:v>7.8</c:v>
                </c:pt>
                <c:pt idx="8940">
                  <c:v>5.8</c:v>
                </c:pt>
                <c:pt idx="8941">
                  <c:v>2.2000000000000002</c:v>
                </c:pt>
                <c:pt idx="8942">
                  <c:v>0.3</c:v>
                </c:pt>
                <c:pt idx="8943">
                  <c:v>0</c:v>
                </c:pt>
                <c:pt idx="8944">
                  <c:v>0</c:v>
                </c:pt>
                <c:pt idx="8945">
                  <c:v>0</c:v>
                </c:pt>
                <c:pt idx="8946">
                  <c:v>0</c:v>
                </c:pt>
                <c:pt idx="8947">
                  <c:v>0</c:v>
                </c:pt>
                <c:pt idx="8948">
                  <c:v>0</c:v>
                </c:pt>
                <c:pt idx="8949">
                  <c:v>0</c:v>
                </c:pt>
                <c:pt idx="8950">
                  <c:v>0</c:v>
                </c:pt>
                <c:pt idx="8951">
                  <c:v>0.4</c:v>
                </c:pt>
                <c:pt idx="8952">
                  <c:v>1.3</c:v>
                </c:pt>
                <c:pt idx="8953">
                  <c:v>2.8</c:v>
                </c:pt>
                <c:pt idx="8954">
                  <c:v>5.5</c:v>
                </c:pt>
                <c:pt idx="8955">
                  <c:v>7.3</c:v>
                </c:pt>
                <c:pt idx="8956">
                  <c:v>7.3</c:v>
                </c:pt>
                <c:pt idx="8957">
                  <c:v>4.9000000000000004</c:v>
                </c:pt>
                <c:pt idx="8958">
                  <c:v>3</c:v>
                </c:pt>
                <c:pt idx="8959">
                  <c:v>3</c:v>
                </c:pt>
                <c:pt idx="8960">
                  <c:v>3</c:v>
                </c:pt>
                <c:pt idx="8961">
                  <c:v>4</c:v>
                </c:pt>
                <c:pt idx="8962">
                  <c:v>4.9000000000000004</c:v>
                </c:pt>
                <c:pt idx="8963">
                  <c:v>5</c:v>
                </c:pt>
                <c:pt idx="8964">
                  <c:v>5</c:v>
                </c:pt>
                <c:pt idx="8965">
                  <c:v>5.8</c:v>
                </c:pt>
                <c:pt idx="8966">
                  <c:v>6</c:v>
                </c:pt>
                <c:pt idx="8967">
                  <c:v>6.8</c:v>
                </c:pt>
                <c:pt idx="8968">
                  <c:v>8.4</c:v>
                </c:pt>
                <c:pt idx="8969">
                  <c:v>10.3</c:v>
                </c:pt>
                <c:pt idx="8970">
                  <c:v>11</c:v>
                </c:pt>
                <c:pt idx="8971">
                  <c:v>11.6</c:v>
                </c:pt>
                <c:pt idx="8972">
                  <c:v>12</c:v>
                </c:pt>
                <c:pt idx="8973">
                  <c:v>11.5</c:v>
                </c:pt>
                <c:pt idx="8974">
                  <c:v>11</c:v>
                </c:pt>
                <c:pt idx="8975">
                  <c:v>10.6</c:v>
                </c:pt>
                <c:pt idx="8976">
                  <c:v>9.6</c:v>
                </c:pt>
                <c:pt idx="8977">
                  <c:v>9</c:v>
                </c:pt>
                <c:pt idx="8978">
                  <c:v>9</c:v>
                </c:pt>
                <c:pt idx="8979">
                  <c:v>8.6</c:v>
                </c:pt>
                <c:pt idx="8980">
                  <c:v>7.7</c:v>
                </c:pt>
                <c:pt idx="8981">
                  <c:v>6.5</c:v>
                </c:pt>
                <c:pt idx="8982">
                  <c:v>4.5</c:v>
                </c:pt>
                <c:pt idx="8983">
                  <c:v>2.8</c:v>
                </c:pt>
                <c:pt idx="8984">
                  <c:v>1.8</c:v>
                </c:pt>
                <c:pt idx="8985">
                  <c:v>0.8</c:v>
                </c:pt>
                <c:pt idx="8986">
                  <c:v>0</c:v>
                </c:pt>
                <c:pt idx="8987">
                  <c:v>0</c:v>
                </c:pt>
                <c:pt idx="8988">
                  <c:v>0</c:v>
                </c:pt>
                <c:pt idx="8989">
                  <c:v>0</c:v>
                </c:pt>
                <c:pt idx="8990">
                  <c:v>0</c:v>
                </c:pt>
                <c:pt idx="8991">
                  <c:v>0</c:v>
                </c:pt>
                <c:pt idx="8992">
                  <c:v>0</c:v>
                </c:pt>
                <c:pt idx="8993">
                  <c:v>0</c:v>
                </c:pt>
                <c:pt idx="8994">
                  <c:v>0</c:v>
                </c:pt>
                <c:pt idx="8995">
                  <c:v>1.7</c:v>
                </c:pt>
                <c:pt idx="8996">
                  <c:v>2.8</c:v>
                </c:pt>
                <c:pt idx="8997">
                  <c:v>4.7</c:v>
                </c:pt>
                <c:pt idx="8998">
                  <c:v>5.7</c:v>
                </c:pt>
                <c:pt idx="8999">
                  <c:v>6</c:v>
                </c:pt>
                <c:pt idx="9000">
                  <c:v>4.7</c:v>
                </c:pt>
                <c:pt idx="9001">
                  <c:v>2.7</c:v>
                </c:pt>
                <c:pt idx="9002">
                  <c:v>1.4</c:v>
                </c:pt>
                <c:pt idx="9003">
                  <c:v>0.5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</c:v>
                </c:pt>
                <c:pt idx="9010">
                  <c:v>0</c:v>
                </c:pt>
                <c:pt idx="9011">
                  <c:v>0.2</c:v>
                </c:pt>
                <c:pt idx="9012">
                  <c:v>1.2</c:v>
                </c:pt>
                <c:pt idx="9013">
                  <c:v>2.2000000000000002</c:v>
                </c:pt>
                <c:pt idx="9014">
                  <c:v>3.2</c:v>
                </c:pt>
                <c:pt idx="9015">
                  <c:v>3.6</c:v>
                </c:pt>
                <c:pt idx="9016">
                  <c:v>2</c:v>
                </c:pt>
                <c:pt idx="9017">
                  <c:v>1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0.9</c:v>
                </c:pt>
                <c:pt idx="9023">
                  <c:v>1</c:v>
                </c:pt>
                <c:pt idx="9024">
                  <c:v>1</c:v>
                </c:pt>
                <c:pt idx="9025">
                  <c:v>0.2</c:v>
                </c:pt>
                <c:pt idx="9026">
                  <c:v>0</c:v>
                </c:pt>
                <c:pt idx="9027">
                  <c:v>0</c:v>
                </c:pt>
                <c:pt idx="9028">
                  <c:v>1.3</c:v>
                </c:pt>
                <c:pt idx="9029">
                  <c:v>3.3</c:v>
                </c:pt>
                <c:pt idx="9030">
                  <c:v>4.5999999999999996</c:v>
                </c:pt>
                <c:pt idx="9031">
                  <c:v>5</c:v>
                </c:pt>
                <c:pt idx="9032">
                  <c:v>3.7</c:v>
                </c:pt>
                <c:pt idx="9033">
                  <c:v>2</c:v>
                </c:pt>
                <c:pt idx="9034">
                  <c:v>0.6</c:v>
                </c:pt>
                <c:pt idx="9035">
                  <c:v>0.4</c:v>
                </c:pt>
                <c:pt idx="9036">
                  <c:v>1</c:v>
                </c:pt>
                <c:pt idx="9037">
                  <c:v>0.6</c:v>
                </c:pt>
                <c:pt idx="9038">
                  <c:v>0</c:v>
                </c:pt>
                <c:pt idx="9039">
                  <c:v>0</c:v>
                </c:pt>
                <c:pt idx="9040">
                  <c:v>0</c:v>
                </c:pt>
                <c:pt idx="9041">
                  <c:v>0</c:v>
                </c:pt>
                <c:pt idx="9042">
                  <c:v>0</c:v>
                </c:pt>
                <c:pt idx="9043">
                  <c:v>0</c:v>
                </c:pt>
                <c:pt idx="9044">
                  <c:v>0.5</c:v>
                </c:pt>
                <c:pt idx="9045">
                  <c:v>2.9</c:v>
                </c:pt>
                <c:pt idx="9046">
                  <c:v>5.9</c:v>
                </c:pt>
                <c:pt idx="9047">
                  <c:v>7</c:v>
                </c:pt>
                <c:pt idx="9048">
                  <c:v>7</c:v>
                </c:pt>
                <c:pt idx="9049">
                  <c:v>7</c:v>
                </c:pt>
                <c:pt idx="9050">
                  <c:v>7</c:v>
                </c:pt>
                <c:pt idx="9051">
                  <c:v>7.8</c:v>
                </c:pt>
                <c:pt idx="9052">
                  <c:v>8</c:v>
                </c:pt>
                <c:pt idx="9053">
                  <c:v>7.2</c:v>
                </c:pt>
                <c:pt idx="9054">
                  <c:v>6.2</c:v>
                </c:pt>
                <c:pt idx="9055">
                  <c:v>3.6</c:v>
                </c:pt>
                <c:pt idx="9056">
                  <c:v>1.4</c:v>
                </c:pt>
                <c:pt idx="9057">
                  <c:v>0.3</c:v>
                </c:pt>
                <c:pt idx="9058">
                  <c:v>0</c:v>
                </c:pt>
                <c:pt idx="9059">
                  <c:v>0</c:v>
                </c:pt>
                <c:pt idx="9060">
                  <c:v>0</c:v>
                </c:pt>
                <c:pt idx="9061">
                  <c:v>0</c:v>
                </c:pt>
                <c:pt idx="9062">
                  <c:v>0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0.7</c:v>
                </c:pt>
                <c:pt idx="9067">
                  <c:v>2.7</c:v>
                </c:pt>
                <c:pt idx="9068">
                  <c:v>4</c:v>
                </c:pt>
                <c:pt idx="9069">
                  <c:v>3.5</c:v>
                </c:pt>
                <c:pt idx="9070">
                  <c:v>0.8</c:v>
                </c:pt>
                <c:pt idx="9071">
                  <c:v>0</c:v>
                </c:pt>
                <c:pt idx="9072">
                  <c:v>0</c:v>
                </c:pt>
                <c:pt idx="9073">
                  <c:v>0</c:v>
                </c:pt>
                <c:pt idx="9074">
                  <c:v>0</c:v>
                </c:pt>
                <c:pt idx="9075">
                  <c:v>0</c:v>
                </c:pt>
                <c:pt idx="9076">
                  <c:v>0</c:v>
                </c:pt>
                <c:pt idx="9077">
                  <c:v>0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</c:v>
                </c:pt>
                <c:pt idx="9088">
                  <c:v>1.1000000000000001</c:v>
                </c:pt>
                <c:pt idx="9089">
                  <c:v>2.5</c:v>
                </c:pt>
                <c:pt idx="9090">
                  <c:v>3.5</c:v>
                </c:pt>
                <c:pt idx="9091">
                  <c:v>4.4000000000000004</c:v>
                </c:pt>
                <c:pt idx="9092">
                  <c:v>5</c:v>
                </c:pt>
                <c:pt idx="9093">
                  <c:v>4.3</c:v>
                </c:pt>
                <c:pt idx="9094">
                  <c:v>2.2999999999999998</c:v>
                </c:pt>
                <c:pt idx="9095">
                  <c:v>1</c:v>
                </c:pt>
                <c:pt idx="9096">
                  <c:v>0.7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</c:v>
                </c:pt>
                <c:pt idx="9114">
                  <c:v>0</c:v>
                </c:pt>
                <c:pt idx="9115">
                  <c:v>0</c:v>
                </c:pt>
                <c:pt idx="9116">
                  <c:v>0</c:v>
                </c:pt>
                <c:pt idx="9117">
                  <c:v>0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0.6</c:v>
                </c:pt>
                <c:pt idx="9122">
                  <c:v>2.6</c:v>
                </c:pt>
                <c:pt idx="9123">
                  <c:v>4.5999999999999996</c:v>
                </c:pt>
                <c:pt idx="9124">
                  <c:v>6.3</c:v>
                </c:pt>
                <c:pt idx="9125">
                  <c:v>7.8</c:v>
                </c:pt>
                <c:pt idx="9126">
                  <c:v>10.1</c:v>
                </c:pt>
                <c:pt idx="9127">
                  <c:v>11.1</c:v>
                </c:pt>
                <c:pt idx="9128">
                  <c:v>12</c:v>
                </c:pt>
                <c:pt idx="9129">
                  <c:v>11.9</c:v>
                </c:pt>
                <c:pt idx="9130">
                  <c:v>11</c:v>
                </c:pt>
                <c:pt idx="9131">
                  <c:v>11</c:v>
                </c:pt>
                <c:pt idx="9132">
                  <c:v>10.9</c:v>
                </c:pt>
                <c:pt idx="9133">
                  <c:v>10.1</c:v>
                </c:pt>
                <c:pt idx="9134">
                  <c:v>7.2</c:v>
                </c:pt>
                <c:pt idx="9135">
                  <c:v>4.2</c:v>
                </c:pt>
                <c:pt idx="9136">
                  <c:v>1.2</c:v>
                </c:pt>
                <c:pt idx="9137">
                  <c:v>1</c:v>
                </c:pt>
                <c:pt idx="9138">
                  <c:v>1.9</c:v>
                </c:pt>
                <c:pt idx="9139">
                  <c:v>2.8</c:v>
                </c:pt>
                <c:pt idx="9140">
                  <c:v>4.5</c:v>
                </c:pt>
                <c:pt idx="9141">
                  <c:v>5.7</c:v>
                </c:pt>
                <c:pt idx="9142">
                  <c:v>6.7</c:v>
                </c:pt>
                <c:pt idx="9143">
                  <c:v>6.3</c:v>
                </c:pt>
                <c:pt idx="9144">
                  <c:v>4.5</c:v>
                </c:pt>
                <c:pt idx="9145">
                  <c:v>2.8</c:v>
                </c:pt>
                <c:pt idx="9146">
                  <c:v>0.9</c:v>
                </c:pt>
                <c:pt idx="9147">
                  <c:v>0</c:v>
                </c:pt>
                <c:pt idx="9148">
                  <c:v>0.5</c:v>
                </c:pt>
                <c:pt idx="9149">
                  <c:v>1.5</c:v>
                </c:pt>
                <c:pt idx="9150">
                  <c:v>3.1</c:v>
                </c:pt>
                <c:pt idx="9151">
                  <c:v>4.9000000000000004</c:v>
                </c:pt>
                <c:pt idx="9152">
                  <c:v>6</c:v>
                </c:pt>
                <c:pt idx="9153">
                  <c:v>6</c:v>
                </c:pt>
                <c:pt idx="9154">
                  <c:v>6</c:v>
                </c:pt>
                <c:pt idx="9155">
                  <c:v>5.7</c:v>
                </c:pt>
                <c:pt idx="9156">
                  <c:v>4.7</c:v>
                </c:pt>
                <c:pt idx="9157">
                  <c:v>3.7</c:v>
                </c:pt>
                <c:pt idx="9158">
                  <c:v>2.6</c:v>
                </c:pt>
                <c:pt idx="9159">
                  <c:v>0.2</c:v>
                </c:pt>
                <c:pt idx="9160">
                  <c:v>2.2000000000000002</c:v>
                </c:pt>
                <c:pt idx="9161">
                  <c:v>4.2</c:v>
                </c:pt>
                <c:pt idx="9162">
                  <c:v>6.2</c:v>
                </c:pt>
                <c:pt idx="9163">
                  <c:v>8.1999999999999993</c:v>
                </c:pt>
                <c:pt idx="9164">
                  <c:v>9.9</c:v>
                </c:pt>
                <c:pt idx="9165">
                  <c:v>11.9</c:v>
                </c:pt>
                <c:pt idx="9166">
                  <c:v>12.9</c:v>
                </c:pt>
                <c:pt idx="9167">
                  <c:v>13.9</c:v>
                </c:pt>
                <c:pt idx="9168">
                  <c:v>14.9</c:v>
                </c:pt>
                <c:pt idx="9169">
                  <c:v>14.1</c:v>
                </c:pt>
                <c:pt idx="9170">
                  <c:v>13.2</c:v>
                </c:pt>
                <c:pt idx="9171">
                  <c:v>13</c:v>
                </c:pt>
                <c:pt idx="9172">
                  <c:v>12.3</c:v>
                </c:pt>
                <c:pt idx="9173">
                  <c:v>11.3</c:v>
                </c:pt>
                <c:pt idx="9174">
                  <c:v>9.6</c:v>
                </c:pt>
                <c:pt idx="9175">
                  <c:v>7.6</c:v>
                </c:pt>
                <c:pt idx="9176">
                  <c:v>4.5999999999999996</c:v>
                </c:pt>
                <c:pt idx="9177">
                  <c:v>1.9</c:v>
                </c:pt>
                <c:pt idx="9178">
                  <c:v>1</c:v>
                </c:pt>
                <c:pt idx="9179">
                  <c:v>1</c:v>
                </c:pt>
                <c:pt idx="9180">
                  <c:v>0.5</c:v>
                </c:pt>
                <c:pt idx="9181">
                  <c:v>0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0</c:v>
                </c:pt>
                <c:pt idx="9189">
                  <c:v>0.1</c:v>
                </c:pt>
                <c:pt idx="9190">
                  <c:v>1.1000000000000001</c:v>
                </c:pt>
                <c:pt idx="9191">
                  <c:v>2.2999999999999998</c:v>
                </c:pt>
                <c:pt idx="9192">
                  <c:v>4</c:v>
                </c:pt>
                <c:pt idx="9193">
                  <c:v>4</c:v>
                </c:pt>
                <c:pt idx="9194">
                  <c:v>4</c:v>
                </c:pt>
                <c:pt idx="9195">
                  <c:v>4.9000000000000004</c:v>
                </c:pt>
                <c:pt idx="9196">
                  <c:v>5</c:v>
                </c:pt>
                <c:pt idx="9197">
                  <c:v>5.9</c:v>
                </c:pt>
                <c:pt idx="9198">
                  <c:v>6</c:v>
                </c:pt>
                <c:pt idx="9199">
                  <c:v>4.0999999999999996</c:v>
                </c:pt>
                <c:pt idx="9200">
                  <c:v>2.5</c:v>
                </c:pt>
                <c:pt idx="9201">
                  <c:v>1.3</c:v>
                </c:pt>
                <c:pt idx="9202">
                  <c:v>0.3</c:v>
                </c:pt>
                <c:pt idx="9203">
                  <c:v>0</c:v>
                </c:pt>
                <c:pt idx="9204">
                  <c:v>0</c:v>
                </c:pt>
                <c:pt idx="9205">
                  <c:v>0</c:v>
                </c:pt>
                <c:pt idx="9206">
                  <c:v>0</c:v>
                </c:pt>
                <c:pt idx="9207">
                  <c:v>0</c:v>
                </c:pt>
                <c:pt idx="9208">
                  <c:v>0</c:v>
                </c:pt>
                <c:pt idx="9209">
                  <c:v>0</c:v>
                </c:pt>
                <c:pt idx="9210">
                  <c:v>0</c:v>
                </c:pt>
                <c:pt idx="9211">
                  <c:v>0</c:v>
                </c:pt>
                <c:pt idx="9212">
                  <c:v>0</c:v>
                </c:pt>
                <c:pt idx="9213">
                  <c:v>0</c:v>
                </c:pt>
                <c:pt idx="9214">
                  <c:v>0</c:v>
                </c:pt>
                <c:pt idx="9215">
                  <c:v>0</c:v>
                </c:pt>
                <c:pt idx="9216">
                  <c:v>0</c:v>
                </c:pt>
                <c:pt idx="9217">
                  <c:v>0.8</c:v>
                </c:pt>
                <c:pt idx="9218">
                  <c:v>3.3</c:v>
                </c:pt>
                <c:pt idx="9219">
                  <c:v>6.1</c:v>
                </c:pt>
                <c:pt idx="9220">
                  <c:v>7.1</c:v>
                </c:pt>
                <c:pt idx="9221">
                  <c:v>8.1</c:v>
                </c:pt>
                <c:pt idx="9222">
                  <c:v>9</c:v>
                </c:pt>
                <c:pt idx="9223">
                  <c:v>9.1</c:v>
                </c:pt>
                <c:pt idx="9224">
                  <c:v>9.9</c:v>
                </c:pt>
                <c:pt idx="9225">
                  <c:v>9.1</c:v>
                </c:pt>
                <c:pt idx="9226">
                  <c:v>8.1</c:v>
                </c:pt>
                <c:pt idx="9227">
                  <c:v>6.2</c:v>
                </c:pt>
                <c:pt idx="9228">
                  <c:v>3.3</c:v>
                </c:pt>
                <c:pt idx="9229">
                  <c:v>1.2</c:v>
                </c:pt>
                <c:pt idx="9230">
                  <c:v>0.3</c:v>
                </c:pt>
                <c:pt idx="9231">
                  <c:v>0.7</c:v>
                </c:pt>
                <c:pt idx="9232">
                  <c:v>0.3</c:v>
                </c:pt>
                <c:pt idx="9233">
                  <c:v>0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1.3</c:v>
                </c:pt>
                <c:pt idx="9243">
                  <c:v>4.3</c:v>
                </c:pt>
                <c:pt idx="9244">
                  <c:v>8</c:v>
                </c:pt>
                <c:pt idx="9245">
                  <c:v>10.7</c:v>
                </c:pt>
                <c:pt idx="9246">
                  <c:v>12.3</c:v>
                </c:pt>
                <c:pt idx="9247">
                  <c:v>13</c:v>
                </c:pt>
                <c:pt idx="9248">
                  <c:v>12.9</c:v>
                </c:pt>
                <c:pt idx="9249">
                  <c:v>11.8</c:v>
                </c:pt>
                <c:pt idx="9250">
                  <c:v>9.6999999999999993</c:v>
                </c:pt>
                <c:pt idx="9251">
                  <c:v>6.7</c:v>
                </c:pt>
                <c:pt idx="9252">
                  <c:v>3.9</c:v>
                </c:pt>
                <c:pt idx="9253">
                  <c:v>3.1</c:v>
                </c:pt>
                <c:pt idx="9254">
                  <c:v>3</c:v>
                </c:pt>
                <c:pt idx="9255">
                  <c:v>3</c:v>
                </c:pt>
                <c:pt idx="9256">
                  <c:v>3.9</c:v>
                </c:pt>
                <c:pt idx="9257">
                  <c:v>4</c:v>
                </c:pt>
                <c:pt idx="9258">
                  <c:v>5.8</c:v>
                </c:pt>
                <c:pt idx="9259">
                  <c:v>6</c:v>
                </c:pt>
                <c:pt idx="9260">
                  <c:v>6</c:v>
                </c:pt>
                <c:pt idx="9261">
                  <c:v>7.3</c:v>
                </c:pt>
                <c:pt idx="9262">
                  <c:v>9.3000000000000007</c:v>
                </c:pt>
                <c:pt idx="9263">
                  <c:v>10.7</c:v>
                </c:pt>
                <c:pt idx="9264">
                  <c:v>11.5</c:v>
                </c:pt>
                <c:pt idx="9265">
                  <c:v>12</c:v>
                </c:pt>
                <c:pt idx="9266">
                  <c:v>12</c:v>
                </c:pt>
                <c:pt idx="9267">
                  <c:v>12</c:v>
                </c:pt>
                <c:pt idx="9268">
                  <c:v>12</c:v>
                </c:pt>
                <c:pt idx="9269">
                  <c:v>12</c:v>
                </c:pt>
                <c:pt idx="9270">
                  <c:v>11.6</c:v>
                </c:pt>
                <c:pt idx="9271">
                  <c:v>10.3</c:v>
                </c:pt>
                <c:pt idx="9272">
                  <c:v>7.1</c:v>
                </c:pt>
                <c:pt idx="9273">
                  <c:v>3.8</c:v>
                </c:pt>
                <c:pt idx="9274">
                  <c:v>2.8</c:v>
                </c:pt>
                <c:pt idx="9275">
                  <c:v>2</c:v>
                </c:pt>
                <c:pt idx="9276">
                  <c:v>2.1</c:v>
                </c:pt>
                <c:pt idx="9277">
                  <c:v>5.0999999999999996</c:v>
                </c:pt>
                <c:pt idx="9278">
                  <c:v>8.1</c:v>
                </c:pt>
                <c:pt idx="9279">
                  <c:v>11.1</c:v>
                </c:pt>
                <c:pt idx="9280">
                  <c:v>13</c:v>
                </c:pt>
                <c:pt idx="9281">
                  <c:v>14</c:v>
                </c:pt>
                <c:pt idx="9282">
                  <c:v>14.9</c:v>
                </c:pt>
                <c:pt idx="9283">
                  <c:v>16.7</c:v>
                </c:pt>
                <c:pt idx="9284">
                  <c:v>17.8</c:v>
                </c:pt>
                <c:pt idx="9285">
                  <c:v>18</c:v>
                </c:pt>
                <c:pt idx="9286">
                  <c:v>18</c:v>
                </c:pt>
                <c:pt idx="9287">
                  <c:v>17.2</c:v>
                </c:pt>
                <c:pt idx="9288">
                  <c:v>16.3</c:v>
                </c:pt>
                <c:pt idx="9289">
                  <c:v>15.4</c:v>
                </c:pt>
                <c:pt idx="9290">
                  <c:v>14.4</c:v>
                </c:pt>
                <c:pt idx="9291">
                  <c:v>14</c:v>
                </c:pt>
                <c:pt idx="9292">
                  <c:v>13.4</c:v>
                </c:pt>
                <c:pt idx="9293">
                  <c:v>12.5</c:v>
                </c:pt>
                <c:pt idx="9294">
                  <c:v>12</c:v>
                </c:pt>
                <c:pt idx="9295">
                  <c:v>11.6</c:v>
                </c:pt>
                <c:pt idx="9296">
                  <c:v>11</c:v>
                </c:pt>
                <c:pt idx="9297">
                  <c:v>11</c:v>
                </c:pt>
                <c:pt idx="9298">
                  <c:v>11</c:v>
                </c:pt>
                <c:pt idx="9299">
                  <c:v>11</c:v>
                </c:pt>
                <c:pt idx="9300">
                  <c:v>11</c:v>
                </c:pt>
                <c:pt idx="9301">
                  <c:v>11.2</c:v>
                </c:pt>
                <c:pt idx="9302">
                  <c:v>11.6</c:v>
                </c:pt>
                <c:pt idx="9303">
                  <c:v>9.6</c:v>
                </c:pt>
                <c:pt idx="9304">
                  <c:v>7.4</c:v>
                </c:pt>
                <c:pt idx="9305">
                  <c:v>4.5</c:v>
                </c:pt>
                <c:pt idx="9306">
                  <c:v>2</c:v>
                </c:pt>
                <c:pt idx="9307">
                  <c:v>1</c:v>
                </c:pt>
                <c:pt idx="9308">
                  <c:v>0</c:v>
                </c:pt>
                <c:pt idx="9309">
                  <c:v>0</c:v>
                </c:pt>
                <c:pt idx="9310">
                  <c:v>1</c:v>
                </c:pt>
                <c:pt idx="9311">
                  <c:v>2</c:v>
                </c:pt>
                <c:pt idx="9312">
                  <c:v>1.1000000000000001</c:v>
                </c:pt>
                <c:pt idx="9313">
                  <c:v>0.2</c:v>
                </c:pt>
                <c:pt idx="9314">
                  <c:v>0</c:v>
                </c:pt>
                <c:pt idx="9315">
                  <c:v>0</c:v>
                </c:pt>
                <c:pt idx="9316">
                  <c:v>0.8</c:v>
                </c:pt>
                <c:pt idx="9317">
                  <c:v>1</c:v>
                </c:pt>
                <c:pt idx="9318">
                  <c:v>4.5</c:v>
                </c:pt>
                <c:pt idx="9319">
                  <c:v>6.6</c:v>
                </c:pt>
                <c:pt idx="9320">
                  <c:v>5.7</c:v>
                </c:pt>
                <c:pt idx="9321">
                  <c:v>3.7</c:v>
                </c:pt>
                <c:pt idx="9322">
                  <c:v>3</c:v>
                </c:pt>
                <c:pt idx="9323">
                  <c:v>3</c:v>
                </c:pt>
                <c:pt idx="9324">
                  <c:v>4.3</c:v>
                </c:pt>
                <c:pt idx="9325">
                  <c:v>7.3</c:v>
                </c:pt>
                <c:pt idx="9326">
                  <c:v>9.9</c:v>
                </c:pt>
                <c:pt idx="9327">
                  <c:v>11.4</c:v>
                </c:pt>
                <c:pt idx="9328">
                  <c:v>12.4</c:v>
                </c:pt>
                <c:pt idx="9329">
                  <c:v>13</c:v>
                </c:pt>
                <c:pt idx="9330">
                  <c:v>12.5</c:v>
                </c:pt>
                <c:pt idx="9331">
                  <c:v>10.8</c:v>
                </c:pt>
                <c:pt idx="9332">
                  <c:v>9.3000000000000007</c:v>
                </c:pt>
                <c:pt idx="9333">
                  <c:v>6.3</c:v>
                </c:pt>
                <c:pt idx="9334">
                  <c:v>3.5</c:v>
                </c:pt>
                <c:pt idx="9335">
                  <c:v>1.8</c:v>
                </c:pt>
                <c:pt idx="9336">
                  <c:v>1</c:v>
                </c:pt>
                <c:pt idx="9337">
                  <c:v>1</c:v>
                </c:pt>
                <c:pt idx="9338">
                  <c:v>0</c:v>
                </c:pt>
                <c:pt idx="9339">
                  <c:v>0</c:v>
                </c:pt>
                <c:pt idx="9340">
                  <c:v>0</c:v>
                </c:pt>
                <c:pt idx="9341">
                  <c:v>0</c:v>
                </c:pt>
                <c:pt idx="9342">
                  <c:v>0</c:v>
                </c:pt>
                <c:pt idx="9343">
                  <c:v>0</c:v>
                </c:pt>
                <c:pt idx="9344">
                  <c:v>0</c:v>
                </c:pt>
                <c:pt idx="9345">
                  <c:v>0</c:v>
                </c:pt>
                <c:pt idx="9346">
                  <c:v>3.3</c:v>
                </c:pt>
                <c:pt idx="9347">
                  <c:v>6</c:v>
                </c:pt>
                <c:pt idx="9348">
                  <c:v>7.6</c:v>
                </c:pt>
                <c:pt idx="9349">
                  <c:v>6.8</c:v>
                </c:pt>
                <c:pt idx="9350">
                  <c:v>4.8</c:v>
                </c:pt>
                <c:pt idx="9351">
                  <c:v>2.8</c:v>
                </c:pt>
                <c:pt idx="9352">
                  <c:v>1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</c:v>
                </c:pt>
                <c:pt idx="9363">
                  <c:v>0</c:v>
                </c:pt>
                <c:pt idx="9364">
                  <c:v>0</c:v>
                </c:pt>
                <c:pt idx="9365">
                  <c:v>0</c:v>
                </c:pt>
                <c:pt idx="9366">
                  <c:v>3</c:v>
                </c:pt>
                <c:pt idx="9367">
                  <c:v>5</c:v>
                </c:pt>
                <c:pt idx="9368">
                  <c:v>7</c:v>
                </c:pt>
                <c:pt idx="9369">
                  <c:v>6</c:v>
                </c:pt>
                <c:pt idx="9370">
                  <c:v>7</c:v>
                </c:pt>
                <c:pt idx="9371">
                  <c:v>7</c:v>
                </c:pt>
                <c:pt idx="9372">
                  <c:v>7</c:v>
                </c:pt>
                <c:pt idx="9373">
                  <c:v>6.2</c:v>
                </c:pt>
                <c:pt idx="9374">
                  <c:v>6</c:v>
                </c:pt>
                <c:pt idx="9375">
                  <c:v>6</c:v>
                </c:pt>
                <c:pt idx="9376">
                  <c:v>6</c:v>
                </c:pt>
                <c:pt idx="9377">
                  <c:v>6.7</c:v>
                </c:pt>
                <c:pt idx="9378">
                  <c:v>8.8000000000000007</c:v>
                </c:pt>
                <c:pt idx="9379">
                  <c:v>10.6</c:v>
                </c:pt>
                <c:pt idx="9380">
                  <c:v>11</c:v>
                </c:pt>
                <c:pt idx="9381">
                  <c:v>10.4</c:v>
                </c:pt>
                <c:pt idx="9382">
                  <c:v>10</c:v>
                </c:pt>
                <c:pt idx="9383">
                  <c:v>10</c:v>
                </c:pt>
                <c:pt idx="9384">
                  <c:v>10.4</c:v>
                </c:pt>
                <c:pt idx="9385">
                  <c:v>11.4</c:v>
                </c:pt>
                <c:pt idx="9386">
                  <c:v>12.4</c:v>
                </c:pt>
                <c:pt idx="9387">
                  <c:v>13.4</c:v>
                </c:pt>
                <c:pt idx="9388">
                  <c:v>14</c:v>
                </c:pt>
                <c:pt idx="9389">
                  <c:v>13.6</c:v>
                </c:pt>
                <c:pt idx="9390">
                  <c:v>12.3</c:v>
                </c:pt>
                <c:pt idx="9391">
                  <c:v>9.6</c:v>
                </c:pt>
                <c:pt idx="9392">
                  <c:v>7.1</c:v>
                </c:pt>
                <c:pt idx="9393">
                  <c:v>3.3</c:v>
                </c:pt>
                <c:pt idx="9394">
                  <c:v>1</c:v>
                </c:pt>
                <c:pt idx="9395">
                  <c:v>0.8</c:v>
                </c:pt>
                <c:pt idx="9396">
                  <c:v>0</c:v>
                </c:pt>
                <c:pt idx="9397">
                  <c:v>0</c:v>
                </c:pt>
                <c:pt idx="9398">
                  <c:v>0</c:v>
                </c:pt>
                <c:pt idx="9399">
                  <c:v>0</c:v>
                </c:pt>
                <c:pt idx="9400">
                  <c:v>0</c:v>
                </c:pt>
                <c:pt idx="9401">
                  <c:v>0</c:v>
                </c:pt>
                <c:pt idx="9402">
                  <c:v>0</c:v>
                </c:pt>
                <c:pt idx="9403">
                  <c:v>0</c:v>
                </c:pt>
                <c:pt idx="9404">
                  <c:v>0</c:v>
                </c:pt>
                <c:pt idx="9405">
                  <c:v>0</c:v>
                </c:pt>
                <c:pt idx="9406">
                  <c:v>0</c:v>
                </c:pt>
                <c:pt idx="9407">
                  <c:v>0</c:v>
                </c:pt>
                <c:pt idx="9408">
                  <c:v>0</c:v>
                </c:pt>
                <c:pt idx="9409">
                  <c:v>0</c:v>
                </c:pt>
                <c:pt idx="9410">
                  <c:v>0</c:v>
                </c:pt>
                <c:pt idx="9411">
                  <c:v>0</c:v>
                </c:pt>
                <c:pt idx="9412">
                  <c:v>0</c:v>
                </c:pt>
                <c:pt idx="9413">
                  <c:v>0</c:v>
                </c:pt>
                <c:pt idx="9414">
                  <c:v>1.2</c:v>
                </c:pt>
                <c:pt idx="9415">
                  <c:v>4.2</c:v>
                </c:pt>
                <c:pt idx="9416">
                  <c:v>6.4</c:v>
                </c:pt>
                <c:pt idx="9417">
                  <c:v>7</c:v>
                </c:pt>
                <c:pt idx="9418">
                  <c:v>6.6</c:v>
                </c:pt>
                <c:pt idx="9419">
                  <c:v>6</c:v>
                </c:pt>
                <c:pt idx="9420">
                  <c:v>6.2</c:v>
                </c:pt>
                <c:pt idx="9421">
                  <c:v>7.5</c:v>
                </c:pt>
                <c:pt idx="9422">
                  <c:v>9.5</c:v>
                </c:pt>
                <c:pt idx="9423">
                  <c:v>11.5</c:v>
                </c:pt>
                <c:pt idx="9424">
                  <c:v>13.5</c:v>
                </c:pt>
                <c:pt idx="9425">
                  <c:v>15.4</c:v>
                </c:pt>
                <c:pt idx="9426">
                  <c:v>17.100000000000001</c:v>
                </c:pt>
                <c:pt idx="9427">
                  <c:v>19</c:v>
                </c:pt>
                <c:pt idx="9428">
                  <c:v>20</c:v>
                </c:pt>
                <c:pt idx="9429">
                  <c:v>21</c:v>
                </c:pt>
                <c:pt idx="9430">
                  <c:v>22</c:v>
                </c:pt>
                <c:pt idx="9431">
                  <c:v>23</c:v>
                </c:pt>
                <c:pt idx="9432">
                  <c:v>23</c:v>
                </c:pt>
                <c:pt idx="9433">
                  <c:v>23.8</c:v>
                </c:pt>
                <c:pt idx="9434">
                  <c:v>24</c:v>
                </c:pt>
                <c:pt idx="9435">
                  <c:v>24</c:v>
                </c:pt>
                <c:pt idx="9436">
                  <c:v>25.7</c:v>
                </c:pt>
                <c:pt idx="9437">
                  <c:v>26.7</c:v>
                </c:pt>
                <c:pt idx="9438">
                  <c:v>27.6</c:v>
                </c:pt>
                <c:pt idx="9439">
                  <c:v>28</c:v>
                </c:pt>
                <c:pt idx="9440">
                  <c:v>28</c:v>
                </c:pt>
                <c:pt idx="9441">
                  <c:v>28</c:v>
                </c:pt>
                <c:pt idx="9442">
                  <c:v>28</c:v>
                </c:pt>
                <c:pt idx="9443">
                  <c:v>28</c:v>
                </c:pt>
                <c:pt idx="9444">
                  <c:v>28</c:v>
                </c:pt>
                <c:pt idx="9445">
                  <c:v>28</c:v>
                </c:pt>
                <c:pt idx="9446">
                  <c:v>28</c:v>
                </c:pt>
                <c:pt idx="9447">
                  <c:v>28</c:v>
                </c:pt>
                <c:pt idx="9448">
                  <c:v>28</c:v>
                </c:pt>
                <c:pt idx="9449">
                  <c:v>28</c:v>
                </c:pt>
                <c:pt idx="9450">
                  <c:v>28</c:v>
                </c:pt>
                <c:pt idx="9451">
                  <c:v>28</c:v>
                </c:pt>
                <c:pt idx="9452">
                  <c:v>28.2</c:v>
                </c:pt>
                <c:pt idx="9453">
                  <c:v>29</c:v>
                </c:pt>
                <c:pt idx="9454">
                  <c:v>29</c:v>
                </c:pt>
                <c:pt idx="9455">
                  <c:v>29</c:v>
                </c:pt>
                <c:pt idx="9456">
                  <c:v>29</c:v>
                </c:pt>
                <c:pt idx="9457">
                  <c:v>29</c:v>
                </c:pt>
                <c:pt idx="9458">
                  <c:v>29</c:v>
                </c:pt>
                <c:pt idx="9459">
                  <c:v>29</c:v>
                </c:pt>
                <c:pt idx="9460">
                  <c:v>29</c:v>
                </c:pt>
                <c:pt idx="9461">
                  <c:v>29</c:v>
                </c:pt>
                <c:pt idx="9462">
                  <c:v>29</c:v>
                </c:pt>
                <c:pt idx="9463">
                  <c:v>29</c:v>
                </c:pt>
                <c:pt idx="9464">
                  <c:v>29</c:v>
                </c:pt>
                <c:pt idx="9465">
                  <c:v>29</c:v>
                </c:pt>
                <c:pt idx="9466">
                  <c:v>29</c:v>
                </c:pt>
                <c:pt idx="9467">
                  <c:v>29</c:v>
                </c:pt>
                <c:pt idx="9468">
                  <c:v>28.4</c:v>
                </c:pt>
                <c:pt idx="9469">
                  <c:v>28</c:v>
                </c:pt>
                <c:pt idx="9470">
                  <c:v>28</c:v>
                </c:pt>
                <c:pt idx="9471">
                  <c:v>28</c:v>
                </c:pt>
                <c:pt idx="9472">
                  <c:v>28</c:v>
                </c:pt>
                <c:pt idx="9473">
                  <c:v>27.6</c:v>
                </c:pt>
                <c:pt idx="9474">
                  <c:v>27</c:v>
                </c:pt>
                <c:pt idx="9475">
                  <c:v>27</c:v>
                </c:pt>
                <c:pt idx="9476">
                  <c:v>27</c:v>
                </c:pt>
                <c:pt idx="9477">
                  <c:v>26.1</c:v>
                </c:pt>
                <c:pt idx="9478">
                  <c:v>24.6</c:v>
                </c:pt>
                <c:pt idx="9479">
                  <c:v>22.6</c:v>
                </c:pt>
                <c:pt idx="9480">
                  <c:v>19</c:v>
                </c:pt>
                <c:pt idx="9481">
                  <c:v>15.3</c:v>
                </c:pt>
                <c:pt idx="9482">
                  <c:v>12.1</c:v>
                </c:pt>
                <c:pt idx="9483">
                  <c:v>8.3000000000000007</c:v>
                </c:pt>
                <c:pt idx="9484">
                  <c:v>5.8</c:v>
                </c:pt>
                <c:pt idx="9485">
                  <c:v>4.4000000000000004</c:v>
                </c:pt>
                <c:pt idx="9486">
                  <c:v>2</c:v>
                </c:pt>
                <c:pt idx="9487">
                  <c:v>1</c:v>
                </c:pt>
                <c:pt idx="9488">
                  <c:v>0</c:v>
                </c:pt>
                <c:pt idx="9489">
                  <c:v>0</c:v>
                </c:pt>
                <c:pt idx="9490">
                  <c:v>0</c:v>
                </c:pt>
                <c:pt idx="9491">
                  <c:v>0</c:v>
                </c:pt>
                <c:pt idx="9492">
                  <c:v>0</c:v>
                </c:pt>
                <c:pt idx="9493">
                  <c:v>0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0</c:v>
                </c:pt>
                <c:pt idx="9505">
                  <c:v>0</c:v>
                </c:pt>
                <c:pt idx="9506">
                  <c:v>0</c:v>
                </c:pt>
                <c:pt idx="9507">
                  <c:v>0</c:v>
                </c:pt>
                <c:pt idx="9508">
                  <c:v>0</c:v>
                </c:pt>
                <c:pt idx="9509">
                  <c:v>0</c:v>
                </c:pt>
                <c:pt idx="9510">
                  <c:v>0</c:v>
                </c:pt>
                <c:pt idx="9511">
                  <c:v>0</c:v>
                </c:pt>
                <c:pt idx="9512">
                  <c:v>0</c:v>
                </c:pt>
                <c:pt idx="9513">
                  <c:v>0</c:v>
                </c:pt>
                <c:pt idx="9514">
                  <c:v>0</c:v>
                </c:pt>
                <c:pt idx="9515">
                  <c:v>0</c:v>
                </c:pt>
                <c:pt idx="9516">
                  <c:v>0</c:v>
                </c:pt>
                <c:pt idx="9517">
                  <c:v>0</c:v>
                </c:pt>
                <c:pt idx="9518">
                  <c:v>0</c:v>
                </c:pt>
                <c:pt idx="9519">
                  <c:v>0</c:v>
                </c:pt>
                <c:pt idx="9520">
                  <c:v>0</c:v>
                </c:pt>
                <c:pt idx="9521">
                  <c:v>0</c:v>
                </c:pt>
                <c:pt idx="9522">
                  <c:v>0</c:v>
                </c:pt>
                <c:pt idx="9523">
                  <c:v>0</c:v>
                </c:pt>
                <c:pt idx="9524">
                  <c:v>0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0</c:v>
                </c:pt>
                <c:pt idx="9529">
                  <c:v>0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</c:v>
                </c:pt>
                <c:pt idx="9534">
                  <c:v>0</c:v>
                </c:pt>
                <c:pt idx="9535">
                  <c:v>0</c:v>
                </c:pt>
                <c:pt idx="9536">
                  <c:v>0</c:v>
                </c:pt>
                <c:pt idx="9537">
                  <c:v>0</c:v>
                </c:pt>
                <c:pt idx="9538">
                  <c:v>0</c:v>
                </c:pt>
                <c:pt idx="9539">
                  <c:v>0</c:v>
                </c:pt>
                <c:pt idx="9540">
                  <c:v>0</c:v>
                </c:pt>
                <c:pt idx="9541">
                  <c:v>0</c:v>
                </c:pt>
                <c:pt idx="9542">
                  <c:v>0</c:v>
                </c:pt>
                <c:pt idx="9543">
                  <c:v>0</c:v>
                </c:pt>
                <c:pt idx="9544">
                  <c:v>0</c:v>
                </c:pt>
                <c:pt idx="9545">
                  <c:v>0</c:v>
                </c:pt>
                <c:pt idx="9546">
                  <c:v>0</c:v>
                </c:pt>
                <c:pt idx="9547">
                  <c:v>0</c:v>
                </c:pt>
                <c:pt idx="9548">
                  <c:v>0</c:v>
                </c:pt>
                <c:pt idx="9549">
                  <c:v>0</c:v>
                </c:pt>
                <c:pt idx="9550">
                  <c:v>0</c:v>
                </c:pt>
                <c:pt idx="9551">
                  <c:v>0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</c:v>
                </c:pt>
                <c:pt idx="9556">
                  <c:v>0</c:v>
                </c:pt>
                <c:pt idx="9557">
                  <c:v>0</c:v>
                </c:pt>
                <c:pt idx="9558">
                  <c:v>0</c:v>
                </c:pt>
                <c:pt idx="9559">
                  <c:v>0</c:v>
                </c:pt>
                <c:pt idx="9560">
                  <c:v>0</c:v>
                </c:pt>
                <c:pt idx="9561">
                  <c:v>0</c:v>
                </c:pt>
                <c:pt idx="9562">
                  <c:v>0</c:v>
                </c:pt>
                <c:pt idx="9563">
                  <c:v>0</c:v>
                </c:pt>
                <c:pt idx="9564">
                  <c:v>0</c:v>
                </c:pt>
                <c:pt idx="9565">
                  <c:v>0</c:v>
                </c:pt>
                <c:pt idx="9566">
                  <c:v>0</c:v>
                </c:pt>
                <c:pt idx="9567">
                  <c:v>0</c:v>
                </c:pt>
                <c:pt idx="9568">
                  <c:v>0</c:v>
                </c:pt>
                <c:pt idx="9569">
                  <c:v>0</c:v>
                </c:pt>
                <c:pt idx="9570">
                  <c:v>0</c:v>
                </c:pt>
                <c:pt idx="9571">
                  <c:v>0</c:v>
                </c:pt>
                <c:pt idx="9572">
                  <c:v>0</c:v>
                </c:pt>
                <c:pt idx="9573">
                  <c:v>0</c:v>
                </c:pt>
                <c:pt idx="9574">
                  <c:v>0</c:v>
                </c:pt>
                <c:pt idx="9575">
                  <c:v>0</c:v>
                </c:pt>
                <c:pt idx="9576">
                  <c:v>0</c:v>
                </c:pt>
                <c:pt idx="9577">
                  <c:v>0</c:v>
                </c:pt>
                <c:pt idx="9578">
                  <c:v>0</c:v>
                </c:pt>
                <c:pt idx="9579">
                  <c:v>0</c:v>
                </c:pt>
                <c:pt idx="9580">
                  <c:v>0</c:v>
                </c:pt>
                <c:pt idx="9581">
                  <c:v>0</c:v>
                </c:pt>
                <c:pt idx="9582">
                  <c:v>0</c:v>
                </c:pt>
                <c:pt idx="9583">
                  <c:v>0</c:v>
                </c:pt>
                <c:pt idx="9584">
                  <c:v>0</c:v>
                </c:pt>
                <c:pt idx="9585">
                  <c:v>0</c:v>
                </c:pt>
                <c:pt idx="9586">
                  <c:v>0</c:v>
                </c:pt>
                <c:pt idx="9587">
                  <c:v>0</c:v>
                </c:pt>
                <c:pt idx="9588">
                  <c:v>0</c:v>
                </c:pt>
                <c:pt idx="9589">
                  <c:v>0</c:v>
                </c:pt>
                <c:pt idx="9590">
                  <c:v>0</c:v>
                </c:pt>
                <c:pt idx="9591">
                  <c:v>0</c:v>
                </c:pt>
                <c:pt idx="9592">
                  <c:v>0</c:v>
                </c:pt>
                <c:pt idx="9593">
                  <c:v>0</c:v>
                </c:pt>
                <c:pt idx="9594">
                  <c:v>0</c:v>
                </c:pt>
                <c:pt idx="9595">
                  <c:v>0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0</c:v>
                </c:pt>
                <c:pt idx="9600">
                  <c:v>0</c:v>
                </c:pt>
                <c:pt idx="9601">
                  <c:v>0</c:v>
                </c:pt>
                <c:pt idx="9602">
                  <c:v>0</c:v>
                </c:pt>
                <c:pt idx="9603">
                  <c:v>0</c:v>
                </c:pt>
                <c:pt idx="9604">
                  <c:v>0</c:v>
                </c:pt>
                <c:pt idx="9605">
                  <c:v>0</c:v>
                </c:pt>
                <c:pt idx="9606">
                  <c:v>0</c:v>
                </c:pt>
                <c:pt idx="9607">
                  <c:v>0</c:v>
                </c:pt>
                <c:pt idx="9608">
                  <c:v>0</c:v>
                </c:pt>
                <c:pt idx="9609">
                  <c:v>0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0</c:v>
                </c:pt>
                <c:pt idx="9655">
                  <c:v>0</c:v>
                </c:pt>
                <c:pt idx="9656">
                  <c:v>0</c:v>
                </c:pt>
                <c:pt idx="9657">
                  <c:v>0</c:v>
                </c:pt>
                <c:pt idx="9658">
                  <c:v>0</c:v>
                </c:pt>
                <c:pt idx="9659">
                  <c:v>0</c:v>
                </c:pt>
                <c:pt idx="9660">
                  <c:v>0</c:v>
                </c:pt>
                <c:pt idx="9661">
                  <c:v>0</c:v>
                </c:pt>
                <c:pt idx="9662">
                  <c:v>0</c:v>
                </c:pt>
                <c:pt idx="9663">
                  <c:v>0</c:v>
                </c:pt>
                <c:pt idx="9664">
                  <c:v>0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0</c:v>
                </c:pt>
                <c:pt idx="9676">
                  <c:v>0</c:v>
                </c:pt>
                <c:pt idx="9677">
                  <c:v>0</c:v>
                </c:pt>
                <c:pt idx="9678">
                  <c:v>0</c:v>
                </c:pt>
                <c:pt idx="9679">
                  <c:v>0</c:v>
                </c:pt>
                <c:pt idx="9680">
                  <c:v>0</c:v>
                </c:pt>
                <c:pt idx="9681">
                  <c:v>0</c:v>
                </c:pt>
                <c:pt idx="9682">
                  <c:v>0</c:v>
                </c:pt>
                <c:pt idx="9683">
                  <c:v>0</c:v>
                </c:pt>
                <c:pt idx="9684">
                  <c:v>0</c:v>
                </c:pt>
                <c:pt idx="9685">
                  <c:v>0</c:v>
                </c:pt>
                <c:pt idx="9686">
                  <c:v>0</c:v>
                </c:pt>
                <c:pt idx="9687">
                  <c:v>0</c:v>
                </c:pt>
                <c:pt idx="9688">
                  <c:v>0</c:v>
                </c:pt>
                <c:pt idx="9689">
                  <c:v>0</c:v>
                </c:pt>
                <c:pt idx="9690">
                  <c:v>0</c:v>
                </c:pt>
                <c:pt idx="9691">
                  <c:v>0</c:v>
                </c:pt>
                <c:pt idx="9692">
                  <c:v>0</c:v>
                </c:pt>
                <c:pt idx="9693">
                  <c:v>0</c:v>
                </c:pt>
                <c:pt idx="9694">
                  <c:v>0</c:v>
                </c:pt>
                <c:pt idx="9695">
                  <c:v>0</c:v>
                </c:pt>
                <c:pt idx="9696">
                  <c:v>0</c:v>
                </c:pt>
                <c:pt idx="9697">
                  <c:v>0</c:v>
                </c:pt>
                <c:pt idx="9698">
                  <c:v>0</c:v>
                </c:pt>
                <c:pt idx="9699">
                  <c:v>0</c:v>
                </c:pt>
                <c:pt idx="9700">
                  <c:v>0</c:v>
                </c:pt>
                <c:pt idx="9701">
                  <c:v>0</c:v>
                </c:pt>
                <c:pt idx="9702">
                  <c:v>0</c:v>
                </c:pt>
                <c:pt idx="9703">
                  <c:v>0</c:v>
                </c:pt>
                <c:pt idx="9704">
                  <c:v>0</c:v>
                </c:pt>
                <c:pt idx="9705">
                  <c:v>0</c:v>
                </c:pt>
                <c:pt idx="9706">
                  <c:v>0</c:v>
                </c:pt>
                <c:pt idx="9707">
                  <c:v>0</c:v>
                </c:pt>
                <c:pt idx="9708">
                  <c:v>0</c:v>
                </c:pt>
                <c:pt idx="9709">
                  <c:v>0</c:v>
                </c:pt>
                <c:pt idx="9710">
                  <c:v>0</c:v>
                </c:pt>
                <c:pt idx="9711">
                  <c:v>0</c:v>
                </c:pt>
                <c:pt idx="9712">
                  <c:v>0</c:v>
                </c:pt>
                <c:pt idx="9713">
                  <c:v>0</c:v>
                </c:pt>
                <c:pt idx="9714">
                  <c:v>0</c:v>
                </c:pt>
                <c:pt idx="9715">
                  <c:v>0</c:v>
                </c:pt>
                <c:pt idx="9716">
                  <c:v>0</c:v>
                </c:pt>
                <c:pt idx="9717">
                  <c:v>0</c:v>
                </c:pt>
                <c:pt idx="9718">
                  <c:v>0</c:v>
                </c:pt>
                <c:pt idx="9719">
                  <c:v>0</c:v>
                </c:pt>
                <c:pt idx="9720">
                  <c:v>0</c:v>
                </c:pt>
                <c:pt idx="9721">
                  <c:v>0</c:v>
                </c:pt>
                <c:pt idx="9722">
                  <c:v>0</c:v>
                </c:pt>
                <c:pt idx="9723">
                  <c:v>0</c:v>
                </c:pt>
                <c:pt idx="9724">
                  <c:v>0</c:v>
                </c:pt>
                <c:pt idx="9725">
                  <c:v>0</c:v>
                </c:pt>
                <c:pt idx="9726">
                  <c:v>0</c:v>
                </c:pt>
                <c:pt idx="9727">
                  <c:v>0</c:v>
                </c:pt>
                <c:pt idx="9728">
                  <c:v>0</c:v>
                </c:pt>
                <c:pt idx="9729">
                  <c:v>0</c:v>
                </c:pt>
                <c:pt idx="9730">
                  <c:v>0</c:v>
                </c:pt>
                <c:pt idx="9731">
                  <c:v>0</c:v>
                </c:pt>
                <c:pt idx="9732">
                  <c:v>0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</c:v>
                </c:pt>
                <c:pt idx="9737">
                  <c:v>0</c:v>
                </c:pt>
                <c:pt idx="9738">
                  <c:v>0</c:v>
                </c:pt>
                <c:pt idx="9739">
                  <c:v>0</c:v>
                </c:pt>
                <c:pt idx="9740">
                  <c:v>0</c:v>
                </c:pt>
                <c:pt idx="9741">
                  <c:v>0</c:v>
                </c:pt>
                <c:pt idx="9742">
                  <c:v>0</c:v>
                </c:pt>
                <c:pt idx="9743">
                  <c:v>0</c:v>
                </c:pt>
                <c:pt idx="9744">
                  <c:v>0</c:v>
                </c:pt>
                <c:pt idx="9745">
                  <c:v>0</c:v>
                </c:pt>
                <c:pt idx="9746">
                  <c:v>0</c:v>
                </c:pt>
                <c:pt idx="9747">
                  <c:v>0</c:v>
                </c:pt>
                <c:pt idx="9748">
                  <c:v>0</c:v>
                </c:pt>
                <c:pt idx="9749">
                  <c:v>0</c:v>
                </c:pt>
                <c:pt idx="9750">
                  <c:v>0</c:v>
                </c:pt>
                <c:pt idx="9751">
                  <c:v>0</c:v>
                </c:pt>
                <c:pt idx="9752">
                  <c:v>0</c:v>
                </c:pt>
                <c:pt idx="9753">
                  <c:v>0</c:v>
                </c:pt>
                <c:pt idx="9754">
                  <c:v>0</c:v>
                </c:pt>
                <c:pt idx="9755">
                  <c:v>0</c:v>
                </c:pt>
                <c:pt idx="9756">
                  <c:v>0</c:v>
                </c:pt>
                <c:pt idx="9757">
                  <c:v>0</c:v>
                </c:pt>
                <c:pt idx="9758">
                  <c:v>0</c:v>
                </c:pt>
                <c:pt idx="9759">
                  <c:v>0</c:v>
                </c:pt>
                <c:pt idx="9760">
                  <c:v>0</c:v>
                </c:pt>
                <c:pt idx="9761">
                  <c:v>0</c:v>
                </c:pt>
                <c:pt idx="9762">
                  <c:v>0</c:v>
                </c:pt>
                <c:pt idx="9763">
                  <c:v>0</c:v>
                </c:pt>
                <c:pt idx="9764">
                  <c:v>0</c:v>
                </c:pt>
                <c:pt idx="9765">
                  <c:v>0</c:v>
                </c:pt>
                <c:pt idx="9766">
                  <c:v>0</c:v>
                </c:pt>
                <c:pt idx="9767">
                  <c:v>0</c:v>
                </c:pt>
                <c:pt idx="9768">
                  <c:v>0</c:v>
                </c:pt>
                <c:pt idx="9769">
                  <c:v>0</c:v>
                </c:pt>
                <c:pt idx="9770">
                  <c:v>0</c:v>
                </c:pt>
                <c:pt idx="9771">
                  <c:v>0</c:v>
                </c:pt>
                <c:pt idx="9772">
                  <c:v>0</c:v>
                </c:pt>
                <c:pt idx="9773">
                  <c:v>0</c:v>
                </c:pt>
                <c:pt idx="9774">
                  <c:v>0</c:v>
                </c:pt>
                <c:pt idx="9775">
                  <c:v>0</c:v>
                </c:pt>
                <c:pt idx="9776">
                  <c:v>0</c:v>
                </c:pt>
                <c:pt idx="9777">
                  <c:v>0</c:v>
                </c:pt>
                <c:pt idx="9778">
                  <c:v>0</c:v>
                </c:pt>
                <c:pt idx="9779">
                  <c:v>0</c:v>
                </c:pt>
                <c:pt idx="9780">
                  <c:v>0</c:v>
                </c:pt>
                <c:pt idx="9781">
                  <c:v>0</c:v>
                </c:pt>
                <c:pt idx="9782">
                  <c:v>0</c:v>
                </c:pt>
                <c:pt idx="9783">
                  <c:v>0</c:v>
                </c:pt>
                <c:pt idx="9784">
                  <c:v>0</c:v>
                </c:pt>
                <c:pt idx="9785">
                  <c:v>0</c:v>
                </c:pt>
                <c:pt idx="9786">
                  <c:v>0</c:v>
                </c:pt>
                <c:pt idx="9787">
                  <c:v>0</c:v>
                </c:pt>
                <c:pt idx="9788">
                  <c:v>0</c:v>
                </c:pt>
                <c:pt idx="9789">
                  <c:v>0</c:v>
                </c:pt>
                <c:pt idx="9790">
                  <c:v>0</c:v>
                </c:pt>
                <c:pt idx="9791">
                  <c:v>0</c:v>
                </c:pt>
                <c:pt idx="9792">
                  <c:v>0</c:v>
                </c:pt>
                <c:pt idx="9793">
                  <c:v>0</c:v>
                </c:pt>
                <c:pt idx="9794">
                  <c:v>0</c:v>
                </c:pt>
                <c:pt idx="9795">
                  <c:v>0</c:v>
                </c:pt>
                <c:pt idx="9796">
                  <c:v>0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0</c:v>
                </c:pt>
                <c:pt idx="9801">
                  <c:v>0</c:v>
                </c:pt>
                <c:pt idx="9802">
                  <c:v>0</c:v>
                </c:pt>
                <c:pt idx="9803">
                  <c:v>0</c:v>
                </c:pt>
                <c:pt idx="9804">
                  <c:v>0</c:v>
                </c:pt>
                <c:pt idx="9805">
                  <c:v>0</c:v>
                </c:pt>
                <c:pt idx="9806">
                  <c:v>0</c:v>
                </c:pt>
                <c:pt idx="9807">
                  <c:v>0</c:v>
                </c:pt>
                <c:pt idx="9808">
                  <c:v>0</c:v>
                </c:pt>
                <c:pt idx="9809">
                  <c:v>0</c:v>
                </c:pt>
                <c:pt idx="9810">
                  <c:v>0</c:v>
                </c:pt>
                <c:pt idx="9811">
                  <c:v>0</c:v>
                </c:pt>
                <c:pt idx="9812">
                  <c:v>0</c:v>
                </c:pt>
                <c:pt idx="9813">
                  <c:v>0</c:v>
                </c:pt>
                <c:pt idx="9814">
                  <c:v>0</c:v>
                </c:pt>
                <c:pt idx="9815">
                  <c:v>0</c:v>
                </c:pt>
                <c:pt idx="9816">
                  <c:v>0</c:v>
                </c:pt>
                <c:pt idx="9817">
                  <c:v>0</c:v>
                </c:pt>
                <c:pt idx="9818">
                  <c:v>0</c:v>
                </c:pt>
                <c:pt idx="9819">
                  <c:v>0</c:v>
                </c:pt>
                <c:pt idx="9820">
                  <c:v>0</c:v>
                </c:pt>
                <c:pt idx="9821">
                  <c:v>0</c:v>
                </c:pt>
                <c:pt idx="9822">
                  <c:v>0</c:v>
                </c:pt>
                <c:pt idx="9823">
                  <c:v>0</c:v>
                </c:pt>
                <c:pt idx="9824">
                  <c:v>0</c:v>
                </c:pt>
                <c:pt idx="9825">
                  <c:v>0</c:v>
                </c:pt>
                <c:pt idx="9826">
                  <c:v>0</c:v>
                </c:pt>
                <c:pt idx="9827">
                  <c:v>0</c:v>
                </c:pt>
                <c:pt idx="9828">
                  <c:v>0</c:v>
                </c:pt>
                <c:pt idx="9829">
                  <c:v>0</c:v>
                </c:pt>
                <c:pt idx="9830">
                  <c:v>0</c:v>
                </c:pt>
                <c:pt idx="9831">
                  <c:v>0</c:v>
                </c:pt>
                <c:pt idx="9832">
                  <c:v>0</c:v>
                </c:pt>
                <c:pt idx="9833">
                  <c:v>0</c:v>
                </c:pt>
                <c:pt idx="9834">
                  <c:v>0</c:v>
                </c:pt>
                <c:pt idx="9835">
                  <c:v>0</c:v>
                </c:pt>
                <c:pt idx="9836">
                  <c:v>0</c:v>
                </c:pt>
                <c:pt idx="9837">
                  <c:v>0</c:v>
                </c:pt>
                <c:pt idx="9838">
                  <c:v>0</c:v>
                </c:pt>
                <c:pt idx="9839">
                  <c:v>0</c:v>
                </c:pt>
                <c:pt idx="9840">
                  <c:v>0</c:v>
                </c:pt>
                <c:pt idx="9841">
                  <c:v>0</c:v>
                </c:pt>
                <c:pt idx="9842">
                  <c:v>0</c:v>
                </c:pt>
                <c:pt idx="9843">
                  <c:v>0</c:v>
                </c:pt>
                <c:pt idx="9844">
                  <c:v>0</c:v>
                </c:pt>
                <c:pt idx="9845">
                  <c:v>0</c:v>
                </c:pt>
                <c:pt idx="9846">
                  <c:v>0</c:v>
                </c:pt>
                <c:pt idx="9847">
                  <c:v>0</c:v>
                </c:pt>
                <c:pt idx="9848">
                  <c:v>0</c:v>
                </c:pt>
                <c:pt idx="9849">
                  <c:v>0</c:v>
                </c:pt>
                <c:pt idx="9850">
                  <c:v>0</c:v>
                </c:pt>
                <c:pt idx="9851">
                  <c:v>0</c:v>
                </c:pt>
                <c:pt idx="9852">
                  <c:v>0</c:v>
                </c:pt>
                <c:pt idx="9853">
                  <c:v>0</c:v>
                </c:pt>
                <c:pt idx="9854">
                  <c:v>0</c:v>
                </c:pt>
                <c:pt idx="9855">
                  <c:v>0</c:v>
                </c:pt>
                <c:pt idx="9856">
                  <c:v>0</c:v>
                </c:pt>
                <c:pt idx="9857">
                  <c:v>0</c:v>
                </c:pt>
                <c:pt idx="9858">
                  <c:v>0</c:v>
                </c:pt>
                <c:pt idx="9859">
                  <c:v>0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0</c:v>
                </c:pt>
                <c:pt idx="9905">
                  <c:v>0</c:v>
                </c:pt>
                <c:pt idx="9906">
                  <c:v>0</c:v>
                </c:pt>
                <c:pt idx="9907">
                  <c:v>0</c:v>
                </c:pt>
                <c:pt idx="9908">
                  <c:v>0</c:v>
                </c:pt>
                <c:pt idx="9909">
                  <c:v>0</c:v>
                </c:pt>
                <c:pt idx="9910">
                  <c:v>0</c:v>
                </c:pt>
                <c:pt idx="9911">
                  <c:v>0</c:v>
                </c:pt>
                <c:pt idx="9912">
                  <c:v>0</c:v>
                </c:pt>
                <c:pt idx="9913">
                  <c:v>0</c:v>
                </c:pt>
                <c:pt idx="9914">
                  <c:v>0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</c:v>
                </c:pt>
                <c:pt idx="9927">
                  <c:v>0</c:v>
                </c:pt>
                <c:pt idx="9928">
                  <c:v>0</c:v>
                </c:pt>
                <c:pt idx="9929">
                  <c:v>0</c:v>
                </c:pt>
                <c:pt idx="9930">
                  <c:v>0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</c:v>
                </c:pt>
                <c:pt idx="9935">
                  <c:v>0</c:v>
                </c:pt>
                <c:pt idx="9936">
                  <c:v>0</c:v>
                </c:pt>
                <c:pt idx="9937">
                  <c:v>0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</c:v>
                </c:pt>
                <c:pt idx="9943">
                  <c:v>0</c:v>
                </c:pt>
                <c:pt idx="9944">
                  <c:v>0</c:v>
                </c:pt>
                <c:pt idx="9945">
                  <c:v>0</c:v>
                </c:pt>
                <c:pt idx="9946">
                  <c:v>0</c:v>
                </c:pt>
                <c:pt idx="9947">
                  <c:v>0</c:v>
                </c:pt>
                <c:pt idx="9948">
                  <c:v>0</c:v>
                </c:pt>
                <c:pt idx="9949">
                  <c:v>0</c:v>
                </c:pt>
                <c:pt idx="9950">
                  <c:v>0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</c:v>
                </c:pt>
                <c:pt idx="9956">
                  <c:v>0</c:v>
                </c:pt>
                <c:pt idx="9957">
                  <c:v>0</c:v>
                </c:pt>
                <c:pt idx="9958">
                  <c:v>0</c:v>
                </c:pt>
                <c:pt idx="9959">
                  <c:v>0</c:v>
                </c:pt>
                <c:pt idx="9960">
                  <c:v>0</c:v>
                </c:pt>
                <c:pt idx="9961">
                  <c:v>0</c:v>
                </c:pt>
                <c:pt idx="9962">
                  <c:v>0</c:v>
                </c:pt>
                <c:pt idx="9963">
                  <c:v>0</c:v>
                </c:pt>
                <c:pt idx="9964">
                  <c:v>0</c:v>
                </c:pt>
                <c:pt idx="9965">
                  <c:v>0</c:v>
                </c:pt>
                <c:pt idx="9966">
                  <c:v>0</c:v>
                </c:pt>
                <c:pt idx="9967">
                  <c:v>0</c:v>
                </c:pt>
                <c:pt idx="9968">
                  <c:v>0</c:v>
                </c:pt>
                <c:pt idx="9969">
                  <c:v>0</c:v>
                </c:pt>
                <c:pt idx="9970">
                  <c:v>0</c:v>
                </c:pt>
                <c:pt idx="9971">
                  <c:v>0</c:v>
                </c:pt>
                <c:pt idx="9972">
                  <c:v>0</c:v>
                </c:pt>
                <c:pt idx="9973">
                  <c:v>0</c:v>
                </c:pt>
                <c:pt idx="9974">
                  <c:v>0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0</c:v>
                </c:pt>
                <c:pt idx="9980">
                  <c:v>0</c:v>
                </c:pt>
                <c:pt idx="9981">
                  <c:v>0</c:v>
                </c:pt>
                <c:pt idx="9982">
                  <c:v>0</c:v>
                </c:pt>
                <c:pt idx="9983">
                  <c:v>0</c:v>
                </c:pt>
                <c:pt idx="9984">
                  <c:v>0</c:v>
                </c:pt>
                <c:pt idx="9985">
                  <c:v>0</c:v>
                </c:pt>
                <c:pt idx="9986">
                  <c:v>0</c:v>
                </c:pt>
                <c:pt idx="9987">
                  <c:v>0</c:v>
                </c:pt>
                <c:pt idx="9988">
                  <c:v>0</c:v>
                </c:pt>
                <c:pt idx="9989">
                  <c:v>0</c:v>
                </c:pt>
                <c:pt idx="9990">
                  <c:v>0</c:v>
                </c:pt>
                <c:pt idx="9991">
                  <c:v>0</c:v>
                </c:pt>
                <c:pt idx="9992">
                  <c:v>0</c:v>
                </c:pt>
                <c:pt idx="9993">
                  <c:v>0</c:v>
                </c:pt>
                <c:pt idx="9994">
                  <c:v>0</c:v>
                </c:pt>
                <c:pt idx="9995">
                  <c:v>0</c:v>
                </c:pt>
                <c:pt idx="9996">
                  <c:v>0</c:v>
                </c:pt>
                <c:pt idx="9997">
                  <c:v>0</c:v>
                </c:pt>
                <c:pt idx="9998">
                  <c:v>0</c:v>
                </c:pt>
                <c:pt idx="9999">
                  <c:v>0</c:v>
                </c:pt>
                <c:pt idx="10000">
                  <c:v>0</c:v>
                </c:pt>
                <c:pt idx="10001">
                  <c:v>0</c:v>
                </c:pt>
                <c:pt idx="10002">
                  <c:v>0</c:v>
                </c:pt>
                <c:pt idx="10003">
                  <c:v>0</c:v>
                </c:pt>
                <c:pt idx="10004">
                  <c:v>0</c:v>
                </c:pt>
                <c:pt idx="10005">
                  <c:v>0</c:v>
                </c:pt>
                <c:pt idx="10006">
                  <c:v>0</c:v>
                </c:pt>
                <c:pt idx="10007">
                  <c:v>0</c:v>
                </c:pt>
                <c:pt idx="10008">
                  <c:v>0</c:v>
                </c:pt>
                <c:pt idx="10009">
                  <c:v>0</c:v>
                </c:pt>
                <c:pt idx="10010">
                  <c:v>0</c:v>
                </c:pt>
                <c:pt idx="10011">
                  <c:v>0</c:v>
                </c:pt>
                <c:pt idx="10012">
                  <c:v>0</c:v>
                </c:pt>
                <c:pt idx="10013">
                  <c:v>0</c:v>
                </c:pt>
                <c:pt idx="10014">
                  <c:v>0</c:v>
                </c:pt>
                <c:pt idx="10015">
                  <c:v>0</c:v>
                </c:pt>
                <c:pt idx="10016">
                  <c:v>0</c:v>
                </c:pt>
                <c:pt idx="10017">
                  <c:v>0</c:v>
                </c:pt>
                <c:pt idx="10018">
                  <c:v>0</c:v>
                </c:pt>
                <c:pt idx="10019">
                  <c:v>0</c:v>
                </c:pt>
                <c:pt idx="10020">
                  <c:v>0</c:v>
                </c:pt>
                <c:pt idx="10021">
                  <c:v>0</c:v>
                </c:pt>
                <c:pt idx="10022">
                  <c:v>0</c:v>
                </c:pt>
                <c:pt idx="10023">
                  <c:v>0</c:v>
                </c:pt>
                <c:pt idx="10024">
                  <c:v>0</c:v>
                </c:pt>
                <c:pt idx="10025">
                  <c:v>0</c:v>
                </c:pt>
                <c:pt idx="10026">
                  <c:v>0</c:v>
                </c:pt>
                <c:pt idx="10027">
                  <c:v>0</c:v>
                </c:pt>
                <c:pt idx="10028">
                  <c:v>0</c:v>
                </c:pt>
                <c:pt idx="10029">
                  <c:v>0</c:v>
                </c:pt>
                <c:pt idx="10030">
                  <c:v>0</c:v>
                </c:pt>
                <c:pt idx="10031">
                  <c:v>0</c:v>
                </c:pt>
                <c:pt idx="10032">
                  <c:v>0</c:v>
                </c:pt>
                <c:pt idx="10033">
                  <c:v>0</c:v>
                </c:pt>
                <c:pt idx="10034">
                  <c:v>0</c:v>
                </c:pt>
                <c:pt idx="10035">
                  <c:v>0</c:v>
                </c:pt>
                <c:pt idx="10036">
                  <c:v>0</c:v>
                </c:pt>
                <c:pt idx="10037">
                  <c:v>0</c:v>
                </c:pt>
                <c:pt idx="10038">
                  <c:v>0</c:v>
                </c:pt>
                <c:pt idx="10039">
                  <c:v>0</c:v>
                </c:pt>
                <c:pt idx="10040">
                  <c:v>0</c:v>
                </c:pt>
                <c:pt idx="10041">
                  <c:v>0</c:v>
                </c:pt>
                <c:pt idx="10042">
                  <c:v>0</c:v>
                </c:pt>
                <c:pt idx="10043">
                  <c:v>0</c:v>
                </c:pt>
                <c:pt idx="10044">
                  <c:v>0</c:v>
                </c:pt>
                <c:pt idx="10045">
                  <c:v>0</c:v>
                </c:pt>
                <c:pt idx="10046">
                  <c:v>0</c:v>
                </c:pt>
                <c:pt idx="10047">
                  <c:v>0</c:v>
                </c:pt>
                <c:pt idx="10048">
                  <c:v>0</c:v>
                </c:pt>
                <c:pt idx="10049">
                  <c:v>0</c:v>
                </c:pt>
                <c:pt idx="10050">
                  <c:v>0</c:v>
                </c:pt>
                <c:pt idx="10051">
                  <c:v>0</c:v>
                </c:pt>
                <c:pt idx="10052">
                  <c:v>0</c:v>
                </c:pt>
                <c:pt idx="10053">
                  <c:v>0</c:v>
                </c:pt>
                <c:pt idx="10054">
                  <c:v>0</c:v>
                </c:pt>
                <c:pt idx="10055">
                  <c:v>0</c:v>
                </c:pt>
                <c:pt idx="10056">
                  <c:v>0</c:v>
                </c:pt>
                <c:pt idx="10057">
                  <c:v>0</c:v>
                </c:pt>
                <c:pt idx="10058">
                  <c:v>0</c:v>
                </c:pt>
                <c:pt idx="10059">
                  <c:v>0</c:v>
                </c:pt>
                <c:pt idx="10060">
                  <c:v>0</c:v>
                </c:pt>
                <c:pt idx="10061">
                  <c:v>0</c:v>
                </c:pt>
                <c:pt idx="10062">
                  <c:v>0</c:v>
                </c:pt>
                <c:pt idx="10063">
                  <c:v>0</c:v>
                </c:pt>
                <c:pt idx="10064">
                  <c:v>0</c:v>
                </c:pt>
                <c:pt idx="10065">
                  <c:v>0</c:v>
                </c:pt>
                <c:pt idx="10066">
                  <c:v>0</c:v>
                </c:pt>
                <c:pt idx="10067">
                  <c:v>0</c:v>
                </c:pt>
                <c:pt idx="10068">
                  <c:v>0</c:v>
                </c:pt>
                <c:pt idx="10069">
                  <c:v>0</c:v>
                </c:pt>
                <c:pt idx="10070">
                  <c:v>0</c:v>
                </c:pt>
                <c:pt idx="10071">
                  <c:v>0</c:v>
                </c:pt>
                <c:pt idx="10072">
                  <c:v>0</c:v>
                </c:pt>
                <c:pt idx="10073">
                  <c:v>0</c:v>
                </c:pt>
                <c:pt idx="10074">
                  <c:v>0</c:v>
                </c:pt>
                <c:pt idx="10075">
                  <c:v>0</c:v>
                </c:pt>
                <c:pt idx="10076">
                  <c:v>0</c:v>
                </c:pt>
                <c:pt idx="10077">
                  <c:v>0</c:v>
                </c:pt>
                <c:pt idx="10078">
                  <c:v>0</c:v>
                </c:pt>
                <c:pt idx="10079">
                  <c:v>0</c:v>
                </c:pt>
                <c:pt idx="10080">
                  <c:v>0</c:v>
                </c:pt>
                <c:pt idx="10081">
                  <c:v>0</c:v>
                </c:pt>
                <c:pt idx="10082">
                  <c:v>0</c:v>
                </c:pt>
                <c:pt idx="10083">
                  <c:v>0</c:v>
                </c:pt>
                <c:pt idx="10084">
                  <c:v>0</c:v>
                </c:pt>
                <c:pt idx="10085">
                  <c:v>0</c:v>
                </c:pt>
                <c:pt idx="10086">
                  <c:v>0</c:v>
                </c:pt>
                <c:pt idx="10087">
                  <c:v>0</c:v>
                </c:pt>
                <c:pt idx="10088">
                  <c:v>0</c:v>
                </c:pt>
                <c:pt idx="10089">
                  <c:v>0</c:v>
                </c:pt>
                <c:pt idx="10090">
                  <c:v>0</c:v>
                </c:pt>
                <c:pt idx="10091">
                  <c:v>0</c:v>
                </c:pt>
                <c:pt idx="10092">
                  <c:v>0</c:v>
                </c:pt>
                <c:pt idx="10093">
                  <c:v>0</c:v>
                </c:pt>
                <c:pt idx="10094">
                  <c:v>0</c:v>
                </c:pt>
                <c:pt idx="10095">
                  <c:v>0</c:v>
                </c:pt>
                <c:pt idx="10096">
                  <c:v>0</c:v>
                </c:pt>
                <c:pt idx="10097">
                  <c:v>0</c:v>
                </c:pt>
                <c:pt idx="10098">
                  <c:v>0</c:v>
                </c:pt>
                <c:pt idx="10099">
                  <c:v>0</c:v>
                </c:pt>
                <c:pt idx="10100">
                  <c:v>0</c:v>
                </c:pt>
                <c:pt idx="10101">
                  <c:v>0</c:v>
                </c:pt>
                <c:pt idx="10102">
                  <c:v>0</c:v>
                </c:pt>
                <c:pt idx="10103">
                  <c:v>0</c:v>
                </c:pt>
                <c:pt idx="10104">
                  <c:v>0</c:v>
                </c:pt>
                <c:pt idx="10105">
                  <c:v>0</c:v>
                </c:pt>
                <c:pt idx="10106">
                  <c:v>0</c:v>
                </c:pt>
                <c:pt idx="10107">
                  <c:v>0</c:v>
                </c:pt>
                <c:pt idx="10108">
                  <c:v>0</c:v>
                </c:pt>
                <c:pt idx="10109">
                  <c:v>0</c:v>
                </c:pt>
                <c:pt idx="10110">
                  <c:v>0</c:v>
                </c:pt>
                <c:pt idx="10111">
                  <c:v>0</c:v>
                </c:pt>
                <c:pt idx="10112">
                  <c:v>0</c:v>
                </c:pt>
                <c:pt idx="10113">
                  <c:v>0</c:v>
                </c:pt>
                <c:pt idx="10114">
                  <c:v>0</c:v>
                </c:pt>
                <c:pt idx="10115">
                  <c:v>0</c:v>
                </c:pt>
                <c:pt idx="10116">
                  <c:v>0</c:v>
                </c:pt>
                <c:pt idx="10117">
                  <c:v>0</c:v>
                </c:pt>
                <c:pt idx="10118">
                  <c:v>0</c:v>
                </c:pt>
                <c:pt idx="10119">
                  <c:v>0</c:v>
                </c:pt>
                <c:pt idx="10120">
                  <c:v>0</c:v>
                </c:pt>
                <c:pt idx="10121">
                  <c:v>0</c:v>
                </c:pt>
                <c:pt idx="10122">
                  <c:v>0</c:v>
                </c:pt>
                <c:pt idx="10123">
                  <c:v>0</c:v>
                </c:pt>
                <c:pt idx="10124">
                  <c:v>0</c:v>
                </c:pt>
                <c:pt idx="10125">
                  <c:v>0</c:v>
                </c:pt>
                <c:pt idx="10126">
                  <c:v>0</c:v>
                </c:pt>
                <c:pt idx="10127">
                  <c:v>0</c:v>
                </c:pt>
                <c:pt idx="10128">
                  <c:v>0</c:v>
                </c:pt>
                <c:pt idx="10129">
                  <c:v>0</c:v>
                </c:pt>
                <c:pt idx="10130">
                  <c:v>0</c:v>
                </c:pt>
                <c:pt idx="10131">
                  <c:v>0</c:v>
                </c:pt>
                <c:pt idx="10132">
                  <c:v>0</c:v>
                </c:pt>
                <c:pt idx="10133">
                  <c:v>0</c:v>
                </c:pt>
                <c:pt idx="10134">
                  <c:v>0</c:v>
                </c:pt>
                <c:pt idx="10135">
                  <c:v>0</c:v>
                </c:pt>
                <c:pt idx="10136">
                  <c:v>0</c:v>
                </c:pt>
                <c:pt idx="10137">
                  <c:v>0</c:v>
                </c:pt>
                <c:pt idx="10138">
                  <c:v>0</c:v>
                </c:pt>
                <c:pt idx="10139">
                  <c:v>0</c:v>
                </c:pt>
                <c:pt idx="10140">
                  <c:v>0</c:v>
                </c:pt>
                <c:pt idx="10141">
                  <c:v>0</c:v>
                </c:pt>
                <c:pt idx="10142">
                  <c:v>0</c:v>
                </c:pt>
                <c:pt idx="10143">
                  <c:v>0</c:v>
                </c:pt>
                <c:pt idx="10144">
                  <c:v>0</c:v>
                </c:pt>
                <c:pt idx="10145">
                  <c:v>0</c:v>
                </c:pt>
                <c:pt idx="10146">
                  <c:v>0</c:v>
                </c:pt>
                <c:pt idx="10147">
                  <c:v>0</c:v>
                </c:pt>
                <c:pt idx="10148">
                  <c:v>0</c:v>
                </c:pt>
                <c:pt idx="10149">
                  <c:v>0</c:v>
                </c:pt>
                <c:pt idx="10150">
                  <c:v>0</c:v>
                </c:pt>
                <c:pt idx="10151">
                  <c:v>0</c:v>
                </c:pt>
                <c:pt idx="10152">
                  <c:v>0</c:v>
                </c:pt>
                <c:pt idx="10153">
                  <c:v>0</c:v>
                </c:pt>
                <c:pt idx="10154">
                  <c:v>0</c:v>
                </c:pt>
                <c:pt idx="10155">
                  <c:v>0</c:v>
                </c:pt>
                <c:pt idx="10156">
                  <c:v>0</c:v>
                </c:pt>
                <c:pt idx="10157">
                  <c:v>0</c:v>
                </c:pt>
                <c:pt idx="10158">
                  <c:v>0</c:v>
                </c:pt>
                <c:pt idx="10159">
                  <c:v>0</c:v>
                </c:pt>
                <c:pt idx="10160">
                  <c:v>0</c:v>
                </c:pt>
                <c:pt idx="10161">
                  <c:v>0</c:v>
                </c:pt>
                <c:pt idx="10162">
                  <c:v>0</c:v>
                </c:pt>
                <c:pt idx="10163">
                  <c:v>0</c:v>
                </c:pt>
                <c:pt idx="10164">
                  <c:v>0</c:v>
                </c:pt>
                <c:pt idx="10165">
                  <c:v>0</c:v>
                </c:pt>
                <c:pt idx="10166">
                  <c:v>0</c:v>
                </c:pt>
                <c:pt idx="10167">
                  <c:v>0</c:v>
                </c:pt>
                <c:pt idx="10168">
                  <c:v>0</c:v>
                </c:pt>
                <c:pt idx="10169">
                  <c:v>0</c:v>
                </c:pt>
                <c:pt idx="10170">
                  <c:v>0</c:v>
                </c:pt>
                <c:pt idx="10171">
                  <c:v>0</c:v>
                </c:pt>
                <c:pt idx="10172">
                  <c:v>0</c:v>
                </c:pt>
                <c:pt idx="10173">
                  <c:v>0</c:v>
                </c:pt>
                <c:pt idx="10174">
                  <c:v>0</c:v>
                </c:pt>
                <c:pt idx="10175">
                  <c:v>0</c:v>
                </c:pt>
                <c:pt idx="10176">
                  <c:v>0</c:v>
                </c:pt>
                <c:pt idx="10177">
                  <c:v>0</c:v>
                </c:pt>
                <c:pt idx="10178">
                  <c:v>0</c:v>
                </c:pt>
                <c:pt idx="10179">
                  <c:v>0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0</c:v>
                </c:pt>
                <c:pt idx="10186">
                  <c:v>0</c:v>
                </c:pt>
                <c:pt idx="10187">
                  <c:v>0</c:v>
                </c:pt>
                <c:pt idx="10188">
                  <c:v>0</c:v>
                </c:pt>
                <c:pt idx="10189">
                  <c:v>0</c:v>
                </c:pt>
                <c:pt idx="10190">
                  <c:v>0</c:v>
                </c:pt>
                <c:pt idx="10191">
                  <c:v>0</c:v>
                </c:pt>
                <c:pt idx="10192">
                  <c:v>0</c:v>
                </c:pt>
                <c:pt idx="10193">
                  <c:v>0</c:v>
                </c:pt>
                <c:pt idx="10194">
                  <c:v>0</c:v>
                </c:pt>
                <c:pt idx="10195">
                  <c:v>0</c:v>
                </c:pt>
                <c:pt idx="10196">
                  <c:v>0</c:v>
                </c:pt>
                <c:pt idx="10197">
                  <c:v>0</c:v>
                </c:pt>
                <c:pt idx="10198">
                  <c:v>0</c:v>
                </c:pt>
                <c:pt idx="10199">
                  <c:v>0</c:v>
                </c:pt>
                <c:pt idx="10200">
                  <c:v>0</c:v>
                </c:pt>
                <c:pt idx="10201">
                  <c:v>0</c:v>
                </c:pt>
                <c:pt idx="10202">
                  <c:v>0</c:v>
                </c:pt>
                <c:pt idx="10203">
                  <c:v>0</c:v>
                </c:pt>
                <c:pt idx="10204">
                  <c:v>0</c:v>
                </c:pt>
                <c:pt idx="10205">
                  <c:v>0</c:v>
                </c:pt>
                <c:pt idx="10206">
                  <c:v>0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</c:v>
                </c:pt>
                <c:pt idx="10214">
                  <c:v>0</c:v>
                </c:pt>
                <c:pt idx="10215">
                  <c:v>0</c:v>
                </c:pt>
                <c:pt idx="10216">
                  <c:v>0</c:v>
                </c:pt>
                <c:pt idx="10217">
                  <c:v>0</c:v>
                </c:pt>
                <c:pt idx="10218">
                  <c:v>0</c:v>
                </c:pt>
                <c:pt idx="10219">
                  <c:v>0</c:v>
                </c:pt>
                <c:pt idx="10220">
                  <c:v>0</c:v>
                </c:pt>
                <c:pt idx="10221">
                  <c:v>0</c:v>
                </c:pt>
                <c:pt idx="10222">
                  <c:v>0</c:v>
                </c:pt>
                <c:pt idx="10223">
                  <c:v>0</c:v>
                </c:pt>
                <c:pt idx="10224">
                  <c:v>0</c:v>
                </c:pt>
                <c:pt idx="10225">
                  <c:v>0</c:v>
                </c:pt>
                <c:pt idx="10226">
                  <c:v>0</c:v>
                </c:pt>
                <c:pt idx="10227">
                  <c:v>0</c:v>
                </c:pt>
                <c:pt idx="10228">
                  <c:v>0</c:v>
                </c:pt>
                <c:pt idx="10229">
                  <c:v>0</c:v>
                </c:pt>
                <c:pt idx="10230">
                  <c:v>0</c:v>
                </c:pt>
                <c:pt idx="10231">
                  <c:v>0</c:v>
                </c:pt>
                <c:pt idx="10232">
                  <c:v>0</c:v>
                </c:pt>
                <c:pt idx="10233">
                  <c:v>0</c:v>
                </c:pt>
                <c:pt idx="10234">
                  <c:v>0</c:v>
                </c:pt>
                <c:pt idx="10235">
                  <c:v>0</c:v>
                </c:pt>
                <c:pt idx="10236">
                  <c:v>0</c:v>
                </c:pt>
                <c:pt idx="10237">
                  <c:v>0</c:v>
                </c:pt>
                <c:pt idx="10238">
                  <c:v>0</c:v>
                </c:pt>
                <c:pt idx="10239">
                  <c:v>0</c:v>
                </c:pt>
                <c:pt idx="10240">
                  <c:v>0</c:v>
                </c:pt>
                <c:pt idx="10241">
                  <c:v>0</c:v>
                </c:pt>
                <c:pt idx="10242">
                  <c:v>0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0</c:v>
                </c:pt>
                <c:pt idx="10247">
                  <c:v>0</c:v>
                </c:pt>
                <c:pt idx="10248">
                  <c:v>0</c:v>
                </c:pt>
                <c:pt idx="10249">
                  <c:v>0</c:v>
                </c:pt>
                <c:pt idx="10250">
                  <c:v>0</c:v>
                </c:pt>
                <c:pt idx="10251">
                  <c:v>0</c:v>
                </c:pt>
                <c:pt idx="10252">
                  <c:v>0</c:v>
                </c:pt>
                <c:pt idx="10253">
                  <c:v>0</c:v>
                </c:pt>
                <c:pt idx="10254">
                  <c:v>0</c:v>
                </c:pt>
                <c:pt idx="10255">
                  <c:v>0</c:v>
                </c:pt>
                <c:pt idx="10256">
                  <c:v>0</c:v>
                </c:pt>
                <c:pt idx="10257">
                  <c:v>0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0</c:v>
                </c:pt>
                <c:pt idx="10263">
                  <c:v>0</c:v>
                </c:pt>
                <c:pt idx="10264">
                  <c:v>0</c:v>
                </c:pt>
                <c:pt idx="10265">
                  <c:v>0</c:v>
                </c:pt>
                <c:pt idx="10266">
                  <c:v>0</c:v>
                </c:pt>
                <c:pt idx="10267">
                  <c:v>0</c:v>
                </c:pt>
                <c:pt idx="10268">
                  <c:v>0</c:v>
                </c:pt>
                <c:pt idx="10269">
                  <c:v>0</c:v>
                </c:pt>
                <c:pt idx="10270">
                  <c:v>0</c:v>
                </c:pt>
                <c:pt idx="10271">
                  <c:v>0</c:v>
                </c:pt>
                <c:pt idx="10272">
                  <c:v>0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</c:v>
                </c:pt>
                <c:pt idx="10278">
                  <c:v>0</c:v>
                </c:pt>
                <c:pt idx="10279">
                  <c:v>0</c:v>
                </c:pt>
                <c:pt idx="10280">
                  <c:v>0</c:v>
                </c:pt>
                <c:pt idx="10281">
                  <c:v>0</c:v>
                </c:pt>
                <c:pt idx="10282">
                  <c:v>0</c:v>
                </c:pt>
                <c:pt idx="10283">
                  <c:v>0</c:v>
                </c:pt>
                <c:pt idx="10284">
                  <c:v>0</c:v>
                </c:pt>
                <c:pt idx="10285">
                  <c:v>0</c:v>
                </c:pt>
                <c:pt idx="10286">
                  <c:v>0</c:v>
                </c:pt>
                <c:pt idx="10287">
                  <c:v>0</c:v>
                </c:pt>
                <c:pt idx="10288">
                  <c:v>0</c:v>
                </c:pt>
                <c:pt idx="10289">
                  <c:v>0</c:v>
                </c:pt>
                <c:pt idx="10290">
                  <c:v>0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0</c:v>
                </c:pt>
                <c:pt idx="10297">
                  <c:v>0</c:v>
                </c:pt>
                <c:pt idx="10298">
                  <c:v>0</c:v>
                </c:pt>
                <c:pt idx="10299">
                  <c:v>0</c:v>
                </c:pt>
                <c:pt idx="10300">
                  <c:v>0</c:v>
                </c:pt>
                <c:pt idx="10301">
                  <c:v>0</c:v>
                </c:pt>
                <c:pt idx="10302">
                  <c:v>0</c:v>
                </c:pt>
                <c:pt idx="10303">
                  <c:v>0</c:v>
                </c:pt>
                <c:pt idx="10304">
                  <c:v>0</c:v>
                </c:pt>
                <c:pt idx="10305">
                  <c:v>0</c:v>
                </c:pt>
                <c:pt idx="10306">
                  <c:v>0</c:v>
                </c:pt>
                <c:pt idx="10307">
                  <c:v>0</c:v>
                </c:pt>
                <c:pt idx="10308">
                  <c:v>0</c:v>
                </c:pt>
                <c:pt idx="10309">
                  <c:v>0</c:v>
                </c:pt>
                <c:pt idx="10310">
                  <c:v>0</c:v>
                </c:pt>
                <c:pt idx="10311">
                  <c:v>0</c:v>
                </c:pt>
                <c:pt idx="10312">
                  <c:v>0</c:v>
                </c:pt>
                <c:pt idx="10313">
                  <c:v>0</c:v>
                </c:pt>
                <c:pt idx="10314">
                  <c:v>0</c:v>
                </c:pt>
                <c:pt idx="10315">
                  <c:v>0</c:v>
                </c:pt>
                <c:pt idx="10316">
                  <c:v>0</c:v>
                </c:pt>
                <c:pt idx="10317">
                  <c:v>0</c:v>
                </c:pt>
                <c:pt idx="10318">
                  <c:v>0</c:v>
                </c:pt>
                <c:pt idx="10319">
                  <c:v>0</c:v>
                </c:pt>
                <c:pt idx="10320">
                  <c:v>0</c:v>
                </c:pt>
                <c:pt idx="10321">
                  <c:v>0</c:v>
                </c:pt>
                <c:pt idx="10322">
                  <c:v>0</c:v>
                </c:pt>
                <c:pt idx="10323">
                  <c:v>0</c:v>
                </c:pt>
                <c:pt idx="10324">
                  <c:v>0</c:v>
                </c:pt>
                <c:pt idx="10325">
                  <c:v>0</c:v>
                </c:pt>
                <c:pt idx="10326">
                  <c:v>0</c:v>
                </c:pt>
                <c:pt idx="10327">
                  <c:v>0</c:v>
                </c:pt>
                <c:pt idx="10328">
                  <c:v>0</c:v>
                </c:pt>
                <c:pt idx="10329">
                  <c:v>0</c:v>
                </c:pt>
                <c:pt idx="10330">
                  <c:v>0</c:v>
                </c:pt>
                <c:pt idx="10331">
                  <c:v>0</c:v>
                </c:pt>
                <c:pt idx="10332">
                  <c:v>0</c:v>
                </c:pt>
                <c:pt idx="10333">
                  <c:v>0</c:v>
                </c:pt>
                <c:pt idx="10334">
                  <c:v>0</c:v>
                </c:pt>
                <c:pt idx="10335">
                  <c:v>0</c:v>
                </c:pt>
                <c:pt idx="10336">
                  <c:v>0</c:v>
                </c:pt>
                <c:pt idx="10337">
                  <c:v>0</c:v>
                </c:pt>
                <c:pt idx="10338">
                  <c:v>0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</c:v>
                </c:pt>
                <c:pt idx="10344">
                  <c:v>0</c:v>
                </c:pt>
                <c:pt idx="10345">
                  <c:v>0</c:v>
                </c:pt>
                <c:pt idx="10346">
                  <c:v>0</c:v>
                </c:pt>
                <c:pt idx="10347">
                  <c:v>0</c:v>
                </c:pt>
                <c:pt idx="10348">
                  <c:v>0</c:v>
                </c:pt>
                <c:pt idx="10349">
                  <c:v>0</c:v>
                </c:pt>
                <c:pt idx="10350">
                  <c:v>0</c:v>
                </c:pt>
                <c:pt idx="10351">
                  <c:v>0</c:v>
                </c:pt>
                <c:pt idx="10352">
                  <c:v>0</c:v>
                </c:pt>
                <c:pt idx="10353">
                  <c:v>0</c:v>
                </c:pt>
                <c:pt idx="10354">
                  <c:v>0</c:v>
                </c:pt>
                <c:pt idx="10355">
                  <c:v>0</c:v>
                </c:pt>
                <c:pt idx="10356">
                  <c:v>0</c:v>
                </c:pt>
                <c:pt idx="10357">
                  <c:v>0</c:v>
                </c:pt>
                <c:pt idx="10358">
                  <c:v>0</c:v>
                </c:pt>
                <c:pt idx="10359">
                  <c:v>0</c:v>
                </c:pt>
                <c:pt idx="10360">
                  <c:v>0</c:v>
                </c:pt>
                <c:pt idx="10361">
                  <c:v>0</c:v>
                </c:pt>
                <c:pt idx="10362">
                  <c:v>0</c:v>
                </c:pt>
                <c:pt idx="10363">
                  <c:v>0</c:v>
                </c:pt>
                <c:pt idx="10364">
                  <c:v>0</c:v>
                </c:pt>
                <c:pt idx="10365">
                  <c:v>0</c:v>
                </c:pt>
                <c:pt idx="10366">
                  <c:v>0</c:v>
                </c:pt>
                <c:pt idx="10367">
                  <c:v>0</c:v>
                </c:pt>
                <c:pt idx="10368">
                  <c:v>0</c:v>
                </c:pt>
                <c:pt idx="10369">
                  <c:v>0</c:v>
                </c:pt>
                <c:pt idx="10370">
                  <c:v>0</c:v>
                </c:pt>
                <c:pt idx="10371">
                  <c:v>0</c:v>
                </c:pt>
                <c:pt idx="10372">
                  <c:v>0</c:v>
                </c:pt>
                <c:pt idx="10373">
                  <c:v>0</c:v>
                </c:pt>
                <c:pt idx="10374">
                  <c:v>0</c:v>
                </c:pt>
                <c:pt idx="10375">
                  <c:v>0</c:v>
                </c:pt>
                <c:pt idx="10376">
                  <c:v>0</c:v>
                </c:pt>
                <c:pt idx="10377">
                  <c:v>0</c:v>
                </c:pt>
                <c:pt idx="10378">
                  <c:v>0</c:v>
                </c:pt>
                <c:pt idx="10379">
                  <c:v>0</c:v>
                </c:pt>
                <c:pt idx="10380">
                  <c:v>0</c:v>
                </c:pt>
                <c:pt idx="10381">
                  <c:v>0</c:v>
                </c:pt>
                <c:pt idx="10382">
                  <c:v>0</c:v>
                </c:pt>
                <c:pt idx="10383">
                  <c:v>0</c:v>
                </c:pt>
                <c:pt idx="10384">
                  <c:v>0</c:v>
                </c:pt>
                <c:pt idx="10385">
                  <c:v>0</c:v>
                </c:pt>
                <c:pt idx="10386">
                  <c:v>0</c:v>
                </c:pt>
                <c:pt idx="10387">
                  <c:v>0</c:v>
                </c:pt>
                <c:pt idx="10388">
                  <c:v>0</c:v>
                </c:pt>
                <c:pt idx="10389">
                  <c:v>0</c:v>
                </c:pt>
                <c:pt idx="10390">
                  <c:v>0</c:v>
                </c:pt>
                <c:pt idx="10391">
                  <c:v>0</c:v>
                </c:pt>
                <c:pt idx="10392">
                  <c:v>0</c:v>
                </c:pt>
                <c:pt idx="10393">
                  <c:v>0</c:v>
                </c:pt>
                <c:pt idx="10394">
                  <c:v>0</c:v>
                </c:pt>
                <c:pt idx="10395">
                  <c:v>0</c:v>
                </c:pt>
                <c:pt idx="10396">
                  <c:v>0</c:v>
                </c:pt>
                <c:pt idx="10397">
                  <c:v>0</c:v>
                </c:pt>
                <c:pt idx="10398">
                  <c:v>0</c:v>
                </c:pt>
                <c:pt idx="10399">
                  <c:v>0</c:v>
                </c:pt>
                <c:pt idx="10400">
                  <c:v>0</c:v>
                </c:pt>
                <c:pt idx="10401">
                  <c:v>0</c:v>
                </c:pt>
                <c:pt idx="10402">
                  <c:v>0</c:v>
                </c:pt>
                <c:pt idx="10403">
                  <c:v>0</c:v>
                </c:pt>
                <c:pt idx="10404">
                  <c:v>0</c:v>
                </c:pt>
                <c:pt idx="10405">
                  <c:v>0</c:v>
                </c:pt>
                <c:pt idx="10406">
                  <c:v>0</c:v>
                </c:pt>
                <c:pt idx="10407">
                  <c:v>0.1</c:v>
                </c:pt>
                <c:pt idx="10408">
                  <c:v>1.1000000000000001</c:v>
                </c:pt>
                <c:pt idx="10409">
                  <c:v>2.1</c:v>
                </c:pt>
                <c:pt idx="10410">
                  <c:v>3.1</c:v>
                </c:pt>
                <c:pt idx="10411">
                  <c:v>3.9</c:v>
                </c:pt>
                <c:pt idx="10412">
                  <c:v>5.8</c:v>
                </c:pt>
                <c:pt idx="10413">
                  <c:v>6.9</c:v>
                </c:pt>
                <c:pt idx="10414">
                  <c:v>8.8000000000000007</c:v>
                </c:pt>
                <c:pt idx="10415">
                  <c:v>9.9</c:v>
                </c:pt>
                <c:pt idx="10416">
                  <c:v>11.8</c:v>
                </c:pt>
                <c:pt idx="10417">
                  <c:v>12</c:v>
                </c:pt>
                <c:pt idx="10418">
                  <c:v>12.7</c:v>
                </c:pt>
                <c:pt idx="10419">
                  <c:v>13</c:v>
                </c:pt>
                <c:pt idx="10420">
                  <c:v>13.7</c:v>
                </c:pt>
                <c:pt idx="10421">
                  <c:v>14</c:v>
                </c:pt>
                <c:pt idx="10422">
                  <c:v>14.6</c:v>
                </c:pt>
                <c:pt idx="10423">
                  <c:v>14</c:v>
                </c:pt>
                <c:pt idx="10424">
                  <c:v>12.5</c:v>
                </c:pt>
                <c:pt idx="10425">
                  <c:v>11</c:v>
                </c:pt>
                <c:pt idx="10426">
                  <c:v>9</c:v>
                </c:pt>
                <c:pt idx="10427">
                  <c:v>7</c:v>
                </c:pt>
                <c:pt idx="10428">
                  <c:v>4.7</c:v>
                </c:pt>
                <c:pt idx="10429">
                  <c:v>3</c:v>
                </c:pt>
                <c:pt idx="10430">
                  <c:v>4.2</c:v>
                </c:pt>
                <c:pt idx="10431">
                  <c:v>7.6</c:v>
                </c:pt>
                <c:pt idx="10432">
                  <c:v>9.3000000000000007</c:v>
                </c:pt>
                <c:pt idx="10433">
                  <c:v>10</c:v>
                </c:pt>
                <c:pt idx="10434">
                  <c:v>9.9</c:v>
                </c:pt>
                <c:pt idx="10435">
                  <c:v>8.8000000000000007</c:v>
                </c:pt>
                <c:pt idx="10436">
                  <c:v>6.8</c:v>
                </c:pt>
                <c:pt idx="10437">
                  <c:v>4.9000000000000004</c:v>
                </c:pt>
                <c:pt idx="10438">
                  <c:v>4</c:v>
                </c:pt>
                <c:pt idx="10439">
                  <c:v>4</c:v>
                </c:pt>
                <c:pt idx="10440">
                  <c:v>4</c:v>
                </c:pt>
                <c:pt idx="10441">
                  <c:v>4.9000000000000004</c:v>
                </c:pt>
                <c:pt idx="10442">
                  <c:v>5.9</c:v>
                </c:pt>
                <c:pt idx="10443">
                  <c:v>6</c:v>
                </c:pt>
                <c:pt idx="10444">
                  <c:v>6</c:v>
                </c:pt>
                <c:pt idx="10445">
                  <c:v>6</c:v>
                </c:pt>
                <c:pt idx="10446">
                  <c:v>5.2</c:v>
                </c:pt>
                <c:pt idx="10447">
                  <c:v>3.6</c:v>
                </c:pt>
                <c:pt idx="10448">
                  <c:v>3</c:v>
                </c:pt>
                <c:pt idx="10449">
                  <c:v>2.2999999999999998</c:v>
                </c:pt>
                <c:pt idx="10450">
                  <c:v>1.3</c:v>
                </c:pt>
                <c:pt idx="10451">
                  <c:v>1</c:v>
                </c:pt>
                <c:pt idx="10452">
                  <c:v>0.4</c:v>
                </c:pt>
                <c:pt idx="10453">
                  <c:v>0</c:v>
                </c:pt>
                <c:pt idx="10454">
                  <c:v>0</c:v>
                </c:pt>
                <c:pt idx="10455">
                  <c:v>0</c:v>
                </c:pt>
                <c:pt idx="10456">
                  <c:v>0</c:v>
                </c:pt>
                <c:pt idx="10457">
                  <c:v>0</c:v>
                </c:pt>
                <c:pt idx="10458">
                  <c:v>0</c:v>
                </c:pt>
                <c:pt idx="10459">
                  <c:v>0</c:v>
                </c:pt>
                <c:pt idx="10460">
                  <c:v>0</c:v>
                </c:pt>
                <c:pt idx="10461">
                  <c:v>0</c:v>
                </c:pt>
                <c:pt idx="10462">
                  <c:v>0</c:v>
                </c:pt>
                <c:pt idx="10463">
                  <c:v>0</c:v>
                </c:pt>
                <c:pt idx="10464">
                  <c:v>0</c:v>
                </c:pt>
                <c:pt idx="10465">
                  <c:v>0</c:v>
                </c:pt>
                <c:pt idx="10466">
                  <c:v>0</c:v>
                </c:pt>
                <c:pt idx="10467">
                  <c:v>0</c:v>
                </c:pt>
                <c:pt idx="10468">
                  <c:v>0</c:v>
                </c:pt>
                <c:pt idx="10469">
                  <c:v>0.1</c:v>
                </c:pt>
                <c:pt idx="10470">
                  <c:v>0.9</c:v>
                </c:pt>
                <c:pt idx="10471">
                  <c:v>0.1</c:v>
                </c:pt>
                <c:pt idx="10472">
                  <c:v>0</c:v>
                </c:pt>
                <c:pt idx="10473">
                  <c:v>0</c:v>
                </c:pt>
                <c:pt idx="10474">
                  <c:v>0</c:v>
                </c:pt>
                <c:pt idx="10475">
                  <c:v>0</c:v>
                </c:pt>
                <c:pt idx="10476">
                  <c:v>0</c:v>
                </c:pt>
                <c:pt idx="10477">
                  <c:v>0</c:v>
                </c:pt>
                <c:pt idx="10478">
                  <c:v>0</c:v>
                </c:pt>
                <c:pt idx="10479">
                  <c:v>0</c:v>
                </c:pt>
                <c:pt idx="10480">
                  <c:v>0</c:v>
                </c:pt>
                <c:pt idx="10481">
                  <c:v>0</c:v>
                </c:pt>
                <c:pt idx="10482">
                  <c:v>0</c:v>
                </c:pt>
                <c:pt idx="10483">
                  <c:v>0</c:v>
                </c:pt>
                <c:pt idx="10484">
                  <c:v>0</c:v>
                </c:pt>
                <c:pt idx="10485">
                  <c:v>0</c:v>
                </c:pt>
                <c:pt idx="10486">
                  <c:v>0</c:v>
                </c:pt>
                <c:pt idx="10487">
                  <c:v>0</c:v>
                </c:pt>
                <c:pt idx="10488">
                  <c:v>0</c:v>
                </c:pt>
                <c:pt idx="10489">
                  <c:v>0</c:v>
                </c:pt>
                <c:pt idx="10490">
                  <c:v>0</c:v>
                </c:pt>
                <c:pt idx="10491">
                  <c:v>0</c:v>
                </c:pt>
                <c:pt idx="10492">
                  <c:v>0</c:v>
                </c:pt>
                <c:pt idx="10493">
                  <c:v>0</c:v>
                </c:pt>
                <c:pt idx="10494">
                  <c:v>0</c:v>
                </c:pt>
                <c:pt idx="10495">
                  <c:v>0</c:v>
                </c:pt>
                <c:pt idx="10496">
                  <c:v>0</c:v>
                </c:pt>
                <c:pt idx="10497">
                  <c:v>0</c:v>
                </c:pt>
                <c:pt idx="10498">
                  <c:v>0</c:v>
                </c:pt>
                <c:pt idx="10499">
                  <c:v>0</c:v>
                </c:pt>
                <c:pt idx="10500">
                  <c:v>0</c:v>
                </c:pt>
                <c:pt idx="10501">
                  <c:v>0</c:v>
                </c:pt>
                <c:pt idx="10502">
                  <c:v>0</c:v>
                </c:pt>
                <c:pt idx="10503">
                  <c:v>0</c:v>
                </c:pt>
                <c:pt idx="10504">
                  <c:v>0</c:v>
                </c:pt>
                <c:pt idx="10505">
                  <c:v>0</c:v>
                </c:pt>
                <c:pt idx="10506">
                  <c:v>0</c:v>
                </c:pt>
                <c:pt idx="10507">
                  <c:v>0</c:v>
                </c:pt>
                <c:pt idx="10508">
                  <c:v>0</c:v>
                </c:pt>
                <c:pt idx="10509">
                  <c:v>0</c:v>
                </c:pt>
                <c:pt idx="10510">
                  <c:v>0</c:v>
                </c:pt>
                <c:pt idx="10511">
                  <c:v>0</c:v>
                </c:pt>
                <c:pt idx="10512">
                  <c:v>0</c:v>
                </c:pt>
                <c:pt idx="10513">
                  <c:v>0</c:v>
                </c:pt>
                <c:pt idx="10514">
                  <c:v>0</c:v>
                </c:pt>
                <c:pt idx="10515">
                  <c:v>0</c:v>
                </c:pt>
                <c:pt idx="10516">
                  <c:v>0</c:v>
                </c:pt>
                <c:pt idx="10517">
                  <c:v>0</c:v>
                </c:pt>
                <c:pt idx="10518">
                  <c:v>0</c:v>
                </c:pt>
                <c:pt idx="10519">
                  <c:v>0</c:v>
                </c:pt>
                <c:pt idx="10520">
                  <c:v>0</c:v>
                </c:pt>
                <c:pt idx="10521">
                  <c:v>0</c:v>
                </c:pt>
                <c:pt idx="10522">
                  <c:v>0</c:v>
                </c:pt>
                <c:pt idx="10523">
                  <c:v>0</c:v>
                </c:pt>
                <c:pt idx="10524">
                  <c:v>0</c:v>
                </c:pt>
                <c:pt idx="10525">
                  <c:v>0</c:v>
                </c:pt>
                <c:pt idx="10526">
                  <c:v>0</c:v>
                </c:pt>
                <c:pt idx="10527">
                  <c:v>0.1</c:v>
                </c:pt>
                <c:pt idx="10528">
                  <c:v>1.1000000000000001</c:v>
                </c:pt>
                <c:pt idx="10529">
                  <c:v>2.1</c:v>
                </c:pt>
                <c:pt idx="10530">
                  <c:v>3.1</c:v>
                </c:pt>
                <c:pt idx="10531">
                  <c:v>3.9</c:v>
                </c:pt>
                <c:pt idx="10532">
                  <c:v>4.9000000000000004</c:v>
                </c:pt>
                <c:pt idx="10533">
                  <c:v>4.0999999999999996</c:v>
                </c:pt>
                <c:pt idx="10534">
                  <c:v>3.1</c:v>
                </c:pt>
                <c:pt idx="10535">
                  <c:v>2.1</c:v>
                </c:pt>
                <c:pt idx="10536">
                  <c:v>2.9</c:v>
                </c:pt>
                <c:pt idx="10537">
                  <c:v>6.1</c:v>
                </c:pt>
                <c:pt idx="10538">
                  <c:v>9.9</c:v>
                </c:pt>
                <c:pt idx="10539">
                  <c:v>12.5</c:v>
                </c:pt>
                <c:pt idx="10540">
                  <c:v>13.7</c:v>
                </c:pt>
                <c:pt idx="10541">
                  <c:v>15.5</c:v>
                </c:pt>
                <c:pt idx="10542">
                  <c:v>17.2</c:v>
                </c:pt>
                <c:pt idx="10543">
                  <c:v>18.5</c:v>
                </c:pt>
                <c:pt idx="10544">
                  <c:v>19.5</c:v>
                </c:pt>
                <c:pt idx="10545">
                  <c:v>20.5</c:v>
                </c:pt>
                <c:pt idx="10546">
                  <c:v>21</c:v>
                </c:pt>
                <c:pt idx="10547">
                  <c:v>21.5</c:v>
                </c:pt>
                <c:pt idx="10548">
                  <c:v>22</c:v>
                </c:pt>
                <c:pt idx="10549">
                  <c:v>22</c:v>
                </c:pt>
                <c:pt idx="10550">
                  <c:v>22.3</c:v>
                </c:pt>
                <c:pt idx="10551">
                  <c:v>23</c:v>
                </c:pt>
                <c:pt idx="10552">
                  <c:v>23.3</c:v>
                </c:pt>
                <c:pt idx="10553">
                  <c:v>24</c:v>
                </c:pt>
                <c:pt idx="10554">
                  <c:v>24</c:v>
                </c:pt>
                <c:pt idx="10555">
                  <c:v>24</c:v>
                </c:pt>
                <c:pt idx="10556">
                  <c:v>24</c:v>
                </c:pt>
                <c:pt idx="10557">
                  <c:v>24</c:v>
                </c:pt>
                <c:pt idx="10558">
                  <c:v>24</c:v>
                </c:pt>
                <c:pt idx="10559">
                  <c:v>24</c:v>
                </c:pt>
                <c:pt idx="10560">
                  <c:v>24</c:v>
                </c:pt>
                <c:pt idx="10561">
                  <c:v>24.9</c:v>
                </c:pt>
                <c:pt idx="10562">
                  <c:v>25</c:v>
                </c:pt>
                <c:pt idx="10563">
                  <c:v>25</c:v>
                </c:pt>
                <c:pt idx="10564">
                  <c:v>25</c:v>
                </c:pt>
                <c:pt idx="10565">
                  <c:v>25</c:v>
                </c:pt>
                <c:pt idx="10566">
                  <c:v>25</c:v>
                </c:pt>
                <c:pt idx="10567">
                  <c:v>25</c:v>
                </c:pt>
                <c:pt idx="10568">
                  <c:v>25</c:v>
                </c:pt>
                <c:pt idx="10569">
                  <c:v>25</c:v>
                </c:pt>
                <c:pt idx="10570">
                  <c:v>25.7</c:v>
                </c:pt>
                <c:pt idx="10571">
                  <c:v>26</c:v>
                </c:pt>
                <c:pt idx="10572">
                  <c:v>25.4</c:v>
                </c:pt>
                <c:pt idx="10573">
                  <c:v>25</c:v>
                </c:pt>
                <c:pt idx="10574">
                  <c:v>25</c:v>
                </c:pt>
                <c:pt idx="10575">
                  <c:v>25</c:v>
                </c:pt>
                <c:pt idx="10576">
                  <c:v>25</c:v>
                </c:pt>
                <c:pt idx="10577">
                  <c:v>24.5</c:v>
                </c:pt>
                <c:pt idx="10578">
                  <c:v>24</c:v>
                </c:pt>
                <c:pt idx="10579">
                  <c:v>24.3</c:v>
                </c:pt>
                <c:pt idx="10580">
                  <c:v>25</c:v>
                </c:pt>
                <c:pt idx="10581">
                  <c:v>25</c:v>
                </c:pt>
                <c:pt idx="10582">
                  <c:v>25</c:v>
                </c:pt>
                <c:pt idx="10583">
                  <c:v>25.3</c:v>
                </c:pt>
                <c:pt idx="10584">
                  <c:v>26</c:v>
                </c:pt>
                <c:pt idx="10585">
                  <c:v>26</c:v>
                </c:pt>
                <c:pt idx="10586">
                  <c:v>26</c:v>
                </c:pt>
                <c:pt idx="10587">
                  <c:v>26</c:v>
                </c:pt>
                <c:pt idx="10588">
                  <c:v>26</c:v>
                </c:pt>
                <c:pt idx="10589">
                  <c:v>26</c:v>
                </c:pt>
                <c:pt idx="10590">
                  <c:v>26</c:v>
                </c:pt>
                <c:pt idx="10591">
                  <c:v>26</c:v>
                </c:pt>
                <c:pt idx="10592">
                  <c:v>26</c:v>
                </c:pt>
                <c:pt idx="10593">
                  <c:v>26</c:v>
                </c:pt>
                <c:pt idx="10594">
                  <c:v>26</c:v>
                </c:pt>
                <c:pt idx="10595">
                  <c:v>26</c:v>
                </c:pt>
                <c:pt idx="10596">
                  <c:v>26.8</c:v>
                </c:pt>
                <c:pt idx="10597">
                  <c:v>26.3</c:v>
                </c:pt>
                <c:pt idx="10598">
                  <c:v>26</c:v>
                </c:pt>
                <c:pt idx="10599">
                  <c:v>26</c:v>
                </c:pt>
                <c:pt idx="10600">
                  <c:v>26</c:v>
                </c:pt>
                <c:pt idx="10601">
                  <c:v>25.3</c:v>
                </c:pt>
                <c:pt idx="10602">
                  <c:v>25</c:v>
                </c:pt>
                <c:pt idx="10603">
                  <c:v>25</c:v>
                </c:pt>
                <c:pt idx="10604">
                  <c:v>25</c:v>
                </c:pt>
                <c:pt idx="10605">
                  <c:v>25</c:v>
                </c:pt>
                <c:pt idx="10606">
                  <c:v>24.5</c:v>
                </c:pt>
                <c:pt idx="10607">
                  <c:v>23.5</c:v>
                </c:pt>
                <c:pt idx="10608">
                  <c:v>21.7</c:v>
                </c:pt>
                <c:pt idx="10609">
                  <c:v>19.100000000000001</c:v>
                </c:pt>
                <c:pt idx="10610">
                  <c:v>16.399999999999999</c:v>
                </c:pt>
                <c:pt idx="10611">
                  <c:v>14.4</c:v>
                </c:pt>
                <c:pt idx="10612">
                  <c:v>13</c:v>
                </c:pt>
                <c:pt idx="10613">
                  <c:v>12.7</c:v>
                </c:pt>
                <c:pt idx="10614">
                  <c:v>12</c:v>
                </c:pt>
                <c:pt idx="10615">
                  <c:v>12.3</c:v>
                </c:pt>
                <c:pt idx="10616">
                  <c:v>13.1</c:v>
                </c:pt>
                <c:pt idx="10617">
                  <c:v>14</c:v>
                </c:pt>
                <c:pt idx="10618">
                  <c:v>14.1</c:v>
                </c:pt>
                <c:pt idx="10619">
                  <c:v>15</c:v>
                </c:pt>
                <c:pt idx="10620">
                  <c:v>15.1</c:v>
                </c:pt>
                <c:pt idx="10621">
                  <c:v>16</c:v>
                </c:pt>
                <c:pt idx="10622">
                  <c:v>16</c:v>
                </c:pt>
                <c:pt idx="10623">
                  <c:v>15.1</c:v>
                </c:pt>
                <c:pt idx="10624">
                  <c:v>15</c:v>
                </c:pt>
                <c:pt idx="10625">
                  <c:v>14.1</c:v>
                </c:pt>
                <c:pt idx="10626">
                  <c:v>14</c:v>
                </c:pt>
                <c:pt idx="10627">
                  <c:v>14</c:v>
                </c:pt>
                <c:pt idx="10628">
                  <c:v>14</c:v>
                </c:pt>
                <c:pt idx="10629">
                  <c:v>14</c:v>
                </c:pt>
                <c:pt idx="10630">
                  <c:v>14</c:v>
                </c:pt>
                <c:pt idx="10631">
                  <c:v>13.3</c:v>
                </c:pt>
                <c:pt idx="10632">
                  <c:v>11.6</c:v>
                </c:pt>
                <c:pt idx="10633">
                  <c:v>8.6</c:v>
                </c:pt>
                <c:pt idx="10634">
                  <c:v>4.4000000000000004</c:v>
                </c:pt>
                <c:pt idx="10635">
                  <c:v>1.5</c:v>
                </c:pt>
                <c:pt idx="10636">
                  <c:v>0.5</c:v>
                </c:pt>
                <c:pt idx="10637">
                  <c:v>0</c:v>
                </c:pt>
                <c:pt idx="10638">
                  <c:v>0</c:v>
                </c:pt>
                <c:pt idx="10639">
                  <c:v>0</c:v>
                </c:pt>
                <c:pt idx="10640">
                  <c:v>0</c:v>
                </c:pt>
                <c:pt idx="10641">
                  <c:v>0</c:v>
                </c:pt>
                <c:pt idx="10642">
                  <c:v>0</c:v>
                </c:pt>
                <c:pt idx="10643">
                  <c:v>0</c:v>
                </c:pt>
                <c:pt idx="10644">
                  <c:v>0</c:v>
                </c:pt>
                <c:pt idx="10645">
                  <c:v>0</c:v>
                </c:pt>
                <c:pt idx="10646">
                  <c:v>0</c:v>
                </c:pt>
                <c:pt idx="10647">
                  <c:v>0</c:v>
                </c:pt>
                <c:pt idx="10648">
                  <c:v>0</c:v>
                </c:pt>
                <c:pt idx="10649">
                  <c:v>0</c:v>
                </c:pt>
                <c:pt idx="10650">
                  <c:v>0</c:v>
                </c:pt>
                <c:pt idx="10651">
                  <c:v>0</c:v>
                </c:pt>
                <c:pt idx="10652">
                  <c:v>0</c:v>
                </c:pt>
                <c:pt idx="10653">
                  <c:v>0</c:v>
                </c:pt>
                <c:pt idx="10654">
                  <c:v>0</c:v>
                </c:pt>
                <c:pt idx="10655">
                  <c:v>0</c:v>
                </c:pt>
                <c:pt idx="10656">
                  <c:v>0</c:v>
                </c:pt>
                <c:pt idx="10657">
                  <c:v>0</c:v>
                </c:pt>
                <c:pt idx="10658">
                  <c:v>0</c:v>
                </c:pt>
                <c:pt idx="10659">
                  <c:v>0</c:v>
                </c:pt>
                <c:pt idx="10660">
                  <c:v>0</c:v>
                </c:pt>
                <c:pt idx="10661">
                  <c:v>0</c:v>
                </c:pt>
                <c:pt idx="10662">
                  <c:v>0</c:v>
                </c:pt>
                <c:pt idx="10663">
                  <c:v>0</c:v>
                </c:pt>
                <c:pt idx="10664">
                  <c:v>0</c:v>
                </c:pt>
                <c:pt idx="10665">
                  <c:v>0</c:v>
                </c:pt>
                <c:pt idx="10666">
                  <c:v>0</c:v>
                </c:pt>
                <c:pt idx="10667">
                  <c:v>0</c:v>
                </c:pt>
                <c:pt idx="10668">
                  <c:v>0</c:v>
                </c:pt>
                <c:pt idx="10669">
                  <c:v>0</c:v>
                </c:pt>
                <c:pt idx="10670">
                  <c:v>0</c:v>
                </c:pt>
                <c:pt idx="10671">
                  <c:v>0</c:v>
                </c:pt>
                <c:pt idx="10672">
                  <c:v>0</c:v>
                </c:pt>
                <c:pt idx="10673">
                  <c:v>0</c:v>
                </c:pt>
                <c:pt idx="10674">
                  <c:v>0</c:v>
                </c:pt>
                <c:pt idx="10675">
                  <c:v>0</c:v>
                </c:pt>
                <c:pt idx="10676">
                  <c:v>0</c:v>
                </c:pt>
                <c:pt idx="10677">
                  <c:v>0</c:v>
                </c:pt>
                <c:pt idx="10678">
                  <c:v>0</c:v>
                </c:pt>
                <c:pt idx="10679">
                  <c:v>0</c:v>
                </c:pt>
                <c:pt idx="10680">
                  <c:v>0</c:v>
                </c:pt>
                <c:pt idx="10681">
                  <c:v>0</c:v>
                </c:pt>
                <c:pt idx="10682">
                  <c:v>0</c:v>
                </c:pt>
                <c:pt idx="10683">
                  <c:v>0</c:v>
                </c:pt>
                <c:pt idx="10684">
                  <c:v>0</c:v>
                </c:pt>
                <c:pt idx="10685">
                  <c:v>0</c:v>
                </c:pt>
                <c:pt idx="10686">
                  <c:v>0</c:v>
                </c:pt>
                <c:pt idx="10687">
                  <c:v>0</c:v>
                </c:pt>
                <c:pt idx="10688">
                  <c:v>0</c:v>
                </c:pt>
                <c:pt idx="10689">
                  <c:v>0</c:v>
                </c:pt>
                <c:pt idx="10690">
                  <c:v>0</c:v>
                </c:pt>
                <c:pt idx="10691">
                  <c:v>0</c:v>
                </c:pt>
                <c:pt idx="10692">
                  <c:v>0</c:v>
                </c:pt>
                <c:pt idx="10693">
                  <c:v>0</c:v>
                </c:pt>
                <c:pt idx="10694">
                  <c:v>0</c:v>
                </c:pt>
                <c:pt idx="10695">
                  <c:v>1.1000000000000001</c:v>
                </c:pt>
                <c:pt idx="10696">
                  <c:v>3.1</c:v>
                </c:pt>
                <c:pt idx="10697">
                  <c:v>5.0999999999999996</c:v>
                </c:pt>
                <c:pt idx="10698">
                  <c:v>5.0999999999999996</c:v>
                </c:pt>
                <c:pt idx="10699">
                  <c:v>3</c:v>
                </c:pt>
                <c:pt idx="10700">
                  <c:v>1</c:v>
                </c:pt>
                <c:pt idx="10701">
                  <c:v>1.3</c:v>
                </c:pt>
                <c:pt idx="10702">
                  <c:v>1.7</c:v>
                </c:pt>
                <c:pt idx="10703">
                  <c:v>0.7</c:v>
                </c:pt>
                <c:pt idx="10704">
                  <c:v>0</c:v>
                </c:pt>
                <c:pt idx="10705">
                  <c:v>0</c:v>
                </c:pt>
                <c:pt idx="10706">
                  <c:v>0</c:v>
                </c:pt>
                <c:pt idx="10707">
                  <c:v>0</c:v>
                </c:pt>
                <c:pt idx="10708">
                  <c:v>0</c:v>
                </c:pt>
                <c:pt idx="10709">
                  <c:v>0</c:v>
                </c:pt>
                <c:pt idx="10710">
                  <c:v>0</c:v>
                </c:pt>
                <c:pt idx="10711">
                  <c:v>0.9</c:v>
                </c:pt>
                <c:pt idx="10712">
                  <c:v>1</c:v>
                </c:pt>
                <c:pt idx="10713">
                  <c:v>0.1</c:v>
                </c:pt>
                <c:pt idx="10714">
                  <c:v>0</c:v>
                </c:pt>
                <c:pt idx="10715">
                  <c:v>0</c:v>
                </c:pt>
                <c:pt idx="10716">
                  <c:v>0</c:v>
                </c:pt>
                <c:pt idx="10717">
                  <c:v>0</c:v>
                </c:pt>
                <c:pt idx="10718">
                  <c:v>0</c:v>
                </c:pt>
                <c:pt idx="10719">
                  <c:v>0</c:v>
                </c:pt>
                <c:pt idx="10720">
                  <c:v>0</c:v>
                </c:pt>
                <c:pt idx="10721">
                  <c:v>0</c:v>
                </c:pt>
                <c:pt idx="10722">
                  <c:v>0</c:v>
                </c:pt>
                <c:pt idx="10723">
                  <c:v>1</c:v>
                </c:pt>
                <c:pt idx="10724">
                  <c:v>3</c:v>
                </c:pt>
                <c:pt idx="10725">
                  <c:v>4.5</c:v>
                </c:pt>
                <c:pt idx="10726">
                  <c:v>5.4</c:v>
                </c:pt>
                <c:pt idx="10727">
                  <c:v>6.3</c:v>
                </c:pt>
                <c:pt idx="10728">
                  <c:v>6.7</c:v>
                </c:pt>
                <c:pt idx="10729">
                  <c:v>5.4</c:v>
                </c:pt>
                <c:pt idx="10730">
                  <c:v>3.4</c:v>
                </c:pt>
                <c:pt idx="10731">
                  <c:v>1.4</c:v>
                </c:pt>
                <c:pt idx="10732">
                  <c:v>0</c:v>
                </c:pt>
                <c:pt idx="10733">
                  <c:v>0</c:v>
                </c:pt>
                <c:pt idx="10734">
                  <c:v>0</c:v>
                </c:pt>
                <c:pt idx="10735">
                  <c:v>0</c:v>
                </c:pt>
                <c:pt idx="10736">
                  <c:v>0</c:v>
                </c:pt>
                <c:pt idx="10737">
                  <c:v>0</c:v>
                </c:pt>
                <c:pt idx="10738">
                  <c:v>0</c:v>
                </c:pt>
                <c:pt idx="10739">
                  <c:v>0</c:v>
                </c:pt>
                <c:pt idx="10740">
                  <c:v>0</c:v>
                </c:pt>
                <c:pt idx="10741">
                  <c:v>0.9</c:v>
                </c:pt>
                <c:pt idx="10742">
                  <c:v>1.9</c:v>
                </c:pt>
                <c:pt idx="10743">
                  <c:v>2.9</c:v>
                </c:pt>
                <c:pt idx="10744">
                  <c:v>1.5</c:v>
                </c:pt>
                <c:pt idx="10745">
                  <c:v>0.3</c:v>
                </c:pt>
                <c:pt idx="10746">
                  <c:v>0</c:v>
                </c:pt>
                <c:pt idx="10747">
                  <c:v>0</c:v>
                </c:pt>
                <c:pt idx="10748">
                  <c:v>0</c:v>
                </c:pt>
                <c:pt idx="10749">
                  <c:v>0</c:v>
                </c:pt>
                <c:pt idx="10750">
                  <c:v>0</c:v>
                </c:pt>
                <c:pt idx="10751">
                  <c:v>0</c:v>
                </c:pt>
                <c:pt idx="10752">
                  <c:v>0</c:v>
                </c:pt>
                <c:pt idx="10753">
                  <c:v>0</c:v>
                </c:pt>
                <c:pt idx="10754">
                  <c:v>0</c:v>
                </c:pt>
                <c:pt idx="10755">
                  <c:v>0</c:v>
                </c:pt>
                <c:pt idx="10756">
                  <c:v>0.6</c:v>
                </c:pt>
                <c:pt idx="10757">
                  <c:v>2</c:v>
                </c:pt>
                <c:pt idx="10758">
                  <c:v>2.2999999999999998</c:v>
                </c:pt>
                <c:pt idx="10759">
                  <c:v>3.3</c:v>
                </c:pt>
                <c:pt idx="10760">
                  <c:v>4</c:v>
                </c:pt>
                <c:pt idx="10761">
                  <c:v>4</c:v>
                </c:pt>
                <c:pt idx="10762">
                  <c:v>4.3</c:v>
                </c:pt>
                <c:pt idx="10763">
                  <c:v>5</c:v>
                </c:pt>
                <c:pt idx="10764">
                  <c:v>4.7</c:v>
                </c:pt>
                <c:pt idx="10765">
                  <c:v>2.9</c:v>
                </c:pt>
                <c:pt idx="10766">
                  <c:v>1.9</c:v>
                </c:pt>
                <c:pt idx="10767">
                  <c:v>0.9</c:v>
                </c:pt>
                <c:pt idx="10768">
                  <c:v>0</c:v>
                </c:pt>
                <c:pt idx="10769">
                  <c:v>0</c:v>
                </c:pt>
                <c:pt idx="10770">
                  <c:v>0</c:v>
                </c:pt>
                <c:pt idx="10771">
                  <c:v>0</c:v>
                </c:pt>
                <c:pt idx="10772">
                  <c:v>0</c:v>
                </c:pt>
                <c:pt idx="10773">
                  <c:v>0</c:v>
                </c:pt>
                <c:pt idx="10774">
                  <c:v>0</c:v>
                </c:pt>
                <c:pt idx="10775">
                  <c:v>0</c:v>
                </c:pt>
                <c:pt idx="10776">
                  <c:v>0</c:v>
                </c:pt>
                <c:pt idx="10777">
                  <c:v>0</c:v>
                </c:pt>
                <c:pt idx="10778">
                  <c:v>0</c:v>
                </c:pt>
                <c:pt idx="10779">
                  <c:v>0</c:v>
                </c:pt>
                <c:pt idx="10780">
                  <c:v>1.2</c:v>
                </c:pt>
                <c:pt idx="10781">
                  <c:v>3</c:v>
                </c:pt>
                <c:pt idx="10782">
                  <c:v>4.5</c:v>
                </c:pt>
                <c:pt idx="10783">
                  <c:v>6</c:v>
                </c:pt>
                <c:pt idx="10784">
                  <c:v>7</c:v>
                </c:pt>
                <c:pt idx="10785">
                  <c:v>6.5</c:v>
                </c:pt>
                <c:pt idx="10786">
                  <c:v>5.2</c:v>
                </c:pt>
                <c:pt idx="10787">
                  <c:v>3.1</c:v>
                </c:pt>
                <c:pt idx="10788">
                  <c:v>0.7</c:v>
                </c:pt>
                <c:pt idx="10789">
                  <c:v>0</c:v>
                </c:pt>
                <c:pt idx="10790">
                  <c:v>0</c:v>
                </c:pt>
                <c:pt idx="10791">
                  <c:v>0</c:v>
                </c:pt>
                <c:pt idx="10792">
                  <c:v>0</c:v>
                </c:pt>
                <c:pt idx="10793">
                  <c:v>0</c:v>
                </c:pt>
                <c:pt idx="10794">
                  <c:v>0</c:v>
                </c:pt>
                <c:pt idx="10795">
                  <c:v>0</c:v>
                </c:pt>
                <c:pt idx="10796">
                  <c:v>0</c:v>
                </c:pt>
                <c:pt idx="10797">
                  <c:v>0</c:v>
                </c:pt>
                <c:pt idx="10798">
                  <c:v>0</c:v>
                </c:pt>
                <c:pt idx="10799">
                  <c:v>0</c:v>
                </c:pt>
                <c:pt idx="10800">
                  <c:v>2.7</c:v>
                </c:pt>
                <c:pt idx="10801">
                  <c:v>3.9</c:v>
                </c:pt>
                <c:pt idx="10802">
                  <c:v>4.9000000000000004</c:v>
                </c:pt>
                <c:pt idx="10803">
                  <c:v>5</c:v>
                </c:pt>
                <c:pt idx="10804">
                  <c:v>5.9</c:v>
                </c:pt>
                <c:pt idx="10805">
                  <c:v>5.2</c:v>
                </c:pt>
                <c:pt idx="10806">
                  <c:v>2.9</c:v>
                </c:pt>
                <c:pt idx="10807">
                  <c:v>1.3</c:v>
                </c:pt>
                <c:pt idx="10808">
                  <c:v>0.3</c:v>
                </c:pt>
                <c:pt idx="10809">
                  <c:v>0</c:v>
                </c:pt>
                <c:pt idx="10810">
                  <c:v>0</c:v>
                </c:pt>
                <c:pt idx="10811">
                  <c:v>0</c:v>
                </c:pt>
                <c:pt idx="10812">
                  <c:v>0</c:v>
                </c:pt>
                <c:pt idx="10813">
                  <c:v>0</c:v>
                </c:pt>
                <c:pt idx="10814">
                  <c:v>0</c:v>
                </c:pt>
                <c:pt idx="10815">
                  <c:v>0</c:v>
                </c:pt>
                <c:pt idx="10816">
                  <c:v>0</c:v>
                </c:pt>
                <c:pt idx="10817">
                  <c:v>0</c:v>
                </c:pt>
                <c:pt idx="10818">
                  <c:v>0</c:v>
                </c:pt>
                <c:pt idx="10819">
                  <c:v>0</c:v>
                </c:pt>
                <c:pt idx="10820">
                  <c:v>0.6</c:v>
                </c:pt>
                <c:pt idx="10821">
                  <c:v>2.5</c:v>
                </c:pt>
                <c:pt idx="10822">
                  <c:v>4.2</c:v>
                </c:pt>
                <c:pt idx="10823">
                  <c:v>6.2</c:v>
                </c:pt>
                <c:pt idx="10824">
                  <c:v>8.1</c:v>
                </c:pt>
                <c:pt idx="10825">
                  <c:v>8.9</c:v>
                </c:pt>
                <c:pt idx="10826">
                  <c:v>8</c:v>
                </c:pt>
                <c:pt idx="10827">
                  <c:v>7.7</c:v>
                </c:pt>
                <c:pt idx="10828">
                  <c:v>5.2</c:v>
                </c:pt>
                <c:pt idx="10829">
                  <c:v>1.3</c:v>
                </c:pt>
                <c:pt idx="10830">
                  <c:v>0.1</c:v>
                </c:pt>
                <c:pt idx="10831">
                  <c:v>0</c:v>
                </c:pt>
                <c:pt idx="10832">
                  <c:v>0</c:v>
                </c:pt>
                <c:pt idx="10833">
                  <c:v>0</c:v>
                </c:pt>
                <c:pt idx="10834">
                  <c:v>0</c:v>
                </c:pt>
                <c:pt idx="10835">
                  <c:v>0</c:v>
                </c:pt>
                <c:pt idx="10836">
                  <c:v>0</c:v>
                </c:pt>
                <c:pt idx="10837">
                  <c:v>0</c:v>
                </c:pt>
                <c:pt idx="10838">
                  <c:v>0</c:v>
                </c:pt>
                <c:pt idx="10839">
                  <c:v>0</c:v>
                </c:pt>
                <c:pt idx="10840">
                  <c:v>0.5</c:v>
                </c:pt>
                <c:pt idx="10841">
                  <c:v>0.5</c:v>
                </c:pt>
                <c:pt idx="10842">
                  <c:v>0</c:v>
                </c:pt>
                <c:pt idx="10843">
                  <c:v>0</c:v>
                </c:pt>
                <c:pt idx="10844">
                  <c:v>0</c:v>
                </c:pt>
                <c:pt idx="10845">
                  <c:v>0</c:v>
                </c:pt>
                <c:pt idx="10846">
                  <c:v>0</c:v>
                </c:pt>
                <c:pt idx="10847">
                  <c:v>0</c:v>
                </c:pt>
                <c:pt idx="10848">
                  <c:v>0</c:v>
                </c:pt>
                <c:pt idx="10849">
                  <c:v>0</c:v>
                </c:pt>
                <c:pt idx="10850">
                  <c:v>0</c:v>
                </c:pt>
                <c:pt idx="10851">
                  <c:v>0</c:v>
                </c:pt>
                <c:pt idx="10852">
                  <c:v>0</c:v>
                </c:pt>
                <c:pt idx="10853">
                  <c:v>0</c:v>
                </c:pt>
                <c:pt idx="10854">
                  <c:v>0</c:v>
                </c:pt>
                <c:pt idx="10855">
                  <c:v>0</c:v>
                </c:pt>
                <c:pt idx="10856">
                  <c:v>0.2</c:v>
                </c:pt>
                <c:pt idx="10857">
                  <c:v>1.8</c:v>
                </c:pt>
                <c:pt idx="10858">
                  <c:v>3.8</c:v>
                </c:pt>
                <c:pt idx="10859">
                  <c:v>4.9000000000000004</c:v>
                </c:pt>
                <c:pt idx="10860">
                  <c:v>6.8</c:v>
                </c:pt>
                <c:pt idx="10861">
                  <c:v>7.9</c:v>
                </c:pt>
                <c:pt idx="10862">
                  <c:v>8</c:v>
                </c:pt>
                <c:pt idx="10863">
                  <c:v>8</c:v>
                </c:pt>
                <c:pt idx="10864">
                  <c:v>6.6</c:v>
                </c:pt>
                <c:pt idx="10865">
                  <c:v>4.5999999999999996</c:v>
                </c:pt>
                <c:pt idx="10866">
                  <c:v>3.3</c:v>
                </c:pt>
                <c:pt idx="10867">
                  <c:v>1.6</c:v>
                </c:pt>
                <c:pt idx="10868">
                  <c:v>1</c:v>
                </c:pt>
                <c:pt idx="10869">
                  <c:v>2</c:v>
                </c:pt>
                <c:pt idx="10870">
                  <c:v>4</c:v>
                </c:pt>
                <c:pt idx="10871">
                  <c:v>6.5</c:v>
                </c:pt>
                <c:pt idx="10872">
                  <c:v>9</c:v>
                </c:pt>
                <c:pt idx="10873">
                  <c:v>10.5</c:v>
                </c:pt>
                <c:pt idx="10874">
                  <c:v>11.4</c:v>
                </c:pt>
                <c:pt idx="10875">
                  <c:v>11.1</c:v>
                </c:pt>
                <c:pt idx="10876">
                  <c:v>8.1</c:v>
                </c:pt>
                <c:pt idx="10877">
                  <c:v>5.0999999999999996</c:v>
                </c:pt>
                <c:pt idx="10878">
                  <c:v>2.4</c:v>
                </c:pt>
                <c:pt idx="10879">
                  <c:v>0.7</c:v>
                </c:pt>
                <c:pt idx="10880">
                  <c:v>0.2</c:v>
                </c:pt>
                <c:pt idx="10881">
                  <c:v>0.9</c:v>
                </c:pt>
                <c:pt idx="10882">
                  <c:v>0</c:v>
                </c:pt>
                <c:pt idx="10883">
                  <c:v>0</c:v>
                </c:pt>
                <c:pt idx="10884">
                  <c:v>0</c:v>
                </c:pt>
                <c:pt idx="10885">
                  <c:v>0</c:v>
                </c:pt>
                <c:pt idx="10886">
                  <c:v>0</c:v>
                </c:pt>
                <c:pt idx="10887">
                  <c:v>0</c:v>
                </c:pt>
                <c:pt idx="10888">
                  <c:v>0</c:v>
                </c:pt>
                <c:pt idx="10889">
                  <c:v>0</c:v>
                </c:pt>
                <c:pt idx="10890">
                  <c:v>1.8</c:v>
                </c:pt>
                <c:pt idx="10891">
                  <c:v>2.9</c:v>
                </c:pt>
                <c:pt idx="10892">
                  <c:v>3</c:v>
                </c:pt>
                <c:pt idx="10893">
                  <c:v>2.2000000000000002</c:v>
                </c:pt>
                <c:pt idx="10894">
                  <c:v>0.5</c:v>
                </c:pt>
                <c:pt idx="10895">
                  <c:v>0</c:v>
                </c:pt>
                <c:pt idx="10896">
                  <c:v>0</c:v>
                </c:pt>
                <c:pt idx="10897">
                  <c:v>0</c:v>
                </c:pt>
                <c:pt idx="10898">
                  <c:v>0</c:v>
                </c:pt>
                <c:pt idx="10899">
                  <c:v>0</c:v>
                </c:pt>
                <c:pt idx="10900">
                  <c:v>0</c:v>
                </c:pt>
                <c:pt idx="10901">
                  <c:v>0</c:v>
                </c:pt>
                <c:pt idx="10902">
                  <c:v>0</c:v>
                </c:pt>
                <c:pt idx="10903">
                  <c:v>0</c:v>
                </c:pt>
                <c:pt idx="10904">
                  <c:v>0</c:v>
                </c:pt>
                <c:pt idx="10905">
                  <c:v>0</c:v>
                </c:pt>
                <c:pt idx="10906">
                  <c:v>0.3</c:v>
                </c:pt>
                <c:pt idx="10907">
                  <c:v>1.7</c:v>
                </c:pt>
                <c:pt idx="10908">
                  <c:v>4</c:v>
                </c:pt>
                <c:pt idx="10909">
                  <c:v>7</c:v>
                </c:pt>
                <c:pt idx="10910">
                  <c:v>9.5</c:v>
                </c:pt>
                <c:pt idx="10911">
                  <c:v>10.9</c:v>
                </c:pt>
                <c:pt idx="10912">
                  <c:v>9.6</c:v>
                </c:pt>
                <c:pt idx="10913">
                  <c:v>6.6</c:v>
                </c:pt>
                <c:pt idx="10914">
                  <c:v>3.6</c:v>
                </c:pt>
                <c:pt idx="10915">
                  <c:v>0.9</c:v>
                </c:pt>
                <c:pt idx="10916">
                  <c:v>0.1</c:v>
                </c:pt>
                <c:pt idx="10917">
                  <c:v>0</c:v>
                </c:pt>
                <c:pt idx="10918">
                  <c:v>0</c:v>
                </c:pt>
                <c:pt idx="10919">
                  <c:v>0</c:v>
                </c:pt>
                <c:pt idx="10920">
                  <c:v>0</c:v>
                </c:pt>
                <c:pt idx="10921">
                  <c:v>0</c:v>
                </c:pt>
                <c:pt idx="10922">
                  <c:v>0</c:v>
                </c:pt>
                <c:pt idx="10923">
                  <c:v>0</c:v>
                </c:pt>
                <c:pt idx="10924">
                  <c:v>0</c:v>
                </c:pt>
                <c:pt idx="10925">
                  <c:v>1.4</c:v>
                </c:pt>
                <c:pt idx="10926">
                  <c:v>2.7</c:v>
                </c:pt>
                <c:pt idx="10927">
                  <c:v>1.6</c:v>
                </c:pt>
                <c:pt idx="10928">
                  <c:v>0.4</c:v>
                </c:pt>
                <c:pt idx="10929">
                  <c:v>0</c:v>
                </c:pt>
                <c:pt idx="10930">
                  <c:v>0</c:v>
                </c:pt>
                <c:pt idx="10931">
                  <c:v>0</c:v>
                </c:pt>
                <c:pt idx="10932">
                  <c:v>0</c:v>
                </c:pt>
                <c:pt idx="10933">
                  <c:v>0</c:v>
                </c:pt>
                <c:pt idx="10934">
                  <c:v>0</c:v>
                </c:pt>
                <c:pt idx="10935">
                  <c:v>0</c:v>
                </c:pt>
                <c:pt idx="10936">
                  <c:v>0.3</c:v>
                </c:pt>
                <c:pt idx="10937">
                  <c:v>2</c:v>
                </c:pt>
                <c:pt idx="10938">
                  <c:v>4.3</c:v>
                </c:pt>
                <c:pt idx="10939">
                  <c:v>5</c:v>
                </c:pt>
                <c:pt idx="10940">
                  <c:v>4.2</c:v>
                </c:pt>
                <c:pt idx="10941">
                  <c:v>1.7</c:v>
                </c:pt>
                <c:pt idx="10942">
                  <c:v>0</c:v>
                </c:pt>
                <c:pt idx="10943">
                  <c:v>0</c:v>
                </c:pt>
                <c:pt idx="10944">
                  <c:v>0</c:v>
                </c:pt>
                <c:pt idx="10945">
                  <c:v>0</c:v>
                </c:pt>
                <c:pt idx="10946">
                  <c:v>0</c:v>
                </c:pt>
                <c:pt idx="10947">
                  <c:v>0</c:v>
                </c:pt>
                <c:pt idx="10948">
                  <c:v>0</c:v>
                </c:pt>
                <c:pt idx="10949">
                  <c:v>0</c:v>
                </c:pt>
                <c:pt idx="10950">
                  <c:v>0</c:v>
                </c:pt>
                <c:pt idx="10951">
                  <c:v>0</c:v>
                </c:pt>
                <c:pt idx="10952">
                  <c:v>1.5</c:v>
                </c:pt>
                <c:pt idx="10953">
                  <c:v>3.5</c:v>
                </c:pt>
                <c:pt idx="10954">
                  <c:v>4.7</c:v>
                </c:pt>
                <c:pt idx="10955">
                  <c:v>5.7</c:v>
                </c:pt>
                <c:pt idx="10956">
                  <c:v>5.3</c:v>
                </c:pt>
                <c:pt idx="10957">
                  <c:v>2.8</c:v>
                </c:pt>
                <c:pt idx="10958">
                  <c:v>1.4</c:v>
                </c:pt>
                <c:pt idx="10959">
                  <c:v>0.5</c:v>
                </c:pt>
                <c:pt idx="10960">
                  <c:v>0</c:v>
                </c:pt>
                <c:pt idx="10961">
                  <c:v>0</c:v>
                </c:pt>
                <c:pt idx="10962">
                  <c:v>0</c:v>
                </c:pt>
                <c:pt idx="10963">
                  <c:v>0</c:v>
                </c:pt>
                <c:pt idx="10964">
                  <c:v>0</c:v>
                </c:pt>
                <c:pt idx="10965">
                  <c:v>0</c:v>
                </c:pt>
                <c:pt idx="10966">
                  <c:v>0</c:v>
                </c:pt>
                <c:pt idx="10967">
                  <c:v>0</c:v>
                </c:pt>
                <c:pt idx="10968">
                  <c:v>0</c:v>
                </c:pt>
                <c:pt idx="10969">
                  <c:v>0</c:v>
                </c:pt>
                <c:pt idx="10970">
                  <c:v>0.3</c:v>
                </c:pt>
                <c:pt idx="10971">
                  <c:v>1.4</c:v>
                </c:pt>
                <c:pt idx="10972">
                  <c:v>4.0999999999999996</c:v>
                </c:pt>
                <c:pt idx="10973">
                  <c:v>5.3</c:v>
                </c:pt>
                <c:pt idx="10974">
                  <c:v>7.1</c:v>
                </c:pt>
                <c:pt idx="10975">
                  <c:v>7.6</c:v>
                </c:pt>
                <c:pt idx="10976">
                  <c:v>4.3</c:v>
                </c:pt>
                <c:pt idx="10977">
                  <c:v>2.2000000000000002</c:v>
                </c:pt>
                <c:pt idx="10978">
                  <c:v>1.1000000000000001</c:v>
                </c:pt>
                <c:pt idx="10979">
                  <c:v>1</c:v>
                </c:pt>
                <c:pt idx="10980">
                  <c:v>1</c:v>
                </c:pt>
                <c:pt idx="10981">
                  <c:v>0.2</c:v>
                </c:pt>
                <c:pt idx="10982">
                  <c:v>0</c:v>
                </c:pt>
                <c:pt idx="10983">
                  <c:v>0</c:v>
                </c:pt>
                <c:pt idx="10984">
                  <c:v>0</c:v>
                </c:pt>
                <c:pt idx="10985">
                  <c:v>0</c:v>
                </c:pt>
                <c:pt idx="10986">
                  <c:v>0</c:v>
                </c:pt>
                <c:pt idx="10987">
                  <c:v>0</c:v>
                </c:pt>
                <c:pt idx="10988">
                  <c:v>0</c:v>
                </c:pt>
                <c:pt idx="10989">
                  <c:v>0.9</c:v>
                </c:pt>
                <c:pt idx="10990">
                  <c:v>1.5</c:v>
                </c:pt>
                <c:pt idx="10991">
                  <c:v>1</c:v>
                </c:pt>
                <c:pt idx="10992">
                  <c:v>0.6</c:v>
                </c:pt>
                <c:pt idx="10993">
                  <c:v>0</c:v>
                </c:pt>
                <c:pt idx="10994">
                  <c:v>0</c:v>
                </c:pt>
                <c:pt idx="10995">
                  <c:v>0</c:v>
                </c:pt>
                <c:pt idx="10996">
                  <c:v>0</c:v>
                </c:pt>
                <c:pt idx="10997">
                  <c:v>0</c:v>
                </c:pt>
                <c:pt idx="10998">
                  <c:v>0</c:v>
                </c:pt>
                <c:pt idx="10999">
                  <c:v>0</c:v>
                </c:pt>
                <c:pt idx="11000">
                  <c:v>0</c:v>
                </c:pt>
                <c:pt idx="11001">
                  <c:v>0</c:v>
                </c:pt>
                <c:pt idx="11002">
                  <c:v>0</c:v>
                </c:pt>
                <c:pt idx="11003">
                  <c:v>0.2</c:v>
                </c:pt>
                <c:pt idx="11004">
                  <c:v>2.2000000000000002</c:v>
                </c:pt>
                <c:pt idx="11005">
                  <c:v>3.8</c:v>
                </c:pt>
                <c:pt idx="11006">
                  <c:v>5.8</c:v>
                </c:pt>
                <c:pt idx="11007">
                  <c:v>6</c:v>
                </c:pt>
                <c:pt idx="11008">
                  <c:v>6.9</c:v>
                </c:pt>
                <c:pt idx="11009">
                  <c:v>7.9</c:v>
                </c:pt>
                <c:pt idx="11010">
                  <c:v>7.1</c:v>
                </c:pt>
                <c:pt idx="11011">
                  <c:v>4</c:v>
                </c:pt>
                <c:pt idx="11012">
                  <c:v>1.6</c:v>
                </c:pt>
                <c:pt idx="11013">
                  <c:v>0.3</c:v>
                </c:pt>
                <c:pt idx="11014">
                  <c:v>0</c:v>
                </c:pt>
                <c:pt idx="11015">
                  <c:v>0</c:v>
                </c:pt>
                <c:pt idx="11016">
                  <c:v>0</c:v>
                </c:pt>
                <c:pt idx="11017">
                  <c:v>0</c:v>
                </c:pt>
                <c:pt idx="11018">
                  <c:v>0</c:v>
                </c:pt>
                <c:pt idx="11019">
                  <c:v>0</c:v>
                </c:pt>
                <c:pt idx="11020">
                  <c:v>0</c:v>
                </c:pt>
                <c:pt idx="11021">
                  <c:v>0</c:v>
                </c:pt>
                <c:pt idx="11022">
                  <c:v>0</c:v>
                </c:pt>
                <c:pt idx="11023">
                  <c:v>0</c:v>
                </c:pt>
                <c:pt idx="11024">
                  <c:v>0</c:v>
                </c:pt>
                <c:pt idx="11025">
                  <c:v>0.7</c:v>
                </c:pt>
                <c:pt idx="11026">
                  <c:v>2.7</c:v>
                </c:pt>
                <c:pt idx="11027">
                  <c:v>4.7</c:v>
                </c:pt>
                <c:pt idx="11028">
                  <c:v>6.5</c:v>
                </c:pt>
                <c:pt idx="11029">
                  <c:v>8.1999999999999993</c:v>
                </c:pt>
                <c:pt idx="11030">
                  <c:v>10</c:v>
                </c:pt>
                <c:pt idx="11031">
                  <c:v>10</c:v>
                </c:pt>
                <c:pt idx="11032">
                  <c:v>9.8000000000000007</c:v>
                </c:pt>
                <c:pt idx="11033">
                  <c:v>7.7</c:v>
                </c:pt>
                <c:pt idx="11034">
                  <c:v>5.3</c:v>
                </c:pt>
                <c:pt idx="11035">
                  <c:v>2.2999999999999998</c:v>
                </c:pt>
                <c:pt idx="11036">
                  <c:v>1.1000000000000001</c:v>
                </c:pt>
                <c:pt idx="11037">
                  <c:v>0.1</c:v>
                </c:pt>
                <c:pt idx="11038">
                  <c:v>0</c:v>
                </c:pt>
                <c:pt idx="11039">
                  <c:v>0</c:v>
                </c:pt>
                <c:pt idx="11040">
                  <c:v>0</c:v>
                </c:pt>
                <c:pt idx="11041">
                  <c:v>0</c:v>
                </c:pt>
                <c:pt idx="11042">
                  <c:v>0</c:v>
                </c:pt>
                <c:pt idx="11043">
                  <c:v>0</c:v>
                </c:pt>
                <c:pt idx="11044">
                  <c:v>0</c:v>
                </c:pt>
                <c:pt idx="11045">
                  <c:v>0</c:v>
                </c:pt>
                <c:pt idx="11046">
                  <c:v>0</c:v>
                </c:pt>
                <c:pt idx="11047">
                  <c:v>0</c:v>
                </c:pt>
                <c:pt idx="11048">
                  <c:v>0</c:v>
                </c:pt>
                <c:pt idx="11049">
                  <c:v>0</c:v>
                </c:pt>
                <c:pt idx="11050">
                  <c:v>0.5</c:v>
                </c:pt>
                <c:pt idx="11051">
                  <c:v>2</c:v>
                </c:pt>
                <c:pt idx="11052">
                  <c:v>4.3</c:v>
                </c:pt>
                <c:pt idx="11053">
                  <c:v>6.3</c:v>
                </c:pt>
                <c:pt idx="11054">
                  <c:v>6.7</c:v>
                </c:pt>
                <c:pt idx="11055">
                  <c:v>6</c:v>
                </c:pt>
                <c:pt idx="11056">
                  <c:v>6</c:v>
                </c:pt>
                <c:pt idx="11057">
                  <c:v>5.7</c:v>
                </c:pt>
                <c:pt idx="11058">
                  <c:v>4.4000000000000004</c:v>
                </c:pt>
                <c:pt idx="11059">
                  <c:v>3</c:v>
                </c:pt>
                <c:pt idx="11060">
                  <c:v>3.2</c:v>
                </c:pt>
                <c:pt idx="11061">
                  <c:v>5.2</c:v>
                </c:pt>
                <c:pt idx="11062">
                  <c:v>7.1</c:v>
                </c:pt>
                <c:pt idx="11063">
                  <c:v>8.1</c:v>
                </c:pt>
                <c:pt idx="11064">
                  <c:v>8.9</c:v>
                </c:pt>
                <c:pt idx="11065">
                  <c:v>9.9</c:v>
                </c:pt>
                <c:pt idx="11066">
                  <c:v>8.1999999999999993</c:v>
                </c:pt>
                <c:pt idx="11067">
                  <c:v>4.4000000000000004</c:v>
                </c:pt>
                <c:pt idx="11068">
                  <c:v>1.3</c:v>
                </c:pt>
                <c:pt idx="11069">
                  <c:v>0.1</c:v>
                </c:pt>
                <c:pt idx="11070">
                  <c:v>0</c:v>
                </c:pt>
                <c:pt idx="11071">
                  <c:v>0</c:v>
                </c:pt>
                <c:pt idx="11072">
                  <c:v>0</c:v>
                </c:pt>
                <c:pt idx="11073">
                  <c:v>0</c:v>
                </c:pt>
                <c:pt idx="11074">
                  <c:v>0</c:v>
                </c:pt>
                <c:pt idx="11075">
                  <c:v>0</c:v>
                </c:pt>
                <c:pt idx="11076">
                  <c:v>0</c:v>
                </c:pt>
                <c:pt idx="11077">
                  <c:v>0</c:v>
                </c:pt>
                <c:pt idx="11078">
                  <c:v>0</c:v>
                </c:pt>
                <c:pt idx="11079">
                  <c:v>0</c:v>
                </c:pt>
                <c:pt idx="11080">
                  <c:v>0.5</c:v>
                </c:pt>
                <c:pt idx="11081">
                  <c:v>1.5</c:v>
                </c:pt>
                <c:pt idx="11082">
                  <c:v>3.3</c:v>
                </c:pt>
                <c:pt idx="11083">
                  <c:v>5.7</c:v>
                </c:pt>
                <c:pt idx="11084">
                  <c:v>7.3</c:v>
                </c:pt>
                <c:pt idx="11085">
                  <c:v>7.3</c:v>
                </c:pt>
                <c:pt idx="11086">
                  <c:v>5.3</c:v>
                </c:pt>
                <c:pt idx="11087">
                  <c:v>3</c:v>
                </c:pt>
                <c:pt idx="11088">
                  <c:v>0.7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0</c:v>
                </c:pt>
                <c:pt idx="11096">
                  <c:v>0</c:v>
                </c:pt>
                <c:pt idx="11097">
                  <c:v>0</c:v>
                </c:pt>
                <c:pt idx="11098">
                  <c:v>0</c:v>
                </c:pt>
                <c:pt idx="11099">
                  <c:v>0</c:v>
                </c:pt>
                <c:pt idx="11100">
                  <c:v>1.5</c:v>
                </c:pt>
                <c:pt idx="11101">
                  <c:v>3.4</c:v>
                </c:pt>
                <c:pt idx="11102">
                  <c:v>5.4</c:v>
                </c:pt>
                <c:pt idx="11103">
                  <c:v>6</c:v>
                </c:pt>
                <c:pt idx="11104">
                  <c:v>6</c:v>
                </c:pt>
                <c:pt idx="11105">
                  <c:v>6</c:v>
                </c:pt>
                <c:pt idx="11106">
                  <c:v>6</c:v>
                </c:pt>
                <c:pt idx="11107">
                  <c:v>6</c:v>
                </c:pt>
                <c:pt idx="11108">
                  <c:v>5.5</c:v>
                </c:pt>
                <c:pt idx="11109">
                  <c:v>4.5</c:v>
                </c:pt>
                <c:pt idx="11110">
                  <c:v>3.5</c:v>
                </c:pt>
                <c:pt idx="11111">
                  <c:v>2.5</c:v>
                </c:pt>
                <c:pt idx="11112">
                  <c:v>1.6</c:v>
                </c:pt>
                <c:pt idx="11113">
                  <c:v>0.7</c:v>
                </c:pt>
                <c:pt idx="11114">
                  <c:v>0</c:v>
                </c:pt>
                <c:pt idx="11115">
                  <c:v>0</c:v>
                </c:pt>
                <c:pt idx="11116">
                  <c:v>0</c:v>
                </c:pt>
                <c:pt idx="11117">
                  <c:v>0.3</c:v>
                </c:pt>
                <c:pt idx="11118">
                  <c:v>0.7</c:v>
                </c:pt>
                <c:pt idx="11119">
                  <c:v>0</c:v>
                </c:pt>
                <c:pt idx="11120">
                  <c:v>0</c:v>
                </c:pt>
                <c:pt idx="11121">
                  <c:v>0</c:v>
                </c:pt>
                <c:pt idx="11122">
                  <c:v>0.1</c:v>
                </c:pt>
                <c:pt idx="11123">
                  <c:v>1</c:v>
                </c:pt>
                <c:pt idx="11124">
                  <c:v>1</c:v>
                </c:pt>
                <c:pt idx="11125">
                  <c:v>1</c:v>
                </c:pt>
                <c:pt idx="11126">
                  <c:v>0.1</c:v>
                </c:pt>
                <c:pt idx="11127">
                  <c:v>0</c:v>
                </c:pt>
                <c:pt idx="11128">
                  <c:v>0</c:v>
                </c:pt>
                <c:pt idx="11129">
                  <c:v>0</c:v>
                </c:pt>
                <c:pt idx="11130">
                  <c:v>0</c:v>
                </c:pt>
                <c:pt idx="11131">
                  <c:v>0.7</c:v>
                </c:pt>
                <c:pt idx="11132">
                  <c:v>1.7</c:v>
                </c:pt>
                <c:pt idx="11133">
                  <c:v>2</c:v>
                </c:pt>
                <c:pt idx="11134">
                  <c:v>0.6</c:v>
                </c:pt>
                <c:pt idx="11135">
                  <c:v>0</c:v>
                </c:pt>
                <c:pt idx="11136">
                  <c:v>0</c:v>
                </c:pt>
                <c:pt idx="11137">
                  <c:v>0.5</c:v>
                </c:pt>
                <c:pt idx="11138">
                  <c:v>1</c:v>
                </c:pt>
                <c:pt idx="11139">
                  <c:v>1</c:v>
                </c:pt>
                <c:pt idx="11140">
                  <c:v>1</c:v>
                </c:pt>
                <c:pt idx="11141">
                  <c:v>0.5</c:v>
                </c:pt>
                <c:pt idx="11142">
                  <c:v>0</c:v>
                </c:pt>
                <c:pt idx="11143">
                  <c:v>0</c:v>
                </c:pt>
                <c:pt idx="11144">
                  <c:v>0</c:v>
                </c:pt>
                <c:pt idx="11145">
                  <c:v>0.3</c:v>
                </c:pt>
                <c:pt idx="11146">
                  <c:v>1</c:v>
                </c:pt>
                <c:pt idx="11147">
                  <c:v>1</c:v>
                </c:pt>
                <c:pt idx="11148">
                  <c:v>1.1000000000000001</c:v>
                </c:pt>
                <c:pt idx="11149">
                  <c:v>2</c:v>
                </c:pt>
                <c:pt idx="11150">
                  <c:v>2.2000000000000002</c:v>
                </c:pt>
                <c:pt idx="11151">
                  <c:v>4</c:v>
                </c:pt>
                <c:pt idx="11152">
                  <c:v>4.0999999999999996</c:v>
                </c:pt>
                <c:pt idx="11153">
                  <c:v>5</c:v>
                </c:pt>
                <c:pt idx="11154">
                  <c:v>5</c:v>
                </c:pt>
                <c:pt idx="11155">
                  <c:v>6.8</c:v>
                </c:pt>
                <c:pt idx="11156">
                  <c:v>7.9</c:v>
                </c:pt>
                <c:pt idx="11157">
                  <c:v>9.8000000000000007</c:v>
                </c:pt>
                <c:pt idx="11158">
                  <c:v>10.9</c:v>
                </c:pt>
                <c:pt idx="11159">
                  <c:v>11</c:v>
                </c:pt>
                <c:pt idx="11160">
                  <c:v>10.3</c:v>
                </c:pt>
                <c:pt idx="11161">
                  <c:v>8.6</c:v>
                </c:pt>
                <c:pt idx="11162">
                  <c:v>5.9</c:v>
                </c:pt>
                <c:pt idx="11163">
                  <c:v>2.9</c:v>
                </c:pt>
                <c:pt idx="11164">
                  <c:v>1.3</c:v>
                </c:pt>
                <c:pt idx="11165">
                  <c:v>1</c:v>
                </c:pt>
                <c:pt idx="11166">
                  <c:v>1</c:v>
                </c:pt>
                <c:pt idx="11167">
                  <c:v>1.5</c:v>
                </c:pt>
                <c:pt idx="11168">
                  <c:v>3.6</c:v>
                </c:pt>
                <c:pt idx="11169">
                  <c:v>6.6</c:v>
                </c:pt>
                <c:pt idx="11170">
                  <c:v>8.5</c:v>
                </c:pt>
                <c:pt idx="11171">
                  <c:v>9.5</c:v>
                </c:pt>
                <c:pt idx="11172">
                  <c:v>10</c:v>
                </c:pt>
                <c:pt idx="11173">
                  <c:v>10</c:v>
                </c:pt>
                <c:pt idx="11174">
                  <c:v>9.6999999999999993</c:v>
                </c:pt>
                <c:pt idx="11175">
                  <c:v>8.4</c:v>
                </c:pt>
                <c:pt idx="11176">
                  <c:v>6.1</c:v>
                </c:pt>
                <c:pt idx="11177">
                  <c:v>3.2</c:v>
                </c:pt>
                <c:pt idx="11178">
                  <c:v>0.9</c:v>
                </c:pt>
                <c:pt idx="11179">
                  <c:v>0</c:v>
                </c:pt>
                <c:pt idx="11180">
                  <c:v>0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0</c:v>
                </c:pt>
                <c:pt idx="11187">
                  <c:v>0.9</c:v>
                </c:pt>
                <c:pt idx="11188">
                  <c:v>3.8</c:v>
                </c:pt>
                <c:pt idx="11189">
                  <c:v>6.8</c:v>
                </c:pt>
                <c:pt idx="11190">
                  <c:v>8.9</c:v>
                </c:pt>
                <c:pt idx="11191">
                  <c:v>9</c:v>
                </c:pt>
                <c:pt idx="11192">
                  <c:v>7.5</c:v>
                </c:pt>
                <c:pt idx="11193">
                  <c:v>5.5</c:v>
                </c:pt>
                <c:pt idx="11194">
                  <c:v>3.5</c:v>
                </c:pt>
                <c:pt idx="11195">
                  <c:v>1.5</c:v>
                </c:pt>
                <c:pt idx="11196">
                  <c:v>0.3</c:v>
                </c:pt>
                <c:pt idx="11197">
                  <c:v>0</c:v>
                </c:pt>
                <c:pt idx="11198">
                  <c:v>0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</c:v>
                </c:pt>
                <c:pt idx="11203">
                  <c:v>0</c:v>
                </c:pt>
                <c:pt idx="11204">
                  <c:v>0</c:v>
                </c:pt>
                <c:pt idx="11205">
                  <c:v>0</c:v>
                </c:pt>
                <c:pt idx="11206">
                  <c:v>0.7</c:v>
                </c:pt>
                <c:pt idx="11207">
                  <c:v>3</c:v>
                </c:pt>
                <c:pt idx="11208">
                  <c:v>5.3</c:v>
                </c:pt>
                <c:pt idx="11209">
                  <c:v>6.6</c:v>
                </c:pt>
                <c:pt idx="11210">
                  <c:v>8.1</c:v>
                </c:pt>
                <c:pt idx="11211">
                  <c:v>9</c:v>
                </c:pt>
                <c:pt idx="11212">
                  <c:v>8.6999999999999993</c:v>
                </c:pt>
                <c:pt idx="11213">
                  <c:v>6.6</c:v>
                </c:pt>
                <c:pt idx="11214">
                  <c:v>3.8</c:v>
                </c:pt>
                <c:pt idx="11215">
                  <c:v>2.1</c:v>
                </c:pt>
                <c:pt idx="11216">
                  <c:v>1.1000000000000001</c:v>
                </c:pt>
                <c:pt idx="11217">
                  <c:v>0.1</c:v>
                </c:pt>
                <c:pt idx="11218">
                  <c:v>0</c:v>
                </c:pt>
                <c:pt idx="11219">
                  <c:v>0</c:v>
                </c:pt>
                <c:pt idx="11220">
                  <c:v>0</c:v>
                </c:pt>
                <c:pt idx="11221">
                  <c:v>0</c:v>
                </c:pt>
                <c:pt idx="11222">
                  <c:v>0</c:v>
                </c:pt>
                <c:pt idx="11223">
                  <c:v>0</c:v>
                </c:pt>
                <c:pt idx="11224">
                  <c:v>0</c:v>
                </c:pt>
                <c:pt idx="11225">
                  <c:v>0</c:v>
                </c:pt>
                <c:pt idx="11226">
                  <c:v>0</c:v>
                </c:pt>
                <c:pt idx="11227">
                  <c:v>0</c:v>
                </c:pt>
                <c:pt idx="11228">
                  <c:v>0.6</c:v>
                </c:pt>
                <c:pt idx="11229">
                  <c:v>1.5</c:v>
                </c:pt>
                <c:pt idx="11230">
                  <c:v>3.1</c:v>
                </c:pt>
                <c:pt idx="11231">
                  <c:v>4.5</c:v>
                </c:pt>
                <c:pt idx="11232">
                  <c:v>3.9</c:v>
                </c:pt>
                <c:pt idx="11233">
                  <c:v>1.4</c:v>
                </c:pt>
                <c:pt idx="11234">
                  <c:v>0.4</c:v>
                </c:pt>
                <c:pt idx="11235">
                  <c:v>1</c:v>
                </c:pt>
                <c:pt idx="11236">
                  <c:v>0.7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0</c:v>
                </c:pt>
                <c:pt idx="11241">
                  <c:v>0</c:v>
                </c:pt>
                <c:pt idx="11242">
                  <c:v>0</c:v>
                </c:pt>
                <c:pt idx="11243">
                  <c:v>0</c:v>
                </c:pt>
                <c:pt idx="11244">
                  <c:v>0.1</c:v>
                </c:pt>
                <c:pt idx="11245">
                  <c:v>1.2</c:v>
                </c:pt>
                <c:pt idx="11246">
                  <c:v>2.9</c:v>
                </c:pt>
                <c:pt idx="11247">
                  <c:v>4.9000000000000004</c:v>
                </c:pt>
                <c:pt idx="11248">
                  <c:v>6.9</c:v>
                </c:pt>
                <c:pt idx="11249">
                  <c:v>7.9</c:v>
                </c:pt>
                <c:pt idx="11250">
                  <c:v>8</c:v>
                </c:pt>
                <c:pt idx="11251">
                  <c:v>8</c:v>
                </c:pt>
                <c:pt idx="11252">
                  <c:v>7.2</c:v>
                </c:pt>
                <c:pt idx="11253">
                  <c:v>4.9000000000000004</c:v>
                </c:pt>
                <c:pt idx="11254">
                  <c:v>1.9</c:v>
                </c:pt>
                <c:pt idx="11255">
                  <c:v>1</c:v>
                </c:pt>
                <c:pt idx="11256">
                  <c:v>1</c:v>
                </c:pt>
                <c:pt idx="11257">
                  <c:v>0.4</c:v>
                </c:pt>
                <c:pt idx="11258">
                  <c:v>0</c:v>
                </c:pt>
                <c:pt idx="11259">
                  <c:v>0</c:v>
                </c:pt>
                <c:pt idx="11260">
                  <c:v>0</c:v>
                </c:pt>
                <c:pt idx="11261">
                  <c:v>0</c:v>
                </c:pt>
                <c:pt idx="11262">
                  <c:v>0</c:v>
                </c:pt>
                <c:pt idx="11263">
                  <c:v>0</c:v>
                </c:pt>
                <c:pt idx="11264">
                  <c:v>0.7</c:v>
                </c:pt>
                <c:pt idx="11265">
                  <c:v>3</c:v>
                </c:pt>
                <c:pt idx="11266">
                  <c:v>5.7</c:v>
                </c:pt>
                <c:pt idx="11267">
                  <c:v>6.3</c:v>
                </c:pt>
                <c:pt idx="11268">
                  <c:v>4.5</c:v>
                </c:pt>
                <c:pt idx="11269">
                  <c:v>2.8</c:v>
                </c:pt>
                <c:pt idx="11270">
                  <c:v>1</c:v>
                </c:pt>
                <c:pt idx="11271">
                  <c:v>1</c:v>
                </c:pt>
                <c:pt idx="11272">
                  <c:v>0.9</c:v>
                </c:pt>
                <c:pt idx="11273">
                  <c:v>0</c:v>
                </c:pt>
                <c:pt idx="11274">
                  <c:v>0</c:v>
                </c:pt>
                <c:pt idx="11275">
                  <c:v>0</c:v>
                </c:pt>
                <c:pt idx="11276">
                  <c:v>0</c:v>
                </c:pt>
                <c:pt idx="11277">
                  <c:v>0</c:v>
                </c:pt>
                <c:pt idx="11278">
                  <c:v>0</c:v>
                </c:pt>
                <c:pt idx="11279">
                  <c:v>1.9</c:v>
                </c:pt>
                <c:pt idx="11280">
                  <c:v>5.7</c:v>
                </c:pt>
                <c:pt idx="11281">
                  <c:v>8.3000000000000007</c:v>
                </c:pt>
                <c:pt idx="11282">
                  <c:v>9</c:v>
                </c:pt>
                <c:pt idx="11283">
                  <c:v>6.8</c:v>
                </c:pt>
                <c:pt idx="11284">
                  <c:v>3.8</c:v>
                </c:pt>
                <c:pt idx="11285">
                  <c:v>1.6</c:v>
                </c:pt>
                <c:pt idx="11286">
                  <c:v>1</c:v>
                </c:pt>
                <c:pt idx="11287">
                  <c:v>1</c:v>
                </c:pt>
                <c:pt idx="11288">
                  <c:v>0.5</c:v>
                </c:pt>
                <c:pt idx="11289">
                  <c:v>0</c:v>
                </c:pt>
                <c:pt idx="11290">
                  <c:v>0</c:v>
                </c:pt>
                <c:pt idx="11291">
                  <c:v>0</c:v>
                </c:pt>
                <c:pt idx="11292">
                  <c:v>0</c:v>
                </c:pt>
                <c:pt idx="11293">
                  <c:v>0</c:v>
                </c:pt>
                <c:pt idx="11294">
                  <c:v>1</c:v>
                </c:pt>
                <c:pt idx="11295">
                  <c:v>3.7</c:v>
                </c:pt>
                <c:pt idx="11296">
                  <c:v>5.3</c:v>
                </c:pt>
                <c:pt idx="11297">
                  <c:v>6.7</c:v>
                </c:pt>
                <c:pt idx="11298">
                  <c:v>7.5</c:v>
                </c:pt>
                <c:pt idx="11299">
                  <c:v>5.6</c:v>
                </c:pt>
                <c:pt idx="11300">
                  <c:v>2.6</c:v>
                </c:pt>
                <c:pt idx="11301">
                  <c:v>0</c:v>
                </c:pt>
                <c:pt idx="11302">
                  <c:v>0</c:v>
                </c:pt>
                <c:pt idx="11303">
                  <c:v>0</c:v>
                </c:pt>
                <c:pt idx="11304">
                  <c:v>0</c:v>
                </c:pt>
                <c:pt idx="11305">
                  <c:v>0</c:v>
                </c:pt>
                <c:pt idx="11306">
                  <c:v>0</c:v>
                </c:pt>
                <c:pt idx="11307">
                  <c:v>0</c:v>
                </c:pt>
                <c:pt idx="11308">
                  <c:v>0</c:v>
                </c:pt>
                <c:pt idx="11309">
                  <c:v>0</c:v>
                </c:pt>
                <c:pt idx="11310">
                  <c:v>0</c:v>
                </c:pt>
                <c:pt idx="11311">
                  <c:v>0</c:v>
                </c:pt>
                <c:pt idx="11312">
                  <c:v>1.5</c:v>
                </c:pt>
                <c:pt idx="11313">
                  <c:v>1.3</c:v>
                </c:pt>
                <c:pt idx="11314">
                  <c:v>0.3</c:v>
                </c:pt>
                <c:pt idx="11315">
                  <c:v>0.7</c:v>
                </c:pt>
                <c:pt idx="11316">
                  <c:v>1</c:v>
                </c:pt>
                <c:pt idx="11317">
                  <c:v>0.4</c:v>
                </c:pt>
                <c:pt idx="11318">
                  <c:v>0</c:v>
                </c:pt>
                <c:pt idx="11319">
                  <c:v>0</c:v>
                </c:pt>
                <c:pt idx="11320">
                  <c:v>0</c:v>
                </c:pt>
                <c:pt idx="11321">
                  <c:v>0</c:v>
                </c:pt>
                <c:pt idx="11322">
                  <c:v>0</c:v>
                </c:pt>
                <c:pt idx="11323">
                  <c:v>0.4</c:v>
                </c:pt>
                <c:pt idx="11324">
                  <c:v>1.9</c:v>
                </c:pt>
                <c:pt idx="11325">
                  <c:v>4.5999999999999996</c:v>
                </c:pt>
                <c:pt idx="11326">
                  <c:v>6.3</c:v>
                </c:pt>
                <c:pt idx="11327">
                  <c:v>6.7</c:v>
                </c:pt>
                <c:pt idx="11328">
                  <c:v>5.7</c:v>
                </c:pt>
                <c:pt idx="11329">
                  <c:v>4.5</c:v>
                </c:pt>
                <c:pt idx="11330">
                  <c:v>2.9</c:v>
                </c:pt>
                <c:pt idx="11331">
                  <c:v>2</c:v>
                </c:pt>
                <c:pt idx="11332">
                  <c:v>2.2000000000000002</c:v>
                </c:pt>
                <c:pt idx="11333">
                  <c:v>4.2</c:v>
                </c:pt>
                <c:pt idx="11334">
                  <c:v>6.2</c:v>
                </c:pt>
                <c:pt idx="11335">
                  <c:v>7.8</c:v>
                </c:pt>
                <c:pt idx="11336">
                  <c:v>9.8000000000000007</c:v>
                </c:pt>
                <c:pt idx="11337">
                  <c:v>10</c:v>
                </c:pt>
                <c:pt idx="11338">
                  <c:v>8.1999999999999993</c:v>
                </c:pt>
                <c:pt idx="11339">
                  <c:v>5.3</c:v>
                </c:pt>
                <c:pt idx="11340">
                  <c:v>1.4</c:v>
                </c:pt>
                <c:pt idx="11341">
                  <c:v>0.3</c:v>
                </c:pt>
                <c:pt idx="11342">
                  <c:v>0</c:v>
                </c:pt>
                <c:pt idx="11343">
                  <c:v>0</c:v>
                </c:pt>
                <c:pt idx="11344">
                  <c:v>0</c:v>
                </c:pt>
                <c:pt idx="11345">
                  <c:v>0</c:v>
                </c:pt>
                <c:pt idx="11346">
                  <c:v>0</c:v>
                </c:pt>
                <c:pt idx="11347">
                  <c:v>0</c:v>
                </c:pt>
                <c:pt idx="11348">
                  <c:v>0</c:v>
                </c:pt>
                <c:pt idx="11349">
                  <c:v>0</c:v>
                </c:pt>
                <c:pt idx="11350">
                  <c:v>0</c:v>
                </c:pt>
                <c:pt idx="11351">
                  <c:v>0</c:v>
                </c:pt>
                <c:pt idx="11352">
                  <c:v>0.5</c:v>
                </c:pt>
                <c:pt idx="11353">
                  <c:v>0.6</c:v>
                </c:pt>
                <c:pt idx="11354">
                  <c:v>0</c:v>
                </c:pt>
                <c:pt idx="11355">
                  <c:v>0</c:v>
                </c:pt>
                <c:pt idx="11356">
                  <c:v>0</c:v>
                </c:pt>
                <c:pt idx="11357">
                  <c:v>0.6</c:v>
                </c:pt>
                <c:pt idx="11358">
                  <c:v>2.5</c:v>
                </c:pt>
                <c:pt idx="11359">
                  <c:v>4.2</c:v>
                </c:pt>
                <c:pt idx="11360">
                  <c:v>6</c:v>
                </c:pt>
                <c:pt idx="11361">
                  <c:v>5.9</c:v>
                </c:pt>
                <c:pt idx="11362">
                  <c:v>4.8</c:v>
                </c:pt>
                <c:pt idx="11363">
                  <c:v>2.9</c:v>
                </c:pt>
                <c:pt idx="11364">
                  <c:v>1.8</c:v>
                </c:pt>
                <c:pt idx="11365">
                  <c:v>0.1</c:v>
                </c:pt>
                <c:pt idx="11366">
                  <c:v>0</c:v>
                </c:pt>
                <c:pt idx="11367">
                  <c:v>0</c:v>
                </c:pt>
                <c:pt idx="11368">
                  <c:v>0</c:v>
                </c:pt>
                <c:pt idx="11369">
                  <c:v>0</c:v>
                </c:pt>
                <c:pt idx="11370">
                  <c:v>0</c:v>
                </c:pt>
                <c:pt idx="11371">
                  <c:v>0</c:v>
                </c:pt>
                <c:pt idx="11372">
                  <c:v>0</c:v>
                </c:pt>
                <c:pt idx="11373">
                  <c:v>0</c:v>
                </c:pt>
                <c:pt idx="11374">
                  <c:v>0.7</c:v>
                </c:pt>
                <c:pt idx="11375">
                  <c:v>2.5</c:v>
                </c:pt>
                <c:pt idx="11376">
                  <c:v>5.2</c:v>
                </c:pt>
                <c:pt idx="11377">
                  <c:v>6.6</c:v>
                </c:pt>
                <c:pt idx="11378">
                  <c:v>6</c:v>
                </c:pt>
                <c:pt idx="11379">
                  <c:v>4</c:v>
                </c:pt>
                <c:pt idx="11380">
                  <c:v>2</c:v>
                </c:pt>
                <c:pt idx="11381">
                  <c:v>1</c:v>
                </c:pt>
                <c:pt idx="11382">
                  <c:v>0.5</c:v>
                </c:pt>
                <c:pt idx="11383">
                  <c:v>0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0</c:v>
                </c:pt>
                <c:pt idx="11388">
                  <c:v>0</c:v>
                </c:pt>
                <c:pt idx="11389">
                  <c:v>0</c:v>
                </c:pt>
                <c:pt idx="11390">
                  <c:v>0</c:v>
                </c:pt>
                <c:pt idx="11391">
                  <c:v>0</c:v>
                </c:pt>
                <c:pt idx="11392">
                  <c:v>0.1</c:v>
                </c:pt>
                <c:pt idx="11393">
                  <c:v>1.1000000000000001</c:v>
                </c:pt>
                <c:pt idx="11394">
                  <c:v>2.1</c:v>
                </c:pt>
                <c:pt idx="11395">
                  <c:v>2.9</c:v>
                </c:pt>
                <c:pt idx="11396">
                  <c:v>2.1</c:v>
                </c:pt>
                <c:pt idx="11397">
                  <c:v>1.1000000000000001</c:v>
                </c:pt>
                <c:pt idx="11398">
                  <c:v>0.1</c:v>
                </c:pt>
                <c:pt idx="11399">
                  <c:v>0</c:v>
                </c:pt>
                <c:pt idx="11400">
                  <c:v>0</c:v>
                </c:pt>
                <c:pt idx="11401">
                  <c:v>0</c:v>
                </c:pt>
                <c:pt idx="11402">
                  <c:v>0</c:v>
                </c:pt>
                <c:pt idx="11403">
                  <c:v>0</c:v>
                </c:pt>
                <c:pt idx="11404">
                  <c:v>0</c:v>
                </c:pt>
                <c:pt idx="11405">
                  <c:v>0</c:v>
                </c:pt>
                <c:pt idx="11406">
                  <c:v>0</c:v>
                </c:pt>
                <c:pt idx="11407">
                  <c:v>0</c:v>
                </c:pt>
                <c:pt idx="11408">
                  <c:v>0</c:v>
                </c:pt>
                <c:pt idx="11409">
                  <c:v>0</c:v>
                </c:pt>
                <c:pt idx="11410">
                  <c:v>0</c:v>
                </c:pt>
                <c:pt idx="11411">
                  <c:v>1.2</c:v>
                </c:pt>
                <c:pt idx="11412">
                  <c:v>3.6</c:v>
                </c:pt>
                <c:pt idx="11413">
                  <c:v>5</c:v>
                </c:pt>
                <c:pt idx="11414">
                  <c:v>5.3</c:v>
                </c:pt>
                <c:pt idx="11415">
                  <c:v>6</c:v>
                </c:pt>
                <c:pt idx="11416">
                  <c:v>6.3</c:v>
                </c:pt>
                <c:pt idx="11417">
                  <c:v>7.2</c:v>
                </c:pt>
                <c:pt idx="11418">
                  <c:v>8</c:v>
                </c:pt>
                <c:pt idx="11419">
                  <c:v>8.1</c:v>
                </c:pt>
                <c:pt idx="11420">
                  <c:v>9</c:v>
                </c:pt>
                <c:pt idx="11421">
                  <c:v>9.1</c:v>
                </c:pt>
                <c:pt idx="11422">
                  <c:v>9.9</c:v>
                </c:pt>
                <c:pt idx="11423">
                  <c:v>9.1</c:v>
                </c:pt>
                <c:pt idx="11424">
                  <c:v>6.4</c:v>
                </c:pt>
                <c:pt idx="11425">
                  <c:v>4.3</c:v>
                </c:pt>
                <c:pt idx="11426">
                  <c:v>1.4</c:v>
                </c:pt>
                <c:pt idx="11427">
                  <c:v>0.1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0</c:v>
                </c:pt>
                <c:pt idx="11432">
                  <c:v>0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</c:v>
                </c:pt>
                <c:pt idx="11439">
                  <c:v>0.9</c:v>
                </c:pt>
                <c:pt idx="11440">
                  <c:v>2.9</c:v>
                </c:pt>
                <c:pt idx="11441">
                  <c:v>5.6</c:v>
                </c:pt>
                <c:pt idx="11442">
                  <c:v>8.5</c:v>
                </c:pt>
                <c:pt idx="11443">
                  <c:v>9.5</c:v>
                </c:pt>
                <c:pt idx="11444">
                  <c:v>7.2</c:v>
                </c:pt>
                <c:pt idx="11445">
                  <c:v>4.2</c:v>
                </c:pt>
                <c:pt idx="11446">
                  <c:v>1.6</c:v>
                </c:pt>
                <c:pt idx="11447">
                  <c:v>0</c:v>
                </c:pt>
                <c:pt idx="11448">
                  <c:v>0</c:v>
                </c:pt>
                <c:pt idx="11449">
                  <c:v>0</c:v>
                </c:pt>
                <c:pt idx="11450">
                  <c:v>0</c:v>
                </c:pt>
                <c:pt idx="11451">
                  <c:v>0</c:v>
                </c:pt>
                <c:pt idx="11452">
                  <c:v>0</c:v>
                </c:pt>
                <c:pt idx="11453">
                  <c:v>0</c:v>
                </c:pt>
                <c:pt idx="11454">
                  <c:v>0</c:v>
                </c:pt>
                <c:pt idx="11455">
                  <c:v>0.8</c:v>
                </c:pt>
                <c:pt idx="11456">
                  <c:v>3.5</c:v>
                </c:pt>
                <c:pt idx="11457">
                  <c:v>5.7</c:v>
                </c:pt>
                <c:pt idx="11458">
                  <c:v>6.7</c:v>
                </c:pt>
                <c:pt idx="11459">
                  <c:v>8.3000000000000007</c:v>
                </c:pt>
                <c:pt idx="11460">
                  <c:v>9.6</c:v>
                </c:pt>
                <c:pt idx="11461">
                  <c:v>10</c:v>
                </c:pt>
                <c:pt idx="11462">
                  <c:v>10</c:v>
                </c:pt>
                <c:pt idx="11463">
                  <c:v>10</c:v>
                </c:pt>
                <c:pt idx="11464">
                  <c:v>9.5</c:v>
                </c:pt>
                <c:pt idx="11465">
                  <c:v>9</c:v>
                </c:pt>
                <c:pt idx="11466">
                  <c:v>8.6</c:v>
                </c:pt>
                <c:pt idx="11467">
                  <c:v>7.6</c:v>
                </c:pt>
                <c:pt idx="11468">
                  <c:v>6.1</c:v>
                </c:pt>
                <c:pt idx="11469">
                  <c:v>3.9</c:v>
                </c:pt>
                <c:pt idx="11470">
                  <c:v>1.8</c:v>
                </c:pt>
                <c:pt idx="11471">
                  <c:v>0.8</c:v>
                </c:pt>
                <c:pt idx="11472">
                  <c:v>0</c:v>
                </c:pt>
                <c:pt idx="11473">
                  <c:v>0</c:v>
                </c:pt>
                <c:pt idx="11474">
                  <c:v>0</c:v>
                </c:pt>
                <c:pt idx="11475">
                  <c:v>0</c:v>
                </c:pt>
                <c:pt idx="11476">
                  <c:v>0</c:v>
                </c:pt>
                <c:pt idx="11477">
                  <c:v>0</c:v>
                </c:pt>
                <c:pt idx="11478">
                  <c:v>0</c:v>
                </c:pt>
                <c:pt idx="11479">
                  <c:v>0</c:v>
                </c:pt>
                <c:pt idx="11480">
                  <c:v>0</c:v>
                </c:pt>
                <c:pt idx="11481">
                  <c:v>0</c:v>
                </c:pt>
                <c:pt idx="11482">
                  <c:v>0</c:v>
                </c:pt>
                <c:pt idx="11483">
                  <c:v>0</c:v>
                </c:pt>
                <c:pt idx="11484">
                  <c:v>0</c:v>
                </c:pt>
                <c:pt idx="11485">
                  <c:v>0</c:v>
                </c:pt>
                <c:pt idx="11486">
                  <c:v>0</c:v>
                </c:pt>
                <c:pt idx="11487">
                  <c:v>0</c:v>
                </c:pt>
                <c:pt idx="11488">
                  <c:v>0</c:v>
                </c:pt>
                <c:pt idx="11489">
                  <c:v>0</c:v>
                </c:pt>
                <c:pt idx="11490">
                  <c:v>0</c:v>
                </c:pt>
                <c:pt idx="11491">
                  <c:v>0</c:v>
                </c:pt>
                <c:pt idx="11492">
                  <c:v>0</c:v>
                </c:pt>
                <c:pt idx="11493">
                  <c:v>0</c:v>
                </c:pt>
                <c:pt idx="11494">
                  <c:v>0</c:v>
                </c:pt>
                <c:pt idx="11495">
                  <c:v>0</c:v>
                </c:pt>
                <c:pt idx="11496">
                  <c:v>0</c:v>
                </c:pt>
                <c:pt idx="11497">
                  <c:v>0</c:v>
                </c:pt>
                <c:pt idx="11498">
                  <c:v>0.9</c:v>
                </c:pt>
                <c:pt idx="11499">
                  <c:v>2</c:v>
                </c:pt>
                <c:pt idx="11500">
                  <c:v>2</c:v>
                </c:pt>
                <c:pt idx="11501">
                  <c:v>2.4</c:v>
                </c:pt>
                <c:pt idx="11502">
                  <c:v>4.5999999999999996</c:v>
                </c:pt>
                <c:pt idx="11503">
                  <c:v>7.4</c:v>
                </c:pt>
                <c:pt idx="11504">
                  <c:v>9.1999999999999993</c:v>
                </c:pt>
                <c:pt idx="11505">
                  <c:v>10</c:v>
                </c:pt>
                <c:pt idx="11506">
                  <c:v>8</c:v>
                </c:pt>
                <c:pt idx="11507">
                  <c:v>4</c:v>
                </c:pt>
                <c:pt idx="11508">
                  <c:v>2</c:v>
                </c:pt>
                <c:pt idx="11509">
                  <c:v>1</c:v>
                </c:pt>
                <c:pt idx="11510">
                  <c:v>1</c:v>
                </c:pt>
                <c:pt idx="11511">
                  <c:v>0.2</c:v>
                </c:pt>
                <c:pt idx="11512">
                  <c:v>0</c:v>
                </c:pt>
                <c:pt idx="11513">
                  <c:v>0</c:v>
                </c:pt>
                <c:pt idx="11514">
                  <c:v>0</c:v>
                </c:pt>
                <c:pt idx="11515">
                  <c:v>0</c:v>
                </c:pt>
                <c:pt idx="11516">
                  <c:v>0</c:v>
                </c:pt>
                <c:pt idx="11517">
                  <c:v>0</c:v>
                </c:pt>
                <c:pt idx="11518">
                  <c:v>0</c:v>
                </c:pt>
                <c:pt idx="11519">
                  <c:v>0</c:v>
                </c:pt>
                <c:pt idx="11520">
                  <c:v>0</c:v>
                </c:pt>
                <c:pt idx="11521">
                  <c:v>0</c:v>
                </c:pt>
                <c:pt idx="11522">
                  <c:v>0</c:v>
                </c:pt>
                <c:pt idx="11523">
                  <c:v>0.5</c:v>
                </c:pt>
                <c:pt idx="11524">
                  <c:v>2.2999999999999998</c:v>
                </c:pt>
                <c:pt idx="11525">
                  <c:v>4.4000000000000004</c:v>
                </c:pt>
                <c:pt idx="11526">
                  <c:v>5.4</c:v>
                </c:pt>
                <c:pt idx="11527">
                  <c:v>5.0999999999999996</c:v>
                </c:pt>
                <c:pt idx="11528">
                  <c:v>2.7</c:v>
                </c:pt>
                <c:pt idx="11529">
                  <c:v>0.6</c:v>
                </c:pt>
                <c:pt idx="11530">
                  <c:v>0</c:v>
                </c:pt>
                <c:pt idx="11531">
                  <c:v>0</c:v>
                </c:pt>
                <c:pt idx="11532">
                  <c:v>0</c:v>
                </c:pt>
                <c:pt idx="11533">
                  <c:v>0</c:v>
                </c:pt>
                <c:pt idx="11534">
                  <c:v>0</c:v>
                </c:pt>
                <c:pt idx="11535">
                  <c:v>0</c:v>
                </c:pt>
                <c:pt idx="11536">
                  <c:v>0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1</c:v>
                </c:pt>
                <c:pt idx="11541">
                  <c:v>3.6</c:v>
                </c:pt>
                <c:pt idx="11542">
                  <c:v>6.5</c:v>
                </c:pt>
                <c:pt idx="11543">
                  <c:v>7.8</c:v>
                </c:pt>
                <c:pt idx="11544">
                  <c:v>8</c:v>
                </c:pt>
                <c:pt idx="11545">
                  <c:v>8</c:v>
                </c:pt>
                <c:pt idx="11546">
                  <c:v>8</c:v>
                </c:pt>
                <c:pt idx="11547">
                  <c:v>6</c:v>
                </c:pt>
                <c:pt idx="11548">
                  <c:v>3.2</c:v>
                </c:pt>
                <c:pt idx="11549">
                  <c:v>0.8</c:v>
                </c:pt>
                <c:pt idx="11550">
                  <c:v>0</c:v>
                </c:pt>
                <c:pt idx="11551">
                  <c:v>0</c:v>
                </c:pt>
                <c:pt idx="11552">
                  <c:v>0</c:v>
                </c:pt>
                <c:pt idx="11553">
                  <c:v>0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0</c:v>
                </c:pt>
                <c:pt idx="11558">
                  <c:v>0</c:v>
                </c:pt>
                <c:pt idx="11559">
                  <c:v>0.6</c:v>
                </c:pt>
                <c:pt idx="11560">
                  <c:v>3.4</c:v>
                </c:pt>
                <c:pt idx="11561">
                  <c:v>5.4</c:v>
                </c:pt>
                <c:pt idx="11562">
                  <c:v>7.4</c:v>
                </c:pt>
                <c:pt idx="11563">
                  <c:v>9.4</c:v>
                </c:pt>
                <c:pt idx="11564">
                  <c:v>11</c:v>
                </c:pt>
                <c:pt idx="11565">
                  <c:v>11</c:v>
                </c:pt>
                <c:pt idx="11566">
                  <c:v>9</c:v>
                </c:pt>
                <c:pt idx="11567">
                  <c:v>5</c:v>
                </c:pt>
                <c:pt idx="11568">
                  <c:v>2</c:v>
                </c:pt>
                <c:pt idx="11569">
                  <c:v>2</c:v>
                </c:pt>
                <c:pt idx="11570">
                  <c:v>4</c:v>
                </c:pt>
                <c:pt idx="11571">
                  <c:v>5.7</c:v>
                </c:pt>
                <c:pt idx="11572">
                  <c:v>7.7</c:v>
                </c:pt>
                <c:pt idx="11573">
                  <c:v>9.6999999999999993</c:v>
                </c:pt>
                <c:pt idx="11574">
                  <c:v>11.7</c:v>
                </c:pt>
                <c:pt idx="11575">
                  <c:v>12.8</c:v>
                </c:pt>
                <c:pt idx="11576">
                  <c:v>13.8</c:v>
                </c:pt>
                <c:pt idx="11577">
                  <c:v>14.7</c:v>
                </c:pt>
                <c:pt idx="11578">
                  <c:v>14.4</c:v>
                </c:pt>
                <c:pt idx="11579">
                  <c:v>12.8</c:v>
                </c:pt>
                <c:pt idx="11580">
                  <c:v>10.8</c:v>
                </c:pt>
                <c:pt idx="11581">
                  <c:v>8.1999999999999993</c:v>
                </c:pt>
                <c:pt idx="11582">
                  <c:v>5</c:v>
                </c:pt>
                <c:pt idx="11583">
                  <c:v>2.2000000000000002</c:v>
                </c:pt>
                <c:pt idx="11584">
                  <c:v>1</c:v>
                </c:pt>
                <c:pt idx="11585">
                  <c:v>1</c:v>
                </c:pt>
                <c:pt idx="11586">
                  <c:v>0.6</c:v>
                </c:pt>
                <c:pt idx="11587">
                  <c:v>0</c:v>
                </c:pt>
                <c:pt idx="11588">
                  <c:v>0</c:v>
                </c:pt>
                <c:pt idx="11589">
                  <c:v>0</c:v>
                </c:pt>
                <c:pt idx="11590">
                  <c:v>0</c:v>
                </c:pt>
                <c:pt idx="11591">
                  <c:v>0</c:v>
                </c:pt>
                <c:pt idx="11592">
                  <c:v>0</c:v>
                </c:pt>
                <c:pt idx="11593">
                  <c:v>0.2</c:v>
                </c:pt>
                <c:pt idx="11594">
                  <c:v>1.9</c:v>
                </c:pt>
                <c:pt idx="11595">
                  <c:v>6</c:v>
                </c:pt>
                <c:pt idx="11596">
                  <c:v>9</c:v>
                </c:pt>
                <c:pt idx="11597">
                  <c:v>10</c:v>
                </c:pt>
                <c:pt idx="11598">
                  <c:v>10</c:v>
                </c:pt>
                <c:pt idx="11599">
                  <c:v>10</c:v>
                </c:pt>
                <c:pt idx="11600">
                  <c:v>9.1999999999999993</c:v>
                </c:pt>
                <c:pt idx="11601">
                  <c:v>9</c:v>
                </c:pt>
                <c:pt idx="11602">
                  <c:v>9.8000000000000007</c:v>
                </c:pt>
                <c:pt idx="11603">
                  <c:v>10.8</c:v>
                </c:pt>
                <c:pt idx="11604">
                  <c:v>11.8</c:v>
                </c:pt>
                <c:pt idx="11605">
                  <c:v>12.8</c:v>
                </c:pt>
                <c:pt idx="11606">
                  <c:v>13.8</c:v>
                </c:pt>
                <c:pt idx="11607">
                  <c:v>14</c:v>
                </c:pt>
                <c:pt idx="11608">
                  <c:v>14</c:v>
                </c:pt>
                <c:pt idx="11609">
                  <c:v>14</c:v>
                </c:pt>
                <c:pt idx="11610">
                  <c:v>13.4</c:v>
                </c:pt>
                <c:pt idx="11611">
                  <c:v>13</c:v>
                </c:pt>
                <c:pt idx="11612">
                  <c:v>13.5</c:v>
                </c:pt>
                <c:pt idx="11613">
                  <c:v>14</c:v>
                </c:pt>
                <c:pt idx="11614">
                  <c:v>14</c:v>
                </c:pt>
                <c:pt idx="11615">
                  <c:v>14.4</c:v>
                </c:pt>
                <c:pt idx="11616">
                  <c:v>14.6</c:v>
                </c:pt>
                <c:pt idx="11617">
                  <c:v>14</c:v>
                </c:pt>
                <c:pt idx="11618">
                  <c:v>13.7</c:v>
                </c:pt>
                <c:pt idx="11619">
                  <c:v>13</c:v>
                </c:pt>
                <c:pt idx="11620">
                  <c:v>13.2</c:v>
                </c:pt>
                <c:pt idx="11621">
                  <c:v>14</c:v>
                </c:pt>
                <c:pt idx="11622">
                  <c:v>14</c:v>
                </c:pt>
                <c:pt idx="11623">
                  <c:v>14</c:v>
                </c:pt>
                <c:pt idx="11624">
                  <c:v>13.8</c:v>
                </c:pt>
                <c:pt idx="11625">
                  <c:v>13</c:v>
                </c:pt>
                <c:pt idx="11626">
                  <c:v>12</c:v>
                </c:pt>
                <c:pt idx="11627">
                  <c:v>12</c:v>
                </c:pt>
                <c:pt idx="11628">
                  <c:v>12</c:v>
                </c:pt>
                <c:pt idx="11629">
                  <c:v>13</c:v>
                </c:pt>
                <c:pt idx="11630">
                  <c:v>13</c:v>
                </c:pt>
                <c:pt idx="11631">
                  <c:v>13</c:v>
                </c:pt>
                <c:pt idx="11632">
                  <c:v>12.2</c:v>
                </c:pt>
                <c:pt idx="11633">
                  <c:v>12</c:v>
                </c:pt>
                <c:pt idx="11634">
                  <c:v>12</c:v>
                </c:pt>
                <c:pt idx="11635">
                  <c:v>11.2</c:v>
                </c:pt>
                <c:pt idx="11636">
                  <c:v>9.6999999999999993</c:v>
                </c:pt>
                <c:pt idx="11637">
                  <c:v>6.6</c:v>
                </c:pt>
                <c:pt idx="11638">
                  <c:v>3.8</c:v>
                </c:pt>
                <c:pt idx="11639">
                  <c:v>1.8</c:v>
                </c:pt>
                <c:pt idx="11640">
                  <c:v>1</c:v>
                </c:pt>
                <c:pt idx="11641">
                  <c:v>0.4</c:v>
                </c:pt>
                <c:pt idx="11642">
                  <c:v>0</c:v>
                </c:pt>
                <c:pt idx="11643">
                  <c:v>0</c:v>
                </c:pt>
                <c:pt idx="11644">
                  <c:v>0</c:v>
                </c:pt>
                <c:pt idx="11645">
                  <c:v>0</c:v>
                </c:pt>
                <c:pt idx="11646">
                  <c:v>0</c:v>
                </c:pt>
                <c:pt idx="11647">
                  <c:v>0</c:v>
                </c:pt>
                <c:pt idx="11648">
                  <c:v>0</c:v>
                </c:pt>
                <c:pt idx="11649">
                  <c:v>0</c:v>
                </c:pt>
                <c:pt idx="11650">
                  <c:v>0.2</c:v>
                </c:pt>
                <c:pt idx="11651">
                  <c:v>1.2</c:v>
                </c:pt>
                <c:pt idx="11652">
                  <c:v>2</c:v>
                </c:pt>
                <c:pt idx="11653">
                  <c:v>1.8</c:v>
                </c:pt>
                <c:pt idx="11654">
                  <c:v>0.8</c:v>
                </c:pt>
                <c:pt idx="11655">
                  <c:v>0</c:v>
                </c:pt>
                <c:pt idx="11656">
                  <c:v>0</c:v>
                </c:pt>
                <c:pt idx="11657">
                  <c:v>0</c:v>
                </c:pt>
                <c:pt idx="11658">
                  <c:v>0</c:v>
                </c:pt>
                <c:pt idx="11659">
                  <c:v>0</c:v>
                </c:pt>
                <c:pt idx="11660">
                  <c:v>0</c:v>
                </c:pt>
                <c:pt idx="11661">
                  <c:v>0</c:v>
                </c:pt>
                <c:pt idx="11662">
                  <c:v>0</c:v>
                </c:pt>
                <c:pt idx="11663">
                  <c:v>0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1.2</c:v>
                </c:pt>
                <c:pt idx="11668">
                  <c:v>2</c:v>
                </c:pt>
                <c:pt idx="11669">
                  <c:v>0.8</c:v>
                </c:pt>
                <c:pt idx="11670">
                  <c:v>0</c:v>
                </c:pt>
                <c:pt idx="11671">
                  <c:v>0</c:v>
                </c:pt>
                <c:pt idx="11672">
                  <c:v>0</c:v>
                </c:pt>
                <c:pt idx="11673">
                  <c:v>0</c:v>
                </c:pt>
                <c:pt idx="11674">
                  <c:v>0.4</c:v>
                </c:pt>
                <c:pt idx="11675">
                  <c:v>1.8</c:v>
                </c:pt>
                <c:pt idx="11676">
                  <c:v>3.8</c:v>
                </c:pt>
                <c:pt idx="11677">
                  <c:v>5.3</c:v>
                </c:pt>
                <c:pt idx="11678">
                  <c:v>6.4</c:v>
                </c:pt>
                <c:pt idx="11679">
                  <c:v>8.1999999999999993</c:v>
                </c:pt>
                <c:pt idx="11680">
                  <c:v>8.6</c:v>
                </c:pt>
                <c:pt idx="11681">
                  <c:v>6.6</c:v>
                </c:pt>
                <c:pt idx="11682">
                  <c:v>4.5</c:v>
                </c:pt>
                <c:pt idx="11683">
                  <c:v>2</c:v>
                </c:pt>
                <c:pt idx="11684">
                  <c:v>0</c:v>
                </c:pt>
                <c:pt idx="11685">
                  <c:v>0</c:v>
                </c:pt>
                <c:pt idx="11686">
                  <c:v>0</c:v>
                </c:pt>
                <c:pt idx="11687">
                  <c:v>0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0</c:v>
                </c:pt>
                <c:pt idx="11693">
                  <c:v>0</c:v>
                </c:pt>
                <c:pt idx="11694">
                  <c:v>0</c:v>
                </c:pt>
                <c:pt idx="11695">
                  <c:v>0.7</c:v>
                </c:pt>
                <c:pt idx="11696">
                  <c:v>2.2000000000000002</c:v>
                </c:pt>
                <c:pt idx="11697">
                  <c:v>3.6</c:v>
                </c:pt>
                <c:pt idx="11698">
                  <c:v>5.2</c:v>
                </c:pt>
                <c:pt idx="11699">
                  <c:v>6.6</c:v>
                </c:pt>
                <c:pt idx="11700">
                  <c:v>7</c:v>
                </c:pt>
                <c:pt idx="11701">
                  <c:v>7</c:v>
                </c:pt>
                <c:pt idx="11702">
                  <c:v>7</c:v>
                </c:pt>
                <c:pt idx="11703">
                  <c:v>7</c:v>
                </c:pt>
                <c:pt idx="11704">
                  <c:v>6.6</c:v>
                </c:pt>
                <c:pt idx="11705">
                  <c:v>5.0999999999999996</c:v>
                </c:pt>
                <c:pt idx="11706">
                  <c:v>3.6</c:v>
                </c:pt>
                <c:pt idx="11707">
                  <c:v>2.6</c:v>
                </c:pt>
                <c:pt idx="11708">
                  <c:v>2</c:v>
                </c:pt>
                <c:pt idx="11709">
                  <c:v>2.2000000000000002</c:v>
                </c:pt>
                <c:pt idx="11710">
                  <c:v>3.2</c:v>
                </c:pt>
                <c:pt idx="11711">
                  <c:v>4.2</c:v>
                </c:pt>
                <c:pt idx="11712">
                  <c:v>5.2</c:v>
                </c:pt>
                <c:pt idx="11713">
                  <c:v>6</c:v>
                </c:pt>
                <c:pt idx="11714">
                  <c:v>7</c:v>
                </c:pt>
                <c:pt idx="11715">
                  <c:v>8</c:v>
                </c:pt>
                <c:pt idx="11716">
                  <c:v>9</c:v>
                </c:pt>
                <c:pt idx="11717">
                  <c:v>9</c:v>
                </c:pt>
                <c:pt idx="11718">
                  <c:v>6</c:v>
                </c:pt>
                <c:pt idx="11719">
                  <c:v>3</c:v>
                </c:pt>
                <c:pt idx="11720">
                  <c:v>0.5</c:v>
                </c:pt>
                <c:pt idx="11721">
                  <c:v>0</c:v>
                </c:pt>
                <c:pt idx="11722">
                  <c:v>0</c:v>
                </c:pt>
                <c:pt idx="11723">
                  <c:v>0</c:v>
                </c:pt>
                <c:pt idx="11724">
                  <c:v>0</c:v>
                </c:pt>
                <c:pt idx="11725">
                  <c:v>0</c:v>
                </c:pt>
                <c:pt idx="11726">
                  <c:v>0</c:v>
                </c:pt>
                <c:pt idx="11727">
                  <c:v>0</c:v>
                </c:pt>
                <c:pt idx="11728">
                  <c:v>0</c:v>
                </c:pt>
                <c:pt idx="11729">
                  <c:v>0</c:v>
                </c:pt>
                <c:pt idx="11730">
                  <c:v>0</c:v>
                </c:pt>
                <c:pt idx="11731">
                  <c:v>1.9</c:v>
                </c:pt>
                <c:pt idx="11732">
                  <c:v>4.5999999999999996</c:v>
                </c:pt>
                <c:pt idx="11733">
                  <c:v>6.9</c:v>
                </c:pt>
                <c:pt idx="11734">
                  <c:v>8.4</c:v>
                </c:pt>
                <c:pt idx="11735">
                  <c:v>9.4</c:v>
                </c:pt>
                <c:pt idx="11736">
                  <c:v>10.4</c:v>
                </c:pt>
                <c:pt idx="11737">
                  <c:v>11</c:v>
                </c:pt>
                <c:pt idx="11738">
                  <c:v>11.2</c:v>
                </c:pt>
                <c:pt idx="11739">
                  <c:v>12</c:v>
                </c:pt>
                <c:pt idx="11740">
                  <c:v>12</c:v>
                </c:pt>
                <c:pt idx="11741">
                  <c:v>11.8</c:v>
                </c:pt>
                <c:pt idx="11742">
                  <c:v>10.8</c:v>
                </c:pt>
                <c:pt idx="11743">
                  <c:v>10</c:v>
                </c:pt>
                <c:pt idx="11744">
                  <c:v>7</c:v>
                </c:pt>
                <c:pt idx="11745">
                  <c:v>3</c:v>
                </c:pt>
                <c:pt idx="11746">
                  <c:v>1</c:v>
                </c:pt>
                <c:pt idx="11747">
                  <c:v>0</c:v>
                </c:pt>
                <c:pt idx="11748">
                  <c:v>0</c:v>
                </c:pt>
                <c:pt idx="11749">
                  <c:v>0</c:v>
                </c:pt>
                <c:pt idx="11750">
                  <c:v>0</c:v>
                </c:pt>
                <c:pt idx="11751">
                  <c:v>0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0.6</c:v>
                </c:pt>
                <c:pt idx="11758">
                  <c:v>2.2000000000000002</c:v>
                </c:pt>
                <c:pt idx="11759">
                  <c:v>4.2</c:v>
                </c:pt>
                <c:pt idx="11760">
                  <c:v>5.6</c:v>
                </c:pt>
                <c:pt idx="11761">
                  <c:v>7</c:v>
                </c:pt>
                <c:pt idx="11762">
                  <c:v>8.4</c:v>
                </c:pt>
                <c:pt idx="11763">
                  <c:v>9</c:v>
                </c:pt>
                <c:pt idx="11764">
                  <c:v>9.4</c:v>
                </c:pt>
                <c:pt idx="11765">
                  <c:v>10.4</c:v>
                </c:pt>
                <c:pt idx="11766">
                  <c:v>10.6</c:v>
                </c:pt>
                <c:pt idx="11767">
                  <c:v>9.3000000000000007</c:v>
                </c:pt>
                <c:pt idx="11768">
                  <c:v>7.3</c:v>
                </c:pt>
                <c:pt idx="11769">
                  <c:v>4.0999999999999996</c:v>
                </c:pt>
                <c:pt idx="11770">
                  <c:v>1</c:v>
                </c:pt>
                <c:pt idx="11771">
                  <c:v>1.2</c:v>
                </c:pt>
                <c:pt idx="11772">
                  <c:v>1.8</c:v>
                </c:pt>
                <c:pt idx="11773">
                  <c:v>0.8</c:v>
                </c:pt>
                <c:pt idx="11774">
                  <c:v>0</c:v>
                </c:pt>
                <c:pt idx="11775">
                  <c:v>0</c:v>
                </c:pt>
                <c:pt idx="11776">
                  <c:v>0</c:v>
                </c:pt>
                <c:pt idx="11777">
                  <c:v>0</c:v>
                </c:pt>
                <c:pt idx="11778">
                  <c:v>0</c:v>
                </c:pt>
                <c:pt idx="11779">
                  <c:v>0</c:v>
                </c:pt>
                <c:pt idx="11780">
                  <c:v>0</c:v>
                </c:pt>
                <c:pt idx="11781">
                  <c:v>1.7</c:v>
                </c:pt>
                <c:pt idx="11782">
                  <c:v>3.7</c:v>
                </c:pt>
                <c:pt idx="11783">
                  <c:v>5.7</c:v>
                </c:pt>
                <c:pt idx="11784">
                  <c:v>7.7</c:v>
                </c:pt>
                <c:pt idx="11785">
                  <c:v>8</c:v>
                </c:pt>
                <c:pt idx="11786">
                  <c:v>6.8</c:v>
                </c:pt>
                <c:pt idx="11787">
                  <c:v>4.8</c:v>
                </c:pt>
                <c:pt idx="11788">
                  <c:v>2.8</c:v>
                </c:pt>
                <c:pt idx="11789">
                  <c:v>0.8</c:v>
                </c:pt>
                <c:pt idx="11790">
                  <c:v>0</c:v>
                </c:pt>
                <c:pt idx="11791">
                  <c:v>0</c:v>
                </c:pt>
                <c:pt idx="11792">
                  <c:v>0</c:v>
                </c:pt>
                <c:pt idx="11793">
                  <c:v>0</c:v>
                </c:pt>
                <c:pt idx="11794">
                  <c:v>0</c:v>
                </c:pt>
                <c:pt idx="11795">
                  <c:v>0</c:v>
                </c:pt>
                <c:pt idx="11796">
                  <c:v>0</c:v>
                </c:pt>
                <c:pt idx="11797">
                  <c:v>0</c:v>
                </c:pt>
                <c:pt idx="11798">
                  <c:v>0</c:v>
                </c:pt>
                <c:pt idx="11799">
                  <c:v>0.4</c:v>
                </c:pt>
                <c:pt idx="11800">
                  <c:v>2.6</c:v>
                </c:pt>
                <c:pt idx="11801">
                  <c:v>5.4</c:v>
                </c:pt>
                <c:pt idx="11802">
                  <c:v>7.2</c:v>
                </c:pt>
                <c:pt idx="11803">
                  <c:v>8</c:v>
                </c:pt>
                <c:pt idx="11804">
                  <c:v>5</c:v>
                </c:pt>
                <c:pt idx="11805">
                  <c:v>2</c:v>
                </c:pt>
                <c:pt idx="11806">
                  <c:v>1</c:v>
                </c:pt>
                <c:pt idx="11807">
                  <c:v>0</c:v>
                </c:pt>
                <c:pt idx="11808">
                  <c:v>0</c:v>
                </c:pt>
                <c:pt idx="11809">
                  <c:v>0</c:v>
                </c:pt>
                <c:pt idx="11810">
                  <c:v>0</c:v>
                </c:pt>
                <c:pt idx="11811">
                  <c:v>0</c:v>
                </c:pt>
                <c:pt idx="11812">
                  <c:v>0</c:v>
                </c:pt>
                <c:pt idx="11813">
                  <c:v>0</c:v>
                </c:pt>
                <c:pt idx="11814">
                  <c:v>0</c:v>
                </c:pt>
                <c:pt idx="11815">
                  <c:v>0</c:v>
                </c:pt>
                <c:pt idx="11816">
                  <c:v>0.6</c:v>
                </c:pt>
                <c:pt idx="11817">
                  <c:v>1.6</c:v>
                </c:pt>
                <c:pt idx="11818">
                  <c:v>2.6</c:v>
                </c:pt>
                <c:pt idx="11819">
                  <c:v>4.3</c:v>
                </c:pt>
                <c:pt idx="11820">
                  <c:v>5.5</c:v>
                </c:pt>
                <c:pt idx="11821">
                  <c:v>6</c:v>
                </c:pt>
                <c:pt idx="11822">
                  <c:v>5.2</c:v>
                </c:pt>
                <c:pt idx="11823">
                  <c:v>3.2</c:v>
                </c:pt>
                <c:pt idx="11824">
                  <c:v>1.6</c:v>
                </c:pt>
                <c:pt idx="11825">
                  <c:v>1.4</c:v>
                </c:pt>
                <c:pt idx="11826">
                  <c:v>2.7</c:v>
                </c:pt>
                <c:pt idx="11827">
                  <c:v>4.2</c:v>
                </c:pt>
                <c:pt idx="11828">
                  <c:v>5.2</c:v>
                </c:pt>
                <c:pt idx="11829">
                  <c:v>6.2</c:v>
                </c:pt>
                <c:pt idx="11830">
                  <c:v>7</c:v>
                </c:pt>
                <c:pt idx="11831">
                  <c:v>6.8</c:v>
                </c:pt>
                <c:pt idx="11832">
                  <c:v>5.6</c:v>
                </c:pt>
                <c:pt idx="11833">
                  <c:v>3.9</c:v>
                </c:pt>
                <c:pt idx="11834">
                  <c:v>1</c:v>
                </c:pt>
                <c:pt idx="11835">
                  <c:v>0</c:v>
                </c:pt>
                <c:pt idx="11836">
                  <c:v>2.1</c:v>
                </c:pt>
                <c:pt idx="11837">
                  <c:v>5</c:v>
                </c:pt>
                <c:pt idx="11838">
                  <c:v>5</c:v>
                </c:pt>
                <c:pt idx="11839">
                  <c:v>5.8</c:v>
                </c:pt>
                <c:pt idx="11840">
                  <c:v>6</c:v>
                </c:pt>
                <c:pt idx="11841">
                  <c:v>6</c:v>
                </c:pt>
                <c:pt idx="11842">
                  <c:v>6</c:v>
                </c:pt>
                <c:pt idx="11843">
                  <c:v>5.2</c:v>
                </c:pt>
                <c:pt idx="11844">
                  <c:v>3.7</c:v>
                </c:pt>
                <c:pt idx="11845">
                  <c:v>1.2</c:v>
                </c:pt>
                <c:pt idx="11846">
                  <c:v>1.2</c:v>
                </c:pt>
                <c:pt idx="11847">
                  <c:v>3.2</c:v>
                </c:pt>
                <c:pt idx="11848">
                  <c:v>5.2</c:v>
                </c:pt>
                <c:pt idx="11849">
                  <c:v>6.6</c:v>
                </c:pt>
                <c:pt idx="11850">
                  <c:v>7</c:v>
                </c:pt>
                <c:pt idx="11851">
                  <c:v>7.4</c:v>
                </c:pt>
                <c:pt idx="11852">
                  <c:v>8.4</c:v>
                </c:pt>
                <c:pt idx="11853">
                  <c:v>9.4</c:v>
                </c:pt>
                <c:pt idx="11854">
                  <c:v>10</c:v>
                </c:pt>
                <c:pt idx="11855">
                  <c:v>9.6999999999999993</c:v>
                </c:pt>
                <c:pt idx="11856">
                  <c:v>9</c:v>
                </c:pt>
                <c:pt idx="11857">
                  <c:v>9</c:v>
                </c:pt>
                <c:pt idx="11858">
                  <c:v>8.4</c:v>
                </c:pt>
                <c:pt idx="11859">
                  <c:v>5.4</c:v>
                </c:pt>
                <c:pt idx="11860">
                  <c:v>2.6</c:v>
                </c:pt>
                <c:pt idx="11861">
                  <c:v>1</c:v>
                </c:pt>
                <c:pt idx="11862">
                  <c:v>1</c:v>
                </c:pt>
                <c:pt idx="11863">
                  <c:v>0</c:v>
                </c:pt>
                <c:pt idx="11864">
                  <c:v>0</c:v>
                </c:pt>
                <c:pt idx="11865">
                  <c:v>0</c:v>
                </c:pt>
                <c:pt idx="11866">
                  <c:v>0</c:v>
                </c:pt>
                <c:pt idx="11867">
                  <c:v>0</c:v>
                </c:pt>
                <c:pt idx="11868">
                  <c:v>0</c:v>
                </c:pt>
                <c:pt idx="11869">
                  <c:v>0.8</c:v>
                </c:pt>
                <c:pt idx="11870">
                  <c:v>2.6</c:v>
                </c:pt>
                <c:pt idx="11871">
                  <c:v>4.5999999999999996</c:v>
                </c:pt>
                <c:pt idx="11872">
                  <c:v>5</c:v>
                </c:pt>
                <c:pt idx="11873">
                  <c:v>6.6</c:v>
                </c:pt>
                <c:pt idx="11874">
                  <c:v>7</c:v>
                </c:pt>
                <c:pt idx="11875">
                  <c:v>4.5999999999999996</c:v>
                </c:pt>
                <c:pt idx="11876">
                  <c:v>1.8</c:v>
                </c:pt>
                <c:pt idx="11877">
                  <c:v>0.4</c:v>
                </c:pt>
                <c:pt idx="11878">
                  <c:v>0.6</c:v>
                </c:pt>
                <c:pt idx="11879">
                  <c:v>1</c:v>
                </c:pt>
                <c:pt idx="11880">
                  <c:v>0.5</c:v>
                </c:pt>
                <c:pt idx="11881">
                  <c:v>0</c:v>
                </c:pt>
                <c:pt idx="11882">
                  <c:v>0</c:v>
                </c:pt>
                <c:pt idx="11883">
                  <c:v>0</c:v>
                </c:pt>
                <c:pt idx="11884">
                  <c:v>0</c:v>
                </c:pt>
                <c:pt idx="11885">
                  <c:v>0</c:v>
                </c:pt>
                <c:pt idx="11886">
                  <c:v>0</c:v>
                </c:pt>
                <c:pt idx="11887">
                  <c:v>0</c:v>
                </c:pt>
                <c:pt idx="11888">
                  <c:v>0</c:v>
                </c:pt>
                <c:pt idx="11889">
                  <c:v>0.4</c:v>
                </c:pt>
                <c:pt idx="11890">
                  <c:v>2.2000000000000002</c:v>
                </c:pt>
                <c:pt idx="11891">
                  <c:v>3.2</c:v>
                </c:pt>
                <c:pt idx="11892">
                  <c:v>4</c:v>
                </c:pt>
                <c:pt idx="11893">
                  <c:v>5</c:v>
                </c:pt>
                <c:pt idx="11894">
                  <c:v>5</c:v>
                </c:pt>
                <c:pt idx="11895">
                  <c:v>7</c:v>
                </c:pt>
                <c:pt idx="11896">
                  <c:v>7</c:v>
                </c:pt>
                <c:pt idx="11897">
                  <c:v>6</c:v>
                </c:pt>
                <c:pt idx="11898">
                  <c:v>4</c:v>
                </c:pt>
                <c:pt idx="11899">
                  <c:v>1.5</c:v>
                </c:pt>
                <c:pt idx="11900">
                  <c:v>0.2</c:v>
                </c:pt>
                <c:pt idx="11901">
                  <c:v>0</c:v>
                </c:pt>
                <c:pt idx="11902">
                  <c:v>0</c:v>
                </c:pt>
                <c:pt idx="11903">
                  <c:v>0</c:v>
                </c:pt>
                <c:pt idx="11904">
                  <c:v>0</c:v>
                </c:pt>
                <c:pt idx="11905">
                  <c:v>0</c:v>
                </c:pt>
                <c:pt idx="11906">
                  <c:v>0</c:v>
                </c:pt>
                <c:pt idx="11907">
                  <c:v>0</c:v>
                </c:pt>
                <c:pt idx="11908">
                  <c:v>0.6</c:v>
                </c:pt>
                <c:pt idx="11909">
                  <c:v>1.6</c:v>
                </c:pt>
                <c:pt idx="11910">
                  <c:v>3.2</c:v>
                </c:pt>
                <c:pt idx="11911">
                  <c:v>4.5</c:v>
                </c:pt>
                <c:pt idx="11912">
                  <c:v>5.9</c:v>
                </c:pt>
                <c:pt idx="11913">
                  <c:v>7.4</c:v>
                </c:pt>
                <c:pt idx="11914">
                  <c:v>8</c:v>
                </c:pt>
                <c:pt idx="11915">
                  <c:v>8.4</c:v>
                </c:pt>
                <c:pt idx="11916">
                  <c:v>8.6</c:v>
                </c:pt>
                <c:pt idx="11917">
                  <c:v>6.9</c:v>
                </c:pt>
                <c:pt idx="11918">
                  <c:v>4.4000000000000004</c:v>
                </c:pt>
                <c:pt idx="11919">
                  <c:v>1.6</c:v>
                </c:pt>
                <c:pt idx="11920">
                  <c:v>0</c:v>
                </c:pt>
                <c:pt idx="11921">
                  <c:v>0</c:v>
                </c:pt>
                <c:pt idx="11922">
                  <c:v>0</c:v>
                </c:pt>
                <c:pt idx="11923">
                  <c:v>0</c:v>
                </c:pt>
                <c:pt idx="11924">
                  <c:v>0</c:v>
                </c:pt>
                <c:pt idx="11925">
                  <c:v>0</c:v>
                </c:pt>
                <c:pt idx="11926">
                  <c:v>0</c:v>
                </c:pt>
                <c:pt idx="11927">
                  <c:v>0</c:v>
                </c:pt>
                <c:pt idx="11928">
                  <c:v>1</c:v>
                </c:pt>
                <c:pt idx="11929">
                  <c:v>4.3</c:v>
                </c:pt>
                <c:pt idx="11930">
                  <c:v>7.4</c:v>
                </c:pt>
                <c:pt idx="11931">
                  <c:v>8</c:v>
                </c:pt>
                <c:pt idx="11932">
                  <c:v>6.4</c:v>
                </c:pt>
                <c:pt idx="11933">
                  <c:v>4.4000000000000004</c:v>
                </c:pt>
                <c:pt idx="11934">
                  <c:v>1.6</c:v>
                </c:pt>
                <c:pt idx="11935">
                  <c:v>0.3</c:v>
                </c:pt>
                <c:pt idx="11936">
                  <c:v>0</c:v>
                </c:pt>
                <c:pt idx="11937">
                  <c:v>0</c:v>
                </c:pt>
                <c:pt idx="11938">
                  <c:v>0</c:v>
                </c:pt>
                <c:pt idx="11939">
                  <c:v>0</c:v>
                </c:pt>
                <c:pt idx="11940">
                  <c:v>0</c:v>
                </c:pt>
                <c:pt idx="11941">
                  <c:v>0</c:v>
                </c:pt>
                <c:pt idx="11942">
                  <c:v>0</c:v>
                </c:pt>
                <c:pt idx="11943">
                  <c:v>0</c:v>
                </c:pt>
                <c:pt idx="11944">
                  <c:v>0</c:v>
                </c:pt>
                <c:pt idx="11945">
                  <c:v>0</c:v>
                </c:pt>
                <c:pt idx="11946">
                  <c:v>1</c:v>
                </c:pt>
                <c:pt idx="11947">
                  <c:v>3.5</c:v>
                </c:pt>
                <c:pt idx="11948">
                  <c:v>5.2</c:v>
                </c:pt>
                <c:pt idx="11949">
                  <c:v>6.2</c:v>
                </c:pt>
                <c:pt idx="11950">
                  <c:v>6.8</c:v>
                </c:pt>
                <c:pt idx="11951">
                  <c:v>5.6</c:v>
                </c:pt>
                <c:pt idx="11952">
                  <c:v>4</c:v>
                </c:pt>
                <c:pt idx="11953">
                  <c:v>2</c:v>
                </c:pt>
                <c:pt idx="11954">
                  <c:v>0</c:v>
                </c:pt>
                <c:pt idx="11955">
                  <c:v>0</c:v>
                </c:pt>
                <c:pt idx="11956">
                  <c:v>0</c:v>
                </c:pt>
                <c:pt idx="11957">
                  <c:v>0</c:v>
                </c:pt>
                <c:pt idx="11958">
                  <c:v>0</c:v>
                </c:pt>
                <c:pt idx="11959">
                  <c:v>0</c:v>
                </c:pt>
                <c:pt idx="11960">
                  <c:v>0</c:v>
                </c:pt>
                <c:pt idx="11961">
                  <c:v>0</c:v>
                </c:pt>
                <c:pt idx="11962">
                  <c:v>0</c:v>
                </c:pt>
                <c:pt idx="11963">
                  <c:v>1.7</c:v>
                </c:pt>
                <c:pt idx="11964">
                  <c:v>4.0999999999999996</c:v>
                </c:pt>
                <c:pt idx="11965">
                  <c:v>6.3</c:v>
                </c:pt>
                <c:pt idx="11966">
                  <c:v>8.3000000000000007</c:v>
                </c:pt>
                <c:pt idx="11967">
                  <c:v>10.3</c:v>
                </c:pt>
                <c:pt idx="11968">
                  <c:v>11</c:v>
                </c:pt>
                <c:pt idx="11969">
                  <c:v>9.1</c:v>
                </c:pt>
                <c:pt idx="11970">
                  <c:v>6.4</c:v>
                </c:pt>
                <c:pt idx="11971">
                  <c:v>4.5999999999999996</c:v>
                </c:pt>
                <c:pt idx="11972">
                  <c:v>4</c:v>
                </c:pt>
                <c:pt idx="11973">
                  <c:v>4.4000000000000004</c:v>
                </c:pt>
                <c:pt idx="11974">
                  <c:v>5.4</c:v>
                </c:pt>
                <c:pt idx="11975">
                  <c:v>6.4</c:v>
                </c:pt>
                <c:pt idx="11976">
                  <c:v>7</c:v>
                </c:pt>
                <c:pt idx="11977">
                  <c:v>6.8</c:v>
                </c:pt>
                <c:pt idx="11978">
                  <c:v>6.2</c:v>
                </c:pt>
                <c:pt idx="11979">
                  <c:v>7</c:v>
                </c:pt>
                <c:pt idx="11980">
                  <c:v>7.2</c:v>
                </c:pt>
                <c:pt idx="11981">
                  <c:v>8.1999999999999993</c:v>
                </c:pt>
                <c:pt idx="11982">
                  <c:v>9</c:v>
                </c:pt>
                <c:pt idx="11983">
                  <c:v>9</c:v>
                </c:pt>
                <c:pt idx="11984">
                  <c:v>6</c:v>
                </c:pt>
                <c:pt idx="11985">
                  <c:v>2</c:v>
                </c:pt>
                <c:pt idx="11986">
                  <c:v>0</c:v>
                </c:pt>
                <c:pt idx="11987">
                  <c:v>0</c:v>
                </c:pt>
                <c:pt idx="11988">
                  <c:v>0</c:v>
                </c:pt>
                <c:pt idx="11989">
                  <c:v>0</c:v>
                </c:pt>
                <c:pt idx="11990">
                  <c:v>0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</c:v>
                </c:pt>
                <c:pt idx="11996">
                  <c:v>0</c:v>
                </c:pt>
                <c:pt idx="11997">
                  <c:v>0</c:v>
                </c:pt>
                <c:pt idx="11998">
                  <c:v>1.3</c:v>
                </c:pt>
                <c:pt idx="11999">
                  <c:v>3.3</c:v>
                </c:pt>
                <c:pt idx="12000">
                  <c:v>5.0999999999999996</c:v>
                </c:pt>
                <c:pt idx="12001">
                  <c:v>6.4</c:v>
                </c:pt>
                <c:pt idx="12002">
                  <c:v>7.4</c:v>
                </c:pt>
                <c:pt idx="12003">
                  <c:v>8.4</c:v>
                </c:pt>
                <c:pt idx="12004">
                  <c:v>9.4</c:v>
                </c:pt>
                <c:pt idx="12005">
                  <c:v>10</c:v>
                </c:pt>
                <c:pt idx="12006">
                  <c:v>10</c:v>
                </c:pt>
                <c:pt idx="12007">
                  <c:v>10.199999999999999</c:v>
                </c:pt>
                <c:pt idx="12008">
                  <c:v>10.8</c:v>
                </c:pt>
                <c:pt idx="12009">
                  <c:v>10</c:v>
                </c:pt>
                <c:pt idx="12010">
                  <c:v>10</c:v>
                </c:pt>
                <c:pt idx="12011">
                  <c:v>10</c:v>
                </c:pt>
                <c:pt idx="12012">
                  <c:v>10</c:v>
                </c:pt>
                <c:pt idx="12013">
                  <c:v>11</c:v>
                </c:pt>
                <c:pt idx="12014">
                  <c:v>11</c:v>
                </c:pt>
                <c:pt idx="12015">
                  <c:v>11</c:v>
                </c:pt>
                <c:pt idx="12016">
                  <c:v>11</c:v>
                </c:pt>
                <c:pt idx="12017">
                  <c:v>11</c:v>
                </c:pt>
                <c:pt idx="12018">
                  <c:v>10.199999999999999</c:v>
                </c:pt>
                <c:pt idx="12019">
                  <c:v>7.6</c:v>
                </c:pt>
                <c:pt idx="12020">
                  <c:v>6.2</c:v>
                </c:pt>
                <c:pt idx="12021">
                  <c:v>4.4000000000000004</c:v>
                </c:pt>
                <c:pt idx="12022">
                  <c:v>2.4</c:v>
                </c:pt>
                <c:pt idx="12023">
                  <c:v>1.2</c:v>
                </c:pt>
                <c:pt idx="12024">
                  <c:v>0.3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</c:v>
                </c:pt>
                <c:pt idx="12029">
                  <c:v>0</c:v>
                </c:pt>
                <c:pt idx="12030">
                  <c:v>0</c:v>
                </c:pt>
                <c:pt idx="12031">
                  <c:v>0</c:v>
                </c:pt>
                <c:pt idx="12032">
                  <c:v>0</c:v>
                </c:pt>
                <c:pt idx="12033">
                  <c:v>0</c:v>
                </c:pt>
                <c:pt idx="12034">
                  <c:v>0</c:v>
                </c:pt>
                <c:pt idx="12035">
                  <c:v>0</c:v>
                </c:pt>
                <c:pt idx="12036">
                  <c:v>0</c:v>
                </c:pt>
                <c:pt idx="12037">
                  <c:v>0</c:v>
                </c:pt>
                <c:pt idx="12038">
                  <c:v>0.4</c:v>
                </c:pt>
                <c:pt idx="12039">
                  <c:v>2.6</c:v>
                </c:pt>
                <c:pt idx="12040">
                  <c:v>5.6</c:v>
                </c:pt>
                <c:pt idx="12041">
                  <c:v>8.5</c:v>
                </c:pt>
                <c:pt idx="12042">
                  <c:v>11</c:v>
                </c:pt>
                <c:pt idx="12043">
                  <c:v>9.9</c:v>
                </c:pt>
                <c:pt idx="12044">
                  <c:v>6.9</c:v>
                </c:pt>
                <c:pt idx="12045">
                  <c:v>2.9</c:v>
                </c:pt>
                <c:pt idx="12046">
                  <c:v>1</c:v>
                </c:pt>
                <c:pt idx="12047">
                  <c:v>0</c:v>
                </c:pt>
                <c:pt idx="12048">
                  <c:v>0</c:v>
                </c:pt>
                <c:pt idx="12049">
                  <c:v>0</c:v>
                </c:pt>
                <c:pt idx="12050">
                  <c:v>0</c:v>
                </c:pt>
                <c:pt idx="12051">
                  <c:v>0</c:v>
                </c:pt>
                <c:pt idx="12052">
                  <c:v>0</c:v>
                </c:pt>
                <c:pt idx="12053">
                  <c:v>0</c:v>
                </c:pt>
                <c:pt idx="12054">
                  <c:v>1.8</c:v>
                </c:pt>
                <c:pt idx="12055">
                  <c:v>5.4</c:v>
                </c:pt>
                <c:pt idx="12056">
                  <c:v>8.8000000000000007</c:v>
                </c:pt>
                <c:pt idx="12057">
                  <c:v>11.2</c:v>
                </c:pt>
                <c:pt idx="12058">
                  <c:v>10.8</c:v>
                </c:pt>
                <c:pt idx="12059">
                  <c:v>8</c:v>
                </c:pt>
                <c:pt idx="12060">
                  <c:v>4</c:v>
                </c:pt>
                <c:pt idx="12061">
                  <c:v>0.6</c:v>
                </c:pt>
                <c:pt idx="12062">
                  <c:v>0</c:v>
                </c:pt>
                <c:pt idx="12063">
                  <c:v>0</c:v>
                </c:pt>
                <c:pt idx="12064">
                  <c:v>0</c:v>
                </c:pt>
                <c:pt idx="12065">
                  <c:v>0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0.3</c:v>
                </c:pt>
                <c:pt idx="12072">
                  <c:v>2.1</c:v>
                </c:pt>
                <c:pt idx="12073">
                  <c:v>6.1</c:v>
                </c:pt>
                <c:pt idx="12074">
                  <c:v>7.9</c:v>
                </c:pt>
                <c:pt idx="12075">
                  <c:v>5.9</c:v>
                </c:pt>
                <c:pt idx="12076">
                  <c:v>2</c:v>
                </c:pt>
                <c:pt idx="12077">
                  <c:v>1</c:v>
                </c:pt>
                <c:pt idx="12078">
                  <c:v>1</c:v>
                </c:pt>
                <c:pt idx="12079">
                  <c:v>0.2</c:v>
                </c:pt>
                <c:pt idx="12080">
                  <c:v>0</c:v>
                </c:pt>
                <c:pt idx="12081">
                  <c:v>0</c:v>
                </c:pt>
                <c:pt idx="12082">
                  <c:v>0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0.6</c:v>
                </c:pt>
                <c:pt idx="12087">
                  <c:v>2.8</c:v>
                </c:pt>
                <c:pt idx="12088">
                  <c:v>5.2</c:v>
                </c:pt>
                <c:pt idx="12089">
                  <c:v>7</c:v>
                </c:pt>
                <c:pt idx="12090">
                  <c:v>8.4</c:v>
                </c:pt>
                <c:pt idx="12091">
                  <c:v>9</c:v>
                </c:pt>
                <c:pt idx="12092">
                  <c:v>8.1</c:v>
                </c:pt>
                <c:pt idx="12093">
                  <c:v>6.6</c:v>
                </c:pt>
                <c:pt idx="12094">
                  <c:v>5.6</c:v>
                </c:pt>
                <c:pt idx="12095">
                  <c:v>3.9</c:v>
                </c:pt>
                <c:pt idx="12096">
                  <c:v>1.6</c:v>
                </c:pt>
                <c:pt idx="12097">
                  <c:v>0</c:v>
                </c:pt>
                <c:pt idx="12098">
                  <c:v>0</c:v>
                </c:pt>
                <c:pt idx="12099">
                  <c:v>0</c:v>
                </c:pt>
                <c:pt idx="12100">
                  <c:v>0</c:v>
                </c:pt>
                <c:pt idx="12101">
                  <c:v>0</c:v>
                </c:pt>
                <c:pt idx="12102">
                  <c:v>0</c:v>
                </c:pt>
                <c:pt idx="12103">
                  <c:v>0</c:v>
                </c:pt>
                <c:pt idx="12104">
                  <c:v>0</c:v>
                </c:pt>
                <c:pt idx="12105">
                  <c:v>0</c:v>
                </c:pt>
                <c:pt idx="12106">
                  <c:v>0</c:v>
                </c:pt>
                <c:pt idx="12107">
                  <c:v>0</c:v>
                </c:pt>
                <c:pt idx="12108">
                  <c:v>0</c:v>
                </c:pt>
                <c:pt idx="12109">
                  <c:v>0</c:v>
                </c:pt>
                <c:pt idx="12110">
                  <c:v>0</c:v>
                </c:pt>
                <c:pt idx="12111">
                  <c:v>0</c:v>
                </c:pt>
                <c:pt idx="12112">
                  <c:v>0</c:v>
                </c:pt>
                <c:pt idx="12113">
                  <c:v>0.7</c:v>
                </c:pt>
                <c:pt idx="12114">
                  <c:v>0.4</c:v>
                </c:pt>
                <c:pt idx="12115">
                  <c:v>0</c:v>
                </c:pt>
                <c:pt idx="12116">
                  <c:v>0</c:v>
                </c:pt>
                <c:pt idx="12117">
                  <c:v>0</c:v>
                </c:pt>
                <c:pt idx="12118">
                  <c:v>0</c:v>
                </c:pt>
                <c:pt idx="12119">
                  <c:v>0</c:v>
                </c:pt>
                <c:pt idx="12120">
                  <c:v>0</c:v>
                </c:pt>
                <c:pt idx="12121">
                  <c:v>0.8</c:v>
                </c:pt>
                <c:pt idx="12122">
                  <c:v>3.5</c:v>
                </c:pt>
                <c:pt idx="12123">
                  <c:v>6.8</c:v>
                </c:pt>
                <c:pt idx="12124">
                  <c:v>8.6</c:v>
                </c:pt>
                <c:pt idx="12125">
                  <c:v>9.8000000000000007</c:v>
                </c:pt>
                <c:pt idx="12126">
                  <c:v>8.4</c:v>
                </c:pt>
                <c:pt idx="12127">
                  <c:v>5.6</c:v>
                </c:pt>
                <c:pt idx="12128">
                  <c:v>3.4</c:v>
                </c:pt>
                <c:pt idx="12129">
                  <c:v>0.8</c:v>
                </c:pt>
                <c:pt idx="12130">
                  <c:v>0.2</c:v>
                </c:pt>
                <c:pt idx="12131">
                  <c:v>1</c:v>
                </c:pt>
                <c:pt idx="12132">
                  <c:v>0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</c:v>
                </c:pt>
                <c:pt idx="12141">
                  <c:v>0</c:v>
                </c:pt>
                <c:pt idx="12142">
                  <c:v>0</c:v>
                </c:pt>
                <c:pt idx="12143">
                  <c:v>0</c:v>
                </c:pt>
                <c:pt idx="12144">
                  <c:v>0</c:v>
                </c:pt>
                <c:pt idx="12145">
                  <c:v>0</c:v>
                </c:pt>
                <c:pt idx="12146">
                  <c:v>0</c:v>
                </c:pt>
                <c:pt idx="12147">
                  <c:v>0</c:v>
                </c:pt>
                <c:pt idx="12148">
                  <c:v>0</c:v>
                </c:pt>
                <c:pt idx="12149">
                  <c:v>0</c:v>
                </c:pt>
                <c:pt idx="12150">
                  <c:v>0</c:v>
                </c:pt>
                <c:pt idx="12151">
                  <c:v>0</c:v>
                </c:pt>
                <c:pt idx="12152">
                  <c:v>0</c:v>
                </c:pt>
                <c:pt idx="12153">
                  <c:v>0</c:v>
                </c:pt>
                <c:pt idx="12154">
                  <c:v>0</c:v>
                </c:pt>
                <c:pt idx="12155">
                  <c:v>0</c:v>
                </c:pt>
                <c:pt idx="12156">
                  <c:v>0</c:v>
                </c:pt>
                <c:pt idx="12157">
                  <c:v>0</c:v>
                </c:pt>
                <c:pt idx="12158">
                  <c:v>0</c:v>
                </c:pt>
                <c:pt idx="12159">
                  <c:v>0</c:v>
                </c:pt>
                <c:pt idx="12160">
                  <c:v>0</c:v>
                </c:pt>
                <c:pt idx="12161">
                  <c:v>0</c:v>
                </c:pt>
                <c:pt idx="12162">
                  <c:v>0</c:v>
                </c:pt>
                <c:pt idx="12163">
                  <c:v>0</c:v>
                </c:pt>
                <c:pt idx="12164">
                  <c:v>0</c:v>
                </c:pt>
                <c:pt idx="12165">
                  <c:v>0</c:v>
                </c:pt>
                <c:pt idx="12166">
                  <c:v>0</c:v>
                </c:pt>
                <c:pt idx="12167">
                  <c:v>0</c:v>
                </c:pt>
                <c:pt idx="12168">
                  <c:v>0</c:v>
                </c:pt>
                <c:pt idx="12169">
                  <c:v>0</c:v>
                </c:pt>
                <c:pt idx="12170">
                  <c:v>0</c:v>
                </c:pt>
                <c:pt idx="12171">
                  <c:v>0</c:v>
                </c:pt>
                <c:pt idx="12172">
                  <c:v>0</c:v>
                </c:pt>
                <c:pt idx="12173">
                  <c:v>0</c:v>
                </c:pt>
                <c:pt idx="12174">
                  <c:v>0</c:v>
                </c:pt>
                <c:pt idx="12175">
                  <c:v>0</c:v>
                </c:pt>
                <c:pt idx="12176">
                  <c:v>0</c:v>
                </c:pt>
                <c:pt idx="12177">
                  <c:v>0</c:v>
                </c:pt>
                <c:pt idx="12178">
                  <c:v>0</c:v>
                </c:pt>
                <c:pt idx="12179">
                  <c:v>0</c:v>
                </c:pt>
                <c:pt idx="12180">
                  <c:v>0</c:v>
                </c:pt>
                <c:pt idx="12181">
                  <c:v>0</c:v>
                </c:pt>
                <c:pt idx="12182">
                  <c:v>0</c:v>
                </c:pt>
                <c:pt idx="12183">
                  <c:v>0</c:v>
                </c:pt>
                <c:pt idx="12184">
                  <c:v>0</c:v>
                </c:pt>
                <c:pt idx="12185">
                  <c:v>0</c:v>
                </c:pt>
                <c:pt idx="12186">
                  <c:v>0</c:v>
                </c:pt>
                <c:pt idx="12187">
                  <c:v>0</c:v>
                </c:pt>
                <c:pt idx="12188">
                  <c:v>0</c:v>
                </c:pt>
                <c:pt idx="12189">
                  <c:v>0</c:v>
                </c:pt>
                <c:pt idx="12190">
                  <c:v>0</c:v>
                </c:pt>
                <c:pt idx="12191">
                  <c:v>0</c:v>
                </c:pt>
                <c:pt idx="12192">
                  <c:v>0</c:v>
                </c:pt>
                <c:pt idx="12193">
                  <c:v>0</c:v>
                </c:pt>
                <c:pt idx="12194">
                  <c:v>0</c:v>
                </c:pt>
                <c:pt idx="12195">
                  <c:v>0</c:v>
                </c:pt>
                <c:pt idx="12196">
                  <c:v>0</c:v>
                </c:pt>
                <c:pt idx="12197">
                  <c:v>0</c:v>
                </c:pt>
                <c:pt idx="12198">
                  <c:v>0</c:v>
                </c:pt>
                <c:pt idx="12199">
                  <c:v>0</c:v>
                </c:pt>
                <c:pt idx="12200">
                  <c:v>0</c:v>
                </c:pt>
                <c:pt idx="12201">
                  <c:v>0</c:v>
                </c:pt>
                <c:pt idx="12202">
                  <c:v>0</c:v>
                </c:pt>
                <c:pt idx="12203">
                  <c:v>0</c:v>
                </c:pt>
                <c:pt idx="12204">
                  <c:v>0</c:v>
                </c:pt>
                <c:pt idx="12205">
                  <c:v>0</c:v>
                </c:pt>
                <c:pt idx="12206">
                  <c:v>0</c:v>
                </c:pt>
                <c:pt idx="12207">
                  <c:v>0</c:v>
                </c:pt>
                <c:pt idx="12208">
                  <c:v>0</c:v>
                </c:pt>
                <c:pt idx="12209">
                  <c:v>0</c:v>
                </c:pt>
                <c:pt idx="12210">
                  <c:v>0</c:v>
                </c:pt>
                <c:pt idx="12211">
                  <c:v>0</c:v>
                </c:pt>
                <c:pt idx="12212">
                  <c:v>0</c:v>
                </c:pt>
                <c:pt idx="12213">
                  <c:v>0</c:v>
                </c:pt>
                <c:pt idx="12214">
                  <c:v>0</c:v>
                </c:pt>
                <c:pt idx="12215">
                  <c:v>0</c:v>
                </c:pt>
                <c:pt idx="12216">
                  <c:v>0</c:v>
                </c:pt>
                <c:pt idx="12217">
                  <c:v>0</c:v>
                </c:pt>
                <c:pt idx="12218">
                  <c:v>0</c:v>
                </c:pt>
                <c:pt idx="12219">
                  <c:v>0</c:v>
                </c:pt>
                <c:pt idx="12220">
                  <c:v>0</c:v>
                </c:pt>
                <c:pt idx="12221">
                  <c:v>0</c:v>
                </c:pt>
                <c:pt idx="12222">
                  <c:v>0</c:v>
                </c:pt>
                <c:pt idx="12223">
                  <c:v>0</c:v>
                </c:pt>
                <c:pt idx="12224">
                  <c:v>0</c:v>
                </c:pt>
                <c:pt idx="12225">
                  <c:v>0</c:v>
                </c:pt>
                <c:pt idx="12226">
                  <c:v>0</c:v>
                </c:pt>
                <c:pt idx="12227">
                  <c:v>0</c:v>
                </c:pt>
                <c:pt idx="12228">
                  <c:v>0</c:v>
                </c:pt>
                <c:pt idx="12229">
                  <c:v>0</c:v>
                </c:pt>
                <c:pt idx="12230">
                  <c:v>0</c:v>
                </c:pt>
                <c:pt idx="12231">
                  <c:v>0</c:v>
                </c:pt>
                <c:pt idx="12232">
                  <c:v>0</c:v>
                </c:pt>
                <c:pt idx="12233">
                  <c:v>0</c:v>
                </c:pt>
                <c:pt idx="12234">
                  <c:v>0</c:v>
                </c:pt>
                <c:pt idx="12235">
                  <c:v>0</c:v>
                </c:pt>
                <c:pt idx="12236">
                  <c:v>0</c:v>
                </c:pt>
                <c:pt idx="12237">
                  <c:v>0</c:v>
                </c:pt>
                <c:pt idx="12238">
                  <c:v>0</c:v>
                </c:pt>
                <c:pt idx="12239">
                  <c:v>0</c:v>
                </c:pt>
                <c:pt idx="12240">
                  <c:v>0</c:v>
                </c:pt>
                <c:pt idx="12241">
                  <c:v>0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0</c:v>
                </c:pt>
                <c:pt idx="12248">
                  <c:v>0</c:v>
                </c:pt>
                <c:pt idx="12249">
                  <c:v>0</c:v>
                </c:pt>
                <c:pt idx="12250">
                  <c:v>0</c:v>
                </c:pt>
                <c:pt idx="12251">
                  <c:v>0</c:v>
                </c:pt>
                <c:pt idx="12252">
                  <c:v>0</c:v>
                </c:pt>
                <c:pt idx="12253">
                  <c:v>0</c:v>
                </c:pt>
                <c:pt idx="12254">
                  <c:v>0</c:v>
                </c:pt>
                <c:pt idx="12255">
                  <c:v>0</c:v>
                </c:pt>
                <c:pt idx="12256">
                  <c:v>0</c:v>
                </c:pt>
                <c:pt idx="12257">
                  <c:v>0</c:v>
                </c:pt>
                <c:pt idx="12258">
                  <c:v>0</c:v>
                </c:pt>
                <c:pt idx="12259">
                  <c:v>0</c:v>
                </c:pt>
                <c:pt idx="12260">
                  <c:v>0</c:v>
                </c:pt>
                <c:pt idx="12261">
                  <c:v>0</c:v>
                </c:pt>
                <c:pt idx="12262">
                  <c:v>0</c:v>
                </c:pt>
                <c:pt idx="12263">
                  <c:v>0</c:v>
                </c:pt>
                <c:pt idx="12264">
                  <c:v>0</c:v>
                </c:pt>
                <c:pt idx="12265">
                  <c:v>0</c:v>
                </c:pt>
                <c:pt idx="12266">
                  <c:v>0</c:v>
                </c:pt>
                <c:pt idx="12267">
                  <c:v>0</c:v>
                </c:pt>
                <c:pt idx="12268">
                  <c:v>0</c:v>
                </c:pt>
                <c:pt idx="12269">
                  <c:v>0</c:v>
                </c:pt>
                <c:pt idx="12270">
                  <c:v>0</c:v>
                </c:pt>
                <c:pt idx="12271">
                  <c:v>0</c:v>
                </c:pt>
                <c:pt idx="12272">
                  <c:v>0</c:v>
                </c:pt>
                <c:pt idx="12273">
                  <c:v>0</c:v>
                </c:pt>
                <c:pt idx="12274">
                  <c:v>0</c:v>
                </c:pt>
                <c:pt idx="12275">
                  <c:v>0</c:v>
                </c:pt>
                <c:pt idx="12276">
                  <c:v>0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0</c:v>
                </c:pt>
                <c:pt idx="12282">
                  <c:v>0</c:v>
                </c:pt>
                <c:pt idx="12283">
                  <c:v>0</c:v>
                </c:pt>
                <c:pt idx="12284">
                  <c:v>0</c:v>
                </c:pt>
                <c:pt idx="12285">
                  <c:v>0</c:v>
                </c:pt>
                <c:pt idx="12286">
                  <c:v>0</c:v>
                </c:pt>
                <c:pt idx="12287">
                  <c:v>0</c:v>
                </c:pt>
                <c:pt idx="12288">
                  <c:v>0</c:v>
                </c:pt>
                <c:pt idx="12289">
                  <c:v>0</c:v>
                </c:pt>
                <c:pt idx="12290">
                  <c:v>0</c:v>
                </c:pt>
                <c:pt idx="12291">
                  <c:v>0</c:v>
                </c:pt>
                <c:pt idx="12292">
                  <c:v>0</c:v>
                </c:pt>
                <c:pt idx="12293">
                  <c:v>0</c:v>
                </c:pt>
                <c:pt idx="12294">
                  <c:v>0</c:v>
                </c:pt>
                <c:pt idx="12295">
                  <c:v>0</c:v>
                </c:pt>
                <c:pt idx="12296">
                  <c:v>0</c:v>
                </c:pt>
                <c:pt idx="12297">
                  <c:v>0</c:v>
                </c:pt>
                <c:pt idx="12298">
                  <c:v>0</c:v>
                </c:pt>
                <c:pt idx="12299">
                  <c:v>0</c:v>
                </c:pt>
                <c:pt idx="12300">
                  <c:v>0</c:v>
                </c:pt>
                <c:pt idx="12301">
                  <c:v>0</c:v>
                </c:pt>
                <c:pt idx="12302">
                  <c:v>0</c:v>
                </c:pt>
                <c:pt idx="12303">
                  <c:v>0</c:v>
                </c:pt>
                <c:pt idx="12304">
                  <c:v>0</c:v>
                </c:pt>
                <c:pt idx="12305">
                  <c:v>0</c:v>
                </c:pt>
                <c:pt idx="12306">
                  <c:v>0</c:v>
                </c:pt>
                <c:pt idx="12307">
                  <c:v>0</c:v>
                </c:pt>
                <c:pt idx="12308">
                  <c:v>0</c:v>
                </c:pt>
                <c:pt idx="12309">
                  <c:v>0</c:v>
                </c:pt>
                <c:pt idx="12310">
                  <c:v>0</c:v>
                </c:pt>
                <c:pt idx="12311">
                  <c:v>0</c:v>
                </c:pt>
                <c:pt idx="12312">
                  <c:v>0</c:v>
                </c:pt>
                <c:pt idx="12313">
                  <c:v>0</c:v>
                </c:pt>
                <c:pt idx="12314">
                  <c:v>0</c:v>
                </c:pt>
                <c:pt idx="12315">
                  <c:v>0</c:v>
                </c:pt>
                <c:pt idx="12316">
                  <c:v>0</c:v>
                </c:pt>
                <c:pt idx="12317">
                  <c:v>0</c:v>
                </c:pt>
                <c:pt idx="12318">
                  <c:v>0</c:v>
                </c:pt>
                <c:pt idx="12319">
                  <c:v>0</c:v>
                </c:pt>
                <c:pt idx="12320">
                  <c:v>0</c:v>
                </c:pt>
                <c:pt idx="12321">
                  <c:v>0</c:v>
                </c:pt>
                <c:pt idx="12322">
                  <c:v>0</c:v>
                </c:pt>
                <c:pt idx="12323">
                  <c:v>0</c:v>
                </c:pt>
                <c:pt idx="12324">
                  <c:v>0</c:v>
                </c:pt>
                <c:pt idx="12325">
                  <c:v>0</c:v>
                </c:pt>
                <c:pt idx="12326">
                  <c:v>0</c:v>
                </c:pt>
                <c:pt idx="12327">
                  <c:v>0</c:v>
                </c:pt>
                <c:pt idx="12328">
                  <c:v>0</c:v>
                </c:pt>
                <c:pt idx="12329">
                  <c:v>0</c:v>
                </c:pt>
                <c:pt idx="12330">
                  <c:v>0</c:v>
                </c:pt>
                <c:pt idx="12331">
                  <c:v>0</c:v>
                </c:pt>
                <c:pt idx="12332">
                  <c:v>0</c:v>
                </c:pt>
                <c:pt idx="12333">
                  <c:v>0</c:v>
                </c:pt>
                <c:pt idx="12334">
                  <c:v>0</c:v>
                </c:pt>
                <c:pt idx="12335">
                  <c:v>0</c:v>
                </c:pt>
                <c:pt idx="12336">
                  <c:v>0</c:v>
                </c:pt>
                <c:pt idx="12337">
                  <c:v>0</c:v>
                </c:pt>
                <c:pt idx="12338">
                  <c:v>0</c:v>
                </c:pt>
                <c:pt idx="12339">
                  <c:v>0</c:v>
                </c:pt>
                <c:pt idx="12340">
                  <c:v>0</c:v>
                </c:pt>
                <c:pt idx="12341">
                  <c:v>0</c:v>
                </c:pt>
                <c:pt idx="12342">
                  <c:v>0</c:v>
                </c:pt>
                <c:pt idx="12343">
                  <c:v>0</c:v>
                </c:pt>
                <c:pt idx="12344">
                  <c:v>0</c:v>
                </c:pt>
                <c:pt idx="12345">
                  <c:v>0</c:v>
                </c:pt>
                <c:pt idx="12346">
                  <c:v>0</c:v>
                </c:pt>
                <c:pt idx="12347">
                  <c:v>0</c:v>
                </c:pt>
                <c:pt idx="12348">
                  <c:v>0</c:v>
                </c:pt>
                <c:pt idx="12349">
                  <c:v>0</c:v>
                </c:pt>
                <c:pt idx="12350">
                  <c:v>0</c:v>
                </c:pt>
                <c:pt idx="12351">
                  <c:v>0</c:v>
                </c:pt>
                <c:pt idx="12352">
                  <c:v>0</c:v>
                </c:pt>
                <c:pt idx="12353">
                  <c:v>0</c:v>
                </c:pt>
                <c:pt idx="12354">
                  <c:v>0</c:v>
                </c:pt>
                <c:pt idx="12355">
                  <c:v>0</c:v>
                </c:pt>
                <c:pt idx="12356">
                  <c:v>0</c:v>
                </c:pt>
                <c:pt idx="12357">
                  <c:v>0</c:v>
                </c:pt>
                <c:pt idx="12358">
                  <c:v>0</c:v>
                </c:pt>
                <c:pt idx="12359">
                  <c:v>0</c:v>
                </c:pt>
                <c:pt idx="12360">
                  <c:v>0</c:v>
                </c:pt>
                <c:pt idx="12361">
                  <c:v>0</c:v>
                </c:pt>
                <c:pt idx="12362">
                  <c:v>0</c:v>
                </c:pt>
                <c:pt idx="12363">
                  <c:v>0</c:v>
                </c:pt>
                <c:pt idx="12364">
                  <c:v>0</c:v>
                </c:pt>
                <c:pt idx="12365">
                  <c:v>0</c:v>
                </c:pt>
                <c:pt idx="12366">
                  <c:v>0</c:v>
                </c:pt>
                <c:pt idx="12367">
                  <c:v>0</c:v>
                </c:pt>
                <c:pt idx="12368">
                  <c:v>0</c:v>
                </c:pt>
                <c:pt idx="12369">
                  <c:v>0</c:v>
                </c:pt>
                <c:pt idx="12370">
                  <c:v>0</c:v>
                </c:pt>
                <c:pt idx="12371">
                  <c:v>0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</c:v>
                </c:pt>
                <c:pt idx="12377">
                  <c:v>0</c:v>
                </c:pt>
                <c:pt idx="12378">
                  <c:v>0</c:v>
                </c:pt>
                <c:pt idx="12379">
                  <c:v>0</c:v>
                </c:pt>
                <c:pt idx="12380">
                  <c:v>0</c:v>
                </c:pt>
                <c:pt idx="12381">
                  <c:v>0</c:v>
                </c:pt>
                <c:pt idx="12382">
                  <c:v>0</c:v>
                </c:pt>
                <c:pt idx="12383">
                  <c:v>0</c:v>
                </c:pt>
                <c:pt idx="12384">
                  <c:v>0</c:v>
                </c:pt>
                <c:pt idx="12385">
                  <c:v>0</c:v>
                </c:pt>
                <c:pt idx="12386">
                  <c:v>0</c:v>
                </c:pt>
                <c:pt idx="12387">
                  <c:v>0</c:v>
                </c:pt>
                <c:pt idx="12388">
                  <c:v>0</c:v>
                </c:pt>
                <c:pt idx="12389">
                  <c:v>0</c:v>
                </c:pt>
                <c:pt idx="12390">
                  <c:v>0</c:v>
                </c:pt>
                <c:pt idx="12391">
                  <c:v>0</c:v>
                </c:pt>
                <c:pt idx="12392">
                  <c:v>0</c:v>
                </c:pt>
                <c:pt idx="12393">
                  <c:v>0</c:v>
                </c:pt>
                <c:pt idx="12394">
                  <c:v>0</c:v>
                </c:pt>
                <c:pt idx="12395">
                  <c:v>0</c:v>
                </c:pt>
                <c:pt idx="12396">
                  <c:v>0</c:v>
                </c:pt>
                <c:pt idx="12397">
                  <c:v>0</c:v>
                </c:pt>
                <c:pt idx="12398">
                  <c:v>0</c:v>
                </c:pt>
                <c:pt idx="12399">
                  <c:v>0</c:v>
                </c:pt>
                <c:pt idx="12400">
                  <c:v>0</c:v>
                </c:pt>
                <c:pt idx="12401">
                  <c:v>0</c:v>
                </c:pt>
                <c:pt idx="12402">
                  <c:v>0</c:v>
                </c:pt>
                <c:pt idx="12403">
                  <c:v>0</c:v>
                </c:pt>
                <c:pt idx="12404">
                  <c:v>0</c:v>
                </c:pt>
                <c:pt idx="12405">
                  <c:v>0</c:v>
                </c:pt>
                <c:pt idx="12406">
                  <c:v>0</c:v>
                </c:pt>
                <c:pt idx="12407">
                  <c:v>0</c:v>
                </c:pt>
                <c:pt idx="12408">
                  <c:v>0</c:v>
                </c:pt>
                <c:pt idx="12409">
                  <c:v>0</c:v>
                </c:pt>
                <c:pt idx="12410">
                  <c:v>0</c:v>
                </c:pt>
                <c:pt idx="12411">
                  <c:v>0</c:v>
                </c:pt>
                <c:pt idx="12412">
                  <c:v>0</c:v>
                </c:pt>
                <c:pt idx="12413">
                  <c:v>0</c:v>
                </c:pt>
                <c:pt idx="12414">
                  <c:v>0</c:v>
                </c:pt>
                <c:pt idx="12415">
                  <c:v>0</c:v>
                </c:pt>
                <c:pt idx="12416">
                  <c:v>0</c:v>
                </c:pt>
                <c:pt idx="12417">
                  <c:v>0</c:v>
                </c:pt>
                <c:pt idx="12418">
                  <c:v>0</c:v>
                </c:pt>
                <c:pt idx="12419">
                  <c:v>0</c:v>
                </c:pt>
                <c:pt idx="12420">
                  <c:v>0</c:v>
                </c:pt>
                <c:pt idx="12421">
                  <c:v>0</c:v>
                </c:pt>
                <c:pt idx="12422">
                  <c:v>0</c:v>
                </c:pt>
                <c:pt idx="12423">
                  <c:v>0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0</c:v>
                </c:pt>
                <c:pt idx="12428">
                  <c:v>0</c:v>
                </c:pt>
                <c:pt idx="12429">
                  <c:v>0</c:v>
                </c:pt>
                <c:pt idx="12430">
                  <c:v>0</c:v>
                </c:pt>
                <c:pt idx="12431">
                  <c:v>0</c:v>
                </c:pt>
                <c:pt idx="12432">
                  <c:v>0</c:v>
                </c:pt>
                <c:pt idx="12433">
                  <c:v>0</c:v>
                </c:pt>
                <c:pt idx="12434">
                  <c:v>0</c:v>
                </c:pt>
                <c:pt idx="12435">
                  <c:v>0</c:v>
                </c:pt>
                <c:pt idx="12436">
                  <c:v>0</c:v>
                </c:pt>
                <c:pt idx="12437">
                  <c:v>0</c:v>
                </c:pt>
                <c:pt idx="12438">
                  <c:v>0</c:v>
                </c:pt>
                <c:pt idx="12439">
                  <c:v>0</c:v>
                </c:pt>
                <c:pt idx="12440">
                  <c:v>0</c:v>
                </c:pt>
                <c:pt idx="12441">
                  <c:v>0</c:v>
                </c:pt>
                <c:pt idx="12442">
                  <c:v>0</c:v>
                </c:pt>
                <c:pt idx="12443">
                  <c:v>0</c:v>
                </c:pt>
                <c:pt idx="12444">
                  <c:v>0</c:v>
                </c:pt>
                <c:pt idx="12445">
                  <c:v>0</c:v>
                </c:pt>
                <c:pt idx="12446">
                  <c:v>0</c:v>
                </c:pt>
                <c:pt idx="12447">
                  <c:v>0</c:v>
                </c:pt>
                <c:pt idx="12448">
                  <c:v>0</c:v>
                </c:pt>
                <c:pt idx="12449">
                  <c:v>0</c:v>
                </c:pt>
                <c:pt idx="12450">
                  <c:v>0</c:v>
                </c:pt>
                <c:pt idx="12451">
                  <c:v>0</c:v>
                </c:pt>
                <c:pt idx="12452">
                  <c:v>0</c:v>
                </c:pt>
                <c:pt idx="12453">
                  <c:v>0</c:v>
                </c:pt>
                <c:pt idx="12454">
                  <c:v>0</c:v>
                </c:pt>
                <c:pt idx="12455">
                  <c:v>0</c:v>
                </c:pt>
                <c:pt idx="12456">
                  <c:v>0</c:v>
                </c:pt>
                <c:pt idx="12457">
                  <c:v>0</c:v>
                </c:pt>
                <c:pt idx="12458">
                  <c:v>0</c:v>
                </c:pt>
                <c:pt idx="12459">
                  <c:v>0</c:v>
                </c:pt>
                <c:pt idx="12460">
                  <c:v>0</c:v>
                </c:pt>
                <c:pt idx="12461">
                  <c:v>0</c:v>
                </c:pt>
                <c:pt idx="12462">
                  <c:v>0</c:v>
                </c:pt>
                <c:pt idx="12463">
                  <c:v>0</c:v>
                </c:pt>
                <c:pt idx="12464">
                  <c:v>0</c:v>
                </c:pt>
                <c:pt idx="12465">
                  <c:v>0</c:v>
                </c:pt>
                <c:pt idx="12466">
                  <c:v>0</c:v>
                </c:pt>
                <c:pt idx="12467">
                  <c:v>0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</c:v>
                </c:pt>
                <c:pt idx="12472">
                  <c:v>0</c:v>
                </c:pt>
                <c:pt idx="12473">
                  <c:v>0</c:v>
                </c:pt>
                <c:pt idx="12474">
                  <c:v>0</c:v>
                </c:pt>
                <c:pt idx="12475">
                  <c:v>0</c:v>
                </c:pt>
                <c:pt idx="12476">
                  <c:v>0</c:v>
                </c:pt>
                <c:pt idx="12477">
                  <c:v>0</c:v>
                </c:pt>
                <c:pt idx="12478">
                  <c:v>0</c:v>
                </c:pt>
                <c:pt idx="12479">
                  <c:v>0</c:v>
                </c:pt>
                <c:pt idx="12480">
                  <c:v>0</c:v>
                </c:pt>
                <c:pt idx="12481">
                  <c:v>0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</c:v>
                </c:pt>
                <c:pt idx="12486">
                  <c:v>0</c:v>
                </c:pt>
                <c:pt idx="12487">
                  <c:v>0</c:v>
                </c:pt>
                <c:pt idx="12488">
                  <c:v>0</c:v>
                </c:pt>
                <c:pt idx="12489">
                  <c:v>0</c:v>
                </c:pt>
                <c:pt idx="12490">
                  <c:v>0</c:v>
                </c:pt>
                <c:pt idx="12491">
                  <c:v>0</c:v>
                </c:pt>
                <c:pt idx="12492">
                  <c:v>0</c:v>
                </c:pt>
                <c:pt idx="12493">
                  <c:v>0</c:v>
                </c:pt>
                <c:pt idx="12494">
                  <c:v>0</c:v>
                </c:pt>
                <c:pt idx="12495">
                  <c:v>0</c:v>
                </c:pt>
                <c:pt idx="12496">
                  <c:v>0</c:v>
                </c:pt>
                <c:pt idx="12497">
                  <c:v>0</c:v>
                </c:pt>
                <c:pt idx="12498">
                  <c:v>0</c:v>
                </c:pt>
                <c:pt idx="12499">
                  <c:v>0</c:v>
                </c:pt>
                <c:pt idx="12500">
                  <c:v>0</c:v>
                </c:pt>
                <c:pt idx="12501">
                  <c:v>0</c:v>
                </c:pt>
                <c:pt idx="12502">
                  <c:v>0</c:v>
                </c:pt>
                <c:pt idx="12503">
                  <c:v>0</c:v>
                </c:pt>
                <c:pt idx="12504">
                  <c:v>0</c:v>
                </c:pt>
                <c:pt idx="12505">
                  <c:v>0</c:v>
                </c:pt>
                <c:pt idx="12506">
                  <c:v>0</c:v>
                </c:pt>
                <c:pt idx="12507">
                  <c:v>0</c:v>
                </c:pt>
                <c:pt idx="12508">
                  <c:v>0</c:v>
                </c:pt>
                <c:pt idx="12509">
                  <c:v>0</c:v>
                </c:pt>
                <c:pt idx="12510">
                  <c:v>0</c:v>
                </c:pt>
                <c:pt idx="12511">
                  <c:v>0</c:v>
                </c:pt>
                <c:pt idx="12512">
                  <c:v>0</c:v>
                </c:pt>
                <c:pt idx="12513">
                  <c:v>0</c:v>
                </c:pt>
                <c:pt idx="12514">
                  <c:v>0</c:v>
                </c:pt>
                <c:pt idx="12515">
                  <c:v>0</c:v>
                </c:pt>
                <c:pt idx="12516">
                  <c:v>0</c:v>
                </c:pt>
                <c:pt idx="12517">
                  <c:v>0</c:v>
                </c:pt>
                <c:pt idx="12518">
                  <c:v>0</c:v>
                </c:pt>
                <c:pt idx="12519">
                  <c:v>0</c:v>
                </c:pt>
                <c:pt idx="12520">
                  <c:v>0</c:v>
                </c:pt>
                <c:pt idx="12521">
                  <c:v>0</c:v>
                </c:pt>
                <c:pt idx="12522">
                  <c:v>0</c:v>
                </c:pt>
                <c:pt idx="12523">
                  <c:v>0</c:v>
                </c:pt>
                <c:pt idx="12524">
                  <c:v>0.7</c:v>
                </c:pt>
                <c:pt idx="12525">
                  <c:v>1.7</c:v>
                </c:pt>
                <c:pt idx="12526">
                  <c:v>2</c:v>
                </c:pt>
                <c:pt idx="12527">
                  <c:v>2.7</c:v>
                </c:pt>
                <c:pt idx="12528">
                  <c:v>3</c:v>
                </c:pt>
                <c:pt idx="12529">
                  <c:v>3.6</c:v>
                </c:pt>
                <c:pt idx="12530">
                  <c:v>4.5</c:v>
                </c:pt>
                <c:pt idx="12531">
                  <c:v>5.5</c:v>
                </c:pt>
                <c:pt idx="12532">
                  <c:v>6.5</c:v>
                </c:pt>
                <c:pt idx="12533">
                  <c:v>7.5</c:v>
                </c:pt>
                <c:pt idx="12534">
                  <c:v>8</c:v>
                </c:pt>
                <c:pt idx="12535">
                  <c:v>7.6</c:v>
                </c:pt>
                <c:pt idx="12536">
                  <c:v>6.4</c:v>
                </c:pt>
                <c:pt idx="12537">
                  <c:v>4.4000000000000004</c:v>
                </c:pt>
                <c:pt idx="12538">
                  <c:v>2.7</c:v>
                </c:pt>
                <c:pt idx="12539">
                  <c:v>1.7</c:v>
                </c:pt>
                <c:pt idx="12540">
                  <c:v>1.2</c:v>
                </c:pt>
                <c:pt idx="12541">
                  <c:v>2.2000000000000002</c:v>
                </c:pt>
                <c:pt idx="12542">
                  <c:v>5.0999999999999996</c:v>
                </c:pt>
                <c:pt idx="12543">
                  <c:v>6.2</c:v>
                </c:pt>
                <c:pt idx="12544">
                  <c:v>8.1</c:v>
                </c:pt>
                <c:pt idx="12545">
                  <c:v>9.1999999999999993</c:v>
                </c:pt>
                <c:pt idx="12546">
                  <c:v>11.1</c:v>
                </c:pt>
                <c:pt idx="12547">
                  <c:v>11.9</c:v>
                </c:pt>
                <c:pt idx="12548">
                  <c:v>13.8</c:v>
                </c:pt>
                <c:pt idx="12549">
                  <c:v>14</c:v>
                </c:pt>
                <c:pt idx="12550">
                  <c:v>14.9</c:v>
                </c:pt>
                <c:pt idx="12551">
                  <c:v>15</c:v>
                </c:pt>
                <c:pt idx="12552">
                  <c:v>15.9</c:v>
                </c:pt>
                <c:pt idx="12553">
                  <c:v>16</c:v>
                </c:pt>
                <c:pt idx="12554">
                  <c:v>15.3</c:v>
                </c:pt>
                <c:pt idx="12555">
                  <c:v>13.6</c:v>
                </c:pt>
                <c:pt idx="12556">
                  <c:v>12.3</c:v>
                </c:pt>
                <c:pt idx="12557">
                  <c:v>11.3</c:v>
                </c:pt>
                <c:pt idx="12558">
                  <c:v>10.4</c:v>
                </c:pt>
                <c:pt idx="12559">
                  <c:v>10.5</c:v>
                </c:pt>
                <c:pt idx="12560">
                  <c:v>11</c:v>
                </c:pt>
                <c:pt idx="12561">
                  <c:v>11</c:v>
                </c:pt>
                <c:pt idx="12562">
                  <c:v>10</c:v>
                </c:pt>
                <c:pt idx="12563">
                  <c:v>7</c:v>
                </c:pt>
                <c:pt idx="12564">
                  <c:v>3.7</c:v>
                </c:pt>
                <c:pt idx="12565">
                  <c:v>1.4</c:v>
                </c:pt>
                <c:pt idx="12566">
                  <c:v>0</c:v>
                </c:pt>
                <c:pt idx="12567">
                  <c:v>0</c:v>
                </c:pt>
                <c:pt idx="12568">
                  <c:v>0</c:v>
                </c:pt>
                <c:pt idx="12569">
                  <c:v>0</c:v>
                </c:pt>
                <c:pt idx="12570">
                  <c:v>0</c:v>
                </c:pt>
                <c:pt idx="12571">
                  <c:v>0.1</c:v>
                </c:pt>
                <c:pt idx="12572">
                  <c:v>1.2</c:v>
                </c:pt>
                <c:pt idx="12573">
                  <c:v>3.2</c:v>
                </c:pt>
                <c:pt idx="12574">
                  <c:v>5.3</c:v>
                </c:pt>
                <c:pt idx="12575">
                  <c:v>8.1</c:v>
                </c:pt>
                <c:pt idx="12576">
                  <c:v>8.9</c:v>
                </c:pt>
                <c:pt idx="12577">
                  <c:v>9</c:v>
                </c:pt>
                <c:pt idx="12578">
                  <c:v>9.9</c:v>
                </c:pt>
                <c:pt idx="12579">
                  <c:v>10</c:v>
                </c:pt>
                <c:pt idx="12580">
                  <c:v>10.9</c:v>
                </c:pt>
                <c:pt idx="12581">
                  <c:v>11</c:v>
                </c:pt>
                <c:pt idx="12582">
                  <c:v>11</c:v>
                </c:pt>
                <c:pt idx="12583">
                  <c:v>11.8</c:v>
                </c:pt>
                <c:pt idx="12584">
                  <c:v>12</c:v>
                </c:pt>
                <c:pt idx="12585">
                  <c:v>12</c:v>
                </c:pt>
                <c:pt idx="12586">
                  <c:v>12</c:v>
                </c:pt>
                <c:pt idx="12587">
                  <c:v>10.5</c:v>
                </c:pt>
                <c:pt idx="12588">
                  <c:v>7.6</c:v>
                </c:pt>
                <c:pt idx="12589">
                  <c:v>4.4000000000000004</c:v>
                </c:pt>
                <c:pt idx="12590">
                  <c:v>1.9</c:v>
                </c:pt>
                <c:pt idx="12591">
                  <c:v>1</c:v>
                </c:pt>
                <c:pt idx="12592">
                  <c:v>0.5</c:v>
                </c:pt>
                <c:pt idx="12593">
                  <c:v>0</c:v>
                </c:pt>
                <c:pt idx="12594">
                  <c:v>0</c:v>
                </c:pt>
                <c:pt idx="12595">
                  <c:v>0</c:v>
                </c:pt>
                <c:pt idx="12596">
                  <c:v>0</c:v>
                </c:pt>
                <c:pt idx="12597">
                  <c:v>0</c:v>
                </c:pt>
                <c:pt idx="12598">
                  <c:v>0</c:v>
                </c:pt>
                <c:pt idx="12599">
                  <c:v>0.3</c:v>
                </c:pt>
                <c:pt idx="12600">
                  <c:v>1.3</c:v>
                </c:pt>
                <c:pt idx="12601">
                  <c:v>2.2000000000000002</c:v>
                </c:pt>
                <c:pt idx="12602">
                  <c:v>3</c:v>
                </c:pt>
                <c:pt idx="12603">
                  <c:v>2.7</c:v>
                </c:pt>
                <c:pt idx="12604">
                  <c:v>1</c:v>
                </c:pt>
                <c:pt idx="12605">
                  <c:v>1</c:v>
                </c:pt>
                <c:pt idx="12606">
                  <c:v>0.9</c:v>
                </c:pt>
                <c:pt idx="12607">
                  <c:v>0</c:v>
                </c:pt>
                <c:pt idx="12608">
                  <c:v>0</c:v>
                </c:pt>
                <c:pt idx="12609">
                  <c:v>0</c:v>
                </c:pt>
                <c:pt idx="12610">
                  <c:v>0</c:v>
                </c:pt>
                <c:pt idx="12611">
                  <c:v>0</c:v>
                </c:pt>
                <c:pt idx="12612">
                  <c:v>0</c:v>
                </c:pt>
                <c:pt idx="12613">
                  <c:v>0</c:v>
                </c:pt>
                <c:pt idx="12614">
                  <c:v>0</c:v>
                </c:pt>
                <c:pt idx="12615">
                  <c:v>0</c:v>
                </c:pt>
                <c:pt idx="12616">
                  <c:v>0</c:v>
                </c:pt>
                <c:pt idx="12617">
                  <c:v>0</c:v>
                </c:pt>
                <c:pt idx="12618">
                  <c:v>0</c:v>
                </c:pt>
                <c:pt idx="12619">
                  <c:v>0.5</c:v>
                </c:pt>
                <c:pt idx="12620">
                  <c:v>2.6</c:v>
                </c:pt>
                <c:pt idx="12621">
                  <c:v>4</c:v>
                </c:pt>
                <c:pt idx="12622">
                  <c:v>2.9</c:v>
                </c:pt>
                <c:pt idx="12623">
                  <c:v>1.6</c:v>
                </c:pt>
                <c:pt idx="12624">
                  <c:v>1</c:v>
                </c:pt>
                <c:pt idx="12625">
                  <c:v>1.7</c:v>
                </c:pt>
                <c:pt idx="12626">
                  <c:v>3.7</c:v>
                </c:pt>
                <c:pt idx="12627">
                  <c:v>4.3</c:v>
                </c:pt>
                <c:pt idx="12628">
                  <c:v>2.7</c:v>
                </c:pt>
                <c:pt idx="12629">
                  <c:v>1.5</c:v>
                </c:pt>
                <c:pt idx="12630">
                  <c:v>0</c:v>
                </c:pt>
                <c:pt idx="12631">
                  <c:v>0</c:v>
                </c:pt>
                <c:pt idx="12632">
                  <c:v>0</c:v>
                </c:pt>
                <c:pt idx="12633">
                  <c:v>0</c:v>
                </c:pt>
                <c:pt idx="12634">
                  <c:v>0</c:v>
                </c:pt>
                <c:pt idx="12635">
                  <c:v>0</c:v>
                </c:pt>
                <c:pt idx="12636">
                  <c:v>0</c:v>
                </c:pt>
                <c:pt idx="12637">
                  <c:v>0</c:v>
                </c:pt>
                <c:pt idx="12638">
                  <c:v>0</c:v>
                </c:pt>
                <c:pt idx="12639">
                  <c:v>0.9</c:v>
                </c:pt>
                <c:pt idx="12640">
                  <c:v>1.9</c:v>
                </c:pt>
                <c:pt idx="12641">
                  <c:v>2.8</c:v>
                </c:pt>
                <c:pt idx="12642">
                  <c:v>4.5</c:v>
                </c:pt>
                <c:pt idx="12643">
                  <c:v>5</c:v>
                </c:pt>
                <c:pt idx="12644">
                  <c:v>4.3</c:v>
                </c:pt>
                <c:pt idx="12645">
                  <c:v>2.5</c:v>
                </c:pt>
                <c:pt idx="12646">
                  <c:v>0.5</c:v>
                </c:pt>
                <c:pt idx="12647">
                  <c:v>0</c:v>
                </c:pt>
                <c:pt idx="12648">
                  <c:v>0</c:v>
                </c:pt>
                <c:pt idx="12649">
                  <c:v>0</c:v>
                </c:pt>
                <c:pt idx="12650">
                  <c:v>0</c:v>
                </c:pt>
                <c:pt idx="12651">
                  <c:v>0</c:v>
                </c:pt>
                <c:pt idx="12652">
                  <c:v>0</c:v>
                </c:pt>
                <c:pt idx="12653">
                  <c:v>0</c:v>
                </c:pt>
                <c:pt idx="12654">
                  <c:v>0</c:v>
                </c:pt>
                <c:pt idx="12655">
                  <c:v>0</c:v>
                </c:pt>
                <c:pt idx="12656">
                  <c:v>0</c:v>
                </c:pt>
                <c:pt idx="12657">
                  <c:v>0</c:v>
                </c:pt>
                <c:pt idx="12658">
                  <c:v>0</c:v>
                </c:pt>
                <c:pt idx="12659">
                  <c:v>0</c:v>
                </c:pt>
                <c:pt idx="12660">
                  <c:v>0</c:v>
                </c:pt>
                <c:pt idx="12661">
                  <c:v>0</c:v>
                </c:pt>
                <c:pt idx="12662">
                  <c:v>0</c:v>
                </c:pt>
                <c:pt idx="12663">
                  <c:v>0</c:v>
                </c:pt>
                <c:pt idx="12664">
                  <c:v>0</c:v>
                </c:pt>
                <c:pt idx="12665">
                  <c:v>0</c:v>
                </c:pt>
                <c:pt idx="12666">
                  <c:v>0</c:v>
                </c:pt>
                <c:pt idx="12667">
                  <c:v>0.9</c:v>
                </c:pt>
                <c:pt idx="12668">
                  <c:v>0.1</c:v>
                </c:pt>
                <c:pt idx="12669">
                  <c:v>0</c:v>
                </c:pt>
                <c:pt idx="12670">
                  <c:v>0</c:v>
                </c:pt>
                <c:pt idx="12671">
                  <c:v>0</c:v>
                </c:pt>
                <c:pt idx="12672">
                  <c:v>0</c:v>
                </c:pt>
                <c:pt idx="12673">
                  <c:v>0</c:v>
                </c:pt>
                <c:pt idx="12674">
                  <c:v>0</c:v>
                </c:pt>
                <c:pt idx="12675">
                  <c:v>0</c:v>
                </c:pt>
                <c:pt idx="12676">
                  <c:v>0</c:v>
                </c:pt>
                <c:pt idx="12677">
                  <c:v>0.6</c:v>
                </c:pt>
                <c:pt idx="12678">
                  <c:v>2.5</c:v>
                </c:pt>
                <c:pt idx="12679">
                  <c:v>5</c:v>
                </c:pt>
                <c:pt idx="12680">
                  <c:v>6.5</c:v>
                </c:pt>
                <c:pt idx="12681">
                  <c:v>7.5</c:v>
                </c:pt>
                <c:pt idx="12682">
                  <c:v>8</c:v>
                </c:pt>
                <c:pt idx="12683">
                  <c:v>7.1</c:v>
                </c:pt>
                <c:pt idx="12684">
                  <c:v>5.3</c:v>
                </c:pt>
                <c:pt idx="12685">
                  <c:v>2.7</c:v>
                </c:pt>
                <c:pt idx="12686">
                  <c:v>0.3</c:v>
                </c:pt>
                <c:pt idx="12687">
                  <c:v>1</c:v>
                </c:pt>
                <c:pt idx="12688">
                  <c:v>0.7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0.1</c:v>
                </c:pt>
                <c:pt idx="12695">
                  <c:v>0.9</c:v>
                </c:pt>
                <c:pt idx="12696">
                  <c:v>3.7</c:v>
                </c:pt>
                <c:pt idx="12697">
                  <c:v>6.7</c:v>
                </c:pt>
                <c:pt idx="12698">
                  <c:v>8.8000000000000007</c:v>
                </c:pt>
                <c:pt idx="12699">
                  <c:v>9</c:v>
                </c:pt>
                <c:pt idx="12700">
                  <c:v>9.9</c:v>
                </c:pt>
                <c:pt idx="12701">
                  <c:v>10</c:v>
                </c:pt>
                <c:pt idx="12702">
                  <c:v>10.7</c:v>
                </c:pt>
                <c:pt idx="12703">
                  <c:v>11</c:v>
                </c:pt>
                <c:pt idx="12704">
                  <c:v>11</c:v>
                </c:pt>
                <c:pt idx="12705">
                  <c:v>10.3</c:v>
                </c:pt>
                <c:pt idx="12706">
                  <c:v>10</c:v>
                </c:pt>
                <c:pt idx="12707">
                  <c:v>9.4</c:v>
                </c:pt>
                <c:pt idx="12708">
                  <c:v>9</c:v>
                </c:pt>
                <c:pt idx="12709">
                  <c:v>9.5</c:v>
                </c:pt>
                <c:pt idx="12710">
                  <c:v>10</c:v>
                </c:pt>
                <c:pt idx="12711">
                  <c:v>10</c:v>
                </c:pt>
                <c:pt idx="12712">
                  <c:v>10.5</c:v>
                </c:pt>
                <c:pt idx="12713">
                  <c:v>11.4</c:v>
                </c:pt>
                <c:pt idx="12714">
                  <c:v>12.6</c:v>
                </c:pt>
                <c:pt idx="12715">
                  <c:v>14</c:v>
                </c:pt>
                <c:pt idx="12716">
                  <c:v>13.7</c:v>
                </c:pt>
                <c:pt idx="12717">
                  <c:v>12.1</c:v>
                </c:pt>
                <c:pt idx="12718">
                  <c:v>9</c:v>
                </c:pt>
                <c:pt idx="12719">
                  <c:v>5.5</c:v>
                </c:pt>
                <c:pt idx="12720">
                  <c:v>0</c:v>
                </c:pt>
                <c:pt idx="12721">
                  <c:v>0</c:v>
                </c:pt>
                <c:pt idx="12722">
                  <c:v>0.1</c:v>
                </c:pt>
                <c:pt idx="12723">
                  <c:v>1.2</c:v>
                </c:pt>
                <c:pt idx="12724">
                  <c:v>3.1</c:v>
                </c:pt>
                <c:pt idx="12725">
                  <c:v>4.8</c:v>
                </c:pt>
                <c:pt idx="12726">
                  <c:v>6.8</c:v>
                </c:pt>
                <c:pt idx="12727">
                  <c:v>7.9</c:v>
                </c:pt>
                <c:pt idx="12728">
                  <c:v>8</c:v>
                </c:pt>
                <c:pt idx="12729">
                  <c:v>8.9</c:v>
                </c:pt>
                <c:pt idx="12730">
                  <c:v>10.8</c:v>
                </c:pt>
                <c:pt idx="12731">
                  <c:v>11.7</c:v>
                </c:pt>
                <c:pt idx="12732">
                  <c:v>12</c:v>
                </c:pt>
                <c:pt idx="12733">
                  <c:v>11.3</c:v>
                </c:pt>
                <c:pt idx="12734">
                  <c:v>9.6</c:v>
                </c:pt>
                <c:pt idx="12735">
                  <c:v>7.6</c:v>
                </c:pt>
                <c:pt idx="12736">
                  <c:v>4.9000000000000004</c:v>
                </c:pt>
                <c:pt idx="12737">
                  <c:v>2.2000000000000002</c:v>
                </c:pt>
                <c:pt idx="12738">
                  <c:v>0.5</c:v>
                </c:pt>
                <c:pt idx="12739">
                  <c:v>0</c:v>
                </c:pt>
                <c:pt idx="12740">
                  <c:v>0</c:v>
                </c:pt>
                <c:pt idx="12741">
                  <c:v>0</c:v>
                </c:pt>
                <c:pt idx="12742">
                  <c:v>0</c:v>
                </c:pt>
                <c:pt idx="12743">
                  <c:v>0</c:v>
                </c:pt>
                <c:pt idx="12744">
                  <c:v>0</c:v>
                </c:pt>
                <c:pt idx="12745">
                  <c:v>0.3</c:v>
                </c:pt>
                <c:pt idx="12746">
                  <c:v>0.7</c:v>
                </c:pt>
                <c:pt idx="12747">
                  <c:v>0</c:v>
                </c:pt>
                <c:pt idx="12748">
                  <c:v>0</c:v>
                </c:pt>
                <c:pt idx="12749">
                  <c:v>0</c:v>
                </c:pt>
                <c:pt idx="12750">
                  <c:v>0</c:v>
                </c:pt>
                <c:pt idx="12751">
                  <c:v>0</c:v>
                </c:pt>
                <c:pt idx="12752">
                  <c:v>0</c:v>
                </c:pt>
                <c:pt idx="12753">
                  <c:v>0</c:v>
                </c:pt>
                <c:pt idx="12754">
                  <c:v>0</c:v>
                </c:pt>
                <c:pt idx="12755">
                  <c:v>0</c:v>
                </c:pt>
                <c:pt idx="12756">
                  <c:v>2.7</c:v>
                </c:pt>
                <c:pt idx="12757">
                  <c:v>5.7</c:v>
                </c:pt>
                <c:pt idx="12758">
                  <c:v>7.8</c:v>
                </c:pt>
                <c:pt idx="12759">
                  <c:v>8</c:v>
                </c:pt>
                <c:pt idx="12760">
                  <c:v>5.3</c:v>
                </c:pt>
                <c:pt idx="12761">
                  <c:v>2</c:v>
                </c:pt>
                <c:pt idx="12762">
                  <c:v>1</c:v>
                </c:pt>
                <c:pt idx="12763">
                  <c:v>1</c:v>
                </c:pt>
                <c:pt idx="12764">
                  <c:v>0.3</c:v>
                </c:pt>
                <c:pt idx="12765">
                  <c:v>0</c:v>
                </c:pt>
                <c:pt idx="12766">
                  <c:v>0</c:v>
                </c:pt>
                <c:pt idx="12767">
                  <c:v>0</c:v>
                </c:pt>
                <c:pt idx="12768">
                  <c:v>0</c:v>
                </c:pt>
                <c:pt idx="12769">
                  <c:v>0</c:v>
                </c:pt>
                <c:pt idx="12770">
                  <c:v>1.5</c:v>
                </c:pt>
                <c:pt idx="12771">
                  <c:v>4</c:v>
                </c:pt>
                <c:pt idx="12772">
                  <c:v>6.2</c:v>
                </c:pt>
                <c:pt idx="12773">
                  <c:v>8.6</c:v>
                </c:pt>
                <c:pt idx="12774">
                  <c:v>10</c:v>
                </c:pt>
                <c:pt idx="12775">
                  <c:v>10.3</c:v>
                </c:pt>
                <c:pt idx="12776">
                  <c:v>11</c:v>
                </c:pt>
                <c:pt idx="12777">
                  <c:v>11</c:v>
                </c:pt>
                <c:pt idx="12778">
                  <c:v>11</c:v>
                </c:pt>
                <c:pt idx="12779">
                  <c:v>11.1</c:v>
                </c:pt>
                <c:pt idx="12780">
                  <c:v>12</c:v>
                </c:pt>
                <c:pt idx="12781">
                  <c:v>12</c:v>
                </c:pt>
                <c:pt idx="12782">
                  <c:v>12</c:v>
                </c:pt>
                <c:pt idx="12783">
                  <c:v>11.7</c:v>
                </c:pt>
                <c:pt idx="12784">
                  <c:v>8.4</c:v>
                </c:pt>
                <c:pt idx="12785">
                  <c:v>5.4</c:v>
                </c:pt>
                <c:pt idx="12786">
                  <c:v>1.5</c:v>
                </c:pt>
                <c:pt idx="12787">
                  <c:v>1</c:v>
                </c:pt>
                <c:pt idx="12788">
                  <c:v>1</c:v>
                </c:pt>
                <c:pt idx="12789">
                  <c:v>0.1</c:v>
                </c:pt>
                <c:pt idx="12790">
                  <c:v>0</c:v>
                </c:pt>
                <c:pt idx="12791">
                  <c:v>0</c:v>
                </c:pt>
                <c:pt idx="12792">
                  <c:v>0</c:v>
                </c:pt>
                <c:pt idx="12793">
                  <c:v>0</c:v>
                </c:pt>
                <c:pt idx="12794">
                  <c:v>0</c:v>
                </c:pt>
                <c:pt idx="12795">
                  <c:v>0</c:v>
                </c:pt>
                <c:pt idx="12796">
                  <c:v>0</c:v>
                </c:pt>
                <c:pt idx="12797">
                  <c:v>0.5</c:v>
                </c:pt>
                <c:pt idx="12798">
                  <c:v>1.9</c:v>
                </c:pt>
                <c:pt idx="12799">
                  <c:v>4.4000000000000004</c:v>
                </c:pt>
                <c:pt idx="12800">
                  <c:v>6.9</c:v>
                </c:pt>
                <c:pt idx="12801">
                  <c:v>8.9</c:v>
                </c:pt>
                <c:pt idx="12802">
                  <c:v>9.1999999999999993</c:v>
                </c:pt>
                <c:pt idx="12803">
                  <c:v>7.5</c:v>
                </c:pt>
                <c:pt idx="12804">
                  <c:v>5.2</c:v>
                </c:pt>
                <c:pt idx="12805">
                  <c:v>2.5</c:v>
                </c:pt>
                <c:pt idx="12806">
                  <c:v>0.7</c:v>
                </c:pt>
                <c:pt idx="12807">
                  <c:v>0</c:v>
                </c:pt>
                <c:pt idx="12808">
                  <c:v>0</c:v>
                </c:pt>
                <c:pt idx="12809">
                  <c:v>0</c:v>
                </c:pt>
                <c:pt idx="12810">
                  <c:v>0</c:v>
                </c:pt>
                <c:pt idx="12811">
                  <c:v>0</c:v>
                </c:pt>
                <c:pt idx="12812">
                  <c:v>0</c:v>
                </c:pt>
                <c:pt idx="12813">
                  <c:v>0</c:v>
                </c:pt>
                <c:pt idx="12814">
                  <c:v>0</c:v>
                </c:pt>
                <c:pt idx="12815">
                  <c:v>0</c:v>
                </c:pt>
                <c:pt idx="12816">
                  <c:v>0</c:v>
                </c:pt>
                <c:pt idx="12817">
                  <c:v>0.8</c:v>
                </c:pt>
                <c:pt idx="12818">
                  <c:v>0.2</c:v>
                </c:pt>
                <c:pt idx="12819">
                  <c:v>0</c:v>
                </c:pt>
                <c:pt idx="12820">
                  <c:v>0</c:v>
                </c:pt>
                <c:pt idx="12821">
                  <c:v>0</c:v>
                </c:pt>
                <c:pt idx="12822">
                  <c:v>0</c:v>
                </c:pt>
                <c:pt idx="12823">
                  <c:v>0</c:v>
                </c:pt>
                <c:pt idx="12824">
                  <c:v>0</c:v>
                </c:pt>
                <c:pt idx="12825">
                  <c:v>0</c:v>
                </c:pt>
                <c:pt idx="12826">
                  <c:v>0</c:v>
                </c:pt>
                <c:pt idx="12827">
                  <c:v>0.4</c:v>
                </c:pt>
                <c:pt idx="12828">
                  <c:v>2.2000000000000002</c:v>
                </c:pt>
                <c:pt idx="12829">
                  <c:v>4.8</c:v>
                </c:pt>
                <c:pt idx="12830">
                  <c:v>6.3</c:v>
                </c:pt>
                <c:pt idx="12831">
                  <c:v>7</c:v>
                </c:pt>
                <c:pt idx="12832">
                  <c:v>7</c:v>
                </c:pt>
                <c:pt idx="12833">
                  <c:v>7</c:v>
                </c:pt>
                <c:pt idx="12834">
                  <c:v>7</c:v>
                </c:pt>
                <c:pt idx="12835">
                  <c:v>6.8</c:v>
                </c:pt>
                <c:pt idx="12836">
                  <c:v>6</c:v>
                </c:pt>
                <c:pt idx="12837">
                  <c:v>6</c:v>
                </c:pt>
                <c:pt idx="12838">
                  <c:v>6</c:v>
                </c:pt>
                <c:pt idx="12839">
                  <c:v>6</c:v>
                </c:pt>
                <c:pt idx="12840">
                  <c:v>6</c:v>
                </c:pt>
                <c:pt idx="12841">
                  <c:v>6</c:v>
                </c:pt>
                <c:pt idx="12842">
                  <c:v>5.2</c:v>
                </c:pt>
                <c:pt idx="12843">
                  <c:v>3.5</c:v>
                </c:pt>
                <c:pt idx="12844">
                  <c:v>1.5</c:v>
                </c:pt>
                <c:pt idx="12845">
                  <c:v>1</c:v>
                </c:pt>
                <c:pt idx="12846">
                  <c:v>2.5</c:v>
                </c:pt>
                <c:pt idx="12847">
                  <c:v>3.6</c:v>
                </c:pt>
                <c:pt idx="12848">
                  <c:v>4.5</c:v>
                </c:pt>
                <c:pt idx="12849">
                  <c:v>5.5</c:v>
                </c:pt>
                <c:pt idx="12850">
                  <c:v>5.5</c:v>
                </c:pt>
                <c:pt idx="12851">
                  <c:v>5</c:v>
                </c:pt>
                <c:pt idx="12852">
                  <c:v>5</c:v>
                </c:pt>
                <c:pt idx="12853">
                  <c:v>5</c:v>
                </c:pt>
                <c:pt idx="12854">
                  <c:v>4.7</c:v>
                </c:pt>
                <c:pt idx="12855">
                  <c:v>4</c:v>
                </c:pt>
                <c:pt idx="12856">
                  <c:v>3.7</c:v>
                </c:pt>
                <c:pt idx="12857">
                  <c:v>2</c:v>
                </c:pt>
                <c:pt idx="12858">
                  <c:v>0.5</c:v>
                </c:pt>
                <c:pt idx="12859">
                  <c:v>2.2000000000000002</c:v>
                </c:pt>
                <c:pt idx="12860">
                  <c:v>4.2</c:v>
                </c:pt>
                <c:pt idx="12861">
                  <c:v>6.1</c:v>
                </c:pt>
                <c:pt idx="12862">
                  <c:v>7.1</c:v>
                </c:pt>
                <c:pt idx="12863">
                  <c:v>8.1999999999999993</c:v>
                </c:pt>
                <c:pt idx="12864">
                  <c:v>9.8000000000000007</c:v>
                </c:pt>
                <c:pt idx="12865">
                  <c:v>8.1999999999999993</c:v>
                </c:pt>
                <c:pt idx="12866">
                  <c:v>5.3</c:v>
                </c:pt>
                <c:pt idx="12867">
                  <c:v>1.4</c:v>
                </c:pt>
                <c:pt idx="12868">
                  <c:v>0.1</c:v>
                </c:pt>
                <c:pt idx="12869">
                  <c:v>0</c:v>
                </c:pt>
                <c:pt idx="12870">
                  <c:v>0</c:v>
                </c:pt>
                <c:pt idx="12871">
                  <c:v>0</c:v>
                </c:pt>
                <c:pt idx="12872">
                  <c:v>0</c:v>
                </c:pt>
                <c:pt idx="12873">
                  <c:v>0</c:v>
                </c:pt>
                <c:pt idx="12874">
                  <c:v>0</c:v>
                </c:pt>
                <c:pt idx="12875">
                  <c:v>0</c:v>
                </c:pt>
                <c:pt idx="12876">
                  <c:v>0.7</c:v>
                </c:pt>
                <c:pt idx="12877">
                  <c:v>3.4</c:v>
                </c:pt>
                <c:pt idx="12878">
                  <c:v>7</c:v>
                </c:pt>
                <c:pt idx="12879">
                  <c:v>9</c:v>
                </c:pt>
                <c:pt idx="12880">
                  <c:v>9.5</c:v>
                </c:pt>
                <c:pt idx="12881">
                  <c:v>10</c:v>
                </c:pt>
                <c:pt idx="12882">
                  <c:v>10.5</c:v>
                </c:pt>
                <c:pt idx="12883">
                  <c:v>11</c:v>
                </c:pt>
                <c:pt idx="12884">
                  <c:v>11.3</c:v>
                </c:pt>
                <c:pt idx="12885">
                  <c:v>12</c:v>
                </c:pt>
                <c:pt idx="12886">
                  <c:v>12</c:v>
                </c:pt>
                <c:pt idx="12887">
                  <c:v>12.3</c:v>
                </c:pt>
                <c:pt idx="12888">
                  <c:v>13</c:v>
                </c:pt>
                <c:pt idx="12889">
                  <c:v>13</c:v>
                </c:pt>
                <c:pt idx="12890">
                  <c:v>13</c:v>
                </c:pt>
                <c:pt idx="12891">
                  <c:v>13</c:v>
                </c:pt>
                <c:pt idx="12892">
                  <c:v>13</c:v>
                </c:pt>
                <c:pt idx="12893">
                  <c:v>12.9</c:v>
                </c:pt>
                <c:pt idx="12894">
                  <c:v>11.8</c:v>
                </c:pt>
                <c:pt idx="12895">
                  <c:v>10.199999999999999</c:v>
                </c:pt>
                <c:pt idx="12896">
                  <c:v>6.4</c:v>
                </c:pt>
                <c:pt idx="12897">
                  <c:v>4.2</c:v>
                </c:pt>
                <c:pt idx="12898">
                  <c:v>1.3</c:v>
                </c:pt>
                <c:pt idx="12899">
                  <c:v>0.1</c:v>
                </c:pt>
                <c:pt idx="12900">
                  <c:v>0</c:v>
                </c:pt>
                <c:pt idx="12901">
                  <c:v>0</c:v>
                </c:pt>
                <c:pt idx="12902">
                  <c:v>0</c:v>
                </c:pt>
                <c:pt idx="12903">
                  <c:v>0</c:v>
                </c:pt>
                <c:pt idx="12904">
                  <c:v>0</c:v>
                </c:pt>
                <c:pt idx="12905">
                  <c:v>0</c:v>
                </c:pt>
                <c:pt idx="12906">
                  <c:v>0</c:v>
                </c:pt>
                <c:pt idx="12907">
                  <c:v>0</c:v>
                </c:pt>
                <c:pt idx="12908">
                  <c:v>0</c:v>
                </c:pt>
                <c:pt idx="12909">
                  <c:v>0</c:v>
                </c:pt>
                <c:pt idx="12910">
                  <c:v>0</c:v>
                </c:pt>
                <c:pt idx="12911">
                  <c:v>0</c:v>
                </c:pt>
                <c:pt idx="12912">
                  <c:v>0</c:v>
                </c:pt>
                <c:pt idx="12913">
                  <c:v>0</c:v>
                </c:pt>
                <c:pt idx="12914">
                  <c:v>0</c:v>
                </c:pt>
                <c:pt idx="12915">
                  <c:v>0</c:v>
                </c:pt>
                <c:pt idx="12916">
                  <c:v>0</c:v>
                </c:pt>
                <c:pt idx="12917">
                  <c:v>0</c:v>
                </c:pt>
                <c:pt idx="12918">
                  <c:v>0</c:v>
                </c:pt>
                <c:pt idx="12919">
                  <c:v>0</c:v>
                </c:pt>
                <c:pt idx="12920">
                  <c:v>0</c:v>
                </c:pt>
                <c:pt idx="12921">
                  <c:v>0</c:v>
                </c:pt>
                <c:pt idx="12922">
                  <c:v>0</c:v>
                </c:pt>
                <c:pt idx="12923">
                  <c:v>0</c:v>
                </c:pt>
                <c:pt idx="12924">
                  <c:v>0</c:v>
                </c:pt>
                <c:pt idx="12925">
                  <c:v>0</c:v>
                </c:pt>
                <c:pt idx="12926">
                  <c:v>0</c:v>
                </c:pt>
                <c:pt idx="12927">
                  <c:v>0</c:v>
                </c:pt>
                <c:pt idx="12928">
                  <c:v>0</c:v>
                </c:pt>
                <c:pt idx="12929">
                  <c:v>0</c:v>
                </c:pt>
                <c:pt idx="12930">
                  <c:v>0</c:v>
                </c:pt>
                <c:pt idx="12931">
                  <c:v>0.8</c:v>
                </c:pt>
                <c:pt idx="12932">
                  <c:v>3.2</c:v>
                </c:pt>
                <c:pt idx="12933">
                  <c:v>4.7</c:v>
                </c:pt>
                <c:pt idx="12934">
                  <c:v>3.5</c:v>
                </c:pt>
                <c:pt idx="12935">
                  <c:v>2.2999999999999998</c:v>
                </c:pt>
                <c:pt idx="12936">
                  <c:v>0.5</c:v>
                </c:pt>
                <c:pt idx="12937">
                  <c:v>0</c:v>
                </c:pt>
                <c:pt idx="12938">
                  <c:v>0</c:v>
                </c:pt>
                <c:pt idx="12939">
                  <c:v>0</c:v>
                </c:pt>
                <c:pt idx="12940">
                  <c:v>0</c:v>
                </c:pt>
                <c:pt idx="12941">
                  <c:v>0</c:v>
                </c:pt>
                <c:pt idx="12942">
                  <c:v>0</c:v>
                </c:pt>
                <c:pt idx="12943">
                  <c:v>0</c:v>
                </c:pt>
                <c:pt idx="12944">
                  <c:v>0</c:v>
                </c:pt>
                <c:pt idx="12945">
                  <c:v>0</c:v>
                </c:pt>
                <c:pt idx="12946">
                  <c:v>0</c:v>
                </c:pt>
                <c:pt idx="12947">
                  <c:v>0</c:v>
                </c:pt>
                <c:pt idx="12948">
                  <c:v>0.3</c:v>
                </c:pt>
                <c:pt idx="12949">
                  <c:v>1.3</c:v>
                </c:pt>
                <c:pt idx="12950">
                  <c:v>2.1</c:v>
                </c:pt>
                <c:pt idx="12951">
                  <c:v>3</c:v>
                </c:pt>
                <c:pt idx="12952">
                  <c:v>3</c:v>
                </c:pt>
                <c:pt idx="12953">
                  <c:v>3.1</c:v>
                </c:pt>
                <c:pt idx="12954">
                  <c:v>4</c:v>
                </c:pt>
                <c:pt idx="12955">
                  <c:v>4</c:v>
                </c:pt>
                <c:pt idx="12956">
                  <c:v>4.9000000000000004</c:v>
                </c:pt>
                <c:pt idx="12957">
                  <c:v>5</c:v>
                </c:pt>
                <c:pt idx="12958">
                  <c:v>5.9</c:v>
                </c:pt>
                <c:pt idx="12959">
                  <c:v>6</c:v>
                </c:pt>
                <c:pt idx="12960">
                  <c:v>6.8</c:v>
                </c:pt>
                <c:pt idx="12961">
                  <c:v>8.4</c:v>
                </c:pt>
                <c:pt idx="12962">
                  <c:v>9</c:v>
                </c:pt>
                <c:pt idx="12963">
                  <c:v>8.3000000000000007</c:v>
                </c:pt>
                <c:pt idx="12964">
                  <c:v>5.9</c:v>
                </c:pt>
                <c:pt idx="12965">
                  <c:v>3.6</c:v>
                </c:pt>
                <c:pt idx="12966">
                  <c:v>3</c:v>
                </c:pt>
                <c:pt idx="12967">
                  <c:v>3.5</c:v>
                </c:pt>
                <c:pt idx="12968">
                  <c:v>4.5</c:v>
                </c:pt>
                <c:pt idx="12969">
                  <c:v>5.5</c:v>
                </c:pt>
                <c:pt idx="12970">
                  <c:v>6.5</c:v>
                </c:pt>
                <c:pt idx="12971">
                  <c:v>7.5</c:v>
                </c:pt>
                <c:pt idx="12972">
                  <c:v>8.4</c:v>
                </c:pt>
                <c:pt idx="12973">
                  <c:v>9.3000000000000007</c:v>
                </c:pt>
                <c:pt idx="12974">
                  <c:v>9.6999999999999993</c:v>
                </c:pt>
                <c:pt idx="12975">
                  <c:v>8.4</c:v>
                </c:pt>
                <c:pt idx="12976">
                  <c:v>5.8</c:v>
                </c:pt>
                <c:pt idx="12977">
                  <c:v>2.4</c:v>
                </c:pt>
                <c:pt idx="12978">
                  <c:v>0.7</c:v>
                </c:pt>
                <c:pt idx="12979">
                  <c:v>0</c:v>
                </c:pt>
                <c:pt idx="12980">
                  <c:v>0</c:v>
                </c:pt>
                <c:pt idx="12981">
                  <c:v>0</c:v>
                </c:pt>
                <c:pt idx="12982">
                  <c:v>0</c:v>
                </c:pt>
                <c:pt idx="12983">
                  <c:v>0</c:v>
                </c:pt>
                <c:pt idx="12984">
                  <c:v>0</c:v>
                </c:pt>
                <c:pt idx="12985">
                  <c:v>0</c:v>
                </c:pt>
                <c:pt idx="12986">
                  <c:v>0</c:v>
                </c:pt>
                <c:pt idx="12987">
                  <c:v>0.9</c:v>
                </c:pt>
                <c:pt idx="12988">
                  <c:v>2.9</c:v>
                </c:pt>
                <c:pt idx="12989">
                  <c:v>2.1</c:v>
                </c:pt>
                <c:pt idx="12990">
                  <c:v>1.1000000000000001</c:v>
                </c:pt>
                <c:pt idx="12991">
                  <c:v>0.2</c:v>
                </c:pt>
                <c:pt idx="12992">
                  <c:v>0</c:v>
                </c:pt>
                <c:pt idx="12993">
                  <c:v>0</c:v>
                </c:pt>
                <c:pt idx="12994">
                  <c:v>0</c:v>
                </c:pt>
                <c:pt idx="12995">
                  <c:v>0</c:v>
                </c:pt>
                <c:pt idx="12996">
                  <c:v>0</c:v>
                </c:pt>
                <c:pt idx="12997">
                  <c:v>0</c:v>
                </c:pt>
                <c:pt idx="12998">
                  <c:v>0</c:v>
                </c:pt>
                <c:pt idx="12999">
                  <c:v>1</c:v>
                </c:pt>
                <c:pt idx="13000">
                  <c:v>3.5</c:v>
                </c:pt>
                <c:pt idx="13001">
                  <c:v>5.5</c:v>
                </c:pt>
                <c:pt idx="13002">
                  <c:v>4.8</c:v>
                </c:pt>
                <c:pt idx="13003">
                  <c:v>2.4</c:v>
                </c:pt>
                <c:pt idx="13004">
                  <c:v>1</c:v>
                </c:pt>
                <c:pt idx="13005">
                  <c:v>1</c:v>
                </c:pt>
                <c:pt idx="13006">
                  <c:v>0.7</c:v>
                </c:pt>
                <c:pt idx="13007">
                  <c:v>0</c:v>
                </c:pt>
                <c:pt idx="13008">
                  <c:v>0</c:v>
                </c:pt>
                <c:pt idx="13009">
                  <c:v>0</c:v>
                </c:pt>
                <c:pt idx="13010">
                  <c:v>0</c:v>
                </c:pt>
                <c:pt idx="13011">
                  <c:v>0</c:v>
                </c:pt>
                <c:pt idx="13012">
                  <c:v>0</c:v>
                </c:pt>
                <c:pt idx="13013">
                  <c:v>0</c:v>
                </c:pt>
                <c:pt idx="13014">
                  <c:v>0</c:v>
                </c:pt>
                <c:pt idx="13015">
                  <c:v>0.9</c:v>
                </c:pt>
                <c:pt idx="13016">
                  <c:v>2.8</c:v>
                </c:pt>
                <c:pt idx="13017">
                  <c:v>4.8</c:v>
                </c:pt>
                <c:pt idx="13018">
                  <c:v>5.9</c:v>
                </c:pt>
                <c:pt idx="13019">
                  <c:v>6.9</c:v>
                </c:pt>
                <c:pt idx="13020">
                  <c:v>4.8</c:v>
                </c:pt>
                <c:pt idx="13021">
                  <c:v>1.9</c:v>
                </c:pt>
                <c:pt idx="13022">
                  <c:v>0.3</c:v>
                </c:pt>
                <c:pt idx="13023">
                  <c:v>0.7</c:v>
                </c:pt>
                <c:pt idx="13024">
                  <c:v>0.3</c:v>
                </c:pt>
                <c:pt idx="13025">
                  <c:v>0</c:v>
                </c:pt>
                <c:pt idx="13026">
                  <c:v>0</c:v>
                </c:pt>
                <c:pt idx="13027">
                  <c:v>0</c:v>
                </c:pt>
                <c:pt idx="13028">
                  <c:v>0</c:v>
                </c:pt>
                <c:pt idx="13029">
                  <c:v>0</c:v>
                </c:pt>
                <c:pt idx="13030">
                  <c:v>0</c:v>
                </c:pt>
                <c:pt idx="13031">
                  <c:v>0</c:v>
                </c:pt>
                <c:pt idx="13032">
                  <c:v>0</c:v>
                </c:pt>
                <c:pt idx="13033">
                  <c:v>0</c:v>
                </c:pt>
                <c:pt idx="13034">
                  <c:v>0.3</c:v>
                </c:pt>
                <c:pt idx="13035">
                  <c:v>2</c:v>
                </c:pt>
                <c:pt idx="13036">
                  <c:v>4.7</c:v>
                </c:pt>
                <c:pt idx="13037">
                  <c:v>6</c:v>
                </c:pt>
                <c:pt idx="13038">
                  <c:v>6</c:v>
                </c:pt>
                <c:pt idx="13039">
                  <c:v>6.3</c:v>
                </c:pt>
                <c:pt idx="13040">
                  <c:v>7.1</c:v>
                </c:pt>
                <c:pt idx="13041">
                  <c:v>8</c:v>
                </c:pt>
                <c:pt idx="13042">
                  <c:v>8.1</c:v>
                </c:pt>
                <c:pt idx="13043">
                  <c:v>9</c:v>
                </c:pt>
                <c:pt idx="13044">
                  <c:v>9.1</c:v>
                </c:pt>
                <c:pt idx="13045">
                  <c:v>9.9</c:v>
                </c:pt>
                <c:pt idx="13046">
                  <c:v>10.9</c:v>
                </c:pt>
                <c:pt idx="13047">
                  <c:v>11</c:v>
                </c:pt>
                <c:pt idx="13048">
                  <c:v>11</c:v>
                </c:pt>
                <c:pt idx="13049">
                  <c:v>11</c:v>
                </c:pt>
                <c:pt idx="13050">
                  <c:v>9.1</c:v>
                </c:pt>
                <c:pt idx="13051">
                  <c:v>6.7</c:v>
                </c:pt>
                <c:pt idx="13052">
                  <c:v>3.1</c:v>
                </c:pt>
                <c:pt idx="13053">
                  <c:v>1.3</c:v>
                </c:pt>
                <c:pt idx="13054">
                  <c:v>0.3</c:v>
                </c:pt>
                <c:pt idx="13055">
                  <c:v>0</c:v>
                </c:pt>
                <c:pt idx="13056">
                  <c:v>0</c:v>
                </c:pt>
                <c:pt idx="13057">
                  <c:v>0</c:v>
                </c:pt>
                <c:pt idx="13058">
                  <c:v>0</c:v>
                </c:pt>
                <c:pt idx="13059">
                  <c:v>0</c:v>
                </c:pt>
                <c:pt idx="13060">
                  <c:v>0</c:v>
                </c:pt>
                <c:pt idx="13061">
                  <c:v>0</c:v>
                </c:pt>
                <c:pt idx="13062">
                  <c:v>0</c:v>
                </c:pt>
                <c:pt idx="13063">
                  <c:v>0</c:v>
                </c:pt>
                <c:pt idx="13064">
                  <c:v>0</c:v>
                </c:pt>
                <c:pt idx="13065">
                  <c:v>0</c:v>
                </c:pt>
                <c:pt idx="13066">
                  <c:v>0.3</c:v>
                </c:pt>
                <c:pt idx="13067">
                  <c:v>1.6</c:v>
                </c:pt>
                <c:pt idx="13068">
                  <c:v>3.5</c:v>
                </c:pt>
                <c:pt idx="13069">
                  <c:v>5.0999999999999996</c:v>
                </c:pt>
                <c:pt idx="13070">
                  <c:v>5.8</c:v>
                </c:pt>
                <c:pt idx="13071">
                  <c:v>3.8</c:v>
                </c:pt>
                <c:pt idx="13072">
                  <c:v>1.8</c:v>
                </c:pt>
                <c:pt idx="13073">
                  <c:v>0</c:v>
                </c:pt>
                <c:pt idx="13074">
                  <c:v>0</c:v>
                </c:pt>
                <c:pt idx="13075">
                  <c:v>0</c:v>
                </c:pt>
                <c:pt idx="13076">
                  <c:v>0</c:v>
                </c:pt>
                <c:pt idx="13077">
                  <c:v>0</c:v>
                </c:pt>
                <c:pt idx="13078">
                  <c:v>0</c:v>
                </c:pt>
                <c:pt idx="13079">
                  <c:v>0</c:v>
                </c:pt>
                <c:pt idx="13080">
                  <c:v>0</c:v>
                </c:pt>
                <c:pt idx="13081">
                  <c:v>0</c:v>
                </c:pt>
                <c:pt idx="13082">
                  <c:v>0</c:v>
                </c:pt>
                <c:pt idx="13083">
                  <c:v>0</c:v>
                </c:pt>
                <c:pt idx="13084">
                  <c:v>0</c:v>
                </c:pt>
                <c:pt idx="13085">
                  <c:v>0</c:v>
                </c:pt>
                <c:pt idx="13086">
                  <c:v>0</c:v>
                </c:pt>
                <c:pt idx="13087">
                  <c:v>0</c:v>
                </c:pt>
                <c:pt idx="13088">
                  <c:v>0</c:v>
                </c:pt>
                <c:pt idx="13089">
                  <c:v>0</c:v>
                </c:pt>
                <c:pt idx="13090">
                  <c:v>0</c:v>
                </c:pt>
                <c:pt idx="13091">
                  <c:v>0</c:v>
                </c:pt>
                <c:pt idx="13092">
                  <c:v>0</c:v>
                </c:pt>
                <c:pt idx="13093">
                  <c:v>0</c:v>
                </c:pt>
                <c:pt idx="13094">
                  <c:v>0</c:v>
                </c:pt>
                <c:pt idx="13095">
                  <c:v>0</c:v>
                </c:pt>
                <c:pt idx="13096">
                  <c:v>0</c:v>
                </c:pt>
                <c:pt idx="13097">
                  <c:v>0.9</c:v>
                </c:pt>
                <c:pt idx="13098">
                  <c:v>3.9</c:v>
                </c:pt>
                <c:pt idx="13099">
                  <c:v>7</c:v>
                </c:pt>
                <c:pt idx="13100">
                  <c:v>10.199999999999999</c:v>
                </c:pt>
                <c:pt idx="13101">
                  <c:v>12</c:v>
                </c:pt>
                <c:pt idx="13102">
                  <c:v>11.9</c:v>
                </c:pt>
                <c:pt idx="13103">
                  <c:v>10.9</c:v>
                </c:pt>
                <c:pt idx="13104">
                  <c:v>9.8000000000000007</c:v>
                </c:pt>
                <c:pt idx="13105">
                  <c:v>8.1999999999999993</c:v>
                </c:pt>
                <c:pt idx="13106">
                  <c:v>5.3</c:v>
                </c:pt>
                <c:pt idx="13107">
                  <c:v>2.2999999999999998</c:v>
                </c:pt>
                <c:pt idx="13108">
                  <c:v>1.1000000000000001</c:v>
                </c:pt>
                <c:pt idx="13109">
                  <c:v>0.1</c:v>
                </c:pt>
                <c:pt idx="13110">
                  <c:v>0</c:v>
                </c:pt>
                <c:pt idx="13111">
                  <c:v>0</c:v>
                </c:pt>
                <c:pt idx="13112">
                  <c:v>0</c:v>
                </c:pt>
                <c:pt idx="13113">
                  <c:v>0</c:v>
                </c:pt>
                <c:pt idx="13114">
                  <c:v>0</c:v>
                </c:pt>
                <c:pt idx="13115">
                  <c:v>0</c:v>
                </c:pt>
                <c:pt idx="13116">
                  <c:v>0</c:v>
                </c:pt>
                <c:pt idx="13117">
                  <c:v>0</c:v>
                </c:pt>
                <c:pt idx="13118">
                  <c:v>0</c:v>
                </c:pt>
                <c:pt idx="13119">
                  <c:v>0</c:v>
                </c:pt>
                <c:pt idx="13120">
                  <c:v>0</c:v>
                </c:pt>
                <c:pt idx="13121">
                  <c:v>0</c:v>
                </c:pt>
                <c:pt idx="13122">
                  <c:v>0</c:v>
                </c:pt>
                <c:pt idx="13123">
                  <c:v>0</c:v>
                </c:pt>
                <c:pt idx="13124">
                  <c:v>0</c:v>
                </c:pt>
                <c:pt idx="13125">
                  <c:v>0</c:v>
                </c:pt>
                <c:pt idx="13126">
                  <c:v>0</c:v>
                </c:pt>
                <c:pt idx="13127">
                  <c:v>0</c:v>
                </c:pt>
                <c:pt idx="13128">
                  <c:v>0</c:v>
                </c:pt>
                <c:pt idx="13129">
                  <c:v>0</c:v>
                </c:pt>
                <c:pt idx="13130">
                  <c:v>0</c:v>
                </c:pt>
                <c:pt idx="13131">
                  <c:v>0</c:v>
                </c:pt>
                <c:pt idx="13132">
                  <c:v>0</c:v>
                </c:pt>
                <c:pt idx="13133">
                  <c:v>0</c:v>
                </c:pt>
                <c:pt idx="13134">
                  <c:v>0</c:v>
                </c:pt>
                <c:pt idx="13135">
                  <c:v>0</c:v>
                </c:pt>
                <c:pt idx="13136">
                  <c:v>0</c:v>
                </c:pt>
                <c:pt idx="13137">
                  <c:v>0</c:v>
                </c:pt>
                <c:pt idx="13138">
                  <c:v>0</c:v>
                </c:pt>
                <c:pt idx="13139">
                  <c:v>0</c:v>
                </c:pt>
                <c:pt idx="13140">
                  <c:v>0</c:v>
                </c:pt>
                <c:pt idx="13141">
                  <c:v>0</c:v>
                </c:pt>
                <c:pt idx="13142">
                  <c:v>0</c:v>
                </c:pt>
                <c:pt idx="13143">
                  <c:v>0</c:v>
                </c:pt>
                <c:pt idx="13144">
                  <c:v>0</c:v>
                </c:pt>
                <c:pt idx="13145">
                  <c:v>0</c:v>
                </c:pt>
                <c:pt idx="13146">
                  <c:v>0</c:v>
                </c:pt>
                <c:pt idx="13147">
                  <c:v>0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0</c:v>
                </c:pt>
                <c:pt idx="13157">
                  <c:v>0</c:v>
                </c:pt>
                <c:pt idx="13158">
                  <c:v>0</c:v>
                </c:pt>
                <c:pt idx="13159">
                  <c:v>0</c:v>
                </c:pt>
                <c:pt idx="13160">
                  <c:v>0</c:v>
                </c:pt>
                <c:pt idx="13161">
                  <c:v>0</c:v>
                </c:pt>
                <c:pt idx="13162">
                  <c:v>0</c:v>
                </c:pt>
                <c:pt idx="13163">
                  <c:v>0</c:v>
                </c:pt>
                <c:pt idx="13164">
                  <c:v>0</c:v>
                </c:pt>
                <c:pt idx="13165">
                  <c:v>0</c:v>
                </c:pt>
                <c:pt idx="13166">
                  <c:v>0</c:v>
                </c:pt>
                <c:pt idx="13167">
                  <c:v>0</c:v>
                </c:pt>
                <c:pt idx="13168">
                  <c:v>0</c:v>
                </c:pt>
                <c:pt idx="13169">
                  <c:v>0</c:v>
                </c:pt>
                <c:pt idx="13170">
                  <c:v>0</c:v>
                </c:pt>
                <c:pt idx="13171">
                  <c:v>0</c:v>
                </c:pt>
                <c:pt idx="13172">
                  <c:v>0</c:v>
                </c:pt>
                <c:pt idx="13173">
                  <c:v>0</c:v>
                </c:pt>
                <c:pt idx="13174">
                  <c:v>0</c:v>
                </c:pt>
                <c:pt idx="13175">
                  <c:v>0</c:v>
                </c:pt>
                <c:pt idx="13176">
                  <c:v>0</c:v>
                </c:pt>
                <c:pt idx="13177">
                  <c:v>0</c:v>
                </c:pt>
                <c:pt idx="13178">
                  <c:v>0</c:v>
                </c:pt>
                <c:pt idx="13179">
                  <c:v>0</c:v>
                </c:pt>
                <c:pt idx="13180">
                  <c:v>0</c:v>
                </c:pt>
                <c:pt idx="13181">
                  <c:v>0</c:v>
                </c:pt>
                <c:pt idx="13182">
                  <c:v>0</c:v>
                </c:pt>
                <c:pt idx="13183">
                  <c:v>0</c:v>
                </c:pt>
                <c:pt idx="13184">
                  <c:v>0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0</c:v>
                </c:pt>
                <c:pt idx="13189">
                  <c:v>0</c:v>
                </c:pt>
                <c:pt idx="13190">
                  <c:v>0</c:v>
                </c:pt>
                <c:pt idx="13191">
                  <c:v>0</c:v>
                </c:pt>
                <c:pt idx="13192">
                  <c:v>0</c:v>
                </c:pt>
                <c:pt idx="13193">
                  <c:v>0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0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0</c:v>
                </c:pt>
                <c:pt idx="13210">
                  <c:v>0</c:v>
                </c:pt>
                <c:pt idx="13211">
                  <c:v>0</c:v>
                </c:pt>
                <c:pt idx="13212">
                  <c:v>0</c:v>
                </c:pt>
                <c:pt idx="13213">
                  <c:v>0</c:v>
                </c:pt>
                <c:pt idx="13214">
                  <c:v>0</c:v>
                </c:pt>
                <c:pt idx="13215">
                  <c:v>0</c:v>
                </c:pt>
                <c:pt idx="13216">
                  <c:v>0</c:v>
                </c:pt>
                <c:pt idx="13217">
                  <c:v>0</c:v>
                </c:pt>
                <c:pt idx="13218">
                  <c:v>0</c:v>
                </c:pt>
                <c:pt idx="13219">
                  <c:v>0</c:v>
                </c:pt>
                <c:pt idx="13220">
                  <c:v>0</c:v>
                </c:pt>
                <c:pt idx="13221">
                  <c:v>0</c:v>
                </c:pt>
                <c:pt idx="13222">
                  <c:v>0</c:v>
                </c:pt>
                <c:pt idx="13223">
                  <c:v>0</c:v>
                </c:pt>
                <c:pt idx="13224">
                  <c:v>0</c:v>
                </c:pt>
                <c:pt idx="13225">
                  <c:v>0</c:v>
                </c:pt>
                <c:pt idx="13226">
                  <c:v>0</c:v>
                </c:pt>
                <c:pt idx="13227">
                  <c:v>0</c:v>
                </c:pt>
                <c:pt idx="13228">
                  <c:v>0</c:v>
                </c:pt>
                <c:pt idx="13229">
                  <c:v>0</c:v>
                </c:pt>
                <c:pt idx="13230">
                  <c:v>0</c:v>
                </c:pt>
                <c:pt idx="13231">
                  <c:v>0</c:v>
                </c:pt>
                <c:pt idx="13232">
                  <c:v>0</c:v>
                </c:pt>
                <c:pt idx="13233">
                  <c:v>0</c:v>
                </c:pt>
                <c:pt idx="13234">
                  <c:v>0</c:v>
                </c:pt>
                <c:pt idx="13235">
                  <c:v>1.2</c:v>
                </c:pt>
                <c:pt idx="13236">
                  <c:v>3.4</c:v>
                </c:pt>
                <c:pt idx="13237">
                  <c:v>3.2</c:v>
                </c:pt>
                <c:pt idx="13238">
                  <c:v>1.6</c:v>
                </c:pt>
                <c:pt idx="13239">
                  <c:v>0.7</c:v>
                </c:pt>
                <c:pt idx="13240">
                  <c:v>0</c:v>
                </c:pt>
                <c:pt idx="13241">
                  <c:v>0</c:v>
                </c:pt>
                <c:pt idx="13242">
                  <c:v>0</c:v>
                </c:pt>
                <c:pt idx="13243">
                  <c:v>0</c:v>
                </c:pt>
                <c:pt idx="13244">
                  <c:v>0</c:v>
                </c:pt>
                <c:pt idx="13245">
                  <c:v>0</c:v>
                </c:pt>
                <c:pt idx="13246">
                  <c:v>0</c:v>
                </c:pt>
                <c:pt idx="13247">
                  <c:v>0</c:v>
                </c:pt>
                <c:pt idx="13248">
                  <c:v>0</c:v>
                </c:pt>
                <c:pt idx="13249">
                  <c:v>0.1</c:v>
                </c:pt>
                <c:pt idx="13250">
                  <c:v>4.0999999999999996</c:v>
                </c:pt>
                <c:pt idx="13251">
                  <c:v>5.7</c:v>
                </c:pt>
                <c:pt idx="13252">
                  <c:v>6.8</c:v>
                </c:pt>
                <c:pt idx="13253">
                  <c:v>7.8</c:v>
                </c:pt>
                <c:pt idx="13254">
                  <c:v>8.8000000000000007</c:v>
                </c:pt>
                <c:pt idx="13255">
                  <c:v>9.8000000000000007</c:v>
                </c:pt>
                <c:pt idx="13256">
                  <c:v>10.7</c:v>
                </c:pt>
                <c:pt idx="13257">
                  <c:v>11.6</c:v>
                </c:pt>
                <c:pt idx="13258">
                  <c:v>11.4</c:v>
                </c:pt>
                <c:pt idx="13259">
                  <c:v>10.4</c:v>
                </c:pt>
                <c:pt idx="13260">
                  <c:v>8.8000000000000007</c:v>
                </c:pt>
                <c:pt idx="13261">
                  <c:v>6.2</c:v>
                </c:pt>
                <c:pt idx="13262">
                  <c:v>3</c:v>
                </c:pt>
                <c:pt idx="13263">
                  <c:v>0.6</c:v>
                </c:pt>
                <c:pt idx="13264">
                  <c:v>0</c:v>
                </c:pt>
                <c:pt idx="13265">
                  <c:v>0</c:v>
                </c:pt>
                <c:pt idx="13266">
                  <c:v>0</c:v>
                </c:pt>
                <c:pt idx="13267">
                  <c:v>0</c:v>
                </c:pt>
                <c:pt idx="13268">
                  <c:v>0</c:v>
                </c:pt>
                <c:pt idx="13269">
                  <c:v>0</c:v>
                </c:pt>
                <c:pt idx="13270">
                  <c:v>0</c:v>
                </c:pt>
                <c:pt idx="13271">
                  <c:v>0</c:v>
                </c:pt>
                <c:pt idx="13272">
                  <c:v>0</c:v>
                </c:pt>
                <c:pt idx="13273">
                  <c:v>0</c:v>
                </c:pt>
                <c:pt idx="13274">
                  <c:v>0</c:v>
                </c:pt>
                <c:pt idx="13275">
                  <c:v>0</c:v>
                </c:pt>
                <c:pt idx="13276">
                  <c:v>0</c:v>
                </c:pt>
                <c:pt idx="13277">
                  <c:v>0</c:v>
                </c:pt>
                <c:pt idx="13278">
                  <c:v>0</c:v>
                </c:pt>
                <c:pt idx="13279">
                  <c:v>0</c:v>
                </c:pt>
                <c:pt idx="13280">
                  <c:v>0</c:v>
                </c:pt>
                <c:pt idx="13281">
                  <c:v>0</c:v>
                </c:pt>
                <c:pt idx="13282">
                  <c:v>0</c:v>
                </c:pt>
                <c:pt idx="13283">
                  <c:v>0</c:v>
                </c:pt>
                <c:pt idx="13284">
                  <c:v>0</c:v>
                </c:pt>
                <c:pt idx="13285">
                  <c:v>0</c:v>
                </c:pt>
                <c:pt idx="13286">
                  <c:v>0</c:v>
                </c:pt>
                <c:pt idx="13287">
                  <c:v>0</c:v>
                </c:pt>
                <c:pt idx="13288">
                  <c:v>0</c:v>
                </c:pt>
                <c:pt idx="13289">
                  <c:v>0</c:v>
                </c:pt>
                <c:pt idx="13290">
                  <c:v>0</c:v>
                </c:pt>
                <c:pt idx="13291">
                  <c:v>0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0</c:v>
                </c:pt>
                <c:pt idx="13298">
                  <c:v>0</c:v>
                </c:pt>
                <c:pt idx="13299">
                  <c:v>0</c:v>
                </c:pt>
                <c:pt idx="13300">
                  <c:v>0</c:v>
                </c:pt>
                <c:pt idx="13301">
                  <c:v>0</c:v>
                </c:pt>
                <c:pt idx="13302">
                  <c:v>0</c:v>
                </c:pt>
                <c:pt idx="13303">
                  <c:v>0</c:v>
                </c:pt>
                <c:pt idx="13304">
                  <c:v>0</c:v>
                </c:pt>
                <c:pt idx="13305">
                  <c:v>0</c:v>
                </c:pt>
                <c:pt idx="13306">
                  <c:v>0</c:v>
                </c:pt>
                <c:pt idx="13307">
                  <c:v>0</c:v>
                </c:pt>
                <c:pt idx="13308">
                  <c:v>0</c:v>
                </c:pt>
                <c:pt idx="13309">
                  <c:v>0</c:v>
                </c:pt>
                <c:pt idx="13310">
                  <c:v>0</c:v>
                </c:pt>
                <c:pt idx="13311">
                  <c:v>0</c:v>
                </c:pt>
                <c:pt idx="13312">
                  <c:v>0</c:v>
                </c:pt>
                <c:pt idx="13313">
                  <c:v>0</c:v>
                </c:pt>
                <c:pt idx="13314">
                  <c:v>0</c:v>
                </c:pt>
                <c:pt idx="13315">
                  <c:v>0</c:v>
                </c:pt>
                <c:pt idx="13316">
                  <c:v>0</c:v>
                </c:pt>
                <c:pt idx="13317">
                  <c:v>0</c:v>
                </c:pt>
                <c:pt idx="13318">
                  <c:v>0</c:v>
                </c:pt>
                <c:pt idx="13319">
                  <c:v>0</c:v>
                </c:pt>
                <c:pt idx="13320">
                  <c:v>0</c:v>
                </c:pt>
                <c:pt idx="13321">
                  <c:v>0</c:v>
                </c:pt>
                <c:pt idx="13322">
                  <c:v>0</c:v>
                </c:pt>
                <c:pt idx="13323">
                  <c:v>0</c:v>
                </c:pt>
                <c:pt idx="13324">
                  <c:v>0</c:v>
                </c:pt>
                <c:pt idx="13325">
                  <c:v>0</c:v>
                </c:pt>
                <c:pt idx="13326">
                  <c:v>0</c:v>
                </c:pt>
                <c:pt idx="13327">
                  <c:v>0</c:v>
                </c:pt>
                <c:pt idx="13328">
                  <c:v>0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0</c:v>
                </c:pt>
                <c:pt idx="13336">
                  <c:v>0</c:v>
                </c:pt>
                <c:pt idx="13337">
                  <c:v>0</c:v>
                </c:pt>
                <c:pt idx="13338">
                  <c:v>0</c:v>
                </c:pt>
                <c:pt idx="13339">
                  <c:v>0</c:v>
                </c:pt>
                <c:pt idx="13340">
                  <c:v>0</c:v>
                </c:pt>
                <c:pt idx="13341">
                  <c:v>0</c:v>
                </c:pt>
                <c:pt idx="13342">
                  <c:v>0</c:v>
                </c:pt>
                <c:pt idx="13343">
                  <c:v>0</c:v>
                </c:pt>
                <c:pt idx="13344">
                  <c:v>0</c:v>
                </c:pt>
                <c:pt idx="13345">
                  <c:v>0</c:v>
                </c:pt>
                <c:pt idx="13346">
                  <c:v>0</c:v>
                </c:pt>
                <c:pt idx="13347">
                  <c:v>0</c:v>
                </c:pt>
                <c:pt idx="13348">
                  <c:v>0</c:v>
                </c:pt>
                <c:pt idx="13349">
                  <c:v>0</c:v>
                </c:pt>
                <c:pt idx="13350">
                  <c:v>0</c:v>
                </c:pt>
                <c:pt idx="13351">
                  <c:v>0</c:v>
                </c:pt>
                <c:pt idx="13352">
                  <c:v>0</c:v>
                </c:pt>
                <c:pt idx="13353">
                  <c:v>0</c:v>
                </c:pt>
                <c:pt idx="13354">
                  <c:v>0</c:v>
                </c:pt>
                <c:pt idx="13355">
                  <c:v>0</c:v>
                </c:pt>
                <c:pt idx="13356">
                  <c:v>0</c:v>
                </c:pt>
                <c:pt idx="13357">
                  <c:v>0</c:v>
                </c:pt>
                <c:pt idx="13358">
                  <c:v>0</c:v>
                </c:pt>
                <c:pt idx="13359">
                  <c:v>0</c:v>
                </c:pt>
                <c:pt idx="13360">
                  <c:v>0</c:v>
                </c:pt>
                <c:pt idx="13361">
                  <c:v>0</c:v>
                </c:pt>
                <c:pt idx="13362">
                  <c:v>0</c:v>
                </c:pt>
                <c:pt idx="13363">
                  <c:v>0</c:v>
                </c:pt>
                <c:pt idx="13364">
                  <c:v>0</c:v>
                </c:pt>
                <c:pt idx="13365">
                  <c:v>0</c:v>
                </c:pt>
                <c:pt idx="13366">
                  <c:v>0</c:v>
                </c:pt>
                <c:pt idx="13367">
                  <c:v>0</c:v>
                </c:pt>
                <c:pt idx="13368">
                  <c:v>0</c:v>
                </c:pt>
                <c:pt idx="13369">
                  <c:v>0</c:v>
                </c:pt>
                <c:pt idx="13370">
                  <c:v>0</c:v>
                </c:pt>
                <c:pt idx="13371">
                  <c:v>0</c:v>
                </c:pt>
                <c:pt idx="13372">
                  <c:v>0</c:v>
                </c:pt>
                <c:pt idx="13373">
                  <c:v>0</c:v>
                </c:pt>
                <c:pt idx="13374">
                  <c:v>0</c:v>
                </c:pt>
                <c:pt idx="13375">
                  <c:v>0</c:v>
                </c:pt>
                <c:pt idx="13376">
                  <c:v>0</c:v>
                </c:pt>
                <c:pt idx="13377">
                  <c:v>0</c:v>
                </c:pt>
                <c:pt idx="13378">
                  <c:v>0</c:v>
                </c:pt>
                <c:pt idx="13379">
                  <c:v>0</c:v>
                </c:pt>
                <c:pt idx="13380">
                  <c:v>0</c:v>
                </c:pt>
                <c:pt idx="13381">
                  <c:v>0</c:v>
                </c:pt>
                <c:pt idx="13382">
                  <c:v>0</c:v>
                </c:pt>
                <c:pt idx="13383">
                  <c:v>0</c:v>
                </c:pt>
                <c:pt idx="13384">
                  <c:v>0</c:v>
                </c:pt>
                <c:pt idx="13385">
                  <c:v>0</c:v>
                </c:pt>
                <c:pt idx="13386">
                  <c:v>0</c:v>
                </c:pt>
                <c:pt idx="13387">
                  <c:v>0</c:v>
                </c:pt>
                <c:pt idx="13388">
                  <c:v>0</c:v>
                </c:pt>
                <c:pt idx="13389">
                  <c:v>0</c:v>
                </c:pt>
                <c:pt idx="13390">
                  <c:v>0</c:v>
                </c:pt>
                <c:pt idx="13391">
                  <c:v>0</c:v>
                </c:pt>
                <c:pt idx="13392">
                  <c:v>0</c:v>
                </c:pt>
                <c:pt idx="13393">
                  <c:v>0</c:v>
                </c:pt>
                <c:pt idx="13394">
                  <c:v>0</c:v>
                </c:pt>
                <c:pt idx="13395">
                  <c:v>0</c:v>
                </c:pt>
                <c:pt idx="13396">
                  <c:v>0</c:v>
                </c:pt>
                <c:pt idx="13397">
                  <c:v>0</c:v>
                </c:pt>
                <c:pt idx="13398">
                  <c:v>0</c:v>
                </c:pt>
                <c:pt idx="13399">
                  <c:v>0</c:v>
                </c:pt>
                <c:pt idx="13400">
                  <c:v>0</c:v>
                </c:pt>
                <c:pt idx="13401">
                  <c:v>0</c:v>
                </c:pt>
                <c:pt idx="13402">
                  <c:v>0</c:v>
                </c:pt>
                <c:pt idx="13403">
                  <c:v>0</c:v>
                </c:pt>
                <c:pt idx="13404">
                  <c:v>0</c:v>
                </c:pt>
                <c:pt idx="13405">
                  <c:v>0</c:v>
                </c:pt>
                <c:pt idx="13406">
                  <c:v>0</c:v>
                </c:pt>
                <c:pt idx="13407">
                  <c:v>0</c:v>
                </c:pt>
                <c:pt idx="13408">
                  <c:v>0</c:v>
                </c:pt>
                <c:pt idx="13409">
                  <c:v>0</c:v>
                </c:pt>
                <c:pt idx="13410">
                  <c:v>0</c:v>
                </c:pt>
                <c:pt idx="13411">
                  <c:v>0</c:v>
                </c:pt>
                <c:pt idx="13412">
                  <c:v>0</c:v>
                </c:pt>
                <c:pt idx="13413">
                  <c:v>0</c:v>
                </c:pt>
                <c:pt idx="13414">
                  <c:v>0</c:v>
                </c:pt>
                <c:pt idx="13415">
                  <c:v>0</c:v>
                </c:pt>
                <c:pt idx="13416">
                  <c:v>0</c:v>
                </c:pt>
                <c:pt idx="13417">
                  <c:v>0</c:v>
                </c:pt>
                <c:pt idx="13418">
                  <c:v>0</c:v>
                </c:pt>
                <c:pt idx="13419">
                  <c:v>0</c:v>
                </c:pt>
                <c:pt idx="13420">
                  <c:v>0</c:v>
                </c:pt>
                <c:pt idx="13421">
                  <c:v>0</c:v>
                </c:pt>
                <c:pt idx="13422">
                  <c:v>0</c:v>
                </c:pt>
                <c:pt idx="13423">
                  <c:v>0</c:v>
                </c:pt>
                <c:pt idx="13424">
                  <c:v>0</c:v>
                </c:pt>
                <c:pt idx="13425">
                  <c:v>0</c:v>
                </c:pt>
                <c:pt idx="13426">
                  <c:v>0</c:v>
                </c:pt>
                <c:pt idx="13427">
                  <c:v>0</c:v>
                </c:pt>
                <c:pt idx="13428">
                  <c:v>0</c:v>
                </c:pt>
                <c:pt idx="13429">
                  <c:v>0</c:v>
                </c:pt>
                <c:pt idx="13430">
                  <c:v>0</c:v>
                </c:pt>
                <c:pt idx="13431">
                  <c:v>0</c:v>
                </c:pt>
                <c:pt idx="13432">
                  <c:v>0</c:v>
                </c:pt>
                <c:pt idx="13433">
                  <c:v>0</c:v>
                </c:pt>
                <c:pt idx="13434">
                  <c:v>0</c:v>
                </c:pt>
                <c:pt idx="13435">
                  <c:v>0</c:v>
                </c:pt>
                <c:pt idx="13436">
                  <c:v>0</c:v>
                </c:pt>
                <c:pt idx="13437">
                  <c:v>0</c:v>
                </c:pt>
                <c:pt idx="13438">
                  <c:v>0</c:v>
                </c:pt>
                <c:pt idx="13439">
                  <c:v>0</c:v>
                </c:pt>
                <c:pt idx="13440">
                  <c:v>0</c:v>
                </c:pt>
                <c:pt idx="13441">
                  <c:v>0</c:v>
                </c:pt>
                <c:pt idx="13442">
                  <c:v>0</c:v>
                </c:pt>
                <c:pt idx="13443">
                  <c:v>0</c:v>
                </c:pt>
                <c:pt idx="13444">
                  <c:v>0</c:v>
                </c:pt>
                <c:pt idx="13445">
                  <c:v>0</c:v>
                </c:pt>
                <c:pt idx="13446">
                  <c:v>0</c:v>
                </c:pt>
                <c:pt idx="13447">
                  <c:v>0</c:v>
                </c:pt>
                <c:pt idx="13448">
                  <c:v>0</c:v>
                </c:pt>
                <c:pt idx="13449">
                  <c:v>0</c:v>
                </c:pt>
                <c:pt idx="13450">
                  <c:v>0</c:v>
                </c:pt>
                <c:pt idx="13451">
                  <c:v>0</c:v>
                </c:pt>
                <c:pt idx="13452">
                  <c:v>0</c:v>
                </c:pt>
                <c:pt idx="13453">
                  <c:v>0</c:v>
                </c:pt>
                <c:pt idx="13454">
                  <c:v>0</c:v>
                </c:pt>
                <c:pt idx="13455">
                  <c:v>0</c:v>
                </c:pt>
                <c:pt idx="13456">
                  <c:v>0</c:v>
                </c:pt>
                <c:pt idx="13457">
                  <c:v>0</c:v>
                </c:pt>
                <c:pt idx="13458">
                  <c:v>0</c:v>
                </c:pt>
                <c:pt idx="13459">
                  <c:v>0</c:v>
                </c:pt>
                <c:pt idx="13460">
                  <c:v>0</c:v>
                </c:pt>
                <c:pt idx="13461">
                  <c:v>0</c:v>
                </c:pt>
                <c:pt idx="13462">
                  <c:v>0</c:v>
                </c:pt>
                <c:pt idx="13463">
                  <c:v>0</c:v>
                </c:pt>
                <c:pt idx="13464">
                  <c:v>0</c:v>
                </c:pt>
                <c:pt idx="13465">
                  <c:v>0</c:v>
                </c:pt>
                <c:pt idx="13466">
                  <c:v>0</c:v>
                </c:pt>
                <c:pt idx="13467">
                  <c:v>0</c:v>
                </c:pt>
                <c:pt idx="13468">
                  <c:v>0</c:v>
                </c:pt>
                <c:pt idx="13469">
                  <c:v>0</c:v>
                </c:pt>
                <c:pt idx="13470">
                  <c:v>0</c:v>
                </c:pt>
                <c:pt idx="13471">
                  <c:v>0</c:v>
                </c:pt>
                <c:pt idx="13472">
                  <c:v>0</c:v>
                </c:pt>
                <c:pt idx="13473">
                  <c:v>0</c:v>
                </c:pt>
                <c:pt idx="13474">
                  <c:v>0</c:v>
                </c:pt>
                <c:pt idx="13475">
                  <c:v>0</c:v>
                </c:pt>
                <c:pt idx="13476">
                  <c:v>0</c:v>
                </c:pt>
                <c:pt idx="13477">
                  <c:v>0</c:v>
                </c:pt>
                <c:pt idx="13478">
                  <c:v>0</c:v>
                </c:pt>
                <c:pt idx="13479">
                  <c:v>0</c:v>
                </c:pt>
                <c:pt idx="13480">
                  <c:v>0</c:v>
                </c:pt>
                <c:pt idx="13481">
                  <c:v>0</c:v>
                </c:pt>
                <c:pt idx="13482">
                  <c:v>0</c:v>
                </c:pt>
                <c:pt idx="13483">
                  <c:v>0</c:v>
                </c:pt>
                <c:pt idx="13484">
                  <c:v>0</c:v>
                </c:pt>
                <c:pt idx="13485">
                  <c:v>0</c:v>
                </c:pt>
                <c:pt idx="13486">
                  <c:v>0</c:v>
                </c:pt>
                <c:pt idx="13487">
                  <c:v>0</c:v>
                </c:pt>
                <c:pt idx="13488">
                  <c:v>0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0</c:v>
                </c:pt>
                <c:pt idx="13493">
                  <c:v>0</c:v>
                </c:pt>
                <c:pt idx="13494">
                  <c:v>0</c:v>
                </c:pt>
                <c:pt idx="13495">
                  <c:v>0</c:v>
                </c:pt>
                <c:pt idx="13496">
                  <c:v>0</c:v>
                </c:pt>
                <c:pt idx="13497">
                  <c:v>0</c:v>
                </c:pt>
                <c:pt idx="13498">
                  <c:v>0</c:v>
                </c:pt>
                <c:pt idx="13499">
                  <c:v>0</c:v>
                </c:pt>
                <c:pt idx="13500">
                  <c:v>0</c:v>
                </c:pt>
                <c:pt idx="13501">
                  <c:v>0</c:v>
                </c:pt>
                <c:pt idx="13502">
                  <c:v>0</c:v>
                </c:pt>
                <c:pt idx="13503">
                  <c:v>0</c:v>
                </c:pt>
                <c:pt idx="13504">
                  <c:v>0</c:v>
                </c:pt>
                <c:pt idx="13505">
                  <c:v>0</c:v>
                </c:pt>
                <c:pt idx="13506">
                  <c:v>0</c:v>
                </c:pt>
                <c:pt idx="13507">
                  <c:v>0</c:v>
                </c:pt>
                <c:pt idx="13508">
                  <c:v>0</c:v>
                </c:pt>
                <c:pt idx="13509">
                  <c:v>0</c:v>
                </c:pt>
                <c:pt idx="13510">
                  <c:v>0</c:v>
                </c:pt>
                <c:pt idx="13511">
                  <c:v>0</c:v>
                </c:pt>
                <c:pt idx="13512">
                  <c:v>0</c:v>
                </c:pt>
                <c:pt idx="13513">
                  <c:v>0</c:v>
                </c:pt>
                <c:pt idx="13514">
                  <c:v>0</c:v>
                </c:pt>
                <c:pt idx="13515">
                  <c:v>0</c:v>
                </c:pt>
                <c:pt idx="13516">
                  <c:v>0</c:v>
                </c:pt>
                <c:pt idx="13517">
                  <c:v>0</c:v>
                </c:pt>
                <c:pt idx="13518">
                  <c:v>0</c:v>
                </c:pt>
                <c:pt idx="13519">
                  <c:v>0</c:v>
                </c:pt>
                <c:pt idx="13520">
                  <c:v>0</c:v>
                </c:pt>
                <c:pt idx="13521">
                  <c:v>0</c:v>
                </c:pt>
                <c:pt idx="13522">
                  <c:v>0</c:v>
                </c:pt>
                <c:pt idx="13523">
                  <c:v>0</c:v>
                </c:pt>
                <c:pt idx="13524">
                  <c:v>0</c:v>
                </c:pt>
                <c:pt idx="13525">
                  <c:v>0</c:v>
                </c:pt>
                <c:pt idx="13526">
                  <c:v>0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0</c:v>
                </c:pt>
                <c:pt idx="13536">
                  <c:v>0</c:v>
                </c:pt>
                <c:pt idx="13537">
                  <c:v>0</c:v>
                </c:pt>
                <c:pt idx="13538">
                  <c:v>0</c:v>
                </c:pt>
                <c:pt idx="13539">
                  <c:v>0</c:v>
                </c:pt>
                <c:pt idx="13540">
                  <c:v>0</c:v>
                </c:pt>
                <c:pt idx="13541">
                  <c:v>0</c:v>
                </c:pt>
                <c:pt idx="13542">
                  <c:v>0</c:v>
                </c:pt>
                <c:pt idx="13543">
                  <c:v>0</c:v>
                </c:pt>
                <c:pt idx="13544">
                  <c:v>0</c:v>
                </c:pt>
                <c:pt idx="13545">
                  <c:v>0</c:v>
                </c:pt>
                <c:pt idx="13546">
                  <c:v>0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0</c:v>
                </c:pt>
                <c:pt idx="13554">
                  <c:v>0</c:v>
                </c:pt>
                <c:pt idx="13555">
                  <c:v>0</c:v>
                </c:pt>
                <c:pt idx="13556">
                  <c:v>0</c:v>
                </c:pt>
                <c:pt idx="13557">
                  <c:v>0</c:v>
                </c:pt>
                <c:pt idx="13558">
                  <c:v>0</c:v>
                </c:pt>
                <c:pt idx="13559">
                  <c:v>0</c:v>
                </c:pt>
                <c:pt idx="13560">
                  <c:v>0</c:v>
                </c:pt>
                <c:pt idx="13561">
                  <c:v>0</c:v>
                </c:pt>
                <c:pt idx="13562">
                  <c:v>0</c:v>
                </c:pt>
                <c:pt idx="13563">
                  <c:v>0</c:v>
                </c:pt>
                <c:pt idx="13564">
                  <c:v>0</c:v>
                </c:pt>
                <c:pt idx="13565">
                  <c:v>0</c:v>
                </c:pt>
                <c:pt idx="13566">
                  <c:v>0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0</c:v>
                </c:pt>
                <c:pt idx="13572">
                  <c:v>0</c:v>
                </c:pt>
                <c:pt idx="13573">
                  <c:v>0</c:v>
                </c:pt>
                <c:pt idx="13574">
                  <c:v>0</c:v>
                </c:pt>
                <c:pt idx="13575">
                  <c:v>0</c:v>
                </c:pt>
                <c:pt idx="13576">
                  <c:v>0</c:v>
                </c:pt>
                <c:pt idx="13577">
                  <c:v>0</c:v>
                </c:pt>
                <c:pt idx="13578">
                  <c:v>0</c:v>
                </c:pt>
                <c:pt idx="13579">
                  <c:v>0</c:v>
                </c:pt>
                <c:pt idx="13580">
                  <c:v>0</c:v>
                </c:pt>
                <c:pt idx="13581">
                  <c:v>0</c:v>
                </c:pt>
                <c:pt idx="13582">
                  <c:v>0</c:v>
                </c:pt>
                <c:pt idx="13583">
                  <c:v>0</c:v>
                </c:pt>
                <c:pt idx="13584">
                  <c:v>0</c:v>
                </c:pt>
                <c:pt idx="13585">
                  <c:v>0</c:v>
                </c:pt>
                <c:pt idx="13586">
                  <c:v>0</c:v>
                </c:pt>
                <c:pt idx="13587">
                  <c:v>0</c:v>
                </c:pt>
                <c:pt idx="13588">
                  <c:v>0</c:v>
                </c:pt>
                <c:pt idx="13589">
                  <c:v>0</c:v>
                </c:pt>
                <c:pt idx="13590">
                  <c:v>0</c:v>
                </c:pt>
                <c:pt idx="13591">
                  <c:v>0</c:v>
                </c:pt>
                <c:pt idx="13592">
                  <c:v>0</c:v>
                </c:pt>
                <c:pt idx="13593">
                  <c:v>0</c:v>
                </c:pt>
                <c:pt idx="13594">
                  <c:v>0</c:v>
                </c:pt>
                <c:pt idx="13595">
                  <c:v>0</c:v>
                </c:pt>
                <c:pt idx="13596">
                  <c:v>0</c:v>
                </c:pt>
                <c:pt idx="13597">
                  <c:v>0</c:v>
                </c:pt>
                <c:pt idx="13598">
                  <c:v>0</c:v>
                </c:pt>
                <c:pt idx="13599">
                  <c:v>0</c:v>
                </c:pt>
                <c:pt idx="13600">
                  <c:v>0</c:v>
                </c:pt>
                <c:pt idx="13601">
                  <c:v>0</c:v>
                </c:pt>
                <c:pt idx="13602">
                  <c:v>0</c:v>
                </c:pt>
                <c:pt idx="13603">
                  <c:v>0</c:v>
                </c:pt>
                <c:pt idx="13604">
                  <c:v>0</c:v>
                </c:pt>
                <c:pt idx="13605">
                  <c:v>0</c:v>
                </c:pt>
                <c:pt idx="13606">
                  <c:v>0</c:v>
                </c:pt>
                <c:pt idx="13607">
                  <c:v>0</c:v>
                </c:pt>
                <c:pt idx="13608">
                  <c:v>0</c:v>
                </c:pt>
                <c:pt idx="13609">
                  <c:v>0</c:v>
                </c:pt>
                <c:pt idx="13610">
                  <c:v>0</c:v>
                </c:pt>
                <c:pt idx="13611">
                  <c:v>0</c:v>
                </c:pt>
                <c:pt idx="13612">
                  <c:v>0</c:v>
                </c:pt>
                <c:pt idx="13613">
                  <c:v>0</c:v>
                </c:pt>
                <c:pt idx="13614">
                  <c:v>0</c:v>
                </c:pt>
                <c:pt idx="13615">
                  <c:v>0</c:v>
                </c:pt>
                <c:pt idx="13616">
                  <c:v>0</c:v>
                </c:pt>
                <c:pt idx="13617">
                  <c:v>0</c:v>
                </c:pt>
                <c:pt idx="13618">
                  <c:v>0</c:v>
                </c:pt>
                <c:pt idx="13619">
                  <c:v>0</c:v>
                </c:pt>
                <c:pt idx="13620">
                  <c:v>0</c:v>
                </c:pt>
                <c:pt idx="13621">
                  <c:v>0</c:v>
                </c:pt>
                <c:pt idx="13622">
                  <c:v>0</c:v>
                </c:pt>
                <c:pt idx="13623">
                  <c:v>0</c:v>
                </c:pt>
                <c:pt idx="13624">
                  <c:v>0</c:v>
                </c:pt>
                <c:pt idx="13625">
                  <c:v>0</c:v>
                </c:pt>
                <c:pt idx="13626">
                  <c:v>0</c:v>
                </c:pt>
                <c:pt idx="13627">
                  <c:v>0</c:v>
                </c:pt>
                <c:pt idx="13628">
                  <c:v>0</c:v>
                </c:pt>
                <c:pt idx="13629">
                  <c:v>0</c:v>
                </c:pt>
                <c:pt idx="13630">
                  <c:v>0</c:v>
                </c:pt>
                <c:pt idx="13631">
                  <c:v>0</c:v>
                </c:pt>
                <c:pt idx="13632">
                  <c:v>0</c:v>
                </c:pt>
                <c:pt idx="13633">
                  <c:v>0</c:v>
                </c:pt>
                <c:pt idx="13634">
                  <c:v>0</c:v>
                </c:pt>
                <c:pt idx="13635">
                  <c:v>0</c:v>
                </c:pt>
                <c:pt idx="13636">
                  <c:v>0</c:v>
                </c:pt>
                <c:pt idx="13637">
                  <c:v>0</c:v>
                </c:pt>
                <c:pt idx="13638">
                  <c:v>0</c:v>
                </c:pt>
                <c:pt idx="13639">
                  <c:v>0</c:v>
                </c:pt>
                <c:pt idx="13640">
                  <c:v>0</c:v>
                </c:pt>
                <c:pt idx="13641">
                  <c:v>0</c:v>
                </c:pt>
                <c:pt idx="13642">
                  <c:v>0</c:v>
                </c:pt>
                <c:pt idx="13643">
                  <c:v>0</c:v>
                </c:pt>
                <c:pt idx="13644">
                  <c:v>0</c:v>
                </c:pt>
                <c:pt idx="13645">
                  <c:v>0</c:v>
                </c:pt>
                <c:pt idx="13646">
                  <c:v>0</c:v>
                </c:pt>
                <c:pt idx="13647">
                  <c:v>0</c:v>
                </c:pt>
                <c:pt idx="13648">
                  <c:v>0</c:v>
                </c:pt>
                <c:pt idx="13649">
                  <c:v>0</c:v>
                </c:pt>
                <c:pt idx="13650">
                  <c:v>0</c:v>
                </c:pt>
                <c:pt idx="13651">
                  <c:v>0</c:v>
                </c:pt>
                <c:pt idx="13652">
                  <c:v>0</c:v>
                </c:pt>
                <c:pt idx="13653">
                  <c:v>0</c:v>
                </c:pt>
                <c:pt idx="13654">
                  <c:v>0</c:v>
                </c:pt>
                <c:pt idx="13655">
                  <c:v>0</c:v>
                </c:pt>
                <c:pt idx="13656">
                  <c:v>0</c:v>
                </c:pt>
                <c:pt idx="13657">
                  <c:v>0</c:v>
                </c:pt>
                <c:pt idx="13658">
                  <c:v>0</c:v>
                </c:pt>
                <c:pt idx="13659">
                  <c:v>0</c:v>
                </c:pt>
                <c:pt idx="13660">
                  <c:v>0</c:v>
                </c:pt>
                <c:pt idx="13661">
                  <c:v>0</c:v>
                </c:pt>
                <c:pt idx="13662">
                  <c:v>0</c:v>
                </c:pt>
                <c:pt idx="13663">
                  <c:v>0</c:v>
                </c:pt>
                <c:pt idx="13664">
                  <c:v>0</c:v>
                </c:pt>
                <c:pt idx="13665">
                  <c:v>0</c:v>
                </c:pt>
                <c:pt idx="13666">
                  <c:v>0</c:v>
                </c:pt>
                <c:pt idx="13667">
                  <c:v>0</c:v>
                </c:pt>
                <c:pt idx="13668">
                  <c:v>0</c:v>
                </c:pt>
                <c:pt idx="13669">
                  <c:v>0</c:v>
                </c:pt>
                <c:pt idx="13670">
                  <c:v>0</c:v>
                </c:pt>
                <c:pt idx="13671">
                  <c:v>0</c:v>
                </c:pt>
                <c:pt idx="13672">
                  <c:v>0</c:v>
                </c:pt>
                <c:pt idx="13673">
                  <c:v>0</c:v>
                </c:pt>
                <c:pt idx="13674">
                  <c:v>0</c:v>
                </c:pt>
                <c:pt idx="13675">
                  <c:v>0</c:v>
                </c:pt>
                <c:pt idx="13676">
                  <c:v>0</c:v>
                </c:pt>
                <c:pt idx="13677">
                  <c:v>0</c:v>
                </c:pt>
                <c:pt idx="13678">
                  <c:v>0</c:v>
                </c:pt>
                <c:pt idx="13679">
                  <c:v>0</c:v>
                </c:pt>
                <c:pt idx="13680">
                  <c:v>0</c:v>
                </c:pt>
                <c:pt idx="13681">
                  <c:v>0</c:v>
                </c:pt>
                <c:pt idx="13682">
                  <c:v>0</c:v>
                </c:pt>
                <c:pt idx="13683">
                  <c:v>0</c:v>
                </c:pt>
                <c:pt idx="13684">
                  <c:v>0</c:v>
                </c:pt>
                <c:pt idx="13685">
                  <c:v>0</c:v>
                </c:pt>
                <c:pt idx="13686">
                  <c:v>0</c:v>
                </c:pt>
                <c:pt idx="13687">
                  <c:v>0</c:v>
                </c:pt>
                <c:pt idx="13688">
                  <c:v>0</c:v>
                </c:pt>
                <c:pt idx="13689">
                  <c:v>0</c:v>
                </c:pt>
                <c:pt idx="13690">
                  <c:v>0</c:v>
                </c:pt>
                <c:pt idx="13691">
                  <c:v>0</c:v>
                </c:pt>
                <c:pt idx="13692">
                  <c:v>0</c:v>
                </c:pt>
                <c:pt idx="13693">
                  <c:v>0</c:v>
                </c:pt>
                <c:pt idx="13694">
                  <c:v>0</c:v>
                </c:pt>
                <c:pt idx="13695">
                  <c:v>0</c:v>
                </c:pt>
                <c:pt idx="13696">
                  <c:v>0</c:v>
                </c:pt>
                <c:pt idx="13697">
                  <c:v>0</c:v>
                </c:pt>
                <c:pt idx="13698">
                  <c:v>0</c:v>
                </c:pt>
                <c:pt idx="13699">
                  <c:v>0</c:v>
                </c:pt>
                <c:pt idx="13700">
                  <c:v>0</c:v>
                </c:pt>
                <c:pt idx="13701">
                  <c:v>0</c:v>
                </c:pt>
                <c:pt idx="13702">
                  <c:v>0</c:v>
                </c:pt>
                <c:pt idx="13703">
                  <c:v>0</c:v>
                </c:pt>
                <c:pt idx="13704">
                  <c:v>0</c:v>
                </c:pt>
                <c:pt idx="13705">
                  <c:v>0</c:v>
                </c:pt>
                <c:pt idx="13706">
                  <c:v>0</c:v>
                </c:pt>
                <c:pt idx="13707">
                  <c:v>0</c:v>
                </c:pt>
                <c:pt idx="13708">
                  <c:v>0</c:v>
                </c:pt>
                <c:pt idx="13709">
                  <c:v>0</c:v>
                </c:pt>
                <c:pt idx="13710">
                  <c:v>0</c:v>
                </c:pt>
                <c:pt idx="13711">
                  <c:v>0</c:v>
                </c:pt>
                <c:pt idx="13712">
                  <c:v>0</c:v>
                </c:pt>
                <c:pt idx="13713">
                  <c:v>0</c:v>
                </c:pt>
                <c:pt idx="13714">
                  <c:v>0</c:v>
                </c:pt>
                <c:pt idx="13715">
                  <c:v>0</c:v>
                </c:pt>
                <c:pt idx="13716">
                  <c:v>0</c:v>
                </c:pt>
                <c:pt idx="13717">
                  <c:v>0</c:v>
                </c:pt>
                <c:pt idx="13718">
                  <c:v>0</c:v>
                </c:pt>
                <c:pt idx="13719">
                  <c:v>0</c:v>
                </c:pt>
                <c:pt idx="13720">
                  <c:v>0</c:v>
                </c:pt>
                <c:pt idx="13721">
                  <c:v>0</c:v>
                </c:pt>
                <c:pt idx="13722">
                  <c:v>0</c:v>
                </c:pt>
                <c:pt idx="13723">
                  <c:v>0</c:v>
                </c:pt>
                <c:pt idx="13724">
                  <c:v>0</c:v>
                </c:pt>
                <c:pt idx="13725">
                  <c:v>0</c:v>
                </c:pt>
                <c:pt idx="13726">
                  <c:v>0</c:v>
                </c:pt>
                <c:pt idx="13727">
                  <c:v>0</c:v>
                </c:pt>
                <c:pt idx="13728">
                  <c:v>0</c:v>
                </c:pt>
                <c:pt idx="13729">
                  <c:v>0</c:v>
                </c:pt>
                <c:pt idx="13730">
                  <c:v>0</c:v>
                </c:pt>
                <c:pt idx="13731">
                  <c:v>0</c:v>
                </c:pt>
                <c:pt idx="13732">
                  <c:v>0</c:v>
                </c:pt>
                <c:pt idx="13733">
                  <c:v>0</c:v>
                </c:pt>
                <c:pt idx="13734">
                  <c:v>0</c:v>
                </c:pt>
                <c:pt idx="13735">
                  <c:v>0</c:v>
                </c:pt>
                <c:pt idx="13736">
                  <c:v>0</c:v>
                </c:pt>
                <c:pt idx="13737">
                  <c:v>0</c:v>
                </c:pt>
                <c:pt idx="13738">
                  <c:v>0</c:v>
                </c:pt>
                <c:pt idx="13739">
                  <c:v>0</c:v>
                </c:pt>
                <c:pt idx="13740">
                  <c:v>0</c:v>
                </c:pt>
                <c:pt idx="13741">
                  <c:v>0</c:v>
                </c:pt>
                <c:pt idx="13742">
                  <c:v>0</c:v>
                </c:pt>
                <c:pt idx="13743">
                  <c:v>0</c:v>
                </c:pt>
                <c:pt idx="13744">
                  <c:v>0</c:v>
                </c:pt>
                <c:pt idx="13745">
                  <c:v>0</c:v>
                </c:pt>
                <c:pt idx="13746">
                  <c:v>0</c:v>
                </c:pt>
                <c:pt idx="13747">
                  <c:v>0</c:v>
                </c:pt>
                <c:pt idx="13748">
                  <c:v>0</c:v>
                </c:pt>
                <c:pt idx="13749">
                  <c:v>0</c:v>
                </c:pt>
                <c:pt idx="13750">
                  <c:v>0</c:v>
                </c:pt>
                <c:pt idx="13751">
                  <c:v>0</c:v>
                </c:pt>
                <c:pt idx="13752">
                  <c:v>0</c:v>
                </c:pt>
                <c:pt idx="13753">
                  <c:v>0</c:v>
                </c:pt>
                <c:pt idx="13754">
                  <c:v>0</c:v>
                </c:pt>
                <c:pt idx="13755">
                  <c:v>0</c:v>
                </c:pt>
                <c:pt idx="13756">
                  <c:v>0</c:v>
                </c:pt>
                <c:pt idx="13757">
                  <c:v>0</c:v>
                </c:pt>
                <c:pt idx="13758">
                  <c:v>0</c:v>
                </c:pt>
                <c:pt idx="13759">
                  <c:v>0</c:v>
                </c:pt>
                <c:pt idx="13760">
                  <c:v>0</c:v>
                </c:pt>
                <c:pt idx="13761">
                  <c:v>0</c:v>
                </c:pt>
                <c:pt idx="13762">
                  <c:v>0</c:v>
                </c:pt>
                <c:pt idx="13763">
                  <c:v>0</c:v>
                </c:pt>
                <c:pt idx="13764">
                  <c:v>0</c:v>
                </c:pt>
                <c:pt idx="13765">
                  <c:v>0</c:v>
                </c:pt>
                <c:pt idx="13766">
                  <c:v>0</c:v>
                </c:pt>
                <c:pt idx="13767">
                  <c:v>0</c:v>
                </c:pt>
                <c:pt idx="13768">
                  <c:v>0</c:v>
                </c:pt>
                <c:pt idx="13769">
                  <c:v>0</c:v>
                </c:pt>
                <c:pt idx="13770">
                  <c:v>0</c:v>
                </c:pt>
                <c:pt idx="13771">
                  <c:v>0</c:v>
                </c:pt>
                <c:pt idx="13772">
                  <c:v>0</c:v>
                </c:pt>
                <c:pt idx="13773">
                  <c:v>0</c:v>
                </c:pt>
                <c:pt idx="13774">
                  <c:v>0</c:v>
                </c:pt>
                <c:pt idx="13775">
                  <c:v>0</c:v>
                </c:pt>
                <c:pt idx="13776">
                  <c:v>0</c:v>
                </c:pt>
                <c:pt idx="13777">
                  <c:v>0</c:v>
                </c:pt>
                <c:pt idx="13778">
                  <c:v>0</c:v>
                </c:pt>
                <c:pt idx="13779">
                  <c:v>0</c:v>
                </c:pt>
                <c:pt idx="13780">
                  <c:v>0</c:v>
                </c:pt>
                <c:pt idx="13781">
                  <c:v>0</c:v>
                </c:pt>
                <c:pt idx="13782">
                  <c:v>0</c:v>
                </c:pt>
                <c:pt idx="13783">
                  <c:v>0</c:v>
                </c:pt>
                <c:pt idx="13784">
                  <c:v>0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0</c:v>
                </c:pt>
                <c:pt idx="13789">
                  <c:v>0</c:v>
                </c:pt>
                <c:pt idx="13790">
                  <c:v>0</c:v>
                </c:pt>
                <c:pt idx="13791">
                  <c:v>0</c:v>
                </c:pt>
                <c:pt idx="13792">
                  <c:v>0</c:v>
                </c:pt>
                <c:pt idx="13793">
                  <c:v>0</c:v>
                </c:pt>
                <c:pt idx="13794">
                  <c:v>0</c:v>
                </c:pt>
                <c:pt idx="13795">
                  <c:v>0</c:v>
                </c:pt>
                <c:pt idx="13796">
                  <c:v>0</c:v>
                </c:pt>
                <c:pt idx="13797">
                  <c:v>0</c:v>
                </c:pt>
                <c:pt idx="13798">
                  <c:v>0</c:v>
                </c:pt>
                <c:pt idx="13799">
                  <c:v>0</c:v>
                </c:pt>
                <c:pt idx="13800">
                  <c:v>0</c:v>
                </c:pt>
                <c:pt idx="13801">
                  <c:v>0</c:v>
                </c:pt>
                <c:pt idx="13802">
                  <c:v>0</c:v>
                </c:pt>
                <c:pt idx="13803">
                  <c:v>0</c:v>
                </c:pt>
                <c:pt idx="13804">
                  <c:v>0</c:v>
                </c:pt>
                <c:pt idx="13805">
                  <c:v>0</c:v>
                </c:pt>
                <c:pt idx="13806">
                  <c:v>0</c:v>
                </c:pt>
                <c:pt idx="13807">
                  <c:v>0</c:v>
                </c:pt>
                <c:pt idx="13808">
                  <c:v>0</c:v>
                </c:pt>
                <c:pt idx="13809">
                  <c:v>0</c:v>
                </c:pt>
                <c:pt idx="13810">
                  <c:v>0</c:v>
                </c:pt>
                <c:pt idx="13811">
                  <c:v>0</c:v>
                </c:pt>
                <c:pt idx="13812">
                  <c:v>0</c:v>
                </c:pt>
                <c:pt idx="13813">
                  <c:v>0</c:v>
                </c:pt>
                <c:pt idx="13814">
                  <c:v>0</c:v>
                </c:pt>
                <c:pt idx="13815">
                  <c:v>0</c:v>
                </c:pt>
                <c:pt idx="13816">
                  <c:v>0</c:v>
                </c:pt>
                <c:pt idx="13817">
                  <c:v>0</c:v>
                </c:pt>
                <c:pt idx="13818">
                  <c:v>0</c:v>
                </c:pt>
                <c:pt idx="13819">
                  <c:v>0</c:v>
                </c:pt>
                <c:pt idx="13820">
                  <c:v>0</c:v>
                </c:pt>
                <c:pt idx="13821">
                  <c:v>0</c:v>
                </c:pt>
                <c:pt idx="13822">
                  <c:v>0</c:v>
                </c:pt>
                <c:pt idx="13823">
                  <c:v>0</c:v>
                </c:pt>
                <c:pt idx="13824">
                  <c:v>0</c:v>
                </c:pt>
                <c:pt idx="13825">
                  <c:v>0</c:v>
                </c:pt>
                <c:pt idx="13826">
                  <c:v>0</c:v>
                </c:pt>
                <c:pt idx="13827">
                  <c:v>0</c:v>
                </c:pt>
                <c:pt idx="13828">
                  <c:v>0</c:v>
                </c:pt>
                <c:pt idx="13829">
                  <c:v>0</c:v>
                </c:pt>
                <c:pt idx="13830">
                  <c:v>0</c:v>
                </c:pt>
                <c:pt idx="13831">
                  <c:v>0</c:v>
                </c:pt>
                <c:pt idx="13832">
                  <c:v>0</c:v>
                </c:pt>
                <c:pt idx="13833">
                  <c:v>0</c:v>
                </c:pt>
                <c:pt idx="13834">
                  <c:v>0</c:v>
                </c:pt>
                <c:pt idx="13835">
                  <c:v>0</c:v>
                </c:pt>
                <c:pt idx="13836">
                  <c:v>0</c:v>
                </c:pt>
                <c:pt idx="13837">
                  <c:v>0</c:v>
                </c:pt>
                <c:pt idx="13838">
                  <c:v>0</c:v>
                </c:pt>
                <c:pt idx="13839">
                  <c:v>0</c:v>
                </c:pt>
                <c:pt idx="13840">
                  <c:v>0</c:v>
                </c:pt>
                <c:pt idx="13841">
                  <c:v>0</c:v>
                </c:pt>
                <c:pt idx="13842">
                  <c:v>0</c:v>
                </c:pt>
                <c:pt idx="13843">
                  <c:v>0</c:v>
                </c:pt>
                <c:pt idx="13844">
                  <c:v>0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</c:v>
                </c:pt>
                <c:pt idx="13851">
                  <c:v>0</c:v>
                </c:pt>
                <c:pt idx="13852">
                  <c:v>0</c:v>
                </c:pt>
                <c:pt idx="13853">
                  <c:v>0</c:v>
                </c:pt>
                <c:pt idx="13854">
                  <c:v>0</c:v>
                </c:pt>
                <c:pt idx="13855">
                  <c:v>0</c:v>
                </c:pt>
                <c:pt idx="13856">
                  <c:v>0</c:v>
                </c:pt>
                <c:pt idx="13857">
                  <c:v>0</c:v>
                </c:pt>
                <c:pt idx="13858">
                  <c:v>0</c:v>
                </c:pt>
                <c:pt idx="13859">
                  <c:v>0</c:v>
                </c:pt>
                <c:pt idx="13860">
                  <c:v>0</c:v>
                </c:pt>
                <c:pt idx="13861">
                  <c:v>0</c:v>
                </c:pt>
                <c:pt idx="13862">
                  <c:v>0</c:v>
                </c:pt>
                <c:pt idx="13863">
                  <c:v>0</c:v>
                </c:pt>
                <c:pt idx="13864">
                  <c:v>0</c:v>
                </c:pt>
                <c:pt idx="13865">
                  <c:v>0</c:v>
                </c:pt>
                <c:pt idx="13866">
                  <c:v>0</c:v>
                </c:pt>
                <c:pt idx="13867">
                  <c:v>0</c:v>
                </c:pt>
                <c:pt idx="13868">
                  <c:v>0</c:v>
                </c:pt>
                <c:pt idx="13869">
                  <c:v>0</c:v>
                </c:pt>
                <c:pt idx="13870">
                  <c:v>0</c:v>
                </c:pt>
                <c:pt idx="13871">
                  <c:v>0</c:v>
                </c:pt>
                <c:pt idx="13872">
                  <c:v>0</c:v>
                </c:pt>
                <c:pt idx="13873">
                  <c:v>0</c:v>
                </c:pt>
                <c:pt idx="13874">
                  <c:v>0</c:v>
                </c:pt>
                <c:pt idx="13875">
                  <c:v>0</c:v>
                </c:pt>
                <c:pt idx="13876">
                  <c:v>0</c:v>
                </c:pt>
                <c:pt idx="13877">
                  <c:v>0</c:v>
                </c:pt>
                <c:pt idx="13878">
                  <c:v>0</c:v>
                </c:pt>
                <c:pt idx="13879">
                  <c:v>0</c:v>
                </c:pt>
                <c:pt idx="13880">
                  <c:v>0</c:v>
                </c:pt>
                <c:pt idx="13881">
                  <c:v>0</c:v>
                </c:pt>
                <c:pt idx="13882">
                  <c:v>0</c:v>
                </c:pt>
                <c:pt idx="13883">
                  <c:v>0</c:v>
                </c:pt>
                <c:pt idx="13884">
                  <c:v>0</c:v>
                </c:pt>
                <c:pt idx="13885">
                  <c:v>0</c:v>
                </c:pt>
                <c:pt idx="13886">
                  <c:v>0</c:v>
                </c:pt>
                <c:pt idx="13887">
                  <c:v>0</c:v>
                </c:pt>
                <c:pt idx="13888">
                  <c:v>0</c:v>
                </c:pt>
                <c:pt idx="13889">
                  <c:v>0</c:v>
                </c:pt>
                <c:pt idx="13890">
                  <c:v>0</c:v>
                </c:pt>
                <c:pt idx="13891">
                  <c:v>0</c:v>
                </c:pt>
                <c:pt idx="13892">
                  <c:v>0</c:v>
                </c:pt>
                <c:pt idx="13893">
                  <c:v>0</c:v>
                </c:pt>
                <c:pt idx="13894">
                  <c:v>0</c:v>
                </c:pt>
                <c:pt idx="13895">
                  <c:v>0</c:v>
                </c:pt>
                <c:pt idx="13896">
                  <c:v>0</c:v>
                </c:pt>
                <c:pt idx="13897">
                  <c:v>0</c:v>
                </c:pt>
                <c:pt idx="13898">
                  <c:v>0</c:v>
                </c:pt>
                <c:pt idx="13899">
                  <c:v>0</c:v>
                </c:pt>
                <c:pt idx="13900">
                  <c:v>0</c:v>
                </c:pt>
                <c:pt idx="13901">
                  <c:v>0</c:v>
                </c:pt>
                <c:pt idx="13902">
                  <c:v>0</c:v>
                </c:pt>
                <c:pt idx="13903">
                  <c:v>0</c:v>
                </c:pt>
                <c:pt idx="13904">
                  <c:v>0</c:v>
                </c:pt>
                <c:pt idx="13905">
                  <c:v>0</c:v>
                </c:pt>
                <c:pt idx="13906">
                  <c:v>0</c:v>
                </c:pt>
                <c:pt idx="13907">
                  <c:v>0</c:v>
                </c:pt>
                <c:pt idx="13908">
                  <c:v>0</c:v>
                </c:pt>
                <c:pt idx="13909">
                  <c:v>0</c:v>
                </c:pt>
                <c:pt idx="13910">
                  <c:v>0</c:v>
                </c:pt>
                <c:pt idx="13911">
                  <c:v>0</c:v>
                </c:pt>
                <c:pt idx="13912">
                  <c:v>0</c:v>
                </c:pt>
                <c:pt idx="13913">
                  <c:v>0</c:v>
                </c:pt>
                <c:pt idx="13914">
                  <c:v>0</c:v>
                </c:pt>
                <c:pt idx="13915">
                  <c:v>0</c:v>
                </c:pt>
                <c:pt idx="13916">
                  <c:v>0</c:v>
                </c:pt>
                <c:pt idx="13917">
                  <c:v>0</c:v>
                </c:pt>
                <c:pt idx="13918">
                  <c:v>0</c:v>
                </c:pt>
                <c:pt idx="13919">
                  <c:v>0</c:v>
                </c:pt>
                <c:pt idx="13920">
                  <c:v>0</c:v>
                </c:pt>
                <c:pt idx="13921">
                  <c:v>0</c:v>
                </c:pt>
                <c:pt idx="13922">
                  <c:v>0</c:v>
                </c:pt>
                <c:pt idx="13923">
                  <c:v>0</c:v>
                </c:pt>
                <c:pt idx="13924">
                  <c:v>0</c:v>
                </c:pt>
                <c:pt idx="13925">
                  <c:v>0</c:v>
                </c:pt>
                <c:pt idx="13926">
                  <c:v>0</c:v>
                </c:pt>
                <c:pt idx="13927">
                  <c:v>0</c:v>
                </c:pt>
                <c:pt idx="13928">
                  <c:v>0</c:v>
                </c:pt>
                <c:pt idx="13929">
                  <c:v>0</c:v>
                </c:pt>
                <c:pt idx="13930">
                  <c:v>0</c:v>
                </c:pt>
                <c:pt idx="13931">
                  <c:v>0</c:v>
                </c:pt>
                <c:pt idx="13932">
                  <c:v>0</c:v>
                </c:pt>
                <c:pt idx="13933">
                  <c:v>0</c:v>
                </c:pt>
                <c:pt idx="13934">
                  <c:v>0</c:v>
                </c:pt>
                <c:pt idx="13935">
                  <c:v>0</c:v>
                </c:pt>
                <c:pt idx="13936">
                  <c:v>0</c:v>
                </c:pt>
                <c:pt idx="13937">
                  <c:v>0</c:v>
                </c:pt>
                <c:pt idx="13938">
                  <c:v>0</c:v>
                </c:pt>
                <c:pt idx="13939">
                  <c:v>0</c:v>
                </c:pt>
                <c:pt idx="13940">
                  <c:v>0</c:v>
                </c:pt>
                <c:pt idx="13941">
                  <c:v>0</c:v>
                </c:pt>
                <c:pt idx="13942">
                  <c:v>0</c:v>
                </c:pt>
                <c:pt idx="13943">
                  <c:v>0</c:v>
                </c:pt>
                <c:pt idx="13944">
                  <c:v>0</c:v>
                </c:pt>
                <c:pt idx="13945">
                  <c:v>0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0</c:v>
                </c:pt>
                <c:pt idx="13955">
                  <c:v>0</c:v>
                </c:pt>
                <c:pt idx="13956">
                  <c:v>0</c:v>
                </c:pt>
                <c:pt idx="13957">
                  <c:v>0</c:v>
                </c:pt>
                <c:pt idx="13958">
                  <c:v>0</c:v>
                </c:pt>
                <c:pt idx="13959">
                  <c:v>0</c:v>
                </c:pt>
                <c:pt idx="13960">
                  <c:v>0</c:v>
                </c:pt>
                <c:pt idx="13961">
                  <c:v>0</c:v>
                </c:pt>
                <c:pt idx="13962">
                  <c:v>0</c:v>
                </c:pt>
                <c:pt idx="13963">
                  <c:v>0</c:v>
                </c:pt>
                <c:pt idx="13964">
                  <c:v>0</c:v>
                </c:pt>
                <c:pt idx="13965">
                  <c:v>0</c:v>
                </c:pt>
                <c:pt idx="13966">
                  <c:v>0</c:v>
                </c:pt>
                <c:pt idx="13967">
                  <c:v>0</c:v>
                </c:pt>
                <c:pt idx="13968">
                  <c:v>0</c:v>
                </c:pt>
                <c:pt idx="13969">
                  <c:v>0</c:v>
                </c:pt>
                <c:pt idx="13970">
                  <c:v>0</c:v>
                </c:pt>
                <c:pt idx="13971">
                  <c:v>0</c:v>
                </c:pt>
                <c:pt idx="13972">
                  <c:v>0</c:v>
                </c:pt>
                <c:pt idx="13973">
                  <c:v>0</c:v>
                </c:pt>
                <c:pt idx="13974">
                  <c:v>0</c:v>
                </c:pt>
                <c:pt idx="13975">
                  <c:v>0</c:v>
                </c:pt>
                <c:pt idx="13976">
                  <c:v>0</c:v>
                </c:pt>
                <c:pt idx="13977">
                  <c:v>0</c:v>
                </c:pt>
                <c:pt idx="13978">
                  <c:v>0</c:v>
                </c:pt>
                <c:pt idx="13979">
                  <c:v>0</c:v>
                </c:pt>
                <c:pt idx="13980">
                  <c:v>0</c:v>
                </c:pt>
                <c:pt idx="13981">
                  <c:v>0</c:v>
                </c:pt>
                <c:pt idx="13982">
                  <c:v>0</c:v>
                </c:pt>
                <c:pt idx="13983">
                  <c:v>0</c:v>
                </c:pt>
                <c:pt idx="13984">
                  <c:v>0</c:v>
                </c:pt>
                <c:pt idx="13985">
                  <c:v>0</c:v>
                </c:pt>
                <c:pt idx="13986">
                  <c:v>0</c:v>
                </c:pt>
                <c:pt idx="13987">
                  <c:v>0</c:v>
                </c:pt>
                <c:pt idx="13988">
                  <c:v>0</c:v>
                </c:pt>
                <c:pt idx="13989">
                  <c:v>0</c:v>
                </c:pt>
                <c:pt idx="13990">
                  <c:v>0</c:v>
                </c:pt>
                <c:pt idx="13991">
                  <c:v>0</c:v>
                </c:pt>
                <c:pt idx="13992">
                  <c:v>0</c:v>
                </c:pt>
                <c:pt idx="13993">
                  <c:v>0</c:v>
                </c:pt>
                <c:pt idx="13994">
                  <c:v>0</c:v>
                </c:pt>
                <c:pt idx="13995">
                  <c:v>0</c:v>
                </c:pt>
                <c:pt idx="13996">
                  <c:v>0</c:v>
                </c:pt>
                <c:pt idx="13997">
                  <c:v>0</c:v>
                </c:pt>
                <c:pt idx="13998">
                  <c:v>0</c:v>
                </c:pt>
                <c:pt idx="13999">
                  <c:v>0</c:v>
                </c:pt>
                <c:pt idx="14000">
                  <c:v>0</c:v>
                </c:pt>
                <c:pt idx="14001">
                  <c:v>0</c:v>
                </c:pt>
                <c:pt idx="14002">
                  <c:v>0</c:v>
                </c:pt>
                <c:pt idx="14003">
                  <c:v>0</c:v>
                </c:pt>
                <c:pt idx="14004">
                  <c:v>0</c:v>
                </c:pt>
                <c:pt idx="14005">
                  <c:v>0</c:v>
                </c:pt>
                <c:pt idx="14006">
                  <c:v>0</c:v>
                </c:pt>
                <c:pt idx="14007">
                  <c:v>0</c:v>
                </c:pt>
                <c:pt idx="14008">
                  <c:v>0</c:v>
                </c:pt>
                <c:pt idx="14009">
                  <c:v>0</c:v>
                </c:pt>
                <c:pt idx="14010">
                  <c:v>0</c:v>
                </c:pt>
                <c:pt idx="14011">
                  <c:v>0</c:v>
                </c:pt>
                <c:pt idx="14012">
                  <c:v>0</c:v>
                </c:pt>
                <c:pt idx="14013">
                  <c:v>0</c:v>
                </c:pt>
                <c:pt idx="14014">
                  <c:v>0</c:v>
                </c:pt>
                <c:pt idx="14015">
                  <c:v>0</c:v>
                </c:pt>
                <c:pt idx="14016">
                  <c:v>0</c:v>
                </c:pt>
                <c:pt idx="14017">
                  <c:v>0</c:v>
                </c:pt>
                <c:pt idx="14018">
                  <c:v>0</c:v>
                </c:pt>
                <c:pt idx="14019">
                  <c:v>0</c:v>
                </c:pt>
                <c:pt idx="14020">
                  <c:v>0</c:v>
                </c:pt>
                <c:pt idx="14021">
                  <c:v>0</c:v>
                </c:pt>
                <c:pt idx="14022">
                  <c:v>0</c:v>
                </c:pt>
                <c:pt idx="14023">
                  <c:v>0</c:v>
                </c:pt>
                <c:pt idx="14024">
                  <c:v>0</c:v>
                </c:pt>
                <c:pt idx="14025">
                  <c:v>0</c:v>
                </c:pt>
                <c:pt idx="14026">
                  <c:v>0</c:v>
                </c:pt>
                <c:pt idx="14027">
                  <c:v>0</c:v>
                </c:pt>
                <c:pt idx="14028">
                  <c:v>0</c:v>
                </c:pt>
                <c:pt idx="14029">
                  <c:v>0</c:v>
                </c:pt>
                <c:pt idx="14030">
                  <c:v>0</c:v>
                </c:pt>
                <c:pt idx="14031">
                  <c:v>0</c:v>
                </c:pt>
                <c:pt idx="14032">
                  <c:v>0</c:v>
                </c:pt>
                <c:pt idx="14033">
                  <c:v>0</c:v>
                </c:pt>
                <c:pt idx="14034">
                  <c:v>0</c:v>
                </c:pt>
                <c:pt idx="14035">
                  <c:v>0</c:v>
                </c:pt>
                <c:pt idx="14036">
                  <c:v>0</c:v>
                </c:pt>
                <c:pt idx="14037">
                  <c:v>0</c:v>
                </c:pt>
                <c:pt idx="14038">
                  <c:v>0</c:v>
                </c:pt>
                <c:pt idx="14039">
                  <c:v>0</c:v>
                </c:pt>
                <c:pt idx="14040">
                  <c:v>0</c:v>
                </c:pt>
                <c:pt idx="14041">
                  <c:v>0</c:v>
                </c:pt>
                <c:pt idx="14042">
                  <c:v>0</c:v>
                </c:pt>
                <c:pt idx="14043">
                  <c:v>0</c:v>
                </c:pt>
                <c:pt idx="14044">
                  <c:v>0</c:v>
                </c:pt>
                <c:pt idx="14045">
                  <c:v>0</c:v>
                </c:pt>
                <c:pt idx="14046">
                  <c:v>0</c:v>
                </c:pt>
                <c:pt idx="14047">
                  <c:v>0</c:v>
                </c:pt>
                <c:pt idx="14048">
                  <c:v>0</c:v>
                </c:pt>
                <c:pt idx="14049">
                  <c:v>0</c:v>
                </c:pt>
                <c:pt idx="14050">
                  <c:v>0</c:v>
                </c:pt>
                <c:pt idx="14051">
                  <c:v>0</c:v>
                </c:pt>
                <c:pt idx="14052">
                  <c:v>0</c:v>
                </c:pt>
                <c:pt idx="14053">
                  <c:v>0</c:v>
                </c:pt>
                <c:pt idx="14054">
                  <c:v>0</c:v>
                </c:pt>
                <c:pt idx="14055">
                  <c:v>0</c:v>
                </c:pt>
                <c:pt idx="14056">
                  <c:v>0</c:v>
                </c:pt>
                <c:pt idx="14057">
                  <c:v>0</c:v>
                </c:pt>
                <c:pt idx="14058">
                  <c:v>0</c:v>
                </c:pt>
                <c:pt idx="14059">
                  <c:v>0</c:v>
                </c:pt>
                <c:pt idx="14060">
                  <c:v>0</c:v>
                </c:pt>
                <c:pt idx="14061">
                  <c:v>0</c:v>
                </c:pt>
                <c:pt idx="14062">
                  <c:v>0</c:v>
                </c:pt>
                <c:pt idx="14063">
                  <c:v>0</c:v>
                </c:pt>
                <c:pt idx="14064">
                  <c:v>0</c:v>
                </c:pt>
                <c:pt idx="14065">
                  <c:v>0</c:v>
                </c:pt>
                <c:pt idx="14066">
                  <c:v>0</c:v>
                </c:pt>
                <c:pt idx="14067">
                  <c:v>0</c:v>
                </c:pt>
                <c:pt idx="14068">
                  <c:v>0</c:v>
                </c:pt>
                <c:pt idx="14069">
                  <c:v>0</c:v>
                </c:pt>
                <c:pt idx="14070">
                  <c:v>0</c:v>
                </c:pt>
                <c:pt idx="14071">
                  <c:v>0</c:v>
                </c:pt>
                <c:pt idx="14072">
                  <c:v>0</c:v>
                </c:pt>
                <c:pt idx="14073">
                  <c:v>0</c:v>
                </c:pt>
                <c:pt idx="14074">
                  <c:v>0</c:v>
                </c:pt>
                <c:pt idx="14075">
                  <c:v>0</c:v>
                </c:pt>
                <c:pt idx="14076">
                  <c:v>0</c:v>
                </c:pt>
                <c:pt idx="14077">
                  <c:v>0</c:v>
                </c:pt>
                <c:pt idx="14078">
                  <c:v>0</c:v>
                </c:pt>
                <c:pt idx="14079">
                  <c:v>0</c:v>
                </c:pt>
                <c:pt idx="14080">
                  <c:v>0</c:v>
                </c:pt>
                <c:pt idx="14081">
                  <c:v>0</c:v>
                </c:pt>
                <c:pt idx="14082">
                  <c:v>0</c:v>
                </c:pt>
                <c:pt idx="14083">
                  <c:v>0</c:v>
                </c:pt>
                <c:pt idx="14084">
                  <c:v>0</c:v>
                </c:pt>
                <c:pt idx="14085">
                  <c:v>0</c:v>
                </c:pt>
                <c:pt idx="14086">
                  <c:v>0</c:v>
                </c:pt>
                <c:pt idx="14087">
                  <c:v>0</c:v>
                </c:pt>
                <c:pt idx="14088">
                  <c:v>0</c:v>
                </c:pt>
                <c:pt idx="14089">
                  <c:v>0</c:v>
                </c:pt>
                <c:pt idx="14090">
                  <c:v>0</c:v>
                </c:pt>
                <c:pt idx="14091">
                  <c:v>0</c:v>
                </c:pt>
                <c:pt idx="14092">
                  <c:v>0</c:v>
                </c:pt>
                <c:pt idx="14093">
                  <c:v>0</c:v>
                </c:pt>
                <c:pt idx="14094">
                  <c:v>0</c:v>
                </c:pt>
                <c:pt idx="14095">
                  <c:v>0</c:v>
                </c:pt>
                <c:pt idx="14096">
                  <c:v>0</c:v>
                </c:pt>
                <c:pt idx="14097">
                  <c:v>0</c:v>
                </c:pt>
                <c:pt idx="14098">
                  <c:v>0</c:v>
                </c:pt>
                <c:pt idx="14099">
                  <c:v>0</c:v>
                </c:pt>
                <c:pt idx="14100">
                  <c:v>0</c:v>
                </c:pt>
                <c:pt idx="14101">
                  <c:v>0</c:v>
                </c:pt>
                <c:pt idx="14102">
                  <c:v>0</c:v>
                </c:pt>
                <c:pt idx="14103">
                  <c:v>0</c:v>
                </c:pt>
                <c:pt idx="14104">
                  <c:v>0</c:v>
                </c:pt>
                <c:pt idx="14105">
                  <c:v>0</c:v>
                </c:pt>
                <c:pt idx="14106">
                  <c:v>0</c:v>
                </c:pt>
                <c:pt idx="14107">
                  <c:v>0</c:v>
                </c:pt>
                <c:pt idx="14108">
                  <c:v>0</c:v>
                </c:pt>
                <c:pt idx="14109">
                  <c:v>0</c:v>
                </c:pt>
                <c:pt idx="14110">
                  <c:v>0</c:v>
                </c:pt>
                <c:pt idx="14111">
                  <c:v>0</c:v>
                </c:pt>
                <c:pt idx="14112">
                  <c:v>0</c:v>
                </c:pt>
                <c:pt idx="14113">
                  <c:v>0</c:v>
                </c:pt>
                <c:pt idx="14114">
                  <c:v>0</c:v>
                </c:pt>
                <c:pt idx="14115">
                  <c:v>0</c:v>
                </c:pt>
                <c:pt idx="14116">
                  <c:v>0</c:v>
                </c:pt>
                <c:pt idx="14117">
                  <c:v>0</c:v>
                </c:pt>
                <c:pt idx="14118">
                  <c:v>0</c:v>
                </c:pt>
                <c:pt idx="14119">
                  <c:v>0</c:v>
                </c:pt>
                <c:pt idx="14120">
                  <c:v>0</c:v>
                </c:pt>
                <c:pt idx="14121">
                  <c:v>0</c:v>
                </c:pt>
                <c:pt idx="14122">
                  <c:v>0</c:v>
                </c:pt>
                <c:pt idx="14123">
                  <c:v>0</c:v>
                </c:pt>
                <c:pt idx="14124">
                  <c:v>0</c:v>
                </c:pt>
                <c:pt idx="14125">
                  <c:v>0</c:v>
                </c:pt>
                <c:pt idx="14126">
                  <c:v>0</c:v>
                </c:pt>
                <c:pt idx="14127">
                  <c:v>0</c:v>
                </c:pt>
                <c:pt idx="14128">
                  <c:v>0</c:v>
                </c:pt>
                <c:pt idx="14129">
                  <c:v>0</c:v>
                </c:pt>
                <c:pt idx="14130">
                  <c:v>0</c:v>
                </c:pt>
                <c:pt idx="14131">
                  <c:v>0</c:v>
                </c:pt>
                <c:pt idx="14132">
                  <c:v>0</c:v>
                </c:pt>
                <c:pt idx="14133">
                  <c:v>0</c:v>
                </c:pt>
                <c:pt idx="14134">
                  <c:v>0</c:v>
                </c:pt>
                <c:pt idx="14135">
                  <c:v>0</c:v>
                </c:pt>
                <c:pt idx="14136">
                  <c:v>0</c:v>
                </c:pt>
                <c:pt idx="14137">
                  <c:v>0</c:v>
                </c:pt>
                <c:pt idx="14138">
                  <c:v>0</c:v>
                </c:pt>
                <c:pt idx="14139">
                  <c:v>0</c:v>
                </c:pt>
                <c:pt idx="14140">
                  <c:v>0</c:v>
                </c:pt>
                <c:pt idx="14141">
                  <c:v>0</c:v>
                </c:pt>
                <c:pt idx="14142">
                  <c:v>0</c:v>
                </c:pt>
                <c:pt idx="14143">
                  <c:v>0</c:v>
                </c:pt>
                <c:pt idx="14144">
                  <c:v>0</c:v>
                </c:pt>
                <c:pt idx="14145">
                  <c:v>0</c:v>
                </c:pt>
                <c:pt idx="14146">
                  <c:v>0</c:v>
                </c:pt>
                <c:pt idx="14147">
                  <c:v>0</c:v>
                </c:pt>
                <c:pt idx="14148">
                  <c:v>0</c:v>
                </c:pt>
                <c:pt idx="14149">
                  <c:v>0</c:v>
                </c:pt>
                <c:pt idx="14150">
                  <c:v>0</c:v>
                </c:pt>
                <c:pt idx="14151">
                  <c:v>0</c:v>
                </c:pt>
                <c:pt idx="14152">
                  <c:v>0</c:v>
                </c:pt>
                <c:pt idx="14153">
                  <c:v>0</c:v>
                </c:pt>
                <c:pt idx="14154">
                  <c:v>0</c:v>
                </c:pt>
                <c:pt idx="14155">
                  <c:v>0</c:v>
                </c:pt>
                <c:pt idx="14156">
                  <c:v>0</c:v>
                </c:pt>
                <c:pt idx="14157">
                  <c:v>0</c:v>
                </c:pt>
                <c:pt idx="14158">
                  <c:v>0</c:v>
                </c:pt>
                <c:pt idx="14159">
                  <c:v>0</c:v>
                </c:pt>
                <c:pt idx="14160">
                  <c:v>0</c:v>
                </c:pt>
                <c:pt idx="14161">
                  <c:v>0</c:v>
                </c:pt>
                <c:pt idx="14162">
                  <c:v>0</c:v>
                </c:pt>
                <c:pt idx="14163">
                  <c:v>0</c:v>
                </c:pt>
                <c:pt idx="14164">
                  <c:v>0</c:v>
                </c:pt>
                <c:pt idx="14165">
                  <c:v>0</c:v>
                </c:pt>
                <c:pt idx="14166">
                  <c:v>0</c:v>
                </c:pt>
                <c:pt idx="14167">
                  <c:v>0</c:v>
                </c:pt>
                <c:pt idx="14168">
                  <c:v>0</c:v>
                </c:pt>
                <c:pt idx="14169">
                  <c:v>0</c:v>
                </c:pt>
                <c:pt idx="14170">
                  <c:v>0</c:v>
                </c:pt>
                <c:pt idx="14171">
                  <c:v>0</c:v>
                </c:pt>
                <c:pt idx="14172">
                  <c:v>0</c:v>
                </c:pt>
                <c:pt idx="14173">
                  <c:v>0</c:v>
                </c:pt>
                <c:pt idx="14174">
                  <c:v>0</c:v>
                </c:pt>
                <c:pt idx="14175">
                  <c:v>0</c:v>
                </c:pt>
                <c:pt idx="14176">
                  <c:v>0</c:v>
                </c:pt>
                <c:pt idx="14177">
                  <c:v>0</c:v>
                </c:pt>
                <c:pt idx="14178">
                  <c:v>0</c:v>
                </c:pt>
                <c:pt idx="14179">
                  <c:v>0</c:v>
                </c:pt>
                <c:pt idx="14180">
                  <c:v>0</c:v>
                </c:pt>
                <c:pt idx="14181">
                  <c:v>0</c:v>
                </c:pt>
                <c:pt idx="14182">
                  <c:v>0</c:v>
                </c:pt>
                <c:pt idx="14183">
                  <c:v>0</c:v>
                </c:pt>
                <c:pt idx="14184">
                  <c:v>0</c:v>
                </c:pt>
                <c:pt idx="14185">
                  <c:v>0</c:v>
                </c:pt>
                <c:pt idx="14186">
                  <c:v>0</c:v>
                </c:pt>
                <c:pt idx="14187">
                  <c:v>0</c:v>
                </c:pt>
                <c:pt idx="14188">
                  <c:v>0</c:v>
                </c:pt>
                <c:pt idx="14189">
                  <c:v>0</c:v>
                </c:pt>
                <c:pt idx="14190">
                  <c:v>0</c:v>
                </c:pt>
                <c:pt idx="14191">
                  <c:v>0</c:v>
                </c:pt>
                <c:pt idx="14192">
                  <c:v>0</c:v>
                </c:pt>
                <c:pt idx="14193">
                  <c:v>0</c:v>
                </c:pt>
                <c:pt idx="14194">
                  <c:v>0</c:v>
                </c:pt>
                <c:pt idx="14195">
                  <c:v>0</c:v>
                </c:pt>
                <c:pt idx="14196">
                  <c:v>0</c:v>
                </c:pt>
                <c:pt idx="14197">
                  <c:v>0</c:v>
                </c:pt>
                <c:pt idx="14198">
                  <c:v>0</c:v>
                </c:pt>
                <c:pt idx="14199">
                  <c:v>0</c:v>
                </c:pt>
                <c:pt idx="14200">
                  <c:v>0</c:v>
                </c:pt>
                <c:pt idx="14201">
                  <c:v>0</c:v>
                </c:pt>
                <c:pt idx="14202">
                  <c:v>0</c:v>
                </c:pt>
                <c:pt idx="14203">
                  <c:v>0</c:v>
                </c:pt>
                <c:pt idx="14204">
                  <c:v>0</c:v>
                </c:pt>
                <c:pt idx="14205">
                  <c:v>0</c:v>
                </c:pt>
                <c:pt idx="14206">
                  <c:v>0</c:v>
                </c:pt>
                <c:pt idx="14207">
                  <c:v>0</c:v>
                </c:pt>
                <c:pt idx="14208">
                  <c:v>0</c:v>
                </c:pt>
                <c:pt idx="14209">
                  <c:v>0</c:v>
                </c:pt>
                <c:pt idx="14210">
                  <c:v>0</c:v>
                </c:pt>
                <c:pt idx="14211">
                  <c:v>0</c:v>
                </c:pt>
                <c:pt idx="14212">
                  <c:v>0</c:v>
                </c:pt>
                <c:pt idx="14213">
                  <c:v>0</c:v>
                </c:pt>
                <c:pt idx="14214">
                  <c:v>0</c:v>
                </c:pt>
                <c:pt idx="14215">
                  <c:v>0</c:v>
                </c:pt>
                <c:pt idx="14216">
                  <c:v>0</c:v>
                </c:pt>
                <c:pt idx="14217">
                  <c:v>0</c:v>
                </c:pt>
                <c:pt idx="14218">
                  <c:v>0</c:v>
                </c:pt>
                <c:pt idx="14219">
                  <c:v>0</c:v>
                </c:pt>
                <c:pt idx="14220">
                  <c:v>0</c:v>
                </c:pt>
                <c:pt idx="14221">
                  <c:v>0</c:v>
                </c:pt>
                <c:pt idx="14222">
                  <c:v>0</c:v>
                </c:pt>
                <c:pt idx="14223">
                  <c:v>0</c:v>
                </c:pt>
                <c:pt idx="14224">
                  <c:v>0</c:v>
                </c:pt>
                <c:pt idx="14225">
                  <c:v>0</c:v>
                </c:pt>
                <c:pt idx="14226">
                  <c:v>0</c:v>
                </c:pt>
                <c:pt idx="14227">
                  <c:v>0</c:v>
                </c:pt>
                <c:pt idx="14228">
                  <c:v>0</c:v>
                </c:pt>
                <c:pt idx="14229">
                  <c:v>0</c:v>
                </c:pt>
                <c:pt idx="14230">
                  <c:v>0</c:v>
                </c:pt>
                <c:pt idx="14231">
                  <c:v>0</c:v>
                </c:pt>
                <c:pt idx="14232">
                  <c:v>0</c:v>
                </c:pt>
                <c:pt idx="14233">
                  <c:v>0</c:v>
                </c:pt>
                <c:pt idx="14234">
                  <c:v>0</c:v>
                </c:pt>
                <c:pt idx="14235">
                  <c:v>0</c:v>
                </c:pt>
                <c:pt idx="14236">
                  <c:v>0</c:v>
                </c:pt>
                <c:pt idx="14237">
                  <c:v>0</c:v>
                </c:pt>
                <c:pt idx="14238">
                  <c:v>0</c:v>
                </c:pt>
                <c:pt idx="14239">
                  <c:v>0</c:v>
                </c:pt>
                <c:pt idx="14240">
                  <c:v>0</c:v>
                </c:pt>
                <c:pt idx="14241">
                  <c:v>0</c:v>
                </c:pt>
                <c:pt idx="14242">
                  <c:v>0</c:v>
                </c:pt>
                <c:pt idx="14243">
                  <c:v>0</c:v>
                </c:pt>
                <c:pt idx="14244">
                  <c:v>0</c:v>
                </c:pt>
                <c:pt idx="14245">
                  <c:v>0</c:v>
                </c:pt>
                <c:pt idx="14246">
                  <c:v>0</c:v>
                </c:pt>
                <c:pt idx="14247">
                  <c:v>0</c:v>
                </c:pt>
                <c:pt idx="14248">
                  <c:v>0</c:v>
                </c:pt>
                <c:pt idx="14249">
                  <c:v>0</c:v>
                </c:pt>
                <c:pt idx="14250">
                  <c:v>0</c:v>
                </c:pt>
                <c:pt idx="14251">
                  <c:v>0</c:v>
                </c:pt>
                <c:pt idx="14252">
                  <c:v>0</c:v>
                </c:pt>
                <c:pt idx="14253">
                  <c:v>0</c:v>
                </c:pt>
                <c:pt idx="14254">
                  <c:v>0</c:v>
                </c:pt>
                <c:pt idx="14255">
                  <c:v>0</c:v>
                </c:pt>
                <c:pt idx="14256">
                  <c:v>0</c:v>
                </c:pt>
                <c:pt idx="14257">
                  <c:v>0</c:v>
                </c:pt>
                <c:pt idx="14258">
                  <c:v>0</c:v>
                </c:pt>
                <c:pt idx="14259">
                  <c:v>0</c:v>
                </c:pt>
                <c:pt idx="14260">
                  <c:v>0</c:v>
                </c:pt>
                <c:pt idx="14261">
                  <c:v>0</c:v>
                </c:pt>
                <c:pt idx="14262">
                  <c:v>0</c:v>
                </c:pt>
                <c:pt idx="14263">
                  <c:v>0</c:v>
                </c:pt>
                <c:pt idx="14264">
                  <c:v>0</c:v>
                </c:pt>
                <c:pt idx="14265">
                  <c:v>0</c:v>
                </c:pt>
                <c:pt idx="14266">
                  <c:v>0</c:v>
                </c:pt>
                <c:pt idx="14267">
                  <c:v>0</c:v>
                </c:pt>
                <c:pt idx="14268">
                  <c:v>0</c:v>
                </c:pt>
                <c:pt idx="14269">
                  <c:v>0</c:v>
                </c:pt>
                <c:pt idx="14270">
                  <c:v>0</c:v>
                </c:pt>
                <c:pt idx="14271">
                  <c:v>0</c:v>
                </c:pt>
                <c:pt idx="14272">
                  <c:v>0</c:v>
                </c:pt>
                <c:pt idx="14273">
                  <c:v>0</c:v>
                </c:pt>
                <c:pt idx="14274">
                  <c:v>0</c:v>
                </c:pt>
                <c:pt idx="14275">
                  <c:v>0</c:v>
                </c:pt>
                <c:pt idx="14276">
                  <c:v>0</c:v>
                </c:pt>
                <c:pt idx="14277">
                  <c:v>0</c:v>
                </c:pt>
                <c:pt idx="14278">
                  <c:v>0</c:v>
                </c:pt>
                <c:pt idx="14279">
                  <c:v>0</c:v>
                </c:pt>
                <c:pt idx="14280">
                  <c:v>0</c:v>
                </c:pt>
                <c:pt idx="14281">
                  <c:v>0</c:v>
                </c:pt>
                <c:pt idx="14282">
                  <c:v>0</c:v>
                </c:pt>
                <c:pt idx="14283">
                  <c:v>0</c:v>
                </c:pt>
                <c:pt idx="14284">
                  <c:v>0</c:v>
                </c:pt>
                <c:pt idx="14285">
                  <c:v>0</c:v>
                </c:pt>
                <c:pt idx="14286">
                  <c:v>0</c:v>
                </c:pt>
                <c:pt idx="14287">
                  <c:v>0</c:v>
                </c:pt>
                <c:pt idx="14288">
                  <c:v>0</c:v>
                </c:pt>
                <c:pt idx="14289">
                  <c:v>0</c:v>
                </c:pt>
                <c:pt idx="14290">
                  <c:v>0</c:v>
                </c:pt>
                <c:pt idx="14291">
                  <c:v>0</c:v>
                </c:pt>
                <c:pt idx="14292">
                  <c:v>0</c:v>
                </c:pt>
                <c:pt idx="14293">
                  <c:v>0</c:v>
                </c:pt>
                <c:pt idx="14294">
                  <c:v>0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</c:v>
                </c:pt>
                <c:pt idx="14300">
                  <c:v>0</c:v>
                </c:pt>
                <c:pt idx="14301">
                  <c:v>0</c:v>
                </c:pt>
                <c:pt idx="14302">
                  <c:v>0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</c:v>
                </c:pt>
                <c:pt idx="14309">
                  <c:v>0</c:v>
                </c:pt>
                <c:pt idx="14310">
                  <c:v>0</c:v>
                </c:pt>
                <c:pt idx="14311">
                  <c:v>0</c:v>
                </c:pt>
                <c:pt idx="14312">
                  <c:v>0</c:v>
                </c:pt>
                <c:pt idx="14313">
                  <c:v>0</c:v>
                </c:pt>
                <c:pt idx="14314">
                  <c:v>0</c:v>
                </c:pt>
                <c:pt idx="14315">
                  <c:v>0</c:v>
                </c:pt>
                <c:pt idx="14316">
                  <c:v>0</c:v>
                </c:pt>
                <c:pt idx="14317">
                  <c:v>0</c:v>
                </c:pt>
                <c:pt idx="14318">
                  <c:v>0</c:v>
                </c:pt>
                <c:pt idx="14319">
                  <c:v>0</c:v>
                </c:pt>
                <c:pt idx="14320">
                  <c:v>0</c:v>
                </c:pt>
                <c:pt idx="14321">
                  <c:v>0</c:v>
                </c:pt>
                <c:pt idx="14322">
                  <c:v>0</c:v>
                </c:pt>
                <c:pt idx="14323">
                  <c:v>0</c:v>
                </c:pt>
                <c:pt idx="14324">
                  <c:v>0</c:v>
                </c:pt>
                <c:pt idx="14325">
                  <c:v>0</c:v>
                </c:pt>
                <c:pt idx="14326">
                  <c:v>0</c:v>
                </c:pt>
                <c:pt idx="14327">
                  <c:v>0</c:v>
                </c:pt>
                <c:pt idx="14328">
                  <c:v>0</c:v>
                </c:pt>
                <c:pt idx="14329">
                  <c:v>0</c:v>
                </c:pt>
                <c:pt idx="14330">
                  <c:v>0</c:v>
                </c:pt>
                <c:pt idx="14331">
                  <c:v>0</c:v>
                </c:pt>
                <c:pt idx="14332">
                  <c:v>0</c:v>
                </c:pt>
                <c:pt idx="14333">
                  <c:v>0</c:v>
                </c:pt>
                <c:pt idx="14334">
                  <c:v>0</c:v>
                </c:pt>
                <c:pt idx="14335">
                  <c:v>0</c:v>
                </c:pt>
                <c:pt idx="14336">
                  <c:v>0</c:v>
                </c:pt>
                <c:pt idx="14337">
                  <c:v>0</c:v>
                </c:pt>
                <c:pt idx="14338">
                  <c:v>0</c:v>
                </c:pt>
                <c:pt idx="14339">
                  <c:v>0</c:v>
                </c:pt>
                <c:pt idx="14340">
                  <c:v>0</c:v>
                </c:pt>
                <c:pt idx="14341">
                  <c:v>0</c:v>
                </c:pt>
                <c:pt idx="14342">
                  <c:v>0</c:v>
                </c:pt>
                <c:pt idx="14343">
                  <c:v>0</c:v>
                </c:pt>
                <c:pt idx="14344">
                  <c:v>0</c:v>
                </c:pt>
                <c:pt idx="14345">
                  <c:v>0</c:v>
                </c:pt>
                <c:pt idx="14346">
                  <c:v>0</c:v>
                </c:pt>
                <c:pt idx="14347">
                  <c:v>0</c:v>
                </c:pt>
                <c:pt idx="14348">
                  <c:v>0</c:v>
                </c:pt>
                <c:pt idx="14349">
                  <c:v>0</c:v>
                </c:pt>
                <c:pt idx="14350">
                  <c:v>0</c:v>
                </c:pt>
                <c:pt idx="14351">
                  <c:v>0</c:v>
                </c:pt>
                <c:pt idx="14352">
                  <c:v>0</c:v>
                </c:pt>
                <c:pt idx="14353">
                  <c:v>0</c:v>
                </c:pt>
                <c:pt idx="14354">
                  <c:v>0</c:v>
                </c:pt>
                <c:pt idx="14355">
                  <c:v>0</c:v>
                </c:pt>
                <c:pt idx="14356">
                  <c:v>0</c:v>
                </c:pt>
                <c:pt idx="14357">
                  <c:v>0</c:v>
                </c:pt>
                <c:pt idx="14358">
                  <c:v>0</c:v>
                </c:pt>
                <c:pt idx="14359">
                  <c:v>0</c:v>
                </c:pt>
                <c:pt idx="14360">
                  <c:v>0</c:v>
                </c:pt>
                <c:pt idx="14361">
                  <c:v>0</c:v>
                </c:pt>
                <c:pt idx="14362">
                  <c:v>0</c:v>
                </c:pt>
                <c:pt idx="14363">
                  <c:v>0</c:v>
                </c:pt>
                <c:pt idx="14364">
                  <c:v>0</c:v>
                </c:pt>
                <c:pt idx="14365">
                  <c:v>0</c:v>
                </c:pt>
                <c:pt idx="14366">
                  <c:v>0</c:v>
                </c:pt>
                <c:pt idx="14367">
                  <c:v>0</c:v>
                </c:pt>
                <c:pt idx="14368">
                  <c:v>0</c:v>
                </c:pt>
                <c:pt idx="14369">
                  <c:v>0</c:v>
                </c:pt>
                <c:pt idx="14370">
                  <c:v>0</c:v>
                </c:pt>
                <c:pt idx="14371">
                  <c:v>0</c:v>
                </c:pt>
                <c:pt idx="14372">
                  <c:v>0</c:v>
                </c:pt>
                <c:pt idx="14373">
                  <c:v>0</c:v>
                </c:pt>
                <c:pt idx="14374">
                  <c:v>0</c:v>
                </c:pt>
                <c:pt idx="14375">
                  <c:v>0</c:v>
                </c:pt>
                <c:pt idx="14376">
                  <c:v>0</c:v>
                </c:pt>
                <c:pt idx="14377">
                  <c:v>0</c:v>
                </c:pt>
                <c:pt idx="14378">
                  <c:v>0</c:v>
                </c:pt>
                <c:pt idx="14379">
                  <c:v>0</c:v>
                </c:pt>
                <c:pt idx="14380">
                  <c:v>0</c:v>
                </c:pt>
                <c:pt idx="14381">
                  <c:v>0</c:v>
                </c:pt>
                <c:pt idx="14382">
                  <c:v>0</c:v>
                </c:pt>
                <c:pt idx="14383">
                  <c:v>0</c:v>
                </c:pt>
                <c:pt idx="14384">
                  <c:v>0</c:v>
                </c:pt>
                <c:pt idx="14385">
                  <c:v>0</c:v>
                </c:pt>
                <c:pt idx="14386">
                  <c:v>0</c:v>
                </c:pt>
                <c:pt idx="14387">
                  <c:v>0</c:v>
                </c:pt>
                <c:pt idx="14388">
                  <c:v>0</c:v>
                </c:pt>
                <c:pt idx="14389">
                  <c:v>0</c:v>
                </c:pt>
                <c:pt idx="14390">
                  <c:v>0</c:v>
                </c:pt>
                <c:pt idx="14391">
                  <c:v>0</c:v>
                </c:pt>
                <c:pt idx="14392">
                  <c:v>0</c:v>
                </c:pt>
                <c:pt idx="14393">
                  <c:v>0</c:v>
                </c:pt>
                <c:pt idx="14394">
                  <c:v>0</c:v>
                </c:pt>
                <c:pt idx="14395">
                  <c:v>0</c:v>
                </c:pt>
                <c:pt idx="14396">
                  <c:v>0</c:v>
                </c:pt>
                <c:pt idx="14397">
                  <c:v>0</c:v>
                </c:pt>
                <c:pt idx="14398">
                  <c:v>0</c:v>
                </c:pt>
                <c:pt idx="14399">
                  <c:v>0</c:v>
                </c:pt>
                <c:pt idx="14400">
                  <c:v>0</c:v>
                </c:pt>
                <c:pt idx="14401">
                  <c:v>0</c:v>
                </c:pt>
                <c:pt idx="14402">
                  <c:v>0</c:v>
                </c:pt>
                <c:pt idx="14403">
                  <c:v>0</c:v>
                </c:pt>
                <c:pt idx="14404">
                  <c:v>0</c:v>
                </c:pt>
                <c:pt idx="14405">
                  <c:v>0</c:v>
                </c:pt>
                <c:pt idx="14406">
                  <c:v>0</c:v>
                </c:pt>
                <c:pt idx="14407">
                  <c:v>0</c:v>
                </c:pt>
                <c:pt idx="14408">
                  <c:v>0</c:v>
                </c:pt>
                <c:pt idx="14409">
                  <c:v>0</c:v>
                </c:pt>
                <c:pt idx="14410">
                  <c:v>0</c:v>
                </c:pt>
                <c:pt idx="14411">
                  <c:v>0</c:v>
                </c:pt>
                <c:pt idx="14412">
                  <c:v>0</c:v>
                </c:pt>
                <c:pt idx="14413">
                  <c:v>0</c:v>
                </c:pt>
                <c:pt idx="14414">
                  <c:v>0</c:v>
                </c:pt>
                <c:pt idx="14415">
                  <c:v>0</c:v>
                </c:pt>
                <c:pt idx="14416">
                  <c:v>0</c:v>
                </c:pt>
                <c:pt idx="14417">
                  <c:v>0</c:v>
                </c:pt>
                <c:pt idx="14418">
                  <c:v>0</c:v>
                </c:pt>
                <c:pt idx="14419">
                  <c:v>0</c:v>
                </c:pt>
                <c:pt idx="14420">
                  <c:v>0</c:v>
                </c:pt>
                <c:pt idx="14421">
                  <c:v>0</c:v>
                </c:pt>
                <c:pt idx="14422">
                  <c:v>0</c:v>
                </c:pt>
                <c:pt idx="14423">
                  <c:v>0</c:v>
                </c:pt>
                <c:pt idx="14424">
                  <c:v>0</c:v>
                </c:pt>
                <c:pt idx="14425">
                  <c:v>0</c:v>
                </c:pt>
                <c:pt idx="14426">
                  <c:v>0</c:v>
                </c:pt>
                <c:pt idx="14427">
                  <c:v>0</c:v>
                </c:pt>
                <c:pt idx="14428">
                  <c:v>0</c:v>
                </c:pt>
                <c:pt idx="14429">
                  <c:v>0</c:v>
                </c:pt>
                <c:pt idx="14430">
                  <c:v>0</c:v>
                </c:pt>
                <c:pt idx="14431">
                  <c:v>0</c:v>
                </c:pt>
                <c:pt idx="14432">
                  <c:v>0</c:v>
                </c:pt>
                <c:pt idx="14433">
                  <c:v>0</c:v>
                </c:pt>
                <c:pt idx="14434">
                  <c:v>0</c:v>
                </c:pt>
                <c:pt idx="14435">
                  <c:v>0</c:v>
                </c:pt>
                <c:pt idx="14436">
                  <c:v>0</c:v>
                </c:pt>
                <c:pt idx="14437">
                  <c:v>0</c:v>
                </c:pt>
                <c:pt idx="14438">
                  <c:v>0</c:v>
                </c:pt>
                <c:pt idx="14439">
                  <c:v>0</c:v>
                </c:pt>
                <c:pt idx="14440">
                  <c:v>0</c:v>
                </c:pt>
                <c:pt idx="14441">
                  <c:v>0</c:v>
                </c:pt>
                <c:pt idx="14442">
                  <c:v>0</c:v>
                </c:pt>
                <c:pt idx="14443">
                  <c:v>0</c:v>
                </c:pt>
                <c:pt idx="14444">
                  <c:v>0</c:v>
                </c:pt>
                <c:pt idx="14445">
                  <c:v>0</c:v>
                </c:pt>
                <c:pt idx="14446">
                  <c:v>0</c:v>
                </c:pt>
                <c:pt idx="14447">
                  <c:v>0</c:v>
                </c:pt>
                <c:pt idx="14448">
                  <c:v>0</c:v>
                </c:pt>
                <c:pt idx="14449">
                  <c:v>0</c:v>
                </c:pt>
                <c:pt idx="14450">
                  <c:v>0</c:v>
                </c:pt>
                <c:pt idx="14451">
                  <c:v>0</c:v>
                </c:pt>
                <c:pt idx="14452">
                  <c:v>0</c:v>
                </c:pt>
                <c:pt idx="14453">
                  <c:v>0</c:v>
                </c:pt>
                <c:pt idx="14454">
                  <c:v>0</c:v>
                </c:pt>
                <c:pt idx="14455">
                  <c:v>0</c:v>
                </c:pt>
                <c:pt idx="14456">
                  <c:v>0</c:v>
                </c:pt>
                <c:pt idx="14457">
                  <c:v>0</c:v>
                </c:pt>
                <c:pt idx="14458">
                  <c:v>0</c:v>
                </c:pt>
                <c:pt idx="14459">
                  <c:v>0</c:v>
                </c:pt>
                <c:pt idx="14460">
                  <c:v>0</c:v>
                </c:pt>
                <c:pt idx="14461">
                  <c:v>0</c:v>
                </c:pt>
                <c:pt idx="14462">
                  <c:v>0</c:v>
                </c:pt>
                <c:pt idx="14463">
                  <c:v>0</c:v>
                </c:pt>
                <c:pt idx="14464">
                  <c:v>0</c:v>
                </c:pt>
                <c:pt idx="14465">
                  <c:v>0</c:v>
                </c:pt>
                <c:pt idx="14466">
                  <c:v>0</c:v>
                </c:pt>
                <c:pt idx="14467">
                  <c:v>0</c:v>
                </c:pt>
                <c:pt idx="14468">
                  <c:v>0.6</c:v>
                </c:pt>
                <c:pt idx="14469">
                  <c:v>1</c:v>
                </c:pt>
                <c:pt idx="14470">
                  <c:v>1.6</c:v>
                </c:pt>
                <c:pt idx="14471">
                  <c:v>2.5</c:v>
                </c:pt>
                <c:pt idx="14472">
                  <c:v>3.5</c:v>
                </c:pt>
                <c:pt idx="14473">
                  <c:v>4</c:v>
                </c:pt>
                <c:pt idx="14474">
                  <c:v>3.5</c:v>
                </c:pt>
                <c:pt idx="14475">
                  <c:v>2.5</c:v>
                </c:pt>
                <c:pt idx="14476">
                  <c:v>1.5</c:v>
                </c:pt>
                <c:pt idx="14477">
                  <c:v>0.6</c:v>
                </c:pt>
                <c:pt idx="14478">
                  <c:v>0</c:v>
                </c:pt>
                <c:pt idx="14479">
                  <c:v>0</c:v>
                </c:pt>
                <c:pt idx="14480">
                  <c:v>0</c:v>
                </c:pt>
                <c:pt idx="14481">
                  <c:v>0</c:v>
                </c:pt>
                <c:pt idx="14482">
                  <c:v>0</c:v>
                </c:pt>
                <c:pt idx="14483">
                  <c:v>0</c:v>
                </c:pt>
                <c:pt idx="14484">
                  <c:v>0</c:v>
                </c:pt>
                <c:pt idx="14485">
                  <c:v>0</c:v>
                </c:pt>
                <c:pt idx="14486">
                  <c:v>0</c:v>
                </c:pt>
                <c:pt idx="14487">
                  <c:v>0</c:v>
                </c:pt>
                <c:pt idx="14488">
                  <c:v>0</c:v>
                </c:pt>
                <c:pt idx="14489">
                  <c:v>0</c:v>
                </c:pt>
                <c:pt idx="14490">
                  <c:v>0</c:v>
                </c:pt>
                <c:pt idx="14491">
                  <c:v>0</c:v>
                </c:pt>
                <c:pt idx="14492">
                  <c:v>0</c:v>
                </c:pt>
                <c:pt idx="14493">
                  <c:v>0</c:v>
                </c:pt>
                <c:pt idx="14494">
                  <c:v>0.9</c:v>
                </c:pt>
                <c:pt idx="14495">
                  <c:v>1</c:v>
                </c:pt>
                <c:pt idx="14496">
                  <c:v>1.7</c:v>
                </c:pt>
                <c:pt idx="14497">
                  <c:v>2.7</c:v>
                </c:pt>
                <c:pt idx="14498">
                  <c:v>3</c:v>
                </c:pt>
                <c:pt idx="14499">
                  <c:v>3</c:v>
                </c:pt>
                <c:pt idx="14500">
                  <c:v>3.7</c:v>
                </c:pt>
                <c:pt idx="14501">
                  <c:v>5.8</c:v>
                </c:pt>
                <c:pt idx="14502">
                  <c:v>7.5</c:v>
                </c:pt>
                <c:pt idx="14503">
                  <c:v>8</c:v>
                </c:pt>
                <c:pt idx="14504">
                  <c:v>8</c:v>
                </c:pt>
                <c:pt idx="14505">
                  <c:v>8</c:v>
                </c:pt>
                <c:pt idx="14506">
                  <c:v>7.6</c:v>
                </c:pt>
                <c:pt idx="14507">
                  <c:v>6.1</c:v>
                </c:pt>
                <c:pt idx="14508">
                  <c:v>3.4</c:v>
                </c:pt>
                <c:pt idx="14509">
                  <c:v>2</c:v>
                </c:pt>
                <c:pt idx="14510">
                  <c:v>2</c:v>
                </c:pt>
                <c:pt idx="14511">
                  <c:v>2.2999999999999998</c:v>
                </c:pt>
                <c:pt idx="14512">
                  <c:v>3.8</c:v>
                </c:pt>
                <c:pt idx="14513">
                  <c:v>6.2</c:v>
                </c:pt>
                <c:pt idx="14514">
                  <c:v>8.1999999999999993</c:v>
                </c:pt>
                <c:pt idx="14515">
                  <c:v>10.1</c:v>
                </c:pt>
                <c:pt idx="14516">
                  <c:v>11.1</c:v>
                </c:pt>
                <c:pt idx="14517">
                  <c:v>11.9</c:v>
                </c:pt>
                <c:pt idx="14518">
                  <c:v>11.1</c:v>
                </c:pt>
                <c:pt idx="14519">
                  <c:v>7.4</c:v>
                </c:pt>
                <c:pt idx="14520">
                  <c:v>4.3</c:v>
                </c:pt>
                <c:pt idx="14521">
                  <c:v>2.2000000000000002</c:v>
                </c:pt>
                <c:pt idx="14522">
                  <c:v>1.1000000000000001</c:v>
                </c:pt>
                <c:pt idx="14523">
                  <c:v>1</c:v>
                </c:pt>
                <c:pt idx="14524">
                  <c:v>1</c:v>
                </c:pt>
                <c:pt idx="14525">
                  <c:v>0.3</c:v>
                </c:pt>
                <c:pt idx="14526">
                  <c:v>0</c:v>
                </c:pt>
                <c:pt idx="14527">
                  <c:v>0</c:v>
                </c:pt>
                <c:pt idx="14528">
                  <c:v>0</c:v>
                </c:pt>
                <c:pt idx="14529">
                  <c:v>0</c:v>
                </c:pt>
                <c:pt idx="14530">
                  <c:v>0</c:v>
                </c:pt>
                <c:pt idx="14531">
                  <c:v>0</c:v>
                </c:pt>
                <c:pt idx="14532">
                  <c:v>0.5</c:v>
                </c:pt>
                <c:pt idx="14533">
                  <c:v>1.5</c:v>
                </c:pt>
                <c:pt idx="14534">
                  <c:v>3</c:v>
                </c:pt>
                <c:pt idx="14535">
                  <c:v>4.5</c:v>
                </c:pt>
                <c:pt idx="14536">
                  <c:v>5</c:v>
                </c:pt>
                <c:pt idx="14537">
                  <c:v>4</c:v>
                </c:pt>
                <c:pt idx="14538">
                  <c:v>1.3</c:v>
                </c:pt>
                <c:pt idx="14539">
                  <c:v>0</c:v>
                </c:pt>
                <c:pt idx="14540">
                  <c:v>0</c:v>
                </c:pt>
                <c:pt idx="14541">
                  <c:v>0</c:v>
                </c:pt>
                <c:pt idx="14542">
                  <c:v>0</c:v>
                </c:pt>
                <c:pt idx="14543">
                  <c:v>0</c:v>
                </c:pt>
                <c:pt idx="14544">
                  <c:v>0</c:v>
                </c:pt>
                <c:pt idx="14545">
                  <c:v>0</c:v>
                </c:pt>
                <c:pt idx="14546">
                  <c:v>0</c:v>
                </c:pt>
                <c:pt idx="14547">
                  <c:v>0</c:v>
                </c:pt>
                <c:pt idx="14548">
                  <c:v>0</c:v>
                </c:pt>
                <c:pt idx="14549">
                  <c:v>0</c:v>
                </c:pt>
                <c:pt idx="14550">
                  <c:v>0</c:v>
                </c:pt>
                <c:pt idx="14551">
                  <c:v>0</c:v>
                </c:pt>
                <c:pt idx="14552">
                  <c:v>0</c:v>
                </c:pt>
                <c:pt idx="14553">
                  <c:v>0</c:v>
                </c:pt>
                <c:pt idx="14554">
                  <c:v>0</c:v>
                </c:pt>
                <c:pt idx="14555">
                  <c:v>0</c:v>
                </c:pt>
                <c:pt idx="14556">
                  <c:v>0</c:v>
                </c:pt>
                <c:pt idx="14557">
                  <c:v>0</c:v>
                </c:pt>
                <c:pt idx="14558">
                  <c:v>0</c:v>
                </c:pt>
                <c:pt idx="14559">
                  <c:v>0</c:v>
                </c:pt>
                <c:pt idx="14560">
                  <c:v>0</c:v>
                </c:pt>
                <c:pt idx="14561">
                  <c:v>0</c:v>
                </c:pt>
                <c:pt idx="14562">
                  <c:v>0</c:v>
                </c:pt>
                <c:pt idx="14563">
                  <c:v>0</c:v>
                </c:pt>
                <c:pt idx="14564">
                  <c:v>0</c:v>
                </c:pt>
                <c:pt idx="14565">
                  <c:v>0</c:v>
                </c:pt>
                <c:pt idx="14566">
                  <c:v>0</c:v>
                </c:pt>
                <c:pt idx="14567">
                  <c:v>0</c:v>
                </c:pt>
                <c:pt idx="14568">
                  <c:v>0</c:v>
                </c:pt>
                <c:pt idx="14569">
                  <c:v>0</c:v>
                </c:pt>
                <c:pt idx="14570">
                  <c:v>0</c:v>
                </c:pt>
                <c:pt idx="14571">
                  <c:v>0</c:v>
                </c:pt>
                <c:pt idx="14572">
                  <c:v>0</c:v>
                </c:pt>
                <c:pt idx="14573">
                  <c:v>0</c:v>
                </c:pt>
                <c:pt idx="14574">
                  <c:v>0</c:v>
                </c:pt>
                <c:pt idx="14575">
                  <c:v>0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0</c:v>
                </c:pt>
                <c:pt idx="14580">
                  <c:v>0</c:v>
                </c:pt>
                <c:pt idx="14581">
                  <c:v>0</c:v>
                </c:pt>
                <c:pt idx="14582">
                  <c:v>0</c:v>
                </c:pt>
                <c:pt idx="14583">
                  <c:v>0</c:v>
                </c:pt>
                <c:pt idx="14584">
                  <c:v>0</c:v>
                </c:pt>
                <c:pt idx="14585">
                  <c:v>0</c:v>
                </c:pt>
                <c:pt idx="14586">
                  <c:v>0</c:v>
                </c:pt>
                <c:pt idx="14587">
                  <c:v>0</c:v>
                </c:pt>
                <c:pt idx="14588">
                  <c:v>0</c:v>
                </c:pt>
                <c:pt idx="14589">
                  <c:v>0</c:v>
                </c:pt>
                <c:pt idx="14590">
                  <c:v>0</c:v>
                </c:pt>
                <c:pt idx="14591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</c:v>
                </c:pt>
                <c:pt idx="14600">
                  <c:v>0</c:v>
                </c:pt>
                <c:pt idx="14601">
                  <c:v>0</c:v>
                </c:pt>
                <c:pt idx="14602">
                  <c:v>0.1</c:v>
                </c:pt>
                <c:pt idx="14603">
                  <c:v>1.1000000000000001</c:v>
                </c:pt>
                <c:pt idx="14604">
                  <c:v>2.1</c:v>
                </c:pt>
                <c:pt idx="14605">
                  <c:v>3</c:v>
                </c:pt>
                <c:pt idx="14606">
                  <c:v>2.9</c:v>
                </c:pt>
                <c:pt idx="14607">
                  <c:v>2.1</c:v>
                </c:pt>
                <c:pt idx="14608">
                  <c:v>2</c:v>
                </c:pt>
                <c:pt idx="14609">
                  <c:v>2</c:v>
                </c:pt>
                <c:pt idx="14610">
                  <c:v>3.9</c:v>
                </c:pt>
                <c:pt idx="14611">
                  <c:v>5.9</c:v>
                </c:pt>
                <c:pt idx="14612">
                  <c:v>7.9</c:v>
                </c:pt>
                <c:pt idx="14613">
                  <c:v>9.5</c:v>
                </c:pt>
                <c:pt idx="14614">
                  <c:v>10</c:v>
                </c:pt>
                <c:pt idx="14615">
                  <c:v>9.3000000000000007</c:v>
                </c:pt>
                <c:pt idx="14616">
                  <c:v>9</c:v>
                </c:pt>
                <c:pt idx="14617">
                  <c:v>8.3000000000000007</c:v>
                </c:pt>
                <c:pt idx="14618">
                  <c:v>8</c:v>
                </c:pt>
                <c:pt idx="14619">
                  <c:v>8</c:v>
                </c:pt>
                <c:pt idx="14620">
                  <c:v>8.5</c:v>
                </c:pt>
                <c:pt idx="14621">
                  <c:v>9</c:v>
                </c:pt>
                <c:pt idx="14622">
                  <c:v>9.5</c:v>
                </c:pt>
                <c:pt idx="14623">
                  <c:v>9</c:v>
                </c:pt>
                <c:pt idx="14624">
                  <c:v>5.9</c:v>
                </c:pt>
                <c:pt idx="14625">
                  <c:v>2.2999999999999998</c:v>
                </c:pt>
                <c:pt idx="14626">
                  <c:v>0.7</c:v>
                </c:pt>
                <c:pt idx="14627">
                  <c:v>0</c:v>
                </c:pt>
                <c:pt idx="14628">
                  <c:v>0</c:v>
                </c:pt>
                <c:pt idx="14629">
                  <c:v>0.3</c:v>
                </c:pt>
                <c:pt idx="14630">
                  <c:v>1.1000000000000001</c:v>
                </c:pt>
                <c:pt idx="14631">
                  <c:v>2.1</c:v>
                </c:pt>
                <c:pt idx="14632">
                  <c:v>2.8</c:v>
                </c:pt>
                <c:pt idx="14633">
                  <c:v>1</c:v>
                </c:pt>
                <c:pt idx="14634">
                  <c:v>1.1000000000000001</c:v>
                </c:pt>
                <c:pt idx="14635">
                  <c:v>2.1</c:v>
                </c:pt>
                <c:pt idx="14636">
                  <c:v>2.9</c:v>
                </c:pt>
                <c:pt idx="14637">
                  <c:v>1.1000000000000001</c:v>
                </c:pt>
                <c:pt idx="14638">
                  <c:v>0.1</c:v>
                </c:pt>
                <c:pt idx="14639">
                  <c:v>0</c:v>
                </c:pt>
                <c:pt idx="14640">
                  <c:v>0.9</c:v>
                </c:pt>
                <c:pt idx="14641">
                  <c:v>1</c:v>
                </c:pt>
                <c:pt idx="14642">
                  <c:v>1</c:v>
                </c:pt>
                <c:pt idx="14643">
                  <c:v>1</c:v>
                </c:pt>
                <c:pt idx="14644">
                  <c:v>1</c:v>
                </c:pt>
                <c:pt idx="14645">
                  <c:v>1</c:v>
                </c:pt>
                <c:pt idx="14646">
                  <c:v>1</c:v>
                </c:pt>
                <c:pt idx="14647">
                  <c:v>1.7</c:v>
                </c:pt>
                <c:pt idx="14648">
                  <c:v>3.2</c:v>
                </c:pt>
                <c:pt idx="14649">
                  <c:v>4</c:v>
                </c:pt>
                <c:pt idx="14650">
                  <c:v>4</c:v>
                </c:pt>
                <c:pt idx="14651">
                  <c:v>3</c:v>
                </c:pt>
                <c:pt idx="14652">
                  <c:v>1.5</c:v>
                </c:pt>
                <c:pt idx="14653">
                  <c:v>1</c:v>
                </c:pt>
                <c:pt idx="14654">
                  <c:v>0.6</c:v>
                </c:pt>
                <c:pt idx="14655">
                  <c:v>0</c:v>
                </c:pt>
                <c:pt idx="14656">
                  <c:v>0.3</c:v>
                </c:pt>
                <c:pt idx="14657">
                  <c:v>1.3</c:v>
                </c:pt>
                <c:pt idx="14658">
                  <c:v>2</c:v>
                </c:pt>
                <c:pt idx="14659">
                  <c:v>1.7</c:v>
                </c:pt>
                <c:pt idx="14660">
                  <c:v>0.7</c:v>
                </c:pt>
                <c:pt idx="14661">
                  <c:v>0.1</c:v>
                </c:pt>
                <c:pt idx="14662">
                  <c:v>1.3</c:v>
                </c:pt>
                <c:pt idx="14663">
                  <c:v>3.4</c:v>
                </c:pt>
                <c:pt idx="14664">
                  <c:v>5.6</c:v>
                </c:pt>
                <c:pt idx="14665">
                  <c:v>2.7</c:v>
                </c:pt>
                <c:pt idx="14666">
                  <c:v>0.2</c:v>
                </c:pt>
                <c:pt idx="14667">
                  <c:v>0</c:v>
                </c:pt>
                <c:pt idx="14668">
                  <c:v>0</c:v>
                </c:pt>
                <c:pt idx="14669">
                  <c:v>0</c:v>
                </c:pt>
                <c:pt idx="14670">
                  <c:v>0.9</c:v>
                </c:pt>
                <c:pt idx="14671">
                  <c:v>1.9</c:v>
                </c:pt>
                <c:pt idx="14672">
                  <c:v>2</c:v>
                </c:pt>
                <c:pt idx="14673">
                  <c:v>1.3</c:v>
                </c:pt>
                <c:pt idx="14674">
                  <c:v>1</c:v>
                </c:pt>
                <c:pt idx="14675">
                  <c:v>1</c:v>
                </c:pt>
                <c:pt idx="14676">
                  <c:v>3.2</c:v>
                </c:pt>
                <c:pt idx="14677">
                  <c:v>7</c:v>
                </c:pt>
                <c:pt idx="14678">
                  <c:v>10.5</c:v>
                </c:pt>
                <c:pt idx="14679">
                  <c:v>11.5</c:v>
                </c:pt>
                <c:pt idx="14680">
                  <c:v>9.5</c:v>
                </c:pt>
                <c:pt idx="14681">
                  <c:v>8</c:v>
                </c:pt>
                <c:pt idx="14682">
                  <c:v>8</c:v>
                </c:pt>
                <c:pt idx="14683">
                  <c:v>8</c:v>
                </c:pt>
                <c:pt idx="14684">
                  <c:v>7.3</c:v>
                </c:pt>
                <c:pt idx="14685">
                  <c:v>5.3</c:v>
                </c:pt>
                <c:pt idx="14686">
                  <c:v>3</c:v>
                </c:pt>
                <c:pt idx="14687">
                  <c:v>1</c:v>
                </c:pt>
                <c:pt idx="14688">
                  <c:v>0.7</c:v>
                </c:pt>
                <c:pt idx="14689">
                  <c:v>0.3</c:v>
                </c:pt>
                <c:pt idx="14690">
                  <c:v>1.1000000000000001</c:v>
                </c:pt>
                <c:pt idx="14691">
                  <c:v>1.9</c:v>
                </c:pt>
                <c:pt idx="14692">
                  <c:v>0.9</c:v>
                </c:pt>
                <c:pt idx="14693">
                  <c:v>0</c:v>
                </c:pt>
                <c:pt idx="14694">
                  <c:v>0.3</c:v>
                </c:pt>
                <c:pt idx="14695">
                  <c:v>2.8</c:v>
                </c:pt>
                <c:pt idx="14696">
                  <c:v>7.5</c:v>
                </c:pt>
                <c:pt idx="14697">
                  <c:v>10.7</c:v>
                </c:pt>
                <c:pt idx="14698">
                  <c:v>9.1999999999999993</c:v>
                </c:pt>
                <c:pt idx="14699">
                  <c:v>6.3</c:v>
                </c:pt>
                <c:pt idx="14700">
                  <c:v>3.3</c:v>
                </c:pt>
                <c:pt idx="14701">
                  <c:v>1.5</c:v>
                </c:pt>
                <c:pt idx="14702">
                  <c:v>1</c:v>
                </c:pt>
                <c:pt idx="14703">
                  <c:v>1</c:v>
                </c:pt>
                <c:pt idx="14704">
                  <c:v>0.3</c:v>
                </c:pt>
                <c:pt idx="14705">
                  <c:v>0</c:v>
                </c:pt>
                <c:pt idx="14706">
                  <c:v>0</c:v>
                </c:pt>
                <c:pt idx="14707">
                  <c:v>0</c:v>
                </c:pt>
                <c:pt idx="14708">
                  <c:v>0</c:v>
                </c:pt>
                <c:pt idx="14709">
                  <c:v>1.5</c:v>
                </c:pt>
                <c:pt idx="14710">
                  <c:v>5</c:v>
                </c:pt>
                <c:pt idx="14711">
                  <c:v>8.5</c:v>
                </c:pt>
                <c:pt idx="14712">
                  <c:v>8.6999999999999993</c:v>
                </c:pt>
                <c:pt idx="14713">
                  <c:v>5.8</c:v>
                </c:pt>
                <c:pt idx="14714">
                  <c:v>2.1</c:v>
                </c:pt>
                <c:pt idx="14715">
                  <c:v>0</c:v>
                </c:pt>
                <c:pt idx="14716">
                  <c:v>0</c:v>
                </c:pt>
                <c:pt idx="14717">
                  <c:v>0</c:v>
                </c:pt>
                <c:pt idx="14718">
                  <c:v>0.2</c:v>
                </c:pt>
                <c:pt idx="14719">
                  <c:v>2.1</c:v>
                </c:pt>
                <c:pt idx="14720">
                  <c:v>2.9</c:v>
                </c:pt>
                <c:pt idx="14721">
                  <c:v>1.8</c:v>
                </c:pt>
                <c:pt idx="14722">
                  <c:v>0</c:v>
                </c:pt>
                <c:pt idx="14723">
                  <c:v>0.4</c:v>
                </c:pt>
                <c:pt idx="14724">
                  <c:v>4.7</c:v>
                </c:pt>
                <c:pt idx="14725">
                  <c:v>10.5</c:v>
                </c:pt>
                <c:pt idx="14726">
                  <c:v>12.8</c:v>
                </c:pt>
                <c:pt idx="14727">
                  <c:v>12.1</c:v>
                </c:pt>
                <c:pt idx="14728">
                  <c:v>10.199999999999999</c:v>
                </c:pt>
                <c:pt idx="14729">
                  <c:v>7.2</c:v>
                </c:pt>
                <c:pt idx="14730">
                  <c:v>4</c:v>
                </c:pt>
                <c:pt idx="14731">
                  <c:v>0.9</c:v>
                </c:pt>
                <c:pt idx="14732">
                  <c:v>0.7</c:v>
                </c:pt>
                <c:pt idx="14733">
                  <c:v>1</c:v>
                </c:pt>
                <c:pt idx="14734">
                  <c:v>0.3</c:v>
                </c:pt>
                <c:pt idx="14735">
                  <c:v>0</c:v>
                </c:pt>
                <c:pt idx="14736">
                  <c:v>0.9</c:v>
                </c:pt>
                <c:pt idx="14737">
                  <c:v>2.5</c:v>
                </c:pt>
                <c:pt idx="14738">
                  <c:v>2</c:v>
                </c:pt>
                <c:pt idx="14739">
                  <c:v>0.5</c:v>
                </c:pt>
                <c:pt idx="14740">
                  <c:v>0.5</c:v>
                </c:pt>
                <c:pt idx="14741">
                  <c:v>2.2000000000000002</c:v>
                </c:pt>
                <c:pt idx="14742">
                  <c:v>4.3</c:v>
                </c:pt>
                <c:pt idx="14743">
                  <c:v>4.0999999999999996</c:v>
                </c:pt>
                <c:pt idx="14744">
                  <c:v>1.7</c:v>
                </c:pt>
                <c:pt idx="14745">
                  <c:v>0.7</c:v>
                </c:pt>
                <c:pt idx="14746">
                  <c:v>0</c:v>
                </c:pt>
                <c:pt idx="14747">
                  <c:v>0</c:v>
                </c:pt>
                <c:pt idx="14748">
                  <c:v>0.1</c:v>
                </c:pt>
                <c:pt idx="14749">
                  <c:v>2</c:v>
                </c:pt>
                <c:pt idx="14750">
                  <c:v>2</c:v>
                </c:pt>
                <c:pt idx="14751">
                  <c:v>1.9</c:v>
                </c:pt>
                <c:pt idx="14752">
                  <c:v>0.9</c:v>
                </c:pt>
                <c:pt idx="14753">
                  <c:v>0.2</c:v>
                </c:pt>
                <c:pt idx="14754">
                  <c:v>2.7</c:v>
                </c:pt>
                <c:pt idx="14755">
                  <c:v>6.5</c:v>
                </c:pt>
                <c:pt idx="14756">
                  <c:v>5.3</c:v>
                </c:pt>
                <c:pt idx="14757">
                  <c:v>2.4</c:v>
                </c:pt>
                <c:pt idx="14758">
                  <c:v>1.1000000000000001</c:v>
                </c:pt>
                <c:pt idx="14759">
                  <c:v>0.1</c:v>
                </c:pt>
                <c:pt idx="14760">
                  <c:v>0</c:v>
                </c:pt>
                <c:pt idx="14761">
                  <c:v>0</c:v>
                </c:pt>
                <c:pt idx="14762">
                  <c:v>0</c:v>
                </c:pt>
                <c:pt idx="14763">
                  <c:v>0</c:v>
                </c:pt>
                <c:pt idx="14764">
                  <c:v>0</c:v>
                </c:pt>
                <c:pt idx="14765">
                  <c:v>0</c:v>
                </c:pt>
                <c:pt idx="14766">
                  <c:v>1.3</c:v>
                </c:pt>
                <c:pt idx="14767">
                  <c:v>4.3</c:v>
                </c:pt>
                <c:pt idx="14768">
                  <c:v>7.7</c:v>
                </c:pt>
                <c:pt idx="14769">
                  <c:v>10</c:v>
                </c:pt>
                <c:pt idx="14770">
                  <c:v>9.1</c:v>
                </c:pt>
                <c:pt idx="14771">
                  <c:v>5.8</c:v>
                </c:pt>
                <c:pt idx="14772">
                  <c:v>1.8</c:v>
                </c:pt>
                <c:pt idx="14773">
                  <c:v>0.8</c:v>
                </c:pt>
                <c:pt idx="14774">
                  <c:v>0</c:v>
                </c:pt>
                <c:pt idx="14775">
                  <c:v>0.2</c:v>
                </c:pt>
                <c:pt idx="14776">
                  <c:v>1.2</c:v>
                </c:pt>
                <c:pt idx="14777">
                  <c:v>2</c:v>
                </c:pt>
                <c:pt idx="14778">
                  <c:v>1.8</c:v>
                </c:pt>
                <c:pt idx="14779">
                  <c:v>1</c:v>
                </c:pt>
                <c:pt idx="14780">
                  <c:v>1</c:v>
                </c:pt>
                <c:pt idx="14781">
                  <c:v>0.1</c:v>
                </c:pt>
                <c:pt idx="14782">
                  <c:v>4.0999999999999996</c:v>
                </c:pt>
                <c:pt idx="14783">
                  <c:v>8</c:v>
                </c:pt>
                <c:pt idx="14784">
                  <c:v>8.9</c:v>
                </c:pt>
                <c:pt idx="14785">
                  <c:v>6.4</c:v>
                </c:pt>
                <c:pt idx="14786">
                  <c:v>2.7</c:v>
                </c:pt>
                <c:pt idx="14787">
                  <c:v>1.2</c:v>
                </c:pt>
                <c:pt idx="14788">
                  <c:v>1</c:v>
                </c:pt>
                <c:pt idx="14789">
                  <c:v>0.2</c:v>
                </c:pt>
                <c:pt idx="14790">
                  <c:v>0.8</c:v>
                </c:pt>
                <c:pt idx="14791">
                  <c:v>1.7</c:v>
                </c:pt>
                <c:pt idx="14792">
                  <c:v>2.6</c:v>
                </c:pt>
                <c:pt idx="14793">
                  <c:v>2.4</c:v>
                </c:pt>
                <c:pt idx="14794">
                  <c:v>1.4</c:v>
                </c:pt>
                <c:pt idx="14795">
                  <c:v>0.4</c:v>
                </c:pt>
                <c:pt idx="14796">
                  <c:v>2.5</c:v>
                </c:pt>
                <c:pt idx="14797">
                  <c:v>6.1</c:v>
                </c:pt>
                <c:pt idx="14798">
                  <c:v>8.9</c:v>
                </c:pt>
                <c:pt idx="14799">
                  <c:v>9.1</c:v>
                </c:pt>
                <c:pt idx="14800">
                  <c:v>6.7</c:v>
                </c:pt>
                <c:pt idx="14801">
                  <c:v>3.7</c:v>
                </c:pt>
                <c:pt idx="14802">
                  <c:v>2</c:v>
                </c:pt>
                <c:pt idx="14803">
                  <c:v>2.7</c:v>
                </c:pt>
                <c:pt idx="14804">
                  <c:v>4.7</c:v>
                </c:pt>
                <c:pt idx="14805">
                  <c:v>7.5</c:v>
                </c:pt>
                <c:pt idx="14806">
                  <c:v>9</c:v>
                </c:pt>
                <c:pt idx="14807">
                  <c:v>9</c:v>
                </c:pt>
                <c:pt idx="14808">
                  <c:v>9</c:v>
                </c:pt>
                <c:pt idx="14809">
                  <c:v>9</c:v>
                </c:pt>
                <c:pt idx="14810">
                  <c:v>10</c:v>
                </c:pt>
                <c:pt idx="14811">
                  <c:v>10</c:v>
                </c:pt>
                <c:pt idx="14812">
                  <c:v>10</c:v>
                </c:pt>
                <c:pt idx="14813">
                  <c:v>10</c:v>
                </c:pt>
                <c:pt idx="14814">
                  <c:v>8</c:v>
                </c:pt>
                <c:pt idx="14815">
                  <c:v>4.5999999999999996</c:v>
                </c:pt>
                <c:pt idx="14816">
                  <c:v>1.5</c:v>
                </c:pt>
                <c:pt idx="14817">
                  <c:v>1</c:v>
                </c:pt>
                <c:pt idx="14818">
                  <c:v>1</c:v>
                </c:pt>
                <c:pt idx="14819">
                  <c:v>0.2</c:v>
                </c:pt>
                <c:pt idx="14820">
                  <c:v>0</c:v>
                </c:pt>
                <c:pt idx="14821">
                  <c:v>0</c:v>
                </c:pt>
                <c:pt idx="14822">
                  <c:v>0</c:v>
                </c:pt>
                <c:pt idx="14823">
                  <c:v>0</c:v>
                </c:pt>
                <c:pt idx="14824">
                  <c:v>0</c:v>
                </c:pt>
                <c:pt idx="14825">
                  <c:v>0.6</c:v>
                </c:pt>
                <c:pt idx="14826">
                  <c:v>2.5</c:v>
                </c:pt>
                <c:pt idx="14827">
                  <c:v>4</c:v>
                </c:pt>
                <c:pt idx="14828">
                  <c:v>2.8</c:v>
                </c:pt>
                <c:pt idx="14829">
                  <c:v>1</c:v>
                </c:pt>
                <c:pt idx="14830">
                  <c:v>1</c:v>
                </c:pt>
                <c:pt idx="14831">
                  <c:v>1</c:v>
                </c:pt>
                <c:pt idx="14832">
                  <c:v>0.7</c:v>
                </c:pt>
                <c:pt idx="14833">
                  <c:v>0</c:v>
                </c:pt>
                <c:pt idx="14834">
                  <c:v>0</c:v>
                </c:pt>
                <c:pt idx="14835">
                  <c:v>0</c:v>
                </c:pt>
                <c:pt idx="14836">
                  <c:v>0</c:v>
                </c:pt>
                <c:pt idx="14837">
                  <c:v>0</c:v>
                </c:pt>
                <c:pt idx="14838">
                  <c:v>0.5</c:v>
                </c:pt>
                <c:pt idx="14839">
                  <c:v>3</c:v>
                </c:pt>
                <c:pt idx="14840">
                  <c:v>5</c:v>
                </c:pt>
                <c:pt idx="14841">
                  <c:v>6</c:v>
                </c:pt>
                <c:pt idx="14842">
                  <c:v>6</c:v>
                </c:pt>
                <c:pt idx="14843">
                  <c:v>7</c:v>
                </c:pt>
                <c:pt idx="14844">
                  <c:v>8</c:v>
                </c:pt>
                <c:pt idx="14845">
                  <c:v>8.9</c:v>
                </c:pt>
                <c:pt idx="14846">
                  <c:v>8.1999999999999993</c:v>
                </c:pt>
                <c:pt idx="14847">
                  <c:v>6.3</c:v>
                </c:pt>
                <c:pt idx="14848">
                  <c:v>3.5</c:v>
                </c:pt>
                <c:pt idx="14849">
                  <c:v>1.3</c:v>
                </c:pt>
                <c:pt idx="14850">
                  <c:v>1</c:v>
                </c:pt>
                <c:pt idx="14851">
                  <c:v>1</c:v>
                </c:pt>
                <c:pt idx="14852">
                  <c:v>0.4</c:v>
                </c:pt>
                <c:pt idx="14853">
                  <c:v>0</c:v>
                </c:pt>
                <c:pt idx="14854">
                  <c:v>0</c:v>
                </c:pt>
                <c:pt idx="14855">
                  <c:v>0</c:v>
                </c:pt>
                <c:pt idx="14856">
                  <c:v>0</c:v>
                </c:pt>
                <c:pt idx="14857">
                  <c:v>0</c:v>
                </c:pt>
                <c:pt idx="14858">
                  <c:v>0</c:v>
                </c:pt>
                <c:pt idx="14859">
                  <c:v>0.4</c:v>
                </c:pt>
                <c:pt idx="14860">
                  <c:v>1.8</c:v>
                </c:pt>
                <c:pt idx="14861">
                  <c:v>3</c:v>
                </c:pt>
                <c:pt idx="14862">
                  <c:v>4</c:v>
                </c:pt>
                <c:pt idx="14863">
                  <c:v>6.4</c:v>
                </c:pt>
                <c:pt idx="14864">
                  <c:v>8.1999999999999993</c:v>
                </c:pt>
                <c:pt idx="14865">
                  <c:v>9.1999999999999993</c:v>
                </c:pt>
                <c:pt idx="14866">
                  <c:v>10.4</c:v>
                </c:pt>
                <c:pt idx="14867">
                  <c:v>12.2</c:v>
                </c:pt>
                <c:pt idx="14868">
                  <c:v>13.2</c:v>
                </c:pt>
                <c:pt idx="14869">
                  <c:v>14</c:v>
                </c:pt>
                <c:pt idx="14870">
                  <c:v>14</c:v>
                </c:pt>
                <c:pt idx="14871">
                  <c:v>13</c:v>
                </c:pt>
                <c:pt idx="14872">
                  <c:v>13</c:v>
                </c:pt>
                <c:pt idx="14873">
                  <c:v>13</c:v>
                </c:pt>
                <c:pt idx="14874">
                  <c:v>13</c:v>
                </c:pt>
                <c:pt idx="14875">
                  <c:v>13</c:v>
                </c:pt>
                <c:pt idx="14876">
                  <c:v>13</c:v>
                </c:pt>
                <c:pt idx="14877">
                  <c:v>13</c:v>
                </c:pt>
                <c:pt idx="14878">
                  <c:v>12.2</c:v>
                </c:pt>
                <c:pt idx="14879">
                  <c:v>9.5</c:v>
                </c:pt>
                <c:pt idx="14880">
                  <c:v>6.5</c:v>
                </c:pt>
                <c:pt idx="14881">
                  <c:v>3.9</c:v>
                </c:pt>
                <c:pt idx="14882">
                  <c:v>1.7</c:v>
                </c:pt>
                <c:pt idx="14883">
                  <c:v>1</c:v>
                </c:pt>
                <c:pt idx="14884">
                  <c:v>1</c:v>
                </c:pt>
                <c:pt idx="14885">
                  <c:v>0.4</c:v>
                </c:pt>
                <c:pt idx="14886">
                  <c:v>0</c:v>
                </c:pt>
                <c:pt idx="14887">
                  <c:v>0</c:v>
                </c:pt>
                <c:pt idx="14888">
                  <c:v>0</c:v>
                </c:pt>
                <c:pt idx="14889">
                  <c:v>0</c:v>
                </c:pt>
                <c:pt idx="14890">
                  <c:v>0</c:v>
                </c:pt>
                <c:pt idx="14891">
                  <c:v>0</c:v>
                </c:pt>
                <c:pt idx="14892">
                  <c:v>0.2</c:v>
                </c:pt>
                <c:pt idx="14893">
                  <c:v>0.8</c:v>
                </c:pt>
                <c:pt idx="14894">
                  <c:v>0</c:v>
                </c:pt>
                <c:pt idx="14895">
                  <c:v>0</c:v>
                </c:pt>
                <c:pt idx="14896">
                  <c:v>0</c:v>
                </c:pt>
                <c:pt idx="14897">
                  <c:v>0</c:v>
                </c:pt>
                <c:pt idx="14898">
                  <c:v>0</c:v>
                </c:pt>
                <c:pt idx="14899">
                  <c:v>0</c:v>
                </c:pt>
                <c:pt idx="14900">
                  <c:v>0</c:v>
                </c:pt>
                <c:pt idx="14901">
                  <c:v>0</c:v>
                </c:pt>
                <c:pt idx="14902">
                  <c:v>0</c:v>
                </c:pt>
                <c:pt idx="14903">
                  <c:v>0</c:v>
                </c:pt>
                <c:pt idx="14904">
                  <c:v>0</c:v>
                </c:pt>
                <c:pt idx="14905">
                  <c:v>2.4</c:v>
                </c:pt>
                <c:pt idx="14906">
                  <c:v>5.4</c:v>
                </c:pt>
                <c:pt idx="14907">
                  <c:v>6.8</c:v>
                </c:pt>
                <c:pt idx="14908">
                  <c:v>7</c:v>
                </c:pt>
                <c:pt idx="14909">
                  <c:v>7</c:v>
                </c:pt>
                <c:pt idx="14910">
                  <c:v>6.3</c:v>
                </c:pt>
                <c:pt idx="14911">
                  <c:v>5.4</c:v>
                </c:pt>
                <c:pt idx="14912">
                  <c:v>4.4000000000000004</c:v>
                </c:pt>
                <c:pt idx="14913">
                  <c:v>4</c:v>
                </c:pt>
                <c:pt idx="14914">
                  <c:v>4.5999999999999996</c:v>
                </c:pt>
                <c:pt idx="14915">
                  <c:v>5.6</c:v>
                </c:pt>
                <c:pt idx="14916">
                  <c:v>8</c:v>
                </c:pt>
                <c:pt idx="14917">
                  <c:v>10.9</c:v>
                </c:pt>
                <c:pt idx="14918">
                  <c:v>12</c:v>
                </c:pt>
                <c:pt idx="14919">
                  <c:v>12</c:v>
                </c:pt>
                <c:pt idx="14920">
                  <c:v>12.4</c:v>
                </c:pt>
                <c:pt idx="14921">
                  <c:v>12.6</c:v>
                </c:pt>
                <c:pt idx="14922">
                  <c:v>12</c:v>
                </c:pt>
                <c:pt idx="14923">
                  <c:v>12</c:v>
                </c:pt>
                <c:pt idx="14924">
                  <c:v>12.2</c:v>
                </c:pt>
                <c:pt idx="14925">
                  <c:v>12.6</c:v>
                </c:pt>
                <c:pt idx="14926">
                  <c:v>10.4</c:v>
                </c:pt>
                <c:pt idx="14927">
                  <c:v>7.3</c:v>
                </c:pt>
                <c:pt idx="14928">
                  <c:v>4.0999999999999996</c:v>
                </c:pt>
                <c:pt idx="14929">
                  <c:v>1.1000000000000001</c:v>
                </c:pt>
                <c:pt idx="14930">
                  <c:v>1</c:v>
                </c:pt>
                <c:pt idx="14931">
                  <c:v>0</c:v>
                </c:pt>
                <c:pt idx="14932">
                  <c:v>0</c:v>
                </c:pt>
                <c:pt idx="14933">
                  <c:v>0</c:v>
                </c:pt>
                <c:pt idx="14934">
                  <c:v>0</c:v>
                </c:pt>
                <c:pt idx="14935">
                  <c:v>0</c:v>
                </c:pt>
                <c:pt idx="14936">
                  <c:v>0</c:v>
                </c:pt>
                <c:pt idx="14937">
                  <c:v>0</c:v>
                </c:pt>
                <c:pt idx="14938">
                  <c:v>0</c:v>
                </c:pt>
                <c:pt idx="14939">
                  <c:v>0</c:v>
                </c:pt>
                <c:pt idx="14940">
                  <c:v>0.5</c:v>
                </c:pt>
                <c:pt idx="14941">
                  <c:v>1.5</c:v>
                </c:pt>
                <c:pt idx="14942">
                  <c:v>3.6</c:v>
                </c:pt>
                <c:pt idx="14943">
                  <c:v>5.5</c:v>
                </c:pt>
                <c:pt idx="14944">
                  <c:v>6</c:v>
                </c:pt>
                <c:pt idx="14945">
                  <c:v>5.3</c:v>
                </c:pt>
                <c:pt idx="14946">
                  <c:v>3.3</c:v>
                </c:pt>
                <c:pt idx="14947">
                  <c:v>1.7</c:v>
                </c:pt>
                <c:pt idx="14948">
                  <c:v>1</c:v>
                </c:pt>
                <c:pt idx="14949">
                  <c:v>1</c:v>
                </c:pt>
                <c:pt idx="14950">
                  <c:v>0.7</c:v>
                </c:pt>
                <c:pt idx="14951">
                  <c:v>0</c:v>
                </c:pt>
                <c:pt idx="14952">
                  <c:v>0</c:v>
                </c:pt>
                <c:pt idx="14953">
                  <c:v>0</c:v>
                </c:pt>
                <c:pt idx="14954">
                  <c:v>0</c:v>
                </c:pt>
                <c:pt idx="14955">
                  <c:v>0</c:v>
                </c:pt>
                <c:pt idx="14956">
                  <c:v>0</c:v>
                </c:pt>
                <c:pt idx="14957">
                  <c:v>1.8</c:v>
                </c:pt>
                <c:pt idx="14958">
                  <c:v>4.7</c:v>
                </c:pt>
                <c:pt idx="14959">
                  <c:v>6.8</c:v>
                </c:pt>
                <c:pt idx="14960">
                  <c:v>8.8000000000000007</c:v>
                </c:pt>
                <c:pt idx="14961">
                  <c:v>9.9</c:v>
                </c:pt>
                <c:pt idx="14962">
                  <c:v>10.8</c:v>
                </c:pt>
                <c:pt idx="14963">
                  <c:v>11.7</c:v>
                </c:pt>
                <c:pt idx="14964">
                  <c:v>12.7</c:v>
                </c:pt>
                <c:pt idx="14965">
                  <c:v>12.3</c:v>
                </c:pt>
                <c:pt idx="14966">
                  <c:v>12</c:v>
                </c:pt>
                <c:pt idx="14967">
                  <c:v>12</c:v>
                </c:pt>
                <c:pt idx="14968">
                  <c:v>12</c:v>
                </c:pt>
                <c:pt idx="14969">
                  <c:v>12.5</c:v>
                </c:pt>
                <c:pt idx="14970">
                  <c:v>13.5</c:v>
                </c:pt>
                <c:pt idx="14971">
                  <c:v>14</c:v>
                </c:pt>
                <c:pt idx="14972">
                  <c:v>14.5</c:v>
                </c:pt>
                <c:pt idx="14973">
                  <c:v>14</c:v>
                </c:pt>
                <c:pt idx="14974">
                  <c:v>11.3</c:v>
                </c:pt>
                <c:pt idx="14975">
                  <c:v>7.8</c:v>
                </c:pt>
                <c:pt idx="14976">
                  <c:v>4.0999999999999996</c:v>
                </c:pt>
                <c:pt idx="14977">
                  <c:v>1.4</c:v>
                </c:pt>
                <c:pt idx="14978">
                  <c:v>0</c:v>
                </c:pt>
                <c:pt idx="14979">
                  <c:v>0</c:v>
                </c:pt>
                <c:pt idx="14980">
                  <c:v>0</c:v>
                </c:pt>
                <c:pt idx="14981">
                  <c:v>0</c:v>
                </c:pt>
                <c:pt idx="14982">
                  <c:v>0</c:v>
                </c:pt>
                <c:pt idx="14983">
                  <c:v>0</c:v>
                </c:pt>
                <c:pt idx="14984">
                  <c:v>0</c:v>
                </c:pt>
                <c:pt idx="14985">
                  <c:v>0</c:v>
                </c:pt>
                <c:pt idx="14986">
                  <c:v>0</c:v>
                </c:pt>
                <c:pt idx="14987">
                  <c:v>1.8</c:v>
                </c:pt>
                <c:pt idx="14988">
                  <c:v>5.6</c:v>
                </c:pt>
                <c:pt idx="14989">
                  <c:v>8.6999999999999993</c:v>
                </c:pt>
                <c:pt idx="14990">
                  <c:v>9.9</c:v>
                </c:pt>
                <c:pt idx="14991">
                  <c:v>10</c:v>
                </c:pt>
                <c:pt idx="14992">
                  <c:v>10</c:v>
                </c:pt>
                <c:pt idx="14993">
                  <c:v>10</c:v>
                </c:pt>
                <c:pt idx="14994">
                  <c:v>10</c:v>
                </c:pt>
                <c:pt idx="14995">
                  <c:v>10.7</c:v>
                </c:pt>
                <c:pt idx="14996">
                  <c:v>11</c:v>
                </c:pt>
                <c:pt idx="14997">
                  <c:v>11</c:v>
                </c:pt>
                <c:pt idx="14998">
                  <c:v>11</c:v>
                </c:pt>
                <c:pt idx="14999">
                  <c:v>11</c:v>
                </c:pt>
                <c:pt idx="15000">
                  <c:v>11.5</c:v>
                </c:pt>
                <c:pt idx="15001">
                  <c:v>12</c:v>
                </c:pt>
                <c:pt idx="15002">
                  <c:v>12</c:v>
                </c:pt>
                <c:pt idx="15003">
                  <c:v>12.4</c:v>
                </c:pt>
                <c:pt idx="15004">
                  <c:v>13</c:v>
                </c:pt>
                <c:pt idx="15005">
                  <c:v>12.5</c:v>
                </c:pt>
                <c:pt idx="15006">
                  <c:v>10.199999999999999</c:v>
                </c:pt>
                <c:pt idx="15007">
                  <c:v>6.9</c:v>
                </c:pt>
                <c:pt idx="15008">
                  <c:v>3.3</c:v>
                </c:pt>
                <c:pt idx="15009">
                  <c:v>1</c:v>
                </c:pt>
                <c:pt idx="15010">
                  <c:v>0</c:v>
                </c:pt>
                <c:pt idx="15011">
                  <c:v>0</c:v>
                </c:pt>
                <c:pt idx="15012">
                  <c:v>0</c:v>
                </c:pt>
                <c:pt idx="15013">
                  <c:v>0</c:v>
                </c:pt>
                <c:pt idx="15014">
                  <c:v>0</c:v>
                </c:pt>
                <c:pt idx="15015">
                  <c:v>0</c:v>
                </c:pt>
                <c:pt idx="15016">
                  <c:v>0</c:v>
                </c:pt>
                <c:pt idx="15017">
                  <c:v>0</c:v>
                </c:pt>
                <c:pt idx="15018">
                  <c:v>0</c:v>
                </c:pt>
                <c:pt idx="15019">
                  <c:v>0.8</c:v>
                </c:pt>
                <c:pt idx="15020">
                  <c:v>3.7</c:v>
                </c:pt>
                <c:pt idx="15021">
                  <c:v>7.5</c:v>
                </c:pt>
                <c:pt idx="15022">
                  <c:v>9.6</c:v>
                </c:pt>
                <c:pt idx="15023">
                  <c:v>8.8000000000000007</c:v>
                </c:pt>
                <c:pt idx="15024">
                  <c:v>6.1</c:v>
                </c:pt>
                <c:pt idx="15025">
                  <c:v>3</c:v>
                </c:pt>
                <c:pt idx="15026">
                  <c:v>0.6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0</c:v>
                </c:pt>
                <c:pt idx="15034">
                  <c:v>0</c:v>
                </c:pt>
                <c:pt idx="15035">
                  <c:v>0.4</c:v>
                </c:pt>
                <c:pt idx="15036">
                  <c:v>2.6</c:v>
                </c:pt>
                <c:pt idx="15037">
                  <c:v>5.3</c:v>
                </c:pt>
                <c:pt idx="15038">
                  <c:v>7</c:v>
                </c:pt>
                <c:pt idx="15039">
                  <c:v>7</c:v>
                </c:pt>
                <c:pt idx="15040">
                  <c:v>4.9000000000000004</c:v>
                </c:pt>
                <c:pt idx="15041">
                  <c:v>2</c:v>
                </c:pt>
                <c:pt idx="15042">
                  <c:v>1</c:v>
                </c:pt>
                <c:pt idx="15043">
                  <c:v>3.5</c:v>
                </c:pt>
                <c:pt idx="15044">
                  <c:v>6.4</c:v>
                </c:pt>
                <c:pt idx="15045">
                  <c:v>8.6</c:v>
                </c:pt>
                <c:pt idx="15046">
                  <c:v>10.6</c:v>
                </c:pt>
                <c:pt idx="15047">
                  <c:v>11.8</c:v>
                </c:pt>
                <c:pt idx="15048">
                  <c:v>12.7</c:v>
                </c:pt>
                <c:pt idx="15049">
                  <c:v>13.6</c:v>
                </c:pt>
                <c:pt idx="15050">
                  <c:v>14</c:v>
                </c:pt>
                <c:pt idx="15051">
                  <c:v>14</c:v>
                </c:pt>
                <c:pt idx="15052">
                  <c:v>14</c:v>
                </c:pt>
                <c:pt idx="15053">
                  <c:v>14</c:v>
                </c:pt>
                <c:pt idx="15054">
                  <c:v>14.5</c:v>
                </c:pt>
                <c:pt idx="15055">
                  <c:v>14.6</c:v>
                </c:pt>
                <c:pt idx="15056">
                  <c:v>14</c:v>
                </c:pt>
                <c:pt idx="15057">
                  <c:v>14.4</c:v>
                </c:pt>
                <c:pt idx="15058">
                  <c:v>15</c:v>
                </c:pt>
                <c:pt idx="15059">
                  <c:v>15</c:v>
                </c:pt>
                <c:pt idx="15060">
                  <c:v>15.1</c:v>
                </c:pt>
                <c:pt idx="15061">
                  <c:v>16</c:v>
                </c:pt>
                <c:pt idx="15062">
                  <c:v>16.100000000000001</c:v>
                </c:pt>
                <c:pt idx="15063">
                  <c:v>17</c:v>
                </c:pt>
                <c:pt idx="15064">
                  <c:v>16.8</c:v>
                </c:pt>
                <c:pt idx="15065">
                  <c:v>15.1</c:v>
                </c:pt>
                <c:pt idx="15066">
                  <c:v>12.2</c:v>
                </c:pt>
                <c:pt idx="15067">
                  <c:v>8.3000000000000007</c:v>
                </c:pt>
                <c:pt idx="15068">
                  <c:v>5.2</c:v>
                </c:pt>
                <c:pt idx="15069">
                  <c:v>1.3</c:v>
                </c:pt>
                <c:pt idx="15070">
                  <c:v>0.1</c:v>
                </c:pt>
                <c:pt idx="15071">
                  <c:v>0.8</c:v>
                </c:pt>
                <c:pt idx="15072">
                  <c:v>0.3</c:v>
                </c:pt>
                <c:pt idx="15073">
                  <c:v>0</c:v>
                </c:pt>
                <c:pt idx="15074">
                  <c:v>0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0</c:v>
                </c:pt>
                <c:pt idx="15080">
                  <c:v>1.5</c:v>
                </c:pt>
                <c:pt idx="15081">
                  <c:v>4.5</c:v>
                </c:pt>
                <c:pt idx="15082">
                  <c:v>6.4</c:v>
                </c:pt>
                <c:pt idx="15083">
                  <c:v>7.6</c:v>
                </c:pt>
                <c:pt idx="15084">
                  <c:v>9.6</c:v>
                </c:pt>
                <c:pt idx="15085">
                  <c:v>11.6</c:v>
                </c:pt>
                <c:pt idx="15086">
                  <c:v>12.4</c:v>
                </c:pt>
                <c:pt idx="15087">
                  <c:v>10.4</c:v>
                </c:pt>
                <c:pt idx="15088">
                  <c:v>8</c:v>
                </c:pt>
                <c:pt idx="15089">
                  <c:v>4.5999999999999996</c:v>
                </c:pt>
                <c:pt idx="15090">
                  <c:v>2</c:v>
                </c:pt>
                <c:pt idx="15091">
                  <c:v>2.5</c:v>
                </c:pt>
                <c:pt idx="15092">
                  <c:v>6.4</c:v>
                </c:pt>
                <c:pt idx="15093">
                  <c:v>9.3000000000000007</c:v>
                </c:pt>
                <c:pt idx="15094">
                  <c:v>11.8</c:v>
                </c:pt>
                <c:pt idx="15095">
                  <c:v>12.9</c:v>
                </c:pt>
                <c:pt idx="15096">
                  <c:v>13</c:v>
                </c:pt>
                <c:pt idx="15097">
                  <c:v>12.1</c:v>
                </c:pt>
                <c:pt idx="15098">
                  <c:v>10.199999999999999</c:v>
                </c:pt>
                <c:pt idx="15099">
                  <c:v>8.1999999999999993</c:v>
                </c:pt>
                <c:pt idx="15100">
                  <c:v>5.8</c:v>
                </c:pt>
                <c:pt idx="15101">
                  <c:v>3.6</c:v>
                </c:pt>
                <c:pt idx="15102">
                  <c:v>2.2999999999999998</c:v>
                </c:pt>
                <c:pt idx="15103">
                  <c:v>1.3</c:v>
                </c:pt>
                <c:pt idx="15104">
                  <c:v>1</c:v>
                </c:pt>
                <c:pt idx="15105">
                  <c:v>1</c:v>
                </c:pt>
                <c:pt idx="15106">
                  <c:v>0.4</c:v>
                </c:pt>
                <c:pt idx="15107">
                  <c:v>0</c:v>
                </c:pt>
                <c:pt idx="15108">
                  <c:v>0</c:v>
                </c:pt>
                <c:pt idx="15109">
                  <c:v>0</c:v>
                </c:pt>
                <c:pt idx="15110">
                  <c:v>0</c:v>
                </c:pt>
                <c:pt idx="15111">
                  <c:v>0</c:v>
                </c:pt>
                <c:pt idx="15112">
                  <c:v>0</c:v>
                </c:pt>
                <c:pt idx="15113">
                  <c:v>0</c:v>
                </c:pt>
                <c:pt idx="15114">
                  <c:v>0</c:v>
                </c:pt>
                <c:pt idx="15115">
                  <c:v>0</c:v>
                </c:pt>
                <c:pt idx="15116">
                  <c:v>0</c:v>
                </c:pt>
                <c:pt idx="15117">
                  <c:v>0.3</c:v>
                </c:pt>
                <c:pt idx="15118">
                  <c:v>1.1000000000000001</c:v>
                </c:pt>
                <c:pt idx="15119">
                  <c:v>2.1</c:v>
                </c:pt>
                <c:pt idx="15120">
                  <c:v>3.2</c:v>
                </c:pt>
                <c:pt idx="15121">
                  <c:v>5.0999999999999996</c:v>
                </c:pt>
                <c:pt idx="15122">
                  <c:v>6.2</c:v>
                </c:pt>
                <c:pt idx="15123">
                  <c:v>7.8</c:v>
                </c:pt>
                <c:pt idx="15124">
                  <c:v>6.1</c:v>
                </c:pt>
                <c:pt idx="15125">
                  <c:v>3.3</c:v>
                </c:pt>
                <c:pt idx="15126">
                  <c:v>1.2</c:v>
                </c:pt>
                <c:pt idx="15127">
                  <c:v>0.1</c:v>
                </c:pt>
                <c:pt idx="15128">
                  <c:v>0</c:v>
                </c:pt>
                <c:pt idx="15129">
                  <c:v>0</c:v>
                </c:pt>
                <c:pt idx="15130">
                  <c:v>0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0</c:v>
                </c:pt>
                <c:pt idx="15135">
                  <c:v>0</c:v>
                </c:pt>
                <c:pt idx="15136">
                  <c:v>0</c:v>
                </c:pt>
                <c:pt idx="15137">
                  <c:v>0</c:v>
                </c:pt>
                <c:pt idx="15138">
                  <c:v>0.5</c:v>
                </c:pt>
                <c:pt idx="15139">
                  <c:v>2.4</c:v>
                </c:pt>
                <c:pt idx="15140">
                  <c:v>4.4000000000000004</c:v>
                </c:pt>
                <c:pt idx="15141">
                  <c:v>4.7</c:v>
                </c:pt>
                <c:pt idx="15142">
                  <c:v>3.1</c:v>
                </c:pt>
                <c:pt idx="15143">
                  <c:v>0.7</c:v>
                </c:pt>
                <c:pt idx="15144">
                  <c:v>0</c:v>
                </c:pt>
                <c:pt idx="15145">
                  <c:v>0</c:v>
                </c:pt>
                <c:pt idx="15146">
                  <c:v>0</c:v>
                </c:pt>
                <c:pt idx="15147">
                  <c:v>0</c:v>
                </c:pt>
                <c:pt idx="15148">
                  <c:v>0</c:v>
                </c:pt>
                <c:pt idx="15149">
                  <c:v>0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0</c:v>
                </c:pt>
                <c:pt idx="15154">
                  <c:v>0</c:v>
                </c:pt>
                <c:pt idx="15155">
                  <c:v>0</c:v>
                </c:pt>
                <c:pt idx="15156">
                  <c:v>0.9</c:v>
                </c:pt>
                <c:pt idx="15157">
                  <c:v>1.9</c:v>
                </c:pt>
                <c:pt idx="15158">
                  <c:v>5</c:v>
                </c:pt>
                <c:pt idx="15159">
                  <c:v>6.7</c:v>
                </c:pt>
                <c:pt idx="15160">
                  <c:v>6.3</c:v>
                </c:pt>
                <c:pt idx="15161">
                  <c:v>5.3</c:v>
                </c:pt>
                <c:pt idx="15162">
                  <c:v>3.6</c:v>
                </c:pt>
                <c:pt idx="15163">
                  <c:v>1.6</c:v>
                </c:pt>
                <c:pt idx="15164">
                  <c:v>0.4</c:v>
                </c:pt>
                <c:pt idx="15165">
                  <c:v>0</c:v>
                </c:pt>
                <c:pt idx="15166">
                  <c:v>0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</c:v>
                </c:pt>
                <c:pt idx="15173">
                  <c:v>0.3</c:v>
                </c:pt>
                <c:pt idx="15174">
                  <c:v>2.4</c:v>
                </c:pt>
                <c:pt idx="15175">
                  <c:v>5.7</c:v>
                </c:pt>
                <c:pt idx="15176">
                  <c:v>7.3</c:v>
                </c:pt>
                <c:pt idx="15177">
                  <c:v>8</c:v>
                </c:pt>
                <c:pt idx="15178">
                  <c:v>7.8</c:v>
                </c:pt>
                <c:pt idx="15179">
                  <c:v>6.5</c:v>
                </c:pt>
                <c:pt idx="15180">
                  <c:v>3.5</c:v>
                </c:pt>
                <c:pt idx="15181">
                  <c:v>1</c:v>
                </c:pt>
                <c:pt idx="15182">
                  <c:v>0.9</c:v>
                </c:pt>
                <c:pt idx="15183">
                  <c:v>0</c:v>
                </c:pt>
                <c:pt idx="15184">
                  <c:v>0</c:v>
                </c:pt>
                <c:pt idx="15185">
                  <c:v>1</c:v>
                </c:pt>
                <c:pt idx="15186">
                  <c:v>2</c:v>
                </c:pt>
                <c:pt idx="15187">
                  <c:v>2</c:v>
                </c:pt>
                <c:pt idx="15188">
                  <c:v>1</c:v>
                </c:pt>
                <c:pt idx="15189">
                  <c:v>0.2</c:v>
                </c:pt>
                <c:pt idx="15190">
                  <c:v>0</c:v>
                </c:pt>
                <c:pt idx="15191">
                  <c:v>0</c:v>
                </c:pt>
                <c:pt idx="15192">
                  <c:v>1.6</c:v>
                </c:pt>
                <c:pt idx="15193">
                  <c:v>4.4000000000000004</c:v>
                </c:pt>
                <c:pt idx="15194">
                  <c:v>6.3</c:v>
                </c:pt>
                <c:pt idx="15195">
                  <c:v>5.8</c:v>
                </c:pt>
                <c:pt idx="15196">
                  <c:v>3.2</c:v>
                </c:pt>
                <c:pt idx="15197">
                  <c:v>0.8</c:v>
                </c:pt>
                <c:pt idx="15198">
                  <c:v>0</c:v>
                </c:pt>
                <c:pt idx="15199">
                  <c:v>0</c:v>
                </c:pt>
                <c:pt idx="15200">
                  <c:v>0</c:v>
                </c:pt>
                <c:pt idx="15201">
                  <c:v>0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0.8</c:v>
                </c:pt>
                <c:pt idx="15208">
                  <c:v>4.8</c:v>
                </c:pt>
                <c:pt idx="15209">
                  <c:v>8</c:v>
                </c:pt>
                <c:pt idx="15210">
                  <c:v>7.6</c:v>
                </c:pt>
                <c:pt idx="15211">
                  <c:v>5.2</c:v>
                </c:pt>
                <c:pt idx="15212">
                  <c:v>1.8</c:v>
                </c:pt>
                <c:pt idx="15213">
                  <c:v>1</c:v>
                </c:pt>
                <c:pt idx="15214">
                  <c:v>0</c:v>
                </c:pt>
                <c:pt idx="15215">
                  <c:v>0</c:v>
                </c:pt>
                <c:pt idx="15216">
                  <c:v>0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0.8</c:v>
                </c:pt>
                <c:pt idx="15222">
                  <c:v>3.4</c:v>
                </c:pt>
                <c:pt idx="15223">
                  <c:v>6.4</c:v>
                </c:pt>
                <c:pt idx="15224">
                  <c:v>5</c:v>
                </c:pt>
                <c:pt idx="15225">
                  <c:v>2.2000000000000002</c:v>
                </c:pt>
                <c:pt idx="15226">
                  <c:v>0.4</c:v>
                </c:pt>
                <c:pt idx="15227">
                  <c:v>0</c:v>
                </c:pt>
                <c:pt idx="15228">
                  <c:v>0</c:v>
                </c:pt>
                <c:pt idx="15229">
                  <c:v>0</c:v>
                </c:pt>
                <c:pt idx="15230">
                  <c:v>0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</c:v>
                </c:pt>
                <c:pt idx="15236">
                  <c:v>1.4</c:v>
                </c:pt>
                <c:pt idx="15237">
                  <c:v>4.5999999999999996</c:v>
                </c:pt>
                <c:pt idx="15238">
                  <c:v>7.2</c:v>
                </c:pt>
                <c:pt idx="15239">
                  <c:v>8.1999999999999993</c:v>
                </c:pt>
                <c:pt idx="15240">
                  <c:v>9</c:v>
                </c:pt>
                <c:pt idx="15241">
                  <c:v>9</c:v>
                </c:pt>
                <c:pt idx="15242">
                  <c:v>9</c:v>
                </c:pt>
                <c:pt idx="15243">
                  <c:v>8</c:v>
                </c:pt>
                <c:pt idx="15244">
                  <c:v>8</c:v>
                </c:pt>
                <c:pt idx="15245">
                  <c:v>8</c:v>
                </c:pt>
                <c:pt idx="15246">
                  <c:v>8</c:v>
                </c:pt>
                <c:pt idx="15247">
                  <c:v>8</c:v>
                </c:pt>
                <c:pt idx="15248">
                  <c:v>5.5</c:v>
                </c:pt>
                <c:pt idx="15249">
                  <c:v>1.8</c:v>
                </c:pt>
                <c:pt idx="15250">
                  <c:v>1</c:v>
                </c:pt>
                <c:pt idx="15251">
                  <c:v>0.2</c:v>
                </c:pt>
                <c:pt idx="15252">
                  <c:v>0</c:v>
                </c:pt>
                <c:pt idx="15253">
                  <c:v>0</c:v>
                </c:pt>
                <c:pt idx="15254">
                  <c:v>0</c:v>
                </c:pt>
                <c:pt idx="15255">
                  <c:v>0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0</c:v>
                </c:pt>
                <c:pt idx="15263">
                  <c:v>0</c:v>
                </c:pt>
                <c:pt idx="15264">
                  <c:v>0.4</c:v>
                </c:pt>
                <c:pt idx="15265">
                  <c:v>1.3</c:v>
                </c:pt>
                <c:pt idx="15266">
                  <c:v>2.2000000000000002</c:v>
                </c:pt>
                <c:pt idx="15267">
                  <c:v>2.8</c:v>
                </c:pt>
                <c:pt idx="15268">
                  <c:v>1.8</c:v>
                </c:pt>
                <c:pt idx="15269">
                  <c:v>1</c:v>
                </c:pt>
                <c:pt idx="15270">
                  <c:v>1.7</c:v>
                </c:pt>
                <c:pt idx="15271">
                  <c:v>5</c:v>
                </c:pt>
                <c:pt idx="15272">
                  <c:v>10</c:v>
                </c:pt>
                <c:pt idx="15273">
                  <c:v>12</c:v>
                </c:pt>
                <c:pt idx="15274">
                  <c:v>12</c:v>
                </c:pt>
                <c:pt idx="15275">
                  <c:v>10</c:v>
                </c:pt>
                <c:pt idx="15276">
                  <c:v>6</c:v>
                </c:pt>
                <c:pt idx="15277">
                  <c:v>3.5</c:v>
                </c:pt>
                <c:pt idx="15278">
                  <c:v>3</c:v>
                </c:pt>
                <c:pt idx="15279">
                  <c:v>3</c:v>
                </c:pt>
                <c:pt idx="15280">
                  <c:v>3.8</c:v>
                </c:pt>
                <c:pt idx="15281">
                  <c:v>5.6</c:v>
                </c:pt>
                <c:pt idx="15282">
                  <c:v>6.8</c:v>
                </c:pt>
                <c:pt idx="15283">
                  <c:v>5.7</c:v>
                </c:pt>
                <c:pt idx="15284">
                  <c:v>3.8</c:v>
                </c:pt>
                <c:pt idx="15285">
                  <c:v>2.4</c:v>
                </c:pt>
                <c:pt idx="15286">
                  <c:v>0.8</c:v>
                </c:pt>
                <c:pt idx="15287">
                  <c:v>1.2</c:v>
                </c:pt>
                <c:pt idx="15288">
                  <c:v>3.2</c:v>
                </c:pt>
                <c:pt idx="15289">
                  <c:v>4.5</c:v>
                </c:pt>
                <c:pt idx="15290">
                  <c:v>5.4</c:v>
                </c:pt>
                <c:pt idx="15291">
                  <c:v>6</c:v>
                </c:pt>
                <c:pt idx="15292">
                  <c:v>6</c:v>
                </c:pt>
                <c:pt idx="15293">
                  <c:v>5.6</c:v>
                </c:pt>
                <c:pt idx="15294">
                  <c:v>4.0999999999999996</c:v>
                </c:pt>
                <c:pt idx="15295">
                  <c:v>2.2999999999999998</c:v>
                </c:pt>
                <c:pt idx="15296">
                  <c:v>1.5</c:v>
                </c:pt>
                <c:pt idx="15297">
                  <c:v>3.5</c:v>
                </c:pt>
                <c:pt idx="15298">
                  <c:v>5.5</c:v>
                </c:pt>
                <c:pt idx="15299">
                  <c:v>7</c:v>
                </c:pt>
                <c:pt idx="15300">
                  <c:v>7.2</c:v>
                </c:pt>
                <c:pt idx="15301">
                  <c:v>8</c:v>
                </c:pt>
                <c:pt idx="15302">
                  <c:v>10</c:v>
                </c:pt>
                <c:pt idx="15303">
                  <c:v>11</c:v>
                </c:pt>
                <c:pt idx="15304">
                  <c:v>10</c:v>
                </c:pt>
                <c:pt idx="15305">
                  <c:v>8</c:v>
                </c:pt>
                <c:pt idx="15306">
                  <c:v>5</c:v>
                </c:pt>
                <c:pt idx="15307">
                  <c:v>1.6</c:v>
                </c:pt>
                <c:pt idx="15308">
                  <c:v>0.2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0</c:v>
                </c:pt>
                <c:pt idx="15318">
                  <c:v>0</c:v>
                </c:pt>
                <c:pt idx="15319">
                  <c:v>1.1000000000000001</c:v>
                </c:pt>
                <c:pt idx="15320">
                  <c:v>3.7</c:v>
                </c:pt>
                <c:pt idx="15321">
                  <c:v>6.9</c:v>
                </c:pt>
                <c:pt idx="15322">
                  <c:v>8.4</c:v>
                </c:pt>
                <c:pt idx="15323">
                  <c:v>8.6</c:v>
                </c:pt>
                <c:pt idx="15324">
                  <c:v>7.1</c:v>
                </c:pt>
                <c:pt idx="15325">
                  <c:v>4.9000000000000004</c:v>
                </c:pt>
                <c:pt idx="15326">
                  <c:v>2.2999999999999998</c:v>
                </c:pt>
                <c:pt idx="15327">
                  <c:v>0</c:v>
                </c:pt>
                <c:pt idx="15328">
                  <c:v>0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1</c:v>
                </c:pt>
                <c:pt idx="15337">
                  <c:v>4.4000000000000004</c:v>
                </c:pt>
                <c:pt idx="15338">
                  <c:v>5.8</c:v>
                </c:pt>
                <c:pt idx="15339">
                  <c:v>4.3</c:v>
                </c:pt>
                <c:pt idx="15340">
                  <c:v>2.2999999999999998</c:v>
                </c:pt>
                <c:pt idx="15341">
                  <c:v>0.3</c:v>
                </c:pt>
                <c:pt idx="15342">
                  <c:v>0</c:v>
                </c:pt>
                <c:pt idx="15343">
                  <c:v>0</c:v>
                </c:pt>
                <c:pt idx="15344">
                  <c:v>0.6</c:v>
                </c:pt>
                <c:pt idx="15345">
                  <c:v>1.6</c:v>
                </c:pt>
                <c:pt idx="15346">
                  <c:v>2.6</c:v>
                </c:pt>
                <c:pt idx="15347">
                  <c:v>3</c:v>
                </c:pt>
                <c:pt idx="15348">
                  <c:v>2.5</c:v>
                </c:pt>
                <c:pt idx="15349">
                  <c:v>1.6</c:v>
                </c:pt>
                <c:pt idx="15350">
                  <c:v>1</c:v>
                </c:pt>
                <c:pt idx="15351">
                  <c:v>1.4</c:v>
                </c:pt>
                <c:pt idx="15352">
                  <c:v>2.8</c:v>
                </c:pt>
                <c:pt idx="15353">
                  <c:v>3.6</c:v>
                </c:pt>
                <c:pt idx="15354">
                  <c:v>2.2999999999999998</c:v>
                </c:pt>
                <c:pt idx="15355">
                  <c:v>0.8</c:v>
                </c:pt>
                <c:pt idx="15356">
                  <c:v>0</c:v>
                </c:pt>
                <c:pt idx="15357">
                  <c:v>0.2</c:v>
                </c:pt>
                <c:pt idx="15358">
                  <c:v>1.2</c:v>
                </c:pt>
                <c:pt idx="15359">
                  <c:v>2</c:v>
                </c:pt>
                <c:pt idx="15360">
                  <c:v>1.7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2</c:v>
                </c:pt>
                <c:pt idx="15366">
                  <c:v>4</c:v>
                </c:pt>
                <c:pt idx="15367">
                  <c:v>3.2</c:v>
                </c:pt>
                <c:pt idx="15368">
                  <c:v>0.6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</c:v>
                </c:pt>
                <c:pt idx="15376">
                  <c:v>0</c:v>
                </c:pt>
                <c:pt idx="15377">
                  <c:v>0</c:v>
                </c:pt>
                <c:pt idx="15378">
                  <c:v>1</c:v>
                </c:pt>
                <c:pt idx="15379">
                  <c:v>3.3</c:v>
                </c:pt>
                <c:pt idx="15380">
                  <c:v>5.4</c:v>
                </c:pt>
                <c:pt idx="15381">
                  <c:v>5.2</c:v>
                </c:pt>
                <c:pt idx="15382">
                  <c:v>2.7</c:v>
                </c:pt>
                <c:pt idx="15383">
                  <c:v>0.7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</c:v>
                </c:pt>
                <c:pt idx="15388">
                  <c:v>0</c:v>
                </c:pt>
                <c:pt idx="15389">
                  <c:v>0</c:v>
                </c:pt>
                <c:pt idx="15390">
                  <c:v>0</c:v>
                </c:pt>
                <c:pt idx="15391">
                  <c:v>0</c:v>
                </c:pt>
                <c:pt idx="15392">
                  <c:v>0</c:v>
                </c:pt>
                <c:pt idx="15393">
                  <c:v>0</c:v>
                </c:pt>
                <c:pt idx="15394">
                  <c:v>0</c:v>
                </c:pt>
                <c:pt idx="15395">
                  <c:v>1</c:v>
                </c:pt>
                <c:pt idx="15396">
                  <c:v>1.8</c:v>
                </c:pt>
                <c:pt idx="15397">
                  <c:v>2</c:v>
                </c:pt>
                <c:pt idx="15398">
                  <c:v>1.2</c:v>
                </c:pt>
                <c:pt idx="15399">
                  <c:v>0.2</c:v>
                </c:pt>
                <c:pt idx="15400">
                  <c:v>0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0</c:v>
                </c:pt>
                <c:pt idx="15405">
                  <c:v>0</c:v>
                </c:pt>
                <c:pt idx="15406">
                  <c:v>0</c:v>
                </c:pt>
                <c:pt idx="15407">
                  <c:v>0</c:v>
                </c:pt>
                <c:pt idx="15408">
                  <c:v>0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0</c:v>
                </c:pt>
                <c:pt idx="15421">
                  <c:v>0</c:v>
                </c:pt>
                <c:pt idx="15422">
                  <c:v>0</c:v>
                </c:pt>
                <c:pt idx="15423">
                  <c:v>0</c:v>
                </c:pt>
                <c:pt idx="15424">
                  <c:v>0</c:v>
                </c:pt>
                <c:pt idx="15425">
                  <c:v>0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0</c:v>
                </c:pt>
                <c:pt idx="15430">
                  <c:v>0</c:v>
                </c:pt>
                <c:pt idx="15431">
                  <c:v>0</c:v>
                </c:pt>
                <c:pt idx="15432">
                  <c:v>0</c:v>
                </c:pt>
                <c:pt idx="15433">
                  <c:v>0</c:v>
                </c:pt>
                <c:pt idx="15434">
                  <c:v>0</c:v>
                </c:pt>
                <c:pt idx="15435">
                  <c:v>0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</c:v>
                </c:pt>
                <c:pt idx="15448">
                  <c:v>0</c:v>
                </c:pt>
                <c:pt idx="15449">
                  <c:v>0</c:v>
                </c:pt>
                <c:pt idx="15450">
                  <c:v>0</c:v>
                </c:pt>
                <c:pt idx="15451">
                  <c:v>0</c:v>
                </c:pt>
                <c:pt idx="15452">
                  <c:v>0</c:v>
                </c:pt>
                <c:pt idx="15453">
                  <c:v>0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0</c:v>
                </c:pt>
                <c:pt idx="15459">
                  <c:v>0</c:v>
                </c:pt>
                <c:pt idx="15460">
                  <c:v>0</c:v>
                </c:pt>
                <c:pt idx="15461">
                  <c:v>0</c:v>
                </c:pt>
                <c:pt idx="15462">
                  <c:v>0</c:v>
                </c:pt>
                <c:pt idx="15463">
                  <c:v>0</c:v>
                </c:pt>
                <c:pt idx="15464">
                  <c:v>0</c:v>
                </c:pt>
                <c:pt idx="15465">
                  <c:v>0</c:v>
                </c:pt>
                <c:pt idx="15466">
                  <c:v>0</c:v>
                </c:pt>
                <c:pt idx="15467">
                  <c:v>0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</c:v>
                </c:pt>
                <c:pt idx="15478">
                  <c:v>0</c:v>
                </c:pt>
                <c:pt idx="15479">
                  <c:v>0</c:v>
                </c:pt>
                <c:pt idx="15480">
                  <c:v>0</c:v>
                </c:pt>
                <c:pt idx="15481">
                  <c:v>0</c:v>
                </c:pt>
                <c:pt idx="15482">
                  <c:v>0</c:v>
                </c:pt>
                <c:pt idx="15483">
                  <c:v>0</c:v>
                </c:pt>
                <c:pt idx="15484">
                  <c:v>0</c:v>
                </c:pt>
                <c:pt idx="15485">
                  <c:v>0</c:v>
                </c:pt>
                <c:pt idx="15486">
                  <c:v>0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</c:v>
                </c:pt>
                <c:pt idx="15496">
                  <c:v>0</c:v>
                </c:pt>
                <c:pt idx="15497">
                  <c:v>0</c:v>
                </c:pt>
                <c:pt idx="15498">
                  <c:v>0</c:v>
                </c:pt>
                <c:pt idx="15499">
                  <c:v>0</c:v>
                </c:pt>
                <c:pt idx="15500">
                  <c:v>0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</c:v>
                </c:pt>
                <c:pt idx="15515">
                  <c:v>0</c:v>
                </c:pt>
                <c:pt idx="15516">
                  <c:v>0</c:v>
                </c:pt>
                <c:pt idx="15517">
                  <c:v>0</c:v>
                </c:pt>
                <c:pt idx="15518">
                  <c:v>0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</c:v>
                </c:pt>
                <c:pt idx="15528">
                  <c:v>0</c:v>
                </c:pt>
                <c:pt idx="15529">
                  <c:v>0</c:v>
                </c:pt>
                <c:pt idx="15530">
                  <c:v>0</c:v>
                </c:pt>
                <c:pt idx="15531">
                  <c:v>0</c:v>
                </c:pt>
                <c:pt idx="15532">
                  <c:v>0</c:v>
                </c:pt>
                <c:pt idx="15533">
                  <c:v>0</c:v>
                </c:pt>
                <c:pt idx="15534">
                  <c:v>0</c:v>
                </c:pt>
                <c:pt idx="15535">
                  <c:v>0</c:v>
                </c:pt>
                <c:pt idx="15536">
                  <c:v>0</c:v>
                </c:pt>
                <c:pt idx="15537">
                  <c:v>0</c:v>
                </c:pt>
                <c:pt idx="15538">
                  <c:v>0</c:v>
                </c:pt>
                <c:pt idx="15539">
                  <c:v>0</c:v>
                </c:pt>
                <c:pt idx="15540">
                  <c:v>0</c:v>
                </c:pt>
                <c:pt idx="15541">
                  <c:v>0</c:v>
                </c:pt>
                <c:pt idx="15542">
                  <c:v>0</c:v>
                </c:pt>
                <c:pt idx="15543">
                  <c:v>0</c:v>
                </c:pt>
                <c:pt idx="15544">
                  <c:v>0</c:v>
                </c:pt>
                <c:pt idx="15545">
                  <c:v>0</c:v>
                </c:pt>
                <c:pt idx="15546">
                  <c:v>0</c:v>
                </c:pt>
                <c:pt idx="15547">
                  <c:v>0</c:v>
                </c:pt>
                <c:pt idx="15548">
                  <c:v>0</c:v>
                </c:pt>
                <c:pt idx="15549">
                  <c:v>0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1</c:v>
                </c:pt>
                <c:pt idx="15574">
                  <c:v>2</c:v>
                </c:pt>
                <c:pt idx="15575">
                  <c:v>3</c:v>
                </c:pt>
                <c:pt idx="15576">
                  <c:v>3.9</c:v>
                </c:pt>
                <c:pt idx="15577">
                  <c:v>5.7</c:v>
                </c:pt>
                <c:pt idx="15578">
                  <c:v>6.8</c:v>
                </c:pt>
                <c:pt idx="15579">
                  <c:v>7.8</c:v>
                </c:pt>
                <c:pt idx="15580">
                  <c:v>8</c:v>
                </c:pt>
                <c:pt idx="15581">
                  <c:v>5.2</c:v>
                </c:pt>
                <c:pt idx="15582">
                  <c:v>2.1</c:v>
                </c:pt>
                <c:pt idx="15583">
                  <c:v>0.4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</c:v>
                </c:pt>
                <c:pt idx="15595">
                  <c:v>0</c:v>
                </c:pt>
                <c:pt idx="15596">
                  <c:v>0.6</c:v>
                </c:pt>
                <c:pt idx="15597">
                  <c:v>3.4</c:v>
                </c:pt>
                <c:pt idx="15598">
                  <c:v>5.5</c:v>
                </c:pt>
                <c:pt idx="15599">
                  <c:v>8</c:v>
                </c:pt>
                <c:pt idx="15600">
                  <c:v>10</c:v>
                </c:pt>
                <c:pt idx="15601">
                  <c:v>8</c:v>
                </c:pt>
                <c:pt idx="15602">
                  <c:v>5</c:v>
                </c:pt>
                <c:pt idx="15603">
                  <c:v>3</c:v>
                </c:pt>
                <c:pt idx="15604">
                  <c:v>1</c:v>
                </c:pt>
                <c:pt idx="15605">
                  <c:v>0.2</c:v>
                </c:pt>
                <c:pt idx="15606">
                  <c:v>0.8</c:v>
                </c:pt>
                <c:pt idx="15607">
                  <c:v>0.2</c:v>
                </c:pt>
                <c:pt idx="15608">
                  <c:v>0</c:v>
                </c:pt>
                <c:pt idx="15609">
                  <c:v>0</c:v>
                </c:pt>
                <c:pt idx="15610">
                  <c:v>0</c:v>
                </c:pt>
                <c:pt idx="15611">
                  <c:v>0</c:v>
                </c:pt>
                <c:pt idx="15612">
                  <c:v>0</c:v>
                </c:pt>
                <c:pt idx="15613">
                  <c:v>0</c:v>
                </c:pt>
                <c:pt idx="15614">
                  <c:v>0</c:v>
                </c:pt>
                <c:pt idx="15615">
                  <c:v>0.6</c:v>
                </c:pt>
                <c:pt idx="15616">
                  <c:v>0.4</c:v>
                </c:pt>
                <c:pt idx="15617">
                  <c:v>0</c:v>
                </c:pt>
                <c:pt idx="15618">
                  <c:v>0</c:v>
                </c:pt>
                <c:pt idx="15619">
                  <c:v>0</c:v>
                </c:pt>
                <c:pt idx="15620">
                  <c:v>0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</c:v>
                </c:pt>
                <c:pt idx="15628">
                  <c:v>0</c:v>
                </c:pt>
                <c:pt idx="15629">
                  <c:v>0</c:v>
                </c:pt>
                <c:pt idx="15630">
                  <c:v>0.1</c:v>
                </c:pt>
                <c:pt idx="15631">
                  <c:v>3.1</c:v>
                </c:pt>
                <c:pt idx="15632">
                  <c:v>5</c:v>
                </c:pt>
                <c:pt idx="15633">
                  <c:v>6.1</c:v>
                </c:pt>
                <c:pt idx="15634">
                  <c:v>8</c:v>
                </c:pt>
                <c:pt idx="15635">
                  <c:v>9</c:v>
                </c:pt>
                <c:pt idx="15636">
                  <c:v>9</c:v>
                </c:pt>
                <c:pt idx="15637">
                  <c:v>9</c:v>
                </c:pt>
                <c:pt idx="15638">
                  <c:v>9.8000000000000007</c:v>
                </c:pt>
                <c:pt idx="15639">
                  <c:v>10</c:v>
                </c:pt>
                <c:pt idx="15640">
                  <c:v>10.8</c:v>
                </c:pt>
                <c:pt idx="15641">
                  <c:v>11</c:v>
                </c:pt>
                <c:pt idx="15642">
                  <c:v>8.1</c:v>
                </c:pt>
                <c:pt idx="15643">
                  <c:v>5</c:v>
                </c:pt>
                <c:pt idx="15644">
                  <c:v>2</c:v>
                </c:pt>
                <c:pt idx="15645">
                  <c:v>0.3</c:v>
                </c:pt>
                <c:pt idx="15646">
                  <c:v>0.7</c:v>
                </c:pt>
                <c:pt idx="15647">
                  <c:v>0.5</c:v>
                </c:pt>
                <c:pt idx="15648">
                  <c:v>0</c:v>
                </c:pt>
                <c:pt idx="15649">
                  <c:v>0</c:v>
                </c:pt>
                <c:pt idx="15650">
                  <c:v>0</c:v>
                </c:pt>
                <c:pt idx="15651">
                  <c:v>0</c:v>
                </c:pt>
                <c:pt idx="15652">
                  <c:v>0</c:v>
                </c:pt>
                <c:pt idx="15653">
                  <c:v>0</c:v>
                </c:pt>
                <c:pt idx="15654">
                  <c:v>0</c:v>
                </c:pt>
                <c:pt idx="15655">
                  <c:v>0.2</c:v>
                </c:pt>
                <c:pt idx="15656">
                  <c:v>1.2</c:v>
                </c:pt>
                <c:pt idx="15657">
                  <c:v>2.2000000000000002</c:v>
                </c:pt>
                <c:pt idx="15658">
                  <c:v>3.5</c:v>
                </c:pt>
                <c:pt idx="15659">
                  <c:v>5.6</c:v>
                </c:pt>
                <c:pt idx="15660">
                  <c:v>8</c:v>
                </c:pt>
                <c:pt idx="15661">
                  <c:v>9</c:v>
                </c:pt>
                <c:pt idx="15662">
                  <c:v>8.9</c:v>
                </c:pt>
                <c:pt idx="15663">
                  <c:v>6.9</c:v>
                </c:pt>
                <c:pt idx="15664">
                  <c:v>3.9</c:v>
                </c:pt>
                <c:pt idx="15665">
                  <c:v>2.2999999999999998</c:v>
                </c:pt>
                <c:pt idx="15666">
                  <c:v>1.2</c:v>
                </c:pt>
                <c:pt idx="15667">
                  <c:v>1.8</c:v>
                </c:pt>
                <c:pt idx="15668">
                  <c:v>4.5</c:v>
                </c:pt>
                <c:pt idx="15669">
                  <c:v>6.7</c:v>
                </c:pt>
                <c:pt idx="15670">
                  <c:v>8.6999999999999993</c:v>
                </c:pt>
                <c:pt idx="15671">
                  <c:v>10.4</c:v>
                </c:pt>
                <c:pt idx="15672">
                  <c:v>10.4</c:v>
                </c:pt>
                <c:pt idx="15673">
                  <c:v>8.6999999999999993</c:v>
                </c:pt>
                <c:pt idx="15674">
                  <c:v>5.4</c:v>
                </c:pt>
                <c:pt idx="15675">
                  <c:v>2.1</c:v>
                </c:pt>
                <c:pt idx="15676">
                  <c:v>1</c:v>
                </c:pt>
                <c:pt idx="15677">
                  <c:v>1</c:v>
                </c:pt>
                <c:pt idx="15678">
                  <c:v>0.6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0.5</c:v>
                </c:pt>
                <c:pt idx="15685">
                  <c:v>2.5</c:v>
                </c:pt>
                <c:pt idx="15686">
                  <c:v>4.5</c:v>
                </c:pt>
                <c:pt idx="15687">
                  <c:v>5.6</c:v>
                </c:pt>
                <c:pt idx="15688">
                  <c:v>4</c:v>
                </c:pt>
                <c:pt idx="15689">
                  <c:v>1</c:v>
                </c:pt>
                <c:pt idx="15690">
                  <c:v>0</c:v>
                </c:pt>
                <c:pt idx="15691">
                  <c:v>0</c:v>
                </c:pt>
                <c:pt idx="15692">
                  <c:v>0</c:v>
                </c:pt>
                <c:pt idx="15693">
                  <c:v>0</c:v>
                </c:pt>
                <c:pt idx="15694">
                  <c:v>0</c:v>
                </c:pt>
                <c:pt idx="15695">
                  <c:v>0</c:v>
                </c:pt>
                <c:pt idx="15696">
                  <c:v>0</c:v>
                </c:pt>
                <c:pt idx="15697">
                  <c:v>0</c:v>
                </c:pt>
                <c:pt idx="15698">
                  <c:v>0</c:v>
                </c:pt>
                <c:pt idx="15699">
                  <c:v>0</c:v>
                </c:pt>
                <c:pt idx="15700">
                  <c:v>0.7</c:v>
                </c:pt>
                <c:pt idx="15701">
                  <c:v>1.6</c:v>
                </c:pt>
                <c:pt idx="15702">
                  <c:v>2.6</c:v>
                </c:pt>
                <c:pt idx="15703">
                  <c:v>1.8</c:v>
                </c:pt>
                <c:pt idx="15704">
                  <c:v>0.4</c:v>
                </c:pt>
                <c:pt idx="15705">
                  <c:v>0</c:v>
                </c:pt>
                <c:pt idx="15706">
                  <c:v>0</c:v>
                </c:pt>
                <c:pt idx="15707">
                  <c:v>0</c:v>
                </c:pt>
                <c:pt idx="15708">
                  <c:v>0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0</c:v>
                </c:pt>
                <c:pt idx="15714">
                  <c:v>0.2</c:v>
                </c:pt>
                <c:pt idx="15715">
                  <c:v>1.2</c:v>
                </c:pt>
                <c:pt idx="15716">
                  <c:v>2.2000000000000002</c:v>
                </c:pt>
                <c:pt idx="15717">
                  <c:v>3.5</c:v>
                </c:pt>
                <c:pt idx="15718">
                  <c:v>6</c:v>
                </c:pt>
                <c:pt idx="15719">
                  <c:v>7</c:v>
                </c:pt>
                <c:pt idx="15720">
                  <c:v>8</c:v>
                </c:pt>
                <c:pt idx="15721">
                  <c:v>7</c:v>
                </c:pt>
                <c:pt idx="15722">
                  <c:v>5</c:v>
                </c:pt>
                <c:pt idx="15723">
                  <c:v>3</c:v>
                </c:pt>
                <c:pt idx="15724">
                  <c:v>1.3</c:v>
                </c:pt>
                <c:pt idx="15725">
                  <c:v>0.2</c:v>
                </c:pt>
                <c:pt idx="15726">
                  <c:v>0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</c:v>
                </c:pt>
                <c:pt idx="15745">
                  <c:v>0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0</c:v>
                </c:pt>
                <c:pt idx="15756">
                  <c:v>0</c:v>
                </c:pt>
                <c:pt idx="15757">
                  <c:v>0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</c:v>
                </c:pt>
                <c:pt idx="15768">
                  <c:v>0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0</c:v>
                </c:pt>
                <c:pt idx="15781">
                  <c:v>0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0</c:v>
                </c:pt>
                <c:pt idx="15787">
                  <c:v>0.8</c:v>
                </c:pt>
                <c:pt idx="15788">
                  <c:v>0.3</c:v>
                </c:pt>
                <c:pt idx="15789">
                  <c:v>0</c:v>
                </c:pt>
                <c:pt idx="15790">
                  <c:v>0</c:v>
                </c:pt>
                <c:pt idx="15791">
                  <c:v>0</c:v>
                </c:pt>
                <c:pt idx="15792">
                  <c:v>0</c:v>
                </c:pt>
                <c:pt idx="15793">
                  <c:v>0</c:v>
                </c:pt>
                <c:pt idx="15794">
                  <c:v>0.4</c:v>
                </c:pt>
                <c:pt idx="15795">
                  <c:v>1.8</c:v>
                </c:pt>
                <c:pt idx="15796">
                  <c:v>3.4</c:v>
                </c:pt>
                <c:pt idx="15797">
                  <c:v>4.4000000000000004</c:v>
                </c:pt>
                <c:pt idx="15798">
                  <c:v>5.4</c:v>
                </c:pt>
                <c:pt idx="15799">
                  <c:v>6.3</c:v>
                </c:pt>
                <c:pt idx="15800">
                  <c:v>7.2</c:v>
                </c:pt>
                <c:pt idx="15801">
                  <c:v>8</c:v>
                </c:pt>
                <c:pt idx="15802">
                  <c:v>8</c:v>
                </c:pt>
                <c:pt idx="15803">
                  <c:v>8.1999999999999993</c:v>
                </c:pt>
                <c:pt idx="15804">
                  <c:v>9.1999999999999993</c:v>
                </c:pt>
                <c:pt idx="15805">
                  <c:v>10</c:v>
                </c:pt>
                <c:pt idx="15806">
                  <c:v>11</c:v>
                </c:pt>
                <c:pt idx="15807">
                  <c:v>12</c:v>
                </c:pt>
                <c:pt idx="15808">
                  <c:v>12</c:v>
                </c:pt>
                <c:pt idx="15809">
                  <c:v>12</c:v>
                </c:pt>
                <c:pt idx="15810">
                  <c:v>11</c:v>
                </c:pt>
                <c:pt idx="15811">
                  <c:v>10</c:v>
                </c:pt>
                <c:pt idx="15812">
                  <c:v>6.6</c:v>
                </c:pt>
                <c:pt idx="15813">
                  <c:v>2.7</c:v>
                </c:pt>
                <c:pt idx="15814">
                  <c:v>0.3</c:v>
                </c:pt>
                <c:pt idx="15815">
                  <c:v>0</c:v>
                </c:pt>
                <c:pt idx="15816">
                  <c:v>0</c:v>
                </c:pt>
                <c:pt idx="15817">
                  <c:v>0</c:v>
                </c:pt>
                <c:pt idx="15818">
                  <c:v>0</c:v>
                </c:pt>
                <c:pt idx="15819">
                  <c:v>0</c:v>
                </c:pt>
                <c:pt idx="15820">
                  <c:v>0</c:v>
                </c:pt>
                <c:pt idx="15821">
                  <c:v>0</c:v>
                </c:pt>
                <c:pt idx="15822">
                  <c:v>0</c:v>
                </c:pt>
                <c:pt idx="15823">
                  <c:v>0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0.9</c:v>
                </c:pt>
                <c:pt idx="15828">
                  <c:v>2.9</c:v>
                </c:pt>
                <c:pt idx="15829">
                  <c:v>5.0999999999999996</c:v>
                </c:pt>
                <c:pt idx="15830">
                  <c:v>7.2</c:v>
                </c:pt>
                <c:pt idx="15831">
                  <c:v>8.1999999999999993</c:v>
                </c:pt>
                <c:pt idx="15832">
                  <c:v>9.5</c:v>
                </c:pt>
                <c:pt idx="15833">
                  <c:v>11</c:v>
                </c:pt>
                <c:pt idx="15834">
                  <c:v>10.6</c:v>
                </c:pt>
                <c:pt idx="15835">
                  <c:v>9</c:v>
                </c:pt>
                <c:pt idx="15836">
                  <c:v>6</c:v>
                </c:pt>
                <c:pt idx="15837">
                  <c:v>2</c:v>
                </c:pt>
                <c:pt idx="15838">
                  <c:v>1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0</c:v>
                </c:pt>
                <c:pt idx="15847">
                  <c:v>0</c:v>
                </c:pt>
                <c:pt idx="15848">
                  <c:v>0</c:v>
                </c:pt>
                <c:pt idx="15849">
                  <c:v>0.6</c:v>
                </c:pt>
                <c:pt idx="15850">
                  <c:v>1.6</c:v>
                </c:pt>
                <c:pt idx="15851">
                  <c:v>2.6</c:v>
                </c:pt>
                <c:pt idx="15852">
                  <c:v>3.5</c:v>
                </c:pt>
                <c:pt idx="15853">
                  <c:v>4</c:v>
                </c:pt>
                <c:pt idx="15854">
                  <c:v>3.6</c:v>
                </c:pt>
                <c:pt idx="15855">
                  <c:v>3</c:v>
                </c:pt>
                <c:pt idx="15856">
                  <c:v>3.4</c:v>
                </c:pt>
                <c:pt idx="15857">
                  <c:v>4.4000000000000004</c:v>
                </c:pt>
                <c:pt idx="15858">
                  <c:v>5.3</c:v>
                </c:pt>
                <c:pt idx="15859">
                  <c:v>6</c:v>
                </c:pt>
                <c:pt idx="15860">
                  <c:v>5.8</c:v>
                </c:pt>
                <c:pt idx="15861">
                  <c:v>4.8</c:v>
                </c:pt>
                <c:pt idx="15862">
                  <c:v>3.8</c:v>
                </c:pt>
                <c:pt idx="15863">
                  <c:v>3</c:v>
                </c:pt>
                <c:pt idx="15864">
                  <c:v>3</c:v>
                </c:pt>
                <c:pt idx="15865">
                  <c:v>3</c:v>
                </c:pt>
                <c:pt idx="15866">
                  <c:v>4</c:v>
                </c:pt>
                <c:pt idx="15867">
                  <c:v>5</c:v>
                </c:pt>
                <c:pt idx="15868">
                  <c:v>5</c:v>
                </c:pt>
                <c:pt idx="15869">
                  <c:v>4</c:v>
                </c:pt>
                <c:pt idx="15870">
                  <c:v>2.2999999999999998</c:v>
                </c:pt>
                <c:pt idx="15871">
                  <c:v>1.2</c:v>
                </c:pt>
                <c:pt idx="15872">
                  <c:v>0.2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0</c:v>
                </c:pt>
                <c:pt idx="15879">
                  <c:v>0</c:v>
                </c:pt>
                <c:pt idx="15880">
                  <c:v>0</c:v>
                </c:pt>
                <c:pt idx="15881">
                  <c:v>0</c:v>
                </c:pt>
                <c:pt idx="15882">
                  <c:v>0</c:v>
                </c:pt>
                <c:pt idx="15883">
                  <c:v>0</c:v>
                </c:pt>
                <c:pt idx="15884">
                  <c:v>0</c:v>
                </c:pt>
                <c:pt idx="15885">
                  <c:v>0.4</c:v>
                </c:pt>
                <c:pt idx="15886">
                  <c:v>1.8</c:v>
                </c:pt>
                <c:pt idx="15887">
                  <c:v>3.7</c:v>
                </c:pt>
                <c:pt idx="15888">
                  <c:v>5.4</c:v>
                </c:pt>
                <c:pt idx="15889">
                  <c:v>7.2</c:v>
                </c:pt>
                <c:pt idx="15890">
                  <c:v>8.1999999999999993</c:v>
                </c:pt>
                <c:pt idx="15891">
                  <c:v>8.6</c:v>
                </c:pt>
                <c:pt idx="15892">
                  <c:v>6.3</c:v>
                </c:pt>
                <c:pt idx="15893">
                  <c:v>3</c:v>
                </c:pt>
                <c:pt idx="15894">
                  <c:v>1</c:v>
                </c:pt>
                <c:pt idx="15895">
                  <c:v>0</c:v>
                </c:pt>
                <c:pt idx="15896">
                  <c:v>0</c:v>
                </c:pt>
                <c:pt idx="15897">
                  <c:v>0</c:v>
                </c:pt>
                <c:pt idx="15898">
                  <c:v>0</c:v>
                </c:pt>
                <c:pt idx="15899">
                  <c:v>0</c:v>
                </c:pt>
                <c:pt idx="15900">
                  <c:v>0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1.1000000000000001</c:v>
                </c:pt>
                <c:pt idx="15907">
                  <c:v>4.3</c:v>
                </c:pt>
                <c:pt idx="15908">
                  <c:v>7.7</c:v>
                </c:pt>
                <c:pt idx="15909">
                  <c:v>9.9</c:v>
                </c:pt>
                <c:pt idx="15910">
                  <c:v>11</c:v>
                </c:pt>
                <c:pt idx="15911">
                  <c:v>10.3</c:v>
                </c:pt>
                <c:pt idx="15912">
                  <c:v>8</c:v>
                </c:pt>
                <c:pt idx="15913">
                  <c:v>5.3</c:v>
                </c:pt>
                <c:pt idx="15914">
                  <c:v>3.2</c:v>
                </c:pt>
                <c:pt idx="15915">
                  <c:v>0.9</c:v>
                </c:pt>
                <c:pt idx="15916">
                  <c:v>0</c:v>
                </c:pt>
                <c:pt idx="15917">
                  <c:v>0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</c:v>
                </c:pt>
                <c:pt idx="15926">
                  <c:v>0</c:v>
                </c:pt>
                <c:pt idx="15927">
                  <c:v>0</c:v>
                </c:pt>
                <c:pt idx="15928">
                  <c:v>0</c:v>
                </c:pt>
                <c:pt idx="15929">
                  <c:v>0</c:v>
                </c:pt>
                <c:pt idx="15930">
                  <c:v>0</c:v>
                </c:pt>
                <c:pt idx="15931">
                  <c:v>0</c:v>
                </c:pt>
                <c:pt idx="15932">
                  <c:v>0</c:v>
                </c:pt>
                <c:pt idx="15933">
                  <c:v>0</c:v>
                </c:pt>
                <c:pt idx="15934">
                  <c:v>0</c:v>
                </c:pt>
                <c:pt idx="15935">
                  <c:v>0</c:v>
                </c:pt>
                <c:pt idx="15936">
                  <c:v>0</c:v>
                </c:pt>
                <c:pt idx="15937">
                  <c:v>0</c:v>
                </c:pt>
                <c:pt idx="15938">
                  <c:v>0</c:v>
                </c:pt>
                <c:pt idx="15939">
                  <c:v>0</c:v>
                </c:pt>
                <c:pt idx="15940">
                  <c:v>0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0</c:v>
                </c:pt>
                <c:pt idx="15946">
                  <c:v>0</c:v>
                </c:pt>
                <c:pt idx="15947">
                  <c:v>0</c:v>
                </c:pt>
                <c:pt idx="15948">
                  <c:v>0</c:v>
                </c:pt>
                <c:pt idx="15949">
                  <c:v>0</c:v>
                </c:pt>
                <c:pt idx="15950">
                  <c:v>0</c:v>
                </c:pt>
                <c:pt idx="15951">
                  <c:v>0</c:v>
                </c:pt>
                <c:pt idx="15952">
                  <c:v>0</c:v>
                </c:pt>
                <c:pt idx="15953">
                  <c:v>0</c:v>
                </c:pt>
                <c:pt idx="15954">
                  <c:v>0</c:v>
                </c:pt>
                <c:pt idx="15955">
                  <c:v>0</c:v>
                </c:pt>
                <c:pt idx="15956">
                  <c:v>0</c:v>
                </c:pt>
                <c:pt idx="15957">
                  <c:v>0</c:v>
                </c:pt>
                <c:pt idx="15958">
                  <c:v>0</c:v>
                </c:pt>
                <c:pt idx="15959">
                  <c:v>0</c:v>
                </c:pt>
                <c:pt idx="15960">
                  <c:v>0</c:v>
                </c:pt>
                <c:pt idx="15961">
                  <c:v>0</c:v>
                </c:pt>
                <c:pt idx="15962">
                  <c:v>0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0</c:v>
                </c:pt>
                <c:pt idx="15967">
                  <c:v>0</c:v>
                </c:pt>
                <c:pt idx="15968">
                  <c:v>0</c:v>
                </c:pt>
                <c:pt idx="15969">
                  <c:v>0</c:v>
                </c:pt>
                <c:pt idx="15970">
                  <c:v>0.6</c:v>
                </c:pt>
                <c:pt idx="15971">
                  <c:v>2.6</c:v>
                </c:pt>
                <c:pt idx="15972">
                  <c:v>4.3</c:v>
                </c:pt>
                <c:pt idx="15973">
                  <c:v>5</c:v>
                </c:pt>
                <c:pt idx="15974">
                  <c:v>5.3</c:v>
                </c:pt>
                <c:pt idx="15975">
                  <c:v>7.3</c:v>
                </c:pt>
                <c:pt idx="15976">
                  <c:v>9.1</c:v>
                </c:pt>
                <c:pt idx="15977">
                  <c:v>10.1</c:v>
                </c:pt>
                <c:pt idx="15978">
                  <c:v>11.1</c:v>
                </c:pt>
                <c:pt idx="15979">
                  <c:v>12.1</c:v>
                </c:pt>
                <c:pt idx="15980">
                  <c:v>12.9</c:v>
                </c:pt>
                <c:pt idx="15981">
                  <c:v>13.9</c:v>
                </c:pt>
                <c:pt idx="15982">
                  <c:v>14</c:v>
                </c:pt>
                <c:pt idx="15983">
                  <c:v>14</c:v>
                </c:pt>
                <c:pt idx="15984">
                  <c:v>12.1</c:v>
                </c:pt>
                <c:pt idx="15985">
                  <c:v>10.1</c:v>
                </c:pt>
                <c:pt idx="15986">
                  <c:v>6.3</c:v>
                </c:pt>
                <c:pt idx="15987">
                  <c:v>2.9</c:v>
                </c:pt>
                <c:pt idx="15988">
                  <c:v>0.5</c:v>
                </c:pt>
                <c:pt idx="15989">
                  <c:v>0</c:v>
                </c:pt>
                <c:pt idx="15990">
                  <c:v>0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0</c:v>
                </c:pt>
                <c:pt idx="15995">
                  <c:v>0</c:v>
                </c:pt>
                <c:pt idx="15996">
                  <c:v>1.6</c:v>
                </c:pt>
                <c:pt idx="15997">
                  <c:v>4.5999999999999996</c:v>
                </c:pt>
                <c:pt idx="15998">
                  <c:v>7.3</c:v>
                </c:pt>
                <c:pt idx="15999">
                  <c:v>9.3000000000000007</c:v>
                </c:pt>
                <c:pt idx="16000">
                  <c:v>9.6999999999999993</c:v>
                </c:pt>
                <c:pt idx="16001">
                  <c:v>8.6999999999999993</c:v>
                </c:pt>
                <c:pt idx="16002">
                  <c:v>8</c:v>
                </c:pt>
                <c:pt idx="16003">
                  <c:v>8</c:v>
                </c:pt>
                <c:pt idx="16004">
                  <c:v>8</c:v>
                </c:pt>
                <c:pt idx="16005">
                  <c:v>8</c:v>
                </c:pt>
                <c:pt idx="16006">
                  <c:v>8</c:v>
                </c:pt>
                <c:pt idx="16007">
                  <c:v>7.9</c:v>
                </c:pt>
                <c:pt idx="16008">
                  <c:v>6.7</c:v>
                </c:pt>
                <c:pt idx="16009">
                  <c:v>4.7</c:v>
                </c:pt>
                <c:pt idx="16010">
                  <c:v>2.2000000000000002</c:v>
                </c:pt>
                <c:pt idx="16011">
                  <c:v>0.1</c:v>
                </c:pt>
                <c:pt idx="16012">
                  <c:v>0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0.5</c:v>
                </c:pt>
                <c:pt idx="16023">
                  <c:v>2</c:v>
                </c:pt>
                <c:pt idx="16024">
                  <c:v>4</c:v>
                </c:pt>
                <c:pt idx="16025">
                  <c:v>6</c:v>
                </c:pt>
                <c:pt idx="16026">
                  <c:v>8</c:v>
                </c:pt>
                <c:pt idx="16027">
                  <c:v>9.9</c:v>
                </c:pt>
                <c:pt idx="16028">
                  <c:v>11.7</c:v>
                </c:pt>
                <c:pt idx="16029">
                  <c:v>13</c:v>
                </c:pt>
                <c:pt idx="16030">
                  <c:v>13.3</c:v>
                </c:pt>
                <c:pt idx="16031">
                  <c:v>14</c:v>
                </c:pt>
                <c:pt idx="16032">
                  <c:v>14</c:v>
                </c:pt>
                <c:pt idx="16033">
                  <c:v>14</c:v>
                </c:pt>
                <c:pt idx="16034">
                  <c:v>14</c:v>
                </c:pt>
                <c:pt idx="16035">
                  <c:v>14.1</c:v>
                </c:pt>
                <c:pt idx="16036">
                  <c:v>15</c:v>
                </c:pt>
                <c:pt idx="16037">
                  <c:v>14.9</c:v>
                </c:pt>
                <c:pt idx="16038">
                  <c:v>13.9</c:v>
                </c:pt>
                <c:pt idx="16039">
                  <c:v>13.1</c:v>
                </c:pt>
                <c:pt idx="16040">
                  <c:v>13</c:v>
                </c:pt>
                <c:pt idx="16041">
                  <c:v>12.1</c:v>
                </c:pt>
                <c:pt idx="16042">
                  <c:v>11.1</c:v>
                </c:pt>
                <c:pt idx="16043">
                  <c:v>11</c:v>
                </c:pt>
                <c:pt idx="16044">
                  <c:v>11</c:v>
                </c:pt>
                <c:pt idx="16045">
                  <c:v>11.8</c:v>
                </c:pt>
                <c:pt idx="16046">
                  <c:v>12.7</c:v>
                </c:pt>
                <c:pt idx="16047">
                  <c:v>13</c:v>
                </c:pt>
                <c:pt idx="16048">
                  <c:v>13.7</c:v>
                </c:pt>
                <c:pt idx="16049">
                  <c:v>14</c:v>
                </c:pt>
                <c:pt idx="16050">
                  <c:v>14.7</c:v>
                </c:pt>
                <c:pt idx="16051">
                  <c:v>15</c:v>
                </c:pt>
                <c:pt idx="16052">
                  <c:v>15</c:v>
                </c:pt>
                <c:pt idx="16053">
                  <c:v>15</c:v>
                </c:pt>
                <c:pt idx="16054">
                  <c:v>14.5</c:v>
                </c:pt>
                <c:pt idx="16055">
                  <c:v>14</c:v>
                </c:pt>
                <c:pt idx="16056">
                  <c:v>13.1</c:v>
                </c:pt>
                <c:pt idx="16057">
                  <c:v>11.3</c:v>
                </c:pt>
                <c:pt idx="16058">
                  <c:v>9</c:v>
                </c:pt>
                <c:pt idx="16059">
                  <c:v>5.7</c:v>
                </c:pt>
                <c:pt idx="16060">
                  <c:v>2.2999999999999998</c:v>
                </c:pt>
                <c:pt idx="16061">
                  <c:v>1</c:v>
                </c:pt>
                <c:pt idx="16062">
                  <c:v>0.7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0</c:v>
                </c:pt>
                <c:pt idx="16069">
                  <c:v>0.9</c:v>
                </c:pt>
                <c:pt idx="16070">
                  <c:v>2.8</c:v>
                </c:pt>
                <c:pt idx="16071">
                  <c:v>4.8</c:v>
                </c:pt>
                <c:pt idx="16072">
                  <c:v>5.9</c:v>
                </c:pt>
                <c:pt idx="16073">
                  <c:v>7.8</c:v>
                </c:pt>
                <c:pt idx="16074">
                  <c:v>6.5</c:v>
                </c:pt>
                <c:pt idx="16075">
                  <c:v>3.9</c:v>
                </c:pt>
                <c:pt idx="16076">
                  <c:v>1.6</c:v>
                </c:pt>
                <c:pt idx="16077">
                  <c:v>0.3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0.8</c:v>
                </c:pt>
                <c:pt idx="16086">
                  <c:v>2.6</c:v>
                </c:pt>
                <c:pt idx="16087">
                  <c:v>4.5999999999999996</c:v>
                </c:pt>
                <c:pt idx="16088">
                  <c:v>6</c:v>
                </c:pt>
                <c:pt idx="16089">
                  <c:v>5.7</c:v>
                </c:pt>
                <c:pt idx="16090">
                  <c:v>4.5</c:v>
                </c:pt>
                <c:pt idx="16091">
                  <c:v>2.9</c:v>
                </c:pt>
                <c:pt idx="16092">
                  <c:v>0.9</c:v>
                </c:pt>
                <c:pt idx="16093">
                  <c:v>0</c:v>
                </c:pt>
                <c:pt idx="16094">
                  <c:v>0</c:v>
                </c:pt>
                <c:pt idx="16095">
                  <c:v>0</c:v>
                </c:pt>
                <c:pt idx="16096">
                  <c:v>0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0.9</c:v>
                </c:pt>
                <c:pt idx="16102">
                  <c:v>2.4</c:v>
                </c:pt>
                <c:pt idx="16103">
                  <c:v>4.3</c:v>
                </c:pt>
                <c:pt idx="16104">
                  <c:v>6.3</c:v>
                </c:pt>
                <c:pt idx="16105">
                  <c:v>7</c:v>
                </c:pt>
                <c:pt idx="16106">
                  <c:v>5.7</c:v>
                </c:pt>
                <c:pt idx="16107">
                  <c:v>2.9</c:v>
                </c:pt>
                <c:pt idx="16108">
                  <c:v>0.6</c:v>
                </c:pt>
                <c:pt idx="16109">
                  <c:v>0.4</c:v>
                </c:pt>
                <c:pt idx="16110">
                  <c:v>0.6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</c:v>
                </c:pt>
                <c:pt idx="16119">
                  <c:v>0</c:v>
                </c:pt>
                <c:pt idx="16120">
                  <c:v>0</c:v>
                </c:pt>
                <c:pt idx="16121">
                  <c:v>0</c:v>
                </c:pt>
                <c:pt idx="16122">
                  <c:v>0</c:v>
                </c:pt>
                <c:pt idx="16123">
                  <c:v>0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0</c:v>
                </c:pt>
                <c:pt idx="16130">
                  <c:v>0</c:v>
                </c:pt>
                <c:pt idx="16131">
                  <c:v>0</c:v>
                </c:pt>
                <c:pt idx="16132">
                  <c:v>0</c:v>
                </c:pt>
                <c:pt idx="16133">
                  <c:v>0</c:v>
                </c:pt>
                <c:pt idx="16134">
                  <c:v>0</c:v>
                </c:pt>
                <c:pt idx="16135">
                  <c:v>0</c:v>
                </c:pt>
                <c:pt idx="16136">
                  <c:v>0</c:v>
                </c:pt>
                <c:pt idx="16137">
                  <c:v>0</c:v>
                </c:pt>
                <c:pt idx="16138">
                  <c:v>0</c:v>
                </c:pt>
                <c:pt idx="16139">
                  <c:v>0</c:v>
                </c:pt>
                <c:pt idx="16140">
                  <c:v>0</c:v>
                </c:pt>
                <c:pt idx="16141">
                  <c:v>0</c:v>
                </c:pt>
                <c:pt idx="16142">
                  <c:v>0</c:v>
                </c:pt>
                <c:pt idx="16143">
                  <c:v>0</c:v>
                </c:pt>
                <c:pt idx="16144">
                  <c:v>0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2</c:v>
                </c:pt>
                <c:pt idx="16152">
                  <c:v>3</c:v>
                </c:pt>
                <c:pt idx="16153">
                  <c:v>3.8</c:v>
                </c:pt>
                <c:pt idx="16154">
                  <c:v>4.8</c:v>
                </c:pt>
                <c:pt idx="16155">
                  <c:v>5</c:v>
                </c:pt>
                <c:pt idx="16156">
                  <c:v>5.8</c:v>
                </c:pt>
                <c:pt idx="16157">
                  <c:v>6.8</c:v>
                </c:pt>
                <c:pt idx="16158">
                  <c:v>7.7</c:v>
                </c:pt>
                <c:pt idx="16159">
                  <c:v>7.4</c:v>
                </c:pt>
                <c:pt idx="16160">
                  <c:v>5.8</c:v>
                </c:pt>
                <c:pt idx="16161">
                  <c:v>3.9</c:v>
                </c:pt>
                <c:pt idx="16162">
                  <c:v>2.4</c:v>
                </c:pt>
                <c:pt idx="16163">
                  <c:v>2</c:v>
                </c:pt>
                <c:pt idx="16164">
                  <c:v>2</c:v>
                </c:pt>
                <c:pt idx="16165">
                  <c:v>1.6</c:v>
                </c:pt>
                <c:pt idx="16166">
                  <c:v>1</c:v>
                </c:pt>
                <c:pt idx="16167">
                  <c:v>0.6</c:v>
                </c:pt>
                <c:pt idx="16168">
                  <c:v>0</c:v>
                </c:pt>
                <c:pt idx="16169">
                  <c:v>0</c:v>
                </c:pt>
                <c:pt idx="16170">
                  <c:v>0</c:v>
                </c:pt>
                <c:pt idx="16171">
                  <c:v>0.2</c:v>
                </c:pt>
                <c:pt idx="16172">
                  <c:v>1.2</c:v>
                </c:pt>
                <c:pt idx="16173">
                  <c:v>2.2000000000000002</c:v>
                </c:pt>
                <c:pt idx="16174">
                  <c:v>3.2</c:v>
                </c:pt>
                <c:pt idx="16175">
                  <c:v>4.2</c:v>
                </c:pt>
                <c:pt idx="16176">
                  <c:v>5</c:v>
                </c:pt>
                <c:pt idx="16177">
                  <c:v>5</c:v>
                </c:pt>
                <c:pt idx="16178">
                  <c:v>5</c:v>
                </c:pt>
                <c:pt idx="16179">
                  <c:v>5</c:v>
                </c:pt>
                <c:pt idx="16180">
                  <c:v>5</c:v>
                </c:pt>
                <c:pt idx="16181">
                  <c:v>5</c:v>
                </c:pt>
                <c:pt idx="16182">
                  <c:v>5</c:v>
                </c:pt>
                <c:pt idx="16183">
                  <c:v>5</c:v>
                </c:pt>
                <c:pt idx="16184">
                  <c:v>5</c:v>
                </c:pt>
                <c:pt idx="16185">
                  <c:v>5</c:v>
                </c:pt>
                <c:pt idx="16186">
                  <c:v>4.2</c:v>
                </c:pt>
                <c:pt idx="16187">
                  <c:v>4</c:v>
                </c:pt>
                <c:pt idx="16188">
                  <c:v>4</c:v>
                </c:pt>
                <c:pt idx="16189">
                  <c:v>4</c:v>
                </c:pt>
                <c:pt idx="16190">
                  <c:v>4</c:v>
                </c:pt>
                <c:pt idx="16191">
                  <c:v>3.4</c:v>
                </c:pt>
                <c:pt idx="16192">
                  <c:v>1.7</c:v>
                </c:pt>
                <c:pt idx="16193">
                  <c:v>0.4</c:v>
                </c:pt>
                <c:pt idx="16194">
                  <c:v>0.5</c:v>
                </c:pt>
                <c:pt idx="16195">
                  <c:v>2.2999999999999998</c:v>
                </c:pt>
                <c:pt idx="16196">
                  <c:v>4.9000000000000004</c:v>
                </c:pt>
                <c:pt idx="16197">
                  <c:v>6.9</c:v>
                </c:pt>
                <c:pt idx="16198">
                  <c:v>8.9</c:v>
                </c:pt>
                <c:pt idx="16199">
                  <c:v>10.4</c:v>
                </c:pt>
                <c:pt idx="16200">
                  <c:v>11</c:v>
                </c:pt>
                <c:pt idx="16201">
                  <c:v>11.2</c:v>
                </c:pt>
                <c:pt idx="16202">
                  <c:v>12.2</c:v>
                </c:pt>
                <c:pt idx="16203">
                  <c:v>13.2</c:v>
                </c:pt>
                <c:pt idx="16204">
                  <c:v>14</c:v>
                </c:pt>
                <c:pt idx="16205">
                  <c:v>14</c:v>
                </c:pt>
                <c:pt idx="16206">
                  <c:v>14</c:v>
                </c:pt>
                <c:pt idx="16207">
                  <c:v>14</c:v>
                </c:pt>
                <c:pt idx="16208">
                  <c:v>14</c:v>
                </c:pt>
                <c:pt idx="16209">
                  <c:v>13</c:v>
                </c:pt>
                <c:pt idx="16210">
                  <c:v>13</c:v>
                </c:pt>
                <c:pt idx="16211">
                  <c:v>12</c:v>
                </c:pt>
                <c:pt idx="16212">
                  <c:v>11.2</c:v>
                </c:pt>
                <c:pt idx="16213">
                  <c:v>10.199999999999999</c:v>
                </c:pt>
                <c:pt idx="16214">
                  <c:v>8.4</c:v>
                </c:pt>
                <c:pt idx="16215">
                  <c:v>6.4</c:v>
                </c:pt>
                <c:pt idx="16216">
                  <c:v>5.2</c:v>
                </c:pt>
                <c:pt idx="16217">
                  <c:v>5</c:v>
                </c:pt>
                <c:pt idx="16218">
                  <c:v>5</c:v>
                </c:pt>
                <c:pt idx="16219">
                  <c:v>5</c:v>
                </c:pt>
                <c:pt idx="16220">
                  <c:v>5.6</c:v>
                </c:pt>
                <c:pt idx="16221">
                  <c:v>6.6</c:v>
                </c:pt>
                <c:pt idx="16222">
                  <c:v>7</c:v>
                </c:pt>
                <c:pt idx="16223">
                  <c:v>7</c:v>
                </c:pt>
                <c:pt idx="16224">
                  <c:v>7</c:v>
                </c:pt>
                <c:pt idx="16225">
                  <c:v>7</c:v>
                </c:pt>
                <c:pt idx="16226">
                  <c:v>7</c:v>
                </c:pt>
                <c:pt idx="16227">
                  <c:v>6.6</c:v>
                </c:pt>
                <c:pt idx="16228">
                  <c:v>5.2</c:v>
                </c:pt>
                <c:pt idx="16229">
                  <c:v>3.1</c:v>
                </c:pt>
                <c:pt idx="16230">
                  <c:v>0.8</c:v>
                </c:pt>
                <c:pt idx="16231">
                  <c:v>0</c:v>
                </c:pt>
                <c:pt idx="16232">
                  <c:v>0</c:v>
                </c:pt>
                <c:pt idx="16233">
                  <c:v>0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0</c:v>
                </c:pt>
                <c:pt idx="16238">
                  <c:v>0</c:v>
                </c:pt>
                <c:pt idx="16239">
                  <c:v>0</c:v>
                </c:pt>
                <c:pt idx="16240">
                  <c:v>0</c:v>
                </c:pt>
                <c:pt idx="16241">
                  <c:v>0</c:v>
                </c:pt>
                <c:pt idx="16242">
                  <c:v>0</c:v>
                </c:pt>
                <c:pt idx="16243">
                  <c:v>1.5</c:v>
                </c:pt>
                <c:pt idx="16244">
                  <c:v>4.9000000000000004</c:v>
                </c:pt>
                <c:pt idx="16245">
                  <c:v>8.1999999999999993</c:v>
                </c:pt>
                <c:pt idx="16246">
                  <c:v>10.9</c:v>
                </c:pt>
                <c:pt idx="16247">
                  <c:v>12.5</c:v>
                </c:pt>
                <c:pt idx="16248">
                  <c:v>12.5</c:v>
                </c:pt>
                <c:pt idx="16249">
                  <c:v>10.4</c:v>
                </c:pt>
                <c:pt idx="16250">
                  <c:v>7.4</c:v>
                </c:pt>
                <c:pt idx="16251">
                  <c:v>4.4000000000000004</c:v>
                </c:pt>
                <c:pt idx="16252">
                  <c:v>1.6</c:v>
                </c:pt>
                <c:pt idx="16253">
                  <c:v>0</c:v>
                </c:pt>
                <c:pt idx="16254">
                  <c:v>0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</c:v>
                </c:pt>
                <c:pt idx="16260">
                  <c:v>0.3</c:v>
                </c:pt>
                <c:pt idx="16261">
                  <c:v>2.2000000000000002</c:v>
                </c:pt>
                <c:pt idx="16262">
                  <c:v>3.2</c:v>
                </c:pt>
                <c:pt idx="16263">
                  <c:v>4.0999999999999996</c:v>
                </c:pt>
                <c:pt idx="16264">
                  <c:v>5</c:v>
                </c:pt>
                <c:pt idx="16265">
                  <c:v>3.1</c:v>
                </c:pt>
                <c:pt idx="16266">
                  <c:v>1.1000000000000001</c:v>
                </c:pt>
                <c:pt idx="16267">
                  <c:v>0</c:v>
                </c:pt>
                <c:pt idx="16268">
                  <c:v>0</c:v>
                </c:pt>
                <c:pt idx="16269">
                  <c:v>0</c:v>
                </c:pt>
                <c:pt idx="16270">
                  <c:v>0</c:v>
                </c:pt>
                <c:pt idx="16271">
                  <c:v>0</c:v>
                </c:pt>
                <c:pt idx="16272">
                  <c:v>0</c:v>
                </c:pt>
                <c:pt idx="16273">
                  <c:v>0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0</c:v>
                </c:pt>
                <c:pt idx="16282">
                  <c:v>0</c:v>
                </c:pt>
                <c:pt idx="16283">
                  <c:v>0</c:v>
                </c:pt>
                <c:pt idx="16284">
                  <c:v>0</c:v>
                </c:pt>
                <c:pt idx="16285">
                  <c:v>0</c:v>
                </c:pt>
                <c:pt idx="16286">
                  <c:v>0</c:v>
                </c:pt>
                <c:pt idx="16287">
                  <c:v>0</c:v>
                </c:pt>
                <c:pt idx="16288">
                  <c:v>0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0</c:v>
                </c:pt>
                <c:pt idx="16300">
                  <c:v>0</c:v>
                </c:pt>
                <c:pt idx="16301">
                  <c:v>0</c:v>
                </c:pt>
                <c:pt idx="16302">
                  <c:v>0</c:v>
                </c:pt>
                <c:pt idx="16303">
                  <c:v>0</c:v>
                </c:pt>
                <c:pt idx="16304">
                  <c:v>0</c:v>
                </c:pt>
                <c:pt idx="16305">
                  <c:v>0</c:v>
                </c:pt>
                <c:pt idx="16306">
                  <c:v>0</c:v>
                </c:pt>
                <c:pt idx="16307">
                  <c:v>0</c:v>
                </c:pt>
                <c:pt idx="16308">
                  <c:v>0</c:v>
                </c:pt>
                <c:pt idx="16309">
                  <c:v>0</c:v>
                </c:pt>
                <c:pt idx="16310">
                  <c:v>0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0</c:v>
                </c:pt>
                <c:pt idx="16317">
                  <c:v>0</c:v>
                </c:pt>
                <c:pt idx="16318">
                  <c:v>0</c:v>
                </c:pt>
                <c:pt idx="16319">
                  <c:v>0</c:v>
                </c:pt>
                <c:pt idx="16320">
                  <c:v>0</c:v>
                </c:pt>
                <c:pt idx="16321">
                  <c:v>0</c:v>
                </c:pt>
                <c:pt idx="16322">
                  <c:v>0</c:v>
                </c:pt>
                <c:pt idx="16323">
                  <c:v>0</c:v>
                </c:pt>
                <c:pt idx="16324">
                  <c:v>0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</c:v>
                </c:pt>
                <c:pt idx="16329">
                  <c:v>0</c:v>
                </c:pt>
                <c:pt idx="16330">
                  <c:v>0</c:v>
                </c:pt>
                <c:pt idx="16331">
                  <c:v>0</c:v>
                </c:pt>
                <c:pt idx="16332">
                  <c:v>0</c:v>
                </c:pt>
                <c:pt idx="16333">
                  <c:v>0</c:v>
                </c:pt>
                <c:pt idx="16334">
                  <c:v>0</c:v>
                </c:pt>
                <c:pt idx="16335">
                  <c:v>0</c:v>
                </c:pt>
                <c:pt idx="16336">
                  <c:v>0</c:v>
                </c:pt>
                <c:pt idx="16337">
                  <c:v>0</c:v>
                </c:pt>
                <c:pt idx="16338">
                  <c:v>0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</c:v>
                </c:pt>
                <c:pt idx="16344">
                  <c:v>0</c:v>
                </c:pt>
                <c:pt idx="16345">
                  <c:v>0</c:v>
                </c:pt>
                <c:pt idx="16346">
                  <c:v>0</c:v>
                </c:pt>
                <c:pt idx="16347">
                  <c:v>0</c:v>
                </c:pt>
                <c:pt idx="16348">
                  <c:v>0</c:v>
                </c:pt>
                <c:pt idx="16349">
                  <c:v>0</c:v>
                </c:pt>
                <c:pt idx="16350">
                  <c:v>0</c:v>
                </c:pt>
                <c:pt idx="16351">
                  <c:v>0</c:v>
                </c:pt>
                <c:pt idx="16352">
                  <c:v>0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</c:v>
                </c:pt>
                <c:pt idx="16361">
                  <c:v>0</c:v>
                </c:pt>
                <c:pt idx="16362">
                  <c:v>0</c:v>
                </c:pt>
                <c:pt idx="16363">
                  <c:v>0</c:v>
                </c:pt>
                <c:pt idx="16364">
                  <c:v>0</c:v>
                </c:pt>
                <c:pt idx="16365">
                  <c:v>0</c:v>
                </c:pt>
                <c:pt idx="16366">
                  <c:v>0</c:v>
                </c:pt>
                <c:pt idx="16367">
                  <c:v>0</c:v>
                </c:pt>
                <c:pt idx="16368">
                  <c:v>0</c:v>
                </c:pt>
                <c:pt idx="16369">
                  <c:v>0</c:v>
                </c:pt>
                <c:pt idx="16370">
                  <c:v>0.6</c:v>
                </c:pt>
                <c:pt idx="16371">
                  <c:v>2</c:v>
                </c:pt>
                <c:pt idx="16372">
                  <c:v>3.4</c:v>
                </c:pt>
                <c:pt idx="16373">
                  <c:v>4.9000000000000004</c:v>
                </c:pt>
                <c:pt idx="16374">
                  <c:v>6</c:v>
                </c:pt>
                <c:pt idx="16375">
                  <c:v>6.4</c:v>
                </c:pt>
                <c:pt idx="16376">
                  <c:v>7.4</c:v>
                </c:pt>
                <c:pt idx="16377">
                  <c:v>8.4</c:v>
                </c:pt>
                <c:pt idx="16378">
                  <c:v>9.4</c:v>
                </c:pt>
                <c:pt idx="16379">
                  <c:v>11.2</c:v>
                </c:pt>
                <c:pt idx="16380">
                  <c:v>11.8</c:v>
                </c:pt>
                <c:pt idx="16381">
                  <c:v>11</c:v>
                </c:pt>
                <c:pt idx="16382">
                  <c:v>10.3</c:v>
                </c:pt>
                <c:pt idx="16383">
                  <c:v>7</c:v>
                </c:pt>
                <c:pt idx="16384">
                  <c:v>3</c:v>
                </c:pt>
                <c:pt idx="16385">
                  <c:v>1</c:v>
                </c:pt>
                <c:pt idx="16386">
                  <c:v>0</c:v>
                </c:pt>
                <c:pt idx="16387">
                  <c:v>0</c:v>
                </c:pt>
                <c:pt idx="16388">
                  <c:v>0</c:v>
                </c:pt>
                <c:pt idx="16389">
                  <c:v>0</c:v>
                </c:pt>
                <c:pt idx="16390">
                  <c:v>0</c:v>
                </c:pt>
                <c:pt idx="16391">
                  <c:v>0</c:v>
                </c:pt>
                <c:pt idx="16392">
                  <c:v>0</c:v>
                </c:pt>
                <c:pt idx="16393">
                  <c:v>0</c:v>
                </c:pt>
                <c:pt idx="16394">
                  <c:v>1.3</c:v>
                </c:pt>
                <c:pt idx="16395">
                  <c:v>2.6</c:v>
                </c:pt>
                <c:pt idx="16396">
                  <c:v>3.6</c:v>
                </c:pt>
                <c:pt idx="16397">
                  <c:v>4.5999999999999996</c:v>
                </c:pt>
                <c:pt idx="16398">
                  <c:v>5</c:v>
                </c:pt>
                <c:pt idx="16399">
                  <c:v>5.6</c:v>
                </c:pt>
                <c:pt idx="16400">
                  <c:v>7</c:v>
                </c:pt>
                <c:pt idx="16401">
                  <c:v>8</c:v>
                </c:pt>
                <c:pt idx="16402">
                  <c:v>8</c:v>
                </c:pt>
                <c:pt idx="16403">
                  <c:v>8</c:v>
                </c:pt>
                <c:pt idx="16404">
                  <c:v>8.4</c:v>
                </c:pt>
                <c:pt idx="16405">
                  <c:v>8.6</c:v>
                </c:pt>
                <c:pt idx="16406">
                  <c:v>7.6</c:v>
                </c:pt>
                <c:pt idx="16407">
                  <c:v>6.1</c:v>
                </c:pt>
                <c:pt idx="16408">
                  <c:v>2.5</c:v>
                </c:pt>
                <c:pt idx="16409">
                  <c:v>1</c:v>
                </c:pt>
                <c:pt idx="16410">
                  <c:v>1</c:v>
                </c:pt>
                <c:pt idx="16411">
                  <c:v>1.2</c:v>
                </c:pt>
                <c:pt idx="16412">
                  <c:v>2</c:v>
                </c:pt>
                <c:pt idx="16413">
                  <c:v>3</c:v>
                </c:pt>
                <c:pt idx="16414">
                  <c:v>6</c:v>
                </c:pt>
                <c:pt idx="16415">
                  <c:v>9</c:v>
                </c:pt>
                <c:pt idx="16416">
                  <c:v>11</c:v>
                </c:pt>
                <c:pt idx="16417">
                  <c:v>12</c:v>
                </c:pt>
                <c:pt idx="16418">
                  <c:v>12.8</c:v>
                </c:pt>
                <c:pt idx="16419">
                  <c:v>14.6</c:v>
                </c:pt>
                <c:pt idx="16420">
                  <c:v>14.2</c:v>
                </c:pt>
                <c:pt idx="16421">
                  <c:v>14</c:v>
                </c:pt>
                <c:pt idx="16422">
                  <c:v>12.4</c:v>
                </c:pt>
                <c:pt idx="16423">
                  <c:v>10.4</c:v>
                </c:pt>
                <c:pt idx="16424">
                  <c:v>6.6</c:v>
                </c:pt>
                <c:pt idx="16425">
                  <c:v>2.6</c:v>
                </c:pt>
                <c:pt idx="16426">
                  <c:v>0.4</c:v>
                </c:pt>
                <c:pt idx="16427">
                  <c:v>0</c:v>
                </c:pt>
                <c:pt idx="16428">
                  <c:v>0</c:v>
                </c:pt>
                <c:pt idx="16429">
                  <c:v>0</c:v>
                </c:pt>
                <c:pt idx="16430">
                  <c:v>0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</c:v>
                </c:pt>
                <c:pt idx="16435">
                  <c:v>0</c:v>
                </c:pt>
                <c:pt idx="16436">
                  <c:v>0.4</c:v>
                </c:pt>
                <c:pt idx="16437">
                  <c:v>1.7</c:v>
                </c:pt>
                <c:pt idx="16438">
                  <c:v>4.7</c:v>
                </c:pt>
                <c:pt idx="16439">
                  <c:v>7.5</c:v>
                </c:pt>
                <c:pt idx="16440">
                  <c:v>9.5</c:v>
                </c:pt>
                <c:pt idx="16441">
                  <c:v>11.2</c:v>
                </c:pt>
                <c:pt idx="16442">
                  <c:v>12</c:v>
                </c:pt>
                <c:pt idx="16443">
                  <c:v>11</c:v>
                </c:pt>
                <c:pt idx="16444">
                  <c:v>11</c:v>
                </c:pt>
                <c:pt idx="16445">
                  <c:v>10</c:v>
                </c:pt>
                <c:pt idx="16446">
                  <c:v>10</c:v>
                </c:pt>
                <c:pt idx="16447">
                  <c:v>8.3000000000000007</c:v>
                </c:pt>
                <c:pt idx="16448">
                  <c:v>6.4</c:v>
                </c:pt>
                <c:pt idx="16449">
                  <c:v>3.6</c:v>
                </c:pt>
                <c:pt idx="16450">
                  <c:v>1.4</c:v>
                </c:pt>
                <c:pt idx="16451">
                  <c:v>0.2</c:v>
                </c:pt>
                <c:pt idx="16452">
                  <c:v>0</c:v>
                </c:pt>
                <c:pt idx="16453">
                  <c:v>0</c:v>
                </c:pt>
                <c:pt idx="16454">
                  <c:v>0</c:v>
                </c:pt>
                <c:pt idx="16455">
                  <c:v>0</c:v>
                </c:pt>
                <c:pt idx="16456">
                  <c:v>0</c:v>
                </c:pt>
                <c:pt idx="16457">
                  <c:v>0</c:v>
                </c:pt>
                <c:pt idx="16458">
                  <c:v>0</c:v>
                </c:pt>
                <c:pt idx="16459">
                  <c:v>1.5</c:v>
                </c:pt>
                <c:pt idx="16460">
                  <c:v>4.5999999999999996</c:v>
                </c:pt>
                <c:pt idx="16461">
                  <c:v>7.8</c:v>
                </c:pt>
                <c:pt idx="16462">
                  <c:v>9</c:v>
                </c:pt>
                <c:pt idx="16463">
                  <c:v>8.1999999999999993</c:v>
                </c:pt>
                <c:pt idx="16464">
                  <c:v>5.3</c:v>
                </c:pt>
                <c:pt idx="16465">
                  <c:v>1.6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0</c:v>
                </c:pt>
                <c:pt idx="16471">
                  <c:v>0</c:v>
                </c:pt>
                <c:pt idx="16472">
                  <c:v>0</c:v>
                </c:pt>
                <c:pt idx="16473">
                  <c:v>0</c:v>
                </c:pt>
                <c:pt idx="16474">
                  <c:v>0</c:v>
                </c:pt>
                <c:pt idx="16475">
                  <c:v>0</c:v>
                </c:pt>
                <c:pt idx="16476">
                  <c:v>0</c:v>
                </c:pt>
                <c:pt idx="16477">
                  <c:v>2.5</c:v>
                </c:pt>
                <c:pt idx="16478">
                  <c:v>4.5999999999999996</c:v>
                </c:pt>
                <c:pt idx="16479">
                  <c:v>5</c:v>
                </c:pt>
                <c:pt idx="16480">
                  <c:v>7.4</c:v>
                </c:pt>
                <c:pt idx="16481">
                  <c:v>8.8000000000000007</c:v>
                </c:pt>
                <c:pt idx="16482">
                  <c:v>7.7</c:v>
                </c:pt>
                <c:pt idx="16483">
                  <c:v>4.5999999999999996</c:v>
                </c:pt>
                <c:pt idx="16484">
                  <c:v>1.2</c:v>
                </c:pt>
                <c:pt idx="16485">
                  <c:v>0</c:v>
                </c:pt>
                <c:pt idx="16486">
                  <c:v>0.6</c:v>
                </c:pt>
                <c:pt idx="16487">
                  <c:v>0.4</c:v>
                </c:pt>
                <c:pt idx="16488">
                  <c:v>0</c:v>
                </c:pt>
                <c:pt idx="16489">
                  <c:v>0</c:v>
                </c:pt>
                <c:pt idx="16490">
                  <c:v>0</c:v>
                </c:pt>
                <c:pt idx="16491">
                  <c:v>0</c:v>
                </c:pt>
                <c:pt idx="16492">
                  <c:v>0</c:v>
                </c:pt>
                <c:pt idx="16493">
                  <c:v>0</c:v>
                </c:pt>
                <c:pt idx="16494">
                  <c:v>0</c:v>
                </c:pt>
                <c:pt idx="16495">
                  <c:v>0</c:v>
                </c:pt>
                <c:pt idx="16496">
                  <c:v>0</c:v>
                </c:pt>
                <c:pt idx="16497">
                  <c:v>0.2</c:v>
                </c:pt>
                <c:pt idx="16498">
                  <c:v>1.6</c:v>
                </c:pt>
                <c:pt idx="16499">
                  <c:v>4.2</c:v>
                </c:pt>
                <c:pt idx="16500">
                  <c:v>5</c:v>
                </c:pt>
                <c:pt idx="16501">
                  <c:v>3</c:v>
                </c:pt>
                <c:pt idx="16502">
                  <c:v>1</c:v>
                </c:pt>
                <c:pt idx="16503">
                  <c:v>0</c:v>
                </c:pt>
                <c:pt idx="16504">
                  <c:v>0</c:v>
                </c:pt>
                <c:pt idx="16505">
                  <c:v>0</c:v>
                </c:pt>
                <c:pt idx="16506">
                  <c:v>0</c:v>
                </c:pt>
                <c:pt idx="16507">
                  <c:v>0</c:v>
                </c:pt>
                <c:pt idx="16508">
                  <c:v>0</c:v>
                </c:pt>
                <c:pt idx="16509">
                  <c:v>0</c:v>
                </c:pt>
                <c:pt idx="16510">
                  <c:v>0</c:v>
                </c:pt>
                <c:pt idx="16511">
                  <c:v>0</c:v>
                </c:pt>
                <c:pt idx="16512">
                  <c:v>0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0</c:v>
                </c:pt>
                <c:pt idx="16518">
                  <c:v>0</c:v>
                </c:pt>
                <c:pt idx="16519">
                  <c:v>0.4</c:v>
                </c:pt>
                <c:pt idx="16520">
                  <c:v>1.4</c:v>
                </c:pt>
                <c:pt idx="16521">
                  <c:v>2.9</c:v>
                </c:pt>
                <c:pt idx="16522">
                  <c:v>4.4000000000000004</c:v>
                </c:pt>
                <c:pt idx="16523">
                  <c:v>5.4</c:v>
                </c:pt>
                <c:pt idx="16524">
                  <c:v>6.7</c:v>
                </c:pt>
                <c:pt idx="16525">
                  <c:v>7.6</c:v>
                </c:pt>
                <c:pt idx="16526">
                  <c:v>5.6</c:v>
                </c:pt>
                <c:pt idx="16527">
                  <c:v>3.4</c:v>
                </c:pt>
                <c:pt idx="16528">
                  <c:v>1</c:v>
                </c:pt>
                <c:pt idx="16529">
                  <c:v>0.8</c:v>
                </c:pt>
                <c:pt idx="16530">
                  <c:v>0</c:v>
                </c:pt>
                <c:pt idx="16531">
                  <c:v>0</c:v>
                </c:pt>
                <c:pt idx="16532">
                  <c:v>0</c:v>
                </c:pt>
                <c:pt idx="16533">
                  <c:v>0</c:v>
                </c:pt>
                <c:pt idx="16534">
                  <c:v>0</c:v>
                </c:pt>
                <c:pt idx="16535">
                  <c:v>0</c:v>
                </c:pt>
                <c:pt idx="16536">
                  <c:v>0</c:v>
                </c:pt>
                <c:pt idx="16537">
                  <c:v>0</c:v>
                </c:pt>
                <c:pt idx="16538">
                  <c:v>0</c:v>
                </c:pt>
                <c:pt idx="16539">
                  <c:v>0</c:v>
                </c:pt>
                <c:pt idx="16540">
                  <c:v>1.7</c:v>
                </c:pt>
                <c:pt idx="16541">
                  <c:v>3.3</c:v>
                </c:pt>
                <c:pt idx="16542">
                  <c:v>4</c:v>
                </c:pt>
                <c:pt idx="16543">
                  <c:v>4</c:v>
                </c:pt>
                <c:pt idx="16544">
                  <c:v>4</c:v>
                </c:pt>
                <c:pt idx="16545">
                  <c:v>2.8</c:v>
                </c:pt>
                <c:pt idx="16546">
                  <c:v>2</c:v>
                </c:pt>
                <c:pt idx="16547">
                  <c:v>1</c:v>
                </c:pt>
                <c:pt idx="16548">
                  <c:v>0</c:v>
                </c:pt>
                <c:pt idx="16549">
                  <c:v>0</c:v>
                </c:pt>
                <c:pt idx="16550">
                  <c:v>0</c:v>
                </c:pt>
                <c:pt idx="16551">
                  <c:v>0</c:v>
                </c:pt>
                <c:pt idx="16552">
                  <c:v>0</c:v>
                </c:pt>
                <c:pt idx="16553">
                  <c:v>0</c:v>
                </c:pt>
                <c:pt idx="16554">
                  <c:v>0</c:v>
                </c:pt>
                <c:pt idx="16555">
                  <c:v>0</c:v>
                </c:pt>
                <c:pt idx="16556">
                  <c:v>0</c:v>
                </c:pt>
                <c:pt idx="16557">
                  <c:v>0.2</c:v>
                </c:pt>
                <c:pt idx="16558">
                  <c:v>1.5</c:v>
                </c:pt>
                <c:pt idx="16559">
                  <c:v>4</c:v>
                </c:pt>
                <c:pt idx="16560">
                  <c:v>5</c:v>
                </c:pt>
                <c:pt idx="16561">
                  <c:v>7</c:v>
                </c:pt>
                <c:pt idx="16562">
                  <c:v>8</c:v>
                </c:pt>
                <c:pt idx="16563">
                  <c:v>7</c:v>
                </c:pt>
                <c:pt idx="16564">
                  <c:v>5</c:v>
                </c:pt>
                <c:pt idx="16565">
                  <c:v>2.5</c:v>
                </c:pt>
                <c:pt idx="16566">
                  <c:v>0.4</c:v>
                </c:pt>
                <c:pt idx="16567">
                  <c:v>0</c:v>
                </c:pt>
                <c:pt idx="16568">
                  <c:v>0</c:v>
                </c:pt>
                <c:pt idx="16569">
                  <c:v>0</c:v>
                </c:pt>
                <c:pt idx="16570">
                  <c:v>0</c:v>
                </c:pt>
                <c:pt idx="16571">
                  <c:v>0</c:v>
                </c:pt>
                <c:pt idx="16572">
                  <c:v>0</c:v>
                </c:pt>
                <c:pt idx="16573">
                  <c:v>0</c:v>
                </c:pt>
                <c:pt idx="16574">
                  <c:v>0.6</c:v>
                </c:pt>
                <c:pt idx="16575">
                  <c:v>2.2000000000000002</c:v>
                </c:pt>
                <c:pt idx="16576">
                  <c:v>2.4</c:v>
                </c:pt>
                <c:pt idx="16577">
                  <c:v>1.5</c:v>
                </c:pt>
                <c:pt idx="16578">
                  <c:v>1</c:v>
                </c:pt>
                <c:pt idx="16579">
                  <c:v>0.6</c:v>
                </c:pt>
                <c:pt idx="16580">
                  <c:v>0</c:v>
                </c:pt>
                <c:pt idx="16581">
                  <c:v>0</c:v>
                </c:pt>
                <c:pt idx="16582">
                  <c:v>0</c:v>
                </c:pt>
                <c:pt idx="16583">
                  <c:v>0</c:v>
                </c:pt>
                <c:pt idx="16584">
                  <c:v>0.2</c:v>
                </c:pt>
                <c:pt idx="16585">
                  <c:v>1.2</c:v>
                </c:pt>
                <c:pt idx="16586">
                  <c:v>2.5</c:v>
                </c:pt>
                <c:pt idx="16587">
                  <c:v>4.2</c:v>
                </c:pt>
                <c:pt idx="16588">
                  <c:v>5.4</c:v>
                </c:pt>
                <c:pt idx="16589">
                  <c:v>7</c:v>
                </c:pt>
                <c:pt idx="16590">
                  <c:v>9</c:v>
                </c:pt>
                <c:pt idx="16591">
                  <c:v>9</c:v>
                </c:pt>
                <c:pt idx="16592">
                  <c:v>10</c:v>
                </c:pt>
                <c:pt idx="16593">
                  <c:v>9</c:v>
                </c:pt>
                <c:pt idx="16594">
                  <c:v>6</c:v>
                </c:pt>
                <c:pt idx="16595">
                  <c:v>2.6</c:v>
                </c:pt>
                <c:pt idx="16596">
                  <c:v>1.2</c:v>
                </c:pt>
                <c:pt idx="16597">
                  <c:v>1</c:v>
                </c:pt>
                <c:pt idx="16598">
                  <c:v>0.2</c:v>
                </c:pt>
                <c:pt idx="16599">
                  <c:v>0</c:v>
                </c:pt>
                <c:pt idx="16600">
                  <c:v>0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</c:v>
                </c:pt>
                <c:pt idx="16605">
                  <c:v>1.2</c:v>
                </c:pt>
                <c:pt idx="16606">
                  <c:v>4</c:v>
                </c:pt>
                <c:pt idx="16607">
                  <c:v>7.2</c:v>
                </c:pt>
                <c:pt idx="16608">
                  <c:v>9.4</c:v>
                </c:pt>
                <c:pt idx="16609">
                  <c:v>10</c:v>
                </c:pt>
                <c:pt idx="16610">
                  <c:v>9.1999999999999993</c:v>
                </c:pt>
                <c:pt idx="16611">
                  <c:v>7.2</c:v>
                </c:pt>
                <c:pt idx="16612">
                  <c:v>4.7</c:v>
                </c:pt>
                <c:pt idx="16613">
                  <c:v>1.8</c:v>
                </c:pt>
                <c:pt idx="16614">
                  <c:v>1</c:v>
                </c:pt>
                <c:pt idx="16615">
                  <c:v>1</c:v>
                </c:pt>
                <c:pt idx="16616">
                  <c:v>0.8</c:v>
                </c:pt>
                <c:pt idx="16617">
                  <c:v>0</c:v>
                </c:pt>
                <c:pt idx="16618">
                  <c:v>0</c:v>
                </c:pt>
                <c:pt idx="16619">
                  <c:v>0</c:v>
                </c:pt>
                <c:pt idx="16620">
                  <c:v>0</c:v>
                </c:pt>
                <c:pt idx="16621">
                  <c:v>1</c:v>
                </c:pt>
                <c:pt idx="16622">
                  <c:v>4</c:v>
                </c:pt>
                <c:pt idx="16623">
                  <c:v>7</c:v>
                </c:pt>
                <c:pt idx="16624">
                  <c:v>5</c:v>
                </c:pt>
                <c:pt idx="16625">
                  <c:v>2.5</c:v>
                </c:pt>
                <c:pt idx="16626">
                  <c:v>1.2</c:v>
                </c:pt>
                <c:pt idx="16627">
                  <c:v>1.8</c:v>
                </c:pt>
                <c:pt idx="16628">
                  <c:v>1.2</c:v>
                </c:pt>
                <c:pt idx="16629">
                  <c:v>0.2</c:v>
                </c:pt>
                <c:pt idx="16630">
                  <c:v>0.8</c:v>
                </c:pt>
                <c:pt idx="16631">
                  <c:v>0.3</c:v>
                </c:pt>
                <c:pt idx="16632">
                  <c:v>0</c:v>
                </c:pt>
                <c:pt idx="16633">
                  <c:v>0</c:v>
                </c:pt>
                <c:pt idx="16634">
                  <c:v>0</c:v>
                </c:pt>
                <c:pt idx="16635">
                  <c:v>0</c:v>
                </c:pt>
                <c:pt idx="16636">
                  <c:v>0</c:v>
                </c:pt>
                <c:pt idx="16637">
                  <c:v>0</c:v>
                </c:pt>
                <c:pt idx="16638">
                  <c:v>0</c:v>
                </c:pt>
                <c:pt idx="16639">
                  <c:v>0</c:v>
                </c:pt>
                <c:pt idx="16640">
                  <c:v>0.4</c:v>
                </c:pt>
                <c:pt idx="16641">
                  <c:v>1.8</c:v>
                </c:pt>
                <c:pt idx="16642">
                  <c:v>3.7</c:v>
                </c:pt>
                <c:pt idx="16643">
                  <c:v>5.2</c:v>
                </c:pt>
                <c:pt idx="16644">
                  <c:v>6.4</c:v>
                </c:pt>
                <c:pt idx="16645">
                  <c:v>8</c:v>
                </c:pt>
                <c:pt idx="16646">
                  <c:v>8</c:v>
                </c:pt>
                <c:pt idx="16647">
                  <c:v>8</c:v>
                </c:pt>
                <c:pt idx="16648">
                  <c:v>8</c:v>
                </c:pt>
                <c:pt idx="16649">
                  <c:v>8</c:v>
                </c:pt>
                <c:pt idx="16650">
                  <c:v>8</c:v>
                </c:pt>
                <c:pt idx="16651">
                  <c:v>8</c:v>
                </c:pt>
                <c:pt idx="16652">
                  <c:v>8</c:v>
                </c:pt>
                <c:pt idx="16653">
                  <c:v>8</c:v>
                </c:pt>
                <c:pt idx="16654">
                  <c:v>8</c:v>
                </c:pt>
                <c:pt idx="16655">
                  <c:v>8</c:v>
                </c:pt>
                <c:pt idx="16656">
                  <c:v>8.8000000000000007</c:v>
                </c:pt>
                <c:pt idx="16657">
                  <c:v>9.8000000000000007</c:v>
                </c:pt>
                <c:pt idx="16658">
                  <c:v>10.8</c:v>
                </c:pt>
                <c:pt idx="16659">
                  <c:v>11</c:v>
                </c:pt>
                <c:pt idx="16660">
                  <c:v>11</c:v>
                </c:pt>
                <c:pt idx="16661">
                  <c:v>10.5</c:v>
                </c:pt>
                <c:pt idx="16662">
                  <c:v>10</c:v>
                </c:pt>
                <c:pt idx="16663">
                  <c:v>9.5</c:v>
                </c:pt>
                <c:pt idx="16664">
                  <c:v>9</c:v>
                </c:pt>
                <c:pt idx="16665">
                  <c:v>9</c:v>
                </c:pt>
                <c:pt idx="16666">
                  <c:v>9</c:v>
                </c:pt>
                <c:pt idx="16667">
                  <c:v>9</c:v>
                </c:pt>
                <c:pt idx="16668">
                  <c:v>9.3000000000000007</c:v>
                </c:pt>
                <c:pt idx="16669">
                  <c:v>10</c:v>
                </c:pt>
                <c:pt idx="16670">
                  <c:v>10.3</c:v>
                </c:pt>
                <c:pt idx="16671">
                  <c:v>11.3</c:v>
                </c:pt>
                <c:pt idx="16672">
                  <c:v>13</c:v>
                </c:pt>
                <c:pt idx="16673">
                  <c:v>13</c:v>
                </c:pt>
                <c:pt idx="16674">
                  <c:v>12.9</c:v>
                </c:pt>
                <c:pt idx="16675">
                  <c:v>11.6</c:v>
                </c:pt>
                <c:pt idx="16676">
                  <c:v>8.6</c:v>
                </c:pt>
                <c:pt idx="16677">
                  <c:v>5.2</c:v>
                </c:pt>
                <c:pt idx="16678">
                  <c:v>2.2000000000000002</c:v>
                </c:pt>
                <c:pt idx="16679">
                  <c:v>1.1000000000000001</c:v>
                </c:pt>
                <c:pt idx="16680">
                  <c:v>1</c:v>
                </c:pt>
                <c:pt idx="16681">
                  <c:v>1</c:v>
                </c:pt>
                <c:pt idx="16682">
                  <c:v>0.2</c:v>
                </c:pt>
                <c:pt idx="16683">
                  <c:v>0</c:v>
                </c:pt>
                <c:pt idx="16684">
                  <c:v>0</c:v>
                </c:pt>
                <c:pt idx="16685">
                  <c:v>0</c:v>
                </c:pt>
                <c:pt idx="16686">
                  <c:v>0</c:v>
                </c:pt>
                <c:pt idx="16687">
                  <c:v>0</c:v>
                </c:pt>
                <c:pt idx="16688">
                  <c:v>0.6</c:v>
                </c:pt>
                <c:pt idx="16689">
                  <c:v>1.5</c:v>
                </c:pt>
                <c:pt idx="16690">
                  <c:v>1.5</c:v>
                </c:pt>
                <c:pt idx="16691">
                  <c:v>0.5</c:v>
                </c:pt>
                <c:pt idx="16692">
                  <c:v>0</c:v>
                </c:pt>
                <c:pt idx="16693">
                  <c:v>0</c:v>
                </c:pt>
                <c:pt idx="16694">
                  <c:v>0</c:v>
                </c:pt>
                <c:pt idx="16695">
                  <c:v>0</c:v>
                </c:pt>
                <c:pt idx="16696">
                  <c:v>0</c:v>
                </c:pt>
                <c:pt idx="16697">
                  <c:v>0</c:v>
                </c:pt>
                <c:pt idx="16698">
                  <c:v>0</c:v>
                </c:pt>
                <c:pt idx="16699">
                  <c:v>0</c:v>
                </c:pt>
                <c:pt idx="16700">
                  <c:v>0</c:v>
                </c:pt>
                <c:pt idx="16701">
                  <c:v>0</c:v>
                </c:pt>
                <c:pt idx="16702">
                  <c:v>0</c:v>
                </c:pt>
                <c:pt idx="16703">
                  <c:v>0</c:v>
                </c:pt>
                <c:pt idx="16704">
                  <c:v>0.1</c:v>
                </c:pt>
                <c:pt idx="16705">
                  <c:v>1.2</c:v>
                </c:pt>
                <c:pt idx="16706">
                  <c:v>2.8</c:v>
                </c:pt>
                <c:pt idx="16707">
                  <c:v>4.8</c:v>
                </c:pt>
                <c:pt idx="16708">
                  <c:v>6.8</c:v>
                </c:pt>
                <c:pt idx="16709">
                  <c:v>7.9</c:v>
                </c:pt>
                <c:pt idx="16710">
                  <c:v>8</c:v>
                </c:pt>
                <c:pt idx="16711">
                  <c:v>8</c:v>
                </c:pt>
                <c:pt idx="16712">
                  <c:v>8</c:v>
                </c:pt>
                <c:pt idx="16713">
                  <c:v>8.6999999999999993</c:v>
                </c:pt>
                <c:pt idx="16714">
                  <c:v>9.6999999999999993</c:v>
                </c:pt>
                <c:pt idx="16715">
                  <c:v>8.6</c:v>
                </c:pt>
                <c:pt idx="16716">
                  <c:v>5.2</c:v>
                </c:pt>
                <c:pt idx="16717">
                  <c:v>2.6</c:v>
                </c:pt>
                <c:pt idx="16718">
                  <c:v>0.8</c:v>
                </c:pt>
                <c:pt idx="16719">
                  <c:v>0.5</c:v>
                </c:pt>
                <c:pt idx="16720">
                  <c:v>0.5</c:v>
                </c:pt>
                <c:pt idx="16721">
                  <c:v>0</c:v>
                </c:pt>
                <c:pt idx="16722">
                  <c:v>0</c:v>
                </c:pt>
                <c:pt idx="16723">
                  <c:v>0</c:v>
                </c:pt>
                <c:pt idx="16724">
                  <c:v>0</c:v>
                </c:pt>
                <c:pt idx="16725">
                  <c:v>0</c:v>
                </c:pt>
                <c:pt idx="16726">
                  <c:v>0</c:v>
                </c:pt>
                <c:pt idx="16727">
                  <c:v>0.3</c:v>
                </c:pt>
                <c:pt idx="16728">
                  <c:v>2.2000000000000002</c:v>
                </c:pt>
                <c:pt idx="16729">
                  <c:v>6.3</c:v>
                </c:pt>
                <c:pt idx="16730">
                  <c:v>10</c:v>
                </c:pt>
                <c:pt idx="16731">
                  <c:v>9.6999999999999993</c:v>
                </c:pt>
                <c:pt idx="16732">
                  <c:v>5.7</c:v>
                </c:pt>
                <c:pt idx="16733">
                  <c:v>1.9</c:v>
                </c:pt>
                <c:pt idx="16734">
                  <c:v>0.9</c:v>
                </c:pt>
                <c:pt idx="16735">
                  <c:v>0.1</c:v>
                </c:pt>
                <c:pt idx="16736">
                  <c:v>0</c:v>
                </c:pt>
                <c:pt idx="16737">
                  <c:v>0</c:v>
                </c:pt>
                <c:pt idx="16738">
                  <c:v>0</c:v>
                </c:pt>
                <c:pt idx="16739">
                  <c:v>0</c:v>
                </c:pt>
                <c:pt idx="16740">
                  <c:v>0</c:v>
                </c:pt>
                <c:pt idx="16741">
                  <c:v>0</c:v>
                </c:pt>
                <c:pt idx="16742">
                  <c:v>0</c:v>
                </c:pt>
                <c:pt idx="16743">
                  <c:v>0</c:v>
                </c:pt>
                <c:pt idx="16744">
                  <c:v>0</c:v>
                </c:pt>
                <c:pt idx="16745">
                  <c:v>0</c:v>
                </c:pt>
                <c:pt idx="16746">
                  <c:v>0</c:v>
                </c:pt>
                <c:pt idx="16747">
                  <c:v>0</c:v>
                </c:pt>
                <c:pt idx="16748">
                  <c:v>1</c:v>
                </c:pt>
                <c:pt idx="16749">
                  <c:v>3.5</c:v>
                </c:pt>
                <c:pt idx="16750">
                  <c:v>6.5</c:v>
                </c:pt>
                <c:pt idx="16751">
                  <c:v>9</c:v>
                </c:pt>
                <c:pt idx="16752">
                  <c:v>10.4</c:v>
                </c:pt>
                <c:pt idx="16753">
                  <c:v>11</c:v>
                </c:pt>
                <c:pt idx="16754">
                  <c:v>10.4</c:v>
                </c:pt>
                <c:pt idx="16755">
                  <c:v>8.1</c:v>
                </c:pt>
                <c:pt idx="16756">
                  <c:v>5.4</c:v>
                </c:pt>
                <c:pt idx="16757">
                  <c:v>3.1</c:v>
                </c:pt>
                <c:pt idx="16758">
                  <c:v>0.7</c:v>
                </c:pt>
                <c:pt idx="16759">
                  <c:v>0</c:v>
                </c:pt>
                <c:pt idx="16760">
                  <c:v>0</c:v>
                </c:pt>
                <c:pt idx="16761">
                  <c:v>0</c:v>
                </c:pt>
                <c:pt idx="16762">
                  <c:v>0</c:v>
                </c:pt>
                <c:pt idx="16763">
                  <c:v>0</c:v>
                </c:pt>
                <c:pt idx="16764">
                  <c:v>0</c:v>
                </c:pt>
                <c:pt idx="16765">
                  <c:v>0</c:v>
                </c:pt>
                <c:pt idx="16766">
                  <c:v>0</c:v>
                </c:pt>
                <c:pt idx="16767">
                  <c:v>0</c:v>
                </c:pt>
                <c:pt idx="16768">
                  <c:v>0</c:v>
                </c:pt>
                <c:pt idx="16769">
                  <c:v>0</c:v>
                </c:pt>
                <c:pt idx="16770">
                  <c:v>0.9</c:v>
                </c:pt>
                <c:pt idx="16771">
                  <c:v>2.5</c:v>
                </c:pt>
                <c:pt idx="16772">
                  <c:v>4.4000000000000004</c:v>
                </c:pt>
                <c:pt idx="16773">
                  <c:v>5.7</c:v>
                </c:pt>
                <c:pt idx="16774">
                  <c:v>4.5999999999999996</c:v>
                </c:pt>
                <c:pt idx="16775">
                  <c:v>4</c:v>
                </c:pt>
                <c:pt idx="16776">
                  <c:v>4</c:v>
                </c:pt>
                <c:pt idx="16777">
                  <c:v>4</c:v>
                </c:pt>
                <c:pt idx="16778">
                  <c:v>4</c:v>
                </c:pt>
                <c:pt idx="16779">
                  <c:v>4</c:v>
                </c:pt>
                <c:pt idx="16780">
                  <c:v>4.5</c:v>
                </c:pt>
                <c:pt idx="16781">
                  <c:v>5</c:v>
                </c:pt>
                <c:pt idx="16782">
                  <c:v>5.4</c:v>
                </c:pt>
                <c:pt idx="16783">
                  <c:v>6</c:v>
                </c:pt>
                <c:pt idx="16784">
                  <c:v>6</c:v>
                </c:pt>
                <c:pt idx="16785">
                  <c:v>6.3</c:v>
                </c:pt>
                <c:pt idx="16786">
                  <c:v>7.6</c:v>
                </c:pt>
                <c:pt idx="16787">
                  <c:v>9.3000000000000007</c:v>
                </c:pt>
                <c:pt idx="16788">
                  <c:v>10.199999999999999</c:v>
                </c:pt>
                <c:pt idx="16789">
                  <c:v>11.1</c:v>
                </c:pt>
                <c:pt idx="16790">
                  <c:v>12.1</c:v>
                </c:pt>
                <c:pt idx="16791">
                  <c:v>13</c:v>
                </c:pt>
                <c:pt idx="16792">
                  <c:v>12.8</c:v>
                </c:pt>
                <c:pt idx="16793">
                  <c:v>10.7</c:v>
                </c:pt>
                <c:pt idx="16794">
                  <c:v>7.4</c:v>
                </c:pt>
                <c:pt idx="16795">
                  <c:v>3.5</c:v>
                </c:pt>
                <c:pt idx="16796">
                  <c:v>0.4</c:v>
                </c:pt>
                <c:pt idx="16797">
                  <c:v>0</c:v>
                </c:pt>
                <c:pt idx="16798">
                  <c:v>0</c:v>
                </c:pt>
                <c:pt idx="16799">
                  <c:v>0</c:v>
                </c:pt>
                <c:pt idx="16800">
                  <c:v>0</c:v>
                </c:pt>
                <c:pt idx="16801">
                  <c:v>0</c:v>
                </c:pt>
                <c:pt idx="16802">
                  <c:v>0</c:v>
                </c:pt>
                <c:pt idx="16803">
                  <c:v>0</c:v>
                </c:pt>
                <c:pt idx="16804">
                  <c:v>0</c:v>
                </c:pt>
                <c:pt idx="16805">
                  <c:v>0</c:v>
                </c:pt>
                <c:pt idx="16806">
                  <c:v>0.4</c:v>
                </c:pt>
                <c:pt idx="16807">
                  <c:v>1.9</c:v>
                </c:pt>
                <c:pt idx="16808">
                  <c:v>3.9</c:v>
                </c:pt>
                <c:pt idx="16809">
                  <c:v>5.9</c:v>
                </c:pt>
                <c:pt idx="16810">
                  <c:v>7</c:v>
                </c:pt>
                <c:pt idx="16811">
                  <c:v>6.3</c:v>
                </c:pt>
                <c:pt idx="16812">
                  <c:v>3.5</c:v>
                </c:pt>
                <c:pt idx="16813">
                  <c:v>1.5</c:v>
                </c:pt>
                <c:pt idx="16814">
                  <c:v>0</c:v>
                </c:pt>
                <c:pt idx="16815">
                  <c:v>0</c:v>
                </c:pt>
                <c:pt idx="16816">
                  <c:v>0</c:v>
                </c:pt>
                <c:pt idx="16817">
                  <c:v>0</c:v>
                </c:pt>
                <c:pt idx="16818">
                  <c:v>0</c:v>
                </c:pt>
                <c:pt idx="16819">
                  <c:v>0</c:v>
                </c:pt>
                <c:pt idx="16820">
                  <c:v>0</c:v>
                </c:pt>
                <c:pt idx="16821">
                  <c:v>0</c:v>
                </c:pt>
                <c:pt idx="16822">
                  <c:v>0</c:v>
                </c:pt>
                <c:pt idx="16823">
                  <c:v>0</c:v>
                </c:pt>
                <c:pt idx="16824">
                  <c:v>0.8</c:v>
                </c:pt>
                <c:pt idx="16825">
                  <c:v>1.8</c:v>
                </c:pt>
                <c:pt idx="16826">
                  <c:v>2</c:v>
                </c:pt>
                <c:pt idx="16827">
                  <c:v>3.7</c:v>
                </c:pt>
                <c:pt idx="16828">
                  <c:v>4.7</c:v>
                </c:pt>
                <c:pt idx="16829">
                  <c:v>5.6</c:v>
                </c:pt>
                <c:pt idx="16830">
                  <c:v>6.6</c:v>
                </c:pt>
                <c:pt idx="16831">
                  <c:v>7.6</c:v>
                </c:pt>
                <c:pt idx="16832">
                  <c:v>8</c:v>
                </c:pt>
                <c:pt idx="16833">
                  <c:v>8</c:v>
                </c:pt>
                <c:pt idx="16834">
                  <c:v>7.5</c:v>
                </c:pt>
                <c:pt idx="16835">
                  <c:v>7</c:v>
                </c:pt>
                <c:pt idx="16836">
                  <c:v>7</c:v>
                </c:pt>
                <c:pt idx="16837">
                  <c:v>7.4</c:v>
                </c:pt>
                <c:pt idx="16838">
                  <c:v>8.4</c:v>
                </c:pt>
                <c:pt idx="16839">
                  <c:v>9.9</c:v>
                </c:pt>
                <c:pt idx="16840">
                  <c:v>11.4</c:v>
                </c:pt>
                <c:pt idx="16841">
                  <c:v>12</c:v>
                </c:pt>
                <c:pt idx="16842">
                  <c:v>11.5</c:v>
                </c:pt>
                <c:pt idx="16843">
                  <c:v>9.1999999999999993</c:v>
                </c:pt>
                <c:pt idx="16844">
                  <c:v>6.2</c:v>
                </c:pt>
                <c:pt idx="16845">
                  <c:v>3.4</c:v>
                </c:pt>
                <c:pt idx="16846">
                  <c:v>1</c:v>
                </c:pt>
                <c:pt idx="16847">
                  <c:v>1</c:v>
                </c:pt>
                <c:pt idx="16848">
                  <c:v>0</c:v>
                </c:pt>
                <c:pt idx="16849">
                  <c:v>0</c:v>
                </c:pt>
                <c:pt idx="16850">
                  <c:v>0</c:v>
                </c:pt>
                <c:pt idx="16851">
                  <c:v>0</c:v>
                </c:pt>
                <c:pt idx="16852">
                  <c:v>0</c:v>
                </c:pt>
                <c:pt idx="16853">
                  <c:v>0</c:v>
                </c:pt>
                <c:pt idx="16854">
                  <c:v>0</c:v>
                </c:pt>
                <c:pt idx="16855">
                  <c:v>0</c:v>
                </c:pt>
                <c:pt idx="16856">
                  <c:v>0</c:v>
                </c:pt>
                <c:pt idx="16857">
                  <c:v>0</c:v>
                </c:pt>
                <c:pt idx="16858">
                  <c:v>1.4</c:v>
                </c:pt>
                <c:pt idx="16859">
                  <c:v>3.3</c:v>
                </c:pt>
                <c:pt idx="16860">
                  <c:v>4.5999999999999996</c:v>
                </c:pt>
                <c:pt idx="16861">
                  <c:v>6.3</c:v>
                </c:pt>
                <c:pt idx="16862">
                  <c:v>8.9</c:v>
                </c:pt>
                <c:pt idx="16863">
                  <c:v>10</c:v>
                </c:pt>
                <c:pt idx="16864">
                  <c:v>10</c:v>
                </c:pt>
                <c:pt idx="16865">
                  <c:v>9.6</c:v>
                </c:pt>
                <c:pt idx="16866">
                  <c:v>7.7</c:v>
                </c:pt>
                <c:pt idx="16867">
                  <c:v>5.0999999999999996</c:v>
                </c:pt>
                <c:pt idx="16868">
                  <c:v>2.7</c:v>
                </c:pt>
                <c:pt idx="16869">
                  <c:v>0.6</c:v>
                </c:pt>
                <c:pt idx="16870">
                  <c:v>0</c:v>
                </c:pt>
                <c:pt idx="16871">
                  <c:v>0</c:v>
                </c:pt>
                <c:pt idx="16872">
                  <c:v>0</c:v>
                </c:pt>
                <c:pt idx="16873">
                  <c:v>0</c:v>
                </c:pt>
                <c:pt idx="16874">
                  <c:v>0</c:v>
                </c:pt>
                <c:pt idx="16875">
                  <c:v>0</c:v>
                </c:pt>
                <c:pt idx="16876">
                  <c:v>0</c:v>
                </c:pt>
                <c:pt idx="16877">
                  <c:v>0</c:v>
                </c:pt>
                <c:pt idx="16878">
                  <c:v>0</c:v>
                </c:pt>
                <c:pt idx="16879">
                  <c:v>1</c:v>
                </c:pt>
                <c:pt idx="16880">
                  <c:v>2</c:v>
                </c:pt>
                <c:pt idx="16881">
                  <c:v>2</c:v>
                </c:pt>
                <c:pt idx="16882">
                  <c:v>2.8</c:v>
                </c:pt>
                <c:pt idx="16883">
                  <c:v>3</c:v>
                </c:pt>
                <c:pt idx="16884">
                  <c:v>3.8</c:v>
                </c:pt>
                <c:pt idx="16885">
                  <c:v>4.8</c:v>
                </c:pt>
                <c:pt idx="16886">
                  <c:v>6.7</c:v>
                </c:pt>
                <c:pt idx="16887">
                  <c:v>7.7</c:v>
                </c:pt>
                <c:pt idx="16888">
                  <c:v>8.6</c:v>
                </c:pt>
                <c:pt idx="16889">
                  <c:v>9.6</c:v>
                </c:pt>
                <c:pt idx="16890">
                  <c:v>10.6</c:v>
                </c:pt>
                <c:pt idx="16891">
                  <c:v>11</c:v>
                </c:pt>
                <c:pt idx="16892">
                  <c:v>11.5</c:v>
                </c:pt>
                <c:pt idx="16893">
                  <c:v>12</c:v>
                </c:pt>
                <c:pt idx="16894">
                  <c:v>12.4</c:v>
                </c:pt>
                <c:pt idx="16895">
                  <c:v>12.6</c:v>
                </c:pt>
                <c:pt idx="16896">
                  <c:v>11.6</c:v>
                </c:pt>
                <c:pt idx="16897">
                  <c:v>10.1</c:v>
                </c:pt>
                <c:pt idx="16898">
                  <c:v>7.9</c:v>
                </c:pt>
                <c:pt idx="16899">
                  <c:v>5.0999999999999996</c:v>
                </c:pt>
                <c:pt idx="16900">
                  <c:v>1.8</c:v>
                </c:pt>
                <c:pt idx="16901">
                  <c:v>0.8</c:v>
                </c:pt>
                <c:pt idx="16902">
                  <c:v>0</c:v>
                </c:pt>
                <c:pt idx="16903">
                  <c:v>0</c:v>
                </c:pt>
                <c:pt idx="16904">
                  <c:v>0</c:v>
                </c:pt>
                <c:pt idx="16905">
                  <c:v>0</c:v>
                </c:pt>
                <c:pt idx="16906">
                  <c:v>0</c:v>
                </c:pt>
                <c:pt idx="16907">
                  <c:v>0</c:v>
                </c:pt>
                <c:pt idx="16908">
                  <c:v>0</c:v>
                </c:pt>
                <c:pt idx="16909">
                  <c:v>0</c:v>
                </c:pt>
                <c:pt idx="16910">
                  <c:v>0</c:v>
                </c:pt>
                <c:pt idx="16911">
                  <c:v>0</c:v>
                </c:pt>
                <c:pt idx="16912">
                  <c:v>0</c:v>
                </c:pt>
                <c:pt idx="16913">
                  <c:v>0</c:v>
                </c:pt>
                <c:pt idx="16914">
                  <c:v>0.8</c:v>
                </c:pt>
                <c:pt idx="16915">
                  <c:v>2.7</c:v>
                </c:pt>
                <c:pt idx="16916">
                  <c:v>5</c:v>
                </c:pt>
                <c:pt idx="16917">
                  <c:v>7.2</c:v>
                </c:pt>
                <c:pt idx="16918">
                  <c:v>8</c:v>
                </c:pt>
                <c:pt idx="16919">
                  <c:v>7.4</c:v>
                </c:pt>
                <c:pt idx="16920">
                  <c:v>5.2</c:v>
                </c:pt>
                <c:pt idx="16921">
                  <c:v>2.8</c:v>
                </c:pt>
                <c:pt idx="16922">
                  <c:v>1.5</c:v>
                </c:pt>
                <c:pt idx="16923">
                  <c:v>1</c:v>
                </c:pt>
                <c:pt idx="16924">
                  <c:v>0.6</c:v>
                </c:pt>
                <c:pt idx="16925">
                  <c:v>0</c:v>
                </c:pt>
                <c:pt idx="16926">
                  <c:v>0</c:v>
                </c:pt>
                <c:pt idx="16927">
                  <c:v>0</c:v>
                </c:pt>
                <c:pt idx="16928">
                  <c:v>0</c:v>
                </c:pt>
                <c:pt idx="16929">
                  <c:v>0</c:v>
                </c:pt>
                <c:pt idx="16930">
                  <c:v>0</c:v>
                </c:pt>
                <c:pt idx="16931">
                  <c:v>0</c:v>
                </c:pt>
                <c:pt idx="16932">
                  <c:v>0</c:v>
                </c:pt>
                <c:pt idx="16933">
                  <c:v>0</c:v>
                </c:pt>
                <c:pt idx="16934">
                  <c:v>0</c:v>
                </c:pt>
                <c:pt idx="16935">
                  <c:v>2</c:v>
                </c:pt>
                <c:pt idx="16936">
                  <c:v>4</c:v>
                </c:pt>
                <c:pt idx="16937">
                  <c:v>4</c:v>
                </c:pt>
                <c:pt idx="16938">
                  <c:v>4</c:v>
                </c:pt>
                <c:pt idx="16939">
                  <c:v>4</c:v>
                </c:pt>
                <c:pt idx="16940">
                  <c:v>4.9000000000000004</c:v>
                </c:pt>
                <c:pt idx="16941">
                  <c:v>8.3000000000000007</c:v>
                </c:pt>
                <c:pt idx="16942">
                  <c:v>9.8000000000000007</c:v>
                </c:pt>
                <c:pt idx="16943">
                  <c:v>10.8</c:v>
                </c:pt>
                <c:pt idx="16944">
                  <c:v>11.8</c:v>
                </c:pt>
                <c:pt idx="16945">
                  <c:v>12</c:v>
                </c:pt>
                <c:pt idx="16946">
                  <c:v>12</c:v>
                </c:pt>
                <c:pt idx="16947">
                  <c:v>12.6</c:v>
                </c:pt>
                <c:pt idx="16948">
                  <c:v>13</c:v>
                </c:pt>
                <c:pt idx="16949">
                  <c:v>12.4</c:v>
                </c:pt>
                <c:pt idx="16950">
                  <c:v>10.7</c:v>
                </c:pt>
                <c:pt idx="16951">
                  <c:v>7.4</c:v>
                </c:pt>
                <c:pt idx="16952">
                  <c:v>3.4</c:v>
                </c:pt>
                <c:pt idx="16953">
                  <c:v>1</c:v>
                </c:pt>
                <c:pt idx="16954">
                  <c:v>1</c:v>
                </c:pt>
                <c:pt idx="16955">
                  <c:v>0.6</c:v>
                </c:pt>
                <c:pt idx="16956">
                  <c:v>0</c:v>
                </c:pt>
                <c:pt idx="16957">
                  <c:v>0</c:v>
                </c:pt>
                <c:pt idx="16958">
                  <c:v>0</c:v>
                </c:pt>
                <c:pt idx="16959">
                  <c:v>0</c:v>
                </c:pt>
                <c:pt idx="16960">
                  <c:v>0</c:v>
                </c:pt>
                <c:pt idx="16961">
                  <c:v>0.4</c:v>
                </c:pt>
                <c:pt idx="16962">
                  <c:v>2.5</c:v>
                </c:pt>
                <c:pt idx="16963">
                  <c:v>5</c:v>
                </c:pt>
                <c:pt idx="16964">
                  <c:v>7</c:v>
                </c:pt>
                <c:pt idx="16965">
                  <c:v>9</c:v>
                </c:pt>
                <c:pt idx="16966">
                  <c:v>11</c:v>
                </c:pt>
                <c:pt idx="16967">
                  <c:v>12</c:v>
                </c:pt>
                <c:pt idx="16968">
                  <c:v>10</c:v>
                </c:pt>
                <c:pt idx="16969">
                  <c:v>9.1999999999999993</c:v>
                </c:pt>
                <c:pt idx="16970">
                  <c:v>9</c:v>
                </c:pt>
                <c:pt idx="16971">
                  <c:v>8.1999999999999993</c:v>
                </c:pt>
                <c:pt idx="16972">
                  <c:v>8</c:v>
                </c:pt>
                <c:pt idx="16973">
                  <c:v>8.8000000000000007</c:v>
                </c:pt>
                <c:pt idx="16974">
                  <c:v>9.6999999999999993</c:v>
                </c:pt>
                <c:pt idx="16975">
                  <c:v>11.2</c:v>
                </c:pt>
                <c:pt idx="16976">
                  <c:v>12</c:v>
                </c:pt>
                <c:pt idx="16977">
                  <c:v>12.6</c:v>
                </c:pt>
                <c:pt idx="16978">
                  <c:v>13</c:v>
                </c:pt>
                <c:pt idx="16979">
                  <c:v>12.4</c:v>
                </c:pt>
                <c:pt idx="16980">
                  <c:v>10</c:v>
                </c:pt>
                <c:pt idx="16981">
                  <c:v>6.7</c:v>
                </c:pt>
                <c:pt idx="16982">
                  <c:v>3.7</c:v>
                </c:pt>
                <c:pt idx="16983">
                  <c:v>1.6</c:v>
                </c:pt>
                <c:pt idx="16984">
                  <c:v>1.4</c:v>
                </c:pt>
                <c:pt idx="16985">
                  <c:v>1.6</c:v>
                </c:pt>
                <c:pt idx="16986">
                  <c:v>0.7</c:v>
                </c:pt>
                <c:pt idx="16987">
                  <c:v>0</c:v>
                </c:pt>
                <c:pt idx="16988">
                  <c:v>0</c:v>
                </c:pt>
                <c:pt idx="16989">
                  <c:v>0</c:v>
                </c:pt>
                <c:pt idx="16990">
                  <c:v>0</c:v>
                </c:pt>
                <c:pt idx="16991">
                  <c:v>0</c:v>
                </c:pt>
                <c:pt idx="16992">
                  <c:v>0</c:v>
                </c:pt>
                <c:pt idx="16993">
                  <c:v>0.1</c:v>
                </c:pt>
                <c:pt idx="16994">
                  <c:v>3.1</c:v>
                </c:pt>
                <c:pt idx="16995">
                  <c:v>6.1</c:v>
                </c:pt>
                <c:pt idx="16996">
                  <c:v>8</c:v>
                </c:pt>
                <c:pt idx="16997">
                  <c:v>6.9</c:v>
                </c:pt>
                <c:pt idx="16998">
                  <c:v>4.9000000000000004</c:v>
                </c:pt>
                <c:pt idx="16999">
                  <c:v>2.4</c:v>
                </c:pt>
                <c:pt idx="17000">
                  <c:v>0.3</c:v>
                </c:pt>
                <c:pt idx="17001">
                  <c:v>0</c:v>
                </c:pt>
                <c:pt idx="17002">
                  <c:v>0</c:v>
                </c:pt>
                <c:pt idx="17003">
                  <c:v>0</c:v>
                </c:pt>
                <c:pt idx="17004">
                  <c:v>0</c:v>
                </c:pt>
                <c:pt idx="17005">
                  <c:v>0</c:v>
                </c:pt>
                <c:pt idx="17006">
                  <c:v>0</c:v>
                </c:pt>
                <c:pt idx="17007">
                  <c:v>0</c:v>
                </c:pt>
                <c:pt idx="17008">
                  <c:v>0</c:v>
                </c:pt>
                <c:pt idx="17009">
                  <c:v>0</c:v>
                </c:pt>
                <c:pt idx="17010">
                  <c:v>0</c:v>
                </c:pt>
                <c:pt idx="17011">
                  <c:v>1.3</c:v>
                </c:pt>
                <c:pt idx="17012">
                  <c:v>3.9</c:v>
                </c:pt>
                <c:pt idx="17013">
                  <c:v>5.9</c:v>
                </c:pt>
                <c:pt idx="17014">
                  <c:v>7</c:v>
                </c:pt>
                <c:pt idx="17015">
                  <c:v>6.6</c:v>
                </c:pt>
                <c:pt idx="17016">
                  <c:v>6</c:v>
                </c:pt>
                <c:pt idx="17017">
                  <c:v>6</c:v>
                </c:pt>
                <c:pt idx="17018">
                  <c:v>6.2</c:v>
                </c:pt>
                <c:pt idx="17019">
                  <c:v>7.4</c:v>
                </c:pt>
                <c:pt idx="17020">
                  <c:v>9.4</c:v>
                </c:pt>
                <c:pt idx="17021">
                  <c:v>11.2</c:v>
                </c:pt>
                <c:pt idx="17022">
                  <c:v>12</c:v>
                </c:pt>
                <c:pt idx="17023">
                  <c:v>13</c:v>
                </c:pt>
                <c:pt idx="17024">
                  <c:v>12</c:v>
                </c:pt>
                <c:pt idx="17025">
                  <c:v>10</c:v>
                </c:pt>
                <c:pt idx="17026">
                  <c:v>6</c:v>
                </c:pt>
                <c:pt idx="17027">
                  <c:v>3</c:v>
                </c:pt>
                <c:pt idx="17028">
                  <c:v>1</c:v>
                </c:pt>
                <c:pt idx="17029">
                  <c:v>0.2</c:v>
                </c:pt>
                <c:pt idx="17030">
                  <c:v>0</c:v>
                </c:pt>
                <c:pt idx="17031">
                  <c:v>0</c:v>
                </c:pt>
                <c:pt idx="17032">
                  <c:v>0</c:v>
                </c:pt>
                <c:pt idx="17033">
                  <c:v>0</c:v>
                </c:pt>
                <c:pt idx="17034">
                  <c:v>0</c:v>
                </c:pt>
                <c:pt idx="17035">
                  <c:v>0</c:v>
                </c:pt>
                <c:pt idx="17036">
                  <c:v>0</c:v>
                </c:pt>
                <c:pt idx="17037">
                  <c:v>0</c:v>
                </c:pt>
                <c:pt idx="17038">
                  <c:v>0</c:v>
                </c:pt>
                <c:pt idx="17039">
                  <c:v>1.5</c:v>
                </c:pt>
                <c:pt idx="17040">
                  <c:v>4.0999999999999996</c:v>
                </c:pt>
                <c:pt idx="17041">
                  <c:v>6.8</c:v>
                </c:pt>
                <c:pt idx="17042">
                  <c:v>8.8000000000000007</c:v>
                </c:pt>
                <c:pt idx="17043">
                  <c:v>10.4</c:v>
                </c:pt>
                <c:pt idx="17044">
                  <c:v>11</c:v>
                </c:pt>
                <c:pt idx="17045">
                  <c:v>11</c:v>
                </c:pt>
                <c:pt idx="17046">
                  <c:v>11.2</c:v>
                </c:pt>
                <c:pt idx="17047">
                  <c:v>12</c:v>
                </c:pt>
                <c:pt idx="17048">
                  <c:v>12</c:v>
                </c:pt>
                <c:pt idx="17049">
                  <c:v>12</c:v>
                </c:pt>
                <c:pt idx="17050">
                  <c:v>12</c:v>
                </c:pt>
                <c:pt idx="17051">
                  <c:v>12</c:v>
                </c:pt>
                <c:pt idx="17052">
                  <c:v>12</c:v>
                </c:pt>
                <c:pt idx="17053">
                  <c:v>13</c:v>
                </c:pt>
                <c:pt idx="17054">
                  <c:v>13</c:v>
                </c:pt>
                <c:pt idx="17055">
                  <c:v>13</c:v>
                </c:pt>
                <c:pt idx="17056">
                  <c:v>14</c:v>
                </c:pt>
                <c:pt idx="17057">
                  <c:v>13</c:v>
                </c:pt>
                <c:pt idx="17058">
                  <c:v>12.1</c:v>
                </c:pt>
                <c:pt idx="17059">
                  <c:v>8.6999999999999993</c:v>
                </c:pt>
                <c:pt idx="17060">
                  <c:v>5.5</c:v>
                </c:pt>
                <c:pt idx="17061">
                  <c:v>2.5</c:v>
                </c:pt>
                <c:pt idx="17062">
                  <c:v>0.3</c:v>
                </c:pt>
                <c:pt idx="17063">
                  <c:v>0</c:v>
                </c:pt>
                <c:pt idx="17064">
                  <c:v>0</c:v>
                </c:pt>
                <c:pt idx="17065">
                  <c:v>0</c:v>
                </c:pt>
                <c:pt idx="17066">
                  <c:v>0</c:v>
                </c:pt>
                <c:pt idx="17067">
                  <c:v>0</c:v>
                </c:pt>
                <c:pt idx="17068">
                  <c:v>0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0</c:v>
                </c:pt>
                <c:pt idx="17074">
                  <c:v>0</c:v>
                </c:pt>
                <c:pt idx="17075">
                  <c:v>0</c:v>
                </c:pt>
                <c:pt idx="17076">
                  <c:v>0.2</c:v>
                </c:pt>
                <c:pt idx="17077">
                  <c:v>0.8</c:v>
                </c:pt>
                <c:pt idx="17078">
                  <c:v>0</c:v>
                </c:pt>
                <c:pt idx="17079">
                  <c:v>0</c:v>
                </c:pt>
                <c:pt idx="17080">
                  <c:v>0</c:v>
                </c:pt>
                <c:pt idx="17081">
                  <c:v>0</c:v>
                </c:pt>
                <c:pt idx="17082">
                  <c:v>0</c:v>
                </c:pt>
                <c:pt idx="17083">
                  <c:v>0</c:v>
                </c:pt>
                <c:pt idx="17084">
                  <c:v>0</c:v>
                </c:pt>
                <c:pt idx="17085">
                  <c:v>0</c:v>
                </c:pt>
                <c:pt idx="17086">
                  <c:v>0</c:v>
                </c:pt>
                <c:pt idx="17087">
                  <c:v>0</c:v>
                </c:pt>
                <c:pt idx="17088">
                  <c:v>0</c:v>
                </c:pt>
                <c:pt idx="17089">
                  <c:v>0</c:v>
                </c:pt>
                <c:pt idx="17090">
                  <c:v>0.8</c:v>
                </c:pt>
                <c:pt idx="17091">
                  <c:v>1</c:v>
                </c:pt>
                <c:pt idx="17092">
                  <c:v>1.8</c:v>
                </c:pt>
                <c:pt idx="17093">
                  <c:v>2.7</c:v>
                </c:pt>
                <c:pt idx="17094">
                  <c:v>3.6</c:v>
                </c:pt>
                <c:pt idx="17095">
                  <c:v>5.3</c:v>
                </c:pt>
                <c:pt idx="17096">
                  <c:v>7.3</c:v>
                </c:pt>
                <c:pt idx="17097">
                  <c:v>9.3000000000000007</c:v>
                </c:pt>
                <c:pt idx="17098">
                  <c:v>10</c:v>
                </c:pt>
                <c:pt idx="17099">
                  <c:v>9.1999999999999993</c:v>
                </c:pt>
                <c:pt idx="17100">
                  <c:v>6.8</c:v>
                </c:pt>
                <c:pt idx="17101">
                  <c:v>3.8</c:v>
                </c:pt>
                <c:pt idx="17102">
                  <c:v>1.2</c:v>
                </c:pt>
                <c:pt idx="17103">
                  <c:v>0</c:v>
                </c:pt>
                <c:pt idx="17104">
                  <c:v>0</c:v>
                </c:pt>
                <c:pt idx="17105">
                  <c:v>0</c:v>
                </c:pt>
                <c:pt idx="17106">
                  <c:v>0</c:v>
                </c:pt>
                <c:pt idx="17107">
                  <c:v>0</c:v>
                </c:pt>
                <c:pt idx="17108">
                  <c:v>0</c:v>
                </c:pt>
                <c:pt idx="17109">
                  <c:v>0</c:v>
                </c:pt>
                <c:pt idx="17110">
                  <c:v>0</c:v>
                </c:pt>
                <c:pt idx="17111">
                  <c:v>0</c:v>
                </c:pt>
                <c:pt idx="17112">
                  <c:v>0</c:v>
                </c:pt>
                <c:pt idx="17113">
                  <c:v>0</c:v>
                </c:pt>
                <c:pt idx="17114">
                  <c:v>3</c:v>
                </c:pt>
                <c:pt idx="17115">
                  <c:v>6</c:v>
                </c:pt>
                <c:pt idx="17116">
                  <c:v>7.7</c:v>
                </c:pt>
                <c:pt idx="17117">
                  <c:v>8.8000000000000007</c:v>
                </c:pt>
                <c:pt idx="17118">
                  <c:v>8.1999999999999993</c:v>
                </c:pt>
                <c:pt idx="17119">
                  <c:v>6.4</c:v>
                </c:pt>
                <c:pt idx="17120">
                  <c:v>3.6</c:v>
                </c:pt>
                <c:pt idx="17121">
                  <c:v>1</c:v>
                </c:pt>
                <c:pt idx="17122">
                  <c:v>0</c:v>
                </c:pt>
                <c:pt idx="17123">
                  <c:v>0</c:v>
                </c:pt>
                <c:pt idx="17124">
                  <c:v>0</c:v>
                </c:pt>
                <c:pt idx="17125">
                  <c:v>0</c:v>
                </c:pt>
                <c:pt idx="17126">
                  <c:v>0</c:v>
                </c:pt>
                <c:pt idx="17127">
                  <c:v>0</c:v>
                </c:pt>
                <c:pt idx="17128">
                  <c:v>0</c:v>
                </c:pt>
                <c:pt idx="17129">
                  <c:v>0</c:v>
                </c:pt>
                <c:pt idx="17130">
                  <c:v>0</c:v>
                </c:pt>
                <c:pt idx="17131">
                  <c:v>0</c:v>
                </c:pt>
                <c:pt idx="17132">
                  <c:v>0.8</c:v>
                </c:pt>
                <c:pt idx="17133">
                  <c:v>2.7</c:v>
                </c:pt>
                <c:pt idx="17134">
                  <c:v>3.8</c:v>
                </c:pt>
                <c:pt idx="17135">
                  <c:v>2.5</c:v>
                </c:pt>
                <c:pt idx="17136">
                  <c:v>0.8</c:v>
                </c:pt>
                <c:pt idx="17137">
                  <c:v>0</c:v>
                </c:pt>
                <c:pt idx="17138">
                  <c:v>0</c:v>
                </c:pt>
                <c:pt idx="17139">
                  <c:v>0</c:v>
                </c:pt>
                <c:pt idx="17140">
                  <c:v>0</c:v>
                </c:pt>
                <c:pt idx="17141">
                  <c:v>0</c:v>
                </c:pt>
                <c:pt idx="17142">
                  <c:v>0</c:v>
                </c:pt>
                <c:pt idx="17143">
                  <c:v>0</c:v>
                </c:pt>
                <c:pt idx="17144">
                  <c:v>0</c:v>
                </c:pt>
                <c:pt idx="17145">
                  <c:v>0</c:v>
                </c:pt>
                <c:pt idx="17146">
                  <c:v>0</c:v>
                </c:pt>
                <c:pt idx="17147">
                  <c:v>0</c:v>
                </c:pt>
                <c:pt idx="17148">
                  <c:v>0</c:v>
                </c:pt>
                <c:pt idx="17149">
                  <c:v>0</c:v>
                </c:pt>
                <c:pt idx="17150">
                  <c:v>0</c:v>
                </c:pt>
                <c:pt idx="17151">
                  <c:v>0</c:v>
                </c:pt>
                <c:pt idx="17152">
                  <c:v>0</c:v>
                </c:pt>
                <c:pt idx="17153">
                  <c:v>0</c:v>
                </c:pt>
                <c:pt idx="17154">
                  <c:v>0</c:v>
                </c:pt>
                <c:pt idx="17155">
                  <c:v>0</c:v>
                </c:pt>
                <c:pt idx="17156">
                  <c:v>0</c:v>
                </c:pt>
                <c:pt idx="17157">
                  <c:v>0</c:v>
                </c:pt>
                <c:pt idx="17158">
                  <c:v>0</c:v>
                </c:pt>
                <c:pt idx="17159">
                  <c:v>0</c:v>
                </c:pt>
                <c:pt idx="17160">
                  <c:v>0</c:v>
                </c:pt>
                <c:pt idx="17161">
                  <c:v>0</c:v>
                </c:pt>
                <c:pt idx="17162">
                  <c:v>0</c:v>
                </c:pt>
                <c:pt idx="17163">
                  <c:v>0</c:v>
                </c:pt>
                <c:pt idx="17164">
                  <c:v>0</c:v>
                </c:pt>
                <c:pt idx="17165">
                  <c:v>0</c:v>
                </c:pt>
                <c:pt idx="17166">
                  <c:v>0</c:v>
                </c:pt>
                <c:pt idx="17167">
                  <c:v>0</c:v>
                </c:pt>
                <c:pt idx="17168">
                  <c:v>0</c:v>
                </c:pt>
                <c:pt idx="17169">
                  <c:v>0</c:v>
                </c:pt>
                <c:pt idx="17170">
                  <c:v>0</c:v>
                </c:pt>
                <c:pt idx="17171">
                  <c:v>0</c:v>
                </c:pt>
                <c:pt idx="17172">
                  <c:v>0</c:v>
                </c:pt>
                <c:pt idx="17173">
                  <c:v>0</c:v>
                </c:pt>
                <c:pt idx="17174">
                  <c:v>0</c:v>
                </c:pt>
                <c:pt idx="17175">
                  <c:v>0</c:v>
                </c:pt>
                <c:pt idx="17176">
                  <c:v>0</c:v>
                </c:pt>
                <c:pt idx="17177">
                  <c:v>0</c:v>
                </c:pt>
                <c:pt idx="17178">
                  <c:v>0</c:v>
                </c:pt>
                <c:pt idx="17179">
                  <c:v>0</c:v>
                </c:pt>
                <c:pt idx="17180">
                  <c:v>0</c:v>
                </c:pt>
                <c:pt idx="17181">
                  <c:v>0</c:v>
                </c:pt>
                <c:pt idx="17182">
                  <c:v>0</c:v>
                </c:pt>
                <c:pt idx="17183">
                  <c:v>0</c:v>
                </c:pt>
                <c:pt idx="17184">
                  <c:v>0</c:v>
                </c:pt>
                <c:pt idx="17185">
                  <c:v>0</c:v>
                </c:pt>
                <c:pt idx="17186">
                  <c:v>0</c:v>
                </c:pt>
                <c:pt idx="17187">
                  <c:v>0</c:v>
                </c:pt>
                <c:pt idx="17188">
                  <c:v>0</c:v>
                </c:pt>
                <c:pt idx="17189">
                  <c:v>0</c:v>
                </c:pt>
                <c:pt idx="17190">
                  <c:v>0</c:v>
                </c:pt>
                <c:pt idx="17191">
                  <c:v>0</c:v>
                </c:pt>
                <c:pt idx="17192">
                  <c:v>0</c:v>
                </c:pt>
                <c:pt idx="17193">
                  <c:v>0</c:v>
                </c:pt>
                <c:pt idx="17194">
                  <c:v>0</c:v>
                </c:pt>
                <c:pt idx="17195">
                  <c:v>0</c:v>
                </c:pt>
                <c:pt idx="17196">
                  <c:v>0</c:v>
                </c:pt>
                <c:pt idx="17197">
                  <c:v>0</c:v>
                </c:pt>
                <c:pt idx="17198">
                  <c:v>0</c:v>
                </c:pt>
                <c:pt idx="17199">
                  <c:v>0</c:v>
                </c:pt>
                <c:pt idx="17200">
                  <c:v>0</c:v>
                </c:pt>
                <c:pt idx="17201">
                  <c:v>0</c:v>
                </c:pt>
                <c:pt idx="17202">
                  <c:v>0</c:v>
                </c:pt>
                <c:pt idx="17203">
                  <c:v>0.9</c:v>
                </c:pt>
                <c:pt idx="17204">
                  <c:v>1.9</c:v>
                </c:pt>
                <c:pt idx="17205">
                  <c:v>2.8</c:v>
                </c:pt>
                <c:pt idx="17206">
                  <c:v>3</c:v>
                </c:pt>
                <c:pt idx="17207">
                  <c:v>2.2999999999999998</c:v>
                </c:pt>
                <c:pt idx="17208">
                  <c:v>1.3</c:v>
                </c:pt>
                <c:pt idx="17209">
                  <c:v>0.3</c:v>
                </c:pt>
                <c:pt idx="17210">
                  <c:v>0</c:v>
                </c:pt>
                <c:pt idx="17211">
                  <c:v>0</c:v>
                </c:pt>
                <c:pt idx="17212">
                  <c:v>0</c:v>
                </c:pt>
                <c:pt idx="17213">
                  <c:v>0</c:v>
                </c:pt>
                <c:pt idx="17214">
                  <c:v>0</c:v>
                </c:pt>
                <c:pt idx="17215">
                  <c:v>0</c:v>
                </c:pt>
                <c:pt idx="17216">
                  <c:v>0</c:v>
                </c:pt>
                <c:pt idx="17217">
                  <c:v>0.7</c:v>
                </c:pt>
                <c:pt idx="17218">
                  <c:v>2.2999999999999998</c:v>
                </c:pt>
                <c:pt idx="17219">
                  <c:v>3.7</c:v>
                </c:pt>
                <c:pt idx="17220">
                  <c:v>5.3</c:v>
                </c:pt>
                <c:pt idx="17221">
                  <c:v>6.3</c:v>
                </c:pt>
                <c:pt idx="17222">
                  <c:v>6.9</c:v>
                </c:pt>
                <c:pt idx="17223">
                  <c:v>5.7</c:v>
                </c:pt>
                <c:pt idx="17224">
                  <c:v>3.7</c:v>
                </c:pt>
                <c:pt idx="17225">
                  <c:v>1.9</c:v>
                </c:pt>
                <c:pt idx="17226">
                  <c:v>1.1000000000000001</c:v>
                </c:pt>
                <c:pt idx="17227">
                  <c:v>2.2999999999999998</c:v>
                </c:pt>
                <c:pt idx="17228">
                  <c:v>4.9000000000000004</c:v>
                </c:pt>
                <c:pt idx="17229">
                  <c:v>5.9</c:v>
                </c:pt>
                <c:pt idx="17230">
                  <c:v>7.9</c:v>
                </c:pt>
                <c:pt idx="17231">
                  <c:v>6.1</c:v>
                </c:pt>
                <c:pt idx="17232">
                  <c:v>4.0999999999999996</c:v>
                </c:pt>
                <c:pt idx="17233">
                  <c:v>2.5</c:v>
                </c:pt>
                <c:pt idx="17234">
                  <c:v>0.6</c:v>
                </c:pt>
                <c:pt idx="17235">
                  <c:v>0</c:v>
                </c:pt>
                <c:pt idx="17236">
                  <c:v>0.7</c:v>
                </c:pt>
                <c:pt idx="17237">
                  <c:v>1</c:v>
                </c:pt>
                <c:pt idx="17238">
                  <c:v>1</c:v>
                </c:pt>
                <c:pt idx="17239">
                  <c:v>0.5</c:v>
                </c:pt>
                <c:pt idx="17240">
                  <c:v>0</c:v>
                </c:pt>
                <c:pt idx="17241">
                  <c:v>0</c:v>
                </c:pt>
                <c:pt idx="17242">
                  <c:v>0</c:v>
                </c:pt>
                <c:pt idx="17243">
                  <c:v>0</c:v>
                </c:pt>
                <c:pt idx="17244">
                  <c:v>0.4</c:v>
                </c:pt>
                <c:pt idx="17245">
                  <c:v>1.3</c:v>
                </c:pt>
                <c:pt idx="17246">
                  <c:v>2.2999999999999998</c:v>
                </c:pt>
                <c:pt idx="17247">
                  <c:v>3</c:v>
                </c:pt>
                <c:pt idx="17248">
                  <c:v>3</c:v>
                </c:pt>
                <c:pt idx="17249">
                  <c:v>3</c:v>
                </c:pt>
                <c:pt idx="17250">
                  <c:v>3.3</c:v>
                </c:pt>
                <c:pt idx="17251">
                  <c:v>4.0999999999999996</c:v>
                </c:pt>
                <c:pt idx="17252">
                  <c:v>5</c:v>
                </c:pt>
                <c:pt idx="17253">
                  <c:v>5</c:v>
                </c:pt>
                <c:pt idx="17254">
                  <c:v>5</c:v>
                </c:pt>
                <c:pt idx="17255">
                  <c:v>4.9000000000000004</c:v>
                </c:pt>
                <c:pt idx="17256">
                  <c:v>3.7</c:v>
                </c:pt>
                <c:pt idx="17257">
                  <c:v>1.2</c:v>
                </c:pt>
                <c:pt idx="17258">
                  <c:v>1</c:v>
                </c:pt>
                <c:pt idx="17259">
                  <c:v>3.8</c:v>
                </c:pt>
                <c:pt idx="17260">
                  <c:v>5.9</c:v>
                </c:pt>
                <c:pt idx="17261">
                  <c:v>6.9</c:v>
                </c:pt>
                <c:pt idx="17262">
                  <c:v>7</c:v>
                </c:pt>
                <c:pt idx="17263">
                  <c:v>7</c:v>
                </c:pt>
                <c:pt idx="17264">
                  <c:v>7</c:v>
                </c:pt>
                <c:pt idx="17265">
                  <c:v>7.7</c:v>
                </c:pt>
                <c:pt idx="17266">
                  <c:v>8.6999999999999993</c:v>
                </c:pt>
                <c:pt idx="17267">
                  <c:v>9</c:v>
                </c:pt>
                <c:pt idx="17268">
                  <c:v>9.6</c:v>
                </c:pt>
                <c:pt idx="17269">
                  <c:v>10</c:v>
                </c:pt>
                <c:pt idx="17270">
                  <c:v>9</c:v>
                </c:pt>
                <c:pt idx="17271">
                  <c:v>6.5</c:v>
                </c:pt>
                <c:pt idx="17272">
                  <c:v>3.5</c:v>
                </c:pt>
                <c:pt idx="17273">
                  <c:v>1.5</c:v>
                </c:pt>
                <c:pt idx="17274">
                  <c:v>0.6</c:v>
                </c:pt>
                <c:pt idx="17275">
                  <c:v>0</c:v>
                </c:pt>
                <c:pt idx="17276">
                  <c:v>0</c:v>
                </c:pt>
                <c:pt idx="17277">
                  <c:v>0</c:v>
                </c:pt>
                <c:pt idx="17278">
                  <c:v>0</c:v>
                </c:pt>
                <c:pt idx="17279">
                  <c:v>0</c:v>
                </c:pt>
                <c:pt idx="17280">
                  <c:v>0</c:v>
                </c:pt>
                <c:pt idx="17281">
                  <c:v>0</c:v>
                </c:pt>
                <c:pt idx="17282">
                  <c:v>0</c:v>
                </c:pt>
                <c:pt idx="17283">
                  <c:v>0</c:v>
                </c:pt>
                <c:pt idx="17284">
                  <c:v>0</c:v>
                </c:pt>
                <c:pt idx="17285">
                  <c:v>0</c:v>
                </c:pt>
                <c:pt idx="17286">
                  <c:v>0</c:v>
                </c:pt>
                <c:pt idx="17287">
                  <c:v>0</c:v>
                </c:pt>
                <c:pt idx="17288">
                  <c:v>0</c:v>
                </c:pt>
                <c:pt idx="17289">
                  <c:v>0</c:v>
                </c:pt>
                <c:pt idx="17290">
                  <c:v>0</c:v>
                </c:pt>
                <c:pt idx="17291">
                  <c:v>0</c:v>
                </c:pt>
                <c:pt idx="17292">
                  <c:v>0</c:v>
                </c:pt>
                <c:pt idx="17293">
                  <c:v>0</c:v>
                </c:pt>
                <c:pt idx="17294">
                  <c:v>0</c:v>
                </c:pt>
                <c:pt idx="17295">
                  <c:v>0</c:v>
                </c:pt>
                <c:pt idx="17296">
                  <c:v>0</c:v>
                </c:pt>
                <c:pt idx="17297">
                  <c:v>0</c:v>
                </c:pt>
                <c:pt idx="17298">
                  <c:v>0</c:v>
                </c:pt>
                <c:pt idx="17299">
                  <c:v>0</c:v>
                </c:pt>
                <c:pt idx="17300">
                  <c:v>0</c:v>
                </c:pt>
                <c:pt idx="17301">
                  <c:v>0</c:v>
                </c:pt>
                <c:pt idx="17302">
                  <c:v>0</c:v>
                </c:pt>
                <c:pt idx="17303">
                  <c:v>0</c:v>
                </c:pt>
                <c:pt idx="17304">
                  <c:v>0</c:v>
                </c:pt>
                <c:pt idx="17305">
                  <c:v>0</c:v>
                </c:pt>
                <c:pt idx="17306">
                  <c:v>0</c:v>
                </c:pt>
                <c:pt idx="17307">
                  <c:v>0</c:v>
                </c:pt>
                <c:pt idx="17308">
                  <c:v>0</c:v>
                </c:pt>
                <c:pt idx="17309">
                  <c:v>0</c:v>
                </c:pt>
                <c:pt idx="17310">
                  <c:v>0</c:v>
                </c:pt>
                <c:pt idx="17311">
                  <c:v>0</c:v>
                </c:pt>
                <c:pt idx="17312">
                  <c:v>0</c:v>
                </c:pt>
                <c:pt idx="17313">
                  <c:v>0</c:v>
                </c:pt>
                <c:pt idx="17314">
                  <c:v>0</c:v>
                </c:pt>
                <c:pt idx="17315">
                  <c:v>0</c:v>
                </c:pt>
                <c:pt idx="17316">
                  <c:v>0</c:v>
                </c:pt>
                <c:pt idx="17317">
                  <c:v>0</c:v>
                </c:pt>
                <c:pt idx="17318">
                  <c:v>0</c:v>
                </c:pt>
                <c:pt idx="17319">
                  <c:v>0</c:v>
                </c:pt>
                <c:pt idx="17320">
                  <c:v>0</c:v>
                </c:pt>
                <c:pt idx="17321">
                  <c:v>0</c:v>
                </c:pt>
                <c:pt idx="17322">
                  <c:v>0</c:v>
                </c:pt>
                <c:pt idx="17323">
                  <c:v>0</c:v>
                </c:pt>
                <c:pt idx="17324">
                  <c:v>0</c:v>
                </c:pt>
                <c:pt idx="17325">
                  <c:v>0</c:v>
                </c:pt>
                <c:pt idx="17326">
                  <c:v>0</c:v>
                </c:pt>
                <c:pt idx="17327">
                  <c:v>0</c:v>
                </c:pt>
                <c:pt idx="17328">
                  <c:v>0</c:v>
                </c:pt>
                <c:pt idx="17329">
                  <c:v>0</c:v>
                </c:pt>
                <c:pt idx="17330">
                  <c:v>1</c:v>
                </c:pt>
                <c:pt idx="17331">
                  <c:v>3.5</c:v>
                </c:pt>
                <c:pt idx="17332">
                  <c:v>6</c:v>
                </c:pt>
                <c:pt idx="17333">
                  <c:v>7.4</c:v>
                </c:pt>
                <c:pt idx="17334">
                  <c:v>7.3</c:v>
                </c:pt>
                <c:pt idx="17335">
                  <c:v>5</c:v>
                </c:pt>
                <c:pt idx="17336">
                  <c:v>2.2999999999999998</c:v>
                </c:pt>
                <c:pt idx="17337">
                  <c:v>1</c:v>
                </c:pt>
                <c:pt idx="17338">
                  <c:v>1</c:v>
                </c:pt>
                <c:pt idx="17339">
                  <c:v>0.7</c:v>
                </c:pt>
                <c:pt idx="17340">
                  <c:v>0</c:v>
                </c:pt>
                <c:pt idx="17341">
                  <c:v>0</c:v>
                </c:pt>
                <c:pt idx="17342">
                  <c:v>0</c:v>
                </c:pt>
                <c:pt idx="17343">
                  <c:v>0</c:v>
                </c:pt>
                <c:pt idx="17344">
                  <c:v>0</c:v>
                </c:pt>
                <c:pt idx="17345">
                  <c:v>0</c:v>
                </c:pt>
                <c:pt idx="17346">
                  <c:v>0</c:v>
                </c:pt>
                <c:pt idx="17347">
                  <c:v>0</c:v>
                </c:pt>
                <c:pt idx="17348">
                  <c:v>0</c:v>
                </c:pt>
                <c:pt idx="17349">
                  <c:v>0.9</c:v>
                </c:pt>
                <c:pt idx="17350">
                  <c:v>3.7</c:v>
                </c:pt>
                <c:pt idx="17351">
                  <c:v>6.2</c:v>
                </c:pt>
                <c:pt idx="17352">
                  <c:v>9.1</c:v>
                </c:pt>
                <c:pt idx="17353">
                  <c:v>11.4</c:v>
                </c:pt>
                <c:pt idx="17354">
                  <c:v>12.7</c:v>
                </c:pt>
                <c:pt idx="17355">
                  <c:v>10.199999999999999</c:v>
                </c:pt>
                <c:pt idx="17356">
                  <c:v>5.5</c:v>
                </c:pt>
                <c:pt idx="17357">
                  <c:v>2.2000000000000002</c:v>
                </c:pt>
                <c:pt idx="17358">
                  <c:v>1</c:v>
                </c:pt>
                <c:pt idx="17359">
                  <c:v>1</c:v>
                </c:pt>
                <c:pt idx="17360">
                  <c:v>0.5</c:v>
                </c:pt>
                <c:pt idx="17361">
                  <c:v>0</c:v>
                </c:pt>
                <c:pt idx="17362">
                  <c:v>0</c:v>
                </c:pt>
                <c:pt idx="17363">
                  <c:v>0</c:v>
                </c:pt>
                <c:pt idx="17364">
                  <c:v>0</c:v>
                </c:pt>
                <c:pt idx="17365">
                  <c:v>0</c:v>
                </c:pt>
                <c:pt idx="17366">
                  <c:v>0</c:v>
                </c:pt>
                <c:pt idx="17367">
                  <c:v>0</c:v>
                </c:pt>
                <c:pt idx="17368">
                  <c:v>0</c:v>
                </c:pt>
                <c:pt idx="17369">
                  <c:v>0</c:v>
                </c:pt>
                <c:pt idx="17370">
                  <c:v>0</c:v>
                </c:pt>
                <c:pt idx="17371">
                  <c:v>0</c:v>
                </c:pt>
                <c:pt idx="17372">
                  <c:v>0</c:v>
                </c:pt>
                <c:pt idx="17373">
                  <c:v>0</c:v>
                </c:pt>
                <c:pt idx="17374">
                  <c:v>0</c:v>
                </c:pt>
                <c:pt idx="17375">
                  <c:v>0</c:v>
                </c:pt>
                <c:pt idx="17376">
                  <c:v>0</c:v>
                </c:pt>
                <c:pt idx="17377">
                  <c:v>0</c:v>
                </c:pt>
                <c:pt idx="17378">
                  <c:v>0</c:v>
                </c:pt>
                <c:pt idx="17379">
                  <c:v>0</c:v>
                </c:pt>
                <c:pt idx="17380">
                  <c:v>1.5</c:v>
                </c:pt>
                <c:pt idx="17381">
                  <c:v>2.7</c:v>
                </c:pt>
                <c:pt idx="17382">
                  <c:v>4.4000000000000004</c:v>
                </c:pt>
                <c:pt idx="17383">
                  <c:v>6.4</c:v>
                </c:pt>
                <c:pt idx="17384">
                  <c:v>8.4</c:v>
                </c:pt>
                <c:pt idx="17385">
                  <c:v>10.199999999999999</c:v>
                </c:pt>
                <c:pt idx="17386">
                  <c:v>12</c:v>
                </c:pt>
                <c:pt idx="17387">
                  <c:v>13</c:v>
                </c:pt>
                <c:pt idx="17388">
                  <c:v>12.5</c:v>
                </c:pt>
                <c:pt idx="17389">
                  <c:v>10.5</c:v>
                </c:pt>
                <c:pt idx="17390">
                  <c:v>8</c:v>
                </c:pt>
                <c:pt idx="17391">
                  <c:v>5.7</c:v>
                </c:pt>
                <c:pt idx="17392">
                  <c:v>3.1</c:v>
                </c:pt>
                <c:pt idx="17393">
                  <c:v>0.7</c:v>
                </c:pt>
                <c:pt idx="17394">
                  <c:v>0</c:v>
                </c:pt>
                <c:pt idx="17395">
                  <c:v>0</c:v>
                </c:pt>
                <c:pt idx="17396">
                  <c:v>0</c:v>
                </c:pt>
                <c:pt idx="17397">
                  <c:v>0</c:v>
                </c:pt>
                <c:pt idx="17398">
                  <c:v>0</c:v>
                </c:pt>
                <c:pt idx="17399">
                  <c:v>0</c:v>
                </c:pt>
                <c:pt idx="17400">
                  <c:v>0</c:v>
                </c:pt>
                <c:pt idx="17401">
                  <c:v>0</c:v>
                </c:pt>
                <c:pt idx="17402">
                  <c:v>0</c:v>
                </c:pt>
                <c:pt idx="17403">
                  <c:v>0</c:v>
                </c:pt>
                <c:pt idx="17404">
                  <c:v>0</c:v>
                </c:pt>
                <c:pt idx="17405">
                  <c:v>1.9</c:v>
                </c:pt>
                <c:pt idx="17406">
                  <c:v>4.8</c:v>
                </c:pt>
                <c:pt idx="17407">
                  <c:v>6.9</c:v>
                </c:pt>
                <c:pt idx="17408">
                  <c:v>8.9</c:v>
                </c:pt>
                <c:pt idx="17409">
                  <c:v>9.9</c:v>
                </c:pt>
                <c:pt idx="17410">
                  <c:v>10</c:v>
                </c:pt>
                <c:pt idx="17411">
                  <c:v>10</c:v>
                </c:pt>
                <c:pt idx="17412">
                  <c:v>10</c:v>
                </c:pt>
                <c:pt idx="17413">
                  <c:v>7.8</c:v>
                </c:pt>
                <c:pt idx="17414">
                  <c:v>4.8</c:v>
                </c:pt>
                <c:pt idx="17415">
                  <c:v>2.5</c:v>
                </c:pt>
                <c:pt idx="17416">
                  <c:v>0.8</c:v>
                </c:pt>
                <c:pt idx="17417">
                  <c:v>0</c:v>
                </c:pt>
                <c:pt idx="17418">
                  <c:v>0</c:v>
                </c:pt>
                <c:pt idx="17419">
                  <c:v>0</c:v>
                </c:pt>
                <c:pt idx="17420">
                  <c:v>0</c:v>
                </c:pt>
                <c:pt idx="17421">
                  <c:v>0</c:v>
                </c:pt>
                <c:pt idx="17422">
                  <c:v>0</c:v>
                </c:pt>
                <c:pt idx="17423">
                  <c:v>0</c:v>
                </c:pt>
                <c:pt idx="17424">
                  <c:v>0</c:v>
                </c:pt>
                <c:pt idx="17425">
                  <c:v>0</c:v>
                </c:pt>
                <c:pt idx="17426">
                  <c:v>0</c:v>
                </c:pt>
                <c:pt idx="17427">
                  <c:v>0</c:v>
                </c:pt>
                <c:pt idx="17428">
                  <c:v>0</c:v>
                </c:pt>
                <c:pt idx="17429">
                  <c:v>0</c:v>
                </c:pt>
                <c:pt idx="17430">
                  <c:v>0.1</c:v>
                </c:pt>
                <c:pt idx="17431">
                  <c:v>1.1000000000000001</c:v>
                </c:pt>
                <c:pt idx="17432">
                  <c:v>2.1</c:v>
                </c:pt>
                <c:pt idx="17433">
                  <c:v>2.9</c:v>
                </c:pt>
                <c:pt idx="17434">
                  <c:v>3.9</c:v>
                </c:pt>
                <c:pt idx="17435">
                  <c:v>4</c:v>
                </c:pt>
                <c:pt idx="17436">
                  <c:v>4.9000000000000004</c:v>
                </c:pt>
                <c:pt idx="17437">
                  <c:v>5.9</c:v>
                </c:pt>
                <c:pt idx="17438">
                  <c:v>6</c:v>
                </c:pt>
                <c:pt idx="17439">
                  <c:v>6.8</c:v>
                </c:pt>
                <c:pt idx="17440">
                  <c:v>7.7</c:v>
                </c:pt>
                <c:pt idx="17441">
                  <c:v>9.4</c:v>
                </c:pt>
                <c:pt idx="17442">
                  <c:v>10.7</c:v>
                </c:pt>
                <c:pt idx="17443">
                  <c:v>12.4</c:v>
                </c:pt>
                <c:pt idx="17444">
                  <c:v>13</c:v>
                </c:pt>
                <c:pt idx="17445">
                  <c:v>13</c:v>
                </c:pt>
                <c:pt idx="17446">
                  <c:v>13</c:v>
                </c:pt>
                <c:pt idx="17447">
                  <c:v>13</c:v>
                </c:pt>
                <c:pt idx="17448">
                  <c:v>13</c:v>
                </c:pt>
                <c:pt idx="17449">
                  <c:v>13</c:v>
                </c:pt>
                <c:pt idx="17450">
                  <c:v>12.2</c:v>
                </c:pt>
                <c:pt idx="17451">
                  <c:v>10.4</c:v>
                </c:pt>
                <c:pt idx="17452">
                  <c:v>8.6999999999999993</c:v>
                </c:pt>
                <c:pt idx="17453">
                  <c:v>7.4</c:v>
                </c:pt>
                <c:pt idx="17454">
                  <c:v>5.4</c:v>
                </c:pt>
                <c:pt idx="17455">
                  <c:v>3.4</c:v>
                </c:pt>
                <c:pt idx="17456">
                  <c:v>1.5</c:v>
                </c:pt>
                <c:pt idx="17457">
                  <c:v>0</c:v>
                </c:pt>
                <c:pt idx="17458">
                  <c:v>0</c:v>
                </c:pt>
                <c:pt idx="17459">
                  <c:v>0</c:v>
                </c:pt>
                <c:pt idx="17460">
                  <c:v>0</c:v>
                </c:pt>
                <c:pt idx="17461">
                  <c:v>0</c:v>
                </c:pt>
                <c:pt idx="17462">
                  <c:v>0</c:v>
                </c:pt>
                <c:pt idx="17463">
                  <c:v>0</c:v>
                </c:pt>
                <c:pt idx="17464">
                  <c:v>0</c:v>
                </c:pt>
                <c:pt idx="17465">
                  <c:v>0</c:v>
                </c:pt>
                <c:pt idx="17466">
                  <c:v>0</c:v>
                </c:pt>
                <c:pt idx="17467">
                  <c:v>0</c:v>
                </c:pt>
                <c:pt idx="17468">
                  <c:v>0</c:v>
                </c:pt>
                <c:pt idx="17469">
                  <c:v>0</c:v>
                </c:pt>
                <c:pt idx="17470">
                  <c:v>0</c:v>
                </c:pt>
                <c:pt idx="17471">
                  <c:v>0</c:v>
                </c:pt>
                <c:pt idx="17472">
                  <c:v>0</c:v>
                </c:pt>
                <c:pt idx="17473">
                  <c:v>0</c:v>
                </c:pt>
                <c:pt idx="17474">
                  <c:v>0</c:v>
                </c:pt>
                <c:pt idx="17475">
                  <c:v>0</c:v>
                </c:pt>
                <c:pt idx="17476">
                  <c:v>0</c:v>
                </c:pt>
                <c:pt idx="17477">
                  <c:v>0</c:v>
                </c:pt>
                <c:pt idx="17478">
                  <c:v>0</c:v>
                </c:pt>
                <c:pt idx="17479">
                  <c:v>0</c:v>
                </c:pt>
                <c:pt idx="17480">
                  <c:v>0</c:v>
                </c:pt>
                <c:pt idx="17481">
                  <c:v>0</c:v>
                </c:pt>
                <c:pt idx="17482">
                  <c:v>0.3</c:v>
                </c:pt>
                <c:pt idx="17483">
                  <c:v>1.7</c:v>
                </c:pt>
                <c:pt idx="17484">
                  <c:v>3.7</c:v>
                </c:pt>
                <c:pt idx="17485">
                  <c:v>5.5</c:v>
                </c:pt>
                <c:pt idx="17486">
                  <c:v>7</c:v>
                </c:pt>
                <c:pt idx="17487">
                  <c:v>7.1</c:v>
                </c:pt>
                <c:pt idx="17488">
                  <c:v>8</c:v>
                </c:pt>
                <c:pt idx="17489">
                  <c:v>8</c:v>
                </c:pt>
                <c:pt idx="17490">
                  <c:v>8</c:v>
                </c:pt>
                <c:pt idx="17491">
                  <c:v>8</c:v>
                </c:pt>
                <c:pt idx="17492">
                  <c:v>8.9</c:v>
                </c:pt>
                <c:pt idx="17493">
                  <c:v>9.9</c:v>
                </c:pt>
                <c:pt idx="17494">
                  <c:v>10</c:v>
                </c:pt>
                <c:pt idx="17495">
                  <c:v>10.9</c:v>
                </c:pt>
                <c:pt idx="17496">
                  <c:v>11.9</c:v>
                </c:pt>
                <c:pt idx="17497">
                  <c:v>12</c:v>
                </c:pt>
                <c:pt idx="17498">
                  <c:v>12.7</c:v>
                </c:pt>
                <c:pt idx="17499">
                  <c:v>13</c:v>
                </c:pt>
                <c:pt idx="17500">
                  <c:v>13</c:v>
                </c:pt>
                <c:pt idx="17501">
                  <c:v>13</c:v>
                </c:pt>
                <c:pt idx="17502">
                  <c:v>12.3</c:v>
                </c:pt>
                <c:pt idx="17503">
                  <c:v>11.4</c:v>
                </c:pt>
                <c:pt idx="17504">
                  <c:v>10.5</c:v>
                </c:pt>
                <c:pt idx="17505">
                  <c:v>10</c:v>
                </c:pt>
                <c:pt idx="17506">
                  <c:v>9.5</c:v>
                </c:pt>
                <c:pt idx="17507">
                  <c:v>8.5</c:v>
                </c:pt>
                <c:pt idx="17508">
                  <c:v>7.5</c:v>
                </c:pt>
                <c:pt idx="17509">
                  <c:v>5.6</c:v>
                </c:pt>
                <c:pt idx="17510">
                  <c:v>3</c:v>
                </c:pt>
                <c:pt idx="17511">
                  <c:v>0.7</c:v>
                </c:pt>
                <c:pt idx="17512">
                  <c:v>0</c:v>
                </c:pt>
                <c:pt idx="17513">
                  <c:v>0</c:v>
                </c:pt>
                <c:pt idx="17514">
                  <c:v>0</c:v>
                </c:pt>
                <c:pt idx="17515">
                  <c:v>0</c:v>
                </c:pt>
                <c:pt idx="17516">
                  <c:v>0</c:v>
                </c:pt>
                <c:pt idx="17517">
                  <c:v>0</c:v>
                </c:pt>
                <c:pt idx="17518">
                  <c:v>0</c:v>
                </c:pt>
                <c:pt idx="17519">
                  <c:v>0</c:v>
                </c:pt>
                <c:pt idx="17520">
                  <c:v>0</c:v>
                </c:pt>
                <c:pt idx="17521">
                  <c:v>0</c:v>
                </c:pt>
                <c:pt idx="17522">
                  <c:v>0</c:v>
                </c:pt>
                <c:pt idx="17523">
                  <c:v>0</c:v>
                </c:pt>
                <c:pt idx="17524">
                  <c:v>0</c:v>
                </c:pt>
                <c:pt idx="17525">
                  <c:v>0</c:v>
                </c:pt>
                <c:pt idx="17526">
                  <c:v>0</c:v>
                </c:pt>
                <c:pt idx="17527">
                  <c:v>0</c:v>
                </c:pt>
                <c:pt idx="17528">
                  <c:v>0</c:v>
                </c:pt>
                <c:pt idx="17529">
                  <c:v>0</c:v>
                </c:pt>
                <c:pt idx="17530">
                  <c:v>0</c:v>
                </c:pt>
                <c:pt idx="17531">
                  <c:v>0</c:v>
                </c:pt>
                <c:pt idx="17532">
                  <c:v>0</c:v>
                </c:pt>
                <c:pt idx="17533">
                  <c:v>0</c:v>
                </c:pt>
                <c:pt idx="17534">
                  <c:v>0</c:v>
                </c:pt>
                <c:pt idx="17535">
                  <c:v>0</c:v>
                </c:pt>
                <c:pt idx="17536">
                  <c:v>0</c:v>
                </c:pt>
                <c:pt idx="17537">
                  <c:v>0</c:v>
                </c:pt>
                <c:pt idx="17538">
                  <c:v>0</c:v>
                </c:pt>
                <c:pt idx="17539">
                  <c:v>0</c:v>
                </c:pt>
                <c:pt idx="17540">
                  <c:v>0</c:v>
                </c:pt>
                <c:pt idx="17541">
                  <c:v>0</c:v>
                </c:pt>
                <c:pt idx="17542">
                  <c:v>0</c:v>
                </c:pt>
                <c:pt idx="17543">
                  <c:v>0</c:v>
                </c:pt>
                <c:pt idx="17544">
                  <c:v>0</c:v>
                </c:pt>
                <c:pt idx="17545">
                  <c:v>0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0</c:v>
                </c:pt>
                <c:pt idx="17551">
                  <c:v>0</c:v>
                </c:pt>
                <c:pt idx="17552">
                  <c:v>0</c:v>
                </c:pt>
                <c:pt idx="17553">
                  <c:v>0</c:v>
                </c:pt>
                <c:pt idx="17554">
                  <c:v>0</c:v>
                </c:pt>
                <c:pt idx="17555">
                  <c:v>0</c:v>
                </c:pt>
                <c:pt idx="17556">
                  <c:v>0</c:v>
                </c:pt>
                <c:pt idx="17557">
                  <c:v>0</c:v>
                </c:pt>
                <c:pt idx="17558">
                  <c:v>0</c:v>
                </c:pt>
                <c:pt idx="17559">
                  <c:v>0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0</c:v>
                </c:pt>
                <c:pt idx="17575">
                  <c:v>0</c:v>
                </c:pt>
                <c:pt idx="17576">
                  <c:v>0</c:v>
                </c:pt>
                <c:pt idx="17577">
                  <c:v>0.1</c:v>
                </c:pt>
                <c:pt idx="17578">
                  <c:v>1</c:v>
                </c:pt>
                <c:pt idx="17579">
                  <c:v>1</c:v>
                </c:pt>
                <c:pt idx="17580">
                  <c:v>0.1</c:v>
                </c:pt>
                <c:pt idx="17581">
                  <c:v>0</c:v>
                </c:pt>
                <c:pt idx="17582">
                  <c:v>0</c:v>
                </c:pt>
                <c:pt idx="17583">
                  <c:v>0</c:v>
                </c:pt>
                <c:pt idx="17584">
                  <c:v>0</c:v>
                </c:pt>
                <c:pt idx="17585">
                  <c:v>0</c:v>
                </c:pt>
                <c:pt idx="17586">
                  <c:v>0</c:v>
                </c:pt>
                <c:pt idx="17587">
                  <c:v>0</c:v>
                </c:pt>
                <c:pt idx="17588">
                  <c:v>0</c:v>
                </c:pt>
                <c:pt idx="17589">
                  <c:v>0.7</c:v>
                </c:pt>
                <c:pt idx="17590">
                  <c:v>3</c:v>
                </c:pt>
                <c:pt idx="17591">
                  <c:v>6.2</c:v>
                </c:pt>
                <c:pt idx="17592">
                  <c:v>8.9</c:v>
                </c:pt>
                <c:pt idx="17593">
                  <c:v>9.1</c:v>
                </c:pt>
                <c:pt idx="17594">
                  <c:v>7.1</c:v>
                </c:pt>
                <c:pt idx="17595">
                  <c:v>5.0999999999999996</c:v>
                </c:pt>
                <c:pt idx="17596">
                  <c:v>3.2</c:v>
                </c:pt>
                <c:pt idx="17597">
                  <c:v>2</c:v>
                </c:pt>
                <c:pt idx="17598">
                  <c:v>2.2000000000000002</c:v>
                </c:pt>
                <c:pt idx="17599">
                  <c:v>3.7</c:v>
                </c:pt>
                <c:pt idx="17600">
                  <c:v>6.5</c:v>
                </c:pt>
                <c:pt idx="17601">
                  <c:v>8.1999999999999993</c:v>
                </c:pt>
                <c:pt idx="17602">
                  <c:v>9</c:v>
                </c:pt>
                <c:pt idx="17603">
                  <c:v>9</c:v>
                </c:pt>
                <c:pt idx="17604">
                  <c:v>9</c:v>
                </c:pt>
                <c:pt idx="17605">
                  <c:v>9</c:v>
                </c:pt>
                <c:pt idx="17606">
                  <c:v>9</c:v>
                </c:pt>
                <c:pt idx="17607">
                  <c:v>8</c:v>
                </c:pt>
                <c:pt idx="17608">
                  <c:v>6.3</c:v>
                </c:pt>
                <c:pt idx="17609">
                  <c:v>3.5</c:v>
                </c:pt>
                <c:pt idx="17610">
                  <c:v>1.3</c:v>
                </c:pt>
                <c:pt idx="17611">
                  <c:v>1</c:v>
                </c:pt>
                <c:pt idx="17612">
                  <c:v>1</c:v>
                </c:pt>
                <c:pt idx="17613">
                  <c:v>0.2</c:v>
                </c:pt>
                <c:pt idx="17614">
                  <c:v>0</c:v>
                </c:pt>
                <c:pt idx="17615">
                  <c:v>0</c:v>
                </c:pt>
                <c:pt idx="17616">
                  <c:v>0</c:v>
                </c:pt>
                <c:pt idx="17617">
                  <c:v>0</c:v>
                </c:pt>
                <c:pt idx="17618">
                  <c:v>0</c:v>
                </c:pt>
                <c:pt idx="17619">
                  <c:v>0</c:v>
                </c:pt>
                <c:pt idx="17620">
                  <c:v>0</c:v>
                </c:pt>
                <c:pt idx="17621">
                  <c:v>0</c:v>
                </c:pt>
                <c:pt idx="17622">
                  <c:v>0</c:v>
                </c:pt>
                <c:pt idx="17623">
                  <c:v>0</c:v>
                </c:pt>
                <c:pt idx="17624">
                  <c:v>0</c:v>
                </c:pt>
                <c:pt idx="17625">
                  <c:v>0</c:v>
                </c:pt>
                <c:pt idx="17626">
                  <c:v>0</c:v>
                </c:pt>
                <c:pt idx="17627">
                  <c:v>0.5</c:v>
                </c:pt>
                <c:pt idx="17628">
                  <c:v>2.2000000000000002</c:v>
                </c:pt>
                <c:pt idx="17629">
                  <c:v>3.2</c:v>
                </c:pt>
                <c:pt idx="17630">
                  <c:v>4.2</c:v>
                </c:pt>
                <c:pt idx="17631">
                  <c:v>5</c:v>
                </c:pt>
                <c:pt idx="17632">
                  <c:v>5</c:v>
                </c:pt>
                <c:pt idx="17633">
                  <c:v>6</c:v>
                </c:pt>
                <c:pt idx="17634">
                  <c:v>6</c:v>
                </c:pt>
                <c:pt idx="17635">
                  <c:v>7</c:v>
                </c:pt>
                <c:pt idx="17636">
                  <c:v>7</c:v>
                </c:pt>
                <c:pt idx="17637">
                  <c:v>7</c:v>
                </c:pt>
                <c:pt idx="17638">
                  <c:v>7</c:v>
                </c:pt>
                <c:pt idx="17639">
                  <c:v>7.8</c:v>
                </c:pt>
                <c:pt idx="17640">
                  <c:v>8</c:v>
                </c:pt>
                <c:pt idx="17641">
                  <c:v>8</c:v>
                </c:pt>
                <c:pt idx="17642">
                  <c:v>8.8000000000000007</c:v>
                </c:pt>
                <c:pt idx="17643">
                  <c:v>9</c:v>
                </c:pt>
                <c:pt idx="17644">
                  <c:v>9</c:v>
                </c:pt>
                <c:pt idx="17645">
                  <c:v>9.6</c:v>
                </c:pt>
                <c:pt idx="17646">
                  <c:v>10.6</c:v>
                </c:pt>
                <c:pt idx="17647">
                  <c:v>11</c:v>
                </c:pt>
                <c:pt idx="17648">
                  <c:v>11.6</c:v>
                </c:pt>
                <c:pt idx="17649">
                  <c:v>12</c:v>
                </c:pt>
                <c:pt idx="17650">
                  <c:v>11.5</c:v>
                </c:pt>
                <c:pt idx="17651">
                  <c:v>10.1</c:v>
                </c:pt>
                <c:pt idx="17652">
                  <c:v>7.7</c:v>
                </c:pt>
                <c:pt idx="17653">
                  <c:v>4.7</c:v>
                </c:pt>
                <c:pt idx="17654">
                  <c:v>2.1</c:v>
                </c:pt>
                <c:pt idx="17655">
                  <c:v>0.6</c:v>
                </c:pt>
                <c:pt idx="17656">
                  <c:v>0</c:v>
                </c:pt>
                <c:pt idx="17657">
                  <c:v>0</c:v>
                </c:pt>
                <c:pt idx="17658">
                  <c:v>0</c:v>
                </c:pt>
                <c:pt idx="17659">
                  <c:v>0</c:v>
                </c:pt>
                <c:pt idx="17660">
                  <c:v>0</c:v>
                </c:pt>
                <c:pt idx="17661">
                  <c:v>0</c:v>
                </c:pt>
                <c:pt idx="17662">
                  <c:v>0</c:v>
                </c:pt>
                <c:pt idx="17663">
                  <c:v>0</c:v>
                </c:pt>
                <c:pt idx="17664">
                  <c:v>0</c:v>
                </c:pt>
                <c:pt idx="17665">
                  <c:v>0</c:v>
                </c:pt>
                <c:pt idx="17666">
                  <c:v>0</c:v>
                </c:pt>
                <c:pt idx="17667">
                  <c:v>0</c:v>
                </c:pt>
                <c:pt idx="17668">
                  <c:v>0</c:v>
                </c:pt>
                <c:pt idx="17669">
                  <c:v>0</c:v>
                </c:pt>
                <c:pt idx="17670">
                  <c:v>0</c:v>
                </c:pt>
                <c:pt idx="17671">
                  <c:v>2.4</c:v>
                </c:pt>
                <c:pt idx="17672">
                  <c:v>6.2</c:v>
                </c:pt>
                <c:pt idx="17673">
                  <c:v>9.4</c:v>
                </c:pt>
                <c:pt idx="17674">
                  <c:v>11.3</c:v>
                </c:pt>
                <c:pt idx="17675">
                  <c:v>11.4</c:v>
                </c:pt>
                <c:pt idx="17676">
                  <c:v>10.4</c:v>
                </c:pt>
                <c:pt idx="17677">
                  <c:v>8.8000000000000007</c:v>
                </c:pt>
                <c:pt idx="17678">
                  <c:v>6.2</c:v>
                </c:pt>
                <c:pt idx="17679">
                  <c:v>3.8</c:v>
                </c:pt>
                <c:pt idx="17680">
                  <c:v>2</c:v>
                </c:pt>
                <c:pt idx="17681">
                  <c:v>1</c:v>
                </c:pt>
                <c:pt idx="17682">
                  <c:v>0.6</c:v>
                </c:pt>
                <c:pt idx="17683">
                  <c:v>0.4</c:v>
                </c:pt>
                <c:pt idx="17684">
                  <c:v>1</c:v>
                </c:pt>
                <c:pt idx="17685">
                  <c:v>0.6</c:v>
                </c:pt>
                <c:pt idx="17686">
                  <c:v>0</c:v>
                </c:pt>
                <c:pt idx="17687">
                  <c:v>0</c:v>
                </c:pt>
                <c:pt idx="17688">
                  <c:v>0</c:v>
                </c:pt>
                <c:pt idx="17689">
                  <c:v>0</c:v>
                </c:pt>
                <c:pt idx="17690">
                  <c:v>0.2</c:v>
                </c:pt>
                <c:pt idx="17691">
                  <c:v>1.7</c:v>
                </c:pt>
                <c:pt idx="17692">
                  <c:v>5</c:v>
                </c:pt>
                <c:pt idx="17693">
                  <c:v>7</c:v>
                </c:pt>
                <c:pt idx="17694">
                  <c:v>9</c:v>
                </c:pt>
                <c:pt idx="17695">
                  <c:v>9</c:v>
                </c:pt>
                <c:pt idx="17696">
                  <c:v>9</c:v>
                </c:pt>
                <c:pt idx="17697">
                  <c:v>9</c:v>
                </c:pt>
                <c:pt idx="17698">
                  <c:v>9</c:v>
                </c:pt>
                <c:pt idx="17699">
                  <c:v>9.8000000000000007</c:v>
                </c:pt>
                <c:pt idx="17700">
                  <c:v>10.8</c:v>
                </c:pt>
                <c:pt idx="17701">
                  <c:v>11.8</c:v>
                </c:pt>
                <c:pt idx="17702">
                  <c:v>11.2</c:v>
                </c:pt>
                <c:pt idx="17703">
                  <c:v>8.6</c:v>
                </c:pt>
                <c:pt idx="17704">
                  <c:v>5.3</c:v>
                </c:pt>
                <c:pt idx="17705">
                  <c:v>2.2000000000000002</c:v>
                </c:pt>
                <c:pt idx="17706">
                  <c:v>0.4</c:v>
                </c:pt>
                <c:pt idx="17707">
                  <c:v>0</c:v>
                </c:pt>
                <c:pt idx="17708">
                  <c:v>0</c:v>
                </c:pt>
                <c:pt idx="17709">
                  <c:v>0</c:v>
                </c:pt>
                <c:pt idx="17710">
                  <c:v>0</c:v>
                </c:pt>
                <c:pt idx="17711">
                  <c:v>0</c:v>
                </c:pt>
                <c:pt idx="17712">
                  <c:v>0</c:v>
                </c:pt>
                <c:pt idx="17713">
                  <c:v>0</c:v>
                </c:pt>
                <c:pt idx="17714">
                  <c:v>0</c:v>
                </c:pt>
                <c:pt idx="17715">
                  <c:v>0.3</c:v>
                </c:pt>
                <c:pt idx="17716">
                  <c:v>1.4</c:v>
                </c:pt>
                <c:pt idx="17717">
                  <c:v>3.4</c:v>
                </c:pt>
                <c:pt idx="17718">
                  <c:v>5.4</c:v>
                </c:pt>
                <c:pt idx="17719">
                  <c:v>7.4</c:v>
                </c:pt>
                <c:pt idx="17720">
                  <c:v>9</c:v>
                </c:pt>
                <c:pt idx="17721">
                  <c:v>9</c:v>
                </c:pt>
                <c:pt idx="17722">
                  <c:v>11</c:v>
                </c:pt>
                <c:pt idx="17723">
                  <c:v>11</c:v>
                </c:pt>
                <c:pt idx="17724">
                  <c:v>12</c:v>
                </c:pt>
                <c:pt idx="17725">
                  <c:v>13</c:v>
                </c:pt>
                <c:pt idx="17726">
                  <c:v>13</c:v>
                </c:pt>
                <c:pt idx="17727">
                  <c:v>12.1</c:v>
                </c:pt>
                <c:pt idx="17728">
                  <c:v>11.2</c:v>
                </c:pt>
                <c:pt idx="17729">
                  <c:v>11</c:v>
                </c:pt>
                <c:pt idx="17730">
                  <c:v>11</c:v>
                </c:pt>
                <c:pt idx="17731">
                  <c:v>11</c:v>
                </c:pt>
                <c:pt idx="17732">
                  <c:v>11</c:v>
                </c:pt>
                <c:pt idx="17733">
                  <c:v>11.7</c:v>
                </c:pt>
                <c:pt idx="17734">
                  <c:v>12.6</c:v>
                </c:pt>
                <c:pt idx="17735">
                  <c:v>13</c:v>
                </c:pt>
                <c:pt idx="17736">
                  <c:v>13</c:v>
                </c:pt>
                <c:pt idx="17737">
                  <c:v>13</c:v>
                </c:pt>
                <c:pt idx="17738">
                  <c:v>11.7</c:v>
                </c:pt>
                <c:pt idx="17739">
                  <c:v>9.9</c:v>
                </c:pt>
                <c:pt idx="17740">
                  <c:v>7.7</c:v>
                </c:pt>
                <c:pt idx="17741">
                  <c:v>5.0999999999999996</c:v>
                </c:pt>
                <c:pt idx="17742">
                  <c:v>3.1</c:v>
                </c:pt>
                <c:pt idx="17743">
                  <c:v>1.6</c:v>
                </c:pt>
                <c:pt idx="17744">
                  <c:v>1.4</c:v>
                </c:pt>
                <c:pt idx="17745">
                  <c:v>1.6</c:v>
                </c:pt>
                <c:pt idx="17746">
                  <c:v>0.8</c:v>
                </c:pt>
                <c:pt idx="17747">
                  <c:v>0</c:v>
                </c:pt>
                <c:pt idx="17748">
                  <c:v>0</c:v>
                </c:pt>
                <c:pt idx="17749">
                  <c:v>0</c:v>
                </c:pt>
                <c:pt idx="17750">
                  <c:v>0.2</c:v>
                </c:pt>
                <c:pt idx="17751">
                  <c:v>1.1000000000000001</c:v>
                </c:pt>
                <c:pt idx="17752">
                  <c:v>6</c:v>
                </c:pt>
                <c:pt idx="17753">
                  <c:v>8</c:v>
                </c:pt>
                <c:pt idx="17754">
                  <c:v>9</c:v>
                </c:pt>
                <c:pt idx="17755">
                  <c:v>7</c:v>
                </c:pt>
                <c:pt idx="17756">
                  <c:v>4</c:v>
                </c:pt>
                <c:pt idx="17757">
                  <c:v>1.5</c:v>
                </c:pt>
                <c:pt idx="17758">
                  <c:v>0.2</c:v>
                </c:pt>
                <c:pt idx="17759">
                  <c:v>0</c:v>
                </c:pt>
                <c:pt idx="17760">
                  <c:v>0</c:v>
                </c:pt>
                <c:pt idx="17761">
                  <c:v>0</c:v>
                </c:pt>
                <c:pt idx="17762">
                  <c:v>0</c:v>
                </c:pt>
                <c:pt idx="17763">
                  <c:v>0</c:v>
                </c:pt>
                <c:pt idx="17764">
                  <c:v>0</c:v>
                </c:pt>
                <c:pt idx="17765">
                  <c:v>0</c:v>
                </c:pt>
                <c:pt idx="17766">
                  <c:v>0</c:v>
                </c:pt>
                <c:pt idx="17767">
                  <c:v>1.2</c:v>
                </c:pt>
                <c:pt idx="17768">
                  <c:v>2.6</c:v>
                </c:pt>
                <c:pt idx="17769">
                  <c:v>3.5</c:v>
                </c:pt>
                <c:pt idx="17770">
                  <c:v>4.4000000000000004</c:v>
                </c:pt>
                <c:pt idx="17771">
                  <c:v>5.8</c:v>
                </c:pt>
                <c:pt idx="17772">
                  <c:v>7.4</c:v>
                </c:pt>
                <c:pt idx="17773">
                  <c:v>8</c:v>
                </c:pt>
                <c:pt idx="17774">
                  <c:v>8.3000000000000007</c:v>
                </c:pt>
                <c:pt idx="17775">
                  <c:v>9.3000000000000007</c:v>
                </c:pt>
                <c:pt idx="17776">
                  <c:v>11.2</c:v>
                </c:pt>
                <c:pt idx="17777">
                  <c:v>12.2</c:v>
                </c:pt>
                <c:pt idx="17778">
                  <c:v>13.2</c:v>
                </c:pt>
                <c:pt idx="17779">
                  <c:v>14</c:v>
                </c:pt>
                <c:pt idx="17780">
                  <c:v>14.1</c:v>
                </c:pt>
                <c:pt idx="17781">
                  <c:v>15</c:v>
                </c:pt>
                <c:pt idx="17782">
                  <c:v>15</c:v>
                </c:pt>
                <c:pt idx="17783">
                  <c:v>14</c:v>
                </c:pt>
                <c:pt idx="17784">
                  <c:v>14</c:v>
                </c:pt>
                <c:pt idx="17785">
                  <c:v>13</c:v>
                </c:pt>
                <c:pt idx="17786">
                  <c:v>13</c:v>
                </c:pt>
                <c:pt idx="17787">
                  <c:v>11.3</c:v>
                </c:pt>
                <c:pt idx="17788">
                  <c:v>8.6</c:v>
                </c:pt>
                <c:pt idx="17789">
                  <c:v>5.6</c:v>
                </c:pt>
                <c:pt idx="17790">
                  <c:v>2.6</c:v>
                </c:pt>
                <c:pt idx="17791">
                  <c:v>0.4</c:v>
                </c:pt>
                <c:pt idx="17792">
                  <c:v>0.8</c:v>
                </c:pt>
                <c:pt idx="17793">
                  <c:v>0.3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0.4</c:v>
                </c:pt>
                <c:pt idx="17801">
                  <c:v>1.8</c:v>
                </c:pt>
                <c:pt idx="17802">
                  <c:v>3.8</c:v>
                </c:pt>
                <c:pt idx="17803">
                  <c:v>4.2</c:v>
                </c:pt>
                <c:pt idx="17804">
                  <c:v>2.2999999999999998</c:v>
                </c:pt>
                <c:pt idx="17805">
                  <c:v>0.8</c:v>
                </c:pt>
                <c:pt idx="17806">
                  <c:v>0</c:v>
                </c:pt>
                <c:pt idx="17807">
                  <c:v>0</c:v>
                </c:pt>
                <c:pt idx="17808">
                  <c:v>0</c:v>
                </c:pt>
                <c:pt idx="17809">
                  <c:v>0</c:v>
                </c:pt>
                <c:pt idx="17810">
                  <c:v>0</c:v>
                </c:pt>
                <c:pt idx="17811">
                  <c:v>0</c:v>
                </c:pt>
                <c:pt idx="17812">
                  <c:v>0</c:v>
                </c:pt>
                <c:pt idx="17813">
                  <c:v>1.1000000000000001</c:v>
                </c:pt>
                <c:pt idx="17814">
                  <c:v>3</c:v>
                </c:pt>
                <c:pt idx="17815">
                  <c:v>4</c:v>
                </c:pt>
                <c:pt idx="17816">
                  <c:v>4</c:v>
                </c:pt>
                <c:pt idx="17817">
                  <c:v>4</c:v>
                </c:pt>
                <c:pt idx="17818">
                  <c:v>5.7</c:v>
                </c:pt>
                <c:pt idx="17819">
                  <c:v>7.7</c:v>
                </c:pt>
                <c:pt idx="17820">
                  <c:v>9.6999999999999993</c:v>
                </c:pt>
                <c:pt idx="17821">
                  <c:v>10.8</c:v>
                </c:pt>
                <c:pt idx="17822">
                  <c:v>11</c:v>
                </c:pt>
                <c:pt idx="17823">
                  <c:v>11.6</c:v>
                </c:pt>
                <c:pt idx="17824">
                  <c:v>12</c:v>
                </c:pt>
                <c:pt idx="17825">
                  <c:v>11.4</c:v>
                </c:pt>
                <c:pt idx="17826">
                  <c:v>9.6999999999999993</c:v>
                </c:pt>
                <c:pt idx="17827">
                  <c:v>7.1</c:v>
                </c:pt>
                <c:pt idx="17828">
                  <c:v>3.9</c:v>
                </c:pt>
                <c:pt idx="17829">
                  <c:v>1.1000000000000001</c:v>
                </c:pt>
                <c:pt idx="17830">
                  <c:v>0</c:v>
                </c:pt>
                <c:pt idx="17831">
                  <c:v>0</c:v>
                </c:pt>
                <c:pt idx="17832">
                  <c:v>0</c:v>
                </c:pt>
                <c:pt idx="17833">
                  <c:v>0</c:v>
                </c:pt>
                <c:pt idx="17834">
                  <c:v>0</c:v>
                </c:pt>
                <c:pt idx="17835">
                  <c:v>0</c:v>
                </c:pt>
                <c:pt idx="17836">
                  <c:v>0</c:v>
                </c:pt>
                <c:pt idx="17837">
                  <c:v>0</c:v>
                </c:pt>
                <c:pt idx="17838">
                  <c:v>0</c:v>
                </c:pt>
                <c:pt idx="17839">
                  <c:v>0</c:v>
                </c:pt>
                <c:pt idx="17840">
                  <c:v>0</c:v>
                </c:pt>
                <c:pt idx="17841">
                  <c:v>0</c:v>
                </c:pt>
                <c:pt idx="17842">
                  <c:v>0.1</c:v>
                </c:pt>
                <c:pt idx="17843">
                  <c:v>3.1</c:v>
                </c:pt>
                <c:pt idx="17844">
                  <c:v>7.1</c:v>
                </c:pt>
                <c:pt idx="17845">
                  <c:v>8.6999999999999993</c:v>
                </c:pt>
                <c:pt idx="17846">
                  <c:v>7.4</c:v>
                </c:pt>
                <c:pt idx="17847">
                  <c:v>3.7</c:v>
                </c:pt>
                <c:pt idx="17848">
                  <c:v>1.4</c:v>
                </c:pt>
                <c:pt idx="17849">
                  <c:v>0.2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0.8</c:v>
                </c:pt>
                <c:pt idx="17859">
                  <c:v>3.6</c:v>
                </c:pt>
                <c:pt idx="17860">
                  <c:v>7.2</c:v>
                </c:pt>
                <c:pt idx="17861">
                  <c:v>9</c:v>
                </c:pt>
                <c:pt idx="17862">
                  <c:v>8</c:v>
                </c:pt>
                <c:pt idx="17863">
                  <c:v>5.3</c:v>
                </c:pt>
                <c:pt idx="17864">
                  <c:v>2.6</c:v>
                </c:pt>
                <c:pt idx="17865">
                  <c:v>0.8</c:v>
                </c:pt>
                <c:pt idx="17866">
                  <c:v>0.2</c:v>
                </c:pt>
                <c:pt idx="17867">
                  <c:v>0.8</c:v>
                </c:pt>
                <c:pt idx="17868">
                  <c:v>0</c:v>
                </c:pt>
                <c:pt idx="17869">
                  <c:v>0</c:v>
                </c:pt>
                <c:pt idx="17870">
                  <c:v>0</c:v>
                </c:pt>
                <c:pt idx="17871">
                  <c:v>0</c:v>
                </c:pt>
                <c:pt idx="17872">
                  <c:v>0</c:v>
                </c:pt>
                <c:pt idx="17873">
                  <c:v>0</c:v>
                </c:pt>
                <c:pt idx="17874">
                  <c:v>0</c:v>
                </c:pt>
                <c:pt idx="17875">
                  <c:v>0</c:v>
                </c:pt>
                <c:pt idx="17876">
                  <c:v>0</c:v>
                </c:pt>
                <c:pt idx="17877">
                  <c:v>0</c:v>
                </c:pt>
                <c:pt idx="17878">
                  <c:v>0</c:v>
                </c:pt>
                <c:pt idx="17879">
                  <c:v>0</c:v>
                </c:pt>
                <c:pt idx="17880">
                  <c:v>0</c:v>
                </c:pt>
                <c:pt idx="17881">
                  <c:v>0</c:v>
                </c:pt>
                <c:pt idx="17882">
                  <c:v>0</c:v>
                </c:pt>
                <c:pt idx="17883">
                  <c:v>0</c:v>
                </c:pt>
                <c:pt idx="17884">
                  <c:v>0</c:v>
                </c:pt>
                <c:pt idx="17885">
                  <c:v>0</c:v>
                </c:pt>
                <c:pt idx="17886">
                  <c:v>0</c:v>
                </c:pt>
                <c:pt idx="17887">
                  <c:v>0</c:v>
                </c:pt>
                <c:pt idx="17888">
                  <c:v>0</c:v>
                </c:pt>
                <c:pt idx="17889">
                  <c:v>0</c:v>
                </c:pt>
                <c:pt idx="17890">
                  <c:v>0</c:v>
                </c:pt>
                <c:pt idx="17891">
                  <c:v>0</c:v>
                </c:pt>
                <c:pt idx="17892">
                  <c:v>0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0</c:v>
                </c:pt>
                <c:pt idx="17898">
                  <c:v>0</c:v>
                </c:pt>
                <c:pt idx="17899">
                  <c:v>0</c:v>
                </c:pt>
                <c:pt idx="17900">
                  <c:v>0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</c:v>
                </c:pt>
                <c:pt idx="17910">
                  <c:v>0</c:v>
                </c:pt>
                <c:pt idx="17911">
                  <c:v>0</c:v>
                </c:pt>
                <c:pt idx="17912">
                  <c:v>0</c:v>
                </c:pt>
                <c:pt idx="17913">
                  <c:v>0</c:v>
                </c:pt>
                <c:pt idx="17914">
                  <c:v>0</c:v>
                </c:pt>
                <c:pt idx="17915">
                  <c:v>0</c:v>
                </c:pt>
                <c:pt idx="17916">
                  <c:v>0</c:v>
                </c:pt>
                <c:pt idx="17917">
                  <c:v>0</c:v>
                </c:pt>
                <c:pt idx="17918">
                  <c:v>0</c:v>
                </c:pt>
                <c:pt idx="17919">
                  <c:v>0</c:v>
                </c:pt>
                <c:pt idx="17920">
                  <c:v>0</c:v>
                </c:pt>
                <c:pt idx="17921">
                  <c:v>0</c:v>
                </c:pt>
                <c:pt idx="17922">
                  <c:v>0</c:v>
                </c:pt>
                <c:pt idx="17923">
                  <c:v>0</c:v>
                </c:pt>
                <c:pt idx="17924">
                  <c:v>0</c:v>
                </c:pt>
                <c:pt idx="17925">
                  <c:v>0</c:v>
                </c:pt>
                <c:pt idx="17926">
                  <c:v>0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</c:v>
                </c:pt>
                <c:pt idx="17937">
                  <c:v>0</c:v>
                </c:pt>
                <c:pt idx="17938">
                  <c:v>0</c:v>
                </c:pt>
                <c:pt idx="17939">
                  <c:v>0</c:v>
                </c:pt>
                <c:pt idx="17940">
                  <c:v>0</c:v>
                </c:pt>
                <c:pt idx="17941">
                  <c:v>0</c:v>
                </c:pt>
                <c:pt idx="17942">
                  <c:v>0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0</c:v>
                </c:pt>
                <c:pt idx="17947">
                  <c:v>0</c:v>
                </c:pt>
                <c:pt idx="17948">
                  <c:v>0</c:v>
                </c:pt>
                <c:pt idx="17949">
                  <c:v>0</c:v>
                </c:pt>
                <c:pt idx="17950">
                  <c:v>0</c:v>
                </c:pt>
                <c:pt idx="17951">
                  <c:v>0</c:v>
                </c:pt>
                <c:pt idx="17952">
                  <c:v>0</c:v>
                </c:pt>
                <c:pt idx="17953">
                  <c:v>0</c:v>
                </c:pt>
                <c:pt idx="17954">
                  <c:v>0</c:v>
                </c:pt>
                <c:pt idx="17955">
                  <c:v>0</c:v>
                </c:pt>
                <c:pt idx="17956">
                  <c:v>0</c:v>
                </c:pt>
                <c:pt idx="17957">
                  <c:v>0</c:v>
                </c:pt>
                <c:pt idx="17958">
                  <c:v>0</c:v>
                </c:pt>
                <c:pt idx="17959">
                  <c:v>0</c:v>
                </c:pt>
                <c:pt idx="17960">
                  <c:v>0</c:v>
                </c:pt>
                <c:pt idx="17961">
                  <c:v>0</c:v>
                </c:pt>
                <c:pt idx="17962">
                  <c:v>0</c:v>
                </c:pt>
                <c:pt idx="17963">
                  <c:v>0</c:v>
                </c:pt>
                <c:pt idx="17964">
                  <c:v>0</c:v>
                </c:pt>
                <c:pt idx="17965">
                  <c:v>0</c:v>
                </c:pt>
                <c:pt idx="17966">
                  <c:v>0</c:v>
                </c:pt>
                <c:pt idx="17967">
                  <c:v>0</c:v>
                </c:pt>
                <c:pt idx="17968">
                  <c:v>0</c:v>
                </c:pt>
                <c:pt idx="17969">
                  <c:v>0</c:v>
                </c:pt>
                <c:pt idx="17970">
                  <c:v>0</c:v>
                </c:pt>
                <c:pt idx="17971">
                  <c:v>0</c:v>
                </c:pt>
                <c:pt idx="17972">
                  <c:v>0</c:v>
                </c:pt>
                <c:pt idx="17973">
                  <c:v>0</c:v>
                </c:pt>
                <c:pt idx="17974">
                  <c:v>0</c:v>
                </c:pt>
                <c:pt idx="17975">
                  <c:v>0</c:v>
                </c:pt>
                <c:pt idx="17976">
                  <c:v>0</c:v>
                </c:pt>
                <c:pt idx="17977">
                  <c:v>0</c:v>
                </c:pt>
                <c:pt idx="17978">
                  <c:v>0</c:v>
                </c:pt>
                <c:pt idx="17979">
                  <c:v>0</c:v>
                </c:pt>
                <c:pt idx="17980">
                  <c:v>0</c:v>
                </c:pt>
                <c:pt idx="17981">
                  <c:v>0</c:v>
                </c:pt>
                <c:pt idx="17982">
                  <c:v>0</c:v>
                </c:pt>
                <c:pt idx="17983">
                  <c:v>0</c:v>
                </c:pt>
                <c:pt idx="17984">
                  <c:v>0</c:v>
                </c:pt>
                <c:pt idx="17985">
                  <c:v>0</c:v>
                </c:pt>
                <c:pt idx="17986">
                  <c:v>0</c:v>
                </c:pt>
                <c:pt idx="17987">
                  <c:v>0</c:v>
                </c:pt>
                <c:pt idx="17988">
                  <c:v>0</c:v>
                </c:pt>
                <c:pt idx="17989">
                  <c:v>0</c:v>
                </c:pt>
                <c:pt idx="17990">
                  <c:v>0</c:v>
                </c:pt>
                <c:pt idx="17991">
                  <c:v>0</c:v>
                </c:pt>
                <c:pt idx="17992">
                  <c:v>0</c:v>
                </c:pt>
                <c:pt idx="17993">
                  <c:v>0</c:v>
                </c:pt>
                <c:pt idx="17994">
                  <c:v>0</c:v>
                </c:pt>
                <c:pt idx="17995">
                  <c:v>0</c:v>
                </c:pt>
                <c:pt idx="17996">
                  <c:v>0</c:v>
                </c:pt>
                <c:pt idx="17997">
                  <c:v>0</c:v>
                </c:pt>
                <c:pt idx="17998">
                  <c:v>0</c:v>
                </c:pt>
                <c:pt idx="17999">
                  <c:v>0</c:v>
                </c:pt>
                <c:pt idx="18000">
                  <c:v>0</c:v>
                </c:pt>
                <c:pt idx="18001">
                  <c:v>0</c:v>
                </c:pt>
                <c:pt idx="18002">
                  <c:v>0</c:v>
                </c:pt>
                <c:pt idx="18003">
                  <c:v>0</c:v>
                </c:pt>
                <c:pt idx="18004">
                  <c:v>0</c:v>
                </c:pt>
                <c:pt idx="18005">
                  <c:v>0</c:v>
                </c:pt>
                <c:pt idx="18006">
                  <c:v>0</c:v>
                </c:pt>
                <c:pt idx="18007">
                  <c:v>0</c:v>
                </c:pt>
                <c:pt idx="18008">
                  <c:v>0</c:v>
                </c:pt>
                <c:pt idx="18009">
                  <c:v>0</c:v>
                </c:pt>
                <c:pt idx="18010">
                  <c:v>0</c:v>
                </c:pt>
                <c:pt idx="18011">
                  <c:v>0</c:v>
                </c:pt>
                <c:pt idx="18012">
                  <c:v>0</c:v>
                </c:pt>
                <c:pt idx="18013">
                  <c:v>0</c:v>
                </c:pt>
                <c:pt idx="18014">
                  <c:v>0</c:v>
                </c:pt>
                <c:pt idx="18015">
                  <c:v>0</c:v>
                </c:pt>
                <c:pt idx="18016">
                  <c:v>0</c:v>
                </c:pt>
                <c:pt idx="18017">
                  <c:v>0</c:v>
                </c:pt>
                <c:pt idx="18018">
                  <c:v>0</c:v>
                </c:pt>
                <c:pt idx="18019">
                  <c:v>0</c:v>
                </c:pt>
                <c:pt idx="18020">
                  <c:v>0</c:v>
                </c:pt>
                <c:pt idx="18021">
                  <c:v>0</c:v>
                </c:pt>
                <c:pt idx="18022">
                  <c:v>0</c:v>
                </c:pt>
                <c:pt idx="18023">
                  <c:v>0</c:v>
                </c:pt>
                <c:pt idx="18024">
                  <c:v>0</c:v>
                </c:pt>
                <c:pt idx="18025">
                  <c:v>0</c:v>
                </c:pt>
                <c:pt idx="18026">
                  <c:v>0</c:v>
                </c:pt>
                <c:pt idx="18027">
                  <c:v>0</c:v>
                </c:pt>
                <c:pt idx="18028">
                  <c:v>0</c:v>
                </c:pt>
                <c:pt idx="18029">
                  <c:v>0</c:v>
                </c:pt>
                <c:pt idx="18030">
                  <c:v>0</c:v>
                </c:pt>
                <c:pt idx="18031">
                  <c:v>0</c:v>
                </c:pt>
                <c:pt idx="18032">
                  <c:v>0</c:v>
                </c:pt>
                <c:pt idx="18033">
                  <c:v>0</c:v>
                </c:pt>
                <c:pt idx="18034">
                  <c:v>0</c:v>
                </c:pt>
                <c:pt idx="18035">
                  <c:v>0</c:v>
                </c:pt>
                <c:pt idx="18036">
                  <c:v>0</c:v>
                </c:pt>
                <c:pt idx="18037">
                  <c:v>0</c:v>
                </c:pt>
                <c:pt idx="18038">
                  <c:v>0</c:v>
                </c:pt>
                <c:pt idx="18039">
                  <c:v>0</c:v>
                </c:pt>
                <c:pt idx="18040">
                  <c:v>0</c:v>
                </c:pt>
                <c:pt idx="18041">
                  <c:v>0</c:v>
                </c:pt>
                <c:pt idx="18042">
                  <c:v>0</c:v>
                </c:pt>
                <c:pt idx="18043">
                  <c:v>0</c:v>
                </c:pt>
                <c:pt idx="18044">
                  <c:v>0</c:v>
                </c:pt>
                <c:pt idx="18045">
                  <c:v>0</c:v>
                </c:pt>
                <c:pt idx="18046">
                  <c:v>0</c:v>
                </c:pt>
                <c:pt idx="18047">
                  <c:v>0</c:v>
                </c:pt>
                <c:pt idx="18048">
                  <c:v>0</c:v>
                </c:pt>
                <c:pt idx="18049">
                  <c:v>0</c:v>
                </c:pt>
                <c:pt idx="18050">
                  <c:v>0</c:v>
                </c:pt>
                <c:pt idx="18051">
                  <c:v>0</c:v>
                </c:pt>
                <c:pt idx="18052">
                  <c:v>0</c:v>
                </c:pt>
                <c:pt idx="18053">
                  <c:v>0</c:v>
                </c:pt>
                <c:pt idx="18054">
                  <c:v>0</c:v>
                </c:pt>
                <c:pt idx="18055">
                  <c:v>0</c:v>
                </c:pt>
                <c:pt idx="18056">
                  <c:v>0</c:v>
                </c:pt>
                <c:pt idx="18057">
                  <c:v>0</c:v>
                </c:pt>
                <c:pt idx="18058">
                  <c:v>0</c:v>
                </c:pt>
                <c:pt idx="18059">
                  <c:v>0</c:v>
                </c:pt>
                <c:pt idx="18060">
                  <c:v>0</c:v>
                </c:pt>
                <c:pt idx="18061">
                  <c:v>0</c:v>
                </c:pt>
                <c:pt idx="18062">
                  <c:v>0</c:v>
                </c:pt>
                <c:pt idx="18063">
                  <c:v>0</c:v>
                </c:pt>
                <c:pt idx="18064">
                  <c:v>0</c:v>
                </c:pt>
                <c:pt idx="18065">
                  <c:v>0</c:v>
                </c:pt>
                <c:pt idx="18066">
                  <c:v>0</c:v>
                </c:pt>
                <c:pt idx="18067">
                  <c:v>0</c:v>
                </c:pt>
                <c:pt idx="18068">
                  <c:v>0</c:v>
                </c:pt>
                <c:pt idx="18069">
                  <c:v>0</c:v>
                </c:pt>
                <c:pt idx="18070">
                  <c:v>0</c:v>
                </c:pt>
                <c:pt idx="18071">
                  <c:v>0</c:v>
                </c:pt>
                <c:pt idx="18072">
                  <c:v>0</c:v>
                </c:pt>
                <c:pt idx="18073">
                  <c:v>0</c:v>
                </c:pt>
                <c:pt idx="18074">
                  <c:v>0</c:v>
                </c:pt>
                <c:pt idx="18075">
                  <c:v>0</c:v>
                </c:pt>
                <c:pt idx="18076">
                  <c:v>0</c:v>
                </c:pt>
                <c:pt idx="18077">
                  <c:v>0</c:v>
                </c:pt>
                <c:pt idx="18078">
                  <c:v>0</c:v>
                </c:pt>
                <c:pt idx="18079">
                  <c:v>0</c:v>
                </c:pt>
                <c:pt idx="18080">
                  <c:v>0</c:v>
                </c:pt>
                <c:pt idx="18081">
                  <c:v>0</c:v>
                </c:pt>
                <c:pt idx="18082">
                  <c:v>0</c:v>
                </c:pt>
                <c:pt idx="18083">
                  <c:v>0</c:v>
                </c:pt>
                <c:pt idx="18084">
                  <c:v>0</c:v>
                </c:pt>
                <c:pt idx="18085">
                  <c:v>0</c:v>
                </c:pt>
                <c:pt idx="18086">
                  <c:v>0</c:v>
                </c:pt>
                <c:pt idx="18087">
                  <c:v>0</c:v>
                </c:pt>
                <c:pt idx="18088">
                  <c:v>0</c:v>
                </c:pt>
                <c:pt idx="18089">
                  <c:v>0</c:v>
                </c:pt>
                <c:pt idx="18090">
                  <c:v>0</c:v>
                </c:pt>
                <c:pt idx="18091">
                  <c:v>0</c:v>
                </c:pt>
                <c:pt idx="18092">
                  <c:v>0</c:v>
                </c:pt>
                <c:pt idx="18093">
                  <c:v>0</c:v>
                </c:pt>
                <c:pt idx="18094">
                  <c:v>0</c:v>
                </c:pt>
                <c:pt idx="18095">
                  <c:v>0</c:v>
                </c:pt>
                <c:pt idx="18096">
                  <c:v>0</c:v>
                </c:pt>
                <c:pt idx="18097">
                  <c:v>0</c:v>
                </c:pt>
                <c:pt idx="18098">
                  <c:v>0</c:v>
                </c:pt>
                <c:pt idx="18099">
                  <c:v>0</c:v>
                </c:pt>
                <c:pt idx="18100">
                  <c:v>0</c:v>
                </c:pt>
                <c:pt idx="18101">
                  <c:v>0</c:v>
                </c:pt>
                <c:pt idx="18102">
                  <c:v>0</c:v>
                </c:pt>
                <c:pt idx="18103">
                  <c:v>0</c:v>
                </c:pt>
                <c:pt idx="18104">
                  <c:v>0</c:v>
                </c:pt>
                <c:pt idx="18105">
                  <c:v>0</c:v>
                </c:pt>
                <c:pt idx="18106">
                  <c:v>0</c:v>
                </c:pt>
                <c:pt idx="18107">
                  <c:v>0</c:v>
                </c:pt>
                <c:pt idx="18108">
                  <c:v>0</c:v>
                </c:pt>
                <c:pt idx="18109">
                  <c:v>0</c:v>
                </c:pt>
                <c:pt idx="18110">
                  <c:v>0</c:v>
                </c:pt>
                <c:pt idx="18111">
                  <c:v>0</c:v>
                </c:pt>
                <c:pt idx="18112">
                  <c:v>0</c:v>
                </c:pt>
                <c:pt idx="18113">
                  <c:v>0</c:v>
                </c:pt>
                <c:pt idx="18114">
                  <c:v>0</c:v>
                </c:pt>
                <c:pt idx="18115">
                  <c:v>0</c:v>
                </c:pt>
                <c:pt idx="18116">
                  <c:v>0</c:v>
                </c:pt>
                <c:pt idx="18117">
                  <c:v>0</c:v>
                </c:pt>
                <c:pt idx="18118">
                  <c:v>0</c:v>
                </c:pt>
                <c:pt idx="18119">
                  <c:v>0</c:v>
                </c:pt>
                <c:pt idx="18120">
                  <c:v>0</c:v>
                </c:pt>
                <c:pt idx="18121">
                  <c:v>0</c:v>
                </c:pt>
                <c:pt idx="18122">
                  <c:v>0</c:v>
                </c:pt>
                <c:pt idx="18123">
                  <c:v>0</c:v>
                </c:pt>
                <c:pt idx="18124">
                  <c:v>0</c:v>
                </c:pt>
                <c:pt idx="18125">
                  <c:v>0</c:v>
                </c:pt>
                <c:pt idx="18126">
                  <c:v>0</c:v>
                </c:pt>
                <c:pt idx="18127">
                  <c:v>0</c:v>
                </c:pt>
                <c:pt idx="18128">
                  <c:v>0</c:v>
                </c:pt>
                <c:pt idx="18129">
                  <c:v>0</c:v>
                </c:pt>
                <c:pt idx="18130">
                  <c:v>0</c:v>
                </c:pt>
                <c:pt idx="18131">
                  <c:v>0</c:v>
                </c:pt>
                <c:pt idx="18132">
                  <c:v>0</c:v>
                </c:pt>
                <c:pt idx="18133">
                  <c:v>0</c:v>
                </c:pt>
                <c:pt idx="18134">
                  <c:v>0</c:v>
                </c:pt>
                <c:pt idx="18135">
                  <c:v>0</c:v>
                </c:pt>
                <c:pt idx="18136">
                  <c:v>0</c:v>
                </c:pt>
                <c:pt idx="18137">
                  <c:v>0</c:v>
                </c:pt>
                <c:pt idx="18138">
                  <c:v>0</c:v>
                </c:pt>
                <c:pt idx="18139">
                  <c:v>0</c:v>
                </c:pt>
                <c:pt idx="18140">
                  <c:v>0</c:v>
                </c:pt>
                <c:pt idx="18141">
                  <c:v>0</c:v>
                </c:pt>
                <c:pt idx="18142">
                  <c:v>0.7</c:v>
                </c:pt>
                <c:pt idx="18143">
                  <c:v>2.5</c:v>
                </c:pt>
                <c:pt idx="18144">
                  <c:v>4.2</c:v>
                </c:pt>
                <c:pt idx="18145">
                  <c:v>5.5</c:v>
                </c:pt>
                <c:pt idx="18146">
                  <c:v>6.5</c:v>
                </c:pt>
                <c:pt idx="18147">
                  <c:v>7</c:v>
                </c:pt>
                <c:pt idx="18148">
                  <c:v>7</c:v>
                </c:pt>
                <c:pt idx="18149">
                  <c:v>7</c:v>
                </c:pt>
                <c:pt idx="18150">
                  <c:v>7.3</c:v>
                </c:pt>
                <c:pt idx="18151">
                  <c:v>8</c:v>
                </c:pt>
                <c:pt idx="18152">
                  <c:v>8</c:v>
                </c:pt>
                <c:pt idx="18153">
                  <c:v>8.3000000000000007</c:v>
                </c:pt>
                <c:pt idx="18154">
                  <c:v>9</c:v>
                </c:pt>
                <c:pt idx="18155">
                  <c:v>9.3000000000000007</c:v>
                </c:pt>
                <c:pt idx="18156">
                  <c:v>10</c:v>
                </c:pt>
                <c:pt idx="18157">
                  <c:v>10.1</c:v>
                </c:pt>
                <c:pt idx="18158">
                  <c:v>11</c:v>
                </c:pt>
                <c:pt idx="18159">
                  <c:v>11.1</c:v>
                </c:pt>
                <c:pt idx="18160">
                  <c:v>12</c:v>
                </c:pt>
                <c:pt idx="18161">
                  <c:v>12.1</c:v>
                </c:pt>
                <c:pt idx="18162">
                  <c:v>13</c:v>
                </c:pt>
                <c:pt idx="18163">
                  <c:v>13</c:v>
                </c:pt>
                <c:pt idx="18164">
                  <c:v>13</c:v>
                </c:pt>
                <c:pt idx="18165">
                  <c:v>13.9</c:v>
                </c:pt>
                <c:pt idx="18166">
                  <c:v>14</c:v>
                </c:pt>
                <c:pt idx="18167">
                  <c:v>13.1</c:v>
                </c:pt>
                <c:pt idx="18168">
                  <c:v>13</c:v>
                </c:pt>
                <c:pt idx="18169">
                  <c:v>12.3</c:v>
                </c:pt>
                <c:pt idx="18170">
                  <c:v>12.7</c:v>
                </c:pt>
                <c:pt idx="18171">
                  <c:v>13</c:v>
                </c:pt>
                <c:pt idx="18172">
                  <c:v>13</c:v>
                </c:pt>
                <c:pt idx="18173">
                  <c:v>13.7</c:v>
                </c:pt>
                <c:pt idx="18174">
                  <c:v>14</c:v>
                </c:pt>
                <c:pt idx="18175">
                  <c:v>14</c:v>
                </c:pt>
                <c:pt idx="18176">
                  <c:v>14.5</c:v>
                </c:pt>
                <c:pt idx="18177">
                  <c:v>15</c:v>
                </c:pt>
                <c:pt idx="18178">
                  <c:v>13</c:v>
                </c:pt>
                <c:pt idx="18179">
                  <c:v>9</c:v>
                </c:pt>
                <c:pt idx="18180">
                  <c:v>5.5</c:v>
                </c:pt>
                <c:pt idx="18181">
                  <c:v>2.7</c:v>
                </c:pt>
                <c:pt idx="18182">
                  <c:v>1</c:v>
                </c:pt>
                <c:pt idx="18183">
                  <c:v>0.7</c:v>
                </c:pt>
                <c:pt idx="18184">
                  <c:v>0</c:v>
                </c:pt>
                <c:pt idx="18185">
                  <c:v>0</c:v>
                </c:pt>
                <c:pt idx="18186">
                  <c:v>0</c:v>
                </c:pt>
                <c:pt idx="18187">
                  <c:v>0</c:v>
                </c:pt>
                <c:pt idx="18188">
                  <c:v>0</c:v>
                </c:pt>
                <c:pt idx="18189">
                  <c:v>0</c:v>
                </c:pt>
                <c:pt idx="18190">
                  <c:v>0</c:v>
                </c:pt>
                <c:pt idx="18191">
                  <c:v>0</c:v>
                </c:pt>
                <c:pt idx="18192">
                  <c:v>0</c:v>
                </c:pt>
                <c:pt idx="18193">
                  <c:v>0</c:v>
                </c:pt>
                <c:pt idx="18194">
                  <c:v>0</c:v>
                </c:pt>
                <c:pt idx="18195">
                  <c:v>0</c:v>
                </c:pt>
                <c:pt idx="18196">
                  <c:v>0</c:v>
                </c:pt>
                <c:pt idx="18197">
                  <c:v>0</c:v>
                </c:pt>
                <c:pt idx="18198">
                  <c:v>0</c:v>
                </c:pt>
                <c:pt idx="18199">
                  <c:v>0</c:v>
                </c:pt>
                <c:pt idx="18200">
                  <c:v>0</c:v>
                </c:pt>
                <c:pt idx="18201">
                  <c:v>0</c:v>
                </c:pt>
                <c:pt idx="18202">
                  <c:v>0</c:v>
                </c:pt>
                <c:pt idx="18203">
                  <c:v>0</c:v>
                </c:pt>
                <c:pt idx="18204">
                  <c:v>0</c:v>
                </c:pt>
                <c:pt idx="18205">
                  <c:v>0</c:v>
                </c:pt>
                <c:pt idx="18206">
                  <c:v>0</c:v>
                </c:pt>
                <c:pt idx="18207">
                  <c:v>0</c:v>
                </c:pt>
                <c:pt idx="18208">
                  <c:v>0</c:v>
                </c:pt>
                <c:pt idx="18209">
                  <c:v>0</c:v>
                </c:pt>
                <c:pt idx="18210">
                  <c:v>0</c:v>
                </c:pt>
                <c:pt idx="18211">
                  <c:v>0</c:v>
                </c:pt>
                <c:pt idx="18212">
                  <c:v>0</c:v>
                </c:pt>
                <c:pt idx="18213">
                  <c:v>0</c:v>
                </c:pt>
                <c:pt idx="18214">
                  <c:v>0</c:v>
                </c:pt>
                <c:pt idx="18215">
                  <c:v>0</c:v>
                </c:pt>
                <c:pt idx="18216">
                  <c:v>0</c:v>
                </c:pt>
                <c:pt idx="18217">
                  <c:v>0</c:v>
                </c:pt>
                <c:pt idx="18218">
                  <c:v>0</c:v>
                </c:pt>
                <c:pt idx="18219">
                  <c:v>0</c:v>
                </c:pt>
                <c:pt idx="18220">
                  <c:v>0</c:v>
                </c:pt>
                <c:pt idx="18221">
                  <c:v>0</c:v>
                </c:pt>
                <c:pt idx="18222">
                  <c:v>0</c:v>
                </c:pt>
                <c:pt idx="18223">
                  <c:v>0</c:v>
                </c:pt>
                <c:pt idx="18224">
                  <c:v>0</c:v>
                </c:pt>
                <c:pt idx="18225">
                  <c:v>0</c:v>
                </c:pt>
                <c:pt idx="18226">
                  <c:v>0</c:v>
                </c:pt>
                <c:pt idx="18227">
                  <c:v>0</c:v>
                </c:pt>
                <c:pt idx="18228">
                  <c:v>0</c:v>
                </c:pt>
                <c:pt idx="18229">
                  <c:v>0</c:v>
                </c:pt>
                <c:pt idx="18230">
                  <c:v>0</c:v>
                </c:pt>
                <c:pt idx="18231">
                  <c:v>0</c:v>
                </c:pt>
                <c:pt idx="18232">
                  <c:v>0</c:v>
                </c:pt>
                <c:pt idx="18233">
                  <c:v>0</c:v>
                </c:pt>
                <c:pt idx="18234">
                  <c:v>0</c:v>
                </c:pt>
                <c:pt idx="18235">
                  <c:v>0</c:v>
                </c:pt>
                <c:pt idx="18236">
                  <c:v>0</c:v>
                </c:pt>
                <c:pt idx="18237">
                  <c:v>0</c:v>
                </c:pt>
                <c:pt idx="18238">
                  <c:v>0</c:v>
                </c:pt>
                <c:pt idx="18239">
                  <c:v>0</c:v>
                </c:pt>
                <c:pt idx="18240">
                  <c:v>0</c:v>
                </c:pt>
                <c:pt idx="18241">
                  <c:v>0</c:v>
                </c:pt>
                <c:pt idx="18242">
                  <c:v>0</c:v>
                </c:pt>
                <c:pt idx="18243">
                  <c:v>0</c:v>
                </c:pt>
                <c:pt idx="18244">
                  <c:v>0</c:v>
                </c:pt>
                <c:pt idx="18245">
                  <c:v>0.9</c:v>
                </c:pt>
                <c:pt idx="18246">
                  <c:v>3.8</c:v>
                </c:pt>
                <c:pt idx="18247">
                  <c:v>6</c:v>
                </c:pt>
                <c:pt idx="18248">
                  <c:v>5.7</c:v>
                </c:pt>
                <c:pt idx="18249">
                  <c:v>2.8</c:v>
                </c:pt>
                <c:pt idx="18250">
                  <c:v>0.9</c:v>
                </c:pt>
                <c:pt idx="18251">
                  <c:v>0</c:v>
                </c:pt>
                <c:pt idx="18252">
                  <c:v>0</c:v>
                </c:pt>
                <c:pt idx="18253">
                  <c:v>0</c:v>
                </c:pt>
                <c:pt idx="18254">
                  <c:v>0</c:v>
                </c:pt>
                <c:pt idx="18255">
                  <c:v>0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</c:v>
                </c:pt>
                <c:pt idx="18261">
                  <c:v>0</c:v>
                </c:pt>
                <c:pt idx="18262">
                  <c:v>0</c:v>
                </c:pt>
                <c:pt idx="18263">
                  <c:v>0.7</c:v>
                </c:pt>
                <c:pt idx="18264">
                  <c:v>1.6</c:v>
                </c:pt>
                <c:pt idx="18265">
                  <c:v>3</c:v>
                </c:pt>
                <c:pt idx="18266">
                  <c:v>4.5</c:v>
                </c:pt>
                <c:pt idx="18267">
                  <c:v>5.5</c:v>
                </c:pt>
                <c:pt idx="18268">
                  <c:v>5.5</c:v>
                </c:pt>
                <c:pt idx="18269">
                  <c:v>4</c:v>
                </c:pt>
                <c:pt idx="18270">
                  <c:v>2.1</c:v>
                </c:pt>
                <c:pt idx="18271">
                  <c:v>0.7</c:v>
                </c:pt>
                <c:pt idx="18272">
                  <c:v>0</c:v>
                </c:pt>
                <c:pt idx="18273">
                  <c:v>0</c:v>
                </c:pt>
                <c:pt idx="18274">
                  <c:v>0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0.1</c:v>
                </c:pt>
                <c:pt idx="18281">
                  <c:v>1.2</c:v>
                </c:pt>
                <c:pt idx="18282">
                  <c:v>2.9</c:v>
                </c:pt>
                <c:pt idx="18283">
                  <c:v>4.9000000000000004</c:v>
                </c:pt>
                <c:pt idx="18284">
                  <c:v>5.9</c:v>
                </c:pt>
                <c:pt idx="18285">
                  <c:v>6.9</c:v>
                </c:pt>
                <c:pt idx="18286">
                  <c:v>8.9</c:v>
                </c:pt>
                <c:pt idx="18287">
                  <c:v>9.9</c:v>
                </c:pt>
                <c:pt idx="18288">
                  <c:v>9.1999999999999993</c:v>
                </c:pt>
                <c:pt idx="18289">
                  <c:v>6.9</c:v>
                </c:pt>
                <c:pt idx="18290">
                  <c:v>6</c:v>
                </c:pt>
                <c:pt idx="18291">
                  <c:v>5.3</c:v>
                </c:pt>
                <c:pt idx="18292">
                  <c:v>5</c:v>
                </c:pt>
                <c:pt idx="18293">
                  <c:v>5</c:v>
                </c:pt>
                <c:pt idx="18294">
                  <c:v>4.5</c:v>
                </c:pt>
                <c:pt idx="18295">
                  <c:v>3.5</c:v>
                </c:pt>
                <c:pt idx="18296">
                  <c:v>3</c:v>
                </c:pt>
                <c:pt idx="18297">
                  <c:v>2.5</c:v>
                </c:pt>
                <c:pt idx="18298">
                  <c:v>2</c:v>
                </c:pt>
                <c:pt idx="18299">
                  <c:v>2</c:v>
                </c:pt>
                <c:pt idx="18300">
                  <c:v>1.7</c:v>
                </c:pt>
                <c:pt idx="18301">
                  <c:v>0.7</c:v>
                </c:pt>
                <c:pt idx="18302">
                  <c:v>0</c:v>
                </c:pt>
                <c:pt idx="18303">
                  <c:v>0.3</c:v>
                </c:pt>
                <c:pt idx="18304">
                  <c:v>1.3</c:v>
                </c:pt>
                <c:pt idx="18305">
                  <c:v>2</c:v>
                </c:pt>
                <c:pt idx="18306">
                  <c:v>2</c:v>
                </c:pt>
                <c:pt idx="18307">
                  <c:v>2.1</c:v>
                </c:pt>
                <c:pt idx="18308">
                  <c:v>3.1</c:v>
                </c:pt>
                <c:pt idx="18309">
                  <c:v>4</c:v>
                </c:pt>
                <c:pt idx="18310">
                  <c:v>4</c:v>
                </c:pt>
                <c:pt idx="18311">
                  <c:v>4</c:v>
                </c:pt>
                <c:pt idx="18312">
                  <c:v>4</c:v>
                </c:pt>
                <c:pt idx="18313">
                  <c:v>4</c:v>
                </c:pt>
                <c:pt idx="18314">
                  <c:v>4</c:v>
                </c:pt>
                <c:pt idx="18315">
                  <c:v>4</c:v>
                </c:pt>
                <c:pt idx="18316">
                  <c:v>4</c:v>
                </c:pt>
                <c:pt idx="18317">
                  <c:v>4</c:v>
                </c:pt>
                <c:pt idx="18318">
                  <c:v>3.3</c:v>
                </c:pt>
                <c:pt idx="18319">
                  <c:v>2.2999999999999998</c:v>
                </c:pt>
                <c:pt idx="18320">
                  <c:v>0.6</c:v>
                </c:pt>
                <c:pt idx="18321">
                  <c:v>0.7</c:v>
                </c:pt>
                <c:pt idx="18322">
                  <c:v>2.4</c:v>
                </c:pt>
                <c:pt idx="18323">
                  <c:v>3.6</c:v>
                </c:pt>
                <c:pt idx="18324">
                  <c:v>5</c:v>
                </c:pt>
                <c:pt idx="18325">
                  <c:v>6.5</c:v>
                </c:pt>
                <c:pt idx="18326">
                  <c:v>7.5</c:v>
                </c:pt>
                <c:pt idx="18327">
                  <c:v>8.5</c:v>
                </c:pt>
                <c:pt idx="18328">
                  <c:v>9</c:v>
                </c:pt>
                <c:pt idx="18329">
                  <c:v>9.6</c:v>
                </c:pt>
                <c:pt idx="18330">
                  <c:v>11</c:v>
                </c:pt>
                <c:pt idx="18331">
                  <c:v>10.7</c:v>
                </c:pt>
                <c:pt idx="18332">
                  <c:v>9.6999999999999993</c:v>
                </c:pt>
                <c:pt idx="18333">
                  <c:v>8.6999999999999993</c:v>
                </c:pt>
                <c:pt idx="18334">
                  <c:v>7.5</c:v>
                </c:pt>
                <c:pt idx="18335">
                  <c:v>5.6</c:v>
                </c:pt>
                <c:pt idx="18336">
                  <c:v>2.8</c:v>
                </c:pt>
                <c:pt idx="18337">
                  <c:v>0.9</c:v>
                </c:pt>
                <c:pt idx="18338">
                  <c:v>0</c:v>
                </c:pt>
                <c:pt idx="18339">
                  <c:v>0</c:v>
                </c:pt>
                <c:pt idx="18340">
                  <c:v>0</c:v>
                </c:pt>
                <c:pt idx="18341">
                  <c:v>1.8</c:v>
                </c:pt>
                <c:pt idx="18342">
                  <c:v>2</c:v>
                </c:pt>
                <c:pt idx="18343">
                  <c:v>1.1000000000000001</c:v>
                </c:pt>
                <c:pt idx="18344">
                  <c:v>0.1</c:v>
                </c:pt>
                <c:pt idx="18345">
                  <c:v>0</c:v>
                </c:pt>
                <c:pt idx="18346">
                  <c:v>0.7</c:v>
                </c:pt>
                <c:pt idx="18347">
                  <c:v>2.4</c:v>
                </c:pt>
                <c:pt idx="18348">
                  <c:v>3.7</c:v>
                </c:pt>
                <c:pt idx="18349">
                  <c:v>4</c:v>
                </c:pt>
                <c:pt idx="18350">
                  <c:v>4.7</c:v>
                </c:pt>
                <c:pt idx="18351">
                  <c:v>5</c:v>
                </c:pt>
                <c:pt idx="18352">
                  <c:v>5</c:v>
                </c:pt>
                <c:pt idx="18353">
                  <c:v>6</c:v>
                </c:pt>
                <c:pt idx="18354">
                  <c:v>7.5</c:v>
                </c:pt>
                <c:pt idx="18355">
                  <c:v>8.5</c:v>
                </c:pt>
                <c:pt idx="18356">
                  <c:v>9.5</c:v>
                </c:pt>
                <c:pt idx="18357">
                  <c:v>10.5</c:v>
                </c:pt>
                <c:pt idx="18358">
                  <c:v>11</c:v>
                </c:pt>
                <c:pt idx="18359">
                  <c:v>10.3</c:v>
                </c:pt>
                <c:pt idx="18360">
                  <c:v>8</c:v>
                </c:pt>
                <c:pt idx="18361">
                  <c:v>5.3</c:v>
                </c:pt>
                <c:pt idx="18362">
                  <c:v>3</c:v>
                </c:pt>
                <c:pt idx="18363">
                  <c:v>0.7</c:v>
                </c:pt>
                <c:pt idx="18364">
                  <c:v>0</c:v>
                </c:pt>
                <c:pt idx="18365">
                  <c:v>0</c:v>
                </c:pt>
                <c:pt idx="18366">
                  <c:v>0</c:v>
                </c:pt>
                <c:pt idx="18367">
                  <c:v>0</c:v>
                </c:pt>
                <c:pt idx="18368">
                  <c:v>0</c:v>
                </c:pt>
                <c:pt idx="18369">
                  <c:v>0</c:v>
                </c:pt>
                <c:pt idx="18370">
                  <c:v>0</c:v>
                </c:pt>
                <c:pt idx="18371">
                  <c:v>0</c:v>
                </c:pt>
                <c:pt idx="18372">
                  <c:v>0</c:v>
                </c:pt>
                <c:pt idx="18373">
                  <c:v>0</c:v>
                </c:pt>
                <c:pt idx="18374">
                  <c:v>0.9</c:v>
                </c:pt>
                <c:pt idx="18375">
                  <c:v>2.8</c:v>
                </c:pt>
                <c:pt idx="18376">
                  <c:v>5.3</c:v>
                </c:pt>
                <c:pt idx="18377">
                  <c:v>6.7</c:v>
                </c:pt>
                <c:pt idx="18378">
                  <c:v>7</c:v>
                </c:pt>
                <c:pt idx="18379">
                  <c:v>7</c:v>
                </c:pt>
                <c:pt idx="18380">
                  <c:v>7.7</c:v>
                </c:pt>
                <c:pt idx="18381">
                  <c:v>8.6999999999999993</c:v>
                </c:pt>
                <c:pt idx="18382">
                  <c:v>9.6</c:v>
                </c:pt>
                <c:pt idx="18383">
                  <c:v>10.5</c:v>
                </c:pt>
                <c:pt idx="18384">
                  <c:v>11</c:v>
                </c:pt>
                <c:pt idx="18385">
                  <c:v>11</c:v>
                </c:pt>
                <c:pt idx="18386">
                  <c:v>11.5</c:v>
                </c:pt>
                <c:pt idx="18387">
                  <c:v>12</c:v>
                </c:pt>
                <c:pt idx="18388">
                  <c:v>12</c:v>
                </c:pt>
                <c:pt idx="18389">
                  <c:v>12.4</c:v>
                </c:pt>
                <c:pt idx="18390">
                  <c:v>13.4</c:v>
                </c:pt>
                <c:pt idx="18391">
                  <c:v>14</c:v>
                </c:pt>
                <c:pt idx="18392">
                  <c:v>14.4</c:v>
                </c:pt>
                <c:pt idx="18393">
                  <c:v>14.6</c:v>
                </c:pt>
                <c:pt idx="18394">
                  <c:v>13.7</c:v>
                </c:pt>
                <c:pt idx="18395">
                  <c:v>13</c:v>
                </c:pt>
                <c:pt idx="18396">
                  <c:v>12.8</c:v>
                </c:pt>
                <c:pt idx="18397">
                  <c:v>12</c:v>
                </c:pt>
                <c:pt idx="18398">
                  <c:v>11.8</c:v>
                </c:pt>
                <c:pt idx="18399">
                  <c:v>10.9</c:v>
                </c:pt>
                <c:pt idx="18400">
                  <c:v>10</c:v>
                </c:pt>
                <c:pt idx="18401">
                  <c:v>10</c:v>
                </c:pt>
                <c:pt idx="18402">
                  <c:v>10</c:v>
                </c:pt>
                <c:pt idx="18403">
                  <c:v>10</c:v>
                </c:pt>
                <c:pt idx="18404">
                  <c:v>10</c:v>
                </c:pt>
                <c:pt idx="18405">
                  <c:v>10.9</c:v>
                </c:pt>
                <c:pt idx="18406">
                  <c:v>11.8</c:v>
                </c:pt>
                <c:pt idx="18407">
                  <c:v>12</c:v>
                </c:pt>
                <c:pt idx="18408">
                  <c:v>10.5</c:v>
                </c:pt>
                <c:pt idx="18409">
                  <c:v>8.5</c:v>
                </c:pt>
                <c:pt idx="18410">
                  <c:v>5.8</c:v>
                </c:pt>
                <c:pt idx="18411">
                  <c:v>3.2</c:v>
                </c:pt>
                <c:pt idx="18412">
                  <c:v>1</c:v>
                </c:pt>
                <c:pt idx="18413">
                  <c:v>0</c:v>
                </c:pt>
                <c:pt idx="18414">
                  <c:v>0</c:v>
                </c:pt>
                <c:pt idx="18415">
                  <c:v>0</c:v>
                </c:pt>
                <c:pt idx="18416">
                  <c:v>0</c:v>
                </c:pt>
                <c:pt idx="18417">
                  <c:v>0</c:v>
                </c:pt>
                <c:pt idx="18418">
                  <c:v>0</c:v>
                </c:pt>
                <c:pt idx="18419">
                  <c:v>0</c:v>
                </c:pt>
                <c:pt idx="18420">
                  <c:v>0.3</c:v>
                </c:pt>
                <c:pt idx="18421">
                  <c:v>2</c:v>
                </c:pt>
                <c:pt idx="18422">
                  <c:v>4.7</c:v>
                </c:pt>
                <c:pt idx="18423">
                  <c:v>5.4</c:v>
                </c:pt>
                <c:pt idx="18424">
                  <c:v>3.6</c:v>
                </c:pt>
                <c:pt idx="18425">
                  <c:v>1</c:v>
                </c:pt>
                <c:pt idx="18426">
                  <c:v>0.9</c:v>
                </c:pt>
                <c:pt idx="18427">
                  <c:v>0</c:v>
                </c:pt>
                <c:pt idx="18428">
                  <c:v>0</c:v>
                </c:pt>
                <c:pt idx="18429">
                  <c:v>0</c:v>
                </c:pt>
                <c:pt idx="18430">
                  <c:v>0</c:v>
                </c:pt>
                <c:pt idx="18431">
                  <c:v>0</c:v>
                </c:pt>
                <c:pt idx="18432">
                  <c:v>0</c:v>
                </c:pt>
                <c:pt idx="18433">
                  <c:v>0</c:v>
                </c:pt>
                <c:pt idx="18434">
                  <c:v>0</c:v>
                </c:pt>
                <c:pt idx="18435">
                  <c:v>0</c:v>
                </c:pt>
                <c:pt idx="18436">
                  <c:v>0</c:v>
                </c:pt>
                <c:pt idx="18437">
                  <c:v>0.7</c:v>
                </c:pt>
                <c:pt idx="18438">
                  <c:v>3.1</c:v>
                </c:pt>
                <c:pt idx="18439">
                  <c:v>6.1</c:v>
                </c:pt>
                <c:pt idx="18440">
                  <c:v>8.8000000000000007</c:v>
                </c:pt>
                <c:pt idx="18441">
                  <c:v>10.5</c:v>
                </c:pt>
                <c:pt idx="18442">
                  <c:v>10</c:v>
                </c:pt>
                <c:pt idx="18443">
                  <c:v>7.5</c:v>
                </c:pt>
                <c:pt idx="18444">
                  <c:v>4.5</c:v>
                </c:pt>
                <c:pt idx="18445">
                  <c:v>2</c:v>
                </c:pt>
                <c:pt idx="18446">
                  <c:v>0.6</c:v>
                </c:pt>
                <c:pt idx="18447">
                  <c:v>0</c:v>
                </c:pt>
                <c:pt idx="18448">
                  <c:v>0</c:v>
                </c:pt>
                <c:pt idx="18449">
                  <c:v>0</c:v>
                </c:pt>
                <c:pt idx="18450">
                  <c:v>0</c:v>
                </c:pt>
                <c:pt idx="18451">
                  <c:v>0</c:v>
                </c:pt>
                <c:pt idx="18452">
                  <c:v>0</c:v>
                </c:pt>
                <c:pt idx="18453">
                  <c:v>0</c:v>
                </c:pt>
                <c:pt idx="18454">
                  <c:v>0.1</c:v>
                </c:pt>
                <c:pt idx="18455">
                  <c:v>1</c:v>
                </c:pt>
                <c:pt idx="18456">
                  <c:v>0.9</c:v>
                </c:pt>
                <c:pt idx="18457">
                  <c:v>0</c:v>
                </c:pt>
                <c:pt idx="18458">
                  <c:v>0</c:v>
                </c:pt>
                <c:pt idx="18459">
                  <c:v>0</c:v>
                </c:pt>
                <c:pt idx="18460">
                  <c:v>0</c:v>
                </c:pt>
                <c:pt idx="18461">
                  <c:v>0</c:v>
                </c:pt>
                <c:pt idx="18462">
                  <c:v>0</c:v>
                </c:pt>
                <c:pt idx="18463">
                  <c:v>0</c:v>
                </c:pt>
                <c:pt idx="18464">
                  <c:v>0</c:v>
                </c:pt>
                <c:pt idx="18465">
                  <c:v>1.4</c:v>
                </c:pt>
                <c:pt idx="18466">
                  <c:v>3.4</c:v>
                </c:pt>
                <c:pt idx="18467">
                  <c:v>4.7</c:v>
                </c:pt>
                <c:pt idx="18468">
                  <c:v>5.7</c:v>
                </c:pt>
                <c:pt idx="18469">
                  <c:v>6</c:v>
                </c:pt>
                <c:pt idx="18470">
                  <c:v>6.6</c:v>
                </c:pt>
                <c:pt idx="18471">
                  <c:v>7.5</c:v>
                </c:pt>
                <c:pt idx="18472">
                  <c:v>8.5</c:v>
                </c:pt>
                <c:pt idx="18473">
                  <c:v>9.5</c:v>
                </c:pt>
                <c:pt idx="18474">
                  <c:v>10.5</c:v>
                </c:pt>
                <c:pt idx="18475">
                  <c:v>11</c:v>
                </c:pt>
                <c:pt idx="18476">
                  <c:v>11.4</c:v>
                </c:pt>
                <c:pt idx="18477">
                  <c:v>12.3</c:v>
                </c:pt>
                <c:pt idx="18478">
                  <c:v>13</c:v>
                </c:pt>
                <c:pt idx="18479">
                  <c:v>13</c:v>
                </c:pt>
                <c:pt idx="18480">
                  <c:v>13</c:v>
                </c:pt>
                <c:pt idx="18481">
                  <c:v>12.7</c:v>
                </c:pt>
                <c:pt idx="18482">
                  <c:v>12</c:v>
                </c:pt>
                <c:pt idx="18483">
                  <c:v>12</c:v>
                </c:pt>
                <c:pt idx="18484">
                  <c:v>12</c:v>
                </c:pt>
                <c:pt idx="18485">
                  <c:v>12</c:v>
                </c:pt>
                <c:pt idx="18486">
                  <c:v>12</c:v>
                </c:pt>
                <c:pt idx="18487">
                  <c:v>11.8</c:v>
                </c:pt>
                <c:pt idx="18488">
                  <c:v>10.1</c:v>
                </c:pt>
                <c:pt idx="18489">
                  <c:v>7.2</c:v>
                </c:pt>
                <c:pt idx="18490">
                  <c:v>4.2</c:v>
                </c:pt>
                <c:pt idx="18491">
                  <c:v>1.2</c:v>
                </c:pt>
                <c:pt idx="18492">
                  <c:v>1</c:v>
                </c:pt>
                <c:pt idx="18493">
                  <c:v>0.1</c:v>
                </c:pt>
                <c:pt idx="18494">
                  <c:v>0</c:v>
                </c:pt>
                <c:pt idx="18495">
                  <c:v>0</c:v>
                </c:pt>
                <c:pt idx="18496">
                  <c:v>0</c:v>
                </c:pt>
                <c:pt idx="18497">
                  <c:v>0</c:v>
                </c:pt>
                <c:pt idx="18498">
                  <c:v>0</c:v>
                </c:pt>
                <c:pt idx="18499">
                  <c:v>0</c:v>
                </c:pt>
                <c:pt idx="18500">
                  <c:v>0.5</c:v>
                </c:pt>
                <c:pt idx="18501">
                  <c:v>2</c:v>
                </c:pt>
                <c:pt idx="18502">
                  <c:v>4</c:v>
                </c:pt>
                <c:pt idx="18503">
                  <c:v>5.5</c:v>
                </c:pt>
                <c:pt idx="18504">
                  <c:v>6.5</c:v>
                </c:pt>
                <c:pt idx="18505">
                  <c:v>8.3000000000000007</c:v>
                </c:pt>
                <c:pt idx="18506">
                  <c:v>10</c:v>
                </c:pt>
                <c:pt idx="18507">
                  <c:v>9.3000000000000007</c:v>
                </c:pt>
                <c:pt idx="18508">
                  <c:v>7</c:v>
                </c:pt>
                <c:pt idx="18509">
                  <c:v>4</c:v>
                </c:pt>
                <c:pt idx="18510">
                  <c:v>1.7</c:v>
                </c:pt>
                <c:pt idx="18511">
                  <c:v>1</c:v>
                </c:pt>
                <c:pt idx="18512">
                  <c:v>0.9</c:v>
                </c:pt>
                <c:pt idx="18513">
                  <c:v>0</c:v>
                </c:pt>
                <c:pt idx="18514">
                  <c:v>0</c:v>
                </c:pt>
                <c:pt idx="18515">
                  <c:v>0</c:v>
                </c:pt>
                <c:pt idx="18516">
                  <c:v>0</c:v>
                </c:pt>
                <c:pt idx="18517">
                  <c:v>0</c:v>
                </c:pt>
                <c:pt idx="18518">
                  <c:v>0</c:v>
                </c:pt>
                <c:pt idx="18519">
                  <c:v>0</c:v>
                </c:pt>
                <c:pt idx="18520">
                  <c:v>0</c:v>
                </c:pt>
                <c:pt idx="18521">
                  <c:v>0</c:v>
                </c:pt>
                <c:pt idx="18522">
                  <c:v>0</c:v>
                </c:pt>
                <c:pt idx="18523">
                  <c:v>0</c:v>
                </c:pt>
                <c:pt idx="18524">
                  <c:v>0</c:v>
                </c:pt>
                <c:pt idx="18525">
                  <c:v>0</c:v>
                </c:pt>
                <c:pt idx="18526">
                  <c:v>0</c:v>
                </c:pt>
                <c:pt idx="18527">
                  <c:v>0</c:v>
                </c:pt>
                <c:pt idx="18528">
                  <c:v>0</c:v>
                </c:pt>
                <c:pt idx="18529">
                  <c:v>0</c:v>
                </c:pt>
                <c:pt idx="18530">
                  <c:v>0</c:v>
                </c:pt>
                <c:pt idx="18531">
                  <c:v>0</c:v>
                </c:pt>
                <c:pt idx="18532">
                  <c:v>0</c:v>
                </c:pt>
                <c:pt idx="18533">
                  <c:v>0</c:v>
                </c:pt>
                <c:pt idx="18534">
                  <c:v>0</c:v>
                </c:pt>
                <c:pt idx="18535">
                  <c:v>0</c:v>
                </c:pt>
                <c:pt idx="18536">
                  <c:v>0</c:v>
                </c:pt>
                <c:pt idx="18537">
                  <c:v>0</c:v>
                </c:pt>
                <c:pt idx="18538">
                  <c:v>0</c:v>
                </c:pt>
                <c:pt idx="18539">
                  <c:v>0</c:v>
                </c:pt>
                <c:pt idx="18540">
                  <c:v>0</c:v>
                </c:pt>
                <c:pt idx="18541">
                  <c:v>0</c:v>
                </c:pt>
                <c:pt idx="18542">
                  <c:v>0</c:v>
                </c:pt>
                <c:pt idx="18543">
                  <c:v>0</c:v>
                </c:pt>
                <c:pt idx="18544">
                  <c:v>0</c:v>
                </c:pt>
                <c:pt idx="18545">
                  <c:v>0</c:v>
                </c:pt>
                <c:pt idx="18546">
                  <c:v>0.1</c:v>
                </c:pt>
                <c:pt idx="18547">
                  <c:v>1.1000000000000001</c:v>
                </c:pt>
                <c:pt idx="18548">
                  <c:v>2.2000000000000002</c:v>
                </c:pt>
                <c:pt idx="18549">
                  <c:v>3.9</c:v>
                </c:pt>
                <c:pt idx="18550">
                  <c:v>4</c:v>
                </c:pt>
                <c:pt idx="18551">
                  <c:v>2.2000000000000002</c:v>
                </c:pt>
                <c:pt idx="18552">
                  <c:v>1.1000000000000001</c:v>
                </c:pt>
                <c:pt idx="18553">
                  <c:v>0.1</c:v>
                </c:pt>
                <c:pt idx="18554">
                  <c:v>0</c:v>
                </c:pt>
                <c:pt idx="18555">
                  <c:v>0</c:v>
                </c:pt>
                <c:pt idx="18556">
                  <c:v>0</c:v>
                </c:pt>
                <c:pt idx="18557">
                  <c:v>0</c:v>
                </c:pt>
                <c:pt idx="18558">
                  <c:v>0</c:v>
                </c:pt>
                <c:pt idx="18559">
                  <c:v>0</c:v>
                </c:pt>
                <c:pt idx="18560">
                  <c:v>0</c:v>
                </c:pt>
                <c:pt idx="18561">
                  <c:v>0</c:v>
                </c:pt>
                <c:pt idx="18562">
                  <c:v>0.5</c:v>
                </c:pt>
                <c:pt idx="18563">
                  <c:v>1.5</c:v>
                </c:pt>
                <c:pt idx="18564">
                  <c:v>2</c:v>
                </c:pt>
                <c:pt idx="18565">
                  <c:v>3.5</c:v>
                </c:pt>
                <c:pt idx="18566">
                  <c:v>5.8</c:v>
                </c:pt>
                <c:pt idx="18567">
                  <c:v>7.3</c:v>
                </c:pt>
                <c:pt idx="18568">
                  <c:v>8</c:v>
                </c:pt>
                <c:pt idx="18569">
                  <c:v>8</c:v>
                </c:pt>
                <c:pt idx="18570">
                  <c:v>8.3000000000000007</c:v>
                </c:pt>
                <c:pt idx="18571">
                  <c:v>9</c:v>
                </c:pt>
                <c:pt idx="18572">
                  <c:v>9</c:v>
                </c:pt>
                <c:pt idx="18573">
                  <c:v>9.1</c:v>
                </c:pt>
                <c:pt idx="18574">
                  <c:v>10</c:v>
                </c:pt>
                <c:pt idx="18575">
                  <c:v>10.1</c:v>
                </c:pt>
                <c:pt idx="18576">
                  <c:v>11</c:v>
                </c:pt>
                <c:pt idx="18577">
                  <c:v>10.8</c:v>
                </c:pt>
                <c:pt idx="18578">
                  <c:v>8.6999999999999993</c:v>
                </c:pt>
                <c:pt idx="18579">
                  <c:v>6.1</c:v>
                </c:pt>
                <c:pt idx="18580">
                  <c:v>2.2999999999999998</c:v>
                </c:pt>
                <c:pt idx="18581">
                  <c:v>1.1000000000000001</c:v>
                </c:pt>
                <c:pt idx="18582">
                  <c:v>0.1</c:v>
                </c:pt>
                <c:pt idx="18583">
                  <c:v>0</c:v>
                </c:pt>
                <c:pt idx="18584">
                  <c:v>0</c:v>
                </c:pt>
                <c:pt idx="18585">
                  <c:v>0</c:v>
                </c:pt>
                <c:pt idx="18586">
                  <c:v>0</c:v>
                </c:pt>
                <c:pt idx="18587">
                  <c:v>0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1</c:v>
                </c:pt>
                <c:pt idx="18593">
                  <c:v>3.5</c:v>
                </c:pt>
                <c:pt idx="18594">
                  <c:v>5.5</c:v>
                </c:pt>
                <c:pt idx="18595">
                  <c:v>6</c:v>
                </c:pt>
                <c:pt idx="18596">
                  <c:v>5.4</c:v>
                </c:pt>
                <c:pt idx="18597">
                  <c:v>3.1</c:v>
                </c:pt>
                <c:pt idx="18598">
                  <c:v>0.7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0</c:v>
                </c:pt>
                <c:pt idx="18605">
                  <c:v>0</c:v>
                </c:pt>
                <c:pt idx="18606">
                  <c:v>0</c:v>
                </c:pt>
                <c:pt idx="18607">
                  <c:v>0</c:v>
                </c:pt>
                <c:pt idx="18608">
                  <c:v>0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0</c:v>
                </c:pt>
                <c:pt idx="18621">
                  <c:v>0</c:v>
                </c:pt>
                <c:pt idx="18622">
                  <c:v>0</c:v>
                </c:pt>
                <c:pt idx="18623">
                  <c:v>0</c:v>
                </c:pt>
                <c:pt idx="18624">
                  <c:v>0</c:v>
                </c:pt>
                <c:pt idx="18625">
                  <c:v>0</c:v>
                </c:pt>
                <c:pt idx="18626">
                  <c:v>0</c:v>
                </c:pt>
                <c:pt idx="18627">
                  <c:v>0</c:v>
                </c:pt>
                <c:pt idx="18628">
                  <c:v>0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</c:v>
                </c:pt>
                <c:pt idx="18641">
                  <c:v>0</c:v>
                </c:pt>
                <c:pt idx="18642">
                  <c:v>0</c:v>
                </c:pt>
                <c:pt idx="18643">
                  <c:v>0</c:v>
                </c:pt>
                <c:pt idx="18644">
                  <c:v>0</c:v>
                </c:pt>
                <c:pt idx="18645">
                  <c:v>0</c:v>
                </c:pt>
                <c:pt idx="18646">
                  <c:v>0</c:v>
                </c:pt>
                <c:pt idx="18647">
                  <c:v>0</c:v>
                </c:pt>
                <c:pt idx="18648">
                  <c:v>0</c:v>
                </c:pt>
                <c:pt idx="18649">
                  <c:v>0</c:v>
                </c:pt>
                <c:pt idx="18650">
                  <c:v>0</c:v>
                </c:pt>
                <c:pt idx="18651">
                  <c:v>0</c:v>
                </c:pt>
                <c:pt idx="18652">
                  <c:v>0</c:v>
                </c:pt>
                <c:pt idx="18653">
                  <c:v>0</c:v>
                </c:pt>
                <c:pt idx="18654">
                  <c:v>0</c:v>
                </c:pt>
                <c:pt idx="18655">
                  <c:v>0</c:v>
                </c:pt>
                <c:pt idx="18656">
                  <c:v>0</c:v>
                </c:pt>
                <c:pt idx="18657">
                  <c:v>0</c:v>
                </c:pt>
                <c:pt idx="18658">
                  <c:v>0</c:v>
                </c:pt>
                <c:pt idx="18659">
                  <c:v>0</c:v>
                </c:pt>
                <c:pt idx="18660">
                  <c:v>0.3</c:v>
                </c:pt>
                <c:pt idx="18661">
                  <c:v>1.3</c:v>
                </c:pt>
                <c:pt idx="18662">
                  <c:v>3.1</c:v>
                </c:pt>
                <c:pt idx="18663">
                  <c:v>4.3</c:v>
                </c:pt>
                <c:pt idx="18664">
                  <c:v>6</c:v>
                </c:pt>
                <c:pt idx="18665">
                  <c:v>5.8</c:v>
                </c:pt>
                <c:pt idx="18666">
                  <c:v>4.0999999999999996</c:v>
                </c:pt>
                <c:pt idx="18667">
                  <c:v>2.2000000000000002</c:v>
                </c:pt>
                <c:pt idx="18668">
                  <c:v>1.1000000000000001</c:v>
                </c:pt>
                <c:pt idx="18669">
                  <c:v>0.1</c:v>
                </c:pt>
                <c:pt idx="18670">
                  <c:v>0</c:v>
                </c:pt>
                <c:pt idx="18671">
                  <c:v>0</c:v>
                </c:pt>
                <c:pt idx="18672">
                  <c:v>0</c:v>
                </c:pt>
                <c:pt idx="18673">
                  <c:v>0</c:v>
                </c:pt>
                <c:pt idx="18674">
                  <c:v>0</c:v>
                </c:pt>
                <c:pt idx="18675">
                  <c:v>0</c:v>
                </c:pt>
                <c:pt idx="18676">
                  <c:v>0</c:v>
                </c:pt>
                <c:pt idx="18677">
                  <c:v>0</c:v>
                </c:pt>
                <c:pt idx="18678">
                  <c:v>0.5</c:v>
                </c:pt>
                <c:pt idx="18679">
                  <c:v>2.5</c:v>
                </c:pt>
                <c:pt idx="18680">
                  <c:v>5</c:v>
                </c:pt>
                <c:pt idx="18681">
                  <c:v>6.5</c:v>
                </c:pt>
                <c:pt idx="18682">
                  <c:v>6</c:v>
                </c:pt>
                <c:pt idx="18683">
                  <c:v>3.7</c:v>
                </c:pt>
                <c:pt idx="18684">
                  <c:v>1.4</c:v>
                </c:pt>
                <c:pt idx="18685">
                  <c:v>0</c:v>
                </c:pt>
                <c:pt idx="18686">
                  <c:v>0</c:v>
                </c:pt>
                <c:pt idx="18687">
                  <c:v>0</c:v>
                </c:pt>
                <c:pt idx="18688">
                  <c:v>0</c:v>
                </c:pt>
                <c:pt idx="18689">
                  <c:v>0</c:v>
                </c:pt>
                <c:pt idx="18690">
                  <c:v>0</c:v>
                </c:pt>
                <c:pt idx="18691">
                  <c:v>0</c:v>
                </c:pt>
                <c:pt idx="18692">
                  <c:v>0</c:v>
                </c:pt>
                <c:pt idx="18693">
                  <c:v>0</c:v>
                </c:pt>
                <c:pt idx="18694">
                  <c:v>0.2</c:v>
                </c:pt>
                <c:pt idx="18695">
                  <c:v>2.2000000000000002</c:v>
                </c:pt>
                <c:pt idx="18696">
                  <c:v>3.8</c:v>
                </c:pt>
                <c:pt idx="18697">
                  <c:v>6.7</c:v>
                </c:pt>
                <c:pt idx="18698">
                  <c:v>8.8000000000000007</c:v>
                </c:pt>
                <c:pt idx="18699">
                  <c:v>9</c:v>
                </c:pt>
                <c:pt idx="18700">
                  <c:v>7.2</c:v>
                </c:pt>
                <c:pt idx="18701">
                  <c:v>4.3</c:v>
                </c:pt>
                <c:pt idx="18702">
                  <c:v>3.3</c:v>
                </c:pt>
                <c:pt idx="18703">
                  <c:v>2.2999999999999998</c:v>
                </c:pt>
                <c:pt idx="18704">
                  <c:v>1.3</c:v>
                </c:pt>
                <c:pt idx="18705">
                  <c:v>0.3</c:v>
                </c:pt>
                <c:pt idx="18706">
                  <c:v>0</c:v>
                </c:pt>
                <c:pt idx="18707">
                  <c:v>0</c:v>
                </c:pt>
                <c:pt idx="18708">
                  <c:v>0</c:v>
                </c:pt>
                <c:pt idx="18709">
                  <c:v>0.5</c:v>
                </c:pt>
                <c:pt idx="18710">
                  <c:v>0.5</c:v>
                </c:pt>
                <c:pt idx="18711">
                  <c:v>0</c:v>
                </c:pt>
                <c:pt idx="18712">
                  <c:v>0</c:v>
                </c:pt>
                <c:pt idx="18713">
                  <c:v>0</c:v>
                </c:pt>
                <c:pt idx="18714">
                  <c:v>0</c:v>
                </c:pt>
                <c:pt idx="18715">
                  <c:v>0</c:v>
                </c:pt>
                <c:pt idx="18716">
                  <c:v>0</c:v>
                </c:pt>
                <c:pt idx="18717">
                  <c:v>0</c:v>
                </c:pt>
                <c:pt idx="18718">
                  <c:v>0</c:v>
                </c:pt>
                <c:pt idx="18719">
                  <c:v>0</c:v>
                </c:pt>
                <c:pt idx="18720">
                  <c:v>0</c:v>
                </c:pt>
                <c:pt idx="18721">
                  <c:v>0</c:v>
                </c:pt>
                <c:pt idx="18722">
                  <c:v>0</c:v>
                </c:pt>
                <c:pt idx="18723">
                  <c:v>0</c:v>
                </c:pt>
                <c:pt idx="18724">
                  <c:v>0</c:v>
                </c:pt>
                <c:pt idx="18725">
                  <c:v>0</c:v>
                </c:pt>
                <c:pt idx="18726">
                  <c:v>0</c:v>
                </c:pt>
                <c:pt idx="18727">
                  <c:v>0</c:v>
                </c:pt>
                <c:pt idx="18728">
                  <c:v>0</c:v>
                </c:pt>
                <c:pt idx="18729">
                  <c:v>0</c:v>
                </c:pt>
                <c:pt idx="18730">
                  <c:v>0</c:v>
                </c:pt>
                <c:pt idx="18731">
                  <c:v>0</c:v>
                </c:pt>
                <c:pt idx="18732">
                  <c:v>0</c:v>
                </c:pt>
                <c:pt idx="18733">
                  <c:v>0</c:v>
                </c:pt>
                <c:pt idx="18734">
                  <c:v>0</c:v>
                </c:pt>
                <c:pt idx="18735">
                  <c:v>0</c:v>
                </c:pt>
                <c:pt idx="18736">
                  <c:v>0</c:v>
                </c:pt>
                <c:pt idx="18737">
                  <c:v>0</c:v>
                </c:pt>
                <c:pt idx="18738">
                  <c:v>1.2</c:v>
                </c:pt>
                <c:pt idx="18739">
                  <c:v>3</c:v>
                </c:pt>
                <c:pt idx="18740">
                  <c:v>5</c:v>
                </c:pt>
                <c:pt idx="18741">
                  <c:v>7</c:v>
                </c:pt>
                <c:pt idx="18742">
                  <c:v>8.5</c:v>
                </c:pt>
                <c:pt idx="18743">
                  <c:v>9.9</c:v>
                </c:pt>
                <c:pt idx="18744">
                  <c:v>11.6</c:v>
                </c:pt>
                <c:pt idx="18745">
                  <c:v>13.3</c:v>
                </c:pt>
                <c:pt idx="18746">
                  <c:v>14.6</c:v>
                </c:pt>
                <c:pt idx="18747">
                  <c:v>16.3</c:v>
                </c:pt>
                <c:pt idx="18748">
                  <c:v>17.3</c:v>
                </c:pt>
                <c:pt idx="18749">
                  <c:v>18.2</c:v>
                </c:pt>
                <c:pt idx="18750">
                  <c:v>19.100000000000001</c:v>
                </c:pt>
                <c:pt idx="18751">
                  <c:v>20.100000000000001</c:v>
                </c:pt>
                <c:pt idx="18752">
                  <c:v>21</c:v>
                </c:pt>
                <c:pt idx="18753">
                  <c:v>21</c:v>
                </c:pt>
                <c:pt idx="18754">
                  <c:v>21</c:v>
                </c:pt>
                <c:pt idx="18755">
                  <c:v>20.9</c:v>
                </c:pt>
                <c:pt idx="18756">
                  <c:v>20.100000000000001</c:v>
                </c:pt>
                <c:pt idx="18757">
                  <c:v>20</c:v>
                </c:pt>
                <c:pt idx="18758">
                  <c:v>20.9</c:v>
                </c:pt>
                <c:pt idx="18759">
                  <c:v>21</c:v>
                </c:pt>
                <c:pt idx="18760">
                  <c:v>21.9</c:v>
                </c:pt>
                <c:pt idx="18761">
                  <c:v>22</c:v>
                </c:pt>
                <c:pt idx="18762">
                  <c:v>21.2</c:v>
                </c:pt>
                <c:pt idx="18763">
                  <c:v>21</c:v>
                </c:pt>
                <c:pt idx="18764">
                  <c:v>21</c:v>
                </c:pt>
                <c:pt idx="18765">
                  <c:v>20.3</c:v>
                </c:pt>
                <c:pt idx="18766">
                  <c:v>20</c:v>
                </c:pt>
                <c:pt idx="18767">
                  <c:v>20.6</c:v>
                </c:pt>
                <c:pt idx="18768">
                  <c:v>21.5</c:v>
                </c:pt>
                <c:pt idx="18769">
                  <c:v>22</c:v>
                </c:pt>
                <c:pt idx="18770">
                  <c:v>22</c:v>
                </c:pt>
                <c:pt idx="18771">
                  <c:v>22.5</c:v>
                </c:pt>
                <c:pt idx="18772">
                  <c:v>23</c:v>
                </c:pt>
                <c:pt idx="18773">
                  <c:v>23</c:v>
                </c:pt>
                <c:pt idx="18774">
                  <c:v>23</c:v>
                </c:pt>
                <c:pt idx="18775">
                  <c:v>23</c:v>
                </c:pt>
                <c:pt idx="18776">
                  <c:v>23</c:v>
                </c:pt>
                <c:pt idx="18777">
                  <c:v>23</c:v>
                </c:pt>
                <c:pt idx="18778">
                  <c:v>23</c:v>
                </c:pt>
                <c:pt idx="18779">
                  <c:v>23.3</c:v>
                </c:pt>
                <c:pt idx="18780">
                  <c:v>24</c:v>
                </c:pt>
                <c:pt idx="18781">
                  <c:v>24</c:v>
                </c:pt>
                <c:pt idx="18782">
                  <c:v>23.9</c:v>
                </c:pt>
                <c:pt idx="18783">
                  <c:v>23</c:v>
                </c:pt>
                <c:pt idx="18784">
                  <c:v>23</c:v>
                </c:pt>
                <c:pt idx="18785">
                  <c:v>22.9</c:v>
                </c:pt>
                <c:pt idx="18786">
                  <c:v>22.1</c:v>
                </c:pt>
                <c:pt idx="18787">
                  <c:v>22</c:v>
                </c:pt>
                <c:pt idx="18788">
                  <c:v>22</c:v>
                </c:pt>
                <c:pt idx="18789">
                  <c:v>22</c:v>
                </c:pt>
                <c:pt idx="18790">
                  <c:v>21.1</c:v>
                </c:pt>
                <c:pt idx="18791">
                  <c:v>21</c:v>
                </c:pt>
                <c:pt idx="18792">
                  <c:v>21</c:v>
                </c:pt>
                <c:pt idx="18793">
                  <c:v>21.7</c:v>
                </c:pt>
                <c:pt idx="18794">
                  <c:v>22</c:v>
                </c:pt>
                <c:pt idx="18795">
                  <c:v>22</c:v>
                </c:pt>
                <c:pt idx="18796">
                  <c:v>22</c:v>
                </c:pt>
                <c:pt idx="18797">
                  <c:v>22</c:v>
                </c:pt>
                <c:pt idx="18798">
                  <c:v>22.5</c:v>
                </c:pt>
                <c:pt idx="18799">
                  <c:v>23</c:v>
                </c:pt>
                <c:pt idx="18800">
                  <c:v>21.9</c:v>
                </c:pt>
                <c:pt idx="18801">
                  <c:v>19.399999999999999</c:v>
                </c:pt>
                <c:pt idx="18802">
                  <c:v>16.899999999999999</c:v>
                </c:pt>
                <c:pt idx="18803">
                  <c:v>14.7</c:v>
                </c:pt>
                <c:pt idx="18804">
                  <c:v>12.7</c:v>
                </c:pt>
                <c:pt idx="18805">
                  <c:v>11.4</c:v>
                </c:pt>
                <c:pt idx="18806">
                  <c:v>9.4</c:v>
                </c:pt>
                <c:pt idx="18807">
                  <c:v>8</c:v>
                </c:pt>
                <c:pt idx="18808">
                  <c:v>7.7</c:v>
                </c:pt>
                <c:pt idx="18809">
                  <c:v>6.7</c:v>
                </c:pt>
                <c:pt idx="18810">
                  <c:v>2.8</c:v>
                </c:pt>
                <c:pt idx="18811">
                  <c:v>1</c:v>
                </c:pt>
                <c:pt idx="18812">
                  <c:v>0.9</c:v>
                </c:pt>
                <c:pt idx="18813">
                  <c:v>0</c:v>
                </c:pt>
                <c:pt idx="18814">
                  <c:v>0</c:v>
                </c:pt>
                <c:pt idx="18815">
                  <c:v>0</c:v>
                </c:pt>
                <c:pt idx="18816">
                  <c:v>0</c:v>
                </c:pt>
                <c:pt idx="18817">
                  <c:v>0</c:v>
                </c:pt>
                <c:pt idx="18818">
                  <c:v>0</c:v>
                </c:pt>
                <c:pt idx="18819">
                  <c:v>0</c:v>
                </c:pt>
                <c:pt idx="18820">
                  <c:v>0</c:v>
                </c:pt>
                <c:pt idx="18821">
                  <c:v>0</c:v>
                </c:pt>
                <c:pt idx="18822">
                  <c:v>0</c:v>
                </c:pt>
                <c:pt idx="18823">
                  <c:v>0</c:v>
                </c:pt>
                <c:pt idx="18824">
                  <c:v>0.7</c:v>
                </c:pt>
                <c:pt idx="18825">
                  <c:v>2.4</c:v>
                </c:pt>
                <c:pt idx="18826">
                  <c:v>4.4000000000000004</c:v>
                </c:pt>
                <c:pt idx="18827">
                  <c:v>5.6</c:v>
                </c:pt>
                <c:pt idx="18828">
                  <c:v>7.1</c:v>
                </c:pt>
                <c:pt idx="18829">
                  <c:v>9.1</c:v>
                </c:pt>
                <c:pt idx="18830">
                  <c:v>9.5</c:v>
                </c:pt>
                <c:pt idx="18831">
                  <c:v>7.9</c:v>
                </c:pt>
                <c:pt idx="18832">
                  <c:v>5.9</c:v>
                </c:pt>
                <c:pt idx="18833">
                  <c:v>3.2</c:v>
                </c:pt>
                <c:pt idx="18834">
                  <c:v>0.7</c:v>
                </c:pt>
                <c:pt idx="18835">
                  <c:v>0</c:v>
                </c:pt>
                <c:pt idx="18836">
                  <c:v>0</c:v>
                </c:pt>
                <c:pt idx="18837">
                  <c:v>0</c:v>
                </c:pt>
                <c:pt idx="18838">
                  <c:v>0</c:v>
                </c:pt>
                <c:pt idx="18839">
                  <c:v>0</c:v>
                </c:pt>
                <c:pt idx="18840">
                  <c:v>0</c:v>
                </c:pt>
                <c:pt idx="18841">
                  <c:v>0</c:v>
                </c:pt>
                <c:pt idx="18842">
                  <c:v>0</c:v>
                </c:pt>
                <c:pt idx="18843">
                  <c:v>0</c:v>
                </c:pt>
                <c:pt idx="18844">
                  <c:v>0</c:v>
                </c:pt>
                <c:pt idx="18845">
                  <c:v>0</c:v>
                </c:pt>
                <c:pt idx="18846">
                  <c:v>0</c:v>
                </c:pt>
                <c:pt idx="18847">
                  <c:v>0</c:v>
                </c:pt>
                <c:pt idx="18848">
                  <c:v>1.9</c:v>
                </c:pt>
                <c:pt idx="18849">
                  <c:v>2.9</c:v>
                </c:pt>
                <c:pt idx="18850">
                  <c:v>4.9000000000000004</c:v>
                </c:pt>
                <c:pt idx="18851">
                  <c:v>8.1</c:v>
                </c:pt>
                <c:pt idx="18852">
                  <c:v>9.6999999999999993</c:v>
                </c:pt>
                <c:pt idx="18853">
                  <c:v>9.3000000000000007</c:v>
                </c:pt>
                <c:pt idx="18854">
                  <c:v>8.3000000000000007</c:v>
                </c:pt>
                <c:pt idx="18855">
                  <c:v>6.5</c:v>
                </c:pt>
                <c:pt idx="18856">
                  <c:v>3.6</c:v>
                </c:pt>
                <c:pt idx="18857">
                  <c:v>1.5</c:v>
                </c:pt>
                <c:pt idx="18858">
                  <c:v>0.5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0</c:v>
                </c:pt>
                <c:pt idx="18866">
                  <c:v>0</c:v>
                </c:pt>
                <c:pt idx="18867">
                  <c:v>0</c:v>
                </c:pt>
                <c:pt idx="18868">
                  <c:v>0.8</c:v>
                </c:pt>
                <c:pt idx="18869">
                  <c:v>3.2</c:v>
                </c:pt>
                <c:pt idx="18870">
                  <c:v>4.9000000000000004</c:v>
                </c:pt>
                <c:pt idx="18871">
                  <c:v>4.2</c:v>
                </c:pt>
                <c:pt idx="18872">
                  <c:v>6.2</c:v>
                </c:pt>
                <c:pt idx="18873">
                  <c:v>8.1999999999999993</c:v>
                </c:pt>
                <c:pt idx="18874">
                  <c:v>9.8000000000000007</c:v>
                </c:pt>
                <c:pt idx="18875">
                  <c:v>11.8</c:v>
                </c:pt>
                <c:pt idx="18876">
                  <c:v>12</c:v>
                </c:pt>
                <c:pt idx="18877">
                  <c:v>11.1</c:v>
                </c:pt>
                <c:pt idx="18878">
                  <c:v>11</c:v>
                </c:pt>
                <c:pt idx="18879">
                  <c:v>11</c:v>
                </c:pt>
                <c:pt idx="18880">
                  <c:v>11</c:v>
                </c:pt>
                <c:pt idx="18881">
                  <c:v>11</c:v>
                </c:pt>
                <c:pt idx="18882">
                  <c:v>11.7</c:v>
                </c:pt>
                <c:pt idx="18883">
                  <c:v>12</c:v>
                </c:pt>
                <c:pt idx="18884">
                  <c:v>11.3</c:v>
                </c:pt>
                <c:pt idx="18885">
                  <c:v>10.3</c:v>
                </c:pt>
                <c:pt idx="18886">
                  <c:v>8.1999999999999993</c:v>
                </c:pt>
                <c:pt idx="18887">
                  <c:v>5</c:v>
                </c:pt>
                <c:pt idx="18888">
                  <c:v>1.5</c:v>
                </c:pt>
                <c:pt idx="18889">
                  <c:v>0</c:v>
                </c:pt>
                <c:pt idx="18890">
                  <c:v>0</c:v>
                </c:pt>
                <c:pt idx="18891">
                  <c:v>0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0.3</c:v>
                </c:pt>
                <c:pt idx="18899">
                  <c:v>1.3</c:v>
                </c:pt>
                <c:pt idx="18900">
                  <c:v>3.3</c:v>
                </c:pt>
                <c:pt idx="18901">
                  <c:v>5.3</c:v>
                </c:pt>
                <c:pt idx="18902">
                  <c:v>7.3</c:v>
                </c:pt>
                <c:pt idx="18903">
                  <c:v>8.8000000000000007</c:v>
                </c:pt>
                <c:pt idx="18904">
                  <c:v>7.2</c:v>
                </c:pt>
                <c:pt idx="18905">
                  <c:v>3.4</c:v>
                </c:pt>
                <c:pt idx="18906">
                  <c:v>1.2</c:v>
                </c:pt>
                <c:pt idx="18907">
                  <c:v>0.1</c:v>
                </c:pt>
                <c:pt idx="18908">
                  <c:v>0</c:v>
                </c:pt>
                <c:pt idx="18909">
                  <c:v>0</c:v>
                </c:pt>
                <c:pt idx="18910">
                  <c:v>0</c:v>
                </c:pt>
                <c:pt idx="18911">
                  <c:v>0</c:v>
                </c:pt>
                <c:pt idx="18912">
                  <c:v>0</c:v>
                </c:pt>
                <c:pt idx="18913">
                  <c:v>0</c:v>
                </c:pt>
                <c:pt idx="18914">
                  <c:v>0</c:v>
                </c:pt>
                <c:pt idx="18915">
                  <c:v>0</c:v>
                </c:pt>
                <c:pt idx="18916">
                  <c:v>0.6</c:v>
                </c:pt>
                <c:pt idx="18917">
                  <c:v>2.6</c:v>
                </c:pt>
                <c:pt idx="18918">
                  <c:v>5.0999999999999996</c:v>
                </c:pt>
                <c:pt idx="18919">
                  <c:v>6</c:v>
                </c:pt>
                <c:pt idx="18920">
                  <c:v>4.9000000000000004</c:v>
                </c:pt>
                <c:pt idx="18921">
                  <c:v>2.7</c:v>
                </c:pt>
                <c:pt idx="18922">
                  <c:v>0.7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0</c:v>
                </c:pt>
                <c:pt idx="18930">
                  <c:v>0</c:v>
                </c:pt>
                <c:pt idx="18931">
                  <c:v>0</c:v>
                </c:pt>
                <c:pt idx="18932">
                  <c:v>0</c:v>
                </c:pt>
                <c:pt idx="18933">
                  <c:v>0</c:v>
                </c:pt>
                <c:pt idx="18934">
                  <c:v>0</c:v>
                </c:pt>
                <c:pt idx="18935">
                  <c:v>0</c:v>
                </c:pt>
                <c:pt idx="18936">
                  <c:v>0</c:v>
                </c:pt>
                <c:pt idx="18937">
                  <c:v>1.8</c:v>
                </c:pt>
                <c:pt idx="18938">
                  <c:v>3.8</c:v>
                </c:pt>
                <c:pt idx="18939">
                  <c:v>4</c:v>
                </c:pt>
                <c:pt idx="18940">
                  <c:v>4</c:v>
                </c:pt>
                <c:pt idx="18941">
                  <c:v>4.7</c:v>
                </c:pt>
                <c:pt idx="18942">
                  <c:v>5</c:v>
                </c:pt>
                <c:pt idx="18943">
                  <c:v>5</c:v>
                </c:pt>
                <c:pt idx="18944">
                  <c:v>3.8</c:v>
                </c:pt>
                <c:pt idx="18945">
                  <c:v>2</c:v>
                </c:pt>
                <c:pt idx="18946">
                  <c:v>0.5</c:v>
                </c:pt>
                <c:pt idx="18947">
                  <c:v>0</c:v>
                </c:pt>
                <c:pt idx="18948">
                  <c:v>0</c:v>
                </c:pt>
                <c:pt idx="18949">
                  <c:v>0</c:v>
                </c:pt>
                <c:pt idx="18950">
                  <c:v>0</c:v>
                </c:pt>
                <c:pt idx="18951">
                  <c:v>0</c:v>
                </c:pt>
                <c:pt idx="18952">
                  <c:v>0</c:v>
                </c:pt>
                <c:pt idx="18953">
                  <c:v>0</c:v>
                </c:pt>
                <c:pt idx="18954">
                  <c:v>0</c:v>
                </c:pt>
                <c:pt idx="18955">
                  <c:v>0</c:v>
                </c:pt>
                <c:pt idx="18956">
                  <c:v>0</c:v>
                </c:pt>
                <c:pt idx="18957">
                  <c:v>0</c:v>
                </c:pt>
                <c:pt idx="18958">
                  <c:v>0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0.1</c:v>
                </c:pt>
                <c:pt idx="18963">
                  <c:v>0.9</c:v>
                </c:pt>
                <c:pt idx="18964">
                  <c:v>1</c:v>
                </c:pt>
                <c:pt idx="18965">
                  <c:v>0.1</c:v>
                </c:pt>
                <c:pt idx="18966">
                  <c:v>0</c:v>
                </c:pt>
                <c:pt idx="18967">
                  <c:v>0</c:v>
                </c:pt>
                <c:pt idx="18968">
                  <c:v>0</c:v>
                </c:pt>
                <c:pt idx="18969">
                  <c:v>0</c:v>
                </c:pt>
                <c:pt idx="18970">
                  <c:v>0</c:v>
                </c:pt>
                <c:pt idx="18971">
                  <c:v>0</c:v>
                </c:pt>
                <c:pt idx="18972">
                  <c:v>0</c:v>
                </c:pt>
                <c:pt idx="18973">
                  <c:v>0</c:v>
                </c:pt>
                <c:pt idx="18974">
                  <c:v>0</c:v>
                </c:pt>
                <c:pt idx="18975">
                  <c:v>0</c:v>
                </c:pt>
                <c:pt idx="18976">
                  <c:v>0.5</c:v>
                </c:pt>
                <c:pt idx="18977">
                  <c:v>1.5</c:v>
                </c:pt>
                <c:pt idx="18978">
                  <c:v>2</c:v>
                </c:pt>
                <c:pt idx="18979">
                  <c:v>2.5</c:v>
                </c:pt>
                <c:pt idx="18980">
                  <c:v>3.9</c:v>
                </c:pt>
                <c:pt idx="18981">
                  <c:v>5.7</c:v>
                </c:pt>
                <c:pt idx="18982">
                  <c:v>6.7</c:v>
                </c:pt>
                <c:pt idx="18983">
                  <c:v>5</c:v>
                </c:pt>
                <c:pt idx="18984">
                  <c:v>2.2999999999999998</c:v>
                </c:pt>
                <c:pt idx="18985">
                  <c:v>1</c:v>
                </c:pt>
                <c:pt idx="18986">
                  <c:v>1</c:v>
                </c:pt>
                <c:pt idx="18987">
                  <c:v>0.9</c:v>
                </c:pt>
                <c:pt idx="18988">
                  <c:v>0</c:v>
                </c:pt>
                <c:pt idx="18989">
                  <c:v>0</c:v>
                </c:pt>
                <c:pt idx="18990">
                  <c:v>0</c:v>
                </c:pt>
                <c:pt idx="18991">
                  <c:v>0</c:v>
                </c:pt>
                <c:pt idx="18992">
                  <c:v>0</c:v>
                </c:pt>
                <c:pt idx="18993">
                  <c:v>0</c:v>
                </c:pt>
                <c:pt idx="18994">
                  <c:v>0</c:v>
                </c:pt>
                <c:pt idx="18995">
                  <c:v>0</c:v>
                </c:pt>
                <c:pt idx="18996">
                  <c:v>0</c:v>
                </c:pt>
                <c:pt idx="18997">
                  <c:v>0</c:v>
                </c:pt>
                <c:pt idx="18998">
                  <c:v>2.2999999999999998</c:v>
                </c:pt>
                <c:pt idx="18999">
                  <c:v>4.5</c:v>
                </c:pt>
                <c:pt idx="19000">
                  <c:v>5.7</c:v>
                </c:pt>
                <c:pt idx="19001">
                  <c:v>6.7</c:v>
                </c:pt>
                <c:pt idx="19002">
                  <c:v>7.7</c:v>
                </c:pt>
                <c:pt idx="19003">
                  <c:v>9.1999999999999993</c:v>
                </c:pt>
                <c:pt idx="19004">
                  <c:v>10</c:v>
                </c:pt>
                <c:pt idx="19005">
                  <c:v>10</c:v>
                </c:pt>
                <c:pt idx="19006">
                  <c:v>10</c:v>
                </c:pt>
                <c:pt idx="19007">
                  <c:v>9</c:v>
                </c:pt>
                <c:pt idx="19008">
                  <c:v>7.6</c:v>
                </c:pt>
                <c:pt idx="19009">
                  <c:v>6.4</c:v>
                </c:pt>
                <c:pt idx="19010">
                  <c:v>4.4000000000000004</c:v>
                </c:pt>
                <c:pt idx="19011">
                  <c:v>2.7</c:v>
                </c:pt>
                <c:pt idx="19012">
                  <c:v>2</c:v>
                </c:pt>
                <c:pt idx="19013">
                  <c:v>2.6</c:v>
                </c:pt>
                <c:pt idx="19014">
                  <c:v>4.5</c:v>
                </c:pt>
                <c:pt idx="19015">
                  <c:v>6.2</c:v>
                </c:pt>
                <c:pt idx="19016">
                  <c:v>8.1</c:v>
                </c:pt>
                <c:pt idx="19017">
                  <c:v>9</c:v>
                </c:pt>
                <c:pt idx="19018">
                  <c:v>8.9</c:v>
                </c:pt>
                <c:pt idx="19019">
                  <c:v>7.7</c:v>
                </c:pt>
                <c:pt idx="19020">
                  <c:v>5.2</c:v>
                </c:pt>
                <c:pt idx="19021">
                  <c:v>2.2999999999999998</c:v>
                </c:pt>
                <c:pt idx="19022">
                  <c:v>0.2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0</c:v>
                </c:pt>
                <c:pt idx="19032">
                  <c:v>0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0.4</c:v>
                </c:pt>
                <c:pt idx="19039">
                  <c:v>1.7</c:v>
                </c:pt>
                <c:pt idx="19040">
                  <c:v>3.3</c:v>
                </c:pt>
                <c:pt idx="19041">
                  <c:v>4.7</c:v>
                </c:pt>
                <c:pt idx="19042">
                  <c:v>6</c:v>
                </c:pt>
                <c:pt idx="19043">
                  <c:v>5.4</c:v>
                </c:pt>
                <c:pt idx="19044">
                  <c:v>3.6</c:v>
                </c:pt>
                <c:pt idx="19045">
                  <c:v>0.9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0</c:v>
                </c:pt>
                <c:pt idx="19052">
                  <c:v>0</c:v>
                </c:pt>
                <c:pt idx="19053">
                  <c:v>0</c:v>
                </c:pt>
                <c:pt idx="19054">
                  <c:v>0</c:v>
                </c:pt>
                <c:pt idx="19055">
                  <c:v>0</c:v>
                </c:pt>
                <c:pt idx="19056">
                  <c:v>0</c:v>
                </c:pt>
                <c:pt idx="19057">
                  <c:v>0.7</c:v>
                </c:pt>
                <c:pt idx="19058">
                  <c:v>1.7</c:v>
                </c:pt>
                <c:pt idx="19059">
                  <c:v>3.4</c:v>
                </c:pt>
                <c:pt idx="19060">
                  <c:v>4.5999999999999996</c:v>
                </c:pt>
                <c:pt idx="19061">
                  <c:v>5</c:v>
                </c:pt>
                <c:pt idx="19062">
                  <c:v>4.5</c:v>
                </c:pt>
                <c:pt idx="19063">
                  <c:v>2.5</c:v>
                </c:pt>
                <c:pt idx="19064">
                  <c:v>1</c:v>
                </c:pt>
                <c:pt idx="19065">
                  <c:v>0.5</c:v>
                </c:pt>
                <c:pt idx="19066">
                  <c:v>0</c:v>
                </c:pt>
                <c:pt idx="19067">
                  <c:v>0</c:v>
                </c:pt>
                <c:pt idx="19068">
                  <c:v>0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0.3</c:v>
                </c:pt>
                <c:pt idx="19073">
                  <c:v>1.1000000000000001</c:v>
                </c:pt>
                <c:pt idx="19074">
                  <c:v>1.8</c:v>
                </c:pt>
                <c:pt idx="19075">
                  <c:v>0</c:v>
                </c:pt>
                <c:pt idx="19076">
                  <c:v>0</c:v>
                </c:pt>
                <c:pt idx="19077">
                  <c:v>0</c:v>
                </c:pt>
                <c:pt idx="19078">
                  <c:v>0.1</c:v>
                </c:pt>
                <c:pt idx="19079">
                  <c:v>0.9</c:v>
                </c:pt>
                <c:pt idx="19080">
                  <c:v>0.1</c:v>
                </c:pt>
                <c:pt idx="19081">
                  <c:v>0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</c:v>
                </c:pt>
                <c:pt idx="19087">
                  <c:v>0</c:v>
                </c:pt>
                <c:pt idx="19088">
                  <c:v>0</c:v>
                </c:pt>
                <c:pt idx="19089">
                  <c:v>0</c:v>
                </c:pt>
                <c:pt idx="19090">
                  <c:v>1.2</c:v>
                </c:pt>
                <c:pt idx="19091">
                  <c:v>3.5</c:v>
                </c:pt>
                <c:pt idx="19092">
                  <c:v>6</c:v>
                </c:pt>
                <c:pt idx="19093">
                  <c:v>6.5</c:v>
                </c:pt>
                <c:pt idx="19094">
                  <c:v>5</c:v>
                </c:pt>
                <c:pt idx="19095">
                  <c:v>2.5</c:v>
                </c:pt>
                <c:pt idx="19096">
                  <c:v>0.6</c:v>
                </c:pt>
                <c:pt idx="19097">
                  <c:v>0</c:v>
                </c:pt>
                <c:pt idx="19098">
                  <c:v>0</c:v>
                </c:pt>
                <c:pt idx="19099">
                  <c:v>0</c:v>
                </c:pt>
                <c:pt idx="19100">
                  <c:v>0</c:v>
                </c:pt>
                <c:pt idx="19101">
                  <c:v>0</c:v>
                </c:pt>
                <c:pt idx="19102">
                  <c:v>0</c:v>
                </c:pt>
                <c:pt idx="19103">
                  <c:v>0</c:v>
                </c:pt>
                <c:pt idx="19104">
                  <c:v>0</c:v>
                </c:pt>
                <c:pt idx="19105">
                  <c:v>0</c:v>
                </c:pt>
                <c:pt idx="19106">
                  <c:v>0</c:v>
                </c:pt>
                <c:pt idx="19107">
                  <c:v>0</c:v>
                </c:pt>
                <c:pt idx="19108">
                  <c:v>0</c:v>
                </c:pt>
                <c:pt idx="19109">
                  <c:v>0.9</c:v>
                </c:pt>
                <c:pt idx="19110">
                  <c:v>1</c:v>
                </c:pt>
                <c:pt idx="19111">
                  <c:v>1.9</c:v>
                </c:pt>
                <c:pt idx="19112">
                  <c:v>2.9</c:v>
                </c:pt>
                <c:pt idx="19113">
                  <c:v>3.9</c:v>
                </c:pt>
                <c:pt idx="19114">
                  <c:v>4</c:v>
                </c:pt>
                <c:pt idx="19115">
                  <c:v>2.6</c:v>
                </c:pt>
                <c:pt idx="19116">
                  <c:v>1.3</c:v>
                </c:pt>
                <c:pt idx="19117">
                  <c:v>0.3</c:v>
                </c:pt>
                <c:pt idx="19118">
                  <c:v>0</c:v>
                </c:pt>
                <c:pt idx="19119">
                  <c:v>0</c:v>
                </c:pt>
                <c:pt idx="19120">
                  <c:v>0</c:v>
                </c:pt>
                <c:pt idx="19121">
                  <c:v>0</c:v>
                </c:pt>
                <c:pt idx="19122">
                  <c:v>0</c:v>
                </c:pt>
                <c:pt idx="19123">
                  <c:v>0</c:v>
                </c:pt>
                <c:pt idx="19124">
                  <c:v>0</c:v>
                </c:pt>
                <c:pt idx="19125">
                  <c:v>0</c:v>
                </c:pt>
                <c:pt idx="19126">
                  <c:v>0</c:v>
                </c:pt>
                <c:pt idx="19127">
                  <c:v>0</c:v>
                </c:pt>
                <c:pt idx="19128">
                  <c:v>0</c:v>
                </c:pt>
                <c:pt idx="19129">
                  <c:v>0</c:v>
                </c:pt>
                <c:pt idx="19130">
                  <c:v>0</c:v>
                </c:pt>
                <c:pt idx="19131">
                  <c:v>0.8</c:v>
                </c:pt>
                <c:pt idx="19132">
                  <c:v>3.2</c:v>
                </c:pt>
                <c:pt idx="19133">
                  <c:v>5.0999999999999996</c:v>
                </c:pt>
                <c:pt idx="19134">
                  <c:v>6.1</c:v>
                </c:pt>
                <c:pt idx="19135">
                  <c:v>7</c:v>
                </c:pt>
                <c:pt idx="19136">
                  <c:v>7.2</c:v>
                </c:pt>
                <c:pt idx="19137">
                  <c:v>8.8000000000000007</c:v>
                </c:pt>
                <c:pt idx="19138">
                  <c:v>9.9</c:v>
                </c:pt>
                <c:pt idx="19139">
                  <c:v>10</c:v>
                </c:pt>
                <c:pt idx="19140">
                  <c:v>10.9</c:v>
                </c:pt>
                <c:pt idx="19141">
                  <c:v>11</c:v>
                </c:pt>
                <c:pt idx="19142">
                  <c:v>11</c:v>
                </c:pt>
                <c:pt idx="19143">
                  <c:v>11.8</c:v>
                </c:pt>
                <c:pt idx="19144">
                  <c:v>11.3</c:v>
                </c:pt>
                <c:pt idx="19145">
                  <c:v>11</c:v>
                </c:pt>
                <c:pt idx="19146">
                  <c:v>11</c:v>
                </c:pt>
                <c:pt idx="19147">
                  <c:v>11</c:v>
                </c:pt>
                <c:pt idx="19148">
                  <c:v>11</c:v>
                </c:pt>
                <c:pt idx="19149">
                  <c:v>9.8000000000000007</c:v>
                </c:pt>
                <c:pt idx="19150">
                  <c:v>7.5</c:v>
                </c:pt>
                <c:pt idx="19151">
                  <c:v>4.5</c:v>
                </c:pt>
                <c:pt idx="19152">
                  <c:v>2</c:v>
                </c:pt>
                <c:pt idx="19153">
                  <c:v>0.5</c:v>
                </c:pt>
                <c:pt idx="19154">
                  <c:v>0</c:v>
                </c:pt>
                <c:pt idx="19155">
                  <c:v>0</c:v>
                </c:pt>
                <c:pt idx="19156">
                  <c:v>0</c:v>
                </c:pt>
                <c:pt idx="19157">
                  <c:v>0</c:v>
                </c:pt>
                <c:pt idx="19158">
                  <c:v>0</c:v>
                </c:pt>
                <c:pt idx="19159">
                  <c:v>0</c:v>
                </c:pt>
                <c:pt idx="19160">
                  <c:v>0</c:v>
                </c:pt>
                <c:pt idx="19161">
                  <c:v>0</c:v>
                </c:pt>
                <c:pt idx="19162">
                  <c:v>0.2</c:v>
                </c:pt>
                <c:pt idx="19163">
                  <c:v>2.5</c:v>
                </c:pt>
                <c:pt idx="19164">
                  <c:v>6.2</c:v>
                </c:pt>
                <c:pt idx="19165">
                  <c:v>8.1999999999999993</c:v>
                </c:pt>
                <c:pt idx="19166">
                  <c:v>9.8000000000000007</c:v>
                </c:pt>
                <c:pt idx="19167">
                  <c:v>8.1999999999999993</c:v>
                </c:pt>
                <c:pt idx="19168">
                  <c:v>5.3</c:v>
                </c:pt>
                <c:pt idx="19169">
                  <c:v>3.2</c:v>
                </c:pt>
                <c:pt idx="19170">
                  <c:v>2.1</c:v>
                </c:pt>
                <c:pt idx="19171">
                  <c:v>2.9</c:v>
                </c:pt>
                <c:pt idx="19172">
                  <c:v>4.8</c:v>
                </c:pt>
                <c:pt idx="19173">
                  <c:v>7.2</c:v>
                </c:pt>
                <c:pt idx="19174">
                  <c:v>9.4</c:v>
                </c:pt>
                <c:pt idx="19175">
                  <c:v>10.7</c:v>
                </c:pt>
                <c:pt idx="19176">
                  <c:v>10.3</c:v>
                </c:pt>
                <c:pt idx="19177">
                  <c:v>9.3000000000000007</c:v>
                </c:pt>
                <c:pt idx="19178">
                  <c:v>6.9</c:v>
                </c:pt>
                <c:pt idx="19179">
                  <c:v>3.6</c:v>
                </c:pt>
                <c:pt idx="19180">
                  <c:v>1.5</c:v>
                </c:pt>
                <c:pt idx="19181">
                  <c:v>1.5</c:v>
                </c:pt>
                <c:pt idx="19182">
                  <c:v>1.5</c:v>
                </c:pt>
                <c:pt idx="19183">
                  <c:v>0.5</c:v>
                </c:pt>
                <c:pt idx="19184">
                  <c:v>0</c:v>
                </c:pt>
                <c:pt idx="19185">
                  <c:v>0</c:v>
                </c:pt>
                <c:pt idx="19186">
                  <c:v>0</c:v>
                </c:pt>
                <c:pt idx="19187">
                  <c:v>0</c:v>
                </c:pt>
                <c:pt idx="19188">
                  <c:v>0</c:v>
                </c:pt>
                <c:pt idx="19189">
                  <c:v>0</c:v>
                </c:pt>
                <c:pt idx="19190">
                  <c:v>0.3</c:v>
                </c:pt>
                <c:pt idx="19191">
                  <c:v>1.5</c:v>
                </c:pt>
                <c:pt idx="19192">
                  <c:v>3.2</c:v>
                </c:pt>
                <c:pt idx="19193">
                  <c:v>5.2</c:v>
                </c:pt>
                <c:pt idx="19194">
                  <c:v>7.1</c:v>
                </c:pt>
                <c:pt idx="19195">
                  <c:v>8</c:v>
                </c:pt>
                <c:pt idx="19196">
                  <c:v>8.1</c:v>
                </c:pt>
                <c:pt idx="19197">
                  <c:v>8.9</c:v>
                </c:pt>
                <c:pt idx="19198">
                  <c:v>9.9</c:v>
                </c:pt>
                <c:pt idx="19199">
                  <c:v>10.9</c:v>
                </c:pt>
                <c:pt idx="19200">
                  <c:v>11</c:v>
                </c:pt>
                <c:pt idx="19201">
                  <c:v>11</c:v>
                </c:pt>
                <c:pt idx="19202">
                  <c:v>10.1</c:v>
                </c:pt>
                <c:pt idx="19203">
                  <c:v>7.7</c:v>
                </c:pt>
                <c:pt idx="19204">
                  <c:v>4.9000000000000004</c:v>
                </c:pt>
                <c:pt idx="19205">
                  <c:v>1.9</c:v>
                </c:pt>
                <c:pt idx="19206">
                  <c:v>0.3</c:v>
                </c:pt>
                <c:pt idx="19207">
                  <c:v>0</c:v>
                </c:pt>
                <c:pt idx="19208">
                  <c:v>0</c:v>
                </c:pt>
                <c:pt idx="19209">
                  <c:v>0</c:v>
                </c:pt>
                <c:pt idx="19210">
                  <c:v>0</c:v>
                </c:pt>
                <c:pt idx="19211">
                  <c:v>0</c:v>
                </c:pt>
                <c:pt idx="19212">
                  <c:v>0</c:v>
                </c:pt>
                <c:pt idx="19213">
                  <c:v>0</c:v>
                </c:pt>
                <c:pt idx="19214">
                  <c:v>0</c:v>
                </c:pt>
                <c:pt idx="19215">
                  <c:v>1.3</c:v>
                </c:pt>
                <c:pt idx="19216">
                  <c:v>4</c:v>
                </c:pt>
                <c:pt idx="19217">
                  <c:v>6.7</c:v>
                </c:pt>
                <c:pt idx="19218">
                  <c:v>8</c:v>
                </c:pt>
                <c:pt idx="19219">
                  <c:v>8.3000000000000007</c:v>
                </c:pt>
                <c:pt idx="19220">
                  <c:v>9.3000000000000007</c:v>
                </c:pt>
                <c:pt idx="19221">
                  <c:v>10.3</c:v>
                </c:pt>
                <c:pt idx="19222">
                  <c:v>11.1</c:v>
                </c:pt>
                <c:pt idx="19223">
                  <c:v>12</c:v>
                </c:pt>
                <c:pt idx="19224">
                  <c:v>12</c:v>
                </c:pt>
                <c:pt idx="19225">
                  <c:v>12</c:v>
                </c:pt>
                <c:pt idx="19226">
                  <c:v>12</c:v>
                </c:pt>
                <c:pt idx="19227">
                  <c:v>12</c:v>
                </c:pt>
                <c:pt idx="19228">
                  <c:v>12</c:v>
                </c:pt>
                <c:pt idx="19229">
                  <c:v>12</c:v>
                </c:pt>
                <c:pt idx="19230">
                  <c:v>12</c:v>
                </c:pt>
                <c:pt idx="19231">
                  <c:v>12</c:v>
                </c:pt>
                <c:pt idx="19232">
                  <c:v>12</c:v>
                </c:pt>
                <c:pt idx="19233">
                  <c:v>12</c:v>
                </c:pt>
                <c:pt idx="19234">
                  <c:v>10.6</c:v>
                </c:pt>
                <c:pt idx="19235">
                  <c:v>8.6</c:v>
                </c:pt>
                <c:pt idx="19236">
                  <c:v>6.6</c:v>
                </c:pt>
                <c:pt idx="19237">
                  <c:v>3.7</c:v>
                </c:pt>
                <c:pt idx="19238">
                  <c:v>1.5</c:v>
                </c:pt>
                <c:pt idx="19239">
                  <c:v>0.5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0.6</c:v>
                </c:pt>
                <c:pt idx="19249">
                  <c:v>2.7</c:v>
                </c:pt>
                <c:pt idx="19250">
                  <c:v>5.2</c:v>
                </c:pt>
                <c:pt idx="19251">
                  <c:v>7.2</c:v>
                </c:pt>
                <c:pt idx="19252">
                  <c:v>9.1999999999999993</c:v>
                </c:pt>
                <c:pt idx="19253">
                  <c:v>11.1</c:v>
                </c:pt>
                <c:pt idx="19254">
                  <c:v>11.9</c:v>
                </c:pt>
                <c:pt idx="19255">
                  <c:v>10.9</c:v>
                </c:pt>
                <c:pt idx="19256">
                  <c:v>10.1</c:v>
                </c:pt>
                <c:pt idx="19257">
                  <c:v>10</c:v>
                </c:pt>
                <c:pt idx="19258">
                  <c:v>10</c:v>
                </c:pt>
                <c:pt idx="19259">
                  <c:v>10</c:v>
                </c:pt>
                <c:pt idx="19260">
                  <c:v>10.9</c:v>
                </c:pt>
                <c:pt idx="19261">
                  <c:v>11</c:v>
                </c:pt>
                <c:pt idx="19262">
                  <c:v>11.8</c:v>
                </c:pt>
                <c:pt idx="19263">
                  <c:v>12</c:v>
                </c:pt>
                <c:pt idx="19264">
                  <c:v>11.3</c:v>
                </c:pt>
                <c:pt idx="19265">
                  <c:v>10.3</c:v>
                </c:pt>
                <c:pt idx="19266">
                  <c:v>7.9</c:v>
                </c:pt>
                <c:pt idx="19267">
                  <c:v>5.2</c:v>
                </c:pt>
                <c:pt idx="19268">
                  <c:v>2.5</c:v>
                </c:pt>
                <c:pt idx="19269">
                  <c:v>1</c:v>
                </c:pt>
                <c:pt idx="19270">
                  <c:v>0.5</c:v>
                </c:pt>
                <c:pt idx="19271">
                  <c:v>0</c:v>
                </c:pt>
                <c:pt idx="19272">
                  <c:v>0</c:v>
                </c:pt>
                <c:pt idx="19273">
                  <c:v>0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1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</c:v>
                </c:pt>
                <c:pt idx="19295">
                  <c:v>0</c:v>
                </c:pt>
                <c:pt idx="19296">
                  <c:v>0</c:v>
                </c:pt>
                <c:pt idx="19297">
                  <c:v>0</c:v>
                </c:pt>
                <c:pt idx="19298">
                  <c:v>0</c:v>
                </c:pt>
                <c:pt idx="19299">
                  <c:v>0</c:v>
                </c:pt>
                <c:pt idx="19300">
                  <c:v>0</c:v>
                </c:pt>
                <c:pt idx="19301">
                  <c:v>0</c:v>
                </c:pt>
                <c:pt idx="19302">
                  <c:v>0</c:v>
                </c:pt>
                <c:pt idx="19303">
                  <c:v>0</c:v>
                </c:pt>
                <c:pt idx="19304">
                  <c:v>0</c:v>
                </c:pt>
                <c:pt idx="19305">
                  <c:v>0</c:v>
                </c:pt>
                <c:pt idx="19306">
                  <c:v>0</c:v>
                </c:pt>
                <c:pt idx="19307">
                  <c:v>0</c:v>
                </c:pt>
                <c:pt idx="19308">
                  <c:v>0</c:v>
                </c:pt>
                <c:pt idx="19309">
                  <c:v>0</c:v>
                </c:pt>
                <c:pt idx="19310">
                  <c:v>0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1.6</c:v>
                </c:pt>
                <c:pt idx="19316">
                  <c:v>3.6</c:v>
                </c:pt>
                <c:pt idx="19317">
                  <c:v>5.6</c:v>
                </c:pt>
                <c:pt idx="19318">
                  <c:v>5.3</c:v>
                </c:pt>
                <c:pt idx="19319">
                  <c:v>3.2</c:v>
                </c:pt>
                <c:pt idx="19320">
                  <c:v>1.4</c:v>
                </c:pt>
                <c:pt idx="19321">
                  <c:v>1</c:v>
                </c:pt>
                <c:pt idx="19322">
                  <c:v>0.4</c:v>
                </c:pt>
                <c:pt idx="19323">
                  <c:v>0</c:v>
                </c:pt>
                <c:pt idx="19324">
                  <c:v>0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0.4</c:v>
                </c:pt>
                <c:pt idx="19332">
                  <c:v>2.4</c:v>
                </c:pt>
                <c:pt idx="19333">
                  <c:v>4.2</c:v>
                </c:pt>
                <c:pt idx="19334">
                  <c:v>5</c:v>
                </c:pt>
                <c:pt idx="19335">
                  <c:v>5</c:v>
                </c:pt>
                <c:pt idx="19336">
                  <c:v>5</c:v>
                </c:pt>
                <c:pt idx="19337">
                  <c:v>5</c:v>
                </c:pt>
                <c:pt idx="19338">
                  <c:v>6</c:v>
                </c:pt>
                <c:pt idx="19339">
                  <c:v>7</c:v>
                </c:pt>
                <c:pt idx="19340">
                  <c:v>8</c:v>
                </c:pt>
                <c:pt idx="19341">
                  <c:v>8</c:v>
                </c:pt>
                <c:pt idx="19342">
                  <c:v>8</c:v>
                </c:pt>
                <c:pt idx="19343">
                  <c:v>8</c:v>
                </c:pt>
                <c:pt idx="19344">
                  <c:v>8.8000000000000007</c:v>
                </c:pt>
                <c:pt idx="19345">
                  <c:v>9</c:v>
                </c:pt>
                <c:pt idx="19346">
                  <c:v>9.8000000000000007</c:v>
                </c:pt>
                <c:pt idx="19347">
                  <c:v>10</c:v>
                </c:pt>
                <c:pt idx="19348">
                  <c:v>8.6999999999999993</c:v>
                </c:pt>
                <c:pt idx="19349">
                  <c:v>5.6</c:v>
                </c:pt>
                <c:pt idx="19350">
                  <c:v>2.2000000000000002</c:v>
                </c:pt>
                <c:pt idx="19351">
                  <c:v>1</c:v>
                </c:pt>
                <c:pt idx="19352">
                  <c:v>1</c:v>
                </c:pt>
                <c:pt idx="19353">
                  <c:v>0.5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0.1</c:v>
                </c:pt>
                <c:pt idx="19367">
                  <c:v>2</c:v>
                </c:pt>
                <c:pt idx="19368">
                  <c:v>3</c:v>
                </c:pt>
                <c:pt idx="19369">
                  <c:v>4.0999999999999996</c:v>
                </c:pt>
                <c:pt idx="19370">
                  <c:v>6</c:v>
                </c:pt>
                <c:pt idx="19371">
                  <c:v>6.9</c:v>
                </c:pt>
                <c:pt idx="19372">
                  <c:v>7.8</c:v>
                </c:pt>
                <c:pt idx="19373">
                  <c:v>8</c:v>
                </c:pt>
                <c:pt idx="19374">
                  <c:v>8.8000000000000007</c:v>
                </c:pt>
                <c:pt idx="19375">
                  <c:v>9.8000000000000007</c:v>
                </c:pt>
                <c:pt idx="19376">
                  <c:v>10.8</c:v>
                </c:pt>
                <c:pt idx="19377">
                  <c:v>11</c:v>
                </c:pt>
                <c:pt idx="19378">
                  <c:v>11.6</c:v>
                </c:pt>
                <c:pt idx="19379">
                  <c:v>11.4</c:v>
                </c:pt>
                <c:pt idx="19380">
                  <c:v>9.1</c:v>
                </c:pt>
                <c:pt idx="19381">
                  <c:v>6.7</c:v>
                </c:pt>
                <c:pt idx="19382">
                  <c:v>5.4</c:v>
                </c:pt>
                <c:pt idx="19383">
                  <c:v>5</c:v>
                </c:pt>
                <c:pt idx="19384">
                  <c:v>5</c:v>
                </c:pt>
                <c:pt idx="19385">
                  <c:v>4.0999999999999996</c:v>
                </c:pt>
                <c:pt idx="19386">
                  <c:v>2.1</c:v>
                </c:pt>
                <c:pt idx="19387">
                  <c:v>0.6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0</c:v>
                </c:pt>
                <c:pt idx="19395">
                  <c:v>0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0.8</c:v>
                </c:pt>
                <c:pt idx="19403">
                  <c:v>4.3</c:v>
                </c:pt>
                <c:pt idx="19404">
                  <c:v>6.7</c:v>
                </c:pt>
                <c:pt idx="19405">
                  <c:v>9.5</c:v>
                </c:pt>
                <c:pt idx="19406">
                  <c:v>10.8</c:v>
                </c:pt>
                <c:pt idx="19407">
                  <c:v>9.6</c:v>
                </c:pt>
                <c:pt idx="19408">
                  <c:v>6.5</c:v>
                </c:pt>
                <c:pt idx="19409">
                  <c:v>3.7</c:v>
                </c:pt>
                <c:pt idx="19410">
                  <c:v>1.7</c:v>
                </c:pt>
                <c:pt idx="19411">
                  <c:v>0.4</c:v>
                </c:pt>
                <c:pt idx="19412">
                  <c:v>0</c:v>
                </c:pt>
                <c:pt idx="19413">
                  <c:v>0</c:v>
                </c:pt>
                <c:pt idx="19414">
                  <c:v>0</c:v>
                </c:pt>
                <c:pt idx="19415">
                  <c:v>0</c:v>
                </c:pt>
                <c:pt idx="19416">
                  <c:v>0</c:v>
                </c:pt>
                <c:pt idx="19417">
                  <c:v>0</c:v>
                </c:pt>
                <c:pt idx="19418">
                  <c:v>0</c:v>
                </c:pt>
                <c:pt idx="19419">
                  <c:v>0</c:v>
                </c:pt>
                <c:pt idx="19420">
                  <c:v>0</c:v>
                </c:pt>
                <c:pt idx="19421">
                  <c:v>0</c:v>
                </c:pt>
                <c:pt idx="19422">
                  <c:v>0</c:v>
                </c:pt>
                <c:pt idx="19423">
                  <c:v>0</c:v>
                </c:pt>
                <c:pt idx="19424">
                  <c:v>0.4</c:v>
                </c:pt>
                <c:pt idx="19425">
                  <c:v>2.1</c:v>
                </c:pt>
                <c:pt idx="19426">
                  <c:v>4.0999999999999996</c:v>
                </c:pt>
                <c:pt idx="19427">
                  <c:v>7.1</c:v>
                </c:pt>
                <c:pt idx="19428">
                  <c:v>9.1</c:v>
                </c:pt>
                <c:pt idx="19429">
                  <c:v>11</c:v>
                </c:pt>
                <c:pt idx="19430">
                  <c:v>10.9</c:v>
                </c:pt>
                <c:pt idx="19431">
                  <c:v>7.5</c:v>
                </c:pt>
                <c:pt idx="19432">
                  <c:v>2</c:v>
                </c:pt>
                <c:pt idx="19433">
                  <c:v>0.2</c:v>
                </c:pt>
                <c:pt idx="19434">
                  <c:v>0.8</c:v>
                </c:pt>
                <c:pt idx="19435">
                  <c:v>0.2</c:v>
                </c:pt>
                <c:pt idx="19436">
                  <c:v>0</c:v>
                </c:pt>
                <c:pt idx="19437">
                  <c:v>0</c:v>
                </c:pt>
                <c:pt idx="19438">
                  <c:v>0</c:v>
                </c:pt>
                <c:pt idx="19439">
                  <c:v>0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0.9</c:v>
                </c:pt>
                <c:pt idx="19447">
                  <c:v>2.9</c:v>
                </c:pt>
                <c:pt idx="19448">
                  <c:v>4</c:v>
                </c:pt>
                <c:pt idx="19449">
                  <c:v>4.3</c:v>
                </c:pt>
                <c:pt idx="19450">
                  <c:v>5</c:v>
                </c:pt>
                <c:pt idx="19451">
                  <c:v>5.3</c:v>
                </c:pt>
                <c:pt idx="19452">
                  <c:v>6.3</c:v>
                </c:pt>
                <c:pt idx="19453">
                  <c:v>7.5</c:v>
                </c:pt>
                <c:pt idx="19454">
                  <c:v>9.1999999999999993</c:v>
                </c:pt>
                <c:pt idx="19455">
                  <c:v>10.199999999999999</c:v>
                </c:pt>
                <c:pt idx="19456">
                  <c:v>12</c:v>
                </c:pt>
                <c:pt idx="19457">
                  <c:v>12.1</c:v>
                </c:pt>
                <c:pt idx="19458">
                  <c:v>13</c:v>
                </c:pt>
                <c:pt idx="19459">
                  <c:v>13</c:v>
                </c:pt>
                <c:pt idx="19460">
                  <c:v>12.9</c:v>
                </c:pt>
                <c:pt idx="19461">
                  <c:v>12.1</c:v>
                </c:pt>
                <c:pt idx="19462">
                  <c:v>12</c:v>
                </c:pt>
                <c:pt idx="19463">
                  <c:v>11.1</c:v>
                </c:pt>
                <c:pt idx="19464">
                  <c:v>10.1</c:v>
                </c:pt>
                <c:pt idx="19465">
                  <c:v>8.1999999999999993</c:v>
                </c:pt>
                <c:pt idx="19466">
                  <c:v>5.3</c:v>
                </c:pt>
                <c:pt idx="19467">
                  <c:v>2.8</c:v>
                </c:pt>
                <c:pt idx="19468">
                  <c:v>1.3</c:v>
                </c:pt>
                <c:pt idx="19469">
                  <c:v>0.3</c:v>
                </c:pt>
                <c:pt idx="19470">
                  <c:v>0</c:v>
                </c:pt>
                <c:pt idx="19471">
                  <c:v>0</c:v>
                </c:pt>
                <c:pt idx="19472">
                  <c:v>0</c:v>
                </c:pt>
                <c:pt idx="19473">
                  <c:v>0</c:v>
                </c:pt>
                <c:pt idx="19474">
                  <c:v>0</c:v>
                </c:pt>
                <c:pt idx="19475">
                  <c:v>0</c:v>
                </c:pt>
                <c:pt idx="19476">
                  <c:v>0</c:v>
                </c:pt>
                <c:pt idx="19477">
                  <c:v>0</c:v>
                </c:pt>
                <c:pt idx="19478">
                  <c:v>0.5</c:v>
                </c:pt>
                <c:pt idx="19479">
                  <c:v>1.4</c:v>
                </c:pt>
                <c:pt idx="19480">
                  <c:v>2.7</c:v>
                </c:pt>
                <c:pt idx="19481">
                  <c:v>4</c:v>
                </c:pt>
                <c:pt idx="19482">
                  <c:v>4.3</c:v>
                </c:pt>
                <c:pt idx="19483">
                  <c:v>5</c:v>
                </c:pt>
                <c:pt idx="19484">
                  <c:v>5</c:v>
                </c:pt>
                <c:pt idx="19485">
                  <c:v>4.7</c:v>
                </c:pt>
                <c:pt idx="19486">
                  <c:v>4</c:v>
                </c:pt>
                <c:pt idx="19487">
                  <c:v>4</c:v>
                </c:pt>
                <c:pt idx="19488">
                  <c:v>4.0999999999999996</c:v>
                </c:pt>
                <c:pt idx="19489">
                  <c:v>5.0999999999999996</c:v>
                </c:pt>
                <c:pt idx="19490">
                  <c:v>6.3</c:v>
                </c:pt>
                <c:pt idx="19491">
                  <c:v>8.1999999999999993</c:v>
                </c:pt>
                <c:pt idx="19492">
                  <c:v>9.9</c:v>
                </c:pt>
                <c:pt idx="19493">
                  <c:v>11.9</c:v>
                </c:pt>
                <c:pt idx="19494">
                  <c:v>12.9</c:v>
                </c:pt>
                <c:pt idx="19495">
                  <c:v>13.9</c:v>
                </c:pt>
                <c:pt idx="19496">
                  <c:v>13.1</c:v>
                </c:pt>
                <c:pt idx="19497">
                  <c:v>13</c:v>
                </c:pt>
                <c:pt idx="19498">
                  <c:v>11.4</c:v>
                </c:pt>
                <c:pt idx="19499">
                  <c:v>8.8000000000000007</c:v>
                </c:pt>
                <c:pt idx="19500">
                  <c:v>5.0999999999999996</c:v>
                </c:pt>
                <c:pt idx="19501">
                  <c:v>1.1000000000000001</c:v>
                </c:pt>
                <c:pt idx="19502">
                  <c:v>0</c:v>
                </c:pt>
                <c:pt idx="19503">
                  <c:v>0</c:v>
                </c:pt>
                <c:pt idx="19504">
                  <c:v>0</c:v>
                </c:pt>
                <c:pt idx="19505">
                  <c:v>0</c:v>
                </c:pt>
                <c:pt idx="19506">
                  <c:v>0</c:v>
                </c:pt>
                <c:pt idx="19507">
                  <c:v>0</c:v>
                </c:pt>
                <c:pt idx="19508">
                  <c:v>0</c:v>
                </c:pt>
                <c:pt idx="19509">
                  <c:v>0</c:v>
                </c:pt>
                <c:pt idx="19510">
                  <c:v>0</c:v>
                </c:pt>
                <c:pt idx="19511">
                  <c:v>0</c:v>
                </c:pt>
                <c:pt idx="19512">
                  <c:v>0</c:v>
                </c:pt>
                <c:pt idx="19513">
                  <c:v>0</c:v>
                </c:pt>
                <c:pt idx="19514">
                  <c:v>0</c:v>
                </c:pt>
                <c:pt idx="19515">
                  <c:v>0</c:v>
                </c:pt>
                <c:pt idx="19516">
                  <c:v>0</c:v>
                </c:pt>
                <c:pt idx="19517">
                  <c:v>0</c:v>
                </c:pt>
                <c:pt idx="19518">
                  <c:v>0</c:v>
                </c:pt>
                <c:pt idx="19519">
                  <c:v>0</c:v>
                </c:pt>
                <c:pt idx="19520">
                  <c:v>0</c:v>
                </c:pt>
                <c:pt idx="19521">
                  <c:v>0</c:v>
                </c:pt>
                <c:pt idx="19522">
                  <c:v>0</c:v>
                </c:pt>
                <c:pt idx="19523">
                  <c:v>0</c:v>
                </c:pt>
                <c:pt idx="19524">
                  <c:v>0</c:v>
                </c:pt>
                <c:pt idx="19525">
                  <c:v>0</c:v>
                </c:pt>
                <c:pt idx="19526">
                  <c:v>0</c:v>
                </c:pt>
                <c:pt idx="19527">
                  <c:v>0</c:v>
                </c:pt>
                <c:pt idx="19528">
                  <c:v>0</c:v>
                </c:pt>
                <c:pt idx="19529">
                  <c:v>0</c:v>
                </c:pt>
                <c:pt idx="19530">
                  <c:v>0</c:v>
                </c:pt>
                <c:pt idx="19531">
                  <c:v>0</c:v>
                </c:pt>
                <c:pt idx="19532">
                  <c:v>0</c:v>
                </c:pt>
                <c:pt idx="19533">
                  <c:v>0</c:v>
                </c:pt>
                <c:pt idx="19534">
                  <c:v>0</c:v>
                </c:pt>
                <c:pt idx="19535">
                  <c:v>0</c:v>
                </c:pt>
                <c:pt idx="19536">
                  <c:v>0</c:v>
                </c:pt>
                <c:pt idx="19537">
                  <c:v>0</c:v>
                </c:pt>
                <c:pt idx="19538">
                  <c:v>0</c:v>
                </c:pt>
                <c:pt idx="19539">
                  <c:v>0</c:v>
                </c:pt>
                <c:pt idx="19540">
                  <c:v>0</c:v>
                </c:pt>
                <c:pt idx="19541">
                  <c:v>0</c:v>
                </c:pt>
                <c:pt idx="19542">
                  <c:v>0</c:v>
                </c:pt>
                <c:pt idx="19543">
                  <c:v>0</c:v>
                </c:pt>
                <c:pt idx="19544">
                  <c:v>0</c:v>
                </c:pt>
                <c:pt idx="19545">
                  <c:v>0</c:v>
                </c:pt>
                <c:pt idx="19546">
                  <c:v>0</c:v>
                </c:pt>
                <c:pt idx="19547">
                  <c:v>0</c:v>
                </c:pt>
                <c:pt idx="19548">
                  <c:v>0</c:v>
                </c:pt>
                <c:pt idx="19549">
                  <c:v>0</c:v>
                </c:pt>
                <c:pt idx="19550">
                  <c:v>0</c:v>
                </c:pt>
                <c:pt idx="19551">
                  <c:v>0</c:v>
                </c:pt>
                <c:pt idx="19552">
                  <c:v>0</c:v>
                </c:pt>
                <c:pt idx="19553">
                  <c:v>0</c:v>
                </c:pt>
                <c:pt idx="19554">
                  <c:v>0</c:v>
                </c:pt>
                <c:pt idx="19555">
                  <c:v>0</c:v>
                </c:pt>
                <c:pt idx="19556">
                  <c:v>0</c:v>
                </c:pt>
                <c:pt idx="19557">
                  <c:v>0.7</c:v>
                </c:pt>
                <c:pt idx="19558">
                  <c:v>1.7</c:v>
                </c:pt>
                <c:pt idx="19559">
                  <c:v>2.7</c:v>
                </c:pt>
                <c:pt idx="19560">
                  <c:v>3</c:v>
                </c:pt>
                <c:pt idx="19561">
                  <c:v>1.6</c:v>
                </c:pt>
                <c:pt idx="19562">
                  <c:v>0.4</c:v>
                </c:pt>
                <c:pt idx="19563">
                  <c:v>0</c:v>
                </c:pt>
                <c:pt idx="19564">
                  <c:v>0</c:v>
                </c:pt>
                <c:pt idx="19565">
                  <c:v>0</c:v>
                </c:pt>
                <c:pt idx="19566">
                  <c:v>0</c:v>
                </c:pt>
                <c:pt idx="19567">
                  <c:v>0</c:v>
                </c:pt>
                <c:pt idx="19568">
                  <c:v>0</c:v>
                </c:pt>
                <c:pt idx="19569">
                  <c:v>0</c:v>
                </c:pt>
                <c:pt idx="19570">
                  <c:v>0</c:v>
                </c:pt>
                <c:pt idx="19571">
                  <c:v>0</c:v>
                </c:pt>
                <c:pt idx="19572">
                  <c:v>0</c:v>
                </c:pt>
                <c:pt idx="19573">
                  <c:v>0</c:v>
                </c:pt>
                <c:pt idx="19574">
                  <c:v>0</c:v>
                </c:pt>
                <c:pt idx="19575">
                  <c:v>0</c:v>
                </c:pt>
                <c:pt idx="19576">
                  <c:v>0.1</c:v>
                </c:pt>
                <c:pt idx="19577">
                  <c:v>1.1000000000000001</c:v>
                </c:pt>
                <c:pt idx="19578">
                  <c:v>2.1</c:v>
                </c:pt>
                <c:pt idx="19579">
                  <c:v>3.2</c:v>
                </c:pt>
                <c:pt idx="19580">
                  <c:v>5.2</c:v>
                </c:pt>
                <c:pt idx="19581">
                  <c:v>6.9</c:v>
                </c:pt>
                <c:pt idx="19582">
                  <c:v>7.9</c:v>
                </c:pt>
                <c:pt idx="19583">
                  <c:v>7.1</c:v>
                </c:pt>
                <c:pt idx="19584">
                  <c:v>4.2</c:v>
                </c:pt>
                <c:pt idx="19585">
                  <c:v>2.1</c:v>
                </c:pt>
                <c:pt idx="19586">
                  <c:v>1.1000000000000001</c:v>
                </c:pt>
                <c:pt idx="19587">
                  <c:v>0.2</c:v>
                </c:pt>
                <c:pt idx="19588">
                  <c:v>0</c:v>
                </c:pt>
                <c:pt idx="19589">
                  <c:v>0</c:v>
                </c:pt>
                <c:pt idx="19590">
                  <c:v>0</c:v>
                </c:pt>
                <c:pt idx="19591">
                  <c:v>0</c:v>
                </c:pt>
                <c:pt idx="19592">
                  <c:v>0</c:v>
                </c:pt>
                <c:pt idx="19593">
                  <c:v>0</c:v>
                </c:pt>
                <c:pt idx="19594">
                  <c:v>0</c:v>
                </c:pt>
                <c:pt idx="19595">
                  <c:v>0</c:v>
                </c:pt>
                <c:pt idx="19596">
                  <c:v>0</c:v>
                </c:pt>
                <c:pt idx="19597">
                  <c:v>0</c:v>
                </c:pt>
                <c:pt idx="19598">
                  <c:v>0.5</c:v>
                </c:pt>
                <c:pt idx="19599">
                  <c:v>1.9</c:v>
                </c:pt>
                <c:pt idx="19600">
                  <c:v>3.7</c:v>
                </c:pt>
                <c:pt idx="19601">
                  <c:v>5.7</c:v>
                </c:pt>
                <c:pt idx="19602">
                  <c:v>7.3</c:v>
                </c:pt>
                <c:pt idx="19603">
                  <c:v>8.3000000000000007</c:v>
                </c:pt>
                <c:pt idx="19604">
                  <c:v>9</c:v>
                </c:pt>
                <c:pt idx="19605">
                  <c:v>8.9</c:v>
                </c:pt>
                <c:pt idx="19606">
                  <c:v>7.8</c:v>
                </c:pt>
                <c:pt idx="19607">
                  <c:v>5.7</c:v>
                </c:pt>
                <c:pt idx="19608">
                  <c:v>2.8</c:v>
                </c:pt>
                <c:pt idx="19609">
                  <c:v>0.9</c:v>
                </c:pt>
                <c:pt idx="19610">
                  <c:v>0.1</c:v>
                </c:pt>
                <c:pt idx="19611">
                  <c:v>0</c:v>
                </c:pt>
                <c:pt idx="19612">
                  <c:v>0</c:v>
                </c:pt>
                <c:pt idx="19613">
                  <c:v>0</c:v>
                </c:pt>
                <c:pt idx="19614">
                  <c:v>0</c:v>
                </c:pt>
                <c:pt idx="19615">
                  <c:v>0</c:v>
                </c:pt>
                <c:pt idx="19616">
                  <c:v>0</c:v>
                </c:pt>
                <c:pt idx="19617">
                  <c:v>0</c:v>
                </c:pt>
                <c:pt idx="19618">
                  <c:v>0</c:v>
                </c:pt>
                <c:pt idx="19619">
                  <c:v>0</c:v>
                </c:pt>
                <c:pt idx="19620">
                  <c:v>0</c:v>
                </c:pt>
                <c:pt idx="19621">
                  <c:v>0</c:v>
                </c:pt>
                <c:pt idx="19622">
                  <c:v>0</c:v>
                </c:pt>
                <c:pt idx="19623">
                  <c:v>0</c:v>
                </c:pt>
                <c:pt idx="19624">
                  <c:v>0</c:v>
                </c:pt>
                <c:pt idx="19625">
                  <c:v>0</c:v>
                </c:pt>
                <c:pt idx="19626">
                  <c:v>0</c:v>
                </c:pt>
                <c:pt idx="19627">
                  <c:v>0</c:v>
                </c:pt>
                <c:pt idx="19628">
                  <c:v>0</c:v>
                </c:pt>
                <c:pt idx="19629">
                  <c:v>0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0</c:v>
                </c:pt>
                <c:pt idx="19636">
                  <c:v>0</c:v>
                </c:pt>
                <c:pt idx="19637">
                  <c:v>0</c:v>
                </c:pt>
                <c:pt idx="19638">
                  <c:v>0</c:v>
                </c:pt>
                <c:pt idx="19639">
                  <c:v>0</c:v>
                </c:pt>
                <c:pt idx="19640">
                  <c:v>0</c:v>
                </c:pt>
                <c:pt idx="19641">
                  <c:v>0</c:v>
                </c:pt>
                <c:pt idx="19642">
                  <c:v>0</c:v>
                </c:pt>
                <c:pt idx="19643">
                  <c:v>0</c:v>
                </c:pt>
                <c:pt idx="19644">
                  <c:v>0</c:v>
                </c:pt>
                <c:pt idx="19645">
                  <c:v>0</c:v>
                </c:pt>
                <c:pt idx="19646">
                  <c:v>0</c:v>
                </c:pt>
                <c:pt idx="19647">
                  <c:v>0</c:v>
                </c:pt>
                <c:pt idx="19648">
                  <c:v>0</c:v>
                </c:pt>
                <c:pt idx="19649">
                  <c:v>0</c:v>
                </c:pt>
                <c:pt idx="19650">
                  <c:v>0</c:v>
                </c:pt>
                <c:pt idx="19651">
                  <c:v>0</c:v>
                </c:pt>
                <c:pt idx="19652">
                  <c:v>0</c:v>
                </c:pt>
                <c:pt idx="19653">
                  <c:v>1</c:v>
                </c:pt>
                <c:pt idx="19654">
                  <c:v>3</c:v>
                </c:pt>
                <c:pt idx="19655">
                  <c:v>5</c:v>
                </c:pt>
                <c:pt idx="19656">
                  <c:v>5.5</c:v>
                </c:pt>
                <c:pt idx="19657">
                  <c:v>3.7</c:v>
                </c:pt>
                <c:pt idx="19658">
                  <c:v>1.3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</c:v>
                </c:pt>
                <c:pt idx="19665">
                  <c:v>0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</c:v>
                </c:pt>
                <c:pt idx="19675">
                  <c:v>0</c:v>
                </c:pt>
                <c:pt idx="19676">
                  <c:v>0</c:v>
                </c:pt>
                <c:pt idx="19677">
                  <c:v>0</c:v>
                </c:pt>
                <c:pt idx="19678">
                  <c:v>1.5</c:v>
                </c:pt>
                <c:pt idx="19679">
                  <c:v>2.7</c:v>
                </c:pt>
                <c:pt idx="19680">
                  <c:v>3.7</c:v>
                </c:pt>
                <c:pt idx="19681">
                  <c:v>4.5999999999999996</c:v>
                </c:pt>
                <c:pt idx="19682">
                  <c:v>6</c:v>
                </c:pt>
                <c:pt idx="19683">
                  <c:v>7.5</c:v>
                </c:pt>
                <c:pt idx="19684">
                  <c:v>8.5</c:v>
                </c:pt>
                <c:pt idx="19685">
                  <c:v>9</c:v>
                </c:pt>
                <c:pt idx="19686">
                  <c:v>8.6</c:v>
                </c:pt>
                <c:pt idx="19687">
                  <c:v>7.4</c:v>
                </c:pt>
                <c:pt idx="19688">
                  <c:v>5.4</c:v>
                </c:pt>
                <c:pt idx="19689">
                  <c:v>3.4</c:v>
                </c:pt>
                <c:pt idx="19690">
                  <c:v>1.7</c:v>
                </c:pt>
                <c:pt idx="19691">
                  <c:v>0.8</c:v>
                </c:pt>
                <c:pt idx="19692">
                  <c:v>0</c:v>
                </c:pt>
                <c:pt idx="19693">
                  <c:v>0</c:v>
                </c:pt>
                <c:pt idx="19694">
                  <c:v>0</c:v>
                </c:pt>
                <c:pt idx="19695">
                  <c:v>0</c:v>
                </c:pt>
                <c:pt idx="19696">
                  <c:v>0</c:v>
                </c:pt>
                <c:pt idx="19697">
                  <c:v>0</c:v>
                </c:pt>
                <c:pt idx="19698">
                  <c:v>0</c:v>
                </c:pt>
                <c:pt idx="19699">
                  <c:v>0</c:v>
                </c:pt>
                <c:pt idx="19700">
                  <c:v>0</c:v>
                </c:pt>
                <c:pt idx="19701">
                  <c:v>0</c:v>
                </c:pt>
                <c:pt idx="19702">
                  <c:v>0</c:v>
                </c:pt>
                <c:pt idx="19703">
                  <c:v>0</c:v>
                </c:pt>
                <c:pt idx="19704">
                  <c:v>0</c:v>
                </c:pt>
                <c:pt idx="19705">
                  <c:v>0.7</c:v>
                </c:pt>
                <c:pt idx="19706">
                  <c:v>3.1</c:v>
                </c:pt>
                <c:pt idx="19707">
                  <c:v>5.4</c:v>
                </c:pt>
                <c:pt idx="19708">
                  <c:v>7.4</c:v>
                </c:pt>
                <c:pt idx="19709">
                  <c:v>7.4</c:v>
                </c:pt>
                <c:pt idx="19710">
                  <c:v>7</c:v>
                </c:pt>
                <c:pt idx="19711">
                  <c:v>7</c:v>
                </c:pt>
                <c:pt idx="19712">
                  <c:v>6.5</c:v>
                </c:pt>
                <c:pt idx="19713">
                  <c:v>6</c:v>
                </c:pt>
                <c:pt idx="19714">
                  <c:v>6</c:v>
                </c:pt>
                <c:pt idx="19715">
                  <c:v>6</c:v>
                </c:pt>
                <c:pt idx="19716">
                  <c:v>6</c:v>
                </c:pt>
                <c:pt idx="19717">
                  <c:v>6</c:v>
                </c:pt>
                <c:pt idx="19718">
                  <c:v>6.3</c:v>
                </c:pt>
                <c:pt idx="19719">
                  <c:v>7</c:v>
                </c:pt>
                <c:pt idx="19720">
                  <c:v>7.2</c:v>
                </c:pt>
                <c:pt idx="19721">
                  <c:v>8</c:v>
                </c:pt>
                <c:pt idx="19722">
                  <c:v>7.9</c:v>
                </c:pt>
                <c:pt idx="19723">
                  <c:v>5.9</c:v>
                </c:pt>
                <c:pt idx="19724">
                  <c:v>4</c:v>
                </c:pt>
                <c:pt idx="19725">
                  <c:v>4</c:v>
                </c:pt>
                <c:pt idx="19726">
                  <c:v>4</c:v>
                </c:pt>
                <c:pt idx="19727">
                  <c:v>5.7</c:v>
                </c:pt>
                <c:pt idx="19728">
                  <c:v>6.8</c:v>
                </c:pt>
                <c:pt idx="19729">
                  <c:v>6.2</c:v>
                </c:pt>
                <c:pt idx="19730">
                  <c:v>4.3</c:v>
                </c:pt>
                <c:pt idx="19731">
                  <c:v>2.2999999999999998</c:v>
                </c:pt>
                <c:pt idx="19732">
                  <c:v>1.3</c:v>
                </c:pt>
                <c:pt idx="19733">
                  <c:v>0.4</c:v>
                </c:pt>
                <c:pt idx="19734">
                  <c:v>1.2</c:v>
                </c:pt>
                <c:pt idx="19735">
                  <c:v>2.6</c:v>
                </c:pt>
                <c:pt idx="19736">
                  <c:v>3.6</c:v>
                </c:pt>
                <c:pt idx="19737">
                  <c:v>4.5</c:v>
                </c:pt>
                <c:pt idx="19738">
                  <c:v>5</c:v>
                </c:pt>
                <c:pt idx="19739">
                  <c:v>4.5999999999999996</c:v>
                </c:pt>
                <c:pt idx="19740">
                  <c:v>4</c:v>
                </c:pt>
                <c:pt idx="19741">
                  <c:v>4</c:v>
                </c:pt>
                <c:pt idx="19742">
                  <c:v>4</c:v>
                </c:pt>
                <c:pt idx="19743">
                  <c:v>3.3</c:v>
                </c:pt>
                <c:pt idx="19744">
                  <c:v>1.6</c:v>
                </c:pt>
                <c:pt idx="19745">
                  <c:v>0.4</c:v>
                </c:pt>
                <c:pt idx="19746">
                  <c:v>2.4</c:v>
                </c:pt>
                <c:pt idx="19747">
                  <c:v>4.2</c:v>
                </c:pt>
                <c:pt idx="19748">
                  <c:v>5.2</c:v>
                </c:pt>
                <c:pt idx="19749">
                  <c:v>6.2</c:v>
                </c:pt>
                <c:pt idx="19750">
                  <c:v>7</c:v>
                </c:pt>
                <c:pt idx="19751">
                  <c:v>8</c:v>
                </c:pt>
                <c:pt idx="19752">
                  <c:v>9</c:v>
                </c:pt>
                <c:pt idx="19753">
                  <c:v>9</c:v>
                </c:pt>
                <c:pt idx="19754">
                  <c:v>10</c:v>
                </c:pt>
                <c:pt idx="19755">
                  <c:v>10</c:v>
                </c:pt>
                <c:pt idx="19756">
                  <c:v>8.3000000000000007</c:v>
                </c:pt>
                <c:pt idx="19757">
                  <c:v>6.4</c:v>
                </c:pt>
                <c:pt idx="19758">
                  <c:v>3.6</c:v>
                </c:pt>
                <c:pt idx="19759">
                  <c:v>1.4</c:v>
                </c:pt>
                <c:pt idx="19760">
                  <c:v>1</c:v>
                </c:pt>
                <c:pt idx="19761">
                  <c:v>0.2</c:v>
                </c:pt>
                <c:pt idx="19762">
                  <c:v>0</c:v>
                </c:pt>
                <c:pt idx="19763">
                  <c:v>0</c:v>
                </c:pt>
                <c:pt idx="19764">
                  <c:v>0</c:v>
                </c:pt>
                <c:pt idx="19765">
                  <c:v>0</c:v>
                </c:pt>
                <c:pt idx="19766">
                  <c:v>0</c:v>
                </c:pt>
                <c:pt idx="19767">
                  <c:v>0</c:v>
                </c:pt>
                <c:pt idx="19768">
                  <c:v>0</c:v>
                </c:pt>
                <c:pt idx="19769">
                  <c:v>0</c:v>
                </c:pt>
                <c:pt idx="19770">
                  <c:v>0</c:v>
                </c:pt>
                <c:pt idx="19771">
                  <c:v>0</c:v>
                </c:pt>
                <c:pt idx="19772">
                  <c:v>0.4</c:v>
                </c:pt>
                <c:pt idx="19773">
                  <c:v>1.3</c:v>
                </c:pt>
                <c:pt idx="19774">
                  <c:v>2.2000000000000002</c:v>
                </c:pt>
                <c:pt idx="19775">
                  <c:v>2.8</c:v>
                </c:pt>
                <c:pt idx="19776">
                  <c:v>1.8</c:v>
                </c:pt>
                <c:pt idx="19777">
                  <c:v>0.8</c:v>
                </c:pt>
                <c:pt idx="19778">
                  <c:v>0</c:v>
                </c:pt>
                <c:pt idx="19779">
                  <c:v>0</c:v>
                </c:pt>
                <c:pt idx="19780">
                  <c:v>0</c:v>
                </c:pt>
                <c:pt idx="19781">
                  <c:v>0</c:v>
                </c:pt>
                <c:pt idx="19782">
                  <c:v>0</c:v>
                </c:pt>
                <c:pt idx="19783">
                  <c:v>0</c:v>
                </c:pt>
                <c:pt idx="19784">
                  <c:v>0</c:v>
                </c:pt>
                <c:pt idx="19785">
                  <c:v>0</c:v>
                </c:pt>
                <c:pt idx="19786">
                  <c:v>0</c:v>
                </c:pt>
                <c:pt idx="19787">
                  <c:v>0</c:v>
                </c:pt>
                <c:pt idx="19788">
                  <c:v>0</c:v>
                </c:pt>
                <c:pt idx="19789">
                  <c:v>0</c:v>
                </c:pt>
                <c:pt idx="19790">
                  <c:v>0.8</c:v>
                </c:pt>
                <c:pt idx="19791">
                  <c:v>2.2999999999999998</c:v>
                </c:pt>
                <c:pt idx="19792">
                  <c:v>4.2</c:v>
                </c:pt>
                <c:pt idx="19793">
                  <c:v>5.6</c:v>
                </c:pt>
                <c:pt idx="19794">
                  <c:v>7.2</c:v>
                </c:pt>
                <c:pt idx="19795">
                  <c:v>8.6</c:v>
                </c:pt>
                <c:pt idx="19796">
                  <c:v>7.8</c:v>
                </c:pt>
                <c:pt idx="19797">
                  <c:v>5.5</c:v>
                </c:pt>
                <c:pt idx="19798">
                  <c:v>3.2</c:v>
                </c:pt>
                <c:pt idx="19799">
                  <c:v>1.6</c:v>
                </c:pt>
                <c:pt idx="19800">
                  <c:v>0.6</c:v>
                </c:pt>
                <c:pt idx="19801">
                  <c:v>0</c:v>
                </c:pt>
                <c:pt idx="19802">
                  <c:v>0</c:v>
                </c:pt>
                <c:pt idx="19803">
                  <c:v>0</c:v>
                </c:pt>
                <c:pt idx="19804">
                  <c:v>0</c:v>
                </c:pt>
                <c:pt idx="19805">
                  <c:v>0</c:v>
                </c:pt>
                <c:pt idx="19806">
                  <c:v>0</c:v>
                </c:pt>
                <c:pt idx="19807">
                  <c:v>0</c:v>
                </c:pt>
                <c:pt idx="19808">
                  <c:v>0</c:v>
                </c:pt>
                <c:pt idx="19809">
                  <c:v>0</c:v>
                </c:pt>
                <c:pt idx="19810">
                  <c:v>0</c:v>
                </c:pt>
                <c:pt idx="19811">
                  <c:v>0</c:v>
                </c:pt>
                <c:pt idx="19812">
                  <c:v>0</c:v>
                </c:pt>
                <c:pt idx="19813">
                  <c:v>0</c:v>
                </c:pt>
                <c:pt idx="19814">
                  <c:v>0</c:v>
                </c:pt>
                <c:pt idx="19815">
                  <c:v>0</c:v>
                </c:pt>
                <c:pt idx="19816">
                  <c:v>1.6</c:v>
                </c:pt>
                <c:pt idx="19817">
                  <c:v>3.6</c:v>
                </c:pt>
                <c:pt idx="19818">
                  <c:v>5.6</c:v>
                </c:pt>
                <c:pt idx="19819">
                  <c:v>6</c:v>
                </c:pt>
                <c:pt idx="19820">
                  <c:v>6.8</c:v>
                </c:pt>
                <c:pt idx="19821">
                  <c:v>7</c:v>
                </c:pt>
                <c:pt idx="19822">
                  <c:v>7.6</c:v>
                </c:pt>
                <c:pt idx="19823">
                  <c:v>8.6</c:v>
                </c:pt>
                <c:pt idx="19824">
                  <c:v>9</c:v>
                </c:pt>
                <c:pt idx="19825">
                  <c:v>9.6</c:v>
                </c:pt>
                <c:pt idx="19826">
                  <c:v>9.4</c:v>
                </c:pt>
                <c:pt idx="19827">
                  <c:v>8.5</c:v>
                </c:pt>
                <c:pt idx="19828">
                  <c:v>8</c:v>
                </c:pt>
                <c:pt idx="19829">
                  <c:v>8</c:v>
                </c:pt>
                <c:pt idx="19830">
                  <c:v>8</c:v>
                </c:pt>
                <c:pt idx="19831">
                  <c:v>8.4</c:v>
                </c:pt>
                <c:pt idx="19832">
                  <c:v>9</c:v>
                </c:pt>
                <c:pt idx="19833">
                  <c:v>9.4</c:v>
                </c:pt>
                <c:pt idx="19834">
                  <c:v>10.199999999999999</c:v>
                </c:pt>
                <c:pt idx="19835">
                  <c:v>11</c:v>
                </c:pt>
                <c:pt idx="19836">
                  <c:v>11</c:v>
                </c:pt>
                <c:pt idx="19837">
                  <c:v>10.4</c:v>
                </c:pt>
                <c:pt idx="19838">
                  <c:v>7.5</c:v>
                </c:pt>
                <c:pt idx="19839">
                  <c:v>5</c:v>
                </c:pt>
                <c:pt idx="19840">
                  <c:v>2</c:v>
                </c:pt>
                <c:pt idx="19841">
                  <c:v>1</c:v>
                </c:pt>
                <c:pt idx="19842">
                  <c:v>0</c:v>
                </c:pt>
                <c:pt idx="19843">
                  <c:v>0</c:v>
                </c:pt>
                <c:pt idx="19844">
                  <c:v>0</c:v>
                </c:pt>
                <c:pt idx="19845">
                  <c:v>0</c:v>
                </c:pt>
                <c:pt idx="19846">
                  <c:v>0</c:v>
                </c:pt>
                <c:pt idx="19847">
                  <c:v>0</c:v>
                </c:pt>
                <c:pt idx="19848">
                  <c:v>0</c:v>
                </c:pt>
                <c:pt idx="19849">
                  <c:v>0</c:v>
                </c:pt>
                <c:pt idx="19850">
                  <c:v>0</c:v>
                </c:pt>
                <c:pt idx="19851">
                  <c:v>0</c:v>
                </c:pt>
                <c:pt idx="19852">
                  <c:v>0</c:v>
                </c:pt>
                <c:pt idx="19853">
                  <c:v>0</c:v>
                </c:pt>
                <c:pt idx="19854">
                  <c:v>0</c:v>
                </c:pt>
                <c:pt idx="19855">
                  <c:v>0.6</c:v>
                </c:pt>
                <c:pt idx="19856">
                  <c:v>1.6</c:v>
                </c:pt>
                <c:pt idx="19857">
                  <c:v>3.5</c:v>
                </c:pt>
                <c:pt idx="19858">
                  <c:v>5.8</c:v>
                </c:pt>
                <c:pt idx="19859">
                  <c:v>7</c:v>
                </c:pt>
                <c:pt idx="19860">
                  <c:v>6.2</c:v>
                </c:pt>
                <c:pt idx="19861">
                  <c:v>3.8</c:v>
                </c:pt>
                <c:pt idx="19862">
                  <c:v>1.2</c:v>
                </c:pt>
                <c:pt idx="19863">
                  <c:v>0</c:v>
                </c:pt>
                <c:pt idx="19864">
                  <c:v>0</c:v>
                </c:pt>
                <c:pt idx="19865">
                  <c:v>0</c:v>
                </c:pt>
                <c:pt idx="19866">
                  <c:v>0</c:v>
                </c:pt>
                <c:pt idx="19867">
                  <c:v>0</c:v>
                </c:pt>
                <c:pt idx="19868">
                  <c:v>0</c:v>
                </c:pt>
                <c:pt idx="19869">
                  <c:v>0</c:v>
                </c:pt>
                <c:pt idx="19870">
                  <c:v>0</c:v>
                </c:pt>
                <c:pt idx="19871">
                  <c:v>0</c:v>
                </c:pt>
                <c:pt idx="19872">
                  <c:v>0</c:v>
                </c:pt>
                <c:pt idx="19873">
                  <c:v>0</c:v>
                </c:pt>
                <c:pt idx="19874">
                  <c:v>0</c:v>
                </c:pt>
                <c:pt idx="19875">
                  <c:v>0</c:v>
                </c:pt>
                <c:pt idx="19876">
                  <c:v>2.5</c:v>
                </c:pt>
                <c:pt idx="19877">
                  <c:v>5.5</c:v>
                </c:pt>
                <c:pt idx="19878">
                  <c:v>8.5</c:v>
                </c:pt>
                <c:pt idx="19879">
                  <c:v>10.7</c:v>
                </c:pt>
                <c:pt idx="19880">
                  <c:v>9.3000000000000007</c:v>
                </c:pt>
                <c:pt idx="19881">
                  <c:v>7</c:v>
                </c:pt>
                <c:pt idx="19882">
                  <c:v>3.6</c:v>
                </c:pt>
                <c:pt idx="19883">
                  <c:v>1.4</c:v>
                </c:pt>
                <c:pt idx="19884">
                  <c:v>1</c:v>
                </c:pt>
                <c:pt idx="19885">
                  <c:v>1</c:v>
                </c:pt>
                <c:pt idx="19886">
                  <c:v>0.5</c:v>
                </c:pt>
                <c:pt idx="19887">
                  <c:v>0</c:v>
                </c:pt>
                <c:pt idx="19888">
                  <c:v>0</c:v>
                </c:pt>
                <c:pt idx="19889">
                  <c:v>0</c:v>
                </c:pt>
                <c:pt idx="19890">
                  <c:v>0</c:v>
                </c:pt>
                <c:pt idx="19891">
                  <c:v>0</c:v>
                </c:pt>
                <c:pt idx="19892">
                  <c:v>0</c:v>
                </c:pt>
                <c:pt idx="19893">
                  <c:v>0.2</c:v>
                </c:pt>
                <c:pt idx="19894">
                  <c:v>1.2</c:v>
                </c:pt>
                <c:pt idx="19895">
                  <c:v>2</c:v>
                </c:pt>
                <c:pt idx="19896">
                  <c:v>1.8</c:v>
                </c:pt>
                <c:pt idx="19897">
                  <c:v>0.8</c:v>
                </c:pt>
                <c:pt idx="19898">
                  <c:v>0</c:v>
                </c:pt>
                <c:pt idx="19899">
                  <c:v>0</c:v>
                </c:pt>
                <c:pt idx="19900">
                  <c:v>0</c:v>
                </c:pt>
                <c:pt idx="19901">
                  <c:v>0</c:v>
                </c:pt>
                <c:pt idx="19902">
                  <c:v>0</c:v>
                </c:pt>
                <c:pt idx="19903">
                  <c:v>0</c:v>
                </c:pt>
                <c:pt idx="19904">
                  <c:v>0</c:v>
                </c:pt>
                <c:pt idx="19905">
                  <c:v>0</c:v>
                </c:pt>
                <c:pt idx="19906">
                  <c:v>0</c:v>
                </c:pt>
                <c:pt idx="19907">
                  <c:v>1.7</c:v>
                </c:pt>
                <c:pt idx="19908">
                  <c:v>2.8</c:v>
                </c:pt>
                <c:pt idx="19909">
                  <c:v>4.7</c:v>
                </c:pt>
                <c:pt idx="19910">
                  <c:v>5.7</c:v>
                </c:pt>
                <c:pt idx="19911">
                  <c:v>7.2</c:v>
                </c:pt>
                <c:pt idx="19912">
                  <c:v>7.4</c:v>
                </c:pt>
                <c:pt idx="19913">
                  <c:v>5.8</c:v>
                </c:pt>
                <c:pt idx="19914">
                  <c:v>3.1</c:v>
                </c:pt>
                <c:pt idx="19915">
                  <c:v>2</c:v>
                </c:pt>
                <c:pt idx="19916">
                  <c:v>2.4</c:v>
                </c:pt>
                <c:pt idx="19917">
                  <c:v>3.8</c:v>
                </c:pt>
                <c:pt idx="19918">
                  <c:v>5.4</c:v>
                </c:pt>
                <c:pt idx="19919">
                  <c:v>6.8</c:v>
                </c:pt>
                <c:pt idx="19920">
                  <c:v>8.8000000000000007</c:v>
                </c:pt>
                <c:pt idx="19921">
                  <c:v>9.6999999999999993</c:v>
                </c:pt>
                <c:pt idx="19922">
                  <c:v>8.6</c:v>
                </c:pt>
                <c:pt idx="19923">
                  <c:v>6.6</c:v>
                </c:pt>
                <c:pt idx="19924">
                  <c:v>4.4000000000000004</c:v>
                </c:pt>
                <c:pt idx="19925">
                  <c:v>1.8</c:v>
                </c:pt>
                <c:pt idx="19926">
                  <c:v>0.8</c:v>
                </c:pt>
                <c:pt idx="19927">
                  <c:v>0</c:v>
                </c:pt>
                <c:pt idx="19928">
                  <c:v>0</c:v>
                </c:pt>
                <c:pt idx="19929">
                  <c:v>0</c:v>
                </c:pt>
                <c:pt idx="19930">
                  <c:v>0</c:v>
                </c:pt>
                <c:pt idx="19931">
                  <c:v>0</c:v>
                </c:pt>
                <c:pt idx="19932">
                  <c:v>0</c:v>
                </c:pt>
                <c:pt idx="19933">
                  <c:v>0</c:v>
                </c:pt>
                <c:pt idx="19934">
                  <c:v>0</c:v>
                </c:pt>
                <c:pt idx="19935">
                  <c:v>0</c:v>
                </c:pt>
                <c:pt idx="19936">
                  <c:v>0</c:v>
                </c:pt>
                <c:pt idx="19937">
                  <c:v>0</c:v>
                </c:pt>
                <c:pt idx="19938">
                  <c:v>0</c:v>
                </c:pt>
                <c:pt idx="19939">
                  <c:v>0</c:v>
                </c:pt>
                <c:pt idx="19940">
                  <c:v>0</c:v>
                </c:pt>
                <c:pt idx="19941">
                  <c:v>0</c:v>
                </c:pt>
                <c:pt idx="19942">
                  <c:v>0</c:v>
                </c:pt>
                <c:pt idx="19943">
                  <c:v>0</c:v>
                </c:pt>
                <c:pt idx="19944">
                  <c:v>0</c:v>
                </c:pt>
                <c:pt idx="19945">
                  <c:v>0</c:v>
                </c:pt>
                <c:pt idx="19946">
                  <c:v>0</c:v>
                </c:pt>
                <c:pt idx="19947">
                  <c:v>0</c:v>
                </c:pt>
                <c:pt idx="19948">
                  <c:v>0</c:v>
                </c:pt>
                <c:pt idx="19949">
                  <c:v>0</c:v>
                </c:pt>
                <c:pt idx="19950">
                  <c:v>0</c:v>
                </c:pt>
                <c:pt idx="19951">
                  <c:v>0</c:v>
                </c:pt>
                <c:pt idx="19952">
                  <c:v>0</c:v>
                </c:pt>
                <c:pt idx="19953">
                  <c:v>0</c:v>
                </c:pt>
                <c:pt idx="19954">
                  <c:v>0</c:v>
                </c:pt>
                <c:pt idx="19955">
                  <c:v>0</c:v>
                </c:pt>
                <c:pt idx="19956">
                  <c:v>0</c:v>
                </c:pt>
                <c:pt idx="19957">
                  <c:v>0</c:v>
                </c:pt>
                <c:pt idx="19958">
                  <c:v>0</c:v>
                </c:pt>
                <c:pt idx="19959">
                  <c:v>0</c:v>
                </c:pt>
                <c:pt idx="19960">
                  <c:v>0</c:v>
                </c:pt>
                <c:pt idx="19961">
                  <c:v>0</c:v>
                </c:pt>
                <c:pt idx="19962">
                  <c:v>0</c:v>
                </c:pt>
                <c:pt idx="19963">
                  <c:v>0</c:v>
                </c:pt>
                <c:pt idx="19964">
                  <c:v>0</c:v>
                </c:pt>
                <c:pt idx="19965">
                  <c:v>0.8</c:v>
                </c:pt>
                <c:pt idx="19966">
                  <c:v>0.2</c:v>
                </c:pt>
                <c:pt idx="19967">
                  <c:v>0</c:v>
                </c:pt>
                <c:pt idx="19968">
                  <c:v>0</c:v>
                </c:pt>
                <c:pt idx="19969">
                  <c:v>0</c:v>
                </c:pt>
                <c:pt idx="19970">
                  <c:v>0</c:v>
                </c:pt>
                <c:pt idx="19971">
                  <c:v>0</c:v>
                </c:pt>
                <c:pt idx="19972">
                  <c:v>0</c:v>
                </c:pt>
                <c:pt idx="19973">
                  <c:v>0</c:v>
                </c:pt>
                <c:pt idx="19974">
                  <c:v>0</c:v>
                </c:pt>
                <c:pt idx="19975">
                  <c:v>0.5</c:v>
                </c:pt>
                <c:pt idx="19976">
                  <c:v>1.4</c:v>
                </c:pt>
                <c:pt idx="19977">
                  <c:v>2.8</c:v>
                </c:pt>
                <c:pt idx="19978">
                  <c:v>4.4000000000000004</c:v>
                </c:pt>
                <c:pt idx="19979">
                  <c:v>5.4</c:v>
                </c:pt>
                <c:pt idx="19980">
                  <c:v>6</c:v>
                </c:pt>
                <c:pt idx="19981">
                  <c:v>5.6</c:v>
                </c:pt>
                <c:pt idx="19982">
                  <c:v>4.3</c:v>
                </c:pt>
                <c:pt idx="19983">
                  <c:v>1.8</c:v>
                </c:pt>
                <c:pt idx="19984">
                  <c:v>0.8</c:v>
                </c:pt>
                <c:pt idx="19985">
                  <c:v>0</c:v>
                </c:pt>
                <c:pt idx="19986">
                  <c:v>0</c:v>
                </c:pt>
                <c:pt idx="19987">
                  <c:v>0</c:v>
                </c:pt>
                <c:pt idx="19988">
                  <c:v>0</c:v>
                </c:pt>
                <c:pt idx="19989">
                  <c:v>0</c:v>
                </c:pt>
                <c:pt idx="19990">
                  <c:v>0</c:v>
                </c:pt>
                <c:pt idx="19991">
                  <c:v>0</c:v>
                </c:pt>
                <c:pt idx="19992">
                  <c:v>0</c:v>
                </c:pt>
                <c:pt idx="19993">
                  <c:v>0</c:v>
                </c:pt>
                <c:pt idx="19994">
                  <c:v>0</c:v>
                </c:pt>
                <c:pt idx="19995">
                  <c:v>0</c:v>
                </c:pt>
                <c:pt idx="19996">
                  <c:v>0</c:v>
                </c:pt>
                <c:pt idx="19997">
                  <c:v>3.3</c:v>
                </c:pt>
                <c:pt idx="19998">
                  <c:v>5.7</c:v>
                </c:pt>
                <c:pt idx="19999">
                  <c:v>5.3</c:v>
                </c:pt>
                <c:pt idx="20000">
                  <c:v>3.1</c:v>
                </c:pt>
                <c:pt idx="20001">
                  <c:v>1.4</c:v>
                </c:pt>
                <c:pt idx="20002">
                  <c:v>0.4</c:v>
                </c:pt>
                <c:pt idx="20003">
                  <c:v>0</c:v>
                </c:pt>
                <c:pt idx="20004">
                  <c:v>0</c:v>
                </c:pt>
                <c:pt idx="20005">
                  <c:v>0</c:v>
                </c:pt>
                <c:pt idx="20006">
                  <c:v>0</c:v>
                </c:pt>
                <c:pt idx="20007">
                  <c:v>0</c:v>
                </c:pt>
                <c:pt idx="20008">
                  <c:v>0</c:v>
                </c:pt>
                <c:pt idx="20009">
                  <c:v>0</c:v>
                </c:pt>
                <c:pt idx="20010">
                  <c:v>0</c:v>
                </c:pt>
                <c:pt idx="20011">
                  <c:v>0</c:v>
                </c:pt>
                <c:pt idx="20012">
                  <c:v>0</c:v>
                </c:pt>
                <c:pt idx="20013">
                  <c:v>0</c:v>
                </c:pt>
                <c:pt idx="20014">
                  <c:v>0</c:v>
                </c:pt>
                <c:pt idx="20015">
                  <c:v>0</c:v>
                </c:pt>
                <c:pt idx="20016">
                  <c:v>0</c:v>
                </c:pt>
                <c:pt idx="20017">
                  <c:v>1.1000000000000001</c:v>
                </c:pt>
                <c:pt idx="20018">
                  <c:v>4.0999999999999996</c:v>
                </c:pt>
                <c:pt idx="20019">
                  <c:v>6</c:v>
                </c:pt>
                <c:pt idx="20020">
                  <c:v>5.9</c:v>
                </c:pt>
                <c:pt idx="20021">
                  <c:v>3</c:v>
                </c:pt>
                <c:pt idx="20022">
                  <c:v>1.3</c:v>
                </c:pt>
                <c:pt idx="20023">
                  <c:v>0.2</c:v>
                </c:pt>
                <c:pt idx="20024">
                  <c:v>0</c:v>
                </c:pt>
                <c:pt idx="20025">
                  <c:v>0</c:v>
                </c:pt>
                <c:pt idx="20026">
                  <c:v>0</c:v>
                </c:pt>
                <c:pt idx="20027">
                  <c:v>0</c:v>
                </c:pt>
                <c:pt idx="20028">
                  <c:v>0</c:v>
                </c:pt>
                <c:pt idx="20029">
                  <c:v>0</c:v>
                </c:pt>
                <c:pt idx="20030">
                  <c:v>0</c:v>
                </c:pt>
                <c:pt idx="20031">
                  <c:v>0</c:v>
                </c:pt>
                <c:pt idx="20032">
                  <c:v>0</c:v>
                </c:pt>
                <c:pt idx="20033">
                  <c:v>0.8</c:v>
                </c:pt>
                <c:pt idx="20034">
                  <c:v>3.2</c:v>
                </c:pt>
                <c:pt idx="20035">
                  <c:v>5.8</c:v>
                </c:pt>
                <c:pt idx="20036">
                  <c:v>7</c:v>
                </c:pt>
                <c:pt idx="20037">
                  <c:v>7</c:v>
                </c:pt>
                <c:pt idx="20038">
                  <c:v>6.7</c:v>
                </c:pt>
                <c:pt idx="20039">
                  <c:v>6</c:v>
                </c:pt>
                <c:pt idx="20040">
                  <c:v>6</c:v>
                </c:pt>
                <c:pt idx="20041">
                  <c:v>6</c:v>
                </c:pt>
                <c:pt idx="20042">
                  <c:v>6</c:v>
                </c:pt>
                <c:pt idx="20043">
                  <c:v>6</c:v>
                </c:pt>
                <c:pt idx="20044">
                  <c:v>6.2</c:v>
                </c:pt>
                <c:pt idx="20045">
                  <c:v>7.1</c:v>
                </c:pt>
                <c:pt idx="20046">
                  <c:v>9</c:v>
                </c:pt>
                <c:pt idx="20047">
                  <c:v>9</c:v>
                </c:pt>
                <c:pt idx="20048">
                  <c:v>9</c:v>
                </c:pt>
                <c:pt idx="20049">
                  <c:v>8</c:v>
                </c:pt>
                <c:pt idx="20050">
                  <c:v>7.1</c:v>
                </c:pt>
                <c:pt idx="20051">
                  <c:v>4.5</c:v>
                </c:pt>
                <c:pt idx="20052">
                  <c:v>2.2999999999999998</c:v>
                </c:pt>
                <c:pt idx="20053">
                  <c:v>1.2</c:v>
                </c:pt>
                <c:pt idx="20054">
                  <c:v>0.2</c:v>
                </c:pt>
                <c:pt idx="20055">
                  <c:v>0</c:v>
                </c:pt>
                <c:pt idx="20056">
                  <c:v>0</c:v>
                </c:pt>
                <c:pt idx="20057">
                  <c:v>0</c:v>
                </c:pt>
                <c:pt idx="20058">
                  <c:v>0</c:v>
                </c:pt>
                <c:pt idx="20059">
                  <c:v>0</c:v>
                </c:pt>
                <c:pt idx="20060">
                  <c:v>0</c:v>
                </c:pt>
                <c:pt idx="20061">
                  <c:v>0</c:v>
                </c:pt>
                <c:pt idx="20062">
                  <c:v>0</c:v>
                </c:pt>
                <c:pt idx="20063">
                  <c:v>0</c:v>
                </c:pt>
                <c:pt idx="20064">
                  <c:v>0</c:v>
                </c:pt>
                <c:pt idx="20065">
                  <c:v>0</c:v>
                </c:pt>
                <c:pt idx="20066">
                  <c:v>0</c:v>
                </c:pt>
                <c:pt idx="20067">
                  <c:v>0</c:v>
                </c:pt>
                <c:pt idx="20068">
                  <c:v>0</c:v>
                </c:pt>
                <c:pt idx="20069">
                  <c:v>0</c:v>
                </c:pt>
                <c:pt idx="20070">
                  <c:v>0</c:v>
                </c:pt>
                <c:pt idx="20071">
                  <c:v>0</c:v>
                </c:pt>
                <c:pt idx="20072">
                  <c:v>0</c:v>
                </c:pt>
                <c:pt idx="20073">
                  <c:v>0</c:v>
                </c:pt>
                <c:pt idx="20074">
                  <c:v>0</c:v>
                </c:pt>
                <c:pt idx="20075">
                  <c:v>0</c:v>
                </c:pt>
                <c:pt idx="20076">
                  <c:v>0</c:v>
                </c:pt>
                <c:pt idx="20077">
                  <c:v>0</c:v>
                </c:pt>
                <c:pt idx="20078">
                  <c:v>0</c:v>
                </c:pt>
                <c:pt idx="20079">
                  <c:v>0</c:v>
                </c:pt>
                <c:pt idx="20080">
                  <c:v>0</c:v>
                </c:pt>
                <c:pt idx="20081">
                  <c:v>0</c:v>
                </c:pt>
                <c:pt idx="20082">
                  <c:v>0</c:v>
                </c:pt>
                <c:pt idx="20083">
                  <c:v>0</c:v>
                </c:pt>
                <c:pt idx="20084">
                  <c:v>0</c:v>
                </c:pt>
                <c:pt idx="20085">
                  <c:v>0</c:v>
                </c:pt>
                <c:pt idx="20086">
                  <c:v>0</c:v>
                </c:pt>
                <c:pt idx="20087">
                  <c:v>0</c:v>
                </c:pt>
                <c:pt idx="20088">
                  <c:v>0</c:v>
                </c:pt>
                <c:pt idx="20089">
                  <c:v>0</c:v>
                </c:pt>
                <c:pt idx="20090">
                  <c:v>0</c:v>
                </c:pt>
                <c:pt idx="20091">
                  <c:v>0</c:v>
                </c:pt>
                <c:pt idx="20092">
                  <c:v>0</c:v>
                </c:pt>
                <c:pt idx="20093">
                  <c:v>0</c:v>
                </c:pt>
                <c:pt idx="20094">
                  <c:v>0</c:v>
                </c:pt>
                <c:pt idx="20095">
                  <c:v>0</c:v>
                </c:pt>
                <c:pt idx="20096">
                  <c:v>0</c:v>
                </c:pt>
                <c:pt idx="20097">
                  <c:v>0</c:v>
                </c:pt>
                <c:pt idx="20098">
                  <c:v>0</c:v>
                </c:pt>
                <c:pt idx="20099">
                  <c:v>0</c:v>
                </c:pt>
                <c:pt idx="20100">
                  <c:v>0</c:v>
                </c:pt>
                <c:pt idx="20101">
                  <c:v>0</c:v>
                </c:pt>
                <c:pt idx="20102">
                  <c:v>0</c:v>
                </c:pt>
                <c:pt idx="20103">
                  <c:v>0</c:v>
                </c:pt>
                <c:pt idx="20104">
                  <c:v>0</c:v>
                </c:pt>
                <c:pt idx="20105">
                  <c:v>0</c:v>
                </c:pt>
                <c:pt idx="20106">
                  <c:v>0</c:v>
                </c:pt>
                <c:pt idx="20107">
                  <c:v>0</c:v>
                </c:pt>
                <c:pt idx="20108">
                  <c:v>0</c:v>
                </c:pt>
                <c:pt idx="20109">
                  <c:v>0</c:v>
                </c:pt>
                <c:pt idx="20110">
                  <c:v>0</c:v>
                </c:pt>
                <c:pt idx="20111">
                  <c:v>0</c:v>
                </c:pt>
                <c:pt idx="20112">
                  <c:v>0</c:v>
                </c:pt>
                <c:pt idx="20113">
                  <c:v>0</c:v>
                </c:pt>
                <c:pt idx="20114">
                  <c:v>0</c:v>
                </c:pt>
                <c:pt idx="20115">
                  <c:v>0</c:v>
                </c:pt>
                <c:pt idx="20116">
                  <c:v>0</c:v>
                </c:pt>
                <c:pt idx="20117">
                  <c:v>0</c:v>
                </c:pt>
                <c:pt idx="20118">
                  <c:v>0</c:v>
                </c:pt>
                <c:pt idx="20119">
                  <c:v>0</c:v>
                </c:pt>
                <c:pt idx="20120">
                  <c:v>0</c:v>
                </c:pt>
                <c:pt idx="20121">
                  <c:v>0</c:v>
                </c:pt>
                <c:pt idx="20122">
                  <c:v>0</c:v>
                </c:pt>
                <c:pt idx="20123">
                  <c:v>0</c:v>
                </c:pt>
                <c:pt idx="20124">
                  <c:v>0</c:v>
                </c:pt>
                <c:pt idx="20125">
                  <c:v>0</c:v>
                </c:pt>
                <c:pt idx="20126">
                  <c:v>0</c:v>
                </c:pt>
                <c:pt idx="20127">
                  <c:v>0</c:v>
                </c:pt>
                <c:pt idx="20128">
                  <c:v>0</c:v>
                </c:pt>
                <c:pt idx="20129">
                  <c:v>0</c:v>
                </c:pt>
                <c:pt idx="20130">
                  <c:v>0</c:v>
                </c:pt>
                <c:pt idx="20131">
                  <c:v>0</c:v>
                </c:pt>
                <c:pt idx="20132">
                  <c:v>0</c:v>
                </c:pt>
                <c:pt idx="20133">
                  <c:v>0</c:v>
                </c:pt>
                <c:pt idx="20134">
                  <c:v>0</c:v>
                </c:pt>
                <c:pt idx="20135">
                  <c:v>0</c:v>
                </c:pt>
                <c:pt idx="20136">
                  <c:v>0</c:v>
                </c:pt>
                <c:pt idx="20137">
                  <c:v>0</c:v>
                </c:pt>
                <c:pt idx="20138">
                  <c:v>0</c:v>
                </c:pt>
                <c:pt idx="20139">
                  <c:v>0</c:v>
                </c:pt>
                <c:pt idx="20140">
                  <c:v>0</c:v>
                </c:pt>
                <c:pt idx="20141">
                  <c:v>0</c:v>
                </c:pt>
                <c:pt idx="20142">
                  <c:v>0</c:v>
                </c:pt>
                <c:pt idx="20143">
                  <c:v>0</c:v>
                </c:pt>
                <c:pt idx="20144">
                  <c:v>0</c:v>
                </c:pt>
                <c:pt idx="20145">
                  <c:v>0</c:v>
                </c:pt>
                <c:pt idx="20146">
                  <c:v>0</c:v>
                </c:pt>
                <c:pt idx="20147">
                  <c:v>0</c:v>
                </c:pt>
                <c:pt idx="20148">
                  <c:v>0</c:v>
                </c:pt>
                <c:pt idx="20149">
                  <c:v>0</c:v>
                </c:pt>
                <c:pt idx="20150">
                  <c:v>0</c:v>
                </c:pt>
                <c:pt idx="20151">
                  <c:v>0</c:v>
                </c:pt>
                <c:pt idx="20152">
                  <c:v>0.4</c:v>
                </c:pt>
                <c:pt idx="20153">
                  <c:v>2.2000000000000002</c:v>
                </c:pt>
                <c:pt idx="20154">
                  <c:v>5.2</c:v>
                </c:pt>
                <c:pt idx="20155">
                  <c:v>7</c:v>
                </c:pt>
                <c:pt idx="20156">
                  <c:v>6.3</c:v>
                </c:pt>
                <c:pt idx="20157">
                  <c:v>3.3</c:v>
                </c:pt>
                <c:pt idx="20158">
                  <c:v>1</c:v>
                </c:pt>
                <c:pt idx="20159">
                  <c:v>0.8</c:v>
                </c:pt>
                <c:pt idx="20160">
                  <c:v>0</c:v>
                </c:pt>
                <c:pt idx="20161">
                  <c:v>0</c:v>
                </c:pt>
                <c:pt idx="20162">
                  <c:v>0</c:v>
                </c:pt>
                <c:pt idx="20163">
                  <c:v>0</c:v>
                </c:pt>
                <c:pt idx="20164">
                  <c:v>0</c:v>
                </c:pt>
                <c:pt idx="20165">
                  <c:v>0</c:v>
                </c:pt>
                <c:pt idx="20166">
                  <c:v>0</c:v>
                </c:pt>
                <c:pt idx="20167">
                  <c:v>0</c:v>
                </c:pt>
                <c:pt idx="20168">
                  <c:v>0</c:v>
                </c:pt>
                <c:pt idx="20169">
                  <c:v>0</c:v>
                </c:pt>
                <c:pt idx="20170">
                  <c:v>0</c:v>
                </c:pt>
                <c:pt idx="20171">
                  <c:v>0</c:v>
                </c:pt>
                <c:pt idx="20172">
                  <c:v>0</c:v>
                </c:pt>
                <c:pt idx="20173">
                  <c:v>0.7</c:v>
                </c:pt>
                <c:pt idx="20174">
                  <c:v>2.8</c:v>
                </c:pt>
                <c:pt idx="20175">
                  <c:v>6.4</c:v>
                </c:pt>
                <c:pt idx="20176">
                  <c:v>9.8000000000000007</c:v>
                </c:pt>
                <c:pt idx="20177">
                  <c:v>12.2</c:v>
                </c:pt>
                <c:pt idx="20178">
                  <c:v>13</c:v>
                </c:pt>
                <c:pt idx="20179">
                  <c:v>11.4</c:v>
                </c:pt>
                <c:pt idx="20180">
                  <c:v>8.3000000000000007</c:v>
                </c:pt>
                <c:pt idx="20181">
                  <c:v>4.3</c:v>
                </c:pt>
                <c:pt idx="20182">
                  <c:v>1.6</c:v>
                </c:pt>
                <c:pt idx="20183">
                  <c:v>0.6</c:v>
                </c:pt>
                <c:pt idx="20184">
                  <c:v>0</c:v>
                </c:pt>
                <c:pt idx="20185">
                  <c:v>0</c:v>
                </c:pt>
                <c:pt idx="20186">
                  <c:v>0</c:v>
                </c:pt>
                <c:pt idx="20187">
                  <c:v>0</c:v>
                </c:pt>
                <c:pt idx="20188">
                  <c:v>0</c:v>
                </c:pt>
                <c:pt idx="20189">
                  <c:v>0</c:v>
                </c:pt>
                <c:pt idx="20190">
                  <c:v>0</c:v>
                </c:pt>
                <c:pt idx="20191">
                  <c:v>0</c:v>
                </c:pt>
                <c:pt idx="20192">
                  <c:v>0</c:v>
                </c:pt>
                <c:pt idx="20193">
                  <c:v>0</c:v>
                </c:pt>
                <c:pt idx="20194">
                  <c:v>0</c:v>
                </c:pt>
                <c:pt idx="20195">
                  <c:v>0</c:v>
                </c:pt>
                <c:pt idx="20196">
                  <c:v>1</c:v>
                </c:pt>
                <c:pt idx="20197">
                  <c:v>2.7</c:v>
                </c:pt>
                <c:pt idx="20198">
                  <c:v>4.7</c:v>
                </c:pt>
                <c:pt idx="20199">
                  <c:v>3.3</c:v>
                </c:pt>
                <c:pt idx="20200">
                  <c:v>3</c:v>
                </c:pt>
                <c:pt idx="20201">
                  <c:v>3.8</c:v>
                </c:pt>
                <c:pt idx="20202">
                  <c:v>4</c:v>
                </c:pt>
                <c:pt idx="20203">
                  <c:v>4</c:v>
                </c:pt>
                <c:pt idx="20204">
                  <c:v>4</c:v>
                </c:pt>
                <c:pt idx="20205">
                  <c:v>4</c:v>
                </c:pt>
                <c:pt idx="20206">
                  <c:v>4.5999999999999996</c:v>
                </c:pt>
                <c:pt idx="20207">
                  <c:v>5.6</c:v>
                </c:pt>
                <c:pt idx="20208">
                  <c:v>6.5</c:v>
                </c:pt>
                <c:pt idx="20209">
                  <c:v>7.4</c:v>
                </c:pt>
                <c:pt idx="20210">
                  <c:v>8.4</c:v>
                </c:pt>
                <c:pt idx="20211">
                  <c:v>9.8000000000000007</c:v>
                </c:pt>
                <c:pt idx="20212">
                  <c:v>11</c:v>
                </c:pt>
                <c:pt idx="20213">
                  <c:v>10.199999999999999</c:v>
                </c:pt>
                <c:pt idx="20214">
                  <c:v>7.7</c:v>
                </c:pt>
                <c:pt idx="20215">
                  <c:v>4.4000000000000004</c:v>
                </c:pt>
                <c:pt idx="20216">
                  <c:v>1.8</c:v>
                </c:pt>
                <c:pt idx="20217">
                  <c:v>0.8</c:v>
                </c:pt>
                <c:pt idx="20218">
                  <c:v>0.2</c:v>
                </c:pt>
                <c:pt idx="20219">
                  <c:v>0.8</c:v>
                </c:pt>
                <c:pt idx="20220">
                  <c:v>0</c:v>
                </c:pt>
                <c:pt idx="20221">
                  <c:v>0</c:v>
                </c:pt>
                <c:pt idx="20222">
                  <c:v>0</c:v>
                </c:pt>
                <c:pt idx="20223">
                  <c:v>0</c:v>
                </c:pt>
                <c:pt idx="20224">
                  <c:v>0</c:v>
                </c:pt>
                <c:pt idx="20225">
                  <c:v>0</c:v>
                </c:pt>
                <c:pt idx="20226">
                  <c:v>0</c:v>
                </c:pt>
                <c:pt idx="20227">
                  <c:v>0.8</c:v>
                </c:pt>
                <c:pt idx="20228">
                  <c:v>4.2</c:v>
                </c:pt>
                <c:pt idx="20229">
                  <c:v>7.4</c:v>
                </c:pt>
                <c:pt idx="20230">
                  <c:v>8</c:v>
                </c:pt>
                <c:pt idx="20231">
                  <c:v>6.4</c:v>
                </c:pt>
                <c:pt idx="20232">
                  <c:v>4</c:v>
                </c:pt>
                <c:pt idx="20233">
                  <c:v>1.8</c:v>
                </c:pt>
                <c:pt idx="20234">
                  <c:v>0.4</c:v>
                </c:pt>
                <c:pt idx="20235">
                  <c:v>0</c:v>
                </c:pt>
                <c:pt idx="20236">
                  <c:v>0</c:v>
                </c:pt>
                <c:pt idx="20237">
                  <c:v>0</c:v>
                </c:pt>
                <c:pt idx="20238">
                  <c:v>0</c:v>
                </c:pt>
                <c:pt idx="20239">
                  <c:v>0</c:v>
                </c:pt>
                <c:pt idx="20240">
                  <c:v>0</c:v>
                </c:pt>
                <c:pt idx="20241">
                  <c:v>0</c:v>
                </c:pt>
                <c:pt idx="20242">
                  <c:v>0</c:v>
                </c:pt>
                <c:pt idx="20243">
                  <c:v>0</c:v>
                </c:pt>
                <c:pt idx="20244">
                  <c:v>0</c:v>
                </c:pt>
                <c:pt idx="20245">
                  <c:v>0</c:v>
                </c:pt>
                <c:pt idx="20246">
                  <c:v>0</c:v>
                </c:pt>
                <c:pt idx="20247">
                  <c:v>0</c:v>
                </c:pt>
                <c:pt idx="20248">
                  <c:v>0</c:v>
                </c:pt>
                <c:pt idx="20249">
                  <c:v>0</c:v>
                </c:pt>
                <c:pt idx="20250">
                  <c:v>0.1</c:v>
                </c:pt>
                <c:pt idx="20251">
                  <c:v>3</c:v>
                </c:pt>
                <c:pt idx="20252">
                  <c:v>4</c:v>
                </c:pt>
                <c:pt idx="20253">
                  <c:v>3</c:v>
                </c:pt>
                <c:pt idx="20254">
                  <c:v>2</c:v>
                </c:pt>
                <c:pt idx="20255">
                  <c:v>1</c:v>
                </c:pt>
                <c:pt idx="20256">
                  <c:v>0.2</c:v>
                </c:pt>
                <c:pt idx="20257">
                  <c:v>0</c:v>
                </c:pt>
                <c:pt idx="20258">
                  <c:v>0</c:v>
                </c:pt>
                <c:pt idx="20259">
                  <c:v>0</c:v>
                </c:pt>
                <c:pt idx="20260">
                  <c:v>0</c:v>
                </c:pt>
                <c:pt idx="20261">
                  <c:v>0</c:v>
                </c:pt>
                <c:pt idx="20262">
                  <c:v>0</c:v>
                </c:pt>
                <c:pt idx="20263">
                  <c:v>0</c:v>
                </c:pt>
                <c:pt idx="20264">
                  <c:v>0</c:v>
                </c:pt>
                <c:pt idx="20265">
                  <c:v>0</c:v>
                </c:pt>
                <c:pt idx="20266">
                  <c:v>0</c:v>
                </c:pt>
                <c:pt idx="20267">
                  <c:v>0</c:v>
                </c:pt>
                <c:pt idx="20268">
                  <c:v>0</c:v>
                </c:pt>
                <c:pt idx="20269">
                  <c:v>0</c:v>
                </c:pt>
                <c:pt idx="20270">
                  <c:v>0</c:v>
                </c:pt>
                <c:pt idx="20271">
                  <c:v>0</c:v>
                </c:pt>
                <c:pt idx="20272">
                  <c:v>0</c:v>
                </c:pt>
                <c:pt idx="20273">
                  <c:v>0</c:v>
                </c:pt>
                <c:pt idx="20274">
                  <c:v>0</c:v>
                </c:pt>
                <c:pt idx="20275">
                  <c:v>0</c:v>
                </c:pt>
                <c:pt idx="20276">
                  <c:v>0</c:v>
                </c:pt>
                <c:pt idx="20277">
                  <c:v>0</c:v>
                </c:pt>
                <c:pt idx="20278">
                  <c:v>0.2</c:v>
                </c:pt>
                <c:pt idx="20279">
                  <c:v>1.3</c:v>
                </c:pt>
                <c:pt idx="20280">
                  <c:v>3</c:v>
                </c:pt>
                <c:pt idx="20281">
                  <c:v>5</c:v>
                </c:pt>
                <c:pt idx="20282">
                  <c:v>6</c:v>
                </c:pt>
                <c:pt idx="20283">
                  <c:v>4</c:v>
                </c:pt>
                <c:pt idx="20284">
                  <c:v>3</c:v>
                </c:pt>
                <c:pt idx="20285">
                  <c:v>2</c:v>
                </c:pt>
                <c:pt idx="20286">
                  <c:v>1.2</c:v>
                </c:pt>
                <c:pt idx="20287">
                  <c:v>1</c:v>
                </c:pt>
                <c:pt idx="20288">
                  <c:v>0.2</c:v>
                </c:pt>
                <c:pt idx="20289">
                  <c:v>0</c:v>
                </c:pt>
                <c:pt idx="20290">
                  <c:v>0</c:v>
                </c:pt>
                <c:pt idx="20291">
                  <c:v>0</c:v>
                </c:pt>
                <c:pt idx="20292">
                  <c:v>0</c:v>
                </c:pt>
                <c:pt idx="20293">
                  <c:v>0</c:v>
                </c:pt>
                <c:pt idx="20294">
                  <c:v>0</c:v>
                </c:pt>
                <c:pt idx="20295">
                  <c:v>0</c:v>
                </c:pt>
                <c:pt idx="20296">
                  <c:v>0</c:v>
                </c:pt>
                <c:pt idx="20297">
                  <c:v>0</c:v>
                </c:pt>
                <c:pt idx="20298">
                  <c:v>1</c:v>
                </c:pt>
                <c:pt idx="20299">
                  <c:v>3.7</c:v>
                </c:pt>
                <c:pt idx="20300">
                  <c:v>6.9</c:v>
                </c:pt>
                <c:pt idx="20301">
                  <c:v>8.4</c:v>
                </c:pt>
                <c:pt idx="20302">
                  <c:v>9.4</c:v>
                </c:pt>
                <c:pt idx="20303">
                  <c:v>10.4</c:v>
                </c:pt>
                <c:pt idx="20304">
                  <c:v>11</c:v>
                </c:pt>
                <c:pt idx="20305">
                  <c:v>11.2</c:v>
                </c:pt>
                <c:pt idx="20306">
                  <c:v>12</c:v>
                </c:pt>
                <c:pt idx="20307">
                  <c:v>12</c:v>
                </c:pt>
                <c:pt idx="20308">
                  <c:v>11.8</c:v>
                </c:pt>
                <c:pt idx="20309">
                  <c:v>11</c:v>
                </c:pt>
                <c:pt idx="20310">
                  <c:v>11</c:v>
                </c:pt>
                <c:pt idx="20311">
                  <c:v>11</c:v>
                </c:pt>
                <c:pt idx="20312">
                  <c:v>11</c:v>
                </c:pt>
                <c:pt idx="20313">
                  <c:v>11</c:v>
                </c:pt>
                <c:pt idx="20314">
                  <c:v>11</c:v>
                </c:pt>
                <c:pt idx="20315">
                  <c:v>11</c:v>
                </c:pt>
                <c:pt idx="20316">
                  <c:v>11</c:v>
                </c:pt>
                <c:pt idx="20317">
                  <c:v>9.3000000000000007</c:v>
                </c:pt>
                <c:pt idx="20318">
                  <c:v>7.3</c:v>
                </c:pt>
                <c:pt idx="20319">
                  <c:v>5.3</c:v>
                </c:pt>
                <c:pt idx="20320">
                  <c:v>2.5</c:v>
                </c:pt>
                <c:pt idx="20321">
                  <c:v>0.7</c:v>
                </c:pt>
                <c:pt idx="20322">
                  <c:v>0.6</c:v>
                </c:pt>
                <c:pt idx="20323">
                  <c:v>1</c:v>
                </c:pt>
                <c:pt idx="20324">
                  <c:v>0.4</c:v>
                </c:pt>
                <c:pt idx="20325">
                  <c:v>0</c:v>
                </c:pt>
                <c:pt idx="20326">
                  <c:v>0</c:v>
                </c:pt>
                <c:pt idx="20327">
                  <c:v>0</c:v>
                </c:pt>
                <c:pt idx="20328">
                  <c:v>0</c:v>
                </c:pt>
                <c:pt idx="20329">
                  <c:v>0</c:v>
                </c:pt>
                <c:pt idx="20330">
                  <c:v>0</c:v>
                </c:pt>
                <c:pt idx="20331">
                  <c:v>0</c:v>
                </c:pt>
                <c:pt idx="20332">
                  <c:v>0</c:v>
                </c:pt>
                <c:pt idx="20333">
                  <c:v>0</c:v>
                </c:pt>
                <c:pt idx="20334">
                  <c:v>0</c:v>
                </c:pt>
                <c:pt idx="20335">
                  <c:v>0.2</c:v>
                </c:pt>
                <c:pt idx="20336">
                  <c:v>1.2</c:v>
                </c:pt>
                <c:pt idx="20337">
                  <c:v>2.4</c:v>
                </c:pt>
                <c:pt idx="20338">
                  <c:v>4.4000000000000004</c:v>
                </c:pt>
                <c:pt idx="20339">
                  <c:v>6</c:v>
                </c:pt>
                <c:pt idx="20340">
                  <c:v>7</c:v>
                </c:pt>
                <c:pt idx="20341">
                  <c:v>7</c:v>
                </c:pt>
                <c:pt idx="20342">
                  <c:v>7</c:v>
                </c:pt>
                <c:pt idx="20343">
                  <c:v>7</c:v>
                </c:pt>
                <c:pt idx="20344">
                  <c:v>7</c:v>
                </c:pt>
                <c:pt idx="20345">
                  <c:v>7.8</c:v>
                </c:pt>
                <c:pt idx="20346">
                  <c:v>8</c:v>
                </c:pt>
                <c:pt idx="20347">
                  <c:v>8</c:v>
                </c:pt>
                <c:pt idx="20348">
                  <c:v>7.2</c:v>
                </c:pt>
                <c:pt idx="20349">
                  <c:v>6.2</c:v>
                </c:pt>
                <c:pt idx="20350">
                  <c:v>4.4000000000000004</c:v>
                </c:pt>
                <c:pt idx="20351">
                  <c:v>2.7</c:v>
                </c:pt>
                <c:pt idx="20352">
                  <c:v>0.8</c:v>
                </c:pt>
                <c:pt idx="20353">
                  <c:v>0</c:v>
                </c:pt>
                <c:pt idx="20354">
                  <c:v>0</c:v>
                </c:pt>
                <c:pt idx="20355">
                  <c:v>0</c:v>
                </c:pt>
                <c:pt idx="20356">
                  <c:v>0</c:v>
                </c:pt>
                <c:pt idx="20357">
                  <c:v>0</c:v>
                </c:pt>
                <c:pt idx="20358">
                  <c:v>0</c:v>
                </c:pt>
                <c:pt idx="20359">
                  <c:v>0</c:v>
                </c:pt>
                <c:pt idx="20360">
                  <c:v>0</c:v>
                </c:pt>
                <c:pt idx="20361">
                  <c:v>0</c:v>
                </c:pt>
                <c:pt idx="20362">
                  <c:v>0</c:v>
                </c:pt>
                <c:pt idx="20363">
                  <c:v>0</c:v>
                </c:pt>
                <c:pt idx="20364">
                  <c:v>0</c:v>
                </c:pt>
                <c:pt idx="20365">
                  <c:v>0</c:v>
                </c:pt>
                <c:pt idx="20366">
                  <c:v>0</c:v>
                </c:pt>
                <c:pt idx="20367">
                  <c:v>0</c:v>
                </c:pt>
                <c:pt idx="20368">
                  <c:v>0</c:v>
                </c:pt>
                <c:pt idx="20369">
                  <c:v>0</c:v>
                </c:pt>
                <c:pt idx="20370">
                  <c:v>0</c:v>
                </c:pt>
                <c:pt idx="20371">
                  <c:v>0</c:v>
                </c:pt>
                <c:pt idx="20372">
                  <c:v>0</c:v>
                </c:pt>
                <c:pt idx="20373">
                  <c:v>0</c:v>
                </c:pt>
                <c:pt idx="20374">
                  <c:v>0</c:v>
                </c:pt>
                <c:pt idx="20375">
                  <c:v>0</c:v>
                </c:pt>
                <c:pt idx="20376">
                  <c:v>0</c:v>
                </c:pt>
                <c:pt idx="20377">
                  <c:v>0</c:v>
                </c:pt>
                <c:pt idx="20378">
                  <c:v>0</c:v>
                </c:pt>
                <c:pt idx="20379">
                  <c:v>0</c:v>
                </c:pt>
                <c:pt idx="20380">
                  <c:v>0</c:v>
                </c:pt>
                <c:pt idx="20381">
                  <c:v>0</c:v>
                </c:pt>
                <c:pt idx="20382">
                  <c:v>0</c:v>
                </c:pt>
                <c:pt idx="20383">
                  <c:v>0</c:v>
                </c:pt>
                <c:pt idx="20384">
                  <c:v>0</c:v>
                </c:pt>
                <c:pt idx="20385">
                  <c:v>0</c:v>
                </c:pt>
                <c:pt idx="20386">
                  <c:v>0</c:v>
                </c:pt>
                <c:pt idx="20387">
                  <c:v>0</c:v>
                </c:pt>
                <c:pt idx="20388">
                  <c:v>0</c:v>
                </c:pt>
                <c:pt idx="20389">
                  <c:v>0</c:v>
                </c:pt>
                <c:pt idx="20390">
                  <c:v>0</c:v>
                </c:pt>
                <c:pt idx="20391">
                  <c:v>0.4</c:v>
                </c:pt>
                <c:pt idx="20392">
                  <c:v>1.4</c:v>
                </c:pt>
                <c:pt idx="20393">
                  <c:v>2.4</c:v>
                </c:pt>
                <c:pt idx="20394">
                  <c:v>3.5</c:v>
                </c:pt>
                <c:pt idx="20395">
                  <c:v>5.2</c:v>
                </c:pt>
                <c:pt idx="20396">
                  <c:v>6</c:v>
                </c:pt>
                <c:pt idx="20397">
                  <c:v>6</c:v>
                </c:pt>
                <c:pt idx="20398">
                  <c:v>6.2</c:v>
                </c:pt>
                <c:pt idx="20399">
                  <c:v>7</c:v>
                </c:pt>
                <c:pt idx="20400">
                  <c:v>8</c:v>
                </c:pt>
                <c:pt idx="20401">
                  <c:v>9</c:v>
                </c:pt>
                <c:pt idx="20402">
                  <c:v>9</c:v>
                </c:pt>
                <c:pt idx="20403">
                  <c:v>9</c:v>
                </c:pt>
                <c:pt idx="20404">
                  <c:v>8</c:v>
                </c:pt>
                <c:pt idx="20405">
                  <c:v>8</c:v>
                </c:pt>
                <c:pt idx="20406">
                  <c:v>8</c:v>
                </c:pt>
                <c:pt idx="20407">
                  <c:v>8</c:v>
                </c:pt>
                <c:pt idx="20408">
                  <c:v>8</c:v>
                </c:pt>
                <c:pt idx="20409">
                  <c:v>7.2</c:v>
                </c:pt>
                <c:pt idx="20410">
                  <c:v>7</c:v>
                </c:pt>
                <c:pt idx="20411">
                  <c:v>7</c:v>
                </c:pt>
                <c:pt idx="20412">
                  <c:v>7</c:v>
                </c:pt>
                <c:pt idx="20413">
                  <c:v>7.6</c:v>
                </c:pt>
                <c:pt idx="20414">
                  <c:v>8</c:v>
                </c:pt>
                <c:pt idx="20415">
                  <c:v>8.6</c:v>
                </c:pt>
                <c:pt idx="20416">
                  <c:v>9</c:v>
                </c:pt>
                <c:pt idx="20417">
                  <c:v>8.5</c:v>
                </c:pt>
                <c:pt idx="20418">
                  <c:v>6.4</c:v>
                </c:pt>
                <c:pt idx="20419">
                  <c:v>3.2</c:v>
                </c:pt>
                <c:pt idx="20420">
                  <c:v>2</c:v>
                </c:pt>
                <c:pt idx="20421">
                  <c:v>2</c:v>
                </c:pt>
                <c:pt idx="20422">
                  <c:v>2.2999999999999998</c:v>
                </c:pt>
                <c:pt idx="20423">
                  <c:v>3.4</c:v>
                </c:pt>
                <c:pt idx="20424">
                  <c:v>5.4</c:v>
                </c:pt>
                <c:pt idx="20425">
                  <c:v>7.2</c:v>
                </c:pt>
                <c:pt idx="20426">
                  <c:v>8.1999999999999993</c:v>
                </c:pt>
                <c:pt idx="20427">
                  <c:v>9.1999999999999993</c:v>
                </c:pt>
                <c:pt idx="20428">
                  <c:v>10.199999999999999</c:v>
                </c:pt>
                <c:pt idx="20429">
                  <c:v>11</c:v>
                </c:pt>
                <c:pt idx="20430">
                  <c:v>12</c:v>
                </c:pt>
                <c:pt idx="20431">
                  <c:v>12</c:v>
                </c:pt>
                <c:pt idx="20432">
                  <c:v>11</c:v>
                </c:pt>
                <c:pt idx="20433">
                  <c:v>11</c:v>
                </c:pt>
                <c:pt idx="20434">
                  <c:v>12</c:v>
                </c:pt>
                <c:pt idx="20435">
                  <c:v>12</c:v>
                </c:pt>
                <c:pt idx="20436">
                  <c:v>12</c:v>
                </c:pt>
                <c:pt idx="20437">
                  <c:v>12.8</c:v>
                </c:pt>
                <c:pt idx="20438">
                  <c:v>13</c:v>
                </c:pt>
                <c:pt idx="20439">
                  <c:v>13</c:v>
                </c:pt>
                <c:pt idx="20440">
                  <c:v>13.7</c:v>
                </c:pt>
                <c:pt idx="20441">
                  <c:v>14</c:v>
                </c:pt>
                <c:pt idx="20442">
                  <c:v>14</c:v>
                </c:pt>
                <c:pt idx="20443">
                  <c:v>14.6</c:v>
                </c:pt>
                <c:pt idx="20444">
                  <c:v>15</c:v>
                </c:pt>
                <c:pt idx="20445">
                  <c:v>15</c:v>
                </c:pt>
                <c:pt idx="20446">
                  <c:v>15.5</c:v>
                </c:pt>
                <c:pt idx="20447">
                  <c:v>16</c:v>
                </c:pt>
                <c:pt idx="20448">
                  <c:v>16</c:v>
                </c:pt>
                <c:pt idx="20449">
                  <c:v>16</c:v>
                </c:pt>
                <c:pt idx="20450">
                  <c:v>16</c:v>
                </c:pt>
                <c:pt idx="20451">
                  <c:v>16</c:v>
                </c:pt>
                <c:pt idx="20452">
                  <c:v>15.7</c:v>
                </c:pt>
                <c:pt idx="20453">
                  <c:v>15</c:v>
                </c:pt>
                <c:pt idx="20454">
                  <c:v>14.8</c:v>
                </c:pt>
                <c:pt idx="20455">
                  <c:v>14</c:v>
                </c:pt>
                <c:pt idx="20456">
                  <c:v>14</c:v>
                </c:pt>
                <c:pt idx="20457">
                  <c:v>14</c:v>
                </c:pt>
                <c:pt idx="20458">
                  <c:v>14</c:v>
                </c:pt>
                <c:pt idx="20459">
                  <c:v>14</c:v>
                </c:pt>
                <c:pt idx="20460">
                  <c:v>14</c:v>
                </c:pt>
                <c:pt idx="20461">
                  <c:v>14</c:v>
                </c:pt>
                <c:pt idx="20462">
                  <c:v>14</c:v>
                </c:pt>
                <c:pt idx="20463">
                  <c:v>14</c:v>
                </c:pt>
                <c:pt idx="20464">
                  <c:v>13.2</c:v>
                </c:pt>
                <c:pt idx="20465">
                  <c:v>13</c:v>
                </c:pt>
                <c:pt idx="20466">
                  <c:v>12.2</c:v>
                </c:pt>
                <c:pt idx="20467">
                  <c:v>12</c:v>
                </c:pt>
                <c:pt idx="20468">
                  <c:v>11.2</c:v>
                </c:pt>
                <c:pt idx="20469">
                  <c:v>9.6999999999999993</c:v>
                </c:pt>
                <c:pt idx="20470">
                  <c:v>7.9</c:v>
                </c:pt>
                <c:pt idx="20471">
                  <c:v>5.9</c:v>
                </c:pt>
                <c:pt idx="20472">
                  <c:v>4.5</c:v>
                </c:pt>
                <c:pt idx="20473">
                  <c:v>2.9</c:v>
                </c:pt>
                <c:pt idx="20474">
                  <c:v>2</c:v>
                </c:pt>
                <c:pt idx="20475">
                  <c:v>2.4</c:v>
                </c:pt>
                <c:pt idx="20476">
                  <c:v>3.7</c:v>
                </c:pt>
                <c:pt idx="20477">
                  <c:v>6</c:v>
                </c:pt>
                <c:pt idx="20478">
                  <c:v>8.6999999999999993</c:v>
                </c:pt>
                <c:pt idx="20479">
                  <c:v>10.3</c:v>
                </c:pt>
                <c:pt idx="20480">
                  <c:v>11.6</c:v>
                </c:pt>
                <c:pt idx="20481">
                  <c:v>13.1</c:v>
                </c:pt>
                <c:pt idx="20482">
                  <c:v>14</c:v>
                </c:pt>
                <c:pt idx="20483">
                  <c:v>14</c:v>
                </c:pt>
                <c:pt idx="20484">
                  <c:v>14</c:v>
                </c:pt>
                <c:pt idx="20485">
                  <c:v>14</c:v>
                </c:pt>
                <c:pt idx="20486">
                  <c:v>14</c:v>
                </c:pt>
                <c:pt idx="20487">
                  <c:v>14.9</c:v>
                </c:pt>
                <c:pt idx="20488">
                  <c:v>15.9</c:v>
                </c:pt>
                <c:pt idx="20489">
                  <c:v>16</c:v>
                </c:pt>
                <c:pt idx="20490">
                  <c:v>16</c:v>
                </c:pt>
                <c:pt idx="20491">
                  <c:v>16</c:v>
                </c:pt>
                <c:pt idx="20492">
                  <c:v>16</c:v>
                </c:pt>
                <c:pt idx="20493">
                  <c:v>16.7</c:v>
                </c:pt>
                <c:pt idx="20494">
                  <c:v>16.3</c:v>
                </c:pt>
                <c:pt idx="20495">
                  <c:v>16</c:v>
                </c:pt>
                <c:pt idx="20496">
                  <c:v>16</c:v>
                </c:pt>
                <c:pt idx="20497">
                  <c:v>15.3</c:v>
                </c:pt>
                <c:pt idx="20498">
                  <c:v>14.4</c:v>
                </c:pt>
                <c:pt idx="20499">
                  <c:v>14</c:v>
                </c:pt>
                <c:pt idx="20500">
                  <c:v>15</c:v>
                </c:pt>
                <c:pt idx="20501">
                  <c:v>16.5</c:v>
                </c:pt>
                <c:pt idx="20502">
                  <c:v>17.5</c:v>
                </c:pt>
                <c:pt idx="20503">
                  <c:v>18.399999999999999</c:v>
                </c:pt>
                <c:pt idx="20504">
                  <c:v>19.600000000000001</c:v>
                </c:pt>
                <c:pt idx="20505">
                  <c:v>21</c:v>
                </c:pt>
                <c:pt idx="20506">
                  <c:v>21.3</c:v>
                </c:pt>
                <c:pt idx="20507">
                  <c:v>22.3</c:v>
                </c:pt>
                <c:pt idx="20508">
                  <c:v>23</c:v>
                </c:pt>
                <c:pt idx="20509">
                  <c:v>23.1</c:v>
                </c:pt>
                <c:pt idx="20510">
                  <c:v>23.9</c:v>
                </c:pt>
                <c:pt idx="20511">
                  <c:v>23.1</c:v>
                </c:pt>
                <c:pt idx="20512">
                  <c:v>24.1</c:v>
                </c:pt>
                <c:pt idx="20513">
                  <c:v>25</c:v>
                </c:pt>
                <c:pt idx="20514">
                  <c:v>25.1</c:v>
                </c:pt>
                <c:pt idx="20515">
                  <c:v>25.9</c:v>
                </c:pt>
                <c:pt idx="20516">
                  <c:v>27.8</c:v>
                </c:pt>
                <c:pt idx="20517">
                  <c:v>28</c:v>
                </c:pt>
                <c:pt idx="20518">
                  <c:v>28.9</c:v>
                </c:pt>
                <c:pt idx="20519">
                  <c:v>29</c:v>
                </c:pt>
                <c:pt idx="20520">
                  <c:v>29</c:v>
                </c:pt>
                <c:pt idx="20521">
                  <c:v>29</c:v>
                </c:pt>
                <c:pt idx="20522">
                  <c:v>29</c:v>
                </c:pt>
                <c:pt idx="20523">
                  <c:v>29</c:v>
                </c:pt>
                <c:pt idx="20524">
                  <c:v>29</c:v>
                </c:pt>
                <c:pt idx="20525">
                  <c:v>29</c:v>
                </c:pt>
                <c:pt idx="20526">
                  <c:v>29</c:v>
                </c:pt>
                <c:pt idx="20527">
                  <c:v>29</c:v>
                </c:pt>
                <c:pt idx="20528">
                  <c:v>29</c:v>
                </c:pt>
                <c:pt idx="20529">
                  <c:v>29</c:v>
                </c:pt>
                <c:pt idx="20530">
                  <c:v>29</c:v>
                </c:pt>
                <c:pt idx="20531">
                  <c:v>29</c:v>
                </c:pt>
                <c:pt idx="20532">
                  <c:v>29</c:v>
                </c:pt>
                <c:pt idx="20533">
                  <c:v>29</c:v>
                </c:pt>
                <c:pt idx="20534">
                  <c:v>29</c:v>
                </c:pt>
                <c:pt idx="20535">
                  <c:v>29</c:v>
                </c:pt>
                <c:pt idx="20536">
                  <c:v>29</c:v>
                </c:pt>
                <c:pt idx="20537">
                  <c:v>29</c:v>
                </c:pt>
                <c:pt idx="20538">
                  <c:v>29</c:v>
                </c:pt>
                <c:pt idx="20539">
                  <c:v>28.9</c:v>
                </c:pt>
                <c:pt idx="20540">
                  <c:v>28</c:v>
                </c:pt>
                <c:pt idx="20541">
                  <c:v>28</c:v>
                </c:pt>
                <c:pt idx="20542">
                  <c:v>28</c:v>
                </c:pt>
                <c:pt idx="20543">
                  <c:v>28</c:v>
                </c:pt>
                <c:pt idx="20544">
                  <c:v>28</c:v>
                </c:pt>
                <c:pt idx="20545">
                  <c:v>28</c:v>
                </c:pt>
                <c:pt idx="20546">
                  <c:v>28</c:v>
                </c:pt>
                <c:pt idx="20547">
                  <c:v>28</c:v>
                </c:pt>
                <c:pt idx="20548">
                  <c:v>28</c:v>
                </c:pt>
                <c:pt idx="20549">
                  <c:v>28</c:v>
                </c:pt>
                <c:pt idx="20550">
                  <c:v>28</c:v>
                </c:pt>
                <c:pt idx="20551">
                  <c:v>28</c:v>
                </c:pt>
                <c:pt idx="20552">
                  <c:v>28</c:v>
                </c:pt>
                <c:pt idx="20553">
                  <c:v>28</c:v>
                </c:pt>
                <c:pt idx="20554">
                  <c:v>28</c:v>
                </c:pt>
                <c:pt idx="20555">
                  <c:v>28</c:v>
                </c:pt>
                <c:pt idx="20556">
                  <c:v>28</c:v>
                </c:pt>
                <c:pt idx="20557">
                  <c:v>28</c:v>
                </c:pt>
                <c:pt idx="20558">
                  <c:v>28</c:v>
                </c:pt>
                <c:pt idx="20559">
                  <c:v>28</c:v>
                </c:pt>
                <c:pt idx="20560">
                  <c:v>28</c:v>
                </c:pt>
                <c:pt idx="20561">
                  <c:v>28</c:v>
                </c:pt>
                <c:pt idx="20562">
                  <c:v>28.4</c:v>
                </c:pt>
                <c:pt idx="20563">
                  <c:v>29</c:v>
                </c:pt>
                <c:pt idx="20564">
                  <c:v>29</c:v>
                </c:pt>
                <c:pt idx="20565">
                  <c:v>29</c:v>
                </c:pt>
                <c:pt idx="20566">
                  <c:v>29</c:v>
                </c:pt>
                <c:pt idx="20567">
                  <c:v>29</c:v>
                </c:pt>
                <c:pt idx="20568">
                  <c:v>28.8</c:v>
                </c:pt>
                <c:pt idx="20569">
                  <c:v>28</c:v>
                </c:pt>
                <c:pt idx="20570">
                  <c:v>28</c:v>
                </c:pt>
                <c:pt idx="20571">
                  <c:v>27.8</c:v>
                </c:pt>
                <c:pt idx="20572">
                  <c:v>25.8</c:v>
                </c:pt>
                <c:pt idx="20573">
                  <c:v>23.8</c:v>
                </c:pt>
                <c:pt idx="20574">
                  <c:v>21.3</c:v>
                </c:pt>
                <c:pt idx="20575">
                  <c:v>18.399999999999999</c:v>
                </c:pt>
                <c:pt idx="20576">
                  <c:v>16.2</c:v>
                </c:pt>
                <c:pt idx="20577">
                  <c:v>13.4</c:v>
                </c:pt>
                <c:pt idx="20578">
                  <c:v>11.2</c:v>
                </c:pt>
                <c:pt idx="20579">
                  <c:v>9.1999999999999993</c:v>
                </c:pt>
                <c:pt idx="20580">
                  <c:v>6.8</c:v>
                </c:pt>
                <c:pt idx="20581">
                  <c:v>4.5999999999999996</c:v>
                </c:pt>
                <c:pt idx="20582">
                  <c:v>2.6</c:v>
                </c:pt>
                <c:pt idx="20583">
                  <c:v>1.3</c:v>
                </c:pt>
                <c:pt idx="20584">
                  <c:v>1</c:v>
                </c:pt>
                <c:pt idx="20585">
                  <c:v>0.3</c:v>
                </c:pt>
                <c:pt idx="20586">
                  <c:v>0</c:v>
                </c:pt>
                <c:pt idx="20587">
                  <c:v>0</c:v>
                </c:pt>
                <c:pt idx="20588">
                  <c:v>0</c:v>
                </c:pt>
                <c:pt idx="20589">
                  <c:v>0</c:v>
                </c:pt>
                <c:pt idx="20590">
                  <c:v>0</c:v>
                </c:pt>
                <c:pt idx="20591">
                  <c:v>0</c:v>
                </c:pt>
                <c:pt idx="20592">
                  <c:v>0</c:v>
                </c:pt>
                <c:pt idx="20593">
                  <c:v>0</c:v>
                </c:pt>
                <c:pt idx="20594">
                  <c:v>0</c:v>
                </c:pt>
                <c:pt idx="20595">
                  <c:v>0</c:v>
                </c:pt>
                <c:pt idx="20596">
                  <c:v>0</c:v>
                </c:pt>
                <c:pt idx="20597">
                  <c:v>0</c:v>
                </c:pt>
                <c:pt idx="20598">
                  <c:v>0</c:v>
                </c:pt>
                <c:pt idx="20599">
                  <c:v>0</c:v>
                </c:pt>
                <c:pt idx="20600">
                  <c:v>0</c:v>
                </c:pt>
                <c:pt idx="20601">
                  <c:v>0</c:v>
                </c:pt>
                <c:pt idx="20602">
                  <c:v>0</c:v>
                </c:pt>
                <c:pt idx="20603">
                  <c:v>0</c:v>
                </c:pt>
                <c:pt idx="20604">
                  <c:v>0</c:v>
                </c:pt>
                <c:pt idx="20605">
                  <c:v>0</c:v>
                </c:pt>
                <c:pt idx="20606">
                  <c:v>0</c:v>
                </c:pt>
                <c:pt idx="20607">
                  <c:v>0</c:v>
                </c:pt>
                <c:pt idx="20608">
                  <c:v>0</c:v>
                </c:pt>
                <c:pt idx="20609">
                  <c:v>0</c:v>
                </c:pt>
                <c:pt idx="20610">
                  <c:v>0</c:v>
                </c:pt>
                <c:pt idx="20611">
                  <c:v>0</c:v>
                </c:pt>
                <c:pt idx="20612">
                  <c:v>0</c:v>
                </c:pt>
                <c:pt idx="20613">
                  <c:v>0</c:v>
                </c:pt>
                <c:pt idx="20614">
                  <c:v>0</c:v>
                </c:pt>
                <c:pt idx="20615">
                  <c:v>0</c:v>
                </c:pt>
                <c:pt idx="20616">
                  <c:v>1</c:v>
                </c:pt>
                <c:pt idx="20617">
                  <c:v>3.5</c:v>
                </c:pt>
                <c:pt idx="20618">
                  <c:v>6.5</c:v>
                </c:pt>
                <c:pt idx="20619">
                  <c:v>9</c:v>
                </c:pt>
                <c:pt idx="20620">
                  <c:v>11</c:v>
                </c:pt>
                <c:pt idx="20621">
                  <c:v>12.4</c:v>
                </c:pt>
                <c:pt idx="20622">
                  <c:v>13</c:v>
                </c:pt>
                <c:pt idx="20623">
                  <c:v>13</c:v>
                </c:pt>
                <c:pt idx="20624">
                  <c:v>13.3</c:v>
                </c:pt>
                <c:pt idx="20625">
                  <c:v>14</c:v>
                </c:pt>
                <c:pt idx="20626">
                  <c:v>14.3</c:v>
                </c:pt>
                <c:pt idx="20627">
                  <c:v>15.3</c:v>
                </c:pt>
                <c:pt idx="20628">
                  <c:v>16.100000000000001</c:v>
                </c:pt>
                <c:pt idx="20629">
                  <c:v>17.2</c:v>
                </c:pt>
                <c:pt idx="20630">
                  <c:v>19.100000000000001</c:v>
                </c:pt>
                <c:pt idx="20631">
                  <c:v>20.100000000000001</c:v>
                </c:pt>
                <c:pt idx="20632">
                  <c:v>21</c:v>
                </c:pt>
                <c:pt idx="20633">
                  <c:v>21</c:v>
                </c:pt>
                <c:pt idx="20634">
                  <c:v>21</c:v>
                </c:pt>
                <c:pt idx="20635">
                  <c:v>21</c:v>
                </c:pt>
                <c:pt idx="20636">
                  <c:v>22.8</c:v>
                </c:pt>
                <c:pt idx="20637">
                  <c:v>23.9</c:v>
                </c:pt>
                <c:pt idx="20638">
                  <c:v>25.8</c:v>
                </c:pt>
                <c:pt idx="20639">
                  <c:v>26.7</c:v>
                </c:pt>
                <c:pt idx="20640">
                  <c:v>27.7</c:v>
                </c:pt>
                <c:pt idx="20641">
                  <c:v>28.7</c:v>
                </c:pt>
                <c:pt idx="20642">
                  <c:v>29.7</c:v>
                </c:pt>
                <c:pt idx="20643">
                  <c:v>30.7</c:v>
                </c:pt>
                <c:pt idx="20644">
                  <c:v>31</c:v>
                </c:pt>
                <c:pt idx="20645">
                  <c:v>31</c:v>
                </c:pt>
                <c:pt idx="20646">
                  <c:v>31</c:v>
                </c:pt>
                <c:pt idx="20647">
                  <c:v>30.5</c:v>
                </c:pt>
                <c:pt idx="20648">
                  <c:v>30</c:v>
                </c:pt>
                <c:pt idx="20649">
                  <c:v>30</c:v>
                </c:pt>
                <c:pt idx="20650">
                  <c:v>30</c:v>
                </c:pt>
                <c:pt idx="20651">
                  <c:v>30</c:v>
                </c:pt>
                <c:pt idx="20652">
                  <c:v>30</c:v>
                </c:pt>
                <c:pt idx="20653">
                  <c:v>30</c:v>
                </c:pt>
                <c:pt idx="20654">
                  <c:v>30</c:v>
                </c:pt>
                <c:pt idx="20655">
                  <c:v>29.7</c:v>
                </c:pt>
                <c:pt idx="20656">
                  <c:v>28.7</c:v>
                </c:pt>
                <c:pt idx="20657">
                  <c:v>27.7</c:v>
                </c:pt>
                <c:pt idx="20658">
                  <c:v>26.6</c:v>
                </c:pt>
                <c:pt idx="20659">
                  <c:v>23.8</c:v>
                </c:pt>
                <c:pt idx="20660">
                  <c:v>21.8</c:v>
                </c:pt>
                <c:pt idx="20661">
                  <c:v>19.8</c:v>
                </c:pt>
                <c:pt idx="20662">
                  <c:v>17.899999999999999</c:v>
                </c:pt>
                <c:pt idx="20663">
                  <c:v>17.100000000000001</c:v>
                </c:pt>
                <c:pt idx="20664">
                  <c:v>14.3</c:v>
                </c:pt>
                <c:pt idx="20665">
                  <c:v>12.2</c:v>
                </c:pt>
                <c:pt idx="20666">
                  <c:v>11.1</c:v>
                </c:pt>
                <c:pt idx="20667">
                  <c:v>11</c:v>
                </c:pt>
                <c:pt idx="20668">
                  <c:v>12.8</c:v>
                </c:pt>
                <c:pt idx="20669">
                  <c:v>13.8</c:v>
                </c:pt>
                <c:pt idx="20670">
                  <c:v>14.7</c:v>
                </c:pt>
                <c:pt idx="20671">
                  <c:v>16.5</c:v>
                </c:pt>
                <c:pt idx="20672">
                  <c:v>17.7</c:v>
                </c:pt>
                <c:pt idx="20673">
                  <c:v>18.7</c:v>
                </c:pt>
                <c:pt idx="20674">
                  <c:v>19</c:v>
                </c:pt>
                <c:pt idx="20675">
                  <c:v>19.600000000000001</c:v>
                </c:pt>
                <c:pt idx="20676">
                  <c:v>20.5</c:v>
                </c:pt>
                <c:pt idx="20677">
                  <c:v>21</c:v>
                </c:pt>
                <c:pt idx="20678">
                  <c:v>21</c:v>
                </c:pt>
                <c:pt idx="20679">
                  <c:v>22</c:v>
                </c:pt>
                <c:pt idx="20680">
                  <c:v>23.4</c:v>
                </c:pt>
                <c:pt idx="20681">
                  <c:v>24.6</c:v>
                </c:pt>
                <c:pt idx="20682">
                  <c:v>26.3</c:v>
                </c:pt>
                <c:pt idx="20683">
                  <c:v>27.3</c:v>
                </c:pt>
                <c:pt idx="20684">
                  <c:v>28.3</c:v>
                </c:pt>
                <c:pt idx="20685">
                  <c:v>29.3</c:v>
                </c:pt>
                <c:pt idx="20686">
                  <c:v>29.8</c:v>
                </c:pt>
                <c:pt idx="20687">
                  <c:v>29</c:v>
                </c:pt>
                <c:pt idx="20688">
                  <c:v>29</c:v>
                </c:pt>
                <c:pt idx="20689">
                  <c:v>29</c:v>
                </c:pt>
                <c:pt idx="20690">
                  <c:v>29</c:v>
                </c:pt>
                <c:pt idx="20691">
                  <c:v>29</c:v>
                </c:pt>
                <c:pt idx="20692">
                  <c:v>29.1</c:v>
                </c:pt>
                <c:pt idx="20693">
                  <c:v>29.9</c:v>
                </c:pt>
                <c:pt idx="20694">
                  <c:v>30</c:v>
                </c:pt>
                <c:pt idx="20695">
                  <c:v>30</c:v>
                </c:pt>
                <c:pt idx="20696">
                  <c:v>30.9</c:v>
                </c:pt>
                <c:pt idx="20697">
                  <c:v>31</c:v>
                </c:pt>
                <c:pt idx="20698">
                  <c:v>31</c:v>
                </c:pt>
                <c:pt idx="20699">
                  <c:v>31.7</c:v>
                </c:pt>
                <c:pt idx="20700">
                  <c:v>32</c:v>
                </c:pt>
                <c:pt idx="20701">
                  <c:v>32</c:v>
                </c:pt>
                <c:pt idx="20702">
                  <c:v>32</c:v>
                </c:pt>
                <c:pt idx="20703">
                  <c:v>32</c:v>
                </c:pt>
                <c:pt idx="20704">
                  <c:v>32</c:v>
                </c:pt>
                <c:pt idx="20705">
                  <c:v>32</c:v>
                </c:pt>
                <c:pt idx="20706">
                  <c:v>32</c:v>
                </c:pt>
                <c:pt idx="20707">
                  <c:v>32.5</c:v>
                </c:pt>
                <c:pt idx="20708">
                  <c:v>33</c:v>
                </c:pt>
                <c:pt idx="20709">
                  <c:v>33</c:v>
                </c:pt>
                <c:pt idx="20710">
                  <c:v>33</c:v>
                </c:pt>
                <c:pt idx="20711">
                  <c:v>33</c:v>
                </c:pt>
                <c:pt idx="20712">
                  <c:v>33</c:v>
                </c:pt>
                <c:pt idx="20713">
                  <c:v>33</c:v>
                </c:pt>
                <c:pt idx="20714">
                  <c:v>33</c:v>
                </c:pt>
                <c:pt idx="20715">
                  <c:v>33</c:v>
                </c:pt>
                <c:pt idx="20716">
                  <c:v>33</c:v>
                </c:pt>
                <c:pt idx="20717">
                  <c:v>33</c:v>
                </c:pt>
                <c:pt idx="20718">
                  <c:v>32.9</c:v>
                </c:pt>
                <c:pt idx="20719">
                  <c:v>32</c:v>
                </c:pt>
                <c:pt idx="20720">
                  <c:v>32</c:v>
                </c:pt>
                <c:pt idx="20721">
                  <c:v>32</c:v>
                </c:pt>
                <c:pt idx="20722">
                  <c:v>32</c:v>
                </c:pt>
                <c:pt idx="20723">
                  <c:v>32.9</c:v>
                </c:pt>
                <c:pt idx="20724">
                  <c:v>33</c:v>
                </c:pt>
                <c:pt idx="20725">
                  <c:v>33</c:v>
                </c:pt>
                <c:pt idx="20726">
                  <c:v>33</c:v>
                </c:pt>
                <c:pt idx="20727">
                  <c:v>33</c:v>
                </c:pt>
                <c:pt idx="20728">
                  <c:v>33</c:v>
                </c:pt>
                <c:pt idx="20729">
                  <c:v>33.700000000000003</c:v>
                </c:pt>
                <c:pt idx="20730">
                  <c:v>34</c:v>
                </c:pt>
                <c:pt idx="20731">
                  <c:v>34</c:v>
                </c:pt>
                <c:pt idx="20732">
                  <c:v>34</c:v>
                </c:pt>
                <c:pt idx="20733">
                  <c:v>34</c:v>
                </c:pt>
                <c:pt idx="20734">
                  <c:v>34.5</c:v>
                </c:pt>
                <c:pt idx="20735">
                  <c:v>35</c:v>
                </c:pt>
                <c:pt idx="20736">
                  <c:v>35</c:v>
                </c:pt>
                <c:pt idx="20737">
                  <c:v>35</c:v>
                </c:pt>
                <c:pt idx="20738">
                  <c:v>35</c:v>
                </c:pt>
                <c:pt idx="20739">
                  <c:v>35</c:v>
                </c:pt>
                <c:pt idx="20740">
                  <c:v>35</c:v>
                </c:pt>
                <c:pt idx="20741">
                  <c:v>35</c:v>
                </c:pt>
                <c:pt idx="20742">
                  <c:v>35</c:v>
                </c:pt>
                <c:pt idx="20743">
                  <c:v>35.299999999999997</c:v>
                </c:pt>
                <c:pt idx="20744">
                  <c:v>36</c:v>
                </c:pt>
                <c:pt idx="20745">
                  <c:v>35.700000000000003</c:v>
                </c:pt>
                <c:pt idx="20746">
                  <c:v>35</c:v>
                </c:pt>
                <c:pt idx="20747">
                  <c:v>35</c:v>
                </c:pt>
                <c:pt idx="20748">
                  <c:v>35</c:v>
                </c:pt>
                <c:pt idx="20749">
                  <c:v>34.9</c:v>
                </c:pt>
                <c:pt idx="20750">
                  <c:v>34</c:v>
                </c:pt>
                <c:pt idx="20751">
                  <c:v>34</c:v>
                </c:pt>
                <c:pt idx="20752">
                  <c:v>34</c:v>
                </c:pt>
                <c:pt idx="20753">
                  <c:v>34</c:v>
                </c:pt>
                <c:pt idx="20754">
                  <c:v>34</c:v>
                </c:pt>
                <c:pt idx="20755">
                  <c:v>34</c:v>
                </c:pt>
                <c:pt idx="20756">
                  <c:v>33.1</c:v>
                </c:pt>
                <c:pt idx="20757">
                  <c:v>33</c:v>
                </c:pt>
                <c:pt idx="20758">
                  <c:v>32.299999999999997</c:v>
                </c:pt>
                <c:pt idx="20759">
                  <c:v>32</c:v>
                </c:pt>
                <c:pt idx="20760">
                  <c:v>31.3</c:v>
                </c:pt>
                <c:pt idx="20761">
                  <c:v>30.3</c:v>
                </c:pt>
                <c:pt idx="20762">
                  <c:v>28.8</c:v>
                </c:pt>
                <c:pt idx="20763">
                  <c:v>27</c:v>
                </c:pt>
                <c:pt idx="20764">
                  <c:v>24.5</c:v>
                </c:pt>
                <c:pt idx="20765">
                  <c:v>21.5</c:v>
                </c:pt>
                <c:pt idx="20766">
                  <c:v>19</c:v>
                </c:pt>
                <c:pt idx="20767">
                  <c:v>17</c:v>
                </c:pt>
                <c:pt idx="20768">
                  <c:v>15.6</c:v>
                </c:pt>
                <c:pt idx="20769">
                  <c:v>14.1</c:v>
                </c:pt>
                <c:pt idx="20770">
                  <c:v>11.4</c:v>
                </c:pt>
                <c:pt idx="20771">
                  <c:v>9.4</c:v>
                </c:pt>
                <c:pt idx="20772">
                  <c:v>7.4</c:v>
                </c:pt>
                <c:pt idx="20773">
                  <c:v>5.4</c:v>
                </c:pt>
                <c:pt idx="20774">
                  <c:v>3.2</c:v>
                </c:pt>
                <c:pt idx="20775">
                  <c:v>0.9</c:v>
                </c:pt>
                <c:pt idx="20776">
                  <c:v>0</c:v>
                </c:pt>
                <c:pt idx="20777">
                  <c:v>0</c:v>
                </c:pt>
                <c:pt idx="20778">
                  <c:v>0</c:v>
                </c:pt>
                <c:pt idx="20779">
                  <c:v>0</c:v>
                </c:pt>
                <c:pt idx="20780">
                  <c:v>0</c:v>
                </c:pt>
                <c:pt idx="20781">
                  <c:v>0</c:v>
                </c:pt>
                <c:pt idx="20782">
                  <c:v>0</c:v>
                </c:pt>
                <c:pt idx="20783">
                  <c:v>0</c:v>
                </c:pt>
                <c:pt idx="20784">
                  <c:v>0</c:v>
                </c:pt>
                <c:pt idx="20785">
                  <c:v>0</c:v>
                </c:pt>
                <c:pt idx="20786">
                  <c:v>0</c:v>
                </c:pt>
                <c:pt idx="20787">
                  <c:v>0</c:v>
                </c:pt>
                <c:pt idx="20788">
                  <c:v>0</c:v>
                </c:pt>
                <c:pt idx="20789">
                  <c:v>0</c:v>
                </c:pt>
                <c:pt idx="20790">
                  <c:v>0</c:v>
                </c:pt>
                <c:pt idx="20791">
                  <c:v>0</c:v>
                </c:pt>
                <c:pt idx="20792">
                  <c:v>0</c:v>
                </c:pt>
                <c:pt idx="20793">
                  <c:v>0</c:v>
                </c:pt>
                <c:pt idx="20794">
                  <c:v>0</c:v>
                </c:pt>
                <c:pt idx="20795">
                  <c:v>0</c:v>
                </c:pt>
                <c:pt idx="20796">
                  <c:v>0</c:v>
                </c:pt>
                <c:pt idx="20797">
                  <c:v>0</c:v>
                </c:pt>
                <c:pt idx="20798">
                  <c:v>0</c:v>
                </c:pt>
                <c:pt idx="20799">
                  <c:v>0</c:v>
                </c:pt>
                <c:pt idx="20800">
                  <c:v>0</c:v>
                </c:pt>
                <c:pt idx="20801">
                  <c:v>0</c:v>
                </c:pt>
                <c:pt idx="20802">
                  <c:v>0</c:v>
                </c:pt>
                <c:pt idx="20803">
                  <c:v>0</c:v>
                </c:pt>
                <c:pt idx="20804">
                  <c:v>0</c:v>
                </c:pt>
                <c:pt idx="20805">
                  <c:v>0</c:v>
                </c:pt>
                <c:pt idx="20806">
                  <c:v>0</c:v>
                </c:pt>
                <c:pt idx="20807">
                  <c:v>0</c:v>
                </c:pt>
                <c:pt idx="20808">
                  <c:v>0</c:v>
                </c:pt>
                <c:pt idx="20809">
                  <c:v>0</c:v>
                </c:pt>
                <c:pt idx="20810">
                  <c:v>0</c:v>
                </c:pt>
                <c:pt idx="20811">
                  <c:v>0</c:v>
                </c:pt>
                <c:pt idx="20812">
                  <c:v>0.9</c:v>
                </c:pt>
                <c:pt idx="20813">
                  <c:v>5.7</c:v>
                </c:pt>
                <c:pt idx="20814">
                  <c:v>8.8000000000000007</c:v>
                </c:pt>
                <c:pt idx="20815">
                  <c:v>11.8</c:v>
                </c:pt>
                <c:pt idx="20816">
                  <c:v>13.5</c:v>
                </c:pt>
                <c:pt idx="20817">
                  <c:v>14.7</c:v>
                </c:pt>
                <c:pt idx="20818">
                  <c:v>15</c:v>
                </c:pt>
                <c:pt idx="20819">
                  <c:v>16.399999999999999</c:v>
                </c:pt>
                <c:pt idx="20820">
                  <c:v>18.399999999999999</c:v>
                </c:pt>
                <c:pt idx="20821">
                  <c:v>19.600000000000001</c:v>
                </c:pt>
                <c:pt idx="20822">
                  <c:v>20.5</c:v>
                </c:pt>
                <c:pt idx="20823">
                  <c:v>21</c:v>
                </c:pt>
                <c:pt idx="20824">
                  <c:v>21</c:v>
                </c:pt>
                <c:pt idx="20825">
                  <c:v>21</c:v>
                </c:pt>
                <c:pt idx="20826">
                  <c:v>21.5</c:v>
                </c:pt>
                <c:pt idx="20827">
                  <c:v>22.8</c:v>
                </c:pt>
                <c:pt idx="20828">
                  <c:v>24.3</c:v>
                </c:pt>
                <c:pt idx="20829">
                  <c:v>25.3</c:v>
                </c:pt>
                <c:pt idx="20830">
                  <c:v>26.6</c:v>
                </c:pt>
                <c:pt idx="20831">
                  <c:v>28.3</c:v>
                </c:pt>
                <c:pt idx="20832">
                  <c:v>29</c:v>
                </c:pt>
                <c:pt idx="20833">
                  <c:v>28.9</c:v>
                </c:pt>
                <c:pt idx="20834">
                  <c:v>28.1</c:v>
                </c:pt>
                <c:pt idx="20835">
                  <c:v>29</c:v>
                </c:pt>
                <c:pt idx="20836">
                  <c:v>29</c:v>
                </c:pt>
                <c:pt idx="20837">
                  <c:v>29</c:v>
                </c:pt>
                <c:pt idx="20838">
                  <c:v>29.1</c:v>
                </c:pt>
                <c:pt idx="20839">
                  <c:v>29.9</c:v>
                </c:pt>
                <c:pt idx="20840">
                  <c:v>30</c:v>
                </c:pt>
                <c:pt idx="20841">
                  <c:v>30</c:v>
                </c:pt>
                <c:pt idx="20842">
                  <c:v>30</c:v>
                </c:pt>
                <c:pt idx="20843">
                  <c:v>30</c:v>
                </c:pt>
                <c:pt idx="20844">
                  <c:v>30</c:v>
                </c:pt>
                <c:pt idx="20845">
                  <c:v>30</c:v>
                </c:pt>
                <c:pt idx="20846">
                  <c:v>30</c:v>
                </c:pt>
                <c:pt idx="20847">
                  <c:v>30</c:v>
                </c:pt>
                <c:pt idx="20848">
                  <c:v>30</c:v>
                </c:pt>
                <c:pt idx="20849">
                  <c:v>30</c:v>
                </c:pt>
                <c:pt idx="20850">
                  <c:v>30</c:v>
                </c:pt>
                <c:pt idx="20851">
                  <c:v>30.5</c:v>
                </c:pt>
                <c:pt idx="20852">
                  <c:v>31</c:v>
                </c:pt>
                <c:pt idx="20853">
                  <c:v>31</c:v>
                </c:pt>
                <c:pt idx="20854">
                  <c:v>31</c:v>
                </c:pt>
                <c:pt idx="20855">
                  <c:v>31</c:v>
                </c:pt>
                <c:pt idx="20856">
                  <c:v>31</c:v>
                </c:pt>
                <c:pt idx="20857">
                  <c:v>31.3</c:v>
                </c:pt>
                <c:pt idx="20858">
                  <c:v>32</c:v>
                </c:pt>
                <c:pt idx="20859">
                  <c:v>32</c:v>
                </c:pt>
                <c:pt idx="20860">
                  <c:v>32</c:v>
                </c:pt>
                <c:pt idx="20861">
                  <c:v>32</c:v>
                </c:pt>
                <c:pt idx="20862">
                  <c:v>32</c:v>
                </c:pt>
                <c:pt idx="20863">
                  <c:v>32.1</c:v>
                </c:pt>
                <c:pt idx="20864">
                  <c:v>33</c:v>
                </c:pt>
                <c:pt idx="20865">
                  <c:v>33</c:v>
                </c:pt>
                <c:pt idx="20866">
                  <c:v>33</c:v>
                </c:pt>
                <c:pt idx="20867">
                  <c:v>33</c:v>
                </c:pt>
                <c:pt idx="20868">
                  <c:v>33</c:v>
                </c:pt>
                <c:pt idx="20869">
                  <c:v>33</c:v>
                </c:pt>
                <c:pt idx="20870">
                  <c:v>33.9</c:v>
                </c:pt>
                <c:pt idx="20871">
                  <c:v>34</c:v>
                </c:pt>
                <c:pt idx="20872">
                  <c:v>34</c:v>
                </c:pt>
                <c:pt idx="20873">
                  <c:v>34</c:v>
                </c:pt>
                <c:pt idx="20874">
                  <c:v>34</c:v>
                </c:pt>
                <c:pt idx="20875">
                  <c:v>34</c:v>
                </c:pt>
                <c:pt idx="20876">
                  <c:v>34.700000000000003</c:v>
                </c:pt>
                <c:pt idx="20877">
                  <c:v>35</c:v>
                </c:pt>
                <c:pt idx="20878">
                  <c:v>35</c:v>
                </c:pt>
                <c:pt idx="20879">
                  <c:v>35</c:v>
                </c:pt>
                <c:pt idx="20880">
                  <c:v>35</c:v>
                </c:pt>
                <c:pt idx="20881">
                  <c:v>35</c:v>
                </c:pt>
                <c:pt idx="20882">
                  <c:v>35</c:v>
                </c:pt>
                <c:pt idx="20883">
                  <c:v>35</c:v>
                </c:pt>
                <c:pt idx="20884">
                  <c:v>35</c:v>
                </c:pt>
                <c:pt idx="20885">
                  <c:v>35</c:v>
                </c:pt>
                <c:pt idx="20886">
                  <c:v>35</c:v>
                </c:pt>
                <c:pt idx="20887">
                  <c:v>34.6</c:v>
                </c:pt>
                <c:pt idx="20888">
                  <c:v>34</c:v>
                </c:pt>
                <c:pt idx="20889">
                  <c:v>34</c:v>
                </c:pt>
                <c:pt idx="20890">
                  <c:v>34</c:v>
                </c:pt>
                <c:pt idx="20891">
                  <c:v>34.299999999999997</c:v>
                </c:pt>
                <c:pt idx="20892">
                  <c:v>35</c:v>
                </c:pt>
                <c:pt idx="20893">
                  <c:v>35</c:v>
                </c:pt>
                <c:pt idx="20894">
                  <c:v>34.9</c:v>
                </c:pt>
                <c:pt idx="20895">
                  <c:v>34</c:v>
                </c:pt>
                <c:pt idx="20896">
                  <c:v>33.9</c:v>
                </c:pt>
                <c:pt idx="20897">
                  <c:v>32.9</c:v>
                </c:pt>
                <c:pt idx="20898">
                  <c:v>32.1</c:v>
                </c:pt>
                <c:pt idx="20899">
                  <c:v>32</c:v>
                </c:pt>
                <c:pt idx="20900">
                  <c:v>31.1</c:v>
                </c:pt>
                <c:pt idx="20901">
                  <c:v>30.1</c:v>
                </c:pt>
                <c:pt idx="20902">
                  <c:v>29.1</c:v>
                </c:pt>
                <c:pt idx="20903">
                  <c:v>27.3</c:v>
                </c:pt>
                <c:pt idx="20904">
                  <c:v>25.5</c:v>
                </c:pt>
                <c:pt idx="20905">
                  <c:v>22.9</c:v>
                </c:pt>
                <c:pt idx="20906">
                  <c:v>19.899999999999999</c:v>
                </c:pt>
                <c:pt idx="20907">
                  <c:v>17.600000000000001</c:v>
                </c:pt>
                <c:pt idx="20908">
                  <c:v>15.6</c:v>
                </c:pt>
                <c:pt idx="20909">
                  <c:v>12.9</c:v>
                </c:pt>
                <c:pt idx="20910">
                  <c:v>10.3</c:v>
                </c:pt>
                <c:pt idx="20911">
                  <c:v>7.5</c:v>
                </c:pt>
                <c:pt idx="20912">
                  <c:v>4.5</c:v>
                </c:pt>
                <c:pt idx="20913">
                  <c:v>2.5</c:v>
                </c:pt>
                <c:pt idx="20914">
                  <c:v>1.5</c:v>
                </c:pt>
                <c:pt idx="20915">
                  <c:v>1</c:v>
                </c:pt>
                <c:pt idx="20916">
                  <c:v>0.6</c:v>
                </c:pt>
                <c:pt idx="20917">
                  <c:v>0</c:v>
                </c:pt>
                <c:pt idx="20918">
                  <c:v>0</c:v>
                </c:pt>
                <c:pt idx="20919">
                  <c:v>0</c:v>
                </c:pt>
                <c:pt idx="20920">
                  <c:v>0</c:v>
                </c:pt>
                <c:pt idx="20921">
                  <c:v>0</c:v>
                </c:pt>
                <c:pt idx="20922">
                  <c:v>0</c:v>
                </c:pt>
                <c:pt idx="20923">
                  <c:v>0</c:v>
                </c:pt>
                <c:pt idx="20924">
                  <c:v>0</c:v>
                </c:pt>
                <c:pt idx="20925">
                  <c:v>0</c:v>
                </c:pt>
                <c:pt idx="20926">
                  <c:v>0</c:v>
                </c:pt>
                <c:pt idx="20927">
                  <c:v>0</c:v>
                </c:pt>
                <c:pt idx="20928">
                  <c:v>0</c:v>
                </c:pt>
                <c:pt idx="20929">
                  <c:v>0</c:v>
                </c:pt>
                <c:pt idx="20930">
                  <c:v>0</c:v>
                </c:pt>
                <c:pt idx="20931">
                  <c:v>0</c:v>
                </c:pt>
                <c:pt idx="20932">
                  <c:v>0</c:v>
                </c:pt>
                <c:pt idx="20933">
                  <c:v>0</c:v>
                </c:pt>
                <c:pt idx="20934">
                  <c:v>0</c:v>
                </c:pt>
                <c:pt idx="20935">
                  <c:v>0</c:v>
                </c:pt>
                <c:pt idx="20936">
                  <c:v>0</c:v>
                </c:pt>
                <c:pt idx="20937">
                  <c:v>0</c:v>
                </c:pt>
                <c:pt idx="20938">
                  <c:v>0</c:v>
                </c:pt>
                <c:pt idx="20939">
                  <c:v>0</c:v>
                </c:pt>
                <c:pt idx="20940">
                  <c:v>0</c:v>
                </c:pt>
                <c:pt idx="20941">
                  <c:v>0</c:v>
                </c:pt>
                <c:pt idx="20942">
                  <c:v>0</c:v>
                </c:pt>
                <c:pt idx="20943">
                  <c:v>0</c:v>
                </c:pt>
                <c:pt idx="20944">
                  <c:v>0</c:v>
                </c:pt>
                <c:pt idx="20945">
                  <c:v>0</c:v>
                </c:pt>
                <c:pt idx="20946">
                  <c:v>0</c:v>
                </c:pt>
                <c:pt idx="20947">
                  <c:v>0</c:v>
                </c:pt>
                <c:pt idx="20948">
                  <c:v>0</c:v>
                </c:pt>
                <c:pt idx="20949">
                  <c:v>0</c:v>
                </c:pt>
                <c:pt idx="20950">
                  <c:v>0</c:v>
                </c:pt>
                <c:pt idx="20951">
                  <c:v>1.2</c:v>
                </c:pt>
                <c:pt idx="20952">
                  <c:v>5.3</c:v>
                </c:pt>
                <c:pt idx="20953">
                  <c:v>9.3000000000000007</c:v>
                </c:pt>
                <c:pt idx="20954">
                  <c:v>12.2</c:v>
                </c:pt>
                <c:pt idx="20955">
                  <c:v>14.1</c:v>
                </c:pt>
                <c:pt idx="20956">
                  <c:v>15.1</c:v>
                </c:pt>
                <c:pt idx="20957">
                  <c:v>16.100000000000001</c:v>
                </c:pt>
                <c:pt idx="20958">
                  <c:v>17.2</c:v>
                </c:pt>
                <c:pt idx="20959">
                  <c:v>18.8</c:v>
                </c:pt>
                <c:pt idx="20960">
                  <c:v>19.899999999999999</c:v>
                </c:pt>
                <c:pt idx="20961">
                  <c:v>20.9</c:v>
                </c:pt>
                <c:pt idx="20962">
                  <c:v>21.9</c:v>
                </c:pt>
                <c:pt idx="20963">
                  <c:v>22</c:v>
                </c:pt>
                <c:pt idx="20964">
                  <c:v>22.7</c:v>
                </c:pt>
                <c:pt idx="20965">
                  <c:v>23.7</c:v>
                </c:pt>
                <c:pt idx="20966">
                  <c:v>23.3</c:v>
                </c:pt>
                <c:pt idx="20967">
                  <c:v>23.7</c:v>
                </c:pt>
                <c:pt idx="20968">
                  <c:v>24</c:v>
                </c:pt>
                <c:pt idx="20969">
                  <c:v>24.7</c:v>
                </c:pt>
                <c:pt idx="20970">
                  <c:v>25.6</c:v>
                </c:pt>
                <c:pt idx="20971">
                  <c:v>27</c:v>
                </c:pt>
                <c:pt idx="20972">
                  <c:v>28.5</c:v>
                </c:pt>
                <c:pt idx="20973">
                  <c:v>29.5</c:v>
                </c:pt>
                <c:pt idx="20974">
                  <c:v>30</c:v>
                </c:pt>
                <c:pt idx="20975">
                  <c:v>30.5</c:v>
                </c:pt>
                <c:pt idx="20976">
                  <c:v>31</c:v>
                </c:pt>
                <c:pt idx="20977">
                  <c:v>31</c:v>
                </c:pt>
                <c:pt idx="20978">
                  <c:v>30.7</c:v>
                </c:pt>
                <c:pt idx="20979">
                  <c:v>30</c:v>
                </c:pt>
                <c:pt idx="20980">
                  <c:v>30</c:v>
                </c:pt>
                <c:pt idx="20981">
                  <c:v>29.7</c:v>
                </c:pt>
                <c:pt idx="20982">
                  <c:v>29</c:v>
                </c:pt>
                <c:pt idx="20983">
                  <c:v>29</c:v>
                </c:pt>
                <c:pt idx="20984">
                  <c:v>29</c:v>
                </c:pt>
                <c:pt idx="20985">
                  <c:v>29</c:v>
                </c:pt>
                <c:pt idx="20986">
                  <c:v>28.9</c:v>
                </c:pt>
                <c:pt idx="20987">
                  <c:v>28</c:v>
                </c:pt>
                <c:pt idx="20988">
                  <c:v>27.9</c:v>
                </c:pt>
                <c:pt idx="20989">
                  <c:v>27.1</c:v>
                </c:pt>
                <c:pt idx="20990">
                  <c:v>26.1</c:v>
                </c:pt>
                <c:pt idx="20991">
                  <c:v>24.2</c:v>
                </c:pt>
                <c:pt idx="20992">
                  <c:v>21.3</c:v>
                </c:pt>
                <c:pt idx="20993">
                  <c:v>18.3</c:v>
                </c:pt>
                <c:pt idx="20994">
                  <c:v>15.3</c:v>
                </c:pt>
                <c:pt idx="20995">
                  <c:v>12.8</c:v>
                </c:pt>
                <c:pt idx="20996">
                  <c:v>12</c:v>
                </c:pt>
                <c:pt idx="20997">
                  <c:v>12.7</c:v>
                </c:pt>
                <c:pt idx="20998">
                  <c:v>14.4</c:v>
                </c:pt>
                <c:pt idx="20999">
                  <c:v>16.399999999999999</c:v>
                </c:pt>
                <c:pt idx="21000">
                  <c:v>17.7</c:v>
                </c:pt>
                <c:pt idx="21001">
                  <c:v>18.600000000000001</c:v>
                </c:pt>
                <c:pt idx="21002">
                  <c:v>19.5</c:v>
                </c:pt>
                <c:pt idx="21003">
                  <c:v>20.5</c:v>
                </c:pt>
                <c:pt idx="21004">
                  <c:v>21</c:v>
                </c:pt>
                <c:pt idx="21005">
                  <c:v>21.5</c:v>
                </c:pt>
                <c:pt idx="21006">
                  <c:v>22.5</c:v>
                </c:pt>
                <c:pt idx="21007">
                  <c:v>23</c:v>
                </c:pt>
                <c:pt idx="21008">
                  <c:v>23.3</c:v>
                </c:pt>
                <c:pt idx="21009">
                  <c:v>24</c:v>
                </c:pt>
                <c:pt idx="21010">
                  <c:v>24</c:v>
                </c:pt>
                <c:pt idx="21011">
                  <c:v>24.3</c:v>
                </c:pt>
                <c:pt idx="21012">
                  <c:v>25.3</c:v>
                </c:pt>
                <c:pt idx="21013">
                  <c:v>26.5</c:v>
                </c:pt>
                <c:pt idx="21014">
                  <c:v>28.1</c:v>
                </c:pt>
                <c:pt idx="21015">
                  <c:v>29.1</c:v>
                </c:pt>
                <c:pt idx="21016">
                  <c:v>30.1</c:v>
                </c:pt>
                <c:pt idx="21017">
                  <c:v>31.1</c:v>
                </c:pt>
                <c:pt idx="21018">
                  <c:v>32.1</c:v>
                </c:pt>
                <c:pt idx="21019">
                  <c:v>33</c:v>
                </c:pt>
                <c:pt idx="21020">
                  <c:v>33</c:v>
                </c:pt>
                <c:pt idx="21021">
                  <c:v>33</c:v>
                </c:pt>
                <c:pt idx="21022">
                  <c:v>33</c:v>
                </c:pt>
                <c:pt idx="21023">
                  <c:v>33.9</c:v>
                </c:pt>
                <c:pt idx="21024">
                  <c:v>34</c:v>
                </c:pt>
                <c:pt idx="21025">
                  <c:v>34</c:v>
                </c:pt>
                <c:pt idx="21026">
                  <c:v>34</c:v>
                </c:pt>
                <c:pt idx="21027">
                  <c:v>34</c:v>
                </c:pt>
                <c:pt idx="21028">
                  <c:v>31.8</c:v>
                </c:pt>
                <c:pt idx="21029">
                  <c:v>28.1</c:v>
                </c:pt>
                <c:pt idx="21030">
                  <c:v>24.8</c:v>
                </c:pt>
                <c:pt idx="21031">
                  <c:v>22.5</c:v>
                </c:pt>
                <c:pt idx="21032">
                  <c:v>19.5</c:v>
                </c:pt>
                <c:pt idx="21033">
                  <c:v>15.8</c:v>
                </c:pt>
                <c:pt idx="21034">
                  <c:v>12.4</c:v>
                </c:pt>
                <c:pt idx="21035">
                  <c:v>9.4</c:v>
                </c:pt>
                <c:pt idx="21036">
                  <c:v>6.4</c:v>
                </c:pt>
                <c:pt idx="21037">
                  <c:v>3.4</c:v>
                </c:pt>
                <c:pt idx="21038">
                  <c:v>1.1000000000000001</c:v>
                </c:pt>
                <c:pt idx="21039">
                  <c:v>0</c:v>
                </c:pt>
                <c:pt idx="21040">
                  <c:v>0</c:v>
                </c:pt>
                <c:pt idx="21041">
                  <c:v>0</c:v>
                </c:pt>
                <c:pt idx="21042">
                  <c:v>0</c:v>
                </c:pt>
                <c:pt idx="21043">
                  <c:v>0</c:v>
                </c:pt>
                <c:pt idx="21044">
                  <c:v>0</c:v>
                </c:pt>
                <c:pt idx="21045">
                  <c:v>0</c:v>
                </c:pt>
                <c:pt idx="21046">
                  <c:v>0.1</c:v>
                </c:pt>
                <c:pt idx="21047">
                  <c:v>1.6</c:v>
                </c:pt>
                <c:pt idx="21048">
                  <c:v>6.4</c:v>
                </c:pt>
                <c:pt idx="21049">
                  <c:v>9.6999999999999993</c:v>
                </c:pt>
                <c:pt idx="21050">
                  <c:v>12.7</c:v>
                </c:pt>
                <c:pt idx="21051">
                  <c:v>14.8</c:v>
                </c:pt>
                <c:pt idx="21052">
                  <c:v>15.9</c:v>
                </c:pt>
                <c:pt idx="21053">
                  <c:v>16</c:v>
                </c:pt>
                <c:pt idx="21054">
                  <c:v>17.8</c:v>
                </c:pt>
                <c:pt idx="21055">
                  <c:v>18.7</c:v>
                </c:pt>
                <c:pt idx="21056">
                  <c:v>20.399999999999999</c:v>
                </c:pt>
                <c:pt idx="21057">
                  <c:v>21</c:v>
                </c:pt>
                <c:pt idx="21058">
                  <c:v>21</c:v>
                </c:pt>
                <c:pt idx="21059">
                  <c:v>21</c:v>
                </c:pt>
                <c:pt idx="21060">
                  <c:v>21.7</c:v>
                </c:pt>
                <c:pt idx="21061">
                  <c:v>23.2</c:v>
                </c:pt>
                <c:pt idx="21062">
                  <c:v>25.1</c:v>
                </c:pt>
                <c:pt idx="21063">
                  <c:v>26.5</c:v>
                </c:pt>
                <c:pt idx="21064">
                  <c:v>27.5</c:v>
                </c:pt>
                <c:pt idx="21065">
                  <c:v>28.5</c:v>
                </c:pt>
                <c:pt idx="21066">
                  <c:v>29.5</c:v>
                </c:pt>
                <c:pt idx="21067">
                  <c:v>30.4</c:v>
                </c:pt>
                <c:pt idx="21068">
                  <c:v>31</c:v>
                </c:pt>
                <c:pt idx="21069">
                  <c:v>31</c:v>
                </c:pt>
                <c:pt idx="21070">
                  <c:v>31</c:v>
                </c:pt>
                <c:pt idx="21071">
                  <c:v>31</c:v>
                </c:pt>
                <c:pt idx="21072">
                  <c:v>31.3</c:v>
                </c:pt>
                <c:pt idx="21073">
                  <c:v>32</c:v>
                </c:pt>
                <c:pt idx="21074">
                  <c:v>32</c:v>
                </c:pt>
                <c:pt idx="21075">
                  <c:v>32</c:v>
                </c:pt>
                <c:pt idx="21076">
                  <c:v>32</c:v>
                </c:pt>
                <c:pt idx="21077">
                  <c:v>32</c:v>
                </c:pt>
                <c:pt idx="21078">
                  <c:v>31.8</c:v>
                </c:pt>
                <c:pt idx="21079">
                  <c:v>30.2</c:v>
                </c:pt>
                <c:pt idx="21080">
                  <c:v>30</c:v>
                </c:pt>
                <c:pt idx="21081">
                  <c:v>30</c:v>
                </c:pt>
                <c:pt idx="21082">
                  <c:v>30</c:v>
                </c:pt>
                <c:pt idx="21083">
                  <c:v>30</c:v>
                </c:pt>
                <c:pt idx="21084">
                  <c:v>29.1</c:v>
                </c:pt>
                <c:pt idx="21085">
                  <c:v>29</c:v>
                </c:pt>
                <c:pt idx="21086">
                  <c:v>29</c:v>
                </c:pt>
                <c:pt idx="21087">
                  <c:v>29</c:v>
                </c:pt>
                <c:pt idx="21088">
                  <c:v>29</c:v>
                </c:pt>
                <c:pt idx="21089">
                  <c:v>29</c:v>
                </c:pt>
                <c:pt idx="21090">
                  <c:v>29</c:v>
                </c:pt>
                <c:pt idx="21091">
                  <c:v>28.4</c:v>
                </c:pt>
                <c:pt idx="21092">
                  <c:v>28</c:v>
                </c:pt>
                <c:pt idx="21093">
                  <c:v>27.5</c:v>
                </c:pt>
                <c:pt idx="21094">
                  <c:v>26</c:v>
                </c:pt>
                <c:pt idx="21095">
                  <c:v>24</c:v>
                </c:pt>
                <c:pt idx="21096">
                  <c:v>21.5</c:v>
                </c:pt>
                <c:pt idx="21097">
                  <c:v>18.7</c:v>
                </c:pt>
                <c:pt idx="21098">
                  <c:v>16.399999999999999</c:v>
                </c:pt>
                <c:pt idx="21099">
                  <c:v>14.1</c:v>
                </c:pt>
                <c:pt idx="21100">
                  <c:v>11.1</c:v>
                </c:pt>
                <c:pt idx="21101">
                  <c:v>8.4</c:v>
                </c:pt>
                <c:pt idx="21102">
                  <c:v>6.4</c:v>
                </c:pt>
                <c:pt idx="21103">
                  <c:v>4.5</c:v>
                </c:pt>
                <c:pt idx="21104">
                  <c:v>2.8</c:v>
                </c:pt>
                <c:pt idx="21105">
                  <c:v>0.9</c:v>
                </c:pt>
                <c:pt idx="21106">
                  <c:v>0</c:v>
                </c:pt>
                <c:pt idx="21107">
                  <c:v>0</c:v>
                </c:pt>
                <c:pt idx="21108">
                  <c:v>0</c:v>
                </c:pt>
                <c:pt idx="21109">
                  <c:v>0</c:v>
                </c:pt>
                <c:pt idx="21110">
                  <c:v>0</c:v>
                </c:pt>
                <c:pt idx="21111">
                  <c:v>0</c:v>
                </c:pt>
                <c:pt idx="21112">
                  <c:v>0</c:v>
                </c:pt>
                <c:pt idx="21113">
                  <c:v>0</c:v>
                </c:pt>
                <c:pt idx="21114">
                  <c:v>0</c:v>
                </c:pt>
                <c:pt idx="21115">
                  <c:v>0</c:v>
                </c:pt>
                <c:pt idx="21116">
                  <c:v>0</c:v>
                </c:pt>
                <c:pt idx="21117">
                  <c:v>0</c:v>
                </c:pt>
                <c:pt idx="21118">
                  <c:v>0</c:v>
                </c:pt>
                <c:pt idx="21119">
                  <c:v>0</c:v>
                </c:pt>
                <c:pt idx="21120">
                  <c:v>0</c:v>
                </c:pt>
                <c:pt idx="21121">
                  <c:v>0</c:v>
                </c:pt>
                <c:pt idx="21122">
                  <c:v>0</c:v>
                </c:pt>
                <c:pt idx="21123">
                  <c:v>0</c:v>
                </c:pt>
                <c:pt idx="21124">
                  <c:v>0</c:v>
                </c:pt>
                <c:pt idx="21125">
                  <c:v>0</c:v>
                </c:pt>
                <c:pt idx="21126">
                  <c:v>0</c:v>
                </c:pt>
                <c:pt idx="21127">
                  <c:v>0</c:v>
                </c:pt>
                <c:pt idx="21128">
                  <c:v>0</c:v>
                </c:pt>
                <c:pt idx="21129">
                  <c:v>0</c:v>
                </c:pt>
                <c:pt idx="21130">
                  <c:v>0</c:v>
                </c:pt>
                <c:pt idx="21131">
                  <c:v>0</c:v>
                </c:pt>
                <c:pt idx="21132">
                  <c:v>0</c:v>
                </c:pt>
                <c:pt idx="21133">
                  <c:v>0</c:v>
                </c:pt>
                <c:pt idx="21134">
                  <c:v>0.6</c:v>
                </c:pt>
                <c:pt idx="21135">
                  <c:v>2.2999999999999998</c:v>
                </c:pt>
                <c:pt idx="21136">
                  <c:v>3.6</c:v>
                </c:pt>
                <c:pt idx="21137">
                  <c:v>9.1999999999999993</c:v>
                </c:pt>
                <c:pt idx="21138">
                  <c:v>11.2</c:v>
                </c:pt>
                <c:pt idx="21139">
                  <c:v>13.1</c:v>
                </c:pt>
                <c:pt idx="21140">
                  <c:v>14.1</c:v>
                </c:pt>
                <c:pt idx="21141">
                  <c:v>15.2</c:v>
                </c:pt>
                <c:pt idx="21142">
                  <c:v>16.899999999999999</c:v>
                </c:pt>
                <c:pt idx="21143">
                  <c:v>18.899999999999999</c:v>
                </c:pt>
                <c:pt idx="21144">
                  <c:v>19.899999999999999</c:v>
                </c:pt>
                <c:pt idx="21145">
                  <c:v>20.9</c:v>
                </c:pt>
                <c:pt idx="21146">
                  <c:v>21</c:v>
                </c:pt>
                <c:pt idx="21147">
                  <c:v>21</c:v>
                </c:pt>
                <c:pt idx="21148">
                  <c:v>21</c:v>
                </c:pt>
                <c:pt idx="21149">
                  <c:v>21.7</c:v>
                </c:pt>
                <c:pt idx="21150">
                  <c:v>23.4</c:v>
                </c:pt>
                <c:pt idx="21151">
                  <c:v>24.7</c:v>
                </c:pt>
                <c:pt idx="21152">
                  <c:v>25.7</c:v>
                </c:pt>
                <c:pt idx="21153">
                  <c:v>26.6</c:v>
                </c:pt>
                <c:pt idx="21154">
                  <c:v>27</c:v>
                </c:pt>
                <c:pt idx="21155">
                  <c:v>26</c:v>
                </c:pt>
                <c:pt idx="21156">
                  <c:v>24</c:v>
                </c:pt>
                <c:pt idx="21157">
                  <c:v>21.5</c:v>
                </c:pt>
                <c:pt idx="21158">
                  <c:v>19</c:v>
                </c:pt>
                <c:pt idx="21159">
                  <c:v>18</c:v>
                </c:pt>
                <c:pt idx="21160">
                  <c:v>18.600000000000001</c:v>
                </c:pt>
                <c:pt idx="21161">
                  <c:v>20.3</c:v>
                </c:pt>
                <c:pt idx="21162">
                  <c:v>21</c:v>
                </c:pt>
                <c:pt idx="21163">
                  <c:v>21</c:v>
                </c:pt>
                <c:pt idx="21164">
                  <c:v>21.3</c:v>
                </c:pt>
                <c:pt idx="21165">
                  <c:v>22.1</c:v>
                </c:pt>
                <c:pt idx="21166">
                  <c:v>23.2</c:v>
                </c:pt>
                <c:pt idx="21167">
                  <c:v>25.1</c:v>
                </c:pt>
                <c:pt idx="21168">
                  <c:v>26.1</c:v>
                </c:pt>
                <c:pt idx="21169">
                  <c:v>27.1</c:v>
                </c:pt>
                <c:pt idx="21170">
                  <c:v>28.1</c:v>
                </c:pt>
                <c:pt idx="21171">
                  <c:v>28.9</c:v>
                </c:pt>
                <c:pt idx="21172">
                  <c:v>30.8</c:v>
                </c:pt>
                <c:pt idx="21173">
                  <c:v>31.9</c:v>
                </c:pt>
                <c:pt idx="21174">
                  <c:v>32</c:v>
                </c:pt>
                <c:pt idx="21175">
                  <c:v>32</c:v>
                </c:pt>
                <c:pt idx="21176">
                  <c:v>32</c:v>
                </c:pt>
                <c:pt idx="21177">
                  <c:v>32</c:v>
                </c:pt>
                <c:pt idx="21178">
                  <c:v>32</c:v>
                </c:pt>
                <c:pt idx="21179">
                  <c:v>32</c:v>
                </c:pt>
                <c:pt idx="21180">
                  <c:v>32</c:v>
                </c:pt>
                <c:pt idx="21181">
                  <c:v>32</c:v>
                </c:pt>
                <c:pt idx="21182">
                  <c:v>32</c:v>
                </c:pt>
                <c:pt idx="21183">
                  <c:v>32.6</c:v>
                </c:pt>
                <c:pt idx="21184">
                  <c:v>33</c:v>
                </c:pt>
                <c:pt idx="21185">
                  <c:v>33</c:v>
                </c:pt>
                <c:pt idx="21186">
                  <c:v>33</c:v>
                </c:pt>
                <c:pt idx="21187">
                  <c:v>33</c:v>
                </c:pt>
                <c:pt idx="21188">
                  <c:v>33.4</c:v>
                </c:pt>
                <c:pt idx="21189">
                  <c:v>34</c:v>
                </c:pt>
                <c:pt idx="21190">
                  <c:v>34</c:v>
                </c:pt>
                <c:pt idx="21191">
                  <c:v>34</c:v>
                </c:pt>
                <c:pt idx="21192">
                  <c:v>34</c:v>
                </c:pt>
                <c:pt idx="21193">
                  <c:v>34</c:v>
                </c:pt>
                <c:pt idx="21194">
                  <c:v>34</c:v>
                </c:pt>
                <c:pt idx="21195">
                  <c:v>34</c:v>
                </c:pt>
                <c:pt idx="21196">
                  <c:v>34.1</c:v>
                </c:pt>
                <c:pt idx="21197">
                  <c:v>35</c:v>
                </c:pt>
                <c:pt idx="21198">
                  <c:v>35</c:v>
                </c:pt>
                <c:pt idx="21199">
                  <c:v>35</c:v>
                </c:pt>
                <c:pt idx="21200">
                  <c:v>35</c:v>
                </c:pt>
                <c:pt idx="21201">
                  <c:v>35.9</c:v>
                </c:pt>
                <c:pt idx="21202">
                  <c:v>36</c:v>
                </c:pt>
                <c:pt idx="21203">
                  <c:v>36</c:v>
                </c:pt>
                <c:pt idx="21204">
                  <c:v>36</c:v>
                </c:pt>
                <c:pt idx="21205">
                  <c:v>36</c:v>
                </c:pt>
                <c:pt idx="21206">
                  <c:v>36</c:v>
                </c:pt>
                <c:pt idx="21207">
                  <c:v>36.700000000000003</c:v>
                </c:pt>
                <c:pt idx="21208">
                  <c:v>37</c:v>
                </c:pt>
                <c:pt idx="21209">
                  <c:v>37</c:v>
                </c:pt>
                <c:pt idx="21210">
                  <c:v>37</c:v>
                </c:pt>
                <c:pt idx="21211">
                  <c:v>36.4</c:v>
                </c:pt>
                <c:pt idx="21212">
                  <c:v>36</c:v>
                </c:pt>
                <c:pt idx="21213">
                  <c:v>36</c:v>
                </c:pt>
                <c:pt idx="21214">
                  <c:v>36</c:v>
                </c:pt>
                <c:pt idx="21215">
                  <c:v>35.5</c:v>
                </c:pt>
                <c:pt idx="21216">
                  <c:v>35</c:v>
                </c:pt>
                <c:pt idx="21217">
                  <c:v>34.1</c:v>
                </c:pt>
                <c:pt idx="21218">
                  <c:v>33</c:v>
                </c:pt>
                <c:pt idx="21219">
                  <c:v>32.700000000000003</c:v>
                </c:pt>
                <c:pt idx="21220">
                  <c:v>31.7</c:v>
                </c:pt>
                <c:pt idx="21221">
                  <c:v>30.7</c:v>
                </c:pt>
                <c:pt idx="21222">
                  <c:v>29.7</c:v>
                </c:pt>
                <c:pt idx="21223">
                  <c:v>28.2</c:v>
                </c:pt>
                <c:pt idx="21224">
                  <c:v>25.9</c:v>
                </c:pt>
                <c:pt idx="21225">
                  <c:v>25</c:v>
                </c:pt>
                <c:pt idx="21226">
                  <c:v>24.8</c:v>
                </c:pt>
                <c:pt idx="21227">
                  <c:v>22.8</c:v>
                </c:pt>
                <c:pt idx="21228">
                  <c:v>20.7</c:v>
                </c:pt>
                <c:pt idx="21229">
                  <c:v>18.2</c:v>
                </c:pt>
                <c:pt idx="21230">
                  <c:v>16.2</c:v>
                </c:pt>
                <c:pt idx="21231">
                  <c:v>16</c:v>
                </c:pt>
                <c:pt idx="21232">
                  <c:v>16</c:v>
                </c:pt>
                <c:pt idx="21233">
                  <c:v>16</c:v>
                </c:pt>
                <c:pt idx="21234">
                  <c:v>16</c:v>
                </c:pt>
                <c:pt idx="21235">
                  <c:v>16.7</c:v>
                </c:pt>
                <c:pt idx="21236">
                  <c:v>17.7</c:v>
                </c:pt>
                <c:pt idx="21237">
                  <c:v>18</c:v>
                </c:pt>
                <c:pt idx="21238">
                  <c:v>18.7</c:v>
                </c:pt>
                <c:pt idx="21239">
                  <c:v>19</c:v>
                </c:pt>
                <c:pt idx="21240">
                  <c:v>19.7</c:v>
                </c:pt>
                <c:pt idx="21241">
                  <c:v>20</c:v>
                </c:pt>
                <c:pt idx="21242">
                  <c:v>20.5</c:v>
                </c:pt>
                <c:pt idx="21243">
                  <c:v>21</c:v>
                </c:pt>
                <c:pt idx="21244">
                  <c:v>21</c:v>
                </c:pt>
                <c:pt idx="21245">
                  <c:v>21</c:v>
                </c:pt>
                <c:pt idx="21246">
                  <c:v>21</c:v>
                </c:pt>
                <c:pt idx="21247">
                  <c:v>21</c:v>
                </c:pt>
                <c:pt idx="21248">
                  <c:v>21.3</c:v>
                </c:pt>
                <c:pt idx="21249">
                  <c:v>22</c:v>
                </c:pt>
                <c:pt idx="21250">
                  <c:v>21.7</c:v>
                </c:pt>
                <c:pt idx="21251">
                  <c:v>21</c:v>
                </c:pt>
                <c:pt idx="21252">
                  <c:v>21</c:v>
                </c:pt>
                <c:pt idx="21253">
                  <c:v>21</c:v>
                </c:pt>
                <c:pt idx="21254">
                  <c:v>20.9</c:v>
                </c:pt>
                <c:pt idx="21255">
                  <c:v>20</c:v>
                </c:pt>
                <c:pt idx="21256">
                  <c:v>20</c:v>
                </c:pt>
                <c:pt idx="21257">
                  <c:v>20</c:v>
                </c:pt>
                <c:pt idx="21258">
                  <c:v>20</c:v>
                </c:pt>
                <c:pt idx="21259">
                  <c:v>20</c:v>
                </c:pt>
                <c:pt idx="21260">
                  <c:v>20</c:v>
                </c:pt>
                <c:pt idx="21261">
                  <c:v>20</c:v>
                </c:pt>
                <c:pt idx="21262">
                  <c:v>19.100000000000001</c:v>
                </c:pt>
                <c:pt idx="21263">
                  <c:v>17.2</c:v>
                </c:pt>
                <c:pt idx="21264">
                  <c:v>15.2</c:v>
                </c:pt>
                <c:pt idx="21265">
                  <c:v>12.7</c:v>
                </c:pt>
                <c:pt idx="21266">
                  <c:v>9.9</c:v>
                </c:pt>
                <c:pt idx="21267">
                  <c:v>8.3000000000000007</c:v>
                </c:pt>
                <c:pt idx="21268">
                  <c:v>8</c:v>
                </c:pt>
                <c:pt idx="21269">
                  <c:v>8</c:v>
                </c:pt>
                <c:pt idx="21270">
                  <c:v>9.4</c:v>
                </c:pt>
                <c:pt idx="21271">
                  <c:v>10.6</c:v>
                </c:pt>
                <c:pt idx="21272">
                  <c:v>11.5</c:v>
                </c:pt>
                <c:pt idx="21273">
                  <c:v>12.5</c:v>
                </c:pt>
                <c:pt idx="21274">
                  <c:v>13.5</c:v>
                </c:pt>
                <c:pt idx="21275">
                  <c:v>14.5</c:v>
                </c:pt>
                <c:pt idx="21276">
                  <c:v>15</c:v>
                </c:pt>
                <c:pt idx="21277">
                  <c:v>15</c:v>
                </c:pt>
                <c:pt idx="21278">
                  <c:v>15</c:v>
                </c:pt>
                <c:pt idx="21279">
                  <c:v>15</c:v>
                </c:pt>
                <c:pt idx="21280">
                  <c:v>15</c:v>
                </c:pt>
                <c:pt idx="21281">
                  <c:v>15</c:v>
                </c:pt>
                <c:pt idx="21282">
                  <c:v>14.4</c:v>
                </c:pt>
                <c:pt idx="21283">
                  <c:v>12.9</c:v>
                </c:pt>
                <c:pt idx="21284">
                  <c:v>11.7</c:v>
                </c:pt>
                <c:pt idx="21285">
                  <c:v>9.6999999999999993</c:v>
                </c:pt>
                <c:pt idx="21286">
                  <c:v>7.6</c:v>
                </c:pt>
                <c:pt idx="21287">
                  <c:v>4.9000000000000004</c:v>
                </c:pt>
                <c:pt idx="21288">
                  <c:v>3.8</c:v>
                </c:pt>
                <c:pt idx="21289">
                  <c:v>2.1</c:v>
                </c:pt>
                <c:pt idx="21290">
                  <c:v>0.1</c:v>
                </c:pt>
                <c:pt idx="21291">
                  <c:v>0</c:v>
                </c:pt>
                <c:pt idx="21292">
                  <c:v>0</c:v>
                </c:pt>
                <c:pt idx="21293">
                  <c:v>0</c:v>
                </c:pt>
                <c:pt idx="21294">
                  <c:v>0</c:v>
                </c:pt>
                <c:pt idx="21295">
                  <c:v>0</c:v>
                </c:pt>
                <c:pt idx="21296">
                  <c:v>0</c:v>
                </c:pt>
                <c:pt idx="21297">
                  <c:v>0</c:v>
                </c:pt>
                <c:pt idx="21298">
                  <c:v>0</c:v>
                </c:pt>
                <c:pt idx="21299">
                  <c:v>0</c:v>
                </c:pt>
                <c:pt idx="21300">
                  <c:v>0</c:v>
                </c:pt>
                <c:pt idx="21301">
                  <c:v>0</c:v>
                </c:pt>
                <c:pt idx="21302">
                  <c:v>0</c:v>
                </c:pt>
                <c:pt idx="21303">
                  <c:v>0</c:v>
                </c:pt>
                <c:pt idx="21304">
                  <c:v>0</c:v>
                </c:pt>
                <c:pt idx="21305">
                  <c:v>0</c:v>
                </c:pt>
                <c:pt idx="21306">
                  <c:v>0</c:v>
                </c:pt>
                <c:pt idx="21307">
                  <c:v>0</c:v>
                </c:pt>
                <c:pt idx="21308">
                  <c:v>0</c:v>
                </c:pt>
                <c:pt idx="21309">
                  <c:v>0</c:v>
                </c:pt>
                <c:pt idx="21310">
                  <c:v>0</c:v>
                </c:pt>
                <c:pt idx="21311">
                  <c:v>0</c:v>
                </c:pt>
                <c:pt idx="21312">
                  <c:v>0</c:v>
                </c:pt>
                <c:pt idx="21313">
                  <c:v>0</c:v>
                </c:pt>
                <c:pt idx="21314">
                  <c:v>0</c:v>
                </c:pt>
                <c:pt idx="21315">
                  <c:v>0</c:v>
                </c:pt>
                <c:pt idx="21316">
                  <c:v>0</c:v>
                </c:pt>
                <c:pt idx="21317">
                  <c:v>0</c:v>
                </c:pt>
                <c:pt idx="21318">
                  <c:v>0</c:v>
                </c:pt>
                <c:pt idx="21319">
                  <c:v>0</c:v>
                </c:pt>
                <c:pt idx="21320">
                  <c:v>0</c:v>
                </c:pt>
                <c:pt idx="21321">
                  <c:v>0</c:v>
                </c:pt>
                <c:pt idx="21322">
                  <c:v>0</c:v>
                </c:pt>
                <c:pt idx="21323">
                  <c:v>0</c:v>
                </c:pt>
                <c:pt idx="21324">
                  <c:v>0</c:v>
                </c:pt>
                <c:pt idx="21325">
                  <c:v>0</c:v>
                </c:pt>
                <c:pt idx="21326">
                  <c:v>0</c:v>
                </c:pt>
                <c:pt idx="21327">
                  <c:v>0</c:v>
                </c:pt>
                <c:pt idx="21328">
                  <c:v>0</c:v>
                </c:pt>
                <c:pt idx="21329">
                  <c:v>0</c:v>
                </c:pt>
                <c:pt idx="21330">
                  <c:v>0</c:v>
                </c:pt>
                <c:pt idx="21331">
                  <c:v>0</c:v>
                </c:pt>
                <c:pt idx="21332">
                  <c:v>0</c:v>
                </c:pt>
                <c:pt idx="21333">
                  <c:v>0</c:v>
                </c:pt>
                <c:pt idx="21334">
                  <c:v>0</c:v>
                </c:pt>
                <c:pt idx="21335">
                  <c:v>0</c:v>
                </c:pt>
                <c:pt idx="21336">
                  <c:v>0.4</c:v>
                </c:pt>
                <c:pt idx="21337">
                  <c:v>1</c:v>
                </c:pt>
                <c:pt idx="21338">
                  <c:v>2</c:v>
                </c:pt>
                <c:pt idx="21339">
                  <c:v>4.3</c:v>
                </c:pt>
                <c:pt idx="21340">
                  <c:v>5</c:v>
                </c:pt>
                <c:pt idx="21341">
                  <c:v>5.3</c:v>
                </c:pt>
                <c:pt idx="21342">
                  <c:v>5.7</c:v>
                </c:pt>
                <c:pt idx="21343">
                  <c:v>4.9000000000000004</c:v>
                </c:pt>
                <c:pt idx="21344">
                  <c:v>3.9</c:v>
                </c:pt>
                <c:pt idx="21345">
                  <c:v>2.9</c:v>
                </c:pt>
                <c:pt idx="21346">
                  <c:v>1.9</c:v>
                </c:pt>
                <c:pt idx="21347">
                  <c:v>0.9</c:v>
                </c:pt>
                <c:pt idx="21348">
                  <c:v>0.1</c:v>
                </c:pt>
                <c:pt idx="21349">
                  <c:v>0</c:v>
                </c:pt>
                <c:pt idx="21350">
                  <c:v>0</c:v>
                </c:pt>
                <c:pt idx="21351">
                  <c:v>0</c:v>
                </c:pt>
                <c:pt idx="21352">
                  <c:v>0</c:v>
                </c:pt>
                <c:pt idx="21353">
                  <c:v>0</c:v>
                </c:pt>
                <c:pt idx="21354">
                  <c:v>0</c:v>
                </c:pt>
                <c:pt idx="21355">
                  <c:v>0</c:v>
                </c:pt>
                <c:pt idx="21356">
                  <c:v>0</c:v>
                </c:pt>
                <c:pt idx="21357">
                  <c:v>0</c:v>
                </c:pt>
                <c:pt idx="21358">
                  <c:v>0</c:v>
                </c:pt>
                <c:pt idx="21359">
                  <c:v>0</c:v>
                </c:pt>
                <c:pt idx="21360">
                  <c:v>0</c:v>
                </c:pt>
                <c:pt idx="21361">
                  <c:v>0</c:v>
                </c:pt>
                <c:pt idx="21362">
                  <c:v>0</c:v>
                </c:pt>
                <c:pt idx="21363">
                  <c:v>0</c:v>
                </c:pt>
                <c:pt idx="21364">
                  <c:v>0</c:v>
                </c:pt>
                <c:pt idx="21365">
                  <c:v>0</c:v>
                </c:pt>
                <c:pt idx="21366">
                  <c:v>0</c:v>
                </c:pt>
                <c:pt idx="21367">
                  <c:v>0</c:v>
                </c:pt>
                <c:pt idx="21368">
                  <c:v>0</c:v>
                </c:pt>
                <c:pt idx="21369">
                  <c:v>0</c:v>
                </c:pt>
                <c:pt idx="21370">
                  <c:v>0</c:v>
                </c:pt>
                <c:pt idx="21371">
                  <c:v>0</c:v>
                </c:pt>
                <c:pt idx="21372">
                  <c:v>0</c:v>
                </c:pt>
                <c:pt idx="21373">
                  <c:v>0</c:v>
                </c:pt>
                <c:pt idx="21374">
                  <c:v>0</c:v>
                </c:pt>
                <c:pt idx="21375">
                  <c:v>0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</c:v>
                </c:pt>
                <c:pt idx="21380">
                  <c:v>0</c:v>
                </c:pt>
                <c:pt idx="21381">
                  <c:v>0</c:v>
                </c:pt>
                <c:pt idx="21382">
                  <c:v>0</c:v>
                </c:pt>
                <c:pt idx="21383">
                  <c:v>0</c:v>
                </c:pt>
                <c:pt idx="21384">
                  <c:v>0</c:v>
                </c:pt>
                <c:pt idx="21385">
                  <c:v>0</c:v>
                </c:pt>
                <c:pt idx="21386">
                  <c:v>0</c:v>
                </c:pt>
                <c:pt idx="21387">
                  <c:v>0</c:v>
                </c:pt>
                <c:pt idx="21388">
                  <c:v>0</c:v>
                </c:pt>
                <c:pt idx="21389">
                  <c:v>0</c:v>
                </c:pt>
                <c:pt idx="21390">
                  <c:v>0</c:v>
                </c:pt>
                <c:pt idx="21391">
                  <c:v>0</c:v>
                </c:pt>
                <c:pt idx="21392">
                  <c:v>0</c:v>
                </c:pt>
                <c:pt idx="21393">
                  <c:v>0</c:v>
                </c:pt>
                <c:pt idx="21394">
                  <c:v>0</c:v>
                </c:pt>
                <c:pt idx="21395">
                  <c:v>0</c:v>
                </c:pt>
                <c:pt idx="21396">
                  <c:v>0</c:v>
                </c:pt>
                <c:pt idx="21397">
                  <c:v>0</c:v>
                </c:pt>
                <c:pt idx="21398">
                  <c:v>0</c:v>
                </c:pt>
                <c:pt idx="21399">
                  <c:v>0</c:v>
                </c:pt>
                <c:pt idx="21400">
                  <c:v>0</c:v>
                </c:pt>
                <c:pt idx="21401">
                  <c:v>0</c:v>
                </c:pt>
                <c:pt idx="21402">
                  <c:v>0</c:v>
                </c:pt>
                <c:pt idx="21403">
                  <c:v>0</c:v>
                </c:pt>
                <c:pt idx="21404">
                  <c:v>0</c:v>
                </c:pt>
                <c:pt idx="21405">
                  <c:v>0</c:v>
                </c:pt>
                <c:pt idx="21406">
                  <c:v>0</c:v>
                </c:pt>
                <c:pt idx="21407">
                  <c:v>0</c:v>
                </c:pt>
                <c:pt idx="21408">
                  <c:v>0</c:v>
                </c:pt>
                <c:pt idx="21409">
                  <c:v>0</c:v>
                </c:pt>
                <c:pt idx="21410">
                  <c:v>0</c:v>
                </c:pt>
                <c:pt idx="21411">
                  <c:v>0</c:v>
                </c:pt>
                <c:pt idx="21412">
                  <c:v>0</c:v>
                </c:pt>
                <c:pt idx="21413">
                  <c:v>0</c:v>
                </c:pt>
                <c:pt idx="21414">
                  <c:v>0</c:v>
                </c:pt>
                <c:pt idx="21415">
                  <c:v>0</c:v>
                </c:pt>
                <c:pt idx="21416">
                  <c:v>0</c:v>
                </c:pt>
                <c:pt idx="21417">
                  <c:v>0</c:v>
                </c:pt>
                <c:pt idx="21418">
                  <c:v>0</c:v>
                </c:pt>
                <c:pt idx="21419">
                  <c:v>0</c:v>
                </c:pt>
                <c:pt idx="21420">
                  <c:v>0</c:v>
                </c:pt>
                <c:pt idx="21421">
                  <c:v>0</c:v>
                </c:pt>
                <c:pt idx="21422">
                  <c:v>0</c:v>
                </c:pt>
                <c:pt idx="21423">
                  <c:v>1</c:v>
                </c:pt>
                <c:pt idx="21424">
                  <c:v>2</c:v>
                </c:pt>
                <c:pt idx="21425">
                  <c:v>2.5</c:v>
                </c:pt>
                <c:pt idx="21426">
                  <c:v>3</c:v>
                </c:pt>
                <c:pt idx="21427">
                  <c:v>3.4</c:v>
                </c:pt>
                <c:pt idx="21428">
                  <c:v>4</c:v>
                </c:pt>
                <c:pt idx="21429">
                  <c:v>4</c:v>
                </c:pt>
                <c:pt idx="21430">
                  <c:v>4</c:v>
                </c:pt>
                <c:pt idx="21431">
                  <c:v>4</c:v>
                </c:pt>
                <c:pt idx="21432">
                  <c:v>4</c:v>
                </c:pt>
                <c:pt idx="21433">
                  <c:v>4</c:v>
                </c:pt>
                <c:pt idx="21434">
                  <c:v>4</c:v>
                </c:pt>
                <c:pt idx="21435">
                  <c:v>4</c:v>
                </c:pt>
                <c:pt idx="21436">
                  <c:v>4</c:v>
                </c:pt>
                <c:pt idx="21437">
                  <c:v>4.0999999999999996</c:v>
                </c:pt>
                <c:pt idx="21438">
                  <c:v>5</c:v>
                </c:pt>
                <c:pt idx="21439">
                  <c:v>5.0999999999999996</c:v>
                </c:pt>
                <c:pt idx="21440">
                  <c:v>5.9</c:v>
                </c:pt>
                <c:pt idx="21441">
                  <c:v>6</c:v>
                </c:pt>
                <c:pt idx="21442">
                  <c:v>6</c:v>
                </c:pt>
                <c:pt idx="21443">
                  <c:v>5.0999999999999996</c:v>
                </c:pt>
                <c:pt idx="21444">
                  <c:v>5.9</c:v>
                </c:pt>
                <c:pt idx="21445">
                  <c:v>6</c:v>
                </c:pt>
                <c:pt idx="21446">
                  <c:v>6</c:v>
                </c:pt>
                <c:pt idx="21447">
                  <c:v>6</c:v>
                </c:pt>
                <c:pt idx="21448">
                  <c:v>6</c:v>
                </c:pt>
                <c:pt idx="21449">
                  <c:v>6.7</c:v>
                </c:pt>
                <c:pt idx="21450">
                  <c:v>7</c:v>
                </c:pt>
                <c:pt idx="21451">
                  <c:v>7</c:v>
                </c:pt>
                <c:pt idx="21452">
                  <c:v>6.4</c:v>
                </c:pt>
                <c:pt idx="21453">
                  <c:v>6.5</c:v>
                </c:pt>
                <c:pt idx="21454">
                  <c:v>7</c:v>
                </c:pt>
                <c:pt idx="21455">
                  <c:v>7</c:v>
                </c:pt>
                <c:pt idx="21456">
                  <c:v>7</c:v>
                </c:pt>
                <c:pt idx="21457">
                  <c:v>7</c:v>
                </c:pt>
                <c:pt idx="21458">
                  <c:v>6.6</c:v>
                </c:pt>
                <c:pt idx="21459">
                  <c:v>6</c:v>
                </c:pt>
                <c:pt idx="21460">
                  <c:v>6</c:v>
                </c:pt>
                <c:pt idx="21461">
                  <c:v>5.7</c:v>
                </c:pt>
                <c:pt idx="21462">
                  <c:v>5</c:v>
                </c:pt>
                <c:pt idx="21463">
                  <c:v>5</c:v>
                </c:pt>
                <c:pt idx="21464">
                  <c:v>5</c:v>
                </c:pt>
                <c:pt idx="21465">
                  <c:v>5.0999999999999996</c:v>
                </c:pt>
                <c:pt idx="21466">
                  <c:v>6</c:v>
                </c:pt>
                <c:pt idx="21467">
                  <c:v>6.1</c:v>
                </c:pt>
                <c:pt idx="21468">
                  <c:v>7</c:v>
                </c:pt>
                <c:pt idx="21469">
                  <c:v>7</c:v>
                </c:pt>
                <c:pt idx="21470">
                  <c:v>6.9</c:v>
                </c:pt>
                <c:pt idx="21471">
                  <c:v>6.1</c:v>
                </c:pt>
                <c:pt idx="21472">
                  <c:v>6</c:v>
                </c:pt>
                <c:pt idx="21473">
                  <c:v>6</c:v>
                </c:pt>
                <c:pt idx="21474">
                  <c:v>6</c:v>
                </c:pt>
                <c:pt idx="21475">
                  <c:v>6</c:v>
                </c:pt>
                <c:pt idx="21476">
                  <c:v>6</c:v>
                </c:pt>
                <c:pt idx="21477">
                  <c:v>5.3</c:v>
                </c:pt>
                <c:pt idx="21478">
                  <c:v>5</c:v>
                </c:pt>
                <c:pt idx="21479">
                  <c:v>4.3</c:v>
                </c:pt>
                <c:pt idx="21480">
                  <c:v>4</c:v>
                </c:pt>
                <c:pt idx="21481">
                  <c:v>3.3</c:v>
                </c:pt>
                <c:pt idx="21482">
                  <c:v>2.2999999999999998</c:v>
                </c:pt>
                <c:pt idx="21483">
                  <c:v>0.8</c:v>
                </c:pt>
                <c:pt idx="21484">
                  <c:v>0</c:v>
                </c:pt>
                <c:pt idx="21485">
                  <c:v>0</c:v>
                </c:pt>
                <c:pt idx="21486">
                  <c:v>0</c:v>
                </c:pt>
                <c:pt idx="21487">
                  <c:v>0</c:v>
                </c:pt>
                <c:pt idx="21488">
                  <c:v>0</c:v>
                </c:pt>
                <c:pt idx="21489">
                  <c:v>0</c:v>
                </c:pt>
                <c:pt idx="21490">
                  <c:v>0.3</c:v>
                </c:pt>
                <c:pt idx="21491">
                  <c:v>1.3</c:v>
                </c:pt>
                <c:pt idx="21492">
                  <c:v>2.2999999999999998</c:v>
                </c:pt>
                <c:pt idx="21493">
                  <c:v>3</c:v>
                </c:pt>
                <c:pt idx="21494">
                  <c:v>3</c:v>
                </c:pt>
                <c:pt idx="21495">
                  <c:v>3</c:v>
                </c:pt>
                <c:pt idx="21496">
                  <c:v>3</c:v>
                </c:pt>
                <c:pt idx="21497">
                  <c:v>3</c:v>
                </c:pt>
                <c:pt idx="21498">
                  <c:v>3</c:v>
                </c:pt>
                <c:pt idx="21499">
                  <c:v>3</c:v>
                </c:pt>
                <c:pt idx="21500">
                  <c:v>3</c:v>
                </c:pt>
                <c:pt idx="21501">
                  <c:v>3</c:v>
                </c:pt>
                <c:pt idx="21502">
                  <c:v>3</c:v>
                </c:pt>
                <c:pt idx="21503">
                  <c:v>3</c:v>
                </c:pt>
                <c:pt idx="21504">
                  <c:v>2.1</c:v>
                </c:pt>
                <c:pt idx="21505">
                  <c:v>2</c:v>
                </c:pt>
                <c:pt idx="21506">
                  <c:v>2</c:v>
                </c:pt>
                <c:pt idx="21507">
                  <c:v>0.5</c:v>
                </c:pt>
                <c:pt idx="21508">
                  <c:v>0</c:v>
                </c:pt>
                <c:pt idx="21509">
                  <c:v>0</c:v>
                </c:pt>
                <c:pt idx="21510">
                  <c:v>0</c:v>
                </c:pt>
                <c:pt idx="21511">
                  <c:v>0</c:v>
                </c:pt>
                <c:pt idx="21512">
                  <c:v>0</c:v>
                </c:pt>
                <c:pt idx="21513">
                  <c:v>0</c:v>
                </c:pt>
                <c:pt idx="21514">
                  <c:v>0</c:v>
                </c:pt>
                <c:pt idx="21515">
                  <c:v>0</c:v>
                </c:pt>
                <c:pt idx="21516">
                  <c:v>0</c:v>
                </c:pt>
                <c:pt idx="21517">
                  <c:v>0</c:v>
                </c:pt>
                <c:pt idx="21518">
                  <c:v>0</c:v>
                </c:pt>
                <c:pt idx="21519">
                  <c:v>0</c:v>
                </c:pt>
                <c:pt idx="21520">
                  <c:v>0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</c:v>
                </c:pt>
                <c:pt idx="21529">
                  <c:v>0</c:v>
                </c:pt>
                <c:pt idx="21530">
                  <c:v>0</c:v>
                </c:pt>
                <c:pt idx="21531">
                  <c:v>0</c:v>
                </c:pt>
                <c:pt idx="21532">
                  <c:v>0</c:v>
                </c:pt>
                <c:pt idx="21533">
                  <c:v>0</c:v>
                </c:pt>
                <c:pt idx="21534">
                  <c:v>0</c:v>
                </c:pt>
                <c:pt idx="21535">
                  <c:v>0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</c:v>
                </c:pt>
                <c:pt idx="21545">
                  <c:v>0</c:v>
                </c:pt>
                <c:pt idx="21546">
                  <c:v>0</c:v>
                </c:pt>
                <c:pt idx="21547">
                  <c:v>0</c:v>
                </c:pt>
                <c:pt idx="21548">
                  <c:v>0</c:v>
                </c:pt>
                <c:pt idx="21549">
                  <c:v>0</c:v>
                </c:pt>
                <c:pt idx="21550">
                  <c:v>0</c:v>
                </c:pt>
                <c:pt idx="21551">
                  <c:v>0</c:v>
                </c:pt>
                <c:pt idx="21552">
                  <c:v>0</c:v>
                </c:pt>
                <c:pt idx="21553">
                  <c:v>0</c:v>
                </c:pt>
                <c:pt idx="21554">
                  <c:v>0</c:v>
                </c:pt>
                <c:pt idx="21555">
                  <c:v>0</c:v>
                </c:pt>
                <c:pt idx="21556">
                  <c:v>0</c:v>
                </c:pt>
                <c:pt idx="21557">
                  <c:v>0</c:v>
                </c:pt>
                <c:pt idx="21558">
                  <c:v>0</c:v>
                </c:pt>
                <c:pt idx="21559">
                  <c:v>0</c:v>
                </c:pt>
                <c:pt idx="21560">
                  <c:v>0</c:v>
                </c:pt>
                <c:pt idx="21561">
                  <c:v>0</c:v>
                </c:pt>
                <c:pt idx="21562">
                  <c:v>0</c:v>
                </c:pt>
                <c:pt idx="21563">
                  <c:v>0</c:v>
                </c:pt>
                <c:pt idx="21564">
                  <c:v>0</c:v>
                </c:pt>
                <c:pt idx="21565">
                  <c:v>0</c:v>
                </c:pt>
                <c:pt idx="21566">
                  <c:v>0</c:v>
                </c:pt>
                <c:pt idx="21567">
                  <c:v>0</c:v>
                </c:pt>
                <c:pt idx="21568">
                  <c:v>0</c:v>
                </c:pt>
                <c:pt idx="21569">
                  <c:v>0</c:v>
                </c:pt>
                <c:pt idx="21570">
                  <c:v>0</c:v>
                </c:pt>
                <c:pt idx="21571">
                  <c:v>0</c:v>
                </c:pt>
                <c:pt idx="21572">
                  <c:v>0</c:v>
                </c:pt>
                <c:pt idx="21573">
                  <c:v>0</c:v>
                </c:pt>
                <c:pt idx="21574">
                  <c:v>0</c:v>
                </c:pt>
                <c:pt idx="21575">
                  <c:v>0</c:v>
                </c:pt>
                <c:pt idx="21576">
                  <c:v>0</c:v>
                </c:pt>
                <c:pt idx="21577">
                  <c:v>0</c:v>
                </c:pt>
                <c:pt idx="21578">
                  <c:v>0</c:v>
                </c:pt>
                <c:pt idx="21579">
                  <c:v>0</c:v>
                </c:pt>
                <c:pt idx="21580">
                  <c:v>0</c:v>
                </c:pt>
                <c:pt idx="21581">
                  <c:v>0</c:v>
                </c:pt>
                <c:pt idx="21582">
                  <c:v>0</c:v>
                </c:pt>
                <c:pt idx="21583">
                  <c:v>0</c:v>
                </c:pt>
                <c:pt idx="21584">
                  <c:v>0</c:v>
                </c:pt>
                <c:pt idx="21585">
                  <c:v>0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0.1</c:v>
                </c:pt>
                <c:pt idx="21590">
                  <c:v>1.1000000000000001</c:v>
                </c:pt>
                <c:pt idx="21591">
                  <c:v>2.1</c:v>
                </c:pt>
                <c:pt idx="21592">
                  <c:v>2.9</c:v>
                </c:pt>
                <c:pt idx="21593">
                  <c:v>3</c:v>
                </c:pt>
                <c:pt idx="21594">
                  <c:v>3</c:v>
                </c:pt>
                <c:pt idx="21595">
                  <c:v>2.1</c:v>
                </c:pt>
                <c:pt idx="21596">
                  <c:v>2</c:v>
                </c:pt>
                <c:pt idx="21597">
                  <c:v>2</c:v>
                </c:pt>
                <c:pt idx="21598">
                  <c:v>2</c:v>
                </c:pt>
                <c:pt idx="21599">
                  <c:v>1.3</c:v>
                </c:pt>
                <c:pt idx="21600">
                  <c:v>1</c:v>
                </c:pt>
                <c:pt idx="21601">
                  <c:v>1</c:v>
                </c:pt>
                <c:pt idx="21602">
                  <c:v>0.3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0</c:v>
                </c:pt>
                <c:pt idx="21613">
                  <c:v>0</c:v>
                </c:pt>
                <c:pt idx="21614">
                  <c:v>0</c:v>
                </c:pt>
                <c:pt idx="21615">
                  <c:v>0</c:v>
                </c:pt>
                <c:pt idx="21616">
                  <c:v>0</c:v>
                </c:pt>
                <c:pt idx="21617">
                  <c:v>0</c:v>
                </c:pt>
                <c:pt idx="21618">
                  <c:v>0</c:v>
                </c:pt>
                <c:pt idx="21619">
                  <c:v>0.1</c:v>
                </c:pt>
                <c:pt idx="21620">
                  <c:v>1</c:v>
                </c:pt>
                <c:pt idx="21621">
                  <c:v>1</c:v>
                </c:pt>
                <c:pt idx="21622">
                  <c:v>1</c:v>
                </c:pt>
                <c:pt idx="21623">
                  <c:v>1.9</c:v>
                </c:pt>
                <c:pt idx="21624">
                  <c:v>2</c:v>
                </c:pt>
                <c:pt idx="21625">
                  <c:v>2</c:v>
                </c:pt>
                <c:pt idx="21626">
                  <c:v>2</c:v>
                </c:pt>
                <c:pt idx="21627">
                  <c:v>2.9</c:v>
                </c:pt>
                <c:pt idx="21628">
                  <c:v>2.2000000000000002</c:v>
                </c:pt>
                <c:pt idx="21629">
                  <c:v>2.7</c:v>
                </c:pt>
                <c:pt idx="21630">
                  <c:v>3</c:v>
                </c:pt>
                <c:pt idx="21631">
                  <c:v>3</c:v>
                </c:pt>
                <c:pt idx="21632">
                  <c:v>3.7</c:v>
                </c:pt>
                <c:pt idx="21633">
                  <c:v>4</c:v>
                </c:pt>
                <c:pt idx="21634">
                  <c:v>4</c:v>
                </c:pt>
                <c:pt idx="21635">
                  <c:v>4.5</c:v>
                </c:pt>
                <c:pt idx="21636">
                  <c:v>5</c:v>
                </c:pt>
                <c:pt idx="21637">
                  <c:v>5</c:v>
                </c:pt>
                <c:pt idx="21638">
                  <c:v>5</c:v>
                </c:pt>
                <c:pt idx="21639">
                  <c:v>5</c:v>
                </c:pt>
                <c:pt idx="21640">
                  <c:v>5</c:v>
                </c:pt>
                <c:pt idx="21641">
                  <c:v>5</c:v>
                </c:pt>
                <c:pt idx="21642">
                  <c:v>5</c:v>
                </c:pt>
                <c:pt idx="21643">
                  <c:v>4.7</c:v>
                </c:pt>
                <c:pt idx="21644">
                  <c:v>3.5</c:v>
                </c:pt>
                <c:pt idx="21645">
                  <c:v>1.9</c:v>
                </c:pt>
                <c:pt idx="21646">
                  <c:v>0.9</c:v>
                </c:pt>
                <c:pt idx="21647">
                  <c:v>0</c:v>
                </c:pt>
                <c:pt idx="21648">
                  <c:v>0</c:v>
                </c:pt>
                <c:pt idx="21649">
                  <c:v>0</c:v>
                </c:pt>
                <c:pt idx="21650">
                  <c:v>0</c:v>
                </c:pt>
                <c:pt idx="21651">
                  <c:v>0</c:v>
                </c:pt>
                <c:pt idx="21652">
                  <c:v>0</c:v>
                </c:pt>
                <c:pt idx="21653">
                  <c:v>0</c:v>
                </c:pt>
                <c:pt idx="21654">
                  <c:v>0</c:v>
                </c:pt>
                <c:pt idx="21655">
                  <c:v>0</c:v>
                </c:pt>
                <c:pt idx="21656">
                  <c:v>0</c:v>
                </c:pt>
                <c:pt idx="21657">
                  <c:v>0</c:v>
                </c:pt>
                <c:pt idx="21658">
                  <c:v>0</c:v>
                </c:pt>
                <c:pt idx="21659">
                  <c:v>0</c:v>
                </c:pt>
                <c:pt idx="21660">
                  <c:v>0</c:v>
                </c:pt>
                <c:pt idx="21661">
                  <c:v>0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0</c:v>
                </c:pt>
                <c:pt idx="21669">
                  <c:v>0</c:v>
                </c:pt>
                <c:pt idx="21670">
                  <c:v>0</c:v>
                </c:pt>
                <c:pt idx="21671">
                  <c:v>0</c:v>
                </c:pt>
                <c:pt idx="21672">
                  <c:v>0</c:v>
                </c:pt>
                <c:pt idx="21673">
                  <c:v>0</c:v>
                </c:pt>
                <c:pt idx="21674">
                  <c:v>0</c:v>
                </c:pt>
                <c:pt idx="21675">
                  <c:v>0</c:v>
                </c:pt>
                <c:pt idx="21676">
                  <c:v>0</c:v>
                </c:pt>
                <c:pt idx="21677">
                  <c:v>0</c:v>
                </c:pt>
                <c:pt idx="21678">
                  <c:v>0</c:v>
                </c:pt>
                <c:pt idx="21679">
                  <c:v>0</c:v>
                </c:pt>
                <c:pt idx="21680">
                  <c:v>0</c:v>
                </c:pt>
                <c:pt idx="21681">
                  <c:v>0</c:v>
                </c:pt>
                <c:pt idx="21682">
                  <c:v>0</c:v>
                </c:pt>
                <c:pt idx="21683">
                  <c:v>0</c:v>
                </c:pt>
                <c:pt idx="21684">
                  <c:v>0</c:v>
                </c:pt>
                <c:pt idx="21685">
                  <c:v>0</c:v>
                </c:pt>
                <c:pt idx="21686">
                  <c:v>0</c:v>
                </c:pt>
                <c:pt idx="21687">
                  <c:v>0</c:v>
                </c:pt>
                <c:pt idx="21688">
                  <c:v>0</c:v>
                </c:pt>
                <c:pt idx="21689">
                  <c:v>0</c:v>
                </c:pt>
                <c:pt idx="21690">
                  <c:v>0</c:v>
                </c:pt>
                <c:pt idx="21691">
                  <c:v>0</c:v>
                </c:pt>
                <c:pt idx="21692">
                  <c:v>0</c:v>
                </c:pt>
                <c:pt idx="21693">
                  <c:v>0</c:v>
                </c:pt>
                <c:pt idx="21694">
                  <c:v>0</c:v>
                </c:pt>
                <c:pt idx="21695">
                  <c:v>0</c:v>
                </c:pt>
                <c:pt idx="21696">
                  <c:v>0</c:v>
                </c:pt>
                <c:pt idx="21697">
                  <c:v>0</c:v>
                </c:pt>
                <c:pt idx="21698">
                  <c:v>0</c:v>
                </c:pt>
                <c:pt idx="21699">
                  <c:v>0</c:v>
                </c:pt>
                <c:pt idx="21700">
                  <c:v>0</c:v>
                </c:pt>
                <c:pt idx="21701">
                  <c:v>0</c:v>
                </c:pt>
                <c:pt idx="21702">
                  <c:v>0</c:v>
                </c:pt>
                <c:pt idx="21703">
                  <c:v>0</c:v>
                </c:pt>
                <c:pt idx="21704">
                  <c:v>0</c:v>
                </c:pt>
                <c:pt idx="21705">
                  <c:v>0</c:v>
                </c:pt>
                <c:pt idx="21706">
                  <c:v>0</c:v>
                </c:pt>
                <c:pt idx="21707">
                  <c:v>0</c:v>
                </c:pt>
                <c:pt idx="21708">
                  <c:v>0</c:v>
                </c:pt>
                <c:pt idx="21709">
                  <c:v>0</c:v>
                </c:pt>
                <c:pt idx="21710">
                  <c:v>0</c:v>
                </c:pt>
                <c:pt idx="21711">
                  <c:v>0</c:v>
                </c:pt>
                <c:pt idx="21712">
                  <c:v>0</c:v>
                </c:pt>
                <c:pt idx="21713">
                  <c:v>0</c:v>
                </c:pt>
                <c:pt idx="21714">
                  <c:v>0</c:v>
                </c:pt>
                <c:pt idx="21715">
                  <c:v>0</c:v>
                </c:pt>
                <c:pt idx="21716">
                  <c:v>0</c:v>
                </c:pt>
                <c:pt idx="21717">
                  <c:v>0</c:v>
                </c:pt>
                <c:pt idx="21718">
                  <c:v>0</c:v>
                </c:pt>
                <c:pt idx="21719">
                  <c:v>0</c:v>
                </c:pt>
                <c:pt idx="21720">
                  <c:v>0</c:v>
                </c:pt>
                <c:pt idx="21721">
                  <c:v>0</c:v>
                </c:pt>
                <c:pt idx="21722">
                  <c:v>0</c:v>
                </c:pt>
                <c:pt idx="21723">
                  <c:v>0</c:v>
                </c:pt>
                <c:pt idx="21724">
                  <c:v>0</c:v>
                </c:pt>
                <c:pt idx="21725">
                  <c:v>0</c:v>
                </c:pt>
                <c:pt idx="21726">
                  <c:v>0</c:v>
                </c:pt>
                <c:pt idx="21727">
                  <c:v>0</c:v>
                </c:pt>
                <c:pt idx="21728">
                  <c:v>0</c:v>
                </c:pt>
                <c:pt idx="21729">
                  <c:v>0</c:v>
                </c:pt>
                <c:pt idx="21730">
                  <c:v>0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0</c:v>
                </c:pt>
                <c:pt idx="21737">
                  <c:v>0</c:v>
                </c:pt>
                <c:pt idx="21738">
                  <c:v>0</c:v>
                </c:pt>
                <c:pt idx="21739">
                  <c:v>0</c:v>
                </c:pt>
                <c:pt idx="21740">
                  <c:v>0</c:v>
                </c:pt>
                <c:pt idx="21741">
                  <c:v>0</c:v>
                </c:pt>
                <c:pt idx="21742">
                  <c:v>0</c:v>
                </c:pt>
                <c:pt idx="21743">
                  <c:v>0</c:v>
                </c:pt>
                <c:pt idx="21744">
                  <c:v>0</c:v>
                </c:pt>
                <c:pt idx="21745">
                  <c:v>0</c:v>
                </c:pt>
                <c:pt idx="21746">
                  <c:v>0</c:v>
                </c:pt>
                <c:pt idx="21747">
                  <c:v>0</c:v>
                </c:pt>
                <c:pt idx="21748">
                  <c:v>0</c:v>
                </c:pt>
                <c:pt idx="21749">
                  <c:v>0</c:v>
                </c:pt>
                <c:pt idx="21750">
                  <c:v>0</c:v>
                </c:pt>
                <c:pt idx="21751">
                  <c:v>0</c:v>
                </c:pt>
                <c:pt idx="21752">
                  <c:v>0</c:v>
                </c:pt>
                <c:pt idx="21753">
                  <c:v>0</c:v>
                </c:pt>
                <c:pt idx="21754">
                  <c:v>0</c:v>
                </c:pt>
                <c:pt idx="21755">
                  <c:v>0</c:v>
                </c:pt>
                <c:pt idx="21756">
                  <c:v>0</c:v>
                </c:pt>
                <c:pt idx="21757">
                  <c:v>0</c:v>
                </c:pt>
                <c:pt idx="21758">
                  <c:v>0</c:v>
                </c:pt>
                <c:pt idx="21759">
                  <c:v>0</c:v>
                </c:pt>
                <c:pt idx="21760">
                  <c:v>0</c:v>
                </c:pt>
                <c:pt idx="21761">
                  <c:v>0</c:v>
                </c:pt>
                <c:pt idx="21762">
                  <c:v>0</c:v>
                </c:pt>
                <c:pt idx="21763">
                  <c:v>0</c:v>
                </c:pt>
                <c:pt idx="21764">
                  <c:v>0</c:v>
                </c:pt>
                <c:pt idx="21765">
                  <c:v>0</c:v>
                </c:pt>
                <c:pt idx="21766">
                  <c:v>0</c:v>
                </c:pt>
                <c:pt idx="21767">
                  <c:v>0</c:v>
                </c:pt>
                <c:pt idx="21768">
                  <c:v>0</c:v>
                </c:pt>
                <c:pt idx="21769">
                  <c:v>0</c:v>
                </c:pt>
                <c:pt idx="21770">
                  <c:v>0</c:v>
                </c:pt>
                <c:pt idx="21771">
                  <c:v>0</c:v>
                </c:pt>
                <c:pt idx="21772">
                  <c:v>0</c:v>
                </c:pt>
                <c:pt idx="21773">
                  <c:v>0</c:v>
                </c:pt>
                <c:pt idx="21774">
                  <c:v>0</c:v>
                </c:pt>
                <c:pt idx="21775">
                  <c:v>0</c:v>
                </c:pt>
                <c:pt idx="21776">
                  <c:v>0</c:v>
                </c:pt>
                <c:pt idx="21777">
                  <c:v>0</c:v>
                </c:pt>
                <c:pt idx="21778">
                  <c:v>0</c:v>
                </c:pt>
                <c:pt idx="21779">
                  <c:v>0</c:v>
                </c:pt>
                <c:pt idx="21780">
                  <c:v>0</c:v>
                </c:pt>
                <c:pt idx="21781">
                  <c:v>0</c:v>
                </c:pt>
                <c:pt idx="21782">
                  <c:v>0</c:v>
                </c:pt>
                <c:pt idx="21783">
                  <c:v>0</c:v>
                </c:pt>
                <c:pt idx="21784">
                  <c:v>0</c:v>
                </c:pt>
                <c:pt idx="21785">
                  <c:v>0</c:v>
                </c:pt>
                <c:pt idx="21786">
                  <c:v>0</c:v>
                </c:pt>
                <c:pt idx="21787">
                  <c:v>0</c:v>
                </c:pt>
                <c:pt idx="21788">
                  <c:v>0</c:v>
                </c:pt>
                <c:pt idx="21789">
                  <c:v>0</c:v>
                </c:pt>
                <c:pt idx="21790">
                  <c:v>0</c:v>
                </c:pt>
                <c:pt idx="21791">
                  <c:v>0</c:v>
                </c:pt>
                <c:pt idx="21792">
                  <c:v>0</c:v>
                </c:pt>
                <c:pt idx="21793">
                  <c:v>0</c:v>
                </c:pt>
                <c:pt idx="21794">
                  <c:v>0</c:v>
                </c:pt>
                <c:pt idx="21795">
                  <c:v>0</c:v>
                </c:pt>
                <c:pt idx="21796">
                  <c:v>0</c:v>
                </c:pt>
                <c:pt idx="21797">
                  <c:v>0</c:v>
                </c:pt>
                <c:pt idx="21798">
                  <c:v>0</c:v>
                </c:pt>
                <c:pt idx="21799">
                  <c:v>0</c:v>
                </c:pt>
                <c:pt idx="21800">
                  <c:v>0</c:v>
                </c:pt>
                <c:pt idx="21801">
                  <c:v>0</c:v>
                </c:pt>
                <c:pt idx="21802">
                  <c:v>0</c:v>
                </c:pt>
                <c:pt idx="21803">
                  <c:v>0</c:v>
                </c:pt>
                <c:pt idx="21804">
                  <c:v>0</c:v>
                </c:pt>
                <c:pt idx="21805">
                  <c:v>0</c:v>
                </c:pt>
                <c:pt idx="21806">
                  <c:v>0</c:v>
                </c:pt>
                <c:pt idx="21807">
                  <c:v>0</c:v>
                </c:pt>
                <c:pt idx="21808">
                  <c:v>0</c:v>
                </c:pt>
                <c:pt idx="21809">
                  <c:v>0</c:v>
                </c:pt>
                <c:pt idx="21810">
                  <c:v>0</c:v>
                </c:pt>
                <c:pt idx="21811">
                  <c:v>0</c:v>
                </c:pt>
                <c:pt idx="21812">
                  <c:v>0</c:v>
                </c:pt>
                <c:pt idx="21813">
                  <c:v>0</c:v>
                </c:pt>
                <c:pt idx="21814">
                  <c:v>0</c:v>
                </c:pt>
                <c:pt idx="21815">
                  <c:v>0</c:v>
                </c:pt>
                <c:pt idx="21816">
                  <c:v>0</c:v>
                </c:pt>
                <c:pt idx="21817">
                  <c:v>0</c:v>
                </c:pt>
                <c:pt idx="21818">
                  <c:v>0</c:v>
                </c:pt>
                <c:pt idx="21819">
                  <c:v>0</c:v>
                </c:pt>
                <c:pt idx="21820">
                  <c:v>0</c:v>
                </c:pt>
                <c:pt idx="21821">
                  <c:v>0</c:v>
                </c:pt>
                <c:pt idx="21822">
                  <c:v>0</c:v>
                </c:pt>
                <c:pt idx="21823">
                  <c:v>0</c:v>
                </c:pt>
                <c:pt idx="21824">
                  <c:v>0</c:v>
                </c:pt>
                <c:pt idx="21825">
                  <c:v>0</c:v>
                </c:pt>
                <c:pt idx="21826">
                  <c:v>0</c:v>
                </c:pt>
                <c:pt idx="21827">
                  <c:v>0</c:v>
                </c:pt>
                <c:pt idx="21828">
                  <c:v>0</c:v>
                </c:pt>
                <c:pt idx="21829">
                  <c:v>0</c:v>
                </c:pt>
                <c:pt idx="21830">
                  <c:v>0</c:v>
                </c:pt>
                <c:pt idx="21831">
                  <c:v>0</c:v>
                </c:pt>
                <c:pt idx="21832">
                  <c:v>0</c:v>
                </c:pt>
                <c:pt idx="21833">
                  <c:v>0</c:v>
                </c:pt>
                <c:pt idx="21834">
                  <c:v>0</c:v>
                </c:pt>
                <c:pt idx="21835">
                  <c:v>0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</c:v>
                </c:pt>
                <c:pt idx="21843">
                  <c:v>0</c:v>
                </c:pt>
                <c:pt idx="21844">
                  <c:v>0</c:v>
                </c:pt>
                <c:pt idx="21845">
                  <c:v>0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0</c:v>
                </c:pt>
                <c:pt idx="21850">
                  <c:v>0</c:v>
                </c:pt>
                <c:pt idx="21851">
                  <c:v>0</c:v>
                </c:pt>
                <c:pt idx="21852">
                  <c:v>0</c:v>
                </c:pt>
                <c:pt idx="21853">
                  <c:v>0</c:v>
                </c:pt>
                <c:pt idx="21854">
                  <c:v>0</c:v>
                </c:pt>
                <c:pt idx="21855">
                  <c:v>0</c:v>
                </c:pt>
                <c:pt idx="21856">
                  <c:v>0</c:v>
                </c:pt>
                <c:pt idx="21857">
                  <c:v>0</c:v>
                </c:pt>
                <c:pt idx="21858">
                  <c:v>0</c:v>
                </c:pt>
                <c:pt idx="21859">
                  <c:v>0</c:v>
                </c:pt>
                <c:pt idx="21860">
                  <c:v>0</c:v>
                </c:pt>
                <c:pt idx="21861">
                  <c:v>0</c:v>
                </c:pt>
                <c:pt idx="21862">
                  <c:v>0</c:v>
                </c:pt>
                <c:pt idx="21863">
                  <c:v>0</c:v>
                </c:pt>
                <c:pt idx="21864">
                  <c:v>0</c:v>
                </c:pt>
                <c:pt idx="21865">
                  <c:v>0</c:v>
                </c:pt>
                <c:pt idx="21866">
                  <c:v>0</c:v>
                </c:pt>
                <c:pt idx="21867">
                  <c:v>0</c:v>
                </c:pt>
                <c:pt idx="21868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</c:v>
                </c:pt>
                <c:pt idx="21879">
                  <c:v>0</c:v>
                </c:pt>
                <c:pt idx="21880">
                  <c:v>0</c:v>
                </c:pt>
                <c:pt idx="21881">
                  <c:v>0</c:v>
                </c:pt>
                <c:pt idx="21882">
                  <c:v>0</c:v>
                </c:pt>
                <c:pt idx="21883">
                  <c:v>0</c:v>
                </c:pt>
                <c:pt idx="21884">
                  <c:v>0</c:v>
                </c:pt>
                <c:pt idx="21885">
                  <c:v>0</c:v>
                </c:pt>
                <c:pt idx="21886">
                  <c:v>0</c:v>
                </c:pt>
                <c:pt idx="21887">
                  <c:v>0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0</c:v>
                </c:pt>
                <c:pt idx="21894">
                  <c:v>0</c:v>
                </c:pt>
                <c:pt idx="21895">
                  <c:v>0</c:v>
                </c:pt>
                <c:pt idx="21896">
                  <c:v>0</c:v>
                </c:pt>
                <c:pt idx="21897">
                  <c:v>0</c:v>
                </c:pt>
                <c:pt idx="21898">
                  <c:v>0</c:v>
                </c:pt>
                <c:pt idx="21899">
                  <c:v>0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</c:v>
                </c:pt>
                <c:pt idx="21910">
                  <c:v>0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0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0</c:v>
                </c:pt>
                <c:pt idx="21924">
                  <c:v>0</c:v>
                </c:pt>
                <c:pt idx="21925">
                  <c:v>0</c:v>
                </c:pt>
                <c:pt idx="21926">
                  <c:v>0</c:v>
                </c:pt>
                <c:pt idx="21927">
                  <c:v>0</c:v>
                </c:pt>
                <c:pt idx="21928">
                  <c:v>0</c:v>
                </c:pt>
                <c:pt idx="21929">
                  <c:v>0</c:v>
                </c:pt>
                <c:pt idx="21930">
                  <c:v>0</c:v>
                </c:pt>
                <c:pt idx="21931">
                  <c:v>0</c:v>
                </c:pt>
                <c:pt idx="21932">
                  <c:v>0</c:v>
                </c:pt>
                <c:pt idx="21933">
                  <c:v>0</c:v>
                </c:pt>
                <c:pt idx="21934">
                  <c:v>0</c:v>
                </c:pt>
                <c:pt idx="21935">
                  <c:v>0</c:v>
                </c:pt>
                <c:pt idx="21936">
                  <c:v>0</c:v>
                </c:pt>
                <c:pt idx="21937">
                  <c:v>0</c:v>
                </c:pt>
                <c:pt idx="21938">
                  <c:v>0</c:v>
                </c:pt>
                <c:pt idx="21939">
                  <c:v>0</c:v>
                </c:pt>
                <c:pt idx="21940">
                  <c:v>0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</c:v>
                </c:pt>
                <c:pt idx="21948">
                  <c:v>0</c:v>
                </c:pt>
                <c:pt idx="21949">
                  <c:v>0</c:v>
                </c:pt>
                <c:pt idx="21950">
                  <c:v>0</c:v>
                </c:pt>
                <c:pt idx="21951">
                  <c:v>0</c:v>
                </c:pt>
                <c:pt idx="21952">
                  <c:v>0</c:v>
                </c:pt>
                <c:pt idx="21953">
                  <c:v>0</c:v>
                </c:pt>
                <c:pt idx="21954">
                  <c:v>0</c:v>
                </c:pt>
                <c:pt idx="21955">
                  <c:v>0</c:v>
                </c:pt>
                <c:pt idx="21956">
                  <c:v>0</c:v>
                </c:pt>
                <c:pt idx="21957">
                  <c:v>0</c:v>
                </c:pt>
                <c:pt idx="21958">
                  <c:v>0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0</c:v>
                </c:pt>
                <c:pt idx="21972">
                  <c:v>0</c:v>
                </c:pt>
                <c:pt idx="21973">
                  <c:v>0</c:v>
                </c:pt>
                <c:pt idx="21974">
                  <c:v>0</c:v>
                </c:pt>
                <c:pt idx="21975">
                  <c:v>0</c:v>
                </c:pt>
                <c:pt idx="21976">
                  <c:v>0</c:v>
                </c:pt>
                <c:pt idx="21977">
                  <c:v>0</c:v>
                </c:pt>
                <c:pt idx="21978">
                  <c:v>0</c:v>
                </c:pt>
                <c:pt idx="21979">
                  <c:v>0</c:v>
                </c:pt>
                <c:pt idx="21980">
                  <c:v>0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</c:v>
                </c:pt>
                <c:pt idx="21991">
                  <c:v>0</c:v>
                </c:pt>
                <c:pt idx="21992">
                  <c:v>0</c:v>
                </c:pt>
                <c:pt idx="21993">
                  <c:v>0</c:v>
                </c:pt>
                <c:pt idx="21994">
                  <c:v>0</c:v>
                </c:pt>
                <c:pt idx="21995">
                  <c:v>0</c:v>
                </c:pt>
                <c:pt idx="21996">
                  <c:v>0</c:v>
                </c:pt>
                <c:pt idx="21997">
                  <c:v>0</c:v>
                </c:pt>
                <c:pt idx="21998">
                  <c:v>0</c:v>
                </c:pt>
                <c:pt idx="21999">
                  <c:v>0</c:v>
                </c:pt>
                <c:pt idx="22000">
                  <c:v>0</c:v>
                </c:pt>
                <c:pt idx="22001">
                  <c:v>0</c:v>
                </c:pt>
                <c:pt idx="22002">
                  <c:v>0</c:v>
                </c:pt>
                <c:pt idx="22003">
                  <c:v>0</c:v>
                </c:pt>
                <c:pt idx="22004">
                  <c:v>0</c:v>
                </c:pt>
                <c:pt idx="22005">
                  <c:v>0</c:v>
                </c:pt>
                <c:pt idx="22006">
                  <c:v>0</c:v>
                </c:pt>
                <c:pt idx="22007">
                  <c:v>0</c:v>
                </c:pt>
                <c:pt idx="22008">
                  <c:v>0</c:v>
                </c:pt>
                <c:pt idx="22009">
                  <c:v>0</c:v>
                </c:pt>
                <c:pt idx="22010">
                  <c:v>0</c:v>
                </c:pt>
                <c:pt idx="22011">
                  <c:v>0</c:v>
                </c:pt>
                <c:pt idx="22012">
                  <c:v>0</c:v>
                </c:pt>
                <c:pt idx="22013">
                  <c:v>0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0</c:v>
                </c:pt>
                <c:pt idx="22020">
                  <c:v>0</c:v>
                </c:pt>
                <c:pt idx="22021">
                  <c:v>0</c:v>
                </c:pt>
                <c:pt idx="22022">
                  <c:v>0</c:v>
                </c:pt>
                <c:pt idx="22023">
                  <c:v>0</c:v>
                </c:pt>
                <c:pt idx="22024">
                  <c:v>0</c:v>
                </c:pt>
                <c:pt idx="22025">
                  <c:v>0</c:v>
                </c:pt>
                <c:pt idx="22026">
                  <c:v>0</c:v>
                </c:pt>
                <c:pt idx="22027">
                  <c:v>0</c:v>
                </c:pt>
                <c:pt idx="22028">
                  <c:v>0</c:v>
                </c:pt>
                <c:pt idx="22029">
                  <c:v>0</c:v>
                </c:pt>
                <c:pt idx="22030">
                  <c:v>0</c:v>
                </c:pt>
                <c:pt idx="22031">
                  <c:v>0</c:v>
                </c:pt>
                <c:pt idx="22032">
                  <c:v>0</c:v>
                </c:pt>
                <c:pt idx="22033">
                  <c:v>0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0</c:v>
                </c:pt>
                <c:pt idx="22038">
                  <c:v>0</c:v>
                </c:pt>
                <c:pt idx="22039">
                  <c:v>0</c:v>
                </c:pt>
                <c:pt idx="22040">
                  <c:v>0</c:v>
                </c:pt>
                <c:pt idx="22041">
                  <c:v>0</c:v>
                </c:pt>
                <c:pt idx="22042">
                  <c:v>0</c:v>
                </c:pt>
                <c:pt idx="22043">
                  <c:v>0</c:v>
                </c:pt>
                <c:pt idx="22044">
                  <c:v>0</c:v>
                </c:pt>
                <c:pt idx="22045">
                  <c:v>0</c:v>
                </c:pt>
                <c:pt idx="22046">
                  <c:v>0</c:v>
                </c:pt>
                <c:pt idx="22047">
                  <c:v>0</c:v>
                </c:pt>
                <c:pt idx="22048">
                  <c:v>0</c:v>
                </c:pt>
                <c:pt idx="22049">
                  <c:v>0</c:v>
                </c:pt>
                <c:pt idx="22050">
                  <c:v>0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0</c:v>
                </c:pt>
                <c:pt idx="22056">
                  <c:v>0</c:v>
                </c:pt>
                <c:pt idx="22057">
                  <c:v>0</c:v>
                </c:pt>
                <c:pt idx="22058">
                  <c:v>0</c:v>
                </c:pt>
                <c:pt idx="22059">
                  <c:v>0</c:v>
                </c:pt>
                <c:pt idx="22060">
                  <c:v>0</c:v>
                </c:pt>
                <c:pt idx="22061">
                  <c:v>0</c:v>
                </c:pt>
                <c:pt idx="22062">
                  <c:v>0</c:v>
                </c:pt>
                <c:pt idx="22063">
                  <c:v>0</c:v>
                </c:pt>
                <c:pt idx="22064">
                  <c:v>0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</c:v>
                </c:pt>
                <c:pt idx="22069">
                  <c:v>0</c:v>
                </c:pt>
                <c:pt idx="22070">
                  <c:v>0</c:v>
                </c:pt>
                <c:pt idx="22071">
                  <c:v>0</c:v>
                </c:pt>
                <c:pt idx="22072">
                  <c:v>0</c:v>
                </c:pt>
                <c:pt idx="22073">
                  <c:v>0</c:v>
                </c:pt>
                <c:pt idx="22074">
                  <c:v>0</c:v>
                </c:pt>
                <c:pt idx="22075">
                  <c:v>0</c:v>
                </c:pt>
                <c:pt idx="22076">
                  <c:v>0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0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0</c:v>
                </c:pt>
                <c:pt idx="22089">
                  <c:v>0</c:v>
                </c:pt>
                <c:pt idx="22090">
                  <c:v>0</c:v>
                </c:pt>
                <c:pt idx="22091">
                  <c:v>0</c:v>
                </c:pt>
                <c:pt idx="22092">
                  <c:v>0</c:v>
                </c:pt>
                <c:pt idx="22093">
                  <c:v>0</c:v>
                </c:pt>
                <c:pt idx="22094">
                  <c:v>0</c:v>
                </c:pt>
                <c:pt idx="22095">
                  <c:v>0</c:v>
                </c:pt>
                <c:pt idx="22096">
                  <c:v>0</c:v>
                </c:pt>
                <c:pt idx="22097">
                  <c:v>0</c:v>
                </c:pt>
                <c:pt idx="22098">
                  <c:v>0</c:v>
                </c:pt>
                <c:pt idx="22099">
                  <c:v>0</c:v>
                </c:pt>
                <c:pt idx="22100">
                  <c:v>0</c:v>
                </c:pt>
                <c:pt idx="22101">
                  <c:v>0</c:v>
                </c:pt>
                <c:pt idx="22102">
                  <c:v>0</c:v>
                </c:pt>
                <c:pt idx="22103">
                  <c:v>0</c:v>
                </c:pt>
                <c:pt idx="22104">
                  <c:v>0</c:v>
                </c:pt>
                <c:pt idx="22105">
                  <c:v>0</c:v>
                </c:pt>
                <c:pt idx="22106">
                  <c:v>0</c:v>
                </c:pt>
                <c:pt idx="22107">
                  <c:v>0</c:v>
                </c:pt>
                <c:pt idx="22108">
                  <c:v>0</c:v>
                </c:pt>
                <c:pt idx="22109">
                  <c:v>0</c:v>
                </c:pt>
                <c:pt idx="22110">
                  <c:v>0</c:v>
                </c:pt>
                <c:pt idx="22111">
                  <c:v>0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0</c:v>
                </c:pt>
                <c:pt idx="22120">
                  <c:v>0</c:v>
                </c:pt>
                <c:pt idx="22121">
                  <c:v>0</c:v>
                </c:pt>
                <c:pt idx="22122">
                  <c:v>0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0</c:v>
                </c:pt>
                <c:pt idx="22127">
                  <c:v>0</c:v>
                </c:pt>
                <c:pt idx="22128">
                  <c:v>0</c:v>
                </c:pt>
                <c:pt idx="22129">
                  <c:v>0</c:v>
                </c:pt>
                <c:pt idx="22130">
                  <c:v>0</c:v>
                </c:pt>
                <c:pt idx="22131">
                  <c:v>0</c:v>
                </c:pt>
                <c:pt idx="22132">
                  <c:v>0</c:v>
                </c:pt>
                <c:pt idx="22133">
                  <c:v>0</c:v>
                </c:pt>
                <c:pt idx="22134">
                  <c:v>0</c:v>
                </c:pt>
                <c:pt idx="22135">
                  <c:v>0</c:v>
                </c:pt>
                <c:pt idx="22136">
                  <c:v>0</c:v>
                </c:pt>
                <c:pt idx="22137">
                  <c:v>0</c:v>
                </c:pt>
                <c:pt idx="22138">
                  <c:v>0</c:v>
                </c:pt>
                <c:pt idx="22139">
                  <c:v>0</c:v>
                </c:pt>
                <c:pt idx="22140">
                  <c:v>0</c:v>
                </c:pt>
                <c:pt idx="22141">
                  <c:v>0</c:v>
                </c:pt>
                <c:pt idx="22142">
                  <c:v>0</c:v>
                </c:pt>
                <c:pt idx="22143">
                  <c:v>0</c:v>
                </c:pt>
                <c:pt idx="22144">
                  <c:v>0</c:v>
                </c:pt>
                <c:pt idx="22145">
                  <c:v>0</c:v>
                </c:pt>
                <c:pt idx="22146">
                  <c:v>0</c:v>
                </c:pt>
                <c:pt idx="22147">
                  <c:v>0</c:v>
                </c:pt>
                <c:pt idx="22148">
                  <c:v>0</c:v>
                </c:pt>
                <c:pt idx="22149">
                  <c:v>0</c:v>
                </c:pt>
                <c:pt idx="22150">
                  <c:v>0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0</c:v>
                </c:pt>
                <c:pt idx="22155">
                  <c:v>0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0</c:v>
                </c:pt>
                <c:pt idx="22160">
                  <c:v>0</c:v>
                </c:pt>
                <c:pt idx="22161">
                  <c:v>0</c:v>
                </c:pt>
                <c:pt idx="22162">
                  <c:v>0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</c:v>
                </c:pt>
                <c:pt idx="22168">
                  <c:v>0</c:v>
                </c:pt>
                <c:pt idx="22169">
                  <c:v>0</c:v>
                </c:pt>
                <c:pt idx="22170">
                  <c:v>0</c:v>
                </c:pt>
                <c:pt idx="22171">
                  <c:v>0</c:v>
                </c:pt>
                <c:pt idx="22172">
                  <c:v>0</c:v>
                </c:pt>
                <c:pt idx="22173">
                  <c:v>0.2</c:v>
                </c:pt>
                <c:pt idx="22174">
                  <c:v>1.2</c:v>
                </c:pt>
                <c:pt idx="22175">
                  <c:v>2.2000000000000002</c:v>
                </c:pt>
                <c:pt idx="22176">
                  <c:v>3.2</c:v>
                </c:pt>
                <c:pt idx="22177">
                  <c:v>4.3</c:v>
                </c:pt>
                <c:pt idx="22178">
                  <c:v>5.9</c:v>
                </c:pt>
                <c:pt idx="22179">
                  <c:v>7.9</c:v>
                </c:pt>
                <c:pt idx="22180">
                  <c:v>9</c:v>
                </c:pt>
                <c:pt idx="22181">
                  <c:v>10</c:v>
                </c:pt>
                <c:pt idx="22182">
                  <c:v>10</c:v>
                </c:pt>
                <c:pt idx="22183">
                  <c:v>11</c:v>
                </c:pt>
                <c:pt idx="22184">
                  <c:v>11</c:v>
                </c:pt>
                <c:pt idx="22185">
                  <c:v>11.8</c:v>
                </c:pt>
                <c:pt idx="22186">
                  <c:v>12.8</c:v>
                </c:pt>
                <c:pt idx="22187">
                  <c:v>13</c:v>
                </c:pt>
                <c:pt idx="22188">
                  <c:v>13.8</c:v>
                </c:pt>
                <c:pt idx="22189">
                  <c:v>14</c:v>
                </c:pt>
                <c:pt idx="22190">
                  <c:v>14.5</c:v>
                </c:pt>
                <c:pt idx="22191">
                  <c:v>15</c:v>
                </c:pt>
                <c:pt idx="22192">
                  <c:v>15.5</c:v>
                </c:pt>
                <c:pt idx="22193">
                  <c:v>16.5</c:v>
                </c:pt>
                <c:pt idx="22194">
                  <c:v>17</c:v>
                </c:pt>
                <c:pt idx="22195">
                  <c:v>17</c:v>
                </c:pt>
                <c:pt idx="22196">
                  <c:v>17</c:v>
                </c:pt>
                <c:pt idx="22197">
                  <c:v>17</c:v>
                </c:pt>
                <c:pt idx="22198">
                  <c:v>17.3</c:v>
                </c:pt>
                <c:pt idx="22199">
                  <c:v>18</c:v>
                </c:pt>
                <c:pt idx="22200">
                  <c:v>17.7</c:v>
                </c:pt>
                <c:pt idx="22201">
                  <c:v>17</c:v>
                </c:pt>
                <c:pt idx="22202">
                  <c:v>17</c:v>
                </c:pt>
                <c:pt idx="22203">
                  <c:v>16.899999999999999</c:v>
                </c:pt>
                <c:pt idx="22204">
                  <c:v>16</c:v>
                </c:pt>
                <c:pt idx="22205">
                  <c:v>16</c:v>
                </c:pt>
                <c:pt idx="22206">
                  <c:v>16</c:v>
                </c:pt>
                <c:pt idx="22207">
                  <c:v>16</c:v>
                </c:pt>
                <c:pt idx="22208">
                  <c:v>16</c:v>
                </c:pt>
                <c:pt idx="22209">
                  <c:v>16</c:v>
                </c:pt>
                <c:pt idx="22210">
                  <c:v>16.899999999999999</c:v>
                </c:pt>
                <c:pt idx="22211">
                  <c:v>16.100000000000001</c:v>
                </c:pt>
                <c:pt idx="22212">
                  <c:v>16</c:v>
                </c:pt>
                <c:pt idx="22213">
                  <c:v>13.7</c:v>
                </c:pt>
                <c:pt idx="22214">
                  <c:v>10.8</c:v>
                </c:pt>
                <c:pt idx="22215">
                  <c:v>8.6</c:v>
                </c:pt>
                <c:pt idx="22216">
                  <c:v>7.3</c:v>
                </c:pt>
                <c:pt idx="22217">
                  <c:v>5.6</c:v>
                </c:pt>
                <c:pt idx="22218">
                  <c:v>5</c:v>
                </c:pt>
                <c:pt idx="22219">
                  <c:v>5</c:v>
                </c:pt>
                <c:pt idx="22220">
                  <c:v>5</c:v>
                </c:pt>
                <c:pt idx="22221">
                  <c:v>5</c:v>
                </c:pt>
                <c:pt idx="22222">
                  <c:v>6</c:v>
                </c:pt>
                <c:pt idx="22223">
                  <c:v>8</c:v>
                </c:pt>
                <c:pt idx="22224">
                  <c:v>9.9</c:v>
                </c:pt>
                <c:pt idx="22225">
                  <c:v>11.7</c:v>
                </c:pt>
                <c:pt idx="22226">
                  <c:v>13.7</c:v>
                </c:pt>
                <c:pt idx="22227">
                  <c:v>15</c:v>
                </c:pt>
                <c:pt idx="22228">
                  <c:v>15</c:v>
                </c:pt>
                <c:pt idx="22229">
                  <c:v>15</c:v>
                </c:pt>
                <c:pt idx="22230">
                  <c:v>15</c:v>
                </c:pt>
                <c:pt idx="22231">
                  <c:v>15.1</c:v>
                </c:pt>
                <c:pt idx="22232">
                  <c:v>15.9</c:v>
                </c:pt>
                <c:pt idx="22233">
                  <c:v>15.1</c:v>
                </c:pt>
                <c:pt idx="22234">
                  <c:v>16.100000000000001</c:v>
                </c:pt>
                <c:pt idx="22235">
                  <c:v>17.100000000000001</c:v>
                </c:pt>
                <c:pt idx="22236">
                  <c:v>18</c:v>
                </c:pt>
                <c:pt idx="22237">
                  <c:v>18</c:v>
                </c:pt>
                <c:pt idx="22238">
                  <c:v>19.899999999999999</c:v>
                </c:pt>
                <c:pt idx="22239">
                  <c:v>20</c:v>
                </c:pt>
                <c:pt idx="22240">
                  <c:v>20.9</c:v>
                </c:pt>
                <c:pt idx="22241">
                  <c:v>21</c:v>
                </c:pt>
                <c:pt idx="22242">
                  <c:v>21</c:v>
                </c:pt>
                <c:pt idx="22243">
                  <c:v>21</c:v>
                </c:pt>
                <c:pt idx="22244">
                  <c:v>21</c:v>
                </c:pt>
                <c:pt idx="22245">
                  <c:v>21.7</c:v>
                </c:pt>
                <c:pt idx="22246">
                  <c:v>22</c:v>
                </c:pt>
                <c:pt idx="22247">
                  <c:v>22</c:v>
                </c:pt>
                <c:pt idx="22248">
                  <c:v>21.4</c:v>
                </c:pt>
                <c:pt idx="22249">
                  <c:v>21</c:v>
                </c:pt>
                <c:pt idx="22250">
                  <c:v>21</c:v>
                </c:pt>
                <c:pt idx="22251">
                  <c:v>21</c:v>
                </c:pt>
                <c:pt idx="22252">
                  <c:v>21</c:v>
                </c:pt>
                <c:pt idx="22253">
                  <c:v>20.6</c:v>
                </c:pt>
                <c:pt idx="22254">
                  <c:v>19.7</c:v>
                </c:pt>
                <c:pt idx="22255">
                  <c:v>18</c:v>
                </c:pt>
                <c:pt idx="22256">
                  <c:v>15.7</c:v>
                </c:pt>
                <c:pt idx="22257">
                  <c:v>14.3</c:v>
                </c:pt>
                <c:pt idx="22258">
                  <c:v>13</c:v>
                </c:pt>
                <c:pt idx="22259">
                  <c:v>12.5</c:v>
                </c:pt>
                <c:pt idx="22260">
                  <c:v>10.9</c:v>
                </c:pt>
                <c:pt idx="22261">
                  <c:v>9.6</c:v>
                </c:pt>
                <c:pt idx="22262">
                  <c:v>6.6</c:v>
                </c:pt>
                <c:pt idx="22263">
                  <c:v>3.9</c:v>
                </c:pt>
                <c:pt idx="22264">
                  <c:v>3.3</c:v>
                </c:pt>
                <c:pt idx="22265">
                  <c:v>5.8</c:v>
                </c:pt>
                <c:pt idx="22266">
                  <c:v>10.5</c:v>
                </c:pt>
                <c:pt idx="22267">
                  <c:v>13.7</c:v>
                </c:pt>
                <c:pt idx="22268">
                  <c:v>14</c:v>
                </c:pt>
                <c:pt idx="22269">
                  <c:v>14.9</c:v>
                </c:pt>
                <c:pt idx="22270">
                  <c:v>16.8</c:v>
                </c:pt>
                <c:pt idx="22271">
                  <c:v>18.5</c:v>
                </c:pt>
                <c:pt idx="22272">
                  <c:v>20.5</c:v>
                </c:pt>
                <c:pt idx="22273">
                  <c:v>21</c:v>
                </c:pt>
                <c:pt idx="22274">
                  <c:v>21</c:v>
                </c:pt>
                <c:pt idx="22275">
                  <c:v>21.7</c:v>
                </c:pt>
                <c:pt idx="22276">
                  <c:v>23.5</c:v>
                </c:pt>
                <c:pt idx="22277">
                  <c:v>25.8</c:v>
                </c:pt>
                <c:pt idx="22278">
                  <c:v>27.5</c:v>
                </c:pt>
                <c:pt idx="22279">
                  <c:v>29</c:v>
                </c:pt>
                <c:pt idx="22280">
                  <c:v>30.5</c:v>
                </c:pt>
                <c:pt idx="22281">
                  <c:v>31.5</c:v>
                </c:pt>
                <c:pt idx="22282">
                  <c:v>33</c:v>
                </c:pt>
                <c:pt idx="22283">
                  <c:v>33.6</c:v>
                </c:pt>
                <c:pt idx="22284">
                  <c:v>33</c:v>
                </c:pt>
                <c:pt idx="22285">
                  <c:v>33</c:v>
                </c:pt>
                <c:pt idx="22286">
                  <c:v>33</c:v>
                </c:pt>
                <c:pt idx="22287">
                  <c:v>32.700000000000003</c:v>
                </c:pt>
                <c:pt idx="22288">
                  <c:v>32</c:v>
                </c:pt>
                <c:pt idx="22289">
                  <c:v>32</c:v>
                </c:pt>
                <c:pt idx="22290">
                  <c:v>32</c:v>
                </c:pt>
                <c:pt idx="22291">
                  <c:v>32</c:v>
                </c:pt>
                <c:pt idx="22292">
                  <c:v>32</c:v>
                </c:pt>
                <c:pt idx="22293">
                  <c:v>32</c:v>
                </c:pt>
                <c:pt idx="22294">
                  <c:v>32</c:v>
                </c:pt>
                <c:pt idx="22295">
                  <c:v>31.9</c:v>
                </c:pt>
                <c:pt idx="22296">
                  <c:v>31</c:v>
                </c:pt>
                <c:pt idx="22297">
                  <c:v>31</c:v>
                </c:pt>
                <c:pt idx="22298">
                  <c:v>30.1</c:v>
                </c:pt>
                <c:pt idx="22299">
                  <c:v>26.3</c:v>
                </c:pt>
                <c:pt idx="22300">
                  <c:v>24.1</c:v>
                </c:pt>
                <c:pt idx="22301">
                  <c:v>22.1</c:v>
                </c:pt>
                <c:pt idx="22302">
                  <c:v>20.399999999999999</c:v>
                </c:pt>
                <c:pt idx="22303">
                  <c:v>17.8</c:v>
                </c:pt>
                <c:pt idx="22304">
                  <c:v>15.5</c:v>
                </c:pt>
                <c:pt idx="22305">
                  <c:v>13.5</c:v>
                </c:pt>
                <c:pt idx="22306">
                  <c:v>10.8</c:v>
                </c:pt>
                <c:pt idx="22307">
                  <c:v>8.8000000000000007</c:v>
                </c:pt>
                <c:pt idx="22308">
                  <c:v>8</c:v>
                </c:pt>
                <c:pt idx="22309">
                  <c:v>8</c:v>
                </c:pt>
                <c:pt idx="22310">
                  <c:v>9.1</c:v>
                </c:pt>
                <c:pt idx="22311">
                  <c:v>10.5</c:v>
                </c:pt>
                <c:pt idx="22312">
                  <c:v>12.1</c:v>
                </c:pt>
                <c:pt idx="22313">
                  <c:v>14.3</c:v>
                </c:pt>
                <c:pt idx="22314">
                  <c:v>16.899999999999999</c:v>
                </c:pt>
                <c:pt idx="22315">
                  <c:v>19</c:v>
                </c:pt>
                <c:pt idx="22316">
                  <c:v>18.7</c:v>
                </c:pt>
                <c:pt idx="22317">
                  <c:v>17.399999999999999</c:v>
                </c:pt>
                <c:pt idx="22318">
                  <c:v>15.7</c:v>
                </c:pt>
                <c:pt idx="22319">
                  <c:v>15</c:v>
                </c:pt>
                <c:pt idx="22320">
                  <c:v>15.1</c:v>
                </c:pt>
                <c:pt idx="22321">
                  <c:v>16.2</c:v>
                </c:pt>
                <c:pt idx="22322">
                  <c:v>18</c:v>
                </c:pt>
                <c:pt idx="22323">
                  <c:v>18.100000000000001</c:v>
                </c:pt>
                <c:pt idx="22324">
                  <c:v>19.100000000000001</c:v>
                </c:pt>
                <c:pt idx="22325">
                  <c:v>19.899999999999999</c:v>
                </c:pt>
                <c:pt idx="22326">
                  <c:v>20.9</c:v>
                </c:pt>
                <c:pt idx="22327">
                  <c:v>21</c:v>
                </c:pt>
                <c:pt idx="22328">
                  <c:v>21</c:v>
                </c:pt>
                <c:pt idx="22329">
                  <c:v>21.9</c:v>
                </c:pt>
                <c:pt idx="22330">
                  <c:v>22.9</c:v>
                </c:pt>
                <c:pt idx="22331">
                  <c:v>23</c:v>
                </c:pt>
                <c:pt idx="22332">
                  <c:v>23.7</c:v>
                </c:pt>
                <c:pt idx="22333">
                  <c:v>24</c:v>
                </c:pt>
                <c:pt idx="22334">
                  <c:v>23.3</c:v>
                </c:pt>
                <c:pt idx="22335">
                  <c:v>23</c:v>
                </c:pt>
                <c:pt idx="22336">
                  <c:v>22.4</c:v>
                </c:pt>
                <c:pt idx="22337">
                  <c:v>21</c:v>
                </c:pt>
                <c:pt idx="22338">
                  <c:v>19.5</c:v>
                </c:pt>
                <c:pt idx="22339">
                  <c:v>18</c:v>
                </c:pt>
                <c:pt idx="22340">
                  <c:v>16.5</c:v>
                </c:pt>
                <c:pt idx="22341">
                  <c:v>15</c:v>
                </c:pt>
                <c:pt idx="22342">
                  <c:v>13.6</c:v>
                </c:pt>
                <c:pt idx="22343">
                  <c:v>12.4</c:v>
                </c:pt>
                <c:pt idx="22344">
                  <c:v>10.7</c:v>
                </c:pt>
                <c:pt idx="22345">
                  <c:v>9.6999999999999993</c:v>
                </c:pt>
                <c:pt idx="22346">
                  <c:v>8.6999999999999993</c:v>
                </c:pt>
                <c:pt idx="22347">
                  <c:v>7.7</c:v>
                </c:pt>
                <c:pt idx="22348">
                  <c:v>6.5</c:v>
                </c:pt>
                <c:pt idx="22349">
                  <c:v>5</c:v>
                </c:pt>
                <c:pt idx="22350">
                  <c:v>5</c:v>
                </c:pt>
                <c:pt idx="22351">
                  <c:v>4.9000000000000004</c:v>
                </c:pt>
                <c:pt idx="22352">
                  <c:v>4</c:v>
                </c:pt>
                <c:pt idx="22353">
                  <c:v>4</c:v>
                </c:pt>
                <c:pt idx="22354">
                  <c:v>4</c:v>
                </c:pt>
                <c:pt idx="22355">
                  <c:v>3.1</c:v>
                </c:pt>
                <c:pt idx="22356">
                  <c:v>2.1</c:v>
                </c:pt>
                <c:pt idx="22357">
                  <c:v>1.1000000000000001</c:v>
                </c:pt>
                <c:pt idx="22358">
                  <c:v>1</c:v>
                </c:pt>
                <c:pt idx="22359">
                  <c:v>0.1</c:v>
                </c:pt>
                <c:pt idx="22360">
                  <c:v>0</c:v>
                </c:pt>
                <c:pt idx="22361">
                  <c:v>0</c:v>
                </c:pt>
                <c:pt idx="22362">
                  <c:v>0</c:v>
                </c:pt>
                <c:pt idx="22363">
                  <c:v>0</c:v>
                </c:pt>
                <c:pt idx="22364">
                  <c:v>0</c:v>
                </c:pt>
                <c:pt idx="22365">
                  <c:v>0</c:v>
                </c:pt>
                <c:pt idx="22366">
                  <c:v>0</c:v>
                </c:pt>
                <c:pt idx="22367">
                  <c:v>0</c:v>
                </c:pt>
                <c:pt idx="22368">
                  <c:v>0</c:v>
                </c:pt>
                <c:pt idx="22369">
                  <c:v>0</c:v>
                </c:pt>
                <c:pt idx="22370">
                  <c:v>0</c:v>
                </c:pt>
                <c:pt idx="22371">
                  <c:v>0</c:v>
                </c:pt>
                <c:pt idx="22372">
                  <c:v>0</c:v>
                </c:pt>
                <c:pt idx="22373">
                  <c:v>0</c:v>
                </c:pt>
                <c:pt idx="22374">
                  <c:v>0</c:v>
                </c:pt>
                <c:pt idx="22375">
                  <c:v>0</c:v>
                </c:pt>
                <c:pt idx="22376">
                  <c:v>0</c:v>
                </c:pt>
                <c:pt idx="22377">
                  <c:v>0</c:v>
                </c:pt>
                <c:pt idx="22378">
                  <c:v>0</c:v>
                </c:pt>
                <c:pt idx="22379">
                  <c:v>0</c:v>
                </c:pt>
                <c:pt idx="22380">
                  <c:v>0</c:v>
                </c:pt>
                <c:pt idx="22381">
                  <c:v>0</c:v>
                </c:pt>
                <c:pt idx="22382">
                  <c:v>0</c:v>
                </c:pt>
                <c:pt idx="22383">
                  <c:v>0</c:v>
                </c:pt>
                <c:pt idx="22384">
                  <c:v>2.6</c:v>
                </c:pt>
                <c:pt idx="22385">
                  <c:v>4.7</c:v>
                </c:pt>
                <c:pt idx="22386">
                  <c:v>5.9</c:v>
                </c:pt>
                <c:pt idx="22387">
                  <c:v>6</c:v>
                </c:pt>
                <c:pt idx="22388">
                  <c:v>6.9</c:v>
                </c:pt>
                <c:pt idx="22389">
                  <c:v>9.1999999999999993</c:v>
                </c:pt>
                <c:pt idx="22390">
                  <c:v>10</c:v>
                </c:pt>
                <c:pt idx="22391">
                  <c:v>11.3</c:v>
                </c:pt>
                <c:pt idx="22392">
                  <c:v>13.3</c:v>
                </c:pt>
                <c:pt idx="22393">
                  <c:v>14</c:v>
                </c:pt>
                <c:pt idx="22394">
                  <c:v>13.4</c:v>
                </c:pt>
                <c:pt idx="22395">
                  <c:v>12.6</c:v>
                </c:pt>
                <c:pt idx="22396">
                  <c:v>11.1</c:v>
                </c:pt>
                <c:pt idx="22397">
                  <c:v>9.1</c:v>
                </c:pt>
                <c:pt idx="22398">
                  <c:v>6.7</c:v>
                </c:pt>
                <c:pt idx="22399">
                  <c:v>4.0999999999999996</c:v>
                </c:pt>
                <c:pt idx="22400">
                  <c:v>2.6</c:v>
                </c:pt>
                <c:pt idx="22401">
                  <c:v>2</c:v>
                </c:pt>
                <c:pt idx="22402">
                  <c:v>1.7</c:v>
                </c:pt>
                <c:pt idx="22403">
                  <c:v>1</c:v>
                </c:pt>
                <c:pt idx="22404">
                  <c:v>1.5</c:v>
                </c:pt>
                <c:pt idx="22405">
                  <c:v>3.4</c:v>
                </c:pt>
                <c:pt idx="22406">
                  <c:v>5</c:v>
                </c:pt>
                <c:pt idx="22407">
                  <c:v>6</c:v>
                </c:pt>
                <c:pt idx="22408">
                  <c:v>7.1</c:v>
                </c:pt>
                <c:pt idx="22409">
                  <c:v>11.1</c:v>
                </c:pt>
                <c:pt idx="22410">
                  <c:v>13.1</c:v>
                </c:pt>
                <c:pt idx="22411">
                  <c:v>15.1</c:v>
                </c:pt>
                <c:pt idx="22412">
                  <c:v>17.600000000000001</c:v>
                </c:pt>
                <c:pt idx="22413">
                  <c:v>19.7</c:v>
                </c:pt>
                <c:pt idx="22414">
                  <c:v>20.8</c:v>
                </c:pt>
                <c:pt idx="22415">
                  <c:v>21</c:v>
                </c:pt>
                <c:pt idx="22416">
                  <c:v>20.2</c:v>
                </c:pt>
                <c:pt idx="22417">
                  <c:v>20</c:v>
                </c:pt>
                <c:pt idx="22418">
                  <c:v>19.3</c:v>
                </c:pt>
                <c:pt idx="22419">
                  <c:v>17.8</c:v>
                </c:pt>
                <c:pt idx="22420">
                  <c:v>15.2</c:v>
                </c:pt>
                <c:pt idx="22421">
                  <c:v>12.8</c:v>
                </c:pt>
                <c:pt idx="22422">
                  <c:v>10.8</c:v>
                </c:pt>
                <c:pt idx="22423">
                  <c:v>9.4</c:v>
                </c:pt>
                <c:pt idx="22424">
                  <c:v>9</c:v>
                </c:pt>
                <c:pt idx="22425">
                  <c:v>9</c:v>
                </c:pt>
                <c:pt idx="22426">
                  <c:v>8.1</c:v>
                </c:pt>
                <c:pt idx="22427">
                  <c:v>6.6</c:v>
                </c:pt>
                <c:pt idx="22428">
                  <c:v>5.0999999999999996</c:v>
                </c:pt>
                <c:pt idx="22429">
                  <c:v>3.1</c:v>
                </c:pt>
                <c:pt idx="22430">
                  <c:v>1.3</c:v>
                </c:pt>
                <c:pt idx="22431">
                  <c:v>0</c:v>
                </c:pt>
                <c:pt idx="22432">
                  <c:v>0</c:v>
                </c:pt>
                <c:pt idx="22433">
                  <c:v>0</c:v>
                </c:pt>
                <c:pt idx="22434">
                  <c:v>0</c:v>
                </c:pt>
                <c:pt idx="22435">
                  <c:v>0</c:v>
                </c:pt>
                <c:pt idx="22436">
                  <c:v>0</c:v>
                </c:pt>
                <c:pt idx="22437">
                  <c:v>0</c:v>
                </c:pt>
                <c:pt idx="22438">
                  <c:v>0</c:v>
                </c:pt>
                <c:pt idx="22439">
                  <c:v>0</c:v>
                </c:pt>
                <c:pt idx="22440">
                  <c:v>0</c:v>
                </c:pt>
                <c:pt idx="22441">
                  <c:v>0</c:v>
                </c:pt>
                <c:pt idx="22442">
                  <c:v>0</c:v>
                </c:pt>
                <c:pt idx="22443">
                  <c:v>0</c:v>
                </c:pt>
                <c:pt idx="22444">
                  <c:v>0</c:v>
                </c:pt>
                <c:pt idx="22445">
                  <c:v>0</c:v>
                </c:pt>
                <c:pt idx="22446">
                  <c:v>0</c:v>
                </c:pt>
                <c:pt idx="22447">
                  <c:v>0</c:v>
                </c:pt>
                <c:pt idx="22448">
                  <c:v>0</c:v>
                </c:pt>
                <c:pt idx="22449">
                  <c:v>0</c:v>
                </c:pt>
                <c:pt idx="22450">
                  <c:v>0</c:v>
                </c:pt>
                <c:pt idx="22451">
                  <c:v>0</c:v>
                </c:pt>
                <c:pt idx="22452">
                  <c:v>0</c:v>
                </c:pt>
                <c:pt idx="22453">
                  <c:v>0</c:v>
                </c:pt>
                <c:pt idx="22454">
                  <c:v>0</c:v>
                </c:pt>
                <c:pt idx="22455">
                  <c:v>0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0</c:v>
                </c:pt>
                <c:pt idx="22462">
                  <c:v>0</c:v>
                </c:pt>
                <c:pt idx="22463">
                  <c:v>0</c:v>
                </c:pt>
                <c:pt idx="22464">
                  <c:v>0</c:v>
                </c:pt>
                <c:pt idx="22465">
                  <c:v>0</c:v>
                </c:pt>
                <c:pt idx="22466">
                  <c:v>0</c:v>
                </c:pt>
                <c:pt idx="22467">
                  <c:v>0</c:v>
                </c:pt>
                <c:pt idx="22468">
                  <c:v>0</c:v>
                </c:pt>
                <c:pt idx="22469">
                  <c:v>1.1000000000000001</c:v>
                </c:pt>
                <c:pt idx="22470">
                  <c:v>4.0999999999999996</c:v>
                </c:pt>
                <c:pt idx="22471">
                  <c:v>6.1</c:v>
                </c:pt>
                <c:pt idx="22472">
                  <c:v>8.1</c:v>
                </c:pt>
                <c:pt idx="22473">
                  <c:v>12.3</c:v>
                </c:pt>
                <c:pt idx="22474">
                  <c:v>14.7</c:v>
                </c:pt>
                <c:pt idx="22475">
                  <c:v>16.600000000000001</c:v>
                </c:pt>
                <c:pt idx="22476">
                  <c:v>17</c:v>
                </c:pt>
                <c:pt idx="22477">
                  <c:v>17</c:v>
                </c:pt>
                <c:pt idx="22478">
                  <c:v>17</c:v>
                </c:pt>
                <c:pt idx="22479">
                  <c:v>17</c:v>
                </c:pt>
                <c:pt idx="22480">
                  <c:v>17</c:v>
                </c:pt>
                <c:pt idx="22481">
                  <c:v>17</c:v>
                </c:pt>
                <c:pt idx="22482">
                  <c:v>17.600000000000001</c:v>
                </c:pt>
                <c:pt idx="22483">
                  <c:v>18.600000000000001</c:v>
                </c:pt>
                <c:pt idx="22484">
                  <c:v>19.600000000000001</c:v>
                </c:pt>
                <c:pt idx="22485">
                  <c:v>20</c:v>
                </c:pt>
                <c:pt idx="22486">
                  <c:v>20.399999999999999</c:v>
                </c:pt>
                <c:pt idx="22487">
                  <c:v>21</c:v>
                </c:pt>
                <c:pt idx="22488">
                  <c:v>21</c:v>
                </c:pt>
                <c:pt idx="22489">
                  <c:v>21.4</c:v>
                </c:pt>
                <c:pt idx="22490">
                  <c:v>22.4</c:v>
                </c:pt>
                <c:pt idx="22491">
                  <c:v>23.2</c:v>
                </c:pt>
                <c:pt idx="22492">
                  <c:v>24.2</c:v>
                </c:pt>
                <c:pt idx="22493">
                  <c:v>25.2</c:v>
                </c:pt>
                <c:pt idx="22494">
                  <c:v>26.4</c:v>
                </c:pt>
                <c:pt idx="22495">
                  <c:v>28.2</c:v>
                </c:pt>
                <c:pt idx="22496">
                  <c:v>29</c:v>
                </c:pt>
                <c:pt idx="22497">
                  <c:v>29</c:v>
                </c:pt>
                <c:pt idx="22498">
                  <c:v>28</c:v>
                </c:pt>
                <c:pt idx="22499">
                  <c:v>29</c:v>
                </c:pt>
                <c:pt idx="22500">
                  <c:v>30</c:v>
                </c:pt>
                <c:pt idx="22501">
                  <c:v>30</c:v>
                </c:pt>
                <c:pt idx="22502">
                  <c:v>30.9</c:v>
                </c:pt>
                <c:pt idx="22503">
                  <c:v>31</c:v>
                </c:pt>
                <c:pt idx="22504">
                  <c:v>31.8</c:v>
                </c:pt>
                <c:pt idx="22505">
                  <c:v>32</c:v>
                </c:pt>
                <c:pt idx="22506">
                  <c:v>32</c:v>
                </c:pt>
                <c:pt idx="22507">
                  <c:v>32</c:v>
                </c:pt>
                <c:pt idx="22508">
                  <c:v>32</c:v>
                </c:pt>
                <c:pt idx="22509">
                  <c:v>31.4</c:v>
                </c:pt>
                <c:pt idx="22510">
                  <c:v>31</c:v>
                </c:pt>
                <c:pt idx="22511">
                  <c:v>31</c:v>
                </c:pt>
                <c:pt idx="22512">
                  <c:v>29.7</c:v>
                </c:pt>
                <c:pt idx="22513">
                  <c:v>28</c:v>
                </c:pt>
                <c:pt idx="22514">
                  <c:v>26.6</c:v>
                </c:pt>
                <c:pt idx="22515">
                  <c:v>24.4</c:v>
                </c:pt>
                <c:pt idx="22516">
                  <c:v>20.8</c:v>
                </c:pt>
                <c:pt idx="22517">
                  <c:v>17.8</c:v>
                </c:pt>
                <c:pt idx="22518">
                  <c:v>14.7</c:v>
                </c:pt>
                <c:pt idx="22519">
                  <c:v>11.4</c:v>
                </c:pt>
                <c:pt idx="22520">
                  <c:v>8.1999999999999993</c:v>
                </c:pt>
                <c:pt idx="22521">
                  <c:v>4.5999999999999996</c:v>
                </c:pt>
                <c:pt idx="22522">
                  <c:v>2.8</c:v>
                </c:pt>
                <c:pt idx="22523">
                  <c:v>1.8</c:v>
                </c:pt>
                <c:pt idx="22524">
                  <c:v>0.8</c:v>
                </c:pt>
                <c:pt idx="22525">
                  <c:v>0</c:v>
                </c:pt>
                <c:pt idx="22526">
                  <c:v>0</c:v>
                </c:pt>
                <c:pt idx="22527">
                  <c:v>0</c:v>
                </c:pt>
                <c:pt idx="22528">
                  <c:v>0</c:v>
                </c:pt>
                <c:pt idx="22529">
                  <c:v>0</c:v>
                </c:pt>
                <c:pt idx="22530">
                  <c:v>0</c:v>
                </c:pt>
                <c:pt idx="22531">
                  <c:v>0</c:v>
                </c:pt>
                <c:pt idx="22532">
                  <c:v>0</c:v>
                </c:pt>
                <c:pt idx="22533">
                  <c:v>0</c:v>
                </c:pt>
                <c:pt idx="22534">
                  <c:v>0</c:v>
                </c:pt>
                <c:pt idx="22535">
                  <c:v>0</c:v>
                </c:pt>
                <c:pt idx="22536">
                  <c:v>0</c:v>
                </c:pt>
                <c:pt idx="22537">
                  <c:v>0</c:v>
                </c:pt>
                <c:pt idx="22538">
                  <c:v>0</c:v>
                </c:pt>
                <c:pt idx="22539">
                  <c:v>0</c:v>
                </c:pt>
                <c:pt idx="22540">
                  <c:v>0</c:v>
                </c:pt>
                <c:pt idx="22541">
                  <c:v>0</c:v>
                </c:pt>
                <c:pt idx="22542">
                  <c:v>0</c:v>
                </c:pt>
                <c:pt idx="22543">
                  <c:v>0</c:v>
                </c:pt>
                <c:pt idx="22544">
                  <c:v>0.8</c:v>
                </c:pt>
                <c:pt idx="22545">
                  <c:v>4</c:v>
                </c:pt>
                <c:pt idx="22546">
                  <c:v>9</c:v>
                </c:pt>
                <c:pt idx="22547">
                  <c:v>13.2</c:v>
                </c:pt>
                <c:pt idx="22548">
                  <c:v>15.3</c:v>
                </c:pt>
                <c:pt idx="22549">
                  <c:v>16.5</c:v>
                </c:pt>
                <c:pt idx="22550">
                  <c:v>18.2</c:v>
                </c:pt>
                <c:pt idx="22551">
                  <c:v>19.5</c:v>
                </c:pt>
                <c:pt idx="22552">
                  <c:v>21</c:v>
                </c:pt>
                <c:pt idx="22553">
                  <c:v>21</c:v>
                </c:pt>
                <c:pt idx="22554">
                  <c:v>21.4</c:v>
                </c:pt>
                <c:pt idx="22555">
                  <c:v>23</c:v>
                </c:pt>
                <c:pt idx="22556">
                  <c:v>24</c:v>
                </c:pt>
                <c:pt idx="22557">
                  <c:v>26</c:v>
                </c:pt>
                <c:pt idx="22558">
                  <c:v>28</c:v>
                </c:pt>
                <c:pt idx="22559">
                  <c:v>29</c:v>
                </c:pt>
                <c:pt idx="22560">
                  <c:v>29.8</c:v>
                </c:pt>
                <c:pt idx="22561">
                  <c:v>30</c:v>
                </c:pt>
                <c:pt idx="22562">
                  <c:v>30</c:v>
                </c:pt>
                <c:pt idx="22563">
                  <c:v>30.8</c:v>
                </c:pt>
                <c:pt idx="22564">
                  <c:v>31</c:v>
                </c:pt>
                <c:pt idx="22565">
                  <c:v>31</c:v>
                </c:pt>
                <c:pt idx="22566">
                  <c:v>31.7</c:v>
                </c:pt>
                <c:pt idx="22567">
                  <c:v>32</c:v>
                </c:pt>
                <c:pt idx="22568">
                  <c:v>32</c:v>
                </c:pt>
                <c:pt idx="22569">
                  <c:v>32.6</c:v>
                </c:pt>
                <c:pt idx="22570">
                  <c:v>33</c:v>
                </c:pt>
                <c:pt idx="22571">
                  <c:v>33.6</c:v>
                </c:pt>
                <c:pt idx="22572">
                  <c:v>34</c:v>
                </c:pt>
                <c:pt idx="22573">
                  <c:v>34</c:v>
                </c:pt>
                <c:pt idx="22574">
                  <c:v>34.4</c:v>
                </c:pt>
                <c:pt idx="22575">
                  <c:v>35</c:v>
                </c:pt>
                <c:pt idx="22576">
                  <c:v>35</c:v>
                </c:pt>
                <c:pt idx="22577">
                  <c:v>35.4</c:v>
                </c:pt>
                <c:pt idx="22578">
                  <c:v>36</c:v>
                </c:pt>
                <c:pt idx="22579">
                  <c:v>36</c:v>
                </c:pt>
                <c:pt idx="22580">
                  <c:v>36.200000000000003</c:v>
                </c:pt>
                <c:pt idx="22581">
                  <c:v>36.799999999999997</c:v>
                </c:pt>
                <c:pt idx="22582">
                  <c:v>35.799999999999997</c:v>
                </c:pt>
                <c:pt idx="22583">
                  <c:v>35</c:v>
                </c:pt>
                <c:pt idx="22584">
                  <c:v>35</c:v>
                </c:pt>
                <c:pt idx="22585">
                  <c:v>34</c:v>
                </c:pt>
                <c:pt idx="22586">
                  <c:v>33</c:v>
                </c:pt>
                <c:pt idx="22587">
                  <c:v>33</c:v>
                </c:pt>
                <c:pt idx="22588">
                  <c:v>32</c:v>
                </c:pt>
                <c:pt idx="22589">
                  <c:v>32</c:v>
                </c:pt>
                <c:pt idx="22590">
                  <c:v>31.2</c:v>
                </c:pt>
                <c:pt idx="22591">
                  <c:v>31.8</c:v>
                </c:pt>
                <c:pt idx="22592">
                  <c:v>32</c:v>
                </c:pt>
                <c:pt idx="22593">
                  <c:v>32</c:v>
                </c:pt>
                <c:pt idx="22594">
                  <c:v>32</c:v>
                </c:pt>
                <c:pt idx="22595">
                  <c:v>32</c:v>
                </c:pt>
                <c:pt idx="22596">
                  <c:v>32.700000000000003</c:v>
                </c:pt>
                <c:pt idx="22597">
                  <c:v>33</c:v>
                </c:pt>
                <c:pt idx="22598">
                  <c:v>33.6</c:v>
                </c:pt>
                <c:pt idx="22599">
                  <c:v>34</c:v>
                </c:pt>
                <c:pt idx="22600">
                  <c:v>34</c:v>
                </c:pt>
                <c:pt idx="22601">
                  <c:v>34</c:v>
                </c:pt>
                <c:pt idx="22602">
                  <c:v>34</c:v>
                </c:pt>
                <c:pt idx="22603">
                  <c:v>34</c:v>
                </c:pt>
                <c:pt idx="22604">
                  <c:v>34</c:v>
                </c:pt>
                <c:pt idx="22605">
                  <c:v>34</c:v>
                </c:pt>
                <c:pt idx="22606">
                  <c:v>34</c:v>
                </c:pt>
                <c:pt idx="22607">
                  <c:v>34</c:v>
                </c:pt>
                <c:pt idx="22608">
                  <c:v>34</c:v>
                </c:pt>
                <c:pt idx="22609">
                  <c:v>34</c:v>
                </c:pt>
                <c:pt idx="22610">
                  <c:v>34</c:v>
                </c:pt>
                <c:pt idx="22611">
                  <c:v>34</c:v>
                </c:pt>
                <c:pt idx="22612">
                  <c:v>33.799999999999997</c:v>
                </c:pt>
                <c:pt idx="22613">
                  <c:v>33</c:v>
                </c:pt>
                <c:pt idx="22614">
                  <c:v>32.700000000000003</c:v>
                </c:pt>
                <c:pt idx="22615">
                  <c:v>31</c:v>
                </c:pt>
                <c:pt idx="22616">
                  <c:v>29</c:v>
                </c:pt>
                <c:pt idx="22617">
                  <c:v>28</c:v>
                </c:pt>
                <c:pt idx="22618">
                  <c:v>25</c:v>
                </c:pt>
                <c:pt idx="22619">
                  <c:v>23</c:v>
                </c:pt>
                <c:pt idx="22620">
                  <c:v>21</c:v>
                </c:pt>
                <c:pt idx="22621">
                  <c:v>18</c:v>
                </c:pt>
                <c:pt idx="22622">
                  <c:v>15.5</c:v>
                </c:pt>
                <c:pt idx="22623">
                  <c:v>14.2</c:v>
                </c:pt>
                <c:pt idx="22624">
                  <c:v>13.2</c:v>
                </c:pt>
                <c:pt idx="22625">
                  <c:v>13</c:v>
                </c:pt>
                <c:pt idx="22626">
                  <c:v>12.2</c:v>
                </c:pt>
                <c:pt idx="22627">
                  <c:v>12</c:v>
                </c:pt>
                <c:pt idx="22628">
                  <c:v>12</c:v>
                </c:pt>
                <c:pt idx="22629">
                  <c:v>13.2</c:v>
                </c:pt>
                <c:pt idx="22630">
                  <c:v>15.2</c:v>
                </c:pt>
                <c:pt idx="22631">
                  <c:v>16</c:v>
                </c:pt>
                <c:pt idx="22632">
                  <c:v>16.600000000000001</c:v>
                </c:pt>
                <c:pt idx="22633">
                  <c:v>18.5</c:v>
                </c:pt>
                <c:pt idx="22634">
                  <c:v>20.399999999999999</c:v>
                </c:pt>
                <c:pt idx="22635">
                  <c:v>20.6</c:v>
                </c:pt>
                <c:pt idx="22636">
                  <c:v>20</c:v>
                </c:pt>
                <c:pt idx="22637">
                  <c:v>20.399999999999999</c:v>
                </c:pt>
                <c:pt idx="22638">
                  <c:v>21.4</c:v>
                </c:pt>
                <c:pt idx="22639">
                  <c:v>22.3</c:v>
                </c:pt>
                <c:pt idx="22640">
                  <c:v>23.2</c:v>
                </c:pt>
                <c:pt idx="22641">
                  <c:v>24.2</c:v>
                </c:pt>
                <c:pt idx="22642">
                  <c:v>25.4</c:v>
                </c:pt>
                <c:pt idx="22643">
                  <c:v>27.2</c:v>
                </c:pt>
                <c:pt idx="22644">
                  <c:v>28.3</c:v>
                </c:pt>
                <c:pt idx="22645">
                  <c:v>30</c:v>
                </c:pt>
                <c:pt idx="22646">
                  <c:v>31</c:v>
                </c:pt>
                <c:pt idx="22647">
                  <c:v>31</c:v>
                </c:pt>
                <c:pt idx="22648">
                  <c:v>31</c:v>
                </c:pt>
                <c:pt idx="22649">
                  <c:v>31</c:v>
                </c:pt>
                <c:pt idx="22650">
                  <c:v>31</c:v>
                </c:pt>
                <c:pt idx="22651">
                  <c:v>30.2</c:v>
                </c:pt>
                <c:pt idx="22652">
                  <c:v>30</c:v>
                </c:pt>
                <c:pt idx="22653">
                  <c:v>30</c:v>
                </c:pt>
                <c:pt idx="22654">
                  <c:v>30</c:v>
                </c:pt>
                <c:pt idx="22655">
                  <c:v>29.2</c:v>
                </c:pt>
                <c:pt idx="22656">
                  <c:v>28.2</c:v>
                </c:pt>
                <c:pt idx="22657">
                  <c:v>28</c:v>
                </c:pt>
                <c:pt idx="22658">
                  <c:v>28</c:v>
                </c:pt>
                <c:pt idx="22659">
                  <c:v>28</c:v>
                </c:pt>
                <c:pt idx="22660">
                  <c:v>27.4</c:v>
                </c:pt>
                <c:pt idx="22661">
                  <c:v>27</c:v>
                </c:pt>
                <c:pt idx="22662">
                  <c:v>26.5</c:v>
                </c:pt>
                <c:pt idx="22663">
                  <c:v>26</c:v>
                </c:pt>
                <c:pt idx="22664">
                  <c:v>25.6</c:v>
                </c:pt>
                <c:pt idx="22665">
                  <c:v>25</c:v>
                </c:pt>
                <c:pt idx="22666">
                  <c:v>25</c:v>
                </c:pt>
                <c:pt idx="22667">
                  <c:v>25</c:v>
                </c:pt>
                <c:pt idx="22668">
                  <c:v>25</c:v>
                </c:pt>
                <c:pt idx="22669">
                  <c:v>25</c:v>
                </c:pt>
                <c:pt idx="22670">
                  <c:v>25.2</c:v>
                </c:pt>
                <c:pt idx="22671">
                  <c:v>26</c:v>
                </c:pt>
                <c:pt idx="22672">
                  <c:v>26</c:v>
                </c:pt>
                <c:pt idx="22673">
                  <c:v>26.2</c:v>
                </c:pt>
                <c:pt idx="22674">
                  <c:v>27</c:v>
                </c:pt>
                <c:pt idx="22675">
                  <c:v>27</c:v>
                </c:pt>
                <c:pt idx="22676">
                  <c:v>28</c:v>
                </c:pt>
                <c:pt idx="22677">
                  <c:v>29</c:v>
                </c:pt>
                <c:pt idx="22678">
                  <c:v>29</c:v>
                </c:pt>
                <c:pt idx="22679">
                  <c:v>29</c:v>
                </c:pt>
                <c:pt idx="22680">
                  <c:v>29</c:v>
                </c:pt>
                <c:pt idx="22681">
                  <c:v>28.1</c:v>
                </c:pt>
                <c:pt idx="22682">
                  <c:v>28</c:v>
                </c:pt>
                <c:pt idx="22683">
                  <c:v>28</c:v>
                </c:pt>
                <c:pt idx="22684">
                  <c:v>28</c:v>
                </c:pt>
                <c:pt idx="22685">
                  <c:v>28</c:v>
                </c:pt>
                <c:pt idx="22686">
                  <c:v>27.3</c:v>
                </c:pt>
                <c:pt idx="22687">
                  <c:v>27</c:v>
                </c:pt>
                <c:pt idx="22688">
                  <c:v>27</c:v>
                </c:pt>
                <c:pt idx="22689">
                  <c:v>27</c:v>
                </c:pt>
                <c:pt idx="22690">
                  <c:v>27</c:v>
                </c:pt>
                <c:pt idx="22691">
                  <c:v>27.5</c:v>
                </c:pt>
                <c:pt idx="22692">
                  <c:v>28</c:v>
                </c:pt>
                <c:pt idx="22693">
                  <c:v>28</c:v>
                </c:pt>
                <c:pt idx="22694">
                  <c:v>28.4</c:v>
                </c:pt>
                <c:pt idx="22695">
                  <c:v>29</c:v>
                </c:pt>
                <c:pt idx="22696">
                  <c:v>29</c:v>
                </c:pt>
                <c:pt idx="22697">
                  <c:v>28.7</c:v>
                </c:pt>
                <c:pt idx="22698">
                  <c:v>28</c:v>
                </c:pt>
                <c:pt idx="22699">
                  <c:v>27.5</c:v>
                </c:pt>
                <c:pt idx="22700">
                  <c:v>25.5</c:v>
                </c:pt>
                <c:pt idx="22701">
                  <c:v>24</c:v>
                </c:pt>
                <c:pt idx="22702">
                  <c:v>23.8</c:v>
                </c:pt>
                <c:pt idx="22703">
                  <c:v>23</c:v>
                </c:pt>
                <c:pt idx="22704">
                  <c:v>23</c:v>
                </c:pt>
                <c:pt idx="22705">
                  <c:v>23</c:v>
                </c:pt>
                <c:pt idx="22706">
                  <c:v>22</c:v>
                </c:pt>
                <c:pt idx="22707">
                  <c:v>23</c:v>
                </c:pt>
                <c:pt idx="22708">
                  <c:v>23</c:v>
                </c:pt>
                <c:pt idx="22709">
                  <c:v>24</c:v>
                </c:pt>
                <c:pt idx="22710">
                  <c:v>24.9</c:v>
                </c:pt>
                <c:pt idx="22711">
                  <c:v>25.8</c:v>
                </c:pt>
                <c:pt idx="22712">
                  <c:v>26</c:v>
                </c:pt>
                <c:pt idx="22713">
                  <c:v>26.8</c:v>
                </c:pt>
                <c:pt idx="22714">
                  <c:v>27</c:v>
                </c:pt>
                <c:pt idx="22715">
                  <c:v>27.8</c:v>
                </c:pt>
                <c:pt idx="22716">
                  <c:v>28</c:v>
                </c:pt>
                <c:pt idx="22717">
                  <c:v>28.6</c:v>
                </c:pt>
                <c:pt idx="22718">
                  <c:v>29</c:v>
                </c:pt>
                <c:pt idx="22719">
                  <c:v>29</c:v>
                </c:pt>
                <c:pt idx="22720">
                  <c:v>29</c:v>
                </c:pt>
                <c:pt idx="22721">
                  <c:v>28</c:v>
                </c:pt>
                <c:pt idx="22722">
                  <c:v>26.2</c:v>
                </c:pt>
                <c:pt idx="22723">
                  <c:v>24.2</c:v>
                </c:pt>
                <c:pt idx="22724">
                  <c:v>22.2</c:v>
                </c:pt>
                <c:pt idx="22725">
                  <c:v>19.8</c:v>
                </c:pt>
                <c:pt idx="22726">
                  <c:v>17.2</c:v>
                </c:pt>
                <c:pt idx="22727">
                  <c:v>15</c:v>
                </c:pt>
                <c:pt idx="22728">
                  <c:v>12.4</c:v>
                </c:pt>
                <c:pt idx="22729">
                  <c:v>9.6</c:v>
                </c:pt>
                <c:pt idx="22730">
                  <c:v>7.6</c:v>
                </c:pt>
                <c:pt idx="22731">
                  <c:v>5.6</c:v>
                </c:pt>
                <c:pt idx="22732">
                  <c:v>4</c:v>
                </c:pt>
                <c:pt idx="22733">
                  <c:v>3.7</c:v>
                </c:pt>
                <c:pt idx="22734">
                  <c:v>2</c:v>
                </c:pt>
                <c:pt idx="22735">
                  <c:v>1</c:v>
                </c:pt>
                <c:pt idx="22736">
                  <c:v>1</c:v>
                </c:pt>
                <c:pt idx="22737">
                  <c:v>0</c:v>
                </c:pt>
                <c:pt idx="22738">
                  <c:v>0</c:v>
                </c:pt>
                <c:pt idx="22739">
                  <c:v>0</c:v>
                </c:pt>
                <c:pt idx="22740">
                  <c:v>0</c:v>
                </c:pt>
                <c:pt idx="22741">
                  <c:v>0</c:v>
                </c:pt>
                <c:pt idx="22742">
                  <c:v>0</c:v>
                </c:pt>
                <c:pt idx="22743">
                  <c:v>0</c:v>
                </c:pt>
                <c:pt idx="22744">
                  <c:v>0.8</c:v>
                </c:pt>
                <c:pt idx="22745">
                  <c:v>1.8</c:v>
                </c:pt>
                <c:pt idx="22746">
                  <c:v>3.4</c:v>
                </c:pt>
                <c:pt idx="22747">
                  <c:v>5.3</c:v>
                </c:pt>
                <c:pt idx="22748">
                  <c:v>6.6</c:v>
                </c:pt>
                <c:pt idx="22749">
                  <c:v>7.6</c:v>
                </c:pt>
                <c:pt idx="22750">
                  <c:v>9.3000000000000007</c:v>
                </c:pt>
                <c:pt idx="22751">
                  <c:v>12</c:v>
                </c:pt>
                <c:pt idx="22752">
                  <c:v>14.8</c:v>
                </c:pt>
                <c:pt idx="22753">
                  <c:v>16.399999999999999</c:v>
                </c:pt>
                <c:pt idx="22754">
                  <c:v>17</c:v>
                </c:pt>
                <c:pt idx="22755">
                  <c:v>17</c:v>
                </c:pt>
                <c:pt idx="22756">
                  <c:v>17</c:v>
                </c:pt>
                <c:pt idx="22757">
                  <c:v>17</c:v>
                </c:pt>
                <c:pt idx="22758">
                  <c:v>17.5</c:v>
                </c:pt>
                <c:pt idx="22759">
                  <c:v>19.2</c:v>
                </c:pt>
                <c:pt idx="22760">
                  <c:v>20</c:v>
                </c:pt>
                <c:pt idx="22761">
                  <c:v>20</c:v>
                </c:pt>
                <c:pt idx="22762">
                  <c:v>20</c:v>
                </c:pt>
                <c:pt idx="22763">
                  <c:v>20</c:v>
                </c:pt>
                <c:pt idx="22764">
                  <c:v>20</c:v>
                </c:pt>
                <c:pt idx="22765">
                  <c:v>21</c:v>
                </c:pt>
                <c:pt idx="22766">
                  <c:v>21</c:v>
                </c:pt>
                <c:pt idx="22767">
                  <c:v>21</c:v>
                </c:pt>
                <c:pt idx="22768">
                  <c:v>22</c:v>
                </c:pt>
                <c:pt idx="22769">
                  <c:v>22</c:v>
                </c:pt>
                <c:pt idx="22770">
                  <c:v>22</c:v>
                </c:pt>
                <c:pt idx="22771">
                  <c:v>22.8</c:v>
                </c:pt>
                <c:pt idx="22772">
                  <c:v>23.8</c:v>
                </c:pt>
                <c:pt idx="22773">
                  <c:v>24</c:v>
                </c:pt>
                <c:pt idx="22774">
                  <c:v>24.8</c:v>
                </c:pt>
                <c:pt idx="22775">
                  <c:v>25.7</c:v>
                </c:pt>
                <c:pt idx="22776">
                  <c:v>27.3</c:v>
                </c:pt>
                <c:pt idx="22777">
                  <c:v>28.6</c:v>
                </c:pt>
                <c:pt idx="22778">
                  <c:v>30.3</c:v>
                </c:pt>
                <c:pt idx="22779">
                  <c:v>31.6</c:v>
                </c:pt>
                <c:pt idx="22780">
                  <c:v>32.6</c:v>
                </c:pt>
                <c:pt idx="22781">
                  <c:v>32.5</c:v>
                </c:pt>
                <c:pt idx="22782">
                  <c:v>30.6</c:v>
                </c:pt>
                <c:pt idx="22783">
                  <c:v>28.1</c:v>
                </c:pt>
                <c:pt idx="22784">
                  <c:v>27</c:v>
                </c:pt>
                <c:pt idx="22785">
                  <c:v>27.9</c:v>
                </c:pt>
                <c:pt idx="22786">
                  <c:v>29.5</c:v>
                </c:pt>
                <c:pt idx="22787">
                  <c:v>30.4</c:v>
                </c:pt>
                <c:pt idx="22788">
                  <c:v>31</c:v>
                </c:pt>
                <c:pt idx="22789">
                  <c:v>31.3</c:v>
                </c:pt>
                <c:pt idx="22790">
                  <c:v>32</c:v>
                </c:pt>
                <c:pt idx="22791">
                  <c:v>31.7</c:v>
                </c:pt>
                <c:pt idx="22792">
                  <c:v>31</c:v>
                </c:pt>
                <c:pt idx="22793">
                  <c:v>31</c:v>
                </c:pt>
                <c:pt idx="22794">
                  <c:v>31</c:v>
                </c:pt>
                <c:pt idx="22795">
                  <c:v>30.9</c:v>
                </c:pt>
                <c:pt idx="22796">
                  <c:v>30</c:v>
                </c:pt>
                <c:pt idx="22797">
                  <c:v>30.1</c:v>
                </c:pt>
                <c:pt idx="22798">
                  <c:v>31.1</c:v>
                </c:pt>
                <c:pt idx="22799">
                  <c:v>31.9</c:v>
                </c:pt>
                <c:pt idx="22800">
                  <c:v>32</c:v>
                </c:pt>
                <c:pt idx="22801">
                  <c:v>32</c:v>
                </c:pt>
                <c:pt idx="22802">
                  <c:v>32</c:v>
                </c:pt>
                <c:pt idx="22803">
                  <c:v>30.3</c:v>
                </c:pt>
                <c:pt idx="22804">
                  <c:v>27.5</c:v>
                </c:pt>
                <c:pt idx="22805">
                  <c:v>26.3</c:v>
                </c:pt>
                <c:pt idx="22806">
                  <c:v>25.4</c:v>
                </c:pt>
                <c:pt idx="22807">
                  <c:v>23.1</c:v>
                </c:pt>
                <c:pt idx="22808">
                  <c:v>20.100000000000001</c:v>
                </c:pt>
                <c:pt idx="22809">
                  <c:v>17.7</c:v>
                </c:pt>
                <c:pt idx="22810">
                  <c:v>16.5</c:v>
                </c:pt>
                <c:pt idx="22811">
                  <c:v>16</c:v>
                </c:pt>
                <c:pt idx="22812">
                  <c:v>16.399999999999999</c:v>
                </c:pt>
                <c:pt idx="22813">
                  <c:v>17.399999999999999</c:v>
                </c:pt>
                <c:pt idx="22814">
                  <c:v>18.399999999999999</c:v>
                </c:pt>
                <c:pt idx="22815">
                  <c:v>19.399999999999999</c:v>
                </c:pt>
                <c:pt idx="22816">
                  <c:v>19.600000000000001</c:v>
                </c:pt>
                <c:pt idx="22817">
                  <c:v>18.8</c:v>
                </c:pt>
                <c:pt idx="22818">
                  <c:v>18</c:v>
                </c:pt>
                <c:pt idx="22819">
                  <c:v>17.8</c:v>
                </c:pt>
                <c:pt idx="22820">
                  <c:v>17.2</c:v>
                </c:pt>
                <c:pt idx="22821">
                  <c:v>18.3</c:v>
                </c:pt>
                <c:pt idx="22822">
                  <c:v>20</c:v>
                </c:pt>
                <c:pt idx="22823">
                  <c:v>21</c:v>
                </c:pt>
                <c:pt idx="22824">
                  <c:v>21</c:v>
                </c:pt>
                <c:pt idx="22825">
                  <c:v>21</c:v>
                </c:pt>
                <c:pt idx="22826">
                  <c:v>23</c:v>
                </c:pt>
                <c:pt idx="22827">
                  <c:v>23</c:v>
                </c:pt>
                <c:pt idx="22828">
                  <c:v>24.7</c:v>
                </c:pt>
                <c:pt idx="22829">
                  <c:v>26.7</c:v>
                </c:pt>
                <c:pt idx="22830">
                  <c:v>28.7</c:v>
                </c:pt>
                <c:pt idx="22831">
                  <c:v>29</c:v>
                </c:pt>
                <c:pt idx="22832">
                  <c:v>29</c:v>
                </c:pt>
                <c:pt idx="22833">
                  <c:v>29</c:v>
                </c:pt>
                <c:pt idx="22834">
                  <c:v>29</c:v>
                </c:pt>
                <c:pt idx="22835">
                  <c:v>29.6</c:v>
                </c:pt>
                <c:pt idx="22836">
                  <c:v>30</c:v>
                </c:pt>
                <c:pt idx="22837">
                  <c:v>30.6</c:v>
                </c:pt>
                <c:pt idx="22838">
                  <c:v>31</c:v>
                </c:pt>
                <c:pt idx="22839">
                  <c:v>31</c:v>
                </c:pt>
                <c:pt idx="22840">
                  <c:v>30.6</c:v>
                </c:pt>
                <c:pt idx="22841">
                  <c:v>30</c:v>
                </c:pt>
                <c:pt idx="22842">
                  <c:v>30</c:v>
                </c:pt>
                <c:pt idx="22843">
                  <c:v>29.6</c:v>
                </c:pt>
                <c:pt idx="22844">
                  <c:v>29</c:v>
                </c:pt>
                <c:pt idx="22845">
                  <c:v>29</c:v>
                </c:pt>
                <c:pt idx="22846">
                  <c:v>28.8</c:v>
                </c:pt>
                <c:pt idx="22847">
                  <c:v>28</c:v>
                </c:pt>
                <c:pt idx="22848">
                  <c:v>28</c:v>
                </c:pt>
                <c:pt idx="22849">
                  <c:v>28</c:v>
                </c:pt>
                <c:pt idx="22850">
                  <c:v>28</c:v>
                </c:pt>
                <c:pt idx="22851">
                  <c:v>28</c:v>
                </c:pt>
                <c:pt idx="22852">
                  <c:v>28</c:v>
                </c:pt>
                <c:pt idx="22853">
                  <c:v>28</c:v>
                </c:pt>
                <c:pt idx="22854">
                  <c:v>29</c:v>
                </c:pt>
                <c:pt idx="22855">
                  <c:v>29</c:v>
                </c:pt>
                <c:pt idx="22856">
                  <c:v>28</c:v>
                </c:pt>
                <c:pt idx="22857">
                  <c:v>28</c:v>
                </c:pt>
                <c:pt idx="22858">
                  <c:v>28</c:v>
                </c:pt>
                <c:pt idx="22859">
                  <c:v>28</c:v>
                </c:pt>
                <c:pt idx="22860">
                  <c:v>28</c:v>
                </c:pt>
                <c:pt idx="22861">
                  <c:v>28.8</c:v>
                </c:pt>
                <c:pt idx="22862">
                  <c:v>29</c:v>
                </c:pt>
                <c:pt idx="22863">
                  <c:v>29</c:v>
                </c:pt>
                <c:pt idx="22864">
                  <c:v>29.7</c:v>
                </c:pt>
                <c:pt idx="22865">
                  <c:v>30</c:v>
                </c:pt>
                <c:pt idx="22866">
                  <c:v>30</c:v>
                </c:pt>
                <c:pt idx="22867">
                  <c:v>30.6</c:v>
                </c:pt>
                <c:pt idx="22868">
                  <c:v>31</c:v>
                </c:pt>
                <c:pt idx="22869">
                  <c:v>31</c:v>
                </c:pt>
                <c:pt idx="22870">
                  <c:v>31.5</c:v>
                </c:pt>
                <c:pt idx="22871">
                  <c:v>32</c:v>
                </c:pt>
                <c:pt idx="22872">
                  <c:v>32</c:v>
                </c:pt>
                <c:pt idx="22873">
                  <c:v>32</c:v>
                </c:pt>
                <c:pt idx="22874">
                  <c:v>32</c:v>
                </c:pt>
                <c:pt idx="22875">
                  <c:v>32</c:v>
                </c:pt>
                <c:pt idx="22876">
                  <c:v>32</c:v>
                </c:pt>
                <c:pt idx="22877">
                  <c:v>32</c:v>
                </c:pt>
                <c:pt idx="22878">
                  <c:v>32</c:v>
                </c:pt>
                <c:pt idx="22879">
                  <c:v>32</c:v>
                </c:pt>
                <c:pt idx="22880">
                  <c:v>32</c:v>
                </c:pt>
                <c:pt idx="22881">
                  <c:v>32</c:v>
                </c:pt>
                <c:pt idx="22882">
                  <c:v>32</c:v>
                </c:pt>
                <c:pt idx="22883">
                  <c:v>33</c:v>
                </c:pt>
                <c:pt idx="22884">
                  <c:v>33</c:v>
                </c:pt>
                <c:pt idx="22885">
                  <c:v>33</c:v>
                </c:pt>
                <c:pt idx="22886">
                  <c:v>33</c:v>
                </c:pt>
                <c:pt idx="22887">
                  <c:v>33</c:v>
                </c:pt>
                <c:pt idx="22888">
                  <c:v>33</c:v>
                </c:pt>
                <c:pt idx="22889">
                  <c:v>33</c:v>
                </c:pt>
                <c:pt idx="22890">
                  <c:v>33</c:v>
                </c:pt>
                <c:pt idx="22891">
                  <c:v>33</c:v>
                </c:pt>
                <c:pt idx="22892">
                  <c:v>33</c:v>
                </c:pt>
                <c:pt idx="22893">
                  <c:v>33</c:v>
                </c:pt>
                <c:pt idx="22894">
                  <c:v>33</c:v>
                </c:pt>
                <c:pt idx="22895">
                  <c:v>33</c:v>
                </c:pt>
                <c:pt idx="22896">
                  <c:v>32.4</c:v>
                </c:pt>
                <c:pt idx="22897">
                  <c:v>31.4</c:v>
                </c:pt>
                <c:pt idx="22898">
                  <c:v>31</c:v>
                </c:pt>
                <c:pt idx="22899">
                  <c:v>30</c:v>
                </c:pt>
                <c:pt idx="22900">
                  <c:v>29</c:v>
                </c:pt>
                <c:pt idx="22901">
                  <c:v>28.2</c:v>
                </c:pt>
                <c:pt idx="22902">
                  <c:v>27</c:v>
                </c:pt>
                <c:pt idx="22903">
                  <c:v>26.6</c:v>
                </c:pt>
                <c:pt idx="22904">
                  <c:v>25.6</c:v>
                </c:pt>
                <c:pt idx="22905">
                  <c:v>23.8</c:v>
                </c:pt>
                <c:pt idx="22906">
                  <c:v>21.7</c:v>
                </c:pt>
                <c:pt idx="22907">
                  <c:v>20.100000000000001</c:v>
                </c:pt>
                <c:pt idx="22908">
                  <c:v>16.8</c:v>
                </c:pt>
                <c:pt idx="22909">
                  <c:v>15.8</c:v>
                </c:pt>
                <c:pt idx="22910">
                  <c:v>14.8</c:v>
                </c:pt>
                <c:pt idx="22911">
                  <c:v>13.5</c:v>
                </c:pt>
                <c:pt idx="22912">
                  <c:v>11.6</c:v>
                </c:pt>
                <c:pt idx="22913">
                  <c:v>10</c:v>
                </c:pt>
                <c:pt idx="22914">
                  <c:v>9</c:v>
                </c:pt>
                <c:pt idx="22915">
                  <c:v>8</c:v>
                </c:pt>
                <c:pt idx="22916">
                  <c:v>8</c:v>
                </c:pt>
                <c:pt idx="22917">
                  <c:v>8</c:v>
                </c:pt>
                <c:pt idx="22918">
                  <c:v>7.1</c:v>
                </c:pt>
                <c:pt idx="22919">
                  <c:v>7</c:v>
                </c:pt>
                <c:pt idx="22920">
                  <c:v>7</c:v>
                </c:pt>
                <c:pt idx="22921">
                  <c:v>6.2</c:v>
                </c:pt>
                <c:pt idx="22922">
                  <c:v>6</c:v>
                </c:pt>
                <c:pt idx="22923">
                  <c:v>6</c:v>
                </c:pt>
                <c:pt idx="22924">
                  <c:v>5.3</c:v>
                </c:pt>
                <c:pt idx="22925">
                  <c:v>4.4000000000000004</c:v>
                </c:pt>
                <c:pt idx="22926">
                  <c:v>2.7</c:v>
                </c:pt>
                <c:pt idx="22927">
                  <c:v>1.4</c:v>
                </c:pt>
                <c:pt idx="22928">
                  <c:v>1</c:v>
                </c:pt>
                <c:pt idx="22929">
                  <c:v>1</c:v>
                </c:pt>
                <c:pt idx="22930">
                  <c:v>1</c:v>
                </c:pt>
                <c:pt idx="22931">
                  <c:v>1</c:v>
                </c:pt>
                <c:pt idx="22932">
                  <c:v>1.8</c:v>
                </c:pt>
                <c:pt idx="22933">
                  <c:v>3.8</c:v>
                </c:pt>
                <c:pt idx="22934">
                  <c:v>5.3</c:v>
                </c:pt>
                <c:pt idx="22935">
                  <c:v>6.6</c:v>
                </c:pt>
                <c:pt idx="22936">
                  <c:v>9.4</c:v>
                </c:pt>
                <c:pt idx="22937">
                  <c:v>11.6</c:v>
                </c:pt>
                <c:pt idx="22938">
                  <c:v>14.4</c:v>
                </c:pt>
                <c:pt idx="22939">
                  <c:v>16.2</c:v>
                </c:pt>
                <c:pt idx="22940">
                  <c:v>17.2</c:v>
                </c:pt>
                <c:pt idx="22941">
                  <c:v>18.100000000000001</c:v>
                </c:pt>
                <c:pt idx="22942">
                  <c:v>20</c:v>
                </c:pt>
                <c:pt idx="22943">
                  <c:v>21</c:v>
                </c:pt>
                <c:pt idx="22944">
                  <c:v>21</c:v>
                </c:pt>
                <c:pt idx="22945">
                  <c:v>22</c:v>
                </c:pt>
                <c:pt idx="22946">
                  <c:v>23</c:v>
                </c:pt>
                <c:pt idx="22947">
                  <c:v>22.2</c:v>
                </c:pt>
                <c:pt idx="22948">
                  <c:v>22.8</c:v>
                </c:pt>
                <c:pt idx="22949">
                  <c:v>23</c:v>
                </c:pt>
                <c:pt idx="22950">
                  <c:v>23</c:v>
                </c:pt>
                <c:pt idx="22951">
                  <c:v>23.8</c:v>
                </c:pt>
                <c:pt idx="22952">
                  <c:v>24</c:v>
                </c:pt>
                <c:pt idx="22953">
                  <c:v>24</c:v>
                </c:pt>
                <c:pt idx="22954">
                  <c:v>24.6</c:v>
                </c:pt>
                <c:pt idx="22955">
                  <c:v>25</c:v>
                </c:pt>
                <c:pt idx="22956">
                  <c:v>25.6</c:v>
                </c:pt>
                <c:pt idx="22957">
                  <c:v>26</c:v>
                </c:pt>
                <c:pt idx="22958">
                  <c:v>26</c:v>
                </c:pt>
                <c:pt idx="22959">
                  <c:v>26</c:v>
                </c:pt>
                <c:pt idx="22960">
                  <c:v>26</c:v>
                </c:pt>
                <c:pt idx="22961">
                  <c:v>26</c:v>
                </c:pt>
                <c:pt idx="22962">
                  <c:v>26</c:v>
                </c:pt>
                <c:pt idx="22963">
                  <c:v>26.4</c:v>
                </c:pt>
                <c:pt idx="22964">
                  <c:v>26.7</c:v>
                </c:pt>
                <c:pt idx="22965">
                  <c:v>26</c:v>
                </c:pt>
                <c:pt idx="22966">
                  <c:v>26</c:v>
                </c:pt>
                <c:pt idx="22967">
                  <c:v>25.8</c:v>
                </c:pt>
                <c:pt idx="22968">
                  <c:v>25</c:v>
                </c:pt>
                <c:pt idx="22969">
                  <c:v>25</c:v>
                </c:pt>
                <c:pt idx="22970">
                  <c:v>25.2</c:v>
                </c:pt>
                <c:pt idx="22971">
                  <c:v>26</c:v>
                </c:pt>
                <c:pt idx="22972">
                  <c:v>26</c:v>
                </c:pt>
                <c:pt idx="22973">
                  <c:v>26</c:v>
                </c:pt>
                <c:pt idx="22974">
                  <c:v>26</c:v>
                </c:pt>
                <c:pt idx="22975">
                  <c:v>27</c:v>
                </c:pt>
                <c:pt idx="22976">
                  <c:v>27</c:v>
                </c:pt>
                <c:pt idx="22977">
                  <c:v>27</c:v>
                </c:pt>
                <c:pt idx="22978">
                  <c:v>27</c:v>
                </c:pt>
                <c:pt idx="22979">
                  <c:v>27</c:v>
                </c:pt>
                <c:pt idx="22980">
                  <c:v>27</c:v>
                </c:pt>
                <c:pt idx="22981">
                  <c:v>26.2</c:v>
                </c:pt>
                <c:pt idx="22982">
                  <c:v>26</c:v>
                </c:pt>
                <c:pt idx="22983">
                  <c:v>26</c:v>
                </c:pt>
                <c:pt idx="22984">
                  <c:v>26</c:v>
                </c:pt>
                <c:pt idx="22985">
                  <c:v>26</c:v>
                </c:pt>
                <c:pt idx="22986">
                  <c:v>26</c:v>
                </c:pt>
                <c:pt idx="22987">
                  <c:v>26.6</c:v>
                </c:pt>
                <c:pt idx="22988">
                  <c:v>27</c:v>
                </c:pt>
                <c:pt idx="22989">
                  <c:v>27</c:v>
                </c:pt>
                <c:pt idx="22990">
                  <c:v>27</c:v>
                </c:pt>
                <c:pt idx="22991">
                  <c:v>26.6</c:v>
                </c:pt>
                <c:pt idx="22992">
                  <c:v>26</c:v>
                </c:pt>
                <c:pt idx="22993">
                  <c:v>25.6</c:v>
                </c:pt>
                <c:pt idx="22994">
                  <c:v>25</c:v>
                </c:pt>
                <c:pt idx="22995">
                  <c:v>25</c:v>
                </c:pt>
                <c:pt idx="22996">
                  <c:v>24.8</c:v>
                </c:pt>
                <c:pt idx="22997">
                  <c:v>24</c:v>
                </c:pt>
                <c:pt idx="22998">
                  <c:v>24</c:v>
                </c:pt>
                <c:pt idx="22999">
                  <c:v>24</c:v>
                </c:pt>
                <c:pt idx="23000">
                  <c:v>24</c:v>
                </c:pt>
                <c:pt idx="23001">
                  <c:v>24</c:v>
                </c:pt>
                <c:pt idx="23002">
                  <c:v>24</c:v>
                </c:pt>
                <c:pt idx="23003">
                  <c:v>24</c:v>
                </c:pt>
                <c:pt idx="23004">
                  <c:v>25</c:v>
                </c:pt>
                <c:pt idx="23005">
                  <c:v>25</c:v>
                </c:pt>
                <c:pt idx="23006">
                  <c:v>25</c:v>
                </c:pt>
                <c:pt idx="23007">
                  <c:v>25</c:v>
                </c:pt>
                <c:pt idx="23008">
                  <c:v>25</c:v>
                </c:pt>
                <c:pt idx="23009">
                  <c:v>25</c:v>
                </c:pt>
                <c:pt idx="23010">
                  <c:v>25.8</c:v>
                </c:pt>
                <c:pt idx="23011">
                  <c:v>25.2</c:v>
                </c:pt>
                <c:pt idx="23012">
                  <c:v>25</c:v>
                </c:pt>
                <c:pt idx="23013">
                  <c:v>25</c:v>
                </c:pt>
                <c:pt idx="23014">
                  <c:v>25.6</c:v>
                </c:pt>
                <c:pt idx="23015">
                  <c:v>26</c:v>
                </c:pt>
                <c:pt idx="23016">
                  <c:v>26</c:v>
                </c:pt>
                <c:pt idx="23017">
                  <c:v>26</c:v>
                </c:pt>
                <c:pt idx="23018">
                  <c:v>25.5</c:v>
                </c:pt>
                <c:pt idx="23019">
                  <c:v>25</c:v>
                </c:pt>
                <c:pt idx="23020">
                  <c:v>25</c:v>
                </c:pt>
                <c:pt idx="23021">
                  <c:v>25</c:v>
                </c:pt>
                <c:pt idx="23022">
                  <c:v>25</c:v>
                </c:pt>
                <c:pt idx="23023">
                  <c:v>25</c:v>
                </c:pt>
                <c:pt idx="23024">
                  <c:v>25</c:v>
                </c:pt>
                <c:pt idx="23025">
                  <c:v>24.8</c:v>
                </c:pt>
                <c:pt idx="23026">
                  <c:v>24</c:v>
                </c:pt>
                <c:pt idx="23027">
                  <c:v>24</c:v>
                </c:pt>
                <c:pt idx="23028">
                  <c:v>23.8</c:v>
                </c:pt>
                <c:pt idx="23029">
                  <c:v>23</c:v>
                </c:pt>
                <c:pt idx="23030">
                  <c:v>22.8</c:v>
                </c:pt>
                <c:pt idx="23031">
                  <c:v>22</c:v>
                </c:pt>
                <c:pt idx="23032">
                  <c:v>21</c:v>
                </c:pt>
                <c:pt idx="23033">
                  <c:v>20</c:v>
                </c:pt>
                <c:pt idx="23034">
                  <c:v>18</c:v>
                </c:pt>
                <c:pt idx="23035">
                  <c:v>15</c:v>
                </c:pt>
                <c:pt idx="23036">
                  <c:v>13.3</c:v>
                </c:pt>
                <c:pt idx="23037">
                  <c:v>12.2</c:v>
                </c:pt>
                <c:pt idx="23038">
                  <c:v>11.2</c:v>
                </c:pt>
                <c:pt idx="23039">
                  <c:v>11</c:v>
                </c:pt>
                <c:pt idx="23040">
                  <c:v>11</c:v>
                </c:pt>
                <c:pt idx="23041">
                  <c:v>11.8</c:v>
                </c:pt>
                <c:pt idx="23042">
                  <c:v>11.3</c:v>
                </c:pt>
                <c:pt idx="23043">
                  <c:v>11</c:v>
                </c:pt>
                <c:pt idx="23044">
                  <c:v>11</c:v>
                </c:pt>
                <c:pt idx="23045">
                  <c:v>10.4</c:v>
                </c:pt>
                <c:pt idx="23046">
                  <c:v>9.4</c:v>
                </c:pt>
                <c:pt idx="23047">
                  <c:v>7.2</c:v>
                </c:pt>
                <c:pt idx="23048">
                  <c:v>3.4</c:v>
                </c:pt>
                <c:pt idx="23049">
                  <c:v>0.6</c:v>
                </c:pt>
                <c:pt idx="23050">
                  <c:v>0</c:v>
                </c:pt>
                <c:pt idx="23051">
                  <c:v>0.4</c:v>
                </c:pt>
                <c:pt idx="23052">
                  <c:v>1</c:v>
                </c:pt>
                <c:pt idx="23053">
                  <c:v>0.6</c:v>
                </c:pt>
                <c:pt idx="23054">
                  <c:v>0</c:v>
                </c:pt>
                <c:pt idx="23055">
                  <c:v>0</c:v>
                </c:pt>
                <c:pt idx="23056">
                  <c:v>0</c:v>
                </c:pt>
                <c:pt idx="23057">
                  <c:v>0</c:v>
                </c:pt>
                <c:pt idx="23058">
                  <c:v>0</c:v>
                </c:pt>
                <c:pt idx="23059">
                  <c:v>0</c:v>
                </c:pt>
                <c:pt idx="23060">
                  <c:v>0</c:v>
                </c:pt>
                <c:pt idx="23061">
                  <c:v>0</c:v>
                </c:pt>
                <c:pt idx="23062">
                  <c:v>0</c:v>
                </c:pt>
                <c:pt idx="23063">
                  <c:v>0</c:v>
                </c:pt>
                <c:pt idx="23064">
                  <c:v>0.1</c:v>
                </c:pt>
                <c:pt idx="23065">
                  <c:v>2.1</c:v>
                </c:pt>
                <c:pt idx="23066">
                  <c:v>5</c:v>
                </c:pt>
                <c:pt idx="23067">
                  <c:v>5</c:v>
                </c:pt>
                <c:pt idx="23068">
                  <c:v>2.5</c:v>
                </c:pt>
                <c:pt idx="23069">
                  <c:v>1.2</c:v>
                </c:pt>
                <c:pt idx="23070">
                  <c:v>0.2</c:v>
                </c:pt>
                <c:pt idx="23071">
                  <c:v>0.8</c:v>
                </c:pt>
                <c:pt idx="23072">
                  <c:v>0.3</c:v>
                </c:pt>
                <c:pt idx="23073">
                  <c:v>0</c:v>
                </c:pt>
                <c:pt idx="23074">
                  <c:v>0</c:v>
                </c:pt>
                <c:pt idx="23075">
                  <c:v>0</c:v>
                </c:pt>
                <c:pt idx="23076">
                  <c:v>0</c:v>
                </c:pt>
                <c:pt idx="23077">
                  <c:v>0</c:v>
                </c:pt>
                <c:pt idx="23078">
                  <c:v>0</c:v>
                </c:pt>
                <c:pt idx="23079">
                  <c:v>0</c:v>
                </c:pt>
                <c:pt idx="23080">
                  <c:v>0.8</c:v>
                </c:pt>
                <c:pt idx="23081">
                  <c:v>3.6</c:v>
                </c:pt>
                <c:pt idx="23082">
                  <c:v>6.4</c:v>
                </c:pt>
                <c:pt idx="23083">
                  <c:v>6.7</c:v>
                </c:pt>
                <c:pt idx="23084">
                  <c:v>5.3</c:v>
                </c:pt>
                <c:pt idx="23085">
                  <c:v>2.5</c:v>
                </c:pt>
                <c:pt idx="23086">
                  <c:v>0.8</c:v>
                </c:pt>
                <c:pt idx="23087">
                  <c:v>0</c:v>
                </c:pt>
                <c:pt idx="23088">
                  <c:v>0</c:v>
                </c:pt>
                <c:pt idx="23089">
                  <c:v>0</c:v>
                </c:pt>
                <c:pt idx="23090">
                  <c:v>0</c:v>
                </c:pt>
                <c:pt idx="23091">
                  <c:v>0</c:v>
                </c:pt>
                <c:pt idx="23092">
                  <c:v>0</c:v>
                </c:pt>
                <c:pt idx="23093">
                  <c:v>0</c:v>
                </c:pt>
                <c:pt idx="23094">
                  <c:v>0</c:v>
                </c:pt>
                <c:pt idx="23095">
                  <c:v>0</c:v>
                </c:pt>
                <c:pt idx="23096">
                  <c:v>0</c:v>
                </c:pt>
                <c:pt idx="23097">
                  <c:v>0</c:v>
                </c:pt>
                <c:pt idx="23098">
                  <c:v>0</c:v>
                </c:pt>
                <c:pt idx="23099">
                  <c:v>1.7</c:v>
                </c:pt>
                <c:pt idx="23100">
                  <c:v>3.7</c:v>
                </c:pt>
                <c:pt idx="23101">
                  <c:v>4.8</c:v>
                </c:pt>
                <c:pt idx="23102">
                  <c:v>6.4</c:v>
                </c:pt>
                <c:pt idx="23103">
                  <c:v>7.6</c:v>
                </c:pt>
                <c:pt idx="23104">
                  <c:v>8.6</c:v>
                </c:pt>
                <c:pt idx="23105">
                  <c:v>9.6</c:v>
                </c:pt>
                <c:pt idx="23106">
                  <c:v>10</c:v>
                </c:pt>
                <c:pt idx="23107">
                  <c:v>9.5</c:v>
                </c:pt>
                <c:pt idx="23108">
                  <c:v>9.4</c:v>
                </c:pt>
                <c:pt idx="23109">
                  <c:v>10</c:v>
                </c:pt>
                <c:pt idx="23110">
                  <c:v>10.4</c:v>
                </c:pt>
                <c:pt idx="23111">
                  <c:v>10.6</c:v>
                </c:pt>
                <c:pt idx="23112">
                  <c:v>8.8000000000000007</c:v>
                </c:pt>
                <c:pt idx="23113">
                  <c:v>5.3</c:v>
                </c:pt>
                <c:pt idx="23114">
                  <c:v>1.5</c:v>
                </c:pt>
                <c:pt idx="23115">
                  <c:v>0</c:v>
                </c:pt>
                <c:pt idx="23116">
                  <c:v>0</c:v>
                </c:pt>
                <c:pt idx="23117">
                  <c:v>0</c:v>
                </c:pt>
                <c:pt idx="23118">
                  <c:v>0</c:v>
                </c:pt>
                <c:pt idx="23119">
                  <c:v>0</c:v>
                </c:pt>
                <c:pt idx="23120">
                  <c:v>0</c:v>
                </c:pt>
                <c:pt idx="23121">
                  <c:v>0.1</c:v>
                </c:pt>
                <c:pt idx="23122">
                  <c:v>2.1</c:v>
                </c:pt>
                <c:pt idx="23123">
                  <c:v>4.0999999999999996</c:v>
                </c:pt>
                <c:pt idx="23124">
                  <c:v>6.1</c:v>
                </c:pt>
                <c:pt idx="23125">
                  <c:v>9</c:v>
                </c:pt>
                <c:pt idx="23126">
                  <c:v>10.7</c:v>
                </c:pt>
                <c:pt idx="23127">
                  <c:v>12.7</c:v>
                </c:pt>
                <c:pt idx="23128">
                  <c:v>13.8</c:v>
                </c:pt>
                <c:pt idx="23129">
                  <c:v>14</c:v>
                </c:pt>
                <c:pt idx="23130">
                  <c:v>14.8</c:v>
                </c:pt>
                <c:pt idx="23131">
                  <c:v>15</c:v>
                </c:pt>
                <c:pt idx="23132">
                  <c:v>14.3</c:v>
                </c:pt>
                <c:pt idx="23133">
                  <c:v>13.4</c:v>
                </c:pt>
                <c:pt idx="23134">
                  <c:v>13</c:v>
                </c:pt>
                <c:pt idx="23135">
                  <c:v>13</c:v>
                </c:pt>
                <c:pt idx="23136">
                  <c:v>13</c:v>
                </c:pt>
                <c:pt idx="23137">
                  <c:v>13.5</c:v>
                </c:pt>
                <c:pt idx="23138">
                  <c:v>14</c:v>
                </c:pt>
                <c:pt idx="23139">
                  <c:v>13.6</c:v>
                </c:pt>
                <c:pt idx="23140">
                  <c:v>13</c:v>
                </c:pt>
                <c:pt idx="23141">
                  <c:v>13</c:v>
                </c:pt>
                <c:pt idx="23142">
                  <c:v>13</c:v>
                </c:pt>
                <c:pt idx="23143">
                  <c:v>13</c:v>
                </c:pt>
                <c:pt idx="23144">
                  <c:v>13</c:v>
                </c:pt>
                <c:pt idx="23145">
                  <c:v>13</c:v>
                </c:pt>
                <c:pt idx="23146">
                  <c:v>13</c:v>
                </c:pt>
                <c:pt idx="23147">
                  <c:v>12.6</c:v>
                </c:pt>
                <c:pt idx="23148">
                  <c:v>10.5</c:v>
                </c:pt>
                <c:pt idx="23149">
                  <c:v>8</c:v>
                </c:pt>
                <c:pt idx="23150">
                  <c:v>4</c:v>
                </c:pt>
                <c:pt idx="23151">
                  <c:v>1</c:v>
                </c:pt>
                <c:pt idx="23152">
                  <c:v>1</c:v>
                </c:pt>
                <c:pt idx="23153">
                  <c:v>1</c:v>
                </c:pt>
                <c:pt idx="23154">
                  <c:v>0</c:v>
                </c:pt>
                <c:pt idx="23155">
                  <c:v>0</c:v>
                </c:pt>
                <c:pt idx="23156">
                  <c:v>0.8</c:v>
                </c:pt>
                <c:pt idx="23157">
                  <c:v>3.4</c:v>
                </c:pt>
                <c:pt idx="23158">
                  <c:v>6.4</c:v>
                </c:pt>
                <c:pt idx="23159">
                  <c:v>7.8</c:v>
                </c:pt>
                <c:pt idx="23160">
                  <c:v>8</c:v>
                </c:pt>
                <c:pt idx="23161">
                  <c:v>8.6999999999999993</c:v>
                </c:pt>
                <c:pt idx="23162">
                  <c:v>9.6</c:v>
                </c:pt>
                <c:pt idx="23163">
                  <c:v>10.6</c:v>
                </c:pt>
                <c:pt idx="23164">
                  <c:v>11</c:v>
                </c:pt>
                <c:pt idx="23165">
                  <c:v>11</c:v>
                </c:pt>
                <c:pt idx="23166">
                  <c:v>11</c:v>
                </c:pt>
                <c:pt idx="23167">
                  <c:v>10.5</c:v>
                </c:pt>
                <c:pt idx="23168">
                  <c:v>9.1</c:v>
                </c:pt>
                <c:pt idx="23169">
                  <c:v>6.7</c:v>
                </c:pt>
                <c:pt idx="23170">
                  <c:v>4.5999999999999996</c:v>
                </c:pt>
                <c:pt idx="23171">
                  <c:v>4</c:v>
                </c:pt>
                <c:pt idx="23172">
                  <c:v>4</c:v>
                </c:pt>
                <c:pt idx="23173">
                  <c:v>4.4000000000000004</c:v>
                </c:pt>
                <c:pt idx="23174">
                  <c:v>5.4</c:v>
                </c:pt>
                <c:pt idx="23175">
                  <c:v>7.2</c:v>
                </c:pt>
                <c:pt idx="23176">
                  <c:v>8.1999999999999993</c:v>
                </c:pt>
                <c:pt idx="23177">
                  <c:v>9.4</c:v>
                </c:pt>
                <c:pt idx="23178">
                  <c:v>11</c:v>
                </c:pt>
                <c:pt idx="23179">
                  <c:v>11</c:v>
                </c:pt>
                <c:pt idx="23180">
                  <c:v>9</c:v>
                </c:pt>
                <c:pt idx="23181">
                  <c:v>8</c:v>
                </c:pt>
                <c:pt idx="23182">
                  <c:v>7</c:v>
                </c:pt>
                <c:pt idx="23183">
                  <c:v>7</c:v>
                </c:pt>
                <c:pt idx="23184">
                  <c:v>7</c:v>
                </c:pt>
                <c:pt idx="23185">
                  <c:v>7.8</c:v>
                </c:pt>
                <c:pt idx="23186">
                  <c:v>8</c:v>
                </c:pt>
                <c:pt idx="23187">
                  <c:v>8.8000000000000007</c:v>
                </c:pt>
                <c:pt idx="23188">
                  <c:v>9.8000000000000007</c:v>
                </c:pt>
                <c:pt idx="23189">
                  <c:v>10.8</c:v>
                </c:pt>
                <c:pt idx="23190">
                  <c:v>11.8</c:v>
                </c:pt>
                <c:pt idx="23191">
                  <c:v>12.7</c:v>
                </c:pt>
                <c:pt idx="23192">
                  <c:v>13</c:v>
                </c:pt>
                <c:pt idx="23193">
                  <c:v>12.4</c:v>
                </c:pt>
                <c:pt idx="23194">
                  <c:v>11.4</c:v>
                </c:pt>
                <c:pt idx="23195">
                  <c:v>11</c:v>
                </c:pt>
                <c:pt idx="23196">
                  <c:v>10.5</c:v>
                </c:pt>
                <c:pt idx="23197">
                  <c:v>9.6</c:v>
                </c:pt>
                <c:pt idx="23198">
                  <c:v>9</c:v>
                </c:pt>
                <c:pt idx="23199">
                  <c:v>8.3000000000000007</c:v>
                </c:pt>
                <c:pt idx="23200">
                  <c:v>5.9</c:v>
                </c:pt>
                <c:pt idx="23201">
                  <c:v>2.9</c:v>
                </c:pt>
                <c:pt idx="23202">
                  <c:v>0.7</c:v>
                </c:pt>
                <c:pt idx="23203">
                  <c:v>0.2</c:v>
                </c:pt>
                <c:pt idx="23204">
                  <c:v>0.8</c:v>
                </c:pt>
                <c:pt idx="23205">
                  <c:v>0</c:v>
                </c:pt>
                <c:pt idx="23206">
                  <c:v>0</c:v>
                </c:pt>
                <c:pt idx="23207">
                  <c:v>0</c:v>
                </c:pt>
                <c:pt idx="23208">
                  <c:v>0</c:v>
                </c:pt>
                <c:pt idx="23209">
                  <c:v>0</c:v>
                </c:pt>
                <c:pt idx="23210">
                  <c:v>0</c:v>
                </c:pt>
                <c:pt idx="23211">
                  <c:v>2</c:v>
                </c:pt>
                <c:pt idx="23212">
                  <c:v>5</c:v>
                </c:pt>
                <c:pt idx="23213">
                  <c:v>6</c:v>
                </c:pt>
                <c:pt idx="23214">
                  <c:v>7</c:v>
                </c:pt>
                <c:pt idx="23215">
                  <c:v>7.9</c:v>
                </c:pt>
                <c:pt idx="23216">
                  <c:v>8.8000000000000007</c:v>
                </c:pt>
                <c:pt idx="23217">
                  <c:v>9.8000000000000007</c:v>
                </c:pt>
                <c:pt idx="23218">
                  <c:v>10.8</c:v>
                </c:pt>
                <c:pt idx="23219">
                  <c:v>11</c:v>
                </c:pt>
                <c:pt idx="23220">
                  <c:v>10.199999999999999</c:v>
                </c:pt>
                <c:pt idx="23221">
                  <c:v>8.6</c:v>
                </c:pt>
                <c:pt idx="23222">
                  <c:v>6.2</c:v>
                </c:pt>
                <c:pt idx="23223">
                  <c:v>3.2</c:v>
                </c:pt>
                <c:pt idx="23224">
                  <c:v>1.4</c:v>
                </c:pt>
                <c:pt idx="23225">
                  <c:v>0.4</c:v>
                </c:pt>
                <c:pt idx="23226">
                  <c:v>0</c:v>
                </c:pt>
                <c:pt idx="23227">
                  <c:v>0</c:v>
                </c:pt>
                <c:pt idx="23228">
                  <c:v>0</c:v>
                </c:pt>
                <c:pt idx="23229">
                  <c:v>0</c:v>
                </c:pt>
                <c:pt idx="23230">
                  <c:v>0</c:v>
                </c:pt>
                <c:pt idx="23231">
                  <c:v>0</c:v>
                </c:pt>
                <c:pt idx="23232">
                  <c:v>0</c:v>
                </c:pt>
                <c:pt idx="23233">
                  <c:v>0</c:v>
                </c:pt>
                <c:pt idx="23234">
                  <c:v>0</c:v>
                </c:pt>
                <c:pt idx="23235">
                  <c:v>0</c:v>
                </c:pt>
                <c:pt idx="23236">
                  <c:v>0.2</c:v>
                </c:pt>
                <c:pt idx="23237">
                  <c:v>1.6</c:v>
                </c:pt>
                <c:pt idx="23238">
                  <c:v>4</c:v>
                </c:pt>
                <c:pt idx="23239">
                  <c:v>6</c:v>
                </c:pt>
                <c:pt idx="23240">
                  <c:v>8</c:v>
                </c:pt>
                <c:pt idx="23241">
                  <c:v>10</c:v>
                </c:pt>
                <c:pt idx="23242">
                  <c:v>11</c:v>
                </c:pt>
                <c:pt idx="23243">
                  <c:v>11</c:v>
                </c:pt>
                <c:pt idx="23244">
                  <c:v>11.8</c:v>
                </c:pt>
                <c:pt idx="23245">
                  <c:v>12</c:v>
                </c:pt>
                <c:pt idx="23246">
                  <c:v>12</c:v>
                </c:pt>
                <c:pt idx="23247">
                  <c:v>12</c:v>
                </c:pt>
                <c:pt idx="23248">
                  <c:v>12</c:v>
                </c:pt>
                <c:pt idx="23249">
                  <c:v>12</c:v>
                </c:pt>
                <c:pt idx="23250">
                  <c:v>12</c:v>
                </c:pt>
                <c:pt idx="23251">
                  <c:v>12</c:v>
                </c:pt>
                <c:pt idx="23252">
                  <c:v>12</c:v>
                </c:pt>
                <c:pt idx="23253">
                  <c:v>12</c:v>
                </c:pt>
                <c:pt idx="23254">
                  <c:v>11.4</c:v>
                </c:pt>
                <c:pt idx="23255">
                  <c:v>10</c:v>
                </c:pt>
                <c:pt idx="23256">
                  <c:v>7.8</c:v>
                </c:pt>
                <c:pt idx="23257">
                  <c:v>4.4000000000000004</c:v>
                </c:pt>
                <c:pt idx="23258">
                  <c:v>1.6</c:v>
                </c:pt>
                <c:pt idx="23259">
                  <c:v>1.4</c:v>
                </c:pt>
                <c:pt idx="23260">
                  <c:v>2.4</c:v>
                </c:pt>
                <c:pt idx="23261">
                  <c:v>4</c:v>
                </c:pt>
                <c:pt idx="23262">
                  <c:v>6.6</c:v>
                </c:pt>
                <c:pt idx="23263">
                  <c:v>9.4</c:v>
                </c:pt>
                <c:pt idx="23264">
                  <c:v>11</c:v>
                </c:pt>
                <c:pt idx="23265">
                  <c:v>11.4</c:v>
                </c:pt>
                <c:pt idx="23266">
                  <c:v>13</c:v>
                </c:pt>
                <c:pt idx="23267">
                  <c:v>13.2</c:v>
                </c:pt>
                <c:pt idx="23268">
                  <c:v>14</c:v>
                </c:pt>
                <c:pt idx="23269">
                  <c:v>15</c:v>
                </c:pt>
                <c:pt idx="23270">
                  <c:v>14</c:v>
                </c:pt>
                <c:pt idx="23271">
                  <c:v>13</c:v>
                </c:pt>
                <c:pt idx="23272">
                  <c:v>11</c:v>
                </c:pt>
                <c:pt idx="23273">
                  <c:v>8</c:v>
                </c:pt>
                <c:pt idx="23274">
                  <c:v>4.5999999999999996</c:v>
                </c:pt>
                <c:pt idx="23275">
                  <c:v>1.5</c:v>
                </c:pt>
                <c:pt idx="23276">
                  <c:v>1</c:v>
                </c:pt>
                <c:pt idx="23277">
                  <c:v>0.2</c:v>
                </c:pt>
                <c:pt idx="23278">
                  <c:v>0</c:v>
                </c:pt>
                <c:pt idx="23279">
                  <c:v>0</c:v>
                </c:pt>
                <c:pt idx="23280">
                  <c:v>0</c:v>
                </c:pt>
                <c:pt idx="23281">
                  <c:v>0</c:v>
                </c:pt>
                <c:pt idx="23282">
                  <c:v>0</c:v>
                </c:pt>
                <c:pt idx="23283">
                  <c:v>0</c:v>
                </c:pt>
                <c:pt idx="23284">
                  <c:v>0</c:v>
                </c:pt>
                <c:pt idx="23285">
                  <c:v>0</c:v>
                </c:pt>
                <c:pt idx="23286">
                  <c:v>0.4</c:v>
                </c:pt>
                <c:pt idx="23287">
                  <c:v>1.4</c:v>
                </c:pt>
                <c:pt idx="23288">
                  <c:v>2</c:v>
                </c:pt>
                <c:pt idx="23289">
                  <c:v>2.4</c:v>
                </c:pt>
                <c:pt idx="23290">
                  <c:v>3</c:v>
                </c:pt>
                <c:pt idx="23291">
                  <c:v>3.2</c:v>
                </c:pt>
                <c:pt idx="23292">
                  <c:v>3.6</c:v>
                </c:pt>
                <c:pt idx="23293">
                  <c:v>1.8</c:v>
                </c:pt>
                <c:pt idx="23294">
                  <c:v>0.8</c:v>
                </c:pt>
                <c:pt idx="23295">
                  <c:v>0</c:v>
                </c:pt>
                <c:pt idx="23296">
                  <c:v>0</c:v>
                </c:pt>
                <c:pt idx="23297">
                  <c:v>0</c:v>
                </c:pt>
                <c:pt idx="23298">
                  <c:v>0</c:v>
                </c:pt>
                <c:pt idx="23299">
                  <c:v>0</c:v>
                </c:pt>
                <c:pt idx="23300">
                  <c:v>0</c:v>
                </c:pt>
                <c:pt idx="23301">
                  <c:v>0</c:v>
                </c:pt>
                <c:pt idx="23302">
                  <c:v>0</c:v>
                </c:pt>
                <c:pt idx="23303">
                  <c:v>0</c:v>
                </c:pt>
                <c:pt idx="23304">
                  <c:v>0</c:v>
                </c:pt>
                <c:pt idx="23305">
                  <c:v>0</c:v>
                </c:pt>
                <c:pt idx="23306">
                  <c:v>0</c:v>
                </c:pt>
                <c:pt idx="23307">
                  <c:v>0</c:v>
                </c:pt>
                <c:pt idx="23308">
                  <c:v>0</c:v>
                </c:pt>
                <c:pt idx="23309">
                  <c:v>0</c:v>
                </c:pt>
                <c:pt idx="23310">
                  <c:v>0.6</c:v>
                </c:pt>
                <c:pt idx="23311">
                  <c:v>2.8</c:v>
                </c:pt>
                <c:pt idx="23312">
                  <c:v>5.2</c:v>
                </c:pt>
                <c:pt idx="23313">
                  <c:v>6.6</c:v>
                </c:pt>
                <c:pt idx="23314">
                  <c:v>7.5</c:v>
                </c:pt>
                <c:pt idx="23315">
                  <c:v>8.4</c:v>
                </c:pt>
                <c:pt idx="23316">
                  <c:v>9.4</c:v>
                </c:pt>
                <c:pt idx="23317">
                  <c:v>10.4</c:v>
                </c:pt>
                <c:pt idx="23318">
                  <c:v>11.4</c:v>
                </c:pt>
                <c:pt idx="23319">
                  <c:v>11.6</c:v>
                </c:pt>
                <c:pt idx="23320">
                  <c:v>10</c:v>
                </c:pt>
                <c:pt idx="23321">
                  <c:v>7.2</c:v>
                </c:pt>
                <c:pt idx="23322">
                  <c:v>3.6</c:v>
                </c:pt>
                <c:pt idx="23323">
                  <c:v>1.8</c:v>
                </c:pt>
                <c:pt idx="23324">
                  <c:v>0.8</c:v>
                </c:pt>
                <c:pt idx="23325">
                  <c:v>0</c:v>
                </c:pt>
                <c:pt idx="23326">
                  <c:v>0</c:v>
                </c:pt>
                <c:pt idx="23327">
                  <c:v>0</c:v>
                </c:pt>
                <c:pt idx="23328">
                  <c:v>0</c:v>
                </c:pt>
                <c:pt idx="23329">
                  <c:v>0</c:v>
                </c:pt>
                <c:pt idx="23330">
                  <c:v>0</c:v>
                </c:pt>
                <c:pt idx="23331">
                  <c:v>0</c:v>
                </c:pt>
                <c:pt idx="23332">
                  <c:v>0</c:v>
                </c:pt>
                <c:pt idx="23333">
                  <c:v>0</c:v>
                </c:pt>
                <c:pt idx="23334">
                  <c:v>0</c:v>
                </c:pt>
                <c:pt idx="23335">
                  <c:v>0</c:v>
                </c:pt>
                <c:pt idx="23336">
                  <c:v>0</c:v>
                </c:pt>
                <c:pt idx="23337">
                  <c:v>0</c:v>
                </c:pt>
                <c:pt idx="23338">
                  <c:v>0</c:v>
                </c:pt>
                <c:pt idx="23339">
                  <c:v>0</c:v>
                </c:pt>
                <c:pt idx="23340">
                  <c:v>1.2</c:v>
                </c:pt>
                <c:pt idx="23341">
                  <c:v>3.2</c:v>
                </c:pt>
                <c:pt idx="23342">
                  <c:v>5.2</c:v>
                </c:pt>
                <c:pt idx="23343">
                  <c:v>6.5</c:v>
                </c:pt>
                <c:pt idx="23344">
                  <c:v>7.7</c:v>
                </c:pt>
                <c:pt idx="23345">
                  <c:v>9.4</c:v>
                </c:pt>
                <c:pt idx="23346">
                  <c:v>10.4</c:v>
                </c:pt>
                <c:pt idx="23347">
                  <c:v>11.4</c:v>
                </c:pt>
                <c:pt idx="23348">
                  <c:v>12</c:v>
                </c:pt>
                <c:pt idx="23349">
                  <c:v>12</c:v>
                </c:pt>
                <c:pt idx="23350">
                  <c:v>12.2</c:v>
                </c:pt>
                <c:pt idx="23351">
                  <c:v>12.6</c:v>
                </c:pt>
                <c:pt idx="23352">
                  <c:v>10.6</c:v>
                </c:pt>
                <c:pt idx="23353">
                  <c:v>8.4</c:v>
                </c:pt>
                <c:pt idx="23354">
                  <c:v>5.4</c:v>
                </c:pt>
                <c:pt idx="23355">
                  <c:v>2.7</c:v>
                </c:pt>
                <c:pt idx="23356">
                  <c:v>1</c:v>
                </c:pt>
                <c:pt idx="23357">
                  <c:v>0</c:v>
                </c:pt>
                <c:pt idx="23358">
                  <c:v>0</c:v>
                </c:pt>
                <c:pt idx="23359">
                  <c:v>0</c:v>
                </c:pt>
                <c:pt idx="23360">
                  <c:v>0</c:v>
                </c:pt>
                <c:pt idx="23361">
                  <c:v>0</c:v>
                </c:pt>
                <c:pt idx="23362">
                  <c:v>0</c:v>
                </c:pt>
                <c:pt idx="23363">
                  <c:v>0</c:v>
                </c:pt>
                <c:pt idx="23364">
                  <c:v>0</c:v>
                </c:pt>
                <c:pt idx="23365">
                  <c:v>0</c:v>
                </c:pt>
                <c:pt idx="23366">
                  <c:v>0</c:v>
                </c:pt>
                <c:pt idx="23367">
                  <c:v>0</c:v>
                </c:pt>
                <c:pt idx="23368">
                  <c:v>0.6</c:v>
                </c:pt>
                <c:pt idx="23369">
                  <c:v>2.2000000000000002</c:v>
                </c:pt>
                <c:pt idx="23370">
                  <c:v>4.2</c:v>
                </c:pt>
                <c:pt idx="23371">
                  <c:v>6.2</c:v>
                </c:pt>
                <c:pt idx="23372">
                  <c:v>7</c:v>
                </c:pt>
                <c:pt idx="23373">
                  <c:v>7</c:v>
                </c:pt>
                <c:pt idx="23374">
                  <c:v>6.6</c:v>
                </c:pt>
                <c:pt idx="23375">
                  <c:v>5.0999999999999996</c:v>
                </c:pt>
                <c:pt idx="23376">
                  <c:v>2.7</c:v>
                </c:pt>
                <c:pt idx="23377">
                  <c:v>0.6</c:v>
                </c:pt>
                <c:pt idx="23378">
                  <c:v>0</c:v>
                </c:pt>
                <c:pt idx="23379">
                  <c:v>0</c:v>
                </c:pt>
                <c:pt idx="23380">
                  <c:v>0</c:v>
                </c:pt>
                <c:pt idx="23381">
                  <c:v>0</c:v>
                </c:pt>
                <c:pt idx="23382">
                  <c:v>0</c:v>
                </c:pt>
                <c:pt idx="23383">
                  <c:v>0</c:v>
                </c:pt>
                <c:pt idx="23384">
                  <c:v>0</c:v>
                </c:pt>
                <c:pt idx="23385">
                  <c:v>0</c:v>
                </c:pt>
                <c:pt idx="23386">
                  <c:v>0</c:v>
                </c:pt>
                <c:pt idx="23387">
                  <c:v>1</c:v>
                </c:pt>
                <c:pt idx="23388">
                  <c:v>0</c:v>
                </c:pt>
                <c:pt idx="23389">
                  <c:v>0</c:v>
                </c:pt>
                <c:pt idx="23390">
                  <c:v>0</c:v>
                </c:pt>
                <c:pt idx="23391">
                  <c:v>0</c:v>
                </c:pt>
                <c:pt idx="23392">
                  <c:v>0</c:v>
                </c:pt>
                <c:pt idx="23393">
                  <c:v>0</c:v>
                </c:pt>
                <c:pt idx="23394">
                  <c:v>0</c:v>
                </c:pt>
                <c:pt idx="23395">
                  <c:v>0</c:v>
                </c:pt>
                <c:pt idx="23396">
                  <c:v>0.8</c:v>
                </c:pt>
                <c:pt idx="23397">
                  <c:v>3</c:v>
                </c:pt>
                <c:pt idx="23398">
                  <c:v>5.9</c:v>
                </c:pt>
                <c:pt idx="23399">
                  <c:v>7.6</c:v>
                </c:pt>
                <c:pt idx="23400">
                  <c:v>6.8</c:v>
                </c:pt>
                <c:pt idx="23401">
                  <c:v>4.0999999999999996</c:v>
                </c:pt>
                <c:pt idx="23402">
                  <c:v>2</c:v>
                </c:pt>
                <c:pt idx="23403">
                  <c:v>0.6</c:v>
                </c:pt>
                <c:pt idx="23404">
                  <c:v>0</c:v>
                </c:pt>
                <c:pt idx="23405">
                  <c:v>0</c:v>
                </c:pt>
                <c:pt idx="23406">
                  <c:v>0</c:v>
                </c:pt>
                <c:pt idx="23407">
                  <c:v>0</c:v>
                </c:pt>
                <c:pt idx="23408">
                  <c:v>0</c:v>
                </c:pt>
                <c:pt idx="23409">
                  <c:v>0</c:v>
                </c:pt>
                <c:pt idx="23410">
                  <c:v>0</c:v>
                </c:pt>
                <c:pt idx="23411">
                  <c:v>0.4</c:v>
                </c:pt>
                <c:pt idx="23412">
                  <c:v>2.8</c:v>
                </c:pt>
                <c:pt idx="23413">
                  <c:v>6.4</c:v>
                </c:pt>
                <c:pt idx="23414">
                  <c:v>7.8</c:v>
                </c:pt>
                <c:pt idx="23415">
                  <c:v>7</c:v>
                </c:pt>
                <c:pt idx="23416">
                  <c:v>4</c:v>
                </c:pt>
                <c:pt idx="23417">
                  <c:v>2</c:v>
                </c:pt>
                <c:pt idx="23418">
                  <c:v>1</c:v>
                </c:pt>
                <c:pt idx="23419">
                  <c:v>0</c:v>
                </c:pt>
                <c:pt idx="23420">
                  <c:v>0</c:v>
                </c:pt>
                <c:pt idx="23421">
                  <c:v>0</c:v>
                </c:pt>
                <c:pt idx="23422">
                  <c:v>0</c:v>
                </c:pt>
                <c:pt idx="23423">
                  <c:v>0</c:v>
                </c:pt>
                <c:pt idx="23424">
                  <c:v>0</c:v>
                </c:pt>
                <c:pt idx="23425">
                  <c:v>0</c:v>
                </c:pt>
                <c:pt idx="23426">
                  <c:v>0</c:v>
                </c:pt>
                <c:pt idx="23427">
                  <c:v>0</c:v>
                </c:pt>
                <c:pt idx="23428">
                  <c:v>0</c:v>
                </c:pt>
                <c:pt idx="23429">
                  <c:v>0.6</c:v>
                </c:pt>
                <c:pt idx="23430">
                  <c:v>2.2999999999999998</c:v>
                </c:pt>
                <c:pt idx="23431">
                  <c:v>4.3</c:v>
                </c:pt>
                <c:pt idx="23432">
                  <c:v>5</c:v>
                </c:pt>
                <c:pt idx="23433">
                  <c:v>3.8</c:v>
                </c:pt>
                <c:pt idx="23434">
                  <c:v>1.2</c:v>
                </c:pt>
                <c:pt idx="23435">
                  <c:v>0</c:v>
                </c:pt>
                <c:pt idx="23436">
                  <c:v>0</c:v>
                </c:pt>
                <c:pt idx="23437">
                  <c:v>0</c:v>
                </c:pt>
                <c:pt idx="23438">
                  <c:v>0</c:v>
                </c:pt>
                <c:pt idx="23439">
                  <c:v>0</c:v>
                </c:pt>
                <c:pt idx="23440">
                  <c:v>0</c:v>
                </c:pt>
                <c:pt idx="23441">
                  <c:v>0</c:v>
                </c:pt>
                <c:pt idx="23442">
                  <c:v>0</c:v>
                </c:pt>
                <c:pt idx="23443">
                  <c:v>0</c:v>
                </c:pt>
                <c:pt idx="23444">
                  <c:v>0</c:v>
                </c:pt>
                <c:pt idx="23445">
                  <c:v>0</c:v>
                </c:pt>
                <c:pt idx="23446">
                  <c:v>0</c:v>
                </c:pt>
                <c:pt idx="23447">
                  <c:v>0</c:v>
                </c:pt>
                <c:pt idx="23448">
                  <c:v>0</c:v>
                </c:pt>
                <c:pt idx="23449">
                  <c:v>1.1000000000000001</c:v>
                </c:pt>
                <c:pt idx="23450">
                  <c:v>4</c:v>
                </c:pt>
                <c:pt idx="23451">
                  <c:v>5.7</c:v>
                </c:pt>
                <c:pt idx="23452">
                  <c:v>5.2</c:v>
                </c:pt>
                <c:pt idx="23453">
                  <c:v>5</c:v>
                </c:pt>
                <c:pt idx="23454">
                  <c:v>5</c:v>
                </c:pt>
                <c:pt idx="23455">
                  <c:v>5</c:v>
                </c:pt>
                <c:pt idx="23456">
                  <c:v>5</c:v>
                </c:pt>
                <c:pt idx="23457">
                  <c:v>5.7</c:v>
                </c:pt>
                <c:pt idx="23458">
                  <c:v>6.6</c:v>
                </c:pt>
                <c:pt idx="23459">
                  <c:v>7.6</c:v>
                </c:pt>
                <c:pt idx="23460">
                  <c:v>8.6</c:v>
                </c:pt>
                <c:pt idx="23461">
                  <c:v>9.6</c:v>
                </c:pt>
                <c:pt idx="23462">
                  <c:v>10.5</c:v>
                </c:pt>
                <c:pt idx="23463">
                  <c:v>11.4</c:v>
                </c:pt>
                <c:pt idx="23464">
                  <c:v>12</c:v>
                </c:pt>
                <c:pt idx="23465">
                  <c:v>12.4</c:v>
                </c:pt>
                <c:pt idx="23466">
                  <c:v>13</c:v>
                </c:pt>
                <c:pt idx="23467">
                  <c:v>13.3</c:v>
                </c:pt>
                <c:pt idx="23468">
                  <c:v>14.2</c:v>
                </c:pt>
                <c:pt idx="23469">
                  <c:v>14.8</c:v>
                </c:pt>
                <c:pt idx="23470">
                  <c:v>14</c:v>
                </c:pt>
                <c:pt idx="23471">
                  <c:v>13.8</c:v>
                </c:pt>
                <c:pt idx="23472">
                  <c:v>12.6</c:v>
                </c:pt>
                <c:pt idx="23473">
                  <c:v>10.7</c:v>
                </c:pt>
                <c:pt idx="23474">
                  <c:v>8.9</c:v>
                </c:pt>
                <c:pt idx="23475">
                  <c:v>6.9</c:v>
                </c:pt>
                <c:pt idx="23476">
                  <c:v>4.9000000000000004</c:v>
                </c:pt>
                <c:pt idx="23477">
                  <c:v>3</c:v>
                </c:pt>
                <c:pt idx="23478">
                  <c:v>2</c:v>
                </c:pt>
                <c:pt idx="23479">
                  <c:v>1</c:v>
                </c:pt>
                <c:pt idx="23480">
                  <c:v>2.7</c:v>
                </c:pt>
                <c:pt idx="23481">
                  <c:v>6.3</c:v>
                </c:pt>
                <c:pt idx="23482">
                  <c:v>9.5</c:v>
                </c:pt>
                <c:pt idx="23483">
                  <c:v>10.8</c:v>
                </c:pt>
                <c:pt idx="23484">
                  <c:v>12.7</c:v>
                </c:pt>
                <c:pt idx="23485">
                  <c:v>13.8</c:v>
                </c:pt>
                <c:pt idx="23486">
                  <c:v>14.7</c:v>
                </c:pt>
                <c:pt idx="23487">
                  <c:v>16.3</c:v>
                </c:pt>
                <c:pt idx="23488">
                  <c:v>17.600000000000001</c:v>
                </c:pt>
                <c:pt idx="23489">
                  <c:v>18</c:v>
                </c:pt>
                <c:pt idx="23490">
                  <c:v>18.600000000000001</c:v>
                </c:pt>
                <c:pt idx="23491">
                  <c:v>19.5</c:v>
                </c:pt>
                <c:pt idx="23492">
                  <c:v>20.399999999999999</c:v>
                </c:pt>
                <c:pt idx="23493">
                  <c:v>21.4</c:v>
                </c:pt>
                <c:pt idx="23494">
                  <c:v>22</c:v>
                </c:pt>
                <c:pt idx="23495">
                  <c:v>22</c:v>
                </c:pt>
                <c:pt idx="23496">
                  <c:v>20.3</c:v>
                </c:pt>
                <c:pt idx="23497">
                  <c:v>15.8</c:v>
                </c:pt>
                <c:pt idx="23498">
                  <c:v>11</c:v>
                </c:pt>
                <c:pt idx="23499">
                  <c:v>7.5</c:v>
                </c:pt>
                <c:pt idx="23500">
                  <c:v>5.3</c:v>
                </c:pt>
                <c:pt idx="23501">
                  <c:v>2.5</c:v>
                </c:pt>
                <c:pt idx="23502">
                  <c:v>0.8</c:v>
                </c:pt>
                <c:pt idx="23503">
                  <c:v>0</c:v>
                </c:pt>
                <c:pt idx="23504">
                  <c:v>0</c:v>
                </c:pt>
                <c:pt idx="23505">
                  <c:v>0</c:v>
                </c:pt>
                <c:pt idx="23506">
                  <c:v>0</c:v>
                </c:pt>
                <c:pt idx="23507">
                  <c:v>0</c:v>
                </c:pt>
                <c:pt idx="23508">
                  <c:v>0</c:v>
                </c:pt>
                <c:pt idx="23509">
                  <c:v>0</c:v>
                </c:pt>
                <c:pt idx="23510">
                  <c:v>0</c:v>
                </c:pt>
                <c:pt idx="23511">
                  <c:v>0</c:v>
                </c:pt>
                <c:pt idx="23512">
                  <c:v>0</c:v>
                </c:pt>
                <c:pt idx="23513">
                  <c:v>0</c:v>
                </c:pt>
                <c:pt idx="23514">
                  <c:v>2</c:v>
                </c:pt>
                <c:pt idx="23515">
                  <c:v>4.8</c:v>
                </c:pt>
                <c:pt idx="23516">
                  <c:v>6.6</c:v>
                </c:pt>
                <c:pt idx="23517">
                  <c:v>7.6</c:v>
                </c:pt>
                <c:pt idx="23518">
                  <c:v>8.6</c:v>
                </c:pt>
                <c:pt idx="23519">
                  <c:v>9.6</c:v>
                </c:pt>
                <c:pt idx="23520">
                  <c:v>11</c:v>
                </c:pt>
                <c:pt idx="23521">
                  <c:v>12.9</c:v>
                </c:pt>
                <c:pt idx="23522">
                  <c:v>14.4</c:v>
                </c:pt>
                <c:pt idx="23523">
                  <c:v>15</c:v>
                </c:pt>
                <c:pt idx="23524">
                  <c:v>15</c:v>
                </c:pt>
                <c:pt idx="23525">
                  <c:v>14.6</c:v>
                </c:pt>
                <c:pt idx="23526">
                  <c:v>14</c:v>
                </c:pt>
                <c:pt idx="23527">
                  <c:v>13.8</c:v>
                </c:pt>
                <c:pt idx="23528">
                  <c:v>12.8</c:v>
                </c:pt>
                <c:pt idx="23529">
                  <c:v>11.8</c:v>
                </c:pt>
                <c:pt idx="23530">
                  <c:v>10.5</c:v>
                </c:pt>
                <c:pt idx="23531">
                  <c:v>8.6</c:v>
                </c:pt>
                <c:pt idx="23532">
                  <c:v>7</c:v>
                </c:pt>
                <c:pt idx="23533">
                  <c:v>7</c:v>
                </c:pt>
                <c:pt idx="23534">
                  <c:v>6</c:v>
                </c:pt>
                <c:pt idx="23535">
                  <c:v>6</c:v>
                </c:pt>
                <c:pt idx="23536">
                  <c:v>7</c:v>
                </c:pt>
                <c:pt idx="23537">
                  <c:v>7.8</c:v>
                </c:pt>
                <c:pt idx="23538">
                  <c:v>9.6</c:v>
                </c:pt>
                <c:pt idx="23539">
                  <c:v>10.8</c:v>
                </c:pt>
                <c:pt idx="23540">
                  <c:v>11.8</c:v>
                </c:pt>
                <c:pt idx="23541">
                  <c:v>11.2</c:v>
                </c:pt>
                <c:pt idx="23542">
                  <c:v>11</c:v>
                </c:pt>
                <c:pt idx="23543">
                  <c:v>10.3</c:v>
                </c:pt>
                <c:pt idx="23544">
                  <c:v>10</c:v>
                </c:pt>
                <c:pt idx="23545">
                  <c:v>10</c:v>
                </c:pt>
                <c:pt idx="23546">
                  <c:v>10</c:v>
                </c:pt>
                <c:pt idx="23547">
                  <c:v>10</c:v>
                </c:pt>
                <c:pt idx="23548">
                  <c:v>10</c:v>
                </c:pt>
                <c:pt idx="23549">
                  <c:v>10</c:v>
                </c:pt>
                <c:pt idx="23550">
                  <c:v>10</c:v>
                </c:pt>
                <c:pt idx="23551">
                  <c:v>10</c:v>
                </c:pt>
                <c:pt idx="23552">
                  <c:v>10</c:v>
                </c:pt>
                <c:pt idx="23553">
                  <c:v>10.4</c:v>
                </c:pt>
                <c:pt idx="23554">
                  <c:v>11.4</c:v>
                </c:pt>
                <c:pt idx="23555">
                  <c:v>12</c:v>
                </c:pt>
                <c:pt idx="23556">
                  <c:v>12</c:v>
                </c:pt>
                <c:pt idx="23557">
                  <c:v>12</c:v>
                </c:pt>
                <c:pt idx="23558">
                  <c:v>12</c:v>
                </c:pt>
                <c:pt idx="23559">
                  <c:v>11.8</c:v>
                </c:pt>
                <c:pt idx="23560">
                  <c:v>10.6</c:v>
                </c:pt>
                <c:pt idx="23561">
                  <c:v>8.3000000000000007</c:v>
                </c:pt>
                <c:pt idx="23562">
                  <c:v>4.9000000000000004</c:v>
                </c:pt>
                <c:pt idx="23563">
                  <c:v>1</c:v>
                </c:pt>
                <c:pt idx="23564">
                  <c:v>0</c:v>
                </c:pt>
                <c:pt idx="23565">
                  <c:v>0</c:v>
                </c:pt>
                <c:pt idx="23566">
                  <c:v>0</c:v>
                </c:pt>
                <c:pt idx="23567">
                  <c:v>0</c:v>
                </c:pt>
                <c:pt idx="23568">
                  <c:v>0</c:v>
                </c:pt>
                <c:pt idx="23569">
                  <c:v>0</c:v>
                </c:pt>
                <c:pt idx="23570">
                  <c:v>0</c:v>
                </c:pt>
                <c:pt idx="23571">
                  <c:v>0</c:v>
                </c:pt>
                <c:pt idx="23572">
                  <c:v>0</c:v>
                </c:pt>
                <c:pt idx="23573">
                  <c:v>0</c:v>
                </c:pt>
                <c:pt idx="23574">
                  <c:v>0</c:v>
                </c:pt>
                <c:pt idx="23575">
                  <c:v>1.3</c:v>
                </c:pt>
                <c:pt idx="23576">
                  <c:v>4.5</c:v>
                </c:pt>
                <c:pt idx="23577">
                  <c:v>7.3</c:v>
                </c:pt>
                <c:pt idx="23578">
                  <c:v>7.4</c:v>
                </c:pt>
                <c:pt idx="23579">
                  <c:v>4.9000000000000004</c:v>
                </c:pt>
                <c:pt idx="23580">
                  <c:v>2.2000000000000002</c:v>
                </c:pt>
                <c:pt idx="23581">
                  <c:v>1</c:v>
                </c:pt>
                <c:pt idx="23582">
                  <c:v>0.6</c:v>
                </c:pt>
                <c:pt idx="23583">
                  <c:v>0.4</c:v>
                </c:pt>
                <c:pt idx="23584">
                  <c:v>0.7</c:v>
                </c:pt>
                <c:pt idx="23585">
                  <c:v>0.2</c:v>
                </c:pt>
                <c:pt idx="23586">
                  <c:v>1.2</c:v>
                </c:pt>
                <c:pt idx="23587">
                  <c:v>1.8</c:v>
                </c:pt>
                <c:pt idx="23588">
                  <c:v>1</c:v>
                </c:pt>
                <c:pt idx="23589">
                  <c:v>1</c:v>
                </c:pt>
                <c:pt idx="23590">
                  <c:v>1</c:v>
                </c:pt>
                <c:pt idx="23591">
                  <c:v>2.9</c:v>
                </c:pt>
                <c:pt idx="23592">
                  <c:v>3</c:v>
                </c:pt>
                <c:pt idx="23593">
                  <c:v>4</c:v>
                </c:pt>
                <c:pt idx="23594">
                  <c:v>5</c:v>
                </c:pt>
                <c:pt idx="23595">
                  <c:v>6</c:v>
                </c:pt>
                <c:pt idx="23596">
                  <c:v>6.8</c:v>
                </c:pt>
                <c:pt idx="23597">
                  <c:v>7.8</c:v>
                </c:pt>
                <c:pt idx="23598">
                  <c:v>8.8000000000000007</c:v>
                </c:pt>
                <c:pt idx="23599">
                  <c:v>8.1999999999999993</c:v>
                </c:pt>
                <c:pt idx="23600">
                  <c:v>8</c:v>
                </c:pt>
                <c:pt idx="23601">
                  <c:v>7.4</c:v>
                </c:pt>
                <c:pt idx="23602">
                  <c:v>6.5</c:v>
                </c:pt>
                <c:pt idx="23603">
                  <c:v>4.9000000000000004</c:v>
                </c:pt>
                <c:pt idx="23604">
                  <c:v>3.5</c:v>
                </c:pt>
                <c:pt idx="23605">
                  <c:v>1.9</c:v>
                </c:pt>
                <c:pt idx="23606">
                  <c:v>1</c:v>
                </c:pt>
                <c:pt idx="23607">
                  <c:v>0.7</c:v>
                </c:pt>
                <c:pt idx="23608">
                  <c:v>0</c:v>
                </c:pt>
                <c:pt idx="23609">
                  <c:v>0</c:v>
                </c:pt>
                <c:pt idx="23610">
                  <c:v>0</c:v>
                </c:pt>
                <c:pt idx="23611">
                  <c:v>0</c:v>
                </c:pt>
                <c:pt idx="23612">
                  <c:v>0</c:v>
                </c:pt>
                <c:pt idx="23613">
                  <c:v>0</c:v>
                </c:pt>
                <c:pt idx="23614">
                  <c:v>0</c:v>
                </c:pt>
                <c:pt idx="23615">
                  <c:v>0</c:v>
                </c:pt>
                <c:pt idx="23616">
                  <c:v>0</c:v>
                </c:pt>
                <c:pt idx="23617">
                  <c:v>0</c:v>
                </c:pt>
                <c:pt idx="23618">
                  <c:v>0</c:v>
                </c:pt>
                <c:pt idx="23619">
                  <c:v>0</c:v>
                </c:pt>
                <c:pt idx="23620">
                  <c:v>0</c:v>
                </c:pt>
                <c:pt idx="23621">
                  <c:v>0</c:v>
                </c:pt>
                <c:pt idx="23622">
                  <c:v>0</c:v>
                </c:pt>
                <c:pt idx="23623">
                  <c:v>0</c:v>
                </c:pt>
                <c:pt idx="23624">
                  <c:v>0</c:v>
                </c:pt>
                <c:pt idx="23625">
                  <c:v>0</c:v>
                </c:pt>
                <c:pt idx="23626">
                  <c:v>0</c:v>
                </c:pt>
                <c:pt idx="23627">
                  <c:v>0</c:v>
                </c:pt>
                <c:pt idx="23628">
                  <c:v>0.7</c:v>
                </c:pt>
                <c:pt idx="23629">
                  <c:v>2.5</c:v>
                </c:pt>
                <c:pt idx="23630">
                  <c:v>2.4</c:v>
                </c:pt>
                <c:pt idx="23631">
                  <c:v>1.5</c:v>
                </c:pt>
                <c:pt idx="23632">
                  <c:v>0.5</c:v>
                </c:pt>
                <c:pt idx="23633">
                  <c:v>0</c:v>
                </c:pt>
                <c:pt idx="23634">
                  <c:v>0</c:v>
                </c:pt>
                <c:pt idx="23635">
                  <c:v>0</c:v>
                </c:pt>
                <c:pt idx="23636">
                  <c:v>0</c:v>
                </c:pt>
                <c:pt idx="23637">
                  <c:v>0</c:v>
                </c:pt>
                <c:pt idx="23638">
                  <c:v>0</c:v>
                </c:pt>
                <c:pt idx="23639">
                  <c:v>0</c:v>
                </c:pt>
                <c:pt idx="23640">
                  <c:v>0</c:v>
                </c:pt>
                <c:pt idx="23641">
                  <c:v>0</c:v>
                </c:pt>
                <c:pt idx="23642">
                  <c:v>0.5</c:v>
                </c:pt>
                <c:pt idx="23643">
                  <c:v>2.4</c:v>
                </c:pt>
                <c:pt idx="23644">
                  <c:v>5.2</c:v>
                </c:pt>
                <c:pt idx="23645">
                  <c:v>7</c:v>
                </c:pt>
                <c:pt idx="23646">
                  <c:v>7.1</c:v>
                </c:pt>
                <c:pt idx="23647">
                  <c:v>8</c:v>
                </c:pt>
                <c:pt idx="23648">
                  <c:v>8</c:v>
                </c:pt>
                <c:pt idx="23649">
                  <c:v>7.1</c:v>
                </c:pt>
                <c:pt idx="23650">
                  <c:v>5.2</c:v>
                </c:pt>
                <c:pt idx="23651">
                  <c:v>2.2999999999999998</c:v>
                </c:pt>
                <c:pt idx="23652">
                  <c:v>0.2</c:v>
                </c:pt>
                <c:pt idx="23653">
                  <c:v>0.9</c:v>
                </c:pt>
                <c:pt idx="23654">
                  <c:v>0.3</c:v>
                </c:pt>
                <c:pt idx="23655">
                  <c:v>0</c:v>
                </c:pt>
                <c:pt idx="23656">
                  <c:v>0</c:v>
                </c:pt>
                <c:pt idx="23657">
                  <c:v>0</c:v>
                </c:pt>
                <c:pt idx="23658">
                  <c:v>0</c:v>
                </c:pt>
                <c:pt idx="23659">
                  <c:v>0</c:v>
                </c:pt>
                <c:pt idx="23660">
                  <c:v>0</c:v>
                </c:pt>
                <c:pt idx="23661">
                  <c:v>0</c:v>
                </c:pt>
                <c:pt idx="23662">
                  <c:v>0</c:v>
                </c:pt>
                <c:pt idx="23663">
                  <c:v>0</c:v>
                </c:pt>
                <c:pt idx="23664">
                  <c:v>0</c:v>
                </c:pt>
                <c:pt idx="23665">
                  <c:v>1.9</c:v>
                </c:pt>
                <c:pt idx="23666">
                  <c:v>4.8</c:v>
                </c:pt>
                <c:pt idx="23667">
                  <c:v>6.3</c:v>
                </c:pt>
                <c:pt idx="23668">
                  <c:v>7.3</c:v>
                </c:pt>
                <c:pt idx="23669">
                  <c:v>8.3000000000000007</c:v>
                </c:pt>
                <c:pt idx="23670">
                  <c:v>9.3000000000000007</c:v>
                </c:pt>
                <c:pt idx="23671">
                  <c:v>10.3</c:v>
                </c:pt>
                <c:pt idx="23672">
                  <c:v>11</c:v>
                </c:pt>
                <c:pt idx="23673">
                  <c:v>10.9</c:v>
                </c:pt>
                <c:pt idx="23674">
                  <c:v>9.8000000000000007</c:v>
                </c:pt>
                <c:pt idx="23675">
                  <c:v>6.9</c:v>
                </c:pt>
                <c:pt idx="23676">
                  <c:v>4.9000000000000004</c:v>
                </c:pt>
                <c:pt idx="23677">
                  <c:v>3</c:v>
                </c:pt>
                <c:pt idx="23678">
                  <c:v>3</c:v>
                </c:pt>
                <c:pt idx="23679">
                  <c:v>5.5</c:v>
                </c:pt>
                <c:pt idx="23680">
                  <c:v>7.7</c:v>
                </c:pt>
                <c:pt idx="23681">
                  <c:v>8.8000000000000007</c:v>
                </c:pt>
                <c:pt idx="23682">
                  <c:v>9.8000000000000007</c:v>
                </c:pt>
                <c:pt idx="23683">
                  <c:v>10</c:v>
                </c:pt>
                <c:pt idx="23684">
                  <c:v>7.2</c:v>
                </c:pt>
                <c:pt idx="23685">
                  <c:v>3.5</c:v>
                </c:pt>
                <c:pt idx="23686">
                  <c:v>0.7</c:v>
                </c:pt>
                <c:pt idx="23687">
                  <c:v>0</c:v>
                </c:pt>
                <c:pt idx="23688">
                  <c:v>0</c:v>
                </c:pt>
                <c:pt idx="23689">
                  <c:v>0</c:v>
                </c:pt>
                <c:pt idx="23690">
                  <c:v>0</c:v>
                </c:pt>
                <c:pt idx="23691">
                  <c:v>0</c:v>
                </c:pt>
                <c:pt idx="23692">
                  <c:v>0</c:v>
                </c:pt>
                <c:pt idx="23693">
                  <c:v>0</c:v>
                </c:pt>
                <c:pt idx="23694">
                  <c:v>0</c:v>
                </c:pt>
                <c:pt idx="23695">
                  <c:v>0.7</c:v>
                </c:pt>
                <c:pt idx="23696">
                  <c:v>2.2000000000000002</c:v>
                </c:pt>
                <c:pt idx="23697">
                  <c:v>3.2</c:v>
                </c:pt>
                <c:pt idx="23698">
                  <c:v>4</c:v>
                </c:pt>
                <c:pt idx="23699">
                  <c:v>3.8</c:v>
                </c:pt>
                <c:pt idx="23700">
                  <c:v>2.5</c:v>
                </c:pt>
                <c:pt idx="23701">
                  <c:v>0.8</c:v>
                </c:pt>
                <c:pt idx="23702">
                  <c:v>0</c:v>
                </c:pt>
                <c:pt idx="23703">
                  <c:v>0</c:v>
                </c:pt>
                <c:pt idx="23704">
                  <c:v>0</c:v>
                </c:pt>
                <c:pt idx="23705">
                  <c:v>0</c:v>
                </c:pt>
                <c:pt idx="23706">
                  <c:v>0</c:v>
                </c:pt>
                <c:pt idx="23707">
                  <c:v>0</c:v>
                </c:pt>
                <c:pt idx="23708">
                  <c:v>0</c:v>
                </c:pt>
                <c:pt idx="23709">
                  <c:v>0</c:v>
                </c:pt>
                <c:pt idx="23710">
                  <c:v>0</c:v>
                </c:pt>
                <c:pt idx="23711">
                  <c:v>0</c:v>
                </c:pt>
                <c:pt idx="23712">
                  <c:v>0</c:v>
                </c:pt>
                <c:pt idx="23713">
                  <c:v>0.7</c:v>
                </c:pt>
                <c:pt idx="23714">
                  <c:v>2.2000000000000002</c:v>
                </c:pt>
                <c:pt idx="23715">
                  <c:v>4.2</c:v>
                </c:pt>
                <c:pt idx="23716">
                  <c:v>5.6</c:v>
                </c:pt>
                <c:pt idx="23717">
                  <c:v>6.6</c:v>
                </c:pt>
                <c:pt idx="23718">
                  <c:v>7.5</c:v>
                </c:pt>
                <c:pt idx="23719">
                  <c:v>7.2</c:v>
                </c:pt>
                <c:pt idx="23720">
                  <c:v>5.2</c:v>
                </c:pt>
                <c:pt idx="23721">
                  <c:v>3.2</c:v>
                </c:pt>
                <c:pt idx="23722">
                  <c:v>1.6</c:v>
                </c:pt>
                <c:pt idx="23723">
                  <c:v>0.6</c:v>
                </c:pt>
                <c:pt idx="23724">
                  <c:v>0</c:v>
                </c:pt>
                <c:pt idx="23725">
                  <c:v>0</c:v>
                </c:pt>
                <c:pt idx="23726">
                  <c:v>0</c:v>
                </c:pt>
                <c:pt idx="23727">
                  <c:v>0</c:v>
                </c:pt>
                <c:pt idx="23728">
                  <c:v>0</c:v>
                </c:pt>
                <c:pt idx="23729">
                  <c:v>0</c:v>
                </c:pt>
                <c:pt idx="23730">
                  <c:v>0</c:v>
                </c:pt>
                <c:pt idx="23731">
                  <c:v>0</c:v>
                </c:pt>
                <c:pt idx="23732">
                  <c:v>0</c:v>
                </c:pt>
                <c:pt idx="23733">
                  <c:v>0</c:v>
                </c:pt>
                <c:pt idx="23734">
                  <c:v>0</c:v>
                </c:pt>
                <c:pt idx="23735">
                  <c:v>0</c:v>
                </c:pt>
                <c:pt idx="23736">
                  <c:v>0</c:v>
                </c:pt>
                <c:pt idx="23737">
                  <c:v>0</c:v>
                </c:pt>
                <c:pt idx="23738">
                  <c:v>0</c:v>
                </c:pt>
                <c:pt idx="23739">
                  <c:v>0.8</c:v>
                </c:pt>
                <c:pt idx="23740">
                  <c:v>2.6</c:v>
                </c:pt>
                <c:pt idx="23741">
                  <c:v>3.8</c:v>
                </c:pt>
                <c:pt idx="23742">
                  <c:v>4.7</c:v>
                </c:pt>
                <c:pt idx="23743">
                  <c:v>5</c:v>
                </c:pt>
                <c:pt idx="23744">
                  <c:v>5.6</c:v>
                </c:pt>
                <c:pt idx="23745">
                  <c:v>6</c:v>
                </c:pt>
                <c:pt idx="23746">
                  <c:v>6.6</c:v>
                </c:pt>
                <c:pt idx="23747">
                  <c:v>7.5</c:v>
                </c:pt>
                <c:pt idx="23748">
                  <c:v>7.6</c:v>
                </c:pt>
                <c:pt idx="23749">
                  <c:v>5.8</c:v>
                </c:pt>
                <c:pt idx="23750">
                  <c:v>3.2</c:v>
                </c:pt>
                <c:pt idx="23751">
                  <c:v>1.6</c:v>
                </c:pt>
                <c:pt idx="23752">
                  <c:v>1</c:v>
                </c:pt>
                <c:pt idx="23753">
                  <c:v>1</c:v>
                </c:pt>
                <c:pt idx="23754">
                  <c:v>0.8</c:v>
                </c:pt>
                <c:pt idx="23755">
                  <c:v>0</c:v>
                </c:pt>
                <c:pt idx="23756">
                  <c:v>0</c:v>
                </c:pt>
                <c:pt idx="23757">
                  <c:v>0</c:v>
                </c:pt>
                <c:pt idx="23758">
                  <c:v>0</c:v>
                </c:pt>
                <c:pt idx="23759">
                  <c:v>0</c:v>
                </c:pt>
                <c:pt idx="23760">
                  <c:v>0</c:v>
                </c:pt>
                <c:pt idx="23761">
                  <c:v>0</c:v>
                </c:pt>
                <c:pt idx="23762">
                  <c:v>0</c:v>
                </c:pt>
                <c:pt idx="23763">
                  <c:v>1</c:v>
                </c:pt>
                <c:pt idx="23764">
                  <c:v>3</c:v>
                </c:pt>
                <c:pt idx="23765">
                  <c:v>4.7</c:v>
                </c:pt>
                <c:pt idx="23766">
                  <c:v>6.6</c:v>
                </c:pt>
                <c:pt idx="23767">
                  <c:v>7.8</c:v>
                </c:pt>
                <c:pt idx="23768">
                  <c:v>9.6</c:v>
                </c:pt>
                <c:pt idx="23769">
                  <c:v>10.8</c:v>
                </c:pt>
                <c:pt idx="23770">
                  <c:v>9.4</c:v>
                </c:pt>
                <c:pt idx="23771">
                  <c:v>7</c:v>
                </c:pt>
                <c:pt idx="23772">
                  <c:v>4.2</c:v>
                </c:pt>
                <c:pt idx="23773">
                  <c:v>1.8</c:v>
                </c:pt>
                <c:pt idx="23774">
                  <c:v>1</c:v>
                </c:pt>
                <c:pt idx="23775">
                  <c:v>0.4</c:v>
                </c:pt>
                <c:pt idx="23776">
                  <c:v>0</c:v>
                </c:pt>
                <c:pt idx="23777">
                  <c:v>0</c:v>
                </c:pt>
                <c:pt idx="23778">
                  <c:v>0</c:v>
                </c:pt>
                <c:pt idx="23779">
                  <c:v>0</c:v>
                </c:pt>
                <c:pt idx="23780">
                  <c:v>0</c:v>
                </c:pt>
                <c:pt idx="23781">
                  <c:v>0</c:v>
                </c:pt>
                <c:pt idx="23782">
                  <c:v>0</c:v>
                </c:pt>
                <c:pt idx="23783">
                  <c:v>0</c:v>
                </c:pt>
                <c:pt idx="23784">
                  <c:v>0.4</c:v>
                </c:pt>
                <c:pt idx="23785">
                  <c:v>2.4</c:v>
                </c:pt>
                <c:pt idx="23786">
                  <c:v>3.6</c:v>
                </c:pt>
                <c:pt idx="23787">
                  <c:v>1.8</c:v>
                </c:pt>
                <c:pt idx="23788">
                  <c:v>1</c:v>
                </c:pt>
                <c:pt idx="23789">
                  <c:v>0</c:v>
                </c:pt>
                <c:pt idx="23790">
                  <c:v>0</c:v>
                </c:pt>
                <c:pt idx="23791">
                  <c:v>0</c:v>
                </c:pt>
                <c:pt idx="23792">
                  <c:v>0</c:v>
                </c:pt>
                <c:pt idx="23793">
                  <c:v>0</c:v>
                </c:pt>
                <c:pt idx="23794">
                  <c:v>0</c:v>
                </c:pt>
                <c:pt idx="23795">
                  <c:v>0</c:v>
                </c:pt>
                <c:pt idx="23796">
                  <c:v>0</c:v>
                </c:pt>
                <c:pt idx="23797">
                  <c:v>0</c:v>
                </c:pt>
                <c:pt idx="23798">
                  <c:v>0.8</c:v>
                </c:pt>
                <c:pt idx="23799">
                  <c:v>3.5</c:v>
                </c:pt>
                <c:pt idx="23800">
                  <c:v>3.9</c:v>
                </c:pt>
                <c:pt idx="23801">
                  <c:v>1.9</c:v>
                </c:pt>
                <c:pt idx="23802">
                  <c:v>0.5</c:v>
                </c:pt>
                <c:pt idx="23803">
                  <c:v>0</c:v>
                </c:pt>
                <c:pt idx="23804">
                  <c:v>0</c:v>
                </c:pt>
                <c:pt idx="23805">
                  <c:v>0</c:v>
                </c:pt>
                <c:pt idx="23806">
                  <c:v>0</c:v>
                </c:pt>
                <c:pt idx="23807">
                  <c:v>0</c:v>
                </c:pt>
                <c:pt idx="23808">
                  <c:v>0</c:v>
                </c:pt>
                <c:pt idx="23809">
                  <c:v>0</c:v>
                </c:pt>
                <c:pt idx="23810">
                  <c:v>0</c:v>
                </c:pt>
                <c:pt idx="23811">
                  <c:v>0.2</c:v>
                </c:pt>
                <c:pt idx="23812">
                  <c:v>2.5</c:v>
                </c:pt>
                <c:pt idx="23813">
                  <c:v>6.2</c:v>
                </c:pt>
                <c:pt idx="23814">
                  <c:v>7.9</c:v>
                </c:pt>
                <c:pt idx="23815">
                  <c:v>6.7</c:v>
                </c:pt>
                <c:pt idx="23816">
                  <c:v>4.2</c:v>
                </c:pt>
                <c:pt idx="23817">
                  <c:v>2.2000000000000002</c:v>
                </c:pt>
                <c:pt idx="23818">
                  <c:v>1.1000000000000001</c:v>
                </c:pt>
                <c:pt idx="23819">
                  <c:v>1</c:v>
                </c:pt>
                <c:pt idx="23820">
                  <c:v>1</c:v>
                </c:pt>
                <c:pt idx="23821">
                  <c:v>0.1</c:v>
                </c:pt>
                <c:pt idx="23822">
                  <c:v>0</c:v>
                </c:pt>
                <c:pt idx="23823">
                  <c:v>0</c:v>
                </c:pt>
                <c:pt idx="23824">
                  <c:v>0.7</c:v>
                </c:pt>
                <c:pt idx="23825">
                  <c:v>2.4</c:v>
                </c:pt>
                <c:pt idx="23826">
                  <c:v>3</c:v>
                </c:pt>
                <c:pt idx="23827">
                  <c:v>2.2999999999999998</c:v>
                </c:pt>
                <c:pt idx="23828">
                  <c:v>1.4</c:v>
                </c:pt>
                <c:pt idx="23829">
                  <c:v>1</c:v>
                </c:pt>
                <c:pt idx="23830">
                  <c:v>1</c:v>
                </c:pt>
                <c:pt idx="23831">
                  <c:v>0.5</c:v>
                </c:pt>
                <c:pt idx="23832">
                  <c:v>0</c:v>
                </c:pt>
                <c:pt idx="23833">
                  <c:v>0</c:v>
                </c:pt>
                <c:pt idx="23834">
                  <c:v>0</c:v>
                </c:pt>
                <c:pt idx="23835">
                  <c:v>0</c:v>
                </c:pt>
                <c:pt idx="23836">
                  <c:v>0</c:v>
                </c:pt>
                <c:pt idx="23837">
                  <c:v>0</c:v>
                </c:pt>
                <c:pt idx="23838">
                  <c:v>0</c:v>
                </c:pt>
                <c:pt idx="23839">
                  <c:v>0</c:v>
                </c:pt>
                <c:pt idx="23840">
                  <c:v>0.5</c:v>
                </c:pt>
                <c:pt idx="23841">
                  <c:v>2.2999999999999998</c:v>
                </c:pt>
                <c:pt idx="23842">
                  <c:v>4.0999999999999996</c:v>
                </c:pt>
                <c:pt idx="23843">
                  <c:v>5.3</c:v>
                </c:pt>
                <c:pt idx="23844">
                  <c:v>7.3</c:v>
                </c:pt>
                <c:pt idx="23845">
                  <c:v>8.9</c:v>
                </c:pt>
                <c:pt idx="23846">
                  <c:v>8.1</c:v>
                </c:pt>
                <c:pt idx="23847">
                  <c:v>4.4000000000000004</c:v>
                </c:pt>
                <c:pt idx="23848">
                  <c:v>2.2000000000000002</c:v>
                </c:pt>
                <c:pt idx="23849">
                  <c:v>0.2</c:v>
                </c:pt>
                <c:pt idx="23850">
                  <c:v>0</c:v>
                </c:pt>
                <c:pt idx="23851">
                  <c:v>0</c:v>
                </c:pt>
                <c:pt idx="23852">
                  <c:v>0</c:v>
                </c:pt>
                <c:pt idx="23853">
                  <c:v>0</c:v>
                </c:pt>
                <c:pt idx="23854">
                  <c:v>0</c:v>
                </c:pt>
                <c:pt idx="23855">
                  <c:v>0</c:v>
                </c:pt>
                <c:pt idx="23856">
                  <c:v>0</c:v>
                </c:pt>
                <c:pt idx="23857">
                  <c:v>0</c:v>
                </c:pt>
                <c:pt idx="23858">
                  <c:v>0</c:v>
                </c:pt>
                <c:pt idx="23859">
                  <c:v>0.5</c:v>
                </c:pt>
                <c:pt idx="23860">
                  <c:v>1.5</c:v>
                </c:pt>
                <c:pt idx="23861">
                  <c:v>2.5</c:v>
                </c:pt>
                <c:pt idx="23862">
                  <c:v>3.5</c:v>
                </c:pt>
                <c:pt idx="23863">
                  <c:v>4</c:v>
                </c:pt>
                <c:pt idx="23864">
                  <c:v>4.3</c:v>
                </c:pt>
                <c:pt idx="23865">
                  <c:v>5.6</c:v>
                </c:pt>
                <c:pt idx="23866">
                  <c:v>7.6</c:v>
                </c:pt>
                <c:pt idx="23867">
                  <c:v>9.6</c:v>
                </c:pt>
                <c:pt idx="23868">
                  <c:v>11.3</c:v>
                </c:pt>
                <c:pt idx="23869">
                  <c:v>12.2</c:v>
                </c:pt>
                <c:pt idx="23870">
                  <c:v>14</c:v>
                </c:pt>
                <c:pt idx="23871">
                  <c:v>13.9</c:v>
                </c:pt>
                <c:pt idx="23872">
                  <c:v>12.9</c:v>
                </c:pt>
                <c:pt idx="23873">
                  <c:v>11.7</c:v>
                </c:pt>
                <c:pt idx="23874">
                  <c:v>8.6</c:v>
                </c:pt>
                <c:pt idx="23875">
                  <c:v>4.4000000000000004</c:v>
                </c:pt>
                <c:pt idx="23876">
                  <c:v>1.3</c:v>
                </c:pt>
                <c:pt idx="23877">
                  <c:v>0.1</c:v>
                </c:pt>
                <c:pt idx="23878">
                  <c:v>0</c:v>
                </c:pt>
                <c:pt idx="23879">
                  <c:v>0</c:v>
                </c:pt>
                <c:pt idx="23880">
                  <c:v>0</c:v>
                </c:pt>
                <c:pt idx="23881">
                  <c:v>0</c:v>
                </c:pt>
                <c:pt idx="23882">
                  <c:v>0</c:v>
                </c:pt>
                <c:pt idx="23883">
                  <c:v>0</c:v>
                </c:pt>
                <c:pt idx="23884">
                  <c:v>0</c:v>
                </c:pt>
                <c:pt idx="23885">
                  <c:v>0</c:v>
                </c:pt>
                <c:pt idx="23886">
                  <c:v>0</c:v>
                </c:pt>
                <c:pt idx="23887">
                  <c:v>0</c:v>
                </c:pt>
                <c:pt idx="23888">
                  <c:v>0</c:v>
                </c:pt>
                <c:pt idx="23889">
                  <c:v>0.9</c:v>
                </c:pt>
                <c:pt idx="23890">
                  <c:v>3.9</c:v>
                </c:pt>
                <c:pt idx="23891">
                  <c:v>7</c:v>
                </c:pt>
                <c:pt idx="23892">
                  <c:v>8.4</c:v>
                </c:pt>
                <c:pt idx="23893">
                  <c:v>8.1</c:v>
                </c:pt>
                <c:pt idx="23894">
                  <c:v>4.8</c:v>
                </c:pt>
                <c:pt idx="23895">
                  <c:v>1.7</c:v>
                </c:pt>
                <c:pt idx="23896">
                  <c:v>0.7</c:v>
                </c:pt>
                <c:pt idx="23897">
                  <c:v>0</c:v>
                </c:pt>
                <c:pt idx="23898">
                  <c:v>0</c:v>
                </c:pt>
                <c:pt idx="23899">
                  <c:v>0</c:v>
                </c:pt>
                <c:pt idx="23900">
                  <c:v>0</c:v>
                </c:pt>
                <c:pt idx="23901">
                  <c:v>0</c:v>
                </c:pt>
                <c:pt idx="23902">
                  <c:v>0</c:v>
                </c:pt>
                <c:pt idx="23903">
                  <c:v>0</c:v>
                </c:pt>
                <c:pt idx="23904">
                  <c:v>0</c:v>
                </c:pt>
                <c:pt idx="23905">
                  <c:v>0</c:v>
                </c:pt>
                <c:pt idx="23906">
                  <c:v>0</c:v>
                </c:pt>
                <c:pt idx="23907">
                  <c:v>0</c:v>
                </c:pt>
                <c:pt idx="23908">
                  <c:v>0</c:v>
                </c:pt>
                <c:pt idx="23909">
                  <c:v>0.9</c:v>
                </c:pt>
                <c:pt idx="23910">
                  <c:v>2.9</c:v>
                </c:pt>
                <c:pt idx="23911">
                  <c:v>4.5999999999999996</c:v>
                </c:pt>
                <c:pt idx="23912">
                  <c:v>6.5</c:v>
                </c:pt>
                <c:pt idx="23913">
                  <c:v>7.7</c:v>
                </c:pt>
                <c:pt idx="23914">
                  <c:v>8.6999999999999993</c:v>
                </c:pt>
                <c:pt idx="23915">
                  <c:v>9.6999999999999993</c:v>
                </c:pt>
                <c:pt idx="23916">
                  <c:v>10.6</c:v>
                </c:pt>
                <c:pt idx="23917">
                  <c:v>11.5</c:v>
                </c:pt>
                <c:pt idx="23918">
                  <c:v>12.5</c:v>
                </c:pt>
                <c:pt idx="23919">
                  <c:v>13.5</c:v>
                </c:pt>
                <c:pt idx="23920">
                  <c:v>15.1</c:v>
                </c:pt>
                <c:pt idx="23921">
                  <c:v>16</c:v>
                </c:pt>
                <c:pt idx="23922">
                  <c:v>16</c:v>
                </c:pt>
                <c:pt idx="23923">
                  <c:v>16</c:v>
                </c:pt>
                <c:pt idx="23924">
                  <c:v>15.7</c:v>
                </c:pt>
                <c:pt idx="23925">
                  <c:v>14.3</c:v>
                </c:pt>
                <c:pt idx="23926">
                  <c:v>12.3</c:v>
                </c:pt>
                <c:pt idx="23927">
                  <c:v>10</c:v>
                </c:pt>
                <c:pt idx="23928">
                  <c:v>7.2</c:v>
                </c:pt>
                <c:pt idx="23929">
                  <c:v>4.9000000000000004</c:v>
                </c:pt>
                <c:pt idx="23930">
                  <c:v>4.0999999999999996</c:v>
                </c:pt>
                <c:pt idx="23931">
                  <c:v>5.4</c:v>
                </c:pt>
                <c:pt idx="23932">
                  <c:v>8</c:v>
                </c:pt>
                <c:pt idx="23933">
                  <c:v>7.9</c:v>
                </c:pt>
                <c:pt idx="23934">
                  <c:v>7.1</c:v>
                </c:pt>
                <c:pt idx="23935">
                  <c:v>4.2</c:v>
                </c:pt>
                <c:pt idx="23936">
                  <c:v>2.1</c:v>
                </c:pt>
                <c:pt idx="23937">
                  <c:v>1.1000000000000001</c:v>
                </c:pt>
                <c:pt idx="23938">
                  <c:v>0.1</c:v>
                </c:pt>
                <c:pt idx="23939">
                  <c:v>1.9</c:v>
                </c:pt>
                <c:pt idx="23940">
                  <c:v>2.8</c:v>
                </c:pt>
                <c:pt idx="23941">
                  <c:v>3.7</c:v>
                </c:pt>
                <c:pt idx="23942">
                  <c:v>4.7</c:v>
                </c:pt>
                <c:pt idx="23943">
                  <c:v>5</c:v>
                </c:pt>
                <c:pt idx="23944">
                  <c:v>5</c:v>
                </c:pt>
                <c:pt idx="23945">
                  <c:v>5</c:v>
                </c:pt>
                <c:pt idx="23946">
                  <c:v>3.8</c:v>
                </c:pt>
                <c:pt idx="23947">
                  <c:v>1.9</c:v>
                </c:pt>
                <c:pt idx="23948">
                  <c:v>1.5</c:v>
                </c:pt>
                <c:pt idx="23949">
                  <c:v>3.1</c:v>
                </c:pt>
                <c:pt idx="23950">
                  <c:v>4.5</c:v>
                </c:pt>
                <c:pt idx="23951">
                  <c:v>6.1</c:v>
                </c:pt>
                <c:pt idx="23952">
                  <c:v>7.9</c:v>
                </c:pt>
                <c:pt idx="23953">
                  <c:v>10</c:v>
                </c:pt>
                <c:pt idx="23954">
                  <c:v>12.3</c:v>
                </c:pt>
                <c:pt idx="23955">
                  <c:v>13.3</c:v>
                </c:pt>
                <c:pt idx="23956">
                  <c:v>13.7</c:v>
                </c:pt>
                <c:pt idx="23957">
                  <c:v>13</c:v>
                </c:pt>
                <c:pt idx="23958">
                  <c:v>13</c:v>
                </c:pt>
                <c:pt idx="23959">
                  <c:v>13</c:v>
                </c:pt>
                <c:pt idx="23960">
                  <c:v>13.1</c:v>
                </c:pt>
                <c:pt idx="23961">
                  <c:v>13.9</c:v>
                </c:pt>
                <c:pt idx="23962">
                  <c:v>12.7</c:v>
                </c:pt>
                <c:pt idx="23963">
                  <c:v>9.6</c:v>
                </c:pt>
                <c:pt idx="23964">
                  <c:v>6.3</c:v>
                </c:pt>
                <c:pt idx="23965">
                  <c:v>2.4</c:v>
                </c:pt>
                <c:pt idx="23966">
                  <c:v>0.2</c:v>
                </c:pt>
                <c:pt idx="23967">
                  <c:v>0</c:v>
                </c:pt>
                <c:pt idx="23968">
                  <c:v>0</c:v>
                </c:pt>
                <c:pt idx="23969">
                  <c:v>0</c:v>
                </c:pt>
                <c:pt idx="23970">
                  <c:v>0</c:v>
                </c:pt>
                <c:pt idx="23971">
                  <c:v>0</c:v>
                </c:pt>
                <c:pt idx="23972">
                  <c:v>0</c:v>
                </c:pt>
                <c:pt idx="23973">
                  <c:v>0</c:v>
                </c:pt>
                <c:pt idx="23974">
                  <c:v>0</c:v>
                </c:pt>
                <c:pt idx="23975">
                  <c:v>0</c:v>
                </c:pt>
                <c:pt idx="23976">
                  <c:v>0</c:v>
                </c:pt>
                <c:pt idx="23977">
                  <c:v>0.5</c:v>
                </c:pt>
                <c:pt idx="23978">
                  <c:v>2</c:v>
                </c:pt>
                <c:pt idx="23979">
                  <c:v>3.5</c:v>
                </c:pt>
                <c:pt idx="23980">
                  <c:v>4</c:v>
                </c:pt>
                <c:pt idx="23981">
                  <c:v>4</c:v>
                </c:pt>
                <c:pt idx="23982">
                  <c:v>3.2</c:v>
                </c:pt>
                <c:pt idx="23983">
                  <c:v>1.7</c:v>
                </c:pt>
                <c:pt idx="23984">
                  <c:v>0.7</c:v>
                </c:pt>
                <c:pt idx="23985">
                  <c:v>0</c:v>
                </c:pt>
                <c:pt idx="23986">
                  <c:v>0</c:v>
                </c:pt>
                <c:pt idx="23987">
                  <c:v>0</c:v>
                </c:pt>
                <c:pt idx="23988">
                  <c:v>0</c:v>
                </c:pt>
                <c:pt idx="23989">
                  <c:v>0</c:v>
                </c:pt>
                <c:pt idx="23990">
                  <c:v>0</c:v>
                </c:pt>
                <c:pt idx="23991">
                  <c:v>0</c:v>
                </c:pt>
                <c:pt idx="23992">
                  <c:v>0</c:v>
                </c:pt>
                <c:pt idx="23993">
                  <c:v>0.5</c:v>
                </c:pt>
                <c:pt idx="23994">
                  <c:v>4.5999999999999996</c:v>
                </c:pt>
                <c:pt idx="23995">
                  <c:v>8.6</c:v>
                </c:pt>
                <c:pt idx="23996">
                  <c:v>9</c:v>
                </c:pt>
                <c:pt idx="23997">
                  <c:v>6.3</c:v>
                </c:pt>
                <c:pt idx="23998">
                  <c:v>1.5</c:v>
                </c:pt>
                <c:pt idx="23999">
                  <c:v>0.1</c:v>
                </c:pt>
                <c:pt idx="24000">
                  <c:v>0</c:v>
                </c:pt>
                <c:pt idx="24001">
                  <c:v>0</c:v>
                </c:pt>
                <c:pt idx="24002">
                  <c:v>0</c:v>
                </c:pt>
                <c:pt idx="24003">
                  <c:v>0</c:v>
                </c:pt>
                <c:pt idx="24004">
                  <c:v>0</c:v>
                </c:pt>
                <c:pt idx="24005">
                  <c:v>0</c:v>
                </c:pt>
                <c:pt idx="24006">
                  <c:v>0</c:v>
                </c:pt>
                <c:pt idx="24007">
                  <c:v>0</c:v>
                </c:pt>
                <c:pt idx="24008">
                  <c:v>0</c:v>
                </c:pt>
                <c:pt idx="24009">
                  <c:v>0</c:v>
                </c:pt>
                <c:pt idx="24010">
                  <c:v>0</c:v>
                </c:pt>
                <c:pt idx="24011">
                  <c:v>0</c:v>
                </c:pt>
                <c:pt idx="24012">
                  <c:v>0</c:v>
                </c:pt>
                <c:pt idx="24013">
                  <c:v>0</c:v>
                </c:pt>
                <c:pt idx="24014">
                  <c:v>0.3</c:v>
                </c:pt>
                <c:pt idx="24015">
                  <c:v>1.7</c:v>
                </c:pt>
                <c:pt idx="24016">
                  <c:v>3.3</c:v>
                </c:pt>
                <c:pt idx="24017">
                  <c:v>4.3</c:v>
                </c:pt>
                <c:pt idx="24018">
                  <c:v>5</c:v>
                </c:pt>
                <c:pt idx="24019">
                  <c:v>4.9000000000000004</c:v>
                </c:pt>
                <c:pt idx="24020">
                  <c:v>3.8</c:v>
                </c:pt>
                <c:pt idx="24021">
                  <c:v>1.9</c:v>
                </c:pt>
                <c:pt idx="24022">
                  <c:v>0.9</c:v>
                </c:pt>
                <c:pt idx="24023">
                  <c:v>0</c:v>
                </c:pt>
                <c:pt idx="24024">
                  <c:v>0</c:v>
                </c:pt>
                <c:pt idx="24025">
                  <c:v>0</c:v>
                </c:pt>
                <c:pt idx="24026">
                  <c:v>0</c:v>
                </c:pt>
                <c:pt idx="24027">
                  <c:v>0</c:v>
                </c:pt>
                <c:pt idx="24028">
                  <c:v>0</c:v>
                </c:pt>
                <c:pt idx="24029">
                  <c:v>0</c:v>
                </c:pt>
                <c:pt idx="24030">
                  <c:v>0</c:v>
                </c:pt>
                <c:pt idx="24031">
                  <c:v>0</c:v>
                </c:pt>
                <c:pt idx="24032">
                  <c:v>0</c:v>
                </c:pt>
                <c:pt idx="24033">
                  <c:v>0</c:v>
                </c:pt>
                <c:pt idx="24034">
                  <c:v>2.9</c:v>
                </c:pt>
                <c:pt idx="24035">
                  <c:v>6.2</c:v>
                </c:pt>
                <c:pt idx="24036">
                  <c:v>5.8</c:v>
                </c:pt>
                <c:pt idx="24037">
                  <c:v>2.8</c:v>
                </c:pt>
                <c:pt idx="24038">
                  <c:v>1</c:v>
                </c:pt>
                <c:pt idx="24039">
                  <c:v>1</c:v>
                </c:pt>
                <c:pt idx="24040">
                  <c:v>1</c:v>
                </c:pt>
                <c:pt idx="24041">
                  <c:v>0.5</c:v>
                </c:pt>
                <c:pt idx="24042">
                  <c:v>0</c:v>
                </c:pt>
                <c:pt idx="24043">
                  <c:v>0</c:v>
                </c:pt>
                <c:pt idx="24044">
                  <c:v>0</c:v>
                </c:pt>
                <c:pt idx="24045">
                  <c:v>0</c:v>
                </c:pt>
                <c:pt idx="24046">
                  <c:v>0</c:v>
                </c:pt>
                <c:pt idx="24047">
                  <c:v>0</c:v>
                </c:pt>
                <c:pt idx="24048">
                  <c:v>0</c:v>
                </c:pt>
                <c:pt idx="24049">
                  <c:v>0</c:v>
                </c:pt>
                <c:pt idx="24050">
                  <c:v>0</c:v>
                </c:pt>
                <c:pt idx="24051">
                  <c:v>0.2</c:v>
                </c:pt>
                <c:pt idx="24052">
                  <c:v>1.3</c:v>
                </c:pt>
                <c:pt idx="24053">
                  <c:v>3.6</c:v>
                </c:pt>
                <c:pt idx="24054">
                  <c:v>6.8</c:v>
                </c:pt>
                <c:pt idx="24055">
                  <c:v>7</c:v>
                </c:pt>
                <c:pt idx="24056">
                  <c:v>7</c:v>
                </c:pt>
                <c:pt idx="24057">
                  <c:v>7</c:v>
                </c:pt>
                <c:pt idx="24058">
                  <c:v>7.9</c:v>
                </c:pt>
                <c:pt idx="24059">
                  <c:v>8</c:v>
                </c:pt>
                <c:pt idx="24060">
                  <c:v>10.4</c:v>
                </c:pt>
                <c:pt idx="24061">
                  <c:v>11.8</c:v>
                </c:pt>
                <c:pt idx="24062">
                  <c:v>12</c:v>
                </c:pt>
                <c:pt idx="24063">
                  <c:v>12</c:v>
                </c:pt>
                <c:pt idx="24064">
                  <c:v>12</c:v>
                </c:pt>
                <c:pt idx="24065">
                  <c:v>12</c:v>
                </c:pt>
                <c:pt idx="24066">
                  <c:v>11.4</c:v>
                </c:pt>
                <c:pt idx="24067">
                  <c:v>8.6999999999999993</c:v>
                </c:pt>
                <c:pt idx="24068">
                  <c:v>4.7</c:v>
                </c:pt>
                <c:pt idx="24069">
                  <c:v>1.9</c:v>
                </c:pt>
                <c:pt idx="24070">
                  <c:v>0.4</c:v>
                </c:pt>
                <c:pt idx="24071">
                  <c:v>0</c:v>
                </c:pt>
                <c:pt idx="24072">
                  <c:v>0</c:v>
                </c:pt>
                <c:pt idx="24073">
                  <c:v>0</c:v>
                </c:pt>
                <c:pt idx="24074">
                  <c:v>0</c:v>
                </c:pt>
                <c:pt idx="24075">
                  <c:v>0</c:v>
                </c:pt>
                <c:pt idx="24076">
                  <c:v>0</c:v>
                </c:pt>
                <c:pt idx="24077">
                  <c:v>0</c:v>
                </c:pt>
                <c:pt idx="24078">
                  <c:v>0</c:v>
                </c:pt>
                <c:pt idx="24079">
                  <c:v>0.3</c:v>
                </c:pt>
                <c:pt idx="24080">
                  <c:v>2.2999999999999998</c:v>
                </c:pt>
                <c:pt idx="24081">
                  <c:v>4</c:v>
                </c:pt>
                <c:pt idx="24082">
                  <c:v>4.0999999999999996</c:v>
                </c:pt>
                <c:pt idx="24083">
                  <c:v>4.9000000000000004</c:v>
                </c:pt>
                <c:pt idx="24084">
                  <c:v>5</c:v>
                </c:pt>
                <c:pt idx="24085">
                  <c:v>5</c:v>
                </c:pt>
                <c:pt idx="24086">
                  <c:v>2.2000000000000002</c:v>
                </c:pt>
                <c:pt idx="24087">
                  <c:v>1.1000000000000001</c:v>
                </c:pt>
                <c:pt idx="24088">
                  <c:v>1</c:v>
                </c:pt>
                <c:pt idx="24089">
                  <c:v>0.1</c:v>
                </c:pt>
                <c:pt idx="24090">
                  <c:v>0</c:v>
                </c:pt>
                <c:pt idx="24091">
                  <c:v>0</c:v>
                </c:pt>
                <c:pt idx="24092">
                  <c:v>0</c:v>
                </c:pt>
                <c:pt idx="24093">
                  <c:v>0</c:v>
                </c:pt>
                <c:pt idx="24094">
                  <c:v>0</c:v>
                </c:pt>
                <c:pt idx="24095">
                  <c:v>0</c:v>
                </c:pt>
                <c:pt idx="24096">
                  <c:v>0</c:v>
                </c:pt>
                <c:pt idx="24097">
                  <c:v>0</c:v>
                </c:pt>
                <c:pt idx="24098">
                  <c:v>0</c:v>
                </c:pt>
                <c:pt idx="24099">
                  <c:v>0</c:v>
                </c:pt>
                <c:pt idx="24100">
                  <c:v>0</c:v>
                </c:pt>
                <c:pt idx="24101">
                  <c:v>0</c:v>
                </c:pt>
                <c:pt idx="24102">
                  <c:v>0</c:v>
                </c:pt>
                <c:pt idx="24103">
                  <c:v>0</c:v>
                </c:pt>
                <c:pt idx="24104">
                  <c:v>0.6</c:v>
                </c:pt>
                <c:pt idx="24105">
                  <c:v>2.6</c:v>
                </c:pt>
                <c:pt idx="24106">
                  <c:v>4.3</c:v>
                </c:pt>
                <c:pt idx="24107">
                  <c:v>5.2</c:v>
                </c:pt>
                <c:pt idx="24108">
                  <c:v>6.1</c:v>
                </c:pt>
                <c:pt idx="24109">
                  <c:v>6.8</c:v>
                </c:pt>
                <c:pt idx="24110">
                  <c:v>4.7</c:v>
                </c:pt>
                <c:pt idx="24111">
                  <c:v>1.9</c:v>
                </c:pt>
                <c:pt idx="24112">
                  <c:v>1</c:v>
                </c:pt>
                <c:pt idx="24113">
                  <c:v>1</c:v>
                </c:pt>
                <c:pt idx="24114">
                  <c:v>0.1</c:v>
                </c:pt>
                <c:pt idx="24115">
                  <c:v>0</c:v>
                </c:pt>
                <c:pt idx="24116">
                  <c:v>0</c:v>
                </c:pt>
                <c:pt idx="24117">
                  <c:v>0</c:v>
                </c:pt>
                <c:pt idx="24118">
                  <c:v>0</c:v>
                </c:pt>
                <c:pt idx="24119">
                  <c:v>0</c:v>
                </c:pt>
                <c:pt idx="24120">
                  <c:v>0</c:v>
                </c:pt>
                <c:pt idx="24121">
                  <c:v>0</c:v>
                </c:pt>
                <c:pt idx="24122">
                  <c:v>0</c:v>
                </c:pt>
                <c:pt idx="24123">
                  <c:v>0</c:v>
                </c:pt>
                <c:pt idx="24124">
                  <c:v>0</c:v>
                </c:pt>
                <c:pt idx="24125">
                  <c:v>0</c:v>
                </c:pt>
                <c:pt idx="24126">
                  <c:v>0</c:v>
                </c:pt>
                <c:pt idx="24127">
                  <c:v>0</c:v>
                </c:pt>
                <c:pt idx="24128">
                  <c:v>0</c:v>
                </c:pt>
                <c:pt idx="24129">
                  <c:v>0</c:v>
                </c:pt>
                <c:pt idx="24130">
                  <c:v>0</c:v>
                </c:pt>
                <c:pt idx="24131">
                  <c:v>0</c:v>
                </c:pt>
                <c:pt idx="24132">
                  <c:v>0</c:v>
                </c:pt>
                <c:pt idx="24133">
                  <c:v>0</c:v>
                </c:pt>
                <c:pt idx="24134">
                  <c:v>0</c:v>
                </c:pt>
                <c:pt idx="24135">
                  <c:v>0</c:v>
                </c:pt>
                <c:pt idx="24136">
                  <c:v>0</c:v>
                </c:pt>
                <c:pt idx="24137">
                  <c:v>0</c:v>
                </c:pt>
                <c:pt idx="24138">
                  <c:v>0</c:v>
                </c:pt>
                <c:pt idx="24139">
                  <c:v>0</c:v>
                </c:pt>
                <c:pt idx="24140">
                  <c:v>0</c:v>
                </c:pt>
                <c:pt idx="24141">
                  <c:v>0</c:v>
                </c:pt>
                <c:pt idx="24142">
                  <c:v>0</c:v>
                </c:pt>
                <c:pt idx="24143">
                  <c:v>0</c:v>
                </c:pt>
                <c:pt idx="24144">
                  <c:v>0</c:v>
                </c:pt>
                <c:pt idx="24145">
                  <c:v>0</c:v>
                </c:pt>
                <c:pt idx="24146">
                  <c:v>0</c:v>
                </c:pt>
                <c:pt idx="24147">
                  <c:v>0</c:v>
                </c:pt>
                <c:pt idx="24148">
                  <c:v>0</c:v>
                </c:pt>
                <c:pt idx="24149">
                  <c:v>0</c:v>
                </c:pt>
                <c:pt idx="24150">
                  <c:v>0</c:v>
                </c:pt>
                <c:pt idx="24151">
                  <c:v>0</c:v>
                </c:pt>
                <c:pt idx="24152">
                  <c:v>0</c:v>
                </c:pt>
                <c:pt idx="24153">
                  <c:v>0</c:v>
                </c:pt>
                <c:pt idx="24154">
                  <c:v>0</c:v>
                </c:pt>
                <c:pt idx="24155">
                  <c:v>0</c:v>
                </c:pt>
                <c:pt idx="24156">
                  <c:v>0</c:v>
                </c:pt>
                <c:pt idx="24157">
                  <c:v>0</c:v>
                </c:pt>
                <c:pt idx="24158">
                  <c:v>0</c:v>
                </c:pt>
                <c:pt idx="24159">
                  <c:v>0</c:v>
                </c:pt>
                <c:pt idx="24160">
                  <c:v>0</c:v>
                </c:pt>
                <c:pt idx="24161">
                  <c:v>0</c:v>
                </c:pt>
                <c:pt idx="24162">
                  <c:v>0</c:v>
                </c:pt>
                <c:pt idx="24163">
                  <c:v>0</c:v>
                </c:pt>
                <c:pt idx="24164">
                  <c:v>0</c:v>
                </c:pt>
                <c:pt idx="24165">
                  <c:v>0</c:v>
                </c:pt>
                <c:pt idx="24166">
                  <c:v>0</c:v>
                </c:pt>
                <c:pt idx="24167">
                  <c:v>0</c:v>
                </c:pt>
                <c:pt idx="24168">
                  <c:v>0</c:v>
                </c:pt>
                <c:pt idx="24169">
                  <c:v>0</c:v>
                </c:pt>
                <c:pt idx="24170">
                  <c:v>0</c:v>
                </c:pt>
                <c:pt idx="24171">
                  <c:v>0</c:v>
                </c:pt>
                <c:pt idx="24172">
                  <c:v>0</c:v>
                </c:pt>
                <c:pt idx="24173">
                  <c:v>0</c:v>
                </c:pt>
                <c:pt idx="24174">
                  <c:v>0</c:v>
                </c:pt>
                <c:pt idx="24175">
                  <c:v>0</c:v>
                </c:pt>
                <c:pt idx="24176">
                  <c:v>0</c:v>
                </c:pt>
                <c:pt idx="24177">
                  <c:v>0</c:v>
                </c:pt>
                <c:pt idx="24178">
                  <c:v>0</c:v>
                </c:pt>
                <c:pt idx="24179">
                  <c:v>0</c:v>
                </c:pt>
                <c:pt idx="24180">
                  <c:v>0</c:v>
                </c:pt>
                <c:pt idx="24181">
                  <c:v>0</c:v>
                </c:pt>
                <c:pt idx="24182">
                  <c:v>0</c:v>
                </c:pt>
                <c:pt idx="24183">
                  <c:v>0</c:v>
                </c:pt>
                <c:pt idx="24184">
                  <c:v>0</c:v>
                </c:pt>
                <c:pt idx="24185">
                  <c:v>0</c:v>
                </c:pt>
                <c:pt idx="24186">
                  <c:v>0</c:v>
                </c:pt>
                <c:pt idx="24187">
                  <c:v>0</c:v>
                </c:pt>
                <c:pt idx="24188">
                  <c:v>0</c:v>
                </c:pt>
                <c:pt idx="24189">
                  <c:v>0</c:v>
                </c:pt>
                <c:pt idx="24190">
                  <c:v>0</c:v>
                </c:pt>
                <c:pt idx="24191">
                  <c:v>0</c:v>
                </c:pt>
                <c:pt idx="24192">
                  <c:v>0</c:v>
                </c:pt>
                <c:pt idx="24193">
                  <c:v>0</c:v>
                </c:pt>
                <c:pt idx="24194">
                  <c:v>0</c:v>
                </c:pt>
                <c:pt idx="24195">
                  <c:v>0</c:v>
                </c:pt>
                <c:pt idx="24196">
                  <c:v>0</c:v>
                </c:pt>
                <c:pt idx="24197">
                  <c:v>0</c:v>
                </c:pt>
                <c:pt idx="24198">
                  <c:v>0</c:v>
                </c:pt>
                <c:pt idx="24199">
                  <c:v>0</c:v>
                </c:pt>
                <c:pt idx="24200">
                  <c:v>0</c:v>
                </c:pt>
                <c:pt idx="24201">
                  <c:v>0</c:v>
                </c:pt>
                <c:pt idx="24202">
                  <c:v>0</c:v>
                </c:pt>
                <c:pt idx="24203">
                  <c:v>0</c:v>
                </c:pt>
                <c:pt idx="24204">
                  <c:v>0</c:v>
                </c:pt>
                <c:pt idx="24205">
                  <c:v>0</c:v>
                </c:pt>
                <c:pt idx="24206">
                  <c:v>0</c:v>
                </c:pt>
                <c:pt idx="24207">
                  <c:v>0</c:v>
                </c:pt>
                <c:pt idx="24208">
                  <c:v>0</c:v>
                </c:pt>
                <c:pt idx="24209">
                  <c:v>0</c:v>
                </c:pt>
                <c:pt idx="24210">
                  <c:v>0</c:v>
                </c:pt>
                <c:pt idx="24211">
                  <c:v>0</c:v>
                </c:pt>
                <c:pt idx="24212">
                  <c:v>0</c:v>
                </c:pt>
                <c:pt idx="24213">
                  <c:v>0</c:v>
                </c:pt>
                <c:pt idx="24214">
                  <c:v>0</c:v>
                </c:pt>
                <c:pt idx="24215">
                  <c:v>0</c:v>
                </c:pt>
                <c:pt idx="24216">
                  <c:v>0</c:v>
                </c:pt>
                <c:pt idx="24217">
                  <c:v>0</c:v>
                </c:pt>
                <c:pt idx="24218">
                  <c:v>0</c:v>
                </c:pt>
                <c:pt idx="24219">
                  <c:v>0</c:v>
                </c:pt>
                <c:pt idx="24220">
                  <c:v>0</c:v>
                </c:pt>
                <c:pt idx="24221">
                  <c:v>0</c:v>
                </c:pt>
                <c:pt idx="24222">
                  <c:v>0</c:v>
                </c:pt>
                <c:pt idx="24223">
                  <c:v>0</c:v>
                </c:pt>
                <c:pt idx="24224">
                  <c:v>0</c:v>
                </c:pt>
                <c:pt idx="24225">
                  <c:v>0</c:v>
                </c:pt>
                <c:pt idx="24226">
                  <c:v>0</c:v>
                </c:pt>
                <c:pt idx="24227">
                  <c:v>0</c:v>
                </c:pt>
                <c:pt idx="24228">
                  <c:v>0</c:v>
                </c:pt>
                <c:pt idx="24229">
                  <c:v>0</c:v>
                </c:pt>
                <c:pt idx="24230">
                  <c:v>0</c:v>
                </c:pt>
                <c:pt idx="24231">
                  <c:v>0</c:v>
                </c:pt>
                <c:pt idx="24232">
                  <c:v>0</c:v>
                </c:pt>
                <c:pt idx="24233">
                  <c:v>0</c:v>
                </c:pt>
                <c:pt idx="24234">
                  <c:v>0</c:v>
                </c:pt>
                <c:pt idx="24235">
                  <c:v>0</c:v>
                </c:pt>
                <c:pt idx="24236">
                  <c:v>0</c:v>
                </c:pt>
                <c:pt idx="24237">
                  <c:v>0</c:v>
                </c:pt>
                <c:pt idx="24238">
                  <c:v>0</c:v>
                </c:pt>
                <c:pt idx="24239">
                  <c:v>0</c:v>
                </c:pt>
                <c:pt idx="24240">
                  <c:v>0</c:v>
                </c:pt>
                <c:pt idx="24241">
                  <c:v>0</c:v>
                </c:pt>
                <c:pt idx="24242">
                  <c:v>0</c:v>
                </c:pt>
                <c:pt idx="24243">
                  <c:v>0</c:v>
                </c:pt>
                <c:pt idx="24244">
                  <c:v>0</c:v>
                </c:pt>
                <c:pt idx="24245">
                  <c:v>0</c:v>
                </c:pt>
                <c:pt idx="24246">
                  <c:v>0</c:v>
                </c:pt>
                <c:pt idx="24247">
                  <c:v>0.4</c:v>
                </c:pt>
                <c:pt idx="24248">
                  <c:v>0.7</c:v>
                </c:pt>
                <c:pt idx="24249">
                  <c:v>0</c:v>
                </c:pt>
                <c:pt idx="24250">
                  <c:v>0</c:v>
                </c:pt>
                <c:pt idx="24251">
                  <c:v>0</c:v>
                </c:pt>
                <c:pt idx="24252">
                  <c:v>0</c:v>
                </c:pt>
                <c:pt idx="24253">
                  <c:v>0</c:v>
                </c:pt>
                <c:pt idx="24254">
                  <c:v>0</c:v>
                </c:pt>
                <c:pt idx="24255">
                  <c:v>0</c:v>
                </c:pt>
                <c:pt idx="24256">
                  <c:v>0</c:v>
                </c:pt>
                <c:pt idx="24257">
                  <c:v>0.1</c:v>
                </c:pt>
                <c:pt idx="24258">
                  <c:v>1.1000000000000001</c:v>
                </c:pt>
                <c:pt idx="24259">
                  <c:v>2</c:v>
                </c:pt>
                <c:pt idx="24260">
                  <c:v>2</c:v>
                </c:pt>
                <c:pt idx="24261">
                  <c:v>1.1000000000000001</c:v>
                </c:pt>
                <c:pt idx="24262">
                  <c:v>0.1</c:v>
                </c:pt>
                <c:pt idx="24263">
                  <c:v>0</c:v>
                </c:pt>
                <c:pt idx="24264">
                  <c:v>0</c:v>
                </c:pt>
                <c:pt idx="24265">
                  <c:v>0</c:v>
                </c:pt>
                <c:pt idx="24266">
                  <c:v>0</c:v>
                </c:pt>
                <c:pt idx="24267">
                  <c:v>0</c:v>
                </c:pt>
                <c:pt idx="24268">
                  <c:v>0</c:v>
                </c:pt>
                <c:pt idx="24269">
                  <c:v>0</c:v>
                </c:pt>
                <c:pt idx="24270">
                  <c:v>0</c:v>
                </c:pt>
                <c:pt idx="24271">
                  <c:v>0.5</c:v>
                </c:pt>
                <c:pt idx="24272">
                  <c:v>2</c:v>
                </c:pt>
                <c:pt idx="24273">
                  <c:v>4.5</c:v>
                </c:pt>
                <c:pt idx="24274">
                  <c:v>7</c:v>
                </c:pt>
                <c:pt idx="24275">
                  <c:v>7.5</c:v>
                </c:pt>
                <c:pt idx="24276">
                  <c:v>5.7</c:v>
                </c:pt>
                <c:pt idx="24277">
                  <c:v>3</c:v>
                </c:pt>
                <c:pt idx="24278">
                  <c:v>1</c:v>
                </c:pt>
                <c:pt idx="24279">
                  <c:v>0.7</c:v>
                </c:pt>
                <c:pt idx="24280">
                  <c:v>0</c:v>
                </c:pt>
                <c:pt idx="24281">
                  <c:v>0</c:v>
                </c:pt>
                <c:pt idx="24282">
                  <c:v>0</c:v>
                </c:pt>
                <c:pt idx="24283">
                  <c:v>0</c:v>
                </c:pt>
                <c:pt idx="24284">
                  <c:v>0</c:v>
                </c:pt>
                <c:pt idx="24285">
                  <c:v>0</c:v>
                </c:pt>
                <c:pt idx="24286">
                  <c:v>0</c:v>
                </c:pt>
                <c:pt idx="24287">
                  <c:v>0.1</c:v>
                </c:pt>
                <c:pt idx="24288">
                  <c:v>1.4</c:v>
                </c:pt>
                <c:pt idx="24289">
                  <c:v>4.8</c:v>
                </c:pt>
                <c:pt idx="24290">
                  <c:v>8.6999999999999993</c:v>
                </c:pt>
                <c:pt idx="24291">
                  <c:v>10.9</c:v>
                </c:pt>
                <c:pt idx="24292">
                  <c:v>10.1</c:v>
                </c:pt>
                <c:pt idx="24293">
                  <c:v>9.1</c:v>
                </c:pt>
                <c:pt idx="24294">
                  <c:v>6.7</c:v>
                </c:pt>
                <c:pt idx="24295">
                  <c:v>3.8</c:v>
                </c:pt>
                <c:pt idx="24296">
                  <c:v>1.5</c:v>
                </c:pt>
                <c:pt idx="24297">
                  <c:v>1</c:v>
                </c:pt>
                <c:pt idx="24298">
                  <c:v>0.3</c:v>
                </c:pt>
                <c:pt idx="24299">
                  <c:v>0</c:v>
                </c:pt>
                <c:pt idx="24300">
                  <c:v>0</c:v>
                </c:pt>
                <c:pt idx="24301">
                  <c:v>0</c:v>
                </c:pt>
                <c:pt idx="24302">
                  <c:v>0</c:v>
                </c:pt>
                <c:pt idx="24303">
                  <c:v>0</c:v>
                </c:pt>
                <c:pt idx="24304">
                  <c:v>0</c:v>
                </c:pt>
                <c:pt idx="24305">
                  <c:v>0</c:v>
                </c:pt>
                <c:pt idx="24306">
                  <c:v>0</c:v>
                </c:pt>
                <c:pt idx="24307">
                  <c:v>0</c:v>
                </c:pt>
                <c:pt idx="24308">
                  <c:v>0.3</c:v>
                </c:pt>
                <c:pt idx="24309">
                  <c:v>1.3</c:v>
                </c:pt>
                <c:pt idx="24310">
                  <c:v>2.2999999999999998</c:v>
                </c:pt>
                <c:pt idx="24311">
                  <c:v>3.3</c:v>
                </c:pt>
                <c:pt idx="24312">
                  <c:v>4.3</c:v>
                </c:pt>
                <c:pt idx="24313">
                  <c:v>5.0999999999999996</c:v>
                </c:pt>
                <c:pt idx="24314">
                  <c:v>6.3</c:v>
                </c:pt>
                <c:pt idx="24315">
                  <c:v>8.1</c:v>
                </c:pt>
                <c:pt idx="24316">
                  <c:v>8.6999999999999993</c:v>
                </c:pt>
                <c:pt idx="24317">
                  <c:v>6.6</c:v>
                </c:pt>
                <c:pt idx="24318">
                  <c:v>3.7</c:v>
                </c:pt>
                <c:pt idx="24319">
                  <c:v>1.1000000000000001</c:v>
                </c:pt>
                <c:pt idx="24320">
                  <c:v>0.1</c:v>
                </c:pt>
                <c:pt idx="24321">
                  <c:v>0</c:v>
                </c:pt>
                <c:pt idx="24322">
                  <c:v>0</c:v>
                </c:pt>
                <c:pt idx="24323">
                  <c:v>0</c:v>
                </c:pt>
                <c:pt idx="24324">
                  <c:v>0</c:v>
                </c:pt>
                <c:pt idx="24325">
                  <c:v>0</c:v>
                </c:pt>
                <c:pt idx="24326">
                  <c:v>0</c:v>
                </c:pt>
                <c:pt idx="24327">
                  <c:v>0</c:v>
                </c:pt>
                <c:pt idx="24328">
                  <c:v>0</c:v>
                </c:pt>
                <c:pt idx="24329">
                  <c:v>1.5</c:v>
                </c:pt>
                <c:pt idx="24330">
                  <c:v>3.8</c:v>
                </c:pt>
                <c:pt idx="24331">
                  <c:v>6.6</c:v>
                </c:pt>
                <c:pt idx="24332">
                  <c:v>8</c:v>
                </c:pt>
                <c:pt idx="24333">
                  <c:v>8.5</c:v>
                </c:pt>
                <c:pt idx="24334">
                  <c:v>9.5</c:v>
                </c:pt>
                <c:pt idx="24335">
                  <c:v>10.4</c:v>
                </c:pt>
                <c:pt idx="24336">
                  <c:v>10.7</c:v>
                </c:pt>
                <c:pt idx="24337">
                  <c:v>9.6999999999999993</c:v>
                </c:pt>
                <c:pt idx="24338">
                  <c:v>8.4</c:v>
                </c:pt>
                <c:pt idx="24339">
                  <c:v>6.1</c:v>
                </c:pt>
                <c:pt idx="24340">
                  <c:v>3.1</c:v>
                </c:pt>
                <c:pt idx="24341">
                  <c:v>0.7</c:v>
                </c:pt>
                <c:pt idx="24342">
                  <c:v>0</c:v>
                </c:pt>
                <c:pt idx="24343">
                  <c:v>0</c:v>
                </c:pt>
                <c:pt idx="24344">
                  <c:v>0</c:v>
                </c:pt>
                <c:pt idx="24345">
                  <c:v>0</c:v>
                </c:pt>
                <c:pt idx="24346">
                  <c:v>0</c:v>
                </c:pt>
                <c:pt idx="24347">
                  <c:v>0</c:v>
                </c:pt>
                <c:pt idx="24348">
                  <c:v>0</c:v>
                </c:pt>
                <c:pt idx="24349">
                  <c:v>0</c:v>
                </c:pt>
                <c:pt idx="24350">
                  <c:v>0</c:v>
                </c:pt>
                <c:pt idx="24351">
                  <c:v>0.9</c:v>
                </c:pt>
                <c:pt idx="24352">
                  <c:v>1.9</c:v>
                </c:pt>
                <c:pt idx="24353">
                  <c:v>2.9</c:v>
                </c:pt>
                <c:pt idx="24354">
                  <c:v>3</c:v>
                </c:pt>
                <c:pt idx="24355">
                  <c:v>3.7</c:v>
                </c:pt>
                <c:pt idx="24356">
                  <c:v>5.5</c:v>
                </c:pt>
                <c:pt idx="24357">
                  <c:v>8.1999999999999993</c:v>
                </c:pt>
                <c:pt idx="24358">
                  <c:v>10.5</c:v>
                </c:pt>
                <c:pt idx="24359">
                  <c:v>11.6</c:v>
                </c:pt>
                <c:pt idx="24360">
                  <c:v>12</c:v>
                </c:pt>
                <c:pt idx="24361">
                  <c:v>12</c:v>
                </c:pt>
                <c:pt idx="24362">
                  <c:v>12</c:v>
                </c:pt>
                <c:pt idx="24363">
                  <c:v>12</c:v>
                </c:pt>
                <c:pt idx="24364">
                  <c:v>12</c:v>
                </c:pt>
                <c:pt idx="24365">
                  <c:v>12.4</c:v>
                </c:pt>
                <c:pt idx="24366">
                  <c:v>13.3</c:v>
                </c:pt>
                <c:pt idx="24367">
                  <c:v>13.7</c:v>
                </c:pt>
                <c:pt idx="24368">
                  <c:v>12.3</c:v>
                </c:pt>
                <c:pt idx="24369">
                  <c:v>9.6999999999999993</c:v>
                </c:pt>
                <c:pt idx="24370">
                  <c:v>6</c:v>
                </c:pt>
                <c:pt idx="24371">
                  <c:v>3.2</c:v>
                </c:pt>
                <c:pt idx="24372">
                  <c:v>1</c:v>
                </c:pt>
                <c:pt idx="24373">
                  <c:v>1</c:v>
                </c:pt>
                <c:pt idx="24374">
                  <c:v>0.9</c:v>
                </c:pt>
                <c:pt idx="24375">
                  <c:v>0</c:v>
                </c:pt>
                <c:pt idx="24376">
                  <c:v>0</c:v>
                </c:pt>
                <c:pt idx="24377">
                  <c:v>0</c:v>
                </c:pt>
                <c:pt idx="24378">
                  <c:v>0</c:v>
                </c:pt>
                <c:pt idx="24379">
                  <c:v>0</c:v>
                </c:pt>
                <c:pt idx="24380">
                  <c:v>0</c:v>
                </c:pt>
                <c:pt idx="24381">
                  <c:v>0</c:v>
                </c:pt>
                <c:pt idx="24382">
                  <c:v>0</c:v>
                </c:pt>
                <c:pt idx="24383">
                  <c:v>0.8</c:v>
                </c:pt>
                <c:pt idx="24384">
                  <c:v>4.5999999999999996</c:v>
                </c:pt>
                <c:pt idx="24385">
                  <c:v>6</c:v>
                </c:pt>
                <c:pt idx="24386">
                  <c:v>4.5999999999999996</c:v>
                </c:pt>
                <c:pt idx="24387">
                  <c:v>2.6</c:v>
                </c:pt>
                <c:pt idx="24388">
                  <c:v>1.4</c:v>
                </c:pt>
                <c:pt idx="24389">
                  <c:v>1</c:v>
                </c:pt>
                <c:pt idx="24390">
                  <c:v>0.5</c:v>
                </c:pt>
                <c:pt idx="24391">
                  <c:v>0</c:v>
                </c:pt>
                <c:pt idx="24392">
                  <c:v>0</c:v>
                </c:pt>
                <c:pt idx="24393">
                  <c:v>0</c:v>
                </c:pt>
                <c:pt idx="24394">
                  <c:v>0</c:v>
                </c:pt>
                <c:pt idx="24395">
                  <c:v>0</c:v>
                </c:pt>
                <c:pt idx="24396">
                  <c:v>0</c:v>
                </c:pt>
                <c:pt idx="24397">
                  <c:v>0</c:v>
                </c:pt>
                <c:pt idx="24398">
                  <c:v>0</c:v>
                </c:pt>
                <c:pt idx="24399">
                  <c:v>0.5</c:v>
                </c:pt>
                <c:pt idx="24400">
                  <c:v>2.2000000000000002</c:v>
                </c:pt>
                <c:pt idx="24401">
                  <c:v>3.8</c:v>
                </c:pt>
                <c:pt idx="24402">
                  <c:v>1.9</c:v>
                </c:pt>
                <c:pt idx="24403">
                  <c:v>0.9</c:v>
                </c:pt>
                <c:pt idx="24404">
                  <c:v>0.1</c:v>
                </c:pt>
                <c:pt idx="24405">
                  <c:v>0.9</c:v>
                </c:pt>
                <c:pt idx="24406">
                  <c:v>0.1</c:v>
                </c:pt>
                <c:pt idx="24407">
                  <c:v>0</c:v>
                </c:pt>
                <c:pt idx="24408">
                  <c:v>0</c:v>
                </c:pt>
                <c:pt idx="24409">
                  <c:v>0</c:v>
                </c:pt>
                <c:pt idx="24410">
                  <c:v>0</c:v>
                </c:pt>
                <c:pt idx="24411">
                  <c:v>0</c:v>
                </c:pt>
                <c:pt idx="24412">
                  <c:v>0</c:v>
                </c:pt>
                <c:pt idx="24413">
                  <c:v>0</c:v>
                </c:pt>
                <c:pt idx="24414">
                  <c:v>1.4</c:v>
                </c:pt>
                <c:pt idx="24415">
                  <c:v>4.2</c:v>
                </c:pt>
                <c:pt idx="24416">
                  <c:v>6.4</c:v>
                </c:pt>
                <c:pt idx="24417">
                  <c:v>5.8</c:v>
                </c:pt>
                <c:pt idx="24418">
                  <c:v>3.5</c:v>
                </c:pt>
                <c:pt idx="24419">
                  <c:v>1</c:v>
                </c:pt>
                <c:pt idx="24420">
                  <c:v>0</c:v>
                </c:pt>
                <c:pt idx="24421">
                  <c:v>0</c:v>
                </c:pt>
                <c:pt idx="24422">
                  <c:v>0</c:v>
                </c:pt>
                <c:pt idx="24423">
                  <c:v>0</c:v>
                </c:pt>
                <c:pt idx="24424">
                  <c:v>0</c:v>
                </c:pt>
                <c:pt idx="24425">
                  <c:v>0</c:v>
                </c:pt>
                <c:pt idx="24426">
                  <c:v>0</c:v>
                </c:pt>
                <c:pt idx="24427">
                  <c:v>0</c:v>
                </c:pt>
                <c:pt idx="24428">
                  <c:v>0</c:v>
                </c:pt>
                <c:pt idx="24429">
                  <c:v>0</c:v>
                </c:pt>
                <c:pt idx="24430">
                  <c:v>0</c:v>
                </c:pt>
                <c:pt idx="24431">
                  <c:v>0</c:v>
                </c:pt>
                <c:pt idx="24432">
                  <c:v>0.1</c:v>
                </c:pt>
                <c:pt idx="24433">
                  <c:v>1.3</c:v>
                </c:pt>
                <c:pt idx="24434">
                  <c:v>4.2</c:v>
                </c:pt>
                <c:pt idx="24435">
                  <c:v>6</c:v>
                </c:pt>
                <c:pt idx="24436">
                  <c:v>6</c:v>
                </c:pt>
                <c:pt idx="24437">
                  <c:v>6.9</c:v>
                </c:pt>
                <c:pt idx="24438">
                  <c:v>8.9</c:v>
                </c:pt>
                <c:pt idx="24439">
                  <c:v>9</c:v>
                </c:pt>
                <c:pt idx="24440">
                  <c:v>9.9</c:v>
                </c:pt>
                <c:pt idx="24441">
                  <c:v>10</c:v>
                </c:pt>
                <c:pt idx="24442">
                  <c:v>7.7</c:v>
                </c:pt>
                <c:pt idx="24443">
                  <c:v>4.0999999999999996</c:v>
                </c:pt>
                <c:pt idx="24444">
                  <c:v>1.5</c:v>
                </c:pt>
                <c:pt idx="24445">
                  <c:v>1</c:v>
                </c:pt>
                <c:pt idx="24446">
                  <c:v>1</c:v>
                </c:pt>
                <c:pt idx="24447">
                  <c:v>0.4</c:v>
                </c:pt>
                <c:pt idx="24448">
                  <c:v>0</c:v>
                </c:pt>
                <c:pt idx="24449">
                  <c:v>0</c:v>
                </c:pt>
                <c:pt idx="24450">
                  <c:v>0</c:v>
                </c:pt>
                <c:pt idx="24451">
                  <c:v>0</c:v>
                </c:pt>
                <c:pt idx="24452">
                  <c:v>0</c:v>
                </c:pt>
                <c:pt idx="24453">
                  <c:v>0</c:v>
                </c:pt>
                <c:pt idx="24454">
                  <c:v>0</c:v>
                </c:pt>
                <c:pt idx="24455">
                  <c:v>0</c:v>
                </c:pt>
                <c:pt idx="24456">
                  <c:v>0.3</c:v>
                </c:pt>
                <c:pt idx="24457">
                  <c:v>1.6</c:v>
                </c:pt>
                <c:pt idx="24458">
                  <c:v>3.3</c:v>
                </c:pt>
                <c:pt idx="24459">
                  <c:v>5</c:v>
                </c:pt>
                <c:pt idx="24460">
                  <c:v>8.1999999999999993</c:v>
                </c:pt>
                <c:pt idx="24461">
                  <c:v>10.1</c:v>
                </c:pt>
                <c:pt idx="24462">
                  <c:v>11</c:v>
                </c:pt>
                <c:pt idx="24463">
                  <c:v>10.8</c:v>
                </c:pt>
                <c:pt idx="24464">
                  <c:v>8.9</c:v>
                </c:pt>
                <c:pt idx="24465">
                  <c:v>7.8</c:v>
                </c:pt>
                <c:pt idx="24466">
                  <c:v>5.3</c:v>
                </c:pt>
                <c:pt idx="24467">
                  <c:v>2.2999999999999998</c:v>
                </c:pt>
                <c:pt idx="24468">
                  <c:v>1.1000000000000001</c:v>
                </c:pt>
                <c:pt idx="24469">
                  <c:v>0.1</c:v>
                </c:pt>
                <c:pt idx="24470">
                  <c:v>0</c:v>
                </c:pt>
                <c:pt idx="24471">
                  <c:v>0</c:v>
                </c:pt>
                <c:pt idx="24472">
                  <c:v>0</c:v>
                </c:pt>
                <c:pt idx="24473">
                  <c:v>0</c:v>
                </c:pt>
                <c:pt idx="24474">
                  <c:v>0</c:v>
                </c:pt>
                <c:pt idx="24475">
                  <c:v>0</c:v>
                </c:pt>
                <c:pt idx="24476">
                  <c:v>0</c:v>
                </c:pt>
                <c:pt idx="24477">
                  <c:v>0</c:v>
                </c:pt>
                <c:pt idx="24478">
                  <c:v>0</c:v>
                </c:pt>
                <c:pt idx="24479">
                  <c:v>0</c:v>
                </c:pt>
                <c:pt idx="24480">
                  <c:v>0</c:v>
                </c:pt>
                <c:pt idx="24481">
                  <c:v>0</c:v>
                </c:pt>
                <c:pt idx="24482">
                  <c:v>0</c:v>
                </c:pt>
                <c:pt idx="24483">
                  <c:v>0</c:v>
                </c:pt>
                <c:pt idx="24484">
                  <c:v>0</c:v>
                </c:pt>
                <c:pt idx="24485">
                  <c:v>0</c:v>
                </c:pt>
                <c:pt idx="24486">
                  <c:v>0</c:v>
                </c:pt>
                <c:pt idx="24487">
                  <c:v>0</c:v>
                </c:pt>
                <c:pt idx="24488">
                  <c:v>0</c:v>
                </c:pt>
                <c:pt idx="24489">
                  <c:v>0</c:v>
                </c:pt>
                <c:pt idx="24490">
                  <c:v>0</c:v>
                </c:pt>
                <c:pt idx="24491">
                  <c:v>0</c:v>
                </c:pt>
                <c:pt idx="24492">
                  <c:v>0</c:v>
                </c:pt>
                <c:pt idx="24493">
                  <c:v>0</c:v>
                </c:pt>
                <c:pt idx="24494">
                  <c:v>0</c:v>
                </c:pt>
                <c:pt idx="24495">
                  <c:v>0</c:v>
                </c:pt>
                <c:pt idx="24496">
                  <c:v>0</c:v>
                </c:pt>
                <c:pt idx="24497">
                  <c:v>0</c:v>
                </c:pt>
                <c:pt idx="24498">
                  <c:v>0</c:v>
                </c:pt>
                <c:pt idx="24499">
                  <c:v>0</c:v>
                </c:pt>
                <c:pt idx="24500">
                  <c:v>0</c:v>
                </c:pt>
                <c:pt idx="24501">
                  <c:v>0</c:v>
                </c:pt>
                <c:pt idx="24502">
                  <c:v>0</c:v>
                </c:pt>
                <c:pt idx="24503">
                  <c:v>0</c:v>
                </c:pt>
                <c:pt idx="24504">
                  <c:v>0</c:v>
                </c:pt>
                <c:pt idx="24505">
                  <c:v>0</c:v>
                </c:pt>
                <c:pt idx="24506">
                  <c:v>0</c:v>
                </c:pt>
                <c:pt idx="24507">
                  <c:v>0</c:v>
                </c:pt>
                <c:pt idx="24508">
                  <c:v>0</c:v>
                </c:pt>
                <c:pt idx="24509">
                  <c:v>0</c:v>
                </c:pt>
                <c:pt idx="24510">
                  <c:v>0</c:v>
                </c:pt>
                <c:pt idx="24511">
                  <c:v>0</c:v>
                </c:pt>
                <c:pt idx="24512">
                  <c:v>0</c:v>
                </c:pt>
                <c:pt idx="24513">
                  <c:v>0</c:v>
                </c:pt>
                <c:pt idx="24514">
                  <c:v>0</c:v>
                </c:pt>
                <c:pt idx="24515">
                  <c:v>0</c:v>
                </c:pt>
                <c:pt idx="24516">
                  <c:v>0</c:v>
                </c:pt>
                <c:pt idx="24517">
                  <c:v>0</c:v>
                </c:pt>
                <c:pt idx="24518">
                  <c:v>0</c:v>
                </c:pt>
                <c:pt idx="24519">
                  <c:v>0</c:v>
                </c:pt>
                <c:pt idx="24520">
                  <c:v>0</c:v>
                </c:pt>
                <c:pt idx="24521">
                  <c:v>0</c:v>
                </c:pt>
                <c:pt idx="24522">
                  <c:v>0</c:v>
                </c:pt>
                <c:pt idx="24523">
                  <c:v>0</c:v>
                </c:pt>
                <c:pt idx="24524">
                  <c:v>0</c:v>
                </c:pt>
                <c:pt idx="24525">
                  <c:v>0</c:v>
                </c:pt>
                <c:pt idx="24526">
                  <c:v>0</c:v>
                </c:pt>
                <c:pt idx="24527">
                  <c:v>0</c:v>
                </c:pt>
                <c:pt idx="24528">
                  <c:v>0</c:v>
                </c:pt>
                <c:pt idx="24529">
                  <c:v>0</c:v>
                </c:pt>
                <c:pt idx="24530">
                  <c:v>0</c:v>
                </c:pt>
                <c:pt idx="24531">
                  <c:v>0</c:v>
                </c:pt>
                <c:pt idx="24532">
                  <c:v>0</c:v>
                </c:pt>
                <c:pt idx="24533">
                  <c:v>0</c:v>
                </c:pt>
                <c:pt idx="24534">
                  <c:v>0</c:v>
                </c:pt>
                <c:pt idx="24535">
                  <c:v>0</c:v>
                </c:pt>
                <c:pt idx="24536">
                  <c:v>0</c:v>
                </c:pt>
                <c:pt idx="24537">
                  <c:v>0</c:v>
                </c:pt>
                <c:pt idx="24538">
                  <c:v>0</c:v>
                </c:pt>
                <c:pt idx="24539">
                  <c:v>0</c:v>
                </c:pt>
                <c:pt idx="24540">
                  <c:v>0</c:v>
                </c:pt>
                <c:pt idx="24541">
                  <c:v>0</c:v>
                </c:pt>
                <c:pt idx="24542">
                  <c:v>0</c:v>
                </c:pt>
                <c:pt idx="24543">
                  <c:v>0</c:v>
                </c:pt>
                <c:pt idx="24544">
                  <c:v>0</c:v>
                </c:pt>
                <c:pt idx="24545">
                  <c:v>0</c:v>
                </c:pt>
                <c:pt idx="24546">
                  <c:v>0</c:v>
                </c:pt>
                <c:pt idx="24547">
                  <c:v>0</c:v>
                </c:pt>
                <c:pt idx="24548">
                  <c:v>0</c:v>
                </c:pt>
                <c:pt idx="24549">
                  <c:v>0</c:v>
                </c:pt>
                <c:pt idx="24550">
                  <c:v>0</c:v>
                </c:pt>
                <c:pt idx="24551">
                  <c:v>0</c:v>
                </c:pt>
                <c:pt idx="24552">
                  <c:v>0</c:v>
                </c:pt>
                <c:pt idx="24553">
                  <c:v>0</c:v>
                </c:pt>
                <c:pt idx="24554">
                  <c:v>0</c:v>
                </c:pt>
                <c:pt idx="24555">
                  <c:v>0</c:v>
                </c:pt>
                <c:pt idx="24556">
                  <c:v>0</c:v>
                </c:pt>
                <c:pt idx="24557">
                  <c:v>0</c:v>
                </c:pt>
                <c:pt idx="24558">
                  <c:v>0</c:v>
                </c:pt>
                <c:pt idx="24559">
                  <c:v>0</c:v>
                </c:pt>
                <c:pt idx="24560">
                  <c:v>0</c:v>
                </c:pt>
                <c:pt idx="24561">
                  <c:v>0</c:v>
                </c:pt>
                <c:pt idx="24562">
                  <c:v>0</c:v>
                </c:pt>
                <c:pt idx="24563">
                  <c:v>0</c:v>
                </c:pt>
                <c:pt idx="24564">
                  <c:v>0</c:v>
                </c:pt>
                <c:pt idx="24565">
                  <c:v>0</c:v>
                </c:pt>
                <c:pt idx="24566">
                  <c:v>0</c:v>
                </c:pt>
                <c:pt idx="24567">
                  <c:v>0</c:v>
                </c:pt>
                <c:pt idx="24568">
                  <c:v>0</c:v>
                </c:pt>
                <c:pt idx="24569">
                  <c:v>0</c:v>
                </c:pt>
                <c:pt idx="24570">
                  <c:v>0</c:v>
                </c:pt>
                <c:pt idx="24571">
                  <c:v>0</c:v>
                </c:pt>
                <c:pt idx="24572">
                  <c:v>0</c:v>
                </c:pt>
                <c:pt idx="24573">
                  <c:v>0</c:v>
                </c:pt>
                <c:pt idx="24574">
                  <c:v>0</c:v>
                </c:pt>
                <c:pt idx="24575">
                  <c:v>0</c:v>
                </c:pt>
                <c:pt idx="24576">
                  <c:v>0</c:v>
                </c:pt>
                <c:pt idx="24577">
                  <c:v>0</c:v>
                </c:pt>
                <c:pt idx="24578">
                  <c:v>0</c:v>
                </c:pt>
                <c:pt idx="24579">
                  <c:v>0</c:v>
                </c:pt>
                <c:pt idx="24580">
                  <c:v>0</c:v>
                </c:pt>
                <c:pt idx="24581">
                  <c:v>0</c:v>
                </c:pt>
                <c:pt idx="24582">
                  <c:v>0</c:v>
                </c:pt>
                <c:pt idx="24583">
                  <c:v>0</c:v>
                </c:pt>
                <c:pt idx="24584">
                  <c:v>0</c:v>
                </c:pt>
                <c:pt idx="24585">
                  <c:v>0</c:v>
                </c:pt>
                <c:pt idx="24586">
                  <c:v>0</c:v>
                </c:pt>
                <c:pt idx="24587">
                  <c:v>0</c:v>
                </c:pt>
                <c:pt idx="24588">
                  <c:v>0</c:v>
                </c:pt>
                <c:pt idx="24589">
                  <c:v>0</c:v>
                </c:pt>
                <c:pt idx="24590">
                  <c:v>0</c:v>
                </c:pt>
                <c:pt idx="24591">
                  <c:v>0</c:v>
                </c:pt>
                <c:pt idx="24592">
                  <c:v>0</c:v>
                </c:pt>
                <c:pt idx="24593">
                  <c:v>0</c:v>
                </c:pt>
                <c:pt idx="24594">
                  <c:v>0</c:v>
                </c:pt>
                <c:pt idx="24595">
                  <c:v>0</c:v>
                </c:pt>
                <c:pt idx="24596">
                  <c:v>0</c:v>
                </c:pt>
                <c:pt idx="24597">
                  <c:v>0</c:v>
                </c:pt>
                <c:pt idx="24598">
                  <c:v>0</c:v>
                </c:pt>
                <c:pt idx="24599">
                  <c:v>0</c:v>
                </c:pt>
                <c:pt idx="24600">
                  <c:v>0</c:v>
                </c:pt>
                <c:pt idx="24601">
                  <c:v>0</c:v>
                </c:pt>
                <c:pt idx="24602">
                  <c:v>0</c:v>
                </c:pt>
                <c:pt idx="24603">
                  <c:v>0</c:v>
                </c:pt>
                <c:pt idx="24604">
                  <c:v>0</c:v>
                </c:pt>
                <c:pt idx="24605">
                  <c:v>0</c:v>
                </c:pt>
                <c:pt idx="24606">
                  <c:v>0</c:v>
                </c:pt>
                <c:pt idx="24607">
                  <c:v>0</c:v>
                </c:pt>
                <c:pt idx="24608">
                  <c:v>0</c:v>
                </c:pt>
                <c:pt idx="24609">
                  <c:v>0</c:v>
                </c:pt>
                <c:pt idx="24610">
                  <c:v>0</c:v>
                </c:pt>
                <c:pt idx="24611">
                  <c:v>0</c:v>
                </c:pt>
                <c:pt idx="24612">
                  <c:v>0</c:v>
                </c:pt>
                <c:pt idx="24613">
                  <c:v>0</c:v>
                </c:pt>
                <c:pt idx="24614">
                  <c:v>0</c:v>
                </c:pt>
                <c:pt idx="24615">
                  <c:v>0</c:v>
                </c:pt>
                <c:pt idx="24616">
                  <c:v>0</c:v>
                </c:pt>
                <c:pt idx="24617">
                  <c:v>0</c:v>
                </c:pt>
                <c:pt idx="24618">
                  <c:v>0</c:v>
                </c:pt>
                <c:pt idx="24619">
                  <c:v>1.4</c:v>
                </c:pt>
                <c:pt idx="24620">
                  <c:v>2</c:v>
                </c:pt>
                <c:pt idx="24621">
                  <c:v>2.7</c:v>
                </c:pt>
                <c:pt idx="24622">
                  <c:v>3.7</c:v>
                </c:pt>
                <c:pt idx="24623">
                  <c:v>4.5999999999999996</c:v>
                </c:pt>
                <c:pt idx="24624">
                  <c:v>5.5</c:v>
                </c:pt>
                <c:pt idx="24625">
                  <c:v>6.5</c:v>
                </c:pt>
                <c:pt idx="24626">
                  <c:v>7</c:v>
                </c:pt>
                <c:pt idx="24627">
                  <c:v>7</c:v>
                </c:pt>
                <c:pt idx="24628">
                  <c:v>7.4</c:v>
                </c:pt>
                <c:pt idx="24629">
                  <c:v>8.3000000000000007</c:v>
                </c:pt>
                <c:pt idx="24630">
                  <c:v>8.6999999999999993</c:v>
                </c:pt>
                <c:pt idx="24631">
                  <c:v>7.7</c:v>
                </c:pt>
                <c:pt idx="24632">
                  <c:v>6.1</c:v>
                </c:pt>
                <c:pt idx="24633">
                  <c:v>3.5</c:v>
                </c:pt>
                <c:pt idx="24634">
                  <c:v>1.9</c:v>
                </c:pt>
                <c:pt idx="24635">
                  <c:v>0</c:v>
                </c:pt>
                <c:pt idx="24636">
                  <c:v>0</c:v>
                </c:pt>
                <c:pt idx="24637">
                  <c:v>0</c:v>
                </c:pt>
                <c:pt idx="24638">
                  <c:v>0</c:v>
                </c:pt>
                <c:pt idx="24639">
                  <c:v>0</c:v>
                </c:pt>
                <c:pt idx="24640">
                  <c:v>0</c:v>
                </c:pt>
                <c:pt idx="24641">
                  <c:v>0</c:v>
                </c:pt>
                <c:pt idx="24642">
                  <c:v>0</c:v>
                </c:pt>
                <c:pt idx="24643">
                  <c:v>0</c:v>
                </c:pt>
                <c:pt idx="24644">
                  <c:v>0</c:v>
                </c:pt>
                <c:pt idx="24645">
                  <c:v>0</c:v>
                </c:pt>
                <c:pt idx="24646">
                  <c:v>0</c:v>
                </c:pt>
                <c:pt idx="24647">
                  <c:v>0</c:v>
                </c:pt>
                <c:pt idx="24648">
                  <c:v>0.7</c:v>
                </c:pt>
                <c:pt idx="24649">
                  <c:v>1</c:v>
                </c:pt>
                <c:pt idx="24650">
                  <c:v>0.3</c:v>
                </c:pt>
                <c:pt idx="24651">
                  <c:v>0</c:v>
                </c:pt>
                <c:pt idx="24652">
                  <c:v>0</c:v>
                </c:pt>
                <c:pt idx="24653">
                  <c:v>0</c:v>
                </c:pt>
                <c:pt idx="24654">
                  <c:v>0</c:v>
                </c:pt>
                <c:pt idx="24655">
                  <c:v>0</c:v>
                </c:pt>
                <c:pt idx="24656">
                  <c:v>0</c:v>
                </c:pt>
                <c:pt idx="24657">
                  <c:v>0</c:v>
                </c:pt>
                <c:pt idx="24658">
                  <c:v>0</c:v>
                </c:pt>
                <c:pt idx="24659">
                  <c:v>0</c:v>
                </c:pt>
                <c:pt idx="24660">
                  <c:v>0</c:v>
                </c:pt>
                <c:pt idx="24661">
                  <c:v>0</c:v>
                </c:pt>
                <c:pt idx="24662">
                  <c:v>0.4</c:v>
                </c:pt>
                <c:pt idx="24663">
                  <c:v>2.1</c:v>
                </c:pt>
                <c:pt idx="24664">
                  <c:v>5.0999999999999996</c:v>
                </c:pt>
                <c:pt idx="24665">
                  <c:v>7.1</c:v>
                </c:pt>
                <c:pt idx="24666">
                  <c:v>9</c:v>
                </c:pt>
                <c:pt idx="24667">
                  <c:v>10</c:v>
                </c:pt>
                <c:pt idx="24668">
                  <c:v>10</c:v>
                </c:pt>
                <c:pt idx="24669">
                  <c:v>10.8</c:v>
                </c:pt>
                <c:pt idx="24670">
                  <c:v>11</c:v>
                </c:pt>
                <c:pt idx="24671">
                  <c:v>11</c:v>
                </c:pt>
                <c:pt idx="24672">
                  <c:v>11.8</c:v>
                </c:pt>
                <c:pt idx="24673">
                  <c:v>11.2</c:v>
                </c:pt>
                <c:pt idx="24674">
                  <c:v>9.6</c:v>
                </c:pt>
                <c:pt idx="24675">
                  <c:v>7.1</c:v>
                </c:pt>
                <c:pt idx="24676">
                  <c:v>4.0999999999999996</c:v>
                </c:pt>
                <c:pt idx="24677">
                  <c:v>3</c:v>
                </c:pt>
                <c:pt idx="24678">
                  <c:v>3</c:v>
                </c:pt>
                <c:pt idx="24679">
                  <c:v>3</c:v>
                </c:pt>
                <c:pt idx="24680">
                  <c:v>4.2</c:v>
                </c:pt>
                <c:pt idx="24681">
                  <c:v>7.2</c:v>
                </c:pt>
                <c:pt idx="24682">
                  <c:v>9.8000000000000007</c:v>
                </c:pt>
                <c:pt idx="24683">
                  <c:v>11.8</c:v>
                </c:pt>
                <c:pt idx="24684">
                  <c:v>13.4</c:v>
                </c:pt>
                <c:pt idx="24685">
                  <c:v>14.3</c:v>
                </c:pt>
                <c:pt idx="24686">
                  <c:v>15.2</c:v>
                </c:pt>
                <c:pt idx="24687">
                  <c:v>15.6</c:v>
                </c:pt>
                <c:pt idx="24688">
                  <c:v>13.8</c:v>
                </c:pt>
                <c:pt idx="24689">
                  <c:v>12.6</c:v>
                </c:pt>
                <c:pt idx="24690">
                  <c:v>10.4</c:v>
                </c:pt>
                <c:pt idx="24691">
                  <c:v>7.3</c:v>
                </c:pt>
                <c:pt idx="24692">
                  <c:v>4</c:v>
                </c:pt>
                <c:pt idx="24693">
                  <c:v>2</c:v>
                </c:pt>
                <c:pt idx="24694">
                  <c:v>1</c:v>
                </c:pt>
                <c:pt idx="24695">
                  <c:v>0</c:v>
                </c:pt>
                <c:pt idx="24696">
                  <c:v>0</c:v>
                </c:pt>
                <c:pt idx="24697">
                  <c:v>0</c:v>
                </c:pt>
                <c:pt idx="24698">
                  <c:v>0</c:v>
                </c:pt>
                <c:pt idx="24699">
                  <c:v>0</c:v>
                </c:pt>
                <c:pt idx="24700">
                  <c:v>0</c:v>
                </c:pt>
                <c:pt idx="24701">
                  <c:v>0</c:v>
                </c:pt>
                <c:pt idx="24702">
                  <c:v>0</c:v>
                </c:pt>
                <c:pt idx="24703">
                  <c:v>0</c:v>
                </c:pt>
                <c:pt idx="24704">
                  <c:v>0</c:v>
                </c:pt>
                <c:pt idx="24705">
                  <c:v>0</c:v>
                </c:pt>
                <c:pt idx="24706">
                  <c:v>0</c:v>
                </c:pt>
                <c:pt idx="24707">
                  <c:v>0</c:v>
                </c:pt>
                <c:pt idx="24708">
                  <c:v>0</c:v>
                </c:pt>
                <c:pt idx="24709">
                  <c:v>0</c:v>
                </c:pt>
                <c:pt idx="24710">
                  <c:v>0</c:v>
                </c:pt>
                <c:pt idx="24711">
                  <c:v>0</c:v>
                </c:pt>
                <c:pt idx="24712">
                  <c:v>0</c:v>
                </c:pt>
                <c:pt idx="24713">
                  <c:v>0</c:v>
                </c:pt>
                <c:pt idx="24714">
                  <c:v>0</c:v>
                </c:pt>
                <c:pt idx="24715">
                  <c:v>0</c:v>
                </c:pt>
                <c:pt idx="24716">
                  <c:v>0</c:v>
                </c:pt>
                <c:pt idx="24717">
                  <c:v>0</c:v>
                </c:pt>
                <c:pt idx="24718">
                  <c:v>0</c:v>
                </c:pt>
                <c:pt idx="24719">
                  <c:v>0</c:v>
                </c:pt>
                <c:pt idx="24720">
                  <c:v>0</c:v>
                </c:pt>
                <c:pt idx="24721">
                  <c:v>0</c:v>
                </c:pt>
                <c:pt idx="24722">
                  <c:v>0</c:v>
                </c:pt>
                <c:pt idx="24723">
                  <c:v>0</c:v>
                </c:pt>
                <c:pt idx="24724">
                  <c:v>0</c:v>
                </c:pt>
                <c:pt idx="24725">
                  <c:v>0</c:v>
                </c:pt>
                <c:pt idx="24726">
                  <c:v>0</c:v>
                </c:pt>
                <c:pt idx="24727">
                  <c:v>0</c:v>
                </c:pt>
                <c:pt idx="24728">
                  <c:v>0</c:v>
                </c:pt>
                <c:pt idx="24729">
                  <c:v>0</c:v>
                </c:pt>
                <c:pt idx="24730">
                  <c:v>0</c:v>
                </c:pt>
                <c:pt idx="24731">
                  <c:v>0</c:v>
                </c:pt>
                <c:pt idx="24732">
                  <c:v>0</c:v>
                </c:pt>
                <c:pt idx="24733">
                  <c:v>0</c:v>
                </c:pt>
                <c:pt idx="24734">
                  <c:v>0</c:v>
                </c:pt>
                <c:pt idx="24735">
                  <c:v>0</c:v>
                </c:pt>
                <c:pt idx="24736">
                  <c:v>0</c:v>
                </c:pt>
                <c:pt idx="24737">
                  <c:v>0</c:v>
                </c:pt>
                <c:pt idx="24738">
                  <c:v>0</c:v>
                </c:pt>
                <c:pt idx="24739">
                  <c:v>0</c:v>
                </c:pt>
                <c:pt idx="24740">
                  <c:v>0</c:v>
                </c:pt>
                <c:pt idx="24741">
                  <c:v>0</c:v>
                </c:pt>
                <c:pt idx="24742">
                  <c:v>0</c:v>
                </c:pt>
                <c:pt idx="24743">
                  <c:v>0</c:v>
                </c:pt>
                <c:pt idx="24744">
                  <c:v>0</c:v>
                </c:pt>
                <c:pt idx="24745">
                  <c:v>0</c:v>
                </c:pt>
                <c:pt idx="24746">
                  <c:v>0</c:v>
                </c:pt>
                <c:pt idx="24747">
                  <c:v>0</c:v>
                </c:pt>
                <c:pt idx="24748">
                  <c:v>0</c:v>
                </c:pt>
                <c:pt idx="24749">
                  <c:v>0</c:v>
                </c:pt>
                <c:pt idx="24750">
                  <c:v>0</c:v>
                </c:pt>
                <c:pt idx="24751">
                  <c:v>0</c:v>
                </c:pt>
                <c:pt idx="24752">
                  <c:v>0</c:v>
                </c:pt>
                <c:pt idx="24753">
                  <c:v>0</c:v>
                </c:pt>
                <c:pt idx="24754">
                  <c:v>0</c:v>
                </c:pt>
                <c:pt idx="24755">
                  <c:v>0</c:v>
                </c:pt>
                <c:pt idx="24756">
                  <c:v>0</c:v>
                </c:pt>
                <c:pt idx="24757">
                  <c:v>0</c:v>
                </c:pt>
                <c:pt idx="24758">
                  <c:v>0</c:v>
                </c:pt>
                <c:pt idx="24759">
                  <c:v>0</c:v>
                </c:pt>
                <c:pt idx="24760">
                  <c:v>0</c:v>
                </c:pt>
                <c:pt idx="24761">
                  <c:v>0</c:v>
                </c:pt>
                <c:pt idx="24762">
                  <c:v>0</c:v>
                </c:pt>
                <c:pt idx="24763">
                  <c:v>0</c:v>
                </c:pt>
                <c:pt idx="24764">
                  <c:v>0</c:v>
                </c:pt>
                <c:pt idx="24765">
                  <c:v>0</c:v>
                </c:pt>
                <c:pt idx="24766">
                  <c:v>0</c:v>
                </c:pt>
                <c:pt idx="24767">
                  <c:v>0</c:v>
                </c:pt>
                <c:pt idx="24768">
                  <c:v>0</c:v>
                </c:pt>
                <c:pt idx="24769">
                  <c:v>0</c:v>
                </c:pt>
                <c:pt idx="24770">
                  <c:v>0</c:v>
                </c:pt>
                <c:pt idx="24771">
                  <c:v>0</c:v>
                </c:pt>
                <c:pt idx="24772">
                  <c:v>0</c:v>
                </c:pt>
                <c:pt idx="24773">
                  <c:v>0</c:v>
                </c:pt>
                <c:pt idx="24774">
                  <c:v>0</c:v>
                </c:pt>
                <c:pt idx="24775">
                  <c:v>0</c:v>
                </c:pt>
                <c:pt idx="24776">
                  <c:v>0</c:v>
                </c:pt>
                <c:pt idx="24777">
                  <c:v>0</c:v>
                </c:pt>
                <c:pt idx="24778">
                  <c:v>0</c:v>
                </c:pt>
                <c:pt idx="24779">
                  <c:v>0</c:v>
                </c:pt>
                <c:pt idx="24780">
                  <c:v>0</c:v>
                </c:pt>
                <c:pt idx="24781">
                  <c:v>0</c:v>
                </c:pt>
                <c:pt idx="24782">
                  <c:v>0</c:v>
                </c:pt>
                <c:pt idx="24783">
                  <c:v>0</c:v>
                </c:pt>
                <c:pt idx="24784">
                  <c:v>0</c:v>
                </c:pt>
                <c:pt idx="24785">
                  <c:v>0</c:v>
                </c:pt>
                <c:pt idx="24786">
                  <c:v>0</c:v>
                </c:pt>
                <c:pt idx="24787">
                  <c:v>0</c:v>
                </c:pt>
                <c:pt idx="24788">
                  <c:v>0</c:v>
                </c:pt>
                <c:pt idx="24789">
                  <c:v>0</c:v>
                </c:pt>
                <c:pt idx="24790">
                  <c:v>0</c:v>
                </c:pt>
                <c:pt idx="24791">
                  <c:v>0</c:v>
                </c:pt>
                <c:pt idx="24792">
                  <c:v>0</c:v>
                </c:pt>
                <c:pt idx="24793">
                  <c:v>0</c:v>
                </c:pt>
                <c:pt idx="24794">
                  <c:v>0</c:v>
                </c:pt>
                <c:pt idx="24795">
                  <c:v>0</c:v>
                </c:pt>
                <c:pt idx="24796">
                  <c:v>0</c:v>
                </c:pt>
                <c:pt idx="24797">
                  <c:v>0</c:v>
                </c:pt>
                <c:pt idx="24798">
                  <c:v>0</c:v>
                </c:pt>
                <c:pt idx="24799">
                  <c:v>0</c:v>
                </c:pt>
                <c:pt idx="24800">
                  <c:v>0</c:v>
                </c:pt>
                <c:pt idx="24801">
                  <c:v>0</c:v>
                </c:pt>
                <c:pt idx="24802">
                  <c:v>0</c:v>
                </c:pt>
                <c:pt idx="24803">
                  <c:v>0</c:v>
                </c:pt>
                <c:pt idx="24804">
                  <c:v>0</c:v>
                </c:pt>
                <c:pt idx="24805">
                  <c:v>0</c:v>
                </c:pt>
                <c:pt idx="24806">
                  <c:v>0</c:v>
                </c:pt>
                <c:pt idx="24807">
                  <c:v>0</c:v>
                </c:pt>
                <c:pt idx="24808">
                  <c:v>0</c:v>
                </c:pt>
                <c:pt idx="24809">
                  <c:v>0</c:v>
                </c:pt>
                <c:pt idx="24810">
                  <c:v>0</c:v>
                </c:pt>
                <c:pt idx="24811">
                  <c:v>0</c:v>
                </c:pt>
                <c:pt idx="24812">
                  <c:v>0</c:v>
                </c:pt>
                <c:pt idx="24813">
                  <c:v>0</c:v>
                </c:pt>
                <c:pt idx="24814">
                  <c:v>0</c:v>
                </c:pt>
                <c:pt idx="24815">
                  <c:v>0</c:v>
                </c:pt>
                <c:pt idx="24816">
                  <c:v>0</c:v>
                </c:pt>
                <c:pt idx="24817">
                  <c:v>0</c:v>
                </c:pt>
                <c:pt idx="24818">
                  <c:v>0</c:v>
                </c:pt>
                <c:pt idx="24819">
                  <c:v>0</c:v>
                </c:pt>
                <c:pt idx="24820">
                  <c:v>0</c:v>
                </c:pt>
                <c:pt idx="24821">
                  <c:v>0</c:v>
                </c:pt>
                <c:pt idx="24822">
                  <c:v>0</c:v>
                </c:pt>
                <c:pt idx="24823">
                  <c:v>0</c:v>
                </c:pt>
                <c:pt idx="24824">
                  <c:v>0</c:v>
                </c:pt>
                <c:pt idx="24825">
                  <c:v>0</c:v>
                </c:pt>
                <c:pt idx="24826">
                  <c:v>0</c:v>
                </c:pt>
                <c:pt idx="24827">
                  <c:v>0</c:v>
                </c:pt>
                <c:pt idx="24828">
                  <c:v>0</c:v>
                </c:pt>
                <c:pt idx="24829">
                  <c:v>0</c:v>
                </c:pt>
                <c:pt idx="24830">
                  <c:v>0</c:v>
                </c:pt>
                <c:pt idx="24831">
                  <c:v>0</c:v>
                </c:pt>
                <c:pt idx="24832">
                  <c:v>0</c:v>
                </c:pt>
                <c:pt idx="24833">
                  <c:v>0</c:v>
                </c:pt>
                <c:pt idx="24834">
                  <c:v>0</c:v>
                </c:pt>
                <c:pt idx="24835">
                  <c:v>0</c:v>
                </c:pt>
                <c:pt idx="24836">
                  <c:v>0</c:v>
                </c:pt>
                <c:pt idx="24837">
                  <c:v>0</c:v>
                </c:pt>
                <c:pt idx="24838">
                  <c:v>0</c:v>
                </c:pt>
                <c:pt idx="24839">
                  <c:v>0</c:v>
                </c:pt>
                <c:pt idx="24840">
                  <c:v>0</c:v>
                </c:pt>
                <c:pt idx="24841">
                  <c:v>0</c:v>
                </c:pt>
                <c:pt idx="24842">
                  <c:v>0</c:v>
                </c:pt>
                <c:pt idx="24843">
                  <c:v>0</c:v>
                </c:pt>
                <c:pt idx="24844">
                  <c:v>0</c:v>
                </c:pt>
                <c:pt idx="24845">
                  <c:v>0</c:v>
                </c:pt>
                <c:pt idx="24846">
                  <c:v>0</c:v>
                </c:pt>
                <c:pt idx="24847">
                  <c:v>0</c:v>
                </c:pt>
                <c:pt idx="24848">
                  <c:v>0</c:v>
                </c:pt>
                <c:pt idx="24849">
                  <c:v>0</c:v>
                </c:pt>
                <c:pt idx="24850">
                  <c:v>0</c:v>
                </c:pt>
                <c:pt idx="24851">
                  <c:v>0</c:v>
                </c:pt>
                <c:pt idx="24852">
                  <c:v>0</c:v>
                </c:pt>
                <c:pt idx="24853">
                  <c:v>0</c:v>
                </c:pt>
                <c:pt idx="24854">
                  <c:v>0</c:v>
                </c:pt>
                <c:pt idx="24855">
                  <c:v>0</c:v>
                </c:pt>
                <c:pt idx="24856">
                  <c:v>0</c:v>
                </c:pt>
                <c:pt idx="24857">
                  <c:v>0</c:v>
                </c:pt>
                <c:pt idx="24858">
                  <c:v>0</c:v>
                </c:pt>
                <c:pt idx="24859">
                  <c:v>0</c:v>
                </c:pt>
                <c:pt idx="24860">
                  <c:v>0</c:v>
                </c:pt>
                <c:pt idx="24861">
                  <c:v>0</c:v>
                </c:pt>
                <c:pt idx="24862">
                  <c:v>0</c:v>
                </c:pt>
                <c:pt idx="24863">
                  <c:v>0</c:v>
                </c:pt>
                <c:pt idx="24864">
                  <c:v>0</c:v>
                </c:pt>
                <c:pt idx="24865">
                  <c:v>0</c:v>
                </c:pt>
                <c:pt idx="24866">
                  <c:v>0</c:v>
                </c:pt>
                <c:pt idx="24867">
                  <c:v>0</c:v>
                </c:pt>
                <c:pt idx="24868">
                  <c:v>0</c:v>
                </c:pt>
                <c:pt idx="24869">
                  <c:v>0</c:v>
                </c:pt>
                <c:pt idx="24870">
                  <c:v>0</c:v>
                </c:pt>
                <c:pt idx="24871">
                  <c:v>0</c:v>
                </c:pt>
                <c:pt idx="24872">
                  <c:v>0</c:v>
                </c:pt>
                <c:pt idx="24873">
                  <c:v>0</c:v>
                </c:pt>
                <c:pt idx="24874">
                  <c:v>0</c:v>
                </c:pt>
                <c:pt idx="24875">
                  <c:v>0</c:v>
                </c:pt>
                <c:pt idx="24876">
                  <c:v>0</c:v>
                </c:pt>
                <c:pt idx="24877">
                  <c:v>0</c:v>
                </c:pt>
                <c:pt idx="24878">
                  <c:v>0</c:v>
                </c:pt>
                <c:pt idx="24879">
                  <c:v>0</c:v>
                </c:pt>
                <c:pt idx="24880">
                  <c:v>0</c:v>
                </c:pt>
                <c:pt idx="24881">
                  <c:v>0</c:v>
                </c:pt>
                <c:pt idx="24882">
                  <c:v>0</c:v>
                </c:pt>
                <c:pt idx="24883">
                  <c:v>0</c:v>
                </c:pt>
                <c:pt idx="24884">
                  <c:v>0</c:v>
                </c:pt>
                <c:pt idx="24885">
                  <c:v>0</c:v>
                </c:pt>
                <c:pt idx="24886">
                  <c:v>0</c:v>
                </c:pt>
                <c:pt idx="24887">
                  <c:v>0</c:v>
                </c:pt>
                <c:pt idx="24888">
                  <c:v>0</c:v>
                </c:pt>
                <c:pt idx="24889">
                  <c:v>0</c:v>
                </c:pt>
                <c:pt idx="24890">
                  <c:v>0</c:v>
                </c:pt>
                <c:pt idx="24891">
                  <c:v>0</c:v>
                </c:pt>
                <c:pt idx="24892">
                  <c:v>0</c:v>
                </c:pt>
                <c:pt idx="24893">
                  <c:v>0</c:v>
                </c:pt>
                <c:pt idx="24894">
                  <c:v>0</c:v>
                </c:pt>
                <c:pt idx="24895">
                  <c:v>0</c:v>
                </c:pt>
                <c:pt idx="24896">
                  <c:v>0</c:v>
                </c:pt>
                <c:pt idx="24897">
                  <c:v>0</c:v>
                </c:pt>
                <c:pt idx="24898">
                  <c:v>0</c:v>
                </c:pt>
                <c:pt idx="24899">
                  <c:v>0</c:v>
                </c:pt>
                <c:pt idx="24900">
                  <c:v>0</c:v>
                </c:pt>
                <c:pt idx="24901">
                  <c:v>0</c:v>
                </c:pt>
                <c:pt idx="24902">
                  <c:v>0</c:v>
                </c:pt>
                <c:pt idx="24903">
                  <c:v>0</c:v>
                </c:pt>
                <c:pt idx="24904">
                  <c:v>0</c:v>
                </c:pt>
                <c:pt idx="24905">
                  <c:v>0</c:v>
                </c:pt>
                <c:pt idx="24906">
                  <c:v>0</c:v>
                </c:pt>
                <c:pt idx="24907">
                  <c:v>0</c:v>
                </c:pt>
                <c:pt idx="24908">
                  <c:v>0</c:v>
                </c:pt>
                <c:pt idx="24909">
                  <c:v>0</c:v>
                </c:pt>
                <c:pt idx="24910">
                  <c:v>0</c:v>
                </c:pt>
                <c:pt idx="24911">
                  <c:v>0</c:v>
                </c:pt>
                <c:pt idx="24912">
                  <c:v>0</c:v>
                </c:pt>
                <c:pt idx="24913">
                  <c:v>0</c:v>
                </c:pt>
                <c:pt idx="24914">
                  <c:v>0</c:v>
                </c:pt>
                <c:pt idx="24915">
                  <c:v>0</c:v>
                </c:pt>
                <c:pt idx="24916">
                  <c:v>0</c:v>
                </c:pt>
                <c:pt idx="24917">
                  <c:v>0</c:v>
                </c:pt>
                <c:pt idx="24918">
                  <c:v>0</c:v>
                </c:pt>
                <c:pt idx="24919">
                  <c:v>0</c:v>
                </c:pt>
                <c:pt idx="24920">
                  <c:v>0</c:v>
                </c:pt>
                <c:pt idx="24921">
                  <c:v>0</c:v>
                </c:pt>
                <c:pt idx="24922">
                  <c:v>0</c:v>
                </c:pt>
                <c:pt idx="24923">
                  <c:v>0</c:v>
                </c:pt>
                <c:pt idx="24924">
                  <c:v>0</c:v>
                </c:pt>
                <c:pt idx="24925">
                  <c:v>0</c:v>
                </c:pt>
                <c:pt idx="24926">
                  <c:v>0</c:v>
                </c:pt>
                <c:pt idx="24927">
                  <c:v>0</c:v>
                </c:pt>
                <c:pt idx="24928">
                  <c:v>0</c:v>
                </c:pt>
                <c:pt idx="24929">
                  <c:v>0</c:v>
                </c:pt>
                <c:pt idx="24930">
                  <c:v>0</c:v>
                </c:pt>
                <c:pt idx="24931">
                  <c:v>0</c:v>
                </c:pt>
                <c:pt idx="24932">
                  <c:v>0</c:v>
                </c:pt>
                <c:pt idx="24933">
                  <c:v>0</c:v>
                </c:pt>
                <c:pt idx="24934">
                  <c:v>0</c:v>
                </c:pt>
                <c:pt idx="24935">
                  <c:v>0</c:v>
                </c:pt>
                <c:pt idx="24936">
                  <c:v>0</c:v>
                </c:pt>
                <c:pt idx="24937">
                  <c:v>0</c:v>
                </c:pt>
                <c:pt idx="24938">
                  <c:v>0</c:v>
                </c:pt>
                <c:pt idx="24939">
                  <c:v>0</c:v>
                </c:pt>
                <c:pt idx="24940">
                  <c:v>0</c:v>
                </c:pt>
                <c:pt idx="24941">
                  <c:v>0</c:v>
                </c:pt>
                <c:pt idx="24942">
                  <c:v>0</c:v>
                </c:pt>
                <c:pt idx="24943">
                  <c:v>0</c:v>
                </c:pt>
                <c:pt idx="24944">
                  <c:v>0</c:v>
                </c:pt>
                <c:pt idx="24945">
                  <c:v>0</c:v>
                </c:pt>
                <c:pt idx="24946">
                  <c:v>0</c:v>
                </c:pt>
                <c:pt idx="24947">
                  <c:v>0</c:v>
                </c:pt>
                <c:pt idx="24948">
                  <c:v>0</c:v>
                </c:pt>
                <c:pt idx="24949">
                  <c:v>0</c:v>
                </c:pt>
                <c:pt idx="24950">
                  <c:v>0</c:v>
                </c:pt>
                <c:pt idx="24951">
                  <c:v>0</c:v>
                </c:pt>
                <c:pt idx="24952">
                  <c:v>0</c:v>
                </c:pt>
                <c:pt idx="24953">
                  <c:v>0</c:v>
                </c:pt>
                <c:pt idx="24954">
                  <c:v>0</c:v>
                </c:pt>
                <c:pt idx="24955">
                  <c:v>0</c:v>
                </c:pt>
                <c:pt idx="24956">
                  <c:v>0</c:v>
                </c:pt>
                <c:pt idx="24957">
                  <c:v>0</c:v>
                </c:pt>
                <c:pt idx="24958">
                  <c:v>0</c:v>
                </c:pt>
                <c:pt idx="24959">
                  <c:v>0</c:v>
                </c:pt>
                <c:pt idx="24960">
                  <c:v>0</c:v>
                </c:pt>
                <c:pt idx="24961">
                  <c:v>0</c:v>
                </c:pt>
                <c:pt idx="24962">
                  <c:v>0</c:v>
                </c:pt>
                <c:pt idx="24963">
                  <c:v>0</c:v>
                </c:pt>
                <c:pt idx="24964">
                  <c:v>0</c:v>
                </c:pt>
                <c:pt idx="24965">
                  <c:v>0</c:v>
                </c:pt>
                <c:pt idx="24966">
                  <c:v>0</c:v>
                </c:pt>
                <c:pt idx="24967">
                  <c:v>0</c:v>
                </c:pt>
                <c:pt idx="24968">
                  <c:v>0</c:v>
                </c:pt>
                <c:pt idx="24969">
                  <c:v>0</c:v>
                </c:pt>
                <c:pt idx="24970">
                  <c:v>0</c:v>
                </c:pt>
                <c:pt idx="24971">
                  <c:v>0</c:v>
                </c:pt>
                <c:pt idx="24972">
                  <c:v>0</c:v>
                </c:pt>
                <c:pt idx="24973">
                  <c:v>0</c:v>
                </c:pt>
                <c:pt idx="24974">
                  <c:v>0</c:v>
                </c:pt>
                <c:pt idx="24975">
                  <c:v>0</c:v>
                </c:pt>
                <c:pt idx="24976">
                  <c:v>0</c:v>
                </c:pt>
                <c:pt idx="24977">
                  <c:v>0</c:v>
                </c:pt>
                <c:pt idx="24978">
                  <c:v>0</c:v>
                </c:pt>
                <c:pt idx="24979">
                  <c:v>0</c:v>
                </c:pt>
                <c:pt idx="24980">
                  <c:v>0</c:v>
                </c:pt>
                <c:pt idx="24981">
                  <c:v>0</c:v>
                </c:pt>
                <c:pt idx="24982">
                  <c:v>0</c:v>
                </c:pt>
                <c:pt idx="24983">
                  <c:v>0</c:v>
                </c:pt>
                <c:pt idx="24984">
                  <c:v>0</c:v>
                </c:pt>
                <c:pt idx="24985">
                  <c:v>0</c:v>
                </c:pt>
                <c:pt idx="24986">
                  <c:v>0</c:v>
                </c:pt>
                <c:pt idx="24987">
                  <c:v>0</c:v>
                </c:pt>
                <c:pt idx="24988">
                  <c:v>0</c:v>
                </c:pt>
                <c:pt idx="24989">
                  <c:v>0</c:v>
                </c:pt>
                <c:pt idx="24990">
                  <c:v>0</c:v>
                </c:pt>
                <c:pt idx="24991">
                  <c:v>0</c:v>
                </c:pt>
                <c:pt idx="24992">
                  <c:v>0</c:v>
                </c:pt>
                <c:pt idx="24993">
                  <c:v>0</c:v>
                </c:pt>
                <c:pt idx="24994">
                  <c:v>0</c:v>
                </c:pt>
                <c:pt idx="24995">
                  <c:v>0</c:v>
                </c:pt>
                <c:pt idx="24996">
                  <c:v>0</c:v>
                </c:pt>
                <c:pt idx="24997">
                  <c:v>0</c:v>
                </c:pt>
                <c:pt idx="24998">
                  <c:v>0</c:v>
                </c:pt>
                <c:pt idx="24999">
                  <c:v>0</c:v>
                </c:pt>
                <c:pt idx="25000">
                  <c:v>0</c:v>
                </c:pt>
                <c:pt idx="25001">
                  <c:v>0</c:v>
                </c:pt>
                <c:pt idx="25002">
                  <c:v>0</c:v>
                </c:pt>
                <c:pt idx="25003">
                  <c:v>0</c:v>
                </c:pt>
                <c:pt idx="25004">
                  <c:v>0</c:v>
                </c:pt>
                <c:pt idx="25005">
                  <c:v>0</c:v>
                </c:pt>
                <c:pt idx="25006">
                  <c:v>0</c:v>
                </c:pt>
                <c:pt idx="25007">
                  <c:v>0</c:v>
                </c:pt>
                <c:pt idx="25008">
                  <c:v>0</c:v>
                </c:pt>
                <c:pt idx="25009">
                  <c:v>0</c:v>
                </c:pt>
                <c:pt idx="25010">
                  <c:v>0</c:v>
                </c:pt>
                <c:pt idx="25011">
                  <c:v>0</c:v>
                </c:pt>
                <c:pt idx="25012">
                  <c:v>0</c:v>
                </c:pt>
                <c:pt idx="25013">
                  <c:v>0</c:v>
                </c:pt>
                <c:pt idx="25014">
                  <c:v>0</c:v>
                </c:pt>
                <c:pt idx="25015">
                  <c:v>0</c:v>
                </c:pt>
                <c:pt idx="25016">
                  <c:v>0</c:v>
                </c:pt>
                <c:pt idx="25017">
                  <c:v>0</c:v>
                </c:pt>
                <c:pt idx="25018">
                  <c:v>0</c:v>
                </c:pt>
                <c:pt idx="25019">
                  <c:v>0</c:v>
                </c:pt>
                <c:pt idx="25020">
                  <c:v>0</c:v>
                </c:pt>
                <c:pt idx="25021">
                  <c:v>0</c:v>
                </c:pt>
                <c:pt idx="25022">
                  <c:v>0</c:v>
                </c:pt>
                <c:pt idx="25023">
                  <c:v>0</c:v>
                </c:pt>
                <c:pt idx="25024">
                  <c:v>0</c:v>
                </c:pt>
                <c:pt idx="25025">
                  <c:v>0</c:v>
                </c:pt>
                <c:pt idx="25026">
                  <c:v>0</c:v>
                </c:pt>
                <c:pt idx="25027">
                  <c:v>0</c:v>
                </c:pt>
                <c:pt idx="25028">
                  <c:v>0</c:v>
                </c:pt>
                <c:pt idx="25029">
                  <c:v>0</c:v>
                </c:pt>
                <c:pt idx="25030">
                  <c:v>0</c:v>
                </c:pt>
                <c:pt idx="25031">
                  <c:v>0</c:v>
                </c:pt>
                <c:pt idx="25032">
                  <c:v>0</c:v>
                </c:pt>
                <c:pt idx="25033">
                  <c:v>0.4</c:v>
                </c:pt>
                <c:pt idx="25034">
                  <c:v>1.4</c:v>
                </c:pt>
                <c:pt idx="25035">
                  <c:v>2</c:v>
                </c:pt>
                <c:pt idx="25036">
                  <c:v>1.6</c:v>
                </c:pt>
                <c:pt idx="25037">
                  <c:v>0.7</c:v>
                </c:pt>
                <c:pt idx="25038">
                  <c:v>0</c:v>
                </c:pt>
                <c:pt idx="25039">
                  <c:v>0</c:v>
                </c:pt>
                <c:pt idx="25040">
                  <c:v>0</c:v>
                </c:pt>
                <c:pt idx="25041">
                  <c:v>0</c:v>
                </c:pt>
                <c:pt idx="25042">
                  <c:v>0</c:v>
                </c:pt>
                <c:pt idx="25043">
                  <c:v>0</c:v>
                </c:pt>
                <c:pt idx="25044">
                  <c:v>2</c:v>
                </c:pt>
                <c:pt idx="25045">
                  <c:v>4</c:v>
                </c:pt>
                <c:pt idx="25046">
                  <c:v>6</c:v>
                </c:pt>
                <c:pt idx="25047">
                  <c:v>8</c:v>
                </c:pt>
                <c:pt idx="25048">
                  <c:v>9</c:v>
                </c:pt>
                <c:pt idx="25049">
                  <c:v>11.5</c:v>
                </c:pt>
                <c:pt idx="25050">
                  <c:v>13.6</c:v>
                </c:pt>
                <c:pt idx="25051">
                  <c:v>14.8</c:v>
                </c:pt>
                <c:pt idx="25052">
                  <c:v>16.600000000000001</c:v>
                </c:pt>
                <c:pt idx="25053">
                  <c:v>17</c:v>
                </c:pt>
                <c:pt idx="25054">
                  <c:v>17</c:v>
                </c:pt>
                <c:pt idx="25055">
                  <c:v>17</c:v>
                </c:pt>
                <c:pt idx="25056">
                  <c:v>17</c:v>
                </c:pt>
                <c:pt idx="25057">
                  <c:v>17</c:v>
                </c:pt>
                <c:pt idx="25058">
                  <c:v>17</c:v>
                </c:pt>
                <c:pt idx="25059">
                  <c:v>17.600000000000001</c:v>
                </c:pt>
                <c:pt idx="25060">
                  <c:v>18</c:v>
                </c:pt>
                <c:pt idx="25061">
                  <c:v>18.5</c:v>
                </c:pt>
                <c:pt idx="25062">
                  <c:v>19.399999999999999</c:v>
                </c:pt>
                <c:pt idx="25063">
                  <c:v>20.399999999999999</c:v>
                </c:pt>
                <c:pt idx="25064">
                  <c:v>21</c:v>
                </c:pt>
                <c:pt idx="25065">
                  <c:v>21</c:v>
                </c:pt>
                <c:pt idx="25066">
                  <c:v>21</c:v>
                </c:pt>
                <c:pt idx="25067">
                  <c:v>21</c:v>
                </c:pt>
                <c:pt idx="25068">
                  <c:v>21.2</c:v>
                </c:pt>
                <c:pt idx="25069">
                  <c:v>22</c:v>
                </c:pt>
                <c:pt idx="25070">
                  <c:v>22</c:v>
                </c:pt>
                <c:pt idx="25071">
                  <c:v>22.2</c:v>
                </c:pt>
                <c:pt idx="25072">
                  <c:v>22.8</c:v>
                </c:pt>
                <c:pt idx="25073">
                  <c:v>22</c:v>
                </c:pt>
                <c:pt idx="25074">
                  <c:v>21</c:v>
                </c:pt>
                <c:pt idx="25075">
                  <c:v>21</c:v>
                </c:pt>
                <c:pt idx="25076">
                  <c:v>21</c:v>
                </c:pt>
                <c:pt idx="25077">
                  <c:v>21</c:v>
                </c:pt>
                <c:pt idx="25078">
                  <c:v>21.8</c:v>
                </c:pt>
                <c:pt idx="25079">
                  <c:v>22</c:v>
                </c:pt>
                <c:pt idx="25080">
                  <c:v>22.8</c:v>
                </c:pt>
                <c:pt idx="25081">
                  <c:v>23</c:v>
                </c:pt>
                <c:pt idx="25082">
                  <c:v>23</c:v>
                </c:pt>
                <c:pt idx="25083">
                  <c:v>23</c:v>
                </c:pt>
                <c:pt idx="25084">
                  <c:v>23.5</c:v>
                </c:pt>
                <c:pt idx="25085">
                  <c:v>24</c:v>
                </c:pt>
                <c:pt idx="25086">
                  <c:v>24</c:v>
                </c:pt>
                <c:pt idx="25087">
                  <c:v>24</c:v>
                </c:pt>
                <c:pt idx="25088">
                  <c:v>24.5</c:v>
                </c:pt>
                <c:pt idx="25089">
                  <c:v>25</c:v>
                </c:pt>
                <c:pt idx="25090">
                  <c:v>25</c:v>
                </c:pt>
                <c:pt idx="25091">
                  <c:v>25</c:v>
                </c:pt>
                <c:pt idx="25092">
                  <c:v>25</c:v>
                </c:pt>
                <c:pt idx="25093">
                  <c:v>25.4</c:v>
                </c:pt>
                <c:pt idx="25094">
                  <c:v>26</c:v>
                </c:pt>
                <c:pt idx="25095">
                  <c:v>26</c:v>
                </c:pt>
                <c:pt idx="25096">
                  <c:v>25.8</c:v>
                </c:pt>
                <c:pt idx="25097">
                  <c:v>25</c:v>
                </c:pt>
                <c:pt idx="25098">
                  <c:v>24.8</c:v>
                </c:pt>
                <c:pt idx="25099">
                  <c:v>24</c:v>
                </c:pt>
                <c:pt idx="25100">
                  <c:v>24</c:v>
                </c:pt>
                <c:pt idx="25101">
                  <c:v>23.9</c:v>
                </c:pt>
                <c:pt idx="25102">
                  <c:v>23</c:v>
                </c:pt>
                <c:pt idx="25103">
                  <c:v>23</c:v>
                </c:pt>
                <c:pt idx="25104">
                  <c:v>22</c:v>
                </c:pt>
                <c:pt idx="25105">
                  <c:v>22</c:v>
                </c:pt>
                <c:pt idx="25106">
                  <c:v>22</c:v>
                </c:pt>
                <c:pt idx="25107">
                  <c:v>21.2</c:v>
                </c:pt>
                <c:pt idx="25108">
                  <c:v>20.3</c:v>
                </c:pt>
                <c:pt idx="25109">
                  <c:v>20</c:v>
                </c:pt>
                <c:pt idx="25110">
                  <c:v>19.3</c:v>
                </c:pt>
                <c:pt idx="25111">
                  <c:v>18.3</c:v>
                </c:pt>
                <c:pt idx="25112">
                  <c:v>17.399999999999999</c:v>
                </c:pt>
                <c:pt idx="25113">
                  <c:v>15.9</c:v>
                </c:pt>
                <c:pt idx="25114">
                  <c:v>14.5</c:v>
                </c:pt>
                <c:pt idx="25115">
                  <c:v>12.9</c:v>
                </c:pt>
                <c:pt idx="25116">
                  <c:v>10.9</c:v>
                </c:pt>
                <c:pt idx="25117">
                  <c:v>8.4</c:v>
                </c:pt>
                <c:pt idx="25118">
                  <c:v>6.1</c:v>
                </c:pt>
                <c:pt idx="25119">
                  <c:v>4.0999999999999996</c:v>
                </c:pt>
                <c:pt idx="25120">
                  <c:v>1.7</c:v>
                </c:pt>
                <c:pt idx="25121">
                  <c:v>0.7</c:v>
                </c:pt>
                <c:pt idx="25122">
                  <c:v>0</c:v>
                </c:pt>
                <c:pt idx="25123">
                  <c:v>0</c:v>
                </c:pt>
                <c:pt idx="25124">
                  <c:v>0</c:v>
                </c:pt>
                <c:pt idx="25125">
                  <c:v>0</c:v>
                </c:pt>
                <c:pt idx="25126">
                  <c:v>0</c:v>
                </c:pt>
                <c:pt idx="25127">
                  <c:v>0</c:v>
                </c:pt>
                <c:pt idx="25128">
                  <c:v>0</c:v>
                </c:pt>
                <c:pt idx="25129">
                  <c:v>0</c:v>
                </c:pt>
                <c:pt idx="25130">
                  <c:v>0</c:v>
                </c:pt>
                <c:pt idx="25131">
                  <c:v>0</c:v>
                </c:pt>
                <c:pt idx="25132">
                  <c:v>0</c:v>
                </c:pt>
                <c:pt idx="25133">
                  <c:v>0</c:v>
                </c:pt>
                <c:pt idx="25134">
                  <c:v>0</c:v>
                </c:pt>
                <c:pt idx="25135">
                  <c:v>0</c:v>
                </c:pt>
                <c:pt idx="25136">
                  <c:v>0</c:v>
                </c:pt>
                <c:pt idx="25137">
                  <c:v>0</c:v>
                </c:pt>
                <c:pt idx="25138">
                  <c:v>0.7</c:v>
                </c:pt>
                <c:pt idx="25139">
                  <c:v>1</c:v>
                </c:pt>
                <c:pt idx="25140">
                  <c:v>0.3</c:v>
                </c:pt>
                <c:pt idx="25141">
                  <c:v>0</c:v>
                </c:pt>
                <c:pt idx="25142">
                  <c:v>0</c:v>
                </c:pt>
                <c:pt idx="25143">
                  <c:v>0</c:v>
                </c:pt>
                <c:pt idx="25144">
                  <c:v>0</c:v>
                </c:pt>
                <c:pt idx="25145">
                  <c:v>0</c:v>
                </c:pt>
                <c:pt idx="25146">
                  <c:v>0</c:v>
                </c:pt>
                <c:pt idx="25147">
                  <c:v>0</c:v>
                </c:pt>
                <c:pt idx="25148">
                  <c:v>0</c:v>
                </c:pt>
                <c:pt idx="25149">
                  <c:v>0.3</c:v>
                </c:pt>
                <c:pt idx="25150">
                  <c:v>1</c:v>
                </c:pt>
                <c:pt idx="25151">
                  <c:v>0.7</c:v>
                </c:pt>
                <c:pt idx="25152">
                  <c:v>0.3</c:v>
                </c:pt>
                <c:pt idx="25153">
                  <c:v>1.8</c:v>
                </c:pt>
                <c:pt idx="25154">
                  <c:v>4.2</c:v>
                </c:pt>
                <c:pt idx="25155">
                  <c:v>6.1</c:v>
                </c:pt>
                <c:pt idx="25156">
                  <c:v>7.1</c:v>
                </c:pt>
                <c:pt idx="25157">
                  <c:v>8.1999999999999993</c:v>
                </c:pt>
                <c:pt idx="25158">
                  <c:v>10.1</c:v>
                </c:pt>
                <c:pt idx="25159">
                  <c:v>10.8</c:v>
                </c:pt>
                <c:pt idx="25160">
                  <c:v>9.1999999999999993</c:v>
                </c:pt>
                <c:pt idx="25161">
                  <c:v>6.3</c:v>
                </c:pt>
                <c:pt idx="25162">
                  <c:v>3.3</c:v>
                </c:pt>
                <c:pt idx="25163">
                  <c:v>1.2</c:v>
                </c:pt>
                <c:pt idx="25164">
                  <c:v>0.1</c:v>
                </c:pt>
                <c:pt idx="25165">
                  <c:v>0</c:v>
                </c:pt>
                <c:pt idx="25166">
                  <c:v>0</c:v>
                </c:pt>
                <c:pt idx="25167">
                  <c:v>0</c:v>
                </c:pt>
                <c:pt idx="25168">
                  <c:v>0</c:v>
                </c:pt>
                <c:pt idx="25169">
                  <c:v>0</c:v>
                </c:pt>
                <c:pt idx="25170">
                  <c:v>0</c:v>
                </c:pt>
                <c:pt idx="25171">
                  <c:v>0</c:v>
                </c:pt>
                <c:pt idx="25172">
                  <c:v>0</c:v>
                </c:pt>
                <c:pt idx="25173">
                  <c:v>0</c:v>
                </c:pt>
                <c:pt idx="25174">
                  <c:v>0</c:v>
                </c:pt>
                <c:pt idx="25175">
                  <c:v>0</c:v>
                </c:pt>
                <c:pt idx="25176">
                  <c:v>0</c:v>
                </c:pt>
                <c:pt idx="25177">
                  <c:v>0</c:v>
                </c:pt>
                <c:pt idx="25178">
                  <c:v>0.7</c:v>
                </c:pt>
                <c:pt idx="25179">
                  <c:v>2</c:v>
                </c:pt>
                <c:pt idx="25180">
                  <c:v>2.2999999999999998</c:v>
                </c:pt>
                <c:pt idx="25181">
                  <c:v>2.2999999999999998</c:v>
                </c:pt>
                <c:pt idx="25182">
                  <c:v>0.7</c:v>
                </c:pt>
                <c:pt idx="25183">
                  <c:v>0</c:v>
                </c:pt>
                <c:pt idx="25184">
                  <c:v>0</c:v>
                </c:pt>
                <c:pt idx="25185">
                  <c:v>0</c:v>
                </c:pt>
                <c:pt idx="25186">
                  <c:v>0</c:v>
                </c:pt>
                <c:pt idx="25187">
                  <c:v>0</c:v>
                </c:pt>
                <c:pt idx="25188">
                  <c:v>0</c:v>
                </c:pt>
                <c:pt idx="25189">
                  <c:v>0</c:v>
                </c:pt>
                <c:pt idx="25190">
                  <c:v>0</c:v>
                </c:pt>
                <c:pt idx="25191">
                  <c:v>0</c:v>
                </c:pt>
                <c:pt idx="25192">
                  <c:v>0</c:v>
                </c:pt>
                <c:pt idx="25193">
                  <c:v>0</c:v>
                </c:pt>
                <c:pt idx="25194">
                  <c:v>0</c:v>
                </c:pt>
                <c:pt idx="25195">
                  <c:v>0</c:v>
                </c:pt>
                <c:pt idx="25196">
                  <c:v>0</c:v>
                </c:pt>
                <c:pt idx="25197">
                  <c:v>0</c:v>
                </c:pt>
                <c:pt idx="25198">
                  <c:v>0.7</c:v>
                </c:pt>
                <c:pt idx="25199">
                  <c:v>1</c:v>
                </c:pt>
                <c:pt idx="25200">
                  <c:v>0.4</c:v>
                </c:pt>
                <c:pt idx="25201">
                  <c:v>0</c:v>
                </c:pt>
                <c:pt idx="25202">
                  <c:v>0</c:v>
                </c:pt>
                <c:pt idx="25203">
                  <c:v>0</c:v>
                </c:pt>
                <c:pt idx="25204">
                  <c:v>0.5</c:v>
                </c:pt>
                <c:pt idx="25205">
                  <c:v>0.5</c:v>
                </c:pt>
                <c:pt idx="25206">
                  <c:v>0</c:v>
                </c:pt>
                <c:pt idx="25207">
                  <c:v>0</c:v>
                </c:pt>
                <c:pt idx="25208">
                  <c:v>0</c:v>
                </c:pt>
                <c:pt idx="25209">
                  <c:v>0</c:v>
                </c:pt>
                <c:pt idx="25210">
                  <c:v>0</c:v>
                </c:pt>
                <c:pt idx="25211">
                  <c:v>0</c:v>
                </c:pt>
                <c:pt idx="25212">
                  <c:v>0</c:v>
                </c:pt>
                <c:pt idx="25213">
                  <c:v>0</c:v>
                </c:pt>
                <c:pt idx="25214">
                  <c:v>0</c:v>
                </c:pt>
                <c:pt idx="25215">
                  <c:v>0</c:v>
                </c:pt>
                <c:pt idx="25216">
                  <c:v>0.1</c:v>
                </c:pt>
                <c:pt idx="25217">
                  <c:v>1.1000000000000001</c:v>
                </c:pt>
                <c:pt idx="25218">
                  <c:v>1.9</c:v>
                </c:pt>
                <c:pt idx="25219">
                  <c:v>4.7</c:v>
                </c:pt>
                <c:pt idx="25220">
                  <c:v>7.7</c:v>
                </c:pt>
                <c:pt idx="25221">
                  <c:v>9.8000000000000007</c:v>
                </c:pt>
                <c:pt idx="25222">
                  <c:v>10.9</c:v>
                </c:pt>
                <c:pt idx="25223">
                  <c:v>11</c:v>
                </c:pt>
                <c:pt idx="25224">
                  <c:v>11</c:v>
                </c:pt>
                <c:pt idx="25225">
                  <c:v>11.7</c:v>
                </c:pt>
                <c:pt idx="25226">
                  <c:v>12</c:v>
                </c:pt>
                <c:pt idx="25227">
                  <c:v>12.7</c:v>
                </c:pt>
                <c:pt idx="25228">
                  <c:v>12.3</c:v>
                </c:pt>
                <c:pt idx="25229">
                  <c:v>10.5</c:v>
                </c:pt>
                <c:pt idx="25230">
                  <c:v>8.1</c:v>
                </c:pt>
                <c:pt idx="25231">
                  <c:v>5.4</c:v>
                </c:pt>
                <c:pt idx="25232">
                  <c:v>2.4</c:v>
                </c:pt>
                <c:pt idx="25233">
                  <c:v>0.5</c:v>
                </c:pt>
                <c:pt idx="25234">
                  <c:v>0</c:v>
                </c:pt>
                <c:pt idx="25235">
                  <c:v>0</c:v>
                </c:pt>
                <c:pt idx="25236">
                  <c:v>0</c:v>
                </c:pt>
                <c:pt idx="25237">
                  <c:v>0</c:v>
                </c:pt>
                <c:pt idx="25238">
                  <c:v>0</c:v>
                </c:pt>
                <c:pt idx="25239">
                  <c:v>0</c:v>
                </c:pt>
                <c:pt idx="25240">
                  <c:v>0</c:v>
                </c:pt>
                <c:pt idx="25241">
                  <c:v>0</c:v>
                </c:pt>
                <c:pt idx="25242">
                  <c:v>0</c:v>
                </c:pt>
                <c:pt idx="25243">
                  <c:v>0.2</c:v>
                </c:pt>
                <c:pt idx="25244">
                  <c:v>1.2</c:v>
                </c:pt>
                <c:pt idx="25245">
                  <c:v>2</c:v>
                </c:pt>
                <c:pt idx="25246">
                  <c:v>1.8</c:v>
                </c:pt>
                <c:pt idx="25247">
                  <c:v>0.9</c:v>
                </c:pt>
                <c:pt idx="25248">
                  <c:v>0</c:v>
                </c:pt>
                <c:pt idx="25249">
                  <c:v>0</c:v>
                </c:pt>
                <c:pt idx="25250">
                  <c:v>0</c:v>
                </c:pt>
                <c:pt idx="25251">
                  <c:v>0</c:v>
                </c:pt>
                <c:pt idx="25252">
                  <c:v>0</c:v>
                </c:pt>
                <c:pt idx="25253">
                  <c:v>0</c:v>
                </c:pt>
                <c:pt idx="25254">
                  <c:v>0</c:v>
                </c:pt>
                <c:pt idx="25255">
                  <c:v>0</c:v>
                </c:pt>
                <c:pt idx="25256">
                  <c:v>0</c:v>
                </c:pt>
                <c:pt idx="25257">
                  <c:v>0</c:v>
                </c:pt>
                <c:pt idx="25258">
                  <c:v>0</c:v>
                </c:pt>
                <c:pt idx="25259">
                  <c:v>0</c:v>
                </c:pt>
                <c:pt idx="25260">
                  <c:v>0.5</c:v>
                </c:pt>
                <c:pt idx="25261">
                  <c:v>1.5</c:v>
                </c:pt>
                <c:pt idx="25262">
                  <c:v>3</c:v>
                </c:pt>
                <c:pt idx="25263">
                  <c:v>4.5</c:v>
                </c:pt>
                <c:pt idx="25264">
                  <c:v>5.5</c:v>
                </c:pt>
                <c:pt idx="25265">
                  <c:v>7.3</c:v>
                </c:pt>
                <c:pt idx="25266">
                  <c:v>9.3000000000000007</c:v>
                </c:pt>
                <c:pt idx="25267">
                  <c:v>10.6</c:v>
                </c:pt>
                <c:pt idx="25268">
                  <c:v>12.6</c:v>
                </c:pt>
                <c:pt idx="25269">
                  <c:v>14.6</c:v>
                </c:pt>
                <c:pt idx="25270">
                  <c:v>16.3</c:v>
                </c:pt>
                <c:pt idx="25271">
                  <c:v>17.2</c:v>
                </c:pt>
                <c:pt idx="25272">
                  <c:v>18.899999999999999</c:v>
                </c:pt>
                <c:pt idx="25273">
                  <c:v>18</c:v>
                </c:pt>
                <c:pt idx="25274">
                  <c:v>18</c:v>
                </c:pt>
                <c:pt idx="25275">
                  <c:v>18</c:v>
                </c:pt>
                <c:pt idx="25276">
                  <c:v>18</c:v>
                </c:pt>
                <c:pt idx="25277">
                  <c:v>18</c:v>
                </c:pt>
                <c:pt idx="25278">
                  <c:v>18</c:v>
                </c:pt>
                <c:pt idx="25279">
                  <c:v>18</c:v>
                </c:pt>
                <c:pt idx="25280">
                  <c:v>18</c:v>
                </c:pt>
                <c:pt idx="25281">
                  <c:v>17.100000000000001</c:v>
                </c:pt>
                <c:pt idx="25282">
                  <c:v>17</c:v>
                </c:pt>
                <c:pt idx="25283">
                  <c:v>17</c:v>
                </c:pt>
                <c:pt idx="25284">
                  <c:v>16.3</c:v>
                </c:pt>
                <c:pt idx="25285">
                  <c:v>16.7</c:v>
                </c:pt>
                <c:pt idx="25286">
                  <c:v>17</c:v>
                </c:pt>
                <c:pt idx="25287">
                  <c:v>17</c:v>
                </c:pt>
                <c:pt idx="25288">
                  <c:v>17</c:v>
                </c:pt>
                <c:pt idx="25289">
                  <c:v>16.600000000000001</c:v>
                </c:pt>
                <c:pt idx="25290">
                  <c:v>16</c:v>
                </c:pt>
                <c:pt idx="25291">
                  <c:v>15.6</c:v>
                </c:pt>
                <c:pt idx="25292">
                  <c:v>14.6</c:v>
                </c:pt>
                <c:pt idx="25293">
                  <c:v>13.1</c:v>
                </c:pt>
                <c:pt idx="25294">
                  <c:v>11.3</c:v>
                </c:pt>
                <c:pt idx="25295">
                  <c:v>9.3000000000000007</c:v>
                </c:pt>
                <c:pt idx="25296">
                  <c:v>6.5</c:v>
                </c:pt>
                <c:pt idx="25297">
                  <c:v>4.8</c:v>
                </c:pt>
                <c:pt idx="25298">
                  <c:v>3.5</c:v>
                </c:pt>
                <c:pt idx="25299">
                  <c:v>1.8</c:v>
                </c:pt>
                <c:pt idx="25300">
                  <c:v>1</c:v>
                </c:pt>
                <c:pt idx="25301">
                  <c:v>0</c:v>
                </c:pt>
                <c:pt idx="25302">
                  <c:v>0</c:v>
                </c:pt>
                <c:pt idx="25303">
                  <c:v>0</c:v>
                </c:pt>
                <c:pt idx="25304">
                  <c:v>0</c:v>
                </c:pt>
                <c:pt idx="25305">
                  <c:v>3.1</c:v>
                </c:pt>
                <c:pt idx="25306">
                  <c:v>9</c:v>
                </c:pt>
                <c:pt idx="25307">
                  <c:v>13.3</c:v>
                </c:pt>
                <c:pt idx="25308">
                  <c:v>14</c:v>
                </c:pt>
                <c:pt idx="25309">
                  <c:v>13.2</c:v>
                </c:pt>
                <c:pt idx="25310">
                  <c:v>13</c:v>
                </c:pt>
                <c:pt idx="25311">
                  <c:v>13.8</c:v>
                </c:pt>
                <c:pt idx="25312">
                  <c:v>14.7</c:v>
                </c:pt>
                <c:pt idx="25313">
                  <c:v>16.3</c:v>
                </c:pt>
                <c:pt idx="25314">
                  <c:v>17.600000000000001</c:v>
                </c:pt>
                <c:pt idx="25315">
                  <c:v>19.3</c:v>
                </c:pt>
                <c:pt idx="25316">
                  <c:v>20</c:v>
                </c:pt>
                <c:pt idx="25317">
                  <c:v>20.5</c:v>
                </c:pt>
                <c:pt idx="25318">
                  <c:v>21.4</c:v>
                </c:pt>
                <c:pt idx="25319">
                  <c:v>22.4</c:v>
                </c:pt>
                <c:pt idx="25320">
                  <c:v>23.4</c:v>
                </c:pt>
                <c:pt idx="25321">
                  <c:v>24</c:v>
                </c:pt>
                <c:pt idx="25322">
                  <c:v>23.6</c:v>
                </c:pt>
                <c:pt idx="25323">
                  <c:v>23.3</c:v>
                </c:pt>
                <c:pt idx="25324">
                  <c:v>24.2</c:v>
                </c:pt>
                <c:pt idx="25325">
                  <c:v>24.8</c:v>
                </c:pt>
                <c:pt idx="25326">
                  <c:v>24.2</c:v>
                </c:pt>
                <c:pt idx="25327">
                  <c:v>25.2</c:v>
                </c:pt>
                <c:pt idx="25328">
                  <c:v>26</c:v>
                </c:pt>
                <c:pt idx="25329">
                  <c:v>26.2</c:v>
                </c:pt>
                <c:pt idx="25330">
                  <c:v>27</c:v>
                </c:pt>
                <c:pt idx="25331">
                  <c:v>27</c:v>
                </c:pt>
                <c:pt idx="25332">
                  <c:v>28</c:v>
                </c:pt>
                <c:pt idx="25333">
                  <c:v>28</c:v>
                </c:pt>
                <c:pt idx="25334">
                  <c:v>28</c:v>
                </c:pt>
                <c:pt idx="25335">
                  <c:v>28</c:v>
                </c:pt>
                <c:pt idx="25336">
                  <c:v>28.9</c:v>
                </c:pt>
                <c:pt idx="25337">
                  <c:v>29</c:v>
                </c:pt>
                <c:pt idx="25338">
                  <c:v>29</c:v>
                </c:pt>
                <c:pt idx="25339">
                  <c:v>29</c:v>
                </c:pt>
                <c:pt idx="25340">
                  <c:v>29.8</c:v>
                </c:pt>
                <c:pt idx="25341">
                  <c:v>29.2</c:v>
                </c:pt>
                <c:pt idx="25342">
                  <c:v>29</c:v>
                </c:pt>
                <c:pt idx="25343">
                  <c:v>29</c:v>
                </c:pt>
                <c:pt idx="25344">
                  <c:v>29</c:v>
                </c:pt>
                <c:pt idx="25345">
                  <c:v>29.6</c:v>
                </c:pt>
                <c:pt idx="25346">
                  <c:v>30</c:v>
                </c:pt>
                <c:pt idx="25347">
                  <c:v>30</c:v>
                </c:pt>
                <c:pt idx="25348">
                  <c:v>30</c:v>
                </c:pt>
                <c:pt idx="25349">
                  <c:v>30</c:v>
                </c:pt>
                <c:pt idx="25350">
                  <c:v>30</c:v>
                </c:pt>
                <c:pt idx="25351">
                  <c:v>30</c:v>
                </c:pt>
                <c:pt idx="25352">
                  <c:v>30</c:v>
                </c:pt>
                <c:pt idx="25353">
                  <c:v>29.7</c:v>
                </c:pt>
                <c:pt idx="25354">
                  <c:v>29</c:v>
                </c:pt>
                <c:pt idx="25355">
                  <c:v>29</c:v>
                </c:pt>
                <c:pt idx="25356">
                  <c:v>28.8</c:v>
                </c:pt>
                <c:pt idx="25357">
                  <c:v>28</c:v>
                </c:pt>
                <c:pt idx="25358">
                  <c:v>27.8</c:v>
                </c:pt>
                <c:pt idx="25359">
                  <c:v>27</c:v>
                </c:pt>
                <c:pt idx="25360">
                  <c:v>27</c:v>
                </c:pt>
                <c:pt idx="25361">
                  <c:v>26</c:v>
                </c:pt>
                <c:pt idx="25362">
                  <c:v>24</c:v>
                </c:pt>
                <c:pt idx="25363">
                  <c:v>22</c:v>
                </c:pt>
                <c:pt idx="25364">
                  <c:v>18</c:v>
                </c:pt>
                <c:pt idx="25365">
                  <c:v>16.3</c:v>
                </c:pt>
                <c:pt idx="25366">
                  <c:v>12.8</c:v>
                </c:pt>
                <c:pt idx="25367">
                  <c:v>9.6</c:v>
                </c:pt>
                <c:pt idx="25368">
                  <c:v>8.1999999999999993</c:v>
                </c:pt>
                <c:pt idx="25369">
                  <c:v>6.4</c:v>
                </c:pt>
                <c:pt idx="25370">
                  <c:v>4.4000000000000004</c:v>
                </c:pt>
                <c:pt idx="25371">
                  <c:v>2.6</c:v>
                </c:pt>
                <c:pt idx="25372">
                  <c:v>2</c:v>
                </c:pt>
                <c:pt idx="25373">
                  <c:v>1.4</c:v>
                </c:pt>
                <c:pt idx="25374">
                  <c:v>1.6</c:v>
                </c:pt>
                <c:pt idx="25375">
                  <c:v>2</c:v>
                </c:pt>
                <c:pt idx="25376">
                  <c:v>1.4</c:v>
                </c:pt>
                <c:pt idx="25377">
                  <c:v>0.5</c:v>
                </c:pt>
                <c:pt idx="25378">
                  <c:v>0</c:v>
                </c:pt>
                <c:pt idx="25379">
                  <c:v>0</c:v>
                </c:pt>
                <c:pt idx="25380">
                  <c:v>0</c:v>
                </c:pt>
                <c:pt idx="25381">
                  <c:v>0</c:v>
                </c:pt>
                <c:pt idx="25382">
                  <c:v>0.4</c:v>
                </c:pt>
                <c:pt idx="25383">
                  <c:v>1.4</c:v>
                </c:pt>
                <c:pt idx="25384">
                  <c:v>2.2000000000000002</c:v>
                </c:pt>
                <c:pt idx="25385">
                  <c:v>3.5</c:v>
                </c:pt>
                <c:pt idx="25386">
                  <c:v>5.5</c:v>
                </c:pt>
                <c:pt idx="25387">
                  <c:v>7.7</c:v>
                </c:pt>
                <c:pt idx="25388">
                  <c:v>10.9</c:v>
                </c:pt>
                <c:pt idx="25389">
                  <c:v>14.4</c:v>
                </c:pt>
                <c:pt idx="25390">
                  <c:v>16</c:v>
                </c:pt>
                <c:pt idx="25391">
                  <c:v>17</c:v>
                </c:pt>
                <c:pt idx="25392">
                  <c:v>18</c:v>
                </c:pt>
                <c:pt idx="25393">
                  <c:v>19</c:v>
                </c:pt>
                <c:pt idx="25394">
                  <c:v>20</c:v>
                </c:pt>
                <c:pt idx="25395">
                  <c:v>21</c:v>
                </c:pt>
                <c:pt idx="25396">
                  <c:v>21.9</c:v>
                </c:pt>
                <c:pt idx="25397">
                  <c:v>23.7</c:v>
                </c:pt>
                <c:pt idx="25398">
                  <c:v>24</c:v>
                </c:pt>
                <c:pt idx="25399">
                  <c:v>24</c:v>
                </c:pt>
                <c:pt idx="25400">
                  <c:v>24.8</c:v>
                </c:pt>
                <c:pt idx="25401">
                  <c:v>26.4</c:v>
                </c:pt>
                <c:pt idx="25402">
                  <c:v>27.6</c:v>
                </c:pt>
                <c:pt idx="25403">
                  <c:v>29.2</c:v>
                </c:pt>
                <c:pt idx="25404">
                  <c:v>30.6</c:v>
                </c:pt>
                <c:pt idx="25405">
                  <c:v>31.6</c:v>
                </c:pt>
                <c:pt idx="25406">
                  <c:v>32.5</c:v>
                </c:pt>
                <c:pt idx="25407">
                  <c:v>33.4</c:v>
                </c:pt>
                <c:pt idx="25408">
                  <c:v>34</c:v>
                </c:pt>
                <c:pt idx="25409">
                  <c:v>34</c:v>
                </c:pt>
                <c:pt idx="25410">
                  <c:v>34</c:v>
                </c:pt>
                <c:pt idx="25411">
                  <c:v>34.4</c:v>
                </c:pt>
                <c:pt idx="25412">
                  <c:v>35</c:v>
                </c:pt>
                <c:pt idx="25413">
                  <c:v>35</c:v>
                </c:pt>
                <c:pt idx="25414">
                  <c:v>34.799999999999997</c:v>
                </c:pt>
                <c:pt idx="25415">
                  <c:v>34</c:v>
                </c:pt>
                <c:pt idx="25416">
                  <c:v>34</c:v>
                </c:pt>
                <c:pt idx="25417">
                  <c:v>34</c:v>
                </c:pt>
                <c:pt idx="25418">
                  <c:v>34</c:v>
                </c:pt>
                <c:pt idx="25419">
                  <c:v>34</c:v>
                </c:pt>
                <c:pt idx="25420">
                  <c:v>34</c:v>
                </c:pt>
                <c:pt idx="25421">
                  <c:v>34</c:v>
                </c:pt>
                <c:pt idx="25422">
                  <c:v>34</c:v>
                </c:pt>
                <c:pt idx="25423">
                  <c:v>34</c:v>
                </c:pt>
                <c:pt idx="25424">
                  <c:v>34</c:v>
                </c:pt>
                <c:pt idx="25425">
                  <c:v>34</c:v>
                </c:pt>
                <c:pt idx="25426">
                  <c:v>34</c:v>
                </c:pt>
                <c:pt idx="25427">
                  <c:v>34</c:v>
                </c:pt>
                <c:pt idx="25428">
                  <c:v>34</c:v>
                </c:pt>
                <c:pt idx="25429">
                  <c:v>34</c:v>
                </c:pt>
                <c:pt idx="25430">
                  <c:v>34</c:v>
                </c:pt>
                <c:pt idx="25431">
                  <c:v>34.6</c:v>
                </c:pt>
                <c:pt idx="25432">
                  <c:v>35</c:v>
                </c:pt>
                <c:pt idx="25433">
                  <c:v>35</c:v>
                </c:pt>
                <c:pt idx="25434">
                  <c:v>35</c:v>
                </c:pt>
                <c:pt idx="25435">
                  <c:v>35</c:v>
                </c:pt>
                <c:pt idx="25436">
                  <c:v>34.6</c:v>
                </c:pt>
                <c:pt idx="25437">
                  <c:v>34</c:v>
                </c:pt>
                <c:pt idx="25438">
                  <c:v>34</c:v>
                </c:pt>
                <c:pt idx="25439">
                  <c:v>33.6</c:v>
                </c:pt>
                <c:pt idx="25440">
                  <c:v>33</c:v>
                </c:pt>
                <c:pt idx="25441">
                  <c:v>32.700000000000003</c:v>
                </c:pt>
                <c:pt idx="25442">
                  <c:v>32</c:v>
                </c:pt>
                <c:pt idx="25443">
                  <c:v>31.8</c:v>
                </c:pt>
                <c:pt idx="25444">
                  <c:v>31</c:v>
                </c:pt>
                <c:pt idx="25445">
                  <c:v>31</c:v>
                </c:pt>
                <c:pt idx="25446">
                  <c:v>30.8</c:v>
                </c:pt>
                <c:pt idx="25447">
                  <c:v>30</c:v>
                </c:pt>
                <c:pt idx="25448">
                  <c:v>30</c:v>
                </c:pt>
                <c:pt idx="25449">
                  <c:v>30</c:v>
                </c:pt>
                <c:pt idx="25450">
                  <c:v>29</c:v>
                </c:pt>
                <c:pt idx="25451">
                  <c:v>29</c:v>
                </c:pt>
                <c:pt idx="25452">
                  <c:v>29</c:v>
                </c:pt>
                <c:pt idx="25453">
                  <c:v>28.1</c:v>
                </c:pt>
                <c:pt idx="25454">
                  <c:v>28</c:v>
                </c:pt>
                <c:pt idx="25455">
                  <c:v>27.2</c:v>
                </c:pt>
                <c:pt idx="25456">
                  <c:v>27</c:v>
                </c:pt>
                <c:pt idx="25457">
                  <c:v>27</c:v>
                </c:pt>
                <c:pt idx="25458">
                  <c:v>26.2</c:v>
                </c:pt>
                <c:pt idx="25459">
                  <c:v>26</c:v>
                </c:pt>
                <c:pt idx="25460">
                  <c:v>25.4</c:v>
                </c:pt>
                <c:pt idx="25461">
                  <c:v>25</c:v>
                </c:pt>
                <c:pt idx="25462">
                  <c:v>25</c:v>
                </c:pt>
                <c:pt idx="25463">
                  <c:v>24.4</c:v>
                </c:pt>
                <c:pt idx="25464">
                  <c:v>24</c:v>
                </c:pt>
                <c:pt idx="25465">
                  <c:v>24</c:v>
                </c:pt>
                <c:pt idx="25466">
                  <c:v>23.6</c:v>
                </c:pt>
                <c:pt idx="25467">
                  <c:v>22.6</c:v>
                </c:pt>
                <c:pt idx="25468">
                  <c:v>21.6</c:v>
                </c:pt>
                <c:pt idx="25469">
                  <c:v>20.6</c:v>
                </c:pt>
                <c:pt idx="25470">
                  <c:v>19.100000000000001</c:v>
                </c:pt>
                <c:pt idx="25471">
                  <c:v>16.899999999999999</c:v>
                </c:pt>
                <c:pt idx="25472">
                  <c:v>14.1</c:v>
                </c:pt>
                <c:pt idx="25473">
                  <c:v>10.8</c:v>
                </c:pt>
                <c:pt idx="25474">
                  <c:v>9.8000000000000007</c:v>
                </c:pt>
                <c:pt idx="25475">
                  <c:v>8.5</c:v>
                </c:pt>
                <c:pt idx="25476">
                  <c:v>6.3</c:v>
                </c:pt>
                <c:pt idx="25477">
                  <c:v>3.6</c:v>
                </c:pt>
                <c:pt idx="25478">
                  <c:v>2</c:v>
                </c:pt>
                <c:pt idx="25479">
                  <c:v>1</c:v>
                </c:pt>
                <c:pt idx="25480">
                  <c:v>1</c:v>
                </c:pt>
                <c:pt idx="25481">
                  <c:v>0</c:v>
                </c:pt>
                <c:pt idx="25482">
                  <c:v>0</c:v>
                </c:pt>
                <c:pt idx="25483">
                  <c:v>0</c:v>
                </c:pt>
                <c:pt idx="25484">
                  <c:v>0</c:v>
                </c:pt>
                <c:pt idx="25485">
                  <c:v>0</c:v>
                </c:pt>
                <c:pt idx="25486">
                  <c:v>0</c:v>
                </c:pt>
                <c:pt idx="25487">
                  <c:v>0</c:v>
                </c:pt>
                <c:pt idx="25488">
                  <c:v>0</c:v>
                </c:pt>
                <c:pt idx="25489">
                  <c:v>0</c:v>
                </c:pt>
                <c:pt idx="25490">
                  <c:v>0</c:v>
                </c:pt>
                <c:pt idx="25491">
                  <c:v>0</c:v>
                </c:pt>
                <c:pt idx="25492">
                  <c:v>0</c:v>
                </c:pt>
                <c:pt idx="25493">
                  <c:v>0</c:v>
                </c:pt>
                <c:pt idx="25494">
                  <c:v>0</c:v>
                </c:pt>
                <c:pt idx="25495">
                  <c:v>1.2</c:v>
                </c:pt>
                <c:pt idx="25496">
                  <c:v>3.8</c:v>
                </c:pt>
                <c:pt idx="25497">
                  <c:v>5.4</c:v>
                </c:pt>
                <c:pt idx="25498">
                  <c:v>7.6</c:v>
                </c:pt>
                <c:pt idx="25499">
                  <c:v>11.2</c:v>
                </c:pt>
                <c:pt idx="25500">
                  <c:v>13.7</c:v>
                </c:pt>
                <c:pt idx="25501">
                  <c:v>15.5</c:v>
                </c:pt>
                <c:pt idx="25502">
                  <c:v>17.2</c:v>
                </c:pt>
                <c:pt idx="25503">
                  <c:v>18.5</c:v>
                </c:pt>
                <c:pt idx="25504">
                  <c:v>20.2</c:v>
                </c:pt>
                <c:pt idx="25505">
                  <c:v>20.8</c:v>
                </c:pt>
                <c:pt idx="25506">
                  <c:v>20</c:v>
                </c:pt>
                <c:pt idx="25507">
                  <c:v>20.100000000000001</c:v>
                </c:pt>
                <c:pt idx="25508">
                  <c:v>22</c:v>
                </c:pt>
                <c:pt idx="25509">
                  <c:v>23</c:v>
                </c:pt>
                <c:pt idx="25510">
                  <c:v>23</c:v>
                </c:pt>
                <c:pt idx="25511">
                  <c:v>22</c:v>
                </c:pt>
                <c:pt idx="25512">
                  <c:v>22</c:v>
                </c:pt>
                <c:pt idx="25513">
                  <c:v>21.1</c:v>
                </c:pt>
                <c:pt idx="25514">
                  <c:v>21</c:v>
                </c:pt>
                <c:pt idx="25515">
                  <c:v>20.2</c:v>
                </c:pt>
                <c:pt idx="25516">
                  <c:v>20</c:v>
                </c:pt>
                <c:pt idx="25517">
                  <c:v>20</c:v>
                </c:pt>
                <c:pt idx="25518">
                  <c:v>19.3</c:v>
                </c:pt>
                <c:pt idx="25519">
                  <c:v>18.399999999999999</c:v>
                </c:pt>
                <c:pt idx="25520">
                  <c:v>18</c:v>
                </c:pt>
                <c:pt idx="25521">
                  <c:v>18</c:v>
                </c:pt>
                <c:pt idx="25522">
                  <c:v>18</c:v>
                </c:pt>
                <c:pt idx="25523">
                  <c:v>18.600000000000001</c:v>
                </c:pt>
                <c:pt idx="25524">
                  <c:v>19.5</c:v>
                </c:pt>
                <c:pt idx="25525">
                  <c:v>20.399999999999999</c:v>
                </c:pt>
                <c:pt idx="25526">
                  <c:v>21</c:v>
                </c:pt>
                <c:pt idx="25527">
                  <c:v>21</c:v>
                </c:pt>
                <c:pt idx="25528">
                  <c:v>21.4</c:v>
                </c:pt>
                <c:pt idx="25529">
                  <c:v>22</c:v>
                </c:pt>
                <c:pt idx="25530">
                  <c:v>22</c:v>
                </c:pt>
                <c:pt idx="25531">
                  <c:v>21.7</c:v>
                </c:pt>
                <c:pt idx="25532">
                  <c:v>21</c:v>
                </c:pt>
                <c:pt idx="25533">
                  <c:v>21</c:v>
                </c:pt>
                <c:pt idx="25534">
                  <c:v>21</c:v>
                </c:pt>
                <c:pt idx="25535">
                  <c:v>21</c:v>
                </c:pt>
                <c:pt idx="25536">
                  <c:v>21.2</c:v>
                </c:pt>
                <c:pt idx="25537">
                  <c:v>22.1</c:v>
                </c:pt>
                <c:pt idx="25538">
                  <c:v>23</c:v>
                </c:pt>
                <c:pt idx="25539">
                  <c:v>23</c:v>
                </c:pt>
                <c:pt idx="25540">
                  <c:v>23</c:v>
                </c:pt>
                <c:pt idx="25541">
                  <c:v>23.1</c:v>
                </c:pt>
                <c:pt idx="25542">
                  <c:v>23.9</c:v>
                </c:pt>
                <c:pt idx="25543">
                  <c:v>24</c:v>
                </c:pt>
                <c:pt idx="25544">
                  <c:v>24.8</c:v>
                </c:pt>
                <c:pt idx="25545">
                  <c:v>25.8</c:v>
                </c:pt>
                <c:pt idx="25546">
                  <c:v>26</c:v>
                </c:pt>
                <c:pt idx="25547">
                  <c:v>26.8</c:v>
                </c:pt>
                <c:pt idx="25548">
                  <c:v>27</c:v>
                </c:pt>
                <c:pt idx="25549">
                  <c:v>26.4</c:v>
                </c:pt>
                <c:pt idx="25550">
                  <c:v>26</c:v>
                </c:pt>
                <c:pt idx="25551">
                  <c:v>26</c:v>
                </c:pt>
                <c:pt idx="25552">
                  <c:v>26</c:v>
                </c:pt>
                <c:pt idx="25553">
                  <c:v>26.5</c:v>
                </c:pt>
                <c:pt idx="25554">
                  <c:v>27.4</c:v>
                </c:pt>
                <c:pt idx="25555">
                  <c:v>28</c:v>
                </c:pt>
                <c:pt idx="25556">
                  <c:v>28</c:v>
                </c:pt>
                <c:pt idx="25557">
                  <c:v>28</c:v>
                </c:pt>
                <c:pt idx="25558">
                  <c:v>28</c:v>
                </c:pt>
                <c:pt idx="25559">
                  <c:v>28.4</c:v>
                </c:pt>
                <c:pt idx="25560">
                  <c:v>29</c:v>
                </c:pt>
                <c:pt idx="25561">
                  <c:v>29.2</c:v>
                </c:pt>
                <c:pt idx="25562">
                  <c:v>30</c:v>
                </c:pt>
                <c:pt idx="25563">
                  <c:v>30</c:v>
                </c:pt>
                <c:pt idx="25564">
                  <c:v>30.2</c:v>
                </c:pt>
                <c:pt idx="25565">
                  <c:v>31</c:v>
                </c:pt>
                <c:pt idx="25566">
                  <c:v>31</c:v>
                </c:pt>
                <c:pt idx="25567">
                  <c:v>31</c:v>
                </c:pt>
                <c:pt idx="25568">
                  <c:v>32</c:v>
                </c:pt>
                <c:pt idx="25569">
                  <c:v>32</c:v>
                </c:pt>
                <c:pt idx="25570">
                  <c:v>32</c:v>
                </c:pt>
                <c:pt idx="25571">
                  <c:v>32.799999999999997</c:v>
                </c:pt>
                <c:pt idx="25572">
                  <c:v>33</c:v>
                </c:pt>
                <c:pt idx="25573">
                  <c:v>33</c:v>
                </c:pt>
                <c:pt idx="25574">
                  <c:v>33.799999999999997</c:v>
                </c:pt>
                <c:pt idx="25575">
                  <c:v>34</c:v>
                </c:pt>
                <c:pt idx="25576">
                  <c:v>33.299999999999997</c:v>
                </c:pt>
                <c:pt idx="25577">
                  <c:v>32.4</c:v>
                </c:pt>
                <c:pt idx="25578">
                  <c:v>32</c:v>
                </c:pt>
                <c:pt idx="25579">
                  <c:v>32</c:v>
                </c:pt>
                <c:pt idx="25580">
                  <c:v>32</c:v>
                </c:pt>
                <c:pt idx="25581">
                  <c:v>32</c:v>
                </c:pt>
                <c:pt idx="25582">
                  <c:v>32</c:v>
                </c:pt>
                <c:pt idx="25583">
                  <c:v>32</c:v>
                </c:pt>
                <c:pt idx="25584">
                  <c:v>32</c:v>
                </c:pt>
                <c:pt idx="25585">
                  <c:v>32</c:v>
                </c:pt>
                <c:pt idx="25586">
                  <c:v>32.4</c:v>
                </c:pt>
                <c:pt idx="25587">
                  <c:v>33</c:v>
                </c:pt>
                <c:pt idx="25588">
                  <c:v>33</c:v>
                </c:pt>
                <c:pt idx="25589">
                  <c:v>33</c:v>
                </c:pt>
                <c:pt idx="25590">
                  <c:v>33</c:v>
                </c:pt>
                <c:pt idx="25591">
                  <c:v>33</c:v>
                </c:pt>
                <c:pt idx="25592">
                  <c:v>33</c:v>
                </c:pt>
                <c:pt idx="25593">
                  <c:v>33</c:v>
                </c:pt>
                <c:pt idx="25594">
                  <c:v>33</c:v>
                </c:pt>
                <c:pt idx="25595">
                  <c:v>33</c:v>
                </c:pt>
                <c:pt idx="25596">
                  <c:v>33</c:v>
                </c:pt>
                <c:pt idx="25597">
                  <c:v>32</c:v>
                </c:pt>
                <c:pt idx="25598">
                  <c:v>31</c:v>
                </c:pt>
                <c:pt idx="25599">
                  <c:v>29</c:v>
                </c:pt>
                <c:pt idx="25600">
                  <c:v>27.3</c:v>
                </c:pt>
                <c:pt idx="25601">
                  <c:v>24.5</c:v>
                </c:pt>
                <c:pt idx="25602">
                  <c:v>22.3</c:v>
                </c:pt>
                <c:pt idx="25603">
                  <c:v>20.3</c:v>
                </c:pt>
                <c:pt idx="25604">
                  <c:v>19.2</c:v>
                </c:pt>
                <c:pt idx="25605">
                  <c:v>17.3</c:v>
                </c:pt>
                <c:pt idx="25606">
                  <c:v>15.6</c:v>
                </c:pt>
                <c:pt idx="25607">
                  <c:v>11.9</c:v>
                </c:pt>
                <c:pt idx="25608">
                  <c:v>9.4</c:v>
                </c:pt>
                <c:pt idx="25609">
                  <c:v>7.1</c:v>
                </c:pt>
                <c:pt idx="25610">
                  <c:v>4.8</c:v>
                </c:pt>
                <c:pt idx="25611">
                  <c:v>3.5</c:v>
                </c:pt>
                <c:pt idx="25612">
                  <c:v>2.2000000000000002</c:v>
                </c:pt>
                <c:pt idx="25613">
                  <c:v>1</c:v>
                </c:pt>
                <c:pt idx="25614">
                  <c:v>0.6</c:v>
                </c:pt>
                <c:pt idx="25615">
                  <c:v>0</c:v>
                </c:pt>
                <c:pt idx="25616">
                  <c:v>0</c:v>
                </c:pt>
                <c:pt idx="25617">
                  <c:v>0</c:v>
                </c:pt>
                <c:pt idx="25618">
                  <c:v>0</c:v>
                </c:pt>
                <c:pt idx="25619">
                  <c:v>0</c:v>
                </c:pt>
                <c:pt idx="25620">
                  <c:v>0</c:v>
                </c:pt>
                <c:pt idx="25621">
                  <c:v>0</c:v>
                </c:pt>
                <c:pt idx="25622">
                  <c:v>0</c:v>
                </c:pt>
                <c:pt idx="25623">
                  <c:v>0</c:v>
                </c:pt>
                <c:pt idx="25624">
                  <c:v>0</c:v>
                </c:pt>
                <c:pt idx="25625">
                  <c:v>0</c:v>
                </c:pt>
                <c:pt idx="25626">
                  <c:v>0</c:v>
                </c:pt>
                <c:pt idx="25627">
                  <c:v>1</c:v>
                </c:pt>
                <c:pt idx="25628">
                  <c:v>2</c:v>
                </c:pt>
                <c:pt idx="25629">
                  <c:v>5.0999999999999996</c:v>
                </c:pt>
                <c:pt idx="25630">
                  <c:v>10.1</c:v>
                </c:pt>
                <c:pt idx="25631">
                  <c:v>13.5</c:v>
                </c:pt>
                <c:pt idx="25632">
                  <c:v>14</c:v>
                </c:pt>
                <c:pt idx="25633">
                  <c:v>14.8</c:v>
                </c:pt>
                <c:pt idx="25634">
                  <c:v>15</c:v>
                </c:pt>
                <c:pt idx="25635">
                  <c:v>15.8</c:v>
                </c:pt>
                <c:pt idx="25636">
                  <c:v>16.7</c:v>
                </c:pt>
                <c:pt idx="25637">
                  <c:v>17.600000000000001</c:v>
                </c:pt>
                <c:pt idx="25638">
                  <c:v>18.600000000000001</c:v>
                </c:pt>
                <c:pt idx="25639">
                  <c:v>19.600000000000001</c:v>
                </c:pt>
                <c:pt idx="25640">
                  <c:v>20.6</c:v>
                </c:pt>
                <c:pt idx="25641">
                  <c:v>21</c:v>
                </c:pt>
                <c:pt idx="25642">
                  <c:v>21</c:v>
                </c:pt>
                <c:pt idx="25643">
                  <c:v>21.8</c:v>
                </c:pt>
                <c:pt idx="25644">
                  <c:v>23.4</c:v>
                </c:pt>
                <c:pt idx="25645">
                  <c:v>24</c:v>
                </c:pt>
                <c:pt idx="25646">
                  <c:v>24.7</c:v>
                </c:pt>
                <c:pt idx="25647">
                  <c:v>26.4</c:v>
                </c:pt>
                <c:pt idx="25648">
                  <c:v>28.2</c:v>
                </c:pt>
                <c:pt idx="25649">
                  <c:v>29.2</c:v>
                </c:pt>
                <c:pt idx="25650">
                  <c:v>30.2</c:v>
                </c:pt>
                <c:pt idx="25651">
                  <c:v>31.2</c:v>
                </c:pt>
                <c:pt idx="25652">
                  <c:v>32.200000000000003</c:v>
                </c:pt>
                <c:pt idx="25653">
                  <c:v>33</c:v>
                </c:pt>
                <c:pt idx="25654">
                  <c:v>34</c:v>
                </c:pt>
                <c:pt idx="25655">
                  <c:v>34</c:v>
                </c:pt>
                <c:pt idx="25656">
                  <c:v>33</c:v>
                </c:pt>
                <c:pt idx="25657">
                  <c:v>33</c:v>
                </c:pt>
                <c:pt idx="25658">
                  <c:v>33</c:v>
                </c:pt>
                <c:pt idx="25659">
                  <c:v>33</c:v>
                </c:pt>
                <c:pt idx="25660">
                  <c:v>33</c:v>
                </c:pt>
                <c:pt idx="25661">
                  <c:v>33</c:v>
                </c:pt>
                <c:pt idx="25662">
                  <c:v>33</c:v>
                </c:pt>
                <c:pt idx="25663">
                  <c:v>33</c:v>
                </c:pt>
                <c:pt idx="25664">
                  <c:v>33</c:v>
                </c:pt>
                <c:pt idx="25665">
                  <c:v>33</c:v>
                </c:pt>
                <c:pt idx="25666">
                  <c:v>33</c:v>
                </c:pt>
                <c:pt idx="25667">
                  <c:v>33</c:v>
                </c:pt>
                <c:pt idx="25668">
                  <c:v>33</c:v>
                </c:pt>
                <c:pt idx="25669">
                  <c:v>33.6</c:v>
                </c:pt>
                <c:pt idx="25670">
                  <c:v>34</c:v>
                </c:pt>
                <c:pt idx="25671">
                  <c:v>33.6</c:v>
                </c:pt>
                <c:pt idx="25672">
                  <c:v>33</c:v>
                </c:pt>
                <c:pt idx="25673">
                  <c:v>32.6</c:v>
                </c:pt>
                <c:pt idx="25674">
                  <c:v>32</c:v>
                </c:pt>
                <c:pt idx="25675">
                  <c:v>32</c:v>
                </c:pt>
                <c:pt idx="25676">
                  <c:v>32</c:v>
                </c:pt>
                <c:pt idx="25677">
                  <c:v>32</c:v>
                </c:pt>
                <c:pt idx="25678">
                  <c:v>32</c:v>
                </c:pt>
                <c:pt idx="25679">
                  <c:v>32</c:v>
                </c:pt>
                <c:pt idx="25680">
                  <c:v>32</c:v>
                </c:pt>
                <c:pt idx="25681">
                  <c:v>32</c:v>
                </c:pt>
                <c:pt idx="25682">
                  <c:v>32</c:v>
                </c:pt>
                <c:pt idx="25683">
                  <c:v>33</c:v>
                </c:pt>
                <c:pt idx="25684">
                  <c:v>33</c:v>
                </c:pt>
                <c:pt idx="25685">
                  <c:v>33</c:v>
                </c:pt>
                <c:pt idx="25686">
                  <c:v>33</c:v>
                </c:pt>
                <c:pt idx="25687">
                  <c:v>33</c:v>
                </c:pt>
                <c:pt idx="25688">
                  <c:v>33</c:v>
                </c:pt>
                <c:pt idx="25689">
                  <c:v>33</c:v>
                </c:pt>
                <c:pt idx="25690">
                  <c:v>33</c:v>
                </c:pt>
                <c:pt idx="25691">
                  <c:v>33</c:v>
                </c:pt>
                <c:pt idx="25692">
                  <c:v>33</c:v>
                </c:pt>
                <c:pt idx="25693">
                  <c:v>33</c:v>
                </c:pt>
                <c:pt idx="25694">
                  <c:v>33</c:v>
                </c:pt>
                <c:pt idx="25695">
                  <c:v>33.6</c:v>
                </c:pt>
                <c:pt idx="25696">
                  <c:v>33.4</c:v>
                </c:pt>
                <c:pt idx="25697">
                  <c:v>33</c:v>
                </c:pt>
                <c:pt idx="25698">
                  <c:v>33</c:v>
                </c:pt>
                <c:pt idx="25699">
                  <c:v>33</c:v>
                </c:pt>
                <c:pt idx="25700">
                  <c:v>33</c:v>
                </c:pt>
                <c:pt idx="25701">
                  <c:v>33</c:v>
                </c:pt>
                <c:pt idx="25702">
                  <c:v>33</c:v>
                </c:pt>
                <c:pt idx="25703">
                  <c:v>33</c:v>
                </c:pt>
                <c:pt idx="25704">
                  <c:v>33</c:v>
                </c:pt>
                <c:pt idx="25705">
                  <c:v>33</c:v>
                </c:pt>
                <c:pt idx="25706">
                  <c:v>33</c:v>
                </c:pt>
                <c:pt idx="25707">
                  <c:v>33</c:v>
                </c:pt>
                <c:pt idx="25708">
                  <c:v>33</c:v>
                </c:pt>
                <c:pt idx="25709">
                  <c:v>33</c:v>
                </c:pt>
                <c:pt idx="25710">
                  <c:v>33</c:v>
                </c:pt>
                <c:pt idx="25711">
                  <c:v>33</c:v>
                </c:pt>
                <c:pt idx="25712">
                  <c:v>33</c:v>
                </c:pt>
                <c:pt idx="25713">
                  <c:v>33</c:v>
                </c:pt>
                <c:pt idx="25714">
                  <c:v>33</c:v>
                </c:pt>
                <c:pt idx="25715">
                  <c:v>34</c:v>
                </c:pt>
                <c:pt idx="25716">
                  <c:v>33</c:v>
                </c:pt>
                <c:pt idx="25717">
                  <c:v>33</c:v>
                </c:pt>
                <c:pt idx="25718">
                  <c:v>32.1</c:v>
                </c:pt>
                <c:pt idx="25719">
                  <c:v>31.2</c:v>
                </c:pt>
                <c:pt idx="25720">
                  <c:v>30.2</c:v>
                </c:pt>
                <c:pt idx="25721">
                  <c:v>30</c:v>
                </c:pt>
                <c:pt idx="25722">
                  <c:v>29.2</c:v>
                </c:pt>
                <c:pt idx="25723">
                  <c:v>28.3</c:v>
                </c:pt>
                <c:pt idx="25724">
                  <c:v>27.4</c:v>
                </c:pt>
                <c:pt idx="25725">
                  <c:v>27</c:v>
                </c:pt>
                <c:pt idx="25726">
                  <c:v>27.6</c:v>
                </c:pt>
                <c:pt idx="25727">
                  <c:v>28.6</c:v>
                </c:pt>
                <c:pt idx="25728">
                  <c:v>29</c:v>
                </c:pt>
                <c:pt idx="25729">
                  <c:v>29</c:v>
                </c:pt>
                <c:pt idx="25730">
                  <c:v>29</c:v>
                </c:pt>
                <c:pt idx="25731">
                  <c:v>29</c:v>
                </c:pt>
                <c:pt idx="25732">
                  <c:v>29</c:v>
                </c:pt>
                <c:pt idx="25733">
                  <c:v>29.4</c:v>
                </c:pt>
                <c:pt idx="25734">
                  <c:v>30</c:v>
                </c:pt>
                <c:pt idx="25735">
                  <c:v>29.6</c:v>
                </c:pt>
                <c:pt idx="25736">
                  <c:v>29</c:v>
                </c:pt>
                <c:pt idx="25737">
                  <c:v>28.8</c:v>
                </c:pt>
                <c:pt idx="25738">
                  <c:v>28</c:v>
                </c:pt>
                <c:pt idx="25739">
                  <c:v>27.8</c:v>
                </c:pt>
                <c:pt idx="25740">
                  <c:v>27</c:v>
                </c:pt>
                <c:pt idx="25741">
                  <c:v>26.8</c:v>
                </c:pt>
                <c:pt idx="25742">
                  <c:v>26</c:v>
                </c:pt>
                <c:pt idx="25743">
                  <c:v>24.9</c:v>
                </c:pt>
                <c:pt idx="25744">
                  <c:v>22.9</c:v>
                </c:pt>
                <c:pt idx="25745">
                  <c:v>20.9</c:v>
                </c:pt>
                <c:pt idx="25746">
                  <c:v>16.899999999999999</c:v>
                </c:pt>
                <c:pt idx="25747">
                  <c:v>12.9</c:v>
                </c:pt>
                <c:pt idx="25748">
                  <c:v>11.3</c:v>
                </c:pt>
                <c:pt idx="25749">
                  <c:v>6.8</c:v>
                </c:pt>
                <c:pt idx="25750">
                  <c:v>5.2</c:v>
                </c:pt>
                <c:pt idx="25751">
                  <c:v>3.3</c:v>
                </c:pt>
                <c:pt idx="25752">
                  <c:v>2.2000000000000002</c:v>
                </c:pt>
                <c:pt idx="25753">
                  <c:v>1.3</c:v>
                </c:pt>
                <c:pt idx="25754">
                  <c:v>1</c:v>
                </c:pt>
                <c:pt idx="25755">
                  <c:v>1</c:v>
                </c:pt>
                <c:pt idx="25756">
                  <c:v>0.4</c:v>
                </c:pt>
                <c:pt idx="25757">
                  <c:v>0</c:v>
                </c:pt>
                <c:pt idx="25758">
                  <c:v>0</c:v>
                </c:pt>
                <c:pt idx="25759">
                  <c:v>0</c:v>
                </c:pt>
                <c:pt idx="25760">
                  <c:v>0</c:v>
                </c:pt>
                <c:pt idx="25761">
                  <c:v>0</c:v>
                </c:pt>
                <c:pt idx="25762">
                  <c:v>0</c:v>
                </c:pt>
                <c:pt idx="25763">
                  <c:v>0</c:v>
                </c:pt>
                <c:pt idx="25764">
                  <c:v>0</c:v>
                </c:pt>
                <c:pt idx="25765">
                  <c:v>0</c:v>
                </c:pt>
                <c:pt idx="25766">
                  <c:v>0</c:v>
                </c:pt>
                <c:pt idx="25767">
                  <c:v>0</c:v>
                </c:pt>
                <c:pt idx="25768">
                  <c:v>0</c:v>
                </c:pt>
                <c:pt idx="25769">
                  <c:v>0</c:v>
                </c:pt>
                <c:pt idx="25770">
                  <c:v>0</c:v>
                </c:pt>
                <c:pt idx="25771">
                  <c:v>0</c:v>
                </c:pt>
                <c:pt idx="25772">
                  <c:v>0</c:v>
                </c:pt>
                <c:pt idx="25773">
                  <c:v>0</c:v>
                </c:pt>
                <c:pt idx="25774">
                  <c:v>0</c:v>
                </c:pt>
                <c:pt idx="25775">
                  <c:v>0</c:v>
                </c:pt>
                <c:pt idx="25776">
                  <c:v>0</c:v>
                </c:pt>
                <c:pt idx="25777">
                  <c:v>0</c:v>
                </c:pt>
                <c:pt idx="25778">
                  <c:v>0</c:v>
                </c:pt>
                <c:pt idx="25779">
                  <c:v>0</c:v>
                </c:pt>
                <c:pt idx="25780">
                  <c:v>0</c:v>
                </c:pt>
                <c:pt idx="25781">
                  <c:v>0</c:v>
                </c:pt>
                <c:pt idx="25782">
                  <c:v>0</c:v>
                </c:pt>
                <c:pt idx="25783">
                  <c:v>0</c:v>
                </c:pt>
                <c:pt idx="25784">
                  <c:v>0</c:v>
                </c:pt>
                <c:pt idx="25785">
                  <c:v>0</c:v>
                </c:pt>
                <c:pt idx="25786">
                  <c:v>0</c:v>
                </c:pt>
                <c:pt idx="25787">
                  <c:v>0</c:v>
                </c:pt>
                <c:pt idx="25788">
                  <c:v>0</c:v>
                </c:pt>
                <c:pt idx="25789">
                  <c:v>0</c:v>
                </c:pt>
                <c:pt idx="25790">
                  <c:v>0</c:v>
                </c:pt>
                <c:pt idx="25791">
                  <c:v>0</c:v>
                </c:pt>
                <c:pt idx="25792">
                  <c:v>0</c:v>
                </c:pt>
                <c:pt idx="25793">
                  <c:v>0</c:v>
                </c:pt>
                <c:pt idx="25794">
                  <c:v>0</c:v>
                </c:pt>
                <c:pt idx="25795">
                  <c:v>0</c:v>
                </c:pt>
                <c:pt idx="25796">
                  <c:v>0</c:v>
                </c:pt>
                <c:pt idx="25797">
                  <c:v>0</c:v>
                </c:pt>
                <c:pt idx="25798">
                  <c:v>0</c:v>
                </c:pt>
                <c:pt idx="25799">
                  <c:v>0</c:v>
                </c:pt>
                <c:pt idx="25800">
                  <c:v>0</c:v>
                </c:pt>
                <c:pt idx="25801">
                  <c:v>0</c:v>
                </c:pt>
                <c:pt idx="25802">
                  <c:v>0</c:v>
                </c:pt>
                <c:pt idx="25803">
                  <c:v>0</c:v>
                </c:pt>
                <c:pt idx="25804">
                  <c:v>0</c:v>
                </c:pt>
                <c:pt idx="25805">
                  <c:v>0</c:v>
                </c:pt>
                <c:pt idx="25806">
                  <c:v>0</c:v>
                </c:pt>
                <c:pt idx="25807">
                  <c:v>0</c:v>
                </c:pt>
                <c:pt idx="25808">
                  <c:v>0</c:v>
                </c:pt>
                <c:pt idx="25809">
                  <c:v>0</c:v>
                </c:pt>
                <c:pt idx="25810">
                  <c:v>0</c:v>
                </c:pt>
                <c:pt idx="25811">
                  <c:v>0</c:v>
                </c:pt>
                <c:pt idx="25812">
                  <c:v>0</c:v>
                </c:pt>
                <c:pt idx="25813">
                  <c:v>0</c:v>
                </c:pt>
                <c:pt idx="25814">
                  <c:v>0</c:v>
                </c:pt>
                <c:pt idx="25815">
                  <c:v>0</c:v>
                </c:pt>
                <c:pt idx="25816">
                  <c:v>0</c:v>
                </c:pt>
                <c:pt idx="25817">
                  <c:v>0</c:v>
                </c:pt>
                <c:pt idx="25818">
                  <c:v>0</c:v>
                </c:pt>
                <c:pt idx="25819">
                  <c:v>0</c:v>
                </c:pt>
                <c:pt idx="25820">
                  <c:v>0</c:v>
                </c:pt>
                <c:pt idx="25821">
                  <c:v>0</c:v>
                </c:pt>
                <c:pt idx="25822">
                  <c:v>0</c:v>
                </c:pt>
                <c:pt idx="25823">
                  <c:v>0</c:v>
                </c:pt>
                <c:pt idx="25824">
                  <c:v>0.3</c:v>
                </c:pt>
                <c:pt idx="25825">
                  <c:v>1.8</c:v>
                </c:pt>
                <c:pt idx="25826">
                  <c:v>5.3</c:v>
                </c:pt>
                <c:pt idx="25827">
                  <c:v>9.8000000000000007</c:v>
                </c:pt>
                <c:pt idx="25828">
                  <c:v>12.3</c:v>
                </c:pt>
                <c:pt idx="25829">
                  <c:v>13</c:v>
                </c:pt>
                <c:pt idx="25830">
                  <c:v>13.1</c:v>
                </c:pt>
                <c:pt idx="25831">
                  <c:v>14.9</c:v>
                </c:pt>
                <c:pt idx="25832">
                  <c:v>14</c:v>
                </c:pt>
                <c:pt idx="25833">
                  <c:v>14.1</c:v>
                </c:pt>
                <c:pt idx="25834">
                  <c:v>14.9</c:v>
                </c:pt>
                <c:pt idx="25835">
                  <c:v>14.1</c:v>
                </c:pt>
                <c:pt idx="25836">
                  <c:v>13.2</c:v>
                </c:pt>
                <c:pt idx="25837">
                  <c:v>12.2</c:v>
                </c:pt>
                <c:pt idx="25838">
                  <c:v>11.2</c:v>
                </c:pt>
                <c:pt idx="25839">
                  <c:v>10.199999999999999</c:v>
                </c:pt>
                <c:pt idx="25840">
                  <c:v>10</c:v>
                </c:pt>
                <c:pt idx="25841">
                  <c:v>8.6</c:v>
                </c:pt>
                <c:pt idx="25842">
                  <c:v>7.3</c:v>
                </c:pt>
                <c:pt idx="25843">
                  <c:v>5.7</c:v>
                </c:pt>
                <c:pt idx="25844">
                  <c:v>4.3</c:v>
                </c:pt>
                <c:pt idx="25845">
                  <c:v>3.3</c:v>
                </c:pt>
                <c:pt idx="25846">
                  <c:v>2.2999999999999998</c:v>
                </c:pt>
                <c:pt idx="25847">
                  <c:v>0.9</c:v>
                </c:pt>
                <c:pt idx="25848">
                  <c:v>0</c:v>
                </c:pt>
                <c:pt idx="25849">
                  <c:v>0</c:v>
                </c:pt>
                <c:pt idx="25850">
                  <c:v>0</c:v>
                </c:pt>
                <c:pt idx="25851">
                  <c:v>0</c:v>
                </c:pt>
                <c:pt idx="25852">
                  <c:v>0</c:v>
                </c:pt>
                <c:pt idx="25853">
                  <c:v>0</c:v>
                </c:pt>
                <c:pt idx="25854">
                  <c:v>0</c:v>
                </c:pt>
                <c:pt idx="25855">
                  <c:v>0</c:v>
                </c:pt>
                <c:pt idx="25856">
                  <c:v>0</c:v>
                </c:pt>
                <c:pt idx="25857">
                  <c:v>0</c:v>
                </c:pt>
                <c:pt idx="25858">
                  <c:v>0</c:v>
                </c:pt>
                <c:pt idx="25859">
                  <c:v>0</c:v>
                </c:pt>
                <c:pt idx="25860">
                  <c:v>0</c:v>
                </c:pt>
                <c:pt idx="25861">
                  <c:v>0</c:v>
                </c:pt>
                <c:pt idx="25862">
                  <c:v>0</c:v>
                </c:pt>
                <c:pt idx="25863">
                  <c:v>0</c:v>
                </c:pt>
                <c:pt idx="25864">
                  <c:v>0</c:v>
                </c:pt>
                <c:pt idx="25865">
                  <c:v>0</c:v>
                </c:pt>
                <c:pt idx="25866">
                  <c:v>0</c:v>
                </c:pt>
                <c:pt idx="25867">
                  <c:v>0</c:v>
                </c:pt>
                <c:pt idx="25868">
                  <c:v>0</c:v>
                </c:pt>
                <c:pt idx="25869">
                  <c:v>0</c:v>
                </c:pt>
                <c:pt idx="25870">
                  <c:v>0</c:v>
                </c:pt>
                <c:pt idx="25871">
                  <c:v>0</c:v>
                </c:pt>
                <c:pt idx="25872">
                  <c:v>0</c:v>
                </c:pt>
                <c:pt idx="25873">
                  <c:v>0</c:v>
                </c:pt>
                <c:pt idx="25874">
                  <c:v>0</c:v>
                </c:pt>
                <c:pt idx="25875">
                  <c:v>0</c:v>
                </c:pt>
                <c:pt idx="25876">
                  <c:v>0</c:v>
                </c:pt>
                <c:pt idx="25877">
                  <c:v>0</c:v>
                </c:pt>
                <c:pt idx="25878">
                  <c:v>0</c:v>
                </c:pt>
                <c:pt idx="25879">
                  <c:v>0</c:v>
                </c:pt>
                <c:pt idx="25880">
                  <c:v>0</c:v>
                </c:pt>
                <c:pt idx="25881">
                  <c:v>0</c:v>
                </c:pt>
                <c:pt idx="25882">
                  <c:v>0</c:v>
                </c:pt>
                <c:pt idx="25883">
                  <c:v>0</c:v>
                </c:pt>
                <c:pt idx="25884">
                  <c:v>0</c:v>
                </c:pt>
                <c:pt idx="25885">
                  <c:v>0</c:v>
                </c:pt>
                <c:pt idx="25886">
                  <c:v>0</c:v>
                </c:pt>
                <c:pt idx="25887">
                  <c:v>0</c:v>
                </c:pt>
                <c:pt idx="25888">
                  <c:v>0</c:v>
                </c:pt>
                <c:pt idx="25889">
                  <c:v>0</c:v>
                </c:pt>
                <c:pt idx="25890">
                  <c:v>0</c:v>
                </c:pt>
                <c:pt idx="25891">
                  <c:v>0</c:v>
                </c:pt>
                <c:pt idx="25892">
                  <c:v>0</c:v>
                </c:pt>
                <c:pt idx="25893">
                  <c:v>0.1</c:v>
                </c:pt>
                <c:pt idx="25894">
                  <c:v>1.4</c:v>
                </c:pt>
                <c:pt idx="25895">
                  <c:v>5.7</c:v>
                </c:pt>
                <c:pt idx="25896">
                  <c:v>10.6</c:v>
                </c:pt>
                <c:pt idx="25897">
                  <c:v>12.9</c:v>
                </c:pt>
                <c:pt idx="25898">
                  <c:v>14.9</c:v>
                </c:pt>
                <c:pt idx="25899">
                  <c:v>16.899999999999999</c:v>
                </c:pt>
                <c:pt idx="25900">
                  <c:v>18.899999999999999</c:v>
                </c:pt>
                <c:pt idx="25901">
                  <c:v>19.8</c:v>
                </c:pt>
                <c:pt idx="25902">
                  <c:v>18.600000000000001</c:v>
                </c:pt>
                <c:pt idx="25903">
                  <c:v>16.600000000000001</c:v>
                </c:pt>
                <c:pt idx="25904">
                  <c:v>14.6</c:v>
                </c:pt>
                <c:pt idx="25905">
                  <c:v>14.7</c:v>
                </c:pt>
                <c:pt idx="25906">
                  <c:v>15.7</c:v>
                </c:pt>
                <c:pt idx="25907">
                  <c:v>17.2</c:v>
                </c:pt>
                <c:pt idx="25908">
                  <c:v>19</c:v>
                </c:pt>
                <c:pt idx="25909">
                  <c:v>20.5</c:v>
                </c:pt>
                <c:pt idx="25910">
                  <c:v>21</c:v>
                </c:pt>
                <c:pt idx="25911">
                  <c:v>21</c:v>
                </c:pt>
                <c:pt idx="25912">
                  <c:v>21</c:v>
                </c:pt>
                <c:pt idx="25913">
                  <c:v>22.2</c:v>
                </c:pt>
                <c:pt idx="25914">
                  <c:v>24.6</c:v>
                </c:pt>
                <c:pt idx="25915">
                  <c:v>26.6</c:v>
                </c:pt>
                <c:pt idx="25916">
                  <c:v>28.3</c:v>
                </c:pt>
                <c:pt idx="25917">
                  <c:v>29.3</c:v>
                </c:pt>
                <c:pt idx="25918">
                  <c:v>30.6</c:v>
                </c:pt>
                <c:pt idx="25919">
                  <c:v>32.200000000000003</c:v>
                </c:pt>
                <c:pt idx="25920">
                  <c:v>33.1</c:v>
                </c:pt>
                <c:pt idx="25921">
                  <c:v>34</c:v>
                </c:pt>
                <c:pt idx="25922">
                  <c:v>33.9</c:v>
                </c:pt>
                <c:pt idx="25923">
                  <c:v>33</c:v>
                </c:pt>
                <c:pt idx="25924">
                  <c:v>33</c:v>
                </c:pt>
                <c:pt idx="25925">
                  <c:v>32.9</c:v>
                </c:pt>
                <c:pt idx="25926">
                  <c:v>32.1</c:v>
                </c:pt>
                <c:pt idx="25927">
                  <c:v>32</c:v>
                </c:pt>
                <c:pt idx="25928">
                  <c:v>32.9</c:v>
                </c:pt>
                <c:pt idx="25929">
                  <c:v>33</c:v>
                </c:pt>
                <c:pt idx="25930">
                  <c:v>33</c:v>
                </c:pt>
                <c:pt idx="25931">
                  <c:v>33</c:v>
                </c:pt>
                <c:pt idx="25932">
                  <c:v>33</c:v>
                </c:pt>
                <c:pt idx="25933">
                  <c:v>33</c:v>
                </c:pt>
                <c:pt idx="25934">
                  <c:v>33</c:v>
                </c:pt>
                <c:pt idx="25935">
                  <c:v>33.700000000000003</c:v>
                </c:pt>
                <c:pt idx="25936">
                  <c:v>34</c:v>
                </c:pt>
                <c:pt idx="25937">
                  <c:v>34</c:v>
                </c:pt>
                <c:pt idx="25938">
                  <c:v>34</c:v>
                </c:pt>
                <c:pt idx="25939">
                  <c:v>34.5</c:v>
                </c:pt>
                <c:pt idx="25940">
                  <c:v>35</c:v>
                </c:pt>
                <c:pt idx="25941">
                  <c:v>35.5</c:v>
                </c:pt>
                <c:pt idx="25942">
                  <c:v>36</c:v>
                </c:pt>
                <c:pt idx="25943">
                  <c:v>36</c:v>
                </c:pt>
                <c:pt idx="25944">
                  <c:v>36.4</c:v>
                </c:pt>
                <c:pt idx="25945">
                  <c:v>37</c:v>
                </c:pt>
                <c:pt idx="25946">
                  <c:v>37</c:v>
                </c:pt>
                <c:pt idx="25947">
                  <c:v>37.299999999999997</c:v>
                </c:pt>
                <c:pt idx="25948">
                  <c:v>38</c:v>
                </c:pt>
                <c:pt idx="25949">
                  <c:v>38</c:v>
                </c:pt>
                <c:pt idx="25950">
                  <c:v>38</c:v>
                </c:pt>
                <c:pt idx="25951">
                  <c:v>38</c:v>
                </c:pt>
                <c:pt idx="25952">
                  <c:v>38</c:v>
                </c:pt>
                <c:pt idx="25953">
                  <c:v>38</c:v>
                </c:pt>
                <c:pt idx="25954">
                  <c:v>38</c:v>
                </c:pt>
                <c:pt idx="25955">
                  <c:v>38</c:v>
                </c:pt>
                <c:pt idx="25956">
                  <c:v>38</c:v>
                </c:pt>
                <c:pt idx="25957">
                  <c:v>37.1</c:v>
                </c:pt>
                <c:pt idx="25958">
                  <c:v>37</c:v>
                </c:pt>
                <c:pt idx="25959">
                  <c:v>36.1</c:v>
                </c:pt>
                <c:pt idx="25960">
                  <c:v>36</c:v>
                </c:pt>
                <c:pt idx="25961">
                  <c:v>35.1</c:v>
                </c:pt>
                <c:pt idx="25962">
                  <c:v>35</c:v>
                </c:pt>
                <c:pt idx="25963">
                  <c:v>34.299999999999997</c:v>
                </c:pt>
                <c:pt idx="25964">
                  <c:v>34</c:v>
                </c:pt>
                <c:pt idx="25965">
                  <c:v>33.299999999999997</c:v>
                </c:pt>
                <c:pt idx="25966">
                  <c:v>33</c:v>
                </c:pt>
                <c:pt idx="25967">
                  <c:v>31.6</c:v>
                </c:pt>
                <c:pt idx="25968">
                  <c:v>29.2</c:v>
                </c:pt>
                <c:pt idx="25969">
                  <c:v>24.8</c:v>
                </c:pt>
                <c:pt idx="25970">
                  <c:v>20.399999999999999</c:v>
                </c:pt>
                <c:pt idx="25971">
                  <c:v>17.399999999999999</c:v>
                </c:pt>
                <c:pt idx="25972">
                  <c:v>14.9</c:v>
                </c:pt>
                <c:pt idx="25973">
                  <c:v>12.9</c:v>
                </c:pt>
                <c:pt idx="25974">
                  <c:v>10.199999999999999</c:v>
                </c:pt>
                <c:pt idx="25975">
                  <c:v>7</c:v>
                </c:pt>
                <c:pt idx="25976">
                  <c:v>4.3</c:v>
                </c:pt>
                <c:pt idx="25977">
                  <c:v>2.7</c:v>
                </c:pt>
                <c:pt idx="25978">
                  <c:v>1.7</c:v>
                </c:pt>
                <c:pt idx="25979">
                  <c:v>0.7</c:v>
                </c:pt>
                <c:pt idx="25980">
                  <c:v>0</c:v>
                </c:pt>
                <c:pt idx="25981">
                  <c:v>0</c:v>
                </c:pt>
                <c:pt idx="25982">
                  <c:v>0</c:v>
                </c:pt>
                <c:pt idx="25983">
                  <c:v>0</c:v>
                </c:pt>
                <c:pt idx="25984">
                  <c:v>0</c:v>
                </c:pt>
                <c:pt idx="25985">
                  <c:v>0</c:v>
                </c:pt>
                <c:pt idx="25986">
                  <c:v>0</c:v>
                </c:pt>
                <c:pt idx="25987">
                  <c:v>0</c:v>
                </c:pt>
                <c:pt idx="25988">
                  <c:v>0</c:v>
                </c:pt>
                <c:pt idx="25989">
                  <c:v>0</c:v>
                </c:pt>
                <c:pt idx="25990">
                  <c:v>0</c:v>
                </c:pt>
                <c:pt idx="25991">
                  <c:v>0</c:v>
                </c:pt>
                <c:pt idx="25992">
                  <c:v>0</c:v>
                </c:pt>
                <c:pt idx="25993">
                  <c:v>0</c:v>
                </c:pt>
                <c:pt idx="25994">
                  <c:v>0</c:v>
                </c:pt>
                <c:pt idx="25995">
                  <c:v>0</c:v>
                </c:pt>
                <c:pt idx="25996">
                  <c:v>0</c:v>
                </c:pt>
                <c:pt idx="25997">
                  <c:v>0</c:v>
                </c:pt>
                <c:pt idx="25998">
                  <c:v>0</c:v>
                </c:pt>
                <c:pt idx="25999">
                  <c:v>0</c:v>
                </c:pt>
                <c:pt idx="26000">
                  <c:v>0</c:v>
                </c:pt>
                <c:pt idx="26001">
                  <c:v>0</c:v>
                </c:pt>
                <c:pt idx="26002">
                  <c:v>0</c:v>
                </c:pt>
                <c:pt idx="26003">
                  <c:v>0</c:v>
                </c:pt>
                <c:pt idx="26004">
                  <c:v>0</c:v>
                </c:pt>
                <c:pt idx="26005">
                  <c:v>0</c:v>
                </c:pt>
                <c:pt idx="26006">
                  <c:v>0</c:v>
                </c:pt>
                <c:pt idx="26007">
                  <c:v>0</c:v>
                </c:pt>
                <c:pt idx="26008">
                  <c:v>0</c:v>
                </c:pt>
                <c:pt idx="26009">
                  <c:v>0</c:v>
                </c:pt>
                <c:pt idx="26010">
                  <c:v>0</c:v>
                </c:pt>
                <c:pt idx="26011">
                  <c:v>0</c:v>
                </c:pt>
                <c:pt idx="26012">
                  <c:v>0</c:v>
                </c:pt>
                <c:pt idx="26013">
                  <c:v>0</c:v>
                </c:pt>
                <c:pt idx="26014">
                  <c:v>0</c:v>
                </c:pt>
                <c:pt idx="26015">
                  <c:v>0</c:v>
                </c:pt>
                <c:pt idx="26016">
                  <c:v>0</c:v>
                </c:pt>
                <c:pt idx="26017">
                  <c:v>0</c:v>
                </c:pt>
                <c:pt idx="26018">
                  <c:v>0</c:v>
                </c:pt>
                <c:pt idx="26019">
                  <c:v>0</c:v>
                </c:pt>
                <c:pt idx="26020">
                  <c:v>0</c:v>
                </c:pt>
                <c:pt idx="26021">
                  <c:v>0</c:v>
                </c:pt>
                <c:pt idx="26022">
                  <c:v>0</c:v>
                </c:pt>
                <c:pt idx="26023">
                  <c:v>0</c:v>
                </c:pt>
                <c:pt idx="26024">
                  <c:v>0</c:v>
                </c:pt>
                <c:pt idx="26025">
                  <c:v>0</c:v>
                </c:pt>
                <c:pt idx="26026">
                  <c:v>0</c:v>
                </c:pt>
                <c:pt idx="26027">
                  <c:v>0</c:v>
                </c:pt>
                <c:pt idx="26028">
                  <c:v>0</c:v>
                </c:pt>
                <c:pt idx="26029">
                  <c:v>1</c:v>
                </c:pt>
                <c:pt idx="26030">
                  <c:v>4.5999999999999996</c:v>
                </c:pt>
                <c:pt idx="26031">
                  <c:v>9.1</c:v>
                </c:pt>
                <c:pt idx="26032">
                  <c:v>12.9</c:v>
                </c:pt>
                <c:pt idx="26033">
                  <c:v>15.6</c:v>
                </c:pt>
                <c:pt idx="26034">
                  <c:v>17</c:v>
                </c:pt>
                <c:pt idx="26035">
                  <c:v>17.3</c:v>
                </c:pt>
                <c:pt idx="26036">
                  <c:v>18.3</c:v>
                </c:pt>
                <c:pt idx="26037">
                  <c:v>19.2</c:v>
                </c:pt>
                <c:pt idx="26038">
                  <c:v>20.100000000000001</c:v>
                </c:pt>
                <c:pt idx="26039">
                  <c:v>21</c:v>
                </c:pt>
                <c:pt idx="26040">
                  <c:v>21</c:v>
                </c:pt>
                <c:pt idx="26041">
                  <c:v>21.1</c:v>
                </c:pt>
                <c:pt idx="26042">
                  <c:v>22.1</c:v>
                </c:pt>
                <c:pt idx="26043">
                  <c:v>23.1</c:v>
                </c:pt>
                <c:pt idx="26044">
                  <c:v>23.9</c:v>
                </c:pt>
                <c:pt idx="26045">
                  <c:v>24.9</c:v>
                </c:pt>
                <c:pt idx="26046">
                  <c:v>25</c:v>
                </c:pt>
                <c:pt idx="26047">
                  <c:v>25.9</c:v>
                </c:pt>
                <c:pt idx="26048">
                  <c:v>26.9</c:v>
                </c:pt>
                <c:pt idx="26049">
                  <c:v>27</c:v>
                </c:pt>
                <c:pt idx="26050">
                  <c:v>27</c:v>
                </c:pt>
                <c:pt idx="26051">
                  <c:v>27</c:v>
                </c:pt>
                <c:pt idx="26052">
                  <c:v>26.3</c:v>
                </c:pt>
                <c:pt idx="26053">
                  <c:v>26</c:v>
                </c:pt>
                <c:pt idx="26054">
                  <c:v>24.6</c:v>
                </c:pt>
                <c:pt idx="26055">
                  <c:v>23.3</c:v>
                </c:pt>
                <c:pt idx="26056">
                  <c:v>21.8</c:v>
                </c:pt>
                <c:pt idx="26057">
                  <c:v>21</c:v>
                </c:pt>
                <c:pt idx="26058">
                  <c:v>21</c:v>
                </c:pt>
                <c:pt idx="26059">
                  <c:v>20.5</c:v>
                </c:pt>
                <c:pt idx="26060">
                  <c:v>19</c:v>
                </c:pt>
                <c:pt idx="26061">
                  <c:v>15.9</c:v>
                </c:pt>
                <c:pt idx="26062">
                  <c:v>12.7</c:v>
                </c:pt>
                <c:pt idx="26063">
                  <c:v>10</c:v>
                </c:pt>
                <c:pt idx="26064">
                  <c:v>7.7</c:v>
                </c:pt>
                <c:pt idx="26065">
                  <c:v>6.7</c:v>
                </c:pt>
                <c:pt idx="26066">
                  <c:v>6</c:v>
                </c:pt>
                <c:pt idx="26067">
                  <c:v>6.8</c:v>
                </c:pt>
                <c:pt idx="26068">
                  <c:v>9.4</c:v>
                </c:pt>
                <c:pt idx="26069">
                  <c:v>12.4</c:v>
                </c:pt>
                <c:pt idx="26070">
                  <c:v>15.1</c:v>
                </c:pt>
                <c:pt idx="26071">
                  <c:v>16</c:v>
                </c:pt>
                <c:pt idx="26072">
                  <c:v>16</c:v>
                </c:pt>
                <c:pt idx="26073">
                  <c:v>15.9</c:v>
                </c:pt>
                <c:pt idx="26074">
                  <c:v>15.1</c:v>
                </c:pt>
                <c:pt idx="26075">
                  <c:v>14.1</c:v>
                </c:pt>
                <c:pt idx="26076">
                  <c:v>12.1</c:v>
                </c:pt>
                <c:pt idx="26077">
                  <c:v>10.1</c:v>
                </c:pt>
                <c:pt idx="26078">
                  <c:v>8.1</c:v>
                </c:pt>
                <c:pt idx="26079">
                  <c:v>6.5</c:v>
                </c:pt>
                <c:pt idx="26080">
                  <c:v>3.9</c:v>
                </c:pt>
                <c:pt idx="26081">
                  <c:v>2.2999999999999998</c:v>
                </c:pt>
                <c:pt idx="26082">
                  <c:v>1.3</c:v>
                </c:pt>
                <c:pt idx="26083">
                  <c:v>0.3</c:v>
                </c:pt>
                <c:pt idx="26084">
                  <c:v>0</c:v>
                </c:pt>
                <c:pt idx="26085">
                  <c:v>0</c:v>
                </c:pt>
                <c:pt idx="26086">
                  <c:v>0</c:v>
                </c:pt>
                <c:pt idx="26087">
                  <c:v>0</c:v>
                </c:pt>
                <c:pt idx="26088">
                  <c:v>0</c:v>
                </c:pt>
                <c:pt idx="26089">
                  <c:v>0</c:v>
                </c:pt>
                <c:pt idx="26090">
                  <c:v>0</c:v>
                </c:pt>
                <c:pt idx="26091">
                  <c:v>0</c:v>
                </c:pt>
                <c:pt idx="26092">
                  <c:v>0</c:v>
                </c:pt>
                <c:pt idx="26093">
                  <c:v>0</c:v>
                </c:pt>
                <c:pt idx="26094">
                  <c:v>0</c:v>
                </c:pt>
                <c:pt idx="26095">
                  <c:v>0</c:v>
                </c:pt>
                <c:pt idx="26096">
                  <c:v>0</c:v>
                </c:pt>
                <c:pt idx="26097">
                  <c:v>0</c:v>
                </c:pt>
                <c:pt idx="26098">
                  <c:v>0.1</c:v>
                </c:pt>
                <c:pt idx="26099">
                  <c:v>1.1000000000000001</c:v>
                </c:pt>
                <c:pt idx="26100">
                  <c:v>2.1</c:v>
                </c:pt>
                <c:pt idx="26101">
                  <c:v>2.9</c:v>
                </c:pt>
                <c:pt idx="26102">
                  <c:v>2.1</c:v>
                </c:pt>
                <c:pt idx="26103">
                  <c:v>2</c:v>
                </c:pt>
                <c:pt idx="26104">
                  <c:v>1.1000000000000001</c:v>
                </c:pt>
                <c:pt idx="26105">
                  <c:v>1</c:v>
                </c:pt>
                <c:pt idx="26106">
                  <c:v>0.1</c:v>
                </c:pt>
                <c:pt idx="26107">
                  <c:v>0</c:v>
                </c:pt>
                <c:pt idx="26108">
                  <c:v>0</c:v>
                </c:pt>
                <c:pt idx="26109">
                  <c:v>0</c:v>
                </c:pt>
                <c:pt idx="26110">
                  <c:v>0</c:v>
                </c:pt>
                <c:pt idx="26111">
                  <c:v>0</c:v>
                </c:pt>
                <c:pt idx="26112">
                  <c:v>0</c:v>
                </c:pt>
                <c:pt idx="26113">
                  <c:v>0</c:v>
                </c:pt>
                <c:pt idx="26114">
                  <c:v>0</c:v>
                </c:pt>
                <c:pt idx="26115">
                  <c:v>0.5</c:v>
                </c:pt>
                <c:pt idx="26116">
                  <c:v>1.5</c:v>
                </c:pt>
                <c:pt idx="26117">
                  <c:v>2</c:v>
                </c:pt>
                <c:pt idx="26118">
                  <c:v>2</c:v>
                </c:pt>
                <c:pt idx="26119">
                  <c:v>2</c:v>
                </c:pt>
                <c:pt idx="26120">
                  <c:v>1.6</c:v>
                </c:pt>
                <c:pt idx="26121">
                  <c:v>0.7</c:v>
                </c:pt>
                <c:pt idx="26122">
                  <c:v>0</c:v>
                </c:pt>
                <c:pt idx="26123">
                  <c:v>0</c:v>
                </c:pt>
                <c:pt idx="26124">
                  <c:v>0</c:v>
                </c:pt>
                <c:pt idx="26125">
                  <c:v>0</c:v>
                </c:pt>
                <c:pt idx="26126">
                  <c:v>0</c:v>
                </c:pt>
                <c:pt idx="26127">
                  <c:v>0</c:v>
                </c:pt>
                <c:pt idx="26128">
                  <c:v>0</c:v>
                </c:pt>
                <c:pt idx="26129">
                  <c:v>0</c:v>
                </c:pt>
                <c:pt idx="26130">
                  <c:v>0</c:v>
                </c:pt>
                <c:pt idx="26131">
                  <c:v>0</c:v>
                </c:pt>
                <c:pt idx="26132">
                  <c:v>0</c:v>
                </c:pt>
                <c:pt idx="26133">
                  <c:v>0</c:v>
                </c:pt>
                <c:pt idx="26134">
                  <c:v>0</c:v>
                </c:pt>
                <c:pt idx="26135">
                  <c:v>0</c:v>
                </c:pt>
                <c:pt idx="26136">
                  <c:v>0</c:v>
                </c:pt>
                <c:pt idx="26137">
                  <c:v>0</c:v>
                </c:pt>
                <c:pt idx="26138">
                  <c:v>0</c:v>
                </c:pt>
                <c:pt idx="26139">
                  <c:v>0</c:v>
                </c:pt>
                <c:pt idx="26140">
                  <c:v>0</c:v>
                </c:pt>
                <c:pt idx="26141">
                  <c:v>0</c:v>
                </c:pt>
                <c:pt idx="26142">
                  <c:v>0</c:v>
                </c:pt>
                <c:pt idx="26143">
                  <c:v>0</c:v>
                </c:pt>
                <c:pt idx="26144">
                  <c:v>0</c:v>
                </c:pt>
                <c:pt idx="26145">
                  <c:v>0</c:v>
                </c:pt>
                <c:pt idx="26146">
                  <c:v>0</c:v>
                </c:pt>
                <c:pt idx="26147">
                  <c:v>0</c:v>
                </c:pt>
                <c:pt idx="26148">
                  <c:v>0</c:v>
                </c:pt>
                <c:pt idx="26149">
                  <c:v>0</c:v>
                </c:pt>
                <c:pt idx="26150">
                  <c:v>0</c:v>
                </c:pt>
                <c:pt idx="26151">
                  <c:v>0</c:v>
                </c:pt>
                <c:pt idx="26152">
                  <c:v>0</c:v>
                </c:pt>
                <c:pt idx="26153">
                  <c:v>0</c:v>
                </c:pt>
                <c:pt idx="26154">
                  <c:v>0</c:v>
                </c:pt>
                <c:pt idx="26155">
                  <c:v>0</c:v>
                </c:pt>
                <c:pt idx="26156">
                  <c:v>0.1</c:v>
                </c:pt>
                <c:pt idx="26157">
                  <c:v>1</c:v>
                </c:pt>
                <c:pt idx="26158">
                  <c:v>0.9</c:v>
                </c:pt>
                <c:pt idx="26159">
                  <c:v>0</c:v>
                </c:pt>
                <c:pt idx="26160">
                  <c:v>0</c:v>
                </c:pt>
                <c:pt idx="26161">
                  <c:v>0</c:v>
                </c:pt>
                <c:pt idx="26162">
                  <c:v>0</c:v>
                </c:pt>
                <c:pt idx="26163">
                  <c:v>0</c:v>
                </c:pt>
                <c:pt idx="26164">
                  <c:v>0</c:v>
                </c:pt>
                <c:pt idx="26165">
                  <c:v>0</c:v>
                </c:pt>
                <c:pt idx="26166">
                  <c:v>0</c:v>
                </c:pt>
                <c:pt idx="26167">
                  <c:v>0</c:v>
                </c:pt>
                <c:pt idx="26168">
                  <c:v>0</c:v>
                </c:pt>
                <c:pt idx="26169">
                  <c:v>0</c:v>
                </c:pt>
                <c:pt idx="26170">
                  <c:v>0</c:v>
                </c:pt>
                <c:pt idx="26171">
                  <c:v>0</c:v>
                </c:pt>
                <c:pt idx="26172">
                  <c:v>0</c:v>
                </c:pt>
                <c:pt idx="26173">
                  <c:v>0</c:v>
                </c:pt>
                <c:pt idx="26174">
                  <c:v>0</c:v>
                </c:pt>
                <c:pt idx="26175">
                  <c:v>0</c:v>
                </c:pt>
                <c:pt idx="26176">
                  <c:v>0</c:v>
                </c:pt>
                <c:pt idx="26177">
                  <c:v>0</c:v>
                </c:pt>
                <c:pt idx="26178">
                  <c:v>0</c:v>
                </c:pt>
                <c:pt idx="26179">
                  <c:v>0</c:v>
                </c:pt>
                <c:pt idx="26180">
                  <c:v>0</c:v>
                </c:pt>
                <c:pt idx="26181">
                  <c:v>0.7</c:v>
                </c:pt>
                <c:pt idx="26182">
                  <c:v>2.2999999999999998</c:v>
                </c:pt>
                <c:pt idx="26183">
                  <c:v>3</c:v>
                </c:pt>
                <c:pt idx="26184">
                  <c:v>3.1</c:v>
                </c:pt>
                <c:pt idx="26185">
                  <c:v>4</c:v>
                </c:pt>
                <c:pt idx="26186">
                  <c:v>3.9</c:v>
                </c:pt>
                <c:pt idx="26187">
                  <c:v>2.9</c:v>
                </c:pt>
                <c:pt idx="26188">
                  <c:v>2</c:v>
                </c:pt>
                <c:pt idx="26189">
                  <c:v>2</c:v>
                </c:pt>
                <c:pt idx="26190">
                  <c:v>2</c:v>
                </c:pt>
                <c:pt idx="26191">
                  <c:v>1.1000000000000001</c:v>
                </c:pt>
                <c:pt idx="26192">
                  <c:v>0.1</c:v>
                </c:pt>
                <c:pt idx="26193">
                  <c:v>0</c:v>
                </c:pt>
                <c:pt idx="26194">
                  <c:v>0</c:v>
                </c:pt>
                <c:pt idx="26195">
                  <c:v>0</c:v>
                </c:pt>
                <c:pt idx="26196">
                  <c:v>0</c:v>
                </c:pt>
                <c:pt idx="26197">
                  <c:v>0</c:v>
                </c:pt>
                <c:pt idx="26198">
                  <c:v>0</c:v>
                </c:pt>
                <c:pt idx="26199">
                  <c:v>0</c:v>
                </c:pt>
                <c:pt idx="26200">
                  <c:v>0</c:v>
                </c:pt>
                <c:pt idx="26201">
                  <c:v>0</c:v>
                </c:pt>
                <c:pt idx="26202">
                  <c:v>0</c:v>
                </c:pt>
                <c:pt idx="26203">
                  <c:v>0</c:v>
                </c:pt>
                <c:pt idx="26204">
                  <c:v>0</c:v>
                </c:pt>
                <c:pt idx="26205">
                  <c:v>0</c:v>
                </c:pt>
                <c:pt idx="26206">
                  <c:v>0</c:v>
                </c:pt>
                <c:pt idx="26207">
                  <c:v>0</c:v>
                </c:pt>
                <c:pt idx="26208">
                  <c:v>0</c:v>
                </c:pt>
                <c:pt idx="26209">
                  <c:v>0</c:v>
                </c:pt>
                <c:pt idx="26210">
                  <c:v>0</c:v>
                </c:pt>
                <c:pt idx="26211">
                  <c:v>0</c:v>
                </c:pt>
                <c:pt idx="26212">
                  <c:v>0</c:v>
                </c:pt>
                <c:pt idx="26213">
                  <c:v>0</c:v>
                </c:pt>
                <c:pt idx="26214">
                  <c:v>0</c:v>
                </c:pt>
                <c:pt idx="26215">
                  <c:v>0</c:v>
                </c:pt>
                <c:pt idx="26216">
                  <c:v>0</c:v>
                </c:pt>
                <c:pt idx="26217">
                  <c:v>0</c:v>
                </c:pt>
                <c:pt idx="26218">
                  <c:v>0</c:v>
                </c:pt>
                <c:pt idx="26219">
                  <c:v>0</c:v>
                </c:pt>
                <c:pt idx="26220">
                  <c:v>0</c:v>
                </c:pt>
                <c:pt idx="26221">
                  <c:v>0</c:v>
                </c:pt>
                <c:pt idx="26222">
                  <c:v>0</c:v>
                </c:pt>
                <c:pt idx="26223">
                  <c:v>0</c:v>
                </c:pt>
                <c:pt idx="26224">
                  <c:v>0</c:v>
                </c:pt>
                <c:pt idx="26225">
                  <c:v>0</c:v>
                </c:pt>
                <c:pt idx="26226">
                  <c:v>0</c:v>
                </c:pt>
                <c:pt idx="26227">
                  <c:v>0</c:v>
                </c:pt>
                <c:pt idx="26228">
                  <c:v>0</c:v>
                </c:pt>
                <c:pt idx="26229">
                  <c:v>0</c:v>
                </c:pt>
                <c:pt idx="26230">
                  <c:v>0</c:v>
                </c:pt>
                <c:pt idx="26231">
                  <c:v>0</c:v>
                </c:pt>
                <c:pt idx="26232">
                  <c:v>0</c:v>
                </c:pt>
                <c:pt idx="26233">
                  <c:v>0</c:v>
                </c:pt>
                <c:pt idx="26234">
                  <c:v>0</c:v>
                </c:pt>
                <c:pt idx="26235">
                  <c:v>0</c:v>
                </c:pt>
                <c:pt idx="26236">
                  <c:v>0</c:v>
                </c:pt>
                <c:pt idx="26237">
                  <c:v>0</c:v>
                </c:pt>
                <c:pt idx="26238">
                  <c:v>1</c:v>
                </c:pt>
                <c:pt idx="26239">
                  <c:v>4</c:v>
                </c:pt>
                <c:pt idx="26240">
                  <c:v>6.3</c:v>
                </c:pt>
                <c:pt idx="26241">
                  <c:v>6.7</c:v>
                </c:pt>
                <c:pt idx="26242">
                  <c:v>5.8</c:v>
                </c:pt>
                <c:pt idx="26243">
                  <c:v>4</c:v>
                </c:pt>
                <c:pt idx="26244">
                  <c:v>3.9</c:v>
                </c:pt>
                <c:pt idx="26245">
                  <c:v>3</c:v>
                </c:pt>
                <c:pt idx="26246">
                  <c:v>2.9</c:v>
                </c:pt>
                <c:pt idx="26247">
                  <c:v>1.9</c:v>
                </c:pt>
                <c:pt idx="26248">
                  <c:v>1.1000000000000001</c:v>
                </c:pt>
                <c:pt idx="26249">
                  <c:v>0.1</c:v>
                </c:pt>
                <c:pt idx="26250">
                  <c:v>0</c:v>
                </c:pt>
                <c:pt idx="26251">
                  <c:v>0</c:v>
                </c:pt>
                <c:pt idx="26252">
                  <c:v>0</c:v>
                </c:pt>
                <c:pt idx="26253">
                  <c:v>0</c:v>
                </c:pt>
                <c:pt idx="26254">
                  <c:v>0</c:v>
                </c:pt>
                <c:pt idx="26255">
                  <c:v>0</c:v>
                </c:pt>
                <c:pt idx="26256">
                  <c:v>0</c:v>
                </c:pt>
                <c:pt idx="26257">
                  <c:v>0</c:v>
                </c:pt>
                <c:pt idx="26258">
                  <c:v>0</c:v>
                </c:pt>
                <c:pt idx="26259">
                  <c:v>0</c:v>
                </c:pt>
                <c:pt idx="26260">
                  <c:v>0</c:v>
                </c:pt>
                <c:pt idx="26261">
                  <c:v>0</c:v>
                </c:pt>
                <c:pt idx="26262">
                  <c:v>0</c:v>
                </c:pt>
                <c:pt idx="26263">
                  <c:v>0</c:v>
                </c:pt>
                <c:pt idx="26264">
                  <c:v>0</c:v>
                </c:pt>
                <c:pt idx="26265">
                  <c:v>0</c:v>
                </c:pt>
                <c:pt idx="26266">
                  <c:v>0</c:v>
                </c:pt>
                <c:pt idx="26267">
                  <c:v>0</c:v>
                </c:pt>
                <c:pt idx="26268">
                  <c:v>0</c:v>
                </c:pt>
                <c:pt idx="26269">
                  <c:v>0</c:v>
                </c:pt>
                <c:pt idx="26270">
                  <c:v>0</c:v>
                </c:pt>
                <c:pt idx="26271">
                  <c:v>0</c:v>
                </c:pt>
                <c:pt idx="26272">
                  <c:v>0</c:v>
                </c:pt>
                <c:pt idx="26273">
                  <c:v>0</c:v>
                </c:pt>
                <c:pt idx="26274">
                  <c:v>0</c:v>
                </c:pt>
                <c:pt idx="26275">
                  <c:v>0</c:v>
                </c:pt>
                <c:pt idx="26276">
                  <c:v>0</c:v>
                </c:pt>
                <c:pt idx="26277">
                  <c:v>0</c:v>
                </c:pt>
                <c:pt idx="26278">
                  <c:v>0</c:v>
                </c:pt>
                <c:pt idx="26279">
                  <c:v>0</c:v>
                </c:pt>
                <c:pt idx="26280">
                  <c:v>0</c:v>
                </c:pt>
                <c:pt idx="26281">
                  <c:v>0</c:v>
                </c:pt>
                <c:pt idx="26282">
                  <c:v>0</c:v>
                </c:pt>
                <c:pt idx="26283">
                  <c:v>0</c:v>
                </c:pt>
                <c:pt idx="26284">
                  <c:v>0</c:v>
                </c:pt>
                <c:pt idx="26285">
                  <c:v>0</c:v>
                </c:pt>
                <c:pt idx="26286">
                  <c:v>0</c:v>
                </c:pt>
                <c:pt idx="26287">
                  <c:v>0</c:v>
                </c:pt>
                <c:pt idx="26288">
                  <c:v>0</c:v>
                </c:pt>
                <c:pt idx="26289">
                  <c:v>0</c:v>
                </c:pt>
                <c:pt idx="26290">
                  <c:v>0</c:v>
                </c:pt>
                <c:pt idx="26291">
                  <c:v>0</c:v>
                </c:pt>
                <c:pt idx="26292">
                  <c:v>0</c:v>
                </c:pt>
                <c:pt idx="26293">
                  <c:v>0</c:v>
                </c:pt>
                <c:pt idx="26294">
                  <c:v>0</c:v>
                </c:pt>
                <c:pt idx="26295">
                  <c:v>0</c:v>
                </c:pt>
                <c:pt idx="26296">
                  <c:v>0</c:v>
                </c:pt>
                <c:pt idx="26297">
                  <c:v>0</c:v>
                </c:pt>
                <c:pt idx="26298">
                  <c:v>0</c:v>
                </c:pt>
                <c:pt idx="26299">
                  <c:v>0</c:v>
                </c:pt>
                <c:pt idx="26300">
                  <c:v>0</c:v>
                </c:pt>
                <c:pt idx="26301">
                  <c:v>0</c:v>
                </c:pt>
                <c:pt idx="26302">
                  <c:v>0</c:v>
                </c:pt>
                <c:pt idx="26303">
                  <c:v>0</c:v>
                </c:pt>
                <c:pt idx="26304">
                  <c:v>0</c:v>
                </c:pt>
                <c:pt idx="26305">
                  <c:v>0</c:v>
                </c:pt>
                <c:pt idx="26306">
                  <c:v>0</c:v>
                </c:pt>
                <c:pt idx="26307">
                  <c:v>0.1</c:v>
                </c:pt>
                <c:pt idx="26308">
                  <c:v>0.9</c:v>
                </c:pt>
                <c:pt idx="26309">
                  <c:v>1.9</c:v>
                </c:pt>
                <c:pt idx="26310">
                  <c:v>2.9</c:v>
                </c:pt>
                <c:pt idx="26311">
                  <c:v>3</c:v>
                </c:pt>
                <c:pt idx="26312">
                  <c:v>3.9</c:v>
                </c:pt>
                <c:pt idx="26313">
                  <c:v>4</c:v>
                </c:pt>
                <c:pt idx="26314">
                  <c:v>4</c:v>
                </c:pt>
                <c:pt idx="26315">
                  <c:v>4</c:v>
                </c:pt>
                <c:pt idx="26316">
                  <c:v>4.7</c:v>
                </c:pt>
                <c:pt idx="26317">
                  <c:v>5</c:v>
                </c:pt>
                <c:pt idx="26318">
                  <c:v>5.7</c:v>
                </c:pt>
                <c:pt idx="26319">
                  <c:v>7.2</c:v>
                </c:pt>
                <c:pt idx="26320">
                  <c:v>8.5</c:v>
                </c:pt>
                <c:pt idx="26321">
                  <c:v>9</c:v>
                </c:pt>
                <c:pt idx="26322">
                  <c:v>8.5</c:v>
                </c:pt>
                <c:pt idx="26323">
                  <c:v>7.5</c:v>
                </c:pt>
                <c:pt idx="26324">
                  <c:v>6.6</c:v>
                </c:pt>
                <c:pt idx="26325">
                  <c:v>6</c:v>
                </c:pt>
                <c:pt idx="26326">
                  <c:v>6</c:v>
                </c:pt>
                <c:pt idx="26327">
                  <c:v>5.7</c:v>
                </c:pt>
                <c:pt idx="26328">
                  <c:v>5</c:v>
                </c:pt>
                <c:pt idx="26329">
                  <c:v>5</c:v>
                </c:pt>
                <c:pt idx="26330">
                  <c:v>5.3</c:v>
                </c:pt>
                <c:pt idx="26331">
                  <c:v>6</c:v>
                </c:pt>
                <c:pt idx="26332">
                  <c:v>6</c:v>
                </c:pt>
                <c:pt idx="26333">
                  <c:v>6</c:v>
                </c:pt>
                <c:pt idx="26334">
                  <c:v>6</c:v>
                </c:pt>
                <c:pt idx="26335">
                  <c:v>6</c:v>
                </c:pt>
                <c:pt idx="26336">
                  <c:v>6</c:v>
                </c:pt>
                <c:pt idx="26337">
                  <c:v>6</c:v>
                </c:pt>
                <c:pt idx="26338">
                  <c:v>5.0999999999999996</c:v>
                </c:pt>
                <c:pt idx="26339">
                  <c:v>5</c:v>
                </c:pt>
                <c:pt idx="26340">
                  <c:v>5</c:v>
                </c:pt>
                <c:pt idx="26341">
                  <c:v>5</c:v>
                </c:pt>
                <c:pt idx="26342">
                  <c:v>4.0999999999999996</c:v>
                </c:pt>
                <c:pt idx="26343">
                  <c:v>4</c:v>
                </c:pt>
                <c:pt idx="26344">
                  <c:v>4</c:v>
                </c:pt>
                <c:pt idx="26345">
                  <c:v>3.3</c:v>
                </c:pt>
                <c:pt idx="26346">
                  <c:v>2.2999999999999998</c:v>
                </c:pt>
                <c:pt idx="26347">
                  <c:v>1.3</c:v>
                </c:pt>
                <c:pt idx="26348">
                  <c:v>0.4</c:v>
                </c:pt>
                <c:pt idx="26349">
                  <c:v>0</c:v>
                </c:pt>
                <c:pt idx="26350">
                  <c:v>0</c:v>
                </c:pt>
                <c:pt idx="26351">
                  <c:v>0</c:v>
                </c:pt>
                <c:pt idx="26352">
                  <c:v>0</c:v>
                </c:pt>
                <c:pt idx="26353">
                  <c:v>0</c:v>
                </c:pt>
                <c:pt idx="26354">
                  <c:v>0</c:v>
                </c:pt>
                <c:pt idx="26355">
                  <c:v>0</c:v>
                </c:pt>
                <c:pt idx="26356">
                  <c:v>0</c:v>
                </c:pt>
                <c:pt idx="26357">
                  <c:v>0</c:v>
                </c:pt>
                <c:pt idx="26358">
                  <c:v>0</c:v>
                </c:pt>
                <c:pt idx="26359">
                  <c:v>0</c:v>
                </c:pt>
                <c:pt idx="26360">
                  <c:v>0</c:v>
                </c:pt>
                <c:pt idx="26361">
                  <c:v>0</c:v>
                </c:pt>
                <c:pt idx="26362">
                  <c:v>0</c:v>
                </c:pt>
                <c:pt idx="26363">
                  <c:v>0</c:v>
                </c:pt>
                <c:pt idx="26364">
                  <c:v>0</c:v>
                </c:pt>
                <c:pt idx="26365">
                  <c:v>0</c:v>
                </c:pt>
                <c:pt idx="26366">
                  <c:v>0</c:v>
                </c:pt>
                <c:pt idx="26367">
                  <c:v>0</c:v>
                </c:pt>
                <c:pt idx="26368">
                  <c:v>0</c:v>
                </c:pt>
                <c:pt idx="26369">
                  <c:v>0</c:v>
                </c:pt>
                <c:pt idx="26370">
                  <c:v>0</c:v>
                </c:pt>
                <c:pt idx="26371">
                  <c:v>0</c:v>
                </c:pt>
                <c:pt idx="26372">
                  <c:v>0</c:v>
                </c:pt>
                <c:pt idx="26373">
                  <c:v>0</c:v>
                </c:pt>
                <c:pt idx="26374">
                  <c:v>0</c:v>
                </c:pt>
                <c:pt idx="26375">
                  <c:v>0.7</c:v>
                </c:pt>
                <c:pt idx="26376">
                  <c:v>1.7</c:v>
                </c:pt>
                <c:pt idx="26377">
                  <c:v>1.4</c:v>
                </c:pt>
                <c:pt idx="26378">
                  <c:v>0.5</c:v>
                </c:pt>
                <c:pt idx="26379">
                  <c:v>0</c:v>
                </c:pt>
                <c:pt idx="26380">
                  <c:v>0</c:v>
                </c:pt>
                <c:pt idx="26381">
                  <c:v>0</c:v>
                </c:pt>
                <c:pt idx="26382">
                  <c:v>0</c:v>
                </c:pt>
                <c:pt idx="26383">
                  <c:v>0</c:v>
                </c:pt>
                <c:pt idx="26384">
                  <c:v>0</c:v>
                </c:pt>
                <c:pt idx="26385">
                  <c:v>0</c:v>
                </c:pt>
                <c:pt idx="26386">
                  <c:v>0</c:v>
                </c:pt>
                <c:pt idx="26387">
                  <c:v>0</c:v>
                </c:pt>
                <c:pt idx="26388">
                  <c:v>0</c:v>
                </c:pt>
                <c:pt idx="26389">
                  <c:v>0</c:v>
                </c:pt>
                <c:pt idx="26390">
                  <c:v>0</c:v>
                </c:pt>
                <c:pt idx="26391">
                  <c:v>0</c:v>
                </c:pt>
                <c:pt idx="26392">
                  <c:v>0</c:v>
                </c:pt>
                <c:pt idx="26393">
                  <c:v>0</c:v>
                </c:pt>
                <c:pt idx="26394">
                  <c:v>0</c:v>
                </c:pt>
                <c:pt idx="26395">
                  <c:v>0</c:v>
                </c:pt>
                <c:pt idx="26396">
                  <c:v>0</c:v>
                </c:pt>
                <c:pt idx="26397">
                  <c:v>0</c:v>
                </c:pt>
                <c:pt idx="26398">
                  <c:v>0</c:v>
                </c:pt>
                <c:pt idx="26399">
                  <c:v>0</c:v>
                </c:pt>
                <c:pt idx="26400">
                  <c:v>0</c:v>
                </c:pt>
                <c:pt idx="26401">
                  <c:v>0</c:v>
                </c:pt>
                <c:pt idx="26402">
                  <c:v>0</c:v>
                </c:pt>
                <c:pt idx="26403">
                  <c:v>0</c:v>
                </c:pt>
                <c:pt idx="26404">
                  <c:v>0</c:v>
                </c:pt>
                <c:pt idx="26405">
                  <c:v>0</c:v>
                </c:pt>
                <c:pt idx="26406">
                  <c:v>0</c:v>
                </c:pt>
                <c:pt idx="26407">
                  <c:v>0</c:v>
                </c:pt>
                <c:pt idx="26408">
                  <c:v>0</c:v>
                </c:pt>
                <c:pt idx="26409">
                  <c:v>0</c:v>
                </c:pt>
                <c:pt idx="26410">
                  <c:v>0.5</c:v>
                </c:pt>
                <c:pt idx="26411">
                  <c:v>1</c:v>
                </c:pt>
                <c:pt idx="26412">
                  <c:v>0.7</c:v>
                </c:pt>
                <c:pt idx="26413">
                  <c:v>0</c:v>
                </c:pt>
                <c:pt idx="26414">
                  <c:v>0</c:v>
                </c:pt>
                <c:pt idx="26415">
                  <c:v>0</c:v>
                </c:pt>
                <c:pt idx="26416">
                  <c:v>0</c:v>
                </c:pt>
                <c:pt idx="26417">
                  <c:v>0</c:v>
                </c:pt>
                <c:pt idx="26418">
                  <c:v>0</c:v>
                </c:pt>
                <c:pt idx="26419">
                  <c:v>0</c:v>
                </c:pt>
                <c:pt idx="26420">
                  <c:v>0</c:v>
                </c:pt>
                <c:pt idx="26421">
                  <c:v>0</c:v>
                </c:pt>
                <c:pt idx="26422">
                  <c:v>0</c:v>
                </c:pt>
                <c:pt idx="26423">
                  <c:v>0</c:v>
                </c:pt>
                <c:pt idx="26424">
                  <c:v>0.9</c:v>
                </c:pt>
                <c:pt idx="26425">
                  <c:v>0.1</c:v>
                </c:pt>
                <c:pt idx="26426">
                  <c:v>0</c:v>
                </c:pt>
                <c:pt idx="26427">
                  <c:v>0</c:v>
                </c:pt>
                <c:pt idx="26428">
                  <c:v>0</c:v>
                </c:pt>
                <c:pt idx="26429">
                  <c:v>0</c:v>
                </c:pt>
                <c:pt idx="26430">
                  <c:v>0</c:v>
                </c:pt>
                <c:pt idx="26431">
                  <c:v>0</c:v>
                </c:pt>
                <c:pt idx="26432">
                  <c:v>0</c:v>
                </c:pt>
                <c:pt idx="26433">
                  <c:v>0</c:v>
                </c:pt>
                <c:pt idx="26434">
                  <c:v>0</c:v>
                </c:pt>
                <c:pt idx="26435">
                  <c:v>0</c:v>
                </c:pt>
                <c:pt idx="26436">
                  <c:v>0</c:v>
                </c:pt>
                <c:pt idx="26437">
                  <c:v>0</c:v>
                </c:pt>
                <c:pt idx="26438">
                  <c:v>0</c:v>
                </c:pt>
                <c:pt idx="26439">
                  <c:v>0</c:v>
                </c:pt>
                <c:pt idx="26440">
                  <c:v>0</c:v>
                </c:pt>
                <c:pt idx="26441">
                  <c:v>0.4</c:v>
                </c:pt>
                <c:pt idx="26442">
                  <c:v>1</c:v>
                </c:pt>
                <c:pt idx="26443">
                  <c:v>1.3</c:v>
                </c:pt>
                <c:pt idx="26444">
                  <c:v>2</c:v>
                </c:pt>
                <c:pt idx="26445">
                  <c:v>1.7</c:v>
                </c:pt>
                <c:pt idx="26446">
                  <c:v>0.7</c:v>
                </c:pt>
                <c:pt idx="26447">
                  <c:v>0</c:v>
                </c:pt>
                <c:pt idx="26448">
                  <c:v>0</c:v>
                </c:pt>
                <c:pt idx="26449">
                  <c:v>0</c:v>
                </c:pt>
                <c:pt idx="26450">
                  <c:v>0</c:v>
                </c:pt>
                <c:pt idx="26451">
                  <c:v>0</c:v>
                </c:pt>
                <c:pt idx="26452">
                  <c:v>0</c:v>
                </c:pt>
                <c:pt idx="26453">
                  <c:v>0</c:v>
                </c:pt>
                <c:pt idx="26454">
                  <c:v>0</c:v>
                </c:pt>
                <c:pt idx="26455">
                  <c:v>0</c:v>
                </c:pt>
                <c:pt idx="26456">
                  <c:v>0</c:v>
                </c:pt>
                <c:pt idx="26457">
                  <c:v>0</c:v>
                </c:pt>
                <c:pt idx="26458">
                  <c:v>0</c:v>
                </c:pt>
                <c:pt idx="26459">
                  <c:v>0</c:v>
                </c:pt>
                <c:pt idx="26460">
                  <c:v>0</c:v>
                </c:pt>
                <c:pt idx="26461">
                  <c:v>0</c:v>
                </c:pt>
                <c:pt idx="26462">
                  <c:v>0</c:v>
                </c:pt>
                <c:pt idx="26463">
                  <c:v>0</c:v>
                </c:pt>
                <c:pt idx="26464">
                  <c:v>0</c:v>
                </c:pt>
                <c:pt idx="26465">
                  <c:v>0</c:v>
                </c:pt>
                <c:pt idx="26466">
                  <c:v>0</c:v>
                </c:pt>
                <c:pt idx="26467">
                  <c:v>0</c:v>
                </c:pt>
                <c:pt idx="26468">
                  <c:v>0</c:v>
                </c:pt>
                <c:pt idx="26469">
                  <c:v>0</c:v>
                </c:pt>
                <c:pt idx="26470">
                  <c:v>0</c:v>
                </c:pt>
                <c:pt idx="26471">
                  <c:v>0</c:v>
                </c:pt>
                <c:pt idx="26472">
                  <c:v>0</c:v>
                </c:pt>
                <c:pt idx="26473">
                  <c:v>0</c:v>
                </c:pt>
                <c:pt idx="26474">
                  <c:v>0</c:v>
                </c:pt>
                <c:pt idx="26475">
                  <c:v>0</c:v>
                </c:pt>
                <c:pt idx="26476">
                  <c:v>0</c:v>
                </c:pt>
                <c:pt idx="26477">
                  <c:v>0</c:v>
                </c:pt>
                <c:pt idx="26478">
                  <c:v>0</c:v>
                </c:pt>
                <c:pt idx="26479">
                  <c:v>0</c:v>
                </c:pt>
                <c:pt idx="26480">
                  <c:v>0</c:v>
                </c:pt>
                <c:pt idx="26481">
                  <c:v>0</c:v>
                </c:pt>
                <c:pt idx="26482">
                  <c:v>0</c:v>
                </c:pt>
                <c:pt idx="26483">
                  <c:v>0</c:v>
                </c:pt>
                <c:pt idx="26484">
                  <c:v>0</c:v>
                </c:pt>
                <c:pt idx="26485">
                  <c:v>0.9</c:v>
                </c:pt>
                <c:pt idx="26486">
                  <c:v>1</c:v>
                </c:pt>
                <c:pt idx="26487">
                  <c:v>0.1</c:v>
                </c:pt>
                <c:pt idx="26488">
                  <c:v>1.5</c:v>
                </c:pt>
                <c:pt idx="26489">
                  <c:v>2.7</c:v>
                </c:pt>
                <c:pt idx="26490">
                  <c:v>3</c:v>
                </c:pt>
                <c:pt idx="26491">
                  <c:v>3.7</c:v>
                </c:pt>
                <c:pt idx="26492">
                  <c:v>4.7</c:v>
                </c:pt>
                <c:pt idx="26493">
                  <c:v>5.6</c:v>
                </c:pt>
                <c:pt idx="26494">
                  <c:v>6</c:v>
                </c:pt>
                <c:pt idx="26495">
                  <c:v>6</c:v>
                </c:pt>
                <c:pt idx="26496">
                  <c:v>6</c:v>
                </c:pt>
                <c:pt idx="26497">
                  <c:v>5.5</c:v>
                </c:pt>
                <c:pt idx="26498">
                  <c:v>5</c:v>
                </c:pt>
                <c:pt idx="26499">
                  <c:v>5</c:v>
                </c:pt>
                <c:pt idx="26500">
                  <c:v>4.7</c:v>
                </c:pt>
                <c:pt idx="26501">
                  <c:v>3.7</c:v>
                </c:pt>
                <c:pt idx="26502">
                  <c:v>2.7</c:v>
                </c:pt>
                <c:pt idx="26503">
                  <c:v>1.4</c:v>
                </c:pt>
                <c:pt idx="26504">
                  <c:v>0</c:v>
                </c:pt>
                <c:pt idx="26505">
                  <c:v>0.3</c:v>
                </c:pt>
                <c:pt idx="26506">
                  <c:v>1.2</c:v>
                </c:pt>
                <c:pt idx="26507">
                  <c:v>2.1</c:v>
                </c:pt>
                <c:pt idx="26508">
                  <c:v>3</c:v>
                </c:pt>
                <c:pt idx="26509">
                  <c:v>3</c:v>
                </c:pt>
                <c:pt idx="26510">
                  <c:v>3</c:v>
                </c:pt>
                <c:pt idx="26511">
                  <c:v>3</c:v>
                </c:pt>
                <c:pt idx="26512">
                  <c:v>3</c:v>
                </c:pt>
                <c:pt idx="26513">
                  <c:v>3</c:v>
                </c:pt>
                <c:pt idx="26514">
                  <c:v>2.1</c:v>
                </c:pt>
                <c:pt idx="26515">
                  <c:v>0.2</c:v>
                </c:pt>
                <c:pt idx="26516">
                  <c:v>0</c:v>
                </c:pt>
                <c:pt idx="26517">
                  <c:v>0</c:v>
                </c:pt>
                <c:pt idx="26518">
                  <c:v>0</c:v>
                </c:pt>
                <c:pt idx="26519">
                  <c:v>0</c:v>
                </c:pt>
                <c:pt idx="26520">
                  <c:v>0</c:v>
                </c:pt>
                <c:pt idx="26521">
                  <c:v>0</c:v>
                </c:pt>
                <c:pt idx="26522">
                  <c:v>0</c:v>
                </c:pt>
                <c:pt idx="26523">
                  <c:v>0</c:v>
                </c:pt>
                <c:pt idx="26524">
                  <c:v>0</c:v>
                </c:pt>
                <c:pt idx="26525">
                  <c:v>0</c:v>
                </c:pt>
                <c:pt idx="26526">
                  <c:v>0</c:v>
                </c:pt>
                <c:pt idx="26527">
                  <c:v>0</c:v>
                </c:pt>
                <c:pt idx="26528">
                  <c:v>0</c:v>
                </c:pt>
                <c:pt idx="26529">
                  <c:v>0</c:v>
                </c:pt>
                <c:pt idx="26530">
                  <c:v>0</c:v>
                </c:pt>
                <c:pt idx="26531">
                  <c:v>0</c:v>
                </c:pt>
                <c:pt idx="26532">
                  <c:v>0</c:v>
                </c:pt>
                <c:pt idx="26533">
                  <c:v>0</c:v>
                </c:pt>
                <c:pt idx="26534">
                  <c:v>0</c:v>
                </c:pt>
                <c:pt idx="26535">
                  <c:v>0</c:v>
                </c:pt>
                <c:pt idx="26536">
                  <c:v>0</c:v>
                </c:pt>
                <c:pt idx="26537">
                  <c:v>0</c:v>
                </c:pt>
                <c:pt idx="26538">
                  <c:v>0</c:v>
                </c:pt>
                <c:pt idx="26539">
                  <c:v>0</c:v>
                </c:pt>
                <c:pt idx="26540">
                  <c:v>0</c:v>
                </c:pt>
                <c:pt idx="26541">
                  <c:v>0</c:v>
                </c:pt>
                <c:pt idx="26542">
                  <c:v>0</c:v>
                </c:pt>
                <c:pt idx="26543">
                  <c:v>0</c:v>
                </c:pt>
                <c:pt idx="26544">
                  <c:v>0</c:v>
                </c:pt>
                <c:pt idx="26545">
                  <c:v>0</c:v>
                </c:pt>
                <c:pt idx="26546">
                  <c:v>0</c:v>
                </c:pt>
                <c:pt idx="26547">
                  <c:v>0</c:v>
                </c:pt>
                <c:pt idx="26548">
                  <c:v>0</c:v>
                </c:pt>
                <c:pt idx="26549">
                  <c:v>0</c:v>
                </c:pt>
                <c:pt idx="26550">
                  <c:v>0</c:v>
                </c:pt>
                <c:pt idx="26551">
                  <c:v>0</c:v>
                </c:pt>
                <c:pt idx="26552">
                  <c:v>0</c:v>
                </c:pt>
                <c:pt idx="26553">
                  <c:v>0</c:v>
                </c:pt>
                <c:pt idx="26554">
                  <c:v>0</c:v>
                </c:pt>
                <c:pt idx="26555">
                  <c:v>0</c:v>
                </c:pt>
                <c:pt idx="26556">
                  <c:v>0</c:v>
                </c:pt>
                <c:pt idx="26557">
                  <c:v>0</c:v>
                </c:pt>
                <c:pt idx="26558">
                  <c:v>0</c:v>
                </c:pt>
                <c:pt idx="26559">
                  <c:v>0</c:v>
                </c:pt>
                <c:pt idx="26560">
                  <c:v>0</c:v>
                </c:pt>
                <c:pt idx="26561">
                  <c:v>0</c:v>
                </c:pt>
                <c:pt idx="26562">
                  <c:v>0</c:v>
                </c:pt>
                <c:pt idx="26563">
                  <c:v>0</c:v>
                </c:pt>
                <c:pt idx="26564">
                  <c:v>0</c:v>
                </c:pt>
                <c:pt idx="26565">
                  <c:v>0</c:v>
                </c:pt>
                <c:pt idx="26566">
                  <c:v>0</c:v>
                </c:pt>
                <c:pt idx="26567">
                  <c:v>0</c:v>
                </c:pt>
                <c:pt idx="26568">
                  <c:v>0</c:v>
                </c:pt>
                <c:pt idx="26569">
                  <c:v>0</c:v>
                </c:pt>
                <c:pt idx="26570">
                  <c:v>0</c:v>
                </c:pt>
                <c:pt idx="26571">
                  <c:v>0</c:v>
                </c:pt>
                <c:pt idx="26572">
                  <c:v>0</c:v>
                </c:pt>
                <c:pt idx="26573">
                  <c:v>0</c:v>
                </c:pt>
                <c:pt idx="26574">
                  <c:v>0</c:v>
                </c:pt>
                <c:pt idx="26575">
                  <c:v>0</c:v>
                </c:pt>
                <c:pt idx="26576">
                  <c:v>0</c:v>
                </c:pt>
                <c:pt idx="26577">
                  <c:v>0</c:v>
                </c:pt>
                <c:pt idx="26578">
                  <c:v>0</c:v>
                </c:pt>
                <c:pt idx="26579">
                  <c:v>0</c:v>
                </c:pt>
                <c:pt idx="26580">
                  <c:v>0</c:v>
                </c:pt>
                <c:pt idx="26581">
                  <c:v>0</c:v>
                </c:pt>
                <c:pt idx="26582">
                  <c:v>0</c:v>
                </c:pt>
                <c:pt idx="26583">
                  <c:v>0</c:v>
                </c:pt>
                <c:pt idx="26584">
                  <c:v>0</c:v>
                </c:pt>
                <c:pt idx="26585">
                  <c:v>0</c:v>
                </c:pt>
                <c:pt idx="26586">
                  <c:v>0</c:v>
                </c:pt>
                <c:pt idx="26587">
                  <c:v>0</c:v>
                </c:pt>
                <c:pt idx="26588">
                  <c:v>0</c:v>
                </c:pt>
                <c:pt idx="26589">
                  <c:v>0</c:v>
                </c:pt>
                <c:pt idx="26590">
                  <c:v>0</c:v>
                </c:pt>
                <c:pt idx="26591">
                  <c:v>0</c:v>
                </c:pt>
                <c:pt idx="26592">
                  <c:v>0</c:v>
                </c:pt>
                <c:pt idx="26593">
                  <c:v>0</c:v>
                </c:pt>
                <c:pt idx="26594">
                  <c:v>0</c:v>
                </c:pt>
                <c:pt idx="26595">
                  <c:v>0</c:v>
                </c:pt>
                <c:pt idx="26596">
                  <c:v>0</c:v>
                </c:pt>
                <c:pt idx="26597">
                  <c:v>0</c:v>
                </c:pt>
                <c:pt idx="26598">
                  <c:v>0</c:v>
                </c:pt>
                <c:pt idx="26599">
                  <c:v>0</c:v>
                </c:pt>
                <c:pt idx="26600">
                  <c:v>0</c:v>
                </c:pt>
                <c:pt idx="26601">
                  <c:v>0</c:v>
                </c:pt>
                <c:pt idx="26602">
                  <c:v>0</c:v>
                </c:pt>
                <c:pt idx="26603">
                  <c:v>0</c:v>
                </c:pt>
                <c:pt idx="26604">
                  <c:v>0</c:v>
                </c:pt>
                <c:pt idx="26605">
                  <c:v>0</c:v>
                </c:pt>
                <c:pt idx="26606">
                  <c:v>0</c:v>
                </c:pt>
                <c:pt idx="26607">
                  <c:v>0</c:v>
                </c:pt>
                <c:pt idx="26608">
                  <c:v>0</c:v>
                </c:pt>
                <c:pt idx="26609">
                  <c:v>0</c:v>
                </c:pt>
                <c:pt idx="26610">
                  <c:v>0</c:v>
                </c:pt>
                <c:pt idx="26611">
                  <c:v>0</c:v>
                </c:pt>
                <c:pt idx="26612">
                  <c:v>0</c:v>
                </c:pt>
                <c:pt idx="26613">
                  <c:v>0</c:v>
                </c:pt>
                <c:pt idx="26614">
                  <c:v>0</c:v>
                </c:pt>
                <c:pt idx="26615">
                  <c:v>0</c:v>
                </c:pt>
                <c:pt idx="26616">
                  <c:v>0</c:v>
                </c:pt>
                <c:pt idx="26617">
                  <c:v>0</c:v>
                </c:pt>
                <c:pt idx="26618">
                  <c:v>0</c:v>
                </c:pt>
                <c:pt idx="26619">
                  <c:v>0</c:v>
                </c:pt>
                <c:pt idx="26620">
                  <c:v>0</c:v>
                </c:pt>
                <c:pt idx="26621">
                  <c:v>0</c:v>
                </c:pt>
                <c:pt idx="26622">
                  <c:v>0</c:v>
                </c:pt>
                <c:pt idx="26623">
                  <c:v>0</c:v>
                </c:pt>
                <c:pt idx="26624">
                  <c:v>0</c:v>
                </c:pt>
                <c:pt idx="26625">
                  <c:v>0</c:v>
                </c:pt>
                <c:pt idx="26626">
                  <c:v>0</c:v>
                </c:pt>
                <c:pt idx="26627">
                  <c:v>0</c:v>
                </c:pt>
                <c:pt idx="26628">
                  <c:v>0</c:v>
                </c:pt>
                <c:pt idx="26629">
                  <c:v>0</c:v>
                </c:pt>
                <c:pt idx="26630">
                  <c:v>0</c:v>
                </c:pt>
                <c:pt idx="26631">
                  <c:v>0</c:v>
                </c:pt>
                <c:pt idx="26632">
                  <c:v>0</c:v>
                </c:pt>
                <c:pt idx="26633">
                  <c:v>0</c:v>
                </c:pt>
                <c:pt idx="26634">
                  <c:v>0</c:v>
                </c:pt>
                <c:pt idx="26635">
                  <c:v>0</c:v>
                </c:pt>
                <c:pt idx="26636">
                  <c:v>0</c:v>
                </c:pt>
                <c:pt idx="26637">
                  <c:v>0</c:v>
                </c:pt>
                <c:pt idx="26638">
                  <c:v>0</c:v>
                </c:pt>
                <c:pt idx="26639">
                  <c:v>0</c:v>
                </c:pt>
                <c:pt idx="26640">
                  <c:v>0</c:v>
                </c:pt>
                <c:pt idx="26641">
                  <c:v>0</c:v>
                </c:pt>
                <c:pt idx="26642">
                  <c:v>0</c:v>
                </c:pt>
                <c:pt idx="26643">
                  <c:v>0</c:v>
                </c:pt>
                <c:pt idx="26644">
                  <c:v>0</c:v>
                </c:pt>
                <c:pt idx="26645">
                  <c:v>0</c:v>
                </c:pt>
                <c:pt idx="26646">
                  <c:v>0</c:v>
                </c:pt>
                <c:pt idx="26647">
                  <c:v>0</c:v>
                </c:pt>
                <c:pt idx="26648">
                  <c:v>0</c:v>
                </c:pt>
                <c:pt idx="26649">
                  <c:v>0</c:v>
                </c:pt>
                <c:pt idx="26650">
                  <c:v>0</c:v>
                </c:pt>
                <c:pt idx="26651">
                  <c:v>0</c:v>
                </c:pt>
                <c:pt idx="26652">
                  <c:v>0</c:v>
                </c:pt>
                <c:pt idx="26653">
                  <c:v>0</c:v>
                </c:pt>
                <c:pt idx="26654">
                  <c:v>0</c:v>
                </c:pt>
                <c:pt idx="26655">
                  <c:v>0</c:v>
                </c:pt>
                <c:pt idx="26656">
                  <c:v>0</c:v>
                </c:pt>
                <c:pt idx="26657">
                  <c:v>0</c:v>
                </c:pt>
                <c:pt idx="26658">
                  <c:v>0</c:v>
                </c:pt>
                <c:pt idx="26659">
                  <c:v>0</c:v>
                </c:pt>
                <c:pt idx="26660">
                  <c:v>0</c:v>
                </c:pt>
                <c:pt idx="26661">
                  <c:v>0</c:v>
                </c:pt>
                <c:pt idx="26662">
                  <c:v>0</c:v>
                </c:pt>
                <c:pt idx="26663">
                  <c:v>0</c:v>
                </c:pt>
                <c:pt idx="26664">
                  <c:v>0</c:v>
                </c:pt>
                <c:pt idx="26665">
                  <c:v>0</c:v>
                </c:pt>
                <c:pt idx="26666">
                  <c:v>0</c:v>
                </c:pt>
                <c:pt idx="26667">
                  <c:v>0</c:v>
                </c:pt>
                <c:pt idx="26668">
                  <c:v>0</c:v>
                </c:pt>
                <c:pt idx="26669">
                  <c:v>0</c:v>
                </c:pt>
                <c:pt idx="26670">
                  <c:v>0</c:v>
                </c:pt>
                <c:pt idx="26671">
                  <c:v>0</c:v>
                </c:pt>
                <c:pt idx="26672">
                  <c:v>0</c:v>
                </c:pt>
                <c:pt idx="26673">
                  <c:v>0</c:v>
                </c:pt>
                <c:pt idx="26674">
                  <c:v>0</c:v>
                </c:pt>
                <c:pt idx="26675">
                  <c:v>0</c:v>
                </c:pt>
                <c:pt idx="26676">
                  <c:v>0</c:v>
                </c:pt>
                <c:pt idx="26677">
                  <c:v>0</c:v>
                </c:pt>
                <c:pt idx="26678">
                  <c:v>0</c:v>
                </c:pt>
                <c:pt idx="26679">
                  <c:v>0</c:v>
                </c:pt>
                <c:pt idx="26680">
                  <c:v>0</c:v>
                </c:pt>
                <c:pt idx="26681">
                  <c:v>0</c:v>
                </c:pt>
                <c:pt idx="26682">
                  <c:v>0</c:v>
                </c:pt>
                <c:pt idx="26683">
                  <c:v>0</c:v>
                </c:pt>
                <c:pt idx="26684">
                  <c:v>0</c:v>
                </c:pt>
                <c:pt idx="26685">
                  <c:v>0</c:v>
                </c:pt>
                <c:pt idx="26686">
                  <c:v>0</c:v>
                </c:pt>
                <c:pt idx="26687">
                  <c:v>0</c:v>
                </c:pt>
                <c:pt idx="26688">
                  <c:v>0</c:v>
                </c:pt>
                <c:pt idx="26689">
                  <c:v>0</c:v>
                </c:pt>
                <c:pt idx="26690">
                  <c:v>0</c:v>
                </c:pt>
                <c:pt idx="26691">
                  <c:v>0</c:v>
                </c:pt>
                <c:pt idx="26692">
                  <c:v>0</c:v>
                </c:pt>
                <c:pt idx="26693">
                  <c:v>0</c:v>
                </c:pt>
                <c:pt idx="26694">
                  <c:v>0</c:v>
                </c:pt>
                <c:pt idx="26695">
                  <c:v>0</c:v>
                </c:pt>
                <c:pt idx="26696">
                  <c:v>0</c:v>
                </c:pt>
                <c:pt idx="26697">
                  <c:v>0</c:v>
                </c:pt>
                <c:pt idx="26698">
                  <c:v>0</c:v>
                </c:pt>
                <c:pt idx="26699">
                  <c:v>0</c:v>
                </c:pt>
                <c:pt idx="26700">
                  <c:v>0</c:v>
                </c:pt>
                <c:pt idx="26701">
                  <c:v>0</c:v>
                </c:pt>
                <c:pt idx="26702">
                  <c:v>0</c:v>
                </c:pt>
                <c:pt idx="26703">
                  <c:v>0</c:v>
                </c:pt>
                <c:pt idx="26704">
                  <c:v>0</c:v>
                </c:pt>
                <c:pt idx="26705">
                  <c:v>0</c:v>
                </c:pt>
                <c:pt idx="26706">
                  <c:v>0</c:v>
                </c:pt>
                <c:pt idx="26707">
                  <c:v>0</c:v>
                </c:pt>
                <c:pt idx="26708">
                  <c:v>0</c:v>
                </c:pt>
                <c:pt idx="26709">
                  <c:v>0</c:v>
                </c:pt>
                <c:pt idx="26710">
                  <c:v>0</c:v>
                </c:pt>
                <c:pt idx="26711">
                  <c:v>0</c:v>
                </c:pt>
                <c:pt idx="26712">
                  <c:v>0</c:v>
                </c:pt>
                <c:pt idx="26713">
                  <c:v>0</c:v>
                </c:pt>
                <c:pt idx="26714">
                  <c:v>0</c:v>
                </c:pt>
                <c:pt idx="26715">
                  <c:v>0</c:v>
                </c:pt>
                <c:pt idx="26716">
                  <c:v>0</c:v>
                </c:pt>
                <c:pt idx="26717">
                  <c:v>0</c:v>
                </c:pt>
                <c:pt idx="26718">
                  <c:v>0</c:v>
                </c:pt>
                <c:pt idx="26719">
                  <c:v>0</c:v>
                </c:pt>
                <c:pt idx="26720">
                  <c:v>0</c:v>
                </c:pt>
                <c:pt idx="26721">
                  <c:v>0</c:v>
                </c:pt>
                <c:pt idx="26722">
                  <c:v>0</c:v>
                </c:pt>
                <c:pt idx="26723">
                  <c:v>0</c:v>
                </c:pt>
                <c:pt idx="26724">
                  <c:v>0</c:v>
                </c:pt>
                <c:pt idx="26725">
                  <c:v>0</c:v>
                </c:pt>
                <c:pt idx="26726">
                  <c:v>0</c:v>
                </c:pt>
                <c:pt idx="26727">
                  <c:v>0</c:v>
                </c:pt>
                <c:pt idx="26728">
                  <c:v>0</c:v>
                </c:pt>
                <c:pt idx="26729">
                  <c:v>0</c:v>
                </c:pt>
                <c:pt idx="26730">
                  <c:v>0</c:v>
                </c:pt>
                <c:pt idx="26731">
                  <c:v>0</c:v>
                </c:pt>
                <c:pt idx="26732">
                  <c:v>0</c:v>
                </c:pt>
                <c:pt idx="26733">
                  <c:v>0</c:v>
                </c:pt>
                <c:pt idx="26734">
                  <c:v>0</c:v>
                </c:pt>
                <c:pt idx="26735">
                  <c:v>0</c:v>
                </c:pt>
                <c:pt idx="26736">
                  <c:v>0</c:v>
                </c:pt>
                <c:pt idx="26737">
                  <c:v>0</c:v>
                </c:pt>
                <c:pt idx="26738">
                  <c:v>0</c:v>
                </c:pt>
                <c:pt idx="26739">
                  <c:v>0</c:v>
                </c:pt>
                <c:pt idx="26740">
                  <c:v>0</c:v>
                </c:pt>
                <c:pt idx="26741">
                  <c:v>0</c:v>
                </c:pt>
                <c:pt idx="26742">
                  <c:v>0</c:v>
                </c:pt>
                <c:pt idx="26743">
                  <c:v>0</c:v>
                </c:pt>
                <c:pt idx="26744">
                  <c:v>0</c:v>
                </c:pt>
                <c:pt idx="26745">
                  <c:v>0</c:v>
                </c:pt>
                <c:pt idx="26746">
                  <c:v>0</c:v>
                </c:pt>
                <c:pt idx="26747">
                  <c:v>0</c:v>
                </c:pt>
                <c:pt idx="26748">
                  <c:v>0</c:v>
                </c:pt>
                <c:pt idx="26749">
                  <c:v>0</c:v>
                </c:pt>
                <c:pt idx="26750">
                  <c:v>0</c:v>
                </c:pt>
                <c:pt idx="26751">
                  <c:v>0</c:v>
                </c:pt>
                <c:pt idx="26752">
                  <c:v>0</c:v>
                </c:pt>
                <c:pt idx="26753">
                  <c:v>0</c:v>
                </c:pt>
                <c:pt idx="26754">
                  <c:v>0</c:v>
                </c:pt>
                <c:pt idx="26755">
                  <c:v>0</c:v>
                </c:pt>
                <c:pt idx="26756">
                  <c:v>0</c:v>
                </c:pt>
                <c:pt idx="26757">
                  <c:v>0</c:v>
                </c:pt>
                <c:pt idx="26758">
                  <c:v>0</c:v>
                </c:pt>
                <c:pt idx="26759">
                  <c:v>0</c:v>
                </c:pt>
                <c:pt idx="26760">
                  <c:v>0</c:v>
                </c:pt>
                <c:pt idx="26761">
                  <c:v>0</c:v>
                </c:pt>
                <c:pt idx="26762">
                  <c:v>0</c:v>
                </c:pt>
                <c:pt idx="26763">
                  <c:v>0</c:v>
                </c:pt>
                <c:pt idx="26764">
                  <c:v>0</c:v>
                </c:pt>
                <c:pt idx="26765">
                  <c:v>0</c:v>
                </c:pt>
                <c:pt idx="26766">
                  <c:v>0</c:v>
                </c:pt>
                <c:pt idx="26767">
                  <c:v>0</c:v>
                </c:pt>
                <c:pt idx="26768">
                  <c:v>0</c:v>
                </c:pt>
                <c:pt idx="26769">
                  <c:v>0</c:v>
                </c:pt>
                <c:pt idx="26770">
                  <c:v>0</c:v>
                </c:pt>
                <c:pt idx="26771">
                  <c:v>0</c:v>
                </c:pt>
                <c:pt idx="26772">
                  <c:v>0</c:v>
                </c:pt>
                <c:pt idx="26773">
                  <c:v>0</c:v>
                </c:pt>
                <c:pt idx="26774">
                  <c:v>0</c:v>
                </c:pt>
                <c:pt idx="26775">
                  <c:v>0</c:v>
                </c:pt>
                <c:pt idx="26776">
                  <c:v>0</c:v>
                </c:pt>
                <c:pt idx="26777">
                  <c:v>0</c:v>
                </c:pt>
                <c:pt idx="26778">
                  <c:v>0</c:v>
                </c:pt>
                <c:pt idx="26779">
                  <c:v>0</c:v>
                </c:pt>
                <c:pt idx="26780">
                  <c:v>0</c:v>
                </c:pt>
                <c:pt idx="26781">
                  <c:v>0</c:v>
                </c:pt>
                <c:pt idx="26782">
                  <c:v>0</c:v>
                </c:pt>
                <c:pt idx="26783">
                  <c:v>0</c:v>
                </c:pt>
                <c:pt idx="26784">
                  <c:v>0</c:v>
                </c:pt>
                <c:pt idx="26785">
                  <c:v>0</c:v>
                </c:pt>
                <c:pt idx="26786">
                  <c:v>0</c:v>
                </c:pt>
                <c:pt idx="26787">
                  <c:v>0</c:v>
                </c:pt>
                <c:pt idx="26788">
                  <c:v>0</c:v>
                </c:pt>
                <c:pt idx="26789">
                  <c:v>0</c:v>
                </c:pt>
                <c:pt idx="26790">
                  <c:v>0</c:v>
                </c:pt>
                <c:pt idx="26791">
                  <c:v>0</c:v>
                </c:pt>
                <c:pt idx="26792">
                  <c:v>0</c:v>
                </c:pt>
                <c:pt idx="26793">
                  <c:v>0</c:v>
                </c:pt>
                <c:pt idx="26794">
                  <c:v>0</c:v>
                </c:pt>
                <c:pt idx="26795">
                  <c:v>0</c:v>
                </c:pt>
                <c:pt idx="26796">
                  <c:v>0</c:v>
                </c:pt>
                <c:pt idx="26797">
                  <c:v>0</c:v>
                </c:pt>
                <c:pt idx="26798">
                  <c:v>0</c:v>
                </c:pt>
                <c:pt idx="26799">
                  <c:v>0</c:v>
                </c:pt>
                <c:pt idx="26800">
                  <c:v>0</c:v>
                </c:pt>
                <c:pt idx="26801">
                  <c:v>0</c:v>
                </c:pt>
                <c:pt idx="26802">
                  <c:v>0</c:v>
                </c:pt>
                <c:pt idx="26803">
                  <c:v>0</c:v>
                </c:pt>
                <c:pt idx="26804">
                  <c:v>0</c:v>
                </c:pt>
                <c:pt idx="26805">
                  <c:v>0</c:v>
                </c:pt>
                <c:pt idx="26806">
                  <c:v>0</c:v>
                </c:pt>
                <c:pt idx="26807">
                  <c:v>0</c:v>
                </c:pt>
                <c:pt idx="26808">
                  <c:v>0</c:v>
                </c:pt>
                <c:pt idx="26809">
                  <c:v>0</c:v>
                </c:pt>
                <c:pt idx="26810">
                  <c:v>0.9</c:v>
                </c:pt>
                <c:pt idx="26811">
                  <c:v>1.9</c:v>
                </c:pt>
                <c:pt idx="26812">
                  <c:v>2</c:v>
                </c:pt>
                <c:pt idx="26813">
                  <c:v>2</c:v>
                </c:pt>
                <c:pt idx="26814">
                  <c:v>2</c:v>
                </c:pt>
                <c:pt idx="26815">
                  <c:v>2</c:v>
                </c:pt>
                <c:pt idx="26816">
                  <c:v>2</c:v>
                </c:pt>
                <c:pt idx="26817">
                  <c:v>2.7</c:v>
                </c:pt>
                <c:pt idx="26818">
                  <c:v>3</c:v>
                </c:pt>
                <c:pt idx="26819">
                  <c:v>3</c:v>
                </c:pt>
                <c:pt idx="26820">
                  <c:v>3</c:v>
                </c:pt>
                <c:pt idx="26821">
                  <c:v>2.5</c:v>
                </c:pt>
                <c:pt idx="26822">
                  <c:v>2</c:v>
                </c:pt>
                <c:pt idx="26823">
                  <c:v>2</c:v>
                </c:pt>
                <c:pt idx="26824">
                  <c:v>2</c:v>
                </c:pt>
                <c:pt idx="26825">
                  <c:v>2.4</c:v>
                </c:pt>
                <c:pt idx="26826">
                  <c:v>3</c:v>
                </c:pt>
                <c:pt idx="26827">
                  <c:v>3</c:v>
                </c:pt>
                <c:pt idx="26828">
                  <c:v>3</c:v>
                </c:pt>
                <c:pt idx="26829">
                  <c:v>3</c:v>
                </c:pt>
                <c:pt idx="26830">
                  <c:v>3.3</c:v>
                </c:pt>
                <c:pt idx="26831">
                  <c:v>4</c:v>
                </c:pt>
                <c:pt idx="26832">
                  <c:v>4.0999999999999996</c:v>
                </c:pt>
                <c:pt idx="26833">
                  <c:v>5</c:v>
                </c:pt>
                <c:pt idx="26834">
                  <c:v>5</c:v>
                </c:pt>
                <c:pt idx="26835">
                  <c:v>5</c:v>
                </c:pt>
                <c:pt idx="26836">
                  <c:v>5.0999999999999996</c:v>
                </c:pt>
                <c:pt idx="26837">
                  <c:v>5.9</c:v>
                </c:pt>
                <c:pt idx="26838">
                  <c:v>6</c:v>
                </c:pt>
                <c:pt idx="26839">
                  <c:v>6</c:v>
                </c:pt>
                <c:pt idx="26840">
                  <c:v>5.0999999999999996</c:v>
                </c:pt>
                <c:pt idx="26841">
                  <c:v>5</c:v>
                </c:pt>
                <c:pt idx="26842">
                  <c:v>5</c:v>
                </c:pt>
                <c:pt idx="26843">
                  <c:v>3.5</c:v>
                </c:pt>
                <c:pt idx="26844">
                  <c:v>1.6</c:v>
                </c:pt>
                <c:pt idx="26845">
                  <c:v>0.3</c:v>
                </c:pt>
                <c:pt idx="26846">
                  <c:v>0</c:v>
                </c:pt>
                <c:pt idx="26847">
                  <c:v>0</c:v>
                </c:pt>
                <c:pt idx="26848">
                  <c:v>0</c:v>
                </c:pt>
                <c:pt idx="26849">
                  <c:v>0</c:v>
                </c:pt>
                <c:pt idx="26850">
                  <c:v>0</c:v>
                </c:pt>
                <c:pt idx="26851">
                  <c:v>0</c:v>
                </c:pt>
                <c:pt idx="26852">
                  <c:v>0</c:v>
                </c:pt>
                <c:pt idx="26853">
                  <c:v>0</c:v>
                </c:pt>
                <c:pt idx="26854">
                  <c:v>0</c:v>
                </c:pt>
                <c:pt idx="26855">
                  <c:v>0</c:v>
                </c:pt>
                <c:pt idx="26856">
                  <c:v>0</c:v>
                </c:pt>
                <c:pt idx="26857">
                  <c:v>0.6</c:v>
                </c:pt>
                <c:pt idx="26858">
                  <c:v>2.6</c:v>
                </c:pt>
                <c:pt idx="26859">
                  <c:v>4.5999999999999996</c:v>
                </c:pt>
                <c:pt idx="26860">
                  <c:v>6.5</c:v>
                </c:pt>
                <c:pt idx="26861">
                  <c:v>8.1999999999999993</c:v>
                </c:pt>
                <c:pt idx="26862">
                  <c:v>10.1</c:v>
                </c:pt>
                <c:pt idx="26863">
                  <c:v>11.1</c:v>
                </c:pt>
                <c:pt idx="26864">
                  <c:v>12.1</c:v>
                </c:pt>
                <c:pt idx="26865">
                  <c:v>13.1</c:v>
                </c:pt>
                <c:pt idx="26866">
                  <c:v>13.9</c:v>
                </c:pt>
                <c:pt idx="26867">
                  <c:v>15.8</c:v>
                </c:pt>
                <c:pt idx="26868">
                  <c:v>16.899999999999999</c:v>
                </c:pt>
                <c:pt idx="26869">
                  <c:v>17.899999999999999</c:v>
                </c:pt>
                <c:pt idx="26870">
                  <c:v>18.899999999999999</c:v>
                </c:pt>
                <c:pt idx="26871">
                  <c:v>19</c:v>
                </c:pt>
                <c:pt idx="26872">
                  <c:v>17.5</c:v>
                </c:pt>
                <c:pt idx="26873">
                  <c:v>17</c:v>
                </c:pt>
                <c:pt idx="26874">
                  <c:v>17</c:v>
                </c:pt>
                <c:pt idx="26875">
                  <c:v>17.7</c:v>
                </c:pt>
                <c:pt idx="26876">
                  <c:v>18</c:v>
                </c:pt>
                <c:pt idx="26877">
                  <c:v>18</c:v>
                </c:pt>
                <c:pt idx="26878">
                  <c:v>18.600000000000001</c:v>
                </c:pt>
                <c:pt idx="26879">
                  <c:v>19</c:v>
                </c:pt>
                <c:pt idx="26880">
                  <c:v>18.5</c:v>
                </c:pt>
                <c:pt idx="26881">
                  <c:v>18</c:v>
                </c:pt>
                <c:pt idx="26882">
                  <c:v>18</c:v>
                </c:pt>
                <c:pt idx="26883">
                  <c:v>18</c:v>
                </c:pt>
                <c:pt idx="26884">
                  <c:v>17.600000000000001</c:v>
                </c:pt>
                <c:pt idx="26885">
                  <c:v>17</c:v>
                </c:pt>
                <c:pt idx="26886">
                  <c:v>16.7</c:v>
                </c:pt>
                <c:pt idx="26887">
                  <c:v>16</c:v>
                </c:pt>
                <c:pt idx="26888">
                  <c:v>16</c:v>
                </c:pt>
                <c:pt idx="26889">
                  <c:v>16</c:v>
                </c:pt>
                <c:pt idx="26890">
                  <c:v>15.7</c:v>
                </c:pt>
                <c:pt idx="26891">
                  <c:v>14.8</c:v>
                </c:pt>
                <c:pt idx="26892">
                  <c:v>12.8</c:v>
                </c:pt>
                <c:pt idx="26893">
                  <c:v>10.7</c:v>
                </c:pt>
                <c:pt idx="26894">
                  <c:v>7.8</c:v>
                </c:pt>
                <c:pt idx="26895">
                  <c:v>5.8</c:v>
                </c:pt>
                <c:pt idx="26896">
                  <c:v>3.9</c:v>
                </c:pt>
                <c:pt idx="26897">
                  <c:v>3.1</c:v>
                </c:pt>
                <c:pt idx="26898">
                  <c:v>3</c:v>
                </c:pt>
                <c:pt idx="26899">
                  <c:v>3</c:v>
                </c:pt>
                <c:pt idx="26900">
                  <c:v>3.9</c:v>
                </c:pt>
                <c:pt idx="26901">
                  <c:v>6.8</c:v>
                </c:pt>
                <c:pt idx="26902">
                  <c:v>8.9</c:v>
                </c:pt>
                <c:pt idx="26903">
                  <c:v>12.1</c:v>
                </c:pt>
                <c:pt idx="26904">
                  <c:v>13.7</c:v>
                </c:pt>
                <c:pt idx="26905">
                  <c:v>14.7</c:v>
                </c:pt>
                <c:pt idx="26906">
                  <c:v>16.399999999999999</c:v>
                </c:pt>
                <c:pt idx="26907">
                  <c:v>17.7</c:v>
                </c:pt>
                <c:pt idx="26908">
                  <c:v>19.2</c:v>
                </c:pt>
                <c:pt idx="26909">
                  <c:v>20.5</c:v>
                </c:pt>
                <c:pt idx="26910">
                  <c:v>21.5</c:v>
                </c:pt>
                <c:pt idx="26911">
                  <c:v>22.5</c:v>
                </c:pt>
                <c:pt idx="26912">
                  <c:v>23.5</c:v>
                </c:pt>
                <c:pt idx="26913">
                  <c:v>24</c:v>
                </c:pt>
                <c:pt idx="26914">
                  <c:v>24</c:v>
                </c:pt>
                <c:pt idx="26915">
                  <c:v>24</c:v>
                </c:pt>
                <c:pt idx="26916">
                  <c:v>24</c:v>
                </c:pt>
                <c:pt idx="26917">
                  <c:v>24</c:v>
                </c:pt>
                <c:pt idx="26918">
                  <c:v>24</c:v>
                </c:pt>
                <c:pt idx="26919">
                  <c:v>24</c:v>
                </c:pt>
                <c:pt idx="26920">
                  <c:v>24</c:v>
                </c:pt>
                <c:pt idx="26921">
                  <c:v>24</c:v>
                </c:pt>
                <c:pt idx="26922">
                  <c:v>24</c:v>
                </c:pt>
                <c:pt idx="26923">
                  <c:v>23.9</c:v>
                </c:pt>
                <c:pt idx="26924">
                  <c:v>23</c:v>
                </c:pt>
                <c:pt idx="26925">
                  <c:v>22.9</c:v>
                </c:pt>
                <c:pt idx="26926">
                  <c:v>21.9</c:v>
                </c:pt>
                <c:pt idx="26927">
                  <c:v>21.1</c:v>
                </c:pt>
                <c:pt idx="26928">
                  <c:v>20.100000000000001</c:v>
                </c:pt>
                <c:pt idx="26929">
                  <c:v>19.100000000000001</c:v>
                </c:pt>
                <c:pt idx="26930">
                  <c:v>18.100000000000001</c:v>
                </c:pt>
                <c:pt idx="26931">
                  <c:v>17.100000000000001</c:v>
                </c:pt>
                <c:pt idx="26932">
                  <c:v>16.100000000000001</c:v>
                </c:pt>
                <c:pt idx="26933">
                  <c:v>14.2</c:v>
                </c:pt>
                <c:pt idx="26934">
                  <c:v>13.2</c:v>
                </c:pt>
                <c:pt idx="26935">
                  <c:v>13</c:v>
                </c:pt>
                <c:pt idx="26936">
                  <c:v>13</c:v>
                </c:pt>
                <c:pt idx="26937">
                  <c:v>15.2</c:v>
                </c:pt>
                <c:pt idx="26938">
                  <c:v>16</c:v>
                </c:pt>
                <c:pt idx="26939">
                  <c:v>17.2</c:v>
                </c:pt>
                <c:pt idx="26940">
                  <c:v>19</c:v>
                </c:pt>
                <c:pt idx="26941">
                  <c:v>20.5</c:v>
                </c:pt>
                <c:pt idx="26942">
                  <c:v>21</c:v>
                </c:pt>
                <c:pt idx="26943">
                  <c:v>21.5</c:v>
                </c:pt>
                <c:pt idx="26944">
                  <c:v>22.5</c:v>
                </c:pt>
                <c:pt idx="26945">
                  <c:v>23</c:v>
                </c:pt>
                <c:pt idx="26946">
                  <c:v>23.3</c:v>
                </c:pt>
                <c:pt idx="26947">
                  <c:v>24.3</c:v>
                </c:pt>
                <c:pt idx="26948">
                  <c:v>25.3</c:v>
                </c:pt>
                <c:pt idx="26949">
                  <c:v>26.3</c:v>
                </c:pt>
                <c:pt idx="26950">
                  <c:v>27.7</c:v>
                </c:pt>
                <c:pt idx="26951">
                  <c:v>29.5</c:v>
                </c:pt>
                <c:pt idx="26952">
                  <c:v>31.1</c:v>
                </c:pt>
                <c:pt idx="26953">
                  <c:v>32.1</c:v>
                </c:pt>
                <c:pt idx="26954">
                  <c:v>33.1</c:v>
                </c:pt>
                <c:pt idx="26955">
                  <c:v>34.1</c:v>
                </c:pt>
                <c:pt idx="26956">
                  <c:v>35.1</c:v>
                </c:pt>
                <c:pt idx="26957">
                  <c:v>36.1</c:v>
                </c:pt>
                <c:pt idx="26958">
                  <c:v>36.9</c:v>
                </c:pt>
                <c:pt idx="26959">
                  <c:v>36.1</c:v>
                </c:pt>
                <c:pt idx="26960">
                  <c:v>36</c:v>
                </c:pt>
                <c:pt idx="26961">
                  <c:v>36</c:v>
                </c:pt>
                <c:pt idx="26962">
                  <c:v>36</c:v>
                </c:pt>
                <c:pt idx="26963">
                  <c:v>36</c:v>
                </c:pt>
                <c:pt idx="26964">
                  <c:v>36</c:v>
                </c:pt>
                <c:pt idx="26965">
                  <c:v>36</c:v>
                </c:pt>
                <c:pt idx="26966">
                  <c:v>36</c:v>
                </c:pt>
                <c:pt idx="26967">
                  <c:v>36</c:v>
                </c:pt>
                <c:pt idx="26968">
                  <c:v>36</c:v>
                </c:pt>
                <c:pt idx="26969">
                  <c:v>36</c:v>
                </c:pt>
                <c:pt idx="26970">
                  <c:v>36</c:v>
                </c:pt>
                <c:pt idx="26971">
                  <c:v>36</c:v>
                </c:pt>
                <c:pt idx="26972">
                  <c:v>36</c:v>
                </c:pt>
                <c:pt idx="26973">
                  <c:v>36</c:v>
                </c:pt>
                <c:pt idx="26974">
                  <c:v>36.5</c:v>
                </c:pt>
                <c:pt idx="26975">
                  <c:v>37</c:v>
                </c:pt>
                <c:pt idx="26976">
                  <c:v>37</c:v>
                </c:pt>
                <c:pt idx="26977">
                  <c:v>37</c:v>
                </c:pt>
                <c:pt idx="26978">
                  <c:v>37</c:v>
                </c:pt>
                <c:pt idx="26979">
                  <c:v>37.299999999999997</c:v>
                </c:pt>
                <c:pt idx="26980">
                  <c:v>38</c:v>
                </c:pt>
                <c:pt idx="26981">
                  <c:v>38</c:v>
                </c:pt>
                <c:pt idx="26982">
                  <c:v>38</c:v>
                </c:pt>
                <c:pt idx="26983">
                  <c:v>38</c:v>
                </c:pt>
                <c:pt idx="26984">
                  <c:v>38</c:v>
                </c:pt>
                <c:pt idx="26985">
                  <c:v>38</c:v>
                </c:pt>
                <c:pt idx="26986">
                  <c:v>38</c:v>
                </c:pt>
                <c:pt idx="26987">
                  <c:v>38</c:v>
                </c:pt>
                <c:pt idx="26988">
                  <c:v>38</c:v>
                </c:pt>
                <c:pt idx="26989">
                  <c:v>38</c:v>
                </c:pt>
                <c:pt idx="26990">
                  <c:v>38</c:v>
                </c:pt>
                <c:pt idx="26991">
                  <c:v>38</c:v>
                </c:pt>
                <c:pt idx="26992">
                  <c:v>37.1</c:v>
                </c:pt>
                <c:pt idx="26993">
                  <c:v>36.200000000000003</c:v>
                </c:pt>
                <c:pt idx="26994">
                  <c:v>36</c:v>
                </c:pt>
                <c:pt idx="26995">
                  <c:v>35.299999999999997</c:v>
                </c:pt>
                <c:pt idx="26996">
                  <c:v>34.299999999999997</c:v>
                </c:pt>
                <c:pt idx="26997">
                  <c:v>34</c:v>
                </c:pt>
                <c:pt idx="26998">
                  <c:v>33.299999999999997</c:v>
                </c:pt>
                <c:pt idx="26999">
                  <c:v>31.8</c:v>
                </c:pt>
                <c:pt idx="27000">
                  <c:v>30</c:v>
                </c:pt>
                <c:pt idx="27001">
                  <c:v>28.5</c:v>
                </c:pt>
                <c:pt idx="27002">
                  <c:v>25.9</c:v>
                </c:pt>
                <c:pt idx="27003">
                  <c:v>22.4</c:v>
                </c:pt>
                <c:pt idx="27004">
                  <c:v>19.399999999999999</c:v>
                </c:pt>
                <c:pt idx="27005">
                  <c:v>16.7</c:v>
                </c:pt>
                <c:pt idx="27006">
                  <c:v>15</c:v>
                </c:pt>
                <c:pt idx="27007">
                  <c:v>15.3</c:v>
                </c:pt>
                <c:pt idx="27008">
                  <c:v>16</c:v>
                </c:pt>
                <c:pt idx="27009">
                  <c:v>15.7</c:v>
                </c:pt>
                <c:pt idx="27010">
                  <c:v>15</c:v>
                </c:pt>
                <c:pt idx="27011">
                  <c:v>15</c:v>
                </c:pt>
                <c:pt idx="27012">
                  <c:v>14.9</c:v>
                </c:pt>
                <c:pt idx="27013">
                  <c:v>14</c:v>
                </c:pt>
                <c:pt idx="27014">
                  <c:v>14</c:v>
                </c:pt>
                <c:pt idx="27015">
                  <c:v>14</c:v>
                </c:pt>
                <c:pt idx="27016">
                  <c:v>14</c:v>
                </c:pt>
                <c:pt idx="27017">
                  <c:v>14</c:v>
                </c:pt>
                <c:pt idx="27018">
                  <c:v>12.1</c:v>
                </c:pt>
                <c:pt idx="27019">
                  <c:v>10.1</c:v>
                </c:pt>
                <c:pt idx="27020">
                  <c:v>7.2</c:v>
                </c:pt>
                <c:pt idx="27021">
                  <c:v>5.0999999999999996</c:v>
                </c:pt>
                <c:pt idx="27022">
                  <c:v>5</c:v>
                </c:pt>
                <c:pt idx="27023">
                  <c:v>3.4</c:v>
                </c:pt>
                <c:pt idx="27024">
                  <c:v>1.5</c:v>
                </c:pt>
                <c:pt idx="27025">
                  <c:v>1</c:v>
                </c:pt>
                <c:pt idx="27026">
                  <c:v>0.2</c:v>
                </c:pt>
                <c:pt idx="27027">
                  <c:v>0</c:v>
                </c:pt>
                <c:pt idx="27028">
                  <c:v>0</c:v>
                </c:pt>
                <c:pt idx="27029">
                  <c:v>0</c:v>
                </c:pt>
                <c:pt idx="27030">
                  <c:v>0</c:v>
                </c:pt>
                <c:pt idx="27031">
                  <c:v>0</c:v>
                </c:pt>
                <c:pt idx="27032">
                  <c:v>0</c:v>
                </c:pt>
                <c:pt idx="27033">
                  <c:v>0</c:v>
                </c:pt>
                <c:pt idx="27034">
                  <c:v>0</c:v>
                </c:pt>
                <c:pt idx="27035">
                  <c:v>0</c:v>
                </c:pt>
                <c:pt idx="27036">
                  <c:v>0</c:v>
                </c:pt>
                <c:pt idx="27037">
                  <c:v>0</c:v>
                </c:pt>
                <c:pt idx="27038">
                  <c:v>0</c:v>
                </c:pt>
                <c:pt idx="27039">
                  <c:v>0</c:v>
                </c:pt>
                <c:pt idx="27040">
                  <c:v>0</c:v>
                </c:pt>
                <c:pt idx="27041">
                  <c:v>0</c:v>
                </c:pt>
                <c:pt idx="27042">
                  <c:v>0</c:v>
                </c:pt>
                <c:pt idx="27043">
                  <c:v>0</c:v>
                </c:pt>
                <c:pt idx="27044">
                  <c:v>0</c:v>
                </c:pt>
                <c:pt idx="27045">
                  <c:v>0</c:v>
                </c:pt>
                <c:pt idx="27046">
                  <c:v>0</c:v>
                </c:pt>
                <c:pt idx="27047">
                  <c:v>0</c:v>
                </c:pt>
                <c:pt idx="27048">
                  <c:v>0</c:v>
                </c:pt>
                <c:pt idx="27049">
                  <c:v>0</c:v>
                </c:pt>
                <c:pt idx="27050">
                  <c:v>0</c:v>
                </c:pt>
                <c:pt idx="27051">
                  <c:v>0</c:v>
                </c:pt>
                <c:pt idx="27052">
                  <c:v>0</c:v>
                </c:pt>
                <c:pt idx="27053">
                  <c:v>0</c:v>
                </c:pt>
                <c:pt idx="27054">
                  <c:v>0</c:v>
                </c:pt>
                <c:pt idx="27055">
                  <c:v>0</c:v>
                </c:pt>
                <c:pt idx="27056">
                  <c:v>0</c:v>
                </c:pt>
                <c:pt idx="27057">
                  <c:v>0</c:v>
                </c:pt>
                <c:pt idx="27058">
                  <c:v>0</c:v>
                </c:pt>
                <c:pt idx="27059">
                  <c:v>0</c:v>
                </c:pt>
                <c:pt idx="27060">
                  <c:v>0</c:v>
                </c:pt>
                <c:pt idx="27061">
                  <c:v>0</c:v>
                </c:pt>
                <c:pt idx="27062">
                  <c:v>0</c:v>
                </c:pt>
                <c:pt idx="27063">
                  <c:v>0</c:v>
                </c:pt>
                <c:pt idx="27064">
                  <c:v>0</c:v>
                </c:pt>
                <c:pt idx="27065">
                  <c:v>0</c:v>
                </c:pt>
                <c:pt idx="27066">
                  <c:v>0</c:v>
                </c:pt>
                <c:pt idx="27067">
                  <c:v>0</c:v>
                </c:pt>
                <c:pt idx="27068">
                  <c:v>0</c:v>
                </c:pt>
                <c:pt idx="27069">
                  <c:v>0</c:v>
                </c:pt>
                <c:pt idx="27070">
                  <c:v>0</c:v>
                </c:pt>
                <c:pt idx="27071">
                  <c:v>0</c:v>
                </c:pt>
                <c:pt idx="27072">
                  <c:v>0</c:v>
                </c:pt>
                <c:pt idx="27073">
                  <c:v>0</c:v>
                </c:pt>
                <c:pt idx="27074">
                  <c:v>0</c:v>
                </c:pt>
                <c:pt idx="27075">
                  <c:v>0</c:v>
                </c:pt>
                <c:pt idx="27076">
                  <c:v>0</c:v>
                </c:pt>
                <c:pt idx="27077">
                  <c:v>0</c:v>
                </c:pt>
                <c:pt idx="27078">
                  <c:v>0</c:v>
                </c:pt>
                <c:pt idx="27079">
                  <c:v>0</c:v>
                </c:pt>
                <c:pt idx="27080">
                  <c:v>0</c:v>
                </c:pt>
                <c:pt idx="27081">
                  <c:v>0</c:v>
                </c:pt>
                <c:pt idx="27082">
                  <c:v>0</c:v>
                </c:pt>
                <c:pt idx="27083">
                  <c:v>0</c:v>
                </c:pt>
                <c:pt idx="27084">
                  <c:v>0</c:v>
                </c:pt>
                <c:pt idx="27085">
                  <c:v>0</c:v>
                </c:pt>
                <c:pt idx="27086">
                  <c:v>0</c:v>
                </c:pt>
                <c:pt idx="27087">
                  <c:v>0</c:v>
                </c:pt>
                <c:pt idx="27088">
                  <c:v>0</c:v>
                </c:pt>
                <c:pt idx="27089">
                  <c:v>0</c:v>
                </c:pt>
                <c:pt idx="27090">
                  <c:v>0</c:v>
                </c:pt>
                <c:pt idx="27091">
                  <c:v>0</c:v>
                </c:pt>
                <c:pt idx="27092">
                  <c:v>0</c:v>
                </c:pt>
                <c:pt idx="27093">
                  <c:v>0</c:v>
                </c:pt>
                <c:pt idx="27094">
                  <c:v>0</c:v>
                </c:pt>
                <c:pt idx="27095">
                  <c:v>0</c:v>
                </c:pt>
                <c:pt idx="27096">
                  <c:v>0</c:v>
                </c:pt>
                <c:pt idx="27097">
                  <c:v>0</c:v>
                </c:pt>
                <c:pt idx="27098">
                  <c:v>0</c:v>
                </c:pt>
                <c:pt idx="27099">
                  <c:v>0</c:v>
                </c:pt>
                <c:pt idx="27100">
                  <c:v>0</c:v>
                </c:pt>
                <c:pt idx="27101">
                  <c:v>0</c:v>
                </c:pt>
                <c:pt idx="27102">
                  <c:v>0</c:v>
                </c:pt>
                <c:pt idx="27103">
                  <c:v>0</c:v>
                </c:pt>
                <c:pt idx="27104">
                  <c:v>0</c:v>
                </c:pt>
                <c:pt idx="27105">
                  <c:v>0</c:v>
                </c:pt>
                <c:pt idx="27106">
                  <c:v>0</c:v>
                </c:pt>
                <c:pt idx="27107">
                  <c:v>0</c:v>
                </c:pt>
                <c:pt idx="27108">
                  <c:v>0</c:v>
                </c:pt>
                <c:pt idx="27109">
                  <c:v>0</c:v>
                </c:pt>
                <c:pt idx="27110">
                  <c:v>0</c:v>
                </c:pt>
                <c:pt idx="27111">
                  <c:v>0</c:v>
                </c:pt>
                <c:pt idx="27112">
                  <c:v>0</c:v>
                </c:pt>
                <c:pt idx="27113">
                  <c:v>0</c:v>
                </c:pt>
                <c:pt idx="27114">
                  <c:v>0</c:v>
                </c:pt>
                <c:pt idx="27115">
                  <c:v>0</c:v>
                </c:pt>
                <c:pt idx="27116">
                  <c:v>0</c:v>
                </c:pt>
                <c:pt idx="27117">
                  <c:v>0.5</c:v>
                </c:pt>
                <c:pt idx="27118">
                  <c:v>3</c:v>
                </c:pt>
                <c:pt idx="27119">
                  <c:v>7.6</c:v>
                </c:pt>
                <c:pt idx="27120">
                  <c:v>11</c:v>
                </c:pt>
                <c:pt idx="27121">
                  <c:v>12.5</c:v>
                </c:pt>
                <c:pt idx="27122">
                  <c:v>13.4</c:v>
                </c:pt>
                <c:pt idx="27123">
                  <c:v>14.6</c:v>
                </c:pt>
                <c:pt idx="27124">
                  <c:v>16.600000000000001</c:v>
                </c:pt>
                <c:pt idx="27125">
                  <c:v>18.600000000000001</c:v>
                </c:pt>
                <c:pt idx="27126">
                  <c:v>20</c:v>
                </c:pt>
                <c:pt idx="27127">
                  <c:v>20.3</c:v>
                </c:pt>
                <c:pt idx="27128">
                  <c:v>21.2</c:v>
                </c:pt>
                <c:pt idx="27129">
                  <c:v>23.1</c:v>
                </c:pt>
                <c:pt idx="27130">
                  <c:v>23.9</c:v>
                </c:pt>
                <c:pt idx="27131">
                  <c:v>23</c:v>
                </c:pt>
                <c:pt idx="27132">
                  <c:v>23.2</c:v>
                </c:pt>
                <c:pt idx="27133">
                  <c:v>25.1</c:v>
                </c:pt>
                <c:pt idx="27134">
                  <c:v>25.9</c:v>
                </c:pt>
                <c:pt idx="27135">
                  <c:v>27.8</c:v>
                </c:pt>
                <c:pt idx="27136">
                  <c:v>28.9</c:v>
                </c:pt>
                <c:pt idx="27137">
                  <c:v>30.8</c:v>
                </c:pt>
                <c:pt idx="27138">
                  <c:v>31.9</c:v>
                </c:pt>
                <c:pt idx="27139">
                  <c:v>32.799999999999997</c:v>
                </c:pt>
                <c:pt idx="27140">
                  <c:v>33.700000000000003</c:v>
                </c:pt>
                <c:pt idx="27141">
                  <c:v>34</c:v>
                </c:pt>
                <c:pt idx="27142">
                  <c:v>34</c:v>
                </c:pt>
                <c:pt idx="27143">
                  <c:v>34</c:v>
                </c:pt>
                <c:pt idx="27144">
                  <c:v>34.700000000000003</c:v>
                </c:pt>
                <c:pt idx="27145">
                  <c:v>35</c:v>
                </c:pt>
                <c:pt idx="27146">
                  <c:v>35</c:v>
                </c:pt>
                <c:pt idx="27147">
                  <c:v>35</c:v>
                </c:pt>
                <c:pt idx="27148">
                  <c:v>35</c:v>
                </c:pt>
                <c:pt idx="27149">
                  <c:v>35.5</c:v>
                </c:pt>
                <c:pt idx="27150">
                  <c:v>36</c:v>
                </c:pt>
                <c:pt idx="27151">
                  <c:v>36</c:v>
                </c:pt>
                <c:pt idx="27152">
                  <c:v>36.299999999999997</c:v>
                </c:pt>
                <c:pt idx="27153">
                  <c:v>37</c:v>
                </c:pt>
                <c:pt idx="27154">
                  <c:v>37</c:v>
                </c:pt>
                <c:pt idx="27155">
                  <c:v>37</c:v>
                </c:pt>
                <c:pt idx="27156">
                  <c:v>37</c:v>
                </c:pt>
                <c:pt idx="27157">
                  <c:v>37.1</c:v>
                </c:pt>
                <c:pt idx="27158">
                  <c:v>38</c:v>
                </c:pt>
                <c:pt idx="27159">
                  <c:v>38</c:v>
                </c:pt>
                <c:pt idx="27160">
                  <c:v>38</c:v>
                </c:pt>
                <c:pt idx="27161">
                  <c:v>38</c:v>
                </c:pt>
                <c:pt idx="27162">
                  <c:v>38.1</c:v>
                </c:pt>
                <c:pt idx="27163">
                  <c:v>38.9</c:v>
                </c:pt>
                <c:pt idx="27164">
                  <c:v>38.1</c:v>
                </c:pt>
                <c:pt idx="27165">
                  <c:v>38</c:v>
                </c:pt>
                <c:pt idx="27166">
                  <c:v>38.9</c:v>
                </c:pt>
                <c:pt idx="27167">
                  <c:v>39</c:v>
                </c:pt>
                <c:pt idx="27168">
                  <c:v>38.200000000000003</c:v>
                </c:pt>
                <c:pt idx="27169">
                  <c:v>37.299999999999997</c:v>
                </c:pt>
                <c:pt idx="27170">
                  <c:v>37</c:v>
                </c:pt>
                <c:pt idx="27171">
                  <c:v>37</c:v>
                </c:pt>
                <c:pt idx="27172">
                  <c:v>37</c:v>
                </c:pt>
                <c:pt idx="27173">
                  <c:v>37</c:v>
                </c:pt>
                <c:pt idx="27174">
                  <c:v>37</c:v>
                </c:pt>
                <c:pt idx="27175">
                  <c:v>37</c:v>
                </c:pt>
                <c:pt idx="27176">
                  <c:v>37</c:v>
                </c:pt>
                <c:pt idx="27177">
                  <c:v>37</c:v>
                </c:pt>
                <c:pt idx="27178">
                  <c:v>37</c:v>
                </c:pt>
                <c:pt idx="27179">
                  <c:v>37</c:v>
                </c:pt>
                <c:pt idx="27180">
                  <c:v>37</c:v>
                </c:pt>
                <c:pt idx="27181">
                  <c:v>37</c:v>
                </c:pt>
                <c:pt idx="27182">
                  <c:v>37</c:v>
                </c:pt>
                <c:pt idx="27183">
                  <c:v>37</c:v>
                </c:pt>
                <c:pt idx="27184">
                  <c:v>37</c:v>
                </c:pt>
                <c:pt idx="27185">
                  <c:v>37</c:v>
                </c:pt>
                <c:pt idx="27186">
                  <c:v>37</c:v>
                </c:pt>
                <c:pt idx="27187">
                  <c:v>37</c:v>
                </c:pt>
                <c:pt idx="27188">
                  <c:v>37</c:v>
                </c:pt>
                <c:pt idx="27189">
                  <c:v>37</c:v>
                </c:pt>
                <c:pt idx="27190">
                  <c:v>37</c:v>
                </c:pt>
                <c:pt idx="27191">
                  <c:v>37</c:v>
                </c:pt>
                <c:pt idx="27192">
                  <c:v>37.9</c:v>
                </c:pt>
                <c:pt idx="27193">
                  <c:v>38</c:v>
                </c:pt>
                <c:pt idx="27194">
                  <c:v>37.1</c:v>
                </c:pt>
                <c:pt idx="27195">
                  <c:v>37</c:v>
                </c:pt>
                <c:pt idx="27196">
                  <c:v>36.1</c:v>
                </c:pt>
                <c:pt idx="27197">
                  <c:v>36.799999999999997</c:v>
                </c:pt>
                <c:pt idx="27198">
                  <c:v>37</c:v>
                </c:pt>
                <c:pt idx="27199">
                  <c:v>37</c:v>
                </c:pt>
                <c:pt idx="27200">
                  <c:v>37</c:v>
                </c:pt>
                <c:pt idx="27201">
                  <c:v>37</c:v>
                </c:pt>
                <c:pt idx="27202">
                  <c:v>37</c:v>
                </c:pt>
                <c:pt idx="27203">
                  <c:v>36.5</c:v>
                </c:pt>
                <c:pt idx="27204">
                  <c:v>35.5</c:v>
                </c:pt>
                <c:pt idx="27205">
                  <c:v>35</c:v>
                </c:pt>
                <c:pt idx="27206">
                  <c:v>35</c:v>
                </c:pt>
                <c:pt idx="27207">
                  <c:v>35</c:v>
                </c:pt>
                <c:pt idx="27208">
                  <c:v>34.6</c:v>
                </c:pt>
                <c:pt idx="27209">
                  <c:v>34</c:v>
                </c:pt>
                <c:pt idx="27210">
                  <c:v>34</c:v>
                </c:pt>
                <c:pt idx="27211">
                  <c:v>34</c:v>
                </c:pt>
                <c:pt idx="27212">
                  <c:v>34</c:v>
                </c:pt>
                <c:pt idx="27213">
                  <c:v>34</c:v>
                </c:pt>
                <c:pt idx="27214">
                  <c:v>33.700000000000003</c:v>
                </c:pt>
                <c:pt idx="27215">
                  <c:v>33</c:v>
                </c:pt>
                <c:pt idx="27216">
                  <c:v>33</c:v>
                </c:pt>
                <c:pt idx="27217">
                  <c:v>33</c:v>
                </c:pt>
                <c:pt idx="27218">
                  <c:v>32.700000000000003</c:v>
                </c:pt>
                <c:pt idx="27219">
                  <c:v>30.8</c:v>
                </c:pt>
                <c:pt idx="27220">
                  <c:v>29.2</c:v>
                </c:pt>
                <c:pt idx="27221">
                  <c:v>24.5</c:v>
                </c:pt>
                <c:pt idx="27222">
                  <c:v>20.399999999999999</c:v>
                </c:pt>
                <c:pt idx="27223">
                  <c:v>18.2</c:v>
                </c:pt>
                <c:pt idx="27224">
                  <c:v>17.100000000000001</c:v>
                </c:pt>
                <c:pt idx="27225">
                  <c:v>14</c:v>
                </c:pt>
                <c:pt idx="27226">
                  <c:v>10.199999999999999</c:v>
                </c:pt>
                <c:pt idx="27227">
                  <c:v>5.5</c:v>
                </c:pt>
                <c:pt idx="27228">
                  <c:v>4</c:v>
                </c:pt>
                <c:pt idx="27229">
                  <c:v>6.1</c:v>
                </c:pt>
                <c:pt idx="27230">
                  <c:v>11.2</c:v>
                </c:pt>
                <c:pt idx="27231">
                  <c:v>14.2</c:v>
                </c:pt>
                <c:pt idx="27232">
                  <c:v>15</c:v>
                </c:pt>
                <c:pt idx="27233">
                  <c:v>15.5</c:v>
                </c:pt>
                <c:pt idx="27234">
                  <c:v>17</c:v>
                </c:pt>
                <c:pt idx="27235">
                  <c:v>19</c:v>
                </c:pt>
                <c:pt idx="27236">
                  <c:v>20.5</c:v>
                </c:pt>
                <c:pt idx="27237">
                  <c:v>21.4</c:v>
                </c:pt>
                <c:pt idx="27238">
                  <c:v>22.3</c:v>
                </c:pt>
                <c:pt idx="27239">
                  <c:v>23.3</c:v>
                </c:pt>
                <c:pt idx="27240">
                  <c:v>24</c:v>
                </c:pt>
                <c:pt idx="27241">
                  <c:v>24</c:v>
                </c:pt>
                <c:pt idx="27242">
                  <c:v>24.7</c:v>
                </c:pt>
                <c:pt idx="27243">
                  <c:v>26.8</c:v>
                </c:pt>
                <c:pt idx="27244">
                  <c:v>29.1</c:v>
                </c:pt>
                <c:pt idx="27245">
                  <c:v>30.1</c:v>
                </c:pt>
                <c:pt idx="27246">
                  <c:v>31</c:v>
                </c:pt>
                <c:pt idx="27247">
                  <c:v>31.1</c:v>
                </c:pt>
                <c:pt idx="27248">
                  <c:v>32</c:v>
                </c:pt>
                <c:pt idx="27249">
                  <c:v>32</c:v>
                </c:pt>
                <c:pt idx="27250">
                  <c:v>32</c:v>
                </c:pt>
                <c:pt idx="27251">
                  <c:v>32</c:v>
                </c:pt>
                <c:pt idx="27252">
                  <c:v>32</c:v>
                </c:pt>
                <c:pt idx="27253">
                  <c:v>32</c:v>
                </c:pt>
                <c:pt idx="27254">
                  <c:v>32</c:v>
                </c:pt>
                <c:pt idx="27255">
                  <c:v>32.700000000000003</c:v>
                </c:pt>
                <c:pt idx="27256">
                  <c:v>33</c:v>
                </c:pt>
                <c:pt idx="27257">
                  <c:v>33</c:v>
                </c:pt>
                <c:pt idx="27258">
                  <c:v>33</c:v>
                </c:pt>
                <c:pt idx="27259">
                  <c:v>32.299999999999997</c:v>
                </c:pt>
                <c:pt idx="27260">
                  <c:v>32</c:v>
                </c:pt>
                <c:pt idx="27261">
                  <c:v>32</c:v>
                </c:pt>
                <c:pt idx="27262">
                  <c:v>32</c:v>
                </c:pt>
                <c:pt idx="27263">
                  <c:v>32.5</c:v>
                </c:pt>
                <c:pt idx="27264">
                  <c:v>33</c:v>
                </c:pt>
                <c:pt idx="27265">
                  <c:v>33</c:v>
                </c:pt>
                <c:pt idx="27266">
                  <c:v>33</c:v>
                </c:pt>
                <c:pt idx="27267">
                  <c:v>33.299999999999997</c:v>
                </c:pt>
                <c:pt idx="27268">
                  <c:v>34</c:v>
                </c:pt>
                <c:pt idx="27269">
                  <c:v>34</c:v>
                </c:pt>
                <c:pt idx="27270">
                  <c:v>34</c:v>
                </c:pt>
                <c:pt idx="27271">
                  <c:v>34</c:v>
                </c:pt>
                <c:pt idx="27272">
                  <c:v>34</c:v>
                </c:pt>
                <c:pt idx="27273">
                  <c:v>34</c:v>
                </c:pt>
                <c:pt idx="27274">
                  <c:v>34</c:v>
                </c:pt>
                <c:pt idx="27275">
                  <c:v>34</c:v>
                </c:pt>
                <c:pt idx="27276">
                  <c:v>34</c:v>
                </c:pt>
                <c:pt idx="27277">
                  <c:v>34</c:v>
                </c:pt>
                <c:pt idx="27278">
                  <c:v>34</c:v>
                </c:pt>
                <c:pt idx="27279">
                  <c:v>34</c:v>
                </c:pt>
                <c:pt idx="27280">
                  <c:v>34.9</c:v>
                </c:pt>
                <c:pt idx="27281">
                  <c:v>35</c:v>
                </c:pt>
                <c:pt idx="27282">
                  <c:v>35</c:v>
                </c:pt>
                <c:pt idx="27283">
                  <c:v>35.799999999999997</c:v>
                </c:pt>
                <c:pt idx="27284">
                  <c:v>36</c:v>
                </c:pt>
                <c:pt idx="27285">
                  <c:v>36</c:v>
                </c:pt>
                <c:pt idx="27286">
                  <c:v>36</c:v>
                </c:pt>
                <c:pt idx="27287">
                  <c:v>35.299999999999997</c:v>
                </c:pt>
                <c:pt idx="27288">
                  <c:v>35</c:v>
                </c:pt>
                <c:pt idx="27289">
                  <c:v>34.4</c:v>
                </c:pt>
                <c:pt idx="27290">
                  <c:v>34</c:v>
                </c:pt>
                <c:pt idx="27291">
                  <c:v>33.5</c:v>
                </c:pt>
                <c:pt idx="27292">
                  <c:v>33</c:v>
                </c:pt>
                <c:pt idx="27293">
                  <c:v>33</c:v>
                </c:pt>
                <c:pt idx="27294">
                  <c:v>33</c:v>
                </c:pt>
                <c:pt idx="27295">
                  <c:v>33</c:v>
                </c:pt>
                <c:pt idx="27296">
                  <c:v>33</c:v>
                </c:pt>
                <c:pt idx="27297">
                  <c:v>33</c:v>
                </c:pt>
                <c:pt idx="27298">
                  <c:v>32.700000000000003</c:v>
                </c:pt>
                <c:pt idx="27299">
                  <c:v>32</c:v>
                </c:pt>
                <c:pt idx="27300">
                  <c:v>32</c:v>
                </c:pt>
                <c:pt idx="27301">
                  <c:v>31.8</c:v>
                </c:pt>
                <c:pt idx="27302">
                  <c:v>31.1</c:v>
                </c:pt>
                <c:pt idx="27303">
                  <c:v>32</c:v>
                </c:pt>
                <c:pt idx="27304">
                  <c:v>32</c:v>
                </c:pt>
                <c:pt idx="27305">
                  <c:v>32.1</c:v>
                </c:pt>
                <c:pt idx="27306">
                  <c:v>33</c:v>
                </c:pt>
                <c:pt idx="27307">
                  <c:v>33</c:v>
                </c:pt>
                <c:pt idx="27308">
                  <c:v>33</c:v>
                </c:pt>
                <c:pt idx="27309">
                  <c:v>33</c:v>
                </c:pt>
                <c:pt idx="27310">
                  <c:v>33</c:v>
                </c:pt>
                <c:pt idx="27311">
                  <c:v>33</c:v>
                </c:pt>
                <c:pt idx="27312">
                  <c:v>33</c:v>
                </c:pt>
                <c:pt idx="27313">
                  <c:v>33</c:v>
                </c:pt>
                <c:pt idx="27314">
                  <c:v>33</c:v>
                </c:pt>
                <c:pt idx="27315">
                  <c:v>33</c:v>
                </c:pt>
                <c:pt idx="27316">
                  <c:v>33</c:v>
                </c:pt>
                <c:pt idx="27317">
                  <c:v>33.700000000000003</c:v>
                </c:pt>
                <c:pt idx="27318">
                  <c:v>34</c:v>
                </c:pt>
                <c:pt idx="27319">
                  <c:v>34</c:v>
                </c:pt>
                <c:pt idx="27320">
                  <c:v>34</c:v>
                </c:pt>
                <c:pt idx="27321">
                  <c:v>34</c:v>
                </c:pt>
                <c:pt idx="27322">
                  <c:v>34</c:v>
                </c:pt>
                <c:pt idx="27323">
                  <c:v>34</c:v>
                </c:pt>
                <c:pt idx="27324">
                  <c:v>34</c:v>
                </c:pt>
                <c:pt idx="27325">
                  <c:v>34</c:v>
                </c:pt>
                <c:pt idx="27326">
                  <c:v>34</c:v>
                </c:pt>
                <c:pt idx="27327">
                  <c:v>34.200000000000003</c:v>
                </c:pt>
                <c:pt idx="27328">
                  <c:v>35</c:v>
                </c:pt>
                <c:pt idx="27329">
                  <c:v>35</c:v>
                </c:pt>
                <c:pt idx="27330">
                  <c:v>34.799999999999997</c:v>
                </c:pt>
                <c:pt idx="27331">
                  <c:v>34</c:v>
                </c:pt>
                <c:pt idx="27332">
                  <c:v>32</c:v>
                </c:pt>
                <c:pt idx="27333">
                  <c:v>30</c:v>
                </c:pt>
                <c:pt idx="27334">
                  <c:v>27.9</c:v>
                </c:pt>
                <c:pt idx="27335">
                  <c:v>23.9</c:v>
                </c:pt>
                <c:pt idx="27336">
                  <c:v>19.8</c:v>
                </c:pt>
                <c:pt idx="27337">
                  <c:v>15.8</c:v>
                </c:pt>
                <c:pt idx="27338">
                  <c:v>14.2</c:v>
                </c:pt>
                <c:pt idx="27339">
                  <c:v>10</c:v>
                </c:pt>
                <c:pt idx="27340">
                  <c:v>6.6</c:v>
                </c:pt>
                <c:pt idx="27341">
                  <c:v>4.4000000000000004</c:v>
                </c:pt>
                <c:pt idx="27342">
                  <c:v>1.6</c:v>
                </c:pt>
                <c:pt idx="27343">
                  <c:v>1</c:v>
                </c:pt>
                <c:pt idx="27344">
                  <c:v>0.4</c:v>
                </c:pt>
                <c:pt idx="27345">
                  <c:v>0</c:v>
                </c:pt>
                <c:pt idx="27346">
                  <c:v>0</c:v>
                </c:pt>
                <c:pt idx="27347">
                  <c:v>0</c:v>
                </c:pt>
                <c:pt idx="27348">
                  <c:v>0</c:v>
                </c:pt>
                <c:pt idx="27349">
                  <c:v>0</c:v>
                </c:pt>
                <c:pt idx="27350">
                  <c:v>0</c:v>
                </c:pt>
                <c:pt idx="27351">
                  <c:v>0</c:v>
                </c:pt>
                <c:pt idx="27352">
                  <c:v>0</c:v>
                </c:pt>
                <c:pt idx="27353">
                  <c:v>0</c:v>
                </c:pt>
                <c:pt idx="27354">
                  <c:v>0</c:v>
                </c:pt>
                <c:pt idx="27355">
                  <c:v>0</c:v>
                </c:pt>
                <c:pt idx="27356">
                  <c:v>0</c:v>
                </c:pt>
                <c:pt idx="27357">
                  <c:v>0</c:v>
                </c:pt>
                <c:pt idx="27358">
                  <c:v>0</c:v>
                </c:pt>
                <c:pt idx="27359">
                  <c:v>0</c:v>
                </c:pt>
                <c:pt idx="27360">
                  <c:v>0</c:v>
                </c:pt>
                <c:pt idx="27361">
                  <c:v>0</c:v>
                </c:pt>
                <c:pt idx="27362">
                  <c:v>0</c:v>
                </c:pt>
                <c:pt idx="27363">
                  <c:v>0</c:v>
                </c:pt>
                <c:pt idx="27364">
                  <c:v>0</c:v>
                </c:pt>
                <c:pt idx="27365">
                  <c:v>0</c:v>
                </c:pt>
                <c:pt idx="27366">
                  <c:v>0</c:v>
                </c:pt>
                <c:pt idx="27367">
                  <c:v>0</c:v>
                </c:pt>
                <c:pt idx="27368">
                  <c:v>0</c:v>
                </c:pt>
                <c:pt idx="27369">
                  <c:v>0</c:v>
                </c:pt>
                <c:pt idx="27370">
                  <c:v>0</c:v>
                </c:pt>
                <c:pt idx="27371">
                  <c:v>0</c:v>
                </c:pt>
                <c:pt idx="27372">
                  <c:v>0</c:v>
                </c:pt>
                <c:pt idx="27373">
                  <c:v>0</c:v>
                </c:pt>
                <c:pt idx="27374">
                  <c:v>0</c:v>
                </c:pt>
                <c:pt idx="27375">
                  <c:v>0</c:v>
                </c:pt>
                <c:pt idx="27376">
                  <c:v>0</c:v>
                </c:pt>
                <c:pt idx="27377">
                  <c:v>0</c:v>
                </c:pt>
                <c:pt idx="27378">
                  <c:v>0</c:v>
                </c:pt>
                <c:pt idx="27379">
                  <c:v>0</c:v>
                </c:pt>
                <c:pt idx="27380">
                  <c:v>0</c:v>
                </c:pt>
                <c:pt idx="27381">
                  <c:v>0</c:v>
                </c:pt>
                <c:pt idx="27382">
                  <c:v>0</c:v>
                </c:pt>
                <c:pt idx="27383">
                  <c:v>0</c:v>
                </c:pt>
                <c:pt idx="27384">
                  <c:v>0</c:v>
                </c:pt>
                <c:pt idx="27385">
                  <c:v>0</c:v>
                </c:pt>
                <c:pt idx="27386">
                  <c:v>0</c:v>
                </c:pt>
                <c:pt idx="27387">
                  <c:v>0</c:v>
                </c:pt>
                <c:pt idx="27388">
                  <c:v>0</c:v>
                </c:pt>
                <c:pt idx="27389">
                  <c:v>0</c:v>
                </c:pt>
                <c:pt idx="27390">
                  <c:v>0</c:v>
                </c:pt>
                <c:pt idx="27391">
                  <c:v>0</c:v>
                </c:pt>
                <c:pt idx="27392">
                  <c:v>0</c:v>
                </c:pt>
                <c:pt idx="27393">
                  <c:v>0</c:v>
                </c:pt>
                <c:pt idx="27394">
                  <c:v>0</c:v>
                </c:pt>
                <c:pt idx="27395">
                  <c:v>0</c:v>
                </c:pt>
                <c:pt idx="27396">
                  <c:v>0.8</c:v>
                </c:pt>
                <c:pt idx="27397">
                  <c:v>6.7</c:v>
                </c:pt>
                <c:pt idx="27398">
                  <c:v>11.2</c:v>
                </c:pt>
                <c:pt idx="27399">
                  <c:v>13.6</c:v>
                </c:pt>
                <c:pt idx="27400">
                  <c:v>15.6</c:v>
                </c:pt>
                <c:pt idx="27401">
                  <c:v>16.7</c:v>
                </c:pt>
                <c:pt idx="27402">
                  <c:v>18.2</c:v>
                </c:pt>
                <c:pt idx="27403">
                  <c:v>20.2</c:v>
                </c:pt>
                <c:pt idx="27404">
                  <c:v>21</c:v>
                </c:pt>
                <c:pt idx="27405">
                  <c:v>21</c:v>
                </c:pt>
                <c:pt idx="27406">
                  <c:v>21.6</c:v>
                </c:pt>
                <c:pt idx="27407">
                  <c:v>22.5</c:v>
                </c:pt>
                <c:pt idx="27408">
                  <c:v>24.2</c:v>
                </c:pt>
                <c:pt idx="27409">
                  <c:v>26.8</c:v>
                </c:pt>
                <c:pt idx="27410">
                  <c:v>28.4</c:v>
                </c:pt>
                <c:pt idx="27411">
                  <c:v>29.4</c:v>
                </c:pt>
                <c:pt idx="27412">
                  <c:v>30.8</c:v>
                </c:pt>
                <c:pt idx="27413">
                  <c:v>32.299999999999997</c:v>
                </c:pt>
                <c:pt idx="27414">
                  <c:v>33.200000000000003</c:v>
                </c:pt>
                <c:pt idx="27415">
                  <c:v>34</c:v>
                </c:pt>
                <c:pt idx="27416">
                  <c:v>34</c:v>
                </c:pt>
                <c:pt idx="27417">
                  <c:v>34</c:v>
                </c:pt>
                <c:pt idx="27418">
                  <c:v>34</c:v>
                </c:pt>
                <c:pt idx="27419">
                  <c:v>34</c:v>
                </c:pt>
                <c:pt idx="27420">
                  <c:v>34</c:v>
                </c:pt>
                <c:pt idx="27421">
                  <c:v>34</c:v>
                </c:pt>
                <c:pt idx="27422">
                  <c:v>34</c:v>
                </c:pt>
                <c:pt idx="27423">
                  <c:v>34</c:v>
                </c:pt>
                <c:pt idx="27424">
                  <c:v>34</c:v>
                </c:pt>
                <c:pt idx="27425">
                  <c:v>34</c:v>
                </c:pt>
                <c:pt idx="27426">
                  <c:v>34</c:v>
                </c:pt>
                <c:pt idx="27427">
                  <c:v>34</c:v>
                </c:pt>
                <c:pt idx="27428">
                  <c:v>34</c:v>
                </c:pt>
                <c:pt idx="27429">
                  <c:v>34</c:v>
                </c:pt>
                <c:pt idx="27430">
                  <c:v>34</c:v>
                </c:pt>
                <c:pt idx="27431">
                  <c:v>34</c:v>
                </c:pt>
                <c:pt idx="27432">
                  <c:v>34</c:v>
                </c:pt>
                <c:pt idx="27433">
                  <c:v>33.4</c:v>
                </c:pt>
                <c:pt idx="27434">
                  <c:v>33</c:v>
                </c:pt>
                <c:pt idx="27435">
                  <c:v>33</c:v>
                </c:pt>
                <c:pt idx="27436">
                  <c:v>32.5</c:v>
                </c:pt>
                <c:pt idx="27437">
                  <c:v>32</c:v>
                </c:pt>
                <c:pt idx="27438">
                  <c:v>31.6</c:v>
                </c:pt>
                <c:pt idx="27439">
                  <c:v>31</c:v>
                </c:pt>
                <c:pt idx="27440">
                  <c:v>30.6</c:v>
                </c:pt>
                <c:pt idx="27441">
                  <c:v>29.6</c:v>
                </c:pt>
                <c:pt idx="27442">
                  <c:v>28.3</c:v>
                </c:pt>
                <c:pt idx="27443">
                  <c:v>26.6</c:v>
                </c:pt>
                <c:pt idx="27444">
                  <c:v>24.8</c:v>
                </c:pt>
                <c:pt idx="27445">
                  <c:v>23.8</c:v>
                </c:pt>
                <c:pt idx="27446">
                  <c:v>22.6</c:v>
                </c:pt>
                <c:pt idx="27447">
                  <c:v>20.399999999999999</c:v>
                </c:pt>
                <c:pt idx="27448">
                  <c:v>17.5</c:v>
                </c:pt>
                <c:pt idx="27449">
                  <c:v>15</c:v>
                </c:pt>
                <c:pt idx="27450">
                  <c:v>12</c:v>
                </c:pt>
                <c:pt idx="27451">
                  <c:v>11</c:v>
                </c:pt>
                <c:pt idx="27452">
                  <c:v>9</c:v>
                </c:pt>
                <c:pt idx="27453">
                  <c:v>6</c:v>
                </c:pt>
                <c:pt idx="27454">
                  <c:v>5</c:v>
                </c:pt>
                <c:pt idx="27455">
                  <c:v>5</c:v>
                </c:pt>
                <c:pt idx="27456">
                  <c:v>4.2</c:v>
                </c:pt>
                <c:pt idx="27457">
                  <c:v>4</c:v>
                </c:pt>
                <c:pt idx="27458">
                  <c:v>4</c:v>
                </c:pt>
                <c:pt idx="27459">
                  <c:v>3.2</c:v>
                </c:pt>
                <c:pt idx="27460">
                  <c:v>2.2000000000000002</c:v>
                </c:pt>
                <c:pt idx="27461">
                  <c:v>1.3</c:v>
                </c:pt>
                <c:pt idx="27462">
                  <c:v>0.4</c:v>
                </c:pt>
                <c:pt idx="27463">
                  <c:v>0</c:v>
                </c:pt>
                <c:pt idx="27464">
                  <c:v>0</c:v>
                </c:pt>
                <c:pt idx="27465">
                  <c:v>0</c:v>
                </c:pt>
                <c:pt idx="27466">
                  <c:v>0</c:v>
                </c:pt>
                <c:pt idx="27467">
                  <c:v>0</c:v>
                </c:pt>
                <c:pt idx="27468">
                  <c:v>0</c:v>
                </c:pt>
                <c:pt idx="27469">
                  <c:v>0</c:v>
                </c:pt>
                <c:pt idx="27470">
                  <c:v>0</c:v>
                </c:pt>
                <c:pt idx="27471">
                  <c:v>0</c:v>
                </c:pt>
                <c:pt idx="27472">
                  <c:v>0</c:v>
                </c:pt>
                <c:pt idx="27473">
                  <c:v>0</c:v>
                </c:pt>
                <c:pt idx="27474">
                  <c:v>0</c:v>
                </c:pt>
                <c:pt idx="27475">
                  <c:v>0</c:v>
                </c:pt>
                <c:pt idx="27476">
                  <c:v>0</c:v>
                </c:pt>
                <c:pt idx="27477">
                  <c:v>0</c:v>
                </c:pt>
                <c:pt idx="27478">
                  <c:v>0</c:v>
                </c:pt>
                <c:pt idx="27479">
                  <c:v>0</c:v>
                </c:pt>
                <c:pt idx="27480">
                  <c:v>0</c:v>
                </c:pt>
                <c:pt idx="27481">
                  <c:v>0</c:v>
                </c:pt>
                <c:pt idx="27482">
                  <c:v>0</c:v>
                </c:pt>
                <c:pt idx="27483">
                  <c:v>0</c:v>
                </c:pt>
                <c:pt idx="27484">
                  <c:v>0</c:v>
                </c:pt>
                <c:pt idx="27485">
                  <c:v>0</c:v>
                </c:pt>
                <c:pt idx="27486">
                  <c:v>0</c:v>
                </c:pt>
                <c:pt idx="27487">
                  <c:v>0</c:v>
                </c:pt>
                <c:pt idx="27488">
                  <c:v>0</c:v>
                </c:pt>
                <c:pt idx="27489">
                  <c:v>0</c:v>
                </c:pt>
                <c:pt idx="27490">
                  <c:v>0</c:v>
                </c:pt>
                <c:pt idx="27491">
                  <c:v>0</c:v>
                </c:pt>
                <c:pt idx="27492">
                  <c:v>0</c:v>
                </c:pt>
                <c:pt idx="27493">
                  <c:v>0</c:v>
                </c:pt>
                <c:pt idx="27494">
                  <c:v>0</c:v>
                </c:pt>
                <c:pt idx="27495">
                  <c:v>0</c:v>
                </c:pt>
                <c:pt idx="27496">
                  <c:v>0</c:v>
                </c:pt>
                <c:pt idx="27497">
                  <c:v>0</c:v>
                </c:pt>
                <c:pt idx="27498">
                  <c:v>0</c:v>
                </c:pt>
                <c:pt idx="27499">
                  <c:v>0</c:v>
                </c:pt>
                <c:pt idx="27500">
                  <c:v>0</c:v>
                </c:pt>
                <c:pt idx="27501">
                  <c:v>0</c:v>
                </c:pt>
                <c:pt idx="27502">
                  <c:v>0</c:v>
                </c:pt>
                <c:pt idx="27503">
                  <c:v>0</c:v>
                </c:pt>
                <c:pt idx="27504">
                  <c:v>0</c:v>
                </c:pt>
                <c:pt idx="27505">
                  <c:v>0</c:v>
                </c:pt>
                <c:pt idx="27506">
                  <c:v>0</c:v>
                </c:pt>
                <c:pt idx="27507">
                  <c:v>0</c:v>
                </c:pt>
                <c:pt idx="27508">
                  <c:v>0</c:v>
                </c:pt>
                <c:pt idx="27509">
                  <c:v>0</c:v>
                </c:pt>
                <c:pt idx="27510">
                  <c:v>0</c:v>
                </c:pt>
                <c:pt idx="27511">
                  <c:v>0</c:v>
                </c:pt>
                <c:pt idx="27512">
                  <c:v>0</c:v>
                </c:pt>
                <c:pt idx="27513">
                  <c:v>0</c:v>
                </c:pt>
                <c:pt idx="27514">
                  <c:v>0</c:v>
                </c:pt>
                <c:pt idx="27515">
                  <c:v>0</c:v>
                </c:pt>
                <c:pt idx="27516">
                  <c:v>0</c:v>
                </c:pt>
                <c:pt idx="27517">
                  <c:v>0</c:v>
                </c:pt>
                <c:pt idx="27518">
                  <c:v>0</c:v>
                </c:pt>
                <c:pt idx="27519">
                  <c:v>0</c:v>
                </c:pt>
                <c:pt idx="27520">
                  <c:v>0</c:v>
                </c:pt>
                <c:pt idx="27521">
                  <c:v>0</c:v>
                </c:pt>
                <c:pt idx="27522">
                  <c:v>0</c:v>
                </c:pt>
                <c:pt idx="27523">
                  <c:v>0</c:v>
                </c:pt>
                <c:pt idx="27524">
                  <c:v>0</c:v>
                </c:pt>
                <c:pt idx="27525">
                  <c:v>0</c:v>
                </c:pt>
                <c:pt idx="27526">
                  <c:v>0</c:v>
                </c:pt>
                <c:pt idx="27527">
                  <c:v>0</c:v>
                </c:pt>
                <c:pt idx="27528">
                  <c:v>0</c:v>
                </c:pt>
                <c:pt idx="27529">
                  <c:v>0</c:v>
                </c:pt>
                <c:pt idx="27530">
                  <c:v>0</c:v>
                </c:pt>
                <c:pt idx="27531">
                  <c:v>0</c:v>
                </c:pt>
                <c:pt idx="27532">
                  <c:v>0</c:v>
                </c:pt>
                <c:pt idx="27533">
                  <c:v>0</c:v>
                </c:pt>
                <c:pt idx="27534">
                  <c:v>0</c:v>
                </c:pt>
                <c:pt idx="27535">
                  <c:v>0</c:v>
                </c:pt>
                <c:pt idx="27536">
                  <c:v>0</c:v>
                </c:pt>
                <c:pt idx="27537">
                  <c:v>0</c:v>
                </c:pt>
                <c:pt idx="27538">
                  <c:v>0</c:v>
                </c:pt>
                <c:pt idx="27539">
                  <c:v>0</c:v>
                </c:pt>
                <c:pt idx="27540">
                  <c:v>0</c:v>
                </c:pt>
                <c:pt idx="27541">
                  <c:v>0</c:v>
                </c:pt>
                <c:pt idx="27542">
                  <c:v>0</c:v>
                </c:pt>
                <c:pt idx="27543">
                  <c:v>0</c:v>
                </c:pt>
                <c:pt idx="27544">
                  <c:v>0</c:v>
                </c:pt>
                <c:pt idx="27545">
                  <c:v>0</c:v>
                </c:pt>
                <c:pt idx="27546">
                  <c:v>0</c:v>
                </c:pt>
                <c:pt idx="27547">
                  <c:v>0</c:v>
                </c:pt>
                <c:pt idx="27548">
                  <c:v>0</c:v>
                </c:pt>
                <c:pt idx="27549">
                  <c:v>0</c:v>
                </c:pt>
                <c:pt idx="27550">
                  <c:v>0</c:v>
                </c:pt>
                <c:pt idx="27551">
                  <c:v>0</c:v>
                </c:pt>
                <c:pt idx="27552">
                  <c:v>0</c:v>
                </c:pt>
                <c:pt idx="27553">
                  <c:v>0</c:v>
                </c:pt>
                <c:pt idx="27554">
                  <c:v>0</c:v>
                </c:pt>
                <c:pt idx="27555">
                  <c:v>0</c:v>
                </c:pt>
                <c:pt idx="27556">
                  <c:v>0</c:v>
                </c:pt>
                <c:pt idx="27557">
                  <c:v>0</c:v>
                </c:pt>
                <c:pt idx="27558">
                  <c:v>0</c:v>
                </c:pt>
                <c:pt idx="27559">
                  <c:v>0</c:v>
                </c:pt>
                <c:pt idx="27560">
                  <c:v>0</c:v>
                </c:pt>
                <c:pt idx="27561">
                  <c:v>0</c:v>
                </c:pt>
                <c:pt idx="27562">
                  <c:v>0</c:v>
                </c:pt>
                <c:pt idx="27563">
                  <c:v>0.2</c:v>
                </c:pt>
                <c:pt idx="27564">
                  <c:v>2.2999999999999998</c:v>
                </c:pt>
                <c:pt idx="27565">
                  <c:v>5.3</c:v>
                </c:pt>
                <c:pt idx="27566">
                  <c:v>8.8000000000000007</c:v>
                </c:pt>
                <c:pt idx="27567">
                  <c:v>12.7</c:v>
                </c:pt>
                <c:pt idx="27568">
                  <c:v>13.9</c:v>
                </c:pt>
                <c:pt idx="27569">
                  <c:v>14.9</c:v>
                </c:pt>
                <c:pt idx="27570">
                  <c:v>15.9</c:v>
                </c:pt>
                <c:pt idx="27571">
                  <c:v>17.899999999999999</c:v>
                </c:pt>
                <c:pt idx="27572">
                  <c:v>18.8</c:v>
                </c:pt>
                <c:pt idx="27573">
                  <c:v>20.5</c:v>
                </c:pt>
                <c:pt idx="27574">
                  <c:v>21</c:v>
                </c:pt>
                <c:pt idx="27575">
                  <c:v>21</c:v>
                </c:pt>
                <c:pt idx="27576">
                  <c:v>21.7</c:v>
                </c:pt>
                <c:pt idx="27577">
                  <c:v>22.7</c:v>
                </c:pt>
                <c:pt idx="27578">
                  <c:v>23</c:v>
                </c:pt>
                <c:pt idx="27579">
                  <c:v>23.5</c:v>
                </c:pt>
                <c:pt idx="27580">
                  <c:v>24.5</c:v>
                </c:pt>
                <c:pt idx="27581">
                  <c:v>25.5</c:v>
                </c:pt>
                <c:pt idx="27582">
                  <c:v>26.5</c:v>
                </c:pt>
                <c:pt idx="27583">
                  <c:v>27</c:v>
                </c:pt>
                <c:pt idx="27584">
                  <c:v>27.3</c:v>
                </c:pt>
                <c:pt idx="27585">
                  <c:v>28.3</c:v>
                </c:pt>
                <c:pt idx="27586">
                  <c:v>29.3</c:v>
                </c:pt>
                <c:pt idx="27587">
                  <c:v>30</c:v>
                </c:pt>
                <c:pt idx="27588">
                  <c:v>30.3</c:v>
                </c:pt>
                <c:pt idx="27589">
                  <c:v>31</c:v>
                </c:pt>
                <c:pt idx="27590">
                  <c:v>31.1</c:v>
                </c:pt>
                <c:pt idx="27591">
                  <c:v>32.1</c:v>
                </c:pt>
                <c:pt idx="27592">
                  <c:v>33</c:v>
                </c:pt>
                <c:pt idx="27593">
                  <c:v>33.1</c:v>
                </c:pt>
                <c:pt idx="27594">
                  <c:v>34.1</c:v>
                </c:pt>
                <c:pt idx="27595">
                  <c:v>35</c:v>
                </c:pt>
                <c:pt idx="27596">
                  <c:v>35</c:v>
                </c:pt>
                <c:pt idx="27597">
                  <c:v>35.9</c:v>
                </c:pt>
                <c:pt idx="27598">
                  <c:v>36</c:v>
                </c:pt>
                <c:pt idx="27599">
                  <c:v>36.9</c:v>
                </c:pt>
                <c:pt idx="27600">
                  <c:v>36.1</c:v>
                </c:pt>
                <c:pt idx="27601">
                  <c:v>36.9</c:v>
                </c:pt>
                <c:pt idx="27602">
                  <c:v>37</c:v>
                </c:pt>
                <c:pt idx="27603">
                  <c:v>37</c:v>
                </c:pt>
                <c:pt idx="27604">
                  <c:v>37.700000000000003</c:v>
                </c:pt>
                <c:pt idx="27605">
                  <c:v>38</c:v>
                </c:pt>
                <c:pt idx="27606">
                  <c:v>37.299999999999997</c:v>
                </c:pt>
                <c:pt idx="27607">
                  <c:v>37</c:v>
                </c:pt>
                <c:pt idx="27608">
                  <c:v>37</c:v>
                </c:pt>
                <c:pt idx="27609">
                  <c:v>37</c:v>
                </c:pt>
                <c:pt idx="27610">
                  <c:v>36.5</c:v>
                </c:pt>
                <c:pt idx="27611">
                  <c:v>36</c:v>
                </c:pt>
                <c:pt idx="27612">
                  <c:v>36</c:v>
                </c:pt>
                <c:pt idx="27613">
                  <c:v>36</c:v>
                </c:pt>
                <c:pt idx="27614">
                  <c:v>36</c:v>
                </c:pt>
                <c:pt idx="27615">
                  <c:v>36</c:v>
                </c:pt>
                <c:pt idx="27616">
                  <c:v>35.700000000000003</c:v>
                </c:pt>
                <c:pt idx="27617">
                  <c:v>35.299999999999997</c:v>
                </c:pt>
                <c:pt idx="27618">
                  <c:v>35.700000000000003</c:v>
                </c:pt>
                <c:pt idx="27619">
                  <c:v>35</c:v>
                </c:pt>
                <c:pt idx="27620">
                  <c:v>35</c:v>
                </c:pt>
                <c:pt idx="27621">
                  <c:v>35</c:v>
                </c:pt>
                <c:pt idx="27622">
                  <c:v>35</c:v>
                </c:pt>
                <c:pt idx="27623">
                  <c:v>34.9</c:v>
                </c:pt>
                <c:pt idx="27624">
                  <c:v>34</c:v>
                </c:pt>
                <c:pt idx="27625">
                  <c:v>34</c:v>
                </c:pt>
                <c:pt idx="27626">
                  <c:v>34</c:v>
                </c:pt>
                <c:pt idx="27627">
                  <c:v>34</c:v>
                </c:pt>
                <c:pt idx="27628">
                  <c:v>34</c:v>
                </c:pt>
                <c:pt idx="27629">
                  <c:v>34</c:v>
                </c:pt>
                <c:pt idx="27630">
                  <c:v>34</c:v>
                </c:pt>
                <c:pt idx="27631">
                  <c:v>34</c:v>
                </c:pt>
                <c:pt idx="27632">
                  <c:v>34</c:v>
                </c:pt>
                <c:pt idx="27633">
                  <c:v>34</c:v>
                </c:pt>
                <c:pt idx="27634">
                  <c:v>34</c:v>
                </c:pt>
                <c:pt idx="27635">
                  <c:v>34</c:v>
                </c:pt>
                <c:pt idx="27636">
                  <c:v>34</c:v>
                </c:pt>
                <c:pt idx="27637">
                  <c:v>34</c:v>
                </c:pt>
                <c:pt idx="27638">
                  <c:v>34</c:v>
                </c:pt>
                <c:pt idx="27639">
                  <c:v>34</c:v>
                </c:pt>
                <c:pt idx="27640">
                  <c:v>34</c:v>
                </c:pt>
                <c:pt idx="27641">
                  <c:v>34</c:v>
                </c:pt>
                <c:pt idx="27642">
                  <c:v>34</c:v>
                </c:pt>
                <c:pt idx="27643">
                  <c:v>34</c:v>
                </c:pt>
                <c:pt idx="27644">
                  <c:v>34</c:v>
                </c:pt>
                <c:pt idx="27645">
                  <c:v>33.700000000000003</c:v>
                </c:pt>
                <c:pt idx="27646">
                  <c:v>33</c:v>
                </c:pt>
                <c:pt idx="27647">
                  <c:v>33</c:v>
                </c:pt>
                <c:pt idx="27648">
                  <c:v>33</c:v>
                </c:pt>
                <c:pt idx="27649">
                  <c:v>32.9</c:v>
                </c:pt>
                <c:pt idx="27650">
                  <c:v>32</c:v>
                </c:pt>
                <c:pt idx="27651">
                  <c:v>32.1</c:v>
                </c:pt>
                <c:pt idx="27652">
                  <c:v>32.9</c:v>
                </c:pt>
                <c:pt idx="27653">
                  <c:v>32</c:v>
                </c:pt>
                <c:pt idx="27654">
                  <c:v>32</c:v>
                </c:pt>
                <c:pt idx="27655">
                  <c:v>32</c:v>
                </c:pt>
                <c:pt idx="27656">
                  <c:v>32</c:v>
                </c:pt>
                <c:pt idx="27657">
                  <c:v>32</c:v>
                </c:pt>
                <c:pt idx="27658">
                  <c:v>32.9</c:v>
                </c:pt>
                <c:pt idx="27659">
                  <c:v>33</c:v>
                </c:pt>
                <c:pt idx="27660">
                  <c:v>33</c:v>
                </c:pt>
                <c:pt idx="27661">
                  <c:v>32.200000000000003</c:v>
                </c:pt>
                <c:pt idx="27662">
                  <c:v>32</c:v>
                </c:pt>
                <c:pt idx="27663">
                  <c:v>32</c:v>
                </c:pt>
                <c:pt idx="27664">
                  <c:v>32</c:v>
                </c:pt>
                <c:pt idx="27665">
                  <c:v>32</c:v>
                </c:pt>
                <c:pt idx="27666">
                  <c:v>31.4</c:v>
                </c:pt>
                <c:pt idx="27667">
                  <c:v>31</c:v>
                </c:pt>
                <c:pt idx="27668">
                  <c:v>30.5</c:v>
                </c:pt>
                <c:pt idx="27669">
                  <c:v>30</c:v>
                </c:pt>
                <c:pt idx="27670">
                  <c:v>30</c:v>
                </c:pt>
                <c:pt idx="27671">
                  <c:v>30</c:v>
                </c:pt>
                <c:pt idx="27672">
                  <c:v>29.6</c:v>
                </c:pt>
                <c:pt idx="27673">
                  <c:v>29</c:v>
                </c:pt>
                <c:pt idx="27674">
                  <c:v>29</c:v>
                </c:pt>
                <c:pt idx="27675">
                  <c:v>29</c:v>
                </c:pt>
                <c:pt idx="27676">
                  <c:v>28.7</c:v>
                </c:pt>
                <c:pt idx="27677">
                  <c:v>27.4</c:v>
                </c:pt>
                <c:pt idx="27678">
                  <c:v>25.5</c:v>
                </c:pt>
                <c:pt idx="27679">
                  <c:v>23.5</c:v>
                </c:pt>
                <c:pt idx="27680">
                  <c:v>18.899999999999999</c:v>
                </c:pt>
                <c:pt idx="27681">
                  <c:v>17.899999999999999</c:v>
                </c:pt>
                <c:pt idx="27682">
                  <c:v>16.7</c:v>
                </c:pt>
                <c:pt idx="27683">
                  <c:v>13.8</c:v>
                </c:pt>
                <c:pt idx="27684">
                  <c:v>11.7</c:v>
                </c:pt>
                <c:pt idx="27685">
                  <c:v>9.1999999999999993</c:v>
                </c:pt>
                <c:pt idx="27686">
                  <c:v>6.2</c:v>
                </c:pt>
                <c:pt idx="27687">
                  <c:v>4.0999999999999996</c:v>
                </c:pt>
                <c:pt idx="27688">
                  <c:v>2.1</c:v>
                </c:pt>
                <c:pt idx="27689">
                  <c:v>1.1000000000000001</c:v>
                </c:pt>
                <c:pt idx="27690">
                  <c:v>1.9</c:v>
                </c:pt>
                <c:pt idx="27691">
                  <c:v>3.5</c:v>
                </c:pt>
                <c:pt idx="27692">
                  <c:v>7.6</c:v>
                </c:pt>
                <c:pt idx="27693">
                  <c:v>11.8</c:v>
                </c:pt>
                <c:pt idx="27694">
                  <c:v>15.1</c:v>
                </c:pt>
                <c:pt idx="27695">
                  <c:v>16.7</c:v>
                </c:pt>
                <c:pt idx="27696">
                  <c:v>17.600000000000001</c:v>
                </c:pt>
                <c:pt idx="27697">
                  <c:v>19</c:v>
                </c:pt>
                <c:pt idx="27698">
                  <c:v>20.5</c:v>
                </c:pt>
                <c:pt idx="27699">
                  <c:v>21</c:v>
                </c:pt>
                <c:pt idx="27700">
                  <c:v>21</c:v>
                </c:pt>
                <c:pt idx="27701">
                  <c:v>21.5</c:v>
                </c:pt>
                <c:pt idx="27702">
                  <c:v>23</c:v>
                </c:pt>
                <c:pt idx="27703">
                  <c:v>25.3</c:v>
                </c:pt>
                <c:pt idx="27704">
                  <c:v>27.3</c:v>
                </c:pt>
                <c:pt idx="27705">
                  <c:v>28.6</c:v>
                </c:pt>
                <c:pt idx="27706">
                  <c:v>30.3</c:v>
                </c:pt>
                <c:pt idx="27707">
                  <c:v>31.3</c:v>
                </c:pt>
                <c:pt idx="27708">
                  <c:v>32.299999999999997</c:v>
                </c:pt>
                <c:pt idx="27709">
                  <c:v>33.299999999999997</c:v>
                </c:pt>
                <c:pt idx="27710">
                  <c:v>34.1</c:v>
                </c:pt>
                <c:pt idx="27711">
                  <c:v>35.1</c:v>
                </c:pt>
                <c:pt idx="27712">
                  <c:v>36.1</c:v>
                </c:pt>
                <c:pt idx="27713">
                  <c:v>37.1</c:v>
                </c:pt>
                <c:pt idx="27714">
                  <c:v>38</c:v>
                </c:pt>
                <c:pt idx="27715">
                  <c:v>38</c:v>
                </c:pt>
                <c:pt idx="27716">
                  <c:v>38.9</c:v>
                </c:pt>
                <c:pt idx="27717">
                  <c:v>39</c:v>
                </c:pt>
                <c:pt idx="27718">
                  <c:v>39.9</c:v>
                </c:pt>
                <c:pt idx="27719">
                  <c:v>39.1</c:v>
                </c:pt>
                <c:pt idx="27720">
                  <c:v>39</c:v>
                </c:pt>
                <c:pt idx="27721">
                  <c:v>38.299999999999997</c:v>
                </c:pt>
                <c:pt idx="27722">
                  <c:v>37.299999999999997</c:v>
                </c:pt>
                <c:pt idx="27723">
                  <c:v>36.299999999999997</c:v>
                </c:pt>
                <c:pt idx="27724">
                  <c:v>35.299999999999997</c:v>
                </c:pt>
                <c:pt idx="27725">
                  <c:v>35</c:v>
                </c:pt>
                <c:pt idx="27726">
                  <c:v>35</c:v>
                </c:pt>
                <c:pt idx="27727">
                  <c:v>35</c:v>
                </c:pt>
                <c:pt idx="27728">
                  <c:v>35</c:v>
                </c:pt>
                <c:pt idx="27729">
                  <c:v>35.4</c:v>
                </c:pt>
                <c:pt idx="27730">
                  <c:v>36</c:v>
                </c:pt>
                <c:pt idx="27731">
                  <c:v>36.4</c:v>
                </c:pt>
                <c:pt idx="27732">
                  <c:v>37.200000000000003</c:v>
                </c:pt>
                <c:pt idx="27733">
                  <c:v>38</c:v>
                </c:pt>
                <c:pt idx="27734">
                  <c:v>38</c:v>
                </c:pt>
                <c:pt idx="27735">
                  <c:v>37.5</c:v>
                </c:pt>
                <c:pt idx="27736">
                  <c:v>35.799999999999997</c:v>
                </c:pt>
                <c:pt idx="27737">
                  <c:v>34.799999999999997</c:v>
                </c:pt>
                <c:pt idx="27738">
                  <c:v>34</c:v>
                </c:pt>
                <c:pt idx="27739">
                  <c:v>32</c:v>
                </c:pt>
                <c:pt idx="27740">
                  <c:v>29.9</c:v>
                </c:pt>
                <c:pt idx="27741">
                  <c:v>26</c:v>
                </c:pt>
                <c:pt idx="27742">
                  <c:v>23.9</c:v>
                </c:pt>
                <c:pt idx="27743">
                  <c:v>20</c:v>
                </c:pt>
                <c:pt idx="27744">
                  <c:v>18.3</c:v>
                </c:pt>
                <c:pt idx="27745">
                  <c:v>16.3</c:v>
                </c:pt>
                <c:pt idx="27746">
                  <c:v>15.2</c:v>
                </c:pt>
                <c:pt idx="27747">
                  <c:v>13.3</c:v>
                </c:pt>
                <c:pt idx="27748">
                  <c:v>12.2</c:v>
                </c:pt>
                <c:pt idx="27749">
                  <c:v>11.2</c:v>
                </c:pt>
                <c:pt idx="27750">
                  <c:v>8.9</c:v>
                </c:pt>
                <c:pt idx="27751">
                  <c:v>5.5</c:v>
                </c:pt>
                <c:pt idx="27752">
                  <c:v>3.4</c:v>
                </c:pt>
                <c:pt idx="27753">
                  <c:v>1.7</c:v>
                </c:pt>
                <c:pt idx="27754">
                  <c:v>1</c:v>
                </c:pt>
                <c:pt idx="27755">
                  <c:v>1</c:v>
                </c:pt>
                <c:pt idx="27756">
                  <c:v>0.6</c:v>
                </c:pt>
                <c:pt idx="27757">
                  <c:v>0</c:v>
                </c:pt>
                <c:pt idx="27758">
                  <c:v>0</c:v>
                </c:pt>
                <c:pt idx="27759">
                  <c:v>0</c:v>
                </c:pt>
                <c:pt idx="27760">
                  <c:v>0</c:v>
                </c:pt>
                <c:pt idx="27761">
                  <c:v>0</c:v>
                </c:pt>
                <c:pt idx="27762">
                  <c:v>0</c:v>
                </c:pt>
                <c:pt idx="27763">
                  <c:v>0</c:v>
                </c:pt>
                <c:pt idx="27764">
                  <c:v>0</c:v>
                </c:pt>
                <c:pt idx="27765">
                  <c:v>0</c:v>
                </c:pt>
                <c:pt idx="27766">
                  <c:v>0</c:v>
                </c:pt>
                <c:pt idx="27767">
                  <c:v>0</c:v>
                </c:pt>
                <c:pt idx="27768">
                  <c:v>0</c:v>
                </c:pt>
                <c:pt idx="27769">
                  <c:v>0</c:v>
                </c:pt>
                <c:pt idx="27770">
                  <c:v>0</c:v>
                </c:pt>
                <c:pt idx="27771">
                  <c:v>0</c:v>
                </c:pt>
                <c:pt idx="27772">
                  <c:v>0</c:v>
                </c:pt>
                <c:pt idx="27773">
                  <c:v>0</c:v>
                </c:pt>
                <c:pt idx="27774">
                  <c:v>0</c:v>
                </c:pt>
                <c:pt idx="27775">
                  <c:v>0</c:v>
                </c:pt>
                <c:pt idx="27776">
                  <c:v>0</c:v>
                </c:pt>
                <c:pt idx="27777">
                  <c:v>0</c:v>
                </c:pt>
                <c:pt idx="27778">
                  <c:v>0</c:v>
                </c:pt>
                <c:pt idx="27779">
                  <c:v>0</c:v>
                </c:pt>
                <c:pt idx="27780">
                  <c:v>0</c:v>
                </c:pt>
                <c:pt idx="27781">
                  <c:v>0</c:v>
                </c:pt>
                <c:pt idx="27782">
                  <c:v>0</c:v>
                </c:pt>
                <c:pt idx="27783">
                  <c:v>0</c:v>
                </c:pt>
                <c:pt idx="27784">
                  <c:v>0</c:v>
                </c:pt>
                <c:pt idx="27785">
                  <c:v>0</c:v>
                </c:pt>
                <c:pt idx="27786">
                  <c:v>0</c:v>
                </c:pt>
                <c:pt idx="27787">
                  <c:v>0</c:v>
                </c:pt>
                <c:pt idx="27788">
                  <c:v>0</c:v>
                </c:pt>
                <c:pt idx="27789">
                  <c:v>0</c:v>
                </c:pt>
                <c:pt idx="27790">
                  <c:v>0</c:v>
                </c:pt>
                <c:pt idx="27791">
                  <c:v>0</c:v>
                </c:pt>
                <c:pt idx="27792">
                  <c:v>0</c:v>
                </c:pt>
                <c:pt idx="27793">
                  <c:v>0</c:v>
                </c:pt>
                <c:pt idx="27794">
                  <c:v>0</c:v>
                </c:pt>
                <c:pt idx="27795">
                  <c:v>0</c:v>
                </c:pt>
                <c:pt idx="27796">
                  <c:v>0</c:v>
                </c:pt>
                <c:pt idx="27797">
                  <c:v>0</c:v>
                </c:pt>
                <c:pt idx="27798">
                  <c:v>0</c:v>
                </c:pt>
                <c:pt idx="27799">
                  <c:v>0</c:v>
                </c:pt>
                <c:pt idx="27800">
                  <c:v>0</c:v>
                </c:pt>
                <c:pt idx="27801">
                  <c:v>0</c:v>
                </c:pt>
                <c:pt idx="27802">
                  <c:v>0</c:v>
                </c:pt>
                <c:pt idx="27803">
                  <c:v>0</c:v>
                </c:pt>
                <c:pt idx="27804">
                  <c:v>0</c:v>
                </c:pt>
                <c:pt idx="27805">
                  <c:v>0</c:v>
                </c:pt>
                <c:pt idx="27806">
                  <c:v>0</c:v>
                </c:pt>
                <c:pt idx="27807">
                  <c:v>0</c:v>
                </c:pt>
                <c:pt idx="27808">
                  <c:v>0</c:v>
                </c:pt>
                <c:pt idx="27809">
                  <c:v>0</c:v>
                </c:pt>
                <c:pt idx="27810">
                  <c:v>0</c:v>
                </c:pt>
                <c:pt idx="27811">
                  <c:v>0</c:v>
                </c:pt>
                <c:pt idx="27812">
                  <c:v>0</c:v>
                </c:pt>
                <c:pt idx="27813">
                  <c:v>1.2</c:v>
                </c:pt>
                <c:pt idx="27814">
                  <c:v>5.5</c:v>
                </c:pt>
                <c:pt idx="27815">
                  <c:v>10.199999999999999</c:v>
                </c:pt>
                <c:pt idx="27816">
                  <c:v>13.6</c:v>
                </c:pt>
                <c:pt idx="27817">
                  <c:v>15.3</c:v>
                </c:pt>
                <c:pt idx="27818">
                  <c:v>16.2</c:v>
                </c:pt>
                <c:pt idx="27819">
                  <c:v>18.2</c:v>
                </c:pt>
                <c:pt idx="27820">
                  <c:v>20.100000000000001</c:v>
                </c:pt>
                <c:pt idx="27821">
                  <c:v>21</c:v>
                </c:pt>
                <c:pt idx="27822">
                  <c:v>21</c:v>
                </c:pt>
                <c:pt idx="27823">
                  <c:v>21.2</c:v>
                </c:pt>
                <c:pt idx="27824">
                  <c:v>22.9</c:v>
                </c:pt>
                <c:pt idx="27825">
                  <c:v>24.8</c:v>
                </c:pt>
                <c:pt idx="27826">
                  <c:v>25</c:v>
                </c:pt>
                <c:pt idx="27827">
                  <c:v>24.1</c:v>
                </c:pt>
                <c:pt idx="27828">
                  <c:v>24</c:v>
                </c:pt>
                <c:pt idx="27829">
                  <c:v>23.1</c:v>
                </c:pt>
                <c:pt idx="27830">
                  <c:v>22.2</c:v>
                </c:pt>
                <c:pt idx="27831">
                  <c:v>20.6</c:v>
                </c:pt>
                <c:pt idx="27832">
                  <c:v>18.600000000000001</c:v>
                </c:pt>
                <c:pt idx="27833">
                  <c:v>16.600000000000001</c:v>
                </c:pt>
                <c:pt idx="27834">
                  <c:v>14.6</c:v>
                </c:pt>
                <c:pt idx="27835">
                  <c:v>12.6</c:v>
                </c:pt>
                <c:pt idx="27836">
                  <c:v>10.8</c:v>
                </c:pt>
                <c:pt idx="27837">
                  <c:v>8.5</c:v>
                </c:pt>
                <c:pt idx="27838">
                  <c:v>6</c:v>
                </c:pt>
                <c:pt idx="27839">
                  <c:v>3.5</c:v>
                </c:pt>
                <c:pt idx="27840">
                  <c:v>2</c:v>
                </c:pt>
                <c:pt idx="27841">
                  <c:v>1</c:v>
                </c:pt>
                <c:pt idx="27842">
                  <c:v>0</c:v>
                </c:pt>
                <c:pt idx="27843">
                  <c:v>0</c:v>
                </c:pt>
                <c:pt idx="27844">
                  <c:v>0</c:v>
                </c:pt>
                <c:pt idx="27845">
                  <c:v>0</c:v>
                </c:pt>
                <c:pt idx="27846">
                  <c:v>0</c:v>
                </c:pt>
                <c:pt idx="27847">
                  <c:v>0</c:v>
                </c:pt>
                <c:pt idx="27848">
                  <c:v>0</c:v>
                </c:pt>
                <c:pt idx="27849">
                  <c:v>0</c:v>
                </c:pt>
                <c:pt idx="27850">
                  <c:v>0</c:v>
                </c:pt>
                <c:pt idx="27851">
                  <c:v>0</c:v>
                </c:pt>
                <c:pt idx="27852">
                  <c:v>0</c:v>
                </c:pt>
                <c:pt idx="27853">
                  <c:v>0</c:v>
                </c:pt>
                <c:pt idx="27854">
                  <c:v>0</c:v>
                </c:pt>
                <c:pt idx="27855">
                  <c:v>0</c:v>
                </c:pt>
                <c:pt idx="27856">
                  <c:v>0</c:v>
                </c:pt>
                <c:pt idx="27857">
                  <c:v>0</c:v>
                </c:pt>
                <c:pt idx="27858">
                  <c:v>0</c:v>
                </c:pt>
                <c:pt idx="27859">
                  <c:v>0</c:v>
                </c:pt>
                <c:pt idx="27860">
                  <c:v>0</c:v>
                </c:pt>
                <c:pt idx="27861">
                  <c:v>0</c:v>
                </c:pt>
                <c:pt idx="27862">
                  <c:v>0</c:v>
                </c:pt>
                <c:pt idx="27863">
                  <c:v>0</c:v>
                </c:pt>
                <c:pt idx="27864">
                  <c:v>0</c:v>
                </c:pt>
                <c:pt idx="27865">
                  <c:v>0</c:v>
                </c:pt>
                <c:pt idx="27866">
                  <c:v>0</c:v>
                </c:pt>
                <c:pt idx="27867">
                  <c:v>0</c:v>
                </c:pt>
                <c:pt idx="27868">
                  <c:v>0</c:v>
                </c:pt>
                <c:pt idx="27869">
                  <c:v>0</c:v>
                </c:pt>
                <c:pt idx="27870">
                  <c:v>0</c:v>
                </c:pt>
                <c:pt idx="27871">
                  <c:v>0</c:v>
                </c:pt>
                <c:pt idx="27872">
                  <c:v>0</c:v>
                </c:pt>
                <c:pt idx="27873">
                  <c:v>0</c:v>
                </c:pt>
                <c:pt idx="27874">
                  <c:v>0</c:v>
                </c:pt>
                <c:pt idx="27875">
                  <c:v>0</c:v>
                </c:pt>
                <c:pt idx="27876">
                  <c:v>0</c:v>
                </c:pt>
                <c:pt idx="27877">
                  <c:v>0</c:v>
                </c:pt>
                <c:pt idx="27878">
                  <c:v>0</c:v>
                </c:pt>
                <c:pt idx="27879">
                  <c:v>0</c:v>
                </c:pt>
                <c:pt idx="27880">
                  <c:v>0</c:v>
                </c:pt>
                <c:pt idx="27881">
                  <c:v>0</c:v>
                </c:pt>
                <c:pt idx="27882">
                  <c:v>0</c:v>
                </c:pt>
                <c:pt idx="27883">
                  <c:v>0</c:v>
                </c:pt>
                <c:pt idx="27884">
                  <c:v>0</c:v>
                </c:pt>
                <c:pt idx="27885">
                  <c:v>0</c:v>
                </c:pt>
                <c:pt idx="27886">
                  <c:v>0</c:v>
                </c:pt>
                <c:pt idx="27887">
                  <c:v>0</c:v>
                </c:pt>
                <c:pt idx="27888">
                  <c:v>0</c:v>
                </c:pt>
                <c:pt idx="27889">
                  <c:v>0</c:v>
                </c:pt>
                <c:pt idx="27890">
                  <c:v>0</c:v>
                </c:pt>
                <c:pt idx="27891">
                  <c:v>0</c:v>
                </c:pt>
                <c:pt idx="27892">
                  <c:v>0</c:v>
                </c:pt>
                <c:pt idx="27893">
                  <c:v>0</c:v>
                </c:pt>
                <c:pt idx="27894">
                  <c:v>0</c:v>
                </c:pt>
                <c:pt idx="27895">
                  <c:v>0</c:v>
                </c:pt>
                <c:pt idx="27896">
                  <c:v>0.5</c:v>
                </c:pt>
                <c:pt idx="27897">
                  <c:v>3.5</c:v>
                </c:pt>
                <c:pt idx="27898">
                  <c:v>8</c:v>
                </c:pt>
                <c:pt idx="27899">
                  <c:v>11.5</c:v>
                </c:pt>
                <c:pt idx="27900">
                  <c:v>13.5</c:v>
                </c:pt>
                <c:pt idx="27901">
                  <c:v>14.5</c:v>
                </c:pt>
                <c:pt idx="27902">
                  <c:v>15.4</c:v>
                </c:pt>
                <c:pt idx="27903">
                  <c:v>16.600000000000001</c:v>
                </c:pt>
                <c:pt idx="27904">
                  <c:v>18.3</c:v>
                </c:pt>
                <c:pt idx="27905">
                  <c:v>19.600000000000001</c:v>
                </c:pt>
                <c:pt idx="27906">
                  <c:v>21</c:v>
                </c:pt>
                <c:pt idx="27907">
                  <c:v>21</c:v>
                </c:pt>
                <c:pt idx="27908">
                  <c:v>21.2</c:v>
                </c:pt>
                <c:pt idx="27909">
                  <c:v>23.2</c:v>
                </c:pt>
                <c:pt idx="27910">
                  <c:v>25.1</c:v>
                </c:pt>
                <c:pt idx="27911">
                  <c:v>26.2</c:v>
                </c:pt>
                <c:pt idx="27912">
                  <c:v>28.1</c:v>
                </c:pt>
                <c:pt idx="27913">
                  <c:v>29.2</c:v>
                </c:pt>
                <c:pt idx="27914">
                  <c:v>30.8</c:v>
                </c:pt>
                <c:pt idx="27915">
                  <c:v>31.9</c:v>
                </c:pt>
                <c:pt idx="27916">
                  <c:v>31.1</c:v>
                </c:pt>
                <c:pt idx="27917">
                  <c:v>30.1</c:v>
                </c:pt>
                <c:pt idx="27918">
                  <c:v>30</c:v>
                </c:pt>
                <c:pt idx="27919">
                  <c:v>30</c:v>
                </c:pt>
                <c:pt idx="27920">
                  <c:v>29.2</c:v>
                </c:pt>
                <c:pt idx="27921">
                  <c:v>29</c:v>
                </c:pt>
                <c:pt idx="27922">
                  <c:v>29</c:v>
                </c:pt>
                <c:pt idx="27923">
                  <c:v>29</c:v>
                </c:pt>
                <c:pt idx="27924">
                  <c:v>29</c:v>
                </c:pt>
                <c:pt idx="27925">
                  <c:v>29.7</c:v>
                </c:pt>
                <c:pt idx="27926">
                  <c:v>30</c:v>
                </c:pt>
                <c:pt idx="27927">
                  <c:v>30</c:v>
                </c:pt>
                <c:pt idx="27928">
                  <c:v>30.5</c:v>
                </c:pt>
                <c:pt idx="27929">
                  <c:v>31</c:v>
                </c:pt>
                <c:pt idx="27930">
                  <c:v>31.5</c:v>
                </c:pt>
                <c:pt idx="27931">
                  <c:v>32</c:v>
                </c:pt>
                <c:pt idx="27932">
                  <c:v>32</c:v>
                </c:pt>
                <c:pt idx="27933">
                  <c:v>32.299999999999997</c:v>
                </c:pt>
                <c:pt idx="27934">
                  <c:v>33</c:v>
                </c:pt>
                <c:pt idx="27935">
                  <c:v>33</c:v>
                </c:pt>
                <c:pt idx="27936">
                  <c:v>33.299999999999997</c:v>
                </c:pt>
                <c:pt idx="27937">
                  <c:v>34</c:v>
                </c:pt>
                <c:pt idx="27938">
                  <c:v>34</c:v>
                </c:pt>
                <c:pt idx="27939">
                  <c:v>34.1</c:v>
                </c:pt>
                <c:pt idx="27940">
                  <c:v>35</c:v>
                </c:pt>
                <c:pt idx="27941">
                  <c:v>35</c:v>
                </c:pt>
                <c:pt idx="27942">
                  <c:v>35</c:v>
                </c:pt>
                <c:pt idx="27943">
                  <c:v>34.9</c:v>
                </c:pt>
                <c:pt idx="27944">
                  <c:v>34.1</c:v>
                </c:pt>
                <c:pt idx="27945">
                  <c:v>34</c:v>
                </c:pt>
                <c:pt idx="27946">
                  <c:v>34</c:v>
                </c:pt>
                <c:pt idx="27947">
                  <c:v>34</c:v>
                </c:pt>
                <c:pt idx="27948">
                  <c:v>34</c:v>
                </c:pt>
                <c:pt idx="27949">
                  <c:v>34</c:v>
                </c:pt>
                <c:pt idx="27950">
                  <c:v>34.799999999999997</c:v>
                </c:pt>
                <c:pt idx="27951">
                  <c:v>34.299999999999997</c:v>
                </c:pt>
                <c:pt idx="27952">
                  <c:v>34</c:v>
                </c:pt>
                <c:pt idx="27953">
                  <c:v>33.299999999999997</c:v>
                </c:pt>
                <c:pt idx="27954">
                  <c:v>31.6</c:v>
                </c:pt>
                <c:pt idx="27955">
                  <c:v>29.6</c:v>
                </c:pt>
                <c:pt idx="27956">
                  <c:v>27.2</c:v>
                </c:pt>
                <c:pt idx="27957">
                  <c:v>24.9</c:v>
                </c:pt>
                <c:pt idx="27958">
                  <c:v>24</c:v>
                </c:pt>
                <c:pt idx="27959">
                  <c:v>23.5</c:v>
                </c:pt>
                <c:pt idx="27960">
                  <c:v>21.9</c:v>
                </c:pt>
                <c:pt idx="27961">
                  <c:v>20.100000000000001</c:v>
                </c:pt>
                <c:pt idx="27962">
                  <c:v>18.3</c:v>
                </c:pt>
                <c:pt idx="27963">
                  <c:v>17</c:v>
                </c:pt>
                <c:pt idx="27964">
                  <c:v>17</c:v>
                </c:pt>
                <c:pt idx="27965">
                  <c:v>17</c:v>
                </c:pt>
                <c:pt idx="27966">
                  <c:v>18</c:v>
                </c:pt>
                <c:pt idx="27967">
                  <c:v>20.3</c:v>
                </c:pt>
                <c:pt idx="27968">
                  <c:v>21</c:v>
                </c:pt>
                <c:pt idx="27969">
                  <c:v>21.1</c:v>
                </c:pt>
                <c:pt idx="27970">
                  <c:v>22.1</c:v>
                </c:pt>
                <c:pt idx="27971">
                  <c:v>23.1</c:v>
                </c:pt>
                <c:pt idx="27972">
                  <c:v>24</c:v>
                </c:pt>
                <c:pt idx="27973">
                  <c:v>24.1</c:v>
                </c:pt>
                <c:pt idx="27974">
                  <c:v>24.9</c:v>
                </c:pt>
                <c:pt idx="27975">
                  <c:v>26.9</c:v>
                </c:pt>
                <c:pt idx="27976">
                  <c:v>28.9</c:v>
                </c:pt>
                <c:pt idx="27977">
                  <c:v>30.9</c:v>
                </c:pt>
                <c:pt idx="27978">
                  <c:v>31</c:v>
                </c:pt>
                <c:pt idx="27979">
                  <c:v>32.9</c:v>
                </c:pt>
                <c:pt idx="27980">
                  <c:v>33</c:v>
                </c:pt>
                <c:pt idx="27981">
                  <c:v>33</c:v>
                </c:pt>
                <c:pt idx="27982">
                  <c:v>32.299999999999997</c:v>
                </c:pt>
                <c:pt idx="27983">
                  <c:v>32</c:v>
                </c:pt>
                <c:pt idx="27984">
                  <c:v>32</c:v>
                </c:pt>
                <c:pt idx="27985">
                  <c:v>32</c:v>
                </c:pt>
                <c:pt idx="27986">
                  <c:v>32</c:v>
                </c:pt>
                <c:pt idx="27987">
                  <c:v>32</c:v>
                </c:pt>
                <c:pt idx="27988">
                  <c:v>32.5</c:v>
                </c:pt>
                <c:pt idx="27989">
                  <c:v>33</c:v>
                </c:pt>
                <c:pt idx="27990">
                  <c:v>33</c:v>
                </c:pt>
                <c:pt idx="27991">
                  <c:v>33.4</c:v>
                </c:pt>
                <c:pt idx="27992">
                  <c:v>34</c:v>
                </c:pt>
                <c:pt idx="27993">
                  <c:v>34</c:v>
                </c:pt>
                <c:pt idx="27994">
                  <c:v>34</c:v>
                </c:pt>
                <c:pt idx="27995">
                  <c:v>33.700000000000003</c:v>
                </c:pt>
                <c:pt idx="27996">
                  <c:v>32.299999999999997</c:v>
                </c:pt>
                <c:pt idx="27997">
                  <c:v>30.7</c:v>
                </c:pt>
                <c:pt idx="27998">
                  <c:v>29.7</c:v>
                </c:pt>
                <c:pt idx="27999">
                  <c:v>27.7</c:v>
                </c:pt>
                <c:pt idx="28000">
                  <c:v>25.9</c:v>
                </c:pt>
                <c:pt idx="28001">
                  <c:v>25</c:v>
                </c:pt>
                <c:pt idx="28002">
                  <c:v>24.7</c:v>
                </c:pt>
                <c:pt idx="28003">
                  <c:v>22.5</c:v>
                </c:pt>
                <c:pt idx="28004">
                  <c:v>18.399999999999999</c:v>
                </c:pt>
                <c:pt idx="28005">
                  <c:v>14.4</c:v>
                </c:pt>
                <c:pt idx="28006">
                  <c:v>10.4</c:v>
                </c:pt>
                <c:pt idx="28007">
                  <c:v>6.4</c:v>
                </c:pt>
                <c:pt idx="28008">
                  <c:v>5.0999999999999996</c:v>
                </c:pt>
                <c:pt idx="28009">
                  <c:v>3.2</c:v>
                </c:pt>
                <c:pt idx="28010">
                  <c:v>1.5</c:v>
                </c:pt>
                <c:pt idx="28011">
                  <c:v>1</c:v>
                </c:pt>
                <c:pt idx="28012">
                  <c:v>0.3</c:v>
                </c:pt>
                <c:pt idx="28013">
                  <c:v>0</c:v>
                </c:pt>
                <c:pt idx="28014">
                  <c:v>0</c:v>
                </c:pt>
                <c:pt idx="28015">
                  <c:v>0</c:v>
                </c:pt>
                <c:pt idx="28016">
                  <c:v>0</c:v>
                </c:pt>
                <c:pt idx="28017">
                  <c:v>0</c:v>
                </c:pt>
                <c:pt idx="28018">
                  <c:v>0</c:v>
                </c:pt>
                <c:pt idx="28019">
                  <c:v>0</c:v>
                </c:pt>
                <c:pt idx="28020">
                  <c:v>0</c:v>
                </c:pt>
                <c:pt idx="28021">
                  <c:v>0</c:v>
                </c:pt>
                <c:pt idx="28022">
                  <c:v>0</c:v>
                </c:pt>
                <c:pt idx="28023">
                  <c:v>0</c:v>
                </c:pt>
                <c:pt idx="28024">
                  <c:v>0</c:v>
                </c:pt>
                <c:pt idx="28025">
                  <c:v>0</c:v>
                </c:pt>
                <c:pt idx="28026">
                  <c:v>0</c:v>
                </c:pt>
                <c:pt idx="28027">
                  <c:v>0</c:v>
                </c:pt>
                <c:pt idx="28028">
                  <c:v>0</c:v>
                </c:pt>
                <c:pt idx="28029">
                  <c:v>0</c:v>
                </c:pt>
                <c:pt idx="28030">
                  <c:v>0</c:v>
                </c:pt>
                <c:pt idx="28031">
                  <c:v>0</c:v>
                </c:pt>
                <c:pt idx="28032">
                  <c:v>0</c:v>
                </c:pt>
                <c:pt idx="28033">
                  <c:v>0</c:v>
                </c:pt>
                <c:pt idx="28034">
                  <c:v>0</c:v>
                </c:pt>
                <c:pt idx="28035">
                  <c:v>0</c:v>
                </c:pt>
                <c:pt idx="28036">
                  <c:v>0</c:v>
                </c:pt>
                <c:pt idx="28037">
                  <c:v>0</c:v>
                </c:pt>
                <c:pt idx="28038">
                  <c:v>2.8</c:v>
                </c:pt>
                <c:pt idx="28039">
                  <c:v>6.7</c:v>
                </c:pt>
                <c:pt idx="28040">
                  <c:v>10.1</c:v>
                </c:pt>
                <c:pt idx="28041">
                  <c:v>12.5</c:v>
                </c:pt>
                <c:pt idx="28042">
                  <c:v>13.7</c:v>
                </c:pt>
                <c:pt idx="28043">
                  <c:v>14</c:v>
                </c:pt>
                <c:pt idx="28044">
                  <c:v>13.3</c:v>
                </c:pt>
                <c:pt idx="28045">
                  <c:v>13</c:v>
                </c:pt>
                <c:pt idx="28046">
                  <c:v>12.4</c:v>
                </c:pt>
                <c:pt idx="28047">
                  <c:v>11.5</c:v>
                </c:pt>
                <c:pt idx="28048">
                  <c:v>11</c:v>
                </c:pt>
                <c:pt idx="28049">
                  <c:v>11</c:v>
                </c:pt>
                <c:pt idx="28050">
                  <c:v>12</c:v>
                </c:pt>
                <c:pt idx="28051">
                  <c:v>13.5</c:v>
                </c:pt>
                <c:pt idx="28052">
                  <c:v>14.9</c:v>
                </c:pt>
                <c:pt idx="28053">
                  <c:v>16.7</c:v>
                </c:pt>
                <c:pt idx="28054">
                  <c:v>18.7</c:v>
                </c:pt>
                <c:pt idx="28055">
                  <c:v>20.3</c:v>
                </c:pt>
                <c:pt idx="28056">
                  <c:v>21</c:v>
                </c:pt>
                <c:pt idx="28057">
                  <c:v>21</c:v>
                </c:pt>
                <c:pt idx="28058">
                  <c:v>21.6</c:v>
                </c:pt>
                <c:pt idx="28059">
                  <c:v>23.3</c:v>
                </c:pt>
                <c:pt idx="28060">
                  <c:v>25.3</c:v>
                </c:pt>
                <c:pt idx="28061">
                  <c:v>27.1</c:v>
                </c:pt>
                <c:pt idx="28062">
                  <c:v>28.3</c:v>
                </c:pt>
                <c:pt idx="28063">
                  <c:v>30.1</c:v>
                </c:pt>
                <c:pt idx="28064">
                  <c:v>30.9</c:v>
                </c:pt>
                <c:pt idx="28065">
                  <c:v>30.1</c:v>
                </c:pt>
                <c:pt idx="28066">
                  <c:v>30.9</c:v>
                </c:pt>
                <c:pt idx="28067">
                  <c:v>31</c:v>
                </c:pt>
                <c:pt idx="28068">
                  <c:v>30.1</c:v>
                </c:pt>
                <c:pt idx="28069">
                  <c:v>30</c:v>
                </c:pt>
                <c:pt idx="28070">
                  <c:v>29.3</c:v>
                </c:pt>
                <c:pt idx="28071">
                  <c:v>29</c:v>
                </c:pt>
                <c:pt idx="28072">
                  <c:v>28.3</c:v>
                </c:pt>
                <c:pt idx="28073">
                  <c:v>28</c:v>
                </c:pt>
                <c:pt idx="28074">
                  <c:v>27.4</c:v>
                </c:pt>
                <c:pt idx="28075">
                  <c:v>27</c:v>
                </c:pt>
                <c:pt idx="28076">
                  <c:v>27</c:v>
                </c:pt>
                <c:pt idx="28077">
                  <c:v>26.5</c:v>
                </c:pt>
                <c:pt idx="28078">
                  <c:v>26</c:v>
                </c:pt>
                <c:pt idx="28079">
                  <c:v>26</c:v>
                </c:pt>
                <c:pt idx="28080">
                  <c:v>26</c:v>
                </c:pt>
                <c:pt idx="28081">
                  <c:v>26</c:v>
                </c:pt>
                <c:pt idx="28082">
                  <c:v>26</c:v>
                </c:pt>
                <c:pt idx="28083">
                  <c:v>26</c:v>
                </c:pt>
                <c:pt idx="28084">
                  <c:v>26</c:v>
                </c:pt>
                <c:pt idx="28085">
                  <c:v>26.3</c:v>
                </c:pt>
                <c:pt idx="28086">
                  <c:v>27.2</c:v>
                </c:pt>
                <c:pt idx="28087">
                  <c:v>28</c:v>
                </c:pt>
                <c:pt idx="28088">
                  <c:v>28.1</c:v>
                </c:pt>
                <c:pt idx="28089">
                  <c:v>29</c:v>
                </c:pt>
                <c:pt idx="28090">
                  <c:v>29.1</c:v>
                </c:pt>
                <c:pt idx="28091">
                  <c:v>30</c:v>
                </c:pt>
                <c:pt idx="28092">
                  <c:v>30.1</c:v>
                </c:pt>
                <c:pt idx="28093">
                  <c:v>30.9</c:v>
                </c:pt>
                <c:pt idx="28094">
                  <c:v>31</c:v>
                </c:pt>
                <c:pt idx="28095">
                  <c:v>31.9</c:v>
                </c:pt>
                <c:pt idx="28096">
                  <c:v>32</c:v>
                </c:pt>
                <c:pt idx="28097">
                  <c:v>32</c:v>
                </c:pt>
                <c:pt idx="28098">
                  <c:v>32.9</c:v>
                </c:pt>
                <c:pt idx="28099">
                  <c:v>33</c:v>
                </c:pt>
                <c:pt idx="28100">
                  <c:v>33</c:v>
                </c:pt>
                <c:pt idx="28101">
                  <c:v>33.700000000000003</c:v>
                </c:pt>
                <c:pt idx="28102">
                  <c:v>34</c:v>
                </c:pt>
                <c:pt idx="28103">
                  <c:v>34</c:v>
                </c:pt>
                <c:pt idx="28104">
                  <c:v>33.4</c:v>
                </c:pt>
                <c:pt idx="28105">
                  <c:v>33</c:v>
                </c:pt>
                <c:pt idx="28106">
                  <c:v>33</c:v>
                </c:pt>
                <c:pt idx="28107">
                  <c:v>33</c:v>
                </c:pt>
                <c:pt idx="28108">
                  <c:v>33</c:v>
                </c:pt>
                <c:pt idx="28109">
                  <c:v>33</c:v>
                </c:pt>
                <c:pt idx="28110">
                  <c:v>33</c:v>
                </c:pt>
                <c:pt idx="28111">
                  <c:v>33</c:v>
                </c:pt>
                <c:pt idx="28112">
                  <c:v>33</c:v>
                </c:pt>
                <c:pt idx="28113">
                  <c:v>33</c:v>
                </c:pt>
                <c:pt idx="28114">
                  <c:v>33</c:v>
                </c:pt>
                <c:pt idx="28115">
                  <c:v>33.1</c:v>
                </c:pt>
                <c:pt idx="28116">
                  <c:v>34</c:v>
                </c:pt>
                <c:pt idx="28117">
                  <c:v>34</c:v>
                </c:pt>
                <c:pt idx="28118">
                  <c:v>33</c:v>
                </c:pt>
                <c:pt idx="28119">
                  <c:v>33</c:v>
                </c:pt>
                <c:pt idx="28120">
                  <c:v>32</c:v>
                </c:pt>
                <c:pt idx="28121">
                  <c:v>32</c:v>
                </c:pt>
                <c:pt idx="28122">
                  <c:v>32</c:v>
                </c:pt>
                <c:pt idx="28123">
                  <c:v>32</c:v>
                </c:pt>
                <c:pt idx="28124">
                  <c:v>32</c:v>
                </c:pt>
                <c:pt idx="28125">
                  <c:v>32</c:v>
                </c:pt>
                <c:pt idx="28126">
                  <c:v>32</c:v>
                </c:pt>
                <c:pt idx="28127">
                  <c:v>32</c:v>
                </c:pt>
                <c:pt idx="28128">
                  <c:v>32</c:v>
                </c:pt>
                <c:pt idx="28129">
                  <c:v>32</c:v>
                </c:pt>
                <c:pt idx="28130">
                  <c:v>32</c:v>
                </c:pt>
                <c:pt idx="28131">
                  <c:v>32</c:v>
                </c:pt>
                <c:pt idx="28132">
                  <c:v>31.5</c:v>
                </c:pt>
                <c:pt idx="28133">
                  <c:v>31</c:v>
                </c:pt>
                <c:pt idx="28134">
                  <c:v>31</c:v>
                </c:pt>
                <c:pt idx="28135">
                  <c:v>31</c:v>
                </c:pt>
                <c:pt idx="28136">
                  <c:v>31</c:v>
                </c:pt>
                <c:pt idx="28137">
                  <c:v>31</c:v>
                </c:pt>
                <c:pt idx="28138">
                  <c:v>31</c:v>
                </c:pt>
                <c:pt idx="28139">
                  <c:v>31</c:v>
                </c:pt>
                <c:pt idx="28140">
                  <c:v>31.2</c:v>
                </c:pt>
                <c:pt idx="28141">
                  <c:v>31.8</c:v>
                </c:pt>
                <c:pt idx="28142">
                  <c:v>31.2</c:v>
                </c:pt>
                <c:pt idx="28143">
                  <c:v>32</c:v>
                </c:pt>
                <c:pt idx="28144">
                  <c:v>32</c:v>
                </c:pt>
                <c:pt idx="28145">
                  <c:v>32</c:v>
                </c:pt>
                <c:pt idx="28146">
                  <c:v>32</c:v>
                </c:pt>
                <c:pt idx="28147">
                  <c:v>32</c:v>
                </c:pt>
                <c:pt idx="28148">
                  <c:v>32</c:v>
                </c:pt>
                <c:pt idx="28149">
                  <c:v>32</c:v>
                </c:pt>
                <c:pt idx="28150">
                  <c:v>32</c:v>
                </c:pt>
                <c:pt idx="28151">
                  <c:v>32</c:v>
                </c:pt>
                <c:pt idx="28152">
                  <c:v>32</c:v>
                </c:pt>
                <c:pt idx="28153">
                  <c:v>32</c:v>
                </c:pt>
                <c:pt idx="28154">
                  <c:v>32</c:v>
                </c:pt>
                <c:pt idx="28155">
                  <c:v>32</c:v>
                </c:pt>
                <c:pt idx="28156">
                  <c:v>31.3</c:v>
                </c:pt>
                <c:pt idx="28157">
                  <c:v>31</c:v>
                </c:pt>
                <c:pt idx="28158">
                  <c:v>31</c:v>
                </c:pt>
                <c:pt idx="28159">
                  <c:v>30.4</c:v>
                </c:pt>
                <c:pt idx="28160">
                  <c:v>28.1</c:v>
                </c:pt>
                <c:pt idx="28161">
                  <c:v>26.4</c:v>
                </c:pt>
                <c:pt idx="28162">
                  <c:v>25.5</c:v>
                </c:pt>
                <c:pt idx="28163">
                  <c:v>23.3</c:v>
                </c:pt>
                <c:pt idx="28164">
                  <c:v>20.100000000000001</c:v>
                </c:pt>
                <c:pt idx="28165">
                  <c:v>18.100000000000001</c:v>
                </c:pt>
                <c:pt idx="28166">
                  <c:v>16.100000000000001</c:v>
                </c:pt>
                <c:pt idx="28167">
                  <c:v>13.7</c:v>
                </c:pt>
                <c:pt idx="28168">
                  <c:v>10.9</c:v>
                </c:pt>
                <c:pt idx="28169">
                  <c:v>8.1999999999999993</c:v>
                </c:pt>
                <c:pt idx="28170">
                  <c:v>4.5999999999999996</c:v>
                </c:pt>
                <c:pt idx="28171">
                  <c:v>2.6</c:v>
                </c:pt>
                <c:pt idx="28172">
                  <c:v>1</c:v>
                </c:pt>
                <c:pt idx="28173">
                  <c:v>0.8</c:v>
                </c:pt>
                <c:pt idx="28174">
                  <c:v>0</c:v>
                </c:pt>
                <c:pt idx="28175">
                  <c:v>0</c:v>
                </c:pt>
                <c:pt idx="28176">
                  <c:v>0</c:v>
                </c:pt>
                <c:pt idx="28177">
                  <c:v>0</c:v>
                </c:pt>
                <c:pt idx="28178">
                  <c:v>0</c:v>
                </c:pt>
                <c:pt idx="28179">
                  <c:v>0</c:v>
                </c:pt>
                <c:pt idx="28180">
                  <c:v>0</c:v>
                </c:pt>
                <c:pt idx="28181">
                  <c:v>0</c:v>
                </c:pt>
                <c:pt idx="28182">
                  <c:v>0</c:v>
                </c:pt>
                <c:pt idx="28183">
                  <c:v>0</c:v>
                </c:pt>
                <c:pt idx="28184">
                  <c:v>0</c:v>
                </c:pt>
                <c:pt idx="28185">
                  <c:v>0</c:v>
                </c:pt>
                <c:pt idx="28186">
                  <c:v>0</c:v>
                </c:pt>
                <c:pt idx="28187">
                  <c:v>0</c:v>
                </c:pt>
                <c:pt idx="28188">
                  <c:v>0</c:v>
                </c:pt>
                <c:pt idx="28189">
                  <c:v>0</c:v>
                </c:pt>
                <c:pt idx="28190">
                  <c:v>0</c:v>
                </c:pt>
                <c:pt idx="28191">
                  <c:v>0</c:v>
                </c:pt>
                <c:pt idx="28192">
                  <c:v>0</c:v>
                </c:pt>
                <c:pt idx="28193">
                  <c:v>0</c:v>
                </c:pt>
                <c:pt idx="28194">
                  <c:v>0</c:v>
                </c:pt>
                <c:pt idx="28195">
                  <c:v>0.4</c:v>
                </c:pt>
                <c:pt idx="28196">
                  <c:v>1.4</c:v>
                </c:pt>
                <c:pt idx="28197">
                  <c:v>2.4</c:v>
                </c:pt>
                <c:pt idx="28198">
                  <c:v>3.4</c:v>
                </c:pt>
                <c:pt idx="28199">
                  <c:v>4</c:v>
                </c:pt>
                <c:pt idx="28200">
                  <c:v>3.6</c:v>
                </c:pt>
                <c:pt idx="28201">
                  <c:v>1.8</c:v>
                </c:pt>
                <c:pt idx="28202">
                  <c:v>1</c:v>
                </c:pt>
                <c:pt idx="28203">
                  <c:v>0.8</c:v>
                </c:pt>
                <c:pt idx="28204">
                  <c:v>0</c:v>
                </c:pt>
                <c:pt idx="28205">
                  <c:v>0</c:v>
                </c:pt>
                <c:pt idx="28206">
                  <c:v>0</c:v>
                </c:pt>
                <c:pt idx="28207">
                  <c:v>0</c:v>
                </c:pt>
                <c:pt idx="28208">
                  <c:v>0</c:v>
                </c:pt>
                <c:pt idx="28209">
                  <c:v>0</c:v>
                </c:pt>
                <c:pt idx="28210">
                  <c:v>0</c:v>
                </c:pt>
                <c:pt idx="28211">
                  <c:v>0</c:v>
                </c:pt>
                <c:pt idx="28212">
                  <c:v>0</c:v>
                </c:pt>
                <c:pt idx="28213">
                  <c:v>0</c:v>
                </c:pt>
                <c:pt idx="28214">
                  <c:v>0</c:v>
                </c:pt>
                <c:pt idx="28215">
                  <c:v>0</c:v>
                </c:pt>
                <c:pt idx="28216">
                  <c:v>0</c:v>
                </c:pt>
                <c:pt idx="28217">
                  <c:v>0</c:v>
                </c:pt>
                <c:pt idx="28218">
                  <c:v>0</c:v>
                </c:pt>
                <c:pt idx="28219">
                  <c:v>0</c:v>
                </c:pt>
                <c:pt idx="28220">
                  <c:v>0</c:v>
                </c:pt>
                <c:pt idx="28221">
                  <c:v>0.5</c:v>
                </c:pt>
                <c:pt idx="28222">
                  <c:v>2.2000000000000002</c:v>
                </c:pt>
                <c:pt idx="28223">
                  <c:v>5.2</c:v>
                </c:pt>
                <c:pt idx="28224">
                  <c:v>7.8</c:v>
                </c:pt>
                <c:pt idx="28225">
                  <c:v>9</c:v>
                </c:pt>
                <c:pt idx="28226">
                  <c:v>8.1999999999999993</c:v>
                </c:pt>
                <c:pt idx="28227">
                  <c:v>6</c:v>
                </c:pt>
                <c:pt idx="28228">
                  <c:v>3.4</c:v>
                </c:pt>
                <c:pt idx="28229">
                  <c:v>1</c:v>
                </c:pt>
                <c:pt idx="28230">
                  <c:v>0.8</c:v>
                </c:pt>
                <c:pt idx="28231">
                  <c:v>0</c:v>
                </c:pt>
                <c:pt idx="28232">
                  <c:v>0</c:v>
                </c:pt>
                <c:pt idx="28233">
                  <c:v>0</c:v>
                </c:pt>
                <c:pt idx="28234">
                  <c:v>0</c:v>
                </c:pt>
                <c:pt idx="28235">
                  <c:v>0</c:v>
                </c:pt>
                <c:pt idx="28236">
                  <c:v>0</c:v>
                </c:pt>
                <c:pt idx="28237">
                  <c:v>0</c:v>
                </c:pt>
                <c:pt idx="28238">
                  <c:v>0</c:v>
                </c:pt>
                <c:pt idx="28239">
                  <c:v>1</c:v>
                </c:pt>
                <c:pt idx="28240">
                  <c:v>3.5</c:v>
                </c:pt>
                <c:pt idx="28241">
                  <c:v>7.2</c:v>
                </c:pt>
                <c:pt idx="28242">
                  <c:v>9.6</c:v>
                </c:pt>
                <c:pt idx="28243">
                  <c:v>12.4</c:v>
                </c:pt>
                <c:pt idx="28244">
                  <c:v>12.2</c:v>
                </c:pt>
                <c:pt idx="28245">
                  <c:v>12.8</c:v>
                </c:pt>
                <c:pt idx="28246">
                  <c:v>14.3</c:v>
                </c:pt>
                <c:pt idx="28247">
                  <c:v>16.8</c:v>
                </c:pt>
                <c:pt idx="28248">
                  <c:v>18.600000000000001</c:v>
                </c:pt>
                <c:pt idx="28249">
                  <c:v>20.2</c:v>
                </c:pt>
                <c:pt idx="28250">
                  <c:v>21</c:v>
                </c:pt>
                <c:pt idx="28251">
                  <c:v>21</c:v>
                </c:pt>
                <c:pt idx="28252">
                  <c:v>21.5</c:v>
                </c:pt>
                <c:pt idx="28253">
                  <c:v>23.3</c:v>
                </c:pt>
                <c:pt idx="28254">
                  <c:v>25.4</c:v>
                </c:pt>
                <c:pt idx="28255">
                  <c:v>26</c:v>
                </c:pt>
                <c:pt idx="28256">
                  <c:v>25.6</c:v>
                </c:pt>
                <c:pt idx="28257">
                  <c:v>25</c:v>
                </c:pt>
                <c:pt idx="28258">
                  <c:v>25</c:v>
                </c:pt>
                <c:pt idx="28259">
                  <c:v>24.5</c:v>
                </c:pt>
                <c:pt idx="28260">
                  <c:v>22.5</c:v>
                </c:pt>
                <c:pt idx="28261">
                  <c:v>20.8</c:v>
                </c:pt>
                <c:pt idx="28262">
                  <c:v>19.5</c:v>
                </c:pt>
                <c:pt idx="28263">
                  <c:v>18</c:v>
                </c:pt>
                <c:pt idx="28264">
                  <c:v>18</c:v>
                </c:pt>
                <c:pt idx="28265">
                  <c:v>19</c:v>
                </c:pt>
                <c:pt idx="28266">
                  <c:v>20</c:v>
                </c:pt>
                <c:pt idx="28267">
                  <c:v>20</c:v>
                </c:pt>
                <c:pt idx="28268">
                  <c:v>21</c:v>
                </c:pt>
                <c:pt idx="28269">
                  <c:v>21</c:v>
                </c:pt>
                <c:pt idx="28270">
                  <c:v>21.8</c:v>
                </c:pt>
                <c:pt idx="28271">
                  <c:v>22.8</c:v>
                </c:pt>
                <c:pt idx="28272">
                  <c:v>23</c:v>
                </c:pt>
                <c:pt idx="28273">
                  <c:v>23.8</c:v>
                </c:pt>
                <c:pt idx="28274">
                  <c:v>24.8</c:v>
                </c:pt>
                <c:pt idx="28275">
                  <c:v>25.8</c:v>
                </c:pt>
                <c:pt idx="28276">
                  <c:v>27.4</c:v>
                </c:pt>
                <c:pt idx="28277">
                  <c:v>29.2</c:v>
                </c:pt>
                <c:pt idx="28278">
                  <c:v>30.6</c:v>
                </c:pt>
                <c:pt idx="28279">
                  <c:v>32.200000000000003</c:v>
                </c:pt>
                <c:pt idx="28280">
                  <c:v>33.6</c:v>
                </c:pt>
                <c:pt idx="28281">
                  <c:v>34.5</c:v>
                </c:pt>
                <c:pt idx="28282">
                  <c:v>35.4</c:v>
                </c:pt>
                <c:pt idx="28283">
                  <c:v>36</c:v>
                </c:pt>
                <c:pt idx="28284">
                  <c:v>36</c:v>
                </c:pt>
                <c:pt idx="28285">
                  <c:v>36</c:v>
                </c:pt>
                <c:pt idx="28286">
                  <c:v>36</c:v>
                </c:pt>
                <c:pt idx="28287">
                  <c:v>36</c:v>
                </c:pt>
                <c:pt idx="28288">
                  <c:v>36</c:v>
                </c:pt>
                <c:pt idx="28289">
                  <c:v>35.799999999999997</c:v>
                </c:pt>
                <c:pt idx="28290">
                  <c:v>35</c:v>
                </c:pt>
                <c:pt idx="28291">
                  <c:v>35</c:v>
                </c:pt>
                <c:pt idx="28292">
                  <c:v>34.799999999999997</c:v>
                </c:pt>
                <c:pt idx="28293">
                  <c:v>34</c:v>
                </c:pt>
                <c:pt idx="28294">
                  <c:v>34</c:v>
                </c:pt>
                <c:pt idx="28295">
                  <c:v>34</c:v>
                </c:pt>
                <c:pt idx="28296">
                  <c:v>34</c:v>
                </c:pt>
                <c:pt idx="28297">
                  <c:v>34</c:v>
                </c:pt>
                <c:pt idx="28298">
                  <c:v>34</c:v>
                </c:pt>
                <c:pt idx="28299">
                  <c:v>35</c:v>
                </c:pt>
                <c:pt idx="28300">
                  <c:v>35</c:v>
                </c:pt>
                <c:pt idx="28301">
                  <c:v>35</c:v>
                </c:pt>
                <c:pt idx="28302">
                  <c:v>35</c:v>
                </c:pt>
                <c:pt idx="28303">
                  <c:v>35</c:v>
                </c:pt>
                <c:pt idx="28304">
                  <c:v>35</c:v>
                </c:pt>
                <c:pt idx="28305">
                  <c:v>35</c:v>
                </c:pt>
                <c:pt idx="28306">
                  <c:v>35</c:v>
                </c:pt>
                <c:pt idx="28307">
                  <c:v>35</c:v>
                </c:pt>
                <c:pt idx="28308">
                  <c:v>35</c:v>
                </c:pt>
                <c:pt idx="28309">
                  <c:v>35</c:v>
                </c:pt>
                <c:pt idx="28310">
                  <c:v>35</c:v>
                </c:pt>
                <c:pt idx="28311">
                  <c:v>35</c:v>
                </c:pt>
                <c:pt idx="28312">
                  <c:v>35</c:v>
                </c:pt>
                <c:pt idx="28313">
                  <c:v>35.4</c:v>
                </c:pt>
                <c:pt idx="28314">
                  <c:v>36</c:v>
                </c:pt>
                <c:pt idx="28315">
                  <c:v>36</c:v>
                </c:pt>
                <c:pt idx="28316">
                  <c:v>36</c:v>
                </c:pt>
                <c:pt idx="28317">
                  <c:v>35.700000000000003</c:v>
                </c:pt>
                <c:pt idx="28318">
                  <c:v>34.6</c:v>
                </c:pt>
                <c:pt idx="28319">
                  <c:v>32.799999999999997</c:v>
                </c:pt>
                <c:pt idx="28320">
                  <c:v>31.4</c:v>
                </c:pt>
                <c:pt idx="28321">
                  <c:v>28.2</c:v>
                </c:pt>
                <c:pt idx="28322">
                  <c:v>24.2</c:v>
                </c:pt>
                <c:pt idx="28323">
                  <c:v>20.6</c:v>
                </c:pt>
                <c:pt idx="28324">
                  <c:v>18.3</c:v>
                </c:pt>
                <c:pt idx="28325">
                  <c:v>15</c:v>
                </c:pt>
                <c:pt idx="28326">
                  <c:v>11.9</c:v>
                </c:pt>
                <c:pt idx="28327">
                  <c:v>7</c:v>
                </c:pt>
                <c:pt idx="28328">
                  <c:v>5</c:v>
                </c:pt>
                <c:pt idx="28329">
                  <c:v>2</c:v>
                </c:pt>
                <c:pt idx="28330">
                  <c:v>1</c:v>
                </c:pt>
                <c:pt idx="28331">
                  <c:v>0.2</c:v>
                </c:pt>
                <c:pt idx="28332">
                  <c:v>0</c:v>
                </c:pt>
                <c:pt idx="28333">
                  <c:v>0</c:v>
                </c:pt>
                <c:pt idx="28334">
                  <c:v>0</c:v>
                </c:pt>
                <c:pt idx="28335">
                  <c:v>0</c:v>
                </c:pt>
                <c:pt idx="28336">
                  <c:v>0</c:v>
                </c:pt>
                <c:pt idx="28337">
                  <c:v>0</c:v>
                </c:pt>
                <c:pt idx="28338">
                  <c:v>0</c:v>
                </c:pt>
                <c:pt idx="28339">
                  <c:v>0</c:v>
                </c:pt>
                <c:pt idx="28340">
                  <c:v>0.6</c:v>
                </c:pt>
                <c:pt idx="28341">
                  <c:v>1.6</c:v>
                </c:pt>
                <c:pt idx="28342">
                  <c:v>1.5</c:v>
                </c:pt>
                <c:pt idx="28343">
                  <c:v>0.6</c:v>
                </c:pt>
                <c:pt idx="28344">
                  <c:v>0</c:v>
                </c:pt>
                <c:pt idx="28345">
                  <c:v>0.4</c:v>
                </c:pt>
                <c:pt idx="28346">
                  <c:v>1</c:v>
                </c:pt>
                <c:pt idx="28347">
                  <c:v>1</c:v>
                </c:pt>
                <c:pt idx="28348">
                  <c:v>0.7</c:v>
                </c:pt>
                <c:pt idx="28349">
                  <c:v>0</c:v>
                </c:pt>
                <c:pt idx="28350">
                  <c:v>0</c:v>
                </c:pt>
                <c:pt idx="28351">
                  <c:v>0</c:v>
                </c:pt>
                <c:pt idx="28352">
                  <c:v>0</c:v>
                </c:pt>
                <c:pt idx="28353">
                  <c:v>0</c:v>
                </c:pt>
                <c:pt idx="28354">
                  <c:v>0</c:v>
                </c:pt>
                <c:pt idx="28355">
                  <c:v>0</c:v>
                </c:pt>
                <c:pt idx="28356">
                  <c:v>0</c:v>
                </c:pt>
                <c:pt idx="28357">
                  <c:v>0</c:v>
                </c:pt>
                <c:pt idx="28358">
                  <c:v>0</c:v>
                </c:pt>
                <c:pt idx="28359">
                  <c:v>0</c:v>
                </c:pt>
                <c:pt idx="28360">
                  <c:v>0</c:v>
                </c:pt>
                <c:pt idx="28361">
                  <c:v>0</c:v>
                </c:pt>
                <c:pt idx="28362">
                  <c:v>0</c:v>
                </c:pt>
                <c:pt idx="28363">
                  <c:v>0.8</c:v>
                </c:pt>
                <c:pt idx="28364">
                  <c:v>2.7</c:v>
                </c:pt>
                <c:pt idx="28365">
                  <c:v>5.5</c:v>
                </c:pt>
                <c:pt idx="28366">
                  <c:v>6.7</c:v>
                </c:pt>
                <c:pt idx="28367">
                  <c:v>7</c:v>
                </c:pt>
                <c:pt idx="28368">
                  <c:v>7.6</c:v>
                </c:pt>
                <c:pt idx="28369">
                  <c:v>8.6</c:v>
                </c:pt>
                <c:pt idx="28370">
                  <c:v>9</c:v>
                </c:pt>
                <c:pt idx="28371">
                  <c:v>10.3</c:v>
                </c:pt>
                <c:pt idx="28372">
                  <c:v>12.1</c:v>
                </c:pt>
                <c:pt idx="28373">
                  <c:v>13.4</c:v>
                </c:pt>
                <c:pt idx="28374">
                  <c:v>14.4</c:v>
                </c:pt>
                <c:pt idx="28375">
                  <c:v>15.4</c:v>
                </c:pt>
                <c:pt idx="28376">
                  <c:v>16.399999999999999</c:v>
                </c:pt>
                <c:pt idx="28377">
                  <c:v>17.399999999999999</c:v>
                </c:pt>
                <c:pt idx="28378">
                  <c:v>18.399999999999999</c:v>
                </c:pt>
                <c:pt idx="28379">
                  <c:v>19</c:v>
                </c:pt>
                <c:pt idx="28380">
                  <c:v>19</c:v>
                </c:pt>
                <c:pt idx="28381">
                  <c:v>19</c:v>
                </c:pt>
                <c:pt idx="28382">
                  <c:v>18.7</c:v>
                </c:pt>
                <c:pt idx="28383">
                  <c:v>17.5</c:v>
                </c:pt>
                <c:pt idx="28384">
                  <c:v>15.6</c:v>
                </c:pt>
                <c:pt idx="28385">
                  <c:v>14.1</c:v>
                </c:pt>
                <c:pt idx="28386">
                  <c:v>15</c:v>
                </c:pt>
                <c:pt idx="28387">
                  <c:v>15</c:v>
                </c:pt>
                <c:pt idx="28388">
                  <c:v>15</c:v>
                </c:pt>
                <c:pt idx="28389">
                  <c:v>14.9</c:v>
                </c:pt>
                <c:pt idx="28390">
                  <c:v>14.1</c:v>
                </c:pt>
                <c:pt idx="28391">
                  <c:v>14</c:v>
                </c:pt>
                <c:pt idx="28392">
                  <c:v>14</c:v>
                </c:pt>
                <c:pt idx="28393">
                  <c:v>14</c:v>
                </c:pt>
                <c:pt idx="28394">
                  <c:v>14</c:v>
                </c:pt>
                <c:pt idx="28395">
                  <c:v>14</c:v>
                </c:pt>
                <c:pt idx="28396">
                  <c:v>14</c:v>
                </c:pt>
                <c:pt idx="28397">
                  <c:v>14.6</c:v>
                </c:pt>
                <c:pt idx="28398">
                  <c:v>15.6</c:v>
                </c:pt>
                <c:pt idx="28399">
                  <c:v>16</c:v>
                </c:pt>
                <c:pt idx="28400">
                  <c:v>16.600000000000001</c:v>
                </c:pt>
                <c:pt idx="28401">
                  <c:v>17.5</c:v>
                </c:pt>
                <c:pt idx="28402">
                  <c:v>18</c:v>
                </c:pt>
                <c:pt idx="28403">
                  <c:v>17.600000000000001</c:v>
                </c:pt>
                <c:pt idx="28404">
                  <c:v>17</c:v>
                </c:pt>
                <c:pt idx="28405">
                  <c:v>17</c:v>
                </c:pt>
                <c:pt idx="28406">
                  <c:v>17</c:v>
                </c:pt>
                <c:pt idx="28407">
                  <c:v>17</c:v>
                </c:pt>
                <c:pt idx="28408">
                  <c:v>17</c:v>
                </c:pt>
                <c:pt idx="28409">
                  <c:v>17.2</c:v>
                </c:pt>
                <c:pt idx="28410">
                  <c:v>18</c:v>
                </c:pt>
                <c:pt idx="28411">
                  <c:v>18</c:v>
                </c:pt>
                <c:pt idx="28412">
                  <c:v>18</c:v>
                </c:pt>
                <c:pt idx="28413">
                  <c:v>18</c:v>
                </c:pt>
                <c:pt idx="28414">
                  <c:v>19</c:v>
                </c:pt>
                <c:pt idx="28415">
                  <c:v>17.899999999999999</c:v>
                </c:pt>
                <c:pt idx="28416">
                  <c:v>15.9</c:v>
                </c:pt>
                <c:pt idx="28417">
                  <c:v>12.9</c:v>
                </c:pt>
                <c:pt idx="28418">
                  <c:v>10</c:v>
                </c:pt>
                <c:pt idx="28419">
                  <c:v>8.3000000000000007</c:v>
                </c:pt>
                <c:pt idx="28420">
                  <c:v>8</c:v>
                </c:pt>
                <c:pt idx="28421">
                  <c:v>11.3</c:v>
                </c:pt>
                <c:pt idx="28422">
                  <c:v>13.7</c:v>
                </c:pt>
                <c:pt idx="28423">
                  <c:v>14.8</c:v>
                </c:pt>
                <c:pt idx="28424">
                  <c:v>15.7</c:v>
                </c:pt>
                <c:pt idx="28425">
                  <c:v>16.600000000000001</c:v>
                </c:pt>
                <c:pt idx="28426">
                  <c:v>18.2</c:v>
                </c:pt>
                <c:pt idx="28427">
                  <c:v>19.600000000000001</c:v>
                </c:pt>
                <c:pt idx="28428">
                  <c:v>20.6</c:v>
                </c:pt>
                <c:pt idx="28429">
                  <c:v>21</c:v>
                </c:pt>
                <c:pt idx="28430">
                  <c:v>21</c:v>
                </c:pt>
                <c:pt idx="28431">
                  <c:v>21.9</c:v>
                </c:pt>
                <c:pt idx="28432">
                  <c:v>23</c:v>
                </c:pt>
                <c:pt idx="28433">
                  <c:v>23</c:v>
                </c:pt>
                <c:pt idx="28434">
                  <c:v>23</c:v>
                </c:pt>
                <c:pt idx="28435">
                  <c:v>23</c:v>
                </c:pt>
                <c:pt idx="28436">
                  <c:v>23</c:v>
                </c:pt>
                <c:pt idx="28437">
                  <c:v>23</c:v>
                </c:pt>
                <c:pt idx="28438">
                  <c:v>23.2</c:v>
                </c:pt>
                <c:pt idx="28439">
                  <c:v>24</c:v>
                </c:pt>
                <c:pt idx="28440">
                  <c:v>24</c:v>
                </c:pt>
                <c:pt idx="28441">
                  <c:v>23.8</c:v>
                </c:pt>
                <c:pt idx="28442">
                  <c:v>23</c:v>
                </c:pt>
                <c:pt idx="28443">
                  <c:v>21</c:v>
                </c:pt>
                <c:pt idx="28444">
                  <c:v>17</c:v>
                </c:pt>
                <c:pt idx="28445">
                  <c:v>13</c:v>
                </c:pt>
                <c:pt idx="28446">
                  <c:v>9</c:v>
                </c:pt>
                <c:pt idx="28447">
                  <c:v>7</c:v>
                </c:pt>
                <c:pt idx="28448">
                  <c:v>5.3</c:v>
                </c:pt>
                <c:pt idx="28449">
                  <c:v>8.1999999999999993</c:v>
                </c:pt>
                <c:pt idx="28450">
                  <c:v>12.2</c:v>
                </c:pt>
                <c:pt idx="28451">
                  <c:v>15.4</c:v>
                </c:pt>
                <c:pt idx="28452">
                  <c:v>17.600000000000001</c:v>
                </c:pt>
                <c:pt idx="28453">
                  <c:v>18.8</c:v>
                </c:pt>
                <c:pt idx="28454">
                  <c:v>19.7</c:v>
                </c:pt>
                <c:pt idx="28455">
                  <c:v>20.6</c:v>
                </c:pt>
                <c:pt idx="28456">
                  <c:v>21</c:v>
                </c:pt>
                <c:pt idx="28457">
                  <c:v>21.6</c:v>
                </c:pt>
                <c:pt idx="28458">
                  <c:v>22.6</c:v>
                </c:pt>
                <c:pt idx="28459">
                  <c:v>24</c:v>
                </c:pt>
                <c:pt idx="28460">
                  <c:v>25.4</c:v>
                </c:pt>
                <c:pt idx="28461">
                  <c:v>26.4</c:v>
                </c:pt>
                <c:pt idx="28462">
                  <c:v>27</c:v>
                </c:pt>
                <c:pt idx="28463">
                  <c:v>26.6</c:v>
                </c:pt>
                <c:pt idx="28464">
                  <c:v>26</c:v>
                </c:pt>
                <c:pt idx="28465">
                  <c:v>25.7</c:v>
                </c:pt>
                <c:pt idx="28466">
                  <c:v>25</c:v>
                </c:pt>
                <c:pt idx="28467">
                  <c:v>25</c:v>
                </c:pt>
                <c:pt idx="28468">
                  <c:v>25</c:v>
                </c:pt>
                <c:pt idx="28469">
                  <c:v>25</c:v>
                </c:pt>
                <c:pt idx="28470">
                  <c:v>25</c:v>
                </c:pt>
                <c:pt idx="28471">
                  <c:v>25</c:v>
                </c:pt>
                <c:pt idx="28472">
                  <c:v>25</c:v>
                </c:pt>
                <c:pt idx="28473">
                  <c:v>25</c:v>
                </c:pt>
                <c:pt idx="28474">
                  <c:v>25</c:v>
                </c:pt>
                <c:pt idx="28475">
                  <c:v>25</c:v>
                </c:pt>
                <c:pt idx="28476">
                  <c:v>25</c:v>
                </c:pt>
                <c:pt idx="28477">
                  <c:v>25</c:v>
                </c:pt>
                <c:pt idx="28478">
                  <c:v>25</c:v>
                </c:pt>
                <c:pt idx="28479">
                  <c:v>25.8</c:v>
                </c:pt>
                <c:pt idx="28480">
                  <c:v>26</c:v>
                </c:pt>
                <c:pt idx="28481">
                  <c:v>26</c:v>
                </c:pt>
                <c:pt idx="28482">
                  <c:v>25.2</c:v>
                </c:pt>
                <c:pt idx="28483">
                  <c:v>23</c:v>
                </c:pt>
                <c:pt idx="28484">
                  <c:v>19.600000000000001</c:v>
                </c:pt>
                <c:pt idx="28485">
                  <c:v>15.6</c:v>
                </c:pt>
                <c:pt idx="28486">
                  <c:v>13.4</c:v>
                </c:pt>
                <c:pt idx="28487">
                  <c:v>12.4</c:v>
                </c:pt>
                <c:pt idx="28488">
                  <c:v>12</c:v>
                </c:pt>
                <c:pt idx="28489">
                  <c:v>12.5</c:v>
                </c:pt>
                <c:pt idx="28490">
                  <c:v>13.4</c:v>
                </c:pt>
                <c:pt idx="28491">
                  <c:v>14.8</c:v>
                </c:pt>
                <c:pt idx="28492">
                  <c:v>16</c:v>
                </c:pt>
                <c:pt idx="28493">
                  <c:v>15.6</c:v>
                </c:pt>
                <c:pt idx="28494">
                  <c:v>14.7</c:v>
                </c:pt>
                <c:pt idx="28495">
                  <c:v>13.4</c:v>
                </c:pt>
                <c:pt idx="28496">
                  <c:v>10.8</c:v>
                </c:pt>
                <c:pt idx="28497">
                  <c:v>10</c:v>
                </c:pt>
                <c:pt idx="28498">
                  <c:v>10.199999999999999</c:v>
                </c:pt>
                <c:pt idx="28499">
                  <c:v>11.2</c:v>
                </c:pt>
                <c:pt idx="28500">
                  <c:v>12</c:v>
                </c:pt>
                <c:pt idx="28501">
                  <c:v>13</c:v>
                </c:pt>
                <c:pt idx="28502">
                  <c:v>14</c:v>
                </c:pt>
                <c:pt idx="28503">
                  <c:v>15</c:v>
                </c:pt>
                <c:pt idx="28504">
                  <c:v>15</c:v>
                </c:pt>
                <c:pt idx="28505">
                  <c:v>14</c:v>
                </c:pt>
                <c:pt idx="28506">
                  <c:v>14</c:v>
                </c:pt>
                <c:pt idx="28507">
                  <c:v>14</c:v>
                </c:pt>
                <c:pt idx="28508">
                  <c:v>14</c:v>
                </c:pt>
                <c:pt idx="28509">
                  <c:v>14</c:v>
                </c:pt>
                <c:pt idx="28510">
                  <c:v>14</c:v>
                </c:pt>
                <c:pt idx="28511">
                  <c:v>14</c:v>
                </c:pt>
                <c:pt idx="28512">
                  <c:v>14</c:v>
                </c:pt>
                <c:pt idx="28513">
                  <c:v>14</c:v>
                </c:pt>
                <c:pt idx="28514">
                  <c:v>14</c:v>
                </c:pt>
                <c:pt idx="28515">
                  <c:v>14</c:v>
                </c:pt>
                <c:pt idx="28516">
                  <c:v>14</c:v>
                </c:pt>
                <c:pt idx="28517">
                  <c:v>14</c:v>
                </c:pt>
                <c:pt idx="28518">
                  <c:v>14</c:v>
                </c:pt>
                <c:pt idx="28519">
                  <c:v>14</c:v>
                </c:pt>
                <c:pt idx="28520">
                  <c:v>13.6</c:v>
                </c:pt>
                <c:pt idx="28521">
                  <c:v>13</c:v>
                </c:pt>
                <c:pt idx="28522">
                  <c:v>12.6</c:v>
                </c:pt>
                <c:pt idx="28523">
                  <c:v>11.7</c:v>
                </c:pt>
                <c:pt idx="28524">
                  <c:v>10.8</c:v>
                </c:pt>
                <c:pt idx="28525">
                  <c:v>9.8000000000000007</c:v>
                </c:pt>
                <c:pt idx="28526">
                  <c:v>8.8000000000000007</c:v>
                </c:pt>
                <c:pt idx="28527">
                  <c:v>8</c:v>
                </c:pt>
                <c:pt idx="28528">
                  <c:v>7.8</c:v>
                </c:pt>
                <c:pt idx="28529">
                  <c:v>7</c:v>
                </c:pt>
                <c:pt idx="28530">
                  <c:v>7</c:v>
                </c:pt>
                <c:pt idx="28531">
                  <c:v>6</c:v>
                </c:pt>
                <c:pt idx="28532">
                  <c:v>4</c:v>
                </c:pt>
                <c:pt idx="28533">
                  <c:v>2</c:v>
                </c:pt>
                <c:pt idx="28534">
                  <c:v>1</c:v>
                </c:pt>
                <c:pt idx="28535">
                  <c:v>0</c:v>
                </c:pt>
                <c:pt idx="28536">
                  <c:v>0</c:v>
                </c:pt>
                <c:pt idx="28537">
                  <c:v>0</c:v>
                </c:pt>
                <c:pt idx="28538">
                  <c:v>0</c:v>
                </c:pt>
                <c:pt idx="28539">
                  <c:v>0</c:v>
                </c:pt>
                <c:pt idx="28540">
                  <c:v>0</c:v>
                </c:pt>
                <c:pt idx="28541">
                  <c:v>0</c:v>
                </c:pt>
                <c:pt idx="28542">
                  <c:v>0</c:v>
                </c:pt>
                <c:pt idx="28543">
                  <c:v>0</c:v>
                </c:pt>
                <c:pt idx="28544">
                  <c:v>0.6</c:v>
                </c:pt>
                <c:pt idx="28545">
                  <c:v>0.4</c:v>
                </c:pt>
                <c:pt idx="28546">
                  <c:v>0</c:v>
                </c:pt>
                <c:pt idx="28547">
                  <c:v>0</c:v>
                </c:pt>
                <c:pt idx="28548">
                  <c:v>0</c:v>
                </c:pt>
                <c:pt idx="28549">
                  <c:v>0</c:v>
                </c:pt>
                <c:pt idx="28550">
                  <c:v>0</c:v>
                </c:pt>
                <c:pt idx="28551">
                  <c:v>0</c:v>
                </c:pt>
                <c:pt idx="28552">
                  <c:v>0</c:v>
                </c:pt>
                <c:pt idx="28553">
                  <c:v>0.4</c:v>
                </c:pt>
                <c:pt idx="28554">
                  <c:v>0.6</c:v>
                </c:pt>
                <c:pt idx="28555">
                  <c:v>0</c:v>
                </c:pt>
                <c:pt idx="28556">
                  <c:v>0</c:v>
                </c:pt>
                <c:pt idx="28557">
                  <c:v>0</c:v>
                </c:pt>
                <c:pt idx="28558">
                  <c:v>0</c:v>
                </c:pt>
                <c:pt idx="28559">
                  <c:v>0</c:v>
                </c:pt>
                <c:pt idx="28560">
                  <c:v>0</c:v>
                </c:pt>
                <c:pt idx="28561">
                  <c:v>0</c:v>
                </c:pt>
                <c:pt idx="28562">
                  <c:v>1</c:v>
                </c:pt>
                <c:pt idx="28563">
                  <c:v>0</c:v>
                </c:pt>
                <c:pt idx="28564">
                  <c:v>0</c:v>
                </c:pt>
                <c:pt idx="28565">
                  <c:v>0</c:v>
                </c:pt>
                <c:pt idx="28566">
                  <c:v>0</c:v>
                </c:pt>
                <c:pt idx="28567">
                  <c:v>0</c:v>
                </c:pt>
                <c:pt idx="28568">
                  <c:v>0</c:v>
                </c:pt>
                <c:pt idx="28569">
                  <c:v>0</c:v>
                </c:pt>
                <c:pt idx="28570">
                  <c:v>0</c:v>
                </c:pt>
                <c:pt idx="28571">
                  <c:v>0</c:v>
                </c:pt>
                <c:pt idx="28572">
                  <c:v>0</c:v>
                </c:pt>
                <c:pt idx="28573">
                  <c:v>0</c:v>
                </c:pt>
                <c:pt idx="28574">
                  <c:v>0</c:v>
                </c:pt>
                <c:pt idx="28575">
                  <c:v>0</c:v>
                </c:pt>
                <c:pt idx="28576">
                  <c:v>0</c:v>
                </c:pt>
                <c:pt idx="28577">
                  <c:v>0</c:v>
                </c:pt>
                <c:pt idx="28578">
                  <c:v>0</c:v>
                </c:pt>
                <c:pt idx="28579">
                  <c:v>0.9</c:v>
                </c:pt>
                <c:pt idx="28580">
                  <c:v>2.9</c:v>
                </c:pt>
                <c:pt idx="28581">
                  <c:v>5.3</c:v>
                </c:pt>
                <c:pt idx="28582">
                  <c:v>7.9</c:v>
                </c:pt>
                <c:pt idx="28583">
                  <c:v>9.6999999999999993</c:v>
                </c:pt>
                <c:pt idx="28584">
                  <c:v>11.2</c:v>
                </c:pt>
                <c:pt idx="28585">
                  <c:v>12.2</c:v>
                </c:pt>
                <c:pt idx="28586">
                  <c:v>12.8</c:v>
                </c:pt>
                <c:pt idx="28587">
                  <c:v>11.6</c:v>
                </c:pt>
                <c:pt idx="28588">
                  <c:v>9.5</c:v>
                </c:pt>
                <c:pt idx="28589">
                  <c:v>7</c:v>
                </c:pt>
                <c:pt idx="28590">
                  <c:v>5</c:v>
                </c:pt>
                <c:pt idx="28591">
                  <c:v>5</c:v>
                </c:pt>
                <c:pt idx="28592">
                  <c:v>9</c:v>
                </c:pt>
                <c:pt idx="28593">
                  <c:v>12</c:v>
                </c:pt>
                <c:pt idx="28594">
                  <c:v>14</c:v>
                </c:pt>
                <c:pt idx="28595">
                  <c:v>15.7</c:v>
                </c:pt>
                <c:pt idx="28596">
                  <c:v>16.8</c:v>
                </c:pt>
                <c:pt idx="28597">
                  <c:v>18.600000000000001</c:v>
                </c:pt>
                <c:pt idx="28598">
                  <c:v>19</c:v>
                </c:pt>
                <c:pt idx="28599">
                  <c:v>19</c:v>
                </c:pt>
                <c:pt idx="28600">
                  <c:v>18.2</c:v>
                </c:pt>
                <c:pt idx="28601">
                  <c:v>18</c:v>
                </c:pt>
                <c:pt idx="28602">
                  <c:v>16.8</c:v>
                </c:pt>
                <c:pt idx="28603">
                  <c:v>13.5</c:v>
                </c:pt>
                <c:pt idx="28604">
                  <c:v>9.5</c:v>
                </c:pt>
                <c:pt idx="28605">
                  <c:v>7.4</c:v>
                </c:pt>
                <c:pt idx="28606">
                  <c:v>6.5</c:v>
                </c:pt>
                <c:pt idx="28607">
                  <c:v>6</c:v>
                </c:pt>
                <c:pt idx="28608">
                  <c:v>6</c:v>
                </c:pt>
                <c:pt idx="28609">
                  <c:v>6.4</c:v>
                </c:pt>
                <c:pt idx="28610">
                  <c:v>7.4</c:v>
                </c:pt>
                <c:pt idx="28611">
                  <c:v>8.8000000000000007</c:v>
                </c:pt>
                <c:pt idx="28612">
                  <c:v>10.3</c:v>
                </c:pt>
                <c:pt idx="28613">
                  <c:v>11.4</c:v>
                </c:pt>
                <c:pt idx="28614">
                  <c:v>13.2</c:v>
                </c:pt>
                <c:pt idx="28615">
                  <c:v>14</c:v>
                </c:pt>
                <c:pt idx="28616">
                  <c:v>14</c:v>
                </c:pt>
                <c:pt idx="28617">
                  <c:v>13.8</c:v>
                </c:pt>
                <c:pt idx="28618">
                  <c:v>13</c:v>
                </c:pt>
                <c:pt idx="28619">
                  <c:v>13</c:v>
                </c:pt>
                <c:pt idx="28620">
                  <c:v>13</c:v>
                </c:pt>
                <c:pt idx="28621">
                  <c:v>14</c:v>
                </c:pt>
                <c:pt idx="28622">
                  <c:v>14</c:v>
                </c:pt>
                <c:pt idx="28623">
                  <c:v>15</c:v>
                </c:pt>
                <c:pt idx="28624">
                  <c:v>15.8</c:v>
                </c:pt>
                <c:pt idx="28625">
                  <c:v>16</c:v>
                </c:pt>
                <c:pt idx="28626">
                  <c:v>15.2</c:v>
                </c:pt>
                <c:pt idx="28627">
                  <c:v>13.4</c:v>
                </c:pt>
                <c:pt idx="28628">
                  <c:v>11.4</c:v>
                </c:pt>
                <c:pt idx="28629">
                  <c:v>9.4</c:v>
                </c:pt>
                <c:pt idx="28630">
                  <c:v>8.3000000000000007</c:v>
                </c:pt>
                <c:pt idx="28631">
                  <c:v>6.1</c:v>
                </c:pt>
                <c:pt idx="28632">
                  <c:v>5</c:v>
                </c:pt>
                <c:pt idx="28633">
                  <c:v>5</c:v>
                </c:pt>
                <c:pt idx="28634">
                  <c:v>6.9</c:v>
                </c:pt>
                <c:pt idx="28635">
                  <c:v>8</c:v>
                </c:pt>
                <c:pt idx="28636">
                  <c:v>9</c:v>
                </c:pt>
                <c:pt idx="28637">
                  <c:v>11.2</c:v>
                </c:pt>
                <c:pt idx="28638">
                  <c:v>13.8</c:v>
                </c:pt>
                <c:pt idx="28639">
                  <c:v>15.4</c:v>
                </c:pt>
                <c:pt idx="28640">
                  <c:v>16.399999999999999</c:v>
                </c:pt>
                <c:pt idx="28641">
                  <c:v>17.399999999999999</c:v>
                </c:pt>
                <c:pt idx="28642">
                  <c:v>18.3</c:v>
                </c:pt>
                <c:pt idx="28643">
                  <c:v>19</c:v>
                </c:pt>
                <c:pt idx="28644">
                  <c:v>18.8</c:v>
                </c:pt>
                <c:pt idx="28645">
                  <c:v>17.8</c:v>
                </c:pt>
                <c:pt idx="28646">
                  <c:v>17</c:v>
                </c:pt>
                <c:pt idx="28647">
                  <c:v>17</c:v>
                </c:pt>
                <c:pt idx="28648">
                  <c:v>17.2</c:v>
                </c:pt>
                <c:pt idx="28649">
                  <c:v>18</c:v>
                </c:pt>
                <c:pt idx="28650">
                  <c:v>18</c:v>
                </c:pt>
                <c:pt idx="28651">
                  <c:v>19</c:v>
                </c:pt>
                <c:pt idx="28652">
                  <c:v>19</c:v>
                </c:pt>
                <c:pt idx="28653">
                  <c:v>20</c:v>
                </c:pt>
                <c:pt idx="28654">
                  <c:v>20</c:v>
                </c:pt>
                <c:pt idx="28655">
                  <c:v>20</c:v>
                </c:pt>
                <c:pt idx="28656">
                  <c:v>20.9</c:v>
                </c:pt>
                <c:pt idx="28657">
                  <c:v>21</c:v>
                </c:pt>
                <c:pt idx="28658">
                  <c:v>21.9</c:v>
                </c:pt>
                <c:pt idx="28659">
                  <c:v>22</c:v>
                </c:pt>
                <c:pt idx="28660">
                  <c:v>22</c:v>
                </c:pt>
                <c:pt idx="28661">
                  <c:v>22.7</c:v>
                </c:pt>
                <c:pt idx="28662">
                  <c:v>23</c:v>
                </c:pt>
                <c:pt idx="28663">
                  <c:v>23</c:v>
                </c:pt>
                <c:pt idx="28664">
                  <c:v>23.7</c:v>
                </c:pt>
                <c:pt idx="28665">
                  <c:v>24</c:v>
                </c:pt>
                <c:pt idx="28666">
                  <c:v>23.5</c:v>
                </c:pt>
                <c:pt idx="28667">
                  <c:v>23.4</c:v>
                </c:pt>
                <c:pt idx="28668">
                  <c:v>24</c:v>
                </c:pt>
                <c:pt idx="28669">
                  <c:v>24</c:v>
                </c:pt>
                <c:pt idx="28670">
                  <c:v>24</c:v>
                </c:pt>
                <c:pt idx="28671">
                  <c:v>24</c:v>
                </c:pt>
                <c:pt idx="28672">
                  <c:v>23.6</c:v>
                </c:pt>
                <c:pt idx="28673">
                  <c:v>22.8</c:v>
                </c:pt>
                <c:pt idx="28674">
                  <c:v>21.1</c:v>
                </c:pt>
                <c:pt idx="28675">
                  <c:v>17.3</c:v>
                </c:pt>
                <c:pt idx="28676">
                  <c:v>14.3</c:v>
                </c:pt>
                <c:pt idx="28677">
                  <c:v>11.2</c:v>
                </c:pt>
                <c:pt idx="28678">
                  <c:v>7.9</c:v>
                </c:pt>
                <c:pt idx="28679">
                  <c:v>3</c:v>
                </c:pt>
                <c:pt idx="28680">
                  <c:v>2.1</c:v>
                </c:pt>
                <c:pt idx="28681">
                  <c:v>6.1</c:v>
                </c:pt>
                <c:pt idx="28682">
                  <c:v>10.1</c:v>
                </c:pt>
                <c:pt idx="28683">
                  <c:v>14.1</c:v>
                </c:pt>
                <c:pt idx="28684">
                  <c:v>16.600000000000001</c:v>
                </c:pt>
                <c:pt idx="28685">
                  <c:v>18.7</c:v>
                </c:pt>
                <c:pt idx="28686">
                  <c:v>19.8</c:v>
                </c:pt>
                <c:pt idx="28687">
                  <c:v>20.8</c:v>
                </c:pt>
                <c:pt idx="28688">
                  <c:v>21.8</c:v>
                </c:pt>
                <c:pt idx="28689">
                  <c:v>22.8</c:v>
                </c:pt>
                <c:pt idx="28690">
                  <c:v>23</c:v>
                </c:pt>
                <c:pt idx="28691">
                  <c:v>22.4</c:v>
                </c:pt>
                <c:pt idx="28692">
                  <c:v>22</c:v>
                </c:pt>
                <c:pt idx="28693">
                  <c:v>22</c:v>
                </c:pt>
                <c:pt idx="28694">
                  <c:v>22</c:v>
                </c:pt>
                <c:pt idx="28695">
                  <c:v>21.5</c:v>
                </c:pt>
                <c:pt idx="28696">
                  <c:v>21</c:v>
                </c:pt>
                <c:pt idx="28697">
                  <c:v>21</c:v>
                </c:pt>
                <c:pt idx="28698">
                  <c:v>21.4</c:v>
                </c:pt>
                <c:pt idx="28699">
                  <c:v>22.4</c:v>
                </c:pt>
                <c:pt idx="28700">
                  <c:v>22.6</c:v>
                </c:pt>
                <c:pt idx="28701">
                  <c:v>22</c:v>
                </c:pt>
                <c:pt idx="28702">
                  <c:v>22.2</c:v>
                </c:pt>
                <c:pt idx="28703">
                  <c:v>22.8</c:v>
                </c:pt>
                <c:pt idx="28704">
                  <c:v>21.6</c:v>
                </c:pt>
                <c:pt idx="28705">
                  <c:v>19.399999999999999</c:v>
                </c:pt>
                <c:pt idx="28706">
                  <c:v>17</c:v>
                </c:pt>
                <c:pt idx="28707">
                  <c:v>17</c:v>
                </c:pt>
                <c:pt idx="28708">
                  <c:v>19</c:v>
                </c:pt>
                <c:pt idx="28709">
                  <c:v>21</c:v>
                </c:pt>
                <c:pt idx="28710">
                  <c:v>21</c:v>
                </c:pt>
                <c:pt idx="28711">
                  <c:v>22</c:v>
                </c:pt>
                <c:pt idx="28712">
                  <c:v>23</c:v>
                </c:pt>
                <c:pt idx="28713">
                  <c:v>23</c:v>
                </c:pt>
                <c:pt idx="28714">
                  <c:v>23.8</c:v>
                </c:pt>
                <c:pt idx="28715">
                  <c:v>24</c:v>
                </c:pt>
                <c:pt idx="28716">
                  <c:v>24</c:v>
                </c:pt>
                <c:pt idx="28717">
                  <c:v>23.2</c:v>
                </c:pt>
                <c:pt idx="28718">
                  <c:v>23</c:v>
                </c:pt>
                <c:pt idx="28719">
                  <c:v>22.3</c:v>
                </c:pt>
                <c:pt idx="28720">
                  <c:v>22</c:v>
                </c:pt>
                <c:pt idx="28721">
                  <c:v>21.4</c:v>
                </c:pt>
                <c:pt idx="28722">
                  <c:v>19.8</c:v>
                </c:pt>
                <c:pt idx="28723">
                  <c:v>16.600000000000001</c:v>
                </c:pt>
                <c:pt idx="28724">
                  <c:v>13.2</c:v>
                </c:pt>
                <c:pt idx="28725">
                  <c:v>11</c:v>
                </c:pt>
                <c:pt idx="28726">
                  <c:v>8.8000000000000007</c:v>
                </c:pt>
                <c:pt idx="28727">
                  <c:v>6.2</c:v>
                </c:pt>
                <c:pt idx="28728">
                  <c:v>3.8</c:v>
                </c:pt>
                <c:pt idx="28729">
                  <c:v>1.6</c:v>
                </c:pt>
                <c:pt idx="28730">
                  <c:v>1</c:v>
                </c:pt>
                <c:pt idx="28731">
                  <c:v>0.7</c:v>
                </c:pt>
                <c:pt idx="28732">
                  <c:v>0</c:v>
                </c:pt>
                <c:pt idx="28733">
                  <c:v>0</c:v>
                </c:pt>
                <c:pt idx="28734">
                  <c:v>0</c:v>
                </c:pt>
                <c:pt idx="28735">
                  <c:v>0</c:v>
                </c:pt>
                <c:pt idx="28736">
                  <c:v>0</c:v>
                </c:pt>
                <c:pt idx="28737">
                  <c:v>0</c:v>
                </c:pt>
                <c:pt idx="28738">
                  <c:v>0</c:v>
                </c:pt>
                <c:pt idx="28739">
                  <c:v>0</c:v>
                </c:pt>
                <c:pt idx="28740">
                  <c:v>0.1</c:v>
                </c:pt>
                <c:pt idx="28741">
                  <c:v>5.0999999999999996</c:v>
                </c:pt>
                <c:pt idx="28742">
                  <c:v>10.1</c:v>
                </c:pt>
                <c:pt idx="28743">
                  <c:v>13</c:v>
                </c:pt>
                <c:pt idx="28744">
                  <c:v>13</c:v>
                </c:pt>
                <c:pt idx="28745">
                  <c:v>13</c:v>
                </c:pt>
                <c:pt idx="28746">
                  <c:v>13</c:v>
                </c:pt>
                <c:pt idx="28747">
                  <c:v>13</c:v>
                </c:pt>
                <c:pt idx="28748">
                  <c:v>13.8</c:v>
                </c:pt>
                <c:pt idx="28749">
                  <c:v>14.7</c:v>
                </c:pt>
                <c:pt idx="28750">
                  <c:v>16.2</c:v>
                </c:pt>
                <c:pt idx="28751">
                  <c:v>18.2</c:v>
                </c:pt>
                <c:pt idx="28752">
                  <c:v>19.600000000000001</c:v>
                </c:pt>
                <c:pt idx="28753">
                  <c:v>20.6</c:v>
                </c:pt>
                <c:pt idx="28754">
                  <c:v>21</c:v>
                </c:pt>
                <c:pt idx="28755">
                  <c:v>21</c:v>
                </c:pt>
                <c:pt idx="28756">
                  <c:v>21.9</c:v>
                </c:pt>
                <c:pt idx="28757">
                  <c:v>23.9</c:v>
                </c:pt>
                <c:pt idx="28758">
                  <c:v>25.9</c:v>
                </c:pt>
                <c:pt idx="28759">
                  <c:v>27.4</c:v>
                </c:pt>
                <c:pt idx="28760">
                  <c:v>28.4</c:v>
                </c:pt>
                <c:pt idx="28761">
                  <c:v>29.4</c:v>
                </c:pt>
                <c:pt idx="28762">
                  <c:v>30.2</c:v>
                </c:pt>
                <c:pt idx="28763">
                  <c:v>31</c:v>
                </c:pt>
                <c:pt idx="28764">
                  <c:v>31</c:v>
                </c:pt>
                <c:pt idx="28765">
                  <c:v>31.2</c:v>
                </c:pt>
                <c:pt idx="28766">
                  <c:v>32</c:v>
                </c:pt>
                <c:pt idx="28767">
                  <c:v>32</c:v>
                </c:pt>
                <c:pt idx="28768">
                  <c:v>33</c:v>
                </c:pt>
                <c:pt idx="28769">
                  <c:v>33</c:v>
                </c:pt>
                <c:pt idx="28770">
                  <c:v>33</c:v>
                </c:pt>
                <c:pt idx="28771">
                  <c:v>33</c:v>
                </c:pt>
                <c:pt idx="28772">
                  <c:v>33</c:v>
                </c:pt>
                <c:pt idx="28773">
                  <c:v>33</c:v>
                </c:pt>
                <c:pt idx="28774">
                  <c:v>33</c:v>
                </c:pt>
                <c:pt idx="28775">
                  <c:v>33</c:v>
                </c:pt>
                <c:pt idx="28776">
                  <c:v>33</c:v>
                </c:pt>
                <c:pt idx="28777">
                  <c:v>31.4</c:v>
                </c:pt>
                <c:pt idx="28778">
                  <c:v>29.4</c:v>
                </c:pt>
                <c:pt idx="28779">
                  <c:v>27.6</c:v>
                </c:pt>
                <c:pt idx="28780">
                  <c:v>25.1</c:v>
                </c:pt>
                <c:pt idx="28781">
                  <c:v>24</c:v>
                </c:pt>
                <c:pt idx="28782">
                  <c:v>23.4</c:v>
                </c:pt>
                <c:pt idx="28783">
                  <c:v>22.4</c:v>
                </c:pt>
                <c:pt idx="28784">
                  <c:v>21.5</c:v>
                </c:pt>
                <c:pt idx="28785">
                  <c:v>21</c:v>
                </c:pt>
                <c:pt idx="28786">
                  <c:v>21</c:v>
                </c:pt>
                <c:pt idx="28787">
                  <c:v>21</c:v>
                </c:pt>
                <c:pt idx="28788">
                  <c:v>21</c:v>
                </c:pt>
                <c:pt idx="28789">
                  <c:v>21</c:v>
                </c:pt>
                <c:pt idx="28790">
                  <c:v>21</c:v>
                </c:pt>
                <c:pt idx="28791">
                  <c:v>21.2</c:v>
                </c:pt>
                <c:pt idx="28792">
                  <c:v>22</c:v>
                </c:pt>
                <c:pt idx="28793">
                  <c:v>22.2</c:v>
                </c:pt>
                <c:pt idx="28794">
                  <c:v>23</c:v>
                </c:pt>
                <c:pt idx="28795">
                  <c:v>23.2</c:v>
                </c:pt>
                <c:pt idx="28796">
                  <c:v>23.8</c:v>
                </c:pt>
                <c:pt idx="28797">
                  <c:v>23</c:v>
                </c:pt>
                <c:pt idx="28798">
                  <c:v>23</c:v>
                </c:pt>
                <c:pt idx="28799">
                  <c:v>23</c:v>
                </c:pt>
                <c:pt idx="28800">
                  <c:v>23</c:v>
                </c:pt>
                <c:pt idx="28801">
                  <c:v>23</c:v>
                </c:pt>
                <c:pt idx="28802">
                  <c:v>23</c:v>
                </c:pt>
                <c:pt idx="28803">
                  <c:v>22.1</c:v>
                </c:pt>
                <c:pt idx="28804">
                  <c:v>22.8</c:v>
                </c:pt>
                <c:pt idx="28805">
                  <c:v>22.2</c:v>
                </c:pt>
                <c:pt idx="28806">
                  <c:v>22</c:v>
                </c:pt>
                <c:pt idx="28807">
                  <c:v>22</c:v>
                </c:pt>
                <c:pt idx="28808">
                  <c:v>22.8</c:v>
                </c:pt>
                <c:pt idx="28809">
                  <c:v>22.3</c:v>
                </c:pt>
                <c:pt idx="28810">
                  <c:v>21.4</c:v>
                </c:pt>
                <c:pt idx="28811">
                  <c:v>21</c:v>
                </c:pt>
                <c:pt idx="28812">
                  <c:v>21</c:v>
                </c:pt>
                <c:pt idx="28813">
                  <c:v>20.399999999999999</c:v>
                </c:pt>
                <c:pt idx="28814">
                  <c:v>20</c:v>
                </c:pt>
                <c:pt idx="28815">
                  <c:v>20</c:v>
                </c:pt>
                <c:pt idx="28816">
                  <c:v>19.600000000000001</c:v>
                </c:pt>
                <c:pt idx="28817">
                  <c:v>19</c:v>
                </c:pt>
                <c:pt idx="28818">
                  <c:v>18.600000000000001</c:v>
                </c:pt>
                <c:pt idx="28819">
                  <c:v>17.600000000000001</c:v>
                </c:pt>
                <c:pt idx="28820">
                  <c:v>16.7</c:v>
                </c:pt>
                <c:pt idx="28821">
                  <c:v>16</c:v>
                </c:pt>
                <c:pt idx="28822">
                  <c:v>15.8</c:v>
                </c:pt>
                <c:pt idx="28823">
                  <c:v>14.8</c:v>
                </c:pt>
                <c:pt idx="28824">
                  <c:v>14</c:v>
                </c:pt>
                <c:pt idx="28825">
                  <c:v>14</c:v>
                </c:pt>
                <c:pt idx="28826">
                  <c:v>14.2</c:v>
                </c:pt>
                <c:pt idx="28827">
                  <c:v>15</c:v>
                </c:pt>
                <c:pt idx="28828">
                  <c:v>15</c:v>
                </c:pt>
                <c:pt idx="28829">
                  <c:v>15</c:v>
                </c:pt>
                <c:pt idx="28830">
                  <c:v>15</c:v>
                </c:pt>
                <c:pt idx="28831">
                  <c:v>15</c:v>
                </c:pt>
                <c:pt idx="28832">
                  <c:v>15</c:v>
                </c:pt>
                <c:pt idx="28833">
                  <c:v>16.7</c:v>
                </c:pt>
                <c:pt idx="28834">
                  <c:v>18.600000000000001</c:v>
                </c:pt>
                <c:pt idx="28835">
                  <c:v>19.8</c:v>
                </c:pt>
                <c:pt idx="28836">
                  <c:v>20</c:v>
                </c:pt>
                <c:pt idx="28837">
                  <c:v>20</c:v>
                </c:pt>
                <c:pt idx="28838">
                  <c:v>20</c:v>
                </c:pt>
                <c:pt idx="28839">
                  <c:v>21.3</c:v>
                </c:pt>
                <c:pt idx="28840">
                  <c:v>22.6</c:v>
                </c:pt>
                <c:pt idx="28841">
                  <c:v>23</c:v>
                </c:pt>
                <c:pt idx="28842">
                  <c:v>23</c:v>
                </c:pt>
                <c:pt idx="28843">
                  <c:v>23</c:v>
                </c:pt>
                <c:pt idx="28844">
                  <c:v>22.4</c:v>
                </c:pt>
                <c:pt idx="28845">
                  <c:v>21.5</c:v>
                </c:pt>
                <c:pt idx="28846">
                  <c:v>21</c:v>
                </c:pt>
                <c:pt idx="28847">
                  <c:v>20.6</c:v>
                </c:pt>
                <c:pt idx="28848">
                  <c:v>19.600000000000001</c:v>
                </c:pt>
                <c:pt idx="28849">
                  <c:v>17.8</c:v>
                </c:pt>
                <c:pt idx="28850">
                  <c:v>15.3</c:v>
                </c:pt>
                <c:pt idx="28851">
                  <c:v>13.6</c:v>
                </c:pt>
                <c:pt idx="28852">
                  <c:v>12</c:v>
                </c:pt>
                <c:pt idx="28853">
                  <c:v>12</c:v>
                </c:pt>
                <c:pt idx="28854">
                  <c:v>12.4</c:v>
                </c:pt>
                <c:pt idx="28855">
                  <c:v>14.3</c:v>
                </c:pt>
                <c:pt idx="28856">
                  <c:v>15.9</c:v>
                </c:pt>
                <c:pt idx="28857">
                  <c:v>17.899999999999999</c:v>
                </c:pt>
                <c:pt idx="28858">
                  <c:v>19.899999999999999</c:v>
                </c:pt>
                <c:pt idx="28859">
                  <c:v>20</c:v>
                </c:pt>
                <c:pt idx="28860">
                  <c:v>21</c:v>
                </c:pt>
                <c:pt idx="28861">
                  <c:v>21</c:v>
                </c:pt>
                <c:pt idx="28862">
                  <c:v>21</c:v>
                </c:pt>
                <c:pt idx="28863">
                  <c:v>21</c:v>
                </c:pt>
                <c:pt idx="28864">
                  <c:v>21.8</c:v>
                </c:pt>
                <c:pt idx="28865">
                  <c:v>22</c:v>
                </c:pt>
                <c:pt idx="28866">
                  <c:v>22</c:v>
                </c:pt>
                <c:pt idx="28867">
                  <c:v>22.6</c:v>
                </c:pt>
                <c:pt idx="28868">
                  <c:v>23</c:v>
                </c:pt>
                <c:pt idx="28869">
                  <c:v>23</c:v>
                </c:pt>
                <c:pt idx="28870">
                  <c:v>23</c:v>
                </c:pt>
                <c:pt idx="28871">
                  <c:v>23.5</c:v>
                </c:pt>
                <c:pt idx="28872">
                  <c:v>24</c:v>
                </c:pt>
                <c:pt idx="28873">
                  <c:v>24</c:v>
                </c:pt>
                <c:pt idx="28874">
                  <c:v>24</c:v>
                </c:pt>
                <c:pt idx="28875">
                  <c:v>24</c:v>
                </c:pt>
                <c:pt idx="28876">
                  <c:v>24</c:v>
                </c:pt>
                <c:pt idx="28877">
                  <c:v>24</c:v>
                </c:pt>
                <c:pt idx="28878">
                  <c:v>24.3</c:v>
                </c:pt>
                <c:pt idx="28879">
                  <c:v>25</c:v>
                </c:pt>
                <c:pt idx="28880">
                  <c:v>25</c:v>
                </c:pt>
                <c:pt idx="28881">
                  <c:v>25</c:v>
                </c:pt>
                <c:pt idx="28882">
                  <c:v>25</c:v>
                </c:pt>
                <c:pt idx="28883">
                  <c:v>25.1</c:v>
                </c:pt>
                <c:pt idx="28884">
                  <c:v>26</c:v>
                </c:pt>
                <c:pt idx="28885">
                  <c:v>26</c:v>
                </c:pt>
                <c:pt idx="28886">
                  <c:v>26</c:v>
                </c:pt>
                <c:pt idx="28887">
                  <c:v>26</c:v>
                </c:pt>
                <c:pt idx="28888">
                  <c:v>26</c:v>
                </c:pt>
                <c:pt idx="28889">
                  <c:v>26</c:v>
                </c:pt>
                <c:pt idx="28890">
                  <c:v>26</c:v>
                </c:pt>
                <c:pt idx="28891">
                  <c:v>25.2</c:v>
                </c:pt>
                <c:pt idx="28892">
                  <c:v>25</c:v>
                </c:pt>
                <c:pt idx="28893">
                  <c:v>24.3</c:v>
                </c:pt>
                <c:pt idx="28894">
                  <c:v>21.8</c:v>
                </c:pt>
                <c:pt idx="28895">
                  <c:v>18.100000000000001</c:v>
                </c:pt>
                <c:pt idx="28896">
                  <c:v>14.8</c:v>
                </c:pt>
                <c:pt idx="28897">
                  <c:v>13.4</c:v>
                </c:pt>
                <c:pt idx="28898">
                  <c:v>12.5</c:v>
                </c:pt>
                <c:pt idx="28899">
                  <c:v>12</c:v>
                </c:pt>
                <c:pt idx="28900">
                  <c:v>12</c:v>
                </c:pt>
                <c:pt idx="28901">
                  <c:v>12.5</c:v>
                </c:pt>
                <c:pt idx="28902">
                  <c:v>13</c:v>
                </c:pt>
                <c:pt idx="28903">
                  <c:v>13.4</c:v>
                </c:pt>
                <c:pt idx="28904">
                  <c:v>14.7</c:v>
                </c:pt>
                <c:pt idx="28905">
                  <c:v>16.3</c:v>
                </c:pt>
                <c:pt idx="28906">
                  <c:v>17</c:v>
                </c:pt>
                <c:pt idx="28907">
                  <c:v>16.7</c:v>
                </c:pt>
                <c:pt idx="28908">
                  <c:v>15.7</c:v>
                </c:pt>
                <c:pt idx="28909">
                  <c:v>14.7</c:v>
                </c:pt>
                <c:pt idx="28910">
                  <c:v>13.9</c:v>
                </c:pt>
                <c:pt idx="28911">
                  <c:v>12.9</c:v>
                </c:pt>
                <c:pt idx="28912">
                  <c:v>12</c:v>
                </c:pt>
                <c:pt idx="28913">
                  <c:v>12</c:v>
                </c:pt>
                <c:pt idx="28914">
                  <c:v>11.8</c:v>
                </c:pt>
                <c:pt idx="28915">
                  <c:v>10.199999999999999</c:v>
                </c:pt>
                <c:pt idx="28916">
                  <c:v>9.1</c:v>
                </c:pt>
                <c:pt idx="28917">
                  <c:v>8.1</c:v>
                </c:pt>
                <c:pt idx="28918">
                  <c:v>7.1</c:v>
                </c:pt>
                <c:pt idx="28919">
                  <c:v>5.2</c:v>
                </c:pt>
                <c:pt idx="28920">
                  <c:v>3.2</c:v>
                </c:pt>
                <c:pt idx="28921">
                  <c:v>1.5</c:v>
                </c:pt>
                <c:pt idx="28922">
                  <c:v>0.3</c:v>
                </c:pt>
                <c:pt idx="28923">
                  <c:v>0</c:v>
                </c:pt>
                <c:pt idx="28924">
                  <c:v>0</c:v>
                </c:pt>
                <c:pt idx="28925">
                  <c:v>0</c:v>
                </c:pt>
                <c:pt idx="28926">
                  <c:v>0</c:v>
                </c:pt>
                <c:pt idx="28927">
                  <c:v>0</c:v>
                </c:pt>
                <c:pt idx="28928">
                  <c:v>0</c:v>
                </c:pt>
                <c:pt idx="28929">
                  <c:v>0</c:v>
                </c:pt>
                <c:pt idx="28930">
                  <c:v>0</c:v>
                </c:pt>
                <c:pt idx="28931">
                  <c:v>0</c:v>
                </c:pt>
                <c:pt idx="28932">
                  <c:v>0</c:v>
                </c:pt>
                <c:pt idx="28933">
                  <c:v>0</c:v>
                </c:pt>
                <c:pt idx="28934">
                  <c:v>0</c:v>
                </c:pt>
                <c:pt idx="28935">
                  <c:v>0</c:v>
                </c:pt>
                <c:pt idx="28936">
                  <c:v>0</c:v>
                </c:pt>
                <c:pt idx="28937">
                  <c:v>0</c:v>
                </c:pt>
                <c:pt idx="28938">
                  <c:v>0</c:v>
                </c:pt>
                <c:pt idx="28939">
                  <c:v>0</c:v>
                </c:pt>
                <c:pt idx="28940">
                  <c:v>0</c:v>
                </c:pt>
                <c:pt idx="28941">
                  <c:v>0</c:v>
                </c:pt>
                <c:pt idx="28942">
                  <c:v>0</c:v>
                </c:pt>
                <c:pt idx="28943">
                  <c:v>0</c:v>
                </c:pt>
                <c:pt idx="28944">
                  <c:v>0</c:v>
                </c:pt>
                <c:pt idx="28945">
                  <c:v>0</c:v>
                </c:pt>
                <c:pt idx="28946">
                  <c:v>0</c:v>
                </c:pt>
                <c:pt idx="28947">
                  <c:v>0</c:v>
                </c:pt>
                <c:pt idx="28948">
                  <c:v>0</c:v>
                </c:pt>
                <c:pt idx="28949">
                  <c:v>0</c:v>
                </c:pt>
                <c:pt idx="28950">
                  <c:v>0</c:v>
                </c:pt>
                <c:pt idx="28951">
                  <c:v>0</c:v>
                </c:pt>
                <c:pt idx="28952">
                  <c:v>0</c:v>
                </c:pt>
                <c:pt idx="28953">
                  <c:v>0</c:v>
                </c:pt>
                <c:pt idx="28954">
                  <c:v>0</c:v>
                </c:pt>
                <c:pt idx="28955">
                  <c:v>0</c:v>
                </c:pt>
                <c:pt idx="28956">
                  <c:v>0</c:v>
                </c:pt>
                <c:pt idx="28957">
                  <c:v>0</c:v>
                </c:pt>
                <c:pt idx="28958">
                  <c:v>0</c:v>
                </c:pt>
                <c:pt idx="28959">
                  <c:v>0</c:v>
                </c:pt>
                <c:pt idx="28960">
                  <c:v>0</c:v>
                </c:pt>
                <c:pt idx="28961">
                  <c:v>0</c:v>
                </c:pt>
                <c:pt idx="28962">
                  <c:v>0</c:v>
                </c:pt>
                <c:pt idx="28963">
                  <c:v>0</c:v>
                </c:pt>
                <c:pt idx="28964">
                  <c:v>0</c:v>
                </c:pt>
                <c:pt idx="28965">
                  <c:v>0</c:v>
                </c:pt>
                <c:pt idx="28966">
                  <c:v>0</c:v>
                </c:pt>
                <c:pt idx="28967">
                  <c:v>0</c:v>
                </c:pt>
                <c:pt idx="28968">
                  <c:v>0</c:v>
                </c:pt>
                <c:pt idx="28969">
                  <c:v>0</c:v>
                </c:pt>
                <c:pt idx="28970">
                  <c:v>0</c:v>
                </c:pt>
                <c:pt idx="28971">
                  <c:v>0</c:v>
                </c:pt>
                <c:pt idx="28972">
                  <c:v>0</c:v>
                </c:pt>
                <c:pt idx="28973">
                  <c:v>0</c:v>
                </c:pt>
                <c:pt idx="28974">
                  <c:v>0</c:v>
                </c:pt>
                <c:pt idx="28975">
                  <c:v>0</c:v>
                </c:pt>
                <c:pt idx="28976">
                  <c:v>0</c:v>
                </c:pt>
                <c:pt idx="28977">
                  <c:v>0</c:v>
                </c:pt>
                <c:pt idx="28978">
                  <c:v>0</c:v>
                </c:pt>
                <c:pt idx="28979">
                  <c:v>0</c:v>
                </c:pt>
                <c:pt idx="28980">
                  <c:v>0</c:v>
                </c:pt>
                <c:pt idx="28981">
                  <c:v>0</c:v>
                </c:pt>
                <c:pt idx="28982">
                  <c:v>0</c:v>
                </c:pt>
                <c:pt idx="28983">
                  <c:v>0</c:v>
                </c:pt>
                <c:pt idx="28984">
                  <c:v>0</c:v>
                </c:pt>
                <c:pt idx="28985">
                  <c:v>0</c:v>
                </c:pt>
                <c:pt idx="28986">
                  <c:v>0</c:v>
                </c:pt>
                <c:pt idx="28987">
                  <c:v>0</c:v>
                </c:pt>
                <c:pt idx="28988">
                  <c:v>0</c:v>
                </c:pt>
                <c:pt idx="28989">
                  <c:v>0</c:v>
                </c:pt>
                <c:pt idx="28990">
                  <c:v>0</c:v>
                </c:pt>
                <c:pt idx="28991">
                  <c:v>0</c:v>
                </c:pt>
                <c:pt idx="28992">
                  <c:v>0</c:v>
                </c:pt>
                <c:pt idx="28993">
                  <c:v>0</c:v>
                </c:pt>
                <c:pt idx="28994">
                  <c:v>0</c:v>
                </c:pt>
                <c:pt idx="28995">
                  <c:v>0</c:v>
                </c:pt>
                <c:pt idx="28996">
                  <c:v>0</c:v>
                </c:pt>
                <c:pt idx="28997">
                  <c:v>0</c:v>
                </c:pt>
                <c:pt idx="28998">
                  <c:v>0</c:v>
                </c:pt>
                <c:pt idx="28999">
                  <c:v>0</c:v>
                </c:pt>
                <c:pt idx="29000">
                  <c:v>0</c:v>
                </c:pt>
                <c:pt idx="29001">
                  <c:v>0</c:v>
                </c:pt>
                <c:pt idx="29002">
                  <c:v>0</c:v>
                </c:pt>
                <c:pt idx="29003">
                  <c:v>0</c:v>
                </c:pt>
                <c:pt idx="29004">
                  <c:v>0</c:v>
                </c:pt>
                <c:pt idx="29005">
                  <c:v>0</c:v>
                </c:pt>
                <c:pt idx="29006">
                  <c:v>0</c:v>
                </c:pt>
                <c:pt idx="29007">
                  <c:v>0</c:v>
                </c:pt>
                <c:pt idx="29008">
                  <c:v>0</c:v>
                </c:pt>
                <c:pt idx="29009">
                  <c:v>0</c:v>
                </c:pt>
                <c:pt idx="29010">
                  <c:v>0</c:v>
                </c:pt>
                <c:pt idx="29011">
                  <c:v>0</c:v>
                </c:pt>
                <c:pt idx="29012">
                  <c:v>0</c:v>
                </c:pt>
                <c:pt idx="29013">
                  <c:v>0</c:v>
                </c:pt>
                <c:pt idx="29014">
                  <c:v>0</c:v>
                </c:pt>
                <c:pt idx="29015">
                  <c:v>0</c:v>
                </c:pt>
                <c:pt idx="29016">
                  <c:v>0</c:v>
                </c:pt>
                <c:pt idx="29017">
                  <c:v>0</c:v>
                </c:pt>
                <c:pt idx="29018">
                  <c:v>0</c:v>
                </c:pt>
                <c:pt idx="29019">
                  <c:v>0</c:v>
                </c:pt>
                <c:pt idx="29020">
                  <c:v>0</c:v>
                </c:pt>
                <c:pt idx="29021">
                  <c:v>0</c:v>
                </c:pt>
                <c:pt idx="29022">
                  <c:v>0</c:v>
                </c:pt>
                <c:pt idx="29023">
                  <c:v>0</c:v>
                </c:pt>
                <c:pt idx="29024">
                  <c:v>0</c:v>
                </c:pt>
                <c:pt idx="29025">
                  <c:v>0</c:v>
                </c:pt>
                <c:pt idx="29026">
                  <c:v>0</c:v>
                </c:pt>
                <c:pt idx="29027">
                  <c:v>0</c:v>
                </c:pt>
                <c:pt idx="29028">
                  <c:v>0</c:v>
                </c:pt>
                <c:pt idx="29029">
                  <c:v>0</c:v>
                </c:pt>
                <c:pt idx="29030">
                  <c:v>0</c:v>
                </c:pt>
                <c:pt idx="29031">
                  <c:v>0</c:v>
                </c:pt>
                <c:pt idx="29032">
                  <c:v>0</c:v>
                </c:pt>
                <c:pt idx="29033">
                  <c:v>0</c:v>
                </c:pt>
                <c:pt idx="29034">
                  <c:v>0</c:v>
                </c:pt>
                <c:pt idx="29035">
                  <c:v>0</c:v>
                </c:pt>
                <c:pt idx="29036">
                  <c:v>0</c:v>
                </c:pt>
                <c:pt idx="29037">
                  <c:v>0</c:v>
                </c:pt>
                <c:pt idx="29038">
                  <c:v>0</c:v>
                </c:pt>
                <c:pt idx="29039">
                  <c:v>0</c:v>
                </c:pt>
                <c:pt idx="29040">
                  <c:v>0</c:v>
                </c:pt>
                <c:pt idx="29041">
                  <c:v>0</c:v>
                </c:pt>
                <c:pt idx="29042">
                  <c:v>0</c:v>
                </c:pt>
                <c:pt idx="29043">
                  <c:v>0</c:v>
                </c:pt>
                <c:pt idx="29044">
                  <c:v>0</c:v>
                </c:pt>
                <c:pt idx="29045">
                  <c:v>0</c:v>
                </c:pt>
                <c:pt idx="29046">
                  <c:v>0</c:v>
                </c:pt>
                <c:pt idx="29047">
                  <c:v>0</c:v>
                </c:pt>
                <c:pt idx="29048">
                  <c:v>0</c:v>
                </c:pt>
                <c:pt idx="29049">
                  <c:v>0</c:v>
                </c:pt>
                <c:pt idx="29050">
                  <c:v>0</c:v>
                </c:pt>
                <c:pt idx="29051">
                  <c:v>0</c:v>
                </c:pt>
                <c:pt idx="29052">
                  <c:v>0</c:v>
                </c:pt>
                <c:pt idx="29053">
                  <c:v>0</c:v>
                </c:pt>
                <c:pt idx="29054">
                  <c:v>0</c:v>
                </c:pt>
                <c:pt idx="29055">
                  <c:v>0</c:v>
                </c:pt>
                <c:pt idx="29056">
                  <c:v>0</c:v>
                </c:pt>
                <c:pt idx="29057">
                  <c:v>0</c:v>
                </c:pt>
                <c:pt idx="29058">
                  <c:v>0</c:v>
                </c:pt>
                <c:pt idx="29059">
                  <c:v>0</c:v>
                </c:pt>
                <c:pt idx="29060">
                  <c:v>0</c:v>
                </c:pt>
                <c:pt idx="29061">
                  <c:v>0</c:v>
                </c:pt>
                <c:pt idx="29062">
                  <c:v>0</c:v>
                </c:pt>
                <c:pt idx="29063">
                  <c:v>0</c:v>
                </c:pt>
                <c:pt idx="29064">
                  <c:v>0</c:v>
                </c:pt>
                <c:pt idx="29065">
                  <c:v>0</c:v>
                </c:pt>
                <c:pt idx="29066">
                  <c:v>0</c:v>
                </c:pt>
                <c:pt idx="29067">
                  <c:v>0</c:v>
                </c:pt>
                <c:pt idx="29068">
                  <c:v>0</c:v>
                </c:pt>
                <c:pt idx="29069">
                  <c:v>0</c:v>
                </c:pt>
                <c:pt idx="29070">
                  <c:v>0</c:v>
                </c:pt>
                <c:pt idx="29071">
                  <c:v>0</c:v>
                </c:pt>
                <c:pt idx="29072">
                  <c:v>0</c:v>
                </c:pt>
                <c:pt idx="29073">
                  <c:v>0</c:v>
                </c:pt>
                <c:pt idx="29074">
                  <c:v>0</c:v>
                </c:pt>
                <c:pt idx="29075">
                  <c:v>0</c:v>
                </c:pt>
                <c:pt idx="29076">
                  <c:v>0</c:v>
                </c:pt>
                <c:pt idx="29077">
                  <c:v>0</c:v>
                </c:pt>
                <c:pt idx="29078">
                  <c:v>0</c:v>
                </c:pt>
                <c:pt idx="29079">
                  <c:v>0</c:v>
                </c:pt>
                <c:pt idx="29080">
                  <c:v>0</c:v>
                </c:pt>
                <c:pt idx="29081">
                  <c:v>0</c:v>
                </c:pt>
                <c:pt idx="29082">
                  <c:v>0</c:v>
                </c:pt>
                <c:pt idx="29083">
                  <c:v>0</c:v>
                </c:pt>
                <c:pt idx="29084">
                  <c:v>0</c:v>
                </c:pt>
                <c:pt idx="29085">
                  <c:v>0</c:v>
                </c:pt>
                <c:pt idx="29086">
                  <c:v>0</c:v>
                </c:pt>
                <c:pt idx="29087">
                  <c:v>0</c:v>
                </c:pt>
                <c:pt idx="29088">
                  <c:v>0</c:v>
                </c:pt>
                <c:pt idx="29089">
                  <c:v>0</c:v>
                </c:pt>
                <c:pt idx="29090">
                  <c:v>0</c:v>
                </c:pt>
                <c:pt idx="29091">
                  <c:v>0</c:v>
                </c:pt>
                <c:pt idx="29092">
                  <c:v>0</c:v>
                </c:pt>
                <c:pt idx="29093">
                  <c:v>0</c:v>
                </c:pt>
                <c:pt idx="29094">
                  <c:v>0</c:v>
                </c:pt>
                <c:pt idx="29095">
                  <c:v>0</c:v>
                </c:pt>
                <c:pt idx="29096">
                  <c:v>0</c:v>
                </c:pt>
                <c:pt idx="29097">
                  <c:v>0</c:v>
                </c:pt>
                <c:pt idx="29098">
                  <c:v>0</c:v>
                </c:pt>
                <c:pt idx="29099">
                  <c:v>0</c:v>
                </c:pt>
                <c:pt idx="29100">
                  <c:v>0</c:v>
                </c:pt>
                <c:pt idx="29101">
                  <c:v>0</c:v>
                </c:pt>
                <c:pt idx="29102">
                  <c:v>0</c:v>
                </c:pt>
                <c:pt idx="29103">
                  <c:v>0</c:v>
                </c:pt>
                <c:pt idx="29104">
                  <c:v>0</c:v>
                </c:pt>
                <c:pt idx="29105">
                  <c:v>0</c:v>
                </c:pt>
                <c:pt idx="29106">
                  <c:v>0</c:v>
                </c:pt>
                <c:pt idx="29107">
                  <c:v>0</c:v>
                </c:pt>
                <c:pt idx="29108">
                  <c:v>0</c:v>
                </c:pt>
                <c:pt idx="29109">
                  <c:v>0</c:v>
                </c:pt>
                <c:pt idx="29110">
                  <c:v>0</c:v>
                </c:pt>
                <c:pt idx="29111">
                  <c:v>0</c:v>
                </c:pt>
                <c:pt idx="29112">
                  <c:v>0</c:v>
                </c:pt>
                <c:pt idx="29113">
                  <c:v>0</c:v>
                </c:pt>
                <c:pt idx="29114">
                  <c:v>0</c:v>
                </c:pt>
                <c:pt idx="29115">
                  <c:v>0</c:v>
                </c:pt>
                <c:pt idx="29116">
                  <c:v>0</c:v>
                </c:pt>
                <c:pt idx="29117">
                  <c:v>0</c:v>
                </c:pt>
                <c:pt idx="29118">
                  <c:v>0</c:v>
                </c:pt>
                <c:pt idx="29119">
                  <c:v>0</c:v>
                </c:pt>
                <c:pt idx="29120">
                  <c:v>0</c:v>
                </c:pt>
                <c:pt idx="29121">
                  <c:v>0</c:v>
                </c:pt>
                <c:pt idx="29122">
                  <c:v>0</c:v>
                </c:pt>
                <c:pt idx="29123">
                  <c:v>0</c:v>
                </c:pt>
                <c:pt idx="29124">
                  <c:v>0</c:v>
                </c:pt>
                <c:pt idx="29125">
                  <c:v>0</c:v>
                </c:pt>
                <c:pt idx="29126">
                  <c:v>0</c:v>
                </c:pt>
                <c:pt idx="29127">
                  <c:v>0</c:v>
                </c:pt>
                <c:pt idx="29128">
                  <c:v>0</c:v>
                </c:pt>
                <c:pt idx="29129">
                  <c:v>0.6</c:v>
                </c:pt>
                <c:pt idx="29130">
                  <c:v>1.6</c:v>
                </c:pt>
                <c:pt idx="29131">
                  <c:v>3.3</c:v>
                </c:pt>
                <c:pt idx="29132">
                  <c:v>4</c:v>
                </c:pt>
                <c:pt idx="29133">
                  <c:v>4.9000000000000004</c:v>
                </c:pt>
                <c:pt idx="29134">
                  <c:v>6</c:v>
                </c:pt>
                <c:pt idx="29135">
                  <c:v>6</c:v>
                </c:pt>
                <c:pt idx="29136">
                  <c:v>6</c:v>
                </c:pt>
                <c:pt idx="29137">
                  <c:v>6</c:v>
                </c:pt>
                <c:pt idx="29138">
                  <c:v>6</c:v>
                </c:pt>
                <c:pt idx="29139">
                  <c:v>6</c:v>
                </c:pt>
                <c:pt idx="29140">
                  <c:v>6.2</c:v>
                </c:pt>
                <c:pt idx="29141">
                  <c:v>7</c:v>
                </c:pt>
                <c:pt idx="29142">
                  <c:v>7</c:v>
                </c:pt>
                <c:pt idx="29143">
                  <c:v>7</c:v>
                </c:pt>
                <c:pt idx="29144">
                  <c:v>7</c:v>
                </c:pt>
                <c:pt idx="29145">
                  <c:v>7</c:v>
                </c:pt>
                <c:pt idx="29146">
                  <c:v>7</c:v>
                </c:pt>
                <c:pt idx="29147">
                  <c:v>7</c:v>
                </c:pt>
                <c:pt idx="29148">
                  <c:v>4</c:v>
                </c:pt>
                <c:pt idx="29149">
                  <c:v>3.2</c:v>
                </c:pt>
                <c:pt idx="29150">
                  <c:v>1.4</c:v>
                </c:pt>
                <c:pt idx="29151">
                  <c:v>0.2</c:v>
                </c:pt>
                <c:pt idx="29152">
                  <c:v>0</c:v>
                </c:pt>
                <c:pt idx="29153">
                  <c:v>0</c:v>
                </c:pt>
                <c:pt idx="29154">
                  <c:v>0</c:v>
                </c:pt>
                <c:pt idx="29155">
                  <c:v>0</c:v>
                </c:pt>
                <c:pt idx="29156">
                  <c:v>0</c:v>
                </c:pt>
                <c:pt idx="29157">
                  <c:v>0</c:v>
                </c:pt>
                <c:pt idx="29158">
                  <c:v>0</c:v>
                </c:pt>
                <c:pt idx="29159">
                  <c:v>0</c:v>
                </c:pt>
                <c:pt idx="29160">
                  <c:v>0</c:v>
                </c:pt>
                <c:pt idx="29161">
                  <c:v>0</c:v>
                </c:pt>
                <c:pt idx="29162">
                  <c:v>0</c:v>
                </c:pt>
                <c:pt idx="29163">
                  <c:v>0</c:v>
                </c:pt>
                <c:pt idx="29164">
                  <c:v>0</c:v>
                </c:pt>
                <c:pt idx="29165">
                  <c:v>0</c:v>
                </c:pt>
                <c:pt idx="29166">
                  <c:v>0</c:v>
                </c:pt>
                <c:pt idx="29167">
                  <c:v>0</c:v>
                </c:pt>
                <c:pt idx="29168">
                  <c:v>0</c:v>
                </c:pt>
                <c:pt idx="29169">
                  <c:v>0</c:v>
                </c:pt>
                <c:pt idx="29170">
                  <c:v>0</c:v>
                </c:pt>
                <c:pt idx="29171">
                  <c:v>0</c:v>
                </c:pt>
                <c:pt idx="29172">
                  <c:v>0</c:v>
                </c:pt>
                <c:pt idx="29173">
                  <c:v>0</c:v>
                </c:pt>
                <c:pt idx="29174">
                  <c:v>0</c:v>
                </c:pt>
                <c:pt idx="29175">
                  <c:v>0</c:v>
                </c:pt>
                <c:pt idx="29176">
                  <c:v>0</c:v>
                </c:pt>
                <c:pt idx="29177">
                  <c:v>0</c:v>
                </c:pt>
                <c:pt idx="29178">
                  <c:v>0</c:v>
                </c:pt>
                <c:pt idx="29179">
                  <c:v>0</c:v>
                </c:pt>
                <c:pt idx="29180">
                  <c:v>0</c:v>
                </c:pt>
                <c:pt idx="29181">
                  <c:v>0</c:v>
                </c:pt>
                <c:pt idx="29182">
                  <c:v>0</c:v>
                </c:pt>
                <c:pt idx="29183">
                  <c:v>0</c:v>
                </c:pt>
                <c:pt idx="29184">
                  <c:v>0</c:v>
                </c:pt>
                <c:pt idx="29185">
                  <c:v>0</c:v>
                </c:pt>
                <c:pt idx="29186">
                  <c:v>0</c:v>
                </c:pt>
                <c:pt idx="29187">
                  <c:v>0</c:v>
                </c:pt>
                <c:pt idx="29188">
                  <c:v>0</c:v>
                </c:pt>
                <c:pt idx="29189">
                  <c:v>0</c:v>
                </c:pt>
                <c:pt idx="29190">
                  <c:v>0</c:v>
                </c:pt>
                <c:pt idx="29191">
                  <c:v>0</c:v>
                </c:pt>
                <c:pt idx="29192">
                  <c:v>0</c:v>
                </c:pt>
                <c:pt idx="29193">
                  <c:v>0</c:v>
                </c:pt>
                <c:pt idx="29194">
                  <c:v>0</c:v>
                </c:pt>
                <c:pt idx="29195">
                  <c:v>0</c:v>
                </c:pt>
                <c:pt idx="29196">
                  <c:v>0</c:v>
                </c:pt>
                <c:pt idx="29197">
                  <c:v>0</c:v>
                </c:pt>
                <c:pt idx="29198">
                  <c:v>0</c:v>
                </c:pt>
                <c:pt idx="29199">
                  <c:v>0</c:v>
                </c:pt>
                <c:pt idx="29200">
                  <c:v>0</c:v>
                </c:pt>
                <c:pt idx="29201">
                  <c:v>0</c:v>
                </c:pt>
                <c:pt idx="29202">
                  <c:v>0</c:v>
                </c:pt>
                <c:pt idx="29203">
                  <c:v>0</c:v>
                </c:pt>
                <c:pt idx="29204">
                  <c:v>0</c:v>
                </c:pt>
                <c:pt idx="29205">
                  <c:v>0</c:v>
                </c:pt>
                <c:pt idx="29206">
                  <c:v>0</c:v>
                </c:pt>
                <c:pt idx="29207">
                  <c:v>0</c:v>
                </c:pt>
                <c:pt idx="29208">
                  <c:v>0</c:v>
                </c:pt>
                <c:pt idx="29209">
                  <c:v>0</c:v>
                </c:pt>
                <c:pt idx="29210">
                  <c:v>0</c:v>
                </c:pt>
                <c:pt idx="29211">
                  <c:v>0</c:v>
                </c:pt>
                <c:pt idx="29212">
                  <c:v>0</c:v>
                </c:pt>
                <c:pt idx="29213">
                  <c:v>0</c:v>
                </c:pt>
                <c:pt idx="29214">
                  <c:v>0</c:v>
                </c:pt>
                <c:pt idx="29215">
                  <c:v>0</c:v>
                </c:pt>
                <c:pt idx="29216">
                  <c:v>0</c:v>
                </c:pt>
                <c:pt idx="29217">
                  <c:v>0</c:v>
                </c:pt>
                <c:pt idx="29218">
                  <c:v>0</c:v>
                </c:pt>
                <c:pt idx="29219">
                  <c:v>0</c:v>
                </c:pt>
                <c:pt idx="29220">
                  <c:v>0</c:v>
                </c:pt>
                <c:pt idx="29221">
                  <c:v>0</c:v>
                </c:pt>
                <c:pt idx="29222">
                  <c:v>0</c:v>
                </c:pt>
                <c:pt idx="29223">
                  <c:v>0</c:v>
                </c:pt>
                <c:pt idx="29224">
                  <c:v>0</c:v>
                </c:pt>
                <c:pt idx="29225">
                  <c:v>0</c:v>
                </c:pt>
                <c:pt idx="29226">
                  <c:v>0</c:v>
                </c:pt>
                <c:pt idx="29227">
                  <c:v>0</c:v>
                </c:pt>
                <c:pt idx="29228">
                  <c:v>0</c:v>
                </c:pt>
                <c:pt idx="29229">
                  <c:v>0</c:v>
                </c:pt>
                <c:pt idx="29230">
                  <c:v>0</c:v>
                </c:pt>
                <c:pt idx="29231">
                  <c:v>0</c:v>
                </c:pt>
                <c:pt idx="29232">
                  <c:v>0</c:v>
                </c:pt>
                <c:pt idx="29233">
                  <c:v>0</c:v>
                </c:pt>
                <c:pt idx="29234">
                  <c:v>0</c:v>
                </c:pt>
                <c:pt idx="29235">
                  <c:v>0</c:v>
                </c:pt>
                <c:pt idx="29236">
                  <c:v>0</c:v>
                </c:pt>
                <c:pt idx="29237">
                  <c:v>0</c:v>
                </c:pt>
                <c:pt idx="29238">
                  <c:v>0</c:v>
                </c:pt>
                <c:pt idx="29239">
                  <c:v>0</c:v>
                </c:pt>
                <c:pt idx="29240">
                  <c:v>0</c:v>
                </c:pt>
                <c:pt idx="29241">
                  <c:v>0</c:v>
                </c:pt>
                <c:pt idx="29242">
                  <c:v>0</c:v>
                </c:pt>
                <c:pt idx="29243">
                  <c:v>0</c:v>
                </c:pt>
                <c:pt idx="29244">
                  <c:v>0</c:v>
                </c:pt>
                <c:pt idx="29245">
                  <c:v>0</c:v>
                </c:pt>
                <c:pt idx="29246">
                  <c:v>0</c:v>
                </c:pt>
                <c:pt idx="29247">
                  <c:v>0</c:v>
                </c:pt>
                <c:pt idx="29248">
                  <c:v>0</c:v>
                </c:pt>
                <c:pt idx="29249">
                  <c:v>0</c:v>
                </c:pt>
                <c:pt idx="29250">
                  <c:v>0</c:v>
                </c:pt>
                <c:pt idx="29251">
                  <c:v>0</c:v>
                </c:pt>
                <c:pt idx="29252">
                  <c:v>0</c:v>
                </c:pt>
                <c:pt idx="29253">
                  <c:v>0</c:v>
                </c:pt>
                <c:pt idx="29254">
                  <c:v>0</c:v>
                </c:pt>
                <c:pt idx="29255">
                  <c:v>0</c:v>
                </c:pt>
                <c:pt idx="29256">
                  <c:v>0</c:v>
                </c:pt>
                <c:pt idx="29257">
                  <c:v>0</c:v>
                </c:pt>
                <c:pt idx="29258">
                  <c:v>0</c:v>
                </c:pt>
                <c:pt idx="29259">
                  <c:v>0</c:v>
                </c:pt>
                <c:pt idx="29260">
                  <c:v>0</c:v>
                </c:pt>
                <c:pt idx="29261">
                  <c:v>0</c:v>
                </c:pt>
                <c:pt idx="29262">
                  <c:v>0</c:v>
                </c:pt>
                <c:pt idx="29263">
                  <c:v>0</c:v>
                </c:pt>
                <c:pt idx="29264">
                  <c:v>0</c:v>
                </c:pt>
                <c:pt idx="29265">
                  <c:v>0</c:v>
                </c:pt>
                <c:pt idx="29266">
                  <c:v>0</c:v>
                </c:pt>
                <c:pt idx="29267">
                  <c:v>0</c:v>
                </c:pt>
                <c:pt idx="29268">
                  <c:v>0</c:v>
                </c:pt>
                <c:pt idx="29269">
                  <c:v>0</c:v>
                </c:pt>
                <c:pt idx="29270">
                  <c:v>0</c:v>
                </c:pt>
                <c:pt idx="29271">
                  <c:v>0</c:v>
                </c:pt>
                <c:pt idx="29272">
                  <c:v>0</c:v>
                </c:pt>
                <c:pt idx="29273">
                  <c:v>0</c:v>
                </c:pt>
                <c:pt idx="29274">
                  <c:v>0</c:v>
                </c:pt>
                <c:pt idx="29275">
                  <c:v>0</c:v>
                </c:pt>
                <c:pt idx="29276">
                  <c:v>0</c:v>
                </c:pt>
                <c:pt idx="29277">
                  <c:v>0</c:v>
                </c:pt>
                <c:pt idx="29278">
                  <c:v>0</c:v>
                </c:pt>
                <c:pt idx="29279">
                  <c:v>0</c:v>
                </c:pt>
                <c:pt idx="29280">
                  <c:v>0</c:v>
                </c:pt>
                <c:pt idx="29281">
                  <c:v>0</c:v>
                </c:pt>
                <c:pt idx="29282">
                  <c:v>0</c:v>
                </c:pt>
                <c:pt idx="29283">
                  <c:v>0</c:v>
                </c:pt>
                <c:pt idx="29284">
                  <c:v>0</c:v>
                </c:pt>
                <c:pt idx="29285">
                  <c:v>0</c:v>
                </c:pt>
                <c:pt idx="29286">
                  <c:v>0</c:v>
                </c:pt>
                <c:pt idx="29287">
                  <c:v>0</c:v>
                </c:pt>
                <c:pt idx="29288">
                  <c:v>0</c:v>
                </c:pt>
                <c:pt idx="29289">
                  <c:v>0</c:v>
                </c:pt>
                <c:pt idx="29290">
                  <c:v>0</c:v>
                </c:pt>
                <c:pt idx="29291">
                  <c:v>0</c:v>
                </c:pt>
                <c:pt idx="29292">
                  <c:v>0</c:v>
                </c:pt>
                <c:pt idx="29293">
                  <c:v>0</c:v>
                </c:pt>
                <c:pt idx="29294">
                  <c:v>0</c:v>
                </c:pt>
                <c:pt idx="29295">
                  <c:v>0</c:v>
                </c:pt>
                <c:pt idx="29296">
                  <c:v>0</c:v>
                </c:pt>
                <c:pt idx="29297">
                  <c:v>0</c:v>
                </c:pt>
                <c:pt idx="29298">
                  <c:v>0</c:v>
                </c:pt>
                <c:pt idx="29299">
                  <c:v>0</c:v>
                </c:pt>
                <c:pt idx="29300">
                  <c:v>0</c:v>
                </c:pt>
                <c:pt idx="29301">
                  <c:v>0</c:v>
                </c:pt>
                <c:pt idx="29302">
                  <c:v>0</c:v>
                </c:pt>
                <c:pt idx="29303">
                  <c:v>0</c:v>
                </c:pt>
                <c:pt idx="29304">
                  <c:v>0</c:v>
                </c:pt>
                <c:pt idx="29305">
                  <c:v>0</c:v>
                </c:pt>
                <c:pt idx="29306">
                  <c:v>0</c:v>
                </c:pt>
                <c:pt idx="29307">
                  <c:v>0</c:v>
                </c:pt>
                <c:pt idx="29308">
                  <c:v>0</c:v>
                </c:pt>
                <c:pt idx="29309">
                  <c:v>0</c:v>
                </c:pt>
                <c:pt idx="29310">
                  <c:v>0</c:v>
                </c:pt>
                <c:pt idx="29311">
                  <c:v>0</c:v>
                </c:pt>
                <c:pt idx="29312">
                  <c:v>0</c:v>
                </c:pt>
                <c:pt idx="29313">
                  <c:v>0</c:v>
                </c:pt>
                <c:pt idx="29314">
                  <c:v>0</c:v>
                </c:pt>
                <c:pt idx="29315">
                  <c:v>0</c:v>
                </c:pt>
                <c:pt idx="29316">
                  <c:v>0</c:v>
                </c:pt>
                <c:pt idx="29317">
                  <c:v>0</c:v>
                </c:pt>
                <c:pt idx="29318">
                  <c:v>0</c:v>
                </c:pt>
                <c:pt idx="29319">
                  <c:v>0</c:v>
                </c:pt>
                <c:pt idx="29320">
                  <c:v>0</c:v>
                </c:pt>
                <c:pt idx="29321">
                  <c:v>0</c:v>
                </c:pt>
                <c:pt idx="29322">
                  <c:v>0</c:v>
                </c:pt>
                <c:pt idx="29323">
                  <c:v>0</c:v>
                </c:pt>
                <c:pt idx="29324">
                  <c:v>0</c:v>
                </c:pt>
                <c:pt idx="29325">
                  <c:v>0</c:v>
                </c:pt>
                <c:pt idx="29326">
                  <c:v>0</c:v>
                </c:pt>
                <c:pt idx="29327">
                  <c:v>0</c:v>
                </c:pt>
                <c:pt idx="29328">
                  <c:v>0</c:v>
                </c:pt>
                <c:pt idx="29329">
                  <c:v>0</c:v>
                </c:pt>
                <c:pt idx="29330">
                  <c:v>0</c:v>
                </c:pt>
                <c:pt idx="29331">
                  <c:v>0</c:v>
                </c:pt>
                <c:pt idx="29332">
                  <c:v>0</c:v>
                </c:pt>
                <c:pt idx="29333">
                  <c:v>0</c:v>
                </c:pt>
                <c:pt idx="29334">
                  <c:v>0</c:v>
                </c:pt>
                <c:pt idx="29335">
                  <c:v>0</c:v>
                </c:pt>
                <c:pt idx="29336">
                  <c:v>0</c:v>
                </c:pt>
                <c:pt idx="29337">
                  <c:v>0</c:v>
                </c:pt>
                <c:pt idx="29338">
                  <c:v>0</c:v>
                </c:pt>
                <c:pt idx="29339">
                  <c:v>0</c:v>
                </c:pt>
                <c:pt idx="29340">
                  <c:v>0</c:v>
                </c:pt>
                <c:pt idx="29341">
                  <c:v>0</c:v>
                </c:pt>
                <c:pt idx="29342">
                  <c:v>0</c:v>
                </c:pt>
                <c:pt idx="29343">
                  <c:v>0</c:v>
                </c:pt>
                <c:pt idx="29344">
                  <c:v>0</c:v>
                </c:pt>
                <c:pt idx="29345">
                  <c:v>0</c:v>
                </c:pt>
                <c:pt idx="29346">
                  <c:v>0</c:v>
                </c:pt>
                <c:pt idx="29347">
                  <c:v>0</c:v>
                </c:pt>
                <c:pt idx="29348">
                  <c:v>0</c:v>
                </c:pt>
                <c:pt idx="29349">
                  <c:v>0</c:v>
                </c:pt>
                <c:pt idx="29350">
                  <c:v>0</c:v>
                </c:pt>
                <c:pt idx="29351">
                  <c:v>0</c:v>
                </c:pt>
                <c:pt idx="29352">
                  <c:v>0</c:v>
                </c:pt>
                <c:pt idx="29353">
                  <c:v>0</c:v>
                </c:pt>
                <c:pt idx="29354">
                  <c:v>0</c:v>
                </c:pt>
                <c:pt idx="29355">
                  <c:v>0</c:v>
                </c:pt>
                <c:pt idx="29356">
                  <c:v>0</c:v>
                </c:pt>
                <c:pt idx="29357">
                  <c:v>0</c:v>
                </c:pt>
                <c:pt idx="29358">
                  <c:v>0</c:v>
                </c:pt>
                <c:pt idx="29359">
                  <c:v>0</c:v>
                </c:pt>
                <c:pt idx="29360">
                  <c:v>0</c:v>
                </c:pt>
                <c:pt idx="29361">
                  <c:v>0</c:v>
                </c:pt>
                <c:pt idx="29362">
                  <c:v>0</c:v>
                </c:pt>
                <c:pt idx="29363">
                  <c:v>0</c:v>
                </c:pt>
                <c:pt idx="29364">
                  <c:v>0</c:v>
                </c:pt>
                <c:pt idx="29365">
                  <c:v>0</c:v>
                </c:pt>
                <c:pt idx="29366">
                  <c:v>0</c:v>
                </c:pt>
                <c:pt idx="29367">
                  <c:v>0</c:v>
                </c:pt>
                <c:pt idx="29368">
                  <c:v>0</c:v>
                </c:pt>
                <c:pt idx="29369">
                  <c:v>0</c:v>
                </c:pt>
                <c:pt idx="29370">
                  <c:v>0</c:v>
                </c:pt>
                <c:pt idx="29371">
                  <c:v>0</c:v>
                </c:pt>
                <c:pt idx="29372">
                  <c:v>0</c:v>
                </c:pt>
                <c:pt idx="29373">
                  <c:v>0</c:v>
                </c:pt>
                <c:pt idx="29374">
                  <c:v>0</c:v>
                </c:pt>
                <c:pt idx="29375">
                  <c:v>0</c:v>
                </c:pt>
                <c:pt idx="29376">
                  <c:v>0</c:v>
                </c:pt>
                <c:pt idx="29377">
                  <c:v>0</c:v>
                </c:pt>
                <c:pt idx="29378">
                  <c:v>0</c:v>
                </c:pt>
                <c:pt idx="29379">
                  <c:v>0</c:v>
                </c:pt>
                <c:pt idx="29380">
                  <c:v>0</c:v>
                </c:pt>
                <c:pt idx="29381">
                  <c:v>0</c:v>
                </c:pt>
                <c:pt idx="29382">
                  <c:v>0</c:v>
                </c:pt>
                <c:pt idx="29383">
                  <c:v>0</c:v>
                </c:pt>
                <c:pt idx="29384">
                  <c:v>0</c:v>
                </c:pt>
                <c:pt idx="29385">
                  <c:v>0</c:v>
                </c:pt>
                <c:pt idx="29386">
                  <c:v>0</c:v>
                </c:pt>
                <c:pt idx="29387">
                  <c:v>0</c:v>
                </c:pt>
                <c:pt idx="29388">
                  <c:v>0</c:v>
                </c:pt>
                <c:pt idx="29389">
                  <c:v>0</c:v>
                </c:pt>
                <c:pt idx="29390">
                  <c:v>0</c:v>
                </c:pt>
                <c:pt idx="29391">
                  <c:v>0</c:v>
                </c:pt>
                <c:pt idx="29392">
                  <c:v>0</c:v>
                </c:pt>
                <c:pt idx="29393">
                  <c:v>0</c:v>
                </c:pt>
                <c:pt idx="29394">
                  <c:v>0</c:v>
                </c:pt>
                <c:pt idx="29395">
                  <c:v>0</c:v>
                </c:pt>
                <c:pt idx="29396">
                  <c:v>0</c:v>
                </c:pt>
                <c:pt idx="29397">
                  <c:v>0</c:v>
                </c:pt>
                <c:pt idx="29398">
                  <c:v>0</c:v>
                </c:pt>
                <c:pt idx="29399">
                  <c:v>0</c:v>
                </c:pt>
                <c:pt idx="29400">
                  <c:v>0</c:v>
                </c:pt>
                <c:pt idx="29401">
                  <c:v>0</c:v>
                </c:pt>
                <c:pt idx="29402">
                  <c:v>0</c:v>
                </c:pt>
                <c:pt idx="29403">
                  <c:v>0</c:v>
                </c:pt>
                <c:pt idx="29404">
                  <c:v>0</c:v>
                </c:pt>
                <c:pt idx="29405">
                  <c:v>0</c:v>
                </c:pt>
                <c:pt idx="29406">
                  <c:v>0</c:v>
                </c:pt>
                <c:pt idx="29407">
                  <c:v>0</c:v>
                </c:pt>
                <c:pt idx="29408">
                  <c:v>0</c:v>
                </c:pt>
                <c:pt idx="29409">
                  <c:v>0</c:v>
                </c:pt>
                <c:pt idx="29410">
                  <c:v>0</c:v>
                </c:pt>
                <c:pt idx="29411">
                  <c:v>0</c:v>
                </c:pt>
                <c:pt idx="29412">
                  <c:v>0</c:v>
                </c:pt>
                <c:pt idx="29413">
                  <c:v>0</c:v>
                </c:pt>
                <c:pt idx="29414">
                  <c:v>0</c:v>
                </c:pt>
                <c:pt idx="29415">
                  <c:v>0</c:v>
                </c:pt>
                <c:pt idx="29416">
                  <c:v>0</c:v>
                </c:pt>
                <c:pt idx="29417">
                  <c:v>0</c:v>
                </c:pt>
                <c:pt idx="29418">
                  <c:v>0</c:v>
                </c:pt>
                <c:pt idx="29419">
                  <c:v>0</c:v>
                </c:pt>
                <c:pt idx="29420">
                  <c:v>0</c:v>
                </c:pt>
                <c:pt idx="29421">
                  <c:v>0</c:v>
                </c:pt>
                <c:pt idx="29422">
                  <c:v>0</c:v>
                </c:pt>
                <c:pt idx="29423">
                  <c:v>0</c:v>
                </c:pt>
                <c:pt idx="29424">
                  <c:v>0</c:v>
                </c:pt>
                <c:pt idx="29425">
                  <c:v>0</c:v>
                </c:pt>
                <c:pt idx="29426">
                  <c:v>0</c:v>
                </c:pt>
                <c:pt idx="29427">
                  <c:v>0</c:v>
                </c:pt>
                <c:pt idx="29428">
                  <c:v>0</c:v>
                </c:pt>
                <c:pt idx="29429">
                  <c:v>0</c:v>
                </c:pt>
                <c:pt idx="29430">
                  <c:v>0</c:v>
                </c:pt>
                <c:pt idx="29431">
                  <c:v>0</c:v>
                </c:pt>
                <c:pt idx="29432">
                  <c:v>0</c:v>
                </c:pt>
                <c:pt idx="29433">
                  <c:v>0</c:v>
                </c:pt>
                <c:pt idx="29434">
                  <c:v>0</c:v>
                </c:pt>
                <c:pt idx="29435">
                  <c:v>0</c:v>
                </c:pt>
                <c:pt idx="29436">
                  <c:v>0</c:v>
                </c:pt>
                <c:pt idx="29437">
                  <c:v>0</c:v>
                </c:pt>
                <c:pt idx="29438">
                  <c:v>0</c:v>
                </c:pt>
                <c:pt idx="29439">
                  <c:v>0</c:v>
                </c:pt>
                <c:pt idx="29440">
                  <c:v>0</c:v>
                </c:pt>
                <c:pt idx="29441">
                  <c:v>0</c:v>
                </c:pt>
                <c:pt idx="29442">
                  <c:v>0</c:v>
                </c:pt>
                <c:pt idx="29443">
                  <c:v>0</c:v>
                </c:pt>
                <c:pt idx="29444">
                  <c:v>0</c:v>
                </c:pt>
                <c:pt idx="29445">
                  <c:v>0</c:v>
                </c:pt>
                <c:pt idx="29446">
                  <c:v>0</c:v>
                </c:pt>
                <c:pt idx="29447">
                  <c:v>0</c:v>
                </c:pt>
                <c:pt idx="29448">
                  <c:v>0</c:v>
                </c:pt>
                <c:pt idx="29449">
                  <c:v>0</c:v>
                </c:pt>
                <c:pt idx="29450">
                  <c:v>0</c:v>
                </c:pt>
                <c:pt idx="29451">
                  <c:v>0</c:v>
                </c:pt>
                <c:pt idx="29452">
                  <c:v>0</c:v>
                </c:pt>
                <c:pt idx="29453">
                  <c:v>0</c:v>
                </c:pt>
                <c:pt idx="29454">
                  <c:v>0</c:v>
                </c:pt>
                <c:pt idx="29455">
                  <c:v>0</c:v>
                </c:pt>
                <c:pt idx="29456">
                  <c:v>0</c:v>
                </c:pt>
                <c:pt idx="29457">
                  <c:v>0</c:v>
                </c:pt>
                <c:pt idx="29458">
                  <c:v>0</c:v>
                </c:pt>
                <c:pt idx="29459">
                  <c:v>0</c:v>
                </c:pt>
                <c:pt idx="29460">
                  <c:v>0</c:v>
                </c:pt>
                <c:pt idx="29461">
                  <c:v>0</c:v>
                </c:pt>
                <c:pt idx="29462">
                  <c:v>0</c:v>
                </c:pt>
                <c:pt idx="29463">
                  <c:v>0</c:v>
                </c:pt>
                <c:pt idx="29464">
                  <c:v>0</c:v>
                </c:pt>
                <c:pt idx="29465">
                  <c:v>0</c:v>
                </c:pt>
                <c:pt idx="29466">
                  <c:v>0</c:v>
                </c:pt>
                <c:pt idx="29467">
                  <c:v>0</c:v>
                </c:pt>
                <c:pt idx="29468">
                  <c:v>0</c:v>
                </c:pt>
                <c:pt idx="29469">
                  <c:v>0</c:v>
                </c:pt>
                <c:pt idx="29470">
                  <c:v>0</c:v>
                </c:pt>
                <c:pt idx="29471">
                  <c:v>0</c:v>
                </c:pt>
                <c:pt idx="29472">
                  <c:v>0</c:v>
                </c:pt>
                <c:pt idx="29473">
                  <c:v>0</c:v>
                </c:pt>
                <c:pt idx="29474">
                  <c:v>0</c:v>
                </c:pt>
                <c:pt idx="29475">
                  <c:v>0</c:v>
                </c:pt>
                <c:pt idx="29476">
                  <c:v>0</c:v>
                </c:pt>
                <c:pt idx="29477">
                  <c:v>0</c:v>
                </c:pt>
                <c:pt idx="29478">
                  <c:v>0</c:v>
                </c:pt>
                <c:pt idx="29479">
                  <c:v>0</c:v>
                </c:pt>
                <c:pt idx="29480">
                  <c:v>0</c:v>
                </c:pt>
                <c:pt idx="29481">
                  <c:v>0</c:v>
                </c:pt>
                <c:pt idx="29482">
                  <c:v>0</c:v>
                </c:pt>
                <c:pt idx="29483">
                  <c:v>0</c:v>
                </c:pt>
                <c:pt idx="29484">
                  <c:v>0</c:v>
                </c:pt>
                <c:pt idx="29485">
                  <c:v>0</c:v>
                </c:pt>
                <c:pt idx="29486">
                  <c:v>0</c:v>
                </c:pt>
                <c:pt idx="29487">
                  <c:v>0</c:v>
                </c:pt>
                <c:pt idx="29488">
                  <c:v>0</c:v>
                </c:pt>
                <c:pt idx="29489">
                  <c:v>0</c:v>
                </c:pt>
                <c:pt idx="29490">
                  <c:v>0</c:v>
                </c:pt>
                <c:pt idx="29491">
                  <c:v>0</c:v>
                </c:pt>
                <c:pt idx="29492">
                  <c:v>0</c:v>
                </c:pt>
                <c:pt idx="29493">
                  <c:v>0</c:v>
                </c:pt>
                <c:pt idx="29494">
                  <c:v>0</c:v>
                </c:pt>
                <c:pt idx="29495">
                  <c:v>0</c:v>
                </c:pt>
                <c:pt idx="29496">
                  <c:v>0</c:v>
                </c:pt>
                <c:pt idx="29497">
                  <c:v>0</c:v>
                </c:pt>
                <c:pt idx="29498">
                  <c:v>0</c:v>
                </c:pt>
                <c:pt idx="29499">
                  <c:v>0</c:v>
                </c:pt>
                <c:pt idx="29500">
                  <c:v>0</c:v>
                </c:pt>
                <c:pt idx="29501">
                  <c:v>0</c:v>
                </c:pt>
                <c:pt idx="29502">
                  <c:v>0</c:v>
                </c:pt>
                <c:pt idx="29503">
                  <c:v>1</c:v>
                </c:pt>
                <c:pt idx="29504">
                  <c:v>3</c:v>
                </c:pt>
                <c:pt idx="29505">
                  <c:v>3</c:v>
                </c:pt>
                <c:pt idx="29506">
                  <c:v>4</c:v>
                </c:pt>
                <c:pt idx="29507">
                  <c:v>4</c:v>
                </c:pt>
                <c:pt idx="29508">
                  <c:v>4</c:v>
                </c:pt>
                <c:pt idx="29509">
                  <c:v>4.8</c:v>
                </c:pt>
                <c:pt idx="29510">
                  <c:v>5</c:v>
                </c:pt>
                <c:pt idx="29511">
                  <c:v>5</c:v>
                </c:pt>
                <c:pt idx="29512">
                  <c:v>4.2</c:v>
                </c:pt>
                <c:pt idx="29513">
                  <c:v>4</c:v>
                </c:pt>
                <c:pt idx="29514">
                  <c:v>4</c:v>
                </c:pt>
                <c:pt idx="29515">
                  <c:v>4.5999999999999996</c:v>
                </c:pt>
                <c:pt idx="29516">
                  <c:v>5</c:v>
                </c:pt>
                <c:pt idx="29517">
                  <c:v>5</c:v>
                </c:pt>
                <c:pt idx="29518">
                  <c:v>5</c:v>
                </c:pt>
                <c:pt idx="29519">
                  <c:v>4.5</c:v>
                </c:pt>
                <c:pt idx="29520">
                  <c:v>4</c:v>
                </c:pt>
                <c:pt idx="29521">
                  <c:v>4</c:v>
                </c:pt>
                <c:pt idx="29522">
                  <c:v>4</c:v>
                </c:pt>
                <c:pt idx="29523">
                  <c:v>4</c:v>
                </c:pt>
                <c:pt idx="29524">
                  <c:v>4</c:v>
                </c:pt>
                <c:pt idx="29525">
                  <c:v>4.2</c:v>
                </c:pt>
                <c:pt idx="29526">
                  <c:v>5.2</c:v>
                </c:pt>
                <c:pt idx="29527">
                  <c:v>6</c:v>
                </c:pt>
                <c:pt idx="29528">
                  <c:v>6.2</c:v>
                </c:pt>
                <c:pt idx="29529">
                  <c:v>7</c:v>
                </c:pt>
                <c:pt idx="29530">
                  <c:v>7</c:v>
                </c:pt>
                <c:pt idx="29531">
                  <c:v>7</c:v>
                </c:pt>
                <c:pt idx="29532">
                  <c:v>7</c:v>
                </c:pt>
                <c:pt idx="29533">
                  <c:v>7</c:v>
                </c:pt>
                <c:pt idx="29534">
                  <c:v>6</c:v>
                </c:pt>
                <c:pt idx="29535">
                  <c:v>6</c:v>
                </c:pt>
                <c:pt idx="29536">
                  <c:v>5</c:v>
                </c:pt>
                <c:pt idx="29537">
                  <c:v>5</c:v>
                </c:pt>
                <c:pt idx="29538">
                  <c:v>4.2</c:v>
                </c:pt>
                <c:pt idx="29539">
                  <c:v>4</c:v>
                </c:pt>
                <c:pt idx="29540">
                  <c:v>4</c:v>
                </c:pt>
                <c:pt idx="29541">
                  <c:v>4</c:v>
                </c:pt>
                <c:pt idx="29542">
                  <c:v>3.2</c:v>
                </c:pt>
                <c:pt idx="29543">
                  <c:v>3</c:v>
                </c:pt>
                <c:pt idx="29544">
                  <c:v>3</c:v>
                </c:pt>
                <c:pt idx="29545">
                  <c:v>3</c:v>
                </c:pt>
                <c:pt idx="29546">
                  <c:v>3</c:v>
                </c:pt>
                <c:pt idx="29547">
                  <c:v>3</c:v>
                </c:pt>
                <c:pt idx="29548">
                  <c:v>3.5</c:v>
                </c:pt>
                <c:pt idx="29549">
                  <c:v>4</c:v>
                </c:pt>
                <c:pt idx="29550">
                  <c:v>4</c:v>
                </c:pt>
                <c:pt idx="29551">
                  <c:v>3.6</c:v>
                </c:pt>
                <c:pt idx="29552">
                  <c:v>2.6</c:v>
                </c:pt>
                <c:pt idx="29553">
                  <c:v>2</c:v>
                </c:pt>
                <c:pt idx="29554">
                  <c:v>2.2999999999999998</c:v>
                </c:pt>
                <c:pt idx="29555">
                  <c:v>2.8</c:v>
                </c:pt>
                <c:pt idx="29556">
                  <c:v>2</c:v>
                </c:pt>
                <c:pt idx="29557">
                  <c:v>2.2000000000000002</c:v>
                </c:pt>
                <c:pt idx="29558">
                  <c:v>3</c:v>
                </c:pt>
                <c:pt idx="29559">
                  <c:v>2.8</c:v>
                </c:pt>
                <c:pt idx="29560">
                  <c:v>2.2000000000000002</c:v>
                </c:pt>
                <c:pt idx="29561">
                  <c:v>3</c:v>
                </c:pt>
                <c:pt idx="29562">
                  <c:v>4</c:v>
                </c:pt>
                <c:pt idx="29563">
                  <c:v>7</c:v>
                </c:pt>
                <c:pt idx="29564">
                  <c:v>10</c:v>
                </c:pt>
                <c:pt idx="29565">
                  <c:v>11</c:v>
                </c:pt>
                <c:pt idx="29566">
                  <c:v>12</c:v>
                </c:pt>
                <c:pt idx="29567">
                  <c:v>12</c:v>
                </c:pt>
                <c:pt idx="29568">
                  <c:v>11.2</c:v>
                </c:pt>
                <c:pt idx="29569">
                  <c:v>11</c:v>
                </c:pt>
                <c:pt idx="29570">
                  <c:v>11</c:v>
                </c:pt>
                <c:pt idx="29571">
                  <c:v>10.199999999999999</c:v>
                </c:pt>
                <c:pt idx="29572">
                  <c:v>10</c:v>
                </c:pt>
                <c:pt idx="29573">
                  <c:v>9.3000000000000007</c:v>
                </c:pt>
                <c:pt idx="29574">
                  <c:v>7.7</c:v>
                </c:pt>
                <c:pt idx="29575">
                  <c:v>5.7</c:v>
                </c:pt>
                <c:pt idx="29576">
                  <c:v>3.7</c:v>
                </c:pt>
                <c:pt idx="29577">
                  <c:v>2.4</c:v>
                </c:pt>
                <c:pt idx="29578">
                  <c:v>2.6</c:v>
                </c:pt>
                <c:pt idx="29579">
                  <c:v>4.5</c:v>
                </c:pt>
                <c:pt idx="29580">
                  <c:v>6.8</c:v>
                </c:pt>
                <c:pt idx="29581">
                  <c:v>8</c:v>
                </c:pt>
                <c:pt idx="29582">
                  <c:v>8</c:v>
                </c:pt>
                <c:pt idx="29583">
                  <c:v>8.4</c:v>
                </c:pt>
                <c:pt idx="29584">
                  <c:v>9.3000000000000007</c:v>
                </c:pt>
                <c:pt idx="29585">
                  <c:v>10.199999999999999</c:v>
                </c:pt>
                <c:pt idx="29586">
                  <c:v>10.8</c:v>
                </c:pt>
                <c:pt idx="29587">
                  <c:v>10</c:v>
                </c:pt>
                <c:pt idx="29588">
                  <c:v>10</c:v>
                </c:pt>
                <c:pt idx="29589">
                  <c:v>10</c:v>
                </c:pt>
                <c:pt idx="29590">
                  <c:v>10</c:v>
                </c:pt>
                <c:pt idx="29591">
                  <c:v>10</c:v>
                </c:pt>
                <c:pt idx="29592">
                  <c:v>10</c:v>
                </c:pt>
                <c:pt idx="29593">
                  <c:v>10</c:v>
                </c:pt>
                <c:pt idx="29594">
                  <c:v>10</c:v>
                </c:pt>
                <c:pt idx="29595">
                  <c:v>11</c:v>
                </c:pt>
                <c:pt idx="29596">
                  <c:v>11</c:v>
                </c:pt>
                <c:pt idx="29597">
                  <c:v>10.199999999999999</c:v>
                </c:pt>
                <c:pt idx="29598">
                  <c:v>10</c:v>
                </c:pt>
                <c:pt idx="29599">
                  <c:v>10</c:v>
                </c:pt>
                <c:pt idx="29600">
                  <c:v>10</c:v>
                </c:pt>
                <c:pt idx="29601">
                  <c:v>10</c:v>
                </c:pt>
                <c:pt idx="29602">
                  <c:v>10</c:v>
                </c:pt>
                <c:pt idx="29603">
                  <c:v>10</c:v>
                </c:pt>
                <c:pt idx="29604">
                  <c:v>10</c:v>
                </c:pt>
                <c:pt idx="29605">
                  <c:v>10</c:v>
                </c:pt>
                <c:pt idx="29606">
                  <c:v>10</c:v>
                </c:pt>
                <c:pt idx="29607">
                  <c:v>10</c:v>
                </c:pt>
                <c:pt idx="29608">
                  <c:v>10.5</c:v>
                </c:pt>
                <c:pt idx="29609">
                  <c:v>11</c:v>
                </c:pt>
                <c:pt idx="29610">
                  <c:v>11</c:v>
                </c:pt>
                <c:pt idx="29611">
                  <c:v>11</c:v>
                </c:pt>
                <c:pt idx="29612">
                  <c:v>11</c:v>
                </c:pt>
                <c:pt idx="29613">
                  <c:v>11.4</c:v>
                </c:pt>
                <c:pt idx="29614">
                  <c:v>12</c:v>
                </c:pt>
                <c:pt idx="29615">
                  <c:v>12</c:v>
                </c:pt>
                <c:pt idx="29616">
                  <c:v>12.2</c:v>
                </c:pt>
                <c:pt idx="29617">
                  <c:v>13</c:v>
                </c:pt>
                <c:pt idx="29618">
                  <c:v>12.8</c:v>
                </c:pt>
                <c:pt idx="29619">
                  <c:v>12</c:v>
                </c:pt>
                <c:pt idx="29620">
                  <c:v>11.8</c:v>
                </c:pt>
                <c:pt idx="29621">
                  <c:v>11</c:v>
                </c:pt>
                <c:pt idx="29622">
                  <c:v>10</c:v>
                </c:pt>
                <c:pt idx="29623">
                  <c:v>10</c:v>
                </c:pt>
                <c:pt idx="29624">
                  <c:v>10</c:v>
                </c:pt>
                <c:pt idx="29625">
                  <c:v>11</c:v>
                </c:pt>
                <c:pt idx="29626">
                  <c:v>11</c:v>
                </c:pt>
                <c:pt idx="29627">
                  <c:v>11</c:v>
                </c:pt>
                <c:pt idx="29628">
                  <c:v>11</c:v>
                </c:pt>
                <c:pt idx="29629">
                  <c:v>11</c:v>
                </c:pt>
                <c:pt idx="29630">
                  <c:v>11.8</c:v>
                </c:pt>
                <c:pt idx="29631">
                  <c:v>12</c:v>
                </c:pt>
                <c:pt idx="29632">
                  <c:v>12</c:v>
                </c:pt>
                <c:pt idx="29633">
                  <c:v>12</c:v>
                </c:pt>
                <c:pt idx="29634">
                  <c:v>12</c:v>
                </c:pt>
                <c:pt idx="29635">
                  <c:v>12</c:v>
                </c:pt>
                <c:pt idx="29636">
                  <c:v>12.6</c:v>
                </c:pt>
                <c:pt idx="29637">
                  <c:v>13</c:v>
                </c:pt>
                <c:pt idx="29638">
                  <c:v>13</c:v>
                </c:pt>
                <c:pt idx="29639">
                  <c:v>13</c:v>
                </c:pt>
                <c:pt idx="29640">
                  <c:v>13.4</c:v>
                </c:pt>
                <c:pt idx="29641">
                  <c:v>14</c:v>
                </c:pt>
                <c:pt idx="29642">
                  <c:v>14</c:v>
                </c:pt>
                <c:pt idx="29643">
                  <c:v>14</c:v>
                </c:pt>
                <c:pt idx="29644">
                  <c:v>14</c:v>
                </c:pt>
                <c:pt idx="29645">
                  <c:v>14</c:v>
                </c:pt>
                <c:pt idx="29646">
                  <c:v>13.8</c:v>
                </c:pt>
                <c:pt idx="29647">
                  <c:v>13</c:v>
                </c:pt>
                <c:pt idx="29648">
                  <c:v>12.8</c:v>
                </c:pt>
                <c:pt idx="29649">
                  <c:v>11.8</c:v>
                </c:pt>
                <c:pt idx="29650">
                  <c:v>11</c:v>
                </c:pt>
                <c:pt idx="29651">
                  <c:v>11</c:v>
                </c:pt>
                <c:pt idx="29652">
                  <c:v>11</c:v>
                </c:pt>
                <c:pt idx="29653">
                  <c:v>12</c:v>
                </c:pt>
                <c:pt idx="29654">
                  <c:v>12</c:v>
                </c:pt>
                <c:pt idx="29655">
                  <c:v>12</c:v>
                </c:pt>
                <c:pt idx="29656">
                  <c:v>12</c:v>
                </c:pt>
                <c:pt idx="29657">
                  <c:v>12</c:v>
                </c:pt>
                <c:pt idx="29658">
                  <c:v>12</c:v>
                </c:pt>
                <c:pt idx="29659">
                  <c:v>12</c:v>
                </c:pt>
                <c:pt idx="29660">
                  <c:v>12</c:v>
                </c:pt>
                <c:pt idx="29661">
                  <c:v>12</c:v>
                </c:pt>
                <c:pt idx="29662">
                  <c:v>12</c:v>
                </c:pt>
                <c:pt idx="29663">
                  <c:v>12</c:v>
                </c:pt>
                <c:pt idx="29664">
                  <c:v>12</c:v>
                </c:pt>
                <c:pt idx="29665">
                  <c:v>12</c:v>
                </c:pt>
                <c:pt idx="29666">
                  <c:v>12.6</c:v>
                </c:pt>
                <c:pt idx="29667">
                  <c:v>13</c:v>
                </c:pt>
                <c:pt idx="29668">
                  <c:v>13.5</c:v>
                </c:pt>
                <c:pt idx="29669">
                  <c:v>14</c:v>
                </c:pt>
                <c:pt idx="29670">
                  <c:v>14</c:v>
                </c:pt>
                <c:pt idx="29671">
                  <c:v>14.4</c:v>
                </c:pt>
                <c:pt idx="29672">
                  <c:v>15</c:v>
                </c:pt>
                <c:pt idx="29673">
                  <c:v>15</c:v>
                </c:pt>
                <c:pt idx="29674">
                  <c:v>15</c:v>
                </c:pt>
                <c:pt idx="29675">
                  <c:v>15</c:v>
                </c:pt>
                <c:pt idx="29676">
                  <c:v>14.8</c:v>
                </c:pt>
                <c:pt idx="29677">
                  <c:v>14</c:v>
                </c:pt>
                <c:pt idx="29678">
                  <c:v>13.8</c:v>
                </c:pt>
                <c:pt idx="29679">
                  <c:v>13</c:v>
                </c:pt>
                <c:pt idx="29680">
                  <c:v>13</c:v>
                </c:pt>
                <c:pt idx="29681">
                  <c:v>13</c:v>
                </c:pt>
                <c:pt idx="29682">
                  <c:v>13</c:v>
                </c:pt>
                <c:pt idx="29683">
                  <c:v>13</c:v>
                </c:pt>
                <c:pt idx="29684">
                  <c:v>13</c:v>
                </c:pt>
                <c:pt idx="29685">
                  <c:v>13</c:v>
                </c:pt>
                <c:pt idx="29686">
                  <c:v>13</c:v>
                </c:pt>
                <c:pt idx="29687">
                  <c:v>13.8</c:v>
                </c:pt>
                <c:pt idx="29688">
                  <c:v>14</c:v>
                </c:pt>
                <c:pt idx="29689">
                  <c:v>14</c:v>
                </c:pt>
                <c:pt idx="29690">
                  <c:v>14</c:v>
                </c:pt>
                <c:pt idx="29691">
                  <c:v>14</c:v>
                </c:pt>
                <c:pt idx="29692">
                  <c:v>14</c:v>
                </c:pt>
                <c:pt idx="29693">
                  <c:v>13.4</c:v>
                </c:pt>
                <c:pt idx="29694">
                  <c:v>12.4</c:v>
                </c:pt>
                <c:pt idx="29695">
                  <c:v>11.4</c:v>
                </c:pt>
                <c:pt idx="29696">
                  <c:v>9.8000000000000007</c:v>
                </c:pt>
                <c:pt idx="29697">
                  <c:v>7</c:v>
                </c:pt>
                <c:pt idx="29698">
                  <c:v>3.7</c:v>
                </c:pt>
                <c:pt idx="29699">
                  <c:v>2</c:v>
                </c:pt>
                <c:pt idx="29700">
                  <c:v>2</c:v>
                </c:pt>
                <c:pt idx="29701">
                  <c:v>2.4</c:v>
                </c:pt>
                <c:pt idx="29702">
                  <c:v>3</c:v>
                </c:pt>
                <c:pt idx="29703">
                  <c:v>2.6</c:v>
                </c:pt>
                <c:pt idx="29704">
                  <c:v>1.8</c:v>
                </c:pt>
                <c:pt idx="29705">
                  <c:v>1</c:v>
                </c:pt>
                <c:pt idx="29706">
                  <c:v>1</c:v>
                </c:pt>
                <c:pt idx="29707">
                  <c:v>1</c:v>
                </c:pt>
                <c:pt idx="29708">
                  <c:v>1.4</c:v>
                </c:pt>
                <c:pt idx="29709">
                  <c:v>3</c:v>
                </c:pt>
                <c:pt idx="29710">
                  <c:v>3</c:v>
                </c:pt>
                <c:pt idx="29711">
                  <c:v>3</c:v>
                </c:pt>
                <c:pt idx="29712">
                  <c:v>3</c:v>
                </c:pt>
                <c:pt idx="29713">
                  <c:v>3</c:v>
                </c:pt>
                <c:pt idx="29714">
                  <c:v>3</c:v>
                </c:pt>
                <c:pt idx="29715">
                  <c:v>3</c:v>
                </c:pt>
                <c:pt idx="29716">
                  <c:v>2.2000000000000002</c:v>
                </c:pt>
                <c:pt idx="29717">
                  <c:v>2</c:v>
                </c:pt>
                <c:pt idx="29718">
                  <c:v>1.2</c:v>
                </c:pt>
                <c:pt idx="29719">
                  <c:v>1</c:v>
                </c:pt>
                <c:pt idx="29720">
                  <c:v>0.2</c:v>
                </c:pt>
                <c:pt idx="29721">
                  <c:v>0</c:v>
                </c:pt>
                <c:pt idx="29722">
                  <c:v>0</c:v>
                </c:pt>
                <c:pt idx="29723">
                  <c:v>0</c:v>
                </c:pt>
                <c:pt idx="29724">
                  <c:v>0</c:v>
                </c:pt>
                <c:pt idx="29725">
                  <c:v>0</c:v>
                </c:pt>
                <c:pt idx="29726">
                  <c:v>0</c:v>
                </c:pt>
                <c:pt idx="29727">
                  <c:v>0</c:v>
                </c:pt>
                <c:pt idx="29728">
                  <c:v>0</c:v>
                </c:pt>
                <c:pt idx="29729">
                  <c:v>0</c:v>
                </c:pt>
                <c:pt idx="29730">
                  <c:v>0</c:v>
                </c:pt>
                <c:pt idx="29731">
                  <c:v>0</c:v>
                </c:pt>
                <c:pt idx="29732">
                  <c:v>0</c:v>
                </c:pt>
                <c:pt idx="29733">
                  <c:v>0</c:v>
                </c:pt>
                <c:pt idx="29734">
                  <c:v>0</c:v>
                </c:pt>
                <c:pt idx="29735">
                  <c:v>0</c:v>
                </c:pt>
                <c:pt idx="29736">
                  <c:v>0</c:v>
                </c:pt>
                <c:pt idx="29737">
                  <c:v>0</c:v>
                </c:pt>
                <c:pt idx="29738">
                  <c:v>0</c:v>
                </c:pt>
                <c:pt idx="29739">
                  <c:v>0</c:v>
                </c:pt>
                <c:pt idx="29740">
                  <c:v>0</c:v>
                </c:pt>
                <c:pt idx="29741">
                  <c:v>0</c:v>
                </c:pt>
                <c:pt idx="29742">
                  <c:v>0</c:v>
                </c:pt>
                <c:pt idx="29743">
                  <c:v>0</c:v>
                </c:pt>
                <c:pt idx="29744">
                  <c:v>0</c:v>
                </c:pt>
                <c:pt idx="29745">
                  <c:v>0</c:v>
                </c:pt>
                <c:pt idx="29746">
                  <c:v>0</c:v>
                </c:pt>
                <c:pt idx="29747">
                  <c:v>0</c:v>
                </c:pt>
                <c:pt idx="29748">
                  <c:v>0</c:v>
                </c:pt>
                <c:pt idx="29749">
                  <c:v>0</c:v>
                </c:pt>
                <c:pt idx="29750">
                  <c:v>0</c:v>
                </c:pt>
                <c:pt idx="29751">
                  <c:v>0</c:v>
                </c:pt>
                <c:pt idx="29752">
                  <c:v>0</c:v>
                </c:pt>
                <c:pt idx="29753">
                  <c:v>0</c:v>
                </c:pt>
                <c:pt idx="29754">
                  <c:v>0</c:v>
                </c:pt>
                <c:pt idx="29755">
                  <c:v>0</c:v>
                </c:pt>
                <c:pt idx="29756">
                  <c:v>0</c:v>
                </c:pt>
                <c:pt idx="29757">
                  <c:v>0</c:v>
                </c:pt>
                <c:pt idx="29758">
                  <c:v>0</c:v>
                </c:pt>
                <c:pt idx="29759">
                  <c:v>0</c:v>
                </c:pt>
                <c:pt idx="29760">
                  <c:v>0</c:v>
                </c:pt>
                <c:pt idx="29761">
                  <c:v>0</c:v>
                </c:pt>
                <c:pt idx="29762">
                  <c:v>0</c:v>
                </c:pt>
                <c:pt idx="29763">
                  <c:v>0</c:v>
                </c:pt>
                <c:pt idx="29764">
                  <c:v>0</c:v>
                </c:pt>
                <c:pt idx="29765">
                  <c:v>0</c:v>
                </c:pt>
                <c:pt idx="29766">
                  <c:v>0</c:v>
                </c:pt>
                <c:pt idx="29767">
                  <c:v>0</c:v>
                </c:pt>
                <c:pt idx="29768">
                  <c:v>0</c:v>
                </c:pt>
                <c:pt idx="29769">
                  <c:v>0</c:v>
                </c:pt>
                <c:pt idx="29770">
                  <c:v>0</c:v>
                </c:pt>
                <c:pt idx="29771">
                  <c:v>0</c:v>
                </c:pt>
                <c:pt idx="29772">
                  <c:v>0</c:v>
                </c:pt>
                <c:pt idx="29773">
                  <c:v>0</c:v>
                </c:pt>
                <c:pt idx="29774">
                  <c:v>0</c:v>
                </c:pt>
                <c:pt idx="29775">
                  <c:v>0</c:v>
                </c:pt>
                <c:pt idx="29776">
                  <c:v>0</c:v>
                </c:pt>
                <c:pt idx="29777">
                  <c:v>0</c:v>
                </c:pt>
                <c:pt idx="29778">
                  <c:v>0</c:v>
                </c:pt>
                <c:pt idx="29779">
                  <c:v>0</c:v>
                </c:pt>
                <c:pt idx="29780">
                  <c:v>0</c:v>
                </c:pt>
                <c:pt idx="29781">
                  <c:v>0</c:v>
                </c:pt>
                <c:pt idx="29782">
                  <c:v>0</c:v>
                </c:pt>
                <c:pt idx="29783">
                  <c:v>0</c:v>
                </c:pt>
                <c:pt idx="29784">
                  <c:v>0</c:v>
                </c:pt>
                <c:pt idx="29785">
                  <c:v>0</c:v>
                </c:pt>
                <c:pt idx="29786">
                  <c:v>0</c:v>
                </c:pt>
                <c:pt idx="29787">
                  <c:v>0</c:v>
                </c:pt>
                <c:pt idx="29788">
                  <c:v>0</c:v>
                </c:pt>
                <c:pt idx="29789">
                  <c:v>0</c:v>
                </c:pt>
                <c:pt idx="29790">
                  <c:v>0</c:v>
                </c:pt>
                <c:pt idx="29791">
                  <c:v>0</c:v>
                </c:pt>
                <c:pt idx="29792">
                  <c:v>0</c:v>
                </c:pt>
                <c:pt idx="29793">
                  <c:v>0</c:v>
                </c:pt>
                <c:pt idx="29794">
                  <c:v>0</c:v>
                </c:pt>
                <c:pt idx="29795">
                  <c:v>0</c:v>
                </c:pt>
                <c:pt idx="29796">
                  <c:v>0</c:v>
                </c:pt>
                <c:pt idx="29797">
                  <c:v>0</c:v>
                </c:pt>
                <c:pt idx="29798">
                  <c:v>0</c:v>
                </c:pt>
                <c:pt idx="29799">
                  <c:v>0</c:v>
                </c:pt>
                <c:pt idx="29800">
                  <c:v>0</c:v>
                </c:pt>
                <c:pt idx="29801">
                  <c:v>0</c:v>
                </c:pt>
                <c:pt idx="29802">
                  <c:v>0</c:v>
                </c:pt>
                <c:pt idx="29803">
                  <c:v>0</c:v>
                </c:pt>
                <c:pt idx="29804">
                  <c:v>0</c:v>
                </c:pt>
                <c:pt idx="29805">
                  <c:v>0</c:v>
                </c:pt>
                <c:pt idx="29806">
                  <c:v>0</c:v>
                </c:pt>
                <c:pt idx="29807">
                  <c:v>0</c:v>
                </c:pt>
                <c:pt idx="29808">
                  <c:v>0</c:v>
                </c:pt>
                <c:pt idx="29809">
                  <c:v>0</c:v>
                </c:pt>
                <c:pt idx="29810">
                  <c:v>0</c:v>
                </c:pt>
                <c:pt idx="29811">
                  <c:v>0</c:v>
                </c:pt>
                <c:pt idx="29812">
                  <c:v>0</c:v>
                </c:pt>
                <c:pt idx="29813">
                  <c:v>0</c:v>
                </c:pt>
                <c:pt idx="29814">
                  <c:v>0</c:v>
                </c:pt>
                <c:pt idx="29815">
                  <c:v>0</c:v>
                </c:pt>
                <c:pt idx="29816">
                  <c:v>0</c:v>
                </c:pt>
                <c:pt idx="29817">
                  <c:v>0</c:v>
                </c:pt>
                <c:pt idx="29818">
                  <c:v>0</c:v>
                </c:pt>
                <c:pt idx="29819">
                  <c:v>0</c:v>
                </c:pt>
                <c:pt idx="29820">
                  <c:v>0</c:v>
                </c:pt>
                <c:pt idx="29821">
                  <c:v>0</c:v>
                </c:pt>
                <c:pt idx="29822">
                  <c:v>0</c:v>
                </c:pt>
                <c:pt idx="29823">
                  <c:v>0</c:v>
                </c:pt>
                <c:pt idx="29824">
                  <c:v>0</c:v>
                </c:pt>
                <c:pt idx="29825">
                  <c:v>0</c:v>
                </c:pt>
                <c:pt idx="29826">
                  <c:v>0</c:v>
                </c:pt>
                <c:pt idx="29827">
                  <c:v>0</c:v>
                </c:pt>
                <c:pt idx="29828">
                  <c:v>0</c:v>
                </c:pt>
                <c:pt idx="29829">
                  <c:v>0</c:v>
                </c:pt>
                <c:pt idx="29830">
                  <c:v>0</c:v>
                </c:pt>
                <c:pt idx="29831">
                  <c:v>0</c:v>
                </c:pt>
                <c:pt idx="29832">
                  <c:v>0</c:v>
                </c:pt>
                <c:pt idx="29833">
                  <c:v>0</c:v>
                </c:pt>
                <c:pt idx="29834">
                  <c:v>0</c:v>
                </c:pt>
                <c:pt idx="29835">
                  <c:v>0</c:v>
                </c:pt>
                <c:pt idx="29836">
                  <c:v>0</c:v>
                </c:pt>
                <c:pt idx="29837">
                  <c:v>0</c:v>
                </c:pt>
                <c:pt idx="29838">
                  <c:v>0</c:v>
                </c:pt>
                <c:pt idx="29839">
                  <c:v>0</c:v>
                </c:pt>
                <c:pt idx="29840">
                  <c:v>0</c:v>
                </c:pt>
                <c:pt idx="29841">
                  <c:v>0</c:v>
                </c:pt>
                <c:pt idx="29842">
                  <c:v>0</c:v>
                </c:pt>
                <c:pt idx="29843">
                  <c:v>0</c:v>
                </c:pt>
                <c:pt idx="29844">
                  <c:v>0</c:v>
                </c:pt>
                <c:pt idx="29845">
                  <c:v>0</c:v>
                </c:pt>
                <c:pt idx="29846">
                  <c:v>0</c:v>
                </c:pt>
                <c:pt idx="29847">
                  <c:v>0</c:v>
                </c:pt>
                <c:pt idx="29848">
                  <c:v>0</c:v>
                </c:pt>
                <c:pt idx="29849">
                  <c:v>0</c:v>
                </c:pt>
                <c:pt idx="29850">
                  <c:v>0</c:v>
                </c:pt>
                <c:pt idx="29851">
                  <c:v>0</c:v>
                </c:pt>
                <c:pt idx="29852">
                  <c:v>0</c:v>
                </c:pt>
                <c:pt idx="29853">
                  <c:v>0</c:v>
                </c:pt>
                <c:pt idx="29854">
                  <c:v>0</c:v>
                </c:pt>
                <c:pt idx="29855">
                  <c:v>0</c:v>
                </c:pt>
                <c:pt idx="29856">
                  <c:v>0</c:v>
                </c:pt>
                <c:pt idx="29857">
                  <c:v>3</c:v>
                </c:pt>
                <c:pt idx="29858">
                  <c:v>4</c:v>
                </c:pt>
                <c:pt idx="29859">
                  <c:v>5</c:v>
                </c:pt>
                <c:pt idx="29860">
                  <c:v>4</c:v>
                </c:pt>
                <c:pt idx="29861">
                  <c:v>2.2999999999999998</c:v>
                </c:pt>
                <c:pt idx="29862">
                  <c:v>1.2</c:v>
                </c:pt>
                <c:pt idx="29863">
                  <c:v>1</c:v>
                </c:pt>
                <c:pt idx="29864">
                  <c:v>1</c:v>
                </c:pt>
                <c:pt idx="29865">
                  <c:v>0.2</c:v>
                </c:pt>
                <c:pt idx="29866">
                  <c:v>0</c:v>
                </c:pt>
                <c:pt idx="29867">
                  <c:v>0</c:v>
                </c:pt>
                <c:pt idx="29868">
                  <c:v>0</c:v>
                </c:pt>
                <c:pt idx="29869">
                  <c:v>0</c:v>
                </c:pt>
                <c:pt idx="29870">
                  <c:v>0</c:v>
                </c:pt>
                <c:pt idx="29871">
                  <c:v>0</c:v>
                </c:pt>
                <c:pt idx="29872">
                  <c:v>0</c:v>
                </c:pt>
                <c:pt idx="29873">
                  <c:v>0</c:v>
                </c:pt>
                <c:pt idx="29874">
                  <c:v>0</c:v>
                </c:pt>
                <c:pt idx="29875">
                  <c:v>0</c:v>
                </c:pt>
                <c:pt idx="29876">
                  <c:v>0</c:v>
                </c:pt>
                <c:pt idx="29877">
                  <c:v>0</c:v>
                </c:pt>
                <c:pt idx="29878">
                  <c:v>0</c:v>
                </c:pt>
                <c:pt idx="29879">
                  <c:v>0</c:v>
                </c:pt>
                <c:pt idx="29880">
                  <c:v>0</c:v>
                </c:pt>
                <c:pt idx="29881">
                  <c:v>0</c:v>
                </c:pt>
                <c:pt idx="29882">
                  <c:v>0</c:v>
                </c:pt>
                <c:pt idx="29883">
                  <c:v>0</c:v>
                </c:pt>
                <c:pt idx="29884">
                  <c:v>0</c:v>
                </c:pt>
                <c:pt idx="29885">
                  <c:v>0</c:v>
                </c:pt>
                <c:pt idx="29886">
                  <c:v>0</c:v>
                </c:pt>
                <c:pt idx="29887">
                  <c:v>0</c:v>
                </c:pt>
                <c:pt idx="29888">
                  <c:v>0</c:v>
                </c:pt>
                <c:pt idx="29889">
                  <c:v>0</c:v>
                </c:pt>
                <c:pt idx="29890">
                  <c:v>0</c:v>
                </c:pt>
                <c:pt idx="29891">
                  <c:v>0</c:v>
                </c:pt>
                <c:pt idx="29892">
                  <c:v>0</c:v>
                </c:pt>
                <c:pt idx="29893">
                  <c:v>0</c:v>
                </c:pt>
                <c:pt idx="29894">
                  <c:v>0</c:v>
                </c:pt>
                <c:pt idx="29895">
                  <c:v>0</c:v>
                </c:pt>
                <c:pt idx="29896">
                  <c:v>0</c:v>
                </c:pt>
                <c:pt idx="29897">
                  <c:v>0</c:v>
                </c:pt>
                <c:pt idx="29898">
                  <c:v>0</c:v>
                </c:pt>
                <c:pt idx="29899">
                  <c:v>0</c:v>
                </c:pt>
                <c:pt idx="29900">
                  <c:v>0</c:v>
                </c:pt>
                <c:pt idx="29901">
                  <c:v>0</c:v>
                </c:pt>
                <c:pt idx="29902">
                  <c:v>0</c:v>
                </c:pt>
                <c:pt idx="29903">
                  <c:v>0</c:v>
                </c:pt>
                <c:pt idx="29904">
                  <c:v>0</c:v>
                </c:pt>
                <c:pt idx="29905">
                  <c:v>0</c:v>
                </c:pt>
                <c:pt idx="29906">
                  <c:v>0</c:v>
                </c:pt>
                <c:pt idx="29907">
                  <c:v>0</c:v>
                </c:pt>
                <c:pt idx="29908">
                  <c:v>0</c:v>
                </c:pt>
                <c:pt idx="29909">
                  <c:v>0</c:v>
                </c:pt>
                <c:pt idx="29910">
                  <c:v>0</c:v>
                </c:pt>
                <c:pt idx="29911">
                  <c:v>0</c:v>
                </c:pt>
                <c:pt idx="29912">
                  <c:v>0</c:v>
                </c:pt>
                <c:pt idx="29913">
                  <c:v>0</c:v>
                </c:pt>
                <c:pt idx="29914">
                  <c:v>0</c:v>
                </c:pt>
                <c:pt idx="29915">
                  <c:v>0</c:v>
                </c:pt>
                <c:pt idx="29916">
                  <c:v>0</c:v>
                </c:pt>
                <c:pt idx="29917">
                  <c:v>0</c:v>
                </c:pt>
                <c:pt idx="29918">
                  <c:v>0</c:v>
                </c:pt>
                <c:pt idx="29919">
                  <c:v>0</c:v>
                </c:pt>
                <c:pt idx="29920">
                  <c:v>0</c:v>
                </c:pt>
                <c:pt idx="29921">
                  <c:v>0</c:v>
                </c:pt>
                <c:pt idx="29922">
                  <c:v>0</c:v>
                </c:pt>
                <c:pt idx="29923">
                  <c:v>0</c:v>
                </c:pt>
                <c:pt idx="29924">
                  <c:v>0</c:v>
                </c:pt>
                <c:pt idx="29925">
                  <c:v>0</c:v>
                </c:pt>
                <c:pt idx="29926">
                  <c:v>0</c:v>
                </c:pt>
                <c:pt idx="29927">
                  <c:v>0</c:v>
                </c:pt>
                <c:pt idx="29928">
                  <c:v>0</c:v>
                </c:pt>
                <c:pt idx="29929">
                  <c:v>0</c:v>
                </c:pt>
                <c:pt idx="29930">
                  <c:v>0</c:v>
                </c:pt>
                <c:pt idx="29931">
                  <c:v>0</c:v>
                </c:pt>
                <c:pt idx="29932">
                  <c:v>0</c:v>
                </c:pt>
                <c:pt idx="29933">
                  <c:v>0</c:v>
                </c:pt>
                <c:pt idx="29934">
                  <c:v>0</c:v>
                </c:pt>
                <c:pt idx="29935">
                  <c:v>0</c:v>
                </c:pt>
                <c:pt idx="29936">
                  <c:v>0</c:v>
                </c:pt>
                <c:pt idx="29937">
                  <c:v>0</c:v>
                </c:pt>
                <c:pt idx="29938">
                  <c:v>0</c:v>
                </c:pt>
                <c:pt idx="29939">
                  <c:v>0</c:v>
                </c:pt>
                <c:pt idx="29940">
                  <c:v>0</c:v>
                </c:pt>
                <c:pt idx="29941">
                  <c:v>0</c:v>
                </c:pt>
                <c:pt idx="29942">
                  <c:v>0</c:v>
                </c:pt>
                <c:pt idx="29943">
                  <c:v>0</c:v>
                </c:pt>
                <c:pt idx="29944">
                  <c:v>0</c:v>
                </c:pt>
                <c:pt idx="29945">
                  <c:v>0</c:v>
                </c:pt>
                <c:pt idx="29946">
                  <c:v>0</c:v>
                </c:pt>
                <c:pt idx="29947">
                  <c:v>0</c:v>
                </c:pt>
                <c:pt idx="29948">
                  <c:v>0</c:v>
                </c:pt>
                <c:pt idx="29949">
                  <c:v>0</c:v>
                </c:pt>
                <c:pt idx="29950">
                  <c:v>0</c:v>
                </c:pt>
                <c:pt idx="29951">
                  <c:v>0</c:v>
                </c:pt>
                <c:pt idx="29952">
                  <c:v>0</c:v>
                </c:pt>
                <c:pt idx="29953">
                  <c:v>0</c:v>
                </c:pt>
                <c:pt idx="29954">
                  <c:v>0</c:v>
                </c:pt>
                <c:pt idx="29955">
                  <c:v>0</c:v>
                </c:pt>
                <c:pt idx="29956">
                  <c:v>0</c:v>
                </c:pt>
                <c:pt idx="29957">
                  <c:v>0</c:v>
                </c:pt>
                <c:pt idx="29958">
                  <c:v>0</c:v>
                </c:pt>
                <c:pt idx="29959">
                  <c:v>0</c:v>
                </c:pt>
                <c:pt idx="29960">
                  <c:v>0</c:v>
                </c:pt>
                <c:pt idx="29961">
                  <c:v>0</c:v>
                </c:pt>
                <c:pt idx="29962">
                  <c:v>0</c:v>
                </c:pt>
                <c:pt idx="29963">
                  <c:v>0</c:v>
                </c:pt>
                <c:pt idx="29964">
                  <c:v>0</c:v>
                </c:pt>
                <c:pt idx="29965">
                  <c:v>0</c:v>
                </c:pt>
                <c:pt idx="29966">
                  <c:v>0</c:v>
                </c:pt>
                <c:pt idx="29967">
                  <c:v>0</c:v>
                </c:pt>
                <c:pt idx="29968">
                  <c:v>0</c:v>
                </c:pt>
                <c:pt idx="29969">
                  <c:v>0</c:v>
                </c:pt>
                <c:pt idx="29970">
                  <c:v>0</c:v>
                </c:pt>
                <c:pt idx="29971">
                  <c:v>0</c:v>
                </c:pt>
                <c:pt idx="29972">
                  <c:v>0</c:v>
                </c:pt>
                <c:pt idx="29973">
                  <c:v>0</c:v>
                </c:pt>
                <c:pt idx="29974">
                  <c:v>0</c:v>
                </c:pt>
                <c:pt idx="29975">
                  <c:v>0</c:v>
                </c:pt>
                <c:pt idx="29976">
                  <c:v>0</c:v>
                </c:pt>
                <c:pt idx="29977">
                  <c:v>0</c:v>
                </c:pt>
                <c:pt idx="29978">
                  <c:v>0</c:v>
                </c:pt>
                <c:pt idx="29979">
                  <c:v>0</c:v>
                </c:pt>
                <c:pt idx="29980">
                  <c:v>0</c:v>
                </c:pt>
                <c:pt idx="29981">
                  <c:v>0</c:v>
                </c:pt>
                <c:pt idx="29982">
                  <c:v>0</c:v>
                </c:pt>
                <c:pt idx="29983">
                  <c:v>0</c:v>
                </c:pt>
                <c:pt idx="29984">
                  <c:v>0</c:v>
                </c:pt>
                <c:pt idx="29985">
                  <c:v>0</c:v>
                </c:pt>
                <c:pt idx="29986">
                  <c:v>0</c:v>
                </c:pt>
                <c:pt idx="29987">
                  <c:v>0</c:v>
                </c:pt>
                <c:pt idx="29988">
                  <c:v>0</c:v>
                </c:pt>
                <c:pt idx="29989">
                  <c:v>0</c:v>
                </c:pt>
                <c:pt idx="29990">
                  <c:v>0</c:v>
                </c:pt>
                <c:pt idx="29991">
                  <c:v>0</c:v>
                </c:pt>
                <c:pt idx="29992">
                  <c:v>0</c:v>
                </c:pt>
                <c:pt idx="29993">
                  <c:v>0</c:v>
                </c:pt>
                <c:pt idx="29994">
                  <c:v>0</c:v>
                </c:pt>
                <c:pt idx="29995">
                  <c:v>0</c:v>
                </c:pt>
                <c:pt idx="29996">
                  <c:v>0</c:v>
                </c:pt>
                <c:pt idx="29997">
                  <c:v>0</c:v>
                </c:pt>
                <c:pt idx="29998">
                  <c:v>0</c:v>
                </c:pt>
                <c:pt idx="29999">
                  <c:v>0</c:v>
                </c:pt>
                <c:pt idx="30000">
                  <c:v>0</c:v>
                </c:pt>
                <c:pt idx="30001">
                  <c:v>0</c:v>
                </c:pt>
                <c:pt idx="30002">
                  <c:v>0</c:v>
                </c:pt>
                <c:pt idx="30003">
                  <c:v>0</c:v>
                </c:pt>
                <c:pt idx="30004">
                  <c:v>0</c:v>
                </c:pt>
                <c:pt idx="30005">
                  <c:v>0</c:v>
                </c:pt>
                <c:pt idx="30006">
                  <c:v>0</c:v>
                </c:pt>
                <c:pt idx="30007">
                  <c:v>0</c:v>
                </c:pt>
                <c:pt idx="30008">
                  <c:v>0</c:v>
                </c:pt>
                <c:pt idx="30009">
                  <c:v>0</c:v>
                </c:pt>
                <c:pt idx="30010">
                  <c:v>0</c:v>
                </c:pt>
                <c:pt idx="30011">
                  <c:v>0</c:v>
                </c:pt>
                <c:pt idx="30012">
                  <c:v>0</c:v>
                </c:pt>
                <c:pt idx="30013">
                  <c:v>0</c:v>
                </c:pt>
                <c:pt idx="30014">
                  <c:v>0</c:v>
                </c:pt>
                <c:pt idx="30015">
                  <c:v>0</c:v>
                </c:pt>
                <c:pt idx="30016">
                  <c:v>0</c:v>
                </c:pt>
                <c:pt idx="30017">
                  <c:v>0</c:v>
                </c:pt>
                <c:pt idx="30018">
                  <c:v>0</c:v>
                </c:pt>
                <c:pt idx="30019">
                  <c:v>0</c:v>
                </c:pt>
                <c:pt idx="30020">
                  <c:v>0</c:v>
                </c:pt>
                <c:pt idx="30021">
                  <c:v>0</c:v>
                </c:pt>
                <c:pt idx="30022">
                  <c:v>0</c:v>
                </c:pt>
                <c:pt idx="30023">
                  <c:v>0</c:v>
                </c:pt>
                <c:pt idx="30024">
                  <c:v>0</c:v>
                </c:pt>
                <c:pt idx="30025">
                  <c:v>0</c:v>
                </c:pt>
                <c:pt idx="30026">
                  <c:v>0</c:v>
                </c:pt>
                <c:pt idx="30027">
                  <c:v>0</c:v>
                </c:pt>
                <c:pt idx="30028">
                  <c:v>0</c:v>
                </c:pt>
                <c:pt idx="30029">
                  <c:v>0</c:v>
                </c:pt>
                <c:pt idx="30030">
                  <c:v>0</c:v>
                </c:pt>
                <c:pt idx="30031">
                  <c:v>0</c:v>
                </c:pt>
                <c:pt idx="30032">
                  <c:v>0</c:v>
                </c:pt>
                <c:pt idx="30033">
                  <c:v>0</c:v>
                </c:pt>
                <c:pt idx="30034">
                  <c:v>0</c:v>
                </c:pt>
                <c:pt idx="30035">
                  <c:v>0</c:v>
                </c:pt>
                <c:pt idx="30036">
                  <c:v>0</c:v>
                </c:pt>
                <c:pt idx="30037">
                  <c:v>0</c:v>
                </c:pt>
                <c:pt idx="30038">
                  <c:v>0</c:v>
                </c:pt>
                <c:pt idx="30039">
                  <c:v>0</c:v>
                </c:pt>
                <c:pt idx="30040">
                  <c:v>0</c:v>
                </c:pt>
                <c:pt idx="30041">
                  <c:v>0</c:v>
                </c:pt>
                <c:pt idx="30042">
                  <c:v>0</c:v>
                </c:pt>
                <c:pt idx="30043">
                  <c:v>0</c:v>
                </c:pt>
                <c:pt idx="30044">
                  <c:v>0</c:v>
                </c:pt>
                <c:pt idx="30045">
                  <c:v>0</c:v>
                </c:pt>
                <c:pt idx="30046">
                  <c:v>0</c:v>
                </c:pt>
                <c:pt idx="30047">
                  <c:v>0</c:v>
                </c:pt>
                <c:pt idx="30048">
                  <c:v>0</c:v>
                </c:pt>
                <c:pt idx="30049">
                  <c:v>0</c:v>
                </c:pt>
                <c:pt idx="30050">
                  <c:v>0</c:v>
                </c:pt>
                <c:pt idx="30051">
                  <c:v>0</c:v>
                </c:pt>
                <c:pt idx="30052">
                  <c:v>0</c:v>
                </c:pt>
                <c:pt idx="30053">
                  <c:v>0</c:v>
                </c:pt>
                <c:pt idx="30054">
                  <c:v>0</c:v>
                </c:pt>
                <c:pt idx="30055">
                  <c:v>0</c:v>
                </c:pt>
                <c:pt idx="30056">
                  <c:v>0</c:v>
                </c:pt>
                <c:pt idx="30057">
                  <c:v>0</c:v>
                </c:pt>
                <c:pt idx="30058">
                  <c:v>0</c:v>
                </c:pt>
                <c:pt idx="30059">
                  <c:v>0</c:v>
                </c:pt>
                <c:pt idx="30060">
                  <c:v>0</c:v>
                </c:pt>
                <c:pt idx="30061">
                  <c:v>0</c:v>
                </c:pt>
                <c:pt idx="30062">
                  <c:v>0</c:v>
                </c:pt>
                <c:pt idx="30063">
                  <c:v>0</c:v>
                </c:pt>
                <c:pt idx="30064">
                  <c:v>0</c:v>
                </c:pt>
                <c:pt idx="30065">
                  <c:v>0</c:v>
                </c:pt>
                <c:pt idx="30066">
                  <c:v>0</c:v>
                </c:pt>
                <c:pt idx="30067">
                  <c:v>0</c:v>
                </c:pt>
                <c:pt idx="30068">
                  <c:v>0</c:v>
                </c:pt>
                <c:pt idx="30069">
                  <c:v>0</c:v>
                </c:pt>
                <c:pt idx="30070">
                  <c:v>0</c:v>
                </c:pt>
                <c:pt idx="30071">
                  <c:v>0</c:v>
                </c:pt>
                <c:pt idx="30072">
                  <c:v>0</c:v>
                </c:pt>
                <c:pt idx="30073">
                  <c:v>0</c:v>
                </c:pt>
                <c:pt idx="30074">
                  <c:v>0</c:v>
                </c:pt>
                <c:pt idx="30075">
                  <c:v>0</c:v>
                </c:pt>
                <c:pt idx="30076">
                  <c:v>0</c:v>
                </c:pt>
                <c:pt idx="30077">
                  <c:v>0</c:v>
                </c:pt>
                <c:pt idx="30078">
                  <c:v>0</c:v>
                </c:pt>
                <c:pt idx="30079">
                  <c:v>0</c:v>
                </c:pt>
                <c:pt idx="30080">
                  <c:v>0</c:v>
                </c:pt>
                <c:pt idx="30081">
                  <c:v>0</c:v>
                </c:pt>
                <c:pt idx="30082">
                  <c:v>0</c:v>
                </c:pt>
                <c:pt idx="30083">
                  <c:v>0</c:v>
                </c:pt>
                <c:pt idx="30084">
                  <c:v>0</c:v>
                </c:pt>
                <c:pt idx="30085">
                  <c:v>0</c:v>
                </c:pt>
                <c:pt idx="30086">
                  <c:v>0</c:v>
                </c:pt>
                <c:pt idx="30087">
                  <c:v>0</c:v>
                </c:pt>
                <c:pt idx="30088">
                  <c:v>0</c:v>
                </c:pt>
                <c:pt idx="30089">
                  <c:v>0</c:v>
                </c:pt>
                <c:pt idx="30090">
                  <c:v>0</c:v>
                </c:pt>
                <c:pt idx="30091">
                  <c:v>0</c:v>
                </c:pt>
                <c:pt idx="30092">
                  <c:v>0</c:v>
                </c:pt>
                <c:pt idx="30093">
                  <c:v>0</c:v>
                </c:pt>
                <c:pt idx="30094">
                  <c:v>0</c:v>
                </c:pt>
                <c:pt idx="30095">
                  <c:v>0</c:v>
                </c:pt>
                <c:pt idx="30096">
                  <c:v>0</c:v>
                </c:pt>
                <c:pt idx="30097">
                  <c:v>0</c:v>
                </c:pt>
                <c:pt idx="30098">
                  <c:v>0</c:v>
                </c:pt>
                <c:pt idx="30099">
                  <c:v>0</c:v>
                </c:pt>
                <c:pt idx="30100">
                  <c:v>0</c:v>
                </c:pt>
                <c:pt idx="30101">
                  <c:v>0</c:v>
                </c:pt>
                <c:pt idx="30102">
                  <c:v>0</c:v>
                </c:pt>
                <c:pt idx="30103">
                  <c:v>0</c:v>
                </c:pt>
                <c:pt idx="30104">
                  <c:v>0</c:v>
                </c:pt>
                <c:pt idx="30105">
                  <c:v>0</c:v>
                </c:pt>
                <c:pt idx="30106">
                  <c:v>0</c:v>
                </c:pt>
                <c:pt idx="30107">
                  <c:v>0</c:v>
                </c:pt>
                <c:pt idx="30108">
                  <c:v>0</c:v>
                </c:pt>
                <c:pt idx="30109">
                  <c:v>0</c:v>
                </c:pt>
                <c:pt idx="30110">
                  <c:v>0</c:v>
                </c:pt>
                <c:pt idx="30111">
                  <c:v>0</c:v>
                </c:pt>
                <c:pt idx="30112">
                  <c:v>0</c:v>
                </c:pt>
                <c:pt idx="30113">
                  <c:v>0</c:v>
                </c:pt>
                <c:pt idx="30114">
                  <c:v>0</c:v>
                </c:pt>
                <c:pt idx="30115">
                  <c:v>0</c:v>
                </c:pt>
                <c:pt idx="30116">
                  <c:v>0</c:v>
                </c:pt>
                <c:pt idx="30117">
                  <c:v>0</c:v>
                </c:pt>
                <c:pt idx="30118">
                  <c:v>0</c:v>
                </c:pt>
                <c:pt idx="30119">
                  <c:v>0</c:v>
                </c:pt>
                <c:pt idx="30120">
                  <c:v>0</c:v>
                </c:pt>
                <c:pt idx="30121">
                  <c:v>0</c:v>
                </c:pt>
                <c:pt idx="30122">
                  <c:v>0</c:v>
                </c:pt>
                <c:pt idx="30123">
                  <c:v>0</c:v>
                </c:pt>
                <c:pt idx="30124">
                  <c:v>0</c:v>
                </c:pt>
                <c:pt idx="30125">
                  <c:v>0</c:v>
                </c:pt>
                <c:pt idx="30126">
                  <c:v>0</c:v>
                </c:pt>
                <c:pt idx="30127">
                  <c:v>0</c:v>
                </c:pt>
                <c:pt idx="30128">
                  <c:v>0</c:v>
                </c:pt>
                <c:pt idx="30129">
                  <c:v>0</c:v>
                </c:pt>
                <c:pt idx="30130">
                  <c:v>0</c:v>
                </c:pt>
                <c:pt idx="30131">
                  <c:v>0</c:v>
                </c:pt>
                <c:pt idx="30132">
                  <c:v>0</c:v>
                </c:pt>
                <c:pt idx="30133">
                  <c:v>0</c:v>
                </c:pt>
                <c:pt idx="30134">
                  <c:v>0</c:v>
                </c:pt>
                <c:pt idx="30135">
                  <c:v>0</c:v>
                </c:pt>
                <c:pt idx="30136">
                  <c:v>0</c:v>
                </c:pt>
                <c:pt idx="30137">
                  <c:v>0</c:v>
                </c:pt>
                <c:pt idx="30138">
                  <c:v>0</c:v>
                </c:pt>
                <c:pt idx="30139">
                  <c:v>0</c:v>
                </c:pt>
                <c:pt idx="30140">
                  <c:v>0</c:v>
                </c:pt>
                <c:pt idx="30141">
                  <c:v>0</c:v>
                </c:pt>
                <c:pt idx="30142">
                  <c:v>0</c:v>
                </c:pt>
                <c:pt idx="30143">
                  <c:v>0</c:v>
                </c:pt>
                <c:pt idx="30144">
                  <c:v>0</c:v>
                </c:pt>
                <c:pt idx="30145">
                  <c:v>0</c:v>
                </c:pt>
                <c:pt idx="30146">
                  <c:v>0</c:v>
                </c:pt>
                <c:pt idx="30147">
                  <c:v>0</c:v>
                </c:pt>
                <c:pt idx="30148">
                  <c:v>0</c:v>
                </c:pt>
                <c:pt idx="30149">
                  <c:v>0</c:v>
                </c:pt>
                <c:pt idx="30150">
                  <c:v>0</c:v>
                </c:pt>
                <c:pt idx="30151">
                  <c:v>0</c:v>
                </c:pt>
                <c:pt idx="30152">
                  <c:v>0</c:v>
                </c:pt>
                <c:pt idx="30153">
                  <c:v>0</c:v>
                </c:pt>
                <c:pt idx="30154">
                  <c:v>0</c:v>
                </c:pt>
                <c:pt idx="30155">
                  <c:v>0</c:v>
                </c:pt>
                <c:pt idx="30156">
                  <c:v>0</c:v>
                </c:pt>
                <c:pt idx="30157">
                  <c:v>0</c:v>
                </c:pt>
                <c:pt idx="30158">
                  <c:v>0</c:v>
                </c:pt>
                <c:pt idx="30159">
                  <c:v>0</c:v>
                </c:pt>
                <c:pt idx="30160">
                  <c:v>0</c:v>
                </c:pt>
                <c:pt idx="30161">
                  <c:v>0</c:v>
                </c:pt>
                <c:pt idx="30162">
                  <c:v>0.8</c:v>
                </c:pt>
                <c:pt idx="30163">
                  <c:v>0.2</c:v>
                </c:pt>
                <c:pt idx="30164">
                  <c:v>0.8</c:v>
                </c:pt>
                <c:pt idx="30165">
                  <c:v>2.2999999999999998</c:v>
                </c:pt>
                <c:pt idx="30166">
                  <c:v>3</c:v>
                </c:pt>
                <c:pt idx="30167">
                  <c:v>3.6</c:v>
                </c:pt>
                <c:pt idx="30168">
                  <c:v>4</c:v>
                </c:pt>
                <c:pt idx="30169">
                  <c:v>4</c:v>
                </c:pt>
                <c:pt idx="30170">
                  <c:v>4</c:v>
                </c:pt>
                <c:pt idx="30171">
                  <c:v>4.5</c:v>
                </c:pt>
                <c:pt idx="30172">
                  <c:v>5.4</c:v>
                </c:pt>
                <c:pt idx="30173">
                  <c:v>6</c:v>
                </c:pt>
                <c:pt idx="30174">
                  <c:v>6</c:v>
                </c:pt>
                <c:pt idx="30175">
                  <c:v>6</c:v>
                </c:pt>
                <c:pt idx="30176">
                  <c:v>6</c:v>
                </c:pt>
                <c:pt idx="30177">
                  <c:v>5.7</c:v>
                </c:pt>
                <c:pt idx="30178">
                  <c:v>4.8</c:v>
                </c:pt>
                <c:pt idx="30179">
                  <c:v>4.2</c:v>
                </c:pt>
                <c:pt idx="30180">
                  <c:v>5.2</c:v>
                </c:pt>
                <c:pt idx="30181">
                  <c:v>6.2</c:v>
                </c:pt>
                <c:pt idx="30182">
                  <c:v>7</c:v>
                </c:pt>
                <c:pt idx="30183">
                  <c:v>7</c:v>
                </c:pt>
                <c:pt idx="30184">
                  <c:v>7</c:v>
                </c:pt>
                <c:pt idx="30185">
                  <c:v>7</c:v>
                </c:pt>
                <c:pt idx="30186">
                  <c:v>6</c:v>
                </c:pt>
                <c:pt idx="30187">
                  <c:v>6</c:v>
                </c:pt>
                <c:pt idx="30188">
                  <c:v>5</c:v>
                </c:pt>
                <c:pt idx="30189">
                  <c:v>5</c:v>
                </c:pt>
                <c:pt idx="30190">
                  <c:v>5.9</c:v>
                </c:pt>
                <c:pt idx="30191">
                  <c:v>6</c:v>
                </c:pt>
                <c:pt idx="30192">
                  <c:v>6</c:v>
                </c:pt>
                <c:pt idx="30193">
                  <c:v>5.2</c:v>
                </c:pt>
                <c:pt idx="30194">
                  <c:v>3.3</c:v>
                </c:pt>
                <c:pt idx="30195">
                  <c:v>2.2000000000000002</c:v>
                </c:pt>
                <c:pt idx="30196">
                  <c:v>0.6</c:v>
                </c:pt>
                <c:pt idx="30197">
                  <c:v>0</c:v>
                </c:pt>
                <c:pt idx="30198">
                  <c:v>0</c:v>
                </c:pt>
                <c:pt idx="30199">
                  <c:v>0</c:v>
                </c:pt>
                <c:pt idx="30200">
                  <c:v>0</c:v>
                </c:pt>
                <c:pt idx="30201">
                  <c:v>0</c:v>
                </c:pt>
                <c:pt idx="30202">
                  <c:v>0</c:v>
                </c:pt>
                <c:pt idx="30203">
                  <c:v>0</c:v>
                </c:pt>
                <c:pt idx="30204">
                  <c:v>0</c:v>
                </c:pt>
                <c:pt idx="30205">
                  <c:v>0</c:v>
                </c:pt>
                <c:pt idx="30206">
                  <c:v>0</c:v>
                </c:pt>
                <c:pt idx="30207">
                  <c:v>0</c:v>
                </c:pt>
                <c:pt idx="30208">
                  <c:v>0</c:v>
                </c:pt>
                <c:pt idx="30209">
                  <c:v>0</c:v>
                </c:pt>
                <c:pt idx="30210">
                  <c:v>0</c:v>
                </c:pt>
                <c:pt idx="30211">
                  <c:v>0</c:v>
                </c:pt>
                <c:pt idx="30212">
                  <c:v>0</c:v>
                </c:pt>
                <c:pt idx="30213">
                  <c:v>0</c:v>
                </c:pt>
                <c:pt idx="30214">
                  <c:v>0</c:v>
                </c:pt>
                <c:pt idx="30215">
                  <c:v>0</c:v>
                </c:pt>
                <c:pt idx="30216">
                  <c:v>0</c:v>
                </c:pt>
                <c:pt idx="30217">
                  <c:v>0</c:v>
                </c:pt>
                <c:pt idx="30218">
                  <c:v>0</c:v>
                </c:pt>
                <c:pt idx="30219">
                  <c:v>0</c:v>
                </c:pt>
                <c:pt idx="30220">
                  <c:v>0</c:v>
                </c:pt>
                <c:pt idx="30221">
                  <c:v>0</c:v>
                </c:pt>
                <c:pt idx="30222">
                  <c:v>0</c:v>
                </c:pt>
                <c:pt idx="30223">
                  <c:v>0</c:v>
                </c:pt>
                <c:pt idx="30224">
                  <c:v>0</c:v>
                </c:pt>
                <c:pt idx="30225">
                  <c:v>0</c:v>
                </c:pt>
                <c:pt idx="30226">
                  <c:v>0</c:v>
                </c:pt>
                <c:pt idx="30227">
                  <c:v>0</c:v>
                </c:pt>
                <c:pt idx="30228">
                  <c:v>0</c:v>
                </c:pt>
                <c:pt idx="30229">
                  <c:v>0</c:v>
                </c:pt>
                <c:pt idx="30230">
                  <c:v>0</c:v>
                </c:pt>
                <c:pt idx="30231">
                  <c:v>0</c:v>
                </c:pt>
                <c:pt idx="30232">
                  <c:v>0</c:v>
                </c:pt>
                <c:pt idx="30233">
                  <c:v>0</c:v>
                </c:pt>
                <c:pt idx="30234">
                  <c:v>0</c:v>
                </c:pt>
                <c:pt idx="30235">
                  <c:v>0</c:v>
                </c:pt>
                <c:pt idx="30236">
                  <c:v>0</c:v>
                </c:pt>
                <c:pt idx="30237">
                  <c:v>0</c:v>
                </c:pt>
                <c:pt idx="30238">
                  <c:v>0</c:v>
                </c:pt>
                <c:pt idx="30239">
                  <c:v>0</c:v>
                </c:pt>
                <c:pt idx="30240">
                  <c:v>0</c:v>
                </c:pt>
                <c:pt idx="30241">
                  <c:v>0</c:v>
                </c:pt>
                <c:pt idx="30242">
                  <c:v>0</c:v>
                </c:pt>
                <c:pt idx="30243">
                  <c:v>0</c:v>
                </c:pt>
                <c:pt idx="30244">
                  <c:v>0</c:v>
                </c:pt>
                <c:pt idx="30245">
                  <c:v>0</c:v>
                </c:pt>
                <c:pt idx="30246">
                  <c:v>0</c:v>
                </c:pt>
                <c:pt idx="30247">
                  <c:v>0</c:v>
                </c:pt>
                <c:pt idx="30248">
                  <c:v>0</c:v>
                </c:pt>
                <c:pt idx="30249">
                  <c:v>0</c:v>
                </c:pt>
                <c:pt idx="30250">
                  <c:v>0</c:v>
                </c:pt>
                <c:pt idx="30251">
                  <c:v>0</c:v>
                </c:pt>
                <c:pt idx="30252">
                  <c:v>0</c:v>
                </c:pt>
                <c:pt idx="30253">
                  <c:v>0</c:v>
                </c:pt>
                <c:pt idx="30254">
                  <c:v>0</c:v>
                </c:pt>
                <c:pt idx="30255">
                  <c:v>0</c:v>
                </c:pt>
                <c:pt idx="30256">
                  <c:v>0</c:v>
                </c:pt>
                <c:pt idx="30257">
                  <c:v>0</c:v>
                </c:pt>
                <c:pt idx="30258">
                  <c:v>0</c:v>
                </c:pt>
                <c:pt idx="30259">
                  <c:v>0</c:v>
                </c:pt>
                <c:pt idx="30260">
                  <c:v>0</c:v>
                </c:pt>
                <c:pt idx="30261">
                  <c:v>0</c:v>
                </c:pt>
                <c:pt idx="30262">
                  <c:v>0</c:v>
                </c:pt>
                <c:pt idx="30263">
                  <c:v>0</c:v>
                </c:pt>
                <c:pt idx="30264">
                  <c:v>0</c:v>
                </c:pt>
                <c:pt idx="30265">
                  <c:v>0</c:v>
                </c:pt>
                <c:pt idx="30266">
                  <c:v>0</c:v>
                </c:pt>
                <c:pt idx="30267">
                  <c:v>0</c:v>
                </c:pt>
                <c:pt idx="30268">
                  <c:v>0</c:v>
                </c:pt>
                <c:pt idx="30269">
                  <c:v>0</c:v>
                </c:pt>
                <c:pt idx="30270">
                  <c:v>0</c:v>
                </c:pt>
                <c:pt idx="30271">
                  <c:v>0</c:v>
                </c:pt>
                <c:pt idx="30272">
                  <c:v>0</c:v>
                </c:pt>
                <c:pt idx="30273">
                  <c:v>0</c:v>
                </c:pt>
                <c:pt idx="30274">
                  <c:v>0</c:v>
                </c:pt>
                <c:pt idx="30275">
                  <c:v>0</c:v>
                </c:pt>
                <c:pt idx="30276">
                  <c:v>0</c:v>
                </c:pt>
                <c:pt idx="30277">
                  <c:v>0</c:v>
                </c:pt>
                <c:pt idx="30278">
                  <c:v>0</c:v>
                </c:pt>
                <c:pt idx="30279">
                  <c:v>0</c:v>
                </c:pt>
                <c:pt idx="30280">
                  <c:v>0</c:v>
                </c:pt>
                <c:pt idx="30281">
                  <c:v>0</c:v>
                </c:pt>
                <c:pt idx="30282">
                  <c:v>0</c:v>
                </c:pt>
                <c:pt idx="30283">
                  <c:v>0</c:v>
                </c:pt>
                <c:pt idx="30284">
                  <c:v>0</c:v>
                </c:pt>
                <c:pt idx="30285">
                  <c:v>0</c:v>
                </c:pt>
                <c:pt idx="30286">
                  <c:v>0</c:v>
                </c:pt>
                <c:pt idx="30287">
                  <c:v>0</c:v>
                </c:pt>
                <c:pt idx="30288">
                  <c:v>0</c:v>
                </c:pt>
                <c:pt idx="30289">
                  <c:v>0</c:v>
                </c:pt>
                <c:pt idx="30290">
                  <c:v>0</c:v>
                </c:pt>
                <c:pt idx="30291">
                  <c:v>0</c:v>
                </c:pt>
                <c:pt idx="30292">
                  <c:v>0</c:v>
                </c:pt>
                <c:pt idx="30293">
                  <c:v>0</c:v>
                </c:pt>
                <c:pt idx="30294">
                  <c:v>0</c:v>
                </c:pt>
                <c:pt idx="30295">
                  <c:v>0</c:v>
                </c:pt>
                <c:pt idx="30296">
                  <c:v>0</c:v>
                </c:pt>
                <c:pt idx="30297">
                  <c:v>0</c:v>
                </c:pt>
                <c:pt idx="30298">
                  <c:v>0</c:v>
                </c:pt>
                <c:pt idx="30299">
                  <c:v>0</c:v>
                </c:pt>
                <c:pt idx="30300">
                  <c:v>0</c:v>
                </c:pt>
                <c:pt idx="30301">
                  <c:v>0</c:v>
                </c:pt>
                <c:pt idx="30302">
                  <c:v>0</c:v>
                </c:pt>
                <c:pt idx="30303">
                  <c:v>0</c:v>
                </c:pt>
                <c:pt idx="30304">
                  <c:v>0</c:v>
                </c:pt>
                <c:pt idx="30305">
                  <c:v>0</c:v>
                </c:pt>
                <c:pt idx="30306">
                  <c:v>0</c:v>
                </c:pt>
                <c:pt idx="30307">
                  <c:v>0</c:v>
                </c:pt>
                <c:pt idx="30308">
                  <c:v>0</c:v>
                </c:pt>
                <c:pt idx="30309">
                  <c:v>0</c:v>
                </c:pt>
                <c:pt idx="30310">
                  <c:v>0</c:v>
                </c:pt>
                <c:pt idx="30311">
                  <c:v>0</c:v>
                </c:pt>
                <c:pt idx="30312">
                  <c:v>0</c:v>
                </c:pt>
                <c:pt idx="30313">
                  <c:v>0</c:v>
                </c:pt>
                <c:pt idx="30314">
                  <c:v>0</c:v>
                </c:pt>
                <c:pt idx="30315">
                  <c:v>0</c:v>
                </c:pt>
                <c:pt idx="30316">
                  <c:v>0</c:v>
                </c:pt>
                <c:pt idx="30317">
                  <c:v>0</c:v>
                </c:pt>
                <c:pt idx="30318">
                  <c:v>0</c:v>
                </c:pt>
                <c:pt idx="30319">
                  <c:v>0</c:v>
                </c:pt>
                <c:pt idx="30320">
                  <c:v>0</c:v>
                </c:pt>
                <c:pt idx="30321">
                  <c:v>0</c:v>
                </c:pt>
                <c:pt idx="30322">
                  <c:v>0</c:v>
                </c:pt>
                <c:pt idx="30323">
                  <c:v>0</c:v>
                </c:pt>
                <c:pt idx="30324">
                  <c:v>0</c:v>
                </c:pt>
                <c:pt idx="30325">
                  <c:v>0</c:v>
                </c:pt>
                <c:pt idx="30326">
                  <c:v>0</c:v>
                </c:pt>
                <c:pt idx="30327">
                  <c:v>0</c:v>
                </c:pt>
                <c:pt idx="30328">
                  <c:v>0</c:v>
                </c:pt>
                <c:pt idx="30329">
                  <c:v>0</c:v>
                </c:pt>
                <c:pt idx="30330">
                  <c:v>0</c:v>
                </c:pt>
                <c:pt idx="30331">
                  <c:v>0</c:v>
                </c:pt>
                <c:pt idx="30332">
                  <c:v>0</c:v>
                </c:pt>
                <c:pt idx="30333">
                  <c:v>0</c:v>
                </c:pt>
                <c:pt idx="30334">
                  <c:v>0</c:v>
                </c:pt>
                <c:pt idx="30335">
                  <c:v>0</c:v>
                </c:pt>
                <c:pt idx="30336">
                  <c:v>0</c:v>
                </c:pt>
                <c:pt idx="30337">
                  <c:v>0</c:v>
                </c:pt>
                <c:pt idx="30338">
                  <c:v>0</c:v>
                </c:pt>
                <c:pt idx="30339">
                  <c:v>0</c:v>
                </c:pt>
                <c:pt idx="30340">
                  <c:v>0</c:v>
                </c:pt>
                <c:pt idx="30341">
                  <c:v>0</c:v>
                </c:pt>
                <c:pt idx="30342">
                  <c:v>0</c:v>
                </c:pt>
                <c:pt idx="30343">
                  <c:v>0</c:v>
                </c:pt>
                <c:pt idx="30344">
                  <c:v>0</c:v>
                </c:pt>
                <c:pt idx="30345">
                  <c:v>0</c:v>
                </c:pt>
                <c:pt idx="30346">
                  <c:v>0</c:v>
                </c:pt>
                <c:pt idx="30347">
                  <c:v>0</c:v>
                </c:pt>
                <c:pt idx="30348">
                  <c:v>0</c:v>
                </c:pt>
                <c:pt idx="30349">
                  <c:v>0</c:v>
                </c:pt>
                <c:pt idx="30350">
                  <c:v>0</c:v>
                </c:pt>
                <c:pt idx="30351">
                  <c:v>0</c:v>
                </c:pt>
                <c:pt idx="30352">
                  <c:v>0</c:v>
                </c:pt>
                <c:pt idx="30353">
                  <c:v>0</c:v>
                </c:pt>
                <c:pt idx="30354">
                  <c:v>0</c:v>
                </c:pt>
                <c:pt idx="30355">
                  <c:v>0</c:v>
                </c:pt>
                <c:pt idx="30356">
                  <c:v>0</c:v>
                </c:pt>
                <c:pt idx="30357">
                  <c:v>0</c:v>
                </c:pt>
                <c:pt idx="30358">
                  <c:v>0</c:v>
                </c:pt>
                <c:pt idx="30359">
                  <c:v>0</c:v>
                </c:pt>
                <c:pt idx="30360">
                  <c:v>0</c:v>
                </c:pt>
                <c:pt idx="30361">
                  <c:v>0</c:v>
                </c:pt>
                <c:pt idx="30362">
                  <c:v>0</c:v>
                </c:pt>
                <c:pt idx="30363">
                  <c:v>0</c:v>
                </c:pt>
                <c:pt idx="30364">
                  <c:v>0</c:v>
                </c:pt>
                <c:pt idx="30365">
                  <c:v>0</c:v>
                </c:pt>
                <c:pt idx="30366">
                  <c:v>0</c:v>
                </c:pt>
                <c:pt idx="30367">
                  <c:v>0</c:v>
                </c:pt>
                <c:pt idx="30368">
                  <c:v>0</c:v>
                </c:pt>
                <c:pt idx="30369">
                  <c:v>0</c:v>
                </c:pt>
                <c:pt idx="30370">
                  <c:v>0</c:v>
                </c:pt>
                <c:pt idx="30371">
                  <c:v>0</c:v>
                </c:pt>
                <c:pt idx="30372">
                  <c:v>0</c:v>
                </c:pt>
                <c:pt idx="30373">
                  <c:v>0</c:v>
                </c:pt>
                <c:pt idx="30374">
                  <c:v>0</c:v>
                </c:pt>
                <c:pt idx="30375">
                  <c:v>0</c:v>
                </c:pt>
                <c:pt idx="30376">
                  <c:v>0</c:v>
                </c:pt>
                <c:pt idx="30377">
                  <c:v>0</c:v>
                </c:pt>
                <c:pt idx="30378">
                  <c:v>0</c:v>
                </c:pt>
                <c:pt idx="30379">
                  <c:v>0</c:v>
                </c:pt>
                <c:pt idx="30380">
                  <c:v>0</c:v>
                </c:pt>
                <c:pt idx="30381">
                  <c:v>0</c:v>
                </c:pt>
                <c:pt idx="30382">
                  <c:v>0</c:v>
                </c:pt>
                <c:pt idx="30383">
                  <c:v>0</c:v>
                </c:pt>
                <c:pt idx="30384">
                  <c:v>0</c:v>
                </c:pt>
                <c:pt idx="30385">
                  <c:v>0</c:v>
                </c:pt>
                <c:pt idx="30386">
                  <c:v>0</c:v>
                </c:pt>
                <c:pt idx="30387">
                  <c:v>0</c:v>
                </c:pt>
                <c:pt idx="30388">
                  <c:v>0</c:v>
                </c:pt>
                <c:pt idx="30389">
                  <c:v>0</c:v>
                </c:pt>
                <c:pt idx="30390">
                  <c:v>0</c:v>
                </c:pt>
                <c:pt idx="30391">
                  <c:v>0</c:v>
                </c:pt>
                <c:pt idx="30392">
                  <c:v>0</c:v>
                </c:pt>
                <c:pt idx="30393">
                  <c:v>0</c:v>
                </c:pt>
                <c:pt idx="30394">
                  <c:v>0</c:v>
                </c:pt>
                <c:pt idx="30395">
                  <c:v>0</c:v>
                </c:pt>
                <c:pt idx="30396">
                  <c:v>0</c:v>
                </c:pt>
                <c:pt idx="30397">
                  <c:v>0</c:v>
                </c:pt>
                <c:pt idx="30398">
                  <c:v>0</c:v>
                </c:pt>
                <c:pt idx="30399">
                  <c:v>0</c:v>
                </c:pt>
                <c:pt idx="30400">
                  <c:v>0</c:v>
                </c:pt>
                <c:pt idx="30401">
                  <c:v>0</c:v>
                </c:pt>
                <c:pt idx="30402">
                  <c:v>0</c:v>
                </c:pt>
                <c:pt idx="30403">
                  <c:v>0</c:v>
                </c:pt>
                <c:pt idx="30404">
                  <c:v>0</c:v>
                </c:pt>
                <c:pt idx="30405">
                  <c:v>0</c:v>
                </c:pt>
                <c:pt idx="30406">
                  <c:v>0</c:v>
                </c:pt>
                <c:pt idx="30407">
                  <c:v>0</c:v>
                </c:pt>
                <c:pt idx="30408">
                  <c:v>0</c:v>
                </c:pt>
                <c:pt idx="30409">
                  <c:v>0</c:v>
                </c:pt>
                <c:pt idx="30410">
                  <c:v>0</c:v>
                </c:pt>
                <c:pt idx="30411">
                  <c:v>0</c:v>
                </c:pt>
                <c:pt idx="30412">
                  <c:v>0</c:v>
                </c:pt>
                <c:pt idx="30413">
                  <c:v>0</c:v>
                </c:pt>
                <c:pt idx="30414">
                  <c:v>0</c:v>
                </c:pt>
                <c:pt idx="30415">
                  <c:v>0</c:v>
                </c:pt>
                <c:pt idx="30416">
                  <c:v>0</c:v>
                </c:pt>
                <c:pt idx="30417">
                  <c:v>0</c:v>
                </c:pt>
                <c:pt idx="30418">
                  <c:v>0</c:v>
                </c:pt>
                <c:pt idx="30419">
                  <c:v>0</c:v>
                </c:pt>
                <c:pt idx="30420">
                  <c:v>0</c:v>
                </c:pt>
                <c:pt idx="30421">
                  <c:v>0</c:v>
                </c:pt>
                <c:pt idx="30422">
                  <c:v>0</c:v>
                </c:pt>
                <c:pt idx="30423">
                  <c:v>0</c:v>
                </c:pt>
                <c:pt idx="30424">
                  <c:v>0</c:v>
                </c:pt>
                <c:pt idx="30425">
                  <c:v>0</c:v>
                </c:pt>
                <c:pt idx="30426">
                  <c:v>0</c:v>
                </c:pt>
                <c:pt idx="30427">
                  <c:v>0</c:v>
                </c:pt>
                <c:pt idx="30428">
                  <c:v>0</c:v>
                </c:pt>
                <c:pt idx="30429">
                  <c:v>0</c:v>
                </c:pt>
                <c:pt idx="30430">
                  <c:v>0</c:v>
                </c:pt>
                <c:pt idx="30431">
                  <c:v>0</c:v>
                </c:pt>
                <c:pt idx="30432">
                  <c:v>0</c:v>
                </c:pt>
                <c:pt idx="30433">
                  <c:v>0</c:v>
                </c:pt>
                <c:pt idx="30434">
                  <c:v>0</c:v>
                </c:pt>
                <c:pt idx="30435">
                  <c:v>0</c:v>
                </c:pt>
                <c:pt idx="30436">
                  <c:v>0</c:v>
                </c:pt>
                <c:pt idx="30437">
                  <c:v>0</c:v>
                </c:pt>
                <c:pt idx="30438">
                  <c:v>0</c:v>
                </c:pt>
                <c:pt idx="30439">
                  <c:v>0</c:v>
                </c:pt>
                <c:pt idx="30440">
                  <c:v>0</c:v>
                </c:pt>
                <c:pt idx="30441">
                  <c:v>0</c:v>
                </c:pt>
                <c:pt idx="30442">
                  <c:v>0</c:v>
                </c:pt>
                <c:pt idx="30443">
                  <c:v>0</c:v>
                </c:pt>
                <c:pt idx="30444">
                  <c:v>0</c:v>
                </c:pt>
                <c:pt idx="30445">
                  <c:v>0</c:v>
                </c:pt>
                <c:pt idx="30446">
                  <c:v>0</c:v>
                </c:pt>
                <c:pt idx="30447">
                  <c:v>0</c:v>
                </c:pt>
                <c:pt idx="30448">
                  <c:v>0</c:v>
                </c:pt>
                <c:pt idx="30449">
                  <c:v>0</c:v>
                </c:pt>
                <c:pt idx="30450">
                  <c:v>0</c:v>
                </c:pt>
                <c:pt idx="30451">
                  <c:v>0</c:v>
                </c:pt>
                <c:pt idx="30452">
                  <c:v>0</c:v>
                </c:pt>
                <c:pt idx="30453">
                  <c:v>0</c:v>
                </c:pt>
                <c:pt idx="30454">
                  <c:v>0</c:v>
                </c:pt>
                <c:pt idx="30455">
                  <c:v>0</c:v>
                </c:pt>
                <c:pt idx="30456">
                  <c:v>0</c:v>
                </c:pt>
                <c:pt idx="30457">
                  <c:v>0</c:v>
                </c:pt>
                <c:pt idx="30458">
                  <c:v>0</c:v>
                </c:pt>
                <c:pt idx="30459">
                  <c:v>0</c:v>
                </c:pt>
                <c:pt idx="30460">
                  <c:v>0</c:v>
                </c:pt>
                <c:pt idx="30461">
                  <c:v>0</c:v>
                </c:pt>
                <c:pt idx="30462">
                  <c:v>0</c:v>
                </c:pt>
                <c:pt idx="30463">
                  <c:v>0</c:v>
                </c:pt>
                <c:pt idx="30464">
                  <c:v>0</c:v>
                </c:pt>
                <c:pt idx="30465">
                  <c:v>0</c:v>
                </c:pt>
                <c:pt idx="30466">
                  <c:v>0</c:v>
                </c:pt>
                <c:pt idx="30467">
                  <c:v>0</c:v>
                </c:pt>
                <c:pt idx="30468">
                  <c:v>0</c:v>
                </c:pt>
                <c:pt idx="30469">
                  <c:v>0</c:v>
                </c:pt>
                <c:pt idx="30470">
                  <c:v>0</c:v>
                </c:pt>
                <c:pt idx="30471">
                  <c:v>0</c:v>
                </c:pt>
                <c:pt idx="30472">
                  <c:v>0</c:v>
                </c:pt>
                <c:pt idx="30473">
                  <c:v>0</c:v>
                </c:pt>
                <c:pt idx="30474">
                  <c:v>0</c:v>
                </c:pt>
                <c:pt idx="30475">
                  <c:v>0</c:v>
                </c:pt>
                <c:pt idx="30476">
                  <c:v>0</c:v>
                </c:pt>
                <c:pt idx="30477">
                  <c:v>0</c:v>
                </c:pt>
                <c:pt idx="30478">
                  <c:v>0</c:v>
                </c:pt>
                <c:pt idx="30479">
                  <c:v>0</c:v>
                </c:pt>
                <c:pt idx="30480">
                  <c:v>0</c:v>
                </c:pt>
                <c:pt idx="30481">
                  <c:v>0</c:v>
                </c:pt>
                <c:pt idx="30482">
                  <c:v>0</c:v>
                </c:pt>
                <c:pt idx="30483">
                  <c:v>0</c:v>
                </c:pt>
                <c:pt idx="30484">
                  <c:v>0</c:v>
                </c:pt>
                <c:pt idx="30485">
                  <c:v>0</c:v>
                </c:pt>
                <c:pt idx="30486">
                  <c:v>0</c:v>
                </c:pt>
                <c:pt idx="30487">
                  <c:v>0</c:v>
                </c:pt>
                <c:pt idx="30488">
                  <c:v>0</c:v>
                </c:pt>
                <c:pt idx="30489">
                  <c:v>0</c:v>
                </c:pt>
                <c:pt idx="30490">
                  <c:v>0</c:v>
                </c:pt>
                <c:pt idx="30491">
                  <c:v>0</c:v>
                </c:pt>
                <c:pt idx="30492">
                  <c:v>0</c:v>
                </c:pt>
                <c:pt idx="30493">
                  <c:v>0</c:v>
                </c:pt>
                <c:pt idx="30494">
                  <c:v>0</c:v>
                </c:pt>
                <c:pt idx="30495">
                  <c:v>0</c:v>
                </c:pt>
                <c:pt idx="30496">
                  <c:v>0</c:v>
                </c:pt>
                <c:pt idx="30497">
                  <c:v>0</c:v>
                </c:pt>
                <c:pt idx="30498">
                  <c:v>0</c:v>
                </c:pt>
                <c:pt idx="30499">
                  <c:v>0</c:v>
                </c:pt>
                <c:pt idx="30500">
                  <c:v>0</c:v>
                </c:pt>
                <c:pt idx="30501">
                  <c:v>0</c:v>
                </c:pt>
                <c:pt idx="30502">
                  <c:v>0</c:v>
                </c:pt>
                <c:pt idx="30503">
                  <c:v>0</c:v>
                </c:pt>
                <c:pt idx="30504">
                  <c:v>0</c:v>
                </c:pt>
                <c:pt idx="30505">
                  <c:v>0</c:v>
                </c:pt>
                <c:pt idx="30506">
                  <c:v>0</c:v>
                </c:pt>
                <c:pt idx="30507">
                  <c:v>0</c:v>
                </c:pt>
                <c:pt idx="30508">
                  <c:v>0</c:v>
                </c:pt>
                <c:pt idx="30509">
                  <c:v>0</c:v>
                </c:pt>
                <c:pt idx="30510">
                  <c:v>0</c:v>
                </c:pt>
                <c:pt idx="30511">
                  <c:v>0</c:v>
                </c:pt>
                <c:pt idx="30512">
                  <c:v>0</c:v>
                </c:pt>
                <c:pt idx="30513">
                  <c:v>0</c:v>
                </c:pt>
                <c:pt idx="30514">
                  <c:v>0</c:v>
                </c:pt>
                <c:pt idx="30515">
                  <c:v>0</c:v>
                </c:pt>
                <c:pt idx="30516">
                  <c:v>0</c:v>
                </c:pt>
                <c:pt idx="30517">
                  <c:v>0</c:v>
                </c:pt>
                <c:pt idx="30518">
                  <c:v>0</c:v>
                </c:pt>
                <c:pt idx="30519">
                  <c:v>0</c:v>
                </c:pt>
                <c:pt idx="30520">
                  <c:v>0</c:v>
                </c:pt>
                <c:pt idx="30521">
                  <c:v>0</c:v>
                </c:pt>
                <c:pt idx="30522">
                  <c:v>0</c:v>
                </c:pt>
                <c:pt idx="30523">
                  <c:v>0</c:v>
                </c:pt>
                <c:pt idx="30524">
                  <c:v>0</c:v>
                </c:pt>
                <c:pt idx="30525">
                  <c:v>0</c:v>
                </c:pt>
                <c:pt idx="30526">
                  <c:v>0</c:v>
                </c:pt>
                <c:pt idx="30527">
                  <c:v>0</c:v>
                </c:pt>
                <c:pt idx="30528">
                  <c:v>0</c:v>
                </c:pt>
                <c:pt idx="30529">
                  <c:v>0</c:v>
                </c:pt>
                <c:pt idx="30530">
                  <c:v>0</c:v>
                </c:pt>
                <c:pt idx="30531">
                  <c:v>0</c:v>
                </c:pt>
                <c:pt idx="30532">
                  <c:v>0</c:v>
                </c:pt>
                <c:pt idx="30533">
                  <c:v>0</c:v>
                </c:pt>
                <c:pt idx="30534">
                  <c:v>0</c:v>
                </c:pt>
                <c:pt idx="30535">
                  <c:v>0</c:v>
                </c:pt>
                <c:pt idx="30536">
                  <c:v>0</c:v>
                </c:pt>
                <c:pt idx="30537">
                  <c:v>0</c:v>
                </c:pt>
                <c:pt idx="30538">
                  <c:v>0</c:v>
                </c:pt>
                <c:pt idx="30539">
                  <c:v>0</c:v>
                </c:pt>
                <c:pt idx="30540">
                  <c:v>0</c:v>
                </c:pt>
                <c:pt idx="30541">
                  <c:v>0</c:v>
                </c:pt>
                <c:pt idx="30542">
                  <c:v>0</c:v>
                </c:pt>
                <c:pt idx="30543">
                  <c:v>0</c:v>
                </c:pt>
                <c:pt idx="30544">
                  <c:v>0</c:v>
                </c:pt>
                <c:pt idx="30545">
                  <c:v>0</c:v>
                </c:pt>
                <c:pt idx="30546">
                  <c:v>0</c:v>
                </c:pt>
                <c:pt idx="30547">
                  <c:v>0</c:v>
                </c:pt>
                <c:pt idx="30548">
                  <c:v>0</c:v>
                </c:pt>
                <c:pt idx="30549">
                  <c:v>0</c:v>
                </c:pt>
                <c:pt idx="30550">
                  <c:v>0</c:v>
                </c:pt>
                <c:pt idx="30551">
                  <c:v>0</c:v>
                </c:pt>
                <c:pt idx="30552">
                  <c:v>0</c:v>
                </c:pt>
                <c:pt idx="30553">
                  <c:v>0</c:v>
                </c:pt>
                <c:pt idx="30554">
                  <c:v>0</c:v>
                </c:pt>
                <c:pt idx="30555">
                  <c:v>0</c:v>
                </c:pt>
                <c:pt idx="30556">
                  <c:v>0</c:v>
                </c:pt>
                <c:pt idx="30557">
                  <c:v>0</c:v>
                </c:pt>
                <c:pt idx="30558">
                  <c:v>0</c:v>
                </c:pt>
                <c:pt idx="30559">
                  <c:v>0</c:v>
                </c:pt>
                <c:pt idx="30560">
                  <c:v>0</c:v>
                </c:pt>
                <c:pt idx="30561">
                  <c:v>0</c:v>
                </c:pt>
                <c:pt idx="30562">
                  <c:v>0</c:v>
                </c:pt>
                <c:pt idx="30563">
                  <c:v>0</c:v>
                </c:pt>
                <c:pt idx="30564">
                  <c:v>0</c:v>
                </c:pt>
                <c:pt idx="30565">
                  <c:v>0</c:v>
                </c:pt>
                <c:pt idx="30566">
                  <c:v>0</c:v>
                </c:pt>
                <c:pt idx="30567">
                  <c:v>0</c:v>
                </c:pt>
                <c:pt idx="30568">
                  <c:v>0</c:v>
                </c:pt>
                <c:pt idx="30569">
                  <c:v>0</c:v>
                </c:pt>
                <c:pt idx="30570">
                  <c:v>0</c:v>
                </c:pt>
                <c:pt idx="30571">
                  <c:v>0</c:v>
                </c:pt>
                <c:pt idx="30572">
                  <c:v>0</c:v>
                </c:pt>
                <c:pt idx="30573">
                  <c:v>0</c:v>
                </c:pt>
                <c:pt idx="30574">
                  <c:v>0</c:v>
                </c:pt>
                <c:pt idx="30575">
                  <c:v>0</c:v>
                </c:pt>
                <c:pt idx="30576">
                  <c:v>0</c:v>
                </c:pt>
                <c:pt idx="30577">
                  <c:v>0</c:v>
                </c:pt>
                <c:pt idx="30578">
                  <c:v>0</c:v>
                </c:pt>
                <c:pt idx="30579">
                  <c:v>0</c:v>
                </c:pt>
                <c:pt idx="30580">
                  <c:v>0</c:v>
                </c:pt>
                <c:pt idx="30581">
                  <c:v>0</c:v>
                </c:pt>
                <c:pt idx="30582">
                  <c:v>0</c:v>
                </c:pt>
                <c:pt idx="30583">
                  <c:v>0</c:v>
                </c:pt>
                <c:pt idx="30584">
                  <c:v>0</c:v>
                </c:pt>
                <c:pt idx="30585">
                  <c:v>0</c:v>
                </c:pt>
                <c:pt idx="30586">
                  <c:v>0</c:v>
                </c:pt>
                <c:pt idx="30587">
                  <c:v>0</c:v>
                </c:pt>
                <c:pt idx="30588">
                  <c:v>0</c:v>
                </c:pt>
                <c:pt idx="30589">
                  <c:v>0</c:v>
                </c:pt>
                <c:pt idx="30590">
                  <c:v>0</c:v>
                </c:pt>
                <c:pt idx="30591">
                  <c:v>0</c:v>
                </c:pt>
                <c:pt idx="30592">
                  <c:v>0</c:v>
                </c:pt>
                <c:pt idx="30593">
                  <c:v>0</c:v>
                </c:pt>
                <c:pt idx="30594">
                  <c:v>0</c:v>
                </c:pt>
                <c:pt idx="30595">
                  <c:v>0</c:v>
                </c:pt>
                <c:pt idx="30596">
                  <c:v>0</c:v>
                </c:pt>
                <c:pt idx="30597">
                  <c:v>0</c:v>
                </c:pt>
                <c:pt idx="30598">
                  <c:v>0</c:v>
                </c:pt>
                <c:pt idx="30599">
                  <c:v>0</c:v>
                </c:pt>
                <c:pt idx="30600">
                  <c:v>0</c:v>
                </c:pt>
                <c:pt idx="30601">
                  <c:v>0</c:v>
                </c:pt>
                <c:pt idx="30602">
                  <c:v>0</c:v>
                </c:pt>
                <c:pt idx="30603">
                  <c:v>0</c:v>
                </c:pt>
                <c:pt idx="30604">
                  <c:v>0</c:v>
                </c:pt>
                <c:pt idx="30605">
                  <c:v>0</c:v>
                </c:pt>
                <c:pt idx="30606">
                  <c:v>0</c:v>
                </c:pt>
                <c:pt idx="30607">
                  <c:v>0</c:v>
                </c:pt>
                <c:pt idx="30608">
                  <c:v>0</c:v>
                </c:pt>
                <c:pt idx="30609">
                  <c:v>0</c:v>
                </c:pt>
                <c:pt idx="30610">
                  <c:v>0</c:v>
                </c:pt>
                <c:pt idx="30611">
                  <c:v>0</c:v>
                </c:pt>
                <c:pt idx="30612">
                  <c:v>0</c:v>
                </c:pt>
                <c:pt idx="30613">
                  <c:v>0</c:v>
                </c:pt>
                <c:pt idx="30614">
                  <c:v>0</c:v>
                </c:pt>
                <c:pt idx="30615">
                  <c:v>0</c:v>
                </c:pt>
                <c:pt idx="30616">
                  <c:v>0</c:v>
                </c:pt>
                <c:pt idx="30617">
                  <c:v>0</c:v>
                </c:pt>
                <c:pt idx="30618">
                  <c:v>0</c:v>
                </c:pt>
                <c:pt idx="30619">
                  <c:v>0</c:v>
                </c:pt>
                <c:pt idx="30620">
                  <c:v>0</c:v>
                </c:pt>
                <c:pt idx="30621">
                  <c:v>0</c:v>
                </c:pt>
                <c:pt idx="30622">
                  <c:v>0</c:v>
                </c:pt>
                <c:pt idx="30623">
                  <c:v>0</c:v>
                </c:pt>
                <c:pt idx="30624">
                  <c:v>0</c:v>
                </c:pt>
                <c:pt idx="30625">
                  <c:v>0</c:v>
                </c:pt>
                <c:pt idx="30626">
                  <c:v>0</c:v>
                </c:pt>
                <c:pt idx="30627">
                  <c:v>0</c:v>
                </c:pt>
                <c:pt idx="30628">
                  <c:v>0</c:v>
                </c:pt>
                <c:pt idx="30629">
                  <c:v>0</c:v>
                </c:pt>
                <c:pt idx="30630">
                  <c:v>0</c:v>
                </c:pt>
                <c:pt idx="30631">
                  <c:v>0</c:v>
                </c:pt>
                <c:pt idx="30632">
                  <c:v>0</c:v>
                </c:pt>
                <c:pt idx="30633">
                  <c:v>0</c:v>
                </c:pt>
                <c:pt idx="30634">
                  <c:v>0</c:v>
                </c:pt>
                <c:pt idx="30635">
                  <c:v>0</c:v>
                </c:pt>
                <c:pt idx="30636">
                  <c:v>0</c:v>
                </c:pt>
                <c:pt idx="30637">
                  <c:v>0</c:v>
                </c:pt>
                <c:pt idx="30638">
                  <c:v>0</c:v>
                </c:pt>
                <c:pt idx="30639">
                  <c:v>0</c:v>
                </c:pt>
                <c:pt idx="30640">
                  <c:v>0</c:v>
                </c:pt>
                <c:pt idx="30641">
                  <c:v>0</c:v>
                </c:pt>
                <c:pt idx="30642">
                  <c:v>0</c:v>
                </c:pt>
                <c:pt idx="30643">
                  <c:v>0</c:v>
                </c:pt>
                <c:pt idx="30644">
                  <c:v>0</c:v>
                </c:pt>
                <c:pt idx="30645">
                  <c:v>0</c:v>
                </c:pt>
                <c:pt idx="30646">
                  <c:v>0</c:v>
                </c:pt>
                <c:pt idx="30647">
                  <c:v>0</c:v>
                </c:pt>
                <c:pt idx="30648">
                  <c:v>0</c:v>
                </c:pt>
                <c:pt idx="30649">
                  <c:v>0</c:v>
                </c:pt>
                <c:pt idx="30650">
                  <c:v>0</c:v>
                </c:pt>
                <c:pt idx="30651">
                  <c:v>0</c:v>
                </c:pt>
                <c:pt idx="30652">
                  <c:v>0</c:v>
                </c:pt>
                <c:pt idx="30653">
                  <c:v>0</c:v>
                </c:pt>
                <c:pt idx="30654">
                  <c:v>0</c:v>
                </c:pt>
                <c:pt idx="30655">
                  <c:v>0</c:v>
                </c:pt>
                <c:pt idx="30656">
                  <c:v>0</c:v>
                </c:pt>
                <c:pt idx="30657">
                  <c:v>0</c:v>
                </c:pt>
                <c:pt idx="30658">
                  <c:v>0</c:v>
                </c:pt>
                <c:pt idx="30659">
                  <c:v>0</c:v>
                </c:pt>
                <c:pt idx="30660">
                  <c:v>0</c:v>
                </c:pt>
                <c:pt idx="30661">
                  <c:v>0</c:v>
                </c:pt>
                <c:pt idx="30662">
                  <c:v>0</c:v>
                </c:pt>
                <c:pt idx="30663">
                  <c:v>0</c:v>
                </c:pt>
                <c:pt idx="30664">
                  <c:v>0</c:v>
                </c:pt>
                <c:pt idx="30665">
                  <c:v>0</c:v>
                </c:pt>
                <c:pt idx="30666">
                  <c:v>0</c:v>
                </c:pt>
                <c:pt idx="30667">
                  <c:v>0</c:v>
                </c:pt>
                <c:pt idx="30668">
                  <c:v>0</c:v>
                </c:pt>
                <c:pt idx="30669">
                  <c:v>0</c:v>
                </c:pt>
                <c:pt idx="30670">
                  <c:v>0</c:v>
                </c:pt>
                <c:pt idx="30671">
                  <c:v>0</c:v>
                </c:pt>
                <c:pt idx="30672">
                  <c:v>0</c:v>
                </c:pt>
                <c:pt idx="30673">
                  <c:v>0</c:v>
                </c:pt>
                <c:pt idx="30674">
                  <c:v>0</c:v>
                </c:pt>
                <c:pt idx="30675">
                  <c:v>0</c:v>
                </c:pt>
                <c:pt idx="30676">
                  <c:v>0</c:v>
                </c:pt>
                <c:pt idx="30677">
                  <c:v>0</c:v>
                </c:pt>
                <c:pt idx="30678">
                  <c:v>0</c:v>
                </c:pt>
                <c:pt idx="30679">
                  <c:v>0</c:v>
                </c:pt>
                <c:pt idx="30680">
                  <c:v>0</c:v>
                </c:pt>
                <c:pt idx="30681">
                  <c:v>0</c:v>
                </c:pt>
                <c:pt idx="30682">
                  <c:v>0</c:v>
                </c:pt>
                <c:pt idx="30683">
                  <c:v>0</c:v>
                </c:pt>
                <c:pt idx="30684">
                  <c:v>0</c:v>
                </c:pt>
                <c:pt idx="30685">
                  <c:v>0</c:v>
                </c:pt>
                <c:pt idx="30686">
                  <c:v>0</c:v>
                </c:pt>
                <c:pt idx="30687">
                  <c:v>0</c:v>
                </c:pt>
                <c:pt idx="30688">
                  <c:v>0</c:v>
                </c:pt>
                <c:pt idx="30689">
                  <c:v>0</c:v>
                </c:pt>
                <c:pt idx="30690">
                  <c:v>0</c:v>
                </c:pt>
                <c:pt idx="30691">
                  <c:v>0</c:v>
                </c:pt>
                <c:pt idx="30692">
                  <c:v>0</c:v>
                </c:pt>
                <c:pt idx="30693">
                  <c:v>0</c:v>
                </c:pt>
                <c:pt idx="30694">
                  <c:v>0</c:v>
                </c:pt>
                <c:pt idx="30695">
                  <c:v>0</c:v>
                </c:pt>
                <c:pt idx="30696">
                  <c:v>0</c:v>
                </c:pt>
                <c:pt idx="30697">
                  <c:v>0</c:v>
                </c:pt>
                <c:pt idx="30698">
                  <c:v>0</c:v>
                </c:pt>
                <c:pt idx="30699">
                  <c:v>0</c:v>
                </c:pt>
                <c:pt idx="30700">
                  <c:v>0</c:v>
                </c:pt>
                <c:pt idx="30701">
                  <c:v>0</c:v>
                </c:pt>
                <c:pt idx="30702">
                  <c:v>0</c:v>
                </c:pt>
                <c:pt idx="30703">
                  <c:v>0</c:v>
                </c:pt>
                <c:pt idx="30704">
                  <c:v>0</c:v>
                </c:pt>
                <c:pt idx="30705">
                  <c:v>0</c:v>
                </c:pt>
                <c:pt idx="30706">
                  <c:v>0</c:v>
                </c:pt>
                <c:pt idx="30707">
                  <c:v>0</c:v>
                </c:pt>
                <c:pt idx="30708">
                  <c:v>0</c:v>
                </c:pt>
                <c:pt idx="30709">
                  <c:v>0</c:v>
                </c:pt>
                <c:pt idx="30710">
                  <c:v>0</c:v>
                </c:pt>
                <c:pt idx="30711">
                  <c:v>0</c:v>
                </c:pt>
                <c:pt idx="30712">
                  <c:v>0</c:v>
                </c:pt>
                <c:pt idx="30713">
                  <c:v>0</c:v>
                </c:pt>
                <c:pt idx="30714">
                  <c:v>0</c:v>
                </c:pt>
                <c:pt idx="30715">
                  <c:v>0</c:v>
                </c:pt>
                <c:pt idx="30716">
                  <c:v>0</c:v>
                </c:pt>
                <c:pt idx="30717">
                  <c:v>0</c:v>
                </c:pt>
                <c:pt idx="30718">
                  <c:v>0</c:v>
                </c:pt>
                <c:pt idx="30719">
                  <c:v>0</c:v>
                </c:pt>
                <c:pt idx="30720">
                  <c:v>0</c:v>
                </c:pt>
                <c:pt idx="30721">
                  <c:v>0</c:v>
                </c:pt>
                <c:pt idx="30722">
                  <c:v>0</c:v>
                </c:pt>
                <c:pt idx="30723">
                  <c:v>0</c:v>
                </c:pt>
                <c:pt idx="30724">
                  <c:v>0</c:v>
                </c:pt>
                <c:pt idx="30725">
                  <c:v>0</c:v>
                </c:pt>
                <c:pt idx="30726">
                  <c:v>0</c:v>
                </c:pt>
                <c:pt idx="30727">
                  <c:v>0</c:v>
                </c:pt>
                <c:pt idx="30728">
                  <c:v>0</c:v>
                </c:pt>
                <c:pt idx="30729">
                  <c:v>0</c:v>
                </c:pt>
                <c:pt idx="30730">
                  <c:v>0</c:v>
                </c:pt>
                <c:pt idx="30731">
                  <c:v>0</c:v>
                </c:pt>
                <c:pt idx="30732">
                  <c:v>0</c:v>
                </c:pt>
                <c:pt idx="30733">
                  <c:v>0</c:v>
                </c:pt>
                <c:pt idx="30734">
                  <c:v>0</c:v>
                </c:pt>
                <c:pt idx="30735">
                  <c:v>0</c:v>
                </c:pt>
                <c:pt idx="30736">
                  <c:v>0</c:v>
                </c:pt>
                <c:pt idx="30737">
                  <c:v>0</c:v>
                </c:pt>
                <c:pt idx="30738">
                  <c:v>0</c:v>
                </c:pt>
                <c:pt idx="30739">
                  <c:v>0</c:v>
                </c:pt>
                <c:pt idx="30740">
                  <c:v>0</c:v>
                </c:pt>
                <c:pt idx="30741">
                  <c:v>0</c:v>
                </c:pt>
                <c:pt idx="30742">
                  <c:v>0</c:v>
                </c:pt>
                <c:pt idx="30743">
                  <c:v>0</c:v>
                </c:pt>
                <c:pt idx="30744">
                  <c:v>0</c:v>
                </c:pt>
                <c:pt idx="30745">
                  <c:v>0</c:v>
                </c:pt>
                <c:pt idx="30746">
                  <c:v>0</c:v>
                </c:pt>
                <c:pt idx="30747">
                  <c:v>0</c:v>
                </c:pt>
                <c:pt idx="30748">
                  <c:v>0</c:v>
                </c:pt>
                <c:pt idx="30749">
                  <c:v>0</c:v>
                </c:pt>
                <c:pt idx="30750">
                  <c:v>0</c:v>
                </c:pt>
                <c:pt idx="30751">
                  <c:v>0</c:v>
                </c:pt>
                <c:pt idx="30752">
                  <c:v>0</c:v>
                </c:pt>
                <c:pt idx="30753">
                  <c:v>0</c:v>
                </c:pt>
                <c:pt idx="30754">
                  <c:v>0</c:v>
                </c:pt>
                <c:pt idx="30755">
                  <c:v>0</c:v>
                </c:pt>
                <c:pt idx="30756">
                  <c:v>0</c:v>
                </c:pt>
                <c:pt idx="30757">
                  <c:v>0</c:v>
                </c:pt>
                <c:pt idx="30758">
                  <c:v>0</c:v>
                </c:pt>
                <c:pt idx="30759">
                  <c:v>0</c:v>
                </c:pt>
                <c:pt idx="30760">
                  <c:v>0</c:v>
                </c:pt>
                <c:pt idx="30761">
                  <c:v>0</c:v>
                </c:pt>
                <c:pt idx="30762">
                  <c:v>0</c:v>
                </c:pt>
                <c:pt idx="30763">
                  <c:v>0</c:v>
                </c:pt>
                <c:pt idx="30764">
                  <c:v>0</c:v>
                </c:pt>
                <c:pt idx="30765">
                  <c:v>0</c:v>
                </c:pt>
                <c:pt idx="30766">
                  <c:v>0</c:v>
                </c:pt>
                <c:pt idx="30767">
                  <c:v>0</c:v>
                </c:pt>
                <c:pt idx="30768">
                  <c:v>0</c:v>
                </c:pt>
                <c:pt idx="30769">
                  <c:v>0</c:v>
                </c:pt>
                <c:pt idx="30770">
                  <c:v>0</c:v>
                </c:pt>
                <c:pt idx="30771">
                  <c:v>0</c:v>
                </c:pt>
                <c:pt idx="30772">
                  <c:v>0</c:v>
                </c:pt>
                <c:pt idx="30773">
                  <c:v>0</c:v>
                </c:pt>
                <c:pt idx="30774">
                  <c:v>0</c:v>
                </c:pt>
                <c:pt idx="30775">
                  <c:v>0</c:v>
                </c:pt>
                <c:pt idx="30776">
                  <c:v>0</c:v>
                </c:pt>
                <c:pt idx="30777">
                  <c:v>0</c:v>
                </c:pt>
                <c:pt idx="30778">
                  <c:v>0</c:v>
                </c:pt>
                <c:pt idx="30779">
                  <c:v>0</c:v>
                </c:pt>
                <c:pt idx="30780">
                  <c:v>0</c:v>
                </c:pt>
                <c:pt idx="30781">
                  <c:v>0</c:v>
                </c:pt>
                <c:pt idx="30782">
                  <c:v>0</c:v>
                </c:pt>
                <c:pt idx="30783">
                  <c:v>0</c:v>
                </c:pt>
                <c:pt idx="30784">
                  <c:v>0</c:v>
                </c:pt>
                <c:pt idx="30785">
                  <c:v>0</c:v>
                </c:pt>
                <c:pt idx="30786">
                  <c:v>0</c:v>
                </c:pt>
                <c:pt idx="30787">
                  <c:v>0</c:v>
                </c:pt>
                <c:pt idx="30788">
                  <c:v>0</c:v>
                </c:pt>
                <c:pt idx="30789">
                  <c:v>0</c:v>
                </c:pt>
                <c:pt idx="30790">
                  <c:v>0</c:v>
                </c:pt>
                <c:pt idx="30791">
                  <c:v>0</c:v>
                </c:pt>
                <c:pt idx="30792">
                  <c:v>0</c:v>
                </c:pt>
                <c:pt idx="30793">
                  <c:v>0</c:v>
                </c:pt>
                <c:pt idx="30794">
                  <c:v>0</c:v>
                </c:pt>
                <c:pt idx="30795">
                  <c:v>0</c:v>
                </c:pt>
                <c:pt idx="30796">
                  <c:v>0</c:v>
                </c:pt>
                <c:pt idx="30797">
                  <c:v>0</c:v>
                </c:pt>
                <c:pt idx="30798">
                  <c:v>0</c:v>
                </c:pt>
                <c:pt idx="30799">
                  <c:v>0</c:v>
                </c:pt>
                <c:pt idx="30800">
                  <c:v>0</c:v>
                </c:pt>
                <c:pt idx="30801">
                  <c:v>0</c:v>
                </c:pt>
                <c:pt idx="30802">
                  <c:v>0</c:v>
                </c:pt>
                <c:pt idx="30803">
                  <c:v>0</c:v>
                </c:pt>
                <c:pt idx="30804">
                  <c:v>0</c:v>
                </c:pt>
                <c:pt idx="30805">
                  <c:v>0</c:v>
                </c:pt>
                <c:pt idx="30806">
                  <c:v>0</c:v>
                </c:pt>
                <c:pt idx="30807">
                  <c:v>0</c:v>
                </c:pt>
                <c:pt idx="30808">
                  <c:v>0</c:v>
                </c:pt>
                <c:pt idx="30809">
                  <c:v>0</c:v>
                </c:pt>
                <c:pt idx="30810">
                  <c:v>0</c:v>
                </c:pt>
                <c:pt idx="30811">
                  <c:v>0</c:v>
                </c:pt>
                <c:pt idx="30812">
                  <c:v>0</c:v>
                </c:pt>
                <c:pt idx="30813">
                  <c:v>0</c:v>
                </c:pt>
                <c:pt idx="30814">
                  <c:v>0</c:v>
                </c:pt>
                <c:pt idx="30815">
                  <c:v>0</c:v>
                </c:pt>
                <c:pt idx="30816">
                  <c:v>0</c:v>
                </c:pt>
                <c:pt idx="30817">
                  <c:v>0</c:v>
                </c:pt>
                <c:pt idx="30818">
                  <c:v>0</c:v>
                </c:pt>
                <c:pt idx="30819">
                  <c:v>0</c:v>
                </c:pt>
                <c:pt idx="30820">
                  <c:v>0</c:v>
                </c:pt>
                <c:pt idx="30821">
                  <c:v>0</c:v>
                </c:pt>
                <c:pt idx="30822">
                  <c:v>0</c:v>
                </c:pt>
                <c:pt idx="30823">
                  <c:v>0</c:v>
                </c:pt>
                <c:pt idx="30824">
                  <c:v>0</c:v>
                </c:pt>
                <c:pt idx="30825">
                  <c:v>0</c:v>
                </c:pt>
                <c:pt idx="30826">
                  <c:v>0</c:v>
                </c:pt>
                <c:pt idx="30827">
                  <c:v>0</c:v>
                </c:pt>
                <c:pt idx="30828">
                  <c:v>0</c:v>
                </c:pt>
                <c:pt idx="30829">
                  <c:v>0</c:v>
                </c:pt>
                <c:pt idx="30830">
                  <c:v>0</c:v>
                </c:pt>
                <c:pt idx="30831">
                  <c:v>0</c:v>
                </c:pt>
                <c:pt idx="30832">
                  <c:v>0</c:v>
                </c:pt>
                <c:pt idx="30833">
                  <c:v>0</c:v>
                </c:pt>
                <c:pt idx="30834">
                  <c:v>0</c:v>
                </c:pt>
                <c:pt idx="30835">
                  <c:v>0</c:v>
                </c:pt>
                <c:pt idx="30836">
                  <c:v>0</c:v>
                </c:pt>
                <c:pt idx="30837">
                  <c:v>0</c:v>
                </c:pt>
                <c:pt idx="30838">
                  <c:v>0</c:v>
                </c:pt>
                <c:pt idx="30839">
                  <c:v>0</c:v>
                </c:pt>
                <c:pt idx="30840">
                  <c:v>0</c:v>
                </c:pt>
                <c:pt idx="30841">
                  <c:v>0</c:v>
                </c:pt>
                <c:pt idx="30842">
                  <c:v>0</c:v>
                </c:pt>
                <c:pt idx="30843">
                  <c:v>0</c:v>
                </c:pt>
                <c:pt idx="30844">
                  <c:v>0</c:v>
                </c:pt>
                <c:pt idx="30845">
                  <c:v>0</c:v>
                </c:pt>
                <c:pt idx="30846">
                  <c:v>0</c:v>
                </c:pt>
                <c:pt idx="30847">
                  <c:v>0</c:v>
                </c:pt>
                <c:pt idx="30848">
                  <c:v>0</c:v>
                </c:pt>
                <c:pt idx="30849">
                  <c:v>0</c:v>
                </c:pt>
                <c:pt idx="30850">
                  <c:v>0</c:v>
                </c:pt>
                <c:pt idx="30851">
                  <c:v>0</c:v>
                </c:pt>
                <c:pt idx="30852">
                  <c:v>0</c:v>
                </c:pt>
                <c:pt idx="30853">
                  <c:v>0</c:v>
                </c:pt>
                <c:pt idx="30854">
                  <c:v>0</c:v>
                </c:pt>
                <c:pt idx="30855">
                  <c:v>0</c:v>
                </c:pt>
                <c:pt idx="30856">
                  <c:v>0</c:v>
                </c:pt>
                <c:pt idx="30857">
                  <c:v>0</c:v>
                </c:pt>
                <c:pt idx="30858">
                  <c:v>0</c:v>
                </c:pt>
                <c:pt idx="30859">
                  <c:v>0</c:v>
                </c:pt>
                <c:pt idx="30860">
                  <c:v>0</c:v>
                </c:pt>
                <c:pt idx="30861">
                  <c:v>0</c:v>
                </c:pt>
                <c:pt idx="30862">
                  <c:v>0</c:v>
                </c:pt>
                <c:pt idx="30863">
                  <c:v>0</c:v>
                </c:pt>
                <c:pt idx="30864">
                  <c:v>0</c:v>
                </c:pt>
                <c:pt idx="30865">
                  <c:v>0</c:v>
                </c:pt>
                <c:pt idx="30866">
                  <c:v>0</c:v>
                </c:pt>
                <c:pt idx="30867">
                  <c:v>0</c:v>
                </c:pt>
                <c:pt idx="30868">
                  <c:v>0</c:v>
                </c:pt>
                <c:pt idx="30869">
                  <c:v>0</c:v>
                </c:pt>
                <c:pt idx="30870">
                  <c:v>0</c:v>
                </c:pt>
                <c:pt idx="30871">
                  <c:v>0</c:v>
                </c:pt>
                <c:pt idx="30872">
                  <c:v>0</c:v>
                </c:pt>
                <c:pt idx="30873">
                  <c:v>0</c:v>
                </c:pt>
                <c:pt idx="30874">
                  <c:v>0</c:v>
                </c:pt>
                <c:pt idx="30875">
                  <c:v>0</c:v>
                </c:pt>
                <c:pt idx="30876">
                  <c:v>0</c:v>
                </c:pt>
                <c:pt idx="30877">
                  <c:v>0</c:v>
                </c:pt>
                <c:pt idx="30878">
                  <c:v>0</c:v>
                </c:pt>
                <c:pt idx="30879">
                  <c:v>0</c:v>
                </c:pt>
                <c:pt idx="30880">
                  <c:v>0</c:v>
                </c:pt>
                <c:pt idx="30881">
                  <c:v>0</c:v>
                </c:pt>
                <c:pt idx="30882">
                  <c:v>0</c:v>
                </c:pt>
                <c:pt idx="30883">
                  <c:v>0</c:v>
                </c:pt>
                <c:pt idx="30884">
                  <c:v>0</c:v>
                </c:pt>
                <c:pt idx="30885">
                  <c:v>0</c:v>
                </c:pt>
                <c:pt idx="30886">
                  <c:v>0</c:v>
                </c:pt>
                <c:pt idx="30887">
                  <c:v>0</c:v>
                </c:pt>
                <c:pt idx="30888">
                  <c:v>0</c:v>
                </c:pt>
                <c:pt idx="30889">
                  <c:v>0</c:v>
                </c:pt>
                <c:pt idx="30890">
                  <c:v>0</c:v>
                </c:pt>
                <c:pt idx="30891">
                  <c:v>0</c:v>
                </c:pt>
                <c:pt idx="30892">
                  <c:v>0</c:v>
                </c:pt>
                <c:pt idx="30893">
                  <c:v>0</c:v>
                </c:pt>
                <c:pt idx="30894">
                  <c:v>0</c:v>
                </c:pt>
                <c:pt idx="30895">
                  <c:v>0</c:v>
                </c:pt>
                <c:pt idx="30896">
                  <c:v>0</c:v>
                </c:pt>
                <c:pt idx="30897">
                  <c:v>0</c:v>
                </c:pt>
                <c:pt idx="30898">
                  <c:v>0</c:v>
                </c:pt>
                <c:pt idx="30899">
                  <c:v>0</c:v>
                </c:pt>
                <c:pt idx="30900">
                  <c:v>0</c:v>
                </c:pt>
                <c:pt idx="30901">
                  <c:v>0</c:v>
                </c:pt>
                <c:pt idx="30902">
                  <c:v>0</c:v>
                </c:pt>
                <c:pt idx="30903">
                  <c:v>0</c:v>
                </c:pt>
                <c:pt idx="30904">
                  <c:v>0</c:v>
                </c:pt>
                <c:pt idx="30905">
                  <c:v>0</c:v>
                </c:pt>
                <c:pt idx="30906">
                  <c:v>0</c:v>
                </c:pt>
                <c:pt idx="30907">
                  <c:v>0</c:v>
                </c:pt>
                <c:pt idx="30908">
                  <c:v>0</c:v>
                </c:pt>
                <c:pt idx="30909">
                  <c:v>0</c:v>
                </c:pt>
                <c:pt idx="30910">
                  <c:v>0</c:v>
                </c:pt>
                <c:pt idx="30911">
                  <c:v>0</c:v>
                </c:pt>
                <c:pt idx="30912">
                  <c:v>0</c:v>
                </c:pt>
                <c:pt idx="30913">
                  <c:v>0</c:v>
                </c:pt>
                <c:pt idx="30914">
                  <c:v>0</c:v>
                </c:pt>
                <c:pt idx="30915">
                  <c:v>0</c:v>
                </c:pt>
                <c:pt idx="30916">
                  <c:v>0</c:v>
                </c:pt>
                <c:pt idx="30917">
                  <c:v>0</c:v>
                </c:pt>
                <c:pt idx="30918">
                  <c:v>0</c:v>
                </c:pt>
                <c:pt idx="30919">
                  <c:v>0</c:v>
                </c:pt>
                <c:pt idx="30920">
                  <c:v>0</c:v>
                </c:pt>
                <c:pt idx="30921">
                  <c:v>0</c:v>
                </c:pt>
                <c:pt idx="30922">
                  <c:v>0</c:v>
                </c:pt>
                <c:pt idx="30923">
                  <c:v>0</c:v>
                </c:pt>
                <c:pt idx="30924">
                  <c:v>0</c:v>
                </c:pt>
                <c:pt idx="30925">
                  <c:v>0</c:v>
                </c:pt>
                <c:pt idx="30926">
                  <c:v>0</c:v>
                </c:pt>
                <c:pt idx="30927">
                  <c:v>0</c:v>
                </c:pt>
                <c:pt idx="30928">
                  <c:v>0</c:v>
                </c:pt>
                <c:pt idx="30929">
                  <c:v>0</c:v>
                </c:pt>
                <c:pt idx="30930">
                  <c:v>0</c:v>
                </c:pt>
                <c:pt idx="30931">
                  <c:v>0</c:v>
                </c:pt>
                <c:pt idx="30932">
                  <c:v>0</c:v>
                </c:pt>
                <c:pt idx="30933">
                  <c:v>0</c:v>
                </c:pt>
                <c:pt idx="30934">
                  <c:v>0</c:v>
                </c:pt>
                <c:pt idx="30935">
                  <c:v>0</c:v>
                </c:pt>
                <c:pt idx="30936">
                  <c:v>0</c:v>
                </c:pt>
                <c:pt idx="30937">
                  <c:v>0</c:v>
                </c:pt>
                <c:pt idx="30938">
                  <c:v>0</c:v>
                </c:pt>
                <c:pt idx="30939">
                  <c:v>0</c:v>
                </c:pt>
                <c:pt idx="30940">
                  <c:v>0</c:v>
                </c:pt>
                <c:pt idx="30941">
                  <c:v>0</c:v>
                </c:pt>
                <c:pt idx="30942">
                  <c:v>0</c:v>
                </c:pt>
                <c:pt idx="30943">
                  <c:v>0</c:v>
                </c:pt>
                <c:pt idx="30944">
                  <c:v>0</c:v>
                </c:pt>
                <c:pt idx="30945">
                  <c:v>0</c:v>
                </c:pt>
                <c:pt idx="30946">
                  <c:v>0</c:v>
                </c:pt>
                <c:pt idx="30947">
                  <c:v>0</c:v>
                </c:pt>
                <c:pt idx="30948">
                  <c:v>0</c:v>
                </c:pt>
                <c:pt idx="30949">
                  <c:v>0</c:v>
                </c:pt>
                <c:pt idx="30950">
                  <c:v>0</c:v>
                </c:pt>
                <c:pt idx="30951">
                  <c:v>0</c:v>
                </c:pt>
                <c:pt idx="30952">
                  <c:v>0</c:v>
                </c:pt>
                <c:pt idx="30953">
                  <c:v>0</c:v>
                </c:pt>
                <c:pt idx="30954">
                  <c:v>0</c:v>
                </c:pt>
                <c:pt idx="30955">
                  <c:v>0</c:v>
                </c:pt>
                <c:pt idx="30956">
                  <c:v>0</c:v>
                </c:pt>
                <c:pt idx="30957">
                  <c:v>0</c:v>
                </c:pt>
                <c:pt idx="30958">
                  <c:v>0</c:v>
                </c:pt>
                <c:pt idx="30959">
                  <c:v>0</c:v>
                </c:pt>
                <c:pt idx="30960">
                  <c:v>0</c:v>
                </c:pt>
                <c:pt idx="30961">
                  <c:v>0</c:v>
                </c:pt>
                <c:pt idx="30962">
                  <c:v>0</c:v>
                </c:pt>
                <c:pt idx="30963">
                  <c:v>0</c:v>
                </c:pt>
                <c:pt idx="30964">
                  <c:v>0</c:v>
                </c:pt>
                <c:pt idx="30965">
                  <c:v>0</c:v>
                </c:pt>
                <c:pt idx="30966">
                  <c:v>0</c:v>
                </c:pt>
                <c:pt idx="30967">
                  <c:v>0</c:v>
                </c:pt>
                <c:pt idx="30968">
                  <c:v>0</c:v>
                </c:pt>
                <c:pt idx="30969">
                  <c:v>0</c:v>
                </c:pt>
                <c:pt idx="30970">
                  <c:v>0</c:v>
                </c:pt>
                <c:pt idx="30971">
                  <c:v>0</c:v>
                </c:pt>
                <c:pt idx="30972">
                  <c:v>0</c:v>
                </c:pt>
                <c:pt idx="30973">
                  <c:v>0</c:v>
                </c:pt>
                <c:pt idx="30974">
                  <c:v>0</c:v>
                </c:pt>
                <c:pt idx="30975">
                  <c:v>0</c:v>
                </c:pt>
                <c:pt idx="30976">
                  <c:v>0</c:v>
                </c:pt>
                <c:pt idx="30977">
                  <c:v>0</c:v>
                </c:pt>
                <c:pt idx="30978">
                  <c:v>0</c:v>
                </c:pt>
                <c:pt idx="30979">
                  <c:v>0</c:v>
                </c:pt>
                <c:pt idx="30980">
                  <c:v>0</c:v>
                </c:pt>
                <c:pt idx="30981">
                  <c:v>0</c:v>
                </c:pt>
                <c:pt idx="30982">
                  <c:v>0</c:v>
                </c:pt>
                <c:pt idx="30983">
                  <c:v>0</c:v>
                </c:pt>
                <c:pt idx="30984">
                  <c:v>0</c:v>
                </c:pt>
                <c:pt idx="30985">
                  <c:v>0</c:v>
                </c:pt>
                <c:pt idx="30986">
                  <c:v>0</c:v>
                </c:pt>
                <c:pt idx="30987">
                  <c:v>0</c:v>
                </c:pt>
                <c:pt idx="30988">
                  <c:v>0</c:v>
                </c:pt>
                <c:pt idx="30989">
                  <c:v>0</c:v>
                </c:pt>
                <c:pt idx="30990">
                  <c:v>0</c:v>
                </c:pt>
                <c:pt idx="30991">
                  <c:v>0</c:v>
                </c:pt>
                <c:pt idx="30992">
                  <c:v>0</c:v>
                </c:pt>
                <c:pt idx="30993">
                  <c:v>0</c:v>
                </c:pt>
                <c:pt idx="30994">
                  <c:v>0</c:v>
                </c:pt>
                <c:pt idx="30995">
                  <c:v>0</c:v>
                </c:pt>
                <c:pt idx="30996">
                  <c:v>0</c:v>
                </c:pt>
                <c:pt idx="30997">
                  <c:v>0</c:v>
                </c:pt>
                <c:pt idx="30998">
                  <c:v>0</c:v>
                </c:pt>
                <c:pt idx="30999">
                  <c:v>0</c:v>
                </c:pt>
                <c:pt idx="31000">
                  <c:v>0</c:v>
                </c:pt>
                <c:pt idx="31001">
                  <c:v>0</c:v>
                </c:pt>
                <c:pt idx="31002">
                  <c:v>0</c:v>
                </c:pt>
                <c:pt idx="31003">
                  <c:v>0</c:v>
                </c:pt>
                <c:pt idx="31004">
                  <c:v>0</c:v>
                </c:pt>
                <c:pt idx="31005">
                  <c:v>0</c:v>
                </c:pt>
                <c:pt idx="31006">
                  <c:v>0</c:v>
                </c:pt>
                <c:pt idx="31007">
                  <c:v>0</c:v>
                </c:pt>
                <c:pt idx="31008">
                  <c:v>0</c:v>
                </c:pt>
                <c:pt idx="31009">
                  <c:v>0</c:v>
                </c:pt>
                <c:pt idx="31010">
                  <c:v>0</c:v>
                </c:pt>
                <c:pt idx="31011">
                  <c:v>0</c:v>
                </c:pt>
                <c:pt idx="31012">
                  <c:v>0</c:v>
                </c:pt>
                <c:pt idx="31013">
                  <c:v>0</c:v>
                </c:pt>
                <c:pt idx="31014">
                  <c:v>0</c:v>
                </c:pt>
                <c:pt idx="31015">
                  <c:v>0</c:v>
                </c:pt>
                <c:pt idx="31016">
                  <c:v>0</c:v>
                </c:pt>
                <c:pt idx="31017">
                  <c:v>0</c:v>
                </c:pt>
                <c:pt idx="31018">
                  <c:v>0</c:v>
                </c:pt>
                <c:pt idx="31019">
                  <c:v>0</c:v>
                </c:pt>
                <c:pt idx="31020">
                  <c:v>0</c:v>
                </c:pt>
                <c:pt idx="31021">
                  <c:v>0</c:v>
                </c:pt>
                <c:pt idx="31022">
                  <c:v>0</c:v>
                </c:pt>
                <c:pt idx="31023">
                  <c:v>0</c:v>
                </c:pt>
                <c:pt idx="31024">
                  <c:v>0</c:v>
                </c:pt>
                <c:pt idx="31025">
                  <c:v>0</c:v>
                </c:pt>
                <c:pt idx="31026">
                  <c:v>0</c:v>
                </c:pt>
                <c:pt idx="31027">
                  <c:v>0</c:v>
                </c:pt>
                <c:pt idx="31028">
                  <c:v>0</c:v>
                </c:pt>
                <c:pt idx="31029">
                  <c:v>0</c:v>
                </c:pt>
                <c:pt idx="31030">
                  <c:v>0</c:v>
                </c:pt>
                <c:pt idx="31031">
                  <c:v>0</c:v>
                </c:pt>
                <c:pt idx="31032">
                  <c:v>0</c:v>
                </c:pt>
                <c:pt idx="31033">
                  <c:v>0</c:v>
                </c:pt>
                <c:pt idx="31034">
                  <c:v>0</c:v>
                </c:pt>
                <c:pt idx="31035">
                  <c:v>0</c:v>
                </c:pt>
                <c:pt idx="31036">
                  <c:v>0</c:v>
                </c:pt>
                <c:pt idx="31037">
                  <c:v>0</c:v>
                </c:pt>
                <c:pt idx="31038">
                  <c:v>0</c:v>
                </c:pt>
                <c:pt idx="31039">
                  <c:v>0</c:v>
                </c:pt>
                <c:pt idx="31040">
                  <c:v>0</c:v>
                </c:pt>
                <c:pt idx="31041">
                  <c:v>0</c:v>
                </c:pt>
                <c:pt idx="31042">
                  <c:v>0</c:v>
                </c:pt>
                <c:pt idx="31043">
                  <c:v>0</c:v>
                </c:pt>
                <c:pt idx="31044">
                  <c:v>0</c:v>
                </c:pt>
                <c:pt idx="31045">
                  <c:v>0</c:v>
                </c:pt>
                <c:pt idx="31046">
                  <c:v>0</c:v>
                </c:pt>
                <c:pt idx="31047">
                  <c:v>0</c:v>
                </c:pt>
                <c:pt idx="31048">
                  <c:v>0</c:v>
                </c:pt>
                <c:pt idx="31049">
                  <c:v>0</c:v>
                </c:pt>
                <c:pt idx="31050">
                  <c:v>0</c:v>
                </c:pt>
                <c:pt idx="31051">
                  <c:v>0</c:v>
                </c:pt>
                <c:pt idx="31052">
                  <c:v>0</c:v>
                </c:pt>
                <c:pt idx="31053">
                  <c:v>0</c:v>
                </c:pt>
                <c:pt idx="31054">
                  <c:v>0</c:v>
                </c:pt>
                <c:pt idx="31055">
                  <c:v>0</c:v>
                </c:pt>
                <c:pt idx="31056">
                  <c:v>0</c:v>
                </c:pt>
                <c:pt idx="31057">
                  <c:v>0</c:v>
                </c:pt>
                <c:pt idx="31058">
                  <c:v>0</c:v>
                </c:pt>
                <c:pt idx="31059">
                  <c:v>0</c:v>
                </c:pt>
                <c:pt idx="31060">
                  <c:v>0</c:v>
                </c:pt>
                <c:pt idx="31061">
                  <c:v>0</c:v>
                </c:pt>
                <c:pt idx="31062">
                  <c:v>0</c:v>
                </c:pt>
                <c:pt idx="31063">
                  <c:v>0</c:v>
                </c:pt>
                <c:pt idx="31064">
                  <c:v>0</c:v>
                </c:pt>
                <c:pt idx="31065">
                  <c:v>0</c:v>
                </c:pt>
                <c:pt idx="31066">
                  <c:v>0</c:v>
                </c:pt>
                <c:pt idx="31067">
                  <c:v>0</c:v>
                </c:pt>
                <c:pt idx="31068">
                  <c:v>0</c:v>
                </c:pt>
                <c:pt idx="31069">
                  <c:v>0</c:v>
                </c:pt>
                <c:pt idx="31070">
                  <c:v>0</c:v>
                </c:pt>
                <c:pt idx="31071">
                  <c:v>0</c:v>
                </c:pt>
                <c:pt idx="31072">
                  <c:v>0</c:v>
                </c:pt>
                <c:pt idx="31073">
                  <c:v>0</c:v>
                </c:pt>
                <c:pt idx="31074">
                  <c:v>0</c:v>
                </c:pt>
                <c:pt idx="31075">
                  <c:v>0</c:v>
                </c:pt>
                <c:pt idx="31076">
                  <c:v>0</c:v>
                </c:pt>
                <c:pt idx="31077">
                  <c:v>0</c:v>
                </c:pt>
                <c:pt idx="31078">
                  <c:v>0</c:v>
                </c:pt>
                <c:pt idx="31079">
                  <c:v>0</c:v>
                </c:pt>
                <c:pt idx="31080">
                  <c:v>0</c:v>
                </c:pt>
                <c:pt idx="31081">
                  <c:v>0</c:v>
                </c:pt>
                <c:pt idx="31082">
                  <c:v>0</c:v>
                </c:pt>
                <c:pt idx="31083">
                  <c:v>0</c:v>
                </c:pt>
                <c:pt idx="31084">
                  <c:v>0</c:v>
                </c:pt>
                <c:pt idx="31085">
                  <c:v>0</c:v>
                </c:pt>
                <c:pt idx="31086">
                  <c:v>0</c:v>
                </c:pt>
                <c:pt idx="31087">
                  <c:v>0</c:v>
                </c:pt>
                <c:pt idx="31088">
                  <c:v>0</c:v>
                </c:pt>
                <c:pt idx="31089">
                  <c:v>0</c:v>
                </c:pt>
                <c:pt idx="31090">
                  <c:v>0</c:v>
                </c:pt>
                <c:pt idx="31091">
                  <c:v>0</c:v>
                </c:pt>
                <c:pt idx="31092">
                  <c:v>0</c:v>
                </c:pt>
                <c:pt idx="31093">
                  <c:v>0</c:v>
                </c:pt>
                <c:pt idx="31094">
                  <c:v>0</c:v>
                </c:pt>
                <c:pt idx="31095">
                  <c:v>0</c:v>
                </c:pt>
                <c:pt idx="31096">
                  <c:v>0</c:v>
                </c:pt>
                <c:pt idx="31097">
                  <c:v>0</c:v>
                </c:pt>
                <c:pt idx="31098">
                  <c:v>0</c:v>
                </c:pt>
                <c:pt idx="31099">
                  <c:v>0</c:v>
                </c:pt>
                <c:pt idx="31100">
                  <c:v>0</c:v>
                </c:pt>
                <c:pt idx="31101">
                  <c:v>0</c:v>
                </c:pt>
                <c:pt idx="31102">
                  <c:v>0</c:v>
                </c:pt>
                <c:pt idx="31103">
                  <c:v>0</c:v>
                </c:pt>
                <c:pt idx="31104">
                  <c:v>0</c:v>
                </c:pt>
                <c:pt idx="31105">
                  <c:v>0</c:v>
                </c:pt>
                <c:pt idx="31106">
                  <c:v>0</c:v>
                </c:pt>
                <c:pt idx="31107">
                  <c:v>0</c:v>
                </c:pt>
                <c:pt idx="31108">
                  <c:v>0</c:v>
                </c:pt>
                <c:pt idx="31109">
                  <c:v>0</c:v>
                </c:pt>
                <c:pt idx="31110">
                  <c:v>0</c:v>
                </c:pt>
                <c:pt idx="31111">
                  <c:v>0</c:v>
                </c:pt>
                <c:pt idx="31112">
                  <c:v>0</c:v>
                </c:pt>
                <c:pt idx="31113">
                  <c:v>0</c:v>
                </c:pt>
                <c:pt idx="31114">
                  <c:v>0</c:v>
                </c:pt>
                <c:pt idx="31115">
                  <c:v>0</c:v>
                </c:pt>
                <c:pt idx="31116">
                  <c:v>0</c:v>
                </c:pt>
                <c:pt idx="31117">
                  <c:v>0</c:v>
                </c:pt>
                <c:pt idx="31118">
                  <c:v>0</c:v>
                </c:pt>
                <c:pt idx="31119">
                  <c:v>0</c:v>
                </c:pt>
                <c:pt idx="31120">
                  <c:v>0</c:v>
                </c:pt>
                <c:pt idx="31121">
                  <c:v>0</c:v>
                </c:pt>
                <c:pt idx="31122">
                  <c:v>0</c:v>
                </c:pt>
                <c:pt idx="31123">
                  <c:v>0</c:v>
                </c:pt>
                <c:pt idx="31124">
                  <c:v>0</c:v>
                </c:pt>
                <c:pt idx="31125">
                  <c:v>0</c:v>
                </c:pt>
                <c:pt idx="31126">
                  <c:v>0</c:v>
                </c:pt>
                <c:pt idx="31127">
                  <c:v>0</c:v>
                </c:pt>
                <c:pt idx="31128">
                  <c:v>0</c:v>
                </c:pt>
                <c:pt idx="31129">
                  <c:v>0</c:v>
                </c:pt>
                <c:pt idx="31130">
                  <c:v>0</c:v>
                </c:pt>
                <c:pt idx="31131">
                  <c:v>0</c:v>
                </c:pt>
                <c:pt idx="31132">
                  <c:v>0</c:v>
                </c:pt>
                <c:pt idx="31133">
                  <c:v>0</c:v>
                </c:pt>
                <c:pt idx="31134">
                  <c:v>0</c:v>
                </c:pt>
                <c:pt idx="31135">
                  <c:v>0</c:v>
                </c:pt>
                <c:pt idx="31136">
                  <c:v>0</c:v>
                </c:pt>
                <c:pt idx="31137">
                  <c:v>0</c:v>
                </c:pt>
                <c:pt idx="31138">
                  <c:v>0</c:v>
                </c:pt>
                <c:pt idx="31139">
                  <c:v>0</c:v>
                </c:pt>
                <c:pt idx="31140">
                  <c:v>0</c:v>
                </c:pt>
                <c:pt idx="31141">
                  <c:v>0</c:v>
                </c:pt>
                <c:pt idx="31142">
                  <c:v>0</c:v>
                </c:pt>
                <c:pt idx="31143">
                  <c:v>0</c:v>
                </c:pt>
                <c:pt idx="31144">
                  <c:v>0</c:v>
                </c:pt>
                <c:pt idx="31145">
                  <c:v>0</c:v>
                </c:pt>
                <c:pt idx="31146">
                  <c:v>0</c:v>
                </c:pt>
                <c:pt idx="31147">
                  <c:v>0</c:v>
                </c:pt>
                <c:pt idx="31148">
                  <c:v>0</c:v>
                </c:pt>
                <c:pt idx="31149">
                  <c:v>0</c:v>
                </c:pt>
                <c:pt idx="31150">
                  <c:v>0</c:v>
                </c:pt>
                <c:pt idx="31151">
                  <c:v>0</c:v>
                </c:pt>
                <c:pt idx="31152">
                  <c:v>0</c:v>
                </c:pt>
                <c:pt idx="31153">
                  <c:v>0</c:v>
                </c:pt>
                <c:pt idx="31154">
                  <c:v>0</c:v>
                </c:pt>
                <c:pt idx="31155">
                  <c:v>0</c:v>
                </c:pt>
                <c:pt idx="31156">
                  <c:v>0</c:v>
                </c:pt>
                <c:pt idx="31157">
                  <c:v>0</c:v>
                </c:pt>
                <c:pt idx="31158">
                  <c:v>0</c:v>
                </c:pt>
                <c:pt idx="31159">
                  <c:v>0</c:v>
                </c:pt>
                <c:pt idx="31160">
                  <c:v>0</c:v>
                </c:pt>
                <c:pt idx="31161">
                  <c:v>0</c:v>
                </c:pt>
                <c:pt idx="31162">
                  <c:v>0</c:v>
                </c:pt>
                <c:pt idx="31163">
                  <c:v>0</c:v>
                </c:pt>
                <c:pt idx="31164">
                  <c:v>0</c:v>
                </c:pt>
                <c:pt idx="31165">
                  <c:v>0</c:v>
                </c:pt>
                <c:pt idx="31166">
                  <c:v>0</c:v>
                </c:pt>
                <c:pt idx="31167">
                  <c:v>0</c:v>
                </c:pt>
                <c:pt idx="31168">
                  <c:v>0</c:v>
                </c:pt>
                <c:pt idx="31169">
                  <c:v>0</c:v>
                </c:pt>
                <c:pt idx="31170">
                  <c:v>0</c:v>
                </c:pt>
                <c:pt idx="31171">
                  <c:v>0</c:v>
                </c:pt>
                <c:pt idx="31172">
                  <c:v>0</c:v>
                </c:pt>
                <c:pt idx="31173">
                  <c:v>0</c:v>
                </c:pt>
                <c:pt idx="31174">
                  <c:v>0</c:v>
                </c:pt>
                <c:pt idx="31175">
                  <c:v>0</c:v>
                </c:pt>
                <c:pt idx="31176">
                  <c:v>0</c:v>
                </c:pt>
                <c:pt idx="31177">
                  <c:v>0</c:v>
                </c:pt>
                <c:pt idx="31178">
                  <c:v>0</c:v>
                </c:pt>
                <c:pt idx="31179">
                  <c:v>0</c:v>
                </c:pt>
                <c:pt idx="31180">
                  <c:v>0</c:v>
                </c:pt>
                <c:pt idx="31181">
                  <c:v>0</c:v>
                </c:pt>
                <c:pt idx="31182">
                  <c:v>0</c:v>
                </c:pt>
                <c:pt idx="31183">
                  <c:v>0</c:v>
                </c:pt>
                <c:pt idx="31184">
                  <c:v>0</c:v>
                </c:pt>
                <c:pt idx="31185">
                  <c:v>0</c:v>
                </c:pt>
                <c:pt idx="31186">
                  <c:v>0</c:v>
                </c:pt>
                <c:pt idx="31187">
                  <c:v>0</c:v>
                </c:pt>
                <c:pt idx="31188">
                  <c:v>0</c:v>
                </c:pt>
                <c:pt idx="31189">
                  <c:v>0</c:v>
                </c:pt>
                <c:pt idx="31190">
                  <c:v>0</c:v>
                </c:pt>
                <c:pt idx="31191">
                  <c:v>0</c:v>
                </c:pt>
                <c:pt idx="31192">
                  <c:v>0</c:v>
                </c:pt>
                <c:pt idx="31193">
                  <c:v>0</c:v>
                </c:pt>
                <c:pt idx="31194">
                  <c:v>0</c:v>
                </c:pt>
                <c:pt idx="31195">
                  <c:v>0</c:v>
                </c:pt>
                <c:pt idx="31196">
                  <c:v>0</c:v>
                </c:pt>
                <c:pt idx="31197">
                  <c:v>0</c:v>
                </c:pt>
                <c:pt idx="31198">
                  <c:v>0</c:v>
                </c:pt>
                <c:pt idx="31199">
                  <c:v>0</c:v>
                </c:pt>
                <c:pt idx="31200">
                  <c:v>0</c:v>
                </c:pt>
                <c:pt idx="31201">
                  <c:v>0</c:v>
                </c:pt>
                <c:pt idx="31202">
                  <c:v>0</c:v>
                </c:pt>
                <c:pt idx="31203">
                  <c:v>0</c:v>
                </c:pt>
                <c:pt idx="31204">
                  <c:v>0</c:v>
                </c:pt>
                <c:pt idx="31205">
                  <c:v>0</c:v>
                </c:pt>
                <c:pt idx="31206">
                  <c:v>0</c:v>
                </c:pt>
                <c:pt idx="31207">
                  <c:v>0</c:v>
                </c:pt>
                <c:pt idx="31208">
                  <c:v>0</c:v>
                </c:pt>
                <c:pt idx="31209">
                  <c:v>0</c:v>
                </c:pt>
                <c:pt idx="31210">
                  <c:v>0</c:v>
                </c:pt>
                <c:pt idx="31211">
                  <c:v>0</c:v>
                </c:pt>
                <c:pt idx="31212">
                  <c:v>0</c:v>
                </c:pt>
                <c:pt idx="31213">
                  <c:v>0</c:v>
                </c:pt>
                <c:pt idx="31214">
                  <c:v>0</c:v>
                </c:pt>
                <c:pt idx="31215">
                  <c:v>0</c:v>
                </c:pt>
                <c:pt idx="31216">
                  <c:v>0</c:v>
                </c:pt>
                <c:pt idx="31217">
                  <c:v>0</c:v>
                </c:pt>
                <c:pt idx="31218">
                  <c:v>0</c:v>
                </c:pt>
                <c:pt idx="31219">
                  <c:v>0</c:v>
                </c:pt>
                <c:pt idx="31220">
                  <c:v>0</c:v>
                </c:pt>
                <c:pt idx="31221">
                  <c:v>0</c:v>
                </c:pt>
                <c:pt idx="31222">
                  <c:v>0</c:v>
                </c:pt>
                <c:pt idx="31223">
                  <c:v>0</c:v>
                </c:pt>
                <c:pt idx="31224">
                  <c:v>0</c:v>
                </c:pt>
                <c:pt idx="31225">
                  <c:v>0</c:v>
                </c:pt>
                <c:pt idx="31226">
                  <c:v>0</c:v>
                </c:pt>
                <c:pt idx="31227">
                  <c:v>0</c:v>
                </c:pt>
                <c:pt idx="31228">
                  <c:v>0</c:v>
                </c:pt>
                <c:pt idx="31229">
                  <c:v>0</c:v>
                </c:pt>
                <c:pt idx="31230">
                  <c:v>0</c:v>
                </c:pt>
                <c:pt idx="31231">
                  <c:v>0</c:v>
                </c:pt>
                <c:pt idx="31232">
                  <c:v>0</c:v>
                </c:pt>
                <c:pt idx="31233">
                  <c:v>0</c:v>
                </c:pt>
                <c:pt idx="31234">
                  <c:v>0</c:v>
                </c:pt>
                <c:pt idx="31235">
                  <c:v>0</c:v>
                </c:pt>
                <c:pt idx="31236">
                  <c:v>0</c:v>
                </c:pt>
                <c:pt idx="31237">
                  <c:v>0</c:v>
                </c:pt>
                <c:pt idx="31238">
                  <c:v>0</c:v>
                </c:pt>
                <c:pt idx="31239">
                  <c:v>0</c:v>
                </c:pt>
                <c:pt idx="31240">
                  <c:v>0</c:v>
                </c:pt>
                <c:pt idx="31241">
                  <c:v>0</c:v>
                </c:pt>
                <c:pt idx="31242">
                  <c:v>0</c:v>
                </c:pt>
                <c:pt idx="31243">
                  <c:v>0</c:v>
                </c:pt>
                <c:pt idx="31244">
                  <c:v>0</c:v>
                </c:pt>
                <c:pt idx="31245">
                  <c:v>0</c:v>
                </c:pt>
                <c:pt idx="31246">
                  <c:v>0</c:v>
                </c:pt>
                <c:pt idx="31247">
                  <c:v>0</c:v>
                </c:pt>
                <c:pt idx="31248">
                  <c:v>0</c:v>
                </c:pt>
                <c:pt idx="31249">
                  <c:v>0</c:v>
                </c:pt>
                <c:pt idx="31250">
                  <c:v>0</c:v>
                </c:pt>
                <c:pt idx="31251">
                  <c:v>0</c:v>
                </c:pt>
                <c:pt idx="31252">
                  <c:v>0</c:v>
                </c:pt>
                <c:pt idx="31253">
                  <c:v>0</c:v>
                </c:pt>
                <c:pt idx="31254">
                  <c:v>0</c:v>
                </c:pt>
                <c:pt idx="31255">
                  <c:v>0</c:v>
                </c:pt>
                <c:pt idx="31256">
                  <c:v>0</c:v>
                </c:pt>
                <c:pt idx="31257">
                  <c:v>0</c:v>
                </c:pt>
                <c:pt idx="31258">
                  <c:v>0</c:v>
                </c:pt>
                <c:pt idx="31259">
                  <c:v>0</c:v>
                </c:pt>
                <c:pt idx="31260">
                  <c:v>0</c:v>
                </c:pt>
                <c:pt idx="31261">
                  <c:v>0</c:v>
                </c:pt>
                <c:pt idx="31262">
                  <c:v>0</c:v>
                </c:pt>
                <c:pt idx="31263">
                  <c:v>0</c:v>
                </c:pt>
                <c:pt idx="31264">
                  <c:v>0</c:v>
                </c:pt>
                <c:pt idx="31265">
                  <c:v>0</c:v>
                </c:pt>
                <c:pt idx="31266">
                  <c:v>0</c:v>
                </c:pt>
                <c:pt idx="31267">
                  <c:v>0</c:v>
                </c:pt>
                <c:pt idx="31268">
                  <c:v>0</c:v>
                </c:pt>
                <c:pt idx="31269">
                  <c:v>0</c:v>
                </c:pt>
                <c:pt idx="31270">
                  <c:v>0</c:v>
                </c:pt>
                <c:pt idx="31271">
                  <c:v>0</c:v>
                </c:pt>
                <c:pt idx="31272">
                  <c:v>0</c:v>
                </c:pt>
                <c:pt idx="31273">
                  <c:v>0</c:v>
                </c:pt>
                <c:pt idx="31274">
                  <c:v>0</c:v>
                </c:pt>
                <c:pt idx="31275">
                  <c:v>0</c:v>
                </c:pt>
                <c:pt idx="31276">
                  <c:v>0</c:v>
                </c:pt>
                <c:pt idx="31277">
                  <c:v>0</c:v>
                </c:pt>
                <c:pt idx="31278">
                  <c:v>0</c:v>
                </c:pt>
                <c:pt idx="31279">
                  <c:v>0</c:v>
                </c:pt>
                <c:pt idx="31280">
                  <c:v>0</c:v>
                </c:pt>
                <c:pt idx="31281">
                  <c:v>0</c:v>
                </c:pt>
                <c:pt idx="31282">
                  <c:v>0</c:v>
                </c:pt>
                <c:pt idx="31283">
                  <c:v>0</c:v>
                </c:pt>
                <c:pt idx="31284">
                  <c:v>0</c:v>
                </c:pt>
                <c:pt idx="31285">
                  <c:v>0</c:v>
                </c:pt>
                <c:pt idx="31286">
                  <c:v>0</c:v>
                </c:pt>
                <c:pt idx="31287">
                  <c:v>0</c:v>
                </c:pt>
                <c:pt idx="31288">
                  <c:v>0</c:v>
                </c:pt>
                <c:pt idx="31289">
                  <c:v>0</c:v>
                </c:pt>
                <c:pt idx="31290">
                  <c:v>0</c:v>
                </c:pt>
                <c:pt idx="31291">
                  <c:v>0</c:v>
                </c:pt>
                <c:pt idx="31292">
                  <c:v>0</c:v>
                </c:pt>
                <c:pt idx="31293">
                  <c:v>0</c:v>
                </c:pt>
                <c:pt idx="31294">
                  <c:v>0</c:v>
                </c:pt>
                <c:pt idx="31295">
                  <c:v>0</c:v>
                </c:pt>
                <c:pt idx="31296">
                  <c:v>0</c:v>
                </c:pt>
                <c:pt idx="31297">
                  <c:v>0</c:v>
                </c:pt>
                <c:pt idx="31298">
                  <c:v>0</c:v>
                </c:pt>
                <c:pt idx="31299">
                  <c:v>0</c:v>
                </c:pt>
                <c:pt idx="31300">
                  <c:v>0</c:v>
                </c:pt>
                <c:pt idx="31301">
                  <c:v>0</c:v>
                </c:pt>
                <c:pt idx="31302">
                  <c:v>0</c:v>
                </c:pt>
                <c:pt idx="31303">
                  <c:v>0</c:v>
                </c:pt>
                <c:pt idx="31304">
                  <c:v>0</c:v>
                </c:pt>
                <c:pt idx="31305">
                  <c:v>0</c:v>
                </c:pt>
                <c:pt idx="31306">
                  <c:v>0</c:v>
                </c:pt>
                <c:pt idx="31307">
                  <c:v>0</c:v>
                </c:pt>
                <c:pt idx="31308">
                  <c:v>0</c:v>
                </c:pt>
                <c:pt idx="31309">
                  <c:v>0</c:v>
                </c:pt>
                <c:pt idx="31310">
                  <c:v>0</c:v>
                </c:pt>
                <c:pt idx="31311">
                  <c:v>0</c:v>
                </c:pt>
                <c:pt idx="31312">
                  <c:v>0</c:v>
                </c:pt>
                <c:pt idx="31313">
                  <c:v>0</c:v>
                </c:pt>
                <c:pt idx="31314">
                  <c:v>0</c:v>
                </c:pt>
                <c:pt idx="31315">
                  <c:v>0</c:v>
                </c:pt>
                <c:pt idx="31316">
                  <c:v>0</c:v>
                </c:pt>
                <c:pt idx="31317">
                  <c:v>0</c:v>
                </c:pt>
                <c:pt idx="31318">
                  <c:v>0</c:v>
                </c:pt>
                <c:pt idx="31319">
                  <c:v>0</c:v>
                </c:pt>
                <c:pt idx="31320">
                  <c:v>0</c:v>
                </c:pt>
                <c:pt idx="31321">
                  <c:v>0</c:v>
                </c:pt>
                <c:pt idx="31322">
                  <c:v>0</c:v>
                </c:pt>
                <c:pt idx="31323">
                  <c:v>0</c:v>
                </c:pt>
                <c:pt idx="31324">
                  <c:v>0</c:v>
                </c:pt>
                <c:pt idx="31325">
                  <c:v>0</c:v>
                </c:pt>
                <c:pt idx="31326">
                  <c:v>0</c:v>
                </c:pt>
                <c:pt idx="31327">
                  <c:v>0</c:v>
                </c:pt>
                <c:pt idx="31328">
                  <c:v>0</c:v>
                </c:pt>
                <c:pt idx="31329">
                  <c:v>0</c:v>
                </c:pt>
                <c:pt idx="31330">
                  <c:v>0</c:v>
                </c:pt>
                <c:pt idx="31331">
                  <c:v>0</c:v>
                </c:pt>
                <c:pt idx="31332">
                  <c:v>0</c:v>
                </c:pt>
                <c:pt idx="31333">
                  <c:v>0</c:v>
                </c:pt>
                <c:pt idx="31334">
                  <c:v>0</c:v>
                </c:pt>
                <c:pt idx="31335">
                  <c:v>0</c:v>
                </c:pt>
                <c:pt idx="31336">
                  <c:v>0</c:v>
                </c:pt>
                <c:pt idx="31337">
                  <c:v>0</c:v>
                </c:pt>
                <c:pt idx="31338">
                  <c:v>0</c:v>
                </c:pt>
                <c:pt idx="31339">
                  <c:v>0</c:v>
                </c:pt>
                <c:pt idx="31340">
                  <c:v>0</c:v>
                </c:pt>
                <c:pt idx="31341">
                  <c:v>0</c:v>
                </c:pt>
                <c:pt idx="31342">
                  <c:v>0</c:v>
                </c:pt>
                <c:pt idx="31343">
                  <c:v>0</c:v>
                </c:pt>
                <c:pt idx="31344">
                  <c:v>0</c:v>
                </c:pt>
                <c:pt idx="31345">
                  <c:v>0</c:v>
                </c:pt>
                <c:pt idx="31346">
                  <c:v>0</c:v>
                </c:pt>
                <c:pt idx="31347">
                  <c:v>0</c:v>
                </c:pt>
                <c:pt idx="31348">
                  <c:v>0</c:v>
                </c:pt>
                <c:pt idx="31349">
                  <c:v>0</c:v>
                </c:pt>
                <c:pt idx="31350">
                  <c:v>0</c:v>
                </c:pt>
                <c:pt idx="31351">
                  <c:v>0</c:v>
                </c:pt>
                <c:pt idx="31352">
                  <c:v>0</c:v>
                </c:pt>
                <c:pt idx="31353">
                  <c:v>0</c:v>
                </c:pt>
                <c:pt idx="31354">
                  <c:v>0</c:v>
                </c:pt>
                <c:pt idx="31355">
                  <c:v>0</c:v>
                </c:pt>
                <c:pt idx="31356">
                  <c:v>0</c:v>
                </c:pt>
                <c:pt idx="31357">
                  <c:v>0</c:v>
                </c:pt>
                <c:pt idx="31358">
                  <c:v>0</c:v>
                </c:pt>
                <c:pt idx="31359">
                  <c:v>0</c:v>
                </c:pt>
                <c:pt idx="31360">
                  <c:v>0</c:v>
                </c:pt>
                <c:pt idx="31361">
                  <c:v>0</c:v>
                </c:pt>
                <c:pt idx="31362">
                  <c:v>0</c:v>
                </c:pt>
                <c:pt idx="31363">
                  <c:v>0</c:v>
                </c:pt>
                <c:pt idx="31364">
                  <c:v>0</c:v>
                </c:pt>
                <c:pt idx="31365">
                  <c:v>0</c:v>
                </c:pt>
                <c:pt idx="31366">
                  <c:v>0</c:v>
                </c:pt>
                <c:pt idx="31367">
                  <c:v>0</c:v>
                </c:pt>
                <c:pt idx="31368">
                  <c:v>0</c:v>
                </c:pt>
                <c:pt idx="31369">
                  <c:v>0</c:v>
                </c:pt>
                <c:pt idx="31370">
                  <c:v>0</c:v>
                </c:pt>
                <c:pt idx="31371">
                  <c:v>0</c:v>
                </c:pt>
                <c:pt idx="31372">
                  <c:v>0</c:v>
                </c:pt>
                <c:pt idx="31373">
                  <c:v>0</c:v>
                </c:pt>
                <c:pt idx="31374">
                  <c:v>0</c:v>
                </c:pt>
                <c:pt idx="31375">
                  <c:v>0</c:v>
                </c:pt>
                <c:pt idx="31376">
                  <c:v>0</c:v>
                </c:pt>
                <c:pt idx="31377">
                  <c:v>0</c:v>
                </c:pt>
                <c:pt idx="31378">
                  <c:v>0</c:v>
                </c:pt>
                <c:pt idx="31379">
                  <c:v>0</c:v>
                </c:pt>
                <c:pt idx="31380">
                  <c:v>0</c:v>
                </c:pt>
                <c:pt idx="31381">
                  <c:v>0</c:v>
                </c:pt>
                <c:pt idx="31382">
                  <c:v>0</c:v>
                </c:pt>
                <c:pt idx="31383">
                  <c:v>0</c:v>
                </c:pt>
                <c:pt idx="31384">
                  <c:v>0</c:v>
                </c:pt>
                <c:pt idx="31385">
                  <c:v>0</c:v>
                </c:pt>
                <c:pt idx="31386">
                  <c:v>0</c:v>
                </c:pt>
                <c:pt idx="31387">
                  <c:v>0</c:v>
                </c:pt>
                <c:pt idx="31388">
                  <c:v>0</c:v>
                </c:pt>
                <c:pt idx="31389">
                  <c:v>0</c:v>
                </c:pt>
                <c:pt idx="31390">
                  <c:v>0</c:v>
                </c:pt>
                <c:pt idx="31391">
                  <c:v>0</c:v>
                </c:pt>
                <c:pt idx="31392">
                  <c:v>0</c:v>
                </c:pt>
                <c:pt idx="31393">
                  <c:v>0</c:v>
                </c:pt>
                <c:pt idx="31394">
                  <c:v>0</c:v>
                </c:pt>
                <c:pt idx="31395">
                  <c:v>0</c:v>
                </c:pt>
                <c:pt idx="31396">
                  <c:v>0</c:v>
                </c:pt>
                <c:pt idx="31397">
                  <c:v>0</c:v>
                </c:pt>
                <c:pt idx="31398">
                  <c:v>0</c:v>
                </c:pt>
                <c:pt idx="31399">
                  <c:v>0</c:v>
                </c:pt>
                <c:pt idx="31400">
                  <c:v>0</c:v>
                </c:pt>
                <c:pt idx="31401">
                  <c:v>0</c:v>
                </c:pt>
                <c:pt idx="31402">
                  <c:v>0</c:v>
                </c:pt>
                <c:pt idx="31403">
                  <c:v>0</c:v>
                </c:pt>
                <c:pt idx="31404">
                  <c:v>0</c:v>
                </c:pt>
                <c:pt idx="31405">
                  <c:v>0</c:v>
                </c:pt>
                <c:pt idx="31406">
                  <c:v>0</c:v>
                </c:pt>
                <c:pt idx="31407">
                  <c:v>0</c:v>
                </c:pt>
                <c:pt idx="31408">
                  <c:v>0</c:v>
                </c:pt>
                <c:pt idx="31409">
                  <c:v>0</c:v>
                </c:pt>
                <c:pt idx="31410">
                  <c:v>0</c:v>
                </c:pt>
                <c:pt idx="31411">
                  <c:v>0</c:v>
                </c:pt>
                <c:pt idx="31412">
                  <c:v>0</c:v>
                </c:pt>
                <c:pt idx="31413">
                  <c:v>0</c:v>
                </c:pt>
                <c:pt idx="31414">
                  <c:v>0</c:v>
                </c:pt>
                <c:pt idx="31415">
                  <c:v>0</c:v>
                </c:pt>
                <c:pt idx="31416">
                  <c:v>0</c:v>
                </c:pt>
                <c:pt idx="31417">
                  <c:v>0</c:v>
                </c:pt>
                <c:pt idx="31418">
                  <c:v>0</c:v>
                </c:pt>
                <c:pt idx="31419">
                  <c:v>0</c:v>
                </c:pt>
                <c:pt idx="31420">
                  <c:v>0</c:v>
                </c:pt>
                <c:pt idx="31421">
                  <c:v>0</c:v>
                </c:pt>
                <c:pt idx="31422">
                  <c:v>0</c:v>
                </c:pt>
                <c:pt idx="31423">
                  <c:v>0</c:v>
                </c:pt>
                <c:pt idx="31424">
                  <c:v>0</c:v>
                </c:pt>
                <c:pt idx="31425">
                  <c:v>0</c:v>
                </c:pt>
                <c:pt idx="31426">
                  <c:v>0</c:v>
                </c:pt>
                <c:pt idx="31427">
                  <c:v>0</c:v>
                </c:pt>
                <c:pt idx="31428">
                  <c:v>0</c:v>
                </c:pt>
                <c:pt idx="31429">
                  <c:v>0</c:v>
                </c:pt>
                <c:pt idx="31430">
                  <c:v>0</c:v>
                </c:pt>
                <c:pt idx="31431">
                  <c:v>0</c:v>
                </c:pt>
                <c:pt idx="31432">
                  <c:v>0</c:v>
                </c:pt>
                <c:pt idx="31433">
                  <c:v>0</c:v>
                </c:pt>
                <c:pt idx="31434">
                  <c:v>0</c:v>
                </c:pt>
                <c:pt idx="31435">
                  <c:v>0</c:v>
                </c:pt>
                <c:pt idx="31436">
                  <c:v>0</c:v>
                </c:pt>
                <c:pt idx="31437">
                  <c:v>0</c:v>
                </c:pt>
                <c:pt idx="31438">
                  <c:v>0</c:v>
                </c:pt>
                <c:pt idx="31439">
                  <c:v>0</c:v>
                </c:pt>
                <c:pt idx="31440">
                  <c:v>0</c:v>
                </c:pt>
                <c:pt idx="31441">
                  <c:v>0</c:v>
                </c:pt>
                <c:pt idx="31442">
                  <c:v>0</c:v>
                </c:pt>
                <c:pt idx="31443">
                  <c:v>0</c:v>
                </c:pt>
                <c:pt idx="31444">
                  <c:v>0</c:v>
                </c:pt>
                <c:pt idx="31445">
                  <c:v>0</c:v>
                </c:pt>
                <c:pt idx="31446">
                  <c:v>0</c:v>
                </c:pt>
                <c:pt idx="31447">
                  <c:v>0</c:v>
                </c:pt>
                <c:pt idx="31448">
                  <c:v>0</c:v>
                </c:pt>
                <c:pt idx="31449">
                  <c:v>0</c:v>
                </c:pt>
                <c:pt idx="31450">
                  <c:v>0</c:v>
                </c:pt>
                <c:pt idx="31451">
                  <c:v>0</c:v>
                </c:pt>
                <c:pt idx="31452">
                  <c:v>0</c:v>
                </c:pt>
                <c:pt idx="31453">
                  <c:v>0</c:v>
                </c:pt>
                <c:pt idx="31454">
                  <c:v>0</c:v>
                </c:pt>
                <c:pt idx="31455">
                  <c:v>0</c:v>
                </c:pt>
                <c:pt idx="31456">
                  <c:v>0</c:v>
                </c:pt>
                <c:pt idx="31457">
                  <c:v>0</c:v>
                </c:pt>
                <c:pt idx="31458">
                  <c:v>0</c:v>
                </c:pt>
                <c:pt idx="31459">
                  <c:v>0</c:v>
                </c:pt>
                <c:pt idx="31460">
                  <c:v>0</c:v>
                </c:pt>
                <c:pt idx="31461">
                  <c:v>0</c:v>
                </c:pt>
                <c:pt idx="31462">
                  <c:v>0</c:v>
                </c:pt>
                <c:pt idx="31463">
                  <c:v>0</c:v>
                </c:pt>
                <c:pt idx="31464">
                  <c:v>0</c:v>
                </c:pt>
                <c:pt idx="31465">
                  <c:v>0</c:v>
                </c:pt>
                <c:pt idx="31466">
                  <c:v>0</c:v>
                </c:pt>
                <c:pt idx="31467">
                  <c:v>0</c:v>
                </c:pt>
                <c:pt idx="31468">
                  <c:v>0</c:v>
                </c:pt>
                <c:pt idx="31469">
                  <c:v>0</c:v>
                </c:pt>
                <c:pt idx="31470">
                  <c:v>0</c:v>
                </c:pt>
                <c:pt idx="31471">
                  <c:v>0</c:v>
                </c:pt>
                <c:pt idx="31472">
                  <c:v>0</c:v>
                </c:pt>
                <c:pt idx="31473">
                  <c:v>0</c:v>
                </c:pt>
                <c:pt idx="31474">
                  <c:v>0</c:v>
                </c:pt>
                <c:pt idx="31475">
                  <c:v>0</c:v>
                </c:pt>
                <c:pt idx="31476">
                  <c:v>0</c:v>
                </c:pt>
                <c:pt idx="31477">
                  <c:v>0</c:v>
                </c:pt>
                <c:pt idx="31478">
                  <c:v>0</c:v>
                </c:pt>
                <c:pt idx="31479">
                  <c:v>0</c:v>
                </c:pt>
                <c:pt idx="31480">
                  <c:v>0</c:v>
                </c:pt>
                <c:pt idx="31481">
                  <c:v>0</c:v>
                </c:pt>
                <c:pt idx="31482">
                  <c:v>0</c:v>
                </c:pt>
                <c:pt idx="31483">
                  <c:v>0</c:v>
                </c:pt>
                <c:pt idx="31484">
                  <c:v>0</c:v>
                </c:pt>
                <c:pt idx="31485">
                  <c:v>0</c:v>
                </c:pt>
                <c:pt idx="31486">
                  <c:v>0</c:v>
                </c:pt>
                <c:pt idx="31487">
                  <c:v>0</c:v>
                </c:pt>
                <c:pt idx="31488">
                  <c:v>0</c:v>
                </c:pt>
                <c:pt idx="31489">
                  <c:v>0</c:v>
                </c:pt>
                <c:pt idx="31490">
                  <c:v>0</c:v>
                </c:pt>
                <c:pt idx="31491">
                  <c:v>0</c:v>
                </c:pt>
                <c:pt idx="31492">
                  <c:v>0</c:v>
                </c:pt>
                <c:pt idx="31493">
                  <c:v>0</c:v>
                </c:pt>
                <c:pt idx="31494">
                  <c:v>0</c:v>
                </c:pt>
                <c:pt idx="31495">
                  <c:v>0</c:v>
                </c:pt>
                <c:pt idx="31496">
                  <c:v>0</c:v>
                </c:pt>
                <c:pt idx="31497">
                  <c:v>0</c:v>
                </c:pt>
                <c:pt idx="31498">
                  <c:v>0</c:v>
                </c:pt>
                <c:pt idx="31499">
                  <c:v>0</c:v>
                </c:pt>
                <c:pt idx="31500">
                  <c:v>0</c:v>
                </c:pt>
                <c:pt idx="31501">
                  <c:v>0</c:v>
                </c:pt>
                <c:pt idx="31502">
                  <c:v>0</c:v>
                </c:pt>
                <c:pt idx="31503">
                  <c:v>0</c:v>
                </c:pt>
                <c:pt idx="31504">
                  <c:v>0</c:v>
                </c:pt>
                <c:pt idx="31505">
                  <c:v>0</c:v>
                </c:pt>
                <c:pt idx="31506">
                  <c:v>0</c:v>
                </c:pt>
                <c:pt idx="31507">
                  <c:v>0</c:v>
                </c:pt>
                <c:pt idx="31508">
                  <c:v>0</c:v>
                </c:pt>
                <c:pt idx="31509">
                  <c:v>0</c:v>
                </c:pt>
                <c:pt idx="31510">
                  <c:v>0</c:v>
                </c:pt>
                <c:pt idx="31511">
                  <c:v>0</c:v>
                </c:pt>
                <c:pt idx="31512">
                  <c:v>0</c:v>
                </c:pt>
                <c:pt idx="31513">
                  <c:v>0</c:v>
                </c:pt>
                <c:pt idx="31514">
                  <c:v>0</c:v>
                </c:pt>
                <c:pt idx="31515">
                  <c:v>0</c:v>
                </c:pt>
                <c:pt idx="31516">
                  <c:v>0</c:v>
                </c:pt>
                <c:pt idx="31517">
                  <c:v>0</c:v>
                </c:pt>
                <c:pt idx="31518">
                  <c:v>0</c:v>
                </c:pt>
                <c:pt idx="31519">
                  <c:v>0</c:v>
                </c:pt>
                <c:pt idx="31520">
                  <c:v>0</c:v>
                </c:pt>
                <c:pt idx="31521">
                  <c:v>0</c:v>
                </c:pt>
                <c:pt idx="31522">
                  <c:v>0</c:v>
                </c:pt>
                <c:pt idx="31523">
                  <c:v>0</c:v>
                </c:pt>
                <c:pt idx="31524">
                  <c:v>0</c:v>
                </c:pt>
                <c:pt idx="31525">
                  <c:v>0</c:v>
                </c:pt>
                <c:pt idx="31526">
                  <c:v>0</c:v>
                </c:pt>
                <c:pt idx="31527">
                  <c:v>0</c:v>
                </c:pt>
                <c:pt idx="31528">
                  <c:v>0</c:v>
                </c:pt>
                <c:pt idx="31529">
                  <c:v>0</c:v>
                </c:pt>
                <c:pt idx="31530">
                  <c:v>0</c:v>
                </c:pt>
                <c:pt idx="31531">
                  <c:v>0</c:v>
                </c:pt>
                <c:pt idx="31532">
                  <c:v>0</c:v>
                </c:pt>
                <c:pt idx="31533">
                  <c:v>0</c:v>
                </c:pt>
                <c:pt idx="31534">
                  <c:v>0</c:v>
                </c:pt>
                <c:pt idx="31535">
                  <c:v>0</c:v>
                </c:pt>
                <c:pt idx="31536">
                  <c:v>0</c:v>
                </c:pt>
                <c:pt idx="31537">
                  <c:v>0</c:v>
                </c:pt>
                <c:pt idx="31538">
                  <c:v>0</c:v>
                </c:pt>
                <c:pt idx="31539">
                  <c:v>0</c:v>
                </c:pt>
                <c:pt idx="31540">
                  <c:v>0</c:v>
                </c:pt>
                <c:pt idx="31541">
                  <c:v>0</c:v>
                </c:pt>
                <c:pt idx="31542">
                  <c:v>0</c:v>
                </c:pt>
                <c:pt idx="31543">
                  <c:v>0</c:v>
                </c:pt>
                <c:pt idx="31544">
                  <c:v>0</c:v>
                </c:pt>
                <c:pt idx="31545">
                  <c:v>0</c:v>
                </c:pt>
                <c:pt idx="31546">
                  <c:v>0</c:v>
                </c:pt>
                <c:pt idx="31547">
                  <c:v>0</c:v>
                </c:pt>
                <c:pt idx="31548">
                  <c:v>0</c:v>
                </c:pt>
                <c:pt idx="31549">
                  <c:v>0</c:v>
                </c:pt>
                <c:pt idx="31550">
                  <c:v>0</c:v>
                </c:pt>
                <c:pt idx="31551">
                  <c:v>0</c:v>
                </c:pt>
                <c:pt idx="31552">
                  <c:v>0</c:v>
                </c:pt>
                <c:pt idx="31553">
                  <c:v>0</c:v>
                </c:pt>
                <c:pt idx="31554">
                  <c:v>0</c:v>
                </c:pt>
                <c:pt idx="31555">
                  <c:v>0</c:v>
                </c:pt>
                <c:pt idx="31556">
                  <c:v>0</c:v>
                </c:pt>
                <c:pt idx="31557">
                  <c:v>0</c:v>
                </c:pt>
                <c:pt idx="31558">
                  <c:v>0</c:v>
                </c:pt>
                <c:pt idx="31559">
                  <c:v>0</c:v>
                </c:pt>
                <c:pt idx="31560">
                  <c:v>0</c:v>
                </c:pt>
                <c:pt idx="31561">
                  <c:v>0</c:v>
                </c:pt>
                <c:pt idx="31562">
                  <c:v>0</c:v>
                </c:pt>
                <c:pt idx="31563">
                  <c:v>0</c:v>
                </c:pt>
                <c:pt idx="31564">
                  <c:v>0</c:v>
                </c:pt>
                <c:pt idx="31565">
                  <c:v>0</c:v>
                </c:pt>
                <c:pt idx="31566">
                  <c:v>0</c:v>
                </c:pt>
                <c:pt idx="31567">
                  <c:v>0</c:v>
                </c:pt>
                <c:pt idx="31568">
                  <c:v>0</c:v>
                </c:pt>
                <c:pt idx="31569">
                  <c:v>0</c:v>
                </c:pt>
                <c:pt idx="31570">
                  <c:v>0</c:v>
                </c:pt>
                <c:pt idx="31571">
                  <c:v>0</c:v>
                </c:pt>
                <c:pt idx="31572">
                  <c:v>0</c:v>
                </c:pt>
                <c:pt idx="31573">
                  <c:v>0</c:v>
                </c:pt>
                <c:pt idx="31574">
                  <c:v>0</c:v>
                </c:pt>
                <c:pt idx="31575">
                  <c:v>0</c:v>
                </c:pt>
                <c:pt idx="31576">
                  <c:v>0</c:v>
                </c:pt>
                <c:pt idx="31577">
                  <c:v>0</c:v>
                </c:pt>
                <c:pt idx="31578">
                  <c:v>0</c:v>
                </c:pt>
                <c:pt idx="31579">
                  <c:v>0</c:v>
                </c:pt>
                <c:pt idx="31580">
                  <c:v>0</c:v>
                </c:pt>
                <c:pt idx="31581">
                  <c:v>0</c:v>
                </c:pt>
                <c:pt idx="31582">
                  <c:v>0</c:v>
                </c:pt>
                <c:pt idx="31583">
                  <c:v>0</c:v>
                </c:pt>
                <c:pt idx="31584">
                  <c:v>0</c:v>
                </c:pt>
                <c:pt idx="31585">
                  <c:v>0</c:v>
                </c:pt>
                <c:pt idx="31586">
                  <c:v>0</c:v>
                </c:pt>
                <c:pt idx="31587">
                  <c:v>0</c:v>
                </c:pt>
                <c:pt idx="31588">
                  <c:v>0</c:v>
                </c:pt>
                <c:pt idx="31589">
                  <c:v>0</c:v>
                </c:pt>
                <c:pt idx="31590">
                  <c:v>0</c:v>
                </c:pt>
                <c:pt idx="31591">
                  <c:v>0</c:v>
                </c:pt>
                <c:pt idx="31592">
                  <c:v>0</c:v>
                </c:pt>
                <c:pt idx="31593">
                  <c:v>0</c:v>
                </c:pt>
                <c:pt idx="31594">
                  <c:v>0</c:v>
                </c:pt>
                <c:pt idx="31595">
                  <c:v>0</c:v>
                </c:pt>
                <c:pt idx="31596">
                  <c:v>0</c:v>
                </c:pt>
                <c:pt idx="31597">
                  <c:v>0</c:v>
                </c:pt>
                <c:pt idx="31598">
                  <c:v>0</c:v>
                </c:pt>
                <c:pt idx="31599">
                  <c:v>0</c:v>
                </c:pt>
                <c:pt idx="31600">
                  <c:v>0</c:v>
                </c:pt>
                <c:pt idx="31601">
                  <c:v>0</c:v>
                </c:pt>
                <c:pt idx="31602">
                  <c:v>0</c:v>
                </c:pt>
                <c:pt idx="31603">
                  <c:v>0</c:v>
                </c:pt>
                <c:pt idx="31604">
                  <c:v>0</c:v>
                </c:pt>
                <c:pt idx="31605">
                  <c:v>0</c:v>
                </c:pt>
                <c:pt idx="31606">
                  <c:v>0</c:v>
                </c:pt>
                <c:pt idx="31607">
                  <c:v>0</c:v>
                </c:pt>
                <c:pt idx="31608">
                  <c:v>0</c:v>
                </c:pt>
                <c:pt idx="31609">
                  <c:v>0</c:v>
                </c:pt>
                <c:pt idx="31610">
                  <c:v>0</c:v>
                </c:pt>
                <c:pt idx="31611">
                  <c:v>0</c:v>
                </c:pt>
                <c:pt idx="31612">
                  <c:v>0</c:v>
                </c:pt>
                <c:pt idx="31613">
                  <c:v>0</c:v>
                </c:pt>
                <c:pt idx="31614">
                  <c:v>0</c:v>
                </c:pt>
                <c:pt idx="31615">
                  <c:v>0</c:v>
                </c:pt>
                <c:pt idx="31616">
                  <c:v>0</c:v>
                </c:pt>
                <c:pt idx="31617">
                  <c:v>0</c:v>
                </c:pt>
                <c:pt idx="31618">
                  <c:v>0</c:v>
                </c:pt>
                <c:pt idx="31619">
                  <c:v>0</c:v>
                </c:pt>
                <c:pt idx="31620">
                  <c:v>0</c:v>
                </c:pt>
                <c:pt idx="31621">
                  <c:v>0</c:v>
                </c:pt>
                <c:pt idx="31622">
                  <c:v>0</c:v>
                </c:pt>
                <c:pt idx="31623">
                  <c:v>0</c:v>
                </c:pt>
                <c:pt idx="31624">
                  <c:v>0</c:v>
                </c:pt>
                <c:pt idx="31625">
                  <c:v>0</c:v>
                </c:pt>
                <c:pt idx="31626">
                  <c:v>0</c:v>
                </c:pt>
                <c:pt idx="31627">
                  <c:v>0</c:v>
                </c:pt>
                <c:pt idx="31628">
                  <c:v>0</c:v>
                </c:pt>
                <c:pt idx="31629">
                  <c:v>0</c:v>
                </c:pt>
                <c:pt idx="31630">
                  <c:v>0</c:v>
                </c:pt>
                <c:pt idx="31631">
                  <c:v>0</c:v>
                </c:pt>
                <c:pt idx="31632">
                  <c:v>0</c:v>
                </c:pt>
                <c:pt idx="31633">
                  <c:v>0</c:v>
                </c:pt>
                <c:pt idx="31634">
                  <c:v>0</c:v>
                </c:pt>
                <c:pt idx="31635">
                  <c:v>0</c:v>
                </c:pt>
                <c:pt idx="31636">
                  <c:v>0</c:v>
                </c:pt>
                <c:pt idx="31637">
                  <c:v>0</c:v>
                </c:pt>
                <c:pt idx="31638">
                  <c:v>0</c:v>
                </c:pt>
                <c:pt idx="31639">
                  <c:v>0</c:v>
                </c:pt>
                <c:pt idx="31640">
                  <c:v>0</c:v>
                </c:pt>
                <c:pt idx="31641">
                  <c:v>0</c:v>
                </c:pt>
                <c:pt idx="31642">
                  <c:v>0</c:v>
                </c:pt>
                <c:pt idx="31643">
                  <c:v>0</c:v>
                </c:pt>
                <c:pt idx="31644">
                  <c:v>0</c:v>
                </c:pt>
                <c:pt idx="31645">
                  <c:v>0</c:v>
                </c:pt>
                <c:pt idx="31646">
                  <c:v>0</c:v>
                </c:pt>
                <c:pt idx="31647">
                  <c:v>0</c:v>
                </c:pt>
                <c:pt idx="31648">
                  <c:v>0</c:v>
                </c:pt>
                <c:pt idx="31649">
                  <c:v>0</c:v>
                </c:pt>
                <c:pt idx="31650">
                  <c:v>0</c:v>
                </c:pt>
                <c:pt idx="31651">
                  <c:v>0</c:v>
                </c:pt>
                <c:pt idx="31652">
                  <c:v>0</c:v>
                </c:pt>
                <c:pt idx="31653">
                  <c:v>0</c:v>
                </c:pt>
                <c:pt idx="31654">
                  <c:v>0</c:v>
                </c:pt>
                <c:pt idx="31655">
                  <c:v>0</c:v>
                </c:pt>
                <c:pt idx="31656">
                  <c:v>0</c:v>
                </c:pt>
                <c:pt idx="31657">
                  <c:v>0</c:v>
                </c:pt>
                <c:pt idx="31658">
                  <c:v>0</c:v>
                </c:pt>
                <c:pt idx="31659">
                  <c:v>0</c:v>
                </c:pt>
                <c:pt idx="31660">
                  <c:v>0</c:v>
                </c:pt>
                <c:pt idx="31661">
                  <c:v>0</c:v>
                </c:pt>
                <c:pt idx="31662">
                  <c:v>0</c:v>
                </c:pt>
                <c:pt idx="31663">
                  <c:v>0</c:v>
                </c:pt>
                <c:pt idx="31664">
                  <c:v>0</c:v>
                </c:pt>
                <c:pt idx="31665">
                  <c:v>0</c:v>
                </c:pt>
                <c:pt idx="31666">
                  <c:v>0</c:v>
                </c:pt>
                <c:pt idx="31667">
                  <c:v>0</c:v>
                </c:pt>
                <c:pt idx="31668">
                  <c:v>0</c:v>
                </c:pt>
                <c:pt idx="31669">
                  <c:v>0</c:v>
                </c:pt>
                <c:pt idx="31670">
                  <c:v>0</c:v>
                </c:pt>
                <c:pt idx="31671">
                  <c:v>0</c:v>
                </c:pt>
                <c:pt idx="31672">
                  <c:v>0</c:v>
                </c:pt>
                <c:pt idx="31673">
                  <c:v>0</c:v>
                </c:pt>
                <c:pt idx="31674">
                  <c:v>0</c:v>
                </c:pt>
                <c:pt idx="31675">
                  <c:v>0</c:v>
                </c:pt>
                <c:pt idx="31676">
                  <c:v>0</c:v>
                </c:pt>
                <c:pt idx="31677">
                  <c:v>0</c:v>
                </c:pt>
                <c:pt idx="31678">
                  <c:v>0</c:v>
                </c:pt>
                <c:pt idx="31679">
                  <c:v>0</c:v>
                </c:pt>
                <c:pt idx="31680">
                  <c:v>0</c:v>
                </c:pt>
                <c:pt idx="31681">
                  <c:v>0</c:v>
                </c:pt>
                <c:pt idx="31682">
                  <c:v>0</c:v>
                </c:pt>
                <c:pt idx="31683">
                  <c:v>0</c:v>
                </c:pt>
                <c:pt idx="31684">
                  <c:v>0</c:v>
                </c:pt>
                <c:pt idx="31685">
                  <c:v>0</c:v>
                </c:pt>
                <c:pt idx="31686">
                  <c:v>0</c:v>
                </c:pt>
                <c:pt idx="31687">
                  <c:v>0</c:v>
                </c:pt>
                <c:pt idx="31688">
                  <c:v>0</c:v>
                </c:pt>
                <c:pt idx="31689">
                  <c:v>0</c:v>
                </c:pt>
                <c:pt idx="31690">
                  <c:v>0</c:v>
                </c:pt>
                <c:pt idx="31691">
                  <c:v>0</c:v>
                </c:pt>
                <c:pt idx="31692">
                  <c:v>0</c:v>
                </c:pt>
                <c:pt idx="31693">
                  <c:v>0</c:v>
                </c:pt>
                <c:pt idx="31694">
                  <c:v>0</c:v>
                </c:pt>
                <c:pt idx="31695">
                  <c:v>0</c:v>
                </c:pt>
                <c:pt idx="31696">
                  <c:v>0</c:v>
                </c:pt>
                <c:pt idx="31697">
                  <c:v>0</c:v>
                </c:pt>
                <c:pt idx="31698">
                  <c:v>0</c:v>
                </c:pt>
                <c:pt idx="31699">
                  <c:v>0</c:v>
                </c:pt>
                <c:pt idx="31700">
                  <c:v>0</c:v>
                </c:pt>
                <c:pt idx="31701">
                  <c:v>0</c:v>
                </c:pt>
                <c:pt idx="31702">
                  <c:v>0</c:v>
                </c:pt>
                <c:pt idx="31703">
                  <c:v>0</c:v>
                </c:pt>
                <c:pt idx="31704">
                  <c:v>0</c:v>
                </c:pt>
                <c:pt idx="31705">
                  <c:v>0</c:v>
                </c:pt>
                <c:pt idx="31706">
                  <c:v>0</c:v>
                </c:pt>
                <c:pt idx="31707">
                  <c:v>0</c:v>
                </c:pt>
                <c:pt idx="31708">
                  <c:v>0</c:v>
                </c:pt>
                <c:pt idx="31709">
                  <c:v>0</c:v>
                </c:pt>
                <c:pt idx="31710">
                  <c:v>0</c:v>
                </c:pt>
                <c:pt idx="31711">
                  <c:v>0</c:v>
                </c:pt>
                <c:pt idx="31712">
                  <c:v>0</c:v>
                </c:pt>
                <c:pt idx="31713">
                  <c:v>0</c:v>
                </c:pt>
                <c:pt idx="31714">
                  <c:v>0</c:v>
                </c:pt>
                <c:pt idx="31715">
                  <c:v>0</c:v>
                </c:pt>
                <c:pt idx="31716">
                  <c:v>0</c:v>
                </c:pt>
                <c:pt idx="31717">
                  <c:v>0</c:v>
                </c:pt>
                <c:pt idx="31718">
                  <c:v>0</c:v>
                </c:pt>
                <c:pt idx="31719">
                  <c:v>0</c:v>
                </c:pt>
                <c:pt idx="31720">
                  <c:v>0</c:v>
                </c:pt>
                <c:pt idx="31721">
                  <c:v>0</c:v>
                </c:pt>
                <c:pt idx="31722">
                  <c:v>0</c:v>
                </c:pt>
                <c:pt idx="31723">
                  <c:v>0</c:v>
                </c:pt>
                <c:pt idx="31724">
                  <c:v>0</c:v>
                </c:pt>
                <c:pt idx="31725">
                  <c:v>0</c:v>
                </c:pt>
                <c:pt idx="31726">
                  <c:v>0</c:v>
                </c:pt>
                <c:pt idx="31727">
                  <c:v>0</c:v>
                </c:pt>
                <c:pt idx="31728">
                  <c:v>0</c:v>
                </c:pt>
                <c:pt idx="31729">
                  <c:v>0</c:v>
                </c:pt>
                <c:pt idx="31730">
                  <c:v>0</c:v>
                </c:pt>
                <c:pt idx="31731">
                  <c:v>0</c:v>
                </c:pt>
                <c:pt idx="31732">
                  <c:v>0</c:v>
                </c:pt>
                <c:pt idx="31733">
                  <c:v>0</c:v>
                </c:pt>
                <c:pt idx="31734">
                  <c:v>0</c:v>
                </c:pt>
                <c:pt idx="31735">
                  <c:v>0</c:v>
                </c:pt>
                <c:pt idx="31736">
                  <c:v>0</c:v>
                </c:pt>
                <c:pt idx="31737">
                  <c:v>0</c:v>
                </c:pt>
                <c:pt idx="31738">
                  <c:v>0</c:v>
                </c:pt>
                <c:pt idx="31739">
                  <c:v>0</c:v>
                </c:pt>
                <c:pt idx="31740">
                  <c:v>0</c:v>
                </c:pt>
                <c:pt idx="31741">
                  <c:v>0</c:v>
                </c:pt>
                <c:pt idx="31742">
                  <c:v>0</c:v>
                </c:pt>
                <c:pt idx="31743">
                  <c:v>0</c:v>
                </c:pt>
                <c:pt idx="31744">
                  <c:v>0</c:v>
                </c:pt>
                <c:pt idx="31745">
                  <c:v>0</c:v>
                </c:pt>
                <c:pt idx="31746">
                  <c:v>0</c:v>
                </c:pt>
                <c:pt idx="31747">
                  <c:v>0</c:v>
                </c:pt>
                <c:pt idx="31748">
                  <c:v>0</c:v>
                </c:pt>
                <c:pt idx="31749">
                  <c:v>0</c:v>
                </c:pt>
                <c:pt idx="31750">
                  <c:v>0</c:v>
                </c:pt>
                <c:pt idx="31751">
                  <c:v>0</c:v>
                </c:pt>
                <c:pt idx="31752">
                  <c:v>0</c:v>
                </c:pt>
                <c:pt idx="31753">
                  <c:v>0</c:v>
                </c:pt>
                <c:pt idx="31754">
                  <c:v>0</c:v>
                </c:pt>
                <c:pt idx="31755">
                  <c:v>0</c:v>
                </c:pt>
                <c:pt idx="31756">
                  <c:v>0</c:v>
                </c:pt>
                <c:pt idx="31757">
                  <c:v>0</c:v>
                </c:pt>
                <c:pt idx="31758">
                  <c:v>0</c:v>
                </c:pt>
                <c:pt idx="31759">
                  <c:v>0</c:v>
                </c:pt>
                <c:pt idx="31760">
                  <c:v>0</c:v>
                </c:pt>
                <c:pt idx="31761">
                  <c:v>0</c:v>
                </c:pt>
                <c:pt idx="31762">
                  <c:v>0</c:v>
                </c:pt>
                <c:pt idx="31763">
                  <c:v>0</c:v>
                </c:pt>
                <c:pt idx="31764">
                  <c:v>0</c:v>
                </c:pt>
                <c:pt idx="31765">
                  <c:v>0</c:v>
                </c:pt>
                <c:pt idx="31766">
                  <c:v>0</c:v>
                </c:pt>
                <c:pt idx="31767">
                  <c:v>0</c:v>
                </c:pt>
                <c:pt idx="31768">
                  <c:v>0</c:v>
                </c:pt>
                <c:pt idx="31769">
                  <c:v>0</c:v>
                </c:pt>
                <c:pt idx="31770">
                  <c:v>0</c:v>
                </c:pt>
                <c:pt idx="31771">
                  <c:v>0</c:v>
                </c:pt>
                <c:pt idx="31772">
                  <c:v>0</c:v>
                </c:pt>
                <c:pt idx="31773">
                  <c:v>0</c:v>
                </c:pt>
                <c:pt idx="31774">
                  <c:v>0</c:v>
                </c:pt>
                <c:pt idx="31775">
                  <c:v>0</c:v>
                </c:pt>
                <c:pt idx="31776">
                  <c:v>0</c:v>
                </c:pt>
                <c:pt idx="31777">
                  <c:v>0</c:v>
                </c:pt>
                <c:pt idx="31778">
                  <c:v>0</c:v>
                </c:pt>
                <c:pt idx="31779">
                  <c:v>0</c:v>
                </c:pt>
                <c:pt idx="31780">
                  <c:v>0</c:v>
                </c:pt>
                <c:pt idx="31781">
                  <c:v>0</c:v>
                </c:pt>
                <c:pt idx="31782">
                  <c:v>0</c:v>
                </c:pt>
                <c:pt idx="31783">
                  <c:v>0</c:v>
                </c:pt>
                <c:pt idx="31784">
                  <c:v>0</c:v>
                </c:pt>
                <c:pt idx="31785">
                  <c:v>0</c:v>
                </c:pt>
                <c:pt idx="31786">
                  <c:v>0</c:v>
                </c:pt>
                <c:pt idx="31787">
                  <c:v>0</c:v>
                </c:pt>
                <c:pt idx="31788">
                  <c:v>0</c:v>
                </c:pt>
                <c:pt idx="31789">
                  <c:v>0</c:v>
                </c:pt>
                <c:pt idx="31790">
                  <c:v>0</c:v>
                </c:pt>
                <c:pt idx="31791">
                  <c:v>0</c:v>
                </c:pt>
                <c:pt idx="31792">
                  <c:v>0</c:v>
                </c:pt>
                <c:pt idx="31793">
                  <c:v>0</c:v>
                </c:pt>
                <c:pt idx="31794">
                  <c:v>0</c:v>
                </c:pt>
                <c:pt idx="31795">
                  <c:v>0</c:v>
                </c:pt>
                <c:pt idx="31796">
                  <c:v>0</c:v>
                </c:pt>
                <c:pt idx="31797">
                  <c:v>0</c:v>
                </c:pt>
                <c:pt idx="31798">
                  <c:v>0</c:v>
                </c:pt>
                <c:pt idx="31799">
                  <c:v>0</c:v>
                </c:pt>
                <c:pt idx="31800">
                  <c:v>0</c:v>
                </c:pt>
                <c:pt idx="31801">
                  <c:v>0</c:v>
                </c:pt>
                <c:pt idx="31802">
                  <c:v>0</c:v>
                </c:pt>
                <c:pt idx="31803">
                  <c:v>0</c:v>
                </c:pt>
                <c:pt idx="31804">
                  <c:v>0</c:v>
                </c:pt>
                <c:pt idx="31805">
                  <c:v>0</c:v>
                </c:pt>
                <c:pt idx="31806">
                  <c:v>0</c:v>
                </c:pt>
                <c:pt idx="31807">
                  <c:v>0</c:v>
                </c:pt>
                <c:pt idx="31808">
                  <c:v>0</c:v>
                </c:pt>
                <c:pt idx="31809">
                  <c:v>0</c:v>
                </c:pt>
                <c:pt idx="31810">
                  <c:v>0</c:v>
                </c:pt>
                <c:pt idx="31811">
                  <c:v>0</c:v>
                </c:pt>
                <c:pt idx="31812">
                  <c:v>0</c:v>
                </c:pt>
                <c:pt idx="31813">
                  <c:v>0</c:v>
                </c:pt>
                <c:pt idx="31814">
                  <c:v>0</c:v>
                </c:pt>
                <c:pt idx="31815">
                  <c:v>0</c:v>
                </c:pt>
                <c:pt idx="31816">
                  <c:v>0</c:v>
                </c:pt>
                <c:pt idx="31817">
                  <c:v>0</c:v>
                </c:pt>
                <c:pt idx="31818">
                  <c:v>0</c:v>
                </c:pt>
                <c:pt idx="31819">
                  <c:v>0</c:v>
                </c:pt>
                <c:pt idx="31820">
                  <c:v>0</c:v>
                </c:pt>
                <c:pt idx="31821">
                  <c:v>0</c:v>
                </c:pt>
                <c:pt idx="31822">
                  <c:v>0</c:v>
                </c:pt>
                <c:pt idx="31823">
                  <c:v>0</c:v>
                </c:pt>
                <c:pt idx="31824">
                  <c:v>0</c:v>
                </c:pt>
                <c:pt idx="31825">
                  <c:v>0</c:v>
                </c:pt>
                <c:pt idx="31826">
                  <c:v>0</c:v>
                </c:pt>
                <c:pt idx="31827">
                  <c:v>0</c:v>
                </c:pt>
                <c:pt idx="31828">
                  <c:v>0</c:v>
                </c:pt>
                <c:pt idx="31829">
                  <c:v>0</c:v>
                </c:pt>
                <c:pt idx="31830">
                  <c:v>0</c:v>
                </c:pt>
                <c:pt idx="31831">
                  <c:v>0</c:v>
                </c:pt>
                <c:pt idx="31832">
                  <c:v>0</c:v>
                </c:pt>
                <c:pt idx="31833">
                  <c:v>0</c:v>
                </c:pt>
                <c:pt idx="31834">
                  <c:v>0</c:v>
                </c:pt>
                <c:pt idx="31835">
                  <c:v>0</c:v>
                </c:pt>
                <c:pt idx="31836">
                  <c:v>0</c:v>
                </c:pt>
                <c:pt idx="31837">
                  <c:v>0</c:v>
                </c:pt>
                <c:pt idx="31838">
                  <c:v>0</c:v>
                </c:pt>
                <c:pt idx="31839">
                  <c:v>0</c:v>
                </c:pt>
                <c:pt idx="31840">
                  <c:v>0</c:v>
                </c:pt>
                <c:pt idx="31841">
                  <c:v>0</c:v>
                </c:pt>
                <c:pt idx="31842">
                  <c:v>0</c:v>
                </c:pt>
                <c:pt idx="31843">
                  <c:v>0</c:v>
                </c:pt>
                <c:pt idx="31844">
                  <c:v>0</c:v>
                </c:pt>
                <c:pt idx="31845">
                  <c:v>0</c:v>
                </c:pt>
                <c:pt idx="31846">
                  <c:v>0</c:v>
                </c:pt>
                <c:pt idx="31847">
                  <c:v>0</c:v>
                </c:pt>
                <c:pt idx="31848">
                  <c:v>0</c:v>
                </c:pt>
                <c:pt idx="31849">
                  <c:v>0</c:v>
                </c:pt>
                <c:pt idx="31850">
                  <c:v>0</c:v>
                </c:pt>
                <c:pt idx="31851">
                  <c:v>0</c:v>
                </c:pt>
                <c:pt idx="31852">
                  <c:v>0</c:v>
                </c:pt>
                <c:pt idx="31853">
                  <c:v>0</c:v>
                </c:pt>
                <c:pt idx="31854">
                  <c:v>0</c:v>
                </c:pt>
                <c:pt idx="31855">
                  <c:v>0</c:v>
                </c:pt>
                <c:pt idx="31856">
                  <c:v>0</c:v>
                </c:pt>
                <c:pt idx="31857">
                  <c:v>0</c:v>
                </c:pt>
                <c:pt idx="31858">
                  <c:v>0</c:v>
                </c:pt>
                <c:pt idx="31859">
                  <c:v>0</c:v>
                </c:pt>
                <c:pt idx="31860">
                  <c:v>0</c:v>
                </c:pt>
                <c:pt idx="31861">
                  <c:v>0</c:v>
                </c:pt>
                <c:pt idx="31862">
                  <c:v>0</c:v>
                </c:pt>
                <c:pt idx="31863">
                  <c:v>0</c:v>
                </c:pt>
                <c:pt idx="31864">
                  <c:v>0</c:v>
                </c:pt>
                <c:pt idx="31865">
                  <c:v>0</c:v>
                </c:pt>
                <c:pt idx="31866">
                  <c:v>0</c:v>
                </c:pt>
                <c:pt idx="31867">
                  <c:v>0</c:v>
                </c:pt>
                <c:pt idx="31868">
                  <c:v>0</c:v>
                </c:pt>
                <c:pt idx="31869">
                  <c:v>0</c:v>
                </c:pt>
                <c:pt idx="31870">
                  <c:v>0</c:v>
                </c:pt>
                <c:pt idx="31871">
                  <c:v>0</c:v>
                </c:pt>
                <c:pt idx="31872">
                  <c:v>0</c:v>
                </c:pt>
                <c:pt idx="31873">
                  <c:v>0</c:v>
                </c:pt>
                <c:pt idx="31874">
                  <c:v>0</c:v>
                </c:pt>
                <c:pt idx="31875">
                  <c:v>0</c:v>
                </c:pt>
                <c:pt idx="31876">
                  <c:v>0</c:v>
                </c:pt>
                <c:pt idx="31877">
                  <c:v>0</c:v>
                </c:pt>
                <c:pt idx="31878">
                  <c:v>0</c:v>
                </c:pt>
                <c:pt idx="31879">
                  <c:v>0</c:v>
                </c:pt>
                <c:pt idx="31880">
                  <c:v>0</c:v>
                </c:pt>
                <c:pt idx="31881">
                  <c:v>0</c:v>
                </c:pt>
                <c:pt idx="31882">
                  <c:v>0</c:v>
                </c:pt>
                <c:pt idx="31883">
                  <c:v>0</c:v>
                </c:pt>
                <c:pt idx="31884">
                  <c:v>0</c:v>
                </c:pt>
                <c:pt idx="31885">
                  <c:v>0</c:v>
                </c:pt>
                <c:pt idx="31886">
                  <c:v>0</c:v>
                </c:pt>
                <c:pt idx="31887">
                  <c:v>0</c:v>
                </c:pt>
                <c:pt idx="31888">
                  <c:v>0</c:v>
                </c:pt>
                <c:pt idx="31889">
                  <c:v>0</c:v>
                </c:pt>
                <c:pt idx="31890">
                  <c:v>0</c:v>
                </c:pt>
                <c:pt idx="31891">
                  <c:v>0</c:v>
                </c:pt>
                <c:pt idx="31892">
                  <c:v>0</c:v>
                </c:pt>
                <c:pt idx="31893">
                  <c:v>0</c:v>
                </c:pt>
                <c:pt idx="31894">
                  <c:v>0</c:v>
                </c:pt>
                <c:pt idx="31895">
                  <c:v>0</c:v>
                </c:pt>
                <c:pt idx="31896">
                  <c:v>0</c:v>
                </c:pt>
                <c:pt idx="31897">
                  <c:v>0</c:v>
                </c:pt>
                <c:pt idx="31898">
                  <c:v>0</c:v>
                </c:pt>
                <c:pt idx="31899">
                  <c:v>0</c:v>
                </c:pt>
                <c:pt idx="31900">
                  <c:v>0</c:v>
                </c:pt>
                <c:pt idx="31901">
                  <c:v>0</c:v>
                </c:pt>
                <c:pt idx="31902">
                  <c:v>0</c:v>
                </c:pt>
                <c:pt idx="31903">
                  <c:v>0</c:v>
                </c:pt>
                <c:pt idx="31904">
                  <c:v>0</c:v>
                </c:pt>
                <c:pt idx="31905">
                  <c:v>0</c:v>
                </c:pt>
                <c:pt idx="31906">
                  <c:v>0</c:v>
                </c:pt>
                <c:pt idx="31907">
                  <c:v>0</c:v>
                </c:pt>
                <c:pt idx="31908">
                  <c:v>0</c:v>
                </c:pt>
                <c:pt idx="31909">
                  <c:v>0</c:v>
                </c:pt>
                <c:pt idx="31910">
                  <c:v>0</c:v>
                </c:pt>
                <c:pt idx="31911">
                  <c:v>0</c:v>
                </c:pt>
                <c:pt idx="31912">
                  <c:v>0</c:v>
                </c:pt>
                <c:pt idx="31913">
                  <c:v>0</c:v>
                </c:pt>
                <c:pt idx="31914">
                  <c:v>0</c:v>
                </c:pt>
                <c:pt idx="31915">
                  <c:v>0</c:v>
                </c:pt>
                <c:pt idx="31916">
                  <c:v>0</c:v>
                </c:pt>
                <c:pt idx="31917">
                  <c:v>0</c:v>
                </c:pt>
                <c:pt idx="31918">
                  <c:v>0</c:v>
                </c:pt>
                <c:pt idx="31919">
                  <c:v>0</c:v>
                </c:pt>
                <c:pt idx="31920">
                  <c:v>0</c:v>
                </c:pt>
                <c:pt idx="31921">
                  <c:v>0</c:v>
                </c:pt>
                <c:pt idx="31922">
                  <c:v>0</c:v>
                </c:pt>
                <c:pt idx="31923">
                  <c:v>0</c:v>
                </c:pt>
                <c:pt idx="31924">
                  <c:v>0</c:v>
                </c:pt>
                <c:pt idx="31925">
                  <c:v>0</c:v>
                </c:pt>
                <c:pt idx="31926">
                  <c:v>0</c:v>
                </c:pt>
                <c:pt idx="31927">
                  <c:v>0</c:v>
                </c:pt>
                <c:pt idx="31928">
                  <c:v>0</c:v>
                </c:pt>
                <c:pt idx="31929">
                  <c:v>0</c:v>
                </c:pt>
                <c:pt idx="31930">
                  <c:v>0</c:v>
                </c:pt>
                <c:pt idx="31931">
                  <c:v>0</c:v>
                </c:pt>
                <c:pt idx="31932">
                  <c:v>0</c:v>
                </c:pt>
                <c:pt idx="31933">
                  <c:v>0</c:v>
                </c:pt>
                <c:pt idx="31934">
                  <c:v>0</c:v>
                </c:pt>
                <c:pt idx="31935">
                  <c:v>0</c:v>
                </c:pt>
                <c:pt idx="31936">
                  <c:v>0</c:v>
                </c:pt>
                <c:pt idx="31937">
                  <c:v>0</c:v>
                </c:pt>
                <c:pt idx="31938">
                  <c:v>0</c:v>
                </c:pt>
                <c:pt idx="31939">
                  <c:v>0</c:v>
                </c:pt>
                <c:pt idx="31940">
                  <c:v>0</c:v>
                </c:pt>
                <c:pt idx="31941">
                  <c:v>0</c:v>
                </c:pt>
                <c:pt idx="31942">
                  <c:v>0</c:v>
                </c:pt>
                <c:pt idx="31943">
                  <c:v>0</c:v>
                </c:pt>
                <c:pt idx="31944">
                  <c:v>0</c:v>
                </c:pt>
                <c:pt idx="31945">
                  <c:v>0</c:v>
                </c:pt>
                <c:pt idx="31946">
                  <c:v>0</c:v>
                </c:pt>
                <c:pt idx="31947">
                  <c:v>0</c:v>
                </c:pt>
                <c:pt idx="31948">
                  <c:v>0</c:v>
                </c:pt>
                <c:pt idx="31949">
                  <c:v>0</c:v>
                </c:pt>
                <c:pt idx="31950">
                  <c:v>0</c:v>
                </c:pt>
                <c:pt idx="31951">
                  <c:v>0</c:v>
                </c:pt>
                <c:pt idx="31952">
                  <c:v>0</c:v>
                </c:pt>
                <c:pt idx="31953">
                  <c:v>0</c:v>
                </c:pt>
                <c:pt idx="31954">
                  <c:v>0</c:v>
                </c:pt>
                <c:pt idx="31955">
                  <c:v>0</c:v>
                </c:pt>
                <c:pt idx="31956">
                  <c:v>0</c:v>
                </c:pt>
                <c:pt idx="31957">
                  <c:v>0</c:v>
                </c:pt>
                <c:pt idx="31958">
                  <c:v>0</c:v>
                </c:pt>
                <c:pt idx="31959">
                  <c:v>0</c:v>
                </c:pt>
                <c:pt idx="31960">
                  <c:v>0</c:v>
                </c:pt>
                <c:pt idx="31961">
                  <c:v>0</c:v>
                </c:pt>
                <c:pt idx="31962">
                  <c:v>0</c:v>
                </c:pt>
                <c:pt idx="31963">
                  <c:v>0</c:v>
                </c:pt>
                <c:pt idx="31964">
                  <c:v>0</c:v>
                </c:pt>
                <c:pt idx="31965">
                  <c:v>0</c:v>
                </c:pt>
                <c:pt idx="31966">
                  <c:v>0</c:v>
                </c:pt>
                <c:pt idx="31967">
                  <c:v>0</c:v>
                </c:pt>
                <c:pt idx="31968">
                  <c:v>0</c:v>
                </c:pt>
                <c:pt idx="31969">
                  <c:v>0</c:v>
                </c:pt>
                <c:pt idx="31970">
                  <c:v>0</c:v>
                </c:pt>
                <c:pt idx="31971">
                  <c:v>0</c:v>
                </c:pt>
                <c:pt idx="31972">
                  <c:v>0</c:v>
                </c:pt>
                <c:pt idx="31973">
                  <c:v>0</c:v>
                </c:pt>
                <c:pt idx="31974">
                  <c:v>0</c:v>
                </c:pt>
                <c:pt idx="31975">
                  <c:v>0</c:v>
                </c:pt>
                <c:pt idx="31976">
                  <c:v>0</c:v>
                </c:pt>
                <c:pt idx="31977">
                  <c:v>0</c:v>
                </c:pt>
                <c:pt idx="31978">
                  <c:v>0</c:v>
                </c:pt>
                <c:pt idx="31979">
                  <c:v>0</c:v>
                </c:pt>
                <c:pt idx="31980">
                  <c:v>0</c:v>
                </c:pt>
                <c:pt idx="31981">
                  <c:v>0</c:v>
                </c:pt>
                <c:pt idx="31982">
                  <c:v>0</c:v>
                </c:pt>
                <c:pt idx="31983">
                  <c:v>0</c:v>
                </c:pt>
                <c:pt idx="31984">
                  <c:v>0</c:v>
                </c:pt>
                <c:pt idx="31985">
                  <c:v>0</c:v>
                </c:pt>
                <c:pt idx="31986">
                  <c:v>0</c:v>
                </c:pt>
                <c:pt idx="31987">
                  <c:v>0</c:v>
                </c:pt>
                <c:pt idx="31988">
                  <c:v>0</c:v>
                </c:pt>
                <c:pt idx="31989">
                  <c:v>0</c:v>
                </c:pt>
                <c:pt idx="31990">
                  <c:v>0</c:v>
                </c:pt>
                <c:pt idx="31991">
                  <c:v>0</c:v>
                </c:pt>
                <c:pt idx="31992">
                  <c:v>0</c:v>
                </c:pt>
                <c:pt idx="31993">
                  <c:v>0</c:v>
                </c:pt>
                <c:pt idx="31994">
                  <c:v>0</c:v>
                </c:pt>
                <c:pt idx="31995">
                  <c:v>0</c:v>
                </c:pt>
                <c:pt idx="31996">
                  <c:v>0</c:v>
                </c:pt>
                <c:pt idx="31997">
                  <c:v>0</c:v>
                </c:pt>
                <c:pt idx="31998">
                  <c:v>0</c:v>
                </c:pt>
                <c:pt idx="31999">
                  <c:v>0</c:v>
                </c:pt>
                <c:pt idx="32000">
                  <c:v>0</c:v>
                </c:pt>
                <c:pt idx="32001">
                  <c:v>0</c:v>
                </c:pt>
                <c:pt idx="32002">
                  <c:v>0</c:v>
                </c:pt>
                <c:pt idx="32003">
                  <c:v>0</c:v>
                </c:pt>
                <c:pt idx="32004">
                  <c:v>0</c:v>
                </c:pt>
                <c:pt idx="32005">
                  <c:v>0</c:v>
                </c:pt>
                <c:pt idx="32006">
                  <c:v>0</c:v>
                </c:pt>
                <c:pt idx="32007">
                  <c:v>0</c:v>
                </c:pt>
                <c:pt idx="32008">
                  <c:v>0</c:v>
                </c:pt>
                <c:pt idx="32009">
                  <c:v>0</c:v>
                </c:pt>
                <c:pt idx="32010">
                  <c:v>0</c:v>
                </c:pt>
                <c:pt idx="32011">
                  <c:v>0</c:v>
                </c:pt>
                <c:pt idx="32012">
                  <c:v>0</c:v>
                </c:pt>
                <c:pt idx="32013">
                  <c:v>0</c:v>
                </c:pt>
                <c:pt idx="32014">
                  <c:v>0</c:v>
                </c:pt>
                <c:pt idx="32015">
                  <c:v>0</c:v>
                </c:pt>
                <c:pt idx="32016">
                  <c:v>0</c:v>
                </c:pt>
                <c:pt idx="32017">
                  <c:v>0</c:v>
                </c:pt>
                <c:pt idx="32018">
                  <c:v>0</c:v>
                </c:pt>
                <c:pt idx="32019">
                  <c:v>0</c:v>
                </c:pt>
                <c:pt idx="32020">
                  <c:v>0</c:v>
                </c:pt>
                <c:pt idx="32021">
                  <c:v>0</c:v>
                </c:pt>
                <c:pt idx="32022">
                  <c:v>0</c:v>
                </c:pt>
                <c:pt idx="32023">
                  <c:v>0</c:v>
                </c:pt>
                <c:pt idx="32024">
                  <c:v>0</c:v>
                </c:pt>
                <c:pt idx="32025">
                  <c:v>0</c:v>
                </c:pt>
                <c:pt idx="32026">
                  <c:v>0</c:v>
                </c:pt>
                <c:pt idx="32027">
                  <c:v>0</c:v>
                </c:pt>
                <c:pt idx="32028">
                  <c:v>0</c:v>
                </c:pt>
                <c:pt idx="32029">
                  <c:v>0</c:v>
                </c:pt>
                <c:pt idx="32030">
                  <c:v>0</c:v>
                </c:pt>
                <c:pt idx="32031">
                  <c:v>0</c:v>
                </c:pt>
                <c:pt idx="32032">
                  <c:v>0</c:v>
                </c:pt>
                <c:pt idx="32033">
                  <c:v>0</c:v>
                </c:pt>
                <c:pt idx="32034">
                  <c:v>0</c:v>
                </c:pt>
                <c:pt idx="32035">
                  <c:v>0</c:v>
                </c:pt>
                <c:pt idx="32036">
                  <c:v>0</c:v>
                </c:pt>
                <c:pt idx="32037">
                  <c:v>0</c:v>
                </c:pt>
                <c:pt idx="32038">
                  <c:v>0</c:v>
                </c:pt>
                <c:pt idx="32039">
                  <c:v>0</c:v>
                </c:pt>
                <c:pt idx="32040">
                  <c:v>0</c:v>
                </c:pt>
                <c:pt idx="32041">
                  <c:v>0</c:v>
                </c:pt>
                <c:pt idx="32042">
                  <c:v>0</c:v>
                </c:pt>
                <c:pt idx="32043">
                  <c:v>0</c:v>
                </c:pt>
                <c:pt idx="32044">
                  <c:v>0</c:v>
                </c:pt>
                <c:pt idx="32045">
                  <c:v>0</c:v>
                </c:pt>
                <c:pt idx="32046">
                  <c:v>0</c:v>
                </c:pt>
                <c:pt idx="32047">
                  <c:v>0</c:v>
                </c:pt>
                <c:pt idx="32048">
                  <c:v>0</c:v>
                </c:pt>
                <c:pt idx="32049">
                  <c:v>0</c:v>
                </c:pt>
                <c:pt idx="32050">
                  <c:v>0</c:v>
                </c:pt>
                <c:pt idx="32051">
                  <c:v>0</c:v>
                </c:pt>
                <c:pt idx="32052">
                  <c:v>0</c:v>
                </c:pt>
                <c:pt idx="32053">
                  <c:v>0</c:v>
                </c:pt>
                <c:pt idx="32054">
                  <c:v>0</c:v>
                </c:pt>
                <c:pt idx="32055">
                  <c:v>0</c:v>
                </c:pt>
                <c:pt idx="32056">
                  <c:v>0</c:v>
                </c:pt>
                <c:pt idx="32057">
                  <c:v>0</c:v>
                </c:pt>
                <c:pt idx="32058">
                  <c:v>0</c:v>
                </c:pt>
                <c:pt idx="32059">
                  <c:v>0</c:v>
                </c:pt>
                <c:pt idx="32060">
                  <c:v>0</c:v>
                </c:pt>
                <c:pt idx="32061">
                  <c:v>0</c:v>
                </c:pt>
                <c:pt idx="32062">
                  <c:v>0</c:v>
                </c:pt>
                <c:pt idx="32063">
                  <c:v>0</c:v>
                </c:pt>
                <c:pt idx="32064">
                  <c:v>0</c:v>
                </c:pt>
                <c:pt idx="32065">
                  <c:v>0</c:v>
                </c:pt>
                <c:pt idx="32066">
                  <c:v>0</c:v>
                </c:pt>
                <c:pt idx="32067">
                  <c:v>0</c:v>
                </c:pt>
                <c:pt idx="32068">
                  <c:v>0</c:v>
                </c:pt>
                <c:pt idx="32069">
                  <c:v>0</c:v>
                </c:pt>
                <c:pt idx="32070">
                  <c:v>0</c:v>
                </c:pt>
                <c:pt idx="32071">
                  <c:v>0</c:v>
                </c:pt>
                <c:pt idx="32072">
                  <c:v>0</c:v>
                </c:pt>
                <c:pt idx="32073">
                  <c:v>0</c:v>
                </c:pt>
                <c:pt idx="32074">
                  <c:v>0</c:v>
                </c:pt>
                <c:pt idx="32075">
                  <c:v>0</c:v>
                </c:pt>
                <c:pt idx="32076">
                  <c:v>0</c:v>
                </c:pt>
                <c:pt idx="32077">
                  <c:v>0</c:v>
                </c:pt>
                <c:pt idx="32078">
                  <c:v>0</c:v>
                </c:pt>
                <c:pt idx="32079">
                  <c:v>0</c:v>
                </c:pt>
                <c:pt idx="32080">
                  <c:v>0</c:v>
                </c:pt>
                <c:pt idx="32081">
                  <c:v>0</c:v>
                </c:pt>
                <c:pt idx="32082">
                  <c:v>0</c:v>
                </c:pt>
                <c:pt idx="32083">
                  <c:v>0</c:v>
                </c:pt>
                <c:pt idx="32084">
                  <c:v>0</c:v>
                </c:pt>
                <c:pt idx="32085">
                  <c:v>0</c:v>
                </c:pt>
                <c:pt idx="32086">
                  <c:v>0</c:v>
                </c:pt>
                <c:pt idx="32087">
                  <c:v>0</c:v>
                </c:pt>
                <c:pt idx="32088">
                  <c:v>0</c:v>
                </c:pt>
                <c:pt idx="32089">
                  <c:v>0</c:v>
                </c:pt>
                <c:pt idx="32090">
                  <c:v>0</c:v>
                </c:pt>
                <c:pt idx="32091">
                  <c:v>0</c:v>
                </c:pt>
                <c:pt idx="32092">
                  <c:v>0</c:v>
                </c:pt>
                <c:pt idx="32093">
                  <c:v>0</c:v>
                </c:pt>
                <c:pt idx="32094">
                  <c:v>0</c:v>
                </c:pt>
                <c:pt idx="32095">
                  <c:v>0</c:v>
                </c:pt>
                <c:pt idx="32096">
                  <c:v>0</c:v>
                </c:pt>
                <c:pt idx="32097">
                  <c:v>0</c:v>
                </c:pt>
                <c:pt idx="32098">
                  <c:v>0</c:v>
                </c:pt>
                <c:pt idx="32099">
                  <c:v>0</c:v>
                </c:pt>
                <c:pt idx="32100">
                  <c:v>0</c:v>
                </c:pt>
                <c:pt idx="32101">
                  <c:v>0</c:v>
                </c:pt>
                <c:pt idx="32102">
                  <c:v>0</c:v>
                </c:pt>
                <c:pt idx="32103">
                  <c:v>0</c:v>
                </c:pt>
                <c:pt idx="32104">
                  <c:v>0</c:v>
                </c:pt>
                <c:pt idx="32105">
                  <c:v>0</c:v>
                </c:pt>
                <c:pt idx="32106">
                  <c:v>0</c:v>
                </c:pt>
                <c:pt idx="32107">
                  <c:v>0</c:v>
                </c:pt>
                <c:pt idx="32108">
                  <c:v>0</c:v>
                </c:pt>
                <c:pt idx="32109">
                  <c:v>0</c:v>
                </c:pt>
                <c:pt idx="32110">
                  <c:v>0</c:v>
                </c:pt>
                <c:pt idx="32111">
                  <c:v>0</c:v>
                </c:pt>
                <c:pt idx="32112">
                  <c:v>0</c:v>
                </c:pt>
                <c:pt idx="32113">
                  <c:v>0</c:v>
                </c:pt>
                <c:pt idx="32114">
                  <c:v>0</c:v>
                </c:pt>
                <c:pt idx="32115">
                  <c:v>0</c:v>
                </c:pt>
                <c:pt idx="32116">
                  <c:v>0</c:v>
                </c:pt>
                <c:pt idx="32117">
                  <c:v>0</c:v>
                </c:pt>
                <c:pt idx="32118">
                  <c:v>0</c:v>
                </c:pt>
                <c:pt idx="32119">
                  <c:v>0</c:v>
                </c:pt>
                <c:pt idx="32120">
                  <c:v>0</c:v>
                </c:pt>
                <c:pt idx="32121">
                  <c:v>0</c:v>
                </c:pt>
                <c:pt idx="32122">
                  <c:v>0</c:v>
                </c:pt>
                <c:pt idx="32123">
                  <c:v>0</c:v>
                </c:pt>
                <c:pt idx="32124">
                  <c:v>0</c:v>
                </c:pt>
                <c:pt idx="32125">
                  <c:v>0</c:v>
                </c:pt>
                <c:pt idx="32126">
                  <c:v>0</c:v>
                </c:pt>
                <c:pt idx="32127">
                  <c:v>0</c:v>
                </c:pt>
                <c:pt idx="32128">
                  <c:v>0</c:v>
                </c:pt>
                <c:pt idx="32129">
                  <c:v>0</c:v>
                </c:pt>
                <c:pt idx="32130">
                  <c:v>0</c:v>
                </c:pt>
                <c:pt idx="32131">
                  <c:v>0</c:v>
                </c:pt>
                <c:pt idx="32132">
                  <c:v>0</c:v>
                </c:pt>
                <c:pt idx="32133">
                  <c:v>0</c:v>
                </c:pt>
                <c:pt idx="32134">
                  <c:v>0</c:v>
                </c:pt>
                <c:pt idx="32135">
                  <c:v>0</c:v>
                </c:pt>
                <c:pt idx="32136">
                  <c:v>0</c:v>
                </c:pt>
                <c:pt idx="32137">
                  <c:v>0</c:v>
                </c:pt>
                <c:pt idx="32138">
                  <c:v>0</c:v>
                </c:pt>
                <c:pt idx="32139">
                  <c:v>0</c:v>
                </c:pt>
                <c:pt idx="32140">
                  <c:v>0</c:v>
                </c:pt>
                <c:pt idx="32141">
                  <c:v>0</c:v>
                </c:pt>
                <c:pt idx="32142">
                  <c:v>0</c:v>
                </c:pt>
                <c:pt idx="32143">
                  <c:v>0</c:v>
                </c:pt>
                <c:pt idx="32144">
                  <c:v>0</c:v>
                </c:pt>
                <c:pt idx="32145">
                  <c:v>0</c:v>
                </c:pt>
                <c:pt idx="32146">
                  <c:v>0</c:v>
                </c:pt>
                <c:pt idx="32147">
                  <c:v>0</c:v>
                </c:pt>
                <c:pt idx="32148">
                  <c:v>0</c:v>
                </c:pt>
                <c:pt idx="32149">
                  <c:v>0</c:v>
                </c:pt>
                <c:pt idx="32150">
                  <c:v>0</c:v>
                </c:pt>
                <c:pt idx="32151">
                  <c:v>0</c:v>
                </c:pt>
                <c:pt idx="32152">
                  <c:v>0</c:v>
                </c:pt>
                <c:pt idx="32153">
                  <c:v>0</c:v>
                </c:pt>
                <c:pt idx="32154">
                  <c:v>0</c:v>
                </c:pt>
                <c:pt idx="32155">
                  <c:v>0</c:v>
                </c:pt>
                <c:pt idx="32156">
                  <c:v>0</c:v>
                </c:pt>
                <c:pt idx="32157">
                  <c:v>0</c:v>
                </c:pt>
                <c:pt idx="32158">
                  <c:v>0</c:v>
                </c:pt>
                <c:pt idx="32159">
                  <c:v>0</c:v>
                </c:pt>
                <c:pt idx="32160">
                  <c:v>0</c:v>
                </c:pt>
                <c:pt idx="32161">
                  <c:v>0</c:v>
                </c:pt>
                <c:pt idx="32162">
                  <c:v>0</c:v>
                </c:pt>
                <c:pt idx="32163">
                  <c:v>0</c:v>
                </c:pt>
                <c:pt idx="32164">
                  <c:v>0</c:v>
                </c:pt>
                <c:pt idx="32165">
                  <c:v>0</c:v>
                </c:pt>
                <c:pt idx="32166">
                  <c:v>0</c:v>
                </c:pt>
                <c:pt idx="32167">
                  <c:v>0</c:v>
                </c:pt>
                <c:pt idx="32168">
                  <c:v>0</c:v>
                </c:pt>
                <c:pt idx="32169">
                  <c:v>0</c:v>
                </c:pt>
                <c:pt idx="32170">
                  <c:v>0</c:v>
                </c:pt>
                <c:pt idx="32171">
                  <c:v>0</c:v>
                </c:pt>
                <c:pt idx="32172">
                  <c:v>0</c:v>
                </c:pt>
                <c:pt idx="32173">
                  <c:v>0</c:v>
                </c:pt>
                <c:pt idx="32174">
                  <c:v>0</c:v>
                </c:pt>
                <c:pt idx="32175">
                  <c:v>0</c:v>
                </c:pt>
                <c:pt idx="32176">
                  <c:v>0</c:v>
                </c:pt>
                <c:pt idx="32177">
                  <c:v>0</c:v>
                </c:pt>
                <c:pt idx="32178">
                  <c:v>0</c:v>
                </c:pt>
                <c:pt idx="32179">
                  <c:v>0</c:v>
                </c:pt>
                <c:pt idx="32180">
                  <c:v>0</c:v>
                </c:pt>
                <c:pt idx="32181">
                  <c:v>0</c:v>
                </c:pt>
                <c:pt idx="32182">
                  <c:v>0</c:v>
                </c:pt>
                <c:pt idx="32183">
                  <c:v>0</c:v>
                </c:pt>
                <c:pt idx="32184">
                  <c:v>0</c:v>
                </c:pt>
                <c:pt idx="32185">
                  <c:v>0</c:v>
                </c:pt>
                <c:pt idx="32186">
                  <c:v>0</c:v>
                </c:pt>
                <c:pt idx="32187">
                  <c:v>0</c:v>
                </c:pt>
                <c:pt idx="32188">
                  <c:v>0</c:v>
                </c:pt>
                <c:pt idx="32189">
                  <c:v>0</c:v>
                </c:pt>
                <c:pt idx="32190">
                  <c:v>0</c:v>
                </c:pt>
                <c:pt idx="32191">
                  <c:v>0</c:v>
                </c:pt>
                <c:pt idx="32192">
                  <c:v>0</c:v>
                </c:pt>
                <c:pt idx="32193">
                  <c:v>0</c:v>
                </c:pt>
                <c:pt idx="32194">
                  <c:v>0</c:v>
                </c:pt>
                <c:pt idx="32195">
                  <c:v>0</c:v>
                </c:pt>
                <c:pt idx="32196">
                  <c:v>0</c:v>
                </c:pt>
                <c:pt idx="32197">
                  <c:v>0</c:v>
                </c:pt>
                <c:pt idx="32198">
                  <c:v>0</c:v>
                </c:pt>
                <c:pt idx="32199">
                  <c:v>0</c:v>
                </c:pt>
                <c:pt idx="32200">
                  <c:v>0</c:v>
                </c:pt>
                <c:pt idx="32201">
                  <c:v>0</c:v>
                </c:pt>
                <c:pt idx="32202">
                  <c:v>0</c:v>
                </c:pt>
                <c:pt idx="32203">
                  <c:v>0</c:v>
                </c:pt>
                <c:pt idx="32204">
                  <c:v>0</c:v>
                </c:pt>
                <c:pt idx="32205">
                  <c:v>0</c:v>
                </c:pt>
                <c:pt idx="32206">
                  <c:v>0</c:v>
                </c:pt>
                <c:pt idx="32207">
                  <c:v>0</c:v>
                </c:pt>
                <c:pt idx="32208">
                  <c:v>0</c:v>
                </c:pt>
                <c:pt idx="32209">
                  <c:v>0</c:v>
                </c:pt>
                <c:pt idx="32210">
                  <c:v>0</c:v>
                </c:pt>
                <c:pt idx="32211">
                  <c:v>0</c:v>
                </c:pt>
                <c:pt idx="32212">
                  <c:v>0</c:v>
                </c:pt>
                <c:pt idx="32213">
                  <c:v>0</c:v>
                </c:pt>
                <c:pt idx="32214">
                  <c:v>0</c:v>
                </c:pt>
                <c:pt idx="32215">
                  <c:v>0</c:v>
                </c:pt>
                <c:pt idx="32216">
                  <c:v>0</c:v>
                </c:pt>
                <c:pt idx="32217">
                  <c:v>0</c:v>
                </c:pt>
                <c:pt idx="32218">
                  <c:v>0</c:v>
                </c:pt>
                <c:pt idx="32219">
                  <c:v>0</c:v>
                </c:pt>
                <c:pt idx="32220">
                  <c:v>0</c:v>
                </c:pt>
                <c:pt idx="32221">
                  <c:v>0</c:v>
                </c:pt>
                <c:pt idx="32222">
                  <c:v>0</c:v>
                </c:pt>
                <c:pt idx="32223">
                  <c:v>0</c:v>
                </c:pt>
                <c:pt idx="32224">
                  <c:v>0</c:v>
                </c:pt>
                <c:pt idx="32225">
                  <c:v>0</c:v>
                </c:pt>
                <c:pt idx="32226">
                  <c:v>0</c:v>
                </c:pt>
                <c:pt idx="32227">
                  <c:v>0</c:v>
                </c:pt>
                <c:pt idx="32228">
                  <c:v>0</c:v>
                </c:pt>
                <c:pt idx="32229">
                  <c:v>0</c:v>
                </c:pt>
                <c:pt idx="32230">
                  <c:v>0</c:v>
                </c:pt>
                <c:pt idx="32231">
                  <c:v>0</c:v>
                </c:pt>
                <c:pt idx="32232">
                  <c:v>0</c:v>
                </c:pt>
                <c:pt idx="32233">
                  <c:v>0</c:v>
                </c:pt>
                <c:pt idx="32234">
                  <c:v>0</c:v>
                </c:pt>
                <c:pt idx="32235">
                  <c:v>0</c:v>
                </c:pt>
                <c:pt idx="32236">
                  <c:v>0</c:v>
                </c:pt>
                <c:pt idx="32237">
                  <c:v>0</c:v>
                </c:pt>
                <c:pt idx="32238">
                  <c:v>0</c:v>
                </c:pt>
                <c:pt idx="32239">
                  <c:v>0</c:v>
                </c:pt>
                <c:pt idx="32240">
                  <c:v>0</c:v>
                </c:pt>
                <c:pt idx="32241">
                  <c:v>0</c:v>
                </c:pt>
                <c:pt idx="32242">
                  <c:v>0</c:v>
                </c:pt>
                <c:pt idx="32243">
                  <c:v>0</c:v>
                </c:pt>
                <c:pt idx="32244">
                  <c:v>0</c:v>
                </c:pt>
                <c:pt idx="32245">
                  <c:v>0</c:v>
                </c:pt>
                <c:pt idx="32246">
                  <c:v>0</c:v>
                </c:pt>
                <c:pt idx="32247">
                  <c:v>0</c:v>
                </c:pt>
                <c:pt idx="32248">
                  <c:v>0</c:v>
                </c:pt>
                <c:pt idx="32249">
                  <c:v>0</c:v>
                </c:pt>
                <c:pt idx="32250">
                  <c:v>0</c:v>
                </c:pt>
                <c:pt idx="32251">
                  <c:v>0</c:v>
                </c:pt>
                <c:pt idx="32252">
                  <c:v>0</c:v>
                </c:pt>
                <c:pt idx="32253">
                  <c:v>0</c:v>
                </c:pt>
                <c:pt idx="32254">
                  <c:v>0</c:v>
                </c:pt>
                <c:pt idx="32255">
                  <c:v>0</c:v>
                </c:pt>
                <c:pt idx="32256">
                  <c:v>0</c:v>
                </c:pt>
                <c:pt idx="32257">
                  <c:v>0</c:v>
                </c:pt>
                <c:pt idx="32258">
                  <c:v>0</c:v>
                </c:pt>
                <c:pt idx="32259">
                  <c:v>0</c:v>
                </c:pt>
                <c:pt idx="32260">
                  <c:v>0</c:v>
                </c:pt>
                <c:pt idx="32261">
                  <c:v>0</c:v>
                </c:pt>
                <c:pt idx="32262">
                  <c:v>0</c:v>
                </c:pt>
                <c:pt idx="32263">
                  <c:v>0</c:v>
                </c:pt>
                <c:pt idx="32264">
                  <c:v>0</c:v>
                </c:pt>
                <c:pt idx="32265">
                  <c:v>0</c:v>
                </c:pt>
                <c:pt idx="32266">
                  <c:v>0</c:v>
                </c:pt>
                <c:pt idx="32267">
                  <c:v>0</c:v>
                </c:pt>
                <c:pt idx="32268">
                  <c:v>0</c:v>
                </c:pt>
                <c:pt idx="32269">
                  <c:v>0</c:v>
                </c:pt>
                <c:pt idx="32270">
                  <c:v>0</c:v>
                </c:pt>
                <c:pt idx="32271">
                  <c:v>0</c:v>
                </c:pt>
                <c:pt idx="32272">
                  <c:v>0</c:v>
                </c:pt>
                <c:pt idx="32273">
                  <c:v>0</c:v>
                </c:pt>
                <c:pt idx="32274">
                  <c:v>0</c:v>
                </c:pt>
                <c:pt idx="32275">
                  <c:v>0</c:v>
                </c:pt>
                <c:pt idx="32276">
                  <c:v>0</c:v>
                </c:pt>
                <c:pt idx="32277">
                  <c:v>0</c:v>
                </c:pt>
                <c:pt idx="32278">
                  <c:v>0</c:v>
                </c:pt>
                <c:pt idx="32279">
                  <c:v>0</c:v>
                </c:pt>
                <c:pt idx="32280">
                  <c:v>0</c:v>
                </c:pt>
                <c:pt idx="32281">
                  <c:v>0</c:v>
                </c:pt>
                <c:pt idx="32282">
                  <c:v>0</c:v>
                </c:pt>
                <c:pt idx="32283">
                  <c:v>0</c:v>
                </c:pt>
                <c:pt idx="32284">
                  <c:v>0</c:v>
                </c:pt>
                <c:pt idx="32285">
                  <c:v>0</c:v>
                </c:pt>
                <c:pt idx="32286">
                  <c:v>0</c:v>
                </c:pt>
                <c:pt idx="32287">
                  <c:v>0</c:v>
                </c:pt>
                <c:pt idx="32288">
                  <c:v>0</c:v>
                </c:pt>
                <c:pt idx="32289">
                  <c:v>0</c:v>
                </c:pt>
                <c:pt idx="32290">
                  <c:v>0</c:v>
                </c:pt>
                <c:pt idx="32291">
                  <c:v>0</c:v>
                </c:pt>
                <c:pt idx="32292">
                  <c:v>0</c:v>
                </c:pt>
                <c:pt idx="32293">
                  <c:v>0</c:v>
                </c:pt>
                <c:pt idx="32294">
                  <c:v>0</c:v>
                </c:pt>
                <c:pt idx="32295">
                  <c:v>0</c:v>
                </c:pt>
                <c:pt idx="32296">
                  <c:v>0</c:v>
                </c:pt>
                <c:pt idx="32297">
                  <c:v>0</c:v>
                </c:pt>
                <c:pt idx="32298">
                  <c:v>0</c:v>
                </c:pt>
                <c:pt idx="32299">
                  <c:v>0</c:v>
                </c:pt>
                <c:pt idx="32300">
                  <c:v>0</c:v>
                </c:pt>
                <c:pt idx="32301">
                  <c:v>0</c:v>
                </c:pt>
                <c:pt idx="32302">
                  <c:v>0</c:v>
                </c:pt>
                <c:pt idx="32303">
                  <c:v>0</c:v>
                </c:pt>
                <c:pt idx="32304">
                  <c:v>0</c:v>
                </c:pt>
                <c:pt idx="32305">
                  <c:v>0</c:v>
                </c:pt>
                <c:pt idx="32306">
                  <c:v>0</c:v>
                </c:pt>
                <c:pt idx="32307">
                  <c:v>0</c:v>
                </c:pt>
                <c:pt idx="32308">
                  <c:v>0</c:v>
                </c:pt>
                <c:pt idx="32309">
                  <c:v>0</c:v>
                </c:pt>
                <c:pt idx="32310">
                  <c:v>0</c:v>
                </c:pt>
                <c:pt idx="32311">
                  <c:v>0</c:v>
                </c:pt>
                <c:pt idx="32312">
                  <c:v>0</c:v>
                </c:pt>
                <c:pt idx="32313">
                  <c:v>0</c:v>
                </c:pt>
                <c:pt idx="32314">
                  <c:v>0</c:v>
                </c:pt>
                <c:pt idx="32315">
                  <c:v>0</c:v>
                </c:pt>
                <c:pt idx="32316">
                  <c:v>0</c:v>
                </c:pt>
                <c:pt idx="32317">
                  <c:v>0</c:v>
                </c:pt>
                <c:pt idx="32318">
                  <c:v>0</c:v>
                </c:pt>
                <c:pt idx="32319">
                  <c:v>0</c:v>
                </c:pt>
                <c:pt idx="32320">
                  <c:v>0</c:v>
                </c:pt>
                <c:pt idx="32321">
                  <c:v>0</c:v>
                </c:pt>
                <c:pt idx="32322">
                  <c:v>0</c:v>
                </c:pt>
                <c:pt idx="32323">
                  <c:v>0</c:v>
                </c:pt>
                <c:pt idx="32324">
                  <c:v>0</c:v>
                </c:pt>
                <c:pt idx="32325">
                  <c:v>0</c:v>
                </c:pt>
                <c:pt idx="32326">
                  <c:v>0</c:v>
                </c:pt>
                <c:pt idx="32327">
                  <c:v>0</c:v>
                </c:pt>
                <c:pt idx="32328">
                  <c:v>0</c:v>
                </c:pt>
                <c:pt idx="32329">
                  <c:v>0</c:v>
                </c:pt>
                <c:pt idx="32330">
                  <c:v>0</c:v>
                </c:pt>
                <c:pt idx="32331">
                  <c:v>0</c:v>
                </c:pt>
                <c:pt idx="32332">
                  <c:v>0</c:v>
                </c:pt>
                <c:pt idx="32333">
                  <c:v>0</c:v>
                </c:pt>
                <c:pt idx="32334">
                  <c:v>0</c:v>
                </c:pt>
                <c:pt idx="32335">
                  <c:v>0</c:v>
                </c:pt>
                <c:pt idx="32336">
                  <c:v>0</c:v>
                </c:pt>
                <c:pt idx="32337">
                  <c:v>0</c:v>
                </c:pt>
                <c:pt idx="32338">
                  <c:v>0</c:v>
                </c:pt>
                <c:pt idx="32339">
                  <c:v>0</c:v>
                </c:pt>
                <c:pt idx="32340">
                  <c:v>0</c:v>
                </c:pt>
                <c:pt idx="32341">
                  <c:v>0</c:v>
                </c:pt>
                <c:pt idx="32342">
                  <c:v>0</c:v>
                </c:pt>
                <c:pt idx="32343">
                  <c:v>0</c:v>
                </c:pt>
                <c:pt idx="32344">
                  <c:v>0</c:v>
                </c:pt>
                <c:pt idx="32345">
                  <c:v>0</c:v>
                </c:pt>
                <c:pt idx="32346">
                  <c:v>0</c:v>
                </c:pt>
                <c:pt idx="32347">
                  <c:v>0</c:v>
                </c:pt>
                <c:pt idx="32348">
                  <c:v>0</c:v>
                </c:pt>
                <c:pt idx="32349">
                  <c:v>0</c:v>
                </c:pt>
                <c:pt idx="32350">
                  <c:v>0</c:v>
                </c:pt>
                <c:pt idx="32351">
                  <c:v>0</c:v>
                </c:pt>
                <c:pt idx="32352">
                  <c:v>0</c:v>
                </c:pt>
                <c:pt idx="32353">
                  <c:v>0</c:v>
                </c:pt>
                <c:pt idx="32354">
                  <c:v>0</c:v>
                </c:pt>
                <c:pt idx="32355">
                  <c:v>0</c:v>
                </c:pt>
                <c:pt idx="32356">
                  <c:v>0</c:v>
                </c:pt>
                <c:pt idx="32357">
                  <c:v>0</c:v>
                </c:pt>
                <c:pt idx="32358">
                  <c:v>0</c:v>
                </c:pt>
                <c:pt idx="32359">
                  <c:v>0</c:v>
                </c:pt>
                <c:pt idx="32360">
                  <c:v>0</c:v>
                </c:pt>
                <c:pt idx="32361">
                  <c:v>0</c:v>
                </c:pt>
                <c:pt idx="32362">
                  <c:v>0</c:v>
                </c:pt>
                <c:pt idx="32363">
                  <c:v>0</c:v>
                </c:pt>
                <c:pt idx="32364">
                  <c:v>0</c:v>
                </c:pt>
                <c:pt idx="32365">
                  <c:v>0</c:v>
                </c:pt>
                <c:pt idx="32366">
                  <c:v>0</c:v>
                </c:pt>
                <c:pt idx="32367">
                  <c:v>0</c:v>
                </c:pt>
                <c:pt idx="32368">
                  <c:v>0</c:v>
                </c:pt>
                <c:pt idx="32369">
                  <c:v>0</c:v>
                </c:pt>
                <c:pt idx="32370">
                  <c:v>0</c:v>
                </c:pt>
                <c:pt idx="32371">
                  <c:v>0</c:v>
                </c:pt>
                <c:pt idx="32372">
                  <c:v>0</c:v>
                </c:pt>
                <c:pt idx="32373">
                  <c:v>0</c:v>
                </c:pt>
                <c:pt idx="32374">
                  <c:v>0</c:v>
                </c:pt>
                <c:pt idx="32375">
                  <c:v>0</c:v>
                </c:pt>
                <c:pt idx="32376">
                  <c:v>0</c:v>
                </c:pt>
                <c:pt idx="32377">
                  <c:v>0</c:v>
                </c:pt>
                <c:pt idx="32378">
                  <c:v>0</c:v>
                </c:pt>
                <c:pt idx="32379">
                  <c:v>0</c:v>
                </c:pt>
                <c:pt idx="32380">
                  <c:v>0</c:v>
                </c:pt>
                <c:pt idx="32381">
                  <c:v>0</c:v>
                </c:pt>
                <c:pt idx="32382">
                  <c:v>0</c:v>
                </c:pt>
                <c:pt idx="32383">
                  <c:v>0</c:v>
                </c:pt>
                <c:pt idx="32384">
                  <c:v>0</c:v>
                </c:pt>
                <c:pt idx="32385">
                  <c:v>0</c:v>
                </c:pt>
                <c:pt idx="32386">
                  <c:v>0</c:v>
                </c:pt>
                <c:pt idx="32387">
                  <c:v>0</c:v>
                </c:pt>
                <c:pt idx="32388">
                  <c:v>0</c:v>
                </c:pt>
                <c:pt idx="32389">
                  <c:v>0</c:v>
                </c:pt>
                <c:pt idx="32390">
                  <c:v>0</c:v>
                </c:pt>
                <c:pt idx="32391">
                  <c:v>0</c:v>
                </c:pt>
                <c:pt idx="32392">
                  <c:v>0</c:v>
                </c:pt>
                <c:pt idx="32393">
                  <c:v>0</c:v>
                </c:pt>
                <c:pt idx="32394">
                  <c:v>0</c:v>
                </c:pt>
                <c:pt idx="32395">
                  <c:v>0</c:v>
                </c:pt>
                <c:pt idx="32396">
                  <c:v>0</c:v>
                </c:pt>
                <c:pt idx="32397">
                  <c:v>0</c:v>
                </c:pt>
                <c:pt idx="32398">
                  <c:v>0</c:v>
                </c:pt>
                <c:pt idx="32399">
                  <c:v>0</c:v>
                </c:pt>
                <c:pt idx="32400">
                  <c:v>0</c:v>
                </c:pt>
                <c:pt idx="32401">
                  <c:v>0</c:v>
                </c:pt>
                <c:pt idx="32402">
                  <c:v>0</c:v>
                </c:pt>
                <c:pt idx="32403">
                  <c:v>0</c:v>
                </c:pt>
                <c:pt idx="32404">
                  <c:v>0</c:v>
                </c:pt>
                <c:pt idx="32405">
                  <c:v>0</c:v>
                </c:pt>
                <c:pt idx="32406">
                  <c:v>0</c:v>
                </c:pt>
                <c:pt idx="32407">
                  <c:v>0</c:v>
                </c:pt>
                <c:pt idx="32408">
                  <c:v>0</c:v>
                </c:pt>
                <c:pt idx="32409">
                  <c:v>0</c:v>
                </c:pt>
                <c:pt idx="32410">
                  <c:v>0</c:v>
                </c:pt>
                <c:pt idx="32411">
                  <c:v>0</c:v>
                </c:pt>
                <c:pt idx="32412">
                  <c:v>0</c:v>
                </c:pt>
                <c:pt idx="32413">
                  <c:v>0</c:v>
                </c:pt>
                <c:pt idx="32414">
                  <c:v>0</c:v>
                </c:pt>
                <c:pt idx="32415">
                  <c:v>0</c:v>
                </c:pt>
                <c:pt idx="32416">
                  <c:v>0</c:v>
                </c:pt>
                <c:pt idx="32417">
                  <c:v>0</c:v>
                </c:pt>
                <c:pt idx="32418">
                  <c:v>0</c:v>
                </c:pt>
                <c:pt idx="32419">
                  <c:v>0</c:v>
                </c:pt>
                <c:pt idx="32420">
                  <c:v>0</c:v>
                </c:pt>
                <c:pt idx="32421">
                  <c:v>0</c:v>
                </c:pt>
                <c:pt idx="32422">
                  <c:v>0</c:v>
                </c:pt>
                <c:pt idx="32423">
                  <c:v>0</c:v>
                </c:pt>
                <c:pt idx="32424">
                  <c:v>0</c:v>
                </c:pt>
                <c:pt idx="32425">
                  <c:v>0</c:v>
                </c:pt>
                <c:pt idx="32426">
                  <c:v>0</c:v>
                </c:pt>
                <c:pt idx="32427">
                  <c:v>0</c:v>
                </c:pt>
                <c:pt idx="32428">
                  <c:v>0</c:v>
                </c:pt>
                <c:pt idx="32429">
                  <c:v>0</c:v>
                </c:pt>
                <c:pt idx="32430">
                  <c:v>0</c:v>
                </c:pt>
                <c:pt idx="32431">
                  <c:v>0</c:v>
                </c:pt>
                <c:pt idx="32432">
                  <c:v>0</c:v>
                </c:pt>
                <c:pt idx="32433">
                  <c:v>0</c:v>
                </c:pt>
                <c:pt idx="32434">
                  <c:v>0</c:v>
                </c:pt>
                <c:pt idx="32435">
                  <c:v>0</c:v>
                </c:pt>
                <c:pt idx="32436">
                  <c:v>0</c:v>
                </c:pt>
                <c:pt idx="32437">
                  <c:v>0</c:v>
                </c:pt>
                <c:pt idx="32438">
                  <c:v>0</c:v>
                </c:pt>
                <c:pt idx="32439">
                  <c:v>0</c:v>
                </c:pt>
                <c:pt idx="32440">
                  <c:v>0</c:v>
                </c:pt>
                <c:pt idx="32441">
                  <c:v>0</c:v>
                </c:pt>
                <c:pt idx="32442">
                  <c:v>0</c:v>
                </c:pt>
                <c:pt idx="32443">
                  <c:v>0</c:v>
                </c:pt>
                <c:pt idx="32444">
                  <c:v>0</c:v>
                </c:pt>
                <c:pt idx="32445">
                  <c:v>0</c:v>
                </c:pt>
                <c:pt idx="32446">
                  <c:v>0</c:v>
                </c:pt>
                <c:pt idx="32447">
                  <c:v>0</c:v>
                </c:pt>
                <c:pt idx="32448">
                  <c:v>0</c:v>
                </c:pt>
                <c:pt idx="32449">
                  <c:v>0</c:v>
                </c:pt>
                <c:pt idx="32450">
                  <c:v>0</c:v>
                </c:pt>
                <c:pt idx="32451">
                  <c:v>0</c:v>
                </c:pt>
                <c:pt idx="32452">
                  <c:v>0</c:v>
                </c:pt>
                <c:pt idx="32453">
                  <c:v>0</c:v>
                </c:pt>
                <c:pt idx="32454">
                  <c:v>0</c:v>
                </c:pt>
                <c:pt idx="32455">
                  <c:v>0</c:v>
                </c:pt>
                <c:pt idx="32456">
                  <c:v>0</c:v>
                </c:pt>
                <c:pt idx="32457">
                  <c:v>0</c:v>
                </c:pt>
                <c:pt idx="32458">
                  <c:v>0</c:v>
                </c:pt>
                <c:pt idx="32459">
                  <c:v>0</c:v>
                </c:pt>
                <c:pt idx="32460">
                  <c:v>0</c:v>
                </c:pt>
                <c:pt idx="32461">
                  <c:v>0</c:v>
                </c:pt>
                <c:pt idx="32462">
                  <c:v>0</c:v>
                </c:pt>
                <c:pt idx="32463">
                  <c:v>0</c:v>
                </c:pt>
                <c:pt idx="32464">
                  <c:v>0</c:v>
                </c:pt>
                <c:pt idx="32465">
                  <c:v>0</c:v>
                </c:pt>
                <c:pt idx="32466">
                  <c:v>0</c:v>
                </c:pt>
                <c:pt idx="32467">
                  <c:v>0</c:v>
                </c:pt>
                <c:pt idx="32468">
                  <c:v>0</c:v>
                </c:pt>
                <c:pt idx="32469">
                  <c:v>0</c:v>
                </c:pt>
                <c:pt idx="32470">
                  <c:v>0</c:v>
                </c:pt>
                <c:pt idx="32471">
                  <c:v>0</c:v>
                </c:pt>
                <c:pt idx="32472">
                  <c:v>0</c:v>
                </c:pt>
                <c:pt idx="32473">
                  <c:v>0</c:v>
                </c:pt>
                <c:pt idx="32474">
                  <c:v>0</c:v>
                </c:pt>
                <c:pt idx="32475">
                  <c:v>0</c:v>
                </c:pt>
                <c:pt idx="32476">
                  <c:v>0</c:v>
                </c:pt>
                <c:pt idx="32477">
                  <c:v>0</c:v>
                </c:pt>
                <c:pt idx="32478">
                  <c:v>0</c:v>
                </c:pt>
                <c:pt idx="32479">
                  <c:v>0</c:v>
                </c:pt>
                <c:pt idx="32480">
                  <c:v>0</c:v>
                </c:pt>
                <c:pt idx="32481">
                  <c:v>0</c:v>
                </c:pt>
                <c:pt idx="32482">
                  <c:v>0</c:v>
                </c:pt>
                <c:pt idx="32483">
                  <c:v>0</c:v>
                </c:pt>
                <c:pt idx="32484">
                  <c:v>0</c:v>
                </c:pt>
                <c:pt idx="32485">
                  <c:v>0</c:v>
                </c:pt>
                <c:pt idx="32486">
                  <c:v>0</c:v>
                </c:pt>
                <c:pt idx="32487">
                  <c:v>0</c:v>
                </c:pt>
                <c:pt idx="32488">
                  <c:v>0</c:v>
                </c:pt>
                <c:pt idx="32489">
                  <c:v>0</c:v>
                </c:pt>
                <c:pt idx="32490">
                  <c:v>0</c:v>
                </c:pt>
                <c:pt idx="32491">
                  <c:v>0</c:v>
                </c:pt>
                <c:pt idx="32492">
                  <c:v>0</c:v>
                </c:pt>
                <c:pt idx="32493">
                  <c:v>0</c:v>
                </c:pt>
                <c:pt idx="32494">
                  <c:v>0</c:v>
                </c:pt>
                <c:pt idx="32495">
                  <c:v>0</c:v>
                </c:pt>
                <c:pt idx="32496">
                  <c:v>0</c:v>
                </c:pt>
                <c:pt idx="32497">
                  <c:v>0</c:v>
                </c:pt>
                <c:pt idx="32498">
                  <c:v>0</c:v>
                </c:pt>
                <c:pt idx="32499">
                  <c:v>0</c:v>
                </c:pt>
                <c:pt idx="32500">
                  <c:v>0</c:v>
                </c:pt>
                <c:pt idx="32501">
                  <c:v>0</c:v>
                </c:pt>
                <c:pt idx="32502">
                  <c:v>0</c:v>
                </c:pt>
                <c:pt idx="32503">
                  <c:v>0</c:v>
                </c:pt>
                <c:pt idx="32504">
                  <c:v>0</c:v>
                </c:pt>
                <c:pt idx="32505">
                  <c:v>0</c:v>
                </c:pt>
                <c:pt idx="32506">
                  <c:v>0</c:v>
                </c:pt>
                <c:pt idx="32507">
                  <c:v>0</c:v>
                </c:pt>
                <c:pt idx="32508">
                  <c:v>0</c:v>
                </c:pt>
                <c:pt idx="32509">
                  <c:v>0</c:v>
                </c:pt>
                <c:pt idx="32510">
                  <c:v>0</c:v>
                </c:pt>
                <c:pt idx="32511">
                  <c:v>0</c:v>
                </c:pt>
                <c:pt idx="32512">
                  <c:v>0</c:v>
                </c:pt>
                <c:pt idx="32513">
                  <c:v>0</c:v>
                </c:pt>
                <c:pt idx="32514">
                  <c:v>0</c:v>
                </c:pt>
                <c:pt idx="32515">
                  <c:v>0</c:v>
                </c:pt>
                <c:pt idx="32516">
                  <c:v>0</c:v>
                </c:pt>
                <c:pt idx="32517">
                  <c:v>0</c:v>
                </c:pt>
                <c:pt idx="32518">
                  <c:v>0</c:v>
                </c:pt>
                <c:pt idx="32519">
                  <c:v>0</c:v>
                </c:pt>
                <c:pt idx="32520">
                  <c:v>0</c:v>
                </c:pt>
                <c:pt idx="32521">
                  <c:v>0</c:v>
                </c:pt>
                <c:pt idx="32522">
                  <c:v>0</c:v>
                </c:pt>
                <c:pt idx="32523">
                  <c:v>0</c:v>
                </c:pt>
                <c:pt idx="32524">
                  <c:v>0</c:v>
                </c:pt>
                <c:pt idx="32525">
                  <c:v>0</c:v>
                </c:pt>
                <c:pt idx="32526">
                  <c:v>0</c:v>
                </c:pt>
                <c:pt idx="32527">
                  <c:v>0</c:v>
                </c:pt>
                <c:pt idx="32528">
                  <c:v>0</c:v>
                </c:pt>
                <c:pt idx="32529">
                  <c:v>0</c:v>
                </c:pt>
                <c:pt idx="32530">
                  <c:v>0</c:v>
                </c:pt>
                <c:pt idx="32531">
                  <c:v>0</c:v>
                </c:pt>
                <c:pt idx="32532">
                  <c:v>0</c:v>
                </c:pt>
                <c:pt idx="32533">
                  <c:v>0</c:v>
                </c:pt>
                <c:pt idx="32534">
                  <c:v>0</c:v>
                </c:pt>
                <c:pt idx="32535">
                  <c:v>0</c:v>
                </c:pt>
                <c:pt idx="32536">
                  <c:v>0</c:v>
                </c:pt>
                <c:pt idx="32537">
                  <c:v>0</c:v>
                </c:pt>
                <c:pt idx="32538">
                  <c:v>0</c:v>
                </c:pt>
                <c:pt idx="32539">
                  <c:v>0</c:v>
                </c:pt>
                <c:pt idx="32540">
                  <c:v>0</c:v>
                </c:pt>
                <c:pt idx="32541">
                  <c:v>0</c:v>
                </c:pt>
                <c:pt idx="32542">
                  <c:v>0</c:v>
                </c:pt>
                <c:pt idx="32543">
                  <c:v>0</c:v>
                </c:pt>
                <c:pt idx="32544">
                  <c:v>0</c:v>
                </c:pt>
                <c:pt idx="32545">
                  <c:v>0</c:v>
                </c:pt>
                <c:pt idx="32546">
                  <c:v>0</c:v>
                </c:pt>
                <c:pt idx="32547">
                  <c:v>0</c:v>
                </c:pt>
                <c:pt idx="32548">
                  <c:v>0</c:v>
                </c:pt>
                <c:pt idx="32549">
                  <c:v>0</c:v>
                </c:pt>
                <c:pt idx="32550">
                  <c:v>0</c:v>
                </c:pt>
                <c:pt idx="32551">
                  <c:v>0</c:v>
                </c:pt>
                <c:pt idx="32552">
                  <c:v>0</c:v>
                </c:pt>
                <c:pt idx="32553">
                  <c:v>0</c:v>
                </c:pt>
                <c:pt idx="32554">
                  <c:v>0</c:v>
                </c:pt>
                <c:pt idx="32555">
                  <c:v>0</c:v>
                </c:pt>
                <c:pt idx="32556">
                  <c:v>0</c:v>
                </c:pt>
                <c:pt idx="32557">
                  <c:v>0</c:v>
                </c:pt>
                <c:pt idx="32558">
                  <c:v>0</c:v>
                </c:pt>
                <c:pt idx="32559">
                  <c:v>0</c:v>
                </c:pt>
                <c:pt idx="32560">
                  <c:v>0</c:v>
                </c:pt>
                <c:pt idx="32561">
                  <c:v>0</c:v>
                </c:pt>
                <c:pt idx="32562">
                  <c:v>0</c:v>
                </c:pt>
                <c:pt idx="32563">
                  <c:v>0</c:v>
                </c:pt>
                <c:pt idx="32564">
                  <c:v>0</c:v>
                </c:pt>
                <c:pt idx="32565">
                  <c:v>0</c:v>
                </c:pt>
                <c:pt idx="32566">
                  <c:v>0</c:v>
                </c:pt>
                <c:pt idx="32567">
                  <c:v>0</c:v>
                </c:pt>
                <c:pt idx="32568">
                  <c:v>0</c:v>
                </c:pt>
                <c:pt idx="32569">
                  <c:v>0</c:v>
                </c:pt>
                <c:pt idx="32570">
                  <c:v>0</c:v>
                </c:pt>
                <c:pt idx="32571">
                  <c:v>0</c:v>
                </c:pt>
                <c:pt idx="32572">
                  <c:v>0</c:v>
                </c:pt>
                <c:pt idx="32573">
                  <c:v>0</c:v>
                </c:pt>
                <c:pt idx="32574">
                  <c:v>0</c:v>
                </c:pt>
                <c:pt idx="32575">
                  <c:v>0</c:v>
                </c:pt>
                <c:pt idx="32576">
                  <c:v>0</c:v>
                </c:pt>
                <c:pt idx="32577">
                  <c:v>0</c:v>
                </c:pt>
                <c:pt idx="32578">
                  <c:v>0</c:v>
                </c:pt>
                <c:pt idx="32579">
                  <c:v>0</c:v>
                </c:pt>
                <c:pt idx="32580">
                  <c:v>0</c:v>
                </c:pt>
                <c:pt idx="32581">
                  <c:v>0</c:v>
                </c:pt>
                <c:pt idx="32582">
                  <c:v>0</c:v>
                </c:pt>
                <c:pt idx="32583">
                  <c:v>0</c:v>
                </c:pt>
                <c:pt idx="32584">
                  <c:v>0</c:v>
                </c:pt>
                <c:pt idx="32585">
                  <c:v>0</c:v>
                </c:pt>
                <c:pt idx="32586">
                  <c:v>0</c:v>
                </c:pt>
                <c:pt idx="32587">
                  <c:v>0</c:v>
                </c:pt>
                <c:pt idx="32588">
                  <c:v>0</c:v>
                </c:pt>
                <c:pt idx="32589">
                  <c:v>0</c:v>
                </c:pt>
                <c:pt idx="32590">
                  <c:v>0</c:v>
                </c:pt>
                <c:pt idx="32591">
                  <c:v>0</c:v>
                </c:pt>
                <c:pt idx="32592">
                  <c:v>0</c:v>
                </c:pt>
                <c:pt idx="32593">
                  <c:v>0</c:v>
                </c:pt>
                <c:pt idx="32594">
                  <c:v>0</c:v>
                </c:pt>
                <c:pt idx="32595">
                  <c:v>0</c:v>
                </c:pt>
                <c:pt idx="32596">
                  <c:v>0</c:v>
                </c:pt>
                <c:pt idx="32597">
                  <c:v>0</c:v>
                </c:pt>
                <c:pt idx="32598">
                  <c:v>0</c:v>
                </c:pt>
                <c:pt idx="32599">
                  <c:v>0</c:v>
                </c:pt>
                <c:pt idx="32600">
                  <c:v>0</c:v>
                </c:pt>
                <c:pt idx="32601">
                  <c:v>0</c:v>
                </c:pt>
                <c:pt idx="32602">
                  <c:v>0</c:v>
                </c:pt>
                <c:pt idx="32603">
                  <c:v>0</c:v>
                </c:pt>
                <c:pt idx="32604">
                  <c:v>0</c:v>
                </c:pt>
                <c:pt idx="32605">
                  <c:v>0</c:v>
                </c:pt>
                <c:pt idx="32606">
                  <c:v>0</c:v>
                </c:pt>
                <c:pt idx="32607">
                  <c:v>0</c:v>
                </c:pt>
                <c:pt idx="32608">
                  <c:v>0</c:v>
                </c:pt>
                <c:pt idx="32609">
                  <c:v>0</c:v>
                </c:pt>
                <c:pt idx="32610">
                  <c:v>0</c:v>
                </c:pt>
                <c:pt idx="32611">
                  <c:v>0</c:v>
                </c:pt>
                <c:pt idx="32612">
                  <c:v>0</c:v>
                </c:pt>
                <c:pt idx="32613">
                  <c:v>0</c:v>
                </c:pt>
                <c:pt idx="32614">
                  <c:v>0</c:v>
                </c:pt>
                <c:pt idx="32615">
                  <c:v>0</c:v>
                </c:pt>
                <c:pt idx="32616">
                  <c:v>0</c:v>
                </c:pt>
                <c:pt idx="32617">
                  <c:v>0</c:v>
                </c:pt>
                <c:pt idx="32618">
                  <c:v>0</c:v>
                </c:pt>
                <c:pt idx="32619">
                  <c:v>0</c:v>
                </c:pt>
                <c:pt idx="32620">
                  <c:v>0</c:v>
                </c:pt>
                <c:pt idx="32621">
                  <c:v>0</c:v>
                </c:pt>
                <c:pt idx="32622">
                  <c:v>0</c:v>
                </c:pt>
                <c:pt idx="32623">
                  <c:v>0</c:v>
                </c:pt>
                <c:pt idx="32624">
                  <c:v>0</c:v>
                </c:pt>
                <c:pt idx="32625">
                  <c:v>0</c:v>
                </c:pt>
                <c:pt idx="32626">
                  <c:v>0</c:v>
                </c:pt>
                <c:pt idx="32627">
                  <c:v>0</c:v>
                </c:pt>
                <c:pt idx="32628">
                  <c:v>0</c:v>
                </c:pt>
                <c:pt idx="32629">
                  <c:v>0</c:v>
                </c:pt>
                <c:pt idx="32630">
                  <c:v>0</c:v>
                </c:pt>
                <c:pt idx="32631">
                  <c:v>0</c:v>
                </c:pt>
                <c:pt idx="32632">
                  <c:v>0</c:v>
                </c:pt>
                <c:pt idx="32633">
                  <c:v>0</c:v>
                </c:pt>
                <c:pt idx="32634">
                  <c:v>0</c:v>
                </c:pt>
                <c:pt idx="32635">
                  <c:v>0</c:v>
                </c:pt>
                <c:pt idx="32636">
                  <c:v>0</c:v>
                </c:pt>
                <c:pt idx="32637">
                  <c:v>0</c:v>
                </c:pt>
                <c:pt idx="32638">
                  <c:v>0</c:v>
                </c:pt>
                <c:pt idx="32639">
                  <c:v>0</c:v>
                </c:pt>
                <c:pt idx="32640">
                  <c:v>0</c:v>
                </c:pt>
                <c:pt idx="32641">
                  <c:v>0</c:v>
                </c:pt>
                <c:pt idx="32642">
                  <c:v>0</c:v>
                </c:pt>
                <c:pt idx="32643">
                  <c:v>0</c:v>
                </c:pt>
                <c:pt idx="32644">
                  <c:v>0</c:v>
                </c:pt>
                <c:pt idx="32645">
                  <c:v>0</c:v>
                </c:pt>
                <c:pt idx="32646">
                  <c:v>0</c:v>
                </c:pt>
                <c:pt idx="32647">
                  <c:v>0</c:v>
                </c:pt>
              </c:numCache>
            </c:numRef>
          </c:yVal>
          <c:smooth val="0"/>
        </c:ser>
        <c:ser>
          <c:idx val="3"/>
          <c:order val="2"/>
          <c:tx>
            <c:v>Cumulative NOx</c:v>
          </c:tx>
          <c:spPr>
            <a:ln w="22225">
              <a:solidFill>
                <a:srgbClr val="92D050"/>
              </a:solidFill>
            </a:ln>
          </c:spPr>
          <c:marker>
            <c:symbol val="none"/>
          </c:marker>
          <c:xVal>
            <c:numRef>
              <c:f>Data!$CT$4:$CT$35000</c:f>
              <c:numCache>
                <c:formatCode>General</c:formatCode>
                <c:ptCount val="34997"/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8.0000000000000002E-3</c:v>
                </c:pt>
                <c:pt idx="711">
                  <c:v>1.7999999999999999E-2</c:v>
                </c:pt>
                <c:pt idx="712">
                  <c:v>2.8000000000000001E-2</c:v>
                </c:pt>
                <c:pt idx="713">
                  <c:v>3.6999999999999998E-2</c:v>
                </c:pt>
                <c:pt idx="714">
                  <c:v>4.5999999999999999E-2</c:v>
                </c:pt>
                <c:pt idx="715">
                  <c:v>5.6000000000000001E-2</c:v>
                </c:pt>
                <c:pt idx="716">
                  <c:v>6.7000000000000004E-2</c:v>
                </c:pt>
                <c:pt idx="717">
                  <c:v>7.9000000000000001E-2</c:v>
                </c:pt>
                <c:pt idx="718">
                  <c:v>9.1999999999999998E-2</c:v>
                </c:pt>
                <c:pt idx="719">
                  <c:v>0.104</c:v>
                </c:pt>
                <c:pt idx="720">
                  <c:v>0.11700000000000001</c:v>
                </c:pt>
                <c:pt idx="721">
                  <c:v>0.129</c:v>
                </c:pt>
                <c:pt idx="722">
                  <c:v>0.14199999999999999</c:v>
                </c:pt>
                <c:pt idx="723">
                  <c:v>0.153</c:v>
                </c:pt>
                <c:pt idx="724">
                  <c:v>0.16500000000000001</c:v>
                </c:pt>
                <c:pt idx="725">
                  <c:v>0.17699999999999999</c:v>
                </c:pt>
                <c:pt idx="726">
                  <c:v>0.188</c:v>
                </c:pt>
                <c:pt idx="727">
                  <c:v>0.2</c:v>
                </c:pt>
                <c:pt idx="728">
                  <c:v>0.21099999999999999</c:v>
                </c:pt>
                <c:pt idx="729">
                  <c:v>0.223</c:v>
                </c:pt>
                <c:pt idx="730">
                  <c:v>0.23400000000000001</c:v>
                </c:pt>
                <c:pt idx="731">
                  <c:v>0.245</c:v>
                </c:pt>
                <c:pt idx="732">
                  <c:v>0.25600000000000001</c:v>
                </c:pt>
                <c:pt idx="733">
                  <c:v>0.26700000000000002</c:v>
                </c:pt>
                <c:pt idx="734">
                  <c:v>0.27800000000000002</c:v>
                </c:pt>
                <c:pt idx="735">
                  <c:v>0.28999999999999998</c:v>
                </c:pt>
                <c:pt idx="736">
                  <c:v>0.30099999999999999</c:v>
                </c:pt>
                <c:pt idx="737">
                  <c:v>0.312</c:v>
                </c:pt>
                <c:pt idx="738">
                  <c:v>0.32300000000000001</c:v>
                </c:pt>
                <c:pt idx="739">
                  <c:v>0.33400000000000002</c:v>
                </c:pt>
                <c:pt idx="740">
                  <c:v>0.34399999999999997</c:v>
                </c:pt>
                <c:pt idx="741">
                  <c:v>0.35499999999999998</c:v>
                </c:pt>
                <c:pt idx="742">
                  <c:v>0.36499999999999999</c:v>
                </c:pt>
                <c:pt idx="743">
                  <c:v>0.376</c:v>
                </c:pt>
                <c:pt idx="744">
                  <c:v>0.38700000000000001</c:v>
                </c:pt>
                <c:pt idx="745">
                  <c:v>0.39800000000000002</c:v>
                </c:pt>
                <c:pt idx="746">
                  <c:v>0.40899999999999997</c:v>
                </c:pt>
                <c:pt idx="747">
                  <c:v>0.42099999999999999</c:v>
                </c:pt>
                <c:pt idx="748">
                  <c:v>0.432</c:v>
                </c:pt>
                <c:pt idx="749">
                  <c:v>0.442</c:v>
                </c:pt>
                <c:pt idx="750">
                  <c:v>0.45300000000000001</c:v>
                </c:pt>
                <c:pt idx="751">
                  <c:v>0.46300000000000002</c:v>
                </c:pt>
                <c:pt idx="752">
                  <c:v>0.47399999999999998</c:v>
                </c:pt>
                <c:pt idx="753">
                  <c:v>0.48399999999999999</c:v>
                </c:pt>
                <c:pt idx="754">
                  <c:v>0.495</c:v>
                </c:pt>
                <c:pt idx="755">
                  <c:v>0.50600000000000001</c:v>
                </c:pt>
                <c:pt idx="756">
                  <c:v>0.51700000000000002</c:v>
                </c:pt>
                <c:pt idx="757">
                  <c:v>0.52800000000000002</c:v>
                </c:pt>
                <c:pt idx="758">
                  <c:v>0.53900000000000003</c:v>
                </c:pt>
                <c:pt idx="759">
                  <c:v>0.55000000000000004</c:v>
                </c:pt>
                <c:pt idx="760">
                  <c:v>0.56100000000000005</c:v>
                </c:pt>
                <c:pt idx="761">
                  <c:v>0.57099999999999995</c:v>
                </c:pt>
                <c:pt idx="762">
                  <c:v>0.58199999999999996</c:v>
                </c:pt>
                <c:pt idx="763">
                  <c:v>0.59199999999999997</c:v>
                </c:pt>
                <c:pt idx="764">
                  <c:v>0.60199999999999998</c:v>
                </c:pt>
                <c:pt idx="765">
                  <c:v>0.61299999999999999</c:v>
                </c:pt>
                <c:pt idx="766">
                  <c:v>0.624</c:v>
                </c:pt>
                <c:pt idx="767">
                  <c:v>0.63500000000000001</c:v>
                </c:pt>
                <c:pt idx="768">
                  <c:v>0.64600000000000002</c:v>
                </c:pt>
                <c:pt idx="769">
                  <c:v>0.65600000000000003</c:v>
                </c:pt>
                <c:pt idx="770">
                  <c:v>0.66700000000000004</c:v>
                </c:pt>
                <c:pt idx="771">
                  <c:v>0.67700000000000005</c:v>
                </c:pt>
                <c:pt idx="772">
                  <c:v>0.68799999999999994</c:v>
                </c:pt>
                <c:pt idx="773">
                  <c:v>0.69799999999999995</c:v>
                </c:pt>
                <c:pt idx="774">
                  <c:v>0.70799999999999996</c:v>
                </c:pt>
                <c:pt idx="775">
                  <c:v>0.71899999999999997</c:v>
                </c:pt>
                <c:pt idx="776">
                  <c:v>0.73</c:v>
                </c:pt>
                <c:pt idx="777">
                  <c:v>0.74</c:v>
                </c:pt>
                <c:pt idx="778">
                  <c:v>0.751</c:v>
                </c:pt>
                <c:pt idx="779">
                  <c:v>0.76100000000000001</c:v>
                </c:pt>
                <c:pt idx="780">
                  <c:v>0.77100000000000002</c:v>
                </c:pt>
                <c:pt idx="781">
                  <c:v>0.78100000000000003</c:v>
                </c:pt>
                <c:pt idx="782">
                  <c:v>0.79200000000000004</c:v>
                </c:pt>
                <c:pt idx="783">
                  <c:v>0.80300000000000005</c:v>
                </c:pt>
                <c:pt idx="784">
                  <c:v>0.81299999999999994</c:v>
                </c:pt>
                <c:pt idx="785">
                  <c:v>0.82399999999999995</c:v>
                </c:pt>
                <c:pt idx="786">
                  <c:v>0.83499999999999996</c:v>
                </c:pt>
                <c:pt idx="787">
                  <c:v>0.84599999999999997</c:v>
                </c:pt>
                <c:pt idx="788">
                  <c:v>0.85699999999999998</c:v>
                </c:pt>
                <c:pt idx="789">
                  <c:v>0.86699999999999999</c:v>
                </c:pt>
                <c:pt idx="790">
                  <c:v>0.878</c:v>
                </c:pt>
                <c:pt idx="791">
                  <c:v>0.88900000000000001</c:v>
                </c:pt>
                <c:pt idx="792">
                  <c:v>0.89900000000000002</c:v>
                </c:pt>
                <c:pt idx="793">
                  <c:v>0.91</c:v>
                </c:pt>
                <c:pt idx="794">
                  <c:v>0.92</c:v>
                </c:pt>
                <c:pt idx="795">
                  <c:v>0.93200000000000005</c:v>
                </c:pt>
                <c:pt idx="796">
                  <c:v>0.94899999999999995</c:v>
                </c:pt>
                <c:pt idx="797">
                  <c:v>0.96699999999999997</c:v>
                </c:pt>
                <c:pt idx="798">
                  <c:v>0.98499999999999999</c:v>
                </c:pt>
                <c:pt idx="799">
                  <c:v>1.0029999999999999</c:v>
                </c:pt>
                <c:pt idx="800">
                  <c:v>1.02</c:v>
                </c:pt>
                <c:pt idx="801">
                  <c:v>1.0369999999999999</c:v>
                </c:pt>
                <c:pt idx="802">
                  <c:v>1.0529999999999999</c:v>
                </c:pt>
                <c:pt idx="803">
                  <c:v>1.07</c:v>
                </c:pt>
                <c:pt idx="804">
                  <c:v>1.087</c:v>
                </c:pt>
                <c:pt idx="805">
                  <c:v>1.1040000000000001</c:v>
                </c:pt>
                <c:pt idx="806">
                  <c:v>1.1220000000000001</c:v>
                </c:pt>
                <c:pt idx="807">
                  <c:v>1.139</c:v>
                </c:pt>
                <c:pt idx="808">
                  <c:v>1.157</c:v>
                </c:pt>
                <c:pt idx="809">
                  <c:v>1.1739999999999999</c:v>
                </c:pt>
                <c:pt idx="810">
                  <c:v>1.1910000000000001</c:v>
                </c:pt>
                <c:pt idx="811">
                  <c:v>1.208</c:v>
                </c:pt>
                <c:pt idx="812">
                  <c:v>1.2250000000000001</c:v>
                </c:pt>
                <c:pt idx="813">
                  <c:v>1.2410000000000001</c:v>
                </c:pt>
                <c:pt idx="814">
                  <c:v>1.258</c:v>
                </c:pt>
                <c:pt idx="815">
                  <c:v>1.2749999999999999</c:v>
                </c:pt>
                <c:pt idx="816">
                  <c:v>1.2929999999999999</c:v>
                </c:pt>
                <c:pt idx="817">
                  <c:v>1.31</c:v>
                </c:pt>
                <c:pt idx="818">
                  <c:v>1.3280000000000001</c:v>
                </c:pt>
                <c:pt idx="819">
                  <c:v>1.345</c:v>
                </c:pt>
                <c:pt idx="820">
                  <c:v>1.3620000000000001</c:v>
                </c:pt>
                <c:pt idx="821">
                  <c:v>1.3779999999999999</c:v>
                </c:pt>
                <c:pt idx="822">
                  <c:v>1.3939999999999999</c:v>
                </c:pt>
                <c:pt idx="823">
                  <c:v>1.411</c:v>
                </c:pt>
                <c:pt idx="824">
                  <c:v>1.427</c:v>
                </c:pt>
                <c:pt idx="825">
                  <c:v>1.444</c:v>
                </c:pt>
                <c:pt idx="826">
                  <c:v>1.4610000000000001</c:v>
                </c:pt>
                <c:pt idx="827">
                  <c:v>1.4790000000000001</c:v>
                </c:pt>
                <c:pt idx="828">
                  <c:v>1.496</c:v>
                </c:pt>
                <c:pt idx="829">
                  <c:v>1.5129999999999999</c:v>
                </c:pt>
                <c:pt idx="830">
                  <c:v>1.5289999999999999</c:v>
                </c:pt>
                <c:pt idx="831">
                  <c:v>1.5449999999999999</c:v>
                </c:pt>
                <c:pt idx="832">
                  <c:v>1.5620000000000001</c:v>
                </c:pt>
                <c:pt idx="833">
                  <c:v>1.5780000000000001</c:v>
                </c:pt>
                <c:pt idx="834">
                  <c:v>1.5940000000000001</c:v>
                </c:pt>
                <c:pt idx="835">
                  <c:v>1.611</c:v>
                </c:pt>
                <c:pt idx="836">
                  <c:v>1.6279999999999999</c:v>
                </c:pt>
                <c:pt idx="837">
                  <c:v>1.6459999999999999</c:v>
                </c:pt>
                <c:pt idx="838">
                  <c:v>1.663</c:v>
                </c:pt>
                <c:pt idx="839">
                  <c:v>1.68</c:v>
                </c:pt>
                <c:pt idx="840">
                  <c:v>1.696</c:v>
                </c:pt>
                <c:pt idx="841">
                  <c:v>1.712</c:v>
                </c:pt>
                <c:pt idx="842">
                  <c:v>1.7290000000000001</c:v>
                </c:pt>
                <c:pt idx="843">
                  <c:v>1.7450000000000001</c:v>
                </c:pt>
                <c:pt idx="844">
                  <c:v>1.7609999999999999</c:v>
                </c:pt>
                <c:pt idx="845">
                  <c:v>1.778</c:v>
                </c:pt>
                <c:pt idx="846">
                  <c:v>1.7949999999999999</c:v>
                </c:pt>
                <c:pt idx="847">
                  <c:v>1.8129999999999999</c:v>
                </c:pt>
                <c:pt idx="848">
                  <c:v>1.83</c:v>
                </c:pt>
                <c:pt idx="849">
                  <c:v>1.847</c:v>
                </c:pt>
                <c:pt idx="850">
                  <c:v>1.863</c:v>
                </c:pt>
                <c:pt idx="851">
                  <c:v>1.879</c:v>
                </c:pt>
                <c:pt idx="852">
                  <c:v>1.895</c:v>
                </c:pt>
                <c:pt idx="853">
                  <c:v>1.9119999999999999</c:v>
                </c:pt>
                <c:pt idx="854">
                  <c:v>1.9279999999999999</c:v>
                </c:pt>
                <c:pt idx="855">
                  <c:v>1.944</c:v>
                </c:pt>
                <c:pt idx="856">
                  <c:v>1.96</c:v>
                </c:pt>
                <c:pt idx="857">
                  <c:v>1.9770000000000001</c:v>
                </c:pt>
                <c:pt idx="858">
                  <c:v>1.9930000000000001</c:v>
                </c:pt>
                <c:pt idx="859">
                  <c:v>2.0089999999999999</c:v>
                </c:pt>
                <c:pt idx="860">
                  <c:v>2.0249999999999999</c:v>
                </c:pt>
                <c:pt idx="861">
                  <c:v>2.0409999999999999</c:v>
                </c:pt>
                <c:pt idx="862">
                  <c:v>2.0579999999999998</c:v>
                </c:pt>
                <c:pt idx="863">
                  <c:v>2.0739999999999998</c:v>
                </c:pt>
                <c:pt idx="864">
                  <c:v>2.09</c:v>
                </c:pt>
                <c:pt idx="865">
                  <c:v>2.105</c:v>
                </c:pt>
                <c:pt idx="866">
                  <c:v>2.121</c:v>
                </c:pt>
                <c:pt idx="867">
                  <c:v>2.137</c:v>
                </c:pt>
                <c:pt idx="868">
                  <c:v>2.1520000000000001</c:v>
                </c:pt>
                <c:pt idx="869">
                  <c:v>2.1680000000000001</c:v>
                </c:pt>
                <c:pt idx="870">
                  <c:v>2.1829999999999998</c:v>
                </c:pt>
                <c:pt idx="871">
                  <c:v>2.1989999999999998</c:v>
                </c:pt>
                <c:pt idx="872">
                  <c:v>2.214</c:v>
                </c:pt>
                <c:pt idx="873">
                  <c:v>2.23</c:v>
                </c:pt>
                <c:pt idx="874">
                  <c:v>2.2440000000000002</c:v>
                </c:pt>
                <c:pt idx="875">
                  <c:v>2.2589999999999999</c:v>
                </c:pt>
                <c:pt idx="876">
                  <c:v>2.274</c:v>
                </c:pt>
                <c:pt idx="877">
                  <c:v>2.2890000000000001</c:v>
                </c:pt>
                <c:pt idx="878">
                  <c:v>2.3039999999999998</c:v>
                </c:pt>
                <c:pt idx="879">
                  <c:v>2.319</c:v>
                </c:pt>
                <c:pt idx="880">
                  <c:v>2.3340000000000001</c:v>
                </c:pt>
                <c:pt idx="881">
                  <c:v>2.3479999999999999</c:v>
                </c:pt>
                <c:pt idx="882">
                  <c:v>2.363</c:v>
                </c:pt>
                <c:pt idx="883">
                  <c:v>2.3780000000000001</c:v>
                </c:pt>
                <c:pt idx="884">
                  <c:v>2.3919999999999999</c:v>
                </c:pt>
                <c:pt idx="885">
                  <c:v>2.4060000000000001</c:v>
                </c:pt>
                <c:pt idx="886">
                  <c:v>2.4209999999999998</c:v>
                </c:pt>
                <c:pt idx="887">
                  <c:v>2.4350000000000001</c:v>
                </c:pt>
                <c:pt idx="888">
                  <c:v>2.4489999999999998</c:v>
                </c:pt>
                <c:pt idx="889">
                  <c:v>2.4630000000000001</c:v>
                </c:pt>
                <c:pt idx="890">
                  <c:v>2.4780000000000002</c:v>
                </c:pt>
                <c:pt idx="891">
                  <c:v>2.492</c:v>
                </c:pt>
                <c:pt idx="892">
                  <c:v>2.5059999999999998</c:v>
                </c:pt>
                <c:pt idx="893">
                  <c:v>2.52</c:v>
                </c:pt>
                <c:pt idx="894">
                  <c:v>2.5350000000000001</c:v>
                </c:pt>
                <c:pt idx="895">
                  <c:v>2.5489999999999999</c:v>
                </c:pt>
                <c:pt idx="896">
                  <c:v>2.5630000000000002</c:v>
                </c:pt>
                <c:pt idx="897">
                  <c:v>2.577</c:v>
                </c:pt>
                <c:pt idx="898">
                  <c:v>2.5920000000000001</c:v>
                </c:pt>
                <c:pt idx="899">
                  <c:v>2.6059999999999999</c:v>
                </c:pt>
                <c:pt idx="900">
                  <c:v>2.62</c:v>
                </c:pt>
                <c:pt idx="901">
                  <c:v>2.6339999999999999</c:v>
                </c:pt>
                <c:pt idx="902">
                  <c:v>2.649</c:v>
                </c:pt>
                <c:pt idx="903">
                  <c:v>2.6629999999999998</c:v>
                </c:pt>
                <c:pt idx="904">
                  <c:v>2.677</c:v>
                </c:pt>
                <c:pt idx="905">
                  <c:v>2.6909999999999998</c:v>
                </c:pt>
                <c:pt idx="906">
                  <c:v>2.706</c:v>
                </c:pt>
                <c:pt idx="907">
                  <c:v>2.72</c:v>
                </c:pt>
                <c:pt idx="908">
                  <c:v>2.734</c:v>
                </c:pt>
                <c:pt idx="909">
                  <c:v>2.7480000000000002</c:v>
                </c:pt>
                <c:pt idx="910">
                  <c:v>2.7629999999999999</c:v>
                </c:pt>
                <c:pt idx="911">
                  <c:v>2.7770000000000001</c:v>
                </c:pt>
                <c:pt idx="912">
                  <c:v>2.7909999999999999</c:v>
                </c:pt>
                <c:pt idx="913">
                  <c:v>2.8050000000000002</c:v>
                </c:pt>
                <c:pt idx="914">
                  <c:v>2.819</c:v>
                </c:pt>
                <c:pt idx="915">
                  <c:v>2.8330000000000002</c:v>
                </c:pt>
                <c:pt idx="916">
                  <c:v>2.847</c:v>
                </c:pt>
                <c:pt idx="917">
                  <c:v>2.8610000000000002</c:v>
                </c:pt>
                <c:pt idx="918">
                  <c:v>2.875</c:v>
                </c:pt>
                <c:pt idx="919">
                  <c:v>2.89</c:v>
                </c:pt>
                <c:pt idx="920">
                  <c:v>2.9039999999999999</c:v>
                </c:pt>
                <c:pt idx="921">
                  <c:v>2.9169999999999998</c:v>
                </c:pt>
                <c:pt idx="922">
                  <c:v>2.9319999999999999</c:v>
                </c:pt>
                <c:pt idx="923">
                  <c:v>2.9460000000000002</c:v>
                </c:pt>
                <c:pt idx="924">
                  <c:v>2.96</c:v>
                </c:pt>
                <c:pt idx="925">
                  <c:v>2.9750000000000001</c:v>
                </c:pt>
                <c:pt idx="926">
                  <c:v>2.988</c:v>
                </c:pt>
                <c:pt idx="927">
                  <c:v>3.0019999999999998</c:v>
                </c:pt>
                <c:pt idx="928">
                  <c:v>3.0150000000000001</c:v>
                </c:pt>
                <c:pt idx="929">
                  <c:v>3.0289999999999999</c:v>
                </c:pt>
                <c:pt idx="930">
                  <c:v>3.0430000000000001</c:v>
                </c:pt>
                <c:pt idx="931">
                  <c:v>3.056</c:v>
                </c:pt>
                <c:pt idx="932">
                  <c:v>3.07</c:v>
                </c:pt>
                <c:pt idx="933">
                  <c:v>3.0830000000000002</c:v>
                </c:pt>
                <c:pt idx="934">
                  <c:v>3.097</c:v>
                </c:pt>
                <c:pt idx="935">
                  <c:v>3.1110000000000002</c:v>
                </c:pt>
                <c:pt idx="936">
                  <c:v>3.1240000000000001</c:v>
                </c:pt>
                <c:pt idx="937">
                  <c:v>3.1379999999999999</c:v>
                </c:pt>
                <c:pt idx="938">
                  <c:v>3.1520000000000001</c:v>
                </c:pt>
                <c:pt idx="939">
                  <c:v>3.1659999999999999</c:v>
                </c:pt>
                <c:pt idx="940">
                  <c:v>3.18</c:v>
                </c:pt>
                <c:pt idx="941">
                  <c:v>3.1930000000000001</c:v>
                </c:pt>
                <c:pt idx="942">
                  <c:v>3.2069999999999999</c:v>
                </c:pt>
                <c:pt idx="943">
                  <c:v>3.22</c:v>
                </c:pt>
                <c:pt idx="944">
                  <c:v>3.234</c:v>
                </c:pt>
                <c:pt idx="945">
                  <c:v>3.2480000000000002</c:v>
                </c:pt>
                <c:pt idx="946">
                  <c:v>3.2610000000000001</c:v>
                </c:pt>
                <c:pt idx="947">
                  <c:v>3.2749999999999999</c:v>
                </c:pt>
                <c:pt idx="948">
                  <c:v>3.2879999999999998</c:v>
                </c:pt>
                <c:pt idx="949">
                  <c:v>3.3029999999999999</c:v>
                </c:pt>
                <c:pt idx="950">
                  <c:v>3.3170000000000002</c:v>
                </c:pt>
                <c:pt idx="951">
                  <c:v>3.331</c:v>
                </c:pt>
                <c:pt idx="952">
                  <c:v>3.3439999999999999</c:v>
                </c:pt>
                <c:pt idx="953">
                  <c:v>3.3580000000000001</c:v>
                </c:pt>
                <c:pt idx="954">
                  <c:v>3.371</c:v>
                </c:pt>
                <c:pt idx="955">
                  <c:v>3.3849999999999998</c:v>
                </c:pt>
                <c:pt idx="956">
                  <c:v>3.399</c:v>
                </c:pt>
                <c:pt idx="957">
                  <c:v>3.4119999999999999</c:v>
                </c:pt>
                <c:pt idx="958">
                  <c:v>3.4260000000000002</c:v>
                </c:pt>
                <c:pt idx="959">
                  <c:v>3.4390000000000001</c:v>
                </c:pt>
                <c:pt idx="960">
                  <c:v>3.4529999999999998</c:v>
                </c:pt>
                <c:pt idx="961">
                  <c:v>3.4670000000000001</c:v>
                </c:pt>
                <c:pt idx="962">
                  <c:v>3.48</c:v>
                </c:pt>
                <c:pt idx="963">
                  <c:v>3.4940000000000002</c:v>
                </c:pt>
                <c:pt idx="964">
                  <c:v>3.508</c:v>
                </c:pt>
                <c:pt idx="965">
                  <c:v>3.5209999999999999</c:v>
                </c:pt>
                <c:pt idx="966">
                  <c:v>3.5350000000000001</c:v>
                </c:pt>
                <c:pt idx="967">
                  <c:v>3.548</c:v>
                </c:pt>
                <c:pt idx="968">
                  <c:v>3.5619999999999998</c:v>
                </c:pt>
                <c:pt idx="969">
                  <c:v>3.5760000000000001</c:v>
                </c:pt>
                <c:pt idx="970">
                  <c:v>3.589</c:v>
                </c:pt>
                <c:pt idx="971">
                  <c:v>3.6030000000000002</c:v>
                </c:pt>
                <c:pt idx="972">
                  <c:v>3.617</c:v>
                </c:pt>
                <c:pt idx="973">
                  <c:v>3.63</c:v>
                </c:pt>
                <c:pt idx="974">
                  <c:v>3.6440000000000001</c:v>
                </c:pt>
                <c:pt idx="975">
                  <c:v>3.657</c:v>
                </c:pt>
                <c:pt idx="976">
                  <c:v>3.6709999999999998</c:v>
                </c:pt>
                <c:pt idx="977">
                  <c:v>3.6850000000000001</c:v>
                </c:pt>
                <c:pt idx="978">
                  <c:v>3.698</c:v>
                </c:pt>
                <c:pt idx="979">
                  <c:v>3.7120000000000002</c:v>
                </c:pt>
                <c:pt idx="980">
                  <c:v>3.7250000000000001</c:v>
                </c:pt>
                <c:pt idx="981">
                  <c:v>3.7389999999999999</c:v>
                </c:pt>
                <c:pt idx="982">
                  <c:v>3.7530000000000001</c:v>
                </c:pt>
                <c:pt idx="983">
                  <c:v>3.766</c:v>
                </c:pt>
                <c:pt idx="984">
                  <c:v>3.78</c:v>
                </c:pt>
                <c:pt idx="985">
                  <c:v>3.7930000000000001</c:v>
                </c:pt>
                <c:pt idx="986">
                  <c:v>3.8069999999999999</c:v>
                </c:pt>
                <c:pt idx="987">
                  <c:v>3.8210000000000002</c:v>
                </c:pt>
                <c:pt idx="988">
                  <c:v>3.8340000000000001</c:v>
                </c:pt>
                <c:pt idx="989">
                  <c:v>3.8479999999999999</c:v>
                </c:pt>
                <c:pt idx="990">
                  <c:v>3.8620000000000001</c:v>
                </c:pt>
                <c:pt idx="991">
                  <c:v>3.875</c:v>
                </c:pt>
                <c:pt idx="992">
                  <c:v>3.8889999999999998</c:v>
                </c:pt>
                <c:pt idx="993">
                  <c:v>3.9020000000000001</c:v>
                </c:pt>
                <c:pt idx="994">
                  <c:v>3.9159999999999999</c:v>
                </c:pt>
                <c:pt idx="995">
                  <c:v>3.93</c:v>
                </c:pt>
                <c:pt idx="996">
                  <c:v>3.9430000000000001</c:v>
                </c:pt>
                <c:pt idx="997">
                  <c:v>3.9569999999999999</c:v>
                </c:pt>
                <c:pt idx="998">
                  <c:v>3.97</c:v>
                </c:pt>
                <c:pt idx="999">
                  <c:v>3.984</c:v>
                </c:pt>
                <c:pt idx="1000">
                  <c:v>3.9980000000000002</c:v>
                </c:pt>
                <c:pt idx="1001">
                  <c:v>4.0110000000000001</c:v>
                </c:pt>
                <c:pt idx="1002">
                  <c:v>4.0250000000000004</c:v>
                </c:pt>
                <c:pt idx="1003">
                  <c:v>4.0389999999999997</c:v>
                </c:pt>
                <c:pt idx="1004">
                  <c:v>4.0519999999999996</c:v>
                </c:pt>
                <c:pt idx="1005">
                  <c:v>4.0659999999999998</c:v>
                </c:pt>
                <c:pt idx="1006">
                  <c:v>4.0789999999999997</c:v>
                </c:pt>
                <c:pt idx="1007">
                  <c:v>4.093</c:v>
                </c:pt>
                <c:pt idx="1008">
                  <c:v>4.1070000000000002</c:v>
                </c:pt>
                <c:pt idx="1009">
                  <c:v>4.12</c:v>
                </c:pt>
                <c:pt idx="1010">
                  <c:v>4.1340000000000003</c:v>
                </c:pt>
                <c:pt idx="1011">
                  <c:v>4.1470000000000002</c:v>
                </c:pt>
                <c:pt idx="1012">
                  <c:v>4.16</c:v>
                </c:pt>
                <c:pt idx="1013">
                  <c:v>4.1740000000000004</c:v>
                </c:pt>
                <c:pt idx="1014">
                  <c:v>4.1879999999999997</c:v>
                </c:pt>
                <c:pt idx="1015">
                  <c:v>4.2009999999999996</c:v>
                </c:pt>
                <c:pt idx="1016">
                  <c:v>4.2149999999999999</c:v>
                </c:pt>
                <c:pt idx="1017">
                  <c:v>4.2279999999999998</c:v>
                </c:pt>
                <c:pt idx="1018">
                  <c:v>4.242</c:v>
                </c:pt>
                <c:pt idx="1019">
                  <c:v>4.2560000000000002</c:v>
                </c:pt>
                <c:pt idx="1020">
                  <c:v>4.2690000000000001</c:v>
                </c:pt>
                <c:pt idx="1021">
                  <c:v>4.2830000000000004</c:v>
                </c:pt>
                <c:pt idx="1022">
                  <c:v>4.2960000000000003</c:v>
                </c:pt>
                <c:pt idx="1023">
                  <c:v>4.3099999999999996</c:v>
                </c:pt>
                <c:pt idx="1024">
                  <c:v>4.3239999999999998</c:v>
                </c:pt>
                <c:pt idx="1025">
                  <c:v>4.3369999999999997</c:v>
                </c:pt>
                <c:pt idx="1026">
                  <c:v>4.351</c:v>
                </c:pt>
                <c:pt idx="1027">
                  <c:v>4.3650000000000002</c:v>
                </c:pt>
                <c:pt idx="1028">
                  <c:v>4.3780000000000001</c:v>
                </c:pt>
                <c:pt idx="1029">
                  <c:v>4.3920000000000003</c:v>
                </c:pt>
                <c:pt idx="1030">
                  <c:v>4.4050000000000002</c:v>
                </c:pt>
                <c:pt idx="1031">
                  <c:v>4.4189999999999996</c:v>
                </c:pt>
                <c:pt idx="1032">
                  <c:v>4.4329999999999998</c:v>
                </c:pt>
                <c:pt idx="1033">
                  <c:v>4.4459999999999997</c:v>
                </c:pt>
                <c:pt idx="1034">
                  <c:v>4.4589999999999996</c:v>
                </c:pt>
                <c:pt idx="1035">
                  <c:v>4.4729999999999999</c:v>
                </c:pt>
                <c:pt idx="1036">
                  <c:v>4.4870000000000001</c:v>
                </c:pt>
                <c:pt idx="1037">
                  <c:v>4.5</c:v>
                </c:pt>
                <c:pt idx="1038">
                  <c:v>4.5140000000000002</c:v>
                </c:pt>
                <c:pt idx="1039">
                  <c:v>4.5270000000000001</c:v>
                </c:pt>
                <c:pt idx="1040">
                  <c:v>4.54</c:v>
                </c:pt>
                <c:pt idx="1041">
                  <c:v>4.5529999999999999</c:v>
                </c:pt>
                <c:pt idx="1042">
                  <c:v>4.5659999999999998</c:v>
                </c:pt>
                <c:pt idx="1043">
                  <c:v>4.5789999999999997</c:v>
                </c:pt>
                <c:pt idx="1044">
                  <c:v>4.5910000000000002</c:v>
                </c:pt>
                <c:pt idx="1045">
                  <c:v>4.6029999999999998</c:v>
                </c:pt>
                <c:pt idx="1046">
                  <c:v>4.6159999999999997</c:v>
                </c:pt>
                <c:pt idx="1047">
                  <c:v>4.6289999999999996</c:v>
                </c:pt>
                <c:pt idx="1048">
                  <c:v>4.6420000000000003</c:v>
                </c:pt>
                <c:pt idx="1049">
                  <c:v>4.6550000000000002</c:v>
                </c:pt>
                <c:pt idx="1050">
                  <c:v>4.6680000000000001</c:v>
                </c:pt>
                <c:pt idx="1051">
                  <c:v>4.681</c:v>
                </c:pt>
                <c:pt idx="1052">
                  <c:v>4.694</c:v>
                </c:pt>
                <c:pt idx="1053">
                  <c:v>4.7069999999999999</c:v>
                </c:pt>
                <c:pt idx="1054">
                  <c:v>4.72</c:v>
                </c:pt>
                <c:pt idx="1055">
                  <c:v>4.7329999999999997</c:v>
                </c:pt>
                <c:pt idx="1056">
                  <c:v>4.7460000000000004</c:v>
                </c:pt>
                <c:pt idx="1057">
                  <c:v>4.7590000000000003</c:v>
                </c:pt>
                <c:pt idx="1058">
                  <c:v>4.7720000000000002</c:v>
                </c:pt>
                <c:pt idx="1059">
                  <c:v>4.7839999999999998</c:v>
                </c:pt>
                <c:pt idx="1060">
                  <c:v>4.7969999999999997</c:v>
                </c:pt>
                <c:pt idx="1061">
                  <c:v>4.8099999999999996</c:v>
                </c:pt>
                <c:pt idx="1062">
                  <c:v>4.8230000000000004</c:v>
                </c:pt>
                <c:pt idx="1063">
                  <c:v>4.8360000000000003</c:v>
                </c:pt>
                <c:pt idx="1064">
                  <c:v>4.8490000000000002</c:v>
                </c:pt>
                <c:pt idx="1065">
                  <c:v>4.8620000000000001</c:v>
                </c:pt>
                <c:pt idx="1066">
                  <c:v>4.875</c:v>
                </c:pt>
                <c:pt idx="1067">
                  <c:v>4.8879999999999999</c:v>
                </c:pt>
                <c:pt idx="1068">
                  <c:v>4.9009999999999998</c:v>
                </c:pt>
                <c:pt idx="1069">
                  <c:v>4.9130000000000003</c:v>
                </c:pt>
                <c:pt idx="1070">
                  <c:v>4.9260000000000002</c:v>
                </c:pt>
                <c:pt idx="1071">
                  <c:v>4.9390000000000001</c:v>
                </c:pt>
                <c:pt idx="1072">
                  <c:v>4.952</c:v>
                </c:pt>
                <c:pt idx="1073">
                  <c:v>4.9649999999999999</c:v>
                </c:pt>
                <c:pt idx="1074">
                  <c:v>4.9770000000000003</c:v>
                </c:pt>
                <c:pt idx="1075">
                  <c:v>4.99</c:v>
                </c:pt>
                <c:pt idx="1076">
                  <c:v>5.0019999999999998</c:v>
                </c:pt>
                <c:pt idx="1077">
                  <c:v>5.0149999999999997</c:v>
                </c:pt>
                <c:pt idx="1078">
                  <c:v>5.0270000000000001</c:v>
                </c:pt>
                <c:pt idx="1079">
                  <c:v>5.04</c:v>
                </c:pt>
                <c:pt idx="1080">
                  <c:v>5.0519999999999996</c:v>
                </c:pt>
                <c:pt idx="1081">
                  <c:v>5.0650000000000004</c:v>
                </c:pt>
                <c:pt idx="1082">
                  <c:v>5.0780000000000003</c:v>
                </c:pt>
                <c:pt idx="1083">
                  <c:v>5.09</c:v>
                </c:pt>
                <c:pt idx="1084">
                  <c:v>5.1029999999999998</c:v>
                </c:pt>
                <c:pt idx="1085">
                  <c:v>5.1150000000000002</c:v>
                </c:pt>
                <c:pt idx="1086">
                  <c:v>5.1269999999999998</c:v>
                </c:pt>
                <c:pt idx="1087">
                  <c:v>5.14</c:v>
                </c:pt>
                <c:pt idx="1088">
                  <c:v>5.1520000000000001</c:v>
                </c:pt>
                <c:pt idx="1089">
                  <c:v>5.1639999999999997</c:v>
                </c:pt>
                <c:pt idx="1090">
                  <c:v>5.1769999999999996</c:v>
                </c:pt>
                <c:pt idx="1091">
                  <c:v>5.1890000000000001</c:v>
                </c:pt>
                <c:pt idx="1092">
                  <c:v>5.2009999999999996</c:v>
                </c:pt>
                <c:pt idx="1093">
                  <c:v>5.2130000000000001</c:v>
                </c:pt>
                <c:pt idx="1094">
                  <c:v>5.226</c:v>
                </c:pt>
                <c:pt idx="1095">
                  <c:v>5.2380000000000004</c:v>
                </c:pt>
                <c:pt idx="1096">
                  <c:v>5.25</c:v>
                </c:pt>
                <c:pt idx="1097">
                  <c:v>5.2629999999999999</c:v>
                </c:pt>
                <c:pt idx="1098">
                  <c:v>5.2750000000000004</c:v>
                </c:pt>
                <c:pt idx="1099">
                  <c:v>5.2869999999999999</c:v>
                </c:pt>
                <c:pt idx="1100">
                  <c:v>5.3</c:v>
                </c:pt>
                <c:pt idx="1101">
                  <c:v>5.3120000000000003</c:v>
                </c:pt>
                <c:pt idx="1102">
                  <c:v>5.3239999999999998</c:v>
                </c:pt>
                <c:pt idx="1103">
                  <c:v>5.3380000000000001</c:v>
                </c:pt>
                <c:pt idx="1104">
                  <c:v>5.3529999999999998</c:v>
                </c:pt>
                <c:pt idx="1105">
                  <c:v>5.3680000000000003</c:v>
                </c:pt>
                <c:pt idx="1106">
                  <c:v>5.383</c:v>
                </c:pt>
                <c:pt idx="1107">
                  <c:v>5.3979999999999997</c:v>
                </c:pt>
                <c:pt idx="1108">
                  <c:v>5.4130000000000003</c:v>
                </c:pt>
                <c:pt idx="1109">
                  <c:v>5.4279999999999999</c:v>
                </c:pt>
                <c:pt idx="1110">
                  <c:v>5.4429999999999996</c:v>
                </c:pt>
                <c:pt idx="1111">
                  <c:v>5.4589999999999996</c:v>
                </c:pt>
                <c:pt idx="1112">
                  <c:v>5.4749999999999996</c:v>
                </c:pt>
                <c:pt idx="1113">
                  <c:v>5.49</c:v>
                </c:pt>
                <c:pt idx="1114">
                  <c:v>5.5060000000000002</c:v>
                </c:pt>
                <c:pt idx="1115">
                  <c:v>5.5209999999999999</c:v>
                </c:pt>
                <c:pt idx="1116">
                  <c:v>5.5369999999999999</c:v>
                </c:pt>
                <c:pt idx="1117">
                  <c:v>5.5529999999999999</c:v>
                </c:pt>
                <c:pt idx="1118">
                  <c:v>5.569</c:v>
                </c:pt>
                <c:pt idx="1119">
                  <c:v>5.5839999999999996</c:v>
                </c:pt>
                <c:pt idx="1120">
                  <c:v>5.6</c:v>
                </c:pt>
                <c:pt idx="1121">
                  <c:v>5.6150000000000002</c:v>
                </c:pt>
                <c:pt idx="1122">
                  <c:v>5.6310000000000002</c:v>
                </c:pt>
                <c:pt idx="1123">
                  <c:v>5.6470000000000002</c:v>
                </c:pt>
                <c:pt idx="1124">
                  <c:v>5.6630000000000003</c:v>
                </c:pt>
                <c:pt idx="1125">
                  <c:v>5.6769999999999996</c:v>
                </c:pt>
                <c:pt idx="1126">
                  <c:v>5.6920000000000002</c:v>
                </c:pt>
                <c:pt idx="1127">
                  <c:v>5.7060000000000004</c:v>
                </c:pt>
                <c:pt idx="1128">
                  <c:v>5.72</c:v>
                </c:pt>
                <c:pt idx="1129">
                  <c:v>5.734</c:v>
                </c:pt>
                <c:pt idx="1130">
                  <c:v>5.7489999999999997</c:v>
                </c:pt>
                <c:pt idx="1131">
                  <c:v>5.7640000000000002</c:v>
                </c:pt>
                <c:pt idx="1132">
                  <c:v>5.7779999999999996</c:v>
                </c:pt>
                <c:pt idx="1133">
                  <c:v>5.7930000000000001</c:v>
                </c:pt>
                <c:pt idx="1134">
                  <c:v>5.8070000000000004</c:v>
                </c:pt>
                <c:pt idx="1135">
                  <c:v>5.8220000000000001</c:v>
                </c:pt>
                <c:pt idx="1136">
                  <c:v>5.8360000000000003</c:v>
                </c:pt>
                <c:pt idx="1137">
                  <c:v>5.851</c:v>
                </c:pt>
                <c:pt idx="1138">
                  <c:v>5.8659999999999997</c:v>
                </c:pt>
                <c:pt idx="1139">
                  <c:v>5.8810000000000002</c:v>
                </c:pt>
                <c:pt idx="1140">
                  <c:v>5.8959999999999999</c:v>
                </c:pt>
                <c:pt idx="1141">
                  <c:v>5.9109999999999996</c:v>
                </c:pt>
                <c:pt idx="1142">
                  <c:v>5.9260000000000002</c:v>
                </c:pt>
                <c:pt idx="1143">
                  <c:v>5.94</c:v>
                </c:pt>
                <c:pt idx="1144">
                  <c:v>5.9550000000000001</c:v>
                </c:pt>
                <c:pt idx="1145">
                  <c:v>5.97</c:v>
                </c:pt>
                <c:pt idx="1146">
                  <c:v>5.9850000000000003</c:v>
                </c:pt>
                <c:pt idx="1147">
                  <c:v>6</c:v>
                </c:pt>
                <c:pt idx="1148">
                  <c:v>6.0149999999999997</c:v>
                </c:pt>
                <c:pt idx="1149">
                  <c:v>6.03</c:v>
                </c:pt>
                <c:pt idx="1150">
                  <c:v>6.0439999999999996</c:v>
                </c:pt>
                <c:pt idx="1151">
                  <c:v>6.0590000000000002</c:v>
                </c:pt>
                <c:pt idx="1152">
                  <c:v>6.0739999999999998</c:v>
                </c:pt>
                <c:pt idx="1153">
                  <c:v>6.0890000000000004</c:v>
                </c:pt>
                <c:pt idx="1154">
                  <c:v>6.1029999999999998</c:v>
                </c:pt>
                <c:pt idx="1155">
                  <c:v>6.1180000000000003</c:v>
                </c:pt>
                <c:pt idx="1156">
                  <c:v>6.133</c:v>
                </c:pt>
                <c:pt idx="1157">
                  <c:v>6.1479999999999997</c:v>
                </c:pt>
                <c:pt idx="1158">
                  <c:v>6.1619999999999999</c:v>
                </c:pt>
                <c:pt idx="1159">
                  <c:v>6.1769999999999996</c:v>
                </c:pt>
                <c:pt idx="1160">
                  <c:v>6.1890000000000001</c:v>
                </c:pt>
                <c:pt idx="1161">
                  <c:v>6.2</c:v>
                </c:pt>
                <c:pt idx="1162">
                  <c:v>6.2110000000000003</c:v>
                </c:pt>
                <c:pt idx="1163">
                  <c:v>6.2220000000000004</c:v>
                </c:pt>
                <c:pt idx="1164">
                  <c:v>6.234</c:v>
                </c:pt>
                <c:pt idx="1165">
                  <c:v>6.2450000000000001</c:v>
                </c:pt>
                <c:pt idx="1166">
                  <c:v>6.2560000000000002</c:v>
                </c:pt>
                <c:pt idx="1167">
                  <c:v>6.2679999999999998</c:v>
                </c:pt>
                <c:pt idx="1168">
                  <c:v>6.2789999999999999</c:v>
                </c:pt>
                <c:pt idx="1169">
                  <c:v>6.29</c:v>
                </c:pt>
                <c:pt idx="1170">
                  <c:v>6.3010000000000002</c:v>
                </c:pt>
                <c:pt idx="1171">
                  <c:v>6.3120000000000003</c:v>
                </c:pt>
                <c:pt idx="1172">
                  <c:v>6.3230000000000004</c:v>
                </c:pt>
                <c:pt idx="1173">
                  <c:v>6.335</c:v>
                </c:pt>
                <c:pt idx="1174">
                  <c:v>6.3460000000000001</c:v>
                </c:pt>
                <c:pt idx="1175">
                  <c:v>6.3570000000000002</c:v>
                </c:pt>
                <c:pt idx="1176">
                  <c:v>6.3680000000000003</c:v>
                </c:pt>
                <c:pt idx="1177">
                  <c:v>6.3789999999999996</c:v>
                </c:pt>
                <c:pt idx="1178">
                  <c:v>6.39</c:v>
                </c:pt>
                <c:pt idx="1179">
                  <c:v>6.4009999999999998</c:v>
                </c:pt>
                <c:pt idx="1180">
                  <c:v>6.4119999999999999</c:v>
                </c:pt>
                <c:pt idx="1181">
                  <c:v>6.423</c:v>
                </c:pt>
                <c:pt idx="1182">
                  <c:v>6.4349999999999996</c:v>
                </c:pt>
                <c:pt idx="1183">
                  <c:v>6.4459999999999997</c:v>
                </c:pt>
                <c:pt idx="1184">
                  <c:v>6.4569999999999999</c:v>
                </c:pt>
                <c:pt idx="1185">
                  <c:v>6.468</c:v>
                </c:pt>
                <c:pt idx="1186">
                  <c:v>6.4790000000000001</c:v>
                </c:pt>
                <c:pt idx="1187">
                  <c:v>6.49</c:v>
                </c:pt>
                <c:pt idx="1188">
                  <c:v>6.5010000000000003</c:v>
                </c:pt>
                <c:pt idx="1189">
                  <c:v>6.5119999999999996</c:v>
                </c:pt>
                <c:pt idx="1190">
                  <c:v>6.5229999999999997</c:v>
                </c:pt>
                <c:pt idx="1191">
                  <c:v>6.5339999999999998</c:v>
                </c:pt>
                <c:pt idx="1192">
                  <c:v>6.5449999999999999</c:v>
                </c:pt>
                <c:pt idx="1193">
                  <c:v>6.5570000000000004</c:v>
                </c:pt>
                <c:pt idx="1194">
                  <c:v>6.569</c:v>
                </c:pt>
                <c:pt idx="1195">
                  <c:v>6.58</c:v>
                </c:pt>
                <c:pt idx="1196">
                  <c:v>6.5919999999999996</c:v>
                </c:pt>
                <c:pt idx="1197">
                  <c:v>6.6059999999999999</c:v>
                </c:pt>
                <c:pt idx="1198">
                  <c:v>6.6210000000000004</c:v>
                </c:pt>
                <c:pt idx="1199">
                  <c:v>6.6440000000000001</c:v>
                </c:pt>
                <c:pt idx="1200">
                  <c:v>6.6779999999999999</c:v>
                </c:pt>
                <c:pt idx="1201">
                  <c:v>6.7140000000000004</c:v>
                </c:pt>
                <c:pt idx="1202">
                  <c:v>6.75</c:v>
                </c:pt>
                <c:pt idx="1203">
                  <c:v>6.7850000000000001</c:v>
                </c:pt>
                <c:pt idx="1204">
                  <c:v>6.8170000000000002</c:v>
                </c:pt>
                <c:pt idx="1205">
                  <c:v>6.843</c:v>
                </c:pt>
                <c:pt idx="1206">
                  <c:v>6.8609999999999998</c:v>
                </c:pt>
                <c:pt idx="1207">
                  <c:v>6.8769999999999998</c:v>
                </c:pt>
                <c:pt idx="1208">
                  <c:v>6.8979999999999997</c:v>
                </c:pt>
                <c:pt idx="1209">
                  <c:v>6.9189999999999996</c:v>
                </c:pt>
                <c:pt idx="1210">
                  <c:v>6.9390000000000001</c:v>
                </c:pt>
                <c:pt idx="1211">
                  <c:v>6.9480000000000004</c:v>
                </c:pt>
                <c:pt idx="1212">
                  <c:v>6.9569999999999999</c:v>
                </c:pt>
                <c:pt idx="1213">
                  <c:v>6.9669999999999996</c:v>
                </c:pt>
                <c:pt idx="1214">
                  <c:v>6.9790000000000001</c:v>
                </c:pt>
                <c:pt idx="1215">
                  <c:v>6.9870000000000001</c:v>
                </c:pt>
                <c:pt idx="1216">
                  <c:v>6.9969999999999999</c:v>
                </c:pt>
                <c:pt idx="1217">
                  <c:v>7.0209999999999999</c:v>
                </c:pt>
                <c:pt idx="1218">
                  <c:v>7.0449999999999999</c:v>
                </c:pt>
                <c:pt idx="1219">
                  <c:v>7.0670000000000002</c:v>
                </c:pt>
                <c:pt idx="1220">
                  <c:v>7.0869999999999997</c:v>
                </c:pt>
                <c:pt idx="1221">
                  <c:v>7.1059999999999999</c:v>
                </c:pt>
                <c:pt idx="1222">
                  <c:v>7.1260000000000003</c:v>
                </c:pt>
                <c:pt idx="1223">
                  <c:v>7.1449999999999996</c:v>
                </c:pt>
                <c:pt idx="1224">
                  <c:v>7.165</c:v>
                </c:pt>
                <c:pt idx="1225">
                  <c:v>7.1840000000000002</c:v>
                </c:pt>
                <c:pt idx="1226">
                  <c:v>7.2030000000000003</c:v>
                </c:pt>
                <c:pt idx="1227">
                  <c:v>7.2229999999999999</c:v>
                </c:pt>
                <c:pt idx="1228">
                  <c:v>7.2389999999999999</c:v>
                </c:pt>
                <c:pt idx="1229">
                  <c:v>7.2489999999999997</c:v>
                </c:pt>
                <c:pt idx="1230">
                  <c:v>7.2569999999999997</c:v>
                </c:pt>
                <c:pt idx="1231">
                  <c:v>7.2679999999999998</c:v>
                </c:pt>
                <c:pt idx="1232">
                  <c:v>7.2770000000000001</c:v>
                </c:pt>
                <c:pt idx="1233">
                  <c:v>7.2859999999999996</c:v>
                </c:pt>
                <c:pt idx="1234">
                  <c:v>7.2969999999999997</c:v>
                </c:pt>
                <c:pt idx="1235">
                  <c:v>7.3049999999999997</c:v>
                </c:pt>
                <c:pt idx="1236">
                  <c:v>7.3230000000000004</c:v>
                </c:pt>
                <c:pt idx="1237">
                  <c:v>7.351</c:v>
                </c:pt>
                <c:pt idx="1238">
                  <c:v>7.3819999999999997</c:v>
                </c:pt>
                <c:pt idx="1239">
                  <c:v>7.41</c:v>
                </c:pt>
                <c:pt idx="1240">
                  <c:v>7.4279999999999999</c:v>
                </c:pt>
                <c:pt idx="1241">
                  <c:v>7.4370000000000003</c:v>
                </c:pt>
                <c:pt idx="1242">
                  <c:v>7.4459999999999997</c:v>
                </c:pt>
                <c:pt idx="1243">
                  <c:v>7.476</c:v>
                </c:pt>
                <c:pt idx="1244">
                  <c:v>7.5060000000000002</c:v>
                </c:pt>
                <c:pt idx="1245">
                  <c:v>7.5330000000000004</c:v>
                </c:pt>
                <c:pt idx="1246">
                  <c:v>7.56</c:v>
                </c:pt>
                <c:pt idx="1247">
                  <c:v>7.5860000000000003</c:v>
                </c:pt>
                <c:pt idx="1248">
                  <c:v>7.6120000000000001</c:v>
                </c:pt>
                <c:pt idx="1249">
                  <c:v>7.6379999999999999</c:v>
                </c:pt>
                <c:pt idx="1250">
                  <c:v>7.6639999999999997</c:v>
                </c:pt>
                <c:pt idx="1251">
                  <c:v>7.6879999999999997</c:v>
                </c:pt>
                <c:pt idx="1252">
                  <c:v>7.7080000000000002</c:v>
                </c:pt>
                <c:pt idx="1253">
                  <c:v>7.7190000000000003</c:v>
                </c:pt>
                <c:pt idx="1254">
                  <c:v>7.7270000000000003</c:v>
                </c:pt>
                <c:pt idx="1255">
                  <c:v>7.7329999999999997</c:v>
                </c:pt>
                <c:pt idx="1256">
                  <c:v>7.7389999999999999</c:v>
                </c:pt>
                <c:pt idx="1257">
                  <c:v>7.7460000000000004</c:v>
                </c:pt>
                <c:pt idx="1258">
                  <c:v>7.7560000000000002</c:v>
                </c:pt>
                <c:pt idx="1259">
                  <c:v>7.7750000000000004</c:v>
                </c:pt>
                <c:pt idx="1260">
                  <c:v>7.8070000000000004</c:v>
                </c:pt>
                <c:pt idx="1261">
                  <c:v>7.8440000000000003</c:v>
                </c:pt>
                <c:pt idx="1262">
                  <c:v>7.883</c:v>
                </c:pt>
                <c:pt idx="1263">
                  <c:v>7.923</c:v>
                </c:pt>
                <c:pt idx="1264">
                  <c:v>7.9470000000000001</c:v>
                </c:pt>
                <c:pt idx="1265">
                  <c:v>7.9550000000000001</c:v>
                </c:pt>
                <c:pt idx="1266">
                  <c:v>7.9630000000000001</c:v>
                </c:pt>
                <c:pt idx="1267">
                  <c:v>7.97</c:v>
                </c:pt>
                <c:pt idx="1268">
                  <c:v>7.9790000000000001</c:v>
                </c:pt>
                <c:pt idx="1269">
                  <c:v>7.9880000000000004</c:v>
                </c:pt>
                <c:pt idx="1270">
                  <c:v>7.9960000000000004</c:v>
                </c:pt>
                <c:pt idx="1271">
                  <c:v>8.0050000000000008</c:v>
                </c:pt>
                <c:pt idx="1272">
                  <c:v>8.0310000000000006</c:v>
                </c:pt>
                <c:pt idx="1273">
                  <c:v>8.07</c:v>
                </c:pt>
                <c:pt idx="1274">
                  <c:v>8.0820000000000007</c:v>
                </c:pt>
                <c:pt idx="1275">
                  <c:v>8.0850000000000009</c:v>
                </c:pt>
                <c:pt idx="1276">
                  <c:v>8.0890000000000004</c:v>
                </c:pt>
                <c:pt idx="1277">
                  <c:v>8.0980000000000008</c:v>
                </c:pt>
                <c:pt idx="1278">
                  <c:v>8.1059999999999999</c:v>
                </c:pt>
                <c:pt idx="1279">
                  <c:v>8.1140000000000008</c:v>
                </c:pt>
                <c:pt idx="1280">
                  <c:v>8.125</c:v>
                </c:pt>
                <c:pt idx="1281">
                  <c:v>8.1349999999999998</c:v>
                </c:pt>
                <c:pt idx="1282">
                  <c:v>8.1579999999999995</c:v>
                </c:pt>
                <c:pt idx="1283">
                  <c:v>8.1869999999999994</c:v>
                </c:pt>
                <c:pt idx="1284">
                  <c:v>8.2170000000000005</c:v>
                </c:pt>
                <c:pt idx="1285">
                  <c:v>8.2390000000000008</c:v>
                </c:pt>
                <c:pt idx="1286">
                  <c:v>8.2579999999999991</c:v>
                </c:pt>
                <c:pt idx="1287">
                  <c:v>8.2759999999999998</c:v>
                </c:pt>
                <c:pt idx="1288">
                  <c:v>8.2940000000000005</c:v>
                </c:pt>
                <c:pt idx="1289">
                  <c:v>8.3130000000000006</c:v>
                </c:pt>
                <c:pt idx="1290">
                  <c:v>8.3320000000000007</c:v>
                </c:pt>
                <c:pt idx="1291">
                  <c:v>8.3510000000000009</c:v>
                </c:pt>
                <c:pt idx="1292">
                  <c:v>8.3710000000000004</c:v>
                </c:pt>
                <c:pt idx="1293">
                  <c:v>8.3930000000000007</c:v>
                </c:pt>
                <c:pt idx="1294">
                  <c:v>8.407</c:v>
                </c:pt>
                <c:pt idx="1295">
                  <c:v>8.4130000000000003</c:v>
                </c:pt>
                <c:pt idx="1296">
                  <c:v>8.42</c:v>
                </c:pt>
                <c:pt idx="1297">
                  <c:v>8.4329999999999998</c:v>
                </c:pt>
                <c:pt idx="1298">
                  <c:v>8.4529999999999994</c:v>
                </c:pt>
                <c:pt idx="1299">
                  <c:v>8.4879999999999995</c:v>
                </c:pt>
                <c:pt idx="1300">
                  <c:v>8.5180000000000007</c:v>
                </c:pt>
                <c:pt idx="1301">
                  <c:v>8.5259999999999998</c:v>
                </c:pt>
                <c:pt idx="1302">
                  <c:v>8.5329999999999995</c:v>
                </c:pt>
                <c:pt idx="1303">
                  <c:v>8.5399999999999991</c:v>
                </c:pt>
                <c:pt idx="1304">
                  <c:v>8.5470000000000006</c:v>
                </c:pt>
                <c:pt idx="1305">
                  <c:v>8.5559999999999992</c:v>
                </c:pt>
                <c:pt idx="1306">
                  <c:v>8.5709999999999997</c:v>
                </c:pt>
                <c:pt idx="1307">
                  <c:v>8.609</c:v>
                </c:pt>
                <c:pt idx="1308">
                  <c:v>8.6379999999999999</c:v>
                </c:pt>
                <c:pt idx="1309">
                  <c:v>8.6579999999999995</c:v>
                </c:pt>
                <c:pt idx="1310">
                  <c:v>8.6780000000000008</c:v>
                </c:pt>
                <c:pt idx="1311">
                  <c:v>8.6969999999999992</c:v>
                </c:pt>
                <c:pt idx="1312">
                  <c:v>8.7149999999999999</c:v>
                </c:pt>
                <c:pt idx="1313">
                  <c:v>8.7309999999999999</c:v>
                </c:pt>
                <c:pt idx="1314">
                  <c:v>8.7379999999999995</c:v>
                </c:pt>
                <c:pt idx="1315">
                  <c:v>8.7460000000000004</c:v>
                </c:pt>
                <c:pt idx="1316">
                  <c:v>8.7629999999999999</c:v>
                </c:pt>
                <c:pt idx="1317">
                  <c:v>8.8000000000000007</c:v>
                </c:pt>
                <c:pt idx="1318">
                  <c:v>8.843</c:v>
                </c:pt>
                <c:pt idx="1319">
                  <c:v>8.89</c:v>
                </c:pt>
                <c:pt idx="1320">
                  <c:v>8.9440000000000008</c:v>
                </c:pt>
                <c:pt idx="1321">
                  <c:v>9.0030000000000001</c:v>
                </c:pt>
                <c:pt idx="1322">
                  <c:v>9.0519999999999996</c:v>
                </c:pt>
                <c:pt idx="1323">
                  <c:v>9.0760000000000005</c:v>
                </c:pt>
                <c:pt idx="1324">
                  <c:v>9.0860000000000003</c:v>
                </c:pt>
                <c:pt idx="1325">
                  <c:v>9.0920000000000005</c:v>
                </c:pt>
                <c:pt idx="1326">
                  <c:v>9.0980000000000008</c:v>
                </c:pt>
                <c:pt idx="1327">
                  <c:v>9.1069999999999993</c:v>
                </c:pt>
                <c:pt idx="1328">
                  <c:v>9.1140000000000008</c:v>
                </c:pt>
                <c:pt idx="1329">
                  <c:v>9.1210000000000004</c:v>
                </c:pt>
                <c:pt idx="1330">
                  <c:v>9.1280000000000001</c:v>
                </c:pt>
                <c:pt idx="1331">
                  <c:v>9.1359999999999992</c:v>
                </c:pt>
                <c:pt idx="1332">
                  <c:v>9.1449999999999996</c:v>
                </c:pt>
                <c:pt idx="1333">
                  <c:v>9.1539999999999999</c:v>
                </c:pt>
                <c:pt idx="1334">
                  <c:v>9.1620000000000008</c:v>
                </c:pt>
                <c:pt idx="1335">
                  <c:v>9.1709999999999994</c:v>
                </c:pt>
                <c:pt idx="1336">
                  <c:v>9.18</c:v>
                </c:pt>
                <c:pt idx="1337">
                  <c:v>9.1910000000000007</c:v>
                </c:pt>
                <c:pt idx="1338">
                  <c:v>9.2260000000000009</c:v>
                </c:pt>
                <c:pt idx="1339">
                  <c:v>9.2880000000000003</c:v>
                </c:pt>
                <c:pt idx="1340">
                  <c:v>9.3840000000000003</c:v>
                </c:pt>
                <c:pt idx="1341">
                  <c:v>9.4920000000000009</c:v>
                </c:pt>
                <c:pt idx="1342">
                  <c:v>9.6020000000000003</c:v>
                </c:pt>
                <c:pt idx="1343">
                  <c:v>9.7129999999999992</c:v>
                </c:pt>
                <c:pt idx="1344">
                  <c:v>9.8279999999999994</c:v>
                </c:pt>
                <c:pt idx="1345">
                  <c:v>9.9420000000000002</c:v>
                </c:pt>
                <c:pt idx="1346">
                  <c:v>10.055999999999999</c:v>
                </c:pt>
                <c:pt idx="1347">
                  <c:v>10.172000000000001</c:v>
                </c:pt>
                <c:pt idx="1348">
                  <c:v>10.289</c:v>
                </c:pt>
                <c:pt idx="1349">
                  <c:v>10.406000000000001</c:v>
                </c:pt>
                <c:pt idx="1350">
                  <c:v>10.49</c:v>
                </c:pt>
                <c:pt idx="1351">
                  <c:v>10.510999999999999</c:v>
                </c:pt>
                <c:pt idx="1352">
                  <c:v>10.547000000000001</c:v>
                </c:pt>
                <c:pt idx="1353">
                  <c:v>10.646000000000001</c:v>
                </c:pt>
                <c:pt idx="1354">
                  <c:v>10.757999999999999</c:v>
                </c:pt>
                <c:pt idx="1355">
                  <c:v>10.866</c:v>
                </c:pt>
                <c:pt idx="1356">
                  <c:v>10.974</c:v>
                </c:pt>
                <c:pt idx="1357">
                  <c:v>11.068</c:v>
                </c:pt>
                <c:pt idx="1358">
                  <c:v>11.147</c:v>
                </c:pt>
                <c:pt idx="1359">
                  <c:v>11.218999999999999</c:v>
                </c:pt>
                <c:pt idx="1360">
                  <c:v>11.282999999999999</c:v>
                </c:pt>
                <c:pt idx="1361">
                  <c:v>11.336</c:v>
                </c:pt>
                <c:pt idx="1362">
                  <c:v>11.377000000000001</c:v>
                </c:pt>
                <c:pt idx="1363">
                  <c:v>11.417</c:v>
                </c:pt>
                <c:pt idx="1364">
                  <c:v>11.462</c:v>
                </c:pt>
                <c:pt idx="1365">
                  <c:v>11.521000000000001</c:v>
                </c:pt>
                <c:pt idx="1366">
                  <c:v>11.582000000000001</c:v>
                </c:pt>
                <c:pt idx="1367">
                  <c:v>11.632</c:v>
                </c:pt>
                <c:pt idx="1368">
                  <c:v>11.673999999999999</c:v>
                </c:pt>
                <c:pt idx="1369">
                  <c:v>11.702</c:v>
                </c:pt>
                <c:pt idx="1370">
                  <c:v>11.724</c:v>
                </c:pt>
                <c:pt idx="1371">
                  <c:v>11.734</c:v>
                </c:pt>
                <c:pt idx="1372">
                  <c:v>11.74</c:v>
                </c:pt>
                <c:pt idx="1373">
                  <c:v>11.747</c:v>
                </c:pt>
                <c:pt idx="1374">
                  <c:v>11.753</c:v>
                </c:pt>
                <c:pt idx="1375">
                  <c:v>11.76</c:v>
                </c:pt>
                <c:pt idx="1376">
                  <c:v>11.771000000000001</c:v>
                </c:pt>
                <c:pt idx="1377">
                  <c:v>11.779</c:v>
                </c:pt>
                <c:pt idx="1378">
                  <c:v>11.788</c:v>
                </c:pt>
                <c:pt idx="1379">
                  <c:v>11.798999999999999</c:v>
                </c:pt>
                <c:pt idx="1380">
                  <c:v>11.808</c:v>
                </c:pt>
                <c:pt idx="1381">
                  <c:v>11.817</c:v>
                </c:pt>
                <c:pt idx="1382">
                  <c:v>11.824999999999999</c:v>
                </c:pt>
                <c:pt idx="1383">
                  <c:v>11.835000000000001</c:v>
                </c:pt>
                <c:pt idx="1384">
                  <c:v>11.842000000000001</c:v>
                </c:pt>
                <c:pt idx="1385">
                  <c:v>11.852</c:v>
                </c:pt>
                <c:pt idx="1386">
                  <c:v>11.872</c:v>
                </c:pt>
                <c:pt idx="1387">
                  <c:v>11.896000000000001</c:v>
                </c:pt>
                <c:pt idx="1388">
                  <c:v>11.929</c:v>
                </c:pt>
                <c:pt idx="1389">
                  <c:v>12.02</c:v>
                </c:pt>
                <c:pt idx="1390">
                  <c:v>12.13</c:v>
                </c:pt>
                <c:pt idx="1391">
                  <c:v>12.233000000000001</c:v>
                </c:pt>
                <c:pt idx="1392">
                  <c:v>12.329000000000001</c:v>
                </c:pt>
                <c:pt idx="1393">
                  <c:v>12.423</c:v>
                </c:pt>
                <c:pt idx="1394">
                  <c:v>12.519</c:v>
                </c:pt>
                <c:pt idx="1395">
                  <c:v>12.593999999999999</c:v>
                </c:pt>
                <c:pt idx="1396">
                  <c:v>12.624000000000001</c:v>
                </c:pt>
                <c:pt idx="1397">
                  <c:v>12.631</c:v>
                </c:pt>
                <c:pt idx="1398">
                  <c:v>12.635999999999999</c:v>
                </c:pt>
                <c:pt idx="1399">
                  <c:v>12.641999999999999</c:v>
                </c:pt>
                <c:pt idx="1400">
                  <c:v>12.647</c:v>
                </c:pt>
                <c:pt idx="1401">
                  <c:v>12.65</c:v>
                </c:pt>
                <c:pt idx="1402">
                  <c:v>12.654</c:v>
                </c:pt>
                <c:pt idx="1403">
                  <c:v>12.66</c:v>
                </c:pt>
                <c:pt idx="1404">
                  <c:v>12.67</c:v>
                </c:pt>
                <c:pt idx="1405">
                  <c:v>12.676</c:v>
                </c:pt>
                <c:pt idx="1406">
                  <c:v>12.683</c:v>
                </c:pt>
                <c:pt idx="1407">
                  <c:v>12.695</c:v>
                </c:pt>
                <c:pt idx="1408">
                  <c:v>12.723000000000001</c:v>
                </c:pt>
                <c:pt idx="1409">
                  <c:v>12.746</c:v>
                </c:pt>
                <c:pt idx="1410">
                  <c:v>12.778</c:v>
                </c:pt>
                <c:pt idx="1411">
                  <c:v>12.843</c:v>
                </c:pt>
                <c:pt idx="1412">
                  <c:v>12.941000000000001</c:v>
                </c:pt>
                <c:pt idx="1413">
                  <c:v>13.042999999999999</c:v>
                </c:pt>
                <c:pt idx="1414">
                  <c:v>13.137</c:v>
                </c:pt>
                <c:pt idx="1415">
                  <c:v>13.212999999999999</c:v>
                </c:pt>
                <c:pt idx="1416">
                  <c:v>13.281000000000001</c:v>
                </c:pt>
                <c:pt idx="1417">
                  <c:v>13.353999999999999</c:v>
                </c:pt>
                <c:pt idx="1418">
                  <c:v>13.419</c:v>
                </c:pt>
                <c:pt idx="1419">
                  <c:v>13.452999999999999</c:v>
                </c:pt>
                <c:pt idx="1420">
                  <c:v>13.461</c:v>
                </c:pt>
                <c:pt idx="1421">
                  <c:v>13.465999999999999</c:v>
                </c:pt>
                <c:pt idx="1422">
                  <c:v>13.472</c:v>
                </c:pt>
                <c:pt idx="1423">
                  <c:v>13.478999999999999</c:v>
                </c:pt>
                <c:pt idx="1424">
                  <c:v>13.481</c:v>
                </c:pt>
                <c:pt idx="1425">
                  <c:v>13.488</c:v>
                </c:pt>
                <c:pt idx="1426">
                  <c:v>13.493</c:v>
                </c:pt>
                <c:pt idx="1427">
                  <c:v>13.502000000000001</c:v>
                </c:pt>
                <c:pt idx="1428">
                  <c:v>13.507</c:v>
                </c:pt>
                <c:pt idx="1429">
                  <c:v>13.516</c:v>
                </c:pt>
                <c:pt idx="1430">
                  <c:v>13.525</c:v>
                </c:pt>
                <c:pt idx="1431">
                  <c:v>13.534000000000001</c:v>
                </c:pt>
                <c:pt idx="1432">
                  <c:v>13.542999999999999</c:v>
                </c:pt>
                <c:pt idx="1433">
                  <c:v>13.552</c:v>
                </c:pt>
                <c:pt idx="1434">
                  <c:v>13.561</c:v>
                </c:pt>
                <c:pt idx="1435">
                  <c:v>13.57</c:v>
                </c:pt>
                <c:pt idx="1436">
                  <c:v>13.579000000000001</c:v>
                </c:pt>
                <c:pt idx="1437">
                  <c:v>13.587999999999999</c:v>
                </c:pt>
                <c:pt idx="1438">
                  <c:v>13.597</c:v>
                </c:pt>
                <c:pt idx="1439">
                  <c:v>13.606</c:v>
                </c:pt>
                <c:pt idx="1440">
                  <c:v>13.615</c:v>
                </c:pt>
                <c:pt idx="1441">
                  <c:v>13.624000000000001</c:v>
                </c:pt>
                <c:pt idx="1442">
                  <c:v>13.632999999999999</c:v>
                </c:pt>
                <c:pt idx="1443">
                  <c:v>13.641999999999999</c:v>
                </c:pt>
                <c:pt idx="1444">
                  <c:v>13.651</c:v>
                </c:pt>
                <c:pt idx="1445">
                  <c:v>13.66</c:v>
                </c:pt>
                <c:pt idx="1446">
                  <c:v>13.669</c:v>
                </c:pt>
                <c:pt idx="1447">
                  <c:v>13.678000000000001</c:v>
                </c:pt>
                <c:pt idx="1448">
                  <c:v>13.686999999999999</c:v>
                </c:pt>
                <c:pt idx="1449">
                  <c:v>13.696</c:v>
                </c:pt>
                <c:pt idx="1450">
                  <c:v>13.705</c:v>
                </c:pt>
                <c:pt idx="1451">
                  <c:v>13.712999999999999</c:v>
                </c:pt>
                <c:pt idx="1452">
                  <c:v>13.723000000000001</c:v>
                </c:pt>
                <c:pt idx="1453">
                  <c:v>13.747999999999999</c:v>
                </c:pt>
                <c:pt idx="1454">
                  <c:v>13.769</c:v>
                </c:pt>
                <c:pt idx="1455">
                  <c:v>13.789</c:v>
                </c:pt>
                <c:pt idx="1456">
                  <c:v>13.808999999999999</c:v>
                </c:pt>
                <c:pt idx="1457">
                  <c:v>13.818</c:v>
                </c:pt>
                <c:pt idx="1458">
                  <c:v>13.826000000000001</c:v>
                </c:pt>
                <c:pt idx="1459">
                  <c:v>13.833</c:v>
                </c:pt>
                <c:pt idx="1460">
                  <c:v>13.849</c:v>
                </c:pt>
                <c:pt idx="1461">
                  <c:v>13.898999999999999</c:v>
                </c:pt>
                <c:pt idx="1462">
                  <c:v>13.988</c:v>
                </c:pt>
                <c:pt idx="1463">
                  <c:v>14.099</c:v>
                </c:pt>
                <c:pt idx="1464">
                  <c:v>14.211</c:v>
                </c:pt>
                <c:pt idx="1465">
                  <c:v>14.323</c:v>
                </c:pt>
                <c:pt idx="1466">
                  <c:v>14.435</c:v>
                </c:pt>
                <c:pt idx="1467">
                  <c:v>14.542999999999999</c:v>
                </c:pt>
                <c:pt idx="1468">
                  <c:v>14.656000000000001</c:v>
                </c:pt>
                <c:pt idx="1469">
                  <c:v>14.779</c:v>
                </c:pt>
                <c:pt idx="1470">
                  <c:v>14.906000000000001</c:v>
                </c:pt>
                <c:pt idx="1471">
                  <c:v>15.03</c:v>
                </c:pt>
                <c:pt idx="1472">
                  <c:v>15.154</c:v>
                </c:pt>
                <c:pt idx="1473">
                  <c:v>15.278</c:v>
                </c:pt>
                <c:pt idx="1474">
                  <c:v>15.401999999999999</c:v>
                </c:pt>
                <c:pt idx="1475">
                  <c:v>15.526999999999999</c:v>
                </c:pt>
                <c:pt idx="1476">
                  <c:v>15.651</c:v>
                </c:pt>
                <c:pt idx="1477">
                  <c:v>15.776</c:v>
                </c:pt>
                <c:pt idx="1478">
                  <c:v>15.898999999999999</c:v>
                </c:pt>
                <c:pt idx="1479">
                  <c:v>16.023</c:v>
                </c:pt>
                <c:pt idx="1480">
                  <c:v>16.148</c:v>
                </c:pt>
                <c:pt idx="1481">
                  <c:v>16.260999999999999</c:v>
                </c:pt>
                <c:pt idx="1482">
                  <c:v>16.337</c:v>
                </c:pt>
                <c:pt idx="1483">
                  <c:v>16.355</c:v>
                </c:pt>
                <c:pt idx="1484">
                  <c:v>16.361000000000001</c:v>
                </c:pt>
                <c:pt idx="1485">
                  <c:v>16.366</c:v>
                </c:pt>
                <c:pt idx="1486">
                  <c:v>16.37</c:v>
                </c:pt>
                <c:pt idx="1487">
                  <c:v>16.376000000000001</c:v>
                </c:pt>
                <c:pt idx="1488">
                  <c:v>16.399000000000001</c:v>
                </c:pt>
                <c:pt idx="1489">
                  <c:v>16.428000000000001</c:v>
                </c:pt>
                <c:pt idx="1490">
                  <c:v>16.456</c:v>
                </c:pt>
                <c:pt idx="1491">
                  <c:v>16.484000000000002</c:v>
                </c:pt>
                <c:pt idx="1492">
                  <c:v>16.510999999999999</c:v>
                </c:pt>
                <c:pt idx="1493">
                  <c:v>16.535</c:v>
                </c:pt>
                <c:pt idx="1494">
                  <c:v>16.553000000000001</c:v>
                </c:pt>
                <c:pt idx="1495">
                  <c:v>16.582000000000001</c:v>
                </c:pt>
                <c:pt idx="1496">
                  <c:v>16.62</c:v>
                </c:pt>
                <c:pt idx="1497">
                  <c:v>16.658999999999999</c:v>
                </c:pt>
                <c:pt idx="1498">
                  <c:v>16.698</c:v>
                </c:pt>
                <c:pt idx="1499">
                  <c:v>16.757000000000001</c:v>
                </c:pt>
                <c:pt idx="1500">
                  <c:v>16.838999999999999</c:v>
                </c:pt>
                <c:pt idx="1501">
                  <c:v>16.914999999999999</c:v>
                </c:pt>
                <c:pt idx="1502">
                  <c:v>16.971</c:v>
                </c:pt>
                <c:pt idx="1503">
                  <c:v>17.004000000000001</c:v>
                </c:pt>
                <c:pt idx="1504">
                  <c:v>17.015999999999998</c:v>
                </c:pt>
                <c:pt idx="1505">
                  <c:v>17.018000000000001</c:v>
                </c:pt>
                <c:pt idx="1506">
                  <c:v>17.021000000000001</c:v>
                </c:pt>
                <c:pt idx="1507">
                  <c:v>17.024999999999999</c:v>
                </c:pt>
                <c:pt idx="1508">
                  <c:v>17.027999999999999</c:v>
                </c:pt>
                <c:pt idx="1509">
                  <c:v>17.032</c:v>
                </c:pt>
                <c:pt idx="1510">
                  <c:v>17.035</c:v>
                </c:pt>
                <c:pt idx="1511">
                  <c:v>17.039000000000001</c:v>
                </c:pt>
                <c:pt idx="1512">
                  <c:v>17.042999999999999</c:v>
                </c:pt>
                <c:pt idx="1513">
                  <c:v>17.047000000000001</c:v>
                </c:pt>
                <c:pt idx="1514">
                  <c:v>17.052</c:v>
                </c:pt>
                <c:pt idx="1515">
                  <c:v>17.056000000000001</c:v>
                </c:pt>
                <c:pt idx="1516">
                  <c:v>17.059999999999999</c:v>
                </c:pt>
                <c:pt idx="1517">
                  <c:v>17.062999999999999</c:v>
                </c:pt>
                <c:pt idx="1518">
                  <c:v>17.067</c:v>
                </c:pt>
                <c:pt idx="1519">
                  <c:v>17.071999999999999</c:v>
                </c:pt>
                <c:pt idx="1520">
                  <c:v>17.074999999999999</c:v>
                </c:pt>
                <c:pt idx="1521">
                  <c:v>17.079000000000001</c:v>
                </c:pt>
                <c:pt idx="1522">
                  <c:v>17.082999999999998</c:v>
                </c:pt>
                <c:pt idx="1523">
                  <c:v>17.085999999999999</c:v>
                </c:pt>
                <c:pt idx="1524">
                  <c:v>17.088999999999999</c:v>
                </c:pt>
                <c:pt idx="1525">
                  <c:v>17.093</c:v>
                </c:pt>
                <c:pt idx="1526">
                  <c:v>17.096</c:v>
                </c:pt>
                <c:pt idx="1527">
                  <c:v>17.099</c:v>
                </c:pt>
                <c:pt idx="1528">
                  <c:v>17.103000000000002</c:v>
                </c:pt>
                <c:pt idx="1529">
                  <c:v>17.106000000000002</c:v>
                </c:pt>
                <c:pt idx="1530">
                  <c:v>17.109000000000002</c:v>
                </c:pt>
                <c:pt idx="1531">
                  <c:v>17.113</c:v>
                </c:pt>
                <c:pt idx="1532">
                  <c:v>17.116</c:v>
                </c:pt>
                <c:pt idx="1533">
                  <c:v>17.119</c:v>
                </c:pt>
                <c:pt idx="1534">
                  <c:v>17.123000000000001</c:v>
                </c:pt>
                <c:pt idx="1535">
                  <c:v>17.126000000000001</c:v>
                </c:pt>
                <c:pt idx="1536">
                  <c:v>17.129000000000001</c:v>
                </c:pt>
                <c:pt idx="1537">
                  <c:v>17.132999999999999</c:v>
                </c:pt>
                <c:pt idx="1538">
                  <c:v>17.135999999999999</c:v>
                </c:pt>
                <c:pt idx="1539">
                  <c:v>17.138999999999999</c:v>
                </c:pt>
                <c:pt idx="1540">
                  <c:v>17.143000000000001</c:v>
                </c:pt>
                <c:pt idx="1541">
                  <c:v>17.146000000000001</c:v>
                </c:pt>
                <c:pt idx="1542">
                  <c:v>17.149000000000001</c:v>
                </c:pt>
                <c:pt idx="1543">
                  <c:v>17.152999999999999</c:v>
                </c:pt>
                <c:pt idx="1544">
                  <c:v>17.155999999999999</c:v>
                </c:pt>
                <c:pt idx="1545">
                  <c:v>17.158999999999999</c:v>
                </c:pt>
                <c:pt idx="1546">
                  <c:v>17.163</c:v>
                </c:pt>
                <c:pt idx="1547">
                  <c:v>17.166</c:v>
                </c:pt>
                <c:pt idx="1548">
                  <c:v>17.169</c:v>
                </c:pt>
                <c:pt idx="1549">
                  <c:v>17.172999999999998</c:v>
                </c:pt>
                <c:pt idx="1550">
                  <c:v>17.175999999999998</c:v>
                </c:pt>
                <c:pt idx="1551">
                  <c:v>17.178999999999998</c:v>
                </c:pt>
                <c:pt idx="1552">
                  <c:v>17.183</c:v>
                </c:pt>
                <c:pt idx="1553">
                  <c:v>17.186</c:v>
                </c:pt>
                <c:pt idx="1554">
                  <c:v>17.189</c:v>
                </c:pt>
                <c:pt idx="1555">
                  <c:v>17.193000000000001</c:v>
                </c:pt>
                <c:pt idx="1556">
                  <c:v>17.196000000000002</c:v>
                </c:pt>
                <c:pt idx="1557">
                  <c:v>17.199000000000002</c:v>
                </c:pt>
                <c:pt idx="1558">
                  <c:v>17.202999999999999</c:v>
                </c:pt>
                <c:pt idx="1559">
                  <c:v>17.21</c:v>
                </c:pt>
                <c:pt idx="1560">
                  <c:v>17.233000000000001</c:v>
                </c:pt>
                <c:pt idx="1561">
                  <c:v>17.265999999999998</c:v>
                </c:pt>
                <c:pt idx="1562">
                  <c:v>17.29</c:v>
                </c:pt>
                <c:pt idx="1563">
                  <c:v>17.312000000000001</c:v>
                </c:pt>
                <c:pt idx="1564">
                  <c:v>17.337</c:v>
                </c:pt>
                <c:pt idx="1565">
                  <c:v>17.36</c:v>
                </c:pt>
                <c:pt idx="1566">
                  <c:v>17.379000000000001</c:v>
                </c:pt>
                <c:pt idx="1567">
                  <c:v>17.408000000000001</c:v>
                </c:pt>
                <c:pt idx="1568">
                  <c:v>17.459</c:v>
                </c:pt>
                <c:pt idx="1569">
                  <c:v>17.553000000000001</c:v>
                </c:pt>
                <c:pt idx="1570">
                  <c:v>17.658999999999999</c:v>
                </c:pt>
                <c:pt idx="1571">
                  <c:v>17.771000000000001</c:v>
                </c:pt>
                <c:pt idx="1572">
                  <c:v>17.881</c:v>
                </c:pt>
                <c:pt idx="1573">
                  <c:v>17.994</c:v>
                </c:pt>
                <c:pt idx="1574">
                  <c:v>18.105</c:v>
                </c:pt>
                <c:pt idx="1575">
                  <c:v>18.22</c:v>
                </c:pt>
                <c:pt idx="1576">
                  <c:v>18.349</c:v>
                </c:pt>
                <c:pt idx="1577">
                  <c:v>18.475000000000001</c:v>
                </c:pt>
                <c:pt idx="1578">
                  <c:v>18.597999999999999</c:v>
                </c:pt>
                <c:pt idx="1579">
                  <c:v>18.722000000000001</c:v>
                </c:pt>
                <c:pt idx="1580">
                  <c:v>18.847000000000001</c:v>
                </c:pt>
                <c:pt idx="1581">
                  <c:v>18.972000000000001</c:v>
                </c:pt>
                <c:pt idx="1582">
                  <c:v>19.094999999999999</c:v>
                </c:pt>
                <c:pt idx="1583">
                  <c:v>19.186</c:v>
                </c:pt>
                <c:pt idx="1584">
                  <c:v>19.204999999999998</c:v>
                </c:pt>
                <c:pt idx="1585">
                  <c:v>19.207999999999998</c:v>
                </c:pt>
                <c:pt idx="1586">
                  <c:v>19.231000000000002</c:v>
                </c:pt>
                <c:pt idx="1587">
                  <c:v>19.268999999999998</c:v>
                </c:pt>
                <c:pt idx="1588">
                  <c:v>19.309000000000001</c:v>
                </c:pt>
                <c:pt idx="1589">
                  <c:v>19.350999999999999</c:v>
                </c:pt>
                <c:pt idx="1590">
                  <c:v>19.393000000000001</c:v>
                </c:pt>
                <c:pt idx="1591">
                  <c:v>19.431999999999999</c:v>
                </c:pt>
                <c:pt idx="1592">
                  <c:v>19.47</c:v>
                </c:pt>
                <c:pt idx="1593">
                  <c:v>19.509</c:v>
                </c:pt>
                <c:pt idx="1594">
                  <c:v>19.548999999999999</c:v>
                </c:pt>
                <c:pt idx="1595">
                  <c:v>19.588000000000001</c:v>
                </c:pt>
                <c:pt idx="1596">
                  <c:v>19.632000000000001</c:v>
                </c:pt>
                <c:pt idx="1597">
                  <c:v>19.684999999999999</c:v>
                </c:pt>
                <c:pt idx="1598">
                  <c:v>19.739000000000001</c:v>
                </c:pt>
                <c:pt idx="1599">
                  <c:v>19.797000000000001</c:v>
                </c:pt>
                <c:pt idx="1600">
                  <c:v>19.875</c:v>
                </c:pt>
                <c:pt idx="1601">
                  <c:v>19.972999999999999</c:v>
                </c:pt>
                <c:pt idx="1602">
                  <c:v>20.062999999999999</c:v>
                </c:pt>
                <c:pt idx="1603">
                  <c:v>20.137</c:v>
                </c:pt>
                <c:pt idx="1604">
                  <c:v>20.196999999999999</c:v>
                </c:pt>
                <c:pt idx="1605">
                  <c:v>20.247</c:v>
                </c:pt>
                <c:pt idx="1606">
                  <c:v>20.286999999999999</c:v>
                </c:pt>
                <c:pt idx="1607">
                  <c:v>20.327000000000002</c:v>
                </c:pt>
                <c:pt idx="1608">
                  <c:v>20.367000000000001</c:v>
                </c:pt>
                <c:pt idx="1609">
                  <c:v>20.407</c:v>
                </c:pt>
                <c:pt idx="1610">
                  <c:v>20.446999999999999</c:v>
                </c:pt>
                <c:pt idx="1611">
                  <c:v>20.506</c:v>
                </c:pt>
                <c:pt idx="1612">
                  <c:v>20.591999999999999</c:v>
                </c:pt>
                <c:pt idx="1613">
                  <c:v>20.681000000000001</c:v>
                </c:pt>
                <c:pt idx="1614">
                  <c:v>20.754000000000001</c:v>
                </c:pt>
                <c:pt idx="1615">
                  <c:v>20.814</c:v>
                </c:pt>
                <c:pt idx="1616">
                  <c:v>20.875</c:v>
                </c:pt>
                <c:pt idx="1617">
                  <c:v>20.939</c:v>
                </c:pt>
                <c:pt idx="1618">
                  <c:v>21.004000000000001</c:v>
                </c:pt>
                <c:pt idx="1619">
                  <c:v>21.065999999999999</c:v>
                </c:pt>
                <c:pt idx="1620">
                  <c:v>21.105</c:v>
                </c:pt>
                <c:pt idx="1621">
                  <c:v>21.119</c:v>
                </c:pt>
                <c:pt idx="1622">
                  <c:v>21.122</c:v>
                </c:pt>
                <c:pt idx="1623">
                  <c:v>21.126000000000001</c:v>
                </c:pt>
                <c:pt idx="1624">
                  <c:v>21.13</c:v>
                </c:pt>
                <c:pt idx="1625">
                  <c:v>21.132999999999999</c:v>
                </c:pt>
                <c:pt idx="1626">
                  <c:v>21.135999999999999</c:v>
                </c:pt>
                <c:pt idx="1627">
                  <c:v>21.14</c:v>
                </c:pt>
                <c:pt idx="1628">
                  <c:v>21.143999999999998</c:v>
                </c:pt>
                <c:pt idx="1629">
                  <c:v>21.146999999999998</c:v>
                </c:pt>
                <c:pt idx="1630">
                  <c:v>21.151</c:v>
                </c:pt>
                <c:pt idx="1631">
                  <c:v>21.155999999999999</c:v>
                </c:pt>
                <c:pt idx="1632">
                  <c:v>21.169</c:v>
                </c:pt>
                <c:pt idx="1633">
                  <c:v>21.198</c:v>
                </c:pt>
                <c:pt idx="1634">
                  <c:v>21.234000000000002</c:v>
                </c:pt>
                <c:pt idx="1635">
                  <c:v>21.27</c:v>
                </c:pt>
                <c:pt idx="1636">
                  <c:v>21.300999999999998</c:v>
                </c:pt>
                <c:pt idx="1637">
                  <c:v>21.331</c:v>
                </c:pt>
                <c:pt idx="1638">
                  <c:v>21.356999999999999</c:v>
                </c:pt>
                <c:pt idx="1639">
                  <c:v>21.363</c:v>
                </c:pt>
                <c:pt idx="1640">
                  <c:v>21.366</c:v>
                </c:pt>
                <c:pt idx="1641">
                  <c:v>21.369</c:v>
                </c:pt>
                <c:pt idx="1642">
                  <c:v>21.372</c:v>
                </c:pt>
                <c:pt idx="1643">
                  <c:v>21.375</c:v>
                </c:pt>
                <c:pt idx="1644">
                  <c:v>21.379000000000001</c:v>
                </c:pt>
                <c:pt idx="1645">
                  <c:v>21.382999999999999</c:v>
                </c:pt>
                <c:pt idx="1646">
                  <c:v>21.385999999999999</c:v>
                </c:pt>
                <c:pt idx="1647">
                  <c:v>21.390999999999998</c:v>
                </c:pt>
                <c:pt idx="1648">
                  <c:v>21.393999999999998</c:v>
                </c:pt>
                <c:pt idx="1649">
                  <c:v>21.398</c:v>
                </c:pt>
                <c:pt idx="1650">
                  <c:v>21.402000000000001</c:v>
                </c:pt>
                <c:pt idx="1651">
                  <c:v>21.405000000000001</c:v>
                </c:pt>
                <c:pt idx="1652">
                  <c:v>21.414999999999999</c:v>
                </c:pt>
                <c:pt idx="1653">
                  <c:v>21.457999999999998</c:v>
                </c:pt>
                <c:pt idx="1654">
                  <c:v>21.550999999999998</c:v>
                </c:pt>
                <c:pt idx="1655">
                  <c:v>21.666</c:v>
                </c:pt>
                <c:pt idx="1656">
                  <c:v>21.785</c:v>
                </c:pt>
                <c:pt idx="1657">
                  <c:v>21.907</c:v>
                </c:pt>
                <c:pt idx="1658">
                  <c:v>22.030999999999999</c:v>
                </c:pt>
                <c:pt idx="1659">
                  <c:v>22.155000000000001</c:v>
                </c:pt>
                <c:pt idx="1660">
                  <c:v>22.279</c:v>
                </c:pt>
                <c:pt idx="1661">
                  <c:v>22.402999999999999</c:v>
                </c:pt>
                <c:pt idx="1662">
                  <c:v>22.527999999999999</c:v>
                </c:pt>
                <c:pt idx="1663">
                  <c:v>22.640999999999998</c:v>
                </c:pt>
                <c:pt idx="1664">
                  <c:v>22.686</c:v>
                </c:pt>
                <c:pt idx="1665">
                  <c:v>22.698</c:v>
                </c:pt>
                <c:pt idx="1666">
                  <c:v>22.702000000000002</c:v>
                </c:pt>
                <c:pt idx="1667">
                  <c:v>22.704999999999998</c:v>
                </c:pt>
                <c:pt idx="1668">
                  <c:v>22.707999999999998</c:v>
                </c:pt>
                <c:pt idx="1669">
                  <c:v>22.710999999999999</c:v>
                </c:pt>
                <c:pt idx="1670">
                  <c:v>22.713999999999999</c:v>
                </c:pt>
                <c:pt idx="1671">
                  <c:v>22.716000000000001</c:v>
                </c:pt>
                <c:pt idx="1672">
                  <c:v>22.719000000000001</c:v>
                </c:pt>
                <c:pt idx="1673">
                  <c:v>22.722000000000001</c:v>
                </c:pt>
                <c:pt idx="1674">
                  <c:v>22.725000000000001</c:v>
                </c:pt>
                <c:pt idx="1675">
                  <c:v>22.728000000000002</c:v>
                </c:pt>
                <c:pt idx="1676">
                  <c:v>22.731000000000002</c:v>
                </c:pt>
                <c:pt idx="1677">
                  <c:v>22.734999999999999</c:v>
                </c:pt>
                <c:pt idx="1678">
                  <c:v>22.738</c:v>
                </c:pt>
                <c:pt idx="1679">
                  <c:v>22.741</c:v>
                </c:pt>
                <c:pt idx="1680">
                  <c:v>22.748000000000001</c:v>
                </c:pt>
                <c:pt idx="1681">
                  <c:v>22.766999999999999</c:v>
                </c:pt>
                <c:pt idx="1682">
                  <c:v>22.8</c:v>
                </c:pt>
                <c:pt idx="1683">
                  <c:v>22.838000000000001</c:v>
                </c:pt>
                <c:pt idx="1684">
                  <c:v>22.879000000000001</c:v>
                </c:pt>
                <c:pt idx="1685">
                  <c:v>22.93</c:v>
                </c:pt>
                <c:pt idx="1686">
                  <c:v>23.001999999999999</c:v>
                </c:pt>
                <c:pt idx="1687">
                  <c:v>23.084</c:v>
                </c:pt>
                <c:pt idx="1688">
                  <c:v>23.158000000000001</c:v>
                </c:pt>
                <c:pt idx="1689">
                  <c:v>23.222999999999999</c:v>
                </c:pt>
                <c:pt idx="1690">
                  <c:v>23.289000000000001</c:v>
                </c:pt>
                <c:pt idx="1691">
                  <c:v>23.36</c:v>
                </c:pt>
                <c:pt idx="1692">
                  <c:v>23.433</c:v>
                </c:pt>
                <c:pt idx="1693">
                  <c:v>23.506</c:v>
                </c:pt>
                <c:pt idx="1694">
                  <c:v>23.582000000000001</c:v>
                </c:pt>
                <c:pt idx="1695">
                  <c:v>23.655999999999999</c:v>
                </c:pt>
                <c:pt idx="1696">
                  <c:v>23.722999999999999</c:v>
                </c:pt>
                <c:pt idx="1697">
                  <c:v>23.782</c:v>
                </c:pt>
                <c:pt idx="1698">
                  <c:v>23.835999999999999</c:v>
                </c:pt>
                <c:pt idx="1699">
                  <c:v>23.885999999999999</c:v>
                </c:pt>
                <c:pt idx="1700">
                  <c:v>23.934000000000001</c:v>
                </c:pt>
                <c:pt idx="1701">
                  <c:v>23.981000000000002</c:v>
                </c:pt>
                <c:pt idx="1702">
                  <c:v>24.027000000000001</c:v>
                </c:pt>
                <c:pt idx="1703">
                  <c:v>24.073</c:v>
                </c:pt>
                <c:pt idx="1704">
                  <c:v>24.111999999999998</c:v>
                </c:pt>
                <c:pt idx="1705">
                  <c:v>24.132999999999999</c:v>
                </c:pt>
                <c:pt idx="1706">
                  <c:v>24.155999999999999</c:v>
                </c:pt>
                <c:pt idx="1707">
                  <c:v>24.187000000000001</c:v>
                </c:pt>
                <c:pt idx="1708">
                  <c:v>24.224</c:v>
                </c:pt>
                <c:pt idx="1709">
                  <c:v>24.263000000000002</c:v>
                </c:pt>
                <c:pt idx="1710">
                  <c:v>24.302</c:v>
                </c:pt>
                <c:pt idx="1711">
                  <c:v>24.341999999999999</c:v>
                </c:pt>
                <c:pt idx="1712">
                  <c:v>24.381</c:v>
                </c:pt>
                <c:pt idx="1713">
                  <c:v>24.42</c:v>
                </c:pt>
                <c:pt idx="1714">
                  <c:v>24.46</c:v>
                </c:pt>
                <c:pt idx="1715">
                  <c:v>24.498999999999999</c:v>
                </c:pt>
                <c:pt idx="1716">
                  <c:v>24.535</c:v>
                </c:pt>
                <c:pt idx="1717">
                  <c:v>24.562000000000001</c:v>
                </c:pt>
                <c:pt idx="1718">
                  <c:v>24.585000000000001</c:v>
                </c:pt>
                <c:pt idx="1719">
                  <c:v>24.617999999999999</c:v>
                </c:pt>
                <c:pt idx="1720">
                  <c:v>24.655999999999999</c:v>
                </c:pt>
                <c:pt idx="1721">
                  <c:v>24.693999999999999</c:v>
                </c:pt>
                <c:pt idx="1722">
                  <c:v>24.731999999999999</c:v>
                </c:pt>
                <c:pt idx="1723">
                  <c:v>24.771999999999998</c:v>
                </c:pt>
                <c:pt idx="1724">
                  <c:v>24.811</c:v>
                </c:pt>
                <c:pt idx="1725">
                  <c:v>24.852</c:v>
                </c:pt>
                <c:pt idx="1726">
                  <c:v>24.896999999999998</c:v>
                </c:pt>
                <c:pt idx="1727">
                  <c:v>24.946000000000002</c:v>
                </c:pt>
                <c:pt idx="1728">
                  <c:v>24.995999999999999</c:v>
                </c:pt>
                <c:pt idx="1729">
                  <c:v>25.045000000000002</c:v>
                </c:pt>
                <c:pt idx="1730">
                  <c:v>25.085999999999999</c:v>
                </c:pt>
                <c:pt idx="1731">
                  <c:v>25.111999999999998</c:v>
                </c:pt>
                <c:pt idx="1732">
                  <c:v>25.126000000000001</c:v>
                </c:pt>
                <c:pt idx="1733">
                  <c:v>25.132999999999999</c:v>
                </c:pt>
                <c:pt idx="1734">
                  <c:v>25.137</c:v>
                </c:pt>
                <c:pt idx="1735">
                  <c:v>25.155000000000001</c:v>
                </c:pt>
                <c:pt idx="1736">
                  <c:v>25.189</c:v>
                </c:pt>
                <c:pt idx="1737">
                  <c:v>25.23</c:v>
                </c:pt>
                <c:pt idx="1738">
                  <c:v>25.274000000000001</c:v>
                </c:pt>
                <c:pt idx="1739">
                  <c:v>25.321000000000002</c:v>
                </c:pt>
                <c:pt idx="1740">
                  <c:v>25.367000000000001</c:v>
                </c:pt>
                <c:pt idx="1741">
                  <c:v>25.408999999999999</c:v>
                </c:pt>
                <c:pt idx="1742">
                  <c:v>25.446000000000002</c:v>
                </c:pt>
                <c:pt idx="1743">
                  <c:v>25.47</c:v>
                </c:pt>
                <c:pt idx="1744">
                  <c:v>25.478000000000002</c:v>
                </c:pt>
                <c:pt idx="1745">
                  <c:v>25.481000000000002</c:v>
                </c:pt>
                <c:pt idx="1746">
                  <c:v>25.486000000000001</c:v>
                </c:pt>
                <c:pt idx="1747">
                  <c:v>25.489000000000001</c:v>
                </c:pt>
                <c:pt idx="1748">
                  <c:v>25.492999999999999</c:v>
                </c:pt>
                <c:pt idx="1749">
                  <c:v>25.497</c:v>
                </c:pt>
                <c:pt idx="1750">
                  <c:v>25.501000000000001</c:v>
                </c:pt>
                <c:pt idx="1751">
                  <c:v>25.504999999999999</c:v>
                </c:pt>
                <c:pt idx="1752">
                  <c:v>25.509</c:v>
                </c:pt>
                <c:pt idx="1753">
                  <c:v>25.513000000000002</c:v>
                </c:pt>
                <c:pt idx="1754">
                  <c:v>25.516999999999999</c:v>
                </c:pt>
                <c:pt idx="1755">
                  <c:v>25.521000000000001</c:v>
                </c:pt>
                <c:pt idx="1756">
                  <c:v>25.524999999999999</c:v>
                </c:pt>
                <c:pt idx="1757">
                  <c:v>25.527999999999999</c:v>
                </c:pt>
                <c:pt idx="1758">
                  <c:v>25.530999999999999</c:v>
                </c:pt>
                <c:pt idx="1759">
                  <c:v>25.533999999999999</c:v>
                </c:pt>
                <c:pt idx="1760">
                  <c:v>25.544</c:v>
                </c:pt>
                <c:pt idx="1761">
                  <c:v>25.574000000000002</c:v>
                </c:pt>
                <c:pt idx="1762">
                  <c:v>25.619</c:v>
                </c:pt>
                <c:pt idx="1763">
                  <c:v>25.693000000000001</c:v>
                </c:pt>
                <c:pt idx="1764">
                  <c:v>25.782</c:v>
                </c:pt>
                <c:pt idx="1765">
                  <c:v>25.856000000000002</c:v>
                </c:pt>
                <c:pt idx="1766">
                  <c:v>25.902000000000001</c:v>
                </c:pt>
                <c:pt idx="1767">
                  <c:v>25.933</c:v>
                </c:pt>
                <c:pt idx="1768">
                  <c:v>25.966999999999999</c:v>
                </c:pt>
                <c:pt idx="1769">
                  <c:v>26.004999999999999</c:v>
                </c:pt>
                <c:pt idx="1770">
                  <c:v>26.044</c:v>
                </c:pt>
                <c:pt idx="1771">
                  <c:v>26.084</c:v>
                </c:pt>
                <c:pt idx="1772">
                  <c:v>26.123000000000001</c:v>
                </c:pt>
                <c:pt idx="1773">
                  <c:v>26.163</c:v>
                </c:pt>
                <c:pt idx="1774">
                  <c:v>26.202000000000002</c:v>
                </c:pt>
                <c:pt idx="1775">
                  <c:v>26.242000000000001</c:v>
                </c:pt>
                <c:pt idx="1776">
                  <c:v>26.280999999999999</c:v>
                </c:pt>
                <c:pt idx="1777">
                  <c:v>26.321000000000002</c:v>
                </c:pt>
                <c:pt idx="1778">
                  <c:v>26.36</c:v>
                </c:pt>
                <c:pt idx="1779">
                  <c:v>26.4</c:v>
                </c:pt>
                <c:pt idx="1780">
                  <c:v>26.439</c:v>
                </c:pt>
                <c:pt idx="1781">
                  <c:v>26.478000000000002</c:v>
                </c:pt>
                <c:pt idx="1782">
                  <c:v>26.515000000000001</c:v>
                </c:pt>
                <c:pt idx="1783">
                  <c:v>26.541</c:v>
                </c:pt>
                <c:pt idx="1784">
                  <c:v>26.547999999999998</c:v>
                </c:pt>
                <c:pt idx="1785">
                  <c:v>26.553000000000001</c:v>
                </c:pt>
                <c:pt idx="1786">
                  <c:v>26.556999999999999</c:v>
                </c:pt>
                <c:pt idx="1787">
                  <c:v>26.561</c:v>
                </c:pt>
                <c:pt idx="1788">
                  <c:v>26.564</c:v>
                </c:pt>
                <c:pt idx="1789">
                  <c:v>26.567</c:v>
                </c:pt>
                <c:pt idx="1790">
                  <c:v>26.568999999999999</c:v>
                </c:pt>
                <c:pt idx="1791">
                  <c:v>26.571999999999999</c:v>
                </c:pt>
                <c:pt idx="1792">
                  <c:v>26.576000000000001</c:v>
                </c:pt>
                <c:pt idx="1793">
                  <c:v>26.579000000000001</c:v>
                </c:pt>
                <c:pt idx="1794">
                  <c:v>26.582999999999998</c:v>
                </c:pt>
                <c:pt idx="1795">
                  <c:v>26.585999999999999</c:v>
                </c:pt>
                <c:pt idx="1796">
                  <c:v>26.59</c:v>
                </c:pt>
                <c:pt idx="1797">
                  <c:v>26.593</c:v>
                </c:pt>
                <c:pt idx="1798">
                  <c:v>26.599</c:v>
                </c:pt>
                <c:pt idx="1799">
                  <c:v>26.62</c:v>
                </c:pt>
                <c:pt idx="1800">
                  <c:v>26.702999999999999</c:v>
                </c:pt>
                <c:pt idx="1801">
                  <c:v>26.81</c:v>
                </c:pt>
                <c:pt idx="1802">
                  <c:v>26.917000000000002</c:v>
                </c:pt>
                <c:pt idx="1803">
                  <c:v>27.024999999999999</c:v>
                </c:pt>
                <c:pt idx="1804">
                  <c:v>27.132000000000001</c:v>
                </c:pt>
                <c:pt idx="1805">
                  <c:v>27.245999999999999</c:v>
                </c:pt>
                <c:pt idx="1806">
                  <c:v>27.37</c:v>
                </c:pt>
                <c:pt idx="1807">
                  <c:v>27.492999999999999</c:v>
                </c:pt>
                <c:pt idx="1808">
                  <c:v>27.614999999999998</c:v>
                </c:pt>
                <c:pt idx="1809">
                  <c:v>27.739000000000001</c:v>
                </c:pt>
                <c:pt idx="1810">
                  <c:v>27.861000000000001</c:v>
                </c:pt>
                <c:pt idx="1811">
                  <c:v>27.984999999999999</c:v>
                </c:pt>
                <c:pt idx="1812">
                  <c:v>28.108000000000001</c:v>
                </c:pt>
                <c:pt idx="1813">
                  <c:v>28.172000000000001</c:v>
                </c:pt>
                <c:pt idx="1814">
                  <c:v>28.181999999999999</c:v>
                </c:pt>
                <c:pt idx="1815">
                  <c:v>28.184999999999999</c:v>
                </c:pt>
                <c:pt idx="1816">
                  <c:v>28.187999999999999</c:v>
                </c:pt>
                <c:pt idx="1817">
                  <c:v>28.19</c:v>
                </c:pt>
                <c:pt idx="1818">
                  <c:v>28.193000000000001</c:v>
                </c:pt>
                <c:pt idx="1819">
                  <c:v>28.196000000000002</c:v>
                </c:pt>
                <c:pt idx="1820">
                  <c:v>28.199000000000002</c:v>
                </c:pt>
                <c:pt idx="1821">
                  <c:v>28.202999999999999</c:v>
                </c:pt>
                <c:pt idx="1822">
                  <c:v>28.215</c:v>
                </c:pt>
                <c:pt idx="1823">
                  <c:v>28.245000000000001</c:v>
                </c:pt>
                <c:pt idx="1824">
                  <c:v>28.280999999999999</c:v>
                </c:pt>
                <c:pt idx="1825">
                  <c:v>28.312000000000001</c:v>
                </c:pt>
                <c:pt idx="1826">
                  <c:v>28.338000000000001</c:v>
                </c:pt>
                <c:pt idx="1827">
                  <c:v>28.364999999999998</c:v>
                </c:pt>
                <c:pt idx="1828">
                  <c:v>28.398</c:v>
                </c:pt>
                <c:pt idx="1829">
                  <c:v>28.433</c:v>
                </c:pt>
                <c:pt idx="1830">
                  <c:v>28.466000000000001</c:v>
                </c:pt>
                <c:pt idx="1831">
                  <c:v>28.48</c:v>
                </c:pt>
                <c:pt idx="1832">
                  <c:v>28.484000000000002</c:v>
                </c:pt>
                <c:pt idx="1833">
                  <c:v>28.486000000000001</c:v>
                </c:pt>
                <c:pt idx="1834">
                  <c:v>28.489000000000001</c:v>
                </c:pt>
                <c:pt idx="1835">
                  <c:v>28.491</c:v>
                </c:pt>
                <c:pt idx="1836">
                  <c:v>28.494</c:v>
                </c:pt>
                <c:pt idx="1837">
                  <c:v>28.497</c:v>
                </c:pt>
                <c:pt idx="1838">
                  <c:v>28.527000000000001</c:v>
                </c:pt>
                <c:pt idx="1839">
                  <c:v>28.565000000000001</c:v>
                </c:pt>
                <c:pt idx="1840">
                  <c:v>28.600999999999999</c:v>
                </c:pt>
                <c:pt idx="1841">
                  <c:v>28.638999999999999</c:v>
                </c:pt>
                <c:pt idx="1842">
                  <c:v>28.678999999999998</c:v>
                </c:pt>
                <c:pt idx="1843">
                  <c:v>28.716999999999999</c:v>
                </c:pt>
                <c:pt idx="1844">
                  <c:v>28.742999999999999</c:v>
                </c:pt>
                <c:pt idx="1845">
                  <c:v>28.751999999999999</c:v>
                </c:pt>
                <c:pt idx="1846">
                  <c:v>28.762</c:v>
                </c:pt>
                <c:pt idx="1847">
                  <c:v>28.788</c:v>
                </c:pt>
                <c:pt idx="1848">
                  <c:v>28.82</c:v>
                </c:pt>
                <c:pt idx="1849">
                  <c:v>28.856000000000002</c:v>
                </c:pt>
                <c:pt idx="1850">
                  <c:v>28.895</c:v>
                </c:pt>
                <c:pt idx="1851">
                  <c:v>28.939</c:v>
                </c:pt>
                <c:pt idx="1852">
                  <c:v>28.984999999999999</c:v>
                </c:pt>
                <c:pt idx="1853">
                  <c:v>29.029</c:v>
                </c:pt>
                <c:pt idx="1854">
                  <c:v>29.065999999999999</c:v>
                </c:pt>
                <c:pt idx="1855">
                  <c:v>29.091999999999999</c:v>
                </c:pt>
                <c:pt idx="1856">
                  <c:v>29.120999999999999</c:v>
                </c:pt>
                <c:pt idx="1857">
                  <c:v>29.158999999999999</c:v>
                </c:pt>
                <c:pt idx="1858">
                  <c:v>29.201000000000001</c:v>
                </c:pt>
                <c:pt idx="1859">
                  <c:v>29.247</c:v>
                </c:pt>
                <c:pt idx="1860">
                  <c:v>29.291</c:v>
                </c:pt>
                <c:pt idx="1861">
                  <c:v>29.332999999999998</c:v>
                </c:pt>
                <c:pt idx="1862">
                  <c:v>29.378</c:v>
                </c:pt>
                <c:pt idx="1863">
                  <c:v>29.422999999999998</c:v>
                </c:pt>
                <c:pt idx="1864">
                  <c:v>29.466000000000001</c:v>
                </c:pt>
                <c:pt idx="1865">
                  <c:v>29.506</c:v>
                </c:pt>
                <c:pt idx="1866">
                  <c:v>29.545999999999999</c:v>
                </c:pt>
                <c:pt idx="1867">
                  <c:v>29.585999999999999</c:v>
                </c:pt>
                <c:pt idx="1868">
                  <c:v>29.625</c:v>
                </c:pt>
                <c:pt idx="1869">
                  <c:v>29.664000000000001</c:v>
                </c:pt>
                <c:pt idx="1870">
                  <c:v>29.702000000000002</c:v>
                </c:pt>
                <c:pt idx="1871">
                  <c:v>29.74</c:v>
                </c:pt>
                <c:pt idx="1872">
                  <c:v>29.779</c:v>
                </c:pt>
                <c:pt idx="1873">
                  <c:v>29.817</c:v>
                </c:pt>
                <c:pt idx="1874">
                  <c:v>29.850999999999999</c:v>
                </c:pt>
                <c:pt idx="1875">
                  <c:v>29.876999999999999</c:v>
                </c:pt>
                <c:pt idx="1876">
                  <c:v>29.888000000000002</c:v>
                </c:pt>
                <c:pt idx="1877">
                  <c:v>29.890999999999998</c:v>
                </c:pt>
                <c:pt idx="1878">
                  <c:v>29.898</c:v>
                </c:pt>
                <c:pt idx="1879">
                  <c:v>29.917999999999999</c:v>
                </c:pt>
                <c:pt idx="1880">
                  <c:v>29.951000000000001</c:v>
                </c:pt>
                <c:pt idx="1881">
                  <c:v>29.991</c:v>
                </c:pt>
                <c:pt idx="1882">
                  <c:v>30.03</c:v>
                </c:pt>
                <c:pt idx="1883">
                  <c:v>30.07</c:v>
                </c:pt>
                <c:pt idx="1884">
                  <c:v>30.109000000000002</c:v>
                </c:pt>
                <c:pt idx="1885">
                  <c:v>30.146999999999998</c:v>
                </c:pt>
                <c:pt idx="1886">
                  <c:v>30.177</c:v>
                </c:pt>
                <c:pt idx="1887">
                  <c:v>30.198</c:v>
                </c:pt>
                <c:pt idx="1888">
                  <c:v>30.225000000000001</c:v>
                </c:pt>
                <c:pt idx="1889">
                  <c:v>30.254999999999999</c:v>
                </c:pt>
                <c:pt idx="1890">
                  <c:v>30.29</c:v>
                </c:pt>
                <c:pt idx="1891">
                  <c:v>30.324999999999999</c:v>
                </c:pt>
                <c:pt idx="1892">
                  <c:v>30.353999999999999</c:v>
                </c:pt>
                <c:pt idx="1893">
                  <c:v>30.375</c:v>
                </c:pt>
                <c:pt idx="1894">
                  <c:v>30.382000000000001</c:v>
                </c:pt>
                <c:pt idx="1895">
                  <c:v>30.385999999999999</c:v>
                </c:pt>
                <c:pt idx="1896">
                  <c:v>30.39</c:v>
                </c:pt>
                <c:pt idx="1897">
                  <c:v>30.393999999999998</c:v>
                </c:pt>
                <c:pt idx="1898">
                  <c:v>30.396999999999998</c:v>
                </c:pt>
                <c:pt idx="1899">
                  <c:v>30.4</c:v>
                </c:pt>
                <c:pt idx="1900">
                  <c:v>30.402999999999999</c:v>
                </c:pt>
                <c:pt idx="1901">
                  <c:v>30.405000000000001</c:v>
                </c:pt>
                <c:pt idx="1902">
                  <c:v>30.411000000000001</c:v>
                </c:pt>
                <c:pt idx="1903">
                  <c:v>30.433</c:v>
                </c:pt>
                <c:pt idx="1904">
                  <c:v>30.462</c:v>
                </c:pt>
                <c:pt idx="1905">
                  <c:v>30.49</c:v>
                </c:pt>
                <c:pt idx="1906">
                  <c:v>30.518000000000001</c:v>
                </c:pt>
                <c:pt idx="1907">
                  <c:v>30.545000000000002</c:v>
                </c:pt>
                <c:pt idx="1908">
                  <c:v>30.568000000000001</c:v>
                </c:pt>
                <c:pt idx="1909">
                  <c:v>30.588999999999999</c:v>
                </c:pt>
                <c:pt idx="1910">
                  <c:v>30.603999999999999</c:v>
                </c:pt>
                <c:pt idx="1911">
                  <c:v>30.611000000000001</c:v>
                </c:pt>
                <c:pt idx="1912">
                  <c:v>30.626999999999999</c:v>
                </c:pt>
                <c:pt idx="1913">
                  <c:v>30.652999999999999</c:v>
                </c:pt>
                <c:pt idx="1914">
                  <c:v>30.667000000000002</c:v>
                </c:pt>
                <c:pt idx="1915">
                  <c:v>30.670999999999999</c:v>
                </c:pt>
                <c:pt idx="1916">
                  <c:v>30.672999999999998</c:v>
                </c:pt>
                <c:pt idx="1917">
                  <c:v>30.675000000000001</c:v>
                </c:pt>
                <c:pt idx="1918">
                  <c:v>30.677</c:v>
                </c:pt>
                <c:pt idx="1919">
                  <c:v>30.68</c:v>
                </c:pt>
                <c:pt idx="1920">
                  <c:v>30.681999999999999</c:v>
                </c:pt>
                <c:pt idx="1921">
                  <c:v>30.686</c:v>
                </c:pt>
                <c:pt idx="1922">
                  <c:v>30.687999999999999</c:v>
                </c:pt>
                <c:pt idx="1923">
                  <c:v>30.692</c:v>
                </c:pt>
                <c:pt idx="1924">
                  <c:v>30.696000000000002</c:v>
                </c:pt>
                <c:pt idx="1925">
                  <c:v>30.7</c:v>
                </c:pt>
                <c:pt idx="1926">
                  <c:v>30.704000000000001</c:v>
                </c:pt>
                <c:pt idx="1927">
                  <c:v>30.707999999999998</c:v>
                </c:pt>
                <c:pt idx="1928">
                  <c:v>30.713000000000001</c:v>
                </c:pt>
                <c:pt idx="1929">
                  <c:v>30.716000000000001</c:v>
                </c:pt>
                <c:pt idx="1930">
                  <c:v>30.72</c:v>
                </c:pt>
                <c:pt idx="1931">
                  <c:v>30.724</c:v>
                </c:pt>
                <c:pt idx="1932">
                  <c:v>30.725999999999999</c:v>
                </c:pt>
                <c:pt idx="1933">
                  <c:v>30.728999999999999</c:v>
                </c:pt>
                <c:pt idx="1934">
                  <c:v>30.731999999999999</c:v>
                </c:pt>
                <c:pt idx="1935">
                  <c:v>30.734000000000002</c:v>
                </c:pt>
                <c:pt idx="1936">
                  <c:v>30.736000000000001</c:v>
                </c:pt>
                <c:pt idx="1937">
                  <c:v>30.739000000000001</c:v>
                </c:pt>
                <c:pt idx="1938">
                  <c:v>30.742000000000001</c:v>
                </c:pt>
                <c:pt idx="1939">
                  <c:v>30.744</c:v>
                </c:pt>
                <c:pt idx="1940">
                  <c:v>30.747</c:v>
                </c:pt>
                <c:pt idx="1941">
                  <c:v>30.751000000000001</c:v>
                </c:pt>
                <c:pt idx="1942">
                  <c:v>30.754999999999999</c:v>
                </c:pt>
                <c:pt idx="1943">
                  <c:v>30.759</c:v>
                </c:pt>
                <c:pt idx="1944">
                  <c:v>30.762</c:v>
                </c:pt>
                <c:pt idx="1945">
                  <c:v>30.765999999999998</c:v>
                </c:pt>
                <c:pt idx="1946">
                  <c:v>30.773</c:v>
                </c:pt>
                <c:pt idx="1947">
                  <c:v>30.780999999999999</c:v>
                </c:pt>
                <c:pt idx="1948">
                  <c:v>30.791</c:v>
                </c:pt>
                <c:pt idx="1949">
                  <c:v>30.800999999999998</c:v>
                </c:pt>
                <c:pt idx="1950">
                  <c:v>30.811</c:v>
                </c:pt>
                <c:pt idx="1951">
                  <c:v>30.821999999999999</c:v>
                </c:pt>
                <c:pt idx="1952">
                  <c:v>30.835000000000001</c:v>
                </c:pt>
                <c:pt idx="1953">
                  <c:v>30.847999999999999</c:v>
                </c:pt>
                <c:pt idx="1954">
                  <c:v>30.861000000000001</c:v>
                </c:pt>
                <c:pt idx="1955">
                  <c:v>30.87</c:v>
                </c:pt>
                <c:pt idx="1956">
                  <c:v>30.881</c:v>
                </c:pt>
                <c:pt idx="1957">
                  <c:v>30.891999999999999</c:v>
                </c:pt>
                <c:pt idx="1958">
                  <c:v>30.904</c:v>
                </c:pt>
                <c:pt idx="1959">
                  <c:v>30.914999999999999</c:v>
                </c:pt>
                <c:pt idx="1960">
                  <c:v>30.922999999999998</c:v>
                </c:pt>
                <c:pt idx="1961">
                  <c:v>30.931999999999999</c:v>
                </c:pt>
                <c:pt idx="1962">
                  <c:v>30.939</c:v>
                </c:pt>
                <c:pt idx="1963">
                  <c:v>30.942</c:v>
                </c:pt>
                <c:pt idx="1964">
                  <c:v>30.946999999999999</c:v>
                </c:pt>
                <c:pt idx="1965">
                  <c:v>30.95</c:v>
                </c:pt>
                <c:pt idx="1966">
                  <c:v>30.954999999999998</c:v>
                </c:pt>
                <c:pt idx="1967">
                  <c:v>30.965</c:v>
                </c:pt>
                <c:pt idx="1968">
                  <c:v>30.975000000000001</c:v>
                </c:pt>
                <c:pt idx="1969">
                  <c:v>30.986999999999998</c:v>
                </c:pt>
                <c:pt idx="1970">
                  <c:v>31.001000000000001</c:v>
                </c:pt>
                <c:pt idx="1971">
                  <c:v>31.015000000000001</c:v>
                </c:pt>
                <c:pt idx="1972">
                  <c:v>31.027999999999999</c:v>
                </c:pt>
                <c:pt idx="1973">
                  <c:v>31.041</c:v>
                </c:pt>
                <c:pt idx="1974">
                  <c:v>31.053999999999998</c:v>
                </c:pt>
                <c:pt idx="1975">
                  <c:v>31.067</c:v>
                </c:pt>
                <c:pt idx="1976">
                  <c:v>31.081</c:v>
                </c:pt>
                <c:pt idx="1977">
                  <c:v>31.093</c:v>
                </c:pt>
                <c:pt idx="1978">
                  <c:v>31.105</c:v>
                </c:pt>
                <c:pt idx="1979">
                  <c:v>31.116</c:v>
                </c:pt>
                <c:pt idx="1980">
                  <c:v>31.129000000000001</c:v>
                </c:pt>
                <c:pt idx="1981">
                  <c:v>31.137</c:v>
                </c:pt>
                <c:pt idx="1982">
                  <c:v>31.143999999999998</c:v>
                </c:pt>
                <c:pt idx="1983">
                  <c:v>31.148</c:v>
                </c:pt>
                <c:pt idx="1984">
                  <c:v>31.152000000000001</c:v>
                </c:pt>
                <c:pt idx="1985">
                  <c:v>31.164999999999999</c:v>
                </c:pt>
                <c:pt idx="1986">
                  <c:v>31.193000000000001</c:v>
                </c:pt>
                <c:pt idx="1987">
                  <c:v>31.213000000000001</c:v>
                </c:pt>
                <c:pt idx="1988">
                  <c:v>31.225000000000001</c:v>
                </c:pt>
                <c:pt idx="1989">
                  <c:v>31.234999999999999</c:v>
                </c:pt>
                <c:pt idx="1990">
                  <c:v>31.245000000000001</c:v>
                </c:pt>
                <c:pt idx="1991">
                  <c:v>31.253</c:v>
                </c:pt>
                <c:pt idx="1992">
                  <c:v>31.260999999999999</c:v>
                </c:pt>
                <c:pt idx="1993">
                  <c:v>31.27</c:v>
                </c:pt>
                <c:pt idx="1994">
                  <c:v>31.280999999999999</c:v>
                </c:pt>
                <c:pt idx="1995">
                  <c:v>31.292000000000002</c:v>
                </c:pt>
                <c:pt idx="1996">
                  <c:v>31.303000000000001</c:v>
                </c:pt>
                <c:pt idx="1997">
                  <c:v>31.314</c:v>
                </c:pt>
                <c:pt idx="1998">
                  <c:v>31.326000000000001</c:v>
                </c:pt>
                <c:pt idx="1999">
                  <c:v>31.338000000000001</c:v>
                </c:pt>
                <c:pt idx="2000">
                  <c:v>31.350999999999999</c:v>
                </c:pt>
                <c:pt idx="2001">
                  <c:v>31.364000000000001</c:v>
                </c:pt>
                <c:pt idx="2002">
                  <c:v>31.376999999999999</c:v>
                </c:pt>
                <c:pt idx="2003">
                  <c:v>31.388999999999999</c:v>
                </c:pt>
                <c:pt idx="2004">
                  <c:v>31.4</c:v>
                </c:pt>
                <c:pt idx="2005">
                  <c:v>31.413</c:v>
                </c:pt>
                <c:pt idx="2006">
                  <c:v>31.423999999999999</c:v>
                </c:pt>
                <c:pt idx="2007">
                  <c:v>31.437000000000001</c:v>
                </c:pt>
                <c:pt idx="2008">
                  <c:v>31.45</c:v>
                </c:pt>
                <c:pt idx="2009">
                  <c:v>31.460999999999999</c:v>
                </c:pt>
                <c:pt idx="2010">
                  <c:v>31.466999999999999</c:v>
                </c:pt>
                <c:pt idx="2011">
                  <c:v>31.481000000000002</c:v>
                </c:pt>
                <c:pt idx="2012">
                  <c:v>31.507999999999999</c:v>
                </c:pt>
                <c:pt idx="2013">
                  <c:v>31.530999999999999</c:v>
                </c:pt>
                <c:pt idx="2014">
                  <c:v>31.545999999999999</c:v>
                </c:pt>
                <c:pt idx="2015">
                  <c:v>31.56</c:v>
                </c:pt>
                <c:pt idx="2016">
                  <c:v>31.571999999999999</c:v>
                </c:pt>
                <c:pt idx="2017">
                  <c:v>31.58</c:v>
                </c:pt>
                <c:pt idx="2018">
                  <c:v>31.588000000000001</c:v>
                </c:pt>
                <c:pt idx="2019">
                  <c:v>31.597000000000001</c:v>
                </c:pt>
                <c:pt idx="2020">
                  <c:v>31.606000000000002</c:v>
                </c:pt>
                <c:pt idx="2021">
                  <c:v>31.616</c:v>
                </c:pt>
                <c:pt idx="2022">
                  <c:v>31.626000000000001</c:v>
                </c:pt>
                <c:pt idx="2023">
                  <c:v>31.637</c:v>
                </c:pt>
                <c:pt idx="2024">
                  <c:v>31.648</c:v>
                </c:pt>
                <c:pt idx="2025">
                  <c:v>31.66</c:v>
                </c:pt>
                <c:pt idx="2026">
                  <c:v>31.672000000000001</c:v>
                </c:pt>
                <c:pt idx="2027">
                  <c:v>31.686</c:v>
                </c:pt>
                <c:pt idx="2028">
                  <c:v>31.7</c:v>
                </c:pt>
                <c:pt idx="2029">
                  <c:v>31.715</c:v>
                </c:pt>
                <c:pt idx="2030">
                  <c:v>31.728999999999999</c:v>
                </c:pt>
                <c:pt idx="2031">
                  <c:v>31.741</c:v>
                </c:pt>
                <c:pt idx="2032">
                  <c:v>31.753</c:v>
                </c:pt>
                <c:pt idx="2033">
                  <c:v>31.763999999999999</c:v>
                </c:pt>
                <c:pt idx="2034">
                  <c:v>31.776</c:v>
                </c:pt>
                <c:pt idx="2035">
                  <c:v>31.789000000000001</c:v>
                </c:pt>
                <c:pt idx="2036">
                  <c:v>31.802</c:v>
                </c:pt>
                <c:pt idx="2037">
                  <c:v>31.815000000000001</c:v>
                </c:pt>
                <c:pt idx="2038">
                  <c:v>31.824999999999999</c:v>
                </c:pt>
                <c:pt idx="2039">
                  <c:v>31.835000000000001</c:v>
                </c:pt>
                <c:pt idx="2040">
                  <c:v>31.844000000000001</c:v>
                </c:pt>
                <c:pt idx="2041">
                  <c:v>31.861000000000001</c:v>
                </c:pt>
                <c:pt idx="2042">
                  <c:v>31.891999999999999</c:v>
                </c:pt>
                <c:pt idx="2043">
                  <c:v>31.925000000000001</c:v>
                </c:pt>
                <c:pt idx="2044">
                  <c:v>31.96</c:v>
                </c:pt>
                <c:pt idx="2045">
                  <c:v>31.997</c:v>
                </c:pt>
                <c:pt idx="2046">
                  <c:v>32.030999999999999</c:v>
                </c:pt>
                <c:pt idx="2047">
                  <c:v>32.052999999999997</c:v>
                </c:pt>
                <c:pt idx="2048">
                  <c:v>32.061999999999998</c:v>
                </c:pt>
                <c:pt idx="2049">
                  <c:v>32.067</c:v>
                </c:pt>
                <c:pt idx="2050">
                  <c:v>32.072000000000003</c:v>
                </c:pt>
                <c:pt idx="2051">
                  <c:v>32.079000000000001</c:v>
                </c:pt>
                <c:pt idx="2052">
                  <c:v>32.085999999999999</c:v>
                </c:pt>
                <c:pt idx="2053">
                  <c:v>32.093000000000004</c:v>
                </c:pt>
                <c:pt idx="2054">
                  <c:v>32.100999999999999</c:v>
                </c:pt>
                <c:pt idx="2055">
                  <c:v>32.106000000000002</c:v>
                </c:pt>
                <c:pt idx="2056">
                  <c:v>32.110999999999997</c:v>
                </c:pt>
                <c:pt idx="2057">
                  <c:v>32.118000000000002</c:v>
                </c:pt>
                <c:pt idx="2058">
                  <c:v>32.128</c:v>
                </c:pt>
                <c:pt idx="2059">
                  <c:v>32.137</c:v>
                </c:pt>
                <c:pt idx="2060">
                  <c:v>32.146999999999998</c:v>
                </c:pt>
                <c:pt idx="2061">
                  <c:v>32.158999999999999</c:v>
                </c:pt>
                <c:pt idx="2062">
                  <c:v>32.170999999999999</c:v>
                </c:pt>
                <c:pt idx="2063">
                  <c:v>32.183999999999997</c:v>
                </c:pt>
                <c:pt idx="2064">
                  <c:v>32.195999999999998</c:v>
                </c:pt>
                <c:pt idx="2065">
                  <c:v>32.207999999999998</c:v>
                </c:pt>
                <c:pt idx="2066">
                  <c:v>32.222999999999999</c:v>
                </c:pt>
                <c:pt idx="2067">
                  <c:v>32.237000000000002</c:v>
                </c:pt>
                <c:pt idx="2068">
                  <c:v>32.249000000000002</c:v>
                </c:pt>
                <c:pt idx="2069">
                  <c:v>32.262</c:v>
                </c:pt>
                <c:pt idx="2070">
                  <c:v>32.273000000000003</c:v>
                </c:pt>
                <c:pt idx="2071">
                  <c:v>32.284999999999997</c:v>
                </c:pt>
                <c:pt idx="2072">
                  <c:v>32.302</c:v>
                </c:pt>
                <c:pt idx="2073">
                  <c:v>32.335000000000001</c:v>
                </c:pt>
                <c:pt idx="2074">
                  <c:v>32.375</c:v>
                </c:pt>
                <c:pt idx="2075">
                  <c:v>32.405999999999999</c:v>
                </c:pt>
                <c:pt idx="2076">
                  <c:v>32.415999999999997</c:v>
                </c:pt>
                <c:pt idx="2077">
                  <c:v>32.421999999999997</c:v>
                </c:pt>
                <c:pt idx="2078">
                  <c:v>32.43</c:v>
                </c:pt>
                <c:pt idx="2079">
                  <c:v>32.442999999999998</c:v>
                </c:pt>
                <c:pt idx="2080">
                  <c:v>32.460999999999999</c:v>
                </c:pt>
                <c:pt idx="2081">
                  <c:v>32.475000000000001</c:v>
                </c:pt>
                <c:pt idx="2082">
                  <c:v>32.487000000000002</c:v>
                </c:pt>
                <c:pt idx="2083">
                  <c:v>32.5</c:v>
                </c:pt>
                <c:pt idx="2084">
                  <c:v>32.512</c:v>
                </c:pt>
                <c:pt idx="2085">
                  <c:v>32.524999999999999</c:v>
                </c:pt>
                <c:pt idx="2086">
                  <c:v>32.536000000000001</c:v>
                </c:pt>
                <c:pt idx="2087">
                  <c:v>32.548999999999999</c:v>
                </c:pt>
                <c:pt idx="2088">
                  <c:v>32.561</c:v>
                </c:pt>
                <c:pt idx="2089">
                  <c:v>32.573999999999998</c:v>
                </c:pt>
                <c:pt idx="2090">
                  <c:v>32.588000000000001</c:v>
                </c:pt>
                <c:pt idx="2091">
                  <c:v>32.598999999999997</c:v>
                </c:pt>
                <c:pt idx="2092">
                  <c:v>32.612000000000002</c:v>
                </c:pt>
                <c:pt idx="2093">
                  <c:v>32.624000000000002</c:v>
                </c:pt>
                <c:pt idx="2094">
                  <c:v>32.637</c:v>
                </c:pt>
                <c:pt idx="2095">
                  <c:v>32.65</c:v>
                </c:pt>
                <c:pt idx="2096">
                  <c:v>32.661999999999999</c:v>
                </c:pt>
                <c:pt idx="2097">
                  <c:v>32.670999999999999</c:v>
                </c:pt>
                <c:pt idx="2098">
                  <c:v>32.680999999999997</c:v>
                </c:pt>
                <c:pt idx="2099">
                  <c:v>32.692</c:v>
                </c:pt>
                <c:pt idx="2100">
                  <c:v>32.704000000000001</c:v>
                </c:pt>
                <c:pt idx="2101">
                  <c:v>32.716999999999999</c:v>
                </c:pt>
                <c:pt idx="2102">
                  <c:v>32.729999999999997</c:v>
                </c:pt>
                <c:pt idx="2103">
                  <c:v>32.746000000000002</c:v>
                </c:pt>
                <c:pt idx="2104">
                  <c:v>32.773000000000003</c:v>
                </c:pt>
                <c:pt idx="2105">
                  <c:v>32.798000000000002</c:v>
                </c:pt>
                <c:pt idx="2106">
                  <c:v>32.805999999999997</c:v>
                </c:pt>
                <c:pt idx="2107">
                  <c:v>32.814999999999998</c:v>
                </c:pt>
                <c:pt idx="2108">
                  <c:v>32.826999999999998</c:v>
                </c:pt>
                <c:pt idx="2109">
                  <c:v>32.838000000000001</c:v>
                </c:pt>
                <c:pt idx="2110">
                  <c:v>32.848999999999997</c:v>
                </c:pt>
                <c:pt idx="2111">
                  <c:v>32.86</c:v>
                </c:pt>
                <c:pt idx="2112">
                  <c:v>32.871000000000002</c:v>
                </c:pt>
                <c:pt idx="2113">
                  <c:v>32.881999999999998</c:v>
                </c:pt>
                <c:pt idx="2114">
                  <c:v>32.893999999999998</c:v>
                </c:pt>
                <c:pt idx="2115">
                  <c:v>32.906999999999996</c:v>
                </c:pt>
                <c:pt idx="2116">
                  <c:v>32.920999999999999</c:v>
                </c:pt>
                <c:pt idx="2117">
                  <c:v>32.935000000000002</c:v>
                </c:pt>
                <c:pt idx="2118">
                  <c:v>32.948</c:v>
                </c:pt>
                <c:pt idx="2119">
                  <c:v>32.960999999999999</c:v>
                </c:pt>
                <c:pt idx="2120">
                  <c:v>32.973999999999997</c:v>
                </c:pt>
                <c:pt idx="2121">
                  <c:v>32.987000000000002</c:v>
                </c:pt>
                <c:pt idx="2122">
                  <c:v>33.026000000000003</c:v>
                </c:pt>
                <c:pt idx="2123">
                  <c:v>33.064999999999998</c:v>
                </c:pt>
                <c:pt idx="2124">
                  <c:v>33.103000000000002</c:v>
                </c:pt>
                <c:pt idx="2125">
                  <c:v>33.116</c:v>
                </c:pt>
                <c:pt idx="2126">
                  <c:v>33.137999999999998</c:v>
                </c:pt>
                <c:pt idx="2127">
                  <c:v>33.165999999999997</c:v>
                </c:pt>
                <c:pt idx="2128">
                  <c:v>33.191000000000003</c:v>
                </c:pt>
                <c:pt idx="2129">
                  <c:v>33.201000000000001</c:v>
                </c:pt>
                <c:pt idx="2130">
                  <c:v>33.206000000000003</c:v>
                </c:pt>
                <c:pt idx="2131">
                  <c:v>33.24</c:v>
                </c:pt>
                <c:pt idx="2132">
                  <c:v>33.292000000000002</c:v>
                </c:pt>
                <c:pt idx="2133">
                  <c:v>33.337000000000003</c:v>
                </c:pt>
                <c:pt idx="2134">
                  <c:v>33.369</c:v>
                </c:pt>
                <c:pt idx="2135">
                  <c:v>33.396000000000001</c:v>
                </c:pt>
                <c:pt idx="2136">
                  <c:v>33.421999999999997</c:v>
                </c:pt>
                <c:pt idx="2137">
                  <c:v>33.435000000000002</c:v>
                </c:pt>
                <c:pt idx="2138">
                  <c:v>33.441000000000003</c:v>
                </c:pt>
                <c:pt idx="2139">
                  <c:v>33.445999999999998</c:v>
                </c:pt>
                <c:pt idx="2140">
                  <c:v>33.451000000000001</c:v>
                </c:pt>
                <c:pt idx="2141">
                  <c:v>33.456000000000003</c:v>
                </c:pt>
                <c:pt idx="2142">
                  <c:v>33.46</c:v>
                </c:pt>
                <c:pt idx="2143">
                  <c:v>33.463999999999999</c:v>
                </c:pt>
                <c:pt idx="2144">
                  <c:v>33.468000000000004</c:v>
                </c:pt>
                <c:pt idx="2145">
                  <c:v>33.472000000000001</c:v>
                </c:pt>
                <c:pt idx="2146">
                  <c:v>33.475999999999999</c:v>
                </c:pt>
                <c:pt idx="2147">
                  <c:v>33.478999999999999</c:v>
                </c:pt>
                <c:pt idx="2148">
                  <c:v>33.484999999999999</c:v>
                </c:pt>
                <c:pt idx="2149">
                  <c:v>33.493000000000002</c:v>
                </c:pt>
                <c:pt idx="2150">
                  <c:v>33.500999999999998</c:v>
                </c:pt>
                <c:pt idx="2151">
                  <c:v>33.503999999999998</c:v>
                </c:pt>
                <c:pt idx="2152">
                  <c:v>33.506999999999998</c:v>
                </c:pt>
                <c:pt idx="2153">
                  <c:v>33.51</c:v>
                </c:pt>
                <c:pt idx="2154">
                  <c:v>33.512</c:v>
                </c:pt>
                <c:pt idx="2155">
                  <c:v>33.515000000000001</c:v>
                </c:pt>
                <c:pt idx="2156">
                  <c:v>33.518000000000001</c:v>
                </c:pt>
                <c:pt idx="2157">
                  <c:v>33.521000000000001</c:v>
                </c:pt>
                <c:pt idx="2158">
                  <c:v>33.523000000000003</c:v>
                </c:pt>
                <c:pt idx="2159">
                  <c:v>33.526000000000003</c:v>
                </c:pt>
                <c:pt idx="2160">
                  <c:v>33.529000000000003</c:v>
                </c:pt>
                <c:pt idx="2161">
                  <c:v>33.531999999999996</c:v>
                </c:pt>
                <c:pt idx="2162">
                  <c:v>33.534999999999997</c:v>
                </c:pt>
                <c:pt idx="2163">
                  <c:v>33.536999999999999</c:v>
                </c:pt>
                <c:pt idx="2164">
                  <c:v>33.54</c:v>
                </c:pt>
                <c:pt idx="2165">
                  <c:v>33.542999999999999</c:v>
                </c:pt>
                <c:pt idx="2166">
                  <c:v>33.545999999999999</c:v>
                </c:pt>
                <c:pt idx="2167">
                  <c:v>33.548000000000002</c:v>
                </c:pt>
                <c:pt idx="2168">
                  <c:v>33.551000000000002</c:v>
                </c:pt>
                <c:pt idx="2169">
                  <c:v>33.554000000000002</c:v>
                </c:pt>
                <c:pt idx="2170">
                  <c:v>33.557000000000002</c:v>
                </c:pt>
                <c:pt idx="2171">
                  <c:v>33.558999999999997</c:v>
                </c:pt>
                <c:pt idx="2172">
                  <c:v>33.561999999999998</c:v>
                </c:pt>
                <c:pt idx="2173">
                  <c:v>33.564999999999998</c:v>
                </c:pt>
                <c:pt idx="2174">
                  <c:v>33.567999999999998</c:v>
                </c:pt>
                <c:pt idx="2175">
                  <c:v>33.570999999999998</c:v>
                </c:pt>
                <c:pt idx="2176">
                  <c:v>33.573</c:v>
                </c:pt>
                <c:pt idx="2177">
                  <c:v>33.576000000000001</c:v>
                </c:pt>
                <c:pt idx="2178">
                  <c:v>33.579000000000001</c:v>
                </c:pt>
                <c:pt idx="2179">
                  <c:v>33.582000000000001</c:v>
                </c:pt>
                <c:pt idx="2180">
                  <c:v>33.584000000000003</c:v>
                </c:pt>
                <c:pt idx="2181">
                  <c:v>33.587000000000003</c:v>
                </c:pt>
                <c:pt idx="2182">
                  <c:v>33.590000000000003</c:v>
                </c:pt>
                <c:pt idx="2183">
                  <c:v>33.593000000000004</c:v>
                </c:pt>
                <c:pt idx="2184">
                  <c:v>33.595999999999997</c:v>
                </c:pt>
                <c:pt idx="2185">
                  <c:v>33.597999999999999</c:v>
                </c:pt>
                <c:pt idx="2186">
                  <c:v>33.600999999999999</c:v>
                </c:pt>
                <c:pt idx="2187">
                  <c:v>33.603999999999999</c:v>
                </c:pt>
                <c:pt idx="2188">
                  <c:v>33.606999999999999</c:v>
                </c:pt>
                <c:pt idx="2189">
                  <c:v>33.609000000000002</c:v>
                </c:pt>
                <c:pt idx="2190">
                  <c:v>33.612000000000002</c:v>
                </c:pt>
                <c:pt idx="2191">
                  <c:v>33.615000000000002</c:v>
                </c:pt>
                <c:pt idx="2192">
                  <c:v>33.618000000000002</c:v>
                </c:pt>
                <c:pt idx="2193">
                  <c:v>33.621000000000002</c:v>
                </c:pt>
                <c:pt idx="2194">
                  <c:v>33.622999999999998</c:v>
                </c:pt>
                <c:pt idx="2195">
                  <c:v>33.625999999999998</c:v>
                </c:pt>
                <c:pt idx="2196">
                  <c:v>33.628999999999998</c:v>
                </c:pt>
                <c:pt idx="2197">
                  <c:v>33.631999999999998</c:v>
                </c:pt>
                <c:pt idx="2198">
                  <c:v>33.634</c:v>
                </c:pt>
                <c:pt idx="2199">
                  <c:v>33.637</c:v>
                </c:pt>
                <c:pt idx="2200">
                  <c:v>33.64</c:v>
                </c:pt>
                <c:pt idx="2201">
                  <c:v>33.643000000000001</c:v>
                </c:pt>
                <c:pt idx="2202">
                  <c:v>33.646000000000001</c:v>
                </c:pt>
                <c:pt idx="2203">
                  <c:v>33.648000000000003</c:v>
                </c:pt>
                <c:pt idx="2204">
                  <c:v>33.651000000000003</c:v>
                </c:pt>
                <c:pt idx="2205">
                  <c:v>33.654000000000003</c:v>
                </c:pt>
                <c:pt idx="2206">
                  <c:v>33.656999999999996</c:v>
                </c:pt>
                <c:pt idx="2207">
                  <c:v>33.658999999999999</c:v>
                </c:pt>
                <c:pt idx="2208">
                  <c:v>33.661999999999999</c:v>
                </c:pt>
                <c:pt idx="2209">
                  <c:v>33.664999999999999</c:v>
                </c:pt>
                <c:pt idx="2210">
                  <c:v>33.667999999999999</c:v>
                </c:pt>
                <c:pt idx="2211">
                  <c:v>33.670999999999999</c:v>
                </c:pt>
                <c:pt idx="2212">
                  <c:v>33.673000000000002</c:v>
                </c:pt>
                <c:pt idx="2213">
                  <c:v>33.676000000000002</c:v>
                </c:pt>
                <c:pt idx="2214">
                  <c:v>33.679000000000002</c:v>
                </c:pt>
                <c:pt idx="2215">
                  <c:v>33.682000000000002</c:v>
                </c:pt>
                <c:pt idx="2216">
                  <c:v>33.683999999999997</c:v>
                </c:pt>
                <c:pt idx="2217">
                  <c:v>33.686999999999998</c:v>
                </c:pt>
                <c:pt idx="2218">
                  <c:v>33.69</c:v>
                </c:pt>
                <c:pt idx="2219">
                  <c:v>33.692999999999998</c:v>
                </c:pt>
                <c:pt idx="2220">
                  <c:v>33.695999999999998</c:v>
                </c:pt>
                <c:pt idx="2221">
                  <c:v>33.698</c:v>
                </c:pt>
                <c:pt idx="2222">
                  <c:v>33.701000000000001</c:v>
                </c:pt>
                <c:pt idx="2223">
                  <c:v>33.704000000000001</c:v>
                </c:pt>
                <c:pt idx="2224">
                  <c:v>33.707000000000001</c:v>
                </c:pt>
                <c:pt idx="2225">
                  <c:v>33.709000000000003</c:v>
                </c:pt>
                <c:pt idx="2226">
                  <c:v>33.712000000000003</c:v>
                </c:pt>
                <c:pt idx="2227">
                  <c:v>33.715000000000003</c:v>
                </c:pt>
                <c:pt idx="2228">
                  <c:v>33.718000000000004</c:v>
                </c:pt>
                <c:pt idx="2229">
                  <c:v>33.720999999999997</c:v>
                </c:pt>
                <c:pt idx="2230">
                  <c:v>33.722999999999999</c:v>
                </c:pt>
                <c:pt idx="2231">
                  <c:v>33.725999999999999</c:v>
                </c:pt>
                <c:pt idx="2232">
                  <c:v>33.728999999999999</c:v>
                </c:pt>
                <c:pt idx="2233">
                  <c:v>33.731999999999999</c:v>
                </c:pt>
                <c:pt idx="2234">
                  <c:v>33.734000000000002</c:v>
                </c:pt>
                <c:pt idx="2235">
                  <c:v>33.737000000000002</c:v>
                </c:pt>
                <c:pt idx="2236">
                  <c:v>33.74</c:v>
                </c:pt>
                <c:pt idx="2237">
                  <c:v>33.743000000000002</c:v>
                </c:pt>
                <c:pt idx="2238">
                  <c:v>33.746000000000002</c:v>
                </c:pt>
                <c:pt idx="2239">
                  <c:v>33.747999999999998</c:v>
                </c:pt>
                <c:pt idx="2240">
                  <c:v>33.750999999999998</c:v>
                </c:pt>
                <c:pt idx="2241">
                  <c:v>33.753999999999998</c:v>
                </c:pt>
                <c:pt idx="2242">
                  <c:v>33.756999999999998</c:v>
                </c:pt>
                <c:pt idx="2243">
                  <c:v>33.759</c:v>
                </c:pt>
                <c:pt idx="2244">
                  <c:v>33.762</c:v>
                </c:pt>
                <c:pt idx="2245">
                  <c:v>33.765000000000001</c:v>
                </c:pt>
                <c:pt idx="2246">
                  <c:v>33.768000000000001</c:v>
                </c:pt>
                <c:pt idx="2247">
                  <c:v>33.771000000000001</c:v>
                </c:pt>
                <c:pt idx="2248">
                  <c:v>33.773000000000003</c:v>
                </c:pt>
                <c:pt idx="2249">
                  <c:v>33.776000000000003</c:v>
                </c:pt>
                <c:pt idx="2250">
                  <c:v>33.779000000000003</c:v>
                </c:pt>
                <c:pt idx="2251">
                  <c:v>33.781999999999996</c:v>
                </c:pt>
                <c:pt idx="2252">
                  <c:v>33.805</c:v>
                </c:pt>
                <c:pt idx="2253">
                  <c:v>33.841999999999999</c:v>
                </c:pt>
                <c:pt idx="2254">
                  <c:v>33.875999999999998</c:v>
                </c:pt>
                <c:pt idx="2255">
                  <c:v>33.904000000000003</c:v>
                </c:pt>
                <c:pt idx="2256">
                  <c:v>33.927</c:v>
                </c:pt>
                <c:pt idx="2257">
                  <c:v>33.939</c:v>
                </c:pt>
                <c:pt idx="2258">
                  <c:v>33.942</c:v>
                </c:pt>
                <c:pt idx="2259">
                  <c:v>33.945</c:v>
                </c:pt>
                <c:pt idx="2260">
                  <c:v>33.947000000000003</c:v>
                </c:pt>
                <c:pt idx="2261">
                  <c:v>33.950000000000003</c:v>
                </c:pt>
                <c:pt idx="2262">
                  <c:v>33.953000000000003</c:v>
                </c:pt>
                <c:pt idx="2263">
                  <c:v>33.956000000000003</c:v>
                </c:pt>
                <c:pt idx="2264">
                  <c:v>33.957999999999998</c:v>
                </c:pt>
                <c:pt idx="2265">
                  <c:v>33.960999999999999</c:v>
                </c:pt>
                <c:pt idx="2266">
                  <c:v>33.963999999999999</c:v>
                </c:pt>
                <c:pt idx="2267">
                  <c:v>33.966999999999999</c:v>
                </c:pt>
                <c:pt idx="2268">
                  <c:v>33.97</c:v>
                </c:pt>
                <c:pt idx="2269">
                  <c:v>33.972000000000001</c:v>
                </c:pt>
                <c:pt idx="2270">
                  <c:v>33.975000000000001</c:v>
                </c:pt>
                <c:pt idx="2271">
                  <c:v>33.978000000000002</c:v>
                </c:pt>
                <c:pt idx="2272">
                  <c:v>33.981000000000002</c:v>
                </c:pt>
                <c:pt idx="2273">
                  <c:v>33.982999999999997</c:v>
                </c:pt>
                <c:pt idx="2274">
                  <c:v>33.985999999999997</c:v>
                </c:pt>
                <c:pt idx="2275">
                  <c:v>33.988999999999997</c:v>
                </c:pt>
                <c:pt idx="2276">
                  <c:v>33.991999999999997</c:v>
                </c:pt>
                <c:pt idx="2277">
                  <c:v>33.994999999999997</c:v>
                </c:pt>
                <c:pt idx="2278">
                  <c:v>33.997</c:v>
                </c:pt>
                <c:pt idx="2279">
                  <c:v>34</c:v>
                </c:pt>
                <c:pt idx="2280">
                  <c:v>34.003</c:v>
                </c:pt>
                <c:pt idx="2281">
                  <c:v>34.006</c:v>
                </c:pt>
                <c:pt idx="2282">
                  <c:v>34.008000000000003</c:v>
                </c:pt>
                <c:pt idx="2283">
                  <c:v>34.011000000000003</c:v>
                </c:pt>
                <c:pt idx="2284">
                  <c:v>34.014000000000003</c:v>
                </c:pt>
                <c:pt idx="2285">
                  <c:v>34.017000000000003</c:v>
                </c:pt>
                <c:pt idx="2286">
                  <c:v>34.020000000000003</c:v>
                </c:pt>
                <c:pt idx="2287">
                  <c:v>34.021999999999998</c:v>
                </c:pt>
                <c:pt idx="2288">
                  <c:v>34.024999999999999</c:v>
                </c:pt>
                <c:pt idx="2289">
                  <c:v>34.027999999999999</c:v>
                </c:pt>
                <c:pt idx="2290">
                  <c:v>34.030999999999999</c:v>
                </c:pt>
                <c:pt idx="2291">
                  <c:v>34.033999999999999</c:v>
                </c:pt>
                <c:pt idx="2292">
                  <c:v>34.036000000000001</c:v>
                </c:pt>
                <c:pt idx="2293">
                  <c:v>34.039000000000001</c:v>
                </c:pt>
                <c:pt idx="2294">
                  <c:v>34.042000000000002</c:v>
                </c:pt>
                <c:pt idx="2295">
                  <c:v>34.045000000000002</c:v>
                </c:pt>
                <c:pt idx="2296">
                  <c:v>34.046999999999997</c:v>
                </c:pt>
                <c:pt idx="2297">
                  <c:v>34.049999999999997</c:v>
                </c:pt>
                <c:pt idx="2298">
                  <c:v>34.052999999999997</c:v>
                </c:pt>
                <c:pt idx="2299">
                  <c:v>34.055999999999997</c:v>
                </c:pt>
                <c:pt idx="2300">
                  <c:v>34.058</c:v>
                </c:pt>
                <c:pt idx="2301">
                  <c:v>34.061</c:v>
                </c:pt>
                <c:pt idx="2302">
                  <c:v>34.064</c:v>
                </c:pt>
                <c:pt idx="2303">
                  <c:v>34.067</c:v>
                </c:pt>
                <c:pt idx="2304">
                  <c:v>34.07</c:v>
                </c:pt>
                <c:pt idx="2305">
                  <c:v>34.072000000000003</c:v>
                </c:pt>
                <c:pt idx="2306">
                  <c:v>34.075000000000003</c:v>
                </c:pt>
                <c:pt idx="2307">
                  <c:v>34.078000000000003</c:v>
                </c:pt>
                <c:pt idx="2308">
                  <c:v>34.081000000000003</c:v>
                </c:pt>
                <c:pt idx="2309">
                  <c:v>34.084000000000003</c:v>
                </c:pt>
                <c:pt idx="2310">
                  <c:v>34.085999999999999</c:v>
                </c:pt>
                <c:pt idx="2311">
                  <c:v>34.088999999999999</c:v>
                </c:pt>
                <c:pt idx="2312">
                  <c:v>34.091999999999999</c:v>
                </c:pt>
                <c:pt idx="2313">
                  <c:v>34.094999999999999</c:v>
                </c:pt>
                <c:pt idx="2314">
                  <c:v>34.097000000000001</c:v>
                </c:pt>
                <c:pt idx="2315">
                  <c:v>34.1</c:v>
                </c:pt>
                <c:pt idx="2316">
                  <c:v>34.103000000000002</c:v>
                </c:pt>
                <c:pt idx="2317">
                  <c:v>34.106000000000002</c:v>
                </c:pt>
                <c:pt idx="2318">
                  <c:v>34.107999999999997</c:v>
                </c:pt>
                <c:pt idx="2319">
                  <c:v>34.110999999999997</c:v>
                </c:pt>
                <c:pt idx="2320">
                  <c:v>34.113999999999997</c:v>
                </c:pt>
                <c:pt idx="2321">
                  <c:v>34.116999999999997</c:v>
                </c:pt>
                <c:pt idx="2322">
                  <c:v>34.119999999999997</c:v>
                </c:pt>
                <c:pt idx="2323">
                  <c:v>34.122</c:v>
                </c:pt>
                <c:pt idx="2324">
                  <c:v>34.125</c:v>
                </c:pt>
                <c:pt idx="2325">
                  <c:v>34.128</c:v>
                </c:pt>
                <c:pt idx="2326">
                  <c:v>34.131</c:v>
                </c:pt>
                <c:pt idx="2327">
                  <c:v>34.133000000000003</c:v>
                </c:pt>
                <c:pt idx="2328">
                  <c:v>34.136000000000003</c:v>
                </c:pt>
                <c:pt idx="2329">
                  <c:v>34.139000000000003</c:v>
                </c:pt>
                <c:pt idx="2330">
                  <c:v>34.142000000000003</c:v>
                </c:pt>
                <c:pt idx="2331">
                  <c:v>34.145000000000003</c:v>
                </c:pt>
                <c:pt idx="2332">
                  <c:v>34.146999999999998</c:v>
                </c:pt>
                <c:pt idx="2333">
                  <c:v>34.15</c:v>
                </c:pt>
                <c:pt idx="2334">
                  <c:v>34.152999999999999</c:v>
                </c:pt>
                <c:pt idx="2335">
                  <c:v>34.155999999999999</c:v>
                </c:pt>
                <c:pt idx="2336">
                  <c:v>34.158000000000001</c:v>
                </c:pt>
                <c:pt idx="2337">
                  <c:v>34.161000000000001</c:v>
                </c:pt>
                <c:pt idx="2338">
                  <c:v>34.164000000000001</c:v>
                </c:pt>
                <c:pt idx="2339">
                  <c:v>34.167000000000002</c:v>
                </c:pt>
                <c:pt idx="2340">
                  <c:v>34.17</c:v>
                </c:pt>
                <c:pt idx="2341">
                  <c:v>34.171999999999997</c:v>
                </c:pt>
                <c:pt idx="2342">
                  <c:v>34.174999999999997</c:v>
                </c:pt>
                <c:pt idx="2343">
                  <c:v>34.177999999999997</c:v>
                </c:pt>
                <c:pt idx="2344">
                  <c:v>34.180999999999997</c:v>
                </c:pt>
                <c:pt idx="2345">
                  <c:v>34.183999999999997</c:v>
                </c:pt>
                <c:pt idx="2346">
                  <c:v>34.186</c:v>
                </c:pt>
                <c:pt idx="2347">
                  <c:v>34.189</c:v>
                </c:pt>
                <c:pt idx="2348">
                  <c:v>34.192</c:v>
                </c:pt>
                <c:pt idx="2349">
                  <c:v>34.195</c:v>
                </c:pt>
                <c:pt idx="2350">
                  <c:v>34.197000000000003</c:v>
                </c:pt>
                <c:pt idx="2351">
                  <c:v>34.200000000000003</c:v>
                </c:pt>
                <c:pt idx="2352">
                  <c:v>34.203000000000003</c:v>
                </c:pt>
                <c:pt idx="2353">
                  <c:v>34.206000000000003</c:v>
                </c:pt>
                <c:pt idx="2354">
                  <c:v>34.207999999999998</c:v>
                </c:pt>
                <c:pt idx="2355">
                  <c:v>34.210999999999999</c:v>
                </c:pt>
                <c:pt idx="2356">
                  <c:v>34.213999999999999</c:v>
                </c:pt>
                <c:pt idx="2357">
                  <c:v>34.216999999999999</c:v>
                </c:pt>
                <c:pt idx="2358">
                  <c:v>34.22</c:v>
                </c:pt>
                <c:pt idx="2359">
                  <c:v>34.222000000000001</c:v>
                </c:pt>
                <c:pt idx="2360">
                  <c:v>34.225000000000001</c:v>
                </c:pt>
                <c:pt idx="2361">
                  <c:v>34.228000000000002</c:v>
                </c:pt>
                <c:pt idx="2362">
                  <c:v>34.231000000000002</c:v>
                </c:pt>
                <c:pt idx="2363">
                  <c:v>34.232999999999997</c:v>
                </c:pt>
                <c:pt idx="2364">
                  <c:v>34.235999999999997</c:v>
                </c:pt>
                <c:pt idx="2365">
                  <c:v>34.238999999999997</c:v>
                </c:pt>
                <c:pt idx="2366">
                  <c:v>34.241999999999997</c:v>
                </c:pt>
                <c:pt idx="2367">
                  <c:v>34.244999999999997</c:v>
                </c:pt>
                <c:pt idx="2368">
                  <c:v>34.250999999999998</c:v>
                </c:pt>
                <c:pt idx="2369">
                  <c:v>34.276000000000003</c:v>
                </c:pt>
                <c:pt idx="2370">
                  <c:v>34.308999999999997</c:v>
                </c:pt>
                <c:pt idx="2371">
                  <c:v>34.332999999999998</c:v>
                </c:pt>
                <c:pt idx="2372">
                  <c:v>34.353000000000002</c:v>
                </c:pt>
                <c:pt idx="2373">
                  <c:v>34.369</c:v>
                </c:pt>
                <c:pt idx="2374">
                  <c:v>34.39</c:v>
                </c:pt>
                <c:pt idx="2375">
                  <c:v>34.411000000000001</c:v>
                </c:pt>
                <c:pt idx="2376">
                  <c:v>34.426000000000002</c:v>
                </c:pt>
                <c:pt idx="2377">
                  <c:v>34.451000000000001</c:v>
                </c:pt>
                <c:pt idx="2378">
                  <c:v>34.472999999999999</c:v>
                </c:pt>
                <c:pt idx="2379">
                  <c:v>34.478999999999999</c:v>
                </c:pt>
                <c:pt idx="2380">
                  <c:v>34.484000000000002</c:v>
                </c:pt>
                <c:pt idx="2381">
                  <c:v>34.488</c:v>
                </c:pt>
                <c:pt idx="2382">
                  <c:v>34.493000000000002</c:v>
                </c:pt>
                <c:pt idx="2383">
                  <c:v>34.500999999999998</c:v>
                </c:pt>
                <c:pt idx="2384">
                  <c:v>34.509</c:v>
                </c:pt>
                <c:pt idx="2385">
                  <c:v>34.518000000000001</c:v>
                </c:pt>
                <c:pt idx="2386">
                  <c:v>34.527999999999999</c:v>
                </c:pt>
                <c:pt idx="2387">
                  <c:v>34.537999999999997</c:v>
                </c:pt>
                <c:pt idx="2388">
                  <c:v>34.548000000000002</c:v>
                </c:pt>
                <c:pt idx="2389">
                  <c:v>34.558999999999997</c:v>
                </c:pt>
                <c:pt idx="2390">
                  <c:v>34.572000000000003</c:v>
                </c:pt>
                <c:pt idx="2391">
                  <c:v>34.584000000000003</c:v>
                </c:pt>
                <c:pt idx="2392">
                  <c:v>34.595999999999997</c:v>
                </c:pt>
                <c:pt idx="2393">
                  <c:v>34.606999999999999</c:v>
                </c:pt>
                <c:pt idx="2394">
                  <c:v>34.619</c:v>
                </c:pt>
                <c:pt idx="2395">
                  <c:v>34.631</c:v>
                </c:pt>
                <c:pt idx="2396">
                  <c:v>34.640999999999998</c:v>
                </c:pt>
                <c:pt idx="2397">
                  <c:v>34.65</c:v>
                </c:pt>
                <c:pt idx="2398">
                  <c:v>34.658999999999999</c:v>
                </c:pt>
                <c:pt idx="2399">
                  <c:v>34.67</c:v>
                </c:pt>
                <c:pt idx="2400">
                  <c:v>34.680999999999997</c:v>
                </c:pt>
                <c:pt idx="2401">
                  <c:v>34.692</c:v>
                </c:pt>
                <c:pt idx="2402">
                  <c:v>34.701000000000001</c:v>
                </c:pt>
                <c:pt idx="2403">
                  <c:v>34.709000000000003</c:v>
                </c:pt>
                <c:pt idx="2404">
                  <c:v>34.72</c:v>
                </c:pt>
                <c:pt idx="2405">
                  <c:v>34.731000000000002</c:v>
                </c:pt>
                <c:pt idx="2406">
                  <c:v>34.741999999999997</c:v>
                </c:pt>
                <c:pt idx="2407">
                  <c:v>34.753</c:v>
                </c:pt>
                <c:pt idx="2408">
                  <c:v>34.765000000000001</c:v>
                </c:pt>
                <c:pt idx="2409">
                  <c:v>34.777999999999999</c:v>
                </c:pt>
                <c:pt idx="2410">
                  <c:v>34.790999999999997</c:v>
                </c:pt>
                <c:pt idx="2411">
                  <c:v>34.802</c:v>
                </c:pt>
                <c:pt idx="2412">
                  <c:v>34.813000000000002</c:v>
                </c:pt>
                <c:pt idx="2413">
                  <c:v>34.823999999999998</c:v>
                </c:pt>
                <c:pt idx="2414">
                  <c:v>34.834000000000003</c:v>
                </c:pt>
                <c:pt idx="2415">
                  <c:v>34.844999999999999</c:v>
                </c:pt>
                <c:pt idx="2416">
                  <c:v>34.880000000000003</c:v>
                </c:pt>
                <c:pt idx="2417">
                  <c:v>34.917000000000002</c:v>
                </c:pt>
                <c:pt idx="2418">
                  <c:v>34.936999999999998</c:v>
                </c:pt>
                <c:pt idx="2419">
                  <c:v>34.945999999999998</c:v>
                </c:pt>
                <c:pt idx="2420">
                  <c:v>34.963000000000001</c:v>
                </c:pt>
                <c:pt idx="2421">
                  <c:v>34.987000000000002</c:v>
                </c:pt>
                <c:pt idx="2422">
                  <c:v>35.014000000000003</c:v>
                </c:pt>
                <c:pt idx="2423">
                  <c:v>35.021000000000001</c:v>
                </c:pt>
                <c:pt idx="2424">
                  <c:v>35.04</c:v>
                </c:pt>
                <c:pt idx="2425">
                  <c:v>35.067</c:v>
                </c:pt>
                <c:pt idx="2426">
                  <c:v>35.091000000000001</c:v>
                </c:pt>
                <c:pt idx="2427">
                  <c:v>35.11</c:v>
                </c:pt>
                <c:pt idx="2428">
                  <c:v>35.119999999999997</c:v>
                </c:pt>
                <c:pt idx="2429">
                  <c:v>35.125</c:v>
                </c:pt>
                <c:pt idx="2430">
                  <c:v>35.128999999999998</c:v>
                </c:pt>
                <c:pt idx="2431">
                  <c:v>35.134</c:v>
                </c:pt>
                <c:pt idx="2432">
                  <c:v>35.143000000000001</c:v>
                </c:pt>
                <c:pt idx="2433">
                  <c:v>35.152999999999999</c:v>
                </c:pt>
                <c:pt idx="2434">
                  <c:v>35.162999999999997</c:v>
                </c:pt>
                <c:pt idx="2435">
                  <c:v>35.173000000000002</c:v>
                </c:pt>
                <c:pt idx="2436">
                  <c:v>35.183</c:v>
                </c:pt>
                <c:pt idx="2437">
                  <c:v>35.194000000000003</c:v>
                </c:pt>
                <c:pt idx="2438">
                  <c:v>35.207000000000001</c:v>
                </c:pt>
                <c:pt idx="2439">
                  <c:v>35.219000000000001</c:v>
                </c:pt>
                <c:pt idx="2440">
                  <c:v>35.228999999999999</c:v>
                </c:pt>
                <c:pt idx="2441">
                  <c:v>35.238</c:v>
                </c:pt>
                <c:pt idx="2442">
                  <c:v>35.247999999999998</c:v>
                </c:pt>
                <c:pt idx="2443">
                  <c:v>35.261000000000003</c:v>
                </c:pt>
                <c:pt idx="2444">
                  <c:v>35.274000000000001</c:v>
                </c:pt>
                <c:pt idx="2445">
                  <c:v>35.286000000000001</c:v>
                </c:pt>
                <c:pt idx="2446">
                  <c:v>35.298000000000002</c:v>
                </c:pt>
                <c:pt idx="2447">
                  <c:v>35.308</c:v>
                </c:pt>
                <c:pt idx="2448">
                  <c:v>35.317999999999998</c:v>
                </c:pt>
                <c:pt idx="2449">
                  <c:v>35.328000000000003</c:v>
                </c:pt>
                <c:pt idx="2450">
                  <c:v>35.338000000000001</c:v>
                </c:pt>
                <c:pt idx="2451">
                  <c:v>35.347999999999999</c:v>
                </c:pt>
                <c:pt idx="2452">
                  <c:v>35.359000000000002</c:v>
                </c:pt>
                <c:pt idx="2453">
                  <c:v>35.371000000000002</c:v>
                </c:pt>
                <c:pt idx="2454">
                  <c:v>35.384999999999998</c:v>
                </c:pt>
                <c:pt idx="2455">
                  <c:v>35.396999999999998</c:v>
                </c:pt>
                <c:pt idx="2456">
                  <c:v>35.408999999999999</c:v>
                </c:pt>
                <c:pt idx="2457">
                  <c:v>35.420999999999999</c:v>
                </c:pt>
                <c:pt idx="2458">
                  <c:v>35.432000000000002</c:v>
                </c:pt>
                <c:pt idx="2459">
                  <c:v>35.451000000000001</c:v>
                </c:pt>
                <c:pt idx="2460">
                  <c:v>35.481999999999999</c:v>
                </c:pt>
                <c:pt idx="2461">
                  <c:v>35.514000000000003</c:v>
                </c:pt>
                <c:pt idx="2462">
                  <c:v>35.533999999999999</c:v>
                </c:pt>
                <c:pt idx="2463">
                  <c:v>35.540999999999997</c:v>
                </c:pt>
                <c:pt idx="2464">
                  <c:v>35.549999999999997</c:v>
                </c:pt>
                <c:pt idx="2465">
                  <c:v>35.564</c:v>
                </c:pt>
                <c:pt idx="2466">
                  <c:v>35.582999999999998</c:v>
                </c:pt>
                <c:pt idx="2467">
                  <c:v>35.594999999999999</c:v>
                </c:pt>
                <c:pt idx="2468">
                  <c:v>35.603999999999999</c:v>
                </c:pt>
                <c:pt idx="2469">
                  <c:v>35.618000000000002</c:v>
                </c:pt>
                <c:pt idx="2470">
                  <c:v>35.628999999999998</c:v>
                </c:pt>
                <c:pt idx="2471">
                  <c:v>35.64</c:v>
                </c:pt>
                <c:pt idx="2472">
                  <c:v>35.652999999999999</c:v>
                </c:pt>
                <c:pt idx="2473">
                  <c:v>35.664999999999999</c:v>
                </c:pt>
                <c:pt idx="2474">
                  <c:v>35.676000000000002</c:v>
                </c:pt>
                <c:pt idx="2475">
                  <c:v>35.689</c:v>
                </c:pt>
                <c:pt idx="2476">
                  <c:v>35.701999999999998</c:v>
                </c:pt>
                <c:pt idx="2477">
                  <c:v>35.716000000000001</c:v>
                </c:pt>
                <c:pt idx="2478">
                  <c:v>35.728000000000002</c:v>
                </c:pt>
                <c:pt idx="2479">
                  <c:v>35.74</c:v>
                </c:pt>
                <c:pt idx="2480">
                  <c:v>35.752000000000002</c:v>
                </c:pt>
                <c:pt idx="2481">
                  <c:v>35.764000000000003</c:v>
                </c:pt>
                <c:pt idx="2482">
                  <c:v>35.777999999999999</c:v>
                </c:pt>
                <c:pt idx="2483">
                  <c:v>35.792999999999999</c:v>
                </c:pt>
                <c:pt idx="2484">
                  <c:v>35.813000000000002</c:v>
                </c:pt>
                <c:pt idx="2485">
                  <c:v>35.83</c:v>
                </c:pt>
                <c:pt idx="2486">
                  <c:v>35.841000000000001</c:v>
                </c:pt>
                <c:pt idx="2487">
                  <c:v>35.848999999999997</c:v>
                </c:pt>
                <c:pt idx="2488">
                  <c:v>35.860999999999997</c:v>
                </c:pt>
                <c:pt idx="2489">
                  <c:v>35.872</c:v>
                </c:pt>
                <c:pt idx="2490">
                  <c:v>35.884</c:v>
                </c:pt>
                <c:pt idx="2491">
                  <c:v>35.895000000000003</c:v>
                </c:pt>
                <c:pt idx="2492">
                  <c:v>35.906999999999996</c:v>
                </c:pt>
                <c:pt idx="2493">
                  <c:v>35.920999999999999</c:v>
                </c:pt>
                <c:pt idx="2494">
                  <c:v>35.933999999999997</c:v>
                </c:pt>
                <c:pt idx="2495">
                  <c:v>35.947000000000003</c:v>
                </c:pt>
                <c:pt idx="2496">
                  <c:v>35.957999999999998</c:v>
                </c:pt>
                <c:pt idx="2497">
                  <c:v>35.97</c:v>
                </c:pt>
                <c:pt idx="2498">
                  <c:v>35.984000000000002</c:v>
                </c:pt>
                <c:pt idx="2499">
                  <c:v>35.999000000000002</c:v>
                </c:pt>
                <c:pt idx="2500">
                  <c:v>36.024999999999999</c:v>
                </c:pt>
                <c:pt idx="2501">
                  <c:v>36.061</c:v>
                </c:pt>
                <c:pt idx="2502">
                  <c:v>36.090000000000003</c:v>
                </c:pt>
                <c:pt idx="2503">
                  <c:v>36.110999999999997</c:v>
                </c:pt>
                <c:pt idx="2504">
                  <c:v>36.124000000000002</c:v>
                </c:pt>
                <c:pt idx="2505">
                  <c:v>36.130000000000003</c:v>
                </c:pt>
                <c:pt idx="2506">
                  <c:v>36.136000000000003</c:v>
                </c:pt>
                <c:pt idx="2507">
                  <c:v>36.140999999999998</c:v>
                </c:pt>
                <c:pt idx="2508">
                  <c:v>36.152000000000001</c:v>
                </c:pt>
                <c:pt idx="2509">
                  <c:v>36.176000000000002</c:v>
                </c:pt>
                <c:pt idx="2510">
                  <c:v>36.198</c:v>
                </c:pt>
                <c:pt idx="2511">
                  <c:v>36.216000000000001</c:v>
                </c:pt>
                <c:pt idx="2512">
                  <c:v>36.237000000000002</c:v>
                </c:pt>
                <c:pt idx="2513">
                  <c:v>36.255000000000003</c:v>
                </c:pt>
                <c:pt idx="2514">
                  <c:v>36.271999999999998</c:v>
                </c:pt>
                <c:pt idx="2515">
                  <c:v>36.286000000000001</c:v>
                </c:pt>
                <c:pt idx="2516">
                  <c:v>36.296999999999997</c:v>
                </c:pt>
                <c:pt idx="2517">
                  <c:v>36.31</c:v>
                </c:pt>
                <c:pt idx="2518">
                  <c:v>36.320999999999998</c:v>
                </c:pt>
                <c:pt idx="2519">
                  <c:v>36.332000000000001</c:v>
                </c:pt>
                <c:pt idx="2520">
                  <c:v>36.344999999999999</c:v>
                </c:pt>
                <c:pt idx="2521">
                  <c:v>36.357999999999997</c:v>
                </c:pt>
                <c:pt idx="2522">
                  <c:v>36.371000000000002</c:v>
                </c:pt>
                <c:pt idx="2523">
                  <c:v>36.383000000000003</c:v>
                </c:pt>
                <c:pt idx="2524">
                  <c:v>36.393999999999998</c:v>
                </c:pt>
                <c:pt idx="2525">
                  <c:v>36.404000000000003</c:v>
                </c:pt>
                <c:pt idx="2526">
                  <c:v>36.414000000000001</c:v>
                </c:pt>
                <c:pt idx="2527">
                  <c:v>36.423000000000002</c:v>
                </c:pt>
                <c:pt idx="2528">
                  <c:v>36.447000000000003</c:v>
                </c:pt>
                <c:pt idx="2529">
                  <c:v>36.472999999999999</c:v>
                </c:pt>
                <c:pt idx="2530">
                  <c:v>36.484999999999999</c:v>
                </c:pt>
                <c:pt idx="2531">
                  <c:v>36.497999999999998</c:v>
                </c:pt>
                <c:pt idx="2532">
                  <c:v>36.509</c:v>
                </c:pt>
                <c:pt idx="2533">
                  <c:v>36.518999999999998</c:v>
                </c:pt>
                <c:pt idx="2534">
                  <c:v>36.531999999999996</c:v>
                </c:pt>
                <c:pt idx="2535">
                  <c:v>36.543999999999997</c:v>
                </c:pt>
                <c:pt idx="2536">
                  <c:v>36.554000000000002</c:v>
                </c:pt>
                <c:pt idx="2537">
                  <c:v>36.566000000000003</c:v>
                </c:pt>
                <c:pt idx="2538">
                  <c:v>36.58</c:v>
                </c:pt>
                <c:pt idx="2539">
                  <c:v>36.594000000000001</c:v>
                </c:pt>
                <c:pt idx="2540">
                  <c:v>36.604999999999997</c:v>
                </c:pt>
                <c:pt idx="2541">
                  <c:v>36.613999999999997</c:v>
                </c:pt>
                <c:pt idx="2542">
                  <c:v>36.625</c:v>
                </c:pt>
                <c:pt idx="2543">
                  <c:v>36.637</c:v>
                </c:pt>
                <c:pt idx="2544">
                  <c:v>36.649000000000001</c:v>
                </c:pt>
                <c:pt idx="2545">
                  <c:v>36.656999999999996</c:v>
                </c:pt>
                <c:pt idx="2546">
                  <c:v>36.661999999999999</c:v>
                </c:pt>
                <c:pt idx="2547">
                  <c:v>36.667000000000002</c:v>
                </c:pt>
                <c:pt idx="2548">
                  <c:v>36.680999999999997</c:v>
                </c:pt>
                <c:pt idx="2549">
                  <c:v>36.707999999999998</c:v>
                </c:pt>
                <c:pt idx="2550">
                  <c:v>36.735999999999997</c:v>
                </c:pt>
                <c:pt idx="2551">
                  <c:v>36.767000000000003</c:v>
                </c:pt>
                <c:pt idx="2552">
                  <c:v>36.792999999999999</c:v>
                </c:pt>
                <c:pt idx="2553">
                  <c:v>36.807000000000002</c:v>
                </c:pt>
                <c:pt idx="2554">
                  <c:v>36.819000000000003</c:v>
                </c:pt>
                <c:pt idx="2555">
                  <c:v>36.834000000000003</c:v>
                </c:pt>
                <c:pt idx="2556">
                  <c:v>36.844999999999999</c:v>
                </c:pt>
                <c:pt idx="2557">
                  <c:v>36.856000000000002</c:v>
                </c:pt>
                <c:pt idx="2558">
                  <c:v>36.869</c:v>
                </c:pt>
                <c:pt idx="2559">
                  <c:v>36.881999999999998</c:v>
                </c:pt>
                <c:pt idx="2560">
                  <c:v>36.892000000000003</c:v>
                </c:pt>
                <c:pt idx="2561">
                  <c:v>36.902000000000001</c:v>
                </c:pt>
                <c:pt idx="2562">
                  <c:v>36.914999999999999</c:v>
                </c:pt>
                <c:pt idx="2563">
                  <c:v>36.927999999999997</c:v>
                </c:pt>
                <c:pt idx="2564">
                  <c:v>36.939</c:v>
                </c:pt>
                <c:pt idx="2565">
                  <c:v>36.951000000000001</c:v>
                </c:pt>
                <c:pt idx="2566">
                  <c:v>36.962000000000003</c:v>
                </c:pt>
                <c:pt idx="2567">
                  <c:v>36.97</c:v>
                </c:pt>
                <c:pt idx="2568">
                  <c:v>36.975999999999999</c:v>
                </c:pt>
                <c:pt idx="2569">
                  <c:v>37.003</c:v>
                </c:pt>
                <c:pt idx="2570">
                  <c:v>37.04</c:v>
                </c:pt>
                <c:pt idx="2571">
                  <c:v>37.073999999999998</c:v>
                </c:pt>
                <c:pt idx="2572">
                  <c:v>37.085000000000001</c:v>
                </c:pt>
                <c:pt idx="2573">
                  <c:v>37.088999999999999</c:v>
                </c:pt>
                <c:pt idx="2574">
                  <c:v>37.097999999999999</c:v>
                </c:pt>
                <c:pt idx="2575">
                  <c:v>37.109000000000002</c:v>
                </c:pt>
                <c:pt idx="2576">
                  <c:v>37.119</c:v>
                </c:pt>
                <c:pt idx="2577">
                  <c:v>37.130000000000003</c:v>
                </c:pt>
                <c:pt idx="2578">
                  <c:v>37.139000000000003</c:v>
                </c:pt>
                <c:pt idx="2579">
                  <c:v>37.146999999999998</c:v>
                </c:pt>
                <c:pt idx="2580">
                  <c:v>37.156999999999996</c:v>
                </c:pt>
                <c:pt idx="2581">
                  <c:v>37.167000000000002</c:v>
                </c:pt>
                <c:pt idx="2582">
                  <c:v>37.179000000000002</c:v>
                </c:pt>
                <c:pt idx="2583">
                  <c:v>37.192</c:v>
                </c:pt>
                <c:pt idx="2584">
                  <c:v>37.204999999999998</c:v>
                </c:pt>
                <c:pt idx="2585">
                  <c:v>37.216999999999999</c:v>
                </c:pt>
                <c:pt idx="2586">
                  <c:v>37.226999999999997</c:v>
                </c:pt>
                <c:pt idx="2587">
                  <c:v>37.238999999999997</c:v>
                </c:pt>
                <c:pt idx="2588">
                  <c:v>37.25</c:v>
                </c:pt>
                <c:pt idx="2589">
                  <c:v>37.262</c:v>
                </c:pt>
                <c:pt idx="2590">
                  <c:v>37.274000000000001</c:v>
                </c:pt>
                <c:pt idx="2591">
                  <c:v>37.286000000000001</c:v>
                </c:pt>
                <c:pt idx="2592">
                  <c:v>37.298000000000002</c:v>
                </c:pt>
                <c:pt idx="2593">
                  <c:v>37.31</c:v>
                </c:pt>
                <c:pt idx="2594">
                  <c:v>37.320999999999998</c:v>
                </c:pt>
                <c:pt idx="2595">
                  <c:v>37.332000000000001</c:v>
                </c:pt>
                <c:pt idx="2596">
                  <c:v>37.344000000000001</c:v>
                </c:pt>
                <c:pt idx="2597">
                  <c:v>37.356999999999999</c:v>
                </c:pt>
                <c:pt idx="2598">
                  <c:v>37.369999999999997</c:v>
                </c:pt>
                <c:pt idx="2599">
                  <c:v>37.381</c:v>
                </c:pt>
                <c:pt idx="2600">
                  <c:v>37.393000000000001</c:v>
                </c:pt>
                <c:pt idx="2601">
                  <c:v>37.404000000000003</c:v>
                </c:pt>
                <c:pt idx="2602">
                  <c:v>37.414000000000001</c:v>
                </c:pt>
                <c:pt idx="2603">
                  <c:v>37.424999999999997</c:v>
                </c:pt>
                <c:pt idx="2604">
                  <c:v>37.44</c:v>
                </c:pt>
                <c:pt idx="2605">
                  <c:v>37.468000000000004</c:v>
                </c:pt>
                <c:pt idx="2606">
                  <c:v>37.503</c:v>
                </c:pt>
                <c:pt idx="2607">
                  <c:v>37.53</c:v>
                </c:pt>
                <c:pt idx="2608">
                  <c:v>37.548000000000002</c:v>
                </c:pt>
                <c:pt idx="2609">
                  <c:v>37.558999999999997</c:v>
                </c:pt>
                <c:pt idx="2610">
                  <c:v>37.566000000000003</c:v>
                </c:pt>
                <c:pt idx="2611">
                  <c:v>37.576999999999998</c:v>
                </c:pt>
                <c:pt idx="2612">
                  <c:v>37.591000000000001</c:v>
                </c:pt>
                <c:pt idx="2613">
                  <c:v>37.601999999999997</c:v>
                </c:pt>
                <c:pt idx="2614">
                  <c:v>37.610999999999997</c:v>
                </c:pt>
                <c:pt idx="2615">
                  <c:v>37.621000000000002</c:v>
                </c:pt>
                <c:pt idx="2616">
                  <c:v>37.631</c:v>
                </c:pt>
                <c:pt idx="2617">
                  <c:v>37.640999999999998</c:v>
                </c:pt>
                <c:pt idx="2618">
                  <c:v>37.651000000000003</c:v>
                </c:pt>
                <c:pt idx="2619">
                  <c:v>37.662999999999997</c:v>
                </c:pt>
                <c:pt idx="2620">
                  <c:v>37.676000000000002</c:v>
                </c:pt>
                <c:pt idx="2621">
                  <c:v>37.686999999999998</c:v>
                </c:pt>
                <c:pt idx="2622">
                  <c:v>37.695</c:v>
                </c:pt>
                <c:pt idx="2623">
                  <c:v>37.703000000000003</c:v>
                </c:pt>
                <c:pt idx="2624">
                  <c:v>37.71</c:v>
                </c:pt>
                <c:pt idx="2625">
                  <c:v>37.718000000000004</c:v>
                </c:pt>
                <c:pt idx="2626">
                  <c:v>37.728000000000002</c:v>
                </c:pt>
                <c:pt idx="2627">
                  <c:v>37.738999999999997</c:v>
                </c:pt>
                <c:pt idx="2628">
                  <c:v>37.750999999999998</c:v>
                </c:pt>
                <c:pt idx="2629">
                  <c:v>37.762999999999998</c:v>
                </c:pt>
                <c:pt idx="2630">
                  <c:v>37.779000000000003</c:v>
                </c:pt>
                <c:pt idx="2631">
                  <c:v>37.813000000000002</c:v>
                </c:pt>
                <c:pt idx="2632">
                  <c:v>37.847999999999999</c:v>
                </c:pt>
                <c:pt idx="2633">
                  <c:v>37.863</c:v>
                </c:pt>
                <c:pt idx="2634">
                  <c:v>37.868000000000002</c:v>
                </c:pt>
                <c:pt idx="2635">
                  <c:v>37.872999999999998</c:v>
                </c:pt>
                <c:pt idx="2636">
                  <c:v>37.878</c:v>
                </c:pt>
                <c:pt idx="2637">
                  <c:v>37.892000000000003</c:v>
                </c:pt>
                <c:pt idx="2638">
                  <c:v>37.917000000000002</c:v>
                </c:pt>
                <c:pt idx="2639">
                  <c:v>37.939</c:v>
                </c:pt>
                <c:pt idx="2640">
                  <c:v>37.957999999999998</c:v>
                </c:pt>
                <c:pt idx="2641">
                  <c:v>37.972999999999999</c:v>
                </c:pt>
                <c:pt idx="2642">
                  <c:v>37.981999999999999</c:v>
                </c:pt>
                <c:pt idx="2643">
                  <c:v>37.991</c:v>
                </c:pt>
                <c:pt idx="2644">
                  <c:v>38.006</c:v>
                </c:pt>
                <c:pt idx="2645">
                  <c:v>38.021999999999998</c:v>
                </c:pt>
                <c:pt idx="2646">
                  <c:v>38.036000000000001</c:v>
                </c:pt>
                <c:pt idx="2647">
                  <c:v>38.048000000000002</c:v>
                </c:pt>
                <c:pt idx="2648">
                  <c:v>38.061999999999998</c:v>
                </c:pt>
                <c:pt idx="2649">
                  <c:v>38.073</c:v>
                </c:pt>
                <c:pt idx="2650">
                  <c:v>38.085000000000001</c:v>
                </c:pt>
                <c:pt idx="2651">
                  <c:v>38.097999999999999</c:v>
                </c:pt>
                <c:pt idx="2652">
                  <c:v>38.113</c:v>
                </c:pt>
                <c:pt idx="2653">
                  <c:v>38.124000000000002</c:v>
                </c:pt>
                <c:pt idx="2654">
                  <c:v>38.134999999999998</c:v>
                </c:pt>
                <c:pt idx="2655">
                  <c:v>38.146000000000001</c:v>
                </c:pt>
                <c:pt idx="2656">
                  <c:v>38.156999999999996</c:v>
                </c:pt>
                <c:pt idx="2657">
                  <c:v>38.164999999999999</c:v>
                </c:pt>
                <c:pt idx="2658">
                  <c:v>38.18</c:v>
                </c:pt>
                <c:pt idx="2659">
                  <c:v>38.197000000000003</c:v>
                </c:pt>
                <c:pt idx="2660">
                  <c:v>38.204999999999998</c:v>
                </c:pt>
                <c:pt idx="2661">
                  <c:v>38.212000000000003</c:v>
                </c:pt>
                <c:pt idx="2662">
                  <c:v>38.219000000000001</c:v>
                </c:pt>
                <c:pt idx="2663">
                  <c:v>38.228000000000002</c:v>
                </c:pt>
                <c:pt idx="2664">
                  <c:v>38.253</c:v>
                </c:pt>
                <c:pt idx="2665">
                  <c:v>38.286999999999999</c:v>
                </c:pt>
                <c:pt idx="2666">
                  <c:v>38.317</c:v>
                </c:pt>
                <c:pt idx="2667">
                  <c:v>38.343000000000004</c:v>
                </c:pt>
                <c:pt idx="2668">
                  <c:v>38.360999999999997</c:v>
                </c:pt>
                <c:pt idx="2669">
                  <c:v>38.375</c:v>
                </c:pt>
                <c:pt idx="2670">
                  <c:v>38.389000000000003</c:v>
                </c:pt>
                <c:pt idx="2671">
                  <c:v>38.396000000000001</c:v>
                </c:pt>
                <c:pt idx="2672">
                  <c:v>38.405999999999999</c:v>
                </c:pt>
                <c:pt idx="2673">
                  <c:v>38.415999999999997</c:v>
                </c:pt>
                <c:pt idx="2674">
                  <c:v>38.427</c:v>
                </c:pt>
                <c:pt idx="2675">
                  <c:v>38.436999999999998</c:v>
                </c:pt>
                <c:pt idx="2676">
                  <c:v>38.448999999999998</c:v>
                </c:pt>
                <c:pt idx="2677">
                  <c:v>38.463000000000001</c:v>
                </c:pt>
                <c:pt idx="2678">
                  <c:v>38.475999999999999</c:v>
                </c:pt>
                <c:pt idx="2679">
                  <c:v>38.49</c:v>
                </c:pt>
                <c:pt idx="2680">
                  <c:v>38.5</c:v>
                </c:pt>
                <c:pt idx="2681">
                  <c:v>38.512</c:v>
                </c:pt>
                <c:pt idx="2682">
                  <c:v>38.523000000000003</c:v>
                </c:pt>
                <c:pt idx="2683">
                  <c:v>38.533999999999999</c:v>
                </c:pt>
                <c:pt idx="2684">
                  <c:v>38.548000000000002</c:v>
                </c:pt>
                <c:pt idx="2685">
                  <c:v>38.561</c:v>
                </c:pt>
                <c:pt idx="2686">
                  <c:v>38.573</c:v>
                </c:pt>
                <c:pt idx="2687">
                  <c:v>38.582999999999998</c:v>
                </c:pt>
                <c:pt idx="2688">
                  <c:v>38.591999999999999</c:v>
                </c:pt>
                <c:pt idx="2689">
                  <c:v>38.601999999999997</c:v>
                </c:pt>
                <c:pt idx="2690">
                  <c:v>38.61</c:v>
                </c:pt>
                <c:pt idx="2691">
                  <c:v>38.619</c:v>
                </c:pt>
                <c:pt idx="2692">
                  <c:v>38.627000000000002</c:v>
                </c:pt>
                <c:pt idx="2693">
                  <c:v>38.636000000000003</c:v>
                </c:pt>
                <c:pt idx="2694">
                  <c:v>38.643999999999998</c:v>
                </c:pt>
                <c:pt idx="2695">
                  <c:v>38.652000000000001</c:v>
                </c:pt>
                <c:pt idx="2696">
                  <c:v>38.661000000000001</c:v>
                </c:pt>
                <c:pt idx="2697">
                  <c:v>38.668999999999997</c:v>
                </c:pt>
                <c:pt idx="2698">
                  <c:v>38.677999999999997</c:v>
                </c:pt>
                <c:pt idx="2699">
                  <c:v>38.686999999999998</c:v>
                </c:pt>
                <c:pt idx="2700">
                  <c:v>38.695</c:v>
                </c:pt>
                <c:pt idx="2701">
                  <c:v>38.704000000000001</c:v>
                </c:pt>
                <c:pt idx="2702">
                  <c:v>38.712000000000003</c:v>
                </c:pt>
                <c:pt idx="2703">
                  <c:v>38.722000000000001</c:v>
                </c:pt>
                <c:pt idx="2704">
                  <c:v>38.731999999999999</c:v>
                </c:pt>
                <c:pt idx="2705">
                  <c:v>38.741999999999997</c:v>
                </c:pt>
                <c:pt idx="2706">
                  <c:v>38.750999999999998</c:v>
                </c:pt>
                <c:pt idx="2707">
                  <c:v>38.761000000000003</c:v>
                </c:pt>
                <c:pt idx="2708">
                  <c:v>38.771000000000001</c:v>
                </c:pt>
                <c:pt idx="2709">
                  <c:v>38.779000000000003</c:v>
                </c:pt>
                <c:pt idx="2710">
                  <c:v>38.786999999999999</c:v>
                </c:pt>
                <c:pt idx="2711">
                  <c:v>38.795000000000002</c:v>
                </c:pt>
                <c:pt idx="2712">
                  <c:v>38.804000000000002</c:v>
                </c:pt>
                <c:pt idx="2713">
                  <c:v>38.811999999999998</c:v>
                </c:pt>
                <c:pt idx="2714">
                  <c:v>38.820999999999998</c:v>
                </c:pt>
                <c:pt idx="2715">
                  <c:v>38.829000000000001</c:v>
                </c:pt>
                <c:pt idx="2716">
                  <c:v>38.838000000000001</c:v>
                </c:pt>
                <c:pt idx="2717">
                  <c:v>38.845999999999997</c:v>
                </c:pt>
                <c:pt idx="2718">
                  <c:v>38.853999999999999</c:v>
                </c:pt>
                <c:pt idx="2719">
                  <c:v>38.863</c:v>
                </c:pt>
                <c:pt idx="2720">
                  <c:v>38.871000000000002</c:v>
                </c:pt>
                <c:pt idx="2721">
                  <c:v>38.880000000000003</c:v>
                </c:pt>
                <c:pt idx="2722">
                  <c:v>38.89</c:v>
                </c:pt>
                <c:pt idx="2723">
                  <c:v>38.9</c:v>
                </c:pt>
                <c:pt idx="2724">
                  <c:v>38.908999999999999</c:v>
                </c:pt>
                <c:pt idx="2725">
                  <c:v>38.918999999999997</c:v>
                </c:pt>
                <c:pt idx="2726">
                  <c:v>38.929000000000002</c:v>
                </c:pt>
                <c:pt idx="2727">
                  <c:v>38.938000000000002</c:v>
                </c:pt>
                <c:pt idx="2728">
                  <c:v>38.945</c:v>
                </c:pt>
                <c:pt idx="2729">
                  <c:v>38.951999999999998</c:v>
                </c:pt>
                <c:pt idx="2730">
                  <c:v>38.96</c:v>
                </c:pt>
                <c:pt idx="2731">
                  <c:v>38.966999999999999</c:v>
                </c:pt>
                <c:pt idx="2732">
                  <c:v>38.973999999999997</c:v>
                </c:pt>
                <c:pt idx="2733">
                  <c:v>38.981000000000002</c:v>
                </c:pt>
                <c:pt idx="2734">
                  <c:v>38.988</c:v>
                </c:pt>
                <c:pt idx="2735">
                  <c:v>38.996000000000002</c:v>
                </c:pt>
                <c:pt idx="2736">
                  <c:v>39.003</c:v>
                </c:pt>
                <c:pt idx="2737">
                  <c:v>39.011000000000003</c:v>
                </c:pt>
                <c:pt idx="2738">
                  <c:v>39.018000000000001</c:v>
                </c:pt>
                <c:pt idx="2739">
                  <c:v>39.024999999999999</c:v>
                </c:pt>
                <c:pt idx="2740">
                  <c:v>39.031999999999996</c:v>
                </c:pt>
                <c:pt idx="2741">
                  <c:v>39.039000000000001</c:v>
                </c:pt>
                <c:pt idx="2742">
                  <c:v>39.045999999999999</c:v>
                </c:pt>
                <c:pt idx="2743">
                  <c:v>39.052999999999997</c:v>
                </c:pt>
                <c:pt idx="2744">
                  <c:v>39.06</c:v>
                </c:pt>
                <c:pt idx="2745">
                  <c:v>39.067999999999998</c:v>
                </c:pt>
                <c:pt idx="2746">
                  <c:v>39.075000000000003</c:v>
                </c:pt>
                <c:pt idx="2747">
                  <c:v>39.082999999999998</c:v>
                </c:pt>
                <c:pt idx="2748">
                  <c:v>39.091000000000001</c:v>
                </c:pt>
                <c:pt idx="2749">
                  <c:v>39.097999999999999</c:v>
                </c:pt>
                <c:pt idx="2750">
                  <c:v>39.106000000000002</c:v>
                </c:pt>
                <c:pt idx="2751">
                  <c:v>39.113999999999997</c:v>
                </c:pt>
                <c:pt idx="2752">
                  <c:v>39.122</c:v>
                </c:pt>
                <c:pt idx="2753">
                  <c:v>39.130000000000003</c:v>
                </c:pt>
                <c:pt idx="2754">
                  <c:v>39.137</c:v>
                </c:pt>
                <c:pt idx="2755">
                  <c:v>39.143999999999998</c:v>
                </c:pt>
                <c:pt idx="2756">
                  <c:v>39.151000000000003</c:v>
                </c:pt>
                <c:pt idx="2757">
                  <c:v>39.158000000000001</c:v>
                </c:pt>
                <c:pt idx="2758">
                  <c:v>39.165999999999997</c:v>
                </c:pt>
                <c:pt idx="2759">
                  <c:v>39.173000000000002</c:v>
                </c:pt>
                <c:pt idx="2760">
                  <c:v>39.18</c:v>
                </c:pt>
                <c:pt idx="2761">
                  <c:v>39.186</c:v>
                </c:pt>
                <c:pt idx="2762">
                  <c:v>39.192999999999998</c:v>
                </c:pt>
                <c:pt idx="2763">
                  <c:v>39.198999999999998</c:v>
                </c:pt>
                <c:pt idx="2764">
                  <c:v>39.206000000000003</c:v>
                </c:pt>
                <c:pt idx="2765">
                  <c:v>39.212000000000003</c:v>
                </c:pt>
                <c:pt idx="2766">
                  <c:v>39.219000000000001</c:v>
                </c:pt>
                <c:pt idx="2767">
                  <c:v>39.225000000000001</c:v>
                </c:pt>
                <c:pt idx="2768">
                  <c:v>39.231999999999999</c:v>
                </c:pt>
                <c:pt idx="2769">
                  <c:v>39.238</c:v>
                </c:pt>
                <c:pt idx="2770">
                  <c:v>39.244999999999997</c:v>
                </c:pt>
                <c:pt idx="2771">
                  <c:v>39.25</c:v>
                </c:pt>
                <c:pt idx="2772">
                  <c:v>39.256</c:v>
                </c:pt>
                <c:pt idx="2773">
                  <c:v>39.262</c:v>
                </c:pt>
                <c:pt idx="2774">
                  <c:v>39.268000000000001</c:v>
                </c:pt>
                <c:pt idx="2775">
                  <c:v>39.274999999999999</c:v>
                </c:pt>
                <c:pt idx="2776">
                  <c:v>39.280999999999999</c:v>
                </c:pt>
                <c:pt idx="2777">
                  <c:v>39.287999999999997</c:v>
                </c:pt>
                <c:pt idx="2778">
                  <c:v>39.293999999999997</c:v>
                </c:pt>
                <c:pt idx="2779">
                  <c:v>39.301000000000002</c:v>
                </c:pt>
                <c:pt idx="2780">
                  <c:v>39.307000000000002</c:v>
                </c:pt>
                <c:pt idx="2781">
                  <c:v>39.313000000000002</c:v>
                </c:pt>
                <c:pt idx="2782">
                  <c:v>39.32</c:v>
                </c:pt>
                <c:pt idx="2783">
                  <c:v>39.326000000000001</c:v>
                </c:pt>
                <c:pt idx="2784">
                  <c:v>39.332999999999998</c:v>
                </c:pt>
                <c:pt idx="2785">
                  <c:v>39.338999999999999</c:v>
                </c:pt>
                <c:pt idx="2786">
                  <c:v>39.345999999999997</c:v>
                </c:pt>
                <c:pt idx="2787">
                  <c:v>39.351999999999997</c:v>
                </c:pt>
                <c:pt idx="2788">
                  <c:v>39.359000000000002</c:v>
                </c:pt>
                <c:pt idx="2789">
                  <c:v>39.365000000000002</c:v>
                </c:pt>
                <c:pt idx="2790">
                  <c:v>39.372</c:v>
                </c:pt>
                <c:pt idx="2791">
                  <c:v>39.378</c:v>
                </c:pt>
                <c:pt idx="2792">
                  <c:v>39.384999999999998</c:v>
                </c:pt>
                <c:pt idx="2793">
                  <c:v>39.390999999999998</c:v>
                </c:pt>
                <c:pt idx="2794">
                  <c:v>39.396999999999998</c:v>
                </c:pt>
                <c:pt idx="2795">
                  <c:v>39.404000000000003</c:v>
                </c:pt>
                <c:pt idx="2796">
                  <c:v>39.409999999999997</c:v>
                </c:pt>
                <c:pt idx="2797">
                  <c:v>39.417000000000002</c:v>
                </c:pt>
                <c:pt idx="2798">
                  <c:v>39.423000000000002</c:v>
                </c:pt>
                <c:pt idx="2799">
                  <c:v>39.43</c:v>
                </c:pt>
                <c:pt idx="2800">
                  <c:v>39.436</c:v>
                </c:pt>
                <c:pt idx="2801">
                  <c:v>39.442999999999998</c:v>
                </c:pt>
                <c:pt idx="2802">
                  <c:v>39.448999999999998</c:v>
                </c:pt>
                <c:pt idx="2803">
                  <c:v>39.456000000000003</c:v>
                </c:pt>
                <c:pt idx="2804">
                  <c:v>39.462000000000003</c:v>
                </c:pt>
                <c:pt idx="2805">
                  <c:v>39.469000000000001</c:v>
                </c:pt>
                <c:pt idx="2806">
                  <c:v>39.475000000000001</c:v>
                </c:pt>
                <c:pt idx="2807">
                  <c:v>39.481999999999999</c:v>
                </c:pt>
                <c:pt idx="2808">
                  <c:v>39.488</c:v>
                </c:pt>
                <c:pt idx="2809">
                  <c:v>39.494999999999997</c:v>
                </c:pt>
                <c:pt idx="2810">
                  <c:v>39.500999999999998</c:v>
                </c:pt>
                <c:pt idx="2811">
                  <c:v>39.506999999999998</c:v>
                </c:pt>
                <c:pt idx="2812">
                  <c:v>39.512999999999998</c:v>
                </c:pt>
                <c:pt idx="2813">
                  <c:v>39.520000000000003</c:v>
                </c:pt>
                <c:pt idx="2814">
                  <c:v>39.526000000000003</c:v>
                </c:pt>
                <c:pt idx="2815">
                  <c:v>39.533000000000001</c:v>
                </c:pt>
                <c:pt idx="2816">
                  <c:v>39.539000000000001</c:v>
                </c:pt>
                <c:pt idx="2817">
                  <c:v>39.545000000000002</c:v>
                </c:pt>
                <c:pt idx="2818">
                  <c:v>39.558999999999997</c:v>
                </c:pt>
                <c:pt idx="2819">
                  <c:v>39.597000000000001</c:v>
                </c:pt>
                <c:pt idx="2820">
                  <c:v>39.612000000000002</c:v>
                </c:pt>
                <c:pt idx="2821">
                  <c:v>39.618000000000002</c:v>
                </c:pt>
                <c:pt idx="2822">
                  <c:v>39.625999999999998</c:v>
                </c:pt>
                <c:pt idx="2823">
                  <c:v>39.634</c:v>
                </c:pt>
                <c:pt idx="2824">
                  <c:v>39.642000000000003</c:v>
                </c:pt>
                <c:pt idx="2825">
                  <c:v>39.65</c:v>
                </c:pt>
                <c:pt idx="2826">
                  <c:v>39.658999999999999</c:v>
                </c:pt>
                <c:pt idx="2827">
                  <c:v>39.667000000000002</c:v>
                </c:pt>
                <c:pt idx="2828">
                  <c:v>39.676000000000002</c:v>
                </c:pt>
                <c:pt idx="2829">
                  <c:v>39.688000000000002</c:v>
                </c:pt>
                <c:pt idx="2830">
                  <c:v>39.701000000000001</c:v>
                </c:pt>
                <c:pt idx="2831">
                  <c:v>39.713999999999999</c:v>
                </c:pt>
                <c:pt idx="2832">
                  <c:v>39.725999999999999</c:v>
                </c:pt>
                <c:pt idx="2833">
                  <c:v>39.74</c:v>
                </c:pt>
                <c:pt idx="2834">
                  <c:v>39.752000000000002</c:v>
                </c:pt>
                <c:pt idx="2835">
                  <c:v>39.762999999999998</c:v>
                </c:pt>
                <c:pt idx="2836">
                  <c:v>39.774999999999999</c:v>
                </c:pt>
                <c:pt idx="2837">
                  <c:v>39.805999999999997</c:v>
                </c:pt>
                <c:pt idx="2838">
                  <c:v>39.843000000000004</c:v>
                </c:pt>
                <c:pt idx="2839">
                  <c:v>39.875999999999998</c:v>
                </c:pt>
                <c:pt idx="2840">
                  <c:v>39.905999999999999</c:v>
                </c:pt>
                <c:pt idx="2841">
                  <c:v>39.932000000000002</c:v>
                </c:pt>
                <c:pt idx="2842">
                  <c:v>39.948</c:v>
                </c:pt>
                <c:pt idx="2843">
                  <c:v>39.957000000000001</c:v>
                </c:pt>
                <c:pt idx="2844">
                  <c:v>39.962000000000003</c:v>
                </c:pt>
                <c:pt idx="2845">
                  <c:v>39.966999999999999</c:v>
                </c:pt>
                <c:pt idx="2846">
                  <c:v>39.975000000000001</c:v>
                </c:pt>
                <c:pt idx="2847">
                  <c:v>39.984999999999999</c:v>
                </c:pt>
                <c:pt idx="2848">
                  <c:v>39.994999999999997</c:v>
                </c:pt>
                <c:pt idx="2849">
                  <c:v>40.003999999999998</c:v>
                </c:pt>
                <c:pt idx="2850">
                  <c:v>40.015000000000001</c:v>
                </c:pt>
                <c:pt idx="2851">
                  <c:v>40.026000000000003</c:v>
                </c:pt>
                <c:pt idx="2852">
                  <c:v>40.034999999999997</c:v>
                </c:pt>
                <c:pt idx="2853">
                  <c:v>40.045000000000002</c:v>
                </c:pt>
                <c:pt idx="2854">
                  <c:v>40.057000000000002</c:v>
                </c:pt>
                <c:pt idx="2855">
                  <c:v>40.07</c:v>
                </c:pt>
                <c:pt idx="2856">
                  <c:v>40.084000000000003</c:v>
                </c:pt>
                <c:pt idx="2857">
                  <c:v>40.097000000000001</c:v>
                </c:pt>
                <c:pt idx="2858">
                  <c:v>40.107999999999997</c:v>
                </c:pt>
                <c:pt idx="2859">
                  <c:v>40.119</c:v>
                </c:pt>
                <c:pt idx="2860">
                  <c:v>40.130000000000003</c:v>
                </c:pt>
                <c:pt idx="2861">
                  <c:v>40.143000000000001</c:v>
                </c:pt>
                <c:pt idx="2862">
                  <c:v>40.164999999999999</c:v>
                </c:pt>
                <c:pt idx="2863">
                  <c:v>40.195</c:v>
                </c:pt>
                <c:pt idx="2864">
                  <c:v>40.218000000000004</c:v>
                </c:pt>
                <c:pt idx="2865">
                  <c:v>40.226999999999997</c:v>
                </c:pt>
                <c:pt idx="2866">
                  <c:v>40.232999999999997</c:v>
                </c:pt>
                <c:pt idx="2867">
                  <c:v>40.244999999999997</c:v>
                </c:pt>
                <c:pt idx="2868">
                  <c:v>40.268000000000001</c:v>
                </c:pt>
                <c:pt idx="2869">
                  <c:v>40.292000000000002</c:v>
                </c:pt>
                <c:pt idx="2870">
                  <c:v>40.311999999999998</c:v>
                </c:pt>
                <c:pt idx="2871">
                  <c:v>40.331000000000003</c:v>
                </c:pt>
                <c:pt idx="2872">
                  <c:v>40.348999999999997</c:v>
                </c:pt>
                <c:pt idx="2873">
                  <c:v>40.363999999999997</c:v>
                </c:pt>
                <c:pt idx="2874">
                  <c:v>40.374000000000002</c:v>
                </c:pt>
                <c:pt idx="2875">
                  <c:v>40.384</c:v>
                </c:pt>
                <c:pt idx="2876">
                  <c:v>40.390999999999998</c:v>
                </c:pt>
                <c:pt idx="2877">
                  <c:v>40.4</c:v>
                </c:pt>
                <c:pt idx="2878">
                  <c:v>40.408000000000001</c:v>
                </c:pt>
                <c:pt idx="2879">
                  <c:v>40.417000000000002</c:v>
                </c:pt>
                <c:pt idx="2880">
                  <c:v>40.424999999999997</c:v>
                </c:pt>
                <c:pt idx="2881">
                  <c:v>40.433</c:v>
                </c:pt>
                <c:pt idx="2882">
                  <c:v>40.441000000000003</c:v>
                </c:pt>
                <c:pt idx="2883">
                  <c:v>40.451000000000001</c:v>
                </c:pt>
                <c:pt idx="2884">
                  <c:v>40.460999999999999</c:v>
                </c:pt>
                <c:pt idx="2885">
                  <c:v>40.47</c:v>
                </c:pt>
                <c:pt idx="2886">
                  <c:v>40.479999999999997</c:v>
                </c:pt>
                <c:pt idx="2887">
                  <c:v>40.488999999999997</c:v>
                </c:pt>
                <c:pt idx="2888">
                  <c:v>40.503</c:v>
                </c:pt>
                <c:pt idx="2889">
                  <c:v>40.542000000000002</c:v>
                </c:pt>
                <c:pt idx="2890">
                  <c:v>40.579000000000001</c:v>
                </c:pt>
                <c:pt idx="2891">
                  <c:v>40.616999999999997</c:v>
                </c:pt>
                <c:pt idx="2892">
                  <c:v>40.658999999999999</c:v>
                </c:pt>
                <c:pt idx="2893">
                  <c:v>40.726999999999997</c:v>
                </c:pt>
                <c:pt idx="2894">
                  <c:v>40.801000000000002</c:v>
                </c:pt>
                <c:pt idx="2895">
                  <c:v>40.868000000000002</c:v>
                </c:pt>
                <c:pt idx="2896">
                  <c:v>40.933</c:v>
                </c:pt>
                <c:pt idx="2897">
                  <c:v>40.963999999999999</c:v>
                </c:pt>
                <c:pt idx="2898">
                  <c:v>40.975000000000001</c:v>
                </c:pt>
                <c:pt idx="2899">
                  <c:v>40.98</c:v>
                </c:pt>
                <c:pt idx="2900">
                  <c:v>40.984999999999999</c:v>
                </c:pt>
                <c:pt idx="2901">
                  <c:v>40.99</c:v>
                </c:pt>
                <c:pt idx="2902">
                  <c:v>40.994999999999997</c:v>
                </c:pt>
                <c:pt idx="2903">
                  <c:v>41</c:v>
                </c:pt>
                <c:pt idx="2904">
                  <c:v>41.005000000000003</c:v>
                </c:pt>
                <c:pt idx="2905">
                  <c:v>41.011000000000003</c:v>
                </c:pt>
                <c:pt idx="2906">
                  <c:v>41.017000000000003</c:v>
                </c:pt>
                <c:pt idx="2907">
                  <c:v>41.023000000000003</c:v>
                </c:pt>
                <c:pt idx="2908">
                  <c:v>41.027999999999999</c:v>
                </c:pt>
                <c:pt idx="2909">
                  <c:v>41.033999999999999</c:v>
                </c:pt>
                <c:pt idx="2910">
                  <c:v>41.05</c:v>
                </c:pt>
                <c:pt idx="2911">
                  <c:v>41.088999999999999</c:v>
                </c:pt>
                <c:pt idx="2912">
                  <c:v>41.100999999999999</c:v>
                </c:pt>
                <c:pt idx="2913">
                  <c:v>41.104999999999997</c:v>
                </c:pt>
                <c:pt idx="2914">
                  <c:v>41.107999999999997</c:v>
                </c:pt>
                <c:pt idx="2915">
                  <c:v>41.110999999999997</c:v>
                </c:pt>
                <c:pt idx="2916">
                  <c:v>41.113999999999997</c:v>
                </c:pt>
                <c:pt idx="2917">
                  <c:v>41.116999999999997</c:v>
                </c:pt>
                <c:pt idx="2918">
                  <c:v>41.119</c:v>
                </c:pt>
                <c:pt idx="2919">
                  <c:v>41.122999999999998</c:v>
                </c:pt>
                <c:pt idx="2920">
                  <c:v>41.133000000000003</c:v>
                </c:pt>
                <c:pt idx="2921">
                  <c:v>41.145000000000003</c:v>
                </c:pt>
                <c:pt idx="2922">
                  <c:v>41.154000000000003</c:v>
                </c:pt>
                <c:pt idx="2923">
                  <c:v>41.161999999999999</c:v>
                </c:pt>
                <c:pt idx="2924">
                  <c:v>41.165999999999997</c:v>
                </c:pt>
                <c:pt idx="2925">
                  <c:v>41.168999999999997</c:v>
                </c:pt>
                <c:pt idx="2926">
                  <c:v>41.171999999999997</c:v>
                </c:pt>
                <c:pt idx="2927">
                  <c:v>41.174999999999997</c:v>
                </c:pt>
                <c:pt idx="2928">
                  <c:v>41.177999999999997</c:v>
                </c:pt>
                <c:pt idx="2929">
                  <c:v>41.180999999999997</c:v>
                </c:pt>
                <c:pt idx="2930">
                  <c:v>41.183</c:v>
                </c:pt>
                <c:pt idx="2931">
                  <c:v>41.186999999999998</c:v>
                </c:pt>
                <c:pt idx="2932">
                  <c:v>41.194000000000003</c:v>
                </c:pt>
                <c:pt idx="2933">
                  <c:v>41.201999999999998</c:v>
                </c:pt>
                <c:pt idx="2934">
                  <c:v>41.213000000000001</c:v>
                </c:pt>
                <c:pt idx="2935">
                  <c:v>41.223999999999997</c:v>
                </c:pt>
                <c:pt idx="2936">
                  <c:v>41.235999999999997</c:v>
                </c:pt>
                <c:pt idx="2937">
                  <c:v>41.249000000000002</c:v>
                </c:pt>
                <c:pt idx="2938">
                  <c:v>41.262</c:v>
                </c:pt>
                <c:pt idx="2939">
                  <c:v>41.274000000000001</c:v>
                </c:pt>
                <c:pt idx="2940">
                  <c:v>41.284999999999997</c:v>
                </c:pt>
                <c:pt idx="2941">
                  <c:v>41.295000000000002</c:v>
                </c:pt>
                <c:pt idx="2942">
                  <c:v>41.308</c:v>
                </c:pt>
                <c:pt idx="2943">
                  <c:v>41.337000000000003</c:v>
                </c:pt>
                <c:pt idx="2944">
                  <c:v>41.356000000000002</c:v>
                </c:pt>
                <c:pt idx="2945">
                  <c:v>41.387</c:v>
                </c:pt>
                <c:pt idx="2946">
                  <c:v>41.417999999999999</c:v>
                </c:pt>
                <c:pt idx="2947">
                  <c:v>41.423999999999999</c:v>
                </c:pt>
                <c:pt idx="2948">
                  <c:v>41.426000000000002</c:v>
                </c:pt>
                <c:pt idx="2949">
                  <c:v>41.438000000000002</c:v>
                </c:pt>
                <c:pt idx="2950">
                  <c:v>41.445</c:v>
                </c:pt>
                <c:pt idx="2951">
                  <c:v>41.451000000000001</c:v>
                </c:pt>
                <c:pt idx="2952">
                  <c:v>41.457999999999998</c:v>
                </c:pt>
                <c:pt idx="2953">
                  <c:v>41.466000000000001</c:v>
                </c:pt>
                <c:pt idx="2954">
                  <c:v>41.476999999999997</c:v>
                </c:pt>
                <c:pt idx="2955">
                  <c:v>41.488999999999997</c:v>
                </c:pt>
                <c:pt idx="2956">
                  <c:v>41.503</c:v>
                </c:pt>
                <c:pt idx="2957">
                  <c:v>41.515000000000001</c:v>
                </c:pt>
                <c:pt idx="2958">
                  <c:v>41.524999999999999</c:v>
                </c:pt>
                <c:pt idx="2959">
                  <c:v>41.533000000000001</c:v>
                </c:pt>
                <c:pt idx="2960">
                  <c:v>41.543999999999997</c:v>
                </c:pt>
                <c:pt idx="2961">
                  <c:v>41.557000000000002</c:v>
                </c:pt>
                <c:pt idx="2962">
                  <c:v>41.57</c:v>
                </c:pt>
                <c:pt idx="2963">
                  <c:v>41.581000000000003</c:v>
                </c:pt>
                <c:pt idx="2964">
                  <c:v>41.59</c:v>
                </c:pt>
                <c:pt idx="2965">
                  <c:v>41.600999999999999</c:v>
                </c:pt>
                <c:pt idx="2966">
                  <c:v>41.613</c:v>
                </c:pt>
                <c:pt idx="2967">
                  <c:v>41.627000000000002</c:v>
                </c:pt>
                <c:pt idx="2968">
                  <c:v>41.649000000000001</c:v>
                </c:pt>
                <c:pt idx="2969">
                  <c:v>41.679000000000002</c:v>
                </c:pt>
                <c:pt idx="2970">
                  <c:v>41.694000000000003</c:v>
                </c:pt>
                <c:pt idx="2971">
                  <c:v>41.716999999999999</c:v>
                </c:pt>
                <c:pt idx="2972">
                  <c:v>41.728000000000002</c:v>
                </c:pt>
                <c:pt idx="2973">
                  <c:v>41.734999999999999</c:v>
                </c:pt>
                <c:pt idx="2974">
                  <c:v>41.746000000000002</c:v>
                </c:pt>
                <c:pt idx="2975">
                  <c:v>41.758000000000003</c:v>
                </c:pt>
                <c:pt idx="2976">
                  <c:v>41.768000000000001</c:v>
                </c:pt>
                <c:pt idx="2977">
                  <c:v>41.779000000000003</c:v>
                </c:pt>
                <c:pt idx="2978">
                  <c:v>41.792000000000002</c:v>
                </c:pt>
                <c:pt idx="2979">
                  <c:v>41.804000000000002</c:v>
                </c:pt>
                <c:pt idx="2980">
                  <c:v>41.816000000000003</c:v>
                </c:pt>
                <c:pt idx="2981">
                  <c:v>41.826999999999998</c:v>
                </c:pt>
                <c:pt idx="2982">
                  <c:v>41.838000000000001</c:v>
                </c:pt>
                <c:pt idx="2983">
                  <c:v>41.847000000000001</c:v>
                </c:pt>
                <c:pt idx="2984">
                  <c:v>41.878</c:v>
                </c:pt>
                <c:pt idx="2985">
                  <c:v>41.917000000000002</c:v>
                </c:pt>
                <c:pt idx="2986">
                  <c:v>41.954999999999998</c:v>
                </c:pt>
                <c:pt idx="2987">
                  <c:v>41.991999999999997</c:v>
                </c:pt>
                <c:pt idx="2988">
                  <c:v>42.01</c:v>
                </c:pt>
                <c:pt idx="2989">
                  <c:v>42.018999999999998</c:v>
                </c:pt>
                <c:pt idx="2990">
                  <c:v>42.029000000000003</c:v>
                </c:pt>
                <c:pt idx="2991">
                  <c:v>42.034999999999997</c:v>
                </c:pt>
                <c:pt idx="2992">
                  <c:v>42.042999999999999</c:v>
                </c:pt>
                <c:pt idx="2993">
                  <c:v>42.052</c:v>
                </c:pt>
                <c:pt idx="2994">
                  <c:v>42.061</c:v>
                </c:pt>
                <c:pt idx="2995">
                  <c:v>42.070999999999998</c:v>
                </c:pt>
                <c:pt idx="2996">
                  <c:v>42.081000000000003</c:v>
                </c:pt>
                <c:pt idx="2997">
                  <c:v>42.091000000000001</c:v>
                </c:pt>
                <c:pt idx="2998">
                  <c:v>42.100999999999999</c:v>
                </c:pt>
                <c:pt idx="2999">
                  <c:v>42.110999999999997</c:v>
                </c:pt>
                <c:pt idx="3000">
                  <c:v>42.122</c:v>
                </c:pt>
                <c:pt idx="3001">
                  <c:v>42.131999999999998</c:v>
                </c:pt>
                <c:pt idx="3002">
                  <c:v>42.14</c:v>
                </c:pt>
                <c:pt idx="3003">
                  <c:v>42.148000000000003</c:v>
                </c:pt>
                <c:pt idx="3004">
                  <c:v>42.154000000000003</c:v>
                </c:pt>
                <c:pt idx="3005">
                  <c:v>42.161999999999999</c:v>
                </c:pt>
                <c:pt idx="3006">
                  <c:v>42.168999999999997</c:v>
                </c:pt>
                <c:pt idx="3007">
                  <c:v>42.179000000000002</c:v>
                </c:pt>
                <c:pt idx="3008">
                  <c:v>42.189</c:v>
                </c:pt>
                <c:pt idx="3009">
                  <c:v>42.198</c:v>
                </c:pt>
                <c:pt idx="3010">
                  <c:v>42.207999999999998</c:v>
                </c:pt>
                <c:pt idx="3011">
                  <c:v>42.218000000000004</c:v>
                </c:pt>
                <c:pt idx="3012">
                  <c:v>42.226999999999997</c:v>
                </c:pt>
                <c:pt idx="3013">
                  <c:v>42.235999999999997</c:v>
                </c:pt>
                <c:pt idx="3014">
                  <c:v>42.244</c:v>
                </c:pt>
                <c:pt idx="3015">
                  <c:v>42.250999999999998</c:v>
                </c:pt>
                <c:pt idx="3016">
                  <c:v>42.259</c:v>
                </c:pt>
                <c:pt idx="3017">
                  <c:v>42.267000000000003</c:v>
                </c:pt>
                <c:pt idx="3018">
                  <c:v>42.274999999999999</c:v>
                </c:pt>
                <c:pt idx="3019">
                  <c:v>42.283000000000001</c:v>
                </c:pt>
                <c:pt idx="3020">
                  <c:v>42.29</c:v>
                </c:pt>
                <c:pt idx="3021">
                  <c:v>42.298000000000002</c:v>
                </c:pt>
                <c:pt idx="3022">
                  <c:v>42.305999999999997</c:v>
                </c:pt>
                <c:pt idx="3023">
                  <c:v>42.314</c:v>
                </c:pt>
                <c:pt idx="3024">
                  <c:v>42.322000000000003</c:v>
                </c:pt>
                <c:pt idx="3025">
                  <c:v>42.33</c:v>
                </c:pt>
                <c:pt idx="3026">
                  <c:v>42.344999999999999</c:v>
                </c:pt>
                <c:pt idx="3027">
                  <c:v>42.372999999999998</c:v>
                </c:pt>
                <c:pt idx="3028">
                  <c:v>42.402999999999999</c:v>
                </c:pt>
                <c:pt idx="3029">
                  <c:v>42.432000000000002</c:v>
                </c:pt>
                <c:pt idx="3030">
                  <c:v>42.460999999999999</c:v>
                </c:pt>
                <c:pt idx="3031">
                  <c:v>42.484999999999999</c:v>
                </c:pt>
                <c:pt idx="3032">
                  <c:v>42.503</c:v>
                </c:pt>
                <c:pt idx="3033">
                  <c:v>42.527000000000001</c:v>
                </c:pt>
                <c:pt idx="3034">
                  <c:v>42.551000000000002</c:v>
                </c:pt>
                <c:pt idx="3035">
                  <c:v>42.563000000000002</c:v>
                </c:pt>
                <c:pt idx="3036">
                  <c:v>42.570999999999998</c:v>
                </c:pt>
                <c:pt idx="3037">
                  <c:v>42.582000000000001</c:v>
                </c:pt>
                <c:pt idx="3038">
                  <c:v>42.594000000000001</c:v>
                </c:pt>
                <c:pt idx="3039">
                  <c:v>42.603000000000002</c:v>
                </c:pt>
                <c:pt idx="3040">
                  <c:v>42.613</c:v>
                </c:pt>
                <c:pt idx="3041">
                  <c:v>42.622999999999998</c:v>
                </c:pt>
                <c:pt idx="3042">
                  <c:v>42.634</c:v>
                </c:pt>
                <c:pt idx="3043">
                  <c:v>42.643999999999998</c:v>
                </c:pt>
                <c:pt idx="3044">
                  <c:v>42.654000000000003</c:v>
                </c:pt>
                <c:pt idx="3045">
                  <c:v>42.665999999999997</c:v>
                </c:pt>
                <c:pt idx="3046">
                  <c:v>42.679000000000002</c:v>
                </c:pt>
                <c:pt idx="3047">
                  <c:v>42.69</c:v>
                </c:pt>
                <c:pt idx="3048">
                  <c:v>42.701000000000001</c:v>
                </c:pt>
                <c:pt idx="3049">
                  <c:v>42.713000000000001</c:v>
                </c:pt>
                <c:pt idx="3050">
                  <c:v>42.722999999999999</c:v>
                </c:pt>
                <c:pt idx="3051">
                  <c:v>42.734999999999999</c:v>
                </c:pt>
                <c:pt idx="3052">
                  <c:v>42.746000000000002</c:v>
                </c:pt>
                <c:pt idx="3053">
                  <c:v>42.76</c:v>
                </c:pt>
                <c:pt idx="3054">
                  <c:v>42.787999999999997</c:v>
                </c:pt>
                <c:pt idx="3055">
                  <c:v>42.817</c:v>
                </c:pt>
                <c:pt idx="3056">
                  <c:v>42.841000000000001</c:v>
                </c:pt>
                <c:pt idx="3057">
                  <c:v>42.866</c:v>
                </c:pt>
                <c:pt idx="3058">
                  <c:v>42.89</c:v>
                </c:pt>
                <c:pt idx="3059">
                  <c:v>42.914999999999999</c:v>
                </c:pt>
                <c:pt idx="3060">
                  <c:v>42.929000000000002</c:v>
                </c:pt>
                <c:pt idx="3061">
                  <c:v>42.935000000000002</c:v>
                </c:pt>
                <c:pt idx="3062">
                  <c:v>42.942999999999998</c:v>
                </c:pt>
                <c:pt idx="3063">
                  <c:v>42.953000000000003</c:v>
                </c:pt>
                <c:pt idx="3064">
                  <c:v>42.966000000000001</c:v>
                </c:pt>
                <c:pt idx="3065">
                  <c:v>42.978000000000002</c:v>
                </c:pt>
                <c:pt idx="3066">
                  <c:v>42.988999999999997</c:v>
                </c:pt>
                <c:pt idx="3067">
                  <c:v>43</c:v>
                </c:pt>
                <c:pt idx="3068">
                  <c:v>43.012</c:v>
                </c:pt>
                <c:pt idx="3069">
                  <c:v>43.024000000000001</c:v>
                </c:pt>
                <c:pt idx="3070">
                  <c:v>43.033999999999999</c:v>
                </c:pt>
                <c:pt idx="3071">
                  <c:v>43.045999999999999</c:v>
                </c:pt>
                <c:pt idx="3072">
                  <c:v>43.058999999999997</c:v>
                </c:pt>
                <c:pt idx="3073">
                  <c:v>43.073</c:v>
                </c:pt>
                <c:pt idx="3074">
                  <c:v>43.084000000000003</c:v>
                </c:pt>
                <c:pt idx="3075">
                  <c:v>43.095999999999997</c:v>
                </c:pt>
                <c:pt idx="3076">
                  <c:v>43.106000000000002</c:v>
                </c:pt>
                <c:pt idx="3077">
                  <c:v>43.118000000000002</c:v>
                </c:pt>
                <c:pt idx="3078">
                  <c:v>43.128999999999998</c:v>
                </c:pt>
                <c:pt idx="3079">
                  <c:v>43.14</c:v>
                </c:pt>
                <c:pt idx="3080">
                  <c:v>43.156999999999996</c:v>
                </c:pt>
                <c:pt idx="3081">
                  <c:v>43.183</c:v>
                </c:pt>
                <c:pt idx="3082">
                  <c:v>43.206000000000003</c:v>
                </c:pt>
                <c:pt idx="3083">
                  <c:v>43.216999999999999</c:v>
                </c:pt>
                <c:pt idx="3084">
                  <c:v>43.226999999999997</c:v>
                </c:pt>
                <c:pt idx="3085">
                  <c:v>43.232999999999997</c:v>
                </c:pt>
                <c:pt idx="3086">
                  <c:v>43.241999999999997</c:v>
                </c:pt>
                <c:pt idx="3087">
                  <c:v>43.25</c:v>
                </c:pt>
                <c:pt idx="3088">
                  <c:v>43.258000000000003</c:v>
                </c:pt>
                <c:pt idx="3089">
                  <c:v>43.265999999999998</c:v>
                </c:pt>
                <c:pt idx="3090">
                  <c:v>43.274000000000001</c:v>
                </c:pt>
                <c:pt idx="3091">
                  <c:v>43.279000000000003</c:v>
                </c:pt>
                <c:pt idx="3092">
                  <c:v>43.281999999999996</c:v>
                </c:pt>
                <c:pt idx="3093">
                  <c:v>43.284999999999997</c:v>
                </c:pt>
                <c:pt idx="3094">
                  <c:v>43.287999999999997</c:v>
                </c:pt>
                <c:pt idx="3095">
                  <c:v>43.290999999999997</c:v>
                </c:pt>
                <c:pt idx="3096">
                  <c:v>43.293999999999997</c:v>
                </c:pt>
                <c:pt idx="3097">
                  <c:v>43.296999999999997</c:v>
                </c:pt>
                <c:pt idx="3098">
                  <c:v>43.298999999999999</c:v>
                </c:pt>
                <c:pt idx="3099">
                  <c:v>43.302</c:v>
                </c:pt>
                <c:pt idx="3100">
                  <c:v>43.305</c:v>
                </c:pt>
                <c:pt idx="3101">
                  <c:v>43.308</c:v>
                </c:pt>
                <c:pt idx="3102">
                  <c:v>43.311</c:v>
                </c:pt>
                <c:pt idx="3103">
                  <c:v>43.314999999999998</c:v>
                </c:pt>
                <c:pt idx="3104">
                  <c:v>43.317999999999998</c:v>
                </c:pt>
                <c:pt idx="3105">
                  <c:v>43.320999999999998</c:v>
                </c:pt>
                <c:pt idx="3106">
                  <c:v>43.325000000000003</c:v>
                </c:pt>
                <c:pt idx="3107">
                  <c:v>43.328000000000003</c:v>
                </c:pt>
                <c:pt idx="3108">
                  <c:v>43.331000000000003</c:v>
                </c:pt>
                <c:pt idx="3109">
                  <c:v>43.332999999999998</c:v>
                </c:pt>
                <c:pt idx="3110">
                  <c:v>43.335999999999999</c:v>
                </c:pt>
                <c:pt idx="3111">
                  <c:v>43.338999999999999</c:v>
                </c:pt>
                <c:pt idx="3112">
                  <c:v>43.341999999999999</c:v>
                </c:pt>
                <c:pt idx="3113">
                  <c:v>43.344000000000001</c:v>
                </c:pt>
                <c:pt idx="3114">
                  <c:v>43.347000000000001</c:v>
                </c:pt>
                <c:pt idx="3115">
                  <c:v>43.35</c:v>
                </c:pt>
                <c:pt idx="3116">
                  <c:v>43.353000000000002</c:v>
                </c:pt>
                <c:pt idx="3117">
                  <c:v>43.356000000000002</c:v>
                </c:pt>
                <c:pt idx="3118">
                  <c:v>43.359000000000002</c:v>
                </c:pt>
                <c:pt idx="3119">
                  <c:v>43.362000000000002</c:v>
                </c:pt>
                <c:pt idx="3120">
                  <c:v>43.366</c:v>
                </c:pt>
                <c:pt idx="3121">
                  <c:v>43.369</c:v>
                </c:pt>
                <c:pt idx="3122">
                  <c:v>43.372</c:v>
                </c:pt>
                <c:pt idx="3123">
                  <c:v>43.375999999999998</c:v>
                </c:pt>
                <c:pt idx="3124">
                  <c:v>43.378</c:v>
                </c:pt>
                <c:pt idx="3125">
                  <c:v>43.381</c:v>
                </c:pt>
                <c:pt idx="3126">
                  <c:v>43.384</c:v>
                </c:pt>
                <c:pt idx="3127">
                  <c:v>43.387</c:v>
                </c:pt>
                <c:pt idx="3128">
                  <c:v>43.39</c:v>
                </c:pt>
                <c:pt idx="3129">
                  <c:v>43.392000000000003</c:v>
                </c:pt>
                <c:pt idx="3130">
                  <c:v>43.395000000000003</c:v>
                </c:pt>
                <c:pt idx="3131">
                  <c:v>43.398000000000003</c:v>
                </c:pt>
                <c:pt idx="3132">
                  <c:v>43.401000000000003</c:v>
                </c:pt>
                <c:pt idx="3133">
                  <c:v>43.402999999999999</c:v>
                </c:pt>
                <c:pt idx="3134">
                  <c:v>43.405999999999999</c:v>
                </c:pt>
                <c:pt idx="3135">
                  <c:v>43.408999999999999</c:v>
                </c:pt>
                <c:pt idx="3136">
                  <c:v>43.411999999999999</c:v>
                </c:pt>
                <c:pt idx="3137">
                  <c:v>43.414999999999999</c:v>
                </c:pt>
                <c:pt idx="3138">
                  <c:v>43.417999999999999</c:v>
                </c:pt>
                <c:pt idx="3139">
                  <c:v>43.421999999999997</c:v>
                </c:pt>
                <c:pt idx="3140">
                  <c:v>43.424999999999997</c:v>
                </c:pt>
                <c:pt idx="3141">
                  <c:v>43.427999999999997</c:v>
                </c:pt>
                <c:pt idx="3142">
                  <c:v>43.430999999999997</c:v>
                </c:pt>
                <c:pt idx="3143">
                  <c:v>43.435000000000002</c:v>
                </c:pt>
                <c:pt idx="3144">
                  <c:v>43.438000000000002</c:v>
                </c:pt>
                <c:pt idx="3145">
                  <c:v>43.441000000000003</c:v>
                </c:pt>
                <c:pt idx="3146">
                  <c:v>43.444000000000003</c:v>
                </c:pt>
                <c:pt idx="3147">
                  <c:v>43.447000000000003</c:v>
                </c:pt>
                <c:pt idx="3148">
                  <c:v>43.45</c:v>
                </c:pt>
                <c:pt idx="3149">
                  <c:v>43.453000000000003</c:v>
                </c:pt>
                <c:pt idx="3150">
                  <c:v>43.456000000000003</c:v>
                </c:pt>
                <c:pt idx="3151">
                  <c:v>43.459000000000003</c:v>
                </c:pt>
                <c:pt idx="3152">
                  <c:v>43.462000000000003</c:v>
                </c:pt>
                <c:pt idx="3153">
                  <c:v>43.465000000000003</c:v>
                </c:pt>
                <c:pt idx="3154">
                  <c:v>43.468000000000004</c:v>
                </c:pt>
                <c:pt idx="3155">
                  <c:v>43.470999999999997</c:v>
                </c:pt>
                <c:pt idx="3156">
                  <c:v>43.475000000000001</c:v>
                </c:pt>
                <c:pt idx="3157">
                  <c:v>43.478000000000002</c:v>
                </c:pt>
                <c:pt idx="3158">
                  <c:v>43.481000000000002</c:v>
                </c:pt>
                <c:pt idx="3159">
                  <c:v>43.484999999999999</c:v>
                </c:pt>
                <c:pt idx="3160">
                  <c:v>43.488</c:v>
                </c:pt>
                <c:pt idx="3161">
                  <c:v>43.491</c:v>
                </c:pt>
                <c:pt idx="3162">
                  <c:v>43.494</c:v>
                </c:pt>
                <c:pt idx="3163">
                  <c:v>43.496000000000002</c:v>
                </c:pt>
                <c:pt idx="3164">
                  <c:v>43.5</c:v>
                </c:pt>
                <c:pt idx="3165">
                  <c:v>43.503</c:v>
                </c:pt>
                <c:pt idx="3166">
                  <c:v>43.506</c:v>
                </c:pt>
                <c:pt idx="3167">
                  <c:v>43.51</c:v>
                </c:pt>
                <c:pt idx="3168">
                  <c:v>43.517000000000003</c:v>
                </c:pt>
                <c:pt idx="3169">
                  <c:v>43.539000000000001</c:v>
                </c:pt>
                <c:pt idx="3170">
                  <c:v>43.566000000000003</c:v>
                </c:pt>
                <c:pt idx="3171">
                  <c:v>43.591999999999999</c:v>
                </c:pt>
                <c:pt idx="3172">
                  <c:v>43.612000000000002</c:v>
                </c:pt>
                <c:pt idx="3173">
                  <c:v>43.622999999999998</c:v>
                </c:pt>
                <c:pt idx="3174">
                  <c:v>43.627000000000002</c:v>
                </c:pt>
                <c:pt idx="3175">
                  <c:v>43.631999999999998</c:v>
                </c:pt>
                <c:pt idx="3176">
                  <c:v>43.637</c:v>
                </c:pt>
                <c:pt idx="3177">
                  <c:v>43.642000000000003</c:v>
                </c:pt>
                <c:pt idx="3178">
                  <c:v>43.658000000000001</c:v>
                </c:pt>
                <c:pt idx="3179">
                  <c:v>43.69</c:v>
                </c:pt>
                <c:pt idx="3180">
                  <c:v>43.712000000000003</c:v>
                </c:pt>
                <c:pt idx="3181">
                  <c:v>43.74</c:v>
                </c:pt>
                <c:pt idx="3182">
                  <c:v>43.752000000000002</c:v>
                </c:pt>
                <c:pt idx="3183">
                  <c:v>43.756999999999998</c:v>
                </c:pt>
                <c:pt idx="3184">
                  <c:v>43.762999999999998</c:v>
                </c:pt>
                <c:pt idx="3185">
                  <c:v>43.771000000000001</c:v>
                </c:pt>
                <c:pt idx="3186">
                  <c:v>43.779000000000003</c:v>
                </c:pt>
                <c:pt idx="3187">
                  <c:v>43.784999999999997</c:v>
                </c:pt>
                <c:pt idx="3188">
                  <c:v>43.807000000000002</c:v>
                </c:pt>
                <c:pt idx="3189">
                  <c:v>43.844999999999999</c:v>
                </c:pt>
                <c:pt idx="3190">
                  <c:v>43.856999999999999</c:v>
                </c:pt>
                <c:pt idx="3191">
                  <c:v>43.860999999999997</c:v>
                </c:pt>
                <c:pt idx="3192">
                  <c:v>43.865000000000002</c:v>
                </c:pt>
                <c:pt idx="3193">
                  <c:v>43.877000000000002</c:v>
                </c:pt>
                <c:pt idx="3194">
                  <c:v>43.887</c:v>
                </c:pt>
                <c:pt idx="3195">
                  <c:v>43.893000000000001</c:v>
                </c:pt>
                <c:pt idx="3196">
                  <c:v>43.901000000000003</c:v>
                </c:pt>
                <c:pt idx="3197">
                  <c:v>43.917000000000002</c:v>
                </c:pt>
                <c:pt idx="3198">
                  <c:v>43.959000000000003</c:v>
                </c:pt>
                <c:pt idx="3199">
                  <c:v>44.015999999999998</c:v>
                </c:pt>
                <c:pt idx="3200">
                  <c:v>44.076000000000001</c:v>
                </c:pt>
                <c:pt idx="3201">
                  <c:v>44.142000000000003</c:v>
                </c:pt>
                <c:pt idx="3202">
                  <c:v>44.192</c:v>
                </c:pt>
                <c:pt idx="3203">
                  <c:v>44.216999999999999</c:v>
                </c:pt>
                <c:pt idx="3204">
                  <c:v>44.225000000000001</c:v>
                </c:pt>
                <c:pt idx="3205">
                  <c:v>44.228999999999999</c:v>
                </c:pt>
                <c:pt idx="3206">
                  <c:v>44.232999999999997</c:v>
                </c:pt>
                <c:pt idx="3207">
                  <c:v>44.241999999999997</c:v>
                </c:pt>
                <c:pt idx="3208">
                  <c:v>44.256999999999998</c:v>
                </c:pt>
                <c:pt idx="3209">
                  <c:v>44.293999999999997</c:v>
                </c:pt>
                <c:pt idx="3210">
                  <c:v>44.322000000000003</c:v>
                </c:pt>
                <c:pt idx="3211">
                  <c:v>44.329000000000001</c:v>
                </c:pt>
                <c:pt idx="3212">
                  <c:v>44.332000000000001</c:v>
                </c:pt>
                <c:pt idx="3213">
                  <c:v>44.335000000000001</c:v>
                </c:pt>
                <c:pt idx="3214">
                  <c:v>44.338000000000001</c:v>
                </c:pt>
                <c:pt idx="3215">
                  <c:v>44.341000000000001</c:v>
                </c:pt>
                <c:pt idx="3216">
                  <c:v>44.341999999999999</c:v>
                </c:pt>
                <c:pt idx="3217">
                  <c:v>44.345999999999997</c:v>
                </c:pt>
                <c:pt idx="3218">
                  <c:v>44.353999999999999</c:v>
                </c:pt>
                <c:pt idx="3219">
                  <c:v>44.363</c:v>
                </c:pt>
                <c:pt idx="3220">
                  <c:v>44.374000000000002</c:v>
                </c:pt>
                <c:pt idx="3221">
                  <c:v>44.384999999999998</c:v>
                </c:pt>
                <c:pt idx="3222">
                  <c:v>44.396000000000001</c:v>
                </c:pt>
                <c:pt idx="3223">
                  <c:v>44.405999999999999</c:v>
                </c:pt>
                <c:pt idx="3224">
                  <c:v>44.417000000000002</c:v>
                </c:pt>
                <c:pt idx="3225">
                  <c:v>44.429000000000002</c:v>
                </c:pt>
                <c:pt idx="3226">
                  <c:v>44.441000000000003</c:v>
                </c:pt>
                <c:pt idx="3227">
                  <c:v>44.453000000000003</c:v>
                </c:pt>
                <c:pt idx="3228">
                  <c:v>44.465000000000003</c:v>
                </c:pt>
                <c:pt idx="3229">
                  <c:v>44.476999999999997</c:v>
                </c:pt>
                <c:pt idx="3230">
                  <c:v>44.488</c:v>
                </c:pt>
                <c:pt idx="3231">
                  <c:v>44.499000000000002</c:v>
                </c:pt>
                <c:pt idx="3232">
                  <c:v>44.508000000000003</c:v>
                </c:pt>
                <c:pt idx="3233">
                  <c:v>44.512999999999998</c:v>
                </c:pt>
                <c:pt idx="3234">
                  <c:v>44.521999999999998</c:v>
                </c:pt>
                <c:pt idx="3235">
                  <c:v>44.545000000000002</c:v>
                </c:pt>
                <c:pt idx="3236">
                  <c:v>44.575000000000003</c:v>
                </c:pt>
                <c:pt idx="3237">
                  <c:v>44.603999999999999</c:v>
                </c:pt>
                <c:pt idx="3238">
                  <c:v>44.622999999999998</c:v>
                </c:pt>
                <c:pt idx="3239">
                  <c:v>44.634999999999998</c:v>
                </c:pt>
                <c:pt idx="3240">
                  <c:v>44.643000000000001</c:v>
                </c:pt>
                <c:pt idx="3241">
                  <c:v>44.648000000000003</c:v>
                </c:pt>
                <c:pt idx="3242">
                  <c:v>44.662999999999997</c:v>
                </c:pt>
                <c:pt idx="3243">
                  <c:v>44.674999999999997</c:v>
                </c:pt>
                <c:pt idx="3244">
                  <c:v>44.686</c:v>
                </c:pt>
                <c:pt idx="3245">
                  <c:v>44.697000000000003</c:v>
                </c:pt>
                <c:pt idx="3246">
                  <c:v>44.709000000000003</c:v>
                </c:pt>
                <c:pt idx="3247">
                  <c:v>44.722000000000001</c:v>
                </c:pt>
                <c:pt idx="3248">
                  <c:v>44.734999999999999</c:v>
                </c:pt>
                <c:pt idx="3249">
                  <c:v>44.747</c:v>
                </c:pt>
                <c:pt idx="3250">
                  <c:v>44.761000000000003</c:v>
                </c:pt>
                <c:pt idx="3251">
                  <c:v>44.774000000000001</c:v>
                </c:pt>
                <c:pt idx="3252">
                  <c:v>44.786000000000001</c:v>
                </c:pt>
                <c:pt idx="3253">
                  <c:v>44.796999999999997</c:v>
                </c:pt>
                <c:pt idx="3254">
                  <c:v>44.808</c:v>
                </c:pt>
                <c:pt idx="3255">
                  <c:v>44.819000000000003</c:v>
                </c:pt>
                <c:pt idx="3256">
                  <c:v>44.832000000000001</c:v>
                </c:pt>
                <c:pt idx="3257">
                  <c:v>44.853999999999999</c:v>
                </c:pt>
                <c:pt idx="3258">
                  <c:v>44.875999999999998</c:v>
                </c:pt>
                <c:pt idx="3259">
                  <c:v>44.890999999999998</c:v>
                </c:pt>
                <c:pt idx="3260">
                  <c:v>44.902999999999999</c:v>
                </c:pt>
                <c:pt idx="3261">
                  <c:v>44.915999999999997</c:v>
                </c:pt>
                <c:pt idx="3262">
                  <c:v>44.929000000000002</c:v>
                </c:pt>
                <c:pt idx="3263">
                  <c:v>44.94</c:v>
                </c:pt>
                <c:pt idx="3264">
                  <c:v>44.951999999999998</c:v>
                </c:pt>
                <c:pt idx="3265">
                  <c:v>44.965000000000003</c:v>
                </c:pt>
                <c:pt idx="3266">
                  <c:v>44.978000000000002</c:v>
                </c:pt>
                <c:pt idx="3267">
                  <c:v>44.988999999999997</c:v>
                </c:pt>
                <c:pt idx="3268">
                  <c:v>44.999000000000002</c:v>
                </c:pt>
                <c:pt idx="3269">
                  <c:v>45.011000000000003</c:v>
                </c:pt>
                <c:pt idx="3270">
                  <c:v>45.023000000000003</c:v>
                </c:pt>
                <c:pt idx="3271">
                  <c:v>45.048000000000002</c:v>
                </c:pt>
                <c:pt idx="3272">
                  <c:v>45.085000000000001</c:v>
                </c:pt>
                <c:pt idx="3273">
                  <c:v>45.097000000000001</c:v>
                </c:pt>
                <c:pt idx="3274">
                  <c:v>45.109000000000002</c:v>
                </c:pt>
                <c:pt idx="3275">
                  <c:v>45.136000000000003</c:v>
                </c:pt>
                <c:pt idx="3276">
                  <c:v>45.165999999999997</c:v>
                </c:pt>
                <c:pt idx="3277">
                  <c:v>45.176000000000002</c:v>
                </c:pt>
                <c:pt idx="3278">
                  <c:v>45.183</c:v>
                </c:pt>
                <c:pt idx="3279">
                  <c:v>45.188000000000002</c:v>
                </c:pt>
                <c:pt idx="3280">
                  <c:v>45.194000000000003</c:v>
                </c:pt>
                <c:pt idx="3281">
                  <c:v>45.203000000000003</c:v>
                </c:pt>
                <c:pt idx="3282">
                  <c:v>45.213999999999999</c:v>
                </c:pt>
                <c:pt idx="3283">
                  <c:v>45.225000000000001</c:v>
                </c:pt>
                <c:pt idx="3284">
                  <c:v>45.234999999999999</c:v>
                </c:pt>
                <c:pt idx="3285">
                  <c:v>45.244999999999997</c:v>
                </c:pt>
                <c:pt idx="3286">
                  <c:v>45.256</c:v>
                </c:pt>
                <c:pt idx="3287">
                  <c:v>45.265999999999998</c:v>
                </c:pt>
                <c:pt idx="3288">
                  <c:v>45.277999999999999</c:v>
                </c:pt>
                <c:pt idx="3289">
                  <c:v>45.290999999999997</c:v>
                </c:pt>
                <c:pt idx="3290">
                  <c:v>45.304000000000002</c:v>
                </c:pt>
                <c:pt idx="3291">
                  <c:v>45.316000000000003</c:v>
                </c:pt>
                <c:pt idx="3292">
                  <c:v>45.326999999999998</c:v>
                </c:pt>
                <c:pt idx="3293">
                  <c:v>45.338000000000001</c:v>
                </c:pt>
                <c:pt idx="3294">
                  <c:v>45.347999999999999</c:v>
                </c:pt>
                <c:pt idx="3295">
                  <c:v>45.353999999999999</c:v>
                </c:pt>
                <c:pt idx="3296">
                  <c:v>45.359000000000002</c:v>
                </c:pt>
                <c:pt idx="3297">
                  <c:v>45.365000000000002</c:v>
                </c:pt>
                <c:pt idx="3298">
                  <c:v>45.37</c:v>
                </c:pt>
                <c:pt idx="3299">
                  <c:v>45.372999999999998</c:v>
                </c:pt>
                <c:pt idx="3300">
                  <c:v>45.378999999999998</c:v>
                </c:pt>
                <c:pt idx="3301">
                  <c:v>45.392000000000003</c:v>
                </c:pt>
                <c:pt idx="3302">
                  <c:v>45.402000000000001</c:v>
                </c:pt>
                <c:pt idx="3303">
                  <c:v>45.411999999999999</c:v>
                </c:pt>
                <c:pt idx="3304">
                  <c:v>45.423999999999999</c:v>
                </c:pt>
                <c:pt idx="3305">
                  <c:v>45.435000000000002</c:v>
                </c:pt>
                <c:pt idx="3306">
                  <c:v>45.445</c:v>
                </c:pt>
                <c:pt idx="3307">
                  <c:v>45.457000000000001</c:v>
                </c:pt>
                <c:pt idx="3308">
                  <c:v>45.47</c:v>
                </c:pt>
                <c:pt idx="3309">
                  <c:v>45.482999999999997</c:v>
                </c:pt>
                <c:pt idx="3310">
                  <c:v>45.494999999999997</c:v>
                </c:pt>
                <c:pt idx="3311">
                  <c:v>45.505000000000003</c:v>
                </c:pt>
                <c:pt idx="3312">
                  <c:v>45.515000000000001</c:v>
                </c:pt>
                <c:pt idx="3313">
                  <c:v>45.526000000000003</c:v>
                </c:pt>
                <c:pt idx="3314">
                  <c:v>45.537999999999997</c:v>
                </c:pt>
                <c:pt idx="3315">
                  <c:v>45.552</c:v>
                </c:pt>
                <c:pt idx="3316">
                  <c:v>45.564</c:v>
                </c:pt>
                <c:pt idx="3317">
                  <c:v>45.573999999999998</c:v>
                </c:pt>
                <c:pt idx="3318">
                  <c:v>45.585000000000001</c:v>
                </c:pt>
                <c:pt idx="3319">
                  <c:v>45.594999999999999</c:v>
                </c:pt>
                <c:pt idx="3320">
                  <c:v>45.604999999999997</c:v>
                </c:pt>
                <c:pt idx="3321">
                  <c:v>45.615000000000002</c:v>
                </c:pt>
                <c:pt idx="3322">
                  <c:v>45.625999999999998</c:v>
                </c:pt>
                <c:pt idx="3323">
                  <c:v>45.637</c:v>
                </c:pt>
                <c:pt idx="3324">
                  <c:v>45.648000000000003</c:v>
                </c:pt>
                <c:pt idx="3325">
                  <c:v>45.661000000000001</c:v>
                </c:pt>
                <c:pt idx="3326">
                  <c:v>45.673999999999999</c:v>
                </c:pt>
                <c:pt idx="3327">
                  <c:v>45.683999999999997</c:v>
                </c:pt>
                <c:pt idx="3328">
                  <c:v>45.694000000000003</c:v>
                </c:pt>
                <c:pt idx="3329">
                  <c:v>45.703000000000003</c:v>
                </c:pt>
                <c:pt idx="3330">
                  <c:v>45.715000000000003</c:v>
                </c:pt>
                <c:pt idx="3331">
                  <c:v>45.725999999999999</c:v>
                </c:pt>
                <c:pt idx="3332">
                  <c:v>45.735999999999997</c:v>
                </c:pt>
                <c:pt idx="3333">
                  <c:v>45.750999999999998</c:v>
                </c:pt>
                <c:pt idx="3334">
                  <c:v>45.792000000000002</c:v>
                </c:pt>
                <c:pt idx="3335">
                  <c:v>45.831000000000003</c:v>
                </c:pt>
                <c:pt idx="3336">
                  <c:v>45.866999999999997</c:v>
                </c:pt>
                <c:pt idx="3337">
                  <c:v>45.898000000000003</c:v>
                </c:pt>
                <c:pt idx="3338">
                  <c:v>45.927999999999997</c:v>
                </c:pt>
                <c:pt idx="3339">
                  <c:v>45.947000000000003</c:v>
                </c:pt>
                <c:pt idx="3340">
                  <c:v>45.954000000000001</c:v>
                </c:pt>
                <c:pt idx="3341">
                  <c:v>45.960999999999999</c:v>
                </c:pt>
                <c:pt idx="3342">
                  <c:v>45.969000000000001</c:v>
                </c:pt>
                <c:pt idx="3343">
                  <c:v>45.976999999999997</c:v>
                </c:pt>
                <c:pt idx="3344">
                  <c:v>45.985999999999997</c:v>
                </c:pt>
                <c:pt idx="3345">
                  <c:v>45.996000000000002</c:v>
                </c:pt>
                <c:pt idx="3346">
                  <c:v>46.006</c:v>
                </c:pt>
                <c:pt idx="3347">
                  <c:v>46.015999999999998</c:v>
                </c:pt>
                <c:pt idx="3348">
                  <c:v>46.027999999999999</c:v>
                </c:pt>
                <c:pt idx="3349">
                  <c:v>46.040999999999997</c:v>
                </c:pt>
                <c:pt idx="3350">
                  <c:v>46.054000000000002</c:v>
                </c:pt>
                <c:pt idx="3351">
                  <c:v>46.067</c:v>
                </c:pt>
                <c:pt idx="3352">
                  <c:v>46.081000000000003</c:v>
                </c:pt>
                <c:pt idx="3353">
                  <c:v>46.094999999999999</c:v>
                </c:pt>
                <c:pt idx="3354">
                  <c:v>46.107999999999997</c:v>
                </c:pt>
                <c:pt idx="3355">
                  <c:v>46.116999999999997</c:v>
                </c:pt>
                <c:pt idx="3356">
                  <c:v>46.128</c:v>
                </c:pt>
                <c:pt idx="3357">
                  <c:v>46.140999999999998</c:v>
                </c:pt>
                <c:pt idx="3358">
                  <c:v>46.164000000000001</c:v>
                </c:pt>
                <c:pt idx="3359">
                  <c:v>46.201999999999998</c:v>
                </c:pt>
                <c:pt idx="3360">
                  <c:v>46.238999999999997</c:v>
                </c:pt>
                <c:pt idx="3361">
                  <c:v>46.271999999999998</c:v>
                </c:pt>
                <c:pt idx="3362">
                  <c:v>46.28</c:v>
                </c:pt>
                <c:pt idx="3363">
                  <c:v>46.286999999999999</c:v>
                </c:pt>
                <c:pt idx="3364">
                  <c:v>46.302</c:v>
                </c:pt>
                <c:pt idx="3365">
                  <c:v>46.313000000000002</c:v>
                </c:pt>
                <c:pt idx="3366">
                  <c:v>46.323999999999998</c:v>
                </c:pt>
                <c:pt idx="3367">
                  <c:v>46.335000000000001</c:v>
                </c:pt>
                <c:pt idx="3368">
                  <c:v>46.347000000000001</c:v>
                </c:pt>
                <c:pt idx="3369">
                  <c:v>46.360999999999997</c:v>
                </c:pt>
                <c:pt idx="3370">
                  <c:v>46.372999999999998</c:v>
                </c:pt>
                <c:pt idx="3371">
                  <c:v>46.384999999999998</c:v>
                </c:pt>
                <c:pt idx="3372">
                  <c:v>46.398000000000003</c:v>
                </c:pt>
                <c:pt idx="3373">
                  <c:v>46.411000000000001</c:v>
                </c:pt>
                <c:pt idx="3374">
                  <c:v>46.436999999999998</c:v>
                </c:pt>
                <c:pt idx="3375">
                  <c:v>46.475000000000001</c:v>
                </c:pt>
                <c:pt idx="3376">
                  <c:v>46.503999999999998</c:v>
                </c:pt>
                <c:pt idx="3377">
                  <c:v>46.521999999999998</c:v>
                </c:pt>
                <c:pt idx="3378">
                  <c:v>46.533999999999999</c:v>
                </c:pt>
                <c:pt idx="3379">
                  <c:v>46.542999999999999</c:v>
                </c:pt>
                <c:pt idx="3380">
                  <c:v>46.554000000000002</c:v>
                </c:pt>
                <c:pt idx="3381">
                  <c:v>46.567999999999998</c:v>
                </c:pt>
                <c:pt idx="3382">
                  <c:v>46.58</c:v>
                </c:pt>
                <c:pt idx="3383">
                  <c:v>46.591999999999999</c:v>
                </c:pt>
                <c:pt idx="3384">
                  <c:v>46.603000000000002</c:v>
                </c:pt>
                <c:pt idx="3385">
                  <c:v>46.615000000000002</c:v>
                </c:pt>
                <c:pt idx="3386">
                  <c:v>46.628999999999998</c:v>
                </c:pt>
                <c:pt idx="3387">
                  <c:v>46.642000000000003</c:v>
                </c:pt>
                <c:pt idx="3388">
                  <c:v>46.652999999999999</c:v>
                </c:pt>
                <c:pt idx="3389">
                  <c:v>46.664000000000001</c:v>
                </c:pt>
                <c:pt idx="3390">
                  <c:v>46.676000000000002</c:v>
                </c:pt>
                <c:pt idx="3391">
                  <c:v>46.688000000000002</c:v>
                </c:pt>
                <c:pt idx="3392">
                  <c:v>46.704000000000001</c:v>
                </c:pt>
                <c:pt idx="3393">
                  <c:v>46.741</c:v>
                </c:pt>
                <c:pt idx="3394">
                  <c:v>46.78</c:v>
                </c:pt>
                <c:pt idx="3395">
                  <c:v>46.805999999999997</c:v>
                </c:pt>
                <c:pt idx="3396">
                  <c:v>46.816000000000003</c:v>
                </c:pt>
                <c:pt idx="3397">
                  <c:v>46.823</c:v>
                </c:pt>
                <c:pt idx="3398">
                  <c:v>46.829000000000001</c:v>
                </c:pt>
                <c:pt idx="3399">
                  <c:v>46.847000000000001</c:v>
                </c:pt>
                <c:pt idx="3400">
                  <c:v>46.874000000000002</c:v>
                </c:pt>
                <c:pt idx="3401">
                  <c:v>46.881999999999998</c:v>
                </c:pt>
                <c:pt idx="3402">
                  <c:v>46.886000000000003</c:v>
                </c:pt>
                <c:pt idx="3403">
                  <c:v>46.89</c:v>
                </c:pt>
                <c:pt idx="3404">
                  <c:v>46.896000000000001</c:v>
                </c:pt>
                <c:pt idx="3405">
                  <c:v>46.905000000000001</c:v>
                </c:pt>
                <c:pt idx="3406">
                  <c:v>46.914000000000001</c:v>
                </c:pt>
                <c:pt idx="3407">
                  <c:v>46.923999999999999</c:v>
                </c:pt>
                <c:pt idx="3408">
                  <c:v>46.933999999999997</c:v>
                </c:pt>
                <c:pt idx="3409">
                  <c:v>46.945</c:v>
                </c:pt>
                <c:pt idx="3410">
                  <c:v>46.957000000000001</c:v>
                </c:pt>
                <c:pt idx="3411">
                  <c:v>46.97</c:v>
                </c:pt>
                <c:pt idx="3412">
                  <c:v>46.982999999999997</c:v>
                </c:pt>
                <c:pt idx="3413">
                  <c:v>46.996000000000002</c:v>
                </c:pt>
                <c:pt idx="3414">
                  <c:v>47.006</c:v>
                </c:pt>
                <c:pt idx="3415">
                  <c:v>47.018999999999998</c:v>
                </c:pt>
                <c:pt idx="3416">
                  <c:v>47.042000000000002</c:v>
                </c:pt>
                <c:pt idx="3417">
                  <c:v>47.078000000000003</c:v>
                </c:pt>
                <c:pt idx="3418">
                  <c:v>47.11</c:v>
                </c:pt>
                <c:pt idx="3419">
                  <c:v>47.134</c:v>
                </c:pt>
                <c:pt idx="3420">
                  <c:v>47.151000000000003</c:v>
                </c:pt>
                <c:pt idx="3421">
                  <c:v>47.155000000000001</c:v>
                </c:pt>
                <c:pt idx="3422">
                  <c:v>47.165999999999997</c:v>
                </c:pt>
                <c:pt idx="3423">
                  <c:v>47.174999999999997</c:v>
                </c:pt>
                <c:pt idx="3424">
                  <c:v>47.185000000000002</c:v>
                </c:pt>
                <c:pt idx="3425">
                  <c:v>47.195999999999998</c:v>
                </c:pt>
                <c:pt idx="3426">
                  <c:v>47.206000000000003</c:v>
                </c:pt>
                <c:pt idx="3427">
                  <c:v>47.216000000000001</c:v>
                </c:pt>
                <c:pt idx="3428">
                  <c:v>47.228000000000002</c:v>
                </c:pt>
                <c:pt idx="3429">
                  <c:v>47.241</c:v>
                </c:pt>
                <c:pt idx="3430">
                  <c:v>47.253999999999998</c:v>
                </c:pt>
                <c:pt idx="3431">
                  <c:v>47.265999999999998</c:v>
                </c:pt>
                <c:pt idx="3432">
                  <c:v>47.277000000000001</c:v>
                </c:pt>
                <c:pt idx="3433">
                  <c:v>47.286999999999999</c:v>
                </c:pt>
                <c:pt idx="3434">
                  <c:v>47.296999999999997</c:v>
                </c:pt>
                <c:pt idx="3435">
                  <c:v>47.305</c:v>
                </c:pt>
                <c:pt idx="3436">
                  <c:v>47.311</c:v>
                </c:pt>
                <c:pt idx="3437">
                  <c:v>47.317999999999998</c:v>
                </c:pt>
                <c:pt idx="3438">
                  <c:v>47.326000000000001</c:v>
                </c:pt>
                <c:pt idx="3439">
                  <c:v>47.335000000000001</c:v>
                </c:pt>
                <c:pt idx="3440">
                  <c:v>47.345999999999997</c:v>
                </c:pt>
                <c:pt idx="3441">
                  <c:v>47.356000000000002</c:v>
                </c:pt>
                <c:pt idx="3442">
                  <c:v>47.366</c:v>
                </c:pt>
                <c:pt idx="3443">
                  <c:v>47.377000000000002</c:v>
                </c:pt>
                <c:pt idx="3444">
                  <c:v>47.39</c:v>
                </c:pt>
                <c:pt idx="3445">
                  <c:v>47.402999999999999</c:v>
                </c:pt>
                <c:pt idx="3446">
                  <c:v>47.412999999999997</c:v>
                </c:pt>
                <c:pt idx="3447">
                  <c:v>47.423999999999999</c:v>
                </c:pt>
                <c:pt idx="3448">
                  <c:v>47.435000000000002</c:v>
                </c:pt>
                <c:pt idx="3449">
                  <c:v>47.445999999999998</c:v>
                </c:pt>
                <c:pt idx="3450">
                  <c:v>47.46</c:v>
                </c:pt>
                <c:pt idx="3451">
                  <c:v>47.481999999999999</c:v>
                </c:pt>
                <c:pt idx="3452">
                  <c:v>47.517000000000003</c:v>
                </c:pt>
                <c:pt idx="3453">
                  <c:v>47.548999999999999</c:v>
                </c:pt>
                <c:pt idx="3454">
                  <c:v>47.569000000000003</c:v>
                </c:pt>
                <c:pt idx="3455">
                  <c:v>47.588999999999999</c:v>
                </c:pt>
                <c:pt idx="3456">
                  <c:v>47.594999999999999</c:v>
                </c:pt>
                <c:pt idx="3457">
                  <c:v>47.600999999999999</c:v>
                </c:pt>
                <c:pt idx="3458">
                  <c:v>47.610999999999997</c:v>
                </c:pt>
                <c:pt idx="3459">
                  <c:v>47.618000000000002</c:v>
                </c:pt>
                <c:pt idx="3460">
                  <c:v>47.622</c:v>
                </c:pt>
                <c:pt idx="3461">
                  <c:v>47.625</c:v>
                </c:pt>
                <c:pt idx="3462">
                  <c:v>47.637</c:v>
                </c:pt>
                <c:pt idx="3463">
                  <c:v>47.664000000000001</c:v>
                </c:pt>
                <c:pt idx="3464">
                  <c:v>47.7</c:v>
                </c:pt>
                <c:pt idx="3465">
                  <c:v>47.735999999999997</c:v>
                </c:pt>
                <c:pt idx="3466">
                  <c:v>47.761000000000003</c:v>
                </c:pt>
                <c:pt idx="3467">
                  <c:v>47.774000000000001</c:v>
                </c:pt>
                <c:pt idx="3468">
                  <c:v>47.786000000000001</c:v>
                </c:pt>
                <c:pt idx="3469">
                  <c:v>47.793999999999997</c:v>
                </c:pt>
                <c:pt idx="3470">
                  <c:v>47.802999999999997</c:v>
                </c:pt>
                <c:pt idx="3471">
                  <c:v>47.811999999999998</c:v>
                </c:pt>
                <c:pt idx="3472">
                  <c:v>47.822000000000003</c:v>
                </c:pt>
                <c:pt idx="3473">
                  <c:v>47.832000000000001</c:v>
                </c:pt>
                <c:pt idx="3474">
                  <c:v>47.844000000000001</c:v>
                </c:pt>
                <c:pt idx="3475">
                  <c:v>47.856000000000002</c:v>
                </c:pt>
                <c:pt idx="3476">
                  <c:v>47.866999999999997</c:v>
                </c:pt>
                <c:pt idx="3477">
                  <c:v>47.878</c:v>
                </c:pt>
                <c:pt idx="3478">
                  <c:v>47.889000000000003</c:v>
                </c:pt>
                <c:pt idx="3479">
                  <c:v>47.908000000000001</c:v>
                </c:pt>
                <c:pt idx="3480">
                  <c:v>47.951000000000001</c:v>
                </c:pt>
                <c:pt idx="3481">
                  <c:v>47.987000000000002</c:v>
                </c:pt>
                <c:pt idx="3482">
                  <c:v>48.012</c:v>
                </c:pt>
                <c:pt idx="3483">
                  <c:v>48.018999999999998</c:v>
                </c:pt>
                <c:pt idx="3484">
                  <c:v>48.024000000000001</c:v>
                </c:pt>
                <c:pt idx="3485">
                  <c:v>48.03</c:v>
                </c:pt>
                <c:pt idx="3486">
                  <c:v>48.042000000000002</c:v>
                </c:pt>
                <c:pt idx="3487">
                  <c:v>48.052</c:v>
                </c:pt>
                <c:pt idx="3488">
                  <c:v>48.061</c:v>
                </c:pt>
                <c:pt idx="3489">
                  <c:v>48.07</c:v>
                </c:pt>
                <c:pt idx="3490">
                  <c:v>48.08</c:v>
                </c:pt>
                <c:pt idx="3491">
                  <c:v>48.091000000000001</c:v>
                </c:pt>
                <c:pt idx="3492">
                  <c:v>48.103000000000002</c:v>
                </c:pt>
                <c:pt idx="3493">
                  <c:v>48.115000000000002</c:v>
                </c:pt>
                <c:pt idx="3494">
                  <c:v>48.125999999999998</c:v>
                </c:pt>
                <c:pt idx="3495">
                  <c:v>48.136000000000003</c:v>
                </c:pt>
                <c:pt idx="3496">
                  <c:v>48.146999999999998</c:v>
                </c:pt>
                <c:pt idx="3497">
                  <c:v>48.156999999999996</c:v>
                </c:pt>
                <c:pt idx="3498">
                  <c:v>48.177</c:v>
                </c:pt>
                <c:pt idx="3499">
                  <c:v>48.216000000000001</c:v>
                </c:pt>
                <c:pt idx="3500">
                  <c:v>48.24</c:v>
                </c:pt>
                <c:pt idx="3501">
                  <c:v>48.241999999999997</c:v>
                </c:pt>
                <c:pt idx="3502">
                  <c:v>48.247</c:v>
                </c:pt>
                <c:pt idx="3503">
                  <c:v>48.252000000000002</c:v>
                </c:pt>
                <c:pt idx="3504">
                  <c:v>48.258000000000003</c:v>
                </c:pt>
                <c:pt idx="3505">
                  <c:v>48.279000000000003</c:v>
                </c:pt>
                <c:pt idx="3506">
                  <c:v>48.290999999999997</c:v>
                </c:pt>
                <c:pt idx="3507">
                  <c:v>48.298000000000002</c:v>
                </c:pt>
                <c:pt idx="3508">
                  <c:v>48.302</c:v>
                </c:pt>
                <c:pt idx="3509">
                  <c:v>48.326999999999998</c:v>
                </c:pt>
                <c:pt idx="3510">
                  <c:v>48.353000000000002</c:v>
                </c:pt>
                <c:pt idx="3511">
                  <c:v>48.374000000000002</c:v>
                </c:pt>
                <c:pt idx="3512">
                  <c:v>48.393000000000001</c:v>
                </c:pt>
                <c:pt idx="3513">
                  <c:v>48.411999999999999</c:v>
                </c:pt>
                <c:pt idx="3514">
                  <c:v>48.417000000000002</c:v>
                </c:pt>
                <c:pt idx="3515">
                  <c:v>48.423000000000002</c:v>
                </c:pt>
                <c:pt idx="3516">
                  <c:v>48.427999999999997</c:v>
                </c:pt>
                <c:pt idx="3517">
                  <c:v>48.433999999999997</c:v>
                </c:pt>
                <c:pt idx="3518">
                  <c:v>48.441000000000003</c:v>
                </c:pt>
                <c:pt idx="3519">
                  <c:v>48.451000000000001</c:v>
                </c:pt>
                <c:pt idx="3520">
                  <c:v>48.460999999999999</c:v>
                </c:pt>
                <c:pt idx="3521">
                  <c:v>48.470999999999997</c:v>
                </c:pt>
                <c:pt idx="3522">
                  <c:v>48.481999999999999</c:v>
                </c:pt>
                <c:pt idx="3523">
                  <c:v>48.493000000000002</c:v>
                </c:pt>
                <c:pt idx="3524">
                  <c:v>48.505000000000003</c:v>
                </c:pt>
                <c:pt idx="3525">
                  <c:v>48.517000000000003</c:v>
                </c:pt>
                <c:pt idx="3526">
                  <c:v>48.53</c:v>
                </c:pt>
                <c:pt idx="3527">
                  <c:v>48.542000000000002</c:v>
                </c:pt>
                <c:pt idx="3528">
                  <c:v>48.551000000000002</c:v>
                </c:pt>
                <c:pt idx="3529">
                  <c:v>48.558999999999997</c:v>
                </c:pt>
                <c:pt idx="3530">
                  <c:v>48.567</c:v>
                </c:pt>
                <c:pt idx="3531">
                  <c:v>48.575000000000003</c:v>
                </c:pt>
                <c:pt idx="3532">
                  <c:v>48.584000000000003</c:v>
                </c:pt>
                <c:pt idx="3533">
                  <c:v>48.593000000000004</c:v>
                </c:pt>
                <c:pt idx="3534">
                  <c:v>48.603999999999999</c:v>
                </c:pt>
                <c:pt idx="3535">
                  <c:v>48.615000000000002</c:v>
                </c:pt>
                <c:pt idx="3536">
                  <c:v>48.627000000000002</c:v>
                </c:pt>
                <c:pt idx="3537">
                  <c:v>48.639000000000003</c:v>
                </c:pt>
                <c:pt idx="3538">
                  <c:v>48.648000000000003</c:v>
                </c:pt>
                <c:pt idx="3539">
                  <c:v>48.658000000000001</c:v>
                </c:pt>
                <c:pt idx="3540">
                  <c:v>48.667000000000002</c:v>
                </c:pt>
                <c:pt idx="3541">
                  <c:v>48.677</c:v>
                </c:pt>
                <c:pt idx="3542">
                  <c:v>48.691000000000003</c:v>
                </c:pt>
                <c:pt idx="3543">
                  <c:v>48.703000000000003</c:v>
                </c:pt>
                <c:pt idx="3544">
                  <c:v>48.709000000000003</c:v>
                </c:pt>
                <c:pt idx="3545">
                  <c:v>48.716000000000001</c:v>
                </c:pt>
                <c:pt idx="3546">
                  <c:v>48.723999999999997</c:v>
                </c:pt>
                <c:pt idx="3547">
                  <c:v>48.746000000000002</c:v>
                </c:pt>
                <c:pt idx="3548">
                  <c:v>48.765000000000001</c:v>
                </c:pt>
                <c:pt idx="3549">
                  <c:v>48.776000000000003</c:v>
                </c:pt>
                <c:pt idx="3550">
                  <c:v>48.783000000000001</c:v>
                </c:pt>
                <c:pt idx="3551">
                  <c:v>48.786999999999999</c:v>
                </c:pt>
                <c:pt idx="3552">
                  <c:v>48.79</c:v>
                </c:pt>
                <c:pt idx="3553">
                  <c:v>48.798000000000002</c:v>
                </c:pt>
                <c:pt idx="3554">
                  <c:v>48.804000000000002</c:v>
                </c:pt>
                <c:pt idx="3555">
                  <c:v>48.808999999999997</c:v>
                </c:pt>
                <c:pt idx="3556">
                  <c:v>48.82</c:v>
                </c:pt>
                <c:pt idx="3557">
                  <c:v>48.828000000000003</c:v>
                </c:pt>
                <c:pt idx="3558">
                  <c:v>48.834000000000003</c:v>
                </c:pt>
                <c:pt idx="3559">
                  <c:v>48.843000000000004</c:v>
                </c:pt>
                <c:pt idx="3560">
                  <c:v>48.853999999999999</c:v>
                </c:pt>
                <c:pt idx="3561">
                  <c:v>48.863</c:v>
                </c:pt>
                <c:pt idx="3562">
                  <c:v>48.872</c:v>
                </c:pt>
                <c:pt idx="3563">
                  <c:v>48.887999999999998</c:v>
                </c:pt>
                <c:pt idx="3564">
                  <c:v>48.921999999999997</c:v>
                </c:pt>
                <c:pt idx="3565">
                  <c:v>48.951999999999998</c:v>
                </c:pt>
                <c:pt idx="3566">
                  <c:v>48.981999999999999</c:v>
                </c:pt>
                <c:pt idx="3567">
                  <c:v>49.01</c:v>
                </c:pt>
                <c:pt idx="3568">
                  <c:v>49.036000000000001</c:v>
                </c:pt>
                <c:pt idx="3569">
                  <c:v>49.067</c:v>
                </c:pt>
                <c:pt idx="3570">
                  <c:v>49.095999999999997</c:v>
                </c:pt>
                <c:pt idx="3571">
                  <c:v>49.125</c:v>
                </c:pt>
                <c:pt idx="3572">
                  <c:v>49.155000000000001</c:v>
                </c:pt>
                <c:pt idx="3573">
                  <c:v>49.183999999999997</c:v>
                </c:pt>
                <c:pt idx="3574">
                  <c:v>49.204999999999998</c:v>
                </c:pt>
                <c:pt idx="3575">
                  <c:v>49.209000000000003</c:v>
                </c:pt>
                <c:pt idx="3576">
                  <c:v>49.213000000000001</c:v>
                </c:pt>
                <c:pt idx="3577">
                  <c:v>49.216999999999999</c:v>
                </c:pt>
                <c:pt idx="3578">
                  <c:v>49.220999999999997</c:v>
                </c:pt>
                <c:pt idx="3579">
                  <c:v>49.225999999999999</c:v>
                </c:pt>
                <c:pt idx="3580">
                  <c:v>49.234000000000002</c:v>
                </c:pt>
                <c:pt idx="3581">
                  <c:v>49.243000000000002</c:v>
                </c:pt>
                <c:pt idx="3582">
                  <c:v>49.253</c:v>
                </c:pt>
                <c:pt idx="3583">
                  <c:v>49.262</c:v>
                </c:pt>
                <c:pt idx="3584">
                  <c:v>49.271999999999998</c:v>
                </c:pt>
                <c:pt idx="3585">
                  <c:v>49.281999999999996</c:v>
                </c:pt>
                <c:pt idx="3586">
                  <c:v>49.292999999999999</c:v>
                </c:pt>
                <c:pt idx="3587">
                  <c:v>49.305</c:v>
                </c:pt>
                <c:pt idx="3588">
                  <c:v>49.317</c:v>
                </c:pt>
                <c:pt idx="3589">
                  <c:v>49.329000000000001</c:v>
                </c:pt>
                <c:pt idx="3590">
                  <c:v>49.338000000000001</c:v>
                </c:pt>
                <c:pt idx="3591">
                  <c:v>49.347000000000001</c:v>
                </c:pt>
                <c:pt idx="3592">
                  <c:v>49.357999999999997</c:v>
                </c:pt>
                <c:pt idx="3593">
                  <c:v>49.369</c:v>
                </c:pt>
                <c:pt idx="3594">
                  <c:v>49.381</c:v>
                </c:pt>
                <c:pt idx="3595">
                  <c:v>49.39</c:v>
                </c:pt>
                <c:pt idx="3596">
                  <c:v>49.393999999999998</c:v>
                </c:pt>
                <c:pt idx="3597">
                  <c:v>49.399000000000001</c:v>
                </c:pt>
                <c:pt idx="3598">
                  <c:v>49.402999999999999</c:v>
                </c:pt>
                <c:pt idx="3599">
                  <c:v>49.405999999999999</c:v>
                </c:pt>
                <c:pt idx="3600">
                  <c:v>49.415999999999997</c:v>
                </c:pt>
                <c:pt idx="3601">
                  <c:v>49.417999999999999</c:v>
                </c:pt>
                <c:pt idx="3602">
                  <c:v>49.421999999999997</c:v>
                </c:pt>
                <c:pt idx="3603">
                  <c:v>49.43</c:v>
                </c:pt>
                <c:pt idx="3604">
                  <c:v>49.439</c:v>
                </c:pt>
                <c:pt idx="3605">
                  <c:v>49.448999999999998</c:v>
                </c:pt>
                <c:pt idx="3606">
                  <c:v>49.459000000000003</c:v>
                </c:pt>
                <c:pt idx="3607">
                  <c:v>49.469000000000001</c:v>
                </c:pt>
                <c:pt idx="3608">
                  <c:v>49.478999999999999</c:v>
                </c:pt>
                <c:pt idx="3609">
                  <c:v>49.488</c:v>
                </c:pt>
                <c:pt idx="3610">
                  <c:v>49.499000000000002</c:v>
                </c:pt>
                <c:pt idx="3611">
                  <c:v>49.511000000000003</c:v>
                </c:pt>
                <c:pt idx="3612">
                  <c:v>49.524000000000001</c:v>
                </c:pt>
                <c:pt idx="3613">
                  <c:v>49.534999999999997</c:v>
                </c:pt>
                <c:pt idx="3614">
                  <c:v>49.545000000000002</c:v>
                </c:pt>
                <c:pt idx="3615">
                  <c:v>49.555</c:v>
                </c:pt>
                <c:pt idx="3616">
                  <c:v>49.564999999999998</c:v>
                </c:pt>
                <c:pt idx="3617">
                  <c:v>49.579000000000001</c:v>
                </c:pt>
                <c:pt idx="3618">
                  <c:v>49.606999999999999</c:v>
                </c:pt>
                <c:pt idx="3619">
                  <c:v>49.645000000000003</c:v>
                </c:pt>
                <c:pt idx="3620">
                  <c:v>49.664000000000001</c:v>
                </c:pt>
                <c:pt idx="3621">
                  <c:v>49.677</c:v>
                </c:pt>
                <c:pt idx="3622">
                  <c:v>49.695999999999998</c:v>
                </c:pt>
                <c:pt idx="3623">
                  <c:v>49.715000000000003</c:v>
                </c:pt>
                <c:pt idx="3624">
                  <c:v>49.722000000000001</c:v>
                </c:pt>
                <c:pt idx="3625">
                  <c:v>49.731000000000002</c:v>
                </c:pt>
                <c:pt idx="3626">
                  <c:v>49.737000000000002</c:v>
                </c:pt>
                <c:pt idx="3627">
                  <c:v>49.749000000000002</c:v>
                </c:pt>
                <c:pt idx="3628">
                  <c:v>49.755000000000003</c:v>
                </c:pt>
                <c:pt idx="3629">
                  <c:v>49.762</c:v>
                </c:pt>
                <c:pt idx="3630">
                  <c:v>49.768000000000001</c:v>
                </c:pt>
                <c:pt idx="3631">
                  <c:v>49.774999999999999</c:v>
                </c:pt>
                <c:pt idx="3632">
                  <c:v>49.780999999999999</c:v>
                </c:pt>
                <c:pt idx="3633">
                  <c:v>49.787999999999997</c:v>
                </c:pt>
                <c:pt idx="3634">
                  <c:v>49.795000000000002</c:v>
                </c:pt>
                <c:pt idx="3635">
                  <c:v>49.802</c:v>
                </c:pt>
                <c:pt idx="3636">
                  <c:v>49.808999999999997</c:v>
                </c:pt>
                <c:pt idx="3637">
                  <c:v>49.816000000000003</c:v>
                </c:pt>
                <c:pt idx="3638">
                  <c:v>49.823</c:v>
                </c:pt>
                <c:pt idx="3639">
                  <c:v>49.832000000000001</c:v>
                </c:pt>
                <c:pt idx="3640">
                  <c:v>49.841000000000001</c:v>
                </c:pt>
                <c:pt idx="3641">
                  <c:v>49.85</c:v>
                </c:pt>
                <c:pt idx="3642">
                  <c:v>49.859000000000002</c:v>
                </c:pt>
                <c:pt idx="3643">
                  <c:v>49.868000000000002</c:v>
                </c:pt>
                <c:pt idx="3644">
                  <c:v>49.877000000000002</c:v>
                </c:pt>
                <c:pt idx="3645">
                  <c:v>49.884</c:v>
                </c:pt>
                <c:pt idx="3646">
                  <c:v>49.890999999999998</c:v>
                </c:pt>
                <c:pt idx="3647">
                  <c:v>49.896999999999998</c:v>
                </c:pt>
                <c:pt idx="3648">
                  <c:v>49.904000000000003</c:v>
                </c:pt>
                <c:pt idx="3649">
                  <c:v>49.91</c:v>
                </c:pt>
                <c:pt idx="3650">
                  <c:v>49.917000000000002</c:v>
                </c:pt>
                <c:pt idx="3651">
                  <c:v>49.923000000000002</c:v>
                </c:pt>
                <c:pt idx="3652">
                  <c:v>49.929000000000002</c:v>
                </c:pt>
                <c:pt idx="3653">
                  <c:v>49.936</c:v>
                </c:pt>
                <c:pt idx="3654">
                  <c:v>49.942</c:v>
                </c:pt>
                <c:pt idx="3655">
                  <c:v>49.948999999999998</c:v>
                </c:pt>
                <c:pt idx="3656">
                  <c:v>49.956000000000003</c:v>
                </c:pt>
                <c:pt idx="3657">
                  <c:v>49.963000000000001</c:v>
                </c:pt>
                <c:pt idx="3658">
                  <c:v>49.972999999999999</c:v>
                </c:pt>
                <c:pt idx="3659">
                  <c:v>49.981999999999999</c:v>
                </c:pt>
                <c:pt idx="3660">
                  <c:v>49.991</c:v>
                </c:pt>
                <c:pt idx="3661">
                  <c:v>50</c:v>
                </c:pt>
                <c:pt idx="3662">
                  <c:v>50.009</c:v>
                </c:pt>
                <c:pt idx="3663">
                  <c:v>50.018000000000001</c:v>
                </c:pt>
                <c:pt idx="3664">
                  <c:v>50.024999999999999</c:v>
                </c:pt>
                <c:pt idx="3665">
                  <c:v>50.03</c:v>
                </c:pt>
                <c:pt idx="3666">
                  <c:v>50.036000000000001</c:v>
                </c:pt>
                <c:pt idx="3667">
                  <c:v>50.042000000000002</c:v>
                </c:pt>
                <c:pt idx="3668">
                  <c:v>50.048000000000002</c:v>
                </c:pt>
                <c:pt idx="3669">
                  <c:v>50.054000000000002</c:v>
                </c:pt>
                <c:pt idx="3670">
                  <c:v>50.06</c:v>
                </c:pt>
                <c:pt idx="3671">
                  <c:v>50.064999999999998</c:v>
                </c:pt>
                <c:pt idx="3672">
                  <c:v>50.070999999999998</c:v>
                </c:pt>
                <c:pt idx="3673">
                  <c:v>50.076999999999998</c:v>
                </c:pt>
                <c:pt idx="3674">
                  <c:v>50.082999999999998</c:v>
                </c:pt>
                <c:pt idx="3675">
                  <c:v>50.088999999999999</c:v>
                </c:pt>
                <c:pt idx="3676">
                  <c:v>50.094999999999999</c:v>
                </c:pt>
                <c:pt idx="3677">
                  <c:v>50.100999999999999</c:v>
                </c:pt>
                <c:pt idx="3678">
                  <c:v>50.106000000000002</c:v>
                </c:pt>
                <c:pt idx="3679">
                  <c:v>50.112000000000002</c:v>
                </c:pt>
                <c:pt idx="3680">
                  <c:v>50.119</c:v>
                </c:pt>
                <c:pt idx="3681">
                  <c:v>50.128</c:v>
                </c:pt>
                <c:pt idx="3682">
                  <c:v>50.139000000000003</c:v>
                </c:pt>
                <c:pt idx="3683">
                  <c:v>50.152000000000001</c:v>
                </c:pt>
                <c:pt idx="3684">
                  <c:v>50.164000000000001</c:v>
                </c:pt>
                <c:pt idx="3685">
                  <c:v>50.177</c:v>
                </c:pt>
                <c:pt idx="3686">
                  <c:v>50.189</c:v>
                </c:pt>
                <c:pt idx="3687">
                  <c:v>50.2</c:v>
                </c:pt>
                <c:pt idx="3688">
                  <c:v>50.212000000000003</c:v>
                </c:pt>
                <c:pt idx="3689">
                  <c:v>50.228999999999999</c:v>
                </c:pt>
                <c:pt idx="3690">
                  <c:v>50.271000000000001</c:v>
                </c:pt>
                <c:pt idx="3691">
                  <c:v>50.302999999999997</c:v>
                </c:pt>
                <c:pt idx="3692">
                  <c:v>50.319000000000003</c:v>
                </c:pt>
                <c:pt idx="3693">
                  <c:v>50.325000000000003</c:v>
                </c:pt>
                <c:pt idx="3694">
                  <c:v>50.335000000000001</c:v>
                </c:pt>
                <c:pt idx="3695">
                  <c:v>50.344000000000001</c:v>
                </c:pt>
                <c:pt idx="3696">
                  <c:v>50.354999999999997</c:v>
                </c:pt>
                <c:pt idx="3697">
                  <c:v>50.360999999999997</c:v>
                </c:pt>
                <c:pt idx="3698">
                  <c:v>50.368000000000002</c:v>
                </c:pt>
                <c:pt idx="3699">
                  <c:v>50.377000000000002</c:v>
                </c:pt>
                <c:pt idx="3700">
                  <c:v>50.387</c:v>
                </c:pt>
                <c:pt idx="3701">
                  <c:v>50.396999999999998</c:v>
                </c:pt>
                <c:pt idx="3702">
                  <c:v>50.408999999999999</c:v>
                </c:pt>
                <c:pt idx="3703">
                  <c:v>50.42</c:v>
                </c:pt>
                <c:pt idx="3704">
                  <c:v>50.430999999999997</c:v>
                </c:pt>
                <c:pt idx="3705">
                  <c:v>50.442999999999998</c:v>
                </c:pt>
                <c:pt idx="3706">
                  <c:v>50.456000000000003</c:v>
                </c:pt>
                <c:pt idx="3707">
                  <c:v>50.468000000000004</c:v>
                </c:pt>
                <c:pt idx="3708">
                  <c:v>50.478999999999999</c:v>
                </c:pt>
                <c:pt idx="3709">
                  <c:v>50.488999999999997</c:v>
                </c:pt>
                <c:pt idx="3710">
                  <c:v>50.506999999999998</c:v>
                </c:pt>
                <c:pt idx="3711">
                  <c:v>50.534999999999997</c:v>
                </c:pt>
                <c:pt idx="3712">
                  <c:v>50.555</c:v>
                </c:pt>
                <c:pt idx="3713">
                  <c:v>50.573999999999998</c:v>
                </c:pt>
                <c:pt idx="3714">
                  <c:v>50.604999999999997</c:v>
                </c:pt>
                <c:pt idx="3715">
                  <c:v>50.619</c:v>
                </c:pt>
                <c:pt idx="3716">
                  <c:v>50.646000000000001</c:v>
                </c:pt>
                <c:pt idx="3717">
                  <c:v>50.664999999999999</c:v>
                </c:pt>
                <c:pt idx="3718">
                  <c:v>50.677</c:v>
                </c:pt>
                <c:pt idx="3719">
                  <c:v>50.682000000000002</c:v>
                </c:pt>
                <c:pt idx="3720">
                  <c:v>50.69</c:v>
                </c:pt>
                <c:pt idx="3721">
                  <c:v>50.7</c:v>
                </c:pt>
                <c:pt idx="3722">
                  <c:v>50.71</c:v>
                </c:pt>
                <c:pt idx="3723">
                  <c:v>50.719000000000001</c:v>
                </c:pt>
                <c:pt idx="3724">
                  <c:v>50.728000000000002</c:v>
                </c:pt>
                <c:pt idx="3725">
                  <c:v>50.738999999999997</c:v>
                </c:pt>
                <c:pt idx="3726">
                  <c:v>50.749000000000002</c:v>
                </c:pt>
                <c:pt idx="3727">
                  <c:v>50.76</c:v>
                </c:pt>
                <c:pt idx="3728">
                  <c:v>50.773000000000003</c:v>
                </c:pt>
                <c:pt idx="3729">
                  <c:v>50.786000000000001</c:v>
                </c:pt>
                <c:pt idx="3730">
                  <c:v>50.796999999999997</c:v>
                </c:pt>
                <c:pt idx="3731">
                  <c:v>50.805999999999997</c:v>
                </c:pt>
                <c:pt idx="3732">
                  <c:v>50.814</c:v>
                </c:pt>
                <c:pt idx="3733">
                  <c:v>50.822000000000003</c:v>
                </c:pt>
                <c:pt idx="3734">
                  <c:v>50.829000000000001</c:v>
                </c:pt>
                <c:pt idx="3735">
                  <c:v>50.838000000000001</c:v>
                </c:pt>
                <c:pt idx="3736">
                  <c:v>50.847000000000001</c:v>
                </c:pt>
                <c:pt idx="3737">
                  <c:v>50.856999999999999</c:v>
                </c:pt>
                <c:pt idx="3738">
                  <c:v>50.868000000000002</c:v>
                </c:pt>
                <c:pt idx="3739">
                  <c:v>50.88</c:v>
                </c:pt>
                <c:pt idx="3740">
                  <c:v>50.893000000000001</c:v>
                </c:pt>
                <c:pt idx="3741">
                  <c:v>50.912999999999997</c:v>
                </c:pt>
                <c:pt idx="3742">
                  <c:v>50.95</c:v>
                </c:pt>
                <c:pt idx="3743">
                  <c:v>50.954999999999998</c:v>
                </c:pt>
                <c:pt idx="3744">
                  <c:v>50.963000000000001</c:v>
                </c:pt>
                <c:pt idx="3745">
                  <c:v>50.976999999999997</c:v>
                </c:pt>
                <c:pt idx="3746">
                  <c:v>50.987000000000002</c:v>
                </c:pt>
                <c:pt idx="3747">
                  <c:v>51</c:v>
                </c:pt>
                <c:pt idx="3748">
                  <c:v>51.01</c:v>
                </c:pt>
                <c:pt idx="3749">
                  <c:v>51.021999999999998</c:v>
                </c:pt>
                <c:pt idx="3750">
                  <c:v>51.034999999999997</c:v>
                </c:pt>
                <c:pt idx="3751">
                  <c:v>51.048000000000002</c:v>
                </c:pt>
                <c:pt idx="3752">
                  <c:v>51.06</c:v>
                </c:pt>
                <c:pt idx="3753">
                  <c:v>51.070999999999998</c:v>
                </c:pt>
                <c:pt idx="3754">
                  <c:v>51.082000000000001</c:v>
                </c:pt>
                <c:pt idx="3755">
                  <c:v>51.094999999999999</c:v>
                </c:pt>
                <c:pt idx="3756">
                  <c:v>51.116</c:v>
                </c:pt>
                <c:pt idx="3757">
                  <c:v>51.139000000000003</c:v>
                </c:pt>
                <c:pt idx="3758">
                  <c:v>51.158999999999999</c:v>
                </c:pt>
                <c:pt idx="3759">
                  <c:v>51.183</c:v>
                </c:pt>
                <c:pt idx="3760">
                  <c:v>51.213000000000001</c:v>
                </c:pt>
                <c:pt idx="3761">
                  <c:v>51.241</c:v>
                </c:pt>
                <c:pt idx="3762">
                  <c:v>51.267000000000003</c:v>
                </c:pt>
                <c:pt idx="3763">
                  <c:v>51.290999999999997</c:v>
                </c:pt>
                <c:pt idx="3764">
                  <c:v>51.314</c:v>
                </c:pt>
                <c:pt idx="3765">
                  <c:v>51.33</c:v>
                </c:pt>
                <c:pt idx="3766">
                  <c:v>51.337000000000003</c:v>
                </c:pt>
                <c:pt idx="3767">
                  <c:v>51.344000000000001</c:v>
                </c:pt>
                <c:pt idx="3768">
                  <c:v>51.351999999999997</c:v>
                </c:pt>
                <c:pt idx="3769">
                  <c:v>51.362000000000002</c:v>
                </c:pt>
                <c:pt idx="3770">
                  <c:v>51.371000000000002</c:v>
                </c:pt>
                <c:pt idx="3771">
                  <c:v>51.38</c:v>
                </c:pt>
                <c:pt idx="3772">
                  <c:v>51.390999999999998</c:v>
                </c:pt>
                <c:pt idx="3773">
                  <c:v>51.4</c:v>
                </c:pt>
                <c:pt idx="3774">
                  <c:v>51.411000000000001</c:v>
                </c:pt>
                <c:pt idx="3775">
                  <c:v>51.423999999999999</c:v>
                </c:pt>
                <c:pt idx="3776">
                  <c:v>51.436999999999998</c:v>
                </c:pt>
                <c:pt idx="3777">
                  <c:v>51.448999999999998</c:v>
                </c:pt>
                <c:pt idx="3778">
                  <c:v>51.459000000000003</c:v>
                </c:pt>
                <c:pt idx="3779">
                  <c:v>51.469000000000001</c:v>
                </c:pt>
                <c:pt idx="3780">
                  <c:v>51.48</c:v>
                </c:pt>
                <c:pt idx="3781">
                  <c:v>51.488999999999997</c:v>
                </c:pt>
                <c:pt idx="3782">
                  <c:v>51.523000000000003</c:v>
                </c:pt>
                <c:pt idx="3783">
                  <c:v>51.546999999999997</c:v>
                </c:pt>
                <c:pt idx="3784">
                  <c:v>51.572000000000003</c:v>
                </c:pt>
                <c:pt idx="3785">
                  <c:v>51.597999999999999</c:v>
                </c:pt>
                <c:pt idx="3786">
                  <c:v>51.622</c:v>
                </c:pt>
                <c:pt idx="3787">
                  <c:v>51.634999999999998</c:v>
                </c:pt>
                <c:pt idx="3788">
                  <c:v>51.640999999999998</c:v>
                </c:pt>
                <c:pt idx="3789">
                  <c:v>51.645000000000003</c:v>
                </c:pt>
                <c:pt idx="3790">
                  <c:v>51.649000000000001</c:v>
                </c:pt>
                <c:pt idx="3791">
                  <c:v>51.654000000000003</c:v>
                </c:pt>
                <c:pt idx="3792">
                  <c:v>51.66</c:v>
                </c:pt>
                <c:pt idx="3793">
                  <c:v>51.667000000000002</c:v>
                </c:pt>
                <c:pt idx="3794">
                  <c:v>51.676000000000002</c:v>
                </c:pt>
                <c:pt idx="3795">
                  <c:v>51.686999999999998</c:v>
                </c:pt>
                <c:pt idx="3796">
                  <c:v>51.695999999999998</c:v>
                </c:pt>
                <c:pt idx="3797">
                  <c:v>51.706000000000003</c:v>
                </c:pt>
                <c:pt idx="3798">
                  <c:v>51.716000000000001</c:v>
                </c:pt>
                <c:pt idx="3799">
                  <c:v>51.726999999999997</c:v>
                </c:pt>
                <c:pt idx="3800">
                  <c:v>51.738999999999997</c:v>
                </c:pt>
                <c:pt idx="3801">
                  <c:v>51.752000000000002</c:v>
                </c:pt>
                <c:pt idx="3802">
                  <c:v>51.764000000000003</c:v>
                </c:pt>
                <c:pt idx="3803">
                  <c:v>51.774000000000001</c:v>
                </c:pt>
                <c:pt idx="3804">
                  <c:v>51.784999999999997</c:v>
                </c:pt>
                <c:pt idx="3805">
                  <c:v>51.798999999999999</c:v>
                </c:pt>
                <c:pt idx="3806">
                  <c:v>51.841999999999999</c:v>
                </c:pt>
                <c:pt idx="3807">
                  <c:v>51.878999999999998</c:v>
                </c:pt>
                <c:pt idx="3808">
                  <c:v>51.905999999999999</c:v>
                </c:pt>
                <c:pt idx="3809">
                  <c:v>51.914000000000001</c:v>
                </c:pt>
                <c:pt idx="3810">
                  <c:v>51.92</c:v>
                </c:pt>
                <c:pt idx="3811">
                  <c:v>51.926000000000002</c:v>
                </c:pt>
                <c:pt idx="3812">
                  <c:v>51.936999999999998</c:v>
                </c:pt>
                <c:pt idx="3813">
                  <c:v>51.947000000000003</c:v>
                </c:pt>
                <c:pt idx="3814">
                  <c:v>51.959000000000003</c:v>
                </c:pt>
                <c:pt idx="3815">
                  <c:v>51.972000000000001</c:v>
                </c:pt>
                <c:pt idx="3816">
                  <c:v>51.984999999999999</c:v>
                </c:pt>
                <c:pt idx="3817">
                  <c:v>51.997999999999998</c:v>
                </c:pt>
                <c:pt idx="3818">
                  <c:v>52.01</c:v>
                </c:pt>
                <c:pt idx="3819">
                  <c:v>52.021999999999998</c:v>
                </c:pt>
                <c:pt idx="3820">
                  <c:v>52.031999999999996</c:v>
                </c:pt>
                <c:pt idx="3821">
                  <c:v>52.042999999999999</c:v>
                </c:pt>
                <c:pt idx="3822">
                  <c:v>52.054000000000002</c:v>
                </c:pt>
                <c:pt idx="3823">
                  <c:v>52.064999999999998</c:v>
                </c:pt>
                <c:pt idx="3824">
                  <c:v>52.087000000000003</c:v>
                </c:pt>
                <c:pt idx="3825">
                  <c:v>52.106000000000002</c:v>
                </c:pt>
                <c:pt idx="3826">
                  <c:v>52.115000000000002</c:v>
                </c:pt>
                <c:pt idx="3827">
                  <c:v>52.14</c:v>
                </c:pt>
                <c:pt idx="3828">
                  <c:v>52.168999999999997</c:v>
                </c:pt>
                <c:pt idx="3829">
                  <c:v>52.198</c:v>
                </c:pt>
                <c:pt idx="3830">
                  <c:v>52.226999999999997</c:v>
                </c:pt>
                <c:pt idx="3831">
                  <c:v>52.252000000000002</c:v>
                </c:pt>
                <c:pt idx="3832">
                  <c:v>52.268999999999998</c:v>
                </c:pt>
                <c:pt idx="3833">
                  <c:v>52.283000000000001</c:v>
                </c:pt>
                <c:pt idx="3834">
                  <c:v>52.286999999999999</c:v>
                </c:pt>
                <c:pt idx="3835">
                  <c:v>52.29</c:v>
                </c:pt>
                <c:pt idx="3836">
                  <c:v>52.292999999999999</c:v>
                </c:pt>
                <c:pt idx="3837">
                  <c:v>52.295000000000002</c:v>
                </c:pt>
                <c:pt idx="3838">
                  <c:v>52.298000000000002</c:v>
                </c:pt>
                <c:pt idx="3839">
                  <c:v>52.301000000000002</c:v>
                </c:pt>
                <c:pt idx="3840">
                  <c:v>52.305999999999997</c:v>
                </c:pt>
                <c:pt idx="3841">
                  <c:v>52.344000000000001</c:v>
                </c:pt>
                <c:pt idx="3842">
                  <c:v>52.378999999999998</c:v>
                </c:pt>
                <c:pt idx="3843">
                  <c:v>52.4</c:v>
                </c:pt>
                <c:pt idx="3844">
                  <c:v>52.417999999999999</c:v>
                </c:pt>
                <c:pt idx="3845">
                  <c:v>52.436999999999998</c:v>
                </c:pt>
                <c:pt idx="3846">
                  <c:v>52.445999999999998</c:v>
                </c:pt>
                <c:pt idx="3847">
                  <c:v>52.45</c:v>
                </c:pt>
                <c:pt idx="3848">
                  <c:v>52.454000000000001</c:v>
                </c:pt>
                <c:pt idx="3849">
                  <c:v>52.460999999999999</c:v>
                </c:pt>
                <c:pt idx="3850">
                  <c:v>52.470999999999997</c:v>
                </c:pt>
                <c:pt idx="3851">
                  <c:v>52.48</c:v>
                </c:pt>
                <c:pt idx="3852">
                  <c:v>52.49</c:v>
                </c:pt>
                <c:pt idx="3853">
                  <c:v>52.500999999999998</c:v>
                </c:pt>
                <c:pt idx="3854">
                  <c:v>52.512</c:v>
                </c:pt>
                <c:pt idx="3855">
                  <c:v>52.524999999999999</c:v>
                </c:pt>
                <c:pt idx="3856">
                  <c:v>52.537999999999997</c:v>
                </c:pt>
                <c:pt idx="3857">
                  <c:v>52.548999999999999</c:v>
                </c:pt>
                <c:pt idx="3858">
                  <c:v>52.56</c:v>
                </c:pt>
                <c:pt idx="3859">
                  <c:v>52.57</c:v>
                </c:pt>
                <c:pt idx="3860">
                  <c:v>52.582000000000001</c:v>
                </c:pt>
                <c:pt idx="3861">
                  <c:v>52.59</c:v>
                </c:pt>
                <c:pt idx="3862">
                  <c:v>52.593000000000004</c:v>
                </c:pt>
                <c:pt idx="3863">
                  <c:v>52.597000000000001</c:v>
                </c:pt>
                <c:pt idx="3864">
                  <c:v>52.6</c:v>
                </c:pt>
                <c:pt idx="3865">
                  <c:v>52.603000000000002</c:v>
                </c:pt>
                <c:pt idx="3866">
                  <c:v>52.606999999999999</c:v>
                </c:pt>
                <c:pt idx="3867">
                  <c:v>52.609000000000002</c:v>
                </c:pt>
                <c:pt idx="3868">
                  <c:v>52.619</c:v>
                </c:pt>
                <c:pt idx="3869">
                  <c:v>52.628999999999998</c:v>
                </c:pt>
                <c:pt idx="3870">
                  <c:v>52.637999999999998</c:v>
                </c:pt>
                <c:pt idx="3871">
                  <c:v>52.648000000000003</c:v>
                </c:pt>
                <c:pt idx="3872">
                  <c:v>52.658999999999999</c:v>
                </c:pt>
                <c:pt idx="3873">
                  <c:v>52.67</c:v>
                </c:pt>
                <c:pt idx="3874">
                  <c:v>52.680999999999997</c:v>
                </c:pt>
                <c:pt idx="3875">
                  <c:v>52.691000000000003</c:v>
                </c:pt>
                <c:pt idx="3876">
                  <c:v>52.703000000000003</c:v>
                </c:pt>
                <c:pt idx="3877">
                  <c:v>52.716000000000001</c:v>
                </c:pt>
                <c:pt idx="3878">
                  <c:v>52.728999999999999</c:v>
                </c:pt>
                <c:pt idx="3879">
                  <c:v>52.741</c:v>
                </c:pt>
                <c:pt idx="3880">
                  <c:v>52.752000000000002</c:v>
                </c:pt>
                <c:pt idx="3881">
                  <c:v>52.762999999999998</c:v>
                </c:pt>
                <c:pt idx="3882">
                  <c:v>52.774999999999999</c:v>
                </c:pt>
                <c:pt idx="3883">
                  <c:v>52.783000000000001</c:v>
                </c:pt>
                <c:pt idx="3884">
                  <c:v>52.8</c:v>
                </c:pt>
                <c:pt idx="3885">
                  <c:v>52.834000000000003</c:v>
                </c:pt>
                <c:pt idx="3886">
                  <c:v>52.865000000000002</c:v>
                </c:pt>
                <c:pt idx="3887">
                  <c:v>52.889000000000003</c:v>
                </c:pt>
                <c:pt idx="3888">
                  <c:v>52.902000000000001</c:v>
                </c:pt>
                <c:pt idx="3889">
                  <c:v>52.911000000000001</c:v>
                </c:pt>
                <c:pt idx="3890">
                  <c:v>52.917000000000002</c:v>
                </c:pt>
                <c:pt idx="3891">
                  <c:v>52.927</c:v>
                </c:pt>
                <c:pt idx="3892">
                  <c:v>52.936</c:v>
                </c:pt>
                <c:pt idx="3893">
                  <c:v>52.945999999999998</c:v>
                </c:pt>
                <c:pt idx="3894">
                  <c:v>52.956000000000003</c:v>
                </c:pt>
                <c:pt idx="3895">
                  <c:v>52.966000000000001</c:v>
                </c:pt>
                <c:pt idx="3896">
                  <c:v>52.975000000000001</c:v>
                </c:pt>
                <c:pt idx="3897">
                  <c:v>52.984999999999999</c:v>
                </c:pt>
                <c:pt idx="3898">
                  <c:v>52.994999999999997</c:v>
                </c:pt>
                <c:pt idx="3899">
                  <c:v>53.006</c:v>
                </c:pt>
                <c:pt idx="3900">
                  <c:v>53.018999999999998</c:v>
                </c:pt>
                <c:pt idx="3901">
                  <c:v>53.03</c:v>
                </c:pt>
                <c:pt idx="3902">
                  <c:v>53.042000000000002</c:v>
                </c:pt>
                <c:pt idx="3903">
                  <c:v>53.052999999999997</c:v>
                </c:pt>
                <c:pt idx="3904">
                  <c:v>53.064999999999998</c:v>
                </c:pt>
                <c:pt idx="3905">
                  <c:v>53.097999999999999</c:v>
                </c:pt>
                <c:pt idx="3906">
                  <c:v>53.133000000000003</c:v>
                </c:pt>
                <c:pt idx="3907">
                  <c:v>53.155999999999999</c:v>
                </c:pt>
                <c:pt idx="3908">
                  <c:v>53.177</c:v>
                </c:pt>
                <c:pt idx="3909">
                  <c:v>53.19</c:v>
                </c:pt>
                <c:pt idx="3910">
                  <c:v>53.197000000000003</c:v>
                </c:pt>
                <c:pt idx="3911">
                  <c:v>53.213000000000001</c:v>
                </c:pt>
                <c:pt idx="3912">
                  <c:v>53.238999999999997</c:v>
                </c:pt>
                <c:pt idx="3913">
                  <c:v>53.265000000000001</c:v>
                </c:pt>
                <c:pt idx="3914">
                  <c:v>53.286000000000001</c:v>
                </c:pt>
                <c:pt idx="3915">
                  <c:v>53.3</c:v>
                </c:pt>
                <c:pt idx="3916">
                  <c:v>53.304000000000002</c:v>
                </c:pt>
                <c:pt idx="3917">
                  <c:v>53.308</c:v>
                </c:pt>
                <c:pt idx="3918">
                  <c:v>53.311999999999998</c:v>
                </c:pt>
                <c:pt idx="3919">
                  <c:v>53.317999999999998</c:v>
                </c:pt>
                <c:pt idx="3920">
                  <c:v>53.323999999999998</c:v>
                </c:pt>
                <c:pt idx="3921">
                  <c:v>53.332000000000001</c:v>
                </c:pt>
                <c:pt idx="3922">
                  <c:v>53.34</c:v>
                </c:pt>
                <c:pt idx="3923">
                  <c:v>53.348999999999997</c:v>
                </c:pt>
                <c:pt idx="3924">
                  <c:v>53.357999999999997</c:v>
                </c:pt>
                <c:pt idx="3925">
                  <c:v>53.368000000000002</c:v>
                </c:pt>
                <c:pt idx="3926">
                  <c:v>53.377000000000002</c:v>
                </c:pt>
                <c:pt idx="3927">
                  <c:v>53.387</c:v>
                </c:pt>
                <c:pt idx="3928">
                  <c:v>53.395000000000003</c:v>
                </c:pt>
                <c:pt idx="3929">
                  <c:v>53.402000000000001</c:v>
                </c:pt>
                <c:pt idx="3930">
                  <c:v>53.414000000000001</c:v>
                </c:pt>
                <c:pt idx="3931">
                  <c:v>53.448</c:v>
                </c:pt>
                <c:pt idx="3932">
                  <c:v>53.478000000000002</c:v>
                </c:pt>
                <c:pt idx="3933">
                  <c:v>53.503999999999998</c:v>
                </c:pt>
                <c:pt idx="3934">
                  <c:v>53.517000000000003</c:v>
                </c:pt>
                <c:pt idx="3935">
                  <c:v>53.524999999999999</c:v>
                </c:pt>
                <c:pt idx="3936">
                  <c:v>53.531999999999996</c:v>
                </c:pt>
                <c:pt idx="3937">
                  <c:v>53.54</c:v>
                </c:pt>
                <c:pt idx="3938">
                  <c:v>53.548999999999999</c:v>
                </c:pt>
                <c:pt idx="3939">
                  <c:v>53.558999999999997</c:v>
                </c:pt>
                <c:pt idx="3940">
                  <c:v>53.569000000000003</c:v>
                </c:pt>
                <c:pt idx="3941">
                  <c:v>53.579000000000001</c:v>
                </c:pt>
                <c:pt idx="3942">
                  <c:v>53.59</c:v>
                </c:pt>
                <c:pt idx="3943">
                  <c:v>53.601999999999997</c:v>
                </c:pt>
                <c:pt idx="3944">
                  <c:v>53.616</c:v>
                </c:pt>
                <c:pt idx="3945">
                  <c:v>53.628999999999998</c:v>
                </c:pt>
                <c:pt idx="3946">
                  <c:v>53.642000000000003</c:v>
                </c:pt>
                <c:pt idx="3947">
                  <c:v>53.652999999999999</c:v>
                </c:pt>
                <c:pt idx="3948">
                  <c:v>53.671999999999997</c:v>
                </c:pt>
                <c:pt idx="3949">
                  <c:v>53.701999999999998</c:v>
                </c:pt>
                <c:pt idx="3950">
                  <c:v>53.713000000000001</c:v>
                </c:pt>
                <c:pt idx="3951">
                  <c:v>53.716999999999999</c:v>
                </c:pt>
                <c:pt idx="3952">
                  <c:v>53.722000000000001</c:v>
                </c:pt>
                <c:pt idx="3953">
                  <c:v>53.728000000000002</c:v>
                </c:pt>
                <c:pt idx="3954">
                  <c:v>53.734999999999999</c:v>
                </c:pt>
                <c:pt idx="3955">
                  <c:v>53.759</c:v>
                </c:pt>
                <c:pt idx="3956">
                  <c:v>53.786999999999999</c:v>
                </c:pt>
                <c:pt idx="3957">
                  <c:v>53.814999999999998</c:v>
                </c:pt>
                <c:pt idx="3958">
                  <c:v>53.832999999999998</c:v>
                </c:pt>
                <c:pt idx="3959">
                  <c:v>53.86</c:v>
                </c:pt>
                <c:pt idx="3960">
                  <c:v>53.886000000000003</c:v>
                </c:pt>
                <c:pt idx="3961">
                  <c:v>53.904000000000003</c:v>
                </c:pt>
                <c:pt idx="3962">
                  <c:v>53.908999999999999</c:v>
                </c:pt>
                <c:pt idx="3963">
                  <c:v>53.914000000000001</c:v>
                </c:pt>
                <c:pt idx="3964">
                  <c:v>53.918999999999997</c:v>
                </c:pt>
                <c:pt idx="3965">
                  <c:v>53.924999999999997</c:v>
                </c:pt>
                <c:pt idx="3966">
                  <c:v>53.933999999999997</c:v>
                </c:pt>
                <c:pt idx="3967">
                  <c:v>53.944000000000003</c:v>
                </c:pt>
                <c:pt idx="3968">
                  <c:v>53.954000000000001</c:v>
                </c:pt>
                <c:pt idx="3969">
                  <c:v>53.960999999999999</c:v>
                </c:pt>
                <c:pt idx="3970">
                  <c:v>53.966000000000001</c:v>
                </c:pt>
                <c:pt idx="3971">
                  <c:v>53.972999999999999</c:v>
                </c:pt>
                <c:pt idx="3972">
                  <c:v>53.981999999999999</c:v>
                </c:pt>
                <c:pt idx="3973">
                  <c:v>53.991999999999997</c:v>
                </c:pt>
                <c:pt idx="3974">
                  <c:v>54.002000000000002</c:v>
                </c:pt>
                <c:pt idx="3975">
                  <c:v>54.012999999999998</c:v>
                </c:pt>
                <c:pt idx="3976">
                  <c:v>54.026000000000003</c:v>
                </c:pt>
                <c:pt idx="3977">
                  <c:v>54.037999999999997</c:v>
                </c:pt>
                <c:pt idx="3978">
                  <c:v>54.051000000000002</c:v>
                </c:pt>
                <c:pt idx="3979">
                  <c:v>54.061999999999998</c:v>
                </c:pt>
                <c:pt idx="3980">
                  <c:v>54.073</c:v>
                </c:pt>
                <c:pt idx="3981">
                  <c:v>54.085999999999999</c:v>
                </c:pt>
                <c:pt idx="3982">
                  <c:v>54.093000000000004</c:v>
                </c:pt>
                <c:pt idx="3983">
                  <c:v>54.098999999999997</c:v>
                </c:pt>
                <c:pt idx="3984">
                  <c:v>54.118000000000002</c:v>
                </c:pt>
                <c:pt idx="3985">
                  <c:v>54.128999999999998</c:v>
                </c:pt>
                <c:pt idx="3986">
                  <c:v>54.137999999999998</c:v>
                </c:pt>
                <c:pt idx="3987">
                  <c:v>54.148000000000003</c:v>
                </c:pt>
                <c:pt idx="3988">
                  <c:v>54.158000000000001</c:v>
                </c:pt>
                <c:pt idx="3989">
                  <c:v>54.167000000000002</c:v>
                </c:pt>
                <c:pt idx="3990">
                  <c:v>54.177</c:v>
                </c:pt>
                <c:pt idx="3991">
                  <c:v>54.189</c:v>
                </c:pt>
                <c:pt idx="3992">
                  <c:v>54.201999999999998</c:v>
                </c:pt>
                <c:pt idx="3993">
                  <c:v>54.213000000000001</c:v>
                </c:pt>
                <c:pt idx="3994">
                  <c:v>54.225000000000001</c:v>
                </c:pt>
                <c:pt idx="3995">
                  <c:v>54.235999999999997</c:v>
                </c:pt>
                <c:pt idx="3996">
                  <c:v>54.247</c:v>
                </c:pt>
                <c:pt idx="3997">
                  <c:v>54.267000000000003</c:v>
                </c:pt>
                <c:pt idx="3998">
                  <c:v>54.289000000000001</c:v>
                </c:pt>
                <c:pt idx="3999">
                  <c:v>54.304000000000002</c:v>
                </c:pt>
                <c:pt idx="4000">
                  <c:v>54.311999999999998</c:v>
                </c:pt>
                <c:pt idx="4001">
                  <c:v>54.322000000000003</c:v>
                </c:pt>
                <c:pt idx="4002">
                  <c:v>54.332000000000001</c:v>
                </c:pt>
                <c:pt idx="4003">
                  <c:v>54.343000000000004</c:v>
                </c:pt>
                <c:pt idx="4004">
                  <c:v>54.353999999999999</c:v>
                </c:pt>
                <c:pt idx="4005">
                  <c:v>54.365000000000002</c:v>
                </c:pt>
                <c:pt idx="4006">
                  <c:v>54.378</c:v>
                </c:pt>
                <c:pt idx="4007">
                  <c:v>54.390999999999998</c:v>
                </c:pt>
                <c:pt idx="4008">
                  <c:v>54.402000000000001</c:v>
                </c:pt>
                <c:pt idx="4009">
                  <c:v>54.412999999999997</c:v>
                </c:pt>
                <c:pt idx="4010">
                  <c:v>54.424999999999997</c:v>
                </c:pt>
                <c:pt idx="4011">
                  <c:v>54.436</c:v>
                </c:pt>
                <c:pt idx="4012">
                  <c:v>54.445999999999998</c:v>
                </c:pt>
                <c:pt idx="4013">
                  <c:v>54.454000000000001</c:v>
                </c:pt>
                <c:pt idx="4014">
                  <c:v>54.462000000000003</c:v>
                </c:pt>
                <c:pt idx="4015">
                  <c:v>54.470999999999997</c:v>
                </c:pt>
                <c:pt idx="4016">
                  <c:v>54.481000000000002</c:v>
                </c:pt>
                <c:pt idx="4017">
                  <c:v>54.491</c:v>
                </c:pt>
                <c:pt idx="4018">
                  <c:v>54.500999999999998</c:v>
                </c:pt>
                <c:pt idx="4019">
                  <c:v>54.515000000000001</c:v>
                </c:pt>
                <c:pt idx="4020">
                  <c:v>54.529000000000003</c:v>
                </c:pt>
                <c:pt idx="4021">
                  <c:v>54.540999999999997</c:v>
                </c:pt>
                <c:pt idx="4022">
                  <c:v>54.554000000000002</c:v>
                </c:pt>
                <c:pt idx="4023">
                  <c:v>54.566000000000003</c:v>
                </c:pt>
                <c:pt idx="4024">
                  <c:v>54.578000000000003</c:v>
                </c:pt>
                <c:pt idx="4025">
                  <c:v>54.607999999999997</c:v>
                </c:pt>
                <c:pt idx="4026">
                  <c:v>54.646000000000001</c:v>
                </c:pt>
                <c:pt idx="4027">
                  <c:v>54.683</c:v>
                </c:pt>
                <c:pt idx="4028">
                  <c:v>54.710999999999999</c:v>
                </c:pt>
                <c:pt idx="4029">
                  <c:v>54.728000000000002</c:v>
                </c:pt>
                <c:pt idx="4030">
                  <c:v>54.741999999999997</c:v>
                </c:pt>
                <c:pt idx="4031">
                  <c:v>54.750999999999998</c:v>
                </c:pt>
                <c:pt idx="4032">
                  <c:v>54.756</c:v>
                </c:pt>
                <c:pt idx="4033">
                  <c:v>54.765000000000001</c:v>
                </c:pt>
                <c:pt idx="4034">
                  <c:v>54.773000000000003</c:v>
                </c:pt>
                <c:pt idx="4035">
                  <c:v>54.781999999999996</c:v>
                </c:pt>
                <c:pt idx="4036">
                  <c:v>54.79</c:v>
                </c:pt>
                <c:pt idx="4037">
                  <c:v>54.801000000000002</c:v>
                </c:pt>
                <c:pt idx="4038">
                  <c:v>54.811999999999998</c:v>
                </c:pt>
                <c:pt idx="4039">
                  <c:v>54.823</c:v>
                </c:pt>
                <c:pt idx="4040">
                  <c:v>54.834000000000003</c:v>
                </c:pt>
                <c:pt idx="4041">
                  <c:v>54.844999999999999</c:v>
                </c:pt>
                <c:pt idx="4042">
                  <c:v>54.856999999999999</c:v>
                </c:pt>
                <c:pt idx="4043">
                  <c:v>54.868000000000002</c:v>
                </c:pt>
                <c:pt idx="4044">
                  <c:v>54.881999999999998</c:v>
                </c:pt>
                <c:pt idx="4045">
                  <c:v>54.895000000000003</c:v>
                </c:pt>
                <c:pt idx="4046">
                  <c:v>54.906999999999996</c:v>
                </c:pt>
                <c:pt idx="4047">
                  <c:v>54.915999999999997</c:v>
                </c:pt>
                <c:pt idx="4048">
                  <c:v>54.927</c:v>
                </c:pt>
                <c:pt idx="4049">
                  <c:v>54.942999999999998</c:v>
                </c:pt>
                <c:pt idx="4050">
                  <c:v>54.981000000000002</c:v>
                </c:pt>
                <c:pt idx="4051">
                  <c:v>55.012</c:v>
                </c:pt>
                <c:pt idx="4052">
                  <c:v>55.033999999999999</c:v>
                </c:pt>
                <c:pt idx="4053">
                  <c:v>55.043999999999997</c:v>
                </c:pt>
                <c:pt idx="4054">
                  <c:v>55.048999999999999</c:v>
                </c:pt>
                <c:pt idx="4055">
                  <c:v>55.064</c:v>
                </c:pt>
                <c:pt idx="4056">
                  <c:v>55.088999999999999</c:v>
                </c:pt>
                <c:pt idx="4057">
                  <c:v>55.113999999999997</c:v>
                </c:pt>
                <c:pt idx="4058">
                  <c:v>55.133000000000003</c:v>
                </c:pt>
                <c:pt idx="4059">
                  <c:v>55.152000000000001</c:v>
                </c:pt>
                <c:pt idx="4060">
                  <c:v>55.170999999999999</c:v>
                </c:pt>
                <c:pt idx="4061">
                  <c:v>55.189</c:v>
                </c:pt>
                <c:pt idx="4062">
                  <c:v>55.204000000000001</c:v>
                </c:pt>
                <c:pt idx="4063">
                  <c:v>55.212000000000003</c:v>
                </c:pt>
                <c:pt idx="4064">
                  <c:v>55.215000000000003</c:v>
                </c:pt>
                <c:pt idx="4065">
                  <c:v>55.218000000000004</c:v>
                </c:pt>
                <c:pt idx="4066">
                  <c:v>55.222000000000001</c:v>
                </c:pt>
                <c:pt idx="4067">
                  <c:v>55.226999999999997</c:v>
                </c:pt>
                <c:pt idx="4068">
                  <c:v>55.231000000000002</c:v>
                </c:pt>
                <c:pt idx="4069">
                  <c:v>55.241</c:v>
                </c:pt>
                <c:pt idx="4070">
                  <c:v>55.252000000000002</c:v>
                </c:pt>
                <c:pt idx="4071">
                  <c:v>55.261000000000003</c:v>
                </c:pt>
                <c:pt idx="4072">
                  <c:v>55.27</c:v>
                </c:pt>
                <c:pt idx="4073">
                  <c:v>55.28</c:v>
                </c:pt>
                <c:pt idx="4074">
                  <c:v>55.290999999999997</c:v>
                </c:pt>
                <c:pt idx="4075">
                  <c:v>55.304000000000002</c:v>
                </c:pt>
                <c:pt idx="4076">
                  <c:v>55.317999999999998</c:v>
                </c:pt>
                <c:pt idx="4077">
                  <c:v>55.332000000000001</c:v>
                </c:pt>
                <c:pt idx="4078">
                  <c:v>55.345999999999997</c:v>
                </c:pt>
                <c:pt idx="4079">
                  <c:v>55.36</c:v>
                </c:pt>
                <c:pt idx="4080">
                  <c:v>55.372999999999998</c:v>
                </c:pt>
                <c:pt idx="4081">
                  <c:v>55.383000000000003</c:v>
                </c:pt>
                <c:pt idx="4082">
                  <c:v>55.393000000000001</c:v>
                </c:pt>
                <c:pt idx="4083">
                  <c:v>55.402999999999999</c:v>
                </c:pt>
                <c:pt idx="4084">
                  <c:v>55.414000000000001</c:v>
                </c:pt>
                <c:pt idx="4085">
                  <c:v>55.426000000000002</c:v>
                </c:pt>
                <c:pt idx="4086">
                  <c:v>55.436999999999998</c:v>
                </c:pt>
                <c:pt idx="4087">
                  <c:v>55.447000000000003</c:v>
                </c:pt>
                <c:pt idx="4088">
                  <c:v>55.454000000000001</c:v>
                </c:pt>
                <c:pt idx="4089">
                  <c:v>55.470999999999997</c:v>
                </c:pt>
                <c:pt idx="4090">
                  <c:v>55.493000000000002</c:v>
                </c:pt>
                <c:pt idx="4091">
                  <c:v>55.505000000000003</c:v>
                </c:pt>
                <c:pt idx="4092">
                  <c:v>55.518000000000001</c:v>
                </c:pt>
                <c:pt idx="4093">
                  <c:v>55.533999999999999</c:v>
                </c:pt>
                <c:pt idx="4094">
                  <c:v>55.545999999999999</c:v>
                </c:pt>
                <c:pt idx="4095">
                  <c:v>55.557000000000002</c:v>
                </c:pt>
                <c:pt idx="4096">
                  <c:v>55.57</c:v>
                </c:pt>
                <c:pt idx="4097">
                  <c:v>55.581000000000003</c:v>
                </c:pt>
                <c:pt idx="4098">
                  <c:v>55.593000000000004</c:v>
                </c:pt>
                <c:pt idx="4099">
                  <c:v>55.606000000000002</c:v>
                </c:pt>
                <c:pt idx="4100">
                  <c:v>55.619</c:v>
                </c:pt>
                <c:pt idx="4101">
                  <c:v>55.628999999999998</c:v>
                </c:pt>
                <c:pt idx="4102">
                  <c:v>55.64</c:v>
                </c:pt>
                <c:pt idx="4103">
                  <c:v>55.652000000000001</c:v>
                </c:pt>
                <c:pt idx="4104">
                  <c:v>55.67</c:v>
                </c:pt>
                <c:pt idx="4105">
                  <c:v>55.709000000000003</c:v>
                </c:pt>
                <c:pt idx="4106">
                  <c:v>55.747</c:v>
                </c:pt>
                <c:pt idx="4107">
                  <c:v>55.779000000000003</c:v>
                </c:pt>
                <c:pt idx="4108">
                  <c:v>55.781999999999996</c:v>
                </c:pt>
                <c:pt idx="4109">
                  <c:v>55.786999999999999</c:v>
                </c:pt>
                <c:pt idx="4110">
                  <c:v>55.792999999999999</c:v>
                </c:pt>
                <c:pt idx="4111">
                  <c:v>55.801000000000002</c:v>
                </c:pt>
                <c:pt idx="4112">
                  <c:v>55.811</c:v>
                </c:pt>
                <c:pt idx="4113">
                  <c:v>55.820999999999998</c:v>
                </c:pt>
                <c:pt idx="4114">
                  <c:v>55.831000000000003</c:v>
                </c:pt>
                <c:pt idx="4115">
                  <c:v>55.843000000000004</c:v>
                </c:pt>
                <c:pt idx="4116">
                  <c:v>55.856999999999999</c:v>
                </c:pt>
                <c:pt idx="4117">
                  <c:v>55.871000000000002</c:v>
                </c:pt>
                <c:pt idx="4118">
                  <c:v>55.884</c:v>
                </c:pt>
                <c:pt idx="4119">
                  <c:v>55.896999999999998</c:v>
                </c:pt>
                <c:pt idx="4120">
                  <c:v>55.908000000000001</c:v>
                </c:pt>
                <c:pt idx="4121">
                  <c:v>55.918999999999997</c:v>
                </c:pt>
                <c:pt idx="4122">
                  <c:v>55.930999999999997</c:v>
                </c:pt>
                <c:pt idx="4123">
                  <c:v>55.942999999999998</c:v>
                </c:pt>
                <c:pt idx="4124">
                  <c:v>55.959000000000003</c:v>
                </c:pt>
                <c:pt idx="4125">
                  <c:v>55.996000000000002</c:v>
                </c:pt>
                <c:pt idx="4126">
                  <c:v>56.024000000000001</c:v>
                </c:pt>
                <c:pt idx="4127">
                  <c:v>56.033000000000001</c:v>
                </c:pt>
                <c:pt idx="4128">
                  <c:v>56.036000000000001</c:v>
                </c:pt>
                <c:pt idx="4129">
                  <c:v>56.042999999999999</c:v>
                </c:pt>
                <c:pt idx="4130">
                  <c:v>56.05</c:v>
                </c:pt>
                <c:pt idx="4131">
                  <c:v>56.058</c:v>
                </c:pt>
                <c:pt idx="4132">
                  <c:v>56.067999999999998</c:v>
                </c:pt>
                <c:pt idx="4133">
                  <c:v>56.078000000000003</c:v>
                </c:pt>
                <c:pt idx="4134">
                  <c:v>56.087000000000003</c:v>
                </c:pt>
                <c:pt idx="4135">
                  <c:v>56.097999999999999</c:v>
                </c:pt>
                <c:pt idx="4136">
                  <c:v>56.107999999999997</c:v>
                </c:pt>
                <c:pt idx="4137">
                  <c:v>56.118000000000002</c:v>
                </c:pt>
                <c:pt idx="4138">
                  <c:v>56.128999999999998</c:v>
                </c:pt>
                <c:pt idx="4139">
                  <c:v>56.140999999999998</c:v>
                </c:pt>
                <c:pt idx="4140">
                  <c:v>56.154000000000003</c:v>
                </c:pt>
                <c:pt idx="4141">
                  <c:v>56.165999999999997</c:v>
                </c:pt>
                <c:pt idx="4142">
                  <c:v>56.176000000000002</c:v>
                </c:pt>
                <c:pt idx="4143">
                  <c:v>56.186999999999998</c:v>
                </c:pt>
                <c:pt idx="4144">
                  <c:v>56.197000000000003</c:v>
                </c:pt>
                <c:pt idx="4145">
                  <c:v>56.207999999999998</c:v>
                </c:pt>
                <c:pt idx="4146">
                  <c:v>56.218000000000004</c:v>
                </c:pt>
                <c:pt idx="4147">
                  <c:v>56.228000000000002</c:v>
                </c:pt>
                <c:pt idx="4148">
                  <c:v>56.238</c:v>
                </c:pt>
                <c:pt idx="4149">
                  <c:v>56.247</c:v>
                </c:pt>
                <c:pt idx="4150">
                  <c:v>56.258000000000003</c:v>
                </c:pt>
                <c:pt idx="4151">
                  <c:v>56.268999999999998</c:v>
                </c:pt>
                <c:pt idx="4152">
                  <c:v>56.281999999999996</c:v>
                </c:pt>
                <c:pt idx="4153">
                  <c:v>56.295999999999999</c:v>
                </c:pt>
                <c:pt idx="4154">
                  <c:v>56.31</c:v>
                </c:pt>
                <c:pt idx="4155">
                  <c:v>56.323999999999998</c:v>
                </c:pt>
                <c:pt idx="4156">
                  <c:v>56.335000000000001</c:v>
                </c:pt>
                <c:pt idx="4157">
                  <c:v>56.345999999999997</c:v>
                </c:pt>
                <c:pt idx="4158">
                  <c:v>56.357999999999997</c:v>
                </c:pt>
                <c:pt idx="4159">
                  <c:v>56.378999999999998</c:v>
                </c:pt>
                <c:pt idx="4160">
                  <c:v>56.420999999999999</c:v>
                </c:pt>
                <c:pt idx="4161">
                  <c:v>56.457999999999998</c:v>
                </c:pt>
                <c:pt idx="4162">
                  <c:v>56.488</c:v>
                </c:pt>
                <c:pt idx="4163">
                  <c:v>56.503999999999998</c:v>
                </c:pt>
                <c:pt idx="4164">
                  <c:v>56.514000000000003</c:v>
                </c:pt>
                <c:pt idx="4165">
                  <c:v>56.523000000000003</c:v>
                </c:pt>
                <c:pt idx="4166">
                  <c:v>56.533000000000001</c:v>
                </c:pt>
                <c:pt idx="4167">
                  <c:v>56.543999999999997</c:v>
                </c:pt>
                <c:pt idx="4168">
                  <c:v>56.555</c:v>
                </c:pt>
                <c:pt idx="4169">
                  <c:v>56.564999999999998</c:v>
                </c:pt>
                <c:pt idx="4170">
                  <c:v>56.576999999999998</c:v>
                </c:pt>
                <c:pt idx="4171">
                  <c:v>56.59</c:v>
                </c:pt>
                <c:pt idx="4172">
                  <c:v>56.603999999999999</c:v>
                </c:pt>
                <c:pt idx="4173">
                  <c:v>56.616999999999997</c:v>
                </c:pt>
                <c:pt idx="4174">
                  <c:v>56.627000000000002</c:v>
                </c:pt>
                <c:pt idx="4175">
                  <c:v>56.637</c:v>
                </c:pt>
                <c:pt idx="4176">
                  <c:v>56.658000000000001</c:v>
                </c:pt>
                <c:pt idx="4177">
                  <c:v>56.68</c:v>
                </c:pt>
                <c:pt idx="4178">
                  <c:v>56.712000000000003</c:v>
                </c:pt>
                <c:pt idx="4179">
                  <c:v>56.758000000000003</c:v>
                </c:pt>
                <c:pt idx="4180">
                  <c:v>56.8</c:v>
                </c:pt>
                <c:pt idx="4181">
                  <c:v>56.838999999999999</c:v>
                </c:pt>
                <c:pt idx="4182">
                  <c:v>56.866999999999997</c:v>
                </c:pt>
                <c:pt idx="4183">
                  <c:v>56.89</c:v>
                </c:pt>
                <c:pt idx="4184">
                  <c:v>56.912999999999997</c:v>
                </c:pt>
                <c:pt idx="4185">
                  <c:v>56.947000000000003</c:v>
                </c:pt>
                <c:pt idx="4186">
                  <c:v>56.996000000000002</c:v>
                </c:pt>
                <c:pt idx="4187">
                  <c:v>57.069000000000003</c:v>
                </c:pt>
                <c:pt idx="4188">
                  <c:v>57.148000000000003</c:v>
                </c:pt>
                <c:pt idx="4189">
                  <c:v>57.222999999999999</c:v>
                </c:pt>
                <c:pt idx="4190">
                  <c:v>57.292999999999999</c:v>
                </c:pt>
                <c:pt idx="4191">
                  <c:v>57.353000000000002</c:v>
                </c:pt>
                <c:pt idx="4192">
                  <c:v>57.405000000000001</c:v>
                </c:pt>
                <c:pt idx="4193">
                  <c:v>57.456000000000003</c:v>
                </c:pt>
                <c:pt idx="4194">
                  <c:v>57.512999999999998</c:v>
                </c:pt>
                <c:pt idx="4195">
                  <c:v>57.576999999999998</c:v>
                </c:pt>
                <c:pt idx="4196">
                  <c:v>57.634</c:v>
                </c:pt>
                <c:pt idx="4197">
                  <c:v>57.668999999999997</c:v>
                </c:pt>
                <c:pt idx="4198">
                  <c:v>57.686999999999998</c:v>
                </c:pt>
                <c:pt idx="4199">
                  <c:v>57.695</c:v>
                </c:pt>
                <c:pt idx="4200">
                  <c:v>57.698</c:v>
                </c:pt>
                <c:pt idx="4201">
                  <c:v>57.701000000000001</c:v>
                </c:pt>
                <c:pt idx="4202">
                  <c:v>57.703000000000003</c:v>
                </c:pt>
                <c:pt idx="4203">
                  <c:v>57.706000000000003</c:v>
                </c:pt>
                <c:pt idx="4204">
                  <c:v>57.709000000000003</c:v>
                </c:pt>
                <c:pt idx="4205">
                  <c:v>57.712000000000003</c:v>
                </c:pt>
                <c:pt idx="4206">
                  <c:v>57.716000000000001</c:v>
                </c:pt>
                <c:pt idx="4207">
                  <c:v>57.72</c:v>
                </c:pt>
                <c:pt idx="4208">
                  <c:v>57.725999999999999</c:v>
                </c:pt>
                <c:pt idx="4209">
                  <c:v>57.734000000000002</c:v>
                </c:pt>
                <c:pt idx="4210">
                  <c:v>57.741</c:v>
                </c:pt>
                <c:pt idx="4211">
                  <c:v>57.747</c:v>
                </c:pt>
                <c:pt idx="4212">
                  <c:v>57.753</c:v>
                </c:pt>
                <c:pt idx="4213">
                  <c:v>57.756</c:v>
                </c:pt>
                <c:pt idx="4214">
                  <c:v>57.759</c:v>
                </c:pt>
                <c:pt idx="4215">
                  <c:v>57.767000000000003</c:v>
                </c:pt>
                <c:pt idx="4216">
                  <c:v>57.817999999999998</c:v>
                </c:pt>
                <c:pt idx="4217">
                  <c:v>57.914999999999999</c:v>
                </c:pt>
                <c:pt idx="4218">
                  <c:v>58.02</c:v>
                </c:pt>
                <c:pt idx="4219">
                  <c:v>58.131</c:v>
                </c:pt>
                <c:pt idx="4220">
                  <c:v>58.241999999999997</c:v>
                </c:pt>
                <c:pt idx="4221">
                  <c:v>58.345999999999997</c:v>
                </c:pt>
                <c:pt idx="4222">
                  <c:v>58.45</c:v>
                </c:pt>
                <c:pt idx="4223">
                  <c:v>58.548000000000002</c:v>
                </c:pt>
                <c:pt idx="4224">
                  <c:v>58.637999999999998</c:v>
                </c:pt>
                <c:pt idx="4225">
                  <c:v>58.704999999999998</c:v>
                </c:pt>
                <c:pt idx="4226">
                  <c:v>58.737000000000002</c:v>
                </c:pt>
                <c:pt idx="4227">
                  <c:v>58.79</c:v>
                </c:pt>
                <c:pt idx="4228">
                  <c:v>58.862000000000002</c:v>
                </c:pt>
                <c:pt idx="4229">
                  <c:v>58.914000000000001</c:v>
                </c:pt>
                <c:pt idx="4230">
                  <c:v>58.941000000000003</c:v>
                </c:pt>
                <c:pt idx="4231">
                  <c:v>58.96</c:v>
                </c:pt>
                <c:pt idx="4232">
                  <c:v>58.978999999999999</c:v>
                </c:pt>
                <c:pt idx="4233">
                  <c:v>58.997999999999998</c:v>
                </c:pt>
                <c:pt idx="4234">
                  <c:v>59.018000000000001</c:v>
                </c:pt>
                <c:pt idx="4235">
                  <c:v>59.039000000000001</c:v>
                </c:pt>
                <c:pt idx="4236">
                  <c:v>59.055</c:v>
                </c:pt>
                <c:pt idx="4237">
                  <c:v>59.061</c:v>
                </c:pt>
                <c:pt idx="4238">
                  <c:v>59.064</c:v>
                </c:pt>
                <c:pt idx="4239">
                  <c:v>59.067999999999998</c:v>
                </c:pt>
                <c:pt idx="4240">
                  <c:v>59.072000000000003</c:v>
                </c:pt>
                <c:pt idx="4241">
                  <c:v>59.076000000000001</c:v>
                </c:pt>
                <c:pt idx="4242">
                  <c:v>59.076999999999998</c:v>
                </c:pt>
                <c:pt idx="4243">
                  <c:v>59.081000000000003</c:v>
                </c:pt>
                <c:pt idx="4244">
                  <c:v>59.09</c:v>
                </c:pt>
                <c:pt idx="4245">
                  <c:v>59.119</c:v>
                </c:pt>
                <c:pt idx="4246">
                  <c:v>59.128999999999998</c:v>
                </c:pt>
                <c:pt idx="4247">
                  <c:v>59.134</c:v>
                </c:pt>
                <c:pt idx="4248">
                  <c:v>59.136000000000003</c:v>
                </c:pt>
                <c:pt idx="4249">
                  <c:v>59.140999999999998</c:v>
                </c:pt>
                <c:pt idx="4250">
                  <c:v>59.145000000000003</c:v>
                </c:pt>
                <c:pt idx="4251">
                  <c:v>59.146000000000001</c:v>
                </c:pt>
                <c:pt idx="4252">
                  <c:v>59.15</c:v>
                </c:pt>
                <c:pt idx="4253">
                  <c:v>59.152999999999999</c:v>
                </c:pt>
                <c:pt idx="4254">
                  <c:v>59.155999999999999</c:v>
                </c:pt>
                <c:pt idx="4255">
                  <c:v>59.158000000000001</c:v>
                </c:pt>
                <c:pt idx="4256">
                  <c:v>59.161000000000001</c:v>
                </c:pt>
                <c:pt idx="4257">
                  <c:v>59.164999999999999</c:v>
                </c:pt>
                <c:pt idx="4258">
                  <c:v>59.167999999999999</c:v>
                </c:pt>
                <c:pt idx="4259">
                  <c:v>59.170999999999999</c:v>
                </c:pt>
                <c:pt idx="4260">
                  <c:v>59.174999999999997</c:v>
                </c:pt>
                <c:pt idx="4261">
                  <c:v>59.179000000000002</c:v>
                </c:pt>
                <c:pt idx="4262">
                  <c:v>59.183</c:v>
                </c:pt>
                <c:pt idx="4263">
                  <c:v>59.19</c:v>
                </c:pt>
                <c:pt idx="4264">
                  <c:v>59.198999999999998</c:v>
                </c:pt>
                <c:pt idx="4265">
                  <c:v>59.207000000000001</c:v>
                </c:pt>
                <c:pt idx="4266">
                  <c:v>59.216000000000001</c:v>
                </c:pt>
                <c:pt idx="4267">
                  <c:v>59.226999999999997</c:v>
                </c:pt>
                <c:pt idx="4268">
                  <c:v>59.238999999999997</c:v>
                </c:pt>
                <c:pt idx="4269">
                  <c:v>59.250999999999998</c:v>
                </c:pt>
                <c:pt idx="4270">
                  <c:v>59.262999999999998</c:v>
                </c:pt>
                <c:pt idx="4271">
                  <c:v>59.274000000000001</c:v>
                </c:pt>
                <c:pt idx="4272">
                  <c:v>59.284999999999997</c:v>
                </c:pt>
                <c:pt idx="4273">
                  <c:v>59.295000000000002</c:v>
                </c:pt>
                <c:pt idx="4274">
                  <c:v>59.305</c:v>
                </c:pt>
                <c:pt idx="4275">
                  <c:v>59.311999999999998</c:v>
                </c:pt>
                <c:pt idx="4276">
                  <c:v>59.314999999999998</c:v>
                </c:pt>
                <c:pt idx="4277">
                  <c:v>59.319000000000003</c:v>
                </c:pt>
                <c:pt idx="4278">
                  <c:v>59.323999999999998</c:v>
                </c:pt>
                <c:pt idx="4279">
                  <c:v>59.332000000000001</c:v>
                </c:pt>
                <c:pt idx="4280">
                  <c:v>59.34</c:v>
                </c:pt>
                <c:pt idx="4281">
                  <c:v>59.347999999999999</c:v>
                </c:pt>
                <c:pt idx="4282">
                  <c:v>59.354999999999997</c:v>
                </c:pt>
                <c:pt idx="4283">
                  <c:v>59.363999999999997</c:v>
                </c:pt>
                <c:pt idx="4284">
                  <c:v>59.374000000000002</c:v>
                </c:pt>
                <c:pt idx="4285">
                  <c:v>59.384</c:v>
                </c:pt>
                <c:pt idx="4286">
                  <c:v>59.395000000000003</c:v>
                </c:pt>
                <c:pt idx="4287">
                  <c:v>59.405000000000001</c:v>
                </c:pt>
                <c:pt idx="4288">
                  <c:v>59.415999999999997</c:v>
                </c:pt>
                <c:pt idx="4289">
                  <c:v>59.427999999999997</c:v>
                </c:pt>
                <c:pt idx="4290">
                  <c:v>59.441000000000003</c:v>
                </c:pt>
                <c:pt idx="4291">
                  <c:v>59.454000000000001</c:v>
                </c:pt>
                <c:pt idx="4292">
                  <c:v>59.466000000000001</c:v>
                </c:pt>
                <c:pt idx="4293">
                  <c:v>59.476999999999997</c:v>
                </c:pt>
                <c:pt idx="4294">
                  <c:v>59.488</c:v>
                </c:pt>
                <c:pt idx="4295">
                  <c:v>59.5</c:v>
                </c:pt>
                <c:pt idx="4296">
                  <c:v>59.511000000000003</c:v>
                </c:pt>
                <c:pt idx="4297">
                  <c:v>59.52</c:v>
                </c:pt>
                <c:pt idx="4298">
                  <c:v>59.529000000000003</c:v>
                </c:pt>
                <c:pt idx="4299">
                  <c:v>59.539000000000001</c:v>
                </c:pt>
                <c:pt idx="4300">
                  <c:v>59.548999999999999</c:v>
                </c:pt>
                <c:pt idx="4301">
                  <c:v>59.558</c:v>
                </c:pt>
                <c:pt idx="4302">
                  <c:v>59.567999999999998</c:v>
                </c:pt>
                <c:pt idx="4303">
                  <c:v>59.576999999999998</c:v>
                </c:pt>
                <c:pt idx="4304">
                  <c:v>59.587000000000003</c:v>
                </c:pt>
                <c:pt idx="4305">
                  <c:v>59.597000000000001</c:v>
                </c:pt>
                <c:pt idx="4306">
                  <c:v>59.606999999999999</c:v>
                </c:pt>
                <c:pt idx="4307">
                  <c:v>59.616999999999997</c:v>
                </c:pt>
                <c:pt idx="4308">
                  <c:v>59.625999999999998</c:v>
                </c:pt>
                <c:pt idx="4309">
                  <c:v>59.634999999999998</c:v>
                </c:pt>
                <c:pt idx="4310">
                  <c:v>59.643999999999998</c:v>
                </c:pt>
                <c:pt idx="4311">
                  <c:v>59.652999999999999</c:v>
                </c:pt>
                <c:pt idx="4312">
                  <c:v>59.661999999999999</c:v>
                </c:pt>
                <c:pt idx="4313">
                  <c:v>59.670999999999999</c:v>
                </c:pt>
                <c:pt idx="4314">
                  <c:v>59.679000000000002</c:v>
                </c:pt>
                <c:pt idx="4315">
                  <c:v>59.688000000000002</c:v>
                </c:pt>
                <c:pt idx="4316">
                  <c:v>59.695999999999998</c:v>
                </c:pt>
                <c:pt idx="4317">
                  <c:v>59.706000000000003</c:v>
                </c:pt>
                <c:pt idx="4318">
                  <c:v>59.716000000000001</c:v>
                </c:pt>
                <c:pt idx="4319">
                  <c:v>59.725000000000001</c:v>
                </c:pt>
                <c:pt idx="4320">
                  <c:v>59.734000000000002</c:v>
                </c:pt>
                <c:pt idx="4321">
                  <c:v>59.744</c:v>
                </c:pt>
                <c:pt idx="4322">
                  <c:v>59.753999999999998</c:v>
                </c:pt>
                <c:pt idx="4323">
                  <c:v>59.764000000000003</c:v>
                </c:pt>
                <c:pt idx="4324">
                  <c:v>59.774999999999999</c:v>
                </c:pt>
                <c:pt idx="4325">
                  <c:v>59.784999999999997</c:v>
                </c:pt>
                <c:pt idx="4326">
                  <c:v>59.795999999999999</c:v>
                </c:pt>
                <c:pt idx="4327">
                  <c:v>59.807000000000002</c:v>
                </c:pt>
                <c:pt idx="4328">
                  <c:v>59.82</c:v>
                </c:pt>
                <c:pt idx="4329">
                  <c:v>59.832999999999998</c:v>
                </c:pt>
                <c:pt idx="4330">
                  <c:v>59.847000000000001</c:v>
                </c:pt>
                <c:pt idx="4331">
                  <c:v>59.86</c:v>
                </c:pt>
                <c:pt idx="4332">
                  <c:v>59.87</c:v>
                </c:pt>
                <c:pt idx="4333">
                  <c:v>59.878999999999998</c:v>
                </c:pt>
                <c:pt idx="4334">
                  <c:v>59.89</c:v>
                </c:pt>
                <c:pt idx="4335">
                  <c:v>59.902000000000001</c:v>
                </c:pt>
                <c:pt idx="4336">
                  <c:v>59.914000000000001</c:v>
                </c:pt>
                <c:pt idx="4337">
                  <c:v>59.924999999999997</c:v>
                </c:pt>
                <c:pt idx="4338">
                  <c:v>59.936999999999998</c:v>
                </c:pt>
                <c:pt idx="4339">
                  <c:v>59.947000000000003</c:v>
                </c:pt>
                <c:pt idx="4340">
                  <c:v>59.957000000000001</c:v>
                </c:pt>
                <c:pt idx="4341">
                  <c:v>59.963999999999999</c:v>
                </c:pt>
                <c:pt idx="4342">
                  <c:v>59.970999999999997</c:v>
                </c:pt>
                <c:pt idx="4343">
                  <c:v>59.976999999999997</c:v>
                </c:pt>
                <c:pt idx="4344">
                  <c:v>59.984999999999999</c:v>
                </c:pt>
                <c:pt idx="4345">
                  <c:v>59.994</c:v>
                </c:pt>
                <c:pt idx="4346">
                  <c:v>60.002000000000002</c:v>
                </c:pt>
                <c:pt idx="4347">
                  <c:v>60.011000000000003</c:v>
                </c:pt>
                <c:pt idx="4348">
                  <c:v>60.018999999999998</c:v>
                </c:pt>
                <c:pt idx="4349">
                  <c:v>60.027000000000001</c:v>
                </c:pt>
                <c:pt idx="4350">
                  <c:v>60.034999999999997</c:v>
                </c:pt>
                <c:pt idx="4351">
                  <c:v>60.043999999999997</c:v>
                </c:pt>
                <c:pt idx="4352">
                  <c:v>60.052</c:v>
                </c:pt>
                <c:pt idx="4353">
                  <c:v>60.061</c:v>
                </c:pt>
                <c:pt idx="4354">
                  <c:v>60.069000000000003</c:v>
                </c:pt>
                <c:pt idx="4355">
                  <c:v>60.076999999999998</c:v>
                </c:pt>
                <c:pt idx="4356">
                  <c:v>60.085000000000001</c:v>
                </c:pt>
                <c:pt idx="4357">
                  <c:v>60.094000000000001</c:v>
                </c:pt>
                <c:pt idx="4358">
                  <c:v>60.103000000000002</c:v>
                </c:pt>
                <c:pt idx="4359">
                  <c:v>60.112000000000002</c:v>
                </c:pt>
                <c:pt idx="4360">
                  <c:v>60.121000000000002</c:v>
                </c:pt>
                <c:pt idx="4361">
                  <c:v>60.131</c:v>
                </c:pt>
                <c:pt idx="4362">
                  <c:v>60.14</c:v>
                </c:pt>
                <c:pt idx="4363">
                  <c:v>60.149000000000001</c:v>
                </c:pt>
                <c:pt idx="4364">
                  <c:v>60.156999999999996</c:v>
                </c:pt>
                <c:pt idx="4365">
                  <c:v>60.164000000000001</c:v>
                </c:pt>
                <c:pt idx="4366">
                  <c:v>60.171999999999997</c:v>
                </c:pt>
                <c:pt idx="4367">
                  <c:v>60.179000000000002</c:v>
                </c:pt>
                <c:pt idx="4368">
                  <c:v>60.186</c:v>
                </c:pt>
                <c:pt idx="4369">
                  <c:v>60.192999999999998</c:v>
                </c:pt>
                <c:pt idx="4370">
                  <c:v>60.198999999999998</c:v>
                </c:pt>
                <c:pt idx="4371">
                  <c:v>60.206000000000003</c:v>
                </c:pt>
                <c:pt idx="4372">
                  <c:v>60.212000000000003</c:v>
                </c:pt>
                <c:pt idx="4373">
                  <c:v>60.219000000000001</c:v>
                </c:pt>
                <c:pt idx="4374">
                  <c:v>60.225999999999999</c:v>
                </c:pt>
                <c:pt idx="4375">
                  <c:v>60.234000000000002</c:v>
                </c:pt>
                <c:pt idx="4376">
                  <c:v>60.241999999999997</c:v>
                </c:pt>
                <c:pt idx="4377">
                  <c:v>60.25</c:v>
                </c:pt>
                <c:pt idx="4378">
                  <c:v>60.259</c:v>
                </c:pt>
                <c:pt idx="4379">
                  <c:v>60.268000000000001</c:v>
                </c:pt>
                <c:pt idx="4380">
                  <c:v>60.277999999999999</c:v>
                </c:pt>
                <c:pt idx="4381">
                  <c:v>60.286999999999999</c:v>
                </c:pt>
                <c:pt idx="4382">
                  <c:v>60.296999999999997</c:v>
                </c:pt>
                <c:pt idx="4383">
                  <c:v>60.305999999999997</c:v>
                </c:pt>
                <c:pt idx="4384">
                  <c:v>60.316000000000003</c:v>
                </c:pt>
                <c:pt idx="4385">
                  <c:v>60.326000000000001</c:v>
                </c:pt>
                <c:pt idx="4386">
                  <c:v>60.338000000000001</c:v>
                </c:pt>
                <c:pt idx="4387">
                  <c:v>60.35</c:v>
                </c:pt>
                <c:pt idx="4388">
                  <c:v>60.362000000000002</c:v>
                </c:pt>
                <c:pt idx="4389">
                  <c:v>60.371000000000002</c:v>
                </c:pt>
                <c:pt idx="4390">
                  <c:v>60.381999999999998</c:v>
                </c:pt>
                <c:pt idx="4391">
                  <c:v>60.392000000000003</c:v>
                </c:pt>
                <c:pt idx="4392">
                  <c:v>60.402999999999999</c:v>
                </c:pt>
                <c:pt idx="4393">
                  <c:v>60.415999999999997</c:v>
                </c:pt>
                <c:pt idx="4394">
                  <c:v>60.429000000000002</c:v>
                </c:pt>
                <c:pt idx="4395">
                  <c:v>60.466999999999999</c:v>
                </c:pt>
                <c:pt idx="4396">
                  <c:v>60.503</c:v>
                </c:pt>
                <c:pt idx="4397">
                  <c:v>60.52</c:v>
                </c:pt>
                <c:pt idx="4398">
                  <c:v>60.527999999999999</c:v>
                </c:pt>
                <c:pt idx="4399">
                  <c:v>60.536999999999999</c:v>
                </c:pt>
                <c:pt idx="4400">
                  <c:v>60.545999999999999</c:v>
                </c:pt>
                <c:pt idx="4401">
                  <c:v>60.555</c:v>
                </c:pt>
                <c:pt idx="4402">
                  <c:v>60.564999999999998</c:v>
                </c:pt>
                <c:pt idx="4403">
                  <c:v>60.575000000000003</c:v>
                </c:pt>
                <c:pt idx="4404">
                  <c:v>60.587000000000003</c:v>
                </c:pt>
                <c:pt idx="4405">
                  <c:v>60.6</c:v>
                </c:pt>
                <c:pt idx="4406">
                  <c:v>60.613</c:v>
                </c:pt>
                <c:pt idx="4407">
                  <c:v>60.624000000000002</c:v>
                </c:pt>
                <c:pt idx="4408">
                  <c:v>60.634999999999998</c:v>
                </c:pt>
                <c:pt idx="4409">
                  <c:v>60.643999999999998</c:v>
                </c:pt>
                <c:pt idx="4410">
                  <c:v>60.654000000000003</c:v>
                </c:pt>
                <c:pt idx="4411">
                  <c:v>60.664999999999999</c:v>
                </c:pt>
                <c:pt idx="4412">
                  <c:v>60.673999999999999</c:v>
                </c:pt>
                <c:pt idx="4413">
                  <c:v>60.682000000000002</c:v>
                </c:pt>
                <c:pt idx="4414">
                  <c:v>60.689</c:v>
                </c:pt>
                <c:pt idx="4415">
                  <c:v>60.695999999999998</c:v>
                </c:pt>
                <c:pt idx="4416">
                  <c:v>60.703000000000003</c:v>
                </c:pt>
                <c:pt idx="4417">
                  <c:v>60.71</c:v>
                </c:pt>
                <c:pt idx="4418">
                  <c:v>60.716000000000001</c:v>
                </c:pt>
                <c:pt idx="4419">
                  <c:v>60.723999999999997</c:v>
                </c:pt>
                <c:pt idx="4420">
                  <c:v>60.731999999999999</c:v>
                </c:pt>
                <c:pt idx="4421">
                  <c:v>60.74</c:v>
                </c:pt>
                <c:pt idx="4422">
                  <c:v>60.747999999999998</c:v>
                </c:pt>
                <c:pt idx="4423">
                  <c:v>60.756</c:v>
                </c:pt>
                <c:pt idx="4424">
                  <c:v>60.765000000000001</c:v>
                </c:pt>
                <c:pt idx="4425">
                  <c:v>60.771000000000001</c:v>
                </c:pt>
                <c:pt idx="4426">
                  <c:v>60.777000000000001</c:v>
                </c:pt>
                <c:pt idx="4427">
                  <c:v>60.783000000000001</c:v>
                </c:pt>
                <c:pt idx="4428">
                  <c:v>60.789000000000001</c:v>
                </c:pt>
                <c:pt idx="4429">
                  <c:v>60.795000000000002</c:v>
                </c:pt>
                <c:pt idx="4430">
                  <c:v>60.801000000000002</c:v>
                </c:pt>
                <c:pt idx="4431">
                  <c:v>60.805999999999997</c:v>
                </c:pt>
                <c:pt idx="4432">
                  <c:v>60.813000000000002</c:v>
                </c:pt>
                <c:pt idx="4433">
                  <c:v>60.819000000000003</c:v>
                </c:pt>
                <c:pt idx="4434">
                  <c:v>60.826000000000001</c:v>
                </c:pt>
                <c:pt idx="4435">
                  <c:v>60.832000000000001</c:v>
                </c:pt>
                <c:pt idx="4436">
                  <c:v>60.838000000000001</c:v>
                </c:pt>
                <c:pt idx="4437">
                  <c:v>60.844999999999999</c:v>
                </c:pt>
                <c:pt idx="4438">
                  <c:v>60.853000000000002</c:v>
                </c:pt>
                <c:pt idx="4439">
                  <c:v>60.860999999999997</c:v>
                </c:pt>
                <c:pt idx="4440">
                  <c:v>60.871000000000002</c:v>
                </c:pt>
                <c:pt idx="4441">
                  <c:v>60.881999999999998</c:v>
                </c:pt>
                <c:pt idx="4442">
                  <c:v>60.892000000000003</c:v>
                </c:pt>
                <c:pt idx="4443">
                  <c:v>60.902999999999999</c:v>
                </c:pt>
                <c:pt idx="4444">
                  <c:v>60.914000000000001</c:v>
                </c:pt>
                <c:pt idx="4445">
                  <c:v>60.923000000000002</c:v>
                </c:pt>
                <c:pt idx="4446">
                  <c:v>60.933</c:v>
                </c:pt>
                <c:pt idx="4447">
                  <c:v>60.944000000000003</c:v>
                </c:pt>
                <c:pt idx="4448">
                  <c:v>60.956000000000003</c:v>
                </c:pt>
                <c:pt idx="4449">
                  <c:v>60.969000000000001</c:v>
                </c:pt>
                <c:pt idx="4450">
                  <c:v>60.978999999999999</c:v>
                </c:pt>
                <c:pt idx="4451">
                  <c:v>60.987000000000002</c:v>
                </c:pt>
                <c:pt idx="4452">
                  <c:v>60.997999999999998</c:v>
                </c:pt>
                <c:pt idx="4453">
                  <c:v>61.01</c:v>
                </c:pt>
                <c:pt idx="4454">
                  <c:v>61.015999999999998</c:v>
                </c:pt>
                <c:pt idx="4455">
                  <c:v>61.021999999999998</c:v>
                </c:pt>
                <c:pt idx="4456">
                  <c:v>61.029000000000003</c:v>
                </c:pt>
                <c:pt idx="4457">
                  <c:v>61.037999999999997</c:v>
                </c:pt>
                <c:pt idx="4458">
                  <c:v>61.045999999999999</c:v>
                </c:pt>
                <c:pt idx="4459">
                  <c:v>61.055</c:v>
                </c:pt>
                <c:pt idx="4460">
                  <c:v>61.063000000000002</c:v>
                </c:pt>
                <c:pt idx="4461">
                  <c:v>61.070999999999998</c:v>
                </c:pt>
                <c:pt idx="4462">
                  <c:v>61.078000000000003</c:v>
                </c:pt>
                <c:pt idx="4463">
                  <c:v>61.084000000000003</c:v>
                </c:pt>
                <c:pt idx="4464">
                  <c:v>61.088999999999999</c:v>
                </c:pt>
                <c:pt idx="4465">
                  <c:v>61.094999999999999</c:v>
                </c:pt>
                <c:pt idx="4466">
                  <c:v>61.100999999999999</c:v>
                </c:pt>
                <c:pt idx="4467">
                  <c:v>61.106999999999999</c:v>
                </c:pt>
                <c:pt idx="4468">
                  <c:v>61.113</c:v>
                </c:pt>
                <c:pt idx="4469">
                  <c:v>61.118000000000002</c:v>
                </c:pt>
                <c:pt idx="4470">
                  <c:v>61.125</c:v>
                </c:pt>
                <c:pt idx="4471">
                  <c:v>61.131</c:v>
                </c:pt>
                <c:pt idx="4472">
                  <c:v>61.137999999999998</c:v>
                </c:pt>
                <c:pt idx="4473">
                  <c:v>61.145000000000003</c:v>
                </c:pt>
                <c:pt idx="4474">
                  <c:v>61.152000000000001</c:v>
                </c:pt>
                <c:pt idx="4475">
                  <c:v>61.158999999999999</c:v>
                </c:pt>
                <c:pt idx="4476">
                  <c:v>61.167000000000002</c:v>
                </c:pt>
                <c:pt idx="4477">
                  <c:v>61.174999999999997</c:v>
                </c:pt>
                <c:pt idx="4478">
                  <c:v>61.183</c:v>
                </c:pt>
                <c:pt idx="4479">
                  <c:v>61.191000000000003</c:v>
                </c:pt>
                <c:pt idx="4480">
                  <c:v>61.198</c:v>
                </c:pt>
                <c:pt idx="4481">
                  <c:v>61.204000000000001</c:v>
                </c:pt>
                <c:pt idx="4482">
                  <c:v>61.21</c:v>
                </c:pt>
                <c:pt idx="4483">
                  <c:v>61.215000000000003</c:v>
                </c:pt>
                <c:pt idx="4484">
                  <c:v>61.220999999999997</c:v>
                </c:pt>
                <c:pt idx="4485">
                  <c:v>61.226999999999997</c:v>
                </c:pt>
                <c:pt idx="4486">
                  <c:v>61.232999999999997</c:v>
                </c:pt>
                <c:pt idx="4487">
                  <c:v>61.238999999999997</c:v>
                </c:pt>
                <c:pt idx="4488">
                  <c:v>61.244999999999997</c:v>
                </c:pt>
                <c:pt idx="4489">
                  <c:v>61.25</c:v>
                </c:pt>
                <c:pt idx="4490">
                  <c:v>61.256</c:v>
                </c:pt>
                <c:pt idx="4491">
                  <c:v>61.262999999999998</c:v>
                </c:pt>
                <c:pt idx="4492">
                  <c:v>61.268999999999998</c:v>
                </c:pt>
                <c:pt idx="4493">
                  <c:v>61.276000000000003</c:v>
                </c:pt>
                <c:pt idx="4494">
                  <c:v>61.283999999999999</c:v>
                </c:pt>
                <c:pt idx="4495">
                  <c:v>61.290999999999997</c:v>
                </c:pt>
                <c:pt idx="4496">
                  <c:v>61.3</c:v>
                </c:pt>
                <c:pt idx="4497">
                  <c:v>61.308</c:v>
                </c:pt>
                <c:pt idx="4498">
                  <c:v>61.317</c:v>
                </c:pt>
                <c:pt idx="4499">
                  <c:v>61.323999999999998</c:v>
                </c:pt>
                <c:pt idx="4500">
                  <c:v>61.329000000000001</c:v>
                </c:pt>
                <c:pt idx="4501">
                  <c:v>61.334000000000003</c:v>
                </c:pt>
                <c:pt idx="4502">
                  <c:v>61.338999999999999</c:v>
                </c:pt>
                <c:pt idx="4503">
                  <c:v>61.344999999999999</c:v>
                </c:pt>
                <c:pt idx="4504">
                  <c:v>61.35</c:v>
                </c:pt>
                <c:pt idx="4505">
                  <c:v>61.354999999999997</c:v>
                </c:pt>
                <c:pt idx="4506">
                  <c:v>61.36</c:v>
                </c:pt>
                <c:pt idx="4507">
                  <c:v>61.366</c:v>
                </c:pt>
                <c:pt idx="4508">
                  <c:v>61.371000000000002</c:v>
                </c:pt>
                <c:pt idx="4509">
                  <c:v>61.375999999999998</c:v>
                </c:pt>
                <c:pt idx="4510">
                  <c:v>61.381999999999998</c:v>
                </c:pt>
                <c:pt idx="4511">
                  <c:v>61.387</c:v>
                </c:pt>
                <c:pt idx="4512">
                  <c:v>61.393000000000001</c:v>
                </c:pt>
                <c:pt idx="4513">
                  <c:v>61.398000000000003</c:v>
                </c:pt>
                <c:pt idx="4514">
                  <c:v>61.404000000000003</c:v>
                </c:pt>
                <c:pt idx="4515">
                  <c:v>61.41</c:v>
                </c:pt>
                <c:pt idx="4516">
                  <c:v>61.415999999999997</c:v>
                </c:pt>
                <c:pt idx="4517">
                  <c:v>61.421999999999997</c:v>
                </c:pt>
                <c:pt idx="4518">
                  <c:v>61.427999999999997</c:v>
                </c:pt>
                <c:pt idx="4519">
                  <c:v>61.435000000000002</c:v>
                </c:pt>
                <c:pt idx="4520">
                  <c:v>61.442999999999998</c:v>
                </c:pt>
                <c:pt idx="4521">
                  <c:v>61.453000000000003</c:v>
                </c:pt>
                <c:pt idx="4522">
                  <c:v>61.463000000000001</c:v>
                </c:pt>
                <c:pt idx="4523">
                  <c:v>61.473999999999997</c:v>
                </c:pt>
                <c:pt idx="4524">
                  <c:v>61.484000000000002</c:v>
                </c:pt>
                <c:pt idx="4525">
                  <c:v>61.494999999999997</c:v>
                </c:pt>
                <c:pt idx="4526">
                  <c:v>61.506</c:v>
                </c:pt>
                <c:pt idx="4527">
                  <c:v>61.515999999999998</c:v>
                </c:pt>
                <c:pt idx="4528">
                  <c:v>61.527000000000001</c:v>
                </c:pt>
                <c:pt idx="4529">
                  <c:v>61.537999999999997</c:v>
                </c:pt>
                <c:pt idx="4530">
                  <c:v>61.548999999999999</c:v>
                </c:pt>
                <c:pt idx="4531">
                  <c:v>61.56</c:v>
                </c:pt>
                <c:pt idx="4532">
                  <c:v>61.57</c:v>
                </c:pt>
                <c:pt idx="4533">
                  <c:v>61.58</c:v>
                </c:pt>
                <c:pt idx="4534">
                  <c:v>61.591000000000001</c:v>
                </c:pt>
                <c:pt idx="4535">
                  <c:v>61.600999999999999</c:v>
                </c:pt>
                <c:pt idx="4536">
                  <c:v>61.610999999999997</c:v>
                </c:pt>
                <c:pt idx="4537">
                  <c:v>61.625</c:v>
                </c:pt>
                <c:pt idx="4538">
                  <c:v>61.652000000000001</c:v>
                </c:pt>
                <c:pt idx="4539">
                  <c:v>61.689</c:v>
                </c:pt>
                <c:pt idx="4540">
                  <c:v>61.725999999999999</c:v>
                </c:pt>
                <c:pt idx="4541">
                  <c:v>61.761000000000003</c:v>
                </c:pt>
                <c:pt idx="4542">
                  <c:v>61.792000000000002</c:v>
                </c:pt>
                <c:pt idx="4543">
                  <c:v>61.819000000000003</c:v>
                </c:pt>
                <c:pt idx="4544">
                  <c:v>61.831000000000003</c:v>
                </c:pt>
                <c:pt idx="4545">
                  <c:v>61.84</c:v>
                </c:pt>
                <c:pt idx="4546">
                  <c:v>61.847000000000001</c:v>
                </c:pt>
                <c:pt idx="4547">
                  <c:v>61.853999999999999</c:v>
                </c:pt>
                <c:pt idx="4548">
                  <c:v>61.86</c:v>
                </c:pt>
                <c:pt idx="4549">
                  <c:v>61.868000000000002</c:v>
                </c:pt>
                <c:pt idx="4550">
                  <c:v>61.871000000000002</c:v>
                </c:pt>
                <c:pt idx="4551">
                  <c:v>61.874000000000002</c:v>
                </c:pt>
                <c:pt idx="4552">
                  <c:v>61.877000000000002</c:v>
                </c:pt>
                <c:pt idx="4553">
                  <c:v>61.883000000000003</c:v>
                </c:pt>
                <c:pt idx="4554">
                  <c:v>61.902999999999999</c:v>
                </c:pt>
                <c:pt idx="4555">
                  <c:v>61.930999999999997</c:v>
                </c:pt>
                <c:pt idx="4556">
                  <c:v>61.956000000000003</c:v>
                </c:pt>
                <c:pt idx="4557">
                  <c:v>61.978999999999999</c:v>
                </c:pt>
                <c:pt idx="4558">
                  <c:v>61.991999999999997</c:v>
                </c:pt>
                <c:pt idx="4559">
                  <c:v>61.996000000000002</c:v>
                </c:pt>
                <c:pt idx="4560">
                  <c:v>62.005000000000003</c:v>
                </c:pt>
                <c:pt idx="4561">
                  <c:v>62.015999999999998</c:v>
                </c:pt>
                <c:pt idx="4562">
                  <c:v>62.024000000000001</c:v>
                </c:pt>
                <c:pt idx="4563">
                  <c:v>62.033000000000001</c:v>
                </c:pt>
                <c:pt idx="4564">
                  <c:v>62.042000000000002</c:v>
                </c:pt>
                <c:pt idx="4565">
                  <c:v>62.051000000000002</c:v>
                </c:pt>
                <c:pt idx="4566">
                  <c:v>62.06</c:v>
                </c:pt>
                <c:pt idx="4567">
                  <c:v>62.070999999999998</c:v>
                </c:pt>
                <c:pt idx="4568">
                  <c:v>62.084000000000003</c:v>
                </c:pt>
                <c:pt idx="4569">
                  <c:v>62.095999999999997</c:v>
                </c:pt>
                <c:pt idx="4570">
                  <c:v>62.106999999999999</c:v>
                </c:pt>
                <c:pt idx="4571">
                  <c:v>62.116999999999997</c:v>
                </c:pt>
                <c:pt idx="4572">
                  <c:v>62.127000000000002</c:v>
                </c:pt>
                <c:pt idx="4573">
                  <c:v>62.137999999999998</c:v>
                </c:pt>
                <c:pt idx="4574">
                  <c:v>62.142000000000003</c:v>
                </c:pt>
                <c:pt idx="4575">
                  <c:v>62.154000000000003</c:v>
                </c:pt>
                <c:pt idx="4576">
                  <c:v>62.165999999999997</c:v>
                </c:pt>
                <c:pt idx="4577">
                  <c:v>62.177</c:v>
                </c:pt>
                <c:pt idx="4578">
                  <c:v>62.188000000000002</c:v>
                </c:pt>
                <c:pt idx="4579">
                  <c:v>62.198</c:v>
                </c:pt>
                <c:pt idx="4580">
                  <c:v>62.210999999999999</c:v>
                </c:pt>
                <c:pt idx="4581">
                  <c:v>62.223999999999997</c:v>
                </c:pt>
                <c:pt idx="4582">
                  <c:v>62.237000000000002</c:v>
                </c:pt>
                <c:pt idx="4583">
                  <c:v>62.247999999999998</c:v>
                </c:pt>
                <c:pt idx="4584">
                  <c:v>62.259</c:v>
                </c:pt>
                <c:pt idx="4585">
                  <c:v>62.271000000000001</c:v>
                </c:pt>
                <c:pt idx="4586">
                  <c:v>62.281999999999996</c:v>
                </c:pt>
                <c:pt idx="4587">
                  <c:v>62.292999999999999</c:v>
                </c:pt>
                <c:pt idx="4588">
                  <c:v>62.317</c:v>
                </c:pt>
                <c:pt idx="4589">
                  <c:v>62.343000000000004</c:v>
                </c:pt>
                <c:pt idx="4590">
                  <c:v>62.360999999999997</c:v>
                </c:pt>
                <c:pt idx="4591">
                  <c:v>62.371000000000002</c:v>
                </c:pt>
                <c:pt idx="4592">
                  <c:v>62.375999999999998</c:v>
                </c:pt>
                <c:pt idx="4593">
                  <c:v>62.381</c:v>
                </c:pt>
                <c:pt idx="4594">
                  <c:v>62.384999999999998</c:v>
                </c:pt>
                <c:pt idx="4595">
                  <c:v>62.39</c:v>
                </c:pt>
                <c:pt idx="4596">
                  <c:v>62.396999999999998</c:v>
                </c:pt>
                <c:pt idx="4597">
                  <c:v>62.405999999999999</c:v>
                </c:pt>
                <c:pt idx="4598">
                  <c:v>62.411999999999999</c:v>
                </c:pt>
                <c:pt idx="4599">
                  <c:v>62.418999999999997</c:v>
                </c:pt>
                <c:pt idx="4600">
                  <c:v>62.427</c:v>
                </c:pt>
                <c:pt idx="4601">
                  <c:v>62.433999999999997</c:v>
                </c:pt>
                <c:pt idx="4602">
                  <c:v>62.442999999999998</c:v>
                </c:pt>
                <c:pt idx="4603">
                  <c:v>62.451000000000001</c:v>
                </c:pt>
                <c:pt idx="4604">
                  <c:v>62.46</c:v>
                </c:pt>
                <c:pt idx="4605">
                  <c:v>62.468000000000004</c:v>
                </c:pt>
                <c:pt idx="4606">
                  <c:v>62.476999999999997</c:v>
                </c:pt>
                <c:pt idx="4607">
                  <c:v>62.484999999999999</c:v>
                </c:pt>
                <c:pt idx="4608">
                  <c:v>62.491</c:v>
                </c:pt>
                <c:pt idx="4609">
                  <c:v>62.497</c:v>
                </c:pt>
                <c:pt idx="4610">
                  <c:v>62.503999999999998</c:v>
                </c:pt>
                <c:pt idx="4611">
                  <c:v>62.51</c:v>
                </c:pt>
                <c:pt idx="4612">
                  <c:v>62.517000000000003</c:v>
                </c:pt>
                <c:pt idx="4613">
                  <c:v>62.523000000000003</c:v>
                </c:pt>
                <c:pt idx="4614">
                  <c:v>62.53</c:v>
                </c:pt>
                <c:pt idx="4615">
                  <c:v>62.536000000000001</c:v>
                </c:pt>
                <c:pt idx="4616">
                  <c:v>62.542999999999999</c:v>
                </c:pt>
                <c:pt idx="4617">
                  <c:v>62.55</c:v>
                </c:pt>
                <c:pt idx="4618">
                  <c:v>62.555999999999997</c:v>
                </c:pt>
                <c:pt idx="4619">
                  <c:v>62.564</c:v>
                </c:pt>
                <c:pt idx="4620">
                  <c:v>62.572000000000003</c:v>
                </c:pt>
                <c:pt idx="4621">
                  <c:v>62.58</c:v>
                </c:pt>
                <c:pt idx="4622">
                  <c:v>62.588000000000001</c:v>
                </c:pt>
                <c:pt idx="4623">
                  <c:v>62.597000000000001</c:v>
                </c:pt>
                <c:pt idx="4624">
                  <c:v>62.606000000000002</c:v>
                </c:pt>
                <c:pt idx="4625">
                  <c:v>62.615000000000002</c:v>
                </c:pt>
                <c:pt idx="4626">
                  <c:v>62.628999999999998</c:v>
                </c:pt>
                <c:pt idx="4627">
                  <c:v>62.664999999999999</c:v>
                </c:pt>
                <c:pt idx="4628">
                  <c:v>62.701999999999998</c:v>
                </c:pt>
                <c:pt idx="4629">
                  <c:v>62.731000000000002</c:v>
                </c:pt>
                <c:pt idx="4630">
                  <c:v>62.741</c:v>
                </c:pt>
                <c:pt idx="4631">
                  <c:v>62.747999999999998</c:v>
                </c:pt>
                <c:pt idx="4632">
                  <c:v>62.750999999999998</c:v>
                </c:pt>
                <c:pt idx="4633">
                  <c:v>62.752000000000002</c:v>
                </c:pt>
                <c:pt idx="4634">
                  <c:v>62.759</c:v>
                </c:pt>
                <c:pt idx="4635">
                  <c:v>62.765999999999998</c:v>
                </c:pt>
                <c:pt idx="4636">
                  <c:v>62.77</c:v>
                </c:pt>
                <c:pt idx="4637">
                  <c:v>62.774000000000001</c:v>
                </c:pt>
                <c:pt idx="4638">
                  <c:v>62.779000000000003</c:v>
                </c:pt>
                <c:pt idx="4639">
                  <c:v>62.802</c:v>
                </c:pt>
                <c:pt idx="4640">
                  <c:v>62.831000000000003</c:v>
                </c:pt>
                <c:pt idx="4641">
                  <c:v>62.851999999999997</c:v>
                </c:pt>
                <c:pt idx="4642">
                  <c:v>62.863</c:v>
                </c:pt>
                <c:pt idx="4643">
                  <c:v>62.87</c:v>
                </c:pt>
                <c:pt idx="4644">
                  <c:v>62.875999999999998</c:v>
                </c:pt>
                <c:pt idx="4645">
                  <c:v>62.881999999999998</c:v>
                </c:pt>
                <c:pt idx="4646">
                  <c:v>62.889000000000003</c:v>
                </c:pt>
                <c:pt idx="4647">
                  <c:v>62.896999999999998</c:v>
                </c:pt>
                <c:pt idx="4648">
                  <c:v>62.911000000000001</c:v>
                </c:pt>
                <c:pt idx="4649">
                  <c:v>62.936999999999998</c:v>
                </c:pt>
                <c:pt idx="4650">
                  <c:v>62.953000000000003</c:v>
                </c:pt>
                <c:pt idx="4651">
                  <c:v>62.957999999999998</c:v>
                </c:pt>
                <c:pt idx="4652">
                  <c:v>62.965000000000003</c:v>
                </c:pt>
                <c:pt idx="4653">
                  <c:v>62.972000000000001</c:v>
                </c:pt>
                <c:pt idx="4654">
                  <c:v>62.978999999999999</c:v>
                </c:pt>
                <c:pt idx="4655">
                  <c:v>62.984999999999999</c:v>
                </c:pt>
                <c:pt idx="4656">
                  <c:v>62.99</c:v>
                </c:pt>
                <c:pt idx="4657">
                  <c:v>62.997</c:v>
                </c:pt>
                <c:pt idx="4658">
                  <c:v>63.003999999999998</c:v>
                </c:pt>
                <c:pt idx="4659">
                  <c:v>63.011000000000003</c:v>
                </c:pt>
                <c:pt idx="4660">
                  <c:v>63.018000000000001</c:v>
                </c:pt>
                <c:pt idx="4661">
                  <c:v>63.024000000000001</c:v>
                </c:pt>
                <c:pt idx="4662">
                  <c:v>63.03</c:v>
                </c:pt>
                <c:pt idx="4663">
                  <c:v>63.037999999999997</c:v>
                </c:pt>
                <c:pt idx="4664">
                  <c:v>63.07</c:v>
                </c:pt>
                <c:pt idx="4665">
                  <c:v>63.107999999999997</c:v>
                </c:pt>
                <c:pt idx="4666">
                  <c:v>63.143999999999998</c:v>
                </c:pt>
                <c:pt idx="4667">
                  <c:v>63.171999999999997</c:v>
                </c:pt>
                <c:pt idx="4668">
                  <c:v>63.195999999999998</c:v>
                </c:pt>
                <c:pt idx="4669">
                  <c:v>63.216000000000001</c:v>
                </c:pt>
                <c:pt idx="4670">
                  <c:v>63.220999999999997</c:v>
                </c:pt>
                <c:pt idx="4671">
                  <c:v>63.225000000000001</c:v>
                </c:pt>
                <c:pt idx="4672">
                  <c:v>63.228999999999999</c:v>
                </c:pt>
                <c:pt idx="4673">
                  <c:v>63.231999999999999</c:v>
                </c:pt>
                <c:pt idx="4674">
                  <c:v>63.234999999999999</c:v>
                </c:pt>
                <c:pt idx="4675">
                  <c:v>63.238</c:v>
                </c:pt>
                <c:pt idx="4676">
                  <c:v>63.246000000000002</c:v>
                </c:pt>
                <c:pt idx="4677">
                  <c:v>63.250999999999998</c:v>
                </c:pt>
                <c:pt idx="4678">
                  <c:v>63.256</c:v>
                </c:pt>
                <c:pt idx="4679">
                  <c:v>63.262</c:v>
                </c:pt>
                <c:pt idx="4680">
                  <c:v>63.267000000000003</c:v>
                </c:pt>
                <c:pt idx="4681">
                  <c:v>63.271999999999998</c:v>
                </c:pt>
                <c:pt idx="4682">
                  <c:v>63.277000000000001</c:v>
                </c:pt>
                <c:pt idx="4683">
                  <c:v>63.281999999999996</c:v>
                </c:pt>
                <c:pt idx="4684">
                  <c:v>63.286999999999999</c:v>
                </c:pt>
                <c:pt idx="4685">
                  <c:v>63.292000000000002</c:v>
                </c:pt>
                <c:pt idx="4686">
                  <c:v>63.296999999999997</c:v>
                </c:pt>
                <c:pt idx="4687">
                  <c:v>63.302</c:v>
                </c:pt>
                <c:pt idx="4688">
                  <c:v>63.307000000000002</c:v>
                </c:pt>
                <c:pt idx="4689">
                  <c:v>63.313000000000002</c:v>
                </c:pt>
                <c:pt idx="4690">
                  <c:v>63.317999999999998</c:v>
                </c:pt>
                <c:pt idx="4691">
                  <c:v>63.323</c:v>
                </c:pt>
                <c:pt idx="4692">
                  <c:v>63.329000000000001</c:v>
                </c:pt>
                <c:pt idx="4693">
                  <c:v>63.335000000000001</c:v>
                </c:pt>
                <c:pt idx="4694">
                  <c:v>63.341000000000001</c:v>
                </c:pt>
                <c:pt idx="4695">
                  <c:v>63.345999999999997</c:v>
                </c:pt>
                <c:pt idx="4696">
                  <c:v>63.351999999999997</c:v>
                </c:pt>
                <c:pt idx="4697">
                  <c:v>63.357999999999997</c:v>
                </c:pt>
                <c:pt idx="4698">
                  <c:v>63.363999999999997</c:v>
                </c:pt>
                <c:pt idx="4699">
                  <c:v>63.37</c:v>
                </c:pt>
                <c:pt idx="4700">
                  <c:v>63.375999999999998</c:v>
                </c:pt>
                <c:pt idx="4701">
                  <c:v>63.381</c:v>
                </c:pt>
                <c:pt idx="4702">
                  <c:v>63.387</c:v>
                </c:pt>
                <c:pt idx="4703">
                  <c:v>63.393000000000001</c:v>
                </c:pt>
                <c:pt idx="4704">
                  <c:v>63.399000000000001</c:v>
                </c:pt>
                <c:pt idx="4705">
                  <c:v>63.405000000000001</c:v>
                </c:pt>
                <c:pt idx="4706">
                  <c:v>63.411000000000001</c:v>
                </c:pt>
                <c:pt idx="4707">
                  <c:v>63.415999999999997</c:v>
                </c:pt>
                <c:pt idx="4708">
                  <c:v>63.421999999999997</c:v>
                </c:pt>
                <c:pt idx="4709">
                  <c:v>63.427999999999997</c:v>
                </c:pt>
                <c:pt idx="4710">
                  <c:v>63.433999999999997</c:v>
                </c:pt>
                <c:pt idx="4711">
                  <c:v>63.44</c:v>
                </c:pt>
                <c:pt idx="4712">
                  <c:v>63.445999999999998</c:v>
                </c:pt>
                <c:pt idx="4713">
                  <c:v>63.451000000000001</c:v>
                </c:pt>
                <c:pt idx="4714">
                  <c:v>63.457000000000001</c:v>
                </c:pt>
                <c:pt idx="4715">
                  <c:v>63.463000000000001</c:v>
                </c:pt>
                <c:pt idx="4716">
                  <c:v>63.469000000000001</c:v>
                </c:pt>
                <c:pt idx="4717">
                  <c:v>63.475000000000001</c:v>
                </c:pt>
                <c:pt idx="4718">
                  <c:v>63.481000000000002</c:v>
                </c:pt>
                <c:pt idx="4719">
                  <c:v>63.485999999999997</c:v>
                </c:pt>
                <c:pt idx="4720">
                  <c:v>63.491999999999997</c:v>
                </c:pt>
                <c:pt idx="4721">
                  <c:v>63.497999999999998</c:v>
                </c:pt>
                <c:pt idx="4722">
                  <c:v>63.503999999999998</c:v>
                </c:pt>
                <c:pt idx="4723">
                  <c:v>63.51</c:v>
                </c:pt>
                <c:pt idx="4724">
                  <c:v>63.515999999999998</c:v>
                </c:pt>
                <c:pt idx="4725">
                  <c:v>63.521000000000001</c:v>
                </c:pt>
                <c:pt idx="4726">
                  <c:v>63.527000000000001</c:v>
                </c:pt>
                <c:pt idx="4727">
                  <c:v>63.533000000000001</c:v>
                </c:pt>
                <c:pt idx="4728">
                  <c:v>63.539000000000001</c:v>
                </c:pt>
                <c:pt idx="4729">
                  <c:v>63.545000000000002</c:v>
                </c:pt>
                <c:pt idx="4730">
                  <c:v>63.551000000000002</c:v>
                </c:pt>
                <c:pt idx="4731">
                  <c:v>63.555999999999997</c:v>
                </c:pt>
                <c:pt idx="4732">
                  <c:v>63.561999999999998</c:v>
                </c:pt>
                <c:pt idx="4733">
                  <c:v>63.567999999999998</c:v>
                </c:pt>
                <c:pt idx="4734">
                  <c:v>63.573999999999998</c:v>
                </c:pt>
                <c:pt idx="4735">
                  <c:v>63.58</c:v>
                </c:pt>
                <c:pt idx="4736">
                  <c:v>63.585999999999999</c:v>
                </c:pt>
                <c:pt idx="4737">
                  <c:v>63.591999999999999</c:v>
                </c:pt>
                <c:pt idx="4738">
                  <c:v>63.597000000000001</c:v>
                </c:pt>
                <c:pt idx="4739">
                  <c:v>63.603000000000002</c:v>
                </c:pt>
                <c:pt idx="4740">
                  <c:v>63.609000000000002</c:v>
                </c:pt>
                <c:pt idx="4741">
                  <c:v>63.615000000000002</c:v>
                </c:pt>
                <c:pt idx="4742">
                  <c:v>63.621000000000002</c:v>
                </c:pt>
                <c:pt idx="4743">
                  <c:v>63.627000000000002</c:v>
                </c:pt>
                <c:pt idx="4744">
                  <c:v>63.631999999999998</c:v>
                </c:pt>
                <c:pt idx="4745">
                  <c:v>63.637999999999998</c:v>
                </c:pt>
                <c:pt idx="4746">
                  <c:v>63.643999999999998</c:v>
                </c:pt>
                <c:pt idx="4747">
                  <c:v>63.65</c:v>
                </c:pt>
                <c:pt idx="4748">
                  <c:v>63.655999999999999</c:v>
                </c:pt>
                <c:pt idx="4749">
                  <c:v>63.661000000000001</c:v>
                </c:pt>
                <c:pt idx="4750">
                  <c:v>63.665999999999997</c:v>
                </c:pt>
                <c:pt idx="4751">
                  <c:v>63.670999999999999</c:v>
                </c:pt>
                <c:pt idx="4752">
                  <c:v>63.676000000000002</c:v>
                </c:pt>
                <c:pt idx="4753">
                  <c:v>63.680999999999997</c:v>
                </c:pt>
                <c:pt idx="4754">
                  <c:v>63.686999999999998</c:v>
                </c:pt>
                <c:pt idx="4755">
                  <c:v>63.692</c:v>
                </c:pt>
                <c:pt idx="4756">
                  <c:v>63.697000000000003</c:v>
                </c:pt>
                <c:pt idx="4757">
                  <c:v>63.701999999999998</c:v>
                </c:pt>
                <c:pt idx="4758">
                  <c:v>63.707000000000001</c:v>
                </c:pt>
                <c:pt idx="4759">
                  <c:v>63.713000000000001</c:v>
                </c:pt>
                <c:pt idx="4760">
                  <c:v>63.718000000000004</c:v>
                </c:pt>
                <c:pt idx="4761">
                  <c:v>63.722999999999999</c:v>
                </c:pt>
                <c:pt idx="4762">
                  <c:v>63.73</c:v>
                </c:pt>
                <c:pt idx="4763">
                  <c:v>63.735999999999997</c:v>
                </c:pt>
                <c:pt idx="4764">
                  <c:v>63.743000000000002</c:v>
                </c:pt>
                <c:pt idx="4765">
                  <c:v>63.753</c:v>
                </c:pt>
                <c:pt idx="4766">
                  <c:v>63.761000000000003</c:v>
                </c:pt>
                <c:pt idx="4767">
                  <c:v>63.768000000000001</c:v>
                </c:pt>
                <c:pt idx="4768">
                  <c:v>63.777999999999999</c:v>
                </c:pt>
                <c:pt idx="4769">
                  <c:v>63.789000000000001</c:v>
                </c:pt>
                <c:pt idx="4770">
                  <c:v>63.801000000000002</c:v>
                </c:pt>
                <c:pt idx="4771">
                  <c:v>63.814</c:v>
                </c:pt>
                <c:pt idx="4772">
                  <c:v>63.825000000000003</c:v>
                </c:pt>
                <c:pt idx="4773">
                  <c:v>63.834000000000003</c:v>
                </c:pt>
                <c:pt idx="4774">
                  <c:v>63.844999999999999</c:v>
                </c:pt>
                <c:pt idx="4775">
                  <c:v>63.854999999999997</c:v>
                </c:pt>
                <c:pt idx="4776">
                  <c:v>63.863999999999997</c:v>
                </c:pt>
                <c:pt idx="4777">
                  <c:v>63.883000000000003</c:v>
                </c:pt>
                <c:pt idx="4778">
                  <c:v>63.939</c:v>
                </c:pt>
                <c:pt idx="4779">
                  <c:v>64.028000000000006</c:v>
                </c:pt>
                <c:pt idx="4780">
                  <c:v>64.072999999999993</c:v>
                </c:pt>
                <c:pt idx="4781">
                  <c:v>64.087999999999994</c:v>
                </c:pt>
                <c:pt idx="4782">
                  <c:v>64.093999999999994</c:v>
                </c:pt>
                <c:pt idx="4783">
                  <c:v>64.099999999999994</c:v>
                </c:pt>
                <c:pt idx="4784">
                  <c:v>64.11</c:v>
                </c:pt>
                <c:pt idx="4785">
                  <c:v>64.12</c:v>
                </c:pt>
                <c:pt idx="4786">
                  <c:v>64.13</c:v>
                </c:pt>
                <c:pt idx="4787">
                  <c:v>64.141000000000005</c:v>
                </c:pt>
                <c:pt idx="4788">
                  <c:v>64.153999999999996</c:v>
                </c:pt>
                <c:pt idx="4789">
                  <c:v>64.167000000000002</c:v>
                </c:pt>
                <c:pt idx="4790">
                  <c:v>64.179000000000002</c:v>
                </c:pt>
                <c:pt idx="4791">
                  <c:v>64.188999999999993</c:v>
                </c:pt>
                <c:pt idx="4792">
                  <c:v>64.197999999999993</c:v>
                </c:pt>
                <c:pt idx="4793">
                  <c:v>64.212000000000003</c:v>
                </c:pt>
                <c:pt idx="4794">
                  <c:v>64.248999999999995</c:v>
                </c:pt>
                <c:pt idx="4795">
                  <c:v>64.290000000000006</c:v>
                </c:pt>
                <c:pt idx="4796">
                  <c:v>64.328999999999994</c:v>
                </c:pt>
                <c:pt idx="4797">
                  <c:v>64.364000000000004</c:v>
                </c:pt>
                <c:pt idx="4798">
                  <c:v>64.382999999999996</c:v>
                </c:pt>
                <c:pt idx="4799">
                  <c:v>64.39</c:v>
                </c:pt>
                <c:pt idx="4800">
                  <c:v>64.394999999999996</c:v>
                </c:pt>
                <c:pt idx="4801">
                  <c:v>64.399000000000001</c:v>
                </c:pt>
                <c:pt idx="4802">
                  <c:v>64.405000000000001</c:v>
                </c:pt>
                <c:pt idx="4803">
                  <c:v>64.412000000000006</c:v>
                </c:pt>
                <c:pt idx="4804">
                  <c:v>64.42</c:v>
                </c:pt>
                <c:pt idx="4805">
                  <c:v>64.429000000000002</c:v>
                </c:pt>
                <c:pt idx="4806">
                  <c:v>64.436999999999998</c:v>
                </c:pt>
                <c:pt idx="4807">
                  <c:v>64.445999999999998</c:v>
                </c:pt>
                <c:pt idx="4808">
                  <c:v>64.453999999999994</c:v>
                </c:pt>
                <c:pt idx="4809">
                  <c:v>64.460999999999999</c:v>
                </c:pt>
                <c:pt idx="4810">
                  <c:v>64.465999999999994</c:v>
                </c:pt>
                <c:pt idx="4811">
                  <c:v>64.471999999999994</c:v>
                </c:pt>
                <c:pt idx="4812">
                  <c:v>64.477999999999994</c:v>
                </c:pt>
                <c:pt idx="4813">
                  <c:v>64.483999999999995</c:v>
                </c:pt>
                <c:pt idx="4814">
                  <c:v>64.489000000000004</c:v>
                </c:pt>
                <c:pt idx="4815">
                  <c:v>64.495000000000005</c:v>
                </c:pt>
                <c:pt idx="4816">
                  <c:v>64.501000000000005</c:v>
                </c:pt>
                <c:pt idx="4817">
                  <c:v>64.507999999999996</c:v>
                </c:pt>
                <c:pt idx="4818">
                  <c:v>64.513999999999996</c:v>
                </c:pt>
                <c:pt idx="4819">
                  <c:v>64.52</c:v>
                </c:pt>
                <c:pt idx="4820">
                  <c:v>64.527000000000001</c:v>
                </c:pt>
                <c:pt idx="4821">
                  <c:v>64.534000000000006</c:v>
                </c:pt>
                <c:pt idx="4822">
                  <c:v>64.540999999999997</c:v>
                </c:pt>
                <c:pt idx="4823">
                  <c:v>64.549000000000007</c:v>
                </c:pt>
                <c:pt idx="4824">
                  <c:v>64.557000000000002</c:v>
                </c:pt>
                <c:pt idx="4825">
                  <c:v>64.564999999999998</c:v>
                </c:pt>
                <c:pt idx="4826">
                  <c:v>64.572999999999993</c:v>
                </c:pt>
                <c:pt idx="4827">
                  <c:v>64.58</c:v>
                </c:pt>
                <c:pt idx="4828">
                  <c:v>64.588999999999999</c:v>
                </c:pt>
                <c:pt idx="4829">
                  <c:v>64.599000000000004</c:v>
                </c:pt>
                <c:pt idx="4830">
                  <c:v>64.608999999999995</c:v>
                </c:pt>
                <c:pt idx="4831">
                  <c:v>64.62</c:v>
                </c:pt>
                <c:pt idx="4832">
                  <c:v>64.632000000000005</c:v>
                </c:pt>
                <c:pt idx="4833">
                  <c:v>64.644000000000005</c:v>
                </c:pt>
                <c:pt idx="4834">
                  <c:v>64.655000000000001</c:v>
                </c:pt>
                <c:pt idx="4835">
                  <c:v>64.667000000000002</c:v>
                </c:pt>
                <c:pt idx="4836">
                  <c:v>64.679000000000002</c:v>
                </c:pt>
                <c:pt idx="4837">
                  <c:v>64.691000000000003</c:v>
                </c:pt>
                <c:pt idx="4838">
                  <c:v>64.701999999999998</c:v>
                </c:pt>
                <c:pt idx="4839">
                  <c:v>64.713999999999999</c:v>
                </c:pt>
                <c:pt idx="4840">
                  <c:v>64.725999999999999</c:v>
                </c:pt>
                <c:pt idx="4841">
                  <c:v>64.738</c:v>
                </c:pt>
                <c:pt idx="4842">
                  <c:v>64.75</c:v>
                </c:pt>
                <c:pt idx="4843">
                  <c:v>64.763000000000005</c:v>
                </c:pt>
                <c:pt idx="4844">
                  <c:v>64.775000000000006</c:v>
                </c:pt>
                <c:pt idx="4845">
                  <c:v>64.787999999999997</c:v>
                </c:pt>
                <c:pt idx="4846">
                  <c:v>64.8</c:v>
                </c:pt>
                <c:pt idx="4847">
                  <c:v>64.811000000000007</c:v>
                </c:pt>
                <c:pt idx="4848">
                  <c:v>64.822000000000003</c:v>
                </c:pt>
                <c:pt idx="4849">
                  <c:v>64.834000000000003</c:v>
                </c:pt>
                <c:pt idx="4850">
                  <c:v>64.844999999999999</c:v>
                </c:pt>
                <c:pt idx="4851">
                  <c:v>64.855999999999995</c:v>
                </c:pt>
                <c:pt idx="4852">
                  <c:v>64.867999999999995</c:v>
                </c:pt>
                <c:pt idx="4853">
                  <c:v>64.879000000000005</c:v>
                </c:pt>
                <c:pt idx="4854">
                  <c:v>64.891000000000005</c:v>
                </c:pt>
                <c:pt idx="4855">
                  <c:v>64.902000000000001</c:v>
                </c:pt>
                <c:pt idx="4856">
                  <c:v>64.912999999999997</c:v>
                </c:pt>
                <c:pt idx="4857">
                  <c:v>64.924000000000007</c:v>
                </c:pt>
                <c:pt idx="4858">
                  <c:v>64.935000000000002</c:v>
                </c:pt>
                <c:pt idx="4859">
                  <c:v>64.945999999999998</c:v>
                </c:pt>
                <c:pt idx="4860">
                  <c:v>64.956999999999994</c:v>
                </c:pt>
                <c:pt idx="4861">
                  <c:v>64.968999999999994</c:v>
                </c:pt>
                <c:pt idx="4862">
                  <c:v>64.98</c:v>
                </c:pt>
                <c:pt idx="4863">
                  <c:v>64.992000000000004</c:v>
                </c:pt>
                <c:pt idx="4864">
                  <c:v>65.003</c:v>
                </c:pt>
                <c:pt idx="4865">
                  <c:v>65.015000000000001</c:v>
                </c:pt>
                <c:pt idx="4866">
                  <c:v>65.025999999999996</c:v>
                </c:pt>
                <c:pt idx="4867">
                  <c:v>65.037000000000006</c:v>
                </c:pt>
                <c:pt idx="4868">
                  <c:v>65.049000000000007</c:v>
                </c:pt>
                <c:pt idx="4869">
                  <c:v>65.06</c:v>
                </c:pt>
                <c:pt idx="4870">
                  <c:v>65.072000000000003</c:v>
                </c:pt>
                <c:pt idx="4871">
                  <c:v>65.082999999999998</c:v>
                </c:pt>
                <c:pt idx="4872">
                  <c:v>65.093999999999994</c:v>
                </c:pt>
                <c:pt idx="4873">
                  <c:v>65.105000000000004</c:v>
                </c:pt>
                <c:pt idx="4874">
                  <c:v>65.117000000000004</c:v>
                </c:pt>
                <c:pt idx="4875">
                  <c:v>65.128</c:v>
                </c:pt>
                <c:pt idx="4876">
                  <c:v>65.138999999999996</c:v>
                </c:pt>
                <c:pt idx="4877">
                  <c:v>65.150000000000006</c:v>
                </c:pt>
                <c:pt idx="4878">
                  <c:v>65.161000000000001</c:v>
                </c:pt>
                <c:pt idx="4879">
                  <c:v>65.173000000000002</c:v>
                </c:pt>
                <c:pt idx="4880">
                  <c:v>65.183999999999997</c:v>
                </c:pt>
                <c:pt idx="4881">
                  <c:v>65.194999999999993</c:v>
                </c:pt>
                <c:pt idx="4882">
                  <c:v>65.206000000000003</c:v>
                </c:pt>
                <c:pt idx="4883">
                  <c:v>65.218000000000004</c:v>
                </c:pt>
                <c:pt idx="4884">
                  <c:v>65.228999999999999</c:v>
                </c:pt>
                <c:pt idx="4885">
                  <c:v>65.239999999999995</c:v>
                </c:pt>
                <c:pt idx="4886">
                  <c:v>65.251999999999995</c:v>
                </c:pt>
                <c:pt idx="4887">
                  <c:v>65.263000000000005</c:v>
                </c:pt>
                <c:pt idx="4888">
                  <c:v>65.274000000000001</c:v>
                </c:pt>
                <c:pt idx="4889">
                  <c:v>65.284999999999997</c:v>
                </c:pt>
                <c:pt idx="4890">
                  <c:v>65.296999999999997</c:v>
                </c:pt>
                <c:pt idx="4891">
                  <c:v>65.308999999999997</c:v>
                </c:pt>
                <c:pt idx="4892">
                  <c:v>65.319999999999993</c:v>
                </c:pt>
                <c:pt idx="4893">
                  <c:v>65.331000000000003</c:v>
                </c:pt>
                <c:pt idx="4894">
                  <c:v>65.341999999999999</c:v>
                </c:pt>
                <c:pt idx="4895">
                  <c:v>65.353999999999999</c:v>
                </c:pt>
                <c:pt idx="4896">
                  <c:v>65.364999999999995</c:v>
                </c:pt>
                <c:pt idx="4897">
                  <c:v>65.376000000000005</c:v>
                </c:pt>
                <c:pt idx="4898">
                  <c:v>65.388000000000005</c:v>
                </c:pt>
                <c:pt idx="4899">
                  <c:v>65.399000000000001</c:v>
                </c:pt>
                <c:pt idx="4900">
                  <c:v>65.41</c:v>
                </c:pt>
                <c:pt idx="4901">
                  <c:v>65.421000000000006</c:v>
                </c:pt>
                <c:pt idx="4902">
                  <c:v>65.433000000000007</c:v>
                </c:pt>
                <c:pt idx="4903">
                  <c:v>65.444999999999993</c:v>
                </c:pt>
                <c:pt idx="4904">
                  <c:v>65.456000000000003</c:v>
                </c:pt>
                <c:pt idx="4905">
                  <c:v>65.466999999999999</c:v>
                </c:pt>
                <c:pt idx="4906">
                  <c:v>65.477999999999994</c:v>
                </c:pt>
                <c:pt idx="4907">
                  <c:v>65.489000000000004</c:v>
                </c:pt>
                <c:pt idx="4908">
                  <c:v>65.5</c:v>
                </c:pt>
                <c:pt idx="4909">
                  <c:v>65.510999999999996</c:v>
                </c:pt>
                <c:pt idx="4910">
                  <c:v>65.522999999999996</c:v>
                </c:pt>
                <c:pt idx="4911">
                  <c:v>65.534000000000006</c:v>
                </c:pt>
                <c:pt idx="4912">
                  <c:v>65.546000000000006</c:v>
                </c:pt>
                <c:pt idx="4913">
                  <c:v>65.557000000000002</c:v>
                </c:pt>
                <c:pt idx="4914">
                  <c:v>65.567999999999998</c:v>
                </c:pt>
                <c:pt idx="4915">
                  <c:v>65.578999999999994</c:v>
                </c:pt>
                <c:pt idx="4916">
                  <c:v>65.590999999999994</c:v>
                </c:pt>
                <c:pt idx="4917">
                  <c:v>65.602000000000004</c:v>
                </c:pt>
                <c:pt idx="4918">
                  <c:v>65.613</c:v>
                </c:pt>
                <c:pt idx="4919">
                  <c:v>65.623999999999995</c:v>
                </c:pt>
                <c:pt idx="4920">
                  <c:v>65.635000000000005</c:v>
                </c:pt>
                <c:pt idx="4921">
                  <c:v>65.646000000000001</c:v>
                </c:pt>
                <c:pt idx="4922">
                  <c:v>65.656999999999996</c:v>
                </c:pt>
                <c:pt idx="4923">
                  <c:v>65.668000000000006</c:v>
                </c:pt>
                <c:pt idx="4924">
                  <c:v>65.680000000000007</c:v>
                </c:pt>
                <c:pt idx="4925">
                  <c:v>65.691000000000003</c:v>
                </c:pt>
                <c:pt idx="4926">
                  <c:v>65.701999999999998</c:v>
                </c:pt>
                <c:pt idx="4927">
                  <c:v>65.713999999999999</c:v>
                </c:pt>
                <c:pt idx="4928">
                  <c:v>65.724999999999994</c:v>
                </c:pt>
                <c:pt idx="4929">
                  <c:v>65.736000000000004</c:v>
                </c:pt>
                <c:pt idx="4930">
                  <c:v>65.747</c:v>
                </c:pt>
                <c:pt idx="4931">
                  <c:v>65.757999999999996</c:v>
                </c:pt>
                <c:pt idx="4932">
                  <c:v>65.769000000000005</c:v>
                </c:pt>
                <c:pt idx="4933">
                  <c:v>65.78</c:v>
                </c:pt>
                <c:pt idx="4934">
                  <c:v>65.792000000000002</c:v>
                </c:pt>
                <c:pt idx="4935">
                  <c:v>65.802999999999997</c:v>
                </c:pt>
                <c:pt idx="4936">
                  <c:v>65.813999999999993</c:v>
                </c:pt>
                <c:pt idx="4937">
                  <c:v>65.825000000000003</c:v>
                </c:pt>
                <c:pt idx="4938">
                  <c:v>65.835999999999999</c:v>
                </c:pt>
                <c:pt idx="4939">
                  <c:v>65.846999999999994</c:v>
                </c:pt>
                <c:pt idx="4940">
                  <c:v>65.858000000000004</c:v>
                </c:pt>
                <c:pt idx="4941">
                  <c:v>65.869</c:v>
                </c:pt>
                <c:pt idx="4942">
                  <c:v>65.88</c:v>
                </c:pt>
                <c:pt idx="4943">
                  <c:v>65.891000000000005</c:v>
                </c:pt>
                <c:pt idx="4944">
                  <c:v>65.903000000000006</c:v>
                </c:pt>
                <c:pt idx="4945">
                  <c:v>65.914000000000001</c:v>
                </c:pt>
                <c:pt idx="4946">
                  <c:v>65.924999999999997</c:v>
                </c:pt>
                <c:pt idx="4947">
                  <c:v>65.936000000000007</c:v>
                </c:pt>
                <c:pt idx="4948">
                  <c:v>65.947000000000003</c:v>
                </c:pt>
                <c:pt idx="4949">
                  <c:v>65.957999999999998</c:v>
                </c:pt>
                <c:pt idx="4950">
                  <c:v>65.968999999999994</c:v>
                </c:pt>
                <c:pt idx="4951">
                  <c:v>65.980999999999995</c:v>
                </c:pt>
                <c:pt idx="4952">
                  <c:v>65.992000000000004</c:v>
                </c:pt>
                <c:pt idx="4953">
                  <c:v>66.003</c:v>
                </c:pt>
                <c:pt idx="4954">
                  <c:v>66.015000000000001</c:v>
                </c:pt>
                <c:pt idx="4955">
                  <c:v>66.025999999999996</c:v>
                </c:pt>
                <c:pt idx="4956">
                  <c:v>66.037000000000006</c:v>
                </c:pt>
                <c:pt idx="4957">
                  <c:v>66.048000000000002</c:v>
                </c:pt>
                <c:pt idx="4958">
                  <c:v>66.058999999999997</c:v>
                </c:pt>
                <c:pt idx="4959">
                  <c:v>66.069999999999993</c:v>
                </c:pt>
                <c:pt idx="4960">
                  <c:v>66.081000000000003</c:v>
                </c:pt>
                <c:pt idx="4961">
                  <c:v>66.091999999999999</c:v>
                </c:pt>
                <c:pt idx="4962">
                  <c:v>66.102999999999994</c:v>
                </c:pt>
                <c:pt idx="4963">
                  <c:v>66.114999999999995</c:v>
                </c:pt>
                <c:pt idx="4964">
                  <c:v>66.138999999999996</c:v>
                </c:pt>
                <c:pt idx="4965">
                  <c:v>66.152000000000001</c:v>
                </c:pt>
                <c:pt idx="4966">
                  <c:v>66.156000000000006</c:v>
                </c:pt>
                <c:pt idx="4967">
                  <c:v>66.162000000000006</c:v>
                </c:pt>
                <c:pt idx="4968">
                  <c:v>66.17</c:v>
                </c:pt>
                <c:pt idx="4969">
                  <c:v>66.180000000000007</c:v>
                </c:pt>
                <c:pt idx="4970">
                  <c:v>66.188999999999993</c:v>
                </c:pt>
                <c:pt idx="4971">
                  <c:v>66.2</c:v>
                </c:pt>
                <c:pt idx="4972">
                  <c:v>66.210999999999999</c:v>
                </c:pt>
                <c:pt idx="4973">
                  <c:v>66.221999999999994</c:v>
                </c:pt>
                <c:pt idx="4974">
                  <c:v>66.233999999999995</c:v>
                </c:pt>
                <c:pt idx="4975">
                  <c:v>66.245000000000005</c:v>
                </c:pt>
                <c:pt idx="4976">
                  <c:v>66.256</c:v>
                </c:pt>
                <c:pt idx="4977">
                  <c:v>66.266999999999996</c:v>
                </c:pt>
                <c:pt idx="4978">
                  <c:v>66.278999999999996</c:v>
                </c:pt>
                <c:pt idx="4979">
                  <c:v>66.290000000000006</c:v>
                </c:pt>
                <c:pt idx="4980">
                  <c:v>66.301000000000002</c:v>
                </c:pt>
                <c:pt idx="4981">
                  <c:v>66.313000000000002</c:v>
                </c:pt>
                <c:pt idx="4982">
                  <c:v>66.325000000000003</c:v>
                </c:pt>
                <c:pt idx="4983">
                  <c:v>66.337000000000003</c:v>
                </c:pt>
                <c:pt idx="4984">
                  <c:v>66.346999999999994</c:v>
                </c:pt>
                <c:pt idx="4985">
                  <c:v>66.358999999999995</c:v>
                </c:pt>
                <c:pt idx="4986">
                  <c:v>66.370999999999995</c:v>
                </c:pt>
                <c:pt idx="4987">
                  <c:v>66.382000000000005</c:v>
                </c:pt>
                <c:pt idx="4988">
                  <c:v>66.393000000000001</c:v>
                </c:pt>
                <c:pt idx="4989">
                  <c:v>66.403999999999996</c:v>
                </c:pt>
                <c:pt idx="4990">
                  <c:v>66.415999999999997</c:v>
                </c:pt>
                <c:pt idx="4991">
                  <c:v>66.427000000000007</c:v>
                </c:pt>
                <c:pt idx="4992">
                  <c:v>66.438000000000002</c:v>
                </c:pt>
                <c:pt idx="4993">
                  <c:v>66.45</c:v>
                </c:pt>
                <c:pt idx="4994">
                  <c:v>66.460999999999999</c:v>
                </c:pt>
                <c:pt idx="4995">
                  <c:v>66.471999999999994</c:v>
                </c:pt>
                <c:pt idx="4996">
                  <c:v>66.483999999999995</c:v>
                </c:pt>
                <c:pt idx="4997">
                  <c:v>66.495000000000005</c:v>
                </c:pt>
                <c:pt idx="4998">
                  <c:v>66.507000000000005</c:v>
                </c:pt>
                <c:pt idx="4999">
                  <c:v>66.518000000000001</c:v>
                </c:pt>
                <c:pt idx="5000">
                  <c:v>66.528999999999996</c:v>
                </c:pt>
                <c:pt idx="5001">
                  <c:v>66.540000000000006</c:v>
                </c:pt>
                <c:pt idx="5002">
                  <c:v>66.551000000000002</c:v>
                </c:pt>
                <c:pt idx="5003">
                  <c:v>66.561999999999998</c:v>
                </c:pt>
                <c:pt idx="5004">
                  <c:v>66.573999999999998</c:v>
                </c:pt>
                <c:pt idx="5005">
                  <c:v>66.585999999999999</c:v>
                </c:pt>
                <c:pt idx="5006">
                  <c:v>66.597999999999999</c:v>
                </c:pt>
                <c:pt idx="5007">
                  <c:v>66.608999999999995</c:v>
                </c:pt>
                <c:pt idx="5008">
                  <c:v>66.62</c:v>
                </c:pt>
                <c:pt idx="5009">
                  <c:v>66.631</c:v>
                </c:pt>
                <c:pt idx="5010">
                  <c:v>66.641999999999996</c:v>
                </c:pt>
                <c:pt idx="5011">
                  <c:v>66.653000000000006</c:v>
                </c:pt>
                <c:pt idx="5012">
                  <c:v>66.665000000000006</c:v>
                </c:pt>
                <c:pt idx="5013">
                  <c:v>66.676000000000002</c:v>
                </c:pt>
                <c:pt idx="5014">
                  <c:v>66.686999999999998</c:v>
                </c:pt>
                <c:pt idx="5015">
                  <c:v>66.697999999999993</c:v>
                </c:pt>
                <c:pt idx="5016">
                  <c:v>66.709000000000003</c:v>
                </c:pt>
                <c:pt idx="5017">
                  <c:v>66.72</c:v>
                </c:pt>
                <c:pt idx="5018">
                  <c:v>66.730999999999995</c:v>
                </c:pt>
                <c:pt idx="5019">
                  <c:v>66.742999999999995</c:v>
                </c:pt>
                <c:pt idx="5020">
                  <c:v>66.754000000000005</c:v>
                </c:pt>
                <c:pt idx="5021">
                  <c:v>66.765000000000001</c:v>
                </c:pt>
                <c:pt idx="5022">
                  <c:v>66.777000000000001</c:v>
                </c:pt>
                <c:pt idx="5023">
                  <c:v>66.789000000000001</c:v>
                </c:pt>
                <c:pt idx="5024">
                  <c:v>66.8</c:v>
                </c:pt>
                <c:pt idx="5025">
                  <c:v>66.811000000000007</c:v>
                </c:pt>
                <c:pt idx="5026">
                  <c:v>66.822000000000003</c:v>
                </c:pt>
                <c:pt idx="5027">
                  <c:v>66.834000000000003</c:v>
                </c:pt>
                <c:pt idx="5028">
                  <c:v>66.844999999999999</c:v>
                </c:pt>
                <c:pt idx="5029">
                  <c:v>66.855999999999995</c:v>
                </c:pt>
                <c:pt idx="5030">
                  <c:v>66.867999999999995</c:v>
                </c:pt>
                <c:pt idx="5031">
                  <c:v>66.879000000000005</c:v>
                </c:pt>
                <c:pt idx="5032">
                  <c:v>66.89</c:v>
                </c:pt>
                <c:pt idx="5033">
                  <c:v>66.902000000000001</c:v>
                </c:pt>
                <c:pt idx="5034">
                  <c:v>66.914000000000001</c:v>
                </c:pt>
                <c:pt idx="5035">
                  <c:v>66.924999999999997</c:v>
                </c:pt>
                <c:pt idx="5036">
                  <c:v>66.936999999999998</c:v>
                </c:pt>
                <c:pt idx="5037">
                  <c:v>66.947999999999993</c:v>
                </c:pt>
                <c:pt idx="5038">
                  <c:v>66.959000000000003</c:v>
                </c:pt>
                <c:pt idx="5039">
                  <c:v>66.97</c:v>
                </c:pt>
                <c:pt idx="5040">
                  <c:v>66.981999999999999</c:v>
                </c:pt>
                <c:pt idx="5041">
                  <c:v>66.992999999999995</c:v>
                </c:pt>
                <c:pt idx="5042">
                  <c:v>67.004999999999995</c:v>
                </c:pt>
                <c:pt idx="5043">
                  <c:v>67.016000000000005</c:v>
                </c:pt>
                <c:pt idx="5044">
                  <c:v>67.027000000000001</c:v>
                </c:pt>
                <c:pt idx="5045">
                  <c:v>67.037999999999997</c:v>
                </c:pt>
                <c:pt idx="5046">
                  <c:v>67.05</c:v>
                </c:pt>
                <c:pt idx="5047">
                  <c:v>67.064999999999998</c:v>
                </c:pt>
                <c:pt idx="5048">
                  <c:v>67.078999999999994</c:v>
                </c:pt>
                <c:pt idx="5049">
                  <c:v>67.091999999999999</c:v>
                </c:pt>
                <c:pt idx="5050">
                  <c:v>67.105999999999995</c:v>
                </c:pt>
                <c:pt idx="5051">
                  <c:v>67.138000000000005</c:v>
                </c:pt>
                <c:pt idx="5052">
                  <c:v>67.174000000000007</c:v>
                </c:pt>
                <c:pt idx="5053">
                  <c:v>67.204999999999998</c:v>
                </c:pt>
                <c:pt idx="5054">
                  <c:v>67.231999999999999</c:v>
                </c:pt>
                <c:pt idx="5055">
                  <c:v>67.253</c:v>
                </c:pt>
                <c:pt idx="5056">
                  <c:v>67.265000000000001</c:v>
                </c:pt>
                <c:pt idx="5057">
                  <c:v>67.27</c:v>
                </c:pt>
                <c:pt idx="5058">
                  <c:v>67.272999999999996</c:v>
                </c:pt>
                <c:pt idx="5059">
                  <c:v>67.277000000000001</c:v>
                </c:pt>
                <c:pt idx="5060">
                  <c:v>67.281000000000006</c:v>
                </c:pt>
                <c:pt idx="5061">
                  <c:v>67.286000000000001</c:v>
                </c:pt>
                <c:pt idx="5062">
                  <c:v>67.292000000000002</c:v>
                </c:pt>
                <c:pt idx="5063">
                  <c:v>67.3</c:v>
                </c:pt>
                <c:pt idx="5064">
                  <c:v>67.308000000000007</c:v>
                </c:pt>
                <c:pt idx="5065">
                  <c:v>67.316000000000003</c:v>
                </c:pt>
                <c:pt idx="5066">
                  <c:v>67.323999999999998</c:v>
                </c:pt>
                <c:pt idx="5067">
                  <c:v>67.332999999999998</c:v>
                </c:pt>
                <c:pt idx="5068">
                  <c:v>67.340999999999994</c:v>
                </c:pt>
                <c:pt idx="5069">
                  <c:v>67.349000000000004</c:v>
                </c:pt>
                <c:pt idx="5070">
                  <c:v>67.358000000000004</c:v>
                </c:pt>
                <c:pt idx="5071">
                  <c:v>67.367000000000004</c:v>
                </c:pt>
                <c:pt idx="5072">
                  <c:v>67.376000000000005</c:v>
                </c:pt>
                <c:pt idx="5073">
                  <c:v>67.384</c:v>
                </c:pt>
                <c:pt idx="5074">
                  <c:v>67.393000000000001</c:v>
                </c:pt>
                <c:pt idx="5075">
                  <c:v>67.402000000000001</c:v>
                </c:pt>
                <c:pt idx="5076">
                  <c:v>67.411000000000001</c:v>
                </c:pt>
                <c:pt idx="5077">
                  <c:v>67.42</c:v>
                </c:pt>
                <c:pt idx="5078">
                  <c:v>67.429000000000002</c:v>
                </c:pt>
                <c:pt idx="5079">
                  <c:v>67.438000000000002</c:v>
                </c:pt>
                <c:pt idx="5080">
                  <c:v>67.447000000000003</c:v>
                </c:pt>
                <c:pt idx="5081">
                  <c:v>67.456000000000003</c:v>
                </c:pt>
                <c:pt idx="5082">
                  <c:v>67.465000000000003</c:v>
                </c:pt>
                <c:pt idx="5083">
                  <c:v>67.474000000000004</c:v>
                </c:pt>
                <c:pt idx="5084">
                  <c:v>67.481999999999999</c:v>
                </c:pt>
                <c:pt idx="5085">
                  <c:v>67.491</c:v>
                </c:pt>
                <c:pt idx="5086">
                  <c:v>67.5</c:v>
                </c:pt>
                <c:pt idx="5087">
                  <c:v>67.509</c:v>
                </c:pt>
                <c:pt idx="5088">
                  <c:v>67.518000000000001</c:v>
                </c:pt>
                <c:pt idx="5089">
                  <c:v>67.527000000000001</c:v>
                </c:pt>
                <c:pt idx="5090">
                  <c:v>67.536000000000001</c:v>
                </c:pt>
                <c:pt idx="5091">
                  <c:v>67.554000000000002</c:v>
                </c:pt>
                <c:pt idx="5092">
                  <c:v>67.596000000000004</c:v>
                </c:pt>
                <c:pt idx="5093">
                  <c:v>67.64</c:v>
                </c:pt>
                <c:pt idx="5094">
                  <c:v>67.674000000000007</c:v>
                </c:pt>
                <c:pt idx="5095">
                  <c:v>67.697000000000003</c:v>
                </c:pt>
                <c:pt idx="5096">
                  <c:v>67.706999999999994</c:v>
                </c:pt>
                <c:pt idx="5097">
                  <c:v>67.710999999999999</c:v>
                </c:pt>
                <c:pt idx="5098">
                  <c:v>67.713999999999999</c:v>
                </c:pt>
                <c:pt idx="5099">
                  <c:v>67.718000000000004</c:v>
                </c:pt>
                <c:pt idx="5100">
                  <c:v>67.724000000000004</c:v>
                </c:pt>
                <c:pt idx="5101">
                  <c:v>67.733000000000004</c:v>
                </c:pt>
                <c:pt idx="5102">
                  <c:v>67.742999999999995</c:v>
                </c:pt>
                <c:pt idx="5103">
                  <c:v>67.754000000000005</c:v>
                </c:pt>
                <c:pt idx="5104">
                  <c:v>67.768000000000001</c:v>
                </c:pt>
                <c:pt idx="5105">
                  <c:v>67.784000000000006</c:v>
                </c:pt>
                <c:pt idx="5106">
                  <c:v>67.799000000000007</c:v>
                </c:pt>
                <c:pt idx="5107">
                  <c:v>67.811000000000007</c:v>
                </c:pt>
                <c:pt idx="5108">
                  <c:v>67.822000000000003</c:v>
                </c:pt>
                <c:pt idx="5109">
                  <c:v>67.834000000000003</c:v>
                </c:pt>
                <c:pt idx="5110">
                  <c:v>67.847999999999999</c:v>
                </c:pt>
                <c:pt idx="5111">
                  <c:v>67.861999999999995</c:v>
                </c:pt>
                <c:pt idx="5112">
                  <c:v>67.876000000000005</c:v>
                </c:pt>
                <c:pt idx="5113">
                  <c:v>67.888999999999996</c:v>
                </c:pt>
                <c:pt idx="5114">
                  <c:v>67.906000000000006</c:v>
                </c:pt>
                <c:pt idx="5115">
                  <c:v>67.935000000000002</c:v>
                </c:pt>
                <c:pt idx="5116">
                  <c:v>67.965999999999994</c:v>
                </c:pt>
                <c:pt idx="5117">
                  <c:v>67.994</c:v>
                </c:pt>
                <c:pt idx="5118">
                  <c:v>68.025000000000006</c:v>
                </c:pt>
                <c:pt idx="5119">
                  <c:v>68.061999999999998</c:v>
                </c:pt>
                <c:pt idx="5120">
                  <c:v>68.105999999999995</c:v>
                </c:pt>
                <c:pt idx="5121">
                  <c:v>68.146000000000001</c:v>
                </c:pt>
                <c:pt idx="5122">
                  <c:v>68.176000000000002</c:v>
                </c:pt>
                <c:pt idx="5123">
                  <c:v>68.198999999999998</c:v>
                </c:pt>
                <c:pt idx="5124">
                  <c:v>68.216999999999999</c:v>
                </c:pt>
                <c:pt idx="5125">
                  <c:v>68.224999999999994</c:v>
                </c:pt>
                <c:pt idx="5126">
                  <c:v>68.23</c:v>
                </c:pt>
                <c:pt idx="5127">
                  <c:v>68.234999999999999</c:v>
                </c:pt>
                <c:pt idx="5128">
                  <c:v>68.239999999999995</c:v>
                </c:pt>
                <c:pt idx="5129">
                  <c:v>68.247</c:v>
                </c:pt>
                <c:pt idx="5130">
                  <c:v>68.254000000000005</c:v>
                </c:pt>
                <c:pt idx="5131">
                  <c:v>68.262</c:v>
                </c:pt>
                <c:pt idx="5132">
                  <c:v>68.271000000000001</c:v>
                </c:pt>
                <c:pt idx="5133">
                  <c:v>68.278999999999996</c:v>
                </c:pt>
                <c:pt idx="5134">
                  <c:v>68.287999999999997</c:v>
                </c:pt>
                <c:pt idx="5135">
                  <c:v>68.296000000000006</c:v>
                </c:pt>
                <c:pt idx="5136">
                  <c:v>68.328000000000003</c:v>
                </c:pt>
                <c:pt idx="5137">
                  <c:v>68.388000000000005</c:v>
                </c:pt>
                <c:pt idx="5138">
                  <c:v>68.436000000000007</c:v>
                </c:pt>
                <c:pt idx="5139">
                  <c:v>68.460999999999999</c:v>
                </c:pt>
                <c:pt idx="5140">
                  <c:v>68.471000000000004</c:v>
                </c:pt>
                <c:pt idx="5141">
                  <c:v>68.477000000000004</c:v>
                </c:pt>
                <c:pt idx="5142">
                  <c:v>68.483999999999995</c:v>
                </c:pt>
                <c:pt idx="5143">
                  <c:v>68.491</c:v>
                </c:pt>
                <c:pt idx="5144">
                  <c:v>68.497</c:v>
                </c:pt>
                <c:pt idx="5145">
                  <c:v>68.504999999999995</c:v>
                </c:pt>
                <c:pt idx="5146">
                  <c:v>68.513999999999996</c:v>
                </c:pt>
                <c:pt idx="5147">
                  <c:v>68.524000000000001</c:v>
                </c:pt>
                <c:pt idx="5148">
                  <c:v>68.534000000000006</c:v>
                </c:pt>
                <c:pt idx="5149">
                  <c:v>68.546000000000006</c:v>
                </c:pt>
                <c:pt idx="5150">
                  <c:v>68.558999999999997</c:v>
                </c:pt>
                <c:pt idx="5151">
                  <c:v>68.575000000000003</c:v>
                </c:pt>
                <c:pt idx="5152">
                  <c:v>68.59</c:v>
                </c:pt>
                <c:pt idx="5153">
                  <c:v>68.603999999999999</c:v>
                </c:pt>
                <c:pt idx="5154">
                  <c:v>68.617999999999995</c:v>
                </c:pt>
                <c:pt idx="5155">
                  <c:v>68.632000000000005</c:v>
                </c:pt>
                <c:pt idx="5156">
                  <c:v>68.646000000000001</c:v>
                </c:pt>
                <c:pt idx="5157">
                  <c:v>68.66</c:v>
                </c:pt>
                <c:pt idx="5158">
                  <c:v>68.671999999999997</c:v>
                </c:pt>
                <c:pt idx="5159">
                  <c:v>68.685000000000002</c:v>
                </c:pt>
                <c:pt idx="5160">
                  <c:v>68.709999999999994</c:v>
                </c:pt>
                <c:pt idx="5161">
                  <c:v>68.736999999999995</c:v>
                </c:pt>
                <c:pt idx="5162">
                  <c:v>68.781999999999996</c:v>
                </c:pt>
                <c:pt idx="5163">
                  <c:v>68.828999999999994</c:v>
                </c:pt>
                <c:pt idx="5164">
                  <c:v>68.858000000000004</c:v>
                </c:pt>
                <c:pt idx="5165">
                  <c:v>68.887</c:v>
                </c:pt>
                <c:pt idx="5166">
                  <c:v>68.888000000000005</c:v>
                </c:pt>
                <c:pt idx="5167">
                  <c:v>68.891000000000005</c:v>
                </c:pt>
                <c:pt idx="5168">
                  <c:v>68.894999999999996</c:v>
                </c:pt>
                <c:pt idx="5169">
                  <c:v>68.903999999999996</c:v>
                </c:pt>
                <c:pt idx="5170">
                  <c:v>68.912999999999997</c:v>
                </c:pt>
                <c:pt idx="5171">
                  <c:v>68.923000000000002</c:v>
                </c:pt>
                <c:pt idx="5172">
                  <c:v>68.933000000000007</c:v>
                </c:pt>
                <c:pt idx="5173">
                  <c:v>68.944000000000003</c:v>
                </c:pt>
                <c:pt idx="5174">
                  <c:v>68.956999999999994</c:v>
                </c:pt>
                <c:pt idx="5175">
                  <c:v>68.968999999999994</c:v>
                </c:pt>
                <c:pt idx="5176">
                  <c:v>68.98</c:v>
                </c:pt>
                <c:pt idx="5177">
                  <c:v>68.991</c:v>
                </c:pt>
                <c:pt idx="5178">
                  <c:v>69.001000000000005</c:v>
                </c:pt>
                <c:pt idx="5179">
                  <c:v>69.009</c:v>
                </c:pt>
                <c:pt idx="5180">
                  <c:v>69.015000000000001</c:v>
                </c:pt>
                <c:pt idx="5181">
                  <c:v>69.028999999999996</c:v>
                </c:pt>
                <c:pt idx="5182">
                  <c:v>69.055999999999997</c:v>
                </c:pt>
                <c:pt idx="5183">
                  <c:v>69.070999999999998</c:v>
                </c:pt>
                <c:pt idx="5184">
                  <c:v>69.075000000000003</c:v>
                </c:pt>
                <c:pt idx="5185">
                  <c:v>69.078999999999994</c:v>
                </c:pt>
                <c:pt idx="5186">
                  <c:v>69.082999999999998</c:v>
                </c:pt>
                <c:pt idx="5187">
                  <c:v>69.085999999999999</c:v>
                </c:pt>
                <c:pt idx="5188">
                  <c:v>69.09</c:v>
                </c:pt>
                <c:pt idx="5189">
                  <c:v>69.093000000000004</c:v>
                </c:pt>
                <c:pt idx="5190">
                  <c:v>69.097999999999999</c:v>
                </c:pt>
                <c:pt idx="5191">
                  <c:v>69.114999999999995</c:v>
                </c:pt>
                <c:pt idx="5192">
                  <c:v>69.165000000000006</c:v>
                </c:pt>
                <c:pt idx="5193">
                  <c:v>69.227999999999994</c:v>
                </c:pt>
                <c:pt idx="5194">
                  <c:v>69.290000000000006</c:v>
                </c:pt>
                <c:pt idx="5195">
                  <c:v>69.311999999999998</c:v>
                </c:pt>
                <c:pt idx="5196">
                  <c:v>69.313999999999993</c:v>
                </c:pt>
                <c:pt idx="5197">
                  <c:v>69.317999999999998</c:v>
                </c:pt>
                <c:pt idx="5198">
                  <c:v>69.325000000000003</c:v>
                </c:pt>
                <c:pt idx="5199">
                  <c:v>69.334999999999994</c:v>
                </c:pt>
                <c:pt idx="5200">
                  <c:v>69.344999999999999</c:v>
                </c:pt>
                <c:pt idx="5201">
                  <c:v>69.355000000000004</c:v>
                </c:pt>
                <c:pt idx="5202">
                  <c:v>69.364000000000004</c:v>
                </c:pt>
                <c:pt idx="5203">
                  <c:v>69.376000000000005</c:v>
                </c:pt>
                <c:pt idx="5204">
                  <c:v>69.388999999999996</c:v>
                </c:pt>
                <c:pt idx="5205">
                  <c:v>69.400999999999996</c:v>
                </c:pt>
                <c:pt idx="5206">
                  <c:v>69.412000000000006</c:v>
                </c:pt>
                <c:pt idx="5207">
                  <c:v>69.421999999999997</c:v>
                </c:pt>
                <c:pt idx="5208">
                  <c:v>69.430999999999997</c:v>
                </c:pt>
                <c:pt idx="5209">
                  <c:v>69.438999999999993</c:v>
                </c:pt>
                <c:pt idx="5210">
                  <c:v>69.447999999999993</c:v>
                </c:pt>
                <c:pt idx="5211">
                  <c:v>69.456000000000003</c:v>
                </c:pt>
                <c:pt idx="5212">
                  <c:v>69.463999999999999</c:v>
                </c:pt>
                <c:pt idx="5213">
                  <c:v>69.474000000000004</c:v>
                </c:pt>
                <c:pt idx="5214">
                  <c:v>69.483999999999995</c:v>
                </c:pt>
                <c:pt idx="5215">
                  <c:v>69.494</c:v>
                </c:pt>
                <c:pt idx="5216">
                  <c:v>69.504999999999995</c:v>
                </c:pt>
                <c:pt idx="5217">
                  <c:v>69.519000000000005</c:v>
                </c:pt>
                <c:pt idx="5218">
                  <c:v>69.531999999999996</c:v>
                </c:pt>
                <c:pt idx="5219">
                  <c:v>69.545000000000002</c:v>
                </c:pt>
                <c:pt idx="5220">
                  <c:v>69.555999999999997</c:v>
                </c:pt>
                <c:pt idx="5221">
                  <c:v>69.567999999999998</c:v>
                </c:pt>
                <c:pt idx="5222">
                  <c:v>69.578000000000003</c:v>
                </c:pt>
                <c:pt idx="5223">
                  <c:v>69.617000000000004</c:v>
                </c:pt>
                <c:pt idx="5224">
                  <c:v>69.635999999999996</c:v>
                </c:pt>
                <c:pt idx="5225">
                  <c:v>69.637</c:v>
                </c:pt>
                <c:pt idx="5226">
                  <c:v>69.643000000000001</c:v>
                </c:pt>
                <c:pt idx="5227">
                  <c:v>69.649000000000001</c:v>
                </c:pt>
                <c:pt idx="5228">
                  <c:v>69.656999999999996</c:v>
                </c:pt>
                <c:pt idx="5229">
                  <c:v>69.662999999999997</c:v>
                </c:pt>
                <c:pt idx="5230">
                  <c:v>69.671000000000006</c:v>
                </c:pt>
                <c:pt idx="5231">
                  <c:v>69.679000000000002</c:v>
                </c:pt>
                <c:pt idx="5232">
                  <c:v>69.688000000000002</c:v>
                </c:pt>
                <c:pt idx="5233">
                  <c:v>69.701999999999998</c:v>
                </c:pt>
                <c:pt idx="5234">
                  <c:v>69.731999999999999</c:v>
                </c:pt>
                <c:pt idx="5235">
                  <c:v>69.772999999999996</c:v>
                </c:pt>
                <c:pt idx="5236">
                  <c:v>69.831999999999994</c:v>
                </c:pt>
                <c:pt idx="5237">
                  <c:v>69.909000000000006</c:v>
                </c:pt>
                <c:pt idx="5238">
                  <c:v>69.98</c:v>
                </c:pt>
                <c:pt idx="5239">
                  <c:v>70.042000000000002</c:v>
                </c:pt>
                <c:pt idx="5240">
                  <c:v>70.102000000000004</c:v>
                </c:pt>
                <c:pt idx="5241">
                  <c:v>70.164000000000001</c:v>
                </c:pt>
                <c:pt idx="5242">
                  <c:v>70.227000000000004</c:v>
                </c:pt>
                <c:pt idx="5243">
                  <c:v>70.287000000000006</c:v>
                </c:pt>
                <c:pt idx="5244">
                  <c:v>70.335999999999999</c:v>
                </c:pt>
                <c:pt idx="5245">
                  <c:v>70.367000000000004</c:v>
                </c:pt>
                <c:pt idx="5246">
                  <c:v>70.382000000000005</c:v>
                </c:pt>
                <c:pt idx="5247">
                  <c:v>70.388000000000005</c:v>
                </c:pt>
                <c:pt idx="5248">
                  <c:v>70.423000000000002</c:v>
                </c:pt>
                <c:pt idx="5249">
                  <c:v>70.474999999999994</c:v>
                </c:pt>
                <c:pt idx="5250">
                  <c:v>70.495000000000005</c:v>
                </c:pt>
                <c:pt idx="5251">
                  <c:v>70.498999999999995</c:v>
                </c:pt>
                <c:pt idx="5252">
                  <c:v>70.504000000000005</c:v>
                </c:pt>
                <c:pt idx="5253">
                  <c:v>70.515000000000001</c:v>
                </c:pt>
                <c:pt idx="5254">
                  <c:v>70.554000000000002</c:v>
                </c:pt>
                <c:pt idx="5255">
                  <c:v>70.578000000000003</c:v>
                </c:pt>
                <c:pt idx="5256">
                  <c:v>70.582999999999998</c:v>
                </c:pt>
                <c:pt idx="5257">
                  <c:v>70.587999999999994</c:v>
                </c:pt>
                <c:pt idx="5258">
                  <c:v>70.591999999999999</c:v>
                </c:pt>
                <c:pt idx="5259">
                  <c:v>70.596000000000004</c:v>
                </c:pt>
                <c:pt idx="5260">
                  <c:v>70.599000000000004</c:v>
                </c:pt>
                <c:pt idx="5261">
                  <c:v>70.602000000000004</c:v>
                </c:pt>
                <c:pt idx="5262">
                  <c:v>70.61</c:v>
                </c:pt>
                <c:pt idx="5263">
                  <c:v>70.638999999999996</c:v>
                </c:pt>
                <c:pt idx="5264">
                  <c:v>70.67</c:v>
                </c:pt>
                <c:pt idx="5265">
                  <c:v>70.703999999999994</c:v>
                </c:pt>
                <c:pt idx="5266">
                  <c:v>70.736000000000004</c:v>
                </c:pt>
                <c:pt idx="5267">
                  <c:v>70.748999999999995</c:v>
                </c:pt>
                <c:pt idx="5268">
                  <c:v>70.751000000000005</c:v>
                </c:pt>
                <c:pt idx="5269">
                  <c:v>70.754000000000005</c:v>
                </c:pt>
                <c:pt idx="5270">
                  <c:v>70.774000000000001</c:v>
                </c:pt>
                <c:pt idx="5271">
                  <c:v>70.843000000000004</c:v>
                </c:pt>
                <c:pt idx="5272">
                  <c:v>70.944000000000003</c:v>
                </c:pt>
                <c:pt idx="5273">
                  <c:v>71.052000000000007</c:v>
                </c:pt>
                <c:pt idx="5274">
                  <c:v>71.162000000000006</c:v>
                </c:pt>
                <c:pt idx="5275">
                  <c:v>71.266999999999996</c:v>
                </c:pt>
                <c:pt idx="5276">
                  <c:v>71.349999999999994</c:v>
                </c:pt>
                <c:pt idx="5277">
                  <c:v>71.42</c:v>
                </c:pt>
                <c:pt idx="5278">
                  <c:v>71.454999999999998</c:v>
                </c:pt>
                <c:pt idx="5279">
                  <c:v>71.460999999999999</c:v>
                </c:pt>
                <c:pt idx="5280">
                  <c:v>71.460999999999999</c:v>
                </c:pt>
                <c:pt idx="5281">
                  <c:v>71.465000000000003</c:v>
                </c:pt>
                <c:pt idx="5282">
                  <c:v>71.466999999999999</c:v>
                </c:pt>
                <c:pt idx="5283">
                  <c:v>71.468999999999994</c:v>
                </c:pt>
                <c:pt idx="5284">
                  <c:v>71.471000000000004</c:v>
                </c:pt>
                <c:pt idx="5285">
                  <c:v>71.474999999999994</c:v>
                </c:pt>
                <c:pt idx="5286">
                  <c:v>71.478999999999999</c:v>
                </c:pt>
                <c:pt idx="5287">
                  <c:v>71.481999999999999</c:v>
                </c:pt>
                <c:pt idx="5288">
                  <c:v>71.488</c:v>
                </c:pt>
                <c:pt idx="5289">
                  <c:v>71.494</c:v>
                </c:pt>
                <c:pt idx="5290">
                  <c:v>71.498000000000005</c:v>
                </c:pt>
                <c:pt idx="5291">
                  <c:v>71.501000000000005</c:v>
                </c:pt>
                <c:pt idx="5292">
                  <c:v>71.506</c:v>
                </c:pt>
                <c:pt idx="5293">
                  <c:v>71.510000000000005</c:v>
                </c:pt>
                <c:pt idx="5294">
                  <c:v>71.519000000000005</c:v>
                </c:pt>
                <c:pt idx="5295">
                  <c:v>71.527000000000001</c:v>
                </c:pt>
                <c:pt idx="5296">
                  <c:v>71.531999999999996</c:v>
                </c:pt>
                <c:pt idx="5297">
                  <c:v>71.537999999999997</c:v>
                </c:pt>
                <c:pt idx="5298">
                  <c:v>71.546999999999997</c:v>
                </c:pt>
                <c:pt idx="5299">
                  <c:v>71.555999999999997</c:v>
                </c:pt>
                <c:pt idx="5300">
                  <c:v>71.566000000000003</c:v>
                </c:pt>
                <c:pt idx="5301">
                  <c:v>71.575000000000003</c:v>
                </c:pt>
                <c:pt idx="5302">
                  <c:v>71.584999999999994</c:v>
                </c:pt>
                <c:pt idx="5303">
                  <c:v>71.596000000000004</c:v>
                </c:pt>
                <c:pt idx="5304">
                  <c:v>71.608000000000004</c:v>
                </c:pt>
                <c:pt idx="5305">
                  <c:v>71.619</c:v>
                </c:pt>
                <c:pt idx="5306">
                  <c:v>71.629000000000005</c:v>
                </c:pt>
                <c:pt idx="5307">
                  <c:v>71.638000000000005</c:v>
                </c:pt>
                <c:pt idx="5308">
                  <c:v>71.647999999999996</c:v>
                </c:pt>
                <c:pt idx="5309">
                  <c:v>71.658000000000001</c:v>
                </c:pt>
                <c:pt idx="5310">
                  <c:v>71.668000000000006</c:v>
                </c:pt>
                <c:pt idx="5311">
                  <c:v>71.677999999999997</c:v>
                </c:pt>
                <c:pt idx="5312">
                  <c:v>71.686999999999998</c:v>
                </c:pt>
                <c:pt idx="5313">
                  <c:v>71.707999999999998</c:v>
                </c:pt>
                <c:pt idx="5314">
                  <c:v>71.733000000000004</c:v>
                </c:pt>
                <c:pt idx="5315">
                  <c:v>71.745999999999995</c:v>
                </c:pt>
                <c:pt idx="5316">
                  <c:v>71.751999999999995</c:v>
                </c:pt>
                <c:pt idx="5317">
                  <c:v>71.757999999999996</c:v>
                </c:pt>
                <c:pt idx="5318">
                  <c:v>71.766999999999996</c:v>
                </c:pt>
                <c:pt idx="5319">
                  <c:v>71.777000000000001</c:v>
                </c:pt>
                <c:pt idx="5320">
                  <c:v>71.787000000000006</c:v>
                </c:pt>
                <c:pt idx="5321">
                  <c:v>71.796999999999997</c:v>
                </c:pt>
                <c:pt idx="5322">
                  <c:v>71.808000000000007</c:v>
                </c:pt>
                <c:pt idx="5323">
                  <c:v>71.819999999999993</c:v>
                </c:pt>
                <c:pt idx="5324">
                  <c:v>71.831999999999994</c:v>
                </c:pt>
                <c:pt idx="5325">
                  <c:v>71.843999999999994</c:v>
                </c:pt>
                <c:pt idx="5326">
                  <c:v>71.855000000000004</c:v>
                </c:pt>
                <c:pt idx="5327">
                  <c:v>71.866</c:v>
                </c:pt>
                <c:pt idx="5328">
                  <c:v>71.876999999999995</c:v>
                </c:pt>
                <c:pt idx="5329">
                  <c:v>71.888999999999996</c:v>
                </c:pt>
                <c:pt idx="5330">
                  <c:v>71.900000000000006</c:v>
                </c:pt>
                <c:pt idx="5331">
                  <c:v>71.909000000000006</c:v>
                </c:pt>
                <c:pt idx="5332">
                  <c:v>71.917000000000002</c:v>
                </c:pt>
                <c:pt idx="5333">
                  <c:v>71.927999999999997</c:v>
                </c:pt>
                <c:pt idx="5334">
                  <c:v>71.938999999999993</c:v>
                </c:pt>
                <c:pt idx="5335">
                  <c:v>71.95</c:v>
                </c:pt>
                <c:pt idx="5336">
                  <c:v>71.959999999999994</c:v>
                </c:pt>
                <c:pt idx="5337">
                  <c:v>71.972999999999999</c:v>
                </c:pt>
                <c:pt idx="5338">
                  <c:v>71.986999999999995</c:v>
                </c:pt>
                <c:pt idx="5339">
                  <c:v>71.998999999999995</c:v>
                </c:pt>
                <c:pt idx="5340">
                  <c:v>72.010000000000005</c:v>
                </c:pt>
                <c:pt idx="5341">
                  <c:v>72.022000000000006</c:v>
                </c:pt>
                <c:pt idx="5342">
                  <c:v>72.031999999999996</c:v>
                </c:pt>
                <c:pt idx="5343">
                  <c:v>72.058000000000007</c:v>
                </c:pt>
                <c:pt idx="5344">
                  <c:v>72.063000000000002</c:v>
                </c:pt>
                <c:pt idx="5345">
                  <c:v>72.075000000000003</c:v>
                </c:pt>
                <c:pt idx="5346">
                  <c:v>72.117000000000004</c:v>
                </c:pt>
                <c:pt idx="5347">
                  <c:v>72.168999999999997</c:v>
                </c:pt>
                <c:pt idx="5348">
                  <c:v>72.194999999999993</c:v>
                </c:pt>
                <c:pt idx="5349">
                  <c:v>72.203000000000003</c:v>
                </c:pt>
                <c:pt idx="5350">
                  <c:v>72.209000000000003</c:v>
                </c:pt>
                <c:pt idx="5351">
                  <c:v>72.218000000000004</c:v>
                </c:pt>
                <c:pt idx="5352">
                  <c:v>72.227999999999994</c:v>
                </c:pt>
                <c:pt idx="5353">
                  <c:v>72.239000000000004</c:v>
                </c:pt>
                <c:pt idx="5354">
                  <c:v>72.25</c:v>
                </c:pt>
                <c:pt idx="5355">
                  <c:v>72.263000000000005</c:v>
                </c:pt>
                <c:pt idx="5356">
                  <c:v>72.277000000000001</c:v>
                </c:pt>
                <c:pt idx="5357">
                  <c:v>72.289000000000001</c:v>
                </c:pt>
                <c:pt idx="5358">
                  <c:v>72.301000000000002</c:v>
                </c:pt>
                <c:pt idx="5359">
                  <c:v>72.311999999999998</c:v>
                </c:pt>
                <c:pt idx="5360">
                  <c:v>72.328000000000003</c:v>
                </c:pt>
                <c:pt idx="5361">
                  <c:v>72.363</c:v>
                </c:pt>
                <c:pt idx="5362">
                  <c:v>72.411000000000001</c:v>
                </c:pt>
                <c:pt idx="5363">
                  <c:v>72.426000000000002</c:v>
                </c:pt>
                <c:pt idx="5364">
                  <c:v>72.429000000000002</c:v>
                </c:pt>
                <c:pt idx="5365">
                  <c:v>72.436999999999998</c:v>
                </c:pt>
                <c:pt idx="5366">
                  <c:v>72.447000000000003</c:v>
                </c:pt>
                <c:pt idx="5367">
                  <c:v>72.459000000000003</c:v>
                </c:pt>
                <c:pt idx="5368">
                  <c:v>72.471999999999994</c:v>
                </c:pt>
                <c:pt idx="5369">
                  <c:v>72.484999999999999</c:v>
                </c:pt>
                <c:pt idx="5370">
                  <c:v>72.498999999999995</c:v>
                </c:pt>
                <c:pt idx="5371">
                  <c:v>72.510000000000005</c:v>
                </c:pt>
                <c:pt idx="5372">
                  <c:v>72.522000000000006</c:v>
                </c:pt>
                <c:pt idx="5373">
                  <c:v>72.531999999999996</c:v>
                </c:pt>
                <c:pt idx="5374">
                  <c:v>72.549000000000007</c:v>
                </c:pt>
                <c:pt idx="5375">
                  <c:v>72.599000000000004</c:v>
                </c:pt>
                <c:pt idx="5376">
                  <c:v>72.646000000000001</c:v>
                </c:pt>
                <c:pt idx="5377">
                  <c:v>72.674000000000007</c:v>
                </c:pt>
                <c:pt idx="5378">
                  <c:v>72.709000000000003</c:v>
                </c:pt>
                <c:pt idx="5379">
                  <c:v>72.727999999999994</c:v>
                </c:pt>
                <c:pt idx="5380">
                  <c:v>72.733000000000004</c:v>
                </c:pt>
                <c:pt idx="5381">
                  <c:v>72.738</c:v>
                </c:pt>
                <c:pt idx="5382">
                  <c:v>72.742999999999995</c:v>
                </c:pt>
                <c:pt idx="5383">
                  <c:v>72.765000000000001</c:v>
                </c:pt>
                <c:pt idx="5384">
                  <c:v>72.816999999999993</c:v>
                </c:pt>
                <c:pt idx="5385">
                  <c:v>72.861000000000004</c:v>
                </c:pt>
                <c:pt idx="5386">
                  <c:v>72.873999999999995</c:v>
                </c:pt>
                <c:pt idx="5387">
                  <c:v>72.878</c:v>
                </c:pt>
                <c:pt idx="5388">
                  <c:v>72.885000000000005</c:v>
                </c:pt>
                <c:pt idx="5389">
                  <c:v>72.894000000000005</c:v>
                </c:pt>
                <c:pt idx="5390">
                  <c:v>72.903000000000006</c:v>
                </c:pt>
                <c:pt idx="5391">
                  <c:v>72.912000000000006</c:v>
                </c:pt>
                <c:pt idx="5392">
                  <c:v>72.921999999999997</c:v>
                </c:pt>
                <c:pt idx="5393">
                  <c:v>72.932000000000002</c:v>
                </c:pt>
                <c:pt idx="5394">
                  <c:v>72.942999999999998</c:v>
                </c:pt>
                <c:pt idx="5395">
                  <c:v>72.953000000000003</c:v>
                </c:pt>
                <c:pt idx="5396">
                  <c:v>72.962999999999994</c:v>
                </c:pt>
                <c:pt idx="5397">
                  <c:v>72.975999999999999</c:v>
                </c:pt>
                <c:pt idx="5398">
                  <c:v>72.988</c:v>
                </c:pt>
                <c:pt idx="5399">
                  <c:v>73</c:v>
                </c:pt>
                <c:pt idx="5400">
                  <c:v>73.012</c:v>
                </c:pt>
                <c:pt idx="5401">
                  <c:v>73.022999999999996</c:v>
                </c:pt>
                <c:pt idx="5402">
                  <c:v>73.033000000000001</c:v>
                </c:pt>
                <c:pt idx="5403">
                  <c:v>73.061000000000007</c:v>
                </c:pt>
                <c:pt idx="5404">
                  <c:v>73.143000000000001</c:v>
                </c:pt>
                <c:pt idx="5405">
                  <c:v>73.247</c:v>
                </c:pt>
                <c:pt idx="5406">
                  <c:v>73.311000000000007</c:v>
                </c:pt>
                <c:pt idx="5407">
                  <c:v>73.328000000000003</c:v>
                </c:pt>
                <c:pt idx="5408">
                  <c:v>73.334000000000003</c:v>
                </c:pt>
                <c:pt idx="5409">
                  <c:v>73.34</c:v>
                </c:pt>
                <c:pt idx="5410">
                  <c:v>73.344999999999999</c:v>
                </c:pt>
                <c:pt idx="5411">
                  <c:v>73.350999999999999</c:v>
                </c:pt>
                <c:pt idx="5412">
                  <c:v>73.36</c:v>
                </c:pt>
                <c:pt idx="5413">
                  <c:v>73.37</c:v>
                </c:pt>
                <c:pt idx="5414">
                  <c:v>73.38</c:v>
                </c:pt>
                <c:pt idx="5415">
                  <c:v>73.391999999999996</c:v>
                </c:pt>
                <c:pt idx="5416">
                  <c:v>73.406000000000006</c:v>
                </c:pt>
                <c:pt idx="5417">
                  <c:v>73.42</c:v>
                </c:pt>
                <c:pt idx="5418">
                  <c:v>73.433000000000007</c:v>
                </c:pt>
                <c:pt idx="5419">
                  <c:v>73.444999999999993</c:v>
                </c:pt>
                <c:pt idx="5420">
                  <c:v>73.454999999999998</c:v>
                </c:pt>
                <c:pt idx="5421">
                  <c:v>73.468000000000004</c:v>
                </c:pt>
                <c:pt idx="5422">
                  <c:v>73.489999999999995</c:v>
                </c:pt>
                <c:pt idx="5423">
                  <c:v>73.507999999999996</c:v>
                </c:pt>
                <c:pt idx="5424">
                  <c:v>73.513000000000005</c:v>
                </c:pt>
                <c:pt idx="5425">
                  <c:v>73.519000000000005</c:v>
                </c:pt>
                <c:pt idx="5426">
                  <c:v>73.527000000000001</c:v>
                </c:pt>
                <c:pt idx="5427">
                  <c:v>73.537000000000006</c:v>
                </c:pt>
                <c:pt idx="5428">
                  <c:v>73.546999999999997</c:v>
                </c:pt>
                <c:pt idx="5429">
                  <c:v>73.557000000000002</c:v>
                </c:pt>
                <c:pt idx="5430">
                  <c:v>73.567999999999998</c:v>
                </c:pt>
                <c:pt idx="5431">
                  <c:v>73.581000000000003</c:v>
                </c:pt>
                <c:pt idx="5432">
                  <c:v>73.593000000000004</c:v>
                </c:pt>
                <c:pt idx="5433">
                  <c:v>73.605999999999995</c:v>
                </c:pt>
                <c:pt idx="5434">
                  <c:v>73.617000000000004</c:v>
                </c:pt>
                <c:pt idx="5435">
                  <c:v>73.626999999999995</c:v>
                </c:pt>
                <c:pt idx="5436">
                  <c:v>73.635000000000005</c:v>
                </c:pt>
                <c:pt idx="5437">
                  <c:v>73.67</c:v>
                </c:pt>
                <c:pt idx="5438">
                  <c:v>73.709999999999994</c:v>
                </c:pt>
                <c:pt idx="5439">
                  <c:v>73.72</c:v>
                </c:pt>
                <c:pt idx="5440">
                  <c:v>73.724000000000004</c:v>
                </c:pt>
                <c:pt idx="5441">
                  <c:v>73.733999999999995</c:v>
                </c:pt>
                <c:pt idx="5442">
                  <c:v>73.744</c:v>
                </c:pt>
                <c:pt idx="5443">
                  <c:v>73.754000000000005</c:v>
                </c:pt>
                <c:pt idx="5444">
                  <c:v>73.763999999999996</c:v>
                </c:pt>
                <c:pt idx="5445">
                  <c:v>73.775999999999996</c:v>
                </c:pt>
                <c:pt idx="5446">
                  <c:v>73.789000000000001</c:v>
                </c:pt>
                <c:pt idx="5447">
                  <c:v>73.801000000000002</c:v>
                </c:pt>
                <c:pt idx="5448">
                  <c:v>73.813000000000002</c:v>
                </c:pt>
                <c:pt idx="5449">
                  <c:v>73.822999999999993</c:v>
                </c:pt>
                <c:pt idx="5450">
                  <c:v>73.834999999999994</c:v>
                </c:pt>
                <c:pt idx="5451">
                  <c:v>73.858000000000004</c:v>
                </c:pt>
                <c:pt idx="5452">
                  <c:v>73.903999999999996</c:v>
                </c:pt>
                <c:pt idx="5453">
                  <c:v>73.941000000000003</c:v>
                </c:pt>
                <c:pt idx="5454">
                  <c:v>73.971000000000004</c:v>
                </c:pt>
                <c:pt idx="5455">
                  <c:v>73.997</c:v>
                </c:pt>
                <c:pt idx="5456">
                  <c:v>74.006</c:v>
                </c:pt>
                <c:pt idx="5457">
                  <c:v>74.010999999999996</c:v>
                </c:pt>
                <c:pt idx="5458">
                  <c:v>74.015000000000001</c:v>
                </c:pt>
                <c:pt idx="5459">
                  <c:v>74.021000000000001</c:v>
                </c:pt>
                <c:pt idx="5460">
                  <c:v>74.03</c:v>
                </c:pt>
                <c:pt idx="5461">
                  <c:v>74.039000000000001</c:v>
                </c:pt>
                <c:pt idx="5462">
                  <c:v>74.048000000000002</c:v>
                </c:pt>
                <c:pt idx="5463">
                  <c:v>74.06</c:v>
                </c:pt>
                <c:pt idx="5464">
                  <c:v>74.072999999999993</c:v>
                </c:pt>
                <c:pt idx="5465">
                  <c:v>74.087000000000003</c:v>
                </c:pt>
                <c:pt idx="5466">
                  <c:v>74.097999999999999</c:v>
                </c:pt>
                <c:pt idx="5467">
                  <c:v>74.108000000000004</c:v>
                </c:pt>
                <c:pt idx="5468">
                  <c:v>74.12</c:v>
                </c:pt>
                <c:pt idx="5469">
                  <c:v>74.132000000000005</c:v>
                </c:pt>
                <c:pt idx="5470">
                  <c:v>74.149000000000001</c:v>
                </c:pt>
                <c:pt idx="5471">
                  <c:v>74.168000000000006</c:v>
                </c:pt>
                <c:pt idx="5472">
                  <c:v>74.180999999999997</c:v>
                </c:pt>
                <c:pt idx="5473">
                  <c:v>74.197999999999993</c:v>
                </c:pt>
                <c:pt idx="5474">
                  <c:v>74.233999999999995</c:v>
                </c:pt>
                <c:pt idx="5475">
                  <c:v>74.265000000000001</c:v>
                </c:pt>
                <c:pt idx="5476">
                  <c:v>74.278999999999996</c:v>
                </c:pt>
                <c:pt idx="5477">
                  <c:v>74.284999999999997</c:v>
                </c:pt>
                <c:pt idx="5478">
                  <c:v>74.293000000000006</c:v>
                </c:pt>
                <c:pt idx="5479">
                  <c:v>74.302000000000007</c:v>
                </c:pt>
                <c:pt idx="5480">
                  <c:v>74.325999999999993</c:v>
                </c:pt>
                <c:pt idx="5481">
                  <c:v>74.369</c:v>
                </c:pt>
                <c:pt idx="5482">
                  <c:v>74.375</c:v>
                </c:pt>
                <c:pt idx="5483">
                  <c:v>74.382000000000005</c:v>
                </c:pt>
                <c:pt idx="5484">
                  <c:v>74.391000000000005</c:v>
                </c:pt>
                <c:pt idx="5485">
                  <c:v>74.424000000000007</c:v>
                </c:pt>
                <c:pt idx="5486">
                  <c:v>74.459999999999994</c:v>
                </c:pt>
                <c:pt idx="5487">
                  <c:v>74.497</c:v>
                </c:pt>
                <c:pt idx="5488">
                  <c:v>74.53</c:v>
                </c:pt>
                <c:pt idx="5489">
                  <c:v>74.555000000000007</c:v>
                </c:pt>
                <c:pt idx="5490">
                  <c:v>74.58</c:v>
                </c:pt>
                <c:pt idx="5491">
                  <c:v>74.597999999999999</c:v>
                </c:pt>
                <c:pt idx="5492">
                  <c:v>74.606999999999999</c:v>
                </c:pt>
                <c:pt idx="5493">
                  <c:v>74.613</c:v>
                </c:pt>
                <c:pt idx="5494">
                  <c:v>74.617000000000004</c:v>
                </c:pt>
                <c:pt idx="5495">
                  <c:v>74.623999999999995</c:v>
                </c:pt>
                <c:pt idx="5496">
                  <c:v>74.632999999999996</c:v>
                </c:pt>
                <c:pt idx="5497">
                  <c:v>74.641999999999996</c:v>
                </c:pt>
                <c:pt idx="5498">
                  <c:v>74.652000000000001</c:v>
                </c:pt>
                <c:pt idx="5499">
                  <c:v>74.662000000000006</c:v>
                </c:pt>
                <c:pt idx="5500">
                  <c:v>74.671999999999997</c:v>
                </c:pt>
                <c:pt idx="5501">
                  <c:v>74.683000000000007</c:v>
                </c:pt>
                <c:pt idx="5502">
                  <c:v>74.695999999999998</c:v>
                </c:pt>
                <c:pt idx="5503">
                  <c:v>74.707999999999998</c:v>
                </c:pt>
                <c:pt idx="5504">
                  <c:v>74.718000000000004</c:v>
                </c:pt>
                <c:pt idx="5505">
                  <c:v>74.728999999999999</c:v>
                </c:pt>
                <c:pt idx="5506">
                  <c:v>74.739999999999995</c:v>
                </c:pt>
                <c:pt idx="5507">
                  <c:v>74.751000000000005</c:v>
                </c:pt>
                <c:pt idx="5508">
                  <c:v>74.763000000000005</c:v>
                </c:pt>
                <c:pt idx="5509">
                  <c:v>74.784999999999997</c:v>
                </c:pt>
                <c:pt idx="5510">
                  <c:v>74.811999999999998</c:v>
                </c:pt>
                <c:pt idx="5511">
                  <c:v>74.814999999999998</c:v>
                </c:pt>
                <c:pt idx="5512">
                  <c:v>74.820999999999998</c:v>
                </c:pt>
                <c:pt idx="5513">
                  <c:v>74.83</c:v>
                </c:pt>
                <c:pt idx="5514">
                  <c:v>74.84</c:v>
                </c:pt>
                <c:pt idx="5515">
                  <c:v>74.850999999999999</c:v>
                </c:pt>
                <c:pt idx="5516">
                  <c:v>74.86</c:v>
                </c:pt>
                <c:pt idx="5517">
                  <c:v>74.872</c:v>
                </c:pt>
                <c:pt idx="5518">
                  <c:v>74.885000000000005</c:v>
                </c:pt>
                <c:pt idx="5519">
                  <c:v>74.894999999999996</c:v>
                </c:pt>
                <c:pt idx="5520">
                  <c:v>74.903999999999996</c:v>
                </c:pt>
                <c:pt idx="5521">
                  <c:v>74.915000000000006</c:v>
                </c:pt>
                <c:pt idx="5522">
                  <c:v>74.924999999999997</c:v>
                </c:pt>
                <c:pt idx="5523">
                  <c:v>74.947000000000003</c:v>
                </c:pt>
                <c:pt idx="5524">
                  <c:v>74.986999999999995</c:v>
                </c:pt>
                <c:pt idx="5525">
                  <c:v>75.043000000000006</c:v>
                </c:pt>
                <c:pt idx="5526">
                  <c:v>75.129000000000005</c:v>
                </c:pt>
                <c:pt idx="5527">
                  <c:v>75.225999999999999</c:v>
                </c:pt>
                <c:pt idx="5528">
                  <c:v>75.305000000000007</c:v>
                </c:pt>
                <c:pt idx="5529">
                  <c:v>75.349999999999994</c:v>
                </c:pt>
                <c:pt idx="5530">
                  <c:v>75.361999999999995</c:v>
                </c:pt>
                <c:pt idx="5531">
                  <c:v>75.364000000000004</c:v>
                </c:pt>
                <c:pt idx="5532">
                  <c:v>75.367000000000004</c:v>
                </c:pt>
                <c:pt idx="5533">
                  <c:v>75.37</c:v>
                </c:pt>
                <c:pt idx="5534">
                  <c:v>75.372</c:v>
                </c:pt>
                <c:pt idx="5535">
                  <c:v>75.376000000000005</c:v>
                </c:pt>
                <c:pt idx="5536">
                  <c:v>75.38</c:v>
                </c:pt>
                <c:pt idx="5537">
                  <c:v>75.384</c:v>
                </c:pt>
                <c:pt idx="5538">
                  <c:v>75.388000000000005</c:v>
                </c:pt>
                <c:pt idx="5539">
                  <c:v>75.393000000000001</c:v>
                </c:pt>
                <c:pt idx="5540">
                  <c:v>75.397999999999996</c:v>
                </c:pt>
                <c:pt idx="5541">
                  <c:v>75.405000000000001</c:v>
                </c:pt>
                <c:pt idx="5542">
                  <c:v>75.415000000000006</c:v>
                </c:pt>
                <c:pt idx="5543">
                  <c:v>75.424999999999997</c:v>
                </c:pt>
                <c:pt idx="5544">
                  <c:v>75.435000000000002</c:v>
                </c:pt>
                <c:pt idx="5545">
                  <c:v>75.447000000000003</c:v>
                </c:pt>
                <c:pt idx="5546">
                  <c:v>75.459999999999994</c:v>
                </c:pt>
                <c:pt idx="5547">
                  <c:v>75.474000000000004</c:v>
                </c:pt>
                <c:pt idx="5548">
                  <c:v>75.488</c:v>
                </c:pt>
                <c:pt idx="5549">
                  <c:v>75.503</c:v>
                </c:pt>
                <c:pt idx="5550">
                  <c:v>75.515000000000001</c:v>
                </c:pt>
                <c:pt idx="5551">
                  <c:v>75.525999999999996</c:v>
                </c:pt>
                <c:pt idx="5552">
                  <c:v>75.537000000000006</c:v>
                </c:pt>
                <c:pt idx="5553">
                  <c:v>75.545000000000002</c:v>
                </c:pt>
                <c:pt idx="5554">
                  <c:v>75.552999999999997</c:v>
                </c:pt>
                <c:pt idx="5555">
                  <c:v>75.561000000000007</c:v>
                </c:pt>
                <c:pt idx="5556">
                  <c:v>75.584000000000003</c:v>
                </c:pt>
                <c:pt idx="5557">
                  <c:v>75.637</c:v>
                </c:pt>
                <c:pt idx="5558">
                  <c:v>75.707999999999998</c:v>
                </c:pt>
                <c:pt idx="5559">
                  <c:v>75.777000000000001</c:v>
                </c:pt>
                <c:pt idx="5560">
                  <c:v>75.802000000000007</c:v>
                </c:pt>
                <c:pt idx="5561">
                  <c:v>75.805999999999997</c:v>
                </c:pt>
                <c:pt idx="5562">
                  <c:v>75.811999999999998</c:v>
                </c:pt>
                <c:pt idx="5563">
                  <c:v>75.819000000000003</c:v>
                </c:pt>
                <c:pt idx="5564">
                  <c:v>75.828000000000003</c:v>
                </c:pt>
                <c:pt idx="5565">
                  <c:v>75.837999999999994</c:v>
                </c:pt>
                <c:pt idx="5566">
                  <c:v>75.850999999999999</c:v>
                </c:pt>
                <c:pt idx="5567">
                  <c:v>75.864000000000004</c:v>
                </c:pt>
                <c:pt idx="5568">
                  <c:v>75.876999999999995</c:v>
                </c:pt>
                <c:pt idx="5569">
                  <c:v>75.891000000000005</c:v>
                </c:pt>
                <c:pt idx="5570">
                  <c:v>75.903000000000006</c:v>
                </c:pt>
                <c:pt idx="5571">
                  <c:v>75.912999999999997</c:v>
                </c:pt>
                <c:pt idx="5572">
                  <c:v>75.921999999999997</c:v>
                </c:pt>
                <c:pt idx="5573">
                  <c:v>75.930999999999997</c:v>
                </c:pt>
                <c:pt idx="5574">
                  <c:v>75.94</c:v>
                </c:pt>
                <c:pt idx="5575">
                  <c:v>75.947000000000003</c:v>
                </c:pt>
                <c:pt idx="5576">
                  <c:v>75.957999999999998</c:v>
                </c:pt>
                <c:pt idx="5577">
                  <c:v>75.966999999999999</c:v>
                </c:pt>
                <c:pt idx="5578">
                  <c:v>75.974999999999994</c:v>
                </c:pt>
                <c:pt idx="5579">
                  <c:v>75.986000000000004</c:v>
                </c:pt>
                <c:pt idx="5580">
                  <c:v>75.995000000000005</c:v>
                </c:pt>
                <c:pt idx="5581">
                  <c:v>76.004999999999995</c:v>
                </c:pt>
                <c:pt idx="5582">
                  <c:v>76.016999999999996</c:v>
                </c:pt>
                <c:pt idx="5583">
                  <c:v>76.028999999999996</c:v>
                </c:pt>
                <c:pt idx="5584">
                  <c:v>76.042000000000002</c:v>
                </c:pt>
                <c:pt idx="5585">
                  <c:v>76.054000000000002</c:v>
                </c:pt>
                <c:pt idx="5586">
                  <c:v>76.064999999999998</c:v>
                </c:pt>
                <c:pt idx="5587">
                  <c:v>76.075999999999993</c:v>
                </c:pt>
                <c:pt idx="5588">
                  <c:v>76.087000000000003</c:v>
                </c:pt>
                <c:pt idx="5589">
                  <c:v>76.096999999999994</c:v>
                </c:pt>
                <c:pt idx="5590">
                  <c:v>76.11</c:v>
                </c:pt>
                <c:pt idx="5591">
                  <c:v>76.135999999999996</c:v>
                </c:pt>
                <c:pt idx="5592">
                  <c:v>76.147000000000006</c:v>
                </c:pt>
                <c:pt idx="5593">
                  <c:v>76.153999999999996</c:v>
                </c:pt>
                <c:pt idx="5594">
                  <c:v>76.161000000000001</c:v>
                </c:pt>
                <c:pt idx="5595">
                  <c:v>76.171000000000006</c:v>
                </c:pt>
                <c:pt idx="5596">
                  <c:v>76.180999999999997</c:v>
                </c:pt>
                <c:pt idx="5597">
                  <c:v>76.194000000000003</c:v>
                </c:pt>
                <c:pt idx="5598">
                  <c:v>76.206999999999994</c:v>
                </c:pt>
                <c:pt idx="5599">
                  <c:v>76.22</c:v>
                </c:pt>
                <c:pt idx="5600">
                  <c:v>76.231999999999999</c:v>
                </c:pt>
                <c:pt idx="5601">
                  <c:v>76.242000000000004</c:v>
                </c:pt>
                <c:pt idx="5602">
                  <c:v>76.253</c:v>
                </c:pt>
                <c:pt idx="5603">
                  <c:v>76.271000000000001</c:v>
                </c:pt>
                <c:pt idx="5604">
                  <c:v>76.328999999999994</c:v>
                </c:pt>
                <c:pt idx="5605">
                  <c:v>76.381</c:v>
                </c:pt>
                <c:pt idx="5606">
                  <c:v>76.409000000000006</c:v>
                </c:pt>
                <c:pt idx="5607">
                  <c:v>76.42</c:v>
                </c:pt>
                <c:pt idx="5608">
                  <c:v>76.424999999999997</c:v>
                </c:pt>
                <c:pt idx="5609">
                  <c:v>76.429000000000002</c:v>
                </c:pt>
                <c:pt idx="5610">
                  <c:v>76.444999999999993</c:v>
                </c:pt>
                <c:pt idx="5611">
                  <c:v>76.472999999999999</c:v>
                </c:pt>
                <c:pt idx="5612">
                  <c:v>76.489000000000004</c:v>
                </c:pt>
                <c:pt idx="5613">
                  <c:v>76.498000000000005</c:v>
                </c:pt>
                <c:pt idx="5614">
                  <c:v>76.507999999999996</c:v>
                </c:pt>
                <c:pt idx="5615">
                  <c:v>76.518000000000001</c:v>
                </c:pt>
                <c:pt idx="5616">
                  <c:v>76.528000000000006</c:v>
                </c:pt>
                <c:pt idx="5617">
                  <c:v>76.537999999999997</c:v>
                </c:pt>
                <c:pt idx="5618">
                  <c:v>76.548000000000002</c:v>
                </c:pt>
                <c:pt idx="5619">
                  <c:v>76.561000000000007</c:v>
                </c:pt>
                <c:pt idx="5620">
                  <c:v>76.572999999999993</c:v>
                </c:pt>
                <c:pt idx="5621">
                  <c:v>76.585999999999999</c:v>
                </c:pt>
                <c:pt idx="5622">
                  <c:v>76.596000000000004</c:v>
                </c:pt>
                <c:pt idx="5623">
                  <c:v>76.608000000000004</c:v>
                </c:pt>
                <c:pt idx="5624">
                  <c:v>76.62</c:v>
                </c:pt>
                <c:pt idx="5625">
                  <c:v>76.638000000000005</c:v>
                </c:pt>
                <c:pt idx="5626">
                  <c:v>76.680000000000007</c:v>
                </c:pt>
                <c:pt idx="5627">
                  <c:v>76.715000000000003</c:v>
                </c:pt>
                <c:pt idx="5628">
                  <c:v>76.736000000000004</c:v>
                </c:pt>
                <c:pt idx="5629">
                  <c:v>76.745000000000005</c:v>
                </c:pt>
                <c:pt idx="5630">
                  <c:v>76.753</c:v>
                </c:pt>
                <c:pt idx="5631">
                  <c:v>76.763000000000005</c:v>
                </c:pt>
                <c:pt idx="5632">
                  <c:v>76.772000000000006</c:v>
                </c:pt>
                <c:pt idx="5633">
                  <c:v>76.783000000000001</c:v>
                </c:pt>
                <c:pt idx="5634">
                  <c:v>76.792000000000002</c:v>
                </c:pt>
                <c:pt idx="5635">
                  <c:v>76.802000000000007</c:v>
                </c:pt>
                <c:pt idx="5636">
                  <c:v>76.814999999999998</c:v>
                </c:pt>
                <c:pt idx="5637">
                  <c:v>76.826999999999998</c:v>
                </c:pt>
                <c:pt idx="5638">
                  <c:v>76.837999999999994</c:v>
                </c:pt>
                <c:pt idx="5639">
                  <c:v>76.847999999999999</c:v>
                </c:pt>
                <c:pt idx="5640">
                  <c:v>76.858000000000004</c:v>
                </c:pt>
                <c:pt idx="5641">
                  <c:v>76.867999999999995</c:v>
                </c:pt>
                <c:pt idx="5642">
                  <c:v>76.875</c:v>
                </c:pt>
                <c:pt idx="5643">
                  <c:v>76.893000000000001</c:v>
                </c:pt>
                <c:pt idx="5644">
                  <c:v>76.929000000000002</c:v>
                </c:pt>
                <c:pt idx="5645">
                  <c:v>76.962000000000003</c:v>
                </c:pt>
                <c:pt idx="5646">
                  <c:v>76.98</c:v>
                </c:pt>
                <c:pt idx="5647">
                  <c:v>76.989999999999995</c:v>
                </c:pt>
                <c:pt idx="5648">
                  <c:v>77.001999999999995</c:v>
                </c:pt>
                <c:pt idx="5649">
                  <c:v>77.012</c:v>
                </c:pt>
                <c:pt idx="5650">
                  <c:v>77.022000000000006</c:v>
                </c:pt>
                <c:pt idx="5651">
                  <c:v>77.033000000000001</c:v>
                </c:pt>
                <c:pt idx="5652">
                  <c:v>77.043000000000006</c:v>
                </c:pt>
                <c:pt idx="5653">
                  <c:v>77.054000000000002</c:v>
                </c:pt>
                <c:pt idx="5654">
                  <c:v>77.066999999999993</c:v>
                </c:pt>
                <c:pt idx="5655">
                  <c:v>77.078999999999994</c:v>
                </c:pt>
                <c:pt idx="5656">
                  <c:v>77.088999999999999</c:v>
                </c:pt>
                <c:pt idx="5657">
                  <c:v>77.099000000000004</c:v>
                </c:pt>
                <c:pt idx="5658">
                  <c:v>77.108999999999995</c:v>
                </c:pt>
                <c:pt idx="5659">
                  <c:v>77.116</c:v>
                </c:pt>
                <c:pt idx="5660">
                  <c:v>77.131</c:v>
                </c:pt>
                <c:pt idx="5661">
                  <c:v>77.165999999999997</c:v>
                </c:pt>
                <c:pt idx="5662">
                  <c:v>77.203999999999994</c:v>
                </c:pt>
                <c:pt idx="5663">
                  <c:v>77.256</c:v>
                </c:pt>
                <c:pt idx="5664">
                  <c:v>77.284999999999997</c:v>
                </c:pt>
                <c:pt idx="5665">
                  <c:v>77.296000000000006</c:v>
                </c:pt>
                <c:pt idx="5666">
                  <c:v>77.302000000000007</c:v>
                </c:pt>
                <c:pt idx="5667">
                  <c:v>77.307000000000002</c:v>
                </c:pt>
                <c:pt idx="5668">
                  <c:v>77.311999999999998</c:v>
                </c:pt>
                <c:pt idx="5669">
                  <c:v>77.319000000000003</c:v>
                </c:pt>
                <c:pt idx="5670">
                  <c:v>77.323999999999998</c:v>
                </c:pt>
                <c:pt idx="5671">
                  <c:v>77.340999999999994</c:v>
                </c:pt>
                <c:pt idx="5672">
                  <c:v>77.373000000000005</c:v>
                </c:pt>
                <c:pt idx="5673">
                  <c:v>77.402000000000001</c:v>
                </c:pt>
                <c:pt idx="5674">
                  <c:v>77.418999999999997</c:v>
                </c:pt>
                <c:pt idx="5675">
                  <c:v>77.427000000000007</c:v>
                </c:pt>
                <c:pt idx="5676">
                  <c:v>77.433000000000007</c:v>
                </c:pt>
                <c:pt idx="5677">
                  <c:v>77.441999999999993</c:v>
                </c:pt>
                <c:pt idx="5678">
                  <c:v>77.45</c:v>
                </c:pt>
                <c:pt idx="5679">
                  <c:v>77.457999999999998</c:v>
                </c:pt>
                <c:pt idx="5680">
                  <c:v>77.47</c:v>
                </c:pt>
                <c:pt idx="5681">
                  <c:v>77.486999999999995</c:v>
                </c:pt>
                <c:pt idx="5682">
                  <c:v>77.495000000000005</c:v>
                </c:pt>
                <c:pt idx="5683">
                  <c:v>77.5</c:v>
                </c:pt>
                <c:pt idx="5684">
                  <c:v>77.510000000000005</c:v>
                </c:pt>
                <c:pt idx="5685">
                  <c:v>77.528000000000006</c:v>
                </c:pt>
                <c:pt idx="5686">
                  <c:v>77.534000000000006</c:v>
                </c:pt>
                <c:pt idx="5687">
                  <c:v>77.540000000000006</c:v>
                </c:pt>
                <c:pt idx="5688">
                  <c:v>77.55</c:v>
                </c:pt>
                <c:pt idx="5689">
                  <c:v>77.558999999999997</c:v>
                </c:pt>
                <c:pt idx="5690">
                  <c:v>77.581999999999994</c:v>
                </c:pt>
                <c:pt idx="5691">
                  <c:v>77.619</c:v>
                </c:pt>
                <c:pt idx="5692">
                  <c:v>77.656999999999996</c:v>
                </c:pt>
                <c:pt idx="5693">
                  <c:v>77.694000000000003</c:v>
                </c:pt>
                <c:pt idx="5694">
                  <c:v>77.727000000000004</c:v>
                </c:pt>
                <c:pt idx="5695">
                  <c:v>77.754000000000005</c:v>
                </c:pt>
                <c:pt idx="5696">
                  <c:v>77.766999999999996</c:v>
                </c:pt>
                <c:pt idx="5697">
                  <c:v>77.775000000000006</c:v>
                </c:pt>
                <c:pt idx="5698">
                  <c:v>77.786000000000001</c:v>
                </c:pt>
                <c:pt idx="5699">
                  <c:v>77.796999999999997</c:v>
                </c:pt>
                <c:pt idx="5700">
                  <c:v>77.808999999999997</c:v>
                </c:pt>
                <c:pt idx="5701">
                  <c:v>77.817999999999998</c:v>
                </c:pt>
                <c:pt idx="5702">
                  <c:v>77.823999999999998</c:v>
                </c:pt>
                <c:pt idx="5703">
                  <c:v>77.831999999999994</c:v>
                </c:pt>
                <c:pt idx="5704">
                  <c:v>77.850999999999999</c:v>
                </c:pt>
                <c:pt idx="5705">
                  <c:v>77.878</c:v>
                </c:pt>
                <c:pt idx="5706">
                  <c:v>77.894000000000005</c:v>
                </c:pt>
                <c:pt idx="5707">
                  <c:v>77.899000000000001</c:v>
                </c:pt>
                <c:pt idx="5708">
                  <c:v>77.903000000000006</c:v>
                </c:pt>
                <c:pt idx="5709">
                  <c:v>77.906000000000006</c:v>
                </c:pt>
                <c:pt idx="5710">
                  <c:v>77.914000000000001</c:v>
                </c:pt>
                <c:pt idx="5711">
                  <c:v>77.933999999999997</c:v>
                </c:pt>
                <c:pt idx="5712">
                  <c:v>77.951999999999998</c:v>
                </c:pt>
                <c:pt idx="5713">
                  <c:v>77.968000000000004</c:v>
                </c:pt>
                <c:pt idx="5714">
                  <c:v>77.984999999999999</c:v>
                </c:pt>
                <c:pt idx="5715">
                  <c:v>78.003</c:v>
                </c:pt>
                <c:pt idx="5716">
                  <c:v>78.021000000000001</c:v>
                </c:pt>
                <c:pt idx="5717">
                  <c:v>78.037999999999997</c:v>
                </c:pt>
                <c:pt idx="5718">
                  <c:v>78.048000000000002</c:v>
                </c:pt>
                <c:pt idx="5719">
                  <c:v>78.058000000000007</c:v>
                </c:pt>
                <c:pt idx="5720">
                  <c:v>78.093999999999994</c:v>
                </c:pt>
                <c:pt idx="5721">
                  <c:v>78.126999999999995</c:v>
                </c:pt>
                <c:pt idx="5722">
                  <c:v>78.176000000000002</c:v>
                </c:pt>
                <c:pt idx="5723">
                  <c:v>78.244</c:v>
                </c:pt>
                <c:pt idx="5724">
                  <c:v>78.302000000000007</c:v>
                </c:pt>
                <c:pt idx="5725">
                  <c:v>78.341999999999999</c:v>
                </c:pt>
                <c:pt idx="5726">
                  <c:v>78.356999999999999</c:v>
                </c:pt>
                <c:pt idx="5727">
                  <c:v>78.36</c:v>
                </c:pt>
                <c:pt idx="5728">
                  <c:v>78.364000000000004</c:v>
                </c:pt>
                <c:pt idx="5729">
                  <c:v>78.367999999999995</c:v>
                </c:pt>
                <c:pt idx="5730">
                  <c:v>78.370999999999995</c:v>
                </c:pt>
                <c:pt idx="5731">
                  <c:v>78.375</c:v>
                </c:pt>
                <c:pt idx="5732">
                  <c:v>78.382000000000005</c:v>
                </c:pt>
                <c:pt idx="5733">
                  <c:v>78.39</c:v>
                </c:pt>
                <c:pt idx="5734">
                  <c:v>78.397999999999996</c:v>
                </c:pt>
                <c:pt idx="5735">
                  <c:v>78.405000000000001</c:v>
                </c:pt>
                <c:pt idx="5736">
                  <c:v>78.415000000000006</c:v>
                </c:pt>
                <c:pt idx="5737">
                  <c:v>78.427000000000007</c:v>
                </c:pt>
                <c:pt idx="5738">
                  <c:v>78.438000000000002</c:v>
                </c:pt>
                <c:pt idx="5739">
                  <c:v>78.447999999999993</c:v>
                </c:pt>
                <c:pt idx="5740">
                  <c:v>78.459000000000003</c:v>
                </c:pt>
                <c:pt idx="5741">
                  <c:v>78.468999999999994</c:v>
                </c:pt>
                <c:pt idx="5742">
                  <c:v>78.477000000000004</c:v>
                </c:pt>
                <c:pt idx="5743">
                  <c:v>78.483000000000004</c:v>
                </c:pt>
                <c:pt idx="5744">
                  <c:v>78.486000000000004</c:v>
                </c:pt>
                <c:pt idx="5745">
                  <c:v>78.491</c:v>
                </c:pt>
                <c:pt idx="5746">
                  <c:v>78.5</c:v>
                </c:pt>
                <c:pt idx="5747">
                  <c:v>78.504000000000005</c:v>
                </c:pt>
                <c:pt idx="5748">
                  <c:v>78.513000000000005</c:v>
                </c:pt>
                <c:pt idx="5749">
                  <c:v>78.522000000000006</c:v>
                </c:pt>
                <c:pt idx="5750">
                  <c:v>78.531999999999996</c:v>
                </c:pt>
                <c:pt idx="5751">
                  <c:v>78.542000000000002</c:v>
                </c:pt>
                <c:pt idx="5752">
                  <c:v>78.552000000000007</c:v>
                </c:pt>
                <c:pt idx="5753">
                  <c:v>78.563999999999993</c:v>
                </c:pt>
                <c:pt idx="5754">
                  <c:v>78.578000000000003</c:v>
                </c:pt>
                <c:pt idx="5755">
                  <c:v>78.588999999999999</c:v>
                </c:pt>
                <c:pt idx="5756">
                  <c:v>78.599999999999994</c:v>
                </c:pt>
                <c:pt idx="5757">
                  <c:v>78.611000000000004</c:v>
                </c:pt>
                <c:pt idx="5758">
                  <c:v>78.622</c:v>
                </c:pt>
                <c:pt idx="5759">
                  <c:v>78.63</c:v>
                </c:pt>
                <c:pt idx="5760">
                  <c:v>78.638000000000005</c:v>
                </c:pt>
                <c:pt idx="5761">
                  <c:v>78.647000000000006</c:v>
                </c:pt>
                <c:pt idx="5762">
                  <c:v>78.656000000000006</c:v>
                </c:pt>
                <c:pt idx="5763">
                  <c:v>78.667000000000002</c:v>
                </c:pt>
                <c:pt idx="5764">
                  <c:v>78.677000000000007</c:v>
                </c:pt>
                <c:pt idx="5765">
                  <c:v>78.686999999999998</c:v>
                </c:pt>
                <c:pt idx="5766">
                  <c:v>78.697999999999993</c:v>
                </c:pt>
                <c:pt idx="5767">
                  <c:v>78.710999999999999</c:v>
                </c:pt>
                <c:pt idx="5768">
                  <c:v>78.724000000000004</c:v>
                </c:pt>
                <c:pt idx="5769">
                  <c:v>78.736000000000004</c:v>
                </c:pt>
                <c:pt idx="5770">
                  <c:v>78.745999999999995</c:v>
                </c:pt>
                <c:pt idx="5771">
                  <c:v>78.757000000000005</c:v>
                </c:pt>
                <c:pt idx="5772">
                  <c:v>78.766999999999996</c:v>
                </c:pt>
                <c:pt idx="5773">
                  <c:v>78.777000000000001</c:v>
                </c:pt>
                <c:pt idx="5774">
                  <c:v>78.811999999999998</c:v>
                </c:pt>
                <c:pt idx="5775">
                  <c:v>78.847999999999999</c:v>
                </c:pt>
                <c:pt idx="5776">
                  <c:v>78.875</c:v>
                </c:pt>
                <c:pt idx="5777">
                  <c:v>78.882999999999996</c:v>
                </c:pt>
                <c:pt idx="5778">
                  <c:v>78.900000000000006</c:v>
                </c:pt>
                <c:pt idx="5779">
                  <c:v>78.911000000000001</c:v>
                </c:pt>
                <c:pt idx="5780">
                  <c:v>78.921000000000006</c:v>
                </c:pt>
                <c:pt idx="5781">
                  <c:v>78.932000000000002</c:v>
                </c:pt>
                <c:pt idx="5782">
                  <c:v>78.941999999999993</c:v>
                </c:pt>
                <c:pt idx="5783">
                  <c:v>78.953000000000003</c:v>
                </c:pt>
                <c:pt idx="5784">
                  <c:v>78.965000000000003</c:v>
                </c:pt>
                <c:pt idx="5785">
                  <c:v>78.974999999999994</c:v>
                </c:pt>
                <c:pt idx="5786">
                  <c:v>78.984999999999999</c:v>
                </c:pt>
                <c:pt idx="5787">
                  <c:v>78.995999999999995</c:v>
                </c:pt>
                <c:pt idx="5788">
                  <c:v>79.015000000000001</c:v>
                </c:pt>
                <c:pt idx="5789">
                  <c:v>79.046999999999997</c:v>
                </c:pt>
                <c:pt idx="5790">
                  <c:v>79.085999999999999</c:v>
                </c:pt>
                <c:pt idx="5791">
                  <c:v>79.123999999999995</c:v>
                </c:pt>
                <c:pt idx="5792">
                  <c:v>79.177000000000007</c:v>
                </c:pt>
                <c:pt idx="5793">
                  <c:v>79.224000000000004</c:v>
                </c:pt>
                <c:pt idx="5794">
                  <c:v>79.242999999999995</c:v>
                </c:pt>
                <c:pt idx="5795">
                  <c:v>79.25</c:v>
                </c:pt>
                <c:pt idx="5796">
                  <c:v>79.256</c:v>
                </c:pt>
                <c:pt idx="5797">
                  <c:v>79.265000000000001</c:v>
                </c:pt>
                <c:pt idx="5798">
                  <c:v>79.275999999999996</c:v>
                </c:pt>
                <c:pt idx="5799">
                  <c:v>79.284999999999997</c:v>
                </c:pt>
                <c:pt idx="5800">
                  <c:v>79.296000000000006</c:v>
                </c:pt>
                <c:pt idx="5801">
                  <c:v>79.307000000000002</c:v>
                </c:pt>
                <c:pt idx="5802">
                  <c:v>79.319999999999993</c:v>
                </c:pt>
                <c:pt idx="5803">
                  <c:v>79.331999999999994</c:v>
                </c:pt>
                <c:pt idx="5804">
                  <c:v>79.34</c:v>
                </c:pt>
                <c:pt idx="5805">
                  <c:v>79.350999999999999</c:v>
                </c:pt>
                <c:pt idx="5806">
                  <c:v>79.361999999999995</c:v>
                </c:pt>
                <c:pt idx="5807">
                  <c:v>79.373000000000005</c:v>
                </c:pt>
                <c:pt idx="5808">
                  <c:v>79.379000000000005</c:v>
                </c:pt>
                <c:pt idx="5809">
                  <c:v>79.385000000000005</c:v>
                </c:pt>
                <c:pt idx="5810">
                  <c:v>79.394000000000005</c:v>
                </c:pt>
                <c:pt idx="5811">
                  <c:v>79.412000000000006</c:v>
                </c:pt>
                <c:pt idx="5812">
                  <c:v>79.453000000000003</c:v>
                </c:pt>
                <c:pt idx="5813">
                  <c:v>79.463999999999999</c:v>
                </c:pt>
                <c:pt idx="5814">
                  <c:v>79.471999999999994</c:v>
                </c:pt>
                <c:pt idx="5815">
                  <c:v>79.48</c:v>
                </c:pt>
                <c:pt idx="5816">
                  <c:v>79.488</c:v>
                </c:pt>
                <c:pt idx="5817">
                  <c:v>79.495000000000005</c:v>
                </c:pt>
                <c:pt idx="5818">
                  <c:v>79.507999999999996</c:v>
                </c:pt>
                <c:pt idx="5819">
                  <c:v>79.534000000000006</c:v>
                </c:pt>
                <c:pt idx="5820">
                  <c:v>79.561999999999998</c:v>
                </c:pt>
                <c:pt idx="5821">
                  <c:v>79.587000000000003</c:v>
                </c:pt>
                <c:pt idx="5822">
                  <c:v>79.605000000000004</c:v>
                </c:pt>
                <c:pt idx="5823">
                  <c:v>79.617999999999995</c:v>
                </c:pt>
                <c:pt idx="5824">
                  <c:v>79.625</c:v>
                </c:pt>
                <c:pt idx="5825">
                  <c:v>79.632000000000005</c:v>
                </c:pt>
                <c:pt idx="5826">
                  <c:v>79.64</c:v>
                </c:pt>
                <c:pt idx="5827">
                  <c:v>79.653999999999996</c:v>
                </c:pt>
                <c:pt idx="5828">
                  <c:v>79.695999999999998</c:v>
                </c:pt>
                <c:pt idx="5829">
                  <c:v>79.741</c:v>
                </c:pt>
                <c:pt idx="5830">
                  <c:v>79.756</c:v>
                </c:pt>
                <c:pt idx="5831">
                  <c:v>79.762</c:v>
                </c:pt>
                <c:pt idx="5832">
                  <c:v>79.766000000000005</c:v>
                </c:pt>
                <c:pt idx="5833">
                  <c:v>79.77</c:v>
                </c:pt>
                <c:pt idx="5834">
                  <c:v>79.774000000000001</c:v>
                </c:pt>
                <c:pt idx="5835">
                  <c:v>79.795000000000002</c:v>
                </c:pt>
                <c:pt idx="5836">
                  <c:v>79.83</c:v>
                </c:pt>
                <c:pt idx="5837">
                  <c:v>79.891999999999996</c:v>
                </c:pt>
                <c:pt idx="5838">
                  <c:v>79.932000000000002</c:v>
                </c:pt>
                <c:pt idx="5839">
                  <c:v>79.95</c:v>
                </c:pt>
                <c:pt idx="5840">
                  <c:v>79.956000000000003</c:v>
                </c:pt>
                <c:pt idx="5841">
                  <c:v>79.960999999999999</c:v>
                </c:pt>
                <c:pt idx="5842">
                  <c:v>79.97</c:v>
                </c:pt>
                <c:pt idx="5843">
                  <c:v>79.98</c:v>
                </c:pt>
                <c:pt idx="5844">
                  <c:v>79.992000000000004</c:v>
                </c:pt>
                <c:pt idx="5845">
                  <c:v>80.006</c:v>
                </c:pt>
                <c:pt idx="5846">
                  <c:v>80.018000000000001</c:v>
                </c:pt>
                <c:pt idx="5847">
                  <c:v>80.028999999999996</c:v>
                </c:pt>
                <c:pt idx="5848">
                  <c:v>80.039000000000001</c:v>
                </c:pt>
                <c:pt idx="5849">
                  <c:v>80.049000000000007</c:v>
                </c:pt>
                <c:pt idx="5850">
                  <c:v>80.06</c:v>
                </c:pt>
                <c:pt idx="5851">
                  <c:v>80.075000000000003</c:v>
                </c:pt>
                <c:pt idx="5852">
                  <c:v>80.105000000000004</c:v>
                </c:pt>
                <c:pt idx="5853">
                  <c:v>80.150000000000006</c:v>
                </c:pt>
                <c:pt idx="5854">
                  <c:v>80.173000000000002</c:v>
                </c:pt>
                <c:pt idx="5855">
                  <c:v>80.19</c:v>
                </c:pt>
                <c:pt idx="5856">
                  <c:v>80.198999999999998</c:v>
                </c:pt>
                <c:pt idx="5857">
                  <c:v>80.209999999999994</c:v>
                </c:pt>
                <c:pt idx="5858">
                  <c:v>80.254000000000005</c:v>
                </c:pt>
                <c:pt idx="5859">
                  <c:v>80.304000000000002</c:v>
                </c:pt>
                <c:pt idx="5860">
                  <c:v>80.379000000000005</c:v>
                </c:pt>
                <c:pt idx="5861">
                  <c:v>80.453999999999994</c:v>
                </c:pt>
                <c:pt idx="5862">
                  <c:v>80.501000000000005</c:v>
                </c:pt>
                <c:pt idx="5863">
                  <c:v>80.509</c:v>
                </c:pt>
                <c:pt idx="5864">
                  <c:v>80.513999999999996</c:v>
                </c:pt>
                <c:pt idx="5865">
                  <c:v>80.522000000000006</c:v>
                </c:pt>
                <c:pt idx="5866">
                  <c:v>80.531000000000006</c:v>
                </c:pt>
                <c:pt idx="5867">
                  <c:v>80.540000000000006</c:v>
                </c:pt>
                <c:pt idx="5868">
                  <c:v>80.549000000000007</c:v>
                </c:pt>
                <c:pt idx="5869">
                  <c:v>80.558000000000007</c:v>
                </c:pt>
                <c:pt idx="5870">
                  <c:v>80.566999999999993</c:v>
                </c:pt>
                <c:pt idx="5871">
                  <c:v>80.576999999999998</c:v>
                </c:pt>
                <c:pt idx="5872">
                  <c:v>80.587000000000003</c:v>
                </c:pt>
                <c:pt idx="5873">
                  <c:v>80.596999999999994</c:v>
                </c:pt>
                <c:pt idx="5874">
                  <c:v>80.608000000000004</c:v>
                </c:pt>
                <c:pt idx="5875">
                  <c:v>80.619</c:v>
                </c:pt>
                <c:pt idx="5876">
                  <c:v>80.631</c:v>
                </c:pt>
                <c:pt idx="5877">
                  <c:v>80.641999999999996</c:v>
                </c:pt>
                <c:pt idx="5878">
                  <c:v>80.652000000000001</c:v>
                </c:pt>
                <c:pt idx="5879">
                  <c:v>80.664000000000001</c:v>
                </c:pt>
                <c:pt idx="5880">
                  <c:v>80.674000000000007</c:v>
                </c:pt>
                <c:pt idx="5881">
                  <c:v>80.677999999999997</c:v>
                </c:pt>
                <c:pt idx="5882">
                  <c:v>80.683000000000007</c:v>
                </c:pt>
                <c:pt idx="5883">
                  <c:v>80.688999999999993</c:v>
                </c:pt>
                <c:pt idx="5884">
                  <c:v>80.694000000000003</c:v>
                </c:pt>
                <c:pt idx="5885">
                  <c:v>80.697999999999993</c:v>
                </c:pt>
                <c:pt idx="5886">
                  <c:v>80.700999999999993</c:v>
                </c:pt>
                <c:pt idx="5887">
                  <c:v>80.709000000000003</c:v>
                </c:pt>
                <c:pt idx="5888">
                  <c:v>80.718999999999994</c:v>
                </c:pt>
                <c:pt idx="5889">
                  <c:v>80.730999999999995</c:v>
                </c:pt>
                <c:pt idx="5890">
                  <c:v>80.734999999999999</c:v>
                </c:pt>
                <c:pt idx="5891">
                  <c:v>80.741</c:v>
                </c:pt>
                <c:pt idx="5892">
                  <c:v>80.774000000000001</c:v>
                </c:pt>
                <c:pt idx="5893">
                  <c:v>80.814999999999998</c:v>
                </c:pt>
                <c:pt idx="5894">
                  <c:v>80.834000000000003</c:v>
                </c:pt>
                <c:pt idx="5895">
                  <c:v>80.869</c:v>
                </c:pt>
                <c:pt idx="5896">
                  <c:v>80.900000000000006</c:v>
                </c:pt>
                <c:pt idx="5897">
                  <c:v>80.927000000000007</c:v>
                </c:pt>
                <c:pt idx="5898">
                  <c:v>80.936999999999998</c:v>
                </c:pt>
                <c:pt idx="5899">
                  <c:v>80.942999999999998</c:v>
                </c:pt>
                <c:pt idx="5900">
                  <c:v>80.95</c:v>
                </c:pt>
                <c:pt idx="5901">
                  <c:v>80.959999999999994</c:v>
                </c:pt>
                <c:pt idx="5902">
                  <c:v>80.971000000000004</c:v>
                </c:pt>
                <c:pt idx="5903">
                  <c:v>80.981999999999999</c:v>
                </c:pt>
                <c:pt idx="5904">
                  <c:v>80.994</c:v>
                </c:pt>
                <c:pt idx="5905">
                  <c:v>81.007999999999996</c:v>
                </c:pt>
                <c:pt idx="5906">
                  <c:v>81.021000000000001</c:v>
                </c:pt>
                <c:pt idx="5907">
                  <c:v>81.031999999999996</c:v>
                </c:pt>
                <c:pt idx="5908">
                  <c:v>81.042000000000002</c:v>
                </c:pt>
                <c:pt idx="5909">
                  <c:v>81.055000000000007</c:v>
                </c:pt>
                <c:pt idx="5910">
                  <c:v>81.072000000000003</c:v>
                </c:pt>
                <c:pt idx="5911">
                  <c:v>81.087000000000003</c:v>
                </c:pt>
                <c:pt idx="5912">
                  <c:v>81.088999999999999</c:v>
                </c:pt>
                <c:pt idx="5913">
                  <c:v>81.099000000000004</c:v>
                </c:pt>
                <c:pt idx="5914">
                  <c:v>81.105000000000004</c:v>
                </c:pt>
                <c:pt idx="5915">
                  <c:v>81.111999999999995</c:v>
                </c:pt>
                <c:pt idx="5916">
                  <c:v>81.120999999999995</c:v>
                </c:pt>
                <c:pt idx="5917">
                  <c:v>81.13</c:v>
                </c:pt>
                <c:pt idx="5918">
                  <c:v>81.138000000000005</c:v>
                </c:pt>
                <c:pt idx="5919">
                  <c:v>81.156999999999996</c:v>
                </c:pt>
                <c:pt idx="5920">
                  <c:v>81.197999999999993</c:v>
                </c:pt>
                <c:pt idx="5921">
                  <c:v>81.284000000000006</c:v>
                </c:pt>
                <c:pt idx="5922">
                  <c:v>81.397999999999996</c:v>
                </c:pt>
                <c:pt idx="5923">
                  <c:v>81.503</c:v>
                </c:pt>
                <c:pt idx="5924">
                  <c:v>81.551000000000002</c:v>
                </c:pt>
                <c:pt idx="5925">
                  <c:v>81.567999999999998</c:v>
                </c:pt>
                <c:pt idx="5926">
                  <c:v>81.572999999999993</c:v>
                </c:pt>
                <c:pt idx="5927">
                  <c:v>81.576999999999998</c:v>
                </c:pt>
                <c:pt idx="5928">
                  <c:v>81.581000000000003</c:v>
                </c:pt>
                <c:pt idx="5929">
                  <c:v>81.584000000000003</c:v>
                </c:pt>
                <c:pt idx="5930">
                  <c:v>81.587999999999994</c:v>
                </c:pt>
                <c:pt idx="5931">
                  <c:v>81.590999999999994</c:v>
                </c:pt>
                <c:pt idx="5932">
                  <c:v>81.596999999999994</c:v>
                </c:pt>
                <c:pt idx="5933">
                  <c:v>81.605000000000004</c:v>
                </c:pt>
                <c:pt idx="5934">
                  <c:v>81.614999999999995</c:v>
                </c:pt>
                <c:pt idx="5935">
                  <c:v>81.625</c:v>
                </c:pt>
                <c:pt idx="5936">
                  <c:v>81.637</c:v>
                </c:pt>
                <c:pt idx="5937">
                  <c:v>81.650000000000006</c:v>
                </c:pt>
                <c:pt idx="5938">
                  <c:v>81.66</c:v>
                </c:pt>
                <c:pt idx="5939">
                  <c:v>81.668000000000006</c:v>
                </c:pt>
                <c:pt idx="5940">
                  <c:v>81.677999999999997</c:v>
                </c:pt>
                <c:pt idx="5941">
                  <c:v>81.688999999999993</c:v>
                </c:pt>
                <c:pt idx="5942">
                  <c:v>81.698999999999998</c:v>
                </c:pt>
                <c:pt idx="5943">
                  <c:v>81.706000000000003</c:v>
                </c:pt>
                <c:pt idx="5944">
                  <c:v>81.713999999999999</c:v>
                </c:pt>
                <c:pt idx="5945">
                  <c:v>81.721000000000004</c:v>
                </c:pt>
                <c:pt idx="5946">
                  <c:v>81.728999999999999</c:v>
                </c:pt>
                <c:pt idx="5947">
                  <c:v>81.733999999999995</c:v>
                </c:pt>
                <c:pt idx="5948">
                  <c:v>81.742000000000004</c:v>
                </c:pt>
                <c:pt idx="5949">
                  <c:v>81.751000000000005</c:v>
                </c:pt>
                <c:pt idx="5950">
                  <c:v>81.760000000000005</c:v>
                </c:pt>
                <c:pt idx="5951">
                  <c:v>81.771000000000001</c:v>
                </c:pt>
                <c:pt idx="5952">
                  <c:v>81.783000000000001</c:v>
                </c:pt>
                <c:pt idx="5953">
                  <c:v>81.795000000000002</c:v>
                </c:pt>
                <c:pt idx="5954">
                  <c:v>81.805999999999997</c:v>
                </c:pt>
                <c:pt idx="5955">
                  <c:v>81.816000000000003</c:v>
                </c:pt>
                <c:pt idx="5956">
                  <c:v>81.825000000000003</c:v>
                </c:pt>
                <c:pt idx="5957">
                  <c:v>81.846999999999994</c:v>
                </c:pt>
                <c:pt idx="5958">
                  <c:v>81.876000000000005</c:v>
                </c:pt>
                <c:pt idx="5959">
                  <c:v>81.915000000000006</c:v>
                </c:pt>
                <c:pt idx="5960">
                  <c:v>81.936000000000007</c:v>
                </c:pt>
                <c:pt idx="5961">
                  <c:v>81.941999999999993</c:v>
                </c:pt>
                <c:pt idx="5962">
                  <c:v>81.944999999999993</c:v>
                </c:pt>
                <c:pt idx="5963">
                  <c:v>81.950999999999993</c:v>
                </c:pt>
                <c:pt idx="5964">
                  <c:v>81.96</c:v>
                </c:pt>
                <c:pt idx="5965">
                  <c:v>81.97</c:v>
                </c:pt>
                <c:pt idx="5966">
                  <c:v>81.98</c:v>
                </c:pt>
                <c:pt idx="5967">
                  <c:v>81.99</c:v>
                </c:pt>
                <c:pt idx="5968">
                  <c:v>81.998999999999995</c:v>
                </c:pt>
                <c:pt idx="5969">
                  <c:v>82.01</c:v>
                </c:pt>
                <c:pt idx="5970">
                  <c:v>82.022000000000006</c:v>
                </c:pt>
                <c:pt idx="5971">
                  <c:v>82.034000000000006</c:v>
                </c:pt>
                <c:pt idx="5972">
                  <c:v>82.046000000000006</c:v>
                </c:pt>
                <c:pt idx="5973">
                  <c:v>82.057000000000002</c:v>
                </c:pt>
                <c:pt idx="5974">
                  <c:v>82.072999999999993</c:v>
                </c:pt>
                <c:pt idx="5975">
                  <c:v>82.116</c:v>
                </c:pt>
                <c:pt idx="5976">
                  <c:v>82.183999999999997</c:v>
                </c:pt>
                <c:pt idx="5977">
                  <c:v>82.212999999999994</c:v>
                </c:pt>
                <c:pt idx="5978">
                  <c:v>82.218000000000004</c:v>
                </c:pt>
                <c:pt idx="5979">
                  <c:v>82.224000000000004</c:v>
                </c:pt>
                <c:pt idx="5980">
                  <c:v>82.23</c:v>
                </c:pt>
                <c:pt idx="5981">
                  <c:v>82.239000000000004</c:v>
                </c:pt>
                <c:pt idx="5982">
                  <c:v>82.25</c:v>
                </c:pt>
                <c:pt idx="5983">
                  <c:v>82.262</c:v>
                </c:pt>
                <c:pt idx="5984">
                  <c:v>82.274000000000001</c:v>
                </c:pt>
                <c:pt idx="5985">
                  <c:v>82.286000000000001</c:v>
                </c:pt>
                <c:pt idx="5986">
                  <c:v>82.295000000000002</c:v>
                </c:pt>
                <c:pt idx="5987">
                  <c:v>82.304000000000002</c:v>
                </c:pt>
                <c:pt idx="5988">
                  <c:v>82.313999999999993</c:v>
                </c:pt>
                <c:pt idx="5989">
                  <c:v>82.326999999999998</c:v>
                </c:pt>
                <c:pt idx="5990">
                  <c:v>82.364999999999995</c:v>
                </c:pt>
                <c:pt idx="5991">
                  <c:v>82.411000000000001</c:v>
                </c:pt>
                <c:pt idx="5992">
                  <c:v>82.453999999999994</c:v>
                </c:pt>
                <c:pt idx="5993">
                  <c:v>82.483999999999995</c:v>
                </c:pt>
                <c:pt idx="5994">
                  <c:v>82.498000000000005</c:v>
                </c:pt>
                <c:pt idx="5995">
                  <c:v>82.504000000000005</c:v>
                </c:pt>
                <c:pt idx="5996">
                  <c:v>82.507999999999996</c:v>
                </c:pt>
                <c:pt idx="5997">
                  <c:v>82.515000000000001</c:v>
                </c:pt>
                <c:pt idx="5998">
                  <c:v>82.536000000000001</c:v>
                </c:pt>
                <c:pt idx="5999">
                  <c:v>82.584000000000003</c:v>
                </c:pt>
                <c:pt idx="6000">
                  <c:v>82.655000000000001</c:v>
                </c:pt>
                <c:pt idx="6001">
                  <c:v>82.754000000000005</c:v>
                </c:pt>
                <c:pt idx="6002">
                  <c:v>82.87</c:v>
                </c:pt>
                <c:pt idx="6003">
                  <c:v>82.983999999999995</c:v>
                </c:pt>
                <c:pt idx="6004">
                  <c:v>83.094999999999999</c:v>
                </c:pt>
                <c:pt idx="6005">
                  <c:v>83.204999999999998</c:v>
                </c:pt>
                <c:pt idx="6006">
                  <c:v>83.316000000000003</c:v>
                </c:pt>
                <c:pt idx="6007">
                  <c:v>83.397999999999996</c:v>
                </c:pt>
                <c:pt idx="6008">
                  <c:v>83.415000000000006</c:v>
                </c:pt>
                <c:pt idx="6009">
                  <c:v>83.415999999999997</c:v>
                </c:pt>
                <c:pt idx="6010">
                  <c:v>83.418999999999997</c:v>
                </c:pt>
                <c:pt idx="6011">
                  <c:v>83.421999999999997</c:v>
                </c:pt>
                <c:pt idx="6012">
                  <c:v>83.424999999999997</c:v>
                </c:pt>
                <c:pt idx="6013">
                  <c:v>83.429000000000002</c:v>
                </c:pt>
                <c:pt idx="6014">
                  <c:v>83.433000000000007</c:v>
                </c:pt>
                <c:pt idx="6015">
                  <c:v>83.438000000000002</c:v>
                </c:pt>
                <c:pt idx="6016">
                  <c:v>83.442999999999998</c:v>
                </c:pt>
                <c:pt idx="6017">
                  <c:v>83.448999999999998</c:v>
                </c:pt>
                <c:pt idx="6018">
                  <c:v>83.456000000000003</c:v>
                </c:pt>
                <c:pt idx="6019">
                  <c:v>83.463999999999999</c:v>
                </c:pt>
                <c:pt idx="6020">
                  <c:v>83.471999999999994</c:v>
                </c:pt>
                <c:pt idx="6021">
                  <c:v>83.48</c:v>
                </c:pt>
                <c:pt idx="6022">
                  <c:v>83.486999999999995</c:v>
                </c:pt>
                <c:pt idx="6023">
                  <c:v>83.495000000000005</c:v>
                </c:pt>
                <c:pt idx="6024">
                  <c:v>83.5</c:v>
                </c:pt>
                <c:pt idx="6025">
                  <c:v>83.506</c:v>
                </c:pt>
                <c:pt idx="6026">
                  <c:v>83.512</c:v>
                </c:pt>
                <c:pt idx="6027">
                  <c:v>83.518000000000001</c:v>
                </c:pt>
                <c:pt idx="6028">
                  <c:v>83.524000000000001</c:v>
                </c:pt>
                <c:pt idx="6029">
                  <c:v>83.53</c:v>
                </c:pt>
                <c:pt idx="6030">
                  <c:v>83.536000000000001</c:v>
                </c:pt>
                <c:pt idx="6031">
                  <c:v>83.542000000000002</c:v>
                </c:pt>
                <c:pt idx="6032">
                  <c:v>83.549000000000007</c:v>
                </c:pt>
                <c:pt idx="6033">
                  <c:v>83.555999999999997</c:v>
                </c:pt>
                <c:pt idx="6034">
                  <c:v>83.563000000000002</c:v>
                </c:pt>
                <c:pt idx="6035">
                  <c:v>83.570999999999998</c:v>
                </c:pt>
                <c:pt idx="6036">
                  <c:v>83.578000000000003</c:v>
                </c:pt>
                <c:pt idx="6037">
                  <c:v>83.585999999999999</c:v>
                </c:pt>
                <c:pt idx="6038">
                  <c:v>83.593999999999994</c:v>
                </c:pt>
                <c:pt idx="6039">
                  <c:v>83.602000000000004</c:v>
                </c:pt>
                <c:pt idx="6040">
                  <c:v>83.608999999999995</c:v>
                </c:pt>
                <c:pt idx="6041">
                  <c:v>83.617000000000004</c:v>
                </c:pt>
                <c:pt idx="6042">
                  <c:v>83.623999999999995</c:v>
                </c:pt>
                <c:pt idx="6043">
                  <c:v>83.63</c:v>
                </c:pt>
                <c:pt idx="6044">
                  <c:v>83.635000000000005</c:v>
                </c:pt>
                <c:pt idx="6045">
                  <c:v>83.64</c:v>
                </c:pt>
                <c:pt idx="6046">
                  <c:v>83.644999999999996</c:v>
                </c:pt>
                <c:pt idx="6047">
                  <c:v>83.65</c:v>
                </c:pt>
                <c:pt idx="6048">
                  <c:v>83.656000000000006</c:v>
                </c:pt>
                <c:pt idx="6049">
                  <c:v>83.662000000000006</c:v>
                </c:pt>
                <c:pt idx="6050">
                  <c:v>83.667000000000002</c:v>
                </c:pt>
                <c:pt idx="6051">
                  <c:v>83.671999999999997</c:v>
                </c:pt>
                <c:pt idx="6052">
                  <c:v>83.677999999999997</c:v>
                </c:pt>
                <c:pt idx="6053">
                  <c:v>83.683000000000007</c:v>
                </c:pt>
                <c:pt idx="6054">
                  <c:v>83.686000000000007</c:v>
                </c:pt>
                <c:pt idx="6055">
                  <c:v>83.688999999999993</c:v>
                </c:pt>
                <c:pt idx="6056">
                  <c:v>83.697000000000003</c:v>
                </c:pt>
                <c:pt idx="6057">
                  <c:v>83.724999999999994</c:v>
                </c:pt>
                <c:pt idx="6058">
                  <c:v>83.775999999999996</c:v>
                </c:pt>
                <c:pt idx="6059">
                  <c:v>83.802000000000007</c:v>
                </c:pt>
                <c:pt idx="6060">
                  <c:v>83.813000000000002</c:v>
                </c:pt>
                <c:pt idx="6061">
                  <c:v>83.816999999999993</c:v>
                </c:pt>
                <c:pt idx="6062">
                  <c:v>83.832999999999998</c:v>
                </c:pt>
                <c:pt idx="6063">
                  <c:v>83.876000000000005</c:v>
                </c:pt>
                <c:pt idx="6064">
                  <c:v>83.933000000000007</c:v>
                </c:pt>
                <c:pt idx="6065">
                  <c:v>83.974000000000004</c:v>
                </c:pt>
                <c:pt idx="6066">
                  <c:v>83.984999999999999</c:v>
                </c:pt>
                <c:pt idx="6067">
                  <c:v>83.991</c:v>
                </c:pt>
                <c:pt idx="6068">
                  <c:v>84.004999999999995</c:v>
                </c:pt>
                <c:pt idx="6069">
                  <c:v>84.063000000000002</c:v>
                </c:pt>
                <c:pt idx="6070">
                  <c:v>84.128</c:v>
                </c:pt>
                <c:pt idx="6071">
                  <c:v>84.194999999999993</c:v>
                </c:pt>
                <c:pt idx="6072">
                  <c:v>84.251000000000005</c:v>
                </c:pt>
                <c:pt idx="6073">
                  <c:v>84.275000000000006</c:v>
                </c:pt>
                <c:pt idx="6074">
                  <c:v>84.28</c:v>
                </c:pt>
                <c:pt idx="6075">
                  <c:v>84.281999999999996</c:v>
                </c:pt>
                <c:pt idx="6076">
                  <c:v>84.284999999999997</c:v>
                </c:pt>
                <c:pt idx="6077">
                  <c:v>84.287999999999997</c:v>
                </c:pt>
                <c:pt idx="6078">
                  <c:v>84.29</c:v>
                </c:pt>
                <c:pt idx="6079">
                  <c:v>84.292000000000002</c:v>
                </c:pt>
                <c:pt idx="6080">
                  <c:v>84.295000000000002</c:v>
                </c:pt>
                <c:pt idx="6081">
                  <c:v>84.298000000000002</c:v>
                </c:pt>
                <c:pt idx="6082">
                  <c:v>84.313000000000002</c:v>
                </c:pt>
                <c:pt idx="6083">
                  <c:v>84.355000000000004</c:v>
                </c:pt>
                <c:pt idx="6084">
                  <c:v>84.4</c:v>
                </c:pt>
                <c:pt idx="6085">
                  <c:v>84.424000000000007</c:v>
                </c:pt>
                <c:pt idx="6086">
                  <c:v>84.432000000000002</c:v>
                </c:pt>
                <c:pt idx="6087">
                  <c:v>84.435000000000002</c:v>
                </c:pt>
                <c:pt idx="6088">
                  <c:v>84.438000000000002</c:v>
                </c:pt>
                <c:pt idx="6089">
                  <c:v>84.44</c:v>
                </c:pt>
                <c:pt idx="6090">
                  <c:v>84.442999999999998</c:v>
                </c:pt>
                <c:pt idx="6091">
                  <c:v>84.445999999999998</c:v>
                </c:pt>
                <c:pt idx="6092">
                  <c:v>84.45</c:v>
                </c:pt>
                <c:pt idx="6093">
                  <c:v>84.454999999999998</c:v>
                </c:pt>
                <c:pt idx="6094">
                  <c:v>84.462000000000003</c:v>
                </c:pt>
                <c:pt idx="6095">
                  <c:v>84.5</c:v>
                </c:pt>
                <c:pt idx="6096">
                  <c:v>84.528000000000006</c:v>
                </c:pt>
                <c:pt idx="6097">
                  <c:v>84.534999999999997</c:v>
                </c:pt>
                <c:pt idx="6098">
                  <c:v>84.537999999999997</c:v>
                </c:pt>
                <c:pt idx="6099">
                  <c:v>84.54</c:v>
                </c:pt>
                <c:pt idx="6100">
                  <c:v>84.542000000000002</c:v>
                </c:pt>
                <c:pt idx="6101">
                  <c:v>84.543999999999997</c:v>
                </c:pt>
                <c:pt idx="6102">
                  <c:v>84.546999999999997</c:v>
                </c:pt>
                <c:pt idx="6103">
                  <c:v>84.549000000000007</c:v>
                </c:pt>
                <c:pt idx="6104">
                  <c:v>84.552999999999997</c:v>
                </c:pt>
                <c:pt idx="6105">
                  <c:v>84.555999999999997</c:v>
                </c:pt>
                <c:pt idx="6106">
                  <c:v>84.561999999999998</c:v>
                </c:pt>
                <c:pt idx="6107">
                  <c:v>84.569000000000003</c:v>
                </c:pt>
                <c:pt idx="6108">
                  <c:v>84.575999999999993</c:v>
                </c:pt>
                <c:pt idx="6109">
                  <c:v>84.584000000000003</c:v>
                </c:pt>
                <c:pt idx="6110">
                  <c:v>84.593999999999994</c:v>
                </c:pt>
                <c:pt idx="6111">
                  <c:v>84.602999999999994</c:v>
                </c:pt>
                <c:pt idx="6112">
                  <c:v>84.613</c:v>
                </c:pt>
                <c:pt idx="6113">
                  <c:v>84.625</c:v>
                </c:pt>
                <c:pt idx="6114">
                  <c:v>84.637</c:v>
                </c:pt>
                <c:pt idx="6115">
                  <c:v>84.647999999999996</c:v>
                </c:pt>
                <c:pt idx="6116">
                  <c:v>84.659000000000006</c:v>
                </c:pt>
                <c:pt idx="6117">
                  <c:v>84.668999999999997</c:v>
                </c:pt>
                <c:pt idx="6118">
                  <c:v>84.679000000000002</c:v>
                </c:pt>
                <c:pt idx="6119">
                  <c:v>84.691000000000003</c:v>
                </c:pt>
                <c:pt idx="6120">
                  <c:v>84.700999999999993</c:v>
                </c:pt>
                <c:pt idx="6121">
                  <c:v>84.709000000000003</c:v>
                </c:pt>
                <c:pt idx="6122">
                  <c:v>84.716999999999999</c:v>
                </c:pt>
                <c:pt idx="6123">
                  <c:v>84.724999999999994</c:v>
                </c:pt>
                <c:pt idx="6124">
                  <c:v>84.733999999999995</c:v>
                </c:pt>
                <c:pt idx="6125">
                  <c:v>84.738</c:v>
                </c:pt>
                <c:pt idx="6126">
                  <c:v>84.768000000000001</c:v>
                </c:pt>
                <c:pt idx="6127">
                  <c:v>84.832999999999998</c:v>
                </c:pt>
                <c:pt idx="6128">
                  <c:v>84.869</c:v>
                </c:pt>
                <c:pt idx="6129">
                  <c:v>84.89</c:v>
                </c:pt>
                <c:pt idx="6130">
                  <c:v>84.896000000000001</c:v>
                </c:pt>
                <c:pt idx="6131">
                  <c:v>84.9</c:v>
                </c:pt>
                <c:pt idx="6132">
                  <c:v>84.905000000000001</c:v>
                </c:pt>
                <c:pt idx="6133">
                  <c:v>84.912000000000006</c:v>
                </c:pt>
                <c:pt idx="6134">
                  <c:v>84.921000000000006</c:v>
                </c:pt>
                <c:pt idx="6135">
                  <c:v>84.932000000000002</c:v>
                </c:pt>
                <c:pt idx="6136">
                  <c:v>84.944000000000003</c:v>
                </c:pt>
                <c:pt idx="6137">
                  <c:v>84.956999999999994</c:v>
                </c:pt>
                <c:pt idx="6138">
                  <c:v>84.97</c:v>
                </c:pt>
                <c:pt idx="6139">
                  <c:v>84.981999999999999</c:v>
                </c:pt>
                <c:pt idx="6140">
                  <c:v>84.994</c:v>
                </c:pt>
                <c:pt idx="6141">
                  <c:v>85.004999999999995</c:v>
                </c:pt>
                <c:pt idx="6142">
                  <c:v>85.015000000000001</c:v>
                </c:pt>
                <c:pt idx="6143">
                  <c:v>85.025999999999996</c:v>
                </c:pt>
                <c:pt idx="6144">
                  <c:v>85.045000000000002</c:v>
                </c:pt>
                <c:pt idx="6145">
                  <c:v>85.072999999999993</c:v>
                </c:pt>
                <c:pt idx="6146">
                  <c:v>85.094999999999999</c:v>
                </c:pt>
                <c:pt idx="6147">
                  <c:v>85.117999999999995</c:v>
                </c:pt>
                <c:pt idx="6148">
                  <c:v>85.153000000000006</c:v>
                </c:pt>
                <c:pt idx="6149">
                  <c:v>85.177000000000007</c:v>
                </c:pt>
                <c:pt idx="6150">
                  <c:v>85.204999999999998</c:v>
                </c:pt>
                <c:pt idx="6151">
                  <c:v>85.221000000000004</c:v>
                </c:pt>
                <c:pt idx="6152">
                  <c:v>85.221999999999994</c:v>
                </c:pt>
                <c:pt idx="6153">
                  <c:v>85.225999999999999</c:v>
                </c:pt>
                <c:pt idx="6154">
                  <c:v>85.233000000000004</c:v>
                </c:pt>
                <c:pt idx="6155">
                  <c:v>85.242000000000004</c:v>
                </c:pt>
                <c:pt idx="6156">
                  <c:v>85.251000000000005</c:v>
                </c:pt>
                <c:pt idx="6157">
                  <c:v>85.260999999999996</c:v>
                </c:pt>
                <c:pt idx="6158">
                  <c:v>85.274000000000001</c:v>
                </c:pt>
                <c:pt idx="6159">
                  <c:v>85.287000000000006</c:v>
                </c:pt>
                <c:pt idx="6160">
                  <c:v>85.298000000000002</c:v>
                </c:pt>
                <c:pt idx="6161">
                  <c:v>85.308999999999997</c:v>
                </c:pt>
                <c:pt idx="6162">
                  <c:v>85.32</c:v>
                </c:pt>
                <c:pt idx="6163">
                  <c:v>85.331000000000003</c:v>
                </c:pt>
                <c:pt idx="6164">
                  <c:v>85.338999999999999</c:v>
                </c:pt>
                <c:pt idx="6165">
                  <c:v>85.355000000000004</c:v>
                </c:pt>
                <c:pt idx="6166">
                  <c:v>85.37</c:v>
                </c:pt>
                <c:pt idx="6167">
                  <c:v>85.382999999999996</c:v>
                </c:pt>
                <c:pt idx="6168">
                  <c:v>85.397999999999996</c:v>
                </c:pt>
                <c:pt idx="6169">
                  <c:v>85.412000000000006</c:v>
                </c:pt>
                <c:pt idx="6170">
                  <c:v>85.423000000000002</c:v>
                </c:pt>
                <c:pt idx="6171">
                  <c:v>85.433999999999997</c:v>
                </c:pt>
                <c:pt idx="6172">
                  <c:v>85.444999999999993</c:v>
                </c:pt>
                <c:pt idx="6173">
                  <c:v>85.457999999999998</c:v>
                </c:pt>
                <c:pt idx="6174">
                  <c:v>85.47</c:v>
                </c:pt>
                <c:pt idx="6175">
                  <c:v>85.48</c:v>
                </c:pt>
                <c:pt idx="6176">
                  <c:v>85.489000000000004</c:v>
                </c:pt>
                <c:pt idx="6177">
                  <c:v>85.498999999999995</c:v>
                </c:pt>
                <c:pt idx="6178">
                  <c:v>85.509</c:v>
                </c:pt>
                <c:pt idx="6179">
                  <c:v>85.518000000000001</c:v>
                </c:pt>
                <c:pt idx="6180">
                  <c:v>85.528000000000006</c:v>
                </c:pt>
                <c:pt idx="6181">
                  <c:v>85.539000000000001</c:v>
                </c:pt>
                <c:pt idx="6182">
                  <c:v>85.549000000000007</c:v>
                </c:pt>
                <c:pt idx="6183">
                  <c:v>85.561000000000007</c:v>
                </c:pt>
                <c:pt idx="6184">
                  <c:v>85.573999999999998</c:v>
                </c:pt>
                <c:pt idx="6185">
                  <c:v>85.585999999999999</c:v>
                </c:pt>
                <c:pt idx="6186">
                  <c:v>85.596999999999994</c:v>
                </c:pt>
                <c:pt idx="6187">
                  <c:v>85.608000000000004</c:v>
                </c:pt>
                <c:pt idx="6188">
                  <c:v>85.617999999999995</c:v>
                </c:pt>
                <c:pt idx="6189">
                  <c:v>85.623999999999995</c:v>
                </c:pt>
                <c:pt idx="6190">
                  <c:v>85.653000000000006</c:v>
                </c:pt>
                <c:pt idx="6191">
                  <c:v>85.688000000000002</c:v>
                </c:pt>
                <c:pt idx="6192">
                  <c:v>85.697000000000003</c:v>
                </c:pt>
                <c:pt idx="6193">
                  <c:v>85.700999999999993</c:v>
                </c:pt>
                <c:pt idx="6194">
                  <c:v>85.724000000000004</c:v>
                </c:pt>
                <c:pt idx="6195">
                  <c:v>85.751999999999995</c:v>
                </c:pt>
                <c:pt idx="6196">
                  <c:v>85.783000000000001</c:v>
                </c:pt>
                <c:pt idx="6197">
                  <c:v>85.813000000000002</c:v>
                </c:pt>
                <c:pt idx="6198">
                  <c:v>85.840999999999994</c:v>
                </c:pt>
                <c:pt idx="6199">
                  <c:v>85.855000000000004</c:v>
                </c:pt>
                <c:pt idx="6200">
                  <c:v>85.861000000000004</c:v>
                </c:pt>
                <c:pt idx="6201">
                  <c:v>85.864999999999995</c:v>
                </c:pt>
                <c:pt idx="6202">
                  <c:v>85.869</c:v>
                </c:pt>
                <c:pt idx="6203">
                  <c:v>85.873000000000005</c:v>
                </c:pt>
                <c:pt idx="6204">
                  <c:v>85.876999999999995</c:v>
                </c:pt>
                <c:pt idx="6205">
                  <c:v>85.881</c:v>
                </c:pt>
                <c:pt idx="6206">
                  <c:v>85.887</c:v>
                </c:pt>
                <c:pt idx="6207">
                  <c:v>85.9</c:v>
                </c:pt>
                <c:pt idx="6208">
                  <c:v>85.915000000000006</c:v>
                </c:pt>
                <c:pt idx="6209">
                  <c:v>85.927999999999997</c:v>
                </c:pt>
                <c:pt idx="6210">
                  <c:v>85.932000000000002</c:v>
                </c:pt>
                <c:pt idx="6211">
                  <c:v>85.935000000000002</c:v>
                </c:pt>
                <c:pt idx="6212">
                  <c:v>85.938999999999993</c:v>
                </c:pt>
                <c:pt idx="6213">
                  <c:v>85.950999999999993</c:v>
                </c:pt>
                <c:pt idx="6214">
                  <c:v>85.983000000000004</c:v>
                </c:pt>
                <c:pt idx="6215">
                  <c:v>85.991</c:v>
                </c:pt>
                <c:pt idx="6216">
                  <c:v>86.006</c:v>
                </c:pt>
                <c:pt idx="6217">
                  <c:v>86.051000000000002</c:v>
                </c:pt>
                <c:pt idx="6218">
                  <c:v>86.07</c:v>
                </c:pt>
                <c:pt idx="6219">
                  <c:v>86.075999999999993</c:v>
                </c:pt>
                <c:pt idx="6220">
                  <c:v>86.08</c:v>
                </c:pt>
                <c:pt idx="6221">
                  <c:v>86.084000000000003</c:v>
                </c:pt>
                <c:pt idx="6222">
                  <c:v>86.087000000000003</c:v>
                </c:pt>
                <c:pt idx="6223">
                  <c:v>86.090999999999994</c:v>
                </c:pt>
                <c:pt idx="6224">
                  <c:v>86.097999999999999</c:v>
                </c:pt>
                <c:pt idx="6225">
                  <c:v>86.117000000000004</c:v>
                </c:pt>
                <c:pt idx="6226">
                  <c:v>86.138000000000005</c:v>
                </c:pt>
                <c:pt idx="6227">
                  <c:v>86.162000000000006</c:v>
                </c:pt>
                <c:pt idx="6228">
                  <c:v>86.191000000000003</c:v>
                </c:pt>
                <c:pt idx="6229">
                  <c:v>86.221999999999994</c:v>
                </c:pt>
                <c:pt idx="6230">
                  <c:v>86.253</c:v>
                </c:pt>
                <c:pt idx="6231">
                  <c:v>86.281999999999996</c:v>
                </c:pt>
                <c:pt idx="6232">
                  <c:v>86.302999999999997</c:v>
                </c:pt>
                <c:pt idx="6233">
                  <c:v>86.311999999999998</c:v>
                </c:pt>
                <c:pt idx="6234">
                  <c:v>86.314999999999998</c:v>
                </c:pt>
                <c:pt idx="6235">
                  <c:v>86.317999999999998</c:v>
                </c:pt>
                <c:pt idx="6236">
                  <c:v>86.325000000000003</c:v>
                </c:pt>
                <c:pt idx="6237">
                  <c:v>86.334999999999994</c:v>
                </c:pt>
                <c:pt idx="6238">
                  <c:v>86.337000000000003</c:v>
                </c:pt>
                <c:pt idx="6239">
                  <c:v>86.340999999999994</c:v>
                </c:pt>
                <c:pt idx="6240">
                  <c:v>86.343000000000004</c:v>
                </c:pt>
                <c:pt idx="6241">
                  <c:v>86.344999999999999</c:v>
                </c:pt>
                <c:pt idx="6242">
                  <c:v>86.347999999999999</c:v>
                </c:pt>
                <c:pt idx="6243">
                  <c:v>86.350999999999999</c:v>
                </c:pt>
                <c:pt idx="6244">
                  <c:v>86.382000000000005</c:v>
                </c:pt>
                <c:pt idx="6245">
                  <c:v>86.403999999999996</c:v>
                </c:pt>
                <c:pt idx="6246">
                  <c:v>86.406999999999996</c:v>
                </c:pt>
                <c:pt idx="6247">
                  <c:v>86.41</c:v>
                </c:pt>
                <c:pt idx="6248">
                  <c:v>86.414000000000001</c:v>
                </c:pt>
                <c:pt idx="6249">
                  <c:v>86.421999999999997</c:v>
                </c:pt>
                <c:pt idx="6250">
                  <c:v>86.447000000000003</c:v>
                </c:pt>
                <c:pt idx="6251">
                  <c:v>86.486999999999995</c:v>
                </c:pt>
                <c:pt idx="6252">
                  <c:v>86.53</c:v>
                </c:pt>
                <c:pt idx="6253">
                  <c:v>86.552000000000007</c:v>
                </c:pt>
                <c:pt idx="6254">
                  <c:v>86.561000000000007</c:v>
                </c:pt>
                <c:pt idx="6255">
                  <c:v>86.587000000000003</c:v>
                </c:pt>
                <c:pt idx="6256">
                  <c:v>86.63</c:v>
                </c:pt>
                <c:pt idx="6257">
                  <c:v>86.659000000000006</c:v>
                </c:pt>
                <c:pt idx="6258">
                  <c:v>86.688000000000002</c:v>
                </c:pt>
                <c:pt idx="6259">
                  <c:v>86.72</c:v>
                </c:pt>
                <c:pt idx="6260">
                  <c:v>86.745000000000005</c:v>
                </c:pt>
                <c:pt idx="6261">
                  <c:v>86.756</c:v>
                </c:pt>
                <c:pt idx="6262">
                  <c:v>86.757999999999996</c:v>
                </c:pt>
                <c:pt idx="6263">
                  <c:v>86.76</c:v>
                </c:pt>
                <c:pt idx="6264">
                  <c:v>86.765000000000001</c:v>
                </c:pt>
                <c:pt idx="6265">
                  <c:v>86.774000000000001</c:v>
                </c:pt>
                <c:pt idx="6266">
                  <c:v>86.795000000000002</c:v>
                </c:pt>
                <c:pt idx="6267">
                  <c:v>86.825999999999993</c:v>
                </c:pt>
                <c:pt idx="6268">
                  <c:v>86.84</c:v>
                </c:pt>
                <c:pt idx="6269">
                  <c:v>86.858999999999995</c:v>
                </c:pt>
                <c:pt idx="6270">
                  <c:v>86.875</c:v>
                </c:pt>
                <c:pt idx="6271">
                  <c:v>86.891000000000005</c:v>
                </c:pt>
                <c:pt idx="6272">
                  <c:v>86.906999999999996</c:v>
                </c:pt>
                <c:pt idx="6273">
                  <c:v>86.911000000000001</c:v>
                </c:pt>
                <c:pt idx="6274">
                  <c:v>86.912999999999997</c:v>
                </c:pt>
                <c:pt idx="6275">
                  <c:v>86.918999999999997</c:v>
                </c:pt>
                <c:pt idx="6276">
                  <c:v>86.932000000000002</c:v>
                </c:pt>
                <c:pt idx="6277">
                  <c:v>86.944999999999993</c:v>
                </c:pt>
                <c:pt idx="6278">
                  <c:v>86.956999999999994</c:v>
                </c:pt>
                <c:pt idx="6279">
                  <c:v>86.968999999999994</c:v>
                </c:pt>
                <c:pt idx="6280">
                  <c:v>86.981999999999999</c:v>
                </c:pt>
                <c:pt idx="6281">
                  <c:v>86.995000000000005</c:v>
                </c:pt>
                <c:pt idx="6282">
                  <c:v>87.007000000000005</c:v>
                </c:pt>
                <c:pt idx="6283">
                  <c:v>87.016000000000005</c:v>
                </c:pt>
                <c:pt idx="6284">
                  <c:v>87.027000000000001</c:v>
                </c:pt>
                <c:pt idx="6285">
                  <c:v>87.037000000000006</c:v>
                </c:pt>
                <c:pt idx="6286">
                  <c:v>87.040999999999997</c:v>
                </c:pt>
                <c:pt idx="6287">
                  <c:v>87.043000000000006</c:v>
                </c:pt>
                <c:pt idx="6288">
                  <c:v>87.045000000000002</c:v>
                </c:pt>
                <c:pt idx="6289">
                  <c:v>87.048000000000002</c:v>
                </c:pt>
                <c:pt idx="6290">
                  <c:v>87.051000000000002</c:v>
                </c:pt>
                <c:pt idx="6291">
                  <c:v>87.055000000000007</c:v>
                </c:pt>
                <c:pt idx="6292">
                  <c:v>87.058000000000007</c:v>
                </c:pt>
                <c:pt idx="6293">
                  <c:v>87.061000000000007</c:v>
                </c:pt>
                <c:pt idx="6294">
                  <c:v>87.063999999999993</c:v>
                </c:pt>
                <c:pt idx="6295">
                  <c:v>87.069000000000003</c:v>
                </c:pt>
                <c:pt idx="6296">
                  <c:v>87.078000000000003</c:v>
                </c:pt>
                <c:pt idx="6297">
                  <c:v>87.087000000000003</c:v>
                </c:pt>
                <c:pt idx="6298">
                  <c:v>87.094999999999999</c:v>
                </c:pt>
                <c:pt idx="6299">
                  <c:v>87.103999999999999</c:v>
                </c:pt>
                <c:pt idx="6300">
                  <c:v>87.114000000000004</c:v>
                </c:pt>
                <c:pt idx="6301">
                  <c:v>87.123999999999995</c:v>
                </c:pt>
                <c:pt idx="6302">
                  <c:v>87.132999999999996</c:v>
                </c:pt>
                <c:pt idx="6303">
                  <c:v>87.144000000000005</c:v>
                </c:pt>
                <c:pt idx="6304">
                  <c:v>87.156000000000006</c:v>
                </c:pt>
                <c:pt idx="6305">
                  <c:v>87.168000000000006</c:v>
                </c:pt>
                <c:pt idx="6306">
                  <c:v>87.179000000000002</c:v>
                </c:pt>
                <c:pt idx="6307">
                  <c:v>87.188000000000002</c:v>
                </c:pt>
                <c:pt idx="6308">
                  <c:v>87.194999999999993</c:v>
                </c:pt>
                <c:pt idx="6309">
                  <c:v>87.203000000000003</c:v>
                </c:pt>
                <c:pt idx="6310">
                  <c:v>87.212000000000003</c:v>
                </c:pt>
                <c:pt idx="6311">
                  <c:v>87.221000000000004</c:v>
                </c:pt>
                <c:pt idx="6312">
                  <c:v>87.231999999999999</c:v>
                </c:pt>
                <c:pt idx="6313">
                  <c:v>87.242999999999995</c:v>
                </c:pt>
                <c:pt idx="6314">
                  <c:v>87.25</c:v>
                </c:pt>
                <c:pt idx="6315">
                  <c:v>87.260999999999996</c:v>
                </c:pt>
                <c:pt idx="6316">
                  <c:v>87.271000000000001</c:v>
                </c:pt>
                <c:pt idx="6317">
                  <c:v>87.283000000000001</c:v>
                </c:pt>
                <c:pt idx="6318">
                  <c:v>87.292000000000002</c:v>
                </c:pt>
                <c:pt idx="6319">
                  <c:v>87.302999999999997</c:v>
                </c:pt>
                <c:pt idx="6320">
                  <c:v>87.311999999999998</c:v>
                </c:pt>
                <c:pt idx="6321">
                  <c:v>87.322000000000003</c:v>
                </c:pt>
                <c:pt idx="6322">
                  <c:v>87.332999999999998</c:v>
                </c:pt>
                <c:pt idx="6323">
                  <c:v>87.346000000000004</c:v>
                </c:pt>
                <c:pt idx="6324">
                  <c:v>87.358000000000004</c:v>
                </c:pt>
                <c:pt idx="6325">
                  <c:v>87.367999999999995</c:v>
                </c:pt>
                <c:pt idx="6326">
                  <c:v>87.376999999999995</c:v>
                </c:pt>
                <c:pt idx="6327">
                  <c:v>87.385999999999996</c:v>
                </c:pt>
                <c:pt idx="6328">
                  <c:v>87.396000000000001</c:v>
                </c:pt>
                <c:pt idx="6329">
                  <c:v>87.409000000000006</c:v>
                </c:pt>
                <c:pt idx="6330">
                  <c:v>87.421000000000006</c:v>
                </c:pt>
                <c:pt idx="6331">
                  <c:v>87.430999999999997</c:v>
                </c:pt>
                <c:pt idx="6332">
                  <c:v>87.453000000000003</c:v>
                </c:pt>
                <c:pt idx="6333">
                  <c:v>87.481999999999999</c:v>
                </c:pt>
                <c:pt idx="6334">
                  <c:v>87.507000000000005</c:v>
                </c:pt>
                <c:pt idx="6335">
                  <c:v>87.528000000000006</c:v>
                </c:pt>
                <c:pt idx="6336">
                  <c:v>87.546999999999997</c:v>
                </c:pt>
                <c:pt idx="6337">
                  <c:v>87.566999999999993</c:v>
                </c:pt>
                <c:pt idx="6338">
                  <c:v>87.588999999999999</c:v>
                </c:pt>
                <c:pt idx="6339">
                  <c:v>87.613</c:v>
                </c:pt>
                <c:pt idx="6340">
                  <c:v>87.635999999999996</c:v>
                </c:pt>
                <c:pt idx="6341">
                  <c:v>87.66</c:v>
                </c:pt>
                <c:pt idx="6342">
                  <c:v>87.665999999999997</c:v>
                </c:pt>
                <c:pt idx="6343">
                  <c:v>87.67</c:v>
                </c:pt>
                <c:pt idx="6344">
                  <c:v>87.674000000000007</c:v>
                </c:pt>
                <c:pt idx="6345">
                  <c:v>87.677999999999997</c:v>
                </c:pt>
                <c:pt idx="6346">
                  <c:v>87.685000000000002</c:v>
                </c:pt>
                <c:pt idx="6347">
                  <c:v>87.694999999999993</c:v>
                </c:pt>
                <c:pt idx="6348">
                  <c:v>87.703999999999994</c:v>
                </c:pt>
                <c:pt idx="6349">
                  <c:v>87.715000000000003</c:v>
                </c:pt>
                <c:pt idx="6350">
                  <c:v>87.727000000000004</c:v>
                </c:pt>
                <c:pt idx="6351">
                  <c:v>87.739000000000004</c:v>
                </c:pt>
                <c:pt idx="6352">
                  <c:v>87.748999999999995</c:v>
                </c:pt>
                <c:pt idx="6353">
                  <c:v>87.757000000000005</c:v>
                </c:pt>
                <c:pt idx="6354">
                  <c:v>87.766999999999996</c:v>
                </c:pt>
                <c:pt idx="6355">
                  <c:v>87.778000000000006</c:v>
                </c:pt>
                <c:pt idx="6356">
                  <c:v>87.787000000000006</c:v>
                </c:pt>
                <c:pt idx="6357">
                  <c:v>87.793999999999997</c:v>
                </c:pt>
                <c:pt idx="6358">
                  <c:v>87.802000000000007</c:v>
                </c:pt>
                <c:pt idx="6359">
                  <c:v>87.808999999999997</c:v>
                </c:pt>
                <c:pt idx="6360">
                  <c:v>87.816000000000003</c:v>
                </c:pt>
                <c:pt idx="6361">
                  <c:v>87.823999999999998</c:v>
                </c:pt>
                <c:pt idx="6362">
                  <c:v>87.831000000000003</c:v>
                </c:pt>
                <c:pt idx="6363">
                  <c:v>87.837999999999994</c:v>
                </c:pt>
                <c:pt idx="6364">
                  <c:v>87.846000000000004</c:v>
                </c:pt>
                <c:pt idx="6365">
                  <c:v>87.852999999999994</c:v>
                </c:pt>
                <c:pt idx="6366">
                  <c:v>87.861000000000004</c:v>
                </c:pt>
                <c:pt idx="6367">
                  <c:v>87.867999999999995</c:v>
                </c:pt>
                <c:pt idx="6368">
                  <c:v>87.876999999999995</c:v>
                </c:pt>
                <c:pt idx="6369">
                  <c:v>87.885999999999996</c:v>
                </c:pt>
                <c:pt idx="6370">
                  <c:v>87.897000000000006</c:v>
                </c:pt>
                <c:pt idx="6371">
                  <c:v>87.91</c:v>
                </c:pt>
                <c:pt idx="6372">
                  <c:v>87.923000000000002</c:v>
                </c:pt>
                <c:pt idx="6373">
                  <c:v>87.936000000000007</c:v>
                </c:pt>
                <c:pt idx="6374">
                  <c:v>87.95</c:v>
                </c:pt>
                <c:pt idx="6375">
                  <c:v>87.96</c:v>
                </c:pt>
                <c:pt idx="6376">
                  <c:v>87.968999999999994</c:v>
                </c:pt>
                <c:pt idx="6377">
                  <c:v>87.980999999999995</c:v>
                </c:pt>
                <c:pt idx="6378">
                  <c:v>87.991</c:v>
                </c:pt>
                <c:pt idx="6379">
                  <c:v>88.001999999999995</c:v>
                </c:pt>
                <c:pt idx="6380">
                  <c:v>88.01</c:v>
                </c:pt>
                <c:pt idx="6381">
                  <c:v>88.018000000000001</c:v>
                </c:pt>
                <c:pt idx="6382">
                  <c:v>88.024000000000001</c:v>
                </c:pt>
                <c:pt idx="6383">
                  <c:v>88.028000000000006</c:v>
                </c:pt>
                <c:pt idx="6384">
                  <c:v>88.031000000000006</c:v>
                </c:pt>
                <c:pt idx="6385">
                  <c:v>88.04</c:v>
                </c:pt>
                <c:pt idx="6386">
                  <c:v>88.061000000000007</c:v>
                </c:pt>
                <c:pt idx="6387">
                  <c:v>88.084999999999994</c:v>
                </c:pt>
                <c:pt idx="6388">
                  <c:v>88.106999999999999</c:v>
                </c:pt>
                <c:pt idx="6389">
                  <c:v>88.131</c:v>
                </c:pt>
                <c:pt idx="6390">
                  <c:v>88.159000000000006</c:v>
                </c:pt>
                <c:pt idx="6391">
                  <c:v>88.192999999999998</c:v>
                </c:pt>
                <c:pt idx="6392">
                  <c:v>88.238</c:v>
                </c:pt>
                <c:pt idx="6393">
                  <c:v>88.290999999999997</c:v>
                </c:pt>
                <c:pt idx="6394">
                  <c:v>88.320999999999998</c:v>
                </c:pt>
                <c:pt idx="6395">
                  <c:v>88.331999999999994</c:v>
                </c:pt>
                <c:pt idx="6396">
                  <c:v>88.335999999999999</c:v>
                </c:pt>
                <c:pt idx="6397">
                  <c:v>88.34</c:v>
                </c:pt>
                <c:pt idx="6398">
                  <c:v>88.343999999999994</c:v>
                </c:pt>
                <c:pt idx="6399">
                  <c:v>88.349000000000004</c:v>
                </c:pt>
                <c:pt idx="6400">
                  <c:v>88.355000000000004</c:v>
                </c:pt>
                <c:pt idx="6401">
                  <c:v>88.361999999999995</c:v>
                </c:pt>
                <c:pt idx="6402">
                  <c:v>88.367999999999995</c:v>
                </c:pt>
                <c:pt idx="6403">
                  <c:v>88.375</c:v>
                </c:pt>
                <c:pt idx="6404">
                  <c:v>88.381</c:v>
                </c:pt>
                <c:pt idx="6405">
                  <c:v>88.388000000000005</c:v>
                </c:pt>
                <c:pt idx="6406">
                  <c:v>88.394000000000005</c:v>
                </c:pt>
                <c:pt idx="6407">
                  <c:v>88.400999999999996</c:v>
                </c:pt>
                <c:pt idx="6408">
                  <c:v>88.406999999999996</c:v>
                </c:pt>
                <c:pt idx="6409">
                  <c:v>88.414000000000001</c:v>
                </c:pt>
                <c:pt idx="6410">
                  <c:v>88.421999999999997</c:v>
                </c:pt>
                <c:pt idx="6411">
                  <c:v>88.43</c:v>
                </c:pt>
                <c:pt idx="6412">
                  <c:v>88.436999999999998</c:v>
                </c:pt>
                <c:pt idx="6413">
                  <c:v>88.444999999999993</c:v>
                </c:pt>
                <c:pt idx="6414">
                  <c:v>88.453000000000003</c:v>
                </c:pt>
                <c:pt idx="6415">
                  <c:v>88.462000000000003</c:v>
                </c:pt>
                <c:pt idx="6416">
                  <c:v>88.47</c:v>
                </c:pt>
                <c:pt idx="6417">
                  <c:v>88.478999999999999</c:v>
                </c:pt>
                <c:pt idx="6418">
                  <c:v>88.486999999999995</c:v>
                </c:pt>
                <c:pt idx="6419">
                  <c:v>88.495000000000005</c:v>
                </c:pt>
                <c:pt idx="6420">
                  <c:v>88.501000000000005</c:v>
                </c:pt>
                <c:pt idx="6421">
                  <c:v>88.507000000000005</c:v>
                </c:pt>
                <c:pt idx="6422">
                  <c:v>88.512</c:v>
                </c:pt>
                <c:pt idx="6423">
                  <c:v>88.518000000000001</c:v>
                </c:pt>
                <c:pt idx="6424">
                  <c:v>88.522999999999996</c:v>
                </c:pt>
                <c:pt idx="6425">
                  <c:v>88.528000000000006</c:v>
                </c:pt>
                <c:pt idx="6426">
                  <c:v>88.533000000000001</c:v>
                </c:pt>
                <c:pt idx="6427">
                  <c:v>88.537000000000006</c:v>
                </c:pt>
                <c:pt idx="6428">
                  <c:v>88.542000000000002</c:v>
                </c:pt>
                <c:pt idx="6429">
                  <c:v>88.546000000000006</c:v>
                </c:pt>
                <c:pt idx="6430">
                  <c:v>88.551000000000002</c:v>
                </c:pt>
                <c:pt idx="6431">
                  <c:v>88.555000000000007</c:v>
                </c:pt>
                <c:pt idx="6432">
                  <c:v>88.56</c:v>
                </c:pt>
                <c:pt idx="6433">
                  <c:v>88.564999999999998</c:v>
                </c:pt>
                <c:pt idx="6434">
                  <c:v>88.569000000000003</c:v>
                </c:pt>
                <c:pt idx="6435">
                  <c:v>88.573999999999998</c:v>
                </c:pt>
                <c:pt idx="6436">
                  <c:v>88.578000000000003</c:v>
                </c:pt>
                <c:pt idx="6437">
                  <c:v>88.582999999999998</c:v>
                </c:pt>
                <c:pt idx="6438">
                  <c:v>88.587000000000003</c:v>
                </c:pt>
                <c:pt idx="6439">
                  <c:v>88.591999999999999</c:v>
                </c:pt>
                <c:pt idx="6440">
                  <c:v>88.596000000000004</c:v>
                </c:pt>
                <c:pt idx="6441">
                  <c:v>88.600999999999999</c:v>
                </c:pt>
                <c:pt idx="6442">
                  <c:v>88.605000000000004</c:v>
                </c:pt>
                <c:pt idx="6443">
                  <c:v>88.61</c:v>
                </c:pt>
                <c:pt idx="6444">
                  <c:v>88.614999999999995</c:v>
                </c:pt>
                <c:pt idx="6445">
                  <c:v>88.62</c:v>
                </c:pt>
                <c:pt idx="6446">
                  <c:v>88.625</c:v>
                </c:pt>
                <c:pt idx="6447">
                  <c:v>88.629000000000005</c:v>
                </c:pt>
                <c:pt idx="6448">
                  <c:v>88.634</c:v>
                </c:pt>
                <c:pt idx="6449">
                  <c:v>88.638000000000005</c:v>
                </c:pt>
                <c:pt idx="6450">
                  <c:v>88.643000000000001</c:v>
                </c:pt>
                <c:pt idx="6451">
                  <c:v>88.647999999999996</c:v>
                </c:pt>
                <c:pt idx="6452">
                  <c:v>88.652000000000001</c:v>
                </c:pt>
                <c:pt idx="6453">
                  <c:v>88.656999999999996</c:v>
                </c:pt>
                <c:pt idx="6454">
                  <c:v>88.661000000000001</c:v>
                </c:pt>
                <c:pt idx="6455">
                  <c:v>88.665999999999997</c:v>
                </c:pt>
                <c:pt idx="6456">
                  <c:v>88.67</c:v>
                </c:pt>
                <c:pt idx="6457">
                  <c:v>88.674999999999997</c:v>
                </c:pt>
                <c:pt idx="6458">
                  <c:v>88.679000000000002</c:v>
                </c:pt>
                <c:pt idx="6459">
                  <c:v>88.683999999999997</c:v>
                </c:pt>
                <c:pt idx="6460">
                  <c:v>88.688000000000002</c:v>
                </c:pt>
                <c:pt idx="6461">
                  <c:v>88.692999999999998</c:v>
                </c:pt>
                <c:pt idx="6462">
                  <c:v>88.697000000000003</c:v>
                </c:pt>
                <c:pt idx="6463">
                  <c:v>88.701999999999998</c:v>
                </c:pt>
                <c:pt idx="6464">
                  <c:v>88.706999999999994</c:v>
                </c:pt>
                <c:pt idx="6465">
                  <c:v>88.710999999999999</c:v>
                </c:pt>
                <c:pt idx="6466">
                  <c:v>88.715999999999994</c:v>
                </c:pt>
                <c:pt idx="6467">
                  <c:v>88.721000000000004</c:v>
                </c:pt>
                <c:pt idx="6468">
                  <c:v>88.724999999999994</c:v>
                </c:pt>
                <c:pt idx="6469">
                  <c:v>88.73</c:v>
                </c:pt>
                <c:pt idx="6470">
                  <c:v>88.733999999999995</c:v>
                </c:pt>
                <c:pt idx="6471">
                  <c:v>88.739000000000004</c:v>
                </c:pt>
                <c:pt idx="6472">
                  <c:v>88.742999999999995</c:v>
                </c:pt>
                <c:pt idx="6473">
                  <c:v>88.748000000000005</c:v>
                </c:pt>
                <c:pt idx="6474">
                  <c:v>88.753</c:v>
                </c:pt>
                <c:pt idx="6475">
                  <c:v>88.757999999999996</c:v>
                </c:pt>
                <c:pt idx="6476">
                  <c:v>88.763000000000005</c:v>
                </c:pt>
                <c:pt idx="6477">
                  <c:v>88.768000000000001</c:v>
                </c:pt>
                <c:pt idx="6478">
                  <c:v>88.772000000000006</c:v>
                </c:pt>
                <c:pt idx="6479">
                  <c:v>88.777000000000001</c:v>
                </c:pt>
                <c:pt idx="6480">
                  <c:v>88.781000000000006</c:v>
                </c:pt>
                <c:pt idx="6481">
                  <c:v>88.786000000000001</c:v>
                </c:pt>
                <c:pt idx="6482">
                  <c:v>88.790999999999997</c:v>
                </c:pt>
                <c:pt idx="6483">
                  <c:v>88.796000000000006</c:v>
                </c:pt>
                <c:pt idx="6484">
                  <c:v>88.801000000000002</c:v>
                </c:pt>
                <c:pt idx="6485">
                  <c:v>88.805999999999997</c:v>
                </c:pt>
                <c:pt idx="6486">
                  <c:v>88.81</c:v>
                </c:pt>
                <c:pt idx="6487">
                  <c:v>88.814999999999998</c:v>
                </c:pt>
                <c:pt idx="6488">
                  <c:v>88.82</c:v>
                </c:pt>
                <c:pt idx="6489">
                  <c:v>88.825000000000003</c:v>
                </c:pt>
                <c:pt idx="6490">
                  <c:v>88.83</c:v>
                </c:pt>
                <c:pt idx="6491">
                  <c:v>88.831999999999994</c:v>
                </c:pt>
                <c:pt idx="6492">
                  <c:v>88.838999999999999</c:v>
                </c:pt>
                <c:pt idx="6493">
                  <c:v>88.843999999999994</c:v>
                </c:pt>
                <c:pt idx="6494">
                  <c:v>88.849000000000004</c:v>
                </c:pt>
                <c:pt idx="6495">
                  <c:v>88.852999999999994</c:v>
                </c:pt>
                <c:pt idx="6496">
                  <c:v>88.858000000000004</c:v>
                </c:pt>
                <c:pt idx="6497">
                  <c:v>88.864000000000004</c:v>
                </c:pt>
                <c:pt idx="6498">
                  <c:v>88.87</c:v>
                </c:pt>
                <c:pt idx="6499">
                  <c:v>88.875</c:v>
                </c:pt>
                <c:pt idx="6500">
                  <c:v>88.879000000000005</c:v>
                </c:pt>
                <c:pt idx="6501">
                  <c:v>88.881</c:v>
                </c:pt>
                <c:pt idx="6502">
                  <c:v>88.882999999999996</c:v>
                </c:pt>
                <c:pt idx="6503">
                  <c:v>88.885999999999996</c:v>
                </c:pt>
                <c:pt idx="6504">
                  <c:v>88.888000000000005</c:v>
                </c:pt>
                <c:pt idx="6505">
                  <c:v>88.89</c:v>
                </c:pt>
                <c:pt idx="6506">
                  <c:v>88.891999999999996</c:v>
                </c:pt>
                <c:pt idx="6507">
                  <c:v>88.894999999999996</c:v>
                </c:pt>
                <c:pt idx="6508">
                  <c:v>88.897000000000006</c:v>
                </c:pt>
                <c:pt idx="6509">
                  <c:v>88.899000000000001</c:v>
                </c:pt>
                <c:pt idx="6510">
                  <c:v>88.900999999999996</c:v>
                </c:pt>
                <c:pt idx="6511">
                  <c:v>88.903000000000006</c:v>
                </c:pt>
                <c:pt idx="6512">
                  <c:v>88.906000000000006</c:v>
                </c:pt>
                <c:pt idx="6513">
                  <c:v>88.909000000000006</c:v>
                </c:pt>
                <c:pt idx="6514">
                  <c:v>88.911000000000001</c:v>
                </c:pt>
                <c:pt idx="6515">
                  <c:v>88.914000000000001</c:v>
                </c:pt>
                <c:pt idx="6516">
                  <c:v>88.917000000000002</c:v>
                </c:pt>
                <c:pt idx="6517">
                  <c:v>88.92</c:v>
                </c:pt>
                <c:pt idx="6518">
                  <c:v>88.921999999999997</c:v>
                </c:pt>
                <c:pt idx="6519">
                  <c:v>88.924999999999997</c:v>
                </c:pt>
                <c:pt idx="6520">
                  <c:v>88.927000000000007</c:v>
                </c:pt>
                <c:pt idx="6521">
                  <c:v>88.93</c:v>
                </c:pt>
                <c:pt idx="6522">
                  <c:v>88.932000000000002</c:v>
                </c:pt>
                <c:pt idx="6523">
                  <c:v>88.933999999999997</c:v>
                </c:pt>
                <c:pt idx="6524">
                  <c:v>88.936000000000007</c:v>
                </c:pt>
                <c:pt idx="6525">
                  <c:v>88.938000000000002</c:v>
                </c:pt>
                <c:pt idx="6526">
                  <c:v>88.941000000000003</c:v>
                </c:pt>
                <c:pt idx="6527">
                  <c:v>88.942999999999998</c:v>
                </c:pt>
                <c:pt idx="6528">
                  <c:v>88.944999999999993</c:v>
                </c:pt>
                <c:pt idx="6529">
                  <c:v>88.947000000000003</c:v>
                </c:pt>
                <c:pt idx="6530">
                  <c:v>88.95</c:v>
                </c:pt>
                <c:pt idx="6531">
                  <c:v>88.951999999999998</c:v>
                </c:pt>
                <c:pt idx="6532">
                  <c:v>88.953999999999994</c:v>
                </c:pt>
                <c:pt idx="6533">
                  <c:v>88.956999999999994</c:v>
                </c:pt>
                <c:pt idx="6534">
                  <c:v>88.96</c:v>
                </c:pt>
                <c:pt idx="6535">
                  <c:v>88.962999999999994</c:v>
                </c:pt>
                <c:pt idx="6536">
                  <c:v>88.965000000000003</c:v>
                </c:pt>
                <c:pt idx="6537">
                  <c:v>88.968000000000004</c:v>
                </c:pt>
                <c:pt idx="6538">
                  <c:v>88.97</c:v>
                </c:pt>
                <c:pt idx="6539">
                  <c:v>88.971999999999994</c:v>
                </c:pt>
                <c:pt idx="6540">
                  <c:v>88.974000000000004</c:v>
                </c:pt>
                <c:pt idx="6541">
                  <c:v>88.975999999999999</c:v>
                </c:pt>
                <c:pt idx="6542">
                  <c:v>88.978999999999999</c:v>
                </c:pt>
                <c:pt idx="6543">
                  <c:v>88.980999999999995</c:v>
                </c:pt>
                <c:pt idx="6544">
                  <c:v>88.983000000000004</c:v>
                </c:pt>
                <c:pt idx="6545">
                  <c:v>88.984999999999999</c:v>
                </c:pt>
                <c:pt idx="6546">
                  <c:v>88.988</c:v>
                </c:pt>
                <c:pt idx="6547">
                  <c:v>88.99</c:v>
                </c:pt>
                <c:pt idx="6548">
                  <c:v>88.992999999999995</c:v>
                </c:pt>
                <c:pt idx="6549">
                  <c:v>88.995999999999995</c:v>
                </c:pt>
                <c:pt idx="6550">
                  <c:v>88.998999999999995</c:v>
                </c:pt>
                <c:pt idx="6551">
                  <c:v>89.001000000000005</c:v>
                </c:pt>
                <c:pt idx="6552">
                  <c:v>89.004000000000005</c:v>
                </c:pt>
                <c:pt idx="6553">
                  <c:v>89.006</c:v>
                </c:pt>
                <c:pt idx="6554">
                  <c:v>89.007999999999996</c:v>
                </c:pt>
                <c:pt idx="6555">
                  <c:v>89.01</c:v>
                </c:pt>
                <c:pt idx="6556">
                  <c:v>89.013000000000005</c:v>
                </c:pt>
                <c:pt idx="6557">
                  <c:v>89.015000000000001</c:v>
                </c:pt>
                <c:pt idx="6558">
                  <c:v>89.016999999999996</c:v>
                </c:pt>
                <c:pt idx="6559">
                  <c:v>89.019000000000005</c:v>
                </c:pt>
                <c:pt idx="6560">
                  <c:v>89.022000000000006</c:v>
                </c:pt>
                <c:pt idx="6561">
                  <c:v>89.024000000000001</c:v>
                </c:pt>
                <c:pt idx="6562">
                  <c:v>89.025999999999996</c:v>
                </c:pt>
                <c:pt idx="6563">
                  <c:v>89.028000000000006</c:v>
                </c:pt>
                <c:pt idx="6564">
                  <c:v>89.03</c:v>
                </c:pt>
                <c:pt idx="6565">
                  <c:v>89.033000000000001</c:v>
                </c:pt>
                <c:pt idx="6566">
                  <c:v>89.034999999999997</c:v>
                </c:pt>
                <c:pt idx="6567">
                  <c:v>89.037999999999997</c:v>
                </c:pt>
                <c:pt idx="6568">
                  <c:v>89.04</c:v>
                </c:pt>
                <c:pt idx="6569">
                  <c:v>89.043000000000006</c:v>
                </c:pt>
                <c:pt idx="6570">
                  <c:v>89.045000000000002</c:v>
                </c:pt>
                <c:pt idx="6571">
                  <c:v>89.046999999999997</c:v>
                </c:pt>
                <c:pt idx="6572">
                  <c:v>89.049000000000007</c:v>
                </c:pt>
                <c:pt idx="6573">
                  <c:v>89.051000000000002</c:v>
                </c:pt>
                <c:pt idx="6574">
                  <c:v>89.054000000000002</c:v>
                </c:pt>
                <c:pt idx="6575">
                  <c:v>89.055999999999997</c:v>
                </c:pt>
                <c:pt idx="6576">
                  <c:v>89.058000000000007</c:v>
                </c:pt>
                <c:pt idx="6577">
                  <c:v>89.06</c:v>
                </c:pt>
                <c:pt idx="6578">
                  <c:v>89.063000000000002</c:v>
                </c:pt>
                <c:pt idx="6579">
                  <c:v>89.064999999999998</c:v>
                </c:pt>
                <c:pt idx="6580">
                  <c:v>89.066999999999993</c:v>
                </c:pt>
                <c:pt idx="6581">
                  <c:v>89.069000000000003</c:v>
                </c:pt>
                <c:pt idx="6582">
                  <c:v>89.072000000000003</c:v>
                </c:pt>
                <c:pt idx="6583">
                  <c:v>89.073999999999998</c:v>
                </c:pt>
                <c:pt idx="6584">
                  <c:v>89.075999999999993</c:v>
                </c:pt>
                <c:pt idx="6585">
                  <c:v>89.078999999999994</c:v>
                </c:pt>
                <c:pt idx="6586">
                  <c:v>89.081999999999994</c:v>
                </c:pt>
                <c:pt idx="6587">
                  <c:v>89.084999999999994</c:v>
                </c:pt>
                <c:pt idx="6588">
                  <c:v>89.087999999999994</c:v>
                </c:pt>
                <c:pt idx="6589">
                  <c:v>89.09</c:v>
                </c:pt>
                <c:pt idx="6590">
                  <c:v>89.093000000000004</c:v>
                </c:pt>
                <c:pt idx="6591">
                  <c:v>89.094999999999999</c:v>
                </c:pt>
                <c:pt idx="6592">
                  <c:v>89.096999999999994</c:v>
                </c:pt>
                <c:pt idx="6593">
                  <c:v>89.099000000000004</c:v>
                </c:pt>
                <c:pt idx="6594">
                  <c:v>89.102000000000004</c:v>
                </c:pt>
                <c:pt idx="6595">
                  <c:v>89.103999999999999</c:v>
                </c:pt>
                <c:pt idx="6596">
                  <c:v>89.105999999999995</c:v>
                </c:pt>
                <c:pt idx="6597">
                  <c:v>89.108000000000004</c:v>
                </c:pt>
                <c:pt idx="6598">
                  <c:v>89.11</c:v>
                </c:pt>
                <c:pt idx="6599">
                  <c:v>89.113</c:v>
                </c:pt>
                <c:pt idx="6600">
                  <c:v>89.114999999999995</c:v>
                </c:pt>
                <c:pt idx="6601">
                  <c:v>89.117000000000004</c:v>
                </c:pt>
                <c:pt idx="6602">
                  <c:v>89.12</c:v>
                </c:pt>
                <c:pt idx="6603">
                  <c:v>89.123000000000005</c:v>
                </c:pt>
                <c:pt idx="6604">
                  <c:v>89.126000000000005</c:v>
                </c:pt>
                <c:pt idx="6605">
                  <c:v>89.128</c:v>
                </c:pt>
                <c:pt idx="6606">
                  <c:v>89.131</c:v>
                </c:pt>
                <c:pt idx="6607">
                  <c:v>89.134</c:v>
                </c:pt>
                <c:pt idx="6608">
                  <c:v>89.137</c:v>
                </c:pt>
                <c:pt idx="6609">
                  <c:v>89.138999999999996</c:v>
                </c:pt>
                <c:pt idx="6610">
                  <c:v>89.141999999999996</c:v>
                </c:pt>
                <c:pt idx="6611">
                  <c:v>89.144000000000005</c:v>
                </c:pt>
                <c:pt idx="6612">
                  <c:v>89.146000000000001</c:v>
                </c:pt>
                <c:pt idx="6613">
                  <c:v>89.147999999999996</c:v>
                </c:pt>
                <c:pt idx="6614">
                  <c:v>89.150999999999996</c:v>
                </c:pt>
                <c:pt idx="6615">
                  <c:v>89.153000000000006</c:v>
                </c:pt>
                <c:pt idx="6616">
                  <c:v>89.155000000000001</c:v>
                </c:pt>
                <c:pt idx="6617">
                  <c:v>89.156999999999996</c:v>
                </c:pt>
                <c:pt idx="6618">
                  <c:v>89.159000000000006</c:v>
                </c:pt>
                <c:pt idx="6619">
                  <c:v>89.164000000000001</c:v>
                </c:pt>
                <c:pt idx="6620">
                  <c:v>89.168999999999997</c:v>
                </c:pt>
                <c:pt idx="6621">
                  <c:v>89.173000000000002</c:v>
                </c:pt>
                <c:pt idx="6622">
                  <c:v>89.177999999999997</c:v>
                </c:pt>
                <c:pt idx="6623">
                  <c:v>89.183000000000007</c:v>
                </c:pt>
                <c:pt idx="6624">
                  <c:v>89.186000000000007</c:v>
                </c:pt>
                <c:pt idx="6625">
                  <c:v>89.188999999999993</c:v>
                </c:pt>
                <c:pt idx="6626">
                  <c:v>89.191000000000003</c:v>
                </c:pt>
                <c:pt idx="6627">
                  <c:v>89.192999999999998</c:v>
                </c:pt>
                <c:pt idx="6628">
                  <c:v>89.194999999999993</c:v>
                </c:pt>
                <c:pt idx="6629">
                  <c:v>89.197000000000003</c:v>
                </c:pt>
                <c:pt idx="6630">
                  <c:v>89.2</c:v>
                </c:pt>
                <c:pt idx="6631">
                  <c:v>89.201999999999998</c:v>
                </c:pt>
                <c:pt idx="6632">
                  <c:v>89.203999999999994</c:v>
                </c:pt>
                <c:pt idx="6633">
                  <c:v>89.206000000000003</c:v>
                </c:pt>
                <c:pt idx="6634">
                  <c:v>89.209000000000003</c:v>
                </c:pt>
                <c:pt idx="6635">
                  <c:v>89.210999999999999</c:v>
                </c:pt>
                <c:pt idx="6636">
                  <c:v>89.212999999999994</c:v>
                </c:pt>
                <c:pt idx="6637">
                  <c:v>89.215000000000003</c:v>
                </c:pt>
                <c:pt idx="6638">
                  <c:v>89.218000000000004</c:v>
                </c:pt>
                <c:pt idx="6639">
                  <c:v>89.22</c:v>
                </c:pt>
                <c:pt idx="6640">
                  <c:v>89.221999999999994</c:v>
                </c:pt>
                <c:pt idx="6641">
                  <c:v>89.224999999999994</c:v>
                </c:pt>
                <c:pt idx="6642">
                  <c:v>89.227999999999994</c:v>
                </c:pt>
                <c:pt idx="6643">
                  <c:v>89.23</c:v>
                </c:pt>
                <c:pt idx="6644">
                  <c:v>89.233000000000004</c:v>
                </c:pt>
                <c:pt idx="6645">
                  <c:v>89.236000000000004</c:v>
                </c:pt>
                <c:pt idx="6646">
                  <c:v>89.238</c:v>
                </c:pt>
                <c:pt idx="6647">
                  <c:v>89.24</c:v>
                </c:pt>
                <c:pt idx="6648">
                  <c:v>89.242999999999995</c:v>
                </c:pt>
                <c:pt idx="6649">
                  <c:v>89.245000000000005</c:v>
                </c:pt>
                <c:pt idx="6650">
                  <c:v>89.247</c:v>
                </c:pt>
                <c:pt idx="6651">
                  <c:v>89.248999999999995</c:v>
                </c:pt>
                <c:pt idx="6652">
                  <c:v>89.251999999999995</c:v>
                </c:pt>
                <c:pt idx="6653">
                  <c:v>89.254000000000005</c:v>
                </c:pt>
                <c:pt idx="6654">
                  <c:v>89.256</c:v>
                </c:pt>
                <c:pt idx="6655">
                  <c:v>89.259</c:v>
                </c:pt>
                <c:pt idx="6656">
                  <c:v>89.262</c:v>
                </c:pt>
                <c:pt idx="6657">
                  <c:v>89.265000000000001</c:v>
                </c:pt>
                <c:pt idx="6658">
                  <c:v>89.266999999999996</c:v>
                </c:pt>
                <c:pt idx="6659">
                  <c:v>89.27</c:v>
                </c:pt>
                <c:pt idx="6660">
                  <c:v>89.272000000000006</c:v>
                </c:pt>
                <c:pt idx="6661">
                  <c:v>89.274000000000001</c:v>
                </c:pt>
                <c:pt idx="6662">
                  <c:v>89.277000000000001</c:v>
                </c:pt>
                <c:pt idx="6663">
                  <c:v>89.278999999999996</c:v>
                </c:pt>
                <c:pt idx="6664">
                  <c:v>89.281000000000006</c:v>
                </c:pt>
                <c:pt idx="6665">
                  <c:v>89.283000000000001</c:v>
                </c:pt>
                <c:pt idx="6666">
                  <c:v>89.286000000000001</c:v>
                </c:pt>
                <c:pt idx="6667">
                  <c:v>89.287999999999997</c:v>
                </c:pt>
                <c:pt idx="6668">
                  <c:v>89.29</c:v>
                </c:pt>
                <c:pt idx="6669">
                  <c:v>89.292000000000002</c:v>
                </c:pt>
                <c:pt idx="6670">
                  <c:v>89.293999999999997</c:v>
                </c:pt>
                <c:pt idx="6671">
                  <c:v>89.296999999999997</c:v>
                </c:pt>
                <c:pt idx="6672">
                  <c:v>89.299000000000007</c:v>
                </c:pt>
                <c:pt idx="6673">
                  <c:v>89.302000000000007</c:v>
                </c:pt>
                <c:pt idx="6674">
                  <c:v>89.305000000000007</c:v>
                </c:pt>
                <c:pt idx="6675">
                  <c:v>89.308000000000007</c:v>
                </c:pt>
                <c:pt idx="6676">
                  <c:v>89.31</c:v>
                </c:pt>
                <c:pt idx="6677">
                  <c:v>89.313000000000002</c:v>
                </c:pt>
                <c:pt idx="6678">
                  <c:v>89.316000000000003</c:v>
                </c:pt>
                <c:pt idx="6679">
                  <c:v>89.317999999999998</c:v>
                </c:pt>
                <c:pt idx="6680">
                  <c:v>89.320999999999998</c:v>
                </c:pt>
                <c:pt idx="6681">
                  <c:v>89.322999999999993</c:v>
                </c:pt>
                <c:pt idx="6682">
                  <c:v>89.325000000000003</c:v>
                </c:pt>
                <c:pt idx="6683">
                  <c:v>89.326999999999998</c:v>
                </c:pt>
                <c:pt idx="6684">
                  <c:v>89.328999999999994</c:v>
                </c:pt>
                <c:pt idx="6685">
                  <c:v>89.331999999999994</c:v>
                </c:pt>
                <c:pt idx="6686">
                  <c:v>89.334000000000003</c:v>
                </c:pt>
                <c:pt idx="6687">
                  <c:v>89.335999999999999</c:v>
                </c:pt>
                <c:pt idx="6688">
                  <c:v>89.337999999999994</c:v>
                </c:pt>
                <c:pt idx="6689">
                  <c:v>89.340999999999994</c:v>
                </c:pt>
                <c:pt idx="6690">
                  <c:v>89.343000000000004</c:v>
                </c:pt>
                <c:pt idx="6691">
                  <c:v>89.344999999999999</c:v>
                </c:pt>
                <c:pt idx="6692">
                  <c:v>89.346999999999994</c:v>
                </c:pt>
                <c:pt idx="6693">
                  <c:v>89.35</c:v>
                </c:pt>
                <c:pt idx="6694">
                  <c:v>89.352999999999994</c:v>
                </c:pt>
                <c:pt idx="6695">
                  <c:v>89.355999999999995</c:v>
                </c:pt>
                <c:pt idx="6696">
                  <c:v>89.358999999999995</c:v>
                </c:pt>
                <c:pt idx="6697">
                  <c:v>89.361000000000004</c:v>
                </c:pt>
                <c:pt idx="6698">
                  <c:v>89.363</c:v>
                </c:pt>
                <c:pt idx="6699">
                  <c:v>89.366</c:v>
                </c:pt>
                <c:pt idx="6700">
                  <c:v>89.367999999999995</c:v>
                </c:pt>
                <c:pt idx="6701">
                  <c:v>89.37</c:v>
                </c:pt>
                <c:pt idx="6702">
                  <c:v>89.372</c:v>
                </c:pt>
                <c:pt idx="6703">
                  <c:v>89.375</c:v>
                </c:pt>
                <c:pt idx="6704">
                  <c:v>89.376999999999995</c:v>
                </c:pt>
                <c:pt idx="6705">
                  <c:v>89.379000000000005</c:v>
                </c:pt>
                <c:pt idx="6706">
                  <c:v>89.381</c:v>
                </c:pt>
                <c:pt idx="6707">
                  <c:v>89.384</c:v>
                </c:pt>
                <c:pt idx="6708">
                  <c:v>89.385999999999996</c:v>
                </c:pt>
                <c:pt idx="6709">
                  <c:v>89.388000000000005</c:v>
                </c:pt>
                <c:pt idx="6710">
                  <c:v>89.391000000000005</c:v>
                </c:pt>
                <c:pt idx="6711">
                  <c:v>89.393000000000001</c:v>
                </c:pt>
                <c:pt idx="6712">
                  <c:v>89.396000000000001</c:v>
                </c:pt>
                <c:pt idx="6713">
                  <c:v>89.399000000000001</c:v>
                </c:pt>
                <c:pt idx="6714">
                  <c:v>89.402000000000001</c:v>
                </c:pt>
                <c:pt idx="6715">
                  <c:v>89.403999999999996</c:v>
                </c:pt>
                <c:pt idx="6716">
                  <c:v>89.406999999999996</c:v>
                </c:pt>
                <c:pt idx="6717">
                  <c:v>89.409000000000006</c:v>
                </c:pt>
                <c:pt idx="6718">
                  <c:v>89.411000000000001</c:v>
                </c:pt>
                <c:pt idx="6719">
                  <c:v>89.414000000000001</c:v>
                </c:pt>
                <c:pt idx="6720">
                  <c:v>89.415999999999997</c:v>
                </c:pt>
                <c:pt idx="6721">
                  <c:v>89.418000000000006</c:v>
                </c:pt>
                <c:pt idx="6722">
                  <c:v>89.42</c:v>
                </c:pt>
                <c:pt idx="6723">
                  <c:v>89.421999999999997</c:v>
                </c:pt>
                <c:pt idx="6724">
                  <c:v>89.424999999999997</c:v>
                </c:pt>
                <c:pt idx="6725">
                  <c:v>89.427000000000007</c:v>
                </c:pt>
                <c:pt idx="6726">
                  <c:v>89.429000000000002</c:v>
                </c:pt>
                <c:pt idx="6727">
                  <c:v>89.430999999999997</c:v>
                </c:pt>
                <c:pt idx="6728">
                  <c:v>89.433999999999997</c:v>
                </c:pt>
                <c:pt idx="6729">
                  <c:v>89.436000000000007</c:v>
                </c:pt>
                <c:pt idx="6730">
                  <c:v>89.438999999999993</c:v>
                </c:pt>
                <c:pt idx="6731">
                  <c:v>89.441000000000003</c:v>
                </c:pt>
                <c:pt idx="6732">
                  <c:v>89.444000000000003</c:v>
                </c:pt>
                <c:pt idx="6733">
                  <c:v>89.447000000000003</c:v>
                </c:pt>
                <c:pt idx="6734">
                  <c:v>89.448999999999998</c:v>
                </c:pt>
                <c:pt idx="6735">
                  <c:v>89.450999999999993</c:v>
                </c:pt>
                <c:pt idx="6736">
                  <c:v>89.453999999999994</c:v>
                </c:pt>
                <c:pt idx="6737">
                  <c:v>89.456000000000003</c:v>
                </c:pt>
                <c:pt idx="6738">
                  <c:v>89.457999999999998</c:v>
                </c:pt>
                <c:pt idx="6739">
                  <c:v>89.46</c:v>
                </c:pt>
                <c:pt idx="6740">
                  <c:v>89.462999999999994</c:v>
                </c:pt>
                <c:pt idx="6741">
                  <c:v>89.465000000000003</c:v>
                </c:pt>
                <c:pt idx="6742">
                  <c:v>89.466999999999999</c:v>
                </c:pt>
                <c:pt idx="6743">
                  <c:v>89.468999999999994</c:v>
                </c:pt>
                <c:pt idx="6744">
                  <c:v>89.471999999999994</c:v>
                </c:pt>
                <c:pt idx="6745">
                  <c:v>89.474000000000004</c:v>
                </c:pt>
                <c:pt idx="6746">
                  <c:v>89.475999999999999</c:v>
                </c:pt>
                <c:pt idx="6747">
                  <c:v>89.478999999999999</c:v>
                </c:pt>
                <c:pt idx="6748">
                  <c:v>89.481999999999999</c:v>
                </c:pt>
                <c:pt idx="6749">
                  <c:v>89.483999999999995</c:v>
                </c:pt>
                <c:pt idx="6750">
                  <c:v>89.486999999999995</c:v>
                </c:pt>
                <c:pt idx="6751">
                  <c:v>89.489000000000004</c:v>
                </c:pt>
                <c:pt idx="6752">
                  <c:v>89.491</c:v>
                </c:pt>
                <c:pt idx="6753">
                  <c:v>89.492999999999995</c:v>
                </c:pt>
                <c:pt idx="6754">
                  <c:v>89.498000000000005</c:v>
                </c:pt>
                <c:pt idx="6755">
                  <c:v>89.537000000000006</c:v>
                </c:pt>
                <c:pt idx="6756">
                  <c:v>89.573999999999998</c:v>
                </c:pt>
                <c:pt idx="6757">
                  <c:v>89.605999999999995</c:v>
                </c:pt>
                <c:pt idx="6758">
                  <c:v>89.632999999999996</c:v>
                </c:pt>
                <c:pt idx="6759">
                  <c:v>89.653999999999996</c:v>
                </c:pt>
                <c:pt idx="6760">
                  <c:v>89.664000000000001</c:v>
                </c:pt>
                <c:pt idx="6761">
                  <c:v>89.667000000000002</c:v>
                </c:pt>
                <c:pt idx="6762">
                  <c:v>89.668999999999997</c:v>
                </c:pt>
                <c:pt idx="6763">
                  <c:v>89.671000000000006</c:v>
                </c:pt>
                <c:pt idx="6764">
                  <c:v>89.691999999999993</c:v>
                </c:pt>
                <c:pt idx="6765">
                  <c:v>89.704999999999998</c:v>
                </c:pt>
                <c:pt idx="6766">
                  <c:v>89.710999999999999</c:v>
                </c:pt>
                <c:pt idx="6767">
                  <c:v>89.713999999999999</c:v>
                </c:pt>
                <c:pt idx="6768">
                  <c:v>89.716999999999999</c:v>
                </c:pt>
                <c:pt idx="6769">
                  <c:v>89.718999999999994</c:v>
                </c:pt>
                <c:pt idx="6770">
                  <c:v>89.721000000000004</c:v>
                </c:pt>
                <c:pt idx="6771">
                  <c:v>89.722999999999999</c:v>
                </c:pt>
                <c:pt idx="6772">
                  <c:v>89.728999999999999</c:v>
                </c:pt>
                <c:pt idx="6773">
                  <c:v>89.748000000000005</c:v>
                </c:pt>
                <c:pt idx="6774">
                  <c:v>89.777000000000001</c:v>
                </c:pt>
                <c:pt idx="6775">
                  <c:v>89.807000000000002</c:v>
                </c:pt>
                <c:pt idx="6776">
                  <c:v>89.835999999999999</c:v>
                </c:pt>
                <c:pt idx="6777">
                  <c:v>89.866</c:v>
                </c:pt>
                <c:pt idx="6778">
                  <c:v>89.894999999999996</c:v>
                </c:pt>
                <c:pt idx="6779">
                  <c:v>89.924999999999997</c:v>
                </c:pt>
                <c:pt idx="6780">
                  <c:v>89.953000000000003</c:v>
                </c:pt>
                <c:pt idx="6781">
                  <c:v>89.980999999999995</c:v>
                </c:pt>
                <c:pt idx="6782">
                  <c:v>90.007000000000005</c:v>
                </c:pt>
                <c:pt idx="6783">
                  <c:v>90.028000000000006</c:v>
                </c:pt>
                <c:pt idx="6784">
                  <c:v>90.046000000000006</c:v>
                </c:pt>
                <c:pt idx="6785">
                  <c:v>90.055000000000007</c:v>
                </c:pt>
                <c:pt idx="6786">
                  <c:v>90.061999999999998</c:v>
                </c:pt>
                <c:pt idx="6787">
                  <c:v>90.067999999999998</c:v>
                </c:pt>
                <c:pt idx="6788">
                  <c:v>90.073999999999998</c:v>
                </c:pt>
                <c:pt idx="6789">
                  <c:v>90.08</c:v>
                </c:pt>
                <c:pt idx="6790">
                  <c:v>90.087000000000003</c:v>
                </c:pt>
                <c:pt idx="6791">
                  <c:v>90.099000000000004</c:v>
                </c:pt>
                <c:pt idx="6792">
                  <c:v>90.128</c:v>
                </c:pt>
                <c:pt idx="6793">
                  <c:v>90.159000000000006</c:v>
                </c:pt>
                <c:pt idx="6794">
                  <c:v>90.19</c:v>
                </c:pt>
                <c:pt idx="6795">
                  <c:v>90.222999999999999</c:v>
                </c:pt>
                <c:pt idx="6796">
                  <c:v>90.257999999999996</c:v>
                </c:pt>
                <c:pt idx="6797">
                  <c:v>90.281999999999996</c:v>
                </c:pt>
                <c:pt idx="6798">
                  <c:v>90.302000000000007</c:v>
                </c:pt>
                <c:pt idx="6799">
                  <c:v>90.313999999999993</c:v>
                </c:pt>
                <c:pt idx="6800">
                  <c:v>90.319000000000003</c:v>
                </c:pt>
                <c:pt idx="6801">
                  <c:v>90.322999999999993</c:v>
                </c:pt>
                <c:pt idx="6802">
                  <c:v>90.325999999999993</c:v>
                </c:pt>
                <c:pt idx="6803">
                  <c:v>90.331000000000003</c:v>
                </c:pt>
                <c:pt idx="6804">
                  <c:v>90.35</c:v>
                </c:pt>
                <c:pt idx="6805">
                  <c:v>90.376999999999995</c:v>
                </c:pt>
                <c:pt idx="6806">
                  <c:v>90.402000000000001</c:v>
                </c:pt>
                <c:pt idx="6807">
                  <c:v>90.427000000000007</c:v>
                </c:pt>
                <c:pt idx="6808">
                  <c:v>90.450999999999993</c:v>
                </c:pt>
                <c:pt idx="6809">
                  <c:v>90.468999999999994</c:v>
                </c:pt>
                <c:pt idx="6810">
                  <c:v>90.477000000000004</c:v>
                </c:pt>
                <c:pt idx="6811">
                  <c:v>90.48</c:v>
                </c:pt>
                <c:pt idx="6812">
                  <c:v>90.483999999999995</c:v>
                </c:pt>
                <c:pt idx="6813">
                  <c:v>90.489000000000004</c:v>
                </c:pt>
                <c:pt idx="6814">
                  <c:v>90.495999999999995</c:v>
                </c:pt>
                <c:pt idx="6815">
                  <c:v>90.504000000000005</c:v>
                </c:pt>
                <c:pt idx="6816">
                  <c:v>90.512</c:v>
                </c:pt>
                <c:pt idx="6817">
                  <c:v>90.522999999999996</c:v>
                </c:pt>
                <c:pt idx="6818">
                  <c:v>90.534999999999997</c:v>
                </c:pt>
                <c:pt idx="6819">
                  <c:v>90.546999999999997</c:v>
                </c:pt>
                <c:pt idx="6820">
                  <c:v>90.558999999999997</c:v>
                </c:pt>
                <c:pt idx="6821">
                  <c:v>90.572000000000003</c:v>
                </c:pt>
                <c:pt idx="6822">
                  <c:v>90.584999999999994</c:v>
                </c:pt>
                <c:pt idx="6823">
                  <c:v>90.596999999999994</c:v>
                </c:pt>
                <c:pt idx="6824">
                  <c:v>90.61</c:v>
                </c:pt>
                <c:pt idx="6825">
                  <c:v>90.625</c:v>
                </c:pt>
                <c:pt idx="6826">
                  <c:v>90.64</c:v>
                </c:pt>
                <c:pt idx="6827">
                  <c:v>90.653999999999996</c:v>
                </c:pt>
                <c:pt idx="6828">
                  <c:v>90.667000000000002</c:v>
                </c:pt>
                <c:pt idx="6829">
                  <c:v>90.68</c:v>
                </c:pt>
                <c:pt idx="6830">
                  <c:v>90.692999999999998</c:v>
                </c:pt>
                <c:pt idx="6831">
                  <c:v>90.706000000000003</c:v>
                </c:pt>
                <c:pt idx="6832">
                  <c:v>90.716999999999999</c:v>
                </c:pt>
                <c:pt idx="6833">
                  <c:v>90.725999999999999</c:v>
                </c:pt>
                <c:pt idx="6834">
                  <c:v>90.734999999999999</c:v>
                </c:pt>
                <c:pt idx="6835">
                  <c:v>90.742999999999995</c:v>
                </c:pt>
                <c:pt idx="6836">
                  <c:v>90.75</c:v>
                </c:pt>
                <c:pt idx="6837">
                  <c:v>90.759</c:v>
                </c:pt>
                <c:pt idx="6838">
                  <c:v>90.768000000000001</c:v>
                </c:pt>
                <c:pt idx="6839">
                  <c:v>90.777000000000001</c:v>
                </c:pt>
                <c:pt idx="6840">
                  <c:v>90.784000000000006</c:v>
                </c:pt>
                <c:pt idx="6841">
                  <c:v>90.790999999999997</c:v>
                </c:pt>
                <c:pt idx="6842">
                  <c:v>90.801000000000002</c:v>
                </c:pt>
                <c:pt idx="6843">
                  <c:v>90.81</c:v>
                </c:pt>
                <c:pt idx="6844">
                  <c:v>90.819000000000003</c:v>
                </c:pt>
                <c:pt idx="6845">
                  <c:v>90.83</c:v>
                </c:pt>
                <c:pt idx="6846">
                  <c:v>90.84</c:v>
                </c:pt>
                <c:pt idx="6847">
                  <c:v>90.850999999999999</c:v>
                </c:pt>
                <c:pt idx="6848">
                  <c:v>90.861999999999995</c:v>
                </c:pt>
                <c:pt idx="6849">
                  <c:v>90.873000000000005</c:v>
                </c:pt>
                <c:pt idx="6850">
                  <c:v>90.885000000000005</c:v>
                </c:pt>
                <c:pt idx="6851">
                  <c:v>90.897000000000006</c:v>
                </c:pt>
                <c:pt idx="6852">
                  <c:v>90.908000000000001</c:v>
                </c:pt>
                <c:pt idx="6853">
                  <c:v>90.918999999999997</c:v>
                </c:pt>
                <c:pt idx="6854">
                  <c:v>90.930999999999997</c:v>
                </c:pt>
                <c:pt idx="6855">
                  <c:v>90.941999999999993</c:v>
                </c:pt>
                <c:pt idx="6856">
                  <c:v>90.953999999999994</c:v>
                </c:pt>
                <c:pt idx="6857">
                  <c:v>90.966999999999999</c:v>
                </c:pt>
                <c:pt idx="6858">
                  <c:v>90.978999999999999</c:v>
                </c:pt>
                <c:pt idx="6859">
                  <c:v>90.992000000000004</c:v>
                </c:pt>
                <c:pt idx="6860">
                  <c:v>91.006</c:v>
                </c:pt>
                <c:pt idx="6861">
                  <c:v>91.021000000000001</c:v>
                </c:pt>
                <c:pt idx="6862">
                  <c:v>91.037000000000006</c:v>
                </c:pt>
                <c:pt idx="6863">
                  <c:v>91.052999999999997</c:v>
                </c:pt>
                <c:pt idx="6864">
                  <c:v>91.066000000000003</c:v>
                </c:pt>
                <c:pt idx="6865">
                  <c:v>91.078000000000003</c:v>
                </c:pt>
                <c:pt idx="6866">
                  <c:v>91.090999999999994</c:v>
                </c:pt>
                <c:pt idx="6867">
                  <c:v>91.113</c:v>
                </c:pt>
                <c:pt idx="6868">
                  <c:v>91.15</c:v>
                </c:pt>
                <c:pt idx="6869">
                  <c:v>91.186000000000007</c:v>
                </c:pt>
                <c:pt idx="6870">
                  <c:v>91.21</c:v>
                </c:pt>
                <c:pt idx="6871">
                  <c:v>91.221999999999994</c:v>
                </c:pt>
                <c:pt idx="6872">
                  <c:v>91.231999999999999</c:v>
                </c:pt>
                <c:pt idx="6873">
                  <c:v>91.241</c:v>
                </c:pt>
                <c:pt idx="6874">
                  <c:v>91.251000000000005</c:v>
                </c:pt>
                <c:pt idx="6875">
                  <c:v>91.262</c:v>
                </c:pt>
                <c:pt idx="6876">
                  <c:v>91.272999999999996</c:v>
                </c:pt>
                <c:pt idx="6877">
                  <c:v>91.284999999999997</c:v>
                </c:pt>
                <c:pt idx="6878">
                  <c:v>91.301000000000002</c:v>
                </c:pt>
                <c:pt idx="6879">
                  <c:v>91.316999999999993</c:v>
                </c:pt>
                <c:pt idx="6880">
                  <c:v>91.331000000000003</c:v>
                </c:pt>
                <c:pt idx="6881">
                  <c:v>91.344999999999999</c:v>
                </c:pt>
                <c:pt idx="6882">
                  <c:v>91.358999999999995</c:v>
                </c:pt>
                <c:pt idx="6883">
                  <c:v>91.414000000000001</c:v>
                </c:pt>
                <c:pt idx="6884">
                  <c:v>91.45</c:v>
                </c:pt>
                <c:pt idx="6885">
                  <c:v>91.457999999999998</c:v>
                </c:pt>
                <c:pt idx="6886">
                  <c:v>91.463999999999999</c:v>
                </c:pt>
                <c:pt idx="6887">
                  <c:v>91.468999999999994</c:v>
                </c:pt>
                <c:pt idx="6888">
                  <c:v>91.475999999999999</c:v>
                </c:pt>
                <c:pt idx="6889">
                  <c:v>91.483999999999995</c:v>
                </c:pt>
                <c:pt idx="6890">
                  <c:v>91.492000000000004</c:v>
                </c:pt>
                <c:pt idx="6891">
                  <c:v>91.5</c:v>
                </c:pt>
                <c:pt idx="6892">
                  <c:v>91.51</c:v>
                </c:pt>
                <c:pt idx="6893">
                  <c:v>91.521000000000001</c:v>
                </c:pt>
                <c:pt idx="6894">
                  <c:v>91.531999999999996</c:v>
                </c:pt>
                <c:pt idx="6895">
                  <c:v>91.543000000000006</c:v>
                </c:pt>
                <c:pt idx="6896">
                  <c:v>91.555999999999997</c:v>
                </c:pt>
                <c:pt idx="6897">
                  <c:v>91.567999999999998</c:v>
                </c:pt>
                <c:pt idx="6898">
                  <c:v>91.581000000000003</c:v>
                </c:pt>
                <c:pt idx="6899">
                  <c:v>91.593000000000004</c:v>
                </c:pt>
                <c:pt idx="6900">
                  <c:v>91.605999999999995</c:v>
                </c:pt>
                <c:pt idx="6901">
                  <c:v>91.617999999999995</c:v>
                </c:pt>
                <c:pt idx="6902">
                  <c:v>91.63</c:v>
                </c:pt>
                <c:pt idx="6903">
                  <c:v>91.641999999999996</c:v>
                </c:pt>
                <c:pt idx="6904">
                  <c:v>91.655000000000001</c:v>
                </c:pt>
                <c:pt idx="6905">
                  <c:v>91.694000000000003</c:v>
                </c:pt>
                <c:pt idx="6906">
                  <c:v>91.724000000000004</c:v>
                </c:pt>
                <c:pt idx="6907">
                  <c:v>91.763000000000005</c:v>
                </c:pt>
                <c:pt idx="6908">
                  <c:v>91.772000000000006</c:v>
                </c:pt>
                <c:pt idx="6909">
                  <c:v>91.798000000000002</c:v>
                </c:pt>
                <c:pt idx="6910">
                  <c:v>91.808999999999997</c:v>
                </c:pt>
                <c:pt idx="6911">
                  <c:v>91.816000000000003</c:v>
                </c:pt>
                <c:pt idx="6912">
                  <c:v>91.822999999999993</c:v>
                </c:pt>
                <c:pt idx="6913">
                  <c:v>91.83</c:v>
                </c:pt>
                <c:pt idx="6914">
                  <c:v>91.841999999999999</c:v>
                </c:pt>
                <c:pt idx="6915">
                  <c:v>91.852999999999994</c:v>
                </c:pt>
                <c:pt idx="6916">
                  <c:v>91.863</c:v>
                </c:pt>
                <c:pt idx="6917">
                  <c:v>91.873999999999995</c:v>
                </c:pt>
                <c:pt idx="6918">
                  <c:v>91.885999999999996</c:v>
                </c:pt>
                <c:pt idx="6919">
                  <c:v>91.897999999999996</c:v>
                </c:pt>
                <c:pt idx="6920">
                  <c:v>91.91</c:v>
                </c:pt>
                <c:pt idx="6921">
                  <c:v>91.921999999999997</c:v>
                </c:pt>
                <c:pt idx="6922">
                  <c:v>91.933999999999997</c:v>
                </c:pt>
                <c:pt idx="6923">
                  <c:v>91.945999999999998</c:v>
                </c:pt>
                <c:pt idx="6924">
                  <c:v>91.956999999999994</c:v>
                </c:pt>
                <c:pt idx="6925">
                  <c:v>91.968999999999994</c:v>
                </c:pt>
                <c:pt idx="6926">
                  <c:v>91.980999999999995</c:v>
                </c:pt>
                <c:pt idx="6927">
                  <c:v>91.992999999999995</c:v>
                </c:pt>
                <c:pt idx="6928">
                  <c:v>92.004000000000005</c:v>
                </c:pt>
                <c:pt idx="6929">
                  <c:v>92.016000000000005</c:v>
                </c:pt>
                <c:pt idx="6930">
                  <c:v>92.027000000000001</c:v>
                </c:pt>
                <c:pt idx="6931">
                  <c:v>92.039000000000001</c:v>
                </c:pt>
                <c:pt idx="6932">
                  <c:v>92.051000000000002</c:v>
                </c:pt>
                <c:pt idx="6933">
                  <c:v>92.061999999999998</c:v>
                </c:pt>
                <c:pt idx="6934">
                  <c:v>92.072999999999993</c:v>
                </c:pt>
                <c:pt idx="6935">
                  <c:v>92.084000000000003</c:v>
                </c:pt>
                <c:pt idx="6936">
                  <c:v>92.096000000000004</c:v>
                </c:pt>
                <c:pt idx="6937">
                  <c:v>92.108000000000004</c:v>
                </c:pt>
                <c:pt idx="6938">
                  <c:v>92.119</c:v>
                </c:pt>
                <c:pt idx="6939">
                  <c:v>92.131</c:v>
                </c:pt>
                <c:pt idx="6940">
                  <c:v>92.141999999999996</c:v>
                </c:pt>
                <c:pt idx="6941">
                  <c:v>92.153000000000006</c:v>
                </c:pt>
                <c:pt idx="6942">
                  <c:v>92.165000000000006</c:v>
                </c:pt>
                <c:pt idx="6943">
                  <c:v>92.176000000000002</c:v>
                </c:pt>
                <c:pt idx="6944">
                  <c:v>92.186999999999998</c:v>
                </c:pt>
                <c:pt idx="6945">
                  <c:v>92.197999999999993</c:v>
                </c:pt>
                <c:pt idx="6946">
                  <c:v>92.21</c:v>
                </c:pt>
                <c:pt idx="6947">
                  <c:v>92.221000000000004</c:v>
                </c:pt>
                <c:pt idx="6948">
                  <c:v>92.231999999999999</c:v>
                </c:pt>
                <c:pt idx="6949">
                  <c:v>92.244</c:v>
                </c:pt>
                <c:pt idx="6950">
                  <c:v>92.254999999999995</c:v>
                </c:pt>
                <c:pt idx="6951">
                  <c:v>92.266000000000005</c:v>
                </c:pt>
                <c:pt idx="6952">
                  <c:v>92.277000000000001</c:v>
                </c:pt>
                <c:pt idx="6953">
                  <c:v>92.287999999999997</c:v>
                </c:pt>
                <c:pt idx="6954">
                  <c:v>92.3</c:v>
                </c:pt>
                <c:pt idx="6955">
                  <c:v>92.311000000000007</c:v>
                </c:pt>
                <c:pt idx="6956">
                  <c:v>92.322000000000003</c:v>
                </c:pt>
                <c:pt idx="6957">
                  <c:v>92.332999999999998</c:v>
                </c:pt>
                <c:pt idx="6958">
                  <c:v>92.343999999999994</c:v>
                </c:pt>
                <c:pt idx="6959">
                  <c:v>92.355999999999995</c:v>
                </c:pt>
                <c:pt idx="6960">
                  <c:v>92.366</c:v>
                </c:pt>
                <c:pt idx="6961">
                  <c:v>92.373999999999995</c:v>
                </c:pt>
                <c:pt idx="6962">
                  <c:v>92.382999999999996</c:v>
                </c:pt>
                <c:pt idx="6963">
                  <c:v>92.394000000000005</c:v>
                </c:pt>
                <c:pt idx="6964">
                  <c:v>92.433000000000007</c:v>
                </c:pt>
                <c:pt idx="6965">
                  <c:v>92.453000000000003</c:v>
                </c:pt>
                <c:pt idx="6966">
                  <c:v>92.46</c:v>
                </c:pt>
                <c:pt idx="6967">
                  <c:v>92.483000000000004</c:v>
                </c:pt>
                <c:pt idx="6968">
                  <c:v>92.51</c:v>
                </c:pt>
                <c:pt idx="6969">
                  <c:v>92.537000000000006</c:v>
                </c:pt>
                <c:pt idx="6970">
                  <c:v>92.558000000000007</c:v>
                </c:pt>
                <c:pt idx="6971">
                  <c:v>92.563999999999993</c:v>
                </c:pt>
                <c:pt idx="6972">
                  <c:v>92.572000000000003</c:v>
                </c:pt>
                <c:pt idx="6973">
                  <c:v>92.581999999999994</c:v>
                </c:pt>
                <c:pt idx="6974">
                  <c:v>92.593000000000004</c:v>
                </c:pt>
                <c:pt idx="6975">
                  <c:v>92.602999999999994</c:v>
                </c:pt>
                <c:pt idx="6976">
                  <c:v>92.614000000000004</c:v>
                </c:pt>
                <c:pt idx="6977">
                  <c:v>92.626999999999995</c:v>
                </c:pt>
                <c:pt idx="6978">
                  <c:v>92.638999999999996</c:v>
                </c:pt>
                <c:pt idx="6979">
                  <c:v>92.650999999999996</c:v>
                </c:pt>
                <c:pt idx="6980">
                  <c:v>92.664000000000001</c:v>
                </c:pt>
                <c:pt idx="6981">
                  <c:v>92.677999999999997</c:v>
                </c:pt>
                <c:pt idx="6982">
                  <c:v>92.691000000000003</c:v>
                </c:pt>
                <c:pt idx="6983">
                  <c:v>92.703999999999994</c:v>
                </c:pt>
                <c:pt idx="6984">
                  <c:v>92.716999999999999</c:v>
                </c:pt>
                <c:pt idx="6985">
                  <c:v>92.73</c:v>
                </c:pt>
                <c:pt idx="6986">
                  <c:v>92.742000000000004</c:v>
                </c:pt>
                <c:pt idx="6987">
                  <c:v>92.754000000000005</c:v>
                </c:pt>
                <c:pt idx="6988">
                  <c:v>92.766999999999996</c:v>
                </c:pt>
                <c:pt idx="6989">
                  <c:v>92.78</c:v>
                </c:pt>
                <c:pt idx="6990">
                  <c:v>92.793000000000006</c:v>
                </c:pt>
                <c:pt idx="6991">
                  <c:v>92.802999999999997</c:v>
                </c:pt>
                <c:pt idx="6992">
                  <c:v>92.822000000000003</c:v>
                </c:pt>
                <c:pt idx="6993">
                  <c:v>92.852999999999994</c:v>
                </c:pt>
                <c:pt idx="6994">
                  <c:v>92.864999999999995</c:v>
                </c:pt>
                <c:pt idx="6995">
                  <c:v>92.893000000000001</c:v>
                </c:pt>
                <c:pt idx="6996">
                  <c:v>92.921999999999997</c:v>
                </c:pt>
                <c:pt idx="6997">
                  <c:v>92.950999999999993</c:v>
                </c:pt>
                <c:pt idx="6998">
                  <c:v>92.98</c:v>
                </c:pt>
                <c:pt idx="6999">
                  <c:v>92.983000000000004</c:v>
                </c:pt>
                <c:pt idx="7000">
                  <c:v>92.989000000000004</c:v>
                </c:pt>
                <c:pt idx="7001">
                  <c:v>92.995000000000005</c:v>
                </c:pt>
                <c:pt idx="7002">
                  <c:v>93.004000000000005</c:v>
                </c:pt>
                <c:pt idx="7003">
                  <c:v>93.013999999999996</c:v>
                </c:pt>
                <c:pt idx="7004">
                  <c:v>93.025999999999996</c:v>
                </c:pt>
                <c:pt idx="7005">
                  <c:v>93.037999999999997</c:v>
                </c:pt>
                <c:pt idx="7006">
                  <c:v>93.05</c:v>
                </c:pt>
                <c:pt idx="7007">
                  <c:v>93.063000000000002</c:v>
                </c:pt>
                <c:pt idx="7008">
                  <c:v>93.075999999999993</c:v>
                </c:pt>
                <c:pt idx="7009">
                  <c:v>93.09</c:v>
                </c:pt>
                <c:pt idx="7010">
                  <c:v>93.102999999999994</c:v>
                </c:pt>
                <c:pt idx="7011">
                  <c:v>93.116</c:v>
                </c:pt>
                <c:pt idx="7012">
                  <c:v>93.128</c:v>
                </c:pt>
                <c:pt idx="7013">
                  <c:v>93.147999999999996</c:v>
                </c:pt>
                <c:pt idx="7014">
                  <c:v>93.174000000000007</c:v>
                </c:pt>
                <c:pt idx="7015">
                  <c:v>93.188000000000002</c:v>
                </c:pt>
                <c:pt idx="7016">
                  <c:v>93.194999999999993</c:v>
                </c:pt>
                <c:pt idx="7017">
                  <c:v>93.206000000000003</c:v>
                </c:pt>
                <c:pt idx="7018">
                  <c:v>93.218000000000004</c:v>
                </c:pt>
                <c:pt idx="7019">
                  <c:v>93.227000000000004</c:v>
                </c:pt>
                <c:pt idx="7020">
                  <c:v>93.236000000000004</c:v>
                </c:pt>
                <c:pt idx="7021">
                  <c:v>93.245999999999995</c:v>
                </c:pt>
                <c:pt idx="7022">
                  <c:v>93.256</c:v>
                </c:pt>
                <c:pt idx="7023">
                  <c:v>93.266000000000005</c:v>
                </c:pt>
                <c:pt idx="7024">
                  <c:v>93.278000000000006</c:v>
                </c:pt>
                <c:pt idx="7025">
                  <c:v>93.29</c:v>
                </c:pt>
                <c:pt idx="7026">
                  <c:v>93.302999999999997</c:v>
                </c:pt>
                <c:pt idx="7027">
                  <c:v>93.317999999999998</c:v>
                </c:pt>
                <c:pt idx="7028">
                  <c:v>93.331999999999994</c:v>
                </c:pt>
                <c:pt idx="7029">
                  <c:v>93.343999999999994</c:v>
                </c:pt>
                <c:pt idx="7030">
                  <c:v>93.356999999999999</c:v>
                </c:pt>
                <c:pt idx="7031">
                  <c:v>93.369</c:v>
                </c:pt>
                <c:pt idx="7032">
                  <c:v>93.381</c:v>
                </c:pt>
                <c:pt idx="7033">
                  <c:v>93.394000000000005</c:v>
                </c:pt>
                <c:pt idx="7034">
                  <c:v>93.436999999999998</c:v>
                </c:pt>
                <c:pt idx="7035">
                  <c:v>93.477000000000004</c:v>
                </c:pt>
                <c:pt idx="7036">
                  <c:v>93.506</c:v>
                </c:pt>
                <c:pt idx="7037">
                  <c:v>93.531000000000006</c:v>
                </c:pt>
                <c:pt idx="7038">
                  <c:v>93.549000000000007</c:v>
                </c:pt>
                <c:pt idx="7039">
                  <c:v>93.558000000000007</c:v>
                </c:pt>
                <c:pt idx="7040">
                  <c:v>93.564999999999998</c:v>
                </c:pt>
                <c:pt idx="7041">
                  <c:v>93.572000000000003</c:v>
                </c:pt>
                <c:pt idx="7042">
                  <c:v>93.58</c:v>
                </c:pt>
                <c:pt idx="7043">
                  <c:v>93.59</c:v>
                </c:pt>
                <c:pt idx="7044">
                  <c:v>93.6</c:v>
                </c:pt>
                <c:pt idx="7045">
                  <c:v>93.611999999999995</c:v>
                </c:pt>
                <c:pt idx="7046">
                  <c:v>93.626000000000005</c:v>
                </c:pt>
                <c:pt idx="7047">
                  <c:v>93.638999999999996</c:v>
                </c:pt>
                <c:pt idx="7048">
                  <c:v>93.653000000000006</c:v>
                </c:pt>
                <c:pt idx="7049">
                  <c:v>93.665999999999997</c:v>
                </c:pt>
                <c:pt idx="7050">
                  <c:v>93.679000000000002</c:v>
                </c:pt>
                <c:pt idx="7051">
                  <c:v>93.691000000000003</c:v>
                </c:pt>
                <c:pt idx="7052">
                  <c:v>93.703000000000003</c:v>
                </c:pt>
                <c:pt idx="7053">
                  <c:v>93.712999999999994</c:v>
                </c:pt>
                <c:pt idx="7054">
                  <c:v>93.734999999999999</c:v>
                </c:pt>
                <c:pt idx="7055">
                  <c:v>93.759</c:v>
                </c:pt>
                <c:pt idx="7056">
                  <c:v>93.77</c:v>
                </c:pt>
                <c:pt idx="7057">
                  <c:v>93.781000000000006</c:v>
                </c:pt>
                <c:pt idx="7058">
                  <c:v>93.790999999999997</c:v>
                </c:pt>
                <c:pt idx="7059">
                  <c:v>93.801000000000002</c:v>
                </c:pt>
                <c:pt idx="7060">
                  <c:v>93.813000000000002</c:v>
                </c:pt>
                <c:pt idx="7061">
                  <c:v>93.825000000000003</c:v>
                </c:pt>
                <c:pt idx="7062">
                  <c:v>93.837999999999994</c:v>
                </c:pt>
                <c:pt idx="7063">
                  <c:v>93.850999999999999</c:v>
                </c:pt>
                <c:pt idx="7064">
                  <c:v>93.864000000000004</c:v>
                </c:pt>
                <c:pt idx="7065">
                  <c:v>93.876000000000005</c:v>
                </c:pt>
                <c:pt idx="7066">
                  <c:v>93.888999999999996</c:v>
                </c:pt>
                <c:pt idx="7067">
                  <c:v>93.903000000000006</c:v>
                </c:pt>
                <c:pt idx="7068">
                  <c:v>93.921999999999997</c:v>
                </c:pt>
                <c:pt idx="7069">
                  <c:v>93.956000000000003</c:v>
                </c:pt>
                <c:pt idx="7070">
                  <c:v>93.992999999999995</c:v>
                </c:pt>
                <c:pt idx="7071">
                  <c:v>94.02</c:v>
                </c:pt>
                <c:pt idx="7072">
                  <c:v>94.043999999999997</c:v>
                </c:pt>
                <c:pt idx="7073">
                  <c:v>94.064999999999998</c:v>
                </c:pt>
                <c:pt idx="7074">
                  <c:v>94.078999999999994</c:v>
                </c:pt>
                <c:pt idx="7075">
                  <c:v>94.084000000000003</c:v>
                </c:pt>
                <c:pt idx="7076">
                  <c:v>94.087999999999994</c:v>
                </c:pt>
                <c:pt idx="7077">
                  <c:v>94.093999999999994</c:v>
                </c:pt>
                <c:pt idx="7078">
                  <c:v>94.105999999999995</c:v>
                </c:pt>
                <c:pt idx="7079">
                  <c:v>94.117000000000004</c:v>
                </c:pt>
                <c:pt idx="7080">
                  <c:v>94.131</c:v>
                </c:pt>
                <c:pt idx="7081">
                  <c:v>94.134</c:v>
                </c:pt>
                <c:pt idx="7082">
                  <c:v>94.141000000000005</c:v>
                </c:pt>
                <c:pt idx="7083">
                  <c:v>94.152000000000001</c:v>
                </c:pt>
                <c:pt idx="7084">
                  <c:v>94.180999999999997</c:v>
                </c:pt>
                <c:pt idx="7085">
                  <c:v>94.23</c:v>
                </c:pt>
                <c:pt idx="7086">
                  <c:v>94.265000000000001</c:v>
                </c:pt>
                <c:pt idx="7087">
                  <c:v>94.293000000000006</c:v>
                </c:pt>
                <c:pt idx="7088">
                  <c:v>94.314999999999998</c:v>
                </c:pt>
                <c:pt idx="7089">
                  <c:v>94.326999999999998</c:v>
                </c:pt>
                <c:pt idx="7090">
                  <c:v>94.331000000000003</c:v>
                </c:pt>
                <c:pt idx="7091">
                  <c:v>94.334000000000003</c:v>
                </c:pt>
                <c:pt idx="7092">
                  <c:v>94.337999999999994</c:v>
                </c:pt>
                <c:pt idx="7093">
                  <c:v>94.349000000000004</c:v>
                </c:pt>
                <c:pt idx="7094">
                  <c:v>94.361999999999995</c:v>
                </c:pt>
                <c:pt idx="7095">
                  <c:v>94.37</c:v>
                </c:pt>
                <c:pt idx="7096">
                  <c:v>94.376000000000005</c:v>
                </c:pt>
                <c:pt idx="7097">
                  <c:v>94.385999999999996</c:v>
                </c:pt>
                <c:pt idx="7098">
                  <c:v>94.397000000000006</c:v>
                </c:pt>
                <c:pt idx="7099">
                  <c:v>94.408000000000001</c:v>
                </c:pt>
                <c:pt idx="7100">
                  <c:v>94.418999999999997</c:v>
                </c:pt>
                <c:pt idx="7101">
                  <c:v>94.430999999999997</c:v>
                </c:pt>
                <c:pt idx="7102">
                  <c:v>94.442999999999998</c:v>
                </c:pt>
                <c:pt idx="7103">
                  <c:v>94.456000000000003</c:v>
                </c:pt>
                <c:pt idx="7104">
                  <c:v>94.468999999999994</c:v>
                </c:pt>
                <c:pt idx="7105">
                  <c:v>94.483999999999995</c:v>
                </c:pt>
                <c:pt idx="7106">
                  <c:v>94.498999999999995</c:v>
                </c:pt>
                <c:pt idx="7107">
                  <c:v>94.513000000000005</c:v>
                </c:pt>
                <c:pt idx="7108">
                  <c:v>94.525999999999996</c:v>
                </c:pt>
                <c:pt idx="7109">
                  <c:v>94.537999999999997</c:v>
                </c:pt>
                <c:pt idx="7110">
                  <c:v>94.552999999999997</c:v>
                </c:pt>
                <c:pt idx="7111">
                  <c:v>94.575000000000003</c:v>
                </c:pt>
                <c:pt idx="7112">
                  <c:v>94.626999999999995</c:v>
                </c:pt>
                <c:pt idx="7113">
                  <c:v>94.632000000000005</c:v>
                </c:pt>
                <c:pt idx="7114">
                  <c:v>94.635000000000005</c:v>
                </c:pt>
                <c:pt idx="7115">
                  <c:v>94.637</c:v>
                </c:pt>
                <c:pt idx="7116">
                  <c:v>94.638000000000005</c:v>
                </c:pt>
                <c:pt idx="7117">
                  <c:v>94.647000000000006</c:v>
                </c:pt>
                <c:pt idx="7118">
                  <c:v>94.656999999999996</c:v>
                </c:pt>
                <c:pt idx="7119">
                  <c:v>94.667000000000002</c:v>
                </c:pt>
                <c:pt idx="7120">
                  <c:v>94.677999999999997</c:v>
                </c:pt>
                <c:pt idx="7121">
                  <c:v>94.69</c:v>
                </c:pt>
                <c:pt idx="7122">
                  <c:v>94.701999999999998</c:v>
                </c:pt>
                <c:pt idx="7123">
                  <c:v>94.715000000000003</c:v>
                </c:pt>
                <c:pt idx="7124">
                  <c:v>94.727999999999994</c:v>
                </c:pt>
                <c:pt idx="7125">
                  <c:v>94.742000000000004</c:v>
                </c:pt>
                <c:pt idx="7126">
                  <c:v>94.757000000000005</c:v>
                </c:pt>
                <c:pt idx="7127">
                  <c:v>94.771000000000001</c:v>
                </c:pt>
                <c:pt idx="7128">
                  <c:v>94.784999999999997</c:v>
                </c:pt>
                <c:pt idx="7129">
                  <c:v>94.796999999999997</c:v>
                </c:pt>
                <c:pt idx="7130">
                  <c:v>94.81</c:v>
                </c:pt>
                <c:pt idx="7131">
                  <c:v>94.822999999999993</c:v>
                </c:pt>
                <c:pt idx="7132">
                  <c:v>94.835999999999999</c:v>
                </c:pt>
                <c:pt idx="7133">
                  <c:v>94.852000000000004</c:v>
                </c:pt>
                <c:pt idx="7134">
                  <c:v>94.879000000000005</c:v>
                </c:pt>
                <c:pt idx="7135">
                  <c:v>94.926000000000002</c:v>
                </c:pt>
                <c:pt idx="7136">
                  <c:v>94.960999999999999</c:v>
                </c:pt>
                <c:pt idx="7137">
                  <c:v>94.992999999999995</c:v>
                </c:pt>
                <c:pt idx="7138">
                  <c:v>94.994</c:v>
                </c:pt>
                <c:pt idx="7139">
                  <c:v>95.006</c:v>
                </c:pt>
                <c:pt idx="7140">
                  <c:v>95.028999999999996</c:v>
                </c:pt>
                <c:pt idx="7141">
                  <c:v>95.05</c:v>
                </c:pt>
                <c:pt idx="7142">
                  <c:v>95.067999999999998</c:v>
                </c:pt>
                <c:pt idx="7143">
                  <c:v>95.093000000000004</c:v>
                </c:pt>
                <c:pt idx="7144">
                  <c:v>95.12</c:v>
                </c:pt>
                <c:pt idx="7145">
                  <c:v>95.147999999999996</c:v>
                </c:pt>
                <c:pt idx="7146">
                  <c:v>95.176000000000002</c:v>
                </c:pt>
                <c:pt idx="7147">
                  <c:v>95.203000000000003</c:v>
                </c:pt>
                <c:pt idx="7148">
                  <c:v>95.215999999999994</c:v>
                </c:pt>
                <c:pt idx="7149">
                  <c:v>95.222999999999999</c:v>
                </c:pt>
                <c:pt idx="7150">
                  <c:v>95.227000000000004</c:v>
                </c:pt>
                <c:pt idx="7151">
                  <c:v>95.230999999999995</c:v>
                </c:pt>
                <c:pt idx="7152">
                  <c:v>95.239000000000004</c:v>
                </c:pt>
                <c:pt idx="7153">
                  <c:v>95.25</c:v>
                </c:pt>
                <c:pt idx="7154">
                  <c:v>95.260999999999996</c:v>
                </c:pt>
                <c:pt idx="7155">
                  <c:v>95.272000000000006</c:v>
                </c:pt>
                <c:pt idx="7156">
                  <c:v>95.284999999999997</c:v>
                </c:pt>
                <c:pt idx="7157">
                  <c:v>95.298000000000002</c:v>
                </c:pt>
                <c:pt idx="7158">
                  <c:v>95.311000000000007</c:v>
                </c:pt>
                <c:pt idx="7159">
                  <c:v>95.323999999999998</c:v>
                </c:pt>
                <c:pt idx="7160">
                  <c:v>95.337000000000003</c:v>
                </c:pt>
                <c:pt idx="7161">
                  <c:v>95.35</c:v>
                </c:pt>
                <c:pt idx="7162">
                  <c:v>95.363</c:v>
                </c:pt>
                <c:pt idx="7163">
                  <c:v>95.376000000000005</c:v>
                </c:pt>
                <c:pt idx="7164">
                  <c:v>95.388999999999996</c:v>
                </c:pt>
                <c:pt idx="7165">
                  <c:v>95.403000000000006</c:v>
                </c:pt>
                <c:pt idx="7166">
                  <c:v>95.417000000000002</c:v>
                </c:pt>
                <c:pt idx="7167">
                  <c:v>95.43</c:v>
                </c:pt>
                <c:pt idx="7168">
                  <c:v>95.442999999999998</c:v>
                </c:pt>
                <c:pt idx="7169">
                  <c:v>95.453999999999994</c:v>
                </c:pt>
                <c:pt idx="7170">
                  <c:v>95.462999999999994</c:v>
                </c:pt>
                <c:pt idx="7171">
                  <c:v>95.471999999999994</c:v>
                </c:pt>
                <c:pt idx="7172">
                  <c:v>95.480999999999995</c:v>
                </c:pt>
                <c:pt idx="7173">
                  <c:v>95.495000000000005</c:v>
                </c:pt>
                <c:pt idx="7174">
                  <c:v>95.507999999999996</c:v>
                </c:pt>
                <c:pt idx="7175">
                  <c:v>95.52</c:v>
                </c:pt>
                <c:pt idx="7176">
                  <c:v>95.533000000000001</c:v>
                </c:pt>
                <c:pt idx="7177">
                  <c:v>95.546000000000006</c:v>
                </c:pt>
                <c:pt idx="7178">
                  <c:v>95.558000000000007</c:v>
                </c:pt>
                <c:pt idx="7179">
                  <c:v>95.570999999999998</c:v>
                </c:pt>
                <c:pt idx="7180">
                  <c:v>95.584999999999994</c:v>
                </c:pt>
                <c:pt idx="7181">
                  <c:v>95.599000000000004</c:v>
                </c:pt>
                <c:pt idx="7182">
                  <c:v>95.613</c:v>
                </c:pt>
                <c:pt idx="7183">
                  <c:v>95.626000000000005</c:v>
                </c:pt>
                <c:pt idx="7184">
                  <c:v>95.638000000000005</c:v>
                </c:pt>
                <c:pt idx="7185">
                  <c:v>95.65</c:v>
                </c:pt>
                <c:pt idx="7186">
                  <c:v>95.662000000000006</c:v>
                </c:pt>
                <c:pt idx="7187">
                  <c:v>95.674999999999997</c:v>
                </c:pt>
                <c:pt idx="7188">
                  <c:v>95.686999999999998</c:v>
                </c:pt>
                <c:pt idx="7189">
                  <c:v>95.7</c:v>
                </c:pt>
                <c:pt idx="7190">
                  <c:v>95.712000000000003</c:v>
                </c:pt>
                <c:pt idx="7191">
                  <c:v>95.724999999999994</c:v>
                </c:pt>
                <c:pt idx="7192">
                  <c:v>95.738</c:v>
                </c:pt>
                <c:pt idx="7193">
                  <c:v>95.751999999999995</c:v>
                </c:pt>
                <c:pt idx="7194">
                  <c:v>95.763999999999996</c:v>
                </c:pt>
                <c:pt idx="7195">
                  <c:v>95.775999999999996</c:v>
                </c:pt>
                <c:pt idx="7196">
                  <c:v>95.793999999999997</c:v>
                </c:pt>
                <c:pt idx="7197">
                  <c:v>95.822999999999993</c:v>
                </c:pt>
                <c:pt idx="7198">
                  <c:v>95.85</c:v>
                </c:pt>
                <c:pt idx="7199">
                  <c:v>95.885000000000005</c:v>
                </c:pt>
                <c:pt idx="7200">
                  <c:v>95.918000000000006</c:v>
                </c:pt>
                <c:pt idx="7201">
                  <c:v>95.944000000000003</c:v>
                </c:pt>
                <c:pt idx="7202">
                  <c:v>95.966999999999999</c:v>
                </c:pt>
                <c:pt idx="7203">
                  <c:v>95.971000000000004</c:v>
                </c:pt>
                <c:pt idx="7204">
                  <c:v>95.974999999999994</c:v>
                </c:pt>
                <c:pt idx="7205">
                  <c:v>95.981999999999999</c:v>
                </c:pt>
                <c:pt idx="7206">
                  <c:v>95.991</c:v>
                </c:pt>
                <c:pt idx="7207">
                  <c:v>96</c:v>
                </c:pt>
                <c:pt idx="7208">
                  <c:v>96.009</c:v>
                </c:pt>
                <c:pt idx="7209">
                  <c:v>96.034999999999997</c:v>
                </c:pt>
                <c:pt idx="7210">
                  <c:v>96.100999999999999</c:v>
                </c:pt>
                <c:pt idx="7211">
                  <c:v>96.143000000000001</c:v>
                </c:pt>
                <c:pt idx="7212">
                  <c:v>96.164000000000001</c:v>
                </c:pt>
                <c:pt idx="7213">
                  <c:v>96.174000000000007</c:v>
                </c:pt>
                <c:pt idx="7214">
                  <c:v>96.177000000000007</c:v>
                </c:pt>
                <c:pt idx="7215">
                  <c:v>96.182000000000002</c:v>
                </c:pt>
                <c:pt idx="7216">
                  <c:v>96.186000000000007</c:v>
                </c:pt>
                <c:pt idx="7217">
                  <c:v>96.19</c:v>
                </c:pt>
                <c:pt idx="7218">
                  <c:v>96.194999999999993</c:v>
                </c:pt>
                <c:pt idx="7219">
                  <c:v>96.201999999999998</c:v>
                </c:pt>
                <c:pt idx="7220">
                  <c:v>96.218000000000004</c:v>
                </c:pt>
                <c:pt idx="7221">
                  <c:v>96.233999999999995</c:v>
                </c:pt>
                <c:pt idx="7222">
                  <c:v>96.248999999999995</c:v>
                </c:pt>
                <c:pt idx="7223">
                  <c:v>96.260999999999996</c:v>
                </c:pt>
                <c:pt idx="7224">
                  <c:v>96.269000000000005</c:v>
                </c:pt>
                <c:pt idx="7225">
                  <c:v>96.275000000000006</c:v>
                </c:pt>
                <c:pt idx="7226">
                  <c:v>96.281999999999996</c:v>
                </c:pt>
                <c:pt idx="7227">
                  <c:v>96.29</c:v>
                </c:pt>
                <c:pt idx="7228">
                  <c:v>96.3</c:v>
                </c:pt>
                <c:pt idx="7229">
                  <c:v>96.311999999999998</c:v>
                </c:pt>
                <c:pt idx="7230">
                  <c:v>96.322999999999993</c:v>
                </c:pt>
                <c:pt idx="7231">
                  <c:v>96.334999999999994</c:v>
                </c:pt>
                <c:pt idx="7232">
                  <c:v>96.346999999999994</c:v>
                </c:pt>
                <c:pt idx="7233">
                  <c:v>96.358999999999995</c:v>
                </c:pt>
                <c:pt idx="7234">
                  <c:v>96.370999999999995</c:v>
                </c:pt>
                <c:pt idx="7235">
                  <c:v>96.384</c:v>
                </c:pt>
                <c:pt idx="7236">
                  <c:v>96.396000000000001</c:v>
                </c:pt>
                <c:pt idx="7237">
                  <c:v>96.408000000000001</c:v>
                </c:pt>
                <c:pt idx="7238">
                  <c:v>96.418000000000006</c:v>
                </c:pt>
                <c:pt idx="7239">
                  <c:v>96.43</c:v>
                </c:pt>
                <c:pt idx="7240">
                  <c:v>96.441000000000003</c:v>
                </c:pt>
                <c:pt idx="7241">
                  <c:v>96.450999999999993</c:v>
                </c:pt>
                <c:pt idx="7242">
                  <c:v>96.462999999999994</c:v>
                </c:pt>
                <c:pt idx="7243">
                  <c:v>96.474999999999994</c:v>
                </c:pt>
                <c:pt idx="7244">
                  <c:v>96.486999999999995</c:v>
                </c:pt>
                <c:pt idx="7245">
                  <c:v>96.498999999999995</c:v>
                </c:pt>
                <c:pt idx="7246">
                  <c:v>96.51</c:v>
                </c:pt>
                <c:pt idx="7247">
                  <c:v>96.522999999999996</c:v>
                </c:pt>
                <c:pt idx="7248">
                  <c:v>96.534999999999997</c:v>
                </c:pt>
                <c:pt idx="7249">
                  <c:v>96.546999999999997</c:v>
                </c:pt>
                <c:pt idx="7250">
                  <c:v>96.56</c:v>
                </c:pt>
                <c:pt idx="7251">
                  <c:v>96.570999999999998</c:v>
                </c:pt>
                <c:pt idx="7252">
                  <c:v>96.582999999999998</c:v>
                </c:pt>
                <c:pt idx="7253">
                  <c:v>96.594999999999999</c:v>
                </c:pt>
                <c:pt idx="7254">
                  <c:v>96.606999999999999</c:v>
                </c:pt>
                <c:pt idx="7255">
                  <c:v>96.619</c:v>
                </c:pt>
                <c:pt idx="7256">
                  <c:v>96.632000000000005</c:v>
                </c:pt>
                <c:pt idx="7257">
                  <c:v>96.644000000000005</c:v>
                </c:pt>
                <c:pt idx="7258">
                  <c:v>96.656000000000006</c:v>
                </c:pt>
                <c:pt idx="7259">
                  <c:v>96.668000000000006</c:v>
                </c:pt>
                <c:pt idx="7260">
                  <c:v>96.680999999999997</c:v>
                </c:pt>
                <c:pt idx="7261">
                  <c:v>96.692999999999998</c:v>
                </c:pt>
                <c:pt idx="7262">
                  <c:v>96.704999999999998</c:v>
                </c:pt>
                <c:pt idx="7263">
                  <c:v>96.718000000000004</c:v>
                </c:pt>
                <c:pt idx="7264">
                  <c:v>96.730999999999995</c:v>
                </c:pt>
                <c:pt idx="7265">
                  <c:v>96.744</c:v>
                </c:pt>
                <c:pt idx="7266">
                  <c:v>96.757000000000005</c:v>
                </c:pt>
                <c:pt idx="7267">
                  <c:v>96.77</c:v>
                </c:pt>
                <c:pt idx="7268">
                  <c:v>96.781999999999996</c:v>
                </c:pt>
                <c:pt idx="7269">
                  <c:v>96.793000000000006</c:v>
                </c:pt>
                <c:pt idx="7270">
                  <c:v>96.805000000000007</c:v>
                </c:pt>
                <c:pt idx="7271">
                  <c:v>96.817999999999998</c:v>
                </c:pt>
                <c:pt idx="7272">
                  <c:v>96.83</c:v>
                </c:pt>
                <c:pt idx="7273">
                  <c:v>96.841999999999999</c:v>
                </c:pt>
                <c:pt idx="7274">
                  <c:v>96.853999999999999</c:v>
                </c:pt>
                <c:pt idx="7275">
                  <c:v>96.866</c:v>
                </c:pt>
                <c:pt idx="7276">
                  <c:v>96.878</c:v>
                </c:pt>
                <c:pt idx="7277">
                  <c:v>96.89</c:v>
                </c:pt>
                <c:pt idx="7278">
                  <c:v>96.902000000000001</c:v>
                </c:pt>
                <c:pt idx="7279">
                  <c:v>96.914000000000001</c:v>
                </c:pt>
                <c:pt idx="7280">
                  <c:v>96.926000000000002</c:v>
                </c:pt>
                <c:pt idx="7281">
                  <c:v>96.938999999999993</c:v>
                </c:pt>
                <c:pt idx="7282">
                  <c:v>96.950999999999993</c:v>
                </c:pt>
                <c:pt idx="7283">
                  <c:v>96.962999999999994</c:v>
                </c:pt>
                <c:pt idx="7284">
                  <c:v>96.974999999999994</c:v>
                </c:pt>
                <c:pt idx="7285">
                  <c:v>96.986999999999995</c:v>
                </c:pt>
                <c:pt idx="7286">
                  <c:v>96.998000000000005</c:v>
                </c:pt>
                <c:pt idx="7287">
                  <c:v>97.010999999999996</c:v>
                </c:pt>
                <c:pt idx="7288">
                  <c:v>97.022999999999996</c:v>
                </c:pt>
                <c:pt idx="7289">
                  <c:v>97.034999999999997</c:v>
                </c:pt>
                <c:pt idx="7290">
                  <c:v>97.048000000000002</c:v>
                </c:pt>
                <c:pt idx="7291">
                  <c:v>97.06</c:v>
                </c:pt>
                <c:pt idx="7292">
                  <c:v>97.072000000000003</c:v>
                </c:pt>
                <c:pt idx="7293">
                  <c:v>97.084999999999994</c:v>
                </c:pt>
                <c:pt idx="7294">
                  <c:v>97.096999999999994</c:v>
                </c:pt>
                <c:pt idx="7295">
                  <c:v>97.108999999999995</c:v>
                </c:pt>
                <c:pt idx="7296">
                  <c:v>97.122</c:v>
                </c:pt>
                <c:pt idx="7297">
                  <c:v>97.134</c:v>
                </c:pt>
                <c:pt idx="7298">
                  <c:v>97.146000000000001</c:v>
                </c:pt>
                <c:pt idx="7299">
                  <c:v>97.158000000000001</c:v>
                </c:pt>
                <c:pt idx="7300">
                  <c:v>97.171000000000006</c:v>
                </c:pt>
                <c:pt idx="7301">
                  <c:v>97.183000000000007</c:v>
                </c:pt>
                <c:pt idx="7302">
                  <c:v>97.194999999999993</c:v>
                </c:pt>
                <c:pt idx="7303">
                  <c:v>97.218000000000004</c:v>
                </c:pt>
                <c:pt idx="7304">
                  <c:v>97.271000000000001</c:v>
                </c:pt>
                <c:pt idx="7305">
                  <c:v>97.337000000000003</c:v>
                </c:pt>
                <c:pt idx="7306">
                  <c:v>97.376999999999995</c:v>
                </c:pt>
                <c:pt idx="7307">
                  <c:v>97.444000000000003</c:v>
                </c:pt>
                <c:pt idx="7308">
                  <c:v>97.512</c:v>
                </c:pt>
                <c:pt idx="7309">
                  <c:v>97.57</c:v>
                </c:pt>
                <c:pt idx="7310">
                  <c:v>97.602000000000004</c:v>
                </c:pt>
                <c:pt idx="7311">
                  <c:v>97.603999999999999</c:v>
                </c:pt>
                <c:pt idx="7312">
                  <c:v>97.606999999999999</c:v>
                </c:pt>
                <c:pt idx="7313">
                  <c:v>97.61</c:v>
                </c:pt>
                <c:pt idx="7314">
                  <c:v>97.614999999999995</c:v>
                </c:pt>
                <c:pt idx="7315">
                  <c:v>97.62</c:v>
                </c:pt>
                <c:pt idx="7316">
                  <c:v>97.623999999999995</c:v>
                </c:pt>
                <c:pt idx="7317">
                  <c:v>97.632000000000005</c:v>
                </c:pt>
                <c:pt idx="7318">
                  <c:v>97.641000000000005</c:v>
                </c:pt>
                <c:pt idx="7319">
                  <c:v>97.650999999999996</c:v>
                </c:pt>
                <c:pt idx="7320">
                  <c:v>97.662000000000006</c:v>
                </c:pt>
                <c:pt idx="7321">
                  <c:v>97.674999999999997</c:v>
                </c:pt>
                <c:pt idx="7322">
                  <c:v>97.688999999999993</c:v>
                </c:pt>
                <c:pt idx="7323">
                  <c:v>97.701999999999998</c:v>
                </c:pt>
                <c:pt idx="7324">
                  <c:v>97.715000000000003</c:v>
                </c:pt>
                <c:pt idx="7325">
                  <c:v>97.727000000000004</c:v>
                </c:pt>
                <c:pt idx="7326">
                  <c:v>97.74</c:v>
                </c:pt>
                <c:pt idx="7327">
                  <c:v>97.751999999999995</c:v>
                </c:pt>
                <c:pt idx="7328">
                  <c:v>97.763000000000005</c:v>
                </c:pt>
                <c:pt idx="7329">
                  <c:v>97.774000000000001</c:v>
                </c:pt>
                <c:pt idx="7330">
                  <c:v>97.784999999999997</c:v>
                </c:pt>
                <c:pt idx="7331">
                  <c:v>97.798000000000002</c:v>
                </c:pt>
                <c:pt idx="7332">
                  <c:v>97.813000000000002</c:v>
                </c:pt>
                <c:pt idx="7333">
                  <c:v>97.825000000000003</c:v>
                </c:pt>
                <c:pt idx="7334">
                  <c:v>97.831000000000003</c:v>
                </c:pt>
                <c:pt idx="7335">
                  <c:v>97.843999999999994</c:v>
                </c:pt>
                <c:pt idx="7336">
                  <c:v>97.856999999999999</c:v>
                </c:pt>
                <c:pt idx="7337">
                  <c:v>97.867999999999995</c:v>
                </c:pt>
                <c:pt idx="7338">
                  <c:v>97.879000000000005</c:v>
                </c:pt>
                <c:pt idx="7339">
                  <c:v>97.89</c:v>
                </c:pt>
                <c:pt idx="7340">
                  <c:v>97.900999999999996</c:v>
                </c:pt>
                <c:pt idx="7341">
                  <c:v>97.912000000000006</c:v>
                </c:pt>
                <c:pt idx="7342">
                  <c:v>97.921000000000006</c:v>
                </c:pt>
                <c:pt idx="7343">
                  <c:v>97.929000000000002</c:v>
                </c:pt>
                <c:pt idx="7344">
                  <c:v>97.936999999999998</c:v>
                </c:pt>
                <c:pt idx="7345">
                  <c:v>97.956000000000003</c:v>
                </c:pt>
                <c:pt idx="7346">
                  <c:v>97.974999999999994</c:v>
                </c:pt>
                <c:pt idx="7347">
                  <c:v>97.98</c:v>
                </c:pt>
                <c:pt idx="7348">
                  <c:v>97.998000000000005</c:v>
                </c:pt>
                <c:pt idx="7349">
                  <c:v>98.022000000000006</c:v>
                </c:pt>
                <c:pt idx="7350">
                  <c:v>98.052000000000007</c:v>
                </c:pt>
                <c:pt idx="7351">
                  <c:v>98.081999999999994</c:v>
                </c:pt>
                <c:pt idx="7352">
                  <c:v>98.093000000000004</c:v>
                </c:pt>
                <c:pt idx="7353">
                  <c:v>98.099000000000004</c:v>
                </c:pt>
                <c:pt idx="7354">
                  <c:v>98.102999999999994</c:v>
                </c:pt>
                <c:pt idx="7355">
                  <c:v>98.108000000000004</c:v>
                </c:pt>
                <c:pt idx="7356">
                  <c:v>98.117000000000004</c:v>
                </c:pt>
                <c:pt idx="7357">
                  <c:v>98.126999999999995</c:v>
                </c:pt>
                <c:pt idx="7358">
                  <c:v>98.138999999999996</c:v>
                </c:pt>
                <c:pt idx="7359">
                  <c:v>98.150999999999996</c:v>
                </c:pt>
                <c:pt idx="7360">
                  <c:v>98.162999999999997</c:v>
                </c:pt>
                <c:pt idx="7361">
                  <c:v>98.176000000000002</c:v>
                </c:pt>
                <c:pt idx="7362">
                  <c:v>98.19</c:v>
                </c:pt>
                <c:pt idx="7363">
                  <c:v>98.203000000000003</c:v>
                </c:pt>
                <c:pt idx="7364">
                  <c:v>98.213999999999999</c:v>
                </c:pt>
                <c:pt idx="7365">
                  <c:v>98.225999999999999</c:v>
                </c:pt>
                <c:pt idx="7366">
                  <c:v>98.239000000000004</c:v>
                </c:pt>
                <c:pt idx="7367">
                  <c:v>98.254000000000005</c:v>
                </c:pt>
                <c:pt idx="7368">
                  <c:v>98.275000000000006</c:v>
                </c:pt>
                <c:pt idx="7369">
                  <c:v>98.319000000000003</c:v>
                </c:pt>
                <c:pt idx="7370">
                  <c:v>98.326999999999998</c:v>
                </c:pt>
                <c:pt idx="7371">
                  <c:v>98.346000000000004</c:v>
                </c:pt>
                <c:pt idx="7372">
                  <c:v>98.347999999999999</c:v>
                </c:pt>
                <c:pt idx="7373">
                  <c:v>98.355999999999995</c:v>
                </c:pt>
                <c:pt idx="7374">
                  <c:v>98.361999999999995</c:v>
                </c:pt>
                <c:pt idx="7375">
                  <c:v>98.372</c:v>
                </c:pt>
                <c:pt idx="7376">
                  <c:v>98.384</c:v>
                </c:pt>
                <c:pt idx="7377">
                  <c:v>98.394999999999996</c:v>
                </c:pt>
                <c:pt idx="7378">
                  <c:v>98.408000000000001</c:v>
                </c:pt>
                <c:pt idx="7379">
                  <c:v>98.421999999999997</c:v>
                </c:pt>
                <c:pt idx="7380">
                  <c:v>98.435000000000002</c:v>
                </c:pt>
                <c:pt idx="7381">
                  <c:v>98.447999999999993</c:v>
                </c:pt>
                <c:pt idx="7382">
                  <c:v>98.460999999999999</c:v>
                </c:pt>
                <c:pt idx="7383">
                  <c:v>98.472999999999999</c:v>
                </c:pt>
                <c:pt idx="7384">
                  <c:v>98.486000000000004</c:v>
                </c:pt>
                <c:pt idx="7385">
                  <c:v>98.5</c:v>
                </c:pt>
                <c:pt idx="7386">
                  <c:v>98.510999999999996</c:v>
                </c:pt>
                <c:pt idx="7387">
                  <c:v>98.521000000000001</c:v>
                </c:pt>
                <c:pt idx="7388">
                  <c:v>98.542000000000002</c:v>
                </c:pt>
                <c:pt idx="7389">
                  <c:v>98.572000000000003</c:v>
                </c:pt>
                <c:pt idx="7390">
                  <c:v>98.590999999999994</c:v>
                </c:pt>
                <c:pt idx="7391">
                  <c:v>98.611000000000004</c:v>
                </c:pt>
                <c:pt idx="7392">
                  <c:v>98.647999999999996</c:v>
                </c:pt>
                <c:pt idx="7393">
                  <c:v>98.694999999999993</c:v>
                </c:pt>
                <c:pt idx="7394">
                  <c:v>98.738</c:v>
                </c:pt>
                <c:pt idx="7395">
                  <c:v>98.765000000000001</c:v>
                </c:pt>
                <c:pt idx="7396">
                  <c:v>98.795000000000002</c:v>
                </c:pt>
                <c:pt idx="7397">
                  <c:v>98.825000000000003</c:v>
                </c:pt>
                <c:pt idx="7398">
                  <c:v>98.85</c:v>
                </c:pt>
                <c:pt idx="7399">
                  <c:v>98.861000000000004</c:v>
                </c:pt>
                <c:pt idx="7400">
                  <c:v>98.864000000000004</c:v>
                </c:pt>
                <c:pt idx="7401">
                  <c:v>98.867999999999995</c:v>
                </c:pt>
                <c:pt idx="7402">
                  <c:v>98.873999999999995</c:v>
                </c:pt>
                <c:pt idx="7403">
                  <c:v>98.884</c:v>
                </c:pt>
                <c:pt idx="7404">
                  <c:v>98.896000000000001</c:v>
                </c:pt>
                <c:pt idx="7405">
                  <c:v>98.908000000000001</c:v>
                </c:pt>
                <c:pt idx="7406">
                  <c:v>98.921000000000006</c:v>
                </c:pt>
                <c:pt idx="7407">
                  <c:v>98.935000000000002</c:v>
                </c:pt>
                <c:pt idx="7408">
                  <c:v>98.947999999999993</c:v>
                </c:pt>
                <c:pt idx="7409">
                  <c:v>98.96</c:v>
                </c:pt>
                <c:pt idx="7410">
                  <c:v>98.972999999999999</c:v>
                </c:pt>
                <c:pt idx="7411">
                  <c:v>98.986999999999995</c:v>
                </c:pt>
                <c:pt idx="7412">
                  <c:v>99</c:v>
                </c:pt>
                <c:pt idx="7413">
                  <c:v>99.013000000000005</c:v>
                </c:pt>
                <c:pt idx="7414">
                  <c:v>99.027000000000001</c:v>
                </c:pt>
                <c:pt idx="7415">
                  <c:v>99.040999999999997</c:v>
                </c:pt>
                <c:pt idx="7416">
                  <c:v>99.055000000000007</c:v>
                </c:pt>
                <c:pt idx="7417">
                  <c:v>99.067999999999998</c:v>
                </c:pt>
                <c:pt idx="7418">
                  <c:v>99.08</c:v>
                </c:pt>
                <c:pt idx="7419">
                  <c:v>99.088999999999999</c:v>
                </c:pt>
                <c:pt idx="7420">
                  <c:v>99.096999999999994</c:v>
                </c:pt>
                <c:pt idx="7421">
                  <c:v>99.103999999999999</c:v>
                </c:pt>
                <c:pt idx="7422">
                  <c:v>99.126999999999995</c:v>
                </c:pt>
                <c:pt idx="7423">
                  <c:v>99.16</c:v>
                </c:pt>
                <c:pt idx="7424">
                  <c:v>99.162999999999997</c:v>
                </c:pt>
                <c:pt idx="7425">
                  <c:v>99.167000000000002</c:v>
                </c:pt>
                <c:pt idx="7426">
                  <c:v>99.171999999999997</c:v>
                </c:pt>
                <c:pt idx="7427">
                  <c:v>99.180999999999997</c:v>
                </c:pt>
                <c:pt idx="7428">
                  <c:v>99.191999999999993</c:v>
                </c:pt>
                <c:pt idx="7429">
                  <c:v>99.203999999999994</c:v>
                </c:pt>
                <c:pt idx="7430">
                  <c:v>99.216999999999999</c:v>
                </c:pt>
                <c:pt idx="7431">
                  <c:v>99.230999999999995</c:v>
                </c:pt>
                <c:pt idx="7432">
                  <c:v>99.245000000000005</c:v>
                </c:pt>
                <c:pt idx="7433">
                  <c:v>99.257999999999996</c:v>
                </c:pt>
                <c:pt idx="7434">
                  <c:v>99.271000000000001</c:v>
                </c:pt>
                <c:pt idx="7435">
                  <c:v>99.284999999999997</c:v>
                </c:pt>
                <c:pt idx="7436">
                  <c:v>99.298000000000002</c:v>
                </c:pt>
                <c:pt idx="7437">
                  <c:v>99.31</c:v>
                </c:pt>
                <c:pt idx="7438">
                  <c:v>99.328999999999994</c:v>
                </c:pt>
                <c:pt idx="7439">
                  <c:v>99.36</c:v>
                </c:pt>
                <c:pt idx="7440">
                  <c:v>99.394999999999996</c:v>
                </c:pt>
                <c:pt idx="7441">
                  <c:v>99.414000000000001</c:v>
                </c:pt>
                <c:pt idx="7442">
                  <c:v>99.427000000000007</c:v>
                </c:pt>
                <c:pt idx="7443">
                  <c:v>99.451999999999998</c:v>
                </c:pt>
                <c:pt idx="7444">
                  <c:v>99.474999999999994</c:v>
                </c:pt>
                <c:pt idx="7445">
                  <c:v>99.484999999999999</c:v>
                </c:pt>
                <c:pt idx="7446">
                  <c:v>99.489000000000004</c:v>
                </c:pt>
                <c:pt idx="7447">
                  <c:v>99.494</c:v>
                </c:pt>
                <c:pt idx="7448">
                  <c:v>99.498999999999995</c:v>
                </c:pt>
                <c:pt idx="7449">
                  <c:v>99.507000000000005</c:v>
                </c:pt>
                <c:pt idx="7450">
                  <c:v>99.519000000000005</c:v>
                </c:pt>
                <c:pt idx="7451">
                  <c:v>99.53</c:v>
                </c:pt>
                <c:pt idx="7452">
                  <c:v>99.534000000000006</c:v>
                </c:pt>
                <c:pt idx="7453">
                  <c:v>99.54</c:v>
                </c:pt>
                <c:pt idx="7454">
                  <c:v>99.548000000000002</c:v>
                </c:pt>
                <c:pt idx="7455">
                  <c:v>99.555999999999997</c:v>
                </c:pt>
                <c:pt idx="7456">
                  <c:v>99.566999999999993</c:v>
                </c:pt>
                <c:pt idx="7457">
                  <c:v>99.58</c:v>
                </c:pt>
                <c:pt idx="7458">
                  <c:v>99.590999999999994</c:v>
                </c:pt>
                <c:pt idx="7459">
                  <c:v>99.605000000000004</c:v>
                </c:pt>
                <c:pt idx="7460">
                  <c:v>99.62</c:v>
                </c:pt>
                <c:pt idx="7461">
                  <c:v>99.634</c:v>
                </c:pt>
                <c:pt idx="7462">
                  <c:v>99.646000000000001</c:v>
                </c:pt>
                <c:pt idx="7463">
                  <c:v>99.658000000000001</c:v>
                </c:pt>
                <c:pt idx="7464">
                  <c:v>99.671999999999997</c:v>
                </c:pt>
                <c:pt idx="7465">
                  <c:v>99.683999999999997</c:v>
                </c:pt>
                <c:pt idx="7466">
                  <c:v>99.697000000000003</c:v>
                </c:pt>
                <c:pt idx="7467">
                  <c:v>99.710999999999999</c:v>
                </c:pt>
                <c:pt idx="7468">
                  <c:v>99.754000000000005</c:v>
                </c:pt>
                <c:pt idx="7469">
                  <c:v>99.816999999999993</c:v>
                </c:pt>
                <c:pt idx="7470">
                  <c:v>99.86</c:v>
                </c:pt>
                <c:pt idx="7471">
                  <c:v>99.888000000000005</c:v>
                </c:pt>
                <c:pt idx="7472">
                  <c:v>99.91</c:v>
                </c:pt>
                <c:pt idx="7473">
                  <c:v>99.921000000000006</c:v>
                </c:pt>
                <c:pt idx="7474">
                  <c:v>99.924999999999997</c:v>
                </c:pt>
                <c:pt idx="7475">
                  <c:v>99.93</c:v>
                </c:pt>
                <c:pt idx="7476">
                  <c:v>99.936999999999998</c:v>
                </c:pt>
                <c:pt idx="7477">
                  <c:v>99.947000000000003</c:v>
                </c:pt>
                <c:pt idx="7478">
                  <c:v>99.957999999999998</c:v>
                </c:pt>
                <c:pt idx="7479">
                  <c:v>99.968000000000004</c:v>
                </c:pt>
                <c:pt idx="7480">
                  <c:v>99.98</c:v>
                </c:pt>
                <c:pt idx="7481">
                  <c:v>99.992000000000004</c:v>
                </c:pt>
                <c:pt idx="7482">
                  <c:v>100.005</c:v>
                </c:pt>
                <c:pt idx="7483">
                  <c:v>100.018</c:v>
                </c:pt>
                <c:pt idx="7484">
                  <c:v>100.03100000000001</c:v>
                </c:pt>
                <c:pt idx="7485">
                  <c:v>100.044</c:v>
                </c:pt>
                <c:pt idx="7486">
                  <c:v>100.057</c:v>
                </c:pt>
                <c:pt idx="7487">
                  <c:v>100.07</c:v>
                </c:pt>
                <c:pt idx="7488">
                  <c:v>100.083</c:v>
                </c:pt>
                <c:pt idx="7489">
                  <c:v>100.09699999999999</c:v>
                </c:pt>
                <c:pt idx="7490">
                  <c:v>100.111</c:v>
                </c:pt>
                <c:pt idx="7491">
                  <c:v>100.125</c:v>
                </c:pt>
                <c:pt idx="7492">
                  <c:v>100.137</c:v>
                </c:pt>
                <c:pt idx="7493">
                  <c:v>100.15600000000001</c:v>
                </c:pt>
                <c:pt idx="7494">
                  <c:v>100.187</c:v>
                </c:pt>
                <c:pt idx="7495">
                  <c:v>100.194</c:v>
                </c:pt>
                <c:pt idx="7496">
                  <c:v>100.212</c:v>
                </c:pt>
                <c:pt idx="7497">
                  <c:v>100.223</c:v>
                </c:pt>
                <c:pt idx="7498">
                  <c:v>100.23099999999999</c:v>
                </c:pt>
                <c:pt idx="7499">
                  <c:v>100.247</c:v>
                </c:pt>
                <c:pt idx="7500">
                  <c:v>100.26</c:v>
                </c:pt>
                <c:pt idx="7501">
                  <c:v>100.27</c:v>
                </c:pt>
                <c:pt idx="7502">
                  <c:v>100.28100000000001</c:v>
                </c:pt>
                <c:pt idx="7503">
                  <c:v>100.291</c:v>
                </c:pt>
                <c:pt idx="7504">
                  <c:v>100.30200000000001</c:v>
                </c:pt>
                <c:pt idx="7505">
                  <c:v>100.315</c:v>
                </c:pt>
                <c:pt idx="7506">
                  <c:v>100.32899999999999</c:v>
                </c:pt>
                <c:pt idx="7507">
                  <c:v>100.342</c:v>
                </c:pt>
                <c:pt idx="7508">
                  <c:v>100.354</c:v>
                </c:pt>
                <c:pt idx="7509">
                  <c:v>100.369</c:v>
                </c:pt>
                <c:pt idx="7510">
                  <c:v>100.38200000000001</c:v>
                </c:pt>
                <c:pt idx="7511">
                  <c:v>100.39400000000001</c:v>
                </c:pt>
                <c:pt idx="7512">
                  <c:v>100.41800000000001</c:v>
                </c:pt>
                <c:pt idx="7513">
                  <c:v>100.44199999999999</c:v>
                </c:pt>
                <c:pt idx="7514">
                  <c:v>100.453</c:v>
                </c:pt>
                <c:pt idx="7515">
                  <c:v>100.456</c:v>
                </c:pt>
                <c:pt idx="7516">
                  <c:v>100.465</c:v>
                </c:pt>
                <c:pt idx="7517">
                  <c:v>100.485</c:v>
                </c:pt>
                <c:pt idx="7518">
                  <c:v>100.49</c:v>
                </c:pt>
                <c:pt idx="7519">
                  <c:v>100.5</c:v>
                </c:pt>
                <c:pt idx="7520">
                  <c:v>100.506</c:v>
                </c:pt>
                <c:pt idx="7521">
                  <c:v>100.515</c:v>
                </c:pt>
                <c:pt idx="7522">
                  <c:v>100.526</c:v>
                </c:pt>
                <c:pt idx="7523">
                  <c:v>100.53700000000001</c:v>
                </c:pt>
                <c:pt idx="7524">
                  <c:v>100.54900000000001</c:v>
                </c:pt>
                <c:pt idx="7525">
                  <c:v>100.56100000000001</c:v>
                </c:pt>
                <c:pt idx="7526">
                  <c:v>100.575</c:v>
                </c:pt>
                <c:pt idx="7527">
                  <c:v>100.59</c:v>
                </c:pt>
                <c:pt idx="7528">
                  <c:v>100.604</c:v>
                </c:pt>
                <c:pt idx="7529">
                  <c:v>100.617</c:v>
                </c:pt>
                <c:pt idx="7530">
                  <c:v>100.629</c:v>
                </c:pt>
                <c:pt idx="7531">
                  <c:v>100.642</c:v>
                </c:pt>
                <c:pt idx="7532">
                  <c:v>100.654</c:v>
                </c:pt>
                <c:pt idx="7533">
                  <c:v>100.66500000000001</c:v>
                </c:pt>
                <c:pt idx="7534">
                  <c:v>100.675</c:v>
                </c:pt>
                <c:pt idx="7535">
                  <c:v>100.684</c:v>
                </c:pt>
                <c:pt idx="7536">
                  <c:v>100.69499999999999</c:v>
                </c:pt>
                <c:pt idx="7537">
                  <c:v>100.70699999999999</c:v>
                </c:pt>
                <c:pt idx="7538">
                  <c:v>100.71899999999999</c:v>
                </c:pt>
                <c:pt idx="7539">
                  <c:v>100.73</c:v>
                </c:pt>
                <c:pt idx="7540">
                  <c:v>100.76600000000001</c:v>
                </c:pt>
                <c:pt idx="7541">
                  <c:v>100.779</c:v>
                </c:pt>
                <c:pt idx="7542">
                  <c:v>100.78700000000001</c:v>
                </c:pt>
                <c:pt idx="7543">
                  <c:v>100.794</c:v>
                </c:pt>
                <c:pt idx="7544">
                  <c:v>100.80500000000001</c:v>
                </c:pt>
                <c:pt idx="7545">
                  <c:v>100.815</c:v>
                </c:pt>
                <c:pt idx="7546">
                  <c:v>100.827</c:v>
                </c:pt>
                <c:pt idx="7547">
                  <c:v>100.839</c:v>
                </c:pt>
                <c:pt idx="7548">
                  <c:v>100.85299999999999</c:v>
                </c:pt>
                <c:pt idx="7549">
                  <c:v>100.867</c:v>
                </c:pt>
                <c:pt idx="7550">
                  <c:v>100.879</c:v>
                </c:pt>
                <c:pt idx="7551">
                  <c:v>100.89100000000001</c:v>
                </c:pt>
                <c:pt idx="7552">
                  <c:v>100.904</c:v>
                </c:pt>
                <c:pt idx="7553">
                  <c:v>100.917</c:v>
                </c:pt>
                <c:pt idx="7554">
                  <c:v>100.931</c:v>
                </c:pt>
                <c:pt idx="7555">
                  <c:v>100.94199999999999</c:v>
                </c:pt>
                <c:pt idx="7556">
                  <c:v>100.97</c:v>
                </c:pt>
                <c:pt idx="7557">
                  <c:v>101.005</c:v>
                </c:pt>
                <c:pt idx="7558">
                  <c:v>101.021</c:v>
                </c:pt>
                <c:pt idx="7559">
                  <c:v>101.03</c:v>
                </c:pt>
                <c:pt idx="7560">
                  <c:v>101.04</c:v>
                </c:pt>
                <c:pt idx="7561">
                  <c:v>101.05</c:v>
                </c:pt>
                <c:pt idx="7562">
                  <c:v>101.06100000000001</c:v>
                </c:pt>
                <c:pt idx="7563">
                  <c:v>101.072</c:v>
                </c:pt>
                <c:pt idx="7564">
                  <c:v>101.08499999999999</c:v>
                </c:pt>
                <c:pt idx="7565">
                  <c:v>101.099</c:v>
                </c:pt>
                <c:pt idx="7566">
                  <c:v>101.113</c:v>
                </c:pt>
                <c:pt idx="7567">
                  <c:v>101.127</c:v>
                </c:pt>
                <c:pt idx="7568">
                  <c:v>101.139</c:v>
                </c:pt>
                <c:pt idx="7569">
                  <c:v>101.151</c:v>
                </c:pt>
                <c:pt idx="7570">
                  <c:v>101.164</c:v>
                </c:pt>
                <c:pt idx="7571">
                  <c:v>101.17700000000001</c:v>
                </c:pt>
                <c:pt idx="7572">
                  <c:v>101.191</c:v>
                </c:pt>
                <c:pt idx="7573">
                  <c:v>101.212</c:v>
                </c:pt>
                <c:pt idx="7574">
                  <c:v>101.249</c:v>
                </c:pt>
                <c:pt idx="7575">
                  <c:v>101.279</c:v>
                </c:pt>
                <c:pt idx="7576">
                  <c:v>101.288</c:v>
                </c:pt>
                <c:pt idx="7577">
                  <c:v>101.288</c:v>
                </c:pt>
                <c:pt idx="7578">
                  <c:v>101.29600000000001</c:v>
                </c:pt>
                <c:pt idx="7579">
                  <c:v>101.30500000000001</c:v>
                </c:pt>
                <c:pt idx="7580">
                  <c:v>101.315</c:v>
                </c:pt>
                <c:pt idx="7581">
                  <c:v>101.32599999999999</c:v>
                </c:pt>
                <c:pt idx="7582">
                  <c:v>101.339</c:v>
                </c:pt>
                <c:pt idx="7583">
                  <c:v>101.352</c:v>
                </c:pt>
                <c:pt idx="7584">
                  <c:v>101.366</c:v>
                </c:pt>
                <c:pt idx="7585">
                  <c:v>101.379</c:v>
                </c:pt>
                <c:pt idx="7586">
                  <c:v>101.392</c:v>
                </c:pt>
                <c:pt idx="7587">
                  <c:v>101.405</c:v>
                </c:pt>
                <c:pt idx="7588">
                  <c:v>101.42700000000001</c:v>
                </c:pt>
                <c:pt idx="7589">
                  <c:v>101.45399999999999</c:v>
                </c:pt>
                <c:pt idx="7590">
                  <c:v>101.49</c:v>
                </c:pt>
                <c:pt idx="7591">
                  <c:v>101.526</c:v>
                </c:pt>
                <c:pt idx="7592">
                  <c:v>101.548</c:v>
                </c:pt>
                <c:pt idx="7593">
                  <c:v>101.55800000000001</c:v>
                </c:pt>
                <c:pt idx="7594">
                  <c:v>101.559</c:v>
                </c:pt>
                <c:pt idx="7595">
                  <c:v>101.563</c:v>
                </c:pt>
                <c:pt idx="7596">
                  <c:v>101.572</c:v>
                </c:pt>
                <c:pt idx="7597">
                  <c:v>101.58199999999999</c:v>
                </c:pt>
                <c:pt idx="7598">
                  <c:v>101.592</c:v>
                </c:pt>
                <c:pt idx="7599">
                  <c:v>101.60299999999999</c:v>
                </c:pt>
                <c:pt idx="7600">
                  <c:v>101.614</c:v>
                </c:pt>
                <c:pt idx="7601">
                  <c:v>101.626</c:v>
                </c:pt>
                <c:pt idx="7602">
                  <c:v>101.639</c:v>
                </c:pt>
                <c:pt idx="7603">
                  <c:v>101.65300000000001</c:v>
                </c:pt>
                <c:pt idx="7604">
                  <c:v>101.666</c:v>
                </c:pt>
                <c:pt idx="7605">
                  <c:v>101.678</c:v>
                </c:pt>
                <c:pt idx="7606">
                  <c:v>101.691</c:v>
                </c:pt>
                <c:pt idx="7607">
                  <c:v>101.702</c:v>
                </c:pt>
                <c:pt idx="7608">
                  <c:v>101.748</c:v>
                </c:pt>
                <c:pt idx="7609">
                  <c:v>101.788</c:v>
                </c:pt>
                <c:pt idx="7610">
                  <c:v>101.801</c:v>
                </c:pt>
                <c:pt idx="7611">
                  <c:v>101.803</c:v>
                </c:pt>
                <c:pt idx="7612">
                  <c:v>101.813</c:v>
                </c:pt>
                <c:pt idx="7613">
                  <c:v>101.824</c:v>
                </c:pt>
                <c:pt idx="7614">
                  <c:v>101.833</c:v>
                </c:pt>
                <c:pt idx="7615">
                  <c:v>101.843</c:v>
                </c:pt>
                <c:pt idx="7616">
                  <c:v>101.852</c:v>
                </c:pt>
                <c:pt idx="7617">
                  <c:v>101.86199999999999</c:v>
                </c:pt>
                <c:pt idx="7618">
                  <c:v>101.874</c:v>
                </c:pt>
                <c:pt idx="7619">
                  <c:v>101.887</c:v>
                </c:pt>
                <c:pt idx="7620">
                  <c:v>101.9</c:v>
                </c:pt>
                <c:pt idx="7621">
                  <c:v>101.914</c:v>
                </c:pt>
                <c:pt idx="7622">
                  <c:v>101.926</c:v>
                </c:pt>
                <c:pt idx="7623">
                  <c:v>101.944</c:v>
                </c:pt>
                <c:pt idx="7624">
                  <c:v>101.991</c:v>
                </c:pt>
                <c:pt idx="7625">
                  <c:v>102.04300000000001</c:v>
                </c:pt>
                <c:pt idx="7626">
                  <c:v>102.054</c:v>
                </c:pt>
                <c:pt idx="7627">
                  <c:v>102.057</c:v>
                </c:pt>
                <c:pt idx="7628">
                  <c:v>102.06100000000001</c:v>
                </c:pt>
                <c:pt idx="7629">
                  <c:v>102.06699999999999</c:v>
                </c:pt>
                <c:pt idx="7630">
                  <c:v>102.075</c:v>
                </c:pt>
                <c:pt idx="7631">
                  <c:v>102.084</c:v>
                </c:pt>
                <c:pt idx="7632">
                  <c:v>102.096</c:v>
                </c:pt>
                <c:pt idx="7633">
                  <c:v>102.10899999999999</c:v>
                </c:pt>
                <c:pt idx="7634">
                  <c:v>102.121</c:v>
                </c:pt>
                <c:pt idx="7635">
                  <c:v>102.13500000000001</c:v>
                </c:pt>
                <c:pt idx="7636">
                  <c:v>102.148</c:v>
                </c:pt>
                <c:pt idx="7637">
                  <c:v>102.163</c:v>
                </c:pt>
                <c:pt idx="7638">
                  <c:v>102.176</c:v>
                </c:pt>
                <c:pt idx="7639">
                  <c:v>102.187</c:v>
                </c:pt>
                <c:pt idx="7640">
                  <c:v>102.2</c:v>
                </c:pt>
                <c:pt idx="7641">
                  <c:v>102.214</c:v>
                </c:pt>
                <c:pt idx="7642">
                  <c:v>102.22799999999999</c:v>
                </c:pt>
                <c:pt idx="7643">
                  <c:v>102.25</c:v>
                </c:pt>
                <c:pt idx="7644">
                  <c:v>102.27800000000001</c:v>
                </c:pt>
                <c:pt idx="7645">
                  <c:v>102.288</c:v>
                </c:pt>
                <c:pt idx="7646">
                  <c:v>102.3</c:v>
                </c:pt>
                <c:pt idx="7647">
                  <c:v>102.312</c:v>
                </c:pt>
                <c:pt idx="7648">
                  <c:v>102.32299999999999</c:v>
                </c:pt>
                <c:pt idx="7649">
                  <c:v>102.333</c:v>
                </c:pt>
                <c:pt idx="7650">
                  <c:v>102.34399999999999</c:v>
                </c:pt>
                <c:pt idx="7651">
                  <c:v>102.35599999999999</c:v>
                </c:pt>
                <c:pt idx="7652">
                  <c:v>102.369</c:v>
                </c:pt>
                <c:pt idx="7653">
                  <c:v>102.38200000000001</c:v>
                </c:pt>
                <c:pt idx="7654">
                  <c:v>102.396</c:v>
                </c:pt>
                <c:pt idx="7655">
                  <c:v>102.40900000000001</c:v>
                </c:pt>
                <c:pt idx="7656">
                  <c:v>102.42</c:v>
                </c:pt>
                <c:pt idx="7657">
                  <c:v>102.432</c:v>
                </c:pt>
                <c:pt idx="7658">
                  <c:v>102.444</c:v>
                </c:pt>
                <c:pt idx="7659">
                  <c:v>102.456</c:v>
                </c:pt>
                <c:pt idx="7660">
                  <c:v>102.46899999999999</c:v>
                </c:pt>
                <c:pt idx="7661">
                  <c:v>102.482</c:v>
                </c:pt>
                <c:pt idx="7662">
                  <c:v>102.506</c:v>
                </c:pt>
                <c:pt idx="7663">
                  <c:v>102.54900000000001</c:v>
                </c:pt>
                <c:pt idx="7664">
                  <c:v>102.574</c:v>
                </c:pt>
                <c:pt idx="7665">
                  <c:v>102.6</c:v>
                </c:pt>
                <c:pt idx="7666">
                  <c:v>102.634</c:v>
                </c:pt>
                <c:pt idx="7667">
                  <c:v>102.646</c:v>
                </c:pt>
                <c:pt idx="7668">
                  <c:v>102.658</c:v>
                </c:pt>
                <c:pt idx="7669">
                  <c:v>102.66500000000001</c:v>
                </c:pt>
                <c:pt idx="7670">
                  <c:v>102.67400000000001</c:v>
                </c:pt>
                <c:pt idx="7671">
                  <c:v>102.684</c:v>
                </c:pt>
                <c:pt idx="7672">
                  <c:v>102.694</c:v>
                </c:pt>
                <c:pt idx="7673">
                  <c:v>102.705</c:v>
                </c:pt>
                <c:pt idx="7674">
                  <c:v>102.718</c:v>
                </c:pt>
                <c:pt idx="7675">
                  <c:v>102.73099999999999</c:v>
                </c:pt>
                <c:pt idx="7676">
                  <c:v>102.745</c:v>
                </c:pt>
                <c:pt idx="7677">
                  <c:v>102.759</c:v>
                </c:pt>
                <c:pt idx="7678">
                  <c:v>102.771</c:v>
                </c:pt>
                <c:pt idx="7679">
                  <c:v>102.783</c:v>
                </c:pt>
                <c:pt idx="7680">
                  <c:v>102.795</c:v>
                </c:pt>
                <c:pt idx="7681">
                  <c:v>102.80800000000001</c:v>
                </c:pt>
                <c:pt idx="7682">
                  <c:v>102.821</c:v>
                </c:pt>
                <c:pt idx="7683">
                  <c:v>102.834</c:v>
                </c:pt>
                <c:pt idx="7684">
                  <c:v>102.843</c:v>
                </c:pt>
                <c:pt idx="7685">
                  <c:v>102.852</c:v>
                </c:pt>
                <c:pt idx="7686">
                  <c:v>102.864</c:v>
                </c:pt>
                <c:pt idx="7687">
                  <c:v>102.89100000000001</c:v>
                </c:pt>
                <c:pt idx="7688">
                  <c:v>102.917</c:v>
                </c:pt>
                <c:pt idx="7689">
                  <c:v>102.93</c:v>
                </c:pt>
                <c:pt idx="7690">
                  <c:v>102.935</c:v>
                </c:pt>
                <c:pt idx="7691">
                  <c:v>102.94199999999999</c:v>
                </c:pt>
                <c:pt idx="7692">
                  <c:v>102.95</c:v>
                </c:pt>
                <c:pt idx="7693">
                  <c:v>102.96599999999999</c:v>
                </c:pt>
                <c:pt idx="7694">
                  <c:v>103.01300000000001</c:v>
                </c:pt>
                <c:pt idx="7695">
                  <c:v>103.048</c:v>
                </c:pt>
                <c:pt idx="7696">
                  <c:v>103.09699999999999</c:v>
                </c:pt>
                <c:pt idx="7697">
                  <c:v>103.155</c:v>
                </c:pt>
                <c:pt idx="7698">
                  <c:v>103.182</c:v>
                </c:pt>
                <c:pt idx="7699">
                  <c:v>103.187</c:v>
                </c:pt>
                <c:pt idx="7700">
                  <c:v>103.19</c:v>
                </c:pt>
                <c:pt idx="7701">
                  <c:v>103.19499999999999</c:v>
                </c:pt>
                <c:pt idx="7702">
                  <c:v>103.199</c:v>
                </c:pt>
                <c:pt idx="7703">
                  <c:v>103.20399999999999</c:v>
                </c:pt>
                <c:pt idx="7704">
                  <c:v>103.208</c:v>
                </c:pt>
                <c:pt idx="7705">
                  <c:v>103.214</c:v>
                </c:pt>
                <c:pt idx="7706">
                  <c:v>103.223</c:v>
                </c:pt>
                <c:pt idx="7707">
                  <c:v>103.23399999999999</c:v>
                </c:pt>
                <c:pt idx="7708">
                  <c:v>103.246</c:v>
                </c:pt>
                <c:pt idx="7709">
                  <c:v>103.259</c:v>
                </c:pt>
                <c:pt idx="7710">
                  <c:v>103.27200000000001</c:v>
                </c:pt>
                <c:pt idx="7711">
                  <c:v>103.286</c:v>
                </c:pt>
                <c:pt idx="7712">
                  <c:v>103.3</c:v>
                </c:pt>
                <c:pt idx="7713">
                  <c:v>103.31399999999999</c:v>
                </c:pt>
                <c:pt idx="7714">
                  <c:v>103.327</c:v>
                </c:pt>
                <c:pt idx="7715">
                  <c:v>103.34</c:v>
                </c:pt>
                <c:pt idx="7716">
                  <c:v>103.35299999999999</c:v>
                </c:pt>
                <c:pt idx="7717">
                  <c:v>103.367</c:v>
                </c:pt>
                <c:pt idx="7718">
                  <c:v>103.379</c:v>
                </c:pt>
                <c:pt idx="7719">
                  <c:v>103.38800000000001</c:v>
                </c:pt>
                <c:pt idx="7720">
                  <c:v>103.398</c:v>
                </c:pt>
                <c:pt idx="7721">
                  <c:v>103.399</c:v>
                </c:pt>
                <c:pt idx="7722">
                  <c:v>103.422</c:v>
                </c:pt>
                <c:pt idx="7723">
                  <c:v>103.43600000000001</c:v>
                </c:pt>
                <c:pt idx="7724">
                  <c:v>103.443</c:v>
                </c:pt>
                <c:pt idx="7725">
                  <c:v>103.453</c:v>
                </c:pt>
                <c:pt idx="7726">
                  <c:v>103.46299999999999</c:v>
                </c:pt>
                <c:pt idx="7727">
                  <c:v>103.47499999999999</c:v>
                </c:pt>
                <c:pt idx="7728">
                  <c:v>103.48699999999999</c:v>
                </c:pt>
                <c:pt idx="7729">
                  <c:v>103.501</c:v>
                </c:pt>
                <c:pt idx="7730">
                  <c:v>103.514</c:v>
                </c:pt>
                <c:pt idx="7731">
                  <c:v>103.527</c:v>
                </c:pt>
                <c:pt idx="7732">
                  <c:v>103.539</c:v>
                </c:pt>
                <c:pt idx="7733">
                  <c:v>103.55200000000001</c:v>
                </c:pt>
                <c:pt idx="7734">
                  <c:v>103.566</c:v>
                </c:pt>
                <c:pt idx="7735">
                  <c:v>103.57899999999999</c:v>
                </c:pt>
                <c:pt idx="7736">
                  <c:v>103.589</c:v>
                </c:pt>
                <c:pt idx="7737">
                  <c:v>103.608</c:v>
                </c:pt>
                <c:pt idx="7738">
                  <c:v>103.631</c:v>
                </c:pt>
                <c:pt idx="7739">
                  <c:v>103.646</c:v>
                </c:pt>
                <c:pt idx="7740">
                  <c:v>103.65900000000001</c:v>
                </c:pt>
                <c:pt idx="7741">
                  <c:v>103.667</c:v>
                </c:pt>
                <c:pt idx="7742">
                  <c:v>103.678</c:v>
                </c:pt>
                <c:pt idx="7743">
                  <c:v>103.68899999999999</c:v>
                </c:pt>
                <c:pt idx="7744">
                  <c:v>103.7</c:v>
                </c:pt>
                <c:pt idx="7745">
                  <c:v>103.712</c:v>
                </c:pt>
                <c:pt idx="7746">
                  <c:v>103.726</c:v>
                </c:pt>
                <c:pt idx="7747">
                  <c:v>103.74</c:v>
                </c:pt>
                <c:pt idx="7748">
                  <c:v>103.752</c:v>
                </c:pt>
                <c:pt idx="7749">
                  <c:v>103.764</c:v>
                </c:pt>
                <c:pt idx="7750">
                  <c:v>103.77500000000001</c:v>
                </c:pt>
                <c:pt idx="7751">
                  <c:v>103.78700000000001</c:v>
                </c:pt>
                <c:pt idx="7752">
                  <c:v>103.801</c:v>
                </c:pt>
                <c:pt idx="7753">
                  <c:v>103.813</c:v>
                </c:pt>
                <c:pt idx="7754">
                  <c:v>103.82899999999999</c:v>
                </c:pt>
                <c:pt idx="7755">
                  <c:v>103.842</c:v>
                </c:pt>
                <c:pt idx="7756">
                  <c:v>103.863</c:v>
                </c:pt>
                <c:pt idx="7757">
                  <c:v>103.91200000000001</c:v>
                </c:pt>
                <c:pt idx="7758">
                  <c:v>103.931</c:v>
                </c:pt>
                <c:pt idx="7759">
                  <c:v>103.935</c:v>
                </c:pt>
                <c:pt idx="7760">
                  <c:v>103.941</c:v>
                </c:pt>
                <c:pt idx="7761">
                  <c:v>103.94199999999999</c:v>
                </c:pt>
                <c:pt idx="7762">
                  <c:v>103.94799999999999</c:v>
                </c:pt>
                <c:pt idx="7763">
                  <c:v>103.95699999999999</c:v>
                </c:pt>
                <c:pt idx="7764">
                  <c:v>103.967</c:v>
                </c:pt>
                <c:pt idx="7765">
                  <c:v>103.97799999999999</c:v>
                </c:pt>
                <c:pt idx="7766">
                  <c:v>103.99</c:v>
                </c:pt>
                <c:pt idx="7767">
                  <c:v>104.003</c:v>
                </c:pt>
                <c:pt idx="7768">
                  <c:v>104.017</c:v>
                </c:pt>
                <c:pt idx="7769">
                  <c:v>104.03</c:v>
                </c:pt>
                <c:pt idx="7770">
                  <c:v>104.041</c:v>
                </c:pt>
                <c:pt idx="7771">
                  <c:v>104.053</c:v>
                </c:pt>
                <c:pt idx="7772">
                  <c:v>104.066</c:v>
                </c:pt>
                <c:pt idx="7773">
                  <c:v>104.07899999999999</c:v>
                </c:pt>
                <c:pt idx="7774">
                  <c:v>104.09099999999999</c:v>
                </c:pt>
                <c:pt idx="7775">
                  <c:v>104.11</c:v>
                </c:pt>
                <c:pt idx="7776">
                  <c:v>104.164</c:v>
                </c:pt>
                <c:pt idx="7777">
                  <c:v>104.199</c:v>
                </c:pt>
                <c:pt idx="7778">
                  <c:v>104.215</c:v>
                </c:pt>
                <c:pt idx="7779">
                  <c:v>104.223</c:v>
                </c:pt>
                <c:pt idx="7780">
                  <c:v>104.232</c:v>
                </c:pt>
                <c:pt idx="7781">
                  <c:v>104.238</c:v>
                </c:pt>
                <c:pt idx="7782">
                  <c:v>104.248</c:v>
                </c:pt>
                <c:pt idx="7783">
                  <c:v>104.258</c:v>
                </c:pt>
                <c:pt idx="7784">
                  <c:v>104.26900000000001</c:v>
                </c:pt>
                <c:pt idx="7785">
                  <c:v>104.279</c:v>
                </c:pt>
                <c:pt idx="7786">
                  <c:v>104.291</c:v>
                </c:pt>
                <c:pt idx="7787">
                  <c:v>104.30500000000001</c:v>
                </c:pt>
                <c:pt idx="7788">
                  <c:v>104.318</c:v>
                </c:pt>
                <c:pt idx="7789">
                  <c:v>104.331</c:v>
                </c:pt>
                <c:pt idx="7790">
                  <c:v>104.343</c:v>
                </c:pt>
                <c:pt idx="7791">
                  <c:v>104.355</c:v>
                </c:pt>
                <c:pt idx="7792">
                  <c:v>104.36799999999999</c:v>
                </c:pt>
                <c:pt idx="7793">
                  <c:v>104.381</c:v>
                </c:pt>
                <c:pt idx="7794">
                  <c:v>104.39400000000001</c:v>
                </c:pt>
                <c:pt idx="7795">
                  <c:v>104.40900000000001</c:v>
                </c:pt>
                <c:pt idx="7796">
                  <c:v>104.42400000000001</c:v>
                </c:pt>
                <c:pt idx="7797">
                  <c:v>104.437</c:v>
                </c:pt>
                <c:pt idx="7798">
                  <c:v>104.44799999999999</c:v>
                </c:pt>
                <c:pt idx="7799">
                  <c:v>104.459</c:v>
                </c:pt>
                <c:pt idx="7800">
                  <c:v>104.471</c:v>
                </c:pt>
                <c:pt idx="7801">
                  <c:v>104.48399999999999</c:v>
                </c:pt>
                <c:pt idx="7802">
                  <c:v>104.496</c:v>
                </c:pt>
                <c:pt idx="7803">
                  <c:v>104.509</c:v>
                </c:pt>
                <c:pt idx="7804">
                  <c:v>104.52200000000001</c:v>
                </c:pt>
                <c:pt idx="7805">
                  <c:v>104.53400000000001</c:v>
                </c:pt>
                <c:pt idx="7806">
                  <c:v>104.547</c:v>
                </c:pt>
                <c:pt idx="7807">
                  <c:v>104.56</c:v>
                </c:pt>
                <c:pt idx="7808">
                  <c:v>104.57299999999999</c:v>
                </c:pt>
                <c:pt idx="7809">
                  <c:v>104.586</c:v>
                </c:pt>
                <c:pt idx="7810">
                  <c:v>104.599</c:v>
                </c:pt>
                <c:pt idx="7811">
                  <c:v>104.61199999999999</c:v>
                </c:pt>
                <c:pt idx="7812">
                  <c:v>104.624</c:v>
                </c:pt>
                <c:pt idx="7813">
                  <c:v>104.637</c:v>
                </c:pt>
                <c:pt idx="7814">
                  <c:v>104.649</c:v>
                </c:pt>
                <c:pt idx="7815">
                  <c:v>104.661</c:v>
                </c:pt>
                <c:pt idx="7816">
                  <c:v>104.67400000000001</c:v>
                </c:pt>
                <c:pt idx="7817">
                  <c:v>104.68600000000001</c:v>
                </c:pt>
                <c:pt idx="7818">
                  <c:v>104.699</c:v>
                </c:pt>
                <c:pt idx="7819">
                  <c:v>104.712</c:v>
                </c:pt>
                <c:pt idx="7820">
                  <c:v>104.72499999999999</c:v>
                </c:pt>
                <c:pt idx="7821">
                  <c:v>104.738</c:v>
                </c:pt>
                <c:pt idx="7822">
                  <c:v>104.751</c:v>
                </c:pt>
                <c:pt idx="7823">
                  <c:v>104.76300000000001</c:v>
                </c:pt>
                <c:pt idx="7824">
                  <c:v>104.776</c:v>
                </c:pt>
                <c:pt idx="7825">
                  <c:v>104.789</c:v>
                </c:pt>
                <c:pt idx="7826">
                  <c:v>104.80200000000001</c:v>
                </c:pt>
                <c:pt idx="7827">
                  <c:v>104.81399999999999</c:v>
                </c:pt>
                <c:pt idx="7828">
                  <c:v>104.827</c:v>
                </c:pt>
                <c:pt idx="7829">
                  <c:v>104.84099999999999</c:v>
                </c:pt>
                <c:pt idx="7830">
                  <c:v>104.855</c:v>
                </c:pt>
                <c:pt idx="7831">
                  <c:v>104.86799999999999</c:v>
                </c:pt>
                <c:pt idx="7832">
                  <c:v>104.88200000000001</c:v>
                </c:pt>
                <c:pt idx="7833">
                  <c:v>104.896</c:v>
                </c:pt>
                <c:pt idx="7834">
                  <c:v>104.908</c:v>
                </c:pt>
                <c:pt idx="7835">
                  <c:v>104.92</c:v>
                </c:pt>
                <c:pt idx="7836">
                  <c:v>104.93300000000001</c:v>
                </c:pt>
                <c:pt idx="7837">
                  <c:v>104.946</c:v>
                </c:pt>
                <c:pt idx="7838">
                  <c:v>104.96599999999999</c:v>
                </c:pt>
                <c:pt idx="7839">
                  <c:v>105.032</c:v>
                </c:pt>
                <c:pt idx="7840">
                  <c:v>105.152</c:v>
                </c:pt>
                <c:pt idx="7841">
                  <c:v>105.26600000000001</c:v>
                </c:pt>
                <c:pt idx="7842">
                  <c:v>105.378</c:v>
                </c:pt>
                <c:pt idx="7843">
                  <c:v>105.492</c:v>
                </c:pt>
                <c:pt idx="7844">
                  <c:v>105.604</c:v>
                </c:pt>
                <c:pt idx="7845">
                  <c:v>105.71599999999999</c:v>
                </c:pt>
                <c:pt idx="7846">
                  <c:v>105.768</c:v>
                </c:pt>
                <c:pt idx="7847">
                  <c:v>105.78</c:v>
                </c:pt>
                <c:pt idx="7848">
                  <c:v>105.782</c:v>
                </c:pt>
                <c:pt idx="7849">
                  <c:v>105.78700000000001</c:v>
                </c:pt>
                <c:pt idx="7850">
                  <c:v>105.79300000000001</c:v>
                </c:pt>
                <c:pt idx="7851">
                  <c:v>105.8</c:v>
                </c:pt>
                <c:pt idx="7852">
                  <c:v>105.80500000000001</c:v>
                </c:pt>
                <c:pt idx="7853">
                  <c:v>105.81100000000001</c:v>
                </c:pt>
                <c:pt idx="7854">
                  <c:v>105.818</c:v>
                </c:pt>
                <c:pt idx="7855">
                  <c:v>105.82599999999999</c:v>
                </c:pt>
                <c:pt idx="7856">
                  <c:v>105.834</c:v>
                </c:pt>
                <c:pt idx="7857">
                  <c:v>105.842</c:v>
                </c:pt>
                <c:pt idx="7858">
                  <c:v>105.851</c:v>
                </c:pt>
                <c:pt idx="7859">
                  <c:v>105.86</c:v>
                </c:pt>
                <c:pt idx="7860">
                  <c:v>105.869</c:v>
                </c:pt>
                <c:pt idx="7861">
                  <c:v>105.878</c:v>
                </c:pt>
                <c:pt idx="7862">
                  <c:v>105.89</c:v>
                </c:pt>
                <c:pt idx="7863">
                  <c:v>105.90300000000001</c:v>
                </c:pt>
                <c:pt idx="7864">
                  <c:v>105.914</c:v>
                </c:pt>
                <c:pt idx="7865">
                  <c:v>105.92700000000001</c:v>
                </c:pt>
                <c:pt idx="7866">
                  <c:v>105.94</c:v>
                </c:pt>
                <c:pt idx="7867">
                  <c:v>105.953</c:v>
                </c:pt>
                <c:pt idx="7868">
                  <c:v>105.96299999999999</c:v>
                </c:pt>
                <c:pt idx="7869">
                  <c:v>105.971</c:v>
                </c:pt>
                <c:pt idx="7870">
                  <c:v>106.00700000000001</c:v>
                </c:pt>
                <c:pt idx="7871">
                  <c:v>106.07899999999999</c:v>
                </c:pt>
                <c:pt idx="7872">
                  <c:v>106.15</c:v>
                </c:pt>
                <c:pt idx="7873">
                  <c:v>106.188</c:v>
                </c:pt>
                <c:pt idx="7874">
                  <c:v>106.196</c:v>
                </c:pt>
                <c:pt idx="7875">
                  <c:v>106.2</c:v>
                </c:pt>
                <c:pt idx="7876">
                  <c:v>106.205</c:v>
                </c:pt>
                <c:pt idx="7877">
                  <c:v>106.21</c:v>
                </c:pt>
                <c:pt idx="7878">
                  <c:v>106.214</c:v>
                </c:pt>
                <c:pt idx="7879">
                  <c:v>106.218</c:v>
                </c:pt>
                <c:pt idx="7880">
                  <c:v>106.224</c:v>
                </c:pt>
                <c:pt idx="7881">
                  <c:v>106.23099999999999</c:v>
                </c:pt>
                <c:pt idx="7882">
                  <c:v>106.239</c:v>
                </c:pt>
                <c:pt idx="7883">
                  <c:v>106.249</c:v>
                </c:pt>
                <c:pt idx="7884">
                  <c:v>106.258</c:v>
                </c:pt>
                <c:pt idx="7885">
                  <c:v>106.268</c:v>
                </c:pt>
                <c:pt idx="7886">
                  <c:v>106.27800000000001</c:v>
                </c:pt>
                <c:pt idx="7887">
                  <c:v>106.28700000000001</c:v>
                </c:pt>
                <c:pt idx="7888">
                  <c:v>106.29600000000001</c:v>
                </c:pt>
                <c:pt idx="7889">
                  <c:v>106.309</c:v>
                </c:pt>
                <c:pt idx="7890">
                  <c:v>106.32599999999999</c:v>
                </c:pt>
                <c:pt idx="7891">
                  <c:v>106.33799999999999</c:v>
                </c:pt>
                <c:pt idx="7892">
                  <c:v>106.343</c:v>
                </c:pt>
                <c:pt idx="7893">
                  <c:v>106.355</c:v>
                </c:pt>
                <c:pt idx="7894">
                  <c:v>106.398</c:v>
                </c:pt>
                <c:pt idx="7895">
                  <c:v>106.44499999999999</c:v>
                </c:pt>
                <c:pt idx="7896">
                  <c:v>106.446</c:v>
                </c:pt>
                <c:pt idx="7897">
                  <c:v>106.44799999999999</c:v>
                </c:pt>
                <c:pt idx="7898">
                  <c:v>106.452</c:v>
                </c:pt>
                <c:pt idx="7899">
                  <c:v>106.455</c:v>
                </c:pt>
                <c:pt idx="7900">
                  <c:v>106.459</c:v>
                </c:pt>
                <c:pt idx="7901">
                  <c:v>106.465</c:v>
                </c:pt>
                <c:pt idx="7902">
                  <c:v>106.47</c:v>
                </c:pt>
                <c:pt idx="7903">
                  <c:v>106.476</c:v>
                </c:pt>
                <c:pt idx="7904">
                  <c:v>106.483</c:v>
                </c:pt>
                <c:pt idx="7905">
                  <c:v>106.492</c:v>
                </c:pt>
                <c:pt idx="7906">
                  <c:v>106.501</c:v>
                </c:pt>
                <c:pt idx="7907">
                  <c:v>106.512</c:v>
                </c:pt>
                <c:pt idx="7908">
                  <c:v>106.52</c:v>
                </c:pt>
                <c:pt idx="7909">
                  <c:v>106.542</c:v>
                </c:pt>
                <c:pt idx="7910">
                  <c:v>106.568</c:v>
                </c:pt>
                <c:pt idx="7911">
                  <c:v>106.593</c:v>
                </c:pt>
                <c:pt idx="7912">
                  <c:v>106.617</c:v>
                </c:pt>
                <c:pt idx="7913">
                  <c:v>106.64</c:v>
                </c:pt>
                <c:pt idx="7914">
                  <c:v>106.666</c:v>
                </c:pt>
                <c:pt idx="7915">
                  <c:v>106.693</c:v>
                </c:pt>
                <c:pt idx="7916">
                  <c:v>106.71899999999999</c:v>
                </c:pt>
                <c:pt idx="7917">
                  <c:v>106.736</c:v>
                </c:pt>
                <c:pt idx="7918">
                  <c:v>106.74</c:v>
                </c:pt>
                <c:pt idx="7919">
                  <c:v>106.74299999999999</c:v>
                </c:pt>
                <c:pt idx="7920">
                  <c:v>106.747</c:v>
                </c:pt>
                <c:pt idx="7921">
                  <c:v>106.752</c:v>
                </c:pt>
                <c:pt idx="7922">
                  <c:v>106.76600000000001</c:v>
                </c:pt>
                <c:pt idx="7923">
                  <c:v>106.794</c:v>
                </c:pt>
                <c:pt idx="7924">
                  <c:v>106.815</c:v>
                </c:pt>
                <c:pt idx="7925">
                  <c:v>106.83</c:v>
                </c:pt>
                <c:pt idx="7926">
                  <c:v>106.83199999999999</c:v>
                </c:pt>
                <c:pt idx="7927">
                  <c:v>106.839</c:v>
                </c:pt>
                <c:pt idx="7928">
                  <c:v>106.84399999999999</c:v>
                </c:pt>
                <c:pt idx="7929">
                  <c:v>106.852</c:v>
                </c:pt>
                <c:pt idx="7930">
                  <c:v>106.857</c:v>
                </c:pt>
                <c:pt idx="7931">
                  <c:v>106.866</c:v>
                </c:pt>
                <c:pt idx="7932">
                  <c:v>106.871</c:v>
                </c:pt>
                <c:pt idx="7933">
                  <c:v>106.908</c:v>
                </c:pt>
                <c:pt idx="7934">
                  <c:v>106.946</c:v>
                </c:pt>
                <c:pt idx="7935">
                  <c:v>106.983</c:v>
                </c:pt>
                <c:pt idx="7936">
                  <c:v>107.04</c:v>
                </c:pt>
                <c:pt idx="7937">
                  <c:v>107.119</c:v>
                </c:pt>
                <c:pt idx="7938">
                  <c:v>107.202</c:v>
                </c:pt>
                <c:pt idx="7939">
                  <c:v>107.28100000000001</c:v>
                </c:pt>
                <c:pt idx="7940">
                  <c:v>107.354</c:v>
                </c:pt>
                <c:pt idx="7941">
                  <c:v>107.411</c:v>
                </c:pt>
                <c:pt idx="7942">
                  <c:v>107.443</c:v>
                </c:pt>
                <c:pt idx="7943">
                  <c:v>107.45399999999999</c:v>
                </c:pt>
                <c:pt idx="7944">
                  <c:v>107.459</c:v>
                </c:pt>
                <c:pt idx="7945">
                  <c:v>107.46599999999999</c:v>
                </c:pt>
                <c:pt idx="7946">
                  <c:v>107.47199999999999</c:v>
                </c:pt>
                <c:pt idx="7947">
                  <c:v>107.479</c:v>
                </c:pt>
                <c:pt idx="7948">
                  <c:v>107.485</c:v>
                </c:pt>
                <c:pt idx="7949">
                  <c:v>107.49299999999999</c:v>
                </c:pt>
                <c:pt idx="7950">
                  <c:v>107.502</c:v>
                </c:pt>
                <c:pt idx="7951">
                  <c:v>107.512</c:v>
                </c:pt>
                <c:pt idx="7952">
                  <c:v>107.52200000000001</c:v>
                </c:pt>
                <c:pt idx="7953">
                  <c:v>107.53400000000001</c:v>
                </c:pt>
                <c:pt idx="7954">
                  <c:v>107.545</c:v>
                </c:pt>
                <c:pt idx="7955">
                  <c:v>107.55800000000001</c:v>
                </c:pt>
                <c:pt idx="7956">
                  <c:v>107.57</c:v>
                </c:pt>
                <c:pt idx="7957">
                  <c:v>107.584</c:v>
                </c:pt>
                <c:pt idx="7958">
                  <c:v>107.598</c:v>
                </c:pt>
                <c:pt idx="7959">
                  <c:v>107.613</c:v>
                </c:pt>
                <c:pt idx="7960">
                  <c:v>107.627</c:v>
                </c:pt>
                <c:pt idx="7961">
                  <c:v>107.64100000000001</c:v>
                </c:pt>
                <c:pt idx="7962">
                  <c:v>107.652</c:v>
                </c:pt>
                <c:pt idx="7963">
                  <c:v>107.664</c:v>
                </c:pt>
                <c:pt idx="7964">
                  <c:v>107.676</c:v>
                </c:pt>
                <c:pt idx="7965">
                  <c:v>107.687</c:v>
                </c:pt>
                <c:pt idx="7966">
                  <c:v>107.7</c:v>
                </c:pt>
                <c:pt idx="7967">
                  <c:v>107.71299999999999</c:v>
                </c:pt>
                <c:pt idx="7968">
                  <c:v>107.726</c:v>
                </c:pt>
                <c:pt idx="7969">
                  <c:v>107.74</c:v>
                </c:pt>
                <c:pt idx="7970">
                  <c:v>107.753</c:v>
                </c:pt>
                <c:pt idx="7971">
                  <c:v>107.767</c:v>
                </c:pt>
                <c:pt idx="7972">
                  <c:v>107.782</c:v>
                </c:pt>
                <c:pt idx="7973">
                  <c:v>107.797</c:v>
                </c:pt>
                <c:pt idx="7974">
                  <c:v>107.812</c:v>
                </c:pt>
                <c:pt idx="7975">
                  <c:v>107.825</c:v>
                </c:pt>
                <c:pt idx="7976">
                  <c:v>107.83799999999999</c:v>
                </c:pt>
                <c:pt idx="7977">
                  <c:v>107.851</c:v>
                </c:pt>
                <c:pt idx="7978">
                  <c:v>107.86499999999999</c:v>
                </c:pt>
                <c:pt idx="7979">
                  <c:v>107.878</c:v>
                </c:pt>
                <c:pt idx="7980">
                  <c:v>107.89</c:v>
                </c:pt>
                <c:pt idx="7981">
                  <c:v>107.898</c:v>
                </c:pt>
                <c:pt idx="7982">
                  <c:v>107.904</c:v>
                </c:pt>
                <c:pt idx="7983">
                  <c:v>107.914</c:v>
                </c:pt>
                <c:pt idx="7984">
                  <c:v>107.923</c:v>
                </c:pt>
                <c:pt idx="7985">
                  <c:v>107.931</c:v>
                </c:pt>
                <c:pt idx="7986">
                  <c:v>107.93899999999999</c:v>
                </c:pt>
                <c:pt idx="7987">
                  <c:v>107.95099999999999</c:v>
                </c:pt>
                <c:pt idx="7988">
                  <c:v>107.96299999999999</c:v>
                </c:pt>
                <c:pt idx="7989">
                  <c:v>107.976</c:v>
                </c:pt>
                <c:pt idx="7990">
                  <c:v>107.98699999999999</c:v>
                </c:pt>
                <c:pt idx="7991">
                  <c:v>107.999</c:v>
                </c:pt>
                <c:pt idx="7992">
                  <c:v>108.012</c:v>
                </c:pt>
                <c:pt idx="7993">
                  <c:v>108.024</c:v>
                </c:pt>
                <c:pt idx="7994">
                  <c:v>108.03700000000001</c:v>
                </c:pt>
                <c:pt idx="7995">
                  <c:v>108.051</c:v>
                </c:pt>
                <c:pt idx="7996">
                  <c:v>108.065</c:v>
                </c:pt>
                <c:pt idx="7997">
                  <c:v>108.078</c:v>
                </c:pt>
                <c:pt idx="7998">
                  <c:v>108.09</c:v>
                </c:pt>
                <c:pt idx="7999">
                  <c:v>108.10299999999999</c:v>
                </c:pt>
                <c:pt idx="8000">
                  <c:v>108.123</c:v>
                </c:pt>
                <c:pt idx="8001">
                  <c:v>108.158</c:v>
                </c:pt>
                <c:pt idx="8002">
                  <c:v>108.191</c:v>
                </c:pt>
                <c:pt idx="8003">
                  <c:v>108.21899999999999</c:v>
                </c:pt>
                <c:pt idx="8004">
                  <c:v>108.248</c:v>
                </c:pt>
                <c:pt idx="8005">
                  <c:v>108.27500000000001</c:v>
                </c:pt>
                <c:pt idx="8006">
                  <c:v>108.288</c:v>
                </c:pt>
                <c:pt idx="8007">
                  <c:v>108.292</c:v>
                </c:pt>
                <c:pt idx="8008">
                  <c:v>108.295</c:v>
                </c:pt>
                <c:pt idx="8009">
                  <c:v>108.3</c:v>
                </c:pt>
                <c:pt idx="8010">
                  <c:v>108.306</c:v>
                </c:pt>
                <c:pt idx="8011">
                  <c:v>108.316</c:v>
                </c:pt>
                <c:pt idx="8012">
                  <c:v>108.349</c:v>
                </c:pt>
                <c:pt idx="8013">
                  <c:v>108.387</c:v>
                </c:pt>
                <c:pt idx="8014">
                  <c:v>108.434</c:v>
                </c:pt>
                <c:pt idx="8015">
                  <c:v>108.49</c:v>
                </c:pt>
                <c:pt idx="8016">
                  <c:v>108.52</c:v>
                </c:pt>
                <c:pt idx="8017">
                  <c:v>108.54</c:v>
                </c:pt>
                <c:pt idx="8018">
                  <c:v>108.54</c:v>
                </c:pt>
                <c:pt idx="8019">
                  <c:v>108.542</c:v>
                </c:pt>
                <c:pt idx="8020">
                  <c:v>108.545</c:v>
                </c:pt>
                <c:pt idx="8021">
                  <c:v>108.548</c:v>
                </c:pt>
                <c:pt idx="8022">
                  <c:v>108.55</c:v>
                </c:pt>
                <c:pt idx="8023">
                  <c:v>108.55200000000001</c:v>
                </c:pt>
                <c:pt idx="8024">
                  <c:v>108.562</c:v>
                </c:pt>
                <c:pt idx="8025">
                  <c:v>108.575</c:v>
                </c:pt>
                <c:pt idx="8026">
                  <c:v>108.587</c:v>
                </c:pt>
                <c:pt idx="8027">
                  <c:v>108.59399999999999</c:v>
                </c:pt>
                <c:pt idx="8028">
                  <c:v>108.599</c:v>
                </c:pt>
                <c:pt idx="8029">
                  <c:v>108.604</c:v>
                </c:pt>
                <c:pt idx="8030">
                  <c:v>108.61199999999999</c:v>
                </c:pt>
                <c:pt idx="8031">
                  <c:v>108.621</c:v>
                </c:pt>
                <c:pt idx="8032">
                  <c:v>108.631</c:v>
                </c:pt>
                <c:pt idx="8033">
                  <c:v>108.64100000000001</c:v>
                </c:pt>
                <c:pt idx="8034">
                  <c:v>108.654</c:v>
                </c:pt>
                <c:pt idx="8035">
                  <c:v>108.667</c:v>
                </c:pt>
                <c:pt idx="8036">
                  <c:v>108.678</c:v>
                </c:pt>
                <c:pt idx="8037">
                  <c:v>108.687</c:v>
                </c:pt>
                <c:pt idx="8038">
                  <c:v>108.696</c:v>
                </c:pt>
                <c:pt idx="8039">
                  <c:v>108.705</c:v>
                </c:pt>
                <c:pt idx="8040">
                  <c:v>108.71299999999999</c:v>
                </c:pt>
                <c:pt idx="8041">
                  <c:v>108.72499999999999</c:v>
                </c:pt>
                <c:pt idx="8042">
                  <c:v>108.764</c:v>
                </c:pt>
                <c:pt idx="8043">
                  <c:v>108.797</c:v>
                </c:pt>
                <c:pt idx="8044">
                  <c:v>108.815</c:v>
                </c:pt>
                <c:pt idx="8045">
                  <c:v>108.82</c:v>
                </c:pt>
                <c:pt idx="8046">
                  <c:v>108.825</c:v>
                </c:pt>
                <c:pt idx="8047">
                  <c:v>108.846</c:v>
                </c:pt>
                <c:pt idx="8048">
                  <c:v>108.876</c:v>
                </c:pt>
                <c:pt idx="8049">
                  <c:v>108.913</c:v>
                </c:pt>
                <c:pt idx="8050">
                  <c:v>108.937</c:v>
                </c:pt>
                <c:pt idx="8051">
                  <c:v>108.959</c:v>
                </c:pt>
                <c:pt idx="8052">
                  <c:v>108.96599999999999</c:v>
                </c:pt>
                <c:pt idx="8053">
                  <c:v>108.96899999999999</c:v>
                </c:pt>
                <c:pt idx="8054">
                  <c:v>108.97199999999999</c:v>
                </c:pt>
                <c:pt idx="8055">
                  <c:v>108.97799999999999</c:v>
                </c:pt>
                <c:pt idx="8056">
                  <c:v>108.98399999999999</c:v>
                </c:pt>
                <c:pt idx="8057">
                  <c:v>108.992</c:v>
                </c:pt>
                <c:pt idx="8058">
                  <c:v>109</c:v>
                </c:pt>
                <c:pt idx="8059">
                  <c:v>109.009</c:v>
                </c:pt>
                <c:pt idx="8060">
                  <c:v>109.01900000000001</c:v>
                </c:pt>
                <c:pt idx="8061">
                  <c:v>109.03100000000001</c:v>
                </c:pt>
                <c:pt idx="8062">
                  <c:v>109.04300000000001</c:v>
                </c:pt>
                <c:pt idx="8063">
                  <c:v>109.05200000000001</c:v>
                </c:pt>
                <c:pt idx="8064">
                  <c:v>109.059</c:v>
                </c:pt>
                <c:pt idx="8065">
                  <c:v>109.06699999999999</c:v>
                </c:pt>
                <c:pt idx="8066">
                  <c:v>109.074</c:v>
                </c:pt>
                <c:pt idx="8067">
                  <c:v>109.083</c:v>
                </c:pt>
                <c:pt idx="8068">
                  <c:v>109.09099999999999</c:v>
                </c:pt>
                <c:pt idx="8069">
                  <c:v>109.101</c:v>
                </c:pt>
                <c:pt idx="8070">
                  <c:v>109.111</c:v>
                </c:pt>
                <c:pt idx="8071">
                  <c:v>109.12</c:v>
                </c:pt>
                <c:pt idx="8072">
                  <c:v>109.127</c:v>
                </c:pt>
                <c:pt idx="8073">
                  <c:v>109.137</c:v>
                </c:pt>
                <c:pt idx="8074">
                  <c:v>109.15300000000001</c:v>
                </c:pt>
                <c:pt idx="8075">
                  <c:v>109.194</c:v>
                </c:pt>
                <c:pt idx="8076">
                  <c:v>109.212</c:v>
                </c:pt>
                <c:pt idx="8077">
                  <c:v>109.214</c:v>
                </c:pt>
                <c:pt idx="8078">
                  <c:v>109.224</c:v>
                </c:pt>
                <c:pt idx="8079">
                  <c:v>109.236</c:v>
                </c:pt>
                <c:pt idx="8080">
                  <c:v>109.244</c:v>
                </c:pt>
                <c:pt idx="8081">
                  <c:v>109.254</c:v>
                </c:pt>
                <c:pt idx="8082">
                  <c:v>109.26300000000001</c:v>
                </c:pt>
                <c:pt idx="8083">
                  <c:v>109.273</c:v>
                </c:pt>
                <c:pt idx="8084">
                  <c:v>109.285</c:v>
                </c:pt>
                <c:pt idx="8085">
                  <c:v>109.297</c:v>
                </c:pt>
                <c:pt idx="8086">
                  <c:v>109.307</c:v>
                </c:pt>
                <c:pt idx="8087">
                  <c:v>109.31699999999999</c:v>
                </c:pt>
                <c:pt idx="8088">
                  <c:v>109.328</c:v>
                </c:pt>
                <c:pt idx="8089">
                  <c:v>109.33799999999999</c:v>
                </c:pt>
                <c:pt idx="8090">
                  <c:v>109.354</c:v>
                </c:pt>
                <c:pt idx="8091">
                  <c:v>109.39100000000001</c:v>
                </c:pt>
                <c:pt idx="8092">
                  <c:v>109.44199999999999</c:v>
                </c:pt>
                <c:pt idx="8093">
                  <c:v>109.471</c:v>
                </c:pt>
                <c:pt idx="8094">
                  <c:v>109.48</c:v>
                </c:pt>
                <c:pt idx="8095">
                  <c:v>109.485</c:v>
                </c:pt>
                <c:pt idx="8096">
                  <c:v>109.49</c:v>
                </c:pt>
                <c:pt idx="8097">
                  <c:v>109.498</c:v>
                </c:pt>
                <c:pt idx="8098">
                  <c:v>109.508</c:v>
                </c:pt>
                <c:pt idx="8099">
                  <c:v>109.517</c:v>
                </c:pt>
                <c:pt idx="8100">
                  <c:v>109.529</c:v>
                </c:pt>
                <c:pt idx="8101">
                  <c:v>109.542</c:v>
                </c:pt>
                <c:pt idx="8102">
                  <c:v>109.55500000000001</c:v>
                </c:pt>
                <c:pt idx="8103">
                  <c:v>109.566</c:v>
                </c:pt>
                <c:pt idx="8104">
                  <c:v>109.57299999999999</c:v>
                </c:pt>
                <c:pt idx="8105">
                  <c:v>109.57899999999999</c:v>
                </c:pt>
                <c:pt idx="8106">
                  <c:v>109.586</c:v>
                </c:pt>
                <c:pt idx="8107">
                  <c:v>109.59399999999999</c:v>
                </c:pt>
                <c:pt idx="8108">
                  <c:v>109.602</c:v>
                </c:pt>
                <c:pt idx="8109">
                  <c:v>109.611</c:v>
                </c:pt>
                <c:pt idx="8110">
                  <c:v>109.619</c:v>
                </c:pt>
                <c:pt idx="8111">
                  <c:v>109.625</c:v>
                </c:pt>
                <c:pt idx="8112">
                  <c:v>109.634</c:v>
                </c:pt>
                <c:pt idx="8113">
                  <c:v>109.645</c:v>
                </c:pt>
                <c:pt idx="8114">
                  <c:v>109.68</c:v>
                </c:pt>
                <c:pt idx="8115">
                  <c:v>109.69499999999999</c:v>
                </c:pt>
                <c:pt idx="8116">
                  <c:v>109.69799999999999</c:v>
                </c:pt>
                <c:pt idx="8117">
                  <c:v>109.703</c:v>
                </c:pt>
                <c:pt idx="8118">
                  <c:v>109.71</c:v>
                </c:pt>
                <c:pt idx="8119">
                  <c:v>109.71599999999999</c:v>
                </c:pt>
                <c:pt idx="8120">
                  <c:v>109.72199999999999</c:v>
                </c:pt>
                <c:pt idx="8121">
                  <c:v>109.736</c:v>
                </c:pt>
                <c:pt idx="8122">
                  <c:v>109.788</c:v>
                </c:pt>
                <c:pt idx="8123">
                  <c:v>109.874</c:v>
                </c:pt>
                <c:pt idx="8124">
                  <c:v>109.92700000000001</c:v>
                </c:pt>
                <c:pt idx="8125">
                  <c:v>109.953</c:v>
                </c:pt>
                <c:pt idx="8126">
                  <c:v>109.97</c:v>
                </c:pt>
                <c:pt idx="8127">
                  <c:v>109.98</c:v>
                </c:pt>
                <c:pt idx="8128">
                  <c:v>109.985</c:v>
                </c:pt>
                <c:pt idx="8129">
                  <c:v>109.988</c:v>
                </c:pt>
                <c:pt idx="8130">
                  <c:v>109.992</c:v>
                </c:pt>
                <c:pt idx="8131">
                  <c:v>109.998</c:v>
                </c:pt>
                <c:pt idx="8132">
                  <c:v>110.005</c:v>
                </c:pt>
                <c:pt idx="8133">
                  <c:v>110.01300000000001</c:v>
                </c:pt>
                <c:pt idx="8134">
                  <c:v>110.02500000000001</c:v>
                </c:pt>
                <c:pt idx="8135">
                  <c:v>110.03700000000001</c:v>
                </c:pt>
                <c:pt idx="8136">
                  <c:v>110.04900000000001</c:v>
                </c:pt>
                <c:pt idx="8137">
                  <c:v>110.062</c:v>
                </c:pt>
                <c:pt idx="8138">
                  <c:v>110.075</c:v>
                </c:pt>
                <c:pt idx="8139">
                  <c:v>110.084</c:v>
                </c:pt>
                <c:pt idx="8140">
                  <c:v>110.092</c:v>
                </c:pt>
                <c:pt idx="8141">
                  <c:v>110.1</c:v>
                </c:pt>
                <c:pt idx="8142">
                  <c:v>110.10599999999999</c:v>
                </c:pt>
                <c:pt idx="8143">
                  <c:v>110.11499999999999</c:v>
                </c:pt>
                <c:pt idx="8144">
                  <c:v>110.126</c:v>
                </c:pt>
                <c:pt idx="8145">
                  <c:v>110.136</c:v>
                </c:pt>
                <c:pt idx="8146">
                  <c:v>110.14700000000001</c:v>
                </c:pt>
                <c:pt idx="8147">
                  <c:v>110.16200000000001</c:v>
                </c:pt>
                <c:pt idx="8148">
                  <c:v>110.188</c:v>
                </c:pt>
                <c:pt idx="8149">
                  <c:v>110.211</c:v>
                </c:pt>
                <c:pt idx="8150">
                  <c:v>110.221</c:v>
                </c:pt>
                <c:pt idx="8151">
                  <c:v>110.224</c:v>
                </c:pt>
                <c:pt idx="8152">
                  <c:v>110.22799999999999</c:v>
                </c:pt>
                <c:pt idx="8153">
                  <c:v>110.235</c:v>
                </c:pt>
                <c:pt idx="8154">
                  <c:v>110.24299999999999</c:v>
                </c:pt>
                <c:pt idx="8155">
                  <c:v>110.253</c:v>
                </c:pt>
                <c:pt idx="8156">
                  <c:v>110.26600000000001</c:v>
                </c:pt>
                <c:pt idx="8157">
                  <c:v>110.279</c:v>
                </c:pt>
                <c:pt idx="8158">
                  <c:v>110.29300000000001</c:v>
                </c:pt>
                <c:pt idx="8159">
                  <c:v>110.306</c:v>
                </c:pt>
                <c:pt idx="8160">
                  <c:v>110.318</c:v>
                </c:pt>
                <c:pt idx="8161">
                  <c:v>110.32599999999999</c:v>
                </c:pt>
                <c:pt idx="8162">
                  <c:v>110.336</c:v>
                </c:pt>
                <c:pt idx="8163">
                  <c:v>110.34699999999999</c:v>
                </c:pt>
                <c:pt idx="8164">
                  <c:v>110.35899999999999</c:v>
                </c:pt>
                <c:pt idx="8165">
                  <c:v>110.366</c:v>
                </c:pt>
                <c:pt idx="8166">
                  <c:v>110.401</c:v>
                </c:pt>
                <c:pt idx="8167">
                  <c:v>110.43899999999999</c:v>
                </c:pt>
                <c:pt idx="8168">
                  <c:v>110.477</c:v>
                </c:pt>
                <c:pt idx="8169">
                  <c:v>110.52</c:v>
                </c:pt>
                <c:pt idx="8170">
                  <c:v>110.553</c:v>
                </c:pt>
                <c:pt idx="8171">
                  <c:v>110.584</c:v>
                </c:pt>
                <c:pt idx="8172">
                  <c:v>110.61499999999999</c:v>
                </c:pt>
                <c:pt idx="8173">
                  <c:v>110.642</c:v>
                </c:pt>
                <c:pt idx="8174">
                  <c:v>110.657</c:v>
                </c:pt>
                <c:pt idx="8175">
                  <c:v>110.663</c:v>
                </c:pt>
                <c:pt idx="8176">
                  <c:v>110.66800000000001</c:v>
                </c:pt>
                <c:pt idx="8177">
                  <c:v>110.67400000000001</c:v>
                </c:pt>
                <c:pt idx="8178">
                  <c:v>110.682</c:v>
                </c:pt>
                <c:pt idx="8179">
                  <c:v>110.69199999999999</c:v>
                </c:pt>
                <c:pt idx="8180">
                  <c:v>110.70099999999999</c:v>
                </c:pt>
                <c:pt idx="8181">
                  <c:v>110.712</c:v>
                </c:pt>
                <c:pt idx="8182">
                  <c:v>110.72499999999999</c:v>
                </c:pt>
                <c:pt idx="8183">
                  <c:v>110.739</c:v>
                </c:pt>
                <c:pt idx="8184">
                  <c:v>110.752</c:v>
                </c:pt>
                <c:pt idx="8185">
                  <c:v>110.76600000000001</c:v>
                </c:pt>
                <c:pt idx="8186">
                  <c:v>110.77800000000001</c:v>
                </c:pt>
                <c:pt idx="8187">
                  <c:v>110.789</c:v>
                </c:pt>
                <c:pt idx="8188">
                  <c:v>110.79600000000001</c:v>
                </c:pt>
                <c:pt idx="8189">
                  <c:v>110.806</c:v>
                </c:pt>
                <c:pt idx="8190">
                  <c:v>110.816</c:v>
                </c:pt>
                <c:pt idx="8191">
                  <c:v>110.822</c:v>
                </c:pt>
                <c:pt idx="8192">
                  <c:v>110.827</c:v>
                </c:pt>
                <c:pt idx="8193">
                  <c:v>110.837</c:v>
                </c:pt>
                <c:pt idx="8194">
                  <c:v>110.849</c:v>
                </c:pt>
                <c:pt idx="8195">
                  <c:v>110.855</c:v>
                </c:pt>
                <c:pt idx="8196">
                  <c:v>110.86499999999999</c:v>
                </c:pt>
                <c:pt idx="8197">
                  <c:v>110.876</c:v>
                </c:pt>
                <c:pt idx="8198">
                  <c:v>110.887</c:v>
                </c:pt>
                <c:pt idx="8199">
                  <c:v>110.9</c:v>
                </c:pt>
                <c:pt idx="8200">
                  <c:v>110.913</c:v>
                </c:pt>
                <c:pt idx="8201">
                  <c:v>110.923</c:v>
                </c:pt>
                <c:pt idx="8202">
                  <c:v>110.932</c:v>
                </c:pt>
                <c:pt idx="8203">
                  <c:v>110.94199999999999</c:v>
                </c:pt>
                <c:pt idx="8204">
                  <c:v>110.95</c:v>
                </c:pt>
                <c:pt idx="8205">
                  <c:v>110.955</c:v>
                </c:pt>
                <c:pt idx="8206">
                  <c:v>110.976</c:v>
                </c:pt>
                <c:pt idx="8207">
                  <c:v>110.991</c:v>
                </c:pt>
                <c:pt idx="8208">
                  <c:v>110.995</c:v>
                </c:pt>
                <c:pt idx="8209">
                  <c:v>111.009</c:v>
                </c:pt>
                <c:pt idx="8210">
                  <c:v>111.036</c:v>
                </c:pt>
                <c:pt idx="8211">
                  <c:v>111.066</c:v>
                </c:pt>
                <c:pt idx="8212">
                  <c:v>111.09099999999999</c:v>
                </c:pt>
                <c:pt idx="8213">
                  <c:v>111.102</c:v>
                </c:pt>
                <c:pt idx="8214">
                  <c:v>111.10599999999999</c:v>
                </c:pt>
                <c:pt idx="8215">
                  <c:v>111.111</c:v>
                </c:pt>
                <c:pt idx="8216">
                  <c:v>111.116</c:v>
                </c:pt>
                <c:pt idx="8217">
                  <c:v>111.124</c:v>
                </c:pt>
                <c:pt idx="8218">
                  <c:v>111.134</c:v>
                </c:pt>
                <c:pt idx="8219">
                  <c:v>111.146</c:v>
                </c:pt>
                <c:pt idx="8220">
                  <c:v>111.154</c:v>
                </c:pt>
                <c:pt idx="8221">
                  <c:v>111.164</c:v>
                </c:pt>
                <c:pt idx="8222">
                  <c:v>111.175</c:v>
                </c:pt>
                <c:pt idx="8223">
                  <c:v>111.188</c:v>
                </c:pt>
                <c:pt idx="8224">
                  <c:v>111.199</c:v>
                </c:pt>
                <c:pt idx="8225">
                  <c:v>111.20699999999999</c:v>
                </c:pt>
                <c:pt idx="8226">
                  <c:v>111.214</c:v>
                </c:pt>
                <c:pt idx="8227">
                  <c:v>111.224</c:v>
                </c:pt>
                <c:pt idx="8228">
                  <c:v>111.239</c:v>
                </c:pt>
                <c:pt idx="8229">
                  <c:v>111.276</c:v>
                </c:pt>
                <c:pt idx="8230">
                  <c:v>111.306</c:v>
                </c:pt>
                <c:pt idx="8231">
                  <c:v>111.324</c:v>
                </c:pt>
                <c:pt idx="8232">
                  <c:v>111.33799999999999</c:v>
                </c:pt>
                <c:pt idx="8233">
                  <c:v>111.349</c:v>
                </c:pt>
                <c:pt idx="8234">
                  <c:v>111.357</c:v>
                </c:pt>
                <c:pt idx="8235">
                  <c:v>111.367</c:v>
                </c:pt>
                <c:pt idx="8236">
                  <c:v>111.377</c:v>
                </c:pt>
                <c:pt idx="8237">
                  <c:v>111.386</c:v>
                </c:pt>
                <c:pt idx="8238">
                  <c:v>111.396</c:v>
                </c:pt>
                <c:pt idx="8239">
                  <c:v>111.408</c:v>
                </c:pt>
                <c:pt idx="8240">
                  <c:v>111.42100000000001</c:v>
                </c:pt>
                <c:pt idx="8241">
                  <c:v>111.432</c:v>
                </c:pt>
                <c:pt idx="8242">
                  <c:v>111.441</c:v>
                </c:pt>
                <c:pt idx="8243">
                  <c:v>111.461</c:v>
                </c:pt>
                <c:pt idx="8244">
                  <c:v>111.52</c:v>
                </c:pt>
                <c:pt idx="8245">
                  <c:v>111.604</c:v>
                </c:pt>
                <c:pt idx="8246">
                  <c:v>111.667</c:v>
                </c:pt>
                <c:pt idx="8247">
                  <c:v>111.712</c:v>
                </c:pt>
                <c:pt idx="8248">
                  <c:v>111.768</c:v>
                </c:pt>
                <c:pt idx="8249">
                  <c:v>111.831</c:v>
                </c:pt>
                <c:pt idx="8250">
                  <c:v>111.889</c:v>
                </c:pt>
                <c:pt idx="8251">
                  <c:v>111.925</c:v>
                </c:pt>
                <c:pt idx="8252">
                  <c:v>111.935</c:v>
                </c:pt>
                <c:pt idx="8253">
                  <c:v>111.94</c:v>
                </c:pt>
                <c:pt idx="8254">
                  <c:v>111.943</c:v>
                </c:pt>
                <c:pt idx="8255">
                  <c:v>111.946</c:v>
                </c:pt>
                <c:pt idx="8256">
                  <c:v>111.95</c:v>
                </c:pt>
                <c:pt idx="8257">
                  <c:v>111.955</c:v>
                </c:pt>
                <c:pt idx="8258">
                  <c:v>111.964</c:v>
                </c:pt>
                <c:pt idx="8259">
                  <c:v>111.974</c:v>
                </c:pt>
                <c:pt idx="8260">
                  <c:v>111.983</c:v>
                </c:pt>
                <c:pt idx="8261">
                  <c:v>111.995</c:v>
                </c:pt>
                <c:pt idx="8262">
                  <c:v>112.006</c:v>
                </c:pt>
                <c:pt idx="8263">
                  <c:v>112.017</c:v>
                </c:pt>
                <c:pt idx="8264">
                  <c:v>112.026</c:v>
                </c:pt>
                <c:pt idx="8265">
                  <c:v>112.035</c:v>
                </c:pt>
                <c:pt idx="8266">
                  <c:v>112.041</c:v>
                </c:pt>
                <c:pt idx="8267">
                  <c:v>112.045</c:v>
                </c:pt>
                <c:pt idx="8268">
                  <c:v>112.05200000000001</c:v>
                </c:pt>
                <c:pt idx="8269">
                  <c:v>112.06100000000001</c:v>
                </c:pt>
                <c:pt idx="8270">
                  <c:v>112.071</c:v>
                </c:pt>
                <c:pt idx="8271">
                  <c:v>112.081</c:v>
                </c:pt>
                <c:pt idx="8272">
                  <c:v>112.092</c:v>
                </c:pt>
                <c:pt idx="8273">
                  <c:v>112.104</c:v>
                </c:pt>
                <c:pt idx="8274">
                  <c:v>112.117</c:v>
                </c:pt>
                <c:pt idx="8275">
                  <c:v>112.128</c:v>
                </c:pt>
                <c:pt idx="8276">
                  <c:v>112.13800000000001</c:v>
                </c:pt>
                <c:pt idx="8277">
                  <c:v>112.149</c:v>
                </c:pt>
                <c:pt idx="8278">
                  <c:v>112.15600000000001</c:v>
                </c:pt>
                <c:pt idx="8279">
                  <c:v>112.16500000000001</c:v>
                </c:pt>
                <c:pt idx="8280">
                  <c:v>112.169</c:v>
                </c:pt>
                <c:pt idx="8281">
                  <c:v>112.172</c:v>
                </c:pt>
                <c:pt idx="8282">
                  <c:v>112.196</c:v>
                </c:pt>
                <c:pt idx="8283">
                  <c:v>112.245</c:v>
                </c:pt>
                <c:pt idx="8284">
                  <c:v>112.319</c:v>
                </c:pt>
                <c:pt idx="8285">
                  <c:v>112.393</c:v>
                </c:pt>
                <c:pt idx="8286">
                  <c:v>112.464</c:v>
                </c:pt>
                <c:pt idx="8287">
                  <c:v>112.503</c:v>
                </c:pt>
                <c:pt idx="8288">
                  <c:v>112.51</c:v>
                </c:pt>
                <c:pt idx="8289">
                  <c:v>112.512</c:v>
                </c:pt>
                <c:pt idx="8290">
                  <c:v>112.529</c:v>
                </c:pt>
                <c:pt idx="8291">
                  <c:v>112.547</c:v>
                </c:pt>
                <c:pt idx="8292">
                  <c:v>112.55200000000001</c:v>
                </c:pt>
                <c:pt idx="8293">
                  <c:v>112.556</c:v>
                </c:pt>
                <c:pt idx="8294">
                  <c:v>112.559</c:v>
                </c:pt>
                <c:pt idx="8295">
                  <c:v>112.563</c:v>
                </c:pt>
                <c:pt idx="8296">
                  <c:v>112.566</c:v>
                </c:pt>
                <c:pt idx="8297">
                  <c:v>112.58</c:v>
                </c:pt>
                <c:pt idx="8298">
                  <c:v>112.616</c:v>
                </c:pt>
                <c:pt idx="8299">
                  <c:v>112.655</c:v>
                </c:pt>
                <c:pt idx="8300">
                  <c:v>112.673</c:v>
                </c:pt>
                <c:pt idx="8301">
                  <c:v>112.67700000000001</c:v>
                </c:pt>
                <c:pt idx="8302">
                  <c:v>112.681</c:v>
                </c:pt>
                <c:pt idx="8303">
                  <c:v>112.68600000000001</c:v>
                </c:pt>
                <c:pt idx="8304">
                  <c:v>112.69499999999999</c:v>
                </c:pt>
                <c:pt idx="8305">
                  <c:v>112.70399999999999</c:v>
                </c:pt>
                <c:pt idx="8306">
                  <c:v>112.714</c:v>
                </c:pt>
                <c:pt idx="8307">
                  <c:v>112.723</c:v>
                </c:pt>
                <c:pt idx="8308">
                  <c:v>112.73399999999999</c:v>
                </c:pt>
                <c:pt idx="8309">
                  <c:v>112.747</c:v>
                </c:pt>
                <c:pt idx="8310">
                  <c:v>112.76</c:v>
                </c:pt>
                <c:pt idx="8311">
                  <c:v>112.77200000000001</c:v>
                </c:pt>
                <c:pt idx="8312">
                  <c:v>112.782</c:v>
                </c:pt>
                <c:pt idx="8313">
                  <c:v>112.792</c:v>
                </c:pt>
                <c:pt idx="8314">
                  <c:v>112.803</c:v>
                </c:pt>
                <c:pt idx="8315">
                  <c:v>112.806</c:v>
                </c:pt>
                <c:pt idx="8316">
                  <c:v>112.80800000000001</c:v>
                </c:pt>
                <c:pt idx="8317">
                  <c:v>112.812</c:v>
                </c:pt>
                <c:pt idx="8318">
                  <c:v>112.82</c:v>
                </c:pt>
                <c:pt idx="8319">
                  <c:v>112.822</c:v>
                </c:pt>
                <c:pt idx="8320">
                  <c:v>112.825</c:v>
                </c:pt>
                <c:pt idx="8321">
                  <c:v>112.828</c:v>
                </c:pt>
                <c:pt idx="8322">
                  <c:v>112.83499999999999</c:v>
                </c:pt>
                <c:pt idx="8323">
                  <c:v>112.842</c:v>
                </c:pt>
                <c:pt idx="8324">
                  <c:v>112.84699999999999</c:v>
                </c:pt>
                <c:pt idx="8325">
                  <c:v>112.851</c:v>
                </c:pt>
                <c:pt idx="8326">
                  <c:v>112.86</c:v>
                </c:pt>
                <c:pt idx="8327">
                  <c:v>112.86799999999999</c:v>
                </c:pt>
                <c:pt idx="8328">
                  <c:v>112.89100000000001</c:v>
                </c:pt>
                <c:pt idx="8329">
                  <c:v>112.90900000000001</c:v>
                </c:pt>
                <c:pt idx="8330">
                  <c:v>112.931</c:v>
                </c:pt>
                <c:pt idx="8331">
                  <c:v>112.968</c:v>
                </c:pt>
                <c:pt idx="8332">
                  <c:v>113.006</c:v>
                </c:pt>
                <c:pt idx="8333">
                  <c:v>113.053</c:v>
                </c:pt>
                <c:pt idx="8334">
                  <c:v>113.11199999999999</c:v>
                </c:pt>
                <c:pt idx="8335">
                  <c:v>113.163</c:v>
                </c:pt>
                <c:pt idx="8336">
                  <c:v>113.19</c:v>
                </c:pt>
                <c:pt idx="8337">
                  <c:v>113.19499999999999</c:v>
                </c:pt>
                <c:pt idx="8338">
                  <c:v>113.199</c:v>
                </c:pt>
                <c:pt idx="8339">
                  <c:v>113.202</c:v>
                </c:pt>
                <c:pt idx="8340">
                  <c:v>113.20699999999999</c:v>
                </c:pt>
                <c:pt idx="8341">
                  <c:v>113.21299999999999</c:v>
                </c:pt>
                <c:pt idx="8342">
                  <c:v>113.223</c:v>
                </c:pt>
                <c:pt idx="8343">
                  <c:v>113.23</c:v>
                </c:pt>
                <c:pt idx="8344">
                  <c:v>113.239</c:v>
                </c:pt>
                <c:pt idx="8345">
                  <c:v>113.252</c:v>
                </c:pt>
                <c:pt idx="8346">
                  <c:v>113.264</c:v>
                </c:pt>
                <c:pt idx="8347">
                  <c:v>113.277</c:v>
                </c:pt>
                <c:pt idx="8348">
                  <c:v>113.286</c:v>
                </c:pt>
                <c:pt idx="8349">
                  <c:v>113.295</c:v>
                </c:pt>
                <c:pt idx="8350">
                  <c:v>113.306</c:v>
                </c:pt>
                <c:pt idx="8351">
                  <c:v>113.313</c:v>
                </c:pt>
                <c:pt idx="8352">
                  <c:v>113.318</c:v>
                </c:pt>
                <c:pt idx="8353">
                  <c:v>113.322</c:v>
                </c:pt>
                <c:pt idx="8354">
                  <c:v>113.32599999999999</c:v>
                </c:pt>
                <c:pt idx="8355">
                  <c:v>113.334</c:v>
                </c:pt>
                <c:pt idx="8356">
                  <c:v>113.35</c:v>
                </c:pt>
                <c:pt idx="8357">
                  <c:v>113.363</c:v>
                </c:pt>
                <c:pt idx="8358">
                  <c:v>113.37</c:v>
                </c:pt>
                <c:pt idx="8359">
                  <c:v>113.374</c:v>
                </c:pt>
                <c:pt idx="8360">
                  <c:v>113.381</c:v>
                </c:pt>
                <c:pt idx="8361">
                  <c:v>113.389</c:v>
                </c:pt>
                <c:pt idx="8362">
                  <c:v>113.395</c:v>
                </c:pt>
                <c:pt idx="8363">
                  <c:v>113.401</c:v>
                </c:pt>
                <c:pt idx="8364">
                  <c:v>113.41200000000001</c:v>
                </c:pt>
                <c:pt idx="8365">
                  <c:v>113.435</c:v>
                </c:pt>
                <c:pt idx="8366">
                  <c:v>113.474</c:v>
                </c:pt>
                <c:pt idx="8367">
                  <c:v>113.515</c:v>
                </c:pt>
                <c:pt idx="8368">
                  <c:v>113.569</c:v>
                </c:pt>
                <c:pt idx="8369">
                  <c:v>113.624</c:v>
                </c:pt>
                <c:pt idx="8370">
                  <c:v>113.645</c:v>
                </c:pt>
                <c:pt idx="8371">
                  <c:v>113.657</c:v>
                </c:pt>
                <c:pt idx="8372">
                  <c:v>113.661</c:v>
                </c:pt>
                <c:pt idx="8373">
                  <c:v>113.666</c:v>
                </c:pt>
                <c:pt idx="8374">
                  <c:v>113.675</c:v>
                </c:pt>
                <c:pt idx="8375">
                  <c:v>113.685</c:v>
                </c:pt>
                <c:pt idx="8376">
                  <c:v>113.693</c:v>
                </c:pt>
                <c:pt idx="8377">
                  <c:v>113.70099999999999</c:v>
                </c:pt>
                <c:pt idx="8378">
                  <c:v>113.71299999999999</c:v>
                </c:pt>
                <c:pt idx="8379">
                  <c:v>113.726</c:v>
                </c:pt>
                <c:pt idx="8380">
                  <c:v>113.73399999999999</c:v>
                </c:pt>
                <c:pt idx="8381">
                  <c:v>113.742</c:v>
                </c:pt>
                <c:pt idx="8382">
                  <c:v>113.751</c:v>
                </c:pt>
                <c:pt idx="8383">
                  <c:v>113.761</c:v>
                </c:pt>
                <c:pt idx="8384">
                  <c:v>113.767</c:v>
                </c:pt>
                <c:pt idx="8385">
                  <c:v>113.77200000000001</c:v>
                </c:pt>
                <c:pt idx="8386">
                  <c:v>113.783</c:v>
                </c:pt>
                <c:pt idx="8387">
                  <c:v>113.812</c:v>
                </c:pt>
                <c:pt idx="8388">
                  <c:v>113.84699999999999</c:v>
                </c:pt>
                <c:pt idx="8389">
                  <c:v>113.879</c:v>
                </c:pt>
                <c:pt idx="8390">
                  <c:v>113.901</c:v>
                </c:pt>
                <c:pt idx="8391">
                  <c:v>113.91800000000001</c:v>
                </c:pt>
                <c:pt idx="8392">
                  <c:v>113.93899999999999</c:v>
                </c:pt>
                <c:pt idx="8393">
                  <c:v>113.955</c:v>
                </c:pt>
                <c:pt idx="8394">
                  <c:v>113.962</c:v>
                </c:pt>
                <c:pt idx="8395">
                  <c:v>113.976</c:v>
                </c:pt>
                <c:pt idx="8396">
                  <c:v>114.017</c:v>
                </c:pt>
                <c:pt idx="8397">
                  <c:v>114.062</c:v>
                </c:pt>
                <c:pt idx="8398">
                  <c:v>114.092</c:v>
                </c:pt>
                <c:pt idx="8399">
                  <c:v>114.124</c:v>
                </c:pt>
                <c:pt idx="8400">
                  <c:v>114.161</c:v>
                </c:pt>
                <c:pt idx="8401">
                  <c:v>114.2</c:v>
                </c:pt>
                <c:pt idx="8402">
                  <c:v>114.241</c:v>
                </c:pt>
                <c:pt idx="8403">
                  <c:v>114.264</c:v>
                </c:pt>
                <c:pt idx="8404">
                  <c:v>114.27800000000001</c:v>
                </c:pt>
                <c:pt idx="8405">
                  <c:v>114.279</c:v>
                </c:pt>
                <c:pt idx="8406">
                  <c:v>114.28100000000001</c:v>
                </c:pt>
                <c:pt idx="8407">
                  <c:v>114.28400000000001</c:v>
                </c:pt>
                <c:pt idx="8408">
                  <c:v>114.28700000000001</c:v>
                </c:pt>
                <c:pt idx="8409">
                  <c:v>114.29</c:v>
                </c:pt>
                <c:pt idx="8410">
                  <c:v>114.295</c:v>
                </c:pt>
                <c:pt idx="8411">
                  <c:v>114.30200000000001</c:v>
                </c:pt>
                <c:pt idx="8412">
                  <c:v>114.30800000000001</c:v>
                </c:pt>
                <c:pt idx="8413">
                  <c:v>114.312</c:v>
                </c:pt>
                <c:pt idx="8414">
                  <c:v>114.315</c:v>
                </c:pt>
                <c:pt idx="8415">
                  <c:v>114.319</c:v>
                </c:pt>
                <c:pt idx="8416">
                  <c:v>114.322</c:v>
                </c:pt>
                <c:pt idx="8417">
                  <c:v>114.32299999999999</c:v>
                </c:pt>
                <c:pt idx="8418">
                  <c:v>114.32899999999999</c:v>
                </c:pt>
                <c:pt idx="8419">
                  <c:v>114.346</c:v>
                </c:pt>
                <c:pt idx="8420">
                  <c:v>114.361</c:v>
                </c:pt>
                <c:pt idx="8421">
                  <c:v>114.364</c:v>
                </c:pt>
                <c:pt idx="8422">
                  <c:v>114.367</c:v>
                </c:pt>
                <c:pt idx="8423">
                  <c:v>114.372</c:v>
                </c:pt>
                <c:pt idx="8424">
                  <c:v>114.378</c:v>
                </c:pt>
                <c:pt idx="8425">
                  <c:v>114.386</c:v>
                </c:pt>
                <c:pt idx="8426">
                  <c:v>114.39400000000001</c:v>
                </c:pt>
                <c:pt idx="8427">
                  <c:v>114.404</c:v>
                </c:pt>
                <c:pt idx="8428">
                  <c:v>114.416</c:v>
                </c:pt>
                <c:pt idx="8429">
                  <c:v>114.429</c:v>
                </c:pt>
                <c:pt idx="8430">
                  <c:v>114.43899999999999</c:v>
                </c:pt>
                <c:pt idx="8431">
                  <c:v>114.449</c:v>
                </c:pt>
                <c:pt idx="8432">
                  <c:v>114.458</c:v>
                </c:pt>
                <c:pt idx="8433">
                  <c:v>114.46599999999999</c:v>
                </c:pt>
                <c:pt idx="8434">
                  <c:v>114.46899999999999</c:v>
                </c:pt>
                <c:pt idx="8435">
                  <c:v>114.474</c:v>
                </c:pt>
                <c:pt idx="8436">
                  <c:v>114.47799999999999</c:v>
                </c:pt>
                <c:pt idx="8437">
                  <c:v>114.482</c:v>
                </c:pt>
                <c:pt idx="8438">
                  <c:v>114.485</c:v>
                </c:pt>
                <c:pt idx="8439">
                  <c:v>114.49</c:v>
                </c:pt>
                <c:pt idx="8440">
                  <c:v>114.492</c:v>
                </c:pt>
                <c:pt idx="8441">
                  <c:v>114.496</c:v>
                </c:pt>
                <c:pt idx="8442">
                  <c:v>114.503</c:v>
                </c:pt>
                <c:pt idx="8443">
                  <c:v>114.509</c:v>
                </c:pt>
                <c:pt idx="8444">
                  <c:v>114.51300000000001</c:v>
                </c:pt>
                <c:pt idx="8445">
                  <c:v>114.51900000000001</c:v>
                </c:pt>
                <c:pt idx="8446">
                  <c:v>114.527</c:v>
                </c:pt>
                <c:pt idx="8447">
                  <c:v>114.53400000000001</c:v>
                </c:pt>
                <c:pt idx="8448">
                  <c:v>114.54</c:v>
                </c:pt>
                <c:pt idx="8449">
                  <c:v>114.551</c:v>
                </c:pt>
                <c:pt idx="8450">
                  <c:v>114.56399999999999</c:v>
                </c:pt>
                <c:pt idx="8451">
                  <c:v>114.57</c:v>
                </c:pt>
                <c:pt idx="8452">
                  <c:v>114.57599999999999</c:v>
                </c:pt>
                <c:pt idx="8453">
                  <c:v>114.58199999999999</c:v>
                </c:pt>
                <c:pt idx="8454">
                  <c:v>114.589</c:v>
                </c:pt>
                <c:pt idx="8455">
                  <c:v>114.598</c:v>
                </c:pt>
                <c:pt idx="8456">
                  <c:v>114.60599999999999</c:v>
                </c:pt>
                <c:pt idx="8457">
                  <c:v>114.614</c:v>
                </c:pt>
                <c:pt idx="8458">
                  <c:v>114.622</c:v>
                </c:pt>
                <c:pt idx="8459">
                  <c:v>114.631</c:v>
                </c:pt>
                <c:pt idx="8460">
                  <c:v>114.642</c:v>
                </c:pt>
                <c:pt idx="8461">
                  <c:v>114.654</c:v>
                </c:pt>
                <c:pt idx="8462">
                  <c:v>114.666</c:v>
                </c:pt>
                <c:pt idx="8463">
                  <c:v>114.672</c:v>
                </c:pt>
                <c:pt idx="8464">
                  <c:v>114.681</c:v>
                </c:pt>
                <c:pt idx="8465">
                  <c:v>114.691</c:v>
                </c:pt>
                <c:pt idx="8466">
                  <c:v>114.715</c:v>
                </c:pt>
                <c:pt idx="8467">
                  <c:v>114.75</c:v>
                </c:pt>
                <c:pt idx="8468">
                  <c:v>114.783</c:v>
                </c:pt>
                <c:pt idx="8469">
                  <c:v>114.81399999999999</c:v>
                </c:pt>
                <c:pt idx="8470">
                  <c:v>114.843</c:v>
                </c:pt>
                <c:pt idx="8471">
                  <c:v>114.867</c:v>
                </c:pt>
                <c:pt idx="8472">
                  <c:v>114.88200000000001</c:v>
                </c:pt>
                <c:pt idx="8473">
                  <c:v>114.89100000000001</c:v>
                </c:pt>
                <c:pt idx="8474">
                  <c:v>114.89700000000001</c:v>
                </c:pt>
                <c:pt idx="8475">
                  <c:v>114.90600000000001</c:v>
                </c:pt>
                <c:pt idx="8476">
                  <c:v>114.916</c:v>
                </c:pt>
                <c:pt idx="8477">
                  <c:v>114.925</c:v>
                </c:pt>
                <c:pt idx="8478">
                  <c:v>114.935</c:v>
                </c:pt>
                <c:pt idx="8479">
                  <c:v>114.94499999999999</c:v>
                </c:pt>
                <c:pt idx="8480">
                  <c:v>114.95699999999999</c:v>
                </c:pt>
                <c:pt idx="8481">
                  <c:v>114.968</c:v>
                </c:pt>
                <c:pt idx="8482">
                  <c:v>114.977</c:v>
                </c:pt>
                <c:pt idx="8483">
                  <c:v>114.986</c:v>
                </c:pt>
                <c:pt idx="8484">
                  <c:v>114.997</c:v>
                </c:pt>
                <c:pt idx="8485">
                  <c:v>115.006</c:v>
                </c:pt>
                <c:pt idx="8486">
                  <c:v>115.011</c:v>
                </c:pt>
                <c:pt idx="8487">
                  <c:v>115.015</c:v>
                </c:pt>
                <c:pt idx="8488">
                  <c:v>115.01900000000001</c:v>
                </c:pt>
                <c:pt idx="8489">
                  <c:v>115.02200000000001</c:v>
                </c:pt>
                <c:pt idx="8490">
                  <c:v>115.027</c:v>
                </c:pt>
                <c:pt idx="8491">
                  <c:v>115.038</c:v>
                </c:pt>
                <c:pt idx="8492">
                  <c:v>115.04600000000001</c:v>
                </c:pt>
                <c:pt idx="8493">
                  <c:v>115.051</c:v>
                </c:pt>
                <c:pt idx="8494">
                  <c:v>115.05800000000001</c:v>
                </c:pt>
                <c:pt idx="8495">
                  <c:v>115.06699999999999</c:v>
                </c:pt>
                <c:pt idx="8496">
                  <c:v>115.074</c:v>
                </c:pt>
                <c:pt idx="8497">
                  <c:v>115.083</c:v>
                </c:pt>
                <c:pt idx="8498">
                  <c:v>115.092</c:v>
                </c:pt>
                <c:pt idx="8499">
                  <c:v>115.101</c:v>
                </c:pt>
                <c:pt idx="8500">
                  <c:v>115.11199999999999</c:v>
                </c:pt>
                <c:pt idx="8501">
                  <c:v>115.123</c:v>
                </c:pt>
                <c:pt idx="8502">
                  <c:v>115.13500000000001</c:v>
                </c:pt>
                <c:pt idx="8503">
                  <c:v>115.146</c:v>
                </c:pt>
                <c:pt idx="8504">
                  <c:v>115.15600000000001</c:v>
                </c:pt>
                <c:pt idx="8505">
                  <c:v>115.167</c:v>
                </c:pt>
                <c:pt idx="8506">
                  <c:v>115.178</c:v>
                </c:pt>
                <c:pt idx="8507">
                  <c:v>115.20399999999999</c:v>
                </c:pt>
                <c:pt idx="8508">
                  <c:v>115.227</c:v>
                </c:pt>
                <c:pt idx="8509">
                  <c:v>115.251</c:v>
                </c:pt>
                <c:pt idx="8510">
                  <c:v>115.283</c:v>
                </c:pt>
                <c:pt idx="8511">
                  <c:v>115.303</c:v>
                </c:pt>
                <c:pt idx="8512">
                  <c:v>115.307</c:v>
                </c:pt>
                <c:pt idx="8513">
                  <c:v>115.31</c:v>
                </c:pt>
                <c:pt idx="8514">
                  <c:v>115.31699999999999</c:v>
                </c:pt>
                <c:pt idx="8515">
                  <c:v>115.32599999999999</c:v>
                </c:pt>
                <c:pt idx="8516">
                  <c:v>115.33499999999999</c:v>
                </c:pt>
                <c:pt idx="8517">
                  <c:v>115.345</c:v>
                </c:pt>
                <c:pt idx="8518">
                  <c:v>115.35599999999999</c:v>
                </c:pt>
                <c:pt idx="8519">
                  <c:v>115.369</c:v>
                </c:pt>
                <c:pt idx="8520">
                  <c:v>115.38</c:v>
                </c:pt>
                <c:pt idx="8521">
                  <c:v>115.39100000000001</c:v>
                </c:pt>
                <c:pt idx="8522">
                  <c:v>115.399</c:v>
                </c:pt>
                <c:pt idx="8523">
                  <c:v>115.40900000000001</c:v>
                </c:pt>
                <c:pt idx="8524">
                  <c:v>115.419</c:v>
                </c:pt>
                <c:pt idx="8525">
                  <c:v>115.429</c:v>
                </c:pt>
                <c:pt idx="8526">
                  <c:v>115.43600000000001</c:v>
                </c:pt>
                <c:pt idx="8527">
                  <c:v>115.447</c:v>
                </c:pt>
                <c:pt idx="8528">
                  <c:v>115.473</c:v>
                </c:pt>
                <c:pt idx="8529">
                  <c:v>115.517</c:v>
                </c:pt>
                <c:pt idx="8530">
                  <c:v>115.535</c:v>
                </c:pt>
                <c:pt idx="8531">
                  <c:v>115.551</c:v>
                </c:pt>
                <c:pt idx="8532">
                  <c:v>115.57</c:v>
                </c:pt>
                <c:pt idx="8533">
                  <c:v>115.57599999999999</c:v>
                </c:pt>
                <c:pt idx="8534">
                  <c:v>115.58799999999999</c:v>
                </c:pt>
                <c:pt idx="8535">
                  <c:v>115.596</c:v>
                </c:pt>
                <c:pt idx="8536">
                  <c:v>115.6</c:v>
                </c:pt>
                <c:pt idx="8537">
                  <c:v>115.60599999999999</c:v>
                </c:pt>
                <c:pt idx="8538">
                  <c:v>115.61199999999999</c:v>
                </c:pt>
                <c:pt idx="8539">
                  <c:v>115.62</c:v>
                </c:pt>
                <c:pt idx="8540">
                  <c:v>115.63</c:v>
                </c:pt>
                <c:pt idx="8541">
                  <c:v>115.64100000000001</c:v>
                </c:pt>
                <c:pt idx="8542">
                  <c:v>115.651</c:v>
                </c:pt>
                <c:pt idx="8543">
                  <c:v>115.661</c:v>
                </c:pt>
                <c:pt idx="8544">
                  <c:v>115.673</c:v>
                </c:pt>
                <c:pt idx="8545">
                  <c:v>115.685</c:v>
                </c:pt>
                <c:pt idx="8546">
                  <c:v>115.69499999999999</c:v>
                </c:pt>
                <c:pt idx="8547">
                  <c:v>115.703</c:v>
                </c:pt>
                <c:pt idx="8548">
                  <c:v>115.712</c:v>
                </c:pt>
                <c:pt idx="8549">
                  <c:v>115.721</c:v>
                </c:pt>
                <c:pt idx="8550">
                  <c:v>115.73</c:v>
                </c:pt>
                <c:pt idx="8551">
                  <c:v>115.739</c:v>
                </c:pt>
                <c:pt idx="8552">
                  <c:v>115.753</c:v>
                </c:pt>
                <c:pt idx="8553">
                  <c:v>115.801</c:v>
                </c:pt>
                <c:pt idx="8554">
                  <c:v>115.809</c:v>
                </c:pt>
                <c:pt idx="8555">
                  <c:v>115.831</c:v>
                </c:pt>
                <c:pt idx="8556">
                  <c:v>115.839</c:v>
                </c:pt>
                <c:pt idx="8557">
                  <c:v>115.84399999999999</c:v>
                </c:pt>
                <c:pt idx="8558">
                  <c:v>115.848</c:v>
                </c:pt>
                <c:pt idx="8559">
                  <c:v>115.852</c:v>
                </c:pt>
                <c:pt idx="8560">
                  <c:v>115.85599999999999</c:v>
                </c:pt>
                <c:pt idx="8561">
                  <c:v>115.864</c:v>
                </c:pt>
                <c:pt idx="8562">
                  <c:v>115.889</c:v>
                </c:pt>
                <c:pt idx="8563">
                  <c:v>115.91800000000001</c:v>
                </c:pt>
                <c:pt idx="8564">
                  <c:v>115.937</c:v>
                </c:pt>
                <c:pt idx="8565">
                  <c:v>115.965</c:v>
                </c:pt>
                <c:pt idx="8566">
                  <c:v>115.991</c:v>
                </c:pt>
                <c:pt idx="8567">
                  <c:v>116</c:v>
                </c:pt>
                <c:pt idx="8568">
                  <c:v>116.004</c:v>
                </c:pt>
                <c:pt idx="8569">
                  <c:v>116.011</c:v>
                </c:pt>
                <c:pt idx="8570">
                  <c:v>116.02200000000001</c:v>
                </c:pt>
                <c:pt idx="8571">
                  <c:v>116.032</c:v>
                </c:pt>
                <c:pt idx="8572">
                  <c:v>116.042</c:v>
                </c:pt>
                <c:pt idx="8573">
                  <c:v>116.053</c:v>
                </c:pt>
                <c:pt idx="8574">
                  <c:v>116.066</c:v>
                </c:pt>
                <c:pt idx="8575">
                  <c:v>116.078</c:v>
                </c:pt>
                <c:pt idx="8576">
                  <c:v>116.08799999999999</c:v>
                </c:pt>
                <c:pt idx="8577">
                  <c:v>116.098</c:v>
                </c:pt>
                <c:pt idx="8578">
                  <c:v>116.11</c:v>
                </c:pt>
                <c:pt idx="8579">
                  <c:v>116.13</c:v>
                </c:pt>
                <c:pt idx="8580">
                  <c:v>116.176</c:v>
                </c:pt>
                <c:pt idx="8581">
                  <c:v>116.18</c:v>
                </c:pt>
                <c:pt idx="8582">
                  <c:v>116.20699999999999</c:v>
                </c:pt>
                <c:pt idx="8583">
                  <c:v>116.239</c:v>
                </c:pt>
                <c:pt idx="8584">
                  <c:v>116.27800000000001</c:v>
                </c:pt>
                <c:pt idx="8585">
                  <c:v>116.327</c:v>
                </c:pt>
                <c:pt idx="8586">
                  <c:v>116.348</c:v>
                </c:pt>
                <c:pt idx="8587">
                  <c:v>116.354</c:v>
                </c:pt>
                <c:pt idx="8588">
                  <c:v>116.35899999999999</c:v>
                </c:pt>
                <c:pt idx="8589">
                  <c:v>116.363</c:v>
                </c:pt>
                <c:pt idx="8590">
                  <c:v>116.37</c:v>
                </c:pt>
                <c:pt idx="8591">
                  <c:v>116.379</c:v>
                </c:pt>
                <c:pt idx="8592">
                  <c:v>116.389</c:v>
                </c:pt>
                <c:pt idx="8593">
                  <c:v>116.401</c:v>
                </c:pt>
                <c:pt idx="8594">
                  <c:v>116.413</c:v>
                </c:pt>
                <c:pt idx="8595">
                  <c:v>116.426</c:v>
                </c:pt>
                <c:pt idx="8596">
                  <c:v>116.43600000000001</c:v>
                </c:pt>
                <c:pt idx="8597">
                  <c:v>116.447</c:v>
                </c:pt>
                <c:pt idx="8598">
                  <c:v>116.458</c:v>
                </c:pt>
                <c:pt idx="8599">
                  <c:v>116.468</c:v>
                </c:pt>
                <c:pt idx="8600">
                  <c:v>116.49</c:v>
                </c:pt>
                <c:pt idx="8601">
                  <c:v>116.52800000000001</c:v>
                </c:pt>
                <c:pt idx="8602">
                  <c:v>116.547</c:v>
                </c:pt>
                <c:pt idx="8603">
                  <c:v>116.56100000000001</c:v>
                </c:pt>
                <c:pt idx="8604">
                  <c:v>116.574</c:v>
                </c:pt>
                <c:pt idx="8605">
                  <c:v>116.587</c:v>
                </c:pt>
                <c:pt idx="8606">
                  <c:v>116.598</c:v>
                </c:pt>
                <c:pt idx="8607">
                  <c:v>116.60599999999999</c:v>
                </c:pt>
                <c:pt idx="8608">
                  <c:v>116.617</c:v>
                </c:pt>
                <c:pt idx="8609">
                  <c:v>116.629</c:v>
                </c:pt>
                <c:pt idx="8610">
                  <c:v>116.64</c:v>
                </c:pt>
                <c:pt idx="8611">
                  <c:v>116.649</c:v>
                </c:pt>
                <c:pt idx="8612">
                  <c:v>116.66</c:v>
                </c:pt>
                <c:pt idx="8613">
                  <c:v>116.67100000000001</c:v>
                </c:pt>
                <c:pt idx="8614">
                  <c:v>116.687</c:v>
                </c:pt>
                <c:pt idx="8615">
                  <c:v>116.724</c:v>
                </c:pt>
                <c:pt idx="8616">
                  <c:v>116.742</c:v>
                </c:pt>
                <c:pt idx="8617">
                  <c:v>116.748</c:v>
                </c:pt>
                <c:pt idx="8618">
                  <c:v>116.752</c:v>
                </c:pt>
                <c:pt idx="8619">
                  <c:v>116.77</c:v>
                </c:pt>
                <c:pt idx="8620">
                  <c:v>116.798</c:v>
                </c:pt>
                <c:pt idx="8621">
                  <c:v>116.82899999999999</c:v>
                </c:pt>
                <c:pt idx="8622">
                  <c:v>116.85899999999999</c:v>
                </c:pt>
                <c:pt idx="8623">
                  <c:v>116.878</c:v>
                </c:pt>
                <c:pt idx="8624">
                  <c:v>116.887</c:v>
                </c:pt>
                <c:pt idx="8625">
                  <c:v>116.892</c:v>
                </c:pt>
                <c:pt idx="8626">
                  <c:v>116.89700000000001</c:v>
                </c:pt>
                <c:pt idx="8627">
                  <c:v>116.90300000000001</c:v>
                </c:pt>
                <c:pt idx="8628">
                  <c:v>116.90900000000001</c:v>
                </c:pt>
                <c:pt idx="8629">
                  <c:v>116.916</c:v>
                </c:pt>
                <c:pt idx="8630">
                  <c:v>116.92400000000001</c:v>
                </c:pt>
                <c:pt idx="8631">
                  <c:v>116.932</c:v>
                </c:pt>
                <c:pt idx="8632">
                  <c:v>116.93899999999999</c:v>
                </c:pt>
                <c:pt idx="8633">
                  <c:v>116.94799999999999</c:v>
                </c:pt>
                <c:pt idx="8634">
                  <c:v>116.95699999999999</c:v>
                </c:pt>
                <c:pt idx="8635">
                  <c:v>116.965</c:v>
                </c:pt>
                <c:pt idx="8636">
                  <c:v>116.97499999999999</c:v>
                </c:pt>
                <c:pt idx="8637">
                  <c:v>116.985</c:v>
                </c:pt>
                <c:pt idx="8638">
                  <c:v>116.997</c:v>
                </c:pt>
                <c:pt idx="8639">
                  <c:v>117.009</c:v>
                </c:pt>
                <c:pt idx="8640">
                  <c:v>117.01900000000001</c:v>
                </c:pt>
                <c:pt idx="8641">
                  <c:v>117.02800000000001</c:v>
                </c:pt>
                <c:pt idx="8642">
                  <c:v>117.036</c:v>
                </c:pt>
                <c:pt idx="8643">
                  <c:v>117.04600000000001</c:v>
                </c:pt>
                <c:pt idx="8644">
                  <c:v>117.05800000000001</c:v>
                </c:pt>
                <c:pt idx="8645">
                  <c:v>117.1</c:v>
                </c:pt>
                <c:pt idx="8646">
                  <c:v>117.105</c:v>
                </c:pt>
                <c:pt idx="8647">
                  <c:v>117.113</c:v>
                </c:pt>
                <c:pt idx="8648">
                  <c:v>117.125</c:v>
                </c:pt>
                <c:pt idx="8649">
                  <c:v>117.136</c:v>
                </c:pt>
                <c:pt idx="8650">
                  <c:v>117.146</c:v>
                </c:pt>
                <c:pt idx="8651">
                  <c:v>117.155</c:v>
                </c:pt>
                <c:pt idx="8652">
                  <c:v>117.16500000000001</c:v>
                </c:pt>
                <c:pt idx="8653">
                  <c:v>117.17400000000001</c:v>
                </c:pt>
                <c:pt idx="8654">
                  <c:v>117.185</c:v>
                </c:pt>
                <c:pt idx="8655">
                  <c:v>117.196</c:v>
                </c:pt>
                <c:pt idx="8656">
                  <c:v>117.209</c:v>
                </c:pt>
                <c:pt idx="8657">
                  <c:v>117.218</c:v>
                </c:pt>
                <c:pt idx="8658">
                  <c:v>117.226</c:v>
                </c:pt>
                <c:pt idx="8659">
                  <c:v>117.235</c:v>
                </c:pt>
                <c:pt idx="8660">
                  <c:v>117.24299999999999</c:v>
                </c:pt>
                <c:pt idx="8661">
                  <c:v>117.252</c:v>
                </c:pt>
                <c:pt idx="8662">
                  <c:v>117.26300000000001</c:v>
                </c:pt>
                <c:pt idx="8663">
                  <c:v>117.271</c:v>
                </c:pt>
                <c:pt idx="8664">
                  <c:v>117.28</c:v>
                </c:pt>
                <c:pt idx="8665">
                  <c:v>117.29</c:v>
                </c:pt>
                <c:pt idx="8666">
                  <c:v>117.301</c:v>
                </c:pt>
                <c:pt idx="8667">
                  <c:v>117.312</c:v>
                </c:pt>
                <c:pt idx="8668">
                  <c:v>117.325</c:v>
                </c:pt>
                <c:pt idx="8669">
                  <c:v>117.337</c:v>
                </c:pt>
                <c:pt idx="8670">
                  <c:v>117.34699999999999</c:v>
                </c:pt>
                <c:pt idx="8671">
                  <c:v>117.355</c:v>
                </c:pt>
                <c:pt idx="8672">
                  <c:v>117.36499999999999</c:v>
                </c:pt>
                <c:pt idx="8673">
                  <c:v>117.377</c:v>
                </c:pt>
                <c:pt idx="8674">
                  <c:v>117.383</c:v>
                </c:pt>
                <c:pt idx="8675">
                  <c:v>117.39</c:v>
                </c:pt>
                <c:pt idx="8676">
                  <c:v>117.396</c:v>
                </c:pt>
                <c:pt idx="8677">
                  <c:v>117.4</c:v>
                </c:pt>
                <c:pt idx="8678">
                  <c:v>117.405</c:v>
                </c:pt>
                <c:pt idx="8679">
                  <c:v>117.40900000000001</c:v>
                </c:pt>
                <c:pt idx="8680">
                  <c:v>117.435</c:v>
                </c:pt>
                <c:pt idx="8681">
                  <c:v>117.44199999999999</c:v>
                </c:pt>
                <c:pt idx="8682">
                  <c:v>117.467</c:v>
                </c:pt>
                <c:pt idx="8683">
                  <c:v>117.49299999999999</c:v>
                </c:pt>
                <c:pt idx="8684">
                  <c:v>117.51600000000001</c:v>
                </c:pt>
                <c:pt idx="8685">
                  <c:v>117.527</c:v>
                </c:pt>
                <c:pt idx="8686">
                  <c:v>117.532</c:v>
                </c:pt>
                <c:pt idx="8687">
                  <c:v>117.536</c:v>
                </c:pt>
                <c:pt idx="8688">
                  <c:v>117.54300000000001</c:v>
                </c:pt>
                <c:pt idx="8689">
                  <c:v>117.55200000000001</c:v>
                </c:pt>
                <c:pt idx="8690">
                  <c:v>117.562</c:v>
                </c:pt>
                <c:pt idx="8691">
                  <c:v>117.569</c:v>
                </c:pt>
                <c:pt idx="8692">
                  <c:v>117.575</c:v>
                </c:pt>
                <c:pt idx="8693">
                  <c:v>117.58499999999999</c:v>
                </c:pt>
                <c:pt idx="8694">
                  <c:v>117.595</c:v>
                </c:pt>
                <c:pt idx="8695">
                  <c:v>117.59699999999999</c:v>
                </c:pt>
                <c:pt idx="8696">
                  <c:v>117.602</c:v>
                </c:pt>
                <c:pt idx="8697">
                  <c:v>117.614</c:v>
                </c:pt>
                <c:pt idx="8698">
                  <c:v>117.639</c:v>
                </c:pt>
                <c:pt idx="8699">
                  <c:v>117.658</c:v>
                </c:pt>
                <c:pt idx="8700">
                  <c:v>117.672</c:v>
                </c:pt>
                <c:pt idx="8701">
                  <c:v>117.682</c:v>
                </c:pt>
                <c:pt idx="8702">
                  <c:v>117.688</c:v>
                </c:pt>
                <c:pt idx="8703">
                  <c:v>117.697</c:v>
                </c:pt>
                <c:pt idx="8704">
                  <c:v>117.699</c:v>
                </c:pt>
                <c:pt idx="8705">
                  <c:v>117.70399999999999</c:v>
                </c:pt>
                <c:pt idx="8706">
                  <c:v>117.71</c:v>
                </c:pt>
                <c:pt idx="8707">
                  <c:v>117.71899999999999</c:v>
                </c:pt>
                <c:pt idx="8708">
                  <c:v>117.72799999999999</c:v>
                </c:pt>
                <c:pt idx="8709">
                  <c:v>117.73099999999999</c:v>
                </c:pt>
                <c:pt idx="8710">
                  <c:v>117.751</c:v>
                </c:pt>
                <c:pt idx="8711">
                  <c:v>117.78</c:v>
                </c:pt>
                <c:pt idx="8712">
                  <c:v>117.795</c:v>
                </c:pt>
                <c:pt idx="8713">
                  <c:v>117.80200000000001</c:v>
                </c:pt>
                <c:pt idx="8714">
                  <c:v>117.80800000000001</c:v>
                </c:pt>
                <c:pt idx="8715">
                  <c:v>117.812</c:v>
                </c:pt>
                <c:pt idx="8716">
                  <c:v>117.81699999999999</c:v>
                </c:pt>
                <c:pt idx="8717">
                  <c:v>117.822</c:v>
                </c:pt>
                <c:pt idx="8718">
                  <c:v>117.825</c:v>
                </c:pt>
                <c:pt idx="8719">
                  <c:v>117.83499999999999</c:v>
                </c:pt>
                <c:pt idx="8720">
                  <c:v>117.858</c:v>
                </c:pt>
                <c:pt idx="8721">
                  <c:v>117.884</c:v>
                </c:pt>
                <c:pt idx="8722">
                  <c:v>117.905</c:v>
                </c:pt>
                <c:pt idx="8723">
                  <c:v>117.917</c:v>
                </c:pt>
                <c:pt idx="8724">
                  <c:v>117.92400000000001</c:v>
                </c:pt>
                <c:pt idx="8725">
                  <c:v>117.93300000000001</c:v>
                </c:pt>
                <c:pt idx="8726">
                  <c:v>117.93899999999999</c:v>
                </c:pt>
                <c:pt idx="8727">
                  <c:v>117.94199999999999</c:v>
                </c:pt>
                <c:pt idx="8728">
                  <c:v>117.946</c:v>
                </c:pt>
                <c:pt idx="8729">
                  <c:v>117.95099999999999</c:v>
                </c:pt>
                <c:pt idx="8730">
                  <c:v>117.956</c:v>
                </c:pt>
                <c:pt idx="8731">
                  <c:v>117.961</c:v>
                </c:pt>
                <c:pt idx="8732">
                  <c:v>117.968</c:v>
                </c:pt>
                <c:pt idx="8733">
                  <c:v>117.974</c:v>
                </c:pt>
                <c:pt idx="8734">
                  <c:v>117.97799999999999</c:v>
                </c:pt>
                <c:pt idx="8735">
                  <c:v>117.982</c:v>
                </c:pt>
                <c:pt idx="8736">
                  <c:v>117.986</c:v>
                </c:pt>
                <c:pt idx="8737">
                  <c:v>117.992</c:v>
                </c:pt>
                <c:pt idx="8738">
                  <c:v>117.998</c:v>
                </c:pt>
                <c:pt idx="8739">
                  <c:v>118.003</c:v>
                </c:pt>
                <c:pt idx="8740">
                  <c:v>118.01</c:v>
                </c:pt>
                <c:pt idx="8741">
                  <c:v>118.018</c:v>
                </c:pt>
                <c:pt idx="8742">
                  <c:v>118.03700000000001</c:v>
                </c:pt>
                <c:pt idx="8743">
                  <c:v>118.06399999999999</c:v>
                </c:pt>
                <c:pt idx="8744">
                  <c:v>118.078</c:v>
                </c:pt>
                <c:pt idx="8745">
                  <c:v>118.083</c:v>
                </c:pt>
                <c:pt idx="8746">
                  <c:v>118.105</c:v>
                </c:pt>
                <c:pt idx="8747">
                  <c:v>118.129</c:v>
                </c:pt>
                <c:pt idx="8748">
                  <c:v>118.137</c:v>
                </c:pt>
                <c:pt idx="8749">
                  <c:v>118.143</c:v>
                </c:pt>
                <c:pt idx="8750">
                  <c:v>118.15300000000001</c:v>
                </c:pt>
                <c:pt idx="8751">
                  <c:v>118.176</c:v>
                </c:pt>
                <c:pt idx="8752">
                  <c:v>118.215</c:v>
                </c:pt>
                <c:pt idx="8753">
                  <c:v>118.24</c:v>
                </c:pt>
                <c:pt idx="8754">
                  <c:v>118.249</c:v>
                </c:pt>
                <c:pt idx="8755">
                  <c:v>118.26900000000001</c:v>
                </c:pt>
                <c:pt idx="8756">
                  <c:v>118.306</c:v>
                </c:pt>
                <c:pt idx="8757">
                  <c:v>118.343</c:v>
                </c:pt>
                <c:pt idx="8758">
                  <c:v>118.378</c:v>
                </c:pt>
                <c:pt idx="8759">
                  <c:v>118.407</c:v>
                </c:pt>
                <c:pt idx="8760">
                  <c:v>118.428</c:v>
                </c:pt>
                <c:pt idx="8761">
                  <c:v>118.43600000000001</c:v>
                </c:pt>
                <c:pt idx="8762">
                  <c:v>118.44199999999999</c:v>
                </c:pt>
                <c:pt idx="8763">
                  <c:v>118.44799999999999</c:v>
                </c:pt>
                <c:pt idx="8764">
                  <c:v>118.462</c:v>
                </c:pt>
                <c:pt idx="8765">
                  <c:v>118.504</c:v>
                </c:pt>
                <c:pt idx="8766">
                  <c:v>118.518</c:v>
                </c:pt>
                <c:pt idx="8767">
                  <c:v>118.53100000000001</c:v>
                </c:pt>
                <c:pt idx="8768">
                  <c:v>118.538</c:v>
                </c:pt>
                <c:pt idx="8769">
                  <c:v>118.542</c:v>
                </c:pt>
                <c:pt idx="8770">
                  <c:v>118.54600000000001</c:v>
                </c:pt>
                <c:pt idx="8771">
                  <c:v>118.55</c:v>
                </c:pt>
                <c:pt idx="8772">
                  <c:v>118.553</c:v>
                </c:pt>
                <c:pt idx="8773">
                  <c:v>118.556</c:v>
                </c:pt>
                <c:pt idx="8774">
                  <c:v>118.56</c:v>
                </c:pt>
                <c:pt idx="8775">
                  <c:v>118.563</c:v>
                </c:pt>
                <c:pt idx="8776">
                  <c:v>118.56699999999999</c:v>
                </c:pt>
                <c:pt idx="8777">
                  <c:v>118.57</c:v>
                </c:pt>
                <c:pt idx="8778">
                  <c:v>118.57299999999999</c:v>
                </c:pt>
                <c:pt idx="8779">
                  <c:v>118.577</c:v>
                </c:pt>
                <c:pt idx="8780">
                  <c:v>118.58</c:v>
                </c:pt>
                <c:pt idx="8781">
                  <c:v>118.583</c:v>
                </c:pt>
                <c:pt idx="8782">
                  <c:v>118.586</c:v>
                </c:pt>
                <c:pt idx="8783">
                  <c:v>118.589</c:v>
                </c:pt>
                <c:pt idx="8784">
                  <c:v>118.593</c:v>
                </c:pt>
                <c:pt idx="8785">
                  <c:v>118.596</c:v>
                </c:pt>
                <c:pt idx="8786">
                  <c:v>118.599</c:v>
                </c:pt>
                <c:pt idx="8787">
                  <c:v>118.60299999999999</c:v>
                </c:pt>
                <c:pt idx="8788">
                  <c:v>118.607</c:v>
                </c:pt>
                <c:pt idx="8789">
                  <c:v>118.61</c:v>
                </c:pt>
                <c:pt idx="8790">
                  <c:v>118.614</c:v>
                </c:pt>
                <c:pt idx="8791">
                  <c:v>118.61799999999999</c:v>
                </c:pt>
                <c:pt idx="8792">
                  <c:v>118.622</c:v>
                </c:pt>
                <c:pt idx="8793">
                  <c:v>118.626</c:v>
                </c:pt>
                <c:pt idx="8794">
                  <c:v>118.65</c:v>
                </c:pt>
                <c:pt idx="8795">
                  <c:v>118.667</c:v>
                </c:pt>
                <c:pt idx="8796">
                  <c:v>118.693</c:v>
                </c:pt>
                <c:pt idx="8797">
                  <c:v>118.717</c:v>
                </c:pt>
                <c:pt idx="8798">
                  <c:v>118.72799999999999</c:v>
                </c:pt>
                <c:pt idx="8799">
                  <c:v>118.732</c:v>
                </c:pt>
                <c:pt idx="8800">
                  <c:v>118.736</c:v>
                </c:pt>
                <c:pt idx="8801">
                  <c:v>118.739</c:v>
                </c:pt>
                <c:pt idx="8802">
                  <c:v>118.741</c:v>
                </c:pt>
                <c:pt idx="8803">
                  <c:v>118.749</c:v>
                </c:pt>
                <c:pt idx="8804">
                  <c:v>118.758</c:v>
                </c:pt>
                <c:pt idx="8805">
                  <c:v>118.767</c:v>
                </c:pt>
                <c:pt idx="8806">
                  <c:v>118.77500000000001</c:v>
                </c:pt>
                <c:pt idx="8807">
                  <c:v>118.78400000000001</c:v>
                </c:pt>
                <c:pt idx="8808">
                  <c:v>118.795</c:v>
                </c:pt>
                <c:pt idx="8809">
                  <c:v>118.803</c:v>
                </c:pt>
                <c:pt idx="8810">
                  <c:v>118.809</c:v>
                </c:pt>
                <c:pt idx="8811">
                  <c:v>118.81399999999999</c:v>
                </c:pt>
                <c:pt idx="8812">
                  <c:v>118.819</c:v>
                </c:pt>
                <c:pt idx="8813">
                  <c:v>118.82299999999999</c:v>
                </c:pt>
                <c:pt idx="8814">
                  <c:v>118.82899999999999</c:v>
                </c:pt>
                <c:pt idx="8815">
                  <c:v>118.834</c:v>
                </c:pt>
                <c:pt idx="8816">
                  <c:v>118.83799999999999</c:v>
                </c:pt>
                <c:pt idx="8817">
                  <c:v>118.84399999999999</c:v>
                </c:pt>
                <c:pt idx="8818">
                  <c:v>118.85299999999999</c:v>
                </c:pt>
                <c:pt idx="8819">
                  <c:v>118.86</c:v>
                </c:pt>
                <c:pt idx="8820">
                  <c:v>118.864</c:v>
                </c:pt>
                <c:pt idx="8821">
                  <c:v>118.869</c:v>
                </c:pt>
                <c:pt idx="8822">
                  <c:v>118.875</c:v>
                </c:pt>
                <c:pt idx="8823">
                  <c:v>118.88</c:v>
                </c:pt>
                <c:pt idx="8824">
                  <c:v>118.887</c:v>
                </c:pt>
                <c:pt idx="8825">
                  <c:v>118.895</c:v>
                </c:pt>
                <c:pt idx="8826">
                  <c:v>118.90300000000001</c:v>
                </c:pt>
                <c:pt idx="8827">
                  <c:v>118.911</c:v>
                </c:pt>
                <c:pt idx="8828">
                  <c:v>118.92100000000001</c:v>
                </c:pt>
                <c:pt idx="8829">
                  <c:v>118.932</c:v>
                </c:pt>
                <c:pt idx="8830">
                  <c:v>118.943</c:v>
                </c:pt>
                <c:pt idx="8831">
                  <c:v>118.953</c:v>
                </c:pt>
                <c:pt idx="8832">
                  <c:v>118.962</c:v>
                </c:pt>
                <c:pt idx="8833">
                  <c:v>118.96899999999999</c:v>
                </c:pt>
                <c:pt idx="8834">
                  <c:v>118.97799999999999</c:v>
                </c:pt>
                <c:pt idx="8835">
                  <c:v>118.986</c:v>
                </c:pt>
                <c:pt idx="8836">
                  <c:v>118.989</c:v>
                </c:pt>
                <c:pt idx="8837">
                  <c:v>118.999</c:v>
                </c:pt>
                <c:pt idx="8838">
                  <c:v>119.02200000000001</c:v>
                </c:pt>
                <c:pt idx="8839">
                  <c:v>119.062</c:v>
                </c:pt>
                <c:pt idx="8840">
                  <c:v>119.1</c:v>
                </c:pt>
                <c:pt idx="8841">
                  <c:v>119.13200000000001</c:v>
                </c:pt>
                <c:pt idx="8842">
                  <c:v>119.16</c:v>
                </c:pt>
                <c:pt idx="8843">
                  <c:v>119.182</c:v>
                </c:pt>
                <c:pt idx="8844">
                  <c:v>119.19199999999999</c:v>
                </c:pt>
                <c:pt idx="8845">
                  <c:v>119.2</c:v>
                </c:pt>
                <c:pt idx="8846">
                  <c:v>119.20699999999999</c:v>
                </c:pt>
                <c:pt idx="8847">
                  <c:v>119.21599999999999</c:v>
                </c:pt>
                <c:pt idx="8848">
                  <c:v>119.22499999999999</c:v>
                </c:pt>
                <c:pt idx="8849">
                  <c:v>119.23399999999999</c:v>
                </c:pt>
                <c:pt idx="8850">
                  <c:v>119.242</c:v>
                </c:pt>
                <c:pt idx="8851">
                  <c:v>119.251</c:v>
                </c:pt>
                <c:pt idx="8852">
                  <c:v>119.26</c:v>
                </c:pt>
                <c:pt idx="8853">
                  <c:v>119.271</c:v>
                </c:pt>
                <c:pt idx="8854">
                  <c:v>119.28400000000001</c:v>
                </c:pt>
                <c:pt idx="8855">
                  <c:v>119.29300000000001</c:v>
                </c:pt>
                <c:pt idx="8856">
                  <c:v>119.30200000000001</c:v>
                </c:pt>
                <c:pt idx="8857">
                  <c:v>119.31100000000001</c:v>
                </c:pt>
                <c:pt idx="8858">
                  <c:v>119.319</c:v>
                </c:pt>
                <c:pt idx="8859">
                  <c:v>119.328</c:v>
                </c:pt>
                <c:pt idx="8860">
                  <c:v>119.337</c:v>
                </c:pt>
                <c:pt idx="8861">
                  <c:v>119.34699999999999</c:v>
                </c:pt>
                <c:pt idx="8862">
                  <c:v>119.357</c:v>
                </c:pt>
                <c:pt idx="8863">
                  <c:v>119.367</c:v>
                </c:pt>
                <c:pt idx="8864">
                  <c:v>119.379</c:v>
                </c:pt>
                <c:pt idx="8865">
                  <c:v>119.39100000000001</c:v>
                </c:pt>
                <c:pt idx="8866">
                  <c:v>119.402</c:v>
                </c:pt>
                <c:pt idx="8867">
                  <c:v>119.41200000000001</c:v>
                </c:pt>
                <c:pt idx="8868">
                  <c:v>119.42100000000001</c:v>
                </c:pt>
                <c:pt idx="8869">
                  <c:v>119.43</c:v>
                </c:pt>
                <c:pt idx="8870">
                  <c:v>119.44</c:v>
                </c:pt>
                <c:pt idx="8871">
                  <c:v>119.45099999999999</c:v>
                </c:pt>
                <c:pt idx="8872">
                  <c:v>119.459</c:v>
                </c:pt>
                <c:pt idx="8873">
                  <c:v>119.46899999999999</c:v>
                </c:pt>
                <c:pt idx="8874">
                  <c:v>119.48</c:v>
                </c:pt>
                <c:pt idx="8875">
                  <c:v>119.492</c:v>
                </c:pt>
                <c:pt idx="8876">
                  <c:v>119.504</c:v>
                </c:pt>
                <c:pt idx="8877">
                  <c:v>119.51600000000001</c:v>
                </c:pt>
                <c:pt idx="8878">
                  <c:v>119.529</c:v>
                </c:pt>
                <c:pt idx="8879">
                  <c:v>119.541</c:v>
                </c:pt>
                <c:pt idx="8880">
                  <c:v>119.54900000000001</c:v>
                </c:pt>
                <c:pt idx="8881">
                  <c:v>119.556</c:v>
                </c:pt>
                <c:pt idx="8882">
                  <c:v>119.563</c:v>
                </c:pt>
                <c:pt idx="8883">
                  <c:v>119.571</c:v>
                </c:pt>
                <c:pt idx="8884">
                  <c:v>119.58</c:v>
                </c:pt>
                <c:pt idx="8885">
                  <c:v>119.59</c:v>
                </c:pt>
                <c:pt idx="8886">
                  <c:v>119.599</c:v>
                </c:pt>
                <c:pt idx="8887">
                  <c:v>119.608</c:v>
                </c:pt>
                <c:pt idx="8888">
                  <c:v>119.61799999999999</c:v>
                </c:pt>
                <c:pt idx="8889">
                  <c:v>119.628</c:v>
                </c:pt>
                <c:pt idx="8890">
                  <c:v>119.63500000000001</c:v>
                </c:pt>
                <c:pt idx="8891">
                  <c:v>119.65900000000001</c:v>
                </c:pt>
                <c:pt idx="8892">
                  <c:v>119.69499999999999</c:v>
                </c:pt>
                <c:pt idx="8893">
                  <c:v>119.718</c:v>
                </c:pt>
                <c:pt idx="8894">
                  <c:v>119.741</c:v>
                </c:pt>
                <c:pt idx="8895">
                  <c:v>119.771</c:v>
                </c:pt>
                <c:pt idx="8896">
                  <c:v>119.801</c:v>
                </c:pt>
                <c:pt idx="8897">
                  <c:v>119.83199999999999</c:v>
                </c:pt>
                <c:pt idx="8898">
                  <c:v>119.85299999999999</c:v>
                </c:pt>
                <c:pt idx="8899">
                  <c:v>119.86</c:v>
                </c:pt>
                <c:pt idx="8900">
                  <c:v>119.874</c:v>
                </c:pt>
                <c:pt idx="8901">
                  <c:v>119.88</c:v>
                </c:pt>
                <c:pt idx="8902">
                  <c:v>119.892</c:v>
                </c:pt>
                <c:pt idx="8903">
                  <c:v>119.902</c:v>
                </c:pt>
                <c:pt idx="8904">
                  <c:v>119.914</c:v>
                </c:pt>
                <c:pt idx="8905">
                  <c:v>119.926</c:v>
                </c:pt>
                <c:pt idx="8906">
                  <c:v>119.937</c:v>
                </c:pt>
                <c:pt idx="8907">
                  <c:v>119.94499999999999</c:v>
                </c:pt>
                <c:pt idx="8908">
                  <c:v>119.955</c:v>
                </c:pt>
                <c:pt idx="8909">
                  <c:v>119.964</c:v>
                </c:pt>
                <c:pt idx="8910">
                  <c:v>119.988</c:v>
                </c:pt>
                <c:pt idx="8911">
                  <c:v>120.017</c:v>
                </c:pt>
                <c:pt idx="8912">
                  <c:v>120.045</c:v>
                </c:pt>
                <c:pt idx="8913">
                  <c:v>120.074</c:v>
                </c:pt>
                <c:pt idx="8914">
                  <c:v>120.10599999999999</c:v>
                </c:pt>
                <c:pt idx="8915">
                  <c:v>120.136</c:v>
                </c:pt>
                <c:pt idx="8916">
                  <c:v>120.152</c:v>
                </c:pt>
                <c:pt idx="8917">
                  <c:v>120.158</c:v>
                </c:pt>
                <c:pt idx="8918">
                  <c:v>120.163</c:v>
                </c:pt>
                <c:pt idx="8919">
                  <c:v>120.169</c:v>
                </c:pt>
                <c:pt idx="8920">
                  <c:v>120.175</c:v>
                </c:pt>
                <c:pt idx="8921">
                  <c:v>120.184</c:v>
                </c:pt>
                <c:pt idx="8922">
                  <c:v>120.194</c:v>
                </c:pt>
                <c:pt idx="8923">
                  <c:v>120.203</c:v>
                </c:pt>
                <c:pt idx="8924">
                  <c:v>120.211</c:v>
                </c:pt>
                <c:pt idx="8925">
                  <c:v>120.22</c:v>
                </c:pt>
                <c:pt idx="8926">
                  <c:v>120.229</c:v>
                </c:pt>
                <c:pt idx="8927">
                  <c:v>120.24</c:v>
                </c:pt>
                <c:pt idx="8928">
                  <c:v>120.252</c:v>
                </c:pt>
                <c:pt idx="8929">
                  <c:v>120.264</c:v>
                </c:pt>
                <c:pt idx="8930">
                  <c:v>120.27500000000001</c:v>
                </c:pt>
                <c:pt idx="8931">
                  <c:v>120.285</c:v>
                </c:pt>
                <c:pt idx="8932">
                  <c:v>120.294</c:v>
                </c:pt>
                <c:pt idx="8933">
                  <c:v>120.304</c:v>
                </c:pt>
                <c:pt idx="8934">
                  <c:v>120.31399999999999</c:v>
                </c:pt>
                <c:pt idx="8935">
                  <c:v>120.322</c:v>
                </c:pt>
                <c:pt idx="8936">
                  <c:v>120.32899999999999</c:v>
                </c:pt>
                <c:pt idx="8937">
                  <c:v>120.363</c:v>
                </c:pt>
                <c:pt idx="8938">
                  <c:v>120.39700000000001</c:v>
                </c:pt>
                <c:pt idx="8939">
                  <c:v>120.42100000000001</c:v>
                </c:pt>
                <c:pt idx="8940">
                  <c:v>120.43300000000001</c:v>
                </c:pt>
                <c:pt idx="8941">
                  <c:v>120.441</c:v>
                </c:pt>
                <c:pt idx="8942">
                  <c:v>120.45</c:v>
                </c:pt>
                <c:pt idx="8943">
                  <c:v>120.459</c:v>
                </c:pt>
                <c:pt idx="8944">
                  <c:v>120.468</c:v>
                </c:pt>
                <c:pt idx="8945">
                  <c:v>120.479</c:v>
                </c:pt>
                <c:pt idx="8946">
                  <c:v>120.491</c:v>
                </c:pt>
                <c:pt idx="8947">
                  <c:v>120.503</c:v>
                </c:pt>
                <c:pt idx="8948">
                  <c:v>120.512</c:v>
                </c:pt>
                <c:pt idx="8949">
                  <c:v>120.521</c:v>
                </c:pt>
                <c:pt idx="8950">
                  <c:v>120.53100000000001</c:v>
                </c:pt>
                <c:pt idx="8951">
                  <c:v>120.541</c:v>
                </c:pt>
                <c:pt idx="8952">
                  <c:v>120.553</c:v>
                </c:pt>
                <c:pt idx="8953">
                  <c:v>120.577</c:v>
                </c:pt>
                <c:pt idx="8954">
                  <c:v>120.607</c:v>
                </c:pt>
                <c:pt idx="8955">
                  <c:v>120.60899999999999</c:v>
                </c:pt>
                <c:pt idx="8956">
                  <c:v>120.61799999999999</c:v>
                </c:pt>
                <c:pt idx="8957">
                  <c:v>120.633</c:v>
                </c:pt>
                <c:pt idx="8958">
                  <c:v>120.639</c:v>
                </c:pt>
                <c:pt idx="8959">
                  <c:v>120.64700000000001</c:v>
                </c:pt>
                <c:pt idx="8960">
                  <c:v>120.663</c:v>
                </c:pt>
                <c:pt idx="8961">
                  <c:v>120.68300000000001</c:v>
                </c:pt>
                <c:pt idx="8962">
                  <c:v>120.703</c:v>
                </c:pt>
                <c:pt idx="8963">
                  <c:v>120.73399999999999</c:v>
                </c:pt>
                <c:pt idx="8964">
                  <c:v>120.764</c:v>
                </c:pt>
                <c:pt idx="8965">
                  <c:v>120.789</c:v>
                </c:pt>
                <c:pt idx="8966">
                  <c:v>120.813</c:v>
                </c:pt>
                <c:pt idx="8967">
                  <c:v>120.842</c:v>
                </c:pt>
                <c:pt idx="8968">
                  <c:v>120.876</c:v>
                </c:pt>
                <c:pt idx="8969">
                  <c:v>120.90900000000001</c:v>
                </c:pt>
                <c:pt idx="8970">
                  <c:v>120.938</c:v>
                </c:pt>
                <c:pt idx="8971">
                  <c:v>120.96</c:v>
                </c:pt>
                <c:pt idx="8972">
                  <c:v>120.97799999999999</c:v>
                </c:pt>
                <c:pt idx="8973">
                  <c:v>120.988</c:v>
                </c:pt>
                <c:pt idx="8974">
                  <c:v>120.99299999999999</c:v>
                </c:pt>
                <c:pt idx="8975">
                  <c:v>120.997</c:v>
                </c:pt>
                <c:pt idx="8976">
                  <c:v>121.002</c:v>
                </c:pt>
                <c:pt idx="8977">
                  <c:v>121.006</c:v>
                </c:pt>
                <c:pt idx="8978">
                  <c:v>121.01</c:v>
                </c:pt>
                <c:pt idx="8979">
                  <c:v>121.015</c:v>
                </c:pt>
                <c:pt idx="8980">
                  <c:v>121.02</c:v>
                </c:pt>
                <c:pt idx="8981">
                  <c:v>121.024</c:v>
                </c:pt>
                <c:pt idx="8982">
                  <c:v>121.02800000000001</c:v>
                </c:pt>
                <c:pt idx="8983">
                  <c:v>121.033</c:v>
                </c:pt>
                <c:pt idx="8984">
                  <c:v>121.041</c:v>
                </c:pt>
                <c:pt idx="8985">
                  <c:v>121.051</c:v>
                </c:pt>
                <c:pt idx="8986">
                  <c:v>121.063</c:v>
                </c:pt>
                <c:pt idx="8987">
                  <c:v>121.072</c:v>
                </c:pt>
                <c:pt idx="8988">
                  <c:v>121.08499999999999</c:v>
                </c:pt>
                <c:pt idx="8989">
                  <c:v>121.098</c:v>
                </c:pt>
                <c:pt idx="8990">
                  <c:v>121.11</c:v>
                </c:pt>
                <c:pt idx="8991">
                  <c:v>121.119</c:v>
                </c:pt>
                <c:pt idx="8992">
                  <c:v>121.13</c:v>
                </c:pt>
                <c:pt idx="8993">
                  <c:v>121.14</c:v>
                </c:pt>
                <c:pt idx="8994">
                  <c:v>121.151</c:v>
                </c:pt>
                <c:pt idx="8995">
                  <c:v>121.18</c:v>
                </c:pt>
                <c:pt idx="8996">
                  <c:v>121.208</c:v>
                </c:pt>
                <c:pt idx="8997">
                  <c:v>121.217</c:v>
                </c:pt>
                <c:pt idx="8998">
                  <c:v>121.22799999999999</c:v>
                </c:pt>
                <c:pt idx="8999">
                  <c:v>121.238</c:v>
                </c:pt>
                <c:pt idx="9000">
                  <c:v>121.24299999999999</c:v>
                </c:pt>
                <c:pt idx="9001">
                  <c:v>121.248</c:v>
                </c:pt>
                <c:pt idx="9002">
                  <c:v>121.255</c:v>
                </c:pt>
                <c:pt idx="9003">
                  <c:v>121.26300000000001</c:v>
                </c:pt>
                <c:pt idx="9004">
                  <c:v>121.27200000000001</c:v>
                </c:pt>
                <c:pt idx="9005">
                  <c:v>121.282</c:v>
                </c:pt>
                <c:pt idx="9006">
                  <c:v>121.294</c:v>
                </c:pt>
                <c:pt idx="9007">
                  <c:v>121.30800000000001</c:v>
                </c:pt>
                <c:pt idx="9008">
                  <c:v>121.32</c:v>
                </c:pt>
                <c:pt idx="9009">
                  <c:v>121.33</c:v>
                </c:pt>
                <c:pt idx="9010">
                  <c:v>121.34099999999999</c:v>
                </c:pt>
                <c:pt idx="9011">
                  <c:v>121.351</c:v>
                </c:pt>
                <c:pt idx="9012">
                  <c:v>121.358</c:v>
                </c:pt>
                <c:pt idx="9013">
                  <c:v>121.364</c:v>
                </c:pt>
                <c:pt idx="9014">
                  <c:v>121.375</c:v>
                </c:pt>
                <c:pt idx="9015">
                  <c:v>121.387</c:v>
                </c:pt>
                <c:pt idx="9016">
                  <c:v>121.399</c:v>
                </c:pt>
                <c:pt idx="9017">
                  <c:v>121.40900000000001</c:v>
                </c:pt>
                <c:pt idx="9018">
                  <c:v>121.42</c:v>
                </c:pt>
                <c:pt idx="9019">
                  <c:v>121.432</c:v>
                </c:pt>
                <c:pt idx="9020">
                  <c:v>121.444</c:v>
                </c:pt>
                <c:pt idx="9021">
                  <c:v>121.456</c:v>
                </c:pt>
                <c:pt idx="9022">
                  <c:v>121.468</c:v>
                </c:pt>
                <c:pt idx="9023">
                  <c:v>121.476</c:v>
                </c:pt>
                <c:pt idx="9024">
                  <c:v>121.485</c:v>
                </c:pt>
                <c:pt idx="9025">
                  <c:v>121.495</c:v>
                </c:pt>
                <c:pt idx="9026">
                  <c:v>121.505</c:v>
                </c:pt>
                <c:pt idx="9027">
                  <c:v>121.51600000000001</c:v>
                </c:pt>
                <c:pt idx="9028">
                  <c:v>121.54300000000001</c:v>
                </c:pt>
                <c:pt idx="9029">
                  <c:v>121.58</c:v>
                </c:pt>
                <c:pt idx="9030">
                  <c:v>121.605</c:v>
                </c:pt>
                <c:pt idx="9031">
                  <c:v>121.61799999999999</c:v>
                </c:pt>
                <c:pt idx="9032">
                  <c:v>121.628</c:v>
                </c:pt>
                <c:pt idx="9033">
                  <c:v>121.639</c:v>
                </c:pt>
                <c:pt idx="9034">
                  <c:v>121.65</c:v>
                </c:pt>
                <c:pt idx="9035">
                  <c:v>121.661</c:v>
                </c:pt>
                <c:pt idx="9036">
                  <c:v>121.67</c:v>
                </c:pt>
                <c:pt idx="9037">
                  <c:v>121.681</c:v>
                </c:pt>
                <c:pt idx="9038">
                  <c:v>121.693</c:v>
                </c:pt>
                <c:pt idx="9039">
                  <c:v>121.706</c:v>
                </c:pt>
                <c:pt idx="9040">
                  <c:v>121.71599999999999</c:v>
                </c:pt>
                <c:pt idx="9041">
                  <c:v>121.724</c:v>
                </c:pt>
                <c:pt idx="9042">
                  <c:v>121.733</c:v>
                </c:pt>
                <c:pt idx="9043">
                  <c:v>121.744</c:v>
                </c:pt>
                <c:pt idx="9044">
                  <c:v>121.75700000000001</c:v>
                </c:pt>
                <c:pt idx="9045">
                  <c:v>121.798</c:v>
                </c:pt>
                <c:pt idx="9046">
                  <c:v>121.82899999999999</c:v>
                </c:pt>
                <c:pt idx="9047">
                  <c:v>121.837</c:v>
                </c:pt>
                <c:pt idx="9048">
                  <c:v>121.84099999999999</c:v>
                </c:pt>
                <c:pt idx="9049">
                  <c:v>121.846</c:v>
                </c:pt>
                <c:pt idx="9050">
                  <c:v>121.852</c:v>
                </c:pt>
                <c:pt idx="9051">
                  <c:v>121.875</c:v>
                </c:pt>
                <c:pt idx="9052">
                  <c:v>121.892</c:v>
                </c:pt>
                <c:pt idx="9053">
                  <c:v>121.9</c:v>
                </c:pt>
                <c:pt idx="9054">
                  <c:v>121.902</c:v>
                </c:pt>
                <c:pt idx="9055">
                  <c:v>121.907</c:v>
                </c:pt>
                <c:pt idx="9056">
                  <c:v>121.914</c:v>
                </c:pt>
                <c:pt idx="9057">
                  <c:v>121.922</c:v>
                </c:pt>
                <c:pt idx="9058">
                  <c:v>121.931</c:v>
                </c:pt>
                <c:pt idx="9059">
                  <c:v>121.941</c:v>
                </c:pt>
                <c:pt idx="9060">
                  <c:v>121.953</c:v>
                </c:pt>
                <c:pt idx="9061">
                  <c:v>121.96599999999999</c:v>
                </c:pt>
                <c:pt idx="9062">
                  <c:v>121.97799999999999</c:v>
                </c:pt>
                <c:pt idx="9063">
                  <c:v>121.98699999999999</c:v>
                </c:pt>
                <c:pt idx="9064">
                  <c:v>121.997</c:v>
                </c:pt>
                <c:pt idx="9065">
                  <c:v>122.006</c:v>
                </c:pt>
                <c:pt idx="9066">
                  <c:v>122.026</c:v>
                </c:pt>
                <c:pt idx="9067">
                  <c:v>122.05800000000001</c:v>
                </c:pt>
                <c:pt idx="9068">
                  <c:v>122.07299999999999</c:v>
                </c:pt>
                <c:pt idx="9069">
                  <c:v>122.08499999999999</c:v>
                </c:pt>
                <c:pt idx="9070">
                  <c:v>122.098</c:v>
                </c:pt>
                <c:pt idx="9071">
                  <c:v>122.10899999999999</c:v>
                </c:pt>
                <c:pt idx="9072">
                  <c:v>122.11799999999999</c:v>
                </c:pt>
                <c:pt idx="9073">
                  <c:v>122.126</c:v>
                </c:pt>
                <c:pt idx="9074">
                  <c:v>122.136</c:v>
                </c:pt>
                <c:pt idx="9075">
                  <c:v>122.14700000000001</c:v>
                </c:pt>
                <c:pt idx="9076">
                  <c:v>122.157</c:v>
                </c:pt>
                <c:pt idx="9077">
                  <c:v>122.166</c:v>
                </c:pt>
                <c:pt idx="9078">
                  <c:v>122.176</c:v>
                </c:pt>
                <c:pt idx="9079">
                  <c:v>122.188</c:v>
                </c:pt>
                <c:pt idx="9080">
                  <c:v>122.20099999999999</c:v>
                </c:pt>
                <c:pt idx="9081">
                  <c:v>122.211</c:v>
                </c:pt>
                <c:pt idx="9082">
                  <c:v>122.22199999999999</c:v>
                </c:pt>
                <c:pt idx="9083">
                  <c:v>122.232</c:v>
                </c:pt>
                <c:pt idx="9084">
                  <c:v>122.242</c:v>
                </c:pt>
                <c:pt idx="9085">
                  <c:v>122.251</c:v>
                </c:pt>
                <c:pt idx="9086">
                  <c:v>122.261</c:v>
                </c:pt>
                <c:pt idx="9087">
                  <c:v>122.277</c:v>
                </c:pt>
                <c:pt idx="9088">
                  <c:v>122.30800000000001</c:v>
                </c:pt>
                <c:pt idx="9089">
                  <c:v>122.343</c:v>
                </c:pt>
                <c:pt idx="9090">
                  <c:v>122.36</c:v>
                </c:pt>
                <c:pt idx="9091">
                  <c:v>122.36799999999999</c:v>
                </c:pt>
                <c:pt idx="9092">
                  <c:v>122.381</c:v>
                </c:pt>
                <c:pt idx="9093">
                  <c:v>122.389</c:v>
                </c:pt>
                <c:pt idx="9094">
                  <c:v>122.396</c:v>
                </c:pt>
                <c:pt idx="9095">
                  <c:v>122.405</c:v>
                </c:pt>
                <c:pt idx="9096">
                  <c:v>122.414</c:v>
                </c:pt>
                <c:pt idx="9097">
                  <c:v>122.423</c:v>
                </c:pt>
                <c:pt idx="9098">
                  <c:v>122.43300000000001</c:v>
                </c:pt>
                <c:pt idx="9099">
                  <c:v>122.44199999999999</c:v>
                </c:pt>
                <c:pt idx="9100">
                  <c:v>122.452</c:v>
                </c:pt>
                <c:pt idx="9101">
                  <c:v>122.464</c:v>
                </c:pt>
                <c:pt idx="9102">
                  <c:v>122.476</c:v>
                </c:pt>
                <c:pt idx="9103">
                  <c:v>122.48699999999999</c:v>
                </c:pt>
                <c:pt idx="9104">
                  <c:v>122.497</c:v>
                </c:pt>
                <c:pt idx="9105">
                  <c:v>122.50700000000001</c:v>
                </c:pt>
                <c:pt idx="9106">
                  <c:v>122.51600000000001</c:v>
                </c:pt>
                <c:pt idx="9107">
                  <c:v>122.527</c:v>
                </c:pt>
                <c:pt idx="9108">
                  <c:v>122.538</c:v>
                </c:pt>
                <c:pt idx="9109">
                  <c:v>122.547</c:v>
                </c:pt>
                <c:pt idx="9110">
                  <c:v>122.556</c:v>
                </c:pt>
                <c:pt idx="9111">
                  <c:v>122.565</c:v>
                </c:pt>
                <c:pt idx="9112">
                  <c:v>122.575</c:v>
                </c:pt>
                <c:pt idx="9113">
                  <c:v>122.583</c:v>
                </c:pt>
                <c:pt idx="9114">
                  <c:v>122.593</c:v>
                </c:pt>
                <c:pt idx="9115">
                  <c:v>122.604</c:v>
                </c:pt>
                <c:pt idx="9116">
                  <c:v>122.616</c:v>
                </c:pt>
                <c:pt idx="9117">
                  <c:v>122.626</c:v>
                </c:pt>
                <c:pt idx="9118">
                  <c:v>122.636</c:v>
                </c:pt>
                <c:pt idx="9119">
                  <c:v>122.646</c:v>
                </c:pt>
                <c:pt idx="9120">
                  <c:v>122.663</c:v>
                </c:pt>
                <c:pt idx="9121">
                  <c:v>122.694</c:v>
                </c:pt>
                <c:pt idx="9122">
                  <c:v>122.732</c:v>
                </c:pt>
                <c:pt idx="9123">
                  <c:v>122.77</c:v>
                </c:pt>
                <c:pt idx="9124">
                  <c:v>122.809</c:v>
                </c:pt>
                <c:pt idx="9125">
                  <c:v>122.84699999999999</c:v>
                </c:pt>
                <c:pt idx="9126">
                  <c:v>122.887</c:v>
                </c:pt>
                <c:pt idx="9127">
                  <c:v>122.94199999999999</c:v>
                </c:pt>
                <c:pt idx="9128">
                  <c:v>122.96599999999999</c:v>
                </c:pt>
                <c:pt idx="9129">
                  <c:v>122.971</c:v>
                </c:pt>
                <c:pt idx="9130">
                  <c:v>122.974</c:v>
                </c:pt>
                <c:pt idx="9131">
                  <c:v>122.977</c:v>
                </c:pt>
                <c:pt idx="9132">
                  <c:v>122.98</c:v>
                </c:pt>
                <c:pt idx="9133">
                  <c:v>122.98399999999999</c:v>
                </c:pt>
                <c:pt idx="9134">
                  <c:v>122.988</c:v>
                </c:pt>
                <c:pt idx="9135">
                  <c:v>122.992</c:v>
                </c:pt>
                <c:pt idx="9136">
                  <c:v>122.999</c:v>
                </c:pt>
                <c:pt idx="9137">
                  <c:v>123.005</c:v>
                </c:pt>
                <c:pt idx="9138">
                  <c:v>123.01</c:v>
                </c:pt>
                <c:pt idx="9139">
                  <c:v>123.02</c:v>
                </c:pt>
                <c:pt idx="9140">
                  <c:v>123.04600000000001</c:v>
                </c:pt>
                <c:pt idx="9141">
                  <c:v>123.071</c:v>
                </c:pt>
                <c:pt idx="9142">
                  <c:v>123.08</c:v>
                </c:pt>
                <c:pt idx="9143">
                  <c:v>123.09</c:v>
                </c:pt>
                <c:pt idx="9144">
                  <c:v>123.098</c:v>
                </c:pt>
                <c:pt idx="9145">
                  <c:v>123.104</c:v>
                </c:pt>
                <c:pt idx="9146">
                  <c:v>123.111</c:v>
                </c:pt>
                <c:pt idx="9147">
                  <c:v>123.116</c:v>
                </c:pt>
                <c:pt idx="9148">
                  <c:v>123.119</c:v>
                </c:pt>
                <c:pt idx="9149">
                  <c:v>123.127</c:v>
                </c:pt>
                <c:pt idx="9150">
                  <c:v>123.149</c:v>
                </c:pt>
                <c:pt idx="9151">
                  <c:v>123.17700000000001</c:v>
                </c:pt>
                <c:pt idx="9152">
                  <c:v>123.191</c:v>
                </c:pt>
                <c:pt idx="9153">
                  <c:v>123.196</c:v>
                </c:pt>
                <c:pt idx="9154">
                  <c:v>123.20399999999999</c:v>
                </c:pt>
                <c:pt idx="9155">
                  <c:v>123.211</c:v>
                </c:pt>
                <c:pt idx="9156">
                  <c:v>123.217</c:v>
                </c:pt>
                <c:pt idx="9157">
                  <c:v>123.22499999999999</c:v>
                </c:pt>
                <c:pt idx="9158">
                  <c:v>123.23399999999999</c:v>
                </c:pt>
                <c:pt idx="9159">
                  <c:v>123.254</c:v>
                </c:pt>
                <c:pt idx="9160">
                  <c:v>123.295</c:v>
                </c:pt>
                <c:pt idx="9161">
                  <c:v>123.33199999999999</c:v>
                </c:pt>
                <c:pt idx="9162">
                  <c:v>123.369</c:v>
                </c:pt>
                <c:pt idx="9163">
                  <c:v>123.408</c:v>
                </c:pt>
                <c:pt idx="9164">
                  <c:v>123.456</c:v>
                </c:pt>
                <c:pt idx="9165">
                  <c:v>123.523</c:v>
                </c:pt>
                <c:pt idx="9166">
                  <c:v>123.589</c:v>
                </c:pt>
                <c:pt idx="9167">
                  <c:v>123.651</c:v>
                </c:pt>
                <c:pt idx="9168">
                  <c:v>123.672</c:v>
                </c:pt>
                <c:pt idx="9169">
                  <c:v>123.688</c:v>
                </c:pt>
                <c:pt idx="9170">
                  <c:v>123.694</c:v>
                </c:pt>
                <c:pt idx="9171">
                  <c:v>123.69799999999999</c:v>
                </c:pt>
                <c:pt idx="9172">
                  <c:v>123.70099999999999</c:v>
                </c:pt>
                <c:pt idx="9173">
                  <c:v>123.705</c:v>
                </c:pt>
                <c:pt idx="9174">
                  <c:v>123.709</c:v>
                </c:pt>
                <c:pt idx="9175">
                  <c:v>123.71299999999999</c:v>
                </c:pt>
                <c:pt idx="9176">
                  <c:v>123.718</c:v>
                </c:pt>
                <c:pt idx="9177">
                  <c:v>123.726</c:v>
                </c:pt>
                <c:pt idx="9178">
                  <c:v>123.73399999999999</c:v>
                </c:pt>
                <c:pt idx="9179">
                  <c:v>123.742</c:v>
                </c:pt>
                <c:pt idx="9180">
                  <c:v>123.752</c:v>
                </c:pt>
                <c:pt idx="9181">
                  <c:v>123.76300000000001</c:v>
                </c:pt>
                <c:pt idx="9182">
                  <c:v>123.774</c:v>
                </c:pt>
                <c:pt idx="9183">
                  <c:v>123.783</c:v>
                </c:pt>
                <c:pt idx="9184">
                  <c:v>123.788</c:v>
                </c:pt>
                <c:pt idx="9185">
                  <c:v>123.794</c:v>
                </c:pt>
                <c:pt idx="9186">
                  <c:v>123.803</c:v>
                </c:pt>
                <c:pt idx="9187">
                  <c:v>123.813</c:v>
                </c:pt>
                <c:pt idx="9188">
                  <c:v>123.822</c:v>
                </c:pt>
                <c:pt idx="9189">
                  <c:v>123.83199999999999</c:v>
                </c:pt>
                <c:pt idx="9190">
                  <c:v>123.83499999999999</c:v>
                </c:pt>
                <c:pt idx="9191">
                  <c:v>123.84</c:v>
                </c:pt>
                <c:pt idx="9192">
                  <c:v>123.846</c:v>
                </c:pt>
                <c:pt idx="9193">
                  <c:v>123.85299999999999</c:v>
                </c:pt>
                <c:pt idx="9194">
                  <c:v>123.857</c:v>
                </c:pt>
                <c:pt idx="9195">
                  <c:v>123.861</c:v>
                </c:pt>
                <c:pt idx="9196">
                  <c:v>123.872</c:v>
                </c:pt>
                <c:pt idx="9197">
                  <c:v>123.877</c:v>
                </c:pt>
                <c:pt idx="9198">
                  <c:v>123.884</c:v>
                </c:pt>
                <c:pt idx="9199">
                  <c:v>123.88800000000001</c:v>
                </c:pt>
                <c:pt idx="9200">
                  <c:v>123.896</c:v>
                </c:pt>
                <c:pt idx="9201">
                  <c:v>123.905</c:v>
                </c:pt>
                <c:pt idx="9202">
                  <c:v>123.913</c:v>
                </c:pt>
                <c:pt idx="9203">
                  <c:v>123.922</c:v>
                </c:pt>
                <c:pt idx="9204">
                  <c:v>123.931</c:v>
                </c:pt>
                <c:pt idx="9205">
                  <c:v>123.941</c:v>
                </c:pt>
                <c:pt idx="9206">
                  <c:v>123.953</c:v>
                </c:pt>
                <c:pt idx="9207">
                  <c:v>123.965</c:v>
                </c:pt>
                <c:pt idx="9208">
                  <c:v>123.97799999999999</c:v>
                </c:pt>
                <c:pt idx="9209">
                  <c:v>123.989</c:v>
                </c:pt>
                <c:pt idx="9210">
                  <c:v>123.999</c:v>
                </c:pt>
                <c:pt idx="9211">
                  <c:v>124.006</c:v>
                </c:pt>
                <c:pt idx="9212">
                  <c:v>124.014</c:v>
                </c:pt>
                <c:pt idx="9213">
                  <c:v>124.02200000000001</c:v>
                </c:pt>
                <c:pt idx="9214">
                  <c:v>124.032</c:v>
                </c:pt>
                <c:pt idx="9215">
                  <c:v>124.041</c:v>
                </c:pt>
                <c:pt idx="9216">
                  <c:v>124.051</c:v>
                </c:pt>
                <c:pt idx="9217">
                  <c:v>124.06399999999999</c:v>
                </c:pt>
                <c:pt idx="9218">
                  <c:v>124.095</c:v>
                </c:pt>
                <c:pt idx="9219">
                  <c:v>124.108</c:v>
                </c:pt>
                <c:pt idx="9220">
                  <c:v>124.11199999999999</c:v>
                </c:pt>
                <c:pt idx="9221">
                  <c:v>124.13500000000001</c:v>
                </c:pt>
                <c:pt idx="9222">
                  <c:v>124.16200000000001</c:v>
                </c:pt>
                <c:pt idx="9223">
                  <c:v>124.181</c:v>
                </c:pt>
                <c:pt idx="9224">
                  <c:v>124.19799999999999</c:v>
                </c:pt>
                <c:pt idx="9225">
                  <c:v>124.212</c:v>
                </c:pt>
                <c:pt idx="9226">
                  <c:v>124.22</c:v>
                </c:pt>
                <c:pt idx="9227">
                  <c:v>124.22499999999999</c:v>
                </c:pt>
                <c:pt idx="9228">
                  <c:v>124.241</c:v>
                </c:pt>
                <c:pt idx="9229">
                  <c:v>124.253</c:v>
                </c:pt>
                <c:pt idx="9230">
                  <c:v>124.26600000000001</c:v>
                </c:pt>
                <c:pt idx="9231">
                  <c:v>124.27800000000001</c:v>
                </c:pt>
                <c:pt idx="9232">
                  <c:v>124.289</c:v>
                </c:pt>
                <c:pt idx="9233">
                  <c:v>124.29900000000001</c:v>
                </c:pt>
                <c:pt idx="9234">
                  <c:v>124.31</c:v>
                </c:pt>
                <c:pt idx="9235">
                  <c:v>124.32299999999999</c:v>
                </c:pt>
                <c:pt idx="9236">
                  <c:v>124.336</c:v>
                </c:pt>
                <c:pt idx="9237">
                  <c:v>124.349</c:v>
                </c:pt>
                <c:pt idx="9238">
                  <c:v>124.36</c:v>
                </c:pt>
                <c:pt idx="9239">
                  <c:v>124.37</c:v>
                </c:pt>
                <c:pt idx="9240">
                  <c:v>124.38</c:v>
                </c:pt>
                <c:pt idx="9241">
                  <c:v>124.38800000000001</c:v>
                </c:pt>
                <c:pt idx="9242">
                  <c:v>124.407</c:v>
                </c:pt>
                <c:pt idx="9243">
                  <c:v>124.447</c:v>
                </c:pt>
                <c:pt idx="9244">
                  <c:v>124.485</c:v>
                </c:pt>
                <c:pt idx="9245">
                  <c:v>124.53400000000001</c:v>
                </c:pt>
                <c:pt idx="9246">
                  <c:v>124.602</c:v>
                </c:pt>
                <c:pt idx="9247">
                  <c:v>124.648</c:v>
                </c:pt>
                <c:pt idx="9248">
                  <c:v>124.666</c:v>
                </c:pt>
                <c:pt idx="9249">
                  <c:v>124.672</c:v>
                </c:pt>
                <c:pt idx="9250">
                  <c:v>124.678</c:v>
                </c:pt>
                <c:pt idx="9251">
                  <c:v>124.68300000000001</c:v>
                </c:pt>
                <c:pt idx="9252">
                  <c:v>124.687</c:v>
                </c:pt>
                <c:pt idx="9253">
                  <c:v>124.693</c:v>
                </c:pt>
                <c:pt idx="9254">
                  <c:v>124.699</c:v>
                </c:pt>
                <c:pt idx="9255">
                  <c:v>124.705</c:v>
                </c:pt>
                <c:pt idx="9256">
                  <c:v>124.711</c:v>
                </c:pt>
                <c:pt idx="9257">
                  <c:v>124.71599999999999</c:v>
                </c:pt>
                <c:pt idx="9258">
                  <c:v>124.71899999999999</c:v>
                </c:pt>
                <c:pt idx="9259">
                  <c:v>124.724</c:v>
                </c:pt>
                <c:pt idx="9260">
                  <c:v>124.72799999999999</c:v>
                </c:pt>
                <c:pt idx="9261">
                  <c:v>124.751</c:v>
                </c:pt>
                <c:pt idx="9262">
                  <c:v>124.794</c:v>
                </c:pt>
                <c:pt idx="9263">
                  <c:v>124.85299999999999</c:v>
                </c:pt>
                <c:pt idx="9264">
                  <c:v>124.893</c:v>
                </c:pt>
                <c:pt idx="9265">
                  <c:v>124.91500000000001</c:v>
                </c:pt>
                <c:pt idx="9266">
                  <c:v>124.926</c:v>
                </c:pt>
                <c:pt idx="9267">
                  <c:v>124.928</c:v>
                </c:pt>
                <c:pt idx="9268">
                  <c:v>124.932</c:v>
                </c:pt>
                <c:pt idx="9269">
                  <c:v>124.935</c:v>
                </c:pt>
                <c:pt idx="9270">
                  <c:v>124.93899999999999</c:v>
                </c:pt>
                <c:pt idx="9271">
                  <c:v>124.94199999999999</c:v>
                </c:pt>
                <c:pt idx="9272">
                  <c:v>124.946</c:v>
                </c:pt>
                <c:pt idx="9273">
                  <c:v>124.95</c:v>
                </c:pt>
                <c:pt idx="9274">
                  <c:v>124.955</c:v>
                </c:pt>
                <c:pt idx="9275">
                  <c:v>124.962</c:v>
                </c:pt>
                <c:pt idx="9276">
                  <c:v>124.96899999999999</c:v>
                </c:pt>
                <c:pt idx="9277">
                  <c:v>124.98099999999999</c:v>
                </c:pt>
                <c:pt idx="9278">
                  <c:v>125.021</c:v>
                </c:pt>
                <c:pt idx="9279">
                  <c:v>125.074</c:v>
                </c:pt>
                <c:pt idx="9280">
                  <c:v>125.15</c:v>
                </c:pt>
                <c:pt idx="9281">
                  <c:v>125.227</c:v>
                </c:pt>
                <c:pt idx="9282">
                  <c:v>125.30200000000001</c:v>
                </c:pt>
                <c:pt idx="9283">
                  <c:v>125.376</c:v>
                </c:pt>
                <c:pt idx="9284">
                  <c:v>125.44499999999999</c:v>
                </c:pt>
                <c:pt idx="9285">
                  <c:v>125.474</c:v>
                </c:pt>
                <c:pt idx="9286">
                  <c:v>125.48</c:v>
                </c:pt>
                <c:pt idx="9287">
                  <c:v>125.482</c:v>
                </c:pt>
                <c:pt idx="9288">
                  <c:v>125.486</c:v>
                </c:pt>
                <c:pt idx="9289">
                  <c:v>125.489</c:v>
                </c:pt>
                <c:pt idx="9290">
                  <c:v>125.49299999999999</c:v>
                </c:pt>
                <c:pt idx="9291">
                  <c:v>125.496</c:v>
                </c:pt>
                <c:pt idx="9292">
                  <c:v>125.499</c:v>
                </c:pt>
                <c:pt idx="9293">
                  <c:v>125.501</c:v>
                </c:pt>
                <c:pt idx="9294">
                  <c:v>125.504</c:v>
                </c:pt>
                <c:pt idx="9295">
                  <c:v>125.50700000000001</c:v>
                </c:pt>
                <c:pt idx="9296">
                  <c:v>125.509</c:v>
                </c:pt>
                <c:pt idx="9297">
                  <c:v>125.511</c:v>
                </c:pt>
                <c:pt idx="9298">
                  <c:v>125.514</c:v>
                </c:pt>
                <c:pt idx="9299">
                  <c:v>125.51600000000001</c:v>
                </c:pt>
                <c:pt idx="9300">
                  <c:v>125.518</c:v>
                </c:pt>
                <c:pt idx="9301">
                  <c:v>125.52</c:v>
                </c:pt>
                <c:pt idx="9302">
                  <c:v>125.52200000000001</c:v>
                </c:pt>
                <c:pt idx="9303">
                  <c:v>125.52500000000001</c:v>
                </c:pt>
                <c:pt idx="9304">
                  <c:v>125.52800000000001</c:v>
                </c:pt>
                <c:pt idx="9305">
                  <c:v>125.53100000000001</c:v>
                </c:pt>
                <c:pt idx="9306">
                  <c:v>125.536</c:v>
                </c:pt>
                <c:pt idx="9307">
                  <c:v>125.54300000000001</c:v>
                </c:pt>
                <c:pt idx="9308">
                  <c:v>125.551</c:v>
                </c:pt>
                <c:pt idx="9309">
                  <c:v>125.559</c:v>
                </c:pt>
                <c:pt idx="9310">
                  <c:v>125.56699999999999</c:v>
                </c:pt>
                <c:pt idx="9311">
                  <c:v>125.578</c:v>
                </c:pt>
                <c:pt idx="9312">
                  <c:v>125.59</c:v>
                </c:pt>
                <c:pt idx="9313">
                  <c:v>125.599</c:v>
                </c:pt>
                <c:pt idx="9314">
                  <c:v>125.60899999999999</c:v>
                </c:pt>
                <c:pt idx="9315">
                  <c:v>125.61799999999999</c:v>
                </c:pt>
                <c:pt idx="9316">
                  <c:v>125.625</c:v>
                </c:pt>
                <c:pt idx="9317">
                  <c:v>125.633</c:v>
                </c:pt>
                <c:pt idx="9318">
                  <c:v>125.64400000000001</c:v>
                </c:pt>
                <c:pt idx="9319">
                  <c:v>125.65</c:v>
                </c:pt>
                <c:pt idx="9320">
                  <c:v>125.65600000000001</c:v>
                </c:pt>
                <c:pt idx="9321">
                  <c:v>125.663</c:v>
                </c:pt>
                <c:pt idx="9322">
                  <c:v>125.66800000000001</c:v>
                </c:pt>
                <c:pt idx="9323">
                  <c:v>125.679</c:v>
                </c:pt>
                <c:pt idx="9324">
                  <c:v>125.71299999999999</c:v>
                </c:pt>
                <c:pt idx="9325">
                  <c:v>125.77</c:v>
                </c:pt>
                <c:pt idx="9326">
                  <c:v>125.81</c:v>
                </c:pt>
                <c:pt idx="9327">
                  <c:v>125.851</c:v>
                </c:pt>
                <c:pt idx="9328">
                  <c:v>125.892</c:v>
                </c:pt>
                <c:pt idx="9329">
                  <c:v>125.911</c:v>
                </c:pt>
                <c:pt idx="9330">
                  <c:v>125.916</c:v>
                </c:pt>
                <c:pt idx="9331">
                  <c:v>125.92100000000001</c:v>
                </c:pt>
                <c:pt idx="9332">
                  <c:v>125.92400000000001</c:v>
                </c:pt>
                <c:pt idx="9333">
                  <c:v>125.93</c:v>
                </c:pt>
                <c:pt idx="9334">
                  <c:v>125.938</c:v>
                </c:pt>
                <c:pt idx="9335">
                  <c:v>125.947</c:v>
                </c:pt>
                <c:pt idx="9336">
                  <c:v>125.95699999999999</c:v>
                </c:pt>
                <c:pt idx="9337">
                  <c:v>125.967</c:v>
                </c:pt>
                <c:pt idx="9338">
                  <c:v>125.976</c:v>
                </c:pt>
                <c:pt idx="9339">
                  <c:v>125.98699999999999</c:v>
                </c:pt>
                <c:pt idx="9340">
                  <c:v>125.999</c:v>
                </c:pt>
                <c:pt idx="9341">
                  <c:v>126.012</c:v>
                </c:pt>
                <c:pt idx="9342">
                  <c:v>126.02200000000001</c:v>
                </c:pt>
                <c:pt idx="9343">
                  <c:v>126.033</c:v>
                </c:pt>
                <c:pt idx="9344">
                  <c:v>126.04300000000001</c:v>
                </c:pt>
                <c:pt idx="9345">
                  <c:v>126.05200000000001</c:v>
                </c:pt>
                <c:pt idx="9346">
                  <c:v>126.057</c:v>
                </c:pt>
                <c:pt idx="9347">
                  <c:v>126.063</c:v>
                </c:pt>
                <c:pt idx="9348">
                  <c:v>126.072</c:v>
                </c:pt>
                <c:pt idx="9349">
                  <c:v>126.078</c:v>
                </c:pt>
                <c:pt idx="9350">
                  <c:v>126.08499999999999</c:v>
                </c:pt>
                <c:pt idx="9351">
                  <c:v>126.093</c:v>
                </c:pt>
                <c:pt idx="9352">
                  <c:v>126.10299999999999</c:v>
                </c:pt>
                <c:pt idx="9353">
                  <c:v>126.113</c:v>
                </c:pt>
                <c:pt idx="9354">
                  <c:v>126.122</c:v>
                </c:pt>
                <c:pt idx="9355">
                  <c:v>126.13200000000001</c:v>
                </c:pt>
                <c:pt idx="9356">
                  <c:v>126.145</c:v>
                </c:pt>
                <c:pt idx="9357">
                  <c:v>126.157</c:v>
                </c:pt>
                <c:pt idx="9358">
                  <c:v>126.16800000000001</c:v>
                </c:pt>
                <c:pt idx="9359">
                  <c:v>126.17400000000001</c:v>
                </c:pt>
                <c:pt idx="9360">
                  <c:v>126.18300000000001</c:v>
                </c:pt>
                <c:pt idx="9361">
                  <c:v>126.19199999999999</c:v>
                </c:pt>
                <c:pt idx="9362">
                  <c:v>126.20099999999999</c:v>
                </c:pt>
                <c:pt idx="9363">
                  <c:v>126.21</c:v>
                </c:pt>
                <c:pt idx="9364">
                  <c:v>126.221</c:v>
                </c:pt>
                <c:pt idx="9365">
                  <c:v>126.236</c:v>
                </c:pt>
                <c:pt idx="9366">
                  <c:v>126.27800000000001</c:v>
                </c:pt>
                <c:pt idx="9367">
                  <c:v>126.30800000000001</c:v>
                </c:pt>
                <c:pt idx="9368">
                  <c:v>126.327</c:v>
                </c:pt>
                <c:pt idx="9369">
                  <c:v>126.342</c:v>
                </c:pt>
                <c:pt idx="9370">
                  <c:v>126.348</c:v>
                </c:pt>
                <c:pt idx="9371">
                  <c:v>126.35299999999999</c:v>
                </c:pt>
                <c:pt idx="9372">
                  <c:v>126.355</c:v>
                </c:pt>
                <c:pt idx="9373">
                  <c:v>126.358</c:v>
                </c:pt>
                <c:pt idx="9374">
                  <c:v>126.36199999999999</c:v>
                </c:pt>
                <c:pt idx="9375">
                  <c:v>126.367</c:v>
                </c:pt>
                <c:pt idx="9376">
                  <c:v>126.387</c:v>
                </c:pt>
                <c:pt idx="9377">
                  <c:v>126.416</c:v>
                </c:pt>
                <c:pt idx="9378">
                  <c:v>126.45</c:v>
                </c:pt>
                <c:pt idx="9379">
                  <c:v>126.483</c:v>
                </c:pt>
                <c:pt idx="9380">
                  <c:v>126.509</c:v>
                </c:pt>
                <c:pt idx="9381">
                  <c:v>126.527</c:v>
                </c:pt>
                <c:pt idx="9382">
                  <c:v>126.536</c:v>
                </c:pt>
                <c:pt idx="9383">
                  <c:v>126.551</c:v>
                </c:pt>
                <c:pt idx="9384">
                  <c:v>126.592</c:v>
                </c:pt>
                <c:pt idx="9385">
                  <c:v>126.658</c:v>
                </c:pt>
                <c:pt idx="9386">
                  <c:v>126.718</c:v>
                </c:pt>
                <c:pt idx="9387">
                  <c:v>126.77200000000001</c:v>
                </c:pt>
                <c:pt idx="9388">
                  <c:v>126.80800000000001</c:v>
                </c:pt>
                <c:pt idx="9389">
                  <c:v>126.822</c:v>
                </c:pt>
                <c:pt idx="9390">
                  <c:v>126.82299999999999</c:v>
                </c:pt>
                <c:pt idx="9391">
                  <c:v>126.82599999999999</c:v>
                </c:pt>
                <c:pt idx="9392">
                  <c:v>126.83</c:v>
                </c:pt>
                <c:pt idx="9393">
                  <c:v>126.834</c:v>
                </c:pt>
                <c:pt idx="9394">
                  <c:v>126.84099999999999</c:v>
                </c:pt>
                <c:pt idx="9395">
                  <c:v>126.848</c:v>
                </c:pt>
                <c:pt idx="9396">
                  <c:v>126.855</c:v>
                </c:pt>
                <c:pt idx="9397">
                  <c:v>126.861</c:v>
                </c:pt>
                <c:pt idx="9398">
                  <c:v>126.869</c:v>
                </c:pt>
                <c:pt idx="9399">
                  <c:v>126.877</c:v>
                </c:pt>
                <c:pt idx="9400">
                  <c:v>126.883</c:v>
                </c:pt>
                <c:pt idx="9401">
                  <c:v>126.89</c:v>
                </c:pt>
                <c:pt idx="9402">
                  <c:v>126.89700000000001</c:v>
                </c:pt>
                <c:pt idx="9403">
                  <c:v>126.904</c:v>
                </c:pt>
                <c:pt idx="9404">
                  <c:v>126.911</c:v>
                </c:pt>
                <c:pt idx="9405">
                  <c:v>126.91800000000001</c:v>
                </c:pt>
                <c:pt idx="9406">
                  <c:v>126.926</c:v>
                </c:pt>
                <c:pt idx="9407">
                  <c:v>126.931</c:v>
                </c:pt>
                <c:pt idx="9408">
                  <c:v>126.937</c:v>
                </c:pt>
                <c:pt idx="9409">
                  <c:v>126.94199999999999</c:v>
                </c:pt>
                <c:pt idx="9410">
                  <c:v>126.947</c:v>
                </c:pt>
                <c:pt idx="9411">
                  <c:v>126.952</c:v>
                </c:pt>
                <c:pt idx="9412">
                  <c:v>126.95699999999999</c:v>
                </c:pt>
                <c:pt idx="9413">
                  <c:v>126.962</c:v>
                </c:pt>
                <c:pt idx="9414">
                  <c:v>126.971</c:v>
                </c:pt>
                <c:pt idx="9415">
                  <c:v>126.99</c:v>
                </c:pt>
                <c:pt idx="9416">
                  <c:v>127.004</c:v>
                </c:pt>
                <c:pt idx="9417">
                  <c:v>127.006</c:v>
                </c:pt>
                <c:pt idx="9418">
                  <c:v>127.01</c:v>
                </c:pt>
                <c:pt idx="9419">
                  <c:v>127.01600000000001</c:v>
                </c:pt>
                <c:pt idx="9420">
                  <c:v>127.032</c:v>
                </c:pt>
                <c:pt idx="9421">
                  <c:v>127.093</c:v>
                </c:pt>
                <c:pt idx="9422">
                  <c:v>127.188</c:v>
                </c:pt>
                <c:pt idx="9423">
                  <c:v>127.276</c:v>
                </c:pt>
                <c:pt idx="9424">
                  <c:v>127.38</c:v>
                </c:pt>
                <c:pt idx="9425">
                  <c:v>127.494</c:v>
                </c:pt>
                <c:pt idx="9426">
                  <c:v>127.607</c:v>
                </c:pt>
                <c:pt idx="9427">
                  <c:v>127.72</c:v>
                </c:pt>
                <c:pt idx="9428">
                  <c:v>127.833</c:v>
                </c:pt>
                <c:pt idx="9429">
                  <c:v>127.949</c:v>
                </c:pt>
                <c:pt idx="9430">
                  <c:v>128.065</c:v>
                </c:pt>
                <c:pt idx="9431">
                  <c:v>128.18199999999999</c:v>
                </c:pt>
                <c:pt idx="9432">
                  <c:v>128.29599999999999</c:v>
                </c:pt>
                <c:pt idx="9433">
                  <c:v>128.345</c:v>
                </c:pt>
                <c:pt idx="9434">
                  <c:v>128.36799999999999</c:v>
                </c:pt>
                <c:pt idx="9435">
                  <c:v>128.45599999999999</c:v>
                </c:pt>
                <c:pt idx="9436">
                  <c:v>128.577</c:v>
                </c:pt>
                <c:pt idx="9437">
                  <c:v>128.67599999999999</c:v>
                </c:pt>
                <c:pt idx="9438">
                  <c:v>128.721</c:v>
                </c:pt>
                <c:pt idx="9439">
                  <c:v>128.73099999999999</c:v>
                </c:pt>
                <c:pt idx="9440">
                  <c:v>128.733</c:v>
                </c:pt>
                <c:pt idx="9441">
                  <c:v>128.74199999999999</c:v>
                </c:pt>
                <c:pt idx="9442">
                  <c:v>128.76599999999999</c:v>
                </c:pt>
                <c:pt idx="9443">
                  <c:v>128.80199999999999</c:v>
                </c:pt>
                <c:pt idx="9444">
                  <c:v>128.84</c:v>
                </c:pt>
                <c:pt idx="9445">
                  <c:v>128.87899999999999</c:v>
                </c:pt>
                <c:pt idx="9446">
                  <c:v>128.91800000000001</c:v>
                </c:pt>
                <c:pt idx="9447">
                  <c:v>128.95699999999999</c:v>
                </c:pt>
                <c:pt idx="9448">
                  <c:v>128.99600000000001</c:v>
                </c:pt>
                <c:pt idx="9449">
                  <c:v>129.03399999999999</c:v>
                </c:pt>
                <c:pt idx="9450">
                  <c:v>129.071</c:v>
                </c:pt>
                <c:pt idx="9451">
                  <c:v>129.108</c:v>
                </c:pt>
                <c:pt idx="9452">
                  <c:v>129.14500000000001</c:v>
                </c:pt>
                <c:pt idx="9453">
                  <c:v>129.18100000000001</c:v>
                </c:pt>
                <c:pt idx="9454">
                  <c:v>129.214</c:v>
                </c:pt>
                <c:pt idx="9455">
                  <c:v>129.24299999999999</c:v>
                </c:pt>
                <c:pt idx="9456">
                  <c:v>129.273</c:v>
                </c:pt>
                <c:pt idx="9457">
                  <c:v>129.30199999999999</c:v>
                </c:pt>
                <c:pt idx="9458">
                  <c:v>129.328</c:v>
                </c:pt>
                <c:pt idx="9459">
                  <c:v>129.352</c:v>
                </c:pt>
                <c:pt idx="9460">
                  <c:v>129.376</c:v>
                </c:pt>
                <c:pt idx="9461">
                  <c:v>129.398</c:v>
                </c:pt>
                <c:pt idx="9462">
                  <c:v>129.42099999999999</c:v>
                </c:pt>
                <c:pt idx="9463">
                  <c:v>129.44900000000001</c:v>
                </c:pt>
                <c:pt idx="9464">
                  <c:v>129.48099999999999</c:v>
                </c:pt>
                <c:pt idx="9465">
                  <c:v>129.51499999999999</c:v>
                </c:pt>
                <c:pt idx="9466">
                  <c:v>129.547</c:v>
                </c:pt>
                <c:pt idx="9467">
                  <c:v>129.565</c:v>
                </c:pt>
                <c:pt idx="9468">
                  <c:v>129.571</c:v>
                </c:pt>
                <c:pt idx="9469">
                  <c:v>129.57300000000001</c:v>
                </c:pt>
                <c:pt idx="9470">
                  <c:v>129.57599999999999</c:v>
                </c:pt>
                <c:pt idx="9471">
                  <c:v>129.57900000000001</c:v>
                </c:pt>
                <c:pt idx="9472">
                  <c:v>129.59</c:v>
                </c:pt>
                <c:pt idx="9473">
                  <c:v>129.614</c:v>
                </c:pt>
                <c:pt idx="9474">
                  <c:v>129.63900000000001</c:v>
                </c:pt>
                <c:pt idx="9475">
                  <c:v>129.65899999999999</c:v>
                </c:pt>
                <c:pt idx="9476">
                  <c:v>129.66999999999999</c:v>
                </c:pt>
                <c:pt idx="9477">
                  <c:v>129.672</c:v>
                </c:pt>
                <c:pt idx="9478">
                  <c:v>129.67500000000001</c:v>
                </c:pt>
                <c:pt idx="9479">
                  <c:v>129.67699999999999</c:v>
                </c:pt>
                <c:pt idx="9480">
                  <c:v>129.68</c:v>
                </c:pt>
                <c:pt idx="9481">
                  <c:v>129.68199999999999</c:v>
                </c:pt>
                <c:pt idx="9482">
                  <c:v>129.685</c:v>
                </c:pt>
                <c:pt idx="9483">
                  <c:v>129.68700000000001</c:v>
                </c:pt>
                <c:pt idx="9484">
                  <c:v>129.69</c:v>
                </c:pt>
                <c:pt idx="9485">
                  <c:v>129.69399999999999</c:v>
                </c:pt>
                <c:pt idx="9486">
                  <c:v>129.69900000000001</c:v>
                </c:pt>
                <c:pt idx="9487">
                  <c:v>129.70400000000001</c:v>
                </c:pt>
                <c:pt idx="9488">
                  <c:v>129.708</c:v>
                </c:pt>
                <c:pt idx="9489">
                  <c:v>129.71299999999999</c:v>
                </c:pt>
                <c:pt idx="9490">
                  <c:v>129.71799999999999</c:v>
                </c:pt>
                <c:pt idx="9491">
                  <c:v>129.72200000000001</c:v>
                </c:pt>
                <c:pt idx="9492">
                  <c:v>129.727</c:v>
                </c:pt>
                <c:pt idx="9493">
                  <c:v>129.73099999999999</c:v>
                </c:pt>
                <c:pt idx="9494">
                  <c:v>129.73500000000001</c:v>
                </c:pt>
                <c:pt idx="9495">
                  <c:v>129.738</c:v>
                </c:pt>
                <c:pt idx="9496">
                  <c:v>129.74</c:v>
                </c:pt>
                <c:pt idx="9497">
                  <c:v>129.74299999999999</c:v>
                </c:pt>
                <c:pt idx="9498">
                  <c:v>129.74600000000001</c:v>
                </c:pt>
                <c:pt idx="9499">
                  <c:v>129.749</c:v>
                </c:pt>
                <c:pt idx="9500">
                  <c:v>129.75200000000001</c:v>
                </c:pt>
                <c:pt idx="9501">
                  <c:v>129.75399999999999</c:v>
                </c:pt>
                <c:pt idx="9502">
                  <c:v>129.75700000000001</c:v>
                </c:pt>
                <c:pt idx="9503">
                  <c:v>129.76</c:v>
                </c:pt>
                <c:pt idx="9504">
                  <c:v>129.76300000000001</c:v>
                </c:pt>
                <c:pt idx="9505">
                  <c:v>129.76499999999999</c:v>
                </c:pt>
                <c:pt idx="9506">
                  <c:v>129.768</c:v>
                </c:pt>
                <c:pt idx="9507">
                  <c:v>129.77099999999999</c:v>
                </c:pt>
                <c:pt idx="9508">
                  <c:v>129.774</c:v>
                </c:pt>
                <c:pt idx="9509">
                  <c:v>129.77600000000001</c:v>
                </c:pt>
                <c:pt idx="9510">
                  <c:v>129.779</c:v>
                </c:pt>
                <c:pt idx="9511">
                  <c:v>129.78200000000001</c:v>
                </c:pt>
                <c:pt idx="9512">
                  <c:v>129.785</c:v>
                </c:pt>
                <c:pt idx="9513">
                  <c:v>129.78800000000001</c:v>
                </c:pt>
                <c:pt idx="9514">
                  <c:v>129.79</c:v>
                </c:pt>
                <c:pt idx="9515">
                  <c:v>129.79300000000001</c:v>
                </c:pt>
                <c:pt idx="9516">
                  <c:v>129.79599999999999</c:v>
                </c:pt>
                <c:pt idx="9517">
                  <c:v>129.79900000000001</c:v>
                </c:pt>
                <c:pt idx="9518">
                  <c:v>129.80099999999999</c:v>
                </c:pt>
                <c:pt idx="9519">
                  <c:v>129.804</c:v>
                </c:pt>
                <c:pt idx="9520">
                  <c:v>129.80699999999999</c:v>
                </c:pt>
                <c:pt idx="9521">
                  <c:v>129.81</c:v>
                </c:pt>
                <c:pt idx="9522">
                  <c:v>129.81299999999999</c:v>
                </c:pt>
                <c:pt idx="9523">
                  <c:v>129.816</c:v>
                </c:pt>
                <c:pt idx="9524">
                  <c:v>129.83099999999999</c:v>
                </c:pt>
                <c:pt idx="9525">
                  <c:v>129.83500000000001</c:v>
                </c:pt>
                <c:pt idx="9526">
                  <c:v>129.83699999999999</c:v>
                </c:pt>
                <c:pt idx="9527">
                  <c:v>129.84</c:v>
                </c:pt>
                <c:pt idx="9528">
                  <c:v>129.84299999999999</c:v>
                </c:pt>
                <c:pt idx="9529">
                  <c:v>129.846</c:v>
                </c:pt>
                <c:pt idx="9530">
                  <c:v>129.84899999999999</c:v>
                </c:pt>
                <c:pt idx="9531">
                  <c:v>129.85300000000001</c:v>
                </c:pt>
                <c:pt idx="9532">
                  <c:v>129.85599999999999</c:v>
                </c:pt>
                <c:pt idx="9533">
                  <c:v>129.85900000000001</c:v>
                </c:pt>
                <c:pt idx="9534">
                  <c:v>129.86099999999999</c:v>
                </c:pt>
                <c:pt idx="9535">
                  <c:v>129.864</c:v>
                </c:pt>
                <c:pt idx="9536">
                  <c:v>129.86699999999999</c:v>
                </c:pt>
                <c:pt idx="9537">
                  <c:v>129.87</c:v>
                </c:pt>
                <c:pt idx="9538">
                  <c:v>129.87200000000001</c:v>
                </c:pt>
                <c:pt idx="9539">
                  <c:v>129.875</c:v>
                </c:pt>
                <c:pt idx="9540">
                  <c:v>129.87799999999999</c:v>
                </c:pt>
                <c:pt idx="9541">
                  <c:v>129.881</c:v>
                </c:pt>
                <c:pt idx="9542">
                  <c:v>129.88399999999999</c:v>
                </c:pt>
                <c:pt idx="9543">
                  <c:v>129.886</c:v>
                </c:pt>
                <c:pt idx="9544">
                  <c:v>129.88999999999999</c:v>
                </c:pt>
                <c:pt idx="9545">
                  <c:v>129.893</c:v>
                </c:pt>
                <c:pt idx="9546">
                  <c:v>129.89599999999999</c:v>
                </c:pt>
                <c:pt idx="9547">
                  <c:v>129.9</c:v>
                </c:pt>
                <c:pt idx="9548">
                  <c:v>129.90299999999999</c:v>
                </c:pt>
                <c:pt idx="9549">
                  <c:v>129.90600000000001</c:v>
                </c:pt>
                <c:pt idx="9550">
                  <c:v>129.90899999999999</c:v>
                </c:pt>
                <c:pt idx="9551">
                  <c:v>129.91200000000001</c:v>
                </c:pt>
                <c:pt idx="9552">
                  <c:v>129.91499999999999</c:v>
                </c:pt>
                <c:pt idx="9553">
                  <c:v>129.91800000000001</c:v>
                </c:pt>
                <c:pt idx="9554">
                  <c:v>129.92099999999999</c:v>
                </c:pt>
                <c:pt idx="9555">
                  <c:v>129.92400000000001</c:v>
                </c:pt>
                <c:pt idx="9556">
                  <c:v>129.92599999999999</c:v>
                </c:pt>
                <c:pt idx="9557">
                  <c:v>129.929</c:v>
                </c:pt>
                <c:pt idx="9558">
                  <c:v>129.93199999999999</c:v>
                </c:pt>
                <c:pt idx="9559">
                  <c:v>129.935</c:v>
                </c:pt>
                <c:pt idx="9560">
                  <c:v>129.93799999999999</c:v>
                </c:pt>
                <c:pt idx="9561">
                  <c:v>129.94</c:v>
                </c:pt>
                <c:pt idx="9562">
                  <c:v>129.94300000000001</c:v>
                </c:pt>
                <c:pt idx="9563">
                  <c:v>129.946</c:v>
                </c:pt>
                <c:pt idx="9564">
                  <c:v>129.94900000000001</c:v>
                </c:pt>
                <c:pt idx="9565">
                  <c:v>129.953</c:v>
                </c:pt>
                <c:pt idx="9566">
                  <c:v>129.95500000000001</c:v>
                </c:pt>
                <c:pt idx="9567">
                  <c:v>129.958</c:v>
                </c:pt>
                <c:pt idx="9568">
                  <c:v>129.96100000000001</c:v>
                </c:pt>
                <c:pt idx="9569">
                  <c:v>129.964</c:v>
                </c:pt>
                <c:pt idx="9570">
                  <c:v>129.96600000000001</c:v>
                </c:pt>
                <c:pt idx="9571">
                  <c:v>129.96899999999999</c:v>
                </c:pt>
                <c:pt idx="9572">
                  <c:v>129.97200000000001</c:v>
                </c:pt>
                <c:pt idx="9573">
                  <c:v>129.97499999999999</c:v>
                </c:pt>
                <c:pt idx="9574">
                  <c:v>129.97800000000001</c:v>
                </c:pt>
                <c:pt idx="9575">
                  <c:v>129.97999999999999</c:v>
                </c:pt>
                <c:pt idx="9576">
                  <c:v>129.983</c:v>
                </c:pt>
                <c:pt idx="9577">
                  <c:v>129.98599999999999</c:v>
                </c:pt>
                <c:pt idx="9578">
                  <c:v>129.989</c:v>
                </c:pt>
                <c:pt idx="9579">
                  <c:v>129.99199999999999</c:v>
                </c:pt>
                <c:pt idx="9580">
                  <c:v>129.99600000000001</c:v>
                </c:pt>
                <c:pt idx="9581">
                  <c:v>129.999</c:v>
                </c:pt>
                <c:pt idx="9582">
                  <c:v>130.00200000000001</c:v>
                </c:pt>
                <c:pt idx="9583">
                  <c:v>130.005</c:v>
                </c:pt>
                <c:pt idx="9584">
                  <c:v>130.00800000000001</c:v>
                </c:pt>
                <c:pt idx="9585">
                  <c:v>130.011</c:v>
                </c:pt>
                <c:pt idx="9586">
                  <c:v>130.01400000000001</c:v>
                </c:pt>
                <c:pt idx="9587">
                  <c:v>130.01599999999999</c:v>
                </c:pt>
                <c:pt idx="9588">
                  <c:v>130.01900000000001</c:v>
                </c:pt>
                <c:pt idx="9589">
                  <c:v>130.02199999999999</c:v>
                </c:pt>
                <c:pt idx="9590">
                  <c:v>130.02500000000001</c:v>
                </c:pt>
                <c:pt idx="9591">
                  <c:v>130.02799999999999</c:v>
                </c:pt>
                <c:pt idx="9592">
                  <c:v>130.03</c:v>
                </c:pt>
                <c:pt idx="9593">
                  <c:v>130.03299999999999</c:v>
                </c:pt>
                <c:pt idx="9594">
                  <c:v>130.036</c:v>
                </c:pt>
                <c:pt idx="9595">
                  <c:v>130.03899999999999</c:v>
                </c:pt>
                <c:pt idx="9596">
                  <c:v>130.042</c:v>
                </c:pt>
                <c:pt idx="9597">
                  <c:v>130.04499999999999</c:v>
                </c:pt>
                <c:pt idx="9598">
                  <c:v>130.048</c:v>
                </c:pt>
                <c:pt idx="9599">
                  <c:v>130.05000000000001</c:v>
                </c:pt>
                <c:pt idx="9600">
                  <c:v>130.053</c:v>
                </c:pt>
                <c:pt idx="9601">
                  <c:v>130.05699999999999</c:v>
                </c:pt>
                <c:pt idx="9602">
                  <c:v>130.059</c:v>
                </c:pt>
                <c:pt idx="9603">
                  <c:v>130.06200000000001</c:v>
                </c:pt>
                <c:pt idx="9604">
                  <c:v>130.065</c:v>
                </c:pt>
                <c:pt idx="9605">
                  <c:v>130.06800000000001</c:v>
                </c:pt>
                <c:pt idx="9606">
                  <c:v>130.07</c:v>
                </c:pt>
                <c:pt idx="9607">
                  <c:v>130.07300000000001</c:v>
                </c:pt>
                <c:pt idx="9608">
                  <c:v>130.07599999999999</c:v>
                </c:pt>
                <c:pt idx="9609">
                  <c:v>130.07900000000001</c:v>
                </c:pt>
                <c:pt idx="9610">
                  <c:v>130.08199999999999</c:v>
                </c:pt>
                <c:pt idx="9611">
                  <c:v>130.084</c:v>
                </c:pt>
                <c:pt idx="9612">
                  <c:v>130.08699999999999</c:v>
                </c:pt>
                <c:pt idx="9613">
                  <c:v>130.089</c:v>
                </c:pt>
                <c:pt idx="9614">
                  <c:v>130.09200000000001</c:v>
                </c:pt>
                <c:pt idx="9615">
                  <c:v>130.09399999999999</c:v>
                </c:pt>
                <c:pt idx="9616">
                  <c:v>130.09700000000001</c:v>
                </c:pt>
                <c:pt idx="9617">
                  <c:v>130.1</c:v>
                </c:pt>
                <c:pt idx="9618">
                  <c:v>130.10300000000001</c:v>
                </c:pt>
                <c:pt idx="9619">
                  <c:v>130.10499999999999</c:v>
                </c:pt>
                <c:pt idx="9620">
                  <c:v>130.108</c:v>
                </c:pt>
                <c:pt idx="9621">
                  <c:v>130.11099999999999</c:v>
                </c:pt>
                <c:pt idx="9622">
                  <c:v>130.114</c:v>
                </c:pt>
                <c:pt idx="9623">
                  <c:v>130.11600000000001</c:v>
                </c:pt>
                <c:pt idx="9624">
                  <c:v>130.119</c:v>
                </c:pt>
                <c:pt idx="9625">
                  <c:v>130.12200000000001</c:v>
                </c:pt>
                <c:pt idx="9626">
                  <c:v>130.124</c:v>
                </c:pt>
                <c:pt idx="9627">
                  <c:v>130.126</c:v>
                </c:pt>
                <c:pt idx="9628">
                  <c:v>130.12799999999999</c:v>
                </c:pt>
                <c:pt idx="9629">
                  <c:v>130.131</c:v>
                </c:pt>
                <c:pt idx="9630">
                  <c:v>130.13300000000001</c:v>
                </c:pt>
                <c:pt idx="9631">
                  <c:v>130.13499999999999</c:v>
                </c:pt>
                <c:pt idx="9632">
                  <c:v>130.13800000000001</c:v>
                </c:pt>
                <c:pt idx="9633">
                  <c:v>130.13999999999999</c:v>
                </c:pt>
                <c:pt idx="9634">
                  <c:v>130.143</c:v>
                </c:pt>
                <c:pt idx="9635">
                  <c:v>130.14599999999999</c:v>
                </c:pt>
                <c:pt idx="9636">
                  <c:v>130.149</c:v>
                </c:pt>
                <c:pt idx="9637">
                  <c:v>130.15100000000001</c:v>
                </c:pt>
                <c:pt idx="9638">
                  <c:v>130.154</c:v>
                </c:pt>
                <c:pt idx="9639">
                  <c:v>130.15700000000001</c:v>
                </c:pt>
                <c:pt idx="9640">
                  <c:v>130.16</c:v>
                </c:pt>
                <c:pt idx="9641">
                  <c:v>130.16200000000001</c:v>
                </c:pt>
                <c:pt idx="9642">
                  <c:v>130.16499999999999</c:v>
                </c:pt>
                <c:pt idx="9643">
                  <c:v>130.167</c:v>
                </c:pt>
                <c:pt idx="9644">
                  <c:v>130.16900000000001</c:v>
                </c:pt>
                <c:pt idx="9645">
                  <c:v>130.17099999999999</c:v>
                </c:pt>
                <c:pt idx="9646">
                  <c:v>130.17400000000001</c:v>
                </c:pt>
                <c:pt idx="9647">
                  <c:v>130.17599999999999</c:v>
                </c:pt>
                <c:pt idx="9648">
                  <c:v>130.178</c:v>
                </c:pt>
                <c:pt idx="9649">
                  <c:v>130.18100000000001</c:v>
                </c:pt>
                <c:pt idx="9650">
                  <c:v>130.18299999999999</c:v>
                </c:pt>
                <c:pt idx="9651">
                  <c:v>130.18600000000001</c:v>
                </c:pt>
                <c:pt idx="9652">
                  <c:v>130.18899999999999</c:v>
                </c:pt>
                <c:pt idx="9653">
                  <c:v>130.19200000000001</c:v>
                </c:pt>
                <c:pt idx="9654">
                  <c:v>130.19399999999999</c:v>
                </c:pt>
                <c:pt idx="9655">
                  <c:v>130.197</c:v>
                </c:pt>
                <c:pt idx="9656">
                  <c:v>130.19999999999999</c:v>
                </c:pt>
                <c:pt idx="9657">
                  <c:v>130.202</c:v>
                </c:pt>
                <c:pt idx="9658">
                  <c:v>130.20400000000001</c:v>
                </c:pt>
                <c:pt idx="9659">
                  <c:v>130.20699999999999</c:v>
                </c:pt>
                <c:pt idx="9660">
                  <c:v>130.209</c:v>
                </c:pt>
                <c:pt idx="9661">
                  <c:v>130.21100000000001</c:v>
                </c:pt>
                <c:pt idx="9662">
                  <c:v>130.21299999999999</c:v>
                </c:pt>
                <c:pt idx="9663">
                  <c:v>130.215</c:v>
                </c:pt>
                <c:pt idx="9664">
                  <c:v>130.21799999999999</c:v>
                </c:pt>
                <c:pt idx="9665">
                  <c:v>130.22</c:v>
                </c:pt>
                <c:pt idx="9666">
                  <c:v>130.22300000000001</c:v>
                </c:pt>
                <c:pt idx="9667">
                  <c:v>130.22499999999999</c:v>
                </c:pt>
                <c:pt idx="9668">
                  <c:v>130.22800000000001</c:v>
                </c:pt>
                <c:pt idx="9669">
                  <c:v>130.23099999999999</c:v>
                </c:pt>
                <c:pt idx="9670">
                  <c:v>130.233</c:v>
                </c:pt>
                <c:pt idx="9671">
                  <c:v>130.23599999999999</c:v>
                </c:pt>
                <c:pt idx="9672">
                  <c:v>130.238</c:v>
                </c:pt>
                <c:pt idx="9673">
                  <c:v>130.24</c:v>
                </c:pt>
                <c:pt idx="9674">
                  <c:v>130.24299999999999</c:v>
                </c:pt>
                <c:pt idx="9675">
                  <c:v>130.245</c:v>
                </c:pt>
                <c:pt idx="9676">
                  <c:v>130.24700000000001</c:v>
                </c:pt>
                <c:pt idx="9677">
                  <c:v>130.249</c:v>
                </c:pt>
                <c:pt idx="9678">
                  <c:v>130.25200000000001</c:v>
                </c:pt>
                <c:pt idx="9679">
                  <c:v>130.25399999999999</c:v>
                </c:pt>
                <c:pt idx="9680">
                  <c:v>130.256</c:v>
                </c:pt>
                <c:pt idx="9681">
                  <c:v>130.25899999999999</c:v>
                </c:pt>
                <c:pt idx="9682">
                  <c:v>130.261</c:v>
                </c:pt>
                <c:pt idx="9683">
                  <c:v>130.26400000000001</c:v>
                </c:pt>
                <c:pt idx="9684">
                  <c:v>130.267</c:v>
                </c:pt>
                <c:pt idx="9685">
                  <c:v>130.26900000000001</c:v>
                </c:pt>
                <c:pt idx="9686">
                  <c:v>130.27099999999999</c:v>
                </c:pt>
                <c:pt idx="9687">
                  <c:v>130.273</c:v>
                </c:pt>
                <c:pt idx="9688">
                  <c:v>130.27500000000001</c:v>
                </c:pt>
                <c:pt idx="9689">
                  <c:v>130.27799999999999</c:v>
                </c:pt>
                <c:pt idx="9690">
                  <c:v>130.28</c:v>
                </c:pt>
                <c:pt idx="9691">
                  <c:v>130.28200000000001</c:v>
                </c:pt>
                <c:pt idx="9692">
                  <c:v>130.28399999999999</c:v>
                </c:pt>
                <c:pt idx="9693">
                  <c:v>130.28700000000001</c:v>
                </c:pt>
                <c:pt idx="9694">
                  <c:v>130.28899999999999</c:v>
                </c:pt>
                <c:pt idx="9695">
                  <c:v>130.291</c:v>
                </c:pt>
                <c:pt idx="9696">
                  <c:v>130.29300000000001</c:v>
                </c:pt>
                <c:pt idx="9697">
                  <c:v>130.29599999999999</c:v>
                </c:pt>
                <c:pt idx="9698">
                  <c:v>130.298</c:v>
                </c:pt>
                <c:pt idx="9699">
                  <c:v>130.30000000000001</c:v>
                </c:pt>
                <c:pt idx="9700">
                  <c:v>130.30199999999999</c:v>
                </c:pt>
                <c:pt idx="9701">
                  <c:v>130.30500000000001</c:v>
                </c:pt>
                <c:pt idx="9702">
                  <c:v>130.30799999999999</c:v>
                </c:pt>
                <c:pt idx="9703">
                  <c:v>130.31</c:v>
                </c:pt>
                <c:pt idx="9704">
                  <c:v>130.31200000000001</c:v>
                </c:pt>
                <c:pt idx="9705">
                  <c:v>130.31399999999999</c:v>
                </c:pt>
                <c:pt idx="9706">
                  <c:v>130.31700000000001</c:v>
                </c:pt>
                <c:pt idx="9707">
                  <c:v>130.32</c:v>
                </c:pt>
                <c:pt idx="9708">
                  <c:v>130.32300000000001</c:v>
                </c:pt>
                <c:pt idx="9709">
                  <c:v>130.32499999999999</c:v>
                </c:pt>
                <c:pt idx="9710">
                  <c:v>130.328</c:v>
                </c:pt>
                <c:pt idx="9711">
                  <c:v>130.33000000000001</c:v>
                </c:pt>
                <c:pt idx="9712">
                  <c:v>130.33199999999999</c:v>
                </c:pt>
                <c:pt idx="9713">
                  <c:v>130.334</c:v>
                </c:pt>
                <c:pt idx="9714">
                  <c:v>130.33699999999999</c:v>
                </c:pt>
                <c:pt idx="9715">
                  <c:v>130.339</c:v>
                </c:pt>
                <c:pt idx="9716">
                  <c:v>130.34100000000001</c:v>
                </c:pt>
                <c:pt idx="9717">
                  <c:v>130.34299999999999</c:v>
                </c:pt>
                <c:pt idx="9718">
                  <c:v>130.346</c:v>
                </c:pt>
                <c:pt idx="9719">
                  <c:v>130.34800000000001</c:v>
                </c:pt>
                <c:pt idx="9720">
                  <c:v>130.35</c:v>
                </c:pt>
                <c:pt idx="9721">
                  <c:v>130.352</c:v>
                </c:pt>
                <c:pt idx="9722">
                  <c:v>130.35400000000001</c:v>
                </c:pt>
                <c:pt idx="9723">
                  <c:v>130.357</c:v>
                </c:pt>
                <c:pt idx="9724">
                  <c:v>130.35900000000001</c:v>
                </c:pt>
                <c:pt idx="9725">
                  <c:v>130.36199999999999</c:v>
                </c:pt>
                <c:pt idx="9726">
                  <c:v>130.36500000000001</c:v>
                </c:pt>
                <c:pt idx="9727">
                  <c:v>130.36699999999999</c:v>
                </c:pt>
                <c:pt idx="9728">
                  <c:v>130.37</c:v>
                </c:pt>
                <c:pt idx="9729">
                  <c:v>130.37200000000001</c:v>
                </c:pt>
                <c:pt idx="9730">
                  <c:v>130.375</c:v>
                </c:pt>
                <c:pt idx="9731">
                  <c:v>130.37700000000001</c:v>
                </c:pt>
                <c:pt idx="9732">
                  <c:v>130.37899999999999</c:v>
                </c:pt>
                <c:pt idx="9733">
                  <c:v>130.381</c:v>
                </c:pt>
                <c:pt idx="9734">
                  <c:v>130.38300000000001</c:v>
                </c:pt>
                <c:pt idx="9735">
                  <c:v>130.386</c:v>
                </c:pt>
                <c:pt idx="9736">
                  <c:v>130.38800000000001</c:v>
                </c:pt>
                <c:pt idx="9737">
                  <c:v>130.38999999999999</c:v>
                </c:pt>
                <c:pt idx="9738">
                  <c:v>130.392</c:v>
                </c:pt>
                <c:pt idx="9739">
                  <c:v>130.39500000000001</c:v>
                </c:pt>
                <c:pt idx="9740">
                  <c:v>130.39699999999999</c:v>
                </c:pt>
                <c:pt idx="9741">
                  <c:v>130.399</c:v>
                </c:pt>
                <c:pt idx="9742">
                  <c:v>130.40199999999999</c:v>
                </c:pt>
                <c:pt idx="9743">
                  <c:v>130.404</c:v>
                </c:pt>
                <c:pt idx="9744">
                  <c:v>130.40700000000001</c:v>
                </c:pt>
                <c:pt idx="9745">
                  <c:v>130.40899999999999</c:v>
                </c:pt>
                <c:pt idx="9746">
                  <c:v>130.411</c:v>
                </c:pt>
                <c:pt idx="9747">
                  <c:v>130.41399999999999</c:v>
                </c:pt>
                <c:pt idx="9748">
                  <c:v>130.416</c:v>
                </c:pt>
                <c:pt idx="9749">
                  <c:v>130.41800000000001</c:v>
                </c:pt>
                <c:pt idx="9750">
                  <c:v>130.41999999999999</c:v>
                </c:pt>
                <c:pt idx="9751">
                  <c:v>130.422</c:v>
                </c:pt>
                <c:pt idx="9752">
                  <c:v>130.42500000000001</c:v>
                </c:pt>
                <c:pt idx="9753">
                  <c:v>130.42699999999999</c:v>
                </c:pt>
                <c:pt idx="9754">
                  <c:v>130.429</c:v>
                </c:pt>
                <c:pt idx="9755">
                  <c:v>130.43100000000001</c:v>
                </c:pt>
                <c:pt idx="9756">
                  <c:v>130.434</c:v>
                </c:pt>
                <c:pt idx="9757">
                  <c:v>130.43600000000001</c:v>
                </c:pt>
                <c:pt idx="9758">
                  <c:v>130.43799999999999</c:v>
                </c:pt>
                <c:pt idx="9759">
                  <c:v>130.44</c:v>
                </c:pt>
                <c:pt idx="9760">
                  <c:v>130.44200000000001</c:v>
                </c:pt>
                <c:pt idx="9761">
                  <c:v>130.44499999999999</c:v>
                </c:pt>
                <c:pt idx="9762">
                  <c:v>130.44800000000001</c:v>
                </c:pt>
                <c:pt idx="9763">
                  <c:v>130.45099999999999</c:v>
                </c:pt>
                <c:pt idx="9764">
                  <c:v>130.453</c:v>
                </c:pt>
                <c:pt idx="9765">
                  <c:v>130.45500000000001</c:v>
                </c:pt>
                <c:pt idx="9766">
                  <c:v>130.458</c:v>
                </c:pt>
                <c:pt idx="9767">
                  <c:v>130.46</c:v>
                </c:pt>
                <c:pt idx="9768">
                  <c:v>130.46199999999999</c:v>
                </c:pt>
                <c:pt idx="9769">
                  <c:v>130.464</c:v>
                </c:pt>
                <c:pt idx="9770">
                  <c:v>130.46600000000001</c:v>
                </c:pt>
                <c:pt idx="9771">
                  <c:v>130.46899999999999</c:v>
                </c:pt>
                <c:pt idx="9772">
                  <c:v>130.471</c:v>
                </c:pt>
                <c:pt idx="9773">
                  <c:v>130.47300000000001</c:v>
                </c:pt>
                <c:pt idx="9774">
                  <c:v>130.47499999999999</c:v>
                </c:pt>
                <c:pt idx="9775">
                  <c:v>130.47800000000001</c:v>
                </c:pt>
                <c:pt idx="9776">
                  <c:v>130.47999999999999</c:v>
                </c:pt>
                <c:pt idx="9777">
                  <c:v>130.483</c:v>
                </c:pt>
                <c:pt idx="9778">
                  <c:v>130.48500000000001</c:v>
                </c:pt>
                <c:pt idx="9779">
                  <c:v>130.488</c:v>
                </c:pt>
                <c:pt idx="9780">
                  <c:v>130.49</c:v>
                </c:pt>
                <c:pt idx="9781">
                  <c:v>130.49299999999999</c:v>
                </c:pt>
                <c:pt idx="9782">
                  <c:v>130.495</c:v>
                </c:pt>
                <c:pt idx="9783">
                  <c:v>130.49700000000001</c:v>
                </c:pt>
                <c:pt idx="9784">
                  <c:v>130.499</c:v>
                </c:pt>
                <c:pt idx="9785">
                  <c:v>130.50200000000001</c:v>
                </c:pt>
                <c:pt idx="9786">
                  <c:v>130.50399999999999</c:v>
                </c:pt>
                <c:pt idx="9787">
                  <c:v>130.506</c:v>
                </c:pt>
                <c:pt idx="9788">
                  <c:v>130.50800000000001</c:v>
                </c:pt>
                <c:pt idx="9789">
                  <c:v>130.51</c:v>
                </c:pt>
                <c:pt idx="9790">
                  <c:v>130.51300000000001</c:v>
                </c:pt>
                <c:pt idx="9791">
                  <c:v>130.51499999999999</c:v>
                </c:pt>
                <c:pt idx="9792">
                  <c:v>130.517</c:v>
                </c:pt>
                <c:pt idx="9793">
                  <c:v>130.52000000000001</c:v>
                </c:pt>
                <c:pt idx="9794">
                  <c:v>130.523</c:v>
                </c:pt>
                <c:pt idx="9795">
                  <c:v>130.52500000000001</c:v>
                </c:pt>
                <c:pt idx="9796">
                  <c:v>130.52799999999999</c:v>
                </c:pt>
                <c:pt idx="9797">
                  <c:v>130.53</c:v>
                </c:pt>
                <c:pt idx="9798">
                  <c:v>130.53200000000001</c:v>
                </c:pt>
                <c:pt idx="9799">
                  <c:v>130.53399999999999</c:v>
                </c:pt>
                <c:pt idx="9800">
                  <c:v>130.53700000000001</c:v>
                </c:pt>
                <c:pt idx="9801">
                  <c:v>130.53899999999999</c:v>
                </c:pt>
                <c:pt idx="9802">
                  <c:v>130.541</c:v>
                </c:pt>
                <c:pt idx="9803">
                  <c:v>130.54300000000001</c:v>
                </c:pt>
                <c:pt idx="9804">
                  <c:v>130.54499999999999</c:v>
                </c:pt>
                <c:pt idx="9805">
                  <c:v>130.548</c:v>
                </c:pt>
                <c:pt idx="9806">
                  <c:v>130.55000000000001</c:v>
                </c:pt>
                <c:pt idx="9807">
                  <c:v>130.55199999999999</c:v>
                </c:pt>
                <c:pt idx="9808">
                  <c:v>130.554</c:v>
                </c:pt>
                <c:pt idx="9809">
                  <c:v>130.55699999999999</c:v>
                </c:pt>
                <c:pt idx="9810">
                  <c:v>130.559</c:v>
                </c:pt>
                <c:pt idx="9811">
                  <c:v>130.56100000000001</c:v>
                </c:pt>
                <c:pt idx="9812">
                  <c:v>130.56299999999999</c:v>
                </c:pt>
                <c:pt idx="9813">
                  <c:v>130.565</c:v>
                </c:pt>
                <c:pt idx="9814">
                  <c:v>130.56800000000001</c:v>
                </c:pt>
                <c:pt idx="9815">
                  <c:v>130.571</c:v>
                </c:pt>
                <c:pt idx="9816">
                  <c:v>130.57400000000001</c:v>
                </c:pt>
                <c:pt idx="9817">
                  <c:v>130.577</c:v>
                </c:pt>
                <c:pt idx="9818">
                  <c:v>130.57900000000001</c:v>
                </c:pt>
                <c:pt idx="9819">
                  <c:v>130.58099999999999</c:v>
                </c:pt>
                <c:pt idx="9820">
                  <c:v>130.583</c:v>
                </c:pt>
                <c:pt idx="9821">
                  <c:v>130.58600000000001</c:v>
                </c:pt>
                <c:pt idx="9822">
                  <c:v>130.58799999999999</c:v>
                </c:pt>
                <c:pt idx="9823">
                  <c:v>130.59</c:v>
                </c:pt>
                <c:pt idx="9824">
                  <c:v>130.59200000000001</c:v>
                </c:pt>
                <c:pt idx="9825">
                  <c:v>130.59399999999999</c:v>
                </c:pt>
                <c:pt idx="9826">
                  <c:v>130.59399999999999</c:v>
                </c:pt>
                <c:pt idx="9827">
                  <c:v>130.59399999999999</c:v>
                </c:pt>
                <c:pt idx="9828">
                  <c:v>130.59399999999999</c:v>
                </c:pt>
                <c:pt idx="9829">
                  <c:v>130.59399999999999</c:v>
                </c:pt>
                <c:pt idx="9830">
                  <c:v>130.59399999999999</c:v>
                </c:pt>
                <c:pt idx="9831">
                  <c:v>130.59399999999999</c:v>
                </c:pt>
                <c:pt idx="9832">
                  <c:v>130.59399999999999</c:v>
                </c:pt>
                <c:pt idx="9833">
                  <c:v>130.59399999999999</c:v>
                </c:pt>
                <c:pt idx="9834">
                  <c:v>130.59399999999999</c:v>
                </c:pt>
                <c:pt idx="9835">
                  <c:v>130.59399999999999</c:v>
                </c:pt>
                <c:pt idx="9836">
                  <c:v>130.59399999999999</c:v>
                </c:pt>
                <c:pt idx="9837">
                  <c:v>130.59399999999999</c:v>
                </c:pt>
                <c:pt idx="9838">
                  <c:v>130.59399999999999</c:v>
                </c:pt>
                <c:pt idx="9839">
                  <c:v>130.59399999999999</c:v>
                </c:pt>
                <c:pt idx="9840">
                  <c:v>130.59399999999999</c:v>
                </c:pt>
                <c:pt idx="9841">
                  <c:v>130.59399999999999</c:v>
                </c:pt>
                <c:pt idx="9842">
                  <c:v>130.59399999999999</c:v>
                </c:pt>
                <c:pt idx="9843">
                  <c:v>130.59399999999999</c:v>
                </c:pt>
                <c:pt idx="9844">
                  <c:v>130.59399999999999</c:v>
                </c:pt>
                <c:pt idx="9845">
                  <c:v>130.59399999999999</c:v>
                </c:pt>
                <c:pt idx="9846">
                  <c:v>130.59399999999999</c:v>
                </c:pt>
                <c:pt idx="9847">
                  <c:v>130.59399999999999</c:v>
                </c:pt>
                <c:pt idx="9848">
                  <c:v>130.59399999999999</c:v>
                </c:pt>
                <c:pt idx="9849">
                  <c:v>130.59399999999999</c:v>
                </c:pt>
                <c:pt idx="9850">
                  <c:v>130.59399999999999</c:v>
                </c:pt>
                <c:pt idx="9851">
                  <c:v>130.59399999999999</c:v>
                </c:pt>
                <c:pt idx="9852">
                  <c:v>130.59399999999999</c:v>
                </c:pt>
                <c:pt idx="9853">
                  <c:v>130.59399999999999</c:v>
                </c:pt>
                <c:pt idx="9854">
                  <c:v>130.59399999999999</c:v>
                </c:pt>
                <c:pt idx="9855">
                  <c:v>130.59399999999999</c:v>
                </c:pt>
                <c:pt idx="9856">
                  <c:v>130.59399999999999</c:v>
                </c:pt>
                <c:pt idx="9857">
                  <c:v>130.59399999999999</c:v>
                </c:pt>
                <c:pt idx="9858">
                  <c:v>130.59399999999999</c:v>
                </c:pt>
                <c:pt idx="9859">
                  <c:v>130.59399999999999</c:v>
                </c:pt>
                <c:pt idx="9860">
                  <c:v>130.59399999999999</c:v>
                </c:pt>
                <c:pt idx="9861">
                  <c:v>130.59399999999999</c:v>
                </c:pt>
                <c:pt idx="9862">
                  <c:v>130.59399999999999</c:v>
                </c:pt>
                <c:pt idx="9863">
                  <c:v>130.59399999999999</c:v>
                </c:pt>
                <c:pt idx="9864">
                  <c:v>130.59399999999999</c:v>
                </c:pt>
                <c:pt idx="9865">
                  <c:v>130.59399999999999</c:v>
                </c:pt>
                <c:pt idx="9866">
                  <c:v>130.59399999999999</c:v>
                </c:pt>
                <c:pt idx="9867">
                  <c:v>130.59399999999999</c:v>
                </c:pt>
                <c:pt idx="9868">
                  <c:v>130.59399999999999</c:v>
                </c:pt>
                <c:pt idx="9869">
                  <c:v>130.59399999999999</c:v>
                </c:pt>
                <c:pt idx="9870">
                  <c:v>130.59399999999999</c:v>
                </c:pt>
                <c:pt idx="9871">
                  <c:v>130.59399999999999</c:v>
                </c:pt>
                <c:pt idx="9872">
                  <c:v>130.59399999999999</c:v>
                </c:pt>
                <c:pt idx="9873">
                  <c:v>130.59399999999999</c:v>
                </c:pt>
                <c:pt idx="9874">
                  <c:v>130.59399999999999</c:v>
                </c:pt>
                <c:pt idx="9875">
                  <c:v>130.59399999999999</c:v>
                </c:pt>
                <c:pt idx="9876">
                  <c:v>130.59399999999999</c:v>
                </c:pt>
                <c:pt idx="9877">
                  <c:v>130.59399999999999</c:v>
                </c:pt>
                <c:pt idx="9878">
                  <c:v>130.59399999999999</c:v>
                </c:pt>
                <c:pt idx="9879">
                  <c:v>130.59399999999999</c:v>
                </c:pt>
                <c:pt idx="9880">
                  <c:v>130.59399999999999</c:v>
                </c:pt>
                <c:pt idx="9881">
                  <c:v>130.59399999999999</c:v>
                </c:pt>
                <c:pt idx="9882">
                  <c:v>130.59399999999999</c:v>
                </c:pt>
                <c:pt idx="9883">
                  <c:v>130.59399999999999</c:v>
                </c:pt>
                <c:pt idx="9884">
                  <c:v>130.59399999999999</c:v>
                </c:pt>
                <c:pt idx="9885">
                  <c:v>130.59399999999999</c:v>
                </c:pt>
                <c:pt idx="9886">
                  <c:v>130.59399999999999</c:v>
                </c:pt>
                <c:pt idx="9887">
                  <c:v>130.59399999999999</c:v>
                </c:pt>
                <c:pt idx="9888">
                  <c:v>130.59399999999999</c:v>
                </c:pt>
                <c:pt idx="9889">
                  <c:v>130.59399999999999</c:v>
                </c:pt>
                <c:pt idx="9890">
                  <c:v>130.59399999999999</c:v>
                </c:pt>
                <c:pt idx="9891">
                  <c:v>130.59399999999999</c:v>
                </c:pt>
                <c:pt idx="9892">
                  <c:v>130.59399999999999</c:v>
                </c:pt>
                <c:pt idx="9893">
                  <c:v>130.59399999999999</c:v>
                </c:pt>
                <c:pt idx="9894">
                  <c:v>130.59399999999999</c:v>
                </c:pt>
                <c:pt idx="9895">
                  <c:v>130.59399999999999</c:v>
                </c:pt>
                <c:pt idx="9896">
                  <c:v>130.59399999999999</c:v>
                </c:pt>
                <c:pt idx="9897">
                  <c:v>130.59399999999999</c:v>
                </c:pt>
                <c:pt idx="9898">
                  <c:v>130.59399999999999</c:v>
                </c:pt>
                <c:pt idx="9899">
                  <c:v>130.59399999999999</c:v>
                </c:pt>
                <c:pt idx="9900">
                  <c:v>130.59399999999999</c:v>
                </c:pt>
                <c:pt idx="9901">
                  <c:v>130.59399999999999</c:v>
                </c:pt>
                <c:pt idx="9902">
                  <c:v>130.59399999999999</c:v>
                </c:pt>
                <c:pt idx="9903">
                  <c:v>130.59399999999999</c:v>
                </c:pt>
                <c:pt idx="9904">
                  <c:v>130.59399999999999</c:v>
                </c:pt>
                <c:pt idx="9905">
                  <c:v>130.59399999999999</c:v>
                </c:pt>
                <c:pt idx="9906">
                  <c:v>130.59399999999999</c:v>
                </c:pt>
                <c:pt idx="9907">
                  <c:v>130.59399999999999</c:v>
                </c:pt>
                <c:pt idx="9908">
                  <c:v>130.59399999999999</c:v>
                </c:pt>
                <c:pt idx="9909">
                  <c:v>130.59399999999999</c:v>
                </c:pt>
                <c:pt idx="9910">
                  <c:v>130.59399999999999</c:v>
                </c:pt>
                <c:pt idx="9911">
                  <c:v>130.59399999999999</c:v>
                </c:pt>
                <c:pt idx="9912">
                  <c:v>130.59399999999999</c:v>
                </c:pt>
                <c:pt idx="9913">
                  <c:v>130.59399999999999</c:v>
                </c:pt>
                <c:pt idx="9914">
                  <c:v>130.59399999999999</c:v>
                </c:pt>
                <c:pt idx="9915">
                  <c:v>130.59399999999999</c:v>
                </c:pt>
                <c:pt idx="9916">
                  <c:v>130.59399999999999</c:v>
                </c:pt>
                <c:pt idx="9917">
                  <c:v>130.59399999999999</c:v>
                </c:pt>
                <c:pt idx="9918">
                  <c:v>130.59399999999999</c:v>
                </c:pt>
                <c:pt idx="9919">
                  <c:v>130.59399999999999</c:v>
                </c:pt>
                <c:pt idx="9920">
                  <c:v>130.59399999999999</c:v>
                </c:pt>
                <c:pt idx="9921">
                  <c:v>130.59399999999999</c:v>
                </c:pt>
                <c:pt idx="9922">
                  <c:v>130.59399999999999</c:v>
                </c:pt>
                <c:pt idx="9923">
                  <c:v>130.59399999999999</c:v>
                </c:pt>
                <c:pt idx="9924">
                  <c:v>130.59399999999999</c:v>
                </c:pt>
                <c:pt idx="9925">
                  <c:v>130.59399999999999</c:v>
                </c:pt>
                <c:pt idx="9926">
                  <c:v>130.59399999999999</c:v>
                </c:pt>
                <c:pt idx="9927">
                  <c:v>130.59399999999999</c:v>
                </c:pt>
                <c:pt idx="9928">
                  <c:v>130.59399999999999</c:v>
                </c:pt>
                <c:pt idx="9929">
                  <c:v>130.59399999999999</c:v>
                </c:pt>
                <c:pt idx="9930">
                  <c:v>130.59399999999999</c:v>
                </c:pt>
                <c:pt idx="9931">
                  <c:v>130.59399999999999</c:v>
                </c:pt>
                <c:pt idx="9932">
                  <c:v>130.59399999999999</c:v>
                </c:pt>
                <c:pt idx="9933">
                  <c:v>130.59399999999999</c:v>
                </c:pt>
                <c:pt idx="9934">
                  <c:v>130.59399999999999</c:v>
                </c:pt>
                <c:pt idx="9935">
                  <c:v>130.59399999999999</c:v>
                </c:pt>
                <c:pt idx="9936">
                  <c:v>130.59399999999999</c:v>
                </c:pt>
                <c:pt idx="9937">
                  <c:v>130.59399999999999</c:v>
                </c:pt>
                <c:pt idx="9938">
                  <c:v>130.59399999999999</c:v>
                </c:pt>
                <c:pt idx="9939">
                  <c:v>130.59399999999999</c:v>
                </c:pt>
                <c:pt idx="9940">
                  <c:v>130.59399999999999</c:v>
                </c:pt>
                <c:pt idx="9941">
                  <c:v>130.59399999999999</c:v>
                </c:pt>
                <c:pt idx="9942">
                  <c:v>130.59399999999999</c:v>
                </c:pt>
                <c:pt idx="9943">
                  <c:v>130.59399999999999</c:v>
                </c:pt>
                <c:pt idx="9944">
                  <c:v>130.59399999999999</c:v>
                </c:pt>
                <c:pt idx="9945">
                  <c:v>130.59399999999999</c:v>
                </c:pt>
                <c:pt idx="9946">
                  <c:v>130.59399999999999</c:v>
                </c:pt>
                <c:pt idx="9947">
                  <c:v>130.59399999999999</c:v>
                </c:pt>
                <c:pt idx="9948">
                  <c:v>130.59399999999999</c:v>
                </c:pt>
                <c:pt idx="9949">
                  <c:v>130.59399999999999</c:v>
                </c:pt>
                <c:pt idx="9950">
                  <c:v>130.59399999999999</c:v>
                </c:pt>
                <c:pt idx="9951">
                  <c:v>130.59399999999999</c:v>
                </c:pt>
                <c:pt idx="9952">
                  <c:v>130.59399999999999</c:v>
                </c:pt>
                <c:pt idx="9953">
                  <c:v>130.59399999999999</c:v>
                </c:pt>
                <c:pt idx="9954">
                  <c:v>130.59399999999999</c:v>
                </c:pt>
                <c:pt idx="9955">
                  <c:v>130.59399999999999</c:v>
                </c:pt>
                <c:pt idx="9956">
                  <c:v>130.59399999999999</c:v>
                </c:pt>
                <c:pt idx="9957">
                  <c:v>130.59399999999999</c:v>
                </c:pt>
                <c:pt idx="9958">
                  <c:v>130.59399999999999</c:v>
                </c:pt>
                <c:pt idx="9959">
                  <c:v>130.59399999999999</c:v>
                </c:pt>
                <c:pt idx="9960">
                  <c:v>130.59399999999999</c:v>
                </c:pt>
                <c:pt idx="9961">
                  <c:v>130.59399999999999</c:v>
                </c:pt>
                <c:pt idx="9962">
                  <c:v>130.59399999999999</c:v>
                </c:pt>
                <c:pt idx="9963">
                  <c:v>130.59399999999999</c:v>
                </c:pt>
                <c:pt idx="9964">
                  <c:v>130.59399999999999</c:v>
                </c:pt>
                <c:pt idx="9965">
                  <c:v>130.59399999999999</c:v>
                </c:pt>
                <c:pt idx="9966">
                  <c:v>130.59399999999999</c:v>
                </c:pt>
                <c:pt idx="9967">
                  <c:v>130.59399999999999</c:v>
                </c:pt>
                <c:pt idx="9968">
                  <c:v>130.59399999999999</c:v>
                </c:pt>
                <c:pt idx="9969">
                  <c:v>130.59399999999999</c:v>
                </c:pt>
                <c:pt idx="9970">
                  <c:v>130.59399999999999</c:v>
                </c:pt>
                <c:pt idx="9971">
                  <c:v>130.59399999999999</c:v>
                </c:pt>
                <c:pt idx="9972">
                  <c:v>130.59399999999999</c:v>
                </c:pt>
                <c:pt idx="9973">
                  <c:v>130.59399999999999</c:v>
                </c:pt>
                <c:pt idx="9974">
                  <c:v>130.59399999999999</c:v>
                </c:pt>
                <c:pt idx="9975">
                  <c:v>130.59399999999999</c:v>
                </c:pt>
                <c:pt idx="9976">
                  <c:v>130.59399999999999</c:v>
                </c:pt>
                <c:pt idx="9977">
                  <c:v>130.59399999999999</c:v>
                </c:pt>
                <c:pt idx="9978">
                  <c:v>130.59399999999999</c:v>
                </c:pt>
                <c:pt idx="9979">
                  <c:v>130.59399999999999</c:v>
                </c:pt>
                <c:pt idx="9980">
                  <c:v>130.59399999999999</c:v>
                </c:pt>
                <c:pt idx="9981">
                  <c:v>130.59399999999999</c:v>
                </c:pt>
                <c:pt idx="9982">
                  <c:v>130.59399999999999</c:v>
                </c:pt>
                <c:pt idx="9983">
                  <c:v>130.59399999999999</c:v>
                </c:pt>
                <c:pt idx="9984">
                  <c:v>130.59399999999999</c:v>
                </c:pt>
                <c:pt idx="9985">
                  <c:v>130.59399999999999</c:v>
                </c:pt>
                <c:pt idx="9986">
                  <c:v>130.59399999999999</c:v>
                </c:pt>
                <c:pt idx="9987">
                  <c:v>130.59399999999999</c:v>
                </c:pt>
                <c:pt idx="9988">
                  <c:v>130.59399999999999</c:v>
                </c:pt>
                <c:pt idx="9989">
                  <c:v>130.59399999999999</c:v>
                </c:pt>
                <c:pt idx="9990">
                  <c:v>130.59399999999999</c:v>
                </c:pt>
                <c:pt idx="9991">
                  <c:v>130.59399999999999</c:v>
                </c:pt>
                <c:pt idx="9992">
                  <c:v>130.59399999999999</c:v>
                </c:pt>
                <c:pt idx="9993">
                  <c:v>130.59399999999999</c:v>
                </c:pt>
                <c:pt idx="9994">
                  <c:v>130.59399999999999</c:v>
                </c:pt>
                <c:pt idx="9995">
                  <c:v>130.59399999999999</c:v>
                </c:pt>
                <c:pt idx="9996">
                  <c:v>130.59399999999999</c:v>
                </c:pt>
                <c:pt idx="9997">
                  <c:v>130.59399999999999</c:v>
                </c:pt>
                <c:pt idx="9998">
                  <c:v>130.59399999999999</c:v>
                </c:pt>
                <c:pt idx="9999">
                  <c:v>130.59399999999999</c:v>
                </c:pt>
                <c:pt idx="10000">
                  <c:v>130.59399999999999</c:v>
                </c:pt>
                <c:pt idx="10001">
                  <c:v>130.59399999999999</c:v>
                </c:pt>
                <c:pt idx="10002">
                  <c:v>130.59399999999999</c:v>
                </c:pt>
                <c:pt idx="10003">
                  <c:v>130.59399999999999</c:v>
                </c:pt>
                <c:pt idx="10004">
                  <c:v>130.59399999999999</c:v>
                </c:pt>
                <c:pt idx="10005">
                  <c:v>130.59399999999999</c:v>
                </c:pt>
                <c:pt idx="10006">
                  <c:v>130.59399999999999</c:v>
                </c:pt>
                <c:pt idx="10007">
                  <c:v>130.59399999999999</c:v>
                </c:pt>
                <c:pt idx="10008">
                  <c:v>130.59399999999999</c:v>
                </c:pt>
                <c:pt idx="10009">
                  <c:v>130.59399999999999</c:v>
                </c:pt>
                <c:pt idx="10010">
                  <c:v>130.59399999999999</c:v>
                </c:pt>
                <c:pt idx="10011">
                  <c:v>130.59399999999999</c:v>
                </c:pt>
                <c:pt idx="10012">
                  <c:v>130.59399999999999</c:v>
                </c:pt>
                <c:pt idx="10013">
                  <c:v>130.59399999999999</c:v>
                </c:pt>
                <c:pt idx="10014">
                  <c:v>130.59399999999999</c:v>
                </c:pt>
                <c:pt idx="10015">
                  <c:v>130.59399999999999</c:v>
                </c:pt>
                <c:pt idx="10016">
                  <c:v>130.59399999999999</c:v>
                </c:pt>
                <c:pt idx="10017">
                  <c:v>130.59399999999999</c:v>
                </c:pt>
                <c:pt idx="10018">
                  <c:v>130.59399999999999</c:v>
                </c:pt>
                <c:pt idx="10019">
                  <c:v>130.59399999999999</c:v>
                </c:pt>
                <c:pt idx="10020">
                  <c:v>130.59399999999999</c:v>
                </c:pt>
                <c:pt idx="10021">
                  <c:v>130.59399999999999</c:v>
                </c:pt>
                <c:pt idx="10022">
                  <c:v>130.59399999999999</c:v>
                </c:pt>
                <c:pt idx="10023">
                  <c:v>130.59399999999999</c:v>
                </c:pt>
                <c:pt idx="10024">
                  <c:v>130.59399999999999</c:v>
                </c:pt>
                <c:pt idx="10025">
                  <c:v>130.59399999999999</c:v>
                </c:pt>
                <c:pt idx="10026">
                  <c:v>130.59399999999999</c:v>
                </c:pt>
                <c:pt idx="10027">
                  <c:v>130.59399999999999</c:v>
                </c:pt>
                <c:pt idx="10028">
                  <c:v>130.59399999999999</c:v>
                </c:pt>
                <c:pt idx="10029">
                  <c:v>130.59399999999999</c:v>
                </c:pt>
                <c:pt idx="10030">
                  <c:v>130.59399999999999</c:v>
                </c:pt>
                <c:pt idx="10031">
                  <c:v>130.59399999999999</c:v>
                </c:pt>
                <c:pt idx="10032">
                  <c:v>130.59399999999999</c:v>
                </c:pt>
                <c:pt idx="10033">
                  <c:v>130.59399999999999</c:v>
                </c:pt>
                <c:pt idx="10034">
                  <c:v>130.59399999999999</c:v>
                </c:pt>
                <c:pt idx="10035">
                  <c:v>130.59399999999999</c:v>
                </c:pt>
                <c:pt idx="10036">
                  <c:v>130.59399999999999</c:v>
                </c:pt>
                <c:pt idx="10037">
                  <c:v>130.59399999999999</c:v>
                </c:pt>
                <c:pt idx="10038">
                  <c:v>130.59399999999999</c:v>
                </c:pt>
                <c:pt idx="10039">
                  <c:v>130.59399999999999</c:v>
                </c:pt>
                <c:pt idx="10040">
                  <c:v>130.59399999999999</c:v>
                </c:pt>
                <c:pt idx="10041">
                  <c:v>130.59399999999999</c:v>
                </c:pt>
                <c:pt idx="10042">
                  <c:v>130.59399999999999</c:v>
                </c:pt>
                <c:pt idx="10043">
                  <c:v>130.59399999999999</c:v>
                </c:pt>
                <c:pt idx="10044">
                  <c:v>130.59399999999999</c:v>
                </c:pt>
                <c:pt idx="10045">
                  <c:v>130.59399999999999</c:v>
                </c:pt>
                <c:pt idx="10046">
                  <c:v>130.59399999999999</c:v>
                </c:pt>
                <c:pt idx="10047">
                  <c:v>130.59399999999999</c:v>
                </c:pt>
                <c:pt idx="10048">
                  <c:v>130.59399999999999</c:v>
                </c:pt>
                <c:pt idx="10049">
                  <c:v>130.59399999999999</c:v>
                </c:pt>
                <c:pt idx="10050">
                  <c:v>130.59399999999999</c:v>
                </c:pt>
                <c:pt idx="10051">
                  <c:v>130.59399999999999</c:v>
                </c:pt>
                <c:pt idx="10052">
                  <c:v>130.59399999999999</c:v>
                </c:pt>
                <c:pt idx="10053">
                  <c:v>130.59399999999999</c:v>
                </c:pt>
                <c:pt idx="10054">
                  <c:v>130.59399999999999</c:v>
                </c:pt>
                <c:pt idx="10055">
                  <c:v>130.59399999999999</c:v>
                </c:pt>
                <c:pt idx="10056">
                  <c:v>130.59399999999999</c:v>
                </c:pt>
                <c:pt idx="10057">
                  <c:v>130.59399999999999</c:v>
                </c:pt>
                <c:pt idx="10058">
                  <c:v>130.59399999999999</c:v>
                </c:pt>
                <c:pt idx="10059">
                  <c:v>130.59399999999999</c:v>
                </c:pt>
                <c:pt idx="10060">
                  <c:v>130.59399999999999</c:v>
                </c:pt>
                <c:pt idx="10061">
                  <c:v>130.59399999999999</c:v>
                </c:pt>
                <c:pt idx="10062">
                  <c:v>130.59399999999999</c:v>
                </c:pt>
                <c:pt idx="10063">
                  <c:v>130.59399999999999</c:v>
                </c:pt>
                <c:pt idx="10064">
                  <c:v>130.59399999999999</c:v>
                </c:pt>
                <c:pt idx="10065">
                  <c:v>130.59399999999999</c:v>
                </c:pt>
                <c:pt idx="10066">
                  <c:v>130.59399999999999</c:v>
                </c:pt>
                <c:pt idx="10067">
                  <c:v>130.59399999999999</c:v>
                </c:pt>
                <c:pt idx="10068">
                  <c:v>130.59399999999999</c:v>
                </c:pt>
                <c:pt idx="10069">
                  <c:v>130.59399999999999</c:v>
                </c:pt>
                <c:pt idx="10070">
                  <c:v>130.59399999999999</c:v>
                </c:pt>
                <c:pt idx="10071">
                  <c:v>130.59399999999999</c:v>
                </c:pt>
                <c:pt idx="10072">
                  <c:v>130.59399999999999</c:v>
                </c:pt>
                <c:pt idx="10073">
                  <c:v>130.59399999999999</c:v>
                </c:pt>
                <c:pt idx="10074">
                  <c:v>130.59399999999999</c:v>
                </c:pt>
                <c:pt idx="10075">
                  <c:v>130.59399999999999</c:v>
                </c:pt>
                <c:pt idx="10076">
                  <c:v>130.59399999999999</c:v>
                </c:pt>
                <c:pt idx="10077">
                  <c:v>130.59399999999999</c:v>
                </c:pt>
                <c:pt idx="10078">
                  <c:v>130.59399999999999</c:v>
                </c:pt>
                <c:pt idx="10079">
                  <c:v>130.59399999999999</c:v>
                </c:pt>
                <c:pt idx="10080">
                  <c:v>130.59399999999999</c:v>
                </c:pt>
                <c:pt idx="10081">
                  <c:v>130.59399999999999</c:v>
                </c:pt>
                <c:pt idx="10082">
                  <c:v>130.59399999999999</c:v>
                </c:pt>
                <c:pt idx="10083">
                  <c:v>130.59399999999999</c:v>
                </c:pt>
                <c:pt idx="10084">
                  <c:v>130.59399999999999</c:v>
                </c:pt>
                <c:pt idx="10085">
                  <c:v>130.59399999999999</c:v>
                </c:pt>
                <c:pt idx="10086">
                  <c:v>130.59399999999999</c:v>
                </c:pt>
                <c:pt idx="10087">
                  <c:v>130.59399999999999</c:v>
                </c:pt>
                <c:pt idx="10088">
                  <c:v>130.59399999999999</c:v>
                </c:pt>
                <c:pt idx="10089">
                  <c:v>130.59399999999999</c:v>
                </c:pt>
                <c:pt idx="10090">
                  <c:v>130.59399999999999</c:v>
                </c:pt>
                <c:pt idx="10091">
                  <c:v>130.59399999999999</c:v>
                </c:pt>
                <c:pt idx="10092">
                  <c:v>130.59399999999999</c:v>
                </c:pt>
                <c:pt idx="10093">
                  <c:v>130.59399999999999</c:v>
                </c:pt>
                <c:pt idx="10094">
                  <c:v>130.59399999999999</c:v>
                </c:pt>
                <c:pt idx="10095">
                  <c:v>130.59399999999999</c:v>
                </c:pt>
                <c:pt idx="10096">
                  <c:v>130.59399999999999</c:v>
                </c:pt>
                <c:pt idx="10097">
                  <c:v>130.59399999999999</c:v>
                </c:pt>
                <c:pt idx="10098">
                  <c:v>130.59399999999999</c:v>
                </c:pt>
                <c:pt idx="10099">
                  <c:v>130.59399999999999</c:v>
                </c:pt>
                <c:pt idx="10100">
                  <c:v>130.59399999999999</c:v>
                </c:pt>
                <c:pt idx="10101">
                  <c:v>130.59399999999999</c:v>
                </c:pt>
                <c:pt idx="10102">
                  <c:v>130.59399999999999</c:v>
                </c:pt>
                <c:pt idx="10103">
                  <c:v>130.59399999999999</c:v>
                </c:pt>
                <c:pt idx="10104">
                  <c:v>130.59399999999999</c:v>
                </c:pt>
                <c:pt idx="10105">
                  <c:v>130.59399999999999</c:v>
                </c:pt>
                <c:pt idx="10106">
                  <c:v>130.59399999999999</c:v>
                </c:pt>
                <c:pt idx="10107">
                  <c:v>130.59399999999999</c:v>
                </c:pt>
                <c:pt idx="10108">
                  <c:v>130.59399999999999</c:v>
                </c:pt>
                <c:pt idx="10109">
                  <c:v>130.59399999999999</c:v>
                </c:pt>
                <c:pt idx="10110">
                  <c:v>130.59399999999999</c:v>
                </c:pt>
                <c:pt idx="10111">
                  <c:v>130.59399999999999</c:v>
                </c:pt>
                <c:pt idx="10112">
                  <c:v>130.59399999999999</c:v>
                </c:pt>
                <c:pt idx="10113">
                  <c:v>130.59399999999999</c:v>
                </c:pt>
                <c:pt idx="10114">
                  <c:v>130.59399999999999</c:v>
                </c:pt>
                <c:pt idx="10115">
                  <c:v>130.59399999999999</c:v>
                </c:pt>
                <c:pt idx="10116">
                  <c:v>130.59399999999999</c:v>
                </c:pt>
                <c:pt idx="10117">
                  <c:v>130.59399999999999</c:v>
                </c:pt>
                <c:pt idx="10118">
                  <c:v>130.59399999999999</c:v>
                </c:pt>
                <c:pt idx="10119">
                  <c:v>130.59399999999999</c:v>
                </c:pt>
                <c:pt idx="10120">
                  <c:v>130.59399999999999</c:v>
                </c:pt>
                <c:pt idx="10121">
                  <c:v>130.59399999999999</c:v>
                </c:pt>
                <c:pt idx="10122">
                  <c:v>130.59399999999999</c:v>
                </c:pt>
                <c:pt idx="10123">
                  <c:v>130.59399999999999</c:v>
                </c:pt>
                <c:pt idx="10124">
                  <c:v>130.59399999999999</c:v>
                </c:pt>
                <c:pt idx="10125">
                  <c:v>130.59399999999999</c:v>
                </c:pt>
                <c:pt idx="10126">
                  <c:v>130.59399999999999</c:v>
                </c:pt>
                <c:pt idx="10127">
                  <c:v>130.59399999999999</c:v>
                </c:pt>
                <c:pt idx="10128">
                  <c:v>130.59399999999999</c:v>
                </c:pt>
                <c:pt idx="10129">
                  <c:v>130.59399999999999</c:v>
                </c:pt>
                <c:pt idx="10130">
                  <c:v>130.59399999999999</c:v>
                </c:pt>
                <c:pt idx="10131">
                  <c:v>130.59399999999999</c:v>
                </c:pt>
                <c:pt idx="10132">
                  <c:v>130.59399999999999</c:v>
                </c:pt>
                <c:pt idx="10133">
                  <c:v>130.59399999999999</c:v>
                </c:pt>
                <c:pt idx="10134">
                  <c:v>130.59399999999999</c:v>
                </c:pt>
                <c:pt idx="10135">
                  <c:v>130.59399999999999</c:v>
                </c:pt>
                <c:pt idx="10136">
                  <c:v>130.59399999999999</c:v>
                </c:pt>
                <c:pt idx="10137">
                  <c:v>130.59399999999999</c:v>
                </c:pt>
                <c:pt idx="10138">
                  <c:v>130.59399999999999</c:v>
                </c:pt>
                <c:pt idx="10139">
                  <c:v>130.59399999999999</c:v>
                </c:pt>
                <c:pt idx="10140">
                  <c:v>130.59399999999999</c:v>
                </c:pt>
                <c:pt idx="10141">
                  <c:v>130.59399999999999</c:v>
                </c:pt>
                <c:pt idx="10142">
                  <c:v>130.59399999999999</c:v>
                </c:pt>
                <c:pt idx="10143">
                  <c:v>130.59399999999999</c:v>
                </c:pt>
                <c:pt idx="10144">
                  <c:v>130.59399999999999</c:v>
                </c:pt>
                <c:pt idx="10145">
                  <c:v>130.59399999999999</c:v>
                </c:pt>
                <c:pt idx="10146">
                  <c:v>130.59399999999999</c:v>
                </c:pt>
                <c:pt idx="10147">
                  <c:v>130.59399999999999</c:v>
                </c:pt>
                <c:pt idx="10148">
                  <c:v>130.59399999999999</c:v>
                </c:pt>
                <c:pt idx="10149">
                  <c:v>130.59399999999999</c:v>
                </c:pt>
                <c:pt idx="10150">
                  <c:v>130.59399999999999</c:v>
                </c:pt>
                <c:pt idx="10151">
                  <c:v>130.59399999999999</c:v>
                </c:pt>
                <c:pt idx="10152">
                  <c:v>130.59399999999999</c:v>
                </c:pt>
                <c:pt idx="10153">
                  <c:v>130.59399999999999</c:v>
                </c:pt>
                <c:pt idx="10154">
                  <c:v>130.59399999999999</c:v>
                </c:pt>
                <c:pt idx="10155">
                  <c:v>130.59399999999999</c:v>
                </c:pt>
                <c:pt idx="10156">
                  <c:v>130.59399999999999</c:v>
                </c:pt>
                <c:pt idx="10157">
                  <c:v>130.59399999999999</c:v>
                </c:pt>
                <c:pt idx="10158">
                  <c:v>130.59399999999999</c:v>
                </c:pt>
                <c:pt idx="10159">
                  <c:v>130.59399999999999</c:v>
                </c:pt>
                <c:pt idx="10160">
                  <c:v>130.59399999999999</c:v>
                </c:pt>
                <c:pt idx="10161">
                  <c:v>130.59399999999999</c:v>
                </c:pt>
                <c:pt idx="10162">
                  <c:v>130.595</c:v>
                </c:pt>
                <c:pt idx="10163">
                  <c:v>130.601</c:v>
                </c:pt>
                <c:pt idx="10164">
                  <c:v>130.60499999999999</c:v>
                </c:pt>
                <c:pt idx="10165">
                  <c:v>130.61000000000001</c:v>
                </c:pt>
                <c:pt idx="10166">
                  <c:v>130.61500000000001</c:v>
                </c:pt>
                <c:pt idx="10167">
                  <c:v>130.62299999999999</c:v>
                </c:pt>
                <c:pt idx="10168">
                  <c:v>130.631</c:v>
                </c:pt>
                <c:pt idx="10169">
                  <c:v>130.63800000000001</c:v>
                </c:pt>
                <c:pt idx="10170">
                  <c:v>130.64500000000001</c:v>
                </c:pt>
                <c:pt idx="10171">
                  <c:v>130.654</c:v>
                </c:pt>
                <c:pt idx="10172">
                  <c:v>130.66200000000001</c:v>
                </c:pt>
                <c:pt idx="10173">
                  <c:v>130.67099999999999</c:v>
                </c:pt>
                <c:pt idx="10174">
                  <c:v>130.679</c:v>
                </c:pt>
                <c:pt idx="10175">
                  <c:v>130.68799999999999</c:v>
                </c:pt>
                <c:pt idx="10176">
                  <c:v>130.697</c:v>
                </c:pt>
                <c:pt idx="10177">
                  <c:v>130.70500000000001</c:v>
                </c:pt>
                <c:pt idx="10178">
                  <c:v>130.714</c:v>
                </c:pt>
                <c:pt idx="10179">
                  <c:v>130.72300000000001</c:v>
                </c:pt>
                <c:pt idx="10180">
                  <c:v>130.732</c:v>
                </c:pt>
                <c:pt idx="10181">
                  <c:v>130.74100000000001</c:v>
                </c:pt>
                <c:pt idx="10182">
                  <c:v>130.749</c:v>
                </c:pt>
                <c:pt idx="10183">
                  <c:v>130.75800000000001</c:v>
                </c:pt>
                <c:pt idx="10184">
                  <c:v>130.767</c:v>
                </c:pt>
                <c:pt idx="10185">
                  <c:v>130.77600000000001</c:v>
                </c:pt>
                <c:pt idx="10186">
                  <c:v>130.78399999999999</c:v>
                </c:pt>
                <c:pt idx="10187">
                  <c:v>130.79300000000001</c:v>
                </c:pt>
                <c:pt idx="10188">
                  <c:v>130.80099999999999</c:v>
                </c:pt>
                <c:pt idx="10189">
                  <c:v>130.81</c:v>
                </c:pt>
                <c:pt idx="10190">
                  <c:v>130.81899999999999</c:v>
                </c:pt>
                <c:pt idx="10191">
                  <c:v>130.828</c:v>
                </c:pt>
                <c:pt idx="10192">
                  <c:v>130.83699999999999</c:v>
                </c:pt>
                <c:pt idx="10193">
                  <c:v>130.846</c:v>
                </c:pt>
                <c:pt idx="10194">
                  <c:v>130.85400000000001</c:v>
                </c:pt>
                <c:pt idx="10195">
                  <c:v>130.863</c:v>
                </c:pt>
                <c:pt idx="10196">
                  <c:v>130.87200000000001</c:v>
                </c:pt>
                <c:pt idx="10197">
                  <c:v>130.881</c:v>
                </c:pt>
                <c:pt idx="10198">
                  <c:v>130.88999999999999</c:v>
                </c:pt>
                <c:pt idx="10199">
                  <c:v>130.899</c:v>
                </c:pt>
                <c:pt idx="10200">
                  <c:v>130.90700000000001</c:v>
                </c:pt>
                <c:pt idx="10201">
                  <c:v>130.916</c:v>
                </c:pt>
                <c:pt idx="10202">
                  <c:v>130.92500000000001</c:v>
                </c:pt>
                <c:pt idx="10203">
                  <c:v>130.934</c:v>
                </c:pt>
                <c:pt idx="10204">
                  <c:v>130.94300000000001</c:v>
                </c:pt>
                <c:pt idx="10205">
                  <c:v>130.95099999999999</c:v>
                </c:pt>
                <c:pt idx="10206">
                  <c:v>130.96</c:v>
                </c:pt>
                <c:pt idx="10207">
                  <c:v>130.96899999999999</c:v>
                </c:pt>
                <c:pt idx="10208">
                  <c:v>130.97800000000001</c:v>
                </c:pt>
                <c:pt idx="10209">
                  <c:v>130.98699999999999</c:v>
                </c:pt>
                <c:pt idx="10210">
                  <c:v>130.995</c:v>
                </c:pt>
                <c:pt idx="10211">
                  <c:v>131.00399999999999</c:v>
                </c:pt>
                <c:pt idx="10212">
                  <c:v>131.01300000000001</c:v>
                </c:pt>
                <c:pt idx="10213">
                  <c:v>131.02099999999999</c:v>
                </c:pt>
                <c:pt idx="10214">
                  <c:v>131.03</c:v>
                </c:pt>
                <c:pt idx="10215">
                  <c:v>131.03899999999999</c:v>
                </c:pt>
                <c:pt idx="10216">
                  <c:v>131.048</c:v>
                </c:pt>
                <c:pt idx="10217">
                  <c:v>131.05699999999999</c:v>
                </c:pt>
                <c:pt idx="10218">
                  <c:v>131.066</c:v>
                </c:pt>
                <c:pt idx="10219">
                  <c:v>131.07400000000001</c:v>
                </c:pt>
                <c:pt idx="10220">
                  <c:v>131.083</c:v>
                </c:pt>
                <c:pt idx="10221">
                  <c:v>131.09200000000001</c:v>
                </c:pt>
                <c:pt idx="10222">
                  <c:v>131.101</c:v>
                </c:pt>
                <c:pt idx="10223">
                  <c:v>131.10900000000001</c:v>
                </c:pt>
                <c:pt idx="10224">
                  <c:v>131.11799999999999</c:v>
                </c:pt>
                <c:pt idx="10225">
                  <c:v>131.12700000000001</c:v>
                </c:pt>
                <c:pt idx="10226">
                  <c:v>131.13499999999999</c:v>
                </c:pt>
                <c:pt idx="10227">
                  <c:v>131.14400000000001</c:v>
                </c:pt>
                <c:pt idx="10228">
                  <c:v>131.15199999999999</c:v>
                </c:pt>
                <c:pt idx="10229">
                  <c:v>131.161</c:v>
                </c:pt>
                <c:pt idx="10230">
                  <c:v>131.16999999999999</c:v>
                </c:pt>
                <c:pt idx="10231">
                  <c:v>131.179</c:v>
                </c:pt>
                <c:pt idx="10232">
                  <c:v>131.18799999999999</c:v>
                </c:pt>
                <c:pt idx="10233">
                  <c:v>131.196</c:v>
                </c:pt>
                <c:pt idx="10234">
                  <c:v>131.20500000000001</c:v>
                </c:pt>
                <c:pt idx="10235">
                  <c:v>131.21299999999999</c:v>
                </c:pt>
                <c:pt idx="10236">
                  <c:v>131.22200000000001</c:v>
                </c:pt>
                <c:pt idx="10237">
                  <c:v>131.23099999999999</c:v>
                </c:pt>
                <c:pt idx="10238">
                  <c:v>131.24</c:v>
                </c:pt>
                <c:pt idx="10239">
                  <c:v>131.249</c:v>
                </c:pt>
                <c:pt idx="10240">
                  <c:v>131.25700000000001</c:v>
                </c:pt>
                <c:pt idx="10241">
                  <c:v>131.26599999999999</c:v>
                </c:pt>
                <c:pt idx="10242">
                  <c:v>131.274</c:v>
                </c:pt>
                <c:pt idx="10243">
                  <c:v>131.28299999999999</c:v>
                </c:pt>
                <c:pt idx="10244">
                  <c:v>131.291</c:v>
                </c:pt>
                <c:pt idx="10245">
                  <c:v>131.30000000000001</c:v>
                </c:pt>
                <c:pt idx="10246">
                  <c:v>131.309</c:v>
                </c:pt>
                <c:pt idx="10247">
                  <c:v>131.31800000000001</c:v>
                </c:pt>
                <c:pt idx="10248">
                  <c:v>131.32599999999999</c:v>
                </c:pt>
                <c:pt idx="10249">
                  <c:v>131.33500000000001</c:v>
                </c:pt>
                <c:pt idx="10250">
                  <c:v>131.34299999999999</c:v>
                </c:pt>
                <c:pt idx="10251">
                  <c:v>131.352</c:v>
                </c:pt>
                <c:pt idx="10252">
                  <c:v>131.36099999999999</c:v>
                </c:pt>
                <c:pt idx="10253">
                  <c:v>131.37</c:v>
                </c:pt>
                <c:pt idx="10254">
                  <c:v>131.37799999999999</c:v>
                </c:pt>
                <c:pt idx="10255">
                  <c:v>131.387</c:v>
                </c:pt>
                <c:pt idx="10256">
                  <c:v>131.39599999999999</c:v>
                </c:pt>
                <c:pt idx="10257">
                  <c:v>131.404</c:v>
                </c:pt>
                <c:pt idx="10258">
                  <c:v>131.41300000000001</c:v>
                </c:pt>
                <c:pt idx="10259">
                  <c:v>131.422</c:v>
                </c:pt>
                <c:pt idx="10260">
                  <c:v>131.43</c:v>
                </c:pt>
                <c:pt idx="10261">
                  <c:v>131.43899999999999</c:v>
                </c:pt>
                <c:pt idx="10262">
                  <c:v>131.44800000000001</c:v>
                </c:pt>
                <c:pt idx="10263">
                  <c:v>131.45699999999999</c:v>
                </c:pt>
                <c:pt idx="10264">
                  <c:v>131.465</c:v>
                </c:pt>
                <c:pt idx="10265">
                  <c:v>131.47399999999999</c:v>
                </c:pt>
                <c:pt idx="10266">
                  <c:v>131.482</c:v>
                </c:pt>
                <c:pt idx="10267">
                  <c:v>131.49100000000001</c:v>
                </c:pt>
                <c:pt idx="10268">
                  <c:v>131.499</c:v>
                </c:pt>
                <c:pt idx="10269">
                  <c:v>131.50800000000001</c:v>
                </c:pt>
                <c:pt idx="10270">
                  <c:v>131.517</c:v>
                </c:pt>
                <c:pt idx="10271">
                  <c:v>131.52600000000001</c:v>
                </c:pt>
                <c:pt idx="10272">
                  <c:v>131.535</c:v>
                </c:pt>
                <c:pt idx="10273">
                  <c:v>131.54300000000001</c:v>
                </c:pt>
                <c:pt idx="10274">
                  <c:v>131.55099999999999</c:v>
                </c:pt>
                <c:pt idx="10275">
                  <c:v>131.56</c:v>
                </c:pt>
                <c:pt idx="10276">
                  <c:v>131.56899999999999</c:v>
                </c:pt>
                <c:pt idx="10277">
                  <c:v>131.578</c:v>
                </c:pt>
                <c:pt idx="10278">
                  <c:v>131.58699999999999</c:v>
                </c:pt>
                <c:pt idx="10279">
                  <c:v>131.595</c:v>
                </c:pt>
                <c:pt idx="10280">
                  <c:v>131.60400000000001</c:v>
                </c:pt>
                <c:pt idx="10281">
                  <c:v>131.61199999999999</c:v>
                </c:pt>
                <c:pt idx="10282">
                  <c:v>131.62100000000001</c:v>
                </c:pt>
                <c:pt idx="10283">
                  <c:v>131.62899999999999</c:v>
                </c:pt>
                <c:pt idx="10284">
                  <c:v>131.63800000000001</c:v>
                </c:pt>
                <c:pt idx="10285">
                  <c:v>131.64699999999999</c:v>
                </c:pt>
                <c:pt idx="10286">
                  <c:v>131.655</c:v>
                </c:pt>
                <c:pt idx="10287">
                  <c:v>131.66399999999999</c:v>
                </c:pt>
                <c:pt idx="10288">
                  <c:v>131.672</c:v>
                </c:pt>
                <c:pt idx="10289">
                  <c:v>131.68100000000001</c:v>
                </c:pt>
                <c:pt idx="10290">
                  <c:v>131.69</c:v>
                </c:pt>
                <c:pt idx="10291">
                  <c:v>131.69800000000001</c:v>
                </c:pt>
                <c:pt idx="10292">
                  <c:v>131.70699999999999</c:v>
                </c:pt>
                <c:pt idx="10293">
                  <c:v>131.71600000000001</c:v>
                </c:pt>
                <c:pt idx="10294">
                  <c:v>131.72499999999999</c:v>
                </c:pt>
                <c:pt idx="10295">
                  <c:v>131.733</c:v>
                </c:pt>
                <c:pt idx="10296">
                  <c:v>131.74100000000001</c:v>
                </c:pt>
                <c:pt idx="10297">
                  <c:v>131.75</c:v>
                </c:pt>
                <c:pt idx="10298">
                  <c:v>131.75899999999999</c:v>
                </c:pt>
                <c:pt idx="10299">
                  <c:v>131.767</c:v>
                </c:pt>
                <c:pt idx="10300">
                  <c:v>131.77600000000001</c:v>
                </c:pt>
                <c:pt idx="10301">
                  <c:v>131.785</c:v>
                </c:pt>
                <c:pt idx="10302">
                  <c:v>131.79400000000001</c:v>
                </c:pt>
                <c:pt idx="10303">
                  <c:v>131.803</c:v>
                </c:pt>
                <c:pt idx="10304">
                  <c:v>131.81100000000001</c:v>
                </c:pt>
                <c:pt idx="10305">
                  <c:v>131.81899999999999</c:v>
                </c:pt>
                <c:pt idx="10306">
                  <c:v>131.828</c:v>
                </c:pt>
                <c:pt idx="10307">
                  <c:v>131.83600000000001</c:v>
                </c:pt>
                <c:pt idx="10308">
                  <c:v>131.845</c:v>
                </c:pt>
                <c:pt idx="10309">
                  <c:v>131.85300000000001</c:v>
                </c:pt>
                <c:pt idx="10310">
                  <c:v>131.86199999999999</c:v>
                </c:pt>
                <c:pt idx="10311">
                  <c:v>131.87100000000001</c:v>
                </c:pt>
                <c:pt idx="10312">
                  <c:v>131.87899999999999</c:v>
                </c:pt>
                <c:pt idx="10313">
                  <c:v>131.88800000000001</c:v>
                </c:pt>
                <c:pt idx="10314">
                  <c:v>131.89599999999999</c:v>
                </c:pt>
                <c:pt idx="10315">
                  <c:v>131.905</c:v>
                </c:pt>
                <c:pt idx="10316">
                  <c:v>131.91300000000001</c:v>
                </c:pt>
                <c:pt idx="10317">
                  <c:v>131.922</c:v>
                </c:pt>
                <c:pt idx="10318">
                  <c:v>131.93100000000001</c:v>
                </c:pt>
                <c:pt idx="10319">
                  <c:v>131.94</c:v>
                </c:pt>
                <c:pt idx="10320">
                  <c:v>131.94900000000001</c:v>
                </c:pt>
                <c:pt idx="10321">
                  <c:v>131.958</c:v>
                </c:pt>
                <c:pt idx="10322">
                  <c:v>131.96700000000001</c:v>
                </c:pt>
                <c:pt idx="10323">
                  <c:v>131.976</c:v>
                </c:pt>
                <c:pt idx="10324">
                  <c:v>131.98500000000001</c:v>
                </c:pt>
                <c:pt idx="10325">
                  <c:v>131.99299999999999</c:v>
                </c:pt>
                <c:pt idx="10326">
                  <c:v>132.00200000000001</c:v>
                </c:pt>
                <c:pt idx="10327">
                  <c:v>132.011</c:v>
                </c:pt>
                <c:pt idx="10328">
                  <c:v>132.01900000000001</c:v>
                </c:pt>
                <c:pt idx="10329">
                  <c:v>132.02799999999999</c:v>
                </c:pt>
                <c:pt idx="10330">
                  <c:v>132.036</c:v>
                </c:pt>
                <c:pt idx="10331">
                  <c:v>132.04499999999999</c:v>
                </c:pt>
                <c:pt idx="10332">
                  <c:v>132.054</c:v>
                </c:pt>
                <c:pt idx="10333">
                  <c:v>132.06299999999999</c:v>
                </c:pt>
                <c:pt idx="10334">
                  <c:v>132.072</c:v>
                </c:pt>
                <c:pt idx="10335">
                  <c:v>132.08000000000001</c:v>
                </c:pt>
                <c:pt idx="10336">
                  <c:v>132.08799999999999</c:v>
                </c:pt>
                <c:pt idx="10337">
                  <c:v>132.09700000000001</c:v>
                </c:pt>
                <c:pt idx="10338">
                  <c:v>132.10599999999999</c:v>
                </c:pt>
                <c:pt idx="10339">
                  <c:v>132.11500000000001</c:v>
                </c:pt>
                <c:pt idx="10340">
                  <c:v>132.12299999999999</c:v>
                </c:pt>
                <c:pt idx="10341">
                  <c:v>132.13200000000001</c:v>
                </c:pt>
                <c:pt idx="10342">
                  <c:v>132.14099999999999</c:v>
                </c:pt>
                <c:pt idx="10343">
                  <c:v>132.15</c:v>
                </c:pt>
                <c:pt idx="10344">
                  <c:v>132.15799999999999</c:v>
                </c:pt>
                <c:pt idx="10345">
                  <c:v>132.167</c:v>
                </c:pt>
                <c:pt idx="10346">
                  <c:v>132.17500000000001</c:v>
                </c:pt>
                <c:pt idx="10347">
                  <c:v>132.184</c:v>
                </c:pt>
                <c:pt idx="10348">
                  <c:v>132.19300000000001</c:v>
                </c:pt>
                <c:pt idx="10349">
                  <c:v>132.20099999999999</c:v>
                </c:pt>
                <c:pt idx="10350">
                  <c:v>132.21</c:v>
                </c:pt>
                <c:pt idx="10351">
                  <c:v>132.21899999999999</c:v>
                </c:pt>
                <c:pt idx="10352">
                  <c:v>132.22800000000001</c:v>
                </c:pt>
                <c:pt idx="10353">
                  <c:v>132.23699999999999</c:v>
                </c:pt>
                <c:pt idx="10354">
                  <c:v>132.245</c:v>
                </c:pt>
                <c:pt idx="10355">
                  <c:v>132.25399999999999</c:v>
                </c:pt>
                <c:pt idx="10356">
                  <c:v>132.26400000000001</c:v>
                </c:pt>
                <c:pt idx="10357">
                  <c:v>132.27000000000001</c:v>
                </c:pt>
                <c:pt idx="10358">
                  <c:v>132.27699999999999</c:v>
                </c:pt>
                <c:pt idx="10359">
                  <c:v>132.285</c:v>
                </c:pt>
                <c:pt idx="10360">
                  <c:v>132.29300000000001</c:v>
                </c:pt>
                <c:pt idx="10361">
                  <c:v>132.30099999999999</c:v>
                </c:pt>
                <c:pt idx="10362">
                  <c:v>132.309</c:v>
                </c:pt>
                <c:pt idx="10363">
                  <c:v>132.31800000000001</c:v>
                </c:pt>
                <c:pt idx="10364">
                  <c:v>132.32599999999999</c:v>
                </c:pt>
                <c:pt idx="10365">
                  <c:v>132.33500000000001</c:v>
                </c:pt>
                <c:pt idx="10366">
                  <c:v>132.34399999999999</c:v>
                </c:pt>
                <c:pt idx="10367">
                  <c:v>132.352</c:v>
                </c:pt>
                <c:pt idx="10368">
                  <c:v>132.36099999999999</c:v>
                </c:pt>
                <c:pt idx="10369">
                  <c:v>132.369</c:v>
                </c:pt>
                <c:pt idx="10370">
                  <c:v>132.37799999999999</c:v>
                </c:pt>
                <c:pt idx="10371">
                  <c:v>132.386</c:v>
                </c:pt>
                <c:pt idx="10372">
                  <c:v>132.39500000000001</c:v>
                </c:pt>
                <c:pt idx="10373">
                  <c:v>132.404</c:v>
                </c:pt>
                <c:pt idx="10374">
                  <c:v>132.41300000000001</c:v>
                </c:pt>
                <c:pt idx="10375">
                  <c:v>132.422</c:v>
                </c:pt>
                <c:pt idx="10376">
                  <c:v>132.43</c:v>
                </c:pt>
                <c:pt idx="10377">
                  <c:v>132.43799999999999</c:v>
                </c:pt>
                <c:pt idx="10378">
                  <c:v>132.447</c:v>
                </c:pt>
                <c:pt idx="10379">
                  <c:v>132.45500000000001</c:v>
                </c:pt>
                <c:pt idx="10380">
                  <c:v>132.464</c:v>
                </c:pt>
                <c:pt idx="10381">
                  <c:v>132.47200000000001</c:v>
                </c:pt>
                <c:pt idx="10382">
                  <c:v>132.48099999999999</c:v>
                </c:pt>
                <c:pt idx="10383">
                  <c:v>132.49</c:v>
                </c:pt>
                <c:pt idx="10384">
                  <c:v>132.499</c:v>
                </c:pt>
                <c:pt idx="10385">
                  <c:v>132.50800000000001</c:v>
                </c:pt>
                <c:pt idx="10386">
                  <c:v>132.51599999999999</c:v>
                </c:pt>
                <c:pt idx="10387">
                  <c:v>132.52500000000001</c:v>
                </c:pt>
                <c:pt idx="10388">
                  <c:v>132.53399999999999</c:v>
                </c:pt>
                <c:pt idx="10389">
                  <c:v>132.54300000000001</c:v>
                </c:pt>
                <c:pt idx="10390">
                  <c:v>132.55199999999999</c:v>
                </c:pt>
                <c:pt idx="10391">
                  <c:v>132.56</c:v>
                </c:pt>
                <c:pt idx="10392">
                  <c:v>132.56899999999999</c:v>
                </c:pt>
                <c:pt idx="10393">
                  <c:v>132.578</c:v>
                </c:pt>
                <c:pt idx="10394">
                  <c:v>132.58600000000001</c:v>
                </c:pt>
                <c:pt idx="10395">
                  <c:v>132.595</c:v>
                </c:pt>
                <c:pt idx="10396">
                  <c:v>132.60300000000001</c:v>
                </c:pt>
                <c:pt idx="10397">
                  <c:v>132.625</c:v>
                </c:pt>
                <c:pt idx="10398">
                  <c:v>132.67400000000001</c:v>
                </c:pt>
                <c:pt idx="10399">
                  <c:v>132.72399999999999</c:v>
                </c:pt>
                <c:pt idx="10400">
                  <c:v>132.762</c:v>
                </c:pt>
                <c:pt idx="10401">
                  <c:v>132.798</c:v>
                </c:pt>
                <c:pt idx="10402">
                  <c:v>132.834</c:v>
                </c:pt>
                <c:pt idx="10403">
                  <c:v>132.86799999999999</c:v>
                </c:pt>
                <c:pt idx="10404">
                  <c:v>132.898</c:v>
                </c:pt>
                <c:pt idx="10405">
                  <c:v>132.923</c:v>
                </c:pt>
                <c:pt idx="10406">
                  <c:v>132.95099999999999</c:v>
                </c:pt>
                <c:pt idx="10407">
                  <c:v>132.971</c:v>
                </c:pt>
                <c:pt idx="10408">
                  <c:v>132.97200000000001</c:v>
                </c:pt>
                <c:pt idx="10409">
                  <c:v>132.97399999999999</c:v>
                </c:pt>
                <c:pt idx="10410">
                  <c:v>132.97800000000001</c:v>
                </c:pt>
                <c:pt idx="10411">
                  <c:v>132.982</c:v>
                </c:pt>
                <c:pt idx="10412">
                  <c:v>132.99299999999999</c:v>
                </c:pt>
                <c:pt idx="10413">
                  <c:v>133.02799999999999</c:v>
                </c:pt>
                <c:pt idx="10414">
                  <c:v>133.059</c:v>
                </c:pt>
                <c:pt idx="10415">
                  <c:v>133.09299999999999</c:v>
                </c:pt>
                <c:pt idx="10416">
                  <c:v>133.125</c:v>
                </c:pt>
                <c:pt idx="10417">
                  <c:v>133.154</c:v>
                </c:pt>
                <c:pt idx="10418">
                  <c:v>133.184</c:v>
                </c:pt>
                <c:pt idx="10419">
                  <c:v>133.21700000000001</c:v>
                </c:pt>
                <c:pt idx="10420">
                  <c:v>133.25200000000001</c:v>
                </c:pt>
                <c:pt idx="10421">
                  <c:v>133.286</c:v>
                </c:pt>
                <c:pt idx="10422">
                  <c:v>133.31700000000001</c:v>
                </c:pt>
                <c:pt idx="10423">
                  <c:v>133.33500000000001</c:v>
                </c:pt>
                <c:pt idx="10424">
                  <c:v>133.34299999999999</c:v>
                </c:pt>
                <c:pt idx="10425">
                  <c:v>133.346</c:v>
                </c:pt>
                <c:pt idx="10426">
                  <c:v>133.34899999999999</c:v>
                </c:pt>
                <c:pt idx="10427">
                  <c:v>133.35400000000001</c:v>
                </c:pt>
                <c:pt idx="10428">
                  <c:v>133.36000000000001</c:v>
                </c:pt>
                <c:pt idx="10429">
                  <c:v>133.36699999999999</c:v>
                </c:pt>
                <c:pt idx="10430">
                  <c:v>133.37700000000001</c:v>
                </c:pt>
                <c:pt idx="10431">
                  <c:v>133.39699999999999</c:v>
                </c:pt>
                <c:pt idx="10432">
                  <c:v>133.423</c:v>
                </c:pt>
                <c:pt idx="10433">
                  <c:v>133.44200000000001</c:v>
                </c:pt>
                <c:pt idx="10434">
                  <c:v>133.46199999999999</c:v>
                </c:pt>
                <c:pt idx="10435">
                  <c:v>133.46600000000001</c:v>
                </c:pt>
                <c:pt idx="10436">
                  <c:v>133.47</c:v>
                </c:pt>
                <c:pt idx="10437">
                  <c:v>133.47499999999999</c:v>
                </c:pt>
                <c:pt idx="10438">
                  <c:v>133.483</c:v>
                </c:pt>
                <c:pt idx="10439">
                  <c:v>133.51900000000001</c:v>
                </c:pt>
                <c:pt idx="10440">
                  <c:v>133.55500000000001</c:v>
                </c:pt>
                <c:pt idx="10441">
                  <c:v>133.589</c:v>
                </c:pt>
                <c:pt idx="10442">
                  <c:v>133.60400000000001</c:v>
                </c:pt>
                <c:pt idx="10443">
                  <c:v>133.60900000000001</c:v>
                </c:pt>
                <c:pt idx="10444">
                  <c:v>133.614</c:v>
                </c:pt>
                <c:pt idx="10445">
                  <c:v>133.61799999999999</c:v>
                </c:pt>
                <c:pt idx="10446">
                  <c:v>133.62299999999999</c:v>
                </c:pt>
                <c:pt idx="10447">
                  <c:v>133.62799999999999</c:v>
                </c:pt>
                <c:pt idx="10448">
                  <c:v>133.63300000000001</c:v>
                </c:pt>
                <c:pt idx="10449">
                  <c:v>133.63999999999999</c:v>
                </c:pt>
                <c:pt idx="10450">
                  <c:v>133.64699999999999</c:v>
                </c:pt>
                <c:pt idx="10451">
                  <c:v>133.65600000000001</c:v>
                </c:pt>
                <c:pt idx="10452">
                  <c:v>133.66399999999999</c:v>
                </c:pt>
                <c:pt idx="10453">
                  <c:v>133.673</c:v>
                </c:pt>
                <c:pt idx="10454">
                  <c:v>133.68100000000001</c:v>
                </c:pt>
                <c:pt idx="10455">
                  <c:v>133.68899999999999</c:v>
                </c:pt>
                <c:pt idx="10456">
                  <c:v>133.69800000000001</c:v>
                </c:pt>
                <c:pt idx="10457">
                  <c:v>133.70699999999999</c:v>
                </c:pt>
                <c:pt idx="10458">
                  <c:v>133.71600000000001</c:v>
                </c:pt>
                <c:pt idx="10459">
                  <c:v>133.72399999999999</c:v>
                </c:pt>
                <c:pt idx="10460">
                  <c:v>133.733</c:v>
                </c:pt>
                <c:pt idx="10461">
                  <c:v>133.74199999999999</c:v>
                </c:pt>
                <c:pt idx="10462">
                  <c:v>133.75</c:v>
                </c:pt>
                <c:pt idx="10463">
                  <c:v>133.75899999999999</c:v>
                </c:pt>
                <c:pt idx="10464">
                  <c:v>133.768</c:v>
                </c:pt>
                <c:pt idx="10465">
                  <c:v>133.77600000000001</c:v>
                </c:pt>
                <c:pt idx="10466">
                  <c:v>133.785</c:v>
                </c:pt>
                <c:pt idx="10467">
                  <c:v>133.79400000000001</c:v>
                </c:pt>
                <c:pt idx="10468">
                  <c:v>133.80199999999999</c:v>
                </c:pt>
                <c:pt idx="10469">
                  <c:v>133.81100000000001</c:v>
                </c:pt>
                <c:pt idx="10470">
                  <c:v>133.81899999999999</c:v>
                </c:pt>
                <c:pt idx="10471">
                  <c:v>133.828</c:v>
                </c:pt>
                <c:pt idx="10472">
                  <c:v>133.83699999999999</c:v>
                </c:pt>
                <c:pt idx="10473">
                  <c:v>133.846</c:v>
                </c:pt>
                <c:pt idx="10474">
                  <c:v>133.85499999999999</c:v>
                </c:pt>
                <c:pt idx="10475">
                  <c:v>133.864</c:v>
                </c:pt>
                <c:pt idx="10476">
                  <c:v>133.87299999999999</c:v>
                </c:pt>
                <c:pt idx="10477">
                  <c:v>133.88200000000001</c:v>
                </c:pt>
                <c:pt idx="10478">
                  <c:v>133.88999999999999</c:v>
                </c:pt>
                <c:pt idx="10479">
                  <c:v>133.899</c:v>
                </c:pt>
                <c:pt idx="10480">
                  <c:v>133.90799999999999</c:v>
                </c:pt>
                <c:pt idx="10481">
                  <c:v>133.916</c:v>
                </c:pt>
                <c:pt idx="10482">
                  <c:v>133.92500000000001</c:v>
                </c:pt>
                <c:pt idx="10483">
                  <c:v>133.934</c:v>
                </c:pt>
                <c:pt idx="10484">
                  <c:v>133.94200000000001</c:v>
                </c:pt>
                <c:pt idx="10485">
                  <c:v>133.95099999999999</c:v>
                </c:pt>
                <c:pt idx="10486">
                  <c:v>133.959</c:v>
                </c:pt>
                <c:pt idx="10487">
                  <c:v>133.96799999999999</c:v>
                </c:pt>
                <c:pt idx="10488">
                  <c:v>133.977</c:v>
                </c:pt>
                <c:pt idx="10489">
                  <c:v>133.98599999999999</c:v>
                </c:pt>
                <c:pt idx="10490">
                  <c:v>133.995</c:v>
                </c:pt>
                <c:pt idx="10491">
                  <c:v>134.00299999999999</c:v>
                </c:pt>
                <c:pt idx="10492">
                  <c:v>134.012</c:v>
                </c:pt>
                <c:pt idx="10493">
                  <c:v>134.02099999999999</c:v>
                </c:pt>
                <c:pt idx="10494">
                  <c:v>134.029</c:v>
                </c:pt>
                <c:pt idx="10495">
                  <c:v>134.03800000000001</c:v>
                </c:pt>
                <c:pt idx="10496">
                  <c:v>134.047</c:v>
                </c:pt>
                <c:pt idx="10497">
                  <c:v>134.059</c:v>
                </c:pt>
                <c:pt idx="10498">
                  <c:v>134.071</c:v>
                </c:pt>
                <c:pt idx="10499">
                  <c:v>134.08199999999999</c:v>
                </c:pt>
                <c:pt idx="10500">
                  <c:v>134.09399999999999</c:v>
                </c:pt>
                <c:pt idx="10501">
                  <c:v>134.10599999999999</c:v>
                </c:pt>
                <c:pt idx="10502">
                  <c:v>134.11699999999999</c:v>
                </c:pt>
                <c:pt idx="10503">
                  <c:v>134.12899999999999</c:v>
                </c:pt>
                <c:pt idx="10504">
                  <c:v>134.14099999999999</c:v>
                </c:pt>
                <c:pt idx="10505">
                  <c:v>134.15199999999999</c:v>
                </c:pt>
                <c:pt idx="10506">
                  <c:v>134.16399999999999</c:v>
                </c:pt>
                <c:pt idx="10507">
                  <c:v>134.17599999999999</c:v>
                </c:pt>
                <c:pt idx="10508">
                  <c:v>134.18799999999999</c:v>
                </c:pt>
                <c:pt idx="10509">
                  <c:v>134.19999999999999</c:v>
                </c:pt>
                <c:pt idx="10510">
                  <c:v>134.21600000000001</c:v>
                </c:pt>
                <c:pt idx="10511">
                  <c:v>134.22800000000001</c:v>
                </c:pt>
                <c:pt idx="10512">
                  <c:v>134.239</c:v>
                </c:pt>
                <c:pt idx="10513">
                  <c:v>134.249</c:v>
                </c:pt>
                <c:pt idx="10514">
                  <c:v>134.25800000000001</c:v>
                </c:pt>
                <c:pt idx="10515">
                  <c:v>134.26599999999999</c:v>
                </c:pt>
                <c:pt idx="10516">
                  <c:v>134.27500000000001</c:v>
                </c:pt>
                <c:pt idx="10517">
                  <c:v>134.28299999999999</c:v>
                </c:pt>
                <c:pt idx="10518">
                  <c:v>134.291</c:v>
                </c:pt>
                <c:pt idx="10519">
                  <c:v>134.30000000000001</c:v>
                </c:pt>
                <c:pt idx="10520">
                  <c:v>134.309</c:v>
                </c:pt>
                <c:pt idx="10521">
                  <c:v>134.31700000000001</c:v>
                </c:pt>
                <c:pt idx="10522">
                  <c:v>134.32599999999999</c:v>
                </c:pt>
                <c:pt idx="10523">
                  <c:v>134.33500000000001</c:v>
                </c:pt>
                <c:pt idx="10524">
                  <c:v>134.345</c:v>
                </c:pt>
                <c:pt idx="10525">
                  <c:v>134.36199999999999</c:v>
                </c:pt>
                <c:pt idx="10526">
                  <c:v>134.392</c:v>
                </c:pt>
                <c:pt idx="10527">
                  <c:v>134.42099999999999</c:v>
                </c:pt>
                <c:pt idx="10528">
                  <c:v>134.446</c:v>
                </c:pt>
                <c:pt idx="10529">
                  <c:v>134.47</c:v>
                </c:pt>
                <c:pt idx="10530">
                  <c:v>134.476</c:v>
                </c:pt>
                <c:pt idx="10531">
                  <c:v>134.501</c:v>
                </c:pt>
                <c:pt idx="10532">
                  <c:v>134.506</c:v>
                </c:pt>
                <c:pt idx="10533">
                  <c:v>134.51</c:v>
                </c:pt>
                <c:pt idx="10534">
                  <c:v>134.51400000000001</c:v>
                </c:pt>
                <c:pt idx="10535">
                  <c:v>134.51900000000001</c:v>
                </c:pt>
                <c:pt idx="10536">
                  <c:v>134.554</c:v>
                </c:pt>
                <c:pt idx="10537">
                  <c:v>134.61799999999999</c:v>
                </c:pt>
                <c:pt idx="10538">
                  <c:v>134.69399999999999</c:v>
                </c:pt>
                <c:pt idx="10539">
                  <c:v>134.77699999999999</c:v>
                </c:pt>
                <c:pt idx="10540">
                  <c:v>134.869</c:v>
                </c:pt>
                <c:pt idx="10541">
                  <c:v>134.958</c:v>
                </c:pt>
                <c:pt idx="10542">
                  <c:v>135.04300000000001</c:v>
                </c:pt>
                <c:pt idx="10543">
                  <c:v>135.131</c:v>
                </c:pt>
                <c:pt idx="10544">
                  <c:v>135.22</c:v>
                </c:pt>
                <c:pt idx="10545">
                  <c:v>135.30600000000001</c:v>
                </c:pt>
                <c:pt idx="10546">
                  <c:v>135.38900000000001</c:v>
                </c:pt>
                <c:pt idx="10547">
                  <c:v>135.446</c:v>
                </c:pt>
                <c:pt idx="10548">
                  <c:v>135.47800000000001</c:v>
                </c:pt>
                <c:pt idx="10549">
                  <c:v>135.50700000000001</c:v>
                </c:pt>
                <c:pt idx="10550">
                  <c:v>135.547</c:v>
                </c:pt>
                <c:pt idx="10551">
                  <c:v>135.58600000000001</c:v>
                </c:pt>
                <c:pt idx="10552">
                  <c:v>135.626</c:v>
                </c:pt>
                <c:pt idx="10553">
                  <c:v>135.66499999999999</c:v>
                </c:pt>
                <c:pt idx="10554">
                  <c:v>135.70400000000001</c:v>
                </c:pt>
                <c:pt idx="10555">
                  <c:v>135.74299999999999</c:v>
                </c:pt>
                <c:pt idx="10556">
                  <c:v>135.78200000000001</c:v>
                </c:pt>
                <c:pt idx="10557">
                  <c:v>135.822</c:v>
                </c:pt>
                <c:pt idx="10558">
                  <c:v>135.86099999999999</c:v>
                </c:pt>
                <c:pt idx="10559">
                  <c:v>135.90100000000001</c:v>
                </c:pt>
                <c:pt idx="10560">
                  <c:v>135.941</c:v>
                </c:pt>
                <c:pt idx="10561">
                  <c:v>135.97999999999999</c:v>
                </c:pt>
                <c:pt idx="10562">
                  <c:v>136.02000000000001</c:v>
                </c:pt>
                <c:pt idx="10563">
                  <c:v>136.053</c:v>
                </c:pt>
                <c:pt idx="10564">
                  <c:v>136.08500000000001</c:v>
                </c:pt>
                <c:pt idx="10565">
                  <c:v>136.11500000000001</c:v>
                </c:pt>
                <c:pt idx="10566">
                  <c:v>136.14599999999999</c:v>
                </c:pt>
                <c:pt idx="10567">
                  <c:v>136.17400000000001</c:v>
                </c:pt>
                <c:pt idx="10568">
                  <c:v>136.203</c:v>
                </c:pt>
                <c:pt idx="10569">
                  <c:v>136.23400000000001</c:v>
                </c:pt>
                <c:pt idx="10570">
                  <c:v>136.26599999999999</c:v>
                </c:pt>
                <c:pt idx="10571">
                  <c:v>136.297</c:v>
                </c:pt>
                <c:pt idx="10572">
                  <c:v>136.32499999999999</c:v>
                </c:pt>
                <c:pt idx="10573">
                  <c:v>136.33799999999999</c:v>
                </c:pt>
                <c:pt idx="10574">
                  <c:v>136.339</c:v>
                </c:pt>
                <c:pt idx="10575">
                  <c:v>136.34399999999999</c:v>
                </c:pt>
                <c:pt idx="10576">
                  <c:v>136.36199999999999</c:v>
                </c:pt>
                <c:pt idx="10577">
                  <c:v>136.392</c:v>
                </c:pt>
                <c:pt idx="10578">
                  <c:v>136.41999999999999</c:v>
                </c:pt>
                <c:pt idx="10579">
                  <c:v>136.44900000000001</c:v>
                </c:pt>
                <c:pt idx="10580">
                  <c:v>136.47999999999999</c:v>
                </c:pt>
                <c:pt idx="10581">
                  <c:v>136.51400000000001</c:v>
                </c:pt>
                <c:pt idx="10582">
                  <c:v>136.54900000000001</c:v>
                </c:pt>
                <c:pt idx="10583">
                  <c:v>136.58500000000001</c:v>
                </c:pt>
                <c:pt idx="10584">
                  <c:v>136.62100000000001</c:v>
                </c:pt>
                <c:pt idx="10585">
                  <c:v>136.65899999999999</c:v>
                </c:pt>
                <c:pt idx="10586">
                  <c:v>136.69800000000001</c:v>
                </c:pt>
                <c:pt idx="10587">
                  <c:v>136.73400000000001</c:v>
                </c:pt>
                <c:pt idx="10588">
                  <c:v>136.751</c:v>
                </c:pt>
                <c:pt idx="10589">
                  <c:v>136.75399999999999</c:v>
                </c:pt>
                <c:pt idx="10590">
                  <c:v>136.756</c:v>
                </c:pt>
                <c:pt idx="10591">
                  <c:v>136.76599999999999</c:v>
                </c:pt>
                <c:pt idx="10592">
                  <c:v>136.798</c:v>
                </c:pt>
                <c:pt idx="10593">
                  <c:v>136.83500000000001</c:v>
                </c:pt>
                <c:pt idx="10594">
                  <c:v>136.874</c:v>
                </c:pt>
                <c:pt idx="10595">
                  <c:v>136.91300000000001</c:v>
                </c:pt>
                <c:pt idx="10596">
                  <c:v>136.95099999999999</c:v>
                </c:pt>
                <c:pt idx="10597">
                  <c:v>136.977</c:v>
                </c:pt>
                <c:pt idx="10598">
                  <c:v>136.988</c:v>
                </c:pt>
                <c:pt idx="10599">
                  <c:v>136.99199999999999</c:v>
                </c:pt>
                <c:pt idx="10600">
                  <c:v>137.00700000000001</c:v>
                </c:pt>
                <c:pt idx="10601">
                  <c:v>137.03299999999999</c:v>
                </c:pt>
                <c:pt idx="10602">
                  <c:v>137.059</c:v>
                </c:pt>
                <c:pt idx="10603">
                  <c:v>137.083</c:v>
                </c:pt>
                <c:pt idx="10604">
                  <c:v>137.10499999999999</c:v>
                </c:pt>
                <c:pt idx="10605">
                  <c:v>137.114</c:v>
                </c:pt>
                <c:pt idx="10606">
                  <c:v>137.11500000000001</c:v>
                </c:pt>
                <c:pt idx="10607">
                  <c:v>137.11799999999999</c:v>
                </c:pt>
                <c:pt idx="10608">
                  <c:v>137.12100000000001</c:v>
                </c:pt>
                <c:pt idx="10609">
                  <c:v>137.124</c:v>
                </c:pt>
                <c:pt idx="10610">
                  <c:v>137.12799999999999</c:v>
                </c:pt>
                <c:pt idx="10611">
                  <c:v>137.131</c:v>
                </c:pt>
                <c:pt idx="10612">
                  <c:v>137.13300000000001</c:v>
                </c:pt>
                <c:pt idx="10613">
                  <c:v>137.136</c:v>
                </c:pt>
                <c:pt idx="10614">
                  <c:v>137.13900000000001</c:v>
                </c:pt>
                <c:pt idx="10615">
                  <c:v>137.14099999999999</c:v>
                </c:pt>
                <c:pt idx="10616">
                  <c:v>137.143</c:v>
                </c:pt>
                <c:pt idx="10617">
                  <c:v>137.14599999999999</c:v>
                </c:pt>
                <c:pt idx="10618">
                  <c:v>137.149</c:v>
                </c:pt>
                <c:pt idx="10619">
                  <c:v>137.15199999999999</c:v>
                </c:pt>
                <c:pt idx="10620">
                  <c:v>137.15700000000001</c:v>
                </c:pt>
                <c:pt idx="10621">
                  <c:v>137.161</c:v>
                </c:pt>
                <c:pt idx="10622">
                  <c:v>137.16399999999999</c:v>
                </c:pt>
                <c:pt idx="10623">
                  <c:v>137.16900000000001</c:v>
                </c:pt>
                <c:pt idx="10624">
                  <c:v>137.17099999999999</c:v>
                </c:pt>
                <c:pt idx="10625">
                  <c:v>137.173</c:v>
                </c:pt>
                <c:pt idx="10626">
                  <c:v>137.17699999999999</c:v>
                </c:pt>
                <c:pt idx="10627">
                  <c:v>137.18</c:v>
                </c:pt>
                <c:pt idx="10628">
                  <c:v>137.18199999999999</c:v>
                </c:pt>
                <c:pt idx="10629">
                  <c:v>137.18299999999999</c:v>
                </c:pt>
                <c:pt idx="10630">
                  <c:v>137.184</c:v>
                </c:pt>
                <c:pt idx="10631">
                  <c:v>137.18600000000001</c:v>
                </c:pt>
                <c:pt idx="10632">
                  <c:v>137.18700000000001</c:v>
                </c:pt>
                <c:pt idx="10633">
                  <c:v>137.18799999999999</c:v>
                </c:pt>
                <c:pt idx="10634">
                  <c:v>137.19200000000001</c:v>
                </c:pt>
                <c:pt idx="10635">
                  <c:v>137.197</c:v>
                </c:pt>
                <c:pt idx="10636">
                  <c:v>137.20599999999999</c:v>
                </c:pt>
                <c:pt idx="10637">
                  <c:v>137.215</c:v>
                </c:pt>
                <c:pt idx="10638">
                  <c:v>137.22399999999999</c:v>
                </c:pt>
                <c:pt idx="10639">
                  <c:v>137.23400000000001</c:v>
                </c:pt>
                <c:pt idx="10640">
                  <c:v>137.24299999999999</c:v>
                </c:pt>
                <c:pt idx="10641">
                  <c:v>137.249</c:v>
                </c:pt>
                <c:pt idx="10642">
                  <c:v>137.25299999999999</c:v>
                </c:pt>
                <c:pt idx="10643">
                  <c:v>137.25899999999999</c:v>
                </c:pt>
                <c:pt idx="10644">
                  <c:v>137.26400000000001</c:v>
                </c:pt>
                <c:pt idx="10645">
                  <c:v>137.27000000000001</c:v>
                </c:pt>
                <c:pt idx="10646">
                  <c:v>137.27600000000001</c:v>
                </c:pt>
                <c:pt idx="10647">
                  <c:v>137.28100000000001</c:v>
                </c:pt>
                <c:pt idx="10648">
                  <c:v>137.28700000000001</c:v>
                </c:pt>
                <c:pt idx="10649">
                  <c:v>137.29300000000001</c:v>
                </c:pt>
                <c:pt idx="10650">
                  <c:v>137.30000000000001</c:v>
                </c:pt>
                <c:pt idx="10651">
                  <c:v>137.30600000000001</c:v>
                </c:pt>
                <c:pt idx="10652">
                  <c:v>137.31299999999999</c:v>
                </c:pt>
                <c:pt idx="10653">
                  <c:v>137.31800000000001</c:v>
                </c:pt>
                <c:pt idx="10654">
                  <c:v>137.32400000000001</c:v>
                </c:pt>
                <c:pt idx="10655">
                  <c:v>137.33000000000001</c:v>
                </c:pt>
                <c:pt idx="10656">
                  <c:v>137.33600000000001</c:v>
                </c:pt>
                <c:pt idx="10657">
                  <c:v>137.34200000000001</c:v>
                </c:pt>
                <c:pt idx="10658">
                  <c:v>137.34899999999999</c:v>
                </c:pt>
                <c:pt idx="10659">
                  <c:v>137.35499999999999</c:v>
                </c:pt>
                <c:pt idx="10660">
                  <c:v>137.36199999999999</c:v>
                </c:pt>
                <c:pt idx="10661">
                  <c:v>137.36799999999999</c:v>
                </c:pt>
                <c:pt idx="10662">
                  <c:v>137.375</c:v>
                </c:pt>
                <c:pt idx="10663">
                  <c:v>137.381</c:v>
                </c:pt>
                <c:pt idx="10664">
                  <c:v>137.387</c:v>
                </c:pt>
                <c:pt idx="10665">
                  <c:v>137.39400000000001</c:v>
                </c:pt>
                <c:pt idx="10666">
                  <c:v>137.4</c:v>
                </c:pt>
                <c:pt idx="10667">
                  <c:v>137.40600000000001</c:v>
                </c:pt>
                <c:pt idx="10668">
                  <c:v>137.41300000000001</c:v>
                </c:pt>
                <c:pt idx="10669">
                  <c:v>137.41900000000001</c:v>
                </c:pt>
                <c:pt idx="10670">
                  <c:v>137.42599999999999</c:v>
                </c:pt>
                <c:pt idx="10671">
                  <c:v>137.43199999999999</c:v>
                </c:pt>
                <c:pt idx="10672">
                  <c:v>137.43899999999999</c:v>
                </c:pt>
                <c:pt idx="10673">
                  <c:v>137.44499999999999</c:v>
                </c:pt>
                <c:pt idx="10674">
                  <c:v>137.452</c:v>
                </c:pt>
                <c:pt idx="10675">
                  <c:v>137.458</c:v>
                </c:pt>
                <c:pt idx="10676">
                  <c:v>137.464</c:v>
                </c:pt>
                <c:pt idx="10677">
                  <c:v>137.471</c:v>
                </c:pt>
                <c:pt idx="10678">
                  <c:v>137.477</c:v>
                </c:pt>
                <c:pt idx="10679">
                  <c:v>137.483</c:v>
                </c:pt>
                <c:pt idx="10680">
                  <c:v>137.488</c:v>
                </c:pt>
                <c:pt idx="10681">
                  <c:v>137.49199999999999</c:v>
                </c:pt>
                <c:pt idx="10682">
                  <c:v>137.49600000000001</c:v>
                </c:pt>
                <c:pt idx="10683">
                  <c:v>137.50299999999999</c:v>
                </c:pt>
                <c:pt idx="10684">
                  <c:v>137.50899999999999</c:v>
                </c:pt>
                <c:pt idx="10685">
                  <c:v>137.51900000000001</c:v>
                </c:pt>
                <c:pt idx="10686">
                  <c:v>137.52799999999999</c:v>
                </c:pt>
                <c:pt idx="10687">
                  <c:v>137.53800000000001</c:v>
                </c:pt>
                <c:pt idx="10688">
                  <c:v>137.54900000000001</c:v>
                </c:pt>
                <c:pt idx="10689">
                  <c:v>137.56100000000001</c:v>
                </c:pt>
                <c:pt idx="10690">
                  <c:v>137.57499999999999</c:v>
                </c:pt>
                <c:pt idx="10691">
                  <c:v>137.58699999999999</c:v>
                </c:pt>
                <c:pt idx="10692">
                  <c:v>137.59700000000001</c:v>
                </c:pt>
                <c:pt idx="10693">
                  <c:v>137.608</c:v>
                </c:pt>
                <c:pt idx="10694">
                  <c:v>137.62</c:v>
                </c:pt>
                <c:pt idx="10695">
                  <c:v>137.62799999999999</c:v>
                </c:pt>
                <c:pt idx="10696">
                  <c:v>137.63300000000001</c:v>
                </c:pt>
                <c:pt idx="10697">
                  <c:v>137.63800000000001</c:v>
                </c:pt>
                <c:pt idx="10698">
                  <c:v>137.643</c:v>
                </c:pt>
                <c:pt idx="10699">
                  <c:v>137.65100000000001</c:v>
                </c:pt>
                <c:pt idx="10700">
                  <c:v>137.66</c:v>
                </c:pt>
                <c:pt idx="10701">
                  <c:v>137.66900000000001</c:v>
                </c:pt>
                <c:pt idx="10702">
                  <c:v>137.679</c:v>
                </c:pt>
                <c:pt idx="10703">
                  <c:v>137.691</c:v>
                </c:pt>
                <c:pt idx="10704">
                  <c:v>137.703</c:v>
                </c:pt>
                <c:pt idx="10705">
                  <c:v>137.71600000000001</c:v>
                </c:pt>
                <c:pt idx="10706">
                  <c:v>137.727</c:v>
                </c:pt>
                <c:pt idx="10707">
                  <c:v>137.73699999999999</c:v>
                </c:pt>
                <c:pt idx="10708">
                  <c:v>137.74799999999999</c:v>
                </c:pt>
                <c:pt idx="10709">
                  <c:v>137.75899999999999</c:v>
                </c:pt>
                <c:pt idx="10710">
                  <c:v>137.76900000000001</c:v>
                </c:pt>
                <c:pt idx="10711">
                  <c:v>137.77799999999999</c:v>
                </c:pt>
                <c:pt idx="10712">
                  <c:v>137.786</c:v>
                </c:pt>
                <c:pt idx="10713">
                  <c:v>137.79599999999999</c:v>
                </c:pt>
                <c:pt idx="10714">
                  <c:v>137.80600000000001</c:v>
                </c:pt>
                <c:pt idx="10715">
                  <c:v>137.816</c:v>
                </c:pt>
                <c:pt idx="10716">
                  <c:v>137.82599999999999</c:v>
                </c:pt>
                <c:pt idx="10717">
                  <c:v>137.83799999999999</c:v>
                </c:pt>
                <c:pt idx="10718">
                  <c:v>137.851</c:v>
                </c:pt>
                <c:pt idx="10719">
                  <c:v>137.86099999999999</c:v>
                </c:pt>
                <c:pt idx="10720">
                  <c:v>137.87200000000001</c:v>
                </c:pt>
                <c:pt idx="10721">
                  <c:v>137.88300000000001</c:v>
                </c:pt>
                <c:pt idx="10722">
                  <c:v>137.892</c:v>
                </c:pt>
                <c:pt idx="10723">
                  <c:v>137.90799999999999</c:v>
                </c:pt>
                <c:pt idx="10724">
                  <c:v>137.922</c:v>
                </c:pt>
                <c:pt idx="10725">
                  <c:v>137.92599999999999</c:v>
                </c:pt>
                <c:pt idx="10726">
                  <c:v>137.93199999999999</c:v>
                </c:pt>
                <c:pt idx="10727">
                  <c:v>137.94200000000001</c:v>
                </c:pt>
                <c:pt idx="10728">
                  <c:v>137.952</c:v>
                </c:pt>
                <c:pt idx="10729">
                  <c:v>137.959</c:v>
                </c:pt>
                <c:pt idx="10730">
                  <c:v>137.96799999999999</c:v>
                </c:pt>
                <c:pt idx="10731">
                  <c:v>137.977</c:v>
                </c:pt>
                <c:pt idx="10732">
                  <c:v>137.988</c:v>
                </c:pt>
                <c:pt idx="10733">
                  <c:v>137.99700000000001</c:v>
                </c:pt>
                <c:pt idx="10734">
                  <c:v>138.00800000000001</c:v>
                </c:pt>
                <c:pt idx="10735">
                  <c:v>138.02000000000001</c:v>
                </c:pt>
                <c:pt idx="10736">
                  <c:v>138.03200000000001</c:v>
                </c:pt>
                <c:pt idx="10737">
                  <c:v>138.042</c:v>
                </c:pt>
                <c:pt idx="10738">
                  <c:v>138.05099999999999</c:v>
                </c:pt>
                <c:pt idx="10739">
                  <c:v>138.06100000000001</c:v>
                </c:pt>
                <c:pt idx="10740">
                  <c:v>138.07</c:v>
                </c:pt>
                <c:pt idx="10741">
                  <c:v>138.101</c:v>
                </c:pt>
                <c:pt idx="10742">
                  <c:v>138.12299999999999</c:v>
                </c:pt>
                <c:pt idx="10743">
                  <c:v>138.137</c:v>
                </c:pt>
                <c:pt idx="10744">
                  <c:v>138.148</c:v>
                </c:pt>
                <c:pt idx="10745">
                  <c:v>138.16</c:v>
                </c:pt>
                <c:pt idx="10746">
                  <c:v>138.172</c:v>
                </c:pt>
                <c:pt idx="10747">
                  <c:v>138.18299999999999</c:v>
                </c:pt>
                <c:pt idx="10748">
                  <c:v>138.19200000000001</c:v>
                </c:pt>
                <c:pt idx="10749">
                  <c:v>138.20400000000001</c:v>
                </c:pt>
                <c:pt idx="10750">
                  <c:v>138.21700000000001</c:v>
                </c:pt>
                <c:pt idx="10751">
                  <c:v>138.22999999999999</c:v>
                </c:pt>
                <c:pt idx="10752">
                  <c:v>138.24</c:v>
                </c:pt>
                <c:pt idx="10753">
                  <c:v>138.249</c:v>
                </c:pt>
                <c:pt idx="10754">
                  <c:v>138.25899999999999</c:v>
                </c:pt>
                <c:pt idx="10755">
                  <c:v>138.27099999999999</c:v>
                </c:pt>
                <c:pt idx="10756">
                  <c:v>138.28</c:v>
                </c:pt>
                <c:pt idx="10757">
                  <c:v>138.28399999999999</c:v>
                </c:pt>
                <c:pt idx="10758">
                  <c:v>138.29</c:v>
                </c:pt>
                <c:pt idx="10759">
                  <c:v>138.29499999999999</c:v>
                </c:pt>
                <c:pt idx="10760">
                  <c:v>138.303</c:v>
                </c:pt>
                <c:pt idx="10761">
                  <c:v>138.31200000000001</c:v>
                </c:pt>
                <c:pt idx="10762">
                  <c:v>138.327</c:v>
                </c:pt>
                <c:pt idx="10763">
                  <c:v>138.35</c:v>
                </c:pt>
                <c:pt idx="10764">
                  <c:v>138.357</c:v>
                </c:pt>
                <c:pt idx="10765">
                  <c:v>138.37299999999999</c:v>
                </c:pt>
                <c:pt idx="10766">
                  <c:v>138.38300000000001</c:v>
                </c:pt>
                <c:pt idx="10767">
                  <c:v>138.393</c:v>
                </c:pt>
                <c:pt idx="10768">
                  <c:v>138.40299999999999</c:v>
                </c:pt>
                <c:pt idx="10769">
                  <c:v>138.41499999999999</c:v>
                </c:pt>
                <c:pt idx="10770">
                  <c:v>138.42500000000001</c:v>
                </c:pt>
                <c:pt idx="10771">
                  <c:v>138.435</c:v>
                </c:pt>
                <c:pt idx="10772">
                  <c:v>138.446</c:v>
                </c:pt>
                <c:pt idx="10773">
                  <c:v>138.459</c:v>
                </c:pt>
                <c:pt idx="10774">
                  <c:v>138.47</c:v>
                </c:pt>
                <c:pt idx="10775">
                  <c:v>138.47800000000001</c:v>
                </c:pt>
                <c:pt idx="10776">
                  <c:v>138.48500000000001</c:v>
                </c:pt>
                <c:pt idx="10777">
                  <c:v>138.495</c:v>
                </c:pt>
                <c:pt idx="10778">
                  <c:v>138.506</c:v>
                </c:pt>
                <c:pt idx="10779">
                  <c:v>138.52199999999999</c:v>
                </c:pt>
                <c:pt idx="10780">
                  <c:v>138.553</c:v>
                </c:pt>
                <c:pt idx="10781">
                  <c:v>138.59299999999999</c:v>
                </c:pt>
                <c:pt idx="10782">
                  <c:v>138.63</c:v>
                </c:pt>
                <c:pt idx="10783">
                  <c:v>138.65199999999999</c:v>
                </c:pt>
                <c:pt idx="10784">
                  <c:v>138.65899999999999</c:v>
                </c:pt>
                <c:pt idx="10785">
                  <c:v>138.66499999999999</c:v>
                </c:pt>
                <c:pt idx="10786">
                  <c:v>138.67500000000001</c:v>
                </c:pt>
                <c:pt idx="10787">
                  <c:v>138.68600000000001</c:v>
                </c:pt>
                <c:pt idx="10788">
                  <c:v>138.696</c:v>
                </c:pt>
                <c:pt idx="10789">
                  <c:v>138.70699999999999</c:v>
                </c:pt>
                <c:pt idx="10790">
                  <c:v>138.71600000000001</c:v>
                </c:pt>
                <c:pt idx="10791">
                  <c:v>138.726</c:v>
                </c:pt>
                <c:pt idx="10792">
                  <c:v>138.73699999999999</c:v>
                </c:pt>
                <c:pt idx="10793">
                  <c:v>138.749</c:v>
                </c:pt>
                <c:pt idx="10794">
                  <c:v>138.762</c:v>
                </c:pt>
                <c:pt idx="10795">
                  <c:v>138.773</c:v>
                </c:pt>
                <c:pt idx="10796">
                  <c:v>138.78200000000001</c:v>
                </c:pt>
                <c:pt idx="10797">
                  <c:v>138.792</c:v>
                </c:pt>
                <c:pt idx="10798">
                  <c:v>138.804</c:v>
                </c:pt>
                <c:pt idx="10799">
                  <c:v>138.83000000000001</c:v>
                </c:pt>
                <c:pt idx="10800">
                  <c:v>138.85499999999999</c:v>
                </c:pt>
                <c:pt idx="10801">
                  <c:v>138.87299999999999</c:v>
                </c:pt>
                <c:pt idx="10802">
                  <c:v>138.899</c:v>
                </c:pt>
                <c:pt idx="10803">
                  <c:v>138.923</c:v>
                </c:pt>
                <c:pt idx="10804">
                  <c:v>138.93199999999999</c:v>
                </c:pt>
                <c:pt idx="10805">
                  <c:v>138.94200000000001</c:v>
                </c:pt>
                <c:pt idx="10806">
                  <c:v>138.952</c:v>
                </c:pt>
                <c:pt idx="10807">
                  <c:v>138.96299999999999</c:v>
                </c:pt>
                <c:pt idx="10808">
                  <c:v>138.97399999999999</c:v>
                </c:pt>
                <c:pt idx="10809">
                  <c:v>138.983</c:v>
                </c:pt>
                <c:pt idx="10810">
                  <c:v>138.994</c:v>
                </c:pt>
                <c:pt idx="10811">
                  <c:v>139.006</c:v>
                </c:pt>
                <c:pt idx="10812">
                  <c:v>139.018</c:v>
                </c:pt>
                <c:pt idx="10813">
                  <c:v>139.029</c:v>
                </c:pt>
                <c:pt idx="10814">
                  <c:v>139.03800000000001</c:v>
                </c:pt>
                <c:pt idx="10815">
                  <c:v>139.04599999999999</c:v>
                </c:pt>
                <c:pt idx="10816">
                  <c:v>139.054</c:v>
                </c:pt>
                <c:pt idx="10817">
                  <c:v>139.06399999999999</c:v>
                </c:pt>
                <c:pt idx="10818">
                  <c:v>139.07499999999999</c:v>
                </c:pt>
                <c:pt idx="10819">
                  <c:v>139.089</c:v>
                </c:pt>
                <c:pt idx="10820">
                  <c:v>139.114</c:v>
                </c:pt>
                <c:pt idx="10821">
                  <c:v>139.154</c:v>
                </c:pt>
                <c:pt idx="10822">
                  <c:v>139.185</c:v>
                </c:pt>
                <c:pt idx="10823">
                  <c:v>139.209</c:v>
                </c:pt>
                <c:pt idx="10824">
                  <c:v>139.22900000000001</c:v>
                </c:pt>
                <c:pt idx="10825">
                  <c:v>139.238</c:v>
                </c:pt>
                <c:pt idx="10826">
                  <c:v>139.24100000000001</c:v>
                </c:pt>
                <c:pt idx="10827">
                  <c:v>139.251</c:v>
                </c:pt>
                <c:pt idx="10828">
                  <c:v>139.25899999999999</c:v>
                </c:pt>
                <c:pt idx="10829">
                  <c:v>139.267</c:v>
                </c:pt>
                <c:pt idx="10830">
                  <c:v>139.27699999999999</c:v>
                </c:pt>
                <c:pt idx="10831">
                  <c:v>139.28700000000001</c:v>
                </c:pt>
                <c:pt idx="10832">
                  <c:v>139.298</c:v>
                </c:pt>
                <c:pt idx="10833">
                  <c:v>139.31</c:v>
                </c:pt>
                <c:pt idx="10834">
                  <c:v>139.32300000000001</c:v>
                </c:pt>
                <c:pt idx="10835">
                  <c:v>139.334</c:v>
                </c:pt>
                <c:pt idx="10836">
                  <c:v>139.345</c:v>
                </c:pt>
                <c:pt idx="10837">
                  <c:v>139.35599999999999</c:v>
                </c:pt>
                <c:pt idx="10838">
                  <c:v>139.36699999999999</c:v>
                </c:pt>
                <c:pt idx="10839">
                  <c:v>139.37700000000001</c:v>
                </c:pt>
                <c:pt idx="10840">
                  <c:v>139.387</c:v>
                </c:pt>
                <c:pt idx="10841">
                  <c:v>139.39599999999999</c:v>
                </c:pt>
                <c:pt idx="10842">
                  <c:v>139.405</c:v>
                </c:pt>
                <c:pt idx="10843">
                  <c:v>139.41499999999999</c:v>
                </c:pt>
                <c:pt idx="10844">
                  <c:v>139.42500000000001</c:v>
                </c:pt>
                <c:pt idx="10845">
                  <c:v>139.434</c:v>
                </c:pt>
                <c:pt idx="10846">
                  <c:v>139.446</c:v>
                </c:pt>
                <c:pt idx="10847">
                  <c:v>139.45699999999999</c:v>
                </c:pt>
                <c:pt idx="10848">
                  <c:v>139.46799999999999</c:v>
                </c:pt>
                <c:pt idx="10849">
                  <c:v>139.47800000000001</c:v>
                </c:pt>
                <c:pt idx="10850">
                  <c:v>139.48699999999999</c:v>
                </c:pt>
                <c:pt idx="10851">
                  <c:v>139.494</c:v>
                </c:pt>
                <c:pt idx="10852">
                  <c:v>139.50200000000001</c:v>
                </c:pt>
                <c:pt idx="10853">
                  <c:v>139.511</c:v>
                </c:pt>
                <c:pt idx="10854">
                  <c:v>139.52199999999999</c:v>
                </c:pt>
                <c:pt idx="10855">
                  <c:v>139.53399999999999</c:v>
                </c:pt>
                <c:pt idx="10856">
                  <c:v>139.547</c:v>
                </c:pt>
                <c:pt idx="10857">
                  <c:v>139.56800000000001</c:v>
                </c:pt>
                <c:pt idx="10858">
                  <c:v>139.595</c:v>
                </c:pt>
                <c:pt idx="10859">
                  <c:v>139.624</c:v>
                </c:pt>
                <c:pt idx="10860">
                  <c:v>139.65600000000001</c:v>
                </c:pt>
                <c:pt idx="10861">
                  <c:v>139.679</c:v>
                </c:pt>
                <c:pt idx="10862">
                  <c:v>139.691</c:v>
                </c:pt>
                <c:pt idx="10863">
                  <c:v>139.696</c:v>
                </c:pt>
                <c:pt idx="10864">
                  <c:v>139.703</c:v>
                </c:pt>
                <c:pt idx="10865">
                  <c:v>139.708</c:v>
                </c:pt>
                <c:pt idx="10866">
                  <c:v>139.71299999999999</c:v>
                </c:pt>
                <c:pt idx="10867">
                  <c:v>139.71899999999999</c:v>
                </c:pt>
                <c:pt idx="10868">
                  <c:v>139.72399999999999</c:v>
                </c:pt>
                <c:pt idx="10869">
                  <c:v>139.74199999999999</c:v>
                </c:pt>
                <c:pt idx="10870">
                  <c:v>139.77799999999999</c:v>
                </c:pt>
                <c:pt idx="10871">
                  <c:v>139.816</c:v>
                </c:pt>
                <c:pt idx="10872">
                  <c:v>139.85499999999999</c:v>
                </c:pt>
                <c:pt idx="10873">
                  <c:v>139.90299999999999</c:v>
                </c:pt>
                <c:pt idx="10874">
                  <c:v>139.93799999999999</c:v>
                </c:pt>
                <c:pt idx="10875">
                  <c:v>139.946</c:v>
                </c:pt>
                <c:pt idx="10876">
                  <c:v>139.95099999999999</c:v>
                </c:pt>
                <c:pt idx="10877">
                  <c:v>139.96</c:v>
                </c:pt>
                <c:pt idx="10878">
                  <c:v>139.96799999999999</c:v>
                </c:pt>
                <c:pt idx="10879">
                  <c:v>139.97800000000001</c:v>
                </c:pt>
                <c:pt idx="10880">
                  <c:v>139.988</c:v>
                </c:pt>
                <c:pt idx="10881">
                  <c:v>139.99799999999999</c:v>
                </c:pt>
                <c:pt idx="10882">
                  <c:v>140.00800000000001</c:v>
                </c:pt>
                <c:pt idx="10883">
                  <c:v>140.01900000000001</c:v>
                </c:pt>
                <c:pt idx="10884">
                  <c:v>140.03200000000001</c:v>
                </c:pt>
                <c:pt idx="10885">
                  <c:v>140.04300000000001</c:v>
                </c:pt>
                <c:pt idx="10886">
                  <c:v>140.053</c:v>
                </c:pt>
                <c:pt idx="10887">
                  <c:v>140.06200000000001</c:v>
                </c:pt>
                <c:pt idx="10888">
                  <c:v>140.07300000000001</c:v>
                </c:pt>
                <c:pt idx="10889">
                  <c:v>140.08199999999999</c:v>
                </c:pt>
                <c:pt idx="10890">
                  <c:v>140.089</c:v>
                </c:pt>
                <c:pt idx="10891">
                  <c:v>140.101</c:v>
                </c:pt>
                <c:pt idx="10892">
                  <c:v>140.114</c:v>
                </c:pt>
                <c:pt idx="10893">
                  <c:v>140.126</c:v>
                </c:pt>
                <c:pt idx="10894">
                  <c:v>140.136</c:v>
                </c:pt>
                <c:pt idx="10895">
                  <c:v>140.14699999999999</c:v>
                </c:pt>
                <c:pt idx="10896">
                  <c:v>140.15700000000001</c:v>
                </c:pt>
                <c:pt idx="10897">
                  <c:v>140.16900000000001</c:v>
                </c:pt>
                <c:pt idx="10898">
                  <c:v>140.18199999999999</c:v>
                </c:pt>
                <c:pt idx="10899">
                  <c:v>140.19499999999999</c:v>
                </c:pt>
                <c:pt idx="10900">
                  <c:v>140.209</c:v>
                </c:pt>
                <c:pt idx="10901">
                  <c:v>140.22</c:v>
                </c:pt>
                <c:pt idx="10902">
                  <c:v>140.22900000000001</c:v>
                </c:pt>
                <c:pt idx="10903">
                  <c:v>140.239</c:v>
                </c:pt>
                <c:pt idx="10904">
                  <c:v>140.24799999999999</c:v>
                </c:pt>
                <c:pt idx="10905">
                  <c:v>140.25800000000001</c:v>
                </c:pt>
                <c:pt idx="10906">
                  <c:v>140.267</c:v>
                </c:pt>
                <c:pt idx="10907">
                  <c:v>140.28100000000001</c:v>
                </c:pt>
                <c:pt idx="10908">
                  <c:v>140.31899999999999</c:v>
                </c:pt>
                <c:pt idx="10909">
                  <c:v>140.351</c:v>
                </c:pt>
                <c:pt idx="10910">
                  <c:v>140.37</c:v>
                </c:pt>
                <c:pt idx="10911">
                  <c:v>140.381</c:v>
                </c:pt>
                <c:pt idx="10912">
                  <c:v>140.38399999999999</c:v>
                </c:pt>
                <c:pt idx="10913">
                  <c:v>140.38900000000001</c:v>
                </c:pt>
                <c:pt idx="10914">
                  <c:v>140.39699999999999</c:v>
                </c:pt>
                <c:pt idx="10915">
                  <c:v>140.40799999999999</c:v>
                </c:pt>
                <c:pt idx="10916">
                  <c:v>140.41999999999999</c:v>
                </c:pt>
                <c:pt idx="10917">
                  <c:v>140.43299999999999</c:v>
                </c:pt>
                <c:pt idx="10918">
                  <c:v>140.446</c:v>
                </c:pt>
                <c:pt idx="10919">
                  <c:v>140.459</c:v>
                </c:pt>
                <c:pt idx="10920">
                  <c:v>140.46899999999999</c:v>
                </c:pt>
                <c:pt idx="10921">
                  <c:v>140.47900000000001</c:v>
                </c:pt>
                <c:pt idx="10922">
                  <c:v>140.489</c:v>
                </c:pt>
                <c:pt idx="10923">
                  <c:v>140.5</c:v>
                </c:pt>
                <c:pt idx="10924">
                  <c:v>140.50899999999999</c:v>
                </c:pt>
                <c:pt idx="10925">
                  <c:v>140.517</c:v>
                </c:pt>
                <c:pt idx="10926">
                  <c:v>140.52500000000001</c:v>
                </c:pt>
                <c:pt idx="10927">
                  <c:v>140.53399999999999</c:v>
                </c:pt>
                <c:pt idx="10928">
                  <c:v>140.54499999999999</c:v>
                </c:pt>
                <c:pt idx="10929">
                  <c:v>140.55699999999999</c:v>
                </c:pt>
                <c:pt idx="10930">
                  <c:v>140.57</c:v>
                </c:pt>
                <c:pt idx="10931">
                  <c:v>140.584</c:v>
                </c:pt>
                <c:pt idx="10932">
                  <c:v>140.59700000000001</c:v>
                </c:pt>
                <c:pt idx="10933">
                  <c:v>140.608</c:v>
                </c:pt>
                <c:pt idx="10934">
                  <c:v>140.61799999999999</c:v>
                </c:pt>
                <c:pt idx="10935">
                  <c:v>140.62799999999999</c:v>
                </c:pt>
                <c:pt idx="10936">
                  <c:v>140.642</c:v>
                </c:pt>
                <c:pt idx="10937">
                  <c:v>140.666</c:v>
                </c:pt>
                <c:pt idx="10938">
                  <c:v>140.69399999999999</c:v>
                </c:pt>
                <c:pt idx="10939">
                  <c:v>140.70599999999999</c:v>
                </c:pt>
                <c:pt idx="10940">
                  <c:v>140.71299999999999</c:v>
                </c:pt>
                <c:pt idx="10941">
                  <c:v>140.726</c:v>
                </c:pt>
                <c:pt idx="10942">
                  <c:v>140.73599999999999</c:v>
                </c:pt>
                <c:pt idx="10943">
                  <c:v>140.744</c:v>
                </c:pt>
                <c:pt idx="10944">
                  <c:v>140.755</c:v>
                </c:pt>
                <c:pt idx="10945">
                  <c:v>140.76300000000001</c:v>
                </c:pt>
                <c:pt idx="10946">
                  <c:v>140.773</c:v>
                </c:pt>
                <c:pt idx="10947">
                  <c:v>140.786</c:v>
                </c:pt>
                <c:pt idx="10948">
                  <c:v>140.79900000000001</c:v>
                </c:pt>
                <c:pt idx="10949">
                  <c:v>140.81100000000001</c:v>
                </c:pt>
                <c:pt idx="10950">
                  <c:v>140.822</c:v>
                </c:pt>
                <c:pt idx="10951">
                  <c:v>140.83199999999999</c:v>
                </c:pt>
                <c:pt idx="10952">
                  <c:v>140.852</c:v>
                </c:pt>
                <c:pt idx="10953">
                  <c:v>140.88399999999999</c:v>
                </c:pt>
                <c:pt idx="10954">
                  <c:v>140.90700000000001</c:v>
                </c:pt>
                <c:pt idx="10955">
                  <c:v>140.917</c:v>
                </c:pt>
                <c:pt idx="10956">
                  <c:v>140.92400000000001</c:v>
                </c:pt>
                <c:pt idx="10957">
                  <c:v>140.934</c:v>
                </c:pt>
                <c:pt idx="10958">
                  <c:v>140.94399999999999</c:v>
                </c:pt>
                <c:pt idx="10959">
                  <c:v>140.952</c:v>
                </c:pt>
                <c:pt idx="10960">
                  <c:v>140.96100000000001</c:v>
                </c:pt>
                <c:pt idx="10961">
                  <c:v>140.97200000000001</c:v>
                </c:pt>
                <c:pt idx="10962">
                  <c:v>140.97999999999999</c:v>
                </c:pt>
                <c:pt idx="10963">
                  <c:v>140.99</c:v>
                </c:pt>
                <c:pt idx="10964">
                  <c:v>141.001</c:v>
                </c:pt>
                <c:pt idx="10965">
                  <c:v>141.01400000000001</c:v>
                </c:pt>
                <c:pt idx="10966">
                  <c:v>141.02600000000001</c:v>
                </c:pt>
                <c:pt idx="10967">
                  <c:v>141.03700000000001</c:v>
                </c:pt>
                <c:pt idx="10968">
                  <c:v>141.047</c:v>
                </c:pt>
                <c:pt idx="10969">
                  <c:v>141.05699999999999</c:v>
                </c:pt>
                <c:pt idx="10970">
                  <c:v>141.06899999999999</c:v>
                </c:pt>
                <c:pt idx="10971">
                  <c:v>141.08699999999999</c:v>
                </c:pt>
                <c:pt idx="10972">
                  <c:v>141.12299999999999</c:v>
                </c:pt>
                <c:pt idx="10973">
                  <c:v>141.142</c:v>
                </c:pt>
                <c:pt idx="10974">
                  <c:v>141.16499999999999</c:v>
                </c:pt>
                <c:pt idx="10975">
                  <c:v>141.17400000000001</c:v>
                </c:pt>
                <c:pt idx="10976">
                  <c:v>141.18100000000001</c:v>
                </c:pt>
                <c:pt idx="10977">
                  <c:v>141.191</c:v>
                </c:pt>
                <c:pt idx="10978">
                  <c:v>141.19900000000001</c:v>
                </c:pt>
                <c:pt idx="10979">
                  <c:v>141.209</c:v>
                </c:pt>
                <c:pt idx="10980">
                  <c:v>141.21700000000001</c:v>
                </c:pt>
                <c:pt idx="10981">
                  <c:v>141.226</c:v>
                </c:pt>
                <c:pt idx="10982">
                  <c:v>141.23699999999999</c:v>
                </c:pt>
                <c:pt idx="10983">
                  <c:v>141.249</c:v>
                </c:pt>
                <c:pt idx="10984">
                  <c:v>141.261</c:v>
                </c:pt>
                <c:pt idx="10985">
                  <c:v>141.273</c:v>
                </c:pt>
                <c:pt idx="10986">
                  <c:v>141.28399999999999</c:v>
                </c:pt>
                <c:pt idx="10987">
                  <c:v>141.29499999999999</c:v>
                </c:pt>
                <c:pt idx="10988">
                  <c:v>141.304</c:v>
                </c:pt>
                <c:pt idx="10989">
                  <c:v>141.31</c:v>
                </c:pt>
                <c:pt idx="10990">
                  <c:v>141.31800000000001</c:v>
                </c:pt>
                <c:pt idx="10991">
                  <c:v>141.32499999999999</c:v>
                </c:pt>
                <c:pt idx="10992">
                  <c:v>141.333</c:v>
                </c:pt>
                <c:pt idx="10993">
                  <c:v>141.34200000000001</c:v>
                </c:pt>
                <c:pt idx="10994">
                  <c:v>141.352</c:v>
                </c:pt>
                <c:pt idx="10995">
                  <c:v>141.36199999999999</c:v>
                </c:pt>
                <c:pt idx="10996">
                  <c:v>141.369</c:v>
                </c:pt>
                <c:pt idx="10997">
                  <c:v>141.37799999999999</c:v>
                </c:pt>
                <c:pt idx="10998">
                  <c:v>141.38999999999999</c:v>
                </c:pt>
                <c:pt idx="10999">
                  <c:v>141.40199999999999</c:v>
                </c:pt>
                <c:pt idx="11000">
                  <c:v>141.41200000000001</c:v>
                </c:pt>
                <c:pt idx="11001">
                  <c:v>141.42099999999999</c:v>
                </c:pt>
                <c:pt idx="11002">
                  <c:v>141.43199999999999</c:v>
                </c:pt>
                <c:pt idx="11003">
                  <c:v>141.453</c:v>
                </c:pt>
                <c:pt idx="11004">
                  <c:v>141.49600000000001</c:v>
                </c:pt>
                <c:pt idx="11005">
                  <c:v>141.52099999999999</c:v>
                </c:pt>
                <c:pt idx="11006">
                  <c:v>141.53</c:v>
                </c:pt>
                <c:pt idx="11007">
                  <c:v>141.53800000000001</c:v>
                </c:pt>
                <c:pt idx="11008">
                  <c:v>141.56399999999999</c:v>
                </c:pt>
                <c:pt idx="11009">
                  <c:v>141.58099999999999</c:v>
                </c:pt>
                <c:pt idx="11010">
                  <c:v>141.59399999999999</c:v>
                </c:pt>
                <c:pt idx="11011">
                  <c:v>141.602</c:v>
                </c:pt>
                <c:pt idx="11012">
                  <c:v>141.60900000000001</c:v>
                </c:pt>
                <c:pt idx="11013">
                  <c:v>141.619</c:v>
                </c:pt>
                <c:pt idx="11014">
                  <c:v>141.62899999999999</c:v>
                </c:pt>
                <c:pt idx="11015">
                  <c:v>141.63900000000001</c:v>
                </c:pt>
                <c:pt idx="11016">
                  <c:v>141.648</c:v>
                </c:pt>
                <c:pt idx="11017">
                  <c:v>141.65600000000001</c:v>
                </c:pt>
                <c:pt idx="11018">
                  <c:v>141.667</c:v>
                </c:pt>
                <c:pt idx="11019">
                  <c:v>141.679</c:v>
                </c:pt>
                <c:pt idx="11020">
                  <c:v>141.69</c:v>
                </c:pt>
                <c:pt idx="11021">
                  <c:v>141.70099999999999</c:v>
                </c:pt>
                <c:pt idx="11022">
                  <c:v>141.71100000000001</c:v>
                </c:pt>
                <c:pt idx="11023">
                  <c:v>141.72</c:v>
                </c:pt>
                <c:pt idx="11024">
                  <c:v>141.733</c:v>
                </c:pt>
                <c:pt idx="11025">
                  <c:v>141.75899999999999</c:v>
                </c:pt>
                <c:pt idx="11026">
                  <c:v>141.80000000000001</c:v>
                </c:pt>
                <c:pt idx="11027">
                  <c:v>141.83699999999999</c:v>
                </c:pt>
                <c:pt idx="11028">
                  <c:v>141.87299999999999</c:v>
                </c:pt>
                <c:pt idx="11029">
                  <c:v>141.90700000000001</c:v>
                </c:pt>
                <c:pt idx="11030">
                  <c:v>141.928</c:v>
                </c:pt>
                <c:pt idx="11031">
                  <c:v>141.929</c:v>
                </c:pt>
                <c:pt idx="11032">
                  <c:v>141.93299999999999</c:v>
                </c:pt>
                <c:pt idx="11033">
                  <c:v>141.93700000000001</c:v>
                </c:pt>
                <c:pt idx="11034">
                  <c:v>141.94300000000001</c:v>
                </c:pt>
                <c:pt idx="11035">
                  <c:v>141.95400000000001</c:v>
                </c:pt>
                <c:pt idx="11036">
                  <c:v>141.964</c:v>
                </c:pt>
                <c:pt idx="11037">
                  <c:v>141.97300000000001</c:v>
                </c:pt>
                <c:pt idx="11038">
                  <c:v>141.982</c:v>
                </c:pt>
                <c:pt idx="11039">
                  <c:v>141.994</c:v>
                </c:pt>
                <c:pt idx="11040">
                  <c:v>142.005</c:v>
                </c:pt>
                <c:pt idx="11041">
                  <c:v>142.01499999999999</c:v>
                </c:pt>
                <c:pt idx="11042">
                  <c:v>142.02500000000001</c:v>
                </c:pt>
                <c:pt idx="11043">
                  <c:v>142.03800000000001</c:v>
                </c:pt>
                <c:pt idx="11044">
                  <c:v>142.05099999999999</c:v>
                </c:pt>
                <c:pt idx="11045">
                  <c:v>142.06399999999999</c:v>
                </c:pt>
                <c:pt idx="11046">
                  <c:v>142.07599999999999</c:v>
                </c:pt>
                <c:pt idx="11047">
                  <c:v>142.08699999999999</c:v>
                </c:pt>
                <c:pt idx="11048">
                  <c:v>142.09800000000001</c:v>
                </c:pt>
                <c:pt idx="11049">
                  <c:v>142.10900000000001</c:v>
                </c:pt>
                <c:pt idx="11050">
                  <c:v>142.11699999999999</c:v>
                </c:pt>
                <c:pt idx="11051">
                  <c:v>142.126</c:v>
                </c:pt>
                <c:pt idx="11052">
                  <c:v>142.142</c:v>
                </c:pt>
                <c:pt idx="11053">
                  <c:v>142.15799999999999</c:v>
                </c:pt>
                <c:pt idx="11054">
                  <c:v>142.166</c:v>
                </c:pt>
                <c:pt idx="11055">
                  <c:v>142.17400000000001</c:v>
                </c:pt>
                <c:pt idx="11056">
                  <c:v>142.185</c:v>
                </c:pt>
                <c:pt idx="11057">
                  <c:v>142.19399999999999</c:v>
                </c:pt>
                <c:pt idx="11058">
                  <c:v>142.20099999999999</c:v>
                </c:pt>
                <c:pt idx="11059">
                  <c:v>142.20599999999999</c:v>
                </c:pt>
                <c:pt idx="11060">
                  <c:v>142.214</c:v>
                </c:pt>
                <c:pt idx="11061">
                  <c:v>142.25200000000001</c:v>
                </c:pt>
                <c:pt idx="11062">
                  <c:v>142.28800000000001</c:v>
                </c:pt>
                <c:pt idx="11063">
                  <c:v>142.32</c:v>
                </c:pt>
                <c:pt idx="11064">
                  <c:v>142.34299999999999</c:v>
                </c:pt>
                <c:pt idx="11065">
                  <c:v>142.352</c:v>
                </c:pt>
                <c:pt idx="11066">
                  <c:v>142.36199999999999</c:v>
                </c:pt>
                <c:pt idx="11067">
                  <c:v>142.38</c:v>
                </c:pt>
                <c:pt idx="11068">
                  <c:v>142.392</c:v>
                </c:pt>
                <c:pt idx="11069">
                  <c:v>142.40100000000001</c:v>
                </c:pt>
                <c:pt idx="11070">
                  <c:v>142.41200000000001</c:v>
                </c:pt>
                <c:pt idx="11071">
                  <c:v>142.42099999999999</c:v>
                </c:pt>
                <c:pt idx="11072">
                  <c:v>142.43199999999999</c:v>
                </c:pt>
                <c:pt idx="11073">
                  <c:v>142.44499999999999</c:v>
                </c:pt>
                <c:pt idx="11074">
                  <c:v>142.45699999999999</c:v>
                </c:pt>
                <c:pt idx="11075">
                  <c:v>142.46899999999999</c:v>
                </c:pt>
                <c:pt idx="11076">
                  <c:v>142.47999999999999</c:v>
                </c:pt>
                <c:pt idx="11077">
                  <c:v>142.49</c:v>
                </c:pt>
                <c:pt idx="11078">
                  <c:v>142.5</c:v>
                </c:pt>
                <c:pt idx="11079">
                  <c:v>142.511</c:v>
                </c:pt>
                <c:pt idx="11080">
                  <c:v>142.52000000000001</c:v>
                </c:pt>
                <c:pt idx="11081">
                  <c:v>142.53299999999999</c:v>
                </c:pt>
                <c:pt idx="11082">
                  <c:v>142.55699999999999</c:v>
                </c:pt>
                <c:pt idx="11083">
                  <c:v>142.58199999999999</c:v>
                </c:pt>
                <c:pt idx="11084">
                  <c:v>142.59399999999999</c:v>
                </c:pt>
                <c:pt idx="11085">
                  <c:v>142.602</c:v>
                </c:pt>
                <c:pt idx="11086">
                  <c:v>142.61099999999999</c:v>
                </c:pt>
                <c:pt idx="11087">
                  <c:v>142.62299999999999</c:v>
                </c:pt>
                <c:pt idx="11088">
                  <c:v>142.63200000000001</c:v>
                </c:pt>
                <c:pt idx="11089">
                  <c:v>142.642</c:v>
                </c:pt>
                <c:pt idx="11090">
                  <c:v>142.65100000000001</c:v>
                </c:pt>
                <c:pt idx="11091">
                  <c:v>142.66</c:v>
                </c:pt>
                <c:pt idx="11092">
                  <c:v>142.67099999999999</c:v>
                </c:pt>
                <c:pt idx="11093">
                  <c:v>142.68299999999999</c:v>
                </c:pt>
                <c:pt idx="11094">
                  <c:v>142.696</c:v>
                </c:pt>
                <c:pt idx="11095">
                  <c:v>142.70599999999999</c:v>
                </c:pt>
                <c:pt idx="11096">
                  <c:v>142.71700000000001</c:v>
                </c:pt>
                <c:pt idx="11097">
                  <c:v>142.727</c:v>
                </c:pt>
                <c:pt idx="11098">
                  <c:v>142.73699999999999</c:v>
                </c:pt>
                <c:pt idx="11099">
                  <c:v>142.74799999999999</c:v>
                </c:pt>
                <c:pt idx="11100">
                  <c:v>142.75399999999999</c:v>
                </c:pt>
                <c:pt idx="11101">
                  <c:v>142.78</c:v>
                </c:pt>
                <c:pt idx="11102">
                  <c:v>142.79400000000001</c:v>
                </c:pt>
                <c:pt idx="11103">
                  <c:v>142.798</c:v>
                </c:pt>
                <c:pt idx="11104">
                  <c:v>142.80199999999999</c:v>
                </c:pt>
                <c:pt idx="11105">
                  <c:v>142.80799999999999</c:v>
                </c:pt>
                <c:pt idx="11106">
                  <c:v>142.81200000000001</c:v>
                </c:pt>
                <c:pt idx="11107">
                  <c:v>142.81800000000001</c:v>
                </c:pt>
                <c:pt idx="11108">
                  <c:v>142.827</c:v>
                </c:pt>
                <c:pt idx="11109">
                  <c:v>142.83600000000001</c:v>
                </c:pt>
                <c:pt idx="11110">
                  <c:v>142.845</c:v>
                </c:pt>
                <c:pt idx="11111">
                  <c:v>142.852</c:v>
                </c:pt>
                <c:pt idx="11112">
                  <c:v>142.85900000000001</c:v>
                </c:pt>
                <c:pt idx="11113">
                  <c:v>142.86600000000001</c:v>
                </c:pt>
                <c:pt idx="11114">
                  <c:v>142.874</c:v>
                </c:pt>
                <c:pt idx="11115">
                  <c:v>142.88300000000001</c:v>
                </c:pt>
                <c:pt idx="11116">
                  <c:v>142.88999999999999</c:v>
                </c:pt>
                <c:pt idx="11117">
                  <c:v>142.89699999999999</c:v>
                </c:pt>
                <c:pt idx="11118">
                  <c:v>142.91</c:v>
                </c:pt>
                <c:pt idx="11119">
                  <c:v>142.94300000000001</c:v>
                </c:pt>
                <c:pt idx="11120">
                  <c:v>142.964</c:v>
                </c:pt>
                <c:pt idx="11121">
                  <c:v>142.988</c:v>
                </c:pt>
                <c:pt idx="11122">
                  <c:v>143.02600000000001</c:v>
                </c:pt>
                <c:pt idx="11123">
                  <c:v>143.06299999999999</c:v>
                </c:pt>
                <c:pt idx="11124">
                  <c:v>143.09299999999999</c:v>
                </c:pt>
                <c:pt idx="11125">
                  <c:v>143.101</c:v>
                </c:pt>
                <c:pt idx="11126">
                  <c:v>143.108</c:v>
                </c:pt>
                <c:pt idx="11127">
                  <c:v>143.11199999999999</c:v>
                </c:pt>
                <c:pt idx="11128">
                  <c:v>143.12</c:v>
                </c:pt>
                <c:pt idx="11129">
                  <c:v>143.126</c:v>
                </c:pt>
                <c:pt idx="11130">
                  <c:v>143.13300000000001</c:v>
                </c:pt>
                <c:pt idx="11131">
                  <c:v>143.13800000000001</c:v>
                </c:pt>
                <c:pt idx="11132">
                  <c:v>143.14500000000001</c:v>
                </c:pt>
                <c:pt idx="11133">
                  <c:v>143.15100000000001</c:v>
                </c:pt>
                <c:pt idx="11134">
                  <c:v>143.15799999999999</c:v>
                </c:pt>
                <c:pt idx="11135">
                  <c:v>143.166</c:v>
                </c:pt>
                <c:pt idx="11136">
                  <c:v>143.17500000000001</c:v>
                </c:pt>
                <c:pt idx="11137">
                  <c:v>143.19399999999999</c:v>
                </c:pt>
                <c:pt idx="11138">
                  <c:v>143.21700000000001</c:v>
                </c:pt>
                <c:pt idx="11139">
                  <c:v>143.22800000000001</c:v>
                </c:pt>
                <c:pt idx="11140">
                  <c:v>143.23500000000001</c:v>
                </c:pt>
                <c:pt idx="11141">
                  <c:v>143.244</c:v>
                </c:pt>
                <c:pt idx="11142">
                  <c:v>143.25399999999999</c:v>
                </c:pt>
                <c:pt idx="11143">
                  <c:v>143.26400000000001</c:v>
                </c:pt>
                <c:pt idx="11144">
                  <c:v>143.27600000000001</c:v>
                </c:pt>
                <c:pt idx="11145">
                  <c:v>143.297</c:v>
                </c:pt>
                <c:pt idx="11146">
                  <c:v>143.31299999999999</c:v>
                </c:pt>
                <c:pt idx="11147">
                  <c:v>143.322</c:v>
                </c:pt>
                <c:pt idx="11148">
                  <c:v>143.34200000000001</c:v>
                </c:pt>
                <c:pt idx="11149">
                  <c:v>143.37100000000001</c:v>
                </c:pt>
                <c:pt idx="11150">
                  <c:v>143.39699999999999</c:v>
                </c:pt>
                <c:pt idx="11151">
                  <c:v>143.39699999999999</c:v>
                </c:pt>
                <c:pt idx="11152">
                  <c:v>143.40199999999999</c:v>
                </c:pt>
                <c:pt idx="11153">
                  <c:v>143.40700000000001</c:v>
                </c:pt>
                <c:pt idx="11154">
                  <c:v>143.42400000000001</c:v>
                </c:pt>
                <c:pt idx="11155">
                  <c:v>143.45699999999999</c:v>
                </c:pt>
                <c:pt idx="11156">
                  <c:v>143.49</c:v>
                </c:pt>
                <c:pt idx="11157">
                  <c:v>143.52600000000001</c:v>
                </c:pt>
                <c:pt idx="11158">
                  <c:v>143.53899999999999</c:v>
                </c:pt>
                <c:pt idx="11159">
                  <c:v>143.55099999999999</c:v>
                </c:pt>
                <c:pt idx="11160">
                  <c:v>143.55699999999999</c:v>
                </c:pt>
                <c:pt idx="11161">
                  <c:v>143.56</c:v>
                </c:pt>
                <c:pt idx="11162">
                  <c:v>143.56299999999999</c:v>
                </c:pt>
                <c:pt idx="11163">
                  <c:v>143.56800000000001</c:v>
                </c:pt>
                <c:pt idx="11164">
                  <c:v>143.572</c:v>
                </c:pt>
                <c:pt idx="11165">
                  <c:v>143.577</c:v>
                </c:pt>
                <c:pt idx="11166">
                  <c:v>143.58099999999999</c:v>
                </c:pt>
                <c:pt idx="11167">
                  <c:v>143.6</c:v>
                </c:pt>
                <c:pt idx="11168">
                  <c:v>143.637</c:v>
                </c:pt>
                <c:pt idx="11169">
                  <c:v>143.67500000000001</c:v>
                </c:pt>
                <c:pt idx="11170">
                  <c:v>143.70099999999999</c:v>
                </c:pt>
                <c:pt idx="11171">
                  <c:v>143.71</c:v>
                </c:pt>
                <c:pt idx="11172">
                  <c:v>143.71299999999999</c:v>
                </c:pt>
                <c:pt idx="11173">
                  <c:v>143.715</c:v>
                </c:pt>
                <c:pt idx="11174">
                  <c:v>143.71799999999999</c:v>
                </c:pt>
                <c:pt idx="11175">
                  <c:v>143.721</c:v>
                </c:pt>
                <c:pt idx="11176">
                  <c:v>143.72499999999999</c:v>
                </c:pt>
                <c:pt idx="11177">
                  <c:v>143.732</c:v>
                </c:pt>
                <c:pt idx="11178">
                  <c:v>143.74</c:v>
                </c:pt>
                <c:pt idx="11179">
                  <c:v>143.75</c:v>
                </c:pt>
                <c:pt idx="11180">
                  <c:v>143.75899999999999</c:v>
                </c:pt>
                <c:pt idx="11181">
                  <c:v>143.77000000000001</c:v>
                </c:pt>
                <c:pt idx="11182">
                  <c:v>143.78100000000001</c:v>
                </c:pt>
                <c:pt idx="11183">
                  <c:v>143.79400000000001</c:v>
                </c:pt>
                <c:pt idx="11184">
                  <c:v>143.803</c:v>
                </c:pt>
                <c:pt idx="11185">
                  <c:v>143.81399999999999</c:v>
                </c:pt>
                <c:pt idx="11186">
                  <c:v>143.82300000000001</c:v>
                </c:pt>
                <c:pt idx="11187">
                  <c:v>143.84200000000001</c:v>
                </c:pt>
                <c:pt idx="11188">
                  <c:v>143.87899999999999</c:v>
                </c:pt>
                <c:pt idx="11189">
                  <c:v>143.917</c:v>
                </c:pt>
                <c:pt idx="11190">
                  <c:v>143.922</c:v>
                </c:pt>
                <c:pt idx="11191">
                  <c:v>143.928</c:v>
                </c:pt>
                <c:pt idx="11192">
                  <c:v>143.941</c:v>
                </c:pt>
                <c:pt idx="11193">
                  <c:v>143.95400000000001</c:v>
                </c:pt>
                <c:pt idx="11194">
                  <c:v>143.96100000000001</c:v>
                </c:pt>
                <c:pt idx="11195">
                  <c:v>143.96799999999999</c:v>
                </c:pt>
                <c:pt idx="11196">
                  <c:v>143.97800000000001</c:v>
                </c:pt>
                <c:pt idx="11197">
                  <c:v>143.988</c:v>
                </c:pt>
                <c:pt idx="11198">
                  <c:v>144</c:v>
                </c:pt>
                <c:pt idx="11199">
                  <c:v>144.01400000000001</c:v>
                </c:pt>
                <c:pt idx="11200">
                  <c:v>144.02699999999999</c:v>
                </c:pt>
                <c:pt idx="11201">
                  <c:v>144.04</c:v>
                </c:pt>
                <c:pt idx="11202">
                  <c:v>144.05000000000001</c:v>
                </c:pt>
                <c:pt idx="11203">
                  <c:v>144.06</c:v>
                </c:pt>
                <c:pt idx="11204">
                  <c:v>144.07</c:v>
                </c:pt>
                <c:pt idx="11205">
                  <c:v>144.08099999999999</c:v>
                </c:pt>
                <c:pt idx="11206">
                  <c:v>144.09299999999999</c:v>
                </c:pt>
                <c:pt idx="11207">
                  <c:v>144.11699999999999</c:v>
                </c:pt>
                <c:pt idx="11208">
                  <c:v>144.14400000000001</c:v>
                </c:pt>
                <c:pt idx="11209">
                  <c:v>144.15799999999999</c:v>
                </c:pt>
                <c:pt idx="11210">
                  <c:v>144.185</c:v>
                </c:pt>
                <c:pt idx="11211">
                  <c:v>144.208</c:v>
                </c:pt>
                <c:pt idx="11212">
                  <c:v>144.214</c:v>
                </c:pt>
                <c:pt idx="11213">
                  <c:v>144.22200000000001</c:v>
                </c:pt>
                <c:pt idx="11214">
                  <c:v>144.22999999999999</c:v>
                </c:pt>
                <c:pt idx="11215">
                  <c:v>144.23699999999999</c:v>
                </c:pt>
                <c:pt idx="11216">
                  <c:v>144.245</c:v>
                </c:pt>
                <c:pt idx="11217">
                  <c:v>144.255</c:v>
                </c:pt>
                <c:pt idx="11218">
                  <c:v>144.26400000000001</c:v>
                </c:pt>
                <c:pt idx="11219">
                  <c:v>144.274</c:v>
                </c:pt>
                <c:pt idx="11220">
                  <c:v>144.28399999999999</c:v>
                </c:pt>
                <c:pt idx="11221">
                  <c:v>144.29300000000001</c:v>
                </c:pt>
                <c:pt idx="11222">
                  <c:v>144.30500000000001</c:v>
                </c:pt>
                <c:pt idx="11223">
                  <c:v>144.31700000000001</c:v>
                </c:pt>
                <c:pt idx="11224">
                  <c:v>144.328</c:v>
                </c:pt>
                <c:pt idx="11225">
                  <c:v>144.33799999999999</c:v>
                </c:pt>
                <c:pt idx="11226">
                  <c:v>144.34800000000001</c:v>
                </c:pt>
                <c:pt idx="11227">
                  <c:v>144.358</c:v>
                </c:pt>
                <c:pt idx="11228">
                  <c:v>144.36600000000001</c:v>
                </c:pt>
                <c:pt idx="11229">
                  <c:v>144.37700000000001</c:v>
                </c:pt>
                <c:pt idx="11230">
                  <c:v>144.40199999999999</c:v>
                </c:pt>
                <c:pt idx="11231">
                  <c:v>144.42500000000001</c:v>
                </c:pt>
                <c:pt idx="11232">
                  <c:v>144.43700000000001</c:v>
                </c:pt>
                <c:pt idx="11233">
                  <c:v>144.44499999999999</c:v>
                </c:pt>
                <c:pt idx="11234">
                  <c:v>144.45500000000001</c:v>
                </c:pt>
                <c:pt idx="11235">
                  <c:v>144.46600000000001</c:v>
                </c:pt>
                <c:pt idx="11236">
                  <c:v>144.476</c:v>
                </c:pt>
                <c:pt idx="11237">
                  <c:v>144.488</c:v>
                </c:pt>
                <c:pt idx="11238">
                  <c:v>144.50200000000001</c:v>
                </c:pt>
                <c:pt idx="11239">
                  <c:v>144.51300000000001</c:v>
                </c:pt>
                <c:pt idx="11240">
                  <c:v>144.52199999999999</c:v>
                </c:pt>
                <c:pt idx="11241">
                  <c:v>144.53200000000001</c:v>
                </c:pt>
                <c:pt idx="11242">
                  <c:v>144.541</c:v>
                </c:pt>
                <c:pt idx="11243">
                  <c:v>144.55099999999999</c:v>
                </c:pt>
                <c:pt idx="11244">
                  <c:v>144.56299999999999</c:v>
                </c:pt>
                <c:pt idx="11245">
                  <c:v>144.583</c:v>
                </c:pt>
                <c:pt idx="11246">
                  <c:v>144.61199999999999</c:v>
                </c:pt>
                <c:pt idx="11247">
                  <c:v>144.63399999999999</c:v>
                </c:pt>
                <c:pt idx="11248">
                  <c:v>144.65799999999999</c:v>
                </c:pt>
                <c:pt idx="11249">
                  <c:v>144.68799999999999</c:v>
                </c:pt>
                <c:pt idx="11250">
                  <c:v>144.70400000000001</c:v>
                </c:pt>
                <c:pt idx="11251">
                  <c:v>144.708</c:v>
                </c:pt>
                <c:pt idx="11252">
                  <c:v>144.71899999999999</c:v>
                </c:pt>
                <c:pt idx="11253">
                  <c:v>144.72999999999999</c:v>
                </c:pt>
                <c:pt idx="11254">
                  <c:v>144.74100000000001</c:v>
                </c:pt>
                <c:pt idx="11255">
                  <c:v>144.75299999999999</c:v>
                </c:pt>
                <c:pt idx="11256">
                  <c:v>144.76400000000001</c:v>
                </c:pt>
                <c:pt idx="11257">
                  <c:v>144.77500000000001</c:v>
                </c:pt>
                <c:pt idx="11258">
                  <c:v>144.78700000000001</c:v>
                </c:pt>
                <c:pt idx="11259">
                  <c:v>144.79900000000001</c:v>
                </c:pt>
                <c:pt idx="11260">
                  <c:v>144.81</c:v>
                </c:pt>
                <c:pt idx="11261">
                  <c:v>144.81899999999999</c:v>
                </c:pt>
                <c:pt idx="11262">
                  <c:v>144.83000000000001</c:v>
                </c:pt>
                <c:pt idx="11263">
                  <c:v>144.84100000000001</c:v>
                </c:pt>
                <c:pt idx="11264">
                  <c:v>144.858</c:v>
                </c:pt>
                <c:pt idx="11265">
                  <c:v>144.89400000000001</c:v>
                </c:pt>
                <c:pt idx="11266">
                  <c:v>144.91</c:v>
                </c:pt>
                <c:pt idx="11267">
                  <c:v>144.91800000000001</c:v>
                </c:pt>
                <c:pt idx="11268">
                  <c:v>144.93100000000001</c:v>
                </c:pt>
                <c:pt idx="11269">
                  <c:v>144.94200000000001</c:v>
                </c:pt>
                <c:pt idx="11270">
                  <c:v>144.95400000000001</c:v>
                </c:pt>
                <c:pt idx="11271">
                  <c:v>144.965</c:v>
                </c:pt>
                <c:pt idx="11272">
                  <c:v>144.97499999999999</c:v>
                </c:pt>
                <c:pt idx="11273">
                  <c:v>144.988</c:v>
                </c:pt>
                <c:pt idx="11274">
                  <c:v>145.001</c:v>
                </c:pt>
                <c:pt idx="11275">
                  <c:v>145.012</c:v>
                </c:pt>
                <c:pt idx="11276">
                  <c:v>145.02199999999999</c:v>
                </c:pt>
                <c:pt idx="11277">
                  <c:v>145.03200000000001</c:v>
                </c:pt>
                <c:pt idx="11278">
                  <c:v>145.04900000000001</c:v>
                </c:pt>
                <c:pt idx="11279">
                  <c:v>145.09899999999999</c:v>
                </c:pt>
                <c:pt idx="11280">
                  <c:v>145.161</c:v>
                </c:pt>
                <c:pt idx="11281">
                  <c:v>145.19300000000001</c:v>
                </c:pt>
                <c:pt idx="11282">
                  <c:v>145.203</c:v>
                </c:pt>
                <c:pt idx="11283">
                  <c:v>145.21</c:v>
                </c:pt>
                <c:pt idx="11284">
                  <c:v>145.21700000000001</c:v>
                </c:pt>
                <c:pt idx="11285">
                  <c:v>145.226</c:v>
                </c:pt>
                <c:pt idx="11286">
                  <c:v>145.23599999999999</c:v>
                </c:pt>
                <c:pt idx="11287">
                  <c:v>145.24600000000001</c:v>
                </c:pt>
                <c:pt idx="11288">
                  <c:v>145.25700000000001</c:v>
                </c:pt>
                <c:pt idx="11289">
                  <c:v>145.27000000000001</c:v>
                </c:pt>
                <c:pt idx="11290">
                  <c:v>145.28200000000001</c:v>
                </c:pt>
                <c:pt idx="11291">
                  <c:v>145.29300000000001</c:v>
                </c:pt>
                <c:pt idx="11292">
                  <c:v>145.303</c:v>
                </c:pt>
                <c:pt idx="11293">
                  <c:v>145.31700000000001</c:v>
                </c:pt>
                <c:pt idx="11294">
                  <c:v>145.339</c:v>
                </c:pt>
                <c:pt idx="11295">
                  <c:v>145.363</c:v>
                </c:pt>
                <c:pt idx="11296">
                  <c:v>145.38300000000001</c:v>
                </c:pt>
                <c:pt idx="11297">
                  <c:v>145.40299999999999</c:v>
                </c:pt>
                <c:pt idx="11298">
                  <c:v>145.40600000000001</c:v>
                </c:pt>
                <c:pt idx="11299">
                  <c:v>145.41399999999999</c:v>
                </c:pt>
                <c:pt idx="11300">
                  <c:v>145.42099999999999</c:v>
                </c:pt>
                <c:pt idx="11301">
                  <c:v>145.43100000000001</c:v>
                </c:pt>
                <c:pt idx="11302">
                  <c:v>145.44200000000001</c:v>
                </c:pt>
                <c:pt idx="11303">
                  <c:v>145.452</c:v>
                </c:pt>
                <c:pt idx="11304">
                  <c:v>145.46299999999999</c:v>
                </c:pt>
                <c:pt idx="11305">
                  <c:v>145.476</c:v>
                </c:pt>
                <c:pt idx="11306">
                  <c:v>145.49100000000001</c:v>
                </c:pt>
                <c:pt idx="11307">
                  <c:v>145.50399999999999</c:v>
                </c:pt>
                <c:pt idx="11308">
                  <c:v>145.51400000000001</c:v>
                </c:pt>
                <c:pt idx="11309">
                  <c:v>145.524</c:v>
                </c:pt>
                <c:pt idx="11310">
                  <c:v>145.536</c:v>
                </c:pt>
                <c:pt idx="11311">
                  <c:v>145.54400000000001</c:v>
                </c:pt>
                <c:pt idx="11312">
                  <c:v>145.55099999999999</c:v>
                </c:pt>
                <c:pt idx="11313">
                  <c:v>145.56</c:v>
                </c:pt>
                <c:pt idx="11314">
                  <c:v>145.57</c:v>
                </c:pt>
                <c:pt idx="11315">
                  <c:v>145.578</c:v>
                </c:pt>
                <c:pt idx="11316">
                  <c:v>145.58799999999999</c:v>
                </c:pt>
                <c:pt idx="11317">
                  <c:v>145.59700000000001</c:v>
                </c:pt>
                <c:pt idx="11318">
                  <c:v>145.60900000000001</c:v>
                </c:pt>
                <c:pt idx="11319">
                  <c:v>145.62100000000001</c:v>
                </c:pt>
                <c:pt idx="11320">
                  <c:v>145.63300000000001</c:v>
                </c:pt>
                <c:pt idx="11321">
                  <c:v>145.64400000000001</c:v>
                </c:pt>
                <c:pt idx="11322">
                  <c:v>145.65600000000001</c:v>
                </c:pt>
                <c:pt idx="11323">
                  <c:v>145.673</c:v>
                </c:pt>
                <c:pt idx="11324">
                  <c:v>145.70400000000001</c:v>
                </c:pt>
                <c:pt idx="11325">
                  <c:v>145.733</c:v>
                </c:pt>
                <c:pt idx="11326">
                  <c:v>145.744</c:v>
                </c:pt>
                <c:pt idx="11327">
                  <c:v>145.75200000000001</c:v>
                </c:pt>
                <c:pt idx="11328">
                  <c:v>145.75800000000001</c:v>
                </c:pt>
                <c:pt idx="11329">
                  <c:v>145.767</c:v>
                </c:pt>
                <c:pt idx="11330">
                  <c:v>145.773</c:v>
                </c:pt>
                <c:pt idx="11331">
                  <c:v>145.78800000000001</c:v>
                </c:pt>
                <c:pt idx="11332">
                  <c:v>145.80699999999999</c:v>
                </c:pt>
                <c:pt idx="11333">
                  <c:v>145.85</c:v>
                </c:pt>
                <c:pt idx="11334">
                  <c:v>145.88800000000001</c:v>
                </c:pt>
                <c:pt idx="11335">
                  <c:v>145.92599999999999</c:v>
                </c:pt>
                <c:pt idx="11336">
                  <c:v>145.96199999999999</c:v>
                </c:pt>
                <c:pt idx="11337">
                  <c:v>145.96700000000001</c:v>
                </c:pt>
                <c:pt idx="11338">
                  <c:v>145.96899999999999</c:v>
                </c:pt>
                <c:pt idx="11339">
                  <c:v>145.976</c:v>
                </c:pt>
                <c:pt idx="11340">
                  <c:v>145.98500000000001</c:v>
                </c:pt>
                <c:pt idx="11341">
                  <c:v>145.995</c:v>
                </c:pt>
                <c:pt idx="11342">
                  <c:v>146.005</c:v>
                </c:pt>
                <c:pt idx="11343">
                  <c:v>146.01599999999999</c:v>
                </c:pt>
                <c:pt idx="11344">
                  <c:v>146.02500000000001</c:v>
                </c:pt>
                <c:pt idx="11345">
                  <c:v>146.036</c:v>
                </c:pt>
                <c:pt idx="11346">
                  <c:v>146.048</c:v>
                </c:pt>
                <c:pt idx="11347">
                  <c:v>146.059</c:v>
                </c:pt>
                <c:pt idx="11348">
                  <c:v>146.07</c:v>
                </c:pt>
                <c:pt idx="11349">
                  <c:v>146.08000000000001</c:v>
                </c:pt>
                <c:pt idx="11350">
                  <c:v>146.09100000000001</c:v>
                </c:pt>
                <c:pt idx="11351">
                  <c:v>146.102</c:v>
                </c:pt>
                <c:pt idx="11352">
                  <c:v>146.11000000000001</c:v>
                </c:pt>
                <c:pt idx="11353">
                  <c:v>146.11699999999999</c:v>
                </c:pt>
                <c:pt idx="11354">
                  <c:v>146.12100000000001</c:v>
                </c:pt>
                <c:pt idx="11355">
                  <c:v>146.12700000000001</c:v>
                </c:pt>
                <c:pt idx="11356">
                  <c:v>146.13399999999999</c:v>
                </c:pt>
                <c:pt idx="11357">
                  <c:v>146.149</c:v>
                </c:pt>
                <c:pt idx="11358">
                  <c:v>146.173</c:v>
                </c:pt>
                <c:pt idx="11359">
                  <c:v>146.21</c:v>
                </c:pt>
                <c:pt idx="11360">
                  <c:v>146.22900000000001</c:v>
                </c:pt>
                <c:pt idx="11361">
                  <c:v>146.22999999999999</c:v>
                </c:pt>
                <c:pt idx="11362">
                  <c:v>146.24100000000001</c:v>
                </c:pt>
                <c:pt idx="11363">
                  <c:v>146.24299999999999</c:v>
                </c:pt>
                <c:pt idx="11364">
                  <c:v>146.25</c:v>
                </c:pt>
                <c:pt idx="11365">
                  <c:v>146.25899999999999</c:v>
                </c:pt>
                <c:pt idx="11366">
                  <c:v>146.268</c:v>
                </c:pt>
                <c:pt idx="11367">
                  <c:v>146.27699999999999</c:v>
                </c:pt>
                <c:pt idx="11368">
                  <c:v>146.28800000000001</c:v>
                </c:pt>
                <c:pt idx="11369">
                  <c:v>146.30000000000001</c:v>
                </c:pt>
                <c:pt idx="11370">
                  <c:v>146.31200000000001</c:v>
                </c:pt>
                <c:pt idx="11371">
                  <c:v>146.32300000000001</c:v>
                </c:pt>
                <c:pt idx="11372">
                  <c:v>146.33199999999999</c:v>
                </c:pt>
                <c:pt idx="11373">
                  <c:v>146.34200000000001</c:v>
                </c:pt>
                <c:pt idx="11374">
                  <c:v>146.34700000000001</c:v>
                </c:pt>
                <c:pt idx="11375">
                  <c:v>146.375</c:v>
                </c:pt>
                <c:pt idx="11376">
                  <c:v>146.39099999999999</c:v>
                </c:pt>
                <c:pt idx="11377">
                  <c:v>146.39699999999999</c:v>
                </c:pt>
                <c:pt idx="11378">
                  <c:v>146.40100000000001</c:v>
                </c:pt>
                <c:pt idx="11379">
                  <c:v>146.40799999999999</c:v>
                </c:pt>
                <c:pt idx="11380">
                  <c:v>146.41800000000001</c:v>
                </c:pt>
                <c:pt idx="11381">
                  <c:v>146.42500000000001</c:v>
                </c:pt>
                <c:pt idx="11382">
                  <c:v>146.43100000000001</c:v>
                </c:pt>
                <c:pt idx="11383">
                  <c:v>146.43899999999999</c:v>
                </c:pt>
                <c:pt idx="11384">
                  <c:v>146.44800000000001</c:v>
                </c:pt>
                <c:pt idx="11385">
                  <c:v>146.45699999999999</c:v>
                </c:pt>
                <c:pt idx="11386">
                  <c:v>146.46600000000001</c:v>
                </c:pt>
                <c:pt idx="11387">
                  <c:v>146.477</c:v>
                </c:pt>
                <c:pt idx="11388">
                  <c:v>146.489</c:v>
                </c:pt>
                <c:pt idx="11389">
                  <c:v>146.499</c:v>
                </c:pt>
                <c:pt idx="11390">
                  <c:v>146.50700000000001</c:v>
                </c:pt>
                <c:pt idx="11391">
                  <c:v>146.51599999999999</c:v>
                </c:pt>
                <c:pt idx="11392">
                  <c:v>146.52500000000001</c:v>
                </c:pt>
                <c:pt idx="11393">
                  <c:v>146.53800000000001</c:v>
                </c:pt>
                <c:pt idx="11394">
                  <c:v>146.54499999999999</c:v>
                </c:pt>
                <c:pt idx="11395">
                  <c:v>146.55600000000001</c:v>
                </c:pt>
                <c:pt idx="11396">
                  <c:v>146.566</c:v>
                </c:pt>
                <c:pt idx="11397">
                  <c:v>146.57599999999999</c:v>
                </c:pt>
                <c:pt idx="11398">
                  <c:v>146.58600000000001</c:v>
                </c:pt>
                <c:pt idx="11399">
                  <c:v>146.59800000000001</c:v>
                </c:pt>
                <c:pt idx="11400">
                  <c:v>146.608</c:v>
                </c:pt>
                <c:pt idx="11401">
                  <c:v>146.61799999999999</c:v>
                </c:pt>
                <c:pt idx="11402">
                  <c:v>146.62899999999999</c:v>
                </c:pt>
                <c:pt idx="11403">
                  <c:v>146.64099999999999</c:v>
                </c:pt>
                <c:pt idx="11404">
                  <c:v>146.65299999999999</c:v>
                </c:pt>
                <c:pt idx="11405">
                  <c:v>146.66399999999999</c:v>
                </c:pt>
                <c:pt idx="11406">
                  <c:v>146.67400000000001</c:v>
                </c:pt>
                <c:pt idx="11407">
                  <c:v>146.68299999999999</c:v>
                </c:pt>
                <c:pt idx="11408">
                  <c:v>146.691</c:v>
                </c:pt>
                <c:pt idx="11409">
                  <c:v>146.69999999999999</c:v>
                </c:pt>
                <c:pt idx="11410">
                  <c:v>146.71299999999999</c:v>
                </c:pt>
                <c:pt idx="11411">
                  <c:v>146.74100000000001</c:v>
                </c:pt>
                <c:pt idx="11412">
                  <c:v>146.77500000000001</c:v>
                </c:pt>
                <c:pt idx="11413">
                  <c:v>146.78899999999999</c:v>
                </c:pt>
                <c:pt idx="11414">
                  <c:v>146.797</c:v>
                </c:pt>
                <c:pt idx="11415">
                  <c:v>146.81700000000001</c:v>
                </c:pt>
                <c:pt idx="11416">
                  <c:v>146.83600000000001</c:v>
                </c:pt>
                <c:pt idx="11417">
                  <c:v>146.85599999999999</c:v>
                </c:pt>
                <c:pt idx="11418">
                  <c:v>146.87899999999999</c:v>
                </c:pt>
                <c:pt idx="11419">
                  <c:v>146.90600000000001</c:v>
                </c:pt>
                <c:pt idx="11420">
                  <c:v>146.93299999999999</c:v>
                </c:pt>
                <c:pt idx="11421">
                  <c:v>146.95699999999999</c:v>
                </c:pt>
                <c:pt idx="11422">
                  <c:v>146.97399999999999</c:v>
                </c:pt>
                <c:pt idx="11423">
                  <c:v>146.983</c:v>
                </c:pt>
                <c:pt idx="11424">
                  <c:v>147</c:v>
                </c:pt>
                <c:pt idx="11425">
                  <c:v>147.01</c:v>
                </c:pt>
                <c:pt idx="11426">
                  <c:v>147.02099999999999</c:v>
                </c:pt>
                <c:pt idx="11427">
                  <c:v>147.03100000000001</c:v>
                </c:pt>
                <c:pt idx="11428">
                  <c:v>147.04</c:v>
                </c:pt>
                <c:pt idx="11429">
                  <c:v>147.04900000000001</c:v>
                </c:pt>
                <c:pt idx="11430">
                  <c:v>147.05799999999999</c:v>
                </c:pt>
                <c:pt idx="11431">
                  <c:v>147.06700000000001</c:v>
                </c:pt>
                <c:pt idx="11432">
                  <c:v>147.078</c:v>
                </c:pt>
                <c:pt idx="11433">
                  <c:v>147.09</c:v>
                </c:pt>
                <c:pt idx="11434">
                  <c:v>147.10300000000001</c:v>
                </c:pt>
                <c:pt idx="11435">
                  <c:v>147.11600000000001</c:v>
                </c:pt>
                <c:pt idx="11436">
                  <c:v>147.12799999999999</c:v>
                </c:pt>
                <c:pt idx="11437">
                  <c:v>147.13900000000001</c:v>
                </c:pt>
                <c:pt idx="11438">
                  <c:v>147.149</c:v>
                </c:pt>
                <c:pt idx="11439">
                  <c:v>147.166</c:v>
                </c:pt>
                <c:pt idx="11440">
                  <c:v>147.191</c:v>
                </c:pt>
                <c:pt idx="11441">
                  <c:v>147.21799999999999</c:v>
                </c:pt>
                <c:pt idx="11442">
                  <c:v>147.245</c:v>
                </c:pt>
                <c:pt idx="11443">
                  <c:v>147.25200000000001</c:v>
                </c:pt>
                <c:pt idx="11444">
                  <c:v>147.25700000000001</c:v>
                </c:pt>
                <c:pt idx="11445">
                  <c:v>147.26400000000001</c:v>
                </c:pt>
                <c:pt idx="11446">
                  <c:v>147.274</c:v>
                </c:pt>
                <c:pt idx="11447">
                  <c:v>147.286</c:v>
                </c:pt>
                <c:pt idx="11448">
                  <c:v>147.29400000000001</c:v>
                </c:pt>
                <c:pt idx="11449">
                  <c:v>147.304</c:v>
                </c:pt>
                <c:pt idx="11450">
                  <c:v>147.316</c:v>
                </c:pt>
                <c:pt idx="11451">
                  <c:v>147.328</c:v>
                </c:pt>
                <c:pt idx="11452">
                  <c:v>147.33799999999999</c:v>
                </c:pt>
                <c:pt idx="11453">
                  <c:v>147.34800000000001</c:v>
                </c:pt>
                <c:pt idx="11454">
                  <c:v>147.36000000000001</c:v>
                </c:pt>
                <c:pt idx="11455">
                  <c:v>147.38300000000001</c:v>
                </c:pt>
                <c:pt idx="11456">
                  <c:v>147.41800000000001</c:v>
                </c:pt>
                <c:pt idx="11457">
                  <c:v>147.42599999999999</c:v>
                </c:pt>
                <c:pt idx="11458">
                  <c:v>147.446</c:v>
                </c:pt>
                <c:pt idx="11459">
                  <c:v>147.47900000000001</c:v>
                </c:pt>
                <c:pt idx="11460">
                  <c:v>147.517</c:v>
                </c:pt>
                <c:pt idx="11461">
                  <c:v>147.547</c:v>
                </c:pt>
                <c:pt idx="11462">
                  <c:v>147.565</c:v>
                </c:pt>
                <c:pt idx="11463">
                  <c:v>147.57300000000001</c:v>
                </c:pt>
                <c:pt idx="11464">
                  <c:v>147.57599999999999</c:v>
                </c:pt>
                <c:pt idx="11465">
                  <c:v>147.57900000000001</c:v>
                </c:pt>
                <c:pt idx="11466">
                  <c:v>147.583</c:v>
                </c:pt>
                <c:pt idx="11467">
                  <c:v>147.58799999999999</c:v>
                </c:pt>
                <c:pt idx="11468">
                  <c:v>147.59200000000001</c:v>
                </c:pt>
                <c:pt idx="11469">
                  <c:v>147.596</c:v>
                </c:pt>
                <c:pt idx="11470">
                  <c:v>147.601</c:v>
                </c:pt>
                <c:pt idx="11471">
                  <c:v>147.607</c:v>
                </c:pt>
                <c:pt idx="11472">
                  <c:v>147.613</c:v>
                </c:pt>
                <c:pt idx="11473">
                  <c:v>147.62100000000001</c:v>
                </c:pt>
                <c:pt idx="11474">
                  <c:v>147.62899999999999</c:v>
                </c:pt>
                <c:pt idx="11475">
                  <c:v>147.637</c:v>
                </c:pt>
                <c:pt idx="11476">
                  <c:v>147.642</c:v>
                </c:pt>
                <c:pt idx="11477">
                  <c:v>147.648</c:v>
                </c:pt>
                <c:pt idx="11478">
                  <c:v>147.65600000000001</c:v>
                </c:pt>
                <c:pt idx="11479">
                  <c:v>147.66300000000001</c:v>
                </c:pt>
                <c:pt idx="11480">
                  <c:v>147.66999999999999</c:v>
                </c:pt>
                <c:pt idx="11481">
                  <c:v>147.67699999999999</c:v>
                </c:pt>
                <c:pt idx="11482">
                  <c:v>147.684</c:v>
                </c:pt>
                <c:pt idx="11483">
                  <c:v>147.68899999999999</c:v>
                </c:pt>
                <c:pt idx="11484">
                  <c:v>147.69499999999999</c:v>
                </c:pt>
                <c:pt idx="11485">
                  <c:v>147.70099999999999</c:v>
                </c:pt>
                <c:pt idx="11486">
                  <c:v>147.70599999999999</c:v>
                </c:pt>
                <c:pt idx="11487">
                  <c:v>147.71199999999999</c:v>
                </c:pt>
                <c:pt idx="11488">
                  <c:v>147.71799999999999</c:v>
                </c:pt>
                <c:pt idx="11489">
                  <c:v>147.72399999999999</c:v>
                </c:pt>
                <c:pt idx="11490">
                  <c:v>147.72999999999999</c:v>
                </c:pt>
                <c:pt idx="11491">
                  <c:v>147.73599999999999</c:v>
                </c:pt>
                <c:pt idx="11492">
                  <c:v>147.74299999999999</c:v>
                </c:pt>
                <c:pt idx="11493">
                  <c:v>147.75200000000001</c:v>
                </c:pt>
                <c:pt idx="11494">
                  <c:v>147.75899999999999</c:v>
                </c:pt>
                <c:pt idx="11495">
                  <c:v>147.76400000000001</c:v>
                </c:pt>
                <c:pt idx="11496">
                  <c:v>147.77099999999999</c:v>
                </c:pt>
                <c:pt idx="11497">
                  <c:v>147.78299999999999</c:v>
                </c:pt>
                <c:pt idx="11498">
                  <c:v>147.80099999999999</c:v>
                </c:pt>
                <c:pt idx="11499">
                  <c:v>147.815</c:v>
                </c:pt>
                <c:pt idx="11500">
                  <c:v>147.827</c:v>
                </c:pt>
                <c:pt idx="11501">
                  <c:v>147.86500000000001</c:v>
                </c:pt>
                <c:pt idx="11502">
                  <c:v>147.923</c:v>
                </c:pt>
                <c:pt idx="11503">
                  <c:v>147.96700000000001</c:v>
                </c:pt>
                <c:pt idx="11504">
                  <c:v>147.99600000000001</c:v>
                </c:pt>
                <c:pt idx="11505">
                  <c:v>148.005</c:v>
                </c:pt>
                <c:pt idx="11506">
                  <c:v>148.012</c:v>
                </c:pt>
                <c:pt idx="11507">
                  <c:v>148.02000000000001</c:v>
                </c:pt>
                <c:pt idx="11508">
                  <c:v>148.03</c:v>
                </c:pt>
                <c:pt idx="11509">
                  <c:v>148.041</c:v>
                </c:pt>
                <c:pt idx="11510">
                  <c:v>148.048</c:v>
                </c:pt>
                <c:pt idx="11511">
                  <c:v>148.059</c:v>
                </c:pt>
                <c:pt idx="11512">
                  <c:v>148.071</c:v>
                </c:pt>
                <c:pt idx="11513">
                  <c:v>148.08000000000001</c:v>
                </c:pt>
                <c:pt idx="11514">
                  <c:v>148.08699999999999</c:v>
                </c:pt>
                <c:pt idx="11515">
                  <c:v>148.096</c:v>
                </c:pt>
                <c:pt idx="11516">
                  <c:v>148.107</c:v>
                </c:pt>
                <c:pt idx="11517">
                  <c:v>148.11799999999999</c:v>
                </c:pt>
                <c:pt idx="11518">
                  <c:v>148.13</c:v>
                </c:pt>
                <c:pt idx="11519">
                  <c:v>148.14099999999999</c:v>
                </c:pt>
                <c:pt idx="11520">
                  <c:v>148.15299999999999</c:v>
                </c:pt>
                <c:pt idx="11521">
                  <c:v>148.16399999999999</c:v>
                </c:pt>
                <c:pt idx="11522">
                  <c:v>148.17500000000001</c:v>
                </c:pt>
                <c:pt idx="11523">
                  <c:v>148.19300000000001</c:v>
                </c:pt>
                <c:pt idx="11524">
                  <c:v>148.221</c:v>
                </c:pt>
                <c:pt idx="11525">
                  <c:v>148.245</c:v>
                </c:pt>
                <c:pt idx="11526">
                  <c:v>148.25800000000001</c:v>
                </c:pt>
                <c:pt idx="11527">
                  <c:v>148.268</c:v>
                </c:pt>
                <c:pt idx="11528">
                  <c:v>148.27699999999999</c:v>
                </c:pt>
                <c:pt idx="11529">
                  <c:v>148.285</c:v>
                </c:pt>
                <c:pt idx="11530">
                  <c:v>148.29400000000001</c:v>
                </c:pt>
                <c:pt idx="11531">
                  <c:v>148.303</c:v>
                </c:pt>
                <c:pt idx="11532">
                  <c:v>148.31200000000001</c:v>
                </c:pt>
                <c:pt idx="11533">
                  <c:v>148.322</c:v>
                </c:pt>
                <c:pt idx="11534">
                  <c:v>148.33199999999999</c:v>
                </c:pt>
                <c:pt idx="11535">
                  <c:v>148.34399999999999</c:v>
                </c:pt>
                <c:pt idx="11536">
                  <c:v>148.35400000000001</c:v>
                </c:pt>
                <c:pt idx="11537">
                  <c:v>148.364</c:v>
                </c:pt>
                <c:pt idx="11538">
                  <c:v>148.374</c:v>
                </c:pt>
                <c:pt idx="11539">
                  <c:v>148.38399999999999</c:v>
                </c:pt>
                <c:pt idx="11540">
                  <c:v>148.40199999999999</c:v>
                </c:pt>
                <c:pt idx="11541">
                  <c:v>148.43899999999999</c:v>
                </c:pt>
                <c:pt idx="11542">
                  <c:v>148.47399999999999</c:v>
                </c:pt>
                <c:pt idx="11543">
                  <c:v>148.47900000000001</c:v>
                </c:pt>
                <c:pt idx="11544">
                  <c:v>148.482</c:v>
                </c:pt>
                <c:pt idx="11545">
                  <c:v>148.48500000000001</c:v>
                </c:pt>
                <c:pt idx="11546">
                  <c:v>148.49299999999999</c:v>
                </c:pt>
                <c:pt idx="11547">
                  <c:v>148.50200000000001</c:v>
                </c:pt>
                <c:pt idx="11548">
                  <c:v>148.50800000000001</c:v>
                </c:pt>
                <c:pt idx="11549">
                  <c:v>148.51599999999999</c:v>
                </c:pt>
                <c:pt idx="11550">
                  <c:v>148.52500000000001</c:v>
                </c:pt>
                <c:pt idx="11551">
                  <c:v>148.53399999999999</c:v>
                </c:pt>
                <c:pt idx="11552">
                  <c:v>148.542</c:v>
                </c:pt>
                <c:pt idx="11553">
                  <c:v>148.55099999999999</c:v>
                </c:pt>
                <c:pt idx="11554">
                  <c:v>148.56100000000001</c:v>
                </c:pt>
                <c:pt idx="11555">
                  <c:v>148.57300000000001</c:v>
                </c:pt>
                <c:pt idx="11556">
                  <c:v>148.58500000000001</c:v>
                </c:pt>
                <c:pt idx="11557">
                  <c:v>148.59399999999999</c:v>
                </c:pt>
                <c:pt idx="11558">
                  <c:v>148.608</c:v>
                </c:pt>
                <c:pt idx="11559">
                  <c:v>148.63499999999999</c:v>
                </c:pt>
                <c:pt idx="11560">
                  <c:v>148.673</c:v>
                </c:pt>
                <c:pt idx="11561">
                  <c:v>148.71100000000001</c:v>
                </c:pt>
                <c:pt idx="11562">
                  <c:v>148.75</c:v>
                </c:pt>
                <c:pt idx="11563">
                  <c:v>148.792</c:v>
                </c:pt>
                <c:pt idx="11564">
                  <c:v>148.839</c:v>
                </c:pt>
                <c:pt idx="11565">
                  <c:v>148.858</c:v>
                </c:pt>
                <c:pt idx="11566">
                  <c:v>148.86099999999999</c:v>
                </c:pt>
                <c:pt idx="11567">
                  <c:v>148.86600000000001</c:v>
                </c:pt>
                <c:pt idx="11568">
                  <c:v>148.87299999999999</c:v>
                </c:pt>
                <c:pt idx="11569">
                  <c:v>148.87899999999999</c:v>
                </c:pt>
                <c:pt idx="11570">
                  <c:v>148.917</c:v>
                </c:pt>
                <c:pt idx="11571">
                  <c:v>148.93</c:v>
                </c:pt>
                <c:pt idx="11572">
                  <c:v>148.965</c:v>
                </c:pt>
                <c:pt idx="11573">
                  <c:v>149.01499999999999</c:v>
                </c:pt>
                <c:pt idx="11574">
                  <c:v>149.083</c:v>
                </c:pt>
                <c:pt idx="11575">
                  <c:v>149.15199999999999</c:v>
                </c:pt>
                <c:pt idx="11576">
                  <c:v>149.22200000000001</c:v>
                </c:pt>
                <c:pt idx="11577">
                  <c:v>149.25899999999999</c:v>
                </c:pt>
                <c:pt idx="11578">
                  <c:v>149.268</c:v>
                </c:pt>
                <c:pt idx="11579">
                  <c:v>149.27099999999999</c:v>
                </c:pt>
                <c:pt idx="11580">
                  <c:v>149.274</c:v>
                </c:pt>
                <c:pt idx="11581">
                  <c:v>149.27699999999999</c:v>
                </c:pt>
                <c:pt idx="11582">
                  <c:v>149.28</c:v>
                </c:pt>
                <c:pt idx="11583">
                  <c:v>149.28700000000001</c:v>
                </c:pt>
                <c:pt idx="11584">
                  <c:v>149.29499999999999</c:v>
                </c:pt>
                <c:pt idx="11585">
                  <c:v>149.30500000000001</c:v>
                </c:pt>
                <c:pt idx="11586">
                  <c:v>149.316</c:v>
                </c:pt>
                <c:pt idx="11587">
                  <c:v>149.32900000000001</c:v>
                </c:pt>
                <c:pt idx="11588">
                  <c:v>149.34100000000001</c:v>
                </c:pt>
                <c:pt idx="11589">
                  <c:v>149.35</c:v>
                </c:pt>
                <c:pt idx="11590">
                  <c:v>149.358</c:v>
                </c:pt>
                <c:pt idx="11591">
                  <c:v>149.36600000000001</c:v>
                </c:pt>
                <c:pt idx="11592">
                  <c:v>149.376</c:v>
                </c:pt>
                <c:pt idx="11593">
                  <c:v>149.386</c:v>
                </c:pt>
                <c:pt idx="11594">
                  <c:v>149.39099999999999</c:v>
                </c:pt>
                <c:pt idx="11595">
                  <c:v>149.39500000000001</c:v>
                </c:pt>
                <c:pt idx="11596">
                  <c:v>149.40299999999999</c:v>
                </c:pt>
                <c:pt idx="11597">
                  <c:v>149.405</c:v>
                </c:pt>
                <c:pt idx="11598">
                  <c:v>149.411</c:v>
                </c:pt>
                <c:pt idx="11599">
                  <c:v>149.417</c:v>
                </c:pt>
                <c:pt idx="11600">
                  <c:v>149.429</c:v>
                </c:pt>
                <c:pt idx="11601">
                  <c:v>149.46899999999999</c:v>
                </c:pt>
                <c:pt idx="11602">
                  <c:v>149.51599999999999</c:v>
                </c:pt>
                <c:pt idx="11603">
                  <c:v>149.57300000000001</c:v>
                </c:pt>
                <c:pt idx="11604">
                  <c:v>149.62899999999999</c:v>
                </c:pt>
                <c:pt idx="11605">
                  <c:v>149.666</c:v>
                </c:pt>
                <c:pt idx="11606">
                  <c:v>149.68899999999999</c:v>
                </c:pt>
                <c:pt idx="11607">
                  <c:v>149.71</c:v>
                </c:pt>
                <c:pt idx="11608">
                  <c:v>149.72499999999999</c:v>
                </c:pt>
                <c:pt idx="11609">
                  <c:v>149.72999999999999</c:v>
                </c:pt>
                <c:pt idx="11610">
                  <c:v>149.733</c:v>
                </c:pt>
                <c:pt idx="11611">
                  <c:v>149.73500000000001</c:v>
                </c:pt>
                <c:pt idx="11612">
                  <c:v>149.744</c:v>
                </c:pt>
                <c:pt idx="11613">
                  <c:v>149.768</c:v>
                </c:pt>
                <c:pt idx="11614">
                  <c:v>149.81</c:v>
                </c:pt>
                <c:pt idx="11615">
                  <c:v>149.83699999999999</c:v>
                </c:pt>
                <c:pt idx="11616">
                  <c:v>149.84800000000001</c:v>
                </c:pt>
                <c:pt idx="11617">
                  <c:v>149.857</c:v>
                </c:pt>
                <c:pt idx="11618">
                  <c:v>149.863</c:v>
                </c:pt>
                <c:pt idx="11619">
                  <c:v>149.86699999999999</c:v>
                </c:pt>
                <c:pt idx="11620">
                  <c:v>149.87899999999999</c:v>
                </c:pt>
                <c:pt idx="11621">
                  <c:v>149.91800000000001</c:v>
                </c:pt>
                <c:pt idx="11622">
                  <c:v>149.952</c:v>
                </c:pt>
                <c:pt idx="11623">
                  <c:v>149.95699999999999</c:v>
                </c:pt>
                <c:pt idx="11624">
                  <c:v>149.96</c:v>
                </c:pt>
                <c:pt idx="11625">
                  <c:v>149.964</c:v>
                </c:pt>
                <c:pt idx="11626">
                  <c:v>149.96700000000001</c:v>
                </c:pt>
                <c:pt idx="11627">
                  <c:v>149.97</c:v>
                </c:pt>
                <c:pt idx="11628">
                  <c:v>149.97300000000001</c:v>
                </c:pt>
                <c:pt idx="11629">
                  <c:v>149.97999999999999</c:v>
                </c:pt>
                <c:pt idx="11630">
                  <c:v>149.99299999999999</c:v>
                </c:pt>
                <c:pt idx="11631">
                  <c:v>150.011</c:v>
                </c:pt>
                <c:pt idx="11632">
                  <c:v>150.041</c:v>
                </c:pt>
                <c:pt idx="11633">
                  <c:v>150.04900000000001</c:v>
                </c:pt>
                <c:pt idx="11634">
                  <c:v>150.05099999999999</c:v>
                </c:pt>
                <c:pt idx="11635">
                  <c:v>150.053</c:v>
                </c:pt>
                <c:pt idx="11636">
                  <c:v>150.05699999999999</c:v>
                </c:pt>
                <c:pt idx="11637">
                  <c:v>150.06200000000001</c:v>
                </c:pt>
                <c:pt idx="11638">
                  <c:v>150.066</c:v>
                </c:pt>
                <c:pt idx="11639">
                  <c:v>150.072</c:v>
                </c:pt>
                <c:pt idx="11640">
                  <c:v>150.08099999999999</c:v>
                </c:pt>
                <c:pt idx="11641">
                  <c:v>150.09100000000001</c:v>
                </c:pt>
                <c:pt idx="11642">
                  <c:v>150.1</c:v>
                </c:pt>
                <c:pt idx="11643">
                  <c:v>150.11199999999999</c:v>
                </c:pt>
                <c:pt idx="11644">
                  <c:v>150.124</c:v>
                </c:pt>
                <c:pt idx="11645">
                  <c:v>150.136</c:v>
                </c:pt>
                <c:pt idx="11646">
                  <c:v>150.14500000000001</c:v>
                </c:pt>
                <c:pt idx="11647">
                  <c:v>150.15100000000001</c:v>
                </c:pt>
                <c:pt idx="11648">
                  <c:v>150.15799999999999</c:v>
                </c:pt>
                <c:pt idx="11649">
                  <c:v>150.16499999999999</c:v>
                </c:pt>
                <c:pt idx="11650">
                  <c:v>150.17400000000001</c:v>
                </c:pt>
                <c:pt idx="11651">
                  <c:v>150.18100000000001</c:v>
                </c:pt>
                <c:pt idx="11652">
                  <c:v>150.18700000000001</c:v>
                </c:pt>
                <c:pt idx="11653">
                  <c:v>150.196</c:v>
                </c:pt>
                <c:pt idx="11654">
                  <c:v>150.20500000000001</c:v>
                </c:pt>
                <c:pt idx="11655">
                  <c:v>150.215</c:v>
                </c:pt>
                <c:pt idx="11656">
                  <c:v>150.22499999999999</c:v>
                </c:pt>
                <c:pt idx="11657">
                  <c:v>150.23599999999999</c:v>
                </c:pt>
                <c:pt idx="11658">
                  <c:v>150.249</c:v>
                </c:pt>
                <c:pt idx="11659">
                  <c:v>150.261</c:v>
                </c:pt>
                <c:pt idx="11660">
                  <c:v>150.27199999999999</c:v>
                </c:pt>
                <c:pt idx="11661">
                  <c:v>150.28100000000001</c:v>
                </c:pt>
                <c:pt idx="11662">
                  <c:v>150.29</c:v>
                </c:pt>
                <c:pt idx="11663">
                  <c:v>150.30000000000001</c:v>
                </c:pt>
                <c:pt idx="11664">
                  <c:v>150.309</c:v>
                </c:pt>
                <c:pt idx="11665">
                  <c:v>150.31899999999999</c:v>
                </c:pt>
                <c:pt idx="11666">
                  <c:v>150.35</c:v>
                </c:pt>
                <c:pt idx="11667">
                  <c:v>150.37200000000001</c:v>
                </c:pt>
                <c:pt idx="11668">
                  <c:v>150.37799999999999</c:v>
                </c:pt>
                <c:pt idx="11669">
                  <c:v>150.387</c:v>
                </c:pt>
                <c:pt idx="11670">
                  <c:v>150.39500000000001</c:v>
                </c:pt>
                <c:pt idx="11671">
                  <c:v>150.405</c:v>
                </c:pt>
                <c:pt idx="11672">
                  <c:v>150.417</c:v>
                </c:pt>
                <c:pt idx="11673">
                  <c:v>150.42599999999999</c:v>
                </c:pt>
                <c:pt idx="11674">
                  <c:v>150.441</c:v>
                </c:pt>
                <c:pt idx="11675">
                  <c:v>150.46199999999999</c:v>
                </c:pt>
                <c:pt idx="11676">
                  <c:v>150.48099999999999</c:v>
                </c:pt>
                <c:pt idx="11677">
                  <c:v>150.50700000000001</c:v>
                </c:pt>
                <c:pt idx="11678">
                  <c:v>150.53700000000001</c:v>
                </c:pt>
                <c:pt idx="11679">
                  <c:v>150.56299999999999</c:v>
                </c:pt>
                <c:pt idx="11680">
                  <c:v>150.56700000000001</c:v>
                </c:pt>
                <c:pt idx="11681">
                  <c:v>150.572</c:v>
                </c:pt>
                <c:pt idx="11682">
                  <c:v>150.57599999999999</c:v>
                </c:pt>
                <c:pt idx="11683">
                  <c:v>150.583</c:v>
                </c:pt>
                <c:pt idx="11684">
                  <c:v>150.59200000000001</c:v>
                </c:pt>
                <c:pt idx="11685">
                  <c:v>150.601</c:v>
                </c:pt>
                <c:pt idx="11686">
                  <c:v>150.61000000000001</c:v>
                </c:pt>
                <c:pt idx="11687">
                  <c:v>150.62299999999999</c:v>
                </c:pt>
                <c:pt idx="11688">
                  <c:v>150.63499999999999</c:v>
                </c:pt>
                <c:pt idx="11689">
                  <c:v>150.648</c:v>
                </c:pt>
                <c:pt idx="11690">
                  <c:v>150.65700000000001</c:v>
                </c:pt>
                <c:pt idx="11691">
                  <c:v>150.66800000000001</c:v>
                </c:pt>
                <c:pt idx="11692">
                  <c:v>150.679</c:v>
                </c:pt>
                <c:pt idx="11693">
                  <c:v>150.68899999999999</c:v>
                </c:pt>
                <c:pt idx="11694">
                  <c:v>150.70099999999999</c:v>
                </c:pt>
                <c:pt idx="11695">
                  <c:v>150.709</c:v>
                </c:pt>
                <c:pt idx="11696">
                  <c:v>150.72200000000001</c:v>
                </c:pt>
                <c:pt idx="11697">
                  <c:v>150.74799999999999</c:v>
                </c:pt>
                <c:pt idx="11698">
                  <c:v>150.77500000000001</c:v>
                </c:pt>
                <c:pt idx="11699">
                  <c:v>150.786</c:v>
                </c:pt>
                <c:pt idx="11700">
                  <c:v>150.78899999999999</c:v>
                </c:pt>
                <c:pt idx="11701">
                  <c:v>150.792</c:v>
                </c:pt>
                <c:pt idx="11702">
                  <c:v>150.79599999999999</c:v>
                </c:pt>
                <c:pt idx="11703">
                  <c:v>150.79900000000001</c:v>
                </c:pt>
                <c:pt idx="11704">
                  <c:v>150.804</c:v>
                </c:pt>
                <c:pt idx="11705">
                  <c:v>150.81100000000001</c:v>
                </c:pt>
                <c:pt idx="11706">
                  <c:v>150.81700000000001</c:v>
                </c:pt>
                <c:pt idx="11707">
                  <c:v>150.82300000000001</c:v>
                </c:pt>
                <c:pt idx="11708">
                  <c:v>150.82900000000001</c:v>
                </c:pt>
                <c:pt idx="11709">
                  <c:v>150.83500000000001</c:v>
                </c:pt>
                <c:pt idx="11710">
                  <c:v>150.85</c:v>
                </c:pt>
                <c:pt idx="11711">
                  <c:v>150.881</c:v>
                </c:pt>
                <c:pt idx="11712">
                  <c:v>150.911</c:v>
                </c:pt>
                <c:pt idx="11713">
                  <c:v>150.941</c:v>
                </c:pt>
                <c:pt idx="11714">
                  <c:v>150.97</c:v>
                </c:pt>
                <c:pt idx="11715">
                  <c:v>151</c:v>
                </c:pt>
                <c:pt idx="11716">
                  <c:v>151.01599999999999</c:v>
                </c:pt>
                <c:pt idx="11717">
                  <c:v>151.02500000000001</c:v>
                </c:pt>
                <c:pt idx="11718">
                  <c:v>151.03399999999999</c:v>
                </c:pt>
                <c:pt idx="11719">
                  <c:v>151.04</c:v>
                </c:pt>
                <c:pt idx="11720">
                  <c:v>151.047</c:v>
                </c:pt>
                <c:pt idx="11721">
                  <c:v>151.05500000000001</c:v>
                </c:pt>
                <c:pt idx="11722">
                  <c:v>151.06399999999999</c:v>
                </c:pt>
                <c:pt idx="11723">
                  <c:v>151.07400000000001</c:v>
                </c:pt>
                <c:pt idx="11724">
                  <c:v>151.08600000000001</c:v>
                </c:pt>
                <c:pt idx="11725">
                  <c:v>151.09800000000001</c:v>
                </c:pt>
                <c:pt idx="11726">
                  <c:v>151.11000000000001</c:v>
                </c:pt>
                <c:pt idx="11727">
                  <c:v>151.12</c:v>
                </c:pt>
                <c:pt idx="11728">
                  <c:v>151.13</c:v>
                </c:pt>
                <c:pt idx="11729">
                  <c:v>151.142</c:v>
                </c:pt>
                <c:pt idx="11730">
                  <c:v>151.15799999999999</c:v>
                </c:pt>
                <c:pt idx="11731">
                  <c:v>151.191</c:v>
                </c:pt>
                <c:pt idx="11732">
                  <c:v>151.21600000000001</c:v>
                </c:pt>
                <c:pt idx="11733">
                  <c:v>151.23500000000001</c:v>
                </c:pt>
                <c:pt idx="11734">
                  <c:v>151.26300000000001</c:v>
                </c:pt>
                <c:pt idx="11735">
                  <c:v>151.29300000000001</c:v>
                </c:pt>
                <c:pt idx="11736">
                  <c:v>151.322</c:v>
                </c:pt>
                <c:pt idx="11737">
                  <c:v>151.352</c:v>
                </c:pt>
                <c:pt idx="11738">
                  <c:v>151.381</c:v>
                </c:pt>
                <c:pt idx="11739">
                  <c:v>151.40100000000001</c:v>
                </c:pt>
                <c:pt idx="11740">
                  <c:v>151.405</c:v>
                </c:pt>
                <c:pt idx="11741">
                  <c:v>151.40799999999999</c:v>
                </c:pt>
                <c:pt idx="11742">
                  <c:v>151.411</c:v>
                </c:pt>
                <c:pt idx="11743">
                  <c:v>151.41399999999999</c:v>
                </c:pt>
                <c:pt idx="11744">
                  <c:v>151.41999999999999</c:v>
                </c:pt>
                <c:pt idx="11745">
                  <c:v>151.42500000000001</c:v>
                </c:pt>
                <c:pt idx="11746">
                  <c:v>151.434</c:v>
                </c:pt>
                <c:pt idx="11747">
                  <c:v>151.44399999999999</c:v>
                </c:pt>
                <c:pt idx="11748">
                  <c:v>151.45400000000001</c:v>
                </c:pt>
                <c:pt idx="11749">
                  <c:v>151.465</c:v>
                </c:pt>
                <c:pt idx="11750">
                  <c:v>151.47800000000001</c:v>
                </c:pt>
                <c:pt idx="11751">
                  <c:v>151.49100000000001</c:v>
                </c:pt>
                <c:pt idx="11752">
                  <c:v>151.50399999999999</c:v>
                </c:pt>
                <c:pt idx="11753">
                  <c:v>151.51400000000001</c:v>
                </c:pt>
                <c:pt idx="11754">
                  <c:v>151.52500000000001</c:v>
                </c:pt>
                <c:pt idx="11755">
                  <c:v>151.535</c:v>
                </c:pt>
                <c:pt idx="11756">
                  <c:v>151.54499999999999</c:v>
                </c:pt>
                <c:pt idx="11757">
                  <c:v>151.553</c:v>
                </c:pt>
                <c:pt idx="11758">
                  <c:v>151.559</c:v>
                </c:pt>
                <c:pt idx="11759">
                  <c:v>151.56399999999999</c:v>
                </c:pt>
                <c:pt idx="11760">
                  <c:v>151.57400000000001</c:v>
                </c:pt>
                <c:pt idx="11761">
                  <c:v>151.59200000000001</c:v>
                </c:pt>
                <c:pt idx="11762">
                  <c:v>151.60400000000001</c:v>
                </c:pt>
                <c:pt idx="11763">
                  <c:v>151.61699999999999</c:v>
                </c:pt>
                <c:pt idx="11764">
                  <c:v>151.64599999999999</c:v>
                </c:pt>
                <c:pt idx="11765">
                  <c:v>151.67500000000001</c:v>
                </c:pt>
                <c:pt idx="11766">
                  <c:v>151.69</c:v>
                </c:pt>
                <c:pt idx="11767">
                  <c:v>151.69399999999999</c:v>
                </c:pt>
                <c:pt idx="11768">
                  <c:v>151.69999999999999</c:v>
                </c:pt>
                <c:pt idx="11769">
                  <c:v>151.708</c:v>
                </c:pt>
                <c:pt idx="11770">
                  <c:v>151.71799999999999</c:v>
                </c:pt>
                <c:pt idx="11771">
                  <c:v>151.72900000000001</c:v>
                </c:pt>
                <c:pt idx="11772">
                  <c:v>151.739</c:v>
                </c:pt>
                <c:pt idx="11773">
                  <c:v>151.749</c:v>
                </c:pt>
                <c:pt idx="11774">
                  <c:v>151.76</c:v>
                </c:pt>
                <c:pt idx="11775">
                  <c:v>151.773</c:v>
                </c:pt>
                <c:pt idx="11776">
                  <c:v>151.785</c:v>
                </c:pt>
                <c:pt idx="11777">
                  <c:v>151.79400000000001</c:v>
                </c:pt>
                <c:pt idx="11778">
                  <c:v>151.803</c:v>
                </c:pt>
                <c:pt idx="11779">
                  <c:v>151.81200000000001</c:v>
                </c:pt>
                <c:pt idx="11780">
                  <c:v>151.82</c:v>
                </c:pt>
                <c:pt idx="11781">
                  <c:v>151.833</c:v>
                </c:pt>
                <c:pt idx="11782">
                  <c:v>151.86600000000001</c:v>
                </c:pt>
                <c:pt idx="11783">
                  <c:v>151.893</c:v>
                </c:pt>
                <c:pt idx="11784">
                  <c:v>151.91900000000001</c:v>
                </c:pt>
                <c:pt idx="11785">
                  <c:v>151.92599999999999</c:v>
                </c:pt>
                <c:pt idx="11786">
                  <c:v>151.935</c:v>
                </c:pt>
                <c:pt idx="11787">
                  <c:v>151.947</c:v>
                </c:pt>
                <c:pt idx="11788">
                  <c:v>151.959</c:v>
                </c:pt>
                <c:pt idx="11789">
                  <c:v>151.971</c:v>
                </c:pt>
                <c:pt idx="11790">
                  <c:v>151.98099999999999</c:v>
                </c:pt>
                <c:pt idx="11791">
                  <c:v>151.99100000000001</c:v>
                </c:pt>
                <c:pt idx="11792">
                  <c:v>152.001</c:v>
                </c:pt>
                <c:pt idx="11793">
                  <c:v>152.01300000000001</c:v>
                </c:pt>
                <c:pt idx="11794">
                  <c:v>152.02600000000001</c:v>
                </c:pt>
                <c:pt idx="11795">
                  <c:v>152.03899999999999</c:v>
                </c:pt>
                <c:pt idx="11796">
                  <c:v>152.05099999999999</c:v>
                </c:pt>
                <c:pt idx="11797">
                  <c:v>152.06</c:v>
                </c:pt>
                <c:pt idx="11798">
                  <c:v>152.07</c:v>
                </c:pt>
                <c:pt idx="11799">
                  <c:v>152.084</c:v>
                </c:pt>
                <c:pt idx="11800">
                  <c:v>152.12100000000001</c:v>
                </c:pt>
                <c:pt idx="11801">
                  <c:v>152.15700000000001</c:v>
                </c:pt>
                <c:pt idx="11802">
                  <c:v>152.173</c:v>
                </c:pt>
                <c:pt idx="11803">
                  <c:v>152.18199999999999</c:v>
                </c:pt>
                <c:pt idx="11804">
                  <c:v>152.18600000000001</c:v>
                </c:pt>
                <c:pt idx="11805">
                  <c:v>152.196</c:v>
                </c:pt>
                <c:pt idx="11806">
                  <c:v>152.20599999999999</c:v>
                </c:pt>
                <c:pt idx="11807">
                  <c:v>152.22</c:v>
                </c:pt>
                <c:pt idx="11808">
                  <c:v>152.22999999999999</c:v>
                </c:pt>
                <c:pt idx="11809">
                  <c:v>152.24</c:v>
                </c:pt>
                <c:pt idx="11810">
                  <c:v>152.25200000000001</c:v>
                </c:pt>
                <c:pt idx="11811">
                  <c:v>152.26400000000001</c:v>
                </c:pt>
                <c:pt idx="11812">
                  <c:v>152.27500000000001</c:v>
                </c:pt>
                <c:pt idx="11813">
                  <c:v>152.28299999999999</c:v>
                </c:pt>
                <c:pt idx="11814">
                  <c:v>152.29300000000001</c:v>
                </c:pt>
                <c:pt idx="11815">
                  <c:v>152.303</c:v>
                </c:pt>
                <c:pt idx="11816">
                  <c:v>152.31</c:v>
                </c:pt>
                <c:pt idx="11817">
                  <c:v>152.31399999999999</c:v>
                </c:pt>
                <c:pt idx="11818">
                  <c:v>152.32599999999999</c:v>
                </c:pt>
                <c:pt idx="11819">
                  <c:v>152.35300000000001</c:v>
                </c:pt>
                <c:pt idx="11820">
                  <c:v>152.376</c:v>
                </c:pt>
                <c:pt idx="11821">
                  <c:v>152.38499999999999</c:v>
                </c:pt>
                <c:pt idx="11822">
                  <c:v>152.38999999999999</c:v>
                </c:pt>
                <c:pt idx="11823">
                  <c:v>152.4</c:v>
                </c:pt>
                <c:pt idx="11824">
                  <c:v>152.404</c:v>
                </c:pt>
                <c:pt idx="11825">
                  <c:v>152.41800000000001</c:v>
                </c:pt>
                <c:pt idx="11826">
                  <c:v>152.45099999999999</c:v>
                </c:pt>
                <c:pt idx="11827">
                  <c:v>152.47800000000001</c:v>
                </c:pt>
                <c:pt idx="11828">
                  <c:v>152.501</c:v>
                </c:pt>
                <c:pt idx="11829">
                  <c:v>152.53100000000001</c:v>
                </c:pt>
                <c:pt idx="11830">
                  <c:v>152.56</c:v>
                </c:pt>
                <c:pt idx="11831">
                  <c:v>152.56700000000001</c:v>
                </c:pt>
                <c:pt idx="11832">
                  <c:v>152.57300000000001</c:v>
                </c:pt>
                <c:pt idx="11833">
                  <c:v>152.578</c:v>
                </c:pt>
                <c:pt idx="11834">
                  <c:v>152.59100000000001</c:v>
                </c:pt>
                <c:pt idx="11835">
                  <c:v>152.648</c:v>
                </c:pt>
                <c:pt idx="11836">
                  <c:v>152.727</c:v>
                </c:pt>
                <c:pt idx="11837">
                  <c:v>152.74</c:v>
                </c:pt>
                <c:pt idx="11838">
                  <c:v>152.74700000000001</c:v>
                </c:pt>
                <c:pt idx="11839">
                  <c:v>152.751</c:v>
                </c:pt>
                <c:pt idx="11840">
                  <c:v>152.75399999999999</c:v>
                </c:pt>
                <c:pt idx="11841">
                  <c:v>152.75800000000001</c:v>
                </c:pt>
                <c:pt idx="11842">
                  <c:v>152.762</c:v>
                </c:pt>
                <c:pt idx="11843">
                  <c:v>152.767</c:v>
                </c:pt>
                <c:pt idx="11844">
                  <c:v>152.773</c:v>
                </c:pt>
                <c:pt idx="11845">
                  <c:v>152.786</c:v>
                </c:pt>
                <c:pt idx="11846">
                  <c:v>152.815</c:v>
                </c:pt>
                <c:pt idx="11847">
                  <c:v>152.852</c:v>
                </c:pt>
                <c:pt idx="11848">
                  <c:v>152.88900000000001</c:v>
                </c:pt>
                <c:pt idx="11849">
                  <c:v>152.90600000000001</c:v>
                </c:pt>
                <c:pt idx="11850">
                  <c:v>152.91399999999999</c:v>
                </c:pt>
                <c:pt idx="11851">
                  <c:v>152.93199999999999</c:v>
                </c:pt>
                <c:pt idx="11852">
                  <c:v>152.96199999999999</c:v>
                </c:pt>
                <c:pt idx="11853">
                  <c:v>152.99100000000001</c:v>
                </c:pt>
                <c:pt idx="11854">
                  <c:v>153.012</c:v>
                </c:pt>
                <c:pt idx="11855">
                  <c:v>153.02199999999999</c:v>
                </c:pt>
                <c:pt idx="11856">
                  <c:v>153.029</c:v>
                </c:pt>
                <c:pt idx="11857">
                  <c:v>153.035</c:v>
                </c:pt>
                <c:pt idx="11858">
                  <c:v>153.03700000000001</c:v>
                </c:pt>
                <c:pt idx="11859">
                  <c:v>153.04300000000001</c:v>
                </c:pt>
                <c:pt idx="11860">
                  <c:v>153.05099999999999</c:v>
                </c:pt>
                <c:pt idx="11861">
                  <c:v>153.059</c:v>
                </c:pt>
                <c:pt idx="11862">
                  <c:v>153.06700000000001</c:v>
                </c:pt>
                <c:pt idx="11863">
                  <c:v>153.077</c:v>
                </c:pt>
                <c:pt idx="11864">
                  <c:v>153.09</c:v>
                </c:pt>
                <c:pt idx="11865">
                  <c:v>153.102</c:v>
                </c:pt>
                <c:pt idx="11866">
                  <c:v>153.11099999999999</c:v>
                </c:pt>
                <c:pt idx="11867">
                  <c:v>153.12100000000001</c:v>
                </c:pt>
                <c:pt idx="11868">
                  <c:v>153.13</c:v>
                </c:pt>
                <c:pt idx="11869">
                  <c:v>153.15799999999999</c:v>
                </c:pt>
                <c:pt idx="11870">
                  <c:v>153.16800000000001</c:v>
                </c:pt>
                <c:pt idx="11871">
                  <c:v>153.17699999999999</c:v>
                </c:pt>
                <c:pt idx="11872">
                  <c:v>153.209</c:v>
                </c:pt>
                <c:pt idx="11873">
                  <c:v>153.244</c:v>
                </c:pt>
                <c:pt idx="11874">
                  <c:v>153.26</c:v>
                </c:pt>
                <c:pt idx="11875">
                  <c:v>153.26900000000001</c:v>
                </c:pt>
                <c:pt idx="11876">
                  <c:v>153.27799999999999</c:v>
                </c:pt>
                <c:pt idx="11877">
                  <c:v>153.28899999999999</c:v>
                </c:pt>
                <c:pt idx="11878">
                  <c:v>153.30000000000001</c:v>
                </c:pt>
                <c:pt idx="11879">
                  <c:v>153.309</c:v>
                </c:pt>
                <c:pt idx="11880">
                  <c:v>153.321</c:v>
                </c:pt>
                <c:pt idx="11881">
                  <c:v>153.333</c:v>
                </c:pt>
                <c:pt idx="11882">
                  <c:v>153.34399999999999</c:v>
                </c:pt>
                <c:pt idx="11883">
                  <c:v>153.35499999999999</c:v>
                </c:pt>
                <c:pt idx="11884">
                  <c:v>153.36699999999999</c:v>
                </c:pt>
                <c:pt idx="11885">
                  <c:v>153.37700000000001</c:v>
                </c:pt>
                <c:pt idx="11886">
                  <c:v>153.38300000000001</c:v>
                </c:pt>
                <c:pt idx="11887">
                  <c:v>153.38900000000001</c:v>
                </c:pt>
                <c:pt idx="11888">
                  <c:v>153.39599999999999</c:v>
                </c:pt>
                <c:pt idx="11889">
                  <c:v>153.405</c:v>
                </c:pt>
                <c:pt idx="11890">
                  <c:v>153.41399999999999</c:v>
                </c:pt>
                <c:pt idx="11891">
                  <c:v>153.435</c:v>
                </c:pt>
                <c:pt idx="11892">
                  <c:v>153.46299999999999</c:v>
                </c:pt>
                <c:pt idx="11893">
                  <c:v>153.47300000000001</c:v>
                </c:pt>
                <c:pt idx="11894">
                  <c:v>153.47900000000001</c:v>
                </c:pt>
                <c:pt idx="11895">
                  <c:v>153.506</c:v>
                </c:pt>
                <c:pt idx="11896">
                  <c:v>153.51</c:v>
                </c:pt>
                <c:pt idx="11897">
                  <c:v>153.51900000000001</c:v>
                </c:pt>
                <c:pt idx="11898">
                  <c:v>153.52799999999999</c:v>
                </c:pt>
                <c:pt idx="11899">
                  <c:v>153.54</c:v>
                </c:pt>
                <c:pt idx="11900">
                  <c:v>153.55099999999999</c:v>
                </c:pt>
                <c:pt idx="11901">
                  <c:v>153.56100000000001</c:v>
                </c:pt>
                <c:pt idx="11902">
                  <c:v>153.572</c:v>
                </c:pt>
                <c:pt idx="11903">
                  <c:v>153.58500000000001</c:v>
                </c:pt>
                <c:pt idx="11904">
                  <c:v>153.59800000000001</c:v>
                </c:pt>
                <c:pt idx="11905">
                  <c:v>153.60900000000001</c:v>
                </c:pt>
                <c:pt idx="11906">
                  <c:v>153.619</c:v>
                </c:pt>
                <c:pt idx="11907">
                  <c:v>153.62799999999999</c:v>
                </c:pt>
                <c:pt idx="11908">
                  <c:v>153.63999999999999</c:v>
                </c:pt>
                <c:pt idx="11909">
                  <c:v>153.66800000000001</c:v>
                </c:pt>
                <c:pt idx="11910">
                  <c:v>153.703</c:v>
                </c:pt>
                <c:pt idx="11911">
                  <c:v>153.732</c:v>
                </c:pt>
                <c:pt idx="11912">
                  <c:v>153.75800000000001</c:v>
                </c:pt>
                <c:pt idx="11913">
                  <c:v>153.786</c:v>
                </c:pt>
                <c:pt idx="11914">
                  <c:v>153.81100000000001</c:v>
                </c:pt>
                <c:pt idx="11915">
                  <c:v>153.833</c:v>
                </c:pt>
                <c:pt idx="11916">
                  <c:v>153.846</c:v>
                </c:pt>
                <c:pt idx="11917">
                  <c:v>153.85400000000001</c:v>
                </c:pt>
                <c:pt idx="11918">
                  <c:v>153.86000000000001</c:v>
                </c:pt>
                <c:pt idx="11919">
                  <c:v>153.87100000000001</c:v>
                </c:pt>
                <c:pt idx="11920">
                  <c:v>153.881</c:v>
                </c:pt>
                <c:pt idx="11921">
                  <c:v>153.892</c:v>
                </c:pt>
                <c:pt idx="11922">
                  <c:v>153.904</c:v>
                </c:pt>
                <c:pt idx="11923">
                  <c:v>153.917</c:v>
                </c:pt>
                <c:pt idx="11924">
                  <c:v>153.928</c:v>
                </c:pt>
                <c:pt idx="11925">
                  <c:v>153.93600000000001</c:v>
                </c:pt>
                <c:pt idx="11926">
                  <c:v>153.946</c:v>
                </c:pt>
                <c:pt idx="11927">
                  <c:v>153.958</c:v>
                </c:pt>
                <c:pt idx="11928">
                  <c:v>154.00299999999999</c:v>
                </c:pt>
                <c:pt idx="11929">
                  <c:v>154.04</c:v>
                </c:pt>
                <c:pt idx="11930">
                  <c:v>154.06299999999999</c:v>
                </c:pt>
                <c:pt idx="11931">
                  <c:v>154.07499999999999</c:v>
                </c:pt>
                <c:pt idx="11932">
                  <c:v>154.08099999999999</c:v>
                </c:pt>
                <c:pt idx="11933">
                  <c:v>154.09100000000001</c:v>
                </c:pt>
                <c:pt idx="11934">
                  <c:v>154.1</c:v>
                </c:pt>
                <c:pt idx="11935">
                  <c:v>154.11000000000001</c:v>
                </c:pt>
                <c:pt idx="11936">
                  <c:v>154.12</c:v>
                </c:pt>
                <c:pt idx="11937">
                  <c:v>154.13</c:v>
                </c:pt>
                <c:pt idx="11938">
                  <c:v>154.13999999999999</c:v>
                </c:pt>
                <c:pt idx="11939">
                  <c:v>154.15199999999999</c:v>
                </c:pt>
                <c:pt idx="11940">
                  <c:v>154.16399999999999</c:v>
                </c:pt>
                <c:pt idx="11941">
                  <c:v>154.17500000000001</c:v>
                </c:pt>
                <c:pt idx="11942">
                  <c:v>154.18299999999999</c:v>
                </c:pt>
                <c:pt idx="11943">
                  <c:v>154.19200000000001</c:v>
                </c:pt>
                <c:pt idx="11944">
                  <c:v>154.202</c:v>
                </c:pt>
                <c:pt idx="11945">
                  <c:v>154.21100000000001</c:v>
                </c:pt>
                <c:pt idx="11946">
                  <c:v>154.22200000000001</c:v>
                </c:pt>
                <c:pt idx="11947">
                  <c:v>154.24299999999999</c:v>
                </c:pt>
                <c:pt idx="11948">
                  <c:v>154.256</c:v>
                </c:pt>
                <c:pt idx="11949">
                  <c:v>154.28399999999999</c:v>
                </c:pt>
                <c:pt idx="11950">
                  <c:v>154.29300000000001</c:v>
                </c:pt>
                <c:pt idx="11951">
                  <c:v>154.304</c:v>
                </c:pt>
                <c:pt idx="11952">
                  <c:v>154.31200000000001</c:v>
                </c:pt>
                <c:pt idx="11953">
                  <c:v>154.322</c:v>
                </c:pt>
                <c:pt idx="11954">
                  <c:v>154.334</c:v>
                </c:pt>
                <c:pt idx="11955">
                  <c:v>154.34399999999999</c:v>
                </c:pt>
                <c:pt idx="11956">
                  <c:v>154.35300000000001</c:v>
                </c:pt>
                <c:pt idx="11957">
                  <c:v>154.36600000000001</c:v>
                </c:pt>
                <c:pt idx="11958">
                  <c:v>154.38</c:v>
                </c:pt>
                <c:pt idx="11959">
                  <c:v>154.38800000000001</c:v>
                </c:pt>
                <c:pt idx="11960">
                  <c:v>154.39699999999999</c:v>
                </c:pt>
                <c:pt idx="11961">
                  <c:v>154.40700000000001</c:v>
                </c:pt>
                <c:pt idx="11962">
                  <c:v>154.41900000000001</c:v>
                </c:pt>
                <c:pt idx="11963">
                  <c:v>154.44200000000001</c:v>
                </c:pt>
                <c:pt idx="11964">
                  <c:v>154.47499999999999</c:v>
                </c:pt>
                <c:pt idx="11965">
                  <c:v>154.51400000000001</c:v>
                </c:pt>
                <c:pt idx="11966">
                  <c:v>154.55199999999999</c:v>
                </c:pt>
                <c:pt idx="11967">
                  <c:v>154.596</c:v>
                </c:pt>
                <c:pt idx="11968">
                  <c:v>154.626</c:v>
                </c:pt>
                <c:pt idx="11969">
                  <c:v>154.63800000000001</c:v>
                </c:pt>
                <c:pt idx="11970">
                  <c:v>154.64400000000001</c:v>
                </c:pt>
                <c:pt idx="11971">
                  <c:v>154.648</c:v>
                </c:pt>
                <c:pt idx="11972">
                  <c:v>154.65199999999999</c:v>
                </c:pt>
                <c:pt idx="11973">
                  <c:v>154.666</c:v>
                </c:pt>
                <c:pt idx="11974">
                  <c:v>154.69499999999999</c:v>
                </c:pt>
                <c:pt idx="11975">
                  <c:v>154.714</c:v>
                </c:pt>
                <c:pt idx="11976">
                  <c:v>154.72</c:v>
                </c:pt>
                <c:pt idx="11977">
                  <c:v>154.72399999999999</c:v>
                </c:pt>
                <c:pt idx="11978">
                  <c:v>154.72900000000001</c:v>
                </c:pt>
                <c:pt idx="11979">
                  <c:v>154.74199999999999</c:v>
                </c:pt>
                <c:pt idx="11980">
                  <c:v>154.77199999999999</c:v>
                </c:pt>
                <c:pt idx="11981">
                  <c:v>154.80699999999999</c:v>
                </c:pt>
                <c:pt idx="11982">
                  <c:v>154.84399999999999</c:v>
                </c:pt>
                <c:pt idx="11983">
                  <c:v>154.846</c:v>
                </c:pt>
                <c:pt idx="11984">
                  <c:v>154.85300000000001</c:v>
                </c:pt>
                <c:pt idx="11985">
                  <c:v>154.86099999999999</c:v>
                </c:pt>
                <c:pt idx="11986">
                  <c:v>154.87100000000001</c:v>
                </c:pt>
                <c:pt idx="11987">
                  <c:v>154.88300000000001</c:v>
                </c:pt>
                <c:pt idx="11988">
                  <c:v>154.89400000000001</c:v>
                </c:pt>
                <c:pt idx="11989">
                  <c:v>154.904</c:v>
                </c:pt>
                <c:pt idx="11990">
                  <c:v>154.91499999999999</c:v>
                </c:pt>
                <c:pt idx="11991">
                  <c:v>154.92699999999999</c:v>
                </c:pt>
                <c:pt idx="11992">
                  <c:v>154.94</c:v>
                </c:pt>
                <c:pt idx="11993">
                  <c:v>154.95099999999999</c:v>
                </c:pt>
                <c:pt idx="11994">
                  <c:v>154.96100000000001</c:v>
                </c:pt>
                <c:pt idx="11995">
                  <c:v>154.971</c:v>
                </c:pt>
                <c:pt idx="11996">
                  <c:v>154.982</c:v>
                </c:pt>
                <c:pt idx="11997">
                  <c:v>154.99</c:v>
                </c:pt>
                <c:pt idx="11998">
                  <c:v>155.00800000000001</c:v>
                </c:pt>
                <c:pt idx="11999">
                  <c:v>155.018</c:v>
                </c:pt>
                <c:pt idx="12000">
                  <c:v>155.02000000000001</c:v>
                </c:pt>
                <c:pt idx="12001">
                  <c:v>155.03100000000001</c:v>
                </c:pt>
                <c:pt idx="12002">
                  <c:v>155.06100000000001</c:v>
                </c:pt>
                <c:pt idx="12003">
                  <c:v>155.09200000000001</c:v>
                </c:pt>
                <c:pt idx="12004">
                  <c:v>155.11799999999999</c:v>
                </c:pt>
                <c:pt idx="12005">
                  <c:v>155.13900000000001</c:v>
                </c:pt>
                <c:pt idx="12006">
                  <c:v>155.16</c:v>
                </c:pt>
                <c:pt idx="12007">
                  <c:v>155.18</c:v>
                </c:pt>
                <c:pt idx="12008">
                  <c:v>155.19399999999999</c:v>
                </c:pt>
                <c:pt idx="12009">
                  <c:v>155.20099999999999</c:v>
                </c:pt>
                <c:pt idx="12010">
                  <c:v>155.21799999999999</c:v>
                </c:pt>
                <c:pt idx="12011">
                  <c:v>155.22800000000001</c:v>
                </c:pt>
                <c:pt idx="12012">
                  <c:v>155.24700000000001</c:v>
                </c:pt>
                <c:pt idx="12013">
                  <c:v>155.28100000000001</c:v>
                </c:pt>
                <c:pt idx="12014">
                  <c:v>155.29</c:v>
                </c:pt>
                <c:pt idx="12015">
                  <c:v>155.29400000000001</c:v>
                </c:pt>
                <c:pt idx="12016">
                  <c:v>155.30099999999999</c:v>
                </c:pt>
                <c:pt idx="12017">
                  <c:v>155.30600000000001</c:v>
                </c:pt>
                <c:pt idx="12018">
                  <c:v>155.309</c:v>
                </c:pt>
                <c:pt idx="12019">
                  <c:v>155.31700000000001</c:v>
                </c:pt>
                <c:pt idx="12020">
                  <c:v>155.32499999999999</c:v>
                </c:pt>
                <c:pt idx="12021">
                  <c:v>155.33099999999999</c:v>
                </c:pt>
                <c:pt idx="12022">
                  <c:v>155.34100000000001</c:v>
                </c:pt>
                <c:pt idx="12023">
                  <c:v>155.35</c:v>
                </c:pt>
                <c:pt idx="12024">
                  <c:v>155.36000000000001</c:v>
                </c:pt>
                <c:pt idx="12025">
                  <c:v>155.37</c:v>
                </c:pt>
                <c:pt idx="12026">
                  <c:v>155.38</c:v>
                </c:pt>
                <c:pt idx="12027">
                  <c:v>155.392</c:v>
                </c:pt>
                <c:pt idx="12028">
                  <c:v>155.40199999999999</c:v>
                </c:pt>
                <c:pt idx="12029">
                  <c:v>155.40899999999999</c:v>
                </c:pt>
                <c:pt idx="12030">
                  <c:v>155.41399999999999</c:v>
                </c:pt>
                <c:pt idx="12031">
                  <c:v>155.42099999999999</c:v>
                </c:pt>
                <c:pt idx="12032">
                  <c:v>155.428</c:v>
                </c:pt>
                <c:pt idx="12033">
                  <c:v>155.43700000000001</c:v>
                </c:pt>
                <c:pt idx="12034">
                  <c:v>155.446</c:v>
                </c:pt>
                <c:pt idx="12035">
                  <c:v>155.45599999999999</c:v>
                </c:pt>
                <c:pt idx="12036">
                  <c:v>155.465</c:v>
                </c:pt>
                <c:pt idx="12037">
                  <c:v>155.47399999999999</c:v>
                </c:pt>
                <c:pt idx="12038">
                  <c:v>155.48699999999999</c:v>
                </c:pt>
                <c:pt idx="12039">
                  <c:v>155.52600000000001</c:v>
                </c:pt>
                <c:pt idx="12040">
                  <c:v>155.572</c:v>
                </c:pt>
                <c:pt idx="12041">
                  <c:v>155.62</c:v>
                </c:pt>
                <c:pt idx="12042">
                  <c:v>155.65299999999999</c:v>
                </c:pt>
                <c:pt idx="12043">
                  <c:v>155.66499999999999</c:v>
                </c:pt>
                <c:pt idx="12044">
                  <c:v>155.67400000000001</c:v>
                </c:pt>
                <c:pt idx="12045">
                  <c:v>155.68199999999999</c:v>
                </c:pt>
                <c:pt idx="12046">
                  <c:v>155.69300000000001</c:v>
                </c:pt>
                <c:pt idx="12047">
                  <c:v>155.702</c:v>
                </c:pt>
                <c:pt idx="12048">
                  <c:v>155.71299999999999</c:v>
                </c:pt>
                <c:pt idx="12049">
                  <c:v>155.726</c:v>
                </c:pt>
                <c:pt idx="12050">
                  <c:v>155.739</c:v>
                </c:pt>
                <c:pt idx="12051">
                  <c:v>155.74799999999999</c:v>
                </c:pt>
                <c:pt idx="12052">
                  <c:v>155.75899999999999</c:v>
                </c:pt>
                <c:pt idx="12053">
                  <c:v>155.77199999999999</c:v>
                </c:pt>
                <c:pt idx="12054">
                  <c:v>155.809</c:v>
                </c:pt>
                <c:pt idx="12055">
                  <c:v>155.86099999999999</c:v>
                </c:pt>
                <c:pt idx="12056">
                  <c:v>155.91800000000001</c:v>
                </c:pt>
                <c:pt idx="12057">
                  <c:v>155.95099999999999</c:v>
                </c:pt>
                <c:pt idx="12058">
                  <c:v>155.96100000000001</c:v>
                </c:pt>
                <c:pt idx="12059">
                  <c:v>155.965</c:v>
                </c:pt>
                <c:pt idx="12060">
                  <c:v>155.971</c:v>
                </c:pt>
                <c:pt idx="12061">
                  <c:v>155.97800000000001</c:v>
                </c:pt>
                <c:pt idx="12062">
                  <c:v>155.98599999999999</c:v>
                </c:pt>
                <c:pt idx="12063">
                  <c:v>155.99600000000001</c:v>
                </c:pt>
                <c:pt idx="12064">
                  <c:v>156.006</c:v>
                </c:pt>
                <c:pt idx="12065">
                  <c:v>156.017</c:v>
                </c:pt>
                <c:pt idx="12066">
                  <c:v>156.02699999999999</c:v>
                </c:pt>
                <c:pt idx="12067">
                  <c:v>156.03899999999999</c:v>
                </c:pt>
                <c:pt idx="12068">
                  <c:v>156.05099999999999</c:v>
                </c:pt>
                <c:pt idx="12069">
                  <c:v>156.06</c:v>
                </c:pt>
                <c:pt idx="12070">
                  <c:v>156.071</c:v>
                </c:pt>
                <c:pt idx="12071">
                  <c:v>156.084</c:v>
                </c:pt>
                <c:pt idx="12072">
                  <c:v>156.11199999999999</c:v>
                </c:pt>
                <c:pt idx="12073">
                  <c:v>156.125</c:v>
                </c:pt>
                <c:pt idx="12074">
                  <c:v>156.13900000000001</c:v>
                </c:pt>
                <c:pt idx="12075">
                  <c:v>156.15299999999999</c:v>
                </c:pt>
                <c:pt idx="12076">
                  <c:v>156.16900000000001</c:v>
                </c:pt>
                <c:pt idx="12077">
                  <c:v>156.178</c:v>
                </c:pt>
                <c:pt idx="12078">
                  <c:v>156.18700000000001</c:v>
                </c:pt>
                <c:pt idx="12079">
                  <c:v>156.196</c:v>
                </c:pt>
                <c:pt idx="12080">
                  <c:v>156.208</c:v>
                </c:pt>
                <c:pt idx="12081">
                  <c:v>156.221</c:v>
                </c:pt>
                <c:pt idx="12082">
                  <c:v>156.23400000000001</c:v>
                </c:pt>
                <c:pt idx="12083">
                  <c:v>156.24600000000001</c:v>
                </c:pt>
                <c:pt idx="12084">
                  <c:v>156.25700000000001</c:v>
                </c:pt>
                <c:pt idx="12085">
                  <c:v>156.267</c:v>
                </c:pt>
                <c:pt idx="12086">
                  <c:v>156.28100000000001</c:v>
                </c:pt>
                <c:pt idx="12087">
                  <c:v>156.31399999999999</c:v>
                </c:pt>
                <c:pt idx="12088">
                  <c:v>156.34399999999999</c:v>
                </c:pt>
                <c:pt idx="12089">
                  <c:v>156.363</c:v>
                </c:pt>
                <c:pt idx="12090">
                  <c:v>156.38</c:v>
                </c:pt>
                <c:pt idx="12091">
                  <c:v>156.39400000000001</c:v>
                </c:pt>
                <c:pt idx="12092">
                  <c:v>156.40100000000001</c:v>
                </c:pt>
                <c:pt idx="12093">
                  <c:v>156.40600000000001</c:v>
                </c:pt>
                <c:pt idx="12094">
                  <c:v>156.41499999999999</c:v>
                </c:pt>
                <c:pt idx="12095">
                  <c:v>156.423</c:v>
                </c:pt>
                <c:pt idx="12096">
                  <c:v>156.429</c:v>
                </c:pt>
                <c:pt idx="12097">
                  <c:v>156.434</c:v>
                </c:pt>
                <c:pt idx="12098">
                  <c:v>156.44</c:v>
                </c:pt>
                <c:pt idx="12099">
                  <c:v>156.447</c:v>
                </c:pt>
                <c:pt idx="12100">
                  <c:v>156.45500000000001</c:v>
                </c:pt>
                <c:pt idx="12101">
                  <c:v>156.464</c:v>
                </c:pt>
                <c:pt idx="12102">
                  <c:v>156.47399999999999</c:v>
                </c:pt>
                <c:pt idx="12103">
                  <c:v>156.48099999999999</c:v>
                </c:pt>
                <c:pt idx="12104">
                  <c:v>156.48599999999999</c:v>
                </c:pt>
                <c:pt idx="12105">
                  <c:v>156.49100000000001</c:v>
                </c:pt>
                <c:pt idx="12106">
                  <c:v>156.499</c:v>
                </c:pt>
                <c:pt idx="12107">
                  <c:v>156.50700000000001</c:v>
                </c:pt>
                <c:pt idx="12108">
                  <c:v>156.51499999999999</c:v>
                </c:pt>
                <c:pt idx="12109">
                  <c:v>156.523</c:v>
                </c:pt>
                <c:pt idx="12110">
                  <c:v>156.53100000000001</c:v>
                </c:pt>
                <c:pt idx="12111">
                  <c:v>156.53700000000001</c:v>
                </c:pt>
                <c:pt idx="12112">
                  <c:v>156.54300000000001</c:v>
                </c:pt>
                <c:pt idx="12113">
                  <c:v>156.55099999999999</c:v>
                </c:pt>
                <c:pt idx="12114">
                  <c:v>156.56</c:v>
                </c:pt>
                <c:pt idx="12115">
                  <c:v>156.57</c:v>
                </c:pt>
                <c:pt idx="12116">
                  <c:v>156.58199999999999</c:v>
                </c:pt>
                <c:pt idx="12117">
                  <c:v>156.59399999999999</c:v>
                </c:pt>
                <c:pt idx="12118">
                  <c:v>156.607</c:v>
                </c:pt>
                <c:pt idx="12119">
                  <c:v>156.619</c:v>
                </c:pt>
                <c:pt idx="12120">
                  <c:v>156.63300000000001</c:v>
                </c:pt>
                <c:pt idx="12121">
                  <c:v>156.66399999999999</c:v>
                </c:pt>
                <c:pt idx="12122">
                  <c:v>156.73400000000001</c:v>
                </c:pt>
                <c:pt idx="12123">
                  <c:v>156.79300000000001</c:v>
                </c:pt>
                <c:pt idx="12124">
                  <c:v>156.81100000000001</c:v>
                </c:pt>
                <c:pt idx="12125">
                  <c:v>156.81700000000001</c:v>
                </c:pt>
                <c:pt idx="12126">
                  <c:v>156.822</c:v>
                </c:pt>
                <c:pt idx="12127">
                  <c:v>156.82599999999999</c:v>
                </c:pt>
                <c:pt idx="12128">
                  <c:v>156.83099999999999</c:v>
                </c:pt>
                <c:pt idx="12129">
                  <c:v>156.839</c:v>
                </c:pt>
                <c:pt idx="12130">
                  <c:v>156.845</c:v>
                </c:pt>
                <c:pt idx="12131">
                  <c:v>156.851</c:v>
                </c:pt>
                <c:pt idx="12132">
                  <c:v>156.857</c:v>
                </c:pt>
                <c:pt idx="12133">
                  <c:v>156.863</c:v>
                </c:pt>
                <c:pt idx="12134">
                  <c:v>156.869</c:v>
                </c:pt>
                <c:pt idx="12135">
                  <c:v>156.876</c:v>
                </c:pt>
                <c:pt idx="12136">
                  <c:v>156.88300000000001</c:v>
                </c:pt>
                <c:pt idx="12137">
                  <c:v>156.89099999999999</c:v>
                </c:pt>
                <c:pt idx="12138">
                  <c:v>156.899</c:v>
                </c:pt>
                <c:pt idx="12139">
                  <c:v>156.90899999999999</c:v>
                </c:pt>
                <c:pt idx="12140">
                  <c:v>156.91900000000001</c:v>
                </c:pt>
                <c:pt idx="12141">
                  <c:v>156.92599999999999</c:v>
                </c:pt>
                <c:pt idx="12142">
                  <c:v>156.93299999999999</c:v>
                </c:pt>
                <c:pt idx="12143">
                  <c:v>156.94</c:v>
                </c:pt>
                <c:pt idx="12144">
                  <c:v>156.94900000000001</c:v>
                </c:pt>
                <c:pt idx="12145">
                  <c:v>156.95699999999999</c:v>
                </c:pt>
                <c:pt idx="12146">
                  <c:v>156.965</c:v>
                </c:pt>
                <c:pt idx="12147">
                  <c:v>156.97399999999999</c:v>
                </c:pt>
                <c:pt idx="12148">
                  <c:v>156.98099999999999</c:v>
                </c:pt>
                <c:pt idx="12149">
                  <c:v>156.988</c:v>
                </c:pt>
                <c:pt idx="12150">
                  <c:v>156.994</c:v>
                </c:pt>
                <c:pt idx="12151">
                  <c:v>157.001</c:v>
                </c:pt>
                <c:pt idx="12152">
                  <c:v>157.00800000000001</c:v>
                </c:pt>
                <c:pt idx="12153">
                  <c:v>157.01499999999999</c:v>
                </c:pt>
                <c:pt idx="12154">
                  <c:v>157.02199999999999</c:v>
                </c:pt>
                <c:pt idx="12155">
                  <c:v>157.029</c:v>
                </c:pt>
                <c:pt idx="12156">
                  <c:v>157.03700000000001</c:v>
                </c:pt>
                <c:pt idx="12157">
                  <c:v>157.04499999999999</c:v>
                </c:pt>
                <c:pt idx="12158">
                  <c:v>157.05500000000001</c:v>
                </c:pt>
                <c:pt idx="12159">
                  <c:v>157.065</c:v>
                </c:pt>
                <c:pt idx="12160">
                  <c:v>157.07300000000001</c:v>
                </c:pt>
                <c:pt idx="12161">
                  <c:v>157.07900000000001</c:v>
                </c:pt>
                <c:pt idx="12162">
                  <c:v>157.08799999999999</c:v>
                </c:pt>
                <c:pt idx="12163">
                  <c:v>157.096</c:v>
                </c:pt>
                <c:pt idx="12164">
                  <c:v>157.10300000000001</c:v>
                </c:pt>
                <c:pt idx="12165">
                  <c:v>157.11099999999999</c:v>
                </c:pt>
                <c:pt idx="12166">
                  <c:v>157.11799999999999</c:v>
                </c:pt>
                <c:pt idx="12167">
                  <c:v>157.124</c:v>
                </c:pt>
                <c:pt idx="12168">
                  <c:v>157.12899999999999</c:v>
                </c:pt>
                <c:pt idx="12169">
                  <c:v>157.13399999999999</c:v>
                </c:pt>
                <c:pt idx="12170">
                  <c:v>157.13900000000001</c:v>
                </c:pt>
                <c:pt idx="12171">
                  <c:v>157.14400000000001</c:v>
                </c:pt>
                <c:pt idx="12172">
                  <c:v>157.149</c:v>
                </c:pt>
                <c:pt idx="12173">
                  <c:v>157.154</c:v>
                </c:pt>
                <c:pt idx="12174">
                  <c:v>157.16</c:v>
                </c:pt>
                <c:pt idx="12175">
                  <c:v>157.16499999999999</c:v>
                </c:pt>
                <c:pt idx="12176">
                  <c:v>157.16999999999999</c:v>
                </c:pt>
                <c:pt idx="12177">
                  <c:v>157.17500000000001</c:v>
                </c:pt>
                <c:pt idx="12178">
                  <c:v>157.18</c:v>
                </c:pt>
                <c:pt idx="12179">
                  <c:v>157.18600000000001</c:v>
                </c:pt>
                <c:pt idx="12180">
                  <c:v>157.191</c:v>
                </c:pt>
                <c:pt idx="12181">
                  <c:v>157.196</c:v>
                </c:pt>
                <c:pt idx="12182">
                  <c:v>157.20099999999999</c:v>
                </c:pt>
                <c:pt idx="12183">
                  <c:v>157.20599999999999</c:v>
                </c:pt>
                <c:pt idx="12184">
                  <c:v>157.21199999999999</c:v>
                </c:pt>
                <c:pt idx="12185">
                  <c:v>157.21700000000001</c:v>
                </c:pt>
                <c:pt idx="12186">
                  <c:v>157.22200000000001</c:v>
                </c:pt>
                <c:pt idx="12187">
                  <c:v>157.227</c:v>
                </c:pt>
                <c:pt idx="12188">
                  <c:v>157.232</c:v>
                </c:pt>
                <c:pt idx="12189">
                  <c:v>157.23699999999999</c:v>
                </c:pt>
                <c:pt idx="12190">
                  <c:v>157.24299999999999</c:v>
                </c:pt>
                <c:pt idx="12191">
                  <c:v>157.24799999999999</c:v>
                </c:pt>
                <c:pt idx="12192">
                  <c:v>157.25299999999999</c:v>
                </c:pt>
                <c:pt idx="12193">
                  <c:v>157.25800000000001</c:v>
                </c:pt>
                <c:pt idx="12194">
                  <c:v>157.26300000000001</c:v>
                </c:pt>
                <c:pt idx="12195">
                  <c:v>157.26900000000001</c:v>
                </c:pt>
                <c:pt idx="12196">
                  <c:v>157.274</c:v>
                </c:pt>
                <c:pt idx="12197">
                  <c:v>157.279</c:v>
                </c:pt>
                <c:pt idx="12198">
                  <c:v>157.28399999999999</c:v>
                </c:pt>
                <c:pt idx="12199">
                  <c:v>157.28899999999999</c:v>
                </c:pt>
                <c:pt idx="12200">
                  <c:v>157.29499999999999</c:v>
                </c:pt>
                <c:pt idx="12201">
                  <c:v>157.30000000000001</c:v>
                </c:pt>
                <c:pt idx="12202">
                  <c:v>157.30500000000001</c:v>
                </c:pt>
                <c:pt idx="12203">
                  <c:v>157.31</c:v>
                </c:pt>
                <c:pt idx="12204">
                  <c:v>157.315</c:v>
                </c:pt>
                <c:pt idx="12205">
                  <c:v>157.32</c:v>
                </c:pt>
                <c:pt idx="12206">
                  <c:v>157.32599999999999</c:v>
                </c:pt>
                <c:pt idx="12207">
                  <c:v>157.33099999999999</c:v>
                </c:pt>
                <c:pt idx="12208">
                  <c:v>157.33600000000001</c:v>
                </c:pt>
                <c:pt idx="12209">
                  <c:v>157.34100000000001</c:v>
                </c:pt>
                <c:pt idx="12210">
                  <c:v>157.346</c:v>
                </c:pt>
                <c:pt idx="12211">
                  <c:v>157.352</c:v>
                </c:pt>
                <c:pt idx="12212">
                  <c:v>157.357</c:v>
                </c:pt>
                <c:pt idx="12213">
                  <c:v>157.36199999999999</c:v>
                </c:pt>
                <c:pt idx="12214">
                  <c:v>157.36699999999999</c:v>
                </c:pt>
                <c:pt idx="12215">
                  <c:v>157.37200000000001</c:v>
                </c:pt>
                <c:pt idx="12216">
                  <c:v>157.37799999999999</c:v>
                </c:pt>
                <c:pt idx="12217">
                  <c:v>157.38300000000001</c:v>
                </c:pt>
                <c:pt idx="12218">
                  <c:v>157.38800000000001</c:v>
                </c:pt>
                <c:pt idx="12219">
                  <c:v>157.393</c:v>
                </c:pt>
                <c:pt idx="12220">
                  <c:v>157.398</c:v>
                </c:pt>
                <c:pt idx="12221">
                  <c:v>157.40299999999999</c:v>
                </c:pt>
                <c:pt idx="12222">
                  <c:v>157.405</c:v>
                </c:pt>
                <c:pt idx="12223">
                  <c:v>157.40799999999999</c:v>
                </c:pt>
                <c:pt idx="12224">
                  <c:v>157.411</c:v>
                </c:pt>
                <c:pt idx="12225">
                  <c:v>157.41300000000001</c:v>
                </c:pt>
                <c:pt idx="12226">
                  <c:v>157.416</c:v>
                </c:pt>
                <c:pt idx="12227">
                  <c:v>157.41900000000001</c:v>
                </c:pt>
                <c:pt idx="12228">
                  <c:v>157.422</c:v>
                </c:pt>
                <c:pt idx="12229">
                  <c:v>157.42400000000001</c:v>
                </c:pt>
                <c:pt idx="12230">
                  <c:v>157.42699999999999</c:v>
                </c:pt>
                <c:pt idx="12231">
                  <c:v>157.429</c:v>
                </c:pt>
                <c:pt idx="12232">
                  <c:v>157.43100000000001</c:v>
                </c:pt>
                <c:pt idx="12233">
                  <c:v>157.43299999999999</c:v>
                </c:pt>
                <c:pt idx="12234">
                  <c:v>157.43600000000001</c:v>
                </c:pt>
                <c:pt idx="12235">
                  <c:v>157.43799999999999</c:v>
                </c:pt>
                <c:pt idx="12236">
                  <c:v>157.44</c:v>
                </c:pt>
                <c:pt idx="12237">
                  <c:v>157.44200000000001</c:v>
                </c:pt>
                <c:pt idx="12238">
                  <c:v>157.44499999999999</c:v>
                </c:pt>
                <c:pt idx="12239">
                  <c:v>157.447</c:v>
                </c:pt>
                <c:pt idx="12240">
                  <c:v>157.44900000000001</c:v>
                </c:pt>
                <c:pt idx="12241">
                  <c:v>157.452</c:v>
                </c:pt>
                <c:pt idx="12242">
                  <c:v>157.45400000000001</c:v>
                </c:pt>
                <c:pt idx="12243">
                  <c:v>157.45699999999999</c:v>
                </c:pt>
                <c:pt idx="12244">
                  <c:v>157.46</c:v>
                </c:pt>
                <c:pt idx="12245">
                  <c:v>157.46299999999999</c:v>
                </c:pt>
                <c:pt idx="12246">
                  <c:v>157.465</c:v>
                </c:pt>
                <c:pt idx="12247">
                  <c:v>157.46700000000001</c:v>
                </c:pt>
                <c:pt idx="12248">
                  <c:v>157.47</c:v>
                </c:pt>
                <c:pt idx="12249">
                  <c:v>157.47200000000001</c:v>
                </c:pt>
                <c:pt idx="12250">
                  <c:v>157.47399999999999</c:v>
                </c:pt>
                <c:pt idx="12251">
                  <c:v>157.476</c:v>
                </c:pt>
                <c:pt idx="12252">
                  <c:v>157.47900000000001</c:v>
                </c:pt>
                <c:pt idx="12253">
                  <c:v>157.48099999999999</c:v>
                </c:pt>
                <c:pt idx="12254">
                  <c:v>157.483</c:v>
                </c:pt>
                <c:pt idx="12255">
                  <c:v>157.48500000000001</c:v>
                </c:pt>
                <c:pt idx="12256">
                  <c:v>157.488</c:v>
                </c:pt>
                <c:pt idx="12257">
                  <c:v>157.49100000000001</c:v>
                </c:pt>
                <c:pt idx="12258">
                  <c:v>157.49299999999999</c:v>
                </c:pt>
                <c:pt idx="12259">
                  <c:v>157.49600000000001</c:v>
                </c:pt>
                <c:pt idx="12260">
                  <c:v>157.499</c:v>
                </c:pt>
                <c:pt idx="12261">
                  <c:v>157.501</c:v>
                </c:pt>
                <c:pt idx="12262">
                  <c:v>157.50399999999999</c:v>
                </c:pt>
                <c:pt idx="12263">
                  <c:v>157.506</c:v>
                </c:pt>
                <c:pt idx="12264">
                  <c:v>157.50800000000001</c:v>
                </c:pt>
                <c:pt idx="12265">
                  <c:v>157.51</c:v>
                </c:pt>
                <c:pt idx="12266">
                  <c:v>157.512</c:v>
                </c:pt>
                <c:pt idx="12267">
                  <c:v>157.51499999999999</c:v>
                </c:pt>
                <c:pt idx="12268">
                  <c:v>157.517</c:v>
                </c:pt>
                <c:pt idx="12269">
                  <c:v>157.51900000000001</c:v>
                </c:pt>
                <c:pt idx="12270">
                  <c:v>157.52099999999999</c:v>
                </c:pt>
                <c:pt idx="12271">
                  <c:v>157.524</c:v>
                </c:pt>
                <c:pt idx="12272">
                  <c:v>157.52600000000001</c:v>
                </c:pt>
                <c:pt idx="12273">
                  <c:v>157.52799999999999</c:v>
                </c:pt>
                <c:pt idx="12274">
                  <c:v>157.53</c:v>
                </c:pt>
                <c:pt idx="12275">
                  <c:v>157.53299999999999</c:v>
                </c:pt>
                <c:pt idx="12276">
                  <c:v>157.535</c:v>
                </c:pt>
                <c:pt idx="12277">
                  <c:v>157.54</c:v>
                </c:pt>
                <c:pt idx="12278">
                  <c:v>157.55500000000001</c:v>
                </c:pt>
                <c:pt idx="12279">
                  <c:v>157.59299999999999</c:v>
                </c:pt>
                <c:pt idx="12280">
                  <c:v>157.63</c:v>
                </c:pt>
                <c:pt idx="12281">
                  <c:v>157.66399999999999</c:v>
                </c:pt>
                <c:pt idx="12282">
                  <c:v>157.66999999999999</c:v>
                </c:pt>
                <c:pt idx="12283">
                  <c:v>157.673</c:v>
                </c:pt>
                <c:pt idx="12284">
                  <c:v>157.67500000000001</c:v>
                </c:pt>
                <c:pt idx="12285">
                  <c:v>157.67699999999999</c:v>
                </c:pt>
                <c:pt idx="12286">
                  <c:v>157.679</c:v>
                </c:pt>
                <c:pt idx="12287">
                  <c:v>157.68199999999999</c:v>
                </c:pt>
                <c:pt idx="12288">
                  <c:v>157.684</c:v>
                </c:pt>
                <c:pt idx="12289">
                  <c:v>157.68700000000001</c:v>
                </c:pt>
                <c:pt idx="12290">
                  <c:v>157.68899999999999</c:v>
                </c:pt>
                <c:pt idx="12291">
                  <c:v>157.691</c:v>
                </c:pt>
                <c:pt idx="12292">
                  <c:v>157.69300000000001</c:v>
                </c:pt>
                <c:pt idx="12293">
                  <c:v>157.69499999999999</c:v>
                </c:pt>
                <c:pt idx="12294">
                  <c:v>157.69800000000001</c:v>
                </c:pt>
                <c:pt idx="12295">
                  <c:v>157.69999999999999</c:v>
                </c:pt>
                <c:pt idx="12296">
                  <c:v>157.702</c:v>
                </c:pt>
                <c:pt idx="12297">
                  <c:v>157.70500000000001</c:v>
                </c:pt>
                <c:pt idx="12298">
                  <c:v>157.708</c:v>
                </c:pt>
                <c:pt idx="12299">
                  <c:v>157.71100000000001</c:v>
                </c:pt>
                <c:pt idx="12300">
                  <c:v>157.71700000000001</c:v>
                </c:pt>
                <c:pt idx="12301">
                  <c:v>157.72399999999999</c:v>
                </c:pt>
                <c:pt idx="12302">
                  <c:v>157.72499999999999</c:v>
                </c:pt>
                <c:pt idx="12303">
                  <c:v>157.72800000000001</c:v>
                </c:pt>
                <c:pt idx="12304">
                  <c:v>157.73099999999999</c:v>
                </c:pt>
                <c:pt idx="12305">
                  <c:v>157.73400000000001</c:v>
                </c:pt>
                <c:pt idx="12306">
                  <c:v>157.73699999999999</c:v>
                </c:pt>
                <c:pt idx="12307">
                  <c:v>157.739</c:v>
                </c:pt>
                <c:pt idx="12308">
                  <c:v>157.74199999999999</c:v>
                </c:pt>
                <c:pt idx="12309">
                  <c:v>157.745</c:v>
                </c:pt>
                <c:pt idx="12310">
                  <c:v>157.74799999999999</c:v>
                </c:pt>
                <c:pt idx="12311">
                  <c:v>157.75</c:v>
                </c:pt>
                <c:pt idx="12312">
                  <c:v>157.75299999999999</c:v>
                </c:pt>
                <c:pt idx="12313">
                  <c:v>157.756</c:v>
                </c:pt>
                <c:pt idx="12314">
                  <c:v>157.75899999999999</c:v>
                </c:pt>
                <c:pt idx="12315">
                  <c:v>157.762</c:v>
                </c:pt>
                <c:pt idx="12316">
                  <c:v>157.76400000000001</c:v>
                </c:pt>
                <c:pt idx="12317">
                  <c:v>157.767</c:v>
                </c:pt>
                <c:pt idx="12318">
                  <c:v>157.77000000000001</c:v>
                </c:pt>
                <c:pt idx="12319">
                  <c:v>157.773</c:v>
                </c:pt>
                <c:pt idx="12320">
                  <c:v>157.77500000000001</c:v>
                </c:pt>
                <c:pt idx="12321">
                  <c:v>157.77799999999999</c:v>
                </c:pt>
                <c:pt idx="12322">
                  <c:v>157.78100000000001</c:v>
                </c:pt>
                <c:pt idx="12323">
                  <c:v>157.78399999999999</c:v>
                </c:pt>
                <c:pt idx="12324">
                  <c:v>157.78700000000001</c:v>
                </c:pt>
                <c:pt idx="12325">
                  <c:v>157.78899999999999</c:v>
                </c:pt>
                <c:pt idx="12326">
                  <c:v>157.792</c:v>
                </c:pt>
                <c:pt idx="12327">
                  <c:v>157.79499999999999</c:v>
                </c:pt>
                <c:pt idx="12328">
                  <c:v>157.798</c:v>
                </c:pt>
                <c:pt idx="12329">
                  <c:v>157.80000000000001</c:v>
                </c:pt>
                <c:pt idx="12330">
                  <c:v>157.803</c:v>
                </c:pt>
                <c:pt idx="12331">
                  <c:v>157.80600000000001</c:v>
                </c:pt>
                <c:pt idx="12332">
                  <c:v>157.809</c:v>
                </c:pt>
                <c:pt idx="12333">
                  <c:v>157.81200000000001</c:v>
                </c:pt>
                <c:pt idx="12334">
                  <c:v>157.81399999999999</c:v>
                </c:pt>
                <c:pt idx="12335">
                  <c:v>157.81700000000001</c:v>
                </c:pt>
                <c:pt idx="12336">
                  <c:v>157.82</c:v>
                </c:pt>
                <c:pt idx="12337">
                  <c:v>157.82300000000001</c:v>
                </c:pt>
                <c:pt idx="12338">
                  <c:v>157.82499999999999</c:v>
                </c:pt>
                <c:pt idx="12339">
                  <c:v>157.828</c:v>
                </c:pt>
                <c:pt idx="12340">
                  <c:v>157.83099999999999</c:v>
                </c:pt>
                <c:pt idx="12341">
                  <c:v>157.834</c:v>
                </c:pt>
                <c:pt idx="12342">
                  <c:v>157.83699999999999</c:v>
                </c:pt>
                <c:pt idx="12343">
                  <c:v>157.839</c:v>
                </c:pt>
                <c:pt idx="12344">
                  <c:v>157.84200000000001</c:v>
                </c:pt>
                <c:pt idx="12345">
                  <c:v>157.845</c:v>
                </c:pt>
                <c:pt idx="12346">
                  <c:v>157.84800000000001</c:v>
                </c:pt>
                <c:pt idx="12347">
                  <c:v>157.851</c:v>
                </c:pt>
                <c:pt idx="12348">
                  <c:v>157.85300000000001</c:v>
                </c:pt>
                <c:pt idx="12349">
                  <c:v>157.85599999999999</c:v>
                </c:pt>
                <c:pt idx="12350">
                  <c:v>157.85900000000001</c:v>
                </c:pt>
                <c:pt idx="12351">
                  <c:v>157.86199999999999</c:v>
                </c:pt>
                <c:pt idx="12352">
                  <c:v>157.864</c:v>
                </c:pt>
                <c:pt idx="12353">
                  <c:v>157.86699999999999</c:v>
                </c:pt>
                <c:pt idx="12354">
                  <c:v>157.87</c:v>
                </c:pt>
                <c:pt idx="12355">
                  <c:v>157.87200000000001</c:v>
                </c:pt>
                <c:pt idx="12356">
                  <c:v>157.875</c:v>
                </c:pt>
                <c:pt idx="12357">
                  <c:v>157.87700000000001</c:v>
                </c:pt>
                <c:pt idx="12358">
                  <c:v>157.87899999999999</c:v>
                </c:pt>
                <c:pt idx="12359">
                  <c:v>157.881</c:v>
                </c:pt>
                <c:pt idx="12360">
                  <c:v>157.88300000000001</c:v>
                </c:pt>
                <c:pt idx="12361">
                  <c:v>157.886</c:v>
                </c:pt>
                <c:pt idx="12362">
                  <c:v>157.88800000000001</c:v>
                </c:pt>
                <c:pt idx="12363">
                  <c:v>157.88999999999999</c:v>
                </c:pt>
                <c:pt idx="12364">
                  <c:v>157.892</c:v>
                </c:pt>
                <c:pt idx="12365">
                  <c:v>157.89500000000001</c:v>
                </c:pt>
                <c:pt idx="12366">
                  <c:v>157.89699999999999</c:v>
                </c:pt>
                <c:pt idx="12367">
                  <c:v>157.899</c:v>
                </c:pt>
                <c:pt idx="12368">
                  <c:v>157.90100000000001</c:v>
                </c:pt>
                <c:pt idx="12369">
                  <c:v>157.904</c:v>
                </c:pt>
                <c:pt idx="12370">
                  <c:v>157.90600000000001</c:v>
                </c:pt>
                <c:pt idx="12371">
                  <c:v>157.90799999999999</c:v>
                </c:pt>
                <c:pt idx="12372">
                  <c:v>157.911</c:v>
                </c:pt>
                <c:pt idx="12373">
                  <c:v>157.91300000000001</c:v>
                </c:pt>
                <c:pt idx="12374">
                  <c:v>157.916</c:v>
                </c:pt>
                <c:pt idx="12375">
                  <c:v>157.91800000000001</c:v>
                </c:pt>
                <c:pt idx="12376">
                  <c:v>157.91999999999999</c:v>
                </c:pt>
                <c:pt idx="12377">
                  <c:v>157.922</c:v>
                </c:pt>
                <c:pt idx="12378">
                  <c:v>157.92500000000001</c:v>
                </c:pt>
                <c:pt idx="12379">
                  <c:v>157.92699999999999</c:v>
                </c:pt>
                <c:pt idx="12380">
                  <c:v>157.929</c:v>
                </c:pt>
                <c:pt idx="12381">
                  <c:v>157.93100000000001</c:v>
                </c:pt>
                <c:pt idx="12382">
                  <c:v>157.93299999999999</c:v>
                </c:pt>
                <c:pt idx="12383">
                  <c:v>157.93600000000001</c:v>
                </c:pt>
                <c:pt idx="12384">
                  <c:v>157.93799999999999</c:v>
                </c:pt>
                <c:pt idx="12385">
                  <c:v>157.94</c:v>
                </c:pt>
                <c:pt idx="12386">
                  <c:v>157.94200000000001</c:v>
                </c:pt>
                <c:pt idx="12387">
                  <c:v>157.94499999999999</c:v>
                </c:pt>
                <c:pt idx="12388">
                  <c:v>157.947</c:v>
                </c:pt>
                <c:pt idx="12389">
                  <c:v>157.94900000000001</c:v>
                </c:pt>
                <c:pt idx="12390">
                  <c:v>157.952</c:v>
                </c:pt>
                <c:pt idx="12391">
                  <c:v>157.95400000000001</c:v>
                </c:pt>
                <c:pt idx="12392">
                  <c:v>157.95699999999999</c:v>
                </c:pt>
                <c:pt idx="12393">
                  <c:v>157.96</c:v>
                </c:pt>
                <c:pt idx="12394">
                  <c:v>157.96199999999999</c:v>
                </c:pt>
                <c:pt idx="12395">
                  <c:v>157.965</c:v>
                </c:pt>
                <c:pt idx="12396">
                  <c:v>157.97200000000001</c:v>
                </c:pt>
                <c:pt idx="12397">
                  <c:v>157.97200000000001</c:v>
                </c:pt>
                <c:pt idx="12398">
                  <c:v>157.97399999999999</c:v>
                </c:pt>
                <c:pt idx="12399">
                  <c:v>157.977</c:v>
                </c:pt>
                <c:pt idx="12400">
                  <c:v>157.97900000000001</c:v>
                </c:pt>
                <c:pt idx="12401">
                  <c:v>157.98099999999999</c:v>
                </c:pt>
                <c:pt idx="12402">
                  <c:v>157.983</c:v>
                </c:pt>
                <c:pt idx="12403">
                  <c:v>157.98500000000001</c:v>
                </c:pt>
                <c:pt idx="12404">
                  <c:v>157.988</c:v>
                </c:pt>
                <c:pt idx="12405">
                  <c:v>157.99</c:v>
                </c:pt>
                <c:pt idx="12406">
                  <c:v>157.99199999999999</c:v>
                </c:pt>
                <c:pt idx="12407">
                  <c:v>157.994</c:v>
                </c:pt>
                <c:pt idx="12408">
                  <c:v>157.99700000000001</c:v>
                </c:pt>
                <c:pt idx="12409">
                  <c:v>157.999</c:v>
                </c:pt>
                <c:pt idx="12410">
                  <c:v>158.001</c:v>
                </c:pt>
                <c:pt idx="12411">
                  <c:v>158.00299999999999</c:v>
                </c:pt>
                <c:pt idx="12412">
                  <c:v>158.005</c:v>
                </c:pt>
                <c:pt idx="12413">
                  <c:v>158.00800000000001</c:v>
                </c:pt>
                <c:pt idx="12414">
                  <c:v>158.01</c:v>
                </c:pt>
                <c:pt idx="12415">
                  <c:v>158.012</c:v>
                </c:pt>
                <c:pt idx="12416">
                  <c:v>158.01400000000001</c:v>
                </c:pt>
                <c:pt idx="12417">
                  <c:v>158.017</c:v>
                </c:pt>
                <c:pt idx="12418">
                  <c:v>158.01900000000001</c:v>
                </c:pt>
                <c:pt idx="12419">
                  <c:v>158.02099999999999</c:v>
                </c:pt>
                <c:pt idx="12420">
                  <c:v>158.023</c:v>
                </c:pt>
                <c:pt idx="12421">
                  <c:v>158.02500000000001</c:v>
                </c:pt>
                <c:pt idx="12422">
                  <c:v>158.02799999999999</c:v>
                </c:pt>
                <c:pt idx="12423">
                  <c:v>158.03</c:v>
                </c:pt>
                <c:pt idx="12424">
                  <c:v>158.03200000000001</c:v>
                </c:pt>
                <c:pt idx="12425">
                  <c:v>158.03399999999999</c:v>
                </c:pt>
                <c:pt idx="12426">
                  <c:v>158.03700000000001</c:v>
                </c:pt>
                <c:pt idx="12427">
                  <c:v>158.03899999999999</c:v>
                </c:pt>
                <c:pt idx="12428">
                  <c:v>158.042</c:v>
                </c:pt>
                <c:pt idx="12429">
                  <c:v>158.04499999999999</c:v>
                </c:pt>
                <c:pt idx="12430">
                  <c:v>158.047</c:v>
                </c:pt>
                <c:pt idx="12431">
                  <c:v>158.04900000000001</c:v>
                </c:pt>
                <c:pt idx="12432">
                  <c:v>158.05199999999999</c:v>
                </c:pt>
                <c:pt idx="12433">
                  <c:v>158.054</c:v>
                </c:pt>
                <c:pt idx="12434">
                  <c:v>158.05600000000001</c:v>
                </c:pt>
                <c:pt idx="12435">
                  <c:v>158.05799999999999</c:v>
                </c:pt>
                <c:pt idx="12436">
                  <c:v>158.06100000000001</c:v>
                </c:pt>
                <c:pt idx="12437">
                  <c:v>158.06299999999999</c:v>
                </c:pt>
                <c:pt idx="12438">
                  <c:v>158.065</c:v>
                </c:pt>
                <c:pt idx="12439">
                  <c:v>158.06700000000001</c:v>
                </c:pt>
                <c:pt idx="12440">
                  <c:v>158.06899999999999</c:v>
                </c:pt>
                <c:pt idx="12441">
                  <c:v>158.072</c:v>
                </c:pt>
                <c:pt idx="12442">
                  <c:v>158.07400000000001</c:v>
                </c:pt>
                <c:pt idx="12443">
                  <c:v>158.07599999999999</c:v>
                </c:pt>
                <c:pt idx="12444">
                  <c:v>158.078</c:v>
                </c:pt>
                <c:pt idx="12445">
                  <c:v>158.08099999999999</c:v>
                </c:pt>
                <c:pt idx="12446">
                  <c:v>158.083</c:v>
                </c:pt>
                <c:pt idx="12447">
                  <c:v>158.08500000000001</c:v>
                </c:pt>
                <c:pt idx="12448">
                  <c:v>158.08799999999999</c:v>
                </c:pt>
                <c:pt idx="12449">
                  <c:v>158.09</c:v>
                </c:pt>
                <c:pt idx="12450">
                  <c:v>158.09200000000001</c:v>
                </c:pt>
                <c:pt idx="12451">
                  <c:v>158.09399999999999</c:v>
                </c:pt>
                <c:pt idx="12452">
                  <c:v>158.09700000000001</c:v>
                </c:pt>
                <c:pt idx="12453">
                  <c:v>158.09899999999999</c:v>
                </c:pt>
                <c:pt idx="12454">
                  <c:v>158.101</c:v>
                </c:pt>
                <c:pt idx="12455">
                  <c:v>158.10300000000001</c:v>
                </c:pt>
                <c:pt idx="12456">
                  <c:v>158.10599999999999</c:v>
                </c:pt>
                <c:pt idx="12457">
                  <c:v>158.108</c:v>
                </c:pt>
                <c:pt idx="12458">
                  <c:v>158.11000000000001</c:v>
                </c:pt>
                <c:pt idx="12459">
                  <c:v>158.11199999999999</c:v>
                </c:pt>
                <c:pt idx="12460">
                  <c:v>158.114</c:v>
                </c:pt>
                <c:pt idx="12461">
                  <c:v>158.11699999999999</c:v>
                </c:pt>
                <c:pt idx="12462">
                  <c:v>158.119</c:v>
                </c:pt>
                <c:pt idx="12463">
                  <c:v>158.12200000000001</c:v>
                </c:pt>
                <c:pt idx="12464">
                  <c:v>158.125</c:v>
                </c:pt>
                <c:pt idx="12465">
                  <c:v>158.12700000000001</c:v>
                </c:pt>
                <c:pt idx="12466">
                  <c:v>158.13</c:v>
                </c:pt>
                <c:pt idx="12467">
                  <c:v>158.13300000000001</c:v>
                </c:pt>
                <c:pt idx="12468">
                  <c:v>158.136</c:v>
                </c:pt>
                <c:pt idx="12469">
                  <c:v>158.13800000000001</c:v>
                </c:pt>
                <c:pt idx="12470">
                  <c:v>158.14099999999999</c:v>
                </c:pt>
                <c:pt idx="12471">
                  <c:v>158.14400000000001</c:v>
                </c:pt>
                <c:pt idx="12472">
                  <c:v>158.14699999999999</c:v>
                </c:pt>
                <c:pt idx="12473">
                  <c:v>158.149</c:v>
                </c:pt>
                <c:pt idx="12474">
                  <c:v>158.15199999999999</c:v>
                </c:pt>
                <c:pt idx="12475">
                  <c:v>158.154</c:v>
                </c:pt>
                <c:pt idx="12476">
                  <c:v>158.15600000000001</c:v>
                </c:pt>
                <c:pt idx="12477">
                  <c:v>158.15799999999999</c:v>
                </c:pt>
                <c:pt idx="12478">
                  <c:v>158.16</c:v>
                </c:pt>
                <c:pt idx="12479">
                  <c:v>158.16300000000001</c:v>
                </c:pt>
                <c:pt idx="12480">
                  <c:v>158.16499999999999</c:v>
                </c:pt>
                <c:pt idx="12481">
                  <c:v>158.167</c:v>
                </c:pt>
                <c:pt idx="12482">
                  <c:v>158.16900000000001</c:v>
                </c:pt>
                <c:pt idx="12483">
                  <c:v>158.172</c:v>
                </c:pt>
                <c:pt idx="12484">
                  <c:v>158.17400000000001</c:v>
                </c:pt>
                <c:pt idx="12485">
                  <c:v>158.17599999999999</c:v>
                </c:pt>
                <c:pt idx="12486">
                  <c:v>158.179</c:v>
                </c:pt>
                <c:pt idx="12487">
                  <c:v>158.18199999999999</c:v>
                </c:pt>
                <c:pt idx="12488">
                  <c:v>158.184</c:v>
                </c:pt>
                <c:pt idx="12489">
                  <c:v>158.18700000000001</c:v>
                </c:pt>
                <c:pt idx="12490">
                  <c:v>158.19</c:v>
                </c:pt>
                <c:pt idx="12491">
                  <c:v>158.196</c:v>
                </c:pt>
                <c:pt idx="12492">
                  <c:v>158.20400000000001</c:v>
                </c:pt>
                <c:pt idx="12493">
                  <c:v>158.21199999999999</c:v>
                </c:pt>
                <c:pt idx="12494">
                  <c:v>158.221</c:v>
                </c:pt>
                <c:pt idx="12495">
                  <c:v>158.22900000000001</c:v>
                </c:pt>
                <c:pt idx="12496">
                  <c:v>158.238</c:v>
                </c:pt>
                <c:pt idx="12497">
                  <c:v>158.24600000000001</c:v>
                </c:pt>
                <c:pt idx="12498">
                  <c:v>158.255</c:v>
                </c:pt>
                <c:pt idx="12499">
                  <c:v>158.26300000000001</c:v>
                </c:pt>
                <c:pt idx="12500">
                  <c:v>158.27099999999999</c:v>
                </c:pt>
                <c:pt idx="12501">
                  <c:v>158.279</c:v>
                </c:pt>
                <c:pt idx="12502">
                  <c:v>158.28800000000001</c:v>
                </c:pt>
                <c:pt idx="12503">
                  <c:v>158.29599999999999</c:v>
                </c:pt>
                <c:pt idx="12504">
                  <c:v>158.30500000000001</c:v>
                </c:pt>
                <c:pt idx="12505">
                  <c:v>158.31299999999999</c:v>
                </c:pt>
                <c:pt idx="12506">
                  <c:v>158.322</c:v>
                </c:pt>
                <c:pt idx="12507">
                  <c:v>158.33099999999999</c:v>
                </c:pt>
                <c:pt idx="12508">
                  <c:v>158.34</c:v>
                </c:pt>
                <c:pt idx="12509">
                  <c:v>158.34800000000001</c:v>
                </c:pt>
                <c:pt idx="12510">
                  <c:v>158.357</c:v>
                </c:pt>
                <c:pt idx="12511">
                  <c:v>158.36600000000001</c:v>
                </c:pt>
                <c:pt idx="12512">
                  <c:v>158.374</c:v>
                </c:pt>
                <c:pt idx="12513">
                  <c:v>158.38300000000001</c:v>
                </c:pt>
                <c:pt idx="12514">
                  <c:v>158.392</c:v>
                </c:pt>
                <c:pt idx="12515">
                  <c:v>158.40100000000001</c:v>
                </c:pt>
                <c:pt idx="12516">
                  <c:v>158.40899999999999</c:v>
                </c:pt>
                <c:pt idx="12517">
                  <c:v>158.41800000000001</c:v>
                </c:pt>
                <c:pt idx="12518">
                  <c:v>158.42599999999999</c:v>
                </c:pt>
                <c:pt idx="12519">
                  <c:v>158.435</c:v>
                </c:pt>
                <c:pt idx="12520">
                  <c:v>158.44399999999999</c:v>
                </c:pt>
                <c:pt idx="12521">
                  <c:v>158.452</c:v>
                </c:pt>
                <c:pt idx="12522">
                  <c:v>158.46100000000001</c:v>
                </c:pt>
                <c:pt idx="12523">
                  <c:v>158.49</c:v>
                </c:pt>
                <c:pt idx="12524">
                  <c:v>158.52699999999999</c:v>
                </c:pt>
                <c:pt idx="12525">
                  <c:v>158.56299999999999</c:v>
                </c:pt>
                <c:pt idx="12526">
                  <c:v>158.59100000000001</c:v>
                </c:pt>
                <c:pt idx="12527">
                  <c:v>158.613</c:v>
                </c:pt>
                <c:pt idx="12528">
                  <c:v>158.63300000000001</c:v>
                </c:pt>
                <c:pt idx="12529">
                  <c:v>158.654</c:v>
                </c:pt>
                <c:pt idx="12530">
                  <c:v>158.673</c:v>
                </c:pt>
                <c:pt idx="12531">
                  <c:v>158.691</c:v>
                </c:pt>
                <c:pt idx="12532">
                  <c:v>158.714</c:v>
                </c:pt>
                <c:pt idx="12533">
                  <c:v>158.739</c:v>
                </c:pt>
                <c:pt idx="12534">
                  <c:v>158.75700000000001</c:v>
                </c:pt>
                <c:pt idx="12535">
                  <c:v>158.767</c:v>
                </c:pt>
                <c:pt idx="12536">
                  <c:v>158.77099999999999</c:v>
                </c:pt>
                <c:pt idx="12537">
                  <c:v>158.77600000000001</c:v>
                </c:pt>
                <c:pt idx="12538">
                  <c:v>158.78299999999999</c:v>
                </c:pt>
                <c:pt idx="12539">
                  <c:v>158.79400000000001</c:v>
                </c:pt>
                <c:pt idx="12540">
                  <c:v>158.80600000000001</c:v>
                </c:pt>
                <c:pt idx="12541">
                  <c:v>158.828</c:v>
                </c:pt>
                <c:pt idx="12542">
                  <c:v>158.83600000000001</c:v>
                </c:pt>
                <c:pt idx="12543">
                  <c:v>158.869</c:v>
                </c:pt>
                <c:pt idx="12544">
                  <c:v>158.90600000000001</c:v>
                </c:pt>
                <c:pt idx="12545">
                  <c:v>158.94300000000001</c:v>
                </c:pt>
                <c:pt idx="12546">
                  <c:v>158.99700000000001</c:v>
                </c:pt>
                <c:pt idx="12547">
                  <c:v>159.06299999999999</c:v>
                </c:pt>
                <c:pt idx="12548">
                  <c:v>159.12</c:v>
                </c:pt>
                <c:pt idx="12549">
                  <c:v>159.148</c:v>
                </c:pt>
                <c:pt idx="12550">
                  <c:v>159.17400000000001</c:v>
                </c:pt>
                <c:pt idx="12551">
                  <c:v>159.21199999999999</c:v>
                </c:pt>
                <c:pt idx="12552">
                  <c:v>159.244</c:v>
                </c:pt>
                <c:pt idx="12553">
                  <c:v>159.26400000000001</c:v>
                </c:pt>
                <c:pt idx="12554">
                  <c:v>159.27099999999999</c:v>
                </c:pt>
                <c:pt idx="12555">
                  <c:v>159.274</c:v>
                </c:pt>
                <c:pt idx="12556">
                  <c:v>159.279</c:v>
                </c:pt>
                <c:pt idx="12557">
                  <c:v>159.28399999999999</c:v>
                </c:pt>
                <c:pt idx="12558">
                  <c:v>159.291</c:v>
                </c:pt>
                <c:pt idx="12559">
                  <c:v>159.297</c:v>
                </c:pt>
                <c:pt idx="12560">
                  <c:v>159.31</c:v>
                </c:pt>
                <c:pt idx="12561">
                  <c:v>159.321</c:v>
                </c:pt>
                <c:pt idx="12562">
                  <c:v>159.32900000000001</c:v>
                </c:pt>
                <c:pt idx="12563">
                  <c:v>159.34100000000001</c:v>
                </c:pt>
                <c:pt idx="12564">
                  <c:v>159.35400000000001</c:v>
                </c:pt>
                <c:pt idx="12565">
                  <c:v>159.36799999999999</c:v>
                </c:pt>
                <c:pt idx="12566">
                  <c:v>159.38</c:v>
                </c:pt>
                <c:pt idx="12567">
                  <c:v>159.38999999999999</c:v>
                </c:pt>
                <c:pt idx="12568">
                  <c:v>159.40199999999999</c:v>
                </c:pt>
                <c:pt idx="12569">
                  <c:v>159.41300000000001</c:v>
                </c:pt>
                <c:pt idx="12570">
                  <c:v>159.42400000000001</c:v>
                </c:pt>
                <c:pt idx="12571">
                  <c:v>159.435</c:v>
                </c:pt>
                <c:pt idx="12572">
                  <c:v>159.44399999999999</c:v>
                </c:pt>
                <c:pt idx="12573">
                  <c:v>159.45400000000001</c:v>
                </c:pt>
                <c:pt idx="12574">
                  <c:v>159.46199999999999</c:v>
                </c:pt>
                <c:pt idx="12575">
                  <c:v>159.47200000000001</c:v>
                </c:pt>
                <c:pt idx="12576">
                  <c:v>159.47800000000001</c:v>
                </c:pt>
                <c:pt idx="12577">
                  <c:v>159.48400000000001</c:v>
                </c:pt>
                <c:pt idx="12578">
                  <c:v>159.51</c:v>
                </c:pt>
                <c:pt idx="12579">
                  <c:v>159.54</c:v>
                </c:pt>
                <c:pt idx="12580">
                  <c:v>159.58000000000001</c:v>
                </c:pt>
                <c:pt idx="12581">
                  <c:v>159.60499999999999</c:v>
                </c:pt>
                <c:pt idx="12582">
                  <c:v>159.624</c:v>
                </c:pt>
                <c:pt idx="12583">
                  <c:v>159.643</c:v>
                </c:pt>
                <c:pt idx="12584">
                  <c:v>159.661</c:v>
                </c:pt>
                <c:pt idx="12585">
                  <c:v>159.679</c:v>
                </c:pt>
                <c:pt idx="12586">
                  <c:v>159.684</c:v>
                </c:pt>
                <c:pt idx="12587">
                  <c:v>159.68799999999999</c:v>
                </c:pt>
                <c:pt idx="12588">
                  <c:v>159.69399999999999</c:v>
                </c:pt>
                <c:pt idx="12589">
                  <c:v>159.702</c:v>
                </c:pt>
                <c:pt idx="12590">
                  <c:v>159.714</c:v>
                </c:pt>
                <c:pt idx="12591">
                  <c:v>159.727</c:v>
                </c:pt>
                <c:pt idx="12592">
                  <c:v>159.74100000000001</c:v>
                </c:pt>
                <c:pt idx="12593">
                  <c:v>159.75399999999999</c:v>
                </c:pt>
                <c:pt idx="12594">
                  <c:v>159.76900000000001</c:v>
                </c:pt>
                <c:pt idx="12595">
                  <c:v>159.78399999999999</c:v>
                </c:pt>
                <c:pt idx="12596">
                  <c:v>159.79900000000001</c:v>
                </c:pt>
                <c:pt idx="12597">
                  <c:v>159.81299999999999</c:v>
                </c:pt>
                <c:pt idx="12598">
                  <c:v>159.82599999999999</c:v>
                </c:pt>
                <c:pt idx="12599">
                  <c:v>159.839</c:v>
                </c:pt>
                <c:pt idx="12600">
                  <c:v>159.84899999999999</c:v>
                </c:pt>
                <c:pt idx="12601">
                  <c:v>159.85900000000001</c:v>
                </c:pt>
                <c:pt idx="12602">
                  <c:v>159.87100000000001</c:v>
                </c:pt>
                <c:pt idx="12603">
                  <c:v>159.88300000000001</c:v>
                </c:pt>
                <c:pt idx="12604">
                  <c:v>159.89599999999999</c:v>
                </c:pt>
                <c:pt idx="12605">
                  <c:v>159.90899999999999</c:v>
                </c:pt>
                <c:pt idx="12606">
                  <c:v>159.923</c:v>
                </c:pt>
                <c:pt idx="12607">
                  <c:v>159.93700000000001</c:v>
                </c:pt>
                <c:pt idx="12608">
                  <c:v>159.94999999999999</c:v>
                </c:pt>
                <c:pt idx="12609">
                  <c:v>159.964</c:v>
                </c:pt>
                <c:pt idx="12610">
                  <c:v>159.98099999999999</c:v>
                </c:pt>
                <c:pt idx="12611">
                  <c:v>159.99700000000001</c:v>
                </c:pt>
                <c:pt idx="12612">
                  <c:v>160.01</c:v>
                </c:pt>
                <c:pt idx="12613">
                  <c:v>160.02199999999999</c:v>
                </c:pt>
                <c:pt idx="12614">
                  <c:v>160.03399999999999</c:v>
                </c:pt>
                <c:pt idx="12615">
                  <c:v>160.04499999999999</c:v>
                </c:pt>
                <c:pt idx="12616">
                  <c:v>160.05799999999999</c:v>
                </c:pt>
                <c:pt idx="12617">
                  <c:v>160.071</c:v>
                </c:pt>
                <c:pt idx="12618">
                  <c:v>160.08500000000001</c:v>
                </c:pt>
                <c:pt idx="12619">
                  <c:v>160.10400000000001</c:v>
                </c:pt>
                <c:pt idx="12620">
                  <c:v>160.14099999999999</c:v>
                </c:pt>
                <c:pt idx="12621">
                  <c:v>160.166</c:v>
                </c:pt>
                <c:pt idx="12622">
                  <c:v>160.17099999999999</c:v>
                </c:pt>
                <c:pt idx="12623">
                  <c:v>160.179</c:v>
                </c:pt>
                <c:pt idx="12624">
                  <c:v>160.18700000000001</c:v>
                </c:pt>
                <c:pt idx="12625">
                  <c:v>160.19999999999999</c:v>
                </c:pt>
                <c:pt idx="12626">
                  <c:v>160.21899999999999</c:v>
                </c:pt>
                <c:pt idx="12627">
                  <c:v>160.226</c:v>
                </c:pt>
                <c:pt idx="12628">
                  <c:v>160.238</c:v>
                </c:pt>
                <c:pt idx="12629">
                  <c:v>160.25</c:v>
                </c:pt>
                <c:pt idx="12630">
                  <c:v>160.262</c:v>
                </c:pt>
                <c:pt idx="12631">
                  <c:v>160.27600000000001</c:v>
                </c:pt>
                <c:pt idx="12632">
                  <c:v>160.292</c:v>
                </c:pt>
                <c:pt idx="12633">
                  <c:v>160.30699999999999</c:v>
                </c:pt>
                <c:pt idx="12634">
                  <c:v>160.32300000000001</c:v>
                </c:pt>
                <c:pt idx="12635">
                  <c:v>160.33799999999999</c:v>
                </c:pt>
                <c:pt idx="12636">
                  <c:v>160.352</c:v>
                </c:pt>
                <c:pt idx="12637">
                  <c:v>160.36699999999999</c:v>
                </c:pt>
                <c:pt idx="12638">
                  <c:v>160.38</c:v>
                </c:pt>
                <c:pt idx="12639">
                  <c:v>160.39099999999999</c:v>
                </c:pt>
                <c:pt idx="12640">
                  <c:v>160.4</c:v>
                </c:pt>
                <c:pt idx="12641">
                  <c:v>160.41800000000001</c:v>
                </c:pt>
                <c:pt idx="12642">
                  <c:v>160.43100000000001</c:v>
                </c:pt>
                <c:pt idx="12643">
                  <c:v>160.44</c:v>
                </c:pt>
                <c:pt idx="12644">
                  <c:v>160.45099999999999</c:v>
                </c:pt>
                <c:pt idx="12645">
                  <c:v>160.46</c:v>
                </c:pt>
                <c:pt idx="12646">
                  <c:v>160.46899999999999</c:v>
                </c:pt>
                <c:pt idx="12647">
                  <c:v>160.482</c:v>
                </c:pt>
                <c:pt idx="12648">
                  <c:v>160.495</c:v>
                </c:pt>
                <c:pt idx="12649">
                  <c:v>160.50899999999999</c:v>
                </c:pt>
                <c:pt idx="12650">
                  <c:v>160.52500000000001</c:v>
                </c:pt>
                <c:pt idx="12651">
                  <c:v>160.541</c:v>
                </c:pt>
                <c:pt idx="12652">
                  <c:v>160.55500000000001</c:v>
                </c:pt>
                <c:pt idx="12653">
                  <c:v>160.56899999999999</c:v>
                </c:pt>
                <c:pt idx="12654">
                  <c:v>160.584</c:v>
                </c:pt>
                <c:pt idx="12655">
                  <c:v>160.59899999999999</c:v>
                </c:pt>
                <c:pt idx="12656">
                  <c:v>160.61500000000001</c:v>
                </c:pt>
                <c:pt idx="12657">
                  <c:v>160.63</c:v>
                </c:pt>
                <c:pt idx="12658">
                  <c:v>160.643</c:v>
                </c:pt>
                <c:pt idx="12659">
                  <c:v>160.65799999999999</c:v>
                </c:pt>
                <c:pt idx="12660">
                  <c:v>160.673</c:v>
                </c:pt>
                <c:pt idx="12661">
                  <c:v>160.68899999999999</c:v>
                </c:pt>
                <c:pt idx="12662">
                  <c:v>160.70500000000001</c:v>
                </c:pt>
                <c:pt idx="12663">
                  <c:v>160.72200000000001</c:v>
                </c:pt>
                <c:pt idx="12664">
                  <c:v>160.73599999999999</c:v>
                </c:pt>
                <c:pt idx="12665">
                  <c:v>160.749</c:v>
                </c:pt>
                <c:pt idx="12666">
                  <c:v>160.76499999999999</c:v>
                </c:pt>
                <c:pt idx="12667">
                  <c:v>160.779</c:v>
                </c:pt>
                <c:pt idx="12668">
                  <c:v>160.79300000000001</c:v>
                </c:pt>
                <c:pt idx="12669">
                  <c:v>160.80600000000001</c:v>
                </c:pt>
                <c:pt idx="12670">
                  <c:v>160.81899999999999</c:v>
                </c:pt>
                <c:pt idx="12671">
                  <c:v>160.83199999999999</c:v>
                </c:pt>
                <c:pt idx="12672">
                  <c:v>160.846</c:v>
                </c:pt>
                <c:pt idx="12673">
                  <c:v>160.86099999999999</c:v>
                </c:pt>
                <c:pt idx="12674">
                  <c:v>160.875</c:v>
                </c:pt>
                <c:pt idx="12675">
                  <c:v>160.88800000000001</c:v>
                </c:pt>
                <c:pt idx="12676">
                  <c:v>160.90199999999999</c:v>
                </c:pt>
                <c:pt idx="12677">
                  <c:v>160.93</c:v>
                </c:pt>
                <c:pt idx="12678">
                  <c:v>160.964</c:v>
                </c:pt>
                <c:pt idx="12679">
                  <c:v>160.989</c:v>
                </c:pt>
                <c:pt idx="12680">
                  <c:v>161.01300000000001</c:v>
                </c:pt>
                <c:pt idx="12681">
                  <c:v>161.03700000000001</c:v>
                </c:pt>
                <c:pt idx="12682">
                  <c:v>161.048</c:v>
                </c:pt>
                <c:pt idx="12683">
                  <c:v>161.053</c:v>
                </c:pt>
                <c:pt idx="12684">
                  <c:v>161.06</c:v>
                </c:pt>
                <c:pt idx="12685">
                  <c:v>161.06800000000001</c:v>
                </c:pt>
                <c:pt idx="12686">
                  <c:v>161.08000000000001</c:v>
                </c:pt>
                <c:pt idx="12687">
                  <c:v>161.09299999999999</c:v>
                </c:pt>
                <c:pt idx="12688">
                  <c:v>161.10599999999999</c:v>
                </c:pt>
                <c:pt idx="12689">
                  <c:v>161.12</c:v>
                </c:pt>
                <c:pt idx="12690">
                  <c:v>161.13399999999999</c:v>
                </c:pt>
                <c:pt idx="12691">
                  <c:v>161.14500000000001</c:v>
                </c:pt>
                <c:pt idx="12692">
                  <c:v>161.15700000000001</c:v>
                </c:pt>
                <c:pt idx="12693">
                  <c:v>161.16999999999999</c:v>
                </c:pt>
                <c:pt idx="12694">
                  <c:v>161.184</c:v>
                </c:pt>
                <c:pt idx="12695">
                  <c:v>161.20500000000001</c:v>
                </c:pt>
                <c:pt idx="12696">
                  <c:v>161.26</c:v>
                </c:pt>
                <c:pt idx="12697">
                  <c:v>161.286</c:v>
                </c:pt>
                <c:pt idx="12698">
                  <c:v>161.29400000000001</c:v>
                </c:pt>
                <c:pt idx="12699">
                  <c:v>161.29900000000001</c:v>
                </c:pt>
                <c:pt idx="12700">
                  <c:v>161.31700000000001</c:v>
                </c:pt>
                <c:pt idx="12701">
                  <c:v>161.34200000000001</c:v>
                </c:pt>
                <c:pt idx="12702">
                  <c:v>161.38499999999999</c:v>
                </c:pt>
                <c:pt idx="12703">
                  <c:v>161.423</c:v>
                </c:pt>
                <c:pt idx="12704">
                  <c:v>161.43199999999999</c:v>
                </c:pt>
                <c:pt idx="12705">
                  <c:v>161.435</c:v>
                </c:pt>
                <c:pt idx="12706">
                  <c:v>161.43899999999999</c:v>
                </c:pt>
                <c:pt idx="12707">
                  <c:v>161.44399999999999</c:v>
                </c:pt>
                <c:pt idx="12708">
                  <c:v>161.44999999999999</c:v>
                </c:pt>
                <c:pt idx="12709">
                  <c:v>161.46199999999999</c:v>
                </c:pt>
                <c:pt idx="12710">
                  <c:v>161.48699999999999</c:v>
                </c:pt>
                <c:pt idx="12711">
                  <c:v>161.51499999999999</c:v>
                </c:pt>
                <c:pt idx="12712">
                  <c:v>161.547</c:v>
                </c:pt>
                <c:pt idx="12713">
                  <c:v>161.59200000000001</c:v>
                </c:pt>
                <c:pt idx="12714">
                  <c:v>161.65799999999999</c:v>
                </c:pt>
                <c:pt idx="12715">
                  <c:v>161.70699999999999</c:v>
                </c:pt>
                <c:pt idx="12716">
                  <c:v>161.72200000000001</c:v>
                </c:pt>
                <c:pt idx="12717">
                  <c:v>161.726</c:v>
                </c:pt>
                <c:pt idx="12718">
                  <c:v>161.73099999999999</c:v>
                </c:pt>
                <c:pt idx="12719">
                  <c:v>161.738</c:v>
                </c:pt>
                <c:pt idx="12720">
                  <c:v>161.74600000000001</c:v>
                </c:pt>
                <c:pt idx="12721">
                  <c:v>161.75399999999999</c:v>
                </c:pt>
                <c:pt idx="12722">
                  <c:v>161.76</c:v>
                </c:pt>
                <c:pt idx="12723">
                  <c:v>161.767</c:v>
                </c:pt>
                <c:pt idx="12724">
                  <c:v>161.77500000000001</c:v>
                </c:pt>
                <c:pt idx="12725">
                  <c:v>161.78100000000001</c:v>
                </c:pt>
                <c:pt idx="12726">
                  <c:v>161.78899999999999</c:v>
                </c:pt>
                <c:pt idx="12727">
                  <c:v>161.79400000000001</c:v>
                </c:pt>
                <c:pt idx="12728">
                  <c:v>161.80099999999999</c:v>
                </c:pt>
                <c:pt idx="12729">
                  <c:v>161.83699999999999</c:v>
                </c:pt>
                <c:pt idx="12730">
                  <c:v>161.88399999999999</c:v>
                </c:pt>
                <c:pt idx="12731">
                  <c:v>161.928</c:v>
                </c:pt>
                <c:pt idx="12732">
                  <c:v>161.94499999999999</c:v>
                </c:pt>
                <c:pt idx="12733">
                  <c:v>161.94999999999999</c:v>
                </c:pt>
                <c:pt idx="12734">
                  <c:v>161.95400000000001</c:v>
                </c:pt>
                <c:pt idx="12735">
                  <c:v>161.96100000000001</c:v>
                </c:pt>
                <c:pt idx="12736">
                  <c:v>161.97</c:v>
                </c:pt>
                <c:pt idx="12737">
                  <c:v>161.97900000000001</c:v>
                </c:pt>
                <c:pt idx="12738">
                  <c:v>161.989</c:v>
                </c:pt>
                <c:pt idx="12739">
                  <c:v>161.99799999999999</c:v>
                </c:pt>
                <c:pt idx="12740">
                  <c:v>162.00899999999999</c:v>
                </c:pt>
                <c:pt idx="12741">
                  <c:v>162.023</c:v>
                </c:pt>
                <c:pt idx="12742">
                  <c:v>162.03899999999999</c:v>
                </c:pt>
                <c:pt idx="12743">
                  <c:v>162.054</c:v>
                </c:pt>
                <c:pt idx="12744">
                  <c:v>162.06899999999999</c:v>
                </c:pt>
                <c:pt idx="12745">
                  <c:v>162.083</c:v>
                </c:pt>
                <c:pt idx="12746">
                  <c:v>162.095</c:v>
                </c:pt>
                <c:pt idx="12747">
                  <c:v>162.108</c:v>
                </c:pt>
                <c:pt idx="12748">
                  <c:v>162.12200000000001</c:v>
                </c:pt>
                <c:pt idx="12749">
                  <c:v>162.13499999999999</c:v>
                </c:pt>
                <c:pt idx="12750">
                  <c:v>162.15100000000001</c:v>
                </c:pt>
                <c:pt idx="12751">
                  <c:v>162.167</c:v>
                </c:pt>
                <c:pt idx="12752">
                  <c:v>162.18100000000001</c:v>
                </c:pt>
                <c:pt idx="12753">
                  <c:v>162.19499999999999</c:v>
                </c:pt>
                <c:pt idx="12754">
                  <c:v>162.208</c:v>
                </c:pt>
                <c:pt idx="12755">
                  <c:v>162.226</c:v>
                </c:pt>
                <c:pt idx="12756">
                  <c:v>162.262</c:v>
                </c:pt>
                <c:pt idx="12757">
                  <c:v>162.279</c:v>
                </c:pt>
                <c:pt idx="12758">
                  <c:v>162.291</c:v>
                </c:pt>
                <c:pt idx="12759">
                  <c:v>162.30099999999999</c:v>
                </c:pt>
                <c:pt idx="12760">
                  <c:v>162.315</c:v>
                </c:pt>
                <c:pt idx="12761">
                  <c:v>162.327</c:v>
                </c:pt>
                <c:pt idx="12762">
                  <c:v>162.33799999999999</c:v>
                </c:pt>
                <c:pt idx="12763">
                  <c:v>162.352</c:v>
                </c:pt>
                <c:pt idx="12764">
                  <c:v>162.36799999999999</c:v>
                </c:pt>
                <c:pt idx="12765">
                  <c:v>162.38300000000001</c:v>
                </c:pt>
                <c:pt idx="12766">
                  <c:v>162.398</c:v>
                </c:pt>
                <c:pt idx="12767">
                  <c:v>162.41200000000001</c:v>
                </c:pt>
                <c:pt idx="12768">
                  <c:v>162.42599999999999</c:v>
                </c:pt>
                <c:pt idx="12769">
                  <c:v>162.43899999999999</c:v>
                </c:pt>
                <c:pt idx="12770">
                  <c:v>162.465</c:v>
                </c:pt>
                <c:pt idx="12771">
                  <c:v>162.5</c:v>
                </c:pt>
                <c:pt idx="12772">
                  <c:v>162.523</c:v>
                </c:pt>
                <c:pt idx="12773">
                  <c:v>162.54</c:v>
                </c:pt>
                <c:pt idx="12774">
                  <c:v>162.55500000000001</c:v>
                </c:pt>
                <c:pt idx="12775">
                  <c:v>162.58799999999999</c:v>
                </c:pt>
                <c:pt idx="12776">
                  <c:v>162.625</c:v>
                </c:pt>
                <c:pt idx="12777">
                  <c:v>162.64699999999999</c:v>
                </c:pt>
                <c:pt idx="12778">
                  <c:v>162.66399999999999</c:v>
                </c:pt>
                <c:pt idx="12779">
                  <c:v>162.68199999999999</c:v>
                </c:pt>
                <c:pt idx="12780">
                  <c:v>162.69800000000001</c:v>
                </c:pt>
                <c:pt idx="12781">
                  <c:v>162.70599999999999</c:v>
                </c:pt>
                <c:pt idx="12782">
                  <c:v>162.71199999999999</c:v>
                </c:pt>
                <c:pt idx="12783">
                  <c:v>162.71899999999999</c:v>
                </c:pt>
                <c:pt idx="12784">
                  <c:v>162.72499999999999</c:v>
                </c:pt>
                <c:pt idx="12785">
                  <c:v>162.732</c:v>
                </c:pt>
                <c:pt idx="12786">
                  <c:v>162.74299999999999</c:v>
                </c:pt>
                <c:pt idx="12787">
                  <c:v>162.755</c:v>
                </c:pt>
                <c:pt idx="12788">
                  <c:v>162.768</c:v>
                </c:pt>
                <c:pt idx="12789">
                  <c:v>162.78200000000001</c:v>
                </c:pt>
                <c:pt idx="12790">
                  <c:v>162.797</c:v>
                </c:pt>
                <c:pt idx="12791">
                  <c:v>162.81299999999999</c:v>
                </c:pt>
                <c:pt idx="12792">
                  <c:v>162.827</c:v>
                </c:pt>
                <c:pt idx="12793">
                  <c:v>162.84100000000001</c:v>
                </c:pt>
                <c:pt idx="12794">
                  <c:v>162.85300000000001</c:v>
                </c:pt>
                <c:pt idx="12795">
                  <c:v>162.86600000000001</c:v>
                </c:pt>
                <c:pt idx="12796">
                  <c:v>162.87899999999999</c:v>
                </c:pt>
                <c:pt idx="12797">
                  <c:v>162.88900000000001</c:v>
                </c:pt>
                <c:pt idx="12798">
                  <c:v>162.898</c:v>
                </c:pt>
                <c:pt idx="12799">
                  <c:v>162.91300000000001</c:v>
                </c:pt>
                <c:pt idx="12800">
                  <c:v>162.941</c:v>
                </c:pt>
                <c:pt idx="12801">
                  <c:v>162.96100000000001</c:v>
                </c:pt>
                <c:pt idx="12802">
                  <c:v>162.96600000000001</c:v>
                </c:pt>
                <c:pt idx="12803">
                  <c:v>162.97300000000001</c:v>
                </c:pt>
                <c:pt idx="12804">
                  <c:v>162.98500000000001</c:v>
                </c:pt>
                <c:pt idx="12805">
                  <c:v>162.99</c:v>
                </c:pt>
                <c:pt idx="12806">
                  <c:v>162.99799999999999</c:v>
                </c:pt>
                <c:pt idx="12807">
                  <c:v>163.00800000000001</c:v>
                </c:pt>
                <c:pt idx="12808">
                  <c:v>163.01900000000001</c:v>
                </c:pt>
                <c:pt idx="12809">
                  <c:v>163.03100000000001</c:v>
                </c:pt>
                <c:pt idx="12810">
                  <c:v>163.04400000000001</c:v>
                </c:pt>
                <c:pt idx="12811">
                  <c:v>163.05699999999999</c:v>
                </c:pt>
                <c:pt idx="12812">
                  <c:v>163.06700000000001</c:v>
                </c:pt>
                <c:pt idx="12813">
                  <c:v>163.078</c:v>
                </c:pt>
                <c:pt idx="12814">
                  <c:v>163.089</c:v>
                </c:pt>
                <c:pt idx="12815">
                  <c:v>163.09800000000001</c:v>
                </c:pt>
                <c:pt idx="12816">
                  <c:v>163.10900000000001</c:v>
                </c:pt>
                <c:pt idx="12817">
                  <c:v>163.11799999999999</c:v>
                </c:pt>
                <c:pt idx="12818">
                  <c:v>163.126</c:v>
                </c:pt>
                <c:pt idx="12819">
                  <c:v>163.136</c:v>
                </c:pt>
                <c:pt idx="12820">
                  <c:v>163.148</c:v>
                </c:pt>
                <c:pt idx="12821">
                  <c:v>163.16</c:v>
                </c:pt>
                <c:pt idx="12822">
                  <c:v>163.172</c:v>
                </c:pt>
                <c:pt idx="12823">
                  <c:v>163.18299999999999</c:v>
                </c:pt>
                <c:pt idx="12824">
                  <c:v>163.19200000000001</c:v>
                </c:pt>
                <c:pt idx="12825">
                  <c:v>163.19999999999999</c:v>
                </c:pt>
                <c:pt idx="12826">
                  <c:v>163.21100000000001</c:v>
                </c:pt>
                <c:pt idx="12827">
                  <c:v>163.22900000000001</c:v>
                </c:pt>
                <c:pt idx="12828">
                  <c:v>163.26300000000001</c:v>
                </c:pt>
                <c:pt idx="12829">
                  <c:v>163.28800000000001</c:v>
                </c:pt>
                <c:pt idx="12830">
                  <c:v>163.29400000000001</c:v>
                </c:pt>
                <c:pt idx="12831">
                  <c:v>163.29900000000001</c:v>
                </c:pt>
                <c:pt idx="12832">
                  <c:v>163.31</c:v>
                </c:pt>
                <c:pt idx="12833">
                  <c:v>163.333</c:v>
                </c:pt>
                <c:pt idx="12834">
                  <c:v>163.36000000000001</c:v>
                </c:pt>
                <c:pt idx="12835">
                  <c:v>163.38800000000001</c:v>
                </c:pt>
                <c:pt idx="12836">
                  <c:v>163.41499999999999</c:v>
                </c:pt>
                <c:pt idx="12837">
                  <c:v>163.44999999999999</c:v>
                </c:pt>
                <c:pt idx="12838">
                  <c:v>163.48599999999999</c:v>
                </c:pt>
                <c:pt idx="12839">
                  <c:v>163.524</c:v>
                </c:pt>
                <c:pt idx="12840">
                  <c:v>163.56100000000001</c:v>
                </c:pt>
                <c:pt idx="12841">
                  <c:v>163.57</c:v>
                </c:pt>
                <c:pt idx="12842">
                  <c:v>163.577</c:v>
                </c:pt>
                <c:pt idx="12843">
                  <c:v>163.583</c:v>
                </c:pt>
                <c:pt idx="12844">
                  <c:v>163.59700000000001</c:v>
                </c:pt>
                <c:pt idx="12845">
                  <c:v>163.63800000000001</c:v>
                </c:pt>
                <c:pt idx="12846">
                  <c:v>163.66200000000001</c:v>
                </c:pt>
                <c:pt idx="12847">
                  <c:v>163.68199999999999</c:v>
                </c:pt>
                <c:pt idx="12848">
                  <c:v>163.69800000000001</c:v>
                </c:pt>
                <c:pt idx="12849">
                  <c:v>163.70400000000001</c:v>
                </c:pt>
                <c:pt idx="12850">
                  <c:v>163.71</c:v>
                </c:pt>
                <c:pt idx="12851">
                  <c:v>163.721</c:v>
                </c:pt>
                <c:pt idx="12852">
                  <c:v>163.727</c:v>
                </c:pt>
                <c:pt idx="12853">
                  <c:v>163.73400000000001</c:v>
                </c:pt>
                <c:pt idx="12854">
                  <c:v>163.74299999999999</c:v>
                </c:pt>
                <c:pt idx="12855">
                  <c:v>163.749</c:v>
                </c:pt>
                <c:pt idx="12856">
                  <c:v>163.755</c:v>
                </c:pt>
                <c:pt idx="12857">
                  <c:v>163.76499999999999</c:v>
                </c:pt>
                <c:pt idx="12858">
                  <c:v>163.786</c:v>
                </c:pt>
                <c:pt idx="12859">
                  <c:v>163.82400000000001</c:v>
                </c:pt>
                <c:pt idx="12860">
                  <c:v>163.85900000000001</c:v>
                </c:pt>
                <c:pt idx="12861">
                  <c:v>163.892</c:v>
                </c:pt>
                <c:pt idx="12862">
                  <c:v>163.92099999999999</c:v>
                </c:pt>
                <c:pt idx="12863">
                  <c:v>163.94900000000001</c:v>
                </c:pt>
                <c:pt idx="12864">
                  <c:v>163.96700000000001</c:v>
                </c:pt>
                <c:pt idx="12865">
                  <c:v>163.976</c:v>
                </c:pt>
                <c:pt idx="12866">
                  <c:v>163.97800000000001</c:v>
                </c:pt>
                <c:pt idx="12867">
                  <c:v>163.98699999999999</c:v>
                </c:pt>
                <c:pt idx="12868">
                  <c:v>163.999</c:v>
                </c:pt>
                <c:pt idx="12869">
                  <c:v>164.011</c:v>
                </c:pt>
                <c:pt idx="12870">
                  <c:v>164.02500000000001</c:v>
                </c:pt>
                <c:pt idx="12871">
                  <c:v>164.03899999999999</c:v>
                </c:pt>
                <c:pt idx="12872">
                  <c:v>164.05099999999999</c:v>
                </c:pt>
                <c:pt idx="12873">
                  <c:v>164.06100000000001</c:v>
                </c:pt>
                <c:pt idx="12874">
                  <c:v>164.072</c:v>
                </c:pt>
                <c:pt idx="12875">
                  <c:v>164.08500000000001</c:v>
                </c:pt>
                <c:pt idx="12876">
                  <c:v>164.09299999999999</c:v>
                </c:pt>
                <c:pt idx="12877">
                  <c:v>164.09800000000001</c:v>
                </c:pt>
                <c:pt idx="12878">
                  <c:v>164.101</c:v>
                </c:pt>
                <c:pt idx="12879">
                  <c:v>164.102</c:v>
                </c:pt>
                <c:pt idx="12880">
                  <c:v>164.114</c:v>
                </c:pt>
                <c:pt idx="12881">
                  <c:v>164.14099999999999</c:v>
                </c:pt>
                <c:pt idx="12882">
                  <c:v>164.178</c:v>
                </c:pt>
                <c:pt idx="12883">
                  <c:v>164.215</c:v>
                </c:pt>
                <c:pt idx="12884">
                  <c:v>164.244</c:v>
                </c:pt>
                <c:pt idx="12885">
                  <c:v>164.274</c:v>
                </c:pt>
                <c:pt idx="12886">
                  <c:v>164.3</c:v>
                </c:pt>
                <c:pt idx="12887">
                  <c:v>164.322</c:v>
                </c:pt>
                <c:pt idx="12888">
                  <c:v>164.345</c:v>
                </c:pt>
                <c:pt idx="12889">
                  <c:v>164.36799999999999</c:v>
                </c:pt>
                <c:pt idx="12890">
                  <c:v>164.39099999999999</c:v>
                </c:pt>
                <c:pt idx="12891">
                  <c:v>164.41399999999999</c:v>
                </c:pt>
                <c:pt idx="12892">
                  <c:v>164.434</c:v>
                </c:pt>
                <c:pt idx="12893">
                  <c:v>164.44200000000001</c:v>
                </c:pt>
                <c:pt idx="12894">
                  <c:v>164.44499999999999</c:v>
                </c:pt>
                <c:pt idx="12895">
                  <c:v>164.44800000000001</c:v>
                </c:pt>
                <c:pt idx="12896">
                  <c:v>164.453</c:v>
                </c:pt>
                <c:pt idx="12897">
                  <c:v>164.459</c:v>
                </c:pt>
                <c:pt idx="12898">
                  <c:v>164.465</c:v>
                </c:pt>
                <c:pt idx="12899">
                  <c:v>164.47200000000001</c:v>
                </c:pt>
                <c:pt idx="12900">
                  <c:v>164.47900000000001</c:v>
                </c:pt>
                <c:pt idx="12901">
                  <c:v>164.48699999999999</c:v>
                </c:pt>
                <c:pt idx="12902">
                  <c:v>164.49600000000001</c:v>
                </c:pt>
                <c:pt idx="12903">
                  <c:v>164.50200000000001</c:v>
                </c:pt>
                <c:pt idx="12904">
                  <c:v>164.50899999999999</c:v>
                </c:pt>
                <c:pt idx="12905">
                  <c:v>164.51499999999999</c:v>
                </c:pt>
                <c:pt idx="12906">
                  <c:v>164.52199999999999</c:v>
                </c:pt>
                <c:pt idx="12907">
                  <c:v>164.529</c:v>
                </c:pt>
                <c:pt idx="12908">
                  <c:v>164.53800000000001</c:v>
                </c:pt>
                <c:pt idx="12909">
                  <c:v>164.54599999999999</c:v>
                </c:pt>
                <c:pt idx="12910">
                  <c:v>164.55199999999999</c:v>
                </c:pt>
                <c:pt idx="12911">
                  <c:v>164.56</c:v>
                </c:pt>
                <c:pt idx="12912">
                  <c:v>164.56800000000001</c:v>
                </c:pt>
                <c:pt idx="12913">
                  <c:v>164.577</c:v>
                </c:pt>
                <c:pt idx="12914">
                  <c:v>164.58500000000001</c:v>
                </c:pt>
                <c:pt idx="12915">
                  <c:v>164.59299999999999</c:v>
                </c:pt>
                <c:pt idx="12916">
                  <c:v>164.601</c:v>
                </c:pt>
                <c:pt idx="12917">
                  <c:v>164.607</c:v>
                </c:pt>
                <c:pt idx="12918">
                  <c:v>164.613</c:v>
                </c:pt>
                <c:pt idx="12919">
                  <c:v>164.62</c:v>
                </c:pt>
                <c:pt idx="12920">
                  <c:v>164.62899999999999</c:v>
                </c:pt>
                <c:pt idx="12921">
                  <c:v>164.64</c:v>
                </c:pt>
                <c:pt idx="12922">
                  <c:v>164.65199999999999</c:v>
                </c:pt>
                <c:pt idx="12923">
                  <c:v>164.66499999999999</c:v>
                </c:pt>
                <c:pt idx="12924">
                  <c:v>164.678</c:v>
                </c:pt>
                <c:pt idx="12925">
                  <c:v>164.68899999999999</c:v>
                </c:pt>
                <c:pt idx="12926">
                  <c:v>164.69900000000001</c:v>
                </c:pt>
                <c:pt idx="12927">
                  <c:v>164.71</c:v>
                </c:pt>
                <c:pt idx="12928">
                  <c:v>164.72</c:v>
                </c:pt>
                <c:pt idx="12929">
                  <c:v>164.726</c:v>
                </c:pt>
                <c:pt idx="12930">
                  <c:v>164.738</c:v>
                </c:pt>
                <c:pt idx="12931">
                  <c:v>164.755</c:v>
                </c:pt>
                <c:pt idx="12932">
                  <c:v>164.786</c:v>
                </c:pt>
                <c:pt idx="12933">
                  <c:v>164.80199999999999</c:v>
                </c:pt>
                <c:pt idx="12934">
                  <c:v>164.81899999999999</c:v>
                </c:pt>
                <c:pt idx="12935">
                  <c:v>164.833</c:v>
                </c:pt>
                <c:pt idx="12936">
                  <c:v>164.845</c:v>
                </c:pt>
                <c:pt idx="12937">
                  <c:v>164.85599999999999</c:v>
                </c:pt>
                <c:pt idx="12938">
                  <c:v>164.86799999999999</c:v>
                </c:pt>
                <c:pt idx="12939">
                  <c:v>164.87899999999999</c:v>
                </c:pt>
                <c:pt idx="12940">
                  <c:v>164.89099999999999</c:v>
                </c:pt>
                <c:pt idx="12941">
                  <c:v>164.904</c:v>
                </c:pt>
                <c:pt idx="12942">
                  <c:v>164.917</c:v>
                </c:pt>
                <c:pt idx="12943">
                  <c:v>164.928</c:v>
                </c:pt>
                <c:pt idx="12944">
                  <c:v>164.93799999999999</c:v>
                </c:pt>
                <c:pt idx="12945">
                  <c:v>164.94800000000001</c:v>
                </c:pt>
                <c:pt idx="12946">
                  <c:v>164.958</c:v>
                </c:pt>
                <c:pt idx="12947">
                  <c:v>164.96600000000001</c:v>
                </c:pt>
                <c:pt idx="12948">
                  <c:v>164.97200000000001</c:v>
                </c:pt>
                <c:pt idx="12949">
                  <c:v>164.98</c:v>
                </c:pt>
                <c:pt idx="12950">
                  <c:v>164.98699999999999</c:v>
                </c:pt>
                <c:pt idx="12951">
                  <c:v>164.995</c:v>
                </c:pt>
                <c:pt idx="12952">
                  <c:v>165.00200000000001</c:v>
                </c:pt>
                <c:pt idx="12953">
                  <c:v>165.00899999999999</c:v>
                </c:pt>
                <c:pt idx="12954">
                  <c:v>165.01599999999999</c:v>
                </c:pt>
                <c:pt idx="12955">
                  <c:v>165.042</c:v>
                </c:pt>
                <c:pt idx="12956">
                  <c:v>165.07</c:v>
                </c:pt>
                <c:pt idx="12957">
                  <c:v>165.09399999999999</c:v>
                </c:pt>
                <c:pt idx="12958">
                  <c:v>165.11699999999999</c:v>
                </c:pt>
                <c:pt idx="12959">
                  <c:v>165.142</c:v>
                </c:pt>
                <c:pt idx="12960">
                  <c:v>165.17</c:v>
                </c:pt>
                <c:pt idx="12961">
                  <c:v>165.19300000000001</c:v>
                </c:pt>
                <c:pt idx="12962">
                  <c:v>165.20099999999999</c:v>
                </c:pt>
                <c:pt idx="12963">
                  <c:v>165.208</c:v>
                </c:pt>
                <c:pt idx="12964">
                  <c:v>165.215</c:v>
                </c:pt>
                <c:pt idx="12965">
                  <c:v>165.22</c:v>
                </c:pt>
                <c:pt idx="12966">
                  <c:v>165.22499999999999</c:v>
                </c:pt>
                <c:pt idx="12967">
                  <c:v>165.22900000000001</c:v>
                </c:pt>
                <c:pt idx="12968">
                  <c:v>165.23400000000001</c:v>
                </c:pt>
                <c:pt idx="12969">
                  <c:v>165.24799999999999</c:v>
                </c:pt>
                <c:pt idx="12970">
                  <c:v>165.274</c:v>
                </c:pt>
                <c:pt idx="12971">
                  <c:v>165.292</c:v>
                </c:pt>
                <c:pt idx="12972">
                  <c:v>165.30199999999999</c:v>
                </c:pt>
                <c:pt idx="12973">
                  <c:v>165.315</c:v>
                </c:pt>
                <c:pt idx="12974">
                  <c:v>165.33799999999999</c:v>
                </c:pt>
                <c:pt idx="12975">
                  <c:v>165.35400000000001</c:v>
                </c:pt>
                <c:pt idx="12976">
                  <c:v>165.36</c:v>
                </c:pt>
                <c:pt idx="12977">
                  <c:v>165.37100000000001</c:v>
                </c:pt>
                <c:pt idx="12978">
                  <c:v>165.38</c:v>
                </c:pt>
                <c:pt idx="12979">
                  <c:v>165.39</c:v>
                </c:pt>
                <c:pt idx="12980">
                  <c:v>165.4</c:v>
                </c:pt>
                <c:pt idx="12981">
                  <c:v>165.41300000000001</c:v>
                </c:pt>
                <c:pt idx="12982">
                  <c:v>165.42500000000001</c:v>
                </c:pt>
                <c:pt idx="12983">
                  <c:v>165.43799999999999</c:v>
                </c:pt>
                <c:pt idx="12984">
                  <c:v>165.44800000000001</c:v>
                </c:pt>
                <c:pt idx="12985">
                  <c:v>165.458</c:v>
                </c:pt>
                <c:pt idx="12986">
                  <c:v>165.46899999999999</c:v>
                </c:pt>
                <c:pt idx="12987">
                  <c:v>165.48400000000001</c:v>
                </c:pt>
                <c:pt idx="12988">
                  <c:v>165.49799999999999</c:v>
                </c:pt>
                <c:pt idx="12989">
                  <c:v>165.50899999999999</c:v>
                </c:pt>
                <c:pt idx="12990">
                  <c:v>165.52099999999999</c:v>
                </c:pt>
                <c:pt idx="12991">
                  <c:v>165.53299999999999</c:v>
                </c:pt>
                <c:pt idx="12992">
                  <c:v>165.54300000000001</c:v>
                </c:pt>
                <c:pt idx="12993">
                  <c:v>165.55500000000001</c:v>
                </c:pt>
                <c:pt idx="12994">
                  <c:v>165.56700000000001</c:v>
                </c:pt>
                <c:pt idx="12995">
                  <c:v>165.58</c:v>
                </c:pt>
                <c:pt idx="12996">
                  <c:v>165.59200000000001</c:v>
                </c:pt>
                <c:pt idx="12997">
                  <c:v>165.60300000000001</c:v>
                </c:pt>
                <c:pt idx="12998">
                  <c:v>165.614</c:v>
                </c:pt>
                <c:pt idx="12999">
                  <c:v>165.63800000000001</c:v>
                </c:pt>
                <c:pt idx="13000">
                  <c:v>165.672</c:v>
                </c:pt>
                <c:pt idx="13001">
                  <c:v>165.68799999999999</c:v>
                </c:pt>
                <c:pt idx="13002">
                  <c:v>165.69800000000001</c:v>
                </c:pt>
                <c:pt idx="13003">
                  <c:v>165.71100000000001</c:v>
                </c:pt>
                <c:pt idx="13004">
                  <c:v>165.721</c:v>
                </c:pt>
                <c:pt idx="13005">
                  <c:v>165.732</c:v>
                </c:pt>
                <c:pt idx="13006">
                  <c:v>165.74299999999999</c:v>
                </c:pt>
                <c:pt idx="13007">
                  <c:v>165.755</c:v>
                </c:pt>
                <c:pt idx="13008">
                  <c:v>165.768</c:v>
                </c:pt>
                <c:pt idx="13009">
                  <c:v>165.78</c:v>
                </c:pt>
                <c:pt idx="13010">
                  <c:v>165.78899999999999</c:v>
                </c:pt>
                <c:pt idx="13011">
                  <c:v>165.79599999999999</c:v>
                </c:pt>
                <c:pt idx="13012">
                  <c:v>165.80699999999999</c:v>
                </c:pt>
                <c:pt idx="13013">
                  <c:v>165.81800000000001</c:v>
                </c:pt>
                <c:pt idx="13014">
                  <c:v>165.828</c:v>
                </c:pt>
                <c:pt idx="13015">
                  <c:v>165.863</c:v>
                </c:pt>
                <c:pt idx="13016">
                  <c:v>165.898</c:v>
                </c:pt>
                <c:pt idx="13017">
                  <c:v>165.93100000000001</c:v>
                </c:pt>
                <c:pt idx="13018">
                  <c:v>165.964</c:v>
                </c:pt>
                <c:pt idx="13019">
                  <c:v>165.96799999999999</c:v>
                </c:pt>
                <c:pt idx="13020">
                  <c:v>165.97200000000001</c:v>
                </c:pt>
                <c:pt idx="13021">
                  <c:v>165.97800000000001</c:v>
                </c:pt>
                <c:pt idx="13022">
                  <c:v>165.98400000000001</c:v>
                </c:pt>
                <c:pt idx="13023">
                  <c:v>165.99199999999999</c:v>
                </c:pt>
                <c:pt idx="13024">
                  <c:v>166.00299999999999</c:v>
                </c:pt>
                <c:pt idx="13025">
                  <c:v>166.01499999999999</c:v>
                </c:pt>
                <c:pt idx="13026">
                  <c:v>166.02600000000001</c:v>
                </c:pt>
                <c:pt idx="13027">
                  <c:v>166.03800000000001</c:v>
                </c:pt>
                <c:pt idx="13028">
                  <c:v>166.053</c:v>
                </c:pt>
                <c:pt idx="13029">
                  <c:v>166.06800000000001</c:v>
                </c:pt>
                <c:pt idx="13030">
                  <c:v>166.08</c:v>
                </c:pt>
                <c:pt idx="13031">
                  <c:v>166.09100000000001</c:v>
                </c:pt>
                <c:pt idx="13032">
                  <c:v>166.102</c:v>
                </c:pt>
                <c:pt idx="13033">
                  <c:v>166.113</c:v>
                </c:pt>
                <c:pt idx="13034">
                  <c:v>166.126</c:v>
                </c:pt>
                <c:pt idx="13035">
                  <c:v>166.15</c:v>
                </c:pt>
                <c:pt idx="13036">
                  <c:v>166.185</c:v>
                </c:pt>
                <c:pt idx="13037">
                  <c:v>166.19800000000001</c:v>
                </c:pt>
                <c:pt idx="13038">
                  <c:v>166.20099999999999</c:v>
                </c:pt>
                <c:pt idx="13039">
                  <c:v>166.20400000000001</c:v>
                </c:pt>
                <c:pt idx="13040">
                  <c:v>166.209</c:v>
                </c:pt>
                <c:pt idx="13041">
                  <c:v>166.221</c:v>
                </c:pt>
                <c:pt idx="13042">
                  <c:v>166.25</c:v>
                </c:pt>
                <c:pt idx="13043">
                  <c:v>166.279</c:v>
                </c:pt>
                <c:pt idx="13044">
                  <c:v>166.309</c:v>
                </c:pt>
                <c:pt idx="13045">
                  <c:v>166.33799999999999</c:v>
                </c:pt>
                <c:pt idx="13046">
                  <c:v>166.36799999999999</c:v>
                </c:pt>
                <c:pt idx="13047">
                  <c:v>166.39500000000001</c:v>
                </c:pt>
                <c:pt idx="13048">
                  <c:v>166.416</c:v>
                </c:pt>
                <c:pt idx="13049">
                  <c:v>166.41800000000001</c:v>
                </c:pt>
                <c:pt idx="13050">
                  <c:v>166.42099999999999</c:v>
                </c:pt>
                <c:pt idx="13051">
                  <c:v>166.42699999999999</c:v>
                </c:pt>
                <c:pt idx="13052">
                  <c:v>166.43600000000001</c:v>
                </c:pt>
                <c:pt idx="13053">
                  <c:v>166.447</c:v>
                </c:pt>
                <c:pt idx="13054">
                  <c:v>166.45699999999999</c:v>
                </c:pt>
                <c:pt idx="13055">
                  <c:v>166.46799999999999</c:v>
                </c:pt>
                <c:pt idx="13056">
                  <c:v>166.47800000000001</c:v>
                </c:pt>
                <c:pt idx="13057">
                  <c:v>166.488</c:v>
                </c:pt>
                <c:pt idx="13058">
                  <c:v>166.5</c:v>
                </c:pt>
                <c:pt idx="13059">
                  <c:v>166.511</c:v>
                </c:pt>
                <c:pt idx="13060">
                  <c:v>166.52199999999999</c:v>
                </c:pt>
                <c:pt idx="13061">
                  <c:v>166.53200000000001</c:v>
                </c:pt>
                <c:pt idx="13062">
                  <c:v>166.54300000000001</c:v>
                </c:pt>
                <c:pt idx="13063">
                  <c:v>166.553</c:v>
                </c:pt>
                <c:pt idx="13064">
                  <c:v>166.56299999999999</c:v>
                </c:pt>
                <c:pt idx="13065">
                  <c:v>166.57499999999999</c:v>
                </c:pt>
                <c:pt idx="13066">
                  <c:v>166.58600000000001</c:v>
                </c:pt>
                <c:pt idx="13067">
                  <c:v>166.59399999999999</c:v>
                </c:pt>
                <c:pt idx="13068">
                  <c:v>166.59899999999999</c:v>
                </c:pt>
                <c:pt idx="13069">
                  <c:v>166.60400000000001</c:v>
                </c:pt>
                <c:pt idx="13070">
                  <c:v>166.60900000000001</c:v>
                </c:pt>
                <c:pt idx="13071">
                  <c:v>166.61799999999999</c:v>
                </c:pt>
                <c:pt idx="13072">
                  <c:v>166.62899999999999</c:v>
                </c:pt>
                <c:pt idx="13073">
                  <c:v>166.63900000000001</c:v>
                </c:pt>
                <c:pt idx="13074">
                  <c:v>166.649</c:v>
                </c:pt>
                <c:pt idx="13075">
                  <c:v>166.65899999999999</c:v>
                </c:pt>
                <c:pt idx="13076">
                  <c:v>166.667</c:v>
                </c:pt>
                <c:pt idx="13077">
                  <c:v>166.67599999999999</c:v>
                </c:pt>
                <c:pt idx="13078">
                  <c:v>166.68700000000001</c:v>
                </c:pt>
                <c:pt idx="13079">
                  <c:v>166.69900000000001</c:v>
                </c:pt>
                <c:pt idx="13080">
                  <c:v>166.70400000000001</c:v>
                </c:pt>
                <c:pt idx="13081">
                  <c:v>166.709</c:v>
                </c:pt>
                <c:pt idx="13082">
                  <c:v>166.71600000000001</c:v>
                </c:pt>
                <c:pt idx="13083">
                  <c:v>166.72300000000001</c:v>
                </c:pt>
                <c:pt idx="13084">
                  <c:v>166.733</c:v>
                </c:pt>
                <c:pt idx="13085">
                  <c:v>166.74199999999999</c:v>
                </c:pt>
                <c:pt idx="13086">
                  <c:v>166.751</c:v>
                </c:pt>
                <c:pt idx="13087">
                  <c:v>166.75800000000001</c:v>
                </c:pt>
                <c:pt idx="13088">
                  <c:v>166.76400000000001</c:v>
                </c:pt>
                <c:pt idx="13089">
                  <c:v>166.77099999999999</c:v>
                </c:pt>
                <c:pt idx="13090">
                  <c:v>166.779</c:v>
                </c:pt>
                <c:pt idx="13091">
                  <c:v>166.786</c:v>
                </c:pt>
                <c:pt idx="13092">
                  <c:v>166.79499999999999</c:v>
                </c:pt>
                <c:pt idx="13093">
                  <c:v>166.803</c:v>
                </c:pt>
                <c:pt idx="13094">
                  <c:v>166.81100000000001</c:v>
                </c:pt>
                <c:pt idx="13095">
                  <c:v>166.821</c:v>
                </c:pt>
                <c:pt idx="13096">
                  <c:v>166.83</c:v>
                </c:pt>
                <c:pt idx="13097">
                  <c:v>166.84800000000001</c:v>
                </c:pt>
                <c:pt idx="13098">
                  <c:v>166.90299999999999</c:v>
                </c:pt>
                <c:pt idx="13099">
                  <c:v>166.952</c:v>
                </c:pt>
                <c:pt idx="13100">
                  <c:v>166.99700000000001</c:v>
                </c:pt>
                <c:pt idx="13101">
                  <c:v>167.023</c:v>
                </c:pt>
                <c:pt idx="13102">
                  <c:v>167.04</c:v>
                </c:pt>
                <c:pt idx="13103">
                  <c:v>167.04400000000001</c:v>
                </c:pt>
                <c:pt idx="13104">
                  <c:v>167.05199999999999</c:v>
                </c:pt>
                <c:pt idx="13105">
                  <c:v>167.05799999999999</c:v>
                </c:pt>
                <c:pt idx="13106">
                  <c:v>167.06200000000001</c:v>
                </c:pt>
                <c:pt idx="13107">
                  <c:v>167.06700000000001</c:v>
                </c:pt>
                <c:pt idx="13108">
                  <c:v>167.07400000000001</c:v>
                </c:pt>
                <c:pt idx="13109">
                  <c:v>167.08099999999999</c:v>
                </c:pt>
                <c:pt idx="13110">
                  <c:v>167.08799999999999</c:v>
                </c:pt>
                <c:pt idx="13111">
                  <c:v>167.095</c:v>
                </c:pt>
                <c:pt idx="13112">
                  <c:v>167.102</c:v>
                </c:pt>
                <c:pt idx="13113">
                  <c:v>167.107</c:v>
                </c:pt>
                <c:pt idx="13114">
                  <c:v>167.11199999999999</c:v>
                </c:pt>
                <c:pt idx="13115">
                  <c:v>167.11699999999999</c:v>
                </c:pt>
                <c:pt idx="13116">
                  <c:v>167.12200000000001</c:v>
                </c:pt>
                <c:pt idx="13117">
                  <c:v>167.12799999999999</c:v>
                </c:pt>
                <c:pt idx="13118">
                  <c:v>167.13399999999999</c:v>
                </c:pt>
                <c:pt idx="13119">
                  <c:v>167.14</c:v>
                </c:pt>
                <c:pt idx="13120">
                  <c:v>167.14699999999999</c:v>
                </c:pt>
                <c:pt idx="13121">
                  <c:v>167.155</c:v>
                </c:pt>
                <c:pt idx="13122">
                  <c:v>167.16499999999999</c:v>
                </c:pt>
                <c:pt idx="13123">
                  <c:v>167.17500000000001</c:v>
                </c:pt>
                <c:pt idx="13124">
                  <c:v>167.18299999999999</c:v>
                </c:pt>
                <c:pt idx="13125">
                  <c:v>167.18799999999999</c:v>
                </c:pt>
                <c:pt idx="13126">
                  <c:v>167.19399999999999</c:v>
                </c:pt>
                <c:pt idx="13127">
                  <c:v>167.20099999999999</c:v>
                </c:pt>
                <c:pt idx="13128">
                  <c:v>167.20699999999999</c:v>
                </c:pt>
                <c:pt idx="13129">
                  <c:v>167.214</c:v>
                </c:pt>
                <c:pt idx="13130">
                  <c:v>167.22200000000001</c:v>
                </c:pt>
                <c:pt idx="13131">
                  <c:v>167.22800000000001</c:v>
                </c:pt>
                <c:pt idx="13132">
                  <c:v>167.23400000000001</c:v>
                </c:pt>
                <c:pt idx="13133">
                  <c:v>167.239</c:v>
                </c:pt>
                <c:pt idx="13134">
                  <c:v>167.244</c:v>
                </c:pt>
                <c:pt idx="13135">
                  <c:v>167.249</c:v>
                </c:pt>
                <c:pt idx="13136">
                  <c:v>167.25399999999999</c:v>
                </c:pt>
                <c:pt idx="13137">
                  <c:v>167.26</c:v>
                </c:pt>
                <c:pt idx="13138">
                  <c:v>167.26499999999999</c:v>
                </c:pt>
                <c:pt idx="13139">
                  <c:v>167.27099999999999</c:v>
                </c:pt>
                <c:pt idx="13140">
                  <c:v>167.279</c:v>
                </c:pt>
                <c:pt idx="13141">
                  <c:v>167.28800000000001</c:v>
                </c:pt>
                <c:pt idx="13142">
                  <c:v>167.297</c:v>
                </c:pt>
                <c:pt idx="13143">
                  <c:v>167.30500000000001</c:v>
                </c:pt>
                <c:pt idx="13144">
                  <c:v>167.31</c:v>
                </c:pt>
                <c:pt idx="13145">
                  <c:v>167.316</c:v>
                </c:pt>
                <c:pt idx="13146">
                  <c:v>167.32300000000001</c:v>
                </c:pt>
                <c:pt idx="13147">
                  <c:v>167.328</c:v>
                </c:pt>
                <c:pt idx="13148">
                  <c:v>167.33</c:v>
                </c:pt>
                <c:pt idx="13149">
                  <c:v>167.33199999999999</c:v>
                </c:pt>
                <c:pt idx="13150">
                  <c:v>167.334</c:v>
                </c:pt>
                <c:pt idx="13151">
                  <c:v>167.33699999999999</c:v>
                </c:pt>
                <c:pt idx="13152">
                  <c:v>167.34</c:v>
                </c:pt>
                <c:pt idx="13153">
                  <c:v>167.34200000000001</c:v>
                </c:pt>
                <c:pt idx="13154">
                  <c:v>167.345</c:v>
                </c:pt>
                <c:pt idx="13155">
                  <c:v>167.34800000000001</c:v>
                </c:pt>
                <c:pt idx="13156">
                  <c:v>167.35</c:v>
                </c:pt>
                <c:pt idx="13157">
                  <c:v>167.352</c:v>
                </c:pt>
                <c:pt idx="13158">
                  <c:v>167.35400000000001</c:v>
                </c:pt>
                <c:pt idx="13159">
                  <c:v>167.357</c:v>
                </c:pt>
                <c:pt idx="13160">
                  <c:v>167.35900000000001</c:v>
                </c:pt>
                <c:pt idx="13161">
                  <c:v>167.36099999999999</c:v>
                </c:pt>
                <c:pt idx="13162">
                  <c:v>167.363</c:v>
                </c:pt>
                <c:pt idx="13163">
                  <c:v>167.36600000000001</c:v>
                </c:pt>
                <c:pt idx="13164">
                  <c:v>167.36799999999999</c:v>
                </c:pt>
                <c:pt idx="13165">
                  <c:v>167.37</c:v>
                </c:pt>
                <c:pt idx="13166">
                  <c:v>167.37200000000001</c:v>
                </c:pt>
                <c:pt idx="13167">
                  <c:v>167.374</c:v>
                </c:pt>
                <c:pt idx="13168">
                  <c:v>167.37700000000001</c:v>
                </c:pt>
                <c:pt idx="13169">
                  <c:v>167.38</c:v>
                </c:pt>
                <c:pt idx="13170">
                  <c:v>167.38200000000001</c:v>
                </c:pt>
                <c:pt idx="13171">
                  <c:v>167.38499999999999</c:v>
                </c:pt>
                <c:pt idx="13172">
                  <c:v>167.38800000000001</c:v>
                </c:pt>
                <c:pt idx="13173">
                  <c:v>167.39</c:v>
                </c:pt>
                <c:pt idx="13174">
                  <c:v>167.393</c:v>
                </c:pt>
                <c:pt idx="13175">
                  <c:v>167.39599999999999</c:v>
                </c:pt>
                <c:pt idx="13176">
                  <c:v>167.398</c:v>
                </c:pt>
                <c:pt idx="13177">
                  <c:v>167.4</c:v>
                </c:pt>
                <c:pt idx="13178">
                  <c:v>167.40199999999999</c:v>
                </c:pt>
                <c:pt idx="13179">
                  <c:v>167.405</c:v>
                </c:pt>
                <c:pt idx="13180">
                  <c:v>167.40700000000001</c:v>
                </c:pt>
                <c:pt idx="13181">
                  <c:v>167.40899999999999</c:v>
                </c:pt>
                <c:pt idx="13182">
                  <c:v>167.411</c:v>
                </c:pt>
                <c:pt idx="13183">
                  <c:v>167.41300000000001</c:v>
                </c:pt>
                <c:pt idx="13184">
                  <c:v>167.416</c:v>
                </c:pt>
                <c:pt idx="13185">
                  <c:v>167.41800000000001</c:v>
                </c:pt>
                <c:pt idx="13186">
                  <c:v>167.42</c:v>
                </c:pt>
                <c:pt idx="13187">
                  <c:v>167.422</c:v>
                </c:pt>
                <c:pt idx="13188">
                  <c:v>167.42500000000001</c:v>
                </c:pt>
                <c:pt idx="13189">
                  <c:v>167.42699999999999</c:v>
                </c:pt>
                <c:pt idx="13190">
                  <c:v>167.43</c:v>
                </c:pt>
                <c:pt idx="13191">
                  <c:v>167.43299999999999</c:v>
                </c:pt>
                <c:pt idx="13192">
                  <c:v>167.43600000000001</c:v>
                </c:pt>
                <c:pt idx="13193">
                  <c:v>167.43799999999999</c:v>
                </c:pt>
                <c:pt idx="13194">
                  <c:v>167.441</c:v>
                </c:pt>
                <c:pt idx="13195">
                  <c:v>167.44399999999999</c:v>
                </c:pt>
                <c:pt idx="13196">
                  <c:v>167.446</c:v>
                </c:pt>
                <c:pt idx="13197">
                  <c:v>167.44900000000001</c:v>
                </c:pt>
                <c:pt idx="13198">
                  <c:v>167.46</c:v>
                </c:pt>
                <c:pt idx="13199">
                  <c:v>167.49</c:v>
                </c:pt>
                <c:pt idx="13200">
                  <c:v>167.52699999999999</c:v>
                </c:pt>
                <c:pt idx="13201">
                  <c:v>167.56100000000001</c:v>
                </c:pt>
                <c:pt idx="13202">
                  <c:v>167.59100000000001</c:v>
                </c:pt>
                <c:pt idx="13203">
                  <c:v>167.614</c:v>
                </c:pt>
                <c:pt idx="13204">
                  <c:v>167.62899999999999</c:v>
                </c:pt>
                <c:pt idx="13205">
                  <c:v>167.63499999999999</c:v>
                </c:pt>
                <c:pt idx="13206">
                  <c:v>167.637</c:v>
                </c:pt>
                <c:pt idx="13207">
                  <c:v>167.64</c:v>
                </c:pt>
                <c:pt idx="13208">
                  <c:v>167.642</c:v>
                </c:pt>
                <c:pt idx="13209">
                  <c:v>167.64400000000001</c:v>
                </c:pt>
                <c:pt idx="13210">
                  <c:v>167.64599999999999</c:v>
                </c:pt>
                <c:pt idx="13211">
                  <c:v>167.649</c:v>
                </c:pt>
                <c:pt idx="13212">
                  <c:v>167.65100000000001</c:v>
                </c:pt>
                <c:pt idx="13213">
                  <c:v>167.654</c:v>
                </c:pt>
                <c:pt idx="13214">
                  <c:v>167.65600000000001</c:v>
                </c:pt>
                <c:pt idx="13215">
                  <c:v>167.65899999999999</c:v>
                </c:pt>
                <c:pt idx="13216">
                  <c:v>167.66200000000001</c:v>
                </c:pt>
                <c:pt idx="13217">
                  <c:v>167.66499999999999</c:v>
                </c:pt>
                <c:pt idx="13218">
                  <c:v>167.66800000000001</c:v>
                </c:pt>
                <c:pt idx="13219">
                  <c:v>167.67</c:v>
                </c:pt>
                <c:pt idx="13220">
                  <c:v>167.672</c:v>
                </c:pt>
                <c:pt idx="13221">
                  <c:v>167.67400000000001</c:v>
                </c:pt>
                <c:pt idx="13222">
                  <c:v>167.67599999999999</c:v>
                </c:pt>
                <c:pt idx="13223">
                  <c:v>167.679</c:v>
                </c:pt>
                <c:pt idx="13224">
                  <c:v>167.68100000000001</c:v>
                </c:pt>
                <c:pt idx="13225">
                  <c:v>167.68299999999999</c:v>
                </c:pt>
                <c:pt idx="13226">
                  <c:v>167.685</c:v>
                </c:pt>
                <c:pt idx="13227">
                  <c:v>167.68799999999999</c:v>
                </c:pt>
                <c:pt idx="13228">
                  <c:v>167.69</c:v>
                </c:pt>
                <c:pt idx="13229">
                  <c:v>167.69200000000001</c:v>
                </c:pt>
                <c:pt idx="13230">
                  <c:v>167.69499999999999</c:v>
                </c:pt>
                <c:pt idx="13231">
                  <c:v>167.69800000000001</c:v>
                </c:pt>
                <c:pt idx="13232">
                  <c:v>167.70099999999999</c:v>
                </c:pt>
                <c:pt idx="13233">
                  <c:v>167.703</c:v>
                </c:pt>
                <c:pt idx="13234">
                  <c:v>167.71799999999999</c:v>
                </c:pt>
                <c:pt idx="13235">
                  <c:v>167.755</c:v>
                </c:pt>
                <c:pt idx="13236">
                  <c:v>167.774</c:v>
                </c:pt>
                <c:pt idx="13237">
                  <c:v>167.77600000000001</c:v>
                </c:pt>
                <c:pt idx="13238">
                  <c:v>167.78</c:v>
                </c:pt>
                <c:pt idx="13239">
                  <c:v>167.78399999999999</c:v>
                </c:pt>
                <c:pt idx="13240">
                  <c:v>167.79</c:v>
                </c:pt>
                <c:pt idx="13241">
                  <c:v>167.79900000000001</c:v>
                </c:pt>
                <c:pt idx="13242">
                  <c:v>167.80699999999999</c:v>
                </c:pt>
                <c:pt idx="13243">
                  <c:v>167.816</c:v>
                </c:pt>
                <c:pt idx="13244">
                  <c:v>167.828</c:v>
                </c:pt>
                <c:pt idx="13245">
                  <c:v>167.839</c:v>
                </c:pt>
                <c:pt idx="13246">
                  <c:v>167.84899999999999</c:v>
                </c:pt>
                <c:pt idx="13247">
                  <c:v>167.85900000000001</c:v>
                </c:pt>
                <c:pt idx="13248">
                  <c:v>167.869</c:v>
                </c:pt>
                <c:pt idx="13249">
                  <c:v>167.88900000000001</c:v>
                </c:pt>
                <c:pt idx="13250">
                  <c:v>167.934</c:v>
                </c:pt>
                <c:pt idx="13251">
                  <c:v>167.94499999999999</c:v>
                </c:pt>
                <c:pt idx="13252">
                  <c:v>167.94900000000001</c:v>
                </c:pt>
                <c:pt idx="13253">
                  <c:v>167.96</c:v>
                </c:pt>
                <c:pt idx="13254">
                  <c:v>167.99100000000001</c:v>
                </c:pt>
                <c:pt idx="13255">
                  <c:v>168.02799999999999</c:v>
                </c:pt>
                <c:pt idx="13256">
                  <c:v>168.071</c:v>
                </c:pt>
                <c:pt idx="13257">
                  <c:v>168.1</c:v>
                </c:pt>
                <c:pt idx="13258">
                  <c:v>168.11</c:v>
                </c:pt>
                <c:pt idx="13259">
                  <c:v>168.11199999999999</c:v>
                </c:pt>
                <c:pt idx="13260">
                  <c:v>168.11500000000001</c:v>
                </c:pt>
                <c:pt idx="13261">
                  <c:v>168.119</c:v>
                </c:pt>
                <c:pt idx="13262">
                  <c:v>168.125</c:v>
                </c:pt>
                <c:pt idx="13263">
                  <c:v>168.13200000000001</c:v>
                </c:pt>
                <c:pt idx="13264">
                  <c:v>168.13800000000001</c:v>
                </c:pt>
                <c:pt idx="13265">
                  <c:v>168.14400000000001</c:v>
                </c:pt>
                <c:pt idx="13266">
                  <c:v>168.149</c:v>
                </c:pt>
                <c:pt idx="13267">
                  <c:v>168.154</c:v>
                </c:pt>
                <c:pt idx="13268">
                  <c:v>168.15899999999999</c:v>
                </c:pt>
                <c:pt idx="13269">
                  <c:v>168.16399999999999</c:v>
                </c:pt>
                <c:pt idx="13270">
                  <c:v>168.16900000000001</c:v>
                </c:pt>
                <c:pt idx="13271">
                  <c:v>168.17500000000001</c:v>
                </c:pt>
                <c:pt idx="13272">
                  <c:v>168.18100000000001</c:v>
                </c:pt>
                <c:pt idx="13273">
                  <c:v>168.18700000000001</c:v>
                </c:pt>
                <c:pt idx="13274">
                  <c:v>168.196</c:v>
                </c:pt>
                <c:pt idx="13275">
                  <c:v>168.20599999999999</c:v>
                </c:pt>
                <c:pt idx="13276">
                  <c:v>168.215</c:v>
                </c:pt>
                <c:pt idx="13277">
                  <c:v>168.22</c:v>
                </c:pt>
                <c:pt idx="13278">
                  <c:v>168.22499999999999</c:v>
                </c:pt>
                <c:pt idx="13279">
                  <c:v>168.232</c:v>
                </c:pt>
                <c:pt idx="13280">
                  <c:v>168.238</c:v>
                </c:pt>
                <c:pt idx="13281">
                  <c:v>168.245</c:v>
                </c:pt>
                <c:pt idx="13282">
                  <c:v>168.25200000000001</c:v>
                </c:pt>
                <c:pt idx="13283">
                  <c:v>168.25899999999999</c:v>
                </c:pt>
                <c:pt idx="13284">
                  <c:v>168.26400000000001</c:v>
                </c:pt>
                <c:pt idx="13285">
                  <c:v>168.26900000000001</c:v>
                </c:pt>
                <c:pt idx="13286">
                  <c:v>168.274</c:v>
                </c:pt>
                <c:pt idx="13287">
                  <c:v>168.27799999999999</c:v>
                </c:pt>
                <c:pt idx="13288">
                  <c:v>168.28399999999999</c:v>
                </c:pt>
                <c:pt idx="13289">
                  <c:v>168.28899999999999</c:v>
                </c:pt>
                <c:pt idx="13290">
                  <c:v>168.29400000000001</c:v>
                </c:pt>
                <c:pt idx="13291">
                  <c:v>168.3</c:v>
                </c:pt>
                <c:pt idx="13292">
                  <c:v>168.30600000000001</c:v>
                </c:pt>
                <c:pt idx="13293">
                  <c:v>168.315</c:v>
                </c:pt>
                <c:pt idx="13294">
                  <c:v>168.32400000000001</c:v>
                </c:pt>
                <c:pt idx="13295">
                  <c:v>168.33199999999999</c:v>
                </c:pt>
                <c:pt idx="13296">
                  <c:v>168.33699999999999</c:v>
                </c:pt>
                <c:pt idx="13297">
                  <c:v>168.34200000000001</c:v>
                </c:pt>
                <c:pt idx="13298">
                  <c:v>168.34800000000001</c:v>
                </c:pt>
                <c:pt idx="13299">
                  <c:v>168.35499999999999</c:v>
                </c:pt>
                <c:pt idx="13300">
                  <c:v>168.36099999999999</c:v>
                </c:pt>
                <c:pt idx="13301">
                  <c:v>168.36799999999999</c:v>
                </c:pt>
                <c:pt idx="13302">
                  <c:v>168.375</c:v>
                </c:pt>
                <c:pt idx="13303">
                  <c:v>168.38</c:v>
                </c:pt>
                <c:pt idx="13304">
                  <c:v>168.38399999999999</c:v>
                </c:pt>
                <c:pt idx="13305">
                  <c:v>168.38900000000001</c:v>
                </c:pt>
                <c:pt idx="13306">
                  <c:v>168.393</c:v>
                </c:pt>
                <c:pt idx="13307">
                  <c:v>168.398</c:v>
                </c:pt>
                <c:pt idx="13308">
                  <c:v>168.40199999999999</c:v>
                </c:pt>
                <c:pt idx="13309">
                  <c:v>168.40700000000001</c:v>
                </c:pt>
                <c:pt idx="13310">
                  <c:v>168.411</c:v>
                </c:pt>
                <c:pt idx="13311">
                  <c:v>168.416</c:v>
                </c:pt>
                <c:pt idx="13312">
                  <c:v>168.42</c:v>
                </c:pt>
                <c:pt idx="13313">
                  <c:v>168.42599999999999</c:v>
                </c:pt>
                <c:pt idx="13314">
                  <c:v>168.43100000000001</c:v>
                </c:pt>
                <c:pt idx="13315">
                  <c:v>168.43600000000001</c:v>
                </c:pt>
                <c:pt idx="13316">
                  <c:v>168.441</c:v>
                </c:pt>
                <c:pt idx="13317">
                  <c:v>168.447</c:v>
                </c:pt>
                <c:pt idx="13318">
                  <c:v>168.453</c:v>
                </c:pt>
                <c:pt idx="13319">
                  <c:v>168.459</c:v>
                </c:pt>
                <c:pt idx="13320">
                  <c:v>168.465</c:v>
                </c:pt>
                <c:pt idx="13321">
                  <c:v>168.471</c:v>
                </c:pt>
                <c:pt idx="13322">
                  <c:v>168.476</c:v>
                </c:pt>
                <c:pt idx="13323">
                  <c:v>168.482</c:v>
                </c:pt>
                <c:pt idx="13324">
                  <c:v>168.488</c:v>
                </c:pt>
                <c:pt idx="13325">
                  <c:v>168.494</c:v>
                </c:pt>
                <c:pt idx="13326">
                  <c:v>168.5</c:v>
                </c:pt>
                <c:pt idx="13327">
                  <c:v>168.506</c:v>
                </c:pt>
                <c:pt idx="13328">
                  <c:v>168.512</c:v>
                </c:pt>
                <c:pt idx="13329">
                  <c:v>168.517</c:v>
                </c:pt>
                <c:pt idx="13330">
                  <c:v>168.523</c:v>
                </c:pt>
                <c:pt idx="13331">
                  <c:v>168.529</c:v>
                </c:pt>
                <c:pt idx="13332">
                  <c:v>168.535</c:v>
                </c:pt>
                <c:pt idx="13333">
                  <c:v>168.541</c:v>
                </c:pt>
                <c:pt idx="13334">
                  <c:v>168.54599999999999</c:v>
                </c:pt>
                <c:pt idx="13335">
                  <c:v>168.55199999999999</c:v>
                </c:pt>
                <c:pt idx="13336">
                  <c:v>168.55699999999999</c:v>
                </c:pt>
                <c:pt idx="13337">
                  <c:v>168.56299999999999</c:v>
                </c:pt>
                <c:pt idx="13338">
                  <c:v>168.56899999999999</c:v>
                </c:pt>
                <c:pt idx="13339">
                  <c:v>168.57499999999999</c:v>
                </c:pt>
                <c:pt idx="13340">
                  <c:v>168.58099999999999</c:v>
                </c:pt>
                <c:pt idx="13341">
                  <c:v>168.58699999999999</c:v>
                </c:pt>
                <c:pt idx="13342">
                  <c:v>168.59200000000001</c:v>
                </c:pt>
                <c:pt idx="13343">
                  <c:v>168.59800000000001</c:v>
                </c:pt>
                <c:pt idx="13344">
                  <c:v>168.60400000000001</c:v>
                </c:pt>
                <c:pt idx="13345">
                  <c:v>168.61</c:v>
                </c:pt>
                <c:pt idx="13346">
                  <c:v>168.61600000000001</c:v>
                </c:pt>
                <c:pt idx="13347">
                  <c:v>168.62200000000001</c:v>
                </c:pt>
                <c:pt idx="13348">
                  <c:v>168.62700000000001</c:v>
                </c:pt>
                <c:pt idx="13349">
                  <c:v>168.63300000000001</c:v>
                </c:pt>
                <c:pt idx="13350">
                  <c:v>168.63900000000001</c:v>
                </c:pt>
                <c:pt idx="13351">
                  <c:v>168.64500000000001</c:v>
                </c:pt>
                <c:pt idx="13352">
                  <c:v>168.65100000000001</c:v>
                </c:pt>
                <c:pt idx="13353">
                  <c:v>168.65700000000001</c:v>
                </c:pt>
                <c:pt idx="13354">
                  <c:v>168.66200000000001</c:v>
                </c:pt>
                <c:pt idx="13355">
                  <c:v>168.66800000000001</c:v>
                </c:pt>
                <c:pt idx="13356">
                  <c:v>168.67400000000001</c:v>
                </c:pt>
                <c:pt idx="13357">
                  <c:v>168.68</c:v>
                </c:pt>
                <c:pt idx="13358">
                  <c:v>168.68600000000001</c:v>
                </c:pt>
                <c:pt idx="13359">
                  <c:v>168.69200000000001</c:v>
                </c:pt>
                <c:pt idx="13360">
                  <c:v>168.697</c:v>
                </c:pt>
                <c:pt idx="13361">
                  <c:v>168.703</c:v>
                </c:pt>
                <c:pt idx="13362">
                  <c:v>168.709</c:v>
                </c:pt>
                <c:pt idx="13363">
                  <c:v>168.715</c:v>
                </c:pt>
                <c:pt idx="13364">
                  <c:v>168.721</c:v>
                </c:pt>
                <c:pt idx="13365">
                  <c:v>168.727</c:v>
                </c:pt>
                <c:pt idx="13366">
                  <c:v>168.73099999999999</c:v>
                </c:pt>
                <c:pt idx="13367">
                  <c:v>168.73400000000001</c:v>
                </c:pt>
                <c:pt idx="13368">
                  <c:v>168.73699999999999</c:v>
                </c:pt>
                <c:pt idx="13369">
                  <c:v>168.74</c:v>
                </c:pt>
                <c:pt idx="13370">
                  <c:v>168.74199999999999</c:v>
                </c:pt>
                <c:pt idx="13371">
                  <c:v>168.745</c:v>
                </c:pt>
                <c:pt idx="13372">
                  <c:v>168.74799999999999</c:v>
                </c:pt>
                <c:pt idx="13373">
                  <c:v>168.751</c:v>
                </c:pt>
                <c:pt idx="13374">
                  <c:v>168.75299999999999</c:v>
                </c:pt>
                <c:pt idx="13375">
                  <c:v>168.756</c:v>
                </c:pt>
                <c:pt idx="13376">
                  <c:v>168.75899999999999</c:v>
                </c:pt>
                <c:pt idx="13377">
                  <c:v>168.762</c:v>
                </c:pt>
                <c:pt idx="13378">
                  <c:v>168.76499999999999</c:v>
                </c:pt>
                <c:pt idx="13379">
                  <c:v>168.767</c:v>
                </c:pt>
                <c:pt idx="13380">
                  <c:v>168.77</c:v>
                </c:pt>
                <c:pt idx="13381">
                  <c:v>168.773</c:v>
                </c:pt>
                <c:pt idx="13382">
                  <c:v>168.77600000000001</c:v>
                </c:pt>
                <c:pt idx="13383">
                  <c:v>168.779</c:v>
                </c:pt>
                <c:pt idx="13384">
                  <c:v>168.78100000000001</c:v>
                </c:pt>
                <c:pt idx="13385">
                  <c:v>168.78399999999999</c:v>
                </c:pt>
                <c:pt idx="13386">
                  <c:v>168.78700000000001</c:v>
                </c:pt>
                <c:pt idx="13387">
                  <c:v>168.79</c:v>
                </c:pt>
                <c:pt idx="13388">
                  <c:v>168.792</c:v>
                </c:pt>
                <c:pt idx="13389">
                  <c:v>168.79499999999999</c:v>
                </c:pt>
                <c:pt idx="13390">
                  <c:v>168.798</c:v>
                </c:pt>
                <c:pt idx="13391">
                  <c:v>168.80099999999999</c:v>
                </c:pt>
                <c:pt idx="13392">
                  <c:v>168.803</c:v>
                </c:pt>
                <c:pt idx="13393">
                  <c:v>168.80600000000001</c:v>
                </c:pt>
                <c:pt idx="13394">
                  <c:v>168.809</c:v>
                </c:pt>
                <c:pt idx="13395">
                  <c:v>168.81200000000001</c:v>
                </c:pt>
                <c:pt idx="13396">
                  <c:v>168.815</c:v>
                </c:pt>
                <c:pt idx="13397">
                  <c:v>168.81700000000001</c:v>
                </c:pt>
                <c:pt idx="13398">
                  <c:v>168.82</c:v>
                </c:pt>
                <c:pt idx="13399">
                  <c:v>168.82300000000001</c:v>
                </c:pt>
                <c:pt idx="13400">
                  <c:v>168.82599999999999</c:v>
                </c:pt>
                <c:pt idx="13401">
                  <c:v>168.82900000000001</c:v>
                </c:pt>
                <c:pt idx="13402">
                  <c:v>168.83099999999999</c:v>
                </c:pt>
                <c:pt idx="13403">
                  <c:v>168.834</c:v>
                </c:pt>
                <c:pt idx="13404">
                  <c:v>168.83699999999999</c:v>
                </c:pt>
                <c:pt idx="13405">
                  <c:v>168.84</c:v>
                </c:pt>
                <c:pt idx="13406">
                  <c:v>168.84200000000001</c:v>
                </c:pt>
                <c:pt idx="13407">
                  <c:v>168.845</c:v>
                </c:pt>
                <c:pt idx="13408">
                  <c:v>168.84800000000001</c:v>
                </c:pt>
                <c:pt idx="13409">
                  <c:v>168.851</c:v>
                </c:pt>
                <c:pt idx="13410">
                  <c:v>168.85300000000001</c:v>
                </c:pt>
                <c:pt idx="13411">
                  <c:v>168.85499999999999</c:v>
                </c:pt>
                <c:pt idx="13412">
                  <c:v>168.858</c:v>
                </c:pt>
                <c:pt idx="13413">
                  <c:v>168.86</c:v>
                </c:pt>
                <c:pt idx="13414">
                  <c:v>168.86199999999999</c:v>
                </c:pt>
                <c:pt idx="13415">
                  <c:v>168.864</c:v>
                </c:pt>
                <c:pt idx="13416">
                  <c:v>168.86699999999999</c:v>
                </c:pt>
                <c:pt idx="13417">
                  <c:v>168.869</c:v>
                </c:pt>
                <c:pt idx="13418">
                  <c:v>168.87100000000001</c:v>
                </c:pt>
                <c:pt idx="13419">
                  <c:v>168.87299999999999</c:v>
                </c:pt>
                <c:pt idx="13420">
                  <c:v>168.876</c:v>
                </c:pt>
                <c:pt idx="13421">
                  <c:v>168.87799999999999</c:v>
                </c:pt>
                <c:pt idx="13422">
                  <c:v>168.881</c:v>
                </c:pt>
                <c:pt idx="13423">
                  <c:v>168.88399999999999</c:v>
                </c:pt>
                <c:pt idx="13424">
                  <c:v>168.886</c:v>
                </c:pt>
                <c:pt idx="13425">
                  <c:v>168.88900000000001</c:v>
                </c:pt>
                <c:pt idx="13426">
                  <c:v>168.89099999999999</c:v>
                </c:pt>
                <c:pt idx="13427">
                  <c:v>168.893</c:v>
                </c:pt>
                <c:pt idx="13428">
                  <c:v>168.89599999999999</c:v>
                </c:pt>
                <c:pt idx="13429">
                  <c:v>168.898</c:v>
                </c:pt>
                <c:pt idx="13430">
                  <c:v>168.9</c:v>
                </c:pt>
                <c:pt idx="13431">
                  <c:v>168.90199999999999</c:v>
                </c:pt>
                <c:pt idx="13432">
                  <c:v>168.904</c:v>
                </c:pt>
                <c:pt idx="13433">
                  <c:v>168.90700000000001</c:v>
                </c:pt>
                <c:pt idx="13434">
                  <c:v>168.911</c:v>
                </c:pt>
                <c:pt idx="13435">
                  <c:v>168.916</c:v>
                </c:pt>
                <c:pt idx="13436">
                  <c:v>168.92099999999999</c:v>
                </c:pt>
                <c:pt idx="13437">
                  <c:v>168.92500000000001</c:v>
                </c:pt>
                <c:pt idx="13438">
                  <c:v>168.93</c:v>
                </c:pt>
                <c:pt idx="13439">
                  <c:v>168.93299999999999</c:v>
                </c:pt>
                <c:pt idx="13440">
                  <c:v>168.93600000000001</c:v>
                </c:pt>
                <c:pt idx="13441">
                  <c:v>168.93899999999999</c:v>
                </c:pt>
                <c:pt idx="13442">
                  <c:v>168.941</c:v>
                </c:pt>
                <c:pt idx="13443">
                  <c:v>168.94300000000001</c:v>
                </c:pt>
                <c:pt idx="13444">
                  <c:v>168.94499999999999</c:v>
                </c:pt>
                <c:pt idx="13445">
                  <c:v>168.947</c:v>
                </c:pt>
                <c:pt idx="13446">
                  <c:v>168.95</c:v>
                </c:pt>
                <c:pt idx="13447">
                  <c:v>168.952</c:v>
                </c:pt>
                <c:pt idx="13448">
                  <c:v>168.95400000000001</c:v>
                </c:pt>
                <c:pt idx="13449">
                  <c:v>168.95599999999999</c:v>
                </c:pt>
                <c:pt idx="13450">
                  <c:v>168.959</c:v>
                </c:pt>
                <c:pt idx="13451">
                  <c:v>168.96100000000001</c:v>
                </c:pt>
                <c:pt idx="13452">
                  <c:v>168.96299999999999</c:v>
                </c:pt>
                <c:pt idx="13453">
                  <c:v>168.965</c:v>
                </c:pt>
                <c:pt idx="13454">
                  <c:v>168.96700000000001</c:v>
                </c:pt>
                <c:pt idx="13455">
                  <c:v>168.97</c:v>
                </c:pt>
                <c:pt idx="13456">
                  <c:v>168.97200000000001</c:v>
                </c:pt>
                <c:pt idx="13457">
                  <c:v>168.97499999999999</c:v>
                </c:pt>
                <c:pt idx="13458">
                  <c:v>168.97800000000001</c:v>
                </c:pt>
                <c:pt idx="13459">
                  <c:v>168.98</c:v>
                </c:pt>
                <c:pt idx="13460">
                  <c:v>168.983</c:v>
                </c:pt>
                <c:pt idx="13461">
                  <c:v>168.98500000000001</c:v>
                </c:pt>
                <c:pt idx="13462">
                  <c:v>168.98699999999999</c:v>
                </c:pt>
                <c:pt idx="13463">
                  <c:v>168.989</c:v>
                </c:pt>
                <c:pt idx="13464">
                  <c:v>168.99100000000001</c:v>
                </c:pt>
                <c:pt idx="13465">
                  <c:v>168.994</c:v>
                </c:pt>
                <c:pt idx="13466">
                  <c:v>168.99600000000001</c:v>
                </c:pt>
                <c:pt idx="13467">
                  <c:v>168.99799999999999</c:v>
                </c:pt>
                <c:pt idx="13468">
                  <c:v>169</c:v>
                </c:pt>
                <c:pt idx="13469">
                  <c:v>169.00299999999999</c:v>
                </c:pt>
                <c:pt idx="13470">
                  <c:v>169.005</c:v>
                </c:pt>
                <c:pt idx="13471">
                  <c:v>169.00800000000001</c:v>
                </c:pt>
                <c:pt idx="13472">
                  <c:v>169.01</c:v>
                </c:pt>
                <c:pt idx="13473">
                  <c:v>169.01300000000001</c:v>
                </c:pt>
                <c:pt idx="13474">
                  <c:v>169.01599999999999</c:v>
                </c:pt>
                <c:pt idx="13475">
                  <c:v>169.018</c:v>
                </c:pt>
                <c:pt idx="13476">
                  <c:v>169.02099999999999</c:v>
                </c:pt>
                <c:pt idx="13477">
                  <c:v>169.023</c:v>
                </c:pt>
                <c:pt idx="13478">
                  <c:v>169.02500000000001</c:v>
                </c:pt>
                <c:pt idx="13479">
                  <c:v>169.02799999999999</c:v>
                </c:pt>
                <c:pt idx="13480">
                  <c:v>169.03</c:v>
                </c:pt>
                <c:pt idx="13481">
                  <c:v>169.03200000000001</c:v>
                </c:pt>
                <c:pt idx="13482">
                  <c:v>169.03399999999999</c:v>
                </c:pt>
                <c:pt idx="13483">
                  <c:v>169.03700000000001</c:v>
                </c:pt>
                <c:pt idx="13484">
                  <c:v>169.03899999999999</c:v>
                </c:pt>
                <c:pt idx="13485">
                  <c:v>169.041</c:v>
                </c:pt>
                <c:pt idx="13486">
                  <c:v>169.04300000000001</c:v>
                </c:pt>
                <c:pt idx="13487">
                  <c:v>169.04499999999999</c:v>
                </c:pt>
                <c:pt idx="13488">
                  <c:v>169.048</c:v>
                </c:pt>
                <c:pt idx="13489">
                  <c:v>169.05</c:v>
                </c:pt>
                <c:pt idx="13490">
                  <c:v>169.05199999999999</c:v>
                </c:pt>
                <c:pt idx="13491">
                  <c:v>169.05500000000001</c:v>
                </c:pt>
                <c:pt idx="13492">
                  <c:v>169.05699999999999</c:v>
                </c:pt>
                <c:pt idx="13493">
                  <c:v>169.059</c:v>
                </c:pt>
                <c:pt idx="13494">
                  <c:v>169.06200000000001</c:v>
                </c:pt>
                <c:pt idx="13495">
                  <c:v>169.06399999999999</c:v>
                </c:pt>
                <c:pt idx="13496">
                  <c:v>169.06700000000001</c:v>
                </c:pt>
                <c:pt idx="13497">
                  <c:v>169.06899999999999</c:v>
                </c:pt>
                <c:pt idx="13498">
                  <c:v>169.071</c:v>
                </c:pt>
                <c:pt idx="13499">
                  <c:v>169.07300000000001</c:v>
                </c:pt>
                <c:pt idx="13500">
                  <c:v>169.07499999999999</c:v>
                </c:pt>
                <c:pt idx="13501">
                  <c:v>169.078</c:v>
                </c:pt>
                <c:pt idx="13502">
                  <c:v>169.08</c:v>
                </c:pt>
                <c:pt idx="13503">
                  <c:v>169.08199999999999</c:v>
                </c:pt>
                <c:pt idx="13504">
                  <c:v>169.084</c:v>
                </c:pt>
                <c:pt idx="13505">
                  <c:v>169.08799999999999</c:v>
                </c:pt>
                <c:pt idx="13506">
                  <c:v>169.09700000000001</c:v>
                </c:pt>
                <c:pt idx="13507">
                  <c:v>169.09800000000001</c:v>
                </c:pt>
                <c:pt idx="13508">
                  <c:v>169.101</c:v>
                </c:pt>
                <c:pt idx="13509">
                  <c:v>169.10400000000001</c:v>
                </c:pt>
                <c:pt idx="13510">
                  <c:v>169.10599999999999</c:v>
                </c:pt>
                <c:pt idx="13511">
                  <c:v>169.108</c:v>
                </c:pt>
                <c:pt idx="13512">
                  <c:v>169.11099999999999</c:v>
                </c:pt>
                <c:pt idx="13513">
                  <c:v>169.113</c:v>
                </c:pt>
                <c:pt idx="13514">
                  <c:v>169.11500000000001</c:v>
                </c:pt>
                <c:pt idx="13515">
                  <c:v>169.11799999999999</c:v>
                </c:pt>
                <c:pt idx="13516">
                  <c:v>169.12</c:v>
                </c:pt>
                <c:pt idx="13517">
                  <c:v>169.12200000000001</c:v>
                </c:pt>
                <c:pt idx="13518">
                  <c:v>169.12200000000001</c:v>
                </c:pt>
                <c:pt idx="13519">
                  <c:v>169.12200000000001</c:v>
                </c:pt>
                <c:pt idx="13520">
                  <c:v>169.12200000000001</c:v>
                </c:pt>
                <c:pt idx="13521">
                  <c:v>169.12200000000001</c:v>
                </c:pt>
                <c:pt idx="13522">
                  <c:v>169.12200000000001</c:v>
                </c:pt>
                <c:pt idx="13523">
                  <c:v>169.12200000000001</c:v>
                </c:pt>
                <c:pt idx="13524">
                  <c:v>169.12200000000001</c:v>
                </c:pt>
                <c:pt idx="13525">
                  <c:v>169.12200000000001</c:v>
                </c:pt>
                <c:pt idx="13526">
                  <c:v>169.12200000000001</c:v>
                </c:pt>
                <c:pt idx="13527">
                  <c:v>169.12200000000001</c:v>
                </c:pt>
                <c:pt idx="13528">
                  <c:v>169.12200000000001</c:v>
                </c:pt>
                <c:pt idx="13529">
                  <c:v>169.12200000000001</c:v>
                </c:pt>
                <c:pt idx="13530">
                  <c:v>169.12200000000001</c:v>
                </c:pt>
                <c:pt idx="13531">
                  <c:v>169.12200000000001</c:v>
                </c:pt>
                <c:pt idx="13532">
                  <c:v>169.12200000000001</c:v>
                </c:pt>
                <c:pt idx="13533">
                  <c:v>169.12200000000001</c:v>
                </c:pt>
                <c:pt idx="13534">
                  <c:v>169.12200000000001</c:v>
                </c:pt>
                <c:pt idx="13535">
                  <c:v>169.12200000000001</c:v>
                </c:pt>
                <c:pt idx="13536">
                  <c:v>169.12200000000001</c:v>
                </c:pt>
                <c:pt idx="13537">
                  <c:v>169.12200000000001</c:v>
                </c:pt>
                <c:pt idx="13538">
                  <c:v>169.12200000000001</c:v>
                </c:pt>
                <c:pt idx="13539">
                  <c:v>169.12200000000001</c:v>
                </c:pt>
                <c:pt idx="13540">
                  <c:v>169.12200000000001</c:v>
                </c:pt>
                <c:pt idx="13541">
                  <c:v>169.12200000000001</c:v>
                </c:pt>
                <c:pt idx="13542">
                  <c:v>169.12200000000001</c:v>
                </c:pt>
                <c:pt idx="13543">
                  <c:v>169.12200000000001</c:v>
                </c:pt>
                <c:pt idx="13544">
                  <c:v>169.12200000000001</c:v>
                </c:pt>
                <c:pt idx="13545">
                  <c:v>169.12200000000001</c:v>
                </c:pt>
                <c:pt idx="13546">
                  <c:v>169.12200000000001</c:v>
                </c:pt>
                <c:pt idx="13547">
                  <c:v>169.12200000000001</c:v>
                </c:pt>
                <c:pt idx="13548">
                  <c:v>169.12200000000001</c:v>
                </c:pt>
                <c:pt idx="13549">
                  <c:v>169.12200000000001</c:v>
                </c:pt>
                <c:pt idx="13550">
                  <c:v>169.12200000000001</c:v>
                </c:pt>
                <c:pt idx="13551">
                  <c:v>169.12200000000001</c:v>
                </c:pt>
                <c:pt idx="13552">
                  <c:v>169.12200000000001</c:v>
                </c:pt>
                <c:pt idx="13553">
                  <c:v>169.12200000000001</c:v>
                </c:pt>
                <c:pt idx="13554">
                  <c:v>169.12200000000001</c:v>
                </c:pt>
                <c:pt idx="13555">
                  <c:v>169.12200000000001</c:v>
                </c:pt>
                <c:pt idx="13556">
                  <c:v>169.12200000000001</c:v>
                </c:pt>
                <c:pt idx="13557">
                  <c:v>169.12200000000001</c:v>
                </c:pt>
                <c:pt idx="13558">
                  <c:v>169.12200000000001</c:v>
                </c:pt>
                <c:pt idx="13559">
                  <c:v>169.12200000000001</c:v>
                </c:pt>
                <c:pt idx="13560">
                  <c:v>169.12200000000001</c:v>
                </c:pt>
                <c:pt idx="13561">
                  <c:v>169.12200000000001</c:v>
                </c:pt>
                <c:pt idx="13562">
                  <c:v>169.12200000000001</c:v>
                </c:pt>
                <c:pt idx="13563">
                  <c:v>169.12200000000001</c:v>
                </c:pt>
                <c:pt idx="13564">
                  <c:v>169.12200000000001</c:v>
                </c:pt>
                <c:pt idx="13565">
                  <c:v>169.12200000000001</c:v>
                </c:pt>
                <c:pt idx="13566">
                  <c:v>169.12200000000001</c:v>
                </c:pt>
                <c:pt idx="13567">
                  <c:v>169.12200000000001</c:v>
                </c:pt>
                <c:pt idx="13568">
                  <c:v>169.12200000000001</c:v>
                </c:pt>
                <c:pt idx="13569">
                  <c:v>169.12200000000001</c:v>
                </c:pt>
                <c:pt idx="13570">
                  <c:v>169.12200000000001</c:v>
                </c:pt>
                <c:pt idx="13571">
                  <c:v>169.12200000000001</c:v>
                </c:pt>
                <c:pt idx="13572">
                  <c:v>169.12200000000001</c:v>
                </c:pt>
                <c:pt idx="13573">
                  <c:v>169.12200000000001</c:v>
                </c:pt>
                <c:pt idx="13574">
                  <c:v>169.12200000000001</c:v>
                </c:pt>
                <c:pt idx="13575">
                  <c:v>169.12200000000001</c:v>
                </c:pt>
                <c:pt idx="13576">
                  <c:v>169.12200000000001</c:v>
                </c:pt>
                <c:pt idx="13577">
                  <c:v>169.12200000000001</c:v>
                </c:pt>
                <c:pt idx="13578">
                  <c:v>169.12200000000001</c:v>
                </c:pt>
                <c:pt idx="13579">
                  <c:v>169.12200000000001</c:v>
                </c:pt>
                <c:pt idx="13580">
                  <c:v>169.12200000000001</c:v>
                </c:pt>
                <c:pt idx="13581">
                  <c:v>169.12200000000001</c:v>
                </c:pt>
                <c:pt idx="13582">
                  <c:v>169.12200000000001</c:v>
                </c:pt>
                <c:pt idx="13583">
                  <c:v>169.12200000000001</c:v>
                </c:pt>
                <c:pt idx="13584">
                  <c:v>169.12200000000001</c:v>
                </c:pt>
                <c:pt idx="13585">
                  <c:v>169.12200000000001</c:v>
                </c:pt>
                <c:pt idx="13586">
                  <c:v>169.12200000000001</c:v>
                </c:pt>
                <c:pt idx="13587">
                  <c:v>169.12200000000001</c:v>
                </c:pt>
                <c:pt idx="13588">
                  <c:v>169.12200000000001</c:v>
                </c:pt>
                <c:pt idx="13589">
                  <c:v>169.12200000000001</c:v>
                </c:pt>
                <c:pt idx="13590">
                  <c:v>169.12200000000001</c:v>
                </c:pt>
                <c:pt idx="13591">
                  <c:v>169.12200000000001</c:v>
                </c:pt>
                <c:pt idx="13592">
                  <c:v>169.12200000000001</c:v>
                </c:pt>
                <c:pt idx="13593">
                  <c:v>169.12200000000001</c:v>
                </c:pt>
                <c:pt idx="13594">
                  <c:v>169.12200000000001</c:v>
                </c:pt>
                <c:pt idx="13595">
                  <c:v>169.12200000000001</c:v>
                </c:pt>
                <c:pt idx="13596">
                  <c:v>169.12200000000001</c:v>
                </c:pt>
                <c:pt idx="13597">
                  <c:v>169.12200000000001</c:v>
                </c:pt>
                <c:pt idx="13598">
                  <c:v>169.12200000000001</c:v>
                </c:pt>
                <c:pt idx="13599">
                  <c:v>169.12200000000001</c:v>
                </c:pt>
                <c:pt idx="13600">
                  <c:v>169.12200000000001</c:v>
                </c:pt>
                <c:pt idx="13601">
                  <c:v>169.12200000000001</c:v>
                </c:pt>
                <c:pt idx="13602">
                  <c:v>169.12200000000001</c:v>
                </c:pt>
                <c:pt idx="13603">
                  <c:v>169.12200000000001</c:v>
                </c:pt>
                <c:pt idx="13604">
                  <c:v>169.12200000000001</c:v>
                </c:pt>
                <c:pt idx="13605">
                  <c:v>169.12200000000001</c:v>
                </c:pt>
                <c:pt idx="13606">
                  <c:v>169.12200000000001</c:v>
                </c:pt>
                <c:pt idx="13607">
                  <c:v>169.12200000000001</c:v>
                </c:pt>
                <c:pt idx="13608">
                  <c:v>169.12200000000001</c:v>
                </c:pt>
                <c:pt idx="13609">
                  <c:v>169.12200000000001</c:v>
                </c:pt>
                <c:pt idx="13610">
                  <c:v>169.12200000000001</c:v>
                </c:pt>
                <c:pt idx="13611">
                  <c:v>169.12200000000001</c:v>
                </c:pt>
                <c:pt idx="13612">
                  <c:v>169.12200000000001</c:v>
                </c:pt>
                <c:pt idx="13613">
                  <c:v>169.12200000000001</c:v>
                </c:pt>
                <c:pt idx="13614">
                  <c:v>169.12200000000001</c:v>
                </c:pt>
                <c:pt idx="13615">
                  <c:v>169.12200000000001</c:v>
                </c:pt>
                <c:pt idx="13616">
                  <c:v>169.12200000000001</c:v>
                </c:pt>
                <c:pt idx="13617">
                  <c:v>169.12200000000001</c:v>
                </c:pt>
                <c:pt idx="13618">
                  <c:v>169.12200000000001</c:v>
                </c:pt>
                <c:pt idx="13619">
                  <c:v>169.12200000000001</c:v>
                </c:pt>
                <c:pt idx="13620">
                  <c:v>169.12200000000001</c:v>
                </c:pt>
                <c:pt idx="13621">
                  <c:v>169.12200000000001</c:v>
                </c:pt>
                <c:pt idx="13622">
                  <c:v>169.12200000000001</c:v>
                </c:pt>
                <c:pt idx="13623">
                  <c:v>169.12200000000001</c:v>
                </c:pt>
                <c:pt idx="13624">
                  <c:v>169.12200000000001</c:v>
                </c:pt>
                <c:pt idx="13625">
                  <c:v>169.12200000000001</c:v>
                </c:pt>
                <c:pt idx="13626">
                  <c:v>169.12200000000001</c:v>
                </c:pt>
                <c:pt idx="13627">
                  <c:v>169.12200000000001</c:v>
                </c:pt>
                <c:pt idx="13628">
                  <c:v>169.12200000000001</c:v>
                </c:pt>
                <c:pt idx="13629">
                  <c:v>169.12200000000001</c:v>
                </c:pt>
                <c:pt idx="13630">
                  <c:v>169.12200000000001</c:v>
                </c:pt>
                <c:pt idx="13631">
                  <c:v>169.12200000000001</c:v>
                </c:pt>
                <c:pt idx="13632">
                  <c:v>169.12200000000001</c:v>
                </c:pt>
                <c:pt idx="13633">
                  <c:v>169.12200000000001</c:v>
                </c:pt>
                <c:pt idx="13634">
                  <c:v>169.12200000000001</c:v>
                </c:pt>
                <c:pt idx="13635">
                  <c:v>169.12200000000001</c:v>
                </c:pt>
                <c:pt idx="13636">
                  <c:v>169.12200000000001</c:v>
                </c:pt>
                <c:pt idx="13637">
                  <c:v>169.12200000000001</c:v>
                </c:pt>
                <c:pt idx="13638">
                  <c:v>169.12200000000001</c:v>
                </c:pt>
                <c:pt idx="13639">
                  <c:v>169.12200000000001</c:v>
                </c:pt>
                <c:pt idx="13640">
                  <c:v>169.12200000000001</c:v>
                </c:pt>
                <c:pt idx="13641">
                  <c:v>169.12200000000001</c:v>
                </c:pt>
                <c:pt idx="13642">
                  <c:v>169.12200000000001</c:v>
                </c:pt>
                <c:pt idx="13643">
                  <c:v>169.12200000000001</c:v>
                </c:pt>
                <c:pt idx="13644">
                  <c:v>169.12200000000001</c:v>
                </c:pt>
                <c:pt idx="13645">
                  <c:v>169.12200000000001</c:v>
                </c:pt>
                <c:pt idx="13646">
                  <c:v>169.12200000000001</c:v>
                </c:pt>
                <c:pt idx="13647">
                  <c:v>169.12200000000001</c:v>
                </c:pt>
                <c:pt idx="13648">
                  <c:v>169.12200000000001</c:v>
                </c:pt>
                <c:pt idx="13649">
                  <c:v>169.12200000000001</c:v>
                </c:pt>
                <c:pt idx="13650">
                  <c:v>169.12200000000001</c:v>
                </c:pt>
                <c:pt idx="13651">
                  <c:v>169.12200000000001</c:v>
                </c:pt>
                <c:pt idx="13652">
                  <c:v>169.12200000000001</c:v>
                </c:pt>
                <c:pt idx="13653">
                  <c:v>169.12200000000001</c:v>
                </c:pt>
                <c:pt idx="13654">
                  <c:v>169.12200000000001</c:v>
                </c:pt>
                <c:pt idx="13655">
                  <c:v>169.12200000000001</c:v>
                </c:pt>
                <c:pt idx="13656">
                  <c:v>169.12200000000001</c:v>
                </c:pt>
                <c:pt idx="13657">
                  <c:v>169.12200000000001</c:v>
                </c:pt>
                <c:pt idx="13658">
                  <c:v>169.12200000000001</c:v>
                </c:pt>
                <c:pt idx="13659">
                  <c:v>169.12200000000001</c:v>
                </c:pt>
                <c:pt idx="13660">
                  <c:v>169.12200000000001</c:v>
                </c:pt>
                <c:pt idx="13661">
                  <c:v>169.12200000000001</c:v>
                </c:pt>
                <c:pt idx="13662">
                  <c:v>169.12200000000001</c:v>
                </c:pt>
                <c:pt idx="13663">
                  <c:v>169.12200000000001</c:v>
                </c:pt>
                <c:pt idx="13664">
                  <c:v>169.12200000000001</c:v>
                </c:pt>
                <c:pt idx="13665">
                  <c:v>169.12200000000001</c:v>
                </c:pt>
                <c:pt idx="13666">
                  <c:v>169.12200000000001</c:v>
                </c:pt>
                <c:pt idx="13667">
                  <c:v>169.12200000000001</c:v>
                </c:pt>
                <c:pt idx="13668">
                  <c:v>169.12200000000001</c:v>
                </c:pt>
                <c:pt idx="13669">
                  <c:v>169.12200000000001</c:v>
                </c:pt>
                <c:pt idx="13670">
                  <c:v>169.12200000000001</c:v>
                </c:pt>
                <c:pt idx="13671">
                  <c:v>169.12200000000001</c:v>
                </c:pt>
                <c:pt idx="13672">
                  <c:v>169.12200000000001</c:v>
                </c:pt>
                <c:pt idx="13673">
                  <c:v>169.12200000000001</c:v>
                </c:pt>
                <c:pt idx="13674">
                  <c:v>169.12200000000001</c:v>
                </c:pt>
                <c:pt idx="13675">
                  <c:v>169.12200000000001</c:v>
                </c:pt>
                <c:pt idx="13676">
                  <c:v>169.12200000000001</c:v>
                </c:pt>
                <c:pt idx="13677">
                  <c:v>169.12200000000001</c:v>
                </c:pt>
                <c:pt idx="13678">
                  <c:v>169.12200000000001</c:v>
                </c:pt>
                <c:pt idx="13679">
                  <c:v>169.12200000000001</c:v>
                </c:pt>
                <c:pt idx="13680">
                  <c:v>169.12200000000001</c:v>
                </c:pt>
                <c:pt idx="13681">
                  <c:v>169.12200000000001</c:v>
                </c:pt>
                <c:pt idx="13682">
                  <c:v>169.12200000000001</c:v>
                </c:pt>
                <c:pt idx="13683">
                  <c:v>169.12200000000001</c:v>
                </c:pt>
                <c:pt idx="13684">
                  <c:v>169.12200000000001</c:v>
                </c:pt>
                <c:pt idx="13685">
                  <c:v>169.12200000000001</c:v>
                </c:pt>
                <c:pt idx="13686">
                  <c:v>169.12200000000001</c:v>
                </c:pt>
                <c:pt idx="13687">
                  <c:v>169.12200000000001</c:v>
                </c:pt>
                <c:pt idx="13688">
                  <c:v>169.12200000000001</c:v>
                </c:pt>
                <c:pt idx="13689">
                  <c:v>169.12200000000001</c:v>
                </c:pt>
                <c:pt idx="13690">
                  <c:v>169.12200000000001</c:v>
                </c:pt>
                <c:pt idx="13691">
                  <c:v>169.12200000000001</c:v>
                </c:pt>
                <c:pt idx="13692">
                  <c:v>169.12200000000001</c:v>
                </c:pt>
                <c:pt idx="13693">
                  <c:v>169.12200000000001</c:v>
                </c:pt>
                <c:pt idx="13694">
                  <c:v>169.12200000000001</c:v>
                </c:pt>
                <c:pt idx="13695">
                  <c:v>169.12200000000001</c:v>
                </c:pt>
                <c:pt idx="13696">
                  <c:v>169.12200000000001</c:v>
                </c:pt>
                <c:pt idx="13697">
                  <c:v>169.12200000000001</c:v>
                </c:pt>
                <c:pt idx="13698">
                  <c:v>169.12200000000001</c:v>
                </c:pt>
                <c:pt idx="13699">
                  <c:v>169.12200000000001</c:v>
                </c:pt>
                <c:pt idx="13700">
                  <c:v>169.12200000000001</c:v>
                </c:pt>
                <c:pt idx="13701">
                  <c:v>169.12200000000001</c:v>
                </c:pt>
                <c:pt idx="13702">
                  <c:v>169.12200000000001</c:v>
                </c:pt>
                <c:pt idx="13703">
                  <c:v>169.12200000000001</c:v>
                </c:pt>
                <c:pt idx="13704">
                  <c:v>169.12200000000001</c:v>
                </c:pt>
                <c:pt idx="13705">
                  <c:v>169.12200000000001</c:v>
                </c:pt>
                <c:pt idx="13706">
                  <c:v>169.12200000000001</c:v>
                </c:pt>
                <c:pt idx="13707">
                  <c:v>169.12200000000001</c:v>
                </c:pt>
                <c:pt idx="13708">
                  <c:v>169.12200000000001</c:v>
                </c:pt>
                <c:pt idx="13709">
                  <c:v>169.12200000000001</c:v>
                </c:pt>
                <c:pt idx="13710">
                  <c:v>169.12200000000001</c:v>
                </c:pt>
                <c:pt idx="13711">
                  <c:v>169.12200000000001</c:v>
                </c:pt>
                <c:pt idx="13712">
                  <c:v>169.12200000000001</c:v>
                </c:pt>
                <c:pt idx="13713">
                  <c:v>169.12200000000001</c:v>
                </c:pt>
                <c:pt idx="13714">
                  <c:v>169.12200000000001</c:v>
                </c:pt>
                <c:pt idx="13715">
                  <c:v>169.12200000000001</c:v>
                </c:pt>
                <c:pt idx="13716">
                  <c:v>169.12200000000001</c:v>
                </c:pt>
                <c:pt idx="13717">
                  <c:v>169.12200000000001</c:v>
                </c:pt>
                <c:pt idx="13718">
                  <c:v>169.12200000000001</c:v>
                </c:pt>
                <c:pt idx="13719">
                  <c:v>169.12200000000001</c:v>
                </c:pt>
                <c:pt idx="13720">
                  <c:v>169.12200000000001</c:v>
                </c:pt>
                <c:pt idx="13721">
                  <c:v>169.12200000000001</c:v>
                </c:pt>
                <c:pt idx="13722">
                  <c:v>169.12200000000001</c:v>
                </c:pt>
                <c:pt idx="13723">
                  <c:v>169.12200000000001</c:v>
                </c:pt>
                <c:pt idx="13724">
                  <c:v>169.12200000000001</c:v>
                </c:pt>
                <c:pt idx="13725">
                  <c:v>169.12200000000001</c:v>
                </c:pt>
                <c:pt idx="13726">
                  <c:v>169.12200000000001</c:v>
                </c:pt>
                <c:pt idx="13727">
                  <c:v>169.12200000000001</c:v>
                </c:pt>
                <c:pt idx="13728">
                  <c:v>169.12200000000001</c:v>
                </c:pt>
                <c:pt idx="13729">
                  <c:v>169.12200000000001</c:v>
                </c:pt>
                <c:pt idx="13730">
                  <c:v>169.12200000000001</c:v>
                </c:pt>
                <c:pt idx="13731">
                  <c:v>169.12200000000001</c:v>
                </c:pt>
                <c:pt idx="13732">
                  <c:v>169.12200000000001</c:v>
                </c:pt>
                <c:pt idx="13733">
                  <c:v>169.12200000000001</c:v>
                </c:pt>
                <c:pt idx="13734">
                  <c:v>169.12200000000001</c:v>
                </c:pt>
                <c:pt idx="13735">
                  <c:v>169.12200000000001</c:v>
                </c:pt>
                <c:pt idx="13736">
                  <c:v>169.12200000000001</c:v>
                </c:pt>
                <c:pt idx="13737">
                  <c:v>169.12200000000001</c:v>
                </c:pt>
                <c:pt idx="13738">
                  <c:v>169.12200000000001</c:v>
                </c:pt>
                <c:pt idx="13739">
                  <c:v>169.12200000000001</c:v>
                </c:pt>
                <c:pt idx="13740">
                  <c:v>169.12200000000001</c:v>
                </c:pt>
                <c:pt idx="13741">
                  <c:v>169.12200000000001</c:v>
                </c:pt>
                <c:pt idx="13742">
                  <c:v>169.12200000000001</c:v>
                </c:pt>
                <c:pt idx="13743">
                  <c:v>169.12200000000001</c:v>
                </c:pt>
                <c:pt idx="13744">
                  <c:v>169.12200000000001</c:v>
                </c:pt>
                <c:pt idx="13745">
                  <c:v>169.12200000000001</c:v>
                </c:pt>
                <c:pt idx="13746">
                  <c:v>169.12200000000001</c:v>
                </c:pt>
                <c:pt idx="13747">
                  <c:v>169.12200000000001</c:v>
                </c:pt>
                <c:pt idx="13748">
                  <c:v>169.12200000000001</c:v>
                </c:pt>
                <c:pt idx="13749">
                  <c:v>169.12200000000001</c:v>
                </c:pt>
                <c:pt idx="13750">
                  <c:v>169.12200000000001</c:v>
                </c:pt>
                <c:pt idx="13751">
                  <c:v>169.12200000000001</c:v>
                </c:pt>
                <c:pt idx="13752">
                  <c:v>169.12200000000001</c:v>
                </c:pt>
                <c:pt idx="13753">
                  <c:v>169.12200000000001</c:v>
                </c:pt>
                <c:pt idx="13754">
                  <c:v>169.12200000000001</c:v>
                </c:pt>
                <c:pt idx="13755">
                  <c:v>169.12200000000001</c:v>
                </c:pt>
                <c:pt idx="13756">
                  <c:v>169.12200000000001</c:v>
                </c:pt>
                <c:pt idx="13757">
                  <c:v>169.12200000000001</c:v>
                </c:pt>
                <c:pt idx="13758">
                  <c:v>169.12200000000001</c:v>
                </c:pt>
                <c:pt idx="13759">
                  <c:v>169.12200000000001</c:v>
                </c:pt>
                <c:pt idx="13760">
                  <c:v>169.12200000000001</c:v>
                </c:pt>
                <c:pt idx="13761">
                  <c:v>169.12200000000001</c:v>
                </c:pt>
                <c:pt idx="13762">
                  <c:v>169.12200000000001</c:v>
                </c:pt>
                <c:pt idx="13763">
                  <c:v>169.12200000000001</c:v>
                </c:pt>
                <c:pt idx="13764">
                  <c:v>169.12200000000001</c:v>
                </c:pt>
                <c:pt idx="13765">
                  <c:v>169.12200000000001</c:v>
                </c:pt>
                <c:pt idx="13766">
                  <c:v>169.12200000000001</c:v>
                </c:pt>
                <c:pt idx="13767">
                  <c:v>169.12200000000001</c:v>
                </c:pt>
                <c:pt idx="13768">
                  <c:v>169.12200000000001</c:v>
                </c:pt>
                <c:pt idx="13769">
                  <c:v>169.12200000000001</c:v>
                </c:pt>
                <c:pt idx="13770">
                  <c:v>169.12200000000001</c:v>
                </c:pt>
                <c:pt idx="13771">
                  <c:v>169.12200000000001</c:v>
                </c:pt>
                <c:pt idx="13772">
                  <c:v>169.12200000000001</c:v>
                </c:pt>
                <c:pt idx="13773">
                  <c:v>169.12200000000001</c:v>
                </c:pt>
                <c:pt idx="13774">
                  <c:v>169.12200000000001</c:v>
                </c:pt>
                <c:pt idx="13775">
                  <c:v>169.12200000000001</c:v>
                </c:pt>
                <c:pt idx="13776">
                  <c:v>169.12200000000001</c:v>
                </c:pt>
                <c:pt idx="13777">
                  <c:v>169.12200000000001</c:v>
                </c:pt>
                <c:pt idx="13778">
                  <c:v>169.12200000000001</c:v>
                </c:pt>
                <c:pt idx="13779">
                  <c:v>169.12200000000001</c:v>
                </c:pt>
                <c:pt idx="13780">
                  <c:v>169.12200000000001</c:v>
                </c:pt>
                <c:pt idx="13781">
                  <c:v>169.12200000000001</c:v>
                </c:pt>
                <c:pt idx="13782">
                  <c:v>169.12200000000001</c:v>
                </c:pt>
                <c:pt idx="13783">
                  <c:v>169.12200000000001</c:v>
                </c:pt>
                <c:pt idx="13784">
                  <c:v>169.12200000000001</c:v>
                </c:pt>
                <c:pt idx="13785">
                  <c:v>169.12200000000001</c:v>
                </c:pt>
                <c:pt idx="13786">
                  <c:v>169.12200000000001</c:v>
                </c:pt>
                <c:pt idx="13787">
                  <c:v>169.12200000000001</c:v>
                </c:pt>
                <c:pt idx="13788">
                  <c:v>169.12200000000001</c:v>
                </c:pt>
                <c:pt idx="13789">
                  <c:v>169.12200000000001</c:v>
                </c:pt>
                <c:pt idx="13790">
                  <c:v>169.12200000000001</c:v>
                </c:pt>
                <c:pt idx="13791">
                  <c:v>169.12200000000001</c:v>
                </c:pt>
                <c:pt idx="13792">
                  <c:v>169.12200000000001</c:v>
                </c:pt>
                <c:pt idx="13793">
                  <c:v>169.12200000000001</c:v>
                </c:pt>
                <c:pt idx="13794">
                  <c:v>169.12200000000001</c:v>
                </c:pt>
                <c:pt idx="13795">
                  <c:v>169.12200000000001</c:v>
                </c:pt>
                <c:pt idx="13796">
                  <c:v>169.12200000000001</c:v>
                </c:pt>
                <c:pt idx="13797">
                  <c:v>169.12200000000001</c:v>
                </c:pt>
                <c:pt idx="13798">
                  <c:v>169.12200000000001</c:v>
                </c:pt>
                <c:pt idx="13799">
                  <c:v>169.12200000000001</c:v>
                </c:pt>
                <c:pt idx="13800">
                  <c:v>169.12200000000001</c:v>
                </c:pt>
                <c:pt idx="13801">
                  <c:v>169.12200000000001</c:v>
                </c:pt>
                <c:pt idx="13802">
                  <c:v>169.12200000000001</c:v>
                </c:pt>
                <c:pt idx="13803">
                  <c:v>169.12200000000001</c:v>
                </c:pt>
                <c:pt idx="13804">
                  <c:v>169.12200000000001</c:v>
                </c:pt>
                <c:pt idx="13805">
                  <c:v>169.12200000000001</c:v>
                </c:pt>
                <c:pt idx="13806">
                  <c:v>169.12200000000001</c:v>
                </c:pt>
                <c:pt idx="13807">
                  <c:v>169.12200000000001</c:v>
                </c:pt>
                <c:pt idx="13808">
                  <c:v>169.12200000000001</c:v>
                </c:pt>
                <c:pt idx="13809">
                  <c:v>169.12200000000001</c:v>
                </c:pt>
                <c:pt idx="13810">
                  <c:v>169.12200000000001</c:v>
                </c:pt>
                <c:pt idx="13811">
                  <c:v>169.12200000000001</c:v>
                </c:pt>
                <c:pt idx="13812">
                  <c:v>169.12200000000001</c:v>
                </c:pt>
                <c:pt idx="13813">
                  <c:v>169.12200000000001</c:v>
                </c:pt>
                <c:pt idx="13814">
                  <c:v>169.12200000000001</c:v>
                </c:pt>
                <c:pt idx="13815">
                  <c:v>169.12200000000001</c:v>
                </c:pt>
                <c:pt idx="13816">
                  <c:v>169.12200000000001</c:v>
                </c:pt>
                <c:pt idx="13817">
                  <c:v>169.12200000000001</c:v>
                </c:pt>
                <c:pt idx="13818">
                  <c:v>169.12200000000001</c:v>
                </c:pt>
                <c:pt idx="13819">
                  <c:v>169.12200000000001</c:v>
                </c:pt>
                <c:pt idx="13820">
                  <c:v>169.12200000000001</c:v>
                </c:pt>
                <c:pt idx="13821">
                  <c:v>169.12200000000001</c:v>
                </c:pt>
                <c:pt idx="13822">
                  <c:v>169.12200000000001</c:v>
                </c:pt>
                <c:pt idx="13823">
                  <c:v>169.12200000000001</c:v>
                </c:pt>
                <c:pt idx="13824">
                  <c:v>169.12200000000001</c:v>
                </c:pt>
                <c:pt idx="13825">
                  <c:v>169.12200000000001</c:v>
                </c:pt>
                <c:pt idx="13826">
                  <c:v>169.12200000000001</c:v>
                </c:pt>
                <c:pt idx="13827">
                  <c:v>169.12200000000001</c:v>
                </c:pt>
                <c:pt idx="13828">
                  <c:v>169.12200000000001</c:v>
                </c:pt>
                <c:pt idx="13829">
                  <c:v>169.12200000000001</c:v>
                </c:pt>
                <c:pt idx="13830">
                  <c:v>169.12200000000001</c:v>
                </c:pt>
                <c:pt idx="13831">
                  <c:v>169.12200000000001</c:v>
                </c:pt>
                <c:pt idx="13832">
                  <c:v>169.12200000000001</c:v>
                </c:pt>
                <c:pt idx="13833">
                  <c:v>169.12200000000001</c:v>
                </c:pt>
                <c:pt idx="13834">
                  <c:v>169.12200000000001</c:v>
                </c:pt>
                <c:pt idx="13835">
                  <c:v>169.12200000000001</c:v>
                </c:pt>
                <c:pt idx="13836">
                  <c:v>169.12200000000001</c:v>
                </c:pt>
                <c:pt idx="13837">
                  <c:v>169.12200000000001</c:v>
                </c:pt>
                <c:pt idx="13838">
                  <c:v>169.12200000000001</c:v>
                </c:pt>
                <c:pt idx="13839">
                  <c:v>169.12200000000001</c:v>
                </c:pt>
                <c:pt idx="13840">
                  <c:v>169.12200000000001</c:v>
                </c:pt>
                <c:pt idx="13841">
                  <c:v>169.12200000000001</c:v>
                </c:pt>
                <c:pt idx="13842">
                  <c:v>169.12200000000001</c:v>
                </c:pt>
                <c:pt idx="13843">
                  <c:v>169.12200000000001</c:v>
                </c:pt>
                <c:pt idx="13844">
                  <c:v>169.12200000000001</c:v>
                </c:pt>
                <c:pt idx="13845">
                  <c:v>169.12200000000001</c:v>
                </c:pt>
                <c:pt idx="13846">
                  <c:v>169.12200000000001</c:v>
                </c:pt>
                <c:pt idx="13847">
                  <c:v>169.12200000000001</c:v>
                </c:pt>
                <c:pt idx="13848">
                  <c:v>169.12200000000001</c:v>
                </c:pt>
                <c:pt idx="13849">
                  <c:v>169.12200000000001</c:v>
                </c:pt>
                <c:pt idx="13850">
                  <c:v>169.12200000000001</c:v>
                </c:pt>
                <c:pt idx="13851">
                  <c:v>169.12200000000001</c:v>
                </c:pt>
                <c:pt idx="13852">
                  <c:v>169.12200000000001</c:v>
                </c:pt>
                <c:pt idx="13853">
                  <c:v>169.12200000000001</c:v>
                </c:pt>
                <c:pt idx="13854">
                  <c:v>169.12200000000001</c:v>
                </c:pt>
                <c:pt idx="13855">
                  <c:v>169.12200000000001</c:v>
                </c:pt>
                <c:pt idx="13856">
                  <c:v>169.12200000000001</c:v>
                </c:pt>
                <c:pt idx="13857">
                  <c:v>169.12200000000001</c:v>
                </c:pt>
                <c:pt idx="13858">
                  <c:v>169.12200000000001</c:v>
                </c:pt>
                <c:pt idx="13859">
                  <c:v>169.12200000000001</c:v>
                </c:pt>
                <c:pt idx="13860">
                  <c:v>169.12200000000001</c:v>
                </c:pt>
                <c:pt idx="13861">
                  <c:v>169.12200000000001</c:v>
                </c:pt>
                <c:pt idx="13862">
                  <c:v>169.12200000000001</c:v>
                </c:pt>
                <c:pt idx="13863">
                  <c:v>169.12200000000001</c:v>
                </c:pt>
                <c:pt idx="13864">
                  <c:v>169.12200000000001</c:v>
                </c:pt>
                <c:pt idx="13865">
                  <c:v>169.12200000000001</c:v>
                </c:pt>
                <c:pt idx="13866">
                  <c:v>169.12200000000001</c:v>
                </c:pt>
                <c:pt idx="13867">
                  <c:v>169.12200000000001</c:v>
                </c:pt>
                <c:pt idx="13868">
                  <c:v>169.12200000000001</c:v>
                </c:pt>
                <c:pt idx="13869">
                  <c:v>169.12200000000001</c:v>
                </c:pt>
                <c:pt idx="13870">
                  <c:v>169.12200000000001</c:v>
                </c:pt>
                <c:pt idx="13871">
                  <c:v>169.12200000000001</c:v>
                </c:pt>
                <c:pt idx="13872">
                  <c:v>169.12200000000001</c:v>
                </c:pt>
                <c:pt idx="13873">
                  <c:v>169.12200000000001</c:v>
                </c:pt>
                <c:pt idx="13874">
                  <c:v>169.12200000000001</c:v>
                </c:pt>
                <c:pt idx="13875">
                  <c:v>169.12200000000001</c:v>
                </c:pt>
                <c:pt idx="13876">
                  <c:v>169.12200000000001</c:v>
                </c:pt>
                <c:pt idx="13877">
                  <c:v>169.12200000000001</c:v>
                </c:pt>
                <c:pt idx="13878">
                  <c:v>169.12200000000001</c:v>
                </c:pt>
                <c:pt idx="13879">
                  <c:v>169.12200000000001</c:v>
                </c:pt>
                <c:pt idx="13880">
                  <c:v>169.12200000000001</c:v>
                </c:pt>
                <c:pt idx="13881">
                  <c:v>169.12200000000001</c:v>
                </c:pt>
                <c:pt idx="13882">
                  <c:v>169.12200000000001</c:v>
                </c:pt>
                <c:pt idx="13883">
                  <c:v>169.12200000000001</c:v>
                </c:pt>
                <c:pt idx="13884">
                  <c:v>169.12200000000001</c:v>
                </c:pt>
                <c:pt idx="13885">
                  <c:v>169.12200000000001</c:v>
                </c:pt>
                <c:pt idx="13886">
                  <c:v>169.12200000000001</c:v>
                </c:pt>
                <c:pt idx="13887">
                  <c:v>169.12200000000001</c:v>
                </c:pt>
                <c:pt idx="13888">
                  <c:v>169.12200000000001</c:v>
                </c:pt>
                <c:pt idx="13889">
                  <c:v>169.12200000000001</c:v>
                </c:pt>
                <c:pt idx="13890">
                  <c:v>169.12200000000001</c:v>
                </c:pt>
                <c:pt idx="13891">
                  <c:v>169.12200000000001</c:v>
                </c:pt>
                <c:pt idx="13892">
                  <c:v>169.12200000000001</c:v>
                </c:pt>
                <c:pt idx="13893">
                  <c:v>169.12200000000001</c:v>
                </c:pt>
                <c:pt idx="13894">
                  <c:v>169.12200000000001</c:v>
                </c:pt>
                <c:pt idx="13895">
                  <c:v>169.12200000000001</c:v>
                </c:pt>
                <c:pt idx="13896">
                  <c:v>169.12200000000001</c:v>
                </c:pt>
                <c:pt idx="13897">
                  <c:v>169.12200000000001</c:v>
                </c:pt>
                <c:pt idx="13898">
                  <c:v>169.12200000000001</c:v>
                </c:pt>
                <c:pt idx="13899">
                  <c:v>169.12200000000001</c:v>
                </c:pt>
                <c:pt idx="13900">
                  <c:v>169.12200000000001</c:v>
                </c:pt>
                <c:pt idx="13901">
                  <c:v>169.12200000000001</c:v>
                </c:pt>
                <c:pt idx="13902">
                  <c:v>169.12200000000001</c:v>
                </c:pt>
                <c:pt idx="13903">
                  <c:v>169.12200000000001</c:v>
                </c:pt>
                <c:pt idx="13904">
                  <c:v>169.12200000000001</c:v>
                </c:pt>
                <c:pt idx="13905">
                  <c:v>169.12200000000001</c:v>
                </c:pt>
                <c:pt idx="13906">
                  <c:v>169.12200000000001</c:v>
                </c:pt>
                <c:pt idx="13907">
                  <c:v>169.12200000000001</c:v>
                </c:pt>
                <c:pt idx="13908">
                  <c:v>169.12200000000001</c:v>
                </c:pt>
                <c:pt idx="13909">
                  <c:v>169.12200000000001</c:v>
                </c:pt>
                <c:pt idx="13910">
                  <c:v>169.12200000000001</c:v>
                </c:pt>
                <c:pt idx="13911">
                  <c:v>169.12200000000001</c:v>
                </c:pt>
                <c:pt idx="13912">
                  <c:v>169.12200000000001</c:v>
                </c:pt>
                <c:pt idx="13913">
                  <c:v>169.12200000000001</c:v>
                </c:pt>
                <c:pt idx="13914">
                  <c:v>169.12200000000001</c:v>
                </c:pt>
                <c:pt idx="13915">
                  <c:v>169.12200000000001</c:v>
                </c:pt>
                <c:pt idx="13916">
                  <c:v>169.12200000000001</c:v>
                </c:pt>
                <c:pt idx="13917">
                  <c:v>169.12200000000001</c:v>
                </c:pt>
                <c:pt idx="13918">
                  <c:v>169.12200000000001</c:v>
                </c:pt>
                <c:pt idx="13919">
                  <c:v>169.12200000000001</c:v>
                </c:pt>
                <c:pt idx="13920">
                  <c:v>169.12200000000001</c:v>
                </c:pt>
                <c:pt idx="13921">
                  <c:v>169.12200000000001</c:v>
                </c:pt>
                <c:pt idx="13922">
                  <c:v>169.12200000000001</c:v>
                </c:pt>
                <c:pt idx="13923">
                  <c:v>169.12200000000001</c:v>
                </c:pt>
                <c:pt idx="13924">
                  <c:v>169.12200000000001</c:v>
                </c:pt>
                <c:pt idx="13925">
                  <c:v>169.12200000000001</c:v>
                </c:pt>
                <c:pt idx="13926">
                  <c:v>169.12200000000001</c:v>
                </c:pt>
                <c:pt idx="13927">
                  <c:v>169.12200000000001</c:v>
                </c:pt>
                <c:pt idx="13928">
                  <c:v>169.12200000000001</c:v>
                </c:pt>
                <c:pt idx="13929">
                  <c:v>169.12200000000001</c:v>
                </c:pt>
                <c:pt idx="13930">
                  <c:v>169.12200000000001</c:v>
                </c:pt>
                <c:pt idx="13931">
                  <c:v>169.12200000000001</c:v>
                </c:pt>
                <c:pt idx="13932">
                  <c:v>169.12200000000001</c:v>
                </c:pt>
                <c:pt idx="13933">
                  <c:v>169.12200000000001</c:v>
                </c:pt>
                <c:pt idx="13934">
                  <c:v>169.12200000000001</c:v>
                </c:pt>
                <c:pt idx="13935">
                  <c:v>169.12200000000001</c:v>
                </c:pt>
                <c:pt idx="13936">
                  <c:v>169.12200000000001</c:v>
                </c:pt>
                <c:pt idx="13937">
                  <c:v>169.12200000000001</c:v>
                </c:pt>
                <c:pt idx="13938">
                  <c:v>169.12200000000001</c:v>
                </c:pt>
                <c:pt idx="13939">
                  <c:v>169.12200000000001</c:v>
                </c:pt>
                <c:pt idx="13940">
                  <c:v>169.12200000000001</c:v>
                </c:pt>
                <c:pt idx="13941">
                  <c:v>169.12200000000001</c:v>
                </c:pt>
                <c:pt idx="13942">
                  <c:v>169.12200000000001</c:v>
                </c:pt>
                <c:pt idx="13943">
                  <c:v>169.12200000000001</c:v>
                </c:pt>
                <c:pt idx="13944">
                  <c:v>169.12200000000001</c:v>
                </c:pt>
                <c:pt idx="13945">
                  <c:v>169.12200000000001</c:v>
                </c:pt>
                <c:pt idx="13946">
                  <c:v>169.12200000000001</c:v>
                </c:pt>
                <c:pt idx="13947">
                  <c:v>169.12200000000001</c:v>
                </c:pt>
                <c:pt idx="13948">
                  <c:v>169.12200000000001</c:v>
                </c:pt>
                <c:pt idx="13949">
                  <c:v>169.12200000000001</c:v>
                </c:pt>
                <c:pt idx="13950">
                  <c:v>169.12200000000001</c:v>
                </c:pt>
                <c:pt idx="13951">
                  <c:v>169.12200000000001</c:v>
                </c:pt>
                <c:pt idx="13952">
                  <c:v>169.12200000000001</c:v>
                </c:pt>
                <c:pt idx="13953">
                  <c:v>169.12200000000001</c:v>
                </c:pt>
                <c:pt idx="13954">
                  <c:v>169.12200000000001</c:v>
                </c:pt>
                <c:pt idx="13955">
                  <c:v>169.12200000000001</c:v>
                </c:pt>
                <c:pt idx="13956">
                  <c:v>169.12200000000001</c:v>
                </c:pt>
                <c:pt idx="13957">
                  <c:v>169.12200000000001</c:v>
                </c:pt>
                <c:pt idx="13958">
                  <c:v>169.12200000000001</c:v>
                </c:pt>
                <c:pt idx="13959">
                  <c:v>169.12200000000001</c:v>
                </c:pt>
                <c:pt idx="13960">
                  <c:v>169.12200000000001</c:v>
                </c:pt>
                <c:pt idx="13961">
                  <c:v>169.12200000000001</c:v>
                </c:pt>
                <c:pt idx="13962">
                  <c:v>169.12200000000001</c:v>
                </c:pt>
                <c:pt idx="13963">
                  <c:v>169.12200000000001</c:v>
                </c:pt>
                <c:pt idx="13964">
                  <c:v>169.12200000000001</c:v>
                </c:pt>
                <c:pt idx="13965">
                  <c:v>169.12200000000001</c:v>
                </c:pt>
                <c:pt idx="13966">
                  <c:v>169.12200000000001</c:v>
                </c:pt>
                <c:pt idx="13967">
                  <c:v>169.12200000000001</c:v>
                </c:pt>
                <c:pt idx="13968">
                  <c:v>169.12200000000001</c:v>
                </c:pt>
                <c:pt idx="13969">
                  <c:v>169.12200000000001</c:v>
                </c:pt>
                <c:pt idx="13970">
                  <c:v>169.12200000000001</c:v>
                </c:pt>
                <c:pt idx="13971">
                  <c:v>169.12200000000001</c:v>
                </c:pt>
                <c:pt idx="13972">
                  <c:v>169.12200000000001</c:v>
                </c:pt>
                <c:pt idx="13973">
                  <c:v>169.12200000000001</c:v>
                </c:pt>
                <c:pt idx="13974">
                  <c:v>169.12200000000001</c:v>
                </c:pt>
                <c:pt idx="13975">
                  <c:v>169.12200000000001</c:v>
                </c:pt>
                <c:pt idx="13976">
                  <c:v>169.12200000000001</c:v>
                </c:pt>
                <c:pt idx="13977">
                  <c:v>169.12200000000001</c:v>
                </c:pt>
                <c:pt idx="13978">
                  <c:v>169.12200000000001</c:v>
                </c:pt>
                <c:pt idx="13979">
                  <c:v>169.12200000000001</c:v>
                </c:pt>
                <c:pt idx="13980">
                  <c:v>169.12200000000001</c:v>
                </c:pt>
                <c:pt idx="13981">
                  <c:v>169.12200000000001</c:v>
                </c:pt>
                <c:pt idx="13982">
                  <c:v>169.12200000000001</c:v>
                </c:pt>
                <c:pt idx="13983">
                  <c:v>169.12200000000001</c:v>
                </c:pt>
                <c:pt idx="13984">
                  <c:v>169.12200000000001</c:v>
                </c:pt>
                <c:pt idx="13985">
                  <c:v>169.12200000000001</c:v>
                </c:pt>
                <c:pt idx="13986">
                  <c:v>169.12200000000001</c:v>
                </c:pt>
                <c:pt idx="13987">
                  <c:v>169.12200000000001</c:v>
                </c:pt>
                <c:pt idx="13988">
                  <c:v>169.12200000000001</c:v>
                </c:pt>
                <c:pt idx="13989">
                  <c:v>169.12200000000001</c:v>
                </c:pt>
                <c:pt idx="13990">
                  <c:v>169.12200000000001</c:v>
                </c:pt>
                <c:pt idx="13991">
                  <c:v>169.12200000000001</c:v>
                </c:pt>
                <c:pt idx="13992">
                  <c:v>169.12200000000001</c:v>
                </c:pt>
                <c:pt idx="13993">
                  <c:v>169.12200000000001</c:v>
                </c:pt>
                <c:pt idx="13994">
                  <c:v>169.12200000000001</c:v>
                </c:pt>
                <c:pt idx="13995">
                  <c:v>169.12200000000001</c:v>
                </c:pt>
                <c:pt idx="13996">
                  <c:v>169.12200000000001</c:v>
                </c:pt>
                <c:pt idx="13997">
                  <c:v>169.12200000000001</c:v>
                </c:pt>
                <c:pt idx="13998">
                  <c:v>169.12200000000001</c:v>
                </c:pt>
                <c:pt idx="13999">
                  <c:v>169.12200000000001</c:v>
                </c:pt>
                <c:pt idx="14000">
                  <c:v>169.12200000000001</c:v>
                </c:pt>
                <c:pt idx="14001">
                  <c:v>169.12200000000001</c:v>
                </c:pt>
                <c:pt idx="14002">
                  <c:v>169.12200000000001</c:v>
                </c:pt>
                <c:pt idx="14003">
                  <c:v>169.12200000000001</c:v>
                </c:pt>
                <c:pt idx="14004">
                  <c:v>169.12200000000001</c:v>
                </c:pt>
                <c:pt idx="14005">
                  <c:v>169.12200000000001</c:v>
                </c:pt>
                <c:pt idx="14006">
                  <c:v>169.12200000000001</c:v>
                </c:pt>
                <c:pt idx="14007">
                  <c:v>169.12200000000001</c:v>
                </c:pt>
                <c:pt idx="14008">
                  <c:v>169.12200000000001</c:v>
                </c:pt>
                <c:pt idx="14009">
                  <c:v>169.12200000000001</c:v>
                </c:pt>
                <c:pt idx="14010">
                  <c:v>169.12200000000001</c:v>
                </c:pt>
                <c:pt idx="14011">
                  <c:v>169.12200000000001</c:v>
                </c:pt>
                <c:pt idx="14012">
                  <c:v>169.12200000000001</c:v>
                </c:pt>
                <c:pt idx="14013">
                  <c:v>169.12200000000001</c:v>
                </c:pt>
                <c:pt idx="14014">
                  <c:v>169.12200000000001</c:v>
                </c:pt>
                <c:pt idx="14015">
                  <c:v>169.12200000000001</c:v>
                </c:pt>
                <c:pt idx="14016">
                  <c:v>169.12200000000001</c:v>
                </c:pt>
                <c:pt idx="14017">
                  <c:v>169.12200000000001</c:v>
                </c:pt>
                <c:pt idx="14018">
                  <c:v>169.12200000000001</c:v>
                </c:pt>
                <c:pt idx="14019">
                  <c:v>169.12200000000001</c:v>
                </c:pt>
                <c:pt idx="14020">
                  <c:v>169.12200000000001</c:v>
                </c:pt>
                <c:pt idx="14021">
                  <c:v>169.12200000000001</c:v>
                </c:pt>
                <c:pt idx="14022">
                  <c:v>169.12200000000001</c:v>
                </c:pt>
                <c:pt idx="14023">
                  <c:v>169.12200000000001</c:v>
                </c:pt>
                <c:pt idx="14024">
                  <c:v>169.12200000000001</c:v>
                </c:pt>
                <c:pt idx="14025">
                  <c:v>169.12200000000001</c:v>
                </c:pt>
                <c:pt idx="14026">
                  <c:v>169.12200000000001</c:v>
                </c:pt>
                <c:pt idx="14027">
                  <c:v>169.12200000000001</c:v>
                </c:pt>
                <c:pt idx="14028">
                  <c:v>169.12200000000001</c:v>
                </c:pt>
                <c:pt idx="14029">
                  <c:v>169.12200000000001</c:v>
                </c:pt>
                <c:pt idx="14030">
                  <c:v>169.12200000000001</c:v>
                </c:pt>
                <c:pt idx="14031">
                  <c:v>169.12200000000001</c:v>
                </c:pt>
                <c:pt idx="14032">
                  <c:v>169.12200000000001</c:v>
                </c:pt>
                <c:pt idx="14033">
                  <c:v>169.12200000000001</c:v>
                </c:pt>
                <c:pt idx="14034">
                  <c:v>169.12200000000001</c:v>
                </c:pt>
                <c:pt idx="14035">
                  <c:v>169.12200000000001</c:v>
                </c:pt>
                <c:pt idx="14036">
                  <c:v>169.12200000000001</c:v>
                </c:pt>
                <c:pt idx="14037">
                  <c:v>169.12200000000001</c:v>
                </c:pt>
                <c:pt idx="14038">
                  <c:v>169.12200000000001</c:v>
                </c:pt>
                <c:pt idx="14039">
                  <c:v>169.12200000000001</c:v>
                </c:pt>
                <c:pt idx="14040">
                  <c:v>169.12200000000001</c:v>
                </c:pt>
                <c:pt idx="14041">
                  <c:v>169.12200000000001</c:v>
                </c:pt>
                <c:pt idx="14042">
                  <c:v>169.12200000000001</c:v>
                </c:pt>
                <c:pt idx="14043">
                  <c:v>169.12200000000001</c:v>
                </c:pt>
                <c:pt idx="14044">
                  <c:v>169.12200000000001</c:v>
                </c:pt>
                <c:pt idx="14045">
                  <c:v>169.12200000000001</c:v>
                </c:pt>
                <c:pt idx="14046">
                  <c:v>169.12200000000001</c:v>
                </c:pt>
                <c:pt idx="14047">
                  <c:v>169.12200000000001</c:v>
                </c:pt>
                <c:pt idx="14048">
                  <c:v>169.12200000000001</c:v>
                </c:pt>
                <c:pt idx="14049">
                  <c:v>169.12200000000001</c:v>
                </c:pt>
                <c:pt idx="14050">
                  <c:v>169.12200000000001</c:v>
                </c:pt>
                <c:pt idx="14051">
                  <c:v>169.12200000000001</c:v>
                </c:pt>
                <c:pt idx="14052">
                  <c:v>169.12200000000001</c:v>
                </c:pt>
                <c:pt idx="14053">
                  <c:v>169.12200000000001</c:v>
                </c:pt>
                <c:pt idx="14054">
                  <c:v>169.12200000000001</c:v>
                </c:pt>
                <c:pt idx="14055">
                  <c:v>169.12200000000001</c:v>
                </c:pt>
                <c:pt idx="14056">
                  <c:v>169.12200000000001</c:v>
                </c:pt>
                <c:pt idx="14057">
                  <c:v>169.12200000000001</c:v>
                </c:pt>
                <c:pt idx="14058">
                  <c:v>169.12200000000001</c:v>
                </c:pt>
                <c:pt idx="14059">
                  <c:v>169.12200000000001</c:v>
                </c:pt>
                <c:pt idx="14060">
                  <c:v>169.12200000000001</c:v>
                </c:pt>
                <c:pt idx="14061">
                  <c:v>169.12200000000001</c:v>
                </c:pt>
                <c:pt idx="14062">
                  <c:v>169.12200000000001</c:v>
                </c:pt>
                <c:pt idx="14063">
                  <c:v>169.12200000000001</c:v>
                </c:pt>
                <c:pt idx="14064">
                  <c:v>169.12200000000001</c:v>
                </c:pt>
                <c:pt idx="14065">
                  <c:v>169.12200000000001</c:v>
                </c:pt>
                <c:pt idx="14066">
                  <c:v>169.12200000000001</c:v>
                </c:pt>
                <c:pt idx="14067">
                  <c:v>169.12200000000001</c:v>
                </c:pt>
                <c:pt idx="14068">
                  <c:v>169.12200000000001</c:v>
                </c:pt>
                <c:pt idx="14069">
                  <c:v>169.12200000000001</c:v>
                </c:pt>
                <c:pt idx="14070">
                  <c:v>169.12200000000001</c:v>
                </c:pt>
                <c:pt idx="14071">
                  <c:v>169.12200000000001</c:v>
                </c:pt>
                <c:pt idx="14072">
                  <c:v>169.12200000000001</c:v>
                </c:pt>
                <c:pt idx="14073">
                  <c:v>169.12200000000001</c:v>
                </c:pt>
                <c:pt idx="14074">
                  <c:v>169.12200000000001</c:v>
                </c:pt>
                <c:pt idx="14075">
                  <c:v>169.12200000000001</c:v>
                </c:pt>
                <c:pt idx="14076">
                  <c:v>169.12200000000001</c:v>
                </c:pt>
                <c:pt idx="14077">
                  <c:v>169.12200000000001</c:v>
                </c:pt>
                <c:pt idx="14078">
                  <c:v>169.12200000000001</c:v>
                </c:pt>
                <c:pt idx="14079">
                  <c:v>169.12200000000001</c:v>
                </c:pt>
                <c:pt idx="14080">
                  <c:v>169.12200000000001</c:v>
                </c:pt>
                <c:pt idx="14081">
                  <c:v>169.12200000000001</c:v>
                </c:pt>
                <c:pt idx="14082">
                  <c:v>169.12200000000001</c:v>
                </c:pt>
                <c:pt idx="14083">
                  <c:v>169.12200000000001</c:v>
                </c:pt>
                <c:pt idx="14084">
                  <c:v>169.12200000000001</c:v>
                </c:pt>
                <c:pt idx="14085">
                  <c:v>169.12200000000001</c:v>
                </c:pt>
                <c:pt idx="14086">
                  <c:v>169.12200000000001</c:v>
                </c:pt>
                <c:pt idx="14087">
                  <c:v>169.12200000000001</c:v>
                </c:pt>
                <c:pt idx="14088">
                  <c:v>169.12200000000001</c:v>
                </c:pt>
                <c:pt idx="14089">
                  <c:v>169.12200000000001</c:v>
                </c:pt>
                <c:pt idx="14090">
                  <c:v>169.12200000000001</c:v>
                </c:pt>
                <c:pt idx="14091">
                  <c:v>169.12200000000001</c:v>
                </c:pt>
                <c:pt idx="14092">
                  <c:v>169.12200000000001</c:v>
                </c:pt>
                <c:pt idx="14093">
                  <c:v>169.12200000000001</c:v>
                </c:pt>
                <c:pt idx="14094">
                  <c:v>169.12200000000001</c:v>
                </c:pt>
                <c:pt idx="14095">
                  <c:v>169.12200000000001</c:v>
                </c:pt>
                <c:pt idx="14096">
                  <c:v>169.12200000000001</c:v>
                </c:pt>
                <c:pt idx="14097">
                  <c:v>169.12200000000001</c:v>
                </c:pt>
                <c:pt idx="14098">
                  <c:v>169.12200000000001</c:v>
                </c:pt>
                <c:pt idx="14099">
                  <c:v>169.12200000000001</c:v>
                </c:pt>
                <c:pt idx="14100">
                  <c:v>169.12200000000001</c:v>
                </c:pt>
                <c:pt idx="14101">
                  <c:v>169.12200000000001</c:v>
                </c:pt>
                <c:pt idx="14102">
                  <c:v>169.12200000000001</c:v>
                </c:pt>
                <c:pt idx="14103">
                  <c:v>169.12200000000001</c:v>
                </c:pt>
                <c:pt idx="14104">
                  <c:v>169.12200000000001</c:v>
                </c:pt>
                <c:pt idx="14105">
                  <c:v>169.12200000000001</c:v>
                </c:pt>
                <c:pt idx="14106">
                  <c:v>169.12200000000001</c:v>
                </c:pt>
                <c:pt idx="14107">
                  <c:v>169.12200000000001</c:v>
                </c:pt>
                <c:pt idx="14108">
                  <c:v>169.12200000000001</c:v>
                </c:pt>
                <c:pt idx="14109">
                  <c:v>169.12200000000001</c:v>
                </c:pt>
                <c:pt idx="14110">
                  <c:v>169.12200000000001</c:v>
                </c:pt>
                <c:pt idx="14111">
                  <c:v>169.12200000000001</c:v>
                </c:pt>
                <c:pt idx="14112">
                  <c:v>169.12200000000001</c:v>
                </c:pt>
                <c:pt idx="14113">
                  <c:v>169.12200000000001</c:v>
                </c:pt>
                <c:pt idx="14114">
                  <c:v>169.12200000000001</c:v>
                </c:pt>
                <c:pt idx="14115">
                  <c:v>169.12200000000001</c:v>
                </c:pt>
                <c:pt idx="14116">
                  <c:v>169.12200000000001</c:v>
                </c:pt>
                <c:pt idx="14117">
                  <c:v>169.12200000000001</c:v>
                </c:pt>
                <c:pt idx="14118">
                  <c:v>169.12200000000001</c:v>
                </c:pt>
                <c:pt idx="14119">
                  <c:v>169.12200000000001</c:v>
                </c:pt>
                <c:pt idx="14120">
                  <c:v>169.12200000000001</c:v>
                </c:pt>
                <c:pt idx="14121">
                  <c:v>169.12200000000001</c:v>
                </c:pt>
                <c:pt idx="14122">
                  <c:v>169.12200000000001</c:v>
                </c:pt>
                <c:pt idx="14123">
                  <c:v>169.12200000000001</c:v>
                </c:pt>
                <c:pt idx="14124">
                  <c:v>169.12200000000001</c:v>
                </c:pt>
                <c:pt idx="14125">
                  <c:v>169.12200000000001</c:v>
                </c:pt>
                <c:pt idx="14126">
                  <c:v>169.12200000000001</c:v>
                </c:pt>
                <c:pt idx="14127">
                  <c:v>169.12200000000001</c:v>
                </c:pt>
                <c:pt idx="14128">
                  <c:v>169.12200000000001</c:v>
                </c:pt>
                <c:pt idx="14129">
                  <c:v>169.12200000000001</c:v>
                </c:pt>
                <c:pt idx="14130">
                  <c:v>169.12200000000001</c:v>
                </c:pt>
                <c:pt idx="14131">
                  <c:v>169.12200000000001</c:v>
                </c:pt>
                <c:pt idx="14132">
                  <c:v>169.12200000000001</c:v>
                </c:pt>
                <c:pt idx="14133">
                  <c:v>169.12200000000001</c:v>
                </c:pt>
                <c:pt idx="14134">
                  <c:v>169.12200000000001</c:v>
                </c:pt>
                <c:pt idx="14135">
                  <c:v>169.12200000000001</c:v>
                </c:pt>
                <c:pt idx="14136">
                  <c:v>169.12200000000001</c:v>
                </c:pt>
                <c:pt idx="14137">
                  <c:v>169.12200000000001</c:v>
                </c:pt>
                <c:pt idx="14138">
                  <c:v>169.12200000000001</c:v>
                </c:pt>
                <c:pt idx="14139">
                  <c:v>169.12200000000001</c:v>
                </c:pt>
                <c:pt idx="14140">
                  <c:v>169.12200000000001</c:v>
                </c:pt>
                <c:pt idx="14141">
                  <c:v>169.12200000000001</c:v>
                </c:pt>
                <c:pt idx="14142">
                  <c:v>169.12200000000001</c:v>
                </c:pt>
                <c:pt idx="14143">
                  <c:v>169.12200000000001</c:v>
                </c:pt>
                <c:pt idx="14144">
                  <c:v>169.12200000000001</c:v>
                </c:pt>
                <c:pt idx="14145">
                  <c:v>169.12200000000001</c:v>
                </c:pt>
                <c:pt idx="14146">
                  <c:v>169.12200000000001</c:v>
                </c:pt>
                <c:pt idx="14147">
                  <c:v>169.12200000000001</c:v>
                </c:pt>
                <c:pt idx="14148">
                  <c:v>169.12200000000001</c:v>
                </c:pt>
                <c:pt idx="14149">
                  <c:v>169.12200000000001</c:v>
                </c:pt>
                <c:pt idx="14150">
                  <c:v>169.12200000000001</c:v>
                </c:pt>
                <c:pt idx="14151">
                  <c:v>169.12200000000001</c:v>
                </c:pt>
                <c:pt idx="14152">
                  <c:v>169.12200000000001</c:v>
                </c:pt>
                <c:pt idx="14153">
                  <c:v>169.12200000000001</c:v>
                </c:pt>
                <c:pt idx="14154">
                  <c:v>169.12200000000001</c:v>
                </c:pt>
                <c:pt idx="14155">
                  <c:v>169.12200000000001</c:v>
                </c:pt>
                <c:pt idx="14156">
                  <c:v>169.12200000000001</c:v>
                </c:pt>
                <c:pt idx="14157">
                  <c:v>169.12200000000001</c:v>
                </c:pt>
                <c:pt idx="14158">
                  <c:v>169.12200000000001</c:v>
                </c:pt>
                <c:pt idx="14159">
                  <c:v>169.12200000000001</c:v>
                </c:pt>
                <c:pt idx="14160">
                  <c:v>169.12200000000001</c:v>
                </c:pt>
                <c:pt idx="14161">
                  <c:v>169.12200000000001</c:v>
                </c:pt>
                <c:pt idx="14162">
                  <c:v>169.12200000000001</c:v>
                </c:pt>
                <c:pt idx="14163">
                  <c:v>169.12200000000001</c:v>
                </c:pt>
                <c:pt idx="14164">
                  <c:v>169.12200000000001</c:v>
                </c:pt>
                <c:pt idx="14165">
                  <c:v>169.12200000000001</c:v>
                </c:pt>
                <c:pt idx="14166">
                  <c:v>169.12200000000001</c:v>
                </c:pt>
                <c:pt idx="14167">
                  <c:v>169.12200000000001</c:v>
                </c:pt>
                <c:pt idx="14168">
                  <c:v>169.12200000000001</c:v>
                </c:pt>
                <c:pt idx="14169">
                  <c:v>169.12200000000001</c:v>
                </c:pt>
                <c:pt idx="14170">
                  <c:v>169.12200000000001</c:v>
                </c:pt>
                <c:pt idx="14171">
                  <c:v>169.12200000000001</c:v>
                </c:pt>
                <c:pt idx="14172">
                  <c:v>169.12200000000001</c:v>
                </c:pt>
                <c:pt idx="14173">
                  <c:v>169.12200000000001</c:v>
                </c:pt>
                <c:pt idx="14174">
                  <c:v>169.12200000000001</c:v>
                </c:pt>
                <c:pt idx="14175">
                  <c:v>169.12200000000001</c:v>
                </c:pt>
                <c:pt idx="14176">
                  <c:v>169.12200000000001</c:v>
                </c:pt>
                <c:pt idx="14177">
                  <c:v>169.12200000000001</c:v>
                </c:pt>
                <c:pt idx="14178">
                  <c:v>169.12200000000001</c:v>
                </c:pt>
                <c:pt idx="14179">
                  <c:v>169.12200000000001</c:v>
                </c:pt>
                <c:pt idx="14180">
                  <c:v>169.12200000000001</c:v>
                </c:pt>
                <c:pt idx="14181">
                  <c:v>169.12200000000001</c:v>
                </c:pt>
                <c:pt idx="14182">
                  <c:v>169.12200000000001</c:v>
                </c:pt>
                <c:pt idx="14183">
                  <c:v>169.12200000000001</c:v>
                </c:pt>
                <c:pt idx="14184">
                  <c:v>169.12200000000001</c:v>
                </c:pt>
                <c:pt idx="14185">
                  <c:v>169.12200000000001</c:v>
                </c:pt>
                <c:pt idx="14186">
                  <c:v>169.12200000000001</c:v>
                </c:pt>
                <c:pt idx="14187">
                  <c:v>169.12200000000001</c:v>
                </c:pt>
                <c:pt idx="14188">
                  <c:v>169.12200000000001</c:v>
                </c:pt>
                <c:pt idx="14189">
                  <c:v>169.12200000000001</c:v>
                </c:pt>
                <c:pt idx="14190">
                  <c:v>169.12200000000001</c:v>
                </c:pt>
                <c:pt idx="14191">
                  <c:v>169.12200000000001</c:v>
                </c:pt>
                <c:pt idx="14192">
                  <c:v>169.12200000000001</c:v>
                </c:pt>
                <c:pt idx="14193">
                  <c:v>169.12200000000001</c:v>
                </c:pt>
                <c:pt idx="14194">
                  <c:v>169.12200000000001</c:v>
                </c:pt>
                <c:pt idx="14195">
                  <c:v>169.12200000000001</c:v>
                </c:pt>
                <c:pt idx="14196">
                  <c:v>169.12200000000001</c:v>
                </c:pt>
                <c:pt idx="14197">
                  <c:v>169.12200000000001</c:v>
                </c:pt>
                <c:pt idx="14198">
                  <c:v>169.12200000000001</c:v>
                </c:pt>
                <c:pt idx="14199">
                  <c:v>169.12200000000001</c:v>
                </c:pt>
                <c:pt idx="14200">
                  <c:v>169.12200000000001</c:v>
                </c:pt>
                <c:pt idx="14201">
                  <c:v>169.12200000000001</c:v>
                </c:pt>
                <c:pt idx="14202">
                  <c:v>169.12200000000001</c:v>
                </c:pt>
                <c:pt idx="14203">
                  <c:v>169.12200000000001</c:v>
                </c:pt>
                <c:pt idx="14204">
                  <c:v>169.12200000000001</c:v>
                </c:pt>
                <c:pt idx="14205">
                  <c:v>169.12200000000001</c:v>
                </c:pt>
                <c:pt idx="14206">
                  <c:v>169.12200000000001</c:v>
                </c:pt>
                <c:pt idx="14207">
                  <c:v>169.12200000000001</c:v>
                </c:pt>
                <c:pt idx="14208">
                  <c:v>169.12200000000001</c:v>
                </c:pt>
                <c:pt idx="14209">
                  <c:v>169.12200000000001</c:v>
                </c:pt>
                <c:pt idx="14210">
                  <c:v>169.12200000000001</c:v>
                </c:pt>
                <c:pt idx="14211">
                  <c:v>169.12200000000001</c:v>
                </c:pt>
                <c:pt idx="14212">
                  <c:v>169.12200000000001</c:v>
                </c:pt>
                <c:pt idx="14213">
                  <c:v>169.12200000000001</c:v>
                </c:pt>
                <c:pt idx="14214">
                  <c:v>169.12200000000001</c:v>
                </c:pt>
                <c:pt idx="14215">
                  <c:v>169.12200000000001</c:v>
                </c:pt>
                <c:pt idx="14216">
                  <c:v>169.12200000000001</c:v>
                </c:pt>
                <c:pt idx="14217">
                  <c:v>169.12200000000001</c:v>
                </c:pt>
                <c:pt idx="14218">
                  <c:v>169.12200000000001</c:v>
                </c:pt>
                <c:pt idx="14219">
                  <c:v>169.12200000000001</c:v>
                </c:pt>
                <c:pt idx="14220">
                  <c:v>169.12200000000001</c:v>
                </c:pt>
                <c:pt idx="14221">
                  <c:v>169.12200000000001</c:v>
                </c:pt>
                <c:pt idx="14222">
                  <c:v>169.12200000000001</c:v>
                </c:pt>
                <c:pt idx="14223">
                  <c:v>169.12200000000001</c:v>
                </c:pt>
                <c:pt idx="14224">
                  <c:v>169.12200000000001</c:v>
                </c:pt>
                <c:pt idx="14225">
                  <c:v>169.12200000000001</c:v>
                </c:pt>
                <c:pt idx="14226">
                  <c:v>169.12200000000001</c:v>
                </c:pt>
                <c:pt idx="14227">
                  <c:v>169.12200000000001</c:v>
                </c:pt>
                <c:pt idx="14228">
                  <c:v>169.12200000000001</c:v>
                </c:pt>
                <c:pt idx="14229">
                  <c:v>169.12200000000001</c:v>
                </c:pt>
                <c:pt idx="14230">
                  <c:v>169.12200000000001</c:v>
                </c:pt>
                <c:pt idx="14231">
                  <c:v>169.12200000000001</c:v>
                </c:pt>
                <c:pt idx="14232">
                  <c:v>169.12200000000001</c:v>
                </c:pt>
                <c:pt idx="14233">
                  <c:v>169.12200000000001</c:v>
                </c:pt>
                <c:pt idx="14234">
                  <c:v>169.12200000000001</c:v>
                </c:pt>
                <c:pt idx="14235">
                  <c:v>169.12200000000001</c:v>
                </c:pt>
                <c:pt idx="14236">
                  <c:v>169.12200000000001</c:v>
                </c:pt>
                <c:pt idx="14237">
                  <c:v>169.12200000000001</c:v>
                </c:pt>
                <c:pt idx="14238">
                  <c:v>169.12200000000001</c:v>
                </c:pt>
                <c:pt idx="14239">
                  <c:v>169.12200000000001</c:v>
                </c:pt>
                <c:pt idx="14240">
                  <c:v>169.12200000000001</c:v>
                </c:pt>
                <c:pt idx="14241">
                  <c:v>169.12200000000001</c:v>
                </c:pt>
                <c:pt idx="14242">
                  <c:v>169.12200000000001</c:v>
                </c:pt>
                <c:pt idx="14243">
                  <c:v>169.12200000000001</c:v>
                </c:pt>
                <c:pt idx="14244">
                  <c:v>169.12200000000001</c:v>
                </c:pt>
                <c:pt idx="14245">
                  <c:v>169.12200000000001</c:v>
                </c:pt>
                <c:pt idx="14246">
                  <c:v>169.12200000000001</c:v>
                </c:pt>
                <c:pt idx="14247">
                  <c:v>169.12200000000001</c:v>
                </c:pt>
                <c:pt idx="14248">
                  <c:v>169.12200000000001</c:v>
                </c:pt>
                <c:pt idx="14249">
                  <c:v>169.12200000000001</c:v>
                </c:pt>
                <c:pt idx="14250">
                  <c:v>169.12200000000001</c:v>
                </c:pt>
                <c:pt idx="14251">
                  <c:v>169.12200000000001</c:v>
                </c:pt>
                <c:pt idx="14252">
                  <c:v>169.12200000000001</c:v>
                </c:pt>
                <c:pt idx="14253">
                  <c:v>169.12200000000001</c:v>
                </c:pt>
                <c:pt idx="14254">
                  <c:v>169.12200000000001</c:v>
                </c:pt>
                <c:pt idx="14255">
                  <c:v>169.12200000000001</c:v>
                </c:pt>
                <c:pt idx="14256">
                  <c:v>169.12200000000001</c:v>
                </c:pt>
                <c:pt idx="14257">
                  <c:v>169.12200000000001</c:v>
                </c:pt>
                <c:pt idx="14258">
                  <c:v>169.12200000000001</c:v>
                </c:pt>
                <c:pt idx="14259">
                  <c:v>169.12200000000001</c:v>
                </c:pt>
                <c:pt idx="14260">
                  <c:v>169.12200000000001</c:v>
                </c:pt>
                <c:pt idx="14261">
                  <c:v>169.12200000000001</c:v>
                </c:pt>
                <c:pt idx="14262">
                  <c:v>169.12200000000001</c:v>
                </c:pt>
                <c:pt idx="14263">
                  <c:v>169.12200000000001</c:v>
                </c:pt>
                <c:pt idx="14264">
                  <c:v>169.12200000000001</c:v>
                </c:pt>
                <c:pt idx="14265">
                  <c:v>169.12200000000001</c:v>
                </c:pt>
                <c:pt idx="14266">
                  <c:v>169.12200000000001</c:v>
                </c:pt>
                <c:pt idx="14267">
                  <c:v>169.12200000000001</c:v>
                </c:pt>
                <c:pt idx="14268">
                  <c:v>169.12200000000001</c:v>
                </c:pt>
                <c:pt idx="14269">
                  <c:v>169.12200000000001</c:v>
                </c:pt>
                <c:pt idx="14270">
                  <c:v>169.12200000000001</c:v>
                </c:pt>
                <c:pt idx="14271">
                  <c:v>169.12200000000001</c:v>
                </c:pt>
                <c:pt idx="14272">
                  <c:v>169.12200000000001</c:v>
                </c:pt>
                <c:pt idx="14273">
                  <c:v>169.12200000000001</c:v>
                </c:pt>
                <c:pt idx="14274">
                  <c:v>169.12200000000001</c:v>
                </c:pt>
                <c:pt idx="14275">
                  <c:v>169.12200000000001</c:v>
                </c:pt>
                <c:pt idx="14276">
                  <c:v>169.12200000000001</c:v>
                </c:pt>
                <c:pt idx="14277">
                  <c:v>169.12200000000001</c:v>
                </c:pt>
                <c:pt idx="14278">
                  <c:v>169.12200000000001</c:v>
                </c:pt>
                <c:pt idx="14279">
                  <c:v>169.12200000000001</c:v>
                </c:pt>
                <c:pt idx="14280">
                  <c:v>169.12200000000001</c:v>
                </c:pt>
                <c:pt idx="14281">
                  <c:v>169.12200000000001</c:v>
                </c:pt>
                <c:pt idx="14282">
                  <c:v>169.12200000000001</c:v>
                </c:pt>
                <c:pt idx="14283">
                  <c:v>169.12200000000001</c:v>
                </c:pt>
                <c:pt idx="14284">
                  <c:v>169.12200000000001</c:v>
                </c:pt>
                <c:pt idx="14285">
                  <c:v>169.12200000000001</c:v>
                </c:pt>
                <c:pt idx="14286">
                  <c:v>169.12200000000001</c:v>
                </c:pt>
                <c:pt idx="14287">
                  <c:v>169.12200000000001</c:v>
                </c:pt>
                <c:pt idx="14288">
                  <c:v>169.12200000000001</c:v>
                </c:pt>
                <c:pt idx="14289">
                  <c:v>169.12200000000001</c:v>
                </c:pt>
                <c:pt idx="14290">
                  <c:v>169.12200000000001</c:v>
                </c:pt>
                <c:pt idx="14291">
                  <c:v>169.12200000000001</c:v>
                </c:pt>
                <c:pt idx="14292">
                  <c:v>169.12200000000001</c:v>
                </c:pt>
                <c:pt idx="14293">
                  <c:v>169.12200000000001</c:v>
                </c:pt>
                <c:pt idx="14294">
                  <c:v>169.12200000000001</c:v>
                </c:pt>
                <c:pt idx="14295">
                  <c:v>169.12200000000001</c:v>
                </c:pt>
                <c:pt idx="14296">
                  <c:v>169.12200000000001</c:v>
                </c:pt>
                <c:pt idx="14297">
                  <c:v>169.12200000000001</c:v>
                </c:pt>
                <c:pt idx="14298">
                  <c:v>169.12200000000001</c:v>
                </c:pt>
                <c:pt idx="14299">
                  <c:v>169.12200000000001</c:v>
                </c:pt>
                <c:pt idx="14300">
                  <c:v>169.12200000000001</c:v>
                </c:pt>
                <c:pt idx="14301">
                  <c:v>169.12200000000001</c:v>
                </c:pt>
                <c:pt idx="14302">
                  <c:v>169.12200000000001</c:v>
                </c:pt>
                <c:pt idx="14303">
                  <c:v>169.12200000000001</c:v>
                </c:pt>
                <c:pt idx="14304">
                  <c:v>169.12200000000001</c:v>
                </c:pt>
                <c:pt idx="14305">
                  <c:v>169.12200000000001</c:v>
                </c:pt>
                <c:pt idx="14306">
                  <c:v>169.12200000000001</c:v>
                </c:pt>
                <c:pt idx="14307">
                  <c:v>169.12200000000001</c:v>
                </c:pt>
                <c:pt idx="14308">
                  <c:v>169.12200000000001</c:v>
                </c:pt>
                <c:pt idx="14309">
                  <c:v>169.12200000000001</c:v>
                </c:pt>
                <c:pt idx="14310">
                  <c:v>169.12200000000001</c:v>
                </c:pt>
                <c:pt idx="14311">
                  <c:v>169.12200000000001</c:v>
                </c:pt>
                <c:pt idx="14312">
                  <c:v>169.12200000000001</c:v>
                </c:pt>
                <c:pt idx="14313">
                  <c:v>169.12200000000001</c:v>
                </c:pt>
                <c:pt idx="14314">
                  <c:v>169.12200000000001</c:v>
                </c:pt>
                <c:pt idx="14315">
                  <c:v>169.12200000000001</c:v>
                </c:pt>
                <c:pt idx="14316">
                  <c:v>169.12200000000001</c:v>
                </c:pt>
                <c:pt idx="14317">
                  <c:v>169.12200000000001</c:v>
                </c:pt>
                <c:pt idx="14318">
                  <c:v>169.12200000000001</c:v>
                </c:pt>
                <c:pt idx="14319">
                  <c:v>169.12200000000001</c:v>
                </c:pt>
                <c:pt idx="14320">
                  <c:v>169.12200000000001</c:v>
                </c:pt>
                <c:pt idx="14321">
                  <c:v>169.12200000000001</c:v>
                </c:pt>
                <c:pt idx="14322">
                  <c:v>169.12200000000001</c:v>
                </c:pt>
                <c:pt idx="14323">
                  <c:v>169.12200000000001</c:v>
                </c:pt>
                <c:pt idx="14324">
                  <c:v>169.12200000000001</c:v>
                </c:pt>
                <c:pt idx="14325">
                  <c:v>169.12200000000001</c:v>
                </c:pt>
                <c:pt idx="14326">
                  <c:v>169.12200000000001</c:v>
                </c:pt>
                <c:pt idx="14327">
                  <c:v>169.12200000000001</c:v>
                </c:pt>
                <c:pt idx="14328">
                  <c:v>169.12200000000001</c:v>
                </c:pt>
                <c:pt idx="14329">
                  <c:v>169.12200000000001</c:v>
                </c:pt>
                <c:pt idx="14330">
                  <c:v>169.12200000000001</c:v>
                </c:pt>
                <c:pt idx="14331">
                  <c:v>169.12200000000001</c:v>
                </c:pt>
                <c:pt idx="14332">
                  <c:v>169.12200000000001</c:v>
                </c:pt>
                <c:pt idx="14333">
                  <c:v>169.12200000000001</c:v>
                </c:pt>
                <c:pt idx="14334">
                  <c:v>169.12200000000001</c:v>
                </c:pt>
                <c:pt idx="14335">
                  <c:v>169.12200000000001</c:v>
                </c:pt>
                <c:pt idx="14336">
                  <c:v>169.12200000000001</c:v>
                </c:pt>
                <c:pt idx="14337">
                  <c:v>169.12200000000001</c:v>
                </c:pt>
                <c:pt idx="14338">
                  <c:v>169.12200000000001</c:v>
                </c:pt>
                <c:pt idx="14339">
                  <c:v>169.12200000000001</c:v>
                </c:pt>
                <c:pt idx="14340">
                  <c:v>169.12200000000001</c:v>
                </c:pt>
                <c:pt idx="14341">
                  <c:v>169.12200000000001</c:v>
                </c:pt>
                <c:pt idx="14342">
                  <c:v>169.12200000000001</c:v>
                </c:pt>
                <c:pt idx="14343">
                  <c:v>169.12200000000001</c:v>
                </c:pt>
                <c:pt idx="14344">
                  <c:v>169.12200000000001</c:v>
                </c:pt>
                <c:pt idx="14345">
                  <c:v>169.12200000000001</c:v>
                </c:pt>
                <c:pt idx="14346">
                  <c:v>169.12200000000001</c:v>
                </c:pt>
                <c:pt idx="14347">
                  <c:v>169.12200000000001</c:v>
                </c:pt>
                <c:pt idx="14348">
                  <c:v>169.12200000000001</c:v>
                </c:pt>
                <c:pt idx="14349">
                  <c:v>169.12200000000001</c:v>
                </c:pt>
                <c:pt idx="14350">
                  <c:v>169.12200000000001</c:v>
                </c:pt>
                <c:pt idx="14351">
                  <c:v>169.12200000000001</c:v>
                </c:pt>
                <c:pt idx="14352">
                  <c:v>169.12200000000001</c:v>
                </c:pt>
                <c:pt idx="14353">
                  <c:v>169.12200000000001</c:v>
                </c:pt>
                <c:pt idx="14354">
                  <c:v>169.12200000000001</c:v>
                </c:pt>
                <c:pt idx="14355">
                  <c:v>169.12200000000001</c:v>
                </c:pt>
                <c:pt idx="14356">
                  <c:v>169.12200000000001</c:v>
                </c:pt>
                <c:pt idx="14357">
                  <c:v>169.12200000000001</c:v>
                </c:pt>
                <c:pt idx="14358">
                  <c:v>169.12200000000001</c:v>
                </c:pt>
                <c:pt idx="14359">
                  <c:v>169.12200000000001</c:v>
                </c:pt>
                <c:pt idx="14360">
                  <c:v>169.12200000000001</c:v>
                </c:pt>
                <c:pt idx="14361">
                  <c:v>169.12200000000001</c:v>
                </c:pt>
                <c:pt idx="14362">
                  <c:v>169.12200000000001</c:v>
                </c:pt>
                <c:pt idx="14363">
                  <c:v>169.12200000000001</c:v>
                </c:pt>
                <c:pt idx="14364">
                  <c:v>169.12200000000001</c:v>
                </c:pt>
                <c:pt idx="14365">
                  <c:v>169.12200000000001</c:v>
                </c:pt>
                <c:pt idx="14366">
                  <c:v>169.12200000000001</c:v>
                </c:pt>
                <c:pt idx="14367">
                  <c:v>169.12200000000001</c:v>
                </c:pt>
                <c:pt idx="14368">
                  <c:v>169.12200000000001</c:v>
                </c:pt>
                <c:pt idx="14369">
                  <c:v>169.12200000000001</c:v>
                </c:pt>
                <c:pt idx="14370">
                  <c:v>169.12200000000001</c:v>
                </c:pt>
                <c:pt idx="14371">
                  <c:v>169.12200000000001</c:v>
                </c:pt>
                <c:pt idx="14372">
                  <c:v>169.12200000000001</c:v>
                </c:pt>
                <c:pt idx="14373">
                  <c:v>169.12200000000001</c:v>
                </c:pt>
                <c:pt idx="14374">
                  <c:v>169.12200000000001</c:v>
                </c:pt>
                <c:pt idx="14375">
                  <c:v>169.12200000000001</c:v>
                </c:pt>
                <c:pt idx="14376">
                  <c:v>169.12200000000001</c:v>
                </c:pt>
                <c:pt idx="14377">
                  <c:v>169.12200000000001</c:v>
                </c:pt>
                <c:pt idx="14378">
                  <c:v>169.12200000000001</c:v>
                </c:pt>
                <c:pt idx="14379">
                  <c:v>169.12200000000001</c:v>
                </c:pt>
                <c:pt idx="14380">
                  <c:v>169.12200000000001</c:v>
                </c:pt>
                <c:pt idx="14381">
                  <c:v>169.12200000000001</c:v>
                </c:pt>
                <c:pt idx="14382">
                  <c:v>169.12200000000001</c:v>
                </c:pt>
                <c:pt idx="14383">
                  <c:v>169.12200000000001</c:v>
                </c:pt>
                <c:pt idx="14384">
                  <c:v>169.12200000000001</c:v>
                </c:pt>
                <c:pt idx="14385">
                  <c:v>169.12200000000001</c:v>
                </c:pt>
                <c:pt idx="14386">
                  <c:v>169.12200000000001</c:v>
                </c:pt>
                <c:pt idx="14387">
                  <c:v>169.12200000000001</c:v>
                </c:pt>
                <c:pt idx="14388">
                  <c:v>169.12200000000001</c:v>
                </c:pt>
                <c:pt idx="14389">
                  <c:v>169.12200000000001</c:v>
                </c:pt>
                <c:pt idx="14390">
                  <c:v>169.12200000000001</c:v>
                </c:pt>
                <c:pt idx="14391">
                  <c:v>169.12200000000001</c:v>
                </c:pt>
                <c:pt idx="14392">
                  <c:v>169.12200000000001</c:v>
                </c:pt>
                <c:pt idx="14393">
                  <c:v>169.12200000000001</c:v>
                </c:pt>
                <c:pt idx="14394">
                  <c:v>169.12200000000001</c:v>
                </c:pt>
                <c:pt idx="14395">
                  <c:v>169.12200000000001</c:v>
                </c:pt>
                <c:pt idx="14396">
                  <c:v>169.12200000000001</c:v>
                </c:pt>
                <c:pt idx="14397">
                  <c:v>169.12200000000001</c:v>
                </c:pt>
                <c:pt idx="14398">
                  <c:v>169.12200000000001</c:v>
                </c:pt>
                <c:pt idx="14399">
                  <c:v>169.12200000000001</c:v>
                </c:pt>
                <c:pt idx="14400">
                  <c:v>169.12200000000001</c:v>
                </c:pt>
                <c:pt idx="14401">
                  <c:v>169.12200000000001</c:v>
                </c:pt>
                <c:pt idx="14402">
                  <c:v>169.12200000000001</c:v>
                </c:pt>
                <c:pt idx="14403">
                  <c:v>169.12200000000001</c:v>
                </c:pt>
                <c:pt idx="14404">
                  <c:v>169.12200000000001</c:v>
                </c:pt>
                <c:pt idx="14405">
                  <c:v>169.12200000000001</c:v>
                </c:pt>
                <c:pt idx="14406">
                  <c:v>169.12200000000001</c:v>
                </c:pt>
                <c:pt idx="14407">
                  <c:v>169.12200000000001</c:v>
                </c:pt>
                <c:pt idx="14408">
                  <c:v>169.12200000000001</c:v>
                </c:pt>
                <c:pt idx="14409">
                  <c:v>169.12200000000001</c:v>
                </c:pt>
                <c:pt idx="14410">
                  <c:v>169.12200000000001</c:v>
                </c:pt>
                <c:pt idx="14411">
                  <c:v>169.12200000000001</c:v>
                </c:pt>
                <c:pt idx="14412">
                  <c:v>169.12200000000001</c:v>
                </c:pt>
                <c:pt idx="14413">
                  <c:v>169.12200000000001</c:v>
                </c:pt>
                <c:pt idx="14414">
                  <c:v>169.12200000000001</c:v>
                </c:pt>
                <c:pt idx="14415">
                  <c:v>169.12200000000001</c:v>
                </c:pt>
                <c:pt idx="14416">
                  <c:v>169.12200000000001</c:v>
                </c:pt>
                <c:pt idx="14417">
                  <c:v>169.12200000000001</c:v>
                </c:pt>
                <c:pt idx="14418">
                  <c:v>169.12200000000001</c:v>
                </c:pt>
                <c:pt idx="14419">
                  <c:v>169.12200000000001</c:v>
                </c:pt>
                <c:pt idx="14420">
                  <c:v>169.12200000000001</c:v>
                </c:pt>
                <c:pt idx="14421">
                  <c:v>169.12200000000001</c:v>
                </c:pt>
                <c:pt idx="14422">
                  <c:v>169.12200000000001</c:v>
                </c:pt>
                <c:pt idx="14423">
                  <c:v>169.12200000000001</c:v>
                </c:pt>
                <c:pt idx="14424">
                  <c:v>169.12200000000001</c:v>
                </c:pt>
                <c:pt idx="14425">
                  <c:v>169.12200000000001</c:v>
                </c:pt>
                <c:pt idx="14426">
                  <c:v>169.12200000000001</c:v>
                </c:pt>
                <c:pt idx="14427">
                  <c:v>169.12200000000001</c:v>
                </c:pt>
                <c:pt idx="14428">
                  <c:v>169.12200000000001</c:v>
                </c:pt>
                <c:pt idx="14429">
                  <c:v>169.12200000000001</c:v>
                </c:pt>
                <c:pt idx="14430">
                  <c:v>169.12200000000001</c:v>
                </c:pt>
                <c:pt idx="14431">
                  <c:v>169.12200000000001</c:v>
                </c:pt>
                <c:pt idx="14432">
                  <c:v>169.12200000000001</c:v>
                </c:pt>
                <c:pt idx="14433">
                  <c:v>169.12200000000001</c:v>
                </c:pt>
                <c:pt idx="14434">
                  <c:v>169.12200000000001</c:v>
                </c:pt>
                <c:pt idx="14435">
                  <c:v>169.12200000000001</c:v>
                </c:pt>
                <c:pt idx="14436">
                  <c:v>169.12200000000001</c:v>
                </c:pt>
                <c:pt idx="14437">
                  <c:v>169.12200000000001</c:v>
                </c:pt>
                <c:pt idx="14438">
                  <c:v>169.12200000000001</c:v>
                </c:pt>
                <c:pt idx="14439">
                  <c:v>169.12200000000001</c:v>
                </c:pt>
                <c:pt idx="14440">
                  <c:v>169.12200000000001</c:v>
                </c:pt>
                <c:pt idx="14441">
                  <c:v>169.12200000000001</c:v>
                </c:pt>
                <c:pt idx="14442">
                  <c:v>169.12200000000001</c:v>
                </c:pt>
                <c:pt idx="14443">
                  <c:v>169.12200000000001</c:v>
                </c:pt>
                <c:pt idx="14444">
                  <c:v>169.12200000000001</c:v>
                </c:pt>
                <c:pt idx="14445">
                  <c:v>169.12200000000001</c:v>
                </c:pt>
                <c:pt idx="14446">
                  <c:v>169.12200000000001</c:v>
                </c:pt>
                <c:pt idx="14447">
                  <c:v>169.12200000000001</c:v>
                </c:pt>
                <c:pt idx="14448">
                  <c:v>169.12200000000001</c:v>
                </c:pt>
                <c:pt idx="14449">
                  <c:v>169.12200000000001</c:v>
                </c:pt>
                <c:pt idx="14450">
                  <c:v>169.12200000000001</c:v>
                </c:pt>
                <c:pt idx="14451">
                  <c:v>169.12200000000001</c:v>
                </c:pt>
                <c:pt idx="14452">
                  <c:v>169.12200000000001</c:v>
                </c:pt>
                <c:pt idx="14453">
                  <c:v>169.12200000000001</c:v>
                </c:pt>
                <c:pt idx="14454">
                  <c:v>169.12200000000001</c:v>
                </c:pt>
                <c:pt idx="14455">
                  <c:v>169.124</c:v>
                </c:pt>
                <c:pt idx="14456">
                  <c:v>169.12899999999999</c:v>
                </c:pt>
                <c:pt idx="14457">
                  <c:v>169.142</c:v>
                </c:pt>
                <c:pt idx="14458">
                  <c:v>169.178</c:v>
                </c:pt>
                <c:pt idx="14459">
                  <c:v>169.21299999999999</c:v>
                </c:pt>
                <c:pt idx="14460">
                  <c:v>169.249</c:v>
                </c:pt>
                <c:pt idx="14461">
                  <c:v>169.28399999999999</c:v>
                </c:pt>
                <c:pt idx="14462">
                  <c:v>169.31700000000001</c:v>
                </c:pt>
                <c:pt idx="14463">
                  <c:v>169.346</c:v>
                </c:pt>
                <c:pt idx="14464">
                  <c:v>169.37200000000001</c:v>
                </c:pt>
                <c:pt idx="14465">
                  <c:v>169.39400000000001</c:v>
                </c:pt>
                <c:pt idx="14466">
                  <c:v>169.40700000000001</c:v>
                </c:pt>
                <c:pt idx="14467">
                  <c:v>169.411</c:v>
                </c:pt>
                <c:pt idx="14468">
                  <c:v>169.41800000000001</c:v>
                </c:pt>
                <c:pt idx="14469">
                  <c:v>169.42599999999999</c:v>
                </c:pt>
                <c:pt idx="14470">
                  <c:v>169.43299999999999</c:v>
                </c:pt>
                <c:pt idx="14471">
                  <c:v>169.441</c:v>
                </c:pt>
                <c:pt idx="14472">
                  <c:v>169.45</c:v>
                </c:pt>
                <c:pt idx="14473">
                  <c:v>169.459</c:v>
                </c:pt>
                <c:pt idx="14474">
                  <c:v>169.46799999999999</c:v>
                </c:pt>
                <c:pt idx="14475">
                  <c:v>169.477</c:v>
                </c:pt>
                <c:pt idx="14476">
                  <c:v>169.48599999999999</c:v>
                </c:pt>
                <c:pt idx="14477">
                  <c:v>169.49700000000001</c:v>
                </c:pt>
                <c:pt idx="14478">
                  <c:v>169.51300000000001</c:v>
                </c:pt>
                <c:pt idx="14479">
                  <c:v>169.535</c:v>
                </c:pt>
                <c:pt idx="14480">
                  <c:v>169.548</c:v>
                </c:pt>
                <c:pt idx="14481">
                  <c:v>169.55699999999999</c:v>
                </c:pt>
                <c:pt idx="14482">
                  <c:v>169.566</c:v>
                </c:pt>
                <c:pt idx="14483">
                  <c:v>169.57599999999999</c:v>
                </c:pt>
                <c:pt idx="14484">
                  <c:v>169.59200000000001</c:v>
                </c:pt>
                <c:pt idx="14485">
                  <c:v>169.607</c:v>
                </c:pt>
                <c:pt idx="14486">
                  <c:v>169.62299999999999</c:v>
                </c:pt>
                <c:pt idx="14487">
                  <c:v>169.63800000000001</c:v>
                </c:pt>
                <c:pt idx="14488">
                  <c:v>169.654</c:v>
                </c:pt>
                <c:pt idx="14489">
                  <c:v>169.667</c:v>
                </c:pt>
                <c:pt idx="14490">
                  <c:v>169.68100000000001</c:v>
                </c:pt>
                <c:pt idx="14491">
                  <c:v>169.69399999999999</c:v>
                </c:pt>
                <c:pt idx="14492">
                  <c:v>169.709</c:v>
                </c:pt>
                <c:pt idx="14493">
                  <c:v>169.726</c:v>
                </c:pt>
                <c:pt idx="14494">
                  <c:v>169.761</c:v>
                </c:pt>
                <c:pt idx="14495">
                  <c:v>169.78800000000001</c:v>
                </c:pt>
                <c:pt idx="14496">
                  <c:v>169.82499999999999</c:v>
                </c:pt>
                <c:pt idx="14497">
                  <c:v>169.857</c:v>
                </c:pt>
                <c:pt idx="14498">
                  <c:v>169.893</c:v>
                </c:pt>
                <c:pt idx="14499">
                  <c:v>169.92699999999999</c:v>
                </c:pt>
                <c:pt idx="14500">
                  <c:v>169.95599999999999</c:v>
                </c:pt>
                <c:pt idx="14501">
                  <c:v>169.98599999999999</c:v>
                </c:pt>
                <c:pt idx="14502">
                  <c:v>170.01400000000001</c:v>
                </c:pt>
                <c:pt idx="14503">
                  <c:v>170.03</c:v>
                </c:pt>
                <c:pt idx="14504">
                  <c:v>170.03800000000001</c:v>
                </c:pt>
                <c:pt idx="14505">
                  <c:v>170.047</c:v>
                </c:pt>
                <c:pt idx="14506">
                  <c:v>170.05500000000001</c:v>
                </c:pt>
                <c:pt idx="14507">
                  <c:v>170.065</c:v>
                </c:pt>
                <c:pt idx="14508">
                  <c:v>170.07300000000001</c:v>
                </c:pt>
                <c:pt idx="14509">
                  <c:v>170.083</c:v>
                </c:pt>
                <c:pt idx="14510">
                  <c:v>170.09200000000001</c:v>
                </c:pt>
                <c:pt idx="14511">
                  <c:v>170.10499999999999</c:v>
                </c:pt>
                <c:pt idx="14512">
                  <c:v>170.13200000000001</c:v>
                </c:pt>
                <c:pt idx="14513">
                  <c:v>170.172</c:v>
                </c:pt>
                <c:pt idx="14514">
                  <c:v>170.20699999999999</c:v>
                </c:pt>
                <c:pt idx="14515">
                  <c:v>170.24199999999999</c:v>
                </c:pt>
                <c:pt idx="14516">
                  <c:v>170.286</c:v>
                </c:pt>
                <c:pt idx="14517">
                  <c:v>170.32900000000001</c:v>
                </c:pt>
                <c:pt idx="14518">
                  <c:v>170.345</c:v>
                </c:pt>
                <c:pt idx="14519">
                  <c:v>170.352</c:v>
                </c:pt>
                <c:pt idx="14520">
                  <c:v>170.35900000000001</c:v>
                </c:pt>
                <c:pt idx="14521">
                  <c:v>170.36799999999999</c:v>
                </c:pt>
                <c:pt idx="14522">
                  <c:v>170.37799999999999</c:v>
                </c:pt>
                <c:pt idx="14523">
                  <c:v>170.38800000000001</c:v>
                </c:pt>
                <c:pt idx="14524">
                  <c:v>170.39699999999999</c:v>
                </c:pt>
                <c:pt idx="14525">
                  <c:v>170.40700000000001</c:v>
                </c:pt>
                <c:pt idx="14526">
                  <c:v>170.41900000000001</c:v>
                </c:pt>
                <c:pt idx="14527">
                  <c:v>170.435</c:v>
                </c:pt>
                <c:pt idx="14528">
                  <c:v>170.44800000000001</c:v>
                </c:pt>
                <c:pt idx="14529">
                  <c:v>170.46199999999999</c:v>
                </c:pt>
                <c:pt idx="14530">
                  <c:v>170.476</c:v>
                </c:pt>
                <c:pt idx="14531">
                  <c:v>170.49</c:v>
                </c:pt>
                <c:pt idx="14532">
                  <c:v>170.50200000000001</c:v>
                </c:pt>
                <c:pt idx="14533">
                  <c:v>170.51599999999999</c:v>
                </c:pt>
                <c:pt idx="14534">
                  <c:v>170.53399999999999</c:v>
                </c:pt>
                <c:pt idx="14535">
                  <c:v>170.559</c:v>
                </c:pt>
                <c:pt idx="14536">
                  <c:v>170.577</c:v>
                </c:pt>
                <c:pt idx="14537">
                  <c:v>170.584</c:v>
                </c:pt>
                <c:pt idx="14538">
                  <c:v>170.595</c:v>
                </c:pt>
                <c:pt idx="14539">
                  <c:v>170.60400000000001</c:v>
                </c:pt>
                <c:pt idx="14540">
                  <c:v>170.614</c:v>
                </c:pt>
                <c:pt idx="14541">
                  <c:v>170.624</c:v>
                </c:pt>
                <c:pt idx="14542">
                  <c:v>170.63499999999999</c:v>
                </c:pt>
                <c:pt idx="14543">
                  <c:v>170.64699999999999</c:v>
                </c:pt>
                <c:pt idx="14544">
                  <c:v>170.65799999999999</c:v>
                </c:pt>
                <c:pt idx="14545">
                  <c:v>170.67</c:v>
                </c:pt>
                <c:pt idx="14546">
                  <c:v>170.68100000000001</c:v>
                </c:pt>
                <c:pt idx="14547">
                  <c:v>170.69300000000001</c:v>
                </c:pt>
                <c:pt idx="14548">
                  <c:v>170.70500000000001</c:v>
                </c:pt>
                <c:pt idx="14549">
                  <c:v>170.71700000000001</c:v>
                </c:pt>
                <c:pt idx="14550">
                  <c:v>170.72900000000001</c:v>
                </c:pt>
                <c:pt idx="14551">
                  <c:v>170.74199999999999</c:v>
                </c:pt>
                <c:pt idx="14552">
                  <c:v>170.755</c:v>
                </c:pt>
                <c:pt idx="14553">
                  <c:v>170.768</c:v>
                </c:pt>
                <c:pt idx="14554">
                  <c:v>170.78299999999999</c:v>
                </c:pt>
                <c:pt idx="14555">
                  <c:v>170.79499999999999</c:v>
                </c:pt>
                <c:pt idx="14556">
                  <c:v>170.80699999999999</c:v>
                </c:pt>
                <c:pt idx="14557">
                  <c:v>170.81899999999999</c:v>
                </c:pt>
                <c:pt idx="14558">
                  <c:v>170.83199999999999</c:v>
                </c:pt>
                <c:pt idx="14559">
                  <c:v>170.84399999999999</c:v>
                </c:pt>
                <c:pt idx="14560">
                  <c:v>170.857</c:v>
                </c:pt>
                <c:pt idx="14561">
                  <c:v>170.869</c:v>
                </c:pt>
                <c:pt idx="14562">
                  <c:v>170.881</c:v>
                </c:pt>
                <c:pt idx="14563">
                  <c:v>170.89400000000001</c:v>
                </c:pt>
                <c:pt idx="14564">
                  <c:v>170.90600000000001</c:v>
                </c:pt>
                <c:pt idx="14565">
                  <c:v>170.917</c:v>
                </c:pt>
                <c:pt idx="14566">
                  <c:v>170.929</c:v>
                </c:pt>
                <c:pt idx="14567">
                  <c:v>170.941</c:v>
                </c:pt>
                <c:pt idx="14568">
                  <c:v>170.953</c:v>
                </c:pt>
                <c:pt idx="14569">
                  <c:v>170.965</c:v>
                </c:pt>
                <c:pt idx="14570">
                  <c:v>170.977</c:v>
                </c:pt>
                <c:pt idx="14571">
                  <c:v>170.99</c:v>
                </c:pt>
                <c:pt idx="14572">
                  <c:v>171.00299999999999</c:v>
                </c:pt>
                <c:pt idx="14573">
                  <c:v>171.017</c:v>
                </c:pt>
                <c:pt idx="14574">
                  <c:v>171.029</c:v>
                </c:pt>
                <c:pt idx="14575">
                  <c:v>171.04</c:v>
                </c:pt>
                <c:pt idx="14576">
                  <c:v>171.05199999999999</c:v>
                </c:pt>
                <c:pt idx="14577">
                  <c:v>171.065</c:v>
                </c:pt>
                <c:pt idx="14578">
                  <c:v>171.077</c:v>
                </c:pt>
                <c:pt idx="14579">
                  <c:v>171.09</c:v>
                </c:pt>
                <c:pt idx="14580">
                  <c:v>171.102</c:v>
                </c:pt>
                <c:pt idx="14581">
                  <c:v>171.114</c:v>
                </c:pt>
                <c:pt idx="14582">
                  <c:v>171.126</c:v>
                </c:pt>
                <c:pt idx="14583">
                  <c:v>171.137</c:v>
                </c:pt>
                <c:pt idx="14584">
                  <c:v>171.149</c:v>
                </c:pt>
                <c:pt idx="14585">
                  <c:v>171.16</c:v>
                </c:pt>
                <c:pt idx="14586">
                  <c:v>171.172</c:v>
                </c:pt>
                <c:pt idx="14587">
                  <c:v>171.184</c:v>
                </c:pt>
                <c:pt idx="14588">
                  <c:v>171.19499999999999</c:v>
                </c:pt>
                <c:pt idx="14589">
                  <c:v>171.20699999999999</c:v>
                </c:pt>
                <c:pt idx="14590">
                  <c:v>171.21799999999999</c:v>
                </c:pt>
                <c:pt idx="14591">
                  <c:v>171.23</c:v>
                </c:pt>
                <c:pt idx="14592">
                  <c:v>171.24100000000001</c:v>
                </c:pt>
                <c:pt idx="14593">
                  <c:v>171.25299999999999</c:v>
                </c:pt>
                <c:pt idx="14594">
                  <c:v>171.26400000000001</c:v>
                </c:pt>
                <c:pt idx="14595">
                  <c:v>171.27600000000001</c:v>
                </c:pt>
                <c:pt idx="14596">
                  <c:v>171.28700000000001</c:v>
                </c:pt>
                <c:pt idx="14597">
                  <c:v>171.29900000000001</c:v>
                </c:pt>
                <c:pt idx="14598">
                  <c:v>171.31200000000001</c:v>
                </c:pt>
                <c:pt idx="14599">
                  <c:v>171.32400000000001</c:v>
                </c:pt>
                <c:pt idx="14600">
                  <c:v>171.33699999999999</c:v>
                </c:pt>
                <c:pt idx="14601">
                  <c:v>171.35</c:v>
                </c:pt>
                <c:pt idx="14602">
                  <c:v>171.36600000000001</c:v>
                </c:pt>
                <c:pt idx="14603">
                  <c:v>171.38200000000001</c:v>
                </c:pt>
                <c:pt idx="14604">
                  <c:v>171.398</c:v>
                </c:pt>
                <c:pt idx="14605">
                  <c:v>171.41300000000001</c:v>
                </c:pt>
                <c:pt idx="14606">
                  <c:v>171.42699999999999</c:v>
                </c:pt>
                <c:pt idx="14607">
                  <c:v>171.44</c:v>
                </c:pt>
                <c:pt idx="14608">
                  <c:v>171.452</c:v>
                </c:pt>
                <c:pt idx="14609">
                  <c:v>171.51</c:v>
                </c:pt>
                <c:pt idx="14610">
                  <c:v>171.59299999999999</c:v>
                </c:pt>
                <c:pt idx="14611">
                  <c:v>171.66800000000001</c:v>
                </c:pt>
                <c:pt idx="14612">
                  <c:v>171.738</c:v>
                </c:pt>
                <c:pt idx="14613">
                  <c:v>171.77</c:v>
                </c:pt>
                <c:pt idx="14614">
                  <c:v>171.78200000000001</c:v>
                </c:pt>
                <c:pt idx="14615">
                  <c:v>171.78899999999999</c:v>
                </c:pt>
                <c:pt idx="14616">
                  <c:v>171.79599999999999</c:v>
                </c:pt>
                <c:pt idx="14617">
                  <c:v>171.804</c:v>
                </c:pt>
                <c:pt idx="14618">
                  <c:v>171.82400000000001</c:v>
                </c:pt>
                <c:pt idx="14619">
                  <c:v>171.85499999999999</c:v>
                </c:pt>
                <c:pt idx="14620">
                  <c:v>171.886</c:v>
                </c:pt>
                <c:pt idx="14621">
                  <c:v>171.91399999999999</c:v>
                </c:pt>
                <c:pt idx="14622">
                  <c:v>171.935</c:v>
                </c:pt>
                <c:pt idx="14623">
                  <c:v>171.946</c:v>
                </c:pt>
                <c:pt idx="14624">
                  <c:v>171.95599999999999</c:v>
                </c:pt>
                <c:pt idx="14625">
                  <c:v>171.96700000000001</c:v>
                </c:pt>
                <c:pt idx="14626">
                  <c:v>171.98</c:v>
                </c:pt>
                <c:pt idx="14627">
                  <c:v>171.99100000000001</c:v>
                </c:pt>
                <c:pt idx="14628">
                  <c:v>172.00399999999999</c:v>
                </c:pt>
                <c:pt idx="14629">
                  <c:v>172.02</c:v>
                </c:pt>
                <c:pt idx="14630">
                  <c:v>172.036</c:v>
                </c:pt>
                <c:pt idx="14631">
                  <c:v>172.04900000000001</c:v>
                </c:pt>
                <c:pt idx="14632">
                  <c:v>172.06399999999999</c:v>
                </c:pt>
                <c:pt idx="14633">
                  <c:v>172.07900000000001</c:v>
                </c:pt>
                <c:pt idx="14634">
                  <c:v>172.102</c:v>
                </c:pt>
                <c:pt idx="14635">
                  <c:v>172.12700000000001</c:v>
                </c:pt>
                <c:pt idx="14636">
                  <c:v>172.13200000000001</c:v>
                </c:pt>
                <c:pt idx="14637">
                  <c:v>172.13800000000001</c:v>
                </c:pt>
                <c:pt idx="14638">
                  <c:v>172.15299999999999</c:v>
                </c:pt>
                <c:pt idx="14639">
                  <c:v>172.166</c:v>
                </c:pt>
                <c:pt idx="14640">
                  <c:v>172.18100000000001</c:v>
                </c:pt>
                <c:pt idx="14641">
                  <c:v>172.197</c:v>
                </c:pt>
                <c:pt idx="14642">
                  <c:v>172.21199999999999</c:v>
                </c:pt>
                <c:pt idx="14643">
                  <c:v>172.227</c:v>
                </c:pt>
                <c:pt idx="14644">
                  <c:v>172.24</c:v>
                </c:pt>
                <c:pt idx="14645">
                  <c:v>172.25399999999999</c:v>
                </c:pt>
                <c:pt idx="14646">
                  <c:v>172.267</c:v>
                </c:pt>
                <c:pt idx="14647">
                  <c:v>172.29</c:v>
                </c:pt>
                <c:pt idx="14648">
                  <c:v>172.30799999999999</c:v>
                </c:pt>
                <c:pt idx="14649">
                  <c:v>172.32</c:v>
                </c:pt>
                <c:pt idx="14650">
                  <c:v>172.334</c:v>
                </c:pt>
                <c:pt idx="14651">
                  <c:v>172.34899999999999</c:v>
                </c:pt>
                <c:pt idx="14652">
                  <c:v>172.364</c:v>
                </c:pt>
                <c:pt idx="14653">
                  <c:v>172.37799999999999</c:v>
                </c:pt>
                <c:pt idx="14654">
                  <c:v>172.39099999999999</c:v>
                </c:pt>
                <c:pt idx="14655">
                  <c:v>172.404</c:v>
                </c:pt>
                <c:pt idx="14656">
                  <c:v>172.41800000000001</c:v>
                </c:pt>
                <c:pt idx="14657">
                  <c:v>172.434</c:v>
                </c:pt>
                <c:pt idx="14658">
                  <c:v>172.45</c:v>
                </c:pt>
                <c:pt idx="14659">
                  <c:v>172.464</c:v>
                </c:pt>
                <c:pt idx="14660">
                  <c:v>172.477</c:v>
                </c:pt>
                <c:pt idx="14661">
                  <c:v>172.49199999999999</c:v>
                </c:pt>
                <c:pt idx="14662">
                  <c:v>172.523</c:v>
                </c:pt>
                <c:pt idx="14663">
                  <c:v>172.61199999999999</c:v>
                </c:pt>
                <c:pt idx="14664">
                  <c:v>172.65</c:v>
                </c:pt>
                <c:pt idx="14665">
                  <c:v>172.655</c:v>
                </c:pt>
                <c:pt idx="14666">
                  <c:v>172.66499999999999</c:v>
                </c:pt>
                <c:pt idx="14667">
                  <c:v>172.67599999999999</c:v>
                </c:pt>
                <c:pt idx="14668">
                  <c:v>172.68700000000001</c:v>
                </c:pt>
                <c:pt idx="14669">
                  <c:v>172.69900000000001</c:v>
                </c:pt>
                <c:pt idx="14670">
                  <c:v>172.714</c:v>
                </c:pt>
                <c:pt idx="14671">
                  <c:v>172.72900000000001</c:v>
                </c:pt>
                <c:pt idx="14672">
                  <c:v>172.745</c:v>
                </c:pt>
                <c:pt idx="14673">
                  <c:v>172.75899999999999</c:v>
                </c:pt>
                <c:pt idx="14674">
                  <c:v>172.77199999999999</c:v>
                </c:pt>
                <c:pt idx="14675">
                  <c:v>172.81899999999999</c:v>
                </c:pt>
                <c:pt idx="14676">
                  <c:v>172.92400000000001</c:v>
                </c:pt>
                <c:pt idx="14677">
                  <c:v>173.03200000000001</c:v>
                </c:pt>
                <c:pt idx="14678">
                  <c:v>173.09</c:v>
                </c:pt>
                <c:pt idx="14679">
                  <c:v>173.10499999999999</c:v>
                </c:pt>
                <c:pt idx="14680">
                  <c:v>173.11199999999999</c:v>
                </c:pt>
                <c:pt idx="14681">
                  <c:v>173.11799999999999</c:v>
                </c:pt>
                <c:pt idx="14682">
                  <c:v>173.126</c:v>
                </c:pt>
                <c:pt idx="14683">
                  <c:v>173.13300000000001</c:v>
                </c:pt>
                <c:pt idx="14684">
                  <c:v>173.14099999999999</c:v>
                </c:pt>
                <c:pt idx="14685">
                  <c:v>173.149</c:v>
                </c:pt>
                <c:pt idx="14686">
                  <c:v>173.15799999999999</c:v>
                </c:pt>
                <c:pt idx="14687">
                  <c:v>173.16800000000001</c:v>
                </c:pt>
                <c:pt idx="14688">
                  <c:v>173.18100000000001</c:v>
                </c:pt>
                <c:pt idx="14689">
                  <c:v>173.19399999999999</c:v>
                </c:pt>
                <c:pt idx="14690">
                  <c:v>173.21100000000001</c:v>
                </c:pt>
                <c:pt idx="14691">
                  <c:v>173.227</c:v>
                </c:pt>
                <c:pt idx="14692">
                  <c:v>173.245</c:v>
                </c:pt>
                <c:pt idx="14693">
                  <c:v>173.26</c:v>
                </c:pt>
                <c:pt idx="14694">
                  <c:v>173.279</c:v>
                </c:pt>
                <c:pt idx="14695">
                  <c:v>173.328</c:v>
                </c:pt>
                <c:pt idx="14696">
                  <c:v>173.36699999999999</c:v>
                </c:pt>
                <c:pt idx="14697">
                  <c:v>173.38499999999999</c:v>
                </c:pt>
                <c:pt idx="14698">
                  <c:v>173.38900000000001</c:v>
                </c:pt>
                <c:pt idx="14699">
                  <c:v>173.399</c:v>
                </c:pt>
                <c:pt idx="14700">
                  <c:v>173.40700000000001</c:v>
                </c:pt>
                <c:pt idx="14701">
                  <c:v>173.41800000000001</c:v>
                </c:pt>
                <c:pt idx="14702">
                  <c:v>173.43100000000001</c:v>
                </c:pt>
                <c:pt idx="14703">
                  <c:v>173.44499999999999</c:v>
                </c:pt>
                <c:pt idx="14704">
                  <c:v>173.459</c:v>
                </c:pt>
                <c:pt idx="14705">
                  <c:v>173.47499999999999</c:v>
                </c:pt>
                <c:pt idx="14706">
                  <c:v>173.49100000000001</c:v>
                </c:pt>
                <c:pt idx="14707">
                  <c:v>173.505</c:v>
                </c:pt>
                <c:pt idx="14708">
                  <c:v>173.524</c:v>
                </c:pt>
                <c:pt idx="14709">
                  <c:v>173.56700000000001</c:v>
                </c:pt>
                <c:pt idx="14710">
                  <c:v>173.624</c:v>
                </c:pt>
                <c:pt idx="14711">
                  <c:v>173.66</c:v>
                </c:pt>
                <c:pt idx="14712">
                  <c:v>173.679</c:v>
                </c:pt>
                <c:pt idx="14713">
                  <c:v>173.68600000000001</c:v>
                </c:pt>
                <c:pt idx="14714">
                  <c:v>173.696</c:v>
                </c:pt>
                <c:pt idx="14715">
                  <c:v>173.708</c:v>
                </c:pt>
                <c:pt idx="14716">
                  <c:v>173.71899999999999</c:v>
                </c:pt>
                <c:pt idx="14717">
                  <c:v>173.73099999999999</c:v>
                </c:pt>
                <c:pt idx="14718">
                  <c:v>173.744</c:v>
                </c:pt>
                <c:pt idx="14719">
                  <c:v>173.756</c:v>
                </c:pt>
                <c:pt idx="14720">
                  <c:v>173.767</c:v>
                </c:pt>
                <c:pt idx="14721">
                  <c:v>173.779</c:v>
                </c:pt>
                <c:pt idx="14722">
                  <c:v>173.79599999999999</c:v>
                </c:pt>
                <c:pt idx="14723">
                  <c:v>173.857</c:v>
                </c:pt>
                <c:pt idx="14724">
                  <c:v>173.87200000000001</c:v>
                </c:pt>
                <c:pt idx="14725">
                  <c:v>173.923</c:v>
                </c:pt>
                <c:pt idx="14726">
                  <c:v>173.99299999999999</c:v>
                </c:pt>
                <c:pt idx="14727">
                  <c:v>174.00800000000001</c:v>
                </c:pt>
                <c:pt idx="14728">
                  <c:v>174.01499999999999</c:v>
                </c:pt>
                <c:pt idx="14729">
                  <c:v>174.024</c:v>
                </c:pt>
                <c:pt idx="14730">
                  <c:v>174.03299999999999</c:v>
                </c:pt>
                <c:pt idx="14731">
                  <c:v>174.042</c:v>
                </c:pt>
                <c:pt idx="14732">
                  <c:v>174.05099999999999</c:v>
                </c:pt>
                <c:pt idx="14733">
                  <c:v>174.06100000000001</c:v>
                </c:pt>
                <c:pt idx="14734">
                  <c:v>174.072</c:v>
                </c:pt>
                <c:pt idx="14735">
                  <c:v>174.084</c:v>
                </c:pt>
                <c:pt idx="14736">
                  <c:v>174.1</c:v>
                </c:pt>
                <c:pt idx="14737">
                  <c:v>174.11500000000001</c:v>
                </c:pt>
                <c:pt idx="14738">
                  <c:v>174.12799999999999</c:v>
                </c:pt>
                <c:pt idx="14739">
                  <c:v>174.14099999999999</c:v>
                </c:pt>
                <c:pt idx="14740">
                  <c:v>174.15799999999999</c:v>
                </c:pt>
                <c:pt idx="14741">
                  <c:v>174.18199999999999</c:v>
                </c:pt>
                <c:pt idx="14742">
                  <c:v>174.20500000000001</c:v>
                </c:pt>
                <c:pt idx="14743">
                  <c:v>174.214</c:v>
                </c:pt>
                <c:pt idx="14744">
                  <c:v>174.22399999999999</c:v>
                </c:pt>
                <c:pt idx="14745">
                  <c:v>174.23500000000001</c:v>
                </c:pt>
                <c:pt idx="14746">
                  <c:v>174.24700000000001</c:v>
                </c:pt>
                <c:pt idx="14747">
                  <c:v>174.261</c:v>
                </c:pt>
                <c:pt idx="14748">
                  <c:v>174.279</c:v>
                </c:pt>
                <c:pt idx="14749">
                  <c:v>174.29599999999999</c:v>
                </c:pt>
                <c:pt idx="14750">
                  <c:v>174.31100000000001</c:v>
                </c:pt>
                <c:pt idx="14751">
                  <c:v>174.32400000000001</c:v>
                </c:pt>
                <c:pt idx="14752">
                  <c:v>174.33799999999999</c:v>
                </c:pt>
                <c:pt idx="14753">
                  <c:v>174.35900000000001</c:v>
                </c:pt>
                <c:pt idx="14754">
                  <c:v>174.411</c:v>
                </c:pt>
                <c:pt idx="14755">
                  <c:v>174.429</c:v>
                </c:pt>
                <c:pt idx="14756">
                  <c:v>174.44800000000001</c:v>
                </c:pt>
                <c:pt idx="14757">
                  <c:v>174.453</c:v>
                </c:pt>
                <c:pt idx="14758">
                  <c:v>174.46199999999999</c:v>
                </c:pt>
                <c:pt idx="14759">
                  <c:v>174.47200000000001</c:v>
                </c:pt>
                <c:pt idx="14760">
                  <c:v>174.482</c:v>
                </c:pt>
                <c:pt idx="14761">
                  <c:v>174.49299999999999</c:v>
                </c:pt>
                <c:pt idx="14762">
                  <c:v>174.50899999999999</c:v>
                </c:pt>
                <c:pt idx="14763">
                  <c:v>174.524</c:v>
                </c:pt>
                <c:pt idx="14764">
                  <c:v>174.53899999999999</c:v>
                </c:pt>
                <c:pt idx="14765">
                  <c:v>174.55500000000001</c:v>
                </c:pt>
                <c:pt idx="14766">
                  <c:v>174.589</c:v>
                </c:pt>
                <c:pt idx="14767">
                  <c:v>174.64099999999999</c:v>
                </c:pt>
                <c:pt idx="14768">
                  <c:v>174.68899999999999</c:v>
                </c:pt>
                <c:pt idx="14769">
                  <c:v>174.721</c:v>
                </c:pt>
                <c:pt idx="14770">
                  <c:v>174.72399999999999</c:v>
                </c:pt>
                <c:pt idx="14771">
                  <c:v>174.73</c:v>
                </c:pt>
                <c:pt idx="14772">
                  <c:v>174.73699999999999</c:v>
                </c:pt>
                <c:pt idx="14773">
                  <c:v>174.74799999999999</c:v>
                </c:pt>
                <c:pt idx="14774">
                  <c:v>174.75800000000001</c:v>
                </c:pt>
                <c:pt idx="14775">
                  <c:v>174.77</c:v>
                </c:pt>
                <c:pt idx="14776">
                  <c:v>174.78200000000001</c:v>
                </c:pt>
                <c:pt idx="14777">
                  <c:v>174.79300000000001</c:v>
                </c:pt>
                <c:pt idx="14778">
                  <c:v>174.80199999999999</c:v>
                </c:pt>
                <c:pt idx="14779">
                  <c:v>174.81399999999999</c:v>
                </c:pt>
                <c:pt idx="14780">
                  <c:v>174.82499999999999</c:v>
                </c:pt>
                <c:pt idx="14781">
                  <c:v>174.85499999999999</c:v>
                </c:pt>
                <c:pt idx="14782">
                  <c:v>174.92099999999999</c:v>
                </c:pt>
                <c:pt idx="14783">
                  <c:v>174.93700000000001</c:v>
                </c:pt>
                <c:pt idx="14784">
                  <c:v>174.947</c:v>
                </c:pt>
                <c:pt idx="14785">
                  <c:v>174.95599999999999</c:v>
                </c:pt>
                <c:pt idx="14786">
                  <c:v>174.96299999999999</c:v>
                </c:pt>
                <c:pt idx="14787">
                  <c:v>174.97300000000001</c:v>
                </c:pt>
                <c:pt idx="14788">
                  <c:v>174.98400000000001</c:v>
                </c:pt>
                <c:pt idx="14789">
                  <c:v>174.995</c:v>
                </c:pt>
                <c:pt idx="14790">
                  <c:v>175.006</c:v>
                </c:pt>
                <c:pt idx="14791">
                  <c:v>175.02099999999999</c:v>
                </c:pt>
                <c:pt idx="14792">
                  <c:v>175.035</c:v>
                </c:pt>
                <c:pt idx="14793">
                  <c:v>175.048</c:v>
                </c:pt>
                <c:pt idx="14794">
                  <c:v>175.06100000000001</c:v>
                </c:pt>
                <c:pt idx="14795">
                  <c:v>175.089</c:v>
                </c:pt>
                <c:pt idx="14796">
                  <c:v>175.14699999999999</c:v>
                </c:pt>
                <c:pt idx="14797">
                  <c:v>175.196</c:v>
                </c:pt>
                <c:pt idx="14798">
                  <c:v>175.21299999999999</c:v>
                </c:pt>
                <c:pt idx="14799">
                  <c:v>175.215</c:v>
                </c:pt>
                <c:pt idx="14800">
                  <c:v>175.21899999999999</c:v>
                </c:pt>
                <c:pt idx="14801">
                  <c:v>175.22300000000001</c:v>
                </c:pt>
                <c:pt idx="14802">
                  <c:v>175.22900000000001</c:v>
                </c:pt>
                <c:pt idx="14803">
                  <c:v>175.24100000000001</c:v>
                </c:pt>
                <c:pt idx="14804">
                  <c:v>175.262</c:v>
                </c:pt>
                <c:pt idx="14805">
                  <c:v>175.28100000000001</c:v>
                </c:pt>
                <c:pt idx="14806">
                  <c:v>175.286</c:v>
                </c:pt>
                <c:pt idx="14807">
                  <c:v>175.29</c:v>
                </c:pt>
                <c:pt idx="14808">
                  <c:v>175.29599999999999</c:v>
                </c:pt>
                <c:pt idx="14809">
                  <c:v>175.316</c:v>
                </c:pt>
                <c:pt idx="14810">
                  <c:v>175.33699999999999</c:v>
                </c:pt>
                <c:pt idx="14811">
                  <c:v>175.35400000000001</c:v>
                </c:pt>
                <c:pt idx="14812">
                  <c:v>175.37200000000001</c:v>
                </c:pt>
                <c:pt idx="14813">
                  <c:v>175.37200000000001</c:v>
                </c:pt>
                <c:pt idx="14814">
                  <c:v>175.386</c:v>
                </c:pt>
                <c:pt idx="14815">
                  <c:v>175.39699999999999</c:v>
                </c:pt>
                <c:pt idx="14816">
                  <c:v>175.40700000000001</c:v>
                </c:pt>
                <c:pt idx="14817">
                  <c:v>175.416</c:v>
                </c:pt>
                <c:pt idx="14818">
                  <c:v>175.42599999999999</c:v>
                </c:pt>
                <c:pt idx="14819">
                  <c:v>175.43700000000001</c:v>
                </c:pt>
                <c:pt idx="14820">
                  <c:v>175.44900000000001</c:v>
                </c:pt>
                <c:pt idx="14821">
                  <c:v>175.46100000000001</c:v>
                </c:pt>
                <c:pt idx="14822">
                  <c:v>175.47300000000001</c:v>
                </c:pt>
                <c:pt idx="14823">
                  <c:v>175.48500000000001</c:v>
                </c:pt>
                <c:pt idx="14824">
                  <c:v>175.49600000000001</c:v>
                </c:pt>
                <c:pt idx="14825">
                  <c:v>175.51900000000001</c:v>
                </c:pt>
                <c:pt idx="14826">
                  <c:v>175.54599999999999</c:v>
                </c:pt>
                <c:pt idx="14827">
                  <c:v>175.565</c:v>
                </c:pt>
                <c:pt idx="14828">
                  <c:v>175.577</c:v>
                </c:pt>
                <c:pt idx="14829">
                  <c:v>175.589</c:v>
                </c:pt>
                <c:pt idx="14830">
                  <c:v>175.59899999999999</c:v>
                </c:pt>
                <c:pt idx="14831">
                  <c:v>175.61</c:v>
                </c:pt>
                <c:pt idx="14832">
                  <c:v>175.62200000000001</c:v>
                </c:pt>
                <c:pt idx="14833">
                  <c:v>175.63499999999999</c:v>
                </c:pt>
                <c:pt idx="14834">
                  <c:v>175.64699999999999</c:v>
                </c:pt>
                <c:pt idx="14835">
                  <c:v>175.65700000000001</c:v>
                </c:pt>
                <c:pt idx="14836">
                  <c:v>175.667</c:v>
                </c:pt>
                <c:pt idx="14837">
                  <c:v>175.67699999999999</c:v>
                </c:pt>
                <c:pt idx="14838">
                  <c:v>175.69</c:v>
                </c:pt>
                <c:pt idx="14839">
                  <c:v>175.72399999999999</c:v>
                </c:pt>
                <c:pt idx="14840">
                  <c:v>175.73400000000001</c:v>
                </c:pt>
                <c:pt idx="14841">
                  <c:v>175.739</c:v>
                </c:pt>
                <c:pt idx="14842">
                  <c:v>175.745</c:v>
                </c:pt>
                <c:pt idx="14843">
                  <c:v>175.77199999999999</c:v>
                </c:pt>
                <c:pt idx="14844">
                  <c:v>175.79</c:v>
                </c:pt>
                <c:pt idx="14845">
                  <c:v>175.79400000000001</c:v>
                </c:pt>
                <c:pt idx="14846">
                  <c:v>175.80500000000001</c:v>
                </c:pt>
                <c:pt idx="14847">
                  <c:v>175.82</c:v>
                </c:pt>
                <c:pt idx="14848">
                  <c:v>175.827</c:v>
                </c:pt>
                <c:pt idx="14849">
                  <c:v>175.83699999999999</c:v>
                </c:pt>
                <c:pt idx="14850">
                  <c:v>175.84899999999999</c:v>
                </c:pt>
                <c:pt idx="14851">
                  <c:v>175.85900000000001</c:v>
                </c:pt>
                <c:pt idx="14852">
                  <c:v>175.869</c:v>
                </c:pt>
                <c:pt idx="14853">
                  <c:v>175.881</c:v>
                </c:pt>
                <c:pt idx="14854">
                  <c:v>175.89400000000001</c:v>
                </c:pt>
                <c:pt idx="14855">
                  <c:v>175.90600000000001</c:v>
                </c:pt>
                <c:pt idx="14856">
                  <c:v>175.916</c:v>
                </c:pt>
                <c:pt idx="14857">
                  <c:v>175.92599999999999</c:v>
                </c:pt>
                <c:pt idx="14858">
                  <c:v>175.935</c:v>
                </c:pt>
                <c:pt idx="14859">
                  <c:v>175.95400000000001</c:v>
                </c:pt>
                <c:pt idx="14860">
                  <c:v>175.99</c:v>
                </c:pt>
                <c:pt idx="14861">
                  <c:v>176.02600000000001</c:v>
                </c:pt>
                <c:pt idx="14862">
                  <c:v>176.06200000000001</c:v>
                </c:pt>
                <c:pt idx="14863">
                  <c:v>176.09800000000001</c:v>
                </c:pt>
                <c:pt idx="14864">
                  <c:v>176.13499999999999</c:v>
                </c:pt>
                <c:pt idx="14865">
                  <c:v>176.17599999999999</c:v>
                </c:pt>
                <c:pt idx="14866">
                  <c:v>176.23</c:v>
                </c:pt>
                <c:pt idx="14867">
                  <c:v>176.29599999999999</c:v>
                </c:pt>
                <c:pt idx="14868">
                  <c:v>176.35300000000001</c:v>
                </c:pt>
                <c:pt idx="14869">
                  <c:v>176.37799999999999</c:v>
                </c:pt>
                <c:pt idx="14870">
                  <c:v>176.37899999999999</c:v>
                </c:pt>
                <c:pt idx="14871">
                  <c:v>176.38300000000001</c:v>
                </c:pt>
                <c:pt idx="14872">
                  <c:v>176.387</c:v>
                </c:pt>
                <c:pt idx="14873">
                  <c:v>176.39500000000001</c:v>
                </c:pt>
                <c:pt idx="14874">
                  <c:v>176.40799999999999</c:v>
                </c:pt>
                <c:pt idx="14875">
                  <c:v>176.44300000000001</c:v>
                </c:pt>
                <c:pt idx="14876">
                  <c:v>176.476</c:v>
                </c:pt>
                <c:pt idx="14877">
                  <c:v>176.5</c:v>
                </c:pt>
                <c:pt idx="14878">
                  <c:v>176.50899999999999</c:v>
                </c:pt>
                <c:pt idx="14879">
                  <c:v>176.51400000000001</c:v>
                </c:pt>
                <c:pt idx="14880">
                  <c:v>176.52</c:v>
                </c:pt>
                <c:pt idx="14881">
                  <c:v>176.52699999999999</c:v>
                </c:pt>
                <c:pt idx="14882">
                  <c:v>176.536</c:v>
                </c:pt>
                <c:pt idx="14883">
                  <c:v>176.54400000000001</c:v>
                </c:pt>
                <c:pt idx="14884">
                  <c:v>176.553</c:v>
                </c:pt>
                <c:pt idx="14885">
                  <c:v>176.56200000000001</c:v>
                </c:pt>
                <c:pt idx="14886">
                  <c:v>176.57300000000001</c:v>
                </c:pt>
                <c:pt idx="14887">
                  <c:v>176.584</c:v>
                </c:pt>
                <c:pt idx="14888">
                  <c:v>176.596</c:v>
                </c:pt>
                <c:pt idx="14889">
                  <c:v>176.607</c:v>
                </c:pt>
                <c:pt idx="14890">
                  <c:v>176.61600000000001</c:v>
                </c:pt>
                <c:pt idx="14891">
                  <c:v>176.625</c:v>
                </c:pt>
                <c:pt idx="14892">
                  <c:v>176.63499999999999</c:v>
                </c:pt>
                <c:pt idx="14893">
                  <c:v>176.64500000000001</c:v>
                </c:pt>
                <c:pt idx="14894">
                  <c:v>176.65299999999999</c:v>
                </c:pt>
                <c:pt idx="14895">
                  <c:v>176.66300000000001</c:v>
                </c:pt>
                <c:pt idx="14896">
                  <c:v>176.67400000000001</c:v>
                </c:pt>
                <c:pt idx="14897">
                  <c:v>176.684</c:v>
                </c:pt>
                <c:pt idx="14898">
                  <c:v>176.69399999999999</c:v>
                </c:pt>
                <c:pt idx="14899">
                  <c:v>176.708</c:v>
                </c:pt>
                <c:pt idx="14900">
                  <c:v>176.72399999999999</c:v>
                </c:pt>
                <c:pt idx="14901">
                  <c:v>176.739</c:v>
                </c:pt>
                <c:pt idx="14902">
                  <c:v>176.749</c:v>
                </c:pt>
                <c:pt idx="14903">
                  <c:v>176.75800000000001</c:v>
                </c:pt>
                <c:pt idx="14904">
                  <c:v>176.77199999999999</c:v>
                </c:pt>
                <c:pt idx="14905">
                  <c:v>176.80699999999999</c:v>
                </c:pt>
                <c:pt idx="14906">
                  <c:v>176.81700000000001</c:v>
                </c:pt>
                <c:pt idx="14907">
                  <c:v>176.81899999999999</c:v>
                </c:pt>
                <c:pt idx="14908">
                  <c:v>176.82300000000001</c:v>
                </c:pt>
                <c:pt idx="14909">
                  <c:v>176.82499999999999</c:v>
                </c:pt>
                <c:pt idx="14910">
                  <c:v>176.83</c:v>
                </c:pt>
                <c:pt idx="14911">
                  <c:v>176.83699999999999</c:v>
                </c:pt>
                <c:pt idx="14912">
                  <c:v>176.84299999999999</c:v>
                </c:pt>
                <c:pt idx="14913">
                  <c:v>176.84800000000001</c:v>
                </c:pt>
                <c:pt idx="14914">
                  <c:v>176.857</c:v>
                </c:pt>
                <c:pt idx="14915">
                  <c:v>176.89699999999999</c:v>
                </c:pt>
                <c:pt idx="14916">
                  <c:v>176.97</c:v>
                </c:pt>
                <c:pt idx="14917">
                  <c:v>177.02699999999999</c:v>
                </c:pt>
                <c:pt idx="14918">
                  <c:v>177.04599999999999</c:v>
                </c:pt>
                <c:pt idx="14919">
                  <c:v>177.054</c:v>
                </c:pt>
                <c:pt idx="14920">
                  <c:v>177.07</c:v>
                </c:pt>
                <c:pt idx="14921">
                  <c:v>177.09</c:v>
                </c:pt>
                <c:pt idx="14922">
                  <c:v>177.09700000000001</c:v>
                </c:pt>
                <c:pt idx="14923">
                  <c:v>177.09899999999999</c:v>
                </c:pt>
                <c:pt idx="14924">
                  <c:v>177.102</c:v>
                </c:pt>
                <c:pt idx="14925">
                  <c:v>177.10499999999999</c:v>
                </c:pt>
                <c:pt idx="14926">
                  <c:v>177.107</c:v>
                </c:pt>
                <c:pt idx="14927">
                  <c:v>177.11</c:v>
                </c:pt>
                <c:pt idx="14928">
                  <c:v>177.11699999999999</c:v>
                </c:pt>
                <c:pt idx="14929">
                  <c:v>177.125</c:v>
                </c:pt>
                <c:pt idx="14930">
                  <c:v>177.13499999999999</c:v>
                </c:pt>
                <c:pt idx="14931">
                  <c:v>177.14500000000001</c:v>
                </c:pt>
                <c:pt idx="14932">
                  <c:v>177.15199999999999</c:v>
                </c:pt>
                <c:pt idx="14933">
                  <c:v>177.16300000000001</c:v>
                </c:pt>
                <c:pt idx="14934">
                  <c:v>177.17500000000001</c:v>
                </c:pt>
                <c:pt idx="14935">
                  <c:v>177.18799999999999</c:v>
                </c:pt>
                <c:pt idx="14936">
                  <c:v>177.2</c:v>
                </c:pt>
                <c:pt idx="14937">
                  <c:v>177.21100000000001</c:v>
                </c:pt>
                <c:pt idx="14938">
                  <c:v>177.22300000000001</c:v>
                </c:pt>
                <c:pt idx="14939">
                  <c:v>177.23500000000001</c:v>
                </c:pt>
                <c:pt idx="14940">
                  <c:v>177.245</c:v>
                </c:pt>
                <c:pt idx="14941">
                  <c:v>177.251</c:v>
                </c:pt>
                <c:pt idx="14942">
                  <c:v>177.255</c:v>
                </c:pt>
                <c:pt idx="14943">
                  <c:v>177.261</c:v>
                </c:pt>
                <c:pt idx="14944">
                  <c:v>177.26900000000001</c:v>
                </c:pt>
                <c:pt idx="14945">
                  <c:v>177.27600000000001</c:v>
                </c:pt>
                <c:pt idx="14946">
                  <c:v>177.28399999999999</c:v>
                </c:pt>
                <c:pt idx="14947">
                  <c:v>177.292</c:v>
                </c:pt>
                <c:pt idx="14948">
                  <c:v>177.3</c:v>
                </c:pt>
                <c:pt idx="14949">
                  <c:v>177.309</c:v>
                </c:pt>
                <c:pt idx="14950">
                  <c:v>177.32</c:v>
                </c:pt>
                <c:pt idx="14951">
                  <c:v>177.33199999999999</c:v>
                </c:pt>
                <c:pt idx="14952">
                  <c:v>177.34299999999999</c:v>
                </c:pt>
                <c:pt idx="14953">
                  <c:v>177.35300000000001</c:v>
                </c:pt>
                <c:pt idx="14954">
                  <c:v>177.363</c:v>
                </c:pt>
                <c:pt idx="14955">
                  <c:v>177.37299999999999</c:v>
                </c:pt>
                <c:pt idx="14956">
                  <c:v>177.38300000000001</c:v>
                </c:pt>
                <c:pt idx="14957">
                  <c:v>177.38900000000001</c:v>
                </c:pt>
                <c:pt idx="14958">
                  <c:v>177.417</c:v>
                </c:pt>
                <c:pt idx="14959">
                  <c:v>177.43799999999999</c:v>
                </c:pt>
                <c:pt idx="14960">
                  <c:v>177.44800000000001</c:v>
                </c:pt>
                <c:pt idx="14961">
                  <c:v>177.47499999999999</c:v>
                </c:pt>
                <c:pt idx="14962">
                  <c:v>177.506</c:v>
                </c:pt>
                <c:pt idx="14963">
                  <c:v>177.548</c:v>
                </c:pt>
                <c:pt idx="14964">
                  <c:v>177.58699999999999</c:v>
                </c:pt>
                <c:pt idx="14965">
                  <c:v>177.59899999999999</c:v>
                </c:pt>
                <c:pt idx="14966">
                  <c:v>177.602</c:v>
                </c:pt>
                <c:pt idx="14967">
                  <c:v>177.61600000000001</c:v>
                </c:pt>
                <c:pt idx="14968">
                  <c:v>177.65100000000001</c:v>
                </c:pt>
                <c:pt idx="14969">
                  <c:v>177.68899999999999</c:v>
                </c:pt>
                <c:pt idx="14970">
                  <c:v>177.721</c:v>
                </c:pt>
                <c:pt idx="14971">
                  <c:v>177.76499999999999</c:v>
                </c:pt>
                <c:pt idx="14972">
                  <c:v>177.79400000000001</c:v>
                </c:pt>
                <c:pt idx="14973">
                  <c:v>177.804</c:v>
                </c:pt>
                <c:pt idx="14974">
                  <c:v>177.81</c:v>
                </c:pt>
                <c:pt idx="14975">
                  <c:v>177.816</c:v>
                </c:pt>
                <c:pt idx="14976">
                  <c:v>177.82300000000001</c:v>
                </c:pt>
                <c:pt idx="14977">
                  <c:v>177.83199999999999</c:v>
                </c:pt>
                <c:pt idx="14978">
                  <c:v>177.84299999999999</c:v>
                </c:pt>
                <c:pt idx="14979">
                  <c:v>177.852</c:v>
                </c:pt>
                <c:pt idx="14980">
                  <c:v>177.864</c:v>
                </c:pt>
                <c:pt idx="14981">
                  <c:v>177.87700000000001</c:v>
                </c:pt>
                <c:pt idx="14982">
                  <c:v>177.88900000000001</c:v>
                </c:pt>
                <c:pt idx="14983">
                  <c:v>177.899</c:v>
                </c:pt>
                <c:pt idx="14984">
                  <c:v>177.91</c:v>
                </c:pt>
                <c:pt idx="14985">
                  <c:v>177.91900000000001</c:v>
                </c:pt>
                <c:pt idx="14986">
                  <c:v>177.928</c:v>
                </c:pt>
                <c:pt idx="14987">
                  <c:v>177.93199999999999</c:v>
                </c:pt>
                <c:pt idx="14988">
                  <c:v>177.93600000000001</c:v>
                </c:pt>
                <c:pt idx="14989">
                  <c:v>177.93899999999999</c:v>
                </c:pt>
                <c:pt idx="14990">
                  <c:v>177.94300000000001</c:v>
                </c:pt>
                <c:pt idx="14991">
                  <c:v>177.947</c:v>
                </c:pt>
                <c:pt idx="14992">
                  <c:v>177.95099999999999</c:v>
                </c:pt>
                <c:pt idx="14993">
                  <c:v>177.95500000000001</c:v>
                </c:pt>
                <c:pt idx="14994">
                  <c:v>177.959</c:v>
                </c:pt>
                <c:pt idx="14995">
                  <c:v>177.96600000000001</c:v>
                </c:pt>
                <c:pt idx="14996">
                  <c:v>177.99100000000001</c:v>
                </c:pt>
                <c:pt idx="14997">
                  <c:v>178.03</c:v>
                </c:pt>
                <c:pt idx="14998">
                  <c:v>178.06800000000001</c:v>
                </c:pt>
                <c:pt idx="14999">
                  <c:v>178.09899999999999</c:v>
                </c:pt>
                <c:pt idx="15000">
                  <c:v>178.12899999999999</c:v>
                </c:pt>
                <c:pt idx="15001">
                  <c:v>178.16</c:v>
                </c:pt>
                <c:pt idx="15002">
                  <c:v>178.19</c:v>
                </c:pt>
                <c:pt idx="15003">
                  <c:v>178.21899999999999</c:v>
                </c:pt>
                <c:pt idx="15004">
                  <c:v>178.238</c:v>
                </c:pt>
                <c:pt idx="15005">
                  <c:v>178.24100000000001</c:v>
                </c:pt>
                <c:pt idx="15006">
                  <c:v>178.244</c:v>
                </c:pt>
                <c:pt idx="15007">
                  <c:v>178.24799999999999</c:v>
                </c:pt>
                <c:pt idx="15008">
                  <c:v>178.25299999999999</c:v>
                </c:pt>
                <c:pt idx="15009">
                  <c:v>178.262</c:v>
                </c:pt>
                <c:pt idx="15010">
                  <c:v>178.27199999999999</c:v>
                </c:pt>
                <c:pt idx="15011">
                  <c:v>178.28299999999999</c:v>
                </c:pt>
                <c:pt idx="15012">
                  <c:v>178.29499999999999</c:v>
                </c:pt>
                <c:pt idx="15013">
                  <c:v>178.30799999999999</c:v>
                </c:pt>
                <c:pt idx="15014">
                  <c:v>178.32</c:v>
                </c:pt>
                <c:pt idx="15015">
                  <c:v>178.33199999999999</c:v>
                </c:pt>
                <c:pt idx="15016">
                  <c:v>178.34299999999999</c:v>
                </c:pt>
                <c:pt idx="15017">
                  <c:v>178.35499999999999</c:v>
                </c:pt>
                <c:pt idx="15018">
                  <c:v>178.36600000000001</c:v>
                </c:pt>
                <c:pt idx="15019">
                  <c:v>178.37200000000001</c:v>
                </c:pt>
                <c:pt idx="15020">
                  <c:v>178.37700000000001</c:v>
                </c:pt>
                <c:pt idx="15021">
                  <c:v>178.38399999999999</c:v>
                </c:pt>
                <c:pt idx="15022">
                  <c:v>178.39599999999999</c:v>
                </c:pt>
                <c:pt idx="15023">
                  <c:v>178.40899999999999</c:v>
                </c:pt>
                <c:pt idx="15024">
                  <c:v>178.417</c:v>
                </c:pt>
                <c:pt idx="15025">
                  <c:v>178.42599999999999</c:v>
                </c:pt>
                <c:pt idx="15026">
                  <c:v>178.43799999999999</c:v>
                </c:pt>
                <c:pt idx="15027">
                  <c:v>178.44800000000001</c:v>
                </c:pt>
                <c:pt idx="15028">
                  <c:v>178.458</c:v>
                </c:pt>
                <c:pt idx="15029">
                  <c:v>178.47</c:v>
                </c:pt>
                <c:pt idx="15030">
                  <c:v>178.482</c:v>
                </c:pt>
                <c:pt idx="15031">
                  <c:v>178.49299999999999</c:v>
                </c:pt>
                <c:pt idx="15032">
                  <c:v>178.50299999999999</c:v>
                </c:pt>
                <c:pt idx="15033">
                  <c:v>178.51400000000001</c:v>
                </c:pt>
                <c:pt idx="15034">
                  <c:v>178.52600000000001</c:v>
                </c:pt>
                <c:pt idx="15035">
                  <c:v>178.541</c:v>
                </c:pt>
                <c:pt idx="15036">
                  <c:v>178.57400000000001</c:v>
                </c:pt>
                <c:pt idx="15037">
                  <c:v>178.59700000000001</c:v>
                </c:pt>
                <c:pt idx="15038">
                  <c:v>178.60400000000001</c:v>
                </c:pt>
                <c:pt idx="15039">
                  <c:v>178.61600000000001</c:v>
                </c:pt>
                <c:pt idx="15040">
                  <c:v>178.624</c:v>
                </c:pt>
                <c:pt idx="15041">
                  <c:v>178.63300000000001</c:v>
                </c:pt>
                <c:pt idx="15042">
                  <c:v>178.65100000000001</c:v>
                </c:pt>
                <c:pt idx="15043">
                  <c:v>178.69900000000001</c:v>
                </c:pt>
                <c:pt idx="15044">
                  <c:v>178.708</c:v>
                </c:pt>
                <c:pt idx="15045">
                  <c:v>178.739</c:v>
                </c:pt>
                <c:pt idx="15046">
                  <c:v>178.79499999999999</c:v>
                </c:pt>
                <c:pt idx="15047">
                  <c:v>178.84</c:v>
                </c:pt>
                <c:pt idx="15048">
                  <c:v>178.87100000000001</c:v>
                </c:pt>
                <c:pt idx="15049">
                  <c:v>178.904</c:v>
                </c:pt>
                <c:pt idx="15050">
                  <c:v>178.94200000000001</c:v>
                </c:pt>
                <c:pt idx="15051">
                  <c:v>178.96199999999999</c:v>
                </c:pt>
                <c:pt idx="15052">
                  <c:v>178.97</c:v>
                </c:pt>
                <c:pt idx="15053">
                  <c:v>178.982</c:v>
                </c:pt>
                <c:pt idx="15054">
                  <c:v>179.00899999999999</c:v>
                </c:pt>
                <c:pt idx="15055">
                  <c:v>179.035</c:v>
                </c:pt>
                <c:pt idx="15056">
                  <c:v>179.048</c:v>
                </c:pt>
                <c:pt idx="15057">
                  <c:v>179.077</c:v>
                </c:pt>
                <c:pt idx="15058">
                  <c:v>179.114</c:v>
                </c:pt>
                <c:pt idx="15059">
                  <c:v>179.15600000000001</c:v>
                </c:pt>
                <c:pt idx="15060">
                  <c:v>179.196</c:v>
                </c:pt>
                <c:pt idx="15061">
                  <c:v>179.226</c:v>
                </c:pt>
                <c:pt idx="15062">
                  <c:v>179.261</c:v>
                </c:pt>
                <c:pt idx="15063">
                  <c:v>179.298</c:v>
                </c:pt>
                <c:pt idx="15064">
                  <c:v>179.31899999999999</c:v>
                </c:pt>
                <c:pt idx="15065">
                  <c:v>179.32499999999999</c:v>
                </c:pt>
                <c:pt idx="15066">
                  <c:v>179.32900000000001</c:v>
                </c:pt>
                <c:pt idx="15067">
                  <c:v>179.333</c:v>
                </c:pt>
                <c:pt idx="15068">
                  <c:v>179.33600000000001</c:v>
                </c:pt>
                <c:pt idx="15069">
                  <c:v>179.34200000000001</c:v>
                </c:pt>
                <c:pt idx="15070">
                  <c:v>179.35</c:v>
                </c:pt>
                <c:pt idx="15071">
                  <c:v>179.36</c:v>
                </c:pt>
                <c:pt idx="15072">
                  <c:v>179.37200000000001</c:v>
                </c:pt>
                <c:pt idx="15073">
                  <c:v>179.38499999999999</c:v>
                </c:pt>
                <c:pt idx="15074">
                  <c:v>179.398</c:v>
                </c:pt>
                <c:pt idx="15075">
                  <c:v>179.40799999999999</c:v>
                </c:pt>
                <c:pt idx="15076">
                  <c:v>179.417</c:v>
                </c:pt>
                <c:pt idx="15077">
                  <c:v>179.42699999999999</c:v>
                </c:pt>
                <c:pt idx="15078">
                  <c:v>179.43700000000001</c:v>
                </c:pt>
                <c:pt idx="15079">
                  <c:v>179.446</c:v>
                </c:pt>
                <c:pt idx="15080">
                  <c:v>179.452</c:v>
                </c:pt>
                <c:pt idx="15081">
                  <c:v>179.45699999999999</c:v>
                </c:pt>
                <c:pt idx="15082">
                  <c:v>179.46299999999999</c:v>
                </c:pt>
                <c:pt idx="15083">
                  <c:v>179.46600000000001</c:v>
                </c:pt>
                <c:pt idx="15084">
                  <c:v>179.47499999999999</c:v>
                </c:pt>
                <c:pt idx="15085">
                  <c:v>179.501</c:v>
                </c:pt>
                <c:pt idx="15086">
                  <c:v>179.51599999999999</c:v>
                </c:pt>
                <c:pt idx="15087">
                  <c:v>179.51900000000001</c:v>
                </c:pt>
                <c:pt idx="15088">
                  <c:v>179.523</c:v>
                </c:pt>
                <c:pt idx="15089">
                  <c:v>179.52699999999999</c:v>
                </c:pt>
                <c:pt idx="15090">
                  <c:v>179.53200000000001</c:v>
                </c:pt>
                <c:pt idx="15091">
                  <c:v>179.53700000000001</c:v>
                </c:pt>
                <c:pt idx="15092">
                  <c:v>179.54499999999999</c:v>
                </c:pt>
                <c:pt idx="15093">
                  <c:v>179.59200000000001</c:v>
                </c:pt>
                <c:pt idx="15094">
                  <c:v>179.65100000000001</c:v>
                </c:pt>
                <c:pt idx="15095">
                  <c:v>179.68100000000001</c:v>
                </c:pt>
                <c:pt idx="15096">
                  <c:v>179.69200000000001</c:v>
                </c:pt>
                <c:pt idx="15097">
                  <c:v>179.69800000000001</c:v>
                </c:pt>
                <c:pt idx="15098">
                  <c:v>179.702</c:v>
                </c:pt>
                <c:pt idx="15099">
                  <c:v>179.70599999999999</c:v>
                </c:pt>
                <c:pt idx="15100">
                  <c:v>179.71</c:v>
                </c:pt>
                <c:pt idx="15101">
                  <c:v>179.714</c:v>
                </c:pt>
                <c:pt idx="15102">
                  <c:v>179.72</c:v>
                </c:pt>
                <c:pt idx="15103">
                  <c:v>179.72800000000001</c:v>
                </c:pt>
                <c:pt idx="15104">
                  <c:v>179.738</c:v>
                </c:pt>
                <c:pt idx="15105">
                  <c:v>179.74700000000001</c:v>
                </c:pt>
                <c:pt idx="15106">
                  <c:v>179.756</c:v>
                </c:pt>
                <c:pt idx="15107">
                  <c:v>179.76499999999999</c:v>
                </c:pt>
                <c:pt idx="15108">
                  <c:v>179.774</c:v>
                </c:pt>
                <c:pt idx="15109">
                  <c:v>179.785</c:v>
                </c:pt>
                <c:pt idx="15110">
                  <c:v>179.798</c:v>
                </c:pt>
                <c:pt idx="15111">
                  <c:v>179.81</c:v>
                </c:pt>
                <c:pt idx="15112">
                  <c:v>179.821</c:v>
                </c:pt>
                <c:pt idx="15113">
                  <c:v>179.83099999999999</c:v>
                </c:pt>
                <c:pt idx="15114">
                  <c:v>179.84200000000001</c:v>
                </c:pt>
                <c:pt idx="15115">
                  <c:v>179.852</c:v>
                </c:pt>
                <c:pt idx="15116">
                  <c:v>179.864</c:v>
                </c:pt>
                <c:pt idx="15117">
                  <c:v>179.875</c:v>
                </c:pt>
                <c:pt idx="15118">
                  <c:v>179.88300000000001</c:v>
                </c:pt>
                <c:pt idx="15119">
                  <c:v>179.887</c:v>
                </c:pt>
                <c:pt idx="15120">
                  <c:v>179.90100000000001</c:v>
                </c:pt>
                <c:pt idx="15121">
                  <c:v>179.92699999999999</c:v>
                </c:pt>
                <c:pt idx="15122">
                  <c:v>179.95099999999999</c:v>
                </c:pt>
                <c:pt idx="15123">
                  <c:v>179.95400000000001</c:v>
                </c:pt>
                <c:pt idx="15124">
                  <c:v>179.96700000000001</c:v>
                </c:pt>
                <c:pt idx="15125">
                  <c:v>179.97300000000001</c:v>
                </c:pt>
                <c:pt idx="15126">
                  <c:v>179.98099999999999</c:v>
                </c:pt>
                <c:pt idx="15127">
                  <c:v>179.99100000000001</c:v>
                </c:pt>
                <c:pt idx="15128">
                  <c:v>180</c:v>
                </c:pt>
                <c:pt idx="15129">
                  <c:v>180.01</c:v>
                </c:pt>
                <c:pt idx="15130">
                  <c:v>180.02199999999999</c:v>
                </c:pt>
                <c:pt idx="15131">
                  <c:v>180.036</c:v>
                </c:pt>
                <c:pt idx="15132">
                  <c:v>180.048</c:v>
                </c:pt>
                <c:pt idx="15133">
                  <c:v>180.05799999999999</c:v>
                </c:pt>
                <c:pt idx="15134">
                  <c:v>180.06700000000001</c:v>
                </c:pt>
                <c:pt idx="15135">
                  <c:v>180.07599999999999</c:v>
                </c:pt>
                <c:pt idx="15136">
                  <c:v>180.08500000000001</c:v>
                </c:pt>
                <c:pt idx="15137">
                  <c:v>180.09399999999999</c:v>
                </c:pt>
                <c:pt idx="15138">
                  <c:v>180.113</c:v>
                </c:pt>
                <c:pt idx="15139">
                  <c:v>180.14400000000001</c:v>
                </c:pt>
                <c:pt idx="15140">
                  <c:v>180.16399999999999</c:v>
                </c:pt>
                <c:pt idx="15141">
                  <c:v>180.17500000000001</c:v>
                </c:pt>
                <c:pt idx="15142">
                  <c:v>180.18299999999999</c:v>
                </c:pt>
                <c:pt idx="15143">
                  <c:v>180.19300000000001</c:v>
                </c:pt>
                <c:pt idx="15144">
                  <c:v>180.202</c:v>
                </c:pt>
                <c:pt idx="15145">
                  <c:v>180.21199999999999</c:v>
                </c:pt>
                <c:pt idx="15146">
                  <c:v>180.22200000000001</c:v>
                </c:pt>
                <c:pt idx="15147">
                  <c:v>180.23099999999999</c:v>
                </c:pt>
                <c:pt idx="15148">
                  <c:v>180.24199999999999</c:v>
                </c:pt>
                <c:pt idx="15149">
                  <c:v>180.255</c:v>
                </c:pt>
                <c:pt idx="15150">
                  <c:v>180.27099999999999</c:v>
                </c:pt>
                <c:pt idx="15151">
                  <c:v>180.28200000000001</c:v>
                </c:pt>
                <c:pt idx="15152">
                  <c:v>180.291</c:v>
                </c:pt>
                <c:pt idx="15153">
                  <c:v>180.29900000000001</c:v>
                </c:pt>
                <c:pt idx="15154">
                  <c:v>180.30799999999999</c:v>
                </c:pt>
                <c:pt idx="15155">
                  <c:v>180.31899999999999</c:v>
                </c:pt>
                <c:pt idx="15156">
                  <c:v>180.32900000000001</c:v>
                </c:pt>
                <c:pt idx="15157">
                  <c:v>180.34399999999999</c:v>
                </c:pt>
                <c:pt idx="15158">
                  <c:v>180.36600000000001</c:v>
                </c:pt>
                <c:pt idx="15159">
                  <c:v>180.37299999999999</c:v>
                </c:pt>
                <c:pt idx="15160">
                  <c:v>180.38</c:v>
                </c:pt>
                <c:pt idx="15161">
                  <c:v>180.39</c:v>
                </c:pt>
                <c:pt idx="15162">
                  <c:v>180.4</c:v>
                </c:pt>
                <c:pt idx="15163">
                  <c:v>180.40899999999999</c:v>
                </c:pt>
                <c:pt idx="15164">
                  <c:v>180.41800000000001</c:v>
                </c:pt>
                <c:pt idx="15165">
                  <c:v>180.429</c:v>
                </c:pt>
                <c:pt idx="15166">
                  <c:v>180.441</c:v>
                </c:pt>
                <c:pt idx="15167">
                  <c:v>180.45400000000001</c:v>
                </c:pt>
                <c:pt idx="15168">
                  <c:v>180.46799999999999</c:v>
                </c:pt>
                <c:pt idx="15169">
                  <c:v>180.48</c:v>
                </c:pt>
                <c:pt idx="15170">
                  <c:v>180.49</c:v>
                </c:pt>
                <c:pt idx="15171">
                  <c:v>180.5</c:v>
                </c:pt>
                <c:pt idx="15172">
                  <c:v>180.50899999999999</c:v>
                </c:pt>
                <c:pt idx="15173">
                  <c:v>180.52600000000001</c:v>
                </c:pt>
                <c:pt idx="15174">
                  <c:v>180.56299999999999</c:v>
                </c:pt>
                <c:pt idx="15175">
                  <c:v>180.59100000000001</c:v>
                </c:pt>
                <c:pt idx="15176">
                  <c:v>180.60400000000001</c:v>
                </c:pt>
                <c:pt idx="15177">
                  <c:v>180.626</c:v>
                </c:pt>
                <c:pt idx="15178">
                  <c:v>180.637</c:v>
                </c:pt>
                <c:pt idx="15179">
                  <c:v>180.64</c:v>
                </c:pt>
                <c:pt idx="15180">
                  <c:v>180.65100000000001</c:v>
                </c:pt>
                <c:pt idx="15181">
                  <c:v>180.661</c:v>
                </c:pt>
                <c:pt idx="15182">
                  <c:v>180.672</c:v>
                </c:pt>
                <c:pt idx="15183">
                  <c:v>180.68199999999999</c:v>
                </c:pt>
                <c:pt idx="15184">
                  <c:v>180.69399999999999</c:v>
                </c:pt>
                <c:pt idx="15185">
                  <c:v>180.708</c:v>
                </c:pt>
                <c:pt idx="15186">
                  <c:v>180.72300000000001</c:v>
                </c:pt>
                <c:pt idx="15187">
                  <c:v>180.73500000000001</c:v>
                </c:pt>
                <c:pt idx="15188">
                  <c:v>180.749</c:v>
                </c:pt>
                <c:pt idx="15189">
                  <c:v>180.75899999999999</c:v>
                </c:pt>
                <c:pt idx="15190">
                  <c:v>180.768</c:v>
                </c:pt>
                <c:pt idx="15191">
                  <c:v>180.78700000000001</c:v>
                </c:pt>
                <c:pt idx="15192">
                  <c:v>180.83699999999999</c:v>
                </c:pt>
                <c:pt idx="15193">
                  <c:v>180.886</c:v>
                </c:pt>
                <c:pt idx="15194">
                  <c:v>180.90299999999999</c:v>
                </c:pt>
                <c:pt idx="15195">
                  <c:v>180.91300000000001</c:v>
                </c:pt>
                <c:pt idx="15196">
                  <c:v>180.92500000000001</c:v>
                </c:pt>
                <c:pt idx="15197">
                  <c:v>180.93600000000001</c:v>
                </c:pt>
                <c:pt idx="15198">
                  <c:v>180.946</c:v>
                </c:pt>
                <c:pt idx="15199">
                  <c:v>180.95699999999999</c:v>
                </c:pt>
                <c:pt idx="15200">
                  <c:v>180.96899999999999</c:v>
                </c:pt>
                <c:pt idx="15201">
                  <c:v>180.98099999999999</c:v>
                </c:pt>
                <c:pt idx="15202">
                  <c:v>180.99100000000001</c:v>
                </c:pt>
                <c:pt idx="15203">
                  <c:v>181.001</c:v>
                </c:pt>
                <c:pt idx="15204">
                  <c:v>181.011</c:v>
                </c:pt>
                <c:pt idx="15205">
                  <c:v>181.02199999999999</c:v>
                </c:pt>
                <c:pt idx="15206">
                  <c:v>181.04</c:v>
                </c:pt>
                <c:pt idx="15207">
                  <c:v>181.07900000000001</c:v>
                </c:pt>
                <c:pt idx="15208">
                  <c:v>181.15799999999999</c:v>
                </c:pt>
                <c:pt idx="15209">
                  <c:v>181.202</c:v>
                </c:pt>
                <c:pt idx="15210">
                  <c:v>181.20500000000001</c:v>
                </c:pt>
                <c:pt idx="15211">
                  <c:v>181.214</c:v>
                </c:pt>
                <c:pt idx="15212">
                  <c:v>181.22300000000001</c:v>
                </c:pt>
                <c:pt idx="15213">
                  <c:v>181.23400000000001</c:v>
                </c:pt>
                <c:pt idx="15214">
                  <c:v>181.244</c:v>
                </c:pt>
                <c:pt idx="15215">
                  <c:v>181.255</c:v>
                </c:pt>
                <c:pt idx="15216">
                  <c:v>181.267</c:v>
                </c:pt>
                <c:pt idx="15217">
                  <c:v>181.28</c:v>
                </c:pt>
                <c:pt idx="15218">
                  <c:v>181.28899999999999</c:v>
                </c:pt>
                <c:pt idx="15219">
                  <c:v>181.29900000000001</c:v>
                </c:pt>
                <c:pt idx="15220">
                  <c:v>181.30699999999999</c:v>
                </c:pt>
                <c:pt idx="15221">
                  <c:v>181.33699999999999</c:v>
                </c:pt>
                <c:pt idx="15222">
                  <c:v>181.38499999999999</c:v>
                </c:pt>
                <c:pt idx="15223">
                  <c:v>181.40199999999999</c:v>
                </c:pt>
                <c:pt idx="15224">
                  <c:v>181.41200000000001</c:v>
                </c:pt>
                <c:pt idx="15225">
                  <c:v>181.42400000000001</c:v>
                </c:pt>
                <c:pt idx="15226">
                  <c:v>181.435</c:v>
                </c:pt>
                <c:pt idx="15227">
                  <c:v>181.446</c:v>
                </c:pt>
                <c:pt idx="15228">
                  <c:v>181.458</c:v>
                </c:pt>
                <c:pt idx="15229">
                  <c:v>181.471</c:v>
                </c:pt>
                <c:pt idx="15230">
                  <c:v>181.482</c:v>
                </c:pt>
                <c:pt idx="15231">
                  <c:v>181.489</c:v>
                </c:pt>
                <c:pt idx="15232">
                  <c:v>181.499</c:v>
                </c:pt>
                <c:pt idx="15233">
                  <c:v>181.50899999999999</c:v>
                </c:pt>
                <c:pt idx="15234">
                  <c:v>181.518</c:v>
                </c:pt>
                <c:pt idx="15235">
                  <c:v>181.53200000000001</c:v>
                </c:pt>
                <c:pt idx="15236">
                  <c:v>181.55799999999999</c:v>
                </c:pt>
                <c:pt idx="15237">
                  <c:v>181.58500000000001</c:v>
                </c:pt>
                <c:pt idx="15238">
                  <c:v>181.59100000000001</c:v>
                </c:pt>
                <c:pt idx="15239">
                  <c:v>181.60499999999999</c:v>
                </c:pt>
                <c:pt idx="15240">
                  <c:v>181.631</c:v>
                </c:pt>
                <c:pt idx="15241">
                  <c:v>181.64599999999999</c:v>
                </c:pt>
                <c:pt idx="15242">
                  <c:v>181.655</c:v>
                </c:pt>
                <c:pt idx="15243">
                  <c:v>181.66499999999999</c:v>
                </c:pt>
                <c:pt idx="15244">
                  <c:v>181.67</c:v>
                </c:pt>
                <c:pt idx="15245">
                  <c:v>181.67500000000001</c:v>
                </c:pt>
                <c:pt idx="15246">
                  <c:v>181.68299999999999</c:v>
                </c:pt>
                <c:pt idx="15247">
                  <c:v>181.68799999999999</c:v>
                </c:pt>
                <c:pt idx="15248">
                  <c:v>181.69800000000001</c:v>
                </c:pt>
                <c:pt idx="15249">
                  <c:v>181.70599999999999</c:v>
                </c:pt>
                <c:pt idx="15250">
                  <c:v>181.71600000000001</c:v>
                </c:pt>
                <c:pt idx="15251">
                  <c:v>181.727</c:v>
                </c:pt>
                <c:pt idx="15252">
                  <c:v>181.73699999999999</c:v>
                </c:pt>
                <c:pt idx="15253">
                  <c:v>181.74799999999999</c:v>
                </c:pt>
                <c:pt idx="15254">
                  <c:v>181.76</c:v>
                </c:pt>
                <c:pt idx="15255">
                  <c:v>181.76900000000001</c:v>
                </c:pt>
                <c:pt idx="15256">
                  <c:v>181.779</c:v>
                </c:pt>
                <c:pt idx="15257">
                  <c:v>181.79</c:v>
                </c:pt>
                <c:pt idx="15258">
                  <c:v>181.80099999999999</c:v>
                </c:pt>
                <c:pt idx="15259">
                  <c:v>181.81</c:v>
                </c:pt>
                <c:pt idx="15260">
                  <c:v>181.81800000000001</c:v>
                </c:pt>
                <c:pt idx="15261">
                  <c:v>181.828</c:v>
                </c:pt>
                <c:pt idx="15262">
                  <c:v>181.839</c:v>
                </c:pt>
                <c:pt idx="15263">
                  <c:v>181.851</c:v>
                </c:pt>
                <c:pt idx="15264">
                  <c:v>181.864</c:v>
                </c:pt>
                <c:pt idx="15265">
                  <c:v>181.876</c:v>
                </c:pt>
                <c:pt idx="15266">
                  <c:v>181.887</c:v>
                </c:pt>
                <c:pt idx="15267">
                  <c:v>181.89699999999999</c:v>
                </c:pt>
                <c:pt idx="15268">
                  <c:v>181.91</c:v>
                </c:pt>
                <c:pt idx="15269">
                  <c:v>181.941</c:v>
                </c:pt>
                <c:pt idx="15270">
                  <c:v>182.018</c:v>
                </c:pt>
                <c:pt idx="15271">
                  <c:v>182.124</c:v>
                </c:pt>
                <c:pt idx="15272">
                  <c:v>182.17699999999999</c:v>
                </c:pt>
                <c:pt idx="15273">
                  <c:v>182.19800000000001</c:v>
                </c:pt>
                <c:pt idx="15274">
                  <c:v>182.21199999999999</c:v>
                </c:pt>
                <c:pt idx="15275">
                  <c:v>182.21600000000001</c:v>
                </c:pt>
                <c:pt idx="15276">
                  <c:v>182.22</c:v>
                </c:pt>
                <c:pt idx="15277">
                  <c:v>182.22499999999999</c:v>
                </c:pt>
                <c:pt idx="15278">
                  <c:v>182.22900000000001</c:v>
                </c:pt>
                <c:pt idx="15279">
                  <c:v>182.23400000000001</c:v>
                </c:pt>
                <c:pt idx="15280">
                  <c:v>182.245</c:v>
                </c:pt>
                <c:pt idx="15281">
                  <c:v>182.27500000000001</c:v>
                </c:pt>
                <c:pt idx="15282">
                  <c:v>182.297</c:v>
                </c:pt>
                <c:pt idx="15283">
                  <c:v>182.30600000000001</c:v>
                </c:pt>
                <c:pt idx="15284">
                  <c:v>182.31299999999999</c:v>
                </c:pt>
                <c:pt idx="15285">
                  <c:v>182.321</c:v>
                </c:pt>
                <c:pt idx="15286">
                  <c:v>182.346</c:v>
                </c:pt>
                <c:pt idx="15287">
                  <c:v>182.37299999999999</c:v>
                </c:pt>
                <c:pt idx="15288">
                  <c:v>182.392</c:v>
                </c:pt>
                <c:pt idx="15289">
                  <c:v>182.416</c:v>
                </c:pt>
                <c:pt idx="15290">
                  <c:v>182.43299999999999</c:v>
                </c:pt>
                <c:pt idx="15291">
                  <c:v>182.43600000000001</c:v>
                </c:pt>
                <c:pt idx="15292">
                  <c:v>182.44</c:v>
                </c:pt>
                <c:pt idx="15293">
                  <c:v>182.44399999999999</c:v>
                </c:pt>
                <c:pt idx="15294">
                  <c:v>182.44800000000001</c:v>
                </c:pt>
                <c:pt idx="15295">
                  <c:v>182.458</c:v>
                </c:pt>
                <c:pt idx="15296">
                  <c:v>182.488</c:v>
                </c:pt>
                <c:pt idx="15297">
                  <c:v>182.52699999999999</c:v>
                </c:pt>
                <c:pt idx="15298">
                  <c:v>182.55799999999999</c:v>
                </c:pt>
                <c:pt idx="15299">
                  <c:v>182.566</c:v>
                </c:pt>
                <c:pt idx="15300">
                  <c:v>182.577</c:v>
                </c:pt>
                <c:pt idx="15301">
                  <c:v>182.61500000000001</c:v>
                </c:pt>
                <c:pt idx="15302">
                  <c:v>182.65299999999999</c:v>
                </c:pt>
                <c:pt idx="15303">
                  <c:v>182.685</c:v>
                </c:pt>
                <c:pt idx="15304">
                  <c:v>182.69499999999999</c:v>
                </c:pt>
                <c:pt idx="15305">
                  <c:v>182.697</c:v>
                </c:pt>
                <c:pt idx="15306">
                  <c:v>182.702</c:v>
                </c:pt>
                <c:pt idx="15307">
                  <c:v>182.709</c:v>
                </c:pt>
                <c:pt idx="15308">
                  <c:v>182.71799999999999</c:v>
                </c:pt>
                <c:pt idx="15309">
                  <c:v>182.72800000000001</c:v>
                </c:pt>
                <c:pt idx="15310">
                  <c:v>182.73699999999999</c:v>
                </c:pt>
                <c:pt idx="15311">
                  <c:v>182.74700000000001</c:v>
                </c:pt>
                <c:pt idx="15312">
                  <c:v>182.75899999999999</c:v>
                </c:pt>
                <c:pt idx="15313">
                  <c:v>182.77099999999999</c:v>
                </c:pt>
                <c:pt idx="15314">
                  <c:v>182.78100000000001</c:v>
                </c:pt>
                <c:pt idx="15315">
                  <c:v>182.79</c:v>
                </c:pt>
                <c:pt idx="15316">
                  <c:v>182.798</c:v>
                </c:pt>
                <c:pt idx="15317">
                  <c:v>182.80600000000001</c:v>
                </c:pt>
                <c:pt idx="15318">
                  <c:v>182.81299999999999</c:v>
                </c:pt>
                <c:pt idx="15319">
                  <c:v>182.82599999999999</c:v>
                </c:pt>
                <c:pt idx="15320">
                  <c:v>182.852</c:v>
                </c:pt>
                <c:pt idx="15321">
                  <c:v>182.88300000000001</c:v>
                </c:pt>
                <c:pt idx="15322">
                  <c:v>182.90100000000001</c:v>
                </c:pt>
                <c:pt idx="15323">
                  <c:v>182.911</c:v>
                </c:pt>
                <c:pt idx="15324">
                  <c:v>182.917</c:v>
                </c:pt>
                <c:pt idx="15325">
                  <c:v>182.922</c:v>
                </c:pt>
                <c:pt idx="15326">
                  <c:v>182.93</c:v>
                </c:pt>
                <c:pt idx="15327">
                  <c:v>182.94</c:v>
                </c:pt>
                <c:pt idx="15328">
                  <c:v>182.95</c:v>
                </c:pt>
                <c:pt idx="15329">
                  <c:v>182.96</c:v>
                </c:pt>
                <c:pt idx="15330">
                  <c:v>182.971</c:v>
                </c:pt>
                <c:pt idx="15331">
                  <c:v>182.98400000000001</c:v>
                </c:pt>
                <c:pt idx="15332">
                  <c:v>182.995</c:v>
                </c:pt>
                <c:pt idx="15333">
                  <c:v>183.00299999999999</c:v>
                </c:pt>
                <c:pt idx="15334">
                  <c:v>183.012</c:v>
                </c:pt>
                <c:pt idx="15335">
                  <c:v>183.02099999999999</c:v>
                </c:pt>
                <c:pt idx="15336">
                  <c:v>183.066</c:v>
                </c:pt>
                <c:pt idx="15337">
                  <c:v>183.10900000000001</c:v>
                </c:pt>
                <c:pt idx="15338">
                  <c:v>183.11600000000001</c:v>
                </c:pt>
                <c:pt idx="15339">
                  <c:v>183.124</c:v>
                </c:pt>
                <c:pt idx="15340">
                  <c:v>183.13300000000001</c:v>
                </c:pt>
                <c:pt idx="15341">
                  <c:v>183.143</c:v>
                </c:pt>
                <c:pt idx="15342">
                  <c:v>183.155</c:v>
                </c:pt>
                <c:pt idx="15343">
                  <c:v>183.16800000000001</c:v>
                </c:pt>
                <c:pt idx="15344">
                  <c:v>183.18100000000001</c:v>
                </c:pt>
                <c:pt idx="15345">
                  <c:v>183.19300000000001</c:v>
                </c:pt>
                <c:pt idx="15346">
                  <c:v>183.20599999999999</c:v>
                </c:pt>
                <c:pt idx="15347">
                  <c:v>183.21700000000001</c:v>
                </c:pt>
                <c:pt idx="15348">
                  <c:v>183.22499999999999</c:v>
                </c:pt>
                <c:pt idx="15349">
                  <c:v>183.23400000000001</c:v>
                </c:pt>
                <c:pt idx="15350">
                  <c:v>183.24299999999999</c:v>
                </c:pt>
                <c:pt idx="15351">
                  <c:v>183.26</c:v>
                </c:pt>
                <c:pt idx="15352">
                  <c:v>183.291</c:v>
                </c:pt>
                <c:pt idx="15353">
                  <c:v>183.309</c:v>
                </c:pt>
                <c:pt idx="15354">
                  <c:v>183.32</c:v>
                </c:pt>
                <c:pt idx="15355">
                  <c:v>183.33</c:v>
                </c:pt>
                <c:pt idx="15356">
                  <c:v>183.339</c:v>
                </c:pt>
                <c:pt idx="15357">
                  <c:v>183.34899999999999</c:v>
                </c:pt>
                <c:pt idx="15358">
                  <c:v>183.36099999999999</c:v>
                </c:pt>
                <c:pt idx="15359">
                  <c:v>183.374</c:v>
                </c:pt>
                <c:pt idx="15360">
                  <c:v>183.386</c:v>
                </c:pt>
                <c:pt idx="15361">
                  <c:v>183.39699999999999</c:v>
                </c:pt>
                <c:pt idx="15362">
                  <c:v>183.40799999999999</c:v>
                </c:pt>
                <c:pt idx="15363">
                  <c:v>183.41300000000001</c:v>
                </c:pt>
                <c:pt idx="15364">
                  <c:v>183.43299999999999</c:v>
                </c:pt>
                <c:pt idx="15365">
                  <c:v>183.44800000000001</c:v>
                </c:pt>
                <c:pt idx="15366">
                  <c:v>183.459</c:v>
                </c:pt>
                <c:pt idx="15367">
                  <c:v>183.47</c:v>
                </c:pt>
                <c:pt idx="15368">
                  <c:v>183.48099999999999</c:v>
                </c:pt>
                <c:pt idx="15369">
                  <c:v>183.49199999999999</c:v>
                </c:pt>
                <c:pt idx="15370">
                  <c:v>183.501</c:v>
                </c:pt>
                <c:pt idx="15371">
                  <c:v>183.511</c:v>
                </c:pt>
                <c:pt idx="15372">
                  <c:v>183.52199999999999</c:v>
                </c:pt>
                <c:pt idx="15373">
                  <c:v>183.53299999999999</c:v>
                </c:pt>
                <c:pt idx="15374">
                  <c:v>183.54300000000001</c:v>
                </c:pt>
                <c:pt idx="15375">
                  <c:v>183.553</c:v>
                </c:pt>
                <c:pt idx="15376">
                  <c:v>183.56299999999999</c:v>
                </c:pt>
                <c:pt idx="15377">
                  <c:v>183.577</c:v>
                </c:pt>
                <c:pt idx="15378">
                  <c:v>183.61</c:v>
                </c:pt>
                <c:pt idx="15379">
                  <c:v>183.65100000000001</c:v>
                </c:pt>
                <c:pt idx="15380">
                  <c:v>183.667</c:v>
                </c:pt>
                <c:pt idx="15381">
                  <c:v>183.673</c:v>
                </c:pt>
                <c:pt idx="15382">
                  <c:v>183.68299999999999</c:v>
                </c:pt>
                <c:pt idx="15383">
                  <c:v>183.69499999999999</c:v>
                </c:pt>
                <c:pt idx="15384">
                  <c:v>183.70500000000001</c:v>
                </c:pt>
                <c:pt idx="15385">
                  <c:v>183.715</c:v>
                </c:pt>
                <c:pt idx="15386">
                  <c:v>183.726</c:v>
                </c:pt>
                <c:pt idx="15387">
                  <c:v>183.73699999999999</c:v>
                </c:pt>
                <c:pt idx="15388">
                  <c:v>183.74799999999999</c:v>
                </c:pt>
                <c:pt idx="15389">
                  <c:v>183.76</c:v>
                </c:pt>
                <c:pt idx="15390">
                  <c:v>183.77199999999999</c:v>
                </c:pt>
                <c:pt idx="15391">
                  <c:v>183.78299999999999</c:v>
                </c:pt>
                <c:pt idx="15392">
                  <c:v>183.79300000000001</c:v>
                </c:pt>
                <c:pt idx="15393">
                  <c:v>183.804</c:v>
                </c:pt>
                <c:pt idx="15394">
                  <c:v>183.816</c:v>
                </c:pt>
                <c:pt idx="15395">
                  <c:v>183.82</c:v>
                </c:pt>
                <c:pt idx="15396">
                  <c:v>183.827</c:v>
                </c:pt>
                <c:pt idx="15397">
                  <c:v>183.83500000000001</c:v>
                </c:pt>
                <c:pt idx="15398">
                  <c:v>183.84299999999999</c:v>
                </c:pt>
                <c:pt idx="15399">
                  <c:v>183.85300000000001</c:v>
                </c:pt>
                <c:pt idx="15400">
                  <c:v>183.86099999999999</c:v>
                </c:pt>
                <c:pt idx="15401">
                  <c:v>183.86799999999999</c:v>
                </c:pt>
                <c:pt idx="15402">
                  <c:v>183.876</c:v>
                </c:pt>
                <c:pt idx="15403">
                  <c:v>183.88499999999999</c:v>
                </c:pt>
                <c:pt idx="15404">
                  <c:v>183.89400000000001</c:v>
                </c:pt>
                <c:pt idx="15405">
                  <c:v>183.90299999999999</c:v>
                </c:pt>
                <c:pt idx="15406">
                  <c:v>183.91200000000001</c:v>
                </c:pt>
                <c:pt idx="15407">
                  <c:v>183.92</c:v>
                </c:pt>
                <c:pt idx="15408">
                  <c:v>183.92699999999999</c:v>
                </c:pt>
                <c:pt idx="15409">
                  <c:v>183.93299999999999</c:v>
                </c:pt>
                <c:pt idx="15410">
                  <c:v>183.94</c:v>
                </c:pt>
                <c:pt idx="15411">
                  <c:v>183.947</c:v>
                </c:pt>
                <c:pt idx="15412">
                  <c:v>183.95400000000001</c:v>
                </c:pt>
                <c:pt idx="15413">
                  <c:v>183.96100000000001</c:v>
                </c:pt>
                <c:pt idx="15414">
                  <c:v>183.96799999999999</c:v>
                </c:pt>
                <c:pt idx="15415">
                  <c:v>183.97499999999999</c:v>
                </c:pt>
                <c:pt idx="15416">
                  <c:v>183.983</c:v>
                </c:pt>
                <c:pt idx="15417">
                  <c:v>183.99199999999999</c:v>
                </c:pt>
                <c:pt idx="15418">
                  <c:v>184.001</c:v>
                </c:pt>
                <c:pt idx="15419">
                  <c:v>184.00899999999999</c:v>
                </c:pt>
                <c:pt idx="15420">
                  <c:v>184.01599999999999</c:v>
                </c:pt>
                <c:pt idx="15421">
                  <c:v>184.02500000000001</c:v>
                </c:pt>
                <c:pt idx="15422">
                  <c:v>184.03399999999999</c:v>
                </c:pt>
                <c:pt idx="15423">
                  <c:v>184.04300000000001</c:v>
                </c:pt>
                <c:pt idx="15424">
                  <c:v>184.05199999999999</c:v>
                </c:pt>
                <c:pt idx="15425">
                  <c:v>184.06100000000001</c:v>
                </c:pt>
                <c:pt idx="15426">
                  <c:v>184.06899999999999</c:v>
                </c:pt>
                <c:pt idx="15427">
                  <c:v>184.07499999999999</c:v>
                </c:pt>
                <c:pt idx="15428">
                  <c:v>184.08199999999999</c:v>
                </c:pt>
                <c:pt idx="15429">
                  <c:v>184.089</c:v>
                </c:pt>
                <c:pt idx="15430">
                  <c:v>184.096</c:v>
                </c:pt>
                <c:pt idx="15431">
                  <c:v>184.10300000000001</c:v>
                </c:pt>
                <c:pt idx="15432">
                  <c:v>184.11</c:v>
                </c:pt>
                <c:pt idx="15433">
                  <c:v>184.11699999999999</c:v>
                </c:pt>
                <c:pt idx="15434">
                  <c:v>184.124</c:v>
                </c:pt>
                <c:pt idx="15435">
                  <c:v>184.131</c:v>
                </c:pt>
                <c:pt idx="15436">
                  <c:v>184.14</c:v>
                </c:pt>
                <c:pt idx="15437">
                  <c:v>184.148</c:v>
                </c:pt>
                <c:pt idx="15438">
                  <c:v>184.15600000000001</c:v>
                </c:pt>
                <c:pt idx="15439">
                  <c:v>184.16300000000001</c:v>
                </c:pt>
                <c:pt idx="15440">
                  <c:v>184.17099999999999</c:v>
                </c:pt>
                <c:pt idx="15441">
                  <c:v>184.18</c:v>
                </c:pt>
                <c:pt idx="15442">
                  <c:v>184.18799999999999</c:v>
                </c:pt>
                <c:pt idx="15443">
                  <c:v>184.197</c:v>
                </c:pt>
                <c:pt idx="15444">
                  <c:v>184.20500000000001</c:v>
                </c:pt>
                <c:pt idx="15445">
                  <c:v>184.21199999999999</c:v>
                </c:pt>
                <c:pt idx="15446">
                  <c:v>184.21799999999999</c:v>
                </c:pt>
                <c:pt idx="15447">
                  <c:v>184.22399999999999</c:v>
                </c:pt>
                <c:pt idx="15448">
                  <c:v>184.23</c:v>
                </c:pt>
                <c:pt idx="15449">
                  <c:v>184.23599999999999</c:v>
                </c:pt>
                <c:pt idx="15450">
                  <c:v>184.24299999999999</c:v>
                </c:pt>
                <c:pt idx="15451">
                  <c:v>184.249</c:v>
                </c:pt>
                <c:pt idx="15452">
                  <c:v>184.25399999999999</c:v>
                </c:pt>
                <c:pt idx="15453">
                  <c:v>184.261</c:v>
                </c:pt>
                <c:pt idx="15454">
                  <c:v>184.267</c:v>
                </c:pt>
                <c:pt idx="15455">
                  <c:v>184.273</c:v>
                </c:pt>
                <c:pt idx="15456">
                  <c:v>184.28</c:v>
                </c:pt>
                <c:pt idx="15457">
                  <c:v>184.286</c:v>
                </c:pt>
                <c:pt idx="15458">
                  <c:v>184.29300000000001</c:v>
                </c:pt>
                <c:pt idx="15459">
                  <c:v>184.29900000000001</c:v>
                </c:pt>
                <c:pt idx="15460">
                  <c:v>184.30500000000001</c:v>
                </c:pt>
                <c:pt idx="15461">
                  <c:v>184.31100000000001</c:v>
                </c:pt>
                <c:pt idx="15462">
                  <c:v>184.31700000000001</c:v>
                </c:pt>
                <c:pt idx="15463">
                  <c:v>184.32400000000001</c:v>
                </c:pt>
                <c:pt idx="15464">
                  <c:v>184.33</c:v>
                </c:pt>
                <c:pt idx="15465">
                  <c:v>184.33500000000001</c:v>
                </c:pt>
                <c:pt idx="15466">
                  <c:v>184.34100000000001</c:v>
                </c:pt>
                <c:pt idx="15467">
                  <c:v>184.34700000000001</c:v>
                </c:pt>
                <c:pt idx="15468">
                  <c:v>184.35300000000001</c:v>
                </c:pt>
                <c:pt idx="15469">
                  <c:v>184.35900000000001</c:v>
                </c:pt>
                <c:pt idx="15470">
                  <c:v>184.36500000000001</c:v>
                </c:pt>
                <c:pt idx="15471">
                  <c:v>184.37100000000001</c:v>
                </c:pt>
                <c:pt idx="15472">
                  <c:v>184.37700000000001</c:v>
                </c:pt>
                <c:pt idx="15473">
                  <c:v>184.38399999999999</c:v>
                </c:pt>
                <c:pt idx="15474">
                  <c:v>184.39</c:v>
                </c:pt>
                <c:pt idx="15475">
                  <c:v>184.39599999999999</c:v>
                </c:pt>
                <c:pt idx="15476">
                  <c:v>184.40199999999999</c:v>
                </c:pt>
                <c:pt idx="15477">
                  <c:v>184.40899999999999</c:v>
                </c:pt>
                <c:pt idx="15478">
                  <c:v>184.41499999999999</c:v>
                </c:pt>
                <c:pt idx="15479">
                  <c:v>184.422</c:v>
                </c:pt>
                <c:pt idx="15480">
                  <c:v>184.428</c:v>
                </c:pt>
                <c:pt idx="15481">
                  <c:v>184.43299999999999</c:v>
                </c:pt>
                <c:pt idx="15482">
                  <c:v>184.43899999999999</c:v>
                </c:pt>
                <c:pt idx="15483">
                  <c:v>184.44499999999999</c:v>
                </c:pt>
                <c:pt idx="15484">
                  <c:v>184.452</c:v>
                </c:pt>
                <c:pt idx="15485">
                  <c:v>184.458</c:v>
                </c:pt>
                <c:pt idx="15486">
                  <c:v>184.46299999999999</c:v>
                </c:pt>
                <c:pt idx="15487">
                  <c:v>184.47</c:v>
                </c:pt>
                <c:pt idx="15488">
                  <c:v>184.476</c:v>
                </c:pt>
                <c:pt idx="15489">
                  <c:v>184.482</c:v>
                </c:pt>
                <c:pt idx="15490">
                  <c:v>184.48699999999999</c:v>
                </c:pt>
                <c:pt idx="15491">
                  <c:v>184.49299999999999</c:v>
                </c:pt>
                <c:pt idx="15492">
                  <c:v>184.499</c:v>
                </c:pt>
                <c:pt idx="15493">
                  <c:v>184.505</c:v>
                </c:pt>
                <c:pt idx="15494">
                  <c:v>184.511</c:v>
                </c:pt>
                <c:pt idx="15495">
                  <c:v>184.517</c:v>
                </c:pt>
                <c:pt idx="15496">
                  <c:v>184.523</c:v>
                </c:pt>
                <c:pt idx="15497">
                  <c:v>184.529</c:v>
                </c:pt>
                <c:pt idx="15498">
                  <c:v>184.535</c:v>
                </c:pt>
                <c:pt idx="15499">
                  <c:v>184.541</c:v>
                </c:pt>
                <c:pt idx="15500">
                  <c:v>184.547</c:v>
                </c:pt>
                <c:pt idx="15501">
                  <c:v>184.554</c:v>
                </c:pt>
                <c:pt idx="15502">
                  <c:v>184.56</c:v>
                </c:pt>
                <c:pt idx="15503">
                  <c:v>184.56700000000001</c:v>
                </c:pt>
                <c:pt idx="15504">
                  <c:v>184.57300000000001</c:v>
                </c:pt>
                <c:pt idx="15505">
                  <c:v>184.58</c:v>
                </c:pt>
                <c:pt idx="15506">
                  <c:v>184.58600000000001</c:v>
                </c:pt>
                <c:pt idx="15507">
                  <c:v>184.59299999999999</c:v>
                </c:pt>
                <c:pt idx="15508">
                  <c:v>184.59899999999999</c:v>
                </c:pt>
                <c:pt idx="15509">
                  <c:v>184.60499999999999</c:v>
                </c:pt>
                <c:pt idx="15510">
                  <c:v>184.61099999999999</c:v>
                </c:pt>
                <c:pt idx="15511">
                  <c:v>184.61699999999999</c:v>
                </c:pt>
                <c:pt idx="15512">
                  <c:v>184.62299999999999</c:v>
                </c:pt>
                <c:pt idx="15513">
                  <c:v>184.62899999999999</c:v>
                </c:pt>
                <c:pt idx="15514">
                  <c:v>184.63499999999999</c:v>
                </c:pt>
                <c:pt idx="15515">
                  <c:v>184.64099999999999</c:v>
                </c:pt>
                <c:pt idx="15516">
                  <c:v>184.64599999999999</c:v>
                </c:pt>
                <c:pt idx="15517">
                  <c:v>184.65199999999999</c:v>
                </c:pt>
                <c:pt idx="15518">
                  <c:v>184.65799999999999</c:v>
                </c:pt>
                <c:pt idx="15519">
                  <c:v>184.66399999999999</c:v>
                </c:pt>
                <c:pt idx="15520">
                  <c:v>184.67</c:v>
                </c:pt>
                <c:pt idx="15521">
                  <c:v>184.67599999999999</c:v>
                </c:pt>
                <c:pt idx="15522">
                  <c:v>184.68100000000001</c:v>
                </c:pt>
                <c:pt idx="15523">
                  <c:v>184.68700000000001</c:v>
                </c:pt>
                <c:pt idx="15524">
                  <c:v>184.69300000000001</c:v>
                </c:pt>
                <c:pt idx="15525">
                  <c:v>184.69900000000001</c:v>
                </c:pt>
                <c:pt idx="15526">
                  <c:v>184.70500000000001</c:v>
                </c:pt>
                <c:pt idx="15527">
                  <c:v>184.71100000000001</c:v>
                </c:pt>
                <c:pt idx="15528">
                  <c:v>184.71600000000001</c:v>
                </c:pt>
                <c:pt idx="15529">
                  <c:v>184.72200000000001</c:v>
                </c:pt>
                <c:pt idx="15530">
                  <c:v>184.72800000000001</c:v>
                </c:pt>
                <c:pt idx="15531">
                  <c:v>184.73400000000001</c:v>
                </c:pt>
                <c:pt idx="15532">
                  <c:v>184.74</c:v>
                </c:pt>
                <c:pt idx="15533">
                  <c:v>184.74600000000001</c:v>
                </c:pt>
                <c:pt idx="15534">
                  <c:v>184.75200000000001</c:v>
                </c:pt>
                <c:pt idx="15535">
                  <c:v>184.75700000000001</c:v>
                </c:pt>
                <c:pt idx="15536">
                  <c:v>184.76300000000001</c:v>
                </c:pt>
                <c:pt idx="15537">
                  <c:v>184.76900000000001</c:v>
                </c:pt>
                <c:pt idx="15538">
                  <c:v>184.77500000000001</c:v>
                </c:pt>
                <c:pt idx="15539">
                  <c:v>184.78100000000001</c:v>
                </c:pt>
                <c:pt idx="15540">
                  <c:v>184.78700000000001</c:v>
                </c:pt>
                <c:pt idx="15541">
                  <c:v>184.792</c:v>
                </c:pt>
                <c:pt idx="15542">
                  <c:v>184.798</c:v>
                </c:pt>
                <c:pt idx="15543">
                  <c:v>184.804</c:v>
                </c:pt>
                <c:pt idx="15544">
                  <c:v>184.81</c:v>
                </c:pt>
                <c:pt idx="15545">
                  <c:v>184.816</c:v>
                </c:pt>
                <c:pt idx="15546">
                  <c:v>184.822</c:v>
                </c:pt>
                <c:pt idx="15547">
                  <c:v>184.827</c:v>
                </c:pt>
                <c:pt idx="15548">
                  <c:v>184.833</c:v>
                </c:pt>
                <c:pt idx="15549">
                  <c:v>184.839</c:v>
                </c:pt>
                <c:pt idx="15550">
                  <c:v>184.845</c:v>
                </c:pt>
                <c:pt idx="15551">
                  <c:v>184.851</c:v>
                </c:pt>
                <c:pt idx="15552">
                  <c:v>184.857</c:v>
                </c:pt>
                <c:pt idx="15553">
                  <c:v>184.86199999999999</c:v>
                </c:pt>
                <c:pt idx="15554">
                  <c:v>184.86799999999999</c:v>
                </c:pt>
                <c:pt idx="15555">
                  <c:v>184.874</c:v>
                </c:pt>
                <c:pt idx="15556">
                  <c:v>184.88</c:v>
                </c:pt>
                <c:pt idx="15557">
                  <c:v>184.886</c:v>
                </c:pt>
                <c:pt idx="15558">
                  <c:v>184.892</c:v>
                </c:pt>
                <c:pt idx="15559">
                  <c:v>184.89699999999999</c:v>
                </c:pt>
                <c:pt idx="15560">
                  <c:v>184.90299999999999</c:v>
                </c:pt>
                <c:pt idx="15561">
                  <c:v>184.90899999999999</c:v>
                </c:pt>
                <c:pt idx="15562">
                  <c:v>184.91499999999999</c:v>
                </c:pt>
                <c:pt idx="15563">
                  <c:v>184.92099999999999</c:v>
                </c:pt>
                <c:pt idx="15564">
                  <c:v>184.92699999999999</c:v>
                </c:pt>
                <c:pt idx="15565">
                  <c:v>184.93199999999999</c:v>
                </c:pt>
                <c:pt idx="15566">
                  <c:v>184.93799999999999</c:v>
                </c:pt>
                <c:pt idx="15567">
                  <c:v>184.94399999999999</c:v>
                </c:pt>
                <c:pt idx="15568">
                  <c:v>184.95</c:v>
                </c:pt>
                <c:pt idx="15569">
                  <c:v>184.95599999999999</c:v>
                </c:pt>
                <c:pt idx="15570">
                  <c:v>184.96199999999999</c:v>
                </c:pt>
                <c:pt idx="15571">
                  <c:v>184.96700000000001</c:v>
                </c:pt>
                <c:pt idx="15572">
                  <c:v>184.97399999999999</c:v>
                </c:pt>
                <c:pt idx="15573">
                  <c:v>184.98099999999999</c:v>
                </c:pt>
                <c:pt idx="15574">
                  <c:v>185.01599999999999</c:v>
                </c:pt>
                <c:pt idx="15575">
                  <c:v>185.054</c:v>
                </c:pt>
                <c:pt idx="15576">
                  <c:v>185.09299999999999</c:v>
                </c:pt>
                <c:pt idx="15577">
                  <c:v>185.131</c:v>
                </c:pt>
                <c:pt idx="15578">
                  <c:v>185.17</c:v>
                </c:pt>
                <c:pt idx="15579">
                  <c:v>185.19900000000001</c:v>
                </c:pt>
                <c:pt idx="15580">
                  <c:v>185.20500000000001</c:v>
                </c:pt>
                <c:pt idx="15581">
                  <c:v>185.208</c:v>
                </c:pt>
                <c:pt idx="15582">
                  <c:v>185.214</c:v>
                </c:pt>
                <c:pt idx="15583">
                  <c:v>185.22300000000001</c:v>
                </c:pt>
                <c:pt idx="15584">
                  <c:v>185.232</c:v>
                </c:pt>
                <c:pt idx="15585">
                  <c:v>185.239</c:v>
                </c:pt>
                <c:pt idx="15586">
                  <c:v>185.24600000000001</c:v>
                </c:pt>
                <c:pt idx="15587">
                  <c:v>185.25399999999999</c:v>
                </c:pt>
                <c:pt idx="15588">
                  <c:v>185.26300000000001</c:v>
                </c:pt>
                <c:pt idx="15589">
                  <c:v>185.274</c:v>
                </c:pt>
                <c:pt idx="15590">
                  <c:v>185.286</c:v>
                </c:pt>
                <c:pt idx="15591">
                  <c:v>185.297</c:v>
                </c:pt>
                <c:pt idx="15592">
                  <c:v>185.30699999999999</c:v>
                </c:pt>
                <c:pt idx="15593">
                  <c:v>185.31700000000001</c:v>
                </c:pt>
                <c:pt idx="15594">
                  <c:v>185.32599999999999</c:v>
                </c:pt>
                <c:pt idx="15595">
                  <c:v>185.34</c:v>
                </c:pt>
                <c:pt idx="15596">
                  <c:v>185.37899999999999</c:v>
                </c:pt>
                <c:pt idx="15597">
                  <c:v>185.41800000000001</c:v>
                </c:pt>
                <c:pt idx="15598">
                  <c:v>185.45500000000001</c:v>
                </c:pt>
                <c:pt idx="15599">
                  <c:v>185.48599999999999</c:v>
                </c:pt>
                <c:pt idx="15600">
                  <c:v>185.48699999999999</c:v>
                </c:pt>
                <c:pt idx="15601">
                  <c:v>185.505</c:v>
                </c:pt>
                <c:pt idx="15602">
                  <c:v>185.505</c:v>
                </c:pt>
                <c:pt idx="15603">
                  <c:v>185.52</c:v>
                </c:pt>
                <c:pt idx="15604">
                  <c:v>185.53</c:v>
                </c:pt>
                <c:pt idx="15605">
                  <c:v>185.542</c:v>
                </c:pt>
                <c:pt idx="15606">
                  <c:v>185.55199999999999</c:v>
                </c:pt>
                <c:pt idx="15607">
                  <c:v>185.56200000000001</c:v>
                </c:pt>
                <c:pt idx="15608">
                  <c:v>185.57400000000001</c:v>
                </c:pt>
                <c:pt idx="15609">
                  <c:v>185.58600000000001</c:v>
                </c:pt>
                <c:pt idx="15610">
                  <c:v>185.596</c:v>
                </c:pt>
                <c:pt idx="15611">
                  <c:v>185.60599999999999</c:v>
                </c:pt>
                <c:pt idx="15612">
                  <c:v>185.61500000000001</c:v>
                </c:pt>
                <c:pt idx="15613">
                  <c:v>185.625</c:v>
                </c:pt>
                <c:pt idx="15614">
                  <c:v>185.63499999999999</c:v>
                </c:pt>
                <c:pt idx="15615">
                  <c:v>185.64500000000001</c:v>
                </c:pt>
                <c:pt idx="15616">
                  <c:v>185.65299999999999</c:v>
                </c:pt>
                <c:pt idx="15617">
                  <c:v>185.66300000000001</c:v>
                </c:pt>
                <c:pt idx="15618">
                  <c:v>185.673</c:v>
                </c:pt>
                <c:pt idx="15619">
                  <c:v>185.684</c:v>
                </c:pt>
                <c:pt idx="15620">
                  <c:v>185.69800000000001</c:v>
                </c:pt>
                <c:pt idx="15621">
                  <c:v>185.71100000000001</c:v>
                </c:pt>
                <c:pt idx="15622">
                  <c:v>185.72399999999999</c:v>
                </c:pt>
                <c:pt idx="15623">
                  <c:v>185.73599999999999</c:v>
                </c:pt>
                <c:pt idx="15624">
                  <c:v>185.745</c:v>
                </c:pt>
                <c:pt idx="15625">
                  <c:v>185.75200000000001</c:v>
                </c:pt>
                <c:pt idx="15626">
                  <c:v>185.762</c:v>
                </c:pt>
                <c:pt idx="15627">
                  <c:v>185.77199999999999</c:v>
                </c:pt>
                <c:pt idx="15628">
                  <c:v>185.78200000000001</c:v>
                </c:pt>
                <c:pt idx="15629">
                  <c:v>185.792</c:v>
                </c:pt>
                <c:pt idx="15630">
                  <c:v>185.80600000000001</c:v>
                </c:pt>
                <c:pt idx="15631">
                  <c:v>185.84899999999999</c:v>
                </c:pt>
                <c:pt idx="15632">
                  <c:v>185.88399999999999</c:v>
                </c:pt>
                <c:pt idx="15633">
                  <c:v>185.91499999999999</c:v>
                </c:pt>
                <c:pt idx="15634">
                  <c:v>185.94399999999999</c:v>
                </c:pt>
                <c:pt idx="15635">
                  <c:v>185.95</c:v>
                </c:pt>
                <c:pt idx="15636">
                  <c:v>185.95599999999999</c:v>
                </c:pt>
                <c:pt idx="15637">
                  <c:v>185.977</c:v>
                </c:pt>
                <c:pt idx="15638">
                  <c:v>186.006</c:v>
                </c:pt>
                <c:pt idx="15639">
                  <c:v>186.04499999999999</c:v>
                </c:pt>
                <c:pt idx="15640">
                  <c:v>186.09</c:v>
                </c:pt>
                <c:pt idx="15641">
                  <c:v>186.107</c:v>
                </c:pt>
                <c:pt idx="15642">
                  <c:v>186.113</c:v>
                </c:pt>
                <c:pt idx="15643">
                  <c:v>186.11699999999999</c:v>
                </c:pt>
                <c:pt idx="15644">
                  <c:v>186.124</c:v>
                </c:pt>
                <c:pt idx="15645">
                  <c:v>186.13200000000001</c:v>
                </c:pt>
                <c:pt idx="15646">
                  <c:v>186.14099999999999</c:v>
                </c:pt>
                <c:pt idx="15647">
                  <c:v>186.15</c:v>
                </c:pt>
                <c:pt idx="15648">
                  <c:v>186.16</c:v>
                </c:pt>
                <c:pt idx="15649">
                  <c:v>186.17099999999999</c:v>
                </c:pt>
                <c:pt idx="15650">
                  <c:v>186.18199999999999</c:v>
                </c:pt>
                <c:pt idx="15651">
                  <c:v>186.19499999999999</c:v>
                </c:pt>
                <c:pt idx="15652">
                  <c:v>186.20599999999999</c:v>
                </c:pt>
                <c:pt idx="15653">
                  <c:v>186.21600000000001</c:v>
                </c:pt>
                <c:pt idx="15654">
                  <c:v>186.226</c:v>
                </c:pt>
                <c:pt idx="15655">
                  <c:v>186.23699999999999</c:v>
                </c:pt>
                <c:pt idx="15656">
                  <c:v>186.24700000000001</c:v>
                </c:pt>
                <c:pt idx="15657">
                  <c:v>186.25800000000001</c:v>
                </c:pt>
                <c:pt idx="15658">
                  <c:v>186.28399999999999</c:v>
                </c:pt>
                <c:pt idx="15659">
                  <c:v>186.3</c:v>
                </c:pt>
                <c:pt idx="15660">
                  <c:v>186.32300000000001</c:v>
                </c:pt>
                <c:pt idx="15661">
                  <c:v>186.339</c:v>
                </c:pt>
                <c:pt idx="15662">
                  <c:v>186.351</c:v>
                </c:pt>
                <c:pt idx="15663">
                  <c:v>186.363</c:v>
                </c:pt>
                <c:pt idx="15664">
                  <c:v>186.37100000000001</c:v>
                </c:pt>
                <c:pt idx="15665">
                  <c:v>186.37700000000001</c:v>
                </c:pt>
                <c:pt idx="15666">
                  <c:v>186.381</c:v>
                </c:pt>
                <c:pt idx="15667">
                  <c:v>186.399</c:v>
                </c:pt>
                <c:pt idx="15668">
                  <c:v>186.434</c:v>
                </c:pt>
                <c:pt idx="15669">
                  <c:v>186.47200000000001</c:v>
                </c:pt>
                <c:pt idx="15670">
                  <c:v>186.511</c:v>
                </c:pt>
                <c:pt idx="15671">
                  <c:v>186.542</c:v>
                </c:pt>
                <c:pt idx="15672">
                  <c:v>186.553</c:v>
                </c:pt>
                <c:pt idx="15673">
                  <c:v>186.55699999999999</c:v>
                </c:pt>
                <c:pt idx="15674">
                  <c:v>186.56100000000001</c:v>
                </c:pt>
                <c:pt idx="15675">
                  <c:v>186.56899999999999</c:v>
                </c:pt>
                <c:pt idx="15676">
                  <c:v>186.58</c:v>
                </c:pt>
                <c:pt idx="15677">
                  <c:v>186.59</c:v>
                </c:pt>
                <c:pt idx="15678">
                  <c:v>186.6</c:v>
                </c:pt>
                <c:pt idx="15679">
                  <c:v>186.613</c:v>
                </c:pt>
                <c:pt idx="15680">
                  <c:v>186.625</c:v>
                </c:pt>
                <c:pt idx="15681">
                  <c:v>186.637</c:v>
                </c:pt>
                <c:pt idx="15682">
                  <c:v>186.64699999999999</c:v>
                </c:pt>
                <c:pt idx="15683">
                  <c:v>186.65799999999999</c:v>
                </c:pt>
                <c:pt idx="15684">
                  <c:v>186.666</c:v>
                </c:pt>
                <c:pt idx="15685">
                  <c:v>186.67400000000001</c:v>
                </c:pt>
                <c:pt idx="15686">
                  <c:v>186.69800000000001</c:v>
                </c:pt>
                <c:pt idx="15687">
                  <c:v>186.709</c:v>
                </c:pt>
                <c:pt idx="15688">
                  <c:v>186.71799999999999</c:v>
                </c:pt>
                <c:pt idx="15689">
                  <c:v>186.72900000000001</c:v>
                </c:pt>
                <c:pt idx="15690">
                  <c:v>186.739</c:v>
                </c:pt>
                <c:pt idx="15691">
                  <c:v>186.75</c:v>
                </c:pt>
                <c:pt idx="15692">
                  <c:v>186.761</c:v>
                </c:pt>
                <c:pt idx="15693">
                  <c:v>186.774</c:v>
                </c:pt>
                <c:pt idx="15694">
                  <c:v>186.78800000000001</c:v>
                </c:pt>
                <c:pt idx="15695">
                  <c:v>186.803</c:v>
                </c:pt>
                <c:pt idx="15696">
                  <c:v>186.816</c:v>
                </c:pt>
                <c:pt idx="15697">
                  <c:v>186.82499999999999</c:v>
                </c:pt>
                <c:pt idx="15698">
                  <c:v>186.83500000000001</c:v>
                </c:pt>
                <c:pt idx="15699">
                  <c:v>186.84700000000001</c:v>
                </c:pt>
                <c:pt idx="15700">
                  <c:v>186.857</c:v>
                </c:pt>
                <c:pt idx="15701">
                  <c:v>186.86699999999999</c:v>
                </c:pt>
                <c:pt idx="15702">
                  <c:v>186.87899999999999</c:v>
                </c:pt>
                <c:pt idx="15703">
                  <c:v>186.89</c:v>
                </c:pt>
                <c:pt idx="15704">
                  <c:v>186.90199999999999</c:v>
                </c:pt>
                <c:pt idx="15705">
                  <c:v>186.91399999999999</c:v>
                </c:pt>
                <c:pt idx="15706">
                  <c:v>186.92500000000001</c:v>
                </c:pt>
                <c:pt idx="15707">
                  <c:v>186.93700000000001</c:v>
                </c:pt>
                <c:pt idx="15708">
                  <c:v>186.95</c:v>
                </c:pt>
                <c:pt idx="15709">
                  <c:v>186.96199999999999</c:v>
                </c:pt>
                <c:pt idx="15710">
                  <c:v>186.97200000000001</c:v>
                </c:pt>
                <c:pt idx="15711">
                  <c:v>186.982</c:v>
                </c:pt>
                <c:pt idx="15712">
                  <c:v>186.99199999999999</c:v>
                </c:pt>
                <c:pt idx="15713">
                  <c:v>187.00399999999999</c:v>
                </c:pt>
                <c:pt idx="15714">
                  <c:v>187.01499999999999</c:v>
                </c:pt>
                <c:pt idx="15715">
                  <c:v>187.023</c:v>
                </c:pt>
                <c:pt idx="15716">
                  <c:v>187.03100000000001</c:v>
                </c:pt>
                <c:pt idx="15717">
                  <c:v>187.06800000000001</c:v>
                </c:pt>
                <c:pt idx="15718">
                  <c:v>187.10499999999999</c:v>
                </c:pt>
                <c:pt idx="15719">
                  <c:v>187.12200000000001</c:v>
                </c:pt>
                <c:pt idx="15720">
                  <c:v>187.12899999999999</c:v>
                </c:pt>
                <c:pt idx="15721">
                  <c:v>187.12899999999999</c:v>
                </c:pt>
                <c:pt idx="15722">
                  <c:v>187.136</c:v>
                </c:pt>
                <c:pt idx="15723">
                  <c:v>187.14</c:v>
                </c:pt>
                <c:pt idx="15724">
                  <c:v>187.14500000000001</c:v>
                </c:pt>
                <c:pt idx="15725">
                  <c:v>187.15100000000001</c:v>
                </c:pt>
                <c:pt idx="15726">
                  <c:v>187.15700000000001</c:v>
                </c:pt>
                <c:pt idx="15727">
                  <c:v>187.16300000000001</c:v>
                </c:pt>
                <c:pt idx="15728">
                  <c:v>187.16900000000001</c:v>
                </c:pt>
                <c:pt idx="15729">
                  <c:v>187.17500000000001</c:v>
                </c:pt>
                <c:pt idx="15730">
                  <c:v>187.18199999999999</c:v>
                </c:pt>
                <c:pt idx="15731">
                  <c:v>187.19</c:v>
                </c:pt>
                <c:pt idx="15732">
                  <c:v>187.2</c:v>
                </c:pt>
                <c:pt idx="15733">
                  <c:v>187.21</c:v>
                </c:pt>
                <c:pt idx="15734">
                  <c:v>187.21700000000001</c:v>
                </c:pt>
                <c:pt idx="15735">
                  <c:v>187.22300000000001</c:v>
                </c:pt>
                <c:pt idx="15736">
                  <c:v>187.23099999999999</c:v>
                </c:pt>
                <c:pt idx="15737">
                  <c:v>187.239</c:v>
                </c:pt>
                <c:pt idx="15738">
                  <c:v>187.24600000000001</c:v>
                </c:pt>
                <c:pt idx="15739">
                  <c:v>187.25399999999999</c:v>
                </c:pt>
                <c:pt idx="15740">
                  <c:v>187.262</c:v>
                </c:pt>
                <c:pt idx="15741">
                  <c:v>187.26900000000001</c:v>
                </c:pt>
                <c:pt idx="15742">
                  <c:v>187.27500000000001</c:v>
                </c:pt>
                <c:pt idx="15743">
                  <c:v>187.28100000000001</c:v>
                </c:pt>
                <c:pt idx="15744">
                  <c:v>187.28700000000001</c:v>
                </c:pt>
                <c:pt idx="15745">
                  <c:v>187.29300000000001</c:v>
                </c:pt>
                <c:pt idx="15746">
                  <c:v>187.29900000000001</c:v>
                </c:pt>
                <c:pt idx="15747">
                  <c:v>187.30500000000001</c:v>
                </c:pt>
                <c:pt idx="15748">
                  <c:v>187.31100000000001</c:v>
                </c:pt>
                <c:pt idx="15749">
                  <c:v>187.31700000000001</c:v>
                </c:pt>
                <c:pt idx="15750">
                  <c:v>187.32400000000001</c:v>
                </c:pt>
                <c:pt idx="15751">
                  <c:v>187.33099999999999</c:v>
                </c:pt>
                <c:pt idx="15752">
                  <c:v>187.34100000000001</c:v>
                </c:pt>
                <c:pt idx="15753">
                  <c:v>187.34800000000001</c:v>
                </c:pt>
                <c:pt idx="15754">
                  <c:v>187.35599999999999</c:v>
                </c:pt>
                <c:pt idx="15755">
                  <c:v>187.364</c:v>
                </c:pt>
                <c:pt idx="15756">
                  <c:v>187.37200000000001</c:v>
                </c:pt>
                <c:pt idx="15757">
                  <c:v>187.37899999999999</c:v>
                </c:pt>
                <c:pt idx="15758">
                  <c:v>187.387</c:v>
                </c:pt>
                <c:pt idx="15759">
                  <c:v>187.39500000000001</c:v>
                </c:pt>
                <c:pt idx="15760">
                  <c:v>187.40100000000001</c:v>
                </c:pt>
                <c:pt idx="15761">
                  <c:v>187.40700000000001</c:v>
                </c:pt>
                <c:pt idx="15762">
                  <c:v>187.41200000000001</c:v>
                </c:pt>
                <c:pt idx="15763">
                  <c:v>187.417</c:v>
                </c:pt>
                <c:pt idx="15764">
                  <c:v>187.423</c:v>
                </c:pt>
                <c:pt idx="15765">
                  <c:v>187.429</c:v>
                </c:pt>
                <c:pt idx="15766">
                  <c:v>187.435</c:v>
                </c:pt>
                <c:pt idx="15767">
                  <c:v>187.44</c:v>
                </c:pt>
                <c:pt idx="15768">
                  <c:v>187.446</c:v>
                </c:pt>
                <c:pt idx="15769">
                  <c:v>187.452</c:v>
                </c:pt>
                <c:pt idx="15770">
                  <c:v>187.45699999999999</c:v>
                </c:pt>
                <c:pt idx="15771">
                  <c:v>187.46299999999999</c:v>
                </c:pt>
                <c:pt idx="15772">
                  <c:v>187.46899999999999</c:v>
                </c:pt>
                <c:pt idx="15773">
                  <c:v>187.47499999999999</c:v>
                </c:pt>
                <c:pt idx="15774">
                  <c:v>187.48099999999999</c:v>
                </c:pt>
                <c:pt idx="15775">
                  <c:v>187.48699999999999</c:v>
                </c:pt>
                <c:pt idx="15776">
                  <c:v>187.49199999999999</c:v>
                </c:pt>
                <c:pt idx="15777">
                  <c:v>187.49799999999999</c:v>
                </c:pt>
                <c:pt idx="15778">
                  <c:v>187.50399999999999</c:v>
                </c:pt>
                <c:pt idx="15779">
                  <c:v>187.51</c:v>
                </c:pt>
                <c:pt idx="15780">
                  <c:v>187.51499999999999</c:v>
                </c:pt>
                <c:pt idx="15781">
                  <c:v>187.52</c:v>
                </c:pt>
                <c:pt idx="15782">
                  <c:v>187.52600000000001</c:v>
                </c:pt>
                <c:pt idx="15783">
                  <c:v>187.53200000000001</c:v>
                </c:pt>
                <c:pt idx="15784">
                  <c:v>187.53800000000001</c:v>
                </c:pt>
                <c:pt idx="15785">
                  <c:v>187.54400000000001</c:v>
                </c:pt>
                <c:pt idx="15786">
                  <c:v>187.55199999999999</c:v>
                </c:pt>
                <c:pt idx="15787">
                  <c:v>187.56200000000001</c:v>
                </c:pt>
                <c:pt idx="15788">
                  <c:v>187.57400000000001</c:v>
                </c:pt>
                <c:pt idx="15789">
                  <c:v>187.58600000000001</c:v>
                </c:pt>
                <c:pt idx="15790">
                  <c:v>187.59700000000001</c:v>
                </c:pt>
                <c:pt idx="15791">
                  <c:v>187.608</c:v>
                </c:pt>
                <c:pt idx="15792">
                  <c:v>187.61799999999999</c:v>
                </c:pt>
                <c:pt idx="15793">
                  <c:v>187.62799999999999</c:v>
                </c:pt>
                <c:pt idx="15794">
                  <c:v>187.642</c:v>
                </c:pt>
                <c:pt idx="15795">
                  <c:v>187.66800000000001</c:v>
                </c:pt>
                <c:pt idx="15796">
                  <c:v>187.70500000000001</c:v>
                </c:pt>
                <c:pt idx="15797">
                  <c:v>187.738</c:v>
                </c:pt>
                <c:pt idx="15798">
                  <c:v>187.767</c:v>
                </c:pt>
                <c:pt idx="15799">
                  <c:v>187.79400000000001</c:v>
                </c:pt>
                <c:pt idx="15800">
                  <c:v>187.815</c:v>
                </c:pt>
                <c:pt idx="15801">
                  <c:v>187.81899999999999</c:v>
                </c:pt>
                <c:pt idx="15802">
                  <c:v>187.82499999999999</c:v>
                </c:pt>
                <c:pt idx="15803">
                  <c:v>187.84</c:v>
                </c:pt>
                <c:pt idx="15804">
                  <c:v>187.87200000000001</c:v>
                </c:pt>
                <c:pt idx="15805">
                  <c:v>187.90899999999999</c:v>
                </c:pt>
                <c:pt idx="15806">
                  <c:v>187.96799999999999</c:v>
                </c:pt>
                <c:pt idx="15807">
                  <c:v>187.999</c:v>
                </c:pt>
                <c:pt idx="15808">
                  <c:v>188</c:v>
                </c:pt>
                <c:pt idx="15809">
                  <c:v>188.00399999999999</c:v>
                </c:pt>
                <c:pt idx="15810">
                  <c:v>188.00700000000001</c:v>
                </c:pt>
                <c:pt idx="15811">
                  <c:v>188.01</c:v>
                </c:pt>
                <c:pt idx="15812">
                  <c:v>188.01400000000001</c:v>
                </c:pt>
                <c:pt idx="15813">
                  <c:v>188.02199999999999</c:v>
                </c:pt>
                <c:pt idx="15814">
                  <c:v>188.03100000000001</c:v>
                </c:pt>
                <c:pt idx="15815">
                  <c:v>188.04300000000001</c:v>
                </c:pt>
                <c:pt idx="15816">
                  <c:v>188.054</c:v>
                </c:pt>
                <c:pt idx="15817">
                  <c:v>188.066</c:v>
                </c:pt>
                <c:pt idx="15818">
                  <c:v>188.078</c:v>
                </c:pt>
                <c:pt idx="15819">
                  <c:v>188.09200000000001</c:v>
                </c:pt>
                <c:pt idx="15820">
                  <c:v>188.107</c:v>
                </c:pt>
                <c:pt idx="15821">
                  <c:v>188.11699999999999</c:v>
                </c:pt>
                <c:pt idx="15822">
                  <c:v>188.126</c:v>
                </c:pt>
                <c:pt idx="15823">
                  <c:v>188.136</c:v>
                </c:pt>
                <c:pt idx="15824">
                  <c:v>188.14699999999999</c:v>
                </c:pt>
                <c:pt idx="15825">
                  <c:v>188.15899999999999</c:v>
                </c:pt>
                <c:pt idx="15826">
                  <c:v>188.17099999999999</c:v>
                </c:pt>
                <c:pt idx="15827">
                  <c:v>188.19300000000001</c:v>
                </c:pt>
                <c:pt idx="15828">
                  <c:v>188.21600000000001</c:v>
                </c:pt>
                <c:pt idx="15829">
                  <c:v>188.22399999999999</c:v>
                </c:pt>
                <c:pt idx="15830">
                  <c:v>188.23699999999999</c:v>
                </c:pt>
                <c:pt idx="15831">
                  <c:v>188.27099999999999</c:v>
                </c:pt>
                <c:pt idx="15832">
                  <c:v>188.303</c:v>
                </c:pt>
                <c:pt idx="15833">
                  <c:v>188.31899999999999</c:v>
                </c:pt>
                <c:pt idx="15834">
                  <c:v>188.328</c:v>
                </c:pt>
                <c:pt idx="15835">
                  <c:v>188.333</c:v>
                </c:pt>
                <c:pt idx="15836">
                  <c:v>188.33600000000001</c:v>
                </c:pt>
                <c:pt idx="15837">
                  <c:v>188.34299999999999</c:v>
                </c:pt>
                <c:pt idx="15838">
                  <c:v>188.35300000000001</c:v>
                </c:pt>
                <c:pt idx="15839">
                  <c:v>188.36500000000001</c:v>
                </c:pt>
                <c:pt idx="15840">
                  <c:v>188.37700000000001</c:v>
                </c:pt>
                <c:pt idx="15841">
                  <c:v>188.386</c:v>
                </c:pt>
                <c:pt idx="15842">
                  <c:v>188.39599999999999</c:v>
                </c:pt>
                <c:pt idx="15843">
                  <c:v>188.40799999999999</c:v>
                </c:pt>
                <c:pt idx="15844">
                  <c:v>188.42099999999999</c:v>
                </c:pt>
                <c:pt idx="15845">
                  <c:v>188.43299999999999</c:v>
                </c:pt>
                <c:pt idx="15846">
                  <c:v>188.44499999999999</c:v>
                </c:pt>
                <c:pt idx="15847">
                  <c:v>188.45599999999999</c:v>
                </c:pt>
                <c:pt idx="15848">
                  <c:v>188.46600000000001</c:v>
                </c:pt>
                <c:pt idx="15849">
                  <c:v>188.477</c:v>
                </c:pt>
                <c:pt idx="15850">
                  <c:v>188.48599999999999</c:v>
                </c:pt>
                <c:pt idx="15851">
                  <c:v>188.49199999999999</c:v>
                </c:pt>
                <c:pt idx="15852">
                  <c:v>188.49700000000001</c:v>
                </c:pt>
                <c:pt idx="15853">
                  <c:v>188.50299999999999</c:v>
                </c:pt>
                <c:pt idx="15854">
                  <c:v>188.51</c:v>
                </c:pt>
                <c:pt idx="15855">
                  <c:v>188.51599999999999</c:v>
                </c:pt>
                <c:pt idx="15856">
                  <c:v>188.53</c:v>
                </c:pt>
                <c:pt idx="15857">
                  <c:v>188.56299999999999</c:v>
                </c:pt>
                <c:pt idx="15858">
                  <c:v>188.595</c:v>
                </c:pt>
                <c:pt idx="15859">
                  <c:v>188.61699999999999</c:v>
                </c:pt>
                <c:pt idx="15860">
                  <c:v>188.61799999999999</c:v>
                </c:pt>
                <c:pt idx="15861">
                  <c:v>188.62700000000001</c:v>
                </c:pt>
                <c:pt idx="15862">
                  <c:v>188.636</c:v>
                </c:pt>
                <c:pt idx="15863">
                  <c:v>188.643</c:v>
                </c:pt>
                <c:pt idx="15864">
                  <c:v>188.65100000000001</c:v>
                </c:pt>
                <c:pt idx="15865">
                  <c:v>188.65700000000001</c:v>
                </c:pt>
                <c:pt idx="15866">
                  <c:v>188.66300000000001</c:v>
                </c:pt>
                <c:pt idx="15867">
                  <c:v>188.673</c:v>
                </c:pt>
                <c:pt idx="15868">
                  <c:v>188.696</c:v>
                </c:pt>
                <c:pt idx="15869">
                  <c:v>188.70500000000001</c:v>
                </c:pt>
                <c:pt idx="15870">
                  <c:v>188.71199999999999</c:v>
                </c:pt>
                <c:pt idx="15871">
                  <c:v>188.721</c:v>
                </c:pt>
                <c:pt idx="15872">
                  <c:v>188.73</c:v>
                </c:pt>
                <c:pt idx="15873">
                  <c:v>188.739</c:v>
                </c:pt>
                <c:pt idx="15874">
                  <c:v>188.749</c:v>
                </c:pt>
                <c:pt idx="15875">
                  <c:v>188.75800000000001</c:v>
                </c:pt>
                <c:pt idx="15876">
                  <c:v>188.77</c:v>
                </c:pt>
                <c:pt idx="15877">
                  <c:v>188.78399999999999</c:v>
                </c:pt>
                <c:pt idx="15878">
                  <c:v>188.8</c:v>
                </c:pt>
                <c:pt idx="15879">
                  <c:v>188.81299999999999</c:v>
                </c:pt>
                <c:pt idx="15880">
                  <c:v>188.82499999999999</c:v>
                </c:pt>
                <c:pt idx="15881">
                  <c:v>188.83600000000001</c:v>
                </c:pt>
                <c:pt idx="15882">
                  <c:v>188.846</c:v>
                </c:pt>
                <c:pt idx="15883">
                  <c:v>188.85400000000001</c:v>
                </c:pt>
                <c:pt idx="15884">
                  <c:v>188.864</c:v>
                </c:pt>
                <c:pt idx="15885">
                  <c:v>188.886</c:v>
                </c:pt>
                <c:pt idx="15886">
                  <c:v>188.92699999999999</c:v>
                </c:pt>
                <c:pt idx="15887">
                  <c:v>188.964</c:v>
                </c:pt>
                <c:pt idx="15888">
                  <c:v>188.995</c:v>
                </c:pt>
                <c:pt idx="15889">
                  <c:v>189.02500000000001</c:v>
                </c:pt>
                <c:pt idx="15890">
                  <c:v>189.04900000000001</c:v>
                </c:pt>
                <c:pt idx="15891">
                  <c:v>189.05600000000001</c:v>
                </c:pt>
                <c:pt idx="15892">
                  <c:v>189.06800000000001</c:v>
                </c:pt>
                <c:pt idx="15893">
                  <c:v>189.07599999999999</c:v>
                </c:pt>
                <c:pt idx="15894">
                  <c:v>189.08699999999999</c:v>
                </c:pt>
                <c:pt idx="15895">
                  <c:v>189.09700000000001</c:v>
                </c:pt>
                <c:pt idx="15896">
                  <c:v>189.11099999999999</c:v>
                </c:pt>
                <c:pt idx="15897">
                  <c:v>189.12100000000001</c:v>
                </c:pt>
                <c:pt idx="15898">
                  <c:v>189.13200000000001</c:v>
                </c:pt>
                <c:pt idx="15899">
                  <c:v>189.14400000000001</c:v>
                </c:pt>
                <c:pt idx="15900">
                  <c:v>189.15700000000001</c:v>
                </c:pt>
                <c:pt idx="15901">
                  <c:v>189.16900000000001</c:v>
                </c:pt>
                <c:pt idx="15902">
                  <c:v>189.18100000000001</c:v>
                </c:pt>
                <c:pt idx="15903">
                  <c:v>189.19200000000001</c:v>
                </c:pt>
                <c:pt idx="15904">
                  <c:v>189.203</c:v>
                </c:pt>
                <c:pt idx="15905">
                  <c:v>189.215</c:v>
                </c:pt>
                <c:pt idx="15906">
                  <c:v>189.245</c:v>
                </c:pt>
                <c:pt idx="15907">
                  <c:v>189.28800000000001</c:v>
                </c:pt>
                <c:pt idx="15908">
                  <c:v>189.33099999999999</c:v>
                </c:pt>
                <c:pt idx="15909">
                  <c:v>189.36699999999999</c:v>
                </c:pt>
                <c:pt idx="15910">
                  <c:v>189.38900000000001</c:v>
                </c:pt>
                <c:pt idx="15911">
                  <c:v>189.40100000000001</c:v>
                </c:pt>
                <c:pt idx="15912">
                  <c:v>189.40799999999999</c:v>
                </c:pt>
                <c:pt idx="15913">
                  <c:v>189.41300000000001</c:v>
                </c:pt>
                <c:pt idx="15914">
                  <c:v>189.41900000000001</c:v>
                </c:pt>
                <c:pt idx="15915">
                  <c:v>189.428</c:v>
                </c:pt>
                <c:pt idx="15916">
                  <c:v>189.43700000000001</c:v>
                </c:pt>
                <c:pt idx="15917">
                  <c:v>189.44300000000001</c:v>
                </c:pt>
                <c:pt idx="15918">
                  <c:v>189.45</c:v>
                </c:pt>
                <c:pt idx="15919">
                  <c:v>189.459</c:v>
                </c:pt>
                <c:pt idx="15920">
                  <c:v>189.46700000000001</c:v>
                </c:pt>
                <c:pt idx="15921">
                  <c:v>189.47499999999999</c:v>
                </c:pt>
                <c:pt idx="15922">
                  <c:v>189.483</c:v>
                </c:pt>
                <c:pt idx="15923">
                  <c:v>189.49199999999999</c:v>
                </c:pt>
                <c:pt idx="15924">
                  <c:v>189.49799999999999</c:v>
                </c:pt>
                <c:pt idx="15925">
                  <c:v>189.50399999999999</c:v>
                </c:pt>
                <c:pt idx="15926">
                  <c:v>189.511</c:v>
                </c:pt>
                <c:pt idx="15927">
                  <c:v>189.517</c:v>
                </c:pt>
                <c:pt idx="15928">
                  <c:v>189.524</c:v>
                </c:pt>
                <c:pt idx="15929">
                  <c:v>189.53</c:v>
                </c:pt>
                <c:pt idx="15930">
                  <c:v>189.53700000000001</c:v>
                </c:pt>
                <c:pt idx="15931">
                  <c:v>189.54400000000001</c:v>
                </c:pt>
                <c:pt idx="15932">
                  <c:v>189.553</c:v>
                </c:pt>
                <c:pt idx="15933">
                  <c:v>189.56200000000001</c:v>
                </c:pt>
                <c:pt idx="15934">
                  <c:v>189.57300000000001</c:v>
                </c:pt>
                <c:pt idx="15935">
                  <c:v>189.58099999999999</c:v>
                </c:pt>
                <c:pt idx="15936">
                  <c:v>189.58699999999999</c:v>
                </c:pt>
                <c:pt idx="15937">
                  <c:v>189.59399999999999</c:v>
                </c:pt>
                <c:pt idx="15938">
                  <c:v>189.602</c:v>
                </c:pt>
                <c:pt idx="15939">
                  <c:v>189.60900000000001</c:v>
                </c:pt>
                <c:pt idx="15940">
                  <c:v>189.61699999999999</c:v>
                </c:pt>
                <c:pt idx="15941">
                  <c:v>189.625</c:v>
                </c:pt>
                <c:pt idx="15942">
                  <c:v>189.63200000000001</c:v>
                </c:pt>
                <c:pt idx="15943">
                  <c:v>189.63800000000001</c:v>
                </c:pt>
                <c:pt idx="15944">
                  <c:v>189.64400000000001</c:v>
                </c:pt>
                <c:pt idx="15945">
                  <c:v>189.649</c:v>
                </c:pt>
                <c:pt idx="15946">
                  <c:v>189.655</c:v>
                </c:pt>
                <c:pt idx="15947">
                  <c:v>189.661</c:v>
                </c:pt>
                <c:pt idx="15948">
                  <c:v>189.667</c:v>
                </c:pt>
                <c:pt idx="15949">
                  <c:v>189.672</c:v>
                </c:pt>
                <c:pt idx="15950">
                  <c:v>189.678</c:v>
                </c:pt>
                <c:pt idx="15951">
                  <c:v>189.684</c:v>
                </c:pt>
                <c:pt idx="15952">
                  <c:v>189.68899999999999</c:v>
                </c:pt>
                <c:pt idx="15953">
                  <c:v>189.69499999999999</c:v>
                </c:pt>
                <c:pt idx="15954">
                  <c:v>189.7</c:v>
                </c:pt>
                <c:pt idx="15955">
                  <c:v>189.70599999999999</c:v>
                </c:pt>
                <c:pt idx="15956">
                  <c:v>189.71199999999999</c:v>
                </c:pt>
                <c:pt idx="15957">
                  <c:v>189.71799999999999</c:v>
                </c:pt>
                <c:pt idx="15958">
                  <c:v>189.72300000000001</c:v>
                </c:pt>
                <c:pt idx="15959">
                  <c:v>189.72900000000001</c:v>
                </c:pt>
                <c:pt idx="15960">
                  <c:v>189.73400000000001</c:v>
                </c:pt>
                <c:pt idx="15961">
                  <c:v>189.74</c:v>
                </c:pt>
                <c:pt idx="15962">
                  <c:v>189.74600000000001</c:v>
                </c:pt>
                <c:pt idx="15963">
                  <c:v>189.75200000000001</c:v>
                </c:pt>
                <c:pt idx="15964">
                  <c:v>189.75800000000001</c:v>
                </c:pt>
                <c:pt idx="15965">
                  <c:v>189.76300000000001</c:v>
                </c:pt>
                <c:pt idx="15966">
                  <c:v>189.76900000000001</c:v>
                </c:pt>
                <c:pt idx="15967">
                  <c:v>189.77500000000001</c:v>
                </c:pt>
                <c:pt idx="15968">
                  <c:v>189.78100000000001</c:v>
                </c:pt>
                <c:pt idx="15969">
                  <c:v>189.785</c:v>
                </c:pt>
                <c:pt idx="15970">
                  <c:v>189.797</c:v>
                </c:pt>
                <c:pt idx="15971">
                  <c:v>189.83199999999999</c:v>
                </c:pt>
                <c:pt idx="15972">
                  <c:v>189.85499999999999</c:v>
                </c:pt>
                <c:pt idx="15973">
                  <c:v>189.86199999999999</c:v>
                </c:pt>
                <c:pt idx="15974">
                  <c:v>189.89099999999999</c:v>
                </c:pt>
                <c:pt idx="15975">
                  <c:v>189.93199999999999</c:v>
                </c:pt>
                <c:pt idx="15976">
                  <c:v>189.971</c:v>
                </c:pt>
                <c:pt idx="15977">
                  <c:v>190.01900000000001</c:v>
                </c:pt>
                <c:pt idx="15978">
                  <c:v>190.07400000000001</c:v>
                </c:pt>
                <c:pt idx="15979">
                  <c:v>190.10900000000001</c:v>
                </c:pt>
                <c:pt idx="15980">
                  <c:v>190.13800000000001</c:v>
                </c:pt>
                <c:pt idx="15981">
                  <c:v>190.16900000000001</c:v>
                </c:pt>
                <c:pt idx="15982">
                  <c:v>190.19900000000001</c:v>
                </c:pt>
                <c:pt idx="15983">
                  <c:v>190.209</c:v>
                </c:pt>
                <c:pt idx="15984">
                  <c:v>190.21199999999999</c:v>
                </c:pt>
                <c:pt idx="15985">
                  <c:v>190.215</c:v>
                </c:pt>
                <c:pt idx="15986">
                  <c:v>190.221</c:v>
                </c:pt>
                <c:pt idx="15987">
                  <c:v>190.22900000000001</c:v>
                </c:pt>
                <c:pt idx="15988">
                  <c:v>190.239</c:v>
                </c:pt>
                <c:pt idx="15989">
                  <c:v>190.25</c:v>
                </c:pt>
                <c:pt idx="15990">
                  <c:v>190.261</c:v>
                </c:pt>
                <c:pt idx="15991">
                  <c:v>190.274</c:v>
                </c:pt>
                <c:pt idx="15992">
                  <c:v>190.285</c:v>
                </c:pt>
                <c:pt idx="15993">
                  <c:v>190.29499999999999</c:v>
                </c:pt>
                <c:pt idx="15994">
                  <c:v>190.30500000000001</c:v>
                </c:pt>
                <c:pt idx="15995">
                  <c:v>190.31299999999999</c:v>
                </c:pt>
                <c:pt idx="15996">
                  <c:v>190.31700000000001</c:v>
                </c:pt>
                <c:pt idx="15997">
                  <c:v>190.32</c:v>
                </c:pt>
                <c:pt idx="15998">
                  <c:v>190.32300000000001</c:v>
                </c:pt>
                <c:pt idx="15999">
                  <c:v>190.328</c:v>
                </c:pt>
                <c:pt idx="16000">
                  <c:v>190.33600000000001</c:v>
                </c:pt>
                <c:pt idx="16001">
                  <c:v>190.34399999999999</c:v>
                </c:pt>
                <c:pt idx="16002">
                  <c:v>190.351</c:v>
                </c:pt>
                <c:pt idx="16003">
                  <c:v>190.358</c:v>
                </c:pt>
                <c:pt idx="16004">
                  <c:v>190.363</c:v>
                </c:pt>
                <c:pt idx="16005">
                  <c:v>190.36799999999999</c:v>
                </c:pt>
                <c:pt idx="16006">
                  <c:v>190.39099999999999</c:v>
                </c:pt>
                <c:pt idx="16007">
                  <c:v>190.40799999999999</c:v>
                </c:pt>
                <c:pt idx="16008">
                  <c:v>190.41</c:v>
                </c:pt>
                <c:pt idx="16009">
                  <c:v>190.41399999999999</c:v>
                </c:pt>
                <c:pt idx="16010">
                  <c:v>190.42099999999999</c:v>
                </c:pt>
                <c:pt idx="16011">
                  <c:v>190.43</c:v>
                </c:pt>
                <c:pt idx="16012">
                  <c:v>190.43700000000001</c:v>
                </c:pt>
                <c:pt idx="16013">
                  <c:v>190.44499999999999</c:v>
                </c:pt>
                <c:pt idx="16014">
                  <c:v>190.453</c:v>
                </c:pt>
                <c:pt idx="16015">
                  <c:v>190.46199999999999</c:v>
                </c:pt>
                <c:pt idx="16016">
                  <c:v>190.47300000000001</c:v>
                </c:pt>
                <c:pt idx="16017">
                  <c:v>190.48500000000001</c:v>
                </c:pt>
                <c:pt idx="16018">
                  <c:v>190.49700000000001</c:v>
                </c:pt>
                <c:pt idx="16019">
                  <c:v>190.505</c:v>
                </c:pt>
                <c:pt idx="16020">
                  <c:v>190.51499999999999</c:v>
                </c:pt>
                <c:pt idx="16021">
                  <c:v>190.52500000000001</c:v>
                </c:pt>
                <c:pt idx="16022">
                  <c:v>190.54</c:v>
                </c:pt>
                <c:pt idx="16023">
                  <c:v>190.56800000000001</c:v>
                </c:pt>
                <c:pt idx="16024">
                  <c:v>190.60599999999999</c:v>
                </c:pt>
                <c:pt idx="16025">
                  <c:v>190.64500000000001</c:v>
                </c:pt>
                <c:pt idx="16026">
                  <c:v>190.68299999999999</c:v>
                </c:pt>
                <c:pt idx="16027">
                  <c:v>190.72900000000001</c:v>
                </c:pt>
                <c:pt idx="16028">
                  <c:v>190.78700000000001</c:v>
                </c:pt>
                <c:pt idx="16029">
                  <c:v>190.83699999999999</c:v>
                </c:pt>
                <c:pt idx="16030">
                  <c:v>190.86600000000001</c:v>
                </c:pt>
                <c:pt idx="16031">
                  <c:v>190.89</c:v>
                </c:pt>
                <c:pt idx="16032">
                  <c:v>190.916</c:v>
                </c:pt>
                <c:pt idx="16033">
                  <c:v>190.947</c:v>
                </c:pt>
                <c:pt idx="16034">
                  <c:v>190.97800000000001</c:v>
                </c:pt>
                <c:pt idx="16035">
                  <c:v>191.00899999999999</c:v>
                </c:pt>
                <c:pt idx="16036">
                  <c:v>191.04</c:v>
                </c:pt>
                <c:pt idx="16037">
                  <c:v>191.071</c:v>
                </c:pt>
                <c:pt idx="16038">
                  <c:v>191.09800000000001</c:v>
                </c:pt>
                <c:pt idx="16039">
                  <c:v>191.10300000000001</c:v>
                </c:pt>
                <c:pt idx="16040">
                  <c:v>191.10900000000001</c:v>
                </c:pt>
                <c:pt idx="16041">
                  <c:v>191.11600000000001</c:v>
                </c:pt>
                <c:pt idx="16042">
                  <c:v>191.12</c:v>
                </c:pt>
                <c:pt idx="16043">
                  <c:v>191.12299999999999</c:v>
                </c:pt>
                <c:pt idx="16044">
                  <c:v>191.14400000000001</c:v>
                </c:pt>
                <c:pt idx="16045">
                  <c:v>191.18700000000001</c:v>
                </c:pt>
                <c:pt idx="16046">
                  <c:v>191.22900000000001</c:v>
                </c:pt>
                <c:pt idx="16047">
                  <c:v>191.268</c:v>
                </c:pt>
                <c:pt idx="16048">
                  <c:v>191.30600000000001</c:v>
                </c:pt>
                <c:pt idx="16049">
                  <c:v>191.34700000000001</c:v>
                </c:pt>
                <c:pt idx="16050">
                  <c:v>191.376</c:v>
                </c:pt>
                <c:pt idx="16051">
                  <c:v>191.399</c:v>
                </c:pt>
                <c:pt idx="16052">
                  <c:v>191.41499999999999</c:v>
                </c:pt>
                <c:pt idx="16053">
                  <c:v>191.423</c:v>
                </c:pt>
                <c:pt idx="16054">
                  <c:v>191.428</c:v>
                </c:pt>
                <c:pt idx="16055">
                  <c:v>191.43</c:v>
                </c:pt>
                <c:pt idx="16056">
                  <c:v>191.43299999999999</c:v>
                </c:pt>
                <c:pt idx="16057">
                  <c:v>191.43600000000001</c:v>
                </c:pt>
                <c:pt idx="16058">
                  <c:v>191.43899999999999</c:v>
                </c:pt>
                <c:pt idx="16059">
                  <c:v>191.44399999999999</c:v>
                </c:pt>
                <c:pt idx="16060">
                  <c:v>191.45099999999999</c:v>
                </c:pt>
                <c:pt idx="16061">
                  <c:v>191.46100000000001</c:v>
                </c:pt>
                <c:pt idx="16062">
                  <c:v>191.46899999999999</c:v>
                </c:pt>
                <c:pt idx="16063">
                  <c:v>191.47900000000001</c:v>
                </c:pt>
                <c:pt idx="16064">
                  <c:v>191.49100000000001</c:v>
                </c:pt>
                <c:pt idx="16065">
                  <c:v>191.50399999999999</c:v>
                </c:pt>
                <c:pt idx="16066">
                  <c:v>191.51499999999999</c:v>
                </c:pt>
                <c:pt idx="16067">
                  <c:v>191.52500000000001</c:v>
                </c:pt>
                <c:pt idx="16068">
                  <c:v>191.536</c:v>
                </c:pt>
                <c:pt idx="16069">
                  <c:v>191.54300000000001</c:v>
                </c:pt>
                <c:pt idx="16070">
                  <c:v>191.547</c:v>
                </c:pt>
                <c:pt idx="16071">
                  <c:v>191.55</c:v>
                </c:pt>
                <c:pt idx="16072">
                  <c:v>191.554</c:v>
                </c:pt>
                <c:pt idx="16073">
                  <c:v>191.55600000000001</c:v>
                </c:pt>
                <c:pt idx="16074">
                  <c:v>191.56200000000001</c:v>
                </c:pt>
                <c:pt idx="16075">
                  <c:v>191.57599999999999</c:v>
                </c:pt>
                <c:pt idx="16076">
                  <c:v>191.58799999999999</c:v>
                </c:pt>
                <c:pt idx="16077">
                  <c:v>191.59899999999999</c:v>
                </c:pt>
                <c:pt idx="16078">
                  <c:v>191.61199999999999</c:v>
                </c:pt>
                <c:pt idx="16079">
                  <c:v>191.625</c:v>
                </c:pt>
                <c:pt idx="16080">
                  <c:v>191.63900000000001</c:v>
                </c:pt>
                <c:pt idx="16081">
                  <c:v>191.65100000000001</c:v>
                </c:pt>
                <c:pt idx="16082">
                  <c:v>191.661</c:v>
                </c:pt>
                <c:pt idx="16083">
                  <c:v>191.67099999999999</c:v>
                </c:pt>
                <c:pt idx="16084">
                  <c:v>191.68100000000001</c:v>
                </c:pt>
                <c:pt idx="16085">
                  <c:v>191.68799999999999</c:v>
                </c:pt>
                <c:pt idx="16086">
                  <c:v>191.69200000000001</c:v>
                </c:pt>
                <c:pt idx="16087">
                  <c:v>191.696</c:v>
                </c:pt>
                <c:pt idx="16088">
                  <c:v>191.703</c:v>
                </c:pt>
                <c:pt idx="16089">
                  <c:v>191.71199999999999</c:v>
                </c:pt>
                <c:pt idx="16090">
                  <c:v>191.71799999999999</c:v>
                </c:pt>
                <c:pt idx="16091">
                  <c:v>191.72399999999999</c:v>
                </c:pt>
                <c:pt idx="16092">
                  <c:v>191.73400000000001</c:v>
                </c:pt>
                <c:pt idx="16093">
                  <c:v>191.74600000000001</c:v>
                </c:pt>
                <c:pt idx="16094">
                  <c:v>191.75700000000001</c:v>
                </c:pt>
                <c:pt idx="16095">
                  <c:v>191.76900000000001</c:v>
                </c:pt>
                <c:pt idx="16096">
                  <c:v>191.78200000000001</c:v>
                </c:pt>
                <c:pt idx="16097">
                  <c:v>191.79499999999999</c:v>
                </c:pt>
                <c:pt idx="16098">
                  <c:v>191.80699999999999</c:v>
                </c:pt>
                <c:pt idx="16099">
                  <c:v>191.81899999999999</c:v>
                </c:pt>
                <c:pt idx="16100">
                  <c:v>191.828</c:v>
                </c:pt>
                <c:pt idx="16101">
                  <c:v>191.83500000000001</c:v>
                </c:pt>
                <c:pt idx="16102">
                  <c:v>191.85</c:v>
                </c:pt>
                <c:pt idx="16103">
                  <c:v>191.881</c:v>
                </c:pt>
                <c:pt idx="16104">
                  <c:v>191.905</c:v>
                </c:pt>
                <c:pt idx="16105">
                  <c:v>191.91300000000001</c:v>
                </c:pt>
                <c:pt idx="16106">
                  <c:v>191.92400000000001</c:v>
                </c:pt>
                <c:pt idx="16107">
                  <c:v>191.93600000000001</c:v>
                </c:pt>
                <c:pt idx="16108">
                  <c:v>191.946</c:v>
                </c:pt>
                <c:pt idx="16109">
                  <c:v>191.95400000000001</c:v>
                </c:pt>
                <c:pt idx="16110">
                  <c:v>191.96299999999999</c:v>
                </c:pt>
                <c:pt idx="16111">
                  <c:v>191.97300000000001</c:v>
                </c:pt>
                <c:pt idx="16112">
                  <c:v>191.98599999999999</c:v>
                </c:pt>
                <c:pt idx="16113">
                  <c:v>191.99700000000001</c:v>
                </c:pt>
                <c:pt idx="16114">
                  <c:v>192.005</c:v>
                </c:pt>
                <c:pt idx="16115">
                  <c:v>192.012</c:v>
                </c:pt>
                <c:pt idx="16116">
                  <c:v>192.02099999999999</c:v>
                </c:pt>
                <c:pt idx="16117">
                  <c:v>192.03100000000001</c:v>
                </c:pt>
                <c:pt idx="16118">
                  <c:v>192.04</c:v>
                </c:pt>
                <c:pt idx="16119">
                  <c:v>192.04599999999999</c:v>
                </c:pt>
                <c:pt idx="16120">
                  <c:v>192.053</c:v>
                </c:pt>
                <c:pt idx="16121">
                  <c:v>192.06200000000001</c:v>
                </c:pt>
                <c:pt idx="16122">
                  <c:v>192.06899999999999</c:v>
                </c:pt>
                <c:pt idx="16123">
                  <c:v>192.078</c:v>
                </c:pt>
                <c:pt idx="16124">
                  <c:v>192.08600000000001</c:v>
                </c:pt>
                <c:pt idx="16125">
                  <c:v>192.095</c:v>
                </c:pt>
                <c:pt idx="16126">
                  <c:v>192.101</c:v>
                </c:pt>
                <c:pt idx="16127">
                  <c:v>192.108</c:v>
                </c:pt>
                <c:pt idx="16128">
                  <c:v>192.114</c:v>
                </c:pt>
                <c:pt idx="16129">
                  <c:v>192.12100000000001</c:v>
                </c:pt>
                <c:pt idx="16130">
                  <c:v>192.12700000000001</c:v>
                </c:pt>
                <c:pt idx="16131">
                  <c:v>192.13300000000001</c:v>
                </c:pt>
                <c:pt idx="16132">
                  <c:v>192.14</c:v>
                </c:pt>
                <c:pt idx="16133">
                  <c:v>192.14599999999999</c:v>
                </c:pt>
                <c:pt idx="16134">
                  <c:v>192.154</c:v>
                </c:pt>
                <c:pt idx="16135">
                  <c:v>192.16200000000001</c:v>
                </c:pt>
                <c:pt idx="16136">
                  <c:v>192.172</c:v>
                </c:pt>
                <c:pt idx="16137">
                  <c:v>192.18100000000001</c:v>
                </c:pt>
                <c:pt idx="16138">
                  <c:v>192.18700000000001</c:v>
                </c:pt>
                <c:pt idx="16139">
                  <c:v>192.19399999999999</c:v>
                </c:pt>
                <c:pt idx="16140">
                  <c:v>192.203</c:v>
                </c:pt>
                <c:pt idx="16141">
                  <c:v>192.21100000000001</c:v>
                </c:pt>
                <c:pt idx="16142">
                  <c:v>192.22</c:v>
                </c:pt>
                <c:pt idx="16143">
                  <c:v>192.22800000000001</c:v>
                </c:pt>
                <c:pt idx="16144">
                  <c:v>192.23599999999999</c:v>
                </c:pt>
                <c:pt idx="16145">
                  <c:v>192.24299999999999</c:v>
                </c:pt>
                <c:pt idx="16146">
                  <c:v>192.249</c:v>
                </c:pt>
                <c:pt idx="16147">
                  <c:v>192.256</c:v>
                </c:pt>
                <c:pt idx="16148">
                  <c:v>192.26499999999999</c:v>
                </c:pt>
                <c:pt idx="16149">
                  <c:v>192.27600000000001</c:v>
                </c:pt>
                <c:pt idx="16150">
                  <c:v>192.28399999999999</c:v>
                </c:pt>
                <c:pt idx="16151">
                  <c:v>192.31100000000001</c:v>
                </c:pt>
                <c:pt idx="16152">
                  <c:v>192.322</c:v>
                </c:pt>
                <c:pt idx="16153">
                  <c:v>192.333</c:v>
                </c:pt>
                <c:pt idx="16154">
                  <c:v>192.34200000000001</c:v>
                </c:pt>
                <c:pt idx="16155">
                  <c:v>192.37299999999999</c:v>
                </c:pt>
                <c:pt idx="16156">
                  <c:v>192.39500000000001</c:v>
                </c:pt>
                <c:pt idx="16157">
                  <c:v>192.41900000000001</c:v>
                </c:pt>
                <c:pt idx="16158">
                  <c:v>192.43799999999999</c:v>
                </c:pt>
                <c:pt idx="16159">
                  <c:v>192.44499999999999</c:v>
                </c:pt>
                <c:pt idx="16160">
                  <c:v>192.45</c:v>
                </c:pt>
                <c:pt idx="16161">
                  <c:v>192.459</c:v>
                </c:pt>
                <c:pt idx="16162">
                  <c:v>192.46799999999999</c:v>
                </c:pt>
                <c:pt idx="16163">
                  <c:v>192.477</c:v>
                </c:pt>
                <c:pt idx="16164">
                  <c:v>192.488</c:v>
                </c:pt>
                <c:pt idx="16165">
                  <c:v>192.5</c:v>
                </c:pt>
                <c:pt idx="16166">
                  <c:v>192.512</c:v>
                </c:pt>
                <c:pt idx="16167">
                  <c:v>192.524</c:v>
                </c:pt>
                <c:pt idx="16168">
                  <c:v>192.53399999999999</c:v>
                </c:pt>
                <c:pt idx="16169">
                  <c:v>192.54300000000001</c:v>
                </c:pt>
                <c:pt idx="16170">
                  <c:v>192.553</c:v>
                </c:pt>
                <c:pt idx="16171">
                  <c:v>192.56200000000001</c:v>
                </c:pt>
                <c:pt idx="16172">
                  <c:v>192.56899999999999</c:v>
                </c:pt>
                <c:pt idx="16173">
                  <c:v>192.578</c:v>
                </c:pt>
                <c:pt idx="16174">
                  <c:v>192.59399999999999</c:v>
                </c:pt>
                <c:pt idx="16175">
                  <c:v>192.625</c:v>
                </c:pt>
                <c:pt idx="16176">
                  <c:v>192.642</c:v>
                </c:pt>
                <c:pt idx="16177">
                  <c:v>192.65199999999999</c:v>
                </c:pt>
                <c:pt idx="16178">
                  <c:v>192.65600000000001</c:v>
                </c:pt>
                <c:pt idx="16179">
                  <c:v>192.66</c:v>
                </c:pt>
                <c:pt idx="16180">
                  <c:v>192.66399999999999</c:v>
                </c:pt>
                <c:pt idx="16181">
                  <c:v>192.66800000000001</c:v>
                </c:pt>
                <c:pt idx="16182">
                  <c:v>192.672</c:v>
                </c:pt>
                <c:pt idx="16183">
                  <c:v>192.678</c:v>
                </c:pt>
                <c:pt idx="16184">
                  <c:v>192.68600000000001</c:v>
                </c:pt>
                <c:pt idx="16185">
                  <c:v>192.69300000000001</c:v>
                </c:pt>
                <c:pt idx="16186">
                  <c:v>192.7</c:v>
                </c:pt>
                <c:pt idx="16187">
                  <c:v>192.703</c:v>
                </c:pt>
                <c:pt idx="16188">
                  <c:v>192.709</c:v>
                </c:pt>
                <c:pt idx="16189">
                  <c:v>192.714</c:v>
                </c:pt>
                <c:pt idx="16190">
                  <c:v>192.72</c:v>
                </c:pt>
                <c:pt idx="16191">
                  <c:v>192.726</c:v>
                </c:pt>
                <c:pt idx="16192">
                  <c:v>192.73400000000001</c:v>
                </c:pt>
                <c:pt idx="16193">
                  <c:v>192.74199999999999</c:v>
                </c:pt>
                <c:pt idx="16194">
                  <c:v>192.76900000000001</c:v>
                </c:pt>
                <c:pt idx="16195">
                  <c:v>192.82900000000001</c:v>
                </c:pt>
                <c:pt idx="16196">
                  <c:v>192.88900000000001</c:v>
                </c:pt>
                <c:pt idx="16197">
                  <c:v>192.93100000000001</c:v>
                </c:pt>
                <c:pt idx="16198">
                  <c:v>192.96799999999999</c:v>
                </c:pt>
                <c:pt idx="16199">
                  <c:v>193</c:v>
                </c:pt>
                <c:pt idx="16200">
                  <c:v>193.03100000000001</c:v>
                </c:pt>
                <c:pt idx="16201">
                  <c:v>193.06299999999999</c:v>
                </c:pt>
                <c:pt idx="16202">
                  <c:v>193.10400000000001</c:v>
                </c:pt>
                <c:pt idx="16203">
                  <c:v>193.15100000000001</c:v>
                </c:pt>
                <c:pt idx="16204">
                  <c:v>193.18</c:v>
                </c:pt>
                <c:pt idx="16205">
                  <c:v>193.202</c:v>
                </c:pt>
                <c:pt idx="16206">
                  <c:v>193.209</c:v>
                </c:pt>
                <c:pt idx="16207">
                  <c:v>193.21100000000001</c:v>
                </c:pt>
                <c:pt idx="16208">
                  <c:v>193.215</c:v>
                </c:pt>
                <c:pt idx="16209">
                  <c:v>193.21899999999999</c:v>
                </c:pt>
                <c:pt idx="16210">
                  <c:v>193.22300000000001</c:v>
                </c:pt>
                <c:pt idx="16211">
                  <c:v>193.227</c:v>
                </c:pt>
                <c:pt idx="16212">
                  <c:v>193.232</c:v>
                </c:pt>
                <c:pt idx="16213">
                  <c:v>193.23500000000001</c:v>
                </c:pt>
                <c:pt idx="16214">
                  <c:v>193.238</c:v>
                </c:pt>
                <c:pt idx="16215">
                  <c:v>193.24100000000001</c:v>
                </c:pt>
                <c:pt idx="16216">
                  <c:v>193.245</c:v>
                </c:pt>
                <c:pt idx="16217">
                  <c:v>193.24799999999999</c:v>
                </c:pt>
                <c:pt idx="16218">
                  <c:v>193.25200000000001</c:v>
                </c:pt>
                <c:pt idx="16219">
                  <c:v>193.255</c:v>
                </c:pt>
                <c:pt idx="16220">
                  <c:v>193.25800000000001</c:v>
                </c:pt>
                <c:pt idx="16221">
                  <c:v>193.261</c:v>
                </c:pt>
                <c:pt idx="16222">
                  <c:v>193.26400000000001</c:v>
                </c:pt>
                <c:pt idx="16223">
                  <c:v>193.267</c:v>
                </c:pt>
                <c:pt idx="16224">
                  <c:v>193.27</c:v>
                </c:pt>
                <c:pt idx="16225">
                  <c:v>193.27199999999999</c:v>
                </c:pt>
                <c:pt idx="16226">
                  <c:v>193.27500000000001</c:v>
                </c:pt>
                <c:pt idx="16227">
                  <c:v>193.27799999999999</c:v>
                </c:pt>
                <c:pt idx="16228">
                  <c:v>193.28100000000001</c:v>
                </c:pt>
                <c:pt idx="16229">
                  <c:v>193.28399999999999</c:v>
                </c:pt>
                <c:pt idx="16230">
                  <c:v>193.29</c:v>
                </c:pt>
                <c:pt idx="16231">
                  <c:v>193.29599999999999</c:v>
                </c:pt>
                <c:pt idx="16232">
                  <c:v>193.30500000000001</c:v>
                </c:pt>
                <c:pt idx="16233">
                  <c:v>193.31399999999999</c:v>
                </c:pt>
                <c:pt idx="16234">
                  <c:v>193.321</c:v>
                </c:pt>
                <c:pt idx="16235">
                  <c:v>193.33</c:v>
                </c:pt>
                <c:pt idx="16236">
                  <c:v>193.34100000000001</c:v>
                </c:pt>
                <c:pt idx="16237">
                  <c:v>193.35300000000001</c:v>
                </c:pt>
                <c:pt idx="16238">
                  <c:v>193.364</c:v>
                </c:pt>
                <c:pt idx="16239">
                  <c:v>193.374</c:v>
                </c:pt>
                <c:pt idx="16240">
                  <c:v>193.38399999999999</c:v>
                </c:pt>
                <c:pt idx="16241">
                  <c:v>193.39400000000001</c:v>
                </c:pt>
                <c:pt idx="16242">
                  <c:v>193.41</c:v>
                </c:pt>
                <c:pt idx="16243">
                  <c:v>193.453</c:v>
                </c:pt>
                <c:pt idx="16244">
                  <c:v>193.511</c:v>
                </c:pt>
                <c:pt idx="16245">
                  <c:v>193.57400000000001</c:v>
                </c:pt>
                <c:pt idx="16246">
                  <c:v>193.62</c:v>
                </c:pt>
                <c:pt idx="16247">
                  <c:v>193.648</c:v>
                </c:pt>
                <c:pt idx="16248">
                  <c:v>193.667</c:v>
                </c:pt>
                <c:pt idx="16249">
                  <c:v>193.678</c:v>
                </c:pt>
                <c:pt idx="16250">
                  <c:v>193.68299999999999</c:v>
                </c:pt>
                <c:pt idx="16251">
                  <c:v>193.68899999999999</c:v>
                </c:pt>
                <c:pt idx="16252">
                  <c:v>193.69900000000001</c:v>
                </c:pt>
                <c:pt idx="16253">
                  <c:v>193.71100000000001</c:v>
                </c:pt>
                <c:pt idx="16254">
                  <c:v>193.72300000000001</c:v>
                </c:pt>
                <c:pt idx="16255">
                  <c:v>193.73500000000001</c:v>
                </c:pt>
                <c:pt idx="16256">
                  <c:v>193.74799999999999</c:v>
                </c:pt>
                <c:pt idx="16257">
                  <c:v>193.76</c:v>
                </c:pt>
                <c:pt idx="16258">
                  <c:v>193.77</c:v>
                </c:pt>
                <c:pt idx="16259">
                  <c:v>193.78</c:v>
                </c:pt>
                <c:pt idx="16260">
                  <c:v>193.785</c:v>
                </c:pt>
                <c:pt idx="16261">
                  <c:v>193.78899999999999</c:v>
                </c:pt>
                <c:pt idx="16262">
                  <c:v>193.792</c:v>
                </c:pt>
                <c:pt idx="16263">
                  <c:v>193.79599999999999</c:v>
                </c:pt>
                <c:pt idx="16264">
                  <c:v>193.8</c:v>
                </c:pt>
                <c:pt idx="16265">
                  <c:v>193.80500000000001</c:v>
                </c:pt>
                <c:pt idx="16266">
                  <c:v>193.81399999999999</c:v>
                </c:pt>
                <c:pt idx="16267">
                  <c:v>193.82300000000001</c:v>
                </c:pt>
                <c:pt idx="16268">
                  <c:v>193.833</c:v>
                </c:pt>
                <c:pt idx="16269">
                  <c:v>193.839</c:v>
                </c:pt>
                <c:pt idx="16270">
                  <c:v>193.845</c:v>
                </c:pt>
                <c:pt idx="16271">
                  <c:v>193.851</c:v>
                </c:pt>
                <c:pt idx="16272">
                  <c:v>193.858</c:v>
                </c:pt>
                <c:pt idx="16273">
                  <c:v>193.86500000000001</c:v>
                </c:pt>
                <c:pt idx="16274">
                  <c:v>193.87200000000001</c:v>
                </c:pt>
                <c:pt idx="16275">
                  <c:v>193.87899999999999</c:v>
                </c:pt>
                <c:pt idx="16276">
                  <c:v>193.88499999999999</c:v>
                </c:pt>
                <c:pt idx="16277">
                  <c:v>193.89099999999999</c:v>
                </c:pt>
                <c:pt idx="16278">
                  <c:v>193.89500000000001</c:v>
                </c:pt>
                <c:pt idx="16279">
                  <c:v>193.9</c:v>
                </c:pt>
                <c:pt idx="16280">
                  <c:v>193.905</c:v>
                </c:pt>
                <c:pt idx="16281">
                  <c:v>193.911</c:v>
                </c:pt>
                <c:pt idx="16282">
                  <c:v>193.916</c:v>
                </c:pt>
                <c:pt idx="16283">
                  <c:v>193.92099999999999</c:v>
                </c:pt>
                <c:pt idx="16284">
                  <c:v>193.92699999999999</c:v>
                </c:pt>
                <c:pt idx="16285">
                  <c:v>193.935</c:v>
                </c:pt>
                <c:pt idx="16286">
                  <c:v>193.94399999999999</c:v>
                </c:pt>
                <c:pt idx="16287">
                  <c:v>193.953</c:v>
                </c:pt>
                <c:pt idx="16288">
                  <c:v>193.959</c:v>
                </c:pt>
                <c:pt idx="16289">
                  <c:v>193.965</c:v>
                </c:pt>
                <c:pt idx="16290">
                  <c:v>193.97200000000001</c:v>
                </c:pt>
                <c:pt idx="16291">
                  <c:v>193.97800000000001</c:v>
                </c:pt>
                <c:pt idx="16292">
                  <c:v>193.98500000000001</c:v>
                </c:pt>
                <c:pt idx="16293">
                  <c:v>193.99199999999999</c:v>
                </c:pt>
                <c:pt idx="16294">
                  <c:v>193.999</c:v>
                </c:pt>
                <c:pt idx="16295">
                  <c:v>194.00399999999999</c:v>
                </c:pt>
                <c:pt idx="16296">
                  <c:v>194.00899999999999</c:v>
                </c:pt>
                <c:pt idx="16297">
                  <c:v>194.01400000000001</c:v>
                </c:pt>
                <c:pt idx="16298">
                  <c:v>194.02</c:v>
                </c:pt>
                <c:pt idx="16299">
                  <c:v>194.02500000000001</c:v>
                </c:pt>
                <c:pt idx="16300">
                  <c:v>194.03</c:v>
                </c:pt>
                <c:pt idx="16301">
                  <c:v>194.035</c:v>
                </c:pt>
                <c:pt idx="16302">
                  <c:v>194.041</c:v>
                </c:pt>
                <c:pt idx="16303">
                  <c:v>194.047</c:v>
                </c:pt>
                <c:pt idx="16304">
                  <c:v>194.054</c:v>
                </c:pt>
                <c:pt idx="16305">
                  <c:v>194.06200000000001</c:v>
                </c:pt>
                <c:pt idx="16306">
                  <c:v>194.071</c:v>
                </c:pt>
                <c:pt idx="16307">
                  <c:v>194.077</c:v>
                </c:pt>
                <c:pt idx="16308">
                  <c:v>194.083</c:v>
                </c:pt>
                <c:pt idx="16309">
                  <c:v>194.089</c:v>
                </c:pt>
                <c:pt idx="16310">
                  <c:v>194.09700000000001</c:v>
                </c:pt>
                <c:pt idx="16311">
                  <c:v>194.10400000000001</c:v>
                </c:pt>
                <c:pt idx="16312">
                  <c:v>194.11099999999999</c:v>
                </c:pt>
                <c:pt idx="16313">
                  <c:v>194.11799999999999</c:v>
                </c:pt>
                <c:pt idx="16314">
                  <c:v>194.12299999999999</c:v>
                </c:pt>
                <c:pt idx="16315">
                  <c:v>194.12700000000001</c:v>
                </c:pt>
                <c:pt idx="16316">
                  <c:v>194.13200000000001</c:v>
                </c:pt>
                <c:pt idx="16317">
                  <c:v>194.136</c:v>
                </c:pt>
                <c:pt idx="16318">
                  <c:v>194.14099999999999</c:v>
                </c:pt>
                <c:pt idx="16319">
                  <c:v>194.14599999999999</c:v>
                </c:pt>
                <c:pt idx="16320">
                  <c:v>194.15</c:v>
                </c:pt>
                <c:pt idx="16321">
                  <c:v>194.155</c:v>
                </c:pt>
                <c:pt idx="16322">
                  <c:v>194.15899999999999</c:v>
                </c:pt>
                <c:pt idx="16323">
                  <c:v>194.16399999999999</c:v>
                </c:pt>
                <c:pt idx="16324">
                  <c:v>194.16800000000001</c:v>
                </c:pt>
                <c:pt idx="16325">
                  <c:v>194.173</c:v>
                </c:pt>
                <c:pt idx="16326">
                  <c:v>194.17699999999999</c:v>
                </c:pt>
                <c:pt idx="16327">
                  <c:v>194.18199999999999</c:v>
                </c:pt>
                <c:pt idx="16328">
                  <c:v>194.18600000000001</c:v>
                </c:pt>
                <c:pt idx="16329">
                  <c:v>194.191</c:v>
                </c:pt>
                <c:pt idx="16330">
                  <c:v>194.19499999999999</c:v>
                </c:pt>
                <c:pt idx="16331">
                  <c:v>194.2</c:v>
                </c:pt>
                <c:pt idx="16332">
                  <c:v>194.20500000000001</c:v>
                </c:pt>
                <c:pt idx="16333">
                  <c:v>194.209</c:v>
                </c:pt>
                <c:pt idx="16334">
                  <c:v>194.214</c:v>
                </c:pt>
                <c:pt idx="16335">
                  <c:v>194.21799999999999</c:v>
                </c:pt>
                <c:pt idx="16336">
                  <c:v>194.22300000000001</c:v>
                </c:pt>
                <c:pt idx="16337">
                  <c:v>194.227</c:v>
                </c:pt>
                <c:pt idx="16338">
                  <c:v>194.232</c:v>
                </c:pt>
                <c:pt idx="16339">
                  <c:v>194.23599999999999</c:v>
                </c:pt>
                <c:pt idx="16340">
                  <c:v>194.24100000000001</c:v>
                </c:pt>
                <c:pt idx="16341">
                  <c:v>194.245</c:v>
                </c:pt>
                <c:pt idx="16342">
                  <c:v>194.25</c:v>
                </c:pt>
                <c:pt idx="16343">
                  <c:v>194.25399999999999</c:v>
                </c:pt>
                <c:pt idx="16344">
                  <c:v>194.25899999999999</c:v>
                </c:pt>
                <c:pt idx="16345">
                  <c:v>194.26400000000001</c:v>
                </c:pt>
                <c:pt idx="16346">
                  <c:v>194.268</c:v>
                </c:pt>
                <c:pt idx="16347">
                  <c:v>194.273</c:v>
                </c:pt>
                <c:pt idx="16348">
                  <c:v>194.27699999999999</c:v>
                </c:pt>
                <c:pt idx="16349">
                  <c:v>194.28200000000001</c:v>
                </c:pt>
                <c:pt idx="16350">
                  <c:v>194.286</c:v>
                </c:pt>
                <c:pt idx="16351">
                  <c:v>194.291</c:v>
                </c:pt>
                <c:pt idx="16352">
                  <c:v>194.29499999999999</c:v>
                </c:pt>
                <c:pt idx="16353">
                  <c:v>194.3</c:v>
                </c:pt>
                <c:pt idx="16354">
                  <c:v>194.304</c:v>
                </c:pt>
                <c:pt idx="16355">
                  <c:v>194.309</c:v>
                </c:pt>
                <c:pt idx="16356">
                  <c:v>194.31299999999999</c:v>
                </c:pt>
                <c:pt idx="16357">
                  <c:v>194.31800000000001</c:v>
                </c:pt>
                <c:pt idx="16358">
                  <c:v>194.32400000000001</c:v>
                </c:pt>
                <c:pt idx="16359">
                  <c:v>194.33099999999999</c:v>
                </c:pt>
                <c:pt idx="16360">
                  <c:v>194.34</c:v>
                </c:pt>
                <c:pt idx="16361">
                  <c:v>194.34700000000001</c:v>
                </c:pt>
                <c:pt idx="16362">
                  <c:v>194.35499999999999</c:v>
                </c:pt>
                <c:pt idx="16363">
                  <c:v>194.364</c:v>
                </c:pt>
                <c:pt idx="16364">
                  <c:v>194.374</c:v>
                </c:pt>
                <c:pt idx="16365">
                  <c:v>194.386</c:v>
                </c:pt>
                <c:pt idx="16366">
                  <c:v>194.39599999999999</c:v>
                </c:pt>
                <c:pt idx="16367">
                  <c:v>194.40600000000001</c:v>
                </c:pt>
                <c:pt idx="16368">
                  <c:v>194.416</c:v>
                </c:pt>
                <c:pt idx="16369">
                  <c:v>194.43100000000001</c:v>
                </c:pt>
                <c:pt idx="16370">
                  <c:v>194.44200000000001</c:v>
                </c:pt>
                <c:pt idx="16371">
                  <c:v>194.45599999999999</c:v>
                </c:pt>
                <c:pt idx="16372">
                  <c:v>194.48599999999999</c:v>
                </c:pt>
                <c:pt idx="16373">
                  <c:v>194.50899999999999</c:v>
                </c:pt>
                <c:pt idx="16374">
                  <c:v>194.524</c:v>
                </c:pt>
                <c:pt idx="16375">
                  <c:v>194.553</c:v>
                </c:pt>
                <c:pt idx="16376">
                  <c:v>194.589</c:v>
                </c:pt>
                <c:pt idx="16377">
                  <c:v>194.626</c:v>
                </c:pt>
                <c:pt idx="16378">
                  <c:v>194.66800000000001</c:v>
                </c:pt>
                <c:pt idx="16379">
                  <c:v>194.72499999999999</c:v>
                </c:pt>
                <c:pt idx="16380">
                  <c:v>194.755</c:v>
                </c:pt>
                <c:pt idx="16381">
                  <c:v>194.77</c:v>
                </c:pt>
                <c:pt idx="16382">
                  <c:v>194.773</c:v>
                </c:pt>
                <c:pt idx="16383">
                  <c:v>194.77699999999999</c:v>
                </c:pt>
                <c:pt idx="16384">
                  <c:v>194.78299999999999</c:v>
                </c:pt>
                <c:pt idx="16385">
                  <c:v>194.791</c:v>
                </c:pt>
                <c:pt idx="16386">
                  <c:v>194.8</c:v>
                </c:pt>
                <c:pt idx="16387">
                  <c:v>194.809</c:v>
                </c:pt>
                <c:pt idx="16388">
                  <c:v>194.82</c:v>
                </c:pt>
                <c:pt idx="16389">
                  <c:v>194.83199999999999</c:v>
                </c:pt>
                <c:pt idx="16390">
                  <c:v>194.84200000000001</c:v>
                </c:pt>
                <c:pt idx="16391">
                  <c:v>194.85300000000001</c:v>
                </c:pt>
                <c:pt idx="16392">
                  <c:v>194.863</c:v>
                </c:pt>
                <c:pt idx="16393">
                  <c:v>194.87200000000001</c:v>
                </c:pt>
                <c:pt idx="16394">
                  <c:v>194.88</c:v>
                </c:pt>
                <c:pt idx="16395">
                  <c:v>194.88800000000001</c:v>
                </c:pt>
                <c:pt idx="16396">
                  <c:v>194.89500000000001</c:v>
                </c:pt>
                <c:pt idx="16397">
                  <c:v>194.9</c:v>
                </c:pt>
                <c:pt idx="16398">
                  <c:v>194.91300000000001</c:v>
                </c:pt>
                <c:pt idx="16399">
                  <c:v>194.94</c:v>
                </c:pt>
                <c:pt idx="16400">
                  <c:v>194.96600000000001</c:v>
                </c:pt>
                <c:pt idx="16401">
                  <c:v>194.98599999999999</c:v>
                </c:pt>
                <c:pt idx="16402">
                  <c:v>195.00299999999999</c:v>
                </c:pt>
                <c:pt idx="16403">
                  <c:v>195.023</c:v>
                </c:pt>
                <c:pt idx="16404">
                  <c:v>195.041</c:v>
                </c:pt>
                <c:pt idx="16405">
                  <c:v>195.059</c:v>
                </c:pt>
                <c:pt idx="16406">
                  <c:v>195.072</c:v>
                </c:pt>
                <c:pt idx="16407">
                  <c:v>195.08</c:v>
                </c:pt>
                <c:pt idx="16408">
                  <c:v>195.09</c:v>
                </c:pt>
                <c:pt idx="16409">
                  <c:v>195.09700000000001</c:v>
                </c:pt>
                <c:pt idx="16410">
                  <c:v>195.10499999999999</c:v>
                </c:pt>
                <c:pt idx="16411">
                  <c:v>195.11500000000001</c:v>
                </c:pt>
                <c:pt idx="16412">
                  <c:v>195.12899999999999</c:v>
                </c:pt>
                <c:pt idx="16413">
                  <c:v>195.19300000000001</c:v>
                </c:pt>
                <c:pt idx="16414">
                  <c:v>195.24100000000001</c:v>
                </c:pt>
                <c:pt idx="16415">
                  <c:v>195.298</c:v>
                </c:pt>
                <c:pt idx="16416">
                  <c:v>195.375</c:v>
                </c:pt>
                <c:pt idx="16417">
                  <c:v>195.446</c:v>
                </c:pt>
                <c:pt idx="16418">
                  <c:v>195.51499999999999</c:v>
                </c:pt>
                <c:pt idx="16419">
                  <c:v>195.548</c:v>
                </c:pt>
                <c:pt idx="16420">
                  <c:v>195.56299999999999</c:v>
                </c:pt>
                <c:pt idx="16421">
                  <c:v>195.57</c:v>
                </c:pt>
                <c:pt idx="16422">
                  <c:v>195.57499999999999</c:v>
                </c:pt>
                <c:pt idx="16423">
                  <c:v>195.57900000000001</c:v>
                </c:pt>
                <c:pt idx="16424">
                  <c:v>195.584</c:v>
                </c:pt>
                <c:pt idx="16425">
                  <c:v>195.59100000000001</c:v>
                </c:pt>
                <c:pt idx="16426">
                  <c:v>195.601</c:v>
                </c:pt>
                <c:pt idx="16427">
                  <c:v>195.61</c:v>
                </c:pt>
                <c:pt idx="16428">
                  <c:v>195.619</c:v>
                </c:pt>
                <c:pt idx="16429">
                  <c:v>195.63</c:v>
                </c:pt>
                <c:pt idx="16430">
                  <c:v>195.643</c:v>
                </c:pt>
                <c:pt idx="16431">
                  <c:v>195.654</c:v>
                </c:pt>
                <c:pt idx="16432">
                  <c:v>195.66300000000001</c:v>
                </c:pt>
                <c:pt idx="16433">
                  <c:v>195.673</c:v>
                </c:pt>
                <c:pt idx="16434">
                  <c:v>195.684</c:v>
                </c:pt>
                <c:pt idx="16435">
                  <c:v>195.69399999999999</c:v>
                </c:pt>
                <c:pt idx="16436">
                  <c:v>195.702</c:v>
                </c:pt>
                <c:pt idx="16437">
                  <c:v>195.70699999999999</c:v>
                </c:pt>
                <c:pt idx="16438">
                  <c:v>195.71100000000001</c:v>
                </c:pt>
                <c:pt idx="16439">
                  <c:v>195.72</c:v>
                </c:pt>
                <c:pt idx="16440">
                  <c:v>195.75200000000001</c:v>
                </c:pt>
                <c:pt idx="16441">
                  <c:v>195.77600000000001</c:v>
                </c:pt>
                <c:pt idx="16442">
                  <c:v>195.798</c:v>
                </c:pt>
                <c:pt idx="16443">
                  <c:v>195.80699999999999</c:v>
                </c:pt>
                <c:pt idx="16444">
                  <c:v>195.809</c:v>
                </c:pt>
                <c:pt idx="16445">
                  <c:v>195.81200000000001</c:v>
                </c:pt>
                <c:pt idx="16446">
                  <c:v>195.815</c:v>
                </c:pt>
                <c:pt idx="16447">
                  <c:v>195.81800000000001</c:v>
                </c:pt>
                <c:pt idx="16448">
                  <c:v>195.82599999999999</c:v>
                </c:pt>
                <c:pt idx="16449">
                  <c:v>195.83199999999999</c:v>
                </c:pt>
                <c:pt idx="16450">
                  <c:v>195.84100000000001</c:v>
                </c:pt>
                <c:pt idx="16451">
                  <c:v>195.852</c:v>
                </c:pt>
                <c:pt idx="16452">
                  <c:v>195.86199999999999</c:v>
                </c:pt>
                <c:pt idx="16453">
                  <c:v>195.875</c:v>
                </c:pt>
                <c:pt idx="16454">
                  <c:v>195.89</c:v>
                </c:pt>
                <c:pt idx="16455">
                  <c:v>195.90299999999999</c:v>
                </c:pt>
                <c:pt idx="16456">
                  <c:v>195.91499999999999</c:v>
                </c:pt>
                <c:pt idx="16457">
                  <c:v>195.92500000000001</c:v>
                </c:pt>
                <c:pt idx="16458">
                  <c:v>195.93899999999999</c:v>
                </c:pt>
                <c:pt idx="16459">
                  <c:v>195.96600000000001</c:v>
                </c:pt>
                <c:pt idx="16460">
                  <c:v>196.00399999999999</c:v>
                </c:pt>
                <c:pt idx="16461">
                  <c:v>196.02699999999999</c:v>
                </c:pt>
                <c:pt idx="16462">
                  <c:v>196.04</c:v>
                </c:pt>
                <c:pt idx="16463">
                  <c:v>196.05699999999999</c:v>
                </c:pt>
                <c:pt idx="16464">
                  <c:v>196.06700000000001</c:v>
                </c:pt>
                <c:pt idx="16465">
                  <c:v>196.07400000000001</c:v>
                </c:pt>
                <c:pt idx="16466">
                  <c:v>196.083</c:v>
                </c:pt>
                <c:pt idx="16467">
                  <c:v>196.09399999999999</c:v>
                </c:pt>
                <c:pt idx="16468">
                  <c:v>196.102</c:v>
                </c:pt>
                <c:pt idx="16469">
                  <c:v>196.11199999999999</c:v>
                </c:pt>
                <c:pt idx="16470">
                  <c:v>196.12299999999999</c:v>
                </c:pt>
                <c:pt idx="16471">
                  <c:v>196.13399999999999</c:v>
                </c:pt>
                <c:pt idx="16472">
                  <c:v>196.14599999999999</c:v>
                </c:pt>
                <c:pt idx="16473">
                  <c:v>196.15700000000001</c:v>
                </c:pt>
                <c:pt idx="16474">
                  <c:v>196.166</c:v>
                </c:pt>
                <c:pt idx="16475">
                  <c:v>196.17599999999999</c:v>
                </c:pt>
                <c:pt idx="16476">
                  <c:v>196.18299999999999</c:v>
                </c:pt>
                <c:pt idx="16477">
                  <c:v>196.191</c:v>
                </c:pt>
                <c:pt idx="16478">
                  <c:v>196.19499999999999</c:v>
                </c:pt>
                <c:pt idx="16479">
                  <c:v>196.21700000000001</c:v>
                </c:pt>
                <c:pt idx="16480">
                  <c:v>196.24100000000001</c:v>
                </c:pt>
                <c:pt idx="16481">
                  <c:v>196.245</c:v>
                </c:pt>
                <c:pt idx="16482">
                  <c:v>196.25200000000001</c:v>
                </c:pt>
                <c:pt idx="16483">
                  <c:v>196.25800000000001</c:v>
                </c:pt>
                <c:pt idx="16484">
                  <c:v>196.26499999999999</c:v>
                </c:pt>
                <c:pt idx="16485">
                  <c:v>196.274</c:v>
                </c:pt>
                <c:pt idx="16486">
                  <c:v>196.28200000000001</c:v>
                </c:pt>
                <c:pt idx="16487">
                  <c:v>196.29300000000001</c:v>
                </c:pt>
                <c:pt idx="16488">
                  <c:v>196.30600000000001</c:v>
                </c:pt>
                <c:pt idx="16489">
                  <c:v>196.31899999999999</c:v>
                </c:pt>
                <c:pt idx="16490">
                  <c:v>196.33099999999999</c:v>
                </c:pt>
                <c:pt idx="16491">
                  <c:v>196.34200000000001</c:v>
                </c:pt>
                <c:pt idx="16492">
                  <c:v>196.351</c:v>
                </c:pt>
                <c:pt idx="16493">
                  <c:v>196.357</c:v>
                </c:pt>
                <c:pt idx="16494">
                  <c:v>196.36600000000001</c:v>
                </c:pt>
                <c:pt idx="16495">
                  <c:v>196.37700000000001</c:v>
                </c:pt>
                <c:pt idx="16496">
                  <c:v>196.38800000000001</c:v>
                </c:pt>
                <c:pt idx="16497">
                  <c:v>196.40299999999999</c:v>
                </c:pt>
                <c:pt idx="16498">
                  <c:v>196.44300000000001</c:v>
                </c:pt>
                <c:pt idx="16499">
                  <c:v>196.46299999999999</c:v>
                </c:pt>
                <c:pt idx="16500">
                  <c:v>196.47200000000001</c:v>
                </c:pt>
                <c:pt idx="16501">
                  <c:v>196.48599999999999</c:v>
                </c:pt>
                <c:pt idx="16502">
                  <c:v>196.495</c:v>
                </c:pt>
                <c:pt idx="16503">
                  <c:v>196.506</c:v>
                </c:pt>
                <c:pt idx="16504">
                  <c:v>196.51599999999999</c:v>
                </c:pt>
                <c:pt idx="16505">
                  <c:v>196.52199999999999</c:v>
                </c:pt>
                <c:pt idx="16506">
                  <c:v>196.53</c:v>
                </c:pt>
                <c:pt idx="16507">
                  <c:v>196.54</c:v>
                </c:pt>
                <c:pt idx="16508">
                  <c:v>196.55199999999999</c:v>
                </c:pt>
                <c:pt idx="16509">
                  <c:v>196.566</c:v>
                </c:pt>
                <c:pt idx="16510">
                  <c:v>196.583</c:v>
                </c:pt>
                <c:pt idx="16511">
                  <c:v>196.59899999999999</c:v>
                </c:pt>
                <c:pt idx="16512">
                  <c:v>196.61199999999999</c:v>
                </c:pt>
                <c:pt idx="16513">
                  <c:v>196.62299999999999</c:v>
                </c:pt>
                <c:pt idx="16514">
                  <c:v>196.63200000000001</c:v>
                </c:pt>
                <c:pt idx="16515">
                  <c:v>196.64099999999999</c:v>
                </c:pt>
                <c:pt idx="16516">
                  <c:v>196.65</c:v>
                </c:pt>
                <c:pt idx="16517">
                  <c:v>196.65899999999999</c:v>
                </c:pt>
                <c:pt idx="16518">
                  <c:v>196.672</c:v>
                </c:pt>
                <c:pt idx="16519">
                  <c:v>196.696</c:v>
                </c:pt>
                <c:pt idx="16520">
                  <c:v>196.73400000000001</c:v>
                </c:pt>
                <c:pt idx="16521">
                  <c:v>196.762</c:v>
                </c:pt>
                <c:pt idx="16522">
                  <c:v>196.78700000000001</c:v>
                </c:pt>
                <c:pt idx="16523">
                  <c:v>196.82300000000001</c:v>
                </c:pt>
                <c:pt idx="16524">
                  <c:v>196.85</c:v>
                </c:pt>
                <c:pt idx="16525">
                  <c:v>196.864</c:v>
                </c:pt>
                <c:pt idx="16526">
                  <c:v>196.87299999999999</c:v>
                </c:pt>
                <c:pt idx="16527">
                  <c:v>196.87700000000001</c:v>
                </c:pt>
                <c:pt idx="16528">
                  <c:v>196.89099999999999</c:v>
                </c:pt>
                <c:pt idx="16529">
                  <c:v>196.90700000000001</c:v>
                </c:pt>
                <c:pt idx="16530">
                  <c:v>196.917</c:v>
                </c:pt>
                <c:pt idx="16531">
                  <c:v>196.928</c:v>
                </c:pt>
                <c:pt idx="16532">
                  <c:v>196.93799999999999</c:v>
                </c:pt>
                <c:pt idx="16533">
                  <c:v>196.94800000000001</c:v>
                </c:pt>
                <c:pt idx="16534">
                  <c:v>196.96100000000001</c:v>
                </c:pt>
                <c:pt idx="16535">
                  <c:v>196.97300000000001</c:v>
                </c:pt>
                <c:pt idx="16536">
                  <c:v>196.98500000000001</c:v>
                </c:pt>
                <c:pt idx="16537">
                  <c:v>196.995</c:v>
                </c:pt>
                <c:pt idx="16538">
                  <c:v>197.006</c:v>
                </c:pt>
                <c:pt idx="16539">
                  <c:v>197.02699999999999</c:v>
                </c:pt>
                <c:pt idx="16540">
                  <c:v>197.06200000000001</c:v>
                </c:pt>
                <c:pt idx="16541">
                  <c:v>197.08199999999999</c:v>
                </c:pt>
                <c:pt idx="16542">
                  <c:v>197.09100000000001</c:v>
                </c:pt>
                <c:pt idx="16543">
                  <c:v>197.1</c:v>
                </c:pt>
                <c:pt idx="16544">
                  <c:v>197.108</c:v>
                </c:pt>
                <c:pt idx="16545">
                  <c:v>197.11799999999999</c:v>
                </c:pt>
                <c:pt idx="16546">
                  <c:v>197.12899999999999</c:v>
                </c:pt>
                <c:pt idx="16547">
                  <c:v>197.143</c:v>
                </c:pt>
                <c:pt idx="16548">
                  <c:v>197.15700000000001</c:v>
                </c:pt>
                <c:pt idx="16549">
                  <c:v>197.16900000000001</c:v>
                </c:pt>
                <c:pt idx="16550">
                  <c:v>197.18100000000001</c:v>
                </c:pt>
                <c:pt idx="16551">
                  <c:v>197.19399999999999</c:v>
                </c:pt>
                <c:pt idx="16552">
                  <c:v>197.20599999999999</c:v>
                </c:pt>
                <c:pt idx="16553">
                  <c:v>197.21700000000001</c:v>
                </c:pt>
                <c:pt idx="16554">
                  <c:v>197.22800000000001</c:v>
                </c:pt>
                <c:pt idx="16555">
                  <c:v>197.238</c:v>
                </c:pt>
                <c:pt idx="16556">
                  <c:v>197.249</c:v>
                </c:pt>
                <c:pt idx="16557">
                  <c:v>197.26</c:v>
                </c:pt>
                <c:pt idx="16558">
                  <c:v>197.27799999999999</c:v>
                </c:pt>
                <c:pt idx="16559">
                  <c:v>197.31800000000001</c:v>
                </c:pt>
                <c:pt idx="16560">
                  <c:v>197.35400000000001</c:v>
                </c:pt>
                <c:pt idx="16561">
                  <c:v>197.386</c:v>
                </c:pt>
                <c:pt idx="16562">
                  <c:v>197.387</c:v>
                </c:pt>
                <c:pt idx="16563">
                  <c:v>197.404</c:v>
                </c:pt>
                <c:pt idx="16564">
                  <c:v>197.41499999999999</c:v>
                </c:pt>
                <c:pt idx="16565">
                  <c:v>197.42400000000001</c:v>
                </c:pt>
                <c:pt idx="16566">
                  <c:v>197.43799999999999</c:v>
                </c:pt>
                <c:pt idx="16567">
                  <c:v>197.45</c:v>
                </c:pt>
                <c:pt idx="16568">
                  <c:v>197.46100000000001</c:v>
                </c:pt>
                <c:pt idx="16569">
                  <c:v>197.47300000000001</c:v>
                </c:pt>
                <c:pt idx="16570">
                  <c:v>197.48500000000001</c:v>
                </c:pt>
                <c:pt idx="16571">
                  <c:v>197.49600000000001</c:v>
                </c:pt>
                <c:pt idx="16572">
                  <c:v>197.50700000000001</c:v>
                </c:pt>
                <c:pt idx="16573">
                  <c:v>197.51599999999999</c:v>
                </c:pt>
                <c:pt idx="16574">
                  <c:v>197.53</c:v>
                </c:pt>
                <c:pt idx="16575">
                  <c:v>197.53899999999999</c:v>
                </c:pt>
                <c:pt idx="16576">
                  <c:v>197.54499999999999</c:v>
                </c:pt>
                <c:pt idx="16577">
                  <c:v>197.554</c:v>
                </c:pt>
                <c:pt idx="16578">
                  <c:v>197.56299999999999</c:v>
                </c:pt>
                <c:pt idx="16579">
                  <c:v>197.572</c:v>
                </c:pt>
                <c:pt idx="16580">
                  <c:v>197.584</c:v>
                </c:pt>
                <c:pt idx="16581">
                  <c:v>197.595</c:v>
                </c:pt>
                <c:pt idx="16582">
                  <c:v>197.607</c:v>
                </c:pt>
                <c:pt idx="16583">
                  <c:v>197.61799999999999</c:v>
                </c:pt>
                <c:pt idx="16584">
                  <c:v>197.631</c:v>
                </c:pt>
                <c:pt idx="16585">
                  <c:v>197.65299999999999</c:v>
                </c:pt>
                <c:pt idx="16586">
                  <c:v>197.67699999999999</c:v>
                </c:pt>
                <c:pt idx="16587">
                  <c:v>197.714</c:v>
                </c:pt>
                <c:pt idx="16588">
                  <c:v>197.74799999999999</c:v>
                </c:pt>
                <c:pt idx="16589">
                  <c:v>197.77799999999999</c:v>
                </c:pt>
                <c:pt idx="16590">
                  <c:v>197.804</c:v>
                </c:pt>
                <c:pt idx="16591">
                  <c:v>197.828</c:v>
                </c:pt>
                <c:pt idx="16592">
                  <c:v>197.839</c:v>
                </c:pt>
                <c:pt idx="16593">
                  <c:v>197.846</c:v>
                </c:pt>
                <c:pt idx="16594">
                  <c:v>197.851</c:v>
                </c:pt>
                <c:pt idx="16595">
                  <c:v>197.85900000000001</c:v>
                </c:pt>
                <c:pt idx="16596">
                  <c:v>197.869</c:v>
                </c:pt>
                <c:pt idx="16597">
                  <c:v>197.87799999999999</c:v>
                </c:pt>
                <c:pt idx="16598">
                  <c:v>197.887</c:v>
                </c:pt>
                <c:pt idx="16599">
                  <c:v>197.898</c:v>
                </c:pt>
                <c:pt idx="16600">
                  <c:v>197.91</c:v>
                </c:pt>
                <c:pt idx="16601">
                  <c:v>197.92099999999999</c:v>
                </c:pt>
                <c:pt idx="16602">
                  <c:v>197.93299999999999</c:v>
                </c:pt>
                <c:pt idx="16603">
                  <c:v>197.94399999999999</c:v>
                </c:pt>
                <c:pt idx="16604">
                  <c:v>197.95599999999999</c:v>
                </c:pt>
                <c:pt idx="16605">
                  <c:v>197.982</c:v>
                </c:pt>
                <c:pt idx="16606">
                  <c:v>198.01499999999999</c:v>
                </c:pt>
                <c:pt idx="16607">
                  <c:v>198.035</c:v>
                </c:pt>
                <c:pt idx="16608">
                  <c:v>198.042</c:v>
                </c:pt>
                <c:pt idx="16609">
                  <c:v>198.05099999999999</c:v>
                </c:pt>
                <c:pt idx="16610">
                  <c:v>198.06200000000001</c:v>
                </c:pt>
                <c:pt idx="16611">
                  <c:v>198.07400000000001</c:v>
                </c:pt>
                <c:pt idx="16612">
                  <c:v>198.08500000000001</c:v>
                </c:pt>
                <c:pt idx="16613">
                  <c:v>198.09200000000001</c:v>
                </c:pt>
                <c:pt idx="16614">
                  <c:v>198.102</c:v>
                </c:pt>
                <c:pt idx="16615">
                  <c:v>198.11099999999999</c:v>
                </c:pt>
                <c:pt idx="16616">
                  <c:v>198.12200000000001</c:v>
                </c:pt>
                <c:pt idx="16617">
                  <c:v>198.13399999999999</c:v>
                </c:pt>
                <c:pt idx="16618">
                  <c:v>198.14400000000001</c:v>
                </c:pt>
                <c:pt idx="16619">
                  <c:v>198.155</c:v>
                </c:pt>
                <c:pt idx="16620">
                  <c:v>198.16499999999999</c:v>
                </c:pt>
                <c:pt idx="16621">
                  <c:v>198.203</c:v>
                </c:pt>
                <c:pt idx="16622">
                  <c:v>198.27799999999999</c:v>
                </c:pt>
                <c:pt idx="16623">
                  <c:v>198.28</c:v>
                </c:pt>
                <c:pt idx="16624">
                  <c:v>198.28700000000001</c:v>
                </c:pt>
                <c:pt idx="16625">
                  <c:v>198.29300000000001</c:v>
                </c:pt>
                <c:pt idx="16626">
                  <c:v>198.298</c:v>
                </c:pt>
                <c:pt idx="16627">
                  <c:v>198.30500000000001</c:v>
                </c:pt>
                <c:pt idx="16628">
                  <c:v>198.31299999999999</c:v>
                </c:pt>
                <c:pt idx="16629">
                  <c:v>198.32300000000001</c:v>
                </c:pt>
                <c:pt idx="16630">
                  <c:v>198.333</c:v>
                </c:pt>
                <c:pt idx="16631">
                  <c:v>198.34299999999999</c:v>
                </c:pt>
                <c:pt idx="16632">
                  <c:v>198.35300000000001</c:v>
                </c:pt>
                <c:pt idx="16633">
                  <c:v>198.363</c:v>
                </c:pt>
                <c:pt idx="16634">
                  <c:v>198.37299999999999</c:v>
                </c:pt>
                <c:pt idx="16635">
                  <c:v>198.38499999999999</c:v>
                </c:pt>
                <c:pt idx="16636">
                  <c:v>198.39699999999999</c:v>
                </c:pt>
                <c:pt idx="16637">
                  <c:v>198.40700000000001</c:v>
                </c:pt>
                <c:pt idx="16638">
                  <c:v>198.41800000000001</c:v>
                </c:pt>
                <c:pt idx="16639">
                  <c:v>198.429</c:v>
                </c:pt>
                <c:pt idx="16640">
                  <c:v>198.44300000000001</c:v>
                </c:pt>
                <c:pt idx="16641">
                  <c:v>198.464</c:v>
                </c:pt>
                <c:pt idx="16642">
                  <c:v>198.49</c:v>
                </c:pt>
                <c:pt idx="16643">
                  <c:v>198.512</c:v>
                </c:pt>
                <c:pt idx="16644">
                  <c:v>198.547</c:v>
                </c:pt>
                <c:pt idx="16645">
                  <c:v>198.554</c:v>
                </c:pt>
                <c:pt idx="16646">
                  <c:v>198.55500000000001</c:v>
                </c:pt>
                <c:pt idx="16647">
                  <c:v>198.55600000000001</c:v>
                </c:pt>
                <c:pt idx="16648">
                  <c:v>198.56100000000001</c:v>
                </c:pt>
                <c:pt idx="16649">
                  <c:v>198.58199999999999</c:v>
                </c:pt>
                <c:pt idx="16650">
                  <c:v>198.607</c:v>
                </c:pt>
                <c:pt idx="16651">
                  <c:v>198.62</c:v>
                </c:pt>
                <c:pt idx="16652">
                  <c:v>198.62</c:v>
                </c:pt>
                <c:pt idx="16653">
                  <c:v>198.62</c:v>
                </c:pt>
                <c:pt idx="16654">
                  <c:v>198.642</c:v>
                </c:pt>
                <c:pt idx="16655">
                  <c:v>198.672</c:v>
                </c:pt>
                <c:pt idx="16656">
                  <c:v>198.703</c:v>
                </c:pt>
                <c:pt idx="16657">
                  <c:v>198.73400000000001</c:v>
                </c:pt>
                <c:pt idx="16658">
                  <c:v>198.77</c:v>
                </c:pt>
                <c:pt idx="16659">
                  <c:v>198.798</c:v>
                </c:pt>
                <c:pt idx="16660">
                  <c:v>198.81299999999999</c:v>
                </c:pt>
                <c:pt idx="16661">
                  <c:v>198.821</c:v>
                </c:pt>
                <c:pt idx="16662">
                  <c:v>198.828</c:v>
                </c:pt>
                <c:pt idx="16663">
                  <c:v>198.83799999999999</c:v>
                </c:pt>
                <c:pt idx="16664">
                  <c:v>198.84899999999999</c:v>
                </c:pt>
                <c:pt idx="16665">
                  <c:v>198.85300000000001</c:v>
                </c:pt>
                <c:pt idx="16666">
                  <c:v>198.864</c:v>
                </c:pt>
                <c:pt idx="16667">
                  <c:v>198.904</c:v>
                </c:pt>
                <c:pt idx="16668">
                  <c:v>198.946</c:v>
                </c:pt>
                <c:pt idx="16669">
                  <c:v>198.98099999999999</c:v>
                </c:pt>
                <c:pt idx="16670">
                  <c:v>199.03800000000001</c:v>
                </c:pt>
                <c:pt idx="16671">
                  <c:v>199.09100000000001</c:v>
                </c:pt>
                <c:pt idx="16672">
                  <c:v>199.12899999999999</c:v>
                </c:pt>
                <c:pt idx="16673">
                  <c:v>199.172</c:v>
                </c:pt>
                <c:pt idx="16674">
                  <c:v>199.185</c:v>
                </c:pt>
                <c:pt idx="16675">
                  <c:v>199.18799999999999</c:v>
                </c:pt>
                <c:pt idx="16676">
                  <c:v>199.19200000000001</c:v>
                </c:pt>
                <c:pt idx="16677">
                  <c:v>199.19900000000001</c:v>
                </c:pt>
                <c:pt idx="16678">
                  <c:v>199.208</c:v>
                </c:pt>
                <c:pt idx="16679">
                  <c:v>199.21899999999999</c:v>
                </c:pt>
                <c:pt idx="16680">
                  <c:v>199.232</c:v>
                </c:pt>
                <c:pt idx="16681">
                  <c:v>199.244</c:v>
                </c:pt>
                <c:pt idx="16682">
                  <c:v>199.255</c:v>
                </c:pt>
                <c:pt idx="16683">
                  <c:v>199.267</c:v>
                </c:pt>
                <c:pt idx="16684">
                  <c:v>199.28</c:v>
                </c:pt>
                <c:pt idx="16685">
                  <c:v>199.291</c:v>
                </c:pt>
                <c:pt idx="16686">
                  <c:v>199.3</c:v>
                </c:pt>
                <c:pt idx="16687">
                  <c:v>199.31</c:v>
                </c:pt>
                <c:pt idx="16688">
                  <c:v>199.32</c:v>
                </c:pt>
                <c:pt idx="16689">
                  <c:v>199.328</c:v>
                </c:pt>
                <c:pt idx="16690">
                  <c:v>199.334</c:v>
                </c:pt>
                <c:pt idx="16691">
                  <c:v>199.34</c:v>
                </c:pt>
                <c:pt idx="16692">
                  <c:v>199.34800000000001</c:v>
                </c:pt>
                <c:pt idx="16693">
                  <c:v>199.357</c:v>
                </c:pt>
                <c:pt idx="16694">
                  <c:v>199.36500000000001</c:v>
                </c:pt>
                <c:pt idx="16695">
                  <c:v>199.37299999999999</c:v>
                </c:pt>
                <c:pt idx="16696">
                  <c:v>199.38300000000001</c:v>
                </c:pt>
                <c:pt idx="16697">
                  <c:v>199.39599999999999</c:v>
                </c:pt>
                <c:pt idx="16698">
                  <c:v>199.41</c:v>
                </c:pt>
                <c:pt idx="16699">
                  <c:v>199.422</c:v>
                </c:pt>
                <c:pt idx="16700">
                  <c:v>199.435</c:v>
                </c:pt>
                <c:pt idx="16701">
                  <c:v>199.44499999999999</c:v>
                </c:pt>
                <c:pt idx="16702">
                  <c:v>199.45500000000001</c:v>
                </c:pt>
                <c:pt idx="16703">
                  <c:v>199.46700000000001</c:v>
                </c:pt>
                <c:pt idx="16704">
                  <c:v>199.477</c:v>
                </c:pt>
                <c:pt idx="16705">
                  <c:v>199.48599999999999</c:v>
                </c:pt>
                <c:pt idx="16706">
                  <c:v>199.49</c:v>
                </c:pt>
                <c:pt idx="16707">
                  <c:v>199.50200000000001</c:v>
                </c:pt>
                <c:pt idx="16708">
                  <c:v>199.51900000000001</c:v>
                </c:pt>
                <c:pt idx="16709">
                  <c:v>199.52799999999999</c:v>
                </c:pt>
                <c:pt idx="16710">
                  <c:v>199.53</c:v>
                </c:pt>
                <c:pt idx="16711">
                  <c:v>199.53700000000001</c:v>
                </c:pt>
                <c:pt idx="16712">
                  <c:v>199.56100000000001</c:v>
                </c:pt>
                <c:pt idx="16713">
                  <c:v>199.59100000000001</c:v>
                </c:pt>
                <c:pt idx="16714">
                  <c:v>199.602</c:v>
                </c:pt>
                <c:pt idx="16715">
                  <c:v>199.608</c:v>
                </c:pt>
                <c:pt idx="16716">
                  <c:v>199.62100000000001</c:v>
                </c:pt>
                <c:pt idx="16717">
                  <c:v>199.631</c:v>
                </c:pt>
                <c:pt idx="16718">
                  <c:v>199.64099999999999</c:v>
                </c:pt>
                <c:pt idx="16719">
                  <c:v>199.655</c:v>
                </c:pt>
                <c:pt idx="16720">
                  <c:v>199.666</c:v>
                </c:pt>
                <c:pt idx="16721">
                  <c:v>199.67599999999999</c:v>
                </c:pt>
                <c:pt idx="16722">
                  <c:v>199.68700000000001</c:v>
                </c:pt>
                <c:pt idx="16723">
                  <c:v>199.69900000000001</c:v>
                </c:pt>
                <c:pt idx="16724">
                  <c:v>199.71</c:v>
                </c:pt>
                <c:pt idx="16725">
                  <c:v>199.721</c:v>
                </c:pt>
                <c:pt idx="16726">
                  <c:v>199.73099999999999</c:v>
                </c:pt>
                <c:pt idx="16727">
                  <c:v>199.749</c:v>
                </c:pt>
                <c:pt idx="16728">
                  <c:v>199.797</c:v>
                </c:pt>
                <c:pt idx="16729">
                  <c:v>199.852</c:v>
                </c:pt>
                <c:pt idx="16730">
                  <c:v>199.89699999999999</c:v>
                </c:pt>
                <c:pt idx="16731">
                  <c:v>199.9</c:v>
                </c:pt>
                <c:pt idx="16732">
                  <c:v>199.90700000000001</c:v>
                </c:pt>
                <c:pt idx="16733">
                  <c:v>199.923</c:v>
                </c:pt>
                <c:pt idx="16734">
                  <c:v>199.93299999999999</c:v>
                </c:pt>
                <c:pt idx="16735">
                  <c:v>199.94300000000001</c:v>
                </c:pt>
                <c:pt idx="16736">
                  <c:v>199.95500000000001</c:v>
                </c:pt>
                <c:pt idx="16737">
                  <c:v>199.96899999999999</c:v>
                </c:pt>
                <c:pt idx="16738">
                  <c:v>199.98699999999999</c:v>
                </c:pt>
                <c:pt idx="16739">
                  <c:v>200</c:v>
                </c:pt>
                <c:pt idx="16740">
                  <c:v>200.00899999999999</c:v>
                </c:pt>
                <c:pt idx="16741">
                  <c:v>200.018</c:v>
                </c:pt>
                <c:pt idx="16742">
                  <c:v>200.02799999999999</c:v>
                </c:pt>
                <c:pt idx="16743">
                  <c:v>200.03700000000001</c:v>
                </c:pt>
                <c:pt idx="16744">
                  <c:v>200.047</c:v>
                </c:pt>
                <c:pt idx="16745">
                  <c:v>200.05799999999999</c:v>
                </c:pt>
                <c:pt idx="16746">
                  <c:v>200.06800000000001</c:v>
                </c:pt>
                <c:pt idx="16747">
                  <c:v>200.077</c:v>
                </c:pt>
                <c:pt idx="16748">
                  <c:v>200.095</c:v>
                </c:pt>
                <c:pt idx="16749">
                  <c:v>200.13499999999999</c:v>
                </c:pt>
                <c:pt idx="16750">
                  <c:v>200.19200000000001</c:v>
                </c:pt>
                <c:pt idx="16751">
                  <c:v>200.249</c:v>
                </c:pt>
                <c:pt idx="16752">
                  <c:v>200.28899999999999</c:v>
                </c:pt>
                <c:pt idx="16753">
                  <c:v>200.31</c:v>
                </c:pt>
                <c:pt idx="16754">
                  <c:v>200.321</c:v>
                </c:pt>
                <c:pt idx="16755">
                  <c:v>200.328</c:v>
                </c:pt>
                <c:pt idx="16756">
                  <c:v>200.33600000000001</c:v>
                </c:pt>
                <c:pt idx="16757">
                  <c:v>200.345</c:v>
                </c:pt>
                <c:pt idx="16758">
                  <c:v>200.35499999999999</c:v>
                </c:pt>
                <c:pt idx="16759">
                  <c:v>200.36500000000001</c:v>
                </c:pt>
                <c:pt idx="16760">
                  <c:v>200.375</c:v>
                </c:pt>
                <c:pt idx="16761">
                  <c:v>200.38399999999999</c:v>
                </c:pt>
                <c:pt idx="16762">
                  <c:v>200.39500000000001</c:v>
                </c:pt>
                <c:pt idx="16763">
                  <c:v>200.40799999999999</c:v>
                </c:pt>
                <c:pt idx="16764">
                  <c:v>200.42099999999999</c:v>
                </c:pt>
                <c:pt idx="16765">
                  <c:v>200.43199999999999</c:v>
                </c:pt>
                <c:pt idx="16766">
                  <c:v>200.43799999999999</c:v>
                </c:pt>
                <c:pt idx="16767">
                  <c:v>200.447</c:v>
                </c:pt>
                <c:pt idx="16768">
                  <c:v>200.45699999999999</c:v>
                </c:pt>
                <c:pt idx="16769">
                  <c:v>200.46700000000001</c:v>
                </c:pt>
                <c:pt idx="16770">
                  <c:v>200.47399999999999</c:v>
                </c:pt>
                <c:pt idx="16771">
                  <c:v>200.483</c:v>
                </c:pt>
                <c:pt idx="16772">
                  <c:v>200.50399999999999</c:v>
                </c:pt>
                <c:pt idx="16773">
                  <c:v>200.512</c:v>
                </c:pt>
                <c:pt idx="16774">
                  <c:v>200.52199999999999</c:v>
                </c:pt>
                <c:pt idx="16775">
                  <c:v>200.536</c:v>
                </c:pt>
                <c:pt idx="16776">
                  <c:v>200.547</c:v>
                </c:pt>
                <c:pt idx="16777">
                  <c:v>200.55500000000001</c:v>
                </c:pt>
                <c:pt idx="16778">
                  <c:v>200.56</c:v>
                </c:pt>
                <c:pt idx="16779">
                  <c:v>200.565</c:v>
                </c:pt>
                <c:pt idx="16780">
                  <c:v>200.57900000000001</c:v>
                </c:pt>
                <c:pt idx="16781">
                  <c:v>200.602</c:v>
                </c:pt>
                <c:pt idx="16782">
                  <c:v>200.624</c:v>
                </c:pt>
                <c:pt idx="16783">
                  <c:v>200.64099999999999</c:v>
                </c:pt>
                <c:pt idx="16784">
                  <c:v>200.64699999999999</c:v>
                </c:pt>
                <c:pt idx="16785">
                  <c:v>200.65799999999999</c:v>
                </c:pt>
                <c:pt idx="16786">
                  <c:v>200.68700000000001</c:v>
                </c:pt>
                <c:pt idx="16787">
                  <c:v>200.72399999999999</c:v>
                </c:pt>
                <c:pt idx="16788">
                  <c:v>200.768</c:v>
                </c:pt>
                <c:pt idx="16789">
                  <c:v>200.83199999999999</c:v>
                </c:pt>
                <c:pt idx="16790">
                  <c:v>200.89099999999999</c:v>
                </c:pt>
                <c:pt idx="16791">
                  <c:v>200.91200000000001</c:v>
                </c:pt>
                <c:pt idx="16792">
                  <c:v>200.917</c:v>
                </c:pt>
                <c:pt idx="16793">
                  <c:v>200.92099999999999</c:v>
                </c:pt>
                <c:pt idx="16794">
                  <c:v>200.92699999999999</c:v>
                </c:pt>
                <c:pt idx="16795">
                  <c:v>200.93600000000001</c:v>
                </c:pt>
                <c:pt idx="16796">
                  <c:v>200.946</c:v>
                </c:pt>
                <c:pt idx="16797">
                  <c:v>200.95400000000001</c:v>
                </c:pt>
                <c:pt idx="16798">
                  <c:v>200.964</c:v>
                </c:pt>
                <c:pt idx="16799">
                  <c:v>200.976</c:v>
                </c:pt>
                <c:pt idx="16800">
                  <c:v>200.989</c:v>
                </c:pt>
                <c:pt idx="16801">
                  <c:v>200.99799999999999</c:v>
                </c:pt>
                <c:pt idx="16802">
                  <c:v>201.00800000000001</c:v>
                </c:pt>
                <c:pt idx="16803">
                  <c:v>201.017</c:v>
                </c:pt>
                <c:pt idx="16804">
                  <c:v>201.02600000000001</c:v>
                </c:pt>
                <c:pt idx="16805">
                  <c:v>201.035</c:v>
                </c:pt>
                <c:pt idx="16806">
                  <c:v>201.042</c:v>
                </c:pt>
                <c:pt idx="16807">
                  <c:v>201.04499999999999</c:v>
                </c:pt>
                <c:pt idx="16808">
                  <c:v>201.04900000000001</c:v>
                </c:pt>
                <c:pt idx="16809">
                  <c:v>201.05500000000001</c:v>
                </c:pt>
                <c:pt idx="16810">
                  <c:v>201.065</c:v>
                </c:pt>
                <c:pt idx="16811">
                  <c:v>201.071</c:v>
                </c:pt>
                <c:pt idx="16812">
                  <c:v>201.08199999999999</c:v>
                </c:pt>
                <c:pt idx="16813">
                  <c:v>201.09100000000001</c:v>
                </c:pt>
                <c:pt idx="16814">
                  <c:v>201.10400000000001</c:v>
                </c:pt>
                <c:pt idx="16815">
                  <c:v>201.11600000000001</c:v>
                </c:pt>
                <c:pt idx="16816">
                  <c:v>201.12799999999999</c:v>
                </c:pt>
                <c:pt idx="16817">
                  <c:v>201.14099999999999</c:v>
                </c:pt>
                <c:pt idx="16818">
                  <c:v>201.15299999999999</c:v>
                </c:pt>
                <c:pt idx="16819">
                  <c:v>201.16300000000001</c:v>
                </c:pt>
                <c:pt idx="16820">
                  <c:v>201.17400000000001</c:v>
                </c:pt>
                <c:pt idx="16821">
                  <c:v>201.185</c:v>
                </c:pt>
                <c:pt idx="16822">
                  <c:v>201.19399999999999</c:v>
                </c:pt>
                <c:pt idx="16823">
                  <c:v>201.20500000000001</c:v>
                </c:pt>
                <c:pt idx="16824">
                  <c:v>201.215</c:v>
                </c:pt>
                <c:pt idx="16825">
                  <c:v>201.21799999999999</c:v>
                </c:pt>
                <c:pt idx="16826">
                  <c:v>201.221</c:v>
                </c:pt>
                <c:pt idx="16827">
                  <c:v>201.22399999999999</c:v>
                </c:pt>
                <c:pt idx="16828">
                  <c:v>201.22800000000001</c:v>
                </c:pt>
                <c:pt idx="16829">
                  <c:v>201.232</c:v>
                </c:pt>
                <c:pt idx="16830">
                  <c:v>201.24600000000001</c:v>
                </c:pt>
                <c:pt idx="16831">
                  <c:v>201.26300000000001</c:v>
                </c:pt>
                <c:pt idx="16832">
                  <c:v>201.273</c:v>
                </c:pt>
                <c:pt idx="16833">
                  <c:v>201.28100000000001</c:v>
                </c:pt>
                <c:pt idx="16834">
                  <c:v>201.29</c:v>
                </c:pt>
                <c:pt idx="16835">
                  <c:v>201.31</c:v>
                </c:pt>
                <c:pt idx="16836">
                  <c:v>201.34</c:v>
                </c:pt>
                <c:pt idx="16837">
                  <c:v>201.37</c:v>
                </c:pt>
                <c:pt idx="16838">
                  <c:v>201.40299999999999</c:v>
                </c:pt>
                <c:pt idx="16839">
                  <c:v>201.44499999999999</c:v>
                </c:pt>
                <c:pt idx="16840">
                  <c:v>201.494</c:v>
                </c:pt>
                <c:pt idx="16841">
                  <c:v>201.53200000000001</c:v>
                </c:pt>
                <c:pt idx="16842">
                  <c:v>201.541</c:v>
                </c:pt>
                <c:pt idx="16843">
                  <c:v>201.547</c:v>
                </c:pt>
                <c:pt idx="16844">
                  <c:v>201.553</c:v>
                </c:pt>
                <c:pt idx="16845">
                  <c:v>201.56</c:v>
                </c:pt>
                <c:pt idx="16846">
                  <c:v>201.56800000000001</c:v>
                </c:pt>
                <c:pt idx="16847">
                  <c:v>201.58</c:v>
                </c:pt>
                <c:pt idx="16848">
                  <c:v>201.58799999999999</c:v>
                </c:pt>
                <c:pt idx="16849">
                  <c:v>201.59800000000001</c:v>
                </c:pt>
                <c:pt idx="16850">
                  <c:v>201.608</c:v>
                </c:pt>
                <c:pt idx="16851">
                  <c:v>201.62</c:v>
                </c:pt>
                <c:pt idx="16852">
                  <c:v>201.63200000000001</c:v>
                </c:pt>
                <c:pt idx="16853">
                  <c:v>201.643</c:v>
                </c:pt>
                <c:pt idx="16854">
                  <c:v>201.655</c:v>
                </c:pt>
                <c:pt idx="16855">
                  <c:v>201.66499999999999</c:v>
                </c:pt>
                <c:pt idx="16856">
                  <c:v>201.67500000000001</c:v>
                </c:pt>
                <c:pt idx="16857">
                  <c:v>201.68600000000001</c:v>
                </c:pt>
                <c:pt idx="16858">
                  <c:v>201.69399999999999</c:v>
                </c:pt>
                <c:pt idx="16859">
                  <c:v>201.70099999999999</c:v>
                </c:pt>
                <c:pt idx="16860">
                  <c:v>201.70599999999999</c:v>
                </c:pt>
                <c:pt idx="16861">
                  <c:v>201.72300000000001</c:v>
                </c:pt>
                <c:pt idx="16862">
                  <c:v>201.738</c:v>
                </c:pt>
                <c:pt idx="16863">
                  <c:v>201.749</c:v>
                </c:pt>
                <c:pt idx="16864">
                  <c:v>201.756</c:v>
                </c:pt>
                <c:pt idx="16865">
                  <c:v>201.75800000000001</c:v>
                </c:pt>
                <c:pt idx="16866">
                  <c:v>201.761</c:v>
                </c:pt>
                <c:pt idx="16867">
                  <c:v>201.76400000000001</c:v>
                </c:pt>
                <c:pt idx="16868">
                  <c:v>201.77</c:v>
                </c:pt>
                <c:pt idx="16869">
                  <c:v>201.77799999999999</c:v>
                </c:pt>
                <c:pt idx="16870">
                  <c:v>201.78800000000001</c:v>
                </c:pt>
                <c:pt idx="16871">
                  <c:v>201.79900000000001</c:v>
                </c:pt>
                <c:pt idx="16872">
                  <c:v>201.81200000000001</c:v>
                </c:pt>
                <c:pt idx="16873">
                  <c:v>201.82599999999999</c:v>
                </c:pt>
                <c:pt idx="16874">
                  <c:v>201.84299999999999</c:v>
                </c:pt>
                <c:pt idx="16875">
                  <c:v>201.85300000000001</c:v>
                </c:pt>
                <c:pt idx="16876">
                  <c:v>201.864</c:v>
                </c:pt>
                <c:pt idx="16877">
                  <c:v>201.875</c:v>
                </c:pt>
                <c:pt idx="16878">
                  <c:v>201.88499999999999</c:v>
                </c:pt>
                <c:pt idx="16879">
                  <c:v>201.892</c:v>
                </c:pt>
                <c:pt idx="16880">
                  <c:v>201.899</c:v>
                </c:pt>
                <c:pt idx="16881">
                  <c:v>201.905</c:v>
                </c:pt>
                <c:pt idx="16882">
                  <c:v>201.91</c:v>
                </c:pt>
                <c:pt idx="16883">
                  <c:v>201.91499999999999</c:v>
                </c:pt>
                <c:pt idx="16884">
                  <c:v>201.93</c:v>
                </c:pt>
                <c:pt idx="16885">
                  <c:v>201.964</c:v>
                </c:pt>
                <c:pt idx="16886">
                  <c:v>202.00200000000001</c:v>
                </c:pt>
                <c:pt idx="16887">
                  <c:v>202.03700000000001</c:v>
                </c:pt>
                <c:pt idx="16888">
                  <c:v>202.06899999999999</c:v>
                </c:pt>
                <c:pt idx="16889">
                  <c:v>202.1</c:v>
                </c:pt>
                <c:pt idx="16890">
                  <c:v>202.13</c:v>
                </c:pt>
                <c:pt idx="16891">
                  <c:v>202.16</c:v>
                </c:pt>
                <c:pt idx="16892">
                  <c:v>202.18799999999999</c:v>
                </c:pt>
                <c:pt idx="16893">
                  <c:v>202.214</c:v>
                </c:pt>
                <c:pt idx="16894">
                  <c:v>202.238</c:v>
                </c:pt>
                <c:pt idx="16895">
                  <c:v>202.251</c:v>
                </c:pt>
                <c:pt idx="16896">
                  <c:v>202.25299999999999</c:v>
                </c:pt>
                <c:pt idx="16897">
                  <c:v>202.25700000000001</c:v>
                </c:pt>
                <c:pt idx="16898">
                  <c:v>202.262</c:v>
                </c:pt>
                <c:pt idx="16899">
                  <c:v>202.26599999999999</c:v>
                </c:pt>
                <c:pt idx="16900">
                  <c:v>202.27199999999999</c:v>
                </c:pt>
                <c:pt idx="16901">
                  <c:v>202.28100000000001</c:v>
                </c:pt>
                <c:pt idx="16902">
                  <c:v>202.28800000000001</c:v>
                </c:pt>
                <c:pt idx="16903">
                  <c:v>202.29499999999999</c:v>
                </c:pt>
                <c:pt idx="16904">
                  <c:v>202.304</c:v>
                </c:pt>
                <c:pt idx="16905">
                  <c:v>202.31200000000001</c:v>
                </c:pt>
                <c:pt idx="16906">
                  <c:v>202.32300000000001</c:v>
                </c:pt>
                <c:pt idx="16907">
                  <c:v>202.33500000000001</c:v>
                </c:pt>
                <c:pt idx="16908">
                  <c:v>202.34800000000001</c:v>
                </c:pt>
                <c:pt idx="16909">
                  <c:v>202.35900000000001</c:v>
                </c:pt>
                <c:pt idx="16910">
                  <c:v>202.37200000000001</c:v>
                </c:pt>
                <c:pt idx="16911">
                  <c:v>202.38300000000001</c:v>
                </c:pt>
                <c:pt idx="16912">
                  <c:v>202.39500000000001</c:v>
                </c:pt>
                <c:pt idx="16913">
                  <c:v>202.40600000000001</c:v>
                </c:pt>
                <c:pt idx="16914">
                  <c:v>202.41300000000001</c:v>
                </c:pt>
                <c:pt idx="16915">
                  <c:v>202.417</c:v>
                </c:pt>
                <c:pt idx="16916">
                  <c:v>202.42099999999999</c:v>
                </c:pt>
                <c:pt idx="16917">
                  <c:v>202.43100000000001</c:v>
                </c:pt>
                <c:pt idx="16918">
                  <c:v>202.43799999999999</c:v>
                </c:pt>
                <c:pt idx="16919">
                  <c:v>202.447</c:v>
                </c:pt>
                <c:pt idx="16920">
                  <c:v>202.45599999999999</c:v>
                </c:pt>
                <c:pt idx="16921">
                  <c:v>202.464</c:v>
                </c:pt>
                <c:pt idx="16922">
                  <c:v>202.471</c:v>
                </c:pt>
                <c:pt idx="16923">
                  <c:v>202.47900000000001</c:v>
                </c:pt>
                <c:pt idx="16924">
                  <c:v>202.488</c:v>
                </c:pt>
                <c:pt idx="16925">
                  <c:v>202.49799999999999</c:v>
                </c:pt>
                <c:pt idx="16926">
                  <c:v>202.51</c:v>
                </c:pt>
                <c:pt idx="16927">
                  <c:v>202.52199999999999</c:v>
                </c:pt>
                <c:pt idx="16928">
                  <c:v>202.536</c:v>
                </c:pt>
                <c:pt idx="16929">
                  <c:v>202.548</c:v>
                </c:pt>
                <c:pt idx="16930">
                  <c:v>202.56</c:v>
                </c:pt>
                <c:pt idx="16931">
                  <c:v>202.57300000000001</c:v>
                </c:pt>
                <c:pt idx="16932">
                  <c:v>202.584</c:v>
                </c:pt>
                <c:pt idx="16933">
                  <c:v>202.59399999999999</c:v>
                </c:pt>
                <c:pt idx="16934">
                  <c:v>202.602</c:v>
                </c:pt>
                <c:pt idx="16935">
                  <c:v>202.62200000000001</c:v>
                </c:pt>
                <c:pt idx="16936">
                  <c:v>202.62899999999999</c:v>
                </c:pt>
                <c:pt idx="16937">
                  <c:v>202.637</c:v>
                </c:pt>
                <c:pt idx="16938">
                  <c:v>202.64599999999999</c:v>
                </c:pt>
                <c:pt idx="16939">
                  <c:v>202.65799999999999</c:v>
                </c:pt>
                <c:pt idx="16940">
                  <c:v>202.71100000000001</c:v>
                </c:pt>
                <c:pt idx="16941">
                  <c:v>202.774</c:v>
                </c:pt>
                <c:pt idx="16942">
                  <c:v>202.80500000000001</c:v>
                </c:pt>
                <c:pt idx="16943">
                  <c:v>202.83600000000001</c:v>
                </c:pt>
                <c:pt idx="16944">
                  <c:v>202.874</c:v>
                </c:pt>
                <c:pt idx="16945">
                  <c:v>202.899</c:v>
                </c:pt>
                <c:pt idx="16946">
                  <c:v>202.92099999999999</c:v>
                </c:pt>
                <c:pt idx="16947">
                  <c:v>202.95</c:v>
                </c:pt>
                <c:pt idx="16948">
                  <c:v>202.976</c:v>
                </c:pt>
                <c:pt idx="16949">
                  <c:v>202.98500000000001</c:v>
                </c:pt>
                <c:pt idx="16950">
                  <c:v>202.99100000000001</c:v>
                </c:pt>
                <c:pt idx="16951">
                  <c:v>202.99600000000001</c:v>
                </c:pt>
                <c:pt idx="16952">
                  <c:v>203.00299999999999</c:v>
                </c:pt>
                <c:pt idx="16953">
                  <c:v>203.012</c:v>
                </c:pt>
                <c:pt idx="16954">
                  <c:v>203.02199999999999</c:v>
                </c:pt>
                <c:pt idx="16955">
                  <c:v>203.03299999999999</c:v>
                </c:pt>
                <c:pt idx="16956">
                  <c:v>203.04499999999999</c:v>
                </c:pt>
                <c:pt idx="16957">
                  <c:v>203.05699999999999</c:v>
                </c:pt>
                <c:pt idx="16958">
                  <c:v>203.06800000000001</c:v>
                </c:pt>
                <c:pt idx="16959">
                  <c:v>203.078</c:v>
                </c:pt>
                <c:pt idx="16960">
                  <c:v>203.08799999999999</c:v>
                </c:pt>
                <c:pt idx="16961">
                  <c:v>203.09399999999999</c:v>
                </c:pt>
                <c:pt idx="16962">
                  <c:v>203.09800000000001</c:v>
                </c:pt>
                <c:pt idx="16963">
                  <c:v>203.102</c:v>
                </c:pt>
                <c:pt idx="16964">
                  <c:v>203.11799999999999</c:v>
                </c:pt>
                <c:pt idx="16965">
                  <c:v>203.155</c:v>
                </c:pt>
                <c:pt idx="16966">
                  <c:v>203.215</c:v>
                </c:pt>
                <c:pt idx="16967">
                  <c:v>203.23</c:v>
                </c:pt>
                <c:pt idx="16968">
                  <c:v>203.23599999999999</c:v>
                </c:pt>
                <c:pt idx="16969">
                  <c:v>203.244</c:v>
                </c:pt>
                <c:pt idx="16970">
                  <c:v>203.249</c:v>
                </c:pt>
                <c:pt idx="16971">
                  <c:v>203.25299999999999</c:v>
                </c:pt>
                <c:pt idx="16972">
                  <c:v>203.25700000000001</c:v>
                </c:pt>
                <c:pt idx="16973">
                  <c:v>203.279</c:v>
                </c:pt>
                <c:pt idx="16974">
                  <c:v>203.30699999999999</c:v>
                </c:pt>
                <c:pt idx="16975">
                  <c:v>203.34</c:v>
                </c:pt>
                <c:pt idx="16976">
                  <c:v>203.376</c:v>
                </c:pt>
                <c:pt idx="16977">
                  <c:v>203.41399999999999</c:v>
                </c:pt>
                <c:pt idx="16978">
                  <c:v>203.45099999999999</c:v>
                </c:pt>
                <c:pt idx="16979">
                  <c:v>203.46700000000001</c:v>
                </c:pt>
                <c:pt idx="16980">
                  <c:v>203.47</c:v>
                </c:pt>
                <c:pt idx="16981">
                  <c:v>203.47399999999999</c:v>
                </c:pt>
                <c:pt idx="16982">
                  <c:v>203.48</c:v>
                </c:pt>
                <c:pt idx="16983">
                  <c:v>203.489</c:v>
                </c:pt>
                <c:pt idx="16984">
                  <c:v>203.49799999999999</c:v>
                </c:pt>
                <c:pt idx="16985">
                  <c:v>203.50800000000001</c:v>
                </c:pt>
                <c:pt idx="16986">
                  <c:v>203.52</c:v>
                </c:pt>
                <c:pt idx="16987">
                  <c:v>203.535</c:v>
                </c:pt>
                <c:pt idx="16988">
                  <c:v>203.55</c:v>
                </c:pt>
                <c:pt idx="16989">
                  <c:v>203.56399999999999</c:v>
                </c:pt>
                <c:pt idx="16990">
                  <c:v>203.57499999999999</c:v>
                </c:pt>
                <c:pt idx="16991">
                  <c:v>203.58500000000001</c:v>
                </c:pt>
                <c:pt idx="16992">
                  <c:v>203.596</c:v>
                </c:pt>
                <c:pt idx="16993">
                  <c:v>203.60300000000001</c:v>
                </c:pt>
                <c:pt idx="16994">
                  <c:v>203.60599999999999</c:v>
                </c:pt>
                <c:pt idx="16995">
                  <c:v>203.61</c:v>
                </c:pt>
                <c:pt idx="16996">
                  <c:v>203.61500000000001</c:v>
                </c:pt>
                <c:pt idx="16997">
                  <c:v>203.63800000000001</c:v>
                </c:pt>
                <c:pt idx="16998">
                  <c:v>203.65100000000001</c:v>
                </c:pt>
                <c:pt idx="16999">
                  <c:v>203.661</c:v>
                </c:pt>
                <c:pt idx="17000">
                  <c:v>203.67</c:v>
                </c:pt>
                <c:pt idx="17001">
                  <c:v>203.679</c:v>
                </c:pt>
                <c:pt idx="17002">
                  <c:v>203.68799999999999</c:v>
                </c:pt>
                <c:pt idx="17003">
                  <c:v>203.696</c:v>
                </c:pt>
                <c:pt idx="17004">
                  <c:v>203.70500000000001</c:v>
                </c:pt>
                <c:pt idx="17005">
                  <c:v>203.71600000000001</c:v>
                </c:pt>
                <c:pt idx="17006">
                  <c:v>203.73</c:v>
                </c:pt>
                <c:pt idx="17007">
                  <c:v>203.745</c:v>
                </c:pt>
                <c:pt idx="17008">
                  <c:v>203.75800000000001</c:v>
                </c:pt>
                <c:pt idx="17009">
                  <c:v>203.768</c:v>
                </c:pt>
                <c:pt idx="17010">
                  <c:v>203.77799999999999</c:v>
                </c:pt>
                <c:pt idx="17011">
                  <c:v>203.8</c:v>
                </c:pt>
                <c:pt idx="17012">
                  <c:v>203.83500000000001</c:v>
                </c:pt>
                <c:pt idx="17013">
                  <c:v>203.84899999999999</c:v>
                </c:pt>
                <c:pt idx="17014">
                  <c:v>203.85599999999999</c:v>
                </c:pt>
                <c:pt idx="17015">
                  <c:v>203.864</c:v>
                </c:pt>
                <c:pt idx="17016">
                  <c:v>203.87100000000001</c:v>
                </c:pt>
                <c:pt idx="17017">
                  <c:v>203.87700000000001</c:v>
                </c:pt>
                <c:pt idx="17018">
                  <c:v>203.89699999999999</c:v>
                </c:pt>
                <c:pt idx="17019">
                  <c:v>203.94</c:v>
                </c:pt>
                <c:pt idx="17020">
                  <c:v>203.989</c:v>
                </c:pt>
                <c:pt idx="17021">
                  <c:v>204.06100000000001</c:v>
                </c:pt>
                <c:pt idx="17022">
                  <c:v>204.13</c:v>
                </c:pt>
                <c:pt idx="17023">
                  <c:v>204.15899999999999</c:v>
                </c:pt>
                <c:pt idx="17024">
                  <c:v>204.16200000000001</c:v>
                </c:pt>
                <c:pt idx="17025">
                  <c:v>204.167</c:v>
                </c:pt>
                <c:pt idx="17026">
                  <c:v>204.17699999999999</c:v>
                </c:pt>
                <c:pt idx="17027">
                  <c:v>204.18299999999999</c:v>
                </c:pt>
                <c:pt idx="17028">
                  <c:v>204.19200000000001</c:v>
                </c:pt>
                <c:pt idx="17029">
                  <c:v>204.202</c:v>
                </c:pt>
                <c:pt idx="17030">
                  <c:v>204.21100000000001</c:v>
                </c:pt>
                <c:pt idx="17031">
                  <c:v>204.22200000000001</c:v>
                </c:pt>
                <c:pt idx="17032">
                  <c:v>204.23400000000001</c:v>
                </c:pt>
                <c:pt idx="17033">
                  <c:v>204.24700000000001</c:v>
                </c:pt>
                <c:pt idx="17034">
                  <c:v>204.25899999999999</c:v>
                </c:pt>
                <c:pt idx="17035">
                  <c:v>204.268</c:v>
                </c:pt>
                <c:pt idx="17036">
                  <c:v>204.27799999999999</c:v>
                </c:pt>
                <c:pt idx="17037">
                  <c:v>204.28700000000001</c:v>
                </c:pt>
                <c:pt idx="17038">
                  <c:v>204.29400000000001</c:v>
                </c:pt>
                <c:pt idx="17039">
                  <c:v>204.29900000000001</c:v>
                </c:pt>
                <c:pt idx="17040">
                  <c:v>204.30199999999999</c:v>
                </c:pt>
                <c:pt idx="17041">
                  <c:v>204.315</c:v>
                </c:pt>
                <c:pt idx="17042">
                  <c:v>204.34899999999999</c:v>
                </c:pt>
                <c:pt idx="17043">
                  <c:v>204.392</c:v>
                </c:pt>
                <c:pt idx="17044">
                  <c:v>204.43600000000001</c:v>
                </c:pt>
                <c:pt idx="17045">
                  <c:v>204.465</c:v>
                </c:pt>
                <c:pt idx="17046">
                  <c:v>204.488</c:v>
                </c:pt>
                <c:pt idx="17047">
                  <c:v>204.50800000000001</c:v>
                </c:pt>
                <c:pt idx="17048">
                  <c:v>204.52799999999999</c:v>
                </c:pt>
                <c:pt idx="17049">
                  <c:v>204.548</c:v>
                </c:pt>
                <c:pt idx="17050">
                  <c:v>204.56899999999999</c:v>
                </c:pt>
                <c:pt idx="17051">
                  <c:v>204.59</c:v>
                </c:pt>
                <c:pt idx="17052">
                  <c:v>204.61199999999999</c:v>
                </c:pt>
                <c:pt idx="17053">
                  <c:v>204.637</c:v>
                </c:pt>
                <c:pt idx="17054">
                  <c:v>204.65700000000001</c:v>
                </c:pt>
                <c:pt idx="17055">
                  <c:v>204.679</c:v>
                </c:pt>
                <c:pt idx="17056">
                  <c:v>204.708</c:v>
                </c:pt>
                <c:pt idx="17057">
                  <c:v>204.72</c:v>
                </c:pt>
                <c:pt idx="17058">
                  <c:v>204.72399999999999</c:v>
                </c:pt>
                <c:pt idx="17059">
                  <c:v>204.72900000000001</c:v>
                </c:pt>
                <c:pt idx="17060">
                  <c:v>204.73599999999999</c:v>
                </c:pt>
                <c:pt idx="17061">
                  <c:v>204.744</c:v>
                </c:pt>
                <c:pt idx="17062">
                  <c:v>204.75200000000001</c:v>
                </c:pt>
                <c:pt idx="17063">
                  <c:v>204.762</c:v>
                </c:pt>
                <c:pt idx="17064">
                  <c:v>204.774</c:v>
                </c:pt>
                <c:pt idx="17065">
                  <c:v>204.786</c:v>
                </c:pt>
                <c:pt idx="17066">
                  <c:v>204.797</c:v>
                </c:pt>
                <c:pt idx="17067">
                  <c:v>204.809</c:v>
                </c:pt>
                <c:pt idx="17068">
                  <c:v>204.821</c:v>
                </c:pt>
                <c:pt idx="17069">
                  <c:v>204.83199999999999</c:v>
                </c:pt>
                <c:pt idx="17070">
                  <c:v>204.84200000000001</c:v>
                </c:pt>
                <c:pt idx="17071">
                  <c:v>204.852</c:v>
                </c:pt>
                <c:pt idx="17072">
                  <c:v>204.86199999999999</c:v>
                </c:pt>
                <c:pt idx="17073">
                  <c:v>204.87299999999999</c:v>
                </c:pt>
                <c:pt idx="17074">
                  <c:v>204.88200000000001</c:v>
                </c:pt>
                <c:pt idx="17075">
                  <c:v>204.893</c:v>
                </c:pt>
                <c:pt idx="17076">
                  <c:v>204.90299999999999</c:v>
                </c:pt>
                <c:pt idx="17077">
                  <c:v>204.91</c:v>
                </c:pt>
                <c:pt idx="17078">
                  <c:v>204.91900000000001</c:v>
                </c:pt>
                <c:pt idx="17079">
                  <c:v>204.928</c:v>
                </c:pt>
                <c:pt idx="17080">
                  <c:v>204.93799999999999</c:v>
                </c:pt>
                <c:pt idx="17081">
                  <c:v>204.94800000000001</c:v>
                </c:pt>
                <c:pt idx="17082">
                  <c:v>204.96199999999999</c:v>
                </c:pt>
                <c:pt idx="17083">
                  <c:v>204.97900000000001</c:v>
                </c:pt>
                <c:pt idx="17084">
                  <c:v>204.99600000000001</c:v>
                </c:pt>
                <c:pt idx="17085">
                  <c:v>205.01</c:v>
                </c:pt>
                <c:pt idx="17086">
                  <c:v>205.02099999999999</c:v>
                </c:pt>
                <c:pt idx="17087">
                  <c:v>205.03100000000001</c:v>
                </c:pt>
                <c:pt idx="17088">
                  <c:v>205.042</c:v>
                </c:pt>
                <c:pt idx="17089">
                  <c:v>205.053</c:v>
                </c:pt>
                <c:pt idx="17090">
                  <c:v>205.065</c:v>
                </c:pt>
                <c:pt idx="17091">
                  <c:v>205.072</c:v>
                </c:pt>
                <c:pt idx="17092">
                  <c:v>205.08099999999999</c:v>
                </c:pt>
                <c:pt idx="17093">
                  <c:v>205.08600000000001</c:v>
                </c:pt>
                <c:pt idx="17094">
                  <c:v>205.101</c:v>
                </c:pt>
                <c:pt idx="17095">
                  <c:v>205.12899999999999</c:v>
                </c:pt>
                <c:pt idx="17096">
                  <c:v>205.16399999999999</c:v>
                </c:pt>
                <c:pt idx="17097">
                  <c:v>205.18799999999999</c:v>
                </c:pt>
                <c:pt idx="17098">
                  <c:v>205.19900000000001</c:v>
                </c:pt>
                <c:pt idx="17099">
                  <c:v>205.20699999999999</c:v>
                </c:pt>
                <c:pt idx="17100">
                  <c:v>205.21700000000001</c:v>
                </c:pt>
                <c:pt idx="17101">
                  <c:v>205.22800000000001</c:v>
                </c:pt>
                <c:pt idx="17102">
                  <c:v>205.239</c:v>
                </c:pt>
                <c:pt idx="17103">
                  <c:v>205.25299999999999</c:v>
                </c:pt>
                <c:pt idx="17104">
                  <c:v>205.26599999999999</c:v>
                </c:pt>
                <c:pt idx="17105">
                  <c:v>205.27600000000001</c:v>
                </c:pt>
                <c:pt idx="17106">
                  <c:v>205.28700000000001</c:v>
                </c:pt>
                <c:pt idx="17107">
                  <c:v>205.3</c:v>
                </c:pt>
                <c:pt idx="17108">
                  <c:v>205.31200000000001</c:v>
                </c:pt>
                <c:pt idx="17109">
                  <c:v>205.32300000000001</c:v>
                </c:pt>
                <c:pt idx="17110">
                  <c:v>205.334</c:v>
                </c:pt>
                <c:pt idx="17111">
                  <c:v>205.345</c:v>
                </c:pt>
                <c:pt idx="17112">
                  <c:v>205.357</c:v>
                </c:pt>
                <c:pt idx="17113">
                  <c:v>205.364</c:v>
                </c:pt>
                <c:pt idx="17114">
                  <c:v>205.405</c:v>
                </c:pt>
                <c:pt idx="17115">
                  <c:v>205.44</c:v>
                </c:pt>
                <c:pt idx="17116">
                  <c:v>205.464</c:v>
                </c:pt>
                <c:pt idx="17117">
                  <c:v>205.476</c:v>
                </c:pt>
                <c:pt idx="17118">
                  <c:v>205.48400000000001</c:v>
                </c:pt>
                <c:pt idx="17119">
                  <c:v>205.49700000000001</c:v>
                </c:pt>
                <c:pt idx="17120">
                  <c:v>205.505</c:v>
                </c:pt>
                <c:pt idx="17121">
                  <c:v>205.517</c:v>
                </c:pt>
                <c:pt idx="17122">
                  <c:v>205.53</c:v>
                </c:pt>
                <c:pt idx="17123">
                  <c:v>205.54400000000001</c:v>
                </c:pt>
                <c:pt idx="17124">
                  <c:v>205.55799999999999</c:v>
                </c:pt>
                <c:pt idx="17125">
                  <c:v>205.57</c:v>
                </c:pt>
                <c:pt idx="17126">
                  <c:v>205.584</c:v>
                </c:pt>
                <c:pt idx="17127">
                  <c:v>205.596</c:v>
                </c:pt>
                <c:pt idx="17128">
                  <c:v>205.607</c:v>
                </c:pt>
                <c:pt idx="17129">
                  <c:v>205.619</c:v>
                </c:pt>
                <c:pt idx="17130">
                  <c:v>205.63</c:v>
                </c:pt>
                <c:pt idx="17131">
                  <c:v>205.64099999999999</c:v>
                </c:pt>
                <c:pt idx="17132">
                  <c:v>205.65899999999999</c:v>
                </c:pt>
                <c:pt idx="17133">
                  <c:v>205.68799999999999</c:v>
                </c:pt>
                <c:pt idx="17134">
                  <c:v>205.70500000000001</c:v>
                </c:pt>
                <c:pt idx="17135">
                  <c:v>205.71799999999999</c:v>
                </c:pt>
                <c:pt idx="17136">
                  <c:v>205.72800000000001</c:v>
                </c:pt>
                <c:pt idx="17137">
                  <c:v>205.739</c:v>
                </c:pt>
                <c:pt idx="17138">
                  <c:v>205.751</c:v>
                </c:pt>
                <c:pt idx="17139">
                  <c:v>205.76300000000001</c:v>
                </c:pt>
                <c:pt idx="17140">
                  <c:v>205.77699999999999</c:v>
                </c:pt>
                <c:pt idx="17141">
                  <c:v>205.79599999999999</c:v>
                </c:pt>
                <c:pt idx="17142">
                  <c:v>205.81700000000001</c:v>
                </c:pt>
                <c:pt idx="17143">
                  <c:v>205.828</c:v>
                </c:pt>
                <c:pt idx="17144">
                  <c:v>205.83799999999999</c:v>
                </c:pt>
                <c:pt idx="17145">
                  <c:v>205.84899999999999</c:v>
                </c:pt>
                <c:pt idx="17146">
                  <c:v>205.857</c:v>
                </c:pt>
                <c:pt idx="17147">
                  <c:v>205.863</c:v>
                </c:pt>
                <c:pt idx="17148">
                  <c:v>205.87</c:v>
                </c:pt>
                <c:pt idx="17149">
                  <c:v>205.87700000000001</c:v>
                </c:pt>
                <c:pt idx="17150">
                  <c:v>205.88300000000001</c:v>
                </c:pt>
                <c:pt idx="17151">
                  <c:v>205.88800000000001</c:v>
                </c:pt>
                <c:pt idx="17152">
                  <c:v>205.893</c:v>
                </c:pt>
                <c:pt idx="17153">
                  <c:v>205.898</c:v>
                </c:pt>
                <c:pt idx="17154">
                  <c:v>205.904</c:v>
                </c:pt>
                <c:pt idx="17155">
                  <c:v>205.91</c:v>
                </c:pt>
                <c:pt idx="17156">
                  <c:v>205.91499999999999</c:v>
                </c:pt>
                <c:pt idx="17157">
                  <c:v>205.923</c:v>
                </c:pt>
                <c:pt idx="17158">
                  <c:v>205.93100000000001</c:v>
                </c:pt>
                <c:pt idx="17159">
                  <c:v>205.941</c:v>
                </c:pt>
                <c:pt idx="17160">
                  <c:v>205.952</c:v>
                </c:pt>
                <c:pt idx="17161">
                  <c:v>205.96299999999999</c:v>
                </c:pt>
                <c:pt idx="17162">
                  <c:v>205.97</c:v>
                </c:pt>
                <c:pt idx="17163">
                  <c:v>205.97499999999999</c:v>
                </c:pt>
                <c:pt idx="17164">
                  <c:v>205.98099999999999</c:v>
                </c:pt>
                <c:pt idx="17165">
                  <c:v>205.98699999999999</c:v>
                </c:pt>
                <c:pt idx="17166">
                  <c:v>205.994</c:v>
                </c:pt>
                <c:pt idx="17167">
                  <c:v>206.00200000000001</c:v>
                </c:pt>
                <c:pt idx="17168">
                  <c:v>206.00899999999999</c:v>
                </c:pt>
                <c:pt idx="17169">
                  <c:v>206.01499999999999</c:v>
                </c:pt>
                <c:pt idx="17170">
                  <c:v>206.02</c:v>
                </c:pt>
                <c:pt idx="17171">
                  <c:v>206.02500000000001</c:v>
                </c:pt>
                <c:pt idx="17172">
                  <c:v>206.03</c:v>
                </c:pt>
                <c:pt idx="17173">
                  <c:v>206.036</c:v>
                </c:pt>
                <c:pt idx="17174">
                  <c:v>206.041</c:v>
                </c:pt>
                <c:pt idx="17175">
                  <c:v>206.047</c:v>
                </c:pt>
                <c:pt idx="17176">
                  <c:v>206.053</c:v>
                </c:pt>
                <c:pt idx="17177">
                  <c:v>206.06</c:v>
                </c:pt>
                <c:pt idx="17178">
                  <c:v>206.07</c:v>
                </c:pt>
                <c:pt idx="17179">
                  <c:v>206.08</c:v>
                </c:pt>
                <c:pt idx="17180">
                  <c:v>206.09200000000001</c:v>
                </c:pt>
                <c:pt idx="17181">
                  <c:v>206.09899999999999</c:v>
                </c:pt>
                <c:pt idx="17182">
                  <c:v>206.10400000000001</c:v>
                </c:pt>
                <c:pt idx="17183">
                  <c:v>206.11</c:v>
                </c:pt>
                <c:pt idx="17184">
                  <c:v>206.11699999999999</c:v>
                </c:pt>
                <c:pt idx="17185">
                  <c:v>206.124</c:v>
                </c:pt>
                <c:pt idx="17186">
                  <c:v>206.131</c:v>
                </c:pt>
                <c:pt idx="17187">
                  <c:v>206.13900000000001</c:v>
                </c:pt>
                <c:pt idx="17188">
                  <c:v>206.14500000000001</c:v>
                </c:pt>
                <c:pt idx="17189">
                  <c:v>206.149</c:v>
                </c:pt>
                <c:pt idx="17190">
                  <c:v>206.15299999999999</c:v>
                </c:pt>
                <c:pt idx="17191">
                  <c:v>206.15799999999999</c:v>
                </c:pt>
                <c:pt idx="17192">
                  <c:v>206.16200000000001</c:v>
                </c:pt>
                <c:pt idx="17193">
                  <c:v>206.167</c:v>
                </c:pt>
                <c:pt idx="17194">
                  <c:v>206.17099999999999</c:v>
                </c:pt>
                <c:pt idx="17195">
                  <c:v>206.17599999999999</c:v>
                </c:pt>
                <c:pt idx="17196">
                  <c:v>206.18100000000001</c:v>
                </c:pt>
                <c:pt idx="17197">
                  <c:v>206.185</c:v>
                </c:pt>
                <c:pt idx="17198">
                  <c:v>206.19</c:v>
                </c:pt>
                <c:pt idx="17199">
                  <c:v>206.19399999999999</c:v>
                </c:pt>
                <c:pt idx="17200">
                  <c:v>206.19900000000001</c:v>
                </c:pt>
                <c:pt idx="17201">
                  <c:v>206.203</c:v>
                </c:pt>
                <c:pt idx="17202">
                  <c:v>206.214</c:v>
                </c:pt>
                <c:pt idx="17203">
                  <c:v>206.21899999999999</c:v>
                </c:pt>
                <c:pt idx="17204">
                  <c:v>206.251</c:v>
                </c:pt>
                <c:pt idx="17205">
                  <c:v>206.27</c:v>
                </c:pt>
                <c:pt idx="17206">
                  <c:v>206.27699999999999</c:v>
                </c:pt>
                <c:pt idx="17207">
                  <c:v>206.286</c:v>
                </c:pt>
                <c:pt idx="17208">
                  <c:v>206.292</c:v>
                </c:pt>
                <c:pt idx="17209">
                  <c:v>206.29900000000001</c:v>
                </c:pt>
                <c:pt idx="17210">
                  <c:v>206.30799999999999</c:v>
                </c:pt>
                <c:pt idx="17211">
                  <c:v>206.31800000000001</c:v>
                </c:pt>
                <c:pt idx="17212">
                  <c:v>206.33</c:v>
                </c:pt>
                <c:pt idx="17213">
                  <c:v>206.34100000000001</c:v>
                </c:pt>
                <c:pt idx="17214">
                  <c:v>206.34899999999999</c:v>
                </c:pt>
                <c:pt idx="17215">
                  <c:v>206.35599999999999</c:v>
                </c:pt>
                <c:pt idx="17216">
                  <c:v>206.36799999999999</c:v>
                </c:pt>
                <c:pt idx="17217">
                  <c:v>206.392</c:v>
                </c:pt>
                <c:pt idx="17218">
                  <c:v>206.43199999999999</c:v>
                </c:pt>
                <c:pt idx="17219">
                  <c:v>206.464</c:v>
                </c:pt>
                <c:pt idx="17220">
                  <c:v>206.47800000000001</c:v>
                </c:pt>
                <c:pt idx="17221">
                  <c:v>206.48699999999999</c:v>
                </c:pt>
                <c:pt idx="17222">
                  <c:v>206.49600000000001</c:v>
                </c:pt>
                <c:pt idx="17223">
                  <c:v>206.50200000000001</c:v>
                </c:pt>
                <c:pt idx="17224">
                  <c:v>206.512</c:v>
                </c:pt>
                <c:pt idx="17225">
                  <c:v>206.51599999999999</c:v>
                </c:pt>
                <c:pt idx="17226">
                  <c:v>206.52699999999999</c:v>
                </c:pt>
                <c:pt idx="17227">
                  <c:v>206.571</c:v>
                </c:pt>
                <c:pt idx="17228">
                  <c:v>206.61</c:v>
                </c:pt>
                <c:pt idx="17229">
                  <c:v>206.648</c:v>
                </c:pt>
                <c:pt idx="17230">
                  <c:v>206.66</c:v>
                </c:pt>
                <c:pt idx="17231">
                  <c:v>206.66499999999999</c:v>
                </c:pt>
                <c:pt idx="17232">
                  <c:v>206.673</c:v>
                </c:pt>
                <c:pt idx="17233">
                  <c:v>206.679</c:v>
                </c:pt>
                <c:pt idx="17234">
                  <c:v>206.685</c:v>
                </c:pt>
                <c:pt idx="17235">
                  <c:v>206.69</c:v>
                </c:pt>
                <c:pt idx="17236">
                  <c:v>206.696</c:v>
                </c:pt>
                <c:pt idx="17237">
                  <c:v>206.71199999999999</c:v>
                </c:pt>
                <c:pt idx="17238">
                  <c:v>206.72200000000001</c:v>
                </c:pt>
                <c:pt idx="17239">
                  <c:v>206.72900000000001</c:v>
                </c:pt>
                <c:pt idx="17240">
                  <c:v>206.738</c:v>
                </c:pt>
                <c:pt idx="17241">
                  <c:v>206.74799999999999</c:v>
                </c:pt>
                <c:pt idx="17242">
                  <c:v>206.76</c:v>
                </c:pt>
                <c:pt idx="17243">
                  <c:v>206.77699999999999</c:v>
                </c:pt>
                <c:pt idx="17244">
                  <c:v>206.79900000000001</c:v>
                </c:pt>
                <c:pt idx="17245">
                  <c:v>206.82300000000001</c:v>
                </c:pt>
                <c:pt idx="17246">
                  <c:v>206.85</c:v>
                </c:pt>
                <c:pt idx="17247">
                  <c:v>206.87200000000001</c:v>
                </c:pt>
                <c:pt idx="17248">
                  <c:v>206.887</c:v>
                </c:pt>
                <c:pt idx="17249">
                  <c:v>206.893</c:v>
                </c:pt>
                <c:pt idx="17250">
                  <c:v>206.90299999999999</c:v>
                </c:pt>
                <c:pt idx="17251">
                  <c:v>206.92599999999999</c:v>
                </c:pt>
                <c:pt idx="17252">
                  <c:v>206.929</c:v>
                </c:pt>
                <c:pt idx="17253">
                  <c:v>206.93299999999999</c:v>
                </c:pt>
                <c:pt idx="17254">
                  <c:v>206.93700000000001</c:v>
                </c:pt>
                <c:pt idx="17255">
                  <c:v>206.941</c:v>
                </c:pt>
                <c:pt idx="17256">
                  <c:v>206.946</c:v>
                </c:pt>
                <c:pt idx="17257">
                  <c:v>206.964</c:v>
                </c:pt>
                <c:pt idx="17258">
                  <c:v>207.00200000000001</c:v>
                </c:pt>
                <c:pt idx="17259">
                  <c:v>207.041</c:v>
                </c:pt>
                <c:pt idx="17260">
                  <c:v>207.07300000000001</c:v>
                </c:pt>
                <c:pt idx="17261">
                  <c:v>207.08799999999999</c:v>
                </c:pt>
                <c:pt idx="17262">
                  <c:v>207.09800000000001</c:v>
                </c:pt>
                <c:pt idx="17263">
                  <c:v>207.10300000000001</c:v>
                </c:pt>
                <c:pt idx="17264">
                  <c:v>207.12299999999999</c:v>
                </c:pt>
                <c:pt idx="17265">
                  <c:v>207.15199999999999</c:v>
                </c:pt>
                <c:pt idx="17266">
                  <c:v>207.18100000000001</c:v>
                </c:pt>
                <c:pt idx="17267">
                  <c:v>207.21100000000001</c:v>
                </c:pt>
                <c:pt idx="17268">
                  <c:v>207.24</c:v>
                </c:pt>
                <c:pt idx="17269">
                  <c:v>207.262</c:v>
                </c:pt>
                <c:pt idx="17270">
                  <c:v>207.27199999999999</c:v>
                </c:pt>
                <c:pt idx="17271">
                  <c:v>207.28</c:v>
                </c:pt>
                <c:pt idx="17272">
                  <c:v>207.28700000000001</c:v>
                </c:pt>
                <c:pt idx="17273">
                  <c:v>207.29300000000001</c:v>
                </c:pt>
                <c:pt idx="17274">
                  <c:v>207.298</c:v>
                </c:pt>
                <c:pt idx="17275">
                  <c:v>207.304</c:v>
                </c:pt>
                <c:pt idx="17276">
                  <c:v>207.31</c:v>
                </c:pt>
                <c:pt idx="17277">
                  <c:v>207.316</c:v>
                </c:pt>
                <c:pt idx="17278">
                  <c:v>207.322</c:v>
                </c:pt>
                <c:pt idx="17279">
                  <c:v>207.328</c:v>
                </c:pt>
                <c:pt idx="17280">
                  <c:v>207.333</c:v>
                </c:pt>
                <c:pt idx="17281">
                  <c:v>207.339</c:v>
                </c:pt>
                <c:pt idx="17282">
                  <c:v>207.345</c:v>
                </c:pt>
                <c:pt idx="17283">
                  <c:v>207.35</c:v>
                </c:pt>
                <c:pt idx="17284">
                  <c:v>207.35499999999999</c:v>
                </c:pt>
                <c:pt idx="17285">
                  <c:v>207.36099999999999</c:v>
                </c:pt>
                <c:pt idx="17286">
                  <c:v>207.36600000000001</c:v>
                </c:pt>
                <c:pt idx="17287">
                  <c:v>207.37200000000001</c:v>
                </c:pt>
                <c:pt idx="17288">
                  <c:v>207.37799999999999</c:v>
                </c:pt>
                <c:pt idx="17289">
                  <c:v>207.38300000000001</c:v>
                </c:pt>
                <c:pt idx="17290">
                  <c:v>207.38800000000001</c:v>
                </c:pt>
                <c:pt idx="17291">
                  <c:v>207.39400000000001</c:v>
                </c:pt>
                <c:pt idx="17292">
                  <c:v>207.4</c:v>
                </c:pt>
                <c:pt idx="17293">
                  <c:v>207.405</c:v>
                </c:pt>
                <c:pt idx="17294">
                  <c:v>207.41</c:v>
                </c:pt>
                <c:pt idx="17295">
                  <c:v>207.416</c:v>
                </c:pt>
                <c:pt idx="17296">
                  <c:v>207.422</c:v>
                </c:pt>
                <c:pt idx="17297">
                  <c:v>207.42699999999999</c:v>
                </c:pt>
                <c:pt idx="17298">
                  <c:v>207.43199999999999</c:v>
                </c:pt>
                <c:pt idx="17299">
                  <c:v>207.43700000000001</c:v>
                </c:pt>
                <c:pt idx="17300">
                  <c:v>207.44200000000001</c:v>
                </c:pt>
                <c:pt idx="17301">
                  <c:v>207.447</c:v>
                </c:pt>
                <c:pt idx="17302">
                  <c:v>207.453</c:v>
                </c:pt>
                <c:pt idx="17303">
                  <c:v>207.458</c:v>
                </c:pt>
                <c:pt idx="17304">
                  <c:v>207.46299999999999</c:v>
                </c:pt>
                <c:pt idx="17305">
                  <c:v>207.46700000000001</c:v>
                </c:pt>
                <c:pt idx="17306">
                  <c:v>207.47200000000001</c:v>
                </c:pt>
                <c:pt idx="17307">
                  <c:v>207.476</c:v>
                </c:pt>
                <c:pt idx="17308">
                  <c:v>207.48099999999999</c:v>
                </c:pt>
                <c:pt idx="17309">
                  <c:v>207.48500000000001</c:v>
                </c:pt>
                <c:pt idx="17310">
                  <c:v>207.49</c:v>
                </c:pt>
                <c:pt idx="17311">
                  <c:v>207.494</c:v>
                </c:pt>
                <c:pt idx="17312">
                  <c:v>207.49799999999999</c:v>
                </c:pt>
                <c:pt idx="17313">
                  <c:v>207.50299999999999</c:v>
                </c:pt>
                <c:pt idx="17314">
                  <c:v>207.50800000000001</c:v>
                </c:pt>
                <c:pt idx="17315">
                  <c:v>207.512</c:v>
                </c:pt>
                <c:pt idx="17316">
                  <c:v>207.517</c:v>
                </c:pt>
                <c:pt idx="17317">
                  <c:v>207.52099999999999</c:v>
                </c:pt>
                <c:pt idx="17318">
                  <c:v>207.52600000000001</c:v>
                </c:pt>
                <c:pt idx="17319">
                  <c:v>207.53</c:v>
                </c:pt>
                <c:pt idx="17320">
                  <c:v>207.535</c:v>
                </c:pt>
                <c:pt idx="17321">
                  <c:v>207.53899999999999</c:v>
                </c:pt>
                <c:pt idx="17322">
                  <c:v>207.54400000000001</c:v>
                </c:pt>
                <c:pt idx="17323">
                  <c:v>207.548</c:v>
                </c:pt>
                <c:pt idx="17324">
                  <c:v>207.553</c:v>
                </c:pt>
                <c:pt idx="17325">
                  <c:v>207.55699999999999</c:v>
                </c:pt>
                <c:pt idx="17326">
                  <c:v>207.56200000000001</c:v>
                </c:pt>
                <c:pt idx="17327">
                  <c:v>207.56700000000001</c:v>
                </c:pt>
                <c:pt idx="17328">
                  <c:v>207.571</c:v>
                </c:pt>
                <c:pt idx="17329">
                  <c:v>207.57900000000001</c:v>
                </c:pt>
                <c:pt idx="17330">
                  <c:v>207.60400000000001</c:v>
                </c:pt>
                <c:pt idx="17331">
                  <c:v>207.64400000000001</c:v>
                </c:pt>
                <c:pt idx="17332">
                  <c:v>207.68299999999999</c:v>
                </c:pt>
                <c:pt idx="17333">
                  <c:v>207.70699999999999</c:v>
                </c:pt>
                <c:pt idx="17334">
                  <c:v>207.71199999999999</c:v>
                </c:pt>
                <c:pt idx="17335">
                  <c:v>207.71700000000001</c:v>
                </c:pt>
                <c:pt idx="17336">
                  <c:v>207.72499999999999</c:v>
                </c:pt>
                <c:pt idx="17337">
                  <c:v>207.73400000000001</c:v>
                </c:pt>
                <c:pt idx="17338">
                  <c:v>207.74299999999999</c:v>
                </c:pt>
                <c:pt idx="17339">
                  <c:v>207.75200000000001</c:v>
                </c:pt>
                <c:pt idx="17340">
                  <c:v>207.76300000000001</c:v>
                </c:pt>
                <c:pt idx="17341">
                  <c:v>207.77500000000001</c:v>
                </c:pt>
                <c:pt idx="17342">
                  <c:v>207.78700000000001</c:v>
                </c:pt>
                <c:pt idx="17343">
                  <c:v>207.79599999999999</c:v>
                </c:pt>
                <c:pt idx="17344">
                  <c:v>207.804</c:v>
                </c:pt>
                <c:pt idx="17345">
                  <c:v>207.81399999999999</c:v>
                </c:pt>
                <c:pt idx="17346">
                  <c:v>207.822</c:v>
                </c:pt>
                <c:pt idx="17347">
                  <c:v>207.83</c:v>
                </c:pt>
                <c:pt idx="17348">
                  <c:v>207.839</c:v>
                </c:pt>
                <c:pt idx="17349">
                  <c:v>207.87899999999999</c:v>
                </c:pt>
                <c:pt idx="17350">
                  <c:v>207.91800000000001</c:v>
                </c:pt>
                <c:pt idx="17351">
                  <c:v>207.95699999999999</c:v>
                </c:pt>
                <c:pt idx="17352">
                  <c:v>208.01900000000001</c:v>
                </c:pt>
                <c:pt idx="17353">
                  <c:v>208.09899999999999</c:v>
                </c:pt>
                <c:pt idx="17354">
                  <c:v>208.15199999999999</c:v>
                </c:pt>
                <c:pt idx="17355">
                  <c:v>208.167</c:v>
                </c:pt>
                <c:pt idx="17356">
                  <c:v>208.17500000000001</c:v>
                </c:pt>
                <c:pt idx="17357">
                  <c:v>208.184</c:v>
                </c:pt>
                <c:pt idx="17358">
                  <c:v>208.19300000000001</c:v>
                </c:pt>
                <c:pt idx="17359">
                  <c:v>208.202</c:v>
                </c:pt>
                <c:pt idx="17360">
                  <c:v>208.21</c:v>
                </c:pt>
                <c:pt idx="17361">
                  <c:v>208.21700000000001</c:v>
                </c:pt>
                <c:pt idx="17362">
                  <c:v>208.22200000000001</c:v>
                </c:pt>
                <c:pt idx="17363">
                  <c:v>208.227</c:v>
                </c:pt>
                <c:pt idx="17364">
                  <c:v>208.233</c:v>
                </c:pt>
                <c:pt idx="17365">
                  <c:v>208.238</c:v>
                </c:pt>
                <c:pt idx="17366">
                  <c:v>208.244</c:v>
                </c:pt>
                <c:pt idx="17367">
                  <c:v>208.251</c:v>
                </c:pt>
                <c:pt idx="17368">
                  <c:v>208.261</c:v>
                </c:pt>
                <c:pt idx="17369">
                  <c:v>208.27099999999999</c:v>
                </c:pt>
                <c:pt idx="17370">
                  <c:v>208.28399999999999</c:v>
                </c:pt>
                <c:pt idx="17371">
                  <c:v>208.29599999999999</c:v>
                </c:pt>
                <c:pt idx="17372">
                  <c:v>208.309</c:v>
                </c:pt>
                <c:pt idx="17373">
                  <c:v>208.31700000000001</c:v>
                </c:pt>
                <c:pt idx="17374">
                  <c:v>208.32900000000001</c:v>
                </c:pt>
                <c:pt idx="17375">
                  <c:v>208.339</c:v>
                </c:pt>
                <c:pt idx="17376">
                  <c:v>208.351</c:v>
                </c:pt>
                <c:pt idx="17377">
                  <c:v>208.36099999999999</c:v>
                </c:pt>
                <c:pt idx="17378">
                  <c:v>208.37200000000001</c:v>
                </c:pt>
                <c:pt idx="17379">
                  <c:v>208.381</c:v>
                </c:pt>
                <c:pt idx="17380">
                  <c:v>208.39500000000001</c:v>
                </c:pt>
                <c:pt idx="17381">
                  <c:v>208.42</c:v>
                </c:pt>
                <c:pt idx="17382">
                  <c:v>208.45500000000001</c:v>
                </c:pt>
                <c:pt idx="17383">
                  <c:v>208.494</c:v>
                </c:pt>
                <c:pt idx="17384">
                  <c:v>208.53200000000001</c:v>
                </c:pt>
                <c:pt idx="17385">
                  <c:v>208.58699999999999</c:v>
                </c:pt>
                <c:pt idx="17386">
                  <c:v>208.65</c:v>
                </c:pt>
                <c:pt idx="17387">
                  <c:v>208.68899999999999</c:v>
                </c:pt>
                <c:pt idx="17388">
                  <c:v>208.703</c:v>
                </c:pt>
                <c:pt idx="17389">
                  <c:v>208.709</c:v>
                </c:pt>
                <c:pt idx="17390">
                  <c:v>208.71700000000001</c:v>
                </c:pt>
                <c:pt idx="17391">
                  <c:v>208.72499999999999</c:v>
                </c:pt>
                <c:pt idx="17392">
                  <c:v>208.732</c:v>
                </c:pt>
                <c:pt idx="17393">
                  <c:v>208.74199999999999</c:v>
                </c:pt>
                <c:pt idx="17394">
                  <c:v>208.75299999999999</c:v>
                </c:pt>
                <c:pt idx="17395">
                  <c:v>208.76300000000001</c:v>
                </c:pt>
                <c:pt idx="17396">
                  <c:v>208.773</c:v>
                </c:pt>
                <c:pt idx="17397">
                  <c:v>208.785</c:v>
                </c:pt>
                <c:pt idx="17398">
                  <c:v>208.798</c:v>
                </c:pt>
                <c:pt idx="17399">
                  <c:v>208.80799999999999</c:v>
                </c:pt>
                <c:pt idx="17400">
                  <c:v>208.81899999999999</c:v>
                </c:pt>
                <c:pt idx="17401">
                  <c:v>208.82900000000001</c:v>
                </c:pt>
                <c:pt idx="17402">
                  <c:v>208.83699999999999</c:v>
                </c:pt>
                <c:pt idx="17403">
                  <c:v>208.84800000000001</c:v>
                </c:pt>
                <c:pt idx="17404">
                  <c:v>208.85300000000001</c:v>
                </c:pt>
                <c:pt idx="17405">
                  <c:v>208.857</c:v>
                </c:pt>
                <c:pt idx="17406">
                  <c:v>208.86</c:v>
                </c:pt>
                <c:pt idx="17407">
                  <c:v>208.86500000000001</c:v>
                </c:pt>
                <c:pt idx="17408">
                  <c:v>208.87700000000001</c:v>
                </c:pt>
                <c:pt idx="17409">
                  <c:v>208.88399999999999</c:v>
                </c:pt>
                <c:pt idx="17410">
                  <c:v>208.892</c:v>
                </c:pt>
                <c:pt idx="17411">
                  <c:v>208.905</c:v>
                </c:pt>
                <c:pt idx="17412">
                  <c:v>208.91200000000001</c:v>
                </c:pt>
                <c:pt idx="17413">
                  <c:v>208.91800000000001</c:v>
                </c:pt>
                <c:pt idx="17414">
                  <c:v>208.934</c:v>
                </c:pt>
                <c:pt idx="17415">
                  <c:v>208.946</c:v>
                </c:pt>
                <c:pt idx="17416">
                  <c:v>208.95599999999999</c:v>
                </c:pt>
                <c:pt idx="17417">
                  <c:v>208.96600000000001</c:v>
                </c:pt>
                <c:pt idx="17418">
                  <c:v>208.976</c:v>
                </c:pt>
                <c:pt idx="17419">
                  <c:v>208.98599999999999</c:v>
                </c:pt>
                <c:pt idx="17420">
                  <c:v>208.99799999999999</c:v>
                </c:pt>
                <c:pt idx="17421">
                  <c:v>209.00899999999999</c:v>
                </c:pt>
                <c:pt idx="17422">
                  <c:v>209.018</c:v>
                </c:pt>
                <c:pt idx="17423">
                  <c:v>209.024</c:v>
                </c:pt>
                <c:pt idx="17424">
                  <c:v>209.03100000000001</c:v>
                </c:pt>
                <c:pt idx="17425">
                  <c:v>209.03800000000001</c:v>
                </c:pt>
                <c:pt idx="17426">
                  <c:v>209.048</c:v>
                </c:pt>
                <c:pt idx="17427">
                  <c:v>209.06100000000001</c:v>
                </c:pt>
                <c:pt idx="17428">
                  <c:v>209.07499999999999</c:v>
                </c:pt>
                <c:pt idx="17429">
                  <c:v>209.089</c:v>
                </c:pt>
                <c:pt idx="17430">
                  <c:v>209.09299999999999</c:v>
                </c:pt>
                <c:pt idx="17431">
                  <c:v>209.1</c:v>
                </c:pt>
                <c:pt idx="17432">
                  <c:v>209.113</c:v>
                </c:pt>
                <c:pt idx="17433">
                  <c:v>209.13</c:v>
                </c:pt>
                <c:pt idx="17434">
                  <c:v>209.13499999999999</c:v>
                </c:pt>
                <c:pt idx="17435">
                  <c:v>209.13900000000001</c:v>
                </c:pt>
                <c:pt idx="17436">
                  <c:v>209.143</c:v>
                </c:pt>
                <c:pt idx="17437">
                  <c:v>209.14699999999999</c:v>
                </c:pt>
                <c:pt idx="17438">
                  <c:v>209.166</c:v>
                </c:pt>
                <c:pt idx="17439">
                  <c:v>209.19399999999999</c:v>
                </c:pt>
                <c:pt idx="17440">
                  <c:v>209.22800000000001</c:v>
                </c:pt>
                <c:pt idx="17441">
                  <c:v>209.26599999999999</c:v>
                </c:pt>
                <c:pt idx="17442">
                  <c:v>209.322</c:v>
                </c:pt>
                <c:pt idx="17443">
                  <c:v>209.387</c:v>
                </c:pt>
                <c:pt idx="17444">
                  <c:v>209.42699999999999</c:v>
                </c:pt>
                <c:pt idx="17445">
                  <c:v>209.45</c:v>
                </c:pt>
                <c:pt idx="17446">
                  <c:v>209.46600000000001</c:v>
                </c:pt>
                <c:pt idx="17447">
                  <c:v>209.47800000000001</c:v>
                </c:pt>
                <c:pt idx="17448">
                  <c:v>209.48599999999999</c:v>
                </c:pt>
                <c:pt idx="17449">
                  <c:v>209.49100000000001</c:v>
                </c:pt>
                <c:pt idx="17450">
                  <c:v>209.49299999999999</c:v>
                </c:pt>
                <c:pt idx="17451">
                  <c:v>209.49600000000001</c:v>
                </c:pt>
                <c:pt idx="17452">
                  <c:v>209.499</c:v>
                </c:pt>
                <c:pt idx="17453">
                  <c:v>209.50299999999999</c:v>
                </c:pt>
                <c:pt idx="17454">
                  <c:v>209.50700000000001</c:v>
                </c:pt>
                <c:pt idx="17455">
                  <c:v>209.512</c:v>
                </c:pt>
                <c:pt idx="17456">
                  <c:v>209.51900000000001</c:v>
                </c:pt>
                <c:pt idx="17457">
                  <c:v>209.52699999999999</c:v>
                </c:pt>
                <c:pt idx="17458">
                  <c:v>209.53299999999999</c:v>
                </c:pt>
                <c:pt idx="17459">
                  <c:v>209.542</c:v>
                </c:pt>
                <c:pt idx="17460">
                  <c:v>209.55099999999999</c:v>
                </c:pt>
                <c:pt idx="17461">
                  <c:v>209.56</c:v>
                </c:pt>
                <c:pt idx="17462">
                  <c:v>209.56899999999999</c:v>
                </c:pt>
                <c:pt idx="17463">
                  <c:v>209.57900000000001</c:v>
                </c:pt>
                <c:pt idx="17464">
                  <c:v>209.59200000000001</c:v>
                </c:pt>
                <c:pt idx="17465">
                  <c:v>209.60499999999999</c:v>
                </c:pt>
                <c:pt idx="17466">
                  <c:v>209.619</c:v>
                </c:pt>
                <c:pt idx="17467">
                  <c:v>209.63499999999999</c:v>
                </c:pt>
                <c:pt idx="17468">
                  <c:v>209.65299999999999</c:v>
                </c:pt>
                <c:pt idx="17469">
                  <c:v>209.661</c:v>
                </c:pt>
                <c:pt idx="17470">
                  <c:v>209.66900000000001</c:v>
                </c:pt>
                <c:pt idx="17471">
                  <c:v>209.68</c:v>
                </c:pt>
                <c:pt idx="17472">
                  <c:v>209.69</c:v>
                </c:pt>
                <c:pt idx="17473">
                  <c:v>209.7</c:v>
                </c:pt>
                <c:pt idx="17474">
                  <c:v>209.71100000000001</c:v>
                </c:pt>
                <c:pt idx="17475">
                  <c:v>209.72200000000001</c:v>
                </c:pt>
                <c:pt idx="17476">
                  <c:v>209.73</c:v>
                </c:pt>
                <c:pt idx="17477">
                  <c:v>209.73599999999999</c:v>
                </c:pt>
                <c:pt idx="17478">
                  <c:v>209.74199999999999</c:v>
                </c:pt>
                <c:pt idx="17479">
                  <c:v>209.749</c:v>
                </c:pt>
                <c:pt idx="17480">
                  <c:v>209.755</c:v>
                </c:pt>
                <c:pt idx="17481">
                  <c:v>209.76300000000001</c:v>
                </c:pt>
                <c:pt idx="17482">
                  <c:v>209.773</c:v>
                </c:pt>
                <c:pt idx="17483">
                  <c:v>209.79</c:v>
                </c:pt>
                <c:pt idx="17484">
                  <c:v>209.821</c:v>
                </c:pt>
                <c:pt idx="17485">
                  <c:v>209.85300000000001</c:v>
                </c:pt>
                <c:pt idx="17486">
                  <c:v>209.87299999999999</c:v>
                </c:pt>
                <c:pt idx="17487">
                  <c:v>209.88300000000001</c:v>
                </c:pt>
                <c:pt idx="17488">
                  <c:v>209.892</c:v>
                </c:pt>
                <c:pt idx="17489">
                  <c:v>209.90299999999999</c:v>
                </c:pt>
                <c:pt idx="17490">
                  <c:v>209.90600000000001</c:v>
                </c:pt>
                <c:pt idx="17491">
                  <c:v>209.93</c:v>
                </c:pt>
                <c:pt idx="17492">
                  <c:v>209.96</c:v>
                </c:pt>
                <c:pt idx="17493">
                  <c:v>209.99</c:v>
                </c:pt>
                <c:pt idx="17494">
                  <c:v>210.02099999999999</c:v>
                </c:pt>
                <c:pt idx="17495">
                  <c:v>210.054</c:v>
                </c:pt>
                <c:pt idx="17496">
                  <c:v>210.09700000000001</c:v>
                </c:pt>
                <c:pt idx="17497">
                  <c:v>210.13900000000001</c:v>
                </c:pt>
                <c:pt idx="17498">
                  <c:v>210.185</c:v>
                </c:pt>
                <c:pt idx="17499">
                  <c:v>210.20599999999999</c:v>
                </c:pt>
                <c:pt idx="17500">
                  <c:v>210.21100000000001</c:v>
                </c:pt>
                <c:pt idx="17501">
                  <c:v>210.214</c:v>
                </c:pt>
                <c:pt idx="17502">
                  <c:v>210.21700000000001</c:v>
                </c:pt>
                <c:pt idx="17503">
                  <c:v>210.22</c:v>
                </c:pt>
                <c:pt idx="17504">
                  <c:v>210.22399999999999</c:v>
                </c:pt>
                <c:pt idx="17505">
                  <c:v>210.22900000000001</c:v>
                </c:pt>
                <c:pt idx="17506">
                  <c:v>210.23500000000001</c:v>
                </c:pt>
                <c:pt idx="17507">
                  <c:v>210.24199999999999</c:v>
                </c:pt>
                <c:pt idx="17508">
                  <c:v>210.24700000000001</c:v>
                </c:pt>
                <c:pt idx="17509">
                  <c:v>210.251</c:v>
                </c:pt>
                <c:pt idx="17510">
                  <c:v>210.25700000000001</c:v>
                </c:pt>
                <c:pt idx="17511">
                  <c:v>210.26499999999999</c:v>
                </c:pt>
                <c:pt idx="17512">
                  <c:v>210.274</c:v>
                </c:pt>
                <c:pt idx="17513">
                  <c:v>210.28200000000001</c:v>
                </c:pt>
                <c:pt idx="17514">
                  <c:v>210.291</c:v>
                </c:pt>
                <c:pt idx="17515">
                  <c:v>210.29900000000001</c:v>
                </c:pt>
                <c:pt idx="17516">
                  <c:v>210.30500000000001</c:v>
                </c:pt>
                <c:pt idx="17517">
                  <c:v>210.31100000000001</c:v>
                </c:pt>
                <c:pt idx="17518">
                  <c:v>210.316</c:v>
                </c:pt>
                <c:pt idx="17519">
                  <c:v>210.322</c:v>
                </c:pt>
                <c:pt idx="17520">
                  <c:v>210.328</c:v>
                </c:pt>
                <c:pt idx="17521">
                  <c:v>210.334</c:v>
                </c:pt>
                <c:pt idx="17522">
                  <c:v>210.34</c:v>
                </c:pt>
                <c:pt idx="17523">
                  <c:v>210.346</c:v>
                </c:pt>
                <c:pt idx="17524">
                  <c:v>210.351</c:v>
                </c:pt>
                <c:pt idx="17525">
                  <c:v>210.357</c:v>
                </c:pt>
                <c:pt idx="17526">
                  <c:v>210.363</c:v>
                </c:pt>
                <c:pt idx="17527">
                  <c:v>210.369</c:v>
                </c:pt>
                <c:pt idx="17528">
                  <c:v>210.375</c:v>
                </c:pt>
                <c:pt idx="17529">
                  <c:v>210.38</c:v>
                </c:pt>
                <c:pt idx="17530">
                  <c:v>210.386</c:v>
                </c:pt>
                <c:pt idx="17531">
                  <c:v>210.39099999999999</c:v>
                </c:pt>
                <c:pt idx="17532">
                  <c:v>210.39599999999999</c:v>
                </c:pt>
                <c:pt idx="17533">
                  <c:v>210.40199999999999</c:v>
                </c:pt>
                <c:pt idx="17534">
                  <c:v>210.40700000000001</c:v>
                </c:pt>
                <c:pt idx="17535">
                  <c:v>210.41300000000001</c:v>
                </c:pt>
                <c:pt idx="17536">
                  <c:v>210.41800000000001</c:v>
                </c:pt>
                <c:pt idx="17537">
                  <c:v>210.42400000000001</c:v>
                </c:pt>
                <c:pt idx="17538">
                  <c:v>210.43</c:v>
                </c:pt>
                <c:pt idx="17539">
                  <c:v>210.43600000000001</c:v>
                </c:pt>
                <c:pt idx="17540">
                  <c:v>210.44200000000001</c:v>
                </c:pt>
                <c:pt idx="17541">
                  <c:v>210.447</c:v>
                </c:pt>
                <c:pt idx="17542">
                  <c:v>210.453</c:v>
                </c:pt>
                <c:pt idx="17543">
                  <c:v>210.458</c:v>
                </c:pt>
                <c:pt idx="17544">
                  <c:v>210.46299999999999</c:v>
                </c:pt>
                <c:pt idx="17545">
                  <c:v>210.46899999999999</c:v>
                </c:pt>
                <c:pt idx="17546">
                  <c:v>210.47399999999999</c:v>
                </c:pt>
                <c:pt idx="17547">
                  <c:v>210.48</c:v>
                </c:pt>
                <c:pt idx="17548">
                  <c:v>210.48599999999999</c:v>
                </c:pt>
                <c:pt idx="17549">
                  <c:v>210.49100000000001</c:v>
                </c:pt>
                <c:pt idx="17550">
                  <c:v>210.49700000000001</c:v>
                </c:pt>
                <c:pt idx="17551">
                  <c:v>210.50299999999999</c:v>
                </c:pt>
                <c:pt idx="17552">
                  <c:v>210.50899999999999</c:v>
                </c:pt>
                <c:pt idx="17553">
                  <c:v>210.51499999999999</c:v>
                </c:pt>
                <c:pt idx="17554">
                  <c:v>210.52099999999999</c:v>
                </c:pt>
                <c:pt idx="17555">
                  <c:v>210.52600000000001</c:v>
                </c:pt>
                <c:pt idx="17556">
                  <c:v>210.53200000000001</c:v>
                </c:pt>
                <c:pt idx="17557">
                  <c:v>210.53800000000001</c:v>
                </c:pt>
                <c:pt idx="17558">
                  <c:v>210.54300000000001</c:v>
                </c:pt>
                <c:pt idx="17559">
                  <c:v>210.548</c:v>
                </c:pt>
                <c:pt idx="17560">
                  <c:v>210.554</c:v>
                </c:pt>
                <c:pt idx="17561">
                  <c:v>210.56</c:v>
                </c:pt>
                <c:pt idx="17562">
                  <c:v>210.565</c:v>
                </c:pt>
                <c:pt idx="17563">
                  <c:v>210.571</c:v>
                </c:pt>
                <c:pt idx="17564">
                  <c:v>210.577</c:v>
                </c:pt>
                <c:pt idx="17565">
                  <c:v>210.583</c:v>
                </c:pt>
                <c:pt idx="17566">
                  <c:v>210.58799999999999</c:v>
                </c:pt>
                <c:pt idx="17567">
                  <c:v>210.59399999999999</c:v>
                </c:pt>
                <c:pt idx="17568">
                  <c:v>210.6</c:v>
                </c:pt>
                <c:pt idx="17569">
                  <c:v>210.60499999999999</c:v>
                </c:pt>
                <c:pt idx="17570">
                  <c:v>210.61099999999999</c:v>
                </c:pt>
                <c:pt idx="17571">
                  <c:v>210.61699999999999</c:v>
                </c:pt>
                <c:pt idx="17572">
                  <c:v>210.62299999999999</c:v>
                </c:pt>
                <c:pt idx="17573">
                  <c:v>210.62899999999999</c:v>
                </c:pt>
                <c:pt idx="17574">
                  <c:v>210.63499999999999</c:v>
                </c:pt>
                <c:pt idx="17575">
                  <c:v>210.64</c:v>
                </c:pt>
                <c:pt idx="17576">
                  <c:v>210.64599999999999</c:v>
                </c:pt>
                <c:pt idx="17577">
                  <c:v>210.65100000000001</c:v>
                </c:pt>
                <c:pt idx="17578">
                  <c:v>210.65700000000001</c:v>
                </c:pt>
                <c:pt idx="17579">
                  <c:v>210.66399999999999</c:v>
                </c:pt>
                <c:pt idx="17580">
                  <c:v>210.67400000000001</c:v>
                </c:pt>
                <c:pt idx="17581">
                  <c:v>210.68299999999999</c:v>
                </c:pt>
                <c:pt idx="17582">
                  <c:v>210.69200000000001</c:v>
                </c:pt>
                <c:pt idx="17583">
                  <c:v>210.70400000000001</c:v>
                </c:pt>
                <c:pt idx="17584">
                  <c:v>210.71600000000001</c:v>
                </c:pt>
                <c:pt idx="17585">
                  <c:v>210.727</c:v>
                </c:pt>
                <c:pt idx="17586">
                  <c:v>210.73699999999999</c:v>
                </c:pt>
                <c:pt idx="17587">
                  <c:v>210.74700000000001</c:v>
                </c:pt>
                <c:pt idx="17588">
                  <c:v>210.762</c:v>
                </c:pt>
                <c:pt idx="17589">
                  <c:v>210.80099999999999</c:v>
                </c:pt>
                <c:pt idx="17590">
                  <c:v>210.86</c:v>
                </c:pt>
                <c:pt idx="17591">
                  <c:v>210.91</c:v>
                </c:pt>
                <c:pt idx="17592">
                  <c:v>210.94300000000001</c:v>
                </c:pt>
                <c:pt idx="17593">
                  <c:v>210.96100000000001</c:v>
                </c:pt>
                <c:pt idx="17594">
                  <c:v>210.971</c:v>
                </c:pt>
                <c:pt idx="17595">
                  <c:v>210.97900000000001</c:v>
                </c:pt>
                <c:pt idx="17596">
                  <c:v>210.98699999999999</c:v>
                </c:pt>
                <c:pt idx="17597">
                  <c:v>210.995</c:v>
                </c:pt>
                <c:pt idx="17598">
                  <c:v>211.011</c:v>
                </c:pt>
                <c:pt idx="17599">
                  <c:v>211.05199999999999</c:v>
                </c:pt>
                <c:pt idx="17600">
                  <c:v>211.083</c:v>
                </c:pt>
                <c:pt idx="17601">
                  <c:v>211.09200000000001</c:v>
                </c:pt>
                <c:pt idx="17602">
                  <c:v>211.096</c:v>
                </c:pt>
                <c:pt idx="17603">
                  <c:v>211.10300000000001</c:v>
                </c:pt>
                <c:pt idx="17604">
                  <c:v>211.108</c:v>
                </c:pt>
                <c:pt idx="17605">
                  <c:v>211.124</c:v>
                </c:pt>
                <c:pt idx="17606">
                  <c:v>211.13200000000001</c:v>
                </c:pt>
                <c:pt idx="17607">
                  <c:v>211.13800000000001</c:v>
                </c:pt>
                <c:pt idx="17608">
                  <c:v>211.148</c:v>
                </c:pt>
                <c:pt idx="17609">
                  <c:v>211.155</c:v>
                </c:pt>
                <c:pt idx="17610">
                  <c:v>211.16399999999999</c:v>
                </c:pt>
                <c:pt idx="17611">
                  <c:v>211.17500000000001</c:v>
                </c:pt>
                <c:pt idx="17612">
                  <c:v>211.18600000000001</c:v>
                </c:pt>
                <c:pt idx="17613">
                  <c:v>211.197</c:v>
                </c:pt>
                <c:pt idx="17614">
                  <c:v>211.209</c:v>
                </c:pt>
                <c:pt idx="17615">
                  <c:v>211.221</c:v>
                </c:pt>
                <c:pt idx="17616">
                  <c:v>211.233</c:v>
                </c:pt>
                <c:pt idx="17617">
                  <c:v>211.24600000000001</c:v>
                </c:pt>
                <c:pt idx="17618">
                  <c:v>211.25899999999999</c:v>
                </c:pt>
                <c:pt idx="17619">
                  <c:v>211.273</c:v>
                </c:pt>
                <c:pt idx="17620">
                  <c:v>211.285</c:v>
                </c:pt>
                <c:pt idx="17621">
                  <c:v>211.29400000000001</c:v>
                </c:pt>
                <c:pt idx="17622">
                  <c:v>211.304</c:v>
                </c:pt>
                <c:pt idx="17623">
                  <c:v>211.31399999999999</c:v>
                </c:pt>
                <c:pt idx="17624">
                  <c:v>211.32400000000001</c:v>
                </c:pt>
                <c:pt idx="17625">
                  <c:v>211.333</c:v>
                </c:pt>
                <c:pt idx="17626">
                  <c:v>211.34399999999999</c:v>
                </c:pt>
                <c:pt idx="17627">
                  <c:v>211.35400000000001</c:v>
                </c:pt>
                <c:pt idx="17628">
                  <c:v>211.35900000000001</c:v>
                </c:pt>
                <c:pt idx="17629">
                  <c:v>211.37</c:v>
                </c:pt>
                <c:pt idx="17630">
                  <c:v>211.39699999999999</c:v>
                </c:pt>
                <c:pt idx="17631">
                  <c:v>211.41499999999999</c:v>
                </c:pt>
                <c:pt idx="17632">
                  <c:v>211.44200000000001</c:v>
                </c:pt>
                <c:pt idx="17633">
                  <c:v>211.471</c:v>
                </c:pt>
                <c:pt idx="17634">
                  <c:v>211.499</c:v>
                </c:pt>
                <c:pt idx="17635">
                  <c:v>211.52600000000001</c:v>
                </c:pt>
                <c:pt idx="17636">
                  <c:v>211.52600000000001</c:v>
                </c:pt>
                <c:pt idx="17637">
                  <c:v>211.53</c:v>
                </c:pt>
                <c:pt idx="17638">
                  <c:v>211.53399999999999</c:v>
                </c:pt>
                <c:pt idx="17639">
                  <c:v>211.55699999999999</c:v>
                </c:pt>
                <c:pt idx="17640">
                  <c:v>211.58699999999999</c:v>
                </c:pt>
                <c:pt idx="17641">
                  <c:v>211.61699999999999</c:v>
                </c:pt>
                <c:pt idx="17642">
                  <c:v>211.64699999999999</c:v>
                </c:pt>
                <c:pt idx="17643">
                  <c:v>211.67099999999999</c:v>
                </c:pt>
                <c:pt idx="17644">
                  <c:v>211.68199999999999</c:v>
                </c:pt>
                <c:pt idx="17645">
                  <c:v>211.702</c:v>
                </c:pt>
                <c:pt idx="17646">
                  <c:v>211.74100000000001</c:v>
                </c:pt>
                <c:pt idx="17647">
                  <c:v>211.79</c:v>
                </c:pt>
                <c:pt idx="17648">
                  <c:v>211.82</c:v>
                </c:pt>
                <c:pt idx="17649">
                  <c:v>211.834</c:v>
                </c:pt>
                <c:pt idx="17650">
                  <c:v>211.839</c:v>
                </c:pt>
                <c:pt idx="17651">
                  <c:v>211.84200000000001</c:v>
                </c:pt>
                <c:pt idx="17652">
                  <c:v>211.85</c:v>
                </c:pt>
                <c:pt idx="17653">
                  <c:v>211.85900000000001</c:v>
                </c:pt>
                <c:pt idx="17654">
                  <c:v>211.86699999999999</c:v>
                </c:pt>
                <c:pt idx="17655">
                  <c:v>211.875</c:v>
                </c:pt>
                <c:pt idx="17656">
                  <c:v>211.88499999999999</c:v>
                </c:pt>
                <c:pt idx="17657">
                  <c:v>211.89400000000001</c:v>
                </c:pt>
                <c:pt idx="17658">
                  <c:v>211.904</c:v>
                </c:pt>
                <c:pt idx="17659">
                  <c:v>211.917</c:v>
                </c:pt>
                <c:pt idx="17660">
                  <c:v>211.93</c:v>
                </c:pt>
                <c:pt idx="17661">
                  <c:v>211.94399999999999</c:v>
                </c:pt>
                <c:pt idx="17662">
                  <c:v>211.95599999999999</c:v>
                </c:pt>
                <c:pt idx="17663">
                  <c:v>211.965</c:v>
                </c:pt>
                <c:pt idx="17664">
                  <c:v>211.97</c:v>
                </c:pt>
                <c:pt idx="17665">
                  <c:v>211.97499999999999</c:v>
                </c:pt>
                <c:pt idx="17666">
                  <c:v>211.983</c:v>
                </c:pt>
                <c:pt idx="17667">
                  <c:v>211.989</c:v>
                </c:pt>
                <c:pt idx="17668">
                  <c:v>211.99600000000001</c:v>
                </c:pt>
                <c:pt idx="17669">
                  <c:v>212.006</c:v>
                </c:pt>
                <c:pt idx="17670">
                  <c:v>212.01499999999999</c:v>
                </c:pt>
                <c:pt idx="17671">
                  <c:v>212.029</c:v>
                </c:pt>
                <c:pt idx="17672">
                  <c:v>212.07499999999999</c:v>
                </c:pt>
                <c:pt idx="17673">
                  <c:v>212.11500000000001</c:v>
                </c:pt>
                <c:pt idx="17674">
                  <c:v>212.14400000000001</c:v>
                </c:pt>
                <c:pt idx="17675">
                  <c:v>212.15899999999999</c:v>
                </c:pt>
                <c:pt idx="17676">
                  <c:v>212.16399999999999</c:v>
                </c:pt>
                <c:pt idx="17677">
                  <c:v>212.167</c:v>
                </c:pt>
                <c:pt idx="17678">
                  <c:v>212.17</c:v>
                </c:pt>
                <c:pt idx="17679">
                  <c:v>212.17400000000001</c:v>
                </c:pt>
                <c:pt idx="17680">
                  <c:v>212.18100000000001</c:v>
                </c:pt>
                <c:pt idx="17681">
                  <c:v>212.18899999999999</c:v>
                </c:pt>
                <c:pt idx="17682">
                  <c:v>212.197</c:v>
                </c:pt>
                <c:pt idx="17683">
                  <c:v>212.208</c:v>
                </c:pt>
                <c:pt idx="17684">
                  <c:v>212.21899999999999</c:v>
                </c:pt>
                <c:pt idx="17685">
                  <c:v>212.23099999999999</c:v>
                </c:pt>
                <c:pt idx="17686">
                  <c:v>212.244</c:v>
                </c:pt>
                <c:pt idx="17687">
                  <c:v>212.256</c:v>
                </c:pt>
                <c:pt idx="17688">
                  <c:v>212.267</c:v>
                </c:pt>
                <c:pt idx="17689">
                  <c:v>212.27699999999999</c:v>
                </c:pt>
                <c:pt idx="17690">
                  <c:v>212.29300000000001</c:v>
                </c:pt>
                <c:pt idx="17691">
                  <c:v>212.33600000000001</c:v>
                </c:pt>
                <c:pt idx="17692">
                  <c:v>212.364</c:v>
                </c:pt>
                <c:pt idx="17693">
                  <c:v>212.38200000000001</c:v>
                </c:pt>
                <c:pt idx="17694">
                  <c:v>212.39099999999999</c:v>
                </c:pt>
                <c:pt idx="17695">
                  <c:v>212.39500000000001</c:v>
                </c:pt>
                <c:pt idx="17696">
                  <c:v>212.423</c:v>
                </c:pt>
                <c:pt idx="17697">
                  <c:v>212.452</c:v>
                </c:pt>
                <c:pt idx="17698">
                  <c:v>212.483</c:v>
                </c:pt>
                <c:pt idx="17699">
                  <c:v>212.51499999999999</c:v>
                </c:pt>
                <c:pt idx="17700">
                  <c:v>212.571</c:v>
                </c:pt>
                <c:pt idx="17701">
                  <c:v>212.60499999999999</c:v>
                </c:pt>
                <c:pt idx="17702">
                  <c:v>212.61</c:v>
                </c:pt>
                <c:pt idx="17703">
                  <c:v>212.61199999999999</c:v>
                </c:pt>
                <c:pt idx="17704">
                  <c:v>212.61500000000001</c:v>
                </c:pt>
                <c:pt idx="17705">
                  <c:v>212.62100000000001</c:v>
                </c:pt>
                <c:pt idx="17706">
                  <c:v>212.631</c:v>
                </c:pt>
                <c:pt idx="17707">
                  <c:v>212.64</c:v>
                </c:pt>
                <c:pt idx="17708">
                  <c:v>212.649</c:v>
                </c:pt>
                <c:pt idx="17709">
                  <c:v>212.66200000000001</c:v>
                </c:pt>
                <c:pt idx="17710">
                  <c:v>212.67599999999999</c:v>
                </c:pt>
                <c:pt idx="17711">
                  <c:v>212.68799999999999</c:v>
                </c:pt>
                <c:pt idx="17712">
                  <c:v>212.697</c:v>
                </c:pt>
                <c:pt idx="17713">
                  <c:v>212.70699999999999</c:v>
                </c:pt>
                <c:pt idx="17714">
                  <c:v>212.71799999999999</c:v>
                </c:pt>
                <c:pt idx="17715">
                  <c:v>212.727</c:v>
                </c:pt>
                <c:pt idx="17716">
                  <c:v>212.73699999999999</c:v>
                </c:pt>
                <c:pt idx="17717">
                  <c:v>212.76599999999999</c:v>
                </c:pt>
                <c:pt idx="17718">
                  <c:v>212.78</c:v>
                </c:pt>
                <c:pt idx="17719">
                  <c:v>212.79599999999999</c:v>
                </c:pt>
                <c:pt idx="17720">
                  <c:v>212.81399999999999</c:v>
                </c:pt>
                <c:pt idx="17721">
                  <c:v>212.846</c:v>
                </c:pt>
                <c:pt idx="17722">
                  <c:v>212.89400000000001</c:v>
                </c:pt>
                <c:pt idx="17723">
                  <c:v>212.95400000000001</c:v>
                </c:pt>
                <c:pt idx="17724">
                  <c:v>213.001</c:v>
                </c:pt>
                <c:pt idx="17725">
                  <c:v>213.02699999999999</c:v>
                </c:pt>
                <c:pt idx="17726">
                  <c:v>213.03899999999999</c:v>
                </c:pt>
                <c:pt idx="17727">
                  <c:v>213.04499999999999</c:v>
                </c:pt>
                <c:pt idx="17728">
                  <c:v>213.04900000000001</c:v>
                </c:pt>
                <c:pt idx="17729">
                  <c:v>213.05799999999999</c:v>
                </c:pt>
                <c:pt idx="17730">
                  <c:v>213.08199999999999</c:v>
                </c:pt>
                <c:pt idx="17731">
                  <c:v>213.102</c:v>
                </c:pt>
                <c:pt idx="17732">
                  <c:v>213.12</c:v>
                </c:pt>
                <c:pt idx="17733">
                  <c:v>213.142</c:v>
                </c:pt>
                <c:pt idx="17734">
                  <c:v>213.17099999999999</c:v>
                </c:pt>
                <c:pt idx="17735">
                  <c:v>213.20500000000001</c:v>
                </c:pt>
                <c:pt idx="17736">
                  <c:v>213.22200000000001</c:v>
                </c:pt>
                <c:pt idx="17737">
                  <c:v>213.22800000000001</c:v>
                </c:pt>
                <c:pt idx="17738">
                  <c:v>213.23099999999999</c:v>
                </c:pt>
                <c:pt idx="17739">
                  <c:v>213.23400000000001</c:v>
                </c:pt>
                <c:pt idx="17740">
                  <c:v>213.23599999999999</c:v>
                </c:pt>
                <c:pt idx="17741">
                  <c:v>213.24100000000001</c:v>
                </c:pt>
                <c:pt idx="17742">
                  <c:v>213.249</c:v>
                </c:pt>
                <c:pt idx="17743">
                  <c:v>213.25899999999999</c:v>
                </c:pt>
                <c:pt idx="17744">
                  <c:v>213.27</c:v>
                </c:pt>
                <c:pt idx="17745">
                  <c:v>213.28200000000001</c:v>
                </c:pt>
                <c:pt idx="17746">
                  <c:v>213.29499999999999</c:v>
                </c:pt>
                <c:pt idx="17747">
                  <c:v>213.30699999999999</c:v>
                </c:pt>
                <c:pt idx="17748">
                  <c:v>213.31800000000001</c:v>
                </c:pt>
                <c:pt idx="17749">
                  <c:v>213.33099999999999</c:v>
                </c:pt>
                <c:pt idx="17750">
                  <c:v>213.34200000000001</c:v>
                </c:pt>
                <c:pt idx="17751">
                  <c:v>213.35</c:v>
                </c:pt>
                <c:pt idx="17752">
                  <c:v>213.352</c:v>
                </c:pt>
                <c:pt idx="17753">
                  <c:v>213.364</c:v>
                </c:pt>
                <c:pt idx="17754">
                  <c:v>213.38</c:v>
                </c:pt>
                <c:pt idx="17755">
                  <c:v>213.39500000000001</c:v>
                </c:pt>
                <c:pt idx="17756">
                  <c:v>213.40100000000001</c:v>
                </c:pt>
                <c:pt idx="17757">
                  <c:v>213.41200000000001</c:v>
                </c:pt>
                <c:pt idx="17758">
                  <c:v>213.422</c:v>
                </c:pt>
                <c:pt idx="17759">
                  <c:v>213.43299999999999</c:v>
                </c:pt>
                <c:pt idx="17760">
                  <c:v>213.44499999999999</c:v>
                </c:pt>
                <c:pt idx="17761">
                  <c:v>213.45699999999999</c:v>
                </c:pt>
                <c:pt idx="17762">
                  <c:v>213.47</c:v>
                </c:pt>
                <c:pt idx="17763">
                  <c:v>213.47900000000001</c:v>
                </c:pt>
                <c:pt idx="17764">
                  <c:v>213.489</c:v>
                </c:pt>
                <c:pt idx="17765">
                  <c:v>213.5</c:v>
                </c:pt>
                <c:pt idx="17766">
                  <c:v>213.51</c:v>
                </c:pt>
                <c:pt idx="17767">
                  <c:v>213.518</c:v>
                </c:pt>
                <c:pt idx="17768">
                  <c:v>213.52600000000001</c:v>
                </c:pt>
                <c:pt idx="17769">
                  <c:v>213.53299999999999</c:v>
                </c:pt>
                <c:pt idx="17770">
                  <c:v>213.541</c:v>
                </c:pt>
                <c:pt idx="17771">
                  <c:v>213.55600000000001</c:v>
                </c:pt>
                <c:pt idx="17772">
                  <c:v>213.57</c:v>
                </c:pt>
                <c:pt idx="17773">
                  <c:v>213.58099999999999</c:v>
                </c:pt>
                <c:pt idx="17774">
                  <c:v>213.608</c:v>
                </c:pt>
                <c:pt idx="17775">
                  <c:v>213.65</c:v>
                </c:pt>
                <c:pt idx="17776">
                  <c:v>213.71700000000001</c:v>
                </c:pt>
                <c:pt idx="17777">
                  <c:v>213.78299999999999</c:v>
                </c:pt>
                <c:pt idx="17778">
                  <c:v>213.84200000000001</c:v>
                </c:pt>
                <c:pt idx="17779">
                  <c:v>213.89400000000001</c:v>
                </c:pt>
                <c:pt idx="17780">
                  <c:v>213.94</c:v>
                </c:pt>
                <c:pt idx="17781">
                  <c:v>213.971</c:v>
                </c:pt>
                <c:pt idx="17782">
                  <c:v>213.983</c:v>
                </c:pt>
                <c:pt idx="17783">
                  <c:v>213.98599999999999</c:v>
                </c:pt>
                <c:pt idx="17784">
                  <c:v>213.989</c:v>
                </c:pt>
                <c:pt idx="17785">
                  <c:v>213.99299999999999</c:v>
                </c:pt>
                <c:pt idx="17786">
                  <c:v>213.99799999999999</c:v>
                </c:pt>
                <c:pt idx="17787">
                  <c:v>214.00399999999999</c:v>
                </c:pt>
                <c:pt idx="17788">
                  <c:v>214.01300000000001</c:v>
                </c:pt>
                <c:pt idx="17789">
                  <c:v>214.02</c:v>
                </c:pt>
                <c:pt idx="17790">
                  <c:v>214.02600000000001</c:v>
                </c:pt>
                <c:pt idx="17791">
                  <c:v>214.035</c:v>
                </c:pt>
                <c:pt idx="17792">
                  <c:v>214.04599999999999</c:v>
                </c:pt>
                <c:pt idx="17793">
                  <c:v>214.05799999999999</c:v>
                </c:pt>
                <c:pt idx="17794">
                  <c:v>214.071</c:v>
                </c:pt>
                <c:pt idx="17795">
                  <c:v>214.08199999999999</c:v>
                </c:pt>
                <c:pt idx="17796">
                  <c:v>214.089</c:v>
                </c:pt>
                <c:pt idx="17797">
                  <c:v>214.09700000000001</c:v>
                </c:pt>
                <c:pt idx="17798">
                  <c:v>214.107</c:v>
                </c:pt>
                <c:pt idx="17799">
                  <c:v>214.11799999999999</c:v>
                </c:pt>
                <c:pt idx="17800">
                  <c:v>214.12700000000001</c:v>
                </c:pt>
                <c:pt idx="17801">
                  <c:v>214.13300000000001</c:v>
                </c:pt>
                <c:pt idx="17802">
                  <c:v>214.14099999999999</c:v>
                </c:pt>
                <c:pt idx="17803">
                  <c:v>214.15299999999999</c:v>
                </c:pt>
                <c:pt idx="17804">
                  <c:v>214.167</c:v>
                </c:pt>
                <c:pt idx="17805">
                  <c:v>214.179</c:v>
                </c:pt>
                <c:pt idx="17806">
                  <c:v>214.19200000000001</c:v>
                </c:pt>
                <c:pt idx="17807">
                  <c:v>214.208</c:v>
                </c:pt>
                <c:pt idx="17808">
                  <c:v>214.22499999999999</c:v>
                </c:pt>
                <c:pt idx="17809">
                  <c:v>214.23599999999999</c:v>
                </c:pt>
                <c:pt idx="17810">
                  <c:v>214.24700000000001</c:v>
                </c:pt>
                <c:pt idx="17811">
                  <c:v>214.25800000000001</c:v>
                </c:pt>
                <c:pt idx="17812">
                  <c:v>214.26499999999999</c:v>
                </c:pt>
                <c:pt idx="17813">
                  <c:v>214.27099999999999</c:v>
                </c:pt>
                <c:pt idx="17814">
                  <c:v>214.27799999999999</c:v>
                </c:pt>
                <c:pt idx="17815">
                  <c:v>214.286</c:v>
                </c:pt>
                <c:pt idx="17816">
                  <c:v>214.291</c:v>
                </c:pt>
                <c:pt idx="17817">
                  <c:v>214.29400000000001</c:v>
                </c:pt>
                <c:pt idx="17818">
                  <c:v>214.30699999999999</c:v>
                </c:pt>
                <c:pt idx="17819">
                  <c:v>214.34</c:v>
                </c:pt>
                <c:pt idx="17820">
                  <c:v>214.37899999999999</c:v>
                </c:pt>
                <c:pt idx="17821">
                  <c:v>214.41200000000001</c:v>
                </c:pt>
                <c:pt idx="17822">
                  <c:v>214.453</c:v>
                </c:pt>
                <c:pt idx="17823">
                  <c:v>214.499</c:v>
                </c:pt>
                <c:pt idx="17824">
                  <c:v>214.53200000000001</c:v>
                </c:pt>
                <c:pt idx="17825">
                  <c:v>214.54400000000001</c:v>
                </c:pt>
                <c:pt idx="17826">
                  <c:v>214.55099999999999</c:v>
                </c:pt>
                <c:pt idx="17827">
                  <c:v>214.55699999999999</c:v>
                </c:pt>
                <c:pt idx="17828">
                  <c:v>214.56200000000001</c:v>
                </c:pt>
                <c:pt idx="17829">
                  <c:v>214.571</c:v>
                </c:pt>
                <c:pt idx="17830">
                  <c:v>214.58099999999999</c:v>
                </c:pt>
                <c:pt idx="17831">
                  <c:v>214.59100000000001</c:v>
                </c:pt>
                <c:pt idx="17832">
                  <c:v>214.601</c:v>
                </c:pt>
                <c:pt idx="17833">
                  <c:v>214.61099999999999</c:v>
                </c:pt>
                <c:pt idx="17834">
                  <c:v>214.62100000000001</c:v>
                </c:pt>
                <c:pt idx="17835">
                  <c:v>214.63300000000001</c:v>
                </c:pt>
                <c:pt idx="17836">
                  <c:v>214.64500000000001</c:v>
                </c:pt>
                <c:pt idx="17837">
                  <c:v>214.65700000000001</c:v>
                </c:pt>
                <c:pt idx="17838">
                  <c:v>214.66499999999999</c:v>
                </c:pt>
                <c:pt idx="17839">
                  <c:v>214.672</c:v>
                </c:pt>
                <c:pt idx="17840">
                  <c:v>214.68199999999999</c:v>
                </c:pt>
                <c:pt idx="17841">
                  <c:v>214.69200000000001</c:v>
                </c:pt>
                <c:pt idx="17842">
                  <c:v>214.7</c:v>
                </c:pt>
                <c:pt idx="17843">
                  <c:v>214.715</c:v>
                </c:pt>
                <c:pt idx="17844">
                  <c:v>214.75</c:v>
                </c:pt>
                <c:pt idx="17845">
                  <c:v>214.768</c:v>
                </c:pt>
                <c:pt idx="17846">
                  <c:v>214.77699999999999</c:v>
                </c:pt>
                <c:pt idx="17847">
                  <c:v>214.786</c:v>
                </c:pt>
                <c:pt idx="17848">
                  <c:v>214.79599999999999</c:v>
                </c:pt>
                <c:pt idx="17849">
                  <c:v>214.80600000000001</c:v>
                </c:pt>
                <c:pt idx="17850">
                  <c:v>214.816</c:v>
                </c:pt>
                <c:pt idx="17851">
                  <c:v>214.827</c:v>
                </c:pt>
                <c:pt idx="17852">
                  <c:v>214.84</c:v>
                </c:pt>
                <c:pt idx="17853">
                  <c:v>214.852</c:v>
                </c:pt>
                <c:pt idx="17854">
                  <c:v>214.86</c:v>
                </c:pt>
                <c:pt idx="17855">
                  <c:v>214.86600000000001</c:v>
                </c:pt>
                <c:pt idx="17856">
                  <c:v>214.87299999999999</c:v>
                </c:pt>
                <c:pt idx="17857">
                  <c:v>214.88499999999999</c:v>
                </c:pt>
                <c:pt idx="17858">
                  <c:v>214.91200000000001</c:v>
                </c:pt>
                <c:pt idx="17859">
                  <c:v>214.97900000000001</c:v>
                </c:pt>
                <c:pt idx="17860">
                  <c:v>215.04300000000001</c:v>
                </c:pt>
                <c:pt idx="17861">
                  <c:v>215.06200000000001</c:v>
                </c:pt>
                <c:pt idx="17862">
                  <c:v>215.065</c:v>
                </c:pt>
                <c:pt idx="17863">
                  <c:v>215.07</c:v>
                </c:pt>
                <c:pt idx="17864">
                  <c:v>215.077</c:v>
                </c:pt>
                <c:pt idx="17865">
                  <c:v>215.08799999999999</c:v>
                </c:pt>
                <c:pt idx="17866">
                  <c:v>215.09399999999999</c:v>
                </c:pt>
                <c:pt idx="17867">
                  <c:v>215.09899999999999</c:v>
                </c:pt>
                <c:pt idx="17868">
                  <c:v>215.10599999999999</c:v>
                </c:pt>
                <c:pt idx="17869">
                  <c:v>215.11199999999999</c:v>
                </c:pt>
                <c:pt idx="17870">
                  <c:v>215.119</c:v>
                </c:pt>
                <c:pt idx="17871">
                  <c:v>215.126</c:v>
                </c:pt>
                <c:pt idx="17872">
                  <c:v>215.13300000000001</c:v>
                </c:pt>
                <c:pt idx="17873">
                  <c:v>215.13900000000001</c:v>
                </c:pt>
                <c:pt idx="17874">
                  <c:v>215.14400000000001</c:v>
                </c:pt>
                <c:pt idx="17875">
                  <c:v>215.149</c:v>
                </c:pt>
                <c:pt idx="17876">
                  <c:v>215.154</c:v>
                </c:pt>
                <c:pt idx="17877">
                  <c:v>215.15899999999999</c:v>
                </c:pt>
                <c:pt idx="17878">
                  <c:v>215.16399999999999</c:v>
                </c:pt>
                <c:pt idx="17879">
                  <c:v>215.16900000000001</c:v>
                </c:pt>
                <c:pt idx="17880">
                  <c:v>215.17500000000001</c:v>
                </c:pt>
                <c:pt idx="17881">
                  <c:v>215.18</c:v>
                </c:pt>
                <c:pt idx="17882">
                  <c:v>215.18700000000001</c:v>
                </c:pt>
                <c:pt idx="17883">
                  <c:v>215.197</c:v>
                </c:pt>
                <c:pt idx="17884">
                  <c:v>215.20699999999999</c:v>
                </c:pt>
                <c:pt idx="17885">
                  <c:v>215.214</c:v>
                </c:pt>
                <c:pt idx="17886">
                  <c:v>215.21899999999999</c:v>
                </c:pt>
                <c:pt idx="17887">
                  <c:v>215.22499999999999</c:v>
                </c:pt>
                <c:pt idx="17888">
                  <c:v>215.23099999999999</c:v>
                </c:pt>
                <c:pt idx="17889">
                  <c:v>215.238</c:v>
                </c:pt>
                <c:pt idx="17890">
                  <c:v>215.245</c:v>
                </c:pt>
                <c:pt idx="17891">
                  <c:v>215.251</c:v>
                </c:pt>
                <c:pt idx="17892">
                  <c:v>215.25800000000001</c:v>
                </c:pt>
                <c:pt idx="17893">
                  <c:v>215.262</c:v>
                </c:pt>
                <c:pt idx="17894">
                  <c:v>215.267</c:v>
                </c:pt>
                <c:pt idx="17895">
                  <c:v>215.27199999999999</c:v>
                </c:pt>
                <c:pt idx="17896">
                  <c:v>215.27600000000001</c:v>
                </c:pt>
                <c:pt idx="17897">
                  <c:v>215.28200000000001</c:v>
                </c:pt>
                <c:pt idx="17898">
                  <c:v>215.28700000000001</c:v>
                </c:pt>
                <c:pt idx="17899">
                  <c:v>215.292</c:v>
                </c:pt>
                <c:pt idx="17900">
                  <c:v>215.298</c:v>
                </c:pt>
                <c:pt idx="17901">
                  <c:v>215.30600000000001</c:v>
                </c:pt>
                <c:pt idx="17902">
                  <c:v>215.315</c:v>
                </c:pt>
                <c:pt idx="17903">
                  <c:v>215.32499999999999</c:v>
                </c:pt>
                <c:pt idx="17904">
                  <c:v>215.33199999999999</c:v>
                </c:pt>
                <c:pt idx="17905">
                  <c:v>215.33699999999999</c:v>
                </c:pt>
                <c:pt idx="17906">
                  <c:v>215.34399999999999</c:v>
                </c:pt>
                <c:pt idx="17907">
                  <c:v>215.351</c:v>
                </c:pt>
                <c:pt idx="17908">
                  <c:v>215.358</c:v>
                </c:pt>
                <c:pt idx="17909">
                  <c:v>215.36500000000001</c:v>
                </c:pt>
                <c:pt idx="17910">
                  <c:v>215.37200000000001</c:v>
                </c:pt>
                <c:pt idx="17911">
                  <c:v>215.37700000000001</c:v>
                </c:pt>
                <c:pt idx="17912">
                  <c:v>215.381</c:v>
                </c:pt>
                <c:pt idx="17913">
                  <c:v>215.386</c:v>
                </c:pt>
                <c:pt idx="17914">
                  <c:v>215.39099999999999</c:v>
                </c:pt>
                <c:pt idx="17915">
                  <c:v>215.39500000000001</c:v>
                </c:pt>
                <c:pt idx="17916">
                  <c:v>215.4</c:v>
                </c:pt>
                <c:pt idx="17917">
                  <c:v>215.404</c:v>
                </c:pt>
                <c:pt idx="17918">
                  <c:v>215.40899999999999</c:v>
                </c:pt>
                <c:pt idx="17919">
                  <c:v>215.41300000000001</c:v>
                </c:pt>
                <c:pt idx="17920">
                  <c:v>215.41800000000001</c:v>
                </c:pt>
                <c:pt idx="17921">
                  <c:v>215.422</c:v>
                </c:pt>
                <c:pt idx="17922">
                  <c:v>215.42699999999999</c:v>
                </c:pt>
                <c:pt idx="17923">
                  <c:v>215.43100000000001</c:v>
                </c:pt>
                <c:pt idx="17924">
                  <c:v>215.43600000000001</c:v>
                </c:pt>
                <c:pt idx="17925">
                  <c:v>215.44</c:v>
                </c:pt>
                <c:pt idx="17926">
                  <c:v>215.44499999999999</c:v>
                </c:pt>
                <c:pt idx="17927">
                  <c:v>215.45</c:v>
                </c:pt>
                <c:pt idx="17928">
                  <c:v>215.45400000000001</c:v>
                </c:pt>
                <c:pt idx="17929">
                  <c:v>215.459</c:v>
                </c:pt>
                <c:pt idx="17930">
                  <c:v>215.46299999999999</c:v>
                </c:pt>
                <c:pt idx="17931">
                  <c:v>215.46799999999999</c:v>
                </c:pt>
                <c:pt idx="17932">
                  <c:v>215.47200000000001</c:v>
                </c:pt>
                <c:pt idx="17933">
                  <c:v>215.477</c:v>
                </c:pt>
                <c:pt idx="17934">
                  <c:v>215.48099999999999</c:v>
                </c:pt>
                <c:pt idx="17935">
                  <c:v>215.48599999999999</c:v>
                </c:pt>
                <c:pt idx="17936">
                  <c:v>215.49</c:v>
                </c:pt>
                <c:pt idx="17937">
                  <c:v>215.495</c:v>
                </c:pt>
                <c:pt idx="17938">
                  <c:v>215.499</c:v>
                </c:pt>
                <c:pt idx="17939">
                  <c:v>215.50399999999999</c:v>
                </c:pt>
                <c:pt idx="17940">
                  <c:v>215.50899999999999</c:v>
                </c:pt>
                <c:pt idx="17941">
                  <c:v>215.51300000000001</c:v>
                </c:pt>
                <c:pt idx="17942">
                  <c:v>215.518</c:v>
                </c:pt>
                <c:pt idx="17943">
                  <c:v>215.52199999999999</c:v>
                </c:pt>
                <c:pt idx="17944">
                  <c:v>215.52699999999999</c:v>
                </c:pt>
                <c:pt idx="17945">
                  <c:v>215.53100000000001</c:v>
                </c:pt>
                <c:pt idx="17946">
                  <c:v>215.536</c:v>
                </c:pt>
                <c:pt idx="17947">
                  <c:v>215.54</c:v>
                </c:pt>
                <c:pt idx="17948">
                  <c:v>215.54499999999999</c:v>
                </c:pt>
                <c:pt idx="17949">
                  <c:v>215.54900000000001</c:v>
                </c:pt>
                <c:pt idx="17950">
                  <c:v>215.554</c:v>
                </c:pt>
                <c:pt idx="17951">
                  <c:v>215.55799999999999</c:v>
                </c:pt>
                <c:pt idx="17952">
                  <c:v>215.56299999999999</c:v>
                </c:pt>
                <c:pt idx="17953">
                  <c:v>215.56800000000001</c:v>
                </c:pt>
                <c:pt idx="17954">
                  <c:v>215.572</c:v>
                </c:pt>
                <c:pt idx="17955">
                  <c:v>215.577</c:v>
                </c:pt>
                <c:pt idx="17956">
                  <c:v>215.58099999999999</c:v>
                </c:pt>
                <c:pt idx="17957">
                  <c:v>215.58600000000001</c:v>
                </c:pt>
                <c:pt idx="17958">
                  <c:v>215.59</c:v>
                </c:pt>
                <c:pt idx="17959">
                  <c:v>215.595</c:v>
                </c:pt>
                <c:pt idx="17960">
                  <c:v>215.59899999999999</c:v>
                </c:pt>
                <c:pt idx="17961">
                  <c:v>215.60400000000001</c:v>
                </c:pt>
                <c:pt idx="17962">
                  <c:v>215.608</c:v>
                </c:pt>
                <c:pt idx="17963">
                  <c:v>215.613</c:v>
                </c:pt>
                <c:pt idx="17964">
                  <c:v>215.61699999999999</c:v>
                </c:pt>
                <c:pt idx="17965">
                  <c:v>215.62200000000001</c:v>
                </c:pt>
                <c:pt idx="17966">
                  <c:v>215.626</c:v>
                </c:pt>
                <c:pt idx="17967">
                  <c:v>215.631</c:v>
                </c:pt>
                <c:pt idx="17968">
                  <c:v>215.636</c:v>
                </c:pt>
                <c:pt idx="17969">
                  <c:v>215.64</c:v>
                </c:pt>
                <c:pt idx="17970">
                  <c:v>215.64500000000001</c:v>
                </c:pt>
                <c:pt idx="17971">
                  <c:v>215.649</c:v>
                </c:pt>
                <c:pt idx="17972">
                  <c:v>215.654</c:v>
                </c:pt>
                <c:pt idx="17973">
                  <c:v>215.65799999999999</c:v>
                </c:pt>
                <c:pt idx="17974">
                  <c:v>215.66300000000001</c:v>
                </c:pt>
                <c:pt idx="17975">
                  <c:v>215.667</c:v>
                </c:pt>
                <c:pt idx="17976">
                  <c:v>215.672</c:v>
                </c:pt>
                <c:pt idx="17977">
                  <c:v>215.67599999999999</c:v>
                </c:pt>
                <c:pt idx="17978">
                  <c:v>215.68100000000001</c:v>
                </c:pt>
                <c:pt idx="17979">
                  <c:v>215.685</c:v>
                </c:pt>
                <c:pt idx="17980">
                  <c:v>215.69</c:v>
                </c:pt>
                <c:pt idx="17981">
                  <c:v>215.69499999999999</c:v>
                </c:pt>
                <c:pt idx="17982">
                  <c:v>215.69900000000001</c:v>
                </c:pt>
                <c:pt idx="17983">
                  <c:v>215.70400000000001</c:v>
                </c:pt>
                <c:pt idx="17984">
                  <c:v>215.708</c:v>
                </c:pt>
                <c:pt idx="17985">
                  <c:v>215.71299999999999</c:v>
                </c:pt>
                <c:pt idx="17986">
                  <c:v>215.71700000000001</c:v>
                </c:pt>
                <c:pt idx="17987">
                  <c:v>215.72200000000001</c:v>
                </c:pt>
                <c:pt idx="17988">
                  <c:v>215.726</c:v>
                </c:pt>
                <c:pt idx="17989">
                  <c:v>215.73099999999999</c:v>
                </c:pt>
                <c:pt idx="17990">
                  <c:v>215.73500000000001</c:v>
                </c:pt>
                <c:pt idx="17991">
                  <c:v>215.74</c:v>
                </c:pt>
                <c:pt idx="17992">
                  <c:v>215.744</c:v>
                </c:pt>
                <c:pt idx="17993">
                  <c:v>215.749</c:v>
                </c:pt>
                <c:pt idx="17994">
                  <c:v>215.75399999999999</c:v>
                </c:pt>
                <c:pt idx="17995">
                  <c:v>215.75800000000001</c:v>
                </c:pt>
                <c:pt idx="17996">
                  <c:v>215.76300000000001</c:v>
                </c:pt>
                <c:pt idx="17997">
                  <c:v>215.767</c:v>
                </c:pt>
                <c:pt idx="17998">
                  <c:v>215.77199999999999</c:v>
                </c:pt>
                <c:pt idx="17999">
                  <c:v>215.77600000000001</c:v>
                </c:pt>
                <c:pt idx="18000">
                  <c:v>215.78100000000001</c:v>
                </c:pt>
                <c:pt idx="18001">
                  <c:v>215.785</c:v>
                </c:pt>
                <c:pt idx="18002">
                  <c:v>215.79</c:v>
                </c:pt>
                <c:pt idx="18003">
                  <c:v>215.79400000000001</c:v>
                </c:pt>
                <c:pt idx="18004">
                  <c:v>215.79900000000001</c:v>
                </c:pt>
                <c:pt idx="18005">
                  <c:v>215.803</c:v>
                </c:pt>
                <c:pt idx="18006">
                  <c:v>215.80799999999999</c:v>
                </c:pt>
                <c:pt idx="18007">
                  <c:v>215.81299999999999</c:v>
                </c:pt>
                <c:pt idx="18008">
                  <c:v>215.81700000000001</c:v>
                </c:pt>
                <c:pt idx="18009">
                  <c:v>215.822</c:v>
                </c:pt>
                <c:pt idx="18010">
                  <c:v>215.82599999999999</c:v>
                </c:pt>
                <c:pt idx="18011">
                  <c:v>215.83099999999999</c:v>
                </c:pt>
                <c:pt idx="18012">
                  <c:v>215.83500000000001</c:v>
                </c:pt>
                <c:pt idx="18013">
                  <c:v>215.84</c:v>
                </c:pt>
                <c:pt idx="18014">
                  <c:v>215.84399999999999</c:v>
                </c:pt>
                <c:pt idx="18015">
                  <c:v>215.84899999999999</c:v>
                </c:pt>
                <c:pt idx="18016">
                  <c:v>215.85300000000001</c:v>
                </c:pt>
                <c:pt idx="18017">
                  <c:v>215.858</c:v>
                </c:pt>
                <c:pt idx="18018">
                  <c:v>215.86199999999999</c:v>
                </c:pt>
                <c:pt idx="18019">
                  <c:v>215.86699999999999</c:v>
                </c:pt>
                <c:pt idx="18020">
                  <c:v>215.87200000000001</c:v>
                </c:pt>
                <c:pt idx="18021">
                  <c:v>215.876</c:v>
                </c:pt>
                <c:pt idx="18022">
                  <c:v>215.881</c:v>
                </c:pt>
                <c:pt idx="18023">
                  <c:v>215.88499999999999</c:v>
                </c:pt>
                <c:pt idx="18024">
                  <c:v>215.89</c:v>
                </c:pt>
                <c:pt idx="18025">
                  <c:v>215.89400000000001</c:v>
                </c:pt>
                <c:pt idx="18026">
                  <c:v>215.899</c:v>
                </c:pt>
                <c:pt idx="18027">
                  <c:v>215.90299999999999</c:v>
                </c:pt>
                <c:pt idx="18028">
                  <c:v>215.90799999999999</c:v>
                </c:pt>
                <c:pt idx="18029">
                  <c:v>215.91200000000001</c:v>
                </c:pt>
                <c:pt idx="18030">
                  <c:v>215.917</c:v>
                </c:pt>
                <c:pt idx="18031">
                  <c:v>215.92099999999999</c:v>
                </c:pt>
                <c:pt idx="18032">
                  <c:v>215.92599999999999</c:v>
                </c:pt>
                <c:pt idx="18033">
                  <c:v>215.93100000000001</c:v>
                </c:pt>
                <c:pt idx="18034">
                  <c:v>215.935</c:v>
                </c:pt>
                <c:pt idx="18035">
                  <c:v>215.94</c:v>
                </c:pt>
                <c:pt idx="18036">
                  <c:v>215.94399999999999</c:v>
                </c:pt>
                <c:pt idx="18037">
                  <c:v>215.94900000000001</c:v>
                </c:pt>
                <c:pt idx="18038">
                  <c:v>215.953</c:v>
                </c:pt>
                <c:pt idx="18039">
                  <c:v>215.958</c:v>
                </c:pt>
                <c:pt idx="18040">
                  <c:v>215.96199999999999</c:v>
                </c:pt>
                <c:pt idx="18041">
                  <c:v>215.96700000000001</c:v>
                </c:pt>
                <c:pt idx="18042">
                  <c:v>215.971</c:v>
                </c:pt>
                <c:pt idx="18043">
                  <c:v>215.976</c:v>
                </c:pt>
                <c:pt idx="18044">
                  <c:v>215.98</c:v>
                </c:pt>
                <c:pt idx="18045">
                  <c:v>215.98500000000001</c:v>
                </c:pt>
                <c:pt idx="18046">
                  <c:v>215.99</c:v>
                </c:pt>
                <c:pt idx="18047">
                  <c:v>215.994</c:v>
                </c:pt>
                <c:pt idx="18048">
                  <c:v>215.999</c:v>
                </c:pt>
                <c:pt idx="18049">
                  <c:v>216.00299999999999</c:v>
                </c:pt>
                <c:pt idx="18050">
                  <c:v>216.00800000000001</c:v>
                </c:pt>
                <c:pt idx="18051">
                  <c:v>216.012</c:v>
                </c:pt>
                <c:pt idx="18052">
                  <c:v>216.017</c:v>
                </c:pt>
                <c:pt idx="18053">
                  <c:v>216.02099999999999</c:v>
                </c:pt>
                <c:pt idx="18054">
                  <c:v>216.02600000000001</c:v>
                </c:pt>
                <c:pt idx="18055">
                  <c:v>216.03</c:v>
                </c:pt>
                <c:pt idx="18056">
                  <c:v>216.035</c:v>
                </c:pt>
                <c:pt idx="18057">
                  <c:v>216.03899999999999</c:v>
                </c:pt>
                <c:pt idx="18058">
                  <c:v>216.04400000000001</c:v>
                </c:pt>
                <c:pt idx="18059">
                  <c:v>216.04900000000001</c:v>
                </c:pt>
                <c:pt idx="18060">
                  <c:v>216.053</c:v>
                </c:pt>
                <c:pt idx="18061">
                  <c:v>216.05799999999999</c:v>
                </c:pt>
                <c:pt idx="18062">
                  <c:v>216.06200000000001</c:v>
                </c:pt>
                <c:pt idx="18063">
                  <c:v>216.06700000000001</c:v>
                </c:pt>
                <c:pt idx="18064">
                  <c:v>216.071</c:v>
                </c:pt>
                <c:pt idx="18065">
                  <c:v>216.07599999999999</c:v>
                </c:pt>
                <c:pt idx="18066">
                  <c:v>216.08</c:v>
                </c:pt>
                <c:pt idx="18067">
                  <c:v>216.08500000000001</c:v>
                </c:pt>
                <c:pt idx="18068">
                  <c:v>216.089</c:v>
                </c:pt>
                <c:pt idx="18069">
                  <c:v>216.09399999999999</c:v>
                </c:pt>
                <c:pt idx="18070">
                  <c:v>216.09800000000001</c:v>
                </c:pt>
                <c:pt idx="18071">
                  <c:v>216.10300000000001</c:v>
                </c:pt>
                <c:pt idx="18072">
                  <c:v>216.108</c:v>
                </c:pt>
                <c:pt idx="18073">
                  <c:v>216.11199999999999</c:v>
                </c:pt>
                <c:pt idx="18074">
                  <c:v>216.11699999999999</c:v>
                </c:pt>
                <c:pt idx="18075">
                  <c:v>216.12100000000001</c:v>
                </c:pt>
                <c:pt idx="18076">
                  <c:v>216.126</c:v>
                </c:pt>
                <c:pt idx="18077">
                  <c:v>216.13</c:v>
                </c:pt>
                <c:pt idx="18078">
                  <c:v>216.13499999999999</c:v>
                </c:pt>
                <c:pt idx="18079">
                  <c:v>216.13900000000001</c:v>
                </c:pt>
                <c:pt idx="18080">
                  <c:v>216.14400000000001</c:v>
                </c:pt>
                <c:pt idx="18081">
                  <c:v>216.148</c:v>
                </c:pt>
                <c:pt idx="18082">
                  <c:v>216.15299999999999</c:v>
                </c:pt>
                <c:pt idx="18083">
                  <c:v>216.15700000000001</c:v>
                </c:pt>
                <c:pt idx="18084">
                  <c:v>216.16200000000001</c:v>
                </c:pt>
                <c:pt idx="18085">
                  <c:v>216.166</c:v>
                </c:pt>
                <c:pt idx="18086">
                  <c:v>216.17099999999999</c:v>
                </c:pt>
                <c:pt idx="18087">
                  <c:v>216.17500000000001</c:v>
                </c:pt>
                <c:pt idx="18088">
                  <c:v>216.18</c:v>
                </c:pt>
                <c:pt idx="18089">
                  <c:v>216.185</c:v>
                </c:pt>
                <c:pt idx="18090">
                  <c:v>216.18899999999999</c:v>
                </c:pt>
                <c:pt idx="18091">
                  <c:v>216.19399999999999</c:v>
                </c:pt>
                <c:pt idx="18092">
                  <c:v>216.19900000000001</c:v>
                </c:pt>
                <c:pt idx="18093">
                  <c:v>216.203</c:v>
                </c:pt>
                <c:pt idx="18094">
                  <c:v>216.208</c:v>
                </c:pt>
                <c:pt idx="18095">
                  <c:v>216.21199999999999</c:v>
                </c:pt>
                <c:pt idx="18096">
                  <c:v>216.21700000000001</c:v>
                </c:pt>
                <c:pt idx="18097">
                  <c:v>216.221</c:v>
                </c:pt>
                <c:pt idx="18098">
                  <c:v>216.226</c:v>
                </c:pt>
                <c:pt idx="18099">
                  <c:v>216.23</c:v>
                </c:pt>
                <c:pt idx="18100">
                  <c:v>216.23500000000001</c:v>
                </c:pt>
                <c:pt idx="18101">
                  <c:v>216.239</c:v>
                </c:pt>
                <c:pt idx="18102">
                  <c:v>216.244</c:v>
                </c:pt>
                <c:pt idx="18103">
                  <c:v>216.24799999999999</c:v>
                </c:pt>
                <c:pt idx="18104">
                  <c:v>216.25299999999999</c:v>
                </c:pt>
                <c:pt idx="18105">
                  <c:v>216.25700000000001</c:v>
                </c:pt>
                <c:pt idx="18106">
                  <c:v>216.262</c:v>
                </c:pt>
                <c:pt idx="18107">
                  <c:v>216.267</c:v>
                </c:pt>
                <c:pt idx="18108">
                  <c:v>216.27099999999999</c:v>
                </c:pt>
                <c:pt idx="18109">
                  <c:v>216.27600000000001</c:v>
                </c:pt>
                <c:pt idx="18110">
                  <c:v>216.28</c:v>
                </c:pt>
                <c:pt idx="18111">
                  <c:v>216.285</c:v>
                </c:pt>
                <c:pt idx="18112">
                  <c:v>216.28899999999999</c:v>
                </c:pt>
                <c:pt idx="18113">
                  <c:v>216.29400000000001</c:v>
                </c:pt>
                <c:pt idx="18114">
                  <c:v>216.298</c:v>
                </c:pt>
                <c:pt idx="18115">
                  <c:v>216.303</c:v>
                </c:pt>
                <c:pt idx="18116">
                  <c:v>216.30699999999999</c:v>
                </c:pt>
                <c:pt idx="18117">
                  <c:v>216.31200000000001</c:v>
                </c:pt>
                <c:pt idx="18118">
                  <c:v>216.316</c:v>
                </c:pt>
                <c:pt idx="18119">
                  <c:v>216.321</c:v>
                </c:pt>
                <c:pt idx="18120">
                  <c:v>216.32599999999999</c:v>
                </c:pt>
                <c:pt idx="18121">
                  <c:v>216.33</c:v>
                </c:pt>
                <c:pt idx="18122">
                  <c:v>216.33500000000001</c:v>
                </c:pt>
                <c:pt idx="18123">
                  <c:v>216.339</c:v>
                </c:pt>
                <c:pt idx="18124">
                  <c:v>216.34399999999999</c:v>
                </c:pt>
                <c:pt idx="18125">
                  <c:v>216.34800000000001</c:v>
                </c:pt>
                <c:pt idx="18126">
                  <c:v>216.35300000000001</c:v>
                </c:pt>
                <c:pt idx="18127">
                  <c:v>216.357</c:v>
                </c:pt>
                <c:pt idx="18128">
                  <c:v>216.36199999999999</c:v>
                </c:pt>
                <c:pt idx="18129">
                  <c:v>216.36600000000001</c:v>
                </c:pt>
                <c:pt idx="18130">
                  <c:v>216.37100000000001</c:v>
                </c:pt>
                <c:pt idx="18131">
                  <c:v>216.375</c:v>
                </c:pt>
                <c:pt idx="18132">
                  <c:v>216.38</c:v>
                </c:pt>
                <c:pt idx="18133">
                  <c:v>216.38499999999999</c:v>
                </c:pt>
                <c:pt idx="18134">
                  <c:v>216.38900000000001</c:v>
                </c:pt>
                <c:pt idx="18135">
                  <c:v>216.39400000000001</c:v>
                </c:pt>
                <c:pt idx="18136">
                  <c:v>216.398</c:v>
                </c:pt>
                <c:pt idx="18137">
                  <c:v>216.40299999999999</c:v>
                </c:pt>
                <c:pt idx="18138">
                  <c:v>216.40700000000001</c:v>
                </c:pt>
                <c:pt idx="18139">
                  <c:v>216.41200000000001</c:v>
                </c:pt>
                <c:pt idx="18140">
                  <c:v>216.416</c:v>
                </c:pt>
                <c:pt idx="18141">
                  <c:v>216.43</c:v>
                </c:pt>
                <c:pt idx="18142">
                  <c:v>216.471</c:v>
                </c:pt>
                <c:pt idx="18143">
                  <c:v>216.54400000000001</c:v>
                </c:pt>
                <c:pt idx="18144">
                  <c:v>216.61199999999999</c:v>
                </c:pt>
                <c:pt idx="18145">
                  <c:v>216.65899999999999</c:v>
                </c:pt>
                <c:pt idx="18146">
                  <c:v>216.69</c:v>
                </c:pt>
                <c:pt idx="18147">
                  <c:v>216.70400000000001</c:v>
                </c:pt>
                <c:pt idx="18148">
                  <c:v>216.70599999999999</c:v>
                </c:pt>
                <c:pt idx="18149">
                  <c:v>216.71</c:v>
                </c:pt>
                <c:pt idx="18150">
                  <c:v>216.71799999999999</c:v>
                </c:pt>
                <c:pt idx="18151">
                  <c:v>216.738</c:v>
                </c:pt>
                <c:pt idx="18152">
                  <c:v>216.77699999999999</c:v>
                </c:pt>
                <c:pt idx="18153">
                  <c:v>216.81</c:v>
                </c:pt>
                <c:pt idx="18154">
                  <c:v>216.839</c:v>
                </c:pt>
                <c:pt idx="18155">
                  <c:v>216.86699999999999</c:v>
                </c:pt>
                <c:pt idx="18156">
                  <c:v>216.89400000000001</c:v>
                </c:pt>
                <c:pt idx="18157">
                  <c:v>216.92099999999999</c:v>
                </c:pt>
                <c:pt idx="18158">
                  <c:v>216.947</c:v>
                </c:pt>
                <c:pt idx="18159">
                  <c:v>216.97399999999999</c:v>
                </c:pt>
                <c:pt idx="18160">
                  <c:v>217.00299999999999</c:v>
                </c:pt>
                <c:pt idx="18161">
                  <c:v>217.03200000000001</c:v>
                </c:pt>
                <c:pt idx="18162">
                  <c:v>217.05600000000001</c:v>
                </c:pt>
                <c:pt idx="18163">
                  <c:v>217.065</c:v>
                </c:pt>
                <c:pt idx="18164">
                  <c:v>217.107</c:v>
                </c:pt>
                <c:pt idx="18165">
                  <c:v>217.16399999999999</c:v>
                </c:pt>
                <c:pt idx="18166">
                  <c:v>217.19</c:v>
                </c:pt>
                <c:pt idx="18167">
                  <c:v>217.20400000000001</c:v>
                </c:pt>
                <c:pt idx="18168">
                  <c:v>217.208</c:v>
                </c:pt>
                <c:pt idx="18169">
                  <c:v>217.21799999999999</c:v>
                </c:pt>
                <c:pt idx="18170">
                  <c:v>217.249</c:v>
                </c:pt>
                <c:pt idx="18171">
                  <c:v>217.26900000000001</c:v>
                </c:pt>
                <c:pt idx="18172">
                  <c:v>217.29400000000001</c:v>
                </c:pt>
                <c:pt idx="18173">
                  <c:v>217.33699999999999</c:v>
                </c:pt>
                <c:pt idx="18174">
                  <c:v>217.36500000000001</c:v>
                </c:pt>
                <c:pt idx="18175">
                  <c:v>217.387</c:v>
                </c:pt>
                <c:pt idx="18176">
                  <c:v>217.417</c:v>
                </c:pt>
                <c:pt idx="18177">
                  <c:v>217.44399999999999</c:v>
                </c:pt>
                <c:pt idx="18178">
                  <c:v>217.45400000000001</c:v>
                </c:pt>
                <c:pt idx="18179">
                  <c:v>217.458</c:v>
                </c:pt>
                <c:pt idx="18180">
                  <c:v>217.46299999999999</c:v>
                </c:pt>
                <c:pt idx="18181">
                  <c:v>217.46899999999999</c:v>
                </c:pt>
                <c:pt idx="18182">
                  <c:v>217.477</c:v>
                </c:pt>
                <c:pt idx="18183">
                  <c:v>217.48500000000001</c:v>
                </c:pt>
                <c:pt idx="18184">
                  <c:v>217.494</c:v>
                </c:pt>
                <c:pt idx="18185">
                  <c:v>217.50399999999999</c:v>
                </c:pt>
                <c:pt idx="18186">
                  <c:v>217.51400000000001</c:v>
                </c:pt>
                <c:pt idx="18187">
                  <c:v>217.524</c:v>
                </c:pt>
                <c:pt idx="18188">
                  <c:v>217.535</c:v>
                </c:pt>
                <c:pt idx="18189">
                  <c:v>217.547</c:v>
                </c:pt>
                <c:pt idx="18190">
                  <c:v>217.559</c:v>
                </c:pt>
                <c:pt idx="18191">
                  <c:v>217.57</c:v>
                </c:pt>
                <c:pt idx="18192">
                  <c:v>217.58199999999999</c:v>
                </c:pt>
                <c:pt idx="18193">
                  <c:v>217.59299999999999</c:v>
                </c:pt>
                <c:pt idx="18194">
                  <c:v>217.60499999999999</c:v>
                </c:pt>
                <c:pt idx="18195">
                  <c:v>217.61600000000001</c:v>
                </c:pt>
                <c:pt idx="18196">
                  <c:v>217.62700000000001</c:v>
                </c:pt>
                <c:pt idx="18197">
                  <c:v>217.63900000000001</c:v>
                </c:pt>
                <c:pt idx="18198">
                  <c:v>217.65100000000001</c:v>
                </c:pt>
                <c:pt idx="18199">
                  <c:v>217.66200000000001</c:v>
                </c:pt>
                <c:pt idx="18200">
                  <c:v>217.67400000000001</c:v>
                </c:pt>
                <c:pt idx="18201">
                  <c:v>217.68600000000001</c:v>
                </c:pt>
                <c:pt idx="18202">
                  <c:v>217.697</c:v>
                </c:pt>
                <c:pt idx="18203">
                  <c:v>217.708</c:v>
                </c:pt>
                <c:pt idx="18204">
                  <c:v>217.72</c:v>
                </c:pt>
                <c:pt idx="18205">
                  <c:v>217.73099999999999</c:v>
                </c:pt>
                <c:pt idx="18206">
                  <c:v>217.74299999999999</c:v>
                </c:pt>
                <c:pt idx="18207">
                  <c:v>217.75399999999999</c:v>
                </c:pt>
                <c:pt idx="18208">
                  <c:v>217.76599999999999</c:v>
                </c:pt>
                <c:pt idx="18209">
                  <c:v>217.77699999999999</c:v>
                </c:pt>
                <c:pt idx="18210">
                  <c:v>217.78899999999999</c:v>
                </c:pt>
                <c:pt idx="18211">
                  <c:v>217.8</c:v>
                </c:pt>
                <c:pt idx="18212">
                  <c:v>217.81200000000001</c:v>
                </c:pt>
                <c:pt idx="18213">
                  <c:v>217.82300000000001</c:v>
                </c:pt>
                <c:pt idx="18214">
                  <c:v>217.83500000000001</c:v>
                </c:pt>
                <c:pt idx="18215">
                  <c:v>217.84700000000001</c:v>
                </c:pt>
                <c:pt idx="18216">
                  <c:v>217.858</c:v>
                </c:pt>
                <c:pt idx="18217">
                  <c:v>217.87</c:v>
                </c:pt>
                <c:pt idx="18218">
                  <c:v>217.88200000000001</c:v>
                </c:pt>
                <c:pt idx="18219">
                  <c:v>217.893</c:v>
                </c:pt>
                <c:pt idx="18220">
                  <c:v>217.905</c:v>
                </c:pt>
                <c:pt idx="18221">
                  <c:v>217.916</c:v>
                </c:pt>
                <c:pt idx="18222">
                  <c:v>217.92699999999999</c:v>
                </c:pt>
                <c:pt idx="18223">
                  <c:v>217.93799999999999</c:v>
                </c:pt>
                <c:pt idx="18224">
                  <c:v>217.95099999999999</c:v>
                </c:pt>
                <c:pt idx="18225">
                  <c:v>217.96199999999999</c:v>
                </c:pt>
                <c:pt idx="18226">
                  <c:v>217.97300000000001</c:v>
                </c:pt>
                <c:pt idx="18227">
                  <c:v>217.98500000000001</c:v>
                </c:pt>
                <c:pt idx="18228">
                  <c:v>217.99700000000001</c:v>
                </c:pt>
                <c:pt idx="18229">
                  <c:v>218.00800000000001</c:v>
                </c:pt>
                <c:pt idx="18230">
                  <c:v>218.01900000000001</c:v>
                </c:pt>
                <c:pt idx="18231">
                  <c:v>218.03100000000001</c:v>
                </c:pt>
                <c:pt idx="18232">
                  <c:v>218.042</c:v>
                </c:pt>
                <c:pt idx="18233">
                  <c:v>218.053</c:v>
                </c:pt>
                <c:pt idx="18234">
                  <c:v>218.065</c:v>
                </c:pt>
                <c:pt idx="18235">
                  <c:v>218.07599999999999</c:v>
                </c:pt>
                <c:pt idx="18236">
                  <c:v>218.08799999999999</c:v>
                </c:pt>
                <c:pt idx="18237">
                  <c:v>218.101</c:v>
                </c:pt>
                <c:pt idx="18238">
                  <c:v>218.11600000000001</c:v>
                </c:pt>
                <c:pt idx="18239">
                  <c:v>218.131</c:v>
                </c:pt>
                <c:pt idx="18240">
                  <c:v>218.14699999999999</c:v>
                </c:pt>
                <c:pt idx="18241">
                  <c:v>218.16200000000001</c:v>
                </c:pt>
                <c:pt idx="18242">
                  <c:v>218.17599999999999</c:v>
                </c:pt>
                <c:pt idx="18243">
                  <c:v>218.19</c:v>
                </c:pt>
                <c:pt idx="18244">
                  <c:v>218.20500000000001</c:v>
                </c:pt>
                <c:pt idx="18245">
                  <c:v>218.22800000000001</c:v>
                </c:pt>
                <c:pt idx="18246">
                  <c:v>218.26</c:v>
                </c:pt>
                <c:pt idx="18247">
                  <c:v>218.267</c:v>
                </c:pt>
                <c:pt idx="18248">
                  <c:v>218.27</c:v>
                </c:pt>
                <c:pt idx="18249">
                  <c:v>218.28</c:v>
                </c:pt>
                <c:pt idx="18250">
                  <c:v>218.29</c:v>
                </c:pt>
                <c:pt idx="18251">
                  <c:v>218.30199999999999</c:v>
                </c:pt>
                <c:pt idx="18252">
                  <c:v>218.31800000000001</c:v>
                </c:pt>
                <c:pt idx="18253">
                  <c:v>218.33199999999999</c:v>
                </c:pt>
                <c:pt idx="18254">
                  <c:v>218.34399999999999</c:v>
                </c:pt>
                <c:pt idx="18255">
                  <c:v>218.358</c:v>
                </c:pt>
                <c:pt idx="18256">
                  <c:v>218.375</c:v>
                </c:pt>
                <c:pt idx="18257">
                  <c:v>218.39</c:v>
                </c:pt>
                <c:pt idx="18258">
                  <c:v>218.40600000000001</c:v>
                </c:pt>
                <c:pt idx="18259">
                  <c:v>218.423</c:v>
                </c:pt>
                <c:pt idx="18260">
                  <c:v>218.43700000000001</c:v>
                </c:pt>
                <c:pt idx="18261">
                  <c:v>218.45</c:v>
                </c:pt>
                <c:pt idx="18262">
                  <c:v>218.464</c:v>
                </c:pt>
                <c:pt idx="18263">
                  <c:v>218.47399999999999</c:v>
                </c:pt>
                <c:pt idx="18264">
                  <c:v>218.48400000000001</c:v>
                </c:pt>
                <c:pt idx="18265">
                  <c:v>218.49299999999999</c:v>
                </c:pt>
                <c:pt idx="18266">
                  <c:v>218.50899999999999</c:v>
                </c:pt>
                <c:pt idx="18267">
                  <c:v>218.523</c:v>
                </c:pt>
                <c:pt idx="18268">
                  <c:v>218.53399999999999</c:v>
                </c:pt>
                <c:pt idx="18269">
                  <c:v>218.55</c:v>
                </c:pt>
                <c:pt idx="18270">
                  <c:v>218.56700000000001</c:v>
                </c:pt>
                <c:pt idx="18271">
                  <c:v>218.58199999999999</c:v>
                </c:pt>
                <c:pt idx="18272">
                  <c:v>218.59899999999999</c:v>
                </c:pt>
                <c:pt idx="18273">
                  <c:v>218.61099999999999</c:v>
                </c:pt>
                <c:pt idx="18274">
                  <c:v>218.625</c:v>
                </c:pt>
                <c:pt idx="18275">
                  <c:v>218.64099999999999</c:v>
                </c:pt>
                <c:pt idx="18276">
                  <c:v>218.65700000000001</c:v>
                </c:pt>
                <c:pt idx="18277">
                  <c:v>218.67099999999999</c:v>
                </c:pt>
                <c:pt idx="18278">
                  <c:v>218.685</c:v>
                </c:pt>
                <c:pt idx="18279">
                  <c:v>218.69900000000001</c:v>
                </c:pt>
                <c:pt idx="18280">
                  <c:v>218.714</c:v>
                </c:pt>
                <c:pt idx="18281">
                  <c:v>218.72499999999999</c:v>
                </c:pt>
                <c:pt idx="18282">
                  <c:v>218.76499999999999</c:v>
                </c:pt>
                <c:pt idx="18283">
                  <c:v>218.798</c:v>
                </c:pt>
                <c:pt idx="18284">
                  <c:v>218.82599999999999</c:v>
                </c:pt>
                <c:pt idx="18285">
                  <c:v>218.858</c:v>
                </c:pt>
                <c:pt idx="18286">
                  <c:v>218.89</c:v>
                </c:pt>
                <c:pt idx="18287">
                  <c:v>218.90299999999999</c:v>
                </c:pt>
                <c:pt idx="18288">
                  <c:v>218.91300000000001</c:v>
                </c:pt>
                <c:pt idx="18289">
                  <c:v>218.92400000000001</c:v>
                </c:pt>
                <c:pt idx="18290">
                  <c:v>218.93700000000001</c:v>
                </c:pt>
                <c:pt idx="18291">
                  <c:v>218.946</c:v>
                </c:pt>
                <c:pt idx="18292">
                  <c:v>218.95599999999999</c:v>
                </c:pt>
                <c:pt idx="18293">
                  <c:v>218.96600000000001</c:v>
                </c:pt>
                <c:pt idx="18294">
                  <c:v>218.976</c:v>
                </c:pt>
                <c:pt idx="18295">
                  <c:v>218.98599999999999</c:v>
                </c:pt>
                <c:pt idx="18296">
                  <c:v>218.99799999999999</c:v>
                </c:pt>
                <c:pt idx="18297">
                  <c:v>219.01</c:v>
                </c:pt>
                <c:pt idx="18298">
                  <c:v>219.02199999999999</c:v>
                </c:pt>
                <c:pt idx="18299">
                  <c:v>219.035</c:v>
                </c:pt>
                <c:pt idx="18300">
                  <c:v>219.047</c:v>
                </c:pt>
                <c:pt idx="18301">
                  <c:v>219.05799999999999</c:v>
                </c:pt>
                <c:pt idx="18302">
                  <c:v>219.071</c:v>
                </c:pt>
                <c:pt idx="18303">
                  <c:v>219.089</c:v>
                </c:pt>
                <c:pt idx="18304">
                  <c:v>219.10900000000001</c:v>
                </c:pt>
                <c:pt idx="18305">
                  <c:v>219.11500000000001</c:v>
                </c:pt>
                <c:pt idx="18306">
                  <c:v>219.12799999999999</c:v>
                </c:pt>
                <c:pt idx="18307">
                  <c:v>219.161</c:v>
                </c:pt>
                <c:pt idx="18308">
                  <c:v>219.191</c:v>
                </c:pt>
                <c:pt idx="18309">
                  <c:v>219.21600000000001</c:v>
                </c:pt>
                <c:pt idx="18310">
                  <c:v>219.22800000000001</c:v>
                </c:pt>
                <c:pt idx="18311">
                  <c:v>219.23599999999999</c:v>
                </c:pt>
                <c:pt idx="18312">
                  <c:v>219.244</c:v>
                </c:pt>
                <c:pt idx="18313">
                  <c:v>219.25200000000001</c:v>
                </c:pt>
                <c:pt idx="18314">
                  <c:v>219.261</c:v>
                </c:pt>
                <c:pt idx="18315">
                  <c:v>219.273</c:v>
                </c:pt>
                <c:pt idx="18316">
                  <c:v>219.28200000000001</c:v>
                </c:pt>
                <c:pt idx="18317">
                  <c:v>219.29</c:v>
                </c:pt>
                <c:pt idx="18318">
                  <c:v>219.30199999999999</c:v>
                </c:pt>
                <c:pt idx="18319">
                  <c:v>219.31399999999999</c:v>
                </c:pt>
                <c:pt idx="18320">
                  <c:v>219.33500000000001</c:v>
                </c:pt>
                <c:pt idx="18321">
                  <c:v>219.38200000000001</c:v>
                </c:pt>
                <c:pt idx="18322">
                  <c:v>219.42400000000001</c:v>
                </c:pt>
                <c:pt idx="18323">
                  <c:v>219.45599999999999</c:v>
                </c:pt>
                <c:pt idx="18324">
                  <c:v>219.471</c:v>
                </c:pt>
                <c:pt idx="18325">
                  <c:v>219.48699999999999</c:v>
                </c:pt>
                <c:pt idx="18326">
                  <c:v>219.51599999999999</c:v>
                </c:pt>
                <c:pt idx="18327">
                  <c:v>219.54499999999999</c:v>
                </c:pt>
                <c:pt idx="18328">
                  <c:v>219.57400000000001</c:v>
                </c:pt>
                <c:pt idx="18329">
                  <c:v>219.60400000000001</c:v>
                </c:pt>
                <c:pt idx="18330">
                  <c:v>219.62700000000001</c:v>
                </c:pt>
                <c:pt idx="18331">
                  <c:v>219.637</c:v>
                </c:pt>
                <c:pt idx="18332">
                  <c:v>219.64099999999999</c:v>
                </c:pt>
                <c:pt idx="18333">
                  <c:v>219.64699999999999</c:v>
                </c:pt>
                <c:pt idx="18334">
                  <c:v>219.654</c:v>
                </c:pt>
                <c:pt idx="18335">
                  <c:v>219.661</c:v>
                </c:pt>
                <c:pt idx="18336">
                  <c:v>219.67</c:v>
                </c:pt>
                <c:pt idx="18337">
                  <c:v>219.68199999999999</c:v>
                </c:pt>
                <c:pt idx="18338">
                  <c:v>219.69399999999999</c:v>
                </c:pt>
                <c:pt idx="18339">
                  <c:v>219.70699999999999</c:v>
                </c:pt>
                <c:pt idx="18340">
                  <c:v>219.72200000000001</c:v>
                </c:pt>
                <c:pt idx="18341">
                  <c:v>219.73699999999999</c:v>
                </c:pt>
                <c:pt idx="18342">
                  <c:v>219.751</c:v>
                </c:pt>
                <c:pt idx="18343">
                  <c:v>219.76499999999999</c:v>
                </c:pt>
                <c:pt idx="18344">
                  <c:v>219.779</c:v>
                </c:pt>
                <c:pt idx="18345">
                  <c:v>219.79400000000001</c:v>
                </c:pt>
                <c:pt idx="18346">
                  <c:v>219.81899999999999</c:v>
                </c:pt>
                <c:pt idx="18347">
                  <c:v>219.84200000000001</c:v>
                </c:pt>
                <c:pt idx="18348">
                  <c:v>219.84899999999999</c:v>
                </c:pt>
                <c:pt idx="18349">
                  <c:v>219.852</c:v>
                </c:pt>
                <c:pt idx="18350">
                  <c:v>219.857</c:v>
                </c:pt>
                <c:pt idx="18351">
                  <c:v>219.863</c:v>
                </c:pt>
                <c:pt idx="18352">
                  <c:v>219.87799999999999</c:v>
                </c:pt>
                <c:pt idx="18353">
                  <c:v>219.904</c:v>
                </c:pt>
                <c:pt idx="18354">
                  <c:v>219.93799999999999</c:v>
                </c:pt>
                <c:pt idx="18355">
                  <c:v>219.97300000000001</c:v>
                </c:pt>
                <c:pt idx="18356">
                  <c:v>220.00899999999999</c:v>
                </c:pt>
                <c:pt idx="18357">
                  <c:v>220.05</c:v>
                </c:pt>
                <c:pt idx="18358">
                  <c:v>220.07900000000001</c:v>
                </c:pt>
                <c:pt idx="18359">
                  <c:v>220.089</c:v>
                </c:pt>
                <c:pt idx="18360">
                  <c:v>220.09399999999999</c:v>
                </c:pt>
                <c:pt idx="18361">
                  <c:v>220.1</c:v>
                </c:pt>
                <c:pt idx="18362">
                  <c:v>220.107</c:v>
                </c:pt>
                <c:pt idx="18363">
                  <c:v>220.11600000000001</c:v>
                </c:pt>
                <c:pt idx="18364">
                  <c:v>220.125</c:v>
                </c:pt>
                <c:pt idx="18365">
                  <c:v>220.13399999999999</c:v>
                </c:pt>
                <c:pt idx="18366">
                  <c:v>220.14400000000001</c:v>
                </c:pt>
                <c:pt idx="18367">
                  <c:v>220.15600000000001</c:v>
                </c:pt>
                <c:pt idx="18368">
                  <c:v>220.17099999999999</c:v>
                </c:pt>
                <c:pt idx="18369">
                  <c:v>220.18799999999999</c:v>
                </c:pt>
                <c:pt idx="18370">
                  <c:v>220.202</c:v>
                </c:pt>
                <c:pt idx="18371">
                  <c:v>220.21700000000001</c:v>
                </c:pt>
                <c:pt idx="18372">
                  <c:v>220.23400000000001</c:v>
                </c:pt>
                <c:pt idx="18373">
                  <c:v>220.249</c:v>
                </c:pt>
                <c:pt idx="18374">
                  <c:v>220.261</c:v>
                </c:pt>
                <c:pt idx="18375">
                  <c:v>220.291</c:v>
                </c:pt>
                <c:pt idx="18376">
                  <c:v>220.31100000000001</c:v>
                </c:pt>
                <c:pt idx="18377">
                  <c:v>220.316</c:v>
                </c:pt>
                <c:pt idx="18378">
                  <c:v>220.32</c:v>
                </c:pt>
                <c:pt idx="18379">
                  <c:v>220.33600000000001</c:v>
                </c:pt>
                <c:pt idx="18380">
                  <c:v>220.36699999999999</c:v>
                </c:pt>
                <c:pt idx="18381">
                  <c:v>220.40299999999999</c:v>
                </c:pt>
                <c:pt idx="18382">
                  <c:v>220.44499999999999</c:v>
                </c:pt>
                <c:pt idx="18383">
                  <c:v>220.48</c:v>
                </c:pt>
                <c:pt idx="18384">
                  <c:v>220.51499999999999</c:v>
                </c:pt>
                <c:pt idx="18385">
                  <c:v>220.54900000000001</c:v>
                </c:pt>
                <c:pt idx="18386">
                  <c:v>220.57300000000001</c:v>
                </c:pt>
                <c:pt idx="18387">
                  <c:v>220.59399999999999</c:v>
                </c:pt>
                <c:pt idx="18388">
                  <c:v>220.61699999999999</c:v>
                </c:pt>
                <c:pt idx="18389">
                  <c:v>220.649</c:v>
                </c:pt>
                <c:pt idx="18390">
                  <c:v>220.691</c:v>
                </c:pt>
                <c:pt idx="18391">
                  <c:v>220.73400000000001</c:v>
                </c:pt>
                <c:pt idx="18392">
                  <c:v>220.77</c:v>
                </c:pt>
                <c:pt idx="18393">
                  <c:v>220.786</c:v>
                </c:pt>
                <c:pt idx="18394">
                  <c:v>220.791</c:v>
                </c:pt>
                <c:pt idx="18395">
                  <c:v>220.79499999999999</c:v>
                </c:pt>
                <c:pt idx="18396">
                  <c:v>220.80099999999999</c:v>
                </c:pt>
                <c:pt idx="18397">
                  <c:v>220.80699999999999</c:v>
                </c:pt>
                <c:pt idx="18398">
                  <c:v>220.81200000000001</c:v>
                </c:pt>
                <c:pt idx="18399">
                  <c:v>220.81800000000001</c:v>
                </c:pt>
                <c:pt idx="18400">
                  <c:v>220.82499999999999</c:v>
                </c:pt>
                <c:pt idx="18401">
                  <c:v>220.83099999999999</c:v>
                </c:pt>
                <c:pt idx="18402">
                  <c:v>220.83799999999999</c:v>
                </c:pt>
                <c:pt idx="18403">
                  <c:v>220.858</c:v>
                </c:pt>
                <c:pt idx="18404">
                  <c:v>220.90600000000001</c:v>
                </c:pt>
                <c:pt idx="18405">
                  <c:v>220.96299999999999</c:v>
                </c:pt>
                <c:pt idx="18406">
                  <c:v>220.98400000000001</c:v>
                </c:pt>
                <c:pt idx="18407">
                  <c:v>220.99</c:v>
                </c:pt>
                <c:pt idx="18408">
                  <c:v>220.994</c:v>
                </c:pt>
                <c:pt idx="18409">
                  <c:v>221</c:v>
                </c:pt>
                <c:pt idx="18410">
                  <c:v>221.00899999999999</c:v>
                </c:pt>
                <c:pt idx="18411">
                  <c:v>221.02</c:v>
                </c:pt>
                <c:pt idx="18412">
                  <c:v>221.03100000000001</c:v>
                </c:pt>
                <c:pt idx="18413">
                  <c:v>221.041</c:v>
                </c:pt>
                <c:pt idx="18414">
                  <c:v>221.05199999999999</c:v>
                </c:pt>
                <c:pt idx="18415">
                  <c:v>221.06299999999999</c:v>
                </c:pt>
                <c:pt idx="18416">
                  <c:v>221.077</c:v>
                </c:pt>
                <c:pt idx="18417">
                  <c:v>221.09299999999999</c:v>
                </c:pt>
                <c:pt idx="18418">
                  <c:v>221.10599999999999</c:v>
                </c:pt>
                <c:pt idx="18419">
                  <c:v>221.12</c:v>
                </c:pt>
                <c:pt idx="18420">
                  <c:v>221.13200000000001</c:v>
                </c:pt>
                <c:pt idx="18421">
                  <c:v>221.14099999999999</c:v>
                </c:pt>
                <c:pt idx="18422">
                  <c:v>221.149</c:v>
                </c:pt>
                <c:pt idx="18423">
                  <c:v>221.154</c:v>
                </c:pt>
                <c:pt idx="18424">
                  <c:v>221.15899999999999</c:v>
                </c:pt>
                <c:pt idx="18425">
                  <c:v>221.166</c:v>
                </c:pt>
                <c:pt idx="18426">
                  <c:v>221.17400000000001</c:v>
                </c:pt>
                <c:pt idx="18427">
                  <c:v>221.185</c:v>
                </c:pt>
                <c:pt idx="18428">
                  <c:v>221.19499999999999</c:v>
                </c:pt>
                <c:pt idx="18429">
                  <c:v>221.20599999999999</c:v>
                </c:pt>
                <c:pt idx="18430">
                  <c:v>221.22300000000001</c:v>
                </c:pt>
                <c:pt idx="18431">
                  <c:v>221.238</c:v>
                </c:pt>
                <c:pt idx="18432">
                  <c:v>221.25200000000001</c:v>
                </c:pt>
                <c:pt idx="18433">
                  <c:v>221.262</c:v>
                </c:pt>
                <c:pt idx="18434">
                  <c:v>221.273</c:v>
                </c:pt>
                <c:pt idx="18435">
                  <c:v>221.28299999999999</c:v>
                </c:pt>
                <c:pt idx="18436">
                  <c:v>221.29499999999999</c:v>
                </c:pt>
                <c:pt idx="18437">
                  <c:v>221.30199999999999</c:v>
                </c:pt>
                <c:pt idx="18438">
                  <c:v>221.328</c:v>
                </c:pt>
                <c:pt idx="18439">
                  <c:v>221.36500000000001</c:v>
                </c:pt>
                <c:pt idx="18440">
                  <c:v>221.40299999999999</c:v>
                </c:pt>
                <c:pt idx="18441">
                  <c:v>221.429</c:v>
                </c:pt>
                <c:pt idx="18442">
                  <c:v>221.44</c:v>
                </c:pt>
                <c:pt idx="18443">
                  <c:v>221.44499999999999</c:v>
                </c:pt>
                <c:pt idx="18444">
                  <c:v>221.453</c:v>
                </c:pt>
                <c:pt idx="18445">
                  <c:v>221.46100000000001</c:v>
                </c:pt>
                <c:pt idx="18446">
                  <c:v>221.47</c:v>
                </c:pt>
                <c:pt idx="18447">
                  <c:v>221.48099999999999</c:v>
                </c:pt>
                <c:pt idx="18448">
                  <c:v>221.494</c:v>
                </c:pt>
                <c:pt idx="18449">
                  <c:v>221.511</c:v>
                </c:pt>
                <c:pt idx="18450">
                  <c:v>221.52799999999999</c:v>
                </c:pt>
                <c:pt idx="18451">
                  <c:v>221.541</c:v>
                </c:pt>
                <c:pt idx="18452">
                  <c:v>221.55199999999999</c:v>
                </c:pt>
                <c:pt idx="18453">
                  <c:v>221.56399999999999</c:v>
                </c:pt>
                <c:pt idx="18454">
                  <c:v>221.57599999999999</c:v>
                </c:pt>
                <c:pt idx="18455">
                  <c:v>221.584</c:v>
                </c:pt>
                <c:pt idx="18456">
                  <c:v>221.59299999999999</c:v>
                </c:pt>
                <c:pt idx="18457">
                  <c:v>221.60300000000001</c:v>
                </c:pt>
                <c:pt idx="18458">
                  <c:v>221.613</c:v>
                </c:pt>
                <c:pt idx="18459">
                  <c:v>221.625</c:v>
                </c:pt>
                <c:pt idx="18460">
                  <c:v>221.63800000000001</c:v>
                </c:pt>
                <c:pt idx="18461">
                  <c:v>221.65</c:v>
                </c:pt>
                <c:pt idx="18462">
                  <c:v>221.661</c:v>
                </c:pt>
                <c:pt idx="18463">
                  <c:v>221.67099999999999</c:v>
                </c:pt>
                <c:pt idx="18464">
                  <c:v>221.685</c:v>
                </c:pt>
                <c:pt idx="18465">
                  <c:v>221.71799999999999</c:v>
                </c:pt>
                <c:pt idx="18466">
                  <c:v>221.73599999999999</c:v>
                </c:pt>
                <c:pt idx="18467">
                  <c:v>221.744</c:v>
                </c:pt>
                <c:pt idx="18468">
                  <c:v>221.751</c:v>
                </c:pt>
                <c:pt idx="18469">
                  <c:v>221.76400000000001</c:v>
                </c:pt>
                <c:pt idx="18470">
                  <c:v>221.78700000000001</c:v>
                </c:pt>
                <c:pt idx="18471">
                  <c:v>221.81700000000001</c:v>
                </c:pt>
                <c:pt idx="18472">
                  <c:v>221.84800000000001</c:v>
                </c:pt>
                <c:pt idx="18473">
                  <c:v>221.88300000000001</c:v>
                </c:pt>
                <c:pt idx="18474">
                  <c:v>221.92699999999999</c:v>
                </c:pt>
                <c:pt idx="18475">
                  <c:v>221.971</c:v>
                </c:pt>
                <c:pt idx="18476">
                  <c:v>222.00800000000001</c:v>
                </c:pt>
                <c:pt idx="18477">
                  <c:v>222.04</c:v>
                </c:pt>
                <c:pt idx="18478">
                  <c:v>222.071</c:v>
                </c:pt>
                <c:pt idx="18479">
                  <c:v>222.102</c:v>
                </c:pt>
                <c:pt idx="18480">
                  <c:v>222.11199999999999</c:v>
                </c:pt>
                <c:pt idx="18481">
                  <c:v>222.11699999999999</c:v>
                </c:pt>
                <c:pt idx="18482">
                  <c:v>222.12100000000001</c:v>
                </c:pt>
                <c:pt idx="18483">
                  <c:v>222.126</c:v>
                </c:pt>
                <c:pt idx="18484">
                  <c:v>222.131</c:v>
                </c:pt>
                <c:pt idx="18485">
                  <c:v>222.143</c:v>
                </c:pt>
                <c:pt idx="18486">
                  <c:v>222.18</c:v>
                </c:pt>
                <c:pt idx="18487">
                  <c:v>222.202</c:v>
                </c:pt>
                <c:pt idx="18488">
                  <c:v>222.209</c:v>
                </c:pt>
                <c:pt idx="18489">
                  <c:v>222.215</c:v>
                </c:pt>
                <c:pt idx="18490">
                  <c:v>222.22399999999999</c:v>
                </c:pt>
                <c:pt idx="18491">
                  <c:v>222.23500000000001</c:v>
                </c:pt>
                <c:pt idx="18492">
                  <c:v>222.24600000000001</c:v>
                </c:pt>
                <c:pt idx="18493">
                  <c:v>222.25800000000001</c:v>
                </c:pt>
                <c:pt idx="18494">
                  <c:v>222.26900000000001</c:v>
                </c:pt>
                <c:pt idx="18495">
                  <c:v>222.28100000000001</c:v>
                </c:pt>
                <c:pt idx="18496">
                  <c:v>222.29499999999999</c:v>
                </c:pt>
                <c:pt idx="18497">
                  <c:v>222.30699999999999</c:v>
                </c:pt>
                <c:pt idx="18498">
                  <c:v>222.31800000000001</c:v>
                </c:pt>
                <c:pt idx="18499">
                  <c:v>222.328</c:v>
                </c:pt>
                <c:pt idx="18500">
                  <c:v>222.33799999999999</c:v>
                </c:pt>
                <c:pt idx="18501">
                  <c:v>222.346</c:v>
                </c:pt>
                <c:pt idx="18502">
                  <c:v>222.35499999999999</c:v>
                </c:pt>
                <c:pt idx="18503">
                  <c:v>222.36199999999999</c:v>
                </c:pt>
                <c:pt idx="18504">
                  <c:v>222.37899999999999</c:v>
                </c:pt>
                <c:pt idx="18505">
                  <c:v>222.41200000000001</c:v>
                </c:pt>
                <c:pt idx="18506">
                  <c:v>222.441</c:v>
                </c:pt>
                <c:pt idx="18507">
                  <c:v>222.458</c:v>
                </c:pt>
                <c:pt idx="18508">
                  <c:v>222.464</c:v>
                </c:pt>
                <c:pt idx="18509">
                  <c:v>222.471</c:v>
                </c:pt>
                <c:pt idx="18510">
                  <c:v>222.47800000000001</c:v>
                </c:pt>
                <c:pt idx="18511">
                  <c:v>222.488</c:v>
                </c:pt>
                <c:pt idx="18512">
                  <c:v>222.5</c:v>
                </c:pt>
                <c:pt idx="18513">
                  <c:v>222.51300000000001</c:v>
                </c:pt>
                <c:pt idx="18514">
                  <c:v>222.52600000000001</c:v>
                </c:pt>
                <c:pt idx="18515">
                  <c:v>222.53700000000001</c:v>
                </c:pt>
                <c:pt idx="18516">
                  <c:v>222.54900000000001</c:v>
                </c:pt>
                <c:pt idx="18517">
                  <c:v>222.56</c:v>
                </c:pt>
                <c:pt idx="18518">
                  <c:v>222.56899999999999</c:v>
                </c:pt>
                <c:pt idx="18519">
                  <c:v>222.57599999999999</c:v>
                </c:pt>
                <c:pt idx="18520">
                  <c:v>222.58199999999999</c:v>
                </c:pt>
                <c:pt idx="18521">
                  <c:v>222.589</c:v>
                </c:pt>
                <c:pt idx="18522">
                  <c:v>222.595</c:v>
                </c:pt>
                <c:pt idx="18523">
                  <c:v>222.602</c:v>
                </c:pt>
                <c:pt idx="18524">
                  <c:v>222.60900000000001</c:v>
                </c:pt>
                <c:pt idx="18525">
                  <c:v>222.619</c:v>
                </c:pt>
                <c:pt idx="18526">
                  <c:v>222.62899999999999</c:v>
                </c:pt>
                <c:pt idx="18527">
                  <c:v>222.64</c:v>
                </c:pt>
                <c:pt idx="18528">
                  <c:v>222.65100000000001</c:v>
                </c:pt>
                <c:pt idx="18529">
                  <c:v>222.65799999999999</c:v>
                </c:pt>
                <c:pt idx="18530">
                  <c:v>222.66499999999999</c:v>
                </c:pt>
                <c:pt idx="18531">
                  <c:v>222.672</c:v>
                </c:pt>
                <c:pt idx="18532">
                  <c:v>222.68</c:v>
                </c:pt>
                <c:pt idx="18533">
                  <c:v>222.68799999999999</c:v>
                </c:pt>
                <c:pt idx="18534">
                  <c:v>222.697</c:v>
                </c:pt>
                <c:pt idx="18535">
                  <c:v>222.70500000000001</c:v>
                </c:pt>
                <c:pt idx="18536">
                  <c:v>222.71199999999999</c:v>
                </c:pt>
                <c:pt idx="18537">
                  <c:v>222.71799999999999</c:v>
                </c:pt>
                <c:pt idx="18538">
                  <c:v>222.72499999999999</c:v>
                </c:pt>
                <c:pt idx="18539">
                  <c:v>222.73099999999999</c:v>
                </c:pt>
                <c:pt idx="18540">
                  <c:v>222.73699999999999</c:v>
                </c:pt>
                <c:pt idx="18541">
                  <c:v>222.744</c:v>
                </c:pt>
                <c:pt idx="18542">
                  <c:v>222.75</c:v>
                </c:pt>
                <c:pt idx="18543">
                  <c:v>222.75700000000001</c:v>
                </c:pt>
                <c:pt idx="18544">
                  <c:v>222.76499999999999</c:v>
                </c:pt>
                <c:pt idx="18545">
                  <c:v>222.774</c:v>
                </c:pt>
                <c:pt idx="18546">
                  <c:v>222.78100000000001</c:v>
                </c:pt>
                <c:pt idx="18547">
                  <c:v>222.78899999999999</c:v>
                </c:pt>
                <c:pt idx="18548">
                  <c:v>222.797</c:v>
                </c:pt>
                <c:pt idx="18549">
                  <c:v>222.821</c:v>
                </c:pt>
                <c:pt idx="18550">
                  <c:v>222.83600000000001</c:v>
                </c:pt>
                <c:pt idx="18551">
                  <c:v>222.84700000000001</c:v>
                </c:pt>
                <c:pt idx="18552">
                  <c:v>222.858</c:v>
                </c:pt>
                <c:pt idx="18553">
                  <c:v>222.869</c:v>
                </c:pt>
                <c:pt idx="18554">
                  <c:v>222.881</c:v>
                </c:pt>
                <c:pt idx="18555">
                  <c:v>222.893</c:v>
                </c:pt>
                <c:pt idx="18556">
                  <c:v>222.905</c:v>
                </c:pt>
                <c:pt idx="18557">
                  <c:v>222.917</c:v>
                </c:pt>
                <c:pt idx="18558">
                  <c:v>222.928</c:v>
                </c:pt>
                <c:pt idx="18559">
                  <c:v>222.93700000000001</c:v>
                </c:pt>
                <c:pt idx="18560">
                  <c:v>222.94800000000001</c:v>
                </c:pt>
                <c:pt idx="18561">
                  <c:v>222.959</c:v>
                </c:pt>
                <c:pt idx="18562">
                  <c:v>222.96799999999999</c:v>
                </c:pt>
                <c:pt idx="18563">
                  <c:v>222.97200000000001</c:v>
                </c:pt>
                <c:pt idx="18564">
                  <c:v>222.988</c:v>
                </c:pt>
                <c:pt idx="18565">
                  <c:v>223.029</c:v>
                </c:pt>
                <c:pt idx="18566">
                  <c:v>223.06</c:v>
                </c:pt>
                <c:pt idx="18567">
                  <c:v>223.07900000000001</c:v>
                </c:pt>
                <c:pt idx="18568">
                  <c:v>223.108</c:v>
                </c:pt>
                <c:pt idx="18569">
                  <c:v>223.13499999999999</c:v>
                </c:pt>
                <c:pt idx="18570">
                  <c:v>223.16200000000001</c:v>
                </c:pt>
                <c:pt idx="18571">
                  <c:v>223.19200000000001</c:v>
                </c:pt>
                <c:pt idx="18572">
                  <c:v>223.22200000000001</c:v>
                </c:pt>
                <c:pt idx="18573">
                  <c:v>223.25200000000001</c:v>
                </c:pt>
                <c:pt idx="18574">
                  <c:v>223.28</c:v>
                </c:pt>
                <c:pt idx="18575">
                  <c:v>223.30699999999999</c:v>
                </c:pt>
                <c:pt idx="18576">
                  <c:v>223.32599999999999</c:v>
                </c:pt>
                <c:pt idx="18577">
                  <c:v>223.328</c:v>
                </c:pt>
                <c:pt idx="18578">
                  <c:v>223.33199999999999</c:v>
                </c:pt>
                <c:pt idx="18579">
                  <c:v>223.33500000000001</c:v>
                </c:pt>
                <c:pt idx="18580">
                  <c:v>223.34200000000001</c:v>
                </c:pt>
                <c:pt idx="18581">
                  <c:v>223.351</c:v>
                </c:pt>
                <c:pt idx="18582">
                  <c:v>223.363</c:v>
                </c:pt>
                <c:pt idx="18583">
                  <c:v>223.37299999999999</c:v>
                </c:pt>
                <c:pt idx="18584">
                  <c:v>223.386</c:v>
                </c:pt>
                <c:pt idx="18585">
                  <c:v>223.40199999999999</c:v>
                </c:pt>
                <c:pt idx="18586">
                  <c:v>223.417</c:v>
                </c:pt>
                <c:pt idx="18587">
                  <c:v>223.428</c:v>
                </c:pt>
                <c:pt idx="18588">
                  <c:v>223.43799999999999</c:v>
                </c:pt>
                <c:pt idx="18589">
                  <c:v>223.447</c:v>
                </c:pt>
                <c:pt idx="18590">
                  <c:v>223.458</c:v>
                </c:pt>
                <c:pt idx="18591">
                  <c:v>223.46799999999999</c:v>
                </c:pt>
                <c:pt idx="18592">
                  <c:v>223.47399999999999</c:v>
                </c:pt>
                <c:pt idx="18593">
                  <c:v>223.483</c:v>
                </c:pt>
                <c:pt idx="18594">
                  <c:v>223.49100000000001</c:v>
                </c:pt>
                <c:pt idx="18595">
                  <c:v>223.49600000000001</c:v>
                </c:pt>
                <c:pt idx="18596">
                  <c:v>223.50299999999999</c:v>
                </c:pt>
                <c:pt idx="18597">
                  <c:v>223.50800000000001</c:v>
                </c:pt>
                <c:pt idx="18598">
                  <c:v>223.517</c:v>
                </c:pt>
                <c:pt idx="18599">
                  <c:v>223.52799999999999</c:v>
                </c:pt>
                <c:pt idx="18600">
                  <c:v>223.53899999999999</c:v>
                </c:pt>
                <c:pt idx="18601">
                  <c:v>223.54900000000001</c:v>
                </c:pt>
                <c:pt idx="18602">
                  <c:v>223.56</c:v>
                </c:pt>
                <c:pt idx="18603">
                  <c:v>223.57400000000001</c:v>
                </c:pt>
                <c:pt idx="18604">
                  <c:v>223.59</c:v>
                </c:pt>
                <c:pt idx="18605">
                  <c:v>223.608</c:v>
                </c:pt>
                <c:pt idx="18606">
                  <c:v>223.61799999999999</c:v>
                </c:pt>
                <c:pt idx="18607">
                  <c:v>223.62700000000001</c:v>
                </c:pt>
                <c:pt idx="18608">
                  <c:v>223.63499999999999</c:v>
                </c:pt>
                <c:pt idx="18609">
                  <c:v>223.64400000000001</c:v>
                </c:pt>
                <c:pt idx="18610">
                  <c:v>223.654</c:v>
                </c:pt>
                <c:pt idx="18611">
                  <c:v>223.66399999999999</c:v>
                </c:pt>
                <c:pt idx="18612">
                  <c:v>223.67500000000001</c:v>
                </c:pt>
                <c:pt idx="18613">
                  <c:v>223.68</c:v>
                </c:pt>
                <c:pt idx="18614">
                  <c:v>223.68600000000001</c:v>
                </c:pt>
                <c:pt idx="18615">
                  <c:v>223.691</c:v>
                </c:pt>
                <c:pt idx="18616">
                  <c:v>223.696</c:v>
                </c:pt>
                <c:pt idx="18617">
                  <c:v>223.703</c:v>
                </c:pt>
                <c:pt idx="18618">
                  <c:v>223.708</c:v>
                </c:pt>
                <c:pt idx="18619">
                  <c:v>223.714</c:v>
                </c:pt>
                <c:pt idx="18620">
                  <c:v>223.72200000000001</c:v>
                </c:pt>
                <c:pt idx="18621">
                  <c:v>223.73099999999999</c:v>
                </c:pt>
                <c:pt idx="18622">
                  <c:v>223.74</c:v>
                </c:pt>
                <c:pt idx="18623">
                  <c:v>223.751</c:v>
                </c:pt>
                <c:pt idx="18624">
                  <c:v>223.762</c:v>
                </c:pt>
                <c:pt idx="18625">
                  <c:v>223.77</c:v>
                </c:pt>
                <c:pt idx="18626">
                  <c:v>223.77699999999999</c:v>
                </c:pt>
                <c:pt idx="18627">
                  <c:v>223.78399999999999</c:v>
                </c:pt>
                <c:pt idx="18628">
                  <c:v>223.79300000000001</c:v>
                </c:pt>
                <c:pt idx="18629">
                  <c:v>223.80099999999999</c:v>
                </c:pt>
                <c:pt idx="18630">
                  <c:v>223.81</c:v>
                </c:pt>
                <c:pt idx="18631">
                  <c:v>223.81800000000001</c:v>
                </c:pt>
                <c:pt idx="18632">
                  <c:v>223.82499999999999</c:v>
                </c:pt>
                <c:pt idx="18633">
                  <c:v>223.83099999999999</c:v>
                </c:pt>
                <c:pt idx="18634">
                  <c:v>223.83699999999999</c:v>
                </c:pt>
                <c:pt idx="18635">
                  <c:v>223.84299999999999</c:v>
                </c:pt>
                <c:pt idx="18636">
                  <c:v>223.84899999999999</c:v>
                </c:pt>
                <c:pt idx="18637">
                  <c:v>223.85499999999999</c:v>
                </c:pt>
                <c:pt idx="18638">
                  <c:v>223.86199999999999</c:v>
                </c:pt>
                <c:pt idx="18639">
                  <c:v>223.869</c:v>
                </c:pt>
                <c:pt idx="18640">
                  <c:v>223.87799999999999</c:v>
                </c:pt>
                <c:pt idx="18641">
                  <c:v>223.88800000000001</c:v>
                </c:pt>
                <c:pt idx="18642">
                  <c:v>223.899</c:v>
                </c:pt>
                <c:pt idx="18643">
                  <c:v>223.90899999999999</c:v>
                </c:pt>
                <c:pt idx="18644">
                  <c:v>223.917</c:v>
                </c:pt>
                <c:pt idx="18645">
                  <c:v>223.923</c:v>
                </c:pt>
                <c:pt idx="18646">
                  <c:v>223.93100000000001</c:v>
                </c:pt>
                <c:pt idx="18647">
                  <c:v>223.93899999999999</c:v>
                </c:pt>
                <c:pt idx="18648">
                  <c:v>223.94800000000001</c:v>
                </c:pt>
                <c:pt idx="18649">
                  <c:v>223.95599999999999</c:v>
                </c:pt>
                <c:pt idx="18650">
                  <c:v>223.965</c:v>
                </c:pt>
                <c:pt idx="18651">
                  <c:v>223.971</c:v>
                </c:pt>
                <c:pt idx="18652">
                  <c:v>223.977</c:v>
                </c:pt>
                <c:pt idx="18653">
                  <c:v>223.983</c:v>
                </c:pt>
                <c:pt idx="18654">
                  <c:v>223.988</c:v>
                </c:pt>
                <c:pt idx="18655">
                  <c:v>223.994</c:v>
                </c:pt>
                <c:pt idx="18656">
                  <c:v>224</c:v>
                </c:pt>
                <c:pt idx="18657">
                  <c:v>224.005</c:v>
                </c:pt>
                <c:pt idx="18658">
                  <c:v>224.011</c:v>
                </c:pt>
                <c:pt idx="18659">
                  <c:v>224.017</c:v>
                </c:pt>
                <c:pt idx="18660">
                  <c:v>224.02699999999999</c:v>
                </c:pt>
                <c:pt idx="18661">
                  <c:v>224.05</c:v>
                </c:pt>
                <c:pt idx="18662">
                  <c:v>224.08799999999999</c:v>
                </c:pt>
                <c:pt idx="18663">
                  <c:v>224.12</c:v>
                </c:pt>
                <c:pt idx="18664">
                  <c:v>224.13</c:v>
                </c:pt>
                <c:pt idx="18665">
                  <c:v>224.13800000000001</c:v>
                </c:pt>
                <c:pt idx="18666">
                  <c:v>224.14099999999999</c:v>
                </c:pt>
                <c:pt idx="18667">
                  <c:v>224.15100000000001</c:v>
                </c:pt>
                <c:pt idx="18668">
                  <c:v>224.16200000000001</c:v>
                </c:pt>
                <c:pt idx="18669">
                  <c:v>224.173</c:v>
                </c:pt>
                <c:pt idx="18670">
                  <c:v>224.185</c:v>
                </c:pt>
                <c:pt idx="18671">
                  <c:v>224.19800000000001</c:v>
                </c:pt>
                <c:pt idx="18672">
                  <c:v>224.21</c:v>
                </c:pt>
                <c:pt idx="18673">
                  <c:v>224.22300000000001</c:v>
                </c:pt>
                <c:pt idx="18674">
                  <c:v>224.23400000000001</c:v>
                </c:pt>
                <c:pt idx="18675">
                  <c:v>224.245</c:v>
                </c:pt>
                <c:pt idx="18676">
                  <c:v>224.255</c:v>
                </c:pt>
                <c:pt idx="18677">
                  <c:v>224.26599999999999</c:v>
                </c:pt>
                <c:pt idx="18678">
                  <c:v>224.28800000000001</c:v>
                </c:pt>
                <c:pt idx="18679">
                  <c:v>224.32400000000001</c:v>
                </c:pt>
                <c:pt idx="18680">
                  <c:v>224.36</c:v>
                </c:pt>
                <c:pt idx="18681">
                  <c:v>224.38900000000001</c:v>
                </c:pt>
                <c:pt idx="18682">
                  <c:v>224.40700000000001</c:v>
                </c:pt>
                <c:pt idx="18683">
                  <c:v>224.41900000000001</c:v>
                </c:pt>
                <c:pt idx="18684">
                  <c:v>224.43199999999999</c:v>
                </c:pt>
                <c:pt idx="18685">
                  <c:v>224.446</c:v>
                </c:pt>
                <c:pt idx="18686">
                  <c:v>224.458</c:v>
                </c:pt>
                <c:pt idx="18687">
                  <c:v>224.471</c:v>
                </c:pt>
                <c:pt idx="18688">
                  <c:v>224.48400000000001</c:v>
                </c:pt>
                <c:pt idx="18689">
                  <c:v>224.49700000000001</c:v>
                </c:pt>
                <c:pt idx="18690">
                  <c:v>224.50899999999999</c:v>
                </c:pt>
                <c:pt idx="18691">
                  <c:v>224.52</c:v>
                </c:pt>
                <c:pt idx="18692">
                  <c:v>224.53</c:v>
                </c:pt>
                <c:pt idx="18693">
                  <c:v>224.541</c:v>
                </c:pt>
                <c:pt idx="18694">
                  <c:v>224.55500000000001</c:v>
                </c:pt>
                <c:pt idx="18695">
                  <c:v>224.59399999999999</c:v>
                </c:pt>
                <c:pt idx="18696">
                  <c:v>224.625</c:v>
                </c:pt>
                <c:pt idx="18697">
                  <c:v>224.65899999999999</c:v>
                </c:pt>
                <c:pt idx="18698">
                  <c:v>224.68</c:v>
                </c:pt>
                <c:pt idx="18699">
                  <c:v>224.684</c:v>
                </c:pt>
                <c:pt idx="18700">
                  <c:v>224.696</c:v>
                </c:pt>
                <c:pt idx="18701">
                  <c:v>224.69900000000001</c:v>
                </c:pt>
                <c:pt idx="18702">
                  <c:v>224.709</c:v>
                </c:pt>
                <c:pt idx="18703">
                  <c:v>224.71799999999999</c:v>
                </c:pt>
                <c:pt idx="18704">
                  <c:v>224.72499999999999</c:v>
                </c:pt>
                <c:pt idx="18705">
                  <c:v>224.73099999999999</c:v>
                </c:pt>
                <c:pt idx="18706">
                  <c:v>224.739</c:v>
                </c:pt>
                <c:pt idx="18707">
                  <c:v>224.74700000000001</c:v>
                </c:pt>
                <c:pt idx="18708">
                  <c:v>224.755</c:v>
                </c:pt>
                <c:pt idx="18709">
                  <c:v>224.76300000000001</c:v>
                </c:pt>
                <c:pt idx="18710">
                  <c:v>224.77099999999999</c:v>
                </c:pt>
                <c:pt idx="18711">
                  <c:v>224.77699999999999</c:v>
                </c:pt>
                <c:pt idx="18712">
                  <c:v>224.78299999999999</c:v>
                </c:pt>
                <c:pt idx="18713">
                  <c:v>224.78899999999999</c:v>
                </c:pt>
                <c:pt idx="18714">
                  <c:v>224.79499999999999</c:v>
                </c:pt>
                <c:pt idx="18715">
                  <c:v>224.80099999999999</c:v>
                </c:pt>
                <c:pt idx="18716">
                  <c:v>224.80799999999999</c:v>
                </c:pt>
                <c:pt idx="18717">
                  <c:v>224.81399999999999</c:v>
                </c:pt>
                <c:pt idx="18718">
                  <c:v>224.821</c:v>
                </c:pt>
                <c:pt idx="18719">
                  <c:v>224.82900000000001</c:v>
                </c:pt>
                <c:pt idx="18720">
                  <c:v>224.839</c:v>
                </c:pt>
                <c:pt idx="18721">
                  <c:v>224.84899999999999</c:v>
                </c:pt>
                <c:pt idx="18722">
                  <c:v>224.86099999999999</c:v>
                </c:pt>
                <c:pt idx="18723">
                  <c:v>224.86600000000001</c:v>
                </c:pt>
                <c:pt idx="18724">
                  <c:v>224.87299999999999</c:v>
                </c:pt>
                <c:pt idx="18725">
                  <c:v>224.88</c:v>
                </c:pt>
                <c:pt idx="18726">
                  <c:v>224.88800000000001</c:v>
                </c:pt>
                <c:pt idx="18727">
                  <c:v>224.89699999999999</c:v>
                </c:pt>
                <c:pt idx="18728">
                  <c:v>224.905</c:v>
                </c:pt>
                <c:pt idx="18729">
                  <c:v>224.91300000000001</c:v>
                </c:pt>
                <c:pt idx="18730">
                  <c:v>224.92</c:v>
                </c:pt>
                <c:pt idx="18731">
                  <c:v>224.92599999999999</c:v>
                </c:pt>
                <c:pt idx="18732">
                  <c:v>224.93199999999999</c:v>
                </c:pt>
                <c:pt idx="18733">
                  <c:v>224.93700000000001</c:v>
                </c:pt>
                <c:pt idx="18734">
                  <c:v>224.94300000000001</c:v>
                </c:pt>
                <c:pt idx="18735">
                  <c:v>224.94900000000001</c:v>
                </c:pt>
                <c:pt idx="18736">
                  <c:v>224.95500000000001</c:v>
                </c:pt>
                <c:pt idx="18737">
                  <c:v>224.96</c:v>
                </c:pt>
                <c:pt idx="18738">
                  <c:v>224.98400000000001</c:v>
                </c:pt>
                <c:pt idx="18739">
                  <c:v>225.03800000000001</c:v>
                </c:pt>
                <c:pt idx="18740">
                  <c:v>225.096</c:v>
                </c:pt>
                <c:pt idx="18741">
                  <c:v>225.14</c:v>
                </c:pt>
                <c:pt idx="18742">
                  <c:v>225.19800000000001</c:v>
                </c:pt>
                <c:pt idx="18743">
                  <c:v>225.28</c:v>
                </c:pt>
                <c:pt idx="18744">
                  <c:v>225.37100000000001</c:v>
                </c:pt>
                <c:pt idx="18745">
                  <c:v>225.46100000000001</c:v>
                </c:pt>
                <c:pt idx="18746">
                  <c:v>225.55099999999999</c:v>
                </c:pt>
                <c:pt idx="18747">
                  <c:v>225.64099999999999</c:v>
                </c:pt>
                <c:pt idx="18748">
                  <c:v>225.72900000000001</c:v>
                </c:pt>
                <c:pt idx="18749">
                  <c:v>225.81700000000001</c:v>
                </c:pt>
                <c:pt idx="18750">
                  <c:v>225.90600000000001</c:v>
                </c:pt>
                <c:pt idx="18751">
                  <c:v>225.99700000000001</c:v>
                </c:pt>
                <c:pt idx="18752">
                  <c:v>226.08500000000001</c:v>
                </c:pt>
                <c:pt idx="18753">
                  <c:v>226.14699999999999</c:v>
                </c:pt>
                <c:pt idx="18754">
                  <c:v>226.17</c:v>
                </c:pt>
                <c:pt idx="18755">
                  <c:v>226.17500000000001</c:v>
                </c:pt>
                <c:pt idx="18756">
                  <c:v>226.17699999999999</c:v>
                </c:pt>
                <c:pt idx="18757">
                  <c:v>226.18299999999999</c:v>
                </c:pt>
                <c:pt idx="18758">
                  <c:v>226.21899999999999</c:v>
                </c:pt>
                <c:pt idx="18759">
                  <c:v>226.28</c:v>
                </c:pt>
                <c:pt idx="18760">
                  <c:v>226.34399999999999</c:v>
                </c:pt>
                <c:pt idx="18761">
                  <c:v>226.381</c:v>
                </c:pt>
                <c:pt idx="18762">
                  <c:v>226.39699999999999</c:v>
                </c:pt>
                <c:pt idx="18763">
                  <c:v>226.40600000000001</c:v>
                </c:pt>
                <c:pt idx="18764">
                  <c:v>226.41200000000001</c:v>
                </c:pt>
                <c:pt idx="18765">
                  <c:v>226.41800000000001</c:v>
                </c:pt>
                <c:pt idx="18766">
                  <c:v>226.43600000000001</c:v>
                </c:pt>
                <c:pt idx="18767">
                  <c:v>226.48099999999999</c:v>
                </c:pt>
                <c:pt idx="18768">
                  <c:v>226.54400000000001</c:v>
                </c:pt>
                <c:pt idx="18769">
                  <c:v>226.607</c:v>
                </c:pt>
                <c:pt idx="18770">
                  <c:v>226.66200000000001</c:v>
                </c:pt>
                <c:pt idx="18771">
                  <c:v>226.714</c:v>
                </c:pt>
                <c:pt idx="18772">
                  <c:v>226.76400000000001</c:v>
                </c:pt>
                <c:pt idx="18773">
                  <c:v>226.81</c:v>
                </c:pt>
                <c:pt idx="18774">
                  <c:v>226.852</c:v>
                </c:pt>
                <c:pt idx="18775">
                  <c:v>226.893</c:v>
                </c:pt>
                <c:pt idx="18776">
                  <c:v>226.934</c:v>
                </c:pt>
                <c:pt idx="18777">
                  <c:v>226.97800000000001</c:v>
                </c:pt>
                <c:pt idx="18778">
                  <c:v>227.02199999999999</c:v>
                </c:pt>
                <c:pt idx="18779">
                  <c:v>227.06800000000001</c:v>
                </c:pt>
                <c:pt idx="18780">
                  <c:v>227.11500000000001</c:v>
                </c:pt>
                <c:pt idx="18781">
                  <c:v>227.15799999999999</c:v>
                </c:pt>
                <c:pt idx="18782">
                  <c:v>227.185</c:v>
                </c:pt>
                <c:pt idx="18783">
                  <c:v>227.19900000000001</c:v>
                </c:pt>
                <c:pt idx="18784">
                  <c:v>227.202</c:v>
                </c:pt>
                <c:pt idx="18785">
                  <c:v>227.208</c:v>
                </c:pt>
                <c:pt idx="18786">
                  <c:v>227.21199999999999</c:v>
                </c:pt>
                <c:pt idx="18787">
                  <c:v>227.214</c:v>
                </c:pt>
                <c:pt idx="18788">
                  <c:v>227.21899999999999</c:v>
                </c:pt>
                <c:pt idx="18789">
                  <c:v>227.22300000000001</c:v>
                </c:pt>
                <c:pt idx="18790">
                  <c:v>227.226</c:v>
                </c:pt>
                <c:pt idx="18791">
                  <c:v>227.23099999999999</c:v>
                </c:pt>
                <c:pt idx="18792">
                  <c:v>227.25399999999999</c:v>
                </c:pt>
                <c:pt idx="18793">
                  <c:v>227.30099999999999</c:v>
                </c:pt>
                <c:pt idx="18794">
                  <c:v>227.35300000000001</c:v>
                </c:pt>
                <c:pt idx="18795">
                  <c:v>227.405</c:v>
                </c:pt>
                <c:pt idx="18796">
                  <c:v>227.45599999999999</c:v>
                </c:pt>
                <c:pt idx="18797">
                  <c:v>227.51</c:v>
                </c:pt>
                <c:pt idx="18798">
                  <c:v>227.56700000000001</c:v>
                </c:pt>
                <c:pt idx="18799">
                  <c:v>227.60400000000001</c:v>
                </c:pt>
                <c:pt idx="18800">
                  <c:v>227.61699999999999</c:v>
                </c:pt>
                <c:pt idx="18801">
                  <c:v>227.62</c:v>
                </c:pt>
                <c:pt idx="18802">
                  <c:v>227.62299999999999</c:v>
                </c:pt>
                <c:pt idx="18803">
                  <c:v>227.62700000000001</c:v>
                </c:pt>
                <c:pt idx="18804">
                  <c:v>227.63</c:v>
                </c:pt>
                <c:pt idx="18805">
                  <c:v>227.63300000000001</c:v>
                </c:pt>
                <c:pt idx="18806">
                  <c:v>227.636</c:v>
                </c:pt>
                <c:pt idx="18807">
                  <c:v>227.63800000000001</c:v>
                </c:pt>
                <c:pt idx="18808">
                  <c:v>227.64099999999999</c:v>
                </c:pt>
                <c:pt idx="18809">
                  <c:v>227.64500000000001</c:v>
                </c:pt>
                <c:pt idx="18810">
                  <c:v>227.65299999999999</c:v>
                </c:pt>
                <c:pt idx="18811">
                  <c:v>227.66499999999999</c:v>
                </c:pt>
                <c:pt idx="18812">
                  <c:v>227.67400000000001</c:v>
                </c:pt>
                <c:pt idx="18813">
                  <c:v>227.684</c:v>
                </c:pt>
                <c:pt idx="18814">
                  <c:v>227.696</c:v>
                </c:pt>
                <c:pt idx="18815">
                  <c:v>227.70599999999999</c:v>
                </c:pt>
                <c:pt idx="18816">
                  <c:v>227.71700000000001</c:v>
                </c:pt>
                <c:pt idx="18817">
                  <c:v>227.72800000000001</c:v>
                </c:pt>
                <c:pt idx="18818">
                  <c:v>227.74100000000001</c:v>
                </c:pt>
                <c:pt idx="18819">
                  <c:v>227.755</c:v>
                </c:pt>
                <c:pt idx="18820">
                  <c:v>227.76499999999999</c:v>
                </c:pt>
                <c:pt idx="18821">
                  <c:v>227.77600000000001</c:v>
                </c:pt>
                <c:pt idx="18822">
                  <c:v>227.78700000000001</c:v>
                </c:pt>
                <c:pt idx="18823">
                  <c:v>227.79900000000001</c:v>
                </c:pt>
                <c:pt idx="18824">
                  <c:v>227.80799999999999</c:v>
                </c:pt>
                <c:pt idx="18825">
                  <c:v>227.81399999999999</c:v>
                </c:pt>
                <c:pt idx="18826">
                  <c:v>227.821</c:v>
                </c:pt>
                <c:pt idx="18827">
                  <c:v>227.828</c:v>
                </c:pt>
                <c:pt idx="18828">
                  <c:v>227.833</c:v>
                </c:pt>
                <c:pt idx="18829">
                  <c:v>227.83699999999999</c:v>
                </c:pt>
                <c:pt idx="18830">
                  <c:v>227.84200000000001</c:v>
                </c:pt>
                <c:pt idx="18831">
                  <c:v>227.84899999999999</c:v>
                </c:pt>
                <c:pt idx="18832">
                  <c:v>227.857</c:v>
                </c:pt>
                <c:pt idx="18833">
                  <c:v>227.869</c:v>
                </c:pt>
                <c:pt idx="18834">
                  <c:v>227.881</c:v>
                </c:pt>
                <c:pt idx="18835">
                  <c:v>227.89400000000001</c:v>
                </c:pt>
                <c:pt idx="18836">
                  <c:v>227.90600000000001</c:v>
                </c:pt>
                <c:pt idx="18837">
                  <c:v>227.916</c:v>
                </c:pt>
                <c:pt idx="18838">
                  <c:v>227.92699999999999</c:v>
                </c:pt>
                <c:pt idx="18839">
                  <c:v>227.93899999999999</c:v>
                </c:pt>
                <c:pt idx="18840">
                  <c:v>227.953</c:v>
                </c:pt>
                <c:pt idx="18841">
                  <c:v>227.96799999999999</c:v>
                </c:pt>
                <c:pt idx="18842">
                  <c:v>227.982</c:v>
                </c:pt>
                <c:pt idx="18843">
                  <c:v>227.995</c:v>
                </c:pt>
                <c:pt idx="18844">
                  <c:v>228.006</c:v>
                </c:pt>
                <c:pt idx="18845">
                  <c:v>228.017</c:v>
                </c:pt>
                <c:pt idx="18846">
                  <c:v>228.02699999999999</c:v>
                </c:pt>
                <c:pt idx="18847">
                  <c:v>228.03700000000001</c:v>
                </c:pt>
                <c:pt idx="18848">
                  <c:v>228.04400000000001</c:v>
                </c:pt>
                <c:pt idx="18849">
                  <c:v>228.04900000000001</c:v>
                </c:pt>
                <c:pt idx="18850">
                  <c:v>228.054</c:v>
                </c:pt>
                <c:pt idx="18851">
                  <c:v>228.06299999999999</c:v>
                </c:pt>
                <c:pt idx="18852">
                  <c:v>228.07300000000001</c:v>
                </c:pt>
                <c:pt idx="18853">
                  <c:v>228.08600000000001</c:v>
                </c:pt>
                <c:pt idx="18854">
                  <c:v>228.09899999999999</c:v>
                </c:pt>
                <c:pt idx="18855">
                  <c:v>228.11099999999999</c:v>
                </c:pt>
                <c:pt idx="18856">
                  <c:v>228.124</c:v>
                </c:pt>
                <c:pt idx="18857">
                  <c:v>228.136</c:v>
                </c:pt>
                <c:pt idx="18858">
                  <c:v>228.148</c:v>
                </c:pt>
                <c:pt idx="18859">
                  <c:v>228.16</c:v>
                </c:pt>
                <c:pt idx="18860">
                  <c:v>228.17</c:v>
                </c:pt>
                <c:pt idx="18861">
                  <c:v>228.18299999999999</c:v>
                </c:pt>
                <c:pt idx="18862">
                  <c:v>228.196</c:v>
                </c:pt>
                <c:pt idx="18863">
                  <c:v>228.208</c:v>
                </c:pt>
                <c:pt idx="18864">
                  <c:v>228.21899999999999</c:v>
                </c:pt>
                <c:pt idx="18865">
                  <c:v>228.23</c:v>
                </c:pt>
                <c:pt idx="18866">
                  <c:v>228.24199999999999</c:v>
                </c:pt>
                <c:pt idx="18867">
                  <c:v>228.25200000000001</c:v>
                </c:pt>
                <c:pt idx="18868">
                  <c:v>228.26499999999999</c:v>
                </c:pt>
                <c:pt idx="18869">
                  <c:v>228.29</c:v>
                </c:pt>
                <c:pt idx="18870">
                  <c:v>228.29900000000001</c:v>
                </c:pt>
                <c:pt idx="18871">
                  <c:v>228.32</c:v>
                </c:pt>
                <c:pt idx="18872">
                  <c:v>228.358</c:v>
                </c:pt>
                <c:pt idx="18873">
                  <c:v>228.39400000000001</c:v>
                </c:pt>
                <c:pt idx="18874">
                  <c:v>228.43700000000001</c:v>
                </c:pt>
                <c:pt idx="18875">
                  <c:v>228.47</c:v>
                </c:pt>
                <c:pt idx="18876">
                  <c:v>228.50299999999999</c:v>
                </c:pt>
                <c:pt idx="18877">
                  <c:v>228.52500000000001</c:v>
                </c:pt>
                <c:pt idx="18878">
                  <c:v>228.52699999999999</c:v>
                </c:pt>
                <c:pt idx="18879">
                  <c:v>228.53</c:v>
                </c:pt>
                <c:pt idx="18880">
                  <c:v>228.54</c:v>
                </c:pt>
                <c:pt idx="18881">
                  <c:v>228.559</c:v>
                </c:pt>
                <c:pt idx="18882">
                  <c:v>228.595</c:v>
                </c:pt>
                <c:pt idx="18883">
                  <c:v>228.61</c:v>
                </c:pt>
                <c:pt idx="18884">
                  <c:v>228.614</c:v>
                </c:pt>
                <c:pt idx="18885">
                  <c:v>228.61699999999999</c:v>
                </c:pt>
                <c:pt idx="18886">
                  <c:v>228.619</c:v>
                </c:pt>
                <c:pt idx="18887">
                  <c:v>228.624</c:v>
                </c:pt>
                <c:pt idx="18888">
                  <c:v>228.63200000000001</c:v>
                </c:pt>
                <c:pt idx="18889">
                  <c:v>228.64099999999999</c:v>
                </c:pt>
                <c:pt idx="18890">
                  <c:v>228.65100000000001</c:v>
                </c:pt>
                <c:pt idx="18891">
                  <c:v>228.66200000000001</c:v>
                </c:pt>
                <c:pt idx="18892">
                  <c:v>228.67699999999999</c:v>
                </c:pt>
                <c:pt idx="18893">
                  <c:v>228.69300000000001</c:v>
                </c:pt>
                <c:pt idx="18894">
                  <c:v>228.703</c:v>
                </c:pt>
                <c:pt idx="18895">
                  <c:v>228.71</c:v>
                </c:pt>
                <c:pt idx="18896">
                  <c:v>228.71899999999999</c:v>
                </c:pt>
                <c:pt idx="18897">
                  <c:v>228.72900000000001</c:v>
                </c:pt>
                <c:pt idx="18898">
                  <c:v>228.738</c:v>
                </c:pt>
                <c:pt idx="18899">
                  <c:v>228.744</c:v>
                </c:pt>
                <c:pt idx="18900">
                  <c:v>228.749</c:v>
                </c:pt>
                <c:pt idx="18901">
                  <c:v>228.755</c:v>
                </c:pt>
                <c:pt idx="18902">
                  <c:v>228.78200000000001</c:v>
                </c:pt>
                <c:pt idx="18903">
                  <c:v>228.79900000000001</c:v>
                </c:pt>
                <c:pt idx="18904">
                  <c:v>228.80699999999999</c:v>
                </c:pt>
                <c:pt idx="18905">
                  <c:v>228.81100000000001</c:v>
                </c:pt>
                <c:pt idx="18906">
                  <c:v>228.82</c:v>
                </c:pt>
                <c:pt idx="18907">
                  <c:v>228.82900000000001</c:v>
                </c:pt>
                <c:pt idx="18908">
                  <c:v>228.83799999999999</c:v>
                </c:pt>
                <c:pt idx="18909">
                  <c:v>228.84899999999999</c:v>
                </c:pt>
                <c:pt idx="18910">
                  <c:v>228.86199999999999</c:v>
                </c:pt>
                <c:pt idx="18911">
                  <c:v>228.876</c:v>
                </c:pt>
                <c:pt idx="18912">
                  <c:v>228.89</c:v>
                </c:pt>
                <c:pt idx="18913">
                  <c:v>228.90299999999999</c:v>
                </c:pt>
                <c:pt idx="18914">
                  <c:v>228.91399999999999</c:v>
                </c:pt>
                <c:pt idx="18915">
                  <c:v>228.92400000000001</c:v>
                </c:pt>
                <c:pt idx="18916">
                  <c:v>228.94</c:v>
                </c:pt>
                <c:pt idx="18917">
                  <c:v>228.96899999999999</c:v>
                </c:pt>
                <c:pt idx="18918">
                  <c:v>228.988</c:v>
                </c:pt>
                <c:pt idx="18919">
                  <c:v>228.99600000000001</c:v>
                </c:pt>
                <c:pt idx="18920">
                  <c:v>229.00299999999999</c:v>
                </c:pt>
                <c:pt idx="18921">
                  <c:v>229.00800000000001</c:v>
                </c:pt>
                <c:pt idx="18922">
                  <c:v>229.01599999999999</c:v>
                </c:pt>
                <c:pt idx="18923">
                  <c:v>229.02600000000001</c:v>
                </c:pt>
                <c:pt idx="18924">
                  <c:v>229.03800000000001</c:v>
                </c:pt>
                <c:pt idx="18925">
                  <c:v>229.04900000000001</c:v>
                </c:pt>
                <c:pt idx="18926">
                  <c:v>229.06100000000001</c:v>
                </c:pt>
                <c:pt idx="18927">
                  <c:v>229.071</c:v>
                </c:pt>
                <c:pt idx="18928">
                  <c:v>229.08099999999999</c:v>
                </c:pt>
                <c:pt idx="18929">
                  <c:v>229.09100000000001</c:v>
                </c:pt>
                <c:pt idx="18930">
                  <c:v>229.10400000000001</c:v>
                </c:pt>
                <c:pt idx="18931">
                  <c:v>229.11799999999999</c:v>
                </c:pt>
                <c:pt idx="18932">
                  <c:v>229.13</c:v>
                </c:pt>
                <c:pt idx="18933">
                  <c:v>229.136</c:v>
                </c:pt>
                <c:pt idx="18934">
                  <c:v>229.14400000000001</c:v>
                </c:pt>
                <c:pt idx="18935">
                  <c:v>229.15600000000001</c:v>
                </c:pt>
                <c:pt idx="18936">
                  <c:v>229.16399999999999</c:v>
                </c:pt>
                <c:pt idx="18937">
                  <c:v>229.197</c:v>
                </c:pt>
                <c:pt idx="18938">
                  <c:v>229.20699999999999</c:v>
                </c:pt>
                <c:pt idx="18939">
                  <c:v>229.21100000000001</c:v>
                </c:pt>
                <c:pt idx="18940">
                  <c:v>229.214</c:v>
                </c:pt>
                <c:pt idx="18941">
                  <c:v>229.232</c:v>
                </c:pt>
                <c:pt idx="18942">
                  <c:v>229.261</c:v>
                </c:pt>
                <c:pt idx="18943">
                  <c:v>229.273</c:v>
                </c:pt>
                <c:pt idx="18944">
                  <c:v>229.27699999999999</c:v>
                </c:pt>
                <c:pt idx="18945">
                  <c:v>229.28299999999999</c:v>
                </c:pt>
                <c:pt idx="18946">
                  <c:v>229.292</c:v>
                </c:pt>
                <c:pt idx="18947">
                  <c:v>229.3</c:v>
                </c:pt>
                <c:pt idx="18948">
                  <c:v>229.30799999999999</c:v>
                </c:pt>
                <c:pt idx="18949">
                  <c:v>229.31899999999999</c:v>
                </c:pt>
                <c:pt idx="18950">
                  <c:v>229.33</c:v>
                </c:pt>
                <c:pt idx="18951">
                  <c:v>229.34200000000001</c:v>
                </c:pt>
                <c:pt idx="18952">
                  <c:v>229.35</c:v>
                </c:pt>
                <c:pt idx="18953">
                  <c:v>229.35900000000001</c:v>
                </c:pt>
                <c:pt idx="18954">
                  <c:v>229.369</c:v>
                </c:pt>
                <c:pt idx="18955">
                  <c:v>229.381</c:v>
                </c:pt>
                <c:pt idx="18956">
                  <c:v>229.39400000000001</c:v>
                </c:pt>
                <c:pt idx="18957">
                  <c:v>229.40799999999999</c:v>
                </c:pt>
                <c:pt idx="18958">
                  <c:v>229.42</c:v>
                </c:pt>
                <c:pt idx="18959">
                  <c:v>229.43</c:v>
                </c:pt>
                <c:pt idx="18960">
                  <c:v>229.441</c:v>
                </c:pt>
                <c:pt idx="18961">
                  <c:v>229.45099999999999</c:v>
                </c:pt>
                <c:pt idx="18962">
                  <c:v>229.46299999999999</c:v>
                </c:pt>
                <c:pt idx="18963">
                  <c:v>229.47200000000001</c:v>
                </c:pt>
                <c:pt idx="18964">
                  <c:v>229.48</c:v>
                </c:pt>
                <c:pt idx="18965">
                  <c:v>229.49</c:v>
                </c:pt>
                <c:pt idx="18966">
                  <c:v>229.50200000000001</c:v>
                </c:pt>
                <c:pt idx="18967">
                  <c:v>229.51499999999999</c:v>
                </c:pt>
                <c:pt idx="18968">
                  <c:v>229.52799999999999</c:v>
                </c:pt>
                <c:pt idx="18969">
                  <c:v>229.54599999999999</c:v>
                </c:pt>
                <c:pt idx="18970">
                  <c:v>229.56399999999999</c:v>
                </c:pt>
                <c:pt idx="18971">
                  <c:v>229.578</c:v>
                </c:pt>
                <c:pt idx="18972">
                  <c:v>229.58799999999999</c:v>
                </c:pt>
                <c:pt idx="18973">
                  <c:v>229.59800000000001</c:v>
                </c:pt>
                <c:pt idx="18974">
                  <c:v>229.61</c:v>
                </c:pt>
                <c:pt idx="18975">
                  <c:v>229.625</c:v>
                </c:pt>
                <c:pt idx="18976">
                  <c:v>229.637</c:v>
                </c:pt>
                <c:pt idx="18977">
                  <c:v>229.64400000000001</c:v>
                </c:pt>
                <c:pt idx="18978">
                  <c:v>229.65100000000001</c:v>
                </c:pt>
                <c:pt idx="18979">
                  <c:v>229.672</c:v>
                </c:pt>
                <c:pt idx="18980">
                  <c:v>229.709</c:v>
                </c:pt>
                <c:pt idx="18981">
                  <c:v>229.73400000000001</c:v>
                </c:pt>
                <c:pt idx="18982">
                  <c:v>229.74100000000001</c:v>
                </c:pt>
                <c:pt idx="18983">
                  <c:v>229.75200000000001</c:v>
                </c:pt>
                <c:pt idx="18984">
                  <c:v>229.761</c:v>
                </c:pt>
                <c:pt idx="18985">
                  <c:v>229.773</c:v>
                </c:pt>
                <c:pt idx="18986">
                  <c:v>229.78700000000001</c:v>
                </c:pt>
                <c:pt idx="18987">
                  <c:v>229.803</c:v>
                </c:pt>
                <c:pt idx="18988">
                  <c:v>229.82400000000001</c:v>
                </c:pt>
                <c:pt idx="18989">
                  <c:v>229.84399999999999</c:v>
                </c:pt>
                <c:pt idx="18990">
                  <c:v>229.85599999999999</c:v>
                </c:pt>
                <c:pt idx="18991">
                  <c:v>229.86500000000001</c:v>
                </c:pt>
                <c:pt idx="18992">
                  <c:v>229.876</c:v>
                </c:pt>
                <c:pt idx="18993">
                  <c:v>229.887</c:v>
                </c:pt>
                <c:pt idx="18994">
                  <c:v>229.898</c:v>
                </c:pt>
                <c:pt idx="18995">
                  <c:v>229.90600000000001</c:v>
                </c:pt>
                <c:pt idx="18996">
                  <c:v>229.91800000000001</c:v>
                </c:pt>
                <c:pt idx="18997">
                  <c:v>229.946</c:v>
                </c:pt>
                <c:pt idx="18998">
                  <c:v>229.97900000000001</c:v>
                </c:pt>
                <c:pt idx="18999">
                  <c:v>230.00200000000001</c:v>
                </c:pt>
                <c:pt idx="19000">
                  <c:v>230.01900000000001</c:v>
                </c:pt>
                <c:pt idx="19001">
                  <c:v>230.05</c:v>
                </c:pt>
                <c:pt idx="19002">
                  <c:v>230.089</c:v>
                </c:pt>
                <c:pt idx="19003">
                  <c:v>230.12700000000001</c:v>
                </c:pt>
                <c:pt idx="19004">
                  <c:v>230.167</c:v>
                </c:pt>
                <c:pt idx="19005">
                  <c:v>230.19900000000001</c:v>
                </c:pt>
                <c:pt idx="19006">
                  <c:v>230.214</c:v>
                </c:pt>
                <c:pt idx="19007">
                  <c:v>230.22300000000001</c:v>
                </c:pt>
                <c:pt idx="19008">
                  <c:v>230.23099999999999</c:v>
                </c:pt>
                <c:pt idx="19009">
                  <c:v>230.23599999999999</c:v>
                </c:pt>
                <c:pt idx="19010">
                  <c:v>230.24</c:v>
                </c:pt>
                <c:pt idx="19011">
                  <c:v>230.244</c:v>
                </c:pt>
                <c:pt idx="19012">
                  <c:v>230.25700000000001</c:v>
                </c:pt>
                <c:pt idx="19013">
                  <c:v>230.29</c:v>
                </c:pt>
                <c:pt idx="19014">
                  <c:v>230.304</c:v>
                </c:pt>
                <c:pt idx="19015">
                  <c:v>230.32499999999999</c:v>
                </c:pt>
                <c:pt idx="19016">
                  <c:v>230.36</c:v>
                </c:pt>
                <c:pt idx="19017">
                  <c:v>230.37899999999999</c:v>
                </c:pt>
                <c:pt idx="19018">
                  <c:v>230.387</c:v>
                </c:pt>
                <c:pt idx="19019">
                  <c:v>230.393</c:v>
                </c:pt>
                <c:pt idx="19020">
                  <c:v>230.40199999999999</c:v>
                </c:pt>
                <c:pt idx="19021">
                  <c:v>230.41300000000001</c:v>
                </c:pt>
                <c:pt idx="19022">
                  <c:v>230.423</c:v>
                </c:pt>
                <c:pt idx="19023">
                  <c:v>230.43299999999999</c:v>
                </c:pt>
                <c:pt idx="19024">
                  <c:v>230.44399999999999</c:v>
                </c:pt>
                <c:pt idx="19025">
                  <c:v>230.45699999999999</c:v>
                </c:pt>
                <c:pt idx="19026">
                  <c:v>230.47200000000001</c:v>
                </c:pt>
                <c:pt idx="19027">
                  <c:v>230.489</c:v>
                </c:pt>
                <c:pt idx="19028">
                  <c:v>230.50399999999999</c:v>
                </c:pt>
                <c:pt idx="19029">
                  <c:v>230.51599999999999</c:v>
                </c:pt>
                <c:pt idx="19030">
                  <c:v>230.52799999999999</c:v>
                </c:pt>
                <c:pt idx="19031">
                  <c:v>230.53700000000001</c:v>
                </c:pt>
                <c:pt idx="19032">
                  <c:v>230.547</c:v>
                </c:pt>
                <c:pt idx="19033">
                  <c:v>230.55699999999999</c:v>
                </c:pt>
                <c:pt idx="19034">
                  <c:v>230.56700000000001</c:v>
                </c:pt>
                <c:pt idx="19035">
                  <c:v>230.577</c:v>
                </c:pt>
                <c:pt idx="19036">
                  <c:v>230.58799999999999</c:v>
                </c:pt>
                <c:pt idx="19037">
                  <c:v>230.59800000000001</c:v>
                </c:pt>
                <c:pt idx="19038">
                  <c:v>230.607</c:v>
                </c:pt>
                <c:pt idx="19039">
                  <c:v>230.613</c:v>
                </c:pt>
                <c:pt idx="19040">
                  <c:v>230.626</c:v>
                </c:pt>
                <c:pt idx="19041">
                  <c:v>230.65100000000001</c:v>
                </c:pt>
                <c:pt idx="19042">
                  <c:v>230.66300000000001</c:v>
                </c:pt>
                <c:pt idx="19043">
                  <c:v>230.672</c:v>
                </c:pt>
                <c:pt idx="19044">
                  <c:v>230.684</c:v>
                </c:pt>
                <c:pt idx="19045">
                  <c:v>230.696</c:v>
                </c:pt>
                <c:pt idx="19046">
                  <c:v>230.71100000000001</c:v>
                </c:pt>
                <c:pt idx="19047">
                  <c:v>230.727</c:v>
                </c:pt>
                <c:pt idx="19048">
                  <c:v>230.73599999999999</c:v>
                </c:pt>
                <c:pt idx="19049">
                  <c:v>230.74799999999999</c:v>
                </c:pt>
                <c:pt idx="19050">
                  <c:v>230.76</c:v>
                </c:pt>
                <c:pt idx="19051">
                  <c:v>230.774</c:v>
                </c:pt>
                <c:pt idx="19052">
                  <c:v>230.785</c:v>
                </c:pt>
                <c:pt idx="19053">
                  <c:v>230.79599999999999</c:v>
                </c:pt>
                <c:pt idx="19054">
                  <c:v>230.80600000000001</c:v>
                </c:pt>
                <c:pt idx="19055">
                  <c:v>230.816</c:v>
                </c:pt>
                <c:pt idx="19056">
                  <c:v>230.82499999999999</c:v>
                </c:pt>
                <c:pt idx="19057">
                  <c:v>230.83</c:v>
                </c:pt>
                <c:pt idx="19058">
                  <c:v>230.834</c:v>
                </c:pt>
                <c:pt idx="19059">
                  <c:v>230.84299999999999</c:v>
                </c:pt>
                <c:pt idx="19060">
                  <c:v>230.858</c:v>
                </c:pt>
                <c:pt idx="19061">
                  <c:v>230.87100000000001</c:v>
                </c:pt>
                <c:pt idx="19062">
                  <c:v>230.87799999999999</c:v>
                </c:pt>
                <c:pt idx="19063">
                  <c:v>230.88499999999999</c:v>
                </c:pt>
                <c:pt idx="19064">
                  <c:v>230.89599999999999</c:v>
                </c:pt>
                <c:pt idx="19065">
                  <c:v>230.90899999999999</c:v>
                </c:pt>
                <c:pt idx="19066">
                  <c:v>230.922</c:v>
                </c:pt>
                <c:pt idx="19067">
                  <c:v>230.93199999999999</c:v>
                </c:pt>
                <c:pt idx="19068">
                  <c:v>230.94</c:v>
                </c:pt>
                <c:pt idx="19069">
                  <c:v>230.94900000000001</c:v>
                </c:pt>
                <c:pt idx="19070">
                  <c:v>230.959</c:v>
                </c:pt>
                <c:pt idx="19071">
                  <c:v>230.971</c:v>
                </c:pt>
                <c:pt idx="19072">
                  <c:v>230.98400000000001</c:v>
                </c:pt>
                <c:pt idx="19073">
                  <c:v>230.99700000000001</c:v>
                </c:pt>
                <c:pt idx="19074">
                  <c:v>231.00899999999999</c:v>
                </c:pt>
                <c:pt idx="19075">
                  <c:v>231.018</c:v>
                </c:pt>
                <c:pt idx="19076">
                  <c:v>231.02799999999999</c:v>
                </c:pt>
                <c:pt idx="19077">
                  <c:v>231.03800000000001</c:v>
                </c:pt>
                <c:pt idx="19078">
                  <c:v>231.04599999999999</c:v>
                </c:pt>
                <c:pt idx="19079">
                  <c:v>231.05500000000001</c:v>
                </c:pt>
                <c:pt idx="19080">
                  <c:v>231.06399999999999</c:v>
                </c:pt>
                <c:pt idx="19081">
                  <c:v>231.07400000000001</c:v>
                </c:pt>
                <c:pt idx="19082">
                  <c:v>231.084</c:v>
                </c:pt>
                <c:pt idx="19083">
                  <c:v>231.096</c:v>
                </c:pt>
                <c:pt idx="19084">
                  <c:v>231.11099999999999</c:v>
                </c:pt>
                <c:pt idx="19085">
                  <c:v>231.131</c:v>
                </c:pt>
                <c:pt idx="19086">
                  <c:v>231.14400000000001</c:v>
                </c:pt>
                <c:pt idx="19087">
                  <c:v>231.155</c:v>
                </c:pt>
                <c:pt idx="19088">
                  <c:v>231.16499999999999</c:v>
                </c:pt>
                <c:pt idx="19089">
                  <c:v>231.18100000000001</c:v>
                </c:pt>
                <c:pt idx="19090">
                  <c:v>231.23</c:v>
                </c:pt>
                <c:pt idx="19091">
                  <c:v>231.297</c:v>
                </c:pt>
                <c:pt idx="19092">
                  <c:v>231.328</c:v>
                </c:pt>
                <c:pt idx="19093">
                  <c:v>231.33699999999999</c:v>
                </c:pt>
                <c:pt idx="19094">
                  <c:v>231.34299999999999</c:v>
                </c:pt>
                <c:pt idx="19095">
                  <c:v>231.35</c:v>
                </c:pt>
                <c:pt idx="19096">
                  <c:v>231.36</c:v>
                </c:pt>
                <c:pt idx="19097">
                  <c:v>231.37100000000001</c:v>
                </c:pt>
                <c:pt idx="19098">
                  <c:v>231.38</c:v>
                </c:pt>
                <c:pt idx="19099">
                  <c:v>231.39099999999999</c:v>
                </c:pt>
                <c:pt idx="19100">
                  <c:v>231.40299999999999</c:v>
                </c:pt>
                <c:pt idx="19101">
                  <c:v>231.416</c:v>
                </c:pt>
                <c:pt idx="19102">
                  <c:v>231.429</c:v>
                </c:pt>
                <c:pt idx="19103">
                  <c:v>231.441</c:v>
                </c:pt>
                <c:pt idx="19104">
                  <c:v>231.45500000000001</c:v>
                </c:pt>
                <c:pt idx="19105">
                  <c:v>231.47</c:v>
                </c:pt>
                <c:pt idx="19106">
                  <c:v>231.482</c:v>
                </c:pt>
                <c:pt idx="19107">
                  <c:v>231.49199999999999</c:v>
                </c:pt>
                <c:pt idx="19108">
                  <c:v>231.50399999999999</c:v>
                </c:pt>
                <c:pt idx="19109">
                  <c:v>231.51300000000001</c:v>
                </c:pt>
                <c:pt idx="19110">
                  <c:v>231.52099999999999</c:v>
                </c:pt>
                <c:pt idx="19111">
                  <c:v>231.52600000000001</c:v>
                </c:pt>
                <c:pt idx="19112">
                  <c:v>231.53399999999999</c:v>
                </c:pt>
                <c:pt idx="19113">
                  <c:v>231.56</c:v>
                </c:pt>
                <c:pt idx="19114">
                  <c:v>231.578</c:v>
                </c:pt>
                <c:pt idx="19115">
                  <c:v>231.58699999999999</c:v>
                </c:pt>
                <c:pt idx="19116">
                  <c:v>231.596</c:v>
                </c:pt>
                <c:pt idx="19117">
                  <c:v>231.607</c:v>
                </c:pt>
                <c:pt idx="19118">
                  <c:v>231.61699999999999</c:v>
                </c:pt>
                <c:pt idx="19119">
                  <c:v>231.62799999999999</c:v>
                </c:pt>
                <c:pt idx="19120">
                  <c:v>231.63900000000001</c:v>
                </c:pt>
                <c:pt idx="19121">
                  <c:v>231.65199999999999</c:v>
                </c:pt>
                <c:pt idx="19122">
                  <c:v>231.667</c:v>
                </c:pt>
                <c:pt idx="19123">
                  <c:v>231.684</c:v>
                </c:pt>
                <c:pt idx="19124">
                  <c:v>231.70500000000001</c:v>
                </c:pt>
                <c:pt idx="19125">
                  <c:v>231.72200000000001</c:v>
                </c:pt>
                <c:pt idx="19126">
                  <c:v>231.73400000000001</c:v>
                </c:pt>
                <c:pt idx="19127">
                  <c:v>231.744</c:v>
                </c:pt>
                <c:pt idx="19128">
                  <c:v>231.75399999999999</c:v>
                </c:pt>
                <c:pt idx="19129">
                  <c:v>231.76599999999999</c:v>
                </c:pt>
                <c:pt idx="19130">
                  <c:v>231.786</c:v>
                </c:pt>
                <c:pt idx="19131">
                  <c:v>231.81700000000001</c:v>
                </c:pt>
                <c:pt idx="19132">
                  <c:v>231.83600000000001</c:v>
                </c:pt>
                <c:pt idx="19133">
                  <c:v>231.85499999999999</c:v>
                </c:pt>
                <c:pt idx="19134">
                  <c:v>231.87700000000001</c:v>
                </c:pt>
                <c:pt idx="19135">
                  <c:v>231.905</c:v>
                </c:pt>
                <c:pt idx="19136">
                  <c:v>231.935</c:v>
                </c:pt>
                <c:pt idx="19137">
                  <c:v>231.96600000000001</c:v>
                </c:pt>
                <c:pt idx="19138">
                  <c:v>231.99600000000001</c:v>
                </c:pt>
                <c:pt idx="19139">
                  <c:v>232.02699999999999</c:v>
                </c:pt>
                <c:pt idx="19140">
                  <c:v>232.05500000000001</c:v>
                </c:pt>
                <c:pt idx="19141">
                  <c:v>232.077</c:v>
                </c:pt>
                <c:pt idx="19142">
                  <c:v>232.09700000000001</c:v>
                </c:pt>
                <c:pt idx="19143">
                  <c:v>232.114</c:v>
                </c:pt>
                <c:pt idx="19144">
                  <c:v>232.124</c:v>
                </c:pt>
                <c:pt idx="19145">
                  <c:v>232.131</c:v>
                </c:pt>
                <c:pt idx="19146">
                  <c:v>232.13499999999999</c:v>
                </c:pt>
                <c:pt idx="19147">
                  <c:v>232.143</c:v>
                </c:pt>
                <c:pt idx="19148">
                  <c:v>232.14699999999999</c:v>
                </c:pt>
                <c:pt idx="19149">
                  <c:v>232.15100000000001</c:v>
                </c:pt>
                <c:pt idx="19150">
                  <c:v>232.15700000000001</c:v>
                </c:pt>
                <c:pt idx="19151">
                  <c:v>232.16399999999999</c:v>
                </c:pt>
                <c:pt idx="19152">
                  <c:v>232.173</c:v>
                </c:pt>
                <c:pt idx="19153">
                  <c:v>232.18299999999999</c:v>
                </c:pt>
                <c:pt idx="19154">
                  <c:v>232.19200000000001</c:v>
                </c:pt>
                <c:pt idx="19155">
                  <c:v>232.20099999999999</c:v>
                </c:pt>
                <c:pt idx="19156">
                  <c:v>232.21100000000001</c:v>
                </c:pt>
                <c:pt idx="19157">
                  <c:v>232.22300000000001</c:v>
                </c:pt>
                <c:pt idx="19158">
                  <c:v>232.23400000000001</c:v>
                </c:pt>
                <c:pt idx="19159">
                  <c:v>232.244</c:v>
                </c:pt>
                <c:pt idx="19160">
                  <c:v>232.25399999999999</c:v>
                </c:pt>
                <c:pt idx="19161">
                  <c:v>232.26400000000001</c:v>
                </c:pt>
                <c:pt idx="19162">
                  <c:v>232.27500000000001</c:v>
                </c:pt>
                <c:pt idx="19163">
                  <c:v>232.30799999999999</c:v>
                </c:pt>
                <c:pt idx="19164">
                  <c:v>232.364</c:v>
                </c:pt>
                <c:pt idx="19165">
                  <c:v>232.39400000000001</c:v>
                </c:pt>
                <c:pt idx="19166">
                  <c:v>232.40299999999999</c:v>
                </c:pt>
                <c:pt idx="19167">
                  <c:v>232.40700000000001</c:v>
                </c:pt>
                <c:pt idx="19168">
                  <c:v>232.41300000000001</c:v>
                </c:pt>
                <c:pt idx="19169">
                  <c:v>232.417</c:v>
                </c:pt>
                <c:pt idx="19170">
                  <c:v>232.42699999999999</c:v>
                </c:pt>
                <c:pt idx="19171">
                  <c:v>232.47</c:v>
                </c:pt>
                <c:pt idx="19172">
                  <c:v>232.50700000000001</c:v>
                </c:pt>
                <c:pt idx="19173">
                  <c:v>232.54499999999999</c:v>
                </c:pt>
                <c:pt idx="19174">
                  <c:v>232.55600000000001</c:v>
                </c:pt>
                <c:pt idx="19175">
                  <c:v>232.572</c:v>
                </c:pt>
                <c:pt idx="19176">
                  <c:v>232.584</c:v>
                </c:pt>
                <c:pt idx="19177">
                  <c:v>232.59</c:v>
                </c:pt>
                <c:pt idx="19178">
                  <c:v>232.59299999999999</c:v>
                </c:pt>
                <c:pt idx="19179">
                  <c:v>232.59700000000001</c:v>
                </c:pt>
                <c:pt idx="19180">
                  <c:v>232.60400000000001</c:v>
                </c:pt>
                <c:pt idx="19181">
                  <c:v>232.614</c:v>
                </c:pt>
                <c:pt idx="19182">
                  <c:v>232.625</c:v>
                </c:pt>
                <c:pt idx="19183">
                  <c:v>232.63800000000001</c:v>
                </c:pt>
                <c:pt idx="19184">
                  <c:v>232.654</c:v>
                </c:pt>
                <c:pt idx="19185">
                  <c:v>232.67099999999999</c:v>
                </c:pt>
                <c:pt idx="19186">
                  <c:v>232.68199999999999</c:v>
                </c:pt>
                <c:pt idx="19187">
                  <c:v>232.69300000000001</c:v>
                </c:pt>
                <c:pt idx="19188">
                  <c:v>232.703</c:v>
                </c:pt>
                <c:pt idx="19189">
                  <c:v>232.71299999999999</c:v>
                </c:pt>
                <c:pt idx="19190">
                  <c:v>232.721</c:v>
                </c:pt>
                <c:pt idx="19191">
                  <c:v>232.72800000000001</c:v>
                </c:pt>
                <c:pt idx="19192">
                  <c:v>232.74100000000001</c:v>
                </c:pt>
                <c:pt idx="19193">
                  <c:v>232.779</c:v>
                </c:pt>
                <c:pt idx="19194">
                  <c:v>232.79300000000001</c:v>
                </c:pt>
                <c:pt idx="19195">
                  <c:v>232.79599999999999</c:v>
                </c:pt>
                <c:pt idx="19196">
                  <c:v>232.81</c:v>
                </c:pt>
                <c:pt idx="19197">
                  <c:v>232.84399999999999</c:v>
                </c:pt>
                <c:pt idx="19198">
                  <c:v>232.88200000000001</c:v>
                </c:pt>
                <c:pt idx="19199">
                  <c:v>232.93899999999999</c:v>
                </c:pt>
                <c:pt idx="19200">
                  <c:v>232.965</c:v>
                </c:pt>
                <c:pt idx="19201">
                  <c:v>232.983</c:v>
                </c:pt>
                <c:pt idx="19202">
                  <c:v>232.99199999999999</c:v>
                </c:pt>
                <c:pt idx="19203">
                  <c:v>233.001</c:v>
                </c:pt>
                <c:pt idx="19204">
                  <c:v>233.00899999999999</c:v>
                </c:pt>
                <c:pt idx="19205">
                  <c:v>233.01599999999999</c:v>
                </c:pt>
                <c:pt idx="19206">
                  <c:v>233.02600000000001</c:v>
                </c:pt>
                <c:pt idx="19207">
                  <c:v>233.036</c:v>
                </c:pt>
                <c:pt idx="19208">
                  <c:v>233.04599999999999</c:v>
                </c:pt>
                <c:pt idx="19209">
                  <c:v>233.05699999999999</c:v>
                </c:pt>
                <c:pt idx="19210">
                  <c:v>233.06899999999999</c:v>
                </c:pt>
                <c:pt idx="19211">
                  <c:v>233.08099999999999</c:v>
                </c:pt>
                <c:pt idx="19212">
                  <c:v>233.09</c:v>
                </c:pt>
                <c:pt idx="19213">
                  <c:v>233.09899999999999</c:v>
                </c:pt>
                <c:pt idx="19214">
                  <c:v>233.108</c:v>
                </c:pt>
                <c:pt idx="19215">
                  <c:v>233.12799999999999</c:v>
                </c:pt>
                <c:pt idx="19216">
                  <c:v>233.15100000000001</c:v>
                </c:pt>
                <c:pt idx="19217">
                  <c:v>233.15600000000001</c:v>
                </c:pt>
                <c:pt idx="19218">
                  <c:v>233.16</c:v>
                </c:pt>
                <c:pt idx="19219">
                  <c:v>233.17</c:v>
                </c:pt>
                <c:pt idx="19220">
                  <c:v>233.20099999999999</c:v>
                </c:pt>
                <c:pt idx="19221">
                  <c:v>233.24199999999999</c:v>
                </c:pt>
                <c:pt idx="19222">
                  <c:v>233.292</c:v>
                </c:pt>
                <c:pt idx="19223">
                  <c:v>233.33699999999999</c:v>
                </c:pt>
                <c:pt idx="19224">
                  <c:v>233.36199999999999</c:v>
                </c:pt>
                <c:pt idx="19225">
                  <c:v>233.37100000000001</c:v>
                </c:pt>
                <c:pt idx="19226">
                  <c:v>233.37299999999999</c:v>
                </c:pt>
                <c:pt idx="19227">
                  <c:v>233.381</c:v>
                </c:pt>
                <c:pt idx="19228">
                  <c:v>233.4</c:v>
                </c:pt>
                <c:pt idx="19229">
                  <c:v>233.44</c:v>
                </c:pt>
                <c:pt idx="19230">
                  <c:v>233.471</c:v>
                </c:pt>
                <c:pt idx="19231">
                  <c:v>233.49199999999999</c:v>
                </c:pt>
                <c:pt idx="19232">
                  <c:v>233.51300000000001</c:v>
                </c:pt>
                <c:pt idx="19233">
                  <c:v>233.52500000000001</c:v>
                </c:pt>
                <c:pt idx="19234">
                  <c:v>233.52799999999999</c:v>
                </c:pt>
                <c:pt idx="19235">
                  <c:v>233.53</c:v>
                </c:pt>
                <c:pt idx="19236">
                  <c:v>233.53299999999999</c:v>
                </c:pt>
                <c:pt idx="19237">
                  <c:v>233.53800000000001</c:v>
                </c:pt>
                <c:pt idx="19238">
                  <c:v>233.54400000000001</c:v>
                </c:pt>
                <c:pt idx="19239">
                  <c:v>233.553</c:v>
                </c:pt>
                <c:pt idx="19240">
                  <c:v>233.56399999999999</c:v>
                </c:pt>
                <c:pt idx="19241">
                  <c:v>233.57599999999999</c:v>
                </c:pt>
                <c:pt idx="19242">
                  <c:v>233.59299999999999</c:v>
                </c:pt>
                <c:pt idx="19243">
                  <c:v>233.61</c:v>
                </c:pt>
                <c:pt idx="19244">
                  <c:v>233.62200000000001</c:v>
                </c:pt>
                <c:pt idx="19245">
                  <c:v>233.63200000000001</c:v>
                </c:pt>
                <c:pt idx="19246">
                  <c:v>233.642</c:v>
                </c:pt>
                <c:pt idx="19247">
                  <c:v>233.65199999999999</c:v>
                </c:pt>
                <c:pt idx="19248">
                  <c:v>233.66</c:v>
                </c:pt>
                <c:pt idx="19249">
                  <c:v>233.66399999999999</c:v>
                </c:pt>
                <c:pt idx="19250">
                  <c:v>233.66900000000001</c:v>
                </c:pt>
                <c:pt idx="19251">
                  <c:v>233.696</c:v>
                </c:pt>
                <c:pt idx="19252">
                  <c:v>233.733</c:v>
                </c:pt>
                <c:pt idx="19253">
                  <c:v>233.76499999999999</c:v>
                </c:pt>
                <c:pt idx="19254">
                  <c:v>233.78299999999999</c:v>
                </c:pt>
                <c:pt idx="19255">
                  <c:v>233.786</c:v>
                </c:pt>
                <c:pt idx="19256">
                  <c:v>233.78899999999999</c:v>
                </c:pt>
                <c:pt idx="19257">
                  <c:v>233.792</c:v>
                </c:pt>
                <c:pt idx="19258">
                  <c:v>233.79599999999999</c:v>
                </c:pt>
                <c:pt idx="19259">
                  <c:v>233.833</c:v>
                </c:pt>
                <c:pt idx="19260">
                  <c:v>233.88499999999999</c:v>
                </c:pt>
                <c:pt idx="19261">
                  <c:v>233.935</c:v>
                </c:pt>
                <c:pt idx="19262">
                  <c:v>233.96299999999999</c:v>
                </c:pt>
                <c:pt idx="19263">
                  <c:v>233.98699999999999</c:v>
                </c:pt>
                <c:pt idx="19264">
                  <c:v>233.995</c:v>
                </c:pt>
                <c:pt idx="19265">
                  <c:v>233.99700000000001</c:v>
                </c:pt>
                <c:pt idx="19266">
                  <c:v>234.001</c:v>
                </c:pt>
                <c:pt idx="19267">
                  <c:v>234.00700000000001</c:v>
                </c:pt>
                <c:pt idx="19268">
                  <c:v>234.01499999999999</c:v>
                </c:pt>
                <c:pt idx="19269">
                  <c:v>234.02600000000001</c:v>
                </c:pt>
                <c:pt idx="19270">
                  <c:v>234.035</c:v>
                </c:pt>
                <c:pt idx="19271">
                  <c:v>234.04300000000001</c:v>
                </c:pt>
                <c:pt idx="19272">
                  <c:v>234.05199999999999</c:v>
                </c:pt>
                <c:pt idx="19273">
                  <c:v>234.06100000000001</c:v>
                </c:pt>
                <c:pt idx="19274">
                  <c:v>234.071</c:v>
                </c:pt>
                <c:pt idx="19275">
                  <c:v>234.083</c:v>
                </c:pt>
                <c:pt idx="19276">
                  <c:v>234.095</c:v>
                </c:pt>
                <c:pt idx="19277">
                  <c:v>234.10400000000001</c:v>
                </c:pt>
                <c:pt idx="19278">
                  <c:v>234.11199999999999</c:v>
                </c:pt>
                <c:pt idx="19279">
                  <c:v>234.12200000000001</c:v>
                </c:pt>
                <c:pt idx="19280">
                  <c:v>234.13499999999999</c:v>
                </c:pt>
                <c:pt idx="19281">
                  <c:v>234.15</c:v>
                </c:pt>
                <c:pt idx="19282">
                  <c:v>234.161</c:v>
                </c:pt>
                <c:pt idx="19283">
                  <c:v>234.16900000000001</c:v>
                </c:pt>
                <c:pt idx="19284">
                  <c:v>234.178</c:v>
                </c:pt>
                <c:pt idx="19285">
                  <c:v>234.18799999999999</c:v>
                </c:pt>
                <c:pt idx="19286">
                  <c:v>234.2</c:v>
                </c:pt>
                <c:pt idx="19287">
                  <c:v>234.21299999999999</c:v>
                </c:pt>
                <c:pt idx="19288">
                  <c:v>234.227</c:v>
                </c:pt>
                <c:pt idx="19289">
                  <c:v>234.24100000000001</c:v>
                </c:pt>
                <c:pt idx="19290">
                  <c:v>234.25399999999999</c:v>
                </c:pt>
                <c:pt idx="19291">
                  <c:v>234.267</c:v>
                </c:pt>
                <c:pt idx="19292">
                  <c:v>234.28</c:v>
                </c:pt>
                <c:pt idx="19293">
                  <c:v>234.29300000000001</c:v>
                </c:pt>
                <c:pt idx="19294">
                  <c:v>234.30199999999999</c:v>
                </c:pt>
                <c:pt idx="19295">
                  <c:v>234.30799999999999</c:v>
                </c:pt>
                <c:pt idx="19296">
                  <c:v>234.315</c:v>
                </c:pt>
                <c:pt idx="19297">
                  <c:v>234.321</c:v>
                </c:pt>
                <c:pt idx="19298">
                  <c:v>234.328</c:v>
                </c:pt>
                <c:pt idx="19299">
                  <c:v>234.33799999999999</c:v>
                </c:pt>
                <c:pt idx="19300">
                  <c:v>234.35</c:v>
                </c:pt>
                <c:pt idx="19301">
                  <c:v>234.36099999999999</c:v>
                </c:pt>
                <c:pt idx="19302">
                  <c:v>234.36799999999999</c:v>
                </c:pt>
                <c:pt idx="19303">
                  <c:v>234.375</c:v>
                </c:pt>
                <c:pt idx="19304">
                  <c:v>234.38200000000001</c:v>
                </c:pt>
                <c:pt idx="19305">
                  <c:v>234.39</c:v>
                </c:pt>
                <c:pt idx="19306">
                  <c:v>234.39699999999999</c:v>
                </c:pt>
                <c:pt idx="19307">
                  <c:v>234.405</c:v>
                </c:pt>
                <c:pt idx="19308">
                  <c:v>234.41300000000001</c:v>
                </c:pt>
                <c:pt idx="19309">
                  <c:v>234.41900000000001</c:v>
                </c:pt>
                <c:pt idx="19310">
                  <c:v>234.42699999999999</c:v>
                </c:pt>
                <c:pt idx="19311">
                  <c:v>234.43700000000001</c:v>
                </c:pt>
                <c:pt idx="19312">
                  <c:v>234.446</c:v>
                </c:pt>
                <c:pt idx="19313">
                  <c:v>234.453</c:v>
                </c:pt>
                <c:pt idx="19314">
                  <c:v>234.46899999999999</c:v>
                </c:pt>
                <c:pt idx="19315">
                  <c:v>234.51400000000001</c:v>
                </c:pt>
                <c:pt idx="19316">
                  <c:v>234.54900000000001</c:v>
                </c:pt>
                <c:pt idx="19317">
                  <c:v>234.56399999999999</c:v>
                </c:pt>
                <c:pt idx="19318">
                  <c:v>234.572</c:v>
                </c:pt>
                <c:pt idx="19319">
                  <c:v>234.58199999999999</c:v>
                </c:pt>
                <c:pt idx="19320">
                  <c:v>234.59399999999999</c:v>
                </c:pt>
                <c:pt idx="19321">
                  <c:v>234.60400000000001</c:v>
                </c:pt>
                <c:pt idx="19322">
                  <c:v>234.614</c:v>
                </c:pt>
                <c:pt idx="19323">
                  <c:v>234.62299999999999</c:v>
                </c:pt>
                <c:pt idx="19324">
                  <c:v>234.63300000000001</c:v>
                </c:pt>
                <c:pt idx="19325">
                  <c:v>234.64500000000001</c:v>
                </c:pt>
                <c:pt idx="19326">
                  <c:v>234.65799999999999</c:v>
                </c:pt>
                <c:pt idx="19327">
                  <c:v>234.67</c:v>
                </c:pt>
                <c:pt idx="19328">
                  <c:v>234.68</c:v>
                </c:pt>
                <c:pt idx="19329">
                  <c:v>234.69</c:v>
                </c:pt>
                <c:pt idx="19330">
                  <c:v>234.69900000000001</c:v>
                </c:pt>
                <c:pt idx="19331">
                  <c:v>234.708</c:v>
                </c:pt>
                <c:pt idx="19332">
                  <c:v>234.72200000000001</c:v>
                </c:pt>
                <c:pt idx="19333">
                  <c:v>234.73500000000001</c:v>
                </c:pt>
                <c:pt idx="19334">
                  <c:v>234.749</c:v>
                </c:pt>
                <c:pt idx="19335">
                  <c:v>234.751</c:v>
                </c:pt>
                <c:pt idx="19336">
                  <c:v>234.75800000000001</c:v>
                </c:pt>
                <c:pt idx="19337">
                  <c:v>234.76300000000001</c:v>
                </c:pt>
                <c:pt idx="19338">
                  <c:v>234.77500000000001</c:v>
                </c:pt>
                <c:pt idx="19339">
                  <c:v>234.80199999999999</c:v>
                </c:pt>
                <c:pt idx="19340">
                  <c:v>234.81700000000001</c:v>
                </c:pt>
                <c:pt idx="19341">
                  <c:v>234.822</c:v>
                </c:pt>
                <c:pt idx="19342">
                  <c:v>234.83</c:v>
                </c:pt>
                <c:pt idx="19343">
                  <c:v>234.85400000000001</c:v>
                </c:pt>
                <c:pt idx="19344">
                  <c:v>234.88300000000001</c:v>
                </c:pt>
                <c:pt idx="19345">
                  <c:v>234.91800000000001</c:v>
                </c:pt>
                <c:pt idx="19346">
                  <c:v>234.96100000000001</c:v>
                </c:pt>
                <c:pt idx="19347">
                  <c:v>234.98599999999999</c:v>
                </c:pt>
                <c:pt idx="19348">
                  <c:v>234.99600000000001</c:v>
                </c:pt>
                <c:pt idx="19349">
                  <c:v>234.999</c:v>
                </c:pt>
                <c:pt idx="19350">
                  <c:v>235.005</c:v>
                </c:pt>
                <c:pt idx="19351">
                  <c:v>235.012</c:v>
                </c:pt>
                <c:pt idx="19352">
                  <c:v>235.02</c:v>
                </c:pt>
                <c:pt idx="19353">
                  <c:v>235.02799999999999</c:v>
                </c:pt>
                <c:pt idx="19354">
                  <c:v>235.03899999999999</c:v>
                </c:pt>
                <c:pt idx="19355">
                  <c:v>235.05099999999999</c:v>
                </c:pt>
                <c:pt idx="19356">
                  <c:v>235.06200000000001</c:v>
                </c:pt>
                <c:pt idx="19357">
                  <c:v>235.07</c:v>
                </c:pt>
                <c:pt idx="19358">
                  <c:v>235.08099999999999</c:v>
                </c:pt>
                <c:pt idx="19359">
                  <c:v>235.09200000000001</c:v>
                </c:pt>
                <c:pt idx="19360">
                  <c:v>235.09899999999999</c:v>
                </c:pt>
                <c:pt idx="19361">
                  <c:v>235.10499999999999</c:v>
                </c:pt>
                <c:pt idx="19362">
                  <c:v>235.11199999999999</c:v>
                </c:pt>
                <c:pt idx="19363">
                  <c:v>235.12299999999999</c:v>
                </c:pt>
                <c:pt idx="19364">
                  <c:v>235.13300000000001</c:v>
                </c:pt>
                <c:pt idx="19365">
                  <c:v>235.143</c:v>
                </c:pt>
                <c:pt idx="19366">
                  <c:v>235.15299999999999</c:v>
                </c:pt>
                <c:pt idx="19367">
                  <c:v>235.161</c:v>
                </c:pt>
                <c:pt idx="19368">
                  <c:v>235.16300000000001</c:v>
                </c:pt>
                <c:pt idx="19369">
                  <c:v>235.197</c:v>
                </c:pt>
                <c:pt idx="19370">
                  <c:v>235.22499999999999</c:v>
                </c:pt>
                <c:pt idx="19371">
                  <c:v>235.233</c:v>
                </c:pt>
                <c:pt idx="19372">
                  <c:v>235.262</c:v>
                </c:pt>
                <c:pt idx="19373">
                  <c:v>235.29900000000001</c:v>
                </c:pt>
                <c:pt idx="19374">
                  <c:v>235.334</c:v>
                </c:pt>
                <c:pt idx="19375">
                  <c:v>235.36699999999999</c:v>
                </c:pt>
                <c:pt idx="19376">
                  <c:v>235.41300000000001</c:v>
                </c:pt>
                <c:pt idx="19377">
                  <c:v>235.46199999999999</c:v>
                </c:pt>
                <c:pt idx="19378">
                  <c:v>235.495</c:v>
                </c:pt>
                <c:pt idx="19379">
                  <c:v>235.506</c:v>
                </c:pt>
                <c:pt idx="19380">
                  <c:v>235.50800000000001</c:v>
                </c:pt>
                <c:pt idx="19381">
                  <c:v>235.511</c:v>
                </c:pt>
                <c:pt idx="19382">
                  <c:v>235.51499999999999</c:v>
                </c:pt>
                <c:pt idx="19383">
                  <c:v>235.51900000000001</c:v>
                </c:pt>
                <c:pt idx="19384">
                  <c:v>235.52199999999999</c:v>
                </c:pt>
                <c:pt idx="19385">
                  <c:v>235.52600000000001</c:v>
                </c:pt>
                <c:pt idx="19386">
                  <c:v>235.53</c:v>
                </c:pt>
                <c:pt idx="19387">
                  <c:v>235.53700000000001</c:v>
                </c:pt>
                <c:pt idx="19388">
                  <c:v>235.54599999999999</c:v>
                </c:pt>
                <c:pt idx="19389">
                  <c:v>235.55500000000001</c:v>
                </c:pt>
                <c:pt idx="19390">
                  <c:v>235.565</c:v>
                </c:pt>
                <c:pt idx="19391">
                  <c:v>235.57499999999999</c:v>
                </c:pt>
                <c:pt idx="19392">
                  <c:v>235.58500000000001</c:v>
                </c:pt>
                <c:pt idx="19393">
                  <c:v>235.59399999999999</c:v>
                </c:pt>
                <c:pt idx="19394">
                  <c:v>235.60599999999999</c:v>
                </c:pt>
                <c:pt idx="19395">
                  <c:v>235.61799999999999</c:v>
                </c:pt>
                <c:pt idx="19396">
                  <c:v>235.63200000000001</c:v>
                </c:pt>
                <c:pt idx="19397">
                  <c:v>235.64400000000001</c:v>
                </c:pt>
                <c:pt idx="19398">
                  <c:v>235.65700000000001</c:v>
                </c:pt>
                <c:pt idx="19399">
                  <c:v>235.666</c:v>
                </c:pt>
                <c:pt idx="19400">
                  <c:v>235.67699999999999</c:v>
                </c:pt>
                <c:pt idx="19401">
                  <c:v>235.68700000000001</c:v>
                </c:pt>
                <c:pt idx="19402">
                  <c:v>235.71899999999999</c:v>
                </c:pt>
                <c:pt idx="19403">
                  <c:v>235.74100000000001</c:v>
                </c:pt>
                <c:pt idx="19404">
                  <c:v>235.76300000000001</c:v>
                </c:pt>
                <c:pt idx="19405">
                  <c:v>235.79300000000001</c:v>
                </c:pt>
                <c:pt idx="19406">
                  <c:v>235.81299999999999</c:v>
                </c:pt>
                <c:pt idx="19407">
                  <c:v>235.81899999999999</c:v>
                </c:pt>
                <c:pt idx="19408">
                  <c:v>235.82499999999999</c:v>
                </c:pt>
                <c:pt idx="19409">
                  <c:v>235.83199999999999</c:v>
                </c:pt>
                <c:pt idx="19410">
                  <c:v>235.839</c:v>
                </c:pt>
                <c:pt idx="19411">
                  <c:v>235.84899999999999</c:v>
                </c:pt>
                <c:pt idx="19412">
                  <c:v>235.85900000000001</c:v>
                </c:pt>
                <c:pt idx="19413">
                  <c:v>235.869</c:v>
                </c:pt>
                <c:pt idx="19414">
                  <c:v>235.87899999999999</c:v>
                </c:pt>
                <c:pt idx="19415">
                  <c:v>235.89099999999999</c:v>
                </c:pt>
                <c:pt idx="19416">
                  <c:v>235.90700000000001</c:v>
                </c:pt>
                <c:pt idx="19417">
                  <c:v>235.92500000000001</c:v>
                </c:pt>
                <c:pt idx="19418">
                  <c:v>235.93899999999999</c:v>
                </c:pt>
                <c:pt idx="19419">
                  <c:v>235.947</c:v>
                </c:pt>
                <c:pt idx="19420">
                  <c:v>235.95699999999999</c:v>
                </c:pt>
                <c:pt idx="19421">
                  <c:v>235.96700000000001</c:v>
                </c:pt>
                <c:pt idx="19422">
                  <c:v>235.97800000000001</c:v>
                </c:pt>
                <c:pt idx="19423">
                  <c:v>235.989</c:v>
                </c:pt>
                <c:pt idx="19424">
                  <c:v>236.00200000000001</c:v>
                </c:pt>
                <c:pt idx="19425">
                  <c:v>236.03200000000001</c:v>
                </c:pt>
                <c:pt idx="19426">
                  <c:v>236.04900000000001</c:v>
                </c:pt>
                <c:pt idx="19427">
                  <c:v>236.08600000000001</c:v>
                </c:pt>
                <c:pt idx="19428">
                  <c:v>236.125</c:v>
                </c:pt>
                <c:pt idx="19429">
                  <c:v>236.155</c:v>
                </c:pt>
                <c:pt idx="19430">
                  <c:v>236.167</c:v>
                </c:pt>
                <c:pt idx="19431">
                  <c:v>236.173</c:v>
                </c:pt>
                <c:pt idx="19432">
                  <c:v>236.18199999999999</c:v>
                </c:pt>
                <c:pt idx="19433">
                  <c:v>236.19499999999999</c:v>
                </c:pt>
                <c:pt idx="19434">
                  <c:v>236.20699999999999</c:v>
                </c:pt>
                <c:pt idx="19435">
                  <c:v>236.22399999999999</c:v>
                </c:pt>
                <c:pt idx="19436">
                  <c:v>236.24199999999999</c:v>
                </c:pt>
                <c:pt idx="19437">
                  <c:v>236.26300000000001</c:v>
                </c:pt>
                <c:pt idx="19438">
                  <c:v>236.285</c:v>
                </c:pt>
                <c:pt idx="19439">
                  <c:v>236.30699999999999</c:v>
                </c:pt>
                <c:pt idx="19440">
                  <c:v>236.32599999999999</c:v>
                </c:pt>
                <c:pt idx="19441">
                  <c:v>236.34399999999999</c:v>
                </c:pt>
                <c:pt idx="19442">
                  <c:v>236.36199999999999</c:v>
                </c:pt>
                <c:pt idx="19443">
                  <c:v>236.37899999999999</c:v>
                </c:pt>
                <c:pt idx="19444">
                  <c:v>236.39</c:v>
                </c:pt>
                <c:pt idx="19445">
                  <c:v>236.40100000000001</c:v>
                </c:pt>
                <c:pt idx="19446">
                  <c:v>236.41399999999999</c:v>
                </c:pt>
                <c:pt idx="19447">
                  <c:v>236.422</c:v>
                </c:pt>
                <c:pt idx="19448">
                  <c:v>236.429</c:v>
                </c:pt>
                <c:pt idx="19449">
                  <c:v>236.434</c:v>
                </c:pt>
                <c:pt idx="19450">
                  <c:v>236.44499999999999</c:v>
                </c:pt>
                <c:pt idx="19451">
                  <c:v>236.47200000000001</c:v>
                </c:pt>
                <c:pt idx="19452">
                  <c:v>236.50700000000001</c:v>
                </c:pt>
                <c:pt idx="19453">
                  <c:v>236.54499999999999</c:v>
                </c:pt>
                <c:pt idx="19454">
                  <c:v>236.58600000000001</c:v>
                </c:pt>
                <c:pt idx="19455">
                  <c:v>236.63800000000001</c:v>
                </c:pt>
                <c:pt idx="19456">
                  <c:v>236.70699999999999</c:v>
                </c:pt>
                <c:pt idx="19457">
                  <c:v>236.767</c:v>
                </c:pt>
                <c:pt idx="19458">
                  <c:v>236.815</c:v>
                </c:pt>
                <c:pt idx="19459">
                  <c:v>236.84200000000001</c:v>
                </c:pt>
                <c:pt idx="19460">
                  <c:v>236.85</c:v>
                </c:pt>
                <c:pt idx="19461">
                  <c:v>236.86</c:v>
                </c:pt>
                <c:pt idx="19462">
                  <c:v>236.869</c:v>
                </c:pt>
                <c:pt idx="19463">
                  <c:v>236.87899999999999</c:v>
                </c:pt>
                <c:pt idx="19464">
                  <c:v>236.89</c:v>
                </c:pt>
                <c:pt idx="19465">
                  <c:v>236.90299999999999</c:v>
                </c:pt>
                <c:pt idx="19466">
                  <c:v>236.91800000000001</c:v>
                </c:pt>
                <c:pt idx="19467">
                  <c:v>236.93</c:v>
                </c:pt>
                <c:pt idx="19468">
                  <c:v>236.93899999999999</c:v>
                </c:pt>
                <c:pt idx="19469">
                  <c:v>236.94900000000001</c:v>
                </c:pt>
                <c:pt idx="19470">
                  <c:v>236.959</c:v>
                </c:pt>
                <c:pt idx="19471">
                  <c:v>236.96899999999999</c:v>
                </c:pt>
                <c:pt idx="19472">
                  <c:v>236.98099999999999</c:v>
                </c:pt>
                <c:pt idx="19473">
                  <c:v>236.99199999999999</c:v>
                </c:pt>
                <c:pt idx="19474">
                  <c:v>236.999</c:v>
                </c:pt>
                <c:pt idx="19475">
                  <c:v>237.00700000000001</c:v>
                </c:pt>
                <c:pt idx="19476">
                  <c:v>237.017</c:v>
                </c:pt>
                <c:pt idx="19477">
                  <c:v>237.02699999999999</c:v>
                </c:pt>
                <c:pt idx="19478">
                  <c:v>237.035</c:v>
                </c:pt>
                <c:pt idx="19479">
                  <c:v>237.03800000000001</c:v>
                </c:pt>
                <c:pt idx="19480">
                  <c:v>237.041</c:v>
                </c:pt>
                <c:pt idx="19481">
                  <c:v>237.04499999999999</c:v>
                </c:pt>
                <c:pt idx="19482">
                  <c:v>237.048</c:v>
                </c:pt>
                <c:pt idx="19483">
                  <c:v>237.053</c:v>
                </c:pt>
                <c:pt idx="19484">
                  <c:v>237.06399999999999</c:v>
                </c:pt>
                <c:pt idx="19485">
                  <c:v>237.077</c:v>
                </c:pt>
                <c:pt idx="19486">
                  <c:v>237.08699999999999</c:v>
                </c:pt>
                <c:pt idx="19487">
                  <c:v>237.09299999999999</c:v>
                </c:pt>
                <c:pt idx="19488">
                  <c:v>237.101</c:v>
                </c:pt>
                <c:pt idx="19489">
                  <c:v>237.13499999999999</c:v>
                </c:pt>
                <c:pt idx="19490">
                  <c:v>237.173</c:v>
                </c:pt>
                <c:pt idx="19491">
                  <c:v>237.21199999999999</c:v>
                </c:pt>
                <c:pt idx="19492">
                  <c:v>237.26</c:v>
                </c:pt>
                <c:pt idx="19493">
                  <c:v>237.33</c:v>
                </c:pt>
                <c:pt idx="19494">
                  <c:v>237.39699999999999</c:v>
                </c:pt>
                <c:pt idx="19495">
                  <c:v>237.423</c:v>
                </c:pt>
                <c:pt idx="19496">
                  <c:v>237.42599999999999</c:v>
                </c:pt>
                <c:pt idx="19497">
                  <c:v>237.43100000000001</c:v>
                </c:pt>
                <c:pt idx="19498">
                  <c:v>237.435</c:v>
                </c:pt>
                <c:pt idx="19499">
                  <c:v>237.43899999999999</c:v>
                </c:pt>
                <c:pt idx="19500">
                  <c:v>237.44300000000001</c:v>
                </c:pt>
                <c:pt idx="19501">
                  <c:v>237.45</c:v>
                </c:pt>
                <c:pt idx="19502">
                  <c:v>237.46</c:v>
                </c:pt>
                <c:pt idx="19503">
                  <c:v>237.47</c:v>
                </c:pt>
                <c:pt idx="19504">
                  <c:v>237.482</c:v>
                </c:pt>
                <c:pt idx="19505">
                  <c:v>237.499</c:v>
                </c:pt>
                <c:pt idx="19506">
                  <c:v>237.518</c:v>
                </c:pt>
                <c:pt idx="19507">
                  <c:v>237.53200000000001</c:v>
                </c:pt>
                <c:pt idx="19508">
                  <c:v>237.541</c:v>
                </c:pt>
                <c:pt idx="19509">
                  <c:v>237.54900000000001</c:v>
                </c:pt>
                <c:pt idx="19510">
                  <c:v>237.56</c:v>
                </c:pt>
                <c:pt idx="19511">
                  <c:v>237.571</c:v>
                </c:pt>
                <c:pt idx="19512">
                  <c:v>237.58099999999999</c:v>
                </c:pt>
                <c:pt idx="19513">
                  <c:v>237.58799999999999</c:v>
                </c:pt>
                <c:pt idx="19514">
                  <c:v>237.59399999999999</c:v>
                </c:pt>
                <c:pt idx="19515">
                  <c:v>237.59899999999999</c:v>
                </c:pt>
                <c:pt idx="19516">
                  <c:v>237.60400000000001</c:v>
                </c:pt>
                <c:pt idx="19517">
                  <c:v>237.61</c:v>
                </c:pt>
                <c:pt idx="19518">
                  <c:v>237.61500000000001</c:v>
                </c:pt>
                <c:pt idx="19519">
                  <c:v>237.62</c:v>
                </c:pt>
                <c:pt idx="19520">
                  <c:v>237.625</c:v>
                </c:pt>
                <c:pt idx="19521">
                  <c:v>237.63</c:v>
                </c:pt>
                <c:pt idx="19522">
                  <c:v>237.637</c:v>
                </c:pt>
                <c:pt idx="19523">
                  <c:v>237.64599999999999</c:v>
                </c:pt>
                <c:pt idx="19524">
                  <c:v>237.65700000000001</c:v>
                </c:pt>
                <c:pt idx="19525">
                  <c:v>237.67099999999999</c:v>
                </c:pt>
                <c:pt idx="19526">
                  <c:v>237.68</c:v>
                </c:pt>
                <c:pt idx="19527">
                  <c:v>237.68700000000001</c:v>
                </c:pt>
                <c:pt idx="19528">
                  <c:v>237.69399999999999</c:v>
                </c:pt>
                <c:pt idx="19529">
                  <c:v>237.70099999999999</c:v>
                </c:pt>
                <c:pt idx="19530">
                  <c:v>237.709</c:v>
                </c:pt>
                <c:pt idx="19531">
                  <c:v>237.71700000000001</c:v>
                </c:pt>
                <c:pt idx="19532">
                  <c:v>237.72499999999999</c:v>
                </c:pt>
                <c:pt idx="19533">
                  <c:v>237.73099999999999</c:v>
                </c:pt>
                <c:pt idx="19534">
                  <c:v>237.73699999999999</c:v>
                </c:pt>
                <c:pt idx="19535">
                  <c:v>237.74299999999999</c:v>
                </c:pt>
                <c:pt idx="19536">
                  <c:v>237.749</c:v>
                </c:pt>
                <c:pt idx="19537">
                  <c:v>237.755</c:v>
                </c:pt>
                <c:pt idx="19538">
                  <c:v>237.761</c:v>
                </c:pt>
                <c:pt idx="19539">
                  <c:v>237.76599999999999</c:v>
                </c:pt>
                <c:pt idx="19540">
                  <c:v>237.77199999999999</c:v>
                </c:pt>
                <c:pt idx="19541">
                  <c:v>237.779</c:v>
                </c:pt>
                <c:pt idx="19542">
                  <c:v>237.78800000000001</c:v>
                </c:pt>
                <c:pt idx="19543">
                  <c:v>237.798</c:v>
                </c:pt>
                <c:pt idx="19544">
                  <c:v>237.81100000000001</c:v>
                </c:pt>
                <c:pt idx="19545">
                  <c:v>237.82300000000001</c:v>
                </c:pt>
                <c:pt idx="19546">
                  <c:v>237.82900000000001</c:v>
                </c:pt>
                <c:pt idx="19547">
                  <c:v>237.83500000000001</c:v>
                </c:pt>
                <c:pt idx="19548">
                  <c:v>237.84299999999999</c:v>
                </c:pt>
                <c:pt idx="19549">
                  <c:v>237.852</c:v>
                </c:pt>
                <c:pt idx="19550">
                  <c:v>237.86199999999999</c:v>
                </c:pt>
                <c:pt idx="19551">
                  <c:v>237.875</c:v>
                </c:pt>
                <c:pt idx="19552">
                  <c:v>237.88900000000001</c:v>
                </c:pt>
                <c:pt idx="19553">
                  <c:v>237.9</c:v>
                </c:pt>
                <c:pt idx="19554">
                  <c:v>237.911</c:v>
                </c:pt>
                <c:pt idx="19555">
                  <c:v>237.922</c:v>
                </c:pt>
                <c:pt idx="19556">
                  <c:v>237.93299999999999</c:v>
                </c:pt>
                <c:pt idx="19557">
                  <c:v>237.94</c:v>
                </c:pt>
                <c:pt idx="19558">
                  <c:v>237.94399999999999</c:v>
                </c:pt>
                <c:pt idx="19559">
                  <c:v>237.95</c:v>
                </c:pt>
                <c:pt idx="19560">
                  <c:v>237.95599999999999</c:v>
                </c:pt>
                <c:pt idx="19561">
                  <c:v>237.965</c:v>
                </c:pt>
                <c:pt idx="19562">
                  <c:v>237.976</c:v>
                </c:pt>
                <c:pt idx="19563">
                  <c:v>237.99199999999999</c:v>
                </c:pt>
                <c:pt idx="19564">
                  <c:v>238.00800000000001</c:v>
                </c:pt>
                <c:pt idx="19565">
                  <c:v>238.01900000000001</c:v>
                </c:pt>
                <c:pt idx="19566">
                  <c:v>238.03</c:v>
                </c:pt>
                <c:pt idx="19567">
                  <c:v>238.042</c:v>
                </c:pt>
                <c:pt idx="19568">
                  <c:v>238.05500000000001</c:v>
                </c:pt>
                <c:pt idx="19569">
                  <c:v>238.066</c:v>
                </c:pt>
                <c:pt idx="19570">
                  <c:v>238.077</c:v>
                </c:pt>
                <c:pt idx="19571">
                  <c:v>238.08799999999999</c:v>
                </c:pt>
                <c:pt idx="19572">
                  <c:v>238.09800000000001</c:v>
                </c:pt>
                <c:pt idx="19573">
                  <c:v>238.107</c:v>
                </c:pt>
                <c:pt idx="19574">
                  <c:v>238.114</c:v>
                </c:pt>
                <c:pt idx="19575">
                  <c:v>238.12299999999999</c:v>
                </c:pt>
                <c:pt idx="19576">
                  <c:v>238.13399999999999</c:v>
                </c:pt>
                <c:pt idx="19577">
                  <c:v>238.14400000000001</c:v>
                </c:pt>
                <c:pt idx="19578">
                  <c:v>238.155</c:v>
                </c:pt>
                <c:pt idx="19579">
                  <c:v>238.18299999999999</c:v>
                </c:pt>
                <c:pt idx="19580">
                  <c:v>238.215</c:v>
                </c:pt>
                <c:pt idx="19581">
                  <c:v>238.24299999999999</c:v>
                </c:pt>
                <c:pt idx="19582">
                  <c:v>238.255</c:v>
                </c:pt>
                <c:pt idx="19583">
                  <c:v>238.274</c:v>
                </c:pt>
                <c:pt idx="19584">
                  <c:v>238.28</c:v>
                </c:pt>
                <c:pt idx="19585">
                  <c:v>238.298</c:v>
                </c:pt>
                <c:pt idx="19586">
                  <c:v>238.315</c:v>
                </c:pt>
                <c:pt idx="19587">
                  <c:v>238.334</c:v>
                </c:pt>
                <c:pt idx="19588">
                  <c:v>238.35300000000001</c:v>
                </c:pt>
                <c:pt idx="19589">
                  <c:v>238.37100000000001</c:v>
                </c:pt>
                <c:pt idx="19590">
                  <c:v>238.39099999999999</c:v>
                </c:pt>
                <c:pt idx="19591">
                  <c:v>238.41300000000001</c:v>
                </c:pt>
                <c:pt idx="19592">
                  <c:v>238.43600000000001</c:v>
                </c:pt>
                <c:pt idx="19593">
                  <c:v>238.45699999999999</c:v>
                </c:pt>
                <c:pt idx="19594">
                  <c:v>238.476</c:v>
                </c:pt>
                <c:pt idx="19595">
                  <c:v>238.494</c:v>
                </c:pt>
                <c:pt idx="19596">
                  <c:v>238.50899999999999</c:v>
                </c:pt>
                <c:pt idx="19597">
                  <c:v>238.51900000000001</c:v>
                </c:pt>
                <c:pt idx="19598">
                  <c:v>238.535</c:v>
                </c:pt>
                <c:pt idx="19599">
                  <c:v>238.56399999999999</c:v>
                </c:pt>
                <c:pt idx="19600">
                  <c:v>238.60300000000001</c:v>
                </c:pt>
                <c:pt idx="19601">
                  <c:v>238.63800000000001</c:v>
                </c:pt>
                <c:pt idx="19602">
                  <c:v>238.672</c:v>
                </c:pt>
                <c:pt idx="19603">
                  <c:v>238.703</c:v>
                </c:pt>
                <c:pt idx="19604">
                  <c:v>238.71799999999999</c:v>
                </c:pt>
                <c:pt idx="19605">
                  <c:v>238.72499999999999</c:v>
                </c:pt>
                <c:pt idx="19606">
                  <c:v>238.73099999999999</c:v>
                </c:pt>
                <c:pt idx="19607">
                  <c:v>238.73500000000001</c:v>
                </c:pt>
                <c:pt idx="19608">
                  <c:v>238.74600000000001</c:v>
                </c:pt>
                <c:pt idx="19609">
                  <c:v>238.75399999999999</c:v>
                </c:pt>
                <c:pt idx="19610">
                  <c:v>238.76300000000001</c:v>
                </c:pt>
                <c:pt idx="19611">
                  <c:v>238.773</c:v>
                </c:pt>
                <c:pt idx="19612">
                  <c:v>238.785</c:v>
                </c:pt>
                <c:pt idx="19613">
                  <c:v>238.79900000000001</c:v>
                </c:pt>
                <c:pt idx="19614">
                  <c:v>238.81399999999999</c:v>
                </c:pt>
                <c:pt idx="19615">
                  <c:v>238.82900000000001</c:v>
                </c:pt>
                <c:pt idx="19616">
                  <c:v>238.845</c:v>
                </c:pt>
                <c:pt idx="19617">
                  <c:v>238.86</c:v>
                </c:pt>
                <c:pt idx="19618">
                  <c:v>238.875</c:v>
                </c:pt>
                <c:pt idx="19619">
                  <c:v>238.89099999999999</c:v>
                </c:pt>
                <c:pt idx="19620">
                  <c:v>238.90700000000001</c:v>
                </c:pt>
                <c:pt idx="19621">
                  <c:v>238.922</c:v>
                </c:pt>
                <c:pt idx="19622">
                  <c:v>238.93700000000001</c:v>
                </c:pt>
                <c:pt idx="19623">
                  <c:v>238.953</c:v>
                </c:pt>
                <c:pt idx="19624">
                  <c:v>238.96799999999999</c:v>
                </c:pt>
                <c:pt idx="19625">
                  <c:v>238.98400000000001</c:v>
                </c:pt>
                <c:pt idx="19626">
                  <c:v>238.999</c:v>
                </c:pt>
                <c:pt idx="19627">
                  <c:v>239.011</c:v>
                </c:pt>
                <c:pt idx="19628">
                  <c:v>239.018</c:v>
                </c:pt>
                <c:pt idx="19629">
                  <c:v>239.024</c:v>
                </c:pt>
                <c:pt idx="19630">
                  <c:v>239.03100000000001</c:v>
                </c:pt>
                <c:pt idx="19631">
                  <c:v>239.03899999999999</c:v>
                </c:pt>
                <c:pt idx="19632">
                  <c:v>239.04599999999999</c:v>
                </c:pt>
                <c:pt idx="19633">
                  <c:v>239.054</c:v>
                </c:pt>
                <c:pt idx="19634">
                  <c:v>239.06</c:v>
                </c:pt>
                <c:pt idx="19635">
                  <c:v>239.066</c:v>
                </c:pt>
                <c:pt idx="19636">
                  <c:v>239.072</c:v>
                </c:pt>
                <c:pt idx="19637">
                  <c:v>239.077</c:v>
                </c:pt>
                <c:pt idx="19638">
                  <c:v>239.083</c:v>
                </c:pt>
                <c:pt idx="19639">
                  <c:v>239.09100000000001</c:v>
                </c:pt>
                <c:pt idx="19640">
                  <c:v>239.09899999999999</c:v>
                </c:pt>
                <c:pt idx="19641">
                  <c:v>239.10900000000001</c:v>
                </c:pt>
                <c:pt idx="19642">
                  <c:v>239.119</c:v>
                </c:pt>
                <c:pt idx="19643">
                  <c:v>239.13200000000001</c:v>
                </c:pt>
                <c:pt idx="19644">
                  <c:v>239.15100000000001</c:v>
                </c:pt>
                <c:pt idx="19645">
                  <c:v>239.172</c:v>
                </c:pt>
                <c:pt idx="19646">
                  <c:v>239.191</c:v>
                </c:pt>
                <c:pt idx="19647">
                  <c:v>239.208</c:v>
                </c:pt>
                <c:pt idx="19648">
                  <c:v>239.227</c:v>
                </c:pt>
                <c:pt idx="19649">
                  <c:v>239.24600000000001</c:v>
                </c:pt>
                <c:pt idx="19650">
                  <c:v>239.26499999999999</c:v>
                </c:pt>
                <c:pt idx="19651">
                  <c:v>239.28</c:v>
                </c:pt>
                <c:pt idx="19652">
                  <c:v>239.29400000000001</c:v>
                </c:pt>
                <c:pt idx="19653">
                  <c:v>239.32300000000001</c:v>
                </c:pt>
                <c:pt idx="19654">
                  <c:v>239.36600000000001</c:v>
                </c:pt>
                <c:pt idx="19655">
                  <c:v>239.392</c:v>
                </c:pt>
                <c:pt idx="19656">
                  <c:v>239.405</c:v>
                </c:pt>
                <c:pt idx="19657">
                  <c:v>239.416</c:v>
                </c:pt>
                <c:pt idx="19658">
                  <c:v>239.42599999999999</c:v>
                </c:pt>
                <c:pt idx="19659">
                  <c:v>239.43600000000001</c:v>
                </c:pt>
                <c:pt idx="19660">
                  <c:v>239.447</c:v>
                </c:pt>
                <c:pt idx="19661">
                  <c:v>239.459</c:v>
                </c:pt>
                <c:pt idx="19662">
                  <c:v>239.471</c:v>
                </c:pt>
                <c:pt idx="19663">
                  <c:v>239.483</c:v>
                </c:pt>
                <c:pt idx="19664">
                  <c:v>239.49600000000001</c:v>
                </c:pt>
                <c:pt idx="19665">
                  <c:v>239.50899999999999</c:v>
                </c:pt>
                <c:pt idx="19666">
                  <c:v>239.52199999999999</c:v>
                </c:pt>
                <c:pt idx="19667">
                  <c:v>239.53200000000001</c:v>
                </c:pt>
                <c:pt idx="19668">
                  <c:v>239.54400000000001</c:v>
                </c:pt>
                <c:pt idx="19669">
                  <c:v>239.56</c:v>
                </c:pt>
                <c:pt idx="19670">
                  <c:v>239.578</c:v>
                </c:pt>
                <c:pt idx="19671">
                  <c:v>239.596</c:v>
                </c:pt>
                <c:pt idx="19672">
                  <c:v>239.613</c:v>
                </c:pt>
                <c:pt idx="19673">
                  <c:v>239.625</c:v>
                </c:pt>
                <c:pt idx="19674">
                  <c:v>239.63499999999999</c:v>
                </c:pt>
                <c:pt idx="19675">
                  <c:v>239.64400000000001</c:v>
                </c:pt>
                <c:pt idx="19676">
                  <c:v>239.655</c:v>
                </c:pt>
                <c:pt idx="19677">
                  <c:v>239.667</c:v>
                </c:pt>
                <c:pt idx="19678">
                  <c:v>239.68700000000001</c:v>
                </c:pt>
                <c:pt idx="19679">
                  <c:v>239.69800000000001</c:v>
                </c:pt>
                <c:pt idx="19680">
                  <c:v>239.71600000000001</c:v>
                </c:pt>
                <c:pt idx="19681">
                  <c:v>239.74600000000001</c:v>
                </c:pt>
                <c:pt idx="19682">
                  <c:v>239.78200000000001</c:v>
                </c:pt>
                <c:pt idx="19683">
                  <c:v>239.81299999999999</c:v>
                </c:pt>
                <c:pt idx="19684">
                  <c:v>239.84</c:v>
                </c:pt>
                <c:pt idx="19685">
                  <c:v>239.85599999999999</c:v>
                </c:pt>
                <c:pt idx="19686">
                  <c:v>239.863</c:v>
                </c:pt>
                <c:pt idx="19687">
                  <c:v>239.87299999999999</c:v>
                </c:pt>
                <c:pt idx="19688">
                  <c:v>239.887</c:v>
                </c:pt>
                <c:pt idx="19689">
                  <c:v>239.89599999999999</c:v>
                </c:pt>
                <c:pt idx="19690">
                  <c:v>239.91200000000001</c:v>
                </c:pt>
                <c:pt idx="19691">
                  <c:v>239.93</c:v>
                </c:pt>
                <c:pt idx="19692">
                  <c:v>239.94900000000001</c:v>
                </c:pt>
                <c:pt idx="19693">
                  <c:v>239.96700000000001</c:v>
                </c:pt>
                <c:pt idx="19694">
                  <c:v>239.98500000000001</c:v>
                </c:pt>
                <c:pt idx="19695">
                  <c:v>239.99700000000001</c:v>
                </c:pt>
                <c:pt idx="19696">
                  <c:v>240.00899999999999</c:v>
                </c:pt>
                <c:pt idx="19697">
                  <c:v>240.02099999999999</c:v>
                </c:pt>
                <c:pt idx="19698">
                  <c:v>240.03399999999999</c:v>
                </c:pt>
                <c:pt idx="19699">
                  <c:v>240.04400000000001</c:v>
                </c:pt>
                <c:pt idx="19700">
                  <c:v>240.05500000000001</c:v>
                </c:pt>
                <c:pt idx="19701">
                  <c:v>240.065</c:v>
                </c:pt>
                <c:pt idx="19702">
                  <c:v>240.07400000000001</c:v>
                </c:pt>
                <c:pt idx="19703">
                  <c:v>240.08500000000001</c:v>
                </c:pt>
                <c:pt idx="19704">
                  <c:v>240.09399999999999</c:v>
                </c:pt>
                <c:pt idx="19705">
                  <c:v>240.11099999999999</c:v>
                </c:pt>
                <c:pt idx="19706">
                  <c:v>240.142</c:v>
                </c:pt>
                <c:pt idx="19707">
                  <c:v>240.154</c:v>
                </c:pt>
                <c:pt idx="19708">
                  <c:v>240.16399999999999</c:v>
                </c:pt>
                <c:pt idx="19709">
                  <c:v>240.173</c:v>
                </c:pt>
                <c:pt idx="19710">
                  <c:v>240.18199999999999</c:v>
                </c:pt>
                <c:pt idx="19711">
                  <c:v>240.19900000000001</c:v>
                </c:pt>
                <c:pt idx="19712">
                  <c:v>240.21600000000001</c:v>
                </c:pt>
                <c:pt idx="19713">
                  <c:v>240.22900000000001</c:v>
                </c:pt>
                <c:pt idx="19714">
                  <c:v>240.24</c:v>
                </c:pt>
                <c:pt idx="19715">
                  <c:v>240.249</c:v>
                </c:pt>
                <c:pt idx="19716">
                  <c:v>240.25800000000001</c:v>
                </c:pt>
                <c:pt idx="19717">
                  <c:v>240.26900000000001</c:v>
                </c:pt>
                <c:pt idx="19718">
                  <c:v>240.28800000000001</c:v>
                </c:pt>
                <c:pt idx="19719">
                  <c:v>240.31899999999999</c:v>
                </c:pt>
                <c:pt idx="19720">
                  <c:v>240.35</c:v>
                </c:pt>
                <c:pt idx="19721">
                  <c:v>240.37700000000001</c:v>
                </c:pt>
                <c:pt idx="19722">
                  <c:v>240.38800000000001</c:v>
                </c:pt>
                <c:pt idx="19723">
                  <c:v>240.40600000000001</c:v>
                </c:pt>
                <c:pt idx="19724">
                  <c:v>240.40600000000001</c:v>
                </c:pt>
                <c:pt idx="19725">
                  <c:v>240.416</c:v>
                </c:pt>
                <c:pt idx="19726">
                  <c:v>240.44800000000001</c:v>
                </c:pt>
                <c:pt idx="19727">
                  <c:v>240.48400000000001</c:v>
                </c:pt>
                <c:pt idx="19728">
                  <c:v>240.517</c:v>
                </c:pt>
                <c:pt idx="19729">
                  <c:v>240.52699999999999</c:v>
                </c:pt>
                <c:pt idx="19730">
                  <c:v>240.53399999999999</c:v>
                </c:pt>
                <c:pt idx="19731">
                  <c:v>240.54</c:v>
                </c:pt>
                <c:pt idx="19732">
                  <c:v>240.54599999999999</c:v>
                </c:pt>
                <c:pt idx="19733">
                  <c:v>240.56299999999999</c:v>
                </c:pt>
                <c:pt idx="19734">
                  <c:v>240.589</c:v>
                </c:pt>
                <c:pt idx="19735">
                  <c:v>240.61600000000001</c:v>
                </c:pt>
                <c:pt idx="19736">
                  <c:v>240.648</c:v>
                </c:pt>
                <c:pt idx="19737">
                  <c:v>240.68</c:v>
                </c:pt>
                <c:pt idx="19738">
                  <c:v>240.7</c:v>
                </c:pt>
                <c:pt idx="19739">
                  <c:v>240.708</c:v>
                </c:pt>
                <c:pt idx="19740">
                  <c:v>240.715</c:v>
                </c:pt>
                <c:pt idx="19741">
                  <c:v>240.721</c:v>
                </c:pt>
                <c:pt idx="19742">
                  <c:v>240.72900000000001</c:v>
                </c:pt>
                <c:pt idx="19743">
                  <c:v>240.739</c:v>
                </c:pt>
                <c:pt idx="19744">
                  <c:v>240.76</c:v>
                </c:pt>
                <c:pt idx="19745">
                  <c:v>240.804</c:v>
                </c:pt>
                <c:pt idx="19746">
                  <c:v>240.83699999999999</c:v>
                </c:pt>
                <c:pt idx="19747">
                  <c:v>240.86099999999999</c:v>
                </c:pt>
                <c:pt idx="19748">
                  <c:v>240.88</c:v>
                </c:pt>
                <c:pt idx="19749">
                  <c:v>240.886</c:v>
                </c:pt>
                <c:pt idx="19750">
                  <c:v>240.916</c:v>
                </c:pt>
                <c:pt idx="19751">
                  <c:v>240.94</c:v>
                </c:pt>
                <c:pt idx="19752">
                  <c:v>240.95</c:v>
                </c:pt>
                <c:pt idx="19753">
                  <c:v>240.95500000000001</c:v>
                </c:pt>
                <c:pt idx="19754">
                  <c:v>240.97900000000001</c:v>
                </c:pt>
                <c:pt idx="19755">
                  <c:v>240.99700000000001</c:v>
                </c:pt>
                <c:pt idx="19756">
                  <c:v>241.01</c:v>
                </c:pt>
                <c:pt idx="19757">
                  <c:v>241.03</c:v>
                </c:pt>
                <c:pt idx="19758">
                  <c:v>241.05099999999999</c:v>
                </c:pt>
                <c:pt idx="19759">
                  <c:v>241.06100000000001</c:v>
                </c:pt>
                <c:pt idx="19760">
                  <c:v>241.07</c:v>
                </c:pt>
                <c:pt idx="19761">
                  <c:v>241.07900000000001</c:v>
                </c:pt>
                <c:pt idx="19762">
                  <c:v>241.089</c:v>
                </c:pt>
                <c:pt idx="19763">
                  <c:v>241.09899999999999</c:v>
                </c:pt>
                <c:pt idx="19764">
                  <c:v>241.11</c:v>
                </c:pt>
                <c:pt idx="19765">
                  <c:v>241.12299999999999</c:v>
                </c:pt>
                <c:pt idx="19766">
                  <c:v>241.136</c:v>
                </c:pt>
                <c:pt idx="19767">
                  <c:v>241.148</c:v>
                </c:pt>
                <c:pt idx="19768">
                  <c:v>241.15799999999999</c:v>
                </c:pt>
                <c:pt idx="19769">
                  <c:v>241.167</c:v>
                </c:pt>
                <c:pt idx="19770">
                  <c:v>241.17400000000001</c:v>
                </c:pt>
                <c:pt idx="19771">
                  <c:v>241.18199999999999</c:v>
                </c:pt>
                <c:pt idx="19772">
                  <c:v>241.191</c:v>
                </c:pt>
                <c:pt idx="19773">
                  <c:v>241.19800000000001</c:v>
                </c:pt>
                <c:pt idx="19774">
                  <c:v>241.20599999999999</c:v>
                </c:pt>
                <c:pt idx="19775">
                  <c:v>241.22</c:v>
                </c:pt>
                <c:pt idx="19776">
                  <c:v>241.238</c:v>
                </c:pt>
                <c:pt idx="19777">
                  <c:v>241.25700000000001</c:v>
                </c:pt>
                <c:pt idx="19778">
                  <c:v>241.27500000000001</c:v>
                </c:pt>
                <c:pt idx="19779">
                  <c:v>241.29300000000001</c:v>
                </c:pt>
                <c:pt idx="19780">
                  <c:v>241.31299999999999</c:v>
                </c:pt>
                <c:pt idx="19781">
                  <c:v>241.33199999999999</c:v>
                </c:pt>
                <c:pt idx="19782">
                  <c:v>241.345</c:v>
                </c:pt>
                <c:pt idx="19783">
                  <c:v>241.358</c:v>
                </c:pt>
                <c:pt idx="19784">
                  <c:v>241.37100000000001</c:v>
                </c:pt>
                <c:pt idx="19785">
                  <c:v>241.38300000000001</c:v>
                </c:pt>
                <c:pt idx="19786">
                  <c:v>241.39400000000001</c:v>
                </c:pt>
                <c:pt idx="19787">
                  <c:v>241.405</c:v>
                </c:pt>
                <c:pt idx="19788">
                  <c:v>241.417</c:v>
                </c:pt>
                <c:pt idx="19789">
                  <c:v>241.434</c:v>
                </c:pt>
                <c:pt idx="19790">
                  <c:v>241.471</c:v>
                </c:pt>
                <c:pt idx="19791">
                  <c:v>241.511</c:v>
                </c:pt>
                <c:pt idx="19792">
                  <c:v>241.54900000000001</c:v>
                </c:pt>
                <c:pt idx="19793">
                  <c:v>241.58799999999999</c:v>
                </c:pt>
                <c:pt idx="19794">
                  <c:v>241.626</c:v>
                </c:pt>
                <c:pt idx="19795">
                  <c:v>241.643</c:v>
                </c:pt>
                <c:pt idx="19796">
                  <c:v>241.65199999999999</c:v>
                </c:pt>
                <c:pt idx="19797">
                  <c:v>241.66399999999999</c:v>
                </c:pt>
                <c:pt idx="19798">
                  <c:v>241.67599999999999</c:v>
                </c:pt>
                <c:pt idx="19799">
                  <c:v>241.691</c:v>
                </c:pt>
                <c:pt idx="19800">
                  <c:v>241.708</c:v>
                </c:pt>
                <c:pt idx="19801">
                  <c:v>241.72900000000001</c:v>
                </c:pt>
                <c:pt idx="19802">
                  <c:v>241.75</c:v>
                </c:pt>
                <c:pt idx="19803">
                  <c:v>241.768</c:v>
                </c:pt>
                <c:pt idx="19804">
                  <c:v>241.78</c:v>
                </c:pt>
                <c:pt idx="19805">
                  <c:v>241.79300000000001</c:v>
                </c:pt>
                <c:pt idx="19806">
                  <c:v>241.80600000000001</c:v>
                </c:pt>
                <c:pt idx="19807">
                  <c:v>241.81899999999999</c:v>
                </c:pt>
                <c:pt idx="19808">
                  <c:v>241.833</c:v>
                </c:pt>
                <c:pt idx="19809">
                  <c:v>241.84399999999999</c:v>
                </c:pt>
                <c:pt idx="19810">
                  <c:v>241.85499999999999</c:v>
                </c:pt>
                <c:pt idx="19811">
                  <c:v>241.864</c:v>
                </c:pt>
                <c:pt idx="19812">
                  <c:v>241.874</c:v>
                </c:pt>
                <c:pt idx="19813">
                  <c:v>241.886</c:v>
                </c:pt>
                <c:pt idx="19814">
                  <c:v>241.89599999999999</c:v>
                </c:pt>
                <c:pt idx="19815">
                  <c:v>241.90799999999999</c:v>
                </c:pt>
                <c:pt idx="19816">
                  <c:v>241.94399999999999</c:v>
                </c:pt>
                <c:pt idx="19817">
                  <c:v>241.95599999999999</c:v>
                </c:pt>
                <c:pt idx="19818">
                  <c:v>241.96299999999999</c:v>
                </c:pt>
                <c:pt idx="19819">
                  <c:v>241.96899999999999</c:v>
                </c:pt>
                <c:pt idx="19820">
                  <c:v>241.99</c:v>
                </c:pt>
                <c:pt idx="19821">
                  <c:v>242.01599999999999</c:v>
                </c:pt>
                <c:pt idx="19822">
                  <c:v>242.04400000000001</c:v>
                </c:pt>
                <c:pt idx="19823">
                  <c:v>242.07300000000001</c:v>
                </c:pt>
                <c:pt idx="19824">
                  <c:v>242.096</c:v>
                </c:pt>
                <c:pt idx="19825">
                  <c:v>242.107</c:v>
                </c:pt>
                <c:pt idx="19826">
                  <c:v>242.119</c:v>
                </c:pt>
                <c:pt idx="19827">
                  <c:v>242.13399999999999</c:v>
                </c:pt>
                <c:pt idx="19828">
                  <c:v>242.15299999999999</c:v>
                </c:pt>
                <c:pt idx="19829">
                  <c:v>242.178</c:v>
                </c:pt>
                <c:pt idx="19830">
                  <c:v>242.20699999999999</c:v>
                </c:pt>
                <c:pt idx="19831">
                  <c:v>242.23699999999999</c:v>
                </c:pt>
                <c:pt idx="19832">
                  <c:v>242.268</c:v>
                </c:pt>
                <c:pt idx="19833">
                  <c:v>242.298</c:v>
                </c:pt>
                <c:pt idx="19834">
                  <c:v>242.333</c:v>
                </c:pt>
                <c:pt idx="19835">
                  <c:v>242.37700000000001</c:v>
                </c:pt>
                <c:pt idx="19836">
                  <c:v>242.393</c:v>
                </c:pt>
                <c:pt idx="19837">
                  <c:v>242.399</c:v>
                </c:pt>
                <c:pt idx="19838">
                  <c:v>242.405</c:v>
                </c:pt>
                <c:pt idx="19839">
                  <c:v>242.411</c:v>
                </c:pt>
                <c:pt idx="19840">
                  <c:v>242.41900000000001</c:v>
                </c:pt>
                <c:pt idx="19841">
                  <c:v>242.43</c:v>
                </c:pt>
                <c:pt idx="19842">
                  <c:v>242.43899999999999</c:v>
                </c:pt>
                <c:pt idx="19843">
                  <c:v>242.44900000000001</c:v>
                </c:pt>
                <c:pt idx="19844">
                  <c:v>242.459</c:v>
                </c:pt>
                <c:pt idx="19845">
                  <c:v>242.46899999999999</c:v>
                </c:pt>
                <c:pt idx="19846">
                  <c:v>242.48400000000001</c:v>
                </c:pt>
                <c:pt idx="19847">
                  <c:v>242.50399999999999</c:v>
                </c:pt>
                <c:pt idx="19848">
                  <c:v>242.52600000000001</c:v>
                </c:pt>
                <c:pt idx="19849">
                  <c:v>242.548</c:v>
                </c:pt>
                <c:pt idx="19850">
                  <c:v>242.56800000000001</c:v>
                </c:pt>
                <c:pt idx="19851">
                  <c:v>242.58699999999999</c:v>
                </c:pt>
                <c:pt idx="19852">
                  <c:v>242.60400000000001</c:v>
                </c:pt>
                <c:pt idx="19853">
                  <c:v>242.61500000000001</c:v>
                </c:pt>
                <c:pt idx="19854">
                  <c:v>242.626</c:v>
                </c:pt>
                <c:pt idx="19855">
                  <c:v>242.63499999999999</c:v>
                </c:pt>
                <c:pt idx="19856">
                  <c:v>242.64099999999999</c:v>
                </c:pt>
                <c:pt idx="19857">
                  <c:v>242.65799999999999</c:v>
                </c:pt>
                <c:pt idx="19858">
                  <c:v>242.68799999999999</c:v>
                </c:pt>
                <c:pt idx="19859">
                  <c:v>242.708</c:v>
                </c:pt>
                <c:pt idx="19860">
                  <c:v>242.71799999999999</c:v>
                </c:pt>
                <c:pt idx="19861">
                  <c:v>242.72399999999999</c:v>
                </c:pt>
                <c:pt idx="19862">
                  <c:v>242.73400000000001</c:v>
                </c:pt>
                <c:pt idx="19863">
                  <c:v>242.744</c:v>
                </c:pt>
                <c:pt idx="19864">
                  <c:v>242.75299999999999</c:v>
                </c:pt>
                <c:pt idx="19865">
                  <c:v>242.76400000000001</c:v>
                </c:pt>
                <c:pt idx="19866">
                  <c:v>242.77500000000001</c:v>
                </c:pt>
                <c:pt idx="19867">
                  <c:v>242.785</c:v>
                </c:pt>
                <c:pt idx="19868">
                  <c:v>242.79599999999999</c:v>
                </c:pt>
                <c:pt idx="19869">
                  <c:v>242.81200000000001</c:v>
                </c:pt>
                <c:pt idx="19870">
                  <c:v>242.83199999999999</c:v>
                </c:pt>
                <c:pt idx="19871">
                  <c:v>242.85300000000001</c:v>
                </c:pt>
                <c:pt idx="19872">
                  <c:v>242.87200000000001</c:v>
                </c:pt>
                <c:pt idx="19873">
                  <c:v>242.89099999999999</c:v>
                </c:pt>
                <c:pt idx="19874">
                  <c:v>242.90700000000001</c:v>
                </c:pt>
                <c:pt idx="19875">
                  <c:v>242.92500000000001</c:v>
                </c:pt>
                <c:pt idx="19876">
                  <c:v>242.96899999999999</c:v>
                </c:pt>
                <c:pt idx="19877">
                  <c:v>243.01499999999999</c:v>
                </c:pt>
                <c:pt idx="19878">
                  <c:v>243.06200000000001</c:v>
                </c:pt>
                <c:pt idx="19879">
                  <c:v>243.08199999999999</c:v>
                </c:pt>
                <c:pt idx="19880">
                  <c:v>243.095</c:v>
                </c:pt>
                <c:pt idx="19881">
                  <c:v>243.10300000000001</c:v>
                </c:pt>
                <c:pt idx="19882">
                  <c:v>243.11</c:v>
                </c:pt>
                <c:pt idx="19883">
                  <c:v>243.119</c:v>
                </c:pt>
                <c:pt idx="19884">
                  <c:v>243.12899999999999</c:v>
                </c:pt>
                <c:pt idx="19885">
                  <c:v>243.13800000000001</c:v>
                </c:pt>
                <c:pt idx="19886">
                  <c:v>243.149</c:v>
                </c:pt>
                <c:pt idx="19887">
                  <c:v>243.161</c:v>
                </c:pt>
                <c:pt idx="19888">
                  <c:v>243.17400000000001</c:v>
                </c:pt>
                <c:pt idx="19889">
                  <c:v>243.18600000000001</c:v>
                </c:pt>
                <c:pt idx="19890">
                  <c:v>243.19900000000001</c:v>
                </c:pt>
                <c:pt idx="19891">
                  <c:v>243.21199999999999</c:v>
                </c:pt>
                <c:pt idx="19892">
                  <c:v>243.22800000000001</c:v>
                </c:pt>
                <c:pt idx="19893">
                  <c:v>243.24700000000001</c:v>
                </c:pt>
                <c:pt idx="19894">
                  <c:v>243.25899999999999</c:v>
                </c:pt>
                <c:pt idx="19895">
                  <c:v>243.26499999999999</c:v>
                </c:pt>
                <c:pt idx="19896">
                  <c:v>243.273</c:v>
                </c:pt>
                <c:pt idx="19897">
                  <c:v>243.28200000000001</c:v>
                </c:pt>
                <c:pt idx="19898">
                  <c:v>243.29300000000001</c:v>
                </c:pt>
                <c:pt idx="19899">
                  <c:v>243.303</c:v>
                </c:pt>
                <c:pt idx="19900">
                  <c:v>243.31399999999999</c:v>
                </c:pt>
                <c:pt idx="19901">
                  <c:v>243.327</c:v>
                </c:pt>
                <c:pt idx="19902">
                  <c:v>243.33799999999999</c:v>
                </c:pt>
                <c:pt idx="19903">
                  <c:v>243.34800000000001</c:v>
                </c:pt>
                <c:pt idx="19904">
                  <c:v>243.357</c:v>
                </c:pt>
                <c:pt idx="19905">
                  <c:v>243.36699999999999</c:v>
                </c:pt>
                <c:pt idx="19906">
                  <c:v>243.376</c:v>
                </c:pt>
                <c:pt idx="19907">
                  <c:v>243.38</c:v>
                </c:pt>
                <c:pt idx="19908">
                  <c:v>243.40799999999999</c:v>
                </c:pt>
                <c:pt idx="19909">
                  <c:v>243.43799999999999</c:v>
                </c:pt>
                <c:pt idx="19910">
                  <c:v>243.46799999999999</c:v>
                </c:pt>
                <c:pt idx="19911">
                  <c:v>243.488</c:v>
                </c:pt>
                <c:pt idx="19912">
                  <c:v>243.50200000000001</c:v>
                </c:pt>
                <c:pt idx="19913">
                  <c:v>243.51400000000001</c:v>
                </c:pt>
                <c:pt idx="19914">
                  <c:v>243.52799999999999</c:v>
                </c:pt>
                <c:pt idx="19915">
                  <c:v>243.542</c:v>
                </c:pt>
                <c:pt idx="19916">
                  <c:v>243.56299999999999</c:v>
                </c:pt>
                <c:pt idx="19917">
                  <c:v>243.60300000000001</c:v>
                </c:pt>
                <c:pt idx="19918">
                  <c:v>243.643</c:v>
                </c:pt>
                <c:pt idx="19919">
                  <c:v>243.68199999999999</c:v>
                </c:pt>
                <c:pt idx="19920">
                  <c:v>243.71299999999999</c:v>
                </c:pt>
                <c:pt idx="19921">
                  <c:v>243.732</c:v>
                </c:pt>
                <c:pt idx="19922">
                  <c:v>243.745</c:v>
                </c:pt>
                <c:pt idx="19923">
                  <c:v>243.749</c:v>
                </c:pt>
                <c:pt idx="19924">
                  <c:v>243.755</c:v>
                </c:pt>
                <c:pt idx="19925">
                  <c:v>243.762</c:v>
                </c:pt>
                <c:pt idx="19926">
                  <c:v>243.77099999999999</c:v>
                </c:pt>
                <c:pt idx="19927">
                  <c:v>243.78200000000001</c:v>
                </c:pt>
                <c:pt idx="19928">
                  <c:v>243.792</c:v>
                </c:pt>
                <c:pt idx="19929">
                  <c:v>243.80099999999999</c:v>
                </c:pt>
                <c:pt idx="19930">
                  <c:v>243.81299999999999</c:v>
                </c:pt>
                <c:pt idx="19931">
                  <c:v>243.827</c:v>
                </c:pt>
                <c:pt idx="19932">
                  <c:v>243.84100000000001</c:v>
                </c:pt>
                <c:pt idx="19933">
                  <c:v>243.85499999999999</c:v>
                </c:pt>
                <c:pt idx="19934">
                  <c:v>243.87</c:v>
                </c:pt>
                <c:pt idx="19935">
                  <c:v>243.88900000000001</c:v>
                </c:pt>
                <c:pt idx="19936">
                  <c:v>243.905</c:v>
                </c:pt>
                <c:pt idx="19937">
                  <c:v>243.92</c:v>
                </c:pt>
                <c:pt idx="19938">
                  <c:v>243.935</c:v>
                </c:pt>
                <c:pt idx="19939">
                  <c:v>243.95</c:v>
                </c:pt>
                <c:pt idx="19940">
                  <c:v>243.96299999999999</c:v>
                </c:pt>
                <c:pt idx="19941">
                  <c:v>243.97200000000001</c:v>
                </c:pt>
                <c:pt idx="19942">
                  <c:v>243.97900000000001</c:v>
                </c:pt>
                <c:pt idx="19943">
                  <c:v>243.98599999999999</c:v>
                </c:pt>
                <c:pt idx="19944">
                  <c:v>243.995</c:v>
                </c:pt>
                <c:pt idx="19945">
                  <c:v>244.00299999999999</c:v>
                </c:pt>
                <c:pt idx="19946">
                  <c:v>244.012</c:v>
                </c:pt>
                <c:pt idx="19947">
                  <c:v>244.02</c:v>
                </c:pt>
                <c:pt idx="19948">
                  <c:v>244.02600000000001</c:v>
                </c:pt>
                <c:pt idx="19949">
                  <c:v>244.03200000000001</c:v>
                </c:pt>
                <c:pt idx="19950">
                  <c:v>244.03899999999999</c:v>
                </c:pt>
                <c:pt idx="19951">
                  <c:v>244.04400000000001</c:v>
                </c:pt>
                <c:pt idx="19952">
                  <c:v>244.05</c:v>
                </c:pt>
                <c:pt idx="19953">
                  <c:v>244.05699999999999</c:v>
                </c:pt>
                <c:pt idx="19954">
                  <c:v>244.06399999999999</c:v>
                </c:pt>
                <c:pt idx="19955">
                  <c:v>244.07300000000001</c:v>
                </c:pt>
                <c:pt idx="19956">
                  <c:v>244.083</c:v>
                </c:pt>
                <c:pt idx="19957">
                  <c:v>244.09399999999999</c:v>
                </c:pt>
                <c:pt idx="19958">
                  <c:v>244.108</c:v>
                </c:pt>
                <c:pt idx="19959">
                  <c:v>244.12299999999999</c:v>
                </c:pt>
                <c:pt idx="19960">
                  <c:v>244.13900000000001</c:v>
                </c:pt>
                <c:pt idx="19961">
                  <c:v>244.154</c:v>
                </c:pt>
                <c:pt idx="19962">
                  <c:v>244.17</c:v>
                </c:pt>
                <c:pt idx="19963">
                  <c:v>244.18600000000001</c:v>
                </c:pt>
                <c:pt idx="19964">
                  <c:v>244.202</c:v>
                </c:pt>
                <c:pt idx="19965">
                  <c:v>244.21299999999999</c:v>
                </c:pt>
                <c:pt idx="19966">
                  <c:v>244.22200000000001</c:v>
                </c:pt>
                <c:pt idx="19967">
                  <c:v>244.232</c:v>
                </c:pt>
                <c:pt idx="19968">
                  <c:v>244.245</c:v>
                </c:pt>
                <c:pt idx="19969">
                  <c:v>244.25700000000001</c:v>
                </c:pt>
                <c:pt idx="19970">
                  <c:v>244.27099999999999</c:v>
                </c:pt>
                <c:pt idx="19971">
                  <c:v>244.28399999999999</c:v>
                </c:pt>
                <c:pt idx="19972">
                  <c:v>244.29499999999999</c:v>
                </c:pt>
                <c:pt idx="19973">
                  <c:v>244.30500000000001</c:v>
                </c:pt>
                <c:pt idx="19974">
                  <c:v>244.315</c:v>
                </c:pt>
                <c:pt idx="19975">
                  <c:v>244.334</c:v>
                </c:pt>
                <c:pt idx="19976">
                  <c:v>244.36600000000001</c:v>
                </c:pt>
                <c:pt idx="19977">
                  <c:v>244.40299999999999</c:v>
                </c:pt>
                <c:pt idx="19978">
                  <c:v>244.434</c:v>
                </c:pt>
                <c:pt idx="19979">
                  <c:v>244.45599999999999</c:v>
                </c:pt>
                <c:pt idx="19980">
                  <c:v>244.47</c:v>
                </c:pt>
                <c:pt idx="19981">
                  <c:v>244.47900000000001</c:v>
                </c:pt>
                <c:pt idx="19982">
                  <c:v>244.49</c:v>
                </c:pt>
                <c:pt idx="19983">
                  <c:v>244.506</c:v>
                </c:pt>
                <c:pt idx="19984">
                  <c:v>244.524</c:v>
                </c:pt>
                <c:pt idx="19985">
                  <c:v>244.542</c:v>
                </c:pt>
                <c:pt idx="19986">
                  <c:v>244.56</c:v>
                </c:pt>
                <c:pt idx="19987">
                  <c:v>244.57900000000001</c:v>
                </c:pt>
                <c:pt idx="19988">
                  <c:v>244.596</c:v>
                </c:pt>
                <c:pt idx="19989">
                  <c:v>244.60599999999999</c:v>
                </c:pt>
                <c:pt idx="19990">
                  <c:v>244.61799999999999</c:v>
                </c:pt>
                <c:pt idx="19991">
                  <c:v>244.631</c:v>
                </c:pt>
                <c:pt idx="19992">
                  <c:v>244.64400000000001</c:v>
                </c:pt>
                <c:pt idx="19993">
                  <c:v>244.655</c:v>
                </c:pt>
                <c:pt idx="19994">
                  <c:v>244.666</c:v>
                </c:pt>
                <c:pt idx="19995">
                  <c:v>244.678</c:v>
                </c:pt>
                <c:pt idx="19996">
                  <c:v>244.708</c:v>
                </c:pt>
                <c:pt idx="19997">
                  <c:v>244.77199999999999</c:v>
                </c:pt>
                <c:pt idx="19998">
                  <c:v>244.78700000000001</c:v>
                </c:pt>
                <c:pt idx="19999">
                  <c:v>244.79400000000001</c:v>
                </c:pt>
                <c:pt idx="20000">
                  <c:v>244.80199999999999</c:v>
                </c:pt>
                <c:pt idx="20001">
                  <c:v>244.81100000000001</c:v>
                </c:pt>
                <c:pt idx="20002">
                  <c:v>244.822</c:v>
                </c:pt>
                <c:pt idx="20003">
                  <c:v>244.833</c:v>
                </c:pt>
                <c:pt idx="20004">
                  <c:v>244.846</c:v>
                </c:pt>
                <c:pt idx="20005">
                  <c:v>244.86099999999999</c:v>
                </c:pt>
                <c:pt idx="20006">
                  <c:v>244.881</c:v>
                </c:pt>
                <c:pt idx="20007">
                  <c:v>244.90299999999999</c:v>
                </c:pt>
                <c:pt idx="20008">
                  <c:v>244.92400000000001</c:v>
                </c:pt>
                <c:pt idx="20009">
                  <c:v>244.941</c:v>
                </c:pt>
                <c:pt idx="20010">
                  <c:v>244.95699999999999</c:v>
                </c:pt>
                <c:pt idx="20011">
                  <c:v>244.97399999999999</c:v>
                </c:pt>
                <c:pt idx="20012">
                  <c:v>244.99100000000001</c:v>
                </c:pt>
                <c:pt idx="20013">
                  <c:v>245.00800000000001</c:v>
                </c:pt>
                <c:pt idx="20014">
                  <c:v>245.024</c:v>
                </c:pt>
                <c:pt idx="20015">
                  <c:v>245.042</c:v>
                </c:pt>
                <c:pt idx="20016">
                  <c:v>245.06100000000001</c:v>
                </c:pt>
                <c:pt idx="20017">
                  <c:v>245.08500000000001</c:v>
                </c:pt>
                <c:pt idx="20018">
                  <c:v>245.13800000000001</c:v>
                </c:pt>
                <c:pt idx="20019">
                  <c:v>245.15899999999999</c:v>
                </c:pt>
                <c:pt idx="20020">
                  <c:v>245.17599999999999</c:v>
                </c:pt>
                <c:pt idx="20021">
                  <c:v>245.18100000000001</c:v>
                </c:pt>
                <c:pt idx="20022">
                  <c:v>245.19</c:v>
                </c:pt>
                <c:pt idx="20023">
                  <c:v>245.203</c:v>
                </c:pt>
                <c:pt idx="20024">
                  <c:v>245.21299999999999</c:v>
                </c:pt>
                <c:pt idx="20025">
                  <c:v>245.22300000000001</c:v>
                </c:pt>
                <c:pt idx="20026">
                  <c:v>245.23400000000001</c:v>
                </c:pt>
                <c:pt idx="20027">
                  <c:v>245.24700000000001</c:v>
                </c:pt>
                <c:pt idx="20028">
                  <c:v>245.256</c:v>
                </c:pt>
                <c:pt idx="20029">
                  <c:v>245.26499999999999</c:v>
                </c:pt>
                <c:pt idx="20030">
                  <c:v>245.27500000000001</c:v>
                </c:pt>
                <c:pt idx="20031">
                  <c:v>245.28399999999999</c:v>
                </c:pt>
                <c:pt idx="20032">
                  <c:v>245.29499999999999</c:v>
                </c:pt>
                <c:pt idx="20033">
                  <c:v>245.321</c:v>
                </c:pt>
                <c:pt idx="20034">
                  <c:v>245.36199999999999</c:v>
                </c:pt>
                <c:pt idx="20035">
                  <c:v>245.387</c:v>
                </c:pt>
                <c:pt idx="20036">
                  <c:v>245.40700000000001</c:v>
                </c:pt>
                <c:pt idx="20037">
                  <c:v>245.42</c:v>
                </c:pt>
                <c:pt idx="20038">
                  <c:v>245.434</c:v>
                </c:pt>
                <c:pt idx="20039">
                  <c:v>245.453</c:v>
                </c:pt>
                <c:pt idx="20040">
                  <c:v>245.47399999999999</c:v>
                </c:pt>
                <c:pt idx="20041">
                  <c:v>245.48599999999999</c:v>
                </c:pt>
                <c:pt idx="20042">
                  <c:v>245.50399999999999</c:v>
                </c:pt>
                <c:pt idx="20043">
                  <c:v>245.53399999999999</c:v>
                </c:pt>
                <c:pt idx="20044">
                  <c:v>245.56800000000001</c:v>
                </c:pt>
                <c:pt idx="20045">
                  <c:v>245.60300000000001</c:v>
                </c:pt>
                <c:pt idx="20046">
                  <c:v>245.636</c:v>
                </c:pt>
                <c:pt idx="20047">
                  <c:v>245.648</c:v>
                </c:pt>
                <c:pt idx="20048">
                  <c:v>245.667</c:v>
                </c:pt>
                <c:pt idx="20049">
                  <c:v>245.69399999999999</c:v>
                </c:pt>
                <c:pt idx="20050">
                  <c:v>245.71299999999999</c:v>
                </c:pt>
                <c:pt idx="20051">
                  <c:v>245.72399999999999</c:v>
                </c:pt>
                <c:pt idx="20052">
                  <c:v>245.732</c:v>
                </c:pt>
                <c:pt idx="20053">
                  <c:v>245.739</c:v>
                </c:pt>
                <c:pt idx="20054">
                  <c:v>245.74600000000001</c:v>
                </c:pt>
                <c:pt idx="20055">
                  <c:v>245.75299999999999</c:v>
                </c:pt>
                <c:pt idx="20056">
                  <c:v>245.761</c:v>
                </c:pt>
                <c:pt idx="20057">
                  <c:v>245.76900000000001</c:v>
                </c:pt>
                <c:pt idx="20058">
                  <c:v>245.77699999999999</c:v>
                </c:pt>
                <c:pt idx="20059">
                  <c:v>245.78800000000001</c:v>
                </c:pt>
                <c:pt idx="20060">
                  <c:v>245.79499999999999</c:v>
                </c:pt>
                <c:pt idx="20061">
                  <c:v>245.80099999999999</c:v>
                </c:pt>
                <c:pt idx="20062">
                  <c:v>245.80699999999999</c:v>
                </c:pt>
                <c:pt idx="20063">
                  <c:v>245.81200000000001</c:v>
                </c:pt>
                <c:pt idx="20064">
                  <c:v>245.81800000000001</c:v>
                </c:pt>
                <c:pt idx="20065">
                  <c:v>245.82400000000001</c:v>
                </c:pt>
                <c:pt idx="20066">
                  <c:v>245.83099999999999</c:v>
                </c:pt>
                <c:pt idx="20067">
                  <c:v>245.839</c:v>
                </c:pt>
                <c:pt idx="20068">
                  <c:v>245.84800000000001</c:v>
                </c:pt>
                <c:pt idx="20069">
                  <c:v>245.85900000000001</c:v>
                </c:pt>
                <c:pt idx="20070">
                  <c:v>245.87299999999999</c:v>
                </c:pt>
                <c:pt idx="20071">
                  <c:v>245.887</c:v>
                </c:pt>
                <c:pt idx="20072">
                  <c:v>245.90299999999999</c:v>
                </c:pt>
                <c:pt idx="20073">
                  <c:v>245.91900000000001</c:v>
                </c:pt>
                <c:pt idx="20074">
                  <c:v>245.934</c:v>
                </c:pt>
                <c:pt idx="20075">
                  <c:v>245.95</c:v>
                </c:pt>
                <c:pt idx="20076">
                  <c:v>245.965</c:v>
                </c:pt>
                <c:pt idx="20077">
                  <c:v>245.98099999999999</c:v>
                </c:pt>
                <c:pt idx="20078">
                  <c:v>245.99600000000001</c:v>
                </c:pt>
                <c:pt idx="20079">
                  <c:v>246.012</c:v>
                </c:pt>
                <c:pt idx="20080">
                  <c:v>246.024</c:v>
                </c:pt>
                <c:pt idx="20081">
                  <c:v>246.03</c:v>
                </c:pt>
                <c:pt idx="20082">
                  <c:v>246.04300000000001</c:v>
                </c:pt>
                <c:pt idx="20083">
                  <c:v>246.059</c:v>
                </c:pt>
                <c:pt idx="20084">
                  <c:v>246.07400000000001</c:v>
                </c:pt>
                <c:pt idx="20085">
                  <c:v>246.08500000000001</c:v>
                </c:pt>
                <c:pt idx="20086">
                  <c:v>246.089</c:v>
                </c:pt>
                <c:pt idx="20087">
                  <c:v>246.09200000000001</c:v>
                </c:pt>
                <c:pt idx="20088">
                  <c:v>246.095</c:v>
                </c:pt>
                <c:pt idx="20089">
                  <c:v>246.09800000000001</c:v>
                </c:pt>
                <c:pt idx="20090">
                  <c:v>246.1</c:v>
                </c:pt>
                <c:pt idx="20091">
                  <c:v>246.10499999999999</c:v>
                </c:pt>
                <c:pt idx="20092">
                  <c:v>246.11099999999999</c:v>
                </c:pt>
                <c:pt idx="20093">
                  <c:v>246.11699999999999</c:v>
                </c:pt>
                <c:pt idx="20094">
                  <c:v>246.125</c:v>
                </c:pt>
                <c:pt idx="20095">
                  <c:v>246.13300000000001</c:v>
                </c:pt>
                <c:pt idx="20096">
                  <c:v>246.14099999999999</c:v>
                </c:pt>
                <c:pt idx="20097">
                  <c:v>246.149</c:v>
                </c:pt>
                <c:pt idx="20098">
                  <c:v>246.15799999999999</c:v>
                </c:pt>
                <c:pt idx="20099">
                  <c:v>246.17099999999999</c:v>
                </c:pt>
                <c:pt idx="20100">
                  <c:v>246.17699999999999</c:v>
                </c:pt>
                <c:pt idx="20101">
                  <c:v>246.18299999999999</c:v>
                </c:pt>
                <c:pt idx="20102">
                  <c:v>246.18899999999999</c:v>
                </c:pt>
                <c:pt idx="20103">
                  <c:v>246.19499999999999</c:v>
                </c:pt>
                <c:pt idx="20104">
                  <c:v>246.202</c:v>
                </c:pt>
                <c:pt idx="20105">
                  <c:v>246.208</c:v>
                </c:pt>
                <c:pt idx="20106">
                  <c:v>246.215</c:v>
                </c:pt>
                <c:pt idx="20107">
                  <c:v>246.22300000000001</c:v>
                </c:pt>
                <c:pt idx="20108">
                  <c:v>246.232</c:v>
                </c:pt>
                <c:pt idx="20109">
                  <c:v>246.244</c:v>
                </c:pt>
                <c:pt idx="20110">
                  <c:v>246.25700000000001</c:v>
                </c:pt>
                <c:pt idx="20111">
                  <c:v>246.273</c:v>
                </c:pt>
                <c:pt idx="20112">
                  <c:v>246.28800000000001</c:v>
                </c:pt>
                <c:pt idx="20113">
                  <c:v>246.304</c:v>
                </c:pt>
                <c:pt idx="20114">
                  <c:v>246.31899999999999</c:v>
                </c:pt>
                <c:pt idx="20115">
                  <c:v>246.334</c:v>
                </c:pt>
                <c:pt idx="20116">
                  <c:v>246.34299999999999</c:v>
                </c:pt>
                <c:pt idx="20117">
                  <c:v>246.34899999999999</c:v>
                </c:pt>
                <c:pt idx="20118">
                  <c:v>246.35599999999999</c:v>
                </c:pt>
                <c:pt idx="20119">
                  <c:v>246.364</c:v>
                </c:pt>
                <c:pt idx="20120">
                  <c:v>246.37200000000001</c:v>
                </c:pt>
                <c:pt idx="20121">
                  <c:v>246.38</c:v>
                </c:pt>
                <c:pt idx="20122">
                  <c:v>246.38900000000001</c:v>
                </c:pt>
                <c:pt idx="20123">
                  <c:v>246.398</c:v>
                </c:pt>
                <c:pt idx="20124">
                  <c:v>246.404</c:v>
                </c:pt>
                <c:pt idx="20125">
                  <c:v>246.41</c:v>
                </c:pt>
                <c:pt idx="20126">
                  <c:v>246.416</c:v>
                </c:pt>
                <c:pt idx="20127">
                  <c:v>246.422</c:v>
                </c:pt>
                <c:pt idx="20128">
                  <c:v>246.428</c:v>
                </c:pt>
                <c:pt idx="20129">
                  <c:v>246.435</c:v>
                </c:pt>
                <c:pt idx="20130">
                  <c:v>246.441</c:v>
                </c:pt>
                <c:pt idx="20131">
                  <c:v>246.44900000000001</c:v>
                </c:pt>
                <c:pt idx="20132">
                  <c:v>246.458</c:v>
                </c:pt>
                <c:pt idx="20133">
                  <c:v>246.47</c:v>
                </c:pt>
                <c:pt idx="20134">
                  <c:v>246.483</c:v>
                </c:pt>
                <c:pt idx="20135">
                  <c:v>246.499</c:v>
                </c:pt>
                <c:pt idx="20136">
                  <c:v>246.50800000000001</c:v>
                </c:pt>
                <c:pt idx="20137">
                  <c:v>246.51400000000001</c:v>
                </c:pt>
                <c:pt idx="20138">
                  <c:v>246.52</c:v>
                </c:pt>
                <c:pt idx="20139">
                  <c:v>246.52699999999999</c:v>
                </c:pt>
                <c:pt idx="20140">
                  <c:v>246.535</c:v>
                </c:pt>
                <c:pt idx="20141">
                  <c:v>246.54300000000001</c:v>
                </c:pt>
                <c:pt idx="20142">
                  <c:v>246.55099999999999</c:v>
                </c:pt>
                <c:pt idx="20143">
                  <c:v>246.56399999999999</c:v>
                </c:pt>
                <c:pt idx="20144">
                  <c:v>246.572</c:v>
                </c:pt>
                <c:pt idx="20145">
                  <c:v>246.578</c:v>
                </c:pt>
                <c:pt idx="20146">
                  <c:v>246.584</c:v>
                </c:pt>
                <c:pt idx="20147">
                  <c:v>246.59</c:v>
                </c:pt>
                <c:pt idx="20148">
                  <c:v>246.59700000000001</c:v>
                </c:pt>
                <c:pt idx="20149">
                  <c:v>246.60300000000001</c:v>
                </c:pt>
                <c:pt idx="20150">
                  <c:v>246.61</c:v>
                </c:pt>
                <c:pt idx="20151">
                  <c:v>246.62</c:v>
                </c:pt>
                <c:pt idx="20152">
                  <c:v>246.648</c:v>
                </c:pt>
                <c:pt idx="20153">
                  <c:v>246.72</c:v>
                </c:pt>
                <c:pt idx="20154">
                  <c:v>246.816</c:v>
                </c:pt>
                <c:pt idx="20155">
                  <c:v>246.869</c:v>
                </c:pt>
                <c:pt idx="20156">
                  <c:v>246.87799999999999</c:v>
                </c:pt>
                <c:pt idx="20157">
                  <c:v>246.88399999999999</c:v>
                </c:pt>
                <c:pt idx="20158">
                  <c:v>246.88900000000001</c:v>
                </c:pt>
                <c:pt idx="20159">
                  <c:v>246.89500000000001</c:v>
                </c:pt>
                <c:pt idx="20160">
                  <c:v>246.904</c:v>
                </c:pt>
                <c:pt idx="20161">
                  <c:v>246.911</c:v>
                </c:pt>
                <c:pt idx="20162">
                  <c:v>246.91900000000001</c:v>
                </c:pt>
                <c:pt idx="20163">
                  <c:v>246.928</c:v>
                </c:pt>
                <c:pt idx="20164">
                  <c:v>246.93700000000001</c:v>
                </c:pt>
                <c:pt idx="20165">
                  <c:v>246.95</c:v>
                </c:pt>
                <c:pt idx="20166">
                  <c:v>246.96299999999999</c:v>
                </c:pt>
                <c:pt idx="20167">
                  <c:v>246.976</c:v>
                </c:pt>
                <c:pt idx="20168">
                  <c:v>246.98400000000001</c:v>
                </c:pt>
                <c:pt idx="20169">
                  <c:v>246.99100000000001</c:v>
                </c:pt>
                <c:pt idx="20170">
                  <c:v>247</c:v>
                </c:pt>
                <c:pt idx="20171">
                  <c:v>247.00899999999999</c:v>
                </c:pt>
                <c:pt idx="20172">
                  <c:v>247.02</c:v>
                </c:pt>
                <c:pt idx="20173">
                  <c:v>247.036</c:v>
                </c:pt>
                <c:pt idx="20174">
                  <c:v>247.084</c:v>
                </c:pt>
                <c:pt idx="20175">
                  <c:v>247.166</c:v>
                </c:pt>
                <c:pt idx="20176">
                  <c:v>247.24299999999999</c:v>
                </c:pt>
                <c:pt idx="20177">
                  <c:v>247.285</c:v>
                </c:pt>
                <c:pt idx="20178">
                  <c:v>247.30799999999999</c:v>
                </c:pt>
                <c:pt idx="20179">
                  <c:v>247.32</c:v>
                </c:pt>
                <c:pt idx="20180">
                  <c:v>247.32599999999999</c:v>
                </c:pt>
                <c:pt idx="20181">
                  <c:v>247.33600000000001</c:v>
                </c:pt>
                <c:pt idx="20182">
                  <c:v>247.35</c:v>
                </c:pt>
                <c:pt idx="20183">
                  <c:v>247.36699999999999</c:v>
                </c:pt>
                <c:pt idx="20184">
                  <c:v>247.38499999999999</c:v>
                </c:pt>
                <c:pt idx="20185">
                  <c:v>247.40299999999999</c:v>
                </c:pt>
                <c:pt idx="20186">
                  <c:v>247.423</c:v>
                </c:pt>
                <c:pt idx="20187">
                  <c:v>247.44300000000001</c:v>
                </c:pt>
                <c:pt idx="20188">
                  <c:v>247.459</c:v>
                </c:pt>
                <c:pt idx="20189">
                  <c:v>247.47200000000001</c:v>
                </c:pt>
                <c:pt idx="20190">
                  <c:v>247.48099999999999</c:v>
                </c:pt>
                <c:pt idx="20191">
                  <c:v>247.49</c:v>
                </c:pt>
                <c:pt idx="20192">
                  <c:v>247.501</c:v>
                </c:pt>
                <c:pt idx="20193">
                  <c:v>247.511</c:v>
                </c:pt>
                <c:pt idx="20194">
                  <c:v>247.523</c:v>
                </c:pt>
                <c:pt idx="20195">
                  <c:v>247.53299999999999</c:v>
                </c:pt>
                <c:pt idx="20196">
                  <c:v>247.53700000000001</c:v>
                </c:pt>
                <c:pt idx="20197">
                  <c:v>247.541</c:v>
                </c:pt>
                <c:pt idx="20198">
                  <c:v>247.547</c:v>
                </c:pt>
                <c:pt idx="20199">
                  <c:v>247.553</c:v>
                </c:pt>
                <c:pt idx="20200">
                  <c:v>247.55699999999999</c:v>
                </c:pt>
                <c:pt idx="20201">
                  <c:v>247.56100000000001</c:v>
                </c:pt>
                <c:pt idx="20202">
                  <c:v>247.57</c:v>
                </c:pt>
                <c:pt idx="20203">
                  <c:v>247.577</c:v>
                </c:pt>
                <c:pt idx="20204">
                  <c:v>247.583</c:v>
                </c:pt>
                <c:pt idx="20205">
                  <c:v>247.59200000000001</c:v>
                </c:pt>
                <c:pt idx="20206">
                  <c:v>247.61099999999999</c:v>
                </c:pt>
                <c:pt idx="20207">
                  <c:v>247.637</c:v>
                </c:pt>
                <c:pt idx="20208">
                  <c:v>247.66499999999999</c:v>
                </c:pt>
                <c:pt idx="20209">
                  <c:v>247.69399999999999</c:v>
                </c:pt>
                <c:pt idx="20210">
                  <c:v>247.72800000000001</c:v>
                </c:pt>
                <c:pt idx="20211">
                  <c:v>247.76599999999999</c:v>
                </c:pt>
                <c:pt idx="20212">
                  <c:v>247.803</c:v>
                </c:pt>
                <c:pt idx="20213">
                  <c:v>247.827</c:v>
                </c:pt>
                <c:pt idx="20214">
                  <c:v>247.845</c:v>
                </c:pt>
                <c:pt idx="20215">
                  <c:v>247.857</c:v>
                </c:pt>
                <c:pt idx="20216">
                  <c:v>247.869</c:v>
                </c:pt>
                <c:pt idx="20217">
                  <c:v>247.887</c:v>
                </c:pt>
                <c:pt idx="20218">
                  <c:v>247.90600000000001</c:v>
                </c:pt>
                <c:pt idx="20219">
                  <c:v>247.923</c:v>
                </c:pt>
                <c:pt idx="20220">
                  <c:v>247.941</c:v>
                </c:pt>
                <c:pt idx="20221">
                  <c:v>247.95400000000001</c:v>
                </c:pt>
                <c:pt idx="20222">
                  <c:v>247.96600000000001</c:v>
                </c:pt>
                <c:pt idx="20223">
                  <c:v>247.976</c:v>
                </c:pt>
                <c:pt idx="20224">
                  <c:v>247.98699999999999</c:v>
                </c:pt>
                <c:pt idx="20225">
                  <c:v>247.99700000000001</c:v>
                </c:pt>
                <c:pt idx="20226">
                  <c:v>248.00800000000001</c:v>
                </c:pt>
                <c:pt idx="20227">
                  <c:v>248.04599999999999</c:v>
                </c:pt>
                <c:pt idx="20228">
                  <c:v>248.12299999999999</c:v>
                </c:pt>
                <c:pt idx="20229">
                  <c:v>248.13399999999999</c:v>
                </c:pt>
                <c:pt idx="20230">
                  <c:v>248.13900000000001</c:v>
                </c:pt>
                <c:pt idx="20231">
                  <c:v>248.148</c:v>
                </c:pt>
                <c:pt idx="20232">
                  <c:v>248.15700000000001</c:v>
                </c:pt>
                <c:pt idx="20233">
                  <c:v>248.167</c:v>
                </c:pt>
                <c:pt idx="20234">
                  <c:v>248.179</c:v>
                </c:pt>
                <c:pt idx="20235">
                  <c:v>248.19300000000001</c:v>
                </c:pt>
                <c:pt idx="20236">
                  <c:v>248.21</c:v>
                </c:pt>
                <c:pt idx="20237">
                  <c:v>248.227</c:v>
                </c:pt>
                <c:pt idx="20238">
                  <c:v>248.245</c:v>
                </c:pt>
                <c:pt idx="20239">
                  <c:v>248.267</c:v>
                </c:pt>
                <c:pt idx="20240">
                  <c:v>248.28899999999999</c:v>
                </c:pt>
                <c:pt idx="20241">
                  <c:v>248.31200000000001</c:v>
                </c:pt>
                <c:pt idx="20242">
                  <c:v>248.33500000000001</c:v>
                </c:pt>
                <c:pt idx="20243">
                  <c:v>248.357</c:v>
                </c:pt>
                <c:pt idx="20244">
                  <c:v>248.37700000000001</c:v>
                </c:pt>
                <c:pt idx="20245">
                  <c:v>248.39500000000001</c:v>
                </c:pt>
                <c:pt idx="20246">
                  <c:v>248.41499999999999</c:v>
                </c:pt>
                <c:pt idx="20247">
                  <c:v>248.43299999999999</c:v>
                </c:pt>
                <c:pt idx="20248">
                  <c:v>248.45099999999999</c:v>
                </c:pt>
                <c:pt idx="20249">
                  <c:v>248.47200000000001</c:v>
                </c:pt>
                <c:pt idx="20250">
                  <c:v>248.49100000000001</c:v>
                </c:pt>
                <c:pt idx="20251">
                  <c:v>248.52</c:v>
                </c:pt>
                <c:pt idx="20252">
                  <c:v>248.529</c:v>
                </c:pt>
                <c:pt idx="20253">
                  <c:v>248.53200000000001</c:v>
                </c:pt>
                <c:pt idx="20254">
                  <c:v>248.54</c:v>
                </c:pt>
                <c:pt idx="20255">
                  <c:v>248.54900000000001</c:v>
                </c:pt>
                <c:pt idx="20256">
                  <c:v>248.56100000000001</c:v>
                </c:pt>
                <c:pt idx="20257">
                  <c:v>248.572</c:v>
                </c:pt>
                <c:pt idx="20258">
                  <c:v>248.583</c:v>
                </c:pt>
                <c:pt idx="20259">
                  <c:v>248.595</c:v>
                </c:pt>
                <c:pt idx="20260">
                  <c:v>248.608</c:v>
                </c:pt>
                <c:pt idx="20261">
                  <c:v>248.62100000000001</c:v>
                </c:pt>
                <c:pt idx="20262">
                  <c:v>248.63399999999999</c:v>
                </c:pt>
                <c:pt idx="20263">
                  <c:v>248.648</c:v>
                </c:pt>
                <c:pt idx="20264">
                  <c:v>248.661</c:v>
                </c:pt>
                <c:pt idx="20265">
                  <c:v>248.67599999999999</c:v>
                </c:pt>
                <c:pt idx="20266">
                  <c:v>248.69300000000001</c:v>
                </c:pt>
                <c:pt idx="20267">
                  <c:v>248.71199999999999</c:v>
                </c:pt>
                <c:pt idx="20268">
                  <c:v>248.73400000000001</c:v>
                </c:pt>
                <c:pt idx="20269">
                  <c:v>248.75800000000001</c:v>
                </c:pt>
                <c:pt idx="20270">
                  <c:v>248.78100000000001</c:v>
                </c:pt>
                <c:pt idx="20271">
                  <c:v>248.804</c:v>
                </c:pt>
                <c:pt idx="20272">
                  <c:v>248.82499999999999</c:v>
                </c:pt>
                <c:pt idx="20273">
                  <c:v>248.84299999999999</c:v>
                </c:pt>
                <c:pt idx="20274">
                  <c:v>248.863</c:v>
                </c:pt>
                <c:pt idx="20275">
                  <c:v>248.881</c:v>
                </c:pt>
                <c:pt idx="20276">
                  <c:v>248.9</c:v>
                </c:pt>
                <c:pt idx="20277">
                  <c:v>248.92099999999999</c:v>
                </c:pt>
                <c:pt idx="20278">
                  <c:v>248.94200000000001</c:v>
                </c:pt>
                <c:pt idx="20279">
                  <c:v>248.964</c:v>
                </c:pt>
                <c:pt idx="20280">
                  <c:v>248.99799999999999</c:v>
                </c:pt>
                <c:pt idx="20281">
                  <c:v>249.03299999999999</c:v>
                </c:pt>
                <c:pt idx="20282">
                  <c:v>249.03800000000001</c:v>
                </c:pt>
                <c:pt idx="20283">
                  <c:v>249.04499999999999</c:v>
                </c:pt>
                <c:pt idx="20284">
                  <c:v>249.053</c:v>
                </c:pt>
                <c:pt idx="20285">
                  <c:v>249.06200000000001</c:v>
                </c:pt>
                <c:pt idx="20286">
                  <c:v>249.071</c:v>
                </c:pt>
                <c:pt idx="20287">
                  <c:v>249.08099999999999</c:v>
                </c:pt>
                <c:pt idx="20288">
                  <c:v>249.09299999999999</c:v>
                </c:pt>
                <c:pt idx="20289">
                  <c:v>249.10300000000001</c:v>
                </c:pt>
                <c:pt idx="20290">
                  <c:v>249.11199999999999</c:v>
                </c:pt>
                <c:pt idx="20291">
                  <c:v>249.12200000000001</c:v>
                </c:pt>
                <c:pt idx="20292">
                  <c:v>249.13399999999999</c:v>
                </c:pt>
                <c:pt idx="20293">
                  <c:v>249.14500000000001</c:v>
                </c:pt>
                <c:pt idx="20294">
                  <c:v>249.154</c:v>
                </c:pt>
                <c:pt idx="20295">
                  <c:v>249.16399999999999</c:v>
                </c:pt>
                <c:pt idx="20296">
                  <c:v>249.17500000000001</c:v>
                </c:pt>
                <c:pt idx="20297">
                  <c:v>249.18700000000001</c:v>
                </c:pt>
                <c:pt idx="20298">
                  <c:v>249.21600000000001</c:v>
                </c:pt>
                <c:pt idx="20299">
                  <c:v>249.26400000000001</c:v>
                </c:pt>
                <c:pt idx="20300">
                  <c:v>249.30600000000001</c:v>
                </c:pt>
                <c:pt idx="20301">
                  <c:v>249.34399999999999</c:v>
                </c:pt>
                <c:pt idx="20302">
                  <c:v>249.38300000000001</c:v>
                </c:pt>
                <c:pt idx="20303">
                  <c:v>249.423</c:v>
                </c:pt>
                <c:pt idx="20304">
                  <c:v>249.46299999999999</c:v>
                </c:pt>
                <c:pt idx="20305">
                  <c:v>249.50299999999999</c:v>
                </c:pt>
                <c:pt idx="20306">
                  <c:v>249.547</c:v>
                </c:pt>
                <c:pt idx="20307">
                  <c:v>249.584</c:v>
                </c:pt>
                <c:pt idx="20308">
                  <c:v>249.61099999999999</c:v>
                </c:pt>
                <c:pt idx="20309">
                  <c:v>249.63300000000001</c:v>
                </c:pt>
                <c:pt idx="20310">
                  <c:v>249.65</c:v>
                </c:pt>
                <c:pt idx="20311">
                  <c:v>249.67400000000001</c:v>
                </c:pt>
                <c:pt idx="20312">
                  <c:v>249.715</c:v>
                </c:pt>
                <c:pt idx="20313">
                  <c:v>249.756</c:v>
                </c:pt>
                <c:pt idx="20314">
                  <c:v>249.78899999999999</c:v>
                </c:pt>
                <c:pt idx="20315">
                  <c:v>249.80699999999999</c:v>
                </c:pt>
                <c:pt idx="20316">
                  <c:v>249.81200000000001</c:v>
                </c:pt>
                <c:pt idx="20317">
                  <c:v>249.816</c:v>
                </c:pt>
                <c:pt idx="20318">
                  <c:v>249.82</c:v>
                </c:pt>
                <c:pt idx="20319">
                  <c:v>249.82599999999999</c:v>
                </c:pt>
                <c:pt idx="20320">
                  <c:v>249.83199999999999</c:v>
                </c:pt>
                <c:pt idx="20321">
                  <c:v>249.84100000000001</c:v>
                </c:pt>
                <c:pt idx="20322">
                  <c:v>249.85</c:v>
                </c:pt>
                <c:pt idx="20323">
                  <c:v>249.86</c:v>
                </c:pt>
                <c:pt idx="20324">
                  <c:v>249.87100000000001</c:v>
                </c:pt>
                <c:pt idx="20325">
                  <c:v>249.88399999999999</c:v>
                </c:pt>
                <c:pt idx="20326">
                  <c:v>249.89500000000001</c:v>
                </c:pt>
                <c:pt idx="20327">
                  <c:v>249.904</c:v>
                </c:pt>
                <c:pt idx="20328">
                  <c:v>249.91399999999999</c:v>
                </c:pt>
                <c:pt idx="20329">
                  <c:v>249.92599999999999</c:v>
                </c:pt>
                <c:pt idx="20330">
                  <c:v>249.94</c:v>
                </c:pt>
                <c:pt idx="20331">
                  <c:v>249.95699999999999</c:v>
                </c:pt>
                <c:pt idx="20332">
                  <c:v>249.976</c:v>
                </c:pt>
                <c:pt idx="20333">
                  <c:v>249.995</c:v>
                </c:pt>
                <c:pt idx="20334">
                  <c:v>250.01400000000001</c:v>
                </c:pt>
                <c:pt idx="20335">
                  <c:v>250.03200000000001</c:v>
                </c:pt>
                <c:pt idx="20336">
                  <c:v>250.048</c:v>
                </c:pt>
                <c:pt idx="20337">
                  <c:v>250.059</c:v>
                </c:pt>
                <c:pt idx="20338">
                  <c:v>250.07300000000001</c:v>
                </c:pt>
                <c:pt idx="20339">
                  <c:v>250.09899999999999</c:v>
                </c:pt>
                <c:pt idx="20340">
                  <c:v>250.10400000000001</c:v>
                </c:pt>
                <c:pt idx="20341">
                  <c:v>250.113</c:v>
                </c:pt>
                <c:pt idx="20342">
                  <c:v>250.12200000000001</c:v>
                </c:pt>
                <c:pt idx="20343">
                  <c:v>250.131</c:v>
                </c:pt>
                <c:pt idx="20344">
                  <c:v>250.14099999999999</c:v>
                </c:pt>
                <c:pt idx="20345">
                  <c:v>250.15</c:v>
                </c:pt>
                <c:pt idx="20346">
                  <c:v>250.15299999999999</c:v>
                </c:pt>
                <c:pt idx="20347">
                  <c:v>250.15600000000001</c:v>
                </c:pt>
                <c:pt idx="20348">
                  <c:v>250.16800000000001</c:v>
                </c:pt>
                <c:pt idx="20349">
                  <c:v>250.17699999999999</c:v>
                </c:pt>
                <c:pt idx="20350">
                  <c:v>250.18299999999999</c:v>
                </c:pt>
                <c:pt idx="20351">
                  <c:v>250.18899999999999</c:v>
                </c:pt>
                <c:pt idx="20352">
                  <c:v>250.19399999999999</c:v>
                </c:pt>
                <c:pt idx="20353">
                  <c:v>250.19900000000001</c:v>
                </c:pt>
                <c:pt idx="20354">
                  <c:v>250.20400000000001</c:v>
                </c:pt>
                <c:pt idx="20355">
                  <c:v>250.209</c:v>
                </c:pt>
                <c:pt idx="20356">
                  <c:v>250.214</c:v>
                </c:pt>
                <c:pt idx="20357">
                  <c:v>250.22</c:v>
                </c:pt>
                <c:pt idx="20358">
                  <c:v>250.226</c:v>
                </c:pt>
                <c:pt idx="20359">
                  <c:v>250.23500000000001</c:v>
                </c:pt>
                <c:pt idx="20360">
                  <c:v>250.245</c:v>
                </c:pt>
                <c:pt idx="20361">
                  <c:v>250.256</c:v>
                </c:pt>
                <c:pt idx="20362">
                  <c:v>250.268</c:v>
                </c:pt>
                <c:pt idx="20363">
                  <c:v>250.279</c:v>
                </c:pt>
                <c:pt idx="20364">
                  <c:v>250.291</c:v>
                </c:pt>
                <c:pt idx="20365">
                  <c:v>250.303</c:v>
                </c:pt>
                <c:pt idx="20366">
                  <c:v>250.315</c:v>
                </c:pt>
                <c:pt idx="20367">
                  <c:v>250.32599999999999</c:v>
                </c:pt>
                <c:pt idx="20368">
                  <c:v>250.33799999999999</c:v>
                </c:pt>
                <c:pt idx="20369">
                  <c:v>250.35</c:v>
                </c:pt>
                <c:pt idx="20370">
                  <c:v>250.36099999999999</c:v>
                </c:pt>
                <c:pt idx="20371">
                  <c:v>250.374</c:v>
                </c:pt>
                <c:pt idx="20372">
                  <c:v>250.38800000000001</c:v>
                </c:pt>
                <c:pt idx="20373">
                  <c:v>250.40199999999999</c:v>
                </c:pt>
                <c:pt idx="20374">
                  <c:v>250.417</c:v>
                </c:pt>
                <c:pt idx="20375">
                  <c:v>250.43100000000001</c:v>
                </c:pt>
                <c:pt idx="20376">
                  <c:v>250.441</c:v>
                </c:pt>
                <c:pt idx="20377">
                  <c:v>250.447</c:v>
                </c:pt>
                <c:pt idx="20378">
                  <c:v>250.452</c:v>
                </c:pt>
                <c:pt idx="20379">
                  <c:v>250.459</c:v>
                </c:pt>
                <c:pt idx="20380">
                  <c:v>250.46600000000001</c:v>
                </c:pt>
                <c:pt idx="20381">
                  <c:v>250.47300000000001</c:v>
                </c:pt>
                <c:pt idx="20382">
                  <c:v>250.47900000000001</c:v>
                </c:pt>
                <c:pt idx="20383">
                  <c:v>250.48400000000001</c:v>
                </c:pt>
                <c:pt idx="20384">
                  <c:v>250.489</c:v>
                </c:pt>
                <c:pt idx="20385">
                  <c:v>250.49299999999999</c:v>
                </c:pt>
                <c:pt idx="20386">
                  <c:v>250.49799999999999</c:v>
                </c:pt>
                <c:pt idx="20387">
                  <c:v>250.50299999999999</c:v>
                </c:pt>
                <c:pt idx="20388">
                  <c:v>250.50800000000001</c:v>
                </c:pt>
                <c:pt idx="20389">
                  <c:v>250.51300000000001</c:v>
                </c:pt>
                <c:pt idx="20390">
                  <c:v>250.52</c:v>
                </c:pt>
                <c:pt idx="20391">
                  <c:v>250.53299999999999</c:v>
                </c:pt>
                <c:pt idx="20392">
                  <c:v>250.56</c:v>
                </c:pt>
                <c:pt idx="20393">
                  <c:v>250.595</c:v>
                </c:pt>
                <c:pt idx="20394">
                  <c:v>250.63200000000001</c:v>
                </c:pt>
                <c:pt idx="20395">
                  <c:v>250.666</c:v>
                </c:pt>
                <c:pt idx="20396">
                  <c:v>250.69200000000001</c:v>
                </c:pt>
                <c:pt idx="20397">
                  <c:v>250.72900000000001</c:v>
                </c:pt>
                <c:pt idx="20398">
                  <c:v>250.774</c:v>
                </c:pt>
                <c:pt idx="20399">
                  <c:v>250.83799999999999</c:v>
                </c:pt>
                <c:pt idx="20400">
                  <c:v>250.92500000000001</c:v>
                </c:pt>
                <c:pt idx="20401">
                  <c:v>250.96</c:v>
                </c:pt>
                <c:pt idx="20402">
                  <c:v>250.98400000000001</c:v>
                </c:pt>
                <c:pt idx="20403">
                  <c:v>251.006</c:v>
                </c:pt>
                <c:pt idx="20404">
                  <c:v>251.02099999999999</c:v>
                </c:pt>
                <c:pt idx="20405">
                  <c:v>251.03700000000001</c:v>
                </c:pt>
                <c:pt idx="20406">
                  <c:v>251.053</c:v>
                </c:pt>
                <c:pt idx="20407">
                  <c:v>251.06399999999999</c:v>
                </c:pt>
                <c:pt idx="20408">
                  <c:v>251.06899999999999</c:v>
                </c:pt>
                <c:pt idx="20409">
                  <c:v>251.072</c:v>
                </c:pt>
                <c:pt idx="20410">
                  <c:v>251.078</c:v>
                </c:pt>
                <c:pt idx="20411">
                  <c:v>251.089</c:v>
                </c:pt>
                <c:pt idx="20412">
                  <c:v>251.101</c:v>
                </c:pt>
                <c:pt idx="20413">
                  <c:v>251.12899999999999</c:v>
                </c:pt>
                <c:pt idx="20414">
                  <c:v>251.17699999999999</c:v>
                </c:pt>
                <c:pt idx="20415">
                  <c:v>251.21100000000001</c:v>
                </c:pt>
                <c:pt idx="20416">
                  <c:v>251.22200000000001</c:v>
                </c:pt>
                <c:pt idx="20417">
                  <c:v>251.22499999999999</c:v>
                </c:pt>
                <c:pt idx="20418">
                  <c:v>251.22800000000001</c:v>
                </c:pt>
                <c:pt idx="20419">
                  <c:v>251.232</c:v>
                </c:pt>
                <c:pt idx="20420">
                  <c:v>251.239</c:v>
                </c:pt>
                <c:pt idx="20421">
                  <c:v>251.25399999999999</c:v>
                </c:pt>
                <c:pt idx="20422">
                  <c:v>251.27199999999999</c:v>
                </c:pt>
                <c:pt idx="20423">
                  <c:v>251.28299999999999</c:v>
                </c:pt>
                <c:pt idx="20424">
                  <c:v>251.321</c:v>
                </c:pt>
                <c:pt idx="20425">
                  <c:v>251.35</c:v>
                </c:pt>
                <c:pt idx="20426">
                  <c:v>251.38200000000001</c:v>
                </c:pt>
                <c:pt idx="20427">
                  <c:v>251.41800000000001</c:v>
                </c:pt>
                <c:pt idx="20428">
                  <c:v>251.45599999999999</c:v>
                </c:pt>
                <c:pt idx="20429">
                  <c:v>251.49</c:v>
                </c:pt>
                <c:pt idx="20430">
                  <c:v>251.50899999999999</c:v>
                </c:pt>
                <c:pt idx="20431">
                  <c:v>251.512</c:v>
                </c:pt>
                <c:pt idx="20432">
                  <c:v>251.51599999999999</c:v>
                </c:pt>
                <c:pt idx="20433">
                  <c:v>251.518</c:v>
                </c:pt>
                <c:pt idx="20434">
                  <c:v>251.54</c:v>
                </c:pt>
                <c:pt idx="20435">
                  <c:v>251.56899999999999</c:v>
                </c:pt>
                <c:pt idx="20436">
                  <c:v>251.59700000000001</c:v>
                </c:pt>
                <c:pt idx="20437">
                  <c:v>251.63499999999999</c:v>
                </c:pt>
                <c:pt idx="20438">
                  <c:v>251.66</c:v>
                </c:pt>
                <c:pt idx="20439">
                  <c:v>251.684</c:v>
                </c:pt>
                <c:pt idx="20440">
                  <c:v>251.71700000000001</c:v>
                </c:pt>
                <c:pt idx="20441">
                  <c:v>251.75299999999999</c:v>
                </c:pt>
                <c:pt idx="20442">
                  <c:v>251.79499999999999</c:v>
                </c:pt>
                <c:pt idx="20443">
                  <c:v>251.82900000000001</c:v>
                </c:pt>
                <c:pt idx="20444">
                  <c:v>251.86099999999999</c:v>
                </c:pt>
                <c:pt idx="20445">
                  <c:v>251.89400000000001</c:v>
                </c:pt>
                <c:pt idx="20446">
                  <c:v>251.92400000000001</c:v>
                </c:pt>
                <c:pt idx="20447">
                  <c:v>251.953</c:v>
                </c:pt>
                <c:pt idx="20448">
                  <c:v>251.97900000000001</c:v>
                </c:pt>
                <c:pt idx="20449">
                  <c:v>252.001</c:v>
                </c:pt>
                <c:pt idx="20450">
                  <c:v>252.02199999999999</c:v>
                </c:pt>
                <c:pt idx="20451">
                  <c:v>252.04300000000001</c:v>
                </c:pt>
                <c:pt idx="20452">
                  <c:v>252.059</c:v>
                </c:pt>
                <c:pt idx="20453">
                  <c:v>252.06299999999999</c:v>
                </c:pt>
                <c:pt idx="20454">
                  <c:v>252.065</c:v>
                </c:pt>
                <c:pt idx="20455">
                  <c:v>252.06700000000001</c:v>
                </c:pt>
                <c:pt idx="20456">
                  <c:v>252.06899999999999</c:v>
                </c:pt>
                <c:pt idx="20457">
                  <c:v>252.07</c:v>
                </c:pt>
                <c:pt idx="20458">
                  <c:v>252.07499999999999</c:v>
                </c:pt>
                <c:pt idx="20459">
                  <c:v>252.09399999999999</c:v>
                </c:pt>
                <c:pt idx="20460">
                  <c:v>252.125</c:v>
                </c:pt>
                <c:pt idx="20461">
                  <c:v>252.16300000000001</c:v>
                </c:pt>
                <c:pt idx="20462">
                  <c:v>252.18299999999999</c:v>
                </c:pt>
                <c:pt idx="20463">
                  <c:v>252.184</c:v>
                </c:pt>
                <c:pt idx="20464">
                  <c:v>252.18600000000001</c:v>
                </c:pt>
                <c:pt idx="20465">
                  <c:v>252.18899999999999</c:v>
                </c:pt>
                <c:pt idx="20466">
                  <c:v>252.19200000000001</c:v>
                </c:pt>
                <c:pt idx="20467">
                  <c:v>252.196</c:v>
                </c:pt>
                <c:pt idx="20468">
                  <c:v>252.19900000000001</c:v>
                </c:pt>
                <c:pt idx="20469">
                  <c:v>252.202</c:v>
                </c:pt>
                <c:pt idx="20470">
                  <c:v>252.20400000000001</c:v>
                </c:pt>
                <c:pt idx="20471">
                  <c:v>252.20699999999999</c:v>
                </c:pt>
                <c:pt idx="20472">
                  <c:v>252.21100000000001</c:v>
                </c:pt>
                <c:pt idx="20473">
                  <c:v>252.215</c:v>
                </c:pt>
                <c:pt idx="20474">
                  <c:v>252.21899999999999</c:v>
                </c:pt>
                <c:pt idx="20475">
                  <c:v>252.22399999999999</c:v>
                </c:pt>
                <c:pt idx="20476">
                  <c:v>252.23400000000001</c:v>
                </c:pt>
                <c:pt idx="20477">
                  <c:v>252.267</c:v>
                </c:pt>
                <c:pt idx="20478">
                  <c:v>252.328</c:v>
                </c:pt>
                <c:pt idx="20479">
                  <c:v>252.42</c:v>
                </c:pt>
                <c:pt idx="20480">
                  <c:v>252.511</c:v>
                </c:pt>
                <c:pt idx="20481">
                  <c:v>252.566</c:v>
                </c:pt>
                <c:pt idx="20482">
                  <c:v>252.57599999999999</c:v>
                </c:pt>
                <c:pt idx="20483">
                  <c:v>252.584</c:v>
                </c:pt>
                <c:pt idx="20484">
                  <c:v>252.62100000000001</c:v>
                </c:pt>
                <c:pt idx="20485">
                  <c:v>252.65199999999999</c:v>
                </c:pt>
                <c:pt idx="20486">
                  <c:v>252.68600000000001</c:v>
                </c:pt>
                <c:pt idx="20487">
                  <c:v>252.74</c:v>
                </c:pt>
                <c:pt idx="20488">
                  <c:v>252.791</c:v>
                </c:pt>
                <c:pt idx="20489">
                  <c:v>252.834</c:v>
                </c:pt>
                <c:pt idx="20490">
                  <c:v>252.845</c:v>
                </c:pt>
                <c:pt idx="20491">
                  <c:v>252.85400000000001</c:v>
                </c:pt>
                <c:pt idx="20492">
                  <c:v>252.87299999999999</c:v>
                </c:pt>
                <c:pt idx="20493">
                  <c:v>252.90700000000001</c:v>
                </c:pt>
                <c:pt idx="20494">
                  <c:v>252.946</c:v>
                </c:pt>
                <c:pt idx="20495">
                  <c:v>252.97</c:v>
                </c:pt>
                <c:pt idx="20496">
                  <c:v>252.98599999999999</c:v>
                </c:pt>
                <c:pt idx="20497">
                  <c:v>252.995</c:v>
                </c:pt>
                <c:pt idx="20498">
                  <c:v>252.999</c:v>
                </c:pt>
                <c:pt idx="20499">
                  <c:v>253.017</c:v>
                </c:pt>
                <c:pt idx="20500">
                  <c:v>253.08699999999999</c:v>
                </c:pt>
                <c:pt idx="20501">
                  <c:v>253.19399999999999</c:v>
                </c:pt>
                <c:pt idx="20502">
                  <c:v>253.30600000000001</c:v>
                </c:pt>
                <c:pt idx="20503">
                  <c:v>253.41300000000001</c:v>
                </c:pt>
                <c:pt idx="20504">
                  <c:v>253.51599999999999</c:v>
                </c:pt>
                <c:pt idx="20505">
                  <c:v>253.624</c:v>
                </c:pt>
                <c:pt idx="20506">
                  <c:v>253.73400000000001</c:v>
                </c:pt>
                <c:pt idx="20507">
                  <c:v>253.846</c:v>
                </c:pt>
                <c:pt idx="20508">
                  <c:v>253.959</c:v>
                </c:pt>
                <c:pt idx="20509">
                  <c:v>254.065</c:v>
                </c:pt>
                <c:pt idx="20510">
                  <c:v>254.10400000000001</c:v>
                </c:pt>
                <c:pt idx="20511">
                  <c:v>254.12700000000001</c:v>
                </c:pt>
                <c:pt idx="20512">
                  <c:v>254.2</c:v>
                </c:pt>
                <c:pt idx="20513">
                  <c:v>254.321</c:v>
                </c:pt>
                <c:pt idx="20514">
                  <c:v>254.435</c:v>
                </c:pt>
                <c:pt idx="20515">
                  <c:v>254.55</c:v>
                </c:pt>
                <c:pt idx="20516">
                  <c:v>254.65600000000001</c:v>
                </c:pt>
                <c:pt idx="20517">
                  <c:v>254.75700000000001</c:v>
                </c:pt>
                <c:pt idx="20518">
                  <c:v>254.833</c:v>
                </c:pt>
                <c:pt idx="20519">
                  <c:v>254.858</c:v>
                </c:pt>
                <c:pt idx="20520">
                  <c:v>254.863</c:v>
                </c:pt>
                <c:pt idx="20521">
                  <c:v>254.864</c:v>
                </c:pt>
                <c:pt idx="20522">
                  <c:v>254.87899999999999</c:v>
                </c:pt>
                <c:pt idx="20523">
                  <c:v>254.90600000000001</c:v>
                </c:pt>
                <c:pt idx="20524">
                  <c:v>254.93600000000001</c:v>
                </c:pt>
                <c:pt idx="20525">
                  <c:v>254.965</c:v>
                </c:pt>
                <c:pt idx="20526">
                  <c:v>254.99299999999999</c:v>
                </c:pt>
                <c:pt idx="20527">
                  <c:v>255.02099999999999</c:v>
                </c:pt>
                <c:pt idx="20528">
                  <c:v>255.04900000000001</c:v>
                </c:pt>
                <c:pt idx="20529">
                  <c:v>255.077</c:v>
                </c:pt>
                <c:pt idx="20530">
                  <c:v>255.10599999999999</c:v>
                </c:pt>
                <c:pt idx="20531">
                  <c:v>255.13399999999999</c:v>
                </c:pt>
                <c:pt idx="20532">
                  <c:v>255.16300000000001</c:v>
                </c:pt>
                <c:pt idx="20533">
                  <c:v>255.19200000000001</c:v>
                </c:pt>
                <c:pt idx="20534">
                  <c:v>255.22</c:v>
                </c:pt>
                <c:pt idx="20535">
                  <c:v>255.249</c:v>
                </c:pt>
                <c:pt idx="20536">
                  <c:v>255.27699999999999</c:v>
                </c:pt>
                <c:pt idx="20537">
                  <c:v>255.30500000000001</c:v>
                </c:pt>
                <c:pt idx="20538">
                  <c:v>255.33099999999999</c:v>
                </c:pt>
                <c:pt idx="20539">
                  <c:v>255.351</c:v>
                </c:pt>
                <c:pt idx="20540">
                  <c:v>255.35499999999999</c:v>
                </c:pt>
                <c:pt idx="20541">
                  <c:v>255.357</c:v>
                </c:pt>
                <c:pt idx="20542">
                  <c:v>255.36600000000001</c:v>
                </c:pt>
                <c:pt idx="20543">
                  <c:v>255.39500000000001</c:v>
                </c:pt>
                <c:pt idx="20544">
                  <c:v>255.423</c:v>
                </c:pt>
                <c:pt idx="20545">
                  <c:v>255.44900000000001</c:v>
                </c:pt>
                <c:pt idx="20546">
                  <c:v>255.47200000000001</c:v>
                </c:pt>
                <c:pt idx="20547">
                  <c:v>255.495</c:v>
                </c:pt>
                <c:pt idx="20548">
                  <c:v>255.51599999999999</c:v>
                </c:pt>
                <c:pt idx="20549">
                  <c:v>255.53399999999999</c:v>
                </c:pt>
                <c:pt idx="20550">
                  <c:v>255.553</c:v>
                </c:pt>
                <c:pt idx="20551">
                  <c:v>255.572</c:v>
                </c:pt>
                <c:pt idx="20552">
                  <c:v>255.595</c:v>
                </c:pt>
                <c:pt idx="20553">
                  <c:v>255.62100000000001</c:v>
                </c:pt>
                <c:pt idx="20554">
                  <c:v>255.65</c:v>
                </c:pt>
                <c:pt idx="20555">
                  <c:v>255.68</c:v>
                </c:pt>
                <c:pt idx="20556">
                  <c:v>255.71199999999999</c:v>
                </c:pt>
                <c:pt idx="20557">
                  <c:v>255.749</c:v>
                </c:pt>
                <c:pt idx="20558">
                  <c:v>255.78899999999999</c:v>
                </c:pt>
                <c:pt idx="20559">
                  <c:v>255.82900000000001</c:v>
                </c:pt>
                <c:pt idx="20560">
                  <c:v>255.86799999999999</c:v>
                </c:pt>
                <c:pt idx="20561">
                  <c:v>255.90799999999999</c:v>
                </c:pt>
                <c:pt idx="20562">
                  <c:v>255.947</c:v>
                </c:pt>
                <c:pt idx="20563">
                  <c:v>255.98599999999999</c:v>
                </c:pt>
                <c:pt idx="20564">
                  <c:v>256.02600000000001</c:v>
                </c:pt>
                <c:pt idx="20565">
                  <c:v>256.065</c:v>
                </c:pt>
                <c:pt idx="20566">
                  <c:v>256.10500000000002</c:v>
                </c:pt>
                <c:pt idx="20567">
                  <c:v>256.14299999999997</c:v>
                </c:pt>
                <c:pt idx="20568">
                  <c:v>256.17899999999997</c:v>
                </c:pt>
                <c:pt idx="20569">
                  <c:v>256.20499999999998</c:v>
                </c:pt>
                <c:pt idx="20570">
                  <c:v>256.21699999999998</c:v>
                </c:pt>
                <c:pt idx="20571">
                  <c:v>256.22000000000003</c:v>
                </c:pt>
                <c:pt idx="20572">
                  <c:v>256.221</c:v>
                </c:pt>
                <c:pt idx="20573">
                  <c:v>256.22300000000001</c:v>
                </c:pt>
                <c:pt idx="20574">
                  <c:v>256.226</c:v>
                </c:pt>
                <c:pt idx="20575">
                  <c:v>256.22800000000001</c:v>
                </c:pt>
                <c:pt idx="20576">
                  <c:v>256.23099999999999</c:v>
                </c:pt>
                <c:pt idx="20577">
                  <c:v>256.233</c:v>
                </c:pt>
                <c:pt idx="20578">
                  <c:v>256.23500000000001</c:v>
                </c:pt>
                <c:pt idx="20579">
                  <c:v>256.238</c:v>
                </c:pt>
                <c:pt idx="20580">
                  <c:v>256.24</c:v>
                </c:pt>
                <c:pt idx="20581">
                  <c:v>256.24299999999999</c:v>
                </c:pt>
                <c:pt idx="20582">
                  <c:v>256.24599999999998</c:v>
                </c:pt>
                <c:pt idx="20583">
                  <c:v>256.24900000000002</c:v>
                </c:pt>
                <c:pt idx="20584">
                  <c:v>256.25200000000001</c:v>
                </c:pt>
                <c:pt idx="20585">
                  <c:v>256.255</c:v>
                </c:pt>
                <c:pt idx="20586">
                  <c:v>256.25700000000001</c:v>
                </c:pt>
                <c:pt idx="20587">
                  <c:v>256.26</c:v>
                </c:pt>
                <c:pt idx="20588">
                  <c:v>256.26299999999998</c:v>
                </c:pt>
                <c:pt idx="20589">
                  <c:v>256.26600000000002</c:v>
                </c:pt>
                <c:pt idx="20590">
                  <c:v>256.26900000000001</c:v>
                </c:pt>
                <c:pt idx="20591">
                  <c:v>256.27100000000002</c:v>
                </c:pt>
                <c:pt idx="20592">
                  <c:v>256.274</c:v>
                </c:pt>
                <c:pt idx="20593">
                  <c:v>256.27699999999999</c:v>
                </c:pt>
                <c:pt idx="20594">
                  <c:v>256.27999999999997</c:v>
                </c:pt>
                <c:pt idx="20595">
                  <c:v>256.28300000000002</c:v>
                </c:pt>
                <c:pt idx="20596">
                  <c:v>256.28500000000003</c:v>
                </c:pt>
                <c:pt idx="20597">
                  <c:v>256.28800000000001</c:v>
                </c:pt>
                <c:pt idx="20598">
                  <c:v>256.291</c:v>
                </c:pt>
                <c:pt idx="20599">
                  <c:v>256.29399999999998</c:v>
                </c:pt>
                <c:pt idx="20600">
                  <c:v>256.298</c:v>
                </c:pt>
                <c:pt idx="20601">
                  <c:v>256.30099999999999</c:v>
                </c:pt>
                <c:pt idx="20602">
                  <c:v>256.30399999999997</c:v>
                </c:pt>
                <c:pt idx="20603">
                  <c:v>256.30599999999998</c:v>
                </c:pt>
                <c:pt idx="20604">
                  <c:v>256.30900000000003</c:v>
                </c:pt>
                <c:pt idx="20605">
                  <c:v>256.31200000000001</c:v>
                </c:pt>
                <c:pt idx="20606">
                  <c:v>256.315</c:v>
                </c:pt>
                <c:pt idx="20607">
                  <c:v>256.31799999999998</c:v>
                </c:pt>
                <c:pt idx="20608">
                  <c:v>256.32</c:v>
                </c:pt>
                <c:pt idx="20609">
                  <c:v>256.32299999999998</c:v>
                </c:pt>
                <c:pt idx="20610">
                  <c:v>256.32600000000002</c:v>
                </c:pt>
                <c:pt idx="20611">
                  <c:v>256.32900000000001</c:v>
                </c:pt>
                <c:pt idx="20612">
                  <c:v>256.33100000000002</c:v>
                </c:pt>
                <c:pt idx="20613">
                  <c:v>256.334</c:v>
                </c:pt>
                <c:pt idx="20614">
                  <c:v>256.33699999999999</c:v>
                </c:pt>
                <c:pt idx="20615">
                  <c:v>256.33999999999997</c:v>
                </c:pt>
                <c:pt idx="20616">
                  <c:v>256.34300000000002</c:v>
                </c:pt>
                <c:pt idx="20617">
                  <c:v>256.346</c:v>
                </c:pt>
                <c:pt idx="20618">
                  <c:v>256.34899999999999</c:v>
                </c:pt>
                <c:pt idx="20619">
                  <c:v>256.358</c:v>
                </c:pt>
                <c:pt idx="20620">
                  <c:v>256.38400000000001</c:v>
                </c:pt>
                <c:pt idx="20621">
                  <c:v>256.41699999999997</c:v>
                </c:pt>
                <c:pt idx="20622">
                  <c:v>256.45100000000002</c:v>
                </c:pt>
                <c:pt idx="20623">
                  <c:v>256.48500000000001</c:v>
                </c:pt>
                <c:pt idx="20624">
                  <c:v>256.52100000000002</c:v>
                </c:pt>
                <c:pt idx="20625">
                  <c:v>256.56400000000002</c:v>
                </c:pt>
                <c:pt idx="20626">
                  <c:v>256.63299999999998</c:v>
                </c:pt>
                <c:pt idx="20627">
                  <c:v>256.745</c:v>
                </c:pt>
                <c:pt idx="20628">
                  <c:v>256.85899999999998</c:v>
                </c:pt>
                <c:pt idx="20629">
                  <c:v>256.97199999999998</c:v>
                </c:pt>
                <c:pt idx="20630">
                  <c:v>257.084</c:v>
                </c:pt>
                <c:pt idx="20631">
                  <c:v>257.197</c:v>
                </c:pt>
                <c:pt idx="20632">
                  <c:v>257.31099999999998</c:v>
                </c:pt>
                <c:pt idx="20633">
                  <c:v>257.42200000000003</c:v>
                </c:pt>
                <c:pt idx="20634">
                  <c:v>257.54599999999999</c:v>
                </c:pt>
                <c:pt idx="20635">
                  <c:v>257.67500000000001</c:v>
                </c:pt>
                <c:pt idx="20636">
                  <c:v>257.80399999999997</c:v>
                </c:pt>
                <c:pt idx="20637">
                  <c:v>257.93299999999999</c:v>
                </c:pt>
                <c:pt idx="20638">
                  <c:v>258.06200000000001</c:v>
                </c:pt>
                <c:pt idx="20639">
                  <c:v>258.19200000000001</c:v>
                </c:pt>
                <c:pt idx="20640">
                  <c:v>258.32</c:v>
                </c:pt>
                <c:pt idx="20641">
                  <c:v>258.42899999999997</c:v>
                </c:pt>
                <c:pt idx="20642">
                  <c:v>258.50400000000002</c:v>
                </c:pt>
                <c:pt idx="20643">
                  <c:v>258.55799999999999</c:v>
                </c:pt>
                <c:pt idx="20644">
                  <c:v>258.59100000000001</c:v>
                </c:pt>
                <c:pt idx="20645">
                  <c:v>258.60199999999998</c:v>
                </c:pt>
                <c:pt idx="20646">
                  <c:v>258.608</c:v>
                </c:pt>
                <c:pt idx="20647">
                  <c:v>258.62900000000002</c:v>
                </c:pt>
                <c:pt idx="20648">
                  <c:v>258.65899999999999</c:v>
                </c:pt>
                <c:pt idx="20649">
                  <c:v>258.69</c:v>
                </c:pt>
                <c:pt idx="20650">
                  <c:v>258.72399999999999</c:v>
                </c:pt>
                <c:pt idx="20651">
                  <c:v>258.75599999999997</c:v>
                </c:pt>
                <c:pt idx="20652">
                  <c:v>258.78500000000003</c:v>
                </c:pt>
                <c:pt idx="20653">
                  <c:v>258.81099999999998</c:v>
                </c:pt>
                <c:pt idx="20654">
                  <c:v>258.827</c:v>
                </c:pt>
                <c:pt idx="20655">
                  <c:v>258.82900000000001</c:v>
                </c:pt>
                <c:pt idx="20656">
                  <c:v>258.83300000000003</c:v>
                </c:pt>
                <c:pt idx="20657">
                  <c:v>258.83499999999998</c:v>
                </c:pt>
                <c:pt idx="20658">
                  <c:v>258.839</c:v>
                </c:pt>
                <c:pt idx="20659">
                  <c:v>258.84300000000002</c:v>
                </c:pt>
                <c:pt idx="20660">
                  <c:v>258.846</c:v>
                </c:pt>
                <c:pt idx="20661">
                  <c:v>258.84699999999998</c:v>
                </c:pt>
                <c:pt idx="20662">
                  <c:v>258.84899999999999</c:v>
                </c:pt>
                <c:pt idx="20663">
                  <c:v>258.85199999999998</c:v>
                </c:pt>
                <c:pt idx="20664">
                  <c:v>258.85500000000002</c:v>
                </c:pt>
                <c:pt idx="20665">
                  <c:v>258.85899999999998</c:v>
                </c:pt>
                <c:pt idx="20666">
                  <c:v>258.86200000000002</c:v>
                </c:pt>
                <c:pt idx="20667">
                  <c:v>258.863</c:v>
                </c:pt>
                <c:pt idx="20668">
                  <c:v>258.86599999999999</c:v>
                </c:pt>
                <c:pt idx="20669">
                  <c:v>258.86799999999999</c:v>
                </c:pt>
                <c:pt idx="20670">
                  <c:v>258.87700000000001</c:v>
                </c:pt>
                <c:pt idx="20671">
                  <c:v>258.916</c:v>
                </c:pt>
                <c:pt idx="20672">
                  <c:v>258.99599999999998</c:v>
                </c:pt>
                <c:pt idx="20673">
                  <c:v>259.10300000000001</c:v>
                </c:pt>
                <c:pt idx="20674">
                  <c:v>259.21600000000001</c:v>
                </c:pt>
                <c:pt idx="20675">
                  <c:v>259.327</c:v>
                </c:pt>
                <c:pt idx="20676">
                  <c:v>259.43400000000003</c:v>
                </c:pt>
                <c:pt idx="20677">
                  <c:v>259.54899999999998</c:v>
                </c:pt>
                <c:pt idx="20678">
                  <c:v>259.67700000000002</c:v>
                </c:pt>
                <c:pt idx="20679">
                  <c:v>259.80700000000002</c:v>
                </c:pt>
                <c:pt idx="20680">
                  <c:v>259.935</c:v>
                </c:pt>
                <c:pt idx="20681">
                  <c:v>260.06299999999999</c:v>
                </c:pt>
                <c:pt idx="20682">
                  <c:v>260.19200000000001</c:v>
                </c:pt>
                <c:pt idx="20683">
                  <c:v>260.322</c:v>
                </c:pt>
                <c:pt idx="20684">
                  <c:v>260.452</c:v>
                </c:pt>
                <c:pt idx="20685">
                  <c:v>260.55</c:v>
                </c:pt>
                <c:pt idx="20686">
                  <c:v>260.58100000000002</c:v>
                </c:pt>
                <c:pt idx="20687">
                  <c:v>260.58300000000003</c:v>
                </c:pt>
                <c:pt idx="20688">
                  <c:v>260.58499999999998</c:v>
                </c:pt>
                <c:pt idx="20689">
                  <c:v>260.58699999999999</c:v>
                </c:pt>
                <c:pt idx="20690">
                  <c:v>260.58999999999997</c:v>
                </c:pt>
                <c:pt idx="20691">
                  <c:v>260.62400000000002</c:v>
                </c:pt>
                <c:pt idx="20692">
                  <c:v>260.67</c:v>
                </c:pt>
                <c:pt idx="20693">
                  <c:v>260.72800000000001</c:v>
                </c:pt>
                <c:pt idx="20694">
                  <c:v>260.791</c:v>
                </c:pt>
                <c:pt idx="20695">
                  <c:v>260.85500000000002</c:v>
                </c:pt>
                <c:pt idx="20696">
                  <c:v>260.91800000000001</c:v>
                </c:pt>
                <c:pt idx="20697">
                  <c:v>260.97199999999998</c:v>
                </c:pt>
                <c:pt idx="20698">
                  <c:v>261.02800000000002</c:v>
                </c:pt>
                <c:pt idx="20699">
                  <c:v>261.08300000000003</c:v>
                </c:pt>
                <c:pt idx="20700">
                  <c:v>261.13299999999998</c:v>
                </c:pt>
                <c:pt idx="20701">
                  <c:v>261.16300000000001</c:v>
                </c:pt>
                <c:pt idx="20702">
                  <c:v>261.17</c:v>
                </c:pt>
                <c:pt idx="20703">
                  <c:v>261.17700000000002</c:v>
                </c:pt>
                <c:pt idx="20704">
                  <c:v>261.20100000000002</c:v>
                </c:pt>
                <c:pt idx="20705">
                  <c:v>261.23899999999998</c:v>
                </c:pt>
                <c:pt idx="20706">
                  <c:v>261.27999999999997</c:v>
                </c:pt>
                <c:pt idx="20707">
                  <c:v>261.32600000000002</c:v>
                </c:pt>
                <c:pt idx="20708">
                  <c:v>261.375</c:v>
                </c:pt>
                <c:pt idx="20709">
                  <c:v>261.42500000000001</c:v>
                </c:pt>
                <c:pt idx="20710">
                  <c:v>261.47300000000001</c:v>
                </c:pt>
                <c:pt idx="20711">
                  <c:v>261.512</c:v>
                </c:pt>
                <c:pt idx="20712">
                  <c:v>261.53899999999999</c:v>
                </c:pt>
                <c:pt idx="20713">
                  <c:v>261.56700000000001</c:v>
                </c:pt>
                <c:pt idx="20714">
                  <c:v>261.59699999999998</c:v>
                </c:pt>
                <c:pt idx="20715">
                  <c:v>261.625</c:v>
                </c:pt>
                <c:pt idx="20716">
                  <c:v>261.654</c:v>
                </c:pt>
                <c:pt idx="20717">
                  <c:v>261.68</c:v>
                </c:pt>
                <c:pt idx="20718">
                  <c:v>261.69200000000001</c:v>
                </c:pt>
                <c:pt idx="20719">
                  <c:v>261.70499999999998</c:v>
                </c:pt>
                <c:pt idx="20720">
                  <c:v>261.73700000000002</c:v>
                </c:pt>
                <c:pt idx="20721">
                  <c:v>261.77699999999999</c:v>
                </c:pt>
                <c:pt idx="20722">
                  <c:v>261.81599999999997</c:v>
                </c:pt>
                <c:pt idx="20723">
                  <c:v>261.85599999999999</c:v>
                </c:pt>
                <c:pt idx="20724">
                  <c:v>261.89600000000002</c:v>
                </c:pt>
                <c:pt idx="20725">
                  <c:v>261.935</c:v>
                </c:pt>
                <c:pt idx="20726">
                  <c:v>261.97899999999998</c:v>
                </c:pt>
                <c:pt idx="20727">
                  <c:v>262.02699999999999</c:v>
                </c:pt>
                <c:pt idx="20728">
                  <c:v>262.077</c:v>
                </c:pt>
                <c:pt idx="20729">
                  <c:v>262.12799999999999</c:v>
                </c:pt>
                <c:pt idx="20730">
                  <c:v>262.178</c:v>
                </c:pt>
                <c:pt idx="20731">
                  <c:v>262.22800000000001</c:v>
                </c:pt>
                <c:pt idx="20732">
                  <c:v>262.27699999999999</c:v>
                </c:pt>
                <c:pt idx="20733">
                  <c:v>262.32600000000002</c:v>
                </c:pt>
                <c:pt idx="20734">
                  <c:v>262.37400000000002</c:v>
                </c:pt>
                <c:pt idx="20735">
                  <c:v>262.42200000000003</c:v>
                </c:pt>
                <c:pt idx="20736">
                  <c:v>262.471</c:v>
                </c:pt>
                <c:pt idx="20737">
                  <c:v>262.52100000000002</c:v>
                </c:pt>
                <c:pt idx="20738">
                  <c:v>262.56900000000002</c:v>
                </c:pt>
                <c:pt idx="20739">
                  <c:v>262.61700000000002</c:v>
                </c:pt>
                <c:pt idx="20740">
                  <c:v>262.66500000000002</c:v>
                </c:pt>
                <c:pt idx="20741">
                  <c:v>262.71300000000002</c:v>
                </c:pt>
                <c:pt idx="20742">
                  <c:v>262.76100000000002</c:v>
                </c:pt>
                <c:pt idx="20743">
                  <c:v>262.815</c:v>
                </c:pt>
                <c:pt idx="20744">
                  <c:v>262.87299999999999</c:v>
                </c:pt>
                <c:pt idx="20745">
                  <c:v>262.91800000000001</c:v>
                </c:pt>
                <c:pt idx="20746">
                  <c:v>262.94499999999999</c:v>
                </c:pt>
                <c:pt idx="20747">
                  <c:v>262.971</c:v>
                </c:pt>
                <c:pt idx="20748">
                  <c:v>262.99700000000001</c:v>
                </c:pt>
                <c:pt idx="20749">
                  <c:v>263.02</c:v>
                </c:pt>
                <c:pt idx="20750">
                  <c:v>263.04500000000002</c:v>
                </c:pt>
                <c:pt idx="20751">
                  <c:v>263.07</c:v>
                </c:pt>
                <c:pt idx="20752">
                  <c:v>263.096</c:v>
                </c:pt>
                <c:pt idx="20753">
                  <c:v>263.12</c:v>
                </c:pt>
                <c:pt idx="20754">
                  <c:v>263.14</c:v>
                </c:pt>
                <c:pt idx="20755">
                  <c:v>263.15499999999997</c:v>
                </c:pt>
                <c:pt idx="20756">
                  <c:v>263.15800000000002</c:v>
                </c:pt>
                <c:pt idx="20757">
                  <c:v>263.16000000000003</c:v>
                </c:pt>
                <c:pt idx="20758">
                  <c:v>263.16300000000001</c:v>
                </c:pt>
                <c:pt idx="20759">
                  <c:v>263.166</c:v>
                </c:pt>
                <c:pt idx="20760">
                  <c:v>263.16899999999998</c:v>
                </c:pt>
                <c:pt idx="20761">
                  <c:v>263.17200000000003</c:v>
                </c:pt>
                <c:pt idx="20762">
                  <c:v>263.17500000000001</c:v>
                </c:pt>
                <c:pt idx="20763">
                  <c:v>263.17700000000002</c:v>
                </c:pt>
                <c:pt idx="20764">
                  <c:v>263.18</c:v>
                </c:pt>
                <c:pt idx="20765">
                  <c:v>263.18299999999999</c:v>
                </c:pt>
                <c:pt idx="20766">
                  <c:v>263.18599999999998</c:v>
                </c:pt>
                <c:pt idx="20767">
                  <c:v>263.18900000000002</c:v>
                </c:pt>
                <c:pt idx="20768">
                  <c:v>263.19200000000001</c:v>
                </c:pt>
                <c:pt idx="20769">
                  <c:v>263.19400000000002</c:v>
                </c:pt>
                <c:pt idx="20770">
                  <c:v>263.197</c:v>
                </c:pt>
                <c:pt idx="20771">
                  <c:v>263.2</c:v>
                </c:pt>
                <c:pt idx="20772">
                  <c:v>263.202</c:v>
                </c:pt>
                <c:pt idx="20773">
                  <c:v>263.20499999999998</c:v>
                </c:pt>
                <c:pt idx="20774">
                  <c:v>263.20699999999999</c:v>
                </c:pt>
                <c:pt idx="20775">
                  <c:v>263.209</c:v>
                </c:pt>
                <c:pt idx="20776">
                  <c:v>263.21100000000001</c:v>
                </c:pt>
                <c:pt idx="20777">
                  <c:v>263.214</c:v>
                </c:pt>
                <c:pt idx="20778">
                  <c:v>263.21600000000001</c:v>
                </c:pt>
                <c:pt idx="20779">
                  <c:v>263.21899999999999</c:v>
                </c:pt>
                <c:pt idx="20780">
                  <c:v>263.22199999999998</c:v>
                </c:pt>
                <c:pt idx="20781">
                  <c:v>263.22399999999999</c:v>
                </c:pt>
                <c:pt idx="20782">
                  <c:v>263.22699999999998</c:v>
                </c:pt>
                <c:pt idx="20783">
                  <c:v>263.23</c:v>
                </c:pt>
                <c:pt idx="20784">
                  <c:v>263.23200000000003</c:v>
                </c:pt>
                <c:pt idx="20785">
                  <c:v>263.23500000000001</c:v>
                </c:pt>
                <c:pt idx="20786">
                  <c:v>263.238</c:v>
                </c:pt>
                <c:pt idx="20787">
                  <c:v>263.24099999999999</c:v>
                </c:pt>
                <c:pt idx="20788">
                  <c:v>263.24400000000003</c:v>
                </c:pt>
                <c:pt idx="20789">
                  <c:v>263.24599999999998</c:v>
                </c:pt>
                <c:pt idx="20790">
                  <c:v>263.24900000000002</c:v>
                </c:pt>
                <c:pt idx="20791">
                  <c:v>263.25200000000001</c:v>
                </c:pt>
                <c:pt idx="20792">
                  <c:v>263.255</c:v>
                </c:pt>
                <c:pt idx="20793">
                  <c:v>263.25700000000001</c:v>
                </c:pt>
                <c:pt idx="20794">
                  <c:v>263.26</c:v>
                </c:pt>
                <c:pt idx="20795">
                  <c:v>263.26299999999998</c:v>
                </c:pt>
                <c:pt idx="20796">
                  <c:v>263.26600000000002</c:v>
                </c:pt>
                <c:pt idx="20797">
                  <c:v>263.26900000000001</c:v>
                </c:pt>
                <c:pt idx="20798">
                  <c:v>263.27100000000002</c:v>
                </c:pt>
                <c:pt idx="20799">
                  <c:v>263.274</c:v>
                </c:pt>
                <c:pt idx="20800">
                  <c:v>263.27699999999999</c:v>
                </c:pt>
                <c:pt idx="20801">
                  <c:v>263.27999999999997</c:v>
                </c:pt>
                <c:pt idx="20802">
                  <c:v>263.28199999999998</c:v>
                </c:pt>
                <c:pt idx="20803">
                  <c:v>263.28500000000003</c:v>
                </c:pt>
                <c:pt idx="20804">
                  <c:v>263.28800000000001</c:v>
                </c:pt>
                <c:pt idx="20805">
                  <c:v>263.291</c:v>
                </c:pt>
                <c:pt idx="20806">
                  <c:v>263.29399999999998</c:v>
                </c:pt>
                <c:pt idx="20807">
                  <c:v>263.29599999999999</c:v>
                </c:pt>
                <c:pt idx="20808">
                  <c:v>263.29899999999998</c:v>
                </c:pt>
                <c:pt idx="20809">
                  <c:v>263.30099999999999</c:v>
                </c:pt>
                <c:pt idx="20810">
                  <c:v>263.30399999999997</c:v>
                </c:pt>
                <c:pt idx="20811">
                  <c:v>263.30700000000002</c:v>
                </c:pt>
                <c:pt idx="20812">
                  <c:v>263.31</c:v>
                </c:pt>
                <c:pt idx="20813">
                  <c:v>263.31200000000001</c:v>
                </c:pt>
                <c:pt idx="20814">
                  <c:v>263.32400000000001</c:v>
                </c:pt>
                <c:pt idx="20815">
                  <c:v>263.38</c:v>
                </c:pt>
                <c:pt idx="20816">
                  <c:v>263.47899999999998</c:v>
                </c:pt>
                <c:pt idx="20817">
                  <c:v>263.59399999999999</c:v>
                </c:pt>
                <c:pt idx="20818">
                  <c:v>263.71100000000001</c:v>
                </c:pt>
                <c:pt idx="20819">
                  <c:v>263.82600000000002</c:v>
                </c:pt>
                <c:pt idx="20820">
                  <c:v>263.94</c:v>
                </c:pt>
                <c:pt idx="20821">
                  <c:v>264.05500000000001</c:v>
                </c:pt>
                <c:pt idx="20822">
                  <c:v>264.17099999999999</c:v>
                </c:pt>
                <c:pt idx="20823">
                  <c:v>264.28500000000003</c:v>
                </c:pt>
                <c:pt idx="20824">
                  <c:v>264.39699999999999</c:v>
                </c:pt>
                <c:pt idx="20825">
                  <c:v>264.51600000000002</c:v>
                </c:pt>
                <c:pt idx="20826">
                  <c:v>264.64299999999997</c:v>
                </c:pt>
                <c:pt idx="20827">
                  <c:v>264.77199999999999</c:v>
                </c:pt>
                <c:pt idx="20828">
                  <c:v>264.90100000000001</c:v>
                </c:pt>
                <c:pt idx="20829">
                  <c:v>265.02999999999997</c:v>
                </c:pt>
                <c:pt idx="20830">
                  <c:v>265.15899999999999</c:v>
                </c:pt>
                <c:pt idx="20831">
                  <c:v>265.262</c:v>
                </c:pt>
                <c:pt idx="20832">
                  <c:v>265.30200000000002</c:v>
                </c:pt>
                <c:pt idx="20833">
                  <c:v>265.31700000000001</c:v>
                </c:pt>
                <c:pt idx="20834">
                  <c:v>265.322</c:v>
                </c:pt>
                <c:pt idx="20835">
                  <c:v>265.334</c:v>
                </c:pt>
                <c:pt idx="20836">
                  <c:v>265.37400000000002</c:v>
                </c:pt>
                <c:pt idx="20837">
                  <c:v>265.41300000000001</c:v>
                </c:pt>
                <c:pt idx="20838">
                  <c:v>265.45299999999997</c:v>
                </c:pt>
                <c:pt idx="20839">
                  <c:v>265.49400000000003</c:v>
                </c:pt>
                <c:pt idx="20840">
                  <c:v>265.54000000000002</c:v>
                </c:pt>
                <c:pt idx="20841">
                  <c:v>265.589</c:v>
                </c:pt>
                <c:pt idx="20842">
                  <c:v>265.63400000000001</c:v>
                </c:pt>
                <c:pt idx="20843">
                  <c:v>265.67099999999999</c:v>
                </c:pt>
                <c:pt idx="20844">
                  <c:v>265.70299999999997</c:v>
                </c:pt>
                <c:pt idx="20845">
                  <c:v>265.73500000000001</c:v>
                </c:pt>
                <c:pt idx="20846">
                  <c:v>265.76499999999999</c:v>
                </c:pt>
                <c:pt idx="20847">
                  <c:v>265.79599999999999</c:v>
                </c:pt>
                <c:pt idx="20848">
                  <c:v>265.82900000000001</c:v>
                </c:pt>
                <c:pt idx="20849">
                  <c:v>265.86500000000001</c:v>
                </c:pt>
                <c:pt idx="20850">
                  <c:v>265.904</c:v>
                </c:pt>
                <c:pt idx="20851">
                  <c:v>265.94299999999998</c:v>
                </c:pt>
                <c:pt idx="20852">
                  <c:v>265.983</c:v>
                </c:pt>
                <c:pt idx="20853">
                  <c:v>266.02499999999998</c:v>
                </c:pt>
                <c:pt idx="20854">
                  <c:v>266.07299999999998</c:v>
                </c:pt>
                <c:pt idx="20855">
                  <c:v>266.12700000000001</c:v>
                </c:pt>
                <c:pt idx="20856">
                  <c:v>266.18200000000002</c:v>
                </c:pt>
                <c:pt idx="20857">
                  <c:v>266.23500000000001</c:v>
                </c:pt>
                <c:pt idx="20858">
                  <c:v>266.28800000000001</c:v>
                </c:pt>
                <c:pt idx="20859">
                  <c:v>266.33999999999997</c:v>
                </c:pt>
                <c:pt idx="20860">
                  <c:v>266.38600000000002</c:v>
                </c:pt>
                <c:pt idx="20861">
                  <c:v>266.42899999999997</c:v>
                </c:pt>
                <c:pt idx="20862">
                  <c:v>266.46899999999999</c:v>
                </c:pt>
                <c:pt idx="20863">
                  <c:v>266.51</c:v>
                </c:pt>
                <c:pt idx="20864">
                  <c:v>266.55700000000002</c:v>
                </c:pt>
                <c:pt idx="20865">
                  <c:v>266.60500000000002</c:v>
                </c:pt>
                <c:pt idx="20866">
                  <c:v>266.65499999999997</c:v>
                </c:pt>
                <c:pt idx="20867">
                  <c:v>266.70400000000001</c:v>
                </c:pt>
                <c:pt idx="20868">
                  <c:v>266.755</c:v>
                </c:pt>
                <c:pt idx="20869">
                  <c:v>266.80599999999998</c:v>
                </c:pt>
                <c:pt idx="20870">
                  <c:v>266.86</c:v>
                </c:pt>
                <c:pt idx="20871">
                  <c:v>266.91500000000002</c:v>
                </c:pt>
                <c:pt idx="20872">
                  <c:v>266.97300000000001</c:v>
                </c:pt>
                <c:pt idx="20873">
                  <c:v>267.03399999999999</c:v>
                </c:pt>
                <c:pt idx="20874">
                  <c:v>267.09500000000003</c:v>
                </c:pt>
                <c:pt idx="20875">
                  <c:v>267.14800000000002</c:v>
                </c:pt>
                <c:pt idx="20876">
                  <c:v>267.19799999999998</c:v>
                </c:pt>
                <c:pt idx="20877">
                  <c:v>267.245</c:v>
                </c:pt>
                <c:pt idx="20878">
                  <c:v>267.28899999999999</c:v>
                </c:pt>
                <c:pt idx="20879">
                  <c:v>267.33300000000003</c:v>
                </c:pt>
                <c:pt idx="20880">
                  <c:v>267.37700000000001</c:v>
                </c:pt>
                <c:pt idx="20881">
                  <c:v>267.42</c:v>
                </c:pt>
                <c:pt idx="20882">
                  <c:v>267.46199999999999</c:v>
                </c:pt>
                <c:pt idx="20883">
                  <c:v>267.50200000000001</c:v>
                </c:pt>
                <c:pt idx="20884">
                  <c:v>267.54500000000002</c:v>
                </c:pt>
                <c:pt idx="20885">
                  <c:v>267.59199999999998</c:v>
                </c:pt>
                <c:pt idx="20886">
                  <c:v>267.63499999999999</c:v>
                </c:pt>
                <c:pt idx="20887">
                  <c:v>267.666</c:v>
                </c:pt>
                <c:pt idx="20888">
                  <c:v>267.69099999999997</c:v>
                </c:pt>
                <c:pt idx="20889">
                  <c:v>267.72199999999998</c:v>
                </c:pt>
                <c:pt idx="20890">
                  <c:v>267.75799999999998</c:v>
                </c:pt>
                <c:pt idx="20891">
                  <c:v>267.79700000000003</c:v>
                </c:pt>
                <c:pt idx="20892">
                  <c:v>267.83499999999998</c:v>
                </c:pt>
                <c:pt idx="20893">
                  <c:v>267.875</c:v>
                </c:pt>
                <c:pt idx="20894">
                  <c:v>267.91399999999999</c:v>
                </c:pt>
                <c:pt idx="20895">
                  <c:v>267.94600000000003</c:v>
                </c:pt>
                <c:pt idx="20896">
                  <c:v>267.96699999999998</c:v>
                </c:pt>
                <c:pt idx="20897">
                  <c:v>267.971</c:v>
                </c:pt>
                <c:pt idx="20898">
                  <c:v>267.97300000000001</c:v>
                </c:pt>
                <c:pt idx="20899">
                  <c:v>267.97500000000002</c:v>
                </c:pt>
                <c:pt idx="20900">
                  <c:v>267.97800000000001</c:v>
                </c:pt>
                <c:pt idx="20901">
                  <c:v>267.98099999999999</c:v>
                </c:pt>
                <c:pt idx="20902">
                  <c:v>267.98399999999998</c:v>
                </c:pt>
                <c:pt idx="20903">
                  <c:v>267.988</c:v>
                </c:pt>
                <c:pt idx="20904">
                  <c:v>267.99099999999999</c:v>
                </c:pt>
                <c:pt idx="20905">
                  <c:v>267.99400000000003</c:v>
                </c:pt>
                <c:pt idx="20906">
                  <c:v>267.99700000000001</c:v>
                </c:pt>
                <c:pt idx="20907">
                  <c:v>268.00099999999998</c:v>
                </c:pt>
                <c:pt idx="20908">
                  <c:v>268.00299999999999</c:v>
                </c:pt>
                <c:pt idx="20909">
                  <c:v>268.005</c:v>
                </c:pt>
                <c:pt idx="20910">
                  <c:v>268.00700000000001</c:v>
                </c:pt>
                <c:pt idx="20911">
                  <c:v>268.01</c:v>
                </c:pt>
                <c:pt idx="20912">
                  <c:v>268.01400000000001</c:v>
                </c:pt>
                <c:pt idx="20913">
                  <c:v>268.02199999999999</c:v>
                </c:pt>
                <c:pt idx="20914">
                  <c:v>268.02800000000002</c:v>
                </c:pt>
                <c:pt idx="20915">
                  <c:v>268.03100000000001</c:v>
                </c:pt>
                <c:pt idx="20916">
                  <c:v>268.03300000000002</c:v>
                </c:pt>
                <c:pt idx="20917">
                  <c:v>268.03500000000003</c:v>
                </c:pt>
                <c:pt idx="20918">
                  <c:v>268.03699999999998</c:v>
                </c:pt>
                <c:pt idx="20919">
                  <c:v>268.03899999999999</c:v>
                </c:pt>
                <c:pt idx="20920">
                  <c:v>268.041</c:v>
                </c:pt>
                <c:pt idx="20921">
                  <c:v>268.04399999999998</c:v>
                </c:pt>
                <c:pt idx="20922">
                  <c:v>268.04599999999999</c:v>
                </c:pt>
                <c:pt idx="20923">
                  <c:v>268.048</c:v>
                </c:pt>
                <c:pt idx="20924">
                  <c:v>268.05099999999999</c:v>
                </c:pt>
                <c:pt idx="20925">
                  <c:v>268.053</c:v>
                </c:pt>
                <c:pt idx="20926">
                  <c:v>268.05500000000001</c:v>
                </c:pt>
                <c:pt idx="20927">
                  <c:v>268.05799999999999</c:v>
                </c:pt>
                <c:pt idx="20928">
                  <c:v>268.06</c:v>
                </c:pt>
                <c:pt idx="20929">
                  <c:v>268.06200000000001</c:v>
                </c:pt>
                <c:pt idx="20930">
                  <c:v>268.06400000000002</c:v>
                </c:pt>
                <c:pt idx="20931">
                  <c:v>268.06599999999997</c:v>
                </c:pt>
                <c:pt idx="20932">
                  <c:v>268.06900000000002</c:v>
                </c:pt>
                <c:pt idx="20933">
                  <c:v>268.07100000000003</c:v>
                </c:pt>
                <c:pt idx="20934">
                  <c:v>268.07299999999998</c:v>
                </c:pt>
                <c:pt idx="20935">
                  <c:v>268.07499999999999</c:v>
                </c:pt>
                <c:pt idx="20936">
                  <c:v>268.07799999999997</c:v>
                </c:pt>
                <c:pt idx="20937">
                  <c:v>268.08</c:v>
                </c:pt>
                <c:pt idx="20938">
                  <c:v>268.08199999999999</c:v>
                </c:pt>
                <c:pt idx="20939">
                  <c:v>268.084</c:v>
                </c:pt>
                <c:pt idx="20940">
                  <c:v>268.08600000000001</c:v>
                </c:pt>
                <c:pt idx="20941">
                  <c:v>268.089</c:v>
                </c:pt>
                <c:pt idx="20942">
                  <c:v>268.09100000000001</c:v>
                </c:pt>
                <c:pt idx="20943">
                  <c:v>268.09300000000002</c:v>
                </c:pt>
                <c:pt idx="20944">
                  <c:v>268.09500000000003</c:v>
                </c:pt>
                <c:pt idx="20945">
                  <c:v>268.09800000000001</c:v>
                </c:pt>
                <c:pt idx="20946">
                  <c:v>268.10000000000002</c:v>
                </c:pt>
                <c:pt idx="20947">
                  <c:v>268.10199999999998</c:v>
                </c:pt>
                <c:pt idx="20948">
                  <c:v>268.10399999999998</c:v>
                </c:pt>
                <c:pt idx="20949">
                  <c:v>268.10599999999999</c:v>
                </c:pt>
                <c:pt idx="20950">
                  <c:v>268.10899999999998</c:v>
                </c:pt>
                <c:pt idx="20951">
                  <c:v>268.11099999999999</c:v>
                </c:pt>
                <c:pt idx="20952">
                  <c:v>268.11500000000001</c:v>
                </c:pt>
                <c:pt idx="20953">
                  <c:v>268.13200000000001</c:v>
                </c:pt>
                <c:pt idx="20954">
                  <c:v>268.20100000000002</c:v>
                </c:pt>
                <c:pt idx="20955">
                  <c:v>268.31299999999999</c:v>
                </c:pt>
                <c:pt idx="20956">
                  <c:v>268.42599999999999</c:v>
                </c:pt>
                <c:pt idx="20957">
                  <c:v>268.53899999999999</c:v>
                </c:pt>
                <c:pt idx="20958">
                  <c:v>268.65300000000002</c:v>
                </c:pt>
                <c:pt idx="20959">
                  <c:v>268.76799999999997</c:v>
                </c:pt>
                <c:pt idx="20960">
                  <c:v>268.88200000000001</c:v>
                </c:pt>
                <c:pt idx="20961">
                  <c:v>268.99799999999999</c:v>
                </c:pt>
                <c:pt idx="20962">
                  <c:v>269.11500000000001</c:v>
                </c:pt>
                <c:pt idx="20963">
                  <c:v>269.23500000000001</c:v>
                </c:pt>
                <c:pt idx="20964">
                  <c:v>269.35599999999999</c:v>
                </c:pt>
                <c:pt idx="20965">
                  <c:v>269.45699999999999</c:v>
                </c:pt>
                <c:pt idx="20966">
                  <c:v>269.48399999999998</c:v>
                </c:pt>
                <c:pt idx="20967">
                  <c:v>269.53500000000003</c:v>
                </c:pt>
                <c:pt idx="20968">
                  <c:v>269.642</c:v>
                </c:pt>
                <c:pt idx="20969">
                  <c:v>269.76600000000002</c:v>
                </c:pt>
                <c:pt idx="20970">
                  <c:v>269.88900000000001</c:v>
                </c:pt>
                <c:pt idx="20971">
                  <c:v>270.012</c:v>
                </c:pt>
                <c:pt idx="20972">
                  <c:v>270.13600000000002</c:v>
                </c:pt>
                <c:pt idx="20973">
                  <c:v>270.26</c:v>
                </c:pt>
                <c:pt idx="20974">
                  <c:v>270.38400000000001</c:v>
                </c:pt>
                <c:pt idx="20975">
                  <c:v>270.464</c:v>
                </c:pt>
                <c:pt idx="20976">
                  <c:v>270.49</c:v>
                </c:pt>
                <c:pt idx="20977">
                  <c:v>270.49599999999998</c:v>
                </c:pt>
                <c:pt idx="20978">
                  <c:v>270.49700000000001</c:v>
                </c:pt>
                <c:pt idx="20979">
                  <c:v>270.49900000000002</c:v>
                </c:pt>
                <c:pt idx="20980">
                  <c:v>270.50200000000001</c:v>
                </c:pt>
                <c:pt idx="20981">
                  <c:v>270.50299999999999</c:v>
                </c:pt>
                <c:pt idx="20982">
                  <c:v>270.50400000000002</c:v>
                </c:pt>
                <c:pt idx="20983">
                  <c:v>270.50900000000001</c:v>
                </c:pt>
                <c:pt idx="20984">
                  <c:v>270.52699999999999</c:v>
                </c:pt>
                <c:pt idx="20985">
                  <c:v>270.54500000000002</c:v>
                </c:pt>
                <c:pt idx="20986">
                  <c:v>270.54599999999999</c:v>
                </c:pt>
                <c:pt idx="20987">
                  <c:v>270.55</c:v>
                </c:pt>
                <c:pt idx="20988">
                  <c:v>270.55200000000002</c:v>
                </c:pt>
                <c:pt idx="20989">
                  <c:v>270.55500000000001</c:v>
                </c:pt>
                <c:pt idx="20990">
                  <c:v>270.55700000000002</c:v>
                </c:pt>
                <c:pt idx="20991">
                  <c:v>270.56</c:v>
                </c:pt>
                <c:pt idx="20992">
                  <c:v>270.56200000000001</c:v>
                </c:pt>
                <c:pt idx="20993">
                  <c:v>270.56400000000002</c:v>
                </c:pt>
                <c:pt idx="20994">
                  <c:v>270.56599999999997</c:v>
                </c:pt>
                <c:pt idx="20995">
                  <c:v>270.56799999999998</c:v>
                </c:pt>
                <c:pt idx="20996">
                  <c:v>270.57</c:v>
                </c:pt>
                <c:pt idx="20997">
                  <c:v>270.572</c:v>
                </c:pt>
                <c:pt idx="20998">
                  <c:v>270.57400000000001</c:v>
                </c:pt>
                <c:pt idx="20999">
                  <c:v>270.60199999999998</c:v>
                </c:pt>
                <c:pt idx="21000">
                  <c:v>270.68200000000002</c:v>
                </c:pt>
                <c:pt idx="21001">
                  <c:v>270.791</c:v>
                </c:pt>
                <c:pt idx="21002">
                  <c:v>270.90600000000001</c:v>
                </c:pt>
                <c:pt idx="21003">
                  <c:v>271.02199999999999</c:v>
                </c:pt>
                <c:pt idx="21004">
                  <c:v>271.14</c:v>
                </c:pt>
                <c:pt idx="21005">
                  <c:v>271.25900000000001</c:v>
                </c:pt>
                <c:pt idx="21006">
                  <c:v>271.37700000000001</c:v>
                </c:pt>
                <c:pt idx="21007">
                  <c:v>271.49299999999999</c:v>
                </c:pt>
                <c:pt idx="21008">
                  <c:v>271.59500000000003</c:v>
                </c:pt>
                <c:pt idx="21009">
                  <c:v>271.654</c:v>
                </c:pt>
                <c:pt idx="21010">
                  <c:v>271.69600000000003</c:v>
                </c:pt>
                <c:pt idx="21011">
                  <c:v>271.80599999999998</c:v>
                </c:pt>
                <c:pt idx="21012">
                  <c:v>271.92899999999997</c:v>
                </c:pt>
                <c:pt idx="21013">
                  <c:v>272.05099999999999</c:v>
                </c:pt>
                <c:pt idx="21014">
                  <c:v>272.17399999999998</c:v>
                </c:pt>
                <c:pt idx="21015">
                  <c:v>272.29700000000003</c:v>
                </c:pt>
                <c:pt idx="21016">
                  <c:v>272.41899999999998</c:v>
                </c:pt>
                <c:pt idx="21017">
                  <c:v>272.54000000000002</c:v>
                </c:pt>
                <c:pt idx="21018">
                  <c:v>272.62099999999998</c:v>
                </c:pt>
                <c:pt idx="21019">
                  <c:v>272.65300000000002</c:v>
                </c:pt>
                <c:pt idx="21020">
                  <c:v>272.68700000000001</c:v>
                </c:pt>
                <c:pt idx="21021">
                  <c:v>272.72800000000001</c:v>
                </c:pt>
                <c:pt idx="21022">
                  <c:v>272.77699999999999</c:v>
                </c:pt>
                <c:pt idx="21023">
                  <c:v>272.83</c:v>
                </c:pt>
                <c:pt idx="21024">
                  <c:v>272.887</c:v>
                </c:pt>
                <c:pt idx="21025">
                  <c:v>272.94900000000001</c:v>
                </c:pt>
                <c:pt idx="21026">
                  <c:v>273.03500000000003</c:v>
                </c:pt>
                <c:pt idx="21027">
                  <c:v>273.072</c:v>
                </c:pt>
                <c:pt idx="21028">
                  <c:v>273.07900000000001</c:v>
                </c:pt>
                <c:pt idx="21029">
                  <c:v>273.08</c:v>
                </c:pt>
                <c:pt idx="21030">
                  <c:v>273.08300000000003</c:v>
                </c:pt>
                <c:pt idx="21031">
                  <c:v>273.08499999999998</c:v>
                </c:pt>
                <c:pt idx="21032">
                  <c:v>273.08800000000002</c:v>
                </c:pt>
                <c:pt idx="21033">
                  <c:v>273.089</c:v>
                </c:pt>
                <c:pt idx="21034">
                  <c:v>273.09100000000001</c:v>
                </c:pt>
                <c:pt idx="21035">
                  <c:v>273.09300000000002</c:v>
                </c:pt>
                <c:pt idx="21036">
                  <c:v>273.096</c:v>
                </c:pt>
                <c:pt idx="21037">
                  <c:v>273.09800000000001</c:v>
                </c:pt>
                <c:pt idx="21038">
                  <c:v>273.10000000000002</c:v>
                </c:pt>
                <c:pt idx="21039">
                  <c:v>273.10199999999998</c:v>
                </c:pt>
                <c:pt idx="21040">
                  <c:v>273.10500000000002</c:v>
                </c:pt>
                <c:pt idx="21041">
                  <c:v>273.10700000000003</c:v>
                </c:pt>
                <c:pt idx="21042">
                  <c:v>273.11</c:v>
                </c:pt>
                <c:pt idx="21043">
                  <c:v>273.113</c:v>
                </c:pt>
                <c:pt idx="21044">
                  <c:v>273.11500000000001</c:v>
                </c:pt>
                <c:pt idx="21045">
                  <c:v>273.11700000000002</c:v>
                </c:pt>
                <c:pt idx="21046">
                  <c:v>273.12</c:v>
                </c:pt>
                <c:pt idx="21047">
                  <c:v>273.12200000000001</c:v>
                </c:pt>
                <c:pt idx="21048">
                  <c:v>273.125</c:v>
                </c:pt>
                <c:pt idx="21049">
                  <c:v>273.13499999999999</c:v>
                </c:pt>
                <c:pt idx="21050">
                  <c:v>273.19400000000002</c:v>
                </c:pt>
                <c:pt idx="21051">
                  <c:v>273.303</c:v>
                </c:pt>
                <c:pt idx="21052">
                  <c:v>273.41800000000001</c:v>
                </c:pt>
                <c:pt idx="21053">
                  <c:v>273.53500000000003</c:v>
                </c:pt>
                <c:pt idx="21054">
                  <c:v>273.65100000000001</c:v>
                </c:pt>
                <c:pt idx="21055">
                  <c:v>273.76499999999999</c:v>
                </c:pt>
                <c:pt idx="21056">
                  <c:v>273.87900000000002</c:v>
                </c:pt>
                <c:pt idx="21057">
                  <c:v>273.99200000000002</c:v>
                </c:pt>
                <c:pt idx="21058">
                  <c:v>274.10700000000003</c:v>
                </c:pt>
                <c:pt idx="21059">
                  <c:v>274.23200000000003</c:v>
                </c:pt>
                <c:pt idx="21060">
                  <c:v>274.36200000000002</c:v>
                </c:pt>
                <c:pt idx="21061">
                  <c:v>274.49099999999999</c:v>
                </c:pt>
                <c:pt idx="21062">
                  <c:v>274.62099999999998</c:v>
                </c:pt>
                <c:pt idx="21063">
                  <c:v>274.75</c:v>
                </c:pt>
                <c:pt idx="21064">
                  <c:v>274.87900000000002</c:v>
                </c:pt>
                <c:pt idx="21065">
                  <c:v>275.00900000000001</c:v>
                </c:pt>
                <c:pt idx="21066">
                  <c:v>275.13799999999998</c:v>
                </c:pt>
                <c:pt idx="21067">
                  <c:v>275.23500000000001</c:v>
                </c:pt>
                <c:pt idx="21068">
                  <c:v>275.274</c:v>
                </c:pt>
                <c:pt idx="21069">
                  <c:v>275.27699999999999</c:v>
                </c:pt>
                <c:pt idx="21070">
                  <c:v>275.27999999999997</c:v>
                </c:pt>
                <c:pt idx="21071">
                  <c:v>275.29199999999997</c:v>
                </c:pt>
                <c:pt idx="21072">
                  <c:v>275.327</c:v>
                </c:pt>
                <c:pt idx="21073">
                  <c:v>275.36700000000002</c:v>
                </c:pt>
                <c:pt idx="21074">
                  <c:v>275.41399999999999</c:v>
                </c:pt>
                <c:pt idx="21075">
                  <c:v>275.46199999999999</c:v>
                </c:pt>
                <c:pt idx="21076">
                  <c:v>275.50799999999998</c:v>
                </c:pt>
                <c:pt idx="21077">
                  <c:v>275.54300000000001</c:v>
                </c:pt>
                <c:pt idx="21078">
                  <c:v>275.56200000000001</c:v>
                </c:pt>
                <c:pt idx="21079">
                  <c:v>275.56400000000002</c:v>
                </c:pt>
                <c:pt idx="21080">
                  <c:v>275.56599999999997</c:v>
                </c:pt>
                <c:pt idx="21081">
                  <c:v>275.58499999999998</c:v>
                </c:pt>
                <c:pt idx="21082">
                  <c:v>275.608</c:v>
                </c:pt>
                <c:pt idx="21083">
                  <c:v>275.61</c:v>
                </c:pt>
                <c:pt idx="21084">
                  <c:v>275.61099999999999</c:v>
                </c:pt>
                <c:pt idx="21085">
                  <c:v>275.61500000000001</c:v>
                </c:pt>
                <c:pt idx="21086">
                  <c:v>275.61799999999999</c:v>
                </c:pt>
                <c:pt idx="21087">
                  <c:v>275.63600000000002</c:v>
                </c:pt>
                <c:pt idx="21088">
                  <c:v>275.66199999999998</c:v>
                </c:pt>
                <c:pt idx="21089">
                  <c:v>275.685</c:v>
                </c:pt>
                <c:pt idx="21090">
                  <c:v>275.70699999999999</c:v>
                </c:pt>
                <c:pt idx="21091">
                  <c:v>275.72000000000003</c:v>
                </c:pt>
                <c:pt idx="21092">
                  <c:v>275.726</c:v>
                </c:pt>
                <c:pt idx="21093">
                  <c:v>275.73099999999999</c:v>
                </c:pt>
                <c:pt idx="21094">
                  <c:v>275.73500000000001</c:v>
                </c:pt>
                <c:pt idx="21095">
                  <c:v>275.738</c:v>
                </c:pt>
                <c:pt idx="21096">
                  <c:v>275.74</c:v>
                </c:pt>
                <c:pt idx="21097">
                  <c:v>275.74200000000002</c:v>
                </c:pt>
                <c:pt idx="21098">
                  <c:v>275.74400000000003</c:v>
                </c:pt>
                <c:pt idx="21099">
                  <c:v>275.74700000000001</c:v>
                </c:pt>
                <c:pt idx="21100">
                  <c:v>275.75</c:v>
                </c:pt>
                <c:pt idx="21101">
                  <c:v>275.75099999999998</c:v>
                </c:pt>
                <c:pt idx="21102">
                  <c:v>275.75299999999999</c:v>
                </c:pt>
                <c:pt idx="21103">
                  <c:v>275.755</c:v>
                </c:pt>
                <c:pt idx="21104">
                  <c:v>275.75799999999998</c:v>
                </c:pt>
                <c:pt idx="21105">
                  <c:v>275.76</c:v>
                </c:pt>
                <c:pt idx="21106">
                  <c:v>275.762</c:v>
                </c:pt>
                <c:pt idx="21107">
                  <c:v>275.76400000000001</c:v>
                </c:pt>
                <c:pt idx="21108">
                  <c:v>275.767</c:v>
                </c:pt>
                <c:pt idx="21109">
                  <c:v>275.76900000000001</c:v>
                </c:pt>
                <c:pt idx="21110">
                  <c:v>275.77100000000002</c:v>
                </c:pt>
                <c:pt idx="21111">
                  <c:v>275.77300000000002</c:v>
                </c:pt>
                <c:pt idx="21112">
                  <c:v>275.77499999999998</c:v>
                </c:pt>
                <c:pt idx="21113">
                  <c:v>275.77800000000002</c:v>
                </c:pt>
                <c:pt idx="21114">
                  <c:v>275.77999999999997</c:v>
                </c:pt>
                <c:pt idx="21115">
                  <c:v>275.78199999999998</c:v>
                </c:pt>
                <c:pt idx="21116">
                  <c:v>275.78399999999999</c:v>
                </c:pt>
                <c:pt idx="21117">
                  <c:v>275.78699999999998</c:v>
                </c:pt>
                <c:pt idx="21118">
                  <c:v>275.78899999999999</c:v>
                </c:pt>
                <c:pt idx="21119">
                  <c:v>275.79199999999997</c:v>
                </c:pt>
                <c:pt idx="21120">
                  <c:v>275.79399999999998</c:v>
                </c:pt>
                <c:pt idx="21121">
                  <c:v>275.79599999999999</c:v>
                </c:pt>
                <c:pt idx="21122">
                  <c:v>275.798</c:v>
                </c:pt>
                <c:pt idx="21123">
                  <c:v>275.80099999999999</c:v>
                </c:pt>
                <c:pt idx="21124">
                  <c:v>275.803</c:v>
                </c:pt>
                <c:pt idx="21125">
                  <c:v>275.80500000000001</c:v>
                </c:pt>
                <c:pt idx="21126">
                  <c:v>275.80700000000002</c:v>
                </c:pt>
                <c:pt idx="21127">
                  <c:v>275.81</c:v>
                </c:pt>
                <c:pt idx="21128">
                  <c:v>275.81299999999999</c:v>
                </c:pt>
                <c:pt idx="21129">
                  <c:v>275.81599999999997</c:v>
                </c:pt>
                <c:pt idx="21130">
                  <c:v>275.81900000000002</c:v>
                </c:pt>
                <c:pt idx="21131">
                  <c:v>275.82100000000003</c:v>
                </c:pt>
                <c:pt idx="21132">
                  <c:v>275.82400000000001</c:v>
                </c:pt>
                <c:pt idx="21133">
                  <c:v>275.82600000000002</c:v>
                </c:pt>
                <c:pt idx="21134">
                  <c:v>275.82900000000001</c:v>
                </c:pt>
                <c:pt idx="21135">
                  <c:v>275.83100000000002</c:v>
                </c:pt>
                <c:pt idx="21136">
                  <c:v>275.83600000000001</c:v>
                </c:pt>
                <c:pt idx="21137">
                  <c:v>275.88</c:v>
                </c:pt>
                <c:pt idx="21138">
                  <c:v>275.97399999999999</c:v>
                </c:pt>
                <c:pt idx="21139">
                  <c:v>276.08699999999999</c:v>
                </c:pt>
                <c:pt idx="21140">
                  <c:v>276.202</c:v>
                </c:pt>
                <c:pt idx="21141">
                  <c:v>276.31799999999998</c:v>
                </c:pt>
                <c:pt idx="21142">
                  <c:v>276.43099999999998</c:v>
                </c:pt>
                <c:pt idx="21143">
                  <c:v>276.54399999999998</c:v>
                </c:pt>
                <c:pt idx="21144">
                  <c:v>276.65699999999998</c:v>
                </c:pt>
                <c:pt idx="21145">
                  <c:v>276.77100000000002</c:v>
                </c:pt>
                <c:pt idx="21146">
                  <c:v>276.88600000000002</c:v>
                </c:pt>
                <c:pt idx="21147">
                  <c:v>276.99900000000002</c:v>
                </c:pt>
                <c:pt idx="21148">
                  <c:v>277.12400000000002</c:v>
                </c:pt>
                <c:pt idx="21149">
                  <c:v>277.25299999999999</c:v>
                </c:pt>
                <c:pt idx="21150">
                  <c:v>277.38200000000001</c:v>
                </c:pt>
                <c:pt idx="21151">
                  <c:v>277.51100000000002</c:v>
                </c:pt>
                <c:pt idx="21152">
                  <c:v>277.64</c:v>
                </c:pt>
                <c:pt idx="21153">
                  <c:v>277.738</c:v>
                </c:pt>
                <c:pt idx="21154">
                  <c:v>277.77600000000001</c:v>
                </c:pt>
                <c:pt idx="21155">
                  <c:v>277.78199999999998</c:v>
                </c:pt>
                <c:pt idx="21156">
                  <c:v>277.78399999999999</c:v>
                </c:pt>
                <c:pt idx="21157">
                  <c:v>277.78699999999998</c:v>
                </c:pt>
                <c:pt idx="21158">
                  <c:v>277.79000000000002</c:v>
                </c:pt>
                <c:pt idx="21159">
                  <c:v>277.79199999999997</c:v>
                </c:pt>
                <c:pt idx="21160">
                  <c:v>277.79500000000002</c:v>
                </c:pt>
                <c:pt idx="21161">
                  <c:v>277.80799999999999</c:v>
                </c:pt>
                <c:pt idx="21162">
                  <c:v>277.87200000000001</c:v>
                </c:pt>
                <c:pt idx="21163">
                  <c:v>277.98500000000001</c:v>
                </c:pt>
                <c:pt idx="21164">
                  <c:v>278.113</c:v>
                </c:pt>
                <c:pt idx="21165">
                  <c:v>278.24099999999999</c:v>
                </c:pt>
                <c:pt idx="21166">
                  <c:v>278.37</c:v>
                </c:pt>
                <c:pt idx="21167">
                  <c:v>278.5</c:v>
                </c:pt>
                <c:pt idx="21168">
                  <c:v>278.62900000000002</c:v>
                </c:pt>
                <c:pt idx="21169">
                  <c:v>278.75900000000001</c:v>
                </c:pt>
                <c:pt idx="21170">
                  <c:v>278.88799999999998</c:v>
                </c:pt>
                <c:pt idx="21171">
                  <c:v>279.017</c:v>
                </c:pt>
                <c:pt idx="21172">
                  <c:v>279.14699999999999</c:v>
                </c:pt>
                <c:pt idx="21173">
                  <c:v>279.26100000000002</c:v>
                </c:pt>
                <c:pt idx="21174">
                  <c:v>279.29599999999999</c:v>
                </c:pt>
                <c:pt idx="21175">
                  <c:v>279.30099999999999</c:v>
                </c:pt>
                <c:pt idx="21176">
                  <c:v>279.30099999999999</c:v>
                </c:pt>
                <c:pt idx="21177">
                  <c:v>279.30200000000002</c:v>
                </c:pt>
                <c:pt idx="21178">
                  <c:v>279.30399999999997</c:v>
                </c:pt>
                <c:pt idx="21179">
                  <c:v>279.30500000000001</c:v>
                </c:pt>
                <c:pt idx="21180">
                  <c:v>279.30700000000002</c:v>
                </c:pt>
                <c:pt idx="21181">
                  <c:v>279.31200000000001</c:v>
                </c:pt>
                <c:pt idx="21182">
                  <c:v>279.33600000000001</c:v>
                </c:pt>
                <c:pt idx="21183">
                  <c:v>279.37299999999999</c:v>
                </c:pt>
                <c:pt idx="21184">
                  <c:v>279.416</c:v>
                </c:pt>
                <c:pt idx="21185">
                  <c:v>279.46600000000001</c:v>
                </c:pt>
                <c:pt idx="21186">
                  <c:v>279.52100000000002</c:v>
                </c:pt>
                <c:pt idx="21187">
                  <c:v>279.57900000000001</c:v>
                </c:pt>
                <c:pt idx="21188">
                  <c:v>279.63900000000001</c:v>
                </c:pt>
                <c:pt idx="21189">
                  <c:v>279.697</c:v>
                </c:pt>
                <c:pt idx="21190">
                  <c:v>279.75299999999999</c:v>
                </c:pt>
                <c:pt idx="21191">
                  <c:v>279.80700000000002</c:v>
                </c:pt>
                <c:pt idx="21192">
                  <c:v>279.86</c:v>
                </c:pt>
                <c:pt idx="21193">
                  <c:v>279.91300000000001</c:v>
                </c:pt>
                <c:pt idx="21194">
                  <c:v>279.96600000000001</c:v>
                </c:pt>
                <c:pt idx="21195">
                  <c:v>280.01900000000001</c:v>
                </c:pt>
                <c:pt idx="21196">
                  <c:v>280.072</c:v>
                </c:pt>
                <c:pt idx="21197">
                  <c:v>280.12400000000002</c:v>
                </c:pt>
                <c:pt idx="21198">
                  <c:v>280.17599999999999</c:v>
                </c:pt>
                <c:pt idx="21199">
                  <c:v>280.22699999999998</c:v>
                </c:pt>
                <c:pt idx="21200">
                  <c:v>280.27800000000002</c:v>
                </c:pt>
                <c:pt idx="21201">
                  <c:v>280.327</c:v>
                </c:pt>
                <c:pt idx="21202">
                  <c:v>280.375</c:v>
                </c:pt>
                <c:pt idx="21203">
                  <c:v>280.42</c:v>
                </c:pt>
                <c:pt idx="21204">
                  <c:v>280.45999999999998</c:v>
                </c:pt>
                <c:pt idx="21205">
                  <c:v>280.5</c:v>
                </c:pt>
                <c:pt idx="21206">
                  <c:v>280.53899999999999</c:v>
                </c:pt>
                <c:pt idx="21207">
                  <c:v>280.577</c:v>
                </c:pt>
                <c:pt idx="21208">
                  <c:v>280.61599999999999</c:v>
                </c:pt>
                <c:pt idx="21209">
                  <c:v>280.654</c:v>
                </c:pt>
                <c:pt idx="21210">
                  <c:v>280.69200000000001</c:v>
                </c:pt>
                <c:pt idx="21211">
                  <c:v>280.73</c:v>
                </c:pt>
                <c:pt idx="21212">
                  <c:v>280.76799999999997</c:v>
                </c:pt>
                <c:pt idx="21213">
                  <c:v>280.80599999999998</c:v>
                </c:pt>
                <c:pt idx="21214">
                  <c:v>280.839</c:v>
                </c:pt>
                <c:pt idx="21215">
                  <c:v>280.86399999999998</c:v>
                </c:pt>
                <c:pt idx="21216">
                  <c:v>280.875</c:v>
                </c:pt>
                <c:pt idx="21217">
                  <c:v>280.87700000000001</c:v>
                </c:pt>
                <c:pt idx="21218">
                  <c:v>280.88</c:v>
                </c:pt>
                <c:pt idx="21219">
                  <c:v>280.88200000000001</c:v>
                </c:pt>
                <c:pt idx="21220">
                  <c:v>280.88499999999999</c:v>
                </c:pt>
                <c:pt idx="21221">
                  <c:v>280.887</c:v>
                </c:pt>
                <c:pt idx="21222">
                  <c:v>280.89</c:v>
                </c:pt>
                <c:pt idx="21223">
                  <c:v>280.89400000000001</c:v>
                </c:pt>
                <c:pt idx="21224">
                  <c:v>280.89800000000002</c:v>
                </c:pt>
                <c:pt idx="21225">
                  <c:v>280.90199999999999</c:v>
                </c:pt>
                <c:pt idx="21226">
                  <c:v>280.90499999999997</c:v>
                </c:pt>
                <c:pt idx="21227">
                  <c:v>280.90699999999998</c:v>
                </c:pt>
                <c:pt idx="21228">
                  <c:v>280.911</c:v>
                </c:pt>
                <c:pt idx="21229">
                  <c:v>280.91500000000002</c:v>
                </c:pt>
                <c:pt idx="21230">
                  <c:v>280.91800000000001</c:v>
                </c:pt>
                <c:pt idx="21231">
                  <c:v>280.92099999999999</c:v>
                </c:pt>
                <c:pt idx="21232">
                  <c:v>280.92500000000001</c:v>
                </c:pt>
                <c:pt idx="21233">
                  <c:v>280.93099999999998</c:v>
                </c:pt>
                <c:pt idx="21234">
                  <c:v>280.93400000000003</c:v>
                </c:pt>
                <c:pt idx="21235">
                  <c:v>280.93799999999999</c:v>
                </c:pt>
                <c:pt idx="21236">
                  <c:v>280.94</c:v>
                </c:pt>
                <c:pt idx="21237">
                  <c:v>280.94200000000001</c:v>
                </c:pt>
                <c:pt idx="21238">
                  <c:v>280.95299999999997</c:v>
                </c:pt>
                <c:pt idx="21239">
                  <c:v>280.98099999999999</c:v>
                </c:pt>
                <c:pt idx="21240">
                  <c:v>281.01799999999997</c:v>
                </c:pt>
                <c:pt idx="21241">
                  <c:v>281.065</c:v>
                </c:pt>
                <c:pt idx="21242">
                  <c:v>281.11799999999999</c:v>
                </c:pt>
                <c:pt idx="21243">
                  <c:v>281.15699999999998</c:v>
                </c:pt>
                <c:pt idx="21244">
                  <c:v>281.19200000000001</c:v>
                </c:pt>
                <c:pt idx="21245">
                  <c:v>281.23200000000003</c:v>
                </c:pt>
                <c:pt idx="21246">
                  <c:v>281.26499999999999</c:v>
                </c:pt>
                <c:pt idx="21247">
                  <c:v>281.29199999999997</c:v>
                </c:pt>
                <c:pt idx="21248">
                  <c:v>281.322</c:v>
                </c:pt>
                <c:pt idx="21249">
                  <c:v>281.35000000000002</c:v>
                </c:pt>
                <c:pt idx="21250">
                  <c:v>281.36500000000001</c:v>
                </c:pt>
                <c:pt idx="21251">
                  <c:v>281.36700000000002</c:v>
                </c:pt>
                <c:pt idx="21252">
                  <c:v>281.37099999999998</c:v>
                </c:pt>
                <c:pt idx="21253">
                  <c:v>281.37400000000002</c:v>
                </c:pt>
                <c:pt idx="21254">
                  <c:v>281.37599999999998</c:v>
                </c:pt>
                <c:pt idx="21255">
                  <c:v>281.37900000000002</c:v>
                </c:pt>
                <c:pt idx="21256">
                  <c:v>281.38200000000001</c:v>
                </c:pt>
                <c:pt idx="21257">
                  <c:v>281.38499999999999</c:v>
                </c:pt>
                <c:pt idx="21258">
                  <c:v>281.387</c:v>
                </c:pt>
                <c:pt idx="21259">
                  <c:v>281.392</c:v>
                </c:pt>
                <c:pt idx="21260">
                  <c:v>281.41300000000001</c:v>
                </c:pt>
                <c:pt idx="21261">
                  <c:v>281.416</c:v>
                </c:pt>
                <c:pt idx="21262">
                  <c:v>281.41899999999998</c:v>
                </c:pt>
                <c:pt idx="21263">
                  <c:v>281.42099999999999</c:v>
                </c:pt>
                <c:pt idx="21264">
                  <c:v>281.42399999999998</c:v>
                </c:pt>
                <c:pt idx="21265">
                  <c:v>281.42700000000002</c:v>
                </c:pt>
                <c:pt idx="21266">
                  <c:v>281.42899999999997</c:v>
                </c:pt>
                <c:pt idx="21267">
                  <c:v>281.43099999999998</c:v>
                </c:pt>
                <c:pt idx="21268">
                  <c:v>281.43299999999999</c:v>
                </c:pt>
                <c:pt idx="21269">
                  <c:v>281.435</c:v>
                </c:pt>
                <c:pt idx="21270">
                  <c:v>281.43599999999998</c:v>
                </c:pt>
                <c:pt idx="21271">
                  <c:v>281.43700000000001</c:v>
                </c:pt>
                <c:pt idx="21272">
                  <c:v>281.45</c:v>
                </c:pt>
                <c:pt idx="21273">
                  <c:v>281.483</c:v>
                </c:pt>
                <c:pt idx="21274">
                  <c:v>281.52100000000002</c:v>
                </c:pt>
                <c:pt idx="21275">
                  <c:v>281.55799999999999</c:v>
                </c:pt>
                <c:pt idx="21276">
                  <c:v>281.58699999999999</c:v>
                </c:pt>
                <c:pt idx="21277">
                  <c:v>281.61200000000002</c:v>
                </c:pt>
                <c:pt idx="21278">
                  <c:v>281.63400000000001</c:v>
                </c:pt>
                <c:pt idx="21279">
                  <c:v>281.65499999999997</c:v>
                </c:pt>
                <c:pt idx="21280">
                  <c:v>281.67599999999999</c:v>
                </c:pt>
                <c:pt idx="21281">
                  <c:v>281.69400000000002</c:v>
                </c:pt>
                <c:pt idx="21282">
                  <c:v>281.70400000000001</c:v>
                </c:pt>
                <c:pt idx="21283">
                  <c:v>281.70600000000002</c:v>
                </c:pt>
                <c:pt idx="21284">
                  <c:v>281.70800000000003</c:v>
                </c:pt>
                <c:pt idx="21285">
                  <c:v>281.70999999999998</c:v>
                </c:pt>
                <c:pt idx="21286">
                  <c:v>281.71199999999999</c:v>
                </c:pt>
                <c:pt idx="21287">
                  <c:v>281.714</c:v>
                </c:pt>
                <c:pt idx="21288">
                  <c:v>281.71699999999998</c:v>
                </c:pt>
                <c:pt idx="21289">
                  <c:v>281.71899999999999</c:v>
                </c:pt>
                <c:pt idx="21290">
                  <c:v>281.721</c:v>
                </c:pt>
                <c:pt idx="21291">
                  <c:v>281.72300000000001</c:v>
                </c:pt>
                <c:pt idx="21292">
                  <c:v>281.72500000000002</c:v>
                </c:pt>
                <c:pt idx="21293">
                  <c:v>281.72800000000001</c:v>
                </c:pt>
                <c:pt idx="21294">
                  <c:v>281.73</c:v>
                </c:pt>
                <c:pt idx="21295">
                  <c:v>281.73200000000003</c:v>
                </c:pt>
                <c:pt idx="21296">
                  <c:v>281.73399999999998</c:v>
                </c:pt>
                <c:pt idx="21297">
                  <c:v>281.73700000000002</c:v>
                </c:pt>
                <c:pt idx="21298">
                  <c:v>281.73899999999998</c:v>
                </c:pt>
                <c:pt idx="21299">
                  <c:v>281.74099999999999</c:v>
                </c:pt>
                <c:pt idx="21300">
                  <c:v>281.74299999999999</c:v>
                </c:pt>
                <c:pt idx="21301">
                  <c:v>281.745</c:v>
                </c:pt>
                <c:pt idx="21302">
                  <c:v>281.74799999999999</c:v>
                </c:pt>
                <c:pt idx="21303">
                  <c:v>281.75</c:v>
                </c:pt>
                <c:pt idx="21304">
                  <c:v>281.75200000000001</c:v>
                </c:pt>
                <c:pt idx="21305">
                  <c:v>281.75400000000002</c:v>
                </c:pt>
                <c:pt idx="21306">
                  <c:v>281.75700000000001</c:v>
                </c:pt>
                <c:pt idx="21307">
                  <c:v>281.75900000000001</c:v>
                </c:pt>
                <c:pt idx="21308">
                  <c:v>281.76100000000002</c:v>
                </c:pt>
                <c:pt idx="21309">
                  <c:v>281.76299999999998</c:v>
                </c:pt>
                <c:pt idx="21310">
                  <c:v>281.76499999999999</c:v>
                </c:pt>
                <c:pt idx="21311">
                  <c:v>281.76799999999997</c:v>
                </c:pt>
                <c:pt idx="21312">
                  <c:v>281.77</c:v>
                </c:pt>
                <c:pt idx="21313">
                  <c:v>281.77199999999999</c:v>
                </c:pt>
                <c:pt idx="21314">
                  <c:v>281.774</c:v>
                </c:pt>
                <c:pt idx="21315">
                  <c:v>281.77600000000001</c:v>
                </c:pt>
                <c:pt idx="21316">
                  <c:v>281.779</c:v>
                </c:pt>
                <c:pt idx="21317">
                  <c:v>281.78100000000001</c:v>
                </c:pt>
                <c:pt idx="21318">
                  <c:v>281.78300000000002</c:v>
                </c:pt>
                <c:pt idx="21319">
                  <c:v>281.78500000000003</c:v>
                </c:pt>
                <c:pt idx="21320">
                  <c:v>281.78800000000001</c:v>
                </c:pt>
                <c:pt idx="21321">
                  <c:v>281.79000000000002</c:v>
                </c:pt>
                <c:pt idx="21322">
                  <c:v>281.79199999999997</c:v>
                </c:pt>
                <c:pt idx="21323">
                  <c:v>281.79399999999998</c:v>
                </c:pt>
                <c:pt idx="21324">
                  <c:v>281.79700000000003</c:v>
                </c:pt>
                <c:pt idx="21325">
                  <c:v>281.79899999999998</c:v>
                </c:pt>
                <c:pt idx="21326">
                  <c:v>281.80099999999999</c:v>
                </c:pt>
                <c:pt idx="21327">
                  <c:v>281.803</c:v>
                </c:pt>
                <c:pt idx="21328">
                  <c:v>281.80500000000001</c:v>
                </c:pt>
                <c:pt idx="21329">
                  <c:v>281.80799999999999</c:v>
                </c:pt>
                <c:pt idx="21330">
                  <c:v>281.81</c:v>
                </c:pt>
                <c:pt idx="21331">
                  <c:v>281.81200000000001</c:v>
                </c:pt>
                <c:pt idx="21332">
                  <c:v>281.815</c:v>
                </c:pt>
                <c:pt idx="21333">
                  <c:v>281.81700000000001</c:v>
                </c:pt>
                <c:pt idx="21334">
                  <c:v>281.81900000000002</c:v>
                </c:pt>
                <c:pt idx="21335">
                  <c:v>281.822</c:v>
                </c:pt>
                <c:pt idx="21336">
                  <c:v>281.82400000000001</c:v>
                </c:pt>
                <c:pt idx="21337">
                  <c:v>281.82600000000002</c:v>
                </c:pt>
                <c:pt idx="21338">
                  <c:v>281.82799999999997</c:v>
                </c:pt>
                <c:pt idx="21339">
                  <c:v>281.83</c:v>
                </c:pt>
                <c:pt idx="21340">
                  <c:v>281.83300000000003</c:v>
                </c:pt>
                <c:pt idx="21341">
                  <c:v>281.83499999999998</c:v>
                </c:pt>
                <c:pt idx="21342">
                  <c:v>281.83699999999999</c:v>
                </c:pt>
                <c:pt idx="21343">
                  <c:v>281.839</c:v>
                </c:pt>
                <c:pt idx="21344">
                  <c:v>281.84199999999998</c:v>
                </c:pt>
                <c:pt idx="21345">
                  <c:v>281.84399999999999</c:v>
                </c:pt>
                <c:pt idx="21346">
                  <c:v>281.846</c:v>
                </c:pt>
                <c:pt idx="21347">
                  <c:v>281.84800000000001</c:v>
                </c:pt>
                <c:pt idx="21348">
                  <c:v>281.85000000000002</c:v>
                </c:pt>
                <c:pt idx="21349">
                  <c:v>281.85300000000001</c:v>
                </c:pt>
                <c:pt idx="21350">
                  <c:v>281.85500000000002</c:v>
                </c:pt>
                <c:pt idx="21351">
                  <c:v>281.858</c:v>
                </c:pt>
                <c:pt idx="21352">
                  <c:v>281.86099999999999</c:v>
                </c:pt>
                <c:pt idx="21353">
                  <c:v>281.86399999999998</c:v>
                </c:pt>
                <c:pt idx="21354">
                  <c:v>281.86599999999999</c:v>
                </c:pt>
                <c:pt idx="21355">
                  <c:v>281.86799999999999</c:v>
                </c:pt>
                <c:pt idx="21356">
                  <c:v>281.87</c:v>
                </c:pt>
                <c:pt idx="21357">
                  <c:v>281.87299999999999</c:v>
                </c:pt>
                <c:pt idx="21358">
                  <c:v>281.875</c:v>
                </c:pt>
                <c:pt idx="21359">
                  <c:v>281.87700000000001</c:v>
                </c:pt>
                <c:pt idx="21360">
                  <c:v>281.87900000000002</c:v>
                </c:pt>
                <c:pt idx="21361">
                  <c:v>281.88200000000001</c:v>
                </c:pt>
                <c:pt idx="21362">
                  <c:v>281.88400000000001</c:v>
                </c:pt>
                <c:pt idx="21363">
                  <c:v>281.88600000000002</c:v>
                </c:pt>
                <c:pt idx="21364">
                  <c:v>281.88799999999998</c:v>
                </c:pt>
                <c:pt idx="21365">
                  <c:v>281.89100000000002</c:v>
                </c:pt>
                <c:pt idx="21366">
                  <c:v>281.89299999999997</c:v>
                </c:pt>
                <c:pt idx="21367">
                  <c:v>281.89499999999998</c:v>
                </c:pt>
                <c:pt idx="21368">
                  <c:v>281.89800000000002</c:v>
                </c:pt>
                <c:pt idx="21369">
                  <c:v>281.90100000000001</c:v>
                </c:pt>
                <c:pt idx="21370">
                  <c:v>281.90300000000002</c:v>
                </c:pt>
                <c:pt idx="21371">
                  <c:v>281.90600000000001</c:v>
                </c:pt>
                <c:pt idx="21372">
                  <c:v>281.90800000000002</c:v>
                </c:pt>
                <c:pt idx="21373">
                  <c:v>281.91000000000003</c:v>
                </c:pt>
                <c:pt idx="21374">
                  <c:v>281.91300000000001</c:v>
                </c:pt>
                <c:pt idx="21375">
                  <c:v>281.91500000000002</c:v>
                </c:pt>
                <c:pt idx="21376">
                  <c:v>281.91699999999997</c:v>
                </c:pt>
                <c:pt idx="21377">
                  <c:v>281.91899999999998</c:v>
                </c:pt>
                <c:pt idx="21378">
                  <c:v>281.92200000000003</c:v>
                </c:pt>
                <c:pt idx="21379">
                  <c:v>281.92399999999998</c:v>
                </c:pt>
                <c:pt idx="21380">
                  <c:v>281.92599999999999</c:v>
                </c:pt>
                <c:pt idx="21381">
                  <c:v>281.928</c:v>
                </c:pt>
                <c:pt idx="21382">
                  <c:v>281.93099999999998</c:v>
                </c:pt>
                <c:pt idx="21383">
                  <c:v>281.93299999999999</c:v>
                </c:pt>
                <c:pt idx="21384">
                  <c:v>281.935</c:v>
                </c:pt>
                <c:pt idx="21385">
                  <c:v>281.93700000000001</c:v>
                </c:pt>
                <c:pt idx="21386">
                  <c:v>281.93900000000002</c:v>
                </c:pt>
                <c:pt idx="21387">
                  <c:v>281.94200000000001</c:v>
                </c:pt>
                <c:pt idx="21388">
                  <c:v>281.94400000000002</c:v>
                </c:pt>
                <c:pt idx="21389">
                  <c:v>281.94600000000003</c:v>
                </c:pt>
                <c:pt idx="21390">
                  <c:v>281.94799999999998</c:v>
                </c:pt>
                <c:pt idx="21391">
                  <c:v>281.95100000000002</c:v>
                </c:pt>
                <c:pt idx="21392">
                  <c:v>281.95299999999997</c:v>
                </c:pt>
                <c:pt idx="21393">
                  <c:v>281.95499999999998</c:v>
                </c:pt>
                <c:pt idx="21394">
                  <c:v>281.95699999999999</c:v>
                </c:pt>
                <c:pt idx="21395">
                  <c:v>281.959</c:v>
                </c:pt>
                <c:pt idx="21396">
                  <c:v>281.96199999999999</c:v>
                </c:pt>
                <c:pt idx="21397">
                  <c:v>281.964</c:v>
                </c:pt>
                <c:pt idx="21398">
                  <c:v>281.96600000000001</c:v>
                </c:pt>
                <c:pt idx="21399">
                  <c:v>281.96800000000002</c:v>
                </c:pt>
                <c:pt idx="21400">
                  <c:v>281.971</c:v>
                </c:pt>
                <c:pt idx="21401">
                  <c:v>281.97300000000001</c:v>
                </c:pt>
                <c:pt idx="21402">
                  <c:v>281.97500000000002</c:v>
                </c:pt>
                <c:pt idx="21403">
                  <c:v>281.97699999999998</c:v>
                </c:pt>
                <c:pt idx="21404">
                  <c:v>281.97899999999998</c:v>
                </c:pt>
                <c:pt idx="21405">
                  <c:v>281.98200000000003</c:v>
                </c:pt>
                <c:pt idx="21406">
                  <c:v>281.98399999999998</c:v>
                </c:pt>
                <c:pt idx="21407">
                  <c:v>281.98599999999999</c:v>
                </c:pt>
                <c:pt idx="21408">
                  <c:v>281.988</c:v>
                </c:pt>
                <c:pt idx="21409">
                  <c:v>281.99099999999999</c:v>
                </c:pt>
                <c:pt idx="21410">
                  <c:v>281.99299999999999</c:v>
                </c:pt>
                <c:pt idx="21411">
                  <c:v>282.02</c:v>
                </c:pt>
                <c:pt idx="21412">
                  <c:v>282.05700000000002</c:v>
                </c:pt>
                <c:pt idx="21413">
                  <c:v>282.09399999999999</c:v>
                </c:pt>
                <c:pt idx="21414">
                  <c:v>282.12599999999998</c:v>
                </c:pt>
                <c:pt idx="21415">
                  <c:v>282.15199999999999</c:v>
                </c:pt>
                <c:pt idx="21416">
                  <c:v>282.17599999999999</c:v>
                </c:pt>
                <c:pt idx="21417">
                  <c:v>282.18400000000003</c:v>
                </c:pt>
                <c:pt idx="21418">
                  <c:v>282.18599999999998</c:v>
                </c:pt>
                <c:pt idx="21419">
                  <c:v>282.18799999999999</c:v>
                </c:pt>
                <c:pt idx="21420">
                  <c:v>282.19</c:v>
                </c:pt>
                <c:pt idx="21421">
                  <c:v>282.19299999999998</c:v>
                </c:pt>
                <c:pt idx="21422">
                  <c:v>282.19499999999999</c:v>
                </c:pt>
                <c:pt idx="21423">
                  <c:v>282.197</c:v>
                </c:pt>
                <c:pt idx="21424">
                  <c:v>282.19900000000001</c:v>
                </c:pt>
                <c:pt idx="21425">
                  <c:v>282.202</c:v>
                </c:pt>
                <c:pt idx="21426">
                  <c:v>282.20400000000001</c:v>
                </c:pt>
                <c:pt idx="21427">
                  <c:v>282.20600000000002</c:v>
                </c:pt>
                <c:pt idx="21428">
                  <c:v>282.20800000000003</c:v>
                </c:pt>
                <c:pt idx="21429">
                  <c:v>282.20999999999998</c:v>
                </c:pt>
                <c:pt idx="21430">
                  <c:v>282.21300000000002</c:v>
                </c:pt>
                <c:pt idx="21431">
                  <c:v>282.21499999999997</c:v>
                </c:pt>
                <c:pt idx="21432">
                  <c:v>282.21699999999998</c:v>
                </c:pt>
                <c:pt idx="21433">
                  <c:v>282.21899999999999</c:v>
                </c:pt>
                <c:pt idx="21434">
                  <c:v>282.221</c:v>
                </c:pt>
                <c:pt idx="21435">
                  <c:v>282.22300000000001</c:v>
                </c:pt>
                <c:pt idx="21436">
                  <c:v>282.226</c:v>
                </c:pt>
                <c:pt idx="21437">
                  <c:v>282.25</c:v>
                </c:pt>
                <c:pt idx="21438">
                  <c:v>282.28699999999998</c:v>
                </c:pt>
                <c:pt idx="21439">
                  <c:v>282.322</c:v>
                </c:pt>
                <c:pt idx="21440">
                  <c:v>282.33800000000002</c:v>
                </c:pt>
                <c:pt idx="21441">
                  <c:v>282.34199999999998</c:v>
                </c:pt>
                <c:pt idx="21442">
                  <c:v>282.34500000000003</c:v>
                </c:pt>
                <c:pt idx="21443">
                  <c:v>282.35700000000003</c:v>
                </c:pt>
                <c:pt idx="21444">
                  <c:v>282.387</c:v>
                </c:pt>
                <c:pt idx="21445">
                  <c:v>282.41500000000002</c:v>
                </c:pt>
                <c:pt idx="21446">
                  <c:v>282.43799999999999</c:v>
                </c:pt>
                <c:pt idx="21447">
                  <c:v>282.46100000000001</c:v>
                </c:pt>
                <c:pt idx="21448">
                  <c:v>282.48599999999999</c:v>
                </c:pt>
                <c:pt idx="21449">
                  <c:v>282.50799999999998</c:v>
                </c:pt>
                <c:pt idx="21450">
                  <c:v>282.51600000000002</c:v>
                </c:pt>
                <c:pt idx="21451">
                  <c:v>282.51799999999997</c:v>
                </c:pt>
                <c:pt idx="21452">
                  <c:v>282.52100000000002</c:v>
                </c:pt>
                <c:pt idx="21453">
                  <c:v>282.52300000000002</c:v>
                </c:pt>
                <c:pt idx="21454">
                  <c:v>282.52600000000001</c:v>
                </c:pt>
                <c:pt idx="21455">
                  <c:v>282.52800000000002</c:v>
                </c:pt>
                <c:pt idx="21456">
                  <c:v>282.53800000000001</c:v>
                </c:pt>
                <c:pt idx="21457">
                  <c:v>282.55900000000003</c:v>
                </c:pt>
                <c:pt idx="21458">
                  <c:v>282.57299999999998</c:v>
                </c:pt>
                <c:pt idx="21459">
                  <c:v>282.57499999999999</c:v>
                </c:pt>
                <c:pt idx="21460">
                  <c:v>282.57799999999997</c:v>
                </c:pt>
                <c:pt idx="21461">
                  <c:v>282.58100000000002</c:v>
                </c:pt>
                <c:pt idx="21462">
                  <c:v>282.58300000000003</c:v>
                </c:pt>
                <c:pt idx="21463">
                  <c:v>282.58600000000001</c:v>
                </c:pt>
                <c:pt idx="21464">
                  <c:v>282.59199999999998</c:v>
                </c:pt>
                <c:pt idx="21465">
                  <c:v>282.60899999999998</c:v>
                </c:pt>
                <c:pt idx="21466">
                  <c:v>282.63299999999998</c:v>
                </c:pt>
                <c:pt idx="21467">
                  <c:v>282.65300000000002</c:v>
                </c:pt>
                <c:pt idx="21468">
                  <c:v>282.67</c:v>
                </c:pt>
                <c:pt idx="21469">
                  <c:v>282.67599999999999</c:v>
                </c:pt>
                <c:pt idx="21470">
                  <c:v>282.67899999999997</c:v>
                </c:pt>
                <c:pt idx="21471">
                  <c:v>282.68200000000002</c:v>
                </c:pt>
                <c:pt idx="21472">
                  <c:v>282.685</c:v>
                </c:pt>
                <c:pt idx="21473">
                  <c:v>282.68799999999999</c:v>
                </c:pt>
                <c:pt idx="21474">
                  <c:v>282.69</c:v>
                </c:pt>
                <c:pt idx="21475">
                  <c:v>282.69299999999998</c:v>
                </c:pt>
                <c:pt idx="21476">
                  <c:v>282.69499999999999</c:v>
                </c:pt>
                <c:pt idx="21477">
                  <c:v>282.697</c:v>
                </c:pt>
                <c:pt idx="21478">
                  <c:v>282.7</c:v>
                </c:pt>
                <c:pt idx="21479">
                  <c:v>282.70299999999997</c:v>
                </c:pt>
                <c:pt idx="21480">
                  <c:v>282.70499999999998</c:v>
                </c:pt>
                <c:pt idx="21481">
                  <c:v>282.70800000000003</c:v>
                </c:pt>
                <c:pt idx="21482">
                  <c:v>282.72300000000001</c:v>
                </c:pt>
                <c:pt idx="21483">
                  <c:v>282.74700000000001</c:v>
                </c:pt>
                <c:pt idx="21484">
                  <c:v>282.767</c:v>
                </c:pt>
                <c:pt idx="21485">
                  <c:v>282.77800000000002</c:v>
                </c:pt>
                <c:pt idx="21486">
                  <c:v>282.78100000000001</c:v>
                </c:pt>
                <c:pt idx="21487">
                  <c:v>282.78399999999999</c:v>
                </c:pt>
                <c:pt idx="21488">
                  <c:v>282.78699999999998</c:v>
                </c:pt>
                <c:pt idx="21489">
                  <c:v>282.79199999999997</c:v>
                </c:pt>
                <c:pt idx="21490">
                  <c:v>282.80799999999999</c:v>
                </c:pt>
                <c:pt idx="21491">
                  <c:v>282.83699999999999</c:v>
                </c:pt>
                <c:pt idx="21492">
                  <c:v>282.84699999999998</c:v>
                </c:pt>
                <c:pt idx="21493">
                  <c:v>282.85000000000002</c:v>
                </c:pt>
                <c:pt idx="21494">
                  <c:v>282.85300000000001</c:v>
                </c:pt>
                <c:pt idx="21495">
                  <c:v>282.85599999999999</c:v>
                </c:pt>
                <c:pt idx="21496">
                  <c:v>282.858</c:v>
                </c:pt>
                <c:pt idx="21497">
                  <c:v>282.86099999999999</c:v>
                </c:pt>
                <c:pt idx="21498">
                  <c:v>282.86399999999998</c:v>
                </c:pt>
                <c:pt idx="21499">
                  <c:v>282.86700000000002</c:v>
                </c:pt>
                <c:pt idx="21500">
                  <c:v>282.87</c:v>
                </c:pt>
                <c:pt idx="21501">
                  <c:v>282.87200000000001</c:v>
                </c:pt>
                <c:pt idx="21502">
                  <c:v>282.875</c:v>
                </c:pt>
                <c:pt idx="21503">
                  <c:v>282.87799999999999</c:v>
                </c:pt>
                <c:pt idx="21504">
                  <c:v>282.88099999999997</c:v>
                </c:pt>
                <c:pt idx="21505">
                  <c:v>282.88299999999998</c:v>
                </c:pt>
                <c:pt idx="21506">
                  <c:v>282.88600000000002</c:v>
                </c:pt>
                <c:pt idx="21507">
                  <c:v>282.88900000000001</c:v>
                </c:pt>
                <c:pt idx="21508">
                  <c:v>282.892</c:v>
                </c:pt>
                <c:pt idx="21509">
                  <c:v>282.89499999999998</c:v>
                </c:pt>
                <c:pt idx="21510">
                  <c:v>282.899</c:v>
                </c:pt>
                <c:pt idx="21511">
                  <c:v>282.904</c:v>
                </c:pt>
                <c:pt idx="21512">
                  <c:v>282.91000000000003</c:v>
                </c:pt>
                <c:pt idx="21513">
                  <c:v>282.91500000000002</c:v>
                </c:pt>
                <c:pt idx="21514">
                  <c:v>282.92599999999999</c:v>
                </c:pt>
                <c:pt idx="21515">
                  <c:v>282.94099999999997</c:v>
                </c:pt>
                <c:pt idx="21516">
                  <c:v>282.95600000000002</c:v>
                </c:pt>
                <c:pt idx="21517">
                  <c:v>282.97000000000003</c:v>
                </c:pt>
                <c:pt idx="21518">
                  <c:v>282.98500000000001</c:v>
                </c:pt>
                <c:pt idx="21519">
                  <c:v>283</c:v>
                </c:pt>
                <c:pt idx="21520">
                  <c:v>283.01499999999999</c:v>
                </c:pt>
                <c:pt idx="21521">
                  <c:v>283.02999999999997</c:v>
                </c:pt>
                <c:pt idx="21522">
                  <c:v>283.04500000000002</c:v>
                </c:pt>
                <c:pt idx="21523">
                  <c:v>283.06</c:v>
                </c:pt>
                <c:pt idx="21524">
                  <c:v>283.07499999999999</c:v>
                </c:pt>
                <c:pt idx="21525">
                  <c:v>283.08999999999997</c:v>
                </c:pt>
                <c:pt idx="21526">
                  <c:v>283.10500000000002</c:v>
                </c:pt>
                <c:pt idx="21527">
                  <c:v>283.12</c:v>
                </c:pt>
                <c:pt idx="21528">
                  <c:v>283.13499999999999</c:v>
                </c:pt>
                <c:pt idx="21529">
                  <c:v>283.14999999999998</c:v>
                </c:pt>
                <c:pt idx="21530">
                  <c:v>283.166</c:v>
                </c:pt>
                <c:pt idx="21531">
                  <c:v>283.18099999999998</c:v>
                </c:pt>
                <c:pt idx="21532">
                  <c:v>283.19600000000003</c:v>
                </c:pt>
                <c:pt idx="21533">
                  <c:v>283.21199999999999</c:v>
                </c:pt>
                <c:pt idx="21534">
                  <c:v>283.22699999999998</c:v>
                </c:pt>
                <c:pt idx="21535">
                  <c:v>283.24200000000002</c:v>
                </c:pt>
                <c:pt idx="21536">
                  <c:v>283.25599999999997</c:v>
                </c:pt>
                <c:pt idx="21537">
                  <c:v>283.26499999999999</c:v>
                </c:pt>
                <c:pt idx="21538">
                  <c:v>283.27800000000002</c:v>
                </c:pt>
                <c:pt idx="21539">
                  <c:v>283.286</c:v>
                </c:pt>
                <c:pt idx="21540">
                  <c:v>283.29199999999997</c:v>
                </c:pt>
                <c:pt idx="21541">
                  <c:v>283.29899999999998</c:v>
                </c:pt>
                <c:pt idx="21542">
                  <c:v>283.30700000000002</c:v>
                </c:pt>
                <c:pt idx="21543">
                  <c:v>283.31400000000002</c:v>
                </c:pt>
                <c:pt idx="21544">
                  <c:v>283.32100000000003</c:v>
                </c:pt>
                <c:pt idx="21545">
                  <c:v>283.33</c:v>
                </c:pt>
                <c:pt idx="21546">
                  <c:v>283.34300000000002</c:v>
                </c:pt>
                <c:pt idx="21547">
                  <c:v>283.35399999999998</c:v>
                </c:pt>
                <c:pt idx="21548">
                  <c:v>283.36200000000002</c:v>
                </c:pt>
                <c:pt idx="21549">
                  <c:v>283.37099999999998</c:v>
                </c:pt>
                <c:pt idx="21550">
                  <c:v>283.38099999999997</c:v>
                </c:pt>
                <c:pt idx="21551">
                  <c:v>283.39100000000002</c:v>
                </c:pt>
                <c:pt idx="21552">
                  <c:v>283.39999999999998</c:v>
                </c:pt>
                <c:pt idx="21553">
                  <c:v>283.41000000000003</c:v>
                </c:pt>
                <c:pt idx="21554">
                  <c:v>283.42</c:v>
                </c:pt>
                <c:pt idx="21555">
                  <c:v>283.43</c:v>
                </c:pt>
                <c:pt idx="21556">
                  <c:v>283.43900000000002</c:v>
                </c:pt>
                <c:pt idx="21557">
                  <c:v>283.44799999999998</c:v>
                </c:pt>
                <c:pt idx="21558">
                  <c:v>283.45800000000003</c:v>
                </c:pt>
                <c:pt idx="21559">
                  <c:v>283.46699999999998</c:v>
                </c:pt>
                <c:pt idx="21560">
                  <c:v>283.476</c:v>
                </c:pt>
                <c:pt idx="21561">
                  <c:v>283.48500000000001</c:v>
                </c:pt>
                <c:pt idx="21562">
                  <c:v>283.49400000000003</c:v>
                </c:pt>
                <c:pt idx="21563">
                  <c:v>283.50400000000002</c:v>
                </c:pt>
                <c:pt idx="21564">
                  <c:v>283.51400000000001</c:v>
                </c:pt>
                <c:pt idx="21565">
                  <c:v>283.52300000000002</c:v>
                </c:pt>
                <c:pt idx="21566">
                  <c:v>283.53300000000002</c:v>
                </c:pt>
                <c:pt idx="21567">
                  <c:v>283.54300000000001</c:v>
                </c:pt>
                <c:pt idx="21568">
                  <c:v>283.553</c:v>
                </c:pt>
                <c:pt idx="21569">
                  <c:v>283.56200000000001</c:v>
                </c:pt>
                <c:pt idx="21570">
                  <c:v>283.572</c:v>
                </c:pt>
                <c:pt idx="21571">
                  <c:v>283.58199999999999</c:v>
                </c:pt>
                <c:pt idx="21572">
                  <c:v>283.59100000000001</c:v>
                </c:pt>
                <c:pt idx="21573">
                  <c:v>283.601</c:v>
                </c:pt>
                <c:pt idx="21574">
                  <c:v>283.61099999999999</c:v>
                </c:pt>
                <c:pt idx="21575">
                  <c:v>283.62099999999998</c:v>
                </c:pt>
                <c:pt idx="21576">
                  <c:v>283.63</c:v>
                </c:pt>
                <c:pt idx="21577">
                  <c:v>283.64</c:v>
                </c:pt>
                <c:pt idx="21578">
                  <c:v>283.64999999999998</c:v>
                </c:pt>
                <c:pt idx="21579">
                  <c:v>283.66000000000003</c:v>
                </c:pt>
                <c:pt idx="21580">
                  <c:v>283.66899999999998</c:v>
                </c:pt>
                <c:pt idx="21581">
                  <c:v>283.67899999999997</c:v>
                </c:pt>
                <c:pt idx="21582">
                  <c:v>283.68900000000002</c:v>
                </c:pt>
                <c:pt idx="21583">
                  <c:v>283.69900000000001</c:v>
                </c:pt>
                <c:pt idx="21584">
                  <c:v>283.709</c:v>
                </c:pt>
                <c:pt idx="21585">
                  <c:v>283.71899999999999</c:v>
                </c:pt>
                <c:pt idx="21586">
                  <c:v>283.72899999999998</c:v>
                </c:pt>
                <c:pt idx="21587">
                  <c:v>283.74099999999999</c:v>
                </c:pt>
                <c:pt idx="21588">
                  <c:v>283.75299999999999</c:v>
                </c:pt>
                <c:pt idx="21589">
                  <c:v>283.75700000000001</c:v>
                </c:pt>
                <c:pt idx="21590">
                  <c:v>283.76100000000002</c:v>
                </c:pt>
                <c:pt idx="21591">
                  <c:v>283.76600000000002</c:v>
                </c:pt>
                <c:pt idx="21592">
                  <c:v>283.77</c:v>
                </c:pt>
                <c:pt idx="21593">
                  <c:v>283.77499999999998</c:v>
                </c:pt>
                <c:pt idx="21594">
                  <c:v>283.77999999999997</c:v>
                </c:pt>
                <c:pt idx="21595">
                  <c:v>283.78399999999999</c:v>
                </c:pt>
                <c:pt idx="21596">
                  <c:v>283.78899999999999</c:v>
                </c:pt>
                <c:pt idx="21597">
                  <c:v>283.79300000000001</c:v>
                </c:pt>
                <c:pt idx="21598">
                  <c:v>283.798</c:v>
                </c:pt>
                <c:pt idx="21599">
                  <c:v>283.80399999999997</c:v>
                </c:pt>
                <c:pt idx="21600">
                  <c:v>283.80900000000003</c:v>
                </c:pt>
                <c:pt idx="21601">
                  <c:v>283.81799999999998</c:v>
                </c:pt>
                <c:pt idx="21602">
                  <c:v>283.82400000000001</c:v>
                </c:pt>
                <c:pt idx="21603">
                  <c:v>283.82900000000001</c:v>
                </c:pt>
                <c:pt idx="21604">
                  <c:v>283.83300000000003</c:v>
                </c:pt>
                <c:pt idx="21605">
                  <c:v>283.83800000000002</c:v>
                </c:pt>
                <c:pt idx="21606">
                  <c:v>283.84199999999998</c:v>
                </c:pt>
                <c:pt idx="21607">
                  <c:v>283.84699999999998</c:v>
                </c:pt>
                <c:pt idx="21608">
                  <c:v>283.851</c:v>
                </c:pt>
                <c:pt idx="21609">
                  <c:v>283.85599999999999</c:v>
                </c:pt>
                <c:pt idx="21610">
                  <c:v>283.86</c:v>
                </c:pt>
                <c:pt idx="21611">
                  <c:v>283.86500000000001</c:v>
                </c:pt>
                <c:pt idx="21612">
                  <c:v>283.86900000000003</c:v>
                </c:pt>
                <c:pt idx="21613">
                  <c:v>283.87400000000002</c:v>
                </c:pt>
                <c:pt idx="21614">
                  <c:v>283.87900000000002</c:v>
                </c:pt>
                <c:pt idx="21615">
                  <c:v>283.88299999999998</c:v>
                </c:pt>
                <c:pt idx="21616">
                  <c:v>283.88799999999998</c:v>
                </c:pt>
                <c:pt idx="21617">
                  <c:v>283.892</c:v>
                </c:pt>
                <c:pt idx="21618">
                  <c:v>283.89699999999999</c:v>
                </c:pt>
                <c:pt idx="21619">
                  <c:v>283.90199999999999</c:v>
                </c:pt>
                <c:pt idx="21620">
                  <c:v>283.91699999999997</c:v>
                </c:pt>
                <c:pt idx="21621">
                  <c:v>283.93200000000002</c:v>
                </c:pt>
                <c:pt idx="21622">
                  <c:v>283.947</c:v>
                </c:pt>
                <c:pt idx="21623">
                  <c:v>283.96199999999999</c:v>
                </c:pt>
                <c:pt idx="21624">
                  <c:v>283.97699999999998</c:v>
                </c:pt>
                <c:pt idx="21625">
                  <c:v>283.99200000000002</c:v>
                </c:pt>
                <c:pt idx="21626">
                  <c:v>284.00700000000001</c:v>
                </c:pt>
                <c:pt idx="21627">
                  <c:v>284.02100000000002</c:v>
                </c:pt>
                <c:pt idx="21628">
                  <c:v>284.03500000000003</c:v>
                </c:pt>
                <c:pt idx="21629">
                  <c:v>284.05</c:v>
                </c:pt>
                <c:pt idx="21630">
                  <c:v>284.06400000000002</c:v>
                </c:pt>
                <c:pt idx="21631">
                  <c:v>284.07900000000001</c:v>
                </c:pt>
                <c:pt idx="21632">
                  <c:v>284.09300000000002</c:v>
                </c:pt>
                <c:pt idx="21633">
                  <c:v>284.108</c:v>
                </c:pt>
                <c:pt idx="21634">
                  <c:v>284.12299999999999</c:v>
                </c:pt>
                <c:pt idx="21635">
                  <c:v>284.137</c:v>
                </c:pt>
                <c:pt idx="21636">
                  <c:v>284.15199999999999</c:v>
                </c:pt>
                <c:pt idx="21637">
                  <c:v>284.166</c:v>
                </c:pt>
                <c:pt idx="21638">
                  <c:v>284.18200000000002</c:v>
                </c:pt>
                <c:pt idx="21639">
                  <c:v>284.19799999999998</c:v>
                </c:pt>
                <c:pt idx="21640">
                  <c:v>284.21300000000002</c:v>
                </c:pt>
                <c:pt idx="21641">
                  <c:v>284.22699999999998</c:v>
                </c:pt>
                <c:pt idx="21642">
                  <c:v>284.24099999999999</c:v>
                </c:pt>
                <c:pt idx="21643">
                  <c:v>284.255</c:v>
                </c:pt>
                <c:pt idx="21644">
                  <c:v>284.267</c:v>
                </c:pt>
                <c:pt idx="21645">
                  <c:v>284.27300000000002</c:v>
                </c:pt>
                <c:pt idx="21646">
                  <c:v>284.27699999999999</c:v>
                </c:pt>
                <c:pt idx="21647">
                  <c:v>284.28100000000001</c:v>
                </c:pt>
                <c:pt idx="21648">
                  <c:v>284.28500000000003</c:v>
                </c:pt>
                <c:pt idx="21649">
                  <c:v>284.28899999999999</c:v>
                </c:pt>
                <c:pt idx="21650">
                  <c:v>284.29199999999997</c:v>
                </c:pt>
                <c:pt idx="21651">
                  <c:v>284.29700000000003</c:v>
                </c:pt>
                <c:pt idx="21652">
                  <c:v>284.30099999999999</c:v>
                </c:pt>
                <c:pt idx="21653">
                  <c:v>284.30500000000001</c:v>
                </c:pt>
                <c:pt idx="21654">
                  <c:v>284.31</c:v>
                </c:pt>
                <c:pt idx="21655">
                  <c:v>284.31400000000002</c:v>
                </c:pt>
                <c:pt idx="21656">
                  <c:v>284.31799999999998</c:v>
                </c:pt>
                <c:pt idx="21657">
                  <c:v>284.322</c:v>
                </c:pt>
                <c:pt idx="21658">
                  <c:v>284.327</c:v>
                </c:pt>
                <c:pt idx="21659">
                  <c:v>284.33100000000002</c:v>
                </c:pt>
                <c:pt idx="21660">
                  <c:v>284.33600000000001</c:v>
                </c:pt>
                <c:pt idx="21661">
                  <c:v>284.33999999999997</c:v>
                </c:pt>
                <c:pt idx="21662">
                  <c:v>284.34399999999999</c:v>
                </c:pt>
                <c:pt idx="21663">
                  <c:v>284.34899999999999</c:v>
                </c:pt>
                <c:pt idx="21664">
                  <c:v>284.35300000000001</c:v>
                </c:pt>
                <c:pt idx="21665">
                  <c:v>284.358</c:v>
                </c:pt>
                <c:pt idx="21666">
                  <c:v>284.36200000000002</c:v>
                </c:pt>
                <c:pt idx="21667">
                  <c:v>284.36599999999999</c:v>
                </c:pt>
                <c:pt idx="21668">
                  <c:v>284.37</c:v>
                </c:pt>
                <c:pt idx="21669">
                  <c:v>284.37400000000002</c:v>
                </c:pt>
                <c:pt idx="21670">
                  <c:v>284.37900000000002</c:v>
                </c:pt>
                <c:pt idx="21671">
                  <c:v>284.38299999999998</c:v>
                </c:pt>
                <c:pt idx="21672">
                  <c:v>284.387</c:v>
                </c:pt>
                <c:pt idx="21673">
                  <c:v>284.392</c:v>
                </c:pt>
                <c:pt idx="21674">
                  <c:v>284.39600000000002</c:v>
                </c:pt>
                <c:pt idx="21675">
                  <c:v>284.40100000000001</c:v>
                </c:pt>
                <c:pt idx="21676">
                  <c:v>284.40499999999997</c:v>
                </c:pt>
                <c:pt idx="21677">
                  <c:v>284.40899999999999</c:v>
                </c:pt>
                <c:pt idx="21678">
                  <c:v>284.41300000000001</c:v>
                </c:pt>
                <c:pt idx="21679">
                  <c:v>284.41699999999997</c:v>
                </c:pt>
                <c:pt idx="21680">
                  <c:v>284.42200000000003</c:v>
                </c:pt>
                <c:pt idx="21681">
                  <c:v>284.42599999999999</c:v>
                </c:pt>
                <c:pt idx="21682">
                  <c:v>284.43</c:v>
                </c:pt>
                <c:pt idx="21683">
                  <c:v>284.43400000000003</c:v>
                </c:pt>
                <c:pt idx="21684">
                  <c:v>284.43799999999999</c:v>
                </c:pt>
                <c:pt idx="21685">
                  <c:v>284.44200000000001</c:v>
                </c:pt>
                <c:pt idx="21686">
                  <c:v>284.44600000000003</c:v>
                </c:pt>
                <c:pt idx="21687">
                  <c:v>284.45</c:v>
                </c:pt>
                <c:pt idx="21688">
                  <c:v>284.45499999999998</c:v>
                </c:pt>
                <c:pt idx="21689">
                  <c:v>284.459</c:v>
                </c:pt>
                <c:pt idx="21690">
                  <c:v>284.464</c:v>
                </c:pt>
                <c:pt idx="21691">
                  <c:v>284.46800000000002</c:v>
                </c:pt>
                <c:pt idx="21692">
                  <c:v>284.47300000000001</c:v>
                </c:pt>
                <c:pt idx="21693">
                  <c:v>284.47699999999998</c:v>
                </c:pt>
                <c:pt idx="21694">
                  <c:v>284.48200000000003</c:v>
                </c:pt>
                <c:pt idx="21695">
                  <c:v>284.48700000000002</c:v>
                </c:pt>
                <c:pt idx="21696">
                  <c:v>284.49099999999999</c:v>
                </c:pt>
                <c:pt idx="21697">
                  <c:v>284.49599999999998</c:v>
                </c:pt>
                <c:pt idx="21698">
                  <c:v>284.5</c:v>
                </c:pt>
                <c:pt idx="21699">
                  <c:v>284.505</c:v>
                </c:pt>
                <c:pt idx="21700">
                  <c:v>284.50900000000001</c:v>
                </c:pt>
                <c:pt idx="21701">
                  <c:v>284.51400000000001</c:v>
                </c:pt>
                <c:pt idx="21702">
                  <c:v>284.51799999999997</c:v>
                </c:pt>
                <c:pt idx="21703">
                  <c:v>284.52300000000002</c:v>
                </c:pt>
                <c:pt idx="21704">
                  <c:v>284.52699999999999</c:v>
                </c:pt>
                <c:pt idx="21705">
                  <c:v>284.53199999999998</c:v>
                </c:pt>
                <c:pt idx="21706">
                  <c:v>284.536</c:v>
                </c:pt>
                <c:pt idx="21707">
                  <c:v>284.54000000000002</c:v>
                </c:pt>
                <c:pt idx="21708">
                  <c:v>284.54500000000002</c:v>
                </c:pt>
                <c:pt idx="21709">
                  <c:v>284.54899999999998</c:v>
                </c:pt>
                <c:pt idx="21710">
                  <c:v>284.55399999999997</c:v>
                </c:pt>
                <c:pt idx="21711">
                  <c:v>284.55900000000003</c:v>
                </c:pt>
                <c:pt idx="21712">
                  <c:v>284.56299999999999</c:v>
                </c:pt>
                <c:pt idx="21713">
                  <c:v>284.56700000000001</c:v>
                </c:pt>
                <c:pt idx="21714">
                  <c:v>284.57100000000003</c:v>
                </c:pt>
                <c:pt idx="21715">
                  <c:v>284.57499999999999</c:v>
                </c:pt>
                <c:pt idx="21716">
                  <c:v>284.57900000000001</c:v>
                </c:pt>
                <c:pt idx="21717">
                  <c:v>284.584</c:v>
                </c:pt>
                <c:pt idx="21718">
                  <c:v>284.58800000000002</c:v>
                </c:pt>
                <c:pt idx="21719">
                  <c:v>284.59199999999998</c:v>
                </c:pt>
                <c:pt idx="21720">
                  <c:v>284.59699999999998</c:v>
                </c:pt>
                <c:pt idx="21721">
                  <c:v>284.601</c:v>
                </c:pt>
                <c:pt idx="21722">
                  <c:v>284.60599999999999</c:v>
                </c:pt>
                <c:pt idx="21723">
                  <c:v>284.61</c:v>
                </c:pt>
                <c:pt idx="21724">
                  <c:v>284.61500000000001</c:v>
                </c:pt>
                <c:pt idx="21725">
                  <c:v>284.61900000000003</c:v>
                </c:pt>
                <c:pt idx="21726">
                  <c:v>284.62400000000002</c:v>
                </c:pt>
                <c:pt idx="21727">
                  <c:v>284.62900000000002</c:v>
                </c:pt>
                <c:pt idx="21728">
                  <c:v>284.63299999999998</c:v>
                </c:pt>
                <c:pt idx="21729">
                  <c:v>284.63799999999998</c:v>
                </c:pt>
                <c:pt idx="21730">
                  <c:v>284.642</c:v>
                </c:pt>
                <c:pt idx="21731">
                  <c:v>284.64699999999999</c:v>
                </c:pt>
                <c:pt idx="21732">
                  <c:v>284.65100000000001</c:v>
                </c:pt>
                <c:pt idx="21733">
                  <c:v>284.65600000000001</c:v>
                </c:pt>
                <c:pt idx="21734">
                  <c:v>284.66000000000003</c:v>
                </c:pt>
                <c:pt idx="21735">
                  <c:v>284.66500000000002</c:v>
                </c:pt>
                <c:pt idx="21736">
                  <c:v>284.66899999999998</c:v>
                </c:pt>
                <c:pt idx="21737">
                  <c:v>284.67399999999998</c:v>
                </c:pt>
                <c:pt idx="21738">
                  <c:v>284.678</c:v>
                </c:pt>
                <c:pt idx="21739">
                  <c:v>284.68299999999999</c:v>
                </c:pt>
                <c:pt idx="21740">
                  <c:v>284.68799999999999</c:v>
                </c:pt>
                <c:pt idx="21741">
                  <c:v>284.69200000000001</c:v>
                </c:pt>
                <c:pt idx="21742">
                  <c:v>284.697</c:v>
                </c:pt>
                <c:pt idx="21743">
                  <c:v>284.70100000000002</c:v>
                </c:pt>
                <c:pt idx="21744">
                  <c:v>284.70600000000002</c:v>
                </c:pt>
                <c:pt idx="21745">
                  <c:v>284.70999999999998</c:v>
                </c:pt>
                <c:pt idx="21746">
                  <c:v>284.71499999999997</c:v>
                </c:pt>
                <c:pt idx="21747">
                  <c:v>284.71800000000002</c:v>
                </c:pt>
                <c:pt idx="21748">
                  <c:v>284.72000000000003</c:v>
                </c:pt>
                <c:pt idx="21749">
                  <c:v>284.72199999999998</c:v>
                </c:pt>
                <c:pt idx="21750">
                  <c:v>284.72399999999999</c:v>
                </c:pt>
                <c:pt idx="21751">
                  <c:v>284.72699999999998</c:v>
                </c:pt>
                <c:pt idx="21752">
                  <c:v>284.72899999999998</c:v>
                </c:pt>
                <c:pt idx="21753">
                  <c:v>284.73099999999999</c:v>
                </c:pt>
                <c:pt idx="21754">
                  <c:v>284.733</c:v>
                </c:pt>
                <c:pt idx="21755">
                  <c:v>284.73599999999999</c:v>
                </c:pt>
                <c:pt idx="21756">
                  <c:v>284.738</c:v>
                </c:pt>
                <c:pt idx="21757">
                  <c:v>284.74</c:v>
                </c:pt>
                <c:pt idx="21758">
                  <c:v>284.74200000000002</c:v>
                </c:pt>
                <c:pt idx="21759">
                  <c:v>284.74400000000003</c:v>
                </c:pt>
                <c:pt idx="21760">
                  <c:v>284.74700000000001</c:v>
                </c:pt>
                <c:pt idx="21761">
                  <c:v>284.74900000000002</c:v>
                </c:pt>
                <c:pt idx="21762">
                  <c:v>284.75099999999998</c:v>
                </c:pt>
                <c:pt idx="21763">
                  <c:v>284.75299999999999</c:v>
                </c:pt>
                <c:pt idx="21764">
                  <c:v>284.75599999999997</c:v>
                </c:pt>
                <c:pt idx="21765">
                  <c:v>284.75799999999998</c:v>
                </c:pt>
                <c:pt idx="21766">
                  <c:v>284.76</c:v>
                </c:pt>
                <c:pt idx="21767">
                  <c:v>284.762</c:v>
                </c:pt>
                <c:pt idx="21768">
                  <c:v>284.76400000000001</c:v>
                </c:pt>
                <c:pt idx="21769">
                  <c:v>284.767</c:v>
                </c:pt>
                <c:pt idx="21770">
                  <c:v>284.76900000000001</c:v>
                </c:pt>
                <c:pt idx="21771">
                  <c:v>284.77100000000002</c:v>
                </c:pt>
                <c:pt idx="21772">
                  <c:v>284.77300000000002</c:v>
                </c:pt>
                <c:pt idx="21773">
                  <c:v>284.77600000000001</c:v>
                </c:pt>
                <c:pt idx="21774">
                  <c:v>284.77800000000002</c:v>
                </c:pt>
                <c:pt idx="21775">
                  <c:v>284.77999999999997</c:v>
                </c:pt>
                <c:pt idx="21776">
                  <c:v>284.78199999999998</c:v>
                </c:pt>
                <c:pt idx="21777">
                  <c:v>284.78399999999999</c:v>
                </c:pt>
                <c:pt idx="21778">
                  <c:v>284.78699999999998</c:v>
                </c:pt>
                <c:pt idx="21779">
                  <c:v>284.78899999999999</c:v>
                </c:pt>
                <c:pt idx="21780">
                  <c:v>284.798</c:v>
                </c:pt>
                <c:pt idx="21781">
                  <c:v>284.80200000000002</c:v>
                </c:pt>
                <c:pt idx="21782">
                  <c:v>284.80399999999997</c:v>
                </c:pt>
                <c:pt idx="21783">
                  <c:v>284.80599999999998</c:v>
                </c:pt>
                <c:pt idx="21784">
                  <c:v>284.80799999999999</c:v>
                </c:pt>
                <c:pt idx="21785">
                  <c:v>284.81099999999998</c:v>
                </c:pt>
                <c:pt idx="21786">
                  <c:v>284.81299999999999</c:v>
                </c:pt>
                <c:pt idx="21787">
                  <c:v>284.815</c:v>
                </c:pt>
                <c:pt idx="21788">
                  <c:v>284.81700000000001</c:v>
                </c:pt>
                <c:pt idx="21789">
                  <c:v>284.82</c:v>
                </c:pt>
                <c:pt idx="21790">
                  <c:v>284.822</c:v>
                </c:pt>
                <c:pt idx="21791">
                  <c:v>284.82400000000001</c:v>
                </c:pt>
                <c:pt idx="21792">
                  <c:v>284.82600000000002</c:v>
                </c:pt>
                <c:pt idx="21793">
                  <c:v>284.82799999999997</c:v>
                </c:pt>
                <c:pt idx="21794">
                  <c:v>284.83100000000002</c:v>
                </c:pt>
                <c:pt idx="21795">
                  <c:v>284.83300000000003</c:v>
                </c:pt>
                <c:pt idx="21796">
                  <c:v>284.83499999999998</c:v>
                </c:pt>
                <c:pt idx="21797">
                  <c:v>284.83699999999999</c:v>
                </c:pt>
                <c:pt idx="21798">
                  <c:v>284.83999999999997</c:v>
                </c:pt>
                <c:pt idx="21799">
                  <c:v>284.84199999999998</c:v>
                </c:pt>
                <c:pt idx="21800">
                  <c:v>284.84399999999999</c:v>
                </c:pt>
                <c:pt idx="21801">
                  <c:v>284.846</c:v>
                </c:pt>
                <c:pt idx="21802">
                  <c:v>284.84800000000001</c:v>
                </c:pt>
                <c:pt idx="21803">
                  <c:v>284.851</c:v>
                </c:pt>
                <c:pt idx="21804">
                  <c:v>284.85300000000001</c:v>
                </c:pt>
                <c:pt idx="21805">
                  <c:v>284.85500000000002</c:v>
                </c:pt>
                <c:pt idx="21806">
                  <c:v>284.85700000000003</c:v>
                </c:pt>
                <c:pt idx="21807">
                  <c:v>284.86</c:v>
                </c:pt>
                <c:pt idx="21808">
                  <c:v>284.86200000000002</c:v>
                </c:pt>
                <c:pt idx="21809">
                  <c:v>284.86399999999998</c:v>
                </c:pt>
                <c:pt idx="21810">
                  <c:v>284.86599999999999</c:v>
                </c:pt>
                <c:pt idx="21811">
                  <c:v>284.86799999999999</c:v>
                </c:pt>
                <c:pt idx="21812">
                  <c:v>284.87099999999998</c:v>
                </c:pt>
                <c:pt idx="21813">
                  <c:v>284.87299999999999</c:v>
                </c:pt>
                <c:pt idx="21814">
                  <c:v>284.875</c:v>
                </c:pt>
                <c:pt idx="21815">
                  <c:v>284.87700000000001</c:v>
                </c:pt>
                <c:pt idx="21816">
                  <c:v>284.88</c:v>
                </c:pt>
                <c:pt idx="21817">
                  <c:v>284.88200000000001</c:v>
                </c:pt>
                <c:pt idx="21818">
                  <c:v>284.88400000000001</c:v>
                </c:pt>
                <c:pt idx="21819">
                  <c:v>284.88600000000002</c:v>
                </c:pt>
                <c:pt idx="21820">
                  <c:v>284.88799999999998</c:v>
                </c:pt>
                <c:pt idx="21821">
                  <c:v>284.89100000000002</c:v>
                </c:pt>
                <c:pt idx="21822">
                  <c:v>284.89299999999997</c:v>
                </c:pt>
                <c:pt idx="21823">
                  <c:v>284.89499999999998</c:v>
                </c:pt>
                <c:pt idx="21824">
                  <c:v>284.89699999999999</c:v>
                </c:pt>
                <c:pt idx="21825">
                  <c:v>284.89999999999998</c:v>
                </c:pt>
                <c:pt idx="21826">
                  <c:v>284.90199999999999</c:v>
                </c:pt>
                <c:pt idx="21827">
                  <c:v>284.904</c:v>
                </c:pt>
                <c:pt idx="21828">
                  <c:v>284.90600000000001</c:v>
                </c:pt>
                <c:pt idx="21829">
                  <c:v>284.90800000000002</c:v>
                </c:pt>
                <c:pt idx="21830">
                  <c:v>284.911</c:v>
                </c:pt>
                <c:pt idx="21831">
                  <c:v>284.91300000000001</c:v>
                </c:pt>
                <c:pt idx="21832">
                  <c:v>284.91500000000002</c:v>
                </c:pt>
                <c:pt idx="21833">
                  <c:v>284.91699999999997</c:v>
                </c:pt>
                <c:pt idx="21834">
                  <c:v>284.92</c:v>
                </c:pt>
                <c:pt idx="21835">
                  <c:v>284.92200000000003</c:v>
                </c:pt>
                <c:pt idx="21836">
                  <c:v>284.92399999999998</c:v>
                </c:pt>
                <c:pt idx="21837">
                  <c:v>284.92599999999999</c:v>
                </c:pt>
                <c:pt idx="21838">
                  <c:v>284.928</c:v>
                </c:pt>
                <c:pt idx="21839">
                  <c:v>284.93099999999998</c:v>
                </c:pt>
                <c:pt idx="21840">
                  <c:v>284.93299999999999</c:v>
                </c:pt>
                <c:pt idx="21841">
                  <c:v>284.935</c:v>
                </c:pt>
                <c:pt idx="21842">
                  <c:v>284.93700000000001</c:v>
                </c:pt>
                <c:pt idx="21843">
                  <c:v>284.94</c:v>
                </c:pt>
                <c:pt idx="21844">
                  <c:v>284.94200000000001</c:v>
                </c:pt>
                <c:pt idx="21845">
                  <c:v>284.94400000000002</c:v>
                </c:pt>
                <c:pt idx="21846">
                  <c:v>284.94600000000003</c:v>
                </c:pt>
                <c:pt idx="21847">
                  <c:v>284.94799999999998</c:v>
                </c:pt>
                <c:pt idx="21848">
                  <c:v>284.95100000000002</c:v>
                </c:pt>
                <c:pt idx="21849">
                  <c:v>284.95299999999997</c:v>
                </c:pt>
                <c:pt idx="21850">
                  <c:v>284.95499999999998</c:v>
                </c:pt>
                <c:pt idx="21851">
                  <c:v>284.95699999999999</c:v>
                </c:pt>
                <c:pt idx="21852">
                  <c:v>284.95999999999998</c:v>
                </c:pt>
                <c:pt idx="21853">
                  <c:v>284.96199999999999</c:v>
                </c:pt>
                <c:pt idx="21854">
                  <c:v>284.964</c:v>
                </c:pt>
                <c:pt idx="21855">
                  <c:v>284.96600000000001</c:v>
                </c:pt>
                <c:pt idx="21856">
                  <c:v>284.96800000000002</c:v>
                </c:pt>
                <c:pt idx="21857">
                  <c:v>284.971</c:v>
                </c:pt>
                <c:pt idx="21858">
                  <c:v>284.97300000000001</c:v>
                </c:pt>
                <c:pt idx="21859">
                  <c:v>284.97500000000002</c:v>
                </c:pt>
                <c:pt idx="21860">
                  <c:v>284.97699999999998</c:v>
                </c:pt>
                <c:pt idx="21861">
                  <c:v>284.98</c:v>
                </c:pt>
                <c:pt idx="21862">
                  <c:v>284.98200000000003</c:v>
                </c:pt>
                <c:pt idx="21863">
                  <c:v>284.98399999999998</c:v>
                </c:pt>
                <c:pt idx="21864">
                  <c:v>284.98599999999999</c:v>
                </c:pt>
                <c:pt idx="21865">
                  <c:v>284.988</c:v>
                </c:pt>
                <c:pt idx="21866">
                  <c:v>284.99299999999999</c:v>
                </c:pt>
                <c:pt idx="21867">
                  <c:v>285.005</c:v>
                </c:pt>
                <c:pt idx="21868">
                  <c:v>285.00900000000001</c:v>
                </c:pt>
                <c:pt idx="21869">
                  <c:v>285.01100000000002</c:v>
                </c:pt>
                <c:pt idx="21870">
                  <c:v>285.01299999999998</c:v>
                </c:pt>
                <c:pt idx="21871">
                  <c:v>285.01600000000002</c:v>
                </c:pt>
                <c:pt idx="21872">
                  <c:v>285.01799999999997</c:v>
                </c:pt>
                <c:pt idx="21873">
                  <c:v>285.02</c:v>
                </c:pt>
                <c:pt idx="21874">
                  <c:v>285.02199999999999</c:v>
                </c:pt>
                <c:pt idx="21875">
                  <c:v>285.02499999999998</c:v>
                </c:pt>
                <c:pt idx="21876">
                  <c:v>285.02699999999999</c:v>
                </c:pt>
                <c:pt idx="21877">
                  <c:v>285.029</c:v>
                </c:pt>
                <c:pt idx="21878">
                  <c:v>285.03100000000001</c:v>
                </c:pt>
                <c:pt idx="21879">
                  <c:v>285.03300000000002</c:v>
                </c:pt>
                <c:pt idx="21880">
                  <c:v>285.036</c:v>
                </c:pt>
                <c:pt idx="21881">
                  <c:v>285.03800000000001</c:v>
                </c:pt>
                <c:pt idx="21882">
                  <c:v>285.04000000000002</c:v>
                </c:pt>
                <c:pt idx="21883">
                  <c:v>285.04199999999997</c:v>
                </c:pt>
                <c:pt idx="21884">
                  <c:v>285.04399999999998</c:v>
                </c:pt>
                <c:pt idx="21885">
                  <c:v>285.04700000000003</c:v>
                </c:pt>
                <c:pt idx="21886">
                  <c:v>285.04899999999998</c:v>
                </c:pt>
                <c:pt idx="21887">
                  <c:v>285.05099999999999</c:v>
                </c:pt>
                <c:pt idx="21888">
                  <c:v>285.053</c:v>
                </c:pt>
                <c:pt idx="21889">
                  <c:v>285.05599999999998</c:v>
                </c:pt>
                <c:pt idx="21890">
                  <c:v>285.05799999999999</c:v>
                </c:pt>
                <c:pt idx="21891">
                  <c:v>285.06</c:v>
                </c:pt>
                <c:pt idx="21892">
                  <c:v>285.06200000000001</c:v>
                </c:pt>
                <c:pt idx="21893">
                  <c:v>285.065</c:v>
                </c:pt>
                <c:pt idx="21894">
                  <c:v>285.06700000000001</c:v>
                </c:pt>
                <c:pt idx="21895">
                  <c:v>285.06900000000002</c:v>
                </c:pt>
                <c:pt idx="21896">
                  <c:v>285.07100000000003</c:v>
                </c:pt>
                <c:pt idx="21897">
                  <c:v>285.07299999999998</c:v>
                </c:pt>
                <c:pt idx="21898">
                  <c:v>285.07600000000002</c:v>
                </c:pt>
                <c:pt idx="21899">
                  <c:v>285.07799999999997</c:v>
                </c:pt>
                <c:pt idx="21900">
                  <c:v>285.08</c:v>
                </c:pt>
                <c:pt idx="21901">
                  <c:v>285.08199999999999</c:v>
                </c:pt>
                <c:pt idx="21902">
                  <c:v>285.08499999999998</c:v>
                </c:pt>
                <c:pt idx="21903">
                  <c:v>285.08699999999999</c:v>
                </c:pt>
                <c:pt idx="21904">
                  <c:v>285.089</c:v>
                </c:pt>
                <c:pt idx="21905">
                  <c:v>285.09100000000001</c:v>
                </c:pt>
                <c:pt idx="21906">
                  <c:v>285.09300000000002</c:v>
                </c:pt>
                <c:pt idx="21907">
                  <c:v>285.096</c:v>
                </c:pt>
                <c:pt idx="21908">
                  <c:v>285.09800000000001</c:v>
                </c:pt>
                <c:pt idx="21909">
                  <c:v>285.10000000000002</c:v>
                </c:pt>
                <c:pt idx="21910">
                  <c:v>285.10199999999998</c:v>
                </c:pt>
                <c:pt idx="21911">
                  <c:v>285.10500000000002</c:v>
                </c:pt>
                <c:pt idx="21912">
                  <c:v>285.10700000000003</c:v>
                </c:pt>
                <c:pt idx="21913">
                  <c:v>285.10899999999998</c:v>
                </c:pt>
                <c:pt idx="21914">
                  <c:v>285.11099999999999</c:v>
                </c:pt>
                <c:pt idx="21915">
                  <c:v>285.113</c:v>
                </c:pt>
                <c:pt idx="21916">
                  <c:v>285.11599999999999</c:v>
                </c:pt>
                <c:pt idx="21917">
                  <c:v>285.11799999999999</c:v>
                </c:pt>
                <c:pt idx="21918">
                  <c:v>285.12</c:v>
                </c:pt>
                <c:pt idx="21919">
                  <c:v>285.12200000000001</c:v>
                </c:pt>
                <c:pt idx="21920">
                  <c:v>285.125</c:v>
                </c:pt>
                <c:pt idx="21921">
                  <c:v>285.12700000000001</c:v>
                </c:pt>
                <c:pt idx="21922">
                  <c:v>285.12900000000002</c:v>
                </c:pt>
                <c:pt idx="21923">
                  <c:v>285.13099999999997</c:v>
                </c:pt>
                <c:pt idx="21924">
                  <c:v>285.13299999999998</c:v>
                </c:pt>
                <c:pt idx="21925">
                  <c:v>285.13600000000002</c:v>
                </c:pt>
                <c:pt idx="21926">
                  <c:v>285.13799999999998</c:v>
                </c:pt>
                <c:pt idx="21927">
                  <c:v>285.14</c:v>
                </c:pt>
                <c:pt idx="21928">
                  <c:v>285.142</c:v>
                </c:pt>
                <c:pt idx="21929">
                  <c:v>285.14499999999998</c:v>
                </c:pt>
                <c:pt idx="21930">
                  <c:v>285.14699999999999</c:v>
                </c:pt>
                <c:pt idx="21931">
                  <c:v>285.149</c:v>
                </c:pt>
                <c:pt idx="21932">
                  <c:v>285.15100000000001</c:v>
                </c:pt>
                <c:pt idx="21933">
                  <c:v>285.15300000000002</c:v>
                </c:pt>
                <c:pt idx="21934">
                  <c:v>285.15600000000001</c:v>
                </c:pt>
                <c:pt idx="21935">
                  <c:v>285.15800000000002</c:v>
                </c:pt>
                <c:pt idx="21936">
                  <c:v>285.16000000000003</c:v>
                </c:pt>
                <c:pt idx="21937">
                  <c:v>285.16199999999998</c:v>
                </c:pt>
                <c:pt idx="21938">
                  <c:v>285.16500000000002</c:v>
                </c:pt>
                <c:pt idx="21939">
                  <c:v>285.16699999999997</c:v>
                </c:pt>
                <c:pt idx="21940">
                  <c:v>285.16899999999998</c:v>
                </c:pt>
                <c:pt idx="21941">
                  <c:v>285.17099999999999</c:v>
                </c:pt>
                <c:pt idx="21942">
                  <c:v>285.173</c:v>
                </c:pt>
                <c:pt idx="21943">
                  <c:v>285.17599999999999</c:v>
                </c:pt>
                <c:pt idx="21944">
                  <c:v>285.178</c:v>
                </c:pt>
                <c:pt idx="21945">
                  <c:v>285.18</c:v>
                </c:pt>
                <c:pt idx="21946">
                  <c:v>285.18200000000002</c:v>
                </c:pt>
                <c:pt idx="21947">
                  <c:v>285.185</c:v>
                </c:pt>
                <c:pt idx="21948">
                  <c:v>285.18700000000001</c:v>
                </c:pt>
                <c:pt idx="21949">
                  <c:v>285.18900000000002</c:v>
                </c:pt>
                <c:pt idx="21950">
                  <c:v>285.19099999999997</c:v>
                </c:pt>
                <c:pt idx="21951">
                  <c:v>285.19299999999998</c:v>
                </c:pt>
                <c:pt idx="21952">
                  <c:v>285.19600000000003</c:v>
                </c:pt>
                <c:pt idx="21953">
                  <c:v>285.19799999999998</c:v>
                </c:pt>
                <c:pt idx="21954">
                  <c:v>285.2</c:v>
                </c:pt>
                <c:pt idx="21955">
                  <c:v>285.202</c:v>
                </c:pt>
                <c:pt idx="21956">
                  <c:v>285.20499999999998</c:v>
                </c:pt>
                <c:pt idx="21957">
                  <c:v>285.20699999999999</c:v>
                </c:pt>
                <c:pt idx="21958">
                  <c:v>285.209</c:v>
                </c:pt>
                <c:pt idx="21959">
                  <c:v>285.21100000000001</c:v>
                </c:pt>
                <c:pt idx="21960">
                  <c:v>285.21300000000002</c:v>
                </c:pt>
                <c:pt idx="21961">
                  <c:v>285.21600000000001</c:v>
                </c:pt>
                <c:pt idx="21962">
                  <c:v>285.21800000000002</c:v>
                </c:pt>
                <c:pt idx="21963">
                  <c:v>285.22000000000003</c:v>
                </c:pt>
                <c:pt idx="21964">
                  <c:v>285.22199999999998</c:v>
                </c:pt>
                <c:pt idx="21965">
                  <c:v>285.22500000000002</c:v>
                </c:pt>
                <c:pt idx="21966">
                  <c:v>285.22699999999998</c:v>
                </c:pt>
                <c:pt idx="21967">
                  <c:v>285.22899999999998</c:v>
                </c:pt>
                <c:pt idx="21968">
                  <c:v>285.23099999999999</c:v>
                </c:pt>
                <c:pt idx="21969">
                  <c:v>285.233</c:v>
                </c:pt>
                <c:pt idx="21970">
                  <c:v>285.23599999999999</c:v>
                </c:pt>
                <c:pt idx="21971">
                  <c:v>285.238</c:v>
                </c:pt>
                <c:pt idx="21972">
                  <c:v>285.24</c:v>
                </c:pt>
                <c:pt idx="21973">
                  <c:v>285.24200000000002</c:v>
                </c:pt>
                <c:pt idx="21974">
                  <c:v>285.245</c:v>
                </c:pt>
                <c:pt idx="21975">
                  <c:v>285.24700000000001</c:v>
                </c:pt>
                <c:pt idx="21976">
                  <c:v>285.24900000000002</c:v>
                </c:pt>
                <c:pt idx="21977">
                  <c:v>285.25099999999998</c:v>
                </c:pt>
                <c:pt idx="21978">
                  <c:v>285.25400000000002</c:v>
                </c:pt>
                <c:pt idx="21979">
                  <c:v>285.25599999999997</c:v>
                </c:pt>
                <c:pt idx="21980">
                  <c:v>285.25799999999998</c:v>
                </c:pt>
                <c:pt idx="21981">
                  <c:v>285.26</c:v>
                </c:pt>
                <c:pt idx="21982">
                  <c:v>285.262</c:v>
                </c:pt>
                <c:pt idx="21983">
                  <c:v>285.26499999999999</c:v>
                </c:pt>
                <c:pt idx="21984">
                  <c:v>285.267</c:v>
                </c:pt>
                <c:pt idx="21985">
                  <c:v>285.26900000000001</c:v>
                </c:pt>
                <c:pt idx="21986">
                  <c:v>285.27100000000002</c:v>
                </c:pt>
                <c:pt idx="21987">
                  <c:v>285.274</c:v>
                </c:pt>
                <c:pt idx="21988">
                  <c:v>285.27600000000001</c:v>
                </c:pt>
                <c:pt idx="21989">
                  <c:v>285.27800000000002</c:v>
                </c:pt>
                <c:pt idx="21990">
                  <c:v>285.27999999999997</c:v>
                </c:pt>
                <c:pt idx="21991">
                  <c:v>285.28199999999998</c:v>
                </c:pt>
                <c:pt idx="21992">
                  <c:v>285.28500000000003</c:v>
                </c:pt>
                <c:pt idx="21993">
                  <c:v>285.28699999999998</c:v>
                </c:pt>
                <c:pt idx="21994">
                  <c:v>285.28899999999999</c:v>
                </c:pt>
                <c:pt idx="21995">
                  <c:v>285.291</c:v>
                </c:pt>
                <c:pt idx="21996">
                  <c:v>285.29399999999998</c:v>
                </c:pt>
                <c:pt idx="21997">
                  <c:v>285.29599999999999</c:v>
                </c:pt>
                <c:pt idx="21998">
                  <c:v>285.298</c:v>
                </c:pt>
                <c:pt idx="21999">
                  <c:v>285.3</c:v>
                </c:pt>
                <c:pt idx="22000">
                  <c:v>285.30200000000002</c:v>
                </c:pt>
                <c:pt idx="22001">
                  <c:v>285.30500000000001</c:v>
                </c:pt>
                <c:pt idx="22002">
                  <c:v>285.30700000000002</c:v>
                </c:pt>
                <c:pt idx="22003">
                  <c:v>285.30900000000003</c:v>
                </c:pt>
                <c:pt idx="22004">
                  <c:v>285.31099999999998</c:v>
                </c:pt>
                <c:pt idx="22005">
                  <c:v>285.31400000000002</c:v>
                </c:pt>
                <c:pt idx="22006">
                  <c:v>285.31599999999997</c:v>
                </c:pt>
                <c:pt idx="22007">
                  <c:v>285.31799999999998</c:v>
                </c:pt>
                <c:pt idx="22008">
                  <c:v>285.32</c:v>
                </c:pt>
                <c:pt idx="22009">
                  <c:v>285.322</c:v>
                </c:pt>
                <c:pt idx="22010">
                  <c:v>285.32499999999999</c:v>
                </c:pt>
                <c:pt idx="22011">
                  <c:v>285.327</c:v>
                </c:pt>
                <c:pt idx="22012">
                  <c:v>285.32900000000001</c:v>
                </c:pt>
                <c:pt idx="22013">
                  <c:v>285.33100000000002</c:v>
                </c:pt>
                <c:pt idx="22014">
                  <c:v>285.334</c:v>
                </c:pt>
                <c:pt idx="22015">
                  <c:v>285.33600000000001</c:v>
                </c:pt>
                <c:pt idx="22016">
                  <c:v>285.33800000000002</c:v>
                </c:pt>
                <c:pt idx="22017">
                  <c:v>285.33999999999997</c:v>
                </c:pt>
                <c:pt idx="22018">
                  <c:v>285.34199999999998</c:v>
                </c:pt>
                <c:pt idx="22019">
                  <c:v>285.34500000000003</c:v>
                </c:pt>
                <c:pt idx="22020">
                  <c:v>285.34699999999998</c:v>
                </c:pt>
                <c:pt idx="22021">
                  <c:v>285.34899999999999</c:v>
                </c:pt>
                <c:pt idx="22022">
                  <c:v>285.351</c:v>
                </c:pt>
                <c:pt idx="22023">
                  <c:v>285.35399999999998</c:v>
                </c:pt>
                <c:pt idx="22024">
                  <c:v>285.35599999999999</c:v>
                </c:pt>
                <c:pt idx="22025">
                  <c:v>285.358</c:v>
                </c:pt>
                <c:pt idx="22026">
                  <c:v>285.36</c:v>
                </c:pt>
                <c:pt idx="22027">
                  <c:v>285.36200000000002</c:v>
                </c:pt>
                <c:pt idx="22028">
                  <c:v>285.36500000000001</c:v>
                </c:pt>
                <c:pt idx="22029">
                  <c:v>285.36700000000002</c:v>
                </c:pt>
                <c:pt idx="22030">
                  <c:v>285.36900000000003</c:v>
                </c:pt>
                <c:pt idx="22031">
                  <c:v>285.37099999999998</c:v>
                </c:pt>
                <c:pt idx="22032">
                  <c:v>285.37400000000002</c:v>
                </c:pt>
                <c:pt idx="22033">
                  <c:v>285.37599999999998</c:v>
                </c:pt>
                <c:pt idx="22034">
                  <c:v>285.37799999999999</c:v>
                </c:pt>
                <c:pt idx="22035">
                  <c:v>285.38</c:v>
                </c:pt>
                <c:pt idx="22036">
                  <c:v>285.38200000000001</c:v>
                </c:pt>
                <c:pt idx="22037">
                  <c:v>285.38499999999999</c:v>
                </c:pt>
                <c:pt idx="22038">
                  <c:v>285.387</c:v>
                </c:pt>
                <c:pt idx="22039">
                  <c:v>285.38900000000001</c:v>
                </c:pt>
                <c:pt idx="22040">
                  <c:v>285.39100000000002</c:v>
                </c:pt>
                <c:pt idx="22041">
                  <c:v>285.39400000000001</c:v>
                </c:pt>
                <c:pt idx="22042">
                  <c:v>285.39600000000002</c:v>
                </c:pt>
                <c:pt idx="22043">
                  <c:v>285.39800000000002</c:v>
                </c:pt>
                <c:pt idx="22044">
                  <c:v>285.39999999999998</c:v>
                </c:pt>
                <c:pt idx="22045">
                  <c:v>285.40199999999999</c:v>
                </c:pt>
                <c:pt idx="22046">
                  <c:v>285.40499999999997</c:v>
                </c:pt>
                <c:pt idx="22047">
                  <c:v>285.40699999999998</c:v>
                </c:pt>
                <c:pt idx="22048">
                  <c:v>285.40899999999999</c:v>
                </c:pt>
                <c:pt idx="22049">
                  <c:v>285.411</c:v>
                </c:pt>
                <c:pt idx="22050">
                  <c:v>285.41399999999999</c:v>
                </c:pt>
                <c:pt idx="22051">
                  <c:v>285.416</c:v>
                </c:pt>
                <c:pt idx="22052">
                  <c:v>285.41800000000001</c:v>
                </c:pt>
                <c:pt idx="22053">
                  <c:v>285.42</c:v>
                </c:pt>
                <c:pt idx="22054">
                  <c:v>285.42700000000002</c:v>
                </c:pt>
                <c:pt idx="22055">
                  <c:v>285.43299999999999</c:v>
                </c:pt>
                <c:pt idx="22056">
                  <c:v>285.43400000000003</c:v>
                </c:pt>
                <c:pt idx="22057">
                  <c:v>285.43599999999998</c:v>
                </c:pt>
                <c:pt idx="22058">
                  <c:v>285.43799999999999</c:v>
                </c:pt>
                <c:pt idx="22059">
                  <c:v>285.44</c:v>
                </c:pt>
                <c:pt idx="22060">
                  <c:v>285.44299999999998</c:v>
                </c:pt>
                <c:pt idx="22061">
                  <c:v>285.44499999999999</c:v>
                </c:pt>
                <c:pt idx="22062">
                  <c:v>285.447</c:v>
                </c:pt>
                <c:pt idx="22063">
                  <c:v>285.44900000000001</c:v>
                </c:pt>
                <c:pt idx="22064">
                  <c:v>285.45100000000002</c:v>
                </c:pt>
                <c:pt idx="22065">
                  <c:v>285.45400000000001</c:v>
                </c:pt>
                <c:pt idx="22066">
                  <c:v>285.45600000000002</c:v>
                </c:pt>
                <c:pt idx="22067">
                  <c:v>285.45800000000003</c:v>
                </c:pt>
                <c:pt idx="22068">
                  <c:v>285.45999999999998</c:v>
                </c:pt>
                <c:pt idx="22069">
                  <c:v>285.46300000000002</c:v>
                </c:pt>
                <c:pt idx="22070">
                  <c:v>285.46499999999997</c:v>
                </c:pt>
                <c:pt idx="22071">
                  <c:v>285.46699999999998</c:v>
                </c:pt>
                <c:pt idx="22072">
                  <c:v>285.46899999999999</c:v>
                </c:pt>
                <c:pt idx="22073">
                  <c:v>285.471</c:v>
                </c:pt>
                <c:pt idx="22074">
                  <c:v>285.47300000000001</c:v>
                </c:pt>
                <c:pt idx="22075">
                  <c:v>285.476</c:v>
                </c:pt>
                <c:pt idx="22076">
                  <c:v>285.47800000000001</c:v>
                </c:pt>
                <c:pt idx="22077">
                  <c:v>285.48</c:v>
                </c:pt>
                <c:pt idx="22078">
                  <c:v>285.48200000000003</c:v>
                </c:pt>
                <c:pt idx="22079">
                  <c:v>285.48399999999998</c:v>
                </c:pt>
                <c:pt idx="22080">
                  <c:v>285.48700000000002</c:v>
                </c:pt>
                <c:pt idx="22081">
                  <c:v>285.48899999999998</c:v>
                </c:pt>
                <c:pt idx="22082">
                  <c:v>285.49099999999999</c:v>
                </c:pt>
                <c:pt idx="22083">
                  <c:v>285.49299999999999</c:v>
                </c:pt>
                <c:pt idx="22084">
                  <c:v>285.49599999999998</c:v>
                </c:pt>
                <c:pt idx="22085">
                  <c:v>285.49799999999999</c:v>
                </c:pt>
                <c:pt idx="22086">
                  <c:v>285.5</c:v>
                </c:pt>
                <c:pt idx="22087">
                  <c:v>285.50200000000001</c:v>
                </c:pt>
                <c:pt idx="22088">
                  <c:v>285.50400000000002</c:v>
                </c:pt>
                <c:pt idx="22089">
                  <c:v>285.50700000000001</c:v>
                </c:pt>
                <c:pt idx="22090">
                  <c:v>285.50900000000001</c:v>
                </c:pt>
                <c:pt idx="22091">
                  <c:v>285.51100000000002</c:v>
                </c:pt>
                <c:pt idx="22092">
                  <c:v>285.51299999999998</c:v>
                </c:pt>
                <c:pt idx="22093">
                  <c:v>285.51600000000002</c:v>
                </c:pt>
                <c:pt idx="22094">
                  <c:v>285.51799999999997</c:v>
                </c:pt>
                <c:pt idx="22095">
                  <c:v>285.52</c:v>
                </c:pt>
                <c:pt idx="22096">
                  <c:v>285.52199999999999</c:v>
                </c:pt>
                <c:pt idx="22097">
                  <c:v>285.524</c:v>
                </c:pt>
                <c:pt idx="22098">
                  <c:v>285.52699999999999</c:v>
                </c:pt>
                <c:pt idx="22099">
                  <c:v>285.529</c:v>
                </c:pt>
                <c:pt idx="22100">
                  <c:v>285.53100000000001</c:v>
                </c:pt>
                <c:pt idx="22101">
                  <c:v>285.53300000000002</c:v>
                </c:pt>
                <c:pt idx="22102">
                  <c:v>285.536</c:v>
                </c:pt>
                <c:pt idx="22103">
                  <c:v>285.53800000000001</c:v>
                </c:pt>
                <c:pt idx="22104">
                  <c:v>285.54000000000002</c:v>
                </c:pt>
                <c:pt idx="22105">
                  <c:v>285.54199999999997</c:v>
                </c:pt>
                <c:pt idx="22106">
                  <c:v>285.54399999999998</c:v>
                </c:pt>
                <c:pt idx="22107">
                  <c:v>285.54599999999999</c:v>
                </c:pt>
                <c:pt idx="22108">
                  <c:v>285.548</c:v>
                </c:pt>
                <c:pt idx="22109">
                  <c:v>285.55</c:v>
                </c:pt>
                <c:pt idx="22110">
                  <c:v>285.55200000000002</c:v>
                </c:pt>
                <c:pt idx="22111">
                  <c:v>285.55500000000001</c:v>
                </c:pt>
                <c:pt idx="22112">
                  <c:v>285.55700000000002</c:v>
                </c:pt>
                <c:pt idx="22113">
                  <c:v>285.55900000000003</c:v>
                </c:pt>
                <c:pt idx="22114">
                  <c:v>285.56099999999998</c:v>
                </c:pt>
                <c:pt idx="22115">
                  <c:v>285.56299999999999</c:v>
                </c:pt>
                <c:pt idx="22116">
                  <c:v>285.56599999999997</c:v>
                </c:pt>
                <c:pt idx="22117">
                  <c:v>285.56799999999998</c:v>
                </c:pt>
                <c:pt idx="22118">
                  <c:v>285.57</c:v>
                </c:pt>
                <c:pt idx="22119">
                  <c:v>285.572</c:v>
                </c:pt>
                <c:pt idx="22120">
                  <c:v>285.57499999999999</c:v>
                </c:pt>
                <c:pt idx="22121">
                  <c:v>285.577</c:v>
                </c:pt>
                <c:pt idx="22122">
                  <c:v>285.57900000000001</c:v>
                </c:pt>
                <c:pt idx="22123">
                  <c:v>285.58100000000002</c:v>
                </c:pt>
                <c:pt idx="22124">
                  <c:v>285.58300000000003</c:v>
                </c:pt>
                <c:pt idx="22125">
                  <c:v>285.58600000000001</c:v>
                </c:pt>
                <c:pt idx="22126">
                  <c:v>285.58800000000002</c:v>
                </c:pt>
                <c:pt idx="22127">
                  <c:v>285.58999999999997</c:v>
                </c:pt>
                <c:pt idx="22128">
                  <c:v>285.59199999999998</c:v>
                </c:pt>
                <c:pt idx="22129">
                  <c:v>285.59500000000003</c:v>
                </c:pt>
                <c:pt idx="22130">
                  <c:v>285.59800000000001</c:v>
                </c:pt>
                <c:pt idx="22131">
                  <c:v>285.60399999999998</c:v>
                </c:pt>
                <c:pt idx="22132">
                  <c:v>285.61200000000002</c:v>
                </c:pt>
                <c:pt idx="22133">
                  <c:v>285.62099999999998</c:v>
                </c:pt>
                <c:pt idx="22134">
                  <c:v>285.62900000000002</c:v>
                </c:pt>
                <c:pt idx="22135">
                  <c:v>285.637</c:v>
                </c:pt>
                <c:pt idx="22136">
                  <c:v>285.64600000000002</c:v>
                </c:pt>
                <c:pt idx="22137">
                  <c:v>285.65499999999997</c:v>
                </c:pt>
                <c:pt idx="22138">
                  <c:v>285.66399999999999</c:v>
                </c:pt>
                <c:pt idx="22139">
                  <c:v>285.67200000000003</c:v>
                </c:pt>
                <c:pt idx="22140">
                  <c:v>285.68099999999998</c:v>
                </c:pt>
                <c:pt idx="22141">
                  <c:v>285.68900000000002</c:v>
                </c:pt>
                <c:pt idx="22142">
                  <c:v>285.69799999999998</c:v>
                </c:pt>
                <c:pt idx="22143">
                  <c:v>285.70699999999999</c:v>
                </c:pt>
                <c:pt idx="22144">
                  <c:v>285.71499999999997</c:v>
                </c:pt>
                <c:pt idx="22145">
                  <c:v>285.72399999999999</c:v>
                </c:pt>
                <c:pt idx="22146">
                  <c:v>285.73200000000003</c:v>
                </c:pt>
                <c:pt idx="22147">
                  <c:v>285.74099999999999</c:v>
                </c:pt>
                <c:pt idx="22148">
                  <c:v>285.75</c:v>
                </c:pt>
                <c:pt idx="22149">
                  <c:v>285.75900000000001</c:v>
                </c:pt>
                <c:pt idx="22150">
                  <c:v>285.76799999999997</c:v>
                </c:pt>
                <c:pt idx="22151">
                  <c:v>285.77999999999997</c:v>
                </c:pt>
                <c:pt idx="22152">
                  <c:v>285.78399999999999</c:v>
                </c:pt>
                <c:pt idx="22153">
                  <c:v>285.79300000000001</c:v>
                </c:pt>
                <c:pt idx="22154">
                  <c:v>285.80099999999999</c:v>
                </c:pt>
                <c:pt idx="22155">
                  <c:v>285.81</c:v>
                </c:pt>
                <c:pt idx="22156">
                  <c:v>285.81900000000002</c:v>
                </c:pt>
                <c:pt idx="22157">
                  <c:v>285.827</c:v>
                </c:pt>
                <c:pt idx="22158">
                  <c:v>285.83499999999998</c:v>
                </c:pt>
                <c:pt idx="22159">
                  <c:v>285.84399999999999</c:v>
                </c:pt>
                <c:pt idx="22160">
                  <c:v>285.85199999999998</c:v>
                </c:pt>
                <c:pt idx="22161">
                  <c:v>285.86099999999999</c:v>
                </c:pt>
                <c:pt idx="22162">
                  <c:v>285.87</c:v>
                </c:pt>
                <c:pt idx="22163">
                  <c:v>285.87799999999999</c:v>
                </c:pt>
                <c:pt idx="22164">
                  <c:v>285.887</c:v>
                </c:pt>
                <c:pt idx="22165">
                  <c:v>285.89600000000002</c:v>
                </c:pt>
                <c:pt idx="22166">
                  <c:v>285.904</c:v>
                </c:pt>
                <c:pt idx="22167">
                  <c:v>285.91300000000001</c:v>
                </c:pt>
                <c:pt idx="22168">
                  <c:v>285.93099999999998</c:v>
                </c:pt>
                <c:pt idx="22169">
                  <c:v>285.97000000000003</c:v>
                </c:pt>
                <c:pt idx="22170">
                  <c:v>286.01</c:v>
                </c:pt>
                <c:pt idx="22171">
                  <c:v>286.04599999999999</c:v>
                </c:pt>
                <c:pt idx="22172">
                  <c:v>286.08199999999999</c:v>
                </c:pt>
                <c:pt idx="22173">
                  <c:v>286.11799999999999</c:v>
                </c:pt>
                <c:pt idx="22174">
                  <c:v>286.15499999999997</c:v>
                </c:pt>
                <c:pt idx="22175">
                  <c:v>286.18599999999998</c:v>
                </c:pt>
                <c:pt idx="22176">
                  <c:v>286.21100000000001</c:v>
                </c:pt>
                <c:pt idx="22177">
                  <c:v>286.23</c:v>
                </c:pt>
                <c:pt idx="22178">
                  <c:v>286.233</c:v>
                </c:pt>
                <c:pt idx="22179">
                  <c:v>286.24599999999998</c:v>
                </c:pt>
                <c:pt idx="22180">
                  <c:v>286.27499999999998</c:v>
                </c:pt>
                <c:pt idx="22181">
                  <c:v>286.303</c:v>
                </c:pt>
                <c:pt idx="22182">
                  <c:v>286.327</c:v>
                </c:pt>
                <c:pt idx="22183">
                  <c:v>286.34800000000001</c:v>
                </c:pt>
                <c:pt idx="22184">
                  <c:v>286.37299999999999</c:v>
                </c:pt>
                <c:pt idx="22185">
                  <c:v>286.39499999999998</c:v>
                </c:pt>
                <c:pt idx="22186">
                  <c:v>286.41399999999999</c:v>
                </c:pt>
                <c:pt idx="22187">
                  <c:v>286.43299999999999</c:v>
                </c:pt>
                <c:pt idx="22188">
                  <c:v>286.45</c:v>
                </c:pt>
                <c:pt idx="22189">
                  <c:v>286.46100000000001</c:v>
                </c:pt>
                <c:pt idx="22190">
                  <c:v>286.48099999999999</c:v>
                </c:pt>
                <c:pt idx="22191">
                  <c:v>286.51400000000001</c:v>
                </c:pt>
                <c:pt idx="22192">
                  <c:v>286.54899999999998</c:v>
                </c:pt>
                <c:pt idx="22193">
                  <c:v>286.58300000000003</c:v>
                </c:pt>
                <c:pt idx="22194">
                  <c:v>286.61700000000002</c:v>
                </c:pt>
                <c:pt idx="22195">
                  <c:v>286.649</c:v>
                </c:pt>
                <c:pt idx="22196">
                  <c:v>286.67599999999999</c:v>
                </c:pt>
                <c:pt idx="22197">
                  <c:v>286.70400000000001</c:v>
                </c:pt>
                <c:pt idx="22198">
                  <c:v>286.73200000000003</c:v>
                </c:pt>
                <c:pt idx="22199">
                  <c:v>286.75900000000001</c:v>
                </c:pt>
                <c:pt idx="22200">
                  <c:v>286.779</c:v>
                </c:pt>
                <c:pt idx="22201">
                  <c:v>286.78699999999998</c:v>
                </c:pt>
                <c:pt idx="22202">
                  <c:v>286.791</c:v>
                </c:pt>
                <c:pt idx="22203">
                  <c:v>286.79700000000003</c:v>
                </c:pt>
                <c:pt idx="22204">
                  <c:v>286.803</c:v>
                </c:pt>
                <c:pt idx="22205">
                  <c:v>286.81200000000001</c:v>
                </c:pt>
                <c:pt idx="22206">
                  <c:v>286.82499999999999</c:v>
                </c:pt>
                <c:pt idx="22207">
                  <c:v>286.85199999999998</c:v>
                </c:pt>
                <c:pt idx="22208">
                  <c:v>286.87799999999999</c:v>
                </c:pt>
                <c:pt idx="22209">
                  <c:v>286.904</c:v>
                </c:pt>
                <c:pt idx="22210">
                  <c:v>286.92200000000003</c:v>
                </c:pt>
                <c:pt idx="22211">
                  <c:v>286.92700000000002</c:v>
                </c:pt>
                <c:pt idx="22212">
                  <c:v>286.93099999999998</c:v>
                </c:pt>
                <c:pt idx="22213">
                  <c:v>286.93599999999998</c:v>
                </c:pt>
                <c:pt idx="22214">
                  <c:v>286.94200000000001</c:v>
                </c:pt>
                <c:pt idx="22215">
                  <c:v>286.94900000000001</c:v>
                </c:pt>
                <c:pt idx="22216">
                  <c:v>286.95800000000003</c:v>
                </c:pt>
                <c:pt idx="22217">
                  <c:v>286.96699999999998</c:v>
                </c:pt>
                <c:pt idx="22218">
                  <c:v>286.97699999999998</c:v>
                </c:pt>
                <c:pt idx="22219">
                  <c:v>286.98599999999999</c:v>
                </c:pt>
                <c:pt idx="22220">
                  <c:v>286.99400000000003</c:v>
                </c:pt>
                <c:pt idx="22221">
                  <c:v>287.00200000000001</c:v>
                </c:pt>
                <c:pt idx="22222">
                  <c:v>287.01</c:v>
                </c:pt>
                <c:pt idx="22223">
                  <c:v>287.017</c:v>
                </c:pt>
                <c:pt idx="22224">
                  <c:v>287.03199999999998</c:v>
                </c:pt>
                <c:pt idx="22225">
                  <c:v>287.06400000000002</c:v>
                </c:pt>
                <c:pt idx="22226">
                  <c:v>287.10000000000002</c:v>
                </c:pt>
                <c:pt idx="22227">
                  <c:v>287.13499999999999</c:v>
                </c:pt>
                <c:pt idx="22228">
                  <c:v>287.16399999999999</c:v>
                </c:pt>
                <c:pt idx="22229">
                  <c:v>287.18799999999999</c:v>
                </c:pt>
                <c:pt idx="22230">
                  <c:v>287.21800000000002</c:v>
                </c:pt>
                <c:pt idx="22231">
                  <c:v>287.25200000000001</c:v>
                </c:pt>
                <c:pt idx="22232">
                  <c:v>287.27699999999999</c:v>
                </c:pt>
                <c:pt idx="22233">
                  <c:v>287.30099999999999</c:v>
                </c:pt>
                <c:pt idx="22234">
                  <c:v>287.33999999999997</c:v>
                </c:pt>
                <c:pt idx="22235">
                  <c:v>287.39800000000002</c:v>
                </c:pt>
                <c:pt idx="22236">
                  <c:v>287.464</c:v>
                </c:pt>
                <c:pt idx="22237">
                  <c:v>287.536</c:v>
                </c:pt>
                <c:pt idx="22238">
                  <c:v>287.60899999999998</c:v>
                </c:pt>
                <c:pt idx="22239">
                  <c:v>287.66899999999998</c:v>
                </c:pt>
                <c:pt idx="22240">
                  <c:v>287.70999999999998</c:v>
                </c:pt>
                <c:pt idx="22241">
                  <c:v>287.733</c:v>
                </c:pt>
                <c:pt idx="22242">
                  <c:v>287.75099999999998</c:v>
                </c:pt>
                <c:pt idx="22243">
                  <c:v>287.78300000000002</c:v>
                </c:pt>
                <c:pt idx="22244">
                  <c:v>287.82</c:v>
                </c:pt>
                <c:pt idx="22245">
                  <c:v>287.858</c:v>
                </c:pt>
                <c:pt idx="22246">
                  <c:v>287.89499999999998</c:v>
                </c:pt>
                <c:pt idx="22247">
                  <c:v>287.923</c:v>
                </c:pt>
                <c:pt idx="22248">
                  <c:v>287.94299999999998</c:v>
                </c:pt>
                <c:pt idx="22249">
                  <c:v>287.96100000000001</c:v>
                </c:pt>
                <c:pt idx="22250">
                  <c:v>287.97199999999998</c:v>
                </c:pt>
                <c:pt idx="22251">
                  <c:v>287.97899999999998</c:v>
                </c:pt>
                <c:pt idx="22252">
                  <c:v>287.98399999999998</c:v>
                </c:pt>
                <c:pt idx="22253">
                  <c:v>287.98899999999998</c:v>
                </c:pt>
                <c:pt idx="22254">
                  <c:v>287.99900000000002</c:v>
                </c:pt>
                <c:pt idx="22255">
                  <c:v>288.00599999999997</c:v>
                </c:pt>
                <c:pt idx="22256">
                  <c:v>288.01100000000002</c:v>
                </c:pt>
                <c:pt idx="22257">
                  <c:v>288.02199999999999</c:v>
                </c:pt>
                <c:pt idx="22258">
                  <c:v>288.03100000000001</c:v>
                </c:pt>
                <c:pt idx="22259">
                  <c:v>288.03899999999999</c:v>
                </c:pt>
                <c:pt idx="22260">
                  <c:v>288.04700000000003</c:v>
                </c:pt>
                <c:pt idx="22261">
                  <c:v>288.053</c:v>
                </c:pt>
                <c:pt idx="22262">
                  <c:v>288.06200000000001</c:v>
                </c:pt>
                <c:pt idx="22263">
                  <c:v>288.072</c:v>
                </c:pt>
                <c:pt idx="22264">
                  <c:v>288.08100000000002</c:v>
                </c:pt>
                <c:pt idx="22265">
                  <c:v>288.08999999999997</c:v>
                </c:pt>
                <c:pt idx="22266">
                  <c:v>288.10700000000003</c:v>
                </c:pt>
                <c:pt idx="22267">
                  <c:v>288.16800000000001</c:v>
                </c:pt>
                <c:pt idx="22268">
                  <c:v>288.27800000000002</c:v>
                </c:pt>
                <c:pt idx="22269">
                  <c:v>288.39499999999998</c:v>
                </c:pt>
                <c:pt idx="22270">
                  <c:v>288.51</c:v>
                </c:pt>
                <c:pt idx="22271">
                  <c:v>288.62599999999998</c:v>
                </c:pt>
                <c:pt idx="22272">
                  <c:v>288.74299999999999</c:v>
                </c:pt>
                <c:pt idx="22273">
                  <c:v>288.86099999999999</c:v>
                </c:pt>
                <c:pt idx="22274">
                  <c:v>288.98700000000002</c:v>
                </c:pt>
                <c:pt idx="22275">
                  <c:v>289.11500000000001</c:v>
                </c:pt>
                <c:pt idx="22276">
                  <c:v>289.24200000000002</c:v>
                </c:pt>
                <c:pt idx="22277">
                  <c:v>289.37</c:v>
                </c:pt>
                <c:pt idx="22278">
                  <c:v>289.49799999999999</c:v>
                </c:pt>
                <c:pt idx="22279">
                  <c:v>289.62700000000001</c:v>
                </c:pt>
                <c:pt idx="22280">
                  <c:v>289.75599999999997</c:v>
                </c:pt>
                <c:pt idx="22281">
                  <c:v>289.88499999999999</c:v>
                </c:pt>
                <c:pt idx="22282">
                  <c:v>289.99900000000002</c:v>
                </c:pt>
                <c:pt idx="22283">
                  <c:v>290.05599999999998</c:v>
                </c:pt>
                <c:pt idx="22284">
                  <c:v>290.06799999999998</c:v>
                </c:pt>
                <c:pt idx="22285">
                  <c:v>290.07</c:v>
                </c:pt>
                <c:pt idx="22286">
                  <c:v>290.07299999999998</c:v>
                </c:pt>
                <c:pt idx="22287">
                  <c:v>290.07600000000002</c:v>
                </c:pt>
                <c:pt idx="22288">
                  <c:v>290.08</c:v>
                </c:pt>
                <c:pt idx="22289">
                  <c:v>290.084</c:v>
                </c:pt>
                <c:pt idx="22290">
                  <c:v>290.089</c:v>
                </c:pt>
                <c:pt idx="22291">
                  <c:v>290.09500000000003</c:v>
                </c:pt>
                <c:pt idx="22292">
                  <c:v>290.101</c:v>
                </c:pt>
                <c:pt idx="22293">
                  <c:v>290.11599999999999</c:v>
                </c:pt>
                <c:pt idx="22294">
                  <c:v>290.149</c:v>
                </c:pt>
                <c:pt idx="22295">
                  <c:v>290.17399999999998</c:v>
                </c:pt>
                <c:pt idx="22296">
                  <c:v>290.18</c:v>
                </c:pt>
                <c:pt idx="22297">
                  <c:v>290.18299999999999</c:v>
                </c:pt>
                <c:pt idx="22298">
                  <c:v>290.18599999999998</c:v>
                </c:pt>
                <c:pt idx="22299">
                  <c:v>290.18900000000002</c:v>
                </c:pt>
                <c:pt idx="22300">
                  <c:v>290.19299999999998</c:v>
                </c:pt>
                <c:pt idx="22301">
                  <c:v>290.19900000000001</c:v>
                </c:pt>
                <c:pt idx="22302">
                  <c:v>290.20400000000001</c:v>
                </c:pt>
                <c:pt idx="22303">
                  <c:v>290.21100000000001</c:v>
                </c:pt>
                <c:pt idx="22304">
                  <c:v>290.21699999999998</c:v>
                </c:pt>
                <c:pt idx="22305">
                  <c:v>290.226</c:v>
                </c:pt>
                <c:pt idx="22306">
                  <c:v>290.23500000000001</c:v>
                </c:pt>
                <c:pt idx="22307">
                  <c:v>290.245</c:v>
                </c:pt>
                <c:pt idx="22308">
                  <c:v>290.25299999999999</c:v>
                </c:pt>
                <c:pt idx="22309">
                  <c:v>290.26299999999998</c:v>
                </c:pt>
                <c:pt idx="22310">
                  <c:v>290.27199999999999</c:v>
                </c:pt>
                <c:pt idx="22311">
                  <c:v>290.28199999999998</c:v>
                </c:pt>
                <c:pt idx="22312">
                  <c:v>290.291</c:v>
                </c:pt>
                <c:pt idx="22313">
                  <c:v>290.303</c:v>
                </c:pt>
                <c:pt idx="22314">
                  <c:v>290.33</c:v>
                </c:pt>
                <c:pt idx="22315">
                  <c:v>290.38799999999998</c:v>
                </c:pt>
                <c:pt idx="22316">
                  <c:v>290.42599999999999</c:v>
                </c:pt>
                <c:pt idx="22317">
                  <c:v>290.43400000000003</c:v>
                </c:pt>
                <c:pt idx="22318">
                  <c:v>290.43599999999998</c:v>
                </c:pt>
                <c:pt idx="22319">
                  <c:v>290.43799999999999</c:v>
                </c:pt>
                <c:pt idx="22320">
                  <c:v>290.44099999999997</c:v>
                </c:pt>
                <c:pt idx="22321">
                  <c:v>290.45600000000002</c:v>
                </c:pt>
                <c:pt idx="22322">
                  <c:v>290.48099999999999</c:v>
                </c:pt>
                <c:pt idx="22323">
                  <c:v>290.51600000000002</c:v>
                </c:pt>
                <c:pt idx="22324">
                  <c:v>290.55500000000001</c:v>
                </c:pt>
                <c:pt idx="22325">
                  <c:v>290.59399999999999</c:v>
                </c:pt>
                <c:pt idx="22326">
                  <c:v>290.63299999999998</c:v>
                </c:pt>
                <c:pt idx="22327">
                  <c:v>290.66800000000001</c:v>
                </c:pt>
                <c:pt idx="22328">
                  <c:v>290.72699999999998</c:v>
                </c:pt>
                <c:pt idx="22329">
                  <c:v>290.80399999999997</c:v>
                </c:pt>
                <c:pt idx="22330">
                  <c:v>290.87099999999998</c:v>
                </c:pt>
                <c:pt idx="22331">
                  <c:v>290.923</c:v>
                </c:pt>
                <c:pt idx="22332">
                  <c:v>290.96600000000001</c:v>
                </c:pt>
                <c:pt idx="22333">
                  <c:v>290.99700000000001</c:v>
                </c:pt>
                <c:pt idx="22334">
                  <c:v>291.012</c:v>
                </c:pt>
                <c:pt idx="22335">
                  <c:v>291.01799999999997</c:v>
                </c:pt>
                <c:pt idx="22336">
                  <c:v>291.02</c:v>
                </c:pt>
                <c:pt idx="22337">
                  <c:v>291.02300000000002</c:v>
                </c:pt>
                <c:pt idx="22338">
                  <c:v>291.02499999999998</c:v>
                </c:pt>
                <c:pt idx="22339">
                  <c:v>291.02800000000002</c:v>
                </c:pt>
                <c:pt idx="22340">
                  <c:v>291.03100000000001</c:v>
                </c:pt>
                <c:pt idx="22341">
                  <c:v>291.03300000000002</c:v>
                </c:pt>
                <c:pt idx="22342">
                  <c:v>291.03500000000003</c:v>
                </c:pt>
                <c:pt idx="22343">
                  <c:v>291.03800000000001</c:v>
                </c:pt>
                <c:pt idx="22344">
                  <c:v>291.04000000000002</c:v>
                </c:pt>
                <c:pt idx="22345">
                  <c:v>291.04300000000001</c:v>
                </c:pt>
                <c:pt idx="22346">
                  <c:v>291.04500000000002</c:v>
                </c:pt>
                <c:pt idx="22347">
                  <c:v>291.04700000000003</c:v>
                </c:pt>
                <c:pt idx="22348">
                  <c:v>291.04899999999998</c:v>
                </c:pt>
                <c:pt idx="22349">
                  <c:v>291.05200000000002</c:v>
                </c:pt>
                <c:pt idx="22350">
                  <c:v>291.05399999999997</c:v>
                </c:pt>
                <c:pt idx="22351">
                  <c:v>291.05599999999998</c:v>
                </c:pt>
                <c:pt idx="22352">
                  <c:v>291.05799999999999</c:v>
                </c:pt>
                <c:pt idx="22353">
                  <c:v>291.06</c:v>
                </c:pt>
                <c:pt idx="22354">
                  <c:v>291.06299999999999</c:v>
                </c:pt>
                <c:pt idx="22355">
                  <c:v>291.065</c:v>
                </c:pt>
                <c:pt idx="22356">
                  <c:v>291.06799999999998</c:v>
                </c:pt>
                <c:pt idx="22357">
                  <c:v>291.07100000000003</c:v>
                </c:pt>
                <c:pt idx="22358">
                  <c:v>291.07400000000001</c:v>
                </c:pt>
                <c:pt idx="22359">
                  <c:v>291.077</c:v>
                </c:pt>
                <c:pt idx="22360">
                  <c:v>291.07900000000001</c:v>
                </c:pt>
                <c:pt idx="22361">
                  <c:v>291.08199999999999</c:v>
                </c:pt>
                <c:pt idx="22362">
                  <c:v>291.08499999999998</c:v>
                </c:pt>
                <c:pt idx="22363">
                  <c:v>291.08800000000002</c:v>
                </c:pt>
                <c:pt idx="22364">
                  <c:v>291.08999999999997</c:v>
                </c:pt>
                <c:pt idx="22365">
                  <c:v>291.09300000000002</c:v>
                </c:pt>
                <c:pt idx="22366">
                  <c:v>291.096</c:v>
                </c:pt>
                <c:pt idx="22367">
                  <c:v>291.09899999999999</c:v>
                </c:pt>
                <c:pt idx="22368">
                  <c:v>291.101</c:v>
                </c:pt>
                <c:pt idx="22369">
                  <c:v>291.10399999999998</c:v>
                </c:pt>
                <c:pt idx="22370">
                  <c:v>291.10700000000003</c:v>
                </c:pt>
                <c:pt idx="22371">
                  <c:v>291.11</c:v>
                </c:pt>
                <c:pt idx="22372">
                  <c:v>291.113</c:v>
                </c:pt>
                <c:pt idx="22373">
                  <c:v>291.11500000000001</c:v>
                </c:pt>
                <c:pt idx="22374">
                  <c:v>291.11799999999999</c:v>
                </c:pt>
                <c:pt idx="22375">
                  <c:v>291.12099999999998</c:v>
                </c:pt>
                <c:pt idx="22376">
                  <c:v>291.12400000000002</c:v>
                </c:pt>
                <c:pt idx="22377">
                  <c:v>291.12799999999999</c:v>
                </c:pt>
                <c:pt idx="22378">
                  <c:v>291.13099999999997</c:v>
                </c:pt>
                <c:pt idx="22379">
                  <c:v>291.13400000000001</c:v>
                </c:pt>
                <c:pt idx="22380">
                  <c:v>291.137</c:v>
                </c:pt>
                <c:pt idx="22381">
                  <c:v>291.13900000000001</c:v>
                </c:pt>
                <c:pt idx="22382">
                  <c:v>291.142</c:v>
                </c:pt>
                <c:pt idx="22383">
                  <c:v>291.14499999999998</c:v>
                </c:pt>
                <c:pt idx="22384">
                  <c:v>291.14800000000002</c:v>
                </c:pt>
                <c:pt idx="22385">
                  <c:v>291.15100000000001</c:v>
                </c:pt>
                <c:pt idx="22386">
                  <c:v>291.15300000000002</c:v>
                </c:pt>
                <c:pt idx="22387">
                  <c:v>291.15600000000001</c:v>
                </c:pt>
                <c:pt idx="22388">
                  <c:v>291.15899999999999</c:v>
                </c:pt>
                <c:pt idx="22389">
                  <c:v>291.16199999999998</c:v>
                </c:pt>
                <c:pt idx="22390">
                  <c:v>291.16500000000002</c:v>
                </c:pt>
                <c:pt idx="22391">
                  <c:v>291.18700000000001</c:v>
                </c:pt>
                <c:pt idx="22392">
                  <c:v>291.214</c:v>
                </c:pt>
                <c:pt idx="22393">
                  <c:v>291.23500000000001</c:v>
                </c:pt>
                <c:pt idx="22394">
                  <c:v>291.24700000000001</c:v>
                </c:pt>
                <c:pt idx="22395">
                  <c:v>291.25099999999998</c:v>
                </c:pt>
                <c:pt idx="22396">
                  <c:v>291.255</c:v>
                </c:pt>
                <c:pt idx="22397">
                  <c:v>291.25799999999998</c:v>
                </c:pt>
                <c:pt idx="22398">
                  <c:v>291.26100000000002</c:v>
                </c:pt>
                <c:pt idx="22399">
                  <c:v>291.26400000000001</c:v>
                </c:pt>
                <c:pt idx="22400">
                  <c:v>291.267</c:v>
                </c:pt>
                <c:pt idx="22401">
                  <c:v>291.26900000000001</c:v>
                </c:pt>
                <c:pt idx="22402">
                  <c:v>291.27199999999999</c:v>
                </c:pt>
                <c:pt idx="22403">
                  <c:v>291.27800000000002</c:v>
                </c:pt>
                <c:pt idx="22404">
                  <c:v>291.29500000000002</c:v>
                </c:pt>
                <c:pt idx="22405">
                  <c:v>291.30599999999998</c:v>
                </c:pt>
                <c:pt idx="22406">
                  <c:v>291.31</c:v>
                </c:pt>
                <c:pt idx="22407">
                  <c:v>291.31400000000002</c:v>
                </c:pt>
                <c:pt idx="22408">
                  <c:v>291.35500000000002</c:v>
                </c:pt>
                <c:pt idx="22409">
                  <c:v>291.44</c:v>
                </c:pt>
                <c:pt idx="22410">
                  <c:v>291.55399999999997</c:v>
                </c:pt>
                <c:pt idx="22411">
                  <c:v>291.67</c:v>
                </c:pt>
                <c:pt idx="22412">
                  <c:v>291.78399999999999</c:v>
                </c:pt>
                <c:pt idx="22413">
                  <c:v>291.89800000000002</c:v>
                </c:pt>
                <c:pt idx="22414">
                  <c:v>292.005</c:v>
                </c:pt>
                <c:pt idx="22415">
                  <c:v>292.07799999999997</c:v>
                </c:pt>
                <c:pt idx="22416">
                  <c:v>292.10899999999998</c:v>
                </c:pt>
                <c:pt idx="22417">
                  <c:v>292.11900000000003</c:v>
                </c:pt>
                <c:pt idx="22418">
                  <c:v>292.12200000000001</c:v>
                </c:pt>
                <c:pt idx="22419">
                  <c:v>292.12299999999999</c:v>
                </c:pt>
                <c:pt idx="22420">
                  <c:v>292.12599999999998</c:v>
                </c:pt>
                <c:pt idx="22421">
                  <c:v>292.12700000000001</c:v>
                </c:pt>
                <c:pt idx="22422">
                  <c:v>292.12900000000002</c:v>
                </c:pt>
                <c:pt idx="22423">
                  <c:v>292.13099999999997</c:v>
                </c:pt>
                <c:pt idx="22424">
                  <c:v>292.13200000000001</c:v>
                </c:pt>
                <c:pt idx="22425">
                  <c:v>292.13400000000001</c:v>
                </c:pt>
                <c:pt idx="22426">
                  <c:v>292.13600000000002</c:v>
                </c:pt>
                <c:pt idx="22427">
                  <c:v>292.13900000000001</c:v>
                </c:pt>
                <c:pt idx="22428">
                  <c:v>292.14100000000002</c:v>
                </c:pt>
                <c:pt idx="22429">
                  <c:v>292.14299999999997</c:v>
                </c:pt>
                <c:pt idx="22430">
                  <c:v>292.14499999999998</c:v>
                </c:pt>
                <c:pt idx="22431">
                  <c:v>292.14800000000002</c:v>
                </c:pt>
                <c:pt idx="22432">
                  <c:v>292.14999999999998</c:v>
                </c:pt>
                <c:pt idx="22433">
                  <c:v>292.15300000000002</c:v>
                </c:pt>
                <c:pt idx="22434">
                  <c:v>292.15600000000001</c:v>
                </c:pt>
                <c:pt idx="22435">
                  <c:v>292.15899999999999</c:v>
                </c:pt>
                <c:pt idx="22436">
                  <c:v>292.16199999999998</c:v>
                </c:pt>
                <c:pt idx="22437">
                  <c:v>292.16399999999999</c:v>
                </c:pt>
                <c:pt idx="22438">
                  <c:v>292.16699999999997</c:v>
                </c:pt>
                <c:pt idx="22439">
                  <c:v>292.16899999999998</c:v>
                </c:pt>
                <c:pt idx="22440">
                  <c:v>292.17099999999999</c:v>
                </c:pt>
                <c:pt idx="22441">
                  <c:v>292.173</c:v>
                </c:pt>
                <c:pt idx="22442">
                  <c:v>292.17500000000001</c:v>
                </c:pt>
                <c:pt idx="22443">
                  <c:v>292.178</c:v>
                </c:pt>
                <c:pt idx="22444">
                  <c:v>292.18</c:v>
                </c:pt>
                <c:pt idx="22445">
                  <c:v>292.18200000000002</c:v>
                </c:pt>
                <c:pt idx="22446">
                  <c:v>292.18400000000003</c:v>
                </c:pt>
                <c:pt idx="22447">
                  <c:v>292.18700000000001</c:v>
                </c:pt>
                <c:pt idx="22448">
                  <c:v>292.18900000000002</c:v>
                </c:pt>
                <c:pt idx="22449">
                  <c:v>292.19099999999997</c:v>
                </c:pt>
                <c:pt idx="22450">
                  <c:v>292.19299999999998</c:v>
                </c:pt>
                <c:pt idx="22451">
                  <c:v>292.19499999999999</c:v>
                </c:pt>
                <c:pt idx="22452">
                  <c:v>292.19799999999998</c:v>
                </c:pt>
                <c:pt idx="22453">
                  <c:v>292.2</c:v>
                </c:pt>
                <c:pt idx="22454">
                  <c:v>292.202</c:v>
                </c:pt>
                <c:pt idx="22455">
                  <c:v>292.20499999999998</c:v>
                </c:pt>
                <c:pt idx="22456">
                  <c:v>292.20800000000003</c:v>
                </c:pt>
                <c:pt idx="22457">
                  <c:v>292.21100000000001</c:v>
                </c:pt>
                <c:pt idx="22458">
                  <c:v>292.21300000000002</c:v>
                </c:pt>
                <c:pt idx="22459">
                  <c:v>292.21600000000001</c:v>
                </c:pt>
                <c:pt idx="22460">
                  <c:v>292.21800000000002</c:v>
                </c:pt>
                <c:pt idx="22461">
                  <c:v>292.22000000000003</c:v>
                </c:pt>
                <c:pt idx="22462">
                  <c:v>292.22199999999998</c:v>
                </c:pt>
                <c:pt idx="22463">
                  <c:v>292.22399999999999</c:v>
                </c:pt>
                <c:pt idx="22464">
                  <c:v>292.22699999999998</c:v>
                </c:pt>
                <c:pt idx="22465">
                  <c:v>292.22899999999998</c:v>
                </c:pt>
                <c:pt idx="22466">
                  <c:v>292.23099999999999</c:v>
                </c:pt>
                <c:pt idx="22467">
                  <c:v>292.233</c:v>
                </c:pt>
                <c:pt idx="22468">
                  <c:v>292.23599999999999</c:v>
                </c:pt>
                <c:pt idx="22469">
                  <c:v>292.238</c:v>
                </c:pt>
                <c:pt idx="22470">
                  <c:v>292.24</c:v>
                </c:pt>
                <c:pt idx="22471">
                  <c:v>292.24200000000002</c:v>
                </c:pt>
                <c:pt idx="22472">
                  <c:v>292.245</c:v>
                </c:pt>
                <c:pt idx="22473">
                  <c:v>292.262</c:v>
                </c:pt>
                <c:pt idx="22474">
                  <c:v>292.29599999999999</c:v>
                </c:pt>
                <c:pt idx="22475">
                  <c:v>292.334</c:v>
                </c:pt>
                <c:pt idx="22476">
                  <c:v>292.36200000000002</c:v>
                </c:pt>
                <c:pt idx="22477">
                  <c:v>292.38099999999997</c:v>
                </c:pt>
                <c:pt idx="22478">
                  <c:v>292.40300000000002</c:v>
                </c:pt>
                <c:pt idx="22479">
                  <c:v>292.41300000000001</c:v>
                </c:pt>
                <c:pt idx="22480">
                  <c:v>292.41800000000001</c:v>
                </c:pt>
                <c:pt idx="22481">
                  <c:v>292.43200000000002</c:v>
                </c:pt>
                <c:pt idx="22482">
                  <c:v>292.46100000000001</c:v>
                </c:pt>
                <c:pt idx="22483">
                  <c:v>292.49700000000001</c:v>
                </c:pt>
                <c:pt idx="22484">
                  <c:v>292.536</c:v>
                </c:pt>
                <c:pt idx="22485">
                  <c:v>292.57900000000001</c:v>
                </c:pt>
                <c:pt idx="22486">
                  <c:v>292.62799999999999</c:v>
                </c:pt>
                <c:pt idx="22487">
                  <c:v>292.67399999999998</c:v>
                </c:pt>
                <c:pt idx="22488">
                  <c:v>292.73899999999998</c:v>
                </c:pt>
                <c:pt idx="22489">
                  <c:v>292.85000000000002</c:v>
                </c:pt>
                <c:pt idx="22490">
                  <c:v>292.96899999999999</c:v>
                </c:pt>
                <c:pt idx="22491">
                  <c:v>293.08999999999997</c:v>
                </c:pt>
                <c:pt idx="22492">
                  <c:v>293.21499999999997</c:v>
                </c:pt>
                <c:pt idx="22493">
                  <c:v>293.34399999999999</c:v>
                </c:pt>
                <c:pt idx="22494">
                  <c:v>293.464</c:v>
                </c:pt>
                <c:pt idx="22495">
                  <c:v>293.541</c:v>
                </c:pt>
                <c:pt idx="22496">
                  <c:v>293.56099999999998</c:v>
                </c:pt>
                <c:pt idx="22497">
                  <c:v>293.56400000000002</c:v>
                </c:pt>
                <c:pt idx="22498">
                  <c:v>293.56400000000002</c:v>
                </c:pt>
                <c:pt idx="22499">
                  <c:v>293.58300000000003</c:v>
                </c:pt>
                <c:pt idx="22500">
                  <c:v>293.625</c:v>
                </c:pt>
                <c:pt idx="22501">
                  <c:v>293.673</c:v>
                </c:pt>
                <c:pt idx="22502">
                  <c:v>293.72500000000002</c:v>
                </c:pt>
                <c:pt idx="22503">
                  <c:v>293.77699999999999</c:v>
                </c:pt>
                <c:pt idx="22504">
                  <c:v>293.82799999999997</c:v>
                </c:pt>
                <c:pt idx="22505">
                  <c:v>293.87599999999998</c:v>
                </c:pt>
                <c:pt idx="22506">
                  <c:v>293.916</c:v>
                </c:pt>
                <c:pt idx="22507">
                  <c:v>293.947</c:v>
                </c:pt>
                <c:pt idx="22508">
                  <c:v>293.96699999999998</c:v>
                </c:pt>
                <c:pt idx="22509">
                  <c:v>293.97399999999999</c:v>
                </c:pt>
                <c:pt idx="22510">
                  <c:v>293.97699999999998</c:v>
                </c:pt>
                <c:pt idx="22511">
                  <c:v>293.97899999999998</c:v>
                </c:pt>
                <c:pt idx="22512">
                  <c:v>293.98099999999999</c:v>
                </c:pt>
                <c:pt idx="22513">
                  <c:v>293.98399999999998</c:v>
                </c:pt>
                <c:pt idx="22514">
                  <c:v>293.988</c:v>
                </c:pt>
                <c:pt idx="22515">
                  <c:v>293.99</c:v>
                </c:pt>
                <c:pt idx="22516">
                  <c:v>293.99400000000003</c:v>
                </c:pt>
                <c:pt idx="22517">
                  <c:v>293.99700000000001</c:v>
                </c:pt>
                <c:pt idx="22518">
                  <c:v>293.99900000000002</c:v>
                </c:pt>
                <c:pt idx="22519">
                  <c:v>294.00099999999998</c:v>
                </c:pt>
                <c:pt idx="22520">
                  <c:v>294.00299999999999</c:v>
                </c:pt>
                <c:pt idx="22521">
                  <c:v>294.005</c:v>
                </c:pt>
                <c:pt idx="22522">
                  <c:v>294.00700000000001</c:v>
                </c:pt>
                <c:pt idx="22523">
                  <c:v>294.00900000000001</c:v>
                </c:pt>
                <c:pt idx="22524">
                  <c:v>294.012</c:v>
                </c:pt>
                <c:pt idx="22525">
                  <c:v>294.01400000000001</c:v>
                </c:pt>
                <c:pt idx="22526">
                  <c:v>294.01600000000002</c:v>
                </c:pt>
                <c:pt idx="22527">
                  <c:v>294.01799999999997</c:v>
                </c:pt>
                <c:pt idx="22528">
                  <c:v>294.02</c:v>
                </c:pt>
                <c:pt idx="22529">
                  <c:v>294.02300000000002</c:v>
                </c:pt>
                <c:pt idx="22530">
                  <c:v>294.02600000000001</c:v>
                </c:pt>
                <c:pt idx="22531">
                  <c:v>294.029</c:v>
                </c:pt>
                <c:pt idx="22532">
                  <c:v>294.03100000000001</c:v>
                </c:pt>
                <c:pt idx="22533">
                  <c:v>294.03399999999999</c:v>
                </c:pt>
                <c:pt idx="22534">
                  <c:v>294.03699999999998</c:v>
                </c:pt>
                <c:pt idx="22535">
                  <c:v>294.04000000000002</c:v>
                </c:pt>
                <c:pt idx="22536">
                  <c:v>294.04199999999997</c:v>
                </c:pt>
                <c:pt idx="22537">
                  <c:v>294.04399999999998</c:v>
                </c:pt>
                <c:pt idx="22538">
                  <c:v>294.04700000000003</c:v>
                </c:pt>
                <c:pt idx="22539">
                  <c:v>294.04899999999998</c:v>
                </c:pt>
                <c:pt idx="22540">
                  <c:v>294.05099999999999</c:v>
                </c:pt>
                <c:pt idx="22541">
                  <c:v>294.05399999999997</c:v>
                </c:pt>
                <c:pt idx="22542">
                  <c:v>294.05599999999998</c:v>
                </c:pt>
                <c:pt idx="22543">
                  <c:v>294.05900000000003</c:v>
                </c:pt>
                <c:pt idx="22544">
                  <c:v>294.06099999999998</c:v>
                </c:pt>
                <c:pt idx="22545">
                  <c:v>294.06400000000002</c:v>
                </c:pt>
                <c:pt idx="22546">
                  <c:v>294.07100000000003</c:v>
                </c:pt>
                <c:pt idx="22547">
                  <c:v>294.09899999999999</c:v>
                </c:pt>
                <c:pt idx="22548">
                  <c:v>294.17399999999998</c:v>
                </c:pt>
                <c:pt idx="22549">
                  <c:v>294.28399999999999</c:v>
                </c:pt>
                <c:pt idx="22550">
                  <c:v>294.39999999999998</c:v>
                </c:pt>
                <c:pt idx="22551">
                  <c:v>294.51499999999999</c:v>
                </c:pt>
                <c:pt idx="22552">
                  <c:v>294.62599999999998</c:v>
                </c:pt>
                <c:pt idx="22553">
                  <c:v>294.73700000000002</c:v>
                </c:pt>
                <c:pt idx="22554">
                  <c:v>294.86399999999998</c:v>
                </c:pt>
                <c:pt idx="22555">
                  <c:v>294.99299999999999</c:v>
                </c:pt>
                <c:pt idx="22556">
                  <c:v>295.12099999999998</c:v>
                </c:pt>
                <c:pt idx="22557">
                  <c:v>295.25099999999998</c:v>
                </c:pt>
                <c:pt idx="22558">
                  <c:v>295.37900000000002</c:v>
                </c:pt>
                <c:pt idx="22559">
                  <c:v>295.47699999999998</c:v>
                </c:pt>
                <c:pt idx="22560">
                  <c:v>295.50099999999998</c:v>
                </c:pt>
                <c:pt idx="22561">
                  <c:v>295.50599999999997</c:v>
                </c:pt>
                <c:pt idx="22562">
                  <c:v>295.51600000000002</c:v>
                </c:pt>
                <c:pt idx="22563">
                  <c:v>295.55099999999999</c:v>
                </c:pt>
                <c:pt idx="22564">
                  <c:v>295.59100000000001</c:v>
                </c:pt>
                <c:pt idx="22565">
                  <c:v>295.63</c:v>
                </c:pt>
                <c:pt idx="22566">
                  <c:v>295.66899999999998</c:v>
                </c:pt>
                <c:pt idx="22567">
                  <c:v>295.709</c:v>
                </c:pt>
                <c:pt idx="22568">
                  <c:v>295.74900000000002</c:v>
                </c:pt>
                <c:pt idx="22569">
                  <c:v>295.79199999999997</c:v>
                </c:pt>
                <c:pt idx="22570">
                  <c:v>295.83999999999997</c:v>
                </c:pt>
                <c:pt idx="22571">
                  <c:v>295.89</c:v>
                </c:pt>
                <c:pt idx="22572">
                  <c:v>295.94099999999997</c:v>
                </c:pt>
                <c:pt idx="22573">
                  <c:v>295.99299999999999</c:v>
                </c:pt>
                <c:pt idx="22574">
                  <c:v>296.04399999999998</c:v>
                </c:pt>
                <c:pt idx="22575">
                  <c:v>296.09399999999999</c:v>
                </c:pt>
                <c:pt idx="22576">
                  <c:v>296.14400000000001</c:v>
                </c:pt>
                <c:pt idx="22577">
                  <c:v>296.19299999999998</c:v>
                </c:pt>
                <c:pt idx="22578">
                  <c:v>296.24</c:v>
                </c:pt>
                <c:pt idx="22579">
                  <c:v>296.28500000000003</c:v>
                </c:pt>
                <c:pt idx="22580">
                  <c:v>296.33</c:v>
                </c:pt>
                <c:pt idx="22581">
                  <c:v>296.37299999999999</c:v>
                </c:pt>
                <c:pt idx="22582">
                  <c:v>296.40899999999999</c:v>
                </c:pt>
                <c:pt idx="22583">
                  <c:v>296.43200000000002</c:v>
                </c:pt>
                <c:pt idx="22584">
                  <c:v>296.44</c:v>
                </c:pt>
                <c:pt idx="22585">
                  <c:v>296.44299999999998</c:v>
                </c:pt>
                <c:pt idx="22586">
                  <c:v>296.44600000000003</c:v>
                </c:pt>
                <c:pt idx="22587">
                  <c:v>296.44900000000001</c:v>
                </c:pt>
                <c:pt idx="22588">
                  <c:v>296.45100000000002</c:v>
                </c:pt>
                <c:pt idx="22589">
                  <c:v>296.45299999999997</c:v>
                </c:pt>
                <c:pt idx="22590">
                  <c:v>296.45800000000003</c:v>
                </c:pt>
                <c:pt idx="22591">
                  <c:v>296.48399999999998</c:v>
                </c:pt>
                <c:pt idx="22592">
                  <c:v>296.51499999999999</c:v>
                </c:pt>
                <c:pt idx="22593">
                  <c:v>296.54300000000001</c:v>
                </c:pt>
                <c:pt idx="22594">
                  <c:v>296.57100000000003</c:v>
                </c:pt>
                <c:pt idx="22595">
                  <c:v>296.608</c:v>
                </c:pt>
                <c:pt idx="22596">
                  <c:v>296.65300000000002</c:v>
                </c:pt>
                <c:pt idx="22597">
                  <c:v>296.70499999999998</c:v>
                </c:pt>
                <c:pt idx="22598">
                  <c:v>296.75700000000001</c:v>
                </c:pt>
                <c:pt idx="22599">
                  <c:v>296.80500000000001</c:v>
                </c:pt>
                <c:pt idx="22600">
                  <c:v>296.84399999999999</c:v>
                </c:pt>
                <c:pt idx="22601">
                  <c:v>296.87</c:v>
                </c:pt>
                <c:pt idx="22602">
                  <c:v>296.89400000000001</c:v>
                </c:pt>
                <c:pt idx="22603">
                  <c:v>296.923</c:v>
                </c:pt>
                <c:pt idx="22604">
                  <c:v>296.95499999999998</c:v>
                </c:pt>
                <c:pt idx="22605">
                  <c:v>296.98599999999999</c:v>
                </c:pt>
                <c:pt idx="22606">
                  <c:v>297.01799999999997</c:v>
                </c:pt>
                <c:pt idx="22607">
                  <c:v>297.04899999999998</c:v>
                </c:pt>
                <c:pt idx="22608">
                  <c:v>297.08</c:v>
                </c:pt>
                <c:pt idx="22609">
                  <c:v>297.11200000000002</c:v>
                </c:pt>
                <c:pt idx="22610">
                  <c:v>297.14299999999997</c:v>
                </c:pt>
                <c:pt idx="22611">
                  <c:v>297.17099999999999</c:v>
                </c:pt>
                <c:pt idx="22612">
                  <c:v>297.18700000000001</c:v>
                </c:pt>
                <c:pt idx="22613">
                  <c:v>297.19</c:v>
                </c:pt>
                <c:pt idx="22614">
                  <c:v>297.19299999999998</c:v>
                </c:pt>
                <c:pt idx="22615">
                  <c:v>297.19400000000002</c:v>
                </c:pt>
                <c:pt idx="22616">
                  <c:v>297.19799999999998</c:v>
                </c:pt>
                <c:pt idx="22617">
                  <c:v>297.2</c:v>
                </c:pt>
                <c:pt idx="22618">
                  <c:v>297.202</c:v>
                </c:pt>
                <c:pt idx="22619">
                  <c:v>297.20499999999998</c:v>
                </c:pt>
                <c:pt idx="22620">
                  <c:v>297.21100000000001</c:v>
                </c:pt>
                <c:pt idx="22621">
                  <c:v>297.214</c:v>
                </c:pt>
                <c:pt idx="22622">
                  <c:v>297.21699999999998</c:v>
                </c:pt>
                <c:pt idx="22623">
                  <c:v>297.22000000000003</c:v>
                </c:pt>
                <c:pt idx="22624">
                  <c:v>297.22199999999998</c:v>
                </c:pt>
                <c:pt idx="22625">
                  <c:v>297.22399999999999</c:v>
                </c:pt>
                <c:pt idx="22626">
                  <c:v>297.226</c:v>
                </c:pt>
                <c:pt idx="22627">
                  <c:v>297.22699999999998</c:v>
                </c:pt>
                <c:pt idx="22628">
                  <c:v>297.23</c:v>
                </c:pt>
                <c:pt idx="22629">
                  <c:v>297.23200000000003</c:v>
                </c:pt>
                <c:pt idx="22630">
                  <c:v>297.23500000000001</c:v>
                </c:pt>
                <c:pt idx="22631">
                  <c:v>297.238</c:v>
                </c:pt>
                <c:pt idx="22632">
                  <c:v>297.24</c:v>
                </c:pt>
                <c:pt idx="22633">
                  <c:v>297.25700000000001</c:v>
                </c:pt>
                <c:pt idx="22634">
                  <c:v>297.30799999999999</c:v>
                </c:pt>
                <c:pt idx="22635">
                  <c:v>297.36700000000002</c:v>
                </c:pt>
                <c:pt idx="22636">
                  <c:v>297.399</c:v>
                </c:pt>
                <c:pt idx="22637">
                  <c:v>297.43599999999998</c:v>
                </c:pt>
                <c:pt idx="22638">
                  <c:v>297.52100000000002</c:v>
                </c:pt>
                <c:pt idx="22639">
                  <c:v>297.64100000000002</c:v>
                </c:pt>
                <c:pt idx="22640">
                  <c:v>297.75599999999997</c:v>
                </c:pt>
                <c:pt idx="22641">
                  <c:v>297.87299999999999</c:v>
                </c:pt>
                <c:pt idx="22642">
                  <c:v>297.98399999999998</c:v>
                </c:pt>
                <c:pt idx="22643">
                  <c:v>298.08600000000001</c:v>
                </c:pt>
                <c:pt idx="22644">
                  <c:v>298.18200000000002</c:v>
                </c:pt>
                <c:pt idx="22645">
                  <c:v>298.27300000000002</c:v>
                </c:pt>
                <c:pt idx="22646">
                  <c:v>298.32400000000001</c:v>
                </c:pt>
                <c:pt idx="22647">
                  <c:v>298.34300000000002</c:v>
                </c:pt>
                <c:pt idx="22648">
                  <c:v>298.34699999999998</c:v>
                </c:pt>
                <c:pt idx="22649">
                  <c:v>298.35599999999999</c:v>
                </c:pt>
                <c:pt idx="22650">
                  <c:v>298.38099999999997</c:v>
                </c:pt>
                <c:pt idx="22651">
                  <c:v>298.40100000000001</c:v>
                </c:pt>
                <c:pt idx="22652">
                  <c:v>298.42</c:v>
                </c:pt>
                <c:pt idx="22653">
                  <c:v>298.44099999999997</c:v>
                </c:pt>
                <c:pt idx="22654">
                  <c:v>298.46100000000001</c:v>
                </c:pt>
                <c:pt idx="22655">
                  <c:v>298.46600000000001</c:v>
                </c:pt>
                <c:pt idx="22656">
                  <c:v>298.46800000000002</c:v>
                </c:pt>
                <c:pt idx="22657">
                  <c:v>298.46899999999999</c:v>
                </c:pt>
                <c:pt idx="22658">
                  <c:v>298.47699999999998</c:v>
                </c:pt>
                <c:pt idx="22659">
                  <c:v>298.48899999999998</c:v>
                </c:pt>
                <c:pt idx="22660">
                  <c:v>298.495</c:v>
                </c:pt>
                <c:pt idx="22661">
                  <c:v>298.49700000000001</c:v>
                </c:pt>
                <c:pt idx="22662">
                  <c:v>298.49799999999999</c:v>
                </c:pt>
                <c:pt idx="22663">
                  <c:v>298.5</c:v>
                </c:pt>
                <c:pt idx="22664">
                  <c:v>298.50299999999999</c:v>
                </c:pt>
                <c:pt idx="22665">
                  <c:v>298.50599999999997</c:v>
                </c:pt>
                <c:pt idx="22666">
                  <c:v>298.50799999999998</c:v>
                </c:pt>
                <c:pt idx="22667">
                  <c:v>298.51100000000002</c:v>
                </c:pt>
                <c:pt idx="22668">
                  <c:v>298.51499999999999</c:v>
                </c:pt>
                <c:pt idx="22669">
                  <c:v>298.52</c:v>
                </c:pt>
                <c:pt idx="22670">
                  <c:v>298.53699999999998</c:v>
                </c:pt>
                <c:pt idx="22671">
                  <c:v>298.56900000000002</c:v>
                </c:pt>
                <c:pt idx="22672">
                  <c:v>298.60500000000002</c:v>
                </c:pt>
                <c:pt idx="22673">
                  <c:v>298.64400000000001</c:v>
                </c:pt>
                <c:pt idx="22674">
                  <c:v>298.68799999999999</c:v>
                </c:pt>
                <c:pt idx="22675">
                  <c:v>298.738</c:v>
                </c:pt>
                <c:pt idx="22676">
                  <c:v>298.78800000000001</c:v>
                </c:pt>
                <c:pt idx="22677">
                  <c:v>298.827</c:v>
                </c:pt>
                <c:pt idx="22678">
                  <c:v>298.858</c:v>
                </c:pt>
                <c:pt idx="22679">
                  <c:v>298.89400000000001</c:v>
                </c:pt>
                <c:pt idx="22680">
                  <c:v>298.916</c:v>
                </c:pt>
                <c:pt idx="22681">
                  <c:v>298.92099999999999</c:v>
                </c:pt>
                <c:pt idx="22682">
                  <c:v>298.923</c:v>
                </c:pt>
                <c:pt idx="22683">
                  <c:v>298.92700000000002</c:v>
                </c:pt>
                <c:pt idx="22684">
                  <c:v>298.93099999999998</c:v>
                </c:pt>
                <c:pt idx="22685">
                  <c:v>298.94799999999998</c:v>
                </c:pt>
                <c:pt idx="22686">
                  <c:v>298.96800000000002</c:v>
                </c:pt>
                <c:pt idx="22687">
                  <c:v>298.97800000000001</c:v>
                </c:pt>
                <c:pt idx="22688">
                  <c:v>298.98500000000001</c:v>
                </c:pt>
                <c:pt idx="22689">
                  <c:v>299.00700000000001</c:v>
                </c:pt>
                <c:pt idx="22690">
                  <c:v>299.04000000000002</c:v>
                </c:pt>
                <c:pt idx="22691">
                  <c:v>299.07799999999997</c:v>
                </c:pt>
                <c:pt idx="22692">
                  <c:v>299.11700000000002</c:v>
                </c:pt>
                <c:pt idx="22693">
                  <c:v>299.15600000000001</c:v>
                </c:pt>
                <c:pt idx="22694">
                  <c:v>299.19499999999999</c:v>
                </c:pt>
                <c:pt idx="22695">
                  <c:v>299.23500000000001</c:v>
                </c:pt>
                <c:pt idx="22696">
                  <c:v>299.27300000000002</c:v>
                </c:pt>
                <c:pt idx="22697">
                  <c:v>299.30099999999999</c:v>
                </c:pt>
                <c:pt idx="22698">
                  <c:v>299.31299999999999</c:v>
                </c:pt>
                <c:pt idx="22699">
                  <c:v>299.31700000000001</c:v>
                </c:pt>
                <c:pt idx="22700">
                  <c:v>299.32100000000003</c:v>
                </c:pt>
                <c:pt idx="22701">
                  <c:v>299.32400000000001</c:v>
                </c:pt>
                <c:pt idx="22702">
                  <c:v>299.327</c:v>
                </c:pt>
                <c:pt idx="22703">
                  <c:v>299.33100000000002</c:v>
                </c:pt>
                <c:pt idx="22704">
                  <c:v>299.33600000000001</c:v>
                </c:pt>
                <c:pt idx="22705">
                  <c:v>299.33999999999997</c:v>
                </c:pt>
                <c:pt idx="22706">
                  <c:v>299.34199999999998</c:v>
                </c:pt>
                <c:pt idx="22707">
                  <c:v>299.34500000000003</c:v>
                </c:pt>
                <c:pt idx="22708">
                  <c:v>299.34899999999999</c:v>
                </c:pt>
                <c:pt idx="22709">
                  <c:v>299.363</c:v>
                </c:pt>
                <c:pt idx="22710">
                  <c:v>299.39999999999998</c:v>
                </c:pt>
                <c:pt idx="22711">
                  <c:v>299.44</c:v>
                </c:pt>
                <c:pt idx="22712">
                  <c:v>299.48</c:v>
                </c:pt>
                <c:pt idx="22713">
                  <c:v>299.52</c:v>
                </c:pt>
                <c:pt idx="22714">
                  <c:v>299.56200000000001</c:v>
                </c:pt>
                <c:pt idx="22715">
                  <c:v>299.60599999999999</c:v>
                </c:pt>
                <c:pt idx="22716">
                  <c:v>299.64699999999999</c:v>
                </c:pt>
                <c:pt idx="22717">
                  <c:v>299.68700000000001</c:v>
                </c:pt>
                <c:pt idx="22718">
                  <c:v>299.72699999999998</c:v>
                </c:pt>
                <c:pt idx="22719">
                  <c:v>299.76600000000002</c:v>
                </c:pt>
                <c:pt idx="22720">
                  <c:v>299.79899999999998</c:v>
                </c:pt>
                <c:pt idx="22721">
                  <c:v>299.82100000000003</c:v>
                </c:pt>
                <c:pt idx="22722">
                  <c:v>299.83</c:v>
                </c:pt>
                <c:pt idx="22723">
                  <c:v>299.834</c:v>
                </c:pt>
                <c:pt idx="22724">
                  <c:v>299.83699999999999</c:v>
                </c:pt>
                <c:pt idx="22725">
                  <c:v>299.839</c:v>
                </c:pt>
                <c:pt idx="22726">
                  <c:v>299.84100000000001</c:v>
                </c:pt>
                <c:pt idx="22727">
                  <c:v>299.84399999999999</c:v>
                </c:pt>
                <c:pt idx="22728">
                  <c:v>299.84500000000003</c:v>
                </c:pt>
                <c:pt idx="22729">
                  <c:v>299.84699999999998</c:v>
                </c:pt>
                <c:pt idx="22730">
                  <c:v>299.84800000000001</c:v>
                </c:pt>
                <c:pt idx="22731">
                  <c:v>299.85000000000002</c:v>
                </c:pt>
                <c:pt idx="22732">
                  <c:v>299.85199999999998</c:v>
                </c:pt>
                <c:pt idx="22733">
                  <c:v>299.85399999999998</c:v>
                </c:pt>
                <c:pt idx="22734">
                  <c:v>299.85700000000003</c:v>
                </c:pt>
                <c:pt idx="22735">
                  <c:v>299.85899999999998</c:v>
                </c:pt>
                <c:pt idx="22736">
                  <c:v>299.86099999999999</c:v>
                </c:pt>
                <c:pt idx="22737">
                  <c:v>299.863</c:v>
                </c:pt>
                <c:pt idx="22738">
                  <c:v>299.86500000000001</c:v>
                </c:pt>
                <c:pt idx="22739">
                  <c:v>299.86799999999999</c:v>
                </c:pt>
                <c:pt idx="22740">
                  <c:v>299.87</c:v>
                </c:pt>
                <c:pt idx="22741">
                  <c:v>299.87299999999999</c:v>
                </c:pt>
                <c:pt idx="22742">
                  <c:v>299.875</c:v>
                </c:pt>
                <c:pt idx="22743">
                  <c:v>299.87799999999999</c:v>
                </c:pt>
                <c:pt idx="22744">
                  <c:v>299.88099999999997</c:v>
                </c:pt>
                <c:pt idx="22745">
                  <c:v>299.88400000000001</c:v>
                </c:pt>
                <c:pt idx="22746">
                  <c:v>299.88600000000002</c:v>
                </c:pt>
                <c:pt idx="22747">
                  <c:v>299.88799999999998</c:v>
                </c:pt>
                <c:pt idx="22748">
                  <c:v>299.89100000000002</c:v>
                </c:pt>
                <c:pt idx="22749">
                  <c:v>299.892</c:v>
                </c:pt>
                <c:pt idx="22750">
                  <c:v>299.89400000000001</c:v>
                </c:pt>
                <c:pt idx="22751">
                  <c:v>299.904</c:v>
                </c:pt>
                <c:pt idx="22752">
                  <c:v>299.93</c:v>
                </c:pt>
                <c:pt idx="22753">
                  <c:v>299.96699999999998</c:v>
                </c:pt>
                <c:pt idx="22754">
                  <c:v>299.99799999999999</c:v>
                </c:pt>
                <c:pt idx="22755">
                  <c:v>300.02100000000002</c:v>
                </c:pt>
                <c:pt idx="22756">
                  <c:v>300.04899999999998</c:v>
                </c:pt>
                <c:pt idx="22757">
                  <c:v>300.08199999999999</c:v>
                </c:pt>
                <c:pt idx="22758">
                  <c:v>300.11900000000003</c:v>
                </c:pt>
                <c:pt idx="22759">
                  <c:v>300.15699999999998</c:v>
                </c:pt>
                <c:pt idx="22760">
                  <c:v>300.19499999999999</c:v>
                </c:pt>
                <c:pt idx="22761">
                  <c:v>300.23099999999999</c:v>
                </c:pt>
                <c:pt idx="22762">
                  <c:v>300.25900000000001</c:v>
                </c:pt>
                <c:pt idx="22763">
                  <c:v>300.28699999999998</c:v>
                </c:pt>
                <c:pt idx="22764">
                  <c:v>300.32100000000003</c:v>
                </c:pt>
                <c:pt idx="22765">
                  <c:v>300.35700000000003</c:v>
                </c:pt>
                <c:pt idx="22766">
                  <c:v>300.39</c:v>
                </c:pt>
                <c:pt idx="22767">
                  <c:v>300.42899999999997</c:v>
                </c:pt>
                <c:pt idx="22768">
                  <c:v>300.46499999999997</c:v>
                </c:pt>
                <c:pt idx="22769">
                  <c:v>300.49599999999998</c:v>
                </c:pt>
                <c:pt idx="22770">
                  <c:v>300.536</c:v>
                </c:pt>
                <c:pt idx="22771">
                  <c:v>300.61399999999998</c:v>
                </c:pt>
                <c:pt idx="22772">
                  <c:v>300.72699999999998</c:v>
                </c:pt>
                <c:pt idx="22773">
                  <c:v>300.84500000000003</c:v>
                </c:pt>
                <c:pt idx="22774">
                  <c:v>300.96499999999997</c:v>
                </c:pt>
                <c:pt idx="22775">
                  <c:v>301.089</c:v>
                </c:pt>
                <c:pt idx="22776">
                  <c:v>301.21699999999998</c:v>
                </c:pt>
                <c:pt idx="22777">
                  <c:v>301.346</c:v>
                </c:pt>
                <c:pt idx="22778">
                  <c:v>301.47399999999999</c:v>
                </c:pt>
                <c:pt idx="22779">
                  <c:v>301.60199999999998</c:v>
                </c:pt>
                <c:pt idx="22780">
                  <c:v>301.67899999999997</c:v>
                </c:pt>
                <c:pt idx="22781">
                  <c:v>301.70600000000002</c:v>
                </c:pt>
                <c:pt idx="22782">
                  <c:v>301.71199999999999</c:v>
                </c:pt>
                <c:pt idx="22783">
                  <c:v>301.714</c:v>
                </c:pt>
                <c:pt idx="22784">
                  <c:v>301.71600000000001</c:v>
                </c:pt>
                <c:pt idx="22785">
                  <c:v>301.72399999999999</c:v>
                </c:pt>
                <c:pt idx="22786">
                  <c:v>301.767</c:v>
                </c:pt>
                <c:pt idx="22787">
                  <c:v>301.86599999999999</c:v>
                </c:pt>
                <c:pt idx="22788">
                  <c:v>301.99200000000002</c:v>
                </c:pt>
                <c:pt idx="22789">
                  <c:v>302.09699999999998</c:v>
                </c:pt>
                <c:pt idx="22790">
                  <c:v>302.13600000000002</c:v>
                </c:pt>
                <c:pt idx="22791">
                  <c:v>302.14600000000002</c:v>
                </c:pt>
                <c:pt idx="22792">
                  <c:v>302.14800000000002</c:v>
                </c:pt>
                <c:pt idx="22793">
                  <c:v>302.14999999999998</c:v>
                </c:pt>
                <c:pt idx="22794">
                  <c:v>302.15100000000001</c:v>
                </c:pt>
                <c:pt idx="22795">
                  <c:v>302.15300000000002</c:v>
                </c:pt>
                <c:pt idx="22796">
                  <c:v>302.154</c:v>
                </c:pt>
                <c:pt idx="22797">
                  <c:v>302.15800000000002</c:v>
                </c:pt>
                <c:pt idx="22798">
                  <c:v>302.17899999999997</c:v>
                </c:pt>
                <c:pt idx="22799">
                  <c:v>302.21499999999997</c:v>
                </c:pt>
                <c:pt idx="22800">
                  <c:v>302.25299999999999</c:v>
                </c:pt>
                <c:pt idx="22801">
                  <c:v>302.30399999999997</c:v>
                </c:pt>
                <c:pt idx="22802">
                  <c:v>302.33600000000001</c:v>
                </c:pt>
                <c:pt idx="22803">
                  <c:v>302.34500000000003</c:v>
                </c:pt>
                <c:pt idx="22804">
                  <c:v>302.34699999999998</c:v>
                </c:pt>
                <c:pt idx="22805">
                  <c:v>302.34899999999999</c:v>
                </c:pt>
                <c:pt idx="22806">
                  <c:v>302.35000000000002</c:v>
                </c:pt>
                <c:pt idx="22807">
                  <c:v>302.35199999999998</c:v>
                </c:pt>
                <c:pt idx="22808">
                  <c:v>302.35399999999998</c:v>
                </c:pt>
                <c:pt idx="22809">
                  <c:v>302.35599999999999</c:v>
                </c:pt>
                <c:pt idx="22810">
                  <c:v>302.35899999999998</c:v>
                </c:pt>
                <c:pt idx="22811">
                  <c:v>302.36200000000002</c:v>
                </c:pt>
                <c:pt idx="22812">
                  <c:v>302.36500000000001</c:v>
                </c:pt>
                <c:pt idx="22813">
                  <c:v>302.36700000000002</c:v>
                </c:pt>
                <c:pt idx="22814">
                  <c:v>302.36900000000003</c:v>
                </c:pt>
                <c:pt idx="22815">
                  <c:v>302.37200000000001</c:v>
                </c:pt>
                <c:pt idx="22816">
                  <c:v>302.37599999999998</c:v>
                </c:pt>
                <c:pt idx="22817">
                  <c:v>302.37900000000002</c:v>
                </c:pt>
                <c:pt idx="22818">
                  <c:v>302.38299999999998</c:v>
                </c:pt>
                <c:pt idx="22819">
                  <c:v>302.38600000000002</c:v>
                </c:pt>
                <c:pt idx="22820">
                  <c:v>302.39100000000002</c:v>
                </c:pt>
                <c:pt idx="22821">
                  <c:v>302.41399999999999</c:v>
                </c:pt>
                <c:pt idx="22822">
                  <c:v>302.49599999999998</c:v>
                </c:pt>
                <c:pt idx="22823">
                  <c:v>302.59699999999998</c:v>
                </c:pt>
                <c:pt idx="22824">
                  <c:v>302.69600000000003</c:v>
                </c:pt>
                <c:pt idx="22825">
                  <c:v>302.815</c:v>
                </c:pt>
                <c:pt idx="22826">
                  <c:v>302.93900000000002</c:v>
                </c:pt>
                <c:pt idx="22827">
                  <c:v>303.06700000000001</c:v>
                </c:pt>
                <c:pt idx="22828">
                  <c:v>303.19400000000002</c:v>
                </c:pt>
                <c:pt idx="22829">
                  <c:v>303.31299999999999</c:v>
                </c:pt>
                <c:pt idx="22830">
                  <c:v>303.36500000000001</c:v>
                </c:pt>
                <c:pt idx="22831">
                  <c:v>303.37299999999999</c:v>
                </c:pt>
                <c:pt idx="22832">
                  <c:v>303.37599999999998</c:v>
                </c:pt>
                <c:pt idx="22833">
                  <c:v>303.39699999999999</c:v>
                </c:pt>
                <c:pt idx="22834">
                  <c:v>303.428</c:v>
                </c:pt>
                <c:pt idx="22835">
                  <c:v>303.46499999999997</c:v>
                </c:pt>
                <c:pt idx="22836">
                  <c:v>303.505</c:v>
                </c:pt>
                <c:pt idx="22837">
                  <c:v>303.54500000000002</c:v>
                </c:pt>
                <c:pt idx="22838">
                  <c:v>303.58</c:v>
                </c:pt>
                <c:pt idx="22839">
                  <c:v>303.61500000000001</c:v>
                </c:pt>
                <c:pt idx="22840">
                  <c:v>303.64400000000001</c:v>
                </c:pt>
                <c:pt idx="22841">
                  <c:v>303.65699999999998</c:v>
                </c:pt>
                <c:pt idx="22842">
                  <c:v>303.65800000000002</c:v>
                </c:pt>
                <c:pt idx="22843">
                  <c:v>303.66000000000003</c:v>
                </c:pt>
                <c:pt idx="22844">
                  <c:v>303.66300000000001</c:v>
                </c:pt>
                <c:pt idx="22845">
                  <c:v>303.67200000000003</c:v>
                </c:pt>
                <c:pt idx="22846">
                  <c:v>303.68299999999999</c:v>
                </c:pt>
                <c:pt idx="22847">
                  <c:v>303.68700000000001</c:v>
                </c:pt>
                <c:pt idx="22848">
                  <c:v>303.68900000000002</c:v>
                </c:pt>
                <c:pt idx="22849">
                  <c:v>303.69200000000001</c:v>
                </c:pt>
                <c:pt idx="22850">
                  <c:v>303.69799999999998</c:v>
                </c:pt>
                <c:pt idx="22851">
                  <c:v>303.72399999999999</c:v>
                </c:pt>
                <c:pt idx="22852">
                  <c:v>303.762</c:v>
                </c:pt>
                <c:pt idx="22853">
                  <c:v>303.80200000000002</c:v>
                </c:pt>
                <c:pt idx="22854">
                  <c:v>303.84100000000001</c:v>
                </c:pt>
                <c:pt idx="22855">
                  <c:v>303.87900000000002</c:v>
                </c:pt>
                <c:pt idx="22856">
                  <c:v>303.90800000000002</c:v>
                </c:pt>
                <c:pt idx="22857">
                  <c:v>303.93599999999998</c:v>
                </c:pt>
                <c:pt idx="22858">
                  <c:v>303.96199999999999</c:v>
                </c:pt>
                <c:pt idx="22859">
                  <c:v>303.99200000000002</c:v>
                </c:pt>
                <c:pt idx="22860">
                  <c:v>304.024</c:v>
                </c:pt>
                <c:pt idx="22861">
                  <c:v>304.05599999999998</c:v>
                </c:pt>
                <c:pt idx="22862">
                  <c:v>304.09300000000002</c:v>
                </c:pt>
                <c:pt idx="22863">
                  <c:v>304.13299999999998</c:v>
                </c:pt>
                <c:pt idx="22864">
                  <c:v>304.17200000000003</c:v>
                </c:pt>
                <c:pt idx="22865">
                  <c:v>304.21100000000001</c:v>
                </c:pt>
                <c:pt idx="22866">
                  <c:v>304.25099999999998</c:v>
                </c:pt>
                <c:pt idx="22867">
                  <c:v>304.29000000000002</c:v>
                </c:pt>
                <c:pt idx="22868">
                  <c:v>304.32900000000001</c:v>
                </c:pt>
                <c:pt idx="22869">
                  <c:v>304.36900000000003</c:v>
                </c:pt>
                <c:pt idx="22870">
                  <c:v>304.40800000000002</c:v>
                </c:pt>
                <c:pt idx="22871">
                  <c:v>304.44499999999999</c:v>
                </c:pt>
                <c:pt idx="22872">
                  <c:v>304.47899999999998</c:v>
                </c:pt>
                <c:pt idx="22873">
                  <c:v>304.51400000000001</c:v>
                </c:pt>
                <c:pt idx="22874">
                  <c:v>304.553</c:v>
                </c:pt>
                <c:pt idx="22875">
                  <c:v>304.58999999999997</c:v>
                </c:pt>
                <c:pt idx="22876">
                  <c:v>304.62200000000001</c:v>
                </c:pt>
                <c:pt idx="22877">
                  <c:v>304.63900000000001</c:v>
                </c:pt>
                <c:pt idx="22878">
                  <c:v>304.64400000000001</c:v>
                </c:pt>
                <c:pt idx="22879">
                  <c:v>304.66500000000002</c:v>
                </c:pt>
                <c:pt idx="22880">
                  <c:v>304.702</c:v>
                </c:pt>
                <c:pt idx="22881">
                  <c:v>304.738</c:v>
                </c:pt>
                <c:pt idx="22882">
                  <c:v>304.78199999999998</c:v>
                </c:pt>
                <c:pt idx="22883">
                  <c:v>304.822</c:v>
                </c:pt>
                <c:pt idx="22884">
                  <c:v>304.86099999999999</c:v>
                </c:pt>
                <c:pt idx="22885">
                  <c:v>304.89400000000001</c:v>
                </c:pt>
                <c:pt idx="22886">
                  <c:v>304.92399999999998</c:v>
                </c:pt>
                <c:pt idx="22887">
                  <c:v>304.95100000000002</c:v>
                </c:pt>
                <c:pt idx="22888">
                  <c:v>304.97500000000002</c:v>
                </c:pt>
                <c:pt idx="22889">
                  <c:v>304.995</c:v>
                </c:pt>
                <c:pt idx="22890">
                  <c:v>305.01400000000001</c:v>
                </c:pt>
                <c:pt idx="22891">
                  <c:v>305.03199999999998</c:v>
                </c:pt>
                <c:pt idx="22892">
                  <c:v>305.05</c:v>
                </c:pt>
                <c:pt idx="22893">
                  <c:v>305.072</c:v>
                </c:pt>
                <c:pt idx="22894">
                  <c:v>305.096</c:v>
                </c:pt>
                <c:pt idx="22895">
                  <c:v>305.11799999999999</c:v>
                </c:pt>
                <c:pt idx="22896">
                  <c:v>305.12700000000001</c:v>
                </c:pt>
                <c:pt idx="22897">
                  <c:v>305.12900000000002</c:v>
                </c:pt>
                <c:pt idx="22898">
                  <c:v>305.13299999999998</c:v>
                </c:pt>
                <c:pt idx="22899">
                  <c:v>305.137</c:v>
                </c:pt>
                <c:pt idx="22900">
                  <c:v>305.14</c:v>
                </c:pt>
                <c:pt idx="22901">
                  <c:v>305.14400000000001</c:v>
                </c:pt>
                <c:pt idx="22902">
                  <c:v>305.14800000000002</c:v>
                </c:pt>
                <c:pt idx="22903">
                  <c:v>305.15100000000001</c:v>
                </c:pt>
                <c:pt idx="22904">
                  <c:v>305.15300000000002</c:v>
                </c:pt>
                <c:pt idx="22905">
                  <c:v>305.15600000000001</c:v>
                </c:pt>
                <c:pt idx="22906">
                  <c:v>305.15800000000002</c:v>
                </c:pt>
                <c:pt idx="22907">
                  <c:v>305.16000000000003</c:v>
                </c:pt>
                <c:pt idx="22908">
                  <c:v>305.16199999999998</c:v>
                </c:pt>
                <c:pt idx="22909">
                  <c:v>305.16500000000002</c:v>
                </c:pt>
                <c:pt idx="22910">
                  <c:v>305.17</c:v>
                </c:pt>
                <c:pt idx="22911">
                  <c:v>305.17200000000003</c:v>
                </c:pt>
                <c:pt idx="22912">
                  <c:v>305.17500000000001</c:v>
                </c:pt>
                <c:pt idx="22913">
                  <c:v>305.178</c:v>
                </c:pt>
                <c:pt idx="22914">
                  <c:v>305.18099999999998</c:v>
                </c:pt>
                <c:pt idx="22915">
                  <c:v>305.18400000000003</c:v>
                </c:pt>
                <c:pt idx="22916">
                  <c:v>305.18700000000001</c:v>
                </c:pt>
                <c:pt idx="22917">
                  <c:v>305.18900000000002</c:v>
                </c:pt>
                <c:pt idx="22918">
                  <c:v>305.19099999999997</c:v>
                </c:pt>
                <c:pt idx="22919">
                  <c:v>305.19200000000001</c:v>
                </c:pt>
                <c:pt idx="22920">
                  <c:v>305.19400000000002</c:v>
                </c:pt>
                <c:pt idx="22921">
                  <c:v>305.19499999999999</c:v>
                </c:pt>
                <c:pt idx="22922">
                  <c:v>305.2</c:v>
                </c:pt>
                <c:pt idx="22923">
                  <c:v>305.20699999999999</c:v>
                </c:pt>
                <c:pt idx="22924">
                  <c:v>305.21199999999999</c:v>
                </c:pt>
                <c:pt idx="22925">
                  <c:v>305.21499999999997</c:v>
                </c:pt>
                <c:pt idx="22926">
                  <c:v>305.22000000000003</c:v>
                </c:pt>
                <c:pt idx="22927">
                  <c:v>305.22399999999999</c:v>
                </c:pt>
                <c:pt idx="22928">
                  <c:v>305.22899999999998</c:v>
                </c:pt>
                <c:pt idx="22929">
                  <c:v>305.233</c:v>
                </c:pt>
                <c:pt idx="22930">
                  <c:v>305.238</c:v>
                </c:pt>
                <c:pt idx="22931">
                  <c:v>305.24299999999999</c:v>
                </c:pt>
                <c:pt idx="22932">
                  <c:v>305.24700000000001</c:v>
                </c:pt>
                <c:pt idx="22933">
                  <c:v>305.25299999999999</c:v>
                </c:pt>
                <c:pt idx="22934">
                  <c:v>305.25900000000001</c:v>
                </c:pt>
                <c:pt idx="22935">
                  <c:v>305.262</c:v>
                </c:pt>
                <c:pt idx="22936">
                  <c:v>305.26400000000001</c:v>
                </c:pt>
                <c:pt idx="22937">
                  <c:v>305.27300000000002</c:v>
                </c:pt>
                <c:pt idx="22938">
                  <c:v>305.327</c:v>
                </c:pt>
                <c:pt idx="22939">
                  <c:v>305.41399999999999</c:v>
                </c:pt>
                <c:pt idx="22940">
                  <c:v>305.512</c:v>
                </c:pt>
                <c:pt idx="22941">
                  <c:v>305.59800000000001</c:v>
                </c:pt>
                <c:pt idx="22942">
                  <c:v>305.68599999999998</c:v>
                </c:pt>
                <c:pt idx="22943">
                  <c:v>305.76100000000002</c:v>
                </c:pt>
                <c:pt idx="22944">
                  <c:v>305.80399999999997</c:v>
                </c:pt>
                <c:pt idx="22945">
                  <c:v>305.88299999999998</c:v>
                </c:pt>
                <c:pt idx="22946">
                  <c:v>305.96100000000001</c:v>
                </c:pt>
                <c:pt idx="22947">
                  <c:v>305.99400000000003</c:v>
                </c:pt>
                <c:pt idx="22948">
                  <c:v>306.041</c:v>
                </c:pt>
                <c:pt idx="22949">
                  <c:v>306.07499999999999</c:v>
                </c:pt>
                <c:pt idx="22950">
                  <c:v>306.11200000000002</c:v>
                </c:pt>
                <c:pt idx="22951">
                  <c:v>306.17599999999999</c:v>
                </c:pt>
                <c:pt idx="22952">
                  <c:v>306.221</c:v>
                </c:pt>
                <c:pt idx="22953">
                  <c:v>306.24799999999999</c:v>
                </c:pt>
                <c:pt idx="22954">
                  <c:v>306.28800000000001</c:v>
                </c:pt>
                <c:pt idx="22955">
                  <c:v>306.33699999999999</c:v>
                </c:pt>
                <c:pt idx="22956">
                  <c:v>306.38400000000001</c:v>
                </c:pt>
                <c:pt idx="22957">
                  <c:v>306.42899999999997</c:v>
                </c:pt>
                <c:pt idx="22958">
                  <c:v>306.471</c:v>
                </c:pt>
                <c:pt idx="22959">
                  <c:v>306.49700000000001</c:v>
                </c:pt>
                <c:pt idx="22960">
                  <c:v>306.51</c:v>
                </c:pt>
                <c:pt idx="22961">
                  <c:v>306.529</c:v>
                </c:pt>
                <c:pt idx="22962">
                  <c:v>306.565</c:v>
                </c:pt>
                <c:pt idx="22963">
                  <c:v>306.60300000000001</c:v>
                </c:pt>
                <c:pt idx="22964">
                  <c:v>306.63099999999997</c:v>
                </c:pt>
                <c:pt idx="22965">
                  <c:v>306.642</c:v>
                </c:pt>
                <c:pt idx="22966">
                  <c:v>306.64400000000001</c:v>
                </c:pt>
                <c:pt idx="22967">
                  <c:v>306.64800000000002</c:v>
                </c:pt>
                <c:pt idx="22968">
                  <c:v>306.65199999999999</c:v>
                </c:pt>
                <c:pt idx="22969">
                  <c:v>306.65800000000002</c:v>
                </c:pt>
                <c:pt idx="22970">
                  <c:v>306.68200000000002</c:v>
                </c:pt>
                <c:pt idx="22971">
                  <c:v>306.71800000000002</c:v>
                </c:pt>
                <c:pt idx="22972">
                  <c:v>306.75700000000001</c:v>
                </c:pt>
                <c:pt idx="22973">
                  <c:v>306.79599999999999</c:v>
                </c:pt>
                <c:pt idx="22974">
                  <c:v>306.834</c:v>
                </c:pt>
                <c:pt idx="22975">
                  <c:v>306.86599999999999</c:v>
                </c:pt>
                <c:pt idx="22976">
                  <c:v>306.89600000000002</c:v>
                </c:pt>
                <c:pt idx="22977">
                  <c:v>306.92599999999999</c:v>
                </c:pt>
                <c:pt idx="22978">
                  <c:v>306.95400000000001</c:v>
                </c:pt>
                <c:pt idx="22979">
                  <c:v>306.97699999999998</c:v>
                </c:pt>
                <c:pt idx="22980">
                  <c:v>306.99400000000003</c:v>
                </c:pt>
                <c:pt idx="22981">
                  <c:v>306.99900000000002</c:v>
                </c:pt>
                <c:pt idx="22982">
                  <c:v>307.00099999999998</c:v>
                </c:pt>
                <c:pt idx="22983">
                  <c:v>307.00299999999999</c:v>
                </c:pt>
                <c:pt idx="22984">
                  <c:v>307.01600000000002</c:v>
                </c:pt>
                <c:pt idx="22985">
                  <c:v>307.04300000000001</c:v>
                </c:pt>
                <c:pt idx="22986">
                  <c:v>307.07400000000001</c:v>
                </c:pt>
                <c:pt idx="22987">
                  <c:v>307.10300000000001</c:v>
                </c:pt>
                <c:pt idx="22988">
                  <c:v>307.12900000000002</c:v>
                </c:pt>
                <c:pt idx="22989">
                  <c:v>307.15499999999997</c:v>
                </c:pt>
                <c:pt idx="22990">
                  <c:v>307.16800000000001</c:v>
                </c:pt>
                <c:pt idx="22991">
                  <c:v>307.17</c:v>
                </c:pt>
                <c:pt idx="22992">
                  <c:v>307.17200000000003</c:v>
                </c:pt>
                <c:pt idx="22993">
                  <c:v>307.173</c:v>
                </c:pt>
                <c:pt idx="22994">
                  <c:v>307.17500000000001</c:v>
                </c:pt>
                <c:pt idx="22995">
                  <c:v>307.178</c:v>
                </c:pt>
                <c:pt idx="22996">
                  <c:v>307.18099999999998</c:v>
                </c:pt>
                <c:pt idx="22997">
                  <c:v>307.18400000000003</c:v>
                </c:pt>
                <c:pt idx="22998">
                  <c:v>307.185</c:v>
                </c:pt>
                <c:pt idx="22999">
                  <c:v>307.18900000000002</c:v>
                </c:pt>
                <c:pt idx="23000">
                  <c:v>307.19499999999999</c:v>
                </c:pt>
                <c:pt idx="23001">
                  <c:v>307.20699999999999</c:v>
                </c:pt>
                <c:pt idx="23002">
                  <c:v>307.24299999999999</c:v>
                </c:pt>
                <c:pt idx="23003">
                  <c:v>307.28199999999998</c:v>
                </c:pt>
                <c:pt idx="23004">
                  <c:v>307.32100000000003</c:v>
                </c:pt>
                <c:pt idx="23005">
                  <c:v>307.35899999999998</c:v>
                </c:pt>
                <c:pt idx="23006">
                  <c:v>307.392</c:v>
                </c:pt>
                <c:pt idx="23007">
                  <c:v>307.42099999999999</c:v>
                </c:pt>
                <c:pt idx="23008">
                  <c:v>307.447</c:v>
                </c:pt>
                <c:pt idx="23009">
                  <c:v>307.47500000000002</c:v>
                </c:pt>
                <c:pt idx="23010">
                  <c:v>307.505</c:v>
                </c:pt>
                <c:pt idx="23011">
                  <c:v>307.51900000000001</c:v>
                </c:pt>
                <c:pt idx="23012">
                  <c:v>307.52199999999999</c:v>
                </c:pt>
                <c:pt idx="23013">
                  <c:v>307.53199999999998</c:v>
                </c:pt>
                <c:pt idx="23014">
                  <c:v>307.55500000000001</c:v>
                </c:pt>
                <c:pt idx="23015">
                  <c:v>307.58100000000002</c:v>
                </c:pt>
                <c:pt idx="23016">
                  <c:v>307.60399999999998</c:v>
                </c:pt>
                <c:pt idx="23017">
                  <c:v>307.62599999999998</c:v>
                </c:pt>
                <c:pt idx="23018">
                  <c:v>307.64100000000002</c:v>
                </c:pt>
                <c:pt idx="23019">
                  <c:v>307.64800000000002</c:v>
                </c:pt>
                <c:pt idx="23020">
                  <c:v>307.64999999999998</c:v>
                </c:pt>
                <c:pt idx="23021">
                  <c:v>307.65300000000002</c:v>
                </c:pt>
                <c:pt idx="23022">
                  <c:v>307.66699999999997</c:v>
                </c:pt>
                <c:pt idx="23023">
                  <c:v>307.69200000000001</c:v>
                </c:pt>
                <c:pt idx="23024">
                  <c:v>307.71499999999997</c:v>
                </c:pt>
                <c:pt idx="23025">
                  <c:v>307.73599999999999</c:v>
                </c:pt>
                <c:pt idx="23026">
                  <c:v>307.75299999999999</c:v>
                </c:pt>
                <c:pt idx="23027">
                  <c:v>307.75400000000002</c:v>
                </c:pt>
                <c:pt idx="23028">
                  <c:v>307.75900000000001</c:v>
                </c:pt>
                <c:pt idx="23029">
                  <c:v>307.76100000000002</c:v>
                </c:pt>
                <c:pt idx="23030">
                  <c:v>307.76499999999999</c:v>
                </c:pt>
                <c:pt idx="23031">
                  <c:v>307.76799999999997</c:v>
                </c:pt>
                <c:pt idx="23032">
                  <c:v>307.77100000000002</c:v>
                </c:pt>
                <c:pt idx="23033">
                  <c:v>307.774</c:v>
                </c:pt>
                <c:pt idx="23034">
                  <c:v>307.77600000000001</c:v>
                </c:pt>
                <c:pt idx="23035">
                  <c:v>307.77800000000002</c:v>
                </c:pt>
                <c:pt idx="23036">
                  <c:v>307.779</c:v>
                </c:pt>
                <c:pt idx="23037">
                  <c:v>307.78100000000001</c:v>
                </c:pt>
                <c:pt idx="23038">
                  <c:v>307.78199999999998</c:v>
                </c:pt>
                <c:pt idx="23039">
                  <c:v>307.78399999999999</c:v>
                </c:pt>
                <c:pt idx="23040">
                  <c:v>307.786</c:v>
                </c:pt>
                <c:pt idx="23041">
                  <c:v>307.78800000000001</c:v>
                </c:pt>
                <c:pt idx="23042">
                  <c:v>307.791</c:v>
                </c:pt>
                <c:pt idx="23043">
                  <c:v>307.79399999999998</c:v>
                </c:pt>
                <c:pt idx="23044">
                  <c:v>307.798</c:v>
                </c:pt>
                <c:pt idx="23045">
                  <c:v>307.80099999999999</c:v>
                </c:pt>
                <c:pt idx="23046">
                  <c:v>307.80399999999997</c:v>
                </c:pt>
                <c:pt idx="23047">
                  <c:v>307.80799999999999</c:v>
                </c:pt>
                <c:pt idx="23048">
                  <c:v>307.81299999999999</c:v>
                </c:pt>
                <c:pt idx="23049">
                  <c:v>307.81599999999997</c:v>
                </c:pt>
                <c:pt idx="23050">
                  <c:v>307.82</c:v>
                </c:pt>
                <c:pt idx="23051">
                  <c:v>307.82600000000002</c:v>
                </c:pt>
                <c:pt idx="23052">
                  <c:v>307.834</c:v>
                </c:pt>
                <c:pt idx="23053">
                  <c:v>307.84300000000002</c:v>
                </c:pt>
                <c:pt idx="23054">
                  <c:v>307.85300000000001</c:v>
                </c:pt>
                <c:pt idx="23055">
                  <c:v>307.86200000000002</c:v>
                </c:pt>
                <c:pt idx="23056">
                  <c:v>307.87</c:v>
                </c:pt>
                <c:pt idx="23057">
                  <c:v>307.87799999999999</c:v>
                </c:pt>
                <c:pt idx="23058">
                  <c:v>307.88799999999998</c:v>
                </c:pt>
                <c:pt idx="23059">
                  <c:v>307.89999999999998</c:v>
                </c:pt>
                <c:pt idx="23060">
                  <c:v>307.911</c:v>
                </c:pt>
                <c:pt idx="23061">
                  <c:v>307.92099999999999</c:v>
                </c:pt>
                <c:pt idx="23062">
                  <c:v>307.928</c:v>
                </c:pt>
                <c:pt idx="23063">
                  <c:v>307.93599999999998</c:v>
                </c:pt>
                <c:pt idx="23064">
                  <c:v>307.94600000000003</c:v>
                </c:pt>
                <c:pt idx="23065">
                  <c:v>307.95400000000001</c:v>
                </c:pt>
                <c:pt idx="23066">
                  <c:v>307.96100000000001</c:v>
                </c:pt>
                <c:pt idx="23067">
                  <c:v>307.96699999999998</c:v>
                </c:pt>
                <c:pt idx="23068">
                  <c:v>307.976</c:v>
                </c:pt>
                <c:pt idx="23069">
                  <c:v>307.98399999999998</c:v>
                </c:pt>
                <c:pt idx="23070">
                  <c:v>307.995</c:v>
                </c:pt>
                <c:pt idx="23071">
                  <c:v>308.00299999999999</c:v>
                </c:pt>
                <c:pt idx="23072">
                  <c:v>308.012</c:v>
                </c:pt>
                <c:pt idx="23073">
                  <c:v>308.02499999999998</c:v>
                </c:pt>
                <c:pt idx="23074">
                  <c:v>308.03699999999998</c:v>
                </c:pt>
                <c:pt idx="23075">
                  <c:v>308.048</c:v>
                </c:pt>
                <c:pt idx="23076">
                  <c:v>308.05700000000002</c:v>
                </c:pt>
                <c:pt idx="23077">
                  <c:v>308.06700000000001</c:v>
                </c:pt>
                <c:pt idx="23078">
                  <c:v>308.07600000000002</c:v>
                </c:pt>
                <c:pt idx="23079">
                  <c:v>308.08199999999999</c:v>
                </c:pt>
                <c:pt idx="23080">
                  <c:v>308.08800000000002</c:v>
                </c:pt>
                <c:pt idx="23081">
                  <c:v>308.09699999999998</c:v>
                </c:pt>
                <c:pt idx="23082">
                  <c:v>308.11</c:v>
                </c:pt>
                <c:pt idx="23083">
                  <c:v>308.11900000000003</c:v>
                </c:pt>
                <c:pt idx="23084">
                  <c:v>308.12599999999998</c:v>
                </c:pt>
                <c:pt idx="23085">
                  <c:v>308.13099999999997</c:v>
                </c:pt>
                <c:pt idx="23086">
                  <c:v>308.14</c:v>
                </c:pt>
                <c:pt idx="23087">
                  <c:v>308.14999999999998</c:v>
                </c:pt>
                <c:pt idx="23088">
                  <c:v>308.16000000000003</c:v>
                </c:pt>
                <c:pt idx="23089">
                  <c:v>308.16800000000001</c:v>
                </c:pt>
                <c:pt idx="23090">
                  <c:v>308.178</c:v>
                </c:pt>
                <c:pt idx="23091">
                  <c:v>308.19</c:v>
                </c:pt>
                <c:pt idx="23092">
                  <c:v>308.20299999999997</c:v>
                </c:pt>
                <c:pt idx="23093">
                  <c:v>308.21300000000002</c:v>
                </c:pt>
                <c:pt idx="23094">
                  <c:v>308.22199999999998</c:v>
                </c:pt>
                <c:pt idx="23095">
                  <c:v>308.23200000000003</c:v>
                </c:pt>
                <c:pt idx="23096">
                  <c:v>308.24400000000003</c:v>
                </c:pt>
                <c:pt idx="23097">
                  <c:v>308.255</c:v>
                </c:pt>
                <c:pt idx="23098">
                  <c:v>308.26499999999999</c:v>
                </c:pt>
                <c:pt idx="23099">
                  <c:v>308.27300000000002</c:v>
                </c:pt>
                <c:pt idx="23100">
                  <c:v>308.27499999999998</c:v>
                </c:pt>
                <c:pt idx="23101">
                  <c:v>308.279</c:v>
                </c:pt>
                <c:pt idx="23102">
                  <c:v>308.28199999999998</c:v>
                </c:pt>
                <c:pt idx="23103">
                  <c:v>308.28500000000003</c:v>
                </c:pt>
                <c:pt idx="23104">
                  <c:v>308.29300000000001</c:v>
                </c:pt>
                <c:pt idx="23105">
                  <c:v>308.30500000000001</c:v>
                </c:pt>
                <c:pt idx="23106">
                  <c:v>308.31099999999998</c:v>
                </c:pt>
                <c:pt idx="23107">
                  <c:v>308.315</c:v>
                </c:pt>
                <c:pt idx="23108">
                  <c:v>308.32</c:v>
                </c:pt>
                <c:pt idx="23109">
                  <c:v>308.33199999999999</c:v>
                </c:pt>
                <c:pt idx="23110">
                  <c:v>308.36500000000001</c:v>
                </c:pt>
                <c:pt idx="23111">
                  <c:v>308.38499999999999</c:v>
                </c:pt>
                <c:pt idx="23112">
                  <c:v>308.387</c:v>
                </c:pt>
                <c:pt idx="23113">
                  <c:v>308.392</c:v>
                </c:pt>
                <c:pt idx="23114">
                  <c:v>308.399</c:v>
                </c:pt>
                <c:pt idx="23115">
                  <c:v>308.40699999999998</c:v>
                </c:pt>
                <c:pt idx="23116">
                  <c:v>308.41399999999999</c:v>
                </c:pt>
                <c:pt idx="23117">
                  <c:v>308.42</c:v>
                </c:pt>
                <c:pt idx="23118">
                  <c:v>308.42500000000001</c:v>
                </c:pt>
                <c:pt idx="23119">
                  <c:v>308.43099999999998</c:v>
                </c:pt>
                <c:pt idx="23120">
                  <c:v>308.43700000000001</c:v>
                </c:pt>
                <c:pt idx="23121">
                  <c:v>308.44299999999998</c:v>
                </c:pt>
                <c:pt idx="23122">
                  <c:v>308.47699999999998</c:v>
                </c:pt>
                <c:pt idx="23123">
                  <c:v>308.47800000000001</c:v>
                </c:pt>
                <c:pt idx="23124">
                  <c:v>308.505</c:v>
                </c:pt>
                <c:pt idx="23125">
                  <c:v>308.54300000000001</c:v>
                </c:pt>
                <c:pt idx="23126">
                  <c:v>308.596</c:v>
                </c:pt>
                <c:pt idx="23127">
                  <c:v>308.65300000000002</c:v>
                </c:pt>
                <c:pt idx="23128">
                  <c:v>308.70600000000002</c:v>
                </c:pt>
                <c:pt idx="23129">
                  <c:v>308.72899999999998</c:v>
                </c:pt>
                <c:pt idx="23130">
                  <c:v>308.75299999999999</c:v>
                </c:pt>
                <c:pt idx="23131">
                  <c:v>308.767</c:v>
                </c:pt>
                <c:pt idx="23132">
                  <c:v>308.774</c:v>
                </c:pt>
                <c:pt idx="23133">
                  <c:v>308.77800000000002</c:v>
                </c:pt>
                <c:pt idx="23134">
                  <c:v>308.78199999999998</c:v>
                </c:pt>
                <c:pt idx="23135">
                  <c:v>308.78500000000003</c:v>
                </c:pt>
                <c:pt idx="23136">
                  <c:v>308.79300000000001</c:v>
                </c:pt>
                <c:pt idx="23137">
                  <c:v>308.80500000000001</c:v>
                </c:pt>
                <c:pt idx="23138">
                  <c:v>308.815</c:v>
                </c:pt>
                <c:pt idx="23139">
                  <c:v>308.81900000000002</c:v>
                </c:pt>
                <c:pt idx="23140">
                  <c:v>308.82600000000002</c:v>
                </c:pt>
                <c:pt idx="23141">
                  <c:v>308.83699999999999</c:v>
                </c:pt>
                <c:pt idx="23142">
                  <c:v>308.85000000000002</c:v>
                </c:pt>
                <c:pt idx="23143">
                  <c:v>308.86200000000002</c:v>
                </c:pt>
                <c:pt idx="23144">
                  <c:v>308.875</c:v>
                </c:pt>
                <c:pt idx="23145">
                  <c:v>308.88799999999998</c:v>
                </c:pt>
                <c:pt idx="23146">
                  <c:v>308.89800000000002</c:v>
                </c:pt>
                <c:pt idx="23147">
                  <c:v>308.899</c:v>
                </c:pt>
                <c:pt idx="23148">
                  <c:v>308.90100000000001</c:v>
                </c:pt>
                <c:pt idx="23149">
                  <c:v>308.90499999999997</c:v>
                </c:pt>
                <c:pt idx="23150">
                  <c:v>308.90699999999998</c:v>
                </c:pt>
                <c:pt idx="23151">
                  <c:v>308.911</c:v>
                </c:pt>
                <c:pt idx="23152">
                  <c:v>308.916</c:v>
                </c:pt>
                <c:pt idx="23153">
                  <c:v>308.92</c:v>
                </c:pt>
                <c:pt idx="23154">
                  <c:v>308.92500000000001</c:v>
                </c:pt>
                <c:pt idx="23155">
                  <c:v>308.92899999999997</c:v>
                </c:pt>
                <c:pt idx="23156">
                  <c:v>308.93700000000001</c:v>
                </c:pt>
                <c:pt idx="23157">
                  <c:v>308.96600000000001</c:v>
                </c:pt>
                <c:pt idx="23158">
                  <c:v>308.97199999999998</c:v>
                </c:pt>
                <c:pt idx="23159">
                  <c:v>308.97399999999999</c:v>
                </c:pt>
                <c:pt idx="23160">
                  <c:v>308.976</c:v>
                </c:pt>
                <c:pt idx="23161">
                  <c:v>308.98599999999999</c:v>
                </c:pt>
                <c:pt idx="23162">
                  <c:v>309.00900000000001</c:v>
                </c:pt>
                <c:pt idx="23163">
                  <c:v>309.036</c:v>
                </c:pt>
                <c:pt idx="23164">
                  <c:v>309.05700000000002</c:v>
                </c:pt>
                <c:pt idx="23165">
                  <c:v>309.07100000000003</c:v>
                </c:pt>
                <c:pt idx="23166">
                  <c:v>309.07900000000001</c:v>
                </c:pt>
                <c:pt idx="23167">
                  <c:v>309.08199999999999</c:v>
                </c:pt>
                <c:pt idx="23168">
                  <c:v>309.08499999999998</c:v>
                </c:pt>
                <c:pt idx="23169">
                  <c:v>309.089</c:v>
                </c:pt>
                <c:pt idx="23170">
                  <c:v>309.09199999999998</c:v>
                </c:pt>
                <c:pt idx="23171">
                  <c:v>309.09500000000003</c:v>
                </c:pt>
                <c:pt idx="23172">
                  <c:v>309.09800000000001</c:v>
                </c:pt>
                <c:pt idx="23173">
                  <c:v>309.10500000000002</c:v>
                </c:pt>
                <c:pt idx="23174">
                  <c:v>309.11900000000003</c:v>
                </c:pt>
                <c:pt idx="23175">
                  <c:v>309.13200000000001</c:v>
                </c:pt>
                <c:pt idx="23176">
                  <c:v>309.14999999999998</c:v>
                </c:pt>
                <c:pt idx="23177">
                  <c:v>309.18700000000001</c:v>
                </c:pt>
                <c:pt idx="23178">
                  <c:v>309.21499999999997</c:v>
                </c:pt>
                <c:pt idx="23179">
                  <c:v>309.22199999999998</c:v>
                </c:pt>
                <c:pt idx="23180">
                  <c:v>309.22500000000002</c:v>
                </c:pt>
                <c:pt idx="23181">
                  <c:v>309.23</c:v>
                </c:pt>
                <c:pt idx="23182">
                  <c:v>309.23399999999998</c:v>
                </c:pt>
                <c:pt idx="23183">
                  <c:v>309.238</c:v>
                </c:pt>
                <c:pt idx="23184">
                  <c:v>309.24200000000002</c:v>
                </c:pt>
                <c:pt idx="23185">
                  <c:v>309.245</c:v>
                </c:pt>
                <c:pt idx="23186">
                  <c:v>309.24799999999999</c:v>
                </c:pt>
                <c:pt idx="23187">
                  <c:v>309.26600000000002</c:v>
                </c:pt>
                <c:pt idx="23188">
                  <c:v>309.29599999999999</c:v>
                </c:pt>
                <c:pt idx="23189">
                  <c:v>309.34500000000003</c:v>
                </c:pt>
                <c:pt idx="23190">
                  <c:v>309.40499999999997</c:v>
                </c:pt>
                <c:pt idx="23191">
                  <c:v>309.43</c:v>
                </c:pt>
                <c:pt idx="23192">
                  <c:v>309.43799999999999</c:v>
                </c:pt>
                <c:pt idx="23193">
                  <c:v>309.44099999999997</c:v>
                </c:pt>
                <c:pt idx="23194">
                  <c:v>309.44299999999998</c:v>
                </c:pt>
                <c:pt idx="23195">
                  <c:v>309.44499999999999</c:v>
                </c:pt>
                <c:pt idx="23196">
                  <c:v>309.447</c:v>
                </c:pt>
                <c:pt idx="23197">
                  <c:v>309.44799999999998</c:v>
                </c:pt>
                <c:pt idx="23198">
                  <c:v>309.45</c:v>
                </c:pt>
                <c:pt idx="23199">
                  <c:v>309.45100000000002</c:v>
                </c:pt>
                <c:pt idx="23200">
                  <c:v>309.45400000000001</c:v>
                </c:pt>
                <c:pt idx="23201">
                  <c:v>309.45800000000003</c:v>
                </c:pt>
                <c:pt idx="23202">
                  <c:v>309.46300000000002</c:v>
                </c:pt>
                <c:pt idx="23203">
                  <c:v>309.46699999999998</c:v>
                </c:pt>
                <c:pt idx="23204">
                  <c:v>309.47199999999998</c:v>
                </c:pt>
                <c:pt idx="23205">
                  <c:v>309.476</c:v>
                </c:pt>
                <c:pt idx="23206">
                  <c:v>309.48099999999999</c:v>
                </c:pt>
                <c:pt idx="23207">
                  <c:v>309.48500000000001</c:v>
                </c:pt>
                <c:pt idx="23208">
                  <c:v>309.49</c:v>
                </c:pt>
                <c:pt idx="23209">
                  <c:v>309.49400000000003</c:v>
                </c:pt>
                <c:pt idx="23210">
                  <c:v>309.49900000000002</c:v>
                </c:pt>
                <c:pt idx="23211">
                  <c:v>309.52499999999998</c:v>
                </c:pt>
                <c:pt idx="23212">
                  <c:v>309.536</c:v>
                </c:pt>
                <c:pt idx="23213">
                  <c:v>309.53800000000001</c:v>
                </c:pt>
                <c:pt idx="23214">
                  <c:v>309.541</c:v>
                </c:pt>
                <c:pt idx="23215">
                  <c:v>309.56099999999998</c:v>
                </c:pt>
                <c:pt idx="23216">
                  <c:v>309.59300000000002</c:v>
                </c:pt>
                <c:pt idx="23217">
                  <c:v>309.62599999999998</c:v>
                </c:pt>
                <c:pt idx="23218">
                  <c:v>309.65899999999999</c:v>
                </c:pt>
                <c:pt idx="23219">
                  <c:v>309.67599999999999</c:v>
                </c:pt>
                <c:pt idx="23220">
                  <c:v>309.68200000000002</c:v>
                </c:pt>
                <c:pt idx="23221">
                  <c:v>309.68599999999998</c:v>
                </c:pt>
                <c:pt idx="23222">
                  <c:v>309.69200000000001</c:v>
                </c:pt>
                <c:pt idx="23223">
                  <c:v>309.7</c:v>
                </c:pt>
                <c:pt idx="23224">
                  <c:v>309.709</c:v>
                </c:pt>
                <c:pt idx="23225">
                  <c:v>309.71800000000002</c:v>
                </c:pt>
                <c:pt idx="23226">
                  <c:v>309.72699999999998</c:v>
                </c:pt>
                <c:pt idx="23227">
                  <c:v>309.73599999999999</c:v>
                </c:pt>
                <c:pt idx="23228">
                  <c:v>309.74799999999999</c:v>
                </c:pt>
                <c:pt idx="23229">
                  <c:v>309.76</c:v>
                </c:pt>
                <c:pt idx="23230">
                  <c:v>309.77100000000002</c:v>
                </c:pt>
                <c:pt idx="23231">
                  <c:v>309.78100000000001</c:v>
                </c:pt>
                <c:pt idx="23232">
                  <c:v>309.791</c:v>
                </c:pt>
                <c:pt idx="23233">
                  <c:v>309.80099999999999</c:v>
                </c:pt>
                <c:pt idx="23234">
                  <c:v>309.81200000000001</c:v>
                </c:pt>
                <c:pt idx="23235">
                  <c:v>309.822</c:v>
                </c:pt>
                <c:pt idx="23236">
                  <c:v>309.83699999999999</c:v>
                </c:pt>
                <c:pt idx="23237">
                  <c:v>309.86399999999998</c:v>
                </c:pt>
                <c:pt idx="23238">
                  <c:v>309.86900000000003</c:v>
                </c:pt>
                <c:pt idx="23239">
                  <c:v>309.88</c:v>
                </c:pt>
                <c:pt idx="23240">
                  <c:v>309.91199999999998</c:v>
                </c:pt>
                <c:pt idx="23241">
                  <c:v>309.93900000000002</c:v>
                </c:pt>
                <c:pt idx="23242">
                  <c:v>309.96499999999997</c:v>
                </c:pt>
                <c:pt idx="23243">
                  <c:v>309.995</c:v>
                </c:pt>
                <c:pt idx="23244">
                  <c:v>310.01900000000001</c:v>
                </c:pt>
                <c:pt idx="23245">
                  <c:v>310.02800000000002</c:v>
                </c:pt>
                <c:pt idx="23246">
                  <c:v>310.03300000000002</c:v>
                </c:pt>
                <c:pt idx="23247">
                  <c:v>310.03699999999998</c:v>
                </c:pt>
                <c:pt idx="23248">
                  <c:v>310.05</c:v>
                </c:pt>
                <c:pt idx="23249">
                  <c:v>310.06299999999999</c:v>
                </c:pt>
                <c:pt idx="23250">
                  <c:v>310.084</c:v>
                </c:pt>
                <c:pt idx="23251">
                  <c:v>310.113</c:v>
                </c:pt>
                <c:pt idx="23252">
                  <c:v>310.13600000000002</c:v>
                </c:pt>
                <c:pt idx="23253">
                  <c:v>310.14400000000001</c:v>
                </c:pt>
                <c:pt idx="23254">
                  <c:v>310.14699999999999</c:v>
                </c:pt>
                <c:pt idx="23255">
                  <c:v>310.15100000000001</c:v>
                </c:pt>
                <c:pt idx="23256">
                  <c:v>310.15499999999997</c:v>
                </c:pt>
                <c:pt idx="23257">
                  <c:v>310.15899999999999</c:v>
                </c:pt>
                <c:pt idx="23258">
                  <c:v>310.16399999999999</c:v>
                </c:pt>
                <c:pt idx="23259">
                  <c:v>310.16800000000001</c:v>
                </c:pt>
                <c:pt idx="23260">
                  <c:v>310.17200000000003</c:v>
                </c:pt>
                <c:pt idx="23261">
                  <c:v>310.17700000000002</c:v>
                </c:pt>
                <c:pt idx="23262">
                  <c:v>310.19299999999998</c:v>
                </c:pt>
                <c:pt idx="23263">
                  <c:v>310.23200000000003</c:v>
                </c:pt>
                <c:pt idx="23264">
                  <c:v>310.286</c:v>
                </c:pt>
                <c:pt idx="23265">
                  <c:v>310.34899999999999</c:v>
                </c:pt>
                <c:pt idx="23266">
                  <c:v>310.39800000000002</c:v>
                </c:pt>
                <c:pt idx="23267">
                  <c:v>310.435</c:v>
                </c:pt>
                <c:pt idx="23268">
                  <c:v>310.48599999999999</c:v>
                </c:pt>
                <c:pt idx="23269">
                  <c:v>310.50799999999998</c:v>
                </c:pt>
                <c:pt idx="23270">
                  <c:v>310.512</c:v>
                </c:pt>
                <c:pt idx="23271">
                  <c:v>310.51499999999999</c:v>
                </c:pt>
                <c:pt idx="23272">
                  <c:v>310.52</c:v>
                </c:pt>
                <c:pt idx="23273">
                  <c:v>310.52199999999999</c:v>
                </c:pt>
                <c:pt idx="23274">
                  <c:v>310.52800000000002</c:v>
                </c:pt>
                <c:pt idx="23275">
                  <c:v>310.53500000000003</c:v>
                </c:pt>
                <c:pt idx="23276">
                  <c:v>310.54599999999999</c:v>
                </c:pt>
                <c:pt idx="23277">
                  <c:v>310.55700000000002</c:v>
                </c:pt>
                <c:pt idx="23278">
                  <c:v>310.56599999999997</c:v>
                </c:pt>
                <c:pt idx="23279">
                  <c:v>310.57400000000001</c:v>
                </c:pt>
                <c:pt idx="23280">
                  <c:v>310.58499999999998</c:v>
                </c:pt>
                <c:pt idx="23281">
                  <c:v>310.59800000000001</c:v>
                </c:pt>
                <c:pt idx="23282">
                  <c:v>310.61</c:v>
                </c:pt>
                <c:pt idx="23283">
                  <c:v>310.62</c:v>
                </c:pt>
                <c:pt idx="23284">
                  <c:v>310.63</c:v>
                </c:pt>
                <c:pt idx="23285">
                  <c:v>310.64</c:v>
                </c:pt>
                <c:pt idx="23286">
                  <c:v>310.64999999999998</c:v>
                </c:pt>
                <c:pt idx="23287">
                  <c:v>310.65800000000002</c:v>
                </c:pt>
                <c:pt idx="23288">
                  <c:v>310.66199999999998</c:v>
                </c:pt>
                <c:pt idx="23289">
                  <c:v>310.66699999999997</c:v>
                </c:pt>
                <c:pt idx="23290">
                  <c:v>310.67200000000003</c:v>
                </c:pt>
                <c:pt idx="23291">
                  <c:v>310.67700000000002</c:v>
                </c:pt>
                <c:pt idx="23292">
                  <c:v>310.68200000000002</c:v>
                </c:pt>
                <c:pt idx="23293">
                  <c:v>310.69</c:v>
                </c:pt>
                <c:pt idx="23294">
                  <c:v>310.69799999999998</c:v>
                </c:pt>
                <c:pt idx="23295">
                  <c:v>310.70699999999999</c:v>
                </c:pt>
                <c:pt idx="23296">
                  <c:v>310.71699999999998</c:v>
                </c:pt>
                <c:pt idx="23297">
                  <c:v>310.72500000000002</c:v>
                </c:pt>
                <c:pt idx="23298">
                  <c:v>310.738</c:v>
                </c:pt>
                <c:pt idx="23299">
                  <c:v>310.75099999999998</c:v>
                </c:pt>
                <c:pt idx="23300">
                  <c:v>310.76100000000002</c:v>
                </c:pt>
                <c:pt idx="23301">
                  <c:v>310.76799999999997</c:v>
                </c:pt>
                <c:pt idx="23302">
                  <c:v>310.77499999999998</c:v>
                </c:pt>
                <c:pt idx="23303">
                  <c:v>310.78300000000002</c:v>
                </c:pt>
                <c:pt idx="23304">
                  <c:v>310.79199999999997</c:v>
                </c:pt>
                <c:pt idx="23305">
                  <c:v>310.79899999999998</c:v>
                </c:pt>
                <c:pt idx="23306">
                  <c:v>310.80900000000003</c:v>
                </c:pt>
                <c:pt idx="23307">
                  <c:v>310.81900000000002</c:v>
                </c:pt>
                <c:pt idx="23308">
                  <c:v>310.82799999999997</c:v>
                </c:pt>
                <c:pt idx="23309">
                  <c:v>310.83699999999999</c:v>
                </c:pt>
                <c:pt idx="23310">
                  <c:v>310.84500000000003</c:v>
                </c:pt>
                <c:pt idx="23311">
                  <c:v>310.86399999999998</c:v>
                </c:pt>
                <c:pt idx="23312">
                  <c:v>310.87599999999998</c:v>
                </c:pt>
                <c:pt idx="23313">
                  <c:v>310.87799999999999</c:v>
                </c:pt>
                <c:pt idx="23314">
                  <c:v>310.88200000000001</c:v>
                </c:pt>
                <c:pt idx="23315">
                  <c:v>310.892</c:v>
                </c:pt>
                <c:pt idx="23316">
                  <c:v>310.92</c:v>
                </c:pt>
                <c:pt idx="23317">
                  <c:v>310.95</c:v>
                </c:pt>
                <c:pt idx="23318">
                  <c:v>310.97800000000001</c:v>
                </c:pt>
                <c:pt idx="23319">
                  <c:v>310.99400000000003</c:v>
                </c:pt>
                <c:pt idx="23320">
                  <c:v>310.99900000000002</c:v>
                </c:pt>
                <c:pt idx="23321">
                  <c:v>311.00599999999997</c:v>
                </c:pt>
                <c:pt idx="23322">
                  <c:v>311.01499999999999</c:v>
                </c:pt>
                <c:pt idx="23323">
                  <c:v>311.02600000000001</c:v>
                </c:pt>
                <c:pt idx="23324">
                  <c:v>311.03500000000003</c:v>
                </c:pt>
                <c:pt idx="23325">
                  <c:v>311.04399999999998</c:v>
                </c:pt>
                <c:pt idx="23326">
                  <c:v>311.05399999999997</c:v>
                </c:pt>
                <c:pt idx="23327">
                  <c:v>311.06400000000002</c:v>
                </c:pt>
                <c:pt idx="23328">
                  <c:v>311.07499999999999</c:v>
                </c:pt>
                <c:pt idx="23329">
                  <c:v>311.08800000000002</c:v>
                </c:pt>
                <c:pt idx="23330">
                  <c:v>311.10000000000002</c:v>
                </c:pt>
                <c:pt idx="23331">
                  <c:v>311.11</c:v>
                </c:pt>
                <c:pt idx="23332">
                  <c:v>311.11700000000002</c:v>
                </c:pt>
                <c:pt idx="23333">
                  <c:v>311.125</c:v>
                </c:pt>
                <c:pt idx="23334">
                  <c:v>311.13400000000001</c:v>
                </c:pt>
                <c:pt idx="23335">
                  <c:v>311.142</c:v>
                </c:pt>
                <c:pt idx="23336">
                  <c:v>311.15199999999999</c:v>
                </c:pt>
                <c:pt idx="23337">
                  <c:v>311.16300000000001</c:v>
                </c:pt>
                <c:pt idx="23338">
                  <c:v>311.17399999999998</c:v>
                </c:pt>
                <c:pt idx="23339">
                  <c:v>311.185</c:v>
                </c:pt>
                <c:pt idx="23340">
                  <c:v>311.2</c:v>
                </c:pt>
                <c:pt idx="23341">
                  <c:v>311.22699999999998</c:v>
                </c:pt>
                <c:pt idx="23342">
                  <c:v>311.24</c:v>
                </c:pt>
                <c:pt idx="23343">
                  <c:v>311.24599999999998</c:v>
                </c:pt>
                <c:pt idx="23344">
                  <c:v>311.26299999999998</c:v>
                </c:pt>
                <c:pt idx="23345">
                  <c:v>311.30200000000002</c:v>
                </c:pt>
                <c:pt idx="23346">
                  <c:v>311.34199999999998</c:v>
                </c:pt>
                <c:pt idx="23347">
                  <c:v>311.37299999999999</c:v>
                </c:pt>
                <c:pt idx="23348">
                  <c:v>311.39299999999997</c:v>
                </c:pt>
                <c:pt idx="23349">
                  <c:v>311.41199999999998</c:v>
                </c:pt>
                <c:pt idx="23350">
                  <c:v>311.43</c:v>
                </c:pt>
                <c:pt idx="23351">
                  <c:v>311.44799999999998</c:v>
                </c:pt>
                <c:pt idx="23352">
                  <c:v>311.452</c:v>
                </c:pt>
                <c:pt idx="23353">
                  <c:v>311.45499999999998</c:v>
                </c:pt>
                <c:pt idx="23354">
                  <c:v>311.45800000000003</c:v>
                </c:pt>
                <c:pt idx="23355">
                  <c:v>311.46300000000002</c:v>
                </c:pt>
                <c:pt idx="23356">
                  <c:v>311.47199999999998</c:v>
                </c:pt>
                <c:pt idx="23357">
                  <c:v>311.48200000000003</c:v>
                </c:pt>
                <c:pt idx="23358">
                  <c:v>311.49200000000002</c:v>
                </c:pt>
                <c:pt idx="23359">
                  <c:v>311.50400000000002</c:v>
                </c:pt>
                <c:pt idx="23360">
                  <c:v>311.51799999999997</c:v>
                </c:pt>
                <c:pt idx="23361">
                  <c:v>311.529</c:v>
                </c:pt>
                <c:pt idx="23362">
                  <c:v>311.53800000000001</c:v>
                </c:pt>
                <c:pt idx="23363">
                  <c:v>311.548</c:v>
                </c:pt>
                <c:pt idx="23364">
                  <c:v>311.55799999999999</c:v>
                </c:pt>
                <c:pt idx="23365">
                  <c:v>311.56799999999998</c:v>
                </c:pt>
                <c:pt idx="23366">
                  <c:v>311.57900000000001</c:v>
                </c:pt>
                <c:pt idx="23367">
                  <c:v>311.58999999999997</c:v>
                </c:pt>
                <c:pt idx="23368">
                  <c:v>311.59899999999999</c:v>
                </c:pt>
                <c:pt idx="23369">
                  <c:v>311.61</c:v>
                </c:pt>
                <c:pt idx="23370">
                  <c:v>311.62200000000001</c:v>
                </c:pt>
                <c:pt idx="23371">
                  <c:v>311.62700000000001</c:v>
                </c:pt>
                <c:pt idx="23372">
                  <c:v>311.63600000000002</c:v>
                </c:pt>
                <c:pt idx="23373">
                  <c:v>311.64400000000001</c:v>
                </c:pt>
                <c:pt idx="23374">
                  <c:v>311.65199999999999</c:v>
                </c:pt>
                <c:pt idx="23375">
                  <c:v>311.66199999999998</c:v>
                </c:pt>
                <c:pt idx="23376">
                  <c:v>311.66899999999998</c:v>
                </c:pt>
                <c:pt idx="23377">
                  <c:v>311.678</c:v>
                </c:pt>
                <c:pt idx="23378">
                  <c:v>311.68799999999999</c:v>
                </c:pt>
                <c:pt idx="23379">
                  <c:v>311.69799999999998</c:v>
                </c:pt>
                <c:pt idx="23380">
                  <c:v>311.70699999999999</c:v>
                </c:pt>
                <c:pt idx="23381">
                  <c:v>311.71499999999997</c:v>
                </c:pt>
                <c:pt idx="23382">
                  <c:v>311.72300000000001</c:v>
                </c:pt>
                <c:pt idx="23383">
                  <c:v>311.73099999999999</c:v>
                </c:pt>
                <c:pt idx="23384">
                  <c:v>311.74099999999999</c:v>
                </c:pt>
                <c:pt idx="23385">
                  <c:v>311.75099999999998</c:v>
                </c:pt>
                <c:pt idx="23386">
                  <c:v>311.76</c:v>
                </c:pt>
                <c:pt idx="23387">
                  <c:v>311.77199999999999</c:v>
                </c:pt>
                <c:pt idx="23388">
                  <c:v>311.78399999999999</c:v>
                </c:pt>
                <c:pt idx="23389">
                  <c:v>311.79700000000003</c:v>
                </c:pt>
                <c:pt idx="23390">
                  <c:v>311.80799999999999</c:v>
                </c:pt>
                <c:pt idx="23391">
                  <c:v>311.81900000000002</c:v>
                </c:pt>
                <c:pt idx="23392">
                  <c:v>311.82900000000001</c:v>
                </c:pt>
                <c:pt idx="23393">
                  <c:v>311.84100000000001</c:v>
                </c:pt>
                <c:pt idx="23394">
                  <c:v>311.85399999999998</c:v>
                </c:pt>
                <c:pt idx="23395">
                  <c:v>311.86500000000001</c:v>
                </c:pt>
                <c:pt idx="23396">
                  <c:v>311.88600000000002</c:v>
                </c:pt>
                <c:pt idx="23397">
                  <c:v>311.92099999999999</c:v>
                </c:pt>
                <c:pt idx="23398">
                  <c:v>311.95400000000001</c:v>
                </c:pt>
                <c:pt idx="23399">
                  <c:v>311.97800000000001</c:v>
                </c:pt>
                <c:pt idx="23400">
                  <c:v>311.995</c:v>
                </c:pt>
                <c:pt idx="23401">
                  <c:v>312.00200000000001</c:v>
                </c:pt>
                <c:pt idx="23402">
                  <c:v>312.00799999999998</c:v>
                </c:pt>
                <c:pt idx="23403">
                  <c:v>312.01799999999997</c:v>
                </c:pt>
                <c:pt idx="23404">
                  <c:v>312.029</c:v>
                </c:pt>
                <c:pt idx="23405">
                  <c:v>312.03800000000001</c:v>
                </c:pt>
                <c:pt idx="23406">
                  <c:v>312.04899999999998</c:v>
                </c:pt>
                <c:pt idx="23407">
                  <c:v>312.06099999999998</c:v>
                </c:pt>
                <c:pt idx="23408">
                  <c:v>312.072</c:v>
                </c:pt>
                <c:pt idx="23409">
                  <c:v>312.08300000000003</c:v>
                </c:pt>
                <c:pt idx="23410">
                  <c:v>312.09500000000003</c:v>
                </c:pt>
                <c:pt idx="23411">
                  <c:v>312.11799999999999</c:v>
                </c:pt>
                <c:pt idx="23412">
                  <c:v>312.16300000000001</c:v>
                </c:pt>
                <c:pt idx="23413">
                  <c:v>312.19400000000002</c:v>
                </c:pt>
                <c:pt idx="23414">
                  <c:v>312.202</c:v>
                </c:pt>
                <c:pt idx="23415">
                  <c:v>312.21100000000001</c:v>
                </c:pt>
                <c:pt idx="23416">
                  <c:v>312.21600000000001</c:v>
                </c:pt>
                <c:pt idx="23417">
                  <c:v>312.22699999999998</c:v>
                </c:pt>
                <c:pt idx="23418">
                  <c:v>312.238</c:v>
                </c:pt>
                <c:pt idx="23419">
                  <c:v>312.24700000000001</c:v>
                </c:pt>
                <c:pt idx="23420">
                  <c:v>312.25799999999998</c:v>
                </c:pt>
                <c:pt idx="23421">
                  <c:v>312.267</c:v>
                </c:pt>
                <c:pt idx="23422">
                  <c:v>312.27699999999999</c:v>
                </c:pt>
                <c:pt idx="23423">
                  <c:v>312.28800000000001</c:v>
                </c:pt>
                <c:pt idx="23424">
                  <c:v>312.3</c:v>
                </c:pt>
                <c:pt idx="23425">
                  <c:v>312.31200000000001</c:v>
                </c:pt>
                <c:pt idx="23426">
                  <c:v>312.322</c:v>
                </c:pt>
                <c:pt idx="23427">
                  <c:v>312.33100000000002</c:v>
                </c:pt>
                <c:pt idx="23428">
                  <c:v>312.346</c:v>
                </c:pt>
                <c:pt idx="23429">
                  <c:v>312.37599999999998</c:v>
                </c:pt>
                <c:pt idx="23430">
                  <c:v>312.41500000000002</c:v>
                </c:pt>
                <c:pt idx="23431">
                  <c:v>312.43700000000001</c:v>
                </c:pt>
                <c:pt idx="23432">
                  <c:v>312.44600000000003</c:v>
                </c:pt>
                <c:pt idx="23433">
                  <c:v>312.452</c:v>
                </c:pt>
                <c:pt idx="23434">
                  <c:v>312.45800000000003</c:v>
                </c:pt>
                <c:pt idx="23435">
                  <c:v>312.46300000000002</c:v>
                </c:pt>
                <c:pt idx="23436">
                  <c:v>312.46800000000002</c:v>
                </c:pt>
                <c:pt idx="23437">
                  <c:v>312.476</c:v>
                </c:pt>
                <c:pt idx="23438">
                  <c:v>312.48399999999998</c:v>
                </c:pt>
                <c:pt idx="23439">
                  <c:v>312.49200000000002</c:v>
                </c:pt>
                <c:pt idx="23440">
                  <c:v>312.5</c:v>
                </c:pt>
                <c:pt idx="23441">
                  <c:v>312.50900000000001</c:v>
                </c:pt>
                <c:pt idx="23442">
                  <c:v>312.52100000000002</c:v>
                </c:pt>
                <c:pt idx="23443">
                  <c:v>312.53199999999998</c:v>
                </c:pt>
                <c:pt idx="23444">
                  <c:v>312.54300000000001</c:v>
                </c:pt>
                <c:pt idx="23445">
                  <c:v>312.55399999999997</c:v>
                </c:pt>
                <c:pt idx="23446">
                  <c:v>312.56299999999999</c:v>
                </c:pt>
                <c:pt idx="23447">
                  <c:v>312.57299999999998</c:v>
                </c:pt>
                <c:pt idx="23448">
                  <c:v>312.58499999999998</c:v>
                </c:pt>
                <c:pt idx="23449">
                  <c:v>312.625</c:v>
                </c:pt>
                <c:pt idx="23450">
                  <c:v>312.63799999999998</c:v>
                </c:pt>
                <c:pt idx="23451">
                  <c:v>312.64499999999998</c:v>
                </c:pt>
                <c:pt idx="23452">
                  <c:v>312.654</c:v>
                </c:pt>
                <c:pt idx="23453">
                  <c:v>312.661</c:v>
                </c:pt>
                <c:pt idx="23454">
                  <c:v>312.67899999999997</c:v>
                </c:pt>
                <c:pt idx="23455">
                  <c:v>312.70699999999999</c:v>
                </c:pt>
                <c:pt idx="23456">
                  <c:v>312.73200000000003</c:v>
                </c:pt>
                <c:pt idx="23457">
                  <c:v>312.75900000000001</c:v>
                </c:pt>
                <c:pt idx="23458">
                  <c:v>312.78800000000001</c:v>
                </c:pt>
                <c:pt idx="23459">
                  <c:v>312.81599999999997</c:v>
                </c:pt>
                <c:pt idx="23460">
                  <c:v>312.84500000000003</c:v>
                </c:pt>
                <c:pt idx="23461">
                  <c:v>312.87400000000002</c:v>
                </c:pt>
                <c:pt idx="23462">
                  <c:v>312.90199999999999</c:v>
                </c:pt>
                <c:pt idx="23463">
                  <c:v>312.92700000000002</c:v>
                </c:pt>
                <c:pt idx="23464">
                  <c:v>312.95100000000002</c:v>
                </c:pt>
                <c:pt idx="23465">
                  <c:v>312.97800000000001</c:v>
                </c:pt>
                <c:pt idx="23466">
                  <c:v>313.00799999999998</c:v>
                </c:pt>
                <c:pt idx="23467">
                  <c:v>313.03699999999998</c:v>
                </c:pt>
                <c:pt idx="23468">
                  <c:v>313.065</c:v>
                </c:pt>
                <c:pt idx="23469">
                  <c:v>313.08800000000002</c:v>
                </c:pt>
                <c:pt idx="23470">
                  <c:v>313.101</c:v>
                </c:pt>
                <c:pt idx="23471">
                  <c:v>313.10399999999998</c:v>
                </c:pt>
                <c:pt idx="23472">
                  <c:v>313.10599999999999</c:v>
                </c:pt>
                <c:pt idx="23473">
                  <c:v>313.11</c:v>
                </c:pt>
                <c:pt idx="23474">
                  <c:v>313.113</c:v>
                </c:pt>
                <c:pt idx="23475">
                  <c:v>313.11599999999999</c:v>
                </c:pt>
                <c:pt idx="23476">
                  <c:v>313.11900000000003</c:v>
                </c:pt>
                <c:pt idx="23477">
                  <c:v>313.12299999999999</c:v>
                </c:pt>
                <c:pt idx="23478">
                  <c:v>313.12900000000002</c:v>
                </c:pt>
                <c:pt idx="23479">
                  <c:v>313.13400000000001</c:v>
                </c:pt>
                <c:pt idx="23480">
                  <c:v>313.137</c:v>
                </c:pt>
                <c:pt idx="23481">
                  <c:v>313.14100000000002</c:v>
                </c:pt>
                <c:pt idx="23482">
                  <c:v>313.16800000000001</c:v>
                </c:pt>
                <c:pt idx="23483">
                  <c:v>313.21199999999999</c:v>
                </c:pt>
                <c:pt idx="23484">
                  <c:v>313.28100000000001</c:v>
                </c:pt>
                <c:pt idx="23485">
                  <c:v>313.351</c:v>
                </c:pt>
                <c:pt idx="23486">
                  <c:v>313.42099999999999</c:v>
                </c:pt>
                <c:pt idx="23487">
                  <c:v>313.48399999999998</c:v>
                </c:pt>
                <c:pt idx="23488">
                  <c:v>313.53699999999998</c:v>
                </c:pt>
                <c:pt idx="23489">
                  <c:v>313.58499999999998</c:v>
                </c:pt>
                <c:pt idx="23490">
                  <c:v>313.63600000000002</c:v>
                </c:pt>
                <c:pt idx="23491">
                  <c:v>313.69299999999998</c:v>
                </c:pt>
                <c:pt idx="23492">
                  <c:v>313.755</c:v>
                </c:pt>
                <c:pt idx="23493">
                  <c:v>313.82</c:v>
                </c:pt>
                <c:pt idx="23494">
                  <c:v>313.88099999999997</c:v>
                </c:pt>
                <c:pt idx="23495">
                  <c:v>313.92</c:v>
                </c:pt>
                <c:pt idx="23496">
                  <c:v>313.93400000000003</c:v>
                </c:pt>
                <c:pt idx="23497">
                  <c:v>313.93700000000001</c:v>
                </c:pt>
                <c:pt idx="23498">
                  <c:v>313.93799999999999</c:v>
                </c:pt>
                <c:pt idx="23499">
                  <c:v>313.94200000000001</c:v>
                </c:pt>
                <c:pt idx="23500">
                  <c:v>313.94400000000002</c:v>
                </c:pt>
                <c:pt idx="23501">
                  <c:v>313.95</c:v>
                </c:pt>
                <c:pt idx="23502">
                  <c:v>313.959</c:v>
                </c:pt>
                <c:pt idx="23503">
                  <c:v>313.96699999999998</c:v>
                </c:pt>
                <c:pt idx="23504">
                  <c:v>313.976</c:v>
                </c:pt>
                <c:pt idx="23505">
                  <c:v>313.98399999999998</c:v>
                </c:pt>
                <c:pt idx="23506">
                  <c:v>313.99400000000003</c:v>
                </c:pt>
                <c:pt idx="23507">
                  <c:v>314.00599999999997</c:v>
                </c:pt>
                <c:pt idx="23508">
                  <c:v>314.01799999999997</c:v>
                </c:pt>
                <c:pt idx="23509">
                  <c:v>314.02800000000002</c:v>
                </c:pt>
                <c:pt idx="23510">
                  <c:v>314.03800000000001</c:v>
                </c:pt>
                <c:pt idx="23511">
                  <c:v>314.04700000000003</c:v>
                </c:pt>
                <c:pt idx="23512">
                  <c:v>314.05500000000001</c:v>
                </c:pt>
                <c:pt idx="23513">
                  <c:v>314.06200000000001</c:v>
                </c:pt>
                <c:pt idx="23514">
                  <c:v>314.07600000000002</c:v>
                </c:pt>
                <c:pt idx="23515">
                  <c:v>314.08699999999999</c:v>
                </c:pt>
                <c:pt idx="23516">
                  <c:v>314.08999999999997</c:v>
                </c:pt>
                <c:pt idx="23517">
                  <c:v>314.09300000000002</c:v>
                </c:pt>
                <c:pt idx="23518">
                  <c:v>314.108</c:v>
                </c:pt>
                <c:pt idx="23519">
                  <c:v>314.14600000000002</c:v>
                </c:pt>
                <c:pt idx="23520">
                  <c:v>314.2</c:v>
                </c:pt>
                <c:pt idx="23521">
                  <c:v>314.26400000000001</c:v>
                </c:pt>
                <c:pt idx="23522">
                  <c:v>314.32400000000001</c:v>
                </c:pt>
                <c:pt idx="23523">
                  <c:v>314.36500000000001</c:v>
                </c:pt>
                <c:pt idx="23524">
                  <c:v>314.38099999999997</c:v>
                </c:pt>
                <c:pt idx="23525">
                  <c:v>314.38600000000002</c:v>
                </c:pt>
                <c:pt idx="23526">
                  <c:v>314.38900000000001</c:v>
                </c:pt>
                <c:pt idx="23527">
                  <c:v>314.392</c:v>
                </c:pt>
                <c:pt idx="23528">
                  <c:v>314.39499999999998</c:v>
                </c:pt>
                <c:pt idx="23529">
                  <c:v>314.39800000000002</c:v>
                </c:pt>
                <c:pt idx="23530">
                  <c:v>314.40100000000001</c:v>
                </c:pt>
                <c:pt idx="23531">
                  <c:v>314.40600000000001</c:v>
                </c:pt>
                <c:pt idx="23532">
                  <c:v>314.41199999999998</c:v>
                </c:pt>
                <c:pt idx="23533">
                  <c:v>314.416</c:v>
                </c:pt>
                <c:pt idx="23534">
                  <c:v>314.42</c:v>
                </c:pt>
                <c:pt idx="23535">
                  <c:v>314.42399999999998</c:v>
                </c:pt>
                <c:pt idx="23536">
                  <c:v>314.428</c:v>
                </c:pt>
                <c:pt idx="23537">
                  <c:v>314.435</c:v>
                </c:pt>
                <c:pt idx="23538">
                  <c:v>314.459</c:v>
                </c:pt>
                <c:pt idx="23539">
                  <c:v>314.48899999999998</c:v>
                </c:pt>
                <c:pt idx="23540">
                  <c:v>314.50099999999998</c:v>
                </c:pt>
                <c:pt idx="23541">
                  <c:v>314.50400000000002</c:v>
                </c:pt>
                <c:pt idx="23542">
                  <c:v>314.50700000000001</c:v>
                </c:pt>
                <c:pt idx="23543">
                  <c:v>314.50900000000001</c:v>
                </c:pt>
                <c:pt idx="23544">
                  <c:v>314.51299999999998</c:v>
                </c:pt>
                <c:pt idx="23545">
                  <c:v>314.51600000000002</c:v>
                </c:pt>
                <c:pt idx="23546">
                  <c:v>314.51900000000001</c:v>
                </c:pt>
                <c:pt idx="23547">
                  <c:v>314.52100000000002</c:v>
                </c:pt>
                <c:pt idx="23548">
                  <c:v>314.52300000000002</c:v>
                </c:pt>
                <c:pt idx="23549">
                  <c:v>314.52600000000001</c:v>
                </c:pt>
                <c:pt idx="23550">
                  <c:v>314.52999999999997</c:v>
                </c:pt>
                <c:pt idx="23551">
                  <c:v>314.53899999999999</c:v>
                </c:pt>
                <c:pt idx="23552">
                  <c:v>314.55900000000003</c:v>
                </c:pt>
                <c:pt idx="23553">
                  <c:v>314.596</c:v>
                </c:pt>
                <c:pt idx="23554">
                  <c:v>314.62599999999998</c:v>
                </c:pt>
                <c:pt idx="23555">
                  <c:v>314.64400000000001</c:v>
                </c:pt>
                <c:pt idx="23556">
                  <c:v>314.66199999999998</c:v>
                </c:pt>
                <c:pt idx="23557">
                  <c:v>314.666</c:v>
                </c:pt>
                <c:pt idx="23558">
                  <c:v>314.673</c:v>
                </c:pt>
                <c:pt idx="23559">
                  <c:v>314.68</c:v>
                </c:pt>
                <c:pt idx="23560">
                  <c:v>314.68200000000002</c:v>
                </c:pt>
                <c:pt idx="23561">
                  <c:v>314.68599999999998</c:v>
                </c:pt>
                <c:pt idx="23562">
                  <c:v>314.69400000000002</c:v>
                </c:pt>
                <c:pt idx="23563">
                  <c:v>314.70100000000002</c:v>
                </c:pt>
                <c:pt idx="23564">
                  <c:v>314.71100000000001</c:v>
                </c:pt>
                <c:pt idx="23565">
                  <c:v>314.721</c:v>
                </c:pt>
                <c:pt idx="23566">
                  <c:v>314.73099999999999</c:v>
                </c:pt>
                <c:pt idx="23567">
                  <c:v>314.73899999999998</c:v>
                </c:pt>
                <c:pt idx="23568">
                  <c:v>314.74900000000002</c:v>
                </c:pt>
                <c:pt idx="23569">
                  <c:v>314.76</c:v>
                </c:pt>
                <c:pt idx="23570">
                  <c:v>314.77199999999999</c:v>
                </c:pt>
                <c:pt idx="23571">
                  <c:v>314.78300000000002</c:v>
                </c:pt>
                <c:pt idx="23572">
                  <c:v>314.791</c:v>
                </c:pt>
                <c:pt idx="23573">
                  <c:v>314.8</c:v>
                </c:pt>
                <c:pt idx="23574">
                  <c:v>314.80900000000003</c:v>
                </c:pt>
                <c:pt idx="23575">
                  <c:v>314.83499999999998</c:v>
                </c:pt>
                <c:pt idx="23576">
                  <c:v>314.85300000000001</c:v>
                </c:pt>
                <c:pt idx="23577">
                  <c:v>314.858</c:v>
                </c:pt>
                <c:pt idx="23578">
                  <c:v>314.863</c:v>
                </c:pt>
                <c:pt idx="23579">
                  <c:v>314.87299999999999</c:v>
                </c:pt>
                <c:pt idx="23580">
                  <c:v>314.88400000000001</c:v>
                </c:pt>
                <c:pt idx="23581">
                  <c:v>314.89400000000001</c:v>
                </c:pt>
                <c:pt idx="23582">
                  <c:v>314.90300000000002</c:v>
                </c:pt>
                <c:pt idx="23583">
                  <c:v>314.91300000000001</c:v>
                </c:pt>
                <c:pt idx="23584">
                  <c:v>314.92399999999998</c:v>
                </c:pt>
                <c:pt idx="23585">
                  <c:v>314.93599999999998</c:v>
                </c:pt>
                <c:pt idx="23586">
                  <c:v>314.94900000000001</c:v>
                </c:pt>
                <c:pt idx="23587">
                  <c:v>314.96199999999999</c:v>
                </c:pt>
                <c:pt idx="23588">
                  <c:v>314.97399999999999</c:v>
                </c:pt>
                <c:pt idx="23589">
                  <c:v>314.98500000000001</c:v>
                </c:pt>
                <c:pt idx="23590">
                  <c:v>314.99799999999999</c:v>
                </c:pt>
                <c:pt idx="23591">
                  <c:v>315.012</c:v>
                </c:pt>
                <c:pt idx="23592">
                  <c:v>315.04300000000001</c:v>
                </c:pt>
                <c:pt idx="23593">
                  <c:v>315.07299999999998</c:v>
                </c:pt>
                <c:pt idx="23594">
                  <c:v>315.09899999999999</c:v>
                </c:pt>
                <c:pt idx="23595">
                  <c:v>315.12</c:v>
                </c:pt>
                <c:pt idx="23596">
                  <c:v>315.14100000000002</c:v>
                </c:pt>
                <c:pt idx="23597">
                  <c:v>315.161</c:v>
                </c:pt>
                <c:pt idx="23598">
                  <c:v>315.17099999999999</c:v>
                </c:pt>
                <c:pt idx="23599">
                  <c:v>315.17599999999999</c:v>
                </c:pt>
                <c:pt idx="23600">
                  <c:v>315.17899999999997</c:v>
                </c:pt>
                <c:pt idx="23601">
                  <c:v>315.18599999999998</c:v>
                </c:pt>
                <c:pt idx="23602">
                  <c:v>315.19600000000003</c:v>
                </c:pt>
                <c:pt idx="23603">
                  <c:v>315.20299999999997</c:v>
                </c:pt>
                <c:pt idx="23604">
                  <c:v>315.209</c:v>
                </c:pt>
                <c:pt idx="23605">
                  <c:v>315.21699999999998</c:v>
                </c:pt>
                <c:pt idx="23606">
                  <c:v>315.22699999999998</c:v>
                </c:pt>
                <c:pt idx="23607">
                  <c:v>315.23599999999999</c:v>
                </c:pt>
                <c:pt idx="23608">
                  <c:v>315.24400000000003</c:v>
                </c:pt>
                <c:pt idx="23609">
                  <c:v>315.25200000000001</c:v>
                </c:pt>
                <c:pt idx="23610">
                  <c:v>315.262</c:v>
                </c:pt>
                <c:pt idx="23611">
                  <c:v>315.274</c:v>
                </c:pt>
                <c:pt idx="23612">
                  <c:v>315.28500000000003</c:v>
                </c:pt>
                <c:pt idx="23613">
                  <c:v>315.29500000000002</c:v>
                </c:pt>
                <c:pt idx="23614">
                  <c:v>315.303</c:v>
                </c:pt>
                <c:pt idx="23615">
                  <c:v>315.31099999999998</c:v>
                </c:pt>
                <c:pt idx="23616">
                  <c:v>315.32</c:v>
                </c:pt>
                <c:pt idx="23617">
                  <c:v>315.33100000000002</c:v>
                </c:pt>
                <c:pt idx="23618">
                  <c:v>315.33999999999997</c:v>
                </c:pt>
                <c:pt idx="23619">
                  <c:v>315.34800000000001</c:v>
                </c:pt>
                <c:pt idx="23620">
                  <c:v>315.358</c:v>
                </c:pt>
                <c:pt idx="23621">
                  <c:v>315.36900000000003</c:v>
                </c:pt>
                <c:pt idx="23622">
                  <c:v>315.38099999999997</c:v>
                </c:pt>
                <c:pt idx="23623">
                  <c:v>315.39299999999997</c:v>
                </c:pt>
                <c:pt idx="23624">
                  <c:v>315.40600000000001</c:v>
                </c:pt>
                <c:pt idx="23625">
                  <c:v>315.41699999999997</c:v>
                </c:pt>
                <c:pt idx="23626">
                  <c:v>315.42700000000002</c:v>
                </c:pt>
                <c:pt idx="23627">
                  <c:v>315.43599999999998</c:v>
                </c:pt>
                <c:pt idx="23628">
                  <c:v>315.447</c:v>
                </c:pt>
                <c:pt idx="23629">
                  <c:v>315.45499999999998</c:v>
                </c:pt>
                <c:pt idx="23630">
                  <c:v>315.46300000000002</c:v>
                </c:pt>
                <c:pt idx="23631">
                  <c:v>315.47300000000001</c:v>
                </c:pt>
                <c:pt idx="23632">
                  <c:v>315.48399999999998</c:v>
                </c:pt>
                <c:pt idx="23633">
                  <c:v>315.49599999999998</c:v>
                </c:pt>
                <c:pt idx="23634">
                  <c:v>315.50900000000001</c:v>
                </c:pt>
                <c:pt idx="23635">
                  <c:v>315.52100000000002</c:v>
                </c:pt>
                <c:pt idx="23636">
                  <c:v>315.53300000000002</c:v>
                </c:pt>
                <c:pt idx="23637">
                  <c:v>315.54300000000001</c:v>
                </c:pt>
                <c:pt idx="23638">
                  <c:v>315.55399999999997</c:v>
                </c:pt>
                <c:pt idx="23639">
                  <c:v>315.565</c:v>
                </c:pt>
                <c:pt idx="23640">
                  <c:v>315.57600000000002</c:v>
                </c:pt>
                <c:pt idx="23641">
                  <c:v>315.58699999999999</c:v>
                </c:pt>
                <c:pt idx="23642">
                  <c:v>315.60199999999998</c:v>
                </c:pt>
                <c:pt idx="23643">
                  <c:v>315.63299999999998</c:v>
                </c:pt>
                <c:pt idx="23644">
                  <c:v>315.66800000000001</c:v>
                </c:pt>
                <c:pt idx="23645">
                  <c:v>315.67899999999997</c:v>
                </c:pt>
                <c:pt idx="23646">
                  <c:v>315.702</c:v>
                </c:pt>
                <c:pt idx="23647">
                  <c:v>315.72300000000001</c:v>
                </c:pt>
                <c:pt idx="23648">
                  <c:v>315.72899999999998</c:v>
                </c:pt>
                <c:pt idx="23649">
                  <c:v>315.75099999999998</c:v>
                </c:pt>
                <c:pt idx="23650">
                  <c:v>315.762</c:v>
                </c:pt>
                <c:pt idx="23651">
                  <c:v>315.77199999999999</c:v>
                </c:pt>
                <c:pt idx="23652">
                  <c:v>315.78100000000001</c:v>
                </c:pt>
                <c:pt idx="23653">
                  <c:v>315.79199999999997</c:v>
                </c:pt>
                <c:pt idx="23654">
                  <c:v>315.803</c:v>
                </c:pt>
                <c:pt idx="23655">
                  <c:v>315.81400000000002</c:v>
                </c:pt>
                <c:pt idx="23656">
                  <c:v>315.82299999999998</c:v>
                </c:pt>
                <c:pt idx="23657">
                  <c:v>315.834</c:v>
                </c:pt>
                <c:pt idx="23658">
                  <c:v>315.84699999999998</c:v>
                </c:pt>
                <c:pt idx="23659">
                  <c:v>315.86</c:v>
                </c:pt>
                <c:pt idx="23660">
                  <c:v>315.87200000000001</c:v>
                </c:pt>
                <c:pt idx="23661">
                  <c:v>315.88299999999998</c:v>
                </c:pt>
                <c:pt idx="23662">
                  <c:v>315.89299999999997</c:v>
                </c:pt>
                <c:pt idx="23663">
                  <c:v>315.90199999999999</c:v>
                </c:pt>
                <c:pt idx="23664">
                  <c:v>315.91699999999997</c:v>
                </c:pt>
                <c:pt idx="23665">
                  <c:v>315.94600000000003</c:v>
                </c:pt>
                <c:pt idx="23666">
                  <c:v>315.97300000000001</c:v>
                </c:pt>
                <c:pt idx="23667">
                  <c:v>315.99099999999999</c:v>
                </c:pt>
                <c:pt idx="23668">
                  <c:v>316.01600000000002</c:v>
                </c:pt>
                <c:pt idx="23669">
                  <c:v>316.04599999999999</c:v>
                </c:pt>
                <c:pt idx="23670">
                  <c:v>316.077</c:v>
                </c:pt>
                <c:pt idx="23671">
                  <c:v>316.11</c:v>
                </c:pt>
                <c:pt idx="23672">
                  <c:v>316.142</c:v>
                </c:pt>
                <c:pt idx="23673">
                  <c:v>316.15899999999999</c:v>
                </c:pt>
                <c:pt idx="23674">
                  <c:v>316.161</c:v>
                </c:pt>
                <c:pt idx="23675">
                  <c:v>316.16500000000002</c:v>
                </c:pt>
                <c:pt idx="23676">
                  <c:v>316.16800000000001</c:v>
                </c:pt>
                <c:pt idx="23677">
                  <c:v>316.17200000000003</c:v>
                </c:pt>
                <c:pt idx="23678">
                  <c:v>316.17500000000001</c:v>
                </c:pt>
                <c:pt idx="23679">
                  <c:v>316.18599999999998</c:v>
                </c:pt>
                <c:pt idx="23680">
                  <c:v>316.21300000000002</c:v>
                </c:pt>
                <c:pt idx="23681">
                  <c:v>316.23899999999998</c:v>
                </c:pt>
                <c:pt idx="23682">
                  <c:v>316.25299999999999</c:v>
                </c:pt>
                <c:pt idx="23683">
                  <c:v>316.25599999999997</c:v>
                </c:pt>
                <c:pt idx="23684">
                  <c:v>316.25799999999998</c:v>
                </c:pt>
                <c:pt idx="23685">
                  <c:v>316.262</c:v>
                </c:pt>
                <c:pt idx="23686">
                  <c:v>316.26900000000001</c:v>
                </c:pt>
                <c:pt idx="23687">
                  <c:v>316.27699999999999</c:v>
                </c:pt>
                <c:pt idx="23688">
                  <c:v>316.28699999999998</c:v>
                </c:pt>
                <c:pt idx="23689">
                  <c:v>316.298</c:v>
                </c:pt>
                <c:pt idx="23690">
                  <c:v>316.31</c:v>
                </c:pt>
                <c:pt idx="23691">
                  <c:v>316.32</c:v>
                </c:pt>
                <c:pt idx="23692">
                  <c:v>316.32900000000001</c:v>
                </c:pt>
                <c:pt idx="23693">
                  <c:v>316.33800000000002</c:v>
                </c:pt>
                <c:pt idx="23694">
                  <c:v>316.34800000000001</c:v>
                </c:pt>
                <c:pt idx="23695">
                  <c:v>316.35700000000003</c:v>
                </c:pt>
                <c:pt idx="23696">
                  <c:v>316.36099999999999</c:v>
                </c:pt>
                <c:pt idx="23697">
                  <c:v>316.36700000000002</c:v>
                </c:pt>
                <c:pt idx="23698">
                  <c:v>316.37400000000002</c:v>
                </c:pt>
                <c:pt idx="23699">
                  <c:v>316.38099999999997</c:v>
                </c:pt>
                <c:pt idx="23700">
                  <c:v>316.38799999999998</c:v>
                </c:pt>
                <c:pt idx="23701">
                  <c:v>316.39800000000002</c:v>
                </c:pt>
                <c:pt idx="23702">
                  <c:v>316.40600000000001</c:v>
                </c:pt>
                <c:pt idx="23703">
                  <c:v>316.41500000000002</c:v>
                </c:pt>
                <c:pt idx="23704">
                  <c:v>316.423</c:v>
                </c:pt>
                <c:pt idx="23705">
                  <c:v>316.43200000000002</c:v>
                </c:pt>
                <c:pt idx="23706">
                  <c:v>316.44400000000002</c:v>
                </c:pt>
                <c:pt idx="23707">
                  <c:v>316.45499999999998</c:v>
                </c:pt>
                <c:pt idx="23708">
                  <c:v>316.464</c:v>
                </c:pt>
                <c:pt idx="23709">
                  <c:v>316.47500000000002</c:v>
                </c:pt>
                <c:pt idx="23710">
                  <c:v>316.48399999999998</c:v>
                </c:pt>
                <c:pt idx="23711">
                  <c:v>316.49400000000003</c:v>
                </c:pt>
                <c:pt idx="23712">
                  <c:v>316.505</c:v>
                </c:pt>
                <c:pt idx="23713">
                  <c:v>316.52</c:v>
                </c:pt>
                <c:pt idx="23714">
                  <c:v>316.54599999999999</c:v>
                </c:pt>
                <c:pt idx="23715">
                  <c:v>316.57600000000002</c:v>
                </c:pt>
                <c:pt idx="23716">
                  <c:v>316.60199999999998</c:v>
                </c:pt>
                <c:pt idx="23717">
                  <c:v>316.62700000000001</c:v>
                </c:pt>
                <c:pt idx="23718">
                  <c:v>316.649</c:v>
                </c:pt>
                <c:pt idx="23719">
                  <c:v>316.66500000000002</c:v>
                </c:pt>
                <c:pt idx="23720">
                  <c:v>316.673</c:v>
                </c:pt>
                <c:pt idx="23721">
                  <c:v>316.68200000000002</c:v>
                </c:pt>
                <c:pt idx="23722">
                  <c:v>316.69</c:v>
                </c:pt>
                <c:pt idx="23723">
                  <c:v>316.69900000000001</c:v>
                </c:pt>
                <c:pt idx="23724">
                  <c:v>316.70800000000003</c:v>
                </c:pt>
                <c:pt idx="23725">
                  <c:v>316.71699999999998</c:v>
                </c:pt>
                <c:pt idx="23726">
                  <c:v>316.72800000000001</c:v>
                </c:pt>
                <c:pt idx="23727">
                  <c:v>316.74</c:v>
                </c:pt>
                <c:pt idx="23728">
                  <c:v>316.75200000000001</c:v>
                </c:pt>
                <c:pt idx="23729">
                  <c:v>316.76</c:v>
                </c:pt>
                <c:pt idx="23730">
                  <c:v>316.76600000000002</c:v>
                </c:pt>
                <c:pt idx="23731">
                  <c:v>316.774</c:v>
                </c:pt>
                <c:pt idx="23732">
                  <c:v>316.78399999999999</c:v>
                </c:pt>
                <c:pt idx="23733">
                  <c:v>316.79500000000002</c:v>
                </c:pt>
                <c:pt idx="23734">
                  <c:v>316.80500000000001</c:v>
                </c:pt>
                <c:pt idx="23735">
                  <c:v>316.81400000000002</c:v>
                </c:pt>
                <c:pt idx="23736">
                  <c:v>316.82400000000001</c:v>
                </c:pt>
                <c:pt idx="23737">
                  <c:v>316.83499999999998</c:v>
                </c:pt>
                <c:pt idx="23738">
                  <c:v>316.84500000000003</c:v>
                </c:pt>
                <c:pt idx="23739">
                  <c:v>316.85300000000001</c:v>
                </c:pt>
                <c:pt idx="23740">
                  <c:v>316.86599999999999</c:v>
                </c:pt>
                <c:pt idx="23741">
                  <c:v>316.87</c:v>
                </c:pt>
                <c:pt idx="23742">
                  <c:v>316.87400000000002</c:v>
                </c:pt>
                <c:pt idx="23743">
                  <c:v>316.87700000000001</c:v>
                </c:pt>
                <c:pt idx="23744">
                  <c:v>316.88099999999997</c:v>
                </c:pt>
                <c:pt idx="23745">
                  <c:v>316.89600000000002</c:v>
                </c:pt>
                <c:pt idx="23746">
                  <c:v>316.923</c:v>
                </c:pt>
                <c:pt idx="23747">
                  <c:v>316.95</c:v>
                </c:pt>
                <c:pt idx="23748">
                  <c:v>316.96899999999999</c:v>
                </c:pt>
                <c:pt idx="23749">
                  <c:v>316.97699999999998</c:v>
                </c:pt>
                <c:pt idx="23750">
                  <c:v>316.98399999999998</c:v>
                </c:pt>
                <c:pt idx="23751">
                  <c:v>316.99200000000002</c:v>
                </c:pt>
                <c:pt idx="23752">
                  <c:v>317.00200000000001</c:v>
                </c:pt>
                <c:pt idx="23753">
                  <c:v>317.01</c:v>
                </c:pt>
                <c:pt idx="23754">
                  <c:v>317.02</c:v>
                </c:pt>
                <c:pt idx="23755">
                  <c:v>317.02999999999997</c:v>
                </c:pt>
                <c:pt idx="23756">
                  <c:v>317.04300000000001</c:v>
                </c:pt>
                <c:pt idx="23757">
                  <c:v>317.05500000000001</c:v>
                </c:pt>
                <c:pt idx="23758">
                  <c:v>317.06700000000001</c:v>
                </c:pt>
                <c:pt idx="23759">
                  <c:v>317.07600000000002</c:v>
                </c:pt>
                <c:pt idx="23760">
                  <c:v>317.08600000000001</c:v>
                </c:pt>
                <c:pt idx="23761">
                  <c:v>317.09500000000003</c:v>
                </c:pt>
                <c:pt idx="23762">
                  <c:v>317.10599999999999</c:v>
                </c:pt>
                <c:pt idx="23763">
                  <c:v>317.14299999999997</c:v>
                </c:pt>
                <c:pt idx="23764">
                  <c:v>317.17500000000001</c:v>
                </c:pt>
                <c:pt idx="23765">
                  <c:v>317.2</c:v>
                </c:pt>
                <c:pt idx="23766">
                  <c:v>317.21100000000001</c:v>
                </c:pt>
                <c:pt idx="23767">
                  <c:v>317.23500000000001</c:v>
                </c:pt>
                <c:pt idx="23768">
                  <c:v>317.27</c:v>
                </c:pt>
                <c:pt idx="23769">
                  <c:v>317.29199999999997</c:v>
                </c:pt>
                <c:pt idx="23770">
                  <c:v>317.3</c:v>
                </c:pt>
                <c:pt idx="23771">
                  <c:v>317.30399999999997</c:v>
                </c:pt>
                <c:pt idx="23772">
                  <c:v>317.31</c:v>
                </c:pt>
                <c:pt idx="23773">
                  <c:v>317.31799999999998</c:v>
                </c:pt>
                <c:pt idx="23774">
                  <c:v>317.32799999999997</c:v>
                </c:pt>
                <c:pt idx="23775">
                  <c:v>317.33600000000001</c:v>
                </c:pt>
                <c:pt idx="23776">
                  <c:v>317.346</c:v>
                </c:pt>
                <c:pt idx="23777">
                  <c:v>317.35700000000003</c:v>
                </c:pt>
                <c:pt idx="23778">
                  <c:v>317.36900000000003</c:v>
                </c:pt>
                <c:pt idx="23779">
                  <c:v>317.38</c:v>
                </c:pt>
                <c:pt idx="23780">
                  <c:v>317.38799999999998</c:v>
                </c:pt>
                <c:pt idx="23781">
                  <c:v>317.39600000000002</c:v>
                </c:pt>
                <c:pt idx="23782">
                  <c:v>317.40300000000002</c:v>
                </c:pt>
                <c:pt idx="23783">
                  <c:v>317.41300000000001</c:v>
                </c:pt>
                <c:pt idx="23784">
                  <c:v>317.42599999999999</c:v>
                </c:pt>
                <c:pt idx="23785">
                  <c:v>317.45299999999997</c:v>
                </c:pt>
                <c:pt idx="23786">
                  <c:v>317.459</c:v>
                </c:pt>
                <c:pt idx="23787">
                  <c:v>317.47000000000003</c:v>
                </c:pt>
                <c:pt idx="23788">
                  <c:v>317.48099999999999</c:v>
                </c:pt>
                <c:pt idx="23789">
                  <c:v>317.49200000000002</c:v>
                </c:pt>
                <c:pt idx="23790">
                  <c:v>317.50200000000001</c:v>
                </c:pt>
                <c:pt idx="23791">
                  <c:v>317.51400000000001</c:v>
                </c:pt>
                <c:pt idx="23792">
                  <c:v>317.52600000000001</c:v>
                </c:pt>
                <c:pt idx="23793">
                  <c:v>317.53899999999999</c:v>
                </c:pt>
                <c:pt idx="23794">
                  <c:v>317.548</c:v>
                </c:pt>
                <c:pt idx="23795">
                  <c:v>317.55799999999999</c:v>
                </c:pt>
                <c:pt idx="23796">
                  <c:v>317.56799999999998</c:v>
                </c:pt>
                <c:pt idx="23797">
                  <c:v>317.57799999999997</c:v>
                </c:pt>
                <c:pt idx="23798">
                  <c:v>317.60500000000002</c:v>
                </c:pt>
                <c:pt idx="23799">
                  <c:v>317.63400000000001</c:v>
                </c:pt>
                <c:pt idx="23800">
                  <c:v>317.64400000000001</c:v>
                </c:pt>
                <c:pt idx="23801">
                  <c:v>317.65100000000001</c:v>
                </c:pt>
                <c:pt idx="23802">
                  <c:v>317.66300000000001</c:v>
                </c:pt>
                <c:pt idx="23803">
                  <c:v>317.67500000000001</c:v>
                </c:pt>
                <c:pt idx="23804">
                  <c:v>317.68799999999999</c:v>
                </c:pt>
                <c:pt idx="23805">
                  <c:v>317.70100000000002</c:v>
                </c:pt>
                <c:pt idx="23806">
                  <c:v>317.71300000000002</c:v>
                </c:pt>
                <c:pt idx="23807">
                  <c:v>317.72300000000001</c:v>
                </c:pt>
                <c:pt idx="23808">
                  <c:v>317.73399999999998</c:v>
                </c:pt>
                <c:pt idx="23809">
                  <c:v>317.745</c:v>
                </c:pt>
                <c:pt idx="23810">
                  <c:v>317.75700000000001</c:v>
                </c:pt>
                <c:pt idx="23811">
                  <c:v>317.77499999999998</c:v>
                </c:pt>
                <c:pt idx="23812">
                  <c:v>317.82400000000001</c:v>
                </c:pt>
                <c:pt idx="23813">
                  <c:v>317.839</c:v>
                </c:pt>
                <c:pt idx="23814">
                  <c:v>317.85000000000002</c:v>
                </c:pt>
                <c:pt idx="23815">
                  <c:v>317.85599999999999</c:v>
                </c:pt>
                <c:pt idx="23816">
                  <c:v>317.86</c:v>
                </c:pt>
                <c:pt idx="23817">
                  <c:v>317.86599999999999</c:v>
                </c:pt>
                <c:pt idx="23818">
                  <c:v>317.87299999999999</c:v>
                </c:pt>
                <c:pt idx="23819">
                  <c:v>317.88</c:v>
                </c:pt>
                <c:pt idx="23820">
                  <c:v>317.887</c:v>
                </c:pt>
                <c:pt idx="23821">
                  <c:v>317.89400000000001</c:v>
                </c:pt>
                <c:pt idx="23822">
                  <c:v>317.90100000000001</c:v>
                </c:pt>
                <c:pt idx="23823">
                  <c:v>317.91000000000003</c:v>
                </c:pt>
                <c:pt idx="23824">
                  <c:v>317.916</c:v>
                </c:pt>
                <c:pt idx="23825">
                  <c:v>317.923</c:v>
                </c:pt>
                <c:pt idx="23826">
                  <c:v>317.93099999999998</c:v>
                </c:pt>
                <c:pt idx="23827">
                  <c:v>317.94099999999997</c:v>
                </c:pt>
                <c:pt idx="23828">
                  <c:v>317.952</c:v>
                </c:pt>
                <c:pt idx="23829">
                  <c:v>317.96199999999999</c:v>
                </c:pt>
                <c:pt idx="23830">
                  <c:v>317.97300000000001</c:v>
                </c:pt>
                <c:pt idx="23831">
                  <c:v>317.98399999999998</c:v>
                </c:pt>
                <c:pt idx="23832">
                  <c:v>317.99599999999998</c:v>
                </c:pt>
                <c:pt idx="23833">
                  <c:v>318.00900000000001</c:v>
                </c:pt>
                <c:pt idx="23834">
                  <c:v>318.02</c:v>
                </c:pt>
                <c:pt idx="23835">
                  <c:v>318.02999999999997</c:v>
                </c:pt>
                <c:pt idx="23836">
                  <c:v>318.04000000000002</c:v>
                </c:pt>
                <c:pt idx="23837">
                  <c:v>318.05</c:v>
                </c:pt>
                <c:pt idx="23838">
                  <c:v>318.06</c:v>
                </c:pt>
                <c:pt idx="23839">
                  <c:v>318.07100000000003</c:v>
                </c:pt>
                <c:pt idx="23840">
                  <c:v>318.08699999999999</c:v>
                </c:pt>
                <c:pt idx="23841">
                  <c:v>318.12299999999999</c:v>
                </c:pt>
                <c:pt idx="23842">
                  <c:v>318.15600000000001</c:v>
                </c:pt>
                <c:pt idx="23843">
                  <c:v>318.18700000000001</c:v>
                </c:pt>
                <c:pt idx="23844">
                  <c:v>318.21899999999999</c:v>
                </c:pt>
                <c:pt idx="23845">
                  <c:v>318.24799999999999</c:v>
                </c:pt>
                <c:pt idx="23846">
                  <c:v>318.25299999999999</c:v>
                </c:pt>
                <c:pt idx="23847">
                  <c:v>318.26100000000002</c:v>
                </c:pt>
                <c:pt idx="23848">
                  <c:v>318.267</c:v>
                </c:pt>
                <c:pt idx="23849">
                  <c:v>318.27499999999998</c:v>
                </c:pt>
                <c:pt idx="23850">
                  <c:v>318.286</c:v>
                </c:pt>
                <c:pt idx="23851">
                  <c:v>318.29500000000002</c:v>
                </c:pt>
                <c:pt idx="23852">
                  <c:v>318.30700000000002</c:v>
                </c:pt>
                <c:pt idx="23853">
                  <c:v>318.31900000000002</c:v>
                </c:pt>
                <c:pt idx="23854">
                  <c:v>318.33199999999999</c:v>
                </c:pt>
                <c:pt idx="23855">
                  <c:v>318.34300000000002</c:v>
                </c:pt>
                <c:pt idx="23856">
                  <c:v>318.35300000000001</c:v>
                </c:pt>
                <c:pt idx="23857">
                  <c:v>318.363</c:v>
                </c:pt>
                <c:pt idx="23858">
                  <c:v>318.37400000000002</c:v>
                </c:pt>
                <c:pt idx="23859">
                  <c:v>318.38400000000001</c:v>
                </c:pt>
                <c:pt idx="23860">
                  <c:v>318.39400000000001</c:v>
                </c:pt>
                <c:pt idx="23861">
                  <c:v>318.399</c:v>
                </c:pt>
                <c:pt idx="23862">
                  <c:v>318.40300000000002</c:v>
                </c:pt>
                <c:pt idx="23863">
                  <c:v>318.41000000000003</c:v>
                </c:pt>
                <c:pt idx="23864">
                  <c:v>318.42500000000001</c:v>
                </c:pt>
                <c:pt idx="23865">
                  <c:v>318.459</c:v>
                </c:pt>
                <c:pt idx="23866">
                  <c:v>318.49700000000001</c:v>
                </c:pt>
                <c:pt idx="23867">
                  <c:v>318.54199999999997</c:v>
                </c:pt>
                <c:pt idx="23868">
                  <c:v>318.60199999999998</c:v>
                </c:pt>
                <c:pt idx="23869">
                  <c:v>318.65800000000002</c:v>
                </c:pt>
                <c:pt idx="23870">
                  <c:v>318.69200000000001</c:v>
                </c:pt>
                <c:pt idx="23871">
                  <c:v>318.702</c:v>
                </c:pt>
                <c:pt idx="23872">
                  <c:v>318.70600000000002</c:v>
                </c:pt>
                <c:pt idx="23873">
                  <c:v>318.70999999999998</c:v>
                </c:pt>
                <c:pt idx="23874">
                  <c:v>318.71499999999997</c:v>
                </c:pt>
                <c:pt idx="23875">
                  <c:v>318.721</c:v>
                </c:pt>
                <c:pt idx="23876">
                  <c:v>318.73</c:v>
                </c:pt>
                <c:pt idx="23877">
                  <c:v>318.74</c:v>
                </c:pt>
                <c:pt idx="23878">
                  <c:v>318.75</c:v>
                </c:pt>
                <c:pt idx="23879">
                  <c:v>318.75900000000001</c:v>
                </c:pt>
                <c:pt idx="23880">
                  <c:v>318.76900000000001</c:v>
                </c:pt>
                <c:pt idx="23881">
                  <c:v>318.77999999999997</c:v>
                </c:pt>
                <c:pt idx="23882">
                  <c:v>318.79300000000001</c:v>
                </c:pt>
                <c:pt idx="23883">
                  <c:v>318.80599999999998</c:v>
                </c:pt>
                <c:pt idx="23884">
                  <c:v>318.81700000000001</c:v>
                </c:pt>
                <c:pt idx="23885">
                  <c:v>318.82499999999999</c:v>
                </c:pt>
                <c:pt idx="23886">
                  <c:v>318.83300000000003</c:v>
                </c:pt>
                <c:pt idx="23887">
                  <c:v>318.84300000000002</c:v>
                </c:pt>
                <c:pt idx="23888">
                  <c:v>318.85300000000001</c:v>
                </c:pt>
                <c:pt idx="23889">
                  <c:v>318.85899999999998</c:v>
                </c:pt>
                <c:pt idx="23890">
                  <c:v>318.86200000000002</c:v>
                </c:pt>
                <c:pt idx="23891">
                  <c:v>318.875</c:v>
                </c:pt>
                <c:pt idx="23892">
                  <c:v>318.89499999999998</c:v>
                </c:pt>
                <c:pt idx="23893">
                  <c:v>318.91000000000003</c:v>
                </c:pt>
                <c:pt idx="23894">
                  <c:v>318.93</c:v>
                </c:pt>
                <c:pt idx="23895">
                  <c:v>318.93799999999999</c:v>
                </c:pt>
                <c:pt idx="23896">
                  <c:v>318.94799999999998</c:v>
                </c:pt>
                <c:pt idx="23897">
                  <c:v>318.959</c:v>
                </c:pt>
                <c:pt idx="23898">
                  <c:v>318.96800000000002</c:v>
                </c:pt>
                <c:pt idx="23899">
                  <c:v>318.97800000000001</c:v>
                </c:pt>
                <c:pt idx="23900">
                  <c:v>318.99</c:v>
                </c:pt>
                <c:pt idx="23901">
                  <c:v>319.00299999999999</c:v>
                </c:pt>
                <c:pt idx="23902">
                  <c:v>319.01499999999999</c:v>
                </c:pt>
                <c:pt idx="23903">
                  <c:v>319.024</c:v>
                </c:pt>
                <c:pt idx="23904">
                  <c:v>319.03199999999998</c:v>
                </c:pt>
                <c:pt idx="23905">
                  <c:v>319.04199999999997</c:v>
                </c:pt>
                <c:pt idx="23906">
                  <c:v>319.05200000000002</c:v>
                </c:pt>
                <c:pt idx="23907">
                  <c:v>319.06299999999999</c:v>
                </c:pt>
                <c:pt idx="23908">
                  <c:v>319.07499999999999</c:v>
                </c:pt>
                <c:pt idx="23909">
                  <c:v>319.09300000000002</c:v>
                </c:pt>
                <c:pt idx="23910">
                  <c:v>319.125</c:v>
                </c:pt>
                <c:pt idx="23911">
                  <c:v>319.13400000000001</c:v>
                </c:pt>
                <c:pt idx="23912">
                  <c:v>319.14299999999997</c:v>
                </c:pt>
                <c:pt idx="23913">
                  <c:v>319.16800000000001</c:v>
                </c:pt>
                <c:pt idx="23914">
                  <c:v>319.19799999999998</c:v>
                </c:pt>
                <c:pt idx="23915">
                  <c:v>319.24099999999999</c:v>
                </c:pt>
                <c:pt idx="23916">
                  <c:v>319.28300000000002</c:v>
                </c:pt>
                <c:pt idx="23917">
                  <c:v>319.33100000000002</c:v>
                </c:pt>
                <c:pt idx="23918">
                  <c:v>319.37599999999998</c:v>
                </c:pt>
                <c:pt idx="23919">
                  <c:v>319.42</c:v>
                </c:pt>
                <c:pt idx="23920">
                  <c:v>319.47500000000002</c:v>
                </c:pt>
                <c:pt idx="23921">
                  <c:v>319.51799999999997</c:v>
                </c:pt>
                <c:pt idx="23922">
                  <c:v>319.54000000000002</c:v>
                </c:pt>
                <c:pt idx="23923">
                  <c:v>319.54899999999998</c:v>
                </c:pt>
                <c:pt idx="23924">
                  <c:v>319.55200000000002</c:v>
                </c:pt>
                <c:pt idx="23925">
                  <c:v>319.55599999999998</c:v>
                </c:pt>
                <c:pt idx="23926">
                  <c:v>319.56</c:v>
                </c:pt>
                <c:pt idx="23927">
                  <c:v>319.56400000000002</c:v>
                </c:pt>
                <c:pt idx="23928">
                  <c:v>319.56799999999998</c:v>
                </c:pt>
                <c:pt idx="23929">
                  <c:v>319.57100000000003</c:v>
                </c:pt>
                <c:pt idx="23930">
                  <c:v>319.57499999999999</c:v>
                </c:pt>
                <c:pt idx="23931">
                  <c:v>319.57799999999997</c:v>
                </c:pt>
                <c:pt idx="23932">
                  <c:v>319.58100000000002</c:v>
                </c:pt>
                <c:pt idx="23933">
                  <c:v>319.584</c:v>
                </c:pt>
                <c:pt idx="23934">
                  <c:v>319.58699999999999</c:v>
                </c:pt>
                <c:pt idx="23935">
                  <c:v>319.59100000000001</c:v>
                </c:pt>
                <c:pt idx="23936">
                  <c:v>319.596</c:v>
                </c:pt>
                <c:pt idx="23937">
                  <c:v>319.60199999999998</c:v>
                </c:pt>
                <c:pt idx="23938">
                  <c:v>319.61</c:v>
                </c:pt>
                <c:pt idx="23939">
                  <c:v>319.61599999999999</c:v>
                </c:pt>
                <c:pt idx="23940">
                  <c:v>319.61900000000003</c:v>
                </c:pt>
                <c:pt idx="23941">
                  <c:v>319.62900000000002</c:v>
                </c:pt>
                <c:pt idx="23942">
                  <c:v>319.642</c:v>
                </c:pt>
                <c:pt idx="23943">
                  <c:v>319.64999999999998</c:v>
                </c:pt>
                <c:pt idx="23944">
                  <c:v>319.65699999999998</c:v>
                </c:pt>
                <c:pt idx="23945">
                  <c:v>319.66399999999999</c:v>
                </c:pt>
                <c:pt idx="23946">
                  <c:v>319.67200000000003</c:v>
                </c:pt>
                <c:pt idx="23947">
                  <c:v>319.67899999999997</c:v>
                </c:pt>
                <c:pt idx="23948">
                  <c:v>319.69299999999998</c:v>
                </c:pt>
                <c:pt idx="23949">
                  <c:v>319.71800000000002</c:v>
                </c:pt>
                <c:pt idx="23950">
                  <c:v>319.74700000000001</c:v>
                </c:pt>
                <c:pt idx="23951">
                  <c:v>319.77999999999997</c:v>
                </c:pt>
                <c:pt idx="23952">
                  <c:v>319.81700000000001</c:v>
                </c:pt>
                <c:pt idx="23953">
                  <c:v>319.86399999999998</c:v>
                </c:pt>
                <c:pt idx="23954">
                  <c:v>319.93099999999998</c:v>
                </c:pt>
                <c:pt idx="23955">
                  <c:v>319.97899999999998</c:v>
                </c:pt>
                <c:pt idx="23956">
                  <c:v>319.99299999999999</c:v>
                </c:pt>
                <c:pt idx="23957">
                  <c:v>319.995</c:v>
                </c:pt>
                <c:pt idx="23958">
                  <c:v>320.00099999999998</c:v>
                </c:pt>
                <c:pt idx="23959">
                  <c:v>320.017</c:v>
                </c:pt>
                <c:pt idx="23960">
                  <c:v>320.04899999999998</c:v>
                </c:pt>
                <c:pt idx="23961">
                  <c:v>320.07</c:v>
                </c:pt>
                <c:pt idx="23962">
                  <c:v>320.07400000000001</c:v>
                </c:pt>
                <c:pt idx="23963">
                  <c:v>320.07600000000002</c:v>
                </c:pt>
                <c:pt idx="23964">
                  <c:v>320.07799999999997</c:v>
                </c:pt>
                <c:pt idx="23965">
                  <c:v>320.08199999999999</c:v>
                </c:pt>
                <c:pt idx="23966">
                  <c:v>320.09100000000001</c:v>
                </c:pt>
                <c:pt idx="23967">
                  <c:v>320.09899999999999</c:v>
                </c:pt>
                <c:pt idx="23968">
                  <c:v>320.10700000000003</c:v>
                </c:pt>
                <c:pt idx="23969">
                  <c:v>320.11599999999999</c:v>
                </c:pt>
                <c:pt idx="23970">
                  <c:v>320.12700000000001</c:v>
                </c:pt>
                <c:pt idx="23971">
                  <c:v>320.14</c:v>
                </c:pt>
                <c:pt idx="23972">
                  <c:v>320.14999999999998</c:v>
                </c:pt>
                <c:pt idx="23973">
                  <c:v>320.15899999999999</c:v>
                </c:pt>
                <c:pt idx="23974">
                  <c:v>320.16899999999998</c:v>
                </c:pt>
                <c:pt idx="23975">
                  <c:v>320.17899999999997</c:v>
                </c:pt>
                <c:pt idx="23976">
                  <c:v>320.19</c:v>
                </c:pt>
                <c:pt idx="23977">
                  <c:v>320.197</c:v>
                </c:pt>
                <c:pt idx="23978">
                  <c:v>320.20299999999997</c:v>
                </c:pt>
                <c:pt idx="23979">
                  <c:v>320.209</c:v>
                </c:pt>
                <c:pt idx="23980">
                  <c:v>320.21499999999997</c:v>
                </c:pt>
                <c:pt idx="23981">
                  <c:v>320.22300000000001</c:v>
                </c:pt>
                <c:pt idx="23982">
                  <c:v>320.233</c:v>
                </c:pt>
                <c:pt idx="23983">
                  <c:v>320.24400000000003</c:v>
                </c:pt>
                <c:pt idx="23984">
                  <c:v>320.255</c:v>
                </c:pt>
                <c:pt idx="23985">
                  <c:v>320.26600000000002</c:v>
                </c:pt>
                <c:pt idx="23986">
                  <c:v>320.27600000000001</c:v>
                </c:pt>
                <c:pt idx="23987">
                  <c:v>320.28699999999998</c:v>
                </c:pt>
                <c:pt idx="23988">
                  <c:v>320.3</c:v>
                </c:pt>
                <c:pt idx="23989">
                  <c:v>320.31</c:v>
                </c:pt>
                <c:pt idx="23990">
                  <c:v>320.32</c:v>
                </c:pt>
                <c:pt idx="23991">
                  <c:v>320.32799999999997</c:v>
                </c:pt>
                <c:pt idx="23992">
                  <c:v>320.339</c:v>
                </c:pt>
                <c:pt idx="23993">
                  <c:v>320.35700000000003</c:v>
                </c:pt>
                <c:pt idx="23994">
                  <c:v>320.399</c:v>
                </c:pt>
                <c:pt idx="23995">
                  <c:v>320.42099999999999</c:v>
                </c:pt>
                <c:pt idx="23996">
                  <c:v>320.42899999999997</c:v>
                </c:pt>
                <c:pt idx="23997">
                  <c:v>320.43700000000001</c:v>
                </c:pt>
                <c:pt idx="23998">
                  <c:v>320.44600000000003</c:v>
                </c:pt>
                <c:pt idx="23999">
                  <c:v>320.45499999999998</c:v>
                </c:pt>
                <c:pt idx="24000">
                  <c:v>320.464</c:v>
                </c:pt>
                <c:pt idx="24001">
                  <c:v>320.47300000000001</c:v>
                </c:pt>
                <c:pt idx="24002">
                  <c:v>320.483</c:v>
                </c:pt>
                <c:pt idx="24003">
                  <c:v>320.495</c:v>
                </c:pt>
                <c:pt idx="24004">
                  <c:v>320.50900000000001</c:v>
                </c:pt>
                <c:pt idx="24005">
                  <c:v>320.52</c:v>
                </c:pt>
                <c:pt idx="24006">
                  <c:v>320.53100000000001</c:v>
                </c:pt>
                <c:pt idx="24007">
                  <c:v>320.54300000000001</c:v>
                </c:pt>
                <c:pt idx="24008">
                  <c:v>320.55599999999998</c:v>
                </c:pt>
                <c:pt idx="24009">
                  <c:v>320.56799999999998</c:v>
                </c:pt>
                <c:pt idx="24010">
                  <c:v>320.57900000000001</c:v>
                </c:pt>
                <c:pt idx="24011">
                  <c:v>320.58699999999999</c:v>
                </c:pt>
                <c:pt idx="24012">
                  <c:v>320.59699999999998</c:v>
                </c:pt>
                <c:pt idx="24013">
                  <c:v>320.60599999999999</c:v>
                </c:pt>
                <c:pt idx="24014">
                  <c:v>320.613</c:v>
                </c:pt>
                <c:pt idx="24015">
                  <c:v>320.62099999999998</c:v>
                </c:pt>
                <c:pt idx="24016">
                  <c:v>320.63200000000001</c:v>
                </c:pt>
                <c:pt idx="24017">
                  <c:v>320.637</c:v>
                </c:pt>
                <c:pt idx="24018">
                  <c:v>320.642</c:v>
                </c:pt>
                <c:pt idx="24019">
                  <c:v>320.65199999999999</c:v>
                </c:pt>
                <c:pt idx="24020">
                  <c:v>320.66199999999998</c:v>
                </c:pt>
                <c:pt idx="24021">
                  <c:v>320.673</c:v>
                </c:pt>
                <c:pt idx="24022">
                  <c:v>320.68299999999999</c:v>
                </c:pt>
                <c:pt idx="24023">
                  <c:v>320.69499999999999</c:v>
                </c:pt>
                <c:pt idx="24024">
                  <c:v>320.70499999999998</c:v>
                </c:pt>
                <c:pt idx="24025">
                  <c:v>320.71499999999997</c:v>
                </c:pt>
                <c:pt idx="24026">
                  <c:v>320.72800000000001</c:v>
                </c:pt>
                <c:pt idx="24027">
                  <c:v>320.74</c:v>
                </c:pt>
                <c:pt idx="24028">
                  <c:v>320.75200000000001</c:v>
                </c:pt>
                <c:pt idx="24029">
                  <c:v>320.762</c:v>
                </c:pt>
                <c:pt idx="24030">
                  <c:v>320.77100000000002</c:v>
                </c:pt>
                <c:pt idx="24031">
                  <c:v>320.77999999999997</c:v>
                </c:pt>
                <c:pt idx="24032">
                  <c:v>320.791</c:v>
                </c:pt>
                <c:pt idx="24033">
                  <c:v>320.81700000000001</c:v>
                </c:pt>
                <c:pt idx="24034">
                  <c:v>320.858</c:v>
                </c:pt>
                <c:pt idx="24035">
                  <c:v>320.87400000000002</c:v>
                </c:pt>
                <c:pt idx="24036">
                  <c:v>320.88299999999998</c:v>
                </c:pt>
                <c:pt idx="24037">
                  <c:v>320.89499999999998</c:v>
                </c:pt>
                <c:pt idx="24038">
                  <c:v>320.90600000000001</c:v>
                </c:pt>
                <c:pt idx="24039">
                  <c:v>320.916</c:v>
                </c:pt>
                <c:pt idx="24040">
                  <c:v>320.92599999999999</c:v>
                </c:pt>
                <c:pt idx="24041">
                  <c:v>320.93599999999998</c:v>
                </c:pt>
                <c:pt idx="24042">
                  <c:v>320.94600000000003</c:v>
                </c:pt>
                <c:pt idx="24043">
                  <c:v>320.95800000000003</c:v>
                </c:pt>
                <c:pt idx="24044">
                  <c:v>320.971</c:v>
                </c:pt>
                <c:pt idx="24045">
                  <c:v>320.98399999999998</c:v>
                </c:pt>
                <c:pt idx="24046">
                  <c:v>320.995</c:v>
                </c:pt>
                <c:pt idx="24047">
                  <c:v>321.00400000000002</c:v>
                </c:pt>
                <c:pt idx="24048">
                  <c:v>321.01400000000001</c:v>
                </c:pt>
                <c:pt idx="24049">
                  <c:v>321.02600000000001</c:v>
                </c:pt>
                <c:pt idx="24050">
                  <c:v>321.03899999999999</c:v>
                </c:pt>
                <c:pt idx="24051">
                  <c:v>321.05399999999997</c:v>
                </c:pt>
                <c:pt idx="24052">
                  <c:v>321.08</c:v>
                </c:pt>
                <c:pt idx="24053">
                  <c:v>321.11599999999999</c:v>
                </c:pt>
                <c:pt idx="24054">
                  <c:v>321.12099999999998</c:v>
                </c:pt>
                <c:pt idx="24055">
                  <c:v>321.12200000000001</c:v>
                </c:pt>
                <c:pt idx="24056">
                  <c:v>321.14400000000001</c:v>
                </c:pt>
                <c:pt idx="24057">
                  <c:v>321.16699999999997</c:v>
                </c:pt>
                <c:pt idx="24058">
                  <c:v>321.18799999999999</c:v>
                </c:pt>
                <c:pt idx="24059">
                  <c:v>321.221</c:v>
                </c:pt>
                <c:pt idx="24060">
                  <c:v>321.262</c:v>
                </c:pt>
                <c:pt idx="24061">
                  <c:v>321.29700000000003</c:v>
                </c:pt>
                <c:pt idx="24062">
                  <c:v>321.33800000000002</c:v>
                </c:pt>
                <c:pt idx="24063">
                  <c:v>321.358</c:v>
                </c:pt>
                <c:pt idx="24064">
                  <c:v>321.37599999999998</c:v>
                </c:pt>
                <c:pt idx="24065">
                  <c:v>321.39299999999997</c:v>
                </c:pt>
                <c:pt idx="24066">
                  <c:v>321.399</c:v>
                </c:pt>
                <c:pt idx="24067">
                  <c:v>321.40499999999997</c:v>
                </c:pt>
                <c:pt idx="24068">
                  <c:v>321.41199999999998</c:v>
                </c:pt>
                <c:pt idx="24069">
                  <c:v>321.42</c:v>
                </c:pt>
                <c:pt idx="24070">
                  <c:v>321.43099999999998</c:v>
                </c:pt>
                <c:pt idx="24071">
                  <c:v>321.44099999999997</c:v>
                </c:pt>
                <c:pt idx="24072">
                  <c:v>321.45100000000002</c:v>
                </c:pt>
                <c:pt idx="24073">
                  <c:v>321.46100000000001</c:v>
                </c:pt>
                <c:pt idx="24074">
                  <c:v>321.47399999999999</c:v>
                </c:pt>
                <c:pt idx="24075">
                  <c:v>321.48599999999999</c:v>
                </c:pt>
                <c:pt idx="24076">
                  <c:v>321.49799999999999</c:v>
                </c:pt>
                <c:pt idx="24077">
                  <c:v>321.50900000000001</c:v>
                </c:pt>
                <c:pt idx="24078">
                  <c:v>321.52</c:v>
                </c:pt>
                <c:pt idx="24079">
                  <c:v>321.529</c:v>
                </c:pt>
                <c:pt idx="24080">
                  <c:v>321.53800000000001</c:v>
                </c:pt>
                <c:pt idx="24081">
                  <c:v>321.54399999999998</c:v>
                </c:pt>
                <c:pt idx="24082">
                  <c:v>321.548</c:v>
                </c:pt>
                <c:pt idx="24083">
                  <c:v>321.55200000000002</c:v>
                </c:pt>
                <c:pt idx="24084">
                  <c:v>321.55399999999997</c:v>
                </c:pt>
                <c:pt idx="24085">
                  <c:v>321.55799999999999</c:v>
                </c:pt>
                <c:pt idx="24086">
                  <c:v>321.56299999999999</c:v>
                </c:pt>
                <c:pt idx="24087">
                  <c:v>321.57</c:v>
                </c:pt>
                <c:pt idx="24088">
                  <c:v>321.57900000000001</c:v>
                </c:pt>
                <c:pt idx="24089">
                  <c:v>321.589</c:v>
                </c:pt>
                <c:pt idx="24090">
                  <c:v>321.59800000000001</c:v>
                </c:pt>
                <c:pt idx="24091">
                  <c:v>321.60700000000003</c:v>
                </c:pt>
                <c:pt idx="24092">
                  <c:v>321.61700000000002</c:v>
                </c:pt>
                <c:pt idx="24093">
                  <c:v>321.62700000000001</c:v>
                </c:pt>
                <c:pt idx="24094">
                  <c:v>321.64</c:v>
                </c:pt>
                <c:pt idx="24095">
                  <c:v>321.65199999999999</c:v>
                </c:pt>
                <c:pt idx="24096">
                  <c:v>321.66300000000001</c:v>
                </c:pt>
                <c:pt idx="24097">
                  <c:v>321.673</c:v>
                </c:pt>
                <c:pt idx="24098">
                  <c:v>321.68299999999999</c:v>
                </c:pt>
                <c:pt idx="24099">
                  <c:v>321.69400000000002</c:v>
                </c:pt>
                <c:pt idx="24100">
                  <c:v>321.70400000000001</c:v>
                </c:pt>
                <c:pt idx="24101">
                  <c:v>321.70999999999998</c:v>
                </c:pt>
                <c:pt idx="24102">
                  <c:v>321.71600000000001</c:v>
                </c:pt>
                <c:pt idx="24103">
                  <c:v>321.721</c:v>
                </c:pt>
                <c:pt idx="24104">
                  <c:v>321.72399999999999</c:v>
                </c:pt>
                <c:pt idx="24105">
                  <c:v>321.73399999999998</c:v>
                </c:pt>
                <c:pt idx="24106">
                  <c:v>321.76299999999998</c:v>
                </c:pt>
                <c:pt idx="24107">
                  <c:v>321.78899999999999</c:v>
                </c:pt>
                <c:pt idx="24108">
                  <c:v>321.81200000000001</c:v>
                </c:pt>
                <c:pt idx="24109">
                  <c:v>321.81400000000002</c:v>
                </c:pt>
                <c:pt idx="24110">
                  <c:v>321.82600000000002</c:v>
                </c:pt>
                <c:pt idx="24111">
                  <c:v>321.83</c:v>
                </c:pt>
                <c:pt idx="24112">
                  <c:v>321.83499999999998</c:v>
                </c:pt>
                <c:pt idx="24113">
                  <c:v>321.84300000000002</c:v>
                </c:pt>
                <c:pt idx="24114">
                  <c:v>321.851</c:v>
                </c:pt>
                <c:pt idx="24115">
                  <c:v>321.85899999999998</c:v>
                </c:pt>
                <c:pt idx="24116">
                  <c:v>321.86700000000002</c:v>
                </c:pt>
                <c:pt idx="24117">
                  <c:v>321.875</c:v>
                </c:pt>
                <c:pt idx="24118">
                  <c:v>321.88400000000001</c:v>
                </c:pt>
                <c:pt idx="24119">
                  <c:v>321.89100000000002</c:v>
                </c:pt>
                <c:pt idx="24120">
                  <c:v>321.89699999999999</c:v>
                </c:pt>
                <c:pt idx="24121">
                  <c:v>321.90300000000002</c:v>
                </c:pt>
                <c:pt idx="24122">
                  <c:v>321.90800000000002</c:v>
                </c:pt>
                <c:pt idx="24123">
                  <c:v>321.91399999999999</c:v>
                </c:pt>
                <c:pt idx="24124">
                  <c:v>321.92</c:v>
                </c:pt>
                <c:pt idx="24125">
                  <c:v>321.92599999999999</c:v>
                </c:pt>
                <c:pt idx="24126">
                  <c:v>321.93200000000002</c:v>
                </c:pt>
                <c:pt idx="24127">
                  <c:v>321.93799999999999</c:v>
                </c:pt>
                <c:pt idx="24128">
                  <c:v>321.94400000000002</c:v>
                </c:pt>
                <c:pt idx="24129">
                  <c:v>321.95100000000002</c:v>
                </c:pt>
                <c:pt idx="24130">
                  <c:v>321.95699999999999</c:v>
                </c:pt>
                <c:pt idx="24131">
                  <c:v>321.964</c:v>
                </c:pt>
                <c:pt idx="24132">
                  <c:v>321.971</c:v>
                </c:pt>
                <c:pt idx="24133">
                  <c:v>321.97899999999998</c:v>
                </c:pt>
                <c:pt idx="24134">
                  <c:v>321.98599999999999</c:v>
                </c:pt>
                <c:pt idx="24135">
                  <c:v>321.99299999999999</c:v>
                </c:pt>
                <c:pt idx="24136">
                  <c:v>322</c:v>
                </c:pt>
                <c:pt idx="24137">
                  <c:v>322.00700000000001</c:v>
                </c:pt>
                <c:pt idx="24138">
                  <c:v>322.01100000000002</c:v>
                </c:pt>
                <c:pt idx="24139">
                  <c:v>322.01600000000002</c:v>
                </c:pt>
                <c:pt idx="24140">
                  <c:v>322.02</c:v>
                </c:pt>
                <c:pt idx="24141">
                  <c:v>322.02499999999998</c:v>
                </c:pt>
                <c:pt idx="24142">
                  <c:v>322.029</c:v>
                </c:pt>
                <c:pt idx="24143">
                  <c:v>322.03399999999999</c:v>
                </c:pt>
                <c:pt idx="24144">
                  <c:v>322.03899999999999</c:v>
                </c:pt>
                <c:pt idx="24145">
                  <c:v>322.04300000000001</c:v>
                </c:pt>
                <c:pt idx="24146">
                  <c:v>322.048</c:v>
                </c:pt>
                <c:pt idx="24147">
                  <c:v>322.05200000000002</c:v>
                </c:pt>
                <c:pt idx="24148">
                  <c:v>322.05700000000002</c:v>
                </c:pt>
                <c:pt idx="24149">
                  <c:v>322.06099999999998</c:v>
                </c:pt>
                <c:pt idx="24150">
                  <c:v>322.06599999999997</c:v>
                </c:pt>
                <c:pt idx="24151">
                  <c:v>322.07</c:v>
                </c:pt>
                <c:pt idx="24152">
                  <c:v>322.07499999999999</c:v>
                </c:pt>
                <c:pt idx="24153">
                  <c:v>322.07900000000001</c:v>
                </c:pt>
                <c:pt idx="24154">
                  <c:v>322.084</c:v>
                </c:pt>
                <c:pt idx="24155">
                  <c:v>322.08800000000002</c:v>
                </c:pt>
                <c:pt idx="24156">
                  <c:v>322.09300000000002</c:v>
                </c:pt>
                <c:pt idx="24157">
                  <c:v>322.09800000000001</c:v>
                </c:pt>
                <c:pt idx="24158">
                  <c:v>322.10199999999998</c:v>
                </c:pt>
                <c:pt idx="24159">
                  <c:v>322.10700000000003</c:v>
                </c:pt>
                <c:pt idx="24160">
                  <c:v>322.11099999999999</c:v>
                </c:pt>
                <c:pt idx="24161">
                  <c:v>322.11599999999999</c:v>
                </c:pt>
                <c:pt idx="24162">
                  <c:v>322.12</c:v>
                </c:pt>
                <c:pt idx="24163">
                  <c:v>322.125</c:v>
                </c:pt>
                <c:pt idx="24164">
                  <c:v>322.12900000000002</c:v>
                </c:pt>
                <c:pt idx="24165">
                  <c:v>322.13400000000001</c:v>
                </c:pt>
                <c:pt idx="24166">
                  <c:v>322.13799999999998</c:v>
                </c:pt>
                <c:pt idx="24167">
                  <c:v>322.14299999999997</c:v>
                </c:pt>
                <c:pt idx="24168">
                  <c:v>322.14699999999999</c:v>
                </c:pt>
                <c:pt idx="24169">
                  <c:v>322.15199999999999</c:v>
                </c:pt>
                <c:pt idx="24170">
                  <c:v>322.15600000000001</c:v>
                </c:pt>
                <c:pt idx="24171">
                  <c:v>322.161</c:v>
                </c:pt>
                <c:pt idx="24172">
                  <c:v>322.166</c:v>
                </c:pt>
                <c:pt idx="24173">
                  <c:v>322.17</c:v>
                </c:pt>
                <c:pt idx="24174">
                  <c:v>322.17500000000001</c:v>
                </c:pt>
                <c:pt idx="24175">
                  <c:v>322.17899999999997</c:v>
                </c:pt>
                <c:pt idx="24176">
                  <c:v>322.18400000000003</c:v>
                </c:pt>
                <c:pt idx="24177">
                  <c:v>322.18799999999999</c:v>
                </c:pt>
                <c:pt idx="24178">
                  <c:v>322.19299999999998</c:v>
                </c:pt>
                <c:pt idx="24179">
                  <c:v>322.197</c:v>
                </c:pt>
                <c:pt idx="24180">
                  <c:v>322.202</c:v>
                </c:pt>
                <c:pt idx="24181">
                  <c:v>322.20600000000002</c:v>
                </c:pt>
                <c:pt idx="24182">
                  <c:v>322.21100000000001</c:v>
                </c:pt>
                <c:pt idx="24183">
                  <c:v>322.21499999999997</c:v>
                </c:pt>
                <c:pt idx="24184">
                  <c:v>322.22000000000003</c:v>
                </c:pt>
                <c:pt idx="24185">
                  <c:v>322.22500000000002</c:v>
                </c:pt>
                <c:pt idx="24186">
                  <c:v>322.22899999999998</c:v>
                </c:pt>
                <c:pt idx="24187">
                  <c:v>322.23399999999998</c:v>
                </c:pt>
                <c:pt idx="24188">
                  <c:v>322.238</c:v>
                </c:pt>
                <c:pt idx="24189">
                  <c:v>322.24299999999999</c:v>
                </c:pt>
                <c:pt idx="24190">
                  <c:v>322.24700000000001</c:v>
                </c:pt>
                <c:pt idx="24191">
                  <c:v>322.25200000000001</c:v>
                </c:pt>
                <c:pt idx="24192">
                  <c:v>322.25599999999997</c:v>
                </c:pt>
                <c:pt idx="24193">
                  <c:v>322.26100000000002</c:v>
                </c:pt>
                <c:pt idx="24194">
                  <c:v>322.26499999999999</c:v>
                </c:pt>
                <c:pt idx="24195">
                  <c:v>322.27</c:v>
                </c:pt>
                <c:pt idx="24196">
                  <c:v>322.274</c:v>
                </c:pt>
                <c:pt idx="24197">
                  <c:v>322.279</c:v>
                </c:pt>
                <c:pt idx="24198">
                  <c:v>322.28399999999999</c:v>
                </c:pt>
                <c:pt idx="24199">
                  <c:v>322.28800000000001</c:v>
                </c:pt>
                <c:pt idx="24200">
                  <c:v>322.29300000000001</c:v>
                </c:pt>
                <c:pt idx="24201">
                  <c:v>322.29700000000003</c:v>
                </c:pt>
                <c:pt idx="24202">
                  <c:v>322.30200000000002</c:v>
                </c:pt>
                <c:pt idx="24203">
                  <c:v>322.30599999999998</c:v>
                </c:pt>
                <c:pt idx="24204">
                  <c:v>322.31099999999998</c:v>
                </c:pt>
                <c:pt idx="24205">
                  <c:v>322.315</c:v>
                </c:pt>
                <c:pt idx="24206">
                  <c:v>322.32</c:v>
                </c:pt>
                <c:pt idx="24207">
                  <c:v>322.32400000000001</c:v>
                </c:pt>
                <c:pt idx="24208">
                  <c:v>322.32900000000001</c:v>
                </c:pt>
                <c:pt idx="24209">
                  <c:v>322.33300000000003</c:v>
                </c:pt>
                <c:pt idx="24210">
                  <c:v>322.33800000000002</c:v>
                </c:pt>
                <c:pt idx="24211">
                  <c:v>322.34300000000002</c:v>
                </c:pt>
                <c:pt idx="24212">
                  <c:v>322.34699999999998</c:v>
                </c:pt>
                <c:pt idx="24213">
                  <c:v>322.35199999999998</c:v>
                </c:pt>
                <c:pt idx="24214">
                  <c:v>322.35599999999999</c:v>
                </c:pt>
                <c:pt idx="24215">
                  <c:v>322.36099999999999</c:v>
                </c:pt>
                <c:pt idx="24216">
                  <c:v>322.36500000000001</c:v>
                </c:pt>
                <c:pt idx="24217">
                  <c:v>322.37</c:v>
                </c:pt>
                <c:pt idx="24218">
                  <c:v>322.37400000000002</c:v>
                </c:pt>
                <c:pt idx="24219">
                  <c:v>322.37900000000002</c:v>
                </c:pt>
                <c:pt idx="24220">
                  <c:v>322.38299999999998</c:v>
                </c:pt>
                <c:pt idx="24221">
                  <c:v>322.38799999999998</c:v>
                </c:pt>
                <c:pt idx="24222">
                  <c:v>322.392</c:v>
                </c:pt>
                <c:pt idx="24223">
                  <c:v>322.39699999999999</c:v>
                </c:pt>
                <c:pt idx="24224">
                  <c:v>322.40199999999999</c:v>
                </c:pt>
                <c:pt idx="24225">
                  <c:v>322.40600000000001</c:v>
                </c:pt>
                <c:pt idx="24226">
                  <c:v>322.411</c:v>
                </c:pt>
                <c:pt idx="24227">
                  <c:v>322.41500000000002</c:v>
                </c:pt>
                <c:pt idx="24228">
                  <c:v>322.42</c:v>
                </c:pt>
                <c:pt idx="24229">
                  <c:v>322.42399999999998</c:v>
                </c:pt>
                <c:pt idx="24230">
                  <c:v>322.42899999999997</c:v>
                </c:pt>
                <c:pt idx="24231">
                  <c:v>322.43299999999999</c:v>
                </c:pt>
                <c:pt idx="24232">
                  <c:v>322.43799999999999</c:v>
                </c:pt>
                <c:pt idx="24233">
                  <c:v>322.44200000000001</c:v>
                </c:pt>
                <c:pt idx="24234">
                  <c:v>322.447</c:v>
                </c:pt>
                <c:pt idx="24235">
                  <c:v>322.45100000000002</c:v>
                </c:pt>
                <c:pt idx="24236">
                  <c:v>322.45600000000002</c:v>
                </c:pt>
                <c:pt idx="24237">
                  <c:v>322.46100000000001</c:v>
                </c:pt>
                <c:pt idx="24238">
                  <c:v>322.46499999999997</c:v>
                </c:pt>
                <c:pt idx="24239">
                  <c:v>322.47000000000003</c:v>
                </c:pt>
                <c:pt idx="24240">
                  <c:v>322.47399999999999</c:v>
                </c:pt>
                <c:pt idx="24241">
                  <c:v>322.47899999999998</c:v>
                </c:pt>
                <c:pt idx="24242">
                  <c:v>322.483</c:v>
                </c:pt>
                <c:pt idx="24243">
                  <c:v>322.488</c:v>
                </c:pt>
                <c:pt idx="24244">
                  <c:v>322.49200000000002</c:v>
                </c:pt>
                <c:pt idx="24245">
                  <c:v>322.49700000000001</c:v>
                </c:pt>
                <c:pt idx="24246">
                  <c:v>322.50299999999999</c:v>
                </c:pt>
                <c:pt idx="24247">
                  <c:v>322.51</c:v>
                </c:pt>
                <c:pt idx="24248">
                  <c:v>322.51799999999997</c:v>
                </c:pt>
                <c:pt idx="24249">
                  <c:v>322.52499999999998</c:v>
                </c:pt>
                <c:pt idx="24250">
                  <c:v>322.53199999999998</c:v>
                </c:pt>
                <c:pt idx="24251">
                  <c:v>322.54000000000002</c:v>
                </c:pt>
                <c:pt idx="24252">
                  <c:v>322.55</c:v>
                </c:pt>
                <c:pt idx="24253">
                  <c:v>322.56200000000001</c:v>
                </c:pt>
                <c:pt idx="24254">
                  <c:v>322.572</c:v>
                </c:pt>
                <c:pt idx="24255">
                  <c:v>322.58199999999999</c:v>
                </c:pt>
                <c:pt idx="24256">
                  <c:v>322.59199999999998</c:v>
                </c:pt>
                <c:pt idx="24257">
                  <c:v>322.60399999999998</c:v>
                </c:pt>
                <c:pt idx="24258">
                  <c:v>322.62299999999999</c:v>
                </c:pt>
                <c:pt idx="24259">
                  <c:v>322.654</c:v>
                </c:pt>
                <c:pt idx="24260">
                  <c:v>322.66500000000002</c:v>
                </c:pt>
                <c:pt idx="24261">
                  <c:v>322.67399999999998</c:v>
                </c:pt>
                <c:pt idx="24262">
                  <c:v>322.68200000000002</c:v>
                </c:pt>
                <c:pt idx="24263">
                  <c:v>322.69400000000002</c:v>
                </c:pt>
                <c:pt idx="24264">
                  <c:v>322.702</c:v>
                </c:pt>
                <c:pt idx="24265">
                  <c:v>322.71100000000001</c:v>
                </c:pt>
                <c:pt idx="24266">
                  <c:v>322.72199999999998</c:v>
                </c:pt>
                <c:pt idx="24267">
                  <c:v>322.73500000000001</c:v>
                </c:pt>
                <c:pt idx="24268">
                  <c:v>322.74599999999998</c:v>
                </c:pt>
                <c:pt idx="24269">
                  <c:v>322.75700000000001</c:v>
                </c:pt>
                <c:pt idx="24270">
                  <c:v>322.76799999999997</c:v>
                </c:pt>
                <c:pt idx="24271">
                  <c:v>322.79199999999997</c:v>
                </c:pt>
                <c:pt idx="24272">
                  <c:v>322.83100000000002</c:v>
                </c:pt>
                <c:pt idx="24273">
                  <c:v>322.87099999999998</c:v>
                </c:pt>
                <c:pt idx="24274">
                  <c:v>322.89800000000002</c:v>
                </c:pt>
                <c:pt idx="24275">
                  <c:v>322.91199999999998</c:v>
                </c:pt>
                <c:pt idx="24276">
                  <c:v>322.92500000000001</c:v>
                </c:pt>
                <c:pt idx="24277">
                  <c:v>322.935</c:v>
                </c:pt>
                <c:pt idx="24278">
                  <c:v>322.94499999999999</c:v>
                </c:pt>
                <c:pt idx="24279">
                  <c:v>322.95600000000002</c:v>
                </c:pt>
                <c:pt idx="24280">
                  <c:v>322.96499999999997</c:v>
                </c:pt>
                <c:pt idx="24281">
                  <c:v>322.97500000000002</c:v>
                </c:pt>
                <c:pt idx="24282">
                  <c:v>322.98500000000001</c:v>
                </c:pt>
                <c:pt idx="24283">
                  <c:v>322.99599999999998</c:v>
                </c:pt>
                <c:pt idx="24284">
                  <c:v>323.00700000000001</c:v>
                </c:pt>
                <c:pt idx="24285">
                  <c:v>323.01799999999997</c:v>
                </c:pt>
                <c:pt idx="24286">
                  <c:v>323.02699999999999</c:v>
                </c:pt>
                <c:pt idx="24287">
                  <c:v>323.04000000000002</c:v>
                </c:pt>
                <c:pt idx="24288">
                  <c:v>323.08100000000002</c:v>
                </c:pt>
                <c:pt idx="24289">
                  <c:v>323.14800000000002</c:v>
                </c:pt>
                <c:pt idx="24290">
                  <c:v>323.22300000000001</c:v>
                </c:pt>
                <c:pt idx="24291">
                  <c:v>323.25200000000001</c:v>
                </c:pt>
                <c:pt idx="24292">
                  <c:v>323.26499999999999</c:v>
                </c:pt>
                <c:pt idx="24293">
                  <c:v>323.26900000000001</c:v>
                </c:pt>
                <c:pt idx="24294">
                  <c:v>323.274</c:v>
                </c:pt>
                <c:pt idx="24295">
                  <c:v>323.27800000000002</c:v>
                </c:pt>
                <c:pt idx="24296">
                  <c:v>323.28500000000003</c:v>
                </c:pt>
                <c:pt idx="24297">
                  <c:v>323.29199999999997</c:v>
                </c:pt>
                <c:pt idx="24298">
                  <c:v>323.3</c:v>
                </c:pt>
                <c:pt idx="24299">
                  <c:v>323.31</c:v>
                </c:pt>
                <c:pt idx="24300">
                  <c:v>323.31900000000002</c:v>
                </c:pt>
                <c:pt idx="24301">
                  <c:v>323.32900000000001</c:v>
                </c:pt>
                <c:pt idx="24302">
                  <c:v>323.34100000000001</c:v>
                </c:pt>
                <c:pt idx="24303">
                  <c:v>323.35300000000001</c:v>
                </c:pt>
                <c:pt idx="24304">
                  <c:v>323.363</c:v>
                </c:pt>
                <c:pt idx="24305">
                  <c:v>323.37200000000001</c:v>
                </c:pt>
                <c:pt idx="24306">
                  <c:v>323.38200000000001</c:v>
                </c:pt>
                <c:pt idx="24307">
                  <c:v>323.39299999999997</c:v>
                </c:pt>
                <c:pt idx="24308">
                  <c:v>323.40499999999997</c:v>
                </c:pt>
                <c:pt idx="24309">
                  <c:v>323.41500000000002</c:v>
                </c:pt>
                <c:pt idx="24310">
                  <c:v>323.42</c:v>
                </c:pt>
                <c:pt idx="24311">
                  <c:v>323.43</c:v>
                </c:pt>
                <c:pt idx="24312">
                  <c:v>323.452</c:v>
                </c:pt>
                <c:pt idx="24313">
                  <c:v>323.47399999999999</c:v>
                </c:pt>
                <c:pt idx="24314">
                  <c:v>323.49799999999999</c:v>
                </c:pt>
                <c:pt idx="24315">
                  <c:v>323.524</c:v>
                </c:pt>
                <c:pt idx="24316">
                  <c:v>323.52999999999997</c:v>
                </c:pt>
                <c:pt idx="24317">
                  <c:v>323.53800000000001</c:v>
                </c:pt>
                <c:pt idx="24318">
                  <c:v>323.54700000000003</c:v>
                </c:pt>
                <c:pt idx="24319">
                  <c:v>323.55700000000002</c:v>
                </c:pt>
                <c:pt idx="24320">
                  <c:v>323.56700000000001</c:v>
                </c:pt>
                <c:pt idx="24321">
                  <c:v>323.57600000000002</c:v>
                </c:pt>
                <c:pt idx="24322">
                  <c:v>323.58600000000001</c:v>
                </c:pt>
                <c:pt idx="24323">
                  <c:v>323.59699999999998</c:v>
                </c:pt>
                <c:pt idx="24324">
                  <c:v>323.61</c:v>
                </c:pt>
                <c:pt idx="24325">
                  <c:v>323.62099999999998</c:v>
                </c:pt>
                <c:pt idx="24326">
                  <c:v>323.63200000000001</c:v>
                </c:pt>
                <c:pt idx="24327">
                  <c:v>323.642</c:v>
                </c:pt>
                <c:pt idx="24328">
                  <c:v>323.65199999999999</c:v>
                </c:pt>
                <c:pt idx="24329">
                  <c:v>323.65699999999998</c:v>
                </c:pt>
                <c:pt idx="24330">
                  <c:v>323.67500000000001</c:v>
                </c:pt>
                <c:pt idx="24331">
                  <c:v>323.69400000000002</c:v>
                </c:pt>
                <c:pt idx="24332">
                  <c:v>323.70800000000003</c:v>
                </c:pt>
                <c:pt idx="24333">
                  <c:v>323.73</c:v>
                </c:pt>
                <c:pt idx="24334">
                  <c:v>323.75900000000001</c:v>
                </c:pt>
                <c:pt idx="24335">
                  <c:v>323.78100000000001</c:v>
                </c:pt>
                <c:pt idx="24336">
                  <c:v>323.791</c:v>
                </c:pt>
                <c:pt idx="24337">
                  <c:v>323.79399999999998</c:v>
                </c:pt>
                <c:pt idx="24338">
                  <c:v>323.79899999999998</c:v>
                </c:pt>
                <c:pt idx="24339">
                  <c:v>323.80599999999998</c:v>
                </c:pt>
                <c:pt idx="24340">
                  <c:v>323.81400000000002</c:v>
                </c:pt>
                <c:pt idx="24341">
                  <c:v>323.82400000000001</c:v>
                </c:pt>
                <c:pt idx="24342">
                  <c:v>323.83499999999998</c:v>
                </c:pt>
                <c:pt idx="24343">
                  <c:v>323.846</c:v>
                </c:pt>
                <c:pt idx="24344">
                  <c:v>323.85899999999998</c:v>
                </c:pt>
                <c:pt idx="24345">
                  <c:v>323.87299999999999</c:v>
                </c:pt>
                <c:pt idx="24346">
                  <c:v>323.88600000000002</c:v>
                </c:pt>
                <c:pt idx="24347">
                  <c:v>323.89699999999999</c:v>
                </c:pt>
                <c:pt idx="24348">
                  <c:v>323.90699999999998</c:v>
                </c:pt>
                <c:pt idx="24349">
                  <c:v>323.91699999999997</c:v>
                </c:pt>
                <c:pt idx="24350">
                  <c:v>323.928</c:v>
                </c:pt>
                <c:pt idx="24351">
                  <c:v>323.935</c:v>
                </c:pt>
                <c:pt idx="24352">
                  <c:v>323.94099999999997</c:v>
                </c:pt>
                <c:pt idx="24353">
                  <c:v>323.94799999999998</c:v>
                </c:pt>
                <c:pt idx="24354">
                  <c:v>323.952</c:v>
                </c:pt>
                <c:pt idx="24355">
                  <c:v>323.97399999999999</c:v>
                </c:pt>
                <c:pt idx="24356">
                  <c:v>324.00900000000001</c:v>
                </c:pt>
                <c:pt idx="24357">
                  <c:v>324.04700000000003</c:v>
                </c:pt>
                <c:pt idx="24358">
                  <c:v>324.08199999999999</c:v>
                </c:pt>
                <c:pt idx="24359">
                  <c:v>324.12</c:v>
                </c:pt>
                <c:pt idx="24360">
                  <c:v>324.14800000000002</c:v>
                </c:pt>
                <c:pt idx="24361">
                  <c:v>324.16199999999998</c:v>
                </c:pt>
                <c:pt idx="24362">
                  <c:v>324.17</c:v>
                </c:pt>
                <c:pt idx="24363">
                  <c:v>324.18</c:v>
                </c:pt>
                <c:pt idx="24364">
                  <c:v>324.21100000000001</c:v>
                </c:pt>
                <c:pt idx="24365">
                  <c:v>324.24900000000002</c:v>
                </c:pt>
                <c:pt idx="24366">
                  <c:v>324.27600000000001</c:v>
                </c:pt>
                <c:pt idx="24367">
                  <c:v>324.29599999999999</c:v>
                </c:pt>
                <c:pt idx="24368">
                  <c:v>324.30700000000002</c:v>
                </c:pt>
                <c:pt idx="24369">
                  <c:v>324.31</c:v>
                </c:pt>
                <c:pt idx="24370">
                  <c:v>324.31299999999999</c:v>
                </c:pt>
                <c:pt idx="24371">
                  <c:v>324.31799999999998</c:v>
                </c:pt>
                <c:pt idx="24372">
                  <c:v>324.32600000000002</c:v>
                </c:pt>
                <c:pt idx="24373">
                  <c:v>324.334</c:v>
                </c:pt>
                <c:pt idx="24374">
                  <c:v>324.34199999999998</c:v>
                </c:pt>
                <c:pt idx="24375">
                  <c:v>324.35199999999998</c:v>
                </c:pt>
                <c:pt idx="24376">
                  <c:v>324.36399999999998</c:v>
                </c:pt>
                <c:pt idx="24377">
                  <c:v>324.37700000000001</c:v>
                </c:pt>
                <c:pt idx="24378">
                  <c:v>324.38499999999999</c:v>
                </c:pt>
                <c:pt idx="24379">
                  <c:v>324.39600000000002</c:v>
                </c:pt>
                <c:pt idx="24380">
                  <c:v>324.40600000000001</c:v>
                </c:pt>
                <c:pt idx="24381">
                  <c:v>324.41800000000001</c:v>
                </c:pt>
                <c:pt idx="24382">
                  <c:v>324.42899999999997</c:v>
                </c:pt>
                <c:pt idx="24383">
                  <c:v>324.43599999999998</c:v>
                </c:pt>
                <c:pt idx="24384">
                  <c:v>324.44099999999997</c:v>
                </c:pt>
                <c:pt idx="24385">
                  <c:v>324.45600000000002</c:v>
                </c:pt>
                <c:pt idx="24386">
                  <c:v>324.46100000000001</c:v>
                </c:pt>
                <c:pt idx="24387">
                  <c:v>324.46800000000002</c:v>
                </c:pt>
                <c:pt idx="24388">
                  <c:v>324.47800000000001</c:v>
                </c:pt>
                <c:pt idx="24389">
                  <c:v>324.488</c:v>
                </c:pt>
                <c:pt idx="24390">
                  <c:v>324.49799999999999</c:v>
                </c:pt>
                <c:pt idx="24391">
                  <c:v>324.50700000000001</c:v>
                </c:pt>
                <c:pt idx="24392">
                  <c:v>324.51799999999997</c:v>
                </c:pt>
                <c:pt idx="24393">
                  <c:v>324.529</c:v>
                </c:pt>
                <c:pt idx="24394">
                  <c:v>324.541</c:v>
                </c:pt>
                <c:pt idx="24395">
                  <c:v>324.55099999999999</c:v>
                </c:pt>
                <c:pt idx="24396">
                  <c:v>324.56</c:v>
                </c:pt>
                <c:pt idx="24397">
                  <c:v>324.57</c:v>
                </c:pt>
                <c:pt idx="24398">
                  <c:v>324.57900000000001</c:v>
                </c:pt>
                <c:pt idx="24399">
                  <c:v>324.59199999999998</c:v>
                </c:pt>
                <c:pt idx="24400">
                  <c:v>324.61799999999999</c:v>
                </c:pt>
                <c:pt idx="24401">
                  <c:v>324.63099999999997</c:v>
                </c:pt>
                <c:pt idx="24402">
                  <c:v>324.63900000000001</c:v>
                </c:pt>
                <c:pt idx="24403">
                  <c:v>324.64999999999998</c:v>
                </c:pt>
                <c:pt idx="24404">
                  <c:v>324.661</c:v>
                </c:pt>
                <c:pt idx="24405">
                  <c:v>324.67</c:v>
                </c:pt>
                <c:pt idx="24406">
                  <c:v>324.67899999999997</c:v>
                </c:pt>
                <c:pt idx="24407">
                  <c:v>324.69099999999997</c:v>
                </c:pt>
                <c:pt idx="24408">
                  <c:v>324.70299999999997</c:v>
                </c:pt>
                <c:pt idx="24409">
                  <c:v>324.71499999999997</c:v>
                </c:pt>
                <c:pt idx="24410">
                  <c:v>324.72399999999999</c:v>
                </c:pt>
                <c:pt idx="24411">
                  <c:v>324.733</c:v>
                </c:pt>
                <c:pt idx="24412">
                  <c:v>324.74200000000002</c:v>
                </c:pt>
                <c:pt idx="24413">
                  <c:v>324.74900000000002</c:v>
                </c:pt>
                <c:pt idx="24414">
                  <c:v>324.77600000000001</c:v>
                </c:pt>
                <c:pt idx="24415">
                  <c:v>324.80799999999999</c:v>
                </c:pt>
                <c:pt idx="24416">
                  <c:v>324.82499999999999</c:v>
                </c:pt>
                <c:pt idx="24417">
                  <c:v>324.83499999999998</c:v>
                </c:pt>
                <c:pt idx="24418">
                  <c:v>324.84500000000003</c:v>
                </c:pt>
                <c:pt idx="24419">
                  <c:v>324.85500000000002</c:v>
                </c:pt>
                <c:pt idx="24420">
                  <c:v>324.86599999999999</c:v>
                </c:pt>
                <c:pt idx="24421">
                  <c:v>324.875</c:v>
                </c:pt>
                <c:pt idx="24422">
                  <c:v>324.88499999999999</c:v>
                </c:pt>
                <c:pt idx="24423">
                  <c:v>324.89499999999998</c:v>
                </c:pt>
                <c:pt idx="24424">
                  <c:v>324.904</c:v>
                </c:pt>
                <c:pt idx="24425">
                  <c:v>324.91399999999999</c:v>
                </c:pt>
                <c:pt idx="24426">
                  <c:v>324.92599999999999</c:v>
                </c:pt>
                <c:pt idx="24427">
                  <c:v>324.93799999999999</c:v>
                </c:pt>
                <c:pt idx="24428">
                  <c:v>324.94799999999998</c:v>
                </c:pt>
                <c:pt idx="24429">
                  <c:v>324.95800000000003</c:v>
                </c:pt>
                <c:pt idx="24430">
                  <c:v>324.96800000000002</c:v>
                </c:pt>
                <c:pt idx="24431">
                  <c:v>324.97899999999998</c:v>
                </c:pt>
                <c:pt idx="24432">
                  <c:v>324.99299999999999</c:v>
                </c:pt>
                <c:pt idx="24433">
                  <c:v>325.02800000000002</c:v>
                </c:pt>
                <c:pt idx="24434">
                  <c:v>325.04700000000003</c:v>
                </c:pt>
                <c:pt idx="24435">
                  <c:v>325.05900000000003</c:v>
                </c:pt>
                <c:pt idx="24436">
                  <c:v>325.077</c:v>
                </c:pt>
                <c:pt idx="24437">
                  <c:v>325.10199999999998</c:v>
                </c:pt>
                <c:pt idx="24438">
                  <c:v>325.13099999999997</c:v>
                </c:pt>
                <c:pt idx="24439">
                  <c:v>325.161</c:v>
                </c:pt>
                <c:pt idx="24440">
                  <c:v>325.17599999999999</c:v>
                </c:pt>
                <c:pt idx="24441">
                  <c:v>325.19200000000001</c:v>
                </c:pt>
                <c:pt idx="24442">
                  <c:v>325.20299999999997</c:v>
                </c:pt>
                <c:pt idx="24443">
                  <c:v>325.21199999999999</c:v>
                </c:pt>
                <c:pt idx="24444">
                  <c:v>325.22000000000003</c:v>
                </c:pt>
                <c:pt idx="24445">
                  <c:v>325.23</c:v>
                </c:pt>
                <c:pt idx="24446">
                  <c:v>325.24200000000002</c:v>
                </c:pt>
                <c:pt idx="24447">
                  <c:v>325.25400000000002</c:v>
                </c:pt>
                <c:pt idx="24448">
                  <c:v>325.26600000000002</c:v>
                </c:pt>
                <c:pt idx="24449">
                  <c:v>325.27800000000002</c:v>
                </c:pt>
                <c:pt idx="24450">
                  <c:v>325.28800000000001</c:v>
                </c:pt>
                <c:pt idx="24451">
                  <c:v>325.298</c:v>
                </c:pt>
                <c:pt idx="24452">
                  <c:v>325.30799999999999</c:v>
                </c:pt>
                <c:pt idx="24453">
                  <c:v>325.31900000000002</c:v>
                </c:pt>
                <c:pt idx="24454">
                  <c:v>325.33</c:v>
                </c:pt>
                <c:pt idx="24455">
                  <c:v>325.34199999999998</c:v>
                </c:pt>
                <c:pt idx="24456">
                  <c:v>325.35300000000001</c:v>
                </c:pt>
                <c:pt idx="24457">
                  <c:v>325.35899999999998</c:v>
                </c:pt>
                <c:pt idx="24458">
                  <c:v>325.37</c:v>
                </c:pt>
                <c:pt idx="24459">
                  <c:v>325.40199999999999</c:v>
                </c:pt>
                <c:pt idx="24460">
                  <c:v>325.43900000000002</c:v>
                </c:pt>
                <c:pt idx="24461">
                  <c:v>325.47500000000002</c:v>
                </c:pt>
                <c:pt idx="24462">
                  <c:v>325.495</c:v>
                </c:pt>
                <c:pt idx="24463">
                  <c:v>325.49599999999998</c:v>
                </c:pt>
                <c:pt idx="24464">
                  <c:v>325.5</c:v>
                </c:pt>
                <c:pt idx="24465">
                  <c:v>325.50200000000001</c:v>
                </c:pt>
                <c:pt idx="24466">
                  <c:v>325.50599999999997</c:v>
                </c:pt>
                <c:pt idx="24467">
                  <c:v>325.51</c:v>
                </c:pt>
                <c:pt idx="24468">
                  <c:v>325.517</c:v>
                </c:pt>
                <c:pt idx="24469">
                  <c:v>325.52300000000002</c:v>
                </c:pt>
                <c:pt idx="24470">
                  <c:v>325.53100000000001</c:v>
                </c:pt>
                <c:pt idx="24471">
                  <c:v>325.54000000000002</c:v>
                </c:pt>
                <c:pt idx="24472">
                  <c:v>325.548</c:v>
                </c:pt>
                <c:pt idx="24473">
                  <c:v>325.55700000000002</c:v>
                </c:pt>
                <c:pt idx="24474">
                  <c:v>325.565</c:v>
                </c:pt>
                <c:pt idx="24475">
                  <c:v>325.57299999999998</c:v>
                </c:pt>
                <c:pt idx="24476">
                  <c:v>325.58</c:v>
                </c:pt>
                <c:pt idx="24477">
                  <c:v>325.58600000000001</c:v>
                </c:pt>
                <c:pt idx="24478">
                  <c:v>325.59300000000002</c:v>
                </c:pt>
                <c:pt idx="24479">
                  <c:v>325.59899999999999</c:v>
                </c:pt>
                <c:pt idx="24480">
                  <c:v>325.60599999999999</c:v>
                </c:pt>
                <c:pt idx="24481">
                  <c:v>325.61200000000002</c:v>
                </c:pt>
                <c:pt idx="24482">
                  <c:v>325.61799999999999</c:v>
                </c:pt>
                <c:pt idx="24483">
                  <c:v>325.62400000000002</c:v>
                </c:pt>
                <c:pt idx="24484">
                  <c:v>325.63</c:v>
                </c:pt>
                <c:pt idx="24485">
                  <c:v>325.637</c:v>
                </c:pt>
                <c:pt idx="24486">
                  <c:v>325.64299999999997</c:v>
                </c:pt>
                <c:pt idx="24487">
                  <c:v>325.64999999999998</c:v>
                </c:pt>
                <c:pt idx="24488">
                  <c:v>325.65699999999998</c:v>
                </c:pt>
                <c:pt idx="24489">
                  <c:v>325.66500000000002</c:v>
                </c:pt>
                <c:pt idx="24490">
                  <c:v>325.67399999999998</c:v>
                </c:pt>
                <c:pt idx="24491">
                  <c:v>325.68200000000002</c:v>
                </c:pt>
                <c:pt idx="24492">
                  <c:v>325.69099999999997</c:v>
                </c:pt>
                <c:pt idx="24493">
                  <c:v>325.69900000000001</c:v>
                </c:pt>
                <c:pt idx="24494">
                  <c:v>325.70699999999999</c:v>
                </c:pt>
                <c:pt idx="24495">
                  <c:v>325.71300000000002</c:v>
                </c:pt>
                <c:pt idx="24496">
                  <c:v>325.71800000000002</c:v>
                </c:pt>
                <c:pt idx="24497">
                  <c:v>325.72399999999999</c:v>
                </c:pt>
                <c:pt idx="24498">
                  <c:v>325.73</c:v>
                </c:pt>
                <c:pt idx="24499">
                  <c:v>325.73599999999999</c:v>
                </c:pt>
                <c:pt idx="24500">
                  <c:v>325.74200000000002</c:v>
                </c:pt>
                <c:pt idx="24501">
                  <c:v>325.74799999999999</c:v>
                </c:pt>
                <c:pt idx="24502">
                  <c:v>325.75299999999999</c:v>
                </c:pt>
                <c:pt idx="24503">
                  <c:v>325.75900000000001</c:v>
                </c:pt>
                <c:pt idx="24504">
                  <c:v>325.76499999999999</c:v>
                </c:pt>
                <c:pt idx="24505">
                  <c:v>325.77100000000002</c:v>
                </c:pt>
                <c:pt idx="24506">
                  <c:v>325.77699999999999</c:v>
                </c:pt>
                <c:pt idx="24507">
                  <c:v>325.78300000000002</c:v>
                </c:pt>
                <c:pt idx="24508">
                  <c:v>325.78800000000001</c:v>
                </c:pt>
                <c:pt idx="24509">
                  <c:v>325.79399999999998</c:v>
                </c:pt>
                <c:pt idx="24510">
                  <c:v>325.8</c:v>
                </c:pt>
                <c:pt idx="24511">
                  <c:v>325.80599999999998</c:v>
                </c:pt>
                <c:pt idx="24512">
                  <c:v>325.81200000000001</c:v>
                </c:pt>
                <c:pt idx="24513">
                  <c:v>325.81799999999998</c:v>
                </c:pt>
                <c:pt idx="24514">
                  <c:v>325.82299999999998</c:v>
                </c:pt>
                <c:pt idx="24515">
                  <c:v>325.82900000000001</c:v>
                </c:pt>
                <c:pt idx="24516">
                  <c:v>325.83499999999998</c:v>
                </c:pt>
                <c:pt idx="24517">
                  <c:v>325.84100000000001</c:v>
                </c:pt>
                <c:pt idx="24518">
                  <c:v>325.84699999999998</c:v>
                </c:pt>
                <c:pt idx="24519">
                  <c:v>325.85300000000001</c:v>
                </c:pt>
                <c:pt idx="24520">
                  <c:v>325.858</c:v>
                </c:pt>
                <c:pt idx="24521">
                  <c:v>325.86399999999998</c:v>
                </c:pt>
                <c:pt idx="24522">
                  <c:v>325.87</c:v>
                </c:pt>
                <c:pt idx="24523">
                  <c:v>325.87599999999998</c:v>
                </c:pt>
                <c:pt idx="24524">
                  <c:v>325.88200000000001</c:v>
                </c:pt>
                <c:pt idx="24525">
                  <c:v>325.88600000000002</c:v>
                </c:pt>
                <c:pt idx="24526">
                  <c:v>325.89100000000002</c:v>
                </c:pt>
                <c:pt idx="24527">
                  <c:v>325.89600000000002</c:v>
                </c:pt>
                <c:pt idx="24528">
                  <c:v>325.89999999999998</c:v>
                </c:pt>
                <c:pt idx="24529">
                  <c:v>325.90499999999997</c:v>
                </c:pt>
                <c:pt idx="24530">
                  <c:v>325.90899999999999</c:v>
                </c:pt>
                <c:pt idx="24531">
                  <c:v>325.91399999999999</c:v>
                </c:pt>
                <c:pt idx="24532">
                  <c:v>325.91800000000001</c:v>
                </c:pt>
                <c:pt idx="24533">
                  <c:v>325.923</c:v>
                </c:pt>
                <c:pt idx="24534">
                  <c:v>325.92700000000002</c:v>
                </c:pt>
                <c:pt idx="24535">
                  <c:v>325.93200000000002</c:v>
                </c:pt>
                <c:pt idx="24536">
                  <c:v>325.93599999999998</c:v>
                </c:pt>
                <c:pt idx="24537">
                  <c:v>325.94099999999997</c:v>
                </c:pt>
                <c:pt idx="24538">
                  <c:v>325.94600000000003</c:v>
                </c:pt>
                <c:pt idx="24539">
                  <c:v>325.95</c:v>
                </c:pt>
                <c:pt idx="24540">
                  <c:v>325.95499999999998</c:v>
                </c:pt>
                <c:pt idx="24541">
                  <c:v>325.959</c:v>
                </c:pt>
                <c:pt idx="24542">
                  <c:v>325.964</c:v>
                </c:pt>
                <c:pt idx="24543">
                  <c:v>325.96800000000002</c:v>
                </c:pt>
                <c:pt idx="24544">
                  <c:v>325.97300000000001</c:v>
                </c:pt>
                <c:pt idx="24545">
                  <c:v>325.97699999999998</c:v>
                </c:pt>
                <c:pt idx="24546">
                  <c:v>325.98200000000003</c:v>
                </c:pt>
                <c:pt idx="24547">
                  <c:v>325.98599999999999</c:v>
                </c:pt>
                <c:pt idx="24548">
                  <c:v>325.99099999999999</c:v>
                </c:pt>
                <c:pt idx="24549">
                  <c:v>325.995</c:v>
                </c:pt>
                <c:pt idx="24550">
                  <c:v>326</c:v>
                </c:pt>
                <c:pt idx="24551">
                  <c:v>326.005</c:v>
                </c:pt>
                <c:pt idx="24552">
                  <c:v>326.00900000000001</c:v>
                </c:pt>
                <c:pt idx="24553">
                  <c:v>326.01400000000001</c:v>
                </c:pt>
                <c:pt idx="24554">
                  <c:v>326.01799999999997</c:v>
                </c:pt>
                <c:pt idx="24555">
                  <c:v>326.02300000000002</c:v>
                </c:pt>
                <c:pt idx="24556">
                  <c:v>326.02699999999999</c:v>
                </c:pt>
                <c:pt idx="24557">
                  <c:v>326.03199999999998</c:v>
                </c:pt>
                <c:pt idx="24558">
                  <c:v>326.036</c:v>
                </c:pt>
                <c:pt idx="24559">
                  <c:v>326.041</c:v>
                </c:pt>
                <c:pt idx="24560">
                  <c:v>326.04500000000002</c:v>
                </c:pt>
                <c:pt idx="24561">
                  <c:v>326.05</c:v>
                </c:pt>
                <c:pt idx="24562">
                  <c:v>326.05399999999997</c:v>
                </c:pt>
                <c:pt idx="24563">
                  <c:v>326.05900000000003</c:v>
                </c:pt>
                <c:pt idx="24564">
                  <c:v>326.06400000000002</c:v>
                </c:pt>
                <c:pt idx="24565">
                  <c:v>326.06799999999998</c:v>
                </c:pt>
                <c:pt idx="24566">
                  <c:v>326.07299999999998</c:v>
                </c:pt>
                <c:pt idx="24567">
                  <c:v>326.077</c:v>
                </c:pt>
                <c:pt idx="24568">
                  <c:v>326.08199999999999</c:v>
                </c:pt>
                <c:pt idx="24569">
                  <c:v>326.08600000000001</c:v>
                </c:pt>
                <c:pt idx="24570">
                  <c:v>326.09100000000001</c:v>
                </c:pt>
                <c:pt idx="24571">
                  <c:v>326.09500000000003</c:v>
                </c:pt>
                <c:pt idx="24572">
                  <c:v>326.10000000000002</c:v>
                </c:pt>
                <c:pt idx="24573">
                  <c:v>326.10399999999998</c:v>
                </c:pt>
                <c:pt idx="24574">
                  <c:v>326.10899999999998</c:v>
                </c:pt>
                <c:pt idx="24575">
                  <c:v>326.113</c:v>
                </c:pt>
                <c:pt idx="24576">
                  <c:v>326.11799999999999</c:v>
                </c:pt>
                <c:pt idx="24577">
                  <c:v>326.12299999999999</c:v>
                </c:pt>
                <c:pt idx="24578">
                  <c:v>326.12700000000001</c:v>
                </c:pt>
                <c:pt idx="24579">
                  <c:v>326.13200000000001</c:v>
                </c:pt>
                <c:pt idx="24580">
                  <c:v>326.13600000000002</c:v>
                </c:pt>
                <c:pt idx="24581">
                  <c:v>326.14100000000002</c:v>
                </c:pt>
                <c:pt idx="24582">
                  <c:v>326.14499999999998</c:v>
                </c:pt>
                <c:pt idx="24583">
                  <c:v>326.14999999999998</c:v>
                </c:pt>
                <c:pt idx="24584">
                  <c:v>326.154</c:v>
                </c:pt>
                <c:pt idx="24585">
                  <c:v>326.15899999999999</c:v>
                </c:pt>
                <c:pt idx="24586">
                  <c:v>326.16300000000001</c:v>
                </c:pt>
                <c:pt idx="24587">
                  <c:v>326.16800000000001</c:v>
                </c:pt>
                <c:pt idx="24588">
                  <c:v>326.17200000000003</c:v>
                </c:pt>
                <c:pt idx="24589">
                  <c:v>326.17700000000002</c:v>
                </c:pt>
                <c:pt idx="24590">
                  <c:v>326.18200000000002</c:v>
                </c:pt>
                <c:pt idx="24591">
                  <c:v>326.18599999999998</c:v>
                </c:pt>
                <c:pt idx="24592">
                  <c:v>326.19099999999997</c:v>
                </c:pt>
                <c:pt idx="24593">
                  <c:v>326.19499999999999</c:v>
                </c:pt>
                <c:pt idx="24594">
                  <c:v>326.2</c:v>
                </c:pt>
                <c:pt idx="24595">
                  <c:v>326.20400000000001</c:v>
                </c:pt>
                <c:pt idx="24596">
                  <c:v>326.209</c:v>
                </c:pt>
                <c:pt idx="24597">
                  <c:v>326.21300000000002</c:v>
                </c:pt>
                <c:pt idx="24598">
                  <c:v>326.21800000000002</c:v>
                </c:pt>
                <c:pt idx="24599">
                  <c:v>326.22199999999998</c:v>
                </c:pt>
                <c:pt idx="24600">
                  <c:v>326.22699999999998</c:v>
                </c:pt>
                <c:pt idx="24601">
                  <c:v>326.23099999999999</c:v>
                </c:pt>
                <c:pt idx="24602">
                  <c:v>326.23599999999999</c:v>
                </c:pt>
                <c:pt idx="24603">
                  <c:v>326.24099999999999</c:v>
                </c:pt>
                <c:pt idx="24604">
                  <c:v>326.245</c:v>
                </c:pt>
                <c:pt idx="24605">
                  <c:v>326.25</c:v>
                </c:pt>
                <c:pt idx="24606">
                  <c:v>326.25400000000002</c:v>
                </c:pt>
                <c:pt idx="24607">
                  <c:v>326.25900000000001</c:v>
                </c:pt>
                <c:pt idx="24608">
                  <c:v>326.26299999999998</c:v>
                </c:pt>
                <c:pt idx="24609">
                  <c:v>326.26799999999997</c:v>
                </c:pt>
                <c:pt idx="24610">
                  <c:v>326.27199999999999</c:v>
                </c:pt>
                <c:pt idx="24611">
                  <c:v>326.27699999999999</c:v>
                </c:pt>
                <c:pt idx="24612">
                  <c:v>326.28100000000001</c:v>
                </c:pt>
                <c:pt idx="24613">
                  <c:v>326.286</c:v>
                </c:pt>
                <c:pt idx="24614">
                  <c:v>326.291</c:v>
                </c:pt>
                <c:pt idx="24615">
                  <c:v>326.29500000000002</c:v>
                </c:pt>
                <c:pt idx="24616">
                  <c:v>326.3</c:v>
                </c:pt>
                <c:pt idx="24617">
                  <c:v>326.30399999999997</c:v>
                </c:pt>
                <c:pt idx="24618">
                  <c:v>326.30900000000003</c:v>
                </c:pt>
                <c:pt idx="24619">
                  <c:v>326.32</c:v>
                </c:pt>
                <c:pt idx="24620">
                  <c:v>326.351</c:v>
                </c:pt>
                <c:pt idx="24621">
                  <c:v>326.38900000000001</c:v>
                </c:pt>
                <c:pt idx="24622">
                  <c:v>326.42700000000002</c:v>
                </c:pt>
                <c:pt idx="24623">
                  <c:v>326.46199999999999</c:v>
                </c:pt>
                <c:pt idx="24624">
                  <c:v>326.49099999999999</c:v>
                </c:pt>
                <c:pt idx="24625">
                  <c:v>326.50400000000002</c:v>
                </c:pt>
                <c:pt idx="24626">
                  <c:v>326.50700000000001</c:v>
                </c:pt>
                <c:pt idx="24627">
                  <c:v>326.52100000000002</c:v>
                </c:pt>
                <c:pt idx="24628">
                  <c:v>326.54700000000003</c:v>
                </c:pt>
                <c:pt idx="24629">
                  <c:v>326.56700000000001</c:v>
                </c:pt>
                <c:pt idx="24630">
                  <c:v>326.57299999999998</c:v>
                </c:pt>
                <c:pt idx="24631">
                  <c:v>326.57900000000001</c:v>
                </c:pt>
                <c:pt idx="24632">
                  <c:v>326.58600000000001</c:v>
                </c:pt>
                <c:pt idx="24633">
                  <c:v>326.59800000000001</c:v>
                </c:pt>
                <c:pt idx="24634">
                  <c:v>326.60700000000003</c:v>
                </c:pt>
                <c:pt idx="24635">
                  <c:v>326.61799999999999</c:v>
                </c:pt>
                <c:pt idx="24636">
                  <c:v>326.62599999999998</c:v>
                </c:pt>
                <c:pt idx="24637">
                  <c:v>326.63400000000001</c:v>
                </c:pt>
                <c:pt idx="24638">
                  <c:v>326.64299999999997</c:v>
                </c:pt>
                <c:pt idx="24639">
                  <c:v>326.654</c:v>
                </c:pt>
                <c:pt idx="24640">
                  <c:v>326.66500000000002</c:v>
                </c:pt>
                <c:pt idx="24641">
                  <c:v>326.67200000000003</c:v>
                </c:pt>
                <c:pt idx="24642">
                  <c:v>326.68</c:v>
                </c:pt>
                <c:pt idx="24643">
                  <c:v>326.69</c:v>
                </c:pt>
                <c:pt idx="24644">
                  <c:v>326.7</c:v>
                </c:pt>
                <c:pt idx="24645">
                  <c:v>326.709</c:v>
                </c:pt>
                <c:pt idx="24646">
                  <c:v>326.71899999999999</c:v>
                </c:pt>
                <c:pt idx="24647">
                  <c:v>326.72899999999998</c:v>
                </c:pt>
                <c:pt idx="24648">
                  <c:v>326.738</c:v>
                </c:pt>
                <c:pt idx="24649">
                  <c:v>326.74700000000001</c:v>
                </c:pt>
                <c:pt idx="24650">
                  <c:v>326.75299999999999</c:v>
                </c:pt>
                <c:pt idx="24651">
                  <c:v>326.76</c:v>
                </c:pt>
                <c:pt idx="24652">
                  <c:v>326.76799999999997</c:v>
                </c:pt>
                <c:pt idx="24653">
                  <c:v>326.77800000000002</c:v>
                </c:pt>
                <c:pt idx="24654">
                  <c:v>326.78800000000001</c:v>
                </c:pt>
                <c:pt idx="24655">
                  <c:v>326.798</c:v>
                </c:pt>
                <c:pt idx="24656">
                  <c:v>326.81099999999998</c:v>
                </c:pt>
                <c:pt idx="24657">
                  <c:v>326.82299999999998</c:v>
                </c:pt>
                <c:pt idx="24658">
                  <c:v>326.83499999999998</c:v>
                </c:pt>
                <c:pt idx="24659">
                  <c:v>326.84399999999999</c:v>
                </c:pt>
                <c:pt idx="24660">
                  <c:v>326.85399999999998</c:v>
                </c:pt>
                <c:pt idx="24661">
                  <c:v>326.86700000000002</c:v>
                </c:pt>
                <c:pt idx="24662">
                  <c:v>326.89</c:v>
                </c:pt>
                <c:pt idx="24663">
                  <c:v>326.93</c:v>
                </c:pt>
                <c:pt idx="24664">
                  <c:v>326.96899999999999</c:v>
                </c:pt>
                <c:pt idx="24665">
                  <c:v>327.00799999999998</c:v>
                </c:pt>
                <c:pt idx="24666">
                  <c:v>327.03699999999998</c:v>
                </c:pt>
                <c:pt idx="24667">
                  <c:v>327.05399999999997</c:v>
                </c:pt>
                <c:pt idx="24668">
                  <c:v>327.09199999999998</c:v>
                </c:pt>
                <c:pt idx="24669">
                  <c:v>327.11599999999999</c:v>
                </c:pt>
                <c:pt idx="24670">
                  <c:v>327.13600000000002</c:v>
                </c:pt>
                <c:pt idx="24671">
                  <c:v>327.15600000000001</c:v>
                </c:pt>
                <c:pt idx="24672">
                  <c:v>327.17599999999999</c:v>
                </c:pt>
                <c:pt idx="24673">
                  <c:v>327.19099999999997</c:v>
                </c:pt>
                <c:pt idx="24674">
                  <c:v>327.19900000000001</c:v>
                </c:pt>
                <c:pt idx="24675">
                  <c:v>327.20299999999997</c:v>
                </c:pt>
                <c:pt idx="24676">
                  <c:v>327.20600000000002</c:v>
                </c:pt>
                <c:pt idx="24677">
                  <c:v>327.21100000000001</c:v>
                </c:pt>
                <c:pt idx="24678">
                  <c:v>327.21699999999998</c:v>
                </c:pt>
                <c:pt idx="24679">
                  <c:v>327.22699999999998</c:v>
                </c:pt>
                <c:pt idx="24680">
                  <c:v>327.24900000000002</c:v>
                </c:pt>
                <c:pt idx="24681">
                  <c:v>327.286</c:v>
                </c:pt>
                <c:pt idx="24682">
                  <c:v>327.33100000000002</c:v>
                </c:pt>
                <c:pt idx="24683">
                  <c:v>327.392</c:v>
                </c:pt>
                <c:pt idx="24684">
                  <c:v>327.46499999999997</c:v>
                </c:pt>
                <c:pt idx="24685">
                  <c:v>327.52600000000001</c:v>
                </c:pt>
                <c:pt idx="24686">
                  <c:v>327.56200000000001</c:v>
                </c:pt>
                <c:pt idx="24687">
                  <c:v>327.572</c:v>
                </c:pt>
                <c:pt idx="24688">
                  <c:v>327.577</c:v>
                </c:pt>
                <c:pt idx="24689">
                  <c:v>327.58100000000002</c:v>
                </c:pt>
                <c:pt idx="24690">
                  <c:v>327.58499999999998</c:v>
                </c:pt>
                <c:pt idx="24691">
                  <c:v>327.58999999999997</c:v>
                </c:pt>
                <c:pt idx="24692">
                  <c:v>327.59399999999999</c:v>
                </c:pt>
                <c:pt idx="24693">
                  <c:v>327.601</c:v>
                </c:pt>
                <c:pt idx="24694">
                  <c:v>327.608</c:v>
                </c:pt>
                <c:pt idx="24695">
                  <c:v>327.61399999999998</c:v>
                </c:pt>
                <c:pt idx="24696">
                  <c:v>327.61900000000003</c:v>
                </c:pt>
                <c:pt idx="24697">
                  <c:v>327.62400000000002</c:v>
                </c:pt>
                <c:pt idx="24698">
                  <c:v>327.62900000000002</c:v>
                </c:pt>
                <c:pt idx="24699">
                  <c:v>327.63400000000001</c:v>
                </c:pt>
                <c:pt idx="24700">
                  <c:v>327.63900000000001</c:v>
                </c:pt>
                <c:pt idx="24701">
                  <c:v>327.64400000000001</c:v>
                </c:pt>
                <c:pt idx="24702">
                  <c:v>327.649</c:v>
                </c:pt>
                <c:pt idx="24703">
                  <c:v>327.65600000000001</c:v>
                </c:pt>
                <c:pt idx="24704">
                  <c:v>327.666</c:v>
                </c:pt>
                <c:pt idx="24705">
                  <c:v>327.67599999999999</c:v>
                </c:pt>
                <c:pt idx="24706">
                  <c:v>327.68599999999998</c:v>
                </c:pt>
                <c:pt idx="24707">
                  <c:v>327.69799999999998</c:v>
                </c:pt>
                <c:pt idx="24708">
                  <c:v>327.71</c:v>
                </c:pt>
                <c:pt idx="24709">
                  <c:v>327.72199999999998</c:v>
                </c:pt>
                <c:pt idx="24710">
                  <c:v>327.73399999999998</c:v>
                </c:pt>
                <c:pt idx="24711">
                  <c:v>327.745</c:v>
                </c:pt>
                <c:pt idx="24712">
                  <c:v>327.75700000000001</c:v>
                </c:pt>
                <c:pt idx="24713">
                  <c:v>327.76900000000001</c:v>
                </c:pt>
                <c:pt idx="24714">
                  <c:v>327.78</c:v>
                </c:pt>
                <c:pt idx="24715">
                  <c:v>327.79199999999997</c:v>
                </c:pt>
                <c:pt idx="24716">
                  <c:v>327.803</c:v>
                </c:pt>
                <c:pt idx="24717">
                  <c:v>327.81400000000002</c:v>
                </c:pt>
                <c:pt idx="24718">
                  <c:v>327.82499999999999</c:v>
                </c:pt>
                <c:pt idx="24719">
                  <c:v>327.83699999999999</c:v>
                </c:pt>
                <c:pt idx="24720">
                  <c:v>327.84800000000001</c:v>
                </c:pt>
                <c:pt idx="24721">
                  <c:v>327.86</c:v>
                </c:pt>
                <c:pt idx="24722">
                  <c:v>327.87099999999998</c:v>
                </c:pt>
                <c:pt idx="24723">
                  <c:v>327.88200000000001</c:v>
                </c:pt>
                <c:pt idx="24724">
                  <c:v>327.89299999999997</c:v>
                </c:pt>
                <c:pt idx="24725">
                  <c:v>327.904</c:v>
                </c:pt>
                <c:pt idx="24726">
                  <c:v>327.91500000000002</c:v>
                </c:pt>
                <c:pt idx="24727">
                  <c:v>327.92700000000002</c:v>
                </c:pt>
                <c:pt idx="24728">
                  <c:v>327.93799999999999</c:v>
                </c:pt>
                <c:pt idx="24729">
                  <c:v>327.94900000000001</c:v>
                </c:pt>
                <c:pt idx="24730">
                  <c:v>327.96100000000001</c:v>
                </c:pt>
                <c:pt idx="24731">
                  <c:v>327.97199999999998</c:v>
                </c:pt>
                <c:pt idx="24732">
                  <c:v>327.983</c:v>
                </c:pt>
                <c:pt idx="24733">
                  <c:v>327.995</c:v>
                </c:pt>
                <c:pt idx="24734">
                  <c:v>328.00599999999997</c:v>
                </c:pt>
                <c:pt idx="24735">
                  <c:v>328.017</c:v>
                </c:pt>
                <c:pt idx="24736">
                  <c:v>328.029</c:v>
                </c:pt>
                <c:pt idx="24737">
                  <c:v>328.04</c:v>
                </c:pt>
                <c:pt idx="24738">
                  <c:v>328.05099999999999</c:v>
                </c:pt>
                <c:pt idx="24739">
                  <c:v>328.06200000000001</c:v>
                </c:pt>
                <c:pt idx="24740">
                  <c:v>328.07400000000001</c:v>
                </c:pt>
                <c:pt idx="24741">
                  <c:v>328.08499999999998</c:v>
                </c:pt>
                <c:pt idx="24742">
                  <c:v>328.096</c:v>
                </c:pt>
                <c:pt idx="24743">
                  <c:v>328.108</c:v>
                </c:pt>
                <c:pt idx="24744">
                  <c:v>328.11900000000003</c:v>
                </c:pt>
                <c:pt idx="24745">
                  <c:v>328.13099999999997</c:v>
                </c:pt>
                <c:pt idx="24746">
                  <c:v>328.142</c:v>
                </c:pt>
                <c:pt idx="24747">
                  <c:v>328.15300000000002</c:v>
                </c:pt>
                <c:pt idx="24748">
                  <c:v>328.16399999999999</c:v>
                </c:pt>
                <c:pt idx="24749">
                  <c:v>328.17599999999999</c:v>
                </c:pt>
                <c:pt idx="24750">
                  <c:v>328.18700000000001</c:v>
                </c:pt>
                <c:pt idx="24751">
                  <c:v>328.19799999999998</c:v>
                </c:pt>
                <c:pt idx="24752">
                  <c:v>328.209</c:v>
                </c:pt>
                <c:pt idx="24753">
                  <c:v>328.22</c:v>
                </c:pt>
                <c:pt idx="24754">
                  <c:v>328.23099999999999</c:v>
                </c:pt>
                <c:pt idx="24755">
                  <c:v>328.24299999999999</c:v>
                </c:pt>
                <c:pt idx="24756">
                  <c:v>328.255</c:v>
                </c:pt>
                <c:pt idx="24757">
                  <c:v>328.26600000000002</c:v>
                </c:pt>
                <c:pt idx="24758">
                  <c:v>328.27699999999999</c:v>
                </c:pt>
                <c:pt idx="24759">
                  <c:v>328.28800000000001</c:v>
                </c:pt>
                <c:pt idx="24760">
                  <c:v>328.29899999999998</c:v>
                </c:pt>
                <c:pt idx="24761">
                  <c:v>328.31</c:v>
                </c:pt>
                <c:pt idx="24762">
                  <c:v>328.32100000000003</c:v>
                </c:pt>
                <c:pt idx="24763">
                  <c:v>328.33199999999999</c:v>
                </c:pt>
                <c:pt idx="24764">
                  <c:v>328.34300000000002</c:v>
                </c:pt>
                <c:pt idx="24765">
                  <c:v>328.35399999999998</c:v>
                </c:pt>
                <c:pt idx="24766">
                  <c:v>328.36500000000001</c:v>
                </c:pt>
                <c:pt idx="24767">
                  <c:v>328.37599999999998</c:v>
                </c:pt>
                <c:pt idx="24768">
                  <c:v>328.387</c:v>
                </c:pt>
                <c:pt idx="24769">
                  <c:v>328.39800000000002</c:v>
                </c:pt>
                <c:pt idx="24770">
                  <c:v>328.40899999999999</c:v>
                </c:pt>
                <c:pt idx="24771">
                  <c:v>328.42</c:v>
                </c:pt>
                <c:pt idx="24772">
                  <c:v>328.43099999999998</c:v>
                </c:pt>
                <c:pt idx="24773">
                  <c:v>328.44200000000001</c:v>
                </c:pt>
                <c:pt idx="24774">
                  <c:v>328.45299999999997</c:v>
                </c:pt>
                <c:pt idx="24775">
                  <c:v>328.464</c:v>
                </c:pt>
                <c:pt idx="24776">
                  <c:v>328.47500000000002</c:v>
                </c:pt>
                <c:pt idx="24777">
                  <c:v>328.48700000000002</c:v>
                </c:pt>
                <c:pt idx="24778">
                  <c:v>328.49799999999999</c:v>
                </c:pt>
                <c:pt idx="24779">
                  <c:v>328.51</c:v>
                </c:pt>
                <c:pt idx="24780">
                  <c:v>328.52100000000002</c:v>
                </c:pt>
                <c:pt idx="24781">
                  <c:v>328.53199999999998</c:v>
                </c:pt>
                <c:pt idx="24782">
                  <c:v>328.54300000000001</c:v>
                </c:pt>
                <c:pt idx="24783">
                  <c:v>328.55500000000001</c:v>
                </c:pt>
                <c:pt idx="24784">
                  <c:v>328.56599999999997</c:v>
                </c:pt>
                <c:pt idx="24785">
                  <c:v>328.577</c:v>
                </c:pt>
                <c:pt idx="24786">
                  <c:v>328.589</c:v>
                </c:pt>
                <c:pt idx="24787">
                  <c:v>328.6</c:v>
                </c:pt>
                <c:pt idx="24788">
                  <c:v>328.61099999999999</c:v>
                </c:pt>
                <c:pt idx="24789">
                  <c:v>328.62200000000001</c:v>
                </c:pt>
                <c:pt idx="24790">
                  <c:v>328.63299999999998</c:v>
                </c:pt>
                <c:pt idx="24791">
                  <c:v>328.64400000000001</c:v>
                </c:pt>
                <c:pt idx="24792">
                  <c:v>328.65499999999997</c:v>
                </c:pt>
                <c:pt idx="24793">
                  <c:v>328.666</c:v>
                </c:pt>
                <c:pt idx="24794">
                  <c:v>328.67700000000002</c:v>
                </c:pt>
                <c:pt idx="24795">
                  <c:v>328.68799999999999</c:v>
                </c:pt>
                <c:pt idx="24796">
                  <c:v>328.69900000000001</c:v>
                </c:pt>
                <c:pt idx="24797">
                  <c:v>328.71</c:v>
                </c:pt>
                <c:pt idx="24798">
                  <c:v>328.72199999999998</c:v>
                </c:pt>
                <c:pt idx="24799">
                  <c:v>328.733</c:v>
                </c:pt>
                <c:pt idx="24800">
                  <c:v>328.74400000000003</c:v>
                </c:pt>
                <c:pt idx="24801">
                  <c:v>328.75599999999997</c:v>
                </c:pt>
                <c:pt idx="24802">
                  <c:v>328.767</c:v>
                </c:pt>
                <c:pt idx="24803">
                  <c:v>328.77800000000002</c:v>
                </c:pt>
                <c:pt idx="24804">
                  <c:v>328.79</c:v>
                </c:pt>
                <c:pt idx="24805">
                  <c:v>328.80099999999999</c:v>
                </c:pt>
                <c:pt idx="24806">
                  <c:v>328.81200000000001</c:v>
                </c:pt>
                <c:pt idx="24807">
                  <c:v>328.82400000000001</c:v>
                </c:pt>
                <c:pt idx="24808">
                  <c:v>328.83499999999998</c:v>
                </c:pt>
                <c:pt idx="24809">
                  <c:v>328.846</c:v>
                </c:pt>
                <c:pt idx="24810">
                  <c:v>328.85700000000003</c:v>
                </c:pt>
                <c:pt idx="24811">
                  <c:v>328.86799999999999</c:v>
                </c:pt>
                <c:pt idx="24812">
                  <c:v>328.87900000000002</c:v>
                </c:pt>
                <c:pt idx="24813">
                  <c:v>328.89100000000002</c:v>
                </c:pt>
                <c:pt idx="24814">
                  <c:v>328.90199999999999</c:v>
                </c:pt>
                <c:pt idx="24815">
                  <c:v>328.91300000000001</c:v>
                </c:pt>
                <c:pt idx="24816">
                  <c:v>328.92399999999998</c:v>
                </c:pt>
                <c:pt idx="24817">
                  <c:v>328.935</c:v>
                </c:pt>
                <c:pt idx="24818">
                  <c:v>328.94600000000003</c:v>
                </c:pt>
                <c:pt idx="24819">
                  <c:v>328.95800000000003</c:v>
                </c:pt>
                <c:pt idx="24820">
                  <c:v>328.96899999999999</c:v>
                </c:pt>
                <c:pt idx="24821">
                  <c:v>328.98</c:v>
                </c:pt>
                <c:pt idx="24822">
                  <c:v>328.99200000000002</c:v>
                </c:pt>
                <c:pt idx="24823">
                  <c:v>329.00299999999999</c:v>
                </c:pt>
                <c:pt idx="24824">
                  <c:v>329.01400000000001</c:v>
                </c:pt>
                <c:pt idx="24825">
                  <c:v>329.02499999999998</c:v>
                </c:pt>
                <c:pt idx="24826">
                  <c:v>329.036</c:v>
                </c:pt>
                <c:pt idx="24827">
                  <c:v>329.04700000000003</c:v>
                </c:pt>
                <c:pt idx="24828">
                  <c:v>329.05799999999999</c:v>
                </c:pt>
                <c:pt idx="24829">
                  <c:v>329.06900000000002</c:v>
                </c:pt>
                <c:pt idx="24830">
                  <c:v>329.08</c:v>
                </c:pt>
                <c:pt idx="24831">
                  <c:v>329.09100000000001</c:v>
                </c:pt>
                <c:pt idx="24832">
                  <c:v>329.10199999999998</c:v>
                </c:pt>
                <c:pt idx="24833">
                  <c:v>329.11399999999998</c:v>
                </c:pt>
                <c:pt idx="24834">
                  <c:v>329.125</c:v>
                </c:pt>
                <c:pt idx="24835">
                  <c:v>329.13600000000002</c:v>
                </c:pt>
                <c:pt idx="24836">
                  <c:v>329.14699999999999</c:v>
                </c:pt>
                <c:pt idx="24837">
                  <c:v>329.15800000000002</c:v>
                </c:pt>
                <c:pt idx="24838">
                  <c:v>329.16899999999998</c:v>
                </c:pt>
                <c:pt idx="24839">
                  <c:v>329.18</c:v>
                </c:pt>
                <c:pt idx="24840">
                  <c:v>329.19099999999997</c:v>
                </c:pt>
                <c:pt idx="24841">
                  <c:v>329.202</c:v>
                </c:pt>
                <c:pt idx="24842">
                  <c:v>329.21300000000002</c:v>
                </c:pt>
                <c:pt idx="24843">
                  <c:v>329.22399999999999</c:v>
                </c:pt>
                <c:pt idx="24844">
                  <c:v>329.23500000000001</c:v>
                </c:pt>
                <c:pt idx="24845">
                  <c:v>329.24599999999998</c:v>
                </c:pt>
                <c:pt idx="24846">
                  <c:v>329.25700000000001</c:v>
                </c:pt>
                <c:pt idx="24847">
                  <c:v>329.26799999999997</c:v>
                </c:pt>
                <c:pt idx="24848">
                  <c:v>329.279</c:v>
                </c:pt>
                <c:pt idx="24849">
                  <c:v>329.29</c:v>
                </c:pt>
                <c:pt idx="24850">
                  <c:v>329.30099999999999</c:v>
                </c:pt>
                <c:pt idx="24851">
                  <c:v>329.31200000000001</c:v>
                </c:pt>
                <c:pt idx="24852">
                  <c:v>329.32299999999998</c:v>
                </c:pt>
                <c:pt idx="24853">
                  <c:v>329.334</c:v>
                </c:pt>
                <c:pt idx="24854">
                  <c:v>329.34500000000003</c:v>
                </c:pt>
                <c:pt idx="24855">
                  <c:v>329.35599999999999</c:v>
                </c:pt>
                <c:pt idx="24856">
                  <c:v>329.36700000000002</c:v>
                </c:pt>
                <c:pt idx="24857">
                  <c:v>329.37799999999999</c:v>
                </c:pt>
                <c:pt idx="24858">
                  <c:v>329.38900000000001</c:v>
                </c:pt>
                <c:pt idx="24859">
                  <c:v>329.4</c:v>
                </c:pt>
                <c:pt idx="24860">
                  <c:v>329.411</c:v>
                </c:pt>
                <c:pt idx="24861">
                  <c:v>329.42200000000003</c:v>
                </c:pt>
                <c:pt idx="24862">
                  <c:v>329.43299999999999</c:v>
                </c:pt>
                <c:pt idx="24863">
                  <c:v>329.44299999999998</c:v>
                </c:pt>
                <c:pt idx="24864">
                  <c:v>329.45499999999998</c:v>
                </c:pt>
                <c:pt idx="24865">
                  <c:v>329.46600000000001</c:v>
                </c:pt>
                <c:pt idx="24866">
                  <c:v>329.47699999999998</c:v>
                </c:pt>
                <c:pt idx="24867">
                  <c:v>329.48899999999998</c:v>
                </c:pt>
                <c:pt idx="24868">
                  <c:v>329.5</c:v>
                </c:pt>
                <c:pt idx="24869">
                  <c:v>329.51100000000002</c:v>
                </c:pt>
                <c:pt idx="24870">
                  <c:v>329.52199999999999</c:v>
                </c:pt>
                <c:pt idx="24871">
                  <c:v>329.53399999999999</c:v>
                </c:pt>
                <c:pt idx="24872">
                  <c:v>329.54500000000002</c:v>
                </c:pt>
                <c:pt idx="24873">
                  <c:v>329.55599999999998</c:v>
                </c:pt>
                <c:pt idx="24874">
                  <c:v>329.56799999999998</c:v>
                </c:pt>
                <c:pt idx="24875">
                  <c:v>329.57900000000001</c:v>
                </c:pt>
                <c:pt idx="24876">
                  <c:v>329.59100000000001</c:v>
                </c:pt>
                <c:pt idx="24877">
                  <c:v>329.60199999999998</c:v>
                </c:pt>
                <c:pt idx="24878">
                  <c:v>329.613</c:v>
                </c:pt>
                <c:pt idx="24879">
                  <c:v>329.62400000000002</c:v>
                </c:pt>
                <c:pt idx="24880">
                  <c:v>329.63499999999999</c:v>
                </c:pt>
                <c:pt idx="24881">
                  <c:v>329.64600000000002</c:v>
                </c:pt>
                <c:pt idx="24882">
                  <c:v>329.65699999999998</c:v>
                </c:pt>
                <c:pt idx="24883">
                  <c:v>329.66800000000001</c:v>
                </c:pt>
                <c:pt idx="24884">
                  <c:v>329.68</c:v>
                </c:pt>
                <c:pt idx="24885">
                  <c:v>329.69099999999997</c:v>
                </c:pt>
                <c:pt idx="24886">
                  <c:v>329.702</c:v>
                </c:pt>
                <c:pt idx="24887">
                  <c:v>329.71300000000002</c:v>
                </c:pt>
                <c:pt idx="24888">
                  <c:v>329.72399999999999</c:v>
                </c:pt>
                <c:pt idx="24889">
                  <c:v>329.73599999999999</c:v>
                </c:pt>
                <c:pt idx="24890">
                  <c:v>329.74799999999999</c:v>
                </c:pt>
                <c:pt idx="24891">
                  <c:v>329.75900000000001</c:v>
                </c:pt>
                <c:pt idx="24892">
                  <c:v>329.77</c:v>
                </c:pt>
                <c:pt idx="24893">
                  <c:v>329.78100000000001</c:v>
                </c:pt>
                <c:pt idx="24894">
                  <c:v>329.79300000000001</c:v>
                </c:pt>
                <c:pt idx="24895">
                  <c:v>329.80399999999997</c:v>
                </c:pt>
                <c:pt idx="24896">
                  <c:v>329.815</c:v>
                </c:pt>
                <c:pt idx="24897">
                  <c:v>329.82600000000002</c:v>
                </c:pt>
                <c:pt idx="24898">
                  <c:v>329.83699999999999</c:v>
                </c:pt>
                <c:pt idx="24899">
                  <c:v>329.84800000000001</c:v>
                </c:pt>
                <c:pt idx="24900">
                  <c:v>329.85899999999998</c:v>
                </c:pt>
                <c:pt idx="24901">
                  <c:v>329.87099999999998</c:v>
                </c:pt>
                <c:pt idx="24902">
                  <c:v>329.88200000000001</c:v>
                </c:pt>
                <c:pt idx="24903">
                  <c:v>329.89400000000001</c:v>
                </c:pt>
                <c:pt idx="24904">
                  <c:v>329.90499999999997</c:v>
                </c:pt>
                <c:pt idx="24905">
                  <c:v>329.916</c:v>
                </c:pt>
                <c:pt idx="24906">
                  <c:v>329.928</c:v>
                </c:pt>
                <c:pt idx="24907">
                  <c:v>329.93900000000002</c:v>
                </c:pt>
                <c:pt idx="24908">
                  <c:v>329.94900000000001</c:v>
                </c:pt>
                <c:pt idx="24909">
                  <c:v>329.96100000000001</c:v>
                </c:pt>
                <c:pt idx="24910">
                  <c:v>329.97199999999998</c:v>
                </c:pt>
                <c:pt idx="24911">
                  <c:v>329.983</c:v>
                </c:pt>
                <c:pt idx="24912">
                  <c:v>329.99400000000003</c:v>
                </c:pt>
                <c:pt idx="24913">
                  <c:v>330.005</c:v>
                </c:pt>
                <c:pt idx="24914">
                  <c:v>330.017</c:v>
                </c:pt>
                <c:pt idx="24915">
                  <c:v>330.02800000000002</c:v>
                </c:pt>
                <c:pt idx="24916">
                  <c:v>330.03899999999999</c:v>
                </c:pt>
                <c:pt idx="24917">
                  <c:v>330.04899999999998</c:v>
                </c:pt>
                <c:pt idx="24918">
                  <c:v>330.05799999999999</c:v>
                </c:pt>
                <c:pt idx="24919">
                  <c:v>330.06900000000002</c:v>
                </c:pt>
                <c:pt idx="24920">
                  <c:v>330.08</c:v>
                </c:pt>
                <c:pt idx="24921">
                  <c:v>330.09100000000001</c:v>
                </c:pt>
                <c:pt idx="24922">
                  <c:v>330.10199999999998</c:v>
                </c:pt>
                <c:pt idx="24923">
                  <c:v>330.113</c:v>
                </c:pt>
                <c:pt idx="24924">
                  <c:v>330.125</c:v>
                </c:pt>
                <c:pt idx="24925">
                  <c:v>330.13600000000002</c:v>
                </c:pt>
                <c:pt idx="24926">
                  <c:v>330.14800000000002</c:v>
                </c:pt>
                <c:pt idx="24927">
                  <c:v>330.15899999999999</c:v>
                </c:pt>
                <c:pt idx="24928">
                  <c:v>330.17</c:v>
                </c:pt>
                <c:pt idx="24929">
                  <c:v>330.18200000000002</c:v>
                </c:pt>
                <c:pt idx="24930">
                  <c:v>330.19299999999998</c:v>
                </c:pt>
                <c:pt idx="24931">
                  <c:v>330.20400000000001</c:v>
                </c:pt>
                <c:pt idx="24932">
                  <c:v>330.21499999999997</c:v>
                </c:pt>
                <c:pt idx="24933">
                  <c:v>330.22699999999998</c:v>
                </c:pt>
                <c:pt idx="24934">
                  <c:v>330.238</c:v>
                </c:pt>
                <c:pt idx="24935">
                  <c:v>330.24900000000002</c:v>
                </c:pt>
                <c:pt idx="24936">
                  <c:v>330.26</c:v>
                </c:pt>
                <c:pt idx="24937">
                  <c:v>330.27100000000002</c:v>
                </c:pt>
                <c:pt idx="24938">
                  <c:v>330.28300000000002</c:v>
                </c:pt>
                <c:pt idx="24939">
                  <c:v>330.29399999999998</c:v>
                </c:pt>
                <c:pt idx="24940">
                  <c:v>330.30500000000001</c:v>
                </c:pt>
                <c:pt idx="24941">
                  <c:v>330.31700000000001</c:v>
                </c:pt>
                <c:pt idx="24942">
                  <c:v>330.32799999999997</c:v>
                </c:pt>
                <c:pt idx="24943">
                  <c:v>330.339</c:v>
                </c:pt>
                <c:pt idx="24944">
                  <c:v>330.351</c:v>
                </c:pt>
                <c:pt idx="24945">
                  <c:v>330.36200000000002</c:v>
                </c:pt>
                <c:pt idx="24946">
                  <c:v>330.37299999999999</c:v>
                </c:pt>
                <c:pt idx="24947">
                  <c:v>330.38499999999999</c:v>
                </c:pt>
                <c:pt idx="24948">
                  <c:v>330.39600000000002</c:v>
                </c:pt>
                <c:pt idx="24949">
                  <c:v>330.40699999999998</c:v>
                </c:pt>
                <c:pt idx="24950">
                  <c:v>330.41899999999998</c:v>
                </c:pt>
                <c:pt idx="24951">
                  <c:v>330.43</c:v>
                </c:pt>
                <c:pt idx="24952">
                  <c:v>330.44099999999997</c:v>
                </c:pt>
                <c:pt idx="24953">
                  <c:v>330.452</c:v>
                </c:pt>
                <c:pt idx="24954">
                  <c:v>330.464</c:v>
                </c:pt>
                <c:pt idx="24955">
                  <c:v>330.47500000000002</c:v>
                </c:pt>
                <c:pt idx="24956">
                  <c:v>330.48599999999999</c:v>
                </c:pt>
                <c:pt idx="24957">
                  <c:v>330.49799999999999</c:v>
                </c:pt>
                <c:pt idx="24958">
                  <c:v>330.51</c:v>
                </c:pt>
                <c:pt idx="24959">
                  <c:v>330.52100000000002</c:v>
                </c:pt>
                <c:pt idx="24960">
                  <c:v>330.53199999999998</c:v>
                </c:pt>
                <c:pt idx="24961">
                  <c:v>330.54300000000001</c:v>
                </c:pt>
                <c:pt idx="24962">
                  <c:v>330.55399999999997</c:v>
                </c:pt>
                <c:pt idx="24963">
                  <c:v>330.56599999999997</c:v>
                </c:pt>
                <c:pt idx="24964">
                  <c:v>330.577</c:v>
                </c:pt>
                <c:pt idx="24965">
                  <c:v>330.58800000000002</c:v>
                </c:pt>
                <c:pt idx="24966">
                  <c:v>330.59899999999999</c:v>
                </c:pt>
                <c:pt idx="24967">
                  <c:v>330.61099999999999</c:v>
                </c:pt>
                <c:pt idx="24968">
                  <c:v>330.62200000000001</c:v>
                </c:pt>
                <c:pt idx="24969">
                  <c:v>330.63400000000001</c:v>
                </c:pt>
                <c:pt idx="24970">
                  <c:v>330.64499999999998</c:v>
                </c:pt>
                <c:pt idx="24971">
                  <c:v>330.65600000000001</c:v>
                </c:pt>
                <c:pt idx="24972">
                  <c:v>330.66800000000001</c:v>
                </c:pt>
                <c:pt idx="24973">
                  <c:v>330.67899999999997</c:v>
                </c:pt>
                <c:pt idx="24974">
                  <c:v>330.69</c:v>
                </c:pt>
                <c:pt idx="24975">
                  <c:v>330.70100000000002</c:v>
                </c:pt>
                <c:pt idx="24976">
                  <c:v>330.71199999999999</c:v>
                </c:pt>
                <c:pt idx="24977">
                  <c:v>330.72399999999999</c:v>
                </c:pt>
                <c:pt idx="24978">
                  <c:v>330.73599999999999</c:v>
                </c:pt>
                <c:pt idx="24979">
                  <c:v>330.74700000000001</c:v>
                </c:pt>
                <c:pt idx="24980">
                  <c:v>330.75799999999998</c:v>
                </c:pt>
                <c:pt idx="24981">
                  <c:v>330.76900000000001</c:v>
                </c:pt>
                <c:pt idx="24982">
                  <c:v>330.78</c:v>
                </c:pt>
                <c:pt idx="24983">
                  <c:v>330.791</c:v>
                </c:pt>
                <c:pt idx="24984">
                  <c:v>330.803</c:v>
                </c:pt>
                <c:pt idx="24985">
                  <c:v>330.815</c:v>
                </c:pt>
                <c:pt idx="24986">
                  <c:v>330.82600000000002</c:v>
                </c:pt>
                <c:pt idx="24987">
                  <c:v>330.83699999999999</c:v>
                </c:pt>
                <c:pt idx="24988">
                  <c:v>330.84800000000001</c:v>
                </c:pt>
                <c:pt idx="24989">
                  <c:v>330.86500000000001</c:v>
                </c:pt>
                <c:pt idx="24990">
                  <c:v>330.88099999999997</c:v>
                </c:pt>
                <c:pt idx="24991">
                  <c:v>330.88799999999998</c:v>
                </c:pt>
                <c:pt idx="24992">
                  <c:v>330.89499999999998</c:v>
                </c:pt>
                <c:pt idx="24993">
                  <c:v>330.904</c:v>
                </c:pt>
                <c:pt idx="24994">
                  <c:v>330.916</c:v>
                </c:pt>
                <c:pt idx="24995">
                  <c:v>330.93</c:v>
                </c:pt>
                <c:pt idx="24996">
                  <c:v>330.94499999999999</c:v>
                </c:pt>
                <c:pt idx="24997">
                  <c:v>330.96</c:v>
                </c:pt>
                <c:pt idx="24998">
                  <c:v>330.97500000000002</c:v>
                </c:pt>
                <c:pt idx="24999">
                  <c:v>330.99099999999999</c:v>
                </c:pt>
                <c:pt idx="25000">
                  <c:v>331.00599999999997</c:v>
                </c:pt>
                <c:pt idx="25001">
                  <c:v>331.01900000000001</c:v>
                </c:pt>
                <c:pt idx="25002">
                  <c:v>331.03100000000001</c:v>
                </c:pt>
                <c:pt idx="25003">
                  <c:v>331.04300000000001</c:v>
                </c:pt>
                <c:pt idx="25004">
                  <c:v>331.05399999999997</c:v>
                </c:pt>
                <c:pt idx="25005">
                  <c:v>331.06599999999997</c:v>
                </c:pt>
                <c:pt idx="25006">
                  <c:v>331.07600000000002</c:v>
                </c:pt>
                <c:pt idx="25007">
                  <c:v>331.084</c:v>
                </c:pt>
                <c:pt idx="25008">
                  <c:v>331.08800000000002</c:v>
                </c:pt>
                <c:pt idx="25009">
                  <c:v>331.09300000000002</c:v>
                </c:pt>
                <c:pt idx="25010">
                  <c:v>331.09699999999998</c:v>
                </c:pt>
                <c:pt idx="25011">
                  <c:v>331.10199999999998</c:v>
                </c:pt>
                <c:pt idx="25012">
                  <c:v>331.10599999999999</c:v>
                </c:pt>
                <c:pt idx="25013">
                  <c:v>331.11099999999999</c:v>
                </c:pt>
                <c:pt idx="25014">
                  <c:v>331.11500000000001</c:v>
                </c:pt>
                <c:pt idx="25015">
                  <c:v>331.12</c:v>
                </c:pt>
                <c:pt idx="25016">
                  <c:v>331.12400000000002</c:v>
                </c:pt>
                <c:pt idx="25017">
                  <c:v>331.12900000000002</c:v>
                </c:pt>
                <c:pt idx="25018">
                  <c:v>331.13400000000001</c:v>
                </c:pt>
                <c:pt idx="25019">
                  <c:v>331.14299999999997</c:v>
                </c:pt>
                <c:pt idx="25020">
                  <c:v>331.15300000000002</c:v>
                </c:pt>
                <c:pt idx="25021">
                  <c:v>331.16399999999999</c:v>
                </c:pt>
                <c:pt idx="25022">
                  <c:v>331.17399999999998</c:v>
                </c:pt>
                <c:pt idx="25023">
                  <c:v>331.18400000000003</c:v>
                </c:pt>
                <c:pt idx="25024">
                  <c:v>331.19499999999999</c:v>
                </c:pt>
                <c:pt idx="25025">
                  <c:v>331.20499999999998</c:v>
                </c:pt>
                <c:pt idx="25026">
                  <c:v>331.21499999999997</c:v>
                </c:pt>
                <c:pt idx="25027">
                  <c:v>331.226</c:v>
                </c:pt>
                <c:pt idx="25028">
                  <c:v>331.23599999999999</c:v>
                </c:pt>
                <c:pt idx="25029">
                  <c:v>331.24700000000001</c:v>
                </c:pt>
                <c:pt idx="25030">
                  <c:v>331.25700000000001</c:v>
                </c:pt>
                <c:pt idx="25031">
                  <c:v>331.267</c:v>
                </c:pt>
                <c:pt idx="25032">
                  <c:v>331.274</c:v>
                </c:pt>
                <c:pt idx="25033">
                  <c:v>331.279</c:v>
                </c:pt>
                <c:pt idx="25034">
                  <c:v>331.28500000000003</c:v>
                </c:pt>
                <c:pt idx="25035">
                  <c:v>331.29300000000001</c:v>
                </c:pt>
                <c:pt idx="25036">
                  <c:v>331.30500000000001</c:v>
                </c:pt>
                <c:pt idx="25037">
                  <c:v>331.31400000000002</c:v>
                </c:pt>
                <c:pt idx="25038">
                  <c:v>331.31900000000002</c:v>
                </c:pt>
                <c:pt idx="25039">
                  <c:v>331.32400000000001</c:v>
                </c:pt>
                <c:pt idx="25040">
                  <c:v>331.32799999999997</c:v>
                </c:pt>
                <c:pt idx="25041">
                  <c:v>331.33300000000003</c:v>
                </c:pt>
                <c:pt idx="25042">
                  <c:v>331.34199999999998</c:v>
                </c:pt>
                <c:pt idx="25043">
                  <c:v>331.375</c:v>
                </c:pt>
                <c:pt idx="25044">
                  <c:v>331.43799999999999</c:v>
                </c:pt>
                <c:pt idx="25045">
                  <c:v>331.51</c:v>
                </c:pt>
                <c:pt idx="25046">
                  <c:v>331.548</c:v>
                </c:pt>
                <c:pt idx="25047">
                  <c:v>331.58100000000002</c:v>
                </c:pt>
                <c:pt idx="25048">
                  <c:v>331.62</c:v>
                </c:pt>
                <c:pt idx="25049">
                  <c:v>331.68299999999999</c:v>
                </c:pt>
                <c:pt idx="25050">
                  <c:v>331.75200000000001</c:v>
                </c:pt>
                <c:pt idx="25051">
                  <c:v>331.82</c:v>
                </c:pt>
                <c:pt idx="25052">
                  <c:v>331.86900000000003</c:v>
                </c:pt>
                <c:pt idx="25053">
                  <c:v>331.90100000000001</c:v>
                </c:pt>
                <c:pt idx="25054">
                  <c:v>331.93200000000002</c:v>
                </c:pt>
                <c:pt idx="25055">
                  <c:v>331.96600000000001</c:v>
                </c:pt>
                <c:pt idx="25056">
                  <c:v>331.98700000000002</c:v>
                </c:pt>
                <c:pt idx="25057">
                  <c:v>331.99299999999999</c:v>
                </c:pt>
                <c:pt idx="25058">
                  <c:v>331.99700000000001</c:v>
                </c:pt>
                <c:pt idx="25059">
                  <c:v>332.012</c:v>
                </c:pt>
                <c:pt idx="25060">
                  <c:v>332.05200000000002</c:v>
                </c:pt>
                <c:pt idx="25061">
                  <c:v>332.10500000000002</c:v>
                </c:pt>
                <c:pt idx="25062">
                  <c:v>332.15899999999999</c:v>
                </c:pt>
                <c:pt idx="25063">
                  <c:v>332.21699999999998</c:v>
                </c:pt>
                <c:pt idx="25064">
                  <c:v>332.27800000000002</c:v>
                </c:pt>
                <c:pt idx="25065">
                  <c:v>332.32600000000002</c:v>
                </c:pt>
                <c:pt idx="25066">
                  <c:v>332.35700000000003</c:v>
                </c:pt>
                <c:pt idx="25067">
                  <c:v>332.39499999999998</c:v>
                </c:pt>
                <c:pt idx="25068">
                  <c:v>332.447</c:v>
                </c:pt>
                <c:pt idx="25069">
                  <c:v>332.50400000000002</c:v>
                </c:pt>
                <c:pt idx="25070">
                  <c:v>332.56200000000001</c:v>
                </c:pt>
                <c:pt idx="25071">
                  <c:v>332.61399999999998</c:v>
                </c:pt>
                <c:pt idx="25072">
                  <c:v>332.63900000000001</c:v>
                </c:pt>
                <c:pt idx="25073">
                  <c:v>332.64499999999998</c:v>
                </c:pt>
                <c:pt idx="25074">
                  <c:v>332.64800000000002</c:v>
                </c:pt>
                <c:pt idx="25075">
                  <c:v>332.649</c:v>
                </c:pt>
                <c:pt idx="25076">
                  <c:v>332.654</c:v>
                </c:pt>
                <c:pt idx="25077">
                  <c:v>332.68799999999999</c:v>
                </c:pt>
                <c:pt idx="25078">
                  <c:v>332.74099999999999</c:v>
                </c:pt>
                <c:pt idx="25079">
                  <c:v>332.79399999999998</c:v>
                </c:pt>
                <c:pt idx="25080">
                  <c:v>332.84500000000003</c:v>
                </c:pt>
                <c:pt idx="25081">
                  <c:v>332.892</c:v>
                </c:pt>
                <c:pt idx="25082">
                  <c:v>332.92399999999998</c:v>
                </c:pt>
                <c:pt idx="25083">
                  <c:v>332.96</c:v>
                </c:pt>
                <c:pt idx="25084">
                  <c:v>333</c:v>
                </c:pt>
                <c:pt idx="25085">
                  <c:v>333.03500000000003</c:v>
                </c:pt>
                <c:pt idx="25086">
                  <c:v>333.07299999999998</c:v>
                </c:pt>
                <c:pt idx="25087">
                  <c:v>333.11799999999999</c:v>
                </c:pt>
                <c:pt idx="25088">
                  <c:v>333.16399999999999</c:v>
                </c:pt>
                <c:pt idx="25089">
                  <c:v>333.20299999999997</c:v>
                </c:pt>
                <c:pt idx="25090">
                  <c:v>333.23500000000001</c:v>
                </c:pt>
                <c:pt idx="25091">
                  <c:v>333.26600000000002</c:v>
                </c:pt>
                <c:pt idx="25092">
                  <c:v>333.29899999999998</c:v>
                </c:pt>
                <c:pt idx="25093">
                  <c:v>333.33300000000003</c:v>
                </c:pt>
                <c:pt idx="25094">
                  <c:v>333.36900000000003</c:v>
                </c:pt>
                <c:pt idx="25095">
                  <c:v>333.40600000000001</c:v>
                </c:pt>
                <c:pt idx="25096">
                  <c:v>333.42899999999997</c:v>
                </c:pt>
                <c:pt idx="25097">
                  <c:v>333.43</c:v>
                </c:pt>
                <c:pt idx="25098">
                  <c:v>333.43400000000003</c:v>
                </c:pt>
                <c:pt idx="25099">
                  <c:v>333.43799999999999</c:v>
                </c:pt>
                <c:pt idx="25100">
                  <c:v>333.44200000000001</c:v>
                </c:pt>
                <c:pt idx="25101">
                  <c:v>333.44499999999999</c:v>
                </c:pt>
                <c:pt idx="25102">
                  <c:v>333.44900000000001</c:v>
                </c:pt>
                <c:pt idx="25103">
                  <c:v>333.452</c:v>
                </c:pt>
                <c:pt idx="25104">
                  <c:v>333.45499999999998</c:v>
                </c:pt>
                <c:pt idx="25105">
                  <c:v>333.45699999999999</c:v>
                </c:pt>
                <c:pt idx="25106">
                  <c:v>333.46199999999999</c:v>
                </c:pt>
                <c:pt idx="25107">
                  <c:v>333.46600000000001</c:v>
                </c:pt>
                <c:pt idx="25108">
                  <c:v>333.47</c:v>
                </c:pt>
                <c:pt idx="25109">
                  <c:v>333.47300000000001</c:v>
                </c:pt>
                <c:pt idx="25110">
                  <c:v>333.476</c:v>
                </c:pt>
                <c:pt idx="25111">
                  <c:v>333.47800000000001</c:v>
                </c:pt>
                <c:pt idx="25112">
                  <c:v>333.48</c:v>
                </c:pt>
                <c:pt idx="25113">
                  <c:v>333.48200000000003</c:v>
                </c:pt>
                <c:pt idx="25114">
                  <c:v>333.48500000000001</c:v>
                </c:pt>
                <c:pt idx="25115">
                  <c:v>333.48700000000002</c:v>
                </c:pt>
                <c:pt idx="25116">
                  <c:v>333.48899999999998</c:v>
                </c:pt>
                <c:pt idx="25117">
                  <c:v>333.49200000000002</c:v>
                </c:pt>
                <c:pt idx="25118">
                  <c:v>333.49599999999998</c:v>
                </c:pt>
                <c:pt idx="25119">
                  <c:v>333.5</c:v>
                </c:pt>
                <c:pt idx="25120">
                  <c:v>333.50700000000001</c:v>
                </c:pt>
                <c:pt idx="25121">
                  <c:v>333.51499999999999</c:v>
                </c:pt>
                <c:pt idx="25122">
                  <c:v>333.524</c:v>
                </c:pt>
                <c:pt idx="25123">
                  <c:v>333.53399999999999</c:v>
                </c:pt>
                <c:pt idx="25124">
                  <c:v>333.54399999999998</c:v>
                </c:pt>
                <c:pt idx="25125">
                  <c:v>333.55700000000002</c:v>
                </c:pt>
                <c:pt idx="25126">
                  <c:v>333.572</c:v>
                </c:pt>
                <c:pt idx="25127">
                  <c:v>333.58800000000002</c:v>
                </c:pt>
                <c:pt idx="25128">
                  <c:v>333.60399999999998</c:v>
                </c:pt>
                <c:pt idx="25129">
                  <c:v>333.61900000000003</c:v>
                </c:pt>
                <c:pt idx="25130">
                  <c:v>333.63400000000001</c:v>
                </c:pt>
                <c:pt idx="25131">
                  <c:v>333.64299999999997</c:v>
                </c:pt>
                <c:pt idx="25132">
                  <c:v>333.65600000000001</c:v>
                </c:pt>
                <c:pt idx="25133">
                  <c:v>333.66800000000001</c:v>
                </c:pt>
                <c:pt idx="25134">
                  <c:v>333.68200000000002</c:v>
                </c:pt>
                <c:pt idx="25135">
                  <c:v>333.69299999999998</c:v>
                </c:pt>
                <c:pt idx="25136">
                  <c:v>333.70400000000001</c:v>
                </c:pt>
                <c:pt idx="25137">
                  <c:v>333.71499999999997</c:v>
                </c:pt>
                <c:pt idx="25138">
                  <c:v>333.72399999999999</c:v>
                </c:pt>
                <c:pt idx="25139">
                  <c:v>333.73200000000003</c:v>
                </c:pt>
                <c:pt idx="25140">
                  <c:v>333.74200000000002</c:v>
                </c:pt>
                <c:pt idx="25141">
                  <c:v>333.75099999999998</c:v>
                </c:pt>
                <c:pt idx="25142">
                  <c:v>333.762</c:v>
                </c:pt>
                <c:pt idx="25143">
                  <c:v>333.77300000000002</c:v>
                </c:pt>
                <c:pt idx="25144">
                  <c:v>333.786</c:v>
                </c:pt>
                <c:pt idx="25145">
                  <c:v>333.798</c:v>
                </c:pt>
                <c:pt idx="25146">
                  <c:v>333.80900000000003</c:v>
                </c:pt>
                <c:pt idx="25147">
                  <c:v>333.82</c:v>
                </c:pt>
                <c:pt idx="25148">
                  <c:v>333.83199999999999</c:v>
                </c:pt>
                <c:pt idx="25149">
                  <c:v>333.84300000000002</c:v>
                </c:pt>
                <c:pt idx="25150">
                  <c:v>333.85300000000001</c:v>
                </c:pt>
                <c:pt idx="25151">
                  <c:v>333.863</c:v>
                </c:pt>
                <c:pt idx="25152">
                  <c:v>333.87400000000002</c:v>
                </c:pt>
                <c:pt idx="25153">
                  <c:v>333.88099999999997</c:v>
                </c:pt>
                <c:pt idx="25154">
                  <c:v>333.88600000000002</c:v>
                </c:pt>
                <c:pt idx="25155">
                  <c:v>333.89100000000002</c:v>
                </c:pt>
                <c:pt idx="25156">
                  <c:v>333.89600000000002</c:v>
                </c:pt>
                <c:pt idx="25157">
                  <c:v>333.9</c:v>
                </c:pt>
                <c:pt idx="25158">
                  <c:v>333.90499999999997</c:v>
                </c:pt>
                <c:pt idx="25159">
                  <c:v>333.90800000000002</c:v>
                </c:pt>
                <c:pt idx="25160">
                  <c:v>333.91399999999999</c:v>
                </c:pt>
                <c:pt idx="25161">
                  <c:v>333.92200000000003</c:v>
                </c:pt>
                <c:pt idx="25162">
                  <c:v>333.928</c:v>
                </c:pt>
                <c:pt idx="25163">
                  <c:v>333.93599999999998</c:v>
                </c:pt>
                <c:pt idx="25164">
                  <c:v>333.94600000000003</c:v>
                </c:pt>
                <c:pt idx="25165">
                  <c:v>333.95699999999999</c:v>
                </c:pt>
                <c:pt idx="25166">
                  <c:v>333.96699999999998</c:v>
                </c:pt>
                <c:pt idx="25167">
                  <c:v>333.97800000000001</c:v>
                </c:pt>
                <c:pt idx="25168">
                  <c:v>333.99099999999999</c:v>
                </c:pt>
                <c:pt idx="25169">
                  <c:v>334.00400000000002</c:v>
                </c:pt>
                <c:pt idx="25170">
                  <c:v>334.01499999999999</c:v>
                </c:pt>
                <c:pt idx="25171">
                  <c:v>334.024</c:v>
                </c:pt>
                <c:pt idx="25172">
                  <c:v>334.03300000000002</c:v>
                </c:pt>
                <c:pt idx="25173">
                  <c:v>334.04199999999997</c:v>
                </c:pt>
                <c:pt idx="25174">
                  <c:v>334.05099999999999</c:v>
                </c:pt>
                <c:pt idx="25175">
                  <c:v>334.06</c:v>
                </c:pt>
                <c:pt idx="25176">
                  <c:v>334.06900000000002</c:v>
                </c:pt>
                <c:pt idx="25177">
                  <c:v>334.08</c:v>
                </c:pt>
                <c:pt idx="25178">
                  <c:v>334.09</c:v>
                </c:pt>
                <c:pt idx="25179">
                  <c:v>334.1</c:v>
                </c:pt>
                <c:pt idx="25180">
                  <c:v>334.108</c:v>
                </c:pt>
                <c:pt idx="25181">
                  <c:v>334.11599999999999</c:v>
                </c:pt>
                <c:pt idx="25182">
                  <c:v>334.125</c:v>
                </c:pt>
                <c:pt idx="25183">
                  <c:v>334.13499999999999</c:v>
                </c:pt>
                <c:pt idx="25184">
                  <c:v>334.14499999999998</c:v>
                </c:pt>
                <c:pt idx="25185">
                  <c:v>334.15499999999997</c:v>
                </c:pt>
                <c:pt idx="25186">
                  <c:v>334.16699999999997</c:v>
                </c:pt>
                <c:pt idx="25187">
                  <c:v>334.18</c:v>
                </c:pt>
                <c:pt idx="25188">
                  <c:v>334.19400000000002</c:v>
                </c:pt>
                <c:pt idx="25189">
                  <c:v>334.20699999999999</c:v>
                </c:pt>
                <c:pt idx="25190">
                  <c:v>334.221</c:v>
                </c:pt>
                <c:pt idx="25191">
                  <c:v>334.23399999999998</c:v>
                </c:pt>
                <c:pt idx="25192">
                  <c:v>334.24799999999999</c:v>
                </c:pt>
                <c:pt idx="25193">
                  <c:v>334.26100000000002</c:v>
                </c:pt>
                <c:pt idx="25194">
                  <c:v>334.27100000000002</c:v>
                </c:pt>
                <c:pt idx="25195">
                  <c:v>334.28100000000001</c:v>
                </c:pt>
                <c:pt idx="25196">
                  <c:v>334.29199999999997</c:v>
                </c:pt>
                <c:pt idx="25197">
                  <c:v>334.30200000000002</c:v>
                </c:pt>
                <c:pt idx="25198">
                  <c:v>334.31</c:v>
                </c:pt>
                <c:pt idx="25199">
                  <c:v>334.31799999999998</c:v>
                </c:pt>
                <c:pt idx="25200">
                  <c:v>334.32600000000002</c:v>
                </c:pt>
                <c:pt idx="25201">
                  <c:v>334.334</c:v>
                </c:pt>
                <c:pt idx="25202">
                  <c:v>334.34300000000002</c:v>
                </c:pt>
                <c:pt idx="25203">
                  <c:v>334.35300000000001</c:v>
                </c:pt>
                <c:pt idx="25204">
                  <c:v>334.36200000000002</c:v>
                </c:pt>
                <c:pt idx="25205">
                  <c:v>334.37299999999999</c:v>
                </c:pt>
                <c:pt idx="25206">
                  <c:v>334.38499999999999</c:v>
                </c:pt>
                <c:pt idx="25207">
                  <c:v>334.39800000000002</c:v>
                </c:pt>
                <c:pt idx="25208">
                  <c:v>334.411</c:v>
                </c:pt>
                <c:pt idx="25209">
                  <c:v>334.42099999999999</c:v>
                </c:pt>
                <c:pt idx="25210">
                  <c:v>334.43</c:v>
                </c:pt>
                <c:pt idx="25211">
                  <c:v>334.43900000000002</c:v>
                </c:pt>
                <c:pt idx="25212">
                  <c:v>334.44799999999998</c:v>
                </c:pt>
                <c:pt idx="25213">
                  <c:v>334.45499999999998</c:v>
                </c:pt>
                <c:pt idx="25214">
                  <c:v>334.46499999999997</c:v>
                </c:pt>
                <c:pt idx="25215">
                  <c:v>334.476</c:v>
                </c:pt>
                <c:pt idx="25216">
                  <c:v>334.48500000000001</c:v>
                </c:pt>
                <c:pt idx="25217">
                  <c:v>334.49799999999999</c:v>
                </c:pt>
                <c:pt idx="25218">
                  <c:v>334.52499999999998</c:v>
                </c:pt>
                <c:pt idx="25219">
                  <c:v>334.57499999999999</c:v>
                </c:pt>
                <c:pt idx="25220">
                  <c:v>334.62700000000001</c:v>
                </c:pt>
                <c:pt idx="25221">
                  <c:v>334.65300000000002</c:v>
                </c:pt>
                <c:pt idx="25222">
                  <c:v>334.68</c:v>
                </c:pt>
                <c:pt idx="25223">
                  <c:v>334.70499999999998</c:v>
                </c:pt>
                <c:pt idx="25224">
                  <c:v>334.72699999999998</c:v>
                </c:pt>
                <c:pt idx="25225">
                  <c:v>334.75099999999998</c:v>
                </c:pt>
                <c:pt idx="25226">
                  <c:v>334.78199999999998</c:v>
                </c:pt>
                <c:pt idx="25227">
                  <c:v>334.798</c:v>
                </c:pt>
                <c:pt idx="25228">
                  <c:v>334.8</c:v>
                </c:pt>
                <c:pt idx="25229">
                  <c:v>334.803</c:v>
                </c:pt>
                <c:pt idx="25230">
                  <c:v>334.80799999999999</c:v>
                </c:pt>
                <c:pt idx="25231">
                  <c:v>334.81400000000002</c:v>
                </c:pt>
                <c:pt idx="25232">
                  <c:v>334.822</c:v>
                </c:pt>
                <c:pt idx="25233">
                  <c:v>334.83</c:v>
                </c:pt>
                <c:pt idx="25234">
                  <c:v>334.83800000000002</c:v>
                </c:pt>
                <c:pt idx="25235">
                  <c:v>334.846</c:v>
                </c:pt>
                <c:pt idx="25236">
                  <c:v>334.85599999999999</c:v>
                </c:pt>
                <c:pt idx="25237">
                  <c:v>334.86700000000002</c:v>
                </c:pt>
                <c:pt idx="25238">
                  <c:v>334.87900000000002</c:v>
                </c:pt>
                <c:pt idx="25239">
                  <c:v>334.89100000000002</c:v>
                </c:pt>
                <c:pt idx="25240">
                  <c:v>334.90100000000001</c:v>
                </c:pt>
                <c:pt idx="25241">
                  <c:v>334.911</c:v>
                </c:pt>
                <c:pt idx="25242">
                  <c:v>334.92099999999999</c:v>
                </c:pt>
                <c:pt idx="25243">
                  <c:v>334.93</c:v>
                </c:pt>
                <c:pt idx="25244">
                  <c:v>334.93700000000001</c:v>
                </c:pt>
                <c:pt idx="25245">
                  <c:v>334.94400000000002</c:v>
                </c:pt>
                <c:pt idx="25246">
                  <c:v>334.95100000000002</c:v>
                </c:pt>
                <c:pt idx="25247">
                  <c:v>334.959</c:v>
                </c:pt>
                <c:pt idx="25248">
                  <c:v>334.96800000000002</c:v>
                </c:pt>
                <c:pt idx="25249">
                  <c:v>334.97500000000002</c:v>
                </c:pt>
                <c:pt idx="25250">
                  <c:v>334.983</c:v>
                </c:pt>
                <c:pt idx="25251">
                  <c:v>334.99299999999999</c:v>
                </c:pt>
                <c:pt idx="25252">
                  <c:v>335.005</c:v>
                </c:pt>
                <c:pt idx="25253">
                  <c:v>335.017</c:v>
                </c:pt>
                <c:pt idx="25254">
                  <c:v>335.03</c:v>
                </c:pt>
                <c:pt idx="25255">
                  <c:v>335.04199999999997</c:v>
                </c:pt>
                <c:pt idx="25256">
                  <c:v>335.05500000000001</c:v>
                </c:pt>
                <c:pt idx="25257">
                  <c:v>335.06599999999997</c:v>
                </c:pt>
                <c:pt idx="25258">
                  <c:v>335.07600000000002</c:v>
                </c:pt>
                <c:pt idx="25259">
                  <c:v>335.08600000000001</c:v>
                </c:pt>
                <c:pt idx="25260">
                  <c:v>335.09500000000003</c:v>
                </c:pt>
                <c:pt idx="25261">
                  <c:v>335.1</c:v>
                </c:pt>
                <c:pt idx="25262">
                  <c:v>335.11500000000001</c:v>
                </c:pt>
                <c:pt idx="25263">
                  <c:v>335.142</c:v>
                </c:pt>
                <c:pt idx="25264">
                  <c:v>335.16800000000001</c:v>
                </c:pt>
                <c:pt idx="25265">
                  <c:v>335.19900000000001</c:v>
                </c:pt>
                <c:pt idx="25266">
                  <c:v>335.23500000000001</c:v>
                </c:pt>
                <c:pt idx="25267">
                  <c:v>335.28199999999998</c:v>
                </c:pt>
                <c:pt idx="25268">
                  <c:v>335.358</c:v>
                </c:pt>
                <c:pt idx="25269">
                  <c:v>335.43400000000003</c:v>
                </c:pt>
                <c:pt idx="25270">
                  <c:v>335.50700000000001</c:v>
                </c:pt>
                <c:pt idx="25271">
                  <c:v>335.57400000000001</c:v>
                </c:pt>
                <c:pt idx="25272">
                  <c:v>335.61700000000002</c:v>
                </c:pt>
                <c:pt idx="25273">
                  <c:v>335.625</c:v>
                </c:pt>
                <c:pt idx="25274">
                  <c:v>335.62900000000002</c:v>
                </c:pt>
                <c:pt idx="25275">
                  <c:v>335.63600000000002</c:v>
                </c:pt>
                <c:pt idx="25276">
                  <c:v>335.66699999999997</c:v>
                </c:pt>
                <c:pt idx="25277">
                  <c:v>335.68700000000001</c:v>
                </c:pt>
                <c:pt idx="25278">
                  <c:v>335.69099999999997</c:v>
                </c:pt>
                <c:pt idx="25279">
                  <c:v>335.702</c:v>
                </c:pt>
                <c:pt idx="25280">
                  <c:v>335.71899999999999</c:v>
                </c:pt>
                <c:pt idx="25281">
                  <c:v>335.75700000000001</c:v>
                </c:pt>
                <c:pt idx="25282">
                  <c:v>335.77199999999999</c:v>
                </c:pt>
                <c:pt idx="25283">
                  <c:v>335.77600000000001</c:v>
                </c:pt>
                <c:pt idx="25284">
                  <c:v>335.78</c:v>
                </c:pt>
                <c:pt idx="25285">
                  <c:v>335.78500000000003</c:v>
                </c:pt>
                <c:pt idx="25286">
                  <c:v>335.8</c:v>
                </c:pt>
                <c:pt idx="25287">
                  <c:v>335.83600000000001</c:v>
                </c:pt>
                <c:pt idx="25288">
                  <c:v>335.87400000000002</c:v>
                </c:pt>
                <c:pt idx="25289">
                  <c:v>335.89800000000002</c:v>
                </c:pt>
                <c:pt idx="25290">
                  <c:v>335.90800000000002</c:v>
                </c:pt>
                <c:pt idx="25291">
                  <c:v>335.91</c:v>
                </c:pt>
                <c:pt idx="25292">
                  <c:v>335.91300000000001</c:v>
                </c:pt>
                <c:pt idx="25293">
                  <c:v>335.91500000000002</c:v>
                </c:pt>
                <c:pt idx="25294">
                  <c:v>335.91800000000001</c:v>
                </c:pt>
                <c:pt idx="25295">
                  <c:v>335.92099999999999</c:v>
                </c:pt>
                <c:pt idx="25296">
                  <c:v>335.92500000000001</c:v>
                </c:pt>
                <c:pt idx="25297">
                  <c:v>335.93</c:v>
                </c:pt>
                <c:pt idx="25298">
                  <c:v>335.93400000000003</c:v>
                </c:pt>
                <c:pt idx="25299">
                  <c:v>335.93900000000002</c:v>
                </c:pt>
                <c:pt idx="25300">
                  <c:v>335.94600000000003</c:v>
                </c:pt>
                <c:pt idx="25301">
                  <c:v>335.95299999999997</c:v>
                </c:pt>
                <c:pt idx="25302">
                  <c:v>335.96</c:v>
                </c:pt>
                <c:pt idx="25303">
                  <c:v>335.96699999999998</c:v>
                </c:pt>
                <c:pt idx="25304">
                  <c:v>335.97300000000001</c:v>
                </c:pt>
                <c:pt idx="25305">
                  <c:v>335.98200000000003</c:v>
                </c:pt>
                <c:pt idx="25306">
                  <c:v>336</c:v>
                </c:pt>
                <c:pt idx="25307">
                  <c:v>336.03800000000001</c:v>
                </c:pt>
                <c:pt idx="25308">
                  <c:v>336.07</c:v>
                </c:pt>
                <c:pt idx="25309">
                  <c:v>336.09800000000001</c:v>
                </c:pt>
                <c:pt idx="25310">
                  <c:v>336.14100000000002</c:v>
                </c:pt>
                <c:pt idx="25311">
                  <c:v>336.209</c:v>
                </c:pt>
                <c:pt idx="25312">
                  <c:v>336.29</c:v>
                </c:pt>
                <c:pt idx="25313">
                  <c:v>336.37900000000002</c:v>
                </c:pt>
                <c:pt idx="25314">
                  <c:v>336.464</c:v>
                </c:pt>
                <c:pt idx="25315">
                  <c:v>336.56</c:v>
                </c:pt>
                <c:pt idx="25316">
                  <c:v>336.654</c:v>
                </c:pt>
                <c:pt idx="25317">
                  <c:v>336.74599999999998</c:v>
                </c:pt>
                <c:pt idx="25318">
                  <c:v>336.84500000000003</c:v>
                </c:pt>
                <c:pt idx="25319">
                  <c:v>336.93799999999999</c:v>
                </c:pt>
                <c:pt idx="25320">
                  <c:v>337.01600000000002</c:v>
                </c:pt>
                <c:pt idx="25321">
                  <c:v>337.07100000000003</c:v>
                </c:pt>
                <c:pt idx="25322">
                  <c:v>337.09399999999999</c:v>
                </c:pt>
                <c:pt idx="25323">
                  <c:v>337.13499999999999</c:v>
                </c:pt>
                <c:pt idx="25324">
                  <c:v>337.209</c:v>
                </c:pt>
                <c:pt idx="25325">
                  <c:v>337.23500000000001</c:v>
                </c:pt>
                <c:pt idx="25326">
                  <c:v>337.25299999999999</c:v>
                </c:pt>
                <c:pt idx="25327">
                  <c:v>337.3</c:v>
                </c:pt>
                <c:pt idx="25328">
                  <c:v>337.351</c:v>
                </c:pt>
                <c:pt idx="25329">
                  <c:v>337.404</c:v>
                </c:pt>
                <c:pt idx="25330">
                  <c:v>337.459</c:v>
                </c:pt>
                <c:pt idx="25331">
                  <c:v>337.51100000000002</c:v>
                </c:pt>
                <c:pt idx="25332">
                  <c:v>337.56400000000002</c:v>
                </c:pt>
                <c:pt idx="25333">
                  <c:v>337.61799999999999</c:v>
                </c:pt>
                <c:pt idx="25334">
                  <c:v>337.673</c:v>
                </c:pt>
                <c:pt idx="25335">
                  <c:v>337.72300000000001</c:v>
                </c:pt>
                <c:pt idx="25336">
                  <c:v>337.77300000000002</c:v>
                </c:pt>
                <c:pt idx="25337">
                  <c:v>337.81099999999998</c:v>
                </c:pt>
                <c:pt idx="25338">
                  <c:v>337.839</c:v>
                </c:pt>
                <c:pt idx="25339">
                  <c:v>337.86900000000003</c:v>
                </c:pt>
                <c:pt idx="25340">
                  <c:v>337.9</c:v>
                </c:pt>
                <c:pt idx="25341">
                  <c:v>337.92399999999998</c:v>
                </c:pt>
                <c:pt idx="25342">
                  <c:v>337.93200000000002</c:v>
                </c:pt>
                <c:pt idx="25343">
                  <c:v>337.94900000000001</c:v>
                </c:pt>
                <c:pt idx="25344">
                  <c:v>337.98200000000003</c:v>
                </c:pt>
                <c:pt idx="25345">
                  <c:v>338.02</c:v>
                </c:pt>
                <c:pt idx="25346">
                  <c:v>338.06</c:v>
                </c:pt>
                <c:pt idx="25347">
                  <c:v>338.1</c:v>
                </c:pt>
                <c:pt idx="25348">
                  <c:v>338.14100000000002</c:v>
                </c:pt>
                <c:pt idx="25349">
                  <c:v>338.17500000000001</c:v>
                </c:pt>
                <c:pt idx="25350">
                  <c:v>338.202</c:v>
                </c:pt>
                <c:pt idx="25351">
                  <c:v>338.23</c:v>
                </c:pt>
                <c:pt idx="25352">
                  <c:v>338.26100000000002</c:v>
                </c:pt>
                <c:pt idx="25353">
                  <c:v>338.28800000000001</c:v>
                </c:pt>
                <c:pt idx="25354">
                  <c:v>338.30900000000003</c:v>
                </c:pt>
                <c:pt idx="25355">
                  <c:v>338.327</c:v>
                </c:pt>
                <c:pt idx="25356">
                  <c:v>338.33499999999998</c:v>
                </c:pt>
                <c:pt idx="25357">
                  <c:v>338.33800000000002</c:v>
                </c:pt>
                <c:pt idx="25358">
                  <c:v>338.34</c:v>
                </c:pt>
                <c:pt idx="25359">
                  <c:v>338.34300000000002</c:v>
                </c:pt>
                <c:pt idx="25360">
                  <c:v>338.34699999999998</c:v>
                </c:pt>
                <c:pt idx="25361">
                  <c:v>338.351</c:v>
                </c:pt>
                <c:pt idx="25362">
                  <c:v>338.35399999999998</c:v>
                </c:pt>
                <c:pt idx="25363">
                  <c:v>338.35599999999999</c:v>
                </c:pt>
                <c:pt idx="25364">
                  <c:v>338.358</c:v>
                </c:pt>
                <c:pt idx="25365">
                  <c:v>338.36099999999999</c:v>
                </c:pt>
                <c:pt idx="25366">
                  <c:v>338.36500000000001</c:v>
                </c:pt>
                <c:pt idx="25367">
                  <c:v>338.36700000000002</c:v>
                </c:pt>
                <c:pt idx="25368">
                  <c:v>338.37</c:v>
                </c:pt>
                <c:pt idx="25369">
                  <c:v>338.37200000000001</c:v>
                </c:pt>
                <c:pt idx="25370">
                  <c:v>338.37400000000002</c:v>
                </c:pt>
                <c:pt idx="25371">
                  <c:v>338.37599999999998</c:v>
                </c:pt>
                <c:pt idx="25372">
                  <c:v>338.37799999999999</c:v>
                </c:pt>
                <c:pt idx="25373">
                  <c:v>338.38099999999997</c:v>
                </c:pt>
                <c:pt idx="25374">
                  <c:v>338.38299999999998</c:v>
                </c:pt>
                <c:pt idx="25375">
                  <c:v>338.38600000000002</c:v>
                </c:pt>
                <c:pt idx="25376">
                  <c:v>338.38799999999998</c:v>
                </c:pt>
                <c:pt idx="25377">
                  <c:v>338.39100000000002</c:v>
                </c:pt>
                <c:pt idx="25378">
                  <c:v>338.39299999999997</c:v>
                </c:pt>
                <c:pt idx="25379">
                  <c:v>338.39600000000002</c:v>
                </c:pt>
                <c:pt idx="25380">
                  <c:v>338.399</c:v>
                </c:pt>
                <c:pt idx="25381">
                  <c:v>338.40100000000001</c:v>
                </c:pt>
                <c:pt idx="25382">
                  <c:v>338.404</c:v>
                </c:pt>
                <c:pt idx="25383">
                  <c:v>338.40699999999998</c:v>
                </c:pt>
                <c:pt idx="25384">
                  <c:v>338.40899999999999</c:v>
                </c:pt>
                <c:pt idx="25385">
                  <c:v>338.411</c:v>
                </c:pt>
                <c:pt idx="25386">
                  <c:v>338.41300000000001</c:v>
                </c:pt>
                <c:pt idx="25387">
                  <c:v>338.416</c:v>
                </c:pt>
                <c:pt idx="25388">
                  <c:v>338.42200000000003</c:v>
                </c:pt>
                <c:pt idx="25389">
                  <c:v>338.45600000000002</c:v>
                </c:pt>
                <c:pt idx="25390">
                  <c:v>338.51799999999997</c:v>
                </c:pt>
                <c:pt idx="25391">
                  <c:v>338.62599999999998</c:v>
                </c:pt>
                <c:pt idx="25392">
                  <c:v>338.74099999999999</c:v>
                </c:pt>
                <c:pt idx="25393">
                  <c:v>338.858</c:v>
                </c:pt>
                <c:pt idx="25394">
                  <c:v>338.976</c:v>
                </c:pt>
                <c:pt idx="25395">
                  <c:v>339.09399999999999</c:v>
                </c:pt>
                <c:pt idx="25396">
                  <c:v>339.21499999999997</c:v>
                </c:pt>
                <c:pt idx="25397">
                  <c:v>339.33300000000003</c:v>
                </c:pt>
                <c:pt idx="25398">
                  <c:v>339.40699999999998</c:v>
                </c:pt>
                <c:pt idx="25399">
                  <c:v>339.45600000000002</c:v>
                </c:pt>
                <c:pt idx="25400">
                  <c:v>339.56200000000001</c:v>
                </c:pt>
                <c:pt idx="25401">
                  <c:v>339.685</c:v>
                </c:pt>
                <c:pt idx="25402">
                  <c:v>339.81</c:v>
                </c:pt>
                <c:pt idx="25403">
                  <c:v>339.93400000000003</c:v>
                </c:pt>
                <c:pt idx="25404">
                  <c:v>340.05900000000003</c:v>
                </c:pt>
                <c:pt idx="25405">
                  <c:v>340.18299999999999</c:v>
                </c:pt>
                <c:pt idx="25406">
                  <c:v>340.262</c:v>
                </c:pt>
                <c:pt idx="25407">
                  <c:v>340.3</c:v>
                </c:pt>
                <c:pt idx="25408">
                  <c:v>340.32900000000001</c:v>
                </c:pt>
                <c:pt idx="25409">
                  <c:v>340.363</c:v>
                </c:pt>
                <c:pt idx="25410">
                  <c:v>340.39800000000002</c:v>
                </c:pt>
                <c:pt idx="25411">
                  <c:v>340.435</c:v>
                </c:pt>
                <c:pt idx="25412">
                  <c:v>340.47199999999998</c:v>
                </c:pt>
                <c:pt idx="25413">
                  <c:v>340.50099999999998</c:v>
                </c:pt>
                <c:pt idx="25414">
                  <c:v>340.52199999999999</c:v>
                </c:pt>
                <c:pt idx="25415">
                  <c:v>340.541</c:v>
                </c:pt>
                <c:pt idx="25416">
                  <c:v>340.55700000000002</c:v>
                </c:pt>
                <c:pt idx="25417">
                  <c:v>340.56099999999998</c:v>
                </c:pt>
                <c:pt idx="25418">
                  <c:v>340.57100000000003</c:v>
                </c:pt>
                <c:pt idx="25419">
                  <c:v>340.601</c:v>
                </c:pt>
                <c:pt idx="25420">
                  <c:v>340.63099999999997</c:v>
                </c:pt>
                <c:pt idx="25421">
                  <c:v>340.67</c:v>
                </c:pt>
                <c:pt idx="25422">
                  <c:v>340.70800000000003</c:v>
                </c:pt>
                <c:pt idx="25423">
                  <c:v>340.74700000000001</c:v>
                </c:pt>
                <c:pt idx="25424">
                  <c:v>340.78399999999999</c:v>
                </c:pt>
                <c:pt idx="25425">
                  <c:v>340.815</c:v>
                </c:pt>
                <c:pt idx="25426">
                  <c:v>340.846</c:v>
                </c:pt>
                <c:pt idx="25427">
                  <c:v>340.87599999999998</c:v>
                </c:pt>
                <c:pt idx="25428">
                  <c:v>340.90499999999997</c:v>
                </c:pt>
                <c:pt idx="25429">
                  <c:v>340.93700000000001</c:v>
                </c:pt>
                <c:pt idx="25430">
                  <c:v>340.96800000000002</c:v>
                </c:pt>
                <c:pt idx="25431">
                  <c:v>341</c:v>
                </c:pt>
                <c:pt idx="25432">
                  <c:v>341.03</c:v>
                </c:pt>
                <c:pt idx="25433">
                  <c:v>341.06400000000002</c:v>
                </c:pt>
                <c:pt idx="25434">
                  <c:v>341.1</c:v>
                </c:pt>
                <c:pt idx="25435">
                  <c:v>341.137</c:v>
                </c:pt>
                <c:pt idx="25436">
                  <c:v>341.16899999999998</c:v>
                </c:pt>
                <c:pt idx="25437">
                  <c:v>341.18700000000001</c:v>
                </c:pt>
                <c:pt idx="25438">
                  <c:v>341.19400000000002</c:v>
                </c:pt>
                <c:pt idx="25439">
                  <c:v>341.197</c:v>
                </c:pt>
                <c:pt idx="25440">
                  <c:v>341.19900000000001</c:v>
                </c:pt>
                <c:pt idx="25441">
                  <c:v>341.20100000000002</c:v>
                </c:pt>
                <c:pt idx="25442">
                  <c:v>341.20400000000001</c:v>
                </c:pt>
                <c:pt idx="25443">
                  <c:v>341.20699999999999</c:v>
                </c:pt>
                <c:pt idx="25444">
                  <c:v>341.209</c:v>
                </c:pt>
                <c:pt idx="25445">
                  <c:v>341.21199999999999</c:v>
                </c:pt>
                <c:pt idx="25446">
                  <c:v>341.21499999999997</c:v>
                </c:pt>
                <c:pt idx="25447">
                  <c:v>341.21699999999998</c:v>
                </c:pt>
                <c:pt idx="25448">
                  <c:v>341.21899999999999</c:v>
                </c:pt>
                <c:pt idx="25449">
                  <c:v>341.221</c:v>
                </c:pt>
                <c:pt idx="25450">
                  <c:v>341.22300000000001</c:v>
                </c:pt>
                <c:pt idx="25451">
                  <c:v>341.24599999999998</c:v>
                </c:pt>
                <c:pt idx="25452">
                  <c:v>341.26600000000002</c:v>
                </c:pt>
                <c:pt idx="25453">
                  <c:v>341.27600000000001</c:v>
                </c:pt>
                <c:pt idx="25454">
                  <c:v>341.28</c:v>
                </c:pt>
                <c:pt idx="25455">
                  <c:v>341.28399999999999</c:v>
                </c:pt>
                <c:pt idx="25456">
                  <c:v>341.286</c:v>
                </c:pt>
                <c:pt idx="25457">
                  <c:v>341.28899999999999</c:v>
                </c:pt>
                <c:pt idx="25458">
                  <c:v>341.29199999999997</c:v>
                </c:pt>
                <c:pt idx="25459">
                  <c:v>341.29500000000002</c:v>
                </c:pt>
                <c:pt idx="25460">
                  <c:v>341.29700000000003</c:v>
                </c:pt>
                <c:pt idx="25461">
                  <c:v>341.29899999999998</c:v>
                </c:pt>
                <c:pt idx="25462">
                  <c:v>341.30099999999999</c:v>
                </c:pt>
                <c:pt idx="25463">
                  <c:v>341.30599999999998</c:v>
                </c:pt>
                <c:pt idx="25464">
                  <c:v>341.31099999999998</c:v>
                </c:pt>
                <c:pt idx="25465">
                  <c:v>341.31400000000002</c:v>
                </c:pt>
                <c:pt idx="25466">
                  <c:v>341.31799999999998</c:v>
                </c:pt>
                <c:pt idx="25467">
                  <c:v>341.322</c:v>
                </c:pt>
                <c:pt idx="25468">
                  <c:v>341.32600000000002</c:v>
                </c:pt>
                <c:pt idx="25469">
                  <c:v>341.32900000000001</c:v>
                </c:pt>
                <c:pt idx="25470">
                  <c:v>341.33199999999999</c:v>
                </c:pt>
                <c:pt idx="25471">
                  <c:v>341.33499999999998</c:v>
                </c:pt>
                <c:pt idx="25472">
                  <c:v>341.339</c:v>
                </c:pt>
                <c:pt idx="25473">
                  <c:v>341.34199999999998</c:v>
                </c:pt>
                <c:pt idx="25474">
                  <c:v>341.34500000000003</c:v>
                </c:pt>
                <c:pt idx="25475">
                  <c:v>341.34800000000001</c:v>
                </c:pt>
                <c:pt idx="25476">
                  <c:v>341.351</c:v>
                </c:pt>
                <c:pt idx="25477">
                  <c:v>341.35300000000001</c:v>
                </c:pt>
                <c:pt idx="25478">
                  <c:v>341.35599999999999</c:v>
                </c:pt>
                <c:pt idx="25479">
                  <c:v>341.358</c:v>
                </c:pt>
                <c:pt idx="25480">
                  <c:v>341.36</c:v>
                </c:pt>
                <c:pt idx="25481">
                  <c:v>341.36200000000002</c:v>
                </c:pt>
                <c:pt idx="25482">
                  <c:v>341.36399999999998</c:v>
                </c:pt>
                <c:pt idx="25483">
                  <c:v>341.36700000000002</c:v>
                </c:pt>
                <c:pt idx="25484">
                  <c:v>341.36900000000003</c:v>
                </c:pt>
                <c:pt idx="25485">
                  <c:v>341.37099999999998</c:v>
                </c:pt>
                <c:pt idx="25486">
                  <c:v>341.37400000000002</c:v>
                </c:pt>
                <c:pt idx="25487">
                  <c:v>341.37700000000001</c:v>
                </c:pt>
                <c:pt idx="25488">
                  <c:v>341.37900000000002</c:v>
                </c:pt>
                <c:pt idx="25489">
                  <c:v>341.38200000000001</c:v>
                </c:pt>
                <c:pt idx="25490">
                  <c:v>341.38499999999999</c:v>
                </c:pt>
                <c:pt idx="25491">
                  <c:v>341.38799999999998</c:v>
                </c:pt>
                <c:pt idx="25492">
                  <c:v>341.39</c:v>
                </c:pt>
                <c:pt idx="25493">
                  <c:v>341.39299999999997</c:v>
                </c:pt>
                <c:pt idx="25494">
                  <c:v>341.39600000000002</c:v>
                </c:pt>
                <c:pt idx="25495">
                  <c:v>341.399</c:v>
                </c:pt>
                <c:pt idx="25496">
                  <c:v>341.40100000000001</c:v>
                </c:pt>
                <c:pt idx="25497">
                  <c:v>341.404</c:v>
                </c:pt>
                <c:pt idx="25498">
                  <c:v>341.40600000000001</c:v>
                </c:pt>
                <c:pt idx="25499">
                  <c:v>341.423</c:v>
                </c:pt>
                <c:pt idx="25500">
                  <c:v>341.48700000000002</c:v>
                </c:pt>
                <c:pt idx="25501">
                  <c:v>341.59100000000001</c:v>
                </c:pt>
                <c:pt idx="25502">
                  <c:v>341.70699999999999</c:v>
                </c:pt>
                <c:pt idx="25503">
                  <c:v>341.82299999999998</c:v>
                </c:pt>
                <c:pt idx="25504">
                  <c:v>341.94</c:v>
                </c:pt>
                <c:pt idx="25505">
                  <c:v>342.05700000000002</c:v>
                </c:pt>
                <c:pt idx="25506">
                  <c:v>342.17500000000001</c:v>
                </c:pt>
                <c:pt idx="25507">
                  <c:v>342.30099999999999</c:v>
                </c:pt>
                <c:pt idx="25508">
                  <c:v>342.39400000000001</c:v>
                </c:pt>
                <c:pt idx="25509">
                  <c:v>342.41899999999998</c:v>
                </c:pt>
                <c:pt idx="25510">
                  <c:v>342.42099999999999</c:v>
                </c:pt>
                <c:pt idx="25511">
                  <c:v>342.42700000000002</c:v>
                </c:pt>
                <c:pt idx="25512">
                  <c:v>342.43099999999998</c:v>
                </c:pt>
                <c:pt idx="25513">
                  <c:v>342.43400000000003</c:v>
                </c:pt>
                <c:pt idx="25514">
                  <c:v>342.43799999999999</c:v>
                </c:pt>
                <c:pt idx="25515">
                  <c:v>342.44</c:v>
                </c:pt>
                <c:pt idx="25516">
                  <c:v>342.44299999999998</c:v>
                </c:pt>
                <c:pt idx="25517">
                  <c:v>342.44600000000003</c:v>
                </c:pt>
                <c:pt idx="25518">
                  <c:v>342.44799999999998</c:v>
                </c:pt>
                <c:pt idx="25519">
                  <c:v>342.45</c:v>
                </c:pt>
                <c:pt idx="25520">
                  <c:v>342.452</c:v>
                </c:pt>
                <c:pt idx="25521">
                  <c:v>342.45400000000001</c:v>
                </c:pt>
                <c:pt idx="25522">
                  <c:v>342.45600000000002</c:v>
                </c:pt>
                <c:pt idx="25523">
                  <c:v>342.45699999999999</c:v>
                </c:pt>
                <c:pt idx="25524">
                  <c:v>342.46199999999999</c:v>
                </c:pt>
                <c:pt idx="25525">
                  <c:v>342.47500000000002</c:v>
                </c:pt>
                <c:pt idx="25526">
                  <c:v>342.49299999999999</c:v>
                </c:pt>
                <c:pt idx="25527">
                  <c:v>342.517</c:v>
                </c:pt>
                <c:pt idx="25528">
                  <c:v>342.57799999999997</c:v>
                </c:pt>
                <c:pt idx="25529">
                  <c:v>342.65199999999999</c:v>
                </c:pt>
                <c:pt idx="25530">
                  <c:v>342.68700000000001</c:v>
                </c:pt>
                <c:pt idx="25531">
                  <c:v>342.69200000000001</c:v>
                </c:pt>
                <c:pt idx="25532">
                  <c:v>342.69600000000003</c:v>
                </c:pt>
                <c:pt idx="25533">
                  <c:v>342.7</c:v>
                </c:pt>
                <c:pt idx="25534">
                  <c:v>342.70299999999997</c:v>
                </c:pt>
                <c:pt idx="25535">
                  <c:v>342.70800000000003</c:v>
                </c:pt>
                <c:pt idx="25536">
                  <c:v>342.726</c:v>
                </c:pt>
                <c:pt idx="25537">
                  <c:v>342.76400000000001</c:v>
                </c:pt>
                <c:pt idx="25538">
                  <c:v>342.80399999999997</c:v>
                </c:pt>
                <c:pt idx="25539">
                  <c:v>342.84300000000002</c:v>
                </c:pt>
                <c:pt idx="25540">
                  <c:v>342.88200000000001</c:v>
                </c:pt>
                <c:pt idx="25541">
                  <c:v>342.92200000000003</c:v>
                </c:pt>
                <c:pt idx="25542">
                  <c:v>342.96100000000001</c:v>
                </c:pt>
                <c:pt idx="25543">
                  <c:v>343.01100000000002</c:v>
                </c:pt>
                <c:pt idx="25544">
                  <c:v>343.06799999999998</c:v>
                </c:pt>
                <c:pt idx="25545">
                  <c:v>343.125</c:v>
                </c:pt>
                <c:pt idx="25546">
                  <c:v>343.17599999999999</c:v>
                </c:pt>
                <c:pt idx="25547">
                  <c:v>343.22399999999999</c:v>
                </c:pt>
                <c:pt idx="25548">
                  <c:v>343.26600000000002</c:v>
                </c:pt>
                <c:pt idx="25549">
                  <c:v>343.29700000000003</c:v>
                </c:pt>
                <c:pt idx="25550">
                  <c:v>343.32100000000003</c:v>
                </c:pt>
                <c:pt idx="25551">
                  <c:v>343.35</c:v>
                </c:pt>
                <c:pt idx="25552">
                  <c:v>343.38499999999999</c:v>
                </c:pt>
                <c:pt idx="25553">
                  <c:v>343.423</c:v>
                </c:pt>
                <c:pt idx="25554">
                  <c:v>343.46300000000002</c:v>
                </c:pt>
                <c:pt idx="25555">
                  <c:v>343.50299999999999</c:v>
                </c:pt>
                <c:pt idx="25556">
                  <c:v>343.541</c:v>
                </c:pt>
                <c:pt idx="25557">
                  <c:v>343.57499999999999</c:v>
                </c:pt>
                <c:pt idx="25558">
                  <c:v>343.61099999999999</c:v>
                </c:pt>
                <c:pt idx="25559">
                  <c:v>343.65</c:v>
                </c:pt>
                <c:pt idx="25560">
                  <c:v>343.68900000000002</c:v>
                </c:pt>
                <c:pt idx="25561">
                  <c:v>343.72899999999998</c:v>
                </c:pt>
                <c:pt idx="25562">
                  <c:v>343.76900000000001</c:v>
                </c:pt>
                <c:pt idx="25563">
                  <c:v>343.80900000000003</c:v>
                </c:pt>
                <c:pt idx="25564">
                  <c:v>343.85</c:v>
                </c:pt>
                <c:pt idx="25565">
                  <c:v>343.892</c:v>
                </c:pt>
                <c:pt idx="25566">
                  <c:v>343.94600000000003</c:v>
                </c:pt>
                <c:pt idx="25567">
                  <c:v>344.01400000000001</c:v>
                </c:pt>
                <c:pt idx="25568">
                  <c:v>344.072</c:v>
                </c:pt>
                <c:pt idx="25569">
                  <c:v>344.125</c:v>
                </c:pt>
                <c:pt idx="25570">
                  <c:v>344.17500000000001</c:v>
                </c:pt>
                <c:pt idx="25571">
                  <c:v>344.226</c:v>
                </c:pt>
                <c:pt idx="25572">
                  <c:v>344.27499999999998</c:v>
                </c:pt>
                <c:pt idx="25573">
                  <c:v>344.322</c:v>
                </c:pt>
                <c:pt idx="25574">
                  <c:v>344.36399999999998</c:v>
                </c:pt>
                <c:pt idx="25575">
                  <c:v>344.404</c:v>
                </c:pt>
                <c:pt idx="25576">
                  <c:v>344.43700000000001</c:v>
                </c:pt>
                <c:pt idx="25577">
                  <c:v>344.46100000000001</c:v>
                </c:pt>
                <c:pt idx="25578">
                  <c:v>344.47199999999998</c:v>
                </c:pt>
                <c:pt idx="25579">
                  <c:v>344.48700000000002</c:v>
                </c:pt>
                <c:pt idx="25580">
                  <c:v>344.51299999999998</c:v>
                </c:pt>
                <c:pt idx="25581">
                  <c:v>344.54199999999997</c:v>
                </c:pt>
                <c:pt idx="25582">
                  <c:v>344.57</c:v>
                </c:pt>
                <c:pt idx="25583">
                  <c:v>344.60199999999998</c:v>
                </c:pt>
                <c:pt idx="25584">
                  <c:v>344.637</c:v>
                </c:pt>
                <c:pt idx="25585">
                  <c:v>344.673</c:v>
                </c:pt>
                <c:pt idx="25586">
                  <c:v>344.71199999999999</c:v>
                </c:pt>
                <c:pt idx="25587">
                  <c:v>344.75099999999998</c:v>
                </c:pt>
                <c:pt idx="25588">
                  <c:v>344.78800000000001</c:v>
                </c:pt>
                <c:pt idx="25589">
                  <c:v>344.82100000000003</c:v>
                </c:pt>
                <c:pt idx="25590">
                  <c:v>344.858</c:v>
                </c:pt>
                <c:pt idx="25591">
                  <c:v>344.89</c:v>
                </c:pt>
                <c:pt idx="25592">
                  <c:v>344.92200000000003</c:v>
                </c:pt>
                <c:pt idx="25593">
                  <c:v>344.95499999999998</c:v>
                </c:pt>
                <c:pt idx="25594">
                  <c:v>344.98700000000002</c:v>
                </c:pt>
                <c:pt idx="25595">
                  <c:v>345.01900000000001</c:v>
                </c:pt>
                <c:pt idx="25596">
                  <c:v>345.04399999999998</c:v>
                </c:pt>
                <c:pt idx="25597">
                  <c:v>345.05500000000001</c:v>
                </c:pt>
                <c:pt idx="25598">
                  <c:v>345.05799999999999</c:v>
                </c:pt>
                <c:pt idx="25599">
                  <c:v>345.06200000000001</c:v>
                </c:pt>
                <c:pt idx="25600">
                  <c:v>345.065</c:v>
                </c:pt>
                <c:pt idx="25601">
                  <c:v>345.06900000000002</c:v>
                </c:pt>
                <c:pt idx="25602">
                  <c:v>345.07299999999998</c:v>
                </c:pt>
                <c:pt idx="25603">
                  <c:v>345.07600000000002</c:v>
                </c:pt>
                <c:pt idx="25604">
                  <c:v>345.08100000000002</c:v>
                </c:pt>
                <c:pt idx="25605">
                  <c:v>345.08499999999998</c:v>
                </c:pt>
                <c:pt idx="25606">
                  <c:v>345.08800000000002</c:v>
                </c:pt>
                <c:pt idx="25607">
                  <c:v>345.09</c:v>
                </c:pt>
                <c:pt idx="25608">
                  <c:v>345.09199999999998</c:v>
                </c:pt>
                <c:pt idx="25609">
                  <c:v>345.09399999999999</c:v>
                </c:pt>
                <c:pt idx="25610">
                  <c:v>345.09699999999998</c:v>
                </c:pt>
                <c:pt idx="25611">
                  <c:v>345.1</c:v>
                </c:pt>
                <c:pt idx="25612">
                  <c:v>345.10199999999998</c:v>
                </c:pt>
                <c:pt idx="25613">
                  <c:v>345.10500000000002</c:v>
                </c:pt>
                <c:pt idx="25614">
                  <c:v>345.108</c:v>
                </c:pt>
                <c:pt idx="25615">
                  <c:v>345.11099999999999</c:v>
                </c:pt>
                <c:pt idx="25616">
                  <c:v>345.11399999999998</c:v>
                </c:pt>
                <c:pt idx="25617">
                  <c:v>345.11599999999999</c:v>
                </c:pt>
                <c:pt idx="25618">
                  <c:v>345.11900000000003</c:v>
                </c:pt>
                <c:pt idx="25619">
                  <c:v>345.12200000000001</c:v>
                </c:pt>
                <c:pt idx="25620">
                  <c:v>345.125</c:v>
                </c:pt>
                <c:pt idx="25621">
                  <c:v>345.12700000000001</c:v>
                </c:pt>
                <c:pt idx="25622">
                  <c:v>345.13</c:v>
                </c:pt>
                <c:pt idx="25623">
                  <c:v>345.13299999999998</c:v>
                </c:pt>
                <c:pt idx="25624">
                  <c:v>345.13600000000002</c:v>
                </c:pt>
                <c:pt idx="25625">
                  <c:v>345.13900000000001</c:v>
                </c:pt>
                <c:pt idx="25626">
                  <c:v>345.14100000000002</c:v>
                </c:pt>
                <c:pt idx="25627">
                  <c:v>345.14400000000001</c:v>
                </c:pt>
                <c:pt idx="25628">
                  <c:v>345.14699999999999</c:v>
                </c:pt>
                <c:pt idx="25629">
                  <c:v>345.15</c:v>
                </c:pt>
                <c:pt idx="25630">
                  <c:v>345.15199999999999</c:v>
                </c:pt>
                <c:pt idx="25631">
                  <c:v>345.15600000000001</c:v>
                </c:pt>
                <c:pt idx="25632">
                  <c:v>345.16199999999998</c:v>
                </c:pt>
                <c:pt idx="25633">
                  <c:v>345.19099999999997</c:v>
                </c:pt>
                <c:pt idx="25634">
                  <c:v>345.22699999999998</c:v>
                </c:pt>
                <c:pt idx="25635">
                  <c:v>345.26900000000001</c:v>
                </c:pt>
                <c:pt idx="25636">
                  <c:v>345.34500000000003</c:v>
                </c:pt>
                <c:pt idx="25637">
                  <c:v>345.44799999999998</c:v>
                </c:pt>
                <c:pt idx="25638">
                  <c:v>345.55599999999998</c:v>
                </c:pt>
                <c:pt idx="25639">
                  <c:v>345.666</c:v>
                </c:pt>
                <c:pt idx="25640">
                  <c:v>345.77699999999999</c:v>
                </c:pt>
                <c:pt idx="25641">
                  <c:v>345.86200000000002</c:v>
                </c:pt>
                <c:pt idx="25642">
                  <c:v>345.928</c:v>
                </c:pt>
                <c:pt idx="25643">
                  <c:v>346.02100000000002</c:v>
                </c:pt>
                <c:pt idx="25644">
                  <c:v>346.14100000000002</c:v>
                </c:pt>
                <c:pt idx="25645">
                  <c:v>346.255</c:v>
                </c:pt>
                <c:pt idx="25646">
                  <c:v>346.37200000000001</c:v>
                </c:pt>
                <c:pt idx="25647">
                  <c:v>346.48899999999998</c:v>
                </c:pt>
                <c:pt idx="25648">
                  <c:v>346.60500000000002</c:v>
                </c:pt>
                <c:pt idx="25649">
                  <c:v>346.72</c:v>
                </c:pt>
                <c:pt idx="25650">
                  <c:v>346.83199999999999</c:v>
                </c:pt>
                <c:pt idx="25651">
                  <c:v>346.93900000000002</c:v>
                </c:pt>
                <c:pt idx="25652">
                  <c:v>347.04199999999997</c:v>
                </c:pt>
                <c:pt idx="25653">
                  <c:v>347.137</c:v>
                </c:pt>
                <c:pt idx="25654">
                  <c:v>347.178</c:v>
                </c:pt>
                <c:pt idx="25655">
                  <c:v>347.19</c:v>
                </c:pt>
                <c:pt idx="25656">
                  <c:v>347.19099999999997</c:v>
                </c:pt>
                <c:pt idx="25657">
                  <c:v>347.19200000000001</c:v>
                </c:pt>
                <c:pt idx="25658">
                  <c:v>347.19400000000002</c:v>
                </c:pt>
                <c:pt idx="25659">
                  <c:v>347.20699999999999</c:v>
                </c:pt>
                <c:pt idx="25660">
                  <c:v>347.23700000000002</c:v>
                </c:pt>
                <c:pt idx="25661">
                  <c:v>347.25900000000001</c:v>
                </c:pt>
                <c:pt idx="25662">
                  <c:v>347.28199999999998</c:v>
                </c:pt>
                <c:pt idx="25663">
                  <c:v>347.30900000000003</c:v>
                </c:pt>
                <c:pt idx="25664">
                  <c:v>347.339</c:v>
                </c:pt>
                <c:pt idx="25665">
                  <c:v>347.37299999999999</c:v>
                </c:pt>
                <c:pt idx="25666">
                  <c:v>347.411</c:v>
                </c:pt>
                <c:pt idx="25667">
                  <c:v>347.45100000000002</c:v>
                </c:pt>
                <c:pt idx="25668">
                  <c:v>347.49</c:v>
                </c:pt>
                <c:pt idx="25669">
                  <c:v>347.53</c:v>
                </c:pt>
                <c:pt idx="25670">
                  <c:v>347.56900000000002</c:v>
                </c:pt>
                <c:pt idx="25671">
                  <c:v>347.60500000000002</c:v>
                </c:pt>
                <c:pt idx="25672">
                  <c:v>347.63200000000001</c:v>
                </c:pt>
                <c:pt idx="25673">
                  <c:v>347.64600000000002</c:v>
                </c:pt>
                <c:pt idx="25674">
                  <c:v>347.65899999999999</c:v>
                </c:pt>
                <c:pt idx="25675">
                  <c:v>347.69600000000003</c:v>
                </c:pt>
                <c:pt idx="25676">
                  <c:v>347.72699999999998</c:v>
                </c:pt>
                <c:pt idx="25677">
                  <c:v>347.745</c:v>
                </c:pt>
                <c:pt idx="25678">
                  <c:v>347.75200000000001</c:v>
                </c:pt>
                <c:pt idx="25679">
                  <c:v>347.77699999999999</c:v>
                </c:pt>
                <c:pt idx="25680">
                  <c:v>347.80900000000003</c:v>
                </c:pt>
                <c:pt idx="25681">
                  <c:v>347.84699999999998</c:v>
                </c:pt>
                <c:pt idx="25682">
                  <c:v>347.88600000000002</c:v>
                </c:pt>
                <c:pt idx="25683">
                  <c:v>347.92599999999999</c:v>
                </c:pt>
                <c:pt idx="25684">
                  <c:v>347.96499999999997</c:v>
                </c:pt>
                <c:pt idx="25685">
                  <c:v>347.99599999999998</c:v>
                </c:pt>
                <c:pt idx="25686">
                  <c:v>348.02600000000001</c:v>
                </c:pt>
                <c:pt idx="25687">
                  <c:v>348.05599999999998</c:v>
                </c:pt>
                <c:pt idx="25688">
                  <c:v>348.08499999999998</c:v>
                </c:pt>
                <c:pt idx="25689">
                  <c:v>348.11200000000002</c:v>
                </c:pt>
                <c:pt idx="25690">
                  <c:v>348.13900000000001</c:v>
                </c:pt>
                <c:pt idx="25691">
                  <c:v>348.16500000000002</c:v>
                </c:pt>
                <c:pt idx="25692">
                  <c:v>348.19</c:v>
                </c:pt>
                <c:pt idx="25693">
                  <c:v>348.221</c:v>
                </c:pt>
                <c:pt idx="25694">
                  <c:v>348.25799999999998</c:v>
                </c:pt>
                <c:pt idx="25695">
                  <c:v>348.29700000000003</c:v>
                </c:pt>
                <c:pt idx="25696">
                  <c:v>348.334</c:v>
                </c:pt>
                <c:pt idx="25697">
                  <c:v>348.36200000000002</c:v>
                </c:pt>
                <c:pt idx="25698">
                  <c:v>348.387</c:v>
                </c:pt>
                <c:pt idx="25699">
                  <c:v>348.41399999999999</c:v>
                </c:pt>
                <c:pt idx="25700">
                  <c:v>348.44</c:v>
                </c:pt>
                <c:pt idx="25701">
                  <c:v>348.46600000000001</c:v>
                </c:pt>
                <c:pt idx="25702">
                  <c:v>348.49200000000002</c:v>
                </c:pt>
                <c:pt idx="25703">
                  <c:v>348.51799999999997</c:v>
                </c:pt>
                <c:pt idx="25704">
                  <c:v>348.54500000000002</c:v>
                </c:pt>
                <c:pt idx="25705">
                  <c:v>348.57499999999999</c:v>
                </c:pt>
                <c:pt idx="25706">
                  <c:v>348.60599999999999</c:v>
                </c:pt>
                <c:pt idx="25707">
                  <c:v>348.64</c:v>
                </c:pt>
                <c:pt idx="25708">
                  <c:v>348.67099999999999</c:v>
                </c:pt>
                <c:pt idx="25709">
                  <c:v>348.70100000000002</c:v>
                </c:pt>
                <c:pt idx="25710">
                  <c:v>348.73099999999999</c:v>
                </c:pt>
                <c:pt idx="25711">
                  <c:v>348.76100000000002</c:v>
                </c:pt>
                <c:pt idx="25712">
                  <c:v>348.791</c:v>
                </c:pt>
                <c:pt idx="25713">
                  <c:v>348.82</c:v>
                </c:pt>
                <c:pt idx="25714">
                  <c:v>348.84699999999998</c:v>
                </c:pt>
                <c:pt idx="25715">
                  <c:v>348.875</c:v>
                </c:pt>
                <c:pt idx="25716">
                  <c:v>348.90100000000001</c:v>
                </c:pt>
                <c:pt idx="25717">
                  <c:v>348.92200000000003</c:v>
                </c:pt>
                <c:pt idx="25718">
                  <c:v>348.92500000000001</c:v>
                </c:pt>
                <c:pt idx="25719">
                  <c:v>348.92700000000002</c:v>
                </c:pt>
                <c:pt idx="25720">
                  <c:v>348.93</c:v>
                </c:pt>
                <c:pt idx="25721">
                  <c:v>348.93200000000002</c:v>
                </c:pt>
                <c:pt idx="25722">
                  <c:v>348.935</c:v>
                </c:pt>
                <c:pt idx="25723">
                  <c:v>348.93700000000001</c:v>
                </c:pt>
                <c:pt idx="25724">
                  <c:v>348.94</c:v>
                </c:pt>
                <c:pt idx="25725">
                  <c:v>348.94299999999998</c:v>
                </c:pt>
                <c:pt idx="25726">
                  <c:v>348.94600000000003</c:v>
                </c:pt>
                <c:pt idx="25727">
                  <c:v>348.95100000000002</c:v>
                </c:pt>
                <c:pt idx="25728">
                  <c:v>348.97399999999999</c:v>
                </c:pt>
                <c:pt idx="25729">
                  <c:v>349.012</c:v>
                </c:pt>
                <c:pt idx="25730">
                  <c:v>349.04899999999998</c:v>
                </c:pt>
                <c:pt idx="25731">
                  <c:v>349.08</c:v>
                </c:pt>
                <c:pt idx="25732">
                  <c:v>349.11200000000002</c:v>
                </c:pt>
                <c:pt idx="25733">
                  <c:v>349.149</c:v>
                </c:pt>
                <c:pt idx="25734">
                  <c:v>349.18599999999998</c:v>
                </c:pt>
                <c:pt idx="25735">
                  <c:v>349.21300000000002</c:v>
                </c:pt>
                <c:pt idx="25736">
                  <c:v>349.22399999999999</c:v>
                </c:pt>
                <c:pt idx="25737">
                  <c:v>349.22699999999998</c:v>
                </c:pt>
                <c:pt idx="25738">
                  <c:v>349.23</c:v>
                </c:pt>
                <c:pt idx="25739">
                  <c:v>349.233</c:v>
                </c:pt>
                <c:pt idx="25740">
                  <c:v>349.23599999999999</c:v>
                </c:pt>
                <c:pt idx="25741">
                  <c:v>349.238</c:v>
                </c:pt>
                <c:pt idx="25742">
                  <c:v>349.23899999999998</c:v>
                </c:pt>
                <c:pt idx="25743">
                  <c:v>349.24200000000002</c:v>
                </c:pt>
                <c:pt idx="25744">
                  <c:v>349.245</c:v>
                </c:pt>
                <c:pt idx="25745">
                  <c:v>349.24799999999999</c:v>
                </c:pt>
                <c:pt idx="25746">
                  <c:v>349.25</c:v>
                </c:pt>
                <c:pt idx="25747">
                  <c:v>349.25099999999998</c:v>
                </c:pt>
                <c:pt idx="25748">
                  <c:v>349.25200000000001</c:v>
                </c:pt>
                <c:pt idx="25749">
                  <c:v>349.25400000000002</c:v>
                </c:pt>
                <c:pt idx="25750">
                  <c:v>349.25599999999997</c:v>
                </c:pt>
                <c:pt idx="25751">
                  <c:v>349.25900000000001</c:v>
                </c:pt>
                <c:pt idx="25752">
                  <c:v>349.26100000000002</c:v>
                </c:pt>
                <c:pt idx="25753">
                  <c:v>349.26299999999998</c:v>
                </c:pt>
                <c:pt idx="25754">
                  <c:v>349.26499999999999</c:v>
                </c:pt>
                <c:pt idx="25755">
                  <c:v>349.26799999999997</c:v>
                </c:pt>
                <c:pt idx="25756">
                  <c:v>349.27</c:v>
                </c:pt>
                <c:pt idx="25757">
                  <c:v>349.27199999999999</c:v>
                </c:pt>
                <c:pt idx="25758">
                  <c:v>349.274</c:v>
                </c:pt>
                <c:pt idx="25759">
                  <c:v>349.27699999999999</c:v>
                </c:pt>
                <c:pt idx="25760">
                  <c:v>349.279</c:v>
                </c:pt>
                <c:pt idx="25761">
                  <c:v>349.28100000000001</c:v>
                </c:pt>
                <c:pt idx="25762">
                  <c:v>349.28300000000002</c:v>
                </c:pt>
                <c:pt idx="25763">
                  <c:v>349.28500000000003</c:v>
                </c:pt>
                <c:pt idx="25764">
                  <c:v>349.28800000000001</c:v>
                </c:pt>
                <c:pt idx="25765">
                  <c:v>349.29</c:v>
                </c:pt>
                <c:pt idx="25766">
                  <c:v>349.29199999999997</c:v>
                </c:pt>
                <c:pt idx="25767">
                  <c:v>349.29399999999998</c:v>
                </c:pt>
                <c:pt idx="25768">
                  <c:v>349.29700000000003</c:v>
                </c:pt>
                <c:pt idx="25769">
                  <c:v>349.29899999999998</c:v>
                </c:pt>
                <c:pt idx="25770">
                  <c:v>349.30099999999999</c:v>
                </c:pt>
                <c:pt idx="25771">
                  <c:v>349.303</c:v>
                </c:pt>
                <c:pt idx="25772">
                  <c:v>349.30500000000001</c:v>
                </c:pt>
                <c:pt idx="25773">
                  <c:v>349.30799999999999</c:v>
                </c:pt>
                <c:pt idx="25774">
                  <c:v>349.31</c:v>
                </c:pt>
                <c:pt idx="25775">
                  <c:v>349.31200000000001</c:v>
                </c:pt>
                <c:pt idx="25776">
                  <c:v>349.31400000000002</c:v>
                </c:pt>
                <c:pt idx="25777">
                  <c:v>349.31700000000001</c:v>
                </c:pt>
                <c:pt idx="25778">
                  <c:v>349.31900000000002</c:v>
                </c:pt>
                <c:pt idx="25779">
                  <c:v>349.32100000000003</c:v>
                </c:pt>
                <c:pt idx="25780">
                  <c:v>349.32299999999998</c:v>
                </c:pt>
                <c:pt idx="25781">
                  <c:v>349.32499999999999</c:v>
                </c:pt>
                <c:pt idx="25782">
                  <c:v>349.32799999999997</c:v>
                </c:pt>
                <c:pt idx="25783">
                  <c:v>349.33</c:v>
                </c:pt>
                <c:pt idx="25784">
                  <c:v>349.33199999999999</c:v>
                </c:pt>
                <c:pt idx="25785">
                  <c:v>349.334</c:v>
                </c:pt>
                <c:pt idx="25786">
                  <c:v>349.33699999999999</c:v>
                </c:pt>
                <c:pt idx="25787">
                  <c:v>349.339</c:v>
                </c:pt>
                <c:pt idx="25788">
                  <c:v>349.34100000000001</c:v>
                </c:pt>
                <c:pt idx="25789">
                  <c:v>349.34300000000002</c:v>
                </c:pt>
                <c:pt idx="25790">
                  <c:v>349.34500000000003</c:v>
                </c:pt>
                <c:pt idx="25791">
                  <c:v>349.34800000000001</c:v>
                </c:pt>
                <c:pt idx="25792">
                  <c:v>349.35</c:v>
                </c:pt>
                <c:pt idx="25793">
                  <c:v>349.35199999999998</c:v>
                </c:pt>
                <c:pt idx="25794">
                  <c:v>349.35399999999998</c:v>
                </c:pt>
                <c:pt idx="25795">
                  <c:v>349.35700000000003</c:v>
                </c:pt>
                <c:pt idx="25796">
                  <c:v>349.35899999999998</c:v>
                </c:pt>
                <c:pt idx="25797">
                  <c:v>349.36099999999999</c:v>
                </c:pt>
                <c:pt idx="25798">
                  <c:v>349.363</c:v>
                </c:pt>
                <c:pt idx="25799">
                  <c:v>349.36500000000001</c:v>
                </c:pt>
                <c:pt idx="25800">
                  <c:v>349.36799999999999</c:v>
                </c:pt>
                <c:pt idx="25801">
                  <c:v>349.37</c:v>
                </c:pt>
                <c:pt idx="25802">
                  <c:v>349.37200000000001</c:v>
                </c:pt>
                <c:pt idx="25803">
                  <c:v>349.37400000000002</c:v>
                </c:pt>
                <c:pt idx="25804">
                  <c:v>349.37700000000001</c:v>
                </c:pt>
                <c:pt idx="25805">
                  <c:v>349.37900000000002</c:v>
                </c:pt>
                <c:pt idx="25806">
                  <c:v>349.38099999999997</c:v>
                </c:pt>
                <c:pt idx="25807">
                  <c:v>349.38299999999998</c:v>
                </c:pt>
                <c:pt idx="25808">
                  <c:v>349.38499999999999</c:v>
                </c:pt>
                <c:pt idx="25809">
                  <c:v>349.38799999999998</c:v>
                </c:pt>
                <c:pt idx="25810">
                  <c:v>349.39</c:v>
                </c:pt>
                <c:pt idx="25811">
                  <c:v>349.392</c:v>
                </c:pt>
                <c:pt idx="25812">
                  <c:v>349.39400000000001</c:v>
                </c:pt>
                <c:pt idx="25813">
                  <c:v>349.39699999999999</c:v>
                </c:pt>
                <c:pt idx="25814">
                  <c:v>349.399</c:v>
                </c:pt>
                <c:pt idx="25815">
                  <c:v>349.40100000000001</c:v>
                </c:pt>
                <c:pt idx="25816">
                  <c:v>349.40300000000002</c:v>
                </c:pt>
                <c:pt idx="25817">
                  <c:v>349.40499999999997</c:v>
                </c:pt>
                <c:pt idx="25818">
                  <c:v>349.40800000000002</c:v>
                </c:pt>
                <c:pt idx="25819">
                  <c:v>349.41</c:v>
                </c:pt>
                <c:pt idx="25820">
                  <c:v>349.41199999999998</c:v>
                </c:pt>
                <c:pt idx="25821">
                  <c:v>349.41399999999999</c:v>
                </c:pt>
                <c:pt idx="25822">
                  <c:v>349.41699999999997</c:v>
                </c:pt>
                <c:pt idx="25823">
                  <c:v>349.41899999999998</c:v>
                </c:pt>
                <c:pt idx="25824">
                  <c:v>349.42099999999999</c:v>
                </c:pt>
                <c:pt idx="25825">
                  <c:v>349.423</c:v>
                </c:pt>
                <c:pt idx="25826">
                  <c:v>349.42500000000001</c:v>
                </c:pt>
                <c:pt idx="25827">
                  <c:v>349.43200000000002</c:v>
                </c:pt>
                <c:pt idx="25828">
                  <c:v>349.452</c:v>
                </c:pt>
                <c:pt idx="25829">
                  <c:v>349.47699999999998</c:v>
                </c:pt>
                <c:pt idx="25830">
                  <c:v>349.50900000000001</c:v>
                </c:pt>
                <c:pt idx="25831">
                  <c:v>349.54500000000002</c:v>
                </c:pt>
                <c:pt idx="25832">
                  <c:v>349.572</c:v>
                </c:pt>
                <c:pt idx="25833">
                  <c:v>349.59800000000001</c:v>
                </c:pt>
                <c:pt idx="25834">
                  <c:v>349.62099999999998</c:v>
                </c:pt>
                <c:pt idx="25835">
                  <c:v>349.62599999999998</c:v>
                </c:pt>
                <c:pt idx="25836">
                  <c:v>349.62900000000002</c:v>
                </c:pt>
                <c:pt idx="25837">
                  <c:v>349.63200000000001</c:v>
                </c:pt>
                <c:pt idx="25838">
                  <c:v>349.63600000000002</c:v>
                </c:pt>
                <c:pt idx="25839">
                  <c:v>349.63900000000001</c:v>
                </c:pt>
                <c:pt idx="25840">
                  <c:v>349.642</c:v>
                </c:pt>
                <c:pt idx="25841">
                  <c:v>349.64400000000001</c:v>
                </c:pt>
                <c:pt idx="25842">
                  <c:v>349.64600000000002</c:v>
                </c:pt>
                <c:pt idx="25843">
                  <c:v>349.64800000000002</c:v>
                </c:pt>
                <c:pt idx="25844">
                  <c:v>349.65100000000001</c:v>
                </c:pt>
                <c:pt idx="25845">
                  <c:v>349.65300000000002</c:v>
                </c:pt>
                <c:pt idx="25846">
                  <c:v>349.65499999999997</c:v>
                </c:pt>
                <c:pt idx="25847">
                  <c:v>349.65699999999998</c:v>
                </c:pt>
                <c:pt idx="25848">
                  <c:v>349.65899999999999</c:v>
                </c:pt>
                <c:pt idx="25849">
                  <c:v>349.66199999999998</c:v>
                </c:pt>
                <c:pt idx="25850">
                  <c:v>349.66399999999999</c:v>
                </c:pt>
                <c:pt idx="25851">
                  <c:v>349.666</c:v>
                </c:pt>
                <c:pt idx="25852">
                  <c:v>349.66800000000001</c:v>
                </c:pt>
                <c:pt idx="25853">
                  <c:v>349.67099999999999</c:v>
                </c:pt>
                <c:pt idx="25854">
                  <c:v>349.67399999999998</c:v>
                </c:pt>
                <c:pt idx="25855">
                  <c:v>349.67599999999999</c:v>
                </c:pt>
                <c:pt idx="25856">
                  <c:v>349.67899999999997</c:v>
                </c:pt>
                <c:pt idx="25857">
                  <c:v>349.68200000000002</c:v>
                </c:pt>
                <c:pt idx="25858">
                  <c:v>349.685</c:v>
                </c:pt>
                <c:pt idx="25859">
                  <c:v>349.68700000000001</c:v>
                </c:pt>
                <c:pt idx="25860">
                  <c:v>349.69</c:v>
                </c:pt>
                <c:pt idx="25861">
                  <c:v>349.69299999999998</c:v>
                </c:pt>
                <c:pt idx="25862">
                  <c:v>349.69600000000003</c:v>
                </c:pt>
                <c:pt idx="25863">
                  <c:v>349.69900000000001</c:v>
                </c:pt>
                <c:pt idx="25864">
                  <c:v>349.70100000000002</c:v>
                </c:pt>
                <c:pt idx="25865">
                  <c:v>349.70400000000001</c:v>
                </c:pt>
                <c:pt idx="25866">
                  <c:v>349.70699999999999</c:v>
                </c:pt>
                <c:pt idx="25867">
                  <c:v>349.71</c:v>
                </c:pt>
                <c:pt idx="25868">
                  <c:v>349.71199999999999</c:v>
                </c:pt>
                <c:pt idx="25869">
                  <c:v>349.71499999999997</c:v>
                </c:pt>
                <c:pt idx="25870">
                  <c:v>349.71800000000002</c:v>
                </c:pt>
                <c:pt idx="25871">
                  <c:v>349.721</c:v>
                </c:pt>
                <c:pt idx="25872">
                  <c:v>349.72399999999999</c:v>
                </c:pt>
                <c:pt idx="25873">
                  <c:v>349.726</c:v>
                </c:pt>
                <c:pt idx="25874">
                  <c:v>349.72899999999998</c:v>
                </c:pt>
                <c:pt idx="25875">
                  <c:v>349.73200000000003</c:v>
                </c:pt>
                <c:pt idx="25876">
                  <c:v>349.73500000000001</c:v>
                </c:pt>
                <c:pt idx="25877">
                  <c:v>349.73700000000002</c:v>
                </c:pt>
                <c:pt idx="25878">
                  <c:v>349.74</c:v>
                </c:pt>
                <c:pt idx="25879">
                  <c:v>349.74299999999999</c:v>
                </c:pt>
                <c:pt idx="25880">
                  <c:v>349.74599999999998</c:v>
                </c:pt>
                <c:pt idx="25881">
                  <c:v>349.74900000000002</c:v>
                </c:pt>
                <c:pt idx="25882">
                  <c:v>349.75099999999998</c:v>
                </c:pt>
                <c:pt idx="25883">
                  <c:v>349.75400000000002</c:v>
                </c:pt>
                <c:pt idx="25884">
                  <c:v>349.75700000000001</c:v>
                </c:pt>
                <c:pt idx="25885">
                  <c:v>349.76</c:v>
                </c:pt>
                <c:pt idx="25886">
                  <c:v>349.762</c:v>
                </c:pt>
                <c:pt idx="25887">
                  <c:v>349.76499999999999</c:v>
                </c:pt>
                <c:pt idx="25888">
                  <c:v>349.76799999999997</c:v>
                </c:pt>
                <c:pt idx="25889">
                  <c:v>349.77100000000002</c:v>
                </c:pt>
                <c:pt idx="25890">
                  <c:v>349.774</c:v>
                </c:pt>
                <c:pt idx="25891">
                  <c:v>349.77600000000001</c:v>
                </c:pt>
                <c:pt idx="25892">
                  <c:v>349.779</c:v>
                </c:pt>
                <c:pt idx="25893">
                  <c:v>349.78300000000002</c:v>
                </c:pt>
                <c:pt idx="25894">
                  <c:v>349.8</c:v>
                </c:pt>
                <c:pt idx="25895">
                  <c:v>349.86599999999999</c:v>
                </c:pt>
                <c:pt idx="25896">
                  <c:v>349.98</c:v>
                </c:pt>
                <c:pt idx="25897">
                  <c:v>350.096</c:v>
                </c:pt>
                <c:pt idx="25898">
                  <c:v>350.21300000000002</c:v>
                </c:pt>
                <c:pt idx="25899">
                  <c:v>350.327</c:v>
                </c:pt>
                <c:pt idx="25900">
                  <c:v>350.44200000000001</c:v>
                </c:pt>
                <c:pt idx="25901">
                  <c:v>350.49599999999998</c:v>
                </c:pt>
                <c:pt idx="25902">
                  <c:v>350.50599999999997</c:v>
                </c:pt>
                <c:pt idx="25903">
                  <c:v>350.51</c:v>
                </c:pt>
                <c:pt idx="25904">
                  <c:v>350.51400000000001</c:v>
                </c:pt>
                <c:pt idx="25905">
                  <c:v>350.51799999999997</c:v>
                </c:pt>
                <c:pt idx="25906">
                  <c:v>350.53699999999998</c:v>
                </c:pt>
                <c:pt idx="25907">
                  <c:v>350.6</c:v>
                </c:pt>
                <c:pt idx="25908">
                  <c:v>350.70400000000001</c:v>
                </c:pt>
                <c:pt idx="25909">
                  <c:v>350.81700000000001</c:v>
                </c:pt>
                <c:pt idx="25910">
                  <c:v>350.928</c:v>
                </c:pt>
                <c:pt idx="25911">
                  <c:v>351.04</c:v>
                </c:pt>
                <c:pt idx="25912">
                  <c:v>351.16300000000001</c:v>
                </c:pt>
                <c:pt idx="25913">
                  <c:v>351.29199999999997</c:v>
                </c:pt>
                <c:pt idx="25914">
                  <c:v>351.42</c:v>
                </c:pt>
                <c:pt idx="25915">
                  <c:v>351.55</c:v>
                </c:pt>
                <c:pt idx="25916">
                  <c:v>351.67899999999997</c:v>
                </c:pt>
                <c:pt idx="25917">
                  <c:v>351.80799999999999</c:v>
                </c:pt>
                <c:pt idx="25918">
                  <c:v>351.93700000000001</c:v>
                </c:pt>
                <c:pt idx="25919">
                  <c:v>352.06099999999998</c:v>
                </c:pt>
                <c:pt idx="25920">
                  <c:v>352.16</c:v>
                </c:pt>
                <c:pt idx="25921">
                  <c:v>352.185</c:v>
                </c:pt>
                <c:pt idx="25922">
                  <c:v>352.18900000000002</c:v>
                </c:pt>
                <c:pt idx="25923">
                  <c:v>352.19200000000001</c:v>
                </c:pt>
                <c:pt idx="25924">
                  <c:v>352.19499999999999</c:v>
                </c:pt>
                <c:pt idx="25925">
                  <c:v>352.19799999999998</c:v>
                </c:pt>
                <c:pt idx="25926">
                  <c:v>352.2</c:v>
                </c:pt>
                <c:pt idx="25927">
                  <c:v>352.20299999999997</c:v>
                </c:pt>
                <c:pt idx="25928">
                  <c:v>352.20699999999999</c:v>
                </c:pt>
                <c:pt idx="25929">
                  <c:v>352.21600000000001</c:v>
                </c:pt>
                <c:pt idx="25930">
                  <c:v>352.24700000000001</c:v>
                </c:pt>
                <c:pt idx="25931">
                  <c:v>352.28100000000001</c:v>
                </c:pt>
                <c:pt idx="25932">
                  <c:v>352.30700000000002</c:v>
                </c:pt>
                <c:pt idx="25933">
                  <c:v>352.33699999999999</c:v>
                </c:pt>
                <c:pt idx="25934">
                  <c:v>352.38299999999998</c:v>
                </c:pt>
                <c:pt idx="25935">
                  <c:v>352.43900000000002</c:v>
                </c:pt>
                <c:pt idx="25936">
                  <c:v>352.5</c:v>
                </c:pt>
                <c:pt idx="25937">
                  <c:v>352.56200000000001</c:v>
                </c:pt>
                <c:pt idx="25938">
                  <c:v>352.625</c:v>
                </c:pt>
                <c:pt idx="25939">
                  <c:v>352.68700000000001</c:v>
                </c:pt>
                <c:pt idx="25940">
                  <c:v>352.74799999999999</c:v>
                </c:pt>
                <c:pt idx="25941">
                  <c:v>352.80599999999998</c:v>
                </c:pt>
                <c:pt idx="25942">
                  <c:v>352.85899999999998</c:v>
                </c:pt>
                <c:pt idx="25943">
                  <c:v>352.90800000000002</c:v>
                </c:pt>
                <c:pt idx="25944">
                  <c:v>352.95299999999997</c:v>
                </c:pt>
                <c:pt idx="25945">
                  <c:v>352.99599999999998</c:v>
                </c:pt>
                <c:pt idx="25946">
                  <c:v>353.036</c:v>
                </c:pt>
                <c:pt idx="25947">
                  <c:v>353.07499999999999</c:v>
                </c:pt>
                <c:pt idx="25948">
                  <c:v>353.11399999999998</c:v>
                </c:pt>
                <c:pt idx="25949">
                  <c:v>353.15300000000002</c:v>
                </c:pt>
                <c:pt idx="25950">
                  <c:v>353.19099999999997</c:v>
                </c:pt>
                <c:pt idx="25951">
                  <c:v>353.22899999999998</c:v>
                </c:pt>
                <c:pt idx="25952">
                  <c:v>353.26799999999997</c:v>
                </c:pt>
                <c:pt idx="25953">
                  <c:v>353.30700000000002</c:v>
                </c:pt>
                <c:pt idx="25954">
                  <c:v>353.34500000000003</c:v>
                </c:pt>
                <c:pt idx="25955">
                  <c:v>353.38400000000001</c:v>
                </c:pt>
                <c:pt idx="25956">
                  <c:v>353.42200000000003</c:v>
                </c:pt>
                <c:pt idx="25957">
                  <c:v>353.452</c:v>
                </c:pt>
                <c:pt idx="25958">
                  <c:v>353.47399999999999</c:v>
                </c:pt>
                <c:pt idx="25959">
                  <c:v>353.47800000000001</c:v>
                </c:pt>
                <c:pt idx="25960">
                  <c:v>353.48099999999999</c:v>
                </c:pt>
                <c:pt idx="25961">
                  <c:v>353.48399999999998</c:v>
                </c:pt>
                <c:pt idx="25962">
                  <c:v>353.48700000000002</c:v>
                </c:pt>
                <c:pt idx="25963">
                  <c:v>353.49</c:v>
                </c:pt>
                <c:pt idx="25964">
                  <c:v>353.49299999999999</c:v>
                </c:pt>
                <c:pt idx="25965">
                  <c:v>353.49599999999998</c:v>
                </c:pt>
                <c:pt idx="25966">
                  <c:v>353.49799999999999</c:v>
                </c:pt>
                <c:pt idx="25967">
                  <c:v>353.5</c:v>
                </c:pt>
                <c:pt idx="25968">
                  <c:v>353.50200000000001</c:v>
                </c:pt>
                <c:pt idx="25969">
                  <c:v>353.50400000000002</c:v>
                </c:pt>
                <c:pt idx="25970">
                  <c:v>353.50700000000001</c:v>
                </c:pt>
                <c:pt idx="25971">
                  <c:v>353.51100000000002</c:v>
                </c:pt>
                <c:pt idx="25972">
                  <c:v>353.51499999999999</c:v>
                </c:pt>
                <c:pt idx="25973">
                  <c:v>353.51900000000001</c:v>
                </c:pt>
                <c:pt idx="25974">
                  <c:v>353.52100000000002</c:v>
                </c:pt>
                <c:pt idx="25975">
                  <c:v>353.524</c:v>
                </c:pt>
                <c:pt idx="25976">
                  <c:v>353.52699999999999</c:v>
                </c:pt>
                <c:pt idx="25977">
                  <c:v>353.529</c:v>
                </c:pt>
                <c:pt idx="25978">
                  <c:v>353.53199999999998</c:v>
                </c:pt>
                <c:pt idx="25979">
                  <c:v>353.53500000000003</c:v>
                </c:pt>
                <c:pt idx="25980">
                  <c:v>353.53699999999998</c:v>
                </c:pt>
                <c:pt idx="25981">
                  <c:v>353.54</c:v>
                </c:pt>
                <c:pt idx="25982">
                  <c:v>353.54199999999997</c:v>
                </c:pt>
                <c:pt idx="25983">
                  <c:v>353.54399999999998</c:v>
                </c:pt>
                <c:pt idx="25984">
                  <c:v>353.54599999999999</c:v>
                </c:pt>
                <c:pt idx="25985">
                  <c:v>353.54899999999998</c:v>
                </c:pt>
                <c:pt idx="25986">
                  <c:v>353.55099999999999</c:v>
                </c:pt>
                <c:pt idx="25987">
                  <c:v>353.55399999999997</c:v>
                </c:pt>
                <c:pt idx="25988">
                  <c:v>353.55700000000002</c:v>
                </c:pt>
                <c:pt idx="25989">
                  <c:v>353.56</c:v>
                </c:pt>
                <c:pt idx="25990">
                  <c:v>353.56200000000001</c:v>
                </c:pt>
                <c:pt idx="25991">
                  <c:v>353.565</c:v>
                </c:pt>
                <c:pt idx="25992">
                  <c:v>353.56799999999998</c:v>
                </c:pt>
                <c:pt idx="25993">
                  <c:v>353.57</c:v>
                </c:pt>
                <c:pt idx="25994">
                  <c:v>353.572</c:v>
                </c:pt>
                <c:pt idx="25995">
                  <c:v>353.57400000000001</c:v>
                </c:pt>
                <c:pt idx="25996">
                  <c:v>353.57600000000002</c:v>
                </c:pt>
                <c:pt idx="25997">
                  <c:v>353.57900000000001</c:v>
                </c:pt>
                <c:pt idx="25998">
                  <c:v>353.58100000000002</c:v>
                </c:pt>
                <c:pt idx="25999">
                  <c:v>353.58300000000003</c:v>
                </c:pt>
                <c:pt idx="26000">
                  <c:v>353.58499999999998</c:v>
                </c:pt>
                <c:pt idx="26001">
                  <c:v>353.58800000000002</c:v>
                </c:pt>
                <c:pt idx="26002">
                  <c:v>353.59100000000001</c:v>
                </c:pt>
                <c:pt idx="26003">
                  <c:v>353.59300000000002</c:v>
                </c:pt>
                <c:pt idx="26004">
                  <c:v>353.596</c:v>
                </c:pt>
                <c:pt idx="26005">
                  <c:v>353.59899999999999</c:v>
                </c:pt>
                <c:pt idx="26006">
                  <c:v>353.60199999999998</c:v>
                </c:pt>
                <c:pt idx="26007">
                  <c:v>353.60399999999998</c:v>
                </c:pt>
                <c:pt idx="26008">
                  <c:v>353.60599999999999</c:v>
                </c:pt>
                <c:pt idx="26009">
                  <c:v>353.608</c:v>
                </c:pt>
                <c:pt idx="26010">
                  <c:v>353.61</c:v>
                </c:pt>
                <c:pt idx="26011">
                  <c:v>353.613</c:v>
                </c:pt>
                <c:pt idx="26012">
                  <c:v>353.61500000000001</c:v>
                </c:pt>
                <c:pt idx="26013">
                  <c:v>353.61799999999999</c:v>
                </c:pt>
                <c:pt idx="26014">
                  <c:v>353.62</c:v>
                </c:pt>
                <c:pt idx="26015">
                  <c:v>353.62200000000001</c:v>
                </c:pt>
                <c:pt idx="26016">
                  <c:v>353.62400000000002</c:v>
                </c:pt>
                <c:pt idx="26017">
                  <c:v>353.62700000000001</c:v>
                </c:pt>
                <c:pt idx="26018">
                  <c:v>353.62900000000002</c:v>
                </c:pt>
                <c:pt idx="26019">
                  <c:v>353.63099999999997</c:v>
                </c:pt>
                <c:pt idx="26020">
                  <c:v>353.63299999999998</c:v>
                </c:pt>
                <c:pt idx="26021">
                  <c:v>353.63600000000002</c:v>
                </c:pt>
                <c:pt idx="26022">
                  <c:v>353.63900000000001</c:v>
                </c:pt>
                <c:pt idx="26023">
                  <c:v>353.64100000000002</c:v>
                </c:pt>
                <c:pt idx="26024">
                  <c:v>353.64400000000001</c:v>
                </c:pt>
                <c:pt idx="26025">
                  <c:v>353.64699999999999</c:v>
                </c:pt>
                <c:pt idx="26026">
                  <c:v>353.649</c:v>
                </c:pt>
                <c:pt idx="26027">
                  <c:v>353.65199999999999</c:v>
                </c:pt>
                <c:pt idx="26028">
                  <c:v>353.654</c:v>
                </c:pt>
                <c:pt idx="26029">
                  <c:v>353.65600000000001</c:v>
                </c:pt>
                <c:pt idx="26030">
                  <c:v>353.65899999999999</c:v>
                </c:pt>
                <c:pt idx="26031">
                  <c:v>353.67</c:v>
                </c:pt>
                <c:pt idx="26032">
                  <c:v>353.70800000000003</c:v>
                </c:pt>
                <c:pt idx="26033">
                  <c:v>353.78300000000002</c:v>
                </c:pt>
                <c:pt idx="26034">
                  <c:v>353.86399999999998</c:v>
                </c:pt>
                <c:pt idx="26035">
                  <c:v>353.93799999999999</c:v>
                </c:pt>
                <c:pt idx="26036">
                  <c:v>354.00900000000001</c:v>
                </c:pt>
                <c:pt idx="26037">
                  <c:v>354.08300000000003</c:v>
                </c:pt>
                <c:pt idx="26038">
                  <c:v>354.15800000000002</c:v>
                </c:pt>
                <c:pt idx="26039">
                  <c:v>354.20299999999997</c:v>
                </c:pt>
                <c:pt idx="26040">
                  <c:v>354.22800000000001</c:v>
                </c:pt>
                <c:pt idx="26041">
                  <c:v>354.286</c:v>
                </c:pt>
                <c:pt idx="26042">
                  <c:v>354.36399999999998</c:v>
                </c:pt>
                <c:pt idx="26043">
                  <c:v>354.44400000000002</c:v>
                </c:pt>
                <c:pt idx="26044">
                  <c:v>354.51299999999998</c:v>
                </c:pt>
                <c:pt idx="26045">
                  <c:v>354.57</c:v>
                </c:pt>
                <c:pt idx="26046">
                  <c:v>354.62</c:v>
                </c:pt>
                <c:pt idx="26047">
                  <c:v>354.666</c:v>
                </c:pt>
                <c:pt idx="26048">
                  <c:v>354.71</c:v>
                </c:pt>
                <c:pt idx="26049">
                  <c:v>354.75400000000002</c:v>
                </c:pt>
                <c:pt idx="26050">
                  <c:v>354.78800000000001</c:v>
                </c:pt>
                <c:pt idx="26051">
                  <c:v>354.803</c:v>
                </c:pt>
                <c:pt idx="26052">
                  <c:v>354.80799999999999</c:v>
                </c:pt>
                <c:pt idx="26053">
                  <c:v>354.80900000000003</c:v>
                </c:pt>
                <c:pt idx="26054">
                  <c:v>354.81099999999998</c:v>
                </c:pt>
                <c:pt idx="26055">
                  <c:v>354.81299999999999</c:v>
                </c:pt>
                <c:pt idx="26056">
                  <c:v>354.815</c:v>
                </c:pt>
                <c:pt idx="26057">
                  <c:v>354.81799999999998</c:v>
                </c:pt>
                <c:pt idx="26058">
                  <c:v>354.822</c:v>
                </c:pt>
                <c:pt idx="26059">
                  <c:v>354.82600000000002</c:v>
                </c:pt>
                <c:pt idx="26060">
                  <c:v>354.82799999999997</c:v>
                </c:pt>
                <c:pt idx="26061">
                  <c:v>354.83100000000002</c:v>
                </c:pt>
                <c:pt idx="26062">
                  <c:v>354.83300000000003</c:v>
                </c:pt>
                <c:pt idx="26063">
                  <c:v>354.83499999999998</c:v>
                </c:pt>
                <c:pt idx="26064">
                  <c:v>354.83699999999999</c:v>
                </c:pt>
                <c:pt idx="26065">
                  <c:v>354.84</c:v>
                </c:pt>
                <c:pt idx="26066">
                  <c:v>354.84300000000002</c:v>
                </c:pt>
                <c:pt idx="26067">
                  <c:v>354.84500000000003</c:v>
                </c:pt>
                <c:pt idx="26068">
                  <c:v>354.85</c:v>
                </c:pt>
                <c:pt idx="26069">
                  <c:v>354.86200000000002</c:v>
                </c:pt>
                <c:pt idx="26070">
                  <c:v>354.91300000000001</c:v>
                </c:pt>
                <c:pt idx="26071">
                  <c:v>354.96600000000001</c:v>
                </c:pt>
                <c:pt idx="26072">
                  <c:v>354.98500000000001</c:v>
                </c:pt>
                <c:pt idx="26073">
                  <c:v>354.98700000000002</c:v>
                </c:pt>
                <c:pt idx="26074">
                  <c:v>354.98899999999998</c:v>
                </c:pt>
                <c:pt idx="26075">
                  <c:v>354.99400000000003</c:v>
                </c:pt>
                <c:pt idx="26076">
                  <c:v>354.99799999999999</c:v>
                </c:pt>
                <c:pt idx="26077">
                  <c:v>355.00099999999998</c:v>
                </c:pt>
                <c:pt idx="26078">
                  <c:v>355.00400000000002</c:v>
                </c:pt>
                <c:pt idx="26079">
                  <c:v>355.00799999999998</c:v>
                </c:pt>
                <c:pt idx="26080">
                  <c:v>355.01100000000002</c:v>
                </c:pt>
                <c:pt idx="26081">
                  <c:v>355.01400000000001</c:v>
                </c:pt>
                <c:pt idx="26082">
                  <c:v>355.017</c:v>
                </c:pt>
                <c:pt idx="26083">
                  <c:v>355.02</c:v>
                </c:pt>
                <c:pt idx="26084">
                  <c:v>355.02199999999999</c:v>
                </c:pt>
                <c:pt idx="26085">
                  <c:v>355.02499999999998</c:v>
                </c:pt>
                <c:pt idx="26086">
                  <c:v>355.02800000000002</c:v>
                </c:pt>
                <c:pt idx="26087">
                  <c:v>355.03100000000001</c:v>
                </c:pt>
                <c:pt idx="26088">
                  <c:v>355.03399999999999</c:v>
                </c:pt>
                <c:pt idx="26089">
                  <c:v>355.036</c:v>
                </c:pt>
                <c:pt idx="26090">
                  <c:v>355.03899999999999</c:v>
                </c:pt>
                <c:pt idx="26091">
                  <c:v>355.04199999999997</c:v>
                </c:pt>
                <c:pt idx="26092">
                  <c:v>355.04500000000002</c:v>
                </c:pt>
                <c:pt idx="26093">
                  <c:v>355.04700000000003</c:v>
                </c:pt>
                <c:pt idx="26094">
                  <c:v>355.05</c:v>
                </c:pt>
                <c:pt idx="26095">
                  <c:v>355.05200000000002</c:v>
                </c:pt>
                <c:pt idx="26096">
                  <c:v>355.05399999999997</c:v>
                </c:pt>
                <c:pt idx="26097">
                  <c:v>355.05700000000002</c:v>
                </c:pt>
                <c:pt idx="26098">
                  <c:v>355.06</c:v>
                </c:pt>
                <c:pt idx="26099">
                  <c:v>355.06200000000001</c:v>
                </c:pt>
                <c:pt idx="26100">
                  <c:v>355.065</c:v>
                </c:pt>
                <c:pt idx="26101">
                  <c:v>355.06799999999998</c:v>
                </c:pt>
                <c:pt idx="26102">
                  <c:v>355.07100000000003</c:v>
                </c:pt>
                <c:pt idx="26103">
                  <c:v>355.07299999999998</c:v>
                </c:pt>
                <c:pt idx="26104">
                  <c:v>355.07600000000002</c:v>
                </c:pt>
                <c:pt idx="26105">
                  <c:v>355.07900000000001</c:v>
                </c:pt>
                <c:pt idx="26106">
                  <c:v>355.08199999999999</c:v>
                </c:pt>
                <c:pt idx="26107">
                  <c:v>355.08499999999998</c:v>
                </c:pt>
                <c:pt idx="26108">
                  <c:v>355.08699999999999</c:v>
                </c:pt>
                <c:pt idx="26109">
                  <c:v>355.09</c:v>
                </c:pt>
                <c:pt idx="26110">
                  <c:v>355.09300000000002</c:v>
                </c:pt>
                <c:pt idx="26111">
                  <c:v>355.096</c:v>
                </c:pt>
                <c:pt idx="26112">
                  <c:v>355.09800000000001</c:v>
                </c:pt>
                <c:pt idx="26113">
                  <c:v>355.101</c:v>
                </c:pt>
                <c:pt idx="26114">
                  <c:v>355.10399999999998</c:v>
                </c:pt>
                <c:pt idx="26115">
                  <c:v>355.10700000000003</c:v>
                </c:pt>
                <c:pt idx="26116">
                  <c:v>355.11</c:v>
                </c:pt>
                <c:pt idx="26117">
                  <c:v>355.11200000000002</c:v>
                </c:pt>
                <c:pt idx="26118">
                  <c:v>355.11500000000001</c:v>
                </c:pt>
                <c:pt idx="26119">
                  <c:v>355.11799999999999</c:v>
                </c:pt>
                <c:pt idx="26120">
                  <c:v>355.12099999999998</c:v>
                </c:pt>
                <c:pt idx="26121">
                  <c:v>355.12299999999999</c:v>
                </c:pt>
                <c:pt idx="26122">
                  <c:v>355.12599999999998</c:v>
                </c:pt>
                <c:pt idx="26123">
                  <c:v>355.12900000000002</c:v>
                </c:pt>
                <c:pt idx="26124">
                  <c:v>355.13200000000001</c:v>
                </c:pt>
                <c:pt idx="26125">
                  <c:v>355.13499999999999</c:v>
                </c:pt>
                <c:pt idx="26126">
                  <c:v>355.137</c:v>
                </c:pt>
                <c:pt idx="26127">
                  <c:v>355.14</c:v>
                </c:pt>
                <c:pt idx="26128">
                  <c:v>355.14299999999997</c:v>
                </c:pt>
                <c:pt idx="26129">
                  <c:v>355.14600000000002</c:v>
                </c:pt>
                <c:pt idx="26130">
                  <c:v>355.14800000000002</c:v>
                </c:pt>
                <c:pt idx="26131">
                  <c:v>355.15100000000001</c:v>
                </c:pt>
                <c:pt idx="26132">
                  <c:v>355.154</c:v>
                </c:pt>
                <c:pt idx="26133">
                  <c:v>355.15699999999998</c:v>
                </c:pt>
                <c:pt idx="26134">
                  <c:v>355.16</c:v>
                </c:pt>
                <c:pt idx="26135">
                  <c:v>355.16199999999998</c:v>
                </c:pt>
                <c:pt idx="26136">
                  <c:v>355.16500000000002</c:v>
                </c:pt>
                <c:pt idx="26137">
                  <c:v>355.16800000000001</c:v>
                </c:pt>
                <c:pt idx="26138">
                  <c:v>355.17099999999999</c:v>
                </c:pt>
                <c:pt idx="26139">
                  <c:v>355.173</c:v>
                </c:pt>
                <c:pt idx="26140">
                  <c:v>355.17599999999999</c:v>
                </c:pt>
                <c:pt idx="26141">
                  <c:v>355.17899999999997</c:v>
                </c:pt>
                <c:pt idx="26142">
                  <c:v>355.18200000000002</c:v>
                </c:pt>
                <c:pt idx="26143">
                  <c:v>355.185</c:v>
                </c:pt>
                <c:pt idx="26144">
                  <c:v>355.18700000000001</c:v>
                </c:pt>
                <c:pt idx="26145">
                  <c:v>355.19</c:v>
                </c:pt>
                <c:pt idx="26146">
                  <c:v>355.19299999999998</c:v>
                </c:pt>
                <c:pt idx="26147">
                  <c:v>355.19600000000003</c:v>
                </c:pt>
                <c:pt idx="26148">
                  <c:v>355.19799999999998</c:v>
                </c:pt>
                <c:pt idx="26149">
                  <c:v>355.20100000000002</c:v>
                </c:pt>
                <c:pt idx="26150">
                  <c:v>355.20400000000001</c:v>
                </c:pt>
                <c:pt idx="26151">
                  <c:v>355.20699999999999</c:v>
                </c:pt>
                <c:pt idx="26152">
                  <c:v>355.21</c:v>
                </c:pt>
                <c:pt idx="26153">
                  <c:v>355.21199999999999</c:v>
                </c:pt>
                <c:pt idx="26154">
                  <c:v>355.21499999999997</c:v>
                </c:pt>
                <c:pt idx="26155">
                  <c:v>355.22</c:v>
                </c:pt>
                <c:pt idx="26156">
                  <c:v>355.25299999999999</c:v>
                </c:pt>
                <c:pt idx="26157">
                  <c:v>355.28199999999998</c:v>
                </c:pt>
                <c:pt idx="26158">
                  <c:v>355.298</c:v>
                </c:pt>
                <c:pt idx="26159">
                  <c:v>355.315</c:v>
                </c:pt>
                <c:pt idx="26160">
                  <c:v>355.32600000000002</c:v>
                </c:pt>
                <c:pt idx="26161">
                  <c:v>355.32900000000001</c:v>
                </c:pt>
                <c:pt idx="26162">
                  <c:v>355.33100000000002</c:v>
                </c:pt>
                <c:pt idx="26163">
                  <c:v>355.334</c:v>
                </c:pt>
                <c:pt idx="26164">
                  <c:v>355.33600000000001</c:v>
                </c:pt>
                <c:pt idx="26165">
                  <c:v>355.33800000000002</c:v>
                </c:pt>
                <c:pt idx="26166">
                  <c:v>355.34</c:v>
                </c:pt>
                <c:pt idx="26167">
                  <c:v>355.34300000000002</c:v>
                </c:pt>
                <c:pt idx="26168">
                  <c:v>355.34500000000003</c:v>
                </c:pt>
                <c:pt idx="26169">
                  <c:v>355.34699999999998</c:v>
                </c:pt>
                <c:pt idx="26170">
                  <c:v>355.34899999999999</c:v>
                </c:pt>
                <c:pt idx="26171">
                  <c:v>355.351</c:v>
                </c:pt>
                <c:pt idx="26172">
                  <c:v>355.35399999999998</c:v>
                </c:pt>
                <c:pt idx="26173">
                  <c:v>355.35599999999999</c:v>
                </c:pt>
                <c:pt idx="26174">
                  <c:v>355.35899999999998</c:v>
                </c:pt>
                <c:pt idx="26175">
                  <c:v>355.36200000000002</c:v>
                </c:pt>
                <c:pt idx="26176">
                  <c:v>355.36500000000001</c:v>
                </c:pt>
                <c:pt idx="26177">
                  <c:v>355.36700000000002</c:v>
                </c:pt>
                <c:pt idx="26178">
                  <c:v>355.36900000000003</c:v>
                </c:pt>
                <c:pt idx="26179">
                  <c:v>355.37099999999998</c:v>
                </c:pt>
                <c:pt idx="26180">
                  <c:v>355.37400000000002</c:v>
                </c:pt>
                <c:pt idx="26181">
                  <c:v>355.37599999999998</c:v>
                </c:pt>
                <c:pt idx="26182">
                  <c:v>355.37799999999999</c:v>
                </c:pt>
                <c:pt idx="26183">
                  <c:v>355.38</c:v>
                </c:pt>
                <c:pt idx="26184">
                  <c:v>355.38299999999998</c:v>
                </c:pt>
                <c:pt idx="26185">
                  <c:v>355.38499999999999</c:v>
                </c:pt>
                <c:pt idx="26186">
                  <c:v>355.387</c:v>
                </c:pt>
                <c:pt idx="26187">
                  <c:v>355.38900000000001</c:v>
                </c:pt>
                <c:pt idx="26188">
                  <c:v>355.392</c:v>
                </c:pt>
                <c:pt idx="26189">
                  <c:v>355.39400000000001</c:v>
                </c:pt>
                <c:pt idx="26190">
                  <c:v>355.39600000000002</c:v>
                </c:pt>
                <c:pt idx="26191">
                  <c:v>355.39800000000002</c:v>
                </c:pt>
                <c:pt idx="26192">
                  <c:v>355.4</c:v>
                </c:pt>
                <c:pt idx="26193">
                  <c:v>355.40300000000002</c:v>
                </c:pt>
                <c:pt idx="26194">
                  <c:v>355.40499999999997</c:v>
                </c:pt>
                <c:pt idx="26195">
                  <c:v>355.40800000000002</c:v>
                </c:pt>
                <c:pt idx="26196">
                  <c:v>355.41</c:v>
                </c:pt>
                <c:pt idx="26197">
                  <c:v>355.41199999999998</c:v>
                </c:pt>
                <c:pt idx="26198">
                  <c:v>355.41399999999999</c:v>
                </c:pt>
                <c:pt idx="26199">
                  <c:v>355.416</c:v>
                </c:pt>
                <c:pt idx="26200">
                  <c:v>355.41899999999998</c:v>
                </c:pt>
                <c:pt idx="26201">
                  <c:v>355.42099999999999</c:v>
                </c:pt>
                <c:pt idx="26202">
                  <c:v>355.423</c:v>
                </c:pt>
                <c:pt idx="26203">
                  <c:v>355.42500000000001</c:v>
                </c:pt>
                <c:pt idx="26204">
                  <c:v>355.428</c:v>
                </c:pt>
                <c:pt idx="26205">
                  <c:v>355.43</c:v>
                </c:pt>
                <c:pt idx="26206">
                  <c:v>355.43200000000002</c:v>
                </c:pt>
                <c:pt idx="26207">
                  <c:v>355.43400000000003</c:v>
                </c:pt>
                <c:pt idx="26208">
                  <c:v>355.43700000000001</c:v>
                </c:pt>
                <c:pt idx="26209">
                  <c:v>355.43900000000002</c:v>
                </c:pt>
                <c:pt idx="26210">
                  <c:v>355.44099999999997</c:v>
                </c:pt>
                <c:pt idx="26211">
                  <c:v>355.44299999999998</c:v>
                </c:pt>
                <c:pt idx="26212">
                  <c:v>355.44600000000003</c:v>
                </c:pt>
                <c:pt idx="26213">
                  <c:v>355.44799999999998</c:v>
                </c:pt>
                <c:pt idx="26214">
                  <c:v>355.45100000000002</c:v>
                </c:pt>
                <c:pt idx="26215">
                  <c:v>355.45400000000001</c:v>
                </c:pt>
                <c:pt idx="26216">
                  <c:v>355.45699999999999</c:v>
                </c:pt>
                <c:pt idx="26217">
                  <c:v>355.459</c:v>
                </c:pt>
                <c:pt idx="26218">
                  <c:v>355.46100000000001</c:v>
                </c:pt>
                <c:pt idx="26219">
                  <c:v>355.46300000000002</c:v>
                </c:pt>
                <c:pt idx="26220">
                  <c:v>355.46499999999997</c:v>
                </c:pt>
                <c:pt idx="26221">
                  <c:v>355.46800000000002</c:v>
                </c:pt>
                <c:pt idx="26222">
                  <c:v>355.47</c:v>
                </c:pt>
                <c:pt idx="26223">
                  <c:v>355.47199999999998</c:v>
                </c:pt>
                <c:pt idx="26224">
                  <c:v>355.47399999999999</c:v>
                </c:pt>
                <c:pt idx="26225">
                  <c:v>355.47699999999998</c:v>
                </c:pt>
                <c:pt idx="26226">
                  <c:v>355.47899999999998</c:v>
                </c:pt>
                <c:pt idx="26227">
                  <c:v>355.48099999999999</c:v>
                </c:pt>
                <c:pt idx="26228">
                  <c:v>355.483</c:v>
                </c:pt>
                <c:pt idx="26229">
                  <c:v>355.48500000000001</c:v>
                </c:pt>
                <c:pt idx="26230">
                  <c:v>355.488</c:v>
                </c:pt>
                <c:pt idx="26231">
                  <c:v>355.50599999999997</c:v>
                </c:pt>
                <c:pt idx="26232">
                  <c:v>355.54300000000001</c:v>
                </c:pt>
                <c:pt idx="26233">
                  <c:v>355.577</c:v>
                </c:pt>
                <c:pt idx="26234">
                  <c:v>355.60700000000003</c:v>
                </c:pt>
                <c:pt idx="26235">
                  <c:v>355.63</c:v>
                </c:pt>
                <c:pt idx="26236">
                  <c:v>355.64699999999999</c:v>
                </c:pt>
                <c:pt idx="26237">
                  <c:v>355.661</c:v>
                </c:pt>
                <c:pt idx="26238">
                  <c:v>355.69200000000001</c:v>
                </c:pt>
                <c:pt idx="26239">
                  <c:v>355.72800000000001</c:v>
                </c:pt>
                <c:pt idx="26240">
                  <c:v>355.73700000000002</c:v>
                </c:pt>
                <c:pt idx="26241">
                  <c:v>355.74099999999999</c:v>
                </c:pt>
                <c:pt idx="26242">
                  <c:v>355.74400000000003</c:v>
                </c:pt>
                <c:pt idx="26243">
                  <c:v>355.74700000000001</c:v>
                </c:pt>
                <c:pt idx="26244">
                  <c:v>355.74900000000002</c:v>
                </c:pt>
                <c:pt idx="26245">
                  <c:v>355.75200000000001</c:v>
                </c:pt>
                <c:pt idx="26246">
                  <c:v>355.75400000000002</c:v>
                </c:pt>
                <c:pt idx="26247">
                  <c:v>355.75599999999997</c:v>
                </c:pt>
                <c:pt idx="26248">
                  <c:v>355.75799999999998</c:v>
                </c:pt>
                <c:pt idx="26249">
                  <c:v>355.76100000000002</c:v>
                </c:pt>
                <c:pt idx="26250">
                  <c:v>355.76299999999998</c:v>
                </c:pt>
                <c:pt idx="26251">
                  <c:v>355.76499999999999</c:v>
                </c:pt>
                <c:pt idx="26252">
                  <c:v>355.767</c:v>
                </c:pt>
                <c:pt idx="26253">
                  <c:v>355.77</c:v>
                </c:pt>
                <c:pt idx="26254">
                  <c:v>355.77199999999999</c:v>
                </c:pt>
                <c:pt idx="26255">
                  <c:v>355.774</c:v>
                </c:pt>
                <c:pt idx="26256">
                  <c:v>355.77600000000001</c:v>
                </c:pt>
                <c:pt idx="26257">
                  <c:v>355.77800000000002</c:v>
                </c:pt>
                <c:pt idx="26258">
                  <c:v>355.78100000000001</c:v>
                </c:pt>
                <c:pt idx="26259">
                  <c:v>355.78300000000002</c:v>
                </c:pt>
                <c:pt idx="26260">
                  <c:v>355.78500000000003</c:v>
                </c:pt>
                <c:pt idx="26261">
                  <c:v>355.78699999999998</c:v>
                </c:pt>
                <c:pt idx="26262">
                  <c:v>355.79</c:v>
                </c:pt>
                <c:pt idx="26263">
                  <c:v>355.79199999999997</c:v>
                </c:pt>
                <c:pt idx="26264">
                  <c:v>355.79399999999998</c:v>
                </c:pt>
                <c:pt idx="26265">
                  <c:v>355.79599999999999</c:v>
                </c:pt>
                <c:pt idx="26266">
                  <c:v>355.798</c:v>
                </c:pt>
                <c:pt idx="26267">
                  <c:v>355.80099999999999</c:v>
                </c:pt>
                <c:pt idx="26268">
                  <c:v>355.803</c:v>
                </c:pt>
                <c:pt idx="26269">
                  <c:v>355.80500000000001</c:v>
                </c:pt>
                <c:pt idx="26270">
                  <c:v>355.80700000000002</c:v>
                </c:pt>
                <c:pt idx="26271">
                  <c:v>355.80900000000003</c:v>
                </c:pt>
                <c:pt idx="26272">
                  <c:v>355.81200000000001</c:v>
                </c:pt>
                <c:pt idx="26273">
                  <c:v>355.81400000000002</c:v>
                </c:pt>
                <c:pt idx="26274">
                  <c:v>355.81599999999997</c:v>
                </c:pt>
                <c:pt idx="26275">
                  <c:v>355.81799999999998</c:v>
                </c:pt>
                <c:pt idx="26276">
                  <c:v>355.82100000000003</c:v>
                </c:pt>
                <c:pt idx="26277">
                  <c:v>355.82299999999998</c:v>
                </c:pt>
                <c:pt idx="26278">
                  <c:v>355.82499999999999</c:v>
                </c:pt>
                <c:pt idx="26279">
                  <c:v>355.827</c:v>
                </c:pt>
                <c:pt idx="26280">
                  <c:v>355.82900000000001</c:v>
                </c:pt>
                <c:pt idx="26281">
                  <c:v>355.83199999999999</c:v>
                </c:pt>
                <c:pt idx="26282">
                  <c:v>355.834</c:v>
                </c:pt>
                <c:pt idx="26283">
                  <c:v>355.83600000000001</c:v>
                </c:pt>
                <c:pt idx="26284">
                  <c:v>355.83800000000002</c:v>
                </c:pt>
                <c:pt idx="26285">
                  <c:v>355.84100000000001</c:v>
                </c:pt>
                <c:pt idx="26286">
                  <c:v>355.84300000000002</c:v>
                </c:pt>
                <c:pt idx="26287">
                  <c:v>355.84500000000003</c:v>
                </c:pt>
                <c:pt idx="26288">
                  <c:v>355.84699999999998</c:v>
                </c:pt>
                <c:pt idx="26289">
                  <c:v>355.84899999999999</c:v>
                </c:pt>
                <c:pt idx="26290">
                  <c:v>355.85199999999998</c:v>
                </c:pt>
                <c:pt idx="26291">
                  <c:v>355.85399999999998</c:v>
                </c:pt>
                <c:pt idx="26292">
                  <c:v>355.85599999999999</c:v>
                </c:pt>
                <c:pt idx="26293">
                  <c:v>355.858</c:v>
                </c:pt>
                <c:pt idx="26294">
                  <c:v>355.86099999999999</c:v>
                </c:pt>
                <c:pt idx="26295">
                  <c:v>355.863</c:v>
                </c:pt>
                <c:pt idx="26296">
                  <c:v>355.86500000000001</c:v>
                </c:pt>
                <c:pt idx="26297">
                  <c:v>355.86700000000002</c:v>
                </c:pt>
                <c:pt idx="26298">
                  <c:v>355.86900000000003</c:v>
                </c:pt>
                <c:pt idx="26299">
                  <c:v>355.87200000000001</c:v>
                </c:pt>
                <c:pt idx="26300">
                  <c:v>355.87400000000002</c:v>
                </c:pt>
                <c:pt idx="26301">
                  <c:v>355.87599999999998</c:v>
                </c:pt>
                <c:pt idx="26302">
                  <c:v>355.87799999999999</c:v>
                </c:pt>
                <c:pt idx="26303">
                  <c:v>355.88099999999997</c:v>
                </c:pt>
                <c:pt idx="26304">
                  <c:v>355.88299999999998</c:v>
                </c:pt>
                <c:pt idx="26305">
                  <c:v>355.88499999999999</c:v>
                </c:pt>
                <c:pt idx="26306">
                  <c:v>355.88900000000001</c:v>
                </c:pt>
                <c:pt idx="26307">
                  <c:v>355.90499999999997</c:v>
                </c:pt>
                <c:pt idx="26308">
                  <c:v>355.94</c:v>
                </c:pt>
                <c:pt idx="26309">
                  <c:v>355.96199999999999</c:v>
                </c:pt>
                <c:pt idx="26310">
                  <c:v>355.96499999999997</c:v>
                </c:pt>
                <c:pt idx="26311">
                  <c:v>355.96699999999998</c:v>
                </c:pt>
                <c:pt idx="26312">
                  <c:v>355.97</c:v>
                </c:pt>
                <c:pt idx="26313">
                  <c:v>355.97300000000001</c:v>
                </c:pt>
                <c:pt idx="26314">
                  <c:v>355.97500000000002</c:v>
                </c:pt>
                <c:pt idx="26315">
                  <c:v>355.97699999999998</c:v>
                </c:pt>
                <c:pt idx="26316">
                  <c:v>355.98</c:v>
                </c:pt>
                <c:pt idx="26317">
                  <c:v>355.98200000000003</c:v>
                </c:pt>
                <c:pt idx="26318">
                  <c:v>356.00099999999998</c:v>
                </c:pt>
                <c:pt idx="26319">
                  <c:v>356.03300000000002</c:v>
                </c:pt>
                <c:pt idx="26320">
                  <c:v>356.05900000000003</c:v>
                </c:pt>
                <c:pt idx="26321">
                  <c:v>356.07799999999997</c:v>
                </c:pt>
                <c:pt idx="26322">
                  <c:v>356.089</c:v>
                </c:pt>
                <c:pt idx="26323">
                  <c:v>356.09100000000001</c:v>
                </c:pt>
                <c:pt idx="26324">
                  <c:v>356.09300000000002</c:v>
                </c:pt>
                <c:pt idx="26325">
                  <c:v>356.09500000000003</c:v>
                </c:pt>
                <c:pt idx="26326">
                  <c:v>356.09699999999998</c:v>
                </c:pt>
                <c:pt idx="26327">
                  <c:v>356.1</c:v>
                </c:pt>
                <c:pt idx="26328">
                  <c:v>356.10199999999998</c:v>
                </c:pt>
                <c:pt idx="26329">
                  <c:v>356.10300000000001</c:v>
                </c:pt>
                <c:pt idx="26330">
                  <c:v>356.108</c:v>
                </c:pt>
                <c:pt idx="26331">
                  <c:v>356.11700000000002</c:v>
                </c:pt>
                <c:pt idx="26332">
                  <c:v>356.12799999999999</c:v>
                </c:pt>
                <c:pt idx="26333">
                  <c:v>356.13</c:v>
                </c:pt>
                <c:pt idx="26334">
                  <c:v>356.13499999999999</c:v>
                </c:pt>
                <c:pt idx="26335">
                  <c:v>356.15600000000001</c:v>
                </c:pt>
                <c:pt idx="26336">
                  <c:v>356.17</c:v>
                </c:pt>
                <c:pt idx="26337">
                  <c:v>356.17500000000001</c:v>
                </c:pt>
                <c:pt idx="26338">
                  <c:v>356.178</c:v>
                </c:pt>
                <c:pt idx="26339">
                  <c:v>356.18099999999998</c:v>
                </c:pt>
                <c:pt idx="26340">
                  <c:v>356.18299999999999</c:v>
                </c:pt>
                <c:pt idx="26341">
                  <c:v>356.18599999999998</c:v>
                </c:pt>
                <c:pt idx="26342">
                  <c:v>356.18799999999999</c:v>
                </c:pt>
                <c:pt idx="26343">
                  <c:v>356.19</c:v>
                </c:pt>
                <c:pt idx="26344">
                  <c:v>356.19200000000001</c:v>
                </c:pt>
                <c:pt idx="26345">
                  <c:v>356.19400000000002</c:v>
                </c:pt>
                <c:pt idx="26346">
                  <c:v>356.19600000000003</c:v>
                </c:pt>
                <c:pt idx="26347">
                  <c:v>356.19799999999998</c:v>
                </c:pt>
                <c:pt idx="26348">
                  <c:v>356.20100000000002</c:v>
                </c:pt>
                <c:pt idx="26349">
                  <c:v>356.20299999999997</c:v>
                </c:pt>
                <c:pt idx="26350">
                  <c:v>356.20600000000002</c:v>
                </c:pt>
                <c:pt idx="26351">
                  <c:v>356.209</c:v>
                </c:pt>
                <c:pt idx="26352">
                  <c:v>356.21100000000001</c:v>
                </c:pt>
                <c:pt idx="26353">
                  <c:v>356.214</c:v>
                </c:pt>
                <c:pt idx="26354">
                  <c:v>356.21600000000001</c:v>
                </c:pt>
                <c:pt idx="26355">
                  <c:v>356.21800000000002</c:v>
                </c:pt>
                <c:pt idx="26356">
                  <c:v>356.221</c:v>
                </c:pt>
                <c:pt idx="26357">
                  <c:v>356.22399999999999</c:v>
                </c:pt>
                <c:pt idx="26358">
                  <c:v>356.226</c:v>
                </c:pt>
                <c:pt idx="26359">
                  <c:v>356.22899999999998</c:v>
                </c:pt>
                <c:pt idx="26360">
                  <c:v>356.23200000000003</c:v>
                </c:pt>
                <c:pt idx="26361">
                  <c:v>356.23500000000001</c:v>
                </c:pt>
                <c:pt idx="26362">
                  <c:v>356.238</c:v>
                </c:pt>
                <c:pt idx="26363">
                  <c:v>356.24</c:v>
                </c:pt>
                <c:pt idx="26364">
                  <c:v>356.24299999999999</c:v>
                </c:pt>
                <c:pt idx="26365">
                  <c:v>356.24599999999998</c:v>
                </c:pt>
                <c:pt idx="26366">
                  <c:v>356.24900000000002</c:v>
                </c:pt>
                <c:pt idx="26367">
                  <c:v>356.25099999999998</c:v>
                </c:pt>
                <c:pt idx="26368">
                  <c:v>356.25400000000002</c:v>
                </c:pt>
                <c:pt idx="26369">
                  <c:v>356.25700000000001</c:v>
                </c:pt>
                <c:pt idx="26370">
                  <c:v>356.26</c:v>
                </c:pt>
                <c:pt idx="26371">
                  <c:v>356.262</c:v>
                </c:pt>
                <c:pt idx="26372">
                  <c:v>356.26499999999999</c:v>
                </c:pt>
                <c:pt idx="26373">
                  <c:v>356.26799999999997</c:v>
                </c:pt>
                <c:pt idx="26374">
                  <c:v>356.29</c:v>
                </c:pt>
                <c:pt idx="26375">
                  <c:v>356.32600000000002</c:v>
                </c:pt>
                <c:pt idx="26376">
                  <c:v>356.35500000000002</c:v>
                </c:pt>
                <c:pt idx="26377">
                  <c:v>356.38200000000001</c:v>
                </c:pt>
                <c:pt idx="26378">
                  <c:v>356.39699999999999</c:v>
                </c:pt>
                <c:pt idx="26379">
                  <c:v>356.4</c:v>
                </c:pt>
                <c:pt idx="26380">
                  <c:v>356.40300000000002</c:v>
                </c:pt>
                <c:pt idx="26381">
                  <c:v>356.40600000000001</c:v>
                </c:pt>
                <c:pt idx="26382">
                  <c:v>356.40800000000002</c:v>
                </c:pt>
                <c:pt idx="26383">
                  <c:v>356.411</c:v>
                </c:pt>
                <c:pt idx="26384">
                  <c:v>356.41399999999999</c:v>
                </c:pt>
                <c:pt idx="26385">
                  <c:v>356.41699999999997</c:v>
                </c:pt>
                <c:pt idx="26386">
                  <c:v>356.41899999999998</c:v>
                </c:pt>
                <c:pt idx="26387">
                  <c:v>356.42099999999999</c:v>
                </c:pt>
                <c:pt idx="26388">
                  <c:v>356.42399999999998</c:v>
                </c:pt>
                <c:pt idx="26389">
                  <c:v>356.42700000000002</c:v>
                </c:pt>
                <c:pt idx="26390">
                  <c:v>356.43</c:v>
                </c:pt>
                <c:pt idx="26391">
                  <c:v>356.43200000000002</c:v>
                </c:pt>
                <c:pt idx="26392">
                  <c:v>356.435</c:v>
                </c:pt>
                <c:pt idx="26393">
                  <c:v>356.43700000000001</c:v>
                </c:pt>
                <c:pt idx="26394">
                  <c:v>356.44</c:v>
                </c:pt>
                <c:pt idx="26395">
                  <c:v>356.44200000000001</c:v>
                </c:pt>
                <c:pt idx="26396">
                  <c:v>356.44400000000002</c:v>
                </c:pt>
                <c:pt idx="26397">
                  <c:v>356.44600000000003</c:v>
                </c:pt>
                <c:pt idx="26398">
                  <c:v>356.44799999999998</c:v>
                </c:pt>
                <c:pt idx="26399">
                  <c:v>356.45100000000002</c:v>
                </c:pt>
                <c:pt idx="26400">
                  <c:v>356.45400000000001</c:v>
                </c:pt>
                <c:pt idx="26401">
                  <c:v>356.45600000000002</c:v>
                </c:pt>
                <c:pt idx="26402">
                  <c:v>356.459</c:v>
                </c:pt>
                <c:pt idx="26403">
                  <c:v>356.46100000000001</c:v>
                </c:pt>
                <c:pt idx="26404">
                  <c:v>356.464</c:v>
                </c:pt>
                <c:pt idx="26405">
                  <c:v>356.46699999999998</c:v>
                </c:pt>
                <c:pt idx="26406">
                  <c:v>356.46899999999999</c:v>
                </c:pt>
                <c:pt idx="26407">
                  <c:v>356.47199999999998</c:v>
                </c:pt>
                <c:pt idx="26408">
                  <c:v>356.47500000000002</c:v>
                </c:pt>
                <c:pt idx="26409">
                  <c:v>356.49</c:v>
                </c:pt>
                <c:pt idx="26410">
                  <c:v>356.52499999999998</c:v>
                </c:pt>
                <c:pt idx="26411">
                  <c:v>356.55200000000002</c:v>
                </c:pt>
                <c:pt idx="26412">
                  <c:v>356.56299999999999</c:v>
                </c:pt>
                <c:pt idx="26413">
                  <c:v>356.565</c:v>
                </c:pt>
                <c:pt idx="26414">
                  <c:v>356.56799999999998</c:v>
                </c:pt>
                <c:pt idx="26415">
                  <c:v>356.57100000000003</c:v>
                </c:pt>
                <c:pt idx="26416">
                  <c:v>356.57400000000001</c:v>
                </c:pt>
                <c:pt idx="26417">
                  <c:v>356.577</c:v>
                </c:pt>
                <c:pt idx="26418">
                  <c:v>356.57900000000001</c:v>
                </c:pt>
                <c:pt idx="26419">
                  <c:v>356.58199999999999</c:v>
                </c:pt>
                <c:pt idx="26420">
                  <c:v>356.58499999999998</c:v>
                </c:pt>
                <c:pt idx="26421">
                  <c:v>356.58800000000002</c:v>
                </c:pt>
                <c:pt idx="26422">
                  <c:v>356.59</c:v>
                </c:pt>
                <c:pt idx="26423">
                  <c:v>356.59300000000002</c:v>
                </c:pt>
                <c:pt idx="26424">
                  <c:v>356.596</c:v>
                </c:pt>
                <c:pt idx="26425">
                  <c:v>356.59899999999999</c:v>
                </c:pt>
                <c:pt idx="26426">
                  <c:v>356.60199999999998</c:v>
                </c:pt>
                <c:pt idx="26427">
                  <c:v>356.60399999999998</c:v>
                </c:pt>
                <c:pt idx="26428">
                  <c:v>356.60700000000003</c:v>
                </c:pt>
                <c:pt idx="26429">
                  <c:v>356.61</c:v>
                </c:pt>
                <c:pt idx="26430">
                  <c:v>356.613</c:v>
                </c:pt>
                <c:pt idx="26431">
                  <c:v>356.61500000000001</c:v>
                </c:pt>
                <c:pt idx="26432">
                  <c:v>356.61799999999999</c:v>
                </c:pt>
                <c:pt idx="26433">
                  <c:v>356.62099999999998</c:v>
                </c:pt>
                <c:pt idx="26434">
                  <c:v>356.62400000000002</c:v>
                </c:pt>
                <c:pt idx="26435">
                  <c:v>356.62700000000001</c:v>
                </c:pt>
                <c:pt idx="26436">
                  <c:v>356.62900000000002</c:v>
                </c:pt>
                <c:pt idx="26437">
                  <c:v>356.63200000000001</c:v>
                </c:pt>
                <c:pt idx="26438">
                  <c:v>356.64699999999999</c:v>
                </c:pt>
                <c:pt idx="26439">
                  <c:v>356.67200000000003</c:v>
                </c:pt>
                <c:pt idx="26440">
                  <c:v>356.702</c:v>
                </c:pt>
                <c:pt idx="26441">
                  <c:v>356.721</c:v>
                </c:pt>
                <c:pt idx="26442">
                  <c:v>356.72300000000001</c:v>
                </c:pt>
                <c:pt idx="26443">
                  <c:v>356.726</c:v>
                </c:pt>
                <c:pt idx="26444">
                  <c:v>356.72899999999998</c:v>
                </c:pt>
                <c:pt idx="26445">
                  <c:v>356.73200000000003</c:v>
                </c:pt>
                <c:pt idx="26446">
                  <c:v>356.73399999999998</c:v>
                </c:pt>
                <c:pt idx="26447">
                  <c:v>356.73700000000002</c:v>
                </c:pt>
                <c:pt idx="26448">
                  <c:v>356.74</c:v>
                </c:pt>
                <c:pt idx="26449">
                  <c:v>356.74299999999999</c:v>
                </c:pt>
                <c:pt idx="26450">
                  <c:v>356.74599999999998</c:v>
                </c:pt>
                <c:pt idx="26451">
                  <c:v>356.74799999999999</c:v>
                </c:pt>
                <c:pt idx="26452">
                  <c:v>356.75099999999998</c:v>
                </c:pt>
                <c:pt idx="26453">
                  <c:v>356.75400000000002</c:v>
                </c:pt>
                <c:pt idx="26454">
                  <c:v>356.75700000000001</c:v>
                </c:pt>
                <c:pt idx="26455">
                  <c:v>356.75900000000001</c:v>
                </c:pt>
                <c:pt idx="26456">
                  <c:v>356.76100000000002</c:v>
                </c:pt>
                <c:pt idx="26457">
                  <c:v>356.76299999999998</c:v>
                </c:pt>
                <c:pt idx="26458">
                  <c:v>356.76600000000002</c:v>
                </c:pt>
                <c:pt idx="26459">
                  <c:v>356.76799999999997</c:v>
                </c:pt>
                <c:pt idx="26460">
                  <c:v>356.77100000000002</c:v>
                </c:pt>
                <c:pt idx="26461">
                  <c:v>356.77300000000002</c:v>
                </c:pt>
                <c:pt idx="26462">
                  <c:v>356.77600000000001</c:v>
                </c:pt>
                <c:pt idx="26463">
                  <c:v>356.77800000000002</c:v>
                </c:pt>
                <c:pt idx="26464">
                  <c:v>356.78100000000001</c:v>
                </c:pt>
                <c:pt idx="26465">
                  <c:v>356.78399999999999</c:v>
                </c:pt>
                <c:pt idx="26466">
                  <c:v>356.78699999999998</c:v>
                </c:pt>
                <c:pt idx="26467">
                  <c:v>356.78899999999999</c:v>
                </c:pt>
                <c:pt idx="26468">
                  <c:v>356.79199999999997</c:v>
                </c:pt>
                <c:pt idx="26469">
                  <c:v>356.79500000000002</c:v>
                </c:pt>
                <c:pt idx="26470">
                  <c:v>356.798</c:v>
                </c:pt>
                <c:pt idx="26471">
                  <c:v>356.8</c:v>
                </c:pt>
                <c:pt idx="26472">
                  <c:v>356.803</c:v>
                </c:pt>
                <c:pt idx="26473">
                  <c:v>356.80500000000001</c:v>
                </c:pt>
                <c:pt idx="26474">
                  <c:v>356.80700000000002</c:v>
                </c:pt>
                <c:pt idx="26475">
                  <c:v>356.81</c:v>
                </c:pt>
                <c:pt idx="26476">
                  <c:v>356.81200000000001</c:v>
                </c:pt>
                <c:pt idx="26477">
                  <c:v>356.81400000000002</c:v>
                </c:pt>
                <c:pt idx="26478">
                  <c:v>356.81599999999997</c:v>
                </c:pt>
                <c:pt idx="26479">
                  <c:v>356.81900000000002</c:v>
                </c:pt>
                <c:pt idx="26480">
                  <c:v>356.822</c:v>
                </c:pt>
                <c:pt idx="26481">
                  <c:v>356.82499999999999</c:v>
                </c:pt>
                <c:pt idx="26482">
                  <c:v>356.827</c:v>
                </c:pt>
                <c:pt idx="26483">
                  <c:v>356.84699999999998</c:v>
                </c:pt>
                <c:pt idx="26484">
                  <c:v>356.87099999999998</c:v>
                </c:pt>
                <c:pt idx="26485">
                  <c:v>356.89100000000002</c:v>
                </c:pt>
                <c:pt idx="26486">
                  <c:v>356.90800000000002</c:v>
                </c:pt>
                <c:pt idx="26487">
                  <c:v>356.93400000000003</c:v>
                </c:pt>
                <c:pt idx="26488">
                  <c:v>356.96499999999997</c:v>
                </c:pt>
                <c:pt idx="26489">
                  <c:v>356.98399999999998</c:v>
                </c:pt>
                <c:pt idx="26490">
                  <c:v>356.99099999999999</c:v>
                </c:pt>
                <c:pt idx="26491">
                  <c:v>356.99400000000003</c:v>
                </c:pt>
                <c:pt idx="26492">
                  <c:v>357.00799999999998</c:v>
                </c:pt>
                <c:pt idx="26493">
                  <c:v>357.017</c:v>
                </c:pt>
                <c:pt idx="26494">
                  <c:v>357.02100000000002</c:v>
                </c:pt>
                <c:pt idx="26495">
                  <c:v>357.024</c:v>
                </c:pt>
                <c:pt idx="26496">
                  <c:v>357.02699999999999</c:v>
                </c:pt>
                <c:pt idx="26497">
                  <c:v>357.03100000000001</c:v>
                </c:pt>
                <c:pt idx="26498">
                  <c:v>357.03399999999999</c:v>
                </c:pt>
                <c:pt idx="26499">
                  <c:v>357.03699999999998</c:v>
                </c:pt>
                <c:pt idx="26500">
                  <c:v>357.04</c:v>
                </c:pt>
                <c:pt idx="26501">
                  <c:v>357.04300000000001</c:v>
                </c:pt>
                <c:pt idx="26502">
                  <c:v>357.04700000000003</c:v>
                </c:pt>
                <c:pt idx="26503">
                  <c:v>357.05200000000002</c:v>
                </c:pt>
                <c:pt idx="26504">
                  <c:v>357.06799999999998</c:v>
                </c:pt>
                <c:pt idx="26505">
                  <c:v>357.10500000000002</c:v>
                </c:pt>
                <c:pt idx="26506">
                  <c:v>357.137</c:v>
                </c:pt>
                <c:pt idx="26507">
                  <c:v>357.16</c:v>
                </c:pt>
                <c:pt idx="26508">
                  <c:v>357.17399999999998</c:v>
                </c:pt>
                <c:pt idx="26509">
                  <c:v>357.178</c:v>
                </c:pt>
                <c:pt idx="26510">
                  <c:v>357.18</c:v>
                </c:pt>
                <c:pt idx="26511">
                  <c:v>357.18299999999999</c:v>
                </c:pt>
                <c:pt idx="26512">
                  <c:v>357.18700000000001</c:v>
                </c:pt>
                <c:pt idx="26513">
                  <c:v>357.19</c:v>
                </c:pt>
                <c:pt idx="26514">
                  <c:v>357.19299999999998</c:v>
                </c:pt>
                <c:pt idx="26515">
                  <c:v>357.19600000000003</c:v>
                </c:pt>
                <c:pt idx="26516">
                  <c:v>357.19900000000001</c:v>
                </c:pt>
                <c:pt idx="26517">
                  <c:v>357.202</c:v>
                </c:pt>
                <c:pt idx="26518">
                  <c:v>357.20499999999998</c:v>
                </c:pt>
                <c:pt idx="26519">
                  <c:v>357.20699999999999</c:v>
                </c:pt>
                <c:pt idx="26520">
                  <c:v>357.209</c:v>
                </c:pt>
                <c:pt idx="26521">
                  <c:v>357.214</c:v>
                </c:pt>
                <c:pt idx="26522">
                  <c:v>357.22</c:v>
                </c:pt>
                <c:pt idx="26523">
                  <c:v>357.226</c:v>
                </c:pt>
                <c:pt idx="26524">
                  <c:v>357.23500000000001</c:v>
                </c:pt>
                <c:pt idx="26525">
                  <c:v>357.24799999999999</c:v>
                </c:pt>
                <c:pt idx="26526">
                  <c:v>357.26299999999998</c:v>
                </c:pt>
                <c:pt idx="26527">
                  <c:v>357.279</c:v>
                </c:pt>
                <c:pt idx="26528">
                  <c:v>357.29500000000002</c:v>
                </c:pt>
                <c:pt idx="26529">
                  <c:v>357.31</c:v>
                </c:pt>
                <c:pt idx="26530">
                  <c:v>357.32600000000002</c:v>
                </c:pt>
                <c:pt idx="26531">
                  <c:v>357.34</c:v>
                </c:pt>
                <c:pt idx="26532">
                  <c:v>357.35599999999999</c:v>
                </c:pt>
                <c:pt idx="26533">
                  <c:v>357.37099999999998</c:v>
                </c:pt>
                <c:pt idx="26534">
                  <c:v>357.387</c:v>
                </c:pt>
                <c:pt idx="26535">
                  <c:v>357.40199999999999</c:v>
                </c:pt>
                <c:pt idx="26536">
                  <c:v>357.41800000000001</c:v>
                </c:pt>
                <c:pt idx="26537">
                  <c:v>357.43299999999999</c:v>
                </c:pt>
                <c:pt idx="26538">
                  <c:v>357.44799999999998</c:v>
                </c:pt>
                <c:pt idx="26539">
                  <c:v>357.464</c:v>
                </c:pt>
                <c:pt idx="26540">
                  <c:v>357.47899999999998</c:v>
                </c:pt>
                <c:pt idx="26541">
                  <c:v>357.495</c:v>
                </c:pt>
                <c:pt idx="26542">
                  <c:v>357.51100000000002</c:v>
                </c:pt>
                <c:pt idx="26543">
                  <c:v>357.52600000000001</c:v>
                </c:pt>
                <c:pt idx="26544">
                  <c:v>357.54199999999997</c:v>
                </c:pt>
                <c:pt idx="26545">
                  <c:v>357.55700000000002</c:v>
                </c:pt>
                <c:pt idx="26546">
                  <c:v>357.57299999999998</c:v>
                </c:pt>
                <c:pt idx="26547">
                  <c:v>357.58800000000002</c:v>
                </c:pt>
                <c:pt idx="26548">
                  <c:v>357.59800000000001</c:v>
                </c:pt>
                <c:pt idx="26549">
                  <c:v>357.60599999999999</c:v>
                </c:pt>
                <c:pt idx="26550">
                  <c:v>357.61399999999998</c:v>
                </c:pt>
                <c:pt idx="26551">
                  <c:v>357.62299999999999</c:v>
                </c:pt>
                <c:pt idx="26552">
                  <c:v>357.63099999999997</c:v>
                </c:pt>
                <c:pt idx="26553">
                  <c:v>357.64</c:v>
                </c:pt>
                <c:pt idx="26554">
                  <c:v>357.65100000000001</c:v>
                </c:pt>
                <c:pt idx="26555">
                  <c:v>357.65800000000002</c:v>
                </c:pt>
                <c:pt idx="26556">
                  <c:v>357.66300000000001</c:v>
                </c:pt>
                <c:pt idx="26557">
                  <c:v>357.66899999999998</c:v>
                </c:pt>
                <c:pt idx="26558">
                  <c:v>357.67500000000001</c:v>
                </c:pt>
                <c:pt idx="26559">
                  <c:v>357.68099999999998</c:v>
                </c:pt>
                <c:pt idx="26560">
                  <c:v>357.68700000000001</c:v>
                </c:pt>
                <c:pt idx="26561">
                  <c:v>357.69200000000001</c:v>
                </c:pt>
                <c:pt idx="26562">
                  <c:v>357.69799999999998</c:v>
                </c:pt>
                <c:pt idx="26563">
                  <c:v>357.70400000000001</c:v>
                </c:pt>
                <c:pt idx="26564">
                  <c:v>357.71</c:v>
                </c:pt>
                <c:pt idx="26565">
                  <c:v>357.71600000000001</c:v>
                </c:pt>
                <c:pt idx="26566">
                  <c:v>357.72199999999998</c:v>
                </c:pt>
                <c:pt idx="26567">
                  <c:v>357.72699999999998</c:v>
                </c:pt>
                <c:pt idx="26568">
                  <c:v>357.733</c:v>
                </c:pt>
                <c:pt idx="26569">
                  <c:v>357.738</c:v>
                </c:pt>
                <c:pt idx="26570">
                  <c:v>357.74200000000002</c:v>
                </c:pt>
                <c:pt idx="26571">
                  <c:v>357.74700000000001</c:v>
                </c:pt>
                <c:pt idx="26572">
                  <c:v>357.75099999999998</c:v>
                </c:pt>
                <c:pt idx="26573">
                  <c:v>357.75599999999997</c:v>
                </c:pt>
                <c:pt idx="26574">
                  <c:v>357.76</c:v>
                </c:pt>
                <c:pt idx="26575">
                  <c:v>357.76499999999999</c:v>
                </c:pt>
                <c:pt idx="26576">
                  <c:v>357.76900000000001</c:v>
                </c:pt>
                <c:pt idx="26577">
                  <c:v>357.774</c:v>
                </c:pt>
                <c:pt idx="26578">
                  <c:v>357.77800000000002</c:v>
                </c:pt>
                <c:pt idx="26579">
                  <c:v>357.78300000000002</c:v>
                </c:pt>
                <c:pt idx="26580">
                  <c:v>357.78800000000001</c:v>
                </c:pt>
                <c:pt idx="26581">
                  <c:v>357.79199999999997</c:v>
                </c:pt>
                <c:pt idx="26582">
                  <c:v>357.79700000000003</c:v>
                </c:pt>
                <c:pt idx="26583">
                  <c:v>357.80099999999999</c:v>
                </c:pt>
                <c:pt idx="26584">
                  <c:v>357.80599999999998</c:v>
                </c:pt>
                <c:pt idx="26585">
                  <c:v>357.81</c:v>
                </c:pt>
                <c:pt idx="26586">
                  <c:v>357.815</c:v>
                </c:pt>
                <c:pt idx="26587">
                  <c:v>357.81900000000002</c:v>
                </c:pt>
                <c:pt idx="26588">
                  <c:v>357.82400000000001</c:v>
                </c:pt>
                <c:pt idx="26589">
                  <c:v>357.82799999999997</c:v>
                </c:pt>
                <c:pt idx="26590">
                  <c:v>357.83300000000003</c:v>
                </c:pt>
                <c:pt idx="26591">
                  <c:v>357.83699999999999</c:v>
                </c:pt>
                <c:pt idx="26592">
                  <c:v>357.84199999999998</c:v>
                </c:pt>
                <c:pt idx="26593">
                  <c:v>357.84699999999998</c:v>
                </c:pt>
                <c:pt idx="26594">
                  <c:v>357.851</c:v>
                </c:pt>
                <c:pt idx="26595">
                  <c:v>357.85599999999999</c:v>
                </c:pt>
                <c:pt idx="26596">
                  <c:v>357.86</c:v>
                </c:pt>
                <c:pt idx="26597">
                  <c:v>357.86500000000001</c:v>
                </c:pt>
                <c:pt idx="26598">
                  <c:v>357.86900000000003</c:v>
                </c:pt>
                <c:pt idx="26599">
                  <c:v>357.87400000000002</c:v>
                </c:pt>
                <c:pt idx="26600">
                  <c:v>357.87799999999999</c:v>
                </c:pt>
                <c:pt idx="26601">
                  <c:v>357.88299999999998</c:v>
                </c:pt>
                <c:pt idx="26602">
                  <c:v>357.887</c:v>
                </c:pt>
                <c:pt idx="26603">
                  <c:v>357.892</c:v>
                </c:pt>
                <c:pt idx="26604">
                  <c:v>357.89600000000002</c:v>
                </c:pt>
                <c:pt idx="26605">
                  <c:v>357.90100000000001</c:v>
                </c:pt>
                <c:pt idx="26606">
                  <c:v>357.90600000000001</c:v>
                </c:pt>
                <c:pt idx="26607">
                  <c:v>357.91</c:v>
                </c:pt>
                <c:pt idx="26608">
                  <c:v>357.91500000000002</c:v>
                </c:pt>
                <c:pt idx="26609">
                  <c:v>357.91899999999998</c:v>
                </c:pt>
                <c:pt idx="26610">
                  <c:v>357.92399999999998</c:v>
                </c:pt>
                <c:pt idx="26611">
                  <c:v>357.928</c:v>
                </c:pt>
                <c:pt idx="26612">
                  <c:v>357.93299999999999</c:v>
                </c:pt>
                <c:pt idx="26613">
                  <c:v>357.93700000000001</c:v>
                </c:pt>
                <c:pt idx="26614">
                  <c:v>357.94200000000001</c:v>
                </c:pt>
                <c:pt idx="26615">
                  <c:v>357.94600000000003</c:v>
                </c:pt>
                <c:pt idx="26616">
                  <c:v>357.95100000000002</c:v>
                </c:pt>
                <c:pt idx="26617">
                  <c:v>357.95499999999998</c:v>
                </c:pt>
                <c:pt idx="26618">
                  <c:v>357.96</c:v>
                </c:pt>
                <c:pt idx="26619">
                  <c:v>357.96499999999997</c:v>
                </c:pt>
                <c:pt idx="26620">
                  <c:v>357.96899999999999</c:v>
                </c:pt>
                <c:pt idx="26621">
                  <c:v>357.97399999999999</c:v>
                </c:pt>
                <c:pt idx="26622">
                  <c:v>357.97800000000001</c:v>
                </c:pt>
                <c:pt idx="26623">
                  <c:v>357.983</c:v>
                </c:pt>
                <c:pt idx="26624">
                  <c:v>357.98700000000002</c:v>
                </c:pt>
                <c:pt idx="26625">
                  <c:v>357.99200000000002</c:v>
                </c:pt>
                <c:pt idx="26626">
                  <c:v>357.99599999999998</c:v>
                </c:pt>
                <c:pt idx="26627">
                  <c:v>358.00099999999998</c:v>
                </c:pt>
                <c:pt idx="26628">
                  <c:v>358.005</c:v>
                </c:pt>
                <c:pt idx="26629">
                  <c:v>358.01</c:v>
                </c:pt>
                <c:pt idx="26630">
                  <c:v>358.01400000000001</c:v>
                </c:pt>
                <c:pt idx="26631">
                  <c:v>358.01900000000001</c:v>
                </c:pt>
                <c:pt idx="26632">
                  <c:v>358.024</c:v>
                </c:pt>
                <c:pt idx="26633">
                  <c:v>358.02800000000002</c:v>
                </c:pt>
                <c:pt idx="26634">
                  <c:v>358.03300000000002</c:v>
                </c:pt>
                <c:pt idx="26635">
                  <c:v>358.03699999999998</c:v>
                </c:pt>
                <c:pt idx="26636">
                  <c:v>358.04199999999997</c:v>
                </c:pt>
                <c:pt idx="26637">
                  <c:v>358.04599999999999</c:v>
                </c:pt>
                <c:pt idx="26638">
                  <c:v>358.05099999999999</c:v>
                </c:pt>
                <c:pt idx="26639">
                  <c:v>358.05500000000001</c:v>
                </c:pt>
                <c:pt idx="26640">
                  <c:v>358.06</c:v>
                </c:pt>
                <c:pt idx="26641">
                  <c:v>358.06400000000002</c:v>
                </c:pt>
                <c:pt idx="26642">
                  <c:v>358.06900000000002</c:v>
                </c:pt>
                <c:pt idx="26643">
                  <c:v>358.07299999999998</c:v>
                </c:pt>
                <c:pt idx="26644">
                  <c:v>358.07799999999997</c:v>
                </c:pt>
                <c:pt idx="26645">
                  <c:v>358.08300000000003</c:v>
                </c:pt>
                <c:pt idx="26646">
                  <c:v>358.08699999999999</c:v>
                </c:pt>
                <c:pt idx="26647">
                  <c:v>358.09199999999998</c:v>
                </c:pt>
                <c:pt idx="26648">
                  <c:v>358.096</c:v>
                </c:pt>
                <c:pt idx="26649">
                  <c:v>358.101</c:v>
                </c:pt>
                <c:pt idx="26650">
                  <c:v>358.10500000000002</c:v>
                </c:pt>
                <c:pt idx="26651">
                  <c:v>358.11</c:v>
                </c:pt>
                <c:pt idx="26652">
                  <c:v>358.11399999999998</c:v>
                </c:pt>
                <c:pt idx="26653">
                  <c:v>358.11900000000003</c:v>
                </c:pt>
                <c:pt idx="26654">
                  <c:v>358.12299999999999</c:v>
                </c:pt>
                <c:pt idx="26655">
                  <c:v>358.12799999999999</c:v>
                </c:pt>
                <c:pt idx="26656">
                  <c:v>358.13200000000001</c:v>
                </c:pt>
                <c:pt idx="26657">
                  <c:v>358.137</c:v>
                </c:pt>
                <c:pt idx="26658">
                  <c:v>358.142</c:v>
                </c:pt>
                <c:pt idx="26659">
                  <c:v>358.14600000000002</c:v>
                </c:pt>
                <c:pt idx="26660">
                  <c:v>358.15100000000001</c:v>
                </c:pt>
                <c:pt idx="26661">
                  <c:v>358.15499999999997</c:v>
                </c:pt>
                <c:pt idx="26662">
                  <c:v>358.16</c:v>
                </c:pt>
                <c:pt idx="26663">
                  <c:v>358.16399999999999</c:v>
                </c:pt>
                <c:pt idx="26664">
                  <c:v>358.16899999999998</c:v>
                </c:pt>
                <c:pt idx="26665">
                  <c:v>358.173</c:v>
                </c:pt>
                <c:pt idx="26666">
                  <c:v>358.178</c:v>
                </c:pt>
                <c:pt idx="26667">
                  <c:v>358.18200000000002</c:v>
                </c:pt>
                <c:pt idx="26668">
                  <c:v>358.18700000000001</c:v>
                </c:pt>
                <c:pt idx="26669">
                  <c:v>358.19099999999997</c:v>
                </c:pt>
                <c:pt idx="26670">
                  <c:v>358.19600000000003</c:v>
                </c:pt>
                <c:pt idx="26671">
                  <c:v>358.20100000000002</c:v>
                </c:pt>
                <c:pt idx="26672">
                  <c:v>358.20499999999998</c:v>
                </c:pt>
                <c:pt idx="26673">
                  <c:v>358.21</c:v>
                </c:pt>
                <c:pt idx="26674">
                  <c:v>358.214</c:v>
                </c:pt>
                <c:pt idx="26675">
                  <c:v>358.21899999999999</c:v>
                </c:pt>
                <c:pt idx="26676">
                  <c:v>358.22300000000001</c:v>
                </c:pt>
                <c:pt idx="26677">
                  <c:v>358.22800000000001</c:v>
                </c:pt>
                <c:pt idx="26678">
                  <c:v>358.23200000000003</c:v>
                </c:pt>
                <c:pt idx="26679">
                  <c:v>358.23700000000002</c:v>
                </c:pt>
                <c:pt idx="26680">
                  <c:v>358.24099999999999</c:v>
                </c:pt>
                <c:pt idx="26681">
                  <c:v>358.24599999999998</c:v>
                </c:pt>
                <c:pt idx="26682">
                  <c:v>358.25</c:v>
                </c:pt>
                <c:pt idx="26683">
                  <c:v>358.255</c:v>
                </c:pt>
                <c:pt idx="26684">
                  <c:v>358.25900000000001</c:v>
                </c:pt>
                <c:pt idx="26685">
                  <c:v>358.26400000000001</c:v>
                </c:pt>
                <c:pt idx="26686">
                  <c:v>358.26900000000001</c:v>
                </c:pt>
                <c:pt idx="26687">
                  <c:v>358.27300000000002</c:v>
                </c:pt>
                <c:pt idx="26688">
                  <c:v>358.27800000000002</c:v>
                </c:pt>
                <c:pt idx="26689">
                  <c:v>358.28199999999998</c:v>
                </c:pt>
                <c:pt idx="26690">
                  <c:v>358.28699999999998</c:v>
                </c:pt>
                <c:pt idx="26691">
                  <c:v>358.291</c:v>
                </c:pt>
                <c:pt idx="26692">
                  <c:v>358.29599999999999</c:v>
                </c:pt>
                <c:pt idx="26693">
                  <c:v>358.3</c:v>
                </c:pt>
                <c:pt idx="26694">
                  <c:v>358.30500000000001</c:v>
                </c:pt>
                <c:pt idx="26695">
                  <c:v>358.30900000000003</c:v>
                </c:pt>
                <c:pt idx="26696">
                  <c:v>358.31400000000002</c:v>
                </c:pt>
                <c:pt idx="26697">
                  <c:v>358.31799999999998</c:v>
                </c:pt>
                <c:pt idx="26698">
                  <c:v>358.32299999999998</c:v>
                </c:pt>
                <c:pt idx="26699">
                  <c:v>358.32799999999997</c:v>
                </c:pt>
                <c:pt idx="26700">
                  <c:v>358.33199999999999</c:v>
                </c:pt>
                <c:pt idx="26701">
                  <c:v>358.33699999999999</c:v>
                </c:pt>
                <c:pt idx="26702">
                  <c:v>358.34100000000001</c:v>
                </c:pt>
                <c:pt idx="26703">
                  <c:v>358.346</c:v>
                </c:pt>
                <c:pt idx="26704">
                  <c:v>358.35</c:v>
                </c:pt>
                <c:pt idx="26705">
                  <c:v>358.35500000000002</c:v>
                </c:pt>
                <c:pt idx="26706">
                  <c:v>358.35899999999998</c:v>
                </c:pt>
                <c:pt idx="26707">
                  <c:v>358.36399999999998</c:v>
                </c:pt>
                <c:pt idx="26708">
                  <c:v>358.36799999999999</c:v>
                </c:pt>
                <c:pt idx="26709">
                  <c:v>358.37299999999999</c:v>
                </c:pt>
                <c:pt idx="26710">
                  <c:v>358.37700000000001</c:v>
                </c:pt>
                <c:pt idx="26711">
                  <c:v>358.38200000000001</c:v>
                </c:pt>
                <c:pt idx="26712">
                  <c:v>358.387</c:v>
                </c:pt>
                <c:pt idx="26713">
                  <c:v>358.39100000000002</c:v>
                </c:pt>
                <c:pt idx="26714">
                  <c:v>358.39600000000002</c:v>
                </c:pt>
                <c:pt idx="26715">
                  <c:v>358.4</c:v>
                </c:pt>
                <c:pt idx="26716">
                  <c:v>358.40499999999997</c:v>
                </c:pt>
                <c:pt idx="26717">
                  <c:v>358.40899999999999</c:v>
                </c:pt>
                <c:pt idx="26718">
                  <c:v>358.41399999999999</c:v>
                </c:pt>
                <c:pt idx="26719">
                  <c:v>358.41800000000001</c:v>
                </c:pt>
                <c:pt idx="26720">
                  <c:v>358.423</c:v>
                </c:pt>
                <c:pt idx="26721">
                  <c:v>358.42700000000002</c:v>
                </c:pt>
                <c:pt idx="26722">
                  <c:v>358.43200000000002</c:v>
                </c:pt>
                <c:pt idx="26723">
                  <c:v>358.43599999999998</c:v>
                </c:pt>
                <c:pt idx="26724">
                  <c:v>358.44099999999997</c:v>
                </c:pt>
                <c:pt idx="26725">
                  <c:v>358.44600000000003</c:v>
                </c:pt>
                <c:pt idx="26726">
                  <c:v>358.45</c:v>
                </c:pt>
                <c:pt idx="26727">
                  <c:v>358.45499999999998</c:v>
                </c:pt>
                <c:pt idx="26728">
                  <c:v>358.459</c:v>
                </c:pt>
                <c:pt idx="26729">
                  <c:v>358.464</c:v>
                </c:pt>
                <c:pt idx="26730">
                  <c:v>358.46800000000002</c:v>
                </c:pt>
                <c:pt idx="26731">
                  <c:v>358.47300000000001</c:v>
                </c:pt>
                <c:pt idx="26732">
                  <c:v>358.47699999999998</c:v>
                </c:pt>
                <c:pt idx="26733">
                  <c:v>358.48200000000003</c:v>
                </c:pt>
                <c:pt idx="26734">
                  <c:v>358.48599999999999</c:v>
                </c:pt>
                <c:pt idx="26735">
                  <c:v>358.49099999999999</c:v>
                </c:pt>
                <c:pt idx="26736">
                  <c:v>358.495</c:v>
                </c:pt>
                <c:pt idx="26737">
                  <c:v>358.5</c:v>
                </c:pt>
                <c:pt idx="26738">
                  <c:v>358.505</c:v>
                </c:pt>
                <c:pt idx="26739">
                  <c:v>358.50900000000001</c:v>
                </c:pt>
                <c:pt idx="26740">
                  <c:v>358.51400000000001</c:v>
                </c:pt>
                <c:pt idx="26741">
                  <c:v>358.51799999999997</c:v>
                </c:pt>
                <c:pt idx="26742">
                  <c:v>358.52300000000002</c:v>
                </c:pt>
                <c:pt idx="26743">
                  <c:v>358.52699999999999</c:v>
                </c:pt>
                <c:pt idx="26744">
                  <c:v>358.53199999999998</c:v>
                </c:pt>
                <c:pt idx="26745">
                  <c:v>358.536</c:v>
                </c:pt>
                <c:pt idx="26746">
                  <c:v>358.541</c:v>
                </c:pt>
                <c:pt idx="26747">
                  <c:v>358.54500000000002</c:v>
                </c:pt>
                <c:pt idx="26748">
                  <c:v>358.55</c:v>
                </c:pt>
                <c:pt idx="26749">
                  <c:v>358.55399999999997</c:v>
                </c:pt>
                <c:pt idx="26750">
                  <c:v>358.55900000000003</c:v>
                </c:pt>
                <c:pt idx="26751">
                  <c:v>358.56400000000002</c:v>
                </c:pt>
                <c:pt idx="26752">
                  <c:v>358.56799999999998</c:v>
                </c:pt>
                <c:pt idx="26753">
                  <c:v>358.57299999999998</c:v>
                </c:pt>
                <c:pt idx="26754">
                  <c:v>358.577</c:v>
                </c:pt>
                <c:pt idx="26755">
                  <c:v>358.58199999999999</c:v>
                </c:pt>
                <c:pt idx="26756">
                  <c:v>358.58600000000001</c:v>
                </c:pt>
                <c:pt idx="26757">
                  <c:v>358.59100000000001</c:v>
                </c:pt>
                <c:pt idx="26758">
                  <c:v>358.59500000000003</c:v>
                </c:pt>
                <c:pt idx="26759">
                  <c:v>358.6</c:v>
                </c:pt>
                <c:pt idx="26760">
                  <c:v>358.60399999999998</c:v>
                </c:pt>
                <c:pt idx="26761">
                  <c:v>358.60899999999998</c:v>
                </c:pt>
                <c:pt idx="26762">
                  <c:v>358.613</c:v>
                </c:pt>
                <c:pt idx="26763">
                  <c:v>358.61799999999999</c:v>
                </c:pt>
                <c:pt idx="26764">
                  <c:v>358.62299999999999</c:v>
                </c:pt>
                <c:pt idx="26765">
                  <c:v>358.62700000000001</c:v>
                </c:pt>
                <c:pt idx="26766">
                  <c:v>358.63200000000001</c:v>
                </c:pt>
                <c:pt idx="26767">
                  <c:v>358.63600000000002</c:v>
                </c:pt>
                <c:pt idx="26768">
                  <c:v>358.64100000000002</c:v>
                </c:pt>
                <c:pt idx="26769">
                  <c:v>358.64499999999998</c:v>
                </c:pt>
                <c:pt idx="26770">
                  <c:v>358.65</c:v>
                </c:pt>
                <c:pt idx="26771">
                  <c:v>358.654</c:v>
                </c:pt>
                <c:pt idx="26772">
                  <c:v>358.65899999999999</c:v>
                </c:pt>
                <c:pt idx="26773">
                  <c:v>358.66300000000001</c:v>
                </c:pt>
                <c:pt idx="26774">
                  <c:v>358.66800000000001</c:v>
                </c:pt>
                <c:pt idx="26775">
                  <c:v>358.67200000000003</c:v>
                </c:pt>
                <c:pt idx="26776">
                  <c:v>358.67700000000002</c:v>
                </c:pt>
                <c:pt idx="26777">
                  <c:v>358.68099999999998</c:v>
                </c:pt>
                <c:pt idx="26778">
                  <c:v>358.68599999999998</c:v>
                </c:pt>
                <c:pt idx="26779">
                  <c:v>358.69099999999997</c:v>
                </c:pt>
                <c:pt idx="26780">
                  <c:v>358.69499999999999</c:v>
                </c:pt>
                <c:pt idx="26781">
                  <c:v>358.7</c:v>
                </c:pt>
                <c:pt idx="26782">
                  <c:v>358.70400000000001</c:v>
                </c:pt>
                <c:pt idx="26783">
                  <c:v>358.709</c:v>
                </c:pt>
                <c:pt idx="26784">
                  <c:v>358.71300000000002</c:v>
                </c:pt>
                <c:pt idx="26785">
                  <c:v>358.71800000000002</c:v>
                </c:pt>
                <c:pt idx="26786">
                  <c:v>358.72199999999998</c:v>
                </c:pt>
                <c:pt idx="26787">
                  <c:v>358.72699999999998</c:v>
                </c:pt>
                <c:pt idx="26788">
                  <c:v>358.73099999999999</c:v>
                </c:pt>
                <c:pt idx="26789">
                  <c:v>358.73599999999999</c:v>
                </c:pt>
                <c:pt idx="26790">
                  <c:v>358.74</c:v>
                </c:pt>
                <c:pt idx="26791">
                  <c:v>358.745</c:v>
                </c:pt>
                <c:pt idx="26792">
                  <c:v>358.75</c:v>
                </c:pt>
                <c:pt idx="26793">
                  <c:v>358.75400000000002</c:v>
                </c:pt>
                <c:pt idx="26794">
                  <c:v>358.75900000000001</c:v>
                </c:pt>
                <c:pt idx="26795">
                  <c:v>358.76299999999998</c:v>
                </c:pt>
                <c:pt idx="26796">
                  <c:v>358.76799999999997</c:v>
                </c:pt>
                <c:pt idx="26797">
                  <c:v>358.77199999999999</c:v>
                </c:pt>
                <c:pt idx="26798">
                  <c:v>358.77699999999999</c:v>
                </c:pt>
                <c:pt idx="26799">
                  <c:v>358.78100000000001</c:v>
                </c:pt>
                <c:pt idx="26800">
                  <c:v>358.786</c:v>
                </c:pt>
                <c:pt idx="26801">
                  <c:v>358.79</c:v>
                </c:pt>
                <c:pt idx="26802">
                  <c:v>358.79500000000002</c:v>
                </c:pt>
                <c:pt idx="26803">
                  <c:v>358.79899999999998</c:v>
                </c:pt>
                <c:pt idx="26804">
                  <c:v>358.80399999999997</c:v>
                </c:pt>
                <c:pt idx="26805">
                  <c:v>358.80900000000003</c:v>
                </c:pt>
                <c:pt idx="26806">
                  <c:v>358.81599999999997</c:v>
                </c:pt>
                <c:pt idx="26807">
                  <c:v>358.827</c:v>
                </c:pt>
                <c:pt idx="26808">
                  <c:v>358.83699999999999</c:v>
                </c:pt>
                <c:pt idx="26809">
                  <c:v>358.851</c:v>
                </c:pt>
                <c:pt idx="26810">
                  <c:v>358.86200000000002</c:v>
                </c:pt>
                <c:pt idx="26811">
                  <c:v>358.87299999999999</c:v>
                </c:pt>
                <c:pt idx="26812">
                  <c:v>358.88400000000001</c:v>
                </c:pt>
                <c:pt idx="26813">
                  <c:v>358.89499999999998</c:v>
                </c:pt>
                <c:pt idx="26814">
                  <c:v>358.90699999999998</c:v>
                </c:pt>
                <c:pt idx="26815">
                  <c:v>358.92099999999999</c:v>
                </c:pt>
                <c:pt idx="26816">
                  <c:v>358.93799999999999</c:v>
                </c:pt>
                <c:pt idx="26817">
                  <c:v>358.95600000000002</c:v>
                </c:pt>
                <c:pt idx="26818">
                  <c:v>358.97300000000001</c:v>
                </c:pt>
                <c:pt idx="26819">
                  <c:v>358.99099999999999</c:v>
                </c:pt>
                <c:pt idx="26820">
                  <c:v>359.00599999999997</c:v>
                </c:pt>
                <c:pt idx="26821">
                  <c:v>359.02199999999999</c:v>
                </c:pt>
                <c:pt idx="26822">
                  <c:v>359.04199999999997</c:v>
                </c:pt>
                <c:pt idx="26823">
                  <c:v>359.06299999999999</c:v>
                </c:pt>
                <c:pt idx="26824">
                  <c:v>359.084</c:v>
                </c:pt>
                <c:pt idx="26825">
                  <c:v>359.10500000000002</c:v>
                </c:pt>
                <c:pt idx="26826">
                  <c:v>359.12599999999998</c:v>
                </c:pt>
                <c:pt idx="26827">
                  <c:v>359.14600000000002</c:v>
                </c:pt>
                <c:pt idx="26828">
                  <c:v>359.16699999999997</c:v>
                </c:pt>
                <c:pt idx="26829">
                  <c:v>359.18799999999999</c:v>
                </c:pt>
                <c:pt idx="26830">
                  <c:v>359.209</c:v>
                </c:pt>
                <c:pt idx="26831">
                  <c:v>359.22899999999998</c:v>
                </c:pt>
                <c:pt idx="26832">
                  <c:v>359.24900000000002</c:v>
                </c:pt>
                <c:pt idx="26833">
                  <c:v>359.27</c:v>
                </c:pt>
                <c:pt idx="26834">
                  <c:v>359.291</c:v>
                </c:pt>
                <c:pt idx="26835">
                  <c:v>359.31200000000001</c:v>
                </c:pt>
                <c:pt idx="26836">
                  <c:v>359.33699999999999</c:v>
                </c:pt>
                <c:pt idx="26837">
                  <c:v>359.34699999999998</c:v>
                </c:pt>
                <c:pt idx="26838">
                  <c:v>359.36399999999998</c:v>
                </c:pt>
                <c:pt idx="26839">
                  <c:v>359.37799999999999</c:v>
                </c:pt>
                <c:pt idx="26840">
                  <c:v>359.392</c:v>
                </c:pt>
                <c:pt idx="26841">
                  <c:v>359.40199999999999</c:v>
                </c:pt>
                <c:pt idx="26842">
                  <c:v>359.411</c:v>
                </c:pt>
                <c:pt idx="26843">
                  <c:v>359.42099999999999</c:v>
                </c:pt>
                <c:pt idx="26844">
                  <c:v>359.43099999999998</c:v>
                </c:pt>
                <c:pt idx="26845">
                  <c:v>359.44</c:v>
                </c:pt>
                <c:pt idx="26846">
                  <c:v>359.45</c:v>
                </c:pt>
                <c:pt idx="26847">
                  <c:v>359.46100000000001</c:v>
                </c:pt>
                <c:pt idx="26848">
                  <c:v>359.47199999999998</c:v>
                </c:pt>
                <c:pt idx="26849">
                  <c:v>359.483</c:v>
                </c:pt>
                <c:pt idx="26850">
                  <c:v>359.49400000000003</c:v>
                </c:pt>
                <c:pt idx="26851">
                  <c:v>359.505</c:v>
                </c:pt>
                <c:pt idx="26852">
                  <c:v>359.51600000000002</c:v>
                </c:pt>
                <c:pt idx="26853">
                  <c:v>359.52699999999999</c:v>
                </c:pt>
                <c:pt idx="26854">
                  <c:v>359.53800000000001</c:v>
                </c:pt>
                <c:pt idx="26855">
                  <c:v>359.55</c:v>
                </c:pt>
                <c:pt idx="26856">
                  <c:v>359.56099999999998</c:v>
                </c:pt>
                <c:pt idx="26857">
                  <c:v>359.58300000000003</c:v>
                </c:pt>
                <c:pt idx="26858">
                  <c:v>359.625</c:v>
                </c:pt>
                <c:pt idx="26859">
                  <c:v>359.65</c:v>
                </c:pt>
                <c:pt idx="26860">
                  <c:v>359.70400000000001</c:v>
                </c:pt>
                <c:pt idx="26861">
                  <c:v>359.76299999999998</c:v>
                </c:pt>
                <c:pt idx="26862">
                  <c:v>359.82100000000003</c:v>
                </c:pt>
                <c:pt idx="26863">
                  <c:v>359.86900000000003</c:v>
                </c:pt>
                <c:pt idx="26864">
                  <c:v>359.916</c:v>
                </c:pt>
                <c:pt idx="26865">
                  <c:v>359.96</c:v>
                </c:pt>
                <c:pt idx="26866">
                  <c:v>359.99700000000001</c:v>
                </c:pt>
                <c:pt idx="26867">
                  <c:v>360.04500000000002</c:v>
                </c:pt>
                <c:pt idx="26868">
                  <c:v>360.09500000000003</c:v>
                </c:pt>
                <c:pt idx="26869">
                  <c:v>360.14400000000001</c:v>
                </c:pt>
                <c:pt idx="26870">
                  <c:v>360.173</c:v>
                </c:pt>
                <c:pt idx="26871">
                  <c:v>360.18400000000003</c:v>
                </c:pt>
                <c:pt idx="26872">
                  <c:v>360.18799999999999</c:v>
                </c:pt>
                <c:pt idx="26873">
                  <c:v>360.19200000000001</c:v>
                </c:pt>
                <c:pt idx="26874">
                  <c:v>360.209</c:v>
                </c:pt>
                <c:pt idx="26875">
                  <c:v>360.25099999999998</c:v>
                </c:pt>
                <c:pt idx="26876">
                  <c:v>360.29199999999997</c:v>
                </c:pt>
                <c:pt idx="26877">
                  <c:v>360.31700000000001</c:v>
                </c:pt>
                <c:pt idx="26878">
                  <c:v>360.34100000000001</c:v>
                </c:pt>
                <c:pt idx="26879">
                  <c:v>360.36099999999999</c:v>
                </c:pt>
                <c:pt idx="26880">
                  <c:v>360.36900000000003</c:v>
                </c:pt>
                <c:pt idx="26881">
                  <c:v>360.37299999999999</c:v>
                </c:pt>
                <c:pt idx="26882">
                  <c:v>360.37700000000001</c:v>
                </c:pt>
                <c:pt idx="26883">
                  <c:v>360.38299999999998</c:v>
                </c:pt>
                <c:pt idx="26884">
                  <c:v>360.39299999999997</c:v>
                </c:pt>
                <c:pt idx="26885">
                  <c:v>360.40300000000002</c:v>
                </c:pt>
                <c:pt idx="26886">
                  <c:v>360.41</c:v>
                </c:pt>
                <c:pt idx="26887">
                  <c:v>360.416</c:v>
                </c:pt>
                <c:pt idx="26888">
                  <c:v>360.42500000000001</c:v>
                </c:pt>
                <c:pt idx="26889">
                  <c:v>360.43599999999998</c:v>
                </c:pt>
                <c:pt idx="26890">
                  <c:v>360.45</c:v>
                </c:pt>
                <c:pt idx="26891">
                  <c:v>360.45800000000003</c:v>
                </c:pt>
                <c:pt idx="26892">
                  <c:v>360.46199999999999</c:v>
                </c:pt>
                <c:pt idx="26893">
                  <c:v>360.47</c:v>
                </c:pt>
                <c:pt idx="26894">
                  <c:v>360.476</c:v>
                </c:pt>
                <c:pt idx="26895">
                  <c:v>360.48399999999998</c:v>
                </c:pt>
                <c:pt idx="26896">
                  <c:v>360.49299999999999</c:v>
                </c:pt>
                <c:pt idx="26897">
                  <c:v>360.50099999999998</c:v>
                </c:pt>
                <c:pt idx="26898">
                  <c:v>360.51</c:v>
                </c:pt>
                <c:pt idx="26899">
                  <c:v>360.51799999999997</c:v>
                </c:pt>
                <c:pt idx="26900">
                  <c:v>360.52800000000002</c:v>
                </c:pt>
                <c:pt idx="26901">
                  <c:v>360.53800000000001</c:v>
                </c:pt>
                <c:pt idx="26902">
                  <c:v>360.55099999999999</c:v>
                </c:pt>
                <c:pt idx="26903">
                  <c:v>360.608</c:v>
                </c:pt>
                <c:pt idx="26904">
                  <c:v>360.70299999999997</c:v>
                </c:pt>
                <c:pt idx="26905">
                  <c:v>360.80700000000002</c:v>
                </c:pt>
                <c:pt idx="26906">
                  <c:v>360.91500000000002</c:v>
                </c:pt>
                <c:pt idx="26907">
                  <c:v>361.02199999999999</c:v>
                </c:pt>
                <c:pt idx="26908">
                  <c:v>361.13</c:v>
                </c:pt>
                <c:pt idx="26909">
                  <c:v>361.24200000000002</c:v>
                </c:pt>
                <c:pt idx="26910">
                  <c:v>361.35700000000003</c:v>
                </c:pt>
                <c:pt idx="26911">
                  <c:v>361.47399999999999</c:v>
                </c:pt>
                <c:pt idx="26912">
                  <c:v>361.57799999999997</c:v>
                </c:pt>
                <c:pt idx="26913">
                  <c:v>361.62200000000001</c:v>
                </c:pt>
                <c:pt idx="26914">
                  <c:v>361.63099999999997</c:v>
                </c:pt>
                <c:pt idx="26915">
                  <c:v>361.63499999999999</c:v>
                </c:pt>
                <c:pt idx="26916">
                  <c:v>361.64800000000002</c:v>
                </c:pt>
                <c:pt idx="26917">
                  <c:v>361.68900000000002</c:v>
                </c:pt>
                <c:pt idx="26918">
                  <c:v>361.72399999999999</c:v>
                </c:pt>
                <c:pt idx="26919">
                  <c:v>361.75599999999997</c:v>
                </c:pt>
                <c:pt idx="26920">
                  <c:v>361.78300000000002</c:v>
                </c:pt>
                <c:pt idx="26921">
                  <c:v>361.80700000000002</c:v>
                </c:pt>
                <c:pt idx="26922">
                  <c:v>361.82400000000001</c:v>
                </c:pt>
                <c:pt idx="26923">
                  <c:v>361.82799999999997</c:v>
                </c:pt>
                <c:pt idx="26924">
                  <c:v>361.83300000000003</c:v>
                </c:pt>
                <c:pt idx="26925">
                  <c:v>361.83800000000002</c:v>
                </c:pt>
                <c:pt idx="26926">
                  <c:v>361.84300000000002</c:v>
                </c:pt>
                <c:pt idx="26927">
                  <c:v>361.84800000000001</c:v>
                </c:pt>
                <c:pt idx="26928">
                  <c:v>361.85700000000003</c:v>
                </c:pt>
                <c:pt idx="26929">
                  <c:v>361.85899999999998</c:v>
                </c:pt>
                <c:pt idx="26930">
                  <c:v>361.86700000000002</c:v>
                </c:pt>
                <c:pt idx="26931">
                  <c:v>361.87400000000002</c:v>
                </c:pt>
                <c:pt idx="26932">
                  <c:v>361.87900000000002</c:v>
                </c:pt>
                <c:pt idx="26933">
                  <c:v>361.88900000000001</c:v>
                </c:pt>
                <c:pt idx="26934">
                  <c:v>361.899</c:v>
                </c:pt>
                <c:pt idx="26935">
                  <c:v>361.90300000000002</c:v>
                </c:pt>
                <c:pt idx="26936">
                  <c:v>361.90899999999999</c:v>
                </c:pt>
                <c:pt idx="26937">
                  <c:v>361.91899999999998</c:v>
                </c:pt>
                <c:pt idx="26938">
                  <c:v>361.92700000000002</c:v>
                </c:pt>
                <c:pt idx="26939">
                  <c:v>361.959</c:v>
                </c:pt>
                <c:pt idx="26940">
                  <c:v>362.03800000000001</c:v>
                </c:pt>
                <c:pt idx="26941">
                  <c:v>362.14699999999999</c:v>
                </c:pt>
                <c:pt idx="26942">
                  <c:v>362.26600000000002</c:v>
                </c:pt>
                <c:pt idx="26943">
                  <c:v>362.387</c:v>
                </c:pt>
                <c:pt idx="26944">
                  <c:v>362.50700000000001</c:v>
                </c:pt>
                <c:pt idx="26945">
                  <c:v>362.61399999999998</c:v>
                </c:pt>
                <c:pt idx="26946">
                  <c:v>362.69</c:v>
                </c:pt>
                <c:pt idx="26947">
                  <c:v>362.76100000000002</c:v>
                </c:pt>
                <c:pt idx="26948">
                  <c:v>362.88600000000002</c:v>
                </c:pt>
                <c:pt idx="26949">
                  <c:v>363.01100000000002</c:v>
                </c:pt>
                <c:pt idx="26950">
                  <c:v>363.13499999999999</c:v>
                </c:pt>
                <c:pt idx="26951">
                  <c:v>363.25900000000001</c:v>
                </c:pt>
                <c:pt idx="26952">
                  <c:v>363.38400000000001</c:v>
                </c:pt>
                <c:pt idx="26953">
                  <c:v>363.50900000000001</c:v>
                </c:pt>
                <c:pt idx="26954">
                  <c:v>363.63</c:v>
                </c:pt>
                <c:pt idx="26955">
                  <c:v>363.74400000000003</c:v>
                </c:pt>
                <c:pt idx="26956">
                  <c:v>363.85199999999998</c:v>
                </c:pt>
                <c:pt idx="26957">
                  <c:v>363.93900000000002</c:v>
                </c:pt>
                <c:pt idx="26958">
                  <c:v>363.96800000000002</c:v>
                </c:pt>
                <c:pt idx="26959">
                  <c:v>363.971</c:v>
                </c:pt>
                <c:pt idx="26960">
                  <c:v>363.97300000000001</c:v>
                </c:pt>
                <c:pt idx="26961">
                  <c:v>363.99400000000003</c:v>
                </c:pt>
                <c:pt idx="26962">
                  <c:v>364.02199999999999</c:v>
                </c:pt>
                <c:pt idx="26963">
                  <c:v>364.05099999999999</c:v>
                </c:pt>
                <c:pt idx="26964">
                  <c:v>364.08100000000002</c:v>
                </c:pt>
                <c:pt idx="26965">
                  <c:v>364.11399999999998</c:v>
                </c:pt>
                <c:pt idx="26966">
                  <c:v>364.15199999999999</c:v>
                </c:pt>
                <c:pt idx="26967">
                  <c:v>364.19099999999997</c:v>
                </c:pt>
                <c:pt idx="26968">
                  <c:v>364.23099999999999</c:v>
                </c:pt>
                <c:pt idx="26969">
                  <c:v>364.26799999999997</c:v>
                </c:pt>
                <c:pt idx="26970">
                  <c:v>364.30500000000001</c:v>
                </c:pt>
                <c:pt idx="26971">
                  <c:v>364.34300000000002</c:v>
                </c:pt>
                <c:pt idx="26972">
                  <c:v>364.38200000000001</c:v>
                </c:pt>
                <c:pt idx="26973">
                  <c:v>364.42200000000003</c:v>
                </c:pt>
                <c:pt idx="26974">
                  <c:v>364.46100000000001</c:v>
                </c:pt>
                <c:pt idx="26975">
                  <c:v>364.50099999999998</c:v>
                </c:pt>
                <c:pt idx="26976">
                  <c:v>364.54</c:v>
                </c:pt>
                <c:pt idx="26977">
                  <c:v>364.57900000000001</c:v>
                </c:pt>
                <c:pt idx="26978">
                  <c:v>364.61900000000003</c:v>
                </c:pt>
                <c:pt idx="26979">
                  <c:v>364.65899999999999</c:v>
                </c:pt>
                <c:pt idx="26980">
                  <c:v>364.69799999999998</c:v>
                </c:pt>
                <c:pt idx="26981">
                  <c:v>364.738</c:v>
                </c:pt>
                <c:pt idx="26982">
                  <c:v>364.77800000000002</c:v>
                </c:pt>
                <c:pt idx="26983">
                  <c:v>364.81799999999998</c:v>
                </c:pt>
                <c:pt idx="26984">
                  <c:v>364.85700000000003</c:v>
                </c:pt>
                <c:pt idx="26985">
                  <c:v>364.89699999999999</c:v>
                </c:pt>
                <c:pt idx="26986">
                  <c:v>364.93799999999999</c:v>
                </c:pt>
                <c:pt idx="26987">
                  <c:v>364.98399999999998</c:v>
                </c:pt>
                <c:pt idx="26988">
                  <c:v>365.03100000000001</c:v>
                </c:pt>
                <c:pt idx="26989">
                  <c:v>365.07100000000003</c:v>
                </c:pt>
                <c:pt idx="26990">
                  <c:v>365.11</c:v>
                </c:pt>
                <c:pt idx="26991">
                  <c:v>365.149</c:v>
                </c:pt>
                <c:pt idx="26992">
                  <c:v>365.18099999999998</c:v>
                </c:pt>
                <c:pt idx="26993">
                  <c:v>365.20499999999998</c:v>
                </c:pt>
                <c:pt idx="26994">
                  <c:v>365.214</c:v>
                </c:pt>
                <c:pt idx="26995">
                  <c:v>365.21600000000001</c:v>
                </c:pt>
                <c:pt idx="26996">
                  <c:v>365.21899999999999</c:v>
                </c:pt>
                <c:pt idx="26997">
                  <c:v>365.22199999999998</c:v>
                </c:pt>
                <c:pt idx="26998">
                  <c:v>365.22399999999999</c:v>
                </c:pt>
                <c:pt idx="26999">
                  <c:v>365.226</c:v>
                </c:pt>
                <c:pt idx="27000">
                  <c:v>365.23</c:v>
                </c:pt>
                <c:pt idx="27001">
                  <c:v>365.233</c:v>
                </c:pt>
                <c:pt idx="27002">
                  <c:v>365.23700000000002</c:v>
                </c:pt>
                <c:pt idx="27003">
                  <c:v>365.24099999999999</c:v>
                </c:pt>
                <c:pt idx="27004">
                  <c:v>365.24299999999999</c:v>
                </c:pt>
                <c:pt idx="27005">
                  <c:v>365.245</c:v>
                </c:pt>
                <c:pt idx="27006">
                  <c:v>365.24700000000001</c:v>
                </c:pt>
                <c:pt idx="27007">
                  <c:v>365.25099999999998</c:v>
                </c:pt>
                <c:pt idx="27008">
                  <c:v>365.25299999999999</c:v>
                </c:pt>
                <c:pt idx="27009">
                  <c:v>365.25599999999997</c:v>
                </c:pt>
                <c:pt idx="27010">
                  <c:v>365.25900000000001</c:v>
                </c:pt>
                <c:pt idx="27011">
                  <c:v>365.26400000000001</c:v>
                </c:pt>
                <c:pt idx="27012">
                  <c:v>365.267</c:v>
                </c:pt>
                <c:pt idx="27013">
                  <c:v>365.27100000000002</c:v>
                </c:pt>
                <c:pt idx="27014">
                  <c:v>365.274</c:v>
                </c:pt>
                <c:pt idx="27015">
                  <c:v>365.27800000000002</c:v>
                </c:pt>
                <c:pt idx="27016">
                  <c:v>365.279</c:v>
                </c:pt>
                <c:pt idx="27017">
                  <c:v>365.28100000000001</c:v>
                </c:pt>
                <c:pt idx="27018">
                  <c:v>365.28399999999999</c:v>
                </c:pt>
                <c:pt idx="27019">
                  <c:v>365.28500000000003</c:v>
                </c:pt>
                <c:pt idx="27020">
                  <c:v>365.28899999999999</c:v>
                </c:pt>
                <c:pt idx="27021">
                  <c:v>365.29199999999997</c:v>
                </c:pt>
                <c:pt idx="27022">
                  <c:v>365.29500000000002</c:v>
                </c:pt>
                <c:pt idx="27023">
                  <c:v>365.3</c:v>
                </c:pt>
                <c:pt idx="27024">
                  <c:v>365.30399999999997</c:v>
                </c:pt>
                <c:pt idx="27025">
                  <c:v>365.30900000000003</c:v>
                </c:pt>
                <c:pt idx="27026">
                  <c:v>365.315</c:v>
                </c:pt>
                <c:pt idx="27027">
                  <c:v>365.32</c:v>
                </c:pt>
                <c:pt idx="27028">
                  <c:v>365.32600000000002</c:v>
                </c:pt>
                <c:pt idx="27029">
                  <c:v>365.33199999999999</c:v>
                </c:pt>
                <c:pt idx="27030">
                  <c:v>365.33800000000002</c:v>
                </c:pt>
                <c:pt idx="27031">
                  <c:v>365.34399999999999</c:v>
                </c:pt>
                <c:pt idx="27032">
                  <c:v>365.34899999999999</c:v>
                </c:pt>
                <c:pt idx="27033">
                  <c:v>365.35500000000002</c:v>
                </c:pt>
                <c:pt idx="27034">
                  <c:v>365.36099999999999</c:v>
                </c:pt>
                <c:pt idx="27035">
                  <c:v>365.36700000000002</c:v>
                </c:pt>
                <c:pt idx="27036">
                  <c:v>365.37299999999999</c:v>
                </c:pt>
                <c:pt idx="27037">
                  <c:v>365.37900000000002</c:v>
                </c:pt>
                <c:pt idx="27038">
                  <c:v>365.38400000000001</c:v>
                </c:pt>
                <c:pt idx="27039">
                  <c:v>365.39</c:v>
                </c:pt>
                <c:pt idx="27040">
                  <c:v>365.39600000000002</c:v>
                </c:pt>
                <c:pt idx="27041">
                  <c:v>365.40199999999999</c:v>
                </c:pt>
                <c:pt idx="27042">
                  <c:v>365.40800000000002</c:v>
                </c:pt>
                <c:pt idx="27043">
                  <c:v>365.41399999999999</c:v>
                </c:pt>
                <c:pt idx="27044">
                  <c:v>365.41899999999998</c:v>
                </c:pt>
                <c:pt idx="27045">
                  <c:v>365.42500000000001</c:v>
                </c:pt>
                <c:pt idx="27046">
                  <c:v>365.43099999999998</c:v>
                </c:pt>
                <c:pt idx="27047">
                  <c:v>365.43700000000001</c:v>
                </c:pt>
                <c:pt idx="27048">
                  <c:v>365.44299999999998</c:v>
                </c:pt>
                <c:pt idx="27049">
                  <c:v>365.44900000000001</c:v>
                </c:pt>
                <c:pt idx="27050">
                  <c:v>365.45400000000001</c:v>
                </c:pt>
                <c:pt idx="27051">
                  <c:v>365.46</c:v>
                </c:pt>
                <c:pt idx="27052">
                  <c:v>365.46600000000001</c:v>
                </c:pt>
                <c:pt idx="27053">
                  <c:v>365.47199999999998</c:v>
                </c:pt>
                <c:pt idx="27054">
                  <c:v>365.47800000000001</c:v>
                </c:pt>
                <c:pt idx="27055">
                  <c:v>365.48399999999998</c:v>
                </c:pt>
                <c:pt idx="27056">
                  <c:v>365.48899999999998</c:v>
                </c:pt>
                <c:pt idx="27057">
                  <c:v>365.495</c:v>
                </c:pt>
                <c:pt idx="27058">
                  <c:v>365.50099999999998</c:v>
                </c:pt>
                <c:pt idx="27059">
                  <c:v>365.50700000000001</c:v>
                </c:pt>
                <c:pt idx="27060">
                  <c:v>365.51299999999998</c:v>
                </c:pt>
                <c:pt idx="27061">
                  <c:v>365.51900000000001</c:v>
                </c:pt>
                <c:pt idx="27062">
                  <c:v>365.524</c:v>
                </c:pt>
                <c:pt idx="27063">
                  <c:v>365.53</c:v>
                </c:pt>
                <c:pt idx="27064">
                  <c:v>365.536</c:v>
                </c:pt>
                <c:pt idx="27065">
                  <c:v>365.54199999999997</c:v>
                </c:pt>
                <c:pt idx="27066">
                  <c:v>365.548</c:v>
                </c:pt>
                <c:pt idx="27067">
                  <c:v>365.55399999999997</c:v>
                </c:pt>
                <c:pt idx="27068">
                  <c:v>365.55900000000003</c:v>
                </c:pt>
                <c:pt idx="27069">
                  <c:v>365.565</c:v>
                </c:pt>
                <c:pt idx="27070">
                  <c:v>365.57100000000003</c:v>
                </c:pt>
                <c:pt idx="27071">
                  <c:v>365.577</c:v>
                </c:pt>
                <c:pt idx="27072">
                  <c:v>365.58300000000003</c:v>
                </c:pt>
                <c:pt idx="27073">
                  <c:v>365.589</c:v>
                </c:pt>
                <c:pt idx="27074">
                  <c:v>365.59500000000003</c:v>
                </c:pt>
                <c:pt idx="27075">
                  <c:v>365.6</c:v>
                </c:pt>
                <c:pt idx="27076">
                  <c:v>365.60599999999999</c:v>
                </c:pt>
                <c:pt idx="27077">
                  <c:v>365.61200000000002</c:v>
                </c:pt>
                <c:pt idx="27078">
                  <c:v>365.61799999999999</c:v>
                </c:pt>
                <c:pt idx="27079">
                  <c:v>365.62400000000002</c:v>
                </c:pt>
                <c:pt idx="27080">
                  <c:v>365.63</c:v>
                </c:pt>
                <c:pt idx="27081">
                  <c:v>365.63499999999999</c:v>
                </c:pt>
                <c:pt idx="27082">
                  <c:v>365.64100000000002</c:v>
                </c:pt>
                <c:pt idx="27083">
                  <c:v>365.64699999999999</c:v>
                </c:pt>
                <c:pt idx="27084">
                  <c:v>365.65300000000002</c:v>
                </c:pt>
                <c:pt idx="27085">
                  <c:v>365.65899999999999</c:v>
                </c:pt>
                <c:pt idx="27086">
                  <c:v>365.66500000000002</c:v>
                </c:pt>
                <c:pt idx="27087">
                  <c:v>365.67</c:v>
                </c:pt>
                <c:pt idx="27088">
                  <c:v>365.67500000000001</c:v>
                </c:pt>
                <c:pt idx="27089">
                  <c:v>365.68</c:v>
                </c:pt>
                <c:pt idx="27090">
                  <c:v>365.685</c:v>
                </c:pt>
                <c:pt idx="27091">
                  <c:v>365.68900000000002</c:v>
                </c:pt>
                <c:pt idx="27092">
                  <c:v>365.69400000000002</c:v>
                </c:pt>
                <c:pt idx="27093">
                  <c:v>365.69799999999998</c:v>
                </c:pt>
                <c:pt idx="27094">
                  <c:v>365.70299999999997</c:v>
                </c:pt>
                <c:pt idx="27095">
                  <c:v>365.70699999999999</c:v>
                </c:pt>
                <c:pt idx="27096">
                  <c:v>365.71199999999999</c:v>
                </c:pt>
                <c:pt idx="27097">
                  <c:v>365.71699999999998</c:v>
                </c:pt>
                <c:pt idx="27098">
                  <c:v>365.72199999999998</c:v>
                </c:pt>
                <c:pt idx="27099">
                  <c:v>365.726</c:v>
                </c:pt>
                <c:pt idx="27100">
                  <c:v>365.73099999999999</c:v>
                </c:pt>
                <c:pt idx="27101">
                  <c:v>365.73500000000001</c:v>
                </c:pt>
                <c:pt idx="27102">
                  <c:v>365.74</c:v>
                </c:pt>
                <c:pt idx="27103">
                  <c:v>365.74400000000003</c:v>
                </c:pt>
                <c:pt idx="27104">
                  <c:v>365.74900000000002</c:v>
                </c:pt>
                <c:pt idx="27105">
                  <c:v>365.75299999999999</c:v>
                </c:pt>
                <c:pt idx="27106">
                  <c:v>365.75799999999998</c:v>
                </c:pt>
                <c:pt idx="27107">
                  <c:v>365.762</c:v>
                </c:pt>
                <c:pt idx="27108">
                  <c:v>365.76799999999997</c:v>
                </c:pt>
                <c:pt idx="27109">
                  <c:v>365.77199999999999</c:v>
                </c:pt>
                <c:pt idx="27110">
                  <c:v>365.77699999999999</c:v>
                </c:pt>
                <c:pt idx="27111">
                  <c:v>365.78199999999998</c:v>
                </c:pt>
                <c:pt idx="27112">
                  <c:v>365.786</c:v>
                </c:pt>
                <c:pt idx="27113">
                  <c:v>365.791</c:v>
                </c:pt>
                <c:pt idx="27114">
                  <c:v>365.79500000000002</c:v>
                </c:pt>
                <c:pt idx="27115">
                  <c:v>365.8</c:v>
                </c:pt>
                <c:pt idx="27116">
                  <c:v>365.80500000000001</c:v>
                </c:pt>
                <c:pt idx="27117">
                  <c:v>365.80799999999999</c:v>
                </c:pt>
                <c:pt idx="27118">
                  <c:v>365.81099999999998</c:v>
                </c:pt>
                <c:pt idx="27119">
                  <c:v>365.81700000000001</c:v>
                </c:pt>
                <c:pt idx="27120">
                  <c:v>365.83800000000002</c:v>
                </c:pt>
                <c:pt idx="27121">
                  <c:v>365.887</c:v>
                </c:pt>
                <c:pt idx="27122">
                  <c:v>365.95699999999999</c:v>
                </c:pt>
                <c:pt idx="27123">
                  <c:v>366.04</c:v>
                </c:pt>
                <c:pt idx="27124">
                  <c:v>366.14</c:v>
                </c:pt>
                <c:pt idx="27125">
                  <c:v>366.24400000000003</c:v>
                </c:pt>
                <c:pt idx="27126">
                  <c:v>366.35599999999999</c:v>
                </c:pt>
                <c:pt idx="27127">
                  <c:v>366.47300000000001</c:v>
                </c:pt>
                <c:pt idx="27128">
                  <c:v>366.59300000000002</c:v>
                </c:pt>
                <c:pt idx="27129">
                  <c:v>366.714</c:v>
                </c:pt>
                <c:pt idx="27130">
                  <c:v>366.81799999999998</c:v>
                </c:pt>
                <c:pt idx="27131">
                  <c:v>366.85599999999999</c:v>
                </c:pt>
                <c:pt idx="27132">
                  <c:v>366.911</c:v>
                </c:pt>
                <c:pt idx="27133">
                  <c:v>367.029</c:v>
                </c:pt>
                <c:pt idx="27134">
                  <c:v>367.15300000000002</c:v>
                </c:pt>
                <c:pt idx="27135">
                  <c:v>367.27600000000001</c:v>
                </c:pt>
                <c:pt idx="27136">
                  <c:v>367.399</c:v>
                </c:pt>
                <c:pt idx="27137">
                  <c:v>367.52499999999998</c:v>
                </c:pt>
                <c:pt idx="27138">
                  <c:v>367.63799999999998</c:v>
                </c:pt>
                <c:pt idx="27139">
                  <c:v>367.71800000000002</c:v>
                </c:pt>
                <c:pt idx="27140">
                  <c:v>367.75200000000001</c:v>
                </c:pt>
                <c:pt idx="27141">
                  <c:v>367.77800000000002</c:v>
                </c:pt>
                <c:pt idx="27142">
                  <c:v>367.81400000000002</c:v>
                </c:pt>
                <c:pt idx="27143">
                  <c:v>367.85599999999999</c:v>
                </c:pt>
                <c:pt idx="27144">
                  <c:v>367.904</c:v>
                </c:pt>
                <c:pt idx="27145">
                  <c:v>367.95499999999998</c:v>
                </c:pt>
                <c:pt idx="27146">
                  <c:v>368.00700000000001</c:v>
                </c:pt>
                <c:pt idx="27147">
                  <c:v>368.05900000000003</c:v>
                </c:pt>
                <c:pt idx="27148">
                  <c:v>368.113</c:v>
                </c:pt>
                <c:pt idx="27149">
                  <c:v>368.17099999999999</c:v>
                </c:pt>
                <c:pt idx="27150">
                  <c:v>368.233</c:v>
                </c:pt>
                <c:pt idx="27151">
                  <c:v>368.29599999999999</c:v>
                </c:pt>
                <c:pt idx="27152">
                  <c:v>368.35899999999998</c:v>
                </c:pt>
                <c:pt idx="27153">
                  <c:v>368.41699999999997</c:v>
                </c:pt>
                <c:pt idx="27154">
                  <c:v>368.47199999999998</c:v>
                </c:pt>
                <c:pt idx="27155">
                  <c:v>368.52</c:v>
                </c:pt>
                <c:pt idx="27156">
                  <c:v>368.55799999999999</c:v>
                </c:pt>
                <c:pt idx="27157">
                  <c:v>368.59300000000002</c:v>
                </c:pt>
                <c:pt idx="27158">
                  <c:v>368.63299999999998</c:v>
                </c:pt>
                <c:pt idx="27159">
                  <c:v>368.673</c:v>
                </c:pt>
                <c:pt idx="27160">
                  <c:v>368.71300000000002</c:v>
                </c:pt>
                <c:pt idx="27161">
                  <c:v>368.75700000000001</c:v>
                </c:pt>
                <c:pt idx="27162">
                  <c:v>368.803</c:v>
                </c:pt>
                <c:pt idx="27163">
                  <c:v>368.84899999999999</c:v>
                </c:pt>
                <c:pt idx="27164">
                  <c:v>368.89699999999999</c:v>
                </c:pt>
                <c:pt idx="27165">
                  <c:v>368.94499999999999</c:v>
                </c:pt>
                <c:pt idx="27166">
                  <c:v>368.99299999999999</c:v>
                </c:pt>
                <c:pt idx="27167">
                  <c:v>369.03899999999999</c:v>
                </c:pt>
                <c:pt idx="27168">
                  <c:v>369.07400000000001</c:v>
                </c:pt>
                <c:pt idx="27169">
                  <c:v>369.09100000000001</c:v>
                </c:pt>
                <c:pt idx="27170">
                  <c:v>369.096</c:v>
                </c:pt>
                <c:pt idx="27171">
                  <c:v>369.11200000000002</c:v>
                </c:pt>
                <c:pt idx="27172">
                  <c:v>369.14</c:v>
                </c:pt>
                <c:pt idx="27173">
                  <c:v>369.17099999999999</c:v>
                </c:pt>
                <c:pt idx="27174">
                  <c:v>369.20499999999998</c:v>
                </c:pt>
                <c:pt idx="27175">
                  <c:v>369.24299999999999</c:v>
                </c:pt>
                <c:pt idx="27176">
                  <c:v>369.28199999999998</c:v>
                </c:pt>
                <c:pt idx="27177">
                  <c:v>369.322</c:v>
                </c:pt>
                <c:pt idx="27178">
                  <c:v>369.36200000000002</c:v>
                </c:pt>
                <c:pt idx="27179">
                  <c:v>369.40100000000001</c:v>
                </c:pt>
                <c:pt idx="27180">
                  <c:v>369.44099999999997</c:v>
                </c:pt>
                <c:pt idx="27181">
                  <c:v>369.48</c:v>
                </c:pt>
                <c:pt idx="27182">
                  <c:v>369.51900000000001</c:v>
                </c:pt>
                <c:pt idx="27183">
                  <c:v>369.55900000000003</c:v>
                </c:pt>
                <c:pt idx="27184">
                  <c:v>369.59899999999999</c:v>
                </c:pt>
                <c:pt idx="27185">
                  <c:v>369.63799999999998</c:v>
                </c:pt>
                <c:pt idx="27186">
                  <c:v>369.67700000000002</c:v>
                </c:pt>
                <c:pt idx="27187">
                  <c:v>369.71499999999997</c:v>
                </c:pt>
                <c:pt idx="27188">
                  <c:v>369.74799999999999</c:v>
                </c:pt>
                <c:pt idx="27189">
                  <c:v>369.78</c:v>
                </c:pt>
                <c:pt idx="27190">
                  <c:v>369.81900000000002</c:v>
                </c:pt>
                <c:pt idx="27191">
                  <c:v>369.85700000000003</c:v>
                </c:pt>
                <c:pt idx="27192">
                  <c:v>369.89699999999999</c:v>
                </c:pt>
                <c:pt idx="27193">
                  <c:v>369.93700000000001</c:v>
                </c:pt>
                <c:pt idx="27194">
                  <c:v>369.976</c:v>
                </c:pt>
                <c:pt idx="27195">
                  <c:v>370.00599999999997</c:v>
                </c:pt>
                <c:pt idx="27196">
                  <c:v>370.036</c:v>
                </c:pt>
                <c:pt idx="27197">
                  <c:v>370.07299999999998</c:v>
                </c:pt>
                <c:pt idx="27198">
                  <c:v>370.11200000000002</c:v>
                </c:pt>
                <c:pt idx="27199">
                  <c:v>370.15100000000001</c:v>
                </c:pt>
                <c:pt idx="27200">
                  <c:v>370.19099999999997</c:v>
                </c:pt>
                <c:pt idx="27201">
                  <c:v>370.23</c:v>
                </c:pt>
                <c:pt idx="27202">
                  <c:v>370.26499999999999</c:v>
                </c:pt>
                <c:pt idx="27203">
                  <c:v>370.29199999999997</c:v>
                </c:pt>
                <c:pt idx="27204">
                  <c:v>370.30399999999997</c:v>
                </c:pt>
                <c:pt idx="27205">
                  <c:v>370.30599999999998</c:v>
                </c:pt>
                <c:pt idx="27206">
                  <c:v>370.30900000000003</c:v>
                </c:pt>
                <c:pt idx="27207">
                  <c:v>370.32</c:v>
                </c:pt>
                <c:pt idx="27208">
                  <c:v>370.34399999999999</c:v>
                </c:pt>
                <c:pt idx="27209">
                  <c:v>370.37</c:v>
                </c:pt>
                <c:pt idx="27210">
                  <c:v>370.39299999999997</c:v>
                </c:pt>
                <c:pt idx="27211">
                  <c:v>370.41500000000002</c:v>
                </c:pt>
                <c:pt idx="27212">
                  <c:v>370.43599999999998</c:v>
                </c:pt>
                <c:pt idx="27213">
                  <c:v>370.45699999999999</c:v>
                </c:pt>
                <c:pt idx="27214">
                  <c:v>370.47800000000001</c:v>
                </c:pt>
                <c:pt idx="27215">
                  <c:v>370.49700000000001</c:v>
                </c:pt>
                <c:pt idx="27216">
                  <c:v>370.517</c:v>
                </c:pt>
                <c:pt idx="27217">
                  <c:v>370.53300000000002</c:v>
                </c:pt>
                <c:pt idx="27218">
                  <c:v>370.53399999999999</c:v>
                </c:pt>
                <c:pt idx="27219">
                  <c:v>370.53699999999998</c:v>
                </c:pt>
                <c:pt idx="27220">
                  <c:v>370.53899999999999</c:v>
                </c:pt>
                <c:pt idx="27221">
                  <c:v>370.54300000000001</c:v>
                </c:pt>
                <c:pt idx="27222">
                  <c:v>370.54599999999999</c:v>
                </c:pt>
                <c:pt idx="27223">
                  <c:v>370.55</c:v>
                </c:pt>
                <c:pt idx="27224">
                  <c:v>370.553</c:v>
                </c:pt>
                <c:pt idx="27225">
                  <c:v>370.55599999999998</c:v>
                </c:pt>
                <c:pt idx="27226">
                  <c:v>370.56</c:v>
                </c:pt>
                <c:pt idx="27227">
                  <c:v>370.56400000000002</c:v>
                </c:pt>
                <c:pt idx="27228">
                  <c:v>370.56700000000001</c:v>
                </c:pt>
                <c:pt idx="27229">
                  <c:v>370.57</c:v>
                </c:pt>
                <c:pt idx="27230">
                  <c:v>370.57299999999998</c:v>
                </c:pt>
                <c:pt idx="27231">
                  <c:v>370.58</c:v>
                </c:pt>
                <c:pt idx="27232">
                  <c:v>370.61399999999998</c:v>
                </c:pt>
                <c:pt idx="27233">
                  <c:v>370.702</c:v>
                </c:pt>
                <c:pt idx="27234">
                  <c:v>370.815</c:v>
                </c:pt>
                <c:pt idx="27235">
                  <c:v>370.93</c:v>
                </c:pt>
                <c:pt idx="27236">
                  <c:v>371.04500000000002</c:v>
                </c:pt>
                <c:pt idx="27237">
                  <c:v>371.16199999999998</c:v>
                </c:pt>
                <c:pt idx="27238">
                  <c:v>371.28300000000002</c:v>
                </c:pt>
                <c:pt idx="27239">
                  <c:v>371.399</c:v>
                </c:pt>
                <c:pt idx="27240">
                  <c:v>371.50299999999999</c:v>
                </c:pt>
                <c:pt idx="27241">
                  <c:v>371.61500000000001</c:v>
                </c:pt>
                <c:pt idx="27242">
                  <c:v>371.73700000000002</c:v>
                </c:pt>
                <c:pt idx="27243">
                  <c:v>371.846</c:v>
                </c:pt>
                <c:pt idx="27244">
                  <c:v>371.95100000000002</c:v>
                </c:pt>
                <c:pt idx="27245">
                  <c:v>372.03</c:v>
                </c:pt>
                <c:pt idx="27246">
                  <c:v>372.05099999999999</c:v>
                </c:pt>
                <c:pt idx="27247">
                  <c:v>372.07400000000001</c:v>
                </c:pt>
                <c:pt idx="27248">
                  <c:v>372.11099999999999</c:v>
                </c:pt>
                <c:pt idx="27249">
                  <c:v>372.13799999999998</c:v>
                </c:pt>
                <c:pt idx="27250">
                  <c:v>372.16500000000002</c:v>
                </c:pt>
                <c:pt idx="27251">
                  <c:v>372.19299999999998</c:v>
                </c:pt>
                <c:pt idx="27252">
                  <c:v>372.221</c:v>
                </c:pt>
                <c:pt idx="27253">
                  <c:v>372.24799999999999</c:v>
                </c:pt>
                <c:pt idx="27254">
                  <c:v>372.27300000000002</c:v>
                </c:pt>
                <c:pt idx="27255">
                  <c:v>372.3</c:v>
                </c:pt>
                <c:pt idx="27256">
                  <c:v>372.33100000000002</c:v>
                </c:pt>
                <c:pt idx="27257">
                  <c:v>372.36399999999998</c:v>
                </c:pt>
                <c:pt idx="27258">
                  <c:v>372.392</c:v>
                </c:pt>
                <c:pt idx="27259">
                  <c:v>372.40800000000002</c:v>
                </c:pt>
                <c:pt idx="27260">
                  <c:v>372.41500000000002</c:v>
                </c:pt>
                <c:pt idx="27261">
                  <c:v>372.42700000000002</c:v>
                </c:pt>
                <c:pt idx="27262">
                  <c:v>372.45600000000002</c:v>
                </c:pt>
                <c:pt idx="27263">
                  <c:v>372.49299999999999</c:v>
                </c:pt>
                <c:pt idx="27264">
                  <c:v>372.53199999999998</c:v>
                </c:pt>
                <c:pt idx="27265">
                  <c:v>372.572</c:v>
                </c:pt>
                <c:pt idx="27266">
                  <c:v>372.61200000000002</c:v>
                </c:pt>
                <c:pt idx="27267">
                  <c:v>372.65300000000002</c:v>
                </c:pt>
                <c:pt idx="27268">
                  <c:v>372.69299999999998</c:v>
                </c:pt>
                <c:pt idx="27269">
                  <c:v>372.73399999999998</c:v>
                </c:pt>
                <c:pt idx="27270">
                  <c:v>372.77300000000002</c:v>
                </c:pt>
                <c:pt idx="27271">
                  <c:v>372.81299999999999</c:v>
                </c:pt>
                <c:pt idx="27272">
                  <c:v>372.85300000000001</c:v>
                </c:pt>
                <c:pt idx="27273">
                  <c:v>372.89299999999997</c:v>
                </c:pt>
                <c:pt idx="27274">
                  <c:v>372.93299999999999</c:v>
                </c:pt>
                <c:pt idx="27275">
                  <c:v>372.97300000000001</c:v>
                </c:pt>
                <c:pt idx="27276">
                  <c:v>373.01299999999998</c:v>
                </c:pt>
                <c:pt idx="27277">
                  <c:v>373.053</c:v>
                </c:pt>
                <c:pt idx="27278">
                  <c:v>373.09300000000002</c:v>
                </c:pt>
                <c:pt idx="27279">
                  <c:v>373.13299999999998</c:v>
                </c:pt>
                <c:pt idx="27280">
                  <c:v>373.17200000000003</c:v>
                </c:pt>
                <c:pt idx="27281">
                  <c:v>373.21100000000001</c:v>
                </c:pt>
                <c:pt idx="27282">
                  <c:v>373.25</c:v>
                </c:pt>
                <c:pt idx="27283">
                  <c:v>373.28899999999999</c:v>
                </c:pt>
                <c:pt idx="27284">
                  <c:v>373.327</c:v>
                </c:pt>
                <c:pt idx="27285">
                  <c:v>373.36599999999999</c:v>
                </c:pt>
                <c:pt idx="27286">
                  <c:v>373.404</c:v>
                </c:pt>
                <c:pt idx="27287">
                  <c:v>373.43700000000001</c:v>
                </c:pt>
                <c:pt idx="27288">
                  <c:v>373.46100000000001</c:v>
                </c:pt>
                <c:pt idx="27289">
                  <c:v>373.471</c:v>
                </c:pt>
                <c:pt idx="27290">
                  <c:v>373.47399999999999</c:v>
                </c:pt>
                <c:pt idx="27291">
                  <c:v>373.47699999999998</c:v>
                </c:pt>
                <c:pt idx="27292">
                  <c:v>373.47899999999998</c:v>
                </c:pt>
                <c:pt idx="27293">
                  <c:v>373.48099999999999</c:v>
                </c:pt>
                <c:pt idx="27294">
                  <c:v>373.48399999999998</c:v>
                </c:pt>
                <c:pt idx="27295">
                  <c:v>373.49099999999999</c:v>
                </c:pt>
                <c:pt idx="27296">
                  <c:v>373.51</c:v>
                </c:pt>
                <c:pt idx="27297">
                  <c:v>373.536</c:v>
                </c:pt>
                <c:pt idx="27298">
                  <c:v>373.55099999999999</c:v>
                </c:pt>
                <c:pt idx="27299">
                  <c:v>373.553</c:v>
                </c:pt>
                <c:pt idx="27300">
                  <c:v>373.55399999999997</c:v>
                </c:pt>
                <c:pt idx="27301">
                  <c:v>373.55700000000002</c:v>
                </c:pt>
                <c:pt idx="27302">
                  <c:v>373.56299999999999</c:v>
                </c:pt>
                <c:pt idx="27303">
                  <c:v>373.6</c:v>
                </c:pt>
                <c:pt idx="27304">
                  <c:v>373.63900000000001</c:v>
                </c:pt>
                <c:pt idx="27305">
                  <c:v>373.67899999999997</c:v>
                </c:pt>
                <c:pt idx="27306">
                  <c:v>373.71800000000002</c:v>
                </c:pt>
                <c:pt idx="27307">
                  <c:v>373.75799999999998</c:v>
                </c:pt>
                <c:pt idx="27308">
                  <c:v>373.79700000000003</c:v>
                </c:pt>
                <c:pt idx="27309">
                  <c:v>373.83300000000003</c:v>
                </c:pt>
                <c:pt idx="27310">
                  <c:v>373.86500000000001</c:v>
                </c:pt>
                <c:pt idx="27311">
                  <c:v>373.89699999999999</c:v>
                </c:pt>
                <c:pt idx="27312">
                  <c:v>373.93</c:v>
                </c:pt>
                <c:pt idx="27313">
                  <c:v>373.96300000000002</c:v>
                </c:pt>
                <c:pt idx="27314">
                  <c:v>373.99799999999999</c:v>
                </c:pt>
                <c:pt idx="27315">
                  <c:v>374.03300000000002</c:v>
                </c:pt>
                <c:pt idx="27316">
                  <c:v>374.06900000000002</c:v>
                </c:pt>
                <c:pt idx="27317">
                  <c:v>374.10500000000002</c:v>
                </c:pt>
                <c:pt idx="27318">
                  <c:v>374.14100000000002</c:v>
                </c:pt>
                <c:pt idx="27319">
                  <c:v>374.178</c:v>
                </c:pt>
                <c:pt idx="27320">
                  <c:v>374.21600000000001</c:v>
                </c:pt>
                <c:pt idx="27321">
                  <c:v>374.25299999999999</c:v>
                </c:pt>
                <c:pt idx="27322">
                  <c:v>374.28899999999999</c:v>
                </c:pt>
                <c:pt idx="27323">
                  <c:v>374.32600000000002</c:v>
                </c:pt>
                <c:pt idx="27324">
                  <c:v>374.363</c:v>
                </c:pt>
                <c:pt idx="27325">
                  <c:v>374.4</c:v>
                </c:pt>
                <c:pt idx="27326">
                  <c:v>374.43799999999999</c:v>
                </c:pt>
                <c:pt idx="27327">
                  <c:v>374.47500000000002</c:v>
                </c:pt>
                <c:pt idx="27328">
                  <c:v>374.51299999999998</c:v>
                </c:pt>
                <c:pt idx="27329">
                  <c:v>374.55099999999999</c:v>
                </c:pt>
                <c:pt idx="27330">
                  <c:v>374.58699999999999</c:v>
                </c:pt>
                <c:pt idx="27331">
                  <c:v>374.61399999999998</c:v>
                </c:pt>
                <c:pt idx="27332">
                  <c:v>374.61700000000002</c:v>
                </c:pt>
                <c:pt idx="27333">
                  <c:v>374.62</c:v>
                </c:pt>
                <c:pt idx="27334">
                  <c:v>374.62299999999999</c:v>
                </c:pt>
                <c:pt idx="27335">
                  <c:v>374.625</c:v>
                </c:pt>
                <c:pt idx="27336">
                  <c:v>374.62900000000002</c:v>
                </c:pt>
                <c:pt idx="27337">
                  <c:v>374.63299999999998</c:v>
                </c:pt>
                <c:pt idx="27338">
                  <c:v>374.637</c:v>
                </c:pt>
                <c:pt idx="27339">
                  <c:v>374.64</c:v>
                </c:pt>
                <c:pt idx="27340">
                  <c:v>374.64299999999997</c:v>
                </c:pt>
                <c:pt idx="27341">
                  <c:v>374.64600000000002</c:v>
                </c:pt>
                <c:pt idx="27342">
                  <c:v>374.649</c:v>
                </c:pt>
                <c:pt idx="27343">
                  <c:v>374.65199999999999</c:v>
                </c:pt>
                <c:pt idx="27344">
                  <c:v>374.654</c:v>
                </c:pt>
                <c:pt idx="27345">
                  <c:v>374.65699999999998</c:v>
                </c:pt>
                <c:pt idx="27346">
                  <c:v>374.66</c:v>
                </c:pt>
                <c:pt idx="27347">
                  <c:v>374.66300000000001</c:v>
                </c:pt>
                <c:pt idx="27348">
                  <c:v>374.66500000000002</c:v>
                </c:pt>
                <c:pt idx="27349">
                  <c:v>374.66800000000001</c:v>
                </c:pt>
                <c:pt idx="27350">
                  <c:v>374.67099999999999</c:v>
                </c:pt>
                <c:pt idx="27351">
                  <c:v>374.67399999999998</c:v>
                </c:pt>
                <c:pt idx="27352">
                  <c:v>374.67700000000002</c:v>
                </c:pt>
                <c:pt idx="27353">
                  <c:v>374.67899999999997</c:v>
                </c:pt>
                <c:pt idx="27354">
                  <c:v>374.68200000000002</c:v>
                </c:pt>
                <c:pt idx="27355">
                  <c:v>374.685</c:v>
                </c:pt>
                <c:pt idx="27356">
                  <c:v>374.68799999999999</c:v>
                </c:pt>
                <c:pt idx="27357">
                  <c:v>374.69099999999997</c:v>
                </c:pt>
                <c:pt idx="27358">
                  <c:v>374.69299999999998</c:v>
                </c:pt>
                <c:pt idx="27359">
                  <c:v>374.69600000000003</c:v>
                </c:pt>
                <c:pt idx="27360">
                  <c:v>374.69900000000001</c:v>
                </c:pt>
                <c:pt idx="27361">
                  <c:v>374.702</c:v>
                </c:pt>
                <c:pt idx="27362">
                  <c:v>374.70400000000001</c:v>
                </c:pt>
                <c:pt idx="27363">
                  <c:v>374.70699999999999</c:v>
                </c:pt>
                <c:pt idx="27364">
                  <c:v>374.71</c:v>
                </c:pt>
                <c:pt idx="27365">
                  <c:v>374.71300000000002</c:v>
                </c:pt>
                <c:pt idx="27366">
                  <c:v>374.71600000000001</c:v>
                </c:pt>
                <c:pt idx="27367">
                  <c:v>374.71800000000002</c:v>
                </c:pt>
                <c:pt idx="27368">
                  <c:v>374.721</c:v>
                </c:pt>
                <c:pt idx="27369">
                  <c:v>374.72399999999999</c:v>
                </c:pt>
                <c:pt idx="27370">
                  <c:v>374.72699999999998</c:v>
                </c:pt>
                <c:pt idx="27371">
                  <c:v>374.72899999999998</c:v>
                </c:pt>
                <c:pt idx="27372">
                  <c:v>374.73200000000003</c:v>
                </c:pt>
                <c:pt idx="27373">
                  <c:v>374.73500000000001</c:v>
                </c:pt>
                <c:pt idx="27374">
                  <c:v>374.738</c:v>
                </c:pt>
                <c:pt idx="27375">
                  <c:v>374.74099999999999</c:v>
                </c:pt>
                <c:pt idx="27376">
                  <c:v>374.74299999999999</c:v>
                </c:pt>
                <c:pt idx="27377">
                  <c:v>374.74599999999998</c:v>
                </c:pt>
                <c:pt idx="27378">
                  <c:v>374.74900000000002</c:v>
                </c:pt>
                <c:pt idx="27379">
                  <c:v>374.75200000000001</c:v>
                </c:pt>
                <c:pt idx="27380">
                  <c:v>374.75400000000002</c:v>
                </c:pt>
                <c:pt idx="27381">
                  <c:v>374.75700000000001</c:v>
                </c:pt>
                <c:pt idx="27382">
                  <c:v>374.76</c:v>
                </c:pt>
                <c:pt idx="27383">
                  <c:v>374.76299999999998</c:v>
                </c:pt>
                <c:pt idx="27384">
                  <c:v>374.76600000000002</c:v>
                </c:pt>
                <c:pt idx="27385">
                  <c:v>374.76799999999997</c:v>
                </c:pt>
                <c:pt idx="27386">
                  <c:v>374.77100000000002</c:v>
                </c:pt>
                <c:pt idx="27387">
                  <c:v>374.774</c:v>
                </c:pt>
                <c:pt idx="27388">
                  <c:v>374.77699999999999</c:v>
                </c:pt>
                <c:pt idx="27389">
                  <c:v>374.779</c:v>
                </c:pt>
                <c:pt idx="27390">
                  <c:v>374.78199999999998</c:v>
                </c:pt>
                <c:pt idx="27391">
                  <c:v>374.78500000000003</c:v>
                </c:pt>
                <c:pt idx="27392">
                  <c:v>374.78800000000001</c:v>
                </c:pt>
                <c:pt idx="27393">
                  <c:v>374.791</c:v>
                </c:pt>
                <c:pt idx="27394">
                  <c:v>374.79300000000001</c:v>
                </c:pt>
                <c:pt idx="27395">
                  <c:v>374.79599999999999</c:v>
                </c:pt>
                <c:pt idx="27396">
                  <c:v>374.79899999999998</c:v>
                </c:pt>
                <c:pt idx="27397">
                  <c:v>374.80200000000002</c:v>
                </c:pt>
                <c:pt idx="27398">
                  <c:v>374.82799999999997</c:v>
                </c:pt>
                <c:pt idx="27399">
                  <c:v>374.89699999999999</c:v>
                </c:pt>
                <c:pt idx="27400">
                  <c:v>375.00299999999999</c:v>
                </c:pt>
                <c:pt idx="27401">
                  <c:v>375.11900000000003</c:v>
                </c:pt>
                <c:pt idx="27402">
                  <c:v>375.23599999999999</c:v>
                </c:pt>
                <c:pt idx="27403">
                  <c:v>375.35199999999998</c:v>
                </c:pt>
                <c:pt idx="27404">
                  <c:v>375.46899999999999</c:v>
                </c:pt>
                <c:pt idx="27405">
                  <c:v>375.59</c:v>
                </c:pt>
                <c:pt idx="27406">
                  <c:v>375.71600000000001</c:v>
                </c:pt>
                <c:pt idx="27407">
                  <c:v>375.84500000000003</c:v>
                </c:pt>
                <c:pt idx="27408">
                  <c:v>375.97300000000001</c:v>
                </c:pt>
                <c:pt idx="27409">
                  <c:v>376.10199999999998</c:v>
                </c:pt>
                <c:pt idx="27410">
                  <c:v>376.23099999999999</c:v>
                </c:pt>
                <c:pt idx="27411">
                  <c:v>376.358</c:v>
                </c:pt>
                <c:pt idx="27412">
                  <c:v>376.48700000000002</c:v>
                </c:pt>
                <c:pt idx="27413">
                  <c:v>376.61399999999998</c:v>
                </c:pt>
                <c:pt idx="27414">
                  <c:v>376.71300000000002</c:v>
                </c:pt>
                <c:pt idx="27415">
                  <c:v>376.73899999999998</c:v>
                </c:pt>
                <c:pt idx="27416">
                  <c:v>376.74200000000002</c:v>
                </c:pt>
                <c:pt idx="27417">
                  <c:v>376.745</c:v>
                </c:pt>
                <c:pt idx="27418">
                  <c:v>376.75</c:v>
                </c:pt>
                <c:pt idx="27419">
                  <c:v>376.767</c:v>
                </c:pt>
                <c:pt idx="27420">
                  <c:v>376.80399999999997</c:v>
                </c:pt>
                <c:pt idx="27421">
                  <c:v>376.84300000000002</c:v>
                </c:pt>
                <c:pt idx="27422">
                  <c:v>376.88299999999998</c:v>
                </c:pt>
                <c:pt idx="27423">
                  <c:v>376.92200000000003</c:v>
                </c:pt>
                <c:pt idx="27424">
                  <c:v>376.96199999999999</c:v>
                </c:pt>
                <c:pt idx="27425">
                  <c:v>377.00200000000001</c:v>
                </c:pt>
                <c:pt idx="27426">
                  <c:v>377.041</c:v>
                </c:pt>
                <c:pt idx="27427">
                  <c:v>377.07400000000001</c:v>
                </c:pt>
                <c:pt idx="27428">
                  <c:v>377.10500000000002</c:v>
                </c:pt>
                <c:pt idx="27429">
                  <c:v>377.13499999999999</c:v>
                </c:pt>
                <c:pt idx="27430">
                  <c:v>377.15800000000002</c:v>
                </c:pt>
                <c:pt idx="27431">
                  <c:v>377.166</c:v>
                </c:pt>
                <c:pt idx="27432">
                  <c:v>377.16699999999997</c:v>
                </c:pt>
                <c:pt idx="27433">
                  <c:v>377.16899999999998</c:v>
                </c:pt>
                <c:pt idx="27434">
                  <c:v>377.17099999999999</c:v>
                </c:pt>
                <c:pt idx="27435">
                  <c:v>377.17200000000003</c:v>
                </c:pt>
                <c:pt idx="27436">
                  <c:v>377.17399999999998</c:v>
                </c:pt>
                <c:pt idx="27437">
                  <c:v>377.17599999999999</c:v>
                </c:pt>
                <c:pt idx="27438">
                  <c:v>377.178</c:v>
                </c:pt>
                <c:pt idx="27439">
                  <c:v>377.18</c:v>
                </c:pt>
                <c:pt idx="27440">
                  <c:v>377.18099999999998</c:v>
                </c:pt>
                <c:pt idx="27441">
                  <c:v>377.18299999999999</c:v>
                </c:pt>
                <c:pt idx="27442">
                  <c:v>377.18599999999998</c:v>
                </c:pt>
                <c:pt idx="27443">
                  <c:v>377.18900000000002</c:v>
                </c:pt>
                <c:pt idx="27444">
                  <c:v>377.19</c:v>
                </c:pt>
                <c:pt idx="27445">
                  <c:v>377.19400000000002</c:v>
                </c:pt>
                <c:pt idx="27446">
                  <c:v>377.197</c:v>
                </c:pt>
                <c:pt idx="27447">
                  <c:v>377.20100000000002</c:v>
                </c:pt>
                <c:pt idx="27448">
                  <c:v>377.20400000000001</c:v>
                </c:pt>
                <c:pt idx="27449">
                  <c:v>377.20600000000002</c:v>
                </c:pt>
                <c:pt idx="27450">
                  <c:v>377.21</c:v>
                </c:pt>
                <c:pt idx="27451">
                  <c:v>377.21300000000002</c:v>
                </c:pt>
                <c:pt idx="27452">
                  <c:v>377.21600000000001</c:v>
                </c:pt>
                <c:pt idx="27453">
                  <c:v>377.21800000000002</c:v>
                </c:pt>
                <c:pt idx="27454">
                  <c:v>377.221</c:v>
                </c:pt>
                <c:pt idx="27455">
                  <c:v>377.22399999999999</c:v>
                </c:pt>
                <c:pt idx="27456">
                  <c:v>377.226</c:v>
                </c:pt>
                <c:pt idx="27457">
                  <c:v>377.22800000000001</c:v>
                </c:pt>
                <c:pt idx="27458">
                  <c:v>377.23</c:v>
                </c:pt>
                <c:pt idx="27459">
                  <c:v>377.23200000000003</c:v>
                </c:pt>
                <c:pt idx="27460">
                  <c:v>377.23500000000001</c:v>
                </c:pt>
                <c:pt idx="27461">
                  <c:v>377.23700000000002</c:v>
                </c:pt>
                <c:pt idx="27462">
                  <c:v>377.23899999999998</c:v>
                </c:pt>
                <c:pt idx="27463">
                  <c:v>377.24099999999999</c:v>
                </c:pt>
                <c:pt idx="27464">
                  <c:v>377.24400000000003</c:v>
                </c:pt>
                <c:pt idx="27465">
                  <c:v>377.24599999999998</c:v>
                </c:pt>
                <c:pt idx="27466">
                  <c:v>377.24799999999999</c:v>
                </c:pt>
                <c:pt idx="27467">
                  <c:v>377.25099999999998</c:v>
                </c:pt>
                <c:pt idx="27468">
                  <c:v>377.25400000000002</c:v>
                </c:pt>
                <c:pt idx="27469">
                  <c:v>377.25700000000001</c:v>
                </c:pt>
                <c:pt idx="27470">
                  <c:v>377.25900000000001</c:v>
                </c:pt>
                <c:pt idx="27471">
                  <c:v>377.262</c:v>
                </c:pt>
                <c:pt idx="27472">
                  <c:v>377.26400000000001</c:v>
                </c:pt>
                <c:pt idx="27473">
                  <c:v>377.26600000000002</c:v>
                </c:pt>
                <c:pt idx="27474">
                  <c:v>377.26900000000001</c:v>
                </c:pt>
                <c:pt idx="27475">
                  <c:v>377.27100000000002</c:v>
                </c:pt>
                <c:pt idx="27476">
                  <c:v>377.27300000000002</c:v>
                </c:pt>
                <c:pt idx="27477">
                  <c:v>377.27499999999998</c:v>
                </c:pt>
                <c:pt idx="27478">
                  <c:v>377.27800000000002</c:v>
                </c:pt>
                <c:pt idx="27479">
                  <c:v>377.28</c:v>
                </c:pt>
                <c:pt idx="27480">
                  <c:v>377.28199999999998</c:v>
                </c:pt>
                <c:pt idx="27481">
                  <c:v>377.28399999999999</c:v>
                </c:pt>
                <c:pt idx="27482">
                  <c:v>377.286</c:v>
                </c:pt>
                <c:pt idx="27483">
                  <c:v>377.28899999999999</c:v>
                </c:pt>
                <c:pt idx="27484">
                  <c:v>377.291</c:v>
                </c:pt>
                <c:pt idx="27485">
                  <c:v>377.29399999999998</c:v>
                </c:pt>
                <c:pt idx="27486">
                  <c:v>377.29700000000003</c:v>
                </c:pt>
                <c:pt idx="27487">
                  <c:v>377.3</c:v>
                </c:pt>
                <c:pt idx="27488">
                  <c:v>377.303</c:v>
                </c:pt>
                <c:pt idx="27489">
                  <c:v>377.30500000000001</c:v>
                </c:pt>
                <c:pt idx="27490">
                  <c:v>377.30700000000002</c:v>
                </c:pt>
                <c:pt idx="27491">
                  <c:v>377.30900000000003</c:v>
                </c:pt>
                <c:pt idx="27492">
                  <c:v>377.31099999999998</c:v>
                </c:pt>
                <c:pt idx="27493">
                  <c:v>377.31400000000002</c:v>
                </c:pt>
                <c:pt idx="27494">
                  <c:v>377.31599999999997</c:v>
                </c:pt>
                <c:pt idx="27495">
                  <c:v>377.31799999999998</c:v>
                </c:pt>
                <c:pt idx="27496">
                  <c:v>377.32</c:v>
                </c:pt>
                <c:pt idx="27497">
                  <c:v>377.32299999999998</c:v>
                </c:pt>
                <c:pt idx="27498">
                  <c:v>377.32499999999999</c:v>
                </c:pt>
                <c:pt idx="27499">
                  <c:v>377.327</c:v>
                </c:pt>
                <c:pt idx="27500">
                  <c:v>377.32900000000001</c:v>
                </c:pt>
                <c:pt idx="27501">
                  <c:v>377.33199999999999</c:v>
                </c:pt>
                <c:pt idx="27502">
                  <c:v>377.334</c:v>
                </c:pt>
                <c:pt idx="27503">
                  <c:v>377.33699999999999</c:v>
                </c:pt>
                <c:pt idx="27504">
                  <c:v>377.34</c:v>
                </c:pt>
                <c:pt idx="27505">
                  <c:v>377.34300000000002</c:v>
                </c:pt>
                <c:pt idx="27506">
                  <c:v>377.34500000000003</c:v>
                </c:pt>
                <c:pt idx="27507">
                  <c:v>377.34800000000001</c:v>
                </c:pt>
                <c:pt idx="27508">
                  <c:v>377.35</c:v>
                </c:pt>
                <c:pt idx="27509">
                  <c:v>377.35199999999998</c:v>
                </c:pt>
                <c:pt idx="27510">
                  <c:v>377.35399999999998</c:v>
                </c:pt>
                <c:pt idx="27511">
                  <c:v>377.35700000000003</c:v>
                </c:pt>
                <c:pt idx="27512">
                  <c:v>377.35899999999998</c:v>
                </c:pt>
                <c:pt idx="27513">
                  <c:v>377.36099999999999</c:v>
                </c:pt>
                <c:pt idx="27514">
                  <c:v>377.363</c:v>
                </c:pt>
                <c:pt idx="27515">
                  <c:v>377.36500000000001</c:v>
                </c:pt>
                <c:pt idx="27516">
                  <c:v>377.36799999999999</c:v>
                </c:pt>
                <c:pt idx="27517">
                  <c:v>377.37</c:v>
                </c:pt>
                <c:pt idx="27518">
                  <c:v>377.37299999999999</c:v>
                </c:pt>
                <c:pt idx="27519">
                  <c:v>377.37599999999998</c:v>
                </c:pt>
                <c:pt idx="27520">
                  <c:v>377.37900000000002</c:v>
                </c:pt>
                <c:pt idx="27521">
                  <c:v>377.38099999999997</c:v>
                </c:pt>
                <c:pt idx="27522">
                  <c:v>377.38400000000001</c:v>
                </c:pt>
                <c:pt idx="27523">
                  <c:v>377.387</c:v>
                </c:pt>
                <c:pt idx="27524">
                  <c:v>377.38900000000001</c:v>
                </c:pt>
                <c:pt idx="27525">
                  <c:v>377.39100000000002</c:v>
                </c:pt>
                <c:pt idx="27526">
                  <c:v>377.39299999999997</c:v>
                </c:pt>
                <c:pt idx="27527">
                  <c:v>377.39600000000002</c:v>
                </c:pt>
                <c:pt idx="27528">
                  <c:v>377.39800000000002</c:v>
                </c:pt>
                <c:pt idx="27529">
                  <c:v>377.4</c:v>
                </c:pt>
                <c:pt idx="27530">
                  <c:v>377.40199999999999</c:v>
                </c:pt>
                <c:pt idx="27531">
                  <c:v>377.404</c:v>
                </c:pt>
                <c:pt idx="27532">
                  <c:v>377.40699999999998</c:v>
                </c:pt>
                <c:pt idx="27533">
                  <c:v>377.40899999999999</c:v>
                </c:pt>
                <c:pt idx="27534">
                  <c:v>377.411</c:v>
                </c:pt>
                <c:pt idx="27535">
                  <c:v>377.41300000000001</c:v>
                </c:pt>
                <c:pt idx="27536">
                  <c:v>377.416</c:v>
                </c:pt>
                <c:pt idx="27537">
                  <c:v>377.41800000000001</c:v>
                </c:pt>
                <c:pt idx="27538">
                  <c:v>377.42</c:v>
                </c:pt>
                <c:pt idx="27539">
                  <c:v>377.42200000000003</c:v>
                </c:pt>
                <c:pt idx="27540">
                  <c:v>377.42399999999998</c:v>
                </c:pt>
                <c:pt idx="27541">
                  <c:v>377.42700000000002</c:v>
                </c:pt>
                <c:pt idx="27542">
                  <c:v>377.43</c:v>
                </c:pt>
                <c:pt idx="27543">
                  <c:v>377.43299999999999</c:v>
                </c:pt>
                <c:pt idx="27544">
                  <c:v>377.43599999999998</c:v>
                </c:pt>
                <c:pt idx="27545">
                  <c:v>377.43799999999999</c:v>
                </c:pt>
                <c:pt idx="27546">
                  <c:v>377.44099999999997</c:v>
                </c:pt>
                <c:pt idx="27547">
                  <c:v>377.44400000000002</c:v>
                </c:pt>
                <c:pt idx="27548">
                  <c:v>377.44600000000003</c:v>
                </c:pt>
                <c:pt idx="27549">
                  <c:v>377.44900000000001</c:v>
                </c:pt>
                <c:pt idx="27550">
                  <c:v>377.45100000000002</c:v>
                </c:pt>
                <c:pt idx="27551">
                  <c:v>377.45400000000001</c:v>
                </c:pt>
                <c:pt idx="27552">
                  <c:v>377.45600000000002</c:v>
                </c:pt>
                <c:pt idx="27553">
                  <c:v>377.459</c:v>
                </c:pt>
                <c:pt idx="27554">
                  <c:v>377.46100000000001</c:v>
                </c:pt>
                <c:pt idx="27555">
                  <c:v>377.46300000000002</c:v>
                </c:pt>
                <c:pt idx="27556">
                  <c:v>377.46499999999997</c:v>
                </c:pt>
                <c:pt idx="27557">
                  <c:v>377.46699999999998</c:v>
                </c:pt>
                <c:pt idx="27558">
                  <c:v>377.47</c:v>
                </c:pt>
                <c:pt idx="27559">
                  <c:v>377.47199999999998</c:v>
                </c:pt>
                <c:pt idx="27560">
                  <c:v>377.47399999999999</c:v>
                </c:pt>
                <c:pt idx="27561">
                  <c:v>377.47699999999998</c:v>
                </c:pt>
                <c:pt idx="27562">
                  <c:v>377.48</c:v>
                </c:pt>
                <c:pt idx="27563">
                  <c:v>377.483</c:v>
                </c:pt>
                <c:pt idx="27564">
                  <c:v>377.48500000000001</c:v>
                </c:pt>
                <c:pt idx="27565">
                  <c:v>377.49</c:v>
                </c:pt>
                <c:pt idx="27566">
                  <c:v>377.51900000000001</c:v>
                </c:pt>
                <c:pt idx="27567">
                  <c:v>377.57400000000001</c:v>
                </c:pt>
                <c:pt idx="27568">
                  <c:v>377.64800000000002</c:v>
                </c:pt>
                <c:pt idx="27569">
                  <c:v>377.72199999999998</c:v>
                </c:pt>
                <c:pt idx="27570">
                  <c:v>377.798</c:v>
                </c:pt>
                <c:pt idx="27571">
                  <c:v>377.87400000000002</c:v>
                </c:pt>
                <c:pt idx="27572">
                  <c:v>377.95</c:v>
                </c:pt>
                <c:pt idx="27573">
                  <c:v>378.02699999999999</c:v>
                </c:pt>
                <c:pt idx="27574">
                  <c:v>378.072</c:v>
                </c:pt>
                <c:pt idx="27575">
                  <c:v>378.09699999999998</c:v>
                </c:pt>
                <c:pt idx="27576">
                  <c:v>378.14800000000002</c:v>
                </c:pt>
                <c:pt idx="27577">
                  <c:v>378.226</c:v>
                </c:pt>
                <c:pt idx="27578">
                  <c:v>378.31200000000001</c:v>
                </c:pt>
                <c:pt idx="27579">
                  <c:v>378.392</c:v>
                </c:pt>
                <c:pt idx="27580">
                  <c:v>378.459</c:v>
                </c:pt>
                <c:pt idx="27581">
                  <c:v>378.52</c:v>
                </c:pt>
                <c:pt idx="27582">
                  <c:v>378.58</c:v>
                </c:pt>
                <c:pt idx="27583">
                  <c:v>378.64100000000002</c:v>
                </c:pt>
                <c:pt idx="27584">
                  <c:v>378.70400000000001</c:v>
                </c:pt>
                <c:pt idx="27585">
                  <c:v>378.76900000000001</c:v>
                </c:pt>
                <c:pt idx="27586">
                  <c:v>378.834</c:v>
                </c:pt>
                <c:pt idx="27587">
                  <c:v>378.899</c:v>
                </c:pt>
                <c:pt idx="27588">
                  <c:v>378.96600000000001</c:v>
                </c:pt>
                <c:pt idx="27589">
                  <c:v>379.03899999999999</c:v>
                </c:pt>
                <c:pt idx="27590">
                  <c:v>379.11599999999999</c:v>
                </c:pt>
                <c:pt idx="27591">
                  <c:v>379.19799999999998</c:v>
                </c:pt>
                <c:pt idx="27592">
                  <c:v>379.279</c:v>
                </c:pt>
                <c:pt idx="27593">
                  <c:v>379.358</c:v>
                </c:pt>
                <c:pt idx="27594">
                  <c:v>379.42899999999997</c:v>
                </c:pt>
                <c:pt idx="27595">
                  <c:v>379.49700000000001</c:v>
                </c:pt>
                <c:pt idx="27596">
                  <c:v>379.565</c:v>
                </c:pt>
                <c:pt idx="27597">
                  <c:v>379.63299999999998</c:v>
                </c:pt>
                <c:pt idx="27598">
                  <c:v>379.7</c:v>
                </c:pt>
                <c:pt idx="27599">
                  <c:v>379.76</c:v>
                </c:pt>
                <c:pt idx="27600">
                  <c:v>379.78699999999998</c:v>
                </c:pt>
                <c:pt idx="27601">
                  <c:v>379.81599999999997</c:v>
                </c:pt>
                <c:pt idx="27602">
                  <c:v>379.85300000000001</c:v>
                </c:pt>
                <c:pt idx="27603">
                  <c:v>379.89400000000001</c:v>
                </c:pt>
                <c:pt idx="27604">
                  <c:v>379.93400000000003</c:v>
                </c:pt>
                <c:pt idx="27605">
                  <c:v>379.97300000000001</c:v>
                </c:pt>
                <c:pt idx="27606">
                  <c:v>380.00599999999997</c:v>
                </c:pt>
                <c:pt idx="27607">
                  <c:v>380.03699999999998</c:v>
                </c:pt>
                <c:pt idx="27608">
                  <c:v>380.06299999999999</c:v>
                </c:pt>
                <c:pt idx="27609">
                  <c:v>380.077</c:v>
                </c:pt>
                <c:pt idx="27610">
                  <c:v>380.08199999999999</c:v>
                </c:pt>
                <c:pt idx="27611">
                  <c:v>380.1</c:v>
                </c:pt>
                <c:pt idx="27612">
                  <c:v>380.12799999999999</c:v>
                </c:pt>
                <c:pt idx="27613">
                  <c:v>380.15300000000002</c:v>
                </c:pt>
                <c:pt idx="27614">
                  <c:v>380.17599999999999</c:v>
                </c:pt>
                <c:pt idx="27615">
                  <c:v>380.20100000000002</c:v>
                </c:pt>
                <c:pt idx="27616">
                  <c:v>380.22500000000002</c:v>
                </c:pt>
                <c:pt idx="27617">
                  <c:v>380.25</c:v>
                </c:pt>
                <c:pt idx="27618">
                  <c:v>380.274</c:v>
                </c:pt>
                <c:pt idx="27619">
                  <c:v>380.298</c:v>
                </c:pt>
                <c:pt idx="27620">
                  <c:v>380.31700000000001</c:v>
                </c:pt>
                <c:pt idx="27621">
                  <c:v>380.31799999999998</c:v>
                </c:pt>
                <c:pt idx="27622">
                  <c:v>380.322</c:v>
                </c:pt>
                <c:pt idx="27623">
                  <c:v>380.33</c:v>
                </c:pt>
                <c:pt idx="27624">
                  <c:v>380.351</c:v>
                </c:pt>
                <c:pt idx="27625">
                  <c:v>380.36799999999999</c:v>
                </c:pt>
                <c:pt idx="27626">
                  <c:v>380.387</c:v>
                </c:pt>
                <c:pt idx="27627">
                  <c:v>380.404</c:v>
                </c:pt>
                <c:pt idx="27628">
                  <c:v>380.42500000000001</c:v>
                </c:pt>
                <c:pt idx="27629">
                  <c:v>380.447</c:v>
                </c:pt>
                <c:pt idx="27630">
                  <c:v>380.471</c:v>
                </c:pt>
                <c:pt idx="27631">
                  <c:v>380.495</c:v>
                </c:pt>
                <c:pt idx="27632">
                  <c:v>380.52199999999999</c:v>
                </c:pt>
                <c:pt idx="27633">
                  <c:v>380.54899999999998</c:v>
                </c:pt>
                <c:pt idx="27634">
                  <c:v>380.57600000000002</c:v>
                </c:pt>
                <c:pt idx="27635">
                  <c:v>380.60399999999998</c:v>
                </c:pt>
                <c:pt idx="27636">
                  <c:v>380.63099999999997</c:v>
                </c:pt>
                <c:pt idx="27637">
                  <c:v>380.65800000000002</c:v>
                </c:pt>
                <c:pt idx="27638">
                  <c:v>380.68400000000003</c:v>
                </c:pt>
                <c:pt idx="27639">
                  <c:v>380.71100000000001</c:v>
                </c:pt>
                <c:pt idx="27640">
                  <c:v>380.738</c:v>
                </c:pt>
                <c:pt idx="27641">
                  <c:v>380.76600000000002</c:v>
                </c:pt>
                <c:pt idx="27642">
                  <c:v>380.79399999999998</c:v>
                </c:pt>
                <c:pt idx="27643">
                  <c:v>380.82299999999998</c:v>
                </c:pt>
                <c:pt idx="27644">
                  <c:v>380.85</c:v>
                </c:pt>
                <c:pt idx="27645">
                  <c:v>380.875</c:v>
                </c:pt>
                <c:pt idx="27646">
                  <c:v>380.89</c:v>
                </c:pt>
                <c:pt idx="27647">
                  <c:v>380.89100000000002</c:v>
                </c:pt>
                <c:pt idx="27648">
                  <c:v>380.89600000000002</c:v>
                </c:pt>
                <c:pt idx="27649">
                  <c:v>380.90600000000001</c:v>
                </c:pt>
                <c:pt idx="27650">
                  <c:v>380.93599999999998</c:v>
                </c:pt>
                <c:pt idx="27651">
                  <c:v>380.96699999999998</c:v>
                </c:pt>
                <c:pt idx="27652">
                  <c:v>381.00099999999998</c:v>
                </c:pt>
                <c:pt idx="27653">
                  <c:v>381.03800000000001</c:v>
                </c:pt>
                <c:pt idx="27654">
                  <c:v>381.077</c:v>
                </c:pt>
                <c:pt idx="27655">
                  <c:v>381.11</c:v>
                </c:pt>
                <c:pt idx="27656">
                  <c:v>381.14699999999999</c:v>
                </c:pt>
                <c:pt idx="27657">
                  <c:v>381.18099999999998</c:v>
                </c:pt>
                <c:pt idx="27658">
                  <c:v>381.21800000000002</c:v>
                </c:pt>
                <c:pt idx="27659">
                  <c:v>381.25799999999998</c:v>
                </c:pt>
                <c:pt idx="27660">
                  <c:v>381.29399999999998</c:v>
                </c:pt>
                <c:pt idx="27661">
                  <c:v>381.32499999999999</c:v>
                </c:pt>
                <c:pt idx="27662">
                  <c:v>381.339</c:v>
                </c:pt>
                <c:pt idx="27663">
                  <c:v>381.34300000000002</c:v>
                </c:pt>
                <c:pt idx="27664">
                  <c:v>381.35399999999998</c:v>
                </c:pt>
                <c:pt idx="27665">
                  <c:v>381.38099999999997</c:v>
                </c:pt>
                <c:pt idx="27666">
                  <c:v>381.40100000000001</c:v>
                </c:pt>
                <c:pt idx="27667">
                  <c:v>381.41</c:v>
                </c:pt>
                <c:pt idx="27668">
                  <c:v>381.41300000000001</c:v>
                </c:pt>
                <c:pt idx="27669">
                  <c:v>381.416</c:v>
                </c:pt>
                <c:pt idx="27670">
                  <c:v>381.41899999999998</c:v>
                </c:pt>
                <c:pt idx="27671">
                  <c:v>381.42200000000003</c:v>
                </c:pt>
                <c:pt idx="27672">
                  <c:v>381.42599999999999</c:v>
                </c:pt>
                <c:pt idx="27673">
                  <c:v>381.43099999999998</c:v>
                </c:pt>
                <c:pt idx="27674">
                  <c:v>381.44299999999998</c:v>
                </c:pt>
                <c:pt idx="27675">
                  <c:v>381.46100000000001</c:v>
                </c:pt>
                <c:pt idx="27676">
                  <c:v>381.46600000000001</c:v>
                </c:pt>
                <c:pt idx="27677">
                  <c:v>381.46800000000002</c:v>
                </c:pt>
                <c:pt idx="27678">
                  <c:v>381.471</c:v>
                </c:pt>
                <c:pt idx="27679">
                  <c:v>381.476</c:v>
                </c:pt>
                <c:pt idx="27680">
                  <c:v>381.47699999999998</c:v>
                </c:pt>
                <c:pt idx="27681">
                  <c:v>381.47800000000001</c:v>
                </c:pt>
                <c:pt idx="27682">
                  <c:v>381.48200000000003</c:v>
                </c:pt>
                <c:pt idx="27683">
                  <c:v>381.483</c:v>
                </c:pt>
                <c:pt idx="27684">
                  <c:v>381.48599999999999</c:v>
                </c:pt>
                <c:pt idx="27685">
                  <c:v>381.48700000000002</c:v>
                </c:pt>
                <c:pt idx="27686">
                  <c:v>381.48899999999998</c:v>
                </c:pt>
                <c:pt idx="27687">
                  <c:v>381.49099999999999</c:v>
                </c:pt>
                <c:pt idx="27688">
                  <c:v>381.49299999999999</c:v>
                </c:pt>
                <c:pt idx="27689">
                  <c:v>381.49599999999998</c:v>
                </c:pt>
                <c:pt idx="27690">
                  <c:v>381.49799999999999</c:v>
                </c:pt>
                <c:pt idx="27691">
                  <c:v>381.50099999999998</c:v>
                </c:pt>
                <c:pt idx="27692">
                  <c:v>381.50400000000002</c:v>
                </c:pt>
                <c:pt idx="27693">
                  <c:v>381.51400000000001</c:v>
                </c:pt>
                <c:pt idx="27694">
                  <c:v>381.55</c:v>
                </c:pt>
                <c:pt idx="27695">
                  <c:v>381.63400000000001</c:v>
                </c:pt>
                <c:pt idx="27696">
                  <c:v>381.74400000000003</c:v>
                </c:pt>
                <c:pt idx="27697">
                  <c:v>381.86099999999999</c:v>
                </c:pt>
                <c:pt idx="27698">
                  <c:v>381.97800000000001</c:v>
                </c:pt>
                <c:pt idx="27699">
                  <c:v>382.096</c:v>
                </c:pt>
                <c:pt idx="27700">
                  <c:v>382.21899999999999</c:v>
                </c:pt>
                <c:pt idx="27701">
                  <c:v>382.34800000000001</c:v>
                </c:pt>
                <c:pt idx="27702">
                  <c:v>382.47699999999998</c:v>
                </c:pt>
                <c:pt idx="27703">
                  <c:v>382.60700000000003</c:v>
                </c:pt>
                <c:pt idx="27704">
                  <c:v>382.73599999999999</c:v>
                </c:pt>
                <c:pt idx="27705">
                  <c:v>382.86500000000001</c:v>
                </c:pt>
                <c:pt idx="27706">
                  <c:v>382.99400000000003</c:v>
                </c:pt>
                <c:pt idx="27707">
                  <c:v>383.12400000000002</c:v>
                </c:pt>
                <c:pt idx="27708">
                  <c:v>383.25299999999999</c:v>
                </c:pt>
                <c:pt idx="27709">
                  <c:v>383.38200000000001</c:v>
                </c:pt>
                <c:pt idx="27710">
                  <c:v>383.51100000000002</c:v>
                </c:pt>
                <c:pt idx="27711">
                  <c:v>383.64100000000002</c:v>
                </c:pt>
                <c:pt idx="27712">
                  <c:v>383.77</c:v>
                </c:pt>
                <c:pt idx="27713">
                  <c:v>383.899</c:v>
                </c:pt>
                <c:pt idx="27714">
                  <c:v>384.029</c:v>
                </c:pt>
                <c:pt idx="27715">
                  <c:v>384.15800000000002</c:v>
                </c:pt>
                <c:pt idx="27716">
                  <c:v>384.28699999999998</c:v>
                </c:pt>
                <c:pt idx="27717">
                  <c:v>384.41699999999997</c:v>
                </c:pt>
                <c:pt idx="27718">
                  <c:v>384.54599999999999</c:v>
                </c:pt>
                <c:pt idx="27719">
                  <c:v>384.67500000000001</c:v>
                </c:pt>
                <c:pt idx="27720">
                  <c:v>384.80399999999997</c:v>
                </c:pt>
                <c:pt idx="27721">
                  <c:v>384.85</c:v>
                </c:pt>
                <c:pt idx="27722">
                  <c:v>384.85899999999998</c:v>
                </c:pt>
                <c:pt idx="27723">
                  <c:v>384.86099999999999</c:v>
                </c:pt>
                <c:pt idx="27724">
                  <c:v>384.86399999999998</c:v>
                </c:pt>
                <c:pt idx="27725">
                  <c:v>384.86599999999999</c:v>
                </c:pt>
                <c:pt idx="27726">
                  <c:v>384.86799999999999</c:v>
                </c:pt>
                <c:pt idx="27727">
                  <c:v>384.87099999999998</c:v>
                </c:pt>
                <c:pt idx="27728">
                  <c:v>384.87299999999999</c:v>
                </c:pt>
                <c:pt idx="27729">
                  <c:v>384.87599999999998</c:v>
                </c:pt>
                <c:pt idx="27730">
                  <c:v>384.87799999999999</c:v>
                </c:pt>
                <c:pt idx="27731">
                  <c:v>384.88099999999997</c:v>
                </c:pt>
                <c:pt idx="27732">
                  <c:v>384.88299999999998</c:v>
                </c:pt>
                <c:pt idx="27733">
                  <c:v>384.88600000000002</c:v>
                </c:pt>
                <c:pt idx="27734">
                  <c:v>384.88900000000001</c:v>
                </c:pt>
                <c:pt idx="27735">
                  <c:v>384.892</c:v>
                </c:pt>
                <c:pt idx="27736">
                  <c:v>384.89600000000002</c:v>
                </c:pt>
                <c:pt idx="27737">
                  <c:v>384.899</c:v>
                </c:pt>
                <c:pt idx="27738">
                  <c:v>384.90300000000002</c:v>
                </c:pt>
                <c:pt idx="27739">
                  <c:v>384.90600000000001</c:v>
                </c:pt>
                <c:pt idx="27740">
                  <c:v>384.91</c:v>
                </c:pt>
                <c:pt idx="27741">
                  <c:v>384.91300000000001</c:v>
                </c:pt>
                <c:pt idx="27742">
                  <c:v>384.916</c:v>
                </c:pt>
                <c:pt idx="27743">
                  <c:v>384.91899999999998</c:v>
                </c:pt>
                <c:pt idx="27744">
                  <c:v>384.92099999999999</c:v>
                </c:pt>
                <c:pt idx="27745">
                  <c:v>384.92399999999998</c:v>
                </c:pt>
                <c:pt idx="27746">
                  <c:v>384.92599999999999</c:v>
                </c:pt>
                <c:pt idx="27747">
                  <c:v>384.928</c:v>
                </c:pt>
                <c:pt idx="27748">
                  <c:v>384.92899999999997</c:v>
                </c:pt>
                <c:pt idx="27749">
                  <c:v>384.93</c:v>
                </c:pt>
                <c:pt idx="27750">
                  <c:v>384.93200000000002</c:v>
                </c:pt>
                <c:pt idx="27751">
                  <c:v>384.93400000000003</c:v>
                </c:pt>
                <c:pt idx="27752">
                  <c:v>384.935</c:v>
                </c:pt>
                <c:pt idx="27753">
                  <c:v>384.93700000000001</c:v>
                </c:pt>
                <c:pt idx="27754">
                  <c:v>384.94</c:v>
                </c:pt>
                <c:pt idx="27755">
                  <c:v>384.94200000000001</c:v>
                </c:pt>
                <c:pt idx="27756">
                  <c:v>384.94400000000002</c:v>
                </c:pt>
                <c:pt idx="27757">
                  <c:v>384.947</c:v>
                </c:pt>
                <c:pt idx="27758">
                  <c:v>384.95</c:v>
                </c:pt>
                <c:pt idx="27759">
                  <c:v>384.95299999999997</c:v>
                </c:pt>
                <c:pt idx="27760">
                  <c:v>384.95499999999998</c:v>
                </c:pt>
                <c:pt idx="27761">
                  <c:v>384.95800000000003</c:v>
                </c:pt>
                <c:pt idx="27762">
                  <c:v>384.96100000000001</c:v>
                </c:pt>
                <c:pt idx="27763">
                  <c:v>384.964</c:v>
                </c:pt>
                <c:pt idx="27764">
                  <c:v>384.96699999999998</c:v>
                </c:pt>
                <c:pt idx="27765">
                  <c:v>384.96899999999999</c:v>
                </c:pt>
                <c:pt idx="27766">
                  <c:v>384.97199999999998</c:v>
                </c:pt>
                <c:pt idx="27767">
                  <c:v>384.97500000000002</c:v>
                </c:pt>
                <c:pt idx="27768">
                  <c:v>384.97800000000001</c:v>
                </c:pt>
                <c:pt idx="27769">
                  <c:v>384.98</c:v>
                </c:pt>
                <c:pt idx="27770">
                  <c:v>384.983</c:v>
                </c:pt>
                <c:pt idx="27771">
                  <c:v>384.98599999999999</c:v>
                </c:pt>
                <c:pt idx="27772">
                  <c:v>384.98899999999998</c:v>
                </c:pt>
                <c:pt idx="27773">
                  <c:v>384.99200000000002</c:v>
                </c:pt>
                <c:pt idx="27774">
                  <c:v>384.99400000000003</c:v>
                </c:pt>
                <c:pt idx="27775">
                  <c:v>384.99700000000001</c:v>
                </c:pt>
                <c:pt idx="27776">
                  <c:v>385</c:v>
                </c:pt>
                <c:pt idx="27777">
                  <c:v>385.00299999999999</c:v>
                </c:pt>
                <c:pt idx="27778">
                  <c:v>385.005</c:v>
                </c:pt>
                <c:pt idx="27779">
                  <c:v>385.00799999999998</c:v>
                </c:pt>
                <c:pt idx="27780">
                  <c:v>385.01100000000002</c:v>
                </c:pt>
                <c:pt idx="27781">
                  <c:v>385.01400000000001</c:v>
                </c:pt>
                <c:pt idx="27782">
                  <c:v>385.017</c:v>
                </c:pt>
                <c:pt idx="27783">
                  <c:v>385.01900000000001</c:v>
                </c:pt>
                <c:pt idx="27784">
                  <c:v>385.02199999999999</c:v>
                </c:pt>
                <c:pt idx="27785">
                  <c:v>385.02499999999998</c:v>
                </c:pt>
                <c:pt idx="27786">
                  <c:v>385.02800000000002</c:v>
                </c:pt>
                <c:pt idx="27787">
                  <c:v>385.03</c:v>
                </c:pt>
                <c:pt idx="27788">
                  <c:v>385.03300000000002</c:v>
                </c:pt>
                <c:pt idx="27789">
                  <c:v>385.036</c:v>
                </c:pt>
                <c:pt idx="27790">
                  <c:v>385.03899999999999</c:v>
                </c:pt>
                <c:pt idx="27791">
                  <c:v>385.04199999999997</c:v>
                </c:pt>
                <c:pt idx="27792">
                  <c:v>385.04399999999998</c:v>
                </c:pt>
                <c:pt idx="27793">
                  <c:v>385.04700000000003</c:v>
                </c:pt>
                <c:pt idx="27794">
                  <c:v>385.05</c:v>
                </c:pt>
                <c:pt idx="27795">
                  <c:v>385.053</c:v>
                </c:pt>
                <c:pt idx="27796">
                  <c:v>385.05500000000001</c:v>
                </c:pt>
                <c:pt idx="27797">
                  <c:v>385.05799999999999</c:v>
                </c:pt>
                <c:pt idx="27798">
                  <c:v>385.06099999999998</c:v>
                </c:pt>
                <c:pt idx="27799">
                  <c:v>385.06400000000002</c:v>
                </c:pt>
                <c:pt idx="27800">
                  <c:v>385.06700000000001</c:v>
                </c:pt>
                <c:pt idx="27801">
                  <c:v>385.06900000000002</c:v>
                </c:pt>
                <c:pt idx="27802">
                  <c:v>385.072</c:v>
                </c:pt>
                <c:pt idx="27803">
                  <c:v>385.07499999999999</c:v>
                </c:pt>
                <c:pt idx="27804">
                  <c:v>385.07799999999997</c:v>
                </c:pt>
                <c:pt idx="27805">
                  <c:v>385.08</c:v>
                </c:pt>
                <c:pt idx="27806">
                  <c:v>385.08300000000003</c:v>
                </c:pt>
                <c:pt idx="27807">
                  <c:v>385.08600000000001</c:v>
                </c:pt>
                <c:pt idx="27808">
                  <c:v>385.089</c:v>
                </c:pt>
                <c:pt idx="27809">
                  <c:v>385.09199999999998</c:v>
                </c:pt>
                <c:pt idx="27810">
                  <c:v>385.09399999999999</c:v>
                </c:pt>
                <c:pt idx="27811">
                  <c:v>385.09699999999998</c:v>
                </c:pt>
                <c:pt idx="27812">
                  <c:v>385.1</c:v>
                </c:pt>
                <c:pt idx="27813">
                  <c:v>385.10300000000001</c:v>
                </c:pt>
                <c:pt idx="27814">
                  <c:v>385.10599999999999</c:v>
                </c:pt>
                <c:pt idx="27815">
                  <c:v>385.12099999999998</c:v>
                </c:pt>
                <c:pt idx="27816">
                  <c:v>385.18</c:v>
                </c:pt>
                <c:pt idx="27817">
                  <c:v>385.28100000000001</c:v>
                </c:pt>
                <c:pt idx="27818">
                  <c:v>385.39499999999998</c:v>
                </c:pt>
                <c:pt idx="27819">
                  <c:v>385.51100000000002</c:v>
                </c:pt>
                <c:pt idx="27820">
                  <c:v>385.62599999999998</c:v>
                </c:pt>
                <c:pt idx="27821">
                  <c:v>385.74099999999999</c:v>
                </c:pt>
                <c:pt idx="27822">
                  <c:v>385.85700000000003</c:v>
                </c:pt>
                <c:pt idx="27823">
                  <c:v>385.98500000000001</c:v>
                </c:pt>
                <c:pt idx="27824">
                  <c:v>386.113</c:v>
                </c:pt>
                <c:pt idx="27825">
                  <c:v>386.16</c:v>
                </c:pt>
                <c:pt idx="27826">
                  <c:v>386.17399999999998</c:v>
                </c:pt>
                <c:pt idx="27827">
                  <c:v>386.17899999999997</c:v>
                </c:pt>
                <c:pt idx="27828">
                  <c:v>386.18099999999998</c:v>
                </c:pt>
                <c:pt idx="27829">
                  <c:v>386.18700000000001</c:v>
                </c:pt>
                <c:pt idx="27830">
                  <c:v>386.19099999999997</c:v>
                </c:pt>
                <c:pt idx="27831">
                  <c:v>386.19299999999998</c:v>
                </c:pt>
                <c:pt idx="27832">
                  <c:v>386.19600000000003</c:v>
                </c:pt>
                <c:pt idx="27833">
                  <c:v>386.19900000000001</c:v>
                </c:pt>
                <c:pt idx="27834">
                  <c:v>386.202</c:v>
                </c:pt>
                <c:pt idx="27835">
                  <c:v>386.20400000000001</c:v>
                </c:pt>
                <c:pt idx="27836">
                  <c:v>386.20600000000002</c:v>
                </c:pt>
                <c:pt idx="27837">
                  <c:v>386.20800000000003</c:v>
                </c:pt>
                <c:pt idx="27838">
                  <c:v>386.21</c:v>
                </c:pt>
                <c:pt idx="27839">
                  <c:v>386.21300000000002</c:v>
                </c:pt>
                <c:pt idx="27840">
                  <c:v>386.21499999999997</c:v>
                </c:pt>
                <c:pt idx="27841">
                  <c:v>386.21699999999998</c:v>
                </c:pt>
                <c:pt idx="27842">
                  <c:v>386.21899999999999</c:v>
                </c:pt>
                <c:pt idx="27843">
                  <c:v>386.221</c:v>
                </c:pt>
                <c:pt idx="27844">
                  <c:v>386.22399999999999</c:v>
                </c:pt>
                <c:pt idx="27845">
                  <c:v>386.226</c:v>
                </c:pt>
                <c:pt idx="27846">
                  <c:v>386.22800000000001</c:v>
                </c:pt>
                <c:pt idx="27847">
                  <c:v>386.23</c:v>
                </c:pt>
                <c:pt idx="27848">
                  <c:v>386.233</c:v>
                </c:pt>
                <c:pt idx="27849">
                  <c:v>386.23500000000001</c:v>
                </c:pt>
                <c:pt idx="27850">
                  <c:v>386.238</c:v>
                </c:pt>
                <c:pt idx="27851">
                  <c:v>386.24</c:v>
                </c:pt>
                <c:pt idx="27852">
                  <c:v>386.24200000000002</c:v>
                </c:pt>
                <c:pt idx="27853">
                  <c:v>386.24400000000003</c:v>
                </c:pt>
                <c:pt idx="27854">
                  <c:v>386.24599999999998</c:v>
                </c:pt>
                <c:pt idx="27855">
                  <c:v>386.24900000000002</c:v>
                </c:pt>
                <c:pt idx="27856">
                  <c:v>386.25099999999998</c:v>
                </c:pt>
                <c:pt idx="27857">
                  <c:v>386.25299999999999</c:v>
                </c:pt>
                <c:pt idx="27858">
                  <c:v>386.255</c:v>
                </c:pt>
                <c:pt idx="27859">
                  <c:v>386.25799999999998</c:v>
                </c:pt>
                <c:pt idx="27860">
                  <c:v>386.26</c:v>
                </c:pt>
                <c:pt idx="27861">
                  <c:v>386.262</c:v>
                </c:pt>
                <c:pt idx="27862">
                  <c:v>386.26400000000001</c:v>
                </c:pt>
                <c:pt idx="27863">
                  <c:v>386.26600000000002</c:v>
                </c:pt>
                <c:pt idx="27864">
                  <c:v>386.26900000000001</c:v>
                </c:pt>
                <c:pt idx="27865">
                  <c:v>386.27100000000002</c:v>
                </c:pt>
                <c:pt idx="27866">
                  <c:v>386.274</c:v>
                </c:pt>
                <c:pt idx="27867">
                  <c:v>386.27699999999999</c:v>
                </c:pt>
                <c:pt idx="27868">
                  <c:v>386.279</c:v>
                </c:pt>
                <c:pt idx="27869">
                  <c:v>386.28199999999998</c:v>
                </c:pt>
                <c:pt idx="27870">
                  <c:v>386.28399999999999</c:v>
                </c:pt>
                <c:pt idx="27871">
                  <c:v>386.28699999999998</c:v>
                </c:pt>
                <c:pt idx="27872">
                  <c:v>386.28899999999999</c:v>
                </c:pt>
                <c:pt idx="27873">
                  <c:v>386.291</c:v>
                </c:pt>
                <c:pt idx="27874">
                  <c:v>386.29300000000001</c:v>
                </c:pt>
                <c:pt idx="27875">
                  <c:v>386.29500000000002</c:v>
                </c:pt>
                <c:pt idx="27876">
                  <c:v>386.298</c:v>
                </c:pt>
                <c:pt idx="27877">
                  <c:v>386.3</c:v>
                </c:pt>
                <c:pt idx="27878">
                  <c:v>386.30200000000002</c:v>
                </c:pt>
                <c:pt idx="27879">
                  <c:v>386.30399999999997</c:v>
                </c:pt>
                <c:pt idx="27880">
                  <c:v>386.30700000000002</c:v>
                </c:pt>
                <c:pt idx="27881">
                  <c:v>386.30900000000003</c:v>
                </c:pt>
                <c:pt idx="27882">
                  <c:v>386.31099999999998</c:v>
                </c:pt>
                <c:pt idx="27883">
                  <c:v>386.31400000000002</c:v>
                </c:pt>
                <c:pt idx="27884">
                  <c:v>386.31700000000001</c:v>
                </c:pt>
                <c:pt idx="27885">
                  <c:v>386.31900000000002</c:v>
                </c:pt>
                <c:pt idx="27886">
                  <c:v>386.322</c:v>
                </c:pt>
                <c:pt idx="27887">
                  <c:v>386.32400000000001</c:v>
                </c:pt>
                <c:pt idx="27888">
                  <c:v>386.327</c:v>
                </c:pt>
                <c:pt idx="27889">
                  <c:v>386.32900000000001</c:v>
                </c:pt>
                <c:pt idx="27890">
                  <c:v>386.33199999999999</c:v>
                </c:pt>
                <c:pt idx="27891">
                  <c:v>386.334</c:v>
                </c:pt>
                <c:pt idx="27892">
                  <c:v>386.33600000000001</c:v>
                </c:pt>
                <c:pt idx="27893">
                  <c:v>386.33800000000002</c:v>
                </c:pt>
                <c:pt idx="27894">
                  <c:v>386.34100000000001</c:v>
                </c:pt>
                <c:pt idx="27895">
                  <c:v>386.34300000000002</c:v>
                </c:pt>
                <c:pt idx="27896">
                  <c:v>386.34500000000003</c:v>
                </c:pt>
                <c:pt idx="27897">
                  <c:v>386.34699999999998</c:v>
                </c:pt>
                <c:pt idx="27898">
                  <c:v>386.363</c:v>
                </c:pt>
                <c:pt idx="27899">
                  <c:v>386.39800000000002</c:v>
                </c:pt>
                <c:pt idx="27900">
                  <c:v>386.43400000000003</c:v>
                </c:pt>
                <c:pt idx="27901">
                  <c:v>386.49099999999999</c:v>
                </c:pt>
                <c:pt idx="27902">
                  <c:v>386.58199999999999</c:v>
                </c:pt>
                <c:pt idx="27903">
                  <c:v>386.69</c:v>
                </c:pt>
                <c:pt idx="27904">
                  <c:v>386.80399999999997</c:v>
                </c:pt>
                <c:pt idx="27905">
                  <c:v>386.92</c:v>
                </c:pt>
                <c:pt idx="27906">
                  <c:v>387.03500000000003</c:v>
                </c:pt>
                <c:pt idx="27907">
                  <c:v>387.15100000000001</c:v>
                </c:pt>
                <c:pt idx="27908">
                  <c:v>387.27699999999999</c:v>
                </c:pt>
                <c:pt idx="27909">
                  <c:v>387.40600000000001</c:v>
                </c:pt>
                <c:pt idx="27910">
                  <c:v>387.53399999999999</c:v>
                </c:pt>
                <c:pt idx="27911">
                  <c:v>387.66300000000001</c:v>
                </c:pt>
                <c:pt idx="27912">
                  <c:v>387.79199999999997</c:v>
                </c:pt>
                <c:pt idx="27913">
                  <c:v>387.92099999999999</c:v>
                </c:pt>
                <c:pt idx="27914">
                  <c:v>388.05</c:v>
                </c:pt>
                <c:pt idx="27915">
                  <c:v>388.149</c:v>
                </c:pt>
                <c:pt idx="27916">
                  <c:v>388.166</c:v>
                </c:pt>
                <c:pt idx="27917">
                  <c:v>388.17099999999999</c:v>
                </c:pt>
                <c:pt idx="27918">
                  <c:v>388.17500000000001</c:v>
                </c:pt>
                <c:pt idx="27919">
                  <c:v>388.178</c:v>
                </c:pt>
                <c:pt idx="27920">
                  <c:v>388.18099999999998</c:v>
                </c:pt>
                <c:pt idx="27921">
                  <c:v>388.185</c:v>
                </c:pt>
                <c:pt idx="27922">
                  <c:v>388.18900000000002</c:v>
                </c:pt>
                <c:pt idx="27923">
                  <c:v>388.19299999999998</c:v>
                </c:pt>
                <c:pt idx="27924">
                  <c:v>388.197</c:v>
                </c:pt>
                <c:pt idx="27925">
                  <c:v>388.214</c:v>
                </c:pt>
                <c:pt idx="27926">
                  <c:v>388.238</c:v>
                </c:pt>
                <c:pt idx="27927">
                  <c:v>388.26600000000002</c:v>
                </c:pt>
                <c:pt idx="27928">
                  <c:v>388.30200000000002</c:v>
                </c:pt>
                <c:pt idx="27929">
                  <c:v>388.34199999999998</c:v>
                </c:pt>
                <c:pt idx="27930">
                  <c:v>388.38499999999999</c:v>
                </c:pt>
                <c:pt idx="27931">
                  <c:v>388.435</c:v>
                </c:pt>
                <c:pt idx="27932">
                  <c:v>388.50599999999997</c:v>
                </c:pt>
                <c:pt idx="27933">
                  <c:v>388.60199999999998</c:v>
                </c:pt>
                <c:pt idx="27934">
                  <c:v>388.67899999999997</c:v>
                </c:pt>
                <c:pt idx="27935">
                  <c:v>388.71100000000001</c:v>
                </c:pt>
                <c:pt idx="27936">
                  <c:v>388.73500000000001</c:v>
                </c:pt>
                <c:pt idx="27937">
                  <c:v>388.767</c:v>
                </c:pt>
                <c:pt idx="27938">
                  <c:v>388.80399999999997</c:v>
                </c:pt>
                <c:pt idx="27939">
                  <c:v>388.84399999999999</c:v>
                </c:pt>
                <c:pt idx="27940">
                  <c:v>388.88299999999998</c:v>
                </c:pt>
                <c:pt idx="27941">
                  <c:v>388.923</c:v>
                </c:pt>
                <c:pt idx="27942">
                  <c:v>388.96100000000001</c:v>
                </c:pt>
                <c:pt idx="27943">
                  <c:v>388.98500000000001</c:v>
                </c:pt>
                <c:pt idx="27944">
                  <c:v>388.99400000000003</c:v>
                </c:pt>
                <c:pt idx="27945">
                  <c:v>388.99700000000001</c:v>
                </c:pt>
                <c:pt idx="27946">
                  <c:v>389.00400000000002</c:v>
                </c:pt>
                <c:pt idx="27947">
                  <c:v>389.03899999999999</c:v>
                </c:pt>
                <c:pt idx="27948">
                  <c:v>389.07900000000001</c:v>
                </c:pt>
                <c:pt idx="27949">
                  <c:v>389.11799999999999</c:v>
                </c:pt>
                <c:pt idx="27950">
                  <c:v>389.15800000000002</c:v>
                </c:pt>
                <c:pt idx="27951">
                  <c:v>389.197</c:v>
                </c:pt>
                <c:pt idx="27952">
                  <c:v>389.22899999999998</c:v>
                </c:pt>
                <c:pt idx="27953">
                  <c:v>389.25200000000001</c:v>
                </c:pt>
                <c:pt idx="27954">
                  <c:v>389.26</c:v>
                </c:pt>
                <c:pt idx="27955">
                  <c:v>389.26299999999998</c:v>
                </c:pt>
                <c:pt idx="27956">
                  <c:v>389.267</c:v>
                </c:pt>
                <c:pt idx="27957">
                  <c:v>389.27100000000002</c:v>
                </c:pt>
                <c:pt idx="27958">
                  <c:v>389.274</c:v>
                </c:pt>
                <c:pt idx="27959">
                  <c:v>389.27800000000002</c:v>
                </c:pt>
                <c:pt idx="27960">
                  <c:v>389.28100000000001</c:v>
                </c:pt>
                <c:pt idx="27961">
                  <c:v>389.28500000000003</c:v>
                </c:pt>
                <c:pt idx="27962">
                  <c:v>389.28899999999999</c:v>
                </c:pt>
                <c:pt idx="27963">
                  <c:v>389.29199999999997</c:v>
                </c:pt>
                <c:pt idx="27964">
                  <c:v>389.29599999999999</c:v>
                </c:pt>
                <c:pt idx="27965">
                  <c:v>389.298</c:v>
                </c:pt>
                <c:pt idx="27966">
                  <c:v>389.3</c:v>
                </c:pt>
                <c:pt idx="27967">
                  <c:v>389.303</c:v>
                </c:pt>
                <c:pt idx="27968">
                  <c:v>389.30599999999998</c:v>
                </c:pt>
                <c:pt idx="27969">
                  <c:v>389.32</c:v>
                </c:pt>
                <c:pt idx="27970">
                  <c:v>389.38099999999997</c:v>
                </c:pt>
                <c:pt idx="27971">
                  <c:v>389.49400000000003</c:v>
                </c:pt>
                <c:pt idx="27972">
                  <c:v>389.61399999999998</c:v>
                </c:pt>
                <c:pt idx="27973">
                  <c:v>389.73700000000002</c:v>
                </c:pt>
                <c:pt idx="27974">
                  <c:v>389.86500000000001</c:v>
                </c:pt>
                <c:pt idx="27975">
                  <c:v>389.99400000000003</c:v>
                </c:pt>
                <c:pt idx="27976">
                  <c:v>390.12299999999999</c:v>
                </c:pt>
                <c:pt idx="27977">
                  <c:v>390.25200000000001</c:v>
                </c:pt>
                <c:pt idx="27978">
                  <c:v>390.38099999999997</c:v>
                </c:pt>
                <c:pt idx="27979">
                  <c:v>390.51</c:v>
                </c:pt>
                <c:pt idx="27980">
                  <c:v>390.59</c:v>
                </c:pt>
                <c:pt idx="27981">
                  <c:v>390.60300000000001</c:v>
                </c:pt>
                <c:pt idx="27982">
                  <c:v>390.60399999999998</c:v>
                </c:pt>
                <c:pt idx="27983">
                  <c:v>390.60700000000003</c:v>
                </c:pt>
                <c:pt idx="27984">
                  <c:v>390.60899999999998</c:v>
                </c:pt>
                <c:pt idx="27985">
                  <c:v>390.61</c:v>
                </c:pt>
                <c:pt idx="27986">
                  <c:v>390.61200000000002</c:v>
                </c:pt>
                <c:pt idx="27987">
                  <c:v>390.61399999999998</c:v>
                </c:pt>
                <c:pt idx="27988">
                  <c:v>390.62799999999999</c:v>
                </c:pt>
                <c:pt idx="27989">
                  <c:v>390.661</c:v>
                </c:pt>
                <c:pt idx="27990">
                  <c:v>390.7</c:v>
                </c:pt>
                <c:pt idx="27991">
                  <c:v>390.74</c:v>
                </c:pt>
                <c:pt idx="27992">
                  <c:v>390.78</c:v>
                </c:pt>
                <c:pt idx="27993">
                  <c:v>390.82100000000003</c:v>
                </c:pt>
                <c:pt idx="27994">
                  <c:v>390.85899999999998</c:v>
                </c:pt>
                <c:pt idx="27995">
                  <c:v>390.89</c:v>
                </c:pt>
                <c:pt idx="27996">
                  <c:v>390.90600000000001</c:v>
                </c:pt>
                <c:pt idx="27997">
                  <c:v>390.90699999999998</c:v>
                </c:pt>
                <c:pt idx="27998">
                  <c:v>390.90899999999999</c:v>
                </c:pt>
                <c:pt idx="27999">
                  <c:v>390.91</c:v>
                </c:pt>
                <c:pt idx="28000">
                  <c:v>390.91300000000001</c:v>
                </c:pt>
                <c:pt idx="28001">
                  <c:v>390.91500000000002</c:v>
                </c:pt>
                <c:pt idx="28002">
                  <c:v>390.91699999999997</c:v>
                </c:pt>
                <c:pt idx="28003">
                  <c:v>390.91899999999998</c:v>
                </c:pt>
                <c:pt idx="28004">
                  <c:v>390.92099999999999</c:v>
                </c:pt>
                <c:pt idx="28005">
                  <c:v>390.92200000000003</c:v>
                </c:pt>
                <c:pt idx="28006">
                  <c:v>390.92399999999998</c:v>
                </c:pt>
                <c:pt idx="28007">
                  <c:v>390.92599999999999</c:v>
                </c:pt>
                <c:pt idx="28008">
                  <c:v>390.928</c:v>
                </c:pt>
                <c:pt idx="28009">
                  <c:v>390.93099999999998</c:v>
                </c:pt>
                <c:pt idx="28010">
                  <c:v>390.93299999999999</c:v>
                </c:pt>
                <c:pt idx="28011">
                  <c:v>390.935</c:v>
                </c:pt>
                <c:pt idx="28012">
                  <c:v>390.93799999999999</c:v>
                </c:pt>
                <c:pt idx="28013">
                  <c:v>390.94</c:v>
                </c:pt>
                <c:pt idx="28014">
                  <c:v>390.94299999999998</c:v>
                </c:pt>
                <c:pt idx="28015">
                  <c:v>390.94499999999999</c:v>
                </c:pt>
                <c:pt idx="28016">
                  <c:v>390.94799999999998</c:v>
                </c:pt>
                <c:pt idx="28017">
                  <c:v>390.95100000000002</c:v>
                </c:pt>
                <c:pt idx="28018">
                  <c:v>390.95400000000001</c:v>
                </c:pt>
                <c:pt idx="28019">
                  <c:v>390.95699999999999</c:v>
                </c:pt>
                <c:pt idx="28020">
                  <c:v>390.959</c:v>
                </c:pt>
                <c:pt idx="28021">
                  <c:v>390.96199999999999</c:v>
                </c:pt>
                <c:pt idx="28022">
                  <c:v>390.96499999999997</c:v>
                </c:pt>
                <c:pt idx="28023">
                  <c:v>390.96699999999998</c:v>
                </c:pt>
                <c:pt idx="28024">
                  <c:v>390.97</c:v>
                </c:pt>
                <c:pt idx="28025">
                  <c:v>390.97199999999998</c:v>
                </c:pt>
                <c:pt idx="28026">
                  <c:v>390.97399999999999</c:v>
                </c:pt>
                <c:pt idx="28027">
                  <c:v>390.976</c:v>
                </c:pt>
                <c:pt idx="28028">
                  <c:v>390.97800000000001</c:v>
                </c:pt>
                <c:pt idx="28029">
                  <c:v>390.98099999999999</c:v>
                </c:pt>
                <c:pt idx="28030">
                  <c:v>390.983</c:v>
                </c:pt>
                <c:pt idx="28031">
                  <c:v>390.98599999999999</c:v>
                </c:pt>
                <c:pt idx="28032">
                  <c:v>390.988</c:v>
                </c:pt>
                <c:pt idx="28033">
                  <c:v>390.99</c:v>
                </c:pt>
                <c:pt idx="28034">
                  <c:v>390.99200000000002</c:v>
                </c:pt>
                <c:pt idx="28035">
                  <c:v>390.995</c:v>
                </c:pt>
                <c:pt idx="28036">
                  <c:v>390.99799999999999</c:v>
                </c:pt>
                <c:pt idx="28037">
                  <c:v>391.00099999999998</c:v>
                </c:pt>
                <c:pt idx="28038">
                  <c:v>391.00400000000002</c:v>
                </c:pt>
                <c:pt idx="28039">
                  <c:v>391.00599999999997</c:v>
                </c:pt>
                <c:pt idx="28040">
                  <c:v>391.02</c:v>
                </c:pt>
                <c:pt idx="28041">
                  <c:v>391.04599999999999</c:v>
                </c:pt>
                <c:pt idx="28042">
                  <c:v>391.08100000000002</c:v>
                </c:pt>
                <c:pt idx="28043">
                  <c:v>391.108</c:v>
                </c:pt>
                <c:pt idx="28044">
                  <c:v>391.125</c:v>
                </c:pt>
                <c:pt idx="28045">
                  <c:v>391.13200000000001</c:v>
                </c:pt>
                <c:pt idx="28046">
                  <c:v>391.13600000000002</c:v>
                </c:pt>
                <c:pt idx="28047">
                  <c:v>391.13799999999998</c:v>
                </c:pt>
                <c:pt idx="28048">
                  <c:v>391.14600000000002</c:v>
                </c:pt>
                <c:pt idx="28049">
                  <c:v>391.16800000000001</c:v>
                </c:pt>
                <c:pt idx="28050">
                  <c:v>391.21300000000002</c:v>
                </c:pt>
                <c:pt idx="28051">
                  <c:v>391.29500000000002</c:v>
                </c:pt>
                <c:pt idx="28052">
                  <c:v>391.40800000000002</c:v>
                </c:pt>
                <c:pt idx="28053">
                  <c:v>391.52499999999998</c:v>
                </c:pt>
                <c:pt idx="28054">
                  <c:v>391.64100000000002</c:v>
                </c:pt>
                <c:pt idx="28055">
                  <c:v>391.755</c:v>
                </c:pt>
                <c:pt idx="28056">
                  <c:v>391.86799999999999</c:v>
                </c:pt>
                <c:pt idx="28057">
                  <c:v>391.98500000000001</c:v>
                </c:pt>
                <c:pt idx="28058">
                  <c:v>392.11099999999999</c:v>
                </c:pt>
                <c:pt idx="28059">
                  <c:v>392.23599999999999</c:v>
                </c:pt>
                <c:pt idx="28060">
                  <c:v>392.346</c:v>
                </c:pt>
                <c:pt idx="28061">
                  <c:v>392.47</c:v>
                </c:pt>
                <c:pt idx="28062">
                  <c:v>392.6</c:v>
                </c:pt>
                <c:pt idx="28063">
                  <c:v>392.71199999999999</c:v>
                </c:pt>
                <c:pt idx="28064">
                  <c:v>392.74400000000003</c:v>
                </c:pt>
                <c:pt idx="28065">
                  <c:v>392.74700000000001</c:v>
                </c:pt>
                <c:pt idx="28066">
                  <c:v>392.75400000000002</c:v>
                </c:pt>
                <c:pt idx="28067">
                  <c:v>392.77300000000002</c:v>
                </c:pt>
                <c:pt idx="28068">
                  <c:v>392.779</c:v>
                </c:pt>
                <c:pt idx="28069">
                  <c:v>392.78199999999998</c:v>
                </c:pt>
                <c:pt idx="28070">
                  <c:v>392.786</c:v>
                </c:pt>
                <c:pt idx="28071">
                  <c:v>392.79</c:v>
                </c:pt>
                <c:pt idx="28072">
                  <c:v>392.79399999999998</c:v>
                </c:pt>
                <c:pt idx="28073">
                  <c:v>392.798</c:v>
                </c:pt>
                <c:pt idx="28074">
                  <c:v>392.80200000000002</c:v>
                </c:pt>
                <c:pt idx="28075">
                  <c:v>392.80500000000001</c:v>
                </c:pt>
                <c:pt idx="28076">
                  <c:v>392.80799999999999</c:v>
                </c:pt>
                <c:pt idx="28077">
                  <c:v>392.81</c:v>
                </c:pt>
                <c:pt idx="28078">
                  <c:v>392.81200000000001</c:v>
                </c:pt>
                <c:pt idx="28079">
                  <c:v>392.815</c:v>
                </c:pt>
                <c:pt idx="28080">
                  <c:v>392.81900000000002</c:v>
                </c:pt>
                <c:pt idx="28081">
                  <c:v>392.822</c:v>
                </c:pt>
                <c:pt idx="28082">
                  <c:v>392.827</c:v>
                </c:pt>
                <c:pt idx="28083">
                  <c:v>392.84399999999999</c:v>
                </c:pt>
                <c:pt idx="28084">
                  <c:v>392.87799999999999</c:v>
                </c:pt>
                <c:pt idx="28085">
                  <c:v>392.916</c:v>
                </c:pt>
                <c:pt idx="28086">
                  <c:v>392.95699999999999</c:v>
                </c:pt>
                <c:pt idx="28087">
                  <c:v>393.00299999999999</c:v>
                </c:pt>
                <c:pt idx="28088">
                  <c:v>393.053</c:v>
                </c:pt>
                <c:pt idx="28089">
                  <c:v>393.10500000000002</c:v>
                </c:pt>
                <c:pt idx="28090">
                  <c:v>393.15499999999997</c:v>
                </c:pt>
                <c:pt idx="28091">
                  <c:v>393.20299999999997</c:v>
                </c:pt>
                <c:pt idx="28092">
                  <c:v>393.25299999999999</c:v>
                </c:pt>
                <c:pt idx="28093">
                  <c:v>393.30399999999997</c:v>
                </c:pt>
                <c:pt idx="28094">
                  <c:v>393.35599999999999</c:v>
                </c:pt>
                <c:pt idx="28095">
                  <c:v>393.41199999999998</c:v>
                </c:pt>
                <c:pt idx="28096">
                  <c:v>393.47</c:v>
                </c:pt>
                <c:pt idx="28097">
                  <c:v>393.52699999999999</c:v>
                </c:pt>
                <c:pt idx="28098">
                  <c:v>393.58199999999999</c:v>
                </c:pt>
                <c:pt idx="28099">
                  <c:v>393.637</c:v>
                </c:pt>
                <c:pt idx="28100">
                  <c:v>393.68799999999999</c:v>
                </c:pt>
                <c:pt idx="28101">
                  <c:v>393.73899999999998</c:v>
                </c:pt>
                <c:pt idx="28102">
                  <c:v>393.78500000000003</c:v>
                </c:pt>
                <c:pt idx="28103">
                  <c:v>393.815</c:v>
                </c:pt>
                <c:pt idx="28104">
                  <c:v>393.82799999999997</c:v>
                </c:pt>
                <c:pt idx="28105">
                  <c:v>393.83300000000003</c:v>
                </c:pt>
                <c:pt idx="28106">
                  <c:v>393.84500000000003</c:v>
                </c:pt>
                <c:pt idx="28107">
                  <c:v>393.87200000000001</c:v>
                </c:pt>
                <c:pt idx="28108">
                  <c:v>393.90499999999997</c:v>
                </c:pt>
                <c:pt idx="28109">
                  <c:v>393.93700000000001</c:v>
                </c:pt>
                <c:pt idx="28110">
                  <c:v>393.96899999999999</c:v>
                </c:pt>
                <c:pt idx="28111">
                  <c:v>394.00299999999999</c:v>
                </c:pt>
                <c:pt idx="28112">
                  <c:v>394.041</c:v>
                </c:pt>
                <c:pt idx="28113">
                  <c:v>394.08</c:v>
                </c:pt>
                <c:pt idx="28114">
                  <c:v>394.12</c:v>
                </c:pt>
                <c:pt idx="28115">
                  <c:v>394.15899999999999</c:v>
                </c:pt>
                <c:pt idx="28116">
                  <c:v>394.19900000000001</c:v>
                </c:pt>
                <c:pt idx="28117">
                  <c:v>394.23599999999999</c:v>
                </c:pt>
                <c:pt idx="28118">
                  <c:v>394.262</c:v>
                </c:pt>
                <c:pt idx="28119">
                  <c:v>394.27199999999999</c:v>
                </c:pt>
                <c:pt idx="28120">
                  <c:v>394.27300000000002</c:v>
                </c:pt>
                <c:pt idx="28121">
                  <c:v>394.27600000000001</c:v>
                </c:pt>
                <c:pt idx="28122">
                  <c:v>394.29500000000002</c:v>
                </c:pt>
                <c:pt idx="28123">
                  <c:v>394.32400000000001</c:v>
                </c:pt>
                <c:pt idx="28124">
                  <c:v>394.35399999999998</c:v>
                </c:pt>
                <c:pt idx="28125">
                  <c:v>394.38400000000001</c:v>
                </c:pt>
                <c:pt idx="28126">
                  <c:v>394.41199999999998</c:v>
                </c:pt>
                <c:pt idx="28127">
                  <c:v>394.43799999999999</c:v>
                </c:pt>
                <c:pt idx="28128">
                  <c:v>394.46300000000002</c:v>
                </c:pt>
                <c:pt idx="28129">
                  <c:v>394.48700000000002</c:v>
                </c:pt>
                <c:pt idx="28130">
                  <c:v>394.51100000000002</c:v>
                </c:pt>
                <c:pt idx="28131">
                  <c:v>394.53399999999999</c:v>
                </c:pt>
                <c:pt idx="28132">
                  <c:v>394.54500000000002</c:v>
                </c:pt>
                <c:pt idx="28133">
                  <c:v>394.54700000000003</c:v>
                </c:pt>
                <c:pt idx="28134">
                  <c:v>394.548</c:v>
                </c:pt>
                <c:pt idx="28135">
                  <c:v>394.55099999999999</c:v>
                </c:pt>
                <c:pt idx="28136">
                  <c:v>394.56200000000001</c:v>
                </c:pt>
                <c:pt idx="28137">
                  <c:v>394.59399999999999</c:v>
                </c:pt>
                <c:pt idx="28138">
                  <c:v>394.63099999999997</c:v>
                </c:pt>
                <c:pt idx="28139">
                  <c:v>394.666</c:v>
                </c:pt>
                <c:pt idx="28140">
                  <c:v>394.69900000000001</c:v>
                </c:pt>
                <c:pt idx="28141">
                  <c:v>394.733</c:v>
                </c:pt>
                <c:pt idx="28142">
                  <c:v>394.767</c:v>
                </c:pt>
                <c:pt idx="28143">
                  <c:v>394.80599999999998</c:v>
                </c:pt>
                <c:pt idx="28144">
                  <c:v>394.84300000000002</c:v>
                </c:pt>
                <c:pt idx="28145">
                  <c:v>394.87400000000002</c:v>
                </c:pt>
                <c:pt idx="28146">
                  <c:v>394.90499999999997</c:v>
                </c:pt>
                <c:pt idx="28147">
                  <c:v>394.93599999999998</c:v>
                </c:pt>
                <c:pt idx="28148">
                  <c:v>394.96899999999999</c:v>
                </c:pt>
                <c:pt idx="28149">
                  <c:v>395.00700000000001</c:v>
                </c:pt>
                <c:pt idx="28150">
                  <c:v>395.04599999999999</c:v>
                </c:pt>
                <c:pt idx="28151">
                  <c:v>395.08499999999998</c:v>
                </c:pt>
                <c:pt idx="28152">
                  <c:v>395.11900000000003</c:v>
                </c:pt>
                <c:pt idx="28153">
                  <c:v>395.13600000000002</c:v>
                </c:pt>
                <c:pt idx="28154">
                  <c:v>395.14100000000002</c:v>
                </c:pt>
                <c:pt idx="28155">
                  <c:v>395.14299999999997</c:v>
                </c:pt>
                <c:pt idx="28156">
                  <c:v>395.14600000000002</c:v>
                </c:pt>
                <c:pt idx="28157">
                  <c:v>395.14800000000002</c:v>
                </c:pt>
                <c:pt idx="28158">
                  <c:v>395.15100000000001</c:v>
                </c:pt>
                <c:pt idx="28159">
                  <c:v>395.154</c:v>
                </c:pt>
                <c:pt idx="28160">
                  <c:v>395.15600000000001</c:v>
                </c:pt>
                <c:pt idx="28161">
                  <c:v>395.15800000000002</c:v>
                </c:pt>
                <c:pt idx="28162">
                  <c:v>395.161</c:v>
                </c:pt>
                <c:pt idx="28163">
                  <c:v>395.16399999999999</c:v>
                </c:pt>
                <c:pt idx="28164">
                  <c:v>395.16699999999997</c:v>
                </c:pt>
                <c:pt idx="28165">
                  <c:v>395.16899999999998</c:v>
                </c:pt>
                <c:pt idx="28166">
                  <c:v>395.17200000000003</c:v>
                </c:pt>
                <c:pt idx="28167">
                  <c:v>395.17500000000001</c:v>
                </c:pt>
                <c:pt idx="28168">
                  <c:v>395.17700000000002</c:v>
                </c:pt>
                <c:pt idx="28169">
                  <c:v>395.17899999999997</c:v>
                </c:pt>
                <c:pt idx="28170">
                  <c:v>395.18099999999998</c:v>
                </c:pt>
                <c:pt idx="28171">
                  <c:v>395.18299999999999</c:v>
                </c:pt>
                <c:pt idx="28172">
                  <c:v>395.185</c:v>
                </c:pt>
                <c:pt idx="28173">
                  <c:v>395.18799999999999</c:v>
                </c:pt>
                <c:pt idx="28174">
                  <c:v>395.19</c:v>
                </c:pt>
                <c:pt idx="28175">
                  <c:v>395.19200000000001</c:v>
                </c:pt>
                <c:pt idx="28176">
                  <c:v>395.19400000000002</c:v>
                </c:pt>
                <c:pt idx="28177">
                  <c:v>395.197</c:v>
                </c:pt>
                <c:pt idx="28178">
                  <c:v>395.19900000000001</c:v>
                </c:pt>
                <c:pt idx="28179">
                  <c:v>395.202</c:v>
                </c:pt>
                <c:pt idx="28180">
                  <c:v>395.20400000000001</c:v>
                </c:pt>
                <c:pt idx="28181">
                  <c:v>395.20699999999999</c:v>
                </c:pt>
                <c:pt idx="28182">
                  <c:v>395.21</c:v>
                </c:pt>
                <c:pt idx="28183">
                  <c:v>395.21300000000002</c:v>
                </c:pt>
                <c:pt idx="28184">
                  <c:v>395.21499999999997</c:v>
                </c:pt>
                <c:pt idx="28185">
                  <c:v>395.21800000000002</c:v>
                </c:pt>
                <c:pt idx="28186">
                  <c:v>395.221</c:v>
                </c:pt>
                <c:pt idx="28187">
                  <c:v>395.22399999999999</c:v>
                </c:pt>
                <c:pt idx="28188">
                  <c:v>395.22699999999998</c:v>
                </c:pt>
                <c:pt idx="28189">
                  <c:v>395.22899999999998</c:v>
                </c:pt>
                <c:pt idx="28190">
                  <c:v>395.23200000000003</c:v>
                </c:pt>
                <c:pt idx="28191">
                  <c:v>395.23500000000001</c:v>
                </c:pt>
                <c:pt idx="28192">
                  <c:v>395.238</c:v>
                </c:pt>
                <c:pt idx="28193">
                  <c:v>395.24</c:v>
                </c:pt>
                <c:pt idx="28194">
                  <c:v>395.24299999999999</c:v>
                </c:pt>
                <c:pt idx="28195">
                  <c:v>395.24599999999998</c:v>
                </c:pt>
                <c:pt idx="28196">
                  <c:v>395.24900000000002</c:v>
                </c:pt>
                <c:pt idx="28197">
                  <c:v>395.25099999999998</c:v>
                </c:pt>
                <c:pt idx="28198">
                  <c:v>395.25299999999999</c:v>
                </c:pt>
                <c:pt idx="28199">
                  <c:v>395.255</c:v>
                </c:pt>
                <c:pt idx="28200">
                  <c:v>395.25799999999998</c:v>
                </c:pt>
                <c:pt idx="28201">
                  <c:v>395.26100000000002</c:v>
                </c:pt>
                <c:pt idx="28202">
                  <c:v>395.26400000000001</c:v>
                </c:pt>
                <c:pt idx="28203">
                  <c:v>395.26600000000002</c:v>
                </c:pt>
                <c:pt idx="28204">
                  <c:v>395.26900000000001</c:v>
                </c:pt>
                <c:pt idx="28205">
                  <c:v>395.27199999999999</c:v>
                </c:pt>
                <c:pt idx="28206">
                  <c:v>395.27499999999998</c:v>
                </c:pt>
                <c:pt idx="28207">
                  <c:v>395.27699999999999</c:v>
                </c:pt>
                <c:pt idx="28208">
                  <c:v>395.28</c:v>
                </c:pt>
                <c:pt idx="28209">
                  <c:v>395.28300000000002</c:v>
                </c:pt>
                <c:pt idx="28210">
                  <c:v>395.286</c:v>
                </c:pt>
                <c:pt idx="28211">
                  <c:v>395.28899999999999</c:v>
                </c:pt>
                <c:pt idx="28212">
                  <c:v>395.291</c:v>
                </c:pt>
                <c:pt idx="28213">
                  <c:v>395.29399999999998</c:v>
                </c:pt>
                <c:pt idx="28214">
                  <c:v>395.29700000000003</c:v>
                </c:pt>
                <c:pt idx="28215">
                  <c:v>395.3</c:v>
                </c:pt>
                <c:pt idx="28216">
                  <c:v>395.303</c:v>
                </c:pt>
                <c:pt idx="28217">
                  <c:v>395.30500000000001</c:v>
                </c:pt>
                <c:pt idx="28218">
                  <c:v>395.30799999999999</c:v>
                </c:pt>
                <c:pt idx="28219">
                  <c:v>395.31099999999998</c:v>
                </c:pt>
                <c:pt idx="28220">
                  <c:v>395.31400000000002</c:v>
                </c:pt>
                <c:pt idx="28221">
                  <c:v>395.31599999999997</c:v>
                </c:pt>
                <c:pt idx="28222">
                  <c:v>395.31900000000002</c:v>
                </c:pt>
                <c:pt idx="28223">
                  <c:v>395.322</c:v>
                </c:pt>
                <c:pt idx="28224">
                  <c:v>395.32400000000001</c:v>
                </c:pt>
                <c:pt idx="28225">
                  <c:v>395.32600000000002</c:v>
                </c:pt>
                <c:pt idx="28226">
                  <c:v>395.32799999999997</c:v>
                </c:pt>
                <c:pt idx="28227">
                  <c:v>395.33</c:v>
                </c:pt>
                <c:pt idx="28228">
                  <c:v>395.33199999999999</c:v>
                </c:pt>
                <c:pt idx="28229">
                  <c:v>395.33499999999998</c:v>
                </c:pt>
                <c:pt idx="28230">
                  <c:v>395.33800000000002</c:v>
                </c:pt>
                <c:pt idx="28231">
                  <c:v>395.34100000000001</c:v>
                </c:pt>
                <c:pt idx="28232">
                  <c:v>395.34399999999999</c:v>
                </c:pt>
                <c:pt idx="28233">
                  <c:v>395.346</c:v>
                </c:pt>
                <c:pt idx="28234">
                  <c:v>395.34899999999999</c:v>
                </c:pt>
                <c:pt idx="28235">
                  <c:v>395.35199999999998</c:v>
                </c:pt>
                <c:pt idx="28236">
                  <c:v>395.35500000000002</c:v>
                </c:pt>
                <c:pt idx="28237">
                  <c:v>395.35700000000003</c:v>
                </c:pt>
                <c:pt idx="28238">
                  <c:v>395.36</c:v>
                </c:pt>
                <c:pt idx="28239">
                  <c:v>395.363</c:v>
                </c:pt>
                <c:pt idx="28240">
                  <c:v>395.38400000000001</c:v>
                </c:pt>
                <c:pt idx="28241">
                  <c:v>395.42</c:v>
                </c:pt>
                <c:pt idx="28242">
                  <c:v>395.459</c:v>
                </c:pt>
                <c:pt idx="28243">
                  <c:v>395.49799999999999</c:v>
                </c:pt>
                <c:pt idx="28244">
                  <c:v>395.54599999999999</c:v>
                </c:pt>
                <c:pt idx="28245">
                  <c:v>395.637</c:v>
                </c:pt>
                <c:pt idx="28246">
                  <c:v>395.74900000000002</c:v>
                </c:pt>
                <c:pt idx="28247">
                  <c:v>395.86399999999998</c:v>
                </c:pt>
                <c:pt idx="28248">
                  <c:v>395.97899999999998</c:v>
                </c:pt>
                <c:pt idx="28249">
                  <c:v>396.09399999999999</c:v>
                </c:pt>
                <c:pt idx="28250">
                  <c:v>396.20499999999998</c:v>
                </c:pt>
                <c:pt idx="28251">
                  <c:v>396.31700000000001</c:v>
                </c:pt>
                <c:pt idx="28252">
                  <c:v>396.44</c:v>
                </c:pt>
                <c:pt idx="28253">
                  <c:v>396.553</c:v>
                </c:pt>
                <c:pt idx="28254">
                  <c:v>396.61200000000002</c:v>
                </c:pt>
                <c:pt idx="28255">
                  <c:v>396.62599999999998</c:v>
                </c:pt>
                <c:pt idx="28256">
                  <c:v>396.62900000000002</c:v>
                </c:pt>
                <c:pt idx="28257">
                  <c:v>396.63200000000001</c:v>
                </c:pt>
                <c:pt idx="28258">
                  <c:v>396.63400000000001</c:v>
                </c:pt>
                <c:pt idx="28259">
                  <c:v>396.63600000000002</c:v>
                </c:pt>
                <c:pt idx="28260">
                  <c:v>396.63799999999998</c:v>
                </c:pt>
                <c:pt idx="28261">
                  <c:v>396.63799999999998</c:v>
                </c:pt>
                <c:pt idx="28262">
                  <c:v>396.63900000000001</c:v>
                </c:pt>
                <c:pt idx="28263">
                  <c:v>396.64100000000002</c:v>
                </c:pt>
                <c:pt idx="28264">
                  <c:v>396.64299999999997</c:v>
                </c:pt>
                <c:pt idx="28265">
                  <c:v>396.64600000000002</c:v>
                </c:pt>
                <c:pt idx="28266">
                  <c:v>396.65100000000001</c:v>
                </c:pt>
                <c:pt idx="28267">
                  <c:v>396.65300000000002</c:v>
                </c:pt>
                <c:pt idx="28268">
                  <c:v>396.65600000000001</c:v>
                </c:pt>
                <c:pt idx="28269">
                  <c:v>396.673</c:v>
                </c:pt>
                <c:pt idx="28270">
                  <c:v>396.74799999999999</c:v>
                </c:pt>
                <c:pt idx="28271">
                  <c:v>396.86399999999998</c:v>
                </c:pt>
                <c:pt idx="28272">
                  <c:v>396.98500000000001</c:v>
                </c:pt>
                <c:pt idx="28273">
                  <c:v>397.11</c:v>
                </c:pt>
                <c:pt idx="28274">
                  <c:v>397.238</c:v>
                </c:pt>
                <c:pt idx="28275">
                  <c:v>397.36700000000002</c:v>
                </c:pt>
                <c:pt idx="28276">
                  <c:v>397.495</c:v>
                </c:pt>
                <c:pt idx="28277">
                  <c:v>397.62400000000002</c:v>
                </c:pt>
                <c:pt idx="28278">
                  <c:v>397.75299999999999</c:v>
                </c:pt>
                <c:pt idx="28279">
                  <c:v>397.88200000000001</c:v>
                </c:pt>
                <c:pt idx="28280">
                  <c:v>398.01100000000002</c:v>
                </c:pt>
                <c:pt idx="28281">
                  <c:v>398.13</c:v>
                </c:pt>
                <c:pt idx="28282">
                  <c:v>398.20600000000002</c:v>
                </c:pt>
                <c:pt idx="28283">
                  <c:v>398.22800000000001</c:v>
                </c:pt>
                <c:pt idx="28284">
                  <c:v>398.22899999999998</c:v>
                </c:pt>
                <c:pt idx="28285">
                  <c:v>398.23200000000003</c:v>
                </c:pt>
                <c:pt idx="28286">
                  <c:v>398.23599999999999</c:v>
                </c:pt>
                <c:pt idx="28287">
                  <c:v>398.23899999999998</c:v>
                </c:pt>
                <c:pt idx="28288">
                  <c:v>398.245</c:v>
                </c:pt>
                <c:pt idx="28289">
                  <c:v>398.26799999999997</c:v>
                </c:pt>
                <c:pt idx="28290">
                  <c:v>398.29300000000001</c:v>
                </c:pt>
                <c:pt idx="28291">
                  <c:v>398.30599999999998</c:v>
                </c:pt>
                <c:pt idx="28292">
                  <c:v>398.322</c:v>
                </c:pt>
                <c:pt idx="28293">
                  <c:v>398.34500000000003</c:v>
                </c:pt>
                <c:pt idx="28294">
                  <c:v>398.36900000000003</c:v>
                </c:pt>
                <c:pt idx="28295">
                  <c:v>398.39400000000001</c:v>
                </c:pt>
                <c:pt idx="28296">
                  <c:v>398.42099999999999</c:v>
                </c:pt>
                <c:pt idx="28297">
                  <c:v>398.44900000000001</c:v>
                </c:pt>
                <c:pt idx="28298">
                  <c:v>398.47800000000001</c:v>
                </c:pt>
                <c:pt idx="28299">
                  <c:v>398.50799999999998</c:v>
                </c:pt>
                <c:pt idx="28300">
                  <c:v>398.53899999999999</c:v>
                </c:pt>
                <c:pt idx="28301">
                  <c:v>398.57</c:v>
                </c:pt>
                <c:pt idx="28302">
                  <c:v>398.601</c:v>
                </c:pt>
                <c:pt idx="28303">
                  <c:v>398.63200000000001</c:v>
                </c:pt>
                <c:pt idx="28304">
                  <c:v>398.66300000000001</c:v>
                </c:pt>
                <c:pt idx="28305">
                  <c:v>398.69400000000002</c:v>
                </c:pt>
                <c:pt idx="28306">
                  <c:v>398.726</c:v>
                </c:pt>
                <c:pt idx="28307">
                  <c:v>398.75700000000001</c:v>
                </c:pt>
                <c:pt idx="28308">
                  <c:v>398.79</c:v>
                </c:pt>
                <c:pt idx="28309">
                  <c:v>398.82600000000002</c:v>
                </c:pt>
                <c:pt idx="28310">
                  <c:v>398.86599999999999</c:v>
                </c:pt>
                <c:pt idx="28311">
                  <c:v>398.90499999999997</c:v>
                </c:pt>
                <c:pt idx="28312">
                  <c:v>398.94499999999999</c:v>
                </c:pt>
                <c:pt idx="28313">
                  <c:v>398.98399999999998</c:v>
                </c:pt>
                <c:pt idx="28314">
                  <c:v>399.024</c:v>
                </c:pt>
                <c:pt idx="28315">
                  <c:v>399.06299999999999</c:v>
                </c:pt>
                <c:pt idx="28316">
                  <c:v>399.101</c:v>
                </c:pt>
                <c:pt idx="28317">
                  <c:v>399.12900000000002</c:v>
                </c:pt>
                <c:pt idx="28318">
                  <c:v>399.14299999999997</c:v>
                </c:pt>
                <c:pt idx="28319">
                  <c:v>399.14499999999998</c:v>
                </c:pt>
                <c:pt idx="28320">
                  <c:v>399.149</c:v>
                </c:pt>
                <c:pt idx="28321">
                  <c:v>399.15199999999999</c:v>
                </c:pt>
                <c:pt idx="28322">
                  <c:v>399.15499999999997</c:v>
                </c:pt>
                <c:pt idx="28323">
                  <c:v>399.15800000000002</c:v>
                </c:pt>
                <c:pt idx="28324">
                  <c:v>399.161</c:v>
                </c:pt>
                <c:pt idx="28325">
                  <c:v>399.16399999999999</c:v>
                </c:pt>
                <c:pt idx="28326">
                  <c:v>399.166</c:v>
                </c:pt>
                <c:pt idx="28327">
                  <c:v>399.16800000000001</c:v>
                </c:pt>
                <c:pt idx="28328">
                  <c:v>399.17</c:v>
                </c:pt>
                <c:pt idx="28329">
                  <c:v>399.17200000000003</c:v>
                </c:pt>
                <c:pt idx="28330">
                  <c:v>399.17500000000001</c:v>
                </c:pt>
                <c:pt idx="28331">
                  <c:v>399.17700000000002</c:v>
                </c:pt>
                <c:pt idx="28332">
                  <c:v>399.17899999999997</c:v>
                </c:pt>
                <c:pt idx="28333">
                  <c:v>399.18099999999998</c:v>
                </c:pt>
                <c:pt idx="28334">
                  <c:v>399.18400000000003</c:v>
                </c:pt>
                <c:pt idx="28335">
                  <c:v>399.18599999999998</c:v>
                </c:pt>
                <c:pt idx="28336">
                  <c:v>399.18799999999999</c:v>
                </c:pt>
                <c:pt idx="28337">
                  <c:v>399.19</c:v>
                </c:pt>
                <c:pt idx="28338">
                  <c:v>399.19200000000001</c:v>
                </c:pt>
                <c:pt idx="28339">
                  <c:v>399.19499999999999</c:v>
                </c:pt>
                <c:pt idx="28340">
                  <c:v>399.197</c:v>
                </c:pt>
                <c:pt idx="28341">
                  <c:v>399.19900000000001</c:v>
                </c:pt>
                <c:pt idx="28342">
                  <c:v>399.20100000000002</c:v>
                </c:pt>
                <c:pt idx="28343">
                  <c:v>399.20299999999997</c:v>
                </c:pt>
                <c:pt idx="28344">
                  <c:v>399.20600000000002</c:v>
                </c:pt>
                <c:pt idx="28345">
                  <c:v>399.20800000000003</c:v>
                </c:pt>
                <c:pt idx="28346">
                  <c:v>399.21</c:v>
                </c:pt>
                <c:pt idx="28347">
                  <c:v>399.21199999999999</c:v>
                </c:pt>
                <c:pt idx="28348">
                  <c:v>399.21499999999997</c:v>
                </c:pt>
                <c:pt idx="28349">
                  <c:v>399.21699999999998</c:v>
                </c:pt>
                <c:pt idx="28350">
                  <c:v>399.21899999999999</c:v>
                </c:pt>
                <c:pt idx="28351">
                  <c:v>399.221</c:v>
                </c:pt>
                <c:pt idx="28352">
                  <c:v>399.22399999999999</c:v>
                </c:pt>
                <c:pt idx="28353">
                  <c:v>399.226</c:v>
                </c:pt>
                <c:pt idx="28354">
                  <c:v>399.22800000000001</c:v>
                </c:pt>
                <c:pt idx="28355">
                  <c:v>399.23</c:v>
                </c:pt>
                <c:pt idx="28356">
                  <c:v>399.23200000000003</c:v>
                </c:pt>
                <c:pt idx="28357">
                  <c:v>399.23500000000001</c:v>
                </c:pt>
                <c:pt idx="28358">
                  <c:v>399.238</c:v>
                </c:pt>
                <c:pt idx="28359">
                  <c:v>399.24099999999999</c:v>
                </c:pt>
                <c:pt idx="28360">
                  <c:v>399.24299999999999</c:v>
                </c:pt>
                <c:pt idx="28361">
                  <c:v>399.245</c:v>
                </c:pt>
                <c:pt idx="28362">
                  <c:v>399.24700000000001</c:v>
                </c:pt>
                <c:pt idx="28363">
                  <c:v>399.25</c:v>
                </c:pt>
                <c:pt idx="28364">
                  <c:v>399.25299999999999</c:v>
                </c:pt>
                <c:pt idx="28365">
                  <c:v>399.25599999999997</c:v>
                </c:pt>
                <c:pt idx="28366">
                  <c:v>399.25799999999998</c:v>
                </c:pt>
                <c:pt idx="28367">
                  <c:v>399.26100000000002</c:v>
                </c:pt>
                <c:pt idx="28368">
                  <c:v>399.26400000000001</c:v>
                </c:pt>
                <c:pt idx="28369">
                  <c:v>399.267</c:v>
                </c:pt>
                <c:pt idx="28370">
                  <c:v>399.27600000000001</c:v>
                </c:pt>
                <c:pt idx="28371">
                  <c:v>399.30200000000002</c:v>
                </c:pt>
                <c:pt idx="28372">
                  <c:v>399.339</c:v>
                </c:pt>
                <c:pt idx="28373">
                  <c:v>399.38900000000001</c:v>
                </c:pt>
                <c:pt idx="28374">
                  <c:v>399.45699999999999</c:v>
                </c:pt>
                <c:pt idx="28375">
                  <c:v>399.53100000000001</c:v>
                </c:pt>
                <c:pt idx="28376">
                  <c:v>399.60300000000001</c:v>
                </c:pt>
                <c:pt idx="28377">
                  <c:v>399.66800000000001</c:v>
                </c:pt>
                <c:pt idx="28378">
                  <c:v>399.71300000000002</c:v>
                </c:pt>
                <c:pt idx="28379">
                  <c:v>399.733</c:v>
                </c:pt>
                <c:pt idx="28380">
                  <c:v>399.73500000000001</c:v>
                </c:pt>
                <c:pt idx="28381">
                  <c:v>399.73899999999998</c:v>
                </c:pt>
                <c:pt idx="28382">
                  <c:v>399.74099999999999</c:v>
                </c:pt>
                <c:pt idx="28383">
                  <c:v>399.74400000000003</c:v>
                </c:pt>
                <c:pt idx="28384">
                  <c:v>399.74599999999998</c:v>
                </c:pt>
                <c:pt idx="28385">
                  <c:v>399.74700000000001</c:v>
                </c:pt>
                <c:pt idx="28386">
                  <c:v>399.74900000000002</c:v>
                </c:pt>
                <c:pt idx="28387">
                  <c:v>399.75099999999998</c:v>
                </c:pt>
                <c:pt idx="28388">
                  <c:v>399.75200000000001</c:v>
                </c:pt>
                <c:pt idx="28389">
                  <c:v>399.75299999999999</c:v>
                </c:pt>
                <c:pt idx="28390">
                  <c:v>399.755</c:v>
                </c:pt>
                <c:pt idx="28391">
                  <c:v>399.75700000000001</c:v>
                </c:pt>
                <c:pt idx="28392">
                  <c:v>399.76</c:v>
                </c:pt>
                <c:pt idx="28393">
                  <c:v>399.76400000000001</c:v>
                </c:pt>
                <c:pt idx="28394">
                  <c:v>399.767</c:v>
                </c:pt>
                <c:pt idx="28395">
                  <c:v>399.77</c:v>
                </c:pt>
                <c:pt idx="28396">
                  <c:v>399.78899999999999</c:v>
                </c:pt>
                <c:pt idx="28397">
                  <c:v>399.82299999999998</c:v>
                </c:pt>
                <c:pt idx="28398">
                  <c:v>399.86200000000002</c:v>
                </c:pt>
                <c:pt idx="28399">
                  <c:v>399.9</c:v>
                </c:pt>
                <c:pt idx="28400">
                  <c:v>399.93900000000002</c:v>
                </c:pt>
                <c:pt idx="28401">
                  <c:v>399.976</c:v>
                </c:pt>
                <c:pt idx="28402">
                  <c:v>400.01</c:v>
                </c:pt>
                <c:pt idx="28403">
                  <c:v>400.03699999999998</c:v>
                </c:pt>
                <c:pt idx="28404">
                  <c:v>400.05</c:v>
                </c:pt>
                <c:pt idx="28405">
                  <c:v>400.05399999999997</c:v>
                </c:pt>
                <c:pt idx="28406">
                  <c:v>400.07</c:v>
                </c:pt>
                <c:pt idx="28407">
                  <c:v>400.09699999999998</c:v>
                </c:pt>
                <c:pt idx="28408">
                  <c:v>400.11799999999999</c:v>
                </c:pt>
                <c:pt idx="28409">
                  <c:v>400.14600000000002</c:v>
                </c:pt>
                <c:pt idx="28410">
                  <c:v>400.173</c:v>
                </c:pt>
                <c:pt idx="28411">
                  <c:v>400.2</c:v>
                </c:pt>
                <c:pt idx="28412">
                  <c:v>400.22800000000001</c:v>
                </c:pt>
                <c:pt idx="28413">
                  <c:v>400.255</c:v>
                </c:pt>
                <c:pt idx="28414">
                  <c:v>400.279</c:v>
                </c:pt>
                <c:pt idx="28415">
                  <c:v>400.291</c:v>
                </c:pt>
                <c:pt idx="28416">
                  <c:v>400.29399999999998</c:v>
                </c:pt>
                <c:pt idx="28417">
                  <c:v>400.29700000000003</c:v>
                </c:pt>
                <c:pt idx="28418">
                  <c:v>400.30099999999999</c:v>
                </c:pt>
                <c:pt idx="28419">
                  <c:v>400.30500000000001</c:v>
                </c:pt>
                <c:pt idx="28420">
                  <c:v>400.30799999999999</c:v>
                </c:pt>
                <c:pt idx="28421">
                  <c:v>400.31200000000001</c:v>
                </c:pt>
                <c:pt idx="28422">
                  <c:v>400.32</c:v>
                </c:pt>
                <c:pt idx="28423">
                  <c:v>400.363</c:v>
                </c:pt>
                <c:pt idx="28424">
                  <c:v>400.45</c:v>
                </c:pt>
                <c:pt idx="28425">
                  <c:v>400.55599999999998</c:v>
                </c:pt>
                <c:pt idx="28426">
                  <c:v>400.66300000000001</c:v>
                </c:pt>
                <c:pt idx="28427">
                  <c:v>400.76400000000001</c:v>
                </c:pt>
                <c:pt idx="28428">
                  <c:v>400.83199999999999</c:v>
                </c:pt>
                <c:pt idx="28429">
                  <c:v>400.858</c:v>
                </c:pt>
                <c:pt idx="28430">
                  <c:v>400.89600000000002</c:v>
                </c:pt>
                <c:pt idx="28431">
                  <c:v>400.96300000000002</c:v>
                </c:pt>
                <c:pt idx="28432">
                  <c:v>401.01400000000001</c:v>
                </c:pt>
                <c:pt idx="28433">
                  <c:v>401.05</c:v>
                </c:pt>
                <c:pt idx="28434">
                  <c:v>401.08499999999998</c:v>
                </c:pt>
                <c:pt idx="28435">
                  <c:v>401.11399999999998</c:v>
                </c:pt>
                <c:pt idx="28436">
                  <c:v>401.14299999999997</c:v>
                </c:pt>
                <c:pt idx="28437">
                  <c:v>401.17200000000003</c:v>
                </c:pt>
                <c:pt idx="28438">
                  <c:v>401.20600000000002</c:v>
                </c:pt>
                <c:pt idx="28439">
                  <c:v>401.24200000000002</c:v>
                </c:pt>
                <c:pt idx="28440">
                  <c:v>401.279</c:v>
                </c:pt>
                <c:pt idx="28441">
                  <c:v>401.31099999999998</c:v>
                </c:pt>
                <c:pt idx="28442">
                  <c:v>401.327</c:v>
                </c:pt>
                <c:pt idx="28443">
                  <c:v>401.327</c:v>
                </c:pt>
                <c:pt idx="28444">
                  <c:v>401.33</c:v>
                </c:pt>
                <c:pt idx="28445">
                  <c:v>401.33300000000003</c:v>
                </c:pt>
                <c:pt idx="28446">
                  <c:v>401.33600000000001</c:v>
                </c:pt>
                <c:pt idx="28447">
                  <c:v>401.339</c:v>
                </c:pt>
                <c:pt idx="28448">
                  <c:v>401.34100000000001</c:v>
                </c:pt>
                <c:pt idx="28449">
                  <c:v>401.34399999999999</c:v>
                </c:pt>
                <c:pt idx="28450">
                  <c:v>401.35300000000001</c:v>
                </c:pt>
                <c:pt idx="28451">
                  <c:v>401.39499999999998</c:v>
                </c:pt>
                <c:pt idx="28452">
                  <c:v>401.49200000000002</c:v>
                </c:pt>
                <c:pt idx="28453">
                  <c:v>401.60599999999999</c:v>
                </c:pt>
                <c:pt idx="28454">
                  <c:v>401.721</c:v>
                </c:pt>
                <c:pt idx="28455">
                  <c:v>401.83600000000001</c:v>
                </c:pt>
                <c:pt idx="28456">
                  <c:v>401.95400000000001</c:v>
                </c:pt>
                <c:pt idx="28457">
                  <c:v>402.08100000000002</c:v>
                </c:pt>
                <c:pt idx="28458">
                  <c:v>402.19299999999998</c:v>
                </c:pt>
                <c:pt idx="28459">
                  <c:v>402.26900000000001</c:v>
                </c:pt>
                <c:pt idx="28460">
                  <c:v>402.31299999999999</c:v>
                </c:pt>
                <c:pt idx="28461">
                  <c:v>402.34199999999998</c:v>
                </c:pt>
                <c:pt idx="28462">
                  <c:v>402.36599999999999</c:v>
                </c:pt>
                <c:pt idx="28463">
                  <c:v>402.37299999999999</c:v>
                </c:pt>
                <c:pt idx="28464">
                  <c:v>402.375</c:v>
                </c:pt>
                <c:pt idx="28465">
                  <c:v>402.37599999999998</c:v>
                </c:pt>
                <c:pt idx="28466">
                  <c:v>402.37900000000002</c:v>
                </c:pt>
                <c:pt idx="28467">
                  <c:v>402.38299999999998</c:v>
                </c:pt>
                <c:pt idx="28468">
                  <c:v>402.39600000000002</c:v>
                </c:pt>
                <c:pt idx="28469">
                  <c:v>402.423</c:v>
                </c:pt>
                <c:pt idx="28470">
                  <c:v>402.44799999999998</c:v>
                </c:pt>
                <c:pt idx="28471">
                  <c:v>402.47199999999998</c:v>
                </c:pt>
                <c:pt idx="28472">
                  <c:v>402.49299999999999</c:v>
                </c:pt>
                <c:pt idx="28473">
                  <c:v>402.51499999999999</c:v>
                </c:pt>
                <c:pt idx="28474">
                  <c:v>402.536</c:v>
                </c:pt>
                <c:pt idx="28475">
                  <c:v>402.55799999999999</c:v>
                </c:pt>
                <c:pt idx="28476">
                  <c:v>402.58</c:v>
                </c:pt>
                <c:pt idx="28477">
                  <c:v>402.60199999999998</c:v>
                </c:pt>
                <c:pt idx="28478">
                  <c:v>402.625</c:v>
                </c:pt>
                <c:pt idx="28479">
                  <c:v>402.649</c:v>
                </c:pt>
                <c:pt idx="28480">
                  <c:v>402.67200000000003</c:v>
                </c:pt>
                <c:pt idx="28481">
                  <c:v>402.69600000000003</c:v>
                </c:pt>
                <c:pt idx="28482">
                  <c:v>402.70600000000002</c:v>
                </c:pt>
                <c:pt idx="28483">
                  <c:v>402.71100000000001</c:v>
                </c:pt>
                <c:pt idx="28484">
                  <c:v>402.71499999999997</c:v>
                </c:pt>
                <c:pt idx="28485">
                  <c:v>402.71800000000002</c:v>
                </c:pt>
                <c:pt idx="28486">
                  <c:v>402.721</c:v>
                </c:pt>
                <c:pt idx="28487">
                  <c:v>402.72399999999999</c:v>
                </c:pt>
                <c:pt idx="28488">
                  <c:v>402.72699999999998</c:v>
                </c:pt>
                <c:pt idx="28489">
                  <c:v>402.72899999999998</c:v>
                </c:pt>
                <c:pt idx="28490">
                  <c:v>402.73099999999999</c:v>
                </c:pt>
                <c:pt idx="28491">
                  <c:v>402.733</c:v>
                </c:pt>
                <c:pt idx="28492">
                  <c:v>402.73500000000001</c:v>
                </c:pt>
                <c:pt idx="28493">
                  <c:v>402.73899999999998</c:v>
                </c:pt>
                <c:pt idx="28494">
                  <c:v>402.74299999999999</c:v>
                </c:pt>
                <c:pt idx="28495">
                  <c:v>402.74700000000001</c:v>
                </c:pt>
                <c:pt idx="28496">
                  <c:v>402.75</c:v>
                </c:pt>
                <c:pt idx="28497">
                  <c:v>402.75400000000002</c:v>
                </c:pt>
                <c:pt idx="28498">
                  <c:v>402.75799999999998</c:v>
                </c:pt>
                <c:pt idx="28499">
                  <c:v>402.76100000000002</c:v>
                </c:pt>
                <c:pt idx="28500">
                  <c:v>402.76400000000001</c:v>
                </c:pt>
                <c:pt idx="28501">
                  <c:v>402.786</c:v>
                </c:pt>
                <c:pt idx="28502">
                  <c:v>402.81700000000001</c:v>
                </c:pt>
                <c:pt idx="28503">
                  <c:v>402.846</c:v>
                </c:pt>
                <c:pt idx="28504">
                  <c:v>402.85500000000002</c:v>
                </c:pt>
                <c:pt idx="28505">
                  <c:v>402.85899999999998</c:v>
                </c:pt>
                <c:pt idx="28506">
                  <c:v>402.86099999999999</c:v>
                </c:pt>
                <c:pt idx="28507">
                  <c:v>402.87900000000002</c:v>
                </c:pt>
                <c:pt idx="28508">
                  <c:v>402.90300000000002</c:v>
                </c:pt>
                <c:pt idx="28509">
                  <c:v>402.92500000000001</c:v>
                </c:pt>
                <c:pt idx="28510">
                  <c:v>402.94400000000002</c:v>
                </c:pt>
                <c:pt idx="28511">
                  <c:v>402.96100000000001</c:v>
                </c:pt>
                <c:pt idx="28512">
                  <c:v>402.976</c:v>
                </c:pt>
                <c:pt idx="28513">
                  <c:v>402.98099999999999</c:v>
                </c:pt>
                <c:pt idx="28514">
                  <c:v>402.983</c:v>
                </c:pt>
                <c:pt idx="28515">
                  <c:v>402.98500000000001</c:v>
                </c:pt>
                <c:pt idx="28516">
                  <c:v>402.99099999999999</c:v>
                </c:pt>
                <c:pt idx="28517">
                  <c:v>403.01100000000002</c:v>
                </c:pt>
                <c:pt idx="28518">
                  <c:v>403.036</c:v>
                </c:pt>
                <c:pt idx="28519">
                  <c:v>403.05799999999999</c:v>
                </c:pt>
                <c:pt idx="28520">
                  <c:v>403.07100000000003</c:v>
                </c:pt>
                <c:pt idx="28521">
                  <c:v>403.072</c:v>
                </c:pt>
                <c:pt idx="28522">
                  <c:v>403.07400000000001</c:v>
                </c:pt>
                <c:pt idx="28523">
                  <c:v>403.07600000000002</c:v>
                </c:pt>
                <c:pt idx="28524">
                  <c:v>403.07799999999997</c:v>
                </c:pt>
                <c:pt idx="28525">
                  <c:v>403.08100000000002</c:v>
                </c:pt>
                <c:pt idx="28526">
                  <c:v>403.08300000000003</c:v>
                </c:pt>
                <c:pt idx="28527">
                  <c:v>403.08600000000001</c:v>
                </c:pt>
                <c:pt idx="28528">
                  <c:v>403.08800000000002</c:v>
                </c:pt>
                <c:pt idx="28529">
                  <c:v>403.09100000000001</c:v>
                </c:pt>
                <c:pt idx="28530">
                  <c:v>403.09300000000002</c:v>
                </c:pt>
                <c:pt idx="28531">
                  <c:v>403.096</c:v>
                </c:pt>
                <c:pt idx="28532">
                  <c:v>403.09899999999999</c:v>
                </c:pt>
                <c:pt idx="28533">
                  <c:v>403.101</c:v>
                </c:pt>
                <c:pt idx="28534">
                  <c:v>403.10399999999998</c:v>
                </c:pt>
                <c:pt idx="28535">
                  <c:v>403.10700000000003</c:v>
                </c:pt>
                <c:pt idx="28536">
                  <c:v>403.11</c:v>
                </c:pt>
                <c:pt idx="28537">
                  <c:v>403.11200000000002</c:v>
                </c:pt>
                <c:pt idx="28538">
                  <c:v>403.11500000000001</c:v>
                </c:pt>
                <c:pt idx="28539">
                  <c:v>403.11799999999999</c:v>
                </c:pt>
                <c:pt idx="28540">
                  <c:v>403.12099999999998</c:v>
                </c:pt>
                <c:pt idx="28541">
                  <c:v>403.12400000000002</c:v>
                </c:pt>
                <c:pt idx="28542">
                  <c:v>403.12599999999998</c:v>
                </c:pt>
                <c:pt idx="28543">
                  <c:v>403.12900000000002</c:v>
                </c:pt>
                <c:pt idx="28544">
                  <c:v>403.13200000000001</c:v>
                </c:pt>
                <c:pt idx="28545">
                  <c:v>403.13499999999999</c:v>
                </c:pt>
                <c:pt idx="28546">
                  <c:v>403.137</c:v>
                </c:pt>
                <c:pt idx="28547">
                  <c:v>403.14</c:v>
                </c:pt>
                <c:pt idx="28548">
                  <c:v>403.14299999999997</c:v>
                </c:pt>
                <c:pt idx="28549">
                  <c:v>403.14600000000002</c:v>
                </c:pt>
                <c:pt idx="28550">
                  <c:v>403.14800000000002</c:v>
                </c:pt>
                <c:pt idx="28551">
                  <c:v>403.15100000000001</c:v>
                </c:pt>
                <c:pt idx="28552">
                  <c:v>403.154</c:v>
                </c:pt>
                <c:pt idx="28553">
                  <c:v>403.15600000000001</c:v>
                </c:pt>
                <c:pt idx="28554">
                  <c:v>403.15899999999999</c:v>
                </c:pt>
                <c:pt idx="28555">
                  <c:v>403.16500000000002</c:v>
                </c:pt>
                <c:pt idx="28556">
                  <c:v>403.17</c:v>
                </c:pt>
                <c:pt idx="28557">
                  <c:v>403.17599999999999</c:v>
                </c:pt>
                <c:pt idx="28558">
                  <c:v>403.18400000000003</c:v>
                </c:pt>
                <c:pt idx="28559">
                  <c:v>403.2</c:v>
                </c:pt>
                <c:pt idx="28560">
                  <c:v>403.21</c:v>
                </c:pt>
                <c:pt idx="28561">
                  <c:v>403.21600000000001</c:v>
                </c:pt>
                <c:pt idx="28562">
                  <c:v>403.22300000000001</c:v>
                </c:pt>
                <c:pt idx="28563">
                  <c:v>403.23099999999999</c:v>
                </c:pt>
                <c:pt idx="28564">
                  <c:v>403.24099999999999</c:v>
                </c:pt>
                <c:pt idx="28565">
                  <c:v>403.25200000000001</c:v>
                </c:pt>
                <c:pt idx="28566">
                  <c:v>403.26400000000001</c:v>
                </c:pt>
                <c:pt idx="28567">
                  <c:v>403.27699999999999</c:v>
                </c:pt>
                <c:pt idx="28568">
                  <c:v>403.286</c:v>
                </c:pt>
                <c:pt idx="28569">
                  <c:v>403.29300000000001</c:v>
                </c:pt>
                <c:pt idx="28570">
                  <c:v>403.30099999999999</c:v>
                </c:pt>
                <c:pt idx="28571">
                  <c:v>403.31099999999998</c:v>
                </c:pt>
                <c:pt idx="28572">
                  <c:v>403.322</c:v>
                </c:pt>
                <c:pt idx="28573">
                  <c:v>403.334</c:v>
                </c:pt>
                <c:pt idx="28574">
                  <c:v>403.34699999999998</c:v>
                </c:pt>
                <c:pt idx="28575">
                  <c:v>403.358</c:v>
                </c:pt>
                <c:pt idx="28576">
                  <c:v>403.36900000000003</c:v>
                </c:pt>
                <c:pt idx="28577">
                  <c:v>403.38</c:v>
                </c:pt>
                <c:pt idx="28578">
                  <c:v>403.39699999999999</c:v>
                </c:pt>
                <c:pt idx="28579">
                  <c:v>403.42399999999998</c:v>
                </c:pt>
                <c:pt idx="28580">
                  <c:v>403.45600000000002</c:v>
                </c:pt>
                <c:pt idx="28581">
                  <c:v>403.5</c:v>
                </c:pt>
                <c:pt idx="28582">
                  <c:v>403.54300000000001</c:v>
                </c:pt>
                <c:pt idx="28583">
                  <c:v>403.58199999999999</c:v>
                </c:pt>
                <c:pt idx="28584">
                  <c:v>403.62</c:v>
                </c:pt>
                <c:pt idx="28585">
                  <c:v>403.65600000000001</c:v>
                </c:pt>
                <c:pt idx="28586">
                  <c:v>403.68099999999998</c:v>
                </c:pt>
                <c:pt idx="28587">
                  <c:v>403.69099999999997</c:v>
                </c:pt>
                <c:pt idx="28588">
                  <c:v>403.69499999999999</c:v>
                </c:pt>
                <c:pt idx="28589">
                  <c:v>403.69799999999998</c:v>
                </c:pt>
                <c:pt idx="28590">
                  <c:v>403.702</c:v>
                </c:pt>
                <c:pt idx="28591">
                  <c:v>403.73700000000002</c:v>
                </c:pt>
                <c:pt idx="28592">
                  <c:v>403.798</c:v>
                </c:pt>
                <c:pt idx="28593">
                  <c:v>403.87599999999998</c:v>
                </c:pt>
                <c:pt idx="28594">
                  <c:v>403.96199999999999</c:v>
                </c:pt>
                <c:pt idx="28595">
                  <c:v>404.04700000000003</c:v>
                </c:pt>
                <c:pt idx="28596">
                  <c:v>404.12900000000002</c:v>
                </c:pt>
                <c:pt idx="28597">
                  <c:v>404.19200000000001</c:v>
                </c:pt>
                <c:pt idx="28598">
                  <c:v>404.22399999999999</c:v>
                </c:pt>
                <c:pt idx="28599">
                  <c:v>404.23200000000003</c:v>
                </c:pt>
                <c:pt idx="28600">
                  <c:v>404.23599999999999</c:v>
                </c:pt>
                <c:pt idx="28601">
                  <c:v>404.24</c:v>
                </c:pt>
                <c:pt idx="28602">
                  <c:v>404.24299999999999</c:v>
                </c:pt>
                <c:pt idx="28603">
                  <c:v>404.245</c:v>
                </c:pt>
                <c:pt idx="28604">
                  <c:v>404.24799999999999</c:v>
                </c:pt>
                <c:pt idx="28605">
                  <c:v>404.25099999999998</c:v>
                </c:pt>
                <c:pt idx="28606">
                  <c:v>404.25400000000002</c:v>
                </c:pt>
                <c:pt idx="28607">
                  <c:v>404.25599999999997</c:v>
                </c:pt>
                <c:pt idx="28608">
                  <c:v>404.25900000000001</c:v>
                </c:pt>
                <c:pt idx="28609">
                  <c:v>404.26299999999998</c:v>
                </c:pt>
                <c:pt idx="28610">
                  <c:v>404.26600000000002</c:v>
                </c:pt>
                <c:pt idx="28611">
                  <c:v>404.26900000000001</c:v>
                </c:pt>
                <c:pt idx="28612">
                  <c:v>404.27300000000002</c:v>
                </c:pt>
                <c:pt idx="28613">
                  <c:v>404.27699999999999</c:v>
                </c:pt>
                <c:pt idx="28614">
                  <c:v>404.28100000000001</c:v>
                </c:pt>
                <c:pt idx="28615">
                  <c:v>404.28399999999999</c:v>
                </c:pt>
                <c:pt idx="28616">
                  <c:v>404.286</c:v>
                </c:pt>
                <c:pt idx="28617">
                  <c:v>404.28800000000001</c:v>
                </c:pt>
                <c:pt idx="28618">
                  <c:v>404.29</c:v>
                </c:pt>
                <c:pt idx="28619">
                  <c:v>404.291</c:v>
                </c:pt>
                <c:pt idx="28620">
                  <c:v>404.29199999999997</c:v>
                </c:pt>
                <c:pt idx="28621">
                  <c:v>404.29399999999998</c:v>
                </c:pt>
                <c:pt idx="28622">
                  <c:v>404.315</c:v>
                </c:pt>
                <c:pt idx="28623">
                  <c:v>404.34399999999999</c:v>
                </c:pt>
                <c:pt idx="28624">
                  <c:v>404.37</c:v>
                </c:pt>
                <c:pt idx="28625">
                  <c:v>404.38499999999999</c:v>
                </c:pt>
                <c:pt idx="28626">
                  <c:v>404.39</c:v>
                </c:pt>
                <c:pt idx="28627">
                  <c:v>404.392</c:v>
                </c:pt>
                <c:pt idx="28628">
                  <c:v>404.39299999999997</c:v>
                </c:pt>
                <c:pt idx="28629">
                  <c:v>404.39600000000002</c:v>
                </c:pt>
                <c:pt idx="28630">
                  <c:v>404.39800000000002</c:v>
                </c:pt>
                <c:pt idx="28631">
                  <c:v>404.40100000000001</c:v>
                </c:pt>
                <c:pt idx="28632">
                  <c:v>404.404</c:v>
                </c:pt>
                <c:pt idx="28633">
                  <c:v>404.40600000000001</c:v>
                </c:pt>
                <c:pt idx="28634">
                  <c:v>404.40899999999999</c:v>
                </c:pt>
                <c:pt idx="28635">
                  <c:v>404.41199999999998</c:v>
                </c:pt>
                <c:pt idx="28636">
                  <c:v>404.41800000000001</c:v>
                </c:pt>
                <c:pt idx="28637">
                  <c:v>404.44099999999997</c:v>
                </c:pt>
                <c:pt idx="28638">
                  <c:v>404.49299999999999</c:v>
                </c:pt>
                <c:pt idx="28639">
                  <c:v>404.56400000000002</c:v>
                </c:pt>
                <c:pt idx="28640">
                  <c:v>404.64</c:v>
                </c:pt>
                <c:pt idx="28641">
                  <c:v>404.71300000000002</c:v>
                </c:pt>
                <c:pt idx="28642">
                  <c:v>404.77800000000002</c:v>
                </c:pt>
                <c:pt idx="28643">
                  <c:v>404.81700000000001</c:v>
                </c:pt>
                <c:pt idx="28644">
                  <c:v>404.82600000000002</c:v>
                </c:pt>
                <c:pt idx="28645">
                  <c:v>404.82799999999997</c:v>
                </c:pt>
                <c:pt idx="28646">
                  <c:v>404.83100000000002</c:v>
                </c:pt>
                <c:pt idx="28647">
                  <c:v>404.834</c:v>
                </c:pt>
                <c:pt idx="28648">
                  <c:v>404.84399999999999</c:v>
                </c:pt>
                <c:pt idx="28649">
                  <c:v>404.87799999999999</c:v>
                </c:pt>
                <c:pt idx="28650">
                  <c:v>404.91699999999997</c:v>
                </c:pt>
                <c:pt idx="28651">
                  <c:v>404.95400000000001</c:v>
                </c:pt>
                <c:pt idx="28652">
                  <c:v>404.98899999999998</c:v>
                </c:pt>
                <c:pt idx="28653">
                  <c:v>405.02300000000002</c:v>
                </c:pt>
                <c:pt idx="28654">
                  <c:v>405.06</c:v>
                </c:pt>
                <c:pt idx="28655">
                  <c:v>405.09899999999999</c:v>
                </c:pt>
                <c:pt idx="28656">
                  <c:v>405.13799999999998</c:v>
                </c:pt>
                <c:pt idx="28657">
                  <c:v>405.17700000000002</c:v>
                </c:pt>
                <c:pt idx="28658">
                  <c:v>405.22</c:v>
                </c:pt>
                <c:pt idx="28659">
                  <c:v>405.27199999999999</c:v>
                </c:pt>
                <c:pt idx="28660">
                  <c:v>405.32799999999997</c:v>
                </c:pt>
                <c:pt idx="28661">
                  <c:v>405.38</c:v>
                </c:pt>
                <c:pt idx="28662">
                  <c:v>405.42599999999999</c:v>
                </c:pt>
                <c:pt idx="28663">
                  <c:v>405.46800000000002</c:v>
                </c:pt>
                <c:pt idx="28664">
                  <c:v>405.51400000000001</c:v>
                </c:pt>
                <c:pt idx="28665">
                  <c:v>405.55799999999999</c:v>
                </c:pt>
                <c:pt idx="28666">
                  <c:v>405.59800000000001</c:v>
                </c:pt>
                <c:pt idx="28667">
                  <c:v>405.637</c:v>
                </c:pt>
                <c:pt idx="28668">
                  <c:v>405.67599999999999</c:v>
                </c:pt>
                <c:pt idx="28669">
                  <c:v>405.714</c:v>
                </c:pt>
                <c:pt idx="28670">
                  <c:v>405.75099999999998</c:v>
                </c:pt>
                <c:pt idx="28671">
                  <c:v>405.78699999999998</c:v>
                </c:pt>
                <c:pt idx="28672">
                  <c:v>405.81799999999998</c:v>
                </c:pt>
                <c:pt idx="28673">
                  <c:v>405.834</c:v>
                </c:pt>
                <c:pt idx="28674">
                  <c:v>405.84100000000001</c:v>
                </c:pt>
                <c:pt idx="28675">
                  <c:v>405.84199999999998</c:v>
                </c:pt>
                <c:pt idx="28676">
                  <c:v>405.84500000000003</c:v>
                </c:pt>
                <c:pt idx="28677">
                  <c:v>405.84699999999998</c:v>
                </c:pt>
                <c:pt idx="28678">
                  <c:v>405.85</c:v>
                </c:pt>
                <c:pt idx="28679">
                  <c:v>405.85300000000001</c:v>
                </c:pt>
                <c:pt idx="28680">
                  <c:v>405.85500000000002</c:v>
                </c:pt>
                <c:pt idx="28681">
                  <c:v>405.858</c:v>
                </c:pt>
                <c:pt idx="28682">
                  <c:v>405.86200000000002</c:v>
                </c:pt>
                <c:pt idx="28683">
                  <c:v>405.89299999999997</c:v>
                </c:pt>
                <c:pt idx="28684">
                  <c:v>405.97399999999999</c:v>
                </c:pt>
                <c:pt idx="28685">
                  <c:v>406.084</c:v>
                </c:pt>
                <c:pt idx="28686">
                  <c:v>406.19799999999998</c:v>
                </c:pt>
                <c:pt idx="28687">
                  <c:v>406.31299999999999</c:v>
                </c:pt>
                <c:pt idx="28688">
                  <c:v>406.43099999999998</c:v>
                </c:pt>
                <c:pt idx="28689">
                  <c:v>406.52499999999998</c:v>
                </c:pt>
                <c:pt idx="28690">
                  <c:v>406.55799999999999</c:v>
                </c:pt>
                <c:pt idx="28691">
                  <c:v>406.56400000000002</c:v>
                </c:pt>
                <c:pt idx="28692">
                  <c:v>406.56700000000001</c:v>
                </c:pt>
                <c:pt idx="28693">
                  <c:v>406.57</c:v>
                </c:pt>
                <c:pt idx="28694">
                  <c:v>406.57299999999998</c:v>
                </c:pt>
                <c:pt idx="28695">
                  <c:v>406.57400000000001</c:v>
                </c:pt>
                <c:pt idx="28696">
                  <c:v>406.57799999999997</c:v>
                </c:pt>
                <c:pt idx="28697">
                  <c:v>406.58499999999998</c:v>
                </c:pt>
                <c:pt idx="28698">
                  <c:v>406.60399999999998</c:v>
                </c:pt>
                <c:pt idx="28699">
                  <c:v>406.64100000000002</c:v>
                </c:pt>
                <c:pt idx="28700">
                  <c:v>406.67700000000002</c:v>
                </c:pt>
                <c:pt idx="28701">
                  <c:v>406.709</c:v>
                </c:pt>
                <c:pt idx="28702">
                  <c:v>406.74200000000002</c:v>
                </c:pt>
                <c:pt idx="28703">
                  <c:v>406.76299999999998</c:v>
                </c:pt>
                <c:pt idx="28704">
                  <c:v>406.77</c:v>
                </c:pt>
                <c:pt idx="28705">
                  <c:v>406.77100000000002</c:v>
                </c:pt>
                <c:pt idx="28706">
                  <c:v>406.77300000000002</c:v>
                </c:pt>
                <c:pt idx="28707">
                  <c:v>406.77499999999998</c:v>
                </c:pt>
                <c:pt idx="28708">
                  <c:v>406.79500000000002</c:v>
                </c:pt>
                <c:pt idx="28709">
                  <c:v>406.88099999999997</c:v>
                </c:pt>
                <c:pt idx="28710">
                  <c:v>406.99400000000003</c:v>
                </c:pt>
                <c:pt idx="28711">
                  <c:v>407.108</c:v>
                </c:pt>
                <c:pt idx="28712">
                  <c:v>407.21300000000002</c:v>
                </c:pt>
                <c:pt idx="28713">
                  <c:v>407.29599999999999</c:v>
                </c:pt>
                <c:pt idx="28714">
                  <c:v>407.34800000000001</c:v>
                </c:pt>
                <c:pt idx="28715">
                  <c:v>407.36599999999999</c:v>
                </c:pt>
                <c:pt idx="28716">
                  <c:v>407.37099999999998</c:v>
                </c:pt>
                <c:pt idx="28717">
                  <c:v>407.37299999999999</c:v>
                </c:pt>
                <c:pt idx="28718">
                  <c:v>407.37599999999998</c:v>
                </c:pt>
                <c:pt idx="28719">
                  <c:v>407.37900000000002</c:v>
                </c:pt>
                <c:pt idx="28720">
                  <c:v>407.38299999999998</c:v>
                </c:pt>
                <c:pt idx="28721">
                  <c:v>407.38799999999998</c:v>
                </c:pt>
                <c:pt idx="28722">
                  <c:v>407.39</c:v>
                </c:pt>
                <c:pt idx="28723">
                  <c:v>407.392</c:v>
                </c:pt>
                <c:pt idx="28724">
                  <c:v>407.39499999999998</c:v>
                </c:pt>
                <c:pt idx="28725">
                  <c:v>407.39699999999999</c:v>
                </c:pt>
                <c:pt idx="28726">
                  <c:v>407.399</c:v>
                </c:pt>
                <c:pt idx="28727">
                  <c:v>407.40100000000001</c:v>
                </c:pt>
                <c:pt idx="28728">
                  <c:v>407.40300000000002</c:v>
                </c:pt>
                <c:pt idx="28729">
                  <c:v>407.40499999999997</c:v>
                </c:pt>
                <c:pt idx="28730">
                  <c:v>407.40800000000002</c:v>
                </c:pt>
                <c:pt idx="28731">
                  <c:v>407.41</c:v>
                </c:pt>
                <c:pt idx="28732">
                  <c:v>407.41199999999998</c:v>
                </c:pt>
                <c:pt idx="28733">
                  <c:v>407.41500000000002</c:v>
                </c:pt>
                <c:pt idx="28734">
                  <c:v>407.41800000000001</c:v>
                </c:pt>
                <c:pt idx="28735">
                  <c:v>407.42099999999999</c:v>
                </c:pt>
                <c:pt idx="28736">
                  <c:v>407.423</c:v>
                </c:pt>
                <c:pt idx="28737">
                  <c:v>407.42599999999999</c:v>
                </c:pt>
                <c:pt idx="28738">
                  <c:v>407.42899999999997</c:v>
                </c:pt>
                <c:pt idx="28739">
                  <c:v>407.43200000000002</c:v>
                </c:pt>
                <c:pt idx="28740">
                  <c:v>407.43400000000003</c:v>
                </c:pt>
                <c:pt idx="28741">
                  <c:v>407.43700000000001</c:v>
                </c:pt>
                <c:pt idx="28742">
                  <c:v>407.44099999999997</c:v>
                </c:pt>
                <c:pt idx="28743">
                  <c:v>407.44299999999998</c:v>
                </c:pt>
                <c:pt idx="28744">
                  <c:v>407.44600000000003</c:v>
                </c:pt>
                <c:pt idx="28745">
                  <c:v>407.452</c:v>
                </c:pt>
                <c:pt idx="28746">
                  <c:v>407.47500000000002</c:v>
                </c:pt>
                <c:pt idx="28747">
                  <c:v>407.50400000000002</c:v>
                </c:pt>
                <c:pt idx="28748">
                  <c:v>407.54199999999997</c:v>
                </c:pt>
                <c:pt idx="28749">
                  <c:v>407.61900000000003</c:v>
                </c:pt>
                <c:pt idx="28750">
                  <c:v>407.73</c:v>
                </c:pt>
                <c:pt idx="28751">
                  <c:v>407.84699999999998</c:v>
                </c:pt>
                <c:pt idx="28752">
                  <c:v>407.96499999999997</c:v>
                </c:pt>
                <c:pt idx="28753">
                  <c:v>408.08</c:v>
                </c:pt>
                <c:pt idx="28754">
                  <c:v>408.19600000000003</c:v>
                </c:pt>
                <c:pt idx="28755">
                  <c:v>408.32</c:v>
                </c:pt>
                <c:pt idx="28756">
                  <c:v>408.44799999999998</c:v>
                </c:pt>
                <c:pt idx="28757">
                  <c:v>408.577</c:v>
                </c:pt>
                <c:pt idx="28758">
                  <c:v>408.70600000000002</c:v>
                </c:pt>
                <c:pt idx="28759">
                  <c:v>408.83600000000001</c:v>
                </c:pt>
                <c:pt idx="28760">
                  <c:v>408.96499999999997</c:v>
                </c:pt>
                <c:pt idx="28761">
                  <c:v>409.065</c:v>
                </c:pt>
                <c:pt idx="28762">
                  <c:v>409.10700000000003</c:v>
                </c:pt>
                <c:pt idx="28763">
                  <c:v>409.10899999999998</c:v>
                </c:pt>
                <c:pt idx="28764">
                  <c:v>409.11900000000003</c:v>
                </c:pt>
                <c:pt idx="28765">
                  <c:v>409.15</c:v>
                </c:pt>
                <c:pt idx="28766">
                  <c:v>409.19</c:v>
                </c:pt>
                <c:pt idx="28767">
                  <c:v>409.22899999999998</c:v>
                </c:pt>
                <c:pt idx="28768">
                  <c:v>409.27100000000002</c:v>
                </c:pt>
                <c:pt idx="28769">
                  <c:v>409.31200000000001</c:v>
                </c:pt>
                <c:pt idx="28770">
                  <c:v>409.35199999999998</c:v>
                </c:pt>
                <c:pt idx="28771">
                  <c:v>409.39100000000002</c:v>
                </c:pt>
                <c:pt idx="28772">
                  <c:v>409.42599999999999</c:v>
                </c:pt>
                <c:pt idx="28773">
                  <c:v>409.45800000000003</c:v>
                </c:pt>
                <c:pt idx="28774">
                  <c:v>409.48700000000002</c:v>
                </c:pt>
                <c:pt idx="28775">
                  <c:v>409.51299999999998</c:v>
                </c:pt>
                <c:pt idx="28776">
                  <c:v>409.529</c:v>
                </c:pt>
                <c:pt idx="28777">
                  <c:v>409.53399999999999</c:v>
                </c:pt>
                <c:pt idx="28778">
                  <c:v>409.53699999999998</c:v>
                </c:pt>
                <c:pt idx="28779">
                  <c:v>409.53899999999999</c:v>
                </c:pt>
                <c:pt idx="28780">
                  <c:v>409.541</c:v>
                </c:pt>
                <c:pt idx="28781">
                  <c:v>409.54300000000001</c:v>
                </c:pt>
                <c:pt idx="28782">
                  <c:v>409.54399999999998</c:v>
                </c:pt>
                <c:pt idx="28783">
                  <c:v>409.548</c:v>
                </c:pt>
                <c:pt idx="28784">
                  <c:v>409.55200000000002</c:v>
                </c:pt>
                <c:pt idx="28785">
                  <c:v>409.55500000000001</c:v>
                </c:pt>
                <c:pt idx="28786">
                  <c:v>409.55700000000002</c:v>
                </c:pt>
                <c:pt idx="28787">
                  <c:v>409.56</c:v>
                </c:pt>
                <c:pt idx="28788">
                  <c:v>409.56400000000002</c:v>
                </c:pt>
                <c:pt idx="28789">
                  <c:v>409.56900000000002</c:v>
                </c:pt>
                <c:pt idx="28790">
                  <c:v>409.572</c:v>
                </c:pt>
                <c:pt idx="28791">
                  <c:v>409.57400000000001</c:v>
                </c:pt>
                <c:pt idx="28792">
                  <c:v>409.57799999999997</c:v>
                </c:pt>
                <c:pt idx="28793">
                  <c:v>409.58100000000002</c:v>
                </c:pt>
                <c:pt idx="28794">
                  <c:v>409.60500000000002</c:v>
                </c:pt>
                <c:pt idx="28795">
                  <c:v>409.64299999999997</c:v>
                </c:pt>
                <c:pt idx="28796">
                  <c:v>409.68099999999998</c:v>
                </c:pt>
                <c:pt idx="28797">
                  <c:v>409.71</c:v>
                </c:pt>
                <c:pt idx="28798">
                  <c:v>409.71499999999997</c:v>
                </c:pt>
                <c:pt idx="28799">
                  <c:v>409.71800000000002</c:v>
                </c:pt>
                <c:pt idx="28800">
                  <c:v>409.72199999999998</c:v>
                </c:pt>
                <c:pt idx="28801">
                  <c:v>409.72500000000002</c:v>
                </c:pt>
                <c:pt idx="28802">
                  <c:v>409.72500000000002</c:v>
                </c:pt>
                <c:pt idx="28803">
                  <c:v>409.72699999999998</c:v>
                </c:pt>
                <c:pt idx="28804">
                  <c:v>409.73099999999999</c:v>
                </c:pt>
                <c:pt idx="28805">
                  <c:v>409.745</c:v>
                </c:pt>
                <c:pt idx="28806">
                  <c:v>409.77</c:v>
                </c:pt>
                <c:pt idx="28807">
                  <c:v>409.79500000000002</c:v>
                </c:pt>
                <c:pt idx="28808">
                  <c:v>409.81599999999997</c:v>
                </c:pt>
                <c:pt idx="28809">
                  <c:v>409.82400000000001</c:v>
                </c:pt>
                <c:pt idx="28810">
                  <c:v>409.827</c:v>
                </c:pt>
                <c:pt idx="28811">
                  <c:v>409.83</c:v>
                </c:pt>
                <c:pt idx="28812">
                  <c:v>409.834</c:v>
                </c:pt>
                <c:pt idx="28813">
                  <c:v>409.83699999999999</c:v>
                </c:pt>
                <c:pt idx="28814">
                  <c:v>409.84</c:v>
                </c:pt>
                <c:pt idx="28815">
                  <c:v>409.84399999999999</c:v>
                </c:pt>
                <c:pt idx="28816">
                  <c:v>409.84699999999998</c:v>
                </c:pt>
                <c:pt idx="28817">
                  <c:v>409.851</c:v>
                </c:pt>
                <c:pt idx="28818">
                  <c:v>409.85300000000001</c:v>
                </c:pt>
                <c:pt idx="28819">
                  <c:v>409.85500000000002</c:v>
                </c:pt>
                <c:pt idx="28820">
                  <c:v>409.85700000000003</c:v>
                </c:pt>
                <c:pt idx="28821">
                  <c:v>409.85700000000003</c:v>
                </c:pt>
                <c:pt idx="28822">
                  <c:v>409.85700000000003</c:v>
                </c:pt>
                <c:pt idx="28823">
                  <c:v>409.85700000000003</c:v>
                </c:pt>
                <c:pt idx="28824">
                  <c:v>409.858</c:v>
                </c:pt>
                <c:pt idx="28825">
                  <c:v>409.858</c:v>
                </c:pt>
                <c:pt idx="28826">
                  <c:v>409.85899999999998</c:v>
                </c:pt>
                <c:pt idx="28827">
                  <c:v>409.86099999999999</c:v>
                </c:pt>
                <c:pt idx="28828">
                  <c:v>409.86399999999998</c:v>
                </c:pt>
                <c:pt idx="28829">
                  <c:v>409.86700000000002</c:v>
                </c:pt>
                <c:pt idx="28830">
                  <c:v>409.87200000000001</c:v>
                </c:pt>
                <c:pt idx="28831">
                  <c:v>409.87599999999998</c:v>
                </c:pt>
                <c:pt idx="28832">
                  <c:v>409.88099999999997</c:v>
                </c:pt>
                <c:pt idx="28833">
                  <c:v>409.91699999999997</c:v>
                </c:pt>
                <c:pt idx="28834">
                  <c:v>410.01499999999999</c:v>
                </c:pt>
                <c:pt idx="28835">
                  <c:v>410.13099999999997</c:v>
                </c:pt>
                <c:pt idx="28836">
                  <c:v>410.24</c:v>
                </c:pt>
                <c:pt idx="28837">
                  <c:v>410.35700000000003</c:v>
                </c:pt>
                <c:pt idx="28838">
                  <c:v>410.48500000000001</c:v>
                </c:pt>
                <c:pt idx="28839">
                  <c:v>410.584</c:v>
                </c:pt>
                <c:pt idx="28840">
                  <c:v>410.625</c:v>
                </c:pt>
                <c:pt idx="28841">
                  <c:v>410.63600000000002</c:v>
                </c:pt>
                <c:pt idx="28842">
                  <c:v>410.63900000000001</c:v>
                </c:pt>
                <c:pt idx="28843">
                  <c:v>410.642</c:v>
                </c:pt>
                <c:pt idx="28844">
                  <c:v>410.64499999999998</c:v>
                </c:pt>
                <c:pt idx="28845">
                  <c:v>410.64600000000002</c:v>
                </c:pt>
                <c:pt idx="28846">
                  <c:v>410.649</c:v>
                </c:pt>
                <c:pt idx="28847">
                  <c:v>410.65199999999999</c:v>
                </c:pt>
                <c:pt idx="28848">
                  <c:v>410.65499999999997</c:v>
                </c:pt>
                <c:pt idx="28849">
                  <c:v>410.65600000000001</c:v>
                </c:pt>
                <c:pt idx="28850">
                  <c:v>410.65800000000002</c:v>
                </c:pt>
                <c:pt idx="28851">
                  <c:v>410.66</c:v>
                </c:pt>
                <c:pt idx="28852">
                  <c:v>410.661</c:v>
                </c:pt>
                <c:pt idx="28853">
                  <c:v>410.66300000000001</c:v>
                </c:pt>
                <c:pt idx="28854">
                  <c:v>410.66500000000002</c:v>
                </c:pt>
                <c:pt idx="28855">
                  <c:v>410.66899999999998</c:v>
                </c:pt>
                <c:pt idx="28856">
                  <c:v>410.67399999999998</c:v>
                </c:pt>
                <c:pt idx="28857">
                  <c:v>410.68799999999999</c:v>
                </c:pt>
                <c:pt idx="28858">
                  <c:v>410.73</c:v>
                </c:pt>
                <c:pt idx="28859">
                  <c:v>410.76</c:v>
                </c:pt>
                <c:pt idx="28860">
                  <c:v>410.798</c:v>
                </c:pt>
                <c:pt idx="28861">
                  <c:v>410.83199999999999</c:v>
                </c:pt>
                <c:pt idx="28862">
                  <c:v>410.863</c:v>
                </c:pt>
                <c:pt idx="28863">
                  <c:v>410.9</c:v>
                </c:pt>
                <c:pt idx="28864">
                  <c:v>410.93900000000002</c:v>
                </c:pt>
                <c:pt idx="28865">
                  <c:v>410.97899999999998</c:v>
                </c:pt>
                <c:pt idx="28866">
                  <c:v>411.01799999999997</c:v>
                </c:pt>
                <c:pt idx="28867">
                  <c:v>411.05700000000002</c:v>
                </c:pt>
                <c:pt idx="28868">
                  <c:v>411.096</c:v>
                </c:pt>
                <c:pt idx="28869">
                  <c:v>411.13400000000001</c:v>
                </c:pt>
                <c:pt idx="28870">
                  <c:v>411.17</c:v>
                </c:pt>
                <c:pt idx="28871">
                  <c:v>411.20600000000002</c:v>
                </c:pt>
                <c:pt idx="28872">
                  <c:v>411.24299999999999</c:v>
                </c:pt>
                <c:pt idx="28873">
                  <c:v>411.28</c:v>
                </c:pt>
                <c:pt idx="28874">
                  <c:v>411.31400000000002</c:v>
                </c:pt>
                <c:pt idx="28875">
                  <c:v>411.34399999999999</c:v>
                </c:pt>
                <c:pt idx="28876">
                  <c:v>411.37</c:v>
                </c:pt>
                <c:pt idx="28877">
                  <c:v>411.39499999999998</c:v>
                </c:pt>
                <c:pt idx="28878">
                  <c:v>411.42</c:v>
                </c:pt>
                <c:pt idx="28879">
                  <c:v>411.44400000000002</c:v>
                </c:pt>
                <c:pt idx="28880">
                  <c:v>411.46699999999998</c:v>
                </c:pt>
                <c:pt idx="28881">
                  <c:v>411.49299999999999</c:v>
                </c:pt>
                <c:pt idx="28882">
                  <c:v>411.52300000000002</c:v>
                </c:pt>
                <c:pt idx="28883">
                  <c:v>411.55399999999997</c:v>
                </c:pt>
                <c:pt idx="28884">
                  <c:v>411.58100000000002</c:v>
                </c:pt>
                <c:pt idx="28885">
                  <c:v>411.60199999999998</c:v>
                </c:pt>
                <c:pt idx="28886">
                  <c:v>411.62299999999999</c:v>
                </c:pt>
                <c:pt idx="28887">
                  <c:v>411.64299999999997</c:v>
                </c:pt>
                <c:pt idx="28888">
                  <c:v>411.66399999999999</c:v>
                </c:pt>
                <c:pt idx="28889">
                  <c:v>411.68599999999998</c:v>
                </c:pt>
                <c:pt idx="28890">
                  <c:v>411.70800000000003</c:v>
                </c:pt>
                <c:pt idx="28891">
                  <c:v>411.73</c:v>
                </c:pt>
                <c:pt idx="28892">
                  <c:v>411.75099999999998</c:v>
                </c:pt>
                <c:pt idx="28893">
                  <c:v>411.75900000000001</c:v>
                </c:pt>
                <c:pt idx="28894">
                  <c:v>411.762</c:v>
                </c:pt>
                <c:pt idx="28895">
                  <c:v>411.76499999999999</c:v>
                </c:pt>
                <c:pt idx="28896">
                  <c:v>411.767</c:v>
                </c:pt>
                <c:pt idx="28897">
                  <c:v>411.76900000000001</c:v>
                </c:pt>
                <c:pt idx="28898">
                  <c:v>411.77100000000002</c:v>
                </c:pt>
                <c:pt idx="28899">
                  <c:v>411.77300000000002</c:v>
                </c:pt>
                <c:pt idx="28900">
                  <c:v>411.77499999999998</c:v>
                </c:pt>
                <c:pt idx="28901">
                  <c:v>411.77800000000002</c:v>
                </c:pt>
                <c:pt idx="28902">
                  <c:v>411.78</c:v>
                </c:pt>
                <c:pt idx="28903">
                  <c:v>411.78300000000002</c:v>
                </c:pt>
                <c:pt idx="28904">
                  <c:v>411.786</c:v>
                </c:pt>
                <c:pt idx="28905">
                  <c:v>411.79</c:v>
                </c:pt>
                <c:pt idx="28906">
                  <c:v>411.79500000000002</c:v>
                </c:pt>
                <c:pt idx="28907">
                  <c:v>411.798</c:v>
                </c:pt>
                <c:pt idx="28908">
                  <c:v>411.8</c:v>
                </c:pt>
                <c:pt idx="28909">
                  <c:v>411.803</c:v>
                </c:pt>
                <c:pt idx="28910">
                  <c:v>411.80700000000002</c:v>
                </c:pt>
                <c:pt idx="28911">
                  <c:v>411.81200000000001</c:v>
                </c:pt>
                <c:pt idx="28912">
                  <c:v>411.81299999999999</c:v>
                </c:pt>
                <c:pt idx="28913">
                  <c:v>411.81400000000002</c:v>
                </c:pt>
                <c:pt idx="28914">
                  <c:v>411.81599999999997</c:v>
                </c:pt>
                <c:pt idx="28915">
                  <c:v>411.81799999999998</c:v>
                </c:pt>
                <c:pt idx="28916">
                  <c:v>411.82</c:v>
                </c:pt>
                <c:pt idx="28917">
                  <c:v>411.82299999999998</c:v>
                </c:pt>
                <c:pt idx="28918">
                  <c:v>411.82499999999999</c:v>
                </c:pt>
                <c:pt idx="28919">
                  <c:v>411.82799999999997</c:v>
                </c:pt>
                <c:pt idx="28920">
                  <c:v>411.83100000000002</c:v>
                </c:pt>
                <c:pt idx="28921">
                  <c:v>411.83300000000003</c:v>
                </c:pt>
                <c:pt idx="28922">
                  <c:v>411.83499999999998</c:v>
                </c:pt>
                <c:pt idx="28923">
                  <c:v>411.83699999999999</c:v>
                </c:pt>
                <c:pt idx="28924">
                  <c:v>411.84</c:v>
                </c:pt>
                <c:pt idx="28925">
                  <c:v>411.84199999999998</c:v>
                </c:pt>
                <c:pt idx="28926">
                  <c:v>411.84399999999999</c:v>
                </c:pt>
                <c:pt idx="28927">
                  <c:v>411.84699999999998</c:v>
                </c:pt>
                <c:pt idx="28928">
                  <c:v>411.85</c:v>
                </c:pt>
                <c:pt idx="28929">
                  <c:v>411.85300000000001</c:v>
                </c:pt>
                <c:pt idx="28930">
                  <c:v>411.85599999999999</c:v>
                </c:pt>
                <c:pt idx="28931">
                  <c:v>411.858</c:v>
                </c:pt>
                <c:pt idx="28932">
                  <c:v>411.86099999999999</c:v>
                </c:pt>
                <c:pt idx="28933">
                  <c:v>411.863</c:v>
                </c:pt>
                <c:pt idx="28934">
                  <c:v>411.86599999999999</c:v>
                </c:pt>
                <c:pt idx="28935">
                  <c:v>411.86900000000003</c:v>
                </c:pt>
                <c:pt idx="28936">
                  <c:v>411.87200000000001</c:v>
                </c:pt>
                <c:pt idx="28937">
                  <c:v>411.87400000000002</c:v>
                </c:pt>
                <c:pt idx="28938">
                  <c:v>411.87700000000001</c:v>
                </c:pt>
                <c:pt idx="28939">
                  <c:v>411.88</c:v>
                </c:pt>
                <c:pt idx="28940">
                  <c:v>411.88299999999998</c:v>
                </c:pt>
                <c:pt idx="28941">
                  <c:v>411.88600000000002</c:v>
                </c:pt>
                <c:pt idx="28942">
                  <c:v>411.88799999999998</c:v>
                </c:pt>
                <c:pt idx="28943">
                  <c:v>411.89100000000002</c:v>
                </c:pt>
                <c:pt idx="28944">
                  <c:v>411.89400000000001</c:v>
                </c:pt>
                <c:pt idx="28945">
                  <c:v>411.89699999999999</c:v>
                </c:pt>
                <c:pt idx="28946">
                  <c:v>411.899</c:v>
                </c:pt>
                <c:pt idx="28947">
                  <c:v>411.90199999999999</c:v>
                </c:pt>
                <c:pt idx="28948">
                  <c:v>411.90499999999997</c:v>
                </c:pt>
                <c:pt idx="28949">
                  <c:v>411.90800000000002</c:v>
                </c:pt>
                <c:pt idx="28950">
                  <c:v>411.911</c:v>
                </c:pt>
                <c:pt idx="28951">
                  <c:v>411.91300000000001</c:v>
                </c:pt>
                <c:pt idx="28952">
                  <c:v>411.916</c:v>
                </c:pt>
                <c:pt idx="28953">
                  <c:v>411.91899999999998</c:v>
                </c:pt>
                <c:pt idx="28954">
                  <c:v>411.92200000000003</c:v>
                </c:pt>
                <c:pt idx="28955">
                  <c:v>411.92399999999998</c:v>
                </c:pt>
                <c:pt idx="28956">
                  <c:v>411.92700000000002</c:v>
                </c:pt>
                <c:pt idx="28957">
                  <c:v>411.93</c:v>
                </c:pt>
                <c:pt idx="28958">
                  <c:v>411.93299999999999</c:v>
                </c:pt>
                <c:pt idx="28959">
                  <c:v>411.93599999999998</c:v>
                </c:pt>
                <c:pt idx="28960">
                  <c:v>411.93799999999999</c:v>
                </c:pt>
                <c:pt idx="28961">
                  <c:v>411.94099999999997</c:v>
                </c:pt>
                <c:pt idx="28962">
                  <c:v>411.94400000000002</c:v>
                </c:pt>
                <c:pt idx="28963">
                  <c:v>411.947</c:v>
                </c:pt>
                <c:pt idx="28964">
                  <c:v>411.94900000000001</c:v>
                </c:pt>
                <c:pt idx="28965">
                  <c:v>411.952</c:v>
                </c:pt>
                <c:pt idx="28966">
                  <c:v>411.95499999999998</c:v>
                </c:pt>
                <c:pt idx="28967">
                  <c:v>411.95800000000003</c:v>
                </c:pt>
                <c:pt idx="28968">
                  <c:v>411.96100000000001</c:v>
                </c:pt>
                <c:pt idx="28969">
                  <c:v>411.96300000000002</c:v>
                </c:pt>
                <c:pt idx="28970">
                  <c:v>411.96600000000001</c:v>
                </c:pt>
                <c:pt idx="28971">
                  <c:v>411.96899999999999</c:v>
                </c:pt>
                <c:pt idx="28972">
                  <c:v>411.97199999999998</c:v>
                </c:pt>
                <c:pt idx="28973">
                  <c:v>411.97399999999999</c:v>
                </c:pt>
                <c:pt idx="28974">
                  <c:v>411.97699999999998</c:v>
                </c:pt>
                <c:pt idx="28975">
                  <c:v>411.98</c:v>
                </c:pt>
                <c:pt idx="28976">
                  <c:v>411.983</c:v>
                </c:pt>
                <c:pt idx="28977">
                  <c:v>411.98599999999999</c:v>
                </c:pt>
                <c:pt idx="28978">
                  <c:v>411.988</c:v>
                </c:pt>
                <c:pt idx="28979">
                  <c:v>411.99099999999999</c:v>
                </c:pt>
                <c:pt idx="28980">
                  <c:v>411.99400000000003</c:v>
                </c:pt>
                <c:pt idx="28981">
                  <c:v>411.99700000000001</c:v>
                </c:pt>
                <c:pt idx="28982">
                  <c:v>411.99900000000002</c:v>
                </c:pt>
                <c:pt idx="28983">
                  <c:v>412.00200000000001</c:v>
                </c:pt>
                <c:pt idx="28984">
                  <c:v>412.005</c:v>
                </c:pt>
                <c:pt idx="28985">
                  <c:v>412.00799999999998</c:v>
                </c:pt>
                <c:pt idx="28986">
                  <c:v>412.01</c:v>
                </c:pt>
                <c:pt idx="28987">
                  <c:v>412.01299999999998</c:v>
                </c:pt>
                <c:pt idx="28988">
                  <c:v>412.01600000000002</c:v>
                </c:pt>
                <c:pt idx="28989">
                  <c:v>412.01900000000001</c:v>
                </c:pt>
                <c:pt idx="28990">
                  <c:v>412.02199999999999</c:v>
                </c:pt>
                <c:pt idx="28991">
                  <c:v>412.024</c:v>
                </c:pt>
                <c:pt idx="28992">
                  <c:v>412.02699999999999</c:v>
                </c:pt>
                <c:pt idx="28993">
                  <c:v>412.03</c:v>
                </c:pt>
                <c:pt idx="28994">
                  <c:v>412.03300000000002</c:v>
                </c:pt>
                <c:pt idx="28995">
                  <c:v>412.03500000000003</c:v>
                </c:pt>
                <c:pt idx="28996">
                  <c:v>412.03800000000001</c:v>
                </c:pt>
                <c:pt idx="28997">
                  <c:v>412.041</c:v>
                </c:pt>
                <c:pt idx="28998">
                  <c:v>412.04399999999998</c:v>
                </c:pt>
                <c:pt idx="28999">
                  <c:v>412.04700000000003</c:v>
                </c:pt>
                <c:pt idx="29000">
                  <c:v>412.04899999999998</c:v>
                </c:pt>
                <c:pt idx="29001">
                  <c:v>412.05200000000002</c:v>
                </c:pt>
                <c:pt idx="29002">
                  <c:v>412.05500000000001</c:v>
                </c:pt>
                <c:pt idx="29003">
                  <c:v>412.05799999999999</c:v>
                </c:pt>
                <c:pt idx="29004">
                  <c:v>412.06</c:v>
                </c:pt>
                <c:pt idx="29005">
                  <c:v>412.06299999999999</c:v>
                </c:pt>
                <c:pt idx="29006">
                  <c:v>412.06599999999997</c:v>
                </c:pt>
                <c:pt idx="29007">
                  <c:v>412.06900000000002</c:v>
                </c:pt>
                <c:pt idx="29008">
                  <c:v>412.072</c:v>
                </c:pt>
                <c:pt idx="29009">
                  <c:v>412.07400000000001</c:v>
                </c:pt>
                <c:pt idx="29010">
                  <c:v>412.077</c:v>
                </c:pt>
                <c:pt idx="29011">
                  <c:v>412.08</c:v>
                </c:pt>
                <c:pt idx="29012">
                  <c:v>412.08300000000003</c:v>
                </c:pt>
                <c:pt idx="29013">
                  <c:v>412.08600000000001</c:v>
                </c:pt>
                <c:pt idx="29014">
                  <c:v>412.08800000000002</c:v>
                </c:pt>
                <c:pt idx="29015">
                  <c:v>412.09100000000001</c:v>
                </c:pt>
                <c:pt idx="29016">
                  <c:v>412.09399999999999</c:v>
                </c:pt>
                <c:pt idx="29017">
                  <c:v>412.09699999999998</c:v>
                </c:pt>
                <c:pt idx="29018">
                  <c:v>412.09899999999999</c:v>
                </c:pt>
                <c:pt idx="29019">
                  <c:v>412.10199999999998</c:v>
                </c:pt>
                <c:pt idx="29020">
                  <c:v>412.10500000000002</c:v>
                </c:pt>
                <c:pt idx="29021">
                  <c:v>412.108</c:v>
                </c:pt>
                <c:pt idx="29022">
                  <c:v>412.11099999999999</c:v>
                </c:pt>
                <c:pt idx="29023">
                  <c:v>412.113</c:v>
                </c:pt>
                <c:pt idx="29024">
                  <c:v>412.11599999999999</c:v>
                </c:pt>
                <c:pt idx="29025">
                  <c:v>412.11900000000003</c:v>
                </c:pt>
                <c:pt idx="29026">
                  <c:v>412.12200000000001</c:v>
                </c:pt>
                <c:pt idx="29027">
                  <c:v>412.12400000000002</c:v>
                </c:pt>
                <c:pt idx="29028">
                  <c:v>412.12700000000001</c:v>
                </c:pt>
                <c:pt idx="29029">
                  <c:v>412.13</c:v>
                </c:pt>
                <c:pt idx="29030">
                  <c:v>412.13299999999998</c:v>
                </c:pt>
                <c:pt idx="29031">
                  <c:v>412.13600000000002</c:v>
                </c:pt>
                <c:pt idx="29032">
                  <c:v>412.13799999999998</c:v>
                </c:pt>
                <c:pt idx="29033">
                  <c:v>412.14100000000002</c:v>
                </c:pt>
                <c:pt idx="29034">
                  <c:v>412.14400000000001</c:v>
                </c:pt>
                <c:pt idx="29035">
                  <c:v>412.14699999999999</c:v>
                </c:pt>
                <c:pt idx="29036">
                  <c:v>412.149</c:v>
                </c:pt>
                <c:pt idx="29037">
                  <c:v>412.15199999999999</c:v>
                </c:pt>
                <c:pt idx="29038">
                  <c:v>412.15499999999997</c:v>
                </c:pt>
                <c:pt idx="29039">
                  <c:v>412.15800000000002</c:v>
                </c:pt>
                <c:pt idx="29040">
                  <c:v>412.161</c:v>
                </c:pt>
                <c:pt idx="29041">
                  <c:v>412.16300000000001</c:v>
                </c:pt>
                <c:pt idx="29042">
                  <c:v>412.166</c:v>
                </c:pt>
                <c:pt idx="29043">
                  <c:v>412.16899999999998</c:v>
                </c:pt>
                <c:pt idx="29044">
                  <c:v>412.17200000000003</c:v>
                </c:pt>
                <c:pt idx="29045">
                  <c:v>412.17399999999998</c:v>
                </c:pt>
                <c:pt idx="29046">
                  <c:v>412.17700000000002</c:v>
                </c:pt>
                <c:pt idx="29047">
                  <c:v>412.18</c:v>
                </c:pt>
                <c:pt idx="29048">
                  <c:v>412.18299999999999</c:v>
                </c:pt>
                <c:pt idx="29049">
                  <c:v>412.18599999999998</c:v>
                </c:pt>
                <c:pt idx="29050">
                  <c:v>412.18799999999999</c:v>
                </c:pt>
                <c:pt idx="29051">
                  <c:v>412.19099999999997</c:v>
                </c:pt>
                <c:pt idx="29052">
                  <c:v>412.19400000000002</c:v>
                </c:pt>
                <c:pt idx="29053">
                  <c:v>412.197</c:v>
                </c:pt>
                <c:pt idx="29054">
                  <c:v>412.19900000000001</c:v>
                </c:pt>
                <c:pt idx="29055">
                  <c:v>412.202</c:v>
                </c:pt>
                <c:pt idx="29056">
                  <c:v>412.20400000000001</c:v>
                </c:pt>
                <c:pt idx="29057">
                  <c:v>412.20600000000002</c:v>
                </c:pt>
                <c:pt idx="29058">
                  <c:v>412.209</c:v>
                </c:pt>
                <c:pt idx="29059">
                  <c:v>412.21100000000001</c:v>
                </c:pt>
                <c:pt idx="29060">
                  <c:v>412.21300000000002</c:v>
                </c:pt>
                <c:pt idx="29061">
                  <c:v>412.21499999999997</c:v>
                </c:pt>
                <c:pt idx="29062">
                  <c:v>412.21800000000002</c:v>
                </c:pt>
                <c:pt idx="29063">
                  <c:v>412.22</c:v>
                </c:pt>
                <c:pt idx="29064">
                  <c:v>412.22199999999998</c:v>
                </c:pt>
                <c:pt idx="29065">
                  <c:v>412.22399999999999</c:v>
                </c:pt>
                <c:pt idx="29066">
                  <c:v>412.22699999999998</c:v>
                </c:pt>
                <c:pt idx="29067">
                  <c:v>412.22899999999998</c:v>
                </c:pt>
                <c:pt idx="29068">
                  <c:v>412.23200000000003</c:v>
                </c:pt>
                <c:pt idx="29069">
                  <c:v>412.23500000000001</c:v>
                </c:pt>
                <c:pt idx="29070">
                  <c:v>412.238</c:v>
                </c:pt>
                <c:pt idx="29071">
                  <c:v>412.24</c:v>
                </c:pt>
                <c:pt idx="29072">
                  <c:v>412.24299999999999</c:v>
                </c:pt>
                <c:pt idx="29073">
                  <c:v>412.24599999999998</c:v>
                </c:pt>
                <c:pt idx="29074">
                  <c:v>412.24900000000002</c:v>
                </c:pt>
                <c:pt idx="29075">
                  <c:v>412.25099999999998</c:v>
                </c:pt>
                <c:pt idx="29076">
                  <c:v>412.25299999999999</c:v>
                </c:pt>
                <c:pt idx="29077">
                  <c:v>412.25599999999997</c:v>
                </c:pt>
                <c:pt idx="29078">
                  <c:v>412.25799999999998</c:v>
                </c:pt>
                <c:pt idx="29079">
                  <c:v>412.26</c:v>
                </c:pt>
                <c:pt idx="29080">
                  <c:v>412.262</c:v>
                </c:pt>
                <c:pt idx="29081">
                  <c:v>412.26400000000001</c:v>
                </c:pt>
                <c:pt idx="29082">
                  <c:v>412.267</c:v>
                </c:pt>
                <c:pt idx="29083">
                  <c:v>412.26900000000001</c:v>
                </c:pt>
                <c:pt idx="29084">
                  <c:v>412.27100000000002</c:v>
                </c:pt>
                <c:pt idx="29085">
                  <c:v>412.27300000000002</c:v>
                </c:pt>
                <c:pt idx="29086">
                  <c:v>412.27600000000001</c:v>
                </c:pt>
                <c:pt idx="29087">
                  <c:v>412.27800000000002</c:v>
                </c:pt>
                <c:pt idx="29088">
                  <c:v>412.28</c:v>
                </c:pt>
                <c:pt idx="29089">
                  <c:v>412.28199999999998</c:v>
                </c:pt>
                <c:pt idx="29090">
                  <c:v>412.28500000000003</c:v>
                </c:pt>
                <c:pt idx="29091">
                  <c:v>412.28699999999998</c:v>
                </c:pt>
                <c:pt idx="29092">
                  <c:v>412.28899999999999</c:v>
                </c:pt>
                <c:pt idx="29093">
                  <c:v>412.29199999999997</c:v>
                </c:pt>
                <c:pt idx="29094">
                  <c:v>412.29399999999998</c:v>
                </c:pt>
                <c:pt idx="29095">
                  <c:v>412.29599999999999</c:v>
                </c:pt>
                <c:pt idx="29096">
                  <c:v>412.298</c:v>
                </c:pt>
                <c:pt idx="29097">
                  <c:v>412.30099999999999</c:v>
                </c:pt>
                <c:pt idx="29098">
                  <c:v>412.303</c:v>
                </c:pt>
                <c:pt idx="29099">
                  <c:v>412.30500000000001</c:v>
                </c:pt>
                <c:pt idx="29100">
                  <c:v>412.30700000000002</c:v>
                </c:pt>
                <c:pt idx="29101">
                  <c:v>412.31</c:v>
                </c:pt>
                <c:pt idx="29102">
                  <c:v>412.31200000000001</c:v>
                </c:pt>
                <c:pt idx="29103">
                  <c:v>412.31400000000002</c:v>
                </c:pt>
                <c:pt idx="29104">
                  <c:v>412.31599999999997</c:v>
                </c:pt>
                <c:pt idx="29105">
                  <c:v>412.31799999999998</c:v>
                </c:pt>
                <c:pt idx="29106">
                  <c:v>412.32100000000003</c:v>
                </c:pt>
                <c:pt idx="29107">
                  <c:v>412.32299999999998</c:v>
                </c:pt>
                <c:pt idx="29108">
                  <c:v>412.32499999999999</c:v>
                </c:pt>
                <c:pt idx="29109">
                  <c:v>412.327</c:v>
                </c:pt>
                <c:pt idx="29110">
                  <c:v>412.33</c:v>
                </c:pt>
                <c:pt idx="29111">
                  <c:v>412.33199999999999</c:v>
                </c:pt>
                <c:pt idx="29112">
                  <c:v>412.33499999999998</c:v>
                </c:pt>
                <c:pt idx="29113">
                  <c:v>412.33699999999999</c:v>
                </c:pt>
                <c:pt idx="29114">
                  <c:v>412.34</c:v>
                </c:pt>
                <c:pt idx="29115">
                  <c:v>412.34199999999998</c:v>
                </c:pt>
                <c:pt idx="29116">
                  <c:v>412.34399999999999</c:v>
                </c:pt>
                <c:pt idx="29117">
                  <c:v>412.346</c:v>
                </c:pt>
                <c:pt idx="29118">
                  <c:v>412.34800000000001</c:v>
                </c:pt>
                <c:pt idx="29119">
                  <c:v>412.351</c:v>
                </c:pt>
                <c:pt idx="29120">
                  <c:v>412.35300000000001</c:v>
                </c:pt>
                <c:pt idx="29121">
                  <c:v>412.35500000000002</c:v>
                </c:pt>
                <c:pt idx="29122">
                  <c:v>412.35700000000003</c:v>
                </c:pt>
                <c:pt idx="29123">
                  <c:v>412.36</c:v>
                </c:pt>
                <c:pt idx="29124">
                  <c:v>412.36200000000002</c:v>
                </c:pt>
                <c:pt idx="29125">
                  <c:v>412.36399999999998</c:v>
                </c:pt>
                <c:pt idx="29126">
                  <c:v>412.36700000000002</c:v>
                </c:pt>
                <c:pt idx="29127">
                  <c:v>412.37</c:v>
                </c:pt>
                <c:pt idx="29128">
                  <c:v>412.37299999999999</c:v>
                </c:pt>
                <c:pt idx="29129">
                  <c:v>412.37599999999998</c:v>
                </c:pt>
                <c:pt idx="29130">
                  <c:v>412.37799999999999</c:v>
                </c:pt>
                <c:pt idx="29131">
                  <c:v>412.38099999999997</c:v>
                </c:pt>
                <c:pt idx="29132">
                  <c:v>412.38299999999998</c:v>
                </c:pt>
                <c:pt idx="29133">
                  <c:v>412.38600000000002</c:v>
                </c:pt>
                <c:pt idx="29134">
                  <c:v>412.38900000000001</c:v>
                </c:pt>
                <c:pt idx="29135">
                  <c:v>412.392</c:v>
                </c:pt>
                <c:pt idx="29136">
                  <c:v>412.39499999999998</c:v>
                </c:pt>
                <c:pt idx="29137">
                  <c:v>412.39800000000002</c:v>
                </c:pt>
                <c:pt idx="29138">
                  <c:v>412.40300000000002</c:v>
                </c:pt>
                <c:pt idx="29139">
                  <c:v>412.41699999999997</c:v>
                </c:pt>
                <c:pt idx="29140">
                  <c:v>412.447</c:v>
                </c:pt>
                <c:pt idx="29141">
                  <c:v>412.47800000000001</c:v>
                </c:pt>
                <c:pt idx="29142">
                  <c:v>412.50799999999998</c:v>
                </c:pt>
                <c:pt idx="29143">
                  <c:v>412.53</c:v>
                </c:pt>
                <c:pt idx="29144">
                  <c:v>412.548</c:v>
                </c:pt>
                <c:pt idx="29145">
                  <c:v>412.56400000000002</c:v>
                </c:pt>
                <c:pt idx="29146">
                  <c:v>412.577</c:v>
                </c:pt>
                <c:pt idx="29147">
                  <c:v>412.58</c:v>
                </c:pt>
                <c:pt idx="29148">
                  <c:v>412.58300000000003</c:v>
                </c:pt>
                <c:pt idx="29149">
                  <c:v>412.58600000000001</c:v>
                </c:pt>
                <c:pt idx="29150">
                  <c:v>412.589</c:v>
                </c:pt>
                <c:pt idx="29151">
                  <c:v>412.59100000000001</c:v>
                </c:pt>
                <c:pt idx="29152">
                  <c:v>412.59399999999999</c:v>
                </c:pt>
                <c:pt idx="29153">
                  <c:v>412.59699999999998</c:v>
                </c:pt>
                <c:pt idx="29154">
                  <c:v>412.6</c:v>
                </c:pt>
                <c:pt idx="29155">
                  <c:v>412.60199999999998</c:v>
                </c:pt>
                <c:pt idx="29156">
                  <c:v>412.60500000000002</c:v>
                </c:pt>
                <c:pt idx="29157">
                  <c:v>412.608</c:v>
                </c:pt>
                <c:pt idx="29158">
                  <c:v>412.61099999999999</c:v>
                </c:pt>
                <c:pt idx="29159">
                  <c:v>412.61399999999998</c:v>
                </c:pt>
                <c:pt idx="29160">
                  <c:v>412.61599999999999</c:v>
                </c:pt>
                <c:pt idx="29161">
                  <c:v>412.61900000000003</c:v>
                </c:pt>
                <c:pt idx="29162">
                  <c:v>412.62200000000001</c:v>
                </c:pt>
                <c:pt idx="29163">
                  <c:v>412.625</c:v>
                </c:pt>
                <c:pt idx="29164">
                  <c:v>412.62700000000001</c:v>
                </c:pt>
                <c:pt idx="29165">
                  <c:v>412.63</c:v>
                </c:pt>
                <c:pt idx="29166">
                  <c:v>412.63299999999998</c:v>
                </c:pt>
                <c:pt idx="29167">
                  <c:v>412.63600000000002</c:v>
                </c:pt>
                <c:pt idx="29168">
                  <c:v>412.63799999999998</c:v>
                </c:pt>
                <c:pt idx="29169">
                  <c:v>412.64100000000002</c:v>
                </c:pt>
                <c:pt idx="29170">
                  <c:v>412.64299999999997</c:v>
                </c:pt>
                <c:pt idx="29171">
                  <c:v>412.64600000000002</c:v>
                </c:pt>
                <c:pt idx="29172">
                  <c:v>412.649</c:v>
                </c:pt>
                <c:pt idx="29173">
                  <c:v>412.65100000000001</c:v>
                </c:pt>
                <c:pt idx="29174">
                  <c:v>412.654</c:v>
                </c:pt>
                <c:pt idx="29175">
                  <c:v>412.65699999999998</c:v>
                </c:pt>
                <c:pt idx="29176">
                  <c:v>412.66</c:v>
                </c:pt>
                <c:pt idx="29177">
                  <c:v>412.66199999999998</c:v>
                </c:pt>
                <c:pt idx="29178">
                  <c:v>412.66500000000002</c:v>
                </c:pt>
                <c:pt idx="29179">
                  <c:v>412.66800000000001</c:v>
                </c:pt>
                <c:pt idx="29180">
                  <c:v>412.67099999999999</c:v>
                </c:pt>
                <c:pt idx="29181">
                  <c:v>412.67399999999998</c:v>
                </c:pt>
                <c:pt idx="29182">
                  <c:v>412.67700000000002</c:v>
                </c:pt>
                <c:pt idx="29183">
                  <c:v>412.68099999999998</c:v>
                </c:pt>
                <c:pt idx="29184">
                  <c:v>412.68400000000003</c:v>
                </c:pt>
                <c:pt idx="29185">
                  <c:v>412.68599999999998</c:v>
                </c:pt>
                <c:pt idx="29186">
                  <c:v>412.68900000000002</c:v>
                </c:pt>
                <c:pt idx="29187">
                  <c:v>412.69200000000001</c:v>
                </c:pt>
                <c:pt idx="29188">
                  <c:v>412.69499999999999</c:v>
                </c:pt>
                <c:pt idx="29189">
                  <c:v>412.697</c:v>
                </c:pt>
                <c:pt idx="29190">
                  <c:v>412.7</c:v>
                </c:pt>
                <c:pt idx="29191">
                  <c:v>412.70299999999997</c:v>
                </c:pt>
                <c:pt idx="29192">
                  <c:v>412.70600000000002</c:v>
                </c:pt>
                <c:pt idx="29193">
                  <c:v>412.70800000000003</c:v>
                </c:pt>
                <c:pt idx="29194">
                  <c:v>412.71100000000001</c:v>
                </c:pt>
                <c:pt idx="29195">
                  <c:v>412.714</c:v>
                </c:pt>
                <c:pt idx="29196">
                  <c:v>412.71699999999998</c:v>
                </c:pt>
                <c:pt idx="29197">
                  <c:v>412.72</c:v>
                </c:pt>
                <c:pt idx="29198">
                  <c:v>412.72300000000001</c:v>
                </c:pt>
                <c:pt idx="29199">
                  <c:v>412.726</c:v>
                </c:pt>
                <c:pt idx="29200">
                  <c:v>412.72899999999998</c:v>
                </c:pt>
                <c:pt idx="29201">
                  <c:v>412.73200000000003</c:v>
                </c:pt>
                <c:pt idx="29202">
                  <c:v>412.73500000000001</c:v>
                </c:pt>
                <c:pt idx="29203">
                  <c:v>412.738</c:v>
                </c:pt>
                <c:pt idx="29204">
                  <c:v>412.74</c:v>
                </c:pt>
                <c:pt idx="29205">
                  <c:v>412.74299999999999</c:v>
                </c:pt>
                <c:pt idx="29206">
                  <c:v>412.74599999999998</c:v>
                </c:pt>
                <c:pt idx="29207">
                  <c:v>412.74900000000002</c:v>
                </c:pt>
                <c:pt idx="29208">
                  <c:v>412.75099999999998</c:v>
                </c:pt>
                <c:pt idx="29209">
                  <c:v>412.75400000000002</c:v>
                </c:pt>
                <c:pt idx="29210">
                  <c:v>412.75700000000001</c:v>
                </c:pt>
                <c:pt idx="29211">
                  <c:v>412.76</c:v>
                </c:pt>
                <c:pt idx="29212">
                  <c:v>412.76299999999998</c:v>
                </c:pt>
                <c:pt idx="29213">
                  <c:v>412.76499999999999</c:v>
                </c:pt>
                <c:pt idx="29214">
                  <c:v>412.76799999999997</c:v>
                </c:pt>
                <c:pt idx="29215">
                  <c:v>412.77100000000002</c:v>
                </c:pt>
                <c:pt idx="29216">
                  <c:v>412.774</c:v>
                </c:pt>
                <c:pt idx="29217">
                  <c:v>412.77699999999999</c:v>
                </c:pt>
                <c:pt idx="29218">
                  <c:v>412.78</c:v>
                </c:pt>
                <c:pt idx="29219">
                  <c:v>412.78399999999999</c:v>
                </c:pt>
                <c:pt idx="29220">
                  <c:v>412.786</c:v>
                </c:pt>
                <c:pt idx="29221">
                  <c:v>412.78899999999999</c:v>
                </c:pt>
                <c:pt idx="29222">
                  <c:v>412.79199999999997</c:v>
                </c:pt>
                <c:pt idx="29223">
                  <c:v>412.79500000000002</c:v>
                </c:pt>
                <c:pt idx="29224">
                  <c:v>412.798</c:v>
                </c:pt>
                <c:pt idx="29225">
                  <c:v>412.8</c:v>
                </c:pt>
                <c:pt idx="29226">
                  <c:v>412.803</c:v>
                </c:pt>
                <c:pt idx="29227">
                  <c:v>412.80599999999998</c:v>
                </c:pt>
                <c:pt idx="29228">
                  <c:v>412.80900000000003</c:v>
                </c:pt>
                <c:pt idx="29229">
                  <c:v>412.81200000000001</c:v>
                </c:pt>
                <c:pt idx="29230">
                  <c:v>412.81400000000002</c:v>
                </c:pt>
                <c:pt idx="29231">
                  <c:v>412.81700000000001</c:v>
                </c:pt>
                <c:pt idx="29232">
                  <c:v>412.82100000000003</c:v>
                </c:pt>
                <c:pt idx="29233">
                  <c:v>412.82400000000001</c:v>
                </c:pt>
                <c:pt idx="29234">
                  <c:v>412.827</c:v>
                </c:pt>
                <c:pt idx="29235">
                  <c:v>412.82900000000001</c:v>
                </c:pt>
                <c:pt idx="29236">
                  <c:v>412.83199999999999</c:v>
                </c:pt>
                <c:pt idx="29237">
                  <c:v>412.83499999999998</c:v>
                </c:pt>
                <c:pt idx="29238">
                  <c:v>412.83800000000002</c:v>
                </c:pt>
                <c:pt idx="29239">
                  <c:v>412.84</c:v>
                </c:pt>
                <c:pt idx="29240">
                  <c:v>412.84300000000002</c:v>
                </c:pt>
                <c:pt idx="29241">
                  <c:v>412.846</c:v>
                </c:pt>
                <c:pt idx="29242">
                  <c:v>412.84899999999999</c:v>
                </c:pt>
                <c:pt idx="29243">
                  <c:v>412.85199999999998</c:v>
                </c:pt>
                <c:pt idx="29244">
                  <c:v>412.85399999999998</c:v>
                </c:pt>
                <c:pt idx="29245">
                  <c:v>412.85700000000003</c:v>
                </c:pt>
                <c:pt idx="29246">
                  <c:v>412.86</c:v>
                </c:pt>
                <c:pt idx="29247">
                  <c:v>412.86399999999998</c:v>
                </c:pt>
                <c:pt idx="29248">
                  <c:v>412.86700000000002</c:v>
                </c:pt>
                <c:pt idx="29249">
                  <c:v>412.87</c:v>
                </c:pt>
                <c:pt idx="29250">
                  <c:v>412.87299999999999</c:v>
                </c:pt>
                <c:pt idx="29251">
                  <c:v>412.875</c:v>
                </c:pt>
                <c:pt idx="29252">
                  <c:v>412.87799999999999</c:v>
                </c:pt>
                <c:pt idx="29253">
                  <c:v>412.88099999999997</c:v>
                </c:pt>
                <c:pt idx="29254">
                  <c:v>412.88400000000001</c:v>
                </c:pt>
                <c:pt idx="29255">
                  <c:v>412.887</c:v>
                </c:pt>
                <c:pt idx="29256">
                  <c:v>412.88900000000001</c:v>
                </c:pt>
                <c:pt idx="29257">
                  <c:v>412.892</c:v>
                </c:pt>
                <c:pt idx="29258">
                  <c:v>412.89499999999998</c:v>
                </c:pt>
                <c:pt idx="29259">
                  <c:v>412.89800000000002</c:v>
                </c:pt>
                <c:pt idx="29260">
                  <c:v>412.9</c:v>
                </c:pt>
                <c:pt idx="29261">
                  <c:v>412.90300000000002</c:v>
                </c:pt>
                <c:pt idx="29262">
                  <c:v>412.90600000000001</c:v>
                </c:pt>
                <c:pt idx="29263">
                  <c:v>412.90899999999999</c:v>
                </c:pt>
                <c:pt idx="29264">
                  <c:v>412.91199999999998</c:v>
                </c:pt>
                <c:pt idx="29265">
                  <c:v>412.91399999999999</c:v>
                </c:pt>
                <c:pt idx="29266">
                  <c:v>412.91699999999997</c:v>
                </c:pt>
                <c:pt idx="29267">
                  <c:v>412.92</c:v>
                </c:pt>
                <c:pt idx="29268">
                  <c:v>412.923</c:v>
                </c:pt>
                <c:pt idx="29269">
                  <c:v>412.92599999999999</c:v>
                </c:pt>
                <c:pt idx="29270">
                  <c:v>412.92899999999997</c:v>
                </c:pt>
                <c:pt idx="29271">
                  <c:v>412.93299999999999</c:v>
                </c:pt>
                <c:pt idx="29272">
                  <c:v>412.935</c:v>
                </c:pt>
                <c:pt idx="29273">
                  <c:v>412.93799999999999</c:v>
                </c:pt>
                <c:pt idx="29274">
                  <c:v>412.94099999999997</c:v>
                </c:pt>
                <c:pt idx="29275">
                  <c:v>412.94400000000002</c:v>
                </c:pt>
                <c:pt idx="29276">
                  <c:v>412.947</c:v>
                </c:pt>
                <c:pt idx="29277">
                  <c:v>412.94900000000001</c:v>
                </c:pt>
                <c:pt idx="29278">
                  <c:v>412.952</c:v>
                </c:pt>
                <c:pt idx="29279">
                  <c:v>412.95499999999998</c:v>
                </c:pt>
                <c:pt idx="29280">
                  <c:v>412.95800000000003</c:v>
                </c:pt>
                <c:pt idx="29281">
                  <c:v>412.96</c:v>
                </c:pt>
                <c:pt idx="29282">
                  <c:v>412.96300000000002</c:v>
                </c:pt>
                <c:pt idx="29283">
                  <c:v>412.96600000000001</c:v>
                </c:pt>
                <c:pt idx="29284">
                  <c:v>412.96899999999999</c:v>
                </c:pt>
                <c:pt idx="29285">
                  <c:v>412.97199999999998</c:v>
                </c:pt>
                <c:pt idx="29286">
                  <c:v>412.97399999999999</c:v>
                </c:pt>
                <c:pt idx="29287">
                  <c:v>412.97699999999998</c:v>
                </c:pt>
                <c:pt idx="29288">
                  <c:v>412.98</c:v>
                </c:pt>
                <c:pt idx="29289">
                  <c:v>412.983</c:v>
                </c:pt>
                <c:pt idx="29290">
                  <c:v>412.98500000000001</c:v>
                </c:pt>
                <c:pt idx="29291">
                  <c:v>412.988</c:v>
                </c:pt>
                <c:pt idx="29292">
                  <c:v>412.99099999999999</c:v>
                </c:pt>
                <c:pt idx="29293">
                  <c:v>412.99400000000003</c:v>
                </c:pt>
                <c:pt idx="29294">
                  <c:v>412.99700000000001</c:v>
                </c:pt>
                <c:pt idx="29295">
                  <c:v>412.99900000000002</c:v>
                </c:pt>
                <c:pt idx="29296">
                  <c:v>413.00200000000001</c:v>
                </c:pt>
                <c:pt idx="29297">
                  <c:v>413.005</c:v>
                </c:pt>
                <c:pt idx="29298">
                  <c:v>413.00799999999998</c:v>
                </c:pt>
                <c:pt idx="29299">
                  <c:v>413.01100000000002</c:v>
                </c:pt>
                <c:pt idx="29300">
                  <c:v>413.01299999999998</c:v>
                </c:pt>
                <c:pt idx="29301">
                  <c:v>413.01600000000002</c:v>
                </c:pt>
                <c:pt idx="29302">
                  <c:v>413.01900000000001</c:v>
                </c:pt>
                <c:pt idx="29303">
                  <c:v>413.02199999999999</c:v>
                </c:pt>
                <c:pt idx="29304">
                  <c:v>413.02499999999998</c:v>
                </c:pt>
                <c:pt idx="29305">
                  <c:v>413.02800000000002</c:v>
                </c:pt>
                <c:pt idx="29306">
                  <c:v>413.03100000000001</c:v>
                </c:pt>
                <c:pt idx="29307">
                  <c:v>413.03300000000002</c:v>
                </c:pt>
                <c:pt idx="29308">
                  <c:v>413.036</c:v>
                </c:pt>
                <c:pt idx="29309">
                  <c:v>413.03899999999999</c:v>
                </c:pt>
                <c:pt idx="29310">
                  <c:v>413.04199999999997</c:v>
                </c:pt>
                <c:pt idx="29311">
                  <c:v>413.04399999999998</c:v>
                </c:pt>
                <c:pt idx="29312">
                  <c:v>413.04700000000003</c:v>
                </c:pt>
                <c:pt idx="29313">
                  <c:v>413.05</c:v>
                </c:pt>
                <c:pt idx="29314">
                  <c:v>413.053</c:v>
                </c:pt>
                <c:pt idx="29315">
                  <c:v>413.05599999999998</c:v>
                </c:pt>
                <c:pt idx="29316">
                  <c:v>413.05799999999999</c:v>
                </c:pt>
                <c:pt idx="29317">
                  <c:v>413.06099999999998</c:v>
                </c:pt>
                <c:pt idx="29318">
                  <c:v>413.06400000000002</c:v>
                </c:pt>
                <c:pt idx="29319">
                  <c:v>413.06700000000001</c:v>
                </c:pt>
                <c:pt idx="29320">
                  <c:v>413.07</c:v>
                </c:pt>
                <c:pt idx="29321">
                  <c:v>413.07299999999998</c:v>
                </c:pt>
                <c:pt idx="29322">
                  <c:v>413.07600000000002</c:v>
                </c:pt>
                <c:pt idx="29323">
                  <c:v>413.07900000000001</c:v>
                </c:pt>
                <c:pt idx="29324">
                  <c:v>413.08199999999999</c:v>
                </c:pt>
                <c:pt idx="29325">
                  <c:v>413.08499999999998</c:v>
                </c:pt>
                <c:pt idx="29326">
                  <c:v>413.08800000000002</c:v>
                </c:pt>
                <c:pt idx="29327">
                  <c:v>413.09100000000001</c:v>
                </c:pt>
                <c:pt idx="29328">
                  <c:v>413.09300000000002</c:v>
                </c:pt>
                <c:pt idx="29329">
                  <c:v>413.096</c:v>
                </c:pt>
                <c:pt idx="29330">
                  <c:v>413.09899999999999</c:v>
                </c:pt>
                <c:pt idx="29331">
                  <c:v>413.10199999999998</c:v>
                </c:pt>
                <c:pt idx="29332">
                  <c:v>413.10399999999998</c:v>
                </c:pt>
                <c:pt idx="29333">
                  <c:v>413.10700000000003</c:v>
                </c:pt>
                <c:pt idx="29334">
                  <c:v>413.11</c:v>
                </c:pt>
                <c:pt idx="29335">
                  <c:v>413.113</c:v>
                </c:pt>
                <c:pt idx="29336">
                  <c:v>413.11599999999999</c:v>
                </c:pt>
                <c:pt idx="29337">
                  <c:v>413.11799999999999</c:v>
                </c:pt>
                <c:pt idx="29338">
                  <c:v>413.12099999999998</c:v>
                </c:pt>
                <c:pt idx="29339">
                  <c:v>413.12400000000002</c:v>
                </c:pt>
                <c:pt idx="29340">
                  <c:v>413.12700000000001</c:v>
                </c:pt>
                <c:pt idx="29341">
                  <c:v>413.12900000000002</c:v>
                </c:pt>
                <c:pt idx="29342">
                  <c:v>413.13200000000001</c:v>
                </c:pt>
                <c:pt idx="29343">
                  <c:v>413.13499999999999</c:v>
                </c:pt>
                <c:pt idx="29344">
                  <c:v>413.13799999999998</c:v>
                </c:pt>
                <c:pt idx="29345">
                  <c:v>413.14100000000002</c:v>
                </c:pt>
                <c:pt idx="29346">
                  <c:v>413.14299999999997</c:v>
                </c:pt>
                <c:pt idx="29347">
                  <c:v>413.14600000000002</c:v>
                </c:pt>
                <c:pt idx="29348">
                  <c:v>413.149</c:v>
                </c:pt>
                <c:pt idx="29349">
                  <c:v>413.15199999999999</c:v>
                </c:pt>
                <c:pt idx="29350">
                  <c:v>413.154</c:v>
                </c:pt>
                <c:pt idx="29351">
                  <c:v>413.15699999999998</c:v>
                </c:pt>
                <c:pt idx="29352">
                  <c:v>413.16</c:v>
                </c:pt>
                <c:pt idx="29353">
                  <c:v>413.16300000000001</c:v>
                </c:pt>
                <c:pt idx="29354">
                  <c:v>413.166</c:v>
                </c:pt>
                <c:pt idx="29355">
                  <c:v>413.16800000000001</c:v>
                </c:pt>
                <c:pt idx="29356">
                  <c:v>413.17099999999999</c:v>
                </c:pt>
                <c:pt idx="29357">
                  <c:v>413.17399999999998</c:v>
                </c:pt>
                <c:pt idx="29358">
                  <c:v>413.17700000000002</c:v>
                </c:pt>
                <c:pt idx="29359">
                  <c:v>413.17899999999997</c:v>
                </c:pt>
                <c:pt idx="29360">
                  <c:v>413.18200000000002</c:v>
                </c:pt>
                <c:pt idx="29361">
                  <c:v>413.185</c:v>
                </c:pt>
                <c:pt idx="29362">
                  <c:v>413.18799999999999</c:v>
                </c:pt>
                <c:pt idx="29363">
                  <c:v>413.19099999999997</c:v>
                </c:pt>
                <c:pt idx="29364">
                  <c:v>413.19299999999998</c:v>
                </c:pt>
                <c:pt idx="29365">
                  <c:v>413.19600000000003</c:v>
                </c:pt>
                <c:pt idx="29366">
                  <c:v>413.19900000000001</c:v>
                </c:pt>
                <c:pt idx="29367">
                  <c:v>413.202</c:v>
                </c:pt>
                <c:pt idx="29368">
                  <c:v>413.20400000000001</c:v>
                </c:pt>
                <c:pt idx="29369">
                  <c:v>413.20699999999999</c:v>
                </c:pt>
                <c:pt idx="29370">
                  <c:v>413.21</c:v>
                </c:pt>
                <c:pt idx="29371">
                  <c:v>413.21300000000002</c:v>
                </c:pt>
                <c:pt idx="29372">
                  <c:v>413.21600000000001</c:v>
                </c:pt>
                <c:pt idx="29373">
                  <c:v>413.21800000000002</c:v>
                </c:pt>
                <c:pt idx="29374">
                  <c:v>413.221</c:v>
                </c:pt>
                <c:pt idx="29375">
                  <c:v>413.22399999999999</c:v>
                </c:pt>
                <c:pt idx="29376">
                  <c:v>413.22699999999998</c:v>
                </c:pt>
                <c:pt idx="29377">
                  <c:v>413.22899999999998</c:v>
                </c:pt>
                <c:pt idx="29378">
                  <c:v>413.23200000000003</c:v>
                </c:pt>
                <c:pt idx="29379">
                  <c:v>413.23500000000001</c:v>
                </c:pt>
                <c:pt idx="29380">
                  <c:v>413.238</c:v>
                </c:pt>
                <c:pt idx="29381">
                  <c:v>413.24099999999999</c:v>
                </c:pt>
                <c:pt idx="29382">
                  <c:v>413.24299999999999</c:v>
                </c:pt>
                <c:pt idx="29383">
                  <c:v>413.24599999999998</c:v>
                </c:pt>
                <c:pt idx="29384">
                  <c:v>413.24900000000002</c:v>
                </c:pt>
                <c:pt idx="29385">
                  <c:v>413.25200000000001</c:v>
                </c:pt>
                <c:pt idx="29386">
                  <c:v>413.25400000000002</c:v>
                </c:pt>
                <c:pt idx="29387">
                  <c:v>413.25700000000001</c:v>
                </c:pt>
                <c:pt idx="29388">
                  <c:v>413.25900000000001</c:v>
                </c:pt>
                <c:pt idx="29389">
                  <c:v>413.262</c:v>
                </c:pt>
                <c:pt idx="29390">
                  <c:v>413.26499999999999</c:v>
                </c:pt>
                <c:pt idx="29391">
                  <c:v>413.26799999999997</c:v>
                </c:pt>
                <c:pt idx="29392">
                  <c:v>413.27100000000002</c:v>
                </c:pt>
                <c:pt idx="29393">
                  <c:v>413.27300000000002</c:v>
                </c:pt>
                <c:pt idx="29394">
                  <c:v>413.27600000000001</c:v>
                </c:pt>
                <c:pt idx="29395">
                  <c:v>413.279</c:v>
                </c:pt>
                <c:pt idx="29396">
                  <c:v>413.28199999999998</c:v>
                </c:pt>
                <c:pt idx="29397">
                  <c:v>413.28399999999999</c:v>
                </c:pt>
                <c:pt idx="29398">
                  <c:v>413.28699999999998</c:v>
                </c:pt>
                <c:pt idx="29399">
                  <c:v>413.29</c:v>
                </c:pt>
                <c:pt idx="29400">
                  <c:v>413.29300000000001</c:v>
                </c:pt>
                <c:pt idx="29401">
                  <c:v>413.29599999999999</c:v>
                </c:pt>
                <c:pt idx="29402">
                  <c:v>413.298</c:v>
                </c:pt>
                <c:pt idx="29403">
                  <c:v>413.30099999999999</c:v>
                </c:pt>
                <c:pt idx="29404">
                  <c:v>413.30399999999997</c:v>
                </c:pt>
                <c:pt idx="29405">
                  <c:v>413.30599999999998</c:v>
                </c:pt>
                <c:pt idx="29406">
                  <c:v>413.30900000000003</c:v>
                </c:pt>
                <c:pt idx="29407">
                  <c:v>413.31099999999998</c:v>
                </c:pt>
                <c:pt idx="29408">
                  <c:v>413.31299999999999</c:v>
                </c:pt>
                <c:pt idx="29409">
                  <c:v>413.315</c:v>
                </c:pt>
                <c:pt idx="29410">
                  <c:v>413.31799999999998</c:v>
                </c:pt>
                <c:pt idx="29411">
                  <c:v>413.32100000000003</c:v>
                </c:pt>
                <c:pt idx="29412">
                  <c:v>413.32400000000001</c:v>
                </c:pt>
                <c:pt idx="29413">
                  <c:v>413.327</c:v>
                </c:pt>
                <c:pt idx="29414">
                  <c:v>413.32900000000001</c:v>
                </c:pt>
                <c:pt idx="29415">
                  <c:v>413.33199999999999</c:v>
                </c:pt>
                <c:pt idx="29416">
                  <c:v>413.33499999999998</c:v>
                </c:pt>
                <c:pt idx="29417">
                  <c:v>413.33800000000002</c:v>
                </c:pt>
                <c:pt idx="29418">
                  <c:v>413.34</c:v>
                </c:pt>
                <c:pt idx="29419">
                  <c:v>413.34300000000002</c:v>
                </c:pt>
                <c:pt idx="29420">
                  <c:v>413.346</c:v>
                </c:pt>
                <c:pt idx="29421">
                  <c:v>413.34899999999999</c:v>
                </c:pt>
                <c:pt idx="29422">
                  <c:v>413.35199999999998</c:v>
                </c:pt>
                <c:pt idx="29423">
                  <c:v>413.35399999999998</c:v>
                </c:pt>
                <c:pt idx="29424">
                  <c:v>413.35700000000003</c:v>
                </c:pt>
                <c:pt idx="29425">
                  <c:v>413.36</c:v>
                </c:pt>
                <c:pt idx="29426">
                  <c:v>413.363</c:v>
                </c:pt>
                <c:pt idx="29427">
                  <c:v>413.36500000000001</c:v>
                </c:pt>
                <c:pt idx="29428">
                  <c:v>413.36799999999999</c:v>
                </c:pt>
                <c:pt idx="29429">
                  <c:v>413.37099999999998</c:v>
                </c:pt>
                <c:pt idx="29430">
                  <c:v>413.37400000000002</c:v>
                </c:pt>
                <c:pt idx="29431">
                  <c:v>413.37700000000001</c:v>
                </c:pt>
                <c:pt idx="29432">
                  <c:v>413.37900000000002</c:v>
                </c:pt>
                <c:pt idx="29433">
                  <c:v>413.38200000000001</c:v>
                </c:pt>
                <c:pt idx="29434">
                  <c:v>413.38499999999999</c:v>
                </c:pt>
                <c:pt idx="29435">
                  <c:v>413.38799999999998</c:v>
                </c:pt>
                <c:pt idx="29436">
                  <c:v>413.39</c:v>
                </c:pt>
                <c:pt idx="29437">
                  <c:v>413.39299999999997</c:v>
                </c:pt>
                <c:pt idx="29438">
                  <c:v>413.39600000000002</c:v>
                </c:pt>
                <c:pt idx="29439">
                  <c:v>413.4</c:v>
                </c:pt>
                <c:pt idx="29440">
                  <c:v>413.41</c:v>
                </c:pt>
                <c:pt idx="29441">
                  <c:v>413.411</c:v>
                </c:pt>
                <c:pt idx="29442">
                  <c:v>413.41300000000001</c:v>
                </c:pt>
                <c:pt idx="29443">
                  <c:v>413.41500000000002</c:v>
                </c:pt>
                <c:pt idx="29444">
                  <c:v>413.41800000000001</c:v>
                </c:pt>
                <c:pt idx="29445">
                  <c:v>413.42099999999999</c:v>
                </c:pt>
                <c:pt idx="29446">
                  <c:v>413.42399999999998</c:v>
                </c:pt>
                <c:pt idx="29447">
                  <c:v>413.42599999999999</c:v>
                </c:pt>
                <c:pt idx="29448">
                  <c:v>413.42899999999997</c:v>
                </c:pt>
                <c:pt idx="29449">
                  <c:v>413.43200000000002</c:v>
                </c:pt>
                <c:pt idx="29450">
                  <c:v>413.435</c:v>
                </c:pt>
                <c:pt idx="29451">
                  <c:v>413.43700000000001</c:v>
                </c:pt>
                <c:pt idx="29452">
                  <c:v>413.44</c:v>
                </c:pt>
                <c:pt idx="29453">
                  <c:v>413.44299999999998</c:v>
                </c:pt>
                <c:pt idx="29454">
                  <c:v>413.44600000000003</c:v>
                </c:pt>
                <c:pt idx="29455">
                  <c:v>413.44900000000001</c:v>
                </c:pt>
                <c:pt idx="29456">
                  <c:v>413.45100000000002</c:v>
                </c:pt>
                <c:pt idx="29457">
                  <c:v>413.45400000000001</c:v>
                </c:pt>
                <c:pt idx="29458">
                  <c:v>413.45699999999999</c:v>
                </c:pt>
                <c:pt idx="29459">
                  <c:v>413.46</c:v>
                </c:pt>
                <c:pt idx="29460">
                  <c:v>413.46199999999999</c:v>
                </c:pt>
                <c:pt idx="29461">
                  <c:v>413.46499999999997</c:v>
                </c:pt>
                <c:pt idx="29462">
                  <c:v>413.46800000000002</c:v>
                </c:pt>
                <c:pt idx="29463">
                  <c:v>413.471</c:v>
                </c:pt>
                <c:pt idx="29464">
                  <c:v>413.47399999999999</c:v>
                </c:pt>
                <c:pt idx="29465">
                  <c:v>413.476</c:v>
                </c:pt>
                <c:pt idx="29466">
                  <c:v>413.47899999999998</c:v>
                </c:pt>
                <c:pt idx="29467">
                  <c:v>413.48200000000003</c:v>
                </c:pt>
                <c:pt idx="29468">
                  <c:v>413.48500000000001</c:v>
                </c:pt>
                <c:pt idx="29469">
                  <c:v>413.48700000000002</c:v>
                </c:pt>
                <c:pt idx="29470">
                  <c:v>413.49</c:v>
                </c:pt>
                <c:pt idx="29471">
                  <c:v>413.49299999999999</c:v>
                </c:pt>
                <c:pt idx="29472">
                  <c:v>413.49599999999998</c:v>
                </c:pt>
                <c:pt idx="29473">
                  <c:v>413.49900000000002</c:v>
                </c:pt>
                <c:pt idx="29474">
                  <c:v>413.50099999999998</c:v>
                </c:pt>
                <c:pt idx="29475">
                  <c:v>413.50400000000002</c:v>
                </c:pt>
                <c:pt idx="29476">
                  <c:v>413.50700000000001</c:v>
                </c:pt>
                <c:pt idx="29477">
                  <c:v>413.51</c:v>
                </c:pt>
                <c:pt idx="29478">
                  <c:v>413.512</c:v>
                </c:pt>
                <c:pt idx="29479">
                  <c:v>413.51499999999999</c:v>
                </c:pt>
                <c:pt idx="29480">
                  <c:v>413.51799999999997</c:v>
                </c:pt>
                <c:pt idx="29481">
                  <c:v>413.52100000000002</c:v>
                </c:pt>
                <c:pt idx="29482">
                  <c:v>413.524</c:v>
                </c:pt>
                <c:pt idx="29483">
                  <c:v>413.52600000000001</c:v>
                </c:pt>
                <c:pt idx="29484">
                  <c:v>413.529</c:v>
                </c:pt>
                <c:pt idx="29485">
                  <c:v>413.53199999999998</c:v>
                </c:pt>
                <c:pt idx="29486">
                  <c:v>413.53500000000003</c:v>
                </c:pt>
                <c:pt idx="29487">
                  <c:v>413.53699999999998</c:v>
                </c:pt>
                <c:pt idx="29488">
                  <c:v>413.54</c:v>
                </c:pt>
                <c:pt idx="29489">
                  <c:v>413.541</c:v>
                </c:pt>
                <c:pt idx="29490">
                  <c:v>413.54199999999997</c:v>
                </c:pt>
                <c:pt idx="29491">
                  <c:v>413.54300000000001</c:v>
                </c:pt>
                <c:pt idx="29492">
                  <c:v>413.54399999999998</c:v>
                </c:pt>
                <c:pt idx="29493">
                  <c:v>413.54500000000002</c:v>
                </c:pt>
                <c:pt idx="29494">
                  <c:v>413.54599999999999</c:v>
                </c:pt>
                <c:pt idx="29495">
                  <c:v>413.54700000000003</c:v>
                </c:pt>
                <c:pt idx="29496">
                  <c:v>413.54700000000003</c:v>
                </c:pt>
                <c:pt idx="29497">
                  <c:v>413.548</c:v>
                </c:pt>
                <c:pt idx="29498">
                  <c:v>413.54899999999998</c:v>
                </c:pt>
                <c:pt idx="29499">
                  <c:v>413.55200000000002</c:v>
                </c:pt>
                <c:pt idx="29500">
                  <c:v>413.55500000000001</c:v>
                </c:pt>
                <c:pt idx="29501">
                  <c:v>413.55900000000003</c:v>
                </c:pt>
                <c:pt idx="29502">
                  <c:v>413.57400000000001</c:v>
                </c:pt>
                <c:pt idx="29503">
                  <c:v>413.61099999999999</c:v>
                </c:pt>
                <c:pt idx="29504">
                  <c:v>413.64499999999998</c:v>
                </c:pt>
                <c:pt idx="29505">
                  <c:v>413.67099999999999</c:v>
                </c:pt>
                <c:pt idx="29506">
                  <c:v>413.69</c:v>
                </c:pt>
                <c:pt idx="29507">
                  <c:v>413.69200000000001</c:v>
                </c:pt>
                <c:pt idx="29508">
                  <c:v>413.69499999999999</c:v>
                </c:pt>
                <c:pt idx="29509">
                  <c:v>413.69900000000001</c:v>
                </c:pt>
                <c:pt idx="29510">
                  <c:v>413.702</c:v>
                </c:pt>
                <c:pt idx="29511">
                  <c:v>413.70400000000001</c:v>
                </c:pt>
                <c:pt idx="29512">
                  <c:v>413.70699999999999</c:v>
                </c:pt>
                <c:pt idx="29513">
                  <c:v>413.71</c:v>
                </c:pt>
                <c:pt idx="29514">
                  <c:v>413.71800000000002</c:v>
                </c:pt>
                <c:pt idx="29515">
                  <c:v>413.73899999999998</c:v>
                </c:pt>
                <c:pt idx="29516">
                  <c:v>413.767</c:v>
                </c:pt>
                <c:pt idx="29517">
                  <c:v>413.79199999999997</c:v>
                </c:pt>
                <c:pt idx="29518">
                  <c:v>413.81400000000002</c:v>
                </c:pt>
                <c:pt idx="29519">
                  <c:v>413.827</c:v>
                </c:pt>
                <c:pt idx="29520">
                  <c:v>413.83100000000002</c:v>
                </c:pt>
                <c:pt idx="29521">
                  <c:v>413.83499999999998</c:v>
                </c:pt>
                <c:pt idx="29522">
                  <c:v>413.83800000000002</c:v>
                </c:pt>
                <c:pt idx="29523">
                  <c:v>413.84500000000003</c:v>
                </c:pt>
                <c:pt idx="29524">
                  <c:v>413.863</c:v>
                </c:pt>
                <c:pt idx="29525">
                  <c:v>413.89400000000001</c:v>
                </c:pt>
                <c:pt idx="29526">
                  <c:v>413.90199999999999</c:v>
                </c:pt>
                <c:pt idx="29527">
                  <c:v>413.90499999999997</c:v>
                </c:pt>
                <c:pt idx="29528">
                  <c:v>413.90800000000002</c:v>
                </c:pt>
                <c:pt idx="29529">
                  <c:v>413.911</c:v>
                </c:pt>
                <c:pt idx="29530">
                  <c:v>413.91399999999999</c:v>
                </c:pt>
                <c:pt idx="29531">
                  <c:v>413.91699999999997</c:v>
                </c:pt>
                <c:pt idx="29532">
                  <c:v>413.92</c:v>
                </c:pt>
                <c:pt idx="29533">
                  <c:v>413.923</c:v>
                </c:pt>
                <c:pt idx="29534">
                  <c:v>413.93</c:v>
                </c:pt>
                <c:pt idx="29535">
                  <c:v>413.93799999999999</c:v>
                </c:pt>
                <c:pt idx="29536">
                  <c:v>413.947</c:v>
                </c:pt>
                <c:pt idx="29537">
                  <c:v>413.95499999999998</c:v>
                </c:pt>
                <c:pt idx="29538">
                  <c:v>413.964</c:v>
                </c:pt>
                <c:pt idx="29539">
                  <c:v>413.97199999999998</c:v>
                </c:pt>
                <c:pt idx="29540">
                  <c:v>413.97899999999998</c:v>
                </c:pt>
                <c:pt idx="29541">
                  <c:v>413.988</c:v>
                </c:pt>
                <c:pt idx="29542">
                  <c:v>413.99599999999998</c:v>
                </c:pt>
                <c:pt idx="29543">
                  <c:v>414.00400000000002</c:v>
                </c:pt>
                <c:pt idx="29544">
                  <c:v>414.01299999999998</c:v>
                </c:pt>
                <c:pt idx="29545">
                  <c:v>414.02100000000002</c:v>
                </c:pt>
                <c:pt idx="29546">
                  <c:v>414.03</c:v>
                </c:pt>
                <c:pt idx="29547">
                  <c:v>414.04500000000002</c:v>
                </c:pt>
                <c:pt idx="29548">
                  <c:v>414.065</c:v>
                </c:pt>
                <c:pt idx="29549">
                  <c:v>414.084</c:v>
                </c:pt>
                <c:pt idx="29550">
                  <c:v>414.09800000000001</c:v>
                </c:pt>
                <c:pt idx="29551">
                  <c:v>414.10399999999998</c:v>
                </c:pt>
                <c:pt idx="29552">
                  <c:v>414.10899999999998</c:v>
                </c:pt>
                <c:pt idx="29553">
                  <c:v>414.11399999999998</c:v>
                </c:pt>
                <c:pt idx="29554">
                  <c:v>414.12</c:v>
                </c:pt>
                <c:pt idx="29555">
                  <c:v>414.12799999999999</c:v>
                </c:pt>
                <c:pt idx="29556">
                  <c:v>414.13600000000002</c:v>
                </c:pt>
                <c:pt idx="29557">
                  <c:v>414.14400000000001</c:v>
                </c:pt>
                <c:pt idx="29558">
                  <c:v>414.15199999999999</c:v>
                </c:pt>
                <c:pt idx="29559">
                  <c:v>414.161</c:v>
                </c:pt>
                <c:pt idx="29560">
                  <c:v>414.17</c:v>
                </c:pt>
                <c:pt idx="29561">
                  <c:v>414.18</c:v>
                </c:pt>
                <c:pt idx="29562">
                  <c:v>414.22899999999998</c:v>
                </c:pt>
                <c:pt idx="29563">
                  <c:v>414.267</c:v>
                </c:pt>
                <c:pt idx="29564">
                  <c:v>414.30500000000001</c:v>
                </c:pt>
                <c:pt idx="29565">
                  <c:v>414.35</c:v>
                </c:pt>
                <c:pt idx="29566">
                  <c:v>414.38299999999998</c:v>
                </c:pt>
                <c:pt idx="29567">
                  <c:v>414.40600000000001</c:v>
                </c:pt>
                <c:pt idx="29568">
                  <c:v>414.41800000000001</c:v>
                </c:pt>
                <c:pt idx="29569">
                  <c:v>414.423</c:v>
                </c:pt>
                <c:pt idx="29570">
                  <c:v>414.428</c:v>
                </c:pt>
                <c:pt idx="29571">
                  <c:v>414.43200000000002</c:v>
                </c:pt>
                <c:pt idx="29572">
                  <c:v>414.43599999999998</c:v>
                </c:pt>
                <c:pt idx="29573">
                  <c:v>414.44099999999997</c:v>
                </c:pt>
                <c:pt idx="29574">
                  <c:v>414.44600000000003</c:v>
                </c:pt>
                <c:pt idx="29575">
                  <c:v>414.45299999999997</c:v>
                </c:pt>
                <c:pt idx="29576">
                  <c:v>414.46</c:v>
                </c:pt>
                <c:pt idx="29577">
                  <c:v>414.46800000000002</c:v>
                </c:pt>
                <c:pt idx="29578">
                  <c:v>414.48399999999998</c:v>
                </c:pt>
                <c:pt idx="29579">
                  <c:v>414.50299999999999</c:v>
                </c:pt>
                <c:pt idx="29580">
                  <c:v>414.51299999999998</c:v>
                </c:pt>
                <c:pt idx="29581">
                  <c:v>414.517</c:v>
                </c:pt>
                <c:pt idx="29582">
                  <c:v>414.52699999999999</c:v>
                </c:pt>
                <c:pt idx="29583">
                  <c:v>414.55099999999999</c:v>
                </c:pt>
                <c:pt idx="29584">
                  <c:v>414.57600000000002</c:v>
                </c:pt>
                <c:pt idx="29585">
                  <c:v>414.59500000000003</c:v>
                </c:pt>
                <c:pt idx="29586">
                  <c:v>414.60199999999998</c:v>
                </c:pt>
                <c:pt idx="29587">
                  <c:v>414.60700000000003</c:v>
                </c:pt>
                <c:pt idx="29588">
                  <c:v>414.61200000000002</c:v>
                </c:pt>
                <c:pt idx="29589">
                  <c:v>414.61799999999999</c:v>
                </c:pt>
                <c:pt idx="29590">
                  <c:v>414.63200000000001</c:v>
                </c:pt>
                <c:pt idx="29591">
                  <c:v>414.65800000000002</c:v>
                </c:pt>
                <c:pt idx="29592">
                  <c:v>414.666</c:v>
                </c:pt>
                <c:pt idx="29593">
                  <c:v>414.67</c:v>
                </c:pt>
                <c:pt idx="29594">
                  <c:v>414.685</c:v>
                </c:pt>
                <c:pt idx="29595">
                  <c:v>414.71100000000001</c:v>
                </c:pt>
                <c:pt idx="29596">
                  <c:v>414.73</c:v>
                </c:pt>
                <c:pt idx="29597">
                  <c:v>414.73500000000001</c:v>
                </c:pt>
                <c:pt idx="29598">
                  <c:v>414.73899999999998</c:v>
                </c:pt>
                <c:pt idx="29599">
                  <c:v>414.745</c:v>
                </c:pt>
                <c:pt idx="29600">
                  <c:v>414.75200000000001</c:v>
                </c:pt>
                <c:pt idx="29601">
                  <c:v>414.76</c:v>
                </c:pt>
                <c:pt idx="29602">
                  <c:v>414.767</c:v>
                </c:pt>
                <c:pt idx="29603">
                  <c:v>414.78300000000002</c:v>
                </c:pt>
                <c:pt idx="29604">
                  <c:v>414.80799999999999</c:v>
                </c:pt>
                <c:pt idx="29605">
                  <c:v>414.83100000000002</c:v>
                </c:pt>
                <c:pt idx="29606">
                  <c:v>414.851</c:v>
                </c:pt>
                <c:pt idx="29607">
                  <c:v>414.87099999999998</c:v>
                </c:pt>
                <c:pt idx="29608">
                  <c:v>414.89</c:v>
                </c:pt>
                <c:pt idx="29609">
                  <c:v>414.90899999999999</c:v>
                </c:pt>
                <c:pt idx="29610">
                  <c:v>414.928</c:v>
                </c:pt>
                <c:pt idx="29611">
                  <c:v>414.94600000000003</c:v>
                </c:pt>
                <c:pt idx="29612">
                  <c:v>414.964</c:v>
                </c:pt>
                <c:pt idx="29613">
                  <c:v>414.983</c:v>
                </c:pt>
                <c:pt idx="29614">
                  <c:v>415.00099999999998</c:v>
                </c:pt>
                <c:pt idx="29615">
                  <c:v>415.017</c:v>
                </c:pt>
                <c:pt idx="29616">
                  <c:v>415.02600000000001</c:v>
                </c:pt>
                <c:pt idx="29617">
                  <c:v>415.03100000000001</c:v>
                </c:pt>
                <c:pt idx="29618">
                  <c:v>415.03899999999999</c:v>
                </c:pt>
                <c:pt idx="29619">
                  <c:v>415.04399999999998</c:v>
                </c:pt>
                <c:pt idx="29620">
                  <c:v>415.05200000000002</c:v>
                </c:pt>
                <c:pt idx="29621">
                  <c:v>415.05799999999999</c:v>
                </c:pt>
                <c:pt idx="29622">
                  <c:v>415.06400000000002</c:v>
                </c:pt>
                <c:pt idx="29623">
                  <c:v>415.07299999999998</c:v>
                </c:pt>
                <c:pt idx="29624">
                  <c:v>415.08100000000002</c:v>
                </c:pt>
                <c:pt idx="29625">
                  <c:v>415.08600000000001</c:v>
                </c:pt>
                <c:pt idx="29626">
                  <c:v>415.09500000000003</c:v>
                </c:pt>
                <c:pt idx="29627">
                  <c:v>415.11599999999999</c:v>
                </c:pt>
                <c:pt idx="29628">
                  <c:v>415.14100000000002</c:v>
                </c:pt>
                <c:pt idx="29629">
                  <c:v>415.16199999999998</c:v>
                </c:pt>
                <c:pt idx="29630">
                  <c:v>415.18099999999998</c:v>
                </c:pt>
                <c:pt idx="29631">
                  <c:v>415.19900000000001</c:v>
                </c:pt>
                <c:pt idx="29632">
                  <c:v>415.21699999999998</c:v>
                </c:pt>
                <c:pt idx="29633">
                  <c:v>415.23599999999999</c:v>
                </c:pt>
                <c:pt idx="29634">
                  <c:v>415.25</c:v>
                </c:pt>
                <c:pt idx="29635">
                  <c:v>415.25799999999998</c:v>
                </c:pt>
                <c:pt idx="29636">
                  <c:v>415.26400000000001</c:v>
                </c:pt>
                <c:pt idx="29637">
                  <c:v>415.27100000000002</c:v>
                </c:pt>
                <c:pt idx="29638">
                  <c:v>415.28699999999998</c:v>
                </c:pt>
                <c:pt idx="29639">
                  <c:v>415.31099999999998</c:v>
                </c:pt>
                <c:pt idx="29640">
                  <c:v>415.33199999999999</c:v>
                </c:pt>
                <c:pt idx="29641">
                  <c:v>415.351</c:v>
                </c:pt>
                <c:pt idx="29642">
                  <c:v>415.36900000000003</c:v>
                </c:pt>
                <c:pt idx="29643">
                  <c:v>415.38400000000001</c:v>
                </c:pt>
                <c:pt idx="29644">
                  <c:v>415.39400000000001</c:v>
                </c:pt>
                <c:pt idx="29645">
                  <c:v>415.404</c:v>
                </c:pt>
                <c:pt idx="29646">
                  <c:v>415.41399999999999</c:v>
                </c:pt>
                <c:pt idx="29647">
                  <c:v>415.42200000000003</c:v>
                </c:pt>
                <c:pt idx="29648">
                  <c:v>415.43299999999999</c:v>
                </c:pt>
                <c:pt idx="29649">
                  <c:v>415.44299999999998</c:v>
                </c:pt>
                <c:pt idx="29650">
                  <c:v>415.452</c:v>
                </c:pt>
                <c:pt idx="29651">
                  <c:v>415.46100000000001</c:v>
                </c:pt>
                <c:pt idx="29652">
                  <c:v>415.46800000000002</c:v>
                </c:pt>
                <c:pt idx="29653">
                  <c:v>415.47699999999998</c:v>
                </c:pt>
                <c:pt idx="29654">
                  <c:v>415.50200000000001</c:v>
                </c:pt>
                <c:pt idx="29655">
                  <c:v>415.529</c:v>
                </c:pt>
                <c:pt idx="29656">
                  <c:v>415.55200000000002</c:v>
                </c:pt>
                <c:pt idx="29657">
                  <c:v>415.57400000000001</c:v>
                </c:pt>
                <c:pt idx="29658">
                  <c:v>415.59300000000002</c:v>
                </c:pt>
                <c:pt idx="29659">
                  <c:v>415.61200000000002</c:v>
                </c:pt>
                <c:pt idx="29660">
                  <c:v>415.63099999999997</c:v>
                </c:pt>
                <c:pt idx="29661">
                  <c:v>415.649</c:v>
                </c:pt>
                <c:pt idx="29662">
                  <c:v>415.66699999999997</c:v>
                </c:pt>
                <c:pt idx="29663">
                  <c:v>415.685</c:v>
                </c:pt>
                <c:pt idx="29664">
                  <c:v>415.70299999999997</c:v>
                </c:pt>
                <c:pt idx="29665">
                  <c:v>415.721</c:v>
                </c:pt>
                <c:pt idx="29666">
                  <c:v>415.73899999999998</c:v>
                </c:pt>
                <c:pt idx="29667">
                  <c:v>415.75700000000001</c:v>
                </c:pt>
                <c:pt idx="29668">
                  <c:v>415.77600000000001</c:v>
                </c:pt>
                <c:pt idx="29669">
                  <c:v>415.79500000000002</c:v>
                </c:pt>
                <c:pt idx="29670">
                  <c:v>415.81299999999999</c:v>
                </c:pt>
                <c:pt idx="29671">
                  <c:v>415.83199999999999</c:v>
                </c:pt>
                <c:pt idx="29672">
                  <c:v>415.851</c:v>
                </c:pt>
                <c:pt idx="29673">
                  <c:v>415.87</c:v>
                </c:pt>
                <c:pt idx="29674">
                  <c:v>415.88900000000001</c:v>
                </c:pt>
                <c:pt idx="29675">
                  <c:v>415.904</c:v>
                </c:pt>
                <c:pt idx="29676">
                  <c:v>415.90899999999999</c:v>
                </c:pt>
                <c:pt idx="29677">
                  <c:v>415.91699999999997</c:v>
                </c:pt>
                <c:pt idx="29678">
                  <c:v>415.92700000000002</c:v>
                </c:pt>
                <c:pt idx="29679">
                  <c:v>415.93099999999998</c:v>
                </c:pt>
                <c:pt idx="29680">
                  <c:v>415.94</c:v>
                </c:pt>
                <c:pt idx="29681">
                  <c:v>415.94900000000001</c:v>
                </c:pt>
                <c:pt idx="29682">
                  <c:v>415.95600000000002</c:v>
                </c:pt>
                <c:pt idx="29683">
                  <c:v>415.96600000000001</c:v>
                </c:pt>
                <c:pt idx="29684">
                  <c:v>415.97</c:v>
                </c:pt>
                <c:pt idx="29685">
                  <c:v>415.99299999999999</c:v>
                </c:pt>
                <c:pt idx="29686">
                  <c:v>416.02100000000002</c:v>
                </c:pt>
                <c:pt idx="29687">
                  <c:v>416.048</c:v>
                </c:pt>
                <c:pt idx="29688">
                  <c:v>416.07299999999998</c:v>
                </c:pt>
                <c:pt idx="29689">
                  <c:v>416.09500000000003</c:v>
                </c:pt>
                <c:pt idx="29690">
                  <c:v>416.11399999999998</c:v>
                </c:pt>
                <c:pt idx="29691">
                  <c:v>416.13200000000001</c:v>
                </c:pt>
                <c:pt idx="29692">
                  <c:v>416.14699999999999</c:v>
                </c:pt>
                <c:pt idx="29693">
                  <c:v>416.15499999999997</c:v>
                </c:pt>
                <c:pt idx="29694">
                  <c:v>416.16500000000002</c:v>
                </c:pt>
                <c:pt idx="29695">
                  <c:v>416.17700000000002</c:v>
                </c:pt>
                <c:pt idx="29696">
                  <c:v>416.18799999999999</c:v>
                </c:pt>
                <c:pt idx="29697">
                  <c:v>416.197</c:v>
                </c:pt>
                <c:pt idx="29698">
                  <c:v>416.20699999999999</c:v>
                </c:pt>
                <c:pt idx="29699">
                  <c:v>416.21499999999997</c:v>
                </c:pt>
                <c:pt idx="29700">
                  <c:v>416.22300000000001</c:v>
                </c:pt>
                <c:pt idx="29701">
                  <c:v>416.23099999999999</c:v>
                </c:pt>
                <c:pt idx="29702">
                  <c:v>416.24</c:v>
                </c:pt>
                <c:pt idx="29703">
                  <c:v>416.24799999999999</c:v>
                </c:pt>
                <c:pt idx="29704">
                  <c:v>416.25700000000001</c:v>
                </c:pt>
                <c:pt idx="29705">
                  <c:v>416.26600000000002</c:v>
                </c:pt>
                <c:pt idx="29706">
                  <c:v>416.274</c:v>
                </c:pt>
                <c:pt idx="29707">
                  <c:v>416.286</c:v>
                </c:pt>
                <c:pt idx="29708">
                  <c:v>416.30900000000003</c:v>
                </c:pt>
                <c:pt idx="29709">
                  <c:v>416.31900000000002</c:v>
                </c:pt>
                <c:pt idx="29710">
                  <c:v>416.32400000000001</c:v>
                </c:pt>
                <c:pt idx="29711">
                  <c:v>416.33</c:v>
                </c:pt>
                <c:pt idx="29712">
                  <c:v>416.33600000000001</c:v>
                </c:pt>
                <c:pt idx="29713">
                  <c:v>416.34300000000002</c:v>
                </c:pt>
                <c:pt idx="29714">
                  <c:v>416.351</c:v>
                </c:pt>
                <c:pt idx="29715">
                  <c:v>416.35899999999998</c:v>
                </c:pt>
                <c:pt idx="29716">
                  <c:v>416.36799999999999</c:v>
                </c:pt>
                <c:pt idx="29717">
                  <c:v>416.37599999999998</c:v>
                </c:pt>
                <c:pt idx="29718">
                  <c:v>416.38499999999999</c:v>
                </c:pt>
                <c:pt idx="29719">
                  <c:v>416.39299999999997</c:v>
                </c:pt>
                <c:pt idx="29720">
                  <c:v>416.40100000000001</c:v>
                </c:pt>
                <c:pt idx="29721">
                  <c:v>416.41</c:v>
                </c:pt>
                <c:pt idx="29722">
                  <c:v>416.41800000000001</c:v>
                </c:pt>
                <c:pt idx="29723">
                  <c:v>416.42700000000002</c:v>
                </c:pt>
                <c:pt idx="29724">
                  <c:v>416.43599999999998</c:v>
                </c:pt>
                <c:pt idx="29725">
                  <c:v>416.44499999999999</c:v>
                </c:pt>
                <c:pt idx="29726">
                  <c:v>416.45299999999997</c:v>
                </c:pt>
                <c:pt idx="29727">
                  <c:v>416.46199999999999</c:v>
                </c:pt>
                <c:pt idx="29728">
                  <c:v>416.47</c:v>
                </c:pt>
                <c:pt idx="29729">
                  <c:v>416.47899999999998</c:v>
                </c:pt>
                <c:pt idx="29730">
                  <c:v>416.48700000000002</c:v>
                </c:pt>
                <c:pt idx="29731">
                  <c:v>416.495</c:v>
                </c:pt>
                <c:pt idx="29732">
                  <c:v>416.50400000000002</c:v>
                </c:pt>
                <c:pt idx="29733">
                  <c:v>416.512</c:v>
                </c:pt>
                <c:pt idx="29734">
                  <c:v>416.52</c:v>
                </c:pt>
                <c:pt idx="29735">
                  <c:v>416.529</c:v>
                </c:pt>
                <c:pt idx="29736">
                  <c:v>416.53800000000001</c:v>
                </c:pt>
                <c:pt idx="29737">
                  <c:v>416.54700000000003</c:v>
                </c:pt>
                <c:pt idx="29738">
                  <c:v>416.55599999999998</c:v>
                </c:pt>
                <c:pt idx="29739">
                  <c:v>416.565</c:v>
                </c:pt>
                <c:pt idx="29740">
                  <c:v>416.57400000000001</c:v>
                </c:pt>
                <c:pt idx="29741">
                  <c:v>416.58300000000003</c:v>
                </c:pt>
                <c:pt idx="29742">
                  <c:v>416.59199999999998</c:v>
                </c:pt>
                <c:pt idx="29743">
                  <c:v>416.601</c:v>
                </c:pt>
                <c:pt idx="29744">
                  <c:v>416.61</c:v>
                </c:pt>
                <c:pt idx="29745">
                  <c:v>416.61799999999999</c:v>
                </c:pt>
                <c:pt idx="29746">
                  <c:v>416.62599999999998</c:v>
                </c:pt>
                <c:pt idx="29747">
                  <c:v>416.63499999999999</c:v>
                </c:pt>
                <c:pt idx="29748">
                  <c:v>416.64299999999997</c:v>
                </c:pt>
                <c:pt idx="29749">
                  <c:v>416.65199999999999</c:v>
                </c:pt>
                <c:pt idx="29750">
                  <c:v>416.66</c:v>
                </c:pt>
                <c:pt idx="29751">
                  <c:v>416.66800000000001</c:v>
                </c:pt>
                <c:pt idx="29752">
                  <c:v>416.67700000000002</c:v>
                </c:pt>
                <c:pt idx="29753">
                  <c:v>416.685</c:v>
                </c:pt>
                <c:pt idx="29754">
                  <c:v>416.69299999999998</c:v>
                </c:pt>
                <c:pt idx="29755">
                  <c:v>416.702</c:v>
                </c:pt>
                <c:pt idx="29756">
                  <c:v>416.71100000000001</c:v>
                </c:pt>
                <c:pt idx="29757">
                  <c:v>416.72</c:v>
                </c:pt>
                <c:pt idx="29758">
                  <c:v>416.72899999999998</c:v>
                </c:pt>
                <c:pt idx="29759">
                  <c:v>416.738</c:v>
                </c:pt>
                <c:pt idx="29760">
                  <c:v>416.74700000000001</c:v>
                </c:pt>
                <c:pt idx="29761">
                  <c:v>416.755</c:v>
                </c:pt>
                <c:pt idx="29762">
                  <c:v>416.76400000000001</c:v>
                </c:pt>
                <c:pt idx="29763">
                  <c:v>416.77300000000002</c:v>
                </c:pt>
                <c:pt idx="29764">
                  <c:v>416.78199999999998</c:v>
                </c:pt>
                <c:pt idx="29765">
                  <c:v>416.79</c:v>
                </c:pt>
                <c:pt idx="29766">
                  <c:v>416.79899999999998</c:v>
                </c:pt>
                <c:pt idx="29767">
                  <c:v>416.80700000000002</c:v>
                </c:pt>
                <c:pt idx="29768">
                  <c:v>416.81599999999997</c:v>
                </c:pt>
                <c:pt idx="29769">
                  <c:v>416.82499999999999</c:v>
                </c:pt>
                <c:pt idx="29770">
                  <c:v>416.834</c:v>
                </c:pt>
                <c:pt idx="29771">
                  <c:v>416.84199999999998</c:v>
                </c:pt>
                <c:pt idx="29772">
                  <c:v>416.85</c:v>
                </c:pt>
                <c:pt idx="29773">
                  <c:v>416.85899999999998</c:v>
                </c:pt>
                <c:pt idx="29774">
                  <c:v>416.86799999999999</c:v>
                </c:pt>
                <c:pt idx="29775">
                  <c:v>416.87700000000001</c:v>
                </c:pt>
                <c:pt idx="29776">
                  <c:v>416.88499999999999</c:v>
                </c:pt>
                <c:pt idx="29777">
                  <c:v>416.89400000000001</c:v>
                </c:pt>
                <c:pt idx="29778">
                  <c:v>416.90300000000002</c:v>
                </c:pt>
                <c:pt idx="29779">
                  <c:v>416.911</c:v>
                </c:pt>
                <c:pt idx="29780">
                  <c:v>416.91899999999998</c:v>
                </c:pt>
                <c:pt idx="29781">
                  <c:v>416.928</c:v>
                </c:pt>
                <c:pt idx="29782">
                  <c:v>416.93700000000001</c:v>
                </c:pt>
                <c:pt idx="29783">
                  <c:v>416.94499999999999</c:v>
                </c:pt>
                <c:pt idx="29784">
                  <c:v>416.95400000000001</c:v>
                </c:pt>
                <c:pt idx="29785">
                  <c:v>416.96199999999999</c:v>
                </c:pt>
                <c:pt idx="29786">
                  <c:v>416.971</c:v>
                </c:pt>
                <c:pt idx="29787">
                  <c:v>416.98</c:v>
                </c:pt>
                <c:pt idx="29788">
                  <c:v>416.98899999999998</c:v>
                </c:pt>
                <c:pt idx="29789">
                  <c:v>416.99799999999999</c:v>
                </c:pt>
                <c:pt idx="29790">
                  <c:v>417.00700000000001</c:v>
                </c:pt>
                <c:pt idx="29791">
                  <c:v>417.01499999999999</c:v>
                </c:pt>
                <c:pt idx="29792">
                  <c:v>417.02300000000002</c:v>
                </c:pt>
                <c:pt idx="29793">
                  <c:v>417.03199999999998</c:v>
                </c:pt>
                <c:pt idx="29794">
                  <c:v>417.041</c:v>
                </c:pt>
                <c:pt idx="29795">
                  <c:v>417.04899999999998</c:v>
                </c:pt>
                <c:pt idx="29796">
                  <c:v>417.05799999999999</c:v>
                </c:pt>
                <c:pt idx="29797">
                  <c:v>417.06599999999997</c:v>
                </c:pt>
                <c:pt idx="29798">
                  <c:v>417.07499999999999</c:v>
                </c:pt>
                <c:pt idx="29799">
                  <c:v>417.084</c:v>
                </c:pt>
                <c:pt idx="29800">
                  <c:v>417.09300000000002</c:v>
                </c:pt>
                <c:pt idx="29801">
                  <c:v>417.10199999999998</c:v>
                </c:pt>
                <c:pt idx="29802">
                  <c:v>417.11</c:v>
                </c:pt>
                <c:pt idx="29803">
                  <c:v>417.11900000000003</c:v>
                </c:pt>
                <c:pt idx="29804">
                  <c:v>417.12799999999999</c:v>
                </c:pt>
                <c:pt idx="29805">
                  <c:v>417.137</c:v>
                </c:pt>
                <c:pt idx="29806">
                  <c:v>417.14499999999998</c:v>
                </c:pt>
                <c:pt idx="29807">
                  <c:v>417.154</c:v>
                </c:pt>
                <c:pt idx="29808">
                  <c:v>417.16199999999998</c:v>
                </c:pt>
                <c:pt idx="29809">
                  <c:v>417.17</c:v>
                </c:pt>
                <c:pt idx="29810">
                  <c:v>417.17899999999997</c:v>
                </c:pt>
                <c:pt idx="29811">
                  <c:v>417.18799999999999</c:v>
                </c:pt>
                <c:pt idx="29812">
                  <c:v>417.197</c:v>
                </c:pt>
                <c:pt idx="29813">
                  <c:v>417.20600000000002</c:v>
                </c:pt>
                <c:pt idx="29814">
                  <c:v>417.214</c:v>
                </c:pt>
                <c:pt idx="29815">
                  <c:v>417.22199999999998</c:v>
                </c:pt>
                <c:pt idx="29816">
                  <c:v>417.23099999999999</c:v>
                </c:pt>
                <c:pt idx="29817">
                  <c:v>417.23899999999998</c:v>
                </c:pt>
                <c:pt idx="29818">
                  <c:v>417.24799999999999</c:v>
                </c:pt>
                <c:pt idx="29819">
                  <c:v>417.25700000000001</c:v>
                </c:pt>
                <c:pt idx="29820">
                  <c:v>417.26499999999999</c:v>
                </c:pt>
                <c:pt idx="29821">
                  <c:v>417.274</c:v>
                </c:pt>
                <c:pt idx="29822">
                  <c:v>417.28300000000002</c:v>
                </c:pt>
                <c:pt idx="29823">
                  <c:v>417.29199999999997</c:v>
                </c:pt>
                <c:pt idx="29824">
                  <c:v>417.30099999999999</c:v>
                </c:pt>
                <c:pt idx="29825">
                  <c:v>417.31</c:v>
                </c:pt>
                <c:pt idx="29826">
                  <c:v>417.31900000000002</c:v>
                </c:pt>
                <c:pt idx="29827">
                  <c:v>417.32799999999997</c:v>
                </c:pt>
                <c:pt idx="29828">
                  <c:v>417.33699999999999</c:v>
                </c:pt>
                <c:pt idx="29829">
                  <c:v>417.34500000000003</c:v>
                </c:pt>
                <c:pt idx="29830">
                  <c:v>417.35399999999998</c:v>
                </c:pt>
                <c:pt idx="29831">
                  <c:v>417.363</c:v>
                </c:pt>
                <c:pt idx="29832">
                  <c:v>417.37200000000001</c:v>
                </c:pt>
                <c:pt idx="29833">
                  <c:v>417.38</c:v>
                </c:pt>
                <c:pt idx="29834">
                  <c:v>417.38900000000001</c:v>
                </c:pt>
                <c:pt idx="29835">
                  <c:v>417.39699999999999</c:v>
                </c:pt>
                <c:pt idx="29836">
                  <c:v>417.40600000000001</c:v>
                </c:pt>
                <c:pt idx="29837">
                  <c:v>417.41399999999999</c:v>
                </c:pt>
                <c:pt idx="29838">
                  <c:v>417.423</c:v>
                </c:pt>
                <c:pt idx="29839">
                  <c:v>417.43099999999998</c:v>
                </c:pt>
                <c:pt idx="29840">
                  <c:v>417.44</c:v>
                </c:pt>
                <c:pt idx="29841">
                  <c:v>417.44900000000001</c:v>
                </c:pt>
                <c:pt idx="29842">
                  <c:v>417.45800000000003</c:v>
                </c:pt>
                <c:pt idx="29843">
                  <c:v>417.46699999999998</c:v>
                </c:pt>
                <c:pt idx="29844">
                  <c:v>417.476</c:v>
                </c:pt>
                <c:pt idx="29845">
                  <c:v>417.48500000000001</c:v>
                </c:pt>
                <c:pt idx="29846">
                  <c:v>417.49299999999999</c:v>
                </c:pt>
                <c:pt idx="29847">
                  <c:v>417.50200000000001</c:v>
                </c:pt>
                <c:pt idx="29848">
                  <c:v>417.51</c:v>
                </c:pt>
                <c:pt idx="29849">
                  <c:v>417.51900000000001</c:v>
                </c:pt>
                <c:pt idx="29850">
                  <c:v>417.52800000000002</c:v>
                </c:pt>
                <c:pt idx="29851">
                  <c:v>417.536</c:v>
                </c:pt>
                <c:pt idx="29852">
                  <c:v>417.54500000000002</c:v>
                </c:pt>
                <c:pt idx="29853">
                  <c:v>417.55399999999997</c:v>
                </c:pt>
                <c:pt idx="29854">
                  <c:v>417.56400000000002</c:v>
                </c:pt>
                <c:pt idx="29855">
                  <c:v>417.58800000000002</c:v>
                </c:pt>
                <c:pt idx="29856">
                  <c:v>417.65499999999997</c:v>
                </c:pt>
                <c:pt idx="29857">
                  <c:v>417.68299999999999</c:v>
                </c:pt>
                <c:pt idx="29858">
                  <c:v>417.69400000000002</c:v>
                </c:pt>
                <c:pt idx="29859">
                  <c:v>417.69799999999998</c:v>
                </c:pt>
                <c:pt idx="29860">
                  <c:v>417.70100000000002</c:v>
                </c:pt>
                <c:pt idx="29861">
                  <c:v>417.70400000000001</c:v>
                </c:pt>
                <c:pt idx="29862">
                  <c:v>417.70699999999999</c:v>
                </c:pt>
                <c:pt idx="29863">
                  <c:v>417.71100000000001</c:v>
                </c:pt>
                <c:pt idx="29864">
                  <c:v>417.71499999999997</c:v>
                </c:pt>
                <c:pt idx="29865">
                  <c:v>417.71899999999999</c:v>
                </c:pt>
                <c:pt idx="29866">
                  <c:v>417.726</c:v>
                </c:pt>
                <c:pt idx="29867">
                  <c:v>417.73399999999998</c:v>
                </c:pt>
                <c:pt idx="29868">
                  <c:v>417.74200000000002</c:v>
                </c:pt>
                <c:pt idx="29869">
                  <c:v>417.74900000000002</c:v>
                </c:pt>
                <c:pt idx="29870">
                  <c:v>417.75799999999998</c:v>
                </c:pt>
                <c:pt idx="29871">
                  <c:v>417.76600000000002</c:v>
                </c:pt>
                <c:pt idx="29872">
                  <c:v>417.774</c:v>
                </c:pt>
                <c:pt idx="29873">
                  <c:v>417.78300000000002</c:v>
                </c:pt>
                <c:pt idx="29874">
                  <c:v>417.791</c:v>
                </c:pt>
                <c:pt idx="29875">
                  <c:v>417.8</c:v>
                </c:pt>
                <c:pt idx="29876">
                  <c:v>417.80900000000003</c:v>
                </c:pt>
                <c:pt idx="29877">
                  <c:v>417.81799999999998</c:v>
                </c:pt>
                <c:pt idx="29878">
                  <c:v>417.827</c:v>
                </c:pt>
                <c:pt idx="29879">
                  <c:v>417.83600000000001</c:v>
                </c:pt>
                <c:pt idx="29880">
                  <c:v>417.84399999999999</c:v>
                </c:pt>
                <c:pt idx="29881">
                  <c:v>417.85199999999998</c:v>
                </c:pt>
                <c:pt idx="29882">
                  <c:v>417.86099999999999</c:v>
                </c:pt>
                <c:pt idx="29883">
                  <c:v>417.87</c:v>
                </c:pt>
                <c:pt idx="29884">
                  <c:v>417.87900000000002</c:v>
                </c:pt>
                <c:pt idx="29885">
                  <c:v>417.88799999999998</c:v>
                </c:pt>
                <c:pt idx="29886">
                  <c:v>417.89699999999999</c:v>
                </c:pt>
                <c:pt idx="29887">
                  <c:v>417.90499999999997</c:v>
                </c:pt>
                <c:pt idx="29888">
                  <c:v>417.91300000000001</c:v>
                </c:pt>
                <c:pt idx="29889">
                  <c:v>417.92200000000003</c:v>
                </c:pt>
                <c:pt idx="29890">
                  <c:v>417.93</c:v>
                </c:pt>
                <c:pt idx="29891">
                  <c:v>417.93900000000002</c:v>
                </c:pt>
                <c:pt idx="29892">
                  <c:v>417.94799999999998</c:v>
                </c:pt>
                <c:pt idx="29893">
                  <c:v>417.95600000000002</c:v>
                </c:pt>
                <c:pt idx="29894">
                  <c:v>417.96499999999997</c:v>
                </c:pt>
                <c:pt idx="29895">
                  <c:v>417.97399999999999</c:v>
                </c:pt>
                <c:pt idx="29896">
                  <c:v>417.98200000000003</c:v>
                </c:pt>
                <c:pt idx="29897">
                  <c:v>417.99099999999999</c:v>
                </c:pt>
                <c:pt idx="29898">
                  <c:v>418</c:v>
                </c:pt>
                <c:pt idx="29899">
                  <c:v>418.00900000000001</c:v>
                </c:pt>
                <c:pt idx="29900">
                  <c:v>418.017</c:v>
                </c:pt>
                <c:pt idx="29901">
                  <c:v>418.02600000000001</c:v>
                </c:pt>
                <c:pt idx="29902">
                  <c:v>418.03500000000003</c:v>
                </c:pt>
                <c:pt idx="29903">
                  <c:v>418.04300000000001</c:v>
                </c:pt>
                <c:pt idx="29904">
                  <c:v>418.05200000000002</c:v>
                </c:pt>
                <c:pt idx="29905">
                  <c:v>418.06099999999998</c:v>
                </c:pt>
                <c:pt idx="29906">
                  <c:v>418.07</c:v>
                </c:pt>
                <c:pt idx="29907">
                  <c:v>418.07799999999997</c:v>
                </c:pt>
                <c:pt idx="29908">
                  <c:v>418.08699999999999</c:v>
                </c:pt>
                <c:pt idx="29909">
                  <c:v>418.096</c:v>
                </c:pt>
                <c:pt idx="29910">
                  <c:v>418.10500000000002</c:v>
                </c:pt>
                <c:pt idx="29911">
                  <c:v>418.11399999999998</c:v>
                </c:pt>
                <c:pt idx="29912">
                  <c:v>418.12299999999999</c:v>
                </c:pt>
                <c:pt idx="29913">
                  <c:v>418.13200000000001</c:v>
                </c:pt>
                <c:pt idx="29914">
                  <c:v>418.14</c:v>
                </c:pt>
                <c:pt idx="29915">
                  <c:v>418.149</c:v>
                </c:pt>
                <c:pt idx="29916">
                  <c:v>418.15699999999998</c:v>
                </c:pt>
                <c:pt idx="29917">
                  <c:v>418.166</c:v>
                </c:pt>
                <c:pt idx="29918">
                  <c:v>418.17399999999998</c:v>
                </c:pt>
                <c:pt idx="29919">
                  <c:v>418.18299999999999</c:v>
                </c:pt>
                <c:pt idx="29920">
                  <c:v>418.19200000000001</c:v>
                </c:pt>
                <c:pt idx="29921">
                  <c:v>418.20100000000002</c:v>
                </c:pt>
                <c:pt idx="29922">
                  <c:v>418.209</c:v>
                </c:pt>
                <c:pt idx="29923">
                  <c:v>418.21800000000002</c:v>
                </c:pt>
                <c:pt idx="29924">
                  <c:v>418.22699999999998</c:v>
                </c:pt>
                <c:pt idx="29925">
                  <c:v>418.23599999999999</c:v>
                </c:pt>
                <c:pt idx="29926">
                  <c:v>418.245</c:v>
                </c:pt>
                <c:pt idx="29927">
                  <c:v>418.25400000000002</c:v>
                </c:pt>
                <c:pt idx="29928">
                  <c:v>418.26299999999998</c:v>
                </c:pt>
                <c:pt idx="29929">
                  <c:v>418.27100000000002</c:v>
                </c:pt>
                <c:pt idx="29930">
                  <c:v>418.28</c:v>
                </c:pt>
                <c:pt idx="29931">
                  <c:v>418.28899999999999</c:v>
                </c:pt>
                <c:pt idx="29932">
                  <c:v>418.29700000000003</c:v>
                </c:pt>
                <c:pt idx="29933">
                  <c:v>418.30599999999998</c:v>
                </c:pt>
                <c:pt idx="29934">
                  <c:v>418.315</c:v>
                </c:pt>
                <c:pt idx="29935">
                  <c:v>418.32299999999998</c:v>
                </c:pt>
                <c:pt idx="29936">
                  <c:v>418.33199999999999</c:v>
                </c:pt>
                <c:pt idx="29937">
                  <c:v>418.34100000000001</c:v>
                </c:pt>
                <c:pt idx="29938">
                  <c:v>418.35</c:v>
                </c:pt>
                <c:pt idx="29939">
                  <c:v>418.358</c:v>
                </c:pt>
                <c:pt idx="29940">
                  <c:v>418.36700000000002</c:v>
                </c:pt>
                <c:pt idx="29941">
                  <c:v>418.37599999999998</c:v>
                </c:pt>
                <c:pt idx="29942">
                  <c:v>418.38499999999999</c:v>
                </c:pt>
                <c:pt idx="29943">
                  <c:v>418.39400000000001</c:v>
                </c:pt>
                <c:pt idx="29944">
                  <c:v>418.40300000000002</c:v>
                </c:pt>
                <c:pt idx="29945">
                  <c:v>418.41199999999998</c:v>
                </c:pt>
                <c:pt idx="29946">
                  <c:v>418.42099999999999</c:v>
                </c:pt>
                <c:pt idx="29947">
                  <c:v>418.42899999999997</c:v>
                </c:pt>
                <c:pt idx="29948">
                  <c:v>418.43799999999999</c:v>
                </c:pt>
                <c:pt idx="29949">
                  <c:v>418.447</c:v>
                </c:pt>
                <c:pt idx="29950">
                  <c:v>418.45499999999998</c:v>
                </c:pt>
                <c:pt idx="29951">
                  <c:v>418.46300000000002</c:v>
                </c:pt>
                <c:pt idx="29952">
                  <c:v>418.47199999999998</c:v>
                </c:pt>
                <c:pt idx="29953">
                  <c:v>418.48</c:v>
                </c:pt>
                <c:pt idx="29954">
                  <c:v>418.48899999999998</c:v>
                </c:pt>
                <c:pt idx="29955">
                  <c:v>418.49799999999999</c:v>
                </c:pt>
                <c:pt idx="29956">
                  <c:v>418.50700000000001</c:v>
                </c:pt>
                <c:pt idx="29957">
                  <c:v>418.51499999999999</c:v>
                </c:pt>
                <c:pt idx="29958">
                  <c:v>418.52300000000002</c:v>
                </c:pt>
                <c:pt idx="29959">
                  <c:v>418.53199999999998</c:v>
                </c:pt>
                <c:pt idx="29960">
                  <c:v>418.541</c:v>
                </c:pt>
                <c:pt idx="29961">
                  <c:v>418.54899999999998</c:v>
                </c:pt>
                <c:pt idx="29962">
                  <c:v>418.55799999999999</c:v>
                </c:pt>
                <c:pt idx="29963">
                  <c:v>418.56700000000001</c:v>
                </c:pt>
                <c:pt idx="29964">
                  <c:v>418.57600000000002</c:v>
                </c:pt>
                <c:pt idx="29965">
                  <c:v>418.58499999999998</c:v>
                </c:pt>
                <c:pt idx="29966">
                  <c:v>418.59399999999999</c:v>
                </c:pt>
                <c:pt idx="29967">
                  <c:v>418.60300000000001</c:v>
                </c:pt>
                <c:pt idx="29968">
                  <c:v>418.61200000000002</c:v>
                </c:pt>
                <c:pt idx="29969">
                  <c:v>418.62</c:v>
                </c:pt>
                <c:pt idx="29970">
                  <c:v>418.62900000000002</c:v>
                </c:pt>
                <c:pt idx="29971">
                  <c:v>418.63799999999998</c:v>
                </c:pt>
                <c:pt idx="29972">
                  <c:v>418.64600000000002</c:v>
                </c:pt>
                <c:pt idx="29973">
                  <c:v>418.65499999999997</c:v>
                </c:pt>
                <c:pt idx="29974">
                  <c:v>418.66399999999999</c:v>
                </c:pt>
                <c:pt idx="29975">
                  <c:v>418.67200000000003</c:v>
                </c:pt>
                <c:pt idx="29976">
                  <c:v>418.68099999999998</c:v>
                </c:pt>
                <c:pt idx="29977">
                  <c:v>418.68900000000002</c:v>
                </c:pt>
                <c:pt idx="29978">
                  <c:v>418.69799999999998</c:v>
                </c:pt>
                <c:pt idx="29979">
                  <c:v>418.70600000000002</c:v>
                </c:pt>
                <c:pt idx="29980">
                  <c:v>418.71499999999997</c:v>
                </c:pt>
                <c:pt idx="29981">
                  <c:v>418.72399999999999</c:v>
                </c:pt>
                <c:pt idx="29982">
                  <c:v>418.733</c:v>
                </c:pt>
                <c:pt idx="29983">
                  <c:v>418.74200000000002</c:v>
                </c:pt>
                <c:pt idx="29984">
                  <c:v>418.75099999999998</c:v>
                </c:pt>
                <c:pt idx="29985">
                  <c:v>418.76</c:v>
                </c:pt>
                <c:pt idx="29986">
                  <c:v>418.76900000000001</c:v>
                </c:pt>
                <c:pt idx="29987">
                  <c:v>418.77800000000002</c:v>
                </c:pt>
                <c:pt idx="29988">
                  <c:v>418.78699999999998</c:v>
                </c:pt>
                <c:pt idx="29989">
                  <c:v>418.79500000000002</c:v>
                </c:pt>
                <c:pt idx="29990">
                  <c:v>418.80399999999997</c:v>
                </c:pt>
                <c:pt idx="29991">
                  <c:v>418.81299999999999</c:v>
                </c:pt>
                <c:pt idx="29992">
                  <c:v>418.822</c:v>
                </c:pt>
                <c:pt idx="29993">
                  <c:v>418.83</c:v>
                </c:pt>
                <c:pt idx="29994">
                  <c:v>418.839</c:v>
                </c:pt>
                <c:pt idx="29995">
                  <c:v>418.84699999999998</c:v>
                </c:pt>
                <c:pt idx="29996">
                  <c:v>418.85700000000003</c:v>
                </c:pt>
                <c:pt idx="29997">
                  <c:v>418.86500000000001</c:v>
                </c:pt>
                <c:pt idx="29998">
                  <c:v>418.87400000000002</c:v>
                </c:pt>
                <c:pt idx="29999">
                  <c:v>418.88299999999998</c:v>
                </c:pt>
                <c:pt idx="30000">
                  <c:v>418.892</c:v>
                </c:pt>
                <c:pt idx="30001">
                  <c:v>418.90100000000001</c:v>
                </c:pt>
                <c:pt idx="30002">
                  <c:v>418.91</c:v>
                </c:pt>
                <c:pt idx="30003">
                  <c:v>418.91899999999998</c:v>
                </c:pt>
                <c:pt idx="30004">
                  <c:v>418.92700000000002</c:v>
                </c:pt>
                <c:pt idx="30005">
                  <c:v>418.93599999999998</c:v>
                </c:pt>
                <c:pt idx="30006">
                  <c:v>418.94499999999999</c:v>
                </c:pt>
                <c:pt idx="30007">
                  <c:v>418.95400000000001</c:v>
                </c:pt>
                <c:pt idx="30008">
                  <c:v>418.96300000000002</c:v>
                </c:pt>
                <c:pt idx="30009">
                  <c:v>418.97199999999998</c:v>
                </c:pt>
                <c:pt idx="30010">
                  <c:v>418.98</c:v>
                </c:pt>
                <c:pt idx="30011">
                  <c:v>418.98899999999998</c:v>
                </c:pt>
                <c:pt idx="30012">
                  <c:v>418.99799999999999</c:v>
                </c:pt>
                <c:pt idx="30013">
                  <c:v>419.00700000000001</c:v>
                </c:pt>
                <c:pt idx="30014">
                  <c:v>419.01600000000002</c:v>
                </c:pt>
                <c:pt idx="30015">
                  <c:v>419.02499999999998</c:v>
                </c:pt>
                <c:pt idx="30016">
                  <c:v>419.03399999999999</c:v>
                </c:pt>
                <c:pt idx="30017">
                  <c:v>419.04300000000001</c:v>
                </c:pt>
                <c:pt idx="30018">
                  <c:v>419.05099999999999</c:v>
                </c:pt>
                <c:pt idx="30019">
                  <c:v>419.06</c:v>
                </c:pt>
                <c:pt idx="30020">
                  <c:v>419.06900000000002</c:v>
                </c:pt>
                <c:pt idx="30021">
                  <c:v>419.07799999999997</c:v>
                </c:pt>
                <c:pt idx="30022">
                  <c:v>419.08699999999999</c:v>
                </c:pt>
                <c:pt idx="30023">
                  <c:v>419.096</c:v>
                </c:pt>
                <c:pt idx="30024">
                  <c:v>419.10500000000002</c:v>
                </c:pt>
                <c:pt idx="30025">
                  <c:v>419.11399999999998</c:v>
                </c:pt>
                <c:pt idx="30026">
                  <c:v>419.12299999999999</c:v>
                </c:pt>
                <c:pt idx="30027">
                  <c:v>419.13200000000001</c:v>
                </c:pt>
                <c:pt idx="30028">
                  <c:v>419.14100000000002</c:v>
                </c:pt>
                <c:pt idx="30029">
                  <c:v>419.149</c:v>
                </c:pt>
                <c:pt idx="30030">
                  <c:v>419.15800000000002</c:v>
                </c:pt>
                <c:pt idx="30031">
                  <c:v>419.16699999999997</c:v>
                </c:pt>
                <c:pt idx="30032">
                  <c:v>419.17599999999999</c:v>
                </c:pt>
                <c:pt idx="30033">
                  <c:v>419.185</c:v>
                </c:pt>
                <c:pt idx="30034">
                  <c:v>419.19400000000002</c:v>
                </c:pt>
                <c:pt idx="30035">
                  <c:v>419.20299999999997</c:v>
                </c:pt>
                <c:pt idx="30036">
                  <c:v>419.21199999999999</c:v>
                </c:pt>
                <c:pt idx="30037">
                  <c:v>419.221</c:v>
                </c:pt>
                <c:pt idx="30038">
                  <c:v>419.22899999999998</c:v>
                </c:pt>
                <c:pt idx="30039">
                  <c:v>419.238</c:v>
                </c:pt>
                <c:pt idx="30040">
                  <c:v>419.24700000000001</c:v>
                </c:pt>
                <c:pt idx="30041">
                  <c:v>419.25599999999997</c:v>
                </c:pt>
                <c:pt idx="30042">
                  <c:v>419.26400000000001</c:v>
                </c:pt>
                <c:pt idx="30043">
                  <c:v>419.27300000000002</c:v>
                </c:pt>
                <c:pt idx="30044">
                  <c:v>419.28100000000001</c:v>
                </c:pt>
                <c:pt idx="30045">
                  <c:v>419.29</c:v>
                </c:pt>
                <c:pt idx="30046">
                  <c:v>419.298</c:v>
                </c:pt>
                <c:pt idx="30047">
                  <c:v>419.30700000000002</c:v>
                </c:pt>
                <c:pt idx="30048">
                  <c:v>419.31599999999997</c:v>
                </c:pt>
                <c:pt idx="30049">
                  <c:v>419.32499999999999</c:v>
                </c:pt>
                <c:pt idx="30050">
                  <c:v>419.334</c:v>
                </c:pt>
                <c:pt idx="30051">
                  <c:v>419.34300000000002</c:v>
                </c:pt>
                <c:pt idx="30052">
                  <c:v>419.35199999999998</c:v>
                </c:pt>
                <c:pt idx="30053">
                  <c:v>419.36</c:v>
                </c:pt>
                <c:pt idx="30054">
                  <c:v>419.36900000000003</c:v>
                </c:pt>
                <c:pt idx="30055">
                  <c:v>419.37700000000001</c:v>
                </c:pt>
                <c:pt idx="30056">
                  <c:v>419.38600000000002</c:v>
                </c:pt>
                <c:pt idx="30057">
                  <c:v>419.39499999999998</c:v>
                </c:pt>
                <c:pt idx="30058">
                  <c:v>419.404</c:v>
                </c:pt>
                <c:pt idx="30059">
                  <c:v>419.41199999999998</c:v>
                </c:pt>
                <c:pt idx="30060">
                  <c:v>419.42</c:v>
                </c:pt>
                <c:pt idx="30061">
                  <c:v>419.42899999999997</c:v>
                </c:pt>
                <c:pt idx="30062">
                  <c:v>419.43799999999999</c:v>
                </c:pt>
                <c:pt idx="30063">
                  <c:v>419.447</c:v>
                </c:pt>
                <c:pt idx="30064">
                  <c:v>419.45499999999998</c:v>
                </c:pt>
                <c:pt idx="30065">
                  <c:v>419.46300000000002</c:v>
                </c:pt>
                <c:pt idx="30066">
                  <c:v>419.47199999999998</c:v>
                </c:pt>
                <c:pt idx="30067">
                  <c:v>419.48099999999999</c:v>
                </c:pt>
                <c:pt idx="30068">
                  <c:v>419.49</c:v>
                </c:pt>
                <c:pt idx="30069">
                  <c:v>419.49900000000002</c:v>
                </c:pt>
                <c:pt idx="30070">
                  <c:v>419.50799999999998</c:v>
                </c:pt>
                <c:pt idx="30071">
                  <c:v>419.517</c:v>
                </c:pt>
                <c:pt idx="30072">
                  <c:v>419.52600000000001</c:v>
                </c:pt>
                <c:pt idx="30073">
                  <c:v>419.53500000000003</c:v>
                </c:pt>
                <c:pt idx="30074">
                  <c:v>419.54399999999998</c:v>
                </c:pt>
                <c:pt idx="30075">
                  <c:v>419.553</c:v>
                </c:pt>
                <c:pt idx="30076">
                  <c:v>419.56099999999998</c:v>
                </c:pt>
                <c:pt idx="30077">
                  <c:v>419.57</c:v>
                </c:pt>
                <c:pt idx="30078">
                  <c:v>419.57900000000001</c:v>
                </c:pt>
                <c:pt idx="30079">
                  <c:v>419.58800000000002</c:v>
                </c:pt>
                <c:pt idx="30080">
                  <c:v>419.59699999999998</c:v>
                </c:pt>
                <c:pt idx="30081">
                  <c:v>419.60599999999999</c:v>
                </c:pt>
                <c:pt idx="30082">
                  <c:v>419.61399999999998</c:v>
                </c:pt>
                <c:pt idx="30083">
                  <c:v>419.62299999999999</c:v>
                </c:pt>
                <c:pt idx="30084">
                  <c:v>419.63200000000001</c:v>
                </c:pt>
                <c:pt idx="30085">
                  <c:v>419.64100000000002</c:v>
                </c:pt>
                <c:pt idx="30086">
                  <c:v>419.65</c:v>
                </c:pt>
                <c:pt idx="30087">
                  <c:v>419.65800000000002</c:v>
                </c:pt>
                <c:pt idx="30088">
                  <c:v>419.66699999999997</c:v>
                </c:pt>
                <c:pt idx="30089">
                  <c:v>419.67599999999999</c:v>
                </c:pt>
                <c:pt idx="30090">
                  <c:v>419.68400000000003</c:v>
                </c:pt>
                <c:pt idx="30091">
                  <c:v>419.69299999999998</c:v>
                </c:pt>
                <c:pt idx="30092">
                  <c:v>419.702</c:v>
                </c:pt>
                <c:pt idx="30093">
                  <c:v>419.71</c:v>
                </c:pt>
                <c:pt idx="30094">
                  <c:v>419.71899999999999</c:v>
                </c:pt>
                <c:pt idx="30095">
                  <c:v>419.72800000000001</c:v>
                </c:pt>
                <c:pt idx="30096">
                  <c:v>419.73700000000002</c:v>
                </c:pt>
                <c:pt idx="30097">
                  <c:v>419.745</c:v>
                </c:pt>
                <c:pt idx="30098">
                  <c:v>419.75299999999999</c:v>
                </c:pt>
                <c:pt idx="30099">
                  <c:v>419.762</c:v>
                </c:pt>
                <c:pt idx="30100">
                  <c:v>419.77100000000002</c:v>
                </c:pt>
                <c:pt idx="30101">
                  <c:v>419.78</c:v>
                </c:pt>
                <c:pt idx="30102">
                  <c:v>419.78800000000001</c:v>
                </c:pt>
                <c:pt idx="30103">
                  <c:v>419.79700000000003</c:v>
                </c:pt>
                <c:pt idx="30104">
                  <c:v>419.80599999999998</c:v>
                </c:pt>
                <c:pt idx="30105">
                  <c:v>419.815</c:v>
                </c:pt>
                <c:pt idx="30106">
                  <c:v>419.82400000000001</c:v>
                </c:pt>
                <c:pt idx="30107">
                  <c:v>419.83300000000003</c:v>
                </c:pt>
                <c:pt idx="30108">
                  <c:v>419.84100000000001</c:v>
                </c:pt>
                <c:pt idx="30109">
                  <c:v>419.85</c:v>
                </c:pt>
                <c:pt idx="30110">
                  <c:v>419.858</c:v>
                </c:pt>
                <c:pt idx="30111">
                  <c:v>419.86700000000002</c:v>
                </c:pt>
                <c:pt idx="30112">
                  <c:v>419.87400000000002</c:v>
                </c:pt>
                <c:pt idx="30113">
                  <c:v>419.87700000000001</c:v>
                </c:pt>
                <c:pt idx="30114">
                  <c:v>419.87900000000002</c:v>
                </c:pt>
                <c:pt idx="30115">
                  <c:v>419.88099999999997</c:v>
                </c:pt>
                <c:pt idx="30116">
                  <c:v>419.88299999999998</c:v>
                </c:pt>
                <c:pt idx="30117">
                  <c:v>419.88600000000002</c:v>
                </c:pt>
                <c:pt idx="30118">
                  <c:v>419.88799999999998</c:v>
                </c:pt>
                <c:pt idx="30119">
                  <c:v>419.89</c:v>
                </c:pt>
                <c:pt idx="30120">
                  <c:v>419.892</c:v>
                </c:pt>
                <c:pt idx="30121">
                  <c:v>419.89499999999998</c:v>
                </c:pt>
                <c:pt idx="30122">
                  <c:v>419.89699999999999</c:v>
                </c:pt>
                <c:pt idx="30123">
                  <c:v>419.899</c:v>
                </c:pt>
                <c:pt idx="30124">
                  <c:v>419.90100000000001</c:v>
                </c:pt>
                <c:pt idx="30125">
                  <c:v>419.90300000000002</c:v>
                </c:pt>
                <c:pt idx="30126">
                  <c:v>419.90600000000001</c:v>
                </c:pt>
                <c:pt idx="30127">
                  <c:v>419.90800000000002</c:v>
                </c:pt>
                <c:pt idx="30128">
                  <c:v>419.91</c:v>
                </c:pt>
                <c:pt idx="30129">
                  <c:v>419.91199999999998</c:v>
                </c:pt>
                <c:pt idx="30130">
                  <c:v>419.91500000000002</c:v>
                </c:pt>
                <c:pt idx="30131">
                  <c:v>419.91699999999997</c:v>
                </c:pt>
                <c:pt idx="30132">
                  <c:v>419.91899999999998</c:v>
                </c:pt>
                <c:pt idx="30133">
                  <c:v>419.92099999999999</c:v>
                </c:pt>
                <c:pt idx="30134">
                  <c:v>419.923</c:v>
                </c:pt>
                <c:pt idx="30135">
                  <c:v>419.92599999999999</c:v>
                </c:pt>
                <c:pt idx="30136">
                  <c:v>419.928</c:v>
                </c:pt>
                <c:pt idx="30137">
                  <c:v>419.93</c:v>
                </c:pt>
                <c:pt idx="30138">
                  <c:v>419.93200000000002</c:v>
                </c:pt>
                <c:pt idx="30139">
                  <c:v>419.935</c:v>
                </c:pt>
                <c:pt idx="30140">
                  <c:v>419.93700000000001</c:v>
                </c:pt>
                <c:pt idx="30141">
                  <c:v>419.93900000000002</c:v>
                </c:pt>
                <c:pt idx="30142">
                  <c:v>419.94099999999997</c:v>
                </c:pt>
                <c:pt idx="30143">
                  <c:v>419.94400000000002</c:v>
                </c:pt>
                <c:pt idx="30144">
                  <c:v>419.94600000000003</c:v>
                </c:pt>
                <c:pt idx="30145">
                  <c:v>419.94799999999998</c:v>
                </c:pt>
                <c:pt idx="30146">
                  <c:v>419.95</c:v>
                </c:pt>
                <c:pt idx="30147">
                  <c:v>419.952</c:v>
                </c:pt>
                <c:pt idx="30148">
                  <c:v>419.95499999999998</c:v>
                </c:pt>
                <c:pt idx="30149">
                  <c:v>419.95699999999999</c:v>
                </c:pt>
                <c:pt idx="30150">
                  <c:v>419.959</c:v>
                </c:pt>
                <c:pt idx="30151">
                  <c:v>419.96100000000001</c:v>
                </c:pt>
                <c:pt idx="30152">
                  <c:v>419.96300000000002</c:v>
                </c:pt>
                <c:pt idx="30153">
                  <c:v>419.96600000000001</c:v>
                </c:pt>
                <c:pt idx="30154">
                  <c:v>419.96800000000002</c:v>
                </c:pt>
                <c:pt idx="30155">
                  <c:v>419.97</c:v>
                </c:pt>
                <c:pt idx="30156">
                  <c:v>419.98899999999998</c:v>
                </c:pt>
                <c:pt idx="30157">
                  <c:v>419.99099999999999</c:v>
                </c:pt>
                <c:pt idx="30158">
                  <c:v>419.99400000000003</c:v>
                </c:pt>
                <c:pt idx="30159">
                  <c:v>419.99599999999998</c:v>
                </c:pt>
                <c:pt idx="30160">
                  <c:v>419.99799999999999</c:v>
                </c:pt>
                <c:pt idx="30161">
                  <c:v>420</c:v>
                </c:pt>
                <c:pt idx="30162">
                  <c:v>420.00200000000001</c:v>
                </c:pt>
                <c:pt idx="30163">
                  <c:v>420.02800000000002</c:v>
                </c:pt>
                <c:pt idx="30164">
                  <c:v>420.065</c:v>
                </c:pt>
                <c:pt idx="30165">
                  <c:v>420.09699999999998</c:v>
                </c:pt>
                <c:pt idx="30166">
                  <c:v>420.12</c:v>
                </c:pt>
                <c:pt idx="30167">
                  <c:v>420.13</c:v>
                </c:pt>
                <c:pt idx="30168">
                  <c:v>420.13400000000001</c:v>
                </c:pt>
                <c:pt idx="30169">
                  <c:v>420.137</c:v>
                </c:pt>
                <c:pt idx="30170">
                  <c:v>420.14</c:v>
                </c:pt>
                <c:pt idx="30171">
                  <c:v>420.14299999999997</c:v>
                </c:pt>
                <c:pt idx="30172">
                  <c:v>420.14600000000002</c:v>
                </c:pt>
                <c:pt idx="30173">
                  <c:v>420.14800000000002</c:v>
                </c:pt>
                <c:pt idx="30174">
                  <c:v>420.15100000000001</c:v>
                </c:pt>
                <c:pt idx="30175">
                  <c:v>420.154</c:v>
                </c:pt>
                <c:pt idx="30176">
                  <c:v>420.15600000000001</c:v>
                </c:pt>
                <c:pt idx="30177">
                  <c:v>420.15899999999999</c:v>
                </c:pt>
                <c:pt idx="30178">
                  <c:v>420.16500000000002</c:v>
                </c:pt>
                <c:pt idx="30179">
                  <c:v>420.18900000000002</c:v>
                </c:pt>
                <c:pt idx="30180">
                  <c:v>420.21699999999998</c:v>
                </c:pt>
                <c:pt idx="30181">
                  <c:v>420.23500000000001</c:v>
                </c:pt>
                <c:pt idx="30182">
                  <c:v>420.23700000000002</c:v>
                </c:pt>
                <c:pt idx="30183">
                  <c:v>420.24099999999999</c:v>
                </c:pt>
                <c:pt idx="30184">
                  <c:v>420.24400000000003</c:v>
                </c:pt>
                <c:pt idx="30185">
                  <c:v>420.24700000000001</c:v>
                </c:pt>
                <c:pt idx="30186">
                  <c:v>420.25099999999998</c:v>
                </c:pt>
                <c:pt idx="30187">
                  <c:v>420.25400000000002</c:v>
                </c:pt>
                <c:pt idx="30188">
                  <c:v>420.25700000000001</c:v>
                </c:pt>
                <c:pt idx="30189">
                  <c:v>420.274</c:v>
                </c:pt>
                <c:pt idx="30190">
                  <c:v>420.298</c:v>
                </c:pt>
                <c:pt idx="30191">
                  <c:v>420.31900000000002</c:v>
                </c:pt>
                <c:pt idx="30192">
                  <c:v>420.33499999999998</c:v>
                </c:pt>
                <c:pt idx="30193">
                  <c:v>420.339</c:v>
                </c:pt>
                <c:pt idx="30194">
                  <c:v>420.34100000000001</c:v>
                </c:pt>
                <c:pt idx="30195">
                  <c:v>420.34399999999999</c:v>
                </c:pt>
                <c:pt idx="30196">
                  <c:v>420.34699999999998</c:v>
                </c:pt>
                <c:pt idx="30197">
                  <c:v>420.35</c:v>
                </c:pt>
                <c:pt idx="30198">
                  <c:v>420.35199999999998</c:v>
                </c:pt>
                <c:pt idx="30199">
                  <c:v>420.35500000000002</c:v>
                </c:pt>
                <c:pt idx="30200">
                  <c:v>420.358</c:v>
                </c:pt>
                <c:pt idx="30201">
                  <c:v>420.36</c:v>
                </c:pt>
                <c:pt idx="30202">
                  <c:v>420.36200000000002</c:v>
                </c:pt>
                <c:pt idx="30203">
                  <c:v>420.36399999999998</c:v>
                </c:pt>
                <c:pt idx="30204">
                  <c:v>420.36599999999999</c:v>
                </c:pt>
                <c:pt idx="30205">
                  <c:v>420.36900000000003</c:v>
                </c:pt>
                <c:pt idx="30206">
                  <c:v>420.37200000000001</c:v>
                </c:pt>
                <c:pt idx="30207">
                  <c:v>420.37400000000002</c:v>
                </c:pt>
                <c:pt idx="30208">
                  <c:v>420.37700000000001</c:v>
                </c:pt>
                <c:pt idx="30209">
                  <c:v>420.38</c:v>
                </c:pt>
                <c:pt idx="30210">
                  <c:v>420.38299999999998</c:v>
                </c:pt>
                <c:pt idx="30211">
                  <c:v>420.38600000000002</c:v>
                </c:pt>
                <c:pt idx="30212">
                  <c:v>420.38799999999998</c:v>
                </c:pt>
                <c:pt idx="30213">
                  <c:v>420.39100000000002</c:v>
                </c:pt>
                <c:pt idx="30214">
                  <c:v>420.39400000000001</c:v>
                </c:pt>
                <c:pt idx="30215">
                  <c:v>420.39699999999999</c:v>
                </c:pt>
                <c:pt idx="30216">
                  <c:v>420.4</c:v>
                </c:pt>
                <c:pt idx="30217">
                  <c:v>420.40199999999999</c:v>
                </c:pt>
                <c:pt idx="30218">
                  <c:v>420.40499999999997</c:v>
                </c:pt>
                <c:pt idx="30219">
                  <c:v>420.40600000000001</c:v>
                </c:pt>
                <c:pt idx="30220">
                  <c:v>420.40600000000001</c:v>
                </c:pt>
                <c:pt idx="30221">
                  <c:v>420.40600000000001</c:v>
                </c:pt>
                <c:pt idx="30222">
                  <c:v>420.40600000000001</c:v>
                </c:pt>
                <c:pt idx="30223">
                  <c:v>420.40600000000001</c:v>
                </c:pt>
                <c:pt idx="30224">
                  <c:v>420.40600000000001</c:v>
                </c:pt>
                <c:pt idx="30225">
                  <c:v>420.40600000000001</c:v>
                </c:pt>
                <c:pt idx="30226">
                  <c:v>420.40600000000001</c:v>
                </c:pt>
                <c:pt idx="30227">
                  <c:v>420.40600000000001</c:v>
                </c:pt>
                <c:pt idx="30228">
                  <c:v>420.40600000000001</c:v>
                </c:pt>
                <c:pt idx="30229">
                  <c:v>420.40600000000001</c:v>
                </c:pt>
                <c:pt idx="30230">
                  <c:v>420.40600000000001</c:v>
                </c:pt>
                <c:pt idx="30231">
                  <c:v>420.40600000000001</c:v>
                </c:pt>
                <c:pt idx="30232">
                  <c:v>420.40600000000001</c:v>
                </c:pt>
                <c:pt idx="30233">
                  <c:v>420.40600000000001</c:v>
                </c:pt>
                <c:pt idx="30234">
                  <c:v>420.40600000000001</c:v>
                </c:pt>
                <c:pt idx="30235">
                  <c:v>420.40600000000001</c:v>
                </c:pt>
                <c:pt idx="30236">
                  <c:v>420.40600000000001</c:v>
                </c:pt>
                <c:pt idx="30237">
                  <c:v>420.40600000000001</c:v>
                </c:pt>
                <c:pt idx="30238">
                  <c:v>420.40600000000001</c:v>
                </c:pt>
                <c:pt idx="30239">
                  <c:v>420.40600000000001</c:v>
                </c:pt>
                <c:pt idx="30240">
                  <c:v>420.40600000000001</c:v>
                </c:pt>
                <c:pt idx="30241">
                  <c:v>420.40600000000001</c:v>
                </c:pt>
                <c:pt idx="30242">
                  <c:v>420.40600000000001</c:v>
                </c:pt>
                <c:pt idx="30243">
                  <c:v>420.40600000000001</c:v>
                </c:pt>
                <c:pt idx="30244">
                  <c:v>420.40600000000001</c:v>
                </c:pt>
                <c:pt idx="30245">
                  <c:v>420.40600000000001</c:v>
                </c:pt>
                <c:pt idx="30246">
                  <c:v>420.40600000000001</c:v>
                </c:pt>
                <c:pt idx="30247">
                  <c:v>420.40600000000001</c:v>
                </c:pt>
                <c:pt idx="30248">
                  <c:v>420.40600000000001</c:v>
                </c:pt>
                <c:pt idx="30249">
                  <c:v>420.40600000000001</c:v>
                </c:pt>
                <c:pt idx="30250">
                  <c:v>420.40600000000001</c:v>
                </c:pt>
                <c:pt idx="30251">
                  <c:v>420.40600000000001</c:v>
                </c:pt>
                <c:pt idx="30252">
                  <c:v>420.40600000000001</c:v>
                </c:pt>
                <c:pt idx="30253">
                  <c:v>420.40600000000001</c:v>
                </c:pt>
                <c:pt idx="30254">
                  <c:v>420.40600000000001</c:v>
                </c:pt>
                <c:pt idx="30255">
                  <c:v>420.40600000000001</c:v>
                </c:pt>
                <c:pt idx="30256">
                  <c:v>420.40600000000001</c:v>
                </c:pt>
                <c:pt idx="30257">
                  <c:v>420.40600000000001</c:v>
                </c:pt>
                <c:pt idx="30258">
                  <c:v>420.40600000000001</c:v>
                </c:pt>
                <c:pt idx="30259">
                  <c:v>420.40600000000001</c:v>
                </c:pt>
                <c:pt idx="30260">
                  <c:v>420.40600000000001</c:v>
                </c:pt>
                <c:pt idx="30261">
                  <c:v>420.40600000000001</c:v>
                </c:pt>
                <c:pt idx="30262">
                  <c:v>420.40600000000001</c:v>
                </c:pt>
                <c:pt idx="30263">
                  <c:v>420.40600000000001</c:v>
                </c:pt>
                <c:pt idx="30264">
                  <c:v>420.40600000000001</c:v>
                </c:pt>
                <c:pt idx="30265">
                  <c:v>420.40600000000001</c:v>
                </c:pt>
                <c:pt idx="30266">
                  <c:v>420.40600000000001</c:v>
                </c:pt>
                <c:pt idx="30267">
                  <c:v>420.40600000000001</c:v>
                </c:pt>
                <c:pt idx="30268">
                  <c:v>420.40600000000001</c:v>
                </c:pt>
                <c:pt idx="30269">
                  <c:v>420.40600000000001</c:v>
                </c:pt>
                <c:pt idx="30270">
                  <c:v>420.40600000000001</c:v>
                </c:pt>
                <c:pt idx="30271">
                  <c:v>420.40600000000001</c:v>
                </c:pt>
                <c:pt idx="30272">
                  <c:v>420.40600000000001</c:v>
                </c:pt>
                <c:pt idx="30273">
                  <c:v>420.40600000000001</c:v>
                </c:pt>
                <c:pt idx="30274">
                  <c:v>420.40600000000001</c:v>
                </c:pt>
                <c:pt idx="30275">
                  <c:v>420.40600000000001</c:v>
                </c:pt>
                <c:pt idx="30276">
                  <c:v>420.40600000000001</c:v>
                </c:pt>
                <c:pt idx="30277">
                  <c:v>420.40600000000001</c:v>
                </c:pt>
                <c:pt idx="30278">
                  <c:v>420.40600000000001</c:v>
                </c:pt>
                <c:pt idx="30279">
                  <c:v>420.40600000000001</c:v>
                </c:pt>
                <c:pt idx="30280">
                  <c:v>420.40600000000001</c:v>
                </c:pt>
                <c:pt idx="30281">
                  <c:v>420.40600000000001</c:v>
                </c:pt>
                <c:pt idx="30282">
                  <c:v>420.40600000000001</c:v>
                </c:pt>
                <c:pt idx="30283">
                  <c:v>420.40600000000001</c:v>
                </c:pt>
                <c:pt idx="30284">
                  <c:v>420.40600000000001</c:v>
                </c:pt>
                <c:pt idx="30285">
                  <c:v>420.40600000000001</c:v>
                </c:pt>
                <c:pt idx="30286">
                  <c:v>420.40600000000001</c:v>
                </c:pt>
                <c:pt idx="30287">
                  <c:v>420.40600000000001</c:v>
                </c:pt>
                <c:pt idx="30288">
                  <c:v>420.40600000000001</c:v>
                </c:pt>
                <c:pt idx="30289">
                  <c:v>420.40600000000001</c:v>
                </c:pt>
                <c:pt idx="30290">
                  <c:v>420.40600000000001</c:v>
                </c:pt>
                <c:pt idx="30291">
                  <c:v>420.40600000000001</c:v>
                </c:pt>
                <c:pt idx="30292">
                  <c:v>420.40600000000001</c:v>
                </c:pt>
                <c:pt idx="30293">
                  <c:v>420.40600000000001</c:v>
                </c:pt>
                <c:pt idx="30294">
                  <c:v>420.40600000000001</c:v>
                </c:pt>
                <c:pt idx="30295">
                  <c:v>420.40600000000001</c:v>
                </c:pt>
                <c:pt idx="30296">
                  <c:v>420.40600000000001</c:v>
                </c:pt>
                <c:pt idx="30297">
                  <c:v>420.40600000000001</c:v>
                </c:pt>
                <c:pt idx="30298">
                  <c:v>420.40600000000001</c:v>
                </c:pt>
                <c:pt idx="30299">
                  <c:v>420.40600000000001</c:v>
                </c:pt>
                <c:pt idx="30300">
                  <c:v>420.40600000000001</c:v>
                </c:pt>
                <c:pt idx="30301">
                  <c:v>420.40600000000001</c:v>
                </c:pt>
                <c:pt idx="30302">
                  <c:v>420.40600000000001</c:v>
                </c:pt>
                <c:pt idx="30303">
                  <c:v>420.40600000000001</c:v>
                </c:pt>
                <c:pt idx="30304">
                  <c:v>420.40600000000001</c:v>
                </c:pt>
                <c:pt idx="30305">
                  <c:v>420.40600000000001</c:v>
                </c:pt>
                <c:pt idx="30306">
                  <c:v>420.40600000000001</c:v>
                </c:pt>
                <c:pt idx="30307">
                  <c:v>420.40600000000001</c:v>
                </c:pt>
                <c:pt idx="30308">
                  <c:v>420.40600000000001</c:v>
                </c:pt>
                <c:pt idx="30309">
                  <c:v>420.40600000000001</c:v>
                </c:pt>
                <c:pt idx="30310">
                  <c:v>420.40600000000001</c:v>
                </c:pt>
                <c:pt idx="30311">
                  <c:v>420.40600000000001</c:v>
                </c:pt>
                <c:pt idx="30312">
                  <c:v>420.40600000000001</c:v>
                </c:pt>
                <c:pt idx="30313">
                  <c:v>420.40600000000001</c:v>
                </c:pt>
                <c:pt idx="30314">
                  <c:v>420.40600000000001</c:v>
                </c:pt>
                <c:pt idx="30315">
                  <c:v>420.40600000000001</c:v>
                </c:pt>
                <c:pt idx="30316">
                  <c:v>420.40600000000001</c:v>
                </c:pt>
                <c:pt idx="30317">
                  <c:v>420.40600000000001</c:v>
                </c:pt>
                <c:pt idx="30318">
                  <c:v>420.40600000000001</c:v>
                </c:pt>
                <c:pt idx="30319">
                  <c:v>420.40600000000001</c:v>
                </c:pt>
                <c:pt idx="30320">
                  <c:v>420.40600000000001</c:v>
                </c:pt>
                <c:pt idx="30321">
                  <c:v>420.40600000000001</c:v>
                </c:pt>
                <c:pt idx="30322">
                  <c:v>420.40600000000001</c:v>
                </c:pt>
                <c:pt idx="30323">
                  <c:v>420.40600000000001</c:v>
                </c:pt>
                <c:pt idx="30324">
                  <c:v>420.40600000000001</c:v>
                </c:pt>
                <c:pt idx="30325">
                  <c:v>420.40600000000001</c:v>
                </c:pt>
                <c:pt idx="30326">
                  <c:v>420.40600000000001</c:v>
                </c:pt>
                <c:pt idx="30327">
                  <c:v>420.40600000000001</c:v>
                </c:pt>
                <c:pt idx="30328">
                  <c:v>420.40600000000001</c:v>
                </c:pt>
                <c:pt idx="30329">
                  <c:v>420.40600000000001</c:v>
                </c:pt>
                <c:pt idx="30330">
                  <c:v>420.40600000000001</c:v>
                </c:pt>
                <c:pt idx="30331">
                  <c:v>420.40600000000001</c:v>
                </c:pt>
                <c:pt idx="30332">
                  <c:v>420.40600000000001</c:v>
                </c:pt>
                <c:pt idx="30333">
                  <c:v>420.40600000000001</c:v>
                </c:pt>
                <c:pt idx="30334">
                  <c:v>420.40600000000001</c:v>
                </c:pt>
                <c:pt idx="30335">
                  <c:v>420.40600000000001</c:v>
                </c:pt>
                <c:pt idx="30336">
                  <c:v>420.40600000000001</c:v>
                </c:pt>
                <c:pt idx="30337">
                  <c:v>420.40600000000001</c:v>
                </c:pt>
                <c:pt idx="30338">
                  <c:v>420.40600000000001</c:v>
                </c:pt>
                <c:pt idx="30339">
                  <c:v>420.40600000000001</c:v>
                </c:pt>
                <c:pt idx="30340">
                  <c:v>420.40600000000001</c:v>
                </c:pt>
                <c:pt idx="30341">
                  <c:v>420.40600000000001</c:v>
                </c:pt>
                <c:pt idx="30342">
                  <c:v>420.40600000000001</c:v>
                </c:pt>
                <c:pt idx="30343">
                  <c:v>420.40600000000001</c:v>
                </c:pt>
                <c:pt idx="30344">
                  <c:v>420.40600000000001</c:v>
                </c:pt>
                <c:pt idx="30345">
                  <c:v>420.40600000000001</c:v>
                </c:pt>
                <c:pt idx="30346">
                  <c:v>420.40600000000001</c:v>
                </c:pt>
                <c:pt idx="30347">
                  <c:v>420.40600000000001</c:v>
                </c:pt>
                <c:pt idx="30348">
                  <c:v>420.40600000000001</c:v>
                </c:pt>
                <c:pt idx="30349">
                  <c:v>420.40600000000001</c:v>
                </c:pt>
                <c:pt idx="30350">
                  <c:v>420.40600000000001</c:v>
                </c:pt>
                <c:pt idx="30351">
                  <c:v>420.40600000000001</c:v>
                </c:pt>
                <c:pt idx="30352">
                  <c:v>420.40600000000001</c:v>
                </c:pt>
                <c:pt idx="30353">
                  <c:v>420.40600000000001</c:v>
                </c:pt>
                <c:pt idx="30354">
                  <c:v>420.40600000000001</c:v>
                </c:pt>
                <c:pt idx="30355">
                  <c:v>420.40600000000001</c:v>
                </c:pt>
                <c:pt idx="30356">
                  <c:v>420.40600000000001</c:v>
                </c:pt>
                <c:pt idx="30357">
                  <c:v>420.40600000000001</c:v>
                </c:pt>
                <c:pt idx="30358">
                  <c:v>420.40600000000001</c:v>
                </c:pt>
                <c:pt idx="30359">
                  <c:v>420.40600000000001</c:v>
                </c:pt>
                <c:pt idx="30360">
                  <c:v>420.40600000000001</c:v>
                </c:pt>
                <c:pt idx="30361">
                  <c:v>420.40600000000001</c:v>
                </c:pt>
                <c:pt idx="30362">
                  <c:v>420.40600000000001</c:v>
                </c:pt>
                <c:pt idx="30363">
                  <c:v>420.40600000000001</c:v>
                </c:pt>
                <c:pt idx="30364">
                  <c:v>420.40600000000001</c:v>
                </c:pt>
                <c:pt idx="30365">
                  <c:v>420.40600000000001</c:v>
                </c:pt>
                <c:pt idx="30366">
                  <c:v>420.40600000000001</c:v>
                </c:pt>
                <c:pt idx="30367">
                  <c:v>420.40600000000001</c:v>
                </c:pt>
                <c:pt idx="30368">
                  <c:v>420.40600000000001</c:v>
                </c:pt>
                <c:pt idx="30369">
                  <c:v>420.40600000000001</c:v>
                </c:pt>
                <c:pt idx="30370">
                  <c:v>420.40600000000001</c:v>
                </c:pt>
                <c:pt idx="30371">
                  <c:v>420.40600000000001</c:v>
                </c:pt>
                <c:pt idx="30372">
                  <c:v>420.40600000000001</c:v>
                </c:pt>
                <c:pt idx="30373">
                  <c:v>420.40600000000001</c:v>
                </c:pt>
                <c:pt idx="30374">
                  <c:v>420.40600000000001</c:v>
                </c:pt>
                <c:pt idx="30375">
                  <c:v>420.40600000000001</c:v>
                </c:pt>
                <c:pt idx="30376">
                  <c:v>420.40600000000001</c:v>
                </c:pt>
                <c:pt idx="30377">
                  <c:v>420.40600000000001</c:v>
                </c:pt>
                <c:pt idx="30378">
                  <c:v>420.40600000000001</c:v>
                </c:pt>
                <c:pt idx="30379">
                  <c:v>420.40600000000001</c:v>
                </c:pt>
                <c:pt idx="30380">
                  <c:v>420.40600000000001</c:v>
                </c:pt>
                <c:pt idx="30381">
                  <c:v>420.40600000000001</c:v>
                </c:pt>
                <c:pt idx="30382">
                  <c:v>420.40600000000001</c:v>
                </c:pt>
                <c:pt idx="30383">
                  <c:v>420.40600000000001</c:v>
                </c:pt>
                <c:pt idx="30384">
                  <c:v>420.40600000000001</c:v>
                </c:pt>
                <c:pt idx="30385">
                  <c:v>420.40600000000001</c:v>
                </c:pt>
                <c:pt idx="30386">
                  <c:v>420.40600000000001</c:v>
                </c:pt>
                <c:pt idx="30387">
                  <c:v>420.40600000000001</c:v>
                </c:pt>
                <c:pt idx="30388">
                  <c:v>420.40600000000001</c:v>
                </c:pt>
                <c:pt idx="30389">
                  <c:v>420.40600000000001</c:v>
                </c:pt>
                <c:pt idx="30390">
                  <c:v>420.40600000000001</c:v>
                </c:pt>
                <c:pt idx="30391">
                  <c:v>420.40600000000001</c:v>
                </c:pt>
                <c:pt idx="30392">
                  <c:v>420.40600000000001</c:v>
                </c:pt>
                <c:pt idx="30393">
                  <c:v>420.40600000000001</c:v>
                </c:pt>
                <c:pt idx="30394">
                  <c:v>420.40600000000001</c:v>
                </c:pt>
                <c:pt idx="30395">
                  <c:v>420.40600000000001</c:v>
                </c:pt>
                <c:pt idx="30396">
                  <c:v>420.40600000000001</c:v>
                </c:pt>
                <c:pt idx="30397">
                  <c:v>420.40600000000001</c:v>
                </c:pt>
                <c:pt idx="30398">
                  <c:v>420.40600000000001</c:v>
                </c:pt>
                <c:pt idx="30399">
                  <c:v>420.40600000000001</c:v>
                </c:pt>
                <c:pt idx="30400">
                  <c:v>420.40600000000001</c:v>
                </c:pt>
                <c:pt idx="30401">
                  <c:v>420.40600000000001</c:v>
                </c:pt>
                <c:pt idx="30402">
                  <c:v>420.40600000000001</c:v>
                </c:pt>
                <c:pt idx="30403">
                  <c:v>420.40600000000001</c:v>
                </c:pt>
                <c:pt idx="30404">
                  <c:v>420.40600000000001</c:v>
                </c:pt>
                <c:pt idx="30405">
                  <c:v>420.40600000000001</c:v>
                </c:pt>
                <c:pt idx="30406">
                  <c:v>420.40600000000001</c:v>
                </c:pt>
                <c:pt idx="30407">
                  <c:v>420.40600000000001</c:v>
                </c:pt>
                <c:pt idx="30408">
                  <c:v>420.40600000000001</c:v>
                </c:pt>
                <c:pt idx="30409">
                  <c:v>420.40600000000001</c:v>
                </c:pt>
                <c:pt idx="30410">
                  <c:v>420.40600000000001</c:v>
                </c:pt>
                <c:pt idx="30411">
                  <c:v>420.40600000000001</c:v>
                </c:pt>
                <c:pt idx="30412">
                  <c:v>420.40600000000001</c:v>
                </c:pt>
                <c:pt idx="30413">
                  <c:v>420.40600000000001</c:v>
                </c:pt>
                <c:pt idx="30414">
                  <c:v>420.40600000000001</c:v>
                </c:pt>
                <c:pt idx="30415">
                  <c:v>420.40600000000001</c:v>
                </c:pt>
                <c:pt idx="30416">
                  <c:v>420.40600000000001</c:v>
                </c:pt>
                <c:pt idx="30417">
                  <c:v>420.40600000000001</c:v>
                </c:pt>
                <c:pt idx="30418">
                  <c:v>420.40600000000001</c:v>
                </c:pt>
                <c:pt idx="30419">
                  <c:v>420.40600000000001</c:v>
                </c:pt>
                <c:pt idx="30420">
                  <c:v>420.40600000000001</c:v>
                </c:pt>
                <c:pt idx="30421">
                  <c:v>420.40600000000001</c:v>
                </c:pt>
                <c:pt idx="30422">
                  <c:v>420.40600000000001</c:v>
                </c:pt>
                <c:pt idx="30423">
                  <c:v>420.40600000000001</c:v>
                </c:pt>
                <c:pt idx="30424">
                  <c:v>420.40600000000001</c:v>
                </c:pt>
                <c:pt idx="30425">
                  <c:v>420.40600000000001</c:v>
                </c:pt>
                <c:pt idx="30426">
                  <c:v>420.40600000000001</c:v>
                </c:pt>
                <c:pt idx="30427">
                  <c:v>420.40600000000001</c:v>
                </c:pt>
                <c:pt idx="30428">
                  <c:v>420.40600000000001</c:v>
                </c:pt>
                <c:pt idx="30429">
                  <c:v>420.40600000000001</c:v>
                </c:pt>
                <c:pt idx="30430">
                  <c:v>420.40600000000001</c:v>
                </c:pt>
                <c:pt idx="30431">
                  <c:v>420.40600000000001</c:v>
                </c:pt>
                <c:pt idx="30432">
                  <c:v>420.40600000000001</c:v>
                </c:pt>
                <c:pt idx="30433">
                  <c:v>420.40600000000001</c:v>
                </c:pt>
                <c:pt idx="30434">
                  <c:v>420.40600000000001</c:v>
                </c:pt>
                <c:pt idx="30435">
                  <c:v>420.40600000000001</c:v>
                </c:pt>
                <c:pt idx="30436">
                  <c:v>420.40600000000001</c:v>
                </c:pt>
                <c:pt idx="30437">
                  <c:v>420.40600000000001</c:v>
                </c:pt>
                <c:pt idx="30438">
                  <c:v>420.40600000000001</c:v>
                </c:pt>
                <c:pt idx="30439">
                  <c:v>420.40600000000001</c:v>
                </c:pt>
                <c:pt idx="30440">
                  <c:v>420.40600000000001</c:v>
                </c:pt>
                <c:pt idx="30441">
                  <c:v>420.40600000000001</c:v>
                </c:pt>
                <c:pt idx="30442">
                  <c:v>420.40600000000001</c:v>
                </c:pt>
                <c:pt idx="30443">
                  <c:v>420.40600000000001</c:v>
                </c:pt>
                <c:pt idx="30444">
                  <c:v>420.40600000000001</c:v>
                </c:pt>
                <c:pt idx="30445">
                  <c:v>420.40600000000001</c:v>
                </c:pt>
                <c:pt idx="30446">
                  <c:v>420.40600000000001</c:v>
                </c:pt>
                <c:pt idx="30447">
                  <c:v>420.40600000000001</c:v>
                </c:pt>
                <c:pt idx="30448">
                  <c:v>420.40600000000001</c:v>
                </c:pt>
                <c:pt idx="30449">
                  <c:v>420.40600000000001</c:v>
                </c:pt>
                <c:pt idx="30450">
                  <c:v>420.40600000000001</c:v>
                </c:pt>
                <c:pt idx="30451">
                  <c:v>420.40600000000001</c:v>
                </c:pt>
                <c:pt idx="30452">
                  <c:v>420.40600000000001</c:v>
                </c:pt>
                <c:pt idx="30453">
                  <c:v>420.40600000000001</c:v>
                </c:pt>
                <c:pt idx="30454">
                  <c:v>420.40600000000001</c:v>
                </c:pt>
                <c:pt idx="30455">
                  <c:v>420.40600000000001</c:v>
                </c:pt>
                <c:pt idx="30456">
                  <c:v>420.40600000000001</c:v>
                </c:pt>
                <c:pt idx="30457">
                  <c:v>420.40600000000001</c:v>
                </c:pt>
                <c:pt idx="30458">
                  <c:v>420.40600000000001</c:v>
                </c:pt>
                <c:pt idx="30459">
                  <c:v>420.40600000000001</c:v>
                </c:pt>
                <c:pt idx="30460">
                  <c:v>420.40600000000001</c:v>
                </c:pt>
                <c:pt idx="30461">
                  <c:v>420.40600000000001</c:v>
                </c:pt>
                <c:pt idx="30462">
                  <c:v>420.40600000000001</c:v>
                </c:pt>
                <c:pt idx="30463">
                  <c:v>420.40600000000001</c:v>
                </c:pt>
                <c:pt idx="30464">
                  <c:v>420.40600000000001</c:v>
                </c:pt>
                <c:pt idx="30465">
                  <c:v>420.40600000000001</c:v>
                </c:pt>
                <c:pt idx="30466">
                  <c:v>420.40600000000001</c:v>
                </c:pt>
                <c:pt idx="30467">
                  <c:v>420.40600000000001</c:v>
                </c:pt>
                <c:pt idx="30468">
                  <c:v>420.40600000000001</c:v>
                </c:pt>
                <c:pt idx="30469">
                  <c:v>420.40600000000001</c:v>
                </c:pt>
                <c:pt idx="30470">
                  <c:v>420.40600000000001</c:v>
                </c:pt>
                <c:pt idx="30471">
                  <c:v>420.40600000000001</c:v>
                </c:pt>
                <c:pt idx="30472">
                  <c:v>420.40600000000001</c:v>
                </c:pt>
                <c:pt idx="30473">
                  <c:v>420.40600000000001</c:v>
                </c:pt>
                <c:pt idx="30474">
                  <c:v>420.40600000000001</c:v>
                </c:pt>
                <c:pt idx="30475">
                  <c:v>420.40600000000001</c:v>
                </c:pt>
                <c:pt idx="30476">
                  <c:v>420.40600000000001</c:v>
                </c:pt>
                <c:pt idx="30477">
                  <c:v>420.40600000000001</c:v>
                </c:pt>
                <c:pt idx="30478">
                  <c:v>420.40600000000001</c:v>
                </c:pt>
                <c:pt idx="30479">
                  <c:v>420.40600000000001</c:v>
                </c:pt>
                <c:pt idx="30480">
                  <c:v>420.40600000000001</c:v>
                </c:pt>
                <c:pt idx="30481">
                  <c:v>420.40600000000001</c:v>
                </c:pt>
                <c:pt idx="30482">
                  <c:v>420.40600000000001</c:v>
                </c:pt>
                <c:pt idx="30483">
                  <c:v>420.40600000000001</c:v>
                </c:pt>
                <c:pt idx="30484">
                  <c:v>420.40600000000001</c:v>
                </c:pt>
                <c:pt idx="30485">
                  <c:v>420.40600000000001</c:v>
                </c:pt>
                <c:pt idx="30486">
                  <c:v>420.40600000000001</c:v>
                </c:pt>
                <c:pt idx="30487">
                  <c:v>420.40600000000001</c:v>
                </c:pt>
                <c:pt idx="30488">
                  <c:v>420.40600000000001</c:v>
                </c:pt>
                <c:pt idx="30489">
                  <c:v>420.40600000000001</c:v>
                </c:pt>
                <c:pt idx="30490">
                  <c:v>420.40600000000001</c:v>
                </c:pt>
                <c:pt idx="30491">
                  <c:v>420.40600000000001</c:v>
                </c:pt>
                <c:pt idx="30492">
                  <c:v>420.40600000000001</c:v>
                </c:pt>
                <c:pt idx="30493">
                  <c:v>420.40600000000001</c:v>
                </c:pt>
                <c:pt idx="30494">
                  <c:v>420.40600000000001</c:v>
                </c:pt>
                <c:pt idx="30495">
                  <c:v>420.40600000000001</c:v>
                </c:pt>
                <c:pt idx="30496">
                  <c:v>420.40600000000001</c:v>
                </c:pt>
                <c:pt idx="30497">
                  <c:v>420.40600000000001</c:v>
                </c:pt>
                <c:pt idx="30498">
                  <c:v>420.40600000000001</c:v>
                </c:pt>
                <c:pt idx="30499">
                  <c:v>420.40600000000001</c:v>
                </c:pt>
                <c:pt idx="30500">
                  <c:v>420.40600000000001</c:v>
                </c:pt>
                <c:pt idx="30501">
                  <c:v>420.40600000000001</c:v>
                </c:pt>
                <c:pt idx="30502">
                  <c:v>420.40600000000001</c:v>
                </c:pt>
                <c:pt idx="30503">
                  <c:v>420.40600000000001</c:v>
                </c:pt>
                <c:pt idx="30504">
                  <c:v>420.40600000000001</c:v>
                </c:pt>
                <c:pt idx="30505">
                  <c:v>420.40600000000001</c:v>
                </c:pt>
                <c:pt idx="30506">
                  <c:v>420.40600000000001</c:v>
                </c:pt>
                <c:pt idx="30507">
                  <c:v>420.40600000000001</c:v>
                </c:pt>
                <c:pt idx="30508">
                  <c:v>420.40600000000001</c:v>
                </c:pt>
                <c:pt idx="30509">
                  <c:v>420.40600000000001</c:v>
                </c:pt>
                <c:pt idx="30510">
                  <c:v>420.40600000000001</c:v>
                </c:pt>
                <c:pt idx="30511">
                  <c:v>420.40600000000001</c:v>
                </c:pt>
                <c:pt idx="30512">
                  <c:v>420.40600000000001</c:v>
                </c:pt>
                <c:pt idx="30513">
                  <c:v>420.40600000000001</c:v>
                </c:pt>
                <c:pt idx="30514">
                  <c:v>420.40600000000001</c:v>
                </c:pt>
                <c:pt idx="30515">
                  <c:v>420.40600000000001</c:v>
                </c:pt>
                <c:pt idx="30516">
                  <c:v>420.40600000000001</c:v>
                </c:pt>
                <c:pt idx="30517">
                  <c:v>420.40600000000001</c:v>
                </c:pt>
                <c:pt idx="30518">
                  <c:v>420.40600000000001</c:v>
                </c:pt>
                <c:pt idx="30519">
                  <c:v>420.40600000000001</c:v>
                </c:pt>
                <c:pt idx="30520">
                  <c:v>420.40600000000001</c:v>
                </c:pt>
                <c:pt idx="30521">
                  <c:v>420.40600000000001</c:v>
                </c:pt>
                <c:pt idx="30522">
                  <c:v>420.40600000000001</c:v>
                </c:pt>
                <c:pt idx="30523">
                  <c:v>420.40600000000001</c:v>
                </c:pt>
                <c:pt idx="30524">
                  <c:v>420.40600000000001</c:v>
                </c:pt>
                <c:pt idx="30525">
                  <c:v>420.40600000000001</c:v>
                </c:pt>
                <c:pt idx="30526">
                  <c:v>420.40600000000001</c:v>
                </c:pt>
                <c:pt idx="30527">
                  <c:v>420.40600000000001</c:v>
                </c:pt>
                <c:pt idx="30528">
                  <c:v>420.40600000000001</c:v>
                </c:pt>
                <c:pt idx="30529">
                  <c:v>420.40600000000001</c:v>
                </c:pt>
                <c:pt idx="30530">
                  <c:v>420.40600000000001</c:v>
                </c:pt>
                <c:pt idx="30531">
                  <c:v>420.40600000000001</c:v>
                </c:pt>
                <c:pt idx="30532">
                  <c:v>420.40600000000001</c:v>
                </c:pt>
                <c:pt idx="30533">
                  <c:v>420.40600000000001</c:v>
                </c:pt>
                <c:pt idx="30534">
                  <c:v>420.40600000000001</c:v>
                </c:pt>
                <c:pt idx="30535">
                  <c:v>420.40600000000001</c:v>
                </c:pt>
                <c:pt idx="30536">
                  <c:v>420.40600000000001</c:v>
                </c:pt>
                <c:pt idx="30537">
                  <c:v>420.40600000000001</c:v>
                </c:pt>
                <c:pt idx="30538">
                  <c:v>420.40600000000001</c:v>
                </c:pt>
                <c:pt idx="30539">
                  <c:v>420.40600000000001</c:v>
                </c:pt>
                <c:pt idx="30540">
                  <c:v>420.40600000000001</c:v>
                </c:pt>
                <c:pt idx="30541">
                  <c:v>420.40600000000001</c:v>
                </c:pt>
                <c:pt idx="30542">
                  <c:v>420.40600000000001</c:v>
                </c:pt>
                <c:pt idx="30543">
                  <c:v>420.40600000000001</c:v>
                </c:pt>
                <c:pt idx="30544">
                  <c:v>420.40600000000001</c:v>
                </c:pt>
                <c:pt idx="30545">
                  <c:v>420.40600000000001</c:v>
                </c:pt>
                <c:pt idx="30546">
                  <c:v>420.40600000000001</c:v>
                </c:pt>
                <c:pt idx="30547">
                  <c:v>420.40600000000001</c:v>
                </c:pt>
                <c:pt idx="30548">
                  <c:v>420.40600000000001</c:v>
                </c:pt>
                <c:pt idx="30549">
                  <c:v>420.40600000000001</c:v>
                </c:pt>
                <c:pt idx="30550">
                  <c:v>420.40600000000001</c:v>
                </c:pt>
                <c:pt idx="30551">
                  <c:v>420.40600000000001</c:v>
                </c:pt>
                <c:pt idx="30552">
                  <c:v>420.40600000000001</c:v>
                </c:pt>
                <c:pt idx="30553">
                  <c:v>420.40600000000001</c:v>
                </c:pt>
                <c:pt idx="30554">
                  <c:v>420.40600000000001</c:v>
                </c:pt>
                <c:pt idx="30555">
                  <c:v>420.40600000000001</c:v>
                </c:pt>
                <c:pt idx="30556">
                  <c:v>420.40600000000001</c:v>
                </c:pt>
                <c:pt idx="30557">
                  <c:v>420.40600000000001</c:v>
                </c:pt>
                <c:pt idx="30558">
                  <c:v>420.40600000000001</c:v>
                </c:pt>
                <c:pt idx="30559">
                  <c:v>420.40600000000001</c:v>
                </c:pt>
                <c:pt idx="30560">
                  <c:v>420.40600000000001</c:v>
                </c:pt>
                <c:pt idx="30561">
                  <c:v>420.40600000000001</c:v>
                </c:pt>
                <c:pt idx="30562">
                  <c:v>420.40600000000001</c:v>
                </c:pt>
                <c:pt idx="30563">
                  <c:v>420.40600000000001</c:v>
                </c:pt>
                <c:pt idx="30564">
                  <c:v>420.40600000000001</c:v>
                </c:pt>
                <c:pt idx="30565">
                  <c:v>420.40600000000001</c:v>
                </c:pt>
                <c:pt idx="30566">
                  <c:v>420.40600000000001</c:v>
                </c:pt>
                <c:pt idx="30567">
                  <c:v>420.40600000000001</c:v>
                </c:pt>
                <c:pt idx="30568">
                  <c:v>420.40600000000001</c:v>
                </c:pt>
                <c:pt idx="30569">
                  <c:v>420.40600000000001</c:v>
                </c:pt>
                <c:pt idx="30570">
                  <c:v>420.40600000000001</c:v>
                </c:pt>
                <c:pt idx="30571">
                  <c:v>420.40600000000001</c:v>
                </c:pt>
                <c:pt idx="30572">
                  <c:v>420.40600000000001</c:v>
                </c:pt>
                <c:pt idx="30573">
                  <c:v>420.40600000000001</c:v>
                </c:pt>
                <c:pt idx="30574">
                  <c:v>420.40600000000001</c:v>
                </c:pt>
                <c:pt idx="30575">
                  <c:v>420.40600000000001</c:v>
                </c:pt>
                <c:pt idx="30576">
                  <c:v>420.40600000000001</c:v>
                </c:pt>
                <c:pt idx="30577">
                  <c:v>420.40600000000001</c:v>
                </c:pt>
                <c:pt idx="30578">
                  <c:v>420.40600000000001</c:v>
                </c:pt>
                <c:pt idx="30579">
                  <c:v>420.40600000000001</c:v>
                </c:pt>
                <c:pt idx="30580">
                  <c:v>420.40600000000001</c:v>
                </c:pt>
                <c:pt idx="30581">
                  <c:v>420.40600000000001</c:v>
                </c:pt>
                <c:pt idx="30582">
                  <c:v>420.40600000000001</c:v>
                </c:pt>
                <c:pt idx="30583">
                  <c:v>420.40600000000001</c:v>
                </c:pt>
                <c:pt idx="30584">
                  <c:v>420.40600000000001</c:v>
                </c:pt>
                <c:pt idx="30585">
                  <c:v>420.40600000000001</c:v>
                </c:pt>
                <c:pt idx="30586">
                  <c:v>420.40600000000001</c:v>
                </c:pt>
                <c:pt idx="30587">
                  <c:v>420.40600000000001</c:v>
                </c:pt>
                <c:pt idx="30588">
                  <c:v>420.40600000000001</c:v>
                </c:pt>
                <c:pt idx="30589">
                  <c:v>420.40600000000001</c:v>
                </c:pt>
                <c:pt idx="30590">
                  <c:v>420.40600000000001</c:v>
                </c:pt>
                <c:pt idx="30591">
                  <c:v>420.40600000000001</c:v>
                </c:pt>
                <c:pt idx="30592">
                  <c:v>420.40600000000001</c:v>
                </c:pt>
                <c:pt idx="30593">
                  <c:v>420.40600000000001</c:v>
                </c:pt>
                <c:pt idx="30594">
                  <c:v>420.40600000000001</c:v>
                </c:pt>
                <c:pt idx="30595">
                  <c:v>420.40600000000001</c:v>
                </c:pt>
                <c:pt idx="30596">
                  <c:v>420.40600000000001</c:v>
                </c:pt>
                <c:pt idx="30597">
                  <c:v>420.40600000000001</c:v>
                </c:pt>
                <c:pt idx="30598">
                  <c:v>420.40600000000001</c:v>
                </c:pt>
                <c:pt idx="30599">
                  <c:v>420.40600000000001</c:v>
                </c:pt>
                <c:pt idx="30600">
                  <c:v>420.40600000000001</c:v>
                </c:pt>
                <c:pt idx="30601">
                  <c:v>420.40600000000001</c:v>
                </c:pt>
                <c:pt idx="30602">
                  <c:v>420.40600000000001</c:v>
                </c:pt>
                <c:pt idx="30603">
                  <c:v>420.40600000000001</c:v>
                </c:pt>
                <c:pt idx="30604">
                  <c:v>420.40600000000001</c:v>
                </c:pt>
                <c:pt idx="30605">
                  <c:v>420.40600000000001</c:v>
                </c:pt>
                <c:pt idx="30606">
                  <c:v>420.40600000000001</c:v>
                </c:pt>
                <c:pt idx="30607">
                  <c:v>420.40600000000001</c:v>
                </c:pt>
                <c:pt idx="30608">
                  <c:v>420.40600000000001</c:v>
                </c:pt>
                <c:pt idx="30609">
                  <c:v>420.40600000000001</c:v>
                </c:pt>
                <c:pt idx="30610">
                  <c:v>420.40600000000001</c:v>
                </c:pt>
                <c:pt idx="30611">
                  <c:v>420.40600000000001</c:v>
                </c:pt>
                <c:pt idx="30612">
                  <c:v>420.40600000000001</c:v>
                </c:pt>
                <c:pt idx="30613">
                  <c:v>420.40600000000001</c:v>
                </c:pt>
                <c:pt idx="30614">
                  <c:v>420.40600000000001</c:v>
                </c:pt>
                <c:pt idx="30615">
                  <c:v>420.40600000000001</c:v>
                </c:pt>
                <c:pt idx="30616">
                  <c:v>420.40600000000001</c:v>
                </c:pt>
                <c:pt idx="30617">
                  <c:v>420.40600000000001</c:v>
                </c:pt>
                <c:pt idx="30618">
                  <c:v>420.40600000000001</c:v>
                </c:pt>
                <c:pt idx="30619">
                  <c:v>420.40600000000001</c:v>
                </c:pt>
                <c:pt idx="30620">
                  <c:v>420.40600000000001</c:v>
                </c:pt>
                <c:pt idx="30621">
                  <c:v>420.40600000000001</c:v>
                </c:pt>
                <c:pt idx="30622">
                  <c:v>420.40600000000001</c:v>
                </c:pt>
                <c:pt idx="30623">
                  <c:v>420.40600000000001</c:v>
                </c:pt>
                <c:pt idx="30624">
                  <c:v>420.40600000000001</c:v>
                </c:pt>
                <c:pt idx="30625">
                  <c:v>420.40600000000001</c:v>
                </c:pt>
                <c:pt idx="30626">
                  <c:v>420.40600000000001</c:v>
                </c:pt>
                <c:pt idx="30627">
                  <c:v>420.40600000000001</c:v>
                </c:pt>
                <c:pt idx="30628">
                  <c:v>420.40600000000001</c:v>
                </c:pt>
                <c:pt idx="30629">
                  <c:v>420.40600000000001</c:v>
                </c:pt>
                <c:pt idx="30630">
                  <c:v>420.40600000000001</c:v>
                </c:pt>
                <c:pt idx="30631">
                  <c:v>420.40600000000001</c:v>
                </c:pt>
                <c:pt idx="30632">
                  <c:v>420.40600000000001</c:v>
                </c:pt>
                <c:pt idx="30633">
                  <c:v>420.40600000000001</c:v>
                </c:pt>
                <c:pt idx="30634">
                  <c:v>420.40600000000001</c:v>
                </c:pt>
                <c:pt idx="30635">
                  <c:v>420.40600000000001</c:v>
                </c:pt>
                <c:pt idx="30636">
                  <c:v>420.40600000000001</c:v>
                </c:pt>
                <c:pt idx="30637">
                  <c:v>420.40600000000001</c:v>
                </c:pt>
                <c:pt idx="30638">
                  <c:v>420.40600000000001</c:v>
                </c:pt>
                <c:pt idx="30639">
                  <c:v>420.40600000000001</c:v>
                </c:pt>
                <c:pt idx="30640">
                  <c:v>420.40600000000001</c:v>
                </c:pt>
                <c:pt idx="30641">
                  <c:v>420.40600000000001</c:v>
                </c:pt>
                <c:pt idx="30642">
                  <c:v>420.40600000000001</c:v>
                </c:pt>
                <c:pt idx="30643">
                  <c:v>420.40600000000001</c:v>
                </c:pt>
                <c:pt idx="30644">
                  <c:v>420.40600000000001</c:v>
                </c:pt>
                <c:pt idx="30645">
                  <c:v>420.40600000000001</c:v>
                </c:pt>
                <c:pt idx="30646">
                  <c:v>420.40600000000001</c:v>
                </c:pt>
                <c:pt idx="30647">
                  <c:v>420.40600000000001</c:v>
                </c:pt>
                <c:pt idx="30648">
                  <c:v>420.40600000000001</c:v>
                </c:pt>
                <c:pt idx="30649">
                  <c:v>420.40600000000001</c:v>
                </c:pt>
                <c:pt idx="30650">
                  <c:v>420.40600000000001</c:v>
                </c:pt>
                <c:pt idx="30651">
                  <c:v>420.40600000000001</c:v>
                </c:pt>
                <c:pt idx="30652">
                  <c:v>420.40600000000001</c:v>
                </c:pt>
                <c:pt idx="30653">
                  <c:v>420.40600000000001</c:v>
                </c:pt>
                <c:pt idx="30654">
                  <c:v>420.40600000000001</c:v>
                </c:pt>
                <c:pt idx="30655">
                  <c:v>420.40600000000001</c:v>
                </c:pt>
                <c:pt idx="30656">
                  <c:v>420.40600000000001</c:v>
                </c:pt>
                <c:pt idx="30657">
                  <c:v>420.40600000000001</c:v>
                </c:pt>
                <c:pt idx="30658">
                  <c:v>420.40600000000001</c:v>
                </c:pt>
                <c:pt idx="30659">
                  <c:v>420.40600000000001</c:v>
                </c:pt>
                <c:pt idx="30660">
                  <c:v>420.40600000000001</c:v>
                </c:pt>
                <c:pt idx="30661">
                  <c:v>420.40600000000001</c:v>
                </c:pt>
                <c:pt idx="30662">
                  <c:v>420.40600000000001</c:v>
                </c:pt>
                <c:pt idx="30663">
                  <c:v>420.40600000000001</c:v>
                </c:pt>
                <c:pt idx="30664">
                  <c:v>420.40600000000001</c:v>
                </c:pt>
                <c:pt idx="30665">
                  <c:v>420.40600000000001</c:v>
                </c:pt>
                <c:pt idx="30666">
                  <c:v>420.40600000000001</c:v>
                </c:pt>
                <c:pt idx="30667">
                  <c:v>420.40600000000001</c:v>
                </c:pt>
                <c:pt idx="30668">
                  <c:v>420.40600000000001</c:v>
                </c:pt>
                <c:pt idx="30669">
                  <c:v>420.40600000000001</c:v>
                </c:pt>
                <c:pt idx="30670">
                  <c:v>420.40600000000001</c:v>
                </c:pt>
                <c:pt idx="30671">
                  <c:v>420.40600000000001</c:v>
                </c:pt>
                <c:pt idx="30672">
                  <c:v>420.40600000000001</c:v>
                </c:pt>
                <c:pt idx="30673">
                  <c:v>420.40600000000001</c:v>
                </c:pt>
                <c:pt idx="30674">
                  <c:v>420.40600000000001</c:v>
                </c:pt>
                <c:pt idx="30675">
                  <c:v>420.40600000000001</c:v>
                </c:pt>
                <c:pt idx="30676">
                  <c:v>420.40600000000001</c:v>
                </c:pt>
                <c:pt idx="30677">
                  <c:v>420.40600000000001</c:v>
                </c:pt>
                <c:pt idx="30678">
                  <c:v>420.40600000000001</c:v>
                </c:pt>
                <c:pt idx="30679">
                  <c:v>420.40600000000001</c:v>
                </c:pt>
                <c:pt idx="30680">
                  <c:v>420.40600000000001</c:v>
                </c:pt>
                <c:pt idx="30681">
                  <c:v>420.40600000000001</c:v>
                </c:pt>
                <c:pt idx="30682">
                  <c:v>420.40600000000001</c:v>
                </c:pt>
                <c:pt idx="30683">
                  <c:v>420.40600000000001</c:v>
                </c:pt>
                <c:pt idx="30684">
                  <c:v>420.40600000000001</c:v>
                </c:pt>
                <c:pt idx="30685">
                  <c:v>420.40600000000001</c:v>
                </c:pt>
                <c:pt idx="30686">
                  <c:v>420.40600000000001</c:v>
                </c:pt>
                <c:pt idx="30687">
                  <c:v>420.40600000000001</c:v>
                </c:pt>
                <c:pt idx="30688">
                  <c:v>420.40600000000001</c:v>
                </c:pt>
                <c:pt idx="30689">
                  <c:v>420.40600000000001</c:v>
                </c:pt>
                <c:pt idx="30690">
                  <c:v>420.40600000000001</c:v>
                </c:pt>
                <c:pt idx="30691">
                  <c:v>420.40600000000001</c:v>
                </c:pt>
                <c:pt idx="30692">
                  <c:v>420.40600000000001</c:v>
                </c:pt>
                <c:pt idx="30693">
                  <c:v>420.40600000000001</c:v>
                </c:pt>
                <c:pt idx="30694">
                  <c:v>420.40600000000001</c:v>
                </c:pt>
                <c:pt idx="30695">
                  <c:v>420.40600000000001</c:v>
                </c:pt>
                <c:pt idx="30696">
                  <c:v>420.40600000000001</c:v>
                </c:pt>
                <c:pt idx="30697">
                  <c:v>420.40600000000001</c:v>
                </c:pt>
                <c:pt idx="30698">
                  <c:v>420.40600000000001</c:v>
                </c:pt>
                <c:pt idx="30699">
                  <c:v>420.40600000000001</c:v>
                </c:pt>
                <c:pt idx="30700">
                  <c:v>420.40600000000001</c:v>
                </c:pt>
                <c:pt idx="30701">
                  <c:v>420.40600000000001</c:v>
                </c:pt>
                <c:pt idx="30702">
                  <c:v>420.40600000000001</c:v>
                </c:pt>
                <c:pt idx="30703">
                  <c:v>420.40600000000001</c:v>
                </c:pt>
                <c:pt idx="30704">
                  <c:v>420.40600000000001</c:v>
                </c:pt>
                <c:pt idx="30705">
                  <c:v>420.40600000000001</c:v>
                </c:pt>
                <c:pt idx="30706">
                  <c:v>420.40600000000001</c:v>
                </c:pt>
                <c:pt idx="30707">
                  <c:v>420.40600000000001</c:v>
                </c:pt>
                <c:pt idx="30708">
                  <c:v>420.40600000000001</c:v>
                </c:pt>
                <c:pt idx="30709">
                  <c:v>420.40600000000001</c:v>
                </c:pt>
                <c:pt idx="30710">
                  <c:v>420.40600000000001</c:v>
                </c:pt>
                <c:pt idx="30711">
                  <c:v>420.40600000000001</c:v>
                </c:pt>
                <c:pt idx="30712">
                  <c:v>420.40600000000001</c:v>
                </c:pt>
                <c:pt idx="30713">
                  <c:v>420.40600000000001</c:v>
                </c:pt>
                <c:pt idx="30714">
                  <c:v>420.40600000000001</c:v>
                </c:pt>
                <c:pt idx="30715">
                  <c:v>420.40600000000001</c:v>
                </c:pt>
                <c:pt idx="30716">
                  <c:v>420.40600000000001</c:v>
                </c:pt>
                <c:pt idx="30717">
                  <c:v>420.40600000000001</c:v>
                </c:pt>
                <c:pt idx="30718">
                  <c:v>420.40600000000001</c:v>
                </c:pt>
                <c:pt idx="30719">
                  <c:v>420.40600000000001</c:v>
                </c:pt>
                <c:pt idx="30720">
                  <c:v>420.40600000000001</c:v>
                </c:pt>
                <c:pt idx="30721">
                  <c:v>420.40600000000001</c:v>
                </c:pt>
                <c:pt idx="30722">
                  <c:v>420.40600000000001</c:v>
                </c:pt>
                <c:pt idx="30723">
                  <c:v>420.40600000000001</c:v>
                </c:pt>
                <c:pt idx="30724">
                  <c:v>420.40600000000001</c:v>
                </c:pt>
                <c:pt idx="30725">
                  <c:v>420.40600000000001</c:v>
                </c:pt>
                <c:pt idx="30726">
                  <c:v>420.40600000000001</c:v>
                </c:pt>
                <c:pt idx="30727">
                  <c:v>420.40600000000001</c:v>
                </c:pt>
                <c:pt idx="30728">
                  <c:v>420.40600000000001</c:v>
                </c:pt>
                <c:pt idx="30729">
                  <c:v>420.40600000000001</c:v>
                </c:pt>
                <c:pt idx="30730">
                  <c:v>420.40600000000001</c:v>
                </c:pt>
                <c:pt idx="30731">
                  <c:v>420.40600000000001</c:v>
                </c:pt>
                <c:pt idx="30732">
                  <c:v>420.40600000000001</c:v>
                </c:pt>
                <c:pt idx="30733">
                  <c:v>420.40600000000001</c:v>
                </c:pt>
                <c:pt idx="30734">
                  <c:v>420.40600000000001</c:v>
                </c:pt>
                <c:pt idx="30735">
                  <c:v>420.40600000000001</c:v>
                </c:pt>
                <c:pt idx="30736">
                  <c:v>420.40600000000001</c:v>
                </c:pt>
                <c:pt idx="30737">
                  <c:v>420.40600000000001</c:v>
                </c:pt>
                <c:pt idx="30738">
                  <c:v>420.40600000000001</c:v>
                </c:pt>
                <c:pt idx="30739">
                  <c:v>420.40600000000001</c:v>
                </c:pt>
                <c:pt idx="30740">
                  <c:v>420.40600000000001</c:v>
                </c:pt>
                <c:pt idx="30741">
                  <c:v>420.40600000000001</c:v>
                </c:pt>
                <c:pt idx="30742">
                  <c:v>420.40600000000001</c:v>
                </c:pt>
                <c:pt idx="30743">
                  <c:v>420.40600000000001</c:v>
                </c:pt>
                <c:pt idx="30744">
                  <c:v>420.40600000000001</c:v>
                </c:pt>
                <c:pt idx="30745">
                  <c:v>420.40600000000001</c:v>
                </c:pt>
                <c:pt idx="30746">
                  <c:v>420.40600000000001</c:v>
                </c:pt>
                <c:pt idx="30747">
                  <c:v>420.40600000000001</c:v>
                </c:pt>
                <c:pt idx="30748">
                  <c:v>420.40600000000001</c:v>
                </c:pt>
                <c:pt idx="30749">
                  <c:v>420.40600000000001</c:v>
                </c:pt>
                <c:pt idx="30750">
                  <c:v>420.40600000000001</c:v>
                </c:pt>
                <c:pt idx="30751">
                  <c:v>420.40600000000001</c:v>
                </c:pt>
                <c:pt idx="30752">
                  <c:v>420.40600000000001</c:v>
                </c:pt>
                <c:pt idx="30753">
                  <c:v>420.40600000000001</c:v>
                </c:pt>
                <c:pt idx="30754">
                  <c:v>420.40600000000001</c:v>
                </c:pt>
                <c:pt idx="30755">
                  <c:v>420.40600000000001</c:v>
                </c:pt>
                <c:pt idx="30756">
                  <c:v>420.40600000000001</c:v>
                </c:pt>
                <c:pt idx="30757">
                  <c:v>420.40600000000001</c:v>
                </c:pt>
                <c:pt idx="30758">
                  <c:v>420.40600000000001</c:v>
                </c:pt>
                <c:pt idx="30759">
                  <c:v>420.40600000000001</c:v>
                </c:pt>
                <c:pt idx="30760">
                  <c:v>420.40600000000001</c:v>
                </c:pt>
                <c:pt idx="30761">
                  <c:v>420.40600000000001</c:v>
                </c:pt>
                <c:pt idx="30762">
                  <c:v>420.40600000000001</c:v>
                </c:pt>
                <c:pt idx="30763">
                  <c:v>420.40600000000001</c:v>
                </c:pt>
                <c:pt idx="30764">
                  <c:v>420.40600000000001</c:v>
                </c:pt>
                <c:pt idx="30765">
                  <c:v>420.40600000000001</c:v>
                </c:pt>
                <c:pt idx="30766">
                  <c:v>420.40600000000001</c:v>
                </c:pt>
                <c:pt idx="30767">
                  <c:v>420.40600000000001</c:v>
                </c:pt>
                <c:pt idx="30768">
                  <c:v>420.40600000000001</c:v>
                </c:pt>
                <c:pt idx="30769">
                  <c:v>420.40600000000001</c:v>
                </c:pt>
                <c:pt idx="30770">
                  <c:v>420.40600000000001</c:v>
                </c:pt>
                <c:pt idx="30771">
                  <c:v>420.40600000000001</c:v>
                </c:pt>
                <c:pt idx="30772">
                  <c:v>420.40600000000001</c:v>
                </c:pt>
                <c:pt idx="30773">
                  <c:v>420.40600000000001</c:v>
                </c:pt>
                <c:pt idx="30774">
                  <c:v>420.40600000000001</c:v>
                </c:pt>
                <c:pt idx="30775">
                  <c:v>420.40600000000001</c:v>
                </c:pt>
                <c:pt idx="30776">
                  <c:v>420.40600000000001</c:v>
                </c:pt>
                <c:pt idx="30777">
                  <c:v>420.40600000000001</c:v>
                </c:pt>
                <c:pt idx="30778">
                  <c:v>420.40600000000001</c:v>
                </c:pt>
                <c:pt idx="30779">
                  <c:v>420.40600000000001</c:v>
                </c:pt>
                <c:pt idx="30780">
                  <c:v>420.40600000000001</c:v>
                </c:pt>
                <c:pt idx="30781">
                  <c:v>420.40600000000001</c:v>
                </c:pt>
                <c:pt idx="30782">
                  <c:v>420.40600000000001</c:v>
                </c:pt>
                <c:pt idx="30783">
                  <c:v>420.40600000000001</c:v>
                </c:pt>
                <c:pt idx="30784">
                  <c:v>420.40600000000001</c:v>
                </c:pt>
                <c:pt idx="30785">
                  <c:v>420.40600000000001</c:v>
                </c:pt>
                <c:pt idx="30786">
                  <c:v>420.40600000000001</c:v>
                </c:pt>
                <c:pt idx="30787">
                  <c:v>420.40600000000001</c:v>
                </c:pt>
                <c:pt idx="30788">
                  <c:v>420.40600000000001</c:v>
                </c:pt>
                <c:pt idx="30789">
                  <c:v>420.40600000000001</c:v>
                </c:pt>
                <c:pt idx="30790">
                  <c:v>420.40600000000001</c:v>
                </c:pt>
                <c:pt idx="30791">
                  <c:v>420.40600000000001</c:v>
                </c:pt>
                <c:pt idx="30792">
                  <c:v>420.40600000000001</c:v>
                </c:pt>
                <c:pt idx="30793">
                  <c:v>420.40600000000001</c:v>
                </c:pt>
                <c:pt idx="30794">
                  <c:v>420.40600000000001</c:v>
                </c:pt>
                <c:pt idx="30795">
                  <c:v>420.40600000000001</c:v>
                </c:pt>
                <c:pt idx="30796">
                  <c:v>420.40600000000001</c:v>
                </c:pt>
                <c:pt idx="30797">
                  <c:v>420.40600000000001</c:v>
                </c:pt>
                <c:pt idx="30798">
                  <c:v>420.40600000000001</c:v>
                </c:pt>
                <c:pt idx="30799">
                  <c:v>420.40600000000001</c:v>
                </c:pt>
                <c:pt idx="30800">
                  <c:v>420.40600000000001</c:v>
                </c:pt>
                <c:pt idx="30801">
                  <c:v>420.40600000000001</c:v>
                </c:pt>
                <c:pt idx="30802">
                  <c:v>420.40600000000001</c:v>
                </c:pt>
                <c:pt idx="30803">
                  <c:v>420.40600000000001</c:v>
                </c:pt>
                <c:pt idx="30804">
                  <c:v>420.40600000000001</c:v>
                </c:pt>
                <c:pt idx="30805">
                  <c:v>420.40600000000001</c:v>
                </c:pt>
                <c:pt idx="30806">
                  <c:v>420.40600000000001</c:v>
                </c:pt>
                <c:pt idx="30807">
                  <c:v>420.40600000000001</c:v>
                </c:pt>
                <c:pt idx="30808">
                  <c:v>420.40600000000001</c:v>
                </c:pt>
                <c:pt idx="30809">
                  <c:v>420.40600000000001</c:v>
                </c:pt>
                <c:pt idx="30810">
                  <c:v>420.40600000000001</c:v>
                </c:pt>
                <c:pt idx="30811">
                  <c:v>420.40600000000001</c:v>
                </c:pt>
                <c:pt idx="30812">
                  <c:v>420.40600000000001</c:v>
                </c:pt>
                <c:pt idx="30813">
                  <c:v>420.40600000000001</c:v>
                </c:pt>
                <c:pt idx="30814">
                  <c:v>420.40600000000001</c:v>
                </c:pt>
                <c:pt idx="30815">
                  <c:v>420.40600000000001</c:v>
                </c:pt>
                <c:pt idx="30816">
                  <c:v>420.40600000000001</c:v>
                </c:pt>
                <c:pt idx="30817">
                  <c:v>420.40600000000001</c:v>
                </c:pt>
                <c:pt idx="30818">
                  <c:v>420.40600000000001</c:v>
                </c:pt>
                <c:pt idx="30819">
                  <c:v>420.40600000000001</c:v>
                </c:pt>
                <c:pt idx="30820">
                  <c:v>420.40600000000001</c:v>
                </c:pt>
                <c:pt idx="30821">
                  <c:v>420.40600000000001</c:v>
                </c:pt>
                <c:pt idx="30822">
                  <c:v>420.40600000000001</c:v>
                </c:pt>
                <c:pt idx="30823">
                  <c:v>420.40600000000001</c:v>
                </c:pt>
                <c:pt idx="30824">
                  <c:v>420.40600000000001</c:v>
                </c:pt>
                <c:pt idx="30825">
                  <c:v>420.40600000000001</c:v>
                </c:pt>
                <c:pt idx="30826">
                  <c:v>420.40600000000001</c:v>
                </c:pt>
                <c:pt idx="30827">
                  <c:v>420.40600000000001</c:v>
                </c:pt>
                <c:pt idx="30828">
                  <c:v>420.40600000000001</c:v>
                </c:pt>
                <c:pt idx="30829">
                  <c:v>420.40600000000001</c:v>
                </c:pt>
                <c:pt idx="30830">
                  <c:v>420.40600000000001</c:v>
                </c:pt>
                <c:pt idx="30831">
                  <c:v>420.40600000000001</c:v>
                </c:pt>
                <c:pt idx="30832">
                  <c:v>420.40600000000001</c:v>
                </c:pt>
                <c:pt idx="30833">
                  <c:v>420.40600000000001</c:v>
                </c:pt>
                <c:pt idx="30834">
                  <c:v>420.40600000000001</c:v>
                </c:pt>
                <c:pt idx="30835">
                  <c:v>420.40600000000001</c:v>
                </c:pt>
                <c:pt idx="30836">
                  <c:v>420.40600000000001</c:v>
                </c:pt>
                <c:pt idx="30837">
                  <c:v>420.40600000000001</c:v>
                </c:pt>
                <c:pt idx="30838">
                  <c:v>420.40600000000001</c:v>
                </c:pt>
                <c:pt idx="30839">
                  <c:v>420.40600000000001</c:v>
                </c:pt>
                <c:pt idx="30840">
                  <c:v>420.40600000000001</c:v>
                </c:pt>
                <c:pt idx="30841">
                  <c:v>420.40600000000001</c:v>
                </c:pt>
                <c:pt idx="30842">
                  <c:v>420.40600000000001</c:v>
                </c:pt>
                <c:pt idx="30843">
                  <c:v>420.40600000000001</c:v>
                </c:pt>
                <c:pt idx="30844">
                  <c:v>420.40600000000001</c:v>
                </c:pt>
                <c:pt idx="30845">
                  <c:v>420.40600000000001</c:v>
                </c:pt>
                <c:pt idx="30846">
                  <c:v>420.40600000000001</c:v>
                </c:pt>
                <c:pt idx="30847">
                  <c:v>420.40600000000001</c:v>
                </c:pt>
                <c:pt idx="30848">
                  <c:v>420.40600000000001</c:v>
                </c:pt>
                <c:pt idx="30849">
                  <c:v>420.40600000000001</c:v>
                </c:pt>
                <c:pt idx="30850">
                  <c:v>420.40600000000001</c:v>
                </c:pt>
                <c:pt idx="30851">
                  <c:v>420.40600000000001</c:v>
                </c:pt>
                <c:pt idx="30852">
                  <c:v>420.40600000000001</c:v>
                </c:pt>
                <c:pt idx="30853">
                  <c:v>420.40600000000001</c:v>
                </c:pt>
                <c:pt idx="30854">
                  <c:v>420.40600000000001</c:v>
                </c:pt>
                <c:pt idx="30855">
                  <c:v>420.40600000000001</c:v>
                </c:pt>
                <c:pt idx="30856">
                  <c:v>420.40600000000001</c:v>
                </c:pt>
                <c:pt idx="30857">
                  <c:v>420.40600000000001</c:v>
                </c:pt>
                <c:pt idx="30858">
                  <c:v>420.40600000000001</c:v>
                </c:pt>
                <c:pt idx="30859">
                  <c:v>420.40600000000001</c:v>
                </c:pt>
                <c:pt idx="30860">
                  <c:v>420.40600000000001</c:v>
                </c:pt>
                <c:pt idx="30861">
                  <c:v>420.40600000000001</c:v>
                </c:pt>
                <c:pt idx="30862">
                  <c:v>420.40600000000001</c:v>
                </c:pt>
                <c:pt idx="30863">
                  <c:v>420.40600000000001</c:v>
                </c:pt>
                <c:pt idx="30864">
                  <c:v>420.40600000000001</c:v>
                </c:pt>
                <c:pt idx="30865">
                  <c:v>420.40600000000001</c:v>
                </c:pt>
                <c:pt idx="30866">
                  <c:v>420.40600000000001</c:v>
                </c:pt>
                <c:pt idx="30867">
                  <c:v>420.40600000000001</c:v>
                </c:pt>
                <c:pt idx="30868">
                  <c:v>420.40600000000001</c:v>
                </c:pt>
                <c:pt idx="30869">
                  <c:v>420.40600000000001</c:v>
                </c:pt>
                <c:pt idx="30870">
                  <c:v>420.40600000000001</c:v>
                </c:pt>
                <c:pt idx="30871">
                  <c:v>420.40600000000001</c:v>
                </c:pt>
                <c:pt idx="30872">
                  <c:v>420.40600000000001</c:v>
                </c:pt>
                <c:pt idx="30873">
                  <c:v>420.40600000000001</c:v>
                </c:pt>
                <c:pt idx="30874">
                  <c:v>420.40600000000001</c:v>
                </c:pt>
                <c:pt idx="30875">
                  <c:v>420.40600000000001</c:v>
                </c:pt>
                <c:pt idx="30876">
                  <c:v>420.40600000000001</c:v>
                </c:pt>
                <c:pt idx="30877">
                  <c:v>420.40600000000001</c:v>
                </c:pt>
                <c:pt idx="30878">
                  <c:v>420.40600000000001</c:v>
                </c:pt>
                <c:pt idx="30879">
                  <c:v>420.40600000000001</c:v>
                </c:pt>
                <c:pt idx="30880">
                  <c:v>420.40600000000001</c:v>
                </c:pt>
                <c:pt idx="30881">
                  <c:v>420.40600000000001</c:v>
                </c:pt>
                <c:pt idx="30882">
                  <c:v>420.40600000000001</c:v>
                </c:pt>
                <c:pt idx="30883">
                  <c:v>420.40600000000001</c:v>
                </c:pt>
                <c:pt idx="30884">
                  <c:v>420.40600000000001</c:v>
                </c:pt>
                <c:pt idx="30885">
                  <c:v>420.40600000000001</c:v>
                </c:pt>
                <c:pt idx="30886">
                  <c:v>420.40600000000001</c:v>
                </c:pt>
                <c:pt idx="30887">
                  <c:v>420.40600000000001</c:v>
                </c:pt>
                <c:pt idx="30888">
                  <c:v>420.40600000000001</c:v>
                </c:pt>
                <c:pt idx="30889">
                  <c:v>420.40600000000001</c:v>
                </c:pt>
                <c:pt idx="30890">
                  <c:v>420.40600000000001</c:v>
                </c:pt>
                <c:pt idx="30891">
                  <c:v>420.40600000000001</c:v>
                </c:pt>
                <c:pt idx="30892">
                  <c:v>420.40600000000001</c:v>
                </c:pt>
                <c:pt idx="30893">
                  <c:v>420.40600000000001</c:v>
                </c:pt>
                <c:pt idx="30894">
                  <c:v>420.40600000000001</c:v>
                </c:pt>
                <c:pt idx="30895">
                  <c:v>420.40600000000001</c:v>
                </c:pt>
                <c:pt idx="30896">
                  <c:v>420.40600000000001</c:v>
                </c:pt>
                <c:pt idx="30897">
                  <c:v>420.40600000000001</c:v>
                </c:pt>
                <c:pt idx="30898">
                  <c:v>420.40600000000001</c:v>
                </c:pt>
                <c:pt idx="30899">
                  <c:v>420.40600000000001</c:v>
                </c:pt>
                <c:pt idx="30900">
                  <c:v>420.40600000000001</c:v>
                </c:pt>
                <c:pt idx="30901">
                  <c:v>420.40600000000001</c:v>
                </c:pt>
                <c:pt idx="30902">
                  <c:v>420.40600000000001</c:v>
                </c:pt>
                <c:pt idx="30903">
                  <c:v>420.40600000000001</c:v>
                </c:pt>
                <c:pt idx="30904">
                  <c:v>420.40600000000001</c:v>
                </c:pt>
                <c:pt idx="30905">
                  <c:v>420.40600000000001</c:v>
                </c:pt>
                <c:pt idx="30906">
                  <c:v>420.40600000000001</c:v>
                </c:pt>
                <c:pt idx="30907">
                  <c:v>420.40600000000001</c:v>
                </c:pt>
                <c:pt idx="30908">
                  <c:v>420.40600000000001</c:v>
                </c:pt>
                <c:pt idx="30909">
                  <c:v>420.40600000000001</c:v>
                </c:pt>
                <c:pt idx="30910">
                  <c:v>420.40600000000001</c:v>
                </c:pt>
                <c:pt idx="30911">
                  <c:v>420.40600000000001</c:v>
                </c:pt>
                <c:pt idx="30912">
                  <c:v>420.40600000000001</c:v>
                </c:pt>
                <c:pt idx="30913">
                  <c:v>420.40600000000001</c:v>
                </c:pt>
                <c:pt idx="30914">
                  <c:v>420.40600000000001</c:v>
                </c:pt>
                <c:pt idx="30915">
                  <c:v>420.40600000000001</c:v>
                </c:pt>
                <c:pt idx="30916">
                  <c:v>420.40600000000001</c:v>
                </c:pt>
                <c:pt idx="30917">
                  <c:v>420.40600000000001</c:v>
                </c:pt>
                <c:pt idx="30918">
                  <c:v>420.40600000000001</c:v>
                </c:pt>
                <c:pt idx="30919">
                  <c:v>420.40600000000001</c:v>
                </c:pt>
                <c:pt idx="30920">
                  <c:v>420.40600000000001</c:v>
                </c:pt>
                <c:pt idx="30921">
                  <c:v>420.40600000000001</c:v>
                </c:pt>
                <c:pt idx="30922">
                  <c:v>420.40600000000001</c:v>
                </c:pt>
                <c:pt idx="30923">
                  <c:v>420.40600000000001</c:v>
                </c:pt>
                <c:pt idx="30924">
                  <c:v>420.40600000000001</c:v>
                </c:pt>
                <c:pt idx="30925">
                  <c:v>420.40600000000001</c:v>
                </c:pt>
                <c:pt idx="30926">
                  <c:v>420.40600000000001</c:v>
                </c:pt>
                <c:pt idx="30927">
                  <c:v>420.40600000000001</c:v>
                </c:pt>
                <c:pt idx="30928">
                  <c:v>420.40600000000001</c:v>
                </c:pt>
                <c:pt idx="30929">
                  <c:v>420.40600000000001</c:v>
                </c:pt>
                <c:pt idx="30930">
                  <c:v>420.40600000000001</c:v>
                </c:pt>
                <c:pt idx="30931">
                  <c:v>420.40600000000001</c:v>
                </c:pt>
                <c:pt idx="30932">
                  <c:v>420.40600000000001</c:v>
                </c:pt>
                <c:pt idx="30933">
                  <c:v>420.40600000000001</c:v>
                </c:pt>
                <c:pt idx="30934">
                  <c:v>420.40600000000001</c:v>
                </c:pt>
                <c:pt idx="30935">
                  <c:v>420.40600000000001</c:v>
                </c:pt>
                <c:pt idx="30936">
                  <c:v>420.40600000000001</c:v>
                </c:pt>
                <c:pt idx="30937">
                  <c:v>420.40600000000001</c:v>
                </c:pt>
                <c:pt idx="30938">
                  <c:v>420.40600000000001</c:v>
                </c:pt>
                <c:pt idx="30939">
                  <c:v>420.40600000000001</c:v>
                </c:pt>
                <c:pt idx="30940">
                  <c:v>420.40600000000001</c:v>
                </c:pt>
                <c:pt idx="30941">
                  <c:v>420.40600000000001</c:v>
                </c:pt>
                <c:pt idx="30942">
                  <c:v>420.40600000000001</c:v>
                </c:pt>
                <c:pt idx="30943">
                  <c:v>420.40600000000001</c:v>
                </c:pt>
                <c:pt idx="30944">
                  <c:v>420.40600000000001</c:v>
                </c:pt>
                <c:pt idx="30945">
                  <c:v>420.40600000000001</c:v>
                </c:pt>
                <c:pt idx="30946">
                  <c:v>420.40600000000001</c:v>
                </c:pt>
                <c:pt idx="30947">
                  <c:v>420.40600000000001</c:v>
                </c:pt>
                <c:pt idx="30948">
                  <c:v>420.40600000000001</c:v>
                </c:pt>
                <c:pt idx="30949">
                  <c:v>420.40600000000001</c:v>
                </c:pt>
                <c:pt idx="30950">
                  <c:v>420.40600000000001</c:v>
                </c:pt>
                <c:pt idx="30951">
                  <c:v>420.40600000000001</c:v>
                </c:pt>
                <c:pt idx="30952">
                  <c:v>420.40600000000001</c:v>
                </c:pt>
                <c:pt idx="30953">
                  <c:v>420.40600000000001</c:v>
                </c:pt>
                <c:pt idx="30954">
                  <c:v>420.40600000000001</c:v>
                </c:pt>
                <c:pt idx="30955">
                  <c:v>420.40600000000001</c:v>
                </c:pt>
                <c:pt idx="30956">
                  <c:v>420.40600000000001</c:v>
                </c:pt>
                <c:pt idx="30957">
                  <c:v>420.40600000000001</c:v>
                </c:pt>
                <c:pt idx="30958">
                  <c:v>420.40600000000001</c:v>
                </c:pt>
                <c:pt idx="30959">
                  <c:v>420.40600000000001</c:v>
                </c:pt>
                <c:pt idx="30960">
                  <c:v>420.40600000000001</c:v>
                </c:pt>
                <c:pt idx="30961">
                  <c:v>420.40600000000001</c:v>
                </c:pt>
                <c:pt idx="30962">
                  <c:v>420.40600000000001</c:v>
                </c:pt>
                <c:pt idx="30963">
                  <c:v>420.40600000000001</c:v>
                </c:pt>
                <c:pt idx="30964">
                  <c:v>420.40600000000001</c:v>
                </c:pt>
                <c:pt idx="30965">
                  <c:v>420.40600000000001</c:v>
                </c:pt>
                <c:pt idx="30966">
                  <c:v>420.40600000000001</c:v>
                </c:pt>
                <c:pt idx="30967">
                  <c:v>420.40600000000001</c:v>
                </c:pt>
                <c:pt idx="30968">
                  <c:v>420.40600000000001</c:v>
                </c:pt>
                <c:pt idx="30969">
                  <c:v>420.40600000000001</c:v>
                </c:pt>
                <c:pt idx="30970">
                  <c:v>420.40600000000001</c:v>
                </c:pt>
                <c:pt idx="30971">
                  <c:v>420.40600000000001</c:v>
                </c:pt>
                <c:pt idx="30972">
                  <c:v>420.40600000000001</c:v>
                </c:pt>
                <c:pt idx="30973">
                  <c:v>420.40600000000001</c:v>
                </c:pt>
                <c:pt idx="30974">
                  <c:v>420.40600000000001</c:v>
                </c:pt>
                <c:pt idx="30975">
                  <c:v>420.40600000000001</c:v>
                </c:pt>
                <c:pt idx="30976">
                  <c:v>420.40600000000001</c:v>
                </c:pt>
                <c:pt idx="30977">
                  <c:v>420.40600000000001</c:v>
                </c:pt>
                <c:pt idx="30978">
                  <c:v>420.40600000000001</c:v>
                </c:pt>
                <c:pt idx="30979">
                  <c:v>420.40600000000001</c:v>
                </c:pt>
                <c:pt idx="30980">
                  <c:v>420.40600000000001</c:v>
                </c:pt>
                <c:pt idx="30981">
                  <c:v>420.40600000000001</c:v>
                </c:pt>
                <c:pt idx="30982">
                  <c:v>420.40600000000001</c:v>
                </c:pt>
                <c:pt idx="30983">
                  <c:v>420.40600000000001</c:v>
                </c:pt>
                <c:pt idx="30984">
                  <c:v>420.40600000000001</c:v>
                </c:pt>
                <c:pt idx="30985">
                  <c:v>420.40600000000001</c:v>
                </c:pt>
                <c:pt idx="30986">
                  <c:v>420.40600000000001</c:v>
                </c:pt>
                <c:pt idx="30987">
                  <c:v>420.40600000000001</c:v>
                </c:pt>
                <c:pt idx="30988">
                  <c:v>420.40600000000001</c:v>
                </c:pt>
                <c:pt idx="30989">
                  <c:v>420.40600000000001</c:v>
                </c:pt>
                <c:pt idx="30990">
                  <c:v>420.40600000000001</c:v>
                </c:pt>
                <c:pt idx="30991">
                  <c:v>420.40600000000001</c:v>
                </c:pt>
                <c:pt idx="30992">
                  <c:v>420.40600000000001</c:v>
                </c:pt>
                <c:pt idx="30993">
                  <c:v>420.40600000000001</c:v>
                </c:pt>
                <c:pt idx="30994">
                  <c:v>420.40600000000001</c:v>
                </c:pt>
                <c:pt idx="30995">
                  <c:v>420.40600000000001</c:v>
                </c:pt>
                <c:pt idx="30996">
                  <c:v>420.40600000000001</c:v>
                </c:pt>
                <c:pt idx="30997">
                  <c:v>420.40600000000001</c:v>
                </c:pt>
                <c:pt idx="30998">
                  <c:v>420.40600000000001</c:v>
                </c:pt>
                <c:pt idx="30999">
                  <c:v>420.40600000000001</c:v>
                </c:pt>
                <c:pt idx="31000">
                  <c:v>420.40600000000001</c:v>
                </c:pt>
                <c:pt idx="31001">
                  <c:v>420.40600000000001</c:v>
                </c:pt>
                <c:pt idx="31002">
                  <c:v>420.40600000000001</c:v>
                </c:pt>
                <c:pt idx="31003">
                  <c:v>420.40600000000001</c:v>
                </c:pt>
                <c:pt idx="31004">
                  <c:v>420.40600000000001</c:v>
                </c:pt>
                <c:pt idx="31005">
                  <c:v>420.40600000000001</c:v>
                </c:pt>
                <c:pt idx="31006">
                  <c:v>420.40600000000001</c:v>
                </c:pt>
                <c:pt idx="31007">
                  <c:v>420.40600000000001</c:v>
                </c:pt>
                <c:pt idx="31008">
                  <c:v>420.40600000000001</c:v>
                </c:pt>
                <c:pt idx="31009">
                  <c:v>420.40600000000001</c:v>
                </c:pt>
                <c:pt idx="31010">
                  <c:v>420.40600000000001</c:v>
                </c:pt>
                <c:pt idx="31011">
                  <c:v>420.40600000000001</c:v>
                </c:pt>
                <c:pt idx="31012">
                  <c:v>420.40600000000001</c:v>
                </c:pt>
                <c:pt idx="31013">
                  <c:v>420.40600000000001</c:v>
                </c:pt>
                <c:pt idx="31014">
                  <c:v>420.40600000000001</c:v>
                </c:pt>
                <c:pt idx="31015">
                  <c:v>420.40600000000001</c:v>
                </c:pt>
                <c:pt idx="31016">
                  <c:v>420.40600000000001</c:v>
                </c:pt>
                <c:pt idx="31017">
                  <c:v>420.40600000000001</c:v>
                </c:pt>
                <c:pt idx="31018">
                  <c:v>420.40600000000001</c:v>
                </c:pt>
                <c:pt idx="31019">
                  <c:v>420.40600000000001</c:v>
                </c:pt>
                <c:pt idx="31020">
                  <c:v>420.40600000000001</c:v>
                </c:pt>
                <c:pt idx="31021">
                  <c:v>420.40600000000001</c:v>
                </c:pt>
                <c:pt idx="31022">
                  <c:v>420.40600000000001</c:v>
                </c:pt>
                <c:pt idx="31023">
                  <c:v>420.40600000000001</c:v>
                </c:pt>
                <c:pt idx="31024">
                  <c:v>420.40600000000001</c:v>
                </c:pt>
                <c:pt idx="31025">
                  <c:v>420.40600000000001</c:v>
                </c:pt>
                <c:pt idx="31026">
                  <c:v>420.40600000000001</c:v>
                </c:pt>
                <c:pt idx="31027">
                  <c:v>420.40600000000001</c:v>
                </c:pt>
                <c:pt idx="31028">
                  <c:v>420.40600000000001</c:v>
                </c:pt>
                <c:pt idx="31029">
                  <c:v>420.40600000000001</c:v>
                </c:pt>
                <c:pt idx="31030">
                  <c:v>420.40600000000001</c:v>
                </c:pt>
                <c:pt idx="31031">
                  <c:v>420.40600000000001</c:v>
                </c:pt>
                <c:pt idx="31032">
                  <c:v>420.40600000000001</c:v>
                </c:pt>
                <c:pt idx="31033">
                  <c:v>420.40600000000001</c:v>
                </c:pt>
                <c:pt idx="31034">
                  <c:v>420.40600000000001</c:v>
                </c:pt>
                <c:pt idx="31035">
                  <c:v>420.40600000000001</c:v>
                </c:pt>
                <c:pt idx="31036">
                  <c:v>420.40600000000001</c:v>
                </c:pt>
                <c:pt idx="31037">
                  <c:v>420.40600000000001</c:v>
                </c:pt>
                <c:pt idx="31038">
                  <c:v>420.40600000000001</c:v>
                </c:pt>
                <c:pt idx="31039">
                  <c:v>420.40600000000001</c:v>
                </c:pt>
                <c:pt idx="31040">
                  <c:v>420.40600000000001</c:v>
                </c:pt>
                <c:pt idx="31041">
                  <c:v>420.40600000000001</c:v>
                </c:pt>
                <c:pt idx="31042">
                  <c:v>420.40600000000001</c:v>
                </c:pt>
                <c:pt idx="31043">
                  <c:v>420.40600000000001</c:v>
                </c:pt>
                <c:pt idx="31044">
                  <c:v>420.40600000000001</c:v>
                </c:pt>
                <c:pt idx="31045">
                  <c:v>420.40600000000001</c:v>
                </c:pt>
                <c:pt idx="31046">
                  <c:v>420.40600000000001</c:v>
                </c:pt>
                <c:pt idx="31047">
                  <c:v>420.40600000000001</c:v>
                </c:pt>
                <c:pt idx="31048">
                  <c:v>420.40600000000001</c:v>
                </c:pt>
                <c:pt idx="31049">
                  <c:v>420.40600000000001</c:v>
                </c:pt>
                <c:pt idx="31050">
                  <c:v>420.40600000000001</c:v>
                </c:pt>
                <c:pt idx="31051">
                  <c:v>420.40600000000001</c:v>
                </c:pt>
                <c:pt idx="31052">
                  <c:v>420.40600000000001</c:v>
                </c:pt>
                <c:pt idx="31053">
                  <c:v>420.40600000000001</c:v>
                </c:pt>
                <c:pt idx="31054">
                  <c:v>420.40600000000001</c:v>
                </c:pt>
                <c:pt idx="31055">
                  <c:v>420.40600000000001</c:v>
                </c:pt>
                <c:pt idx="31056">
                  <c:v>420.40600000000001</c:v>
                </c:pt>
                <c:pt idx="31057">
                  <c:v>420.40600000000001</c:v>
                </c:pt>
                <c:pt idx="31058">
                  <c:v>420.40600000000001</c:v>
                </c:pt>
                <c:pt idx="31059">
                  <c:v>420.40600000000001</c:v>
                </c:pt>
                <c:pt idx="31060">
                  <c:v>420.40600000000001</c:v>
                </c:pt>
                <c:pt idx="31061">
                  <c:v>420.40600000000001</c:v>
                </c:pt>
                <c:pt idx="31062">
                  <c:v>420.40600000000001</c:v>
                </c:pt>
                <c:pt idx="31063">
                  <c:v>420.40600000000001</c:v>
                </c:pt>
                <c:pt idx="31064">
                  <c:v>420.40600000000001</c:v>
                </c:pt>
                <c:pt idx="31065">
                  <c:v>420.40600000000001</c:v>
                </c:pt>
                <c:pt idx="31066">
                  <c:v>420.40600000000001</c:v>
                </c:pt>
                <c:pt idx="31067">
                  <c:v>420.40600000000001</c:v>
                </c:pt>
                <c:pt idx="31068">
                  <c:v>420.40600000000001</c:v>
                </c:pt>
                <c:pt idx="31069">
                  <c:v>420.40600000000001</c:v>
                </c:pt>
                <c:pt idx="31070">
                  <c:v>420.40600000000001</c:v>
                </c:pt>
                <c:pt idx="31071">
                  <c:v>420.40600000000001</c:v>
                </c:pt>
                <c:pt idx="31072">
                  <c:v>420.40600000000001</c:v>
                </c:pt>
                <c:pt idx="31073">
                  <c:v>420.40600000000001</c:v>
                </c:pt>
                <c:pt idx="31074">
                  <c:v>420.40600000000001</c:v>
                </c:pt>
                <c:pt idx="31075">
                  <c:v>420.40600000000001</c:v>
                </c:pt>
                <c:pt idx="31076">
                  <c:v>420.40600000000001</c:v>
                </c:pt>
                <c:pt idx="31077">
                  <c:v>420.40600000000001</c:v>
                </c:pt>
                <c:pt idx="31078">
                  <c:v>420.40600000000001</c:v>
                </c:pt>
                <c:pt idx="31079">
                  <c:v>420.40600000000001</c:v>
                </c:pt>
                <c:pt idx="31080">
                  <c:v>420.40600000000001</c:v>
                </c:pt>
                <c:pt idx="31081">
                  <c:v>420.40600000000001</c:v>
                </c:pt>
                <c:pt idx="31082">
                  <c:v>420.40600000000001</c:v>
                </c:pt>
                <c:pt idx="31083">
                  <c:v>420.40600000000001</c:v>
                </c:pt>
                <c:pt idx="31084">
                  <c:v>420.40600000000001</c:v>
                </c:pt>
                <c:pt idx="31085">
                  <c:v>420.40600000000001</c:v>
                </c:pt>
                <c:pt idx="31086">
                  <c:v>420.40600000000001</c:v>
                </c:pt>
                <c:pt idx="31087">
                  <c:v>420.40600000000001</c:v>
                </c:pt>
                <c:pt idx="31088">
                  <c:v>420.40600000000001</c:v>
                </c:pt>
                <c:pt idx="31089">
                  <c:v>420.40600000000001</c:v>
                </c:pt>
                <c:pt idx="31090">
                  <c:v>420.40600000000001</c:v>
                </c:pt>
                <c:pt idx="31091">
                  <c:v>420.40600000000001</c:v>
                </c:pt>
                <c:pt idx="31092">
                  <c:v>420.40600000000001</c:v>
                </c:pt>
                <c:pt idx="31093">
                  <c:v>420.40600000000001</c:v>
                </c:pt>
                <c:pt idx="31094">
                  <c:v>420.40600000000001</c:v>
                </c:pt>
                <c:pt idx="31095">
                  <c:v>420.40600000000001</c:v>
                </c:pt>
                <c:pt idx="31096">
                  <c:v>420.40600000000001</c:v>
                </c:pt>
                <c:pt idx="31097">
                  <c:v>420.40600000000001</c:v>
                </c:pt>
                <c:pt idx="31098">
                  <c:v>420.40600000000001</c:v>
                </c:pt>
                <c:pt idx="31099">
                  <c:v>420.40600000000001</c:v>
                </c:pt>
                <c:pt idx="31100">
                  <c:v>420.40600000000001</c:v>
                </c:pt>
                <c:pt idx="31101">
                  <c:v>420.40600000000001</c:v>
                </c:pt>
                <c:pt idx="31102">
                  <c:v>420.40600000000001</c:v>
                </c:pt>
                <c:pt idx="31103">
                  <c:v>420.40600000000001</c:v>
                </c:pt>
                <c:pt idx="31104">
                  <c:v>420.40600000000001</c:v>
                </c:pt>
                <c:pt idx="31105">
                  <c:v>420.40600000000001</c:v>
                </c:pt>
                <c:pt idx="31106">
                  <c:v>420.40600000000001</c:v>
                </c:pt>
                <c:pt idx="31107">
                  <c:v>420.40600000000001</c:v>
                </c:pt>
                <c:pt idx="31108">
                  <c:v>420.40600000000001</c:v>
                </c:pt>
                <c:pt idx="31109">
                  <c:v>420.40600000000001</c:v>
                </c:pt>
                <c:pt idx="31110">
                  <c:v>420.40600000000001</c:v>
                </c:pt>
                <c:pt idx="31111">
                  <c:v>420.40600000000001</c:v>
                </c:pt>
                <c:pt idx="31112">
                  <c:v>420.40600000000001</c:v>
                </c:pt>
                <c:pt idx="31113">
                  <c:v>420.40600000000001</c:v>
                </c:pt>
                <c:pt idx="31114">
                  <c:v>420.40600000000001</c:v>
                </c:pt>
                <c:pt idx="31115">
                  <c:v>420.40600000000001</c:v>
                </c:pt>
                <c:pt idx="31116">
                  <c:v>420.40600000000001</c:v>
                </c:pt>
                <c:pt idx="31117">
                  <c:v>420.40600000000001</c:v>
                </c:pt>
                <c:pt idx="31118">
                  <c:v>420.40600000000001</c:v>
                </c:pt>
                <c:pt idx="31119">
                  <c:v>420.40600000000001</c:v>
                </c:pt>
                <c:pt idx="31120">
                  <c:v>420.40600000000001</c:v>
                </c:pt>
                <c:pt idx="31121">
                  <c:v>420.40600000000001</c:v>
                </c:pt>
                <c:pt idx="31122">
                  <c:v>420.40600000000001</c:v>
                </c:pt>
                <c:pt idx="31123">
                  <c:v>420.40600000000001</c:v>
                </c:pt>
                <c:pt idx="31124">
                  <c:v>420.40600000000001</c:v>
                </c:pt>
                <c:pt idx="31125">
                  <c:v>420.40600000000001</c:v>
                </c:pt>
                <c:pt idx="31126">
                  <c:v>420.40600000000001</c:v>
                </c:pt>
                <c:pt idx="31127">
                  <c:v>420.40600000000001</c:v>
                </c:pt>
                <c:pt idx="31128">
                  <c:v>420.40600000000001</c:v>
                </c:pt>
                <c:pt idx="31129">
                  <c:v>420.40600000000001</c:v>
                </c:pt>
                <c:pt idx="31130">
                  <c:v>420.40600000000001</c:v>
                </c:pt>
                <c:pt idx="31131">
                  <c:v>420.40600000000001</c:v>
                </c:pt>
                <c:pt idx="31132">
                  <c:v>420.40600000000001</c:v>
                </c:pt>
                <c:pt idx="31133">
                  <c:v>420.40600000000001</c:v>
                </c:pt>
                <c:pt idx="31134">
                  <c:v>420.40600000000001</c:v>
                </c:pt>
                <c:pt idx="31135">
                  <c:v>420.40600000000001</c:v>
                </c:pt>
                <c:pt idx="31136">
                  <c:v>420.40600000000001</c:v>
                </c:pt>
                <c:pt idx="31137">
                  <c:v>420.40600000000001</c:v>
                </c:pt>
                <c:pt idx="31138">
                  <c:v>420.40600000000001</c:v>
                </c:pt>
                <c:pt idx="31139">
                  <c:v>420.40600000000001</c:v>
                </c:pt>
                <c:pt idx="31140">
                  <c:v>420.40600000000001</c:v>
                </c:pt>
                <c:pt idx="31141">
                  <c:v>420.40600000000001</c:v>
                </c:pt>
                <c:pt idx="31142">
                  <c:v>420.40600000000001</c:v>
                </c:pt>
                <c:pt idx="31143">
                  <c:v>420.40600000000001</c:v>
                </c:pt>
                <c:pt idx="31144">
                  <c:v>420.40600000000001</c:v>
                </c:pt>
                <c:pt idx="31145">
                  <c:v>420.40600000000001</c:v>
                </c:pt>
                <c:pt idx="31146">
                  <c:v>420.40600000000001</c:v>
                </c:pt>
                <c:pt idx="31147">
                  <c:v>420.40600000000001</c:v>
                </c:pt>
                <c:pt idx="31148">
                  <c:v>420.40600000000001</c:v>
                </c:pt>
                <c:pt idx="31149">
                  <c:v>420.40600000000001</c:v>
                </c:pt>
                <c:pt idx="31150">
                  <c:v>420.40600000000001</c:v>
                </c:pt>
                <c:pt idx="31151">
                  <c:v>420.40600000000001</c:v>
                </c:pt>
                <c:pt idx="31152">
                  <c:v>420.40600000000001</c:v>
                </c:pt>
                <c:pt idx="31153">
                  <c:v>420.40600000000001</c:v>
                </c:pt>
                <c:pt idx="31154">
                  <c:v>420.40600000000001</c:v>
                </c:pt>
                <c:pt idx="31155">
                  <c:v>420.40600000000001</c:v>
                </c:pt>
                <c:pt idx="31156">
                  <c:v>420.40600000000001</c:v>
                </c:pt>
                <c:pt idx="31157">
                  <c:v>420.40600000000001</c:v>
                </c:pt>
                <c:pt idx="31158">
                  <c:v>420.40600000000001</c:v>
                </c:pt>
                <c:pt idx="31159">
                  <c:v>420.40600000000001</c:v>
                </c:pt>
                <c:pt idx="31160">
                  <c:v>420.40600000000001</c:v>
                </c:pt>
                <c:pt idx="31161">
                  <c:v>420.40600000000001</c:v>
                </c:pt>
                <c:pt idx="31162">
                  <c:v>420.40600000000001</c:v>
                </c:pt>
                <c:pt idx="31163">
                  <c:v>420.40600000000001</c:v>
                </c:pt>
                <c:pt idx="31164">
                  <c:v>420.40600000000001</c:v>
                </c:pt>
                <c:pt idx="31165">
                  <c:v>420.40600000000001</c:v>
                </c:pt>
                <c:pt idx="31166">
                  <c:v>420.40600000000001</c:v>
                </c:pt>
                <c:pt idx="31167">
                  <c:v>420.40600000000001</c:v>
                </c:pt>
                <c:pt idx="31168">
                  <c:v>420.40600000000001</c:v>
                </c:pt>
                <c:pt idx="31169">
                  <c:v>420.40600000000001</c:v>
                </c:pt>
                <c:pt idx="31170">
                  <c:v>420.40600000000001</c:v>
                </c:pt>
                <c:pt idx="31171">
                  <c:v>420.40600000000001</c:v>
                </c:pt>
                <c:pt idx="31172">
                  <c:v>420.40600000000001</c:v>
                </c:pt>
                <c:pt idx="31173">
                  <c:v>420.40600000000001</c:v>
                </c:pt>
                <c:pt idx="31174">
                  <c:v>420.40600000000001</c:v>
                </c:pt>
                <c:pt idx="31175">
                  <c:v>420.40600000000001</c:v>
                </c:pt>
                <c:pt idx="31176">
                  <c:v>420.40600000000001</c:v>
                </c:pt>
                <c:pt idx="31177">
                  <c:v>420.40600000000001</c:v>
                </c:pt>
                <c:pt idx="31178">
                  <c:v>420.40600000000001</c:v>
                </c:pt>
                <c:pt idx="31179">
                  <c:v>420.40600000000001</c:v>
                </c:pt>
                <c:pt idx="31180">
                  <c:v>420.40600000000001</c:v>
                </c:pt>
                <c:pt idx="31181">
                  <c:v>420.40600000000001</c:v>
                </c:pt>
                <c:pt idx="31182">
                  <c:v>420.40600000000001</c:v>
                </c:pt>
                <c:pt idx="31183">
                  <c:v>420.40600000000001</c:v>
                </c:pt>
                <c:pt idx="31184">
                  <c:v>420.40600000000001</c:v>
                </c:pt>
                <c:pt idx="31185">
                  <c:v>420.40600000000001</c:v>
                </c:pt>
                <c:pt idx="31186">
                  <c:v>420.40600000000001</c:v>
                </c:pt>
                <c:pt idx="31187">
                  <c:v>420.40600000000001</c:v>
                </c:pt>
                <c:pt idx="31188">
                  <c:v>420.40600000000001</c:v>
                </c:pt>
                <c:pt idx="31189">
                  <c:v>420.40600000000001</c:v>
                </c:pt>
                <c:pt idx="31190">
                  <c:v>420.40600000000001</c:v>
                </c:pt>
                <c:pt idx="31191">
                  <c:v>420.40600000000001</c:v>
                </c:pt>
                <c:pt idx="31192">
                  <c:v>420.40600000000001</c:v>
                </c:pt>
                <c:pt idx="31193">
                  <c:v>420.40600000000001</c:v>
                </c:pt>
                <c:pt idx="31194">
                  <c:v>420.40600000000001</c:v>
                </c:pt>
                <c:pt idx="31195">
                  <c:v>420.40600000000001</c:v>
                </c:pt>
                <c:pt idx="31196">
                  <c:v>420.40600000000001</c:v>
                </c:pt>
                <c:pt idx="31197">
                  <c:v>420.40600000000001</c:v>
                </c:pt>
                <c:pt idx="31198">
                  <c:v>420.40600000000001</c:v>
                </c:pt>
                <c:pt idx="31199">
                  <c:v>420.40600000000001</c:v>
                </c:pt>
                <c:pt idx="31200">
                  <c:v>420.40600000000001</c:v>
                </c:pt>
                <c:pt idx="31201">
                  <c:v>420.40600000000001</c:v>
                </c:pt>
                <c:pt idx="31202">
                  <c:v>420.40600000000001</c:v>
                </c:pt>
                <c:pt idx="31203">
                  <c:v>420.40600000000001</c:v>
                </c:pt>
                <c:pt idx="31204">
                  <c:v>420.40600000000001</c:v>
                </c:pt>
                <c:pt idx="31205">
                  <c:v>420.40600000000001</c:v>
                </c:pt>
                <c:pt idx="31206">
                  <c:v>420.40600000000001</c:v>
                </c:pt>
                <c:pt idx="31207">
                  <c:v>420.40600000000001</c:v>
                </c:pt>
                <c:pt idx="31208">
                  <c:v>420.40600000000001</c:v>
                </c:pt>
                <c:pt idx="31209">
                  <c:v>420.40600000000001</c:v>
                </c:pt>
                <c:pt idx="31210">
                  <c:v>420.40600000000001</c:v>
                </c:pt>
                <c:pt idx="31211">
                  <c:v>420.40600000000001</c:v>
                </c:pt>
                <c:pt idx="31212">
                  <c:v>420.40600000000001</c:v>
                </c:pt>
                <c:pt idx="31213">
                  <c:v>420.40600000000001</c:v>
                </c:pt>
                <c:pt idx="31214">
                  <c:v>420.40600000000001</c:v>
                </c:pt>
                <c:pt idx="31215">
                  <c:v>420.40600000000001</c:v>
                </c:pt>
                <c:pt idx="31216">
                  <c:v>420.40600000000001</c:v>
                </c:pt>
                <c:pt idx="31217">
                  <c:v>420.40600000000001</c:v>
                </c:pt>
                <c:pt idx="31218">
                  <c:v>420.40600000000001</c:v>
                </c:pt>
                <c:pt idx="31219">
                  <c:v>420.40600000000001</c:v>
                </c:pt>
                <c:pt idx="31220">
                  <c:v>420.40600000000001</c:v>
                </c:pt>
                <c:pt idx="31221">
                  <c:v>420.40600000000001</c:v>
                </c:pt>
                <c:pt idx="31222">
                  <c:v>420.40600000000001</c:v>
                </c:pt>
                <c:pt idx="31223">
                  <c:v>420.40600000000001</c:v>
                </c:pt>
                <c:pt idx="31224">
                  <c:v>420.40600000000001</c:v>
                </c:pt>
                <c:pt idx="31225">
                  <c:v>420.40600000000001</c:v>
                </c:pt>
                <c:pt idx="31226">
                  <c:v>420.40600000000001</c:v>
                </c:pt>
                <c:pt idx="31227">
                  <c:v>420.40600000000001</c:v>
                </c:pt>
                <c:pt idx="31228">
                  <c:v>420.40600000000001</c:v>
                </c:pt>
                <c:pt idx="31229">
                  <c:v>420.40600000000001</c:v>
                </c:pt>
                <c:pt idx="31230">
                  <c:v>420.40600000000001</c:v>
                </c:pt>
                <c:pt idx="31231">
                  <c:v>420.40600000000001</c:v>
                </c:pt>
                <c:pt idx="31232">
                  <c:v>420.40600000000001</c:v>
                </c:pt>
                <c:pt idx="31233">
                  <c:v>420.40600000000001</c:v>
                </c:pt>
                <c:pt idx="31234">
                  <c:v>420.40600000000001</c:v>
                </c:pt>
                <c:pt idx="31235">
                  <c:v>420.40600000000001</c:v>
                </c:pt>
                <c:pt idx="31236">
                  <c:v>420.40600000000001</c:v>
                </c:pt>
                <c:pt idx="31237">
                  <c:v>420.40600000000001</c:v>
                </c:pt>
                <c:pt idx="31238">
                  <c:v>420.40600000000001</c:v>
                </c:pt>
                <c:pt idx="31239">
                  <c:v>420.40600000000001</c:v>
                </c:pt>
                <c:pt idx="31240">
                  <c:v>420.40600000000001</c:v>
                </c:pt>
                <c:pt idx="31241">
                  <c:v>420.40600000000001</c:v>
                </c:pt>
                <c:pt idx="31242">
                  <c:v>420.40600000000001</c:v>
                </c:pt>
                <c:pt idx="31243">
                  <c:v>420.40600000000001</c:v>
                </c:pt>
                <c:pt idx="31244">
                  <c:v>420.40600000000001</c:v>
                </c:pt>
                <c:pt idx="31245">
                  <c:v>420.40600000000001</c:v>
                </c:pt>
                <c:pt idx="31246">
                  <c:v>420.40600000000001</c:v>
                </c:pt>
                <c:pt idx="31247">
                  <c:v>420.40600000000001</c:v>
                </c:pt>
                <c:pt idx="31248">
                  <c:v>420.40600000000001</c:v>
                </c:pt>
                <c:pt idx="31249">
                  <c:v>420.40600000000001</c:v>
                </c:pt>
                <c:pt idx="31250">
                  <c:v>420.40600000000001</c:v>
                </c:pt>
                <c:pt idx="31251">
                  <c:v>420.40600000000001</c:v>
                </c:pt>
                <c:pt idx="31252">
                  <c:v>420.40600000000001</c:v>
                </c:pt>
                <c:pt idx="31253">
                  <c:v>420.40600000000001</c:v>
                </c:pt>
                <c:pt idx="31254">
                  <c:v>420.40600000000001</c:v>
                </c:pt>
                <c:pt idx="31255">
                  <c:v>420.40600000000001</c:v>
                </c:pt>
                <c:pt idx="31256">
                  <c:v>420.40600000000001</c:v>
                </c:pt>
                <c:pt idx="31257">
                  <c:v>420.40600000000001</c:v>
                </c:pt>
                <c:pt idx="31258">
                  <c:v>420.40600000000001</c:v>
                </c:pt>
                <c:pt idx="31259">
                  <c:v>420.40600000000001</c:v>
                </c:pt>
                <c:pt idx="31260">
                  <c:v>420.40600000000001</c:v>
                </c:pt>
                <c:pt idx="31261">
                  <c:v>420.40600000000001</c:v>
                </c:pt>
                <c:pt idx="31262">
                  <c:v>420.40600000000001</c:v>
                </c:pt>
                <c:pt idx="31263">
                  <c:v>420.40600000000001</c:v>
                </c:pt>
                <c:pt idx="31264">
                  <c:v>420.40600000000001</c:v>
                </c:pt>
                <c:pt idx="31265">
                  <c:v>420.40600000000001</c:v>
                </c:pt>
                <c:pt idx="31266">
                  <c:v>420.40600000000001</c:v>
                </c:pt>
                <c:pt idx="31267">
                  <c:v>420.40600000000001</c:v>
                </c:pt>
                <c:pt idx="31268">
                  <c:v>420.40600000000001</c:v>
                </c:pt>
                <c:pt idx="31269">
                  <c:v>420.40600000000001</c:v>
                </c:pt>
                <c:pt idx="31270">
                  <c:v>420.40600000000001</c:v>
                </c:pt>
                <c:pt idx="31271">
                  <c:v>420.40600000000001</c:v>
                </c:pt>
                <c:pt idx="31272">
                  <c:v>420.40600000000001</c:v>
                </c:pt>
                <c:pt idx="31273">
                  <c:v>420.40600000000001</c:v>
                </c:pt>
                <c:pt idx="31274">
                  <c:v>420.40600000000001</c:v>
                </c:pt>
                <c:pt idx="31275">
                  <c:v>420.40600000000001</c:v>
                </c:pt>
                <c:pt idx="31276">
                  <c:v>420.40600000000001</c:v>
                </c:pt>
                <c:pt idx="31277">
                  <c:v>420.40600000000001</c:v>
                </c:pt>
                <c:pt idx="31278">
                  <c:v>420.40600000000001</c:v>
                </c:pt>
                <c:pt idx="31279">
                  <c:v>420.40600000000001</c:v>
                </c:pt>
                <c:pt idx="31280">
                  <c:v>420.40600000000001</c:v>
                </c:pt>
                <c:pt idx="31281">
                  <c:v>420.40600000000001</c:v>
                </c:pt>
                <c:pt idx="31282">
                  <c:v>420.40600000000001</c:v>
                </c:pt>
                <c:pt idx="31283">
                  <c:v>420.40600000000001</c:v>
                </c:pt>
                <c:pt idx="31284">
                  <c:v>420.40600000000001</c:v>
                </c:pt>
                <c:pt idx="31285">
                  <c:v>420.40600000000001</c:v>
                </c:pt>
                <c:pt idx="31286">
                  <c:v>420.40600000000001</c:v>
                </c:pt>
                <c:pt idx="31287">
                  <c:v>420.40600000000001</c:v>
                </c:pt>
                <c:pt idx="31288">
                  <c:v>420.40600000000001</c:v>
                </c:pt>
                <c:pt idx="31289">
                  <c:v>420.40600000000001</c:v>
                </c:pt>
                <c:pt idx="31290">
                  <c:v>420.40600000000001</c:v>
                </c:pt>
                <c:pt idx="31291">
                  <c:v>420.40600000000001</c:v>
                </c:pt>
                <c:pt idx="31292">
                  <c:v>420.40600000000001</c:v>
                </c:pt>
                <c:pt idx="31293">
                  <c:v>420.40600000000001</c:v>
                </c:pt>
                <c:pt idx="31294">
                  <c:v>420.40600000000001</c:v>
                </c:pt>
                <c:pt idx="31295">
                  <c:v>420.40600000000001</c:v>
                </c:pt>
                <c:pt idx="31296">
                  <c:v>420.40600000000001</c:v>
                </c:pt>
                <c:pt idx="31297">
                  <c:v>420.40600000000001</c:v>
                </c:pt>
                <c:pt idx="31298">
                  <c:v>420.40600000000001</c:v>
                </c:pt>
                <c:pt idx="31299">
                  <c:v>420.40600000000001</c:v>
                </c:pt>
                <c:pt idx="31300">
                  <c:v>420.40600000000001</c:v>
                </c:pt>
                <c:pt idx="31301">
                  <c:v>420.40600000000001</c:v>
                </c:pt>
                <c:pt idx="31302">
                  <c:v>420.40600000000001</c:v>
                </c:pt>
                <c:pt idx="31303">
                  <c:v>420.40600000000001</c:v>
                </c:pt>
                <c:pt idx="31304">
                  <c:v>420.40600000000001</c:v>
                </c:pt>
                <c:pt idx="31305">
                  <c:v>420.40600000000001</c:v>
                </c:pt>
                <c:pt idx="31306">
                  <c:v>420.40600000000001</c:v>
                </c:pt>
                <c:pt idx="31307">
                  <c:v>420.40600000000001</c:v>
                </c:pt>
                <c:pt idx="31308">
                  <c:v>420.40600000000001</c:v>
                </c:pt>
                <c:pt idx="31309">
                  <c:v>420.40600000000001</c:v>
                </c:pt>
                <c:pt idx="31310">
                  <c:v>420.40600000000001</c:v>
                </c:pt>
                <c:pt idx="31311">
                  <c:v>420.40600000000001</c:v>
                </c:pt>
                <c:pt idx="31312">
                  <c:v>420.40600000000001</c:v>
                </c:pt>
                <c:pt idx="31313">
                  <c:v>420.40600000000001</c:v>
                </c:pt>
                <c:pt idx="31314">
                  <c:v>420.40600000000001</c:v>
                </c:pt>
                <c:pt idx="31315">
                  <c:v>420.40600000000001</c:v>
                </c:pt>
                <c:pt idx="31316">
                  <c:v>420.40600000000001</c:v>
                </c:pt>
                <c:pt idx="31317">
                  <c:v>420.40600000000001</c:v>
                </c:pt>
                <c:pt idx="31318">
                  <c:v>420.40600000000001</c:v>
                </c:pt>
                <c:pt idx="31319">
                  <c:v>420.40600000000001</c:v>
                </c:pt>
                <c:pt idx="31320">
                  <c:v>420.40600000000001</c:v>
                </c:pt>
                <c:pt idx="31321">
                  <c:v>420.40600000000001</c:v>
                </c:pt>
                <c:pt idx="31322">
                  <c:v>420.40600000000001</c:v>
                </c:pt>
                <c:pt idx="31323">
                  <c:v>420.40600000000001</c:v>
                </c:pt>
                <c:pt idx="31324">
                  <c:v>420.40600000000001</c:v>
                </c:pt>
                <c:pt idx="31325">
                  <c:v>420.40600000000001</c:v>
                </c:pt>
                <c:pt idx="31326">
                  <c:v>420.40600000000001</c:v>
                </c:pt>
                <c:pt idx="31327">
                  <c:v>420.40600000000001</c:v>
                </c:pt>
                <c:pt idx="31328">
                  <c:v>420.40600000000001</c:v>
                </c:pt>
                <c:pt idx="31329">
                  <c:v>420.40600000000001</c:v>
                </c:pt>
                <c:pt idx="31330">
                  <c:v>420.40600000000001</c:v>
                </c:pt>
                <c:pt idx="31331">
                  <c:v>420.40600000000001</c:v>
                </c:pt>
                <c:pt idx="31332">
                  <c:v>420.40600000000001</c:v>
                </c:pt>
                <c:pt idx="31333">
                  <c:v>420.40600000000001</c:v>
                </c:pt>
                <c:pt idx="31334">
                  <c:v>420.40600000000001</c:v>
                </c:pt>
                <c:pt idx="31335">
                  <c:v>420.40600000000001</c:v>
                </c:pt>
                <c:pt idx="31336">
                  <c:v>420.40600000000001</c:v>
                </c:pt>
                <c:pt idx="31337">
                  <c:v>420.40600000000001</c:v>
                </c:pt>
                <c:pt idx="31338">
                  <c:v>420.40600000000001</c:v>
                </c:pt>
                <c:pt idx="31339">
                  <c:v>420.40600000000001</c:v>
                </c:pt>
                <c:pt idx="31340">
                  <c:v>420.40600000000001</c:v>
                </c:pt>
                <c:pt idx="31341">
                  <c:v>420.40600000000001</c:v>
                </c:pt>
                <c:pt idx="31342">
                  <c:v>420.40600000000001</c:v>
                </c:pt>
                <c:pt idx="31343">
                  <c:v>420.40600000000001</c:v>
                </c:pt>
                <c:pt idx="31344">
                  <c:v>420.40600000000001</c:v>
                </c:pt>
                <c:pt idx="31345">
                  <c:v>420.40600000000001</c:v>
                </c:pt>
                <c:pt idx="31346">
                  <c:v>420.40600000000001</c:v>
                </c:pt>
                <c:pt idx="31347">
                  <c:v>420.40600000000001</c:v>
                </c:pt>
                <c:pt idx="31348">
                  <c:v>420.40600000000001</c:v>
                </c:pt>
                <c:pt idx="31349">
                  <c:v>420.40600000000001</c:v>
                </c:pt>
                <c:pt idx="31350">
                  <c:v>420.40600000000001</c:v>
                </c:pt>
                <c:pt idx="31351">
                  <c:v>420.40600000000001</c:v>
                </c:pt>
                <c:pt idx="31352">
                  <c:v>420.40600000000001</c:v>
                </c:pt>
                <c:pt idx="31353">
                  <c:v>420.40600000000001</c:v>
                </c:pt>
                <c:pt idx="31354">
                  <c:v>420.40600000000001</c:v>
                </c:pt>
                <c:pt idx="31355">
                  <c:v>420.40600000000001</c:v>
                </c:pt>
                <c:pt idx="31356">
                  <c:v>420.40600000000001</c:v>
                </c:pt>
                <c:pt idx="31357">
                  <c:v>420.40600000000001</c:v>
                </c:pt>
                <c:pt idx="31358">
                  <c:v>420.40600000000001</c:v>
                </c:pt>
                <c:pt idx="31359">
                  <c:v>420.40600000000001</c:v>
                </c:pt>
                <c:pt idx="31360">
                  <c:v>420.40600000000001</c:v>
                </c:pt>
                <c:pt idx="31361">
                  <c:v>420.40600000000001</c:v>
                </c:pt>
                <c:pt idx="31362">
                  <c:v>420.40600000000001</c:v>
                </c:pt>
                <c:pt idx="31363">
                  <c:v>420.40600000000001</c:v>
                </c:pt>
                <c:pt idx="31364">
                  <c:v>420.40600000000001</c:v>
                </c:pt>
                <c:pt idx="31365">
                  <c:v>420.40600000000001</c:v>
                </c:pt>
                <c:pt idx="31366">
                  <c:v>420.40600000000001</c:v>
                </c:pt>
                <c:pt idx="31367">
                  <c:v>420.40600000000001</c:v>
                </c:pt>
                <c:pt idx="31368">
                  <c:v>420.40600000000001</c:v>
                </c:pt>
                <c:pt idx="31369">
                  <c:v>420.40600000000001</c:v>
                </c:pt>
                <c:pt idx="31370">
                  <c:v>420.40600000000001</c:v>
                </c:pt>
                <c:pt idx="31371">
                  <c:v>420.40600000000001</c:v>
                </c:pt>
                <c:pt idx="31372">
                  <c:v>420.40600000000001</c:v>
                </c:pt>
                <c:pt idx="31373">
                  <c:v>420.40600000000001</c:v>
                </c:pt>
                <c:pt idx="31374">
                  <c:v>420.40600000000001</c:v>
                </c:pt>
                <c:pt idx="31375">
                  <c:v>420.40600000000001</c:v>
                </c:pt>
                <c:pt idx="31376">
                  <c:v>420.40600000000001</c:v>
                </c:pt>
                <c:pt idx="31377">
                  <c:v>420.40600000000001</c:v>
                </c:pt>
                <c:pt idx="31378">
                  <c:v>420.40600000000001</c:v>
                </c:pt>
                <c:pt idx="31379">
                  <c:v>420.40600000000001</c:v>
                </c:pt>
                <c:pt idx="31380">
                  <c:v>420.40600000000001</c:v>
                </c:pt>
                <c:pt idx="31381">
                  <c:v>420.40600000000001</c:v>
                </c:pt>
                <c:pt idx="31382">
                  <c:v>420.40600000000001</c:v>
                </c:pt>
                <c:pt idx="31383">
                  <c:v>420.40600000000001</c:v>
                </c:pt>
                <c:pt idx="31384">
                  <c:v>420.40600000000001</c:v>
                </c:pt>
                <c:pt idx="31385">
                  <c:v>420.40600000000001</c:v>
                </c:pt>
                <c:pt idx="31386">
                  <c:v>420.40600000000001</c:v>
                </c:pt>
                <c:pt idx="31387">
                  <c:v>420.40600000000001</c:v>
                </c:pt>
                <c:pt idx="31388">
                  <c:v>420.40600000000001</c:v>
                </c:pt>
                <c:pt idx="31389">
                  <c:v>420.40600000000001</c:v>
                </c:pt>
                <c:pt idx="31390">
                  <c:v>420.40600000000001</c:v>
                </c:pt>
                <c:pt idx="31391">
                  <c:v>420.40600000000001</c:v>
                </c:pt>
                <c:pt idx="31392">
                  <c:v>420.40600000000001</c:v>
                </c:pt>
                <c:pt idx="31393">
                  <c:v>420.40600000000001</c:v>
                </c:pt>
                <c:pt idx="31394">
                  <c:v>420.40600000000001</c:v>
                </c:pt>
                <c:pt idx="31395">
                  <c:v>420.40600000000001</c:v>
                </c:pt>
                <c:pt idx="31396">
                  <c:v>420.40600000000001</c:v>
                </c:pt>
                <c:pt idx="31397">
                  <c:v>420.40600000000001</c:v>
                </c:pt>
                <c:pt idx="31398">
                  <c:v>420.40600000000001</c:v>
                </c:pt>
                <c:pt idx="31399">
                  <c:v>420.40600000000001</c:v>
                </c:pt>
                <c:pt idx="31400">
                  <c:v>420.40600000000001</c:v>
                </c:pt>
                <c:pt idx="31401">
                  <c:v>420.40600000000001</c:v>
                </c:pt>
                <c:pt idx="31402">
                  <c:v>420.40600000000001</c:v>
                </c:pt>
                <c:pt idx="31403">
                  <c:v>420.40600000000001</c:v>
                </c:pt>
                <c:pt idx="31404">
                  <c:v>420.40600000000001</c:v>
                </c:pt>
                <c:pt idx="31405">
                  <c:v>420.40600000000001</c:v>
                </c:pt>
                <c:pt idx="31406">
                  <c:v>420.40600000000001</c:v>
                </c:pt>
                <c:pt idx="31407">
                  <c:v>420.40600000000001</c:v>
                </c:pt>
                <c:pt idx="31408">
                  <c:v>420.40600000000001</c:v>
                </c:pt>
                <c:pt idx="31409">
                  <c:v>420.40600000000001</c:v>
                </c:pt>
                <c:pt idx="31410">
                  <c:v>420.40600000000001</c:v>
                </c:pt>
                <c:pt idx="31411">
                  <c:v>420.40600000000001</c:v>
                </c:pt>
                <c:pt idx="31412">
                  <c:v>420.40600000000001</c:v>
                </c:pt>
                <c:pt idx="31413">
                  <c:v>420.40600000000001</c:v>
                </c:pt>
                <c:pt idx="31414">
                  <c:v>420.40600000000001</c:v>
                </c:pt>
                <c:pt idx="31415">
                  <c:v>420.40600000000001</c:v>
                </c:pt>
                <c:pt idx="31416">
                  <c:v>420.40600000000001</c:v>
                </c:pt>
                <c:pt idx="31417">
                  <c:v>420.40600000000001</c:v>
                </c:pt>
                <c:pt idx="31418">
                  <c:v>420.40600000000001</c:v>
                </c:pt>
                <c:pt idx="31419">
                  <c:v>420.40600000000001</c:v>
                </c:pt>
                <c:pt idx="31420">
                  <c:v>420.40600000000001</c:v>
                </c:pt>
                <c:pt idx="31421">
                  <c:v>420.40600000000001</c:v>
                </c:pt>
                <c:pt idx="31422">
                  <c:v>420.40600000000001</c:v>
                </c:pt>
                <c:pt idx="31423">
                  <c:v>420.40600000000001</c:v>
                </c:pt>
                <c:pt idx="31424">
                  <c:v>420.40600000000001</c:v>
                </c:pt>
                <c:pt idx="31425">
                  <c:v>420.40600000000001</c:v>
                </c:pt>
                <c:pt idx="31426">
                  <c:v>420.40600000000001</c:v>
                </c:pt>
                <c:pt idx="31427">
                  <c:v>420.40600000000001</c:v>
                </c:pt>
                <c:pt idx="31428">
                  <c:v>420.40600000000001</c:v>
                </c:pt>
                <c:pt idx="31429">
                  <c:v>420.40600000000001</c:v>
                </c:pt>
                <c:pt idx="31430">
                  <c:v>420.40600000000001</c:v>
                </c:pt>
                <c:pt idx="31431">
                  <c:v>420.40600000000001</c:v>
                </c:pt>
                <c:pt idx="31432">
                  <c:v>420.40600000000001</c:v>
                </c:pt>
                <c:pt idx="31433">
                  <c:v>420.40600000000001</c:v>
                </c:pt>
                <c:pt idx="31434">
                  <c:v>420.40600000000001</c:v>
                </c:pt>
                <c:pt idx="31435">
                  <c:v>420.40600000000001</c:v>
                </c:pt>
                <c:pt idx="31436">
                  <c:v>420.40600000000001</c:v>
                </c:pt>
                <c:pt idx="31437">
                  <c:v>420.40600000000001</c:v>
                </c:pt>
                <c:pt idx="31438">
                  <c:v>420.40600000000001</c:v>
                </c:pt>
                <c:pt idx="31439">
                  <c:v>420.40600000000001</c:v>
                </c:pt>
                <c:pt idx="31440">
                  <c:v>420.40600000000001</c:v>
                </c:pt>
                <c:pt idx="31441">
                  <c:v>420.40600000000001</c:v>
                </c:pt>
                <c:pt idx="31442">
                  <c:v>420.40600000000001</c:v>
                </c:pt>
                <c:pt idx="31443">
                  <c:v>420.40600000000001</c:v>
                </c:pt>
                <c:pt idx="31444">
                  <c:v>420.40600000000001</c:v>
                </c:pt>
                <c:pt idx="31445">
                  <c:v>420.40600000000001</c:v>
                </c:pt>
                <c:pt idx="31446">
                  <c:v>420.40600000000001</c:v>
                </c:pt>
                <c:pt idx="31447">
                  <c:v>420.40600000000001</c:v>
                </c:pt>
                <c:pt idx="31448">
                  <c:v>420.40600000000001</c:v>
                </c:pt>
                <c:pt idx="31449">
                  <c:v>420.40600000000001</c:v>
                </c:pt>
                <c:pt idx="31450">
                  <c:v>420.40600000000001</c:v>
                </c:pt>
                <c:pt idx="31451">
                  <c:v>420.40600000000001</c:v>
                </c:pt>
                <c:pt idx="31452">
                  <c:v>420.40600000000001</c:v>
                </c:pt>
                <c:pt idx="31453">
                  <c:v>420.40600000000001</c:v>
                </c:pt>
                <c:pt idx="31454">
                  <c:v>420.40600000000001</c:v>
                </c:pt>
                <c:pt idx="31455">
                  <c:v>420.40600000000001</c:v>
                </c:pt>
                <c:pt idx="31456">
                  <c:v>420.40600000000001</c:v>
                </c:pt>
                <c:pt idx="31457">
                  <c:v>420.40600000000001</c:v>
                </c:pt>
                <c:pt idx="31458">
                  <c:v>420.40600000000001</c:v>
                </c:pt>
                <c:pt idx="31459">
                  <c:v>420.40600000000001</c:v>
                </c:pt>
                <c:pt idx="31460">
                  <c:v>420.40600000000001</c:v>
                </c:pt>
                <c:pt idx="31461">
                  <c:v>420.40600000000001</c:v>
                </c:pt>
                <c:pt idx="31462">
                  <c:v>420.40600000000001</c:v>
                </c:pt>
                <c:pt idx="31463">
                  <c:v>420.40600000000001</c:v>
                </c:pt>
                <c:pt idx="31464">
                  <c:v>420.40600000000001</c:v>
                </c:pt>
                <c:pt idx="31465">
                  <c:v>420.40600000000001</c:v>
                </c:pt>
                <c:pt idx="31466">
                  <c:v>420.40600000000001</c:v>
                </c:pt>
                <c:pt idx="31467">
                  <c:v>420.40600000000001</c:v>
                </c:pt>
                <c:pt idx="31468">
                  <c:v>420.40600000000001</c:v>
                </c:pt>
                <c:pt idx="31469">
                  <c:v>420.40600000000001</c:v>
                </c:pt>
                <c:pt idx="31470">
                  <c:v>420.40600000000001</c:v>
                </c:pt>
                <c:pt idx="31471">
                  <c:v>420.40600000000001</c:v>
                </c:pt>
                <c:pt idx="31472">
                  <c:v>420.40600000000001</c:v>
                </c:pt>
                <c:pt idx="31473">
                  <c:v>420.40600000000001</c:v>
                </c:pt>
                <c:pt idx="31474">
                  <c:v>420.40600000000001</c:v>
                </c:pt>
                <c:pt idx="31475">
                  <c:v>420.40600000000001</c:v>
                </c:pt>
                <c:pt idx="31476">
                  <c:v>420.40600000000001</c:v>
                </c:pt>
                <c:pt idx="31477">
                  <c:v>420.40600000000001</c:v>
                </c:pt>
                <c:pt idx="31478">
                  <c:v>420.40600000000001</c:v>
                </c:pt>
                <c:pt idx="31479">
                  <c:v>420.40600000000001</c:v>
                </c:pt>
                <c:pt idx="31480">
                  <c:v>420.40600000000001</c:v>
                </c:pt>
                <c:pt idx="31481">
                  <c:v>420.40600000000001</c:v>
                </c:pt>
                <c:pt idx="31482">
                  <c:v>420.40600000000001</c:v>
                </c:pt>
                <c:pt idx="31483">
                  <c:v>420.40600000000001</c:v>
                </c:pt>
                <c:pt idx="31484">
                  <c:v>420.40600000000001</c:v>
                </c:pt>
                <c:pt idx="31485">
                  <c:v>420.40600000000001</c:v>
                </c:pt>
                <c:pt idx="31486">
                  <c:v>420.40600000000001</c:v>
                </c:pt>
                <c:pt idx="31487">
                  <c:v>420.40600000000001</c:v>
                </c:pt>
                <c:pt idx="31488">
                  <c:v>420.40600000000001</c:v>
                </c:pt>
                <c:pt idx="31489">
                  <c:v>420.40600000000001</c:v>
                </c:pt>
                <c:pt idx="31490">
                  <c:v>420.40600000000001</c:v>
                </c:pt>
                <c:pt idx="31491">
                  <c:v>420.40600000000001</c:v>
                </c:pt>
                <c:pt idx="31492">
                  <c:v>420.40600000000001</c:v>
                </c:pt>
                <c:pt idx="31493">
                  <c:v>420.40600000000001</c:v>
                </c:pt>
                <c:pt idx="31494">
                  <c:v>420.40600000000001</c:v>
                </c:pt>
                <c:pt idx="31495">
                  <c:v>420.40600000000001</c:v>
                </c:pt>
                <c:pt idx="31496">
                  <c:v>420.40600000000001</c:v>
                </c:pt>
                <c:pt idx="31497">
                  <c:v>420.40600000000001</c:v>
                </c:pt>
                <c:pt idx="31498">
                  <c:v>420.40600000000001</c:v>
                </c:pt>
                <c:pt idx="31499">
                  <c:v>420.40600000000001</c:v>
                </c:pt>
                <c:pt idx="31500">
                  <c:v>420.40600000000001</c:v>
                </c:pt>
                <c:pt idx="31501">
                  <c:v>420.40600000000001</c:v>
                </c:pt>
                <c:pt idx="31502">
                  <c:v>420.40600000000001</c:v>
                </c:pt>
                <c:pt idx="31503">
                  <c:v>420.40600000000001</c:v>
                </c:pt>
                <c:pt idx="31504">
                  <c:v>420.40600000000001</c:v>
                </c:pt>
                <c:pt idx="31505">
                  <c:v>420.40600000000001</c:v>
                </c:pt>
                <c:pt idx="31506">
                  <c:v>420.40600000000001</c:v>
                </c:pt>
                <c:pt idx="31507">
                  <c:v>420.40600000000001</c:v>
                </c:pt>
                <c:pt idx="31508">
                  <c:v>420.40600000000001</c:v>
                </c:pt>
                <c:pt idx="31509">
                  <c:v>420.40600000000001</c:v>
                </c:pt>
                <c:pt idx="31510">
                  <c:v>420.40600000000001</c:v>
                </c:pt>
                <c:pt idx="31511">
                  <c:v>420.40600000000001</c:v>
                </c:pt>
                <c:pt idx="31512">
                  <c:v>420.40600000000001</c:v>
                </c:pt>
                <c:pt idx="31513">
                  <c:v>420.40600000000001</c:v>
                </c:pt>
                <c:pt idx="31514">
                  <c:v>420.40600000000001</c:v>
                </c:pt>
                <c:pt idx="31515">
                  <c:v>420.40600000000001</c:v>
                </c:pt>
                <c:pt idx="31516">
                  <c:v>420.40600000000001</c:v>
                </c:pt>
                <c:pt idx="31517">
                  <c:v>420.40600000000001</c:v>
                </c:pt>
                <c:pt idx="31518">
                  <c:v>420.40600000000001</c:v>
                </c:pt>
                <c:pt idx="31519">
                  <c:v>420.40600000000001</c:v>
                </c:pt>
                <c:pt idx="31520">
                  <c:v>420.40600000000001</c:v>
                </c:pt>
                <c:pt idx="31521">
                  <c:v>420.40600000000001</c:v>
                </c:pt>
                <c:pt idx="31522">
                  <c:v>420.40600000000001</c:v>
                </c:pt>
                <c:pt idx="31523">
                  <c:v>420.40600000000001</c:v>
                </c:pt>
                <c:pt idx="31524">
                  <c:v>420.40600000000001</c:v>
                </c:pt>
                <c:pt idx="31525">
                  <c:v>420.40600000000001</c:v>
                </c:pt>
                <c:pt idx="31526">
                  <c:v>420.40600000000001</c:v>
                </c:pt>
                <c:pt idx="31527">
                  <c:v>420.40600000000001</c:v>
                </c:pt>
                <c:pt idx="31528">
                  <c:v>420.40600000000001</c:v>
                </c:pt>
                <c:pt idx="31529">
                  <c:v>420.40600000000001</c:v>
                </c:pt>
                <c:pt idx="31530">
                  <c:v>420.40600000000001</c:v>
                </c:pt>
                <c:pt idx="31531">
                  <c:v>420.40600000000001</c:v>
                </c:pt>
                <c:pt idx="31532">
                  <c:v>420.40600000000001</c:v>
                </c:pt>
                <c:pt idx="31533">
                  <c:v>420.40600000000001</c:v>
                </c:pt>
                <c:pt idx="31534">
                  <c:v>420.40600000000001</c:v>
                </c:pt>
                <c:pt idx="31535">
                  <c:v>420.40600000000001</c:v>
                </c:pt>
                <c:pt idx="31536">
                  <c:v>420.40600000000001</c:v>
                </c:pt>
                <c:pt idx="31537">
                  <c:v>420.40600000000001</c:v>
                </c:pt>
                <c:pt idx="31538">
                  <c:v>420.40600000000001</c:v>
                </c:pt>
                <c:pt idx="31539">
                  <c:v>420.40600000000001</c:v>
                </c:pt>
                <c:pt idx="31540">
                  <c:v>420.40600000000001</c:v>
                </c:pt>
                <c:pt idx="31541">
                  <c:v>420.40600000000001</c:v>
                </c:pt>
                <c:pt idx="31542">
                  <c:v>420.40600000000001</c:v>
                </c:pt>
                <c:pt idx="31543">
                  <c:v>420.40600000000001</c:v>
                </c:pt>
                <c:pt idx="31544">
                  <c:v>420.40600000000001</c:v>
                </c:pt>
                <c:pt idx="31545">
                  <c:v>420.40600000000001</c:v>
                </c:pt>
                <c:pt idx="31546">
                  <c:v>420.40600000000001</c:v>
                </c:pt>
                <c:pt idx="31547">
                  <c:v>420.40600000000001</c:v>
                </c:pt>
                <c:pt idx="31548">
                  <c:v>420.40600000000001</c:v>
                </c:pt>
                <c:pt idx="31549">
                  <c:v>420.40600000000001</c:v>
                </c:pt>
                <c:pt idx="31550">
                  <c:v>420.40600000000001</c:v>
                </c:pt>
                <c:pt idx="31551">
                  <c:v>420.40600000000001</c:v>
                </c:pt>
                <c:pt idx="31552">
                  <c:v>420.40600000000001</c:v>
                </c:pt>
                <c:pt idx="31553">
                  <c:v>420.40600000000001</c:v>
                </c:pt>
                <c:pt idx="31554">
                  <c:v>420.40600000000001</c:v>
                </c:pt>
                <c:pt idx="31555">
                  <c:v>420.40600000000001</c:v>
                </c:pt>
                <c:pt idx="31556">
                  <c:v>420.40600000000001</c:v>
                </c:pt>
                <c:pt idx="31557">
                  <c:v>420.40600000000001</c:v>
                </c:pt>
                <c:pt idx="31558">
                  <c:v>420.40600000000001</c:v>
                </c:pt>
                <c:pt idx="31559">
                  <c:v>420.40600000000001</c:v>
                </c:pt>
                <c:pt idx="31560">
                  <c:v>420.40600000000001</c:v>
                </c:pt>
                <c:pt idx="31561">
                  <c:v>420.40600000000001</c:v>
                </c:pt>
                <c:pt idx="31562">
                  <c:v>420.40600000000001</c:v>
                </c:pt>
                <c:pt idx="31563">
                  <c:v>420.40600000000001</c:v>
                </c:pt>
                <c:pt idx="31564">
                  <c:v>420.40600000000001</c:v>
                </c:pt>
                <c:pt idx="31565">
                  <c:v>420.40600000000001</c:v>
                </c:pt>
                <c:pt idx="31566">
                  <c:v>420.40600000000001</c:v>
                </c:pt>
                <c:pt idx="31567">
                  <c:v>420.40600000000001</c:v>
                </c:pt>
                <c:pt idx="31568">
                  <c:v>420.40600000000001</c:v>
                </c:pt>
                <c:pt idx="31569">
                  <c:v>420.40600000000001</c:v>
                </c:pt>
                <c:pt idx="31570">
                  <c:v>420.40600000000001</c:v>
                </c:pt>
                <c:pt idx="31571">
                  <c:v>420.40600000000001</c:v>
                </c:pt>
                <c:pt idx="31572">
                  <c:v>420.40600000000001</c:v>
                </c:pt>
                <c:pt idx="31573">
                  <c:v>420.40600000000001</c:v>
                </c:pt>
                <c:pt idx="31574">
                  <c:v>420.40600000000001</c:v>
                </c:pt>
                <c:pt idx="31575">
                  <c:v>420.40600000000001</c:v>
                </c:pt>
                <c:pt idx="31576">
                  <c:v>420.40600000000001</c:v>
                </c:pt>
                <c:pt idx="31577">
                  <c:v>420.40600000000001</c:v>
                </c:pt>
                <c:pt idx="31578">
                  <c:v>420.40600000000001</c:v>
                </c:pt>
                <c:pt idx="31579">
                  <c:v>420.40600000000001</c:v>
                </c:pt>
                <c:pt idx="31580">
                  <c:v>420.40600000000001</c:v>
                </c:pt>
                <c:pt idx="31581">
                  <c:v>420.40600000000001</c:v>
                </c:pt>
                <c:pt idx="31582">
                  <c:v>420.40600000000001</c:v>
                </c:pt>
                <c:pt idx="31583">
                  <c:v>420.40600000000001</c:v>
                </c:pt>
                <c:pt idx="31584">
                  <c:v>420.40600000000001</c:v>
                </c:pt>
                <c:pt idx="31585">
                  <c:v>420.40600000000001</c:v>
                </c:pt>
                <c:pt idx="31586">
                  <c:v>420.40600000000001</c:v>
                </c:pt>
                <c:pt idx="31587">
                  <c:v>420.40600000000001</c:v>
                </c:pt>
                <c:pt idx="31588">
                  <c:v>420.40600000000001</c:v>
                </c:pt>
                <c:pt idx="31589">
                  <c:v>420.40600000000001</c:v>
                </c:pt>
                <c:pt idx="31590">
                  <c:v>420.40600000000001</c:v>
                </c:pt>
                <c:pt idx="31591">
                  <c:v>420.40600000000001</c:v>
                </c:pt>
                <c:pt idx="31592">
                  <c:v>420.40600000000001</c:v>
                </c:pt>
                <c:pt idx="31593">
                  <c:v>420.40600000000001</c:v>
                </c:pt>
                <c:pt idx="31594">
                  <c:v>420.40600000000001</c:v>
                </c:pt>
                <c:pt idx="31595">
                  <c:v>420.40600000000001</c:v>
                </c:pt>
                <c:pt idx="31596">
                  <c:v>420.40600000000001</c:v>
                </c:pt>
                <c:pt idx="31597">
                  <c:v>420.40600000000001</c:v>
                </c:pt>
                <c:pt idx="31598">
                  <c:v>420.40600000000001</c:v>
                </c:pt>
                <c:pt idx="31599">
                  <c:v>420.40600000000001</c:v>
                </c:pt>
                <c:pt idx="31600">
                  <c:v>420.40600000000001</c:v>
                </c:pt>
                <c:pt idx="31601">
                  <c:v>420.40600000000001</c:v>
                </c:pt>
                <c:pt idx="31602">
                  <c:v>420.40600000000001</c:v>
                </c:pt>
                <c:pt idx="31603">
                  <c:v>420.40600000000001</c:v>
                </c:pt>
                <c:pt idx="31604">
                  <c:v>420.40600000000001</c:v>
                </c:pt>
                <c:pt idx="31605">
                  <c:v>420.40600000000001</c:v>
                </c:pt>
                <c:pt idx="31606">
                  <c:v>420.40600000000001</c:v>
                </c:pt>
                <c:pt idx="31607">
                  <c:v>420.40600000000001</c:v>
                </c:pt>
                <c:pt idx="31608">
                  <c:v>420.40600000000001</c:v>
                </c:pt>
                <c:pt idx="31609">
                  <c:v>420.40600000000001</c:v>
                </c:pt>
                <c:pt idx="31610">
                  <c:v>420.40600000000001</c:v>
                </c:pt>
                <c:pt idx="31611">
                  <c:v>420.40600000000001</c:v>
                </c:pt>
                <c:pt idx="31612">
                  <c:v>420.40600000000001</c:v>
                </c:pt>
                <c:pt idx="31613">
                  <c:v>420.40600000000001</c:v>
                </c:pt>
                <c:pt idx="31614">
                  <c:v>420.40600000000001</c:v>
                </c:pt>
                <c:pt idx="31615">
                  <c:v>420.40600000000001</c:v>
                </c:pt>
                <c:pt idx="31616">
                  <c:v>420.40600000000001</c:v>
                </c:pt>
                <c:pt idx="31617">
                  <c:v>420.40600000000001</c:v>
                </c:pt>
                <c:pt idx="31618">
                  <c:v>420.40600000000001</c:v>
                </c:pt>
                <c:pt idx="31619">
                  <c:v>420.40600000000001</c:v>
                </c:pt>
                <c:pt idx="31620">
                  <c:v>420.40600000000001</c:v>
                </c:pt>
                <c:pt idx="31621">
                  <c:v>420.40600000000001</c:v>
                </c:pt>
                <c:pt idx="31622">
                  <c:v>420.40600000000001</c:v>
                </c:pt>
                <c:pt idx="31623">
                  <c:v>420.40600000000001</c:v>
                </c:pt>
                <c:pt idx="31624">
                  <c:v>420.40600000000001</c:v>
                </c:pt>
                <c:pt idx="31625">
                  <c:v>420.40600000000001</c:v>
                </c:pt>
                <c:pt idx="31626">
                  <c:v>420.40600000000001</c:v>
                </c:pt>
                <c:pt idx="31627">
                  <c:v>420.40600000000001</c:v>
                </c:pt>
                <c:pt idx="31628">
                  <c:v>420.40600000000001</c:v>
                </c:pt>
                <c:pt idx="31629">
                  <c:v>420.40600000000001</c:v>
                </c:pt>
                <c:pt idx="31630">
                  <c:v>420.40600000000001</c:v>
                </c:pt>
                <c:pt idx="31631">
                  <c:v>420.40600000000001</c:v>
                </c:pt>
                <c:pt idx="31632">
                  <c:v>420.40600000000001</c:v>
                </c:pt>
                <c:pt idx="31633">
                  <c:v>420.40600000000001</c:v>
                </c:pt>
                <c:pt idx="31634">
                  <c:v>420.40600000000001</c:v>
                </c:pt>
                <c:pt idx="31635">
                  <c:v>420.40600000000001</c:v>
                </c:pt>
                <c:pt idx="31636">
                  <c:v>420.40600000000001</c:v>
                </c:pt>
                <c:pt idx="31637">
                  <c:v>420.40600000000001</c:v>
                </c:pt>
                <c:pt idx="31638">
                  <c:v>420.40600000000001</c:v>
                </c:pt>
                <c:pt idx="31639">
                  <c:v>420.40600000000001</c:v>
                </c:pt>
                <c:pt idx="31640">
                  <c:v>420.40600000000001</c:v>
                </c:pt>
                <c:pt idx="31641">
                  <c:v>420.40600000000001</c:v>
                </c:pt>
                <c:pt idx="31642">
                  <c:v>420.40600000000001</c:v>
                </c:pt>
                <c:pt idx="31643">
                  <c:v>420.40600000000001</c:v>
                </c:pt>
                <c:pt idx="31644">
                  <c:v>420.40600000000001</c:v>
                </c:pt>
                <c:pt idx="31645">
                  <c:v>420.40600000000001</c:v>
                </c:pt>
                <c:pt idx="31646">
                  <c:v>420.40600000000001</c:v>
                </c:pt>
                <c:pt idx="31647">
                  <c:v>420.40600000000001</c:v>
                </c:pt>
                <c:pt idx="31648">
                  <c:v>420.40600000000001</c:v>
                </c:pt>
                <c:pt idx="31649">
                  <c:v>420.40600000000001</c:v>
                </c:pt>
                <c:pt idx="31650">
                  <c:v>420.40600000000001</c:v>
                </c:pt>
                <c:pt idx="31651">
                  <c:v>420.40600000000001</c:v>
                </c:pt>
                <c:pt idx="31652">
                  <c:v>420.40600000000001</c:v>
                </c:pt>
                <c:pt idx="31653">
                  <c:v>420.40600000000001</c:v>
                </c:pt>
                <c:pt idx="31654">
                  <c:v>420.40600000000001</c:v>
                </c:pt>
                <c:pt idx="31655">
                  <c:v>420.40600000000001</c:v>
                </c:pt>
                <c:pt idx="31656">
                  <c:v>420.40600000000001</c:v>
                </c:pt>
                <c:pt idx="31657">
                  <c:v>420.40600000000001</c:v>
                </c:pt>
                <c:pt idx="31658">
                  <c:v>420.40600000000001</c:v>
                </c:pt>
                <c:pt idx="31659">
                  <c:v>420.40600000000001</c:v>
                </c:pt>
                <c:pt idx="31660">
                  <c:v>420.40600000000001</c:v>
                </c:pt>
                <c:pt idx="31661">
                  <c:v>420.40600000000001</c:v>
                </c:pt>
                <c:pt idx="31662">
                  <c:v>420.40600000000001</c:v>
                </c:pt>
                <c:pt idx="31663">
                  <c:v>420.40600000000001</c:v>
                </c:pt>
                <c:pt idx="31664">
                  <c:v>420.40600000000001</c:v>
                </c:pt>
                <c:pt idx="31665">
                  <c:v>420.40600000000001</c:v>
                </c:pt>
                <c:pt idx="31666">
                  <c:v>420.40600000000001</c:v>
                </c:pt>
                <c:pt idx="31667">
                  <c:v>420.40600000000001</c:v>
                </c:pt>
                <c:pt idx="31668">
                  <c:v>420.40600000000001</c:v>
                </c:pt>
                <c:pt idx="31669">
                  <c:v>420.40600000000001</c:v>
                </c:pt>
                <c:pt idx="31670">
                  <c:v>420.40600000000001</c:v>
                </c:pt>
                <c:pt idx="31671">
                  <c:v>420.40600000000001</c:v>
                </c:pt>
                <c:pt idx="31672">
                  <c:v>420.40600000000001</c:v>
                </c:pt>
                <c:pt idx="31673">
                  <c:v>420.40600000000001</c:v>
                </c:pt>
                <c:pt idx="31674">
                  <c:v>420.40600000000001</c:v>
                </c:pt>
                <c:pt idx="31675">
                  <c:v>420.40600000000001</c:v>
                </c:pt>
                <c:pt idx="31676">
                  <c:v>420.40600000000001</c:v>
                </c:pt>
                <c:pt idx="31677">
                  <c:v>420.40600000000001</c:v>
                </c:pt>
                <c:pt idx="31678">
                  <c:v>420.40600000000001</c:v>
                </c:pt>
                <c:pt idx="31679">
                  <c:v>420.40600000000001</c:v>
                </c:pt>
                <c:pt idx="31680">
                  <c:v>420.40600000000001</c:v>
                </c:pt>
                <c:pt idx="31681">
                  <c:v>420.40600000000001</c:v>
                </c:pt>
                <c:pt idx="31682">
                  <c:v>420.40600000000001</c:v>
                </c:pt>
                <c:pt idx="31683">
                  <c:v>420.40600000000001</c:v>
                </c:pt>
                <c:pt idx="31684">
                  <c:v>420.40600000000001</c:v>
                </c:pt>
                <c:pt idx="31685">
                  <c:v>420.40600000000001</c:v>
                </c:pt>
                <c:pt idx="31686">
                  <c:v>420.40600000000001</c:v>
                </c:pt>
                <c:pt idx="31687">
                  <c:v>420.40600000000001</c:v>
                </c:pt>
                <c:pt idx="31688">
                  <c:v>420.40600000000001</c:v>
                </c:pt>
                <c:pt idx="31689">
                  <c:v>420.40600000000001</c:v>
                </c:pt>
                <c:pt idx="31690">
                  <c:v>420.40600000000001</c:v>
                </c:pt>
                <c:pt idx="31691">
                  <c:v>420.40600000000001</c:v>
                </c:pt>
                <c:pt idx="31692">
                  <c:v>420.40600000000001</c:v>
                </c:pt>
                <c:pt idx="31693">
                  <c:v>420.40600000000001</c:v>
                </c:pt>
                <c:pt idx="31694">
                  <c:v>420.40600000000001</c:v>
                </c:pt>
                <c:pt idx="31695">
                  <c:v>420.40600000000001</c:v>
                </c:pt>
                <c:pt idx="31696">
                  <c:v>420.40600000000001</c:v>
                </c:pt>
                <c:pt idx="31697">
                  <c:v>420.40600000000001</c:v>
                </c:pt>
                <c:pt idx="31698">
                  <c:v>420.40600000000001</c:v>
                </c:pt>
                <c:pt idx="31699">
                  <c:v>420.40600000000001</c:v>
                </c:pt>
                <c:pt idx="31700">
                  <c:v>420.40600000000001</c:v>
                </c:pt>
                <c:pt idx="31701">
                  <c:v>420.40600000000001</c:v>
                </c:pt>
                <c:pt idx="31702">
                  <c:v>420.40600000000001</c:v>
                </c:pt>
                <c:pt idx="31703">
                  <c:v>420.40600000000001</c:v>
                </c:pt>
                <c:pt idx="31704">
                  <c:v>420.40600000000001</c:v>
                </c:pt>
                <c:pt idx="31705">
                  <c:v>420.40600000000001</c:v>
                </c:pt>
                <c:pt idx="31706">
                  <c:v>420.40600000000001</c:v>
                </c:pt>
                <c:pt idx="31707">
                  <c:v>420.40600000000001</c:v>
                </c:pt>
                <c:pt idx="31708">
                  <c:v>420.40600000000001</c:v>
                </c:pt>
                <c:pt idx="31709">
                  <c:v>420.40600000000001</c:v>
                </c:pt>
                <c:pt idx="31710">
                  <c:v>420.40600000000001</c:v>
                </c:pt>
                <c:pt idx="31711">
                  <c:v>420.40600000000001</c:v>
                </c:pt>
                <c:pt idx="31712">
                  <c:v>420.40600000000001</c:v>
                </c:pt>
                <c:pt idx="31713">
                  <c:v>420.40600000000001</c:v>
                </c:pt>
                <c:pt idx="31714">
                  <c:v>420.40600000000001</c:v>
                </c:pt>
                <c:pt idx="31715">
                  <c:v>420.40600000000001</c:v>
                </c:pt>
                <c:pt idx="31716">
                  <c:v>420.40600000000001</c:v>
                </c:pt>
                <c:pt idx="31717">
                  <c:v>420.40600000000001</c:v>
                </c:pt>
                <c:pt idx="31718">
                  <c:v>420.40600000000001</c:v>
                </c:pt>
                <c:pt idx="31719">
                  <c:v>420.40600000000001</c:v>
                </c:pt>
                <c:pt idx="31720">
                  <c:v>420.40600000000001</c:v>
                </c:pt>
                <c:pt idx="31721">
                  <c:v>420.40600000000001</c:v>
                </c:pt>
                <c:pt idx="31722">
                  <c:v>420.40600000000001</c:v>
                </c:pt>
                <c:pt idx="31723">
                  <c:v>420.40600000000001</c:v>
                </c:pt>
                <c:pt idx="31724">
                  <c:v>420.40600000000001</c:v>
                </c:pt>
                <c:pt idx="31725">
                  <c:v>420.40600000000001</c:v>
                </c:pt>
                <c:pt idx="31726">
                  <c:v>420.40600000000001</c:v>
                </c:pt>
                <c:pt idx="31727">
                  <c:v>420.40600000000001</c:v>
                </c:pt>
                <c:pt idx="31728">
                  <c:v>420.40600000000001</c:v>
                </c:pt>
                <c:pt idx="31729">
                  <c:v>420.40600000000001</c:v>
                </c:pt>
                <c:pt idx="31730">
                  <c:v>420.40600000000001</c:v>
                </c:pt>
                <c:pt idx="31731">
                  <c:v>420.40600000000001</c:v>
                </c:pt>
                <c:pt idx="31732">
                  <c:v>420.40600000000001</c:v>
                </c:pt>
                <c:pt idx="31733">
                  <c:v>420.40600000000001</c:v>
                </c:pt>
                <c:pt idx="31734">
                  <c:v>420.40600000000001</c:v>
                </c:pt>
                <c:pt idx="31735">
                  <c:v>420.40600000000001</c:v>
                </c:pt>
                <c:pt idx="31736">
                  <c:v>420.40600000000001</c:v>
                </c:pt>
                <c:pt idx="31737">
                  <c:v>420.40600000000001</c:v>
                </c:pt>
                <c:pt idx="31738">
                  <c:v>420.40600000000001</c:v>
                </c:pt>
                <c:pt idx="31739">
                  <c:v>420.40600000000001</c:v>
                </c:pt>
                <c:pt idx="31740">
                  <c:v>420.40600000000001</c:v>
                </c:pt>
                <c:pt idx="31741">
                  <c:v>420.40600000000001</c:v>
                </c:pt>
                <c:pt idx="31742">
                  <c:v>420.40600000000001</c:v>
                </c:pt>
                <c:pt idx="31743">
                  <c:v>420.40600000000001</c:v>
                </c:pt>
                <c:pt idx="31744">
                  <c:v>420.40600000000001</c:v>
                </c:pt>
                <c:pt idx="31745">
                  <c:v>420.40600000000001</c:v>
                </c:pt>
                <c:pt idx="31746">
                  <c:v>420.40600000000001</c:v>
                </c:pt>
                <c:pt idx="31747">
                  <c:v>420.40600000000001</c:v>
                </c:pt>
                <c:pt idx="31748">
                  <c:v>420.40600000000001</c:v>
                </c:pt>
                <c:pt idx="31749">
                  <c:v>420.40600000000001</c:v>
                </c:pt>
                <c:pt idx="31750">
                  <c:v>420.40600000000001</c:v>
                </c:pt>
                <c:pt idx="31751">
                  <c:v>420.40600000000001</c:v>
                </c:pt>
                <c:pt idx="31752">
                  <c:v>420.40600000000001</c:v>
                </c:pt>
                <c:pt idx="31753">
                  <c:v>420.40600000000001</c:v>
                </c:pt>
                <c:pt idx="31754">
                  <c:v>420.40600000000001</c:v>
                </c:pt>
                <c:pt idx="31755">
                  <c:v>420.40600000000001</c:v>
                </c:pt>
                <c:pt idx="31756">
                  <c:v>420.40600000000001</c:v>
                </c:pt>
                <c:pt idx="31757">
                  <c:v>420.40600000000001</c:v>
                </c:pt>
                <c:pt idx="31758">
                  <c:v>420.40600000000001</c:v>
                </c:pt>
                <c:pt idx="31759">
                  <c:v>420.40600000000001</c:v>
                </c:pt>
                <c:pt idx="31760">
                  <c:v>420.40600000000001</c:v>
                </c:pt>
                <c:pt idx="31761">
                  <c:v>420.40600000000001</c:v>
                </c:pt>
                <c:pt idx="31762">
                  <c:v>420.40600000000001</c:v>
                </c:pt>
                <c:pt idx="31763">
                  <c:v>420.40600000000001</c:v>
                </c:pt>
                <c:pt idx="31764">
                  <c:v>420.40600000000001</c:v>
                </c:pt>
                <c:pt idx="31765">
                  <c:v>420.40600000000001</c:v>
                </c:pt>
                <c:pt idx="31766">
                  <c:v>420.40600000000001</c:v>
                </c:pt>
                <c:pt idx="31767">
                  <c:v>420.40600000000001</c:v>
                </c:pt>
                <c:pt idx="31768">
                  <c:v>420.40600000000001</c:v>
                </c:pt>
                <c:pt idx="31769">
                  <c:v>420.40600000000001</c:v>
                </c:pt>
                <c:pt idx="31770">
                  <c:v>420.40600000000001</c:v>
                </c:pt>
                <c:pt idx="31771">
                  <c:v>420.40600000000001</c:v>
                </c:pt>
                <c:pt idx="31772">
                  <c:v>420.40600000000001</c:v>
                </c:pt>
                <c:pt idx="31773">
                  <c:v>420.40600000000001</c:v>
                </c:pt>
                <c:pt idx="31774">
                  <c:v>420.40600000000001</c:v>
                </c:pt>
                <c:pt idx="31775">
                  <c:v>420.40600000000001</c:v>
                </c:pt>
                <c:pt idx="31776">
                  <c:v>420.40600000000001</c:v>
                </c:pt>
                <c:pt idx="31777">
                  <c:v>420.40600000000001</c:v>
                </c:pt>
                <c:pt idx="31778">
                  <c:v>420.40600000000001</c:v>
                </c:pt>
                <c:pt idx="31779">
                  <c:v>420.40600000000001</c:v>
                </c:pt>
                <c:pt idx="31780">
                  <c:v>420.40600000000001</c:v>
                </c:pt>
                <c:pt idx="31781">
                  <c:v>420.40600000000001</c:v>
                </c:pt>
                <c:pt idx="31782">
                  <c:v>420.40600000000001</c:v>
                </c:pt>
                <c:pt idx="31783">
                  <c:v>420.40600000000001</c:v>
                </c:pt>
                <c:pt idx="31784">
                  <c:v>420.40600000000001</c:v>
                </c:pt>
                <c:pt idx="31785">
                  <c:v>420.40600000000001</c:v>
                </c:pt>
                <c:pt idx="31786">
                  <c:v>420.40600000000001</c:v>
                </c:pt>
                <c:pt idx="31787">
                  <c:v>420.40600000000001</c:v>
                </c:pt>
                <c:pt idx="31788">
                  <c:v>420.40600000000001</c:v>
                </c:pt>
                <c:pt idx="31789">
                  <c:v>420.40600000000001</c:v>
                </c:pt>
                <c:pt idx="31790">
                  <c:v>420.40600000000001</c:v>
                </c:pt>
                <c:pt idx="31791">
                  <c:v>420.40600000000001</c:v>
                </c:pt>
                <c:pt idx="31792">
                  <c:v>420.40600000000001</c:v>
                </c:pt>
                <c:pt idx="31793">
                  <c:v>420.40600000000001</c:v>
                </c:pt>
                <c:pt idx="31794">
                  <c:v>420.40600000000001</c:v>
                </c:pt>
                <c:pt idx="31795">
                  <c:v>420.40600000000001</c:v>
                </c:pt>
                <c:pt idx="31796">
                  <c:v>420.40600000000001</c:v>
                </c:pt>
                <c:pt idx="31797">
                  <c:v>420.40600000000001</c:v>
                </c:pt>
                <c:pt idx="31798">
                  <c:v>420.40600000000001</c:v>
                </c:pt>
                <c:pt idx="31799">
                  <c:v>420.40600000000001</c:v>
                </c:pt>
                <c:pt idx="31800">
                  <c:v>420.40600000000001</c:v>
                </c:pt>
                <c:pt idx="31801">
                  <c:v>420.40600000000001</c:v>
                </c:pt>
                <c:pt idx="31802">
                  <c:v>420.40600000000001</c:v>
                </c:pt>
                <c:pt idx="31803">
                  <c:v>420.40600000000001</c:v>
                </c:pt>
                <c:pt idx="31804">
                  <c:v>420.40600000000001</c:v>
                </c:pt>
                <c:pt idx="31805">
                  <c:v>420.40600000000001</c:v>
                </c:pt>
                <c:pt idx="31806">
                  <c:v>420.40600000000001</c:v>
                </c:pt>
                <c:pt idx="31807">
                  <c:v>420.40600000000001</c:v>
                </c:pt>
                <c:pt idx="31808">
                  <c:v>420.40600000000001</c:v>
                </c:pt>
                <c:pt idx="31809">
                  <c:v>420.40600000000001</c:v>
                </c:pt>
                <c:pt idx="31810">
                  <c:v>420.40600000000001</c:v>
                </c:pt>
                <c:pt idx="31811">
                  <c:v>420.40600000000001</c:v>
                </c:pt>
                <c:pt idx="31812">
                  <c:v>420.40600000000001</c:v>
                </c:pt>
                <c:pt idx="31813">
                  <c:v>420.40600000000001</c:v>
                </c:pt>
                <c:pt idx="31814">
                  <c:v>420.40600000000001</c:v>
                </c:pt>
                <c:pt idx="31815">
                  <c:v>420.40600000000001</c:v>
                </c:pt>
                <c:pt idx="31816">
                  <c:v>420.40600000000001</c:v>
                </c:pt>
                <c:pt idx="31817">
                  <c:v>420.40600000000001</c:v>
                </c:pt>
                <c:pt idx="31818">
                  <c:v>420.40600000000001</c:v>
                </c:pt>
                <c:pt idx="31819">
                  <c:v>420.40600000000001</c:v>
                </c:pt>
                <c:pt idx="31820">
                  <c:v>420.40600000000001</c:v>
                </c:pt>
                <c:pt idx="31821">
                  <c:v>420.40600000000001</c:v>
                </c:pt>
                <c:pt idx="31822">
                  <c:v>420.40600000000001</c:v>
                </c:pt>
                <c:pt idx="31823">
                  <c:v>420.40600000000001</c:v>
                </c:pt>
                <c:pt idx="31824">
                  <c:v>420.40600000000001</c:v>
                </c:pt>
                <c:pt idx="31825">
                  <c:v>420.40600000000001</c:v>
                </c:pt>
                <c:pt idx="31826">
                  <c:v>420.40600000000001</c:v>
                </c:pt>
                <c:pt idx="31827">
                  <c:v>420.40600000000001</c:v>
                </c:pt>
                <c:pt idx="31828">
                  <c:v>420.40600000000001</c:v>
                </c:pt>
                <c:pt idx="31829">
                  <c:v>420.40600000000001</c:v>
                </c:pt>
                <c:pt idx="31830">
                  <c:v>420.40600000000001</c:v>
                </c:pt>
                <c:pt idx="31831">
                  <c:v>420.40600000000001</c:v>
                </c:pt>
                <c:pt idx="31832">
                  <c:v>420.40600000000001</c:v>
                </c:pt>
                <c:pt idx="31833">
                  <c:v>420.40600000000001</c:v>
                </c:pt>
                <c:pt idx="31834">
                  <c:v>420.40600000000001</c:v>
                </c:pt>
                <c:pt idx="31835">
                  <c:v>420.40600000000001</c:v>
                </c:pt>
                <c:pt idx="31836">
                  <c:v>420.40600000000001</c:v>
                </c:pt>
                <c:pt idx="31837">
                  <c:v>420.40600000000001</c:v>
                </c:pt>
                <c:pt idx="31838">
                  <c:v>420.40600000000001</c:v>
                </c:pt>
                <c:pt idx="31839">
                  <c:v>420.40600000000001</c:v>
                </c:pt>
                <c:pt idx="31840">
                  <c:v>420.40600000000001</c:v>
                </c:pt>
                <c:pt idx="31841">
                  <c:v>420.40600000000001</c:v>
                </c:pt>
                <c:pt idx="31842">
                  <c:v>420.40600000000001</c:v>
                </c:pt>
                <c:pt idx="31843">
                  <c:v>420.40600000000001</c:v>
                </c:pt>
                <c:pt idx="31844">
                  <c:v>420.40600000000001</c:v>
                </c:pt>
                <c:pt idx="31845">
                  <c:v>420.40600000000001</c:v>
                </c:pt>
                <c:pt idx="31846">
                  <c:v>420.40600000000001</c:v>
                </c:pt>
                <c:pt idx="31847">
                  <c:v>420.40600000000001</c:v>
                </c:pt>
                <c:pt idx="31848">
                  <c:v>420.40600000000001</c:v>
                </c:pt>
                <c:pt idx="31849">
                  <c:v>420.40600000000001</c:v>
                </c:pt>
                <c:pt idx="31850">
                  <c:v>420.40600000000001</c:v>
                </c:pt>
                <c:pt idx="31851">
                  <c:v>420.40600000000001</c:v>
                </c:pt>
                <c:pt idx="31852">
                  <c:v>420.40600000000001</c:v>
                </c:pt>
                <c:pt idx="31853">
                  <c:v>420.40600000000001</c:v>
                </c:pt>
                <c:pt idx="31854">
                  <c:v>420.40600000000001</c:v>
                </c:pt>
                <c:pt idx="31855">
                  <c:v>420.40600000000001</c:v>
                </c:pt>
                <c:pt idx="31856">
                  <c:v>420.40600000000001</c:v>
                </c:pt>
                <c:pt idx="31857">
                  <c:v>420.40600000000001</c:v>
                </c:pt>
                <c:pt idx="31858">
                  <c:v>420.40600000000001</c:v>
                </c:pt>
                <c:pt idx="31859">
                  <c:v>420.40600000000001</c:v>
                </c:pt>
                <c:pt idx="31860">
                  <c:v>420.40600000000001</c:v>
                </c:pt>
                <c:pt idx="31861">
                  <c:v>420.40600000000001</c:v>
                </c:pt>
                <c:pt idx="31862">
                  <c:v>420.40600000000001</c:v>
                </c:pt>
                <c:pt idx="31863">
                  <c:v>420.40600000000001</c:v>
                </c:pt>
                <c:pt idx="31864">
                  <c:v>420.40600000000001</c:v>
                </c:pt>
                <c:pt idx="31865">
                  <c:v>420.40600000000001</c:v>
                </c:pt>
                <c:pt idx="31866">
                  <c:v>420.40600000000001</c:v>
                </c:pt>
                <c:pt idx="31867">
                  <c:v>420.40600000000001</c:v>
                </c:pt>
                <c:pt idx="31868">
                  <c:v>420.40600000000001</c:v>
                </c:pt>
                <c:pt idx="31869">
                  <c:v>420.40600000000001</c:v>
                </c:pt>
                <c:pt idx="31870">
                  <c:v>420.40600000000001</c:v>
                </c:pt>
                <c:pt idx="31871">
                  <c:v>420.40600000000001</c:v>
                </c:pt>
                <c:pt idx="31872">
                  <c:v>420.40600000000001</c:v>
                </c:pt>
                <c:pt idx="31873">
                  <c:v>420.40600000000001</c:v>
                </c:pt>
                <c:pt idx="31874">
                  <c:v>420.40600000000001</c:v>
                </c:pt>
                <c:pt idx="31875">
                  <c:v>420.40600000000001</c:v>
                </c:pt>
                <c:pt idx="31876">
                  <c:v>420.40600000000001</c:v>
                </c:pt>
                <c:pt idx="31877">
                  <c:v>420.40600000000001</c:v>
                </c:pt>
                <c:pt idx="31878">
                  <c:v>420.40600000000001</c:v>
                </c:pt>
                <c:pt idx="31879">
                  <c:v>420.40600000000001</c:v>
                </c:pt>
                <c:pt idx="31880">
                  <c:v>420.40600000000001</c:v>
                </c:pt>
                <c:pt idx="31881">
                  <c:v>420.40600000000001</c:v>
                </c:pt>
                <c:pt idx="31882">
                  <c:v>420.40600000000001</c:v>
                </c:pt>
                <c:pt idx="31883">
                  <c:v>420.40600000000001</c:v>
                </c:pt>
                <c:pt idx="31884">
                  <c:v>420.40600000000001</c:v>
                </c:pt>
                <c:pt idx="31885">
                  <c:v>420.40600000000001</c:v>
                </c:pt>
                <c:pt idx="31886">
                  <c:v>420.40600000000001</c:v>
                </c:pt>
                <c:pt idx="31887">
                  <c:v>420.40600000000001</c:v>
                </c:pt>
                <c:pt idx="31888">
                  <c:v>420.40600000000001</c:v>
                </c:pt>
                <c:pt idx="31889">
                  <c:v>420.40600000000001</c:v>
                </c:pt>
                <c:pt idx="31890">
                  <c:v>420.40600000000001</c:v>
                </c:pt>
                <c:pt idx="31891">
                  <c:v>420.40600000000001</c:v>
                </c:pt>
                <c:pt idx="31892">
                  <c:v>420.40600000000001</c:v>
                </c:pt>
                <c:pt idx="31893">
                  <c:v>420.40600000000001</c:v>
                </c:pt>
                <c:pt idx="31894">
                  <c:v>420.40600000000001</c:v>
                </c:pt>
                <c:pt idx="31895">
                  <c:v>420.40600000000001</c:v>
                </c:pt>
                <c:pt idx="31896">
                  <c:v>420.40600000000001</c:v>
                </c:pt>
                <c:pt idx="31897">
                  <c:v>420.40600000000001</c:v>
                </c:pt>
                <c:pt idx="31898">
                  <c:v>420.40600000000001</c:v>
                </c:pt>
                <c:pt idx="31899">
                  <c:v>420.40600000000001</c:v>
                </c:pt>
                <c:pt idx="31900">
                  <c:v>420.40600000000001</c:v>
                </c:pt>
                <c:pt idx="31901">
                  <c:v>420.40600000000001</c:v>
                </c:pt>
                <c:pt idx="31902">
                  <c:v>420.40600000000001</c:v>
                </c:pt>
                <c:pt idx="31903">
                  <c:v>420.40600000000001</c:v>
                </c:pt>
                <c:pt idx="31904">
                  <c:v>420.40600000000001</c:v>
                </c:pt>
                <c:pt idx="31905">
                  <c:v>420.40600000000001</c:v>
                </c:pt>
                <c:pt idx="31906">
                  <c:v>420.40600000000001</c:v>
                </c:pt>
                <c:pt idx="31907">
                  <c:v>420.40600000000001</c:v>
                </c:pt>
                <c:pt idx="31908">
                  <c:v>420.40600000000001</c:v>
                </c:pt>
                <c:pt idx="31909">
                  <c:v>420.40600000000001</c:v>
                </c:pt>
                <c:pt idx="31910">
                  <c:v>420.40600000000001</c:v>
                </c:pt>
                <c:pt idx="31911">
                  <c:v>420.40600000000001</c:v>
                </c:pt>
                <c:pt idx="31912">
                  <c:v>420.40600000000001</c:v>
                </c:pt>
                <c:pt idx="31913">
                  <c:v>420.40600000000001</c:v>
                </c:pt>
                <c:pt idx="31914">
                  <c:v>420.40600000000001</c:v>
                </c:pt>
                <c:pt idx="31915">
                  <c:v>420.40600000000001</c:v>
                </c:pt>
                <c:pt idx="31916">
                  <c:v>420.40600000000001</c:v>
                </c:pt>
                <c:pt idx="31917">
                  <c:v>420.40600000000001</c:v>
                </c:pt>
                <c:pt idx="31918">
                  <c:v>420.40600000000001</c:v>
                </c:pt>
                <c:pt idx="31919">
                  <c:v>420.40600000000001</c:v>
                </c:pt>
                <c:pt idx="31920">
                  <c:v>420.40600000000001</c:v>
                </c:pt>
                <c:pt idx="31921">
                  <c:v>420.40600000000001</c:v>
                </c:pt>
                <c:pt idx="31922">
                  <c:v>420.40600000000001</c:v>
                </c:pt>
                <c:pt idx="31923">
                  <c:v>420.40600000000001</c:v>
                </c:pt>
                <c:pt idx="31924">
                  <c:v>420.40600000000001</c:v>
                </c:pt>
                <c:pt idx="31925">
                  <c:v>420.40600000000001</c:v>
                </c:pt>
                <c:pt idx="31926">
                  <c:v>420.40600000000001</c:v>
                </c:pt>
                <c:pt idx="31927">
                  <c:v>420.40600000000001</c:v>
                </c:pt>
                <c:pt idx="31928">
                  <c:v>420.40600000000001</c:v>
                </c:pt>
                <c:pt idx="31929">
                  <c:v>420.40600000000001</c:v>
                </c:pt>
                <c:pt idx="31930">
                  <c:v>420.40600000000001</c:v>
                </c:pt>
                <c:pt idx="31931">
                  <c:v>420.40600000000001</c:v>
                </c:pt>
                <c:pt idx="31932">
                  <c:v>420.40600000000001</c:v>
                </c:pt>
                <c:pt idx="31933">
                  <c:v>420.40600000000001</c:v>
                </c:pt>
                <c:pt idx="31934">
                  <c:v>420.40600000000001</c:v>
                </c:pt>
                <c:pt idx="31935">
                  <c:v>420.40600000000001</c:v>
                </c:pt>
                <c:pt idx="31936">
                  <c:v>420.40600000000001</c:v>
                </c:pt>
                <c:pt idx="31937">
                  <c:v>420.40600000000001</c:v>
                </c:pt>
                <c:pt idx="31938">
                  <c:v>420.40600000000001</c:v>
                </c:pt>
                <c:pt idx="31939">
                  <c:v>420.40600000000001</c:v>
                </c:pt>
                <c:pt idx="31940">
                  <c:v>420.40600000000001</c:v>
                </c:pt>
                <c:pt idx="31941">
                  <c:v>420.40600000000001</c:v>
                </c:pt>
                <c:pt idx="31942">
                  <c:v>420.40600000000001</c:v>
                </c:pt>
                <c:pt idx="31943">
                  <c:v>420.40600000000001</c:v>
                </c:pt>
                <c:pt idx="31944">
                  <c:v>420.40600000000001</c:v>
                </c:pt>
                <c:pt idx="31945">
                  <c:v>420.40600000000001</c:v>
                </c:pt>
                <c:pt idx="31946">
                  <c:v>420.40600000000001</c:v>
                </c:pt>
                <c:pt idx="31947">
                  <c:v>420.40600000000001</c:v>
                </c:pt>
                <c:pt idx="31948">
                  <c:v>420.40600000000001</c:v>
                </c:pt>
                <c:pt idx="31949">
                  <c:v>420.40600000000001</c:v>
                </c:pt>
                <c:pt idx="31950">
                  <c:v>420.40600000000001</c:v>
                </c:pt>
                <c:pt idx="31951">
                  <c:v>420.40600000000001</c:v>
                </c:pt>
                <c:pt idx="31952">
                  <c:v>420.40600000000001</c:v>
                </c:pt>
                <c:pt idx="31953">
                  <c:v>420.40600000000001</c:v>
                </c:pt>
                <c:pt idx="31954">
                  <c:v>420.40600000000001</c:v>
                </c:pt>
                <c:pt idx="31955">
                  <c:v>420.40600000000001</c:v>
                </c:pt>
                <c:pt idx="31956">
                  <c:v>420.40600000000001</c:v>
                </c:pt>
                <c:pt idx="31957">
                  <c:v>420.40600000000001</c:v>
                </c:pt>
                <c:pt idx="31958">
                  <c:v>420.40600000000001</c:v>
                </c:pt>
                <c:pt idx="31959">
                  <c:v>420.40600000000001</c:v>
                </c:pt>
                <c:pt idx="31960">
                  <c:v>420.40600000000001</c:v>
                </c:pt>
                <c:pt idx="31961">
                  <c:v>420.40600000000001</c:v>
                </c:pt>
                <c:pt idx="31962">
                  <c:v>420.40600000000001</c:v>
                </c:pt>
                <c:pt idx="31963">
                  <c:v>420.40600000000001</c:v>
                </c:pt>
                <c:pt idx="31964">
                  <c:v>420.40600000000001</c:v>
                </c:pt>
                <c:pt idx="31965">
                  <c:v>420.40600000000001</c:v>
                </c:pt>
                <c:pt idx="31966">
                  <c:v>420.40600000000001</c:v>
                </c:pt>
                <c:pt idx="31967">
                  <c:v>420.40600000000001</c:v>
                </c:pt>
                <c:pt idx="31968">
                  <c:v>420.40600000000001</c:v>
                </c:pt>
                <c:pt idx="31969">
                  <c:v>420.40600000000001</c:v>
                </c:pt>
                <c:pt idx="31970">
                  <c:v>420.40600000000001</c:v>
                </c:pt>
                <c:pt idx="31971">
                  <c:v>420.40600000000001</c:v>
                </c:pt>
                <c:pt idx="31972">
                  <c:v>420.40600000000001</c:v>
                </c:pt>
                <c:pt idx="31973">
                  <c:v>420.40600000000001</c:v>
                </c:pt>
                <c:pt idx="31974">
                  <c:v>420.40600000000001</c:v>
                </c:pt>
                <c:pt idx="31975">
                  <c:v>420.40600000000001</c:v>
                </c:pt>
                <c:pt idx="31976">
                  <c:v>420.40600000000001</c:v>
                </c:pt>
                <c:pt idx="31977">
                  <c:v>420.40600000000001</c:v>
                </c:pt>
                <c:pt idx="31978">
                  <c:v>420.40600000000001</c:v>
                </c:pt>
                <c:pt idx="31979">
                  <c:v>420.40600000000001</c:v>
                </c:pt>
                <c:pt idx="31980">
                  <c:v>420.40600000000001</c:v>
                </c:pt>
                <c:pt idx="31981">
                  <c:v>420.40600000000001</c:v>
                </c:pt>
                <c:pt idx="31982">
                  <c:v>420.40600000000001</c:v>
                </c:pt>
                <c:pt idx="31983">
                  <c:v>420.40600000000001</c:v>
                </c:pt>
                <c:pt idx="31984">
                  <c:v>420.40600000000001</c:v>
                </c:pt>
                <c:pt idx="31985">
                  <c:v>420.40600000000001</c:v>
                </c:pt>
                <c:pt idx="31986">
                  <c:v>420.40600000000001</c:v>
                </c:pt>
                <c:pt idx="31987">
                  <c:v>420.40600000000001</c:v>
                </c:pt>
                <c:pt idx="31988">
                  <c:v>420.40600000000001</c:v>
                </c:pt>
                <c:pt idx="31989">
                  <c:v>420.40600000000001</c:v>
                </c:pt>
                <c:pt idx="31990">
                  <c:v>420.40600000000001</c:v>
                </c:pt>
                <c:pt idx="31991">
                  <c:v>420.40600000000001</c:v>
                </c:pt>
                <c:pt idx="31992">
                  <c:v>420.40600000000001</c:v>
                </c:pt>
                <c:pt idx="31993">
                  <c:v>420.40600000000001</c:v>
                </c:pt>
                <c:pt idx="31994">
                  <c:v>420.40600000000001</c:v>
                </c:pt>
                <c:pt idx="31995">
                  <c:v>420.40600000000001</c:v>
                </c:pt>
                <c:pt idx="31996">
                  <c:v>420.40600000000001</c:v>
                </c:pt>
                <c:pt idx="31997">
                  <c:v>420.40600000000001</c:v>
                </c:pt>
                <c:pt idx="31998">
                  <c:v>420.40600000000001</c:v>
                </c:pt>
                <c:pt idx="31999">
                  <c:v>420.40600000000001</c:v>
                </c:pt>
                <c:pt idx="32000">
                  <c:v>420.40600000000001</c:v>
                </c:pt>
                <c:pt idx="32001">
                  <c:v>420.40600000000001</c:v>
                </c:pt>
                <c:pt idx="32002">
                  <c:v>420.40600000000001</c:v>
                </c:pt>
                <c:pt idx="32003">
                  <c:v>420.40600000000001</c:v>
                </c:pt>
                <c:pt idx="32004">
                  <c:v>420.40600000000001</c:v>
                </c:pt>
                <c:pt idx="32005">
                  <c:v>420.40600000000001</c:v>
                </c:pt>
                <c:pt idx="32006">
                  <c:v>420.40600000000001</c:v>
                </c:pt>
                <c:pt idx="32007">
                  <c:v>420.40600000000001</c:v>
                </c:pt>
                <c:pt idx="32008">
                  <c:v>420.40600000000001</c:v>
                </c:pt>
                <c:pt idx="32009">
                  <c:v>420.40600000000001</c:v>
                </c:pt>
                <c:pt idx="32010">
                  <c:v>420.40600000000001</c:v>
                </c:pt>
                <c:pt idx="32011">
                  <c:v>420.40600000000001</c:v>
                </c:pt>
                <c:pt idx="32012">
                  <c:v>420.40600000000001</c:v>
                </c:pt>
                <c:pt idx="32013">
                  <c:v>420.40600000000001</c:v>
                </c:pt>
                <c:pt idx="32014">
                  <c:v>420.40600000000001</c:v>
                </c:pt>
                <c:pt idx="32015">
                  <c:v>420.40600000000001</c:v>
                </c:pt>
                <c:pt idx="32016">
                  <c:v>420.40600000000001</c:v>
                </c:pt>
                <c:pt idx="32017">
                  <c:v>420.40600000000001</c:v>
                </c:pt>
                <c:pt idx="32018">
                  <c:v>420.40600000000001</c:v>
                </c:pt>
                <c:pt idx="32019">
                  <c:v>420.40600000000001</c:v>
                </c:pt>
                <c:pt idx="32020">
                  <c:v>420.40600000000001</c:v>
                </c:pt>
                <c:pt idx="32021">
                  <c:v>420.40600000000001</c:v>
                </c:pt>
                <c:pt idx="32022">
                  <c:v>420.40600000000001</c:v>
                </c:pt>
                <c:pt idx="32023">
                  <c:v>420.40600000000001</c:v>
                </c:pt>
                <c:pt idx="32024">
                  <c:v>420.40600000000001</c:v>
                </c:pt>
                <c:pt idx="32025">
                  <c:v>420.40600000000001</c:v>
                </c:pt>
                <c:pt idx="32026">
                  <c:v>420.40600000000001</c:v>
                </c:pt>
                <c:pt idx="32027">
                  <c:v>420.40600000000001</c:v>
                </c:pt>
                <c:pt idx="32028">
                  <c:v>420.40600000000001</c:v>
                </c:pt>
                <c:pt idx="32029">
                  <c:v>420.40600000000001</c:v>
                </c:pt>
                <c:pt idx="32030">
                  <c:v>420.40600000000001</c:v>
                </c:pt>
                <c:pt idx="32031">
                  <c:v>420.40600000000001</c:v>
                </c:pt>
                <c:pt idx="32032">
                  <c:v>420.40600000000001</c:v>
                </c:pt>
                <c:pt idx="32033">
                  <c:v>420.40600000000001</c:v>
                </c:pt>
                <c:pt idx="32034">
                  <c:v>420.40600000000001</c:v>
                </c:pt>
                <c:pt idx="32035">
                  <c:v>420.40600000000001</c:v>
                </c:pt>
                <c:pt idx="32036">
                  <c:v>420.40600000000001</c:v>
                </c:pt>
                <c:pt idx="32037">
                  <c:v>420.40600000000001</c:v>
                </c:pt>
                <c:pt idx="32038">
                  <c:v>420.40600000000001</c:v>
                </c:pt>
                <c:pt idx="32039">
                  <c:v>420.40600000000001</c:v>
                </c:pt>
                <c:pt idx="32040">
                  <c:v>420.40600000000001</c:v>
                </c:pt>
                <c:pt idx="32041">
                  <c:v>420.40600000000001</c:v>
                </c:pt>
                <c:pt idx="32042">
                  <c:v>420.40600000000001</c:v>
                </c:pt>
                <c:pt idx="32043">
                  <c:v>420.40600000000001</c:v>
                </c:pt>
                <c:pt idx="32044">
                  <c:v>420.40600000000001</c:v>
                </c:pt>
                <c:pt idx="32045">
                  <c:v>420.40600000000001</c:v>
                </c:pt>
                <c:pt idx="32046">
                  <c:v>420.40600000000001</c:v>
                </c:pt>
                <c:pt idx="32047">
                  <c:v>420.40600000000001</c:v>
                </c:pt>
                <c:pt idx="32048">
                  <c:v>420.40600000000001</c:v>
                </c:pt>
                <c:pt idx="32049">
                  <c:v>420.40600000000001</c:v>
                </c:pt>
                <c:pt idx="32050">
                  <c:v>420.40600000000001</c:v>
                </c:pt>
                <c:pt idx="32051">
                  <c:v>420.40600000000001</c:v>
                </c:pt>
                <c:pt idx="32052">
                  <c:v>420.40600000000001</c:v>
                </c:pt>
                <c:pt idx="32053">
                  <c:v>420.40600000000001</c:v>
                </c:pt>
                <c:pt idx="32054">
                  <c:v>420.40600000000001</c:v>
                </c:pt>
                <c:pt idx="32055">
                  <c:v>420.40600000000001</c:v>
                </c:pt>
                <c:pt idx="32056">
                  <c:v>420.40600000000001</c:v>
                </c:pt>
                <c:pt idx="32057">
                  <c:v>420.40600000000001</c:v>
                </c:pt>
                <c:pt idx="32058">
                  <c:v>420.40600000000001</c:v>
                </c:pt>
                <c:pt idx="32059">
                  <c:v>420.40600000000001</c:v>
                </c:pt>
                <c:pt idx="32060">
                  <c:v>420.40600000000001</c:v>
                </c:pt>
                <c:pt idx="32061">
                  <c:v>420.40600000000001</c:v>
                </c:pt>
                <c:pt idx="32062">
                  <c:v>420.40600000000001</c:v>
                </c:pt>
                <c:pt idx="32063">
                  <c:v>420.40600000000001</c:v>
                </c:pt>
                <c:pt idx="32064">
                  <c:v>420.40600000000001</c:v>
                </c:pt>
                <c:pt idx="32065">
                  <c:v>420.40600000000001</c:v>
                </c:pt>
                <c:pt idx="32066">
                  <c:v>420.40600000000001</c:v>
                </c:pt>
                <c:pt idx="32067">
                  <c:v>420.40600000000001</c:v>
                </c:pt>
                <c:pt idx="32068">
                  <c:v>420.40600000000001</c:v>
                </c:pt>
                <c:pt idx="32069">
                  <c:v>420.40600000000001</c:v>
                </c:pt>
                <c:pt idx="32070">
                  <c:v>420.40600000000001</c:v>
                </c:pt>
                <c:pt idx="32071">
                  <c:v>420.40600000000001</c:v>
                </c:pt>
                <c:pt idx="32072">
                  <c:v>420.40600000000001</c:v>
                </c:pt>
                <c:pt idx="32073">
                  <c:v>420.40600000000001</c:v>
                </c:pt>
                <c:pt idx="32074">
                  <c:v>420.40600000000001</c:v>
                </c:pt>
                <c:pt idx="32075">
                  <c:v>420.40600000000001</c:v>
                </c:pt>
                <c:pt idx="32076">
                  <c:v>420.40600000000001</c:v>
                </c:pt>
                <c:pt idx="32077">
                  <c:v>420.40600000000001</c:v>
                </c:pt>
                <c:pt idx="32078">
                  <c:v>420.40600000000001</c:v>
                </c:pt>
                <c:pt idx="32079">
                  <c:v>420.40600000000001</c:v>
                </c:pt>
                <c:pt idx="32080">
                  <c:v>420.40600000000001</c:v>
                </c:pt>
                <c:pt idx="32081">
                  <c:v>420.40600000000001</c:v>
                </c:pt>
                <c:pt idx="32082">
                  <c:v>420.40600000000001</c:v>
                </c:pt>
                <c:pt idx="32083">
                  <c:v>420.40600000000001</c:v>
                </c:pt>
                <c:pt idx="32084">
                  <c:v>420.40600000000001</c:v>
                </c:pt>
                <c:pt idx="32085">
                  <c:v>420.40600000000001</c:v>
                </c:pt>
                <c:pt idx="32086">
                  <c:v>420.40600000000001</c:v>
                </c:pt>
                <c:pt idx="32087">
                  <c:v>420.40600000000001</c:v>
                </c:pt>
                <c:pt idx="32088">
                  <c:v>420.40600000000001</c:v>
                </c:pt>
                <c:pt idx="32089">
                  <c:v>420.40600000000001</c:v>
                </c:pt>
                <c:pt idx="32090">
                  <c:v>420.40600000000001</c:v>
                </c:pt>
                <c:pt idx="32091">
                  <c:v>420.40600000000001</c:v>
                </c:pt>
                <c:pt idx="32092">
                  <c:v>420.40600000000001</c:v>
                </c:pt>
                <c:pt idx="32093">
                  <c:v>420.40600000000001</c:v>
                </c:pt>
                <c:pt idx="32094">
                  <c:v>420.40600000000001</c:v>
                </c:pt>
                <c:pt idx="32095">
                  <c:v>420.40600000000001</c:v>
                </c:pt>
                <c:pt idx="32096">
                  <c:v>420.40600000000001</c:v>
                </c:pt>
                <c:pt idx="32097">
                  <c:v>420.40600000000001</c:v>
                </c:pt>
                <c:pt idx="32098">
                  <c:v>420.40600000000001</c:v>
                </c:pt>
                <c:pt idx="32099">
                  <c:v>420.40600000000001</c:v>
                </c:pt>
                <c:pt idx="32100">
                  <c:v>420.40600000000001</c:v>
                </c:pt>
                <c:pt idx="32101">
                  <c:v>420.40600000000001</c:v>
                </c:pt>
                <c:pt idx="32102">
                  <c:v>420.40600000000001</c:v>
                </c:pt>
                <c:pt idx="32103">
                  <c:v>420.40600000000001</c:v>
                </c:pt>
                <c:pt idx="32104">
                  <c:v>420.40600000000001</c:v>
                </c:pt>
                <c:pt idx="32105">
                  <c:v>420.40600000000001</c:v>
                </c:pt>
                <c:pt idx="32106">
                  <c:v>420.40600000000001</c:v>
                </c:pt>
                <c:pt idx="32107">
                  <c:v>420.40600000000001</c:v>
                </c:pt>
                <c:pt idx="32108">
                  <c:v>420.40600000000001</c:v>
                </c:pt>
                <c:pt idx="32109">
                  <c:v>420.40600000000001</c:v>
                </c:pt>
                <c:pt idx="32110">
                  <c:v>420.40600000000001</c:v>
                </c:pt>
                <c:pt idx="32111">
                  <c:v>420.40600000000001</c:v>
                </c:pt>
                <c:pt idx="32112">
                  <c:v>420.40600000000001</c:v>
                </c:pt>
                <c:pt idx="32113">
                  <c:v>420.40600000000001</c:v>
                </c:pt>
                <c:pt idx="32114">
                  <c:v>420.40600000000001</c:v>
                </c:pt>
                <c:pt idx="32115">
                  <c:v>420.40600000000001</c:v>
                </c:pt>
                <c:pt idx="32116">
                  <c:v>420.40600000000001</c:v>
                </c:pt>
                <c:pt idx="32117">
                  <c:v>420.40600000000001</c:v>
                </c:pt>
                <c:pt idx="32118">
                  <c:v>420.40600000000001</c:v>
                </c:pt>
                <c:pt idx="32119">
                  <c:v>420.40600000000001</c:v>
                </c:pt>
                <c:pt idx="32120">
                  <c:v>420.40600000000001</c:v>
                </c:pt>
                <c:pt idx="32121">
                  <c:v>420.40600000000001</c:v>
                </c:pt>
                <c:pt idx="32122">
                  <c:v>420.40600000000001</c:v>
                </c:pt>
                <c:pt idx="32123">
                  <c:v>420.40600000000001</c:v>
                </c:pt>
                <c:pt idx="32124">
                  <c:v>420.40600000000001</c:v>
                </c:pt>
                <c:pt idx="32125">
                  <c:v>420.40600000000001</c:v>
                </c:pt>
                <c:pt idx="32126">
                  <c:v>420.40600000000001</c:v>
                </c:pt>
                <c:pt idx="32127">
                  <c:v>420.40600000000001</c:v>
                </c:pt>
                <c:pt idx="32128">
                  <c:v>420.40600000000001</c:v>
                </c:pt>
                <c:pt idx="32129">
                  <c:v>420.40600000000001</c:v>
                </c:pt>
                <c:pt idx="32130">
                  <c:v>420.40600000000001</c:v>
                </c:pt>
                <c:pt idx="32131">
                  <c:v>420.40600000000001</c:v>
                </c:pt>
                <c:pt idx="32132">
                  <c:v>420.40600000000001</c:v>
                </c:pt>
                <c:pt idx="32133">
                  <c:v>420.40600000000001</c:v>
                </c:pt>
                <c:pt idx="32134">
                  <c:v>420.40600000000001</c:v>
                </c:pt>
                <c:pt idx="32135">
                  <c:v>420.40600000000001</c:v>
                </c:pt>
                <c:pt idx="32136">
                  <c:v>420.40600000000001</c:v>
                </c:pt>
                <c:pt idx="32137">
                  <c:v>420.40600000000001</c:v>
                </c:pt>
                <c:pt idx="32138">
                  <c:v>420.40600000000001</c:v>
                </c:pt>
                <c:pt idx="32139">
                  <c:v>420.40600000000001</c:v>
                </c:pt>
                <c:pt idx="32140">
                  <c:v>420.40600000000001</c:v>
                </c:pt>
                <c:pt idx="32141">
                  <c:v>420.40600000000001</c:v>
                </c:pt>
                <c:pt idx="32142">
                  <c:v>420.40600000000001</c:v>
                </c:pt>
                <c:pt idx="32143">
                  <c:v>420.40600000000001</c:v>
                </c:pt>
                <c:pt idx="32144">
                  <c:v>420.40600000000001</c:v>
                </c:pt>
                <c:pt idx="32145">
                  <c:v>420.40600000000001</c:v>
                </c:pt>
                <c:pt idx="32146">
                  <c:v>420.40600000000001</c:v>
                </c:pt>
                <c:pt idx="32147">
                  <c:v>420.40600000000001</c:v>
                </c:pt>
                <c:pt idx="32148">
                  <c:v>420.40600000000001</c:v>
                </c:pt>
                <c:pt idx="32149">
                  <c:v>420.40600000000001</c:v>
                </c:pt>
                <c:pt idx="32150">
                  <c:v>420.40600000000001</c:v>
                </c:pt>
                <c:pt idx="32151">
                  <c:v>420.40600000000001</c:v>
                </c:pt>
                <c:pt idx="32152">
                  <c:v>420.40600000000001</c:v>
                </c:pt>
                <c:pt idx="32153">
                  <c:v>420.40600000000001</c:v>
                </c:pt>
                <c:pt idx="32154">
                  <c:v>420.40600000000001</c:v>
                </c:pt>
                <c:pt idx="32155">
                  <c:v>420.40600000000001</c:v>
                </c:pt>
                <c:pt idx="32156">
                  <c:v>420.40600000000001</c:v>
                </c:pt>
                <c:pt idx="32157">
                  <c:v>420.40600000000001</c:v>
                </c:pt>
                <c:pt idx="32158">
                  <c:v>420.40600000000001</c:v>
                </c:pt>
                <c:pt idx="32159">
                  <c:v>420.40600000000001</c:v>
                </c:pt>
                <c:pt idx="32160">
                  <c:v>420.40600000000001</c:v>
                </c:pt>
                <c:pt idx="32161">
                  <c:v>420.40600000000001</c:v>
                </c:pt>
                <c:pt idx="32162">
                  <c:v>420.40600000000001</c:v>
                </c:pt>
                <c:pt idx="32163">
                  <c:v>420.40600000000001</c:v>
                </c:pt>
                <c:pt idx="32164">
                  <c:v>420.40600000000001</c:v>
                </c:pt>
                <c:pt idx="32165">
                  <c:v>420.40600000000001</c:v>
                </c:pt>
                <c:pt idx="32166">
                  <c:v>420.40600000000001</c:v>
                </c:pt>
                <c:pt idx="32167">
                  <c:v>420.40600000000001</c:v>
                </c:pt>
                <c:pt idx="32168">
                  <c:v>420.40600000000001</c:v>
                </c:pt>
                <c:pt idx="32169">
                  <c:v>420.40600000000001</c:v>
                </c:pt>
                <c:pt idx="32170">
                  <c:v>420.40600000000001</c:v>
                </c:pt>
                <c:pt idx="32171">
                  <c:v>420.40600000000001</c:v>
                </c:pt>
                <c:pt idx="32172">
                  <c:v>420.40600000000001</c:v>
                </c:pt>
                <c:pt idx="32173">
                  <c:v>420.40600000000001</c:v>
                </c:pt>
                <c:pt idx="32174">
                  <c:v>420.40600000000001</c:v>
                </c:pt>
                <c:pt idx="32175">
                  <c:v>420.40600000000001</c:v>
                </c:pt>
                <c:pt idx="32176">
                  <c:v>420.40600000000001</c:v>
                </c:pt>
                <c:pt idx="32177">
                  <c:v>420.40600000000001</c:v>
                </c:pt>
                <c:pt idx="32178">
                  <c:v>420.40600000000001</c:v>
                </c:pt>
                <c:pt idx="32179">
                  <c:v>420.40600000000001</c:v>
                </c:pt>
                <c:pt idx="32180">
                  <c:v>420.40600000000001</c:v>
                </c:pt>
                <c:pt idx="32181">
                  <c:v>420.40600000000001</c:v>
                </c:pt>
                <c:pt idx="32182">
                  <c:v>420.40600000000001</c:v>
                </c:pt>
                <c:pt idx="32183">
                  <c:v>420.40600000000001</c:v>
                </c:pt>
                <c:pt idx="32184">
                  <c:v>420.40600000000001</c:v>
                </c:pt>
                <c:pt idx="32185">
                  <c:v>420.40600000000001</c:v>
                </c:pt>
                <c:pt idx="32186">
                  <c:v>420.40600000000001</c:v>
                </c:pt>
                <c:pt idx="32187">
                  <c:v>420.40600000000001</c:v>
                </c:pt>
                <c:pt idx="32188">
                  <c:v>420.40600000000001</c:v>
                </c:pt>
                <c:pt idx="32189">
                  <c:v>420.40600000000001</c:v>
                </c:pt>
                <c:pt idx="32190">
                  <c:v>420.40600000000001</c:v>
                </c:pt>
                <c:pt idx="32191">
                  <c:v>420.40600000000001</c:v>
                </c:pt>
                <c:pt idx="32192">
                  <c:v>420.40600000000001</c:v>
                </c:pt>
                <c:pt idx="32193">
                  <c:v>420.40600000000001</c:v>
                </c:pt>
                <c:pt idx="32194">
                  <c:v>420.40600000000001</c:v>
                </c:pt>
                <c:pt idx="32195">
                  <c:v>420.40600000000001</c:v>
                </c:pt>
                <c:pt idx="32196">
                  <c:v>420.40600000000001</c:v>
                </c:pt>
                <c:pt idx="32197">
                  <c:v>420.40600000000001</c:v>
                </c:pt>
                <c:pt idx="32198">
                  <c:v>420.40600000000001</c:v>
                </c:pt>
                <c:pt idx="32199">
                  <c:v>420.40600000000001</c:v>
                </c:pt>
                <c:pt idx="32200">
                  <c:v>420.40600000000001</c:v>
                </c:pt>
                <c:pt idx="32201">
                  <c:v>420.40600000000001</c:v>
                </c:pt>
                <c:pt idx="32202">
                  <c:v>420.40600000000001</c:v>
                </c:pt>
                <c:pt idx="32203">
                  <c:v>420.40600000000001</c:v>
                </c:pt>
                <c:pt idx="32204">
                  <c:v>420.40600000000001</c:v>
                </c:pt>
                <c:pt idx="32205">
                  <c:v>420.40600000000001</c:v>
                </c:pt>
                <c:pt idx="32206">
                  <c:v>420.40600000000001</c:v>
                </c:pt>
                <c:pt idx="32207">
                  <c:v>420.40600000000001</c:v>
                </c:pt>
                <c:pt idx="32208">
                  <c:v>420.40600000000001</c:v>
                </c:pt>
                <c:pt idx="32209">
                  <c:v>420.40600000000001</c:v>
                </c:pt>
                <c:pt idx="32210">
                  <c:v>420.40600000000001</c:v>
                </c:pt>
                <c:pt idx="32211">
                  <c:v>420.40600000000001</c:v>
                </c:pt>
                <c:pt idx="32212">
                  <c:v>420.40600000000001</c:v>
                </c:pt>
                <c:pt idx="32213">
                  <c:v>420.40600000000001</c:v>
                </c:pt>
                <c:pt idx="32214">
                  <c:v>420.40600000000001</c:v>
                </c:pt>
                <c:pt idx="32215">
                  <c:v>420.40600000000001</c:v>
                </c:pt>
                <c:pt idx="32216">
                  <c:v>420.40600000000001</c:v>
                </c:pt>
                <c:pt idx="32217">
                  <c:v>420.40600000000001</c:v>
                </c:pt>
                <c:pt idx="32218">
                  <c:v>420.40600000000001</c:v>
                </c:pt>
                <c:pt idx="32219">
                  <c:v>420.40600000000001</c:v>
                </c:pt>
                <c:pt idx="32220">
                  <c:v>420.40600000000001</c:v>
                </c:pt>
                <c:pt idx="32221">
                  <c:v>420.40600000000001</c:v>
                </c:pt>
                <c:pt idx="32222">
                  <c:v>420.40600000000001</c:v>
                </c:pt>
                <c:pt idx="32223">
                  <c:v>420.40600000000001</c:v>
                </c:pt>
                <c:pt idx="32224">
                  <c:v>420.40600000000001</c:v>
                </c:pt>
                <c:pt idx="32225">
                  <c:v>420.40600000000001</c:v>
                </c:pt>
                <c:pt idx="32226">
                  <c:v>420.40600000000001</c:v>
                </c:pt>
                <c:pt idx="32227">
                  <c:v>420.40600000000001</c:v>
                </c:pt>
                <c:pt idx="32228">
                  <c:v>420.40600000000001</c:v>
                </c:pt>
                <c:pt idx="32229">
                  <c:v>420.40600000000001</c:v>
                </c:pt>
                <c:pt idx="32230">
                  <c:v>420.40600000000001</c:v>
                </c:pt>
                <c:pt idx="32231">
                  <c:v>420.40600000000001</c:v>
                </c:pt>
                <c:pt idx="32232">
                  <c:v>420.40600000000001</c:v>
                </c:pt>
                <c:pt idx="32233">
                  <c:v>420.40600000000001</c:v>
                </c:pt>
                <c:pt idx="32234">
                  <c:v>420.40600000000001</c:v>
                </c:pt>
                <c:pt idx="32235">
                  <c:v>420.40600000000001</c:v>
                </c:pt>
                <c:pt idx="32236">
                  <c:v>420.40600000000001</c:v>
                </c:pt>
                <c:pt idx="32237">
                  <c:v>420.40600000000001</c:v>
                </c:pt>
                <c:pt idx="32238">
                  <c:v>420.40600000000001</c:v>
                </c:pt>
                <c:pt idx="32239">
                  <c:v>420.40600000000001</c:v>
                </c:pt>
                <c:pt idx="32240">
                  <c:v>420.40600000000001</c:v>
                </c:pt>
                <c:pt idx="32241">
                  <c:v>420.40600000000001</c:v>
                </c:pt>
                <c:pt idx="32242">
                  <c:v>420.40600000000001</c:v>
                </c:pt>
                <c:pt idx="32243">
                  <c:v>420.40600000000001</c:v>
                </c:pt>
                <c:pt idx="32244">
                  <c:v>420.40600000000001</c:v>
                </c:pt>
                <c:pt idx="32245">
                  <c:v>420.40600000000001</c:v>
                </c:pt>
                <c:pt idx="32246">
                  <c:v>420.40600000000001</c:v>
                </c:pt>
                <c:pt idx="32247">
                  <c:v>420.40600000000001</c:v>
                </c:pt>
                <c:pt idx="32248">
                  <c:v>420.40600000000001</c:v>
                </c:pt>
                <c:pt idx="32249">
                  <c:v>420.40600000000001</c:v>
                </c:pt>
                <c:pt idx="32250">
                  <c:v>420.40600000000001</c:v>
                </c:pt>
                <c:pt idx="32251">
                  <c:v>420.40600000000001</c:v>
                </c:pt>
                <c:pt idx="32252">
                  <c:v>420.40600000000001</c:v>
                </c:pt>
                <c:pt idx="32253">
                  <c:v>420.40600000000001</c:v>
                </c:pt>
                <c:pt idx="32254">
                  <c:v>420.40600000000001</c:v>
                </c:pt>
                <c:pt idx="32255">
                  <c:v>420.40600000000001</c:v>
                </c:pt>
                <c:pt idx="32256">
                  <c:v>420.40600000000001</c:v>
                </c:pt>
                <c:pt idx="32257">
                  <c:v>420.40600000000001</c:v>
                </c:pt>
                <c:pt idx="32258">
                  <c:v>420.40600000000001</c:v>
                </c:pt>
                <c:pt idx="32259">
                  <c:v>420.40600000000001</c:v>
                </c:pt>
                <c:pt idx="32260">
                  <c:v>420.40600000000001</c:v>
                </c:pt>
                <c:pt idx="32261">
                  <c:v>420.40600000000001</c:v>
                </c:pt>
                <c:pt idx="32262">
                  <c:v>420.40600000000001</c:v>
                </c:pt>
                <c:pt idx="32263">
                  <c:v>420.40600000000001</c:v>
                </c:pt>
                <c:pt idx="32264">
                  <c:v>420.40600000000001</c:v>
                </c:pt>
                <c:pt idx="32265">
                  <c:v>420.40600000000001</c:v>
                </c:pt>
                <c:pt idx="32266">
                  <c:v>420.40600000000001</c:v>
                </c:pt>
                <c:pt idx="32267">
                  <c:v>420.40600000000001</c:v>
                </c:pt>
                <c:pt idx="32268">
                  <c:v>420.40600000000001</c:v>
                </c:pt>
                <c:pt idx="32269">
                  <c:v>420.40600000000001</c:v>
                </c:pt>
                <c:pt idx="32270">
                  <c:v>420.40600000000001</c:v>
                </c:pt>
                <c:pt idx="32271">
                  <c:v>420.40600000000001</c:v>
                </c:pt>
                <c:pt idx="32272">
                  <c:v>420.40600000000001</c:v>
                </c:pt>
                <c:pt idx="32273">
                  <c:v>420.40600000000001</c:v>
                </c:pt>
                <c:pt idx="32274">
                  <c:v>420.40600000000001</c:v>
                </c:pt>
                <c:pt idx="32275">
                  <c:v>420.40600000000001</c:v>
                </c:pt>
                <c:pt idx="32276">
                  <c:v>420.40600000000001</c:v>
                </c:pt>
                <c:pt idx="32277">
                  <c:v>420.40600000000001</c:v>
                </c:pt>
                <c:pt idx="32278">
                  <c:v>420.40600000000001</c:v>
                </c:pt>
                <c:pt idx="32279">
                  <c:v>420.40600000000001</c:v>
                </c:pt>
                <c:pt idx="32280">
                  <c:v>420.40600000000001</c:v>
                </c:pt>
                <c:pt idx="32281">
                  <c:v>420.40600000000001</c:v>
                </c:pt>
                <c:pt idx="32282">
                  <c:v>420.40600000000001</c:v>
                </c:pt>
                <c:pt idx="32283">
                  <c:v>420.40600000000001</c:v>
                </c:pt>
                <c:pt idx="32284">
                  <c:v>420.40600000000001</c:v>
                </c:pt>
                <c:pt idx="32285">
                  <c:v>420.40600000000001</c:v>
                </c:pt>
                <c:pt idx="32286">
                  <c:v>420.40600000000001</c:v>
                </c:pt>
                <c:pt idx="32287">
                  <c:v>420.40600000000001</c:v>
                </c:pt>
                <c:pt idx="32288">
                  <c:v>420.40600000000001</c:v>
                </c:pt>
                <c:pt idx="32289">
                  <c:v>420.40600000000001</c:v>
                </c:pt>
                <c:pt idx="32290">
                  <c:v>420.40600000000001</c:v>
                </c:pt>
                <c:pt idx="32291">
                  <c:v>420.40600000000001</c:v>
                </c:pt>
                <c:pt idx="32292">
                  <c:v>420.40600000000001</c:v>
                </c:pt>
                <c:pt idx="32293">
                  <c:v>420.40600000000001</c:v>
                </c:pt>
                <c:pt idx="32294">
                  <c:v>420.40600000000001</c:v>
                </c:pt>
                <c:pt idx="32295">
                  <c:v>420.40600000000001</c:v>
                </c:pt>
                <c:pt idx="32296">
                  <c:v>420.40600000000001</c:v>
                </c:pt>
                <c:pt idx="32297">
                  <c:v>420.40600000000001</c:v>
                </c:pt>
                <c:pt idx="32298">
                  <c:v>420.40600000000001</c:v>
                </c:pt>
                <c:pt idx="32299">
                  <c:v>420.40600000000001</c:v>
                </c:pt>
                <c:pt idx="32300">
                  <c:v>420.40600000000001</c:v>
                </c:pt>
                <c:pt idx="32301">
                  <c:v>420.40600000000001</c:v>
                </c:pt>
                <c:pt idx="32302">
                  <c:v>420.40600000000001</c:v>
                </c:pt>
                <c:pt idx="32303">
                  <c:v>420.40600000000001</c:v>
                </c:pt>
                <c:pt idx="32304">
                  <c:v>420.40600000000001</c:v>
                </c:pt>
                <c:pt idx="32305">
                  <c:v>420.40600000000001</c:v>
                </c:pt>
                <c:pt idx="32306">
                  <c:v>420.40600000000001</c:v>
                </c:pt>
                <c:pt idx="32307">
                  <c:v>420.40600000000001</c:v>
                </c:pt>
                <c:pt idx="32308">
                  <c:v>420.40600000000001</c:v>
                </c:pt>
                <c:pt idx="32309">
                  <c:v>420.40600000000001</c:v>
                </c:pt>
                <c:pt idx="32310">
                  <c:v>420.40600000000001</c:v>
                </c:pt>
                <c:pt idx="32311">
                  <c:v>420.40600000000001</c:v>
                </c:pt>
                <c:pt idx="32312">
                  <c:v>420.40600000000001</c:v>
                </c:pt>
                <c:pt idx="32313">
                  <c:v>420.40600000000001</c:v>
                </c:pt>
                <c:pt idx="32314">
                  <c:v>420.40600000000001</c:v>
                </c:pt>
                <c:pt idx="32315">
                  <c:v>420.40600000000001</c:v>
                </c:pt>
                <c:pt idx="32316">
                  <c:v>420.40600000000001</c:v>
                </c:pt>
                <c:pt idx="32317">
                  <c:v>420.40600000000001</c:v>
                </c:pt>
                <c:pt idx="32318">
                  <c:v>420.40600000000001</c:v>
                </c:pt>
                <c:pt idx="32319">
                  <c:v>420.40600000000001</c:v>
                </c:pt>
                <c:pt idx="32320">
                  <c:v>420.40600000000001</c:v>
                </c:pt>
                <c:pt idx="32321">
                  <c:v>420.40600000000001</c:v>
                </c:pt>
                <c:pt idx="32322">
                  <c:v>420.40600000000001</c:v>
                </c:pt>
                <c:pt idx="32323">
                  <c:v>420.40600000000001</c:v>
                </c:pt>
                <c:pt idx="32324">
                  <c:v>420.40600000000001</c:v>
                </c:pt>
                <c:pt idx="32325">
                  <c:v>420.40600000000001</c:v>
                </c:pt>
                <c:pt idx="32326">
                  <c:v>420.40600000000001</c:v>
                </c:pt>
                <c:pt idx="32327">
                  <c:v>420.40600000000001</c:v>
                </c:pt>
                <c:pt idx="32328">
                  <c:v>420.40600000000001</c:v>
                </c:pt>
                <c:pt idx="32329">
                  <c:v>420.40600000000001</c:v>
                </c:pt>
                <c:pt idx="32330">
                  <c:v>420.40600000000001</c:v>
                </c:pt>
                <c:pt idx="32331">
                  <c:v>420.40600000000001</c:v>
                </c:pt>
                <c:pt idx="32332">
                  <c:v>420.40600000000001</c:v>
                </c:pt>
                <c:pt idx="32333">
                  <c:v>420.40600000000001</c:v>
                </c:pt>
                <c:pt idx="32334">
                  <c:v>420.40600000000001</c:v>
                </c:pt>
                <c:pt idx="32335">
                  <c:v>420.40600000000001</c:v>
                </c:pt>
                <c:pt idx="32336">
                  <c:v>420.40600000000001</c:v>
                </c:pt>
                <c:pt idx="32337">
                  <c:v>420.40600000000001</c:v>
                </c:pt>
                <c:pt idx="32338">
                  <c:v>420.40600000000001</c:v>
                </c:pt>
                <c:pt idx="32339">
                  <c:v>420.40600000000001</c:v>
                </c:pt>
                <c:pt idx="32340">
                  <c:v>420.40600000000001</c:v>
                </c:pt>
                <c:pt idx="32341">
                  <c:v>420.40600000000001</c:v>
                </c:pt>
                <c:pt idx="32342">
                  <c:v>420.40600000000001</c:v>
                </c:pt>
                <c:pt idx="32343">
                  <c:v>420.40600000000001</c:v>
                </c:pt>
                <c:pt idx="32344">
                  <c:v>420.40600000000001</c:v>
                </c:pt>
                <c:pt idx="32345">
                  <c:v>420.40600000000001</c:v>
                </c:pt>
                <c:pt idx="32346">
                  <c:v>420.40600000000001</c:v>
                </c:pt>
                <c:pt idx="32347">
                  <c:v>420.40600000000001</c:v>
                </c:pt>
                <c:pt idx="32348">
                  <c:v>420.40600000000001</c:v>
                </c:pt>
                <c:pt idx="32349">
                  <c:v>420.40600000000001</c:v>
                </c:pt>
                <c:pt idx="32350">
                  <c:v>420.40600000000001</c:v>
                </c:pt>
                <c:pt idx="32351">
                  <c:v>420.40600000000001</c:v>
                </c:pt>
                <c:pt idx="32352">
                  <c:v>420.40600000000001</c:v>
                </c:pt>
                <c:pt idx="32353">
                  <c:v>420.40600000000001</c:v>
                </c:pt>
                <c:pt idx="32354">
                  <c:v>420.40600000000001</c:v>
                </c:pt>
                <c:pt idx="32355">
                  <c:v>420.40600000000001</c:v>
                </c:pt>
                <c:pt idx="32356">
                  <c:v>420.40600000000001</c:v>
                </c:pt>
                <c:pt idx="32357">
                  <c:v>420.40600000000001</c:v>
                </c:pt>
                <c:pt idx="32358">
                  <c:v>420.40600000000001</c:v>
                </c:pt>
                <c:pt idx="32359">
                  <c:v>420.40600000000001</c:v>
                </c:pt>
                <c:pt idx="32360">
                  <c:v>420.40600000000001</c:v>
                </c:pt>
                <c:pt idx="32361">
                  <c:v>420.40600000000001</c:v>
                </c:pt>
                <c:pt idx="32362">
                  <c:v>420.40600000000001</c:v>
                </c:pt>
                <c:pt idx="32363">
                  <c:v>420.40600000000001</c:v>
                </c:pt>
                <c:pt idx="32364">
                  <c:v>420.40600000000001</c:v>
                </c:pt>
                <c:pt idx="32365">
                  <c:v>420.40600000000001</c:v>
                </c:pt>
                <c:pt idx="32366">
                  <c:v>420.40600000000001</c:v>
                </c:pt>
                <c:pt idx="32367">
                  <c:v>420.40600000000001</c:v>
                </c:pt>
                <c:pt idx="32368">
                  <c:v>420.40600000000001</c:v>
                </c:pt>
                <c:pt idx="32369">
                  <c:v>420.40600000000001</c:v>
                </c:pt>
                <c:pt idx="32370">
                  <c:v>420.40600000000001</c:v>
                </c:pt>
                <c:pt idx="32371">
                  <c:v>420.40600000000001</c:v>
                </c:pt>
                <c:pt idx="32372">
                  <c:v>420.40600000000001</c:v>
                </c:pt>
                <c:pt idx="32373">
                  <c:v>420.40600000000001</c:v>
                </c:pt>
                <c:pt idx="32374">
                  <c:v>420.40600000000001</c:v>
                </c:pt>
                <c:pt idx="32375">
                  <c:v>420.40600000000001</c:v>
                </c:pt>
                <c:pt idx="32376">
                  <c:v>420.40600000000001</c:v>
                </c:pt>
                <c:pt idx="32377">
                  <c:v>420.40600000000001</c:v>
                </c:pt>
                <c:pt idx="32378">
                  <c:v>420.40600000000001</c:v>
                </c:pt>
                <c:pt idx="32379">
                  <c:v>420.40600000000001</c:v>
                </c:pt>
                <c:pt idx="32380">
                  <c:v>420.40600000000001</c:v>
                </c:pt>
                <c:pt idx="32381">
                  <c:v>420.40600000000001</c:v>
                </c:pt>
                <c:pt idx="32382">
                  <c:v>420.40600000000001</c:v>
                </c:pt>
                <c:pt idx="32383">
                  <c:v>420.40600000000001</c:v>
                </c:pt>
                <c:pt idx="32384">
                  <c:v>420.40600000000001</c:v>
                </c:pt>
                <c:pt idx="32385">
                  <c:v>420.40600000000001</c:v>
                </c:pt>
                <c:pt idx="32386">
                  <c:v>420.40600000000001</c:v>
                </c:pt>
                <c:pt idx="32387">
                  <c:v>420.40600000000001</c:v>
                </c:pt>
                <c:pt idx="32388">
                  <c:v>420.40600000000001</c:v>
                </c:pt>
                <c:pt idx="32389">
                  <c:v>420.40600000000001</c:v>
                </c:pt>
                <c:pt idx="32390">
                  <c:v>420.40600000000001</c:v>
                </c:pt>
                <c:pt idx="32391">
                  <c:v>420.40600000000001</c:v>
                </c:pt>
                <c:pt idx="32392">
                  <c:v>420.40600000000001</c:v>
                </c:pt>
                <c:pt idx="32393">
                  <c:v>420.40600000000001</c:v>
                </c:pt>
                <c:pt idx="32394">
                  <c:v>420.40600000000001</c:v>
                </c:pt>
                <c:pt idx="32395">
                  <c:v>420.40600000000001</c:v>
                </c:pt>
                <c:pt idx="32396">
                  <c:v>420.40600000000001</c:v>
                </c:pt>
                <c:pt idx="32397">
                  <c:v>420.40600000000001</c:v>
                </c:pt>
                <c:pt idx="32398">
                  <c:v>420.40600000000001</c:v>
                </c:pt>
                <c:pt idx="32399">
                  <c:v>420.40600000000001</c:v>
                </c:pt>
                <c:pt idx="32400">
                  <c:v>420.40600000000001</c:v>
                </c:pt>
                <c:pt idx="32401">
                  <c:v>420.40600000000001</c:v>
                </c:pt>
                <c:pt idx="32402">
                  <c:v>420.40600000000001</c:v>
                </c:pt>
                <c:pt idx="32403">
                  <c:v>420.40600000000001</c:v>
                </c:pt>
                <c:pt idx="32404">
                  <c:v>420.40600000000001</c:v>
                </c:pt>
                <c:pt idx="32405">
                  <c:v>420.40600000000001</c:v>
                </c:pt>
                <c:pt idx="32406">
                  <c:v>420.40600000000001</c:v>
                </c:pt>
                <c:pt idx="32407">
                  <c:v>420.40600000000001</c:v>
                </c:pt>
                <c:pt idx="32408">
                  <c:v>420.40600000000001</c:v>
                </c:pt>
                <c:pt idx="32409">
                  <c:v>420.40600000000001</c:v>
                </c:pt>
                <c:pt idx="32410">
                  <c:v>420.40600000000001</c:v>
                </c:pt>
                <c:pt idx="32411">
                  <c:v>420.40600000000001</c:v>
                </c:pt>
                <c:pt idx="32412">
                  <c:v>420.40600000000001</c:v>
                </c:pt>
                <c:pt idx="32413">
                  <c:v>420.40600000000001</c:v>
                </c:pt>
                <c:pt idx="32414">
                  <c:v>420.40600000000001</c:v>
                </c:pt>
                <c:pt idx="32415">
                  <c:v>420.40600000000001</c:v>
                </c:pt>
                <c:pt idx="32416">
                  <c:v>420.40600000000001</c:v>
                </c:pt>
                <c:pt idx="32417">
                  <c:v>420.40600000000001</c:v>
                </c:pt>
                <c:pt idx="32418">
                  <c:v>420.40600000000001</c:v>
                </c:pt>
                <c:pt idx="32419">
                  <c:v>420.40600000000001</c:v>
                </c:pt>
                <c:pt idx="32420">
                  <c:v>420.40600000000001</c:v>
                </c:pt>
                <c:pt idx="32421">
                  <c:v>420.40600000000001</c:v>
                </c:pt>
                <c:pt idx="32422">
                  <c:v>420.40600000000001</c:v>
                </c:pt>
                <c:pt idx="32423">
                  <c:v>420.40600000000001</c:v>
                </c:pt>
                <c:pt idx="32424">
                  <c:v>420.40600000000001</c:v>
                </c:pt>
                <c:pt idx="32425">
                  <c:v>420.40600000000001</c:v>
                </c:pt>
                <c:pt idx="32426">
                  <c:v>420.40600000000001</c:v>
                </c:pt>
                <c:pt idx="32427">
                  <c:v>420.40600000000001</c:v>
                </c:pt>
                <c:pt idx="32428">
                  <c:v>420.40600000000001</c:v>
                </c:pt>
                <c:pt idx="32429">
                  <c:v>420.40600000000001</c:v>
                </c:pt>
                <c:pt idx="32430">
                  <c:v>420.40600000000001</c:v>
                </c:pt>
                <c:pt idx="32431">
                  <c:v>420.40600000000001</c:v>
                </c:pt>
                <c:pt idx="32432">
                  <c:v>420.40600000000001</c:v>
                </c:pt>
                <c:pt idx="32433">
                  <c:v>420.40600000000001</c:v>
                </c:pt>
                <c:pt idx="32434">
                  <c:v>420.40600000000001</c:v>
                </c:pt>
                <c:pt idx="32435">
                  <c:v>420.40600000000001</c:v>
                </c:pt>
                <c:pt idx="32436">
                  <c:v>420.40600000000001</c:v>
                </c:pt>
                <c:pt idx="32437">
                  <c:v>420.40600000000001</c:v>
                </c:pt>
                <c:pt idx="32438">
                  <c:v>420.40600000000001</c:v>
                </c:pt>
                <c:pt idx="32439">
                  <c:v>420.40600000000001</c:v>
                </c:pt>
                <c:pt idx="32440">
                  <c:v>420.40600000000001</c:v>
                </c:pt>
                <c:pt idx="32441">
                  <c:v>420.40600000000001</c:v>
                </c:pt>
                <c:pt idx="32442">
                  <c:v>420.40600000000001</c:v>
                </c:pt>
                <c:pt idx="32443">
                  <c:v>420.40600000000001</c:v>
                </c:pt>
                <c:pt idx="32444">
                  <c:v>420.40600000000001</c:v>
                </c:pt>
                <c:pt idx="32445">
                  <c:v>420.40600000000001</c:v>
                </c:pt>
                <c:pt idx="32446">
                  <c:v>420.40600000000001</c:v>
                </c:pt>
                <c:pt idx="32447">
                  <c:v>420.40600000000001</c:v>
                </c:pt>
                <c:pt idx="32448">
                  <c:v>420.40600000000001</c:v>
                </c:pt>
                <c:pt idx="32449">
                  <c:v>420.40600000000001</c:v>
                </c:pt>
                <c:pt idx="32450">
                  <c:v>420.40600000000001</c:v>
                </c:pt>
                <c:pt idx="32451">
                  <c:v>420.40600000000001</c:v>
                </c:pt>
                <c:pt idx="32452">
                  <c:v>420.40600000000001</c:v>
                </c:pt>
                <c:pt idx="32453">
                  <c:v>420.40600000000001</c:v>
                </c:pt>
                <c:pt idx="32454">
                  <c:v>420.40600000000001</c:v>
                </c:pt>
                <c:pt idx="32455">
                  <c:v>420.40600000000001</c:v>
                </c:pt>
                <c:pt idx="32456">
                  <c:v>420.40600000000001</c:v>
                </c:pt>
                <c:pt idx="32457">
                  <c:v>420.40600000000001</c:v>
                </c:pt>
                <c:pt idx="32458">
                  <c:v>420.40600000000001</c:v>
                </c:pt>
                <c:pt idx="32459">
                  <c:v>420.40600000000001</c:v>
                </c:pt>
                <c:pt idx="32460">
                  <c:v>420.40600000000001</c:v>
                </c:pt>
                <c:pt idx="32461">
                  <c:v>420.40600000000001</c:v>
                </c:pt>
                <c:pt idx="32462">
                  <c:v>420.40600000000001</c:v>
                </c:pt>
                <c:pt idx="32463">
                  <c:v>420.40600000000001</c:v>
                </c:pt>
                <c:pt idx="32464">
                  <c:v>420.40600000000001</c:v>
                </c:pt>
                <c:pt idx="32465">
                  <c:v>420.40600000000001</c:v>
                </c:pt>
                <c:pt idx="32466">
                  <c:v>420.40600000000001</c:v>
                </c:pt>
                <c:pt idx="32467">
                  <c:v>420.40600000000001</c:v>
                </c:pt>
                <c:pt idx="32468">
                  <c:v>420.40600000000001</c:v>
                </c:pt>
                <c:pt idx="32469">
                  <c:v>420.40600000000001</c:v>
                </c:pt>
                <c:pt idx="32470">
                  <c:v>420.40600000000001</c:v>
                </c:pt>
                <c:pt idx="32471">
                  <c:v>420.40600000000001</c:v>
                </c:pt>
                <c:pt idx="32472">
                  <c:v>420.40600000000001</c:v>
                </c:pt>
                <c:pt idx="32473">
                  <c:v>420.40600000000001</c:v>
                </c:pt>
                <c:pt idx="32474">
                  <c:v>420.40600000000001</c:v>
                </c:pt>
                <c:pt idx="32475">
                  <c:v>420.40600000000001</c:v>
                </c:pt>
                <c:pt idx="32476">
                  <c:v>420.40600000000001</c:v>
                </c:pt>
                <c:pt idx="32477">
                  <c:v>420.40600000000001</c:v>
                </c:pt>
                <c:pt idx="32478">
                  <c:v>420.40600000000001</c:v>
                </c:pt>
                <c:pt idx="32479">
                  <c:v>420.40600000000001</c:v>
                </c:pt>
                <c:pt idx="32480">
                  <c:v>420.40600000000001</c:v>
                </c:pt>
                <c:pt idx="32481">
                  <c:v>420.40600000000001</c:v>
                </c:pt>
                <c:pt idx="32482">
                  <c:v>420.40600000000001</c:v>
                </c:pt>
                <c:pt idx="32483">
                  <c:v>420.40600000000001</c:v>
                </c:pt>
                <c:pt idx="32484">
                  <c:v>420.40600000000001</c:v>
                </c:pt>
                <c:pt idx="32485">
                  <c:v>420.40600000000001</c:v>
                </c:pt>
                <c:pt idx="32486">
                  <c:v>420.40600000000001</c:v>
                </c:pt>
                <c:pt idx="32487">
                  <c:v>420.40600000000001</c:v>
                </c:pt>
                <c:pt idx="32488">
                  <c:v>420.40600000000001</c:v>
                </c:pt>
                <c:pt idx="32489">
                  <c:v>420.40600000000001</c:v>
                </c:pt>
                <c:pt idx="32490">
                  <c:v>420.40600000000001</c:v>
                </c:pt>
                <c:pt idx="32491">
                  <c:v>420.40600000000001</c:v>
                </c:pt>
                <c:pt idx="32492">
                  <c:v>420.40600000000001</c:v>
                </c:pt>
                <c:pt idx="32493">
                  <c:v>420.40600000000001</c:v>
                </c:pt>
                <c:pt idx="32494">
                  <c:v>420.40600000000001</c:v>
                </c:pt>
                <c:pt idx="32495">
                  <c:v>420.40600000000001</c:v>
                </c:pt>
                <c:pt idx="32496">
                  <c:v>420.40600000000001</c:v>
                </c:pt>
                <c:pt idx="32497">
                  <c:v>420.40600000000001</c:v>
                </c:pt>
                <c:pt idx="32498">
                  <c:v>420.40600000000001</c:v>
                </c:pt>
                <c:pt idx="32499">
                  <c:v>420.40600000000001</c:v>
                </c:pt>
                <c:pt idx="32500">
                  <c:v>420.40600000000001</c:v>
                </c:pt>
                <c:pt idx="32501">
                  <c:v>420.40600000000001</c:v>
                </c:pt>
                <c:pt idx="32502">
                  <c:v>420.40600000000001</c:v>
                </c:pt>
                <c:pt idx="32503">
                  <c:v>420.40600000000001</c:v>
                </c:pt>
                <c:pt idx="32504">
                  <c:v>420.40600000000001</c:v>
                </c:pt>
                <c:pt idx="32505">
                  <c:v>420.40600000000001</c:v>
                </c:pt>
                <c:pt idx="32506">
                  <c:v>420.40600000000001</c:v>
                </c:pt>
                <c:pt idx="32507">
                  <c:v>420.40600000000001</c:v>
                </c:pt>
                <c:pt idx="32508">
                  <c:v>420.40600000000001</c:v>
                </c:pt>
                <c:pt idx="32509">
                  <c:v>420.40600000000001</c:v>
                </c:pt>
                <c:pt idx="32510">
                  <c:v>420.40600000000001</c:v>
                </c:pt>
                <c:pt idx="32511">
                  <c:v>420.40600000000001</c:v>
                </c:pt>
                <c:pt idx="32512">
                  <c:v>420.40600000000001</c:v>
                </c:pt>
                <c:pt idx="32513">
                  <c:v>420.40600000000001</c:v>
                </c:pt>
                <c:pt idx="32514">
                  <c:v>420.40600000000001</c:v>
                </c:pt>
                <c:pt idx="32515">
                  <c:v>420.40600000000001</c:v>
                </c:pt>
                <c:pt idx="32516">
                  <c:v>420.40600000000001</c:v>
                </c:pt>
                <c:pt idx="32517">
                  <c:v>420.40600000000001</c:v>
                </c:pt>
                <c:pt idx="32518">
                  <c:v>420.40600000000001</c:v>
                </c:pt>
                <c:pt idx="32519">
                  <c:v>420.40600000000001</c:v>
                </c:pt>
                <c:pt idx="32520">
                  <c:v>420.40600000000001</c:v>
                </c:pt>
                <c:pt idx="32521">
                  <c:v>420.40600000000001</c:v>
                </c:pt>
                <c:pt idx="32522">
                  <c:v>420.40600000000001</c:v>
                </c:pt>
                <c:pt idx="32523">
                  <c:v>420.40600000000001</c:v>
                </c:pt>
                <c:pt idx="32524">
                  <c:v>420.40600000000001</c:v>
                </c:pt>
                <c:pt idx="32525">
                  <c:v>420.40600000000001</c:v>
                </c:pt>
                <c:pt idx="32526">
                  <c:v>420.40600000000001</c:v>
                </c:pt>
                <c:pt idx="32527">
                  <c:v>420.40600000000001</c:v>
                </c:pt>
                <c:pt idx="32528">
                  <c:v>420.40600000000001</c:v>
                </c:pt>
                <c:pt idx="32529">
                  <c:v>420.40600000000001</c:v>
                </c:pt>
                <c:pt idx="32530">
                  <c:v>420.40600000000001</c:v>
                </c:pt>
                <c:pt idx="32531">
                  <c:v>420.40600000000001</c:v>
                </c:pt>
                <c:pt idx="32532">
                  <c:v>420.40600000000001</c:v>
                </c:pt>
                <c:pt idx="32533">
                  <c:v>420.40600000000001</c:v>
                </c:pt>
                <c:pt idx="32534">
                  <c:v>420.40600000000001</c:v>
                </c:pt>
                <c:pt idx="32535">
                  <c:v>420.40600000000001</c:v>
                </c:pt>
                <c:pt idx="32536">
                  <c:v>420.40600000000001</c:v>
                </c:pt>
                <c:pt idx="32537">
                  <c:v>420.40600000000001</c:v>
                </c:pt>
                <c:pt idx="32538">
                  <c:v>420.40600000000001</c:v>
                </c:pt>
                <c:pt idx="32539">
                  <c:v>420.40600000000001</c:v>
                </c:pt>
                <c:pt idx="32540">
                  <c:v>420.40600000000001</c:v>
                </c:pt>
                <c:pt idx="32541">
                  <c:v>420.40600000000001</c:v>
                </c:pt>
                <c:pt idx="32542">
                  <c:v>420.40600000000001</c:v>
                </c:pt>
                <c:pt idx="32543">
                  <c:v>420.40600000000001</c:v>
                </c:pt>
                <c:pt idx="32544">
                  <c:v>420.40600000000001</c:v>
                </c:pt>
                <c:pt idx="32545">
                  <c:v>420.40600000000001</c:v>
                </c:pt>
                <c:pt idx="32546">
                  <c:v>420.40600000000001</c:v>
                </c:pt>
                <c:pt idx="32547">
                  <c:v>420.40600000000001</c:v>
                </c:pt>
                <c:pt idx="32548">
                  <c:v>420.40600000000001</c:v>
                </c:pt>
                <c:pt idx="32549">
                  <c:v>420.40600000000001</c:v>
                </c:pt>
                <c:pt idx="32550">
                  <c:v>420.40600000000001</c:v>
                </c:pt>
                <c:pt idx="32551">
                  <c:v>420.40600000000001</c:v>
                </c:pt>
                <c:pt idx="32552">
                  <c:v>420.40600000000001</c:v>
                </c:pt>
                <c:pt idx="32553">
                  <c:v>420.40600000000001</c:v>
                </c:pt>
                <c:pt idx="32554">
                  <c:v>420.40600000000001</c:v>
                </c:pt>
                <c:pt idx="32555">
                  <c:v>420.40600000000001</c:v>
                </c:pt>
                <c:pt idx="32556">
                  <c:v>420.40600000000001</c:v>
                </c:pt>
                <c:pt idx="32557">
                  <c:v>420.40600000000001</c:v>
                </c:pt>
                <c:pt idx="32558">
                  <c:v>420.40600000000001</c:v>
                </c:pt>
                <c:pt idx="32559">
                  <c:v>420.40600000000001</c:v>
                </c:pt>
                <c:pt idx="32560">
                  <c:v>420.40600000000001</c:v>
                </c:pt>
                <c:pt idx="32561">
                  <c:v>420.40600000000001</c:v>
                </c:pt>
                <c:pt idx="32562">
                  <c:v>420.40600000000001</c:v>
                </c:pt>
                <c:pt idx="32563">
                  <c:v>420.40600000000001</c:v>
                </c:pt>
                <c:pt idx="32564">
                  <c:v>420.40600000000001</c:v>
                </c:pt>
                <c:pt idx="32565">
                  <c:v>420.40600000000001</c:v>
                </c:pt>
                <c:pt idx="32566">
                  <c:v>420.40600000000001</c:v>
                </c:pt>
                <c:pt idx="32567">
                  <c:v>420.40600000000001</c:v>
                </c:pt>
                <c:pt idx="32568">
                  <c:v>420.40600000000001</c:v>
                </c:pt>
                <c:pt idx="32569">
                  <c:v>420.40600000000001</c:v>
                </c:pt>
                <c:pt idx="32570">
                  <c:v>420.40600000000001</c:v>
                </c:pt>
                <c:pt idx="32571">
                  <c:v>420.40600000000001</c:v>
                </c:pt>
                <c:pt idx="32572">
                  <c:v>420.40600000000001</c:v>
                </c:pt>
                <c:pt idx="32573">
                  <c:v>420.40600000000001</c:v>
                </c:pt>
                <c:pt idx="32574">
                  <c:v>420.40600000000001</c:v>
                </c:pt>
                <c:pt idx="32575">
                  <c:v>420.40600000000001</c:v>
                </c:pt>
                <c:pt idx="32576">
                  <c:v>420.40600000000001</c:v>
                </c:pt>
                <c:pt idx="32577">
                  <c:v>420.40600000000001</c:v>
                </c:pt>
                <c:pt idx="32578">
                  <c:v>420.40600000000001</c:v>
                </c:pt>
                <c:pt idx="32579">
                  <c:v>420.40600000000001</c:v>
                </c:pt>
                <c:pt idx="32580">
                  <c:v>420.40600000000001</c:v>
                </c:pt>
                <c:pt idx="32581">
                  <c:v>420.40600000000001</c:v>
                </c:pt>
                <c:pt idx="32582">
                  <c:v>420.40600000000001</c:v>
                </c:pt>
                <c:pt idx="32583">
                  <c:v>420.40600000000001</c:v>
                </c:pt>
                <c:pt idx="32584">
                  <c:v>420.40600000000001</c:v>
                </c:pt>
                <c:pt idx="32585">
                  <c:v>420.40600000000001</c:v>
                </c:pt>
                <c:pt idx="32586">
                  <c:v>420.40600000000001</c:v>
                </c:pt>
                <c:pt idx="32587">
                  <c:v>420.40600000000001</c:v>
                </c:pt>
                <c:pt idx="32588">
                  <c:v>420.40600000000001</c:v>
                </c:pt>
                <c:pt idx="32589">
                  <c:v>420.40600000000001</c:v>
                </c:pt>
                <c:pt idx="32590">
                  <c:v>420.40600000000001</c:v>
                </c:pt>
                <c:pt idx="32591">
                  <c:v>420.40600000000001</c:v>
                </c:pt>
                <c:pt idx="32592">
                  <c:v>420.40600000000001</c:v>
                </c:pt>
                <c:pt idx="32593">
                  <c:v>420.40600000000001</c:v>
                </c:pt>
                <c:pt idx="32594">
                  <c:v>420.40600000000001</c:v>
                </c:pt>
                <c:pt idx="32595">
                  <c:v>420.40600000000001</c:v>
                </c:pt>
                <c:pt idx="32596">
                  <c:v>420.40600000000001</c:v>
                </c:pt>
                <c:pt idx="32597">
                  <c:v>420.40600000000001</c:v>
                </c:pt>
                <c:pt idx="32598">
                  <c:v>420.40600000000001</c:v>
                </c:pt>
                <c:pt idx="32599">
                  <c:v>420.40600000000001</c:v>
                </c:pt>
                <c:pt idx="32600">
                  <c:v>420.40600000000001</c:v>
                </c:pt>
                <c:pt idx="32601">
                  <c:v>420.40600000000001</c:v>
                </c:pt>
                <c:pt idx="32602">
                  <c:v>420.40600000000001</c:v>
                </c:pt>
                <c:pt idx="32603">
                  <c:v>420.40600000000001</c:v>
                </c:pt>
                <c:pt idx="32604">
                  <c:v>420.40600000000001</c:v>
                </c:pt>
                <c:pt idx="32605">
                  <c:v>420.40600000000001</c:v>
                </c:pt>
                <c:pt idx="32606">
                  <c:v>420.40600000000001</c:v>
                </c:pt>
                <c:pt idx="32607">
                  <c:v>420.40600000000001</c:v>
                </c:pt>
                <c:pt idx="32608">
                  <c:v>420.40600000000001</c:v>
                </c:pt>
                <c:pt idx="32609">
                  <c:v>420.40600000000001</c:v>
                </c:pt>
                <c:pt idx="32610">
                  <c:v>420.40600000000001</c:v>
                </c:pt>
                <c:pt idx="32611">
                  <c:v>420.40600000000001</c:v>
                </c:pt>
                <c:pt idx="32612">
                  <c:v>420.40600000000001</c:v>
                </c:pt>
                <c:pt idx="32613">
                  <c:v>420.40600000000001</c:v>
                </c:pt>
                <c:pt idx="32614">
                  <c:v>420.40600000000001</c:v>
                </c:pt>
                <c:pt idx="32615">
                  <c:v>420.40600000000001</c:v>
                </c:pt>
                <c:pt idx="32616">
                  <c:v>420.40600000000001</c:v>
                </c:pt>
                <c:pt idx="32617">
                  <c:v>420.40600000000001</c:v>
                </c:pt>
                <c:pt idx="32618">
                  <c:v>420.40600000000001</c:v>
                </c:pt>
                <c:pt idx="32619">
                  <c:v>420.40600000000001</c:v>
                </c:pt>
                <c:pt idx="32620">
                  <c:v>420.40600000000001</c:v>
                </c:pt>
                <c:pt idx="32621">
                  <c:v>420.40600000000001</c:v>
                </c:pt>
                <c:pt idx="32622">
                  <c:v>420.40600000000001</c:v>
                </c:pt>
                <c:pt idx="32623">
                  <c:v>420.40600000000001</c:v>
                </c:pt>
                <c:pt idx="32624">
                  <c:v>420.40600000000001</c:v>
                </c:pt>
                <c:pt idx="32625">
                  <c:v>420.40600000000001</c:v>
                </c:pt>
                <c:pt idx="32626">
                  <c:v>420.40600000000001</c:v>
                </c:pt>
                <c:pt idx="32627">
                  <c:v>420.40600000000001</c:v>
                </c:pt>
                <c:pt idx="32628">
                  <c:v>420.40600000000001</c:v>
                </c:pt>
                <c:pt idx="32629">
                  <c:v>420.40600000000001</c:v>
                </c:pt>
                <c:pt idx="32630">
                  <c:v>420.40600000000001</c:v>
                </c:pt>
                <c:pt idx="32631">
                  <c:v>420.40600000000001</c:v>
                </c:pt>
                <c:pt idx="32632">
                  <c:v>420.40600000000001</c:v>
                </c:pt>
                <c:pt idx="32633">
                  <c:v>420.40600000000001</c:v>
                </c:pt>
                <c:pt idx="32634">
                  <c:v>420.40600000000001</c:v>
                </c:pt>
                <c:pt idx="32635">
                  <c:v>420.40600000000001</c:v>
                </c:pt>
                <c:pt idx="32636">
                  <c:v>420.40600000000001</c:v>
                </c:pt>
                <c:pt idx="32637">
                  <c:v>420.40600000000001</c:v>
                </c:pt>
                <c:pt idx="32638">
                  <c:v>420.40600000000001</c:v>
                </c:pt>
                <c:pt idx="32639">
                  <c:v>420.40600000000001</c:v>
                </c:pt>
                <c:pt idx="32640">
                  <c:v>420.40600000000001</c:v>
                </c:pt>
                <c:pt idx="32641">
                  <c:v>420.40600000000001</c:v>
                </c:pt>
                <c:pt idx="32642">
                  <c:v>420.40600000000001</c:v>
                </c:pt>
              </c:numCache>
            </c:numRef>
          </c:xVal>
          <c:yVal>
            <c:numRef>
              <c:f>Data!$DT$4:$DT$35000</c:f>
              <c:numCache>
                <c:formatCode>General</c:formatCode>
                <c:ptCount val="3499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1.0000000000000001E-5</c:v>
                </c:pt>
                <c:pt idx="716">
                  <c:v>2.0000000000000002E-5</c:v>
                </c:pt>
                <c:pt idx="717">
                  <c:v>2.0000000000000002E-5</c:v>
                </c:pt>
                <c:pt idx="718">
                  <c:v>2.0000000000000002E-5</c:v>
                </c:pt>
                <c:pt idx="719">
                  <c:v>2.0000000000000002E-5</c:v>
                </c:pt>
                <c:pt idx="720">
                  <c:v>2.0000000000000001E-4</c:v>
                </c:pt>
                <c:pt idx="721">
                  <c:v>7.9999999999999993E-4</c:v>
                </c:pt>
                <c:pt idx="722">
                  <c:v>2E-3</c:v>
                </c:pt>
                <c:pt idx="723">
                  <c:v>3.8E-3</c:v>
                </c:pt>
                <c:pt idx="724">
                  <c:v>6.3800000000000003E-3</c:v>
                </c:pt>
                <c:pt idx="725">
                  <c:v>9.7000000000000003E-3</c:v>
                </c:pt>
                <c:pt idx="726">
                  <c:v>1.3480000000000001E-2</c:v>
                </c:pt>
                <c:pt idx="727">
                  <c:v>1.789E-2</c:v>
                </c:pt>
                <c:pt idx="728">
                  <c:v>2.2939999999999999E-2</c:v>
                </c:pt>
                <c:pt idx="729">
                  <c:v>2.845E-2</c:v>
                </c:pt>
                <c:pt idx="730">
                  <c:v>3.4419999999999999E-2</c:v>
                </c:pt>
                <c:pt idx="731">
                  <c:v>4.0910000000000002E-2</c:v>
                </c:pt>
                <c:pt idx="732">
                  <c:v>4.7940000000000003E-2</c:v>
                </c:pt>
                <c:pt idx="733">
                  <c:v>5.5630000000000006E-2</c:v>
                </c:pt>
                <c:pt idx="734">
                  <c:v>6.3700000000000007E-2</c:v>
                </c:pt>
                <c:pt idx="735">
                  <c:v>7.2220000000000006E-2</c:v>
                </c:pt>
                <c:pt idx="736">
                  <c:v>8.1050000000000011E-2</c:v>
                </c:pt>
                <c:pt idx="737">
                  <c:v>9.0330000000000008E-2</c:v>
                </c:pt>
                <c:pt idx="738">
                  <c:v>0.10009000000000001</c:v>
                </c:pt>
                <c:pt idx="739">
                  <c:v>0.11020000000000001</c:v>
                </c:pt>
                <c:pt idx="740">
                  <c:v>0.12115000000000001</c:v>
                </c:pt>
                <c:pt idx="741">
                  <c:v>0.13265000000000002</c:v>
                </c:pt>
                <c:pt idx="742">
                  <c:v>0.14500000000000002</c:v>
                </c:pt>
                <c:pt idx="743">
                  <c:v>0.15802000000000002</c:v>
                </c:pt>
                <c:pt idx="744">
                  <c:v>0.17212000000000002</c:v>
                </c:pt>
                <c:pt idx="745">
                  <c:v>0.18658000000000002</c:v>
                </c:pt>
                <c:pt idx="746">
                  <c:v>0.20167000000000002</c:v>
                </c:pt>
                <c:pt idx="747">
                  <c:v>0.21787000000000001</c:v>
                </c:pt>
                <c:pt idx="748">
                  <c:v>0.23459000000000002</c:v>
                </c:pt>
                <c:pt idx="749">
                  <c:v>0.25240000000000001</c:v>
                </c:pt>
                <c:pt idx="750">
                  <c:v>0.27161000000000002</c:v>
                </c:pt>
                <c:pt idx="751">
                  <c:v>0.29218</c:v>
                </c:pt>
                <c:pt idx="752">
                  <c:v>0.31368000000000001</c:v>
                </c:pt>
                <c:pt idx="753">
                  <c:v>0.33629000000000003</c:v>
                </c:pt>
                <c:pt idx="754">
                  <c:v>0.36008000000000001</c:v>
                </c:pt>
                <c:pt idx="755">
                  <c:v>0.38441999999999998</c:v>
                </c:pt>
                <c:pt idx="756">
                  <c:v>0.40941</c:v>
                </c:pt>
                <c:pt idx="757">
                  <c:v>0.43492999999999998</c:v>
                </c:pt>
                <c:pt idx="758">
                  <c:v>0.46089999999999998</c:v>
                </c:pt>
                <c:pt idx="759">
                  <c:v>0.48898999999999998</c:v>
                </c:pt>
                <c:pt idx="760">
                  <c:v>0.51774999999999993</c:v>
                </c:pt>
                <c:pt idx="761">
                  <c:v>0.54828999999999994</c:v>
                </c:pt>
                <c:pt idx="762">
                  <c:v>0.57813999999999999</c:v>
                </c:pt>
                <c:pt idx="763">
                  <c:v>0.60914999999999997</c:v>
                </c:pt>
                <c:pt idx="764">
                  <c:v>0.64049</c:v>
                </c:pt>
                <c:pt idx="765">
                  <c:v>0.67198000000000002</c:v>
                </c:pt>
                <c:pt idx="766">
                  <c:v>0.70408000000000004</c:v>
                </c:pt>
                <c:pt idx="767">
                  <c:v>0.73555999999999999</c:v>
                </c:pt>
                <c:pt idx="768">
                  <c:v>0.76773000000000002</c:v>
                </c:pt>
                <c:pt idx="769">
                  <c:v>0.79986000000000002</c:v>
                </c:pt>
                <c:pt idx="770">
                  <c:v>0.83282</c:v>
                </c:pt>
                <c:pt idx="771">
                  <c:v>0.86648000000000003</c:v>
                </c:pt>
                <c:pt idx="772">
                  <c:v>0.89995999999999998</c:v>
                </c:pt>
                <c:pt idx="773">
                  <c:v>0.93453999999999993</c:v>
                </c:pt>
                <c:pt idx="774">
                  <c:v>0.96883999999999992</c:v>
                </c:pt>
                <c:pt idx="775">
                  <c:v>1.00356</c:v>
                </c:pt>
                <c:pt idx="776">
                  <c:v>1.03857</c:v>
                </c:pt>
                <c:pt idx="777">
                  <c:v>1.07243</c:v>
                </c:pt>
                <c:pt idx="778">
                  <c:v>1.1062000000000001</c:v>
                </c:pt>
                <c:pt idx="779">
                  <c:v>1.1407500000000002</c:v>
                </c:pt>
                <c:pt idx="780">
                  <c:v>1.1766700000000001</c:v>
                </c:pt>
                <c:pt idx="781">
                  <c:v>1.21252</c:v>
                </c:pt>
                <c:pt idx="782">
                  <c:v>1.24855</c:v>
                </c:pt>
                <c:pt idx="783">
                  <c:v>1.28508</c:v>
                </c:pt>
                <c:pt idx="784">
                  <c:v>1.3221099999999999</c:v>
                </c:pt>
                <c:pt idx="785">
                  <c:v>1.36046</c:v>
                </c:pt>
                <c:pt idx="786">
                  <c:v>1.39795</c:v>
                </c:pt>
                <c:pt idx="787">
                  <c:v>1.43573</c:v>
                </c:pt>
                <c:pt idx="788">
                  <c:v>1.47434</c:v>
                </c:pt>
                <c:pt idx="789">
                  <c:v>1.5137499999999999</c:v>
                </c:pt>
                <c:pt idx="790">
                  <c:v>1.5548899999999999</c:v>
                </c:pt>
                <c:pt idx="791">
                  <c:v>1.5979099999999999</c:v>
                </c:pt>
                <c:pt idx="792">
                  <c:v>1.6403999999999999</c:v>
                </c:pt>
                <c:pt idx="793">
                  <c:v>1.6835799999999999</c:v>
                </c:pt>
                <c:pt idx="794">
                  <c:v>1.7274799999999999</c:v>
                </c:pt>
                <c:pt idx="795">
                  <c:v>1.77962</c:v>
                </c:pt>
                <c:pt idx="796">
                  <c:v>1.83663</c:v>
                </c:pt>
                <c:pt idx="797">
                  <c:v>1.8988799999999999</c:v>
                </c:pt>
                <c:pt idx="798">
                  <c:v>1.96597</c:v>
                </c:pt>
                <c:pt idx="799">
                  <c:v>2.0368300000000001</c:v>
                </c:pt>
                <c:pt idx="800">
                  <c:v>2.1094200000000001</c:v>
                </c:pt>
                <c:pt idx="801">
                  <c:v>2.1830699999999998</c:v>
                </c:pt>
                <c:pt idx="802">
                  <c:v>2.25746</c:v>
                </c:pt>
                <c:pt idx="803">
                  <c:v>2.3315999999999999</c:v>
                </c:pt>
                <c:pt idx="804">
                  <c:v>2.4065499999999997</c:v>
                </c:pt>
                <c:pt idx="805">
                  <c:v>2.4847699999999997</c:v>
                </c:pt>
                <c:pt idx="806">
                  <c:v>2.5663499999999999</c:v>
                </c:pt>
                <c:pt idx="807">
                  <c:v>2.65266</c:v>
                </c:pt>
                <c:pt idx="808">
                  <c:v>2.74316</c:v>
                </c:pt>
                <c:pt idx="809">
                  <c:v>2.8370600000000001</c:v>
                </c:pt>
                <c:pt idx="810">
                  <c:v>2.9344900000000003</c:v>
                </c:pt>
                <c:pt idx="811">
                  <c:v>3.0347900000000001</c:v>
                </c:pt>
                <c:pt idx="812">
                  <c:v>3.13707</c:v>
                </c:pt>
                <c:pt idx="813">
                  <c:v>3.2374499999999999</c:v>
                </c:pt>
                <c:pt idx="814">
                  <c:v>3.3405100000000001</c:v>
                </c:pt>
                <c:pt idx="815">
                  <c:v>3.44258</c:v>
                </c:pt>
                <c:pt idx="816">
                  <c:v>3.5436100000000001</c:v>
                </c:pt>
                <c:pt idx="817">
                  <c:v>3.6452100000000001</c:v>
                </c:pt>
                <c:pt idx="818">
                  <c:v>3.7452000000000001</c:v>
                </c:pt>
                <c:pt idx="819">
                  <c:v>3.8420900000000002</c:v>
                </c:pt>
                <c:pt idx="820">
                  <c:v>3.9362300000000001</c:v>
                </c:pt>
                <c:pt idx="821">
                  <c:v>4.0254799999999999</c:v>
                </c:pt>
                <c:pt idx="822">
                  <c:v>4.1133499999999996</c:v>
                </c:pt>
                <c:pt idx="823">
                  <c:v>4.1989899999999993</c:v>
                </c:pt>
                <c:pt idx="824">
                  <c:v>4.2868499999999994</c:v>
                </c:pt>
                <c:pt idx="825">
                  <c:v>4.3731999999999998</c:v>
                </c:pt>
                <c:pt idx="826">
                  <c:v>4.4599399999999996</c:v>
                </c:pt>
                <c:pt idx="827">
                  <c:v>4.5506499999999992</c:v>
                </c:pt>
                <c:pt idx="828">
                  <c:v>4.640769999999999</c:v>
                </c:pt>
                <c:pt idx="829">
                  <c:v>4.7260399999999994</c:v>
                </c:pt>
                <c:pt idx="830">
                  <c:v>4.8090099999999998</c:v>
                </c:pt>
                <c:pt idx="831">
                  <c:v>4.8875599999999997</c:v>
                </c:pt>
                <c:pt idx="832">
                  <c:v>4.9631099999999995</c:v>
                </c:pt>
                <c:pt idx="833">
                  <c:v>5.0350799999999998</c:v>
                </c:pt>
                <c:pt idx="834">
                  <c:v>5.1054599999999999</c:v>
                </c:pt>
                <c:pt idx="835">
                  <c:v>5.1772200000000002</c:v>
                </c:pt>
                <c:pt idx="836">
                  <c:v>5.2488700000000001</c:v>
                </c:pt>
                <c:pt idx="837">
                  <c:v>5.3208599999999997</c:v>
                </c:pt>
                <c:pt idx="838">
                  <c:v>5.3921199999999994</c:v>
                </c:pt>
                <c:pt idx="839">
                  <c:v>5.4622599999999997</c:v>
                </c:pt>
                <c:pt idx="840">
                  <c:v>5.5329699999999997</c:v>
                </c:pt>
                <c:pt idx="841">
                  <c:v>5.6017999999999999</c:v>
                </c:pt>
                <c:pt idx="842">
                  <c:v>5.6680399999999995</c:v>
                </c:pt>
                <c:pt idx="843">
                  <c:v>5.7335299999999991</c:v>
                </c:pt>
                <c:pt idx="844">
                  <c:v>5.798589999999999</c:v>
                </c:pt>
                <c:pt idx="845">
                  <c:v>5.861419999999999</c:v>
                </c:pt>
                <c:pt idx="846">
                  <c:v>5.9234099999999987</c:v>
                </c:pt>
                <c:pt idx="847">
                  <c:v>5.9849999999999985</c:v>
                </c:pt>
                <c:pt idx="848">
                  <c:v>6.0448199999999987</c:v>
                </c:pt>
                <c:pt idx="849">
                  <c:v>6.1072499999999987</c:v>
                </c:pt>
                <c:pt idx="850">
                  <c:v>6.1705599999999992</c:v>
                </c:pt>
                <c:pt idx="851">
                  <c:v>6.2326499999999996</c:v>
                </c:pt>
                <c:pt idx="852">
                  <c:v>6.2958299999999996</c:v>
                </c:pt>
                <c:pt idx="853">
                  <c:v>6.3582799999999997</c:v>
                </c:pt>
                <c:pt idx="854">
                  <c:v>6.4195599999999997</c:v>
                </c:pt>
                <c:pt idx="855">
                  <c:v>6.4817299999999998</c:v>
                </c:pt>
                <c:pt idx="856">
                  <c:v>6.5424499999999997</c:v>
                </c:pt>
                <c:pt idx="857">
                  <c:v>6.6022999999999996</c:v>
                </c:pt>
                <c:pt idx="858">
                  <c:v>6.6624299999999996</c:v>
                </c:pt>
                <c:pt idx="859">
                  <c:v>6.7222899999999992</c:v>
                </c:pt>
                <c:pt idx="860">
                  <c:v>6.7818599999999991</c:v>
                </c:pt>
                <c:pt idx="861">
                  <c:v>6.8415099999999995</c:v>
                </c:pt>
                <c:pt idx="862">
                  <c:v>6.9008899999999995</c:v>
                </c:pt>
                <c:pt idx="863">
                  <c:v>6.9603999999999999</c:v>
                </c:pt>
                <c:pt idx="864">
                  <c:v>7.0186700000000002</c:v>
                </c:pt>
                <c:pt idx="865">
                  <c:v>7.0770900000000001</c:v>
                </c:pt>
                <c:pt idx="866">
                  <c:v>7.1345600000000005</c:v>
                </c:pt>
                <c:pt idx="867">
                  <c:v>7.1930300000000003</c:v>
                </c:pt>
                <c:pt idx="868">
                  <c:v>7.2520000000000007</c:v>
                </c:pt>
                <c:pt idx="869">
                  <c:v>7.3104900000000006</c:v>
                </c:pt>
                <c:pt idx="870">
                  <c:v>7.3682900000000009</c:v>
                </c:pt>
                <c:pt idx="871">
                  <c:v>7.426400000000001</c:v>
                </c:pt>
                <c:pt idx="872">
                  <c:v>7.4837600000000011</c:v>
                </c:pt>
                <c:pt idx="873">
                  <c:v>7.5413800000000011</c:v>
                </c:pt>
                <c:pt idx="874">
                  <c:v>7.5984900000000009</c:v>
                </c:pt>
                <c:pt idx="875">
                  <c:v>7.6568600000000009</c:v>
                </c:pt>
                <c:pt idx="876">
                  <c:v>7.7142100000000005</c:v>
                </c:pt>
                <c:pt idx="877">
                  <c:v>7.7717700000000001</c:v>
                </c:pt>
                <c:pt idx="878">
                  <c:v>7.8292599999999997</c:v>
                </c:pt>
                <c:pt idx="879">
                  <c:v>7.8857900000000001</c:v>
                </c:pt>
                <c:pt idx="880">
                  <c:v>7.9432200000000002</c:v>
                </c:pt>
                <c:pt idx="881">
                  <c:v>8.0002800000000001</c:v>
                </c:pt>
                <c:pt idx="882">
                  <c:v>8.05776</c:v>
                </c:pt>
                <c:pt idx="883">
                  <c:v>8.1135900000000003</c:v>
                </c:pt>
                <c:pt idx="884">
                  <c:v>8.1694100000000009</c:v>
                </c:pt>
                <c:pt idx="885">
                  <c:v>8.2263700000000011</c:v>
                </c:pt>
                <c:pt idx="886">
                  <c:v>8.2815500000000011</c:v>
                </c:pt>
                <c:pt idx="887">
                  <c:v>8.3362000000000016</c:v>
                </c:pt>
                <c:pt idx="888">
                  <c:v>8.3894100000000016</c:v>
                </c:pt>
                <c:pt idx="889">
                  <c:v>8.4420600000000015</c:v>
                </c:pt>
                <c:pt idx="890">
                  <c:v>8.4954600000000013</c:v>
                </c:pt>
                <c:pt idx="891">
                  <c:v>8.5492600000000021</c:v>
                </c:pt>
                <c:pt idx="892">
                  <c:v>8.6024400000000014</c:v>
                </c:pt>
                <c:pt idx="893">
                  <c:v>8.6553700000000013</c:v>
                </c:pt>
                <c:pt idx="894">
                  <c:v>8.7080100000000016</c:v>
                </c:pt>
                <c:pt idx="895">
                  <c:v>8.7602400000000014</c:v>
                </c:pt>
                <c:pt idx="896">
                  <c:v>8.8119700000000005</c:v>
                </c:pt>
                <c:pt idx="897">
                  <c:v>8.8645700000000005</c:v>
                </c:pt>
                <c:pt idx="898">
                  <c:v>8.9169099999999997</c:v>
                </c:pt>
                <c:pt idx="899">
                  <c:v>8.9694500000000001</c:v>
                </c:pt>
                <c:pt idx="900">
                  <c:v>9.0207300000000004</c:v>
                </c:pt>
                <c:pt idx="901">
                  <c:v>9.0720200000000002</c:v>
                </c:pt>
                <c:pt idx="902">
                  <c:v>9.1246000000000009</c:v>
                </c:pt>
                <c:pt idx="903">
                  <c:v>9.1766300000000012</c:v>
                </c:pt>
                <c:pt idx="904">
                  <c:v>9.2275400000000012</c:v>
                </c:pt>
                <c:pt idx="905">
                  <c:v>9.2802200000000017</c:v>
                </c:pt>
                <c:pt idx="906">
                  <c:v>9.3313800000000011</c:v>
                </c:pt>
                <c:pt idx="907">
                  <c:v>9.382340000000001</c:v>
                </c:pt>
                <c:pt idx="908">
                  <c:v>9.432970000000001</c:v>
                </c:pt>
                <c:pt idx="909">
                  <c:v>9.4843400000000013</c:v>
                </c:pt>
                <c:pt idx="910">
                  <c:v>9.534200000000002</c:v>
                </c:pt>
                <c:pt idx="911">
                  <c:v>9.5842400000000012</c:v>
                </c:pt>
                <c:pt idx="912">
                  <c:v>9.6355600000000017</c:v>
                </c:pt>
                <c:pt idx="913">
                  <c:v>9.6858100000000018</c:v>
                </c:pt>
                <c:pt idx="914">
                  <c:v>9.735240000000001</c:v>
                </c:pt>
                <c:pt idx="915">
                  <c:v>9.7838800000000017</c:v>
                </c:pt>
                <c:pt idx="916">
                  <c:v>9.8328600000000019</c:v>
                </c:pt>
                <c:pt idx="917">
                  <c:v>9.8816500000000023</c:v>
                </c:pt>
                <c:pt idx="918">
                  <c:v>9.9304600000000018</c:v>
                </c:pt>
                <c:pt idx="919">
                  <c:v>9.9790500000000026</c:v>
                </c:pt>
                <c:pt idx="920">
                  <c:v>10.027870000000002</c:v>
                </c:pt>
                <c:pt idx="921">
                  <c:v>10.075950000000002</c:v>
                </c:pt>
                <c:pt idx="922">
                  <c:v>10.124510000000003</c:v>
                </c:pt>
                <c:pt idx="923">
                  <c:v>10.172610000000002</c:v>
                </c:pt>
                <c:pt idx="924">
                  <c:v>10.221000000000002</c:v>
                </c:pt>
                <c:pt idx="925">
                  <c:v>10.269320000000002</c:v>
                </c:pt>
                <c:pt idx="926">
                  <c:v>10.318100000000003</c:v>
                </c:pt>
                <c:pt idx="927">
                  <c:v>10.365900000000003</c:v>
                </c:pt>
                <c:pt idx="928">
                  <c:v>10.413450000000003</c:v>
                </c:pt>
                <c:pt idx="929">
                  <c:v>10.461930000000002</c:v>
                </c:pt>
                <c:pt idx="930">
                  <c:v>10.509310000000003</c:v>
                </c:pt>
                <c:pt idx="931">
                  <c:v>10.557270000000003</c:v>
                </c:pt>
                <c:pt idx="932">
                  <c:v>10.603480000000003</c:v>
                </c:pt>
                <c:pt idx="933">
                  <c:v>10.651330000000003</c:v>
                </c:pt>
                <c:pt idx="934">
                  <c:v>10.699570000000003</c:v>
                </c:pt>
                <c:pt idx="935">
                  <c:v>10.746640000000003</c:v>
                </c:pt>
                <c:pt idx="936">
                  <c:v>10.793610000000003</c:v>
                </c:pt>
                <c:pt idx="937">
                  <c:v>10.840730000000002</c:v>
                </c:pt>
                <c:pt idx="938">
                  <c:v>10.886400000000002</c:v>
                </c:pt>
                <c:pt idx="939">
                  <c:v>10.932070000000001</c:v>
                </c:pt>
                <c:pt idx="940">
                  <c:v>10.978630000000001</c:v>
                </c:pt>
                <c:pt idx="941">
                  <c:v>11.026470000000002</c:v>
                </c:pt>
                <c:pt idx="942">
                  <c:v>11.071720000000001</c:v>
                </c:pt>
                <c:pt idx="943">
                  <c:v>11.117100000000001</c:v>
                </c:pt>
                <c:pt idx="944">
                  <c:v>11.16235</c:v>
                </c:pt>
                <c:pt idx="945">
                  <c:v>11.20847</c:v>
                </c:pt>
                <c:pt idx="946">
                  <c:v>11.253270000000001</c:v>
                </c:pt>
                <c:pt idx="947">
                  <c:v>11.299470000000001</c:v>
                </c:pt>
                <c:pt idx="948">
                  <c:v>11.344460000000002</c:v>
                </c:pt>
                <c:pt idx="949">
                  <c:v>11.389530000000002</c:v>
                </c:pt>
                <c:pt idx="950">
                  <c:v>11.434700000000003</c:v>
                </c:pt>
                <c:pt idx="951">
                  <c:v>11.480500000000003</c:v>
                </c:pt>
                <c:pt idx="952">
                  <c:v>11.526280000000003</c:v>
                </c:pt>
                <c:pt idx="953">
                  <c:v>11.571170000000004</c:v>
                </c:pt>
                <c:pt idx="954">
                  <c:v>11.616400000000004</c:v>
                </c:pt>
                <c:pt idx="955">
                  <c:v>11.661340000000004</c:v>
                </c:pt>
                <c:pt idx="956">
                  <c:v>11.704860000000004</c:v>
                </c:pt>
                <c:pt idx="957">
                  <c:v>11.750010000000003</c:v>
                </c:pt>
                <c:pt idx="958">
                  <c:v>11.794620000000004</c:v>
                </c:pt>
                <c:pt idx="959">
                  <c:v>11.839680000000003</c:v>
                </c:pt>
                <c:pt idx="960">
                  <c:v>11.884530000000003</c:v>
                </c:pt>
                <c:pt idx="961">
                  <c:v>11.929440000000003</c:v>
                </c:pt>
                <c:pt idx="962">
                  <c:v>11.973310000000003</c:v>
                </c:pt>
                <c:pt idx="963">
                  <c:v>12.018260000000003</c:v>
                </c:pt>
                <c:pt idx="964">
                  <c:v>12.061960000000003</c:v>
                </c:pt>
                <c:pt idx="965">
                  <c:v>12.106820000000003</c:v>
                </c:pt>
                <c:pt idx="966">
                  <c:v>12.151190000000003</c:v>
                </c:pt>
                <c:pt idx="967">
                  <c:v>12.195810000000003</c:v>
                </c:pt>
                <c:pt idx="968">
                  <c:v>12.239460000000003</c:v>
                </c:pt>
                <c:pt idx="969">
                  <c:v>12.283260000000002</c:v>
                </c:pt>
                <c:pt idx="970">
                  <c:v>12.326150000000002</c:v>
                </c:pt>
                <c:pt idx="971">
                  <c:v>12.371020000000001</c:v>
                </c:pt>
                <c:pt idx="972">
                  <c:v>12.415520000000001</c:v>
                </c:pt>
                <c:pt idx="973">
                  <c:v>12.458720000000001</c:v>
                </c:pt>
                <c:pt idx="974">
                  <c:v>12.501410000000002</c:v>
                </c:pt>
                <c:pt idx="975">
                  <c:v>12.544610000000002</c:v>
                </c:pt>
                <c:pt idx="976">
                  <c:v>12.586790000000002</c:v>
                </c:pt>
                <c:pt idx="977">
                  <c:v>12.628880000000002</c:v>
                </c:pt>
                <c:pt idx="978">
                  <c:v>12.672520000000002</c:v>
                </c:pt>
                <c:pt idx="979">
                  <c:v>12.715740000000002</c:v>
                </c:pt>
                <c:pt idx="980">
                  <c:v>12.757960000000002</c:v>
                </c:pt>
                <c:pt idx="981">
                  <c:v>12.800570000000002</c:v>
                </c:pt>
                <c:pt idx="982">
                  <c:v>12.843380000000002</c:v>
                </c:pt>
                <c:pt idx="983">
                  <c:v>12.886350000000002</c:v>
                </c:pt>
                <c:pt idx="984">
                  <c:v>12.927530000000003</c:v>
                </c:pt>
                <c:pt idx="985">
                  <c:v>12.968520000000003</c:v>
                </c:pt>
                <c:pt idx="986">
                  <c:v>13.009900000000004</c:v>
                </c:pt>
                <c:pt idx="987">
                  <c:v>13.051480000000003</c:v>
                </c:pt>
                <c:pt idx="988">
                  <c:v>13.092550000000003</c:v>
                </c:pt>
                <c:pt idx="989">
                  <c:v>13.132830000000002</c:v>
                </c:pt>
                <c:pt idx="990">
                  <c:v>13.173390000000001</c:v>
                </c:pt>
                <c:pt idx="991">
                  <c:v>13.213290000000001</c:v>
                </c:pt>
                <c:pt idx="992">
                  <c:v>13.253220000000001</c:v>
                </c:pt>
                <c:pt idx="993">
                  <c:v>13.294320000000001</c:v>
                </c:pt>
                <c:pt idx="994">
                  <c:v>13.33488</c:v>
                </c:pt>
                <c:pt idx="995">
                  <c:v>13.374750000000001</c:v>
                </c:pt>
                <c:pt idx="996">
                  <c:v>13.415140000000001</c:v>
                </c:pt>
                <c:pt idx="997">
                  <c:v>13.45504</c:v>
                </c:pt>
                <c:pt idx="998">
                  <c:v>13.495560000000001</c:v>
                </c:pt>
                <c:pt idx="999">
                  <c:v>13.535880000000001</c:v>
                </c:pt>
                <c:pt idx="1000">
                  <c:v>13.576180000000001</c:v>
                </c:pt>
                <c:pt idx="1001">
                  <c:v>13.61589</c:v>
                </c:pt>
                <c:pt idx="1002">
                  <c:v>13.655470000000001</c:v>
                </c:pt>
                <c:pt idx="1003">
                  <c:v>13.69528</c:v>
                </c:pt>
                <c:pt idx="1004">
                  <c:v>13.735380000000001</c:v>
                </c:pt>
                <c:pt idx="1005">
                  <c:v>13.775210000000001</c:v>
                </c:pt>
                <c:pt idx="1006">
                  <c:v>13.815000000000001</c:v>
                </c:pt>
                <c:pt idx="1007">
                  <c:v>13.853120000000001</c:v>
                </c:pt>
                <c:pt idx="1008">
                  <c:v>13.892100000000001</c:v>
                </c:pt>
                <c:pt idx="1009">
                  <c:v>13.930820000000001</c:v>
                </c:pt>
                <c:pt idx="1010">
                  <c:v>13.9678</c:v>
                </c:pt>
                <c:pt idx="1011">
                  <c:v>14.00516</c:v>
                </c:pt>
                <c:pt idx="1012">
                  <c:v>14.04242</c:v>
                </c:pt>
                <c:pt idx="1013">
                  <c:v>14.07971</c:v>
                </c:pt>
                <c:pt idx="1014">
                  <c:v>14.116210000000001</c:v>
                </c:pt>
                <c:pt idx="1015">
                  <c:v>14.152340000000001</c:v>
                </c:pt>
                <c:pt idx="1016">
                  <c:v>14.188510000000001</c:v>
                </c:pt>
                <c:pt idx="1017">
                  <c:v>14.224490000000001</c:v>
                </c:pt>
                <c:pt idx="1018">
                  <c:v>14.260060000000001</c:v>
                </c:pt>
                <c:pt idx="1019">
                  <c:v>14.296120000000002</c:v>
                </c:pt>
                <c:pt idx="1020">
                  <c:v>14.331840000000001</c:v>
                </c:pt>
                <c:pt idx="1021">
                  <c:v>14.367070000000002</c:v>
                </c:pt>
                <c:pt idx="1022">
                  <c:v>14.402560000000001</c:v>
                </c:pt>
                <c:pt idx="1023">
                  <c:v>14.437730000000002</c:v>
                </c:pt>
                <c:pt idx="1024">
                  <c:v>14.472470000000001</c:v>
                </c:pt>
                <c:pt idx="1025">
                  <c:v>14.507160000000001</c:v>
                </c:pt>
                <c:pt idx="1026">
                  <c:v>14.541690000000001</c:v>
                </c:pt>
                <c:pt idx="1027">
                  <c:v>14.575780000000002</c:v>
                </c:pt>
                <c:pt idx="1028">
                  <c:v>14.610220000000002</c:v>
                </c:pt>
                <c:pt idx="1029">
                  <c:v>14.644470000000002</c:v>
                </c:pt>
                <c:pt idx="1030">
                  <c:v>14.677990000000001</c:v>
                </c:pt>
                <c:pt idx="1031">
                  <c:v>14.711740000000001</c:v>
                </c:pt>
                <c:pt idx="1032">
                  <c:v>14.745980000000001</c:v>
                </c:pt>
                <c:pt idx="1033">
                  <c:v>14.779370000000002</c:v>
                </c:pt>
                <c:pt idx="1034">
                  <c:v>14.812050000000001</c:v>
                </c:pt>
                <c:pt idx="1035">
                  <c:v>14.8452</c:v>
                </c:pt>
                <c:pt idx="1036">
                  <c:v>14.87763</c:v>
                </c:pt>
                <c:pt idx="1037">
                  <c:v>14.9102</c:v>
                </c:pt>
                <c:pt idx="1038">
                  <c:v>14.943629999999999</c:v>
                </c:pt>
                <c:pt idx="1039">
                  <c:v>14.976109999999998</c:v>
                </c:pt>
                <c:pt idx="1040">
                  <c:v>15.008399999999998</c:v>
                </c:pt>
                <c:pt idx="1041">
                  <c:v>15.040999999999999</c:v>
                </c:pt>
                <c:pt idx="1042">
                  <c:v>15.072619999999999</c:v>
                </c:pt>
                <c:pt idx="1043">
                  <c:v>15.121739999999999</c:v>
                </c:pt>
                <c:pt idx="1044">
                  <c:v>15.156859999999998</c:v>
                </c:pt>
                <c:pt idx="1045">
                  <c:v>15.188709999999999</c:v>
                </c:pt>
                <c:pt idx="1046">
                  <c:v>15.218729999999999</c:v>
                </c:pt>
                <c:pt idx="1047">
                  <c:v>15.246619999999998</c:v>
                </c:pt>
                <c:pt idx="1048">
                  <c:v>15.273849999999998</c:v>
                </c:pt>
                <c:pt idx="1049">
                  <c:v>15.301339999999998</c:v>
                </c:pt>
                <c:pt idx="1050">
                  <c:v>15.329749999999997</c:v>
                </c:pt>
                <c:pt idx="1051">
                  <c:v>15.357519999999997</c:v>
                </c:pt>
                <c:pt idx="1052">
                  <c:v>15.385469999999998</c:v>
                </c:pt>
                <c:pt idx="1053">
                  <c:v>15.413699999999999</c:v>
                </c:pt>
                <c:pt idx="1054">
                  <c:v>15.442249999999998</c:v>
                </c:pt>
                <c:pt idx="1055">
                  <c:v>15.469769999999999</c:v>
                </c:pt>
                <c:pt idx="1056">
                  <c:v>15.497589999999999</c:v>
                </c:pt>
                <c:pt idx="1057">
                  <c:v>15.525459999999999</c:v>
                </c:pt>
                <c:pt idx="1058">
                  <c:v>15.553339999999999</c:v>
                </c:pt>
                <c:pt idx="1059">
                  <c:v>15.581309999999998</c:v>
                </c:pt>
                <c:pt idx="1060">
                  <c:v>15.609009999999998</c:v>
                </c:pt>
                <c:pt idx="1061">
                  <c:v>15.636209999999998</c:v>
                </c:pt>
                <c:pt idx="1062">
                  <c:v>15.663519999999998</c:v>
                </c:pt>
                <c:pt idx="1063">
                  <c:v>15.690509999999998</c:v>
                </c:pt>
                <c:pt idx="1064">
                  <c:v>15.717789999999997</c:v>
                </c:pt>
                <c:pt idx="1065">
                  <c:v>15.744939999999998</c:v>
                </c:pt>
                <c:pt idx="1066">
                  <c:v>15.772079999999997</c:v>
                </c:pt>
                <c:pt idx="1067">
                  <c:v>15.799179999999998</c:v>
                </c:pt>
                <c:pt idx="1068">
                  <c:v>15.825959999999998</c:v>
                </c:pt>
                <c:pt idx="1069">
                  <c:v>15.853049999999998</c:v>
                </c:pt>
                <c:pt idx="1070">
                  <c:v>15.879279999999998</c:v>
                </c:pt>
                <c:pt idx="1071">
                  <c:v>15.905349999999999</c:v>
                </c:pt>
                <c:pt idx="1072">
                  <c:v>15.932139999999999</c:v>
                </c:pt>
                <c:pt idx="1073">
                  <c:v>15.957919999999998</c:v>
                </c:pt>
                <c:pt idx="1074">
                  <c:v>15.984429999999998</c:v>
                </c:pt>
                <c:pt idx="1075">
                  <c:v>16.010499999999997</c:v>
                </c:pt>
                <c:pt idx="1076">
                  <c:v>16.036449999999999</c:v>
                </c:pt>
                <c:pt idx="1077">
                  <c:v>16.062169999999998</c:v>
                </c:pt>
                <c:pt idx="1078">
                  <c:v>16.087059999999997</c:v>
                </c:pt>
                <c:pt idx="1079">
                  <c:v>16.112319999999997</c:v>
                </c:pt>
                <c:pt idx="1080">
                  <c:v>16.137839999999997</c:v>
                </c:pt>
                <c:pt idx="1081">
                  <c:v>16.162629999999996</c:v>
                </c:pt>
                <c:pt idx="1082">
                  <c:v>16.187769999999997</c:v>
                </c:pt>
                <c:pt idx="1083">
                  <c:v>16.212779999999999</c:v>
                </c:pt>
                <c:pt idx="1084">
                  <c:v>16.23715</c:v>
                </c:pt>
                <c:pt idx="1085">
                  <c:v>16.26229</c:v>
                </c:pt>
                <c:pt idx="1086">
                  <c:v>16.286560000000001</c:v>
                </c:pt>
                <c:pt idx="1087">
                  <c:v>16.310560000000002</c:v>
                </c:pt>
                <c:pt idx="1088">
                  <c:v>16.334870000000002</c:v>
                </c:pt>
                <c:pt idx="1089">
                  <c:v>16.359110000000001</c:v>
                </c:pt>
                <c:pt idx="1090">
                  <c:v>16.383130000000001</c:v>
                </c:pt>
                <c:pt idx="1091">
                  <c:v>16.406700000000001</c:v>
                </c:pt>
                <c:pt idx="1092">
                  <c:v>16.430530000000001</c:v>
                </c:pt>
                <c:pt idx="1093">
                  <c:v>16.454219999999999</c:v>
                </c:pt>
                <c:pt idx="1094">
                  <c:v>16.477599999999999</c:v>
                </c:pt>
                <c:pt idx="1095">
                  <c:v>16.500989999999998</c:v>
                </c:pt>
                <c:pt idx="1096">
                  <c:v>16.523859999999999</c:v>
                </c:pt>
                <c:pt idx="1097">
                  <c:v>16.546109999999999</c:v>
                </c:pt>
                <c:pt idx="1098">
                  <c:v>16.568999999999999</c:v>
                </c:pt>
                <c:pt idx="1099">
                  <c:v>16.59178</c:v>
                </c:pt>
                <c:pt idx="1100">
                  <c:v>16.613530000000001</c:v>
                </c:pt>
                <c:pt idx="1101">
                  <c:v>16.635059999999999</c:v>
                </c:pt>
                <c:pt idx="1102">
                  <c:v>16.657159999999998</c:v>
                </c:pt>
                <c:pt idx="1103">
                  <c:v>16.681039999999996</c:v>
                </c:pt>
                <c:pt idx="1104">
                  <c:v>16.705339999999996</c:v>
                </c:pt>
                <c:pt idx="1105">
                  <c:v>16.732059999999997</c:v>
                </c:pt>
                <c:pt idx="1106">
                  <c:v>16.761729999999996</c:v>
                </c:pt>
                <c:pt idx="1107">
                  <c:v>16.792849999999998</c:v>
                </c:pt>
                <c:pt idx="1108">
                  <c:v>16.825439999999997</c:v>
                </c:pt>
                <c:pt idx="1109">
                  <c:v>16.858729999999998</c:v>
                </c:pt>
                <c:pt idx="1110">
                  <c:v>16.891949999999998</c:v>
                </c:pt>
                <c:pt idx="1111">
                  <c:v>16.926139999999997</c:v>
                </c:pt>
                <c:pt idx="1112">
                  <c:v>16.960479999999997</c:v>
                </c:pt>
                <c:pt idx="1113">
                  <c:v>16.996409999999997</c:v>
                </c:pt>
                <c:pt idx="1114">
                  <c:v>17.032499999999999</c:v>
                </c:pt>
                <c:pt idx="1115">
                  <c:v>17.06878</c:v>
                </c:pt>
                <c:pt idx="1116">
                  <c:v>17.105399999999999</c:v>
                </c:pt>
                <c:pt idx="1117">
                  <c:v>17.141819999999999</c:v>
                </c:pt>
                <c:pt idx="1118">
                  <c:v>17.178829999999998</c:v>
                </c:pt>
                <c:pt idx="1119">
                  <c:v>17.215969999999999</c:v>
                </c:pt>
                <c:pt idx="1120">
                  <c:v>17.252559999999999</c:v>
                </c:pt>
                <c:pt idx="1121">
                  <c:v>17.29036</c:v>
                </c:pt>
                <c:pt idx="1122">
                  <c:v>17.32695</c:v>
                </c:pt>
                <c:pt idx="1123">
                  <c:v>17.36354</c:v>
                </c:pt>
                <c:pt idx="1124">
                  <c:v>17.39939</c:v>
                </c:pt>
                <c:pt idx="1125">
                  <c:v>17.43375</c:v>
                </c:pt>
                <c:pt idx="1126">
                  <c:v>17.466629999999999</c:v>
                </c:pt>
                <c:pt idx="1127">
                  <c:v>17.497699999999998</c:v>
                </c:pt>
                <c:pt idx="1128">
                  <c:v>17.528469999999999</c:v>
                </c:pt>
                <c:pt idx="1129">
                  <c:v>17.55846</c:v>
                </c:pt>
                <c:pt idx="1130">
                  <c:v>17.587309999999999</c:v>
                </c:pt>
                <c:pt idx="1131">
                  <c:v>17.615209999999998</c:v>
                </c:pt>
                <c:pt idx="1132">
                  <c:v>17.643699999999999</c:v>
                </c:pt>
                <c:pt idx="1133">
                  <c:v>17.67184</c:v>
                </c:pt>
                <c:pt idx="1134">
                  <c:v>17.69969</c:v>
                </c:pt>
                <c:pt idx="1135">
                  <c:v>17.728069999999999</c:v>
                </c:pt>
                <c:pt idx="1136">
                  <c:v>17.755710000000001</c:v>
                </c:pt>
                <c:pt idx="1137">
                  <c:v>17.783270000000002</c:v>
                </c:pt>
                <c:pt idx="1138">
                  <c:v>17.81147</c:v>
                </c:pt>
                <c:pt idx="1139">
                  <c:v>17.839980000000001</c:v>
                </c:pt>
                <c:pt idx="1140">
                  <c:v>17.867789999999999</c:v>
                </c:pt>
                <c:pt idx="1141">
                  <c:v>17.895119999999999</c:v>
                </c:pt>
                <c:pt idx="1142">
                  <c:v>17.923579999999998</c:v>
                </c:pt>
                <c:pt idx="1143">
                  <c:v>17.952149999999996</c:v>
                </c:pt>
                <c:pt idx="1144">
                  <c:v>17.979909999999997</c:v>
                </c:pt>
                <c:pt idx="1145">
                  <c:v>18.008079999999996</c:v>
                </c:pt>
                <c:pt idx="1146">
                  <c:v>18.036689999999997</c:v>
                </c:pt>
                <c:pt idx="1147">
                  <c:v>18.065079999999998</c:v>
                </c:pt>
                <c:pt idx="1148">
                  <c:v>18.09338</c:v>
                </c:pt>
                <c:pt idx="1149">
                  <c:v>18.121099999999998</c:v>
                </c:pt>
                <c:pt idx="1150">
                  <c:v>18.14874</c:v>
                </c:pt>
                <c:pt idx="1151">
                  <c:v>18.17662</c:v>
                </c:pt>
                <c:pt idx="1152">
                  <c:v>18.20459</c:v>
                </c:pt>
                <c:pt idx="1153">
                  <c:v>18.23245</c:v>
                </c:pt>
                <c:pt idx="1154">
                  <c:v>18.260090000000002</c:v>
                </c:pt>
                <c:pt idx="1155">
                  <c:v>18.28725</c:v>
                </c:pt>
                <c:pt idx="1156">
                  <c:v>18.314959999999999</c:v>
                </c:pt>
                <c:pt idx="1157">
                  <c:v>18.341929999999998</c:v>
                </c:pt>
                <c:pt idx="1158">
                  <c:v>18.369259999999997</c:v>
                </c:pt>
                <c:pt idx="1159">
                  <c:v>18.392839999999996</c:v>
                </c:pt>
                <c:pt idx="1160">
                  <c:v>18.416519999999995</c:v>
                </c:pt>
                <c:pt idx="1161">
                  <c:v>18.438769999999995</c:v>
                </c:pt>
                <c:pt idx="1162">
                  <c:v>18.458479999999994</c:v>
                </c:pt>
                <c:pt idx="1163">
                  <c:v>18.476489999999995</c:v>
                </c:pt>
                <c:pt idx="1164">
                  <c:v>18.493019999999994</c:v>
                </c:pt>
                <c:pt idx="1165">
                  <c:v>18.508299999999995</c:v>
                </c:pt>
                <c:pt idx="1166">
                  <c:v>18.523589999999995</c:v>
                </c:pt>
                <c:pt idx="1167">
                  <c:v>18.538519999999995</c:v>
                </c:pt>
                <c:pt idx="1168">
                  <c:v>18.553129999999996</c:v>
                </c:pt>
                <c:pt idx="1169">
                  <c:v>18.568069999999995</c:v>
                </c:pt>
                <c:pt idx="1170">
                  <c:v>18.582509999999996</c:v>
                </c:pt>
                <c:pt idx="1171">
                  <c:v>18.597079999999995</c:v>
                </c:pt>
                <c:pt idx="1172">
                  <c:v>18.611789999999996</c:v>
                </c:pt>
                <c:pt idx="1173">
                  <c:v>18.626379999999994</c:v>
                </c:pt>
                <c:pt idx="1174">
                  <c:v>18.641319999999993</c:v>
                </c:pt>
                <c:pt idx="1175">
                  <c:v>18.655659999999994</c:v>
                </c:pt>
                <c:pt idx="1176">
                  <c:v>18.669699999999995</c:v>
                </c:pt>
                <c:pt idx="1177">
                  <c:v>18.684149999999995</c:v>
                </c:pt>
                <c:pt idx="1178">
                  <c:v>18.698429999999995</c:v>
                </c:pt>
                <c:pt idx="1179">
                  <c:v>18.712799999999994</c:v>
                </c:pt>
                <c:pt idx="1180">
                  <c:v>18.727259999999994</c:v>
                </c:pt>
                <c:pt idx="1181">
                  <c:v>18.741529999999994</c:v>
                </c:pt>
                <c:pt idx="1182">
                  <c:v>18.756289999999993</c:v>
                </c:pt>
                <c:pt idx="1183">
                  <c:v>18.770339999999994</c:v>
                </c:pt>
                <c:pt idx="1184">
                  <c:v>18.784589999999994</c:v>
                </c:pt>
                <c:pt idx="1185">
                  <c:v>18.798879999999993</c:v>
                </c:pt>
                <c:pt idx="1186">
                  <c:v>18.813049999999993</c:v>
                </c:pt>
                <c:pt idx="1187">
                  <c:v>18.827389999999994</c:v>
                </c:pt>
                <c:pt idx="1188">
                  <c:v>18.841739999999994</c:v>
                </c:pt>
                <c:pt idx="1189">
                  <c:v>18.856099999999994</c:v>
                </c:pt>
                <c:pt idx="1190">
                  <c:v>18.870209999999993</c:v>
                </c:pt>
                <c:pt idx="1191">
                  <c:v>18.884869999999992</c:v>
                </c:pt>
                <c:pt idx="1192">
                  <c:v>18.899419999999992</c:v>
                </c:pt>
                <c:pt idx="1193">
                  <c:v>18.913779999999992</c:v>
                </c:pt>
                <c:pt idx="1194">
                  <c:v>18.92855999999999</c:v>
                </c:pt>
                <c:pt idx="1195">
                  <c:v>18.943509999999989</c:v>
                </c:pt>
                <c:pt idx="1196">
                  <c:v>18.961449999999989</c:v>
                </c:pt>
                <c:pt idx="1197">
                  <c:v>18.980299999999989</c:v>
                </c:pt>
                <c:pt idx="1198">
                  <c:v>19.004729999999988</c:v>
                </c:pt>
                <c:pt idx="1199">
                  <c:v>19.047539999999987</c:v>
                </c:pt>
                <c:pt idx="1200">
                  <c:v>19.111249999999988</c:v>
                </c:pt>
                <c:pt idx="1201">
                  <c:v>19.196829999999988</c:v>
                </c:pt>
                <c:pt idx="1202">
                  <c:v>19.298839999999988</c:v>
                </c:pt>
                <c:pt idx="1203">
                  <c:v>19.394619999999989</c:v>
                </c:pt>
                <c:pt idx="1204">
                  <c:v>19.478359999999988</c:v>
                </c:pt>
                <c:pt idx="1205">
                  <c:v>19.563299999999987</c:v>
                </c:pt>
                <c:pt idx="1206">
                  <c:v>19.640599999999989</c:v>
                </c:pt>
                <c:pt idx="1207">
                  <c:v>19.705439999999989</c:v>
                </c:pt>
                <c:pt idx="1208">
                  <c:v>19.755749999999988</c:v>
                </c:pt>
                <c:pt idx="1209">
                  <c:v>19.813719999999989</c:v>
                </c:pt>
                <c:pt idx="1210">
                  <c:v>19.885269999999988</c:v>
                </c:pt>
                <c:pt idx="1211">
                  <c:v>19.975349999999988</c:v>
                </c:pt>
                <c:pt idx="1212">
                  <c:v>20.050739999999987</c:v>
                </c:pt>
                <c:pt idx="1213">
                  <c:v>20.103619999999985</c:v>
                </c:pt>
                <c:pt idx="1214">
                  <c:v>20.141249999999985</c:v>
                </c:pt>
                <c:pt idx="1215">
                  <c:v>20.165889999999987</c:v>
                </c:pt>
                <c:pt idx="1216">
                  <c:v>20.193889999999985</c:v>
                </c:pt>
                <c:pt idx="1217">
                  <c:v>20.227309999999985</c:v>
                </c:pt>
                <c:pt idx="1218">
                  <c:v>20.267499999999984</c:v>
                </c:pt>
                <c:pt idx="1219">
                  <c:v>20.323739999999983</c:v>
                </c:pt>
                <c:pt idx="1220">
                  <c:v>20.394809999999982</c:v>
                </c:pt>
                <c:pt idx="1221">
                  <c:v>20.472219999999982</c:v>
                </c:pt>
                <c:pt idx="1222">
                  <c:v>20.553149999999981</c:v>
                </c:pt>
                <c:pt idx="1223">
                  <c:v>20.64308999999998</c:v>
                </c:pt>
                <c:pt idx="1224">
                  <c:v>20.740969999999979</c:v>
                </c:pt>
                <c:pt idx="1225">
                  <c:v>20.855409999999978</c:v>
                </c:pt>
                <c:pt idx="1226">
                  <c:v>20.959169999999979</c:v>
                </c:pt>
                <c:pt idx="1227">
                  <c:v>21.055379999999978</c:v>
                </c:pt>
                <c:pt idx="1228">
                  <c:v>21.162869999999977</c:v>
                </c:pt>
                <c:pt idx="1229">
                  <c:v>21.273179999999975</c:v>
                </c:pt>
                <c:pt idx="1230">
                  <c:v>21.366129999999973</c:v>
                </c:pt>
                <c:pt idx="1231">
                  <c:v>21.442909999999973</c:v>
                </c:pt>
                <c:pt idx="1232">
                  <c:v>21.501279999999973</c:v>
                </c:pt>
                <c:pt idx="1233">
                  <c:v>21.541759999999972</c:v>
                </c:pt>
                <c:pt idx="1234">
                  <c:v>21.574939999999973</c:v>
                </c:pt>
                <c:pt idx="1235">
                  <c:v>21.602229999999974</c:v>
                </c:pt>
                <c:pt idx="1236">
                  <c:v>21.638709999999975</c:v>
                </c:pt>
                <c:pt idx="1237">
                  <c:v>21.693739999999973</c:v>
                </c:pt>
                <c:pt idx="1238">
                  <c:v>21.759359999999973</c:v>
                </c:pt>
                <c:pt idx="1239">
                  <c:v>21.818669999999972</c:v>
                </c:pt>
                <c:pt idx="1240">
                  <c:v>21.878789999999974</c:v>
                </c:pt>
                <c:pt idx="1241">
                  <c:v>21.930359999999975</c:v>
                </c:pt>
                <c:pt idx="1242">
                  <c:v>21.979619999999976</c:v>
                </c:pt>
                <c:pt idx="1243">
                  <c:v>22.023339999999976</c:v>
                </c:pt>
                <c:pt idx="1244">
                  <c:v>22.075369999999975</c:v>
                </c:pt>
                <c:pt idx="1245">
                  <c:v>22.138479999999973</c:v>
                </c:pt>
                <c:pt idx="1246">
                  <c:v>22.214429999999972</c:v>
                </c:pt>
                <c:pt idx="1247">
                  <c:v>22.300039999999971</c:v>
                </c:pt>
                <c:pt idx="1248">
                  <c:v>22.393029999999971</c:v>
                </c:pt>
                <c:pt idx="1249">
                  <c:v>22.490049999999972</c:v>
                </c:pt>
                <c:pt idx="1250">
                  <c:v>22.586729999999971</c:v>
                </c:pt>
                <c:pt idx="1251">
                  <c:v>22.675699999999971</c:v>
                </c:pt>
                <c:pt idx="1252">
                  <c:v>22.770159999999972</c:v>
                </c:pt>
                <c:pt idx="1253">
                  <c:v>22.856409999999972</c:v>
                </c:pt>
                <c:pt idx="1254">
                  <c:v>22.912729999999971</c:v>
                </c:pt>
                <c:pt idx="1255">
                  <c:v>22.950319999999973</c:v>
                </c:pt>
                <c:pt idx="1256">
                  <c:v>22.976279999999974</c:v>
                </c:pt>
                <c:pt idx="1257">
                  <c:v>22.994279999999975</c:v>
                </c:pt>
                <c:pt idx="1258">
                  <c:v>23.013139999999975</c:v>
                </c:pt>
                <c:pt idx="1259">
                  <c:v>23.044659999999975</c:v>
                </c:pt>
                <c:pt idx="1260">
                  <c:v>23.099099999999975</c:v>
                </c:pt>
                <c:pt idx="1261">
                  <c:v>23.167429999999975</c:v>
                </c:pt>
                <c:pt idx="1262">
                  <c:v>23.248889999999975</c:v>
                </c:pt>
                <c:pt idx="1263">
                  <c:v>23.315729999999974</c:v>
                </c:pt>
                <c:pt idx="1264">
                  <c:v>23.365639999999974</c:v>
                </c:pt>
                <c:pt idx="1265">
                  <c:v>23.411709999999974</c:v>
                </c:pt>
                <c:pt idx="1266">
                  <c:v>23.463089999999976</c:v>
                </c:pt>
                <c:pt idx="1267">
                  <c:v>23.499449999999975</c:v>
                </c:pt>
                <c:pt idx="1268">
                  <c:v>23.525359999999974</c:v>
                </c:pt>
                <c:pt idx="1269">
                  <c:v>23.547409999999974</c:v>
                </c:pt>
                <c:pt idx="1270">
                  <c:v>23.563629999999975</c:v>
                </c:pt>
                <c:pt idx="1271">
                  <c:v>23.587379999999975</c:v>
                </c:pt>
                <c:pt idx="1272">
                  <c:v>23.627519999999976</c:v>
                </c:pt>
                <c:pt idx="1273">
                  <c:v>23.668449999999975</c:v>
                </c:pt>
                <c:pt idx="1274">
                  <c:v>23.708609999999975</c:v>
                </c:pt>
                <c:pt idx="1275">
                  <c:v>23.749389999999977</c:v>
                </c:pt>
                <c:pt idx="1276">
                  <c:v>23.793429999999976</c:v>
                </c:pt>
                <c:pt idx="1277">
                  <c:v>23.824369999999977</c:v>
                </c:pt>
                <c:pt idx="1278">
                  <c:v>23.847989999999978</c:v>
                </c:pt>
                <c:pt idx="1279">
                  <c:v>23.860109999999978</c:v>
                </c:pt>
                <c:pt idx="1280">
                  <c:v>23.877339999999979</c:v>
                </c:pt>
                <c:pt idx="1281">
                  <c:v>23.905449999999981</c:v>
                </c:pt>
                <c:pt idx="1282">
                  <c:v>23.937119999999979</c:v>
                </c:pt>
                <c:pt idx="1283">
                  <c:v>23.989769999999979</c:v>
                </c:pt>
                <c:pt idx="1284">
                  <c:v>24.043939999999978</c:v>
                </c:pt>
                <c:pt idx="1285">
                  <c:v>24.096039999999977</c:v>
                </c:pt>
                <c:pt idx="1286">
                  <c:v>24.152449999999977</c:v>
                </c:pt>
                <c:pt idx="1287">
                  <c:v>24.215709999999977</c:v>
                </c:pt>
                <c:pt idx="1288">
                  <c:v>24.282249999999976</c:v>
                </c:pt>
                <c:pt idx="1289">
                  <c:v>24.359899999999975</c:v>
                </c:pt>
                <c:pt idx="1290">
                  <c:v>24.439889999999973</c:v>
                </c:pt>
                <c:pt idx="1291">
                  <c:v>24.520109999999974</c:v>
                </c:pt>
                <c:pt idx="1292">
                  <c:v>24.619899999999973</c:v>
                </c:pt>
                <c:pt idx="1293">
                  <c:v>24.718839999999972</c:v>
                </c:pt>
                <c:pt idx="1294">
                  <c:v>24.805089999999971</c:v>
                </c:pt>
                <c:pt idx="1295">
                  <c:v>24.872209999999971</c:v>
                </c:pt>
                <c:pt idx="1296">
                  <c:v>24.92590999999997</c:v>
                </c:pt>
                <c:pt idx="1297">
                  <c:v>24.964179999999971</c:v>
                </c:pt>
                <c:pt idx="1298">
                  <c:v>25.023239999999969</c:v>
                </c:pt>
                <c:pt idx="1299">
                  <c:v>25.09642999999997</c:v>
                </c:pt>
                <c:pt idx="1300">
                  <c:v>25.136189999999971</c:v>
                </c:pt>
                <c:pt idx="1301">
                  <c:v>25.176599999999972</c:v>
                </c:pt>
                <c:pt idx="1302">
                  <c:v>25.217569999999974</c:v>
                </c:pt>
                <c:pt idx="1303">
                  <c:v>25.247489999999974</c:v>
                </c:pt>
                <c:pt idx="1304">
                  <c:v>25.271539999999973</c:v>
                </c:pt>
                <c:pt idx="1305">
                  <c:v>25.290679999999973</c:v>
                </c:pt>
                <c:pt idx="1306">
                  <c:v>25.321129999999972</c:v>
                </c:pt>
                <c:pt idx="1307">
                  <c:v>25.372749999999971</c:v>
                </c:pt>
                <c:pt idx="1308">
                  <c:v>25.42298999999997</c:v>
                </c:pt>
                <c:pt idx="1309">
                  <c:v>25.47358999999997</c:v>
                </c:pt>
                <c:pt idx="1310">
                  <c:v>25.53015999999997</c:v>
                </c:pt>
                <c:pt idx="1311">
                  <c:v>25.589139999999968</c:v>
                </c:pt>
                <c:pt idx="1312">
                  <c:v>25.646369999999969</c:v>
                </c:pt>
                <c:pt idx="1313">
                  <c:v>25.715269999999968</c:v>
                </c:pt>
                <c:pt idx="1314">
                  <c:v>25.780409999999968</c:v>
                </c:pt>
                <c:pt idx="1315">
                  <c:v>25.844579999999969</c:v>
                </c:pt>
                <c:pt idx="1316">
                  <c:v>25.91548999999997</c:v>
                </c:pt>
                <c:pt idx="1317">
                  <c:v>25.983029999999971</c:v>
                </c:pt>
                <c:pt idx="1318">
                  <c:v>26.065309999999972</c:v>
                </c:pt>
                <c:pt idx="1319">
                  <c:v>26.167379999999973</c:v>
                </c:pt>
                <c:pt idx="1320">
                  <c:v>26.282229999999974</c:v>
                </c:pt>
                <c:pt idx="1321">
                  <c:v>26.405149999999974</c:v>
                </c:pt>
                <c:pt idx="1322">
                  <c:v>26.502259999999975</c:v>
                </c:pt>
                <c:pt idx="1323">
                  <c:v>26.555519999999976</c:v>
                </c:pt>
                <c:pt idx="1324">
                  <c:v>26.587779999999977</c:v>
                </c:pt>
                <c:pt idx="1325">
                  <c:v>26.623049999999978</c:v>
                </c:pt>
                <c:pt idx="1326">
                  <c:v>26.656769999999977</c:v>
                </c:pt>
                <c:pt idx="1327">
                  <c:v>26.681049999999978</c:v>
                </c:pt>
                <c:pt idx="1328">
                  <c:v>26.698729999999976</c:v>
                </c:pt>
                <c:pt idx="1329">
                  <c:v>26.713349999999977</c:v>
                </c:pt>
                <c:pt idx="1330">
                  <c:v>26.728139999999978</c:v>
                </c:pt>
                <c:pt idx="1331">
                  <c:v>26.739439999999977</c:v>
                </c:pt>
                <c:pt idx="1332">
                  <c:v>26.750329999999977</c:v>
                </c:pt>
                <c:pt idx="1333">
                  <c:v>26.760059999999978</c:v>
                </c:pt>
                <c:pt idx="1334">
                  <c:v>26.769019999999976</c:v>
                </c:pt>
                <c:pt idx="1335">
                  <c:v>26.777429999999978</c:v>
                </c:pt>
                <c:pt idx="1336">
                  <c:v>26.785569999999979</c:v>
                </c:pt>
                <c:pt idx="1337">
                  <c:v>26.803509999999978</c:v>
                </c:pt>
                <c:pt idx="1338">
                  <c:v>26.853149999999978</c:v>
                </c:pt>
                <c:pt idx="1339">
                  <c:v>26.949809999999978</c:v>
                </c:pt>
                <c:pt idx="1340">
                  <c:v>27.107209999999977</c:v>
                </c:pt>
                <c:pt idx="1341">
                  <c:v>27.271809999999977</c:v>
                </c:pt>
                <c:pt idx="1342">
                  <c:v>27.430879999999977</c:v>
                </c:pt>
                <c:pt idx="1343">
                  <c:v>27.575229999999976</c:v>
                </c:pt>
                <c:pt idx="1344">
                  <c:v>27.715679999999978</c:v>
                </c:pt>
                <c:pt idx="1345">
                  <c:v>27.843719999999976</c:v>
                </c:pt>
                <c:pt idx="1346">
                  <c:v>27.964239999999975</c:v>
                </c:pt>
                <c:pt idx="1347">
                  <c:v>28.083259999999974</c:v>
                </c:pt>
                <c:pt idx="1348">
                  <c:v>28.202709999999975</c:v>
                </c:pt>
                <c:pt idx="1349">
                  <c:v>28.320829999999976</c:v>
                </c:pt>
                <c:pt idx="1350">
                  <c:v>28.418269999999975</c:v>
                </c:pt>
                <c:pt idx="1351">
                  <c:v>28.457219999999975</c:v>
                </c:pt>
                <c:pt idx="1352">
                  <c:v>28.509239999999973</c:v>
                </c:pt>
                <c:pt idx="1353">
                  <c:v>28.603639999999974</c:v>
                </c:pt>
                <c:pt idx="1354">
                  <c:v>28.718239999999973</c:v>
                </c:pt>
                <c:pt idx="1355">
                  <c:v>28.845439999999972</c:v>
                </c:pt>
                <c:pt idx="1356">
                  <c:v>28.978099999999973</c:v>
                </c:pt>
                <c:pt idx="1357">
                  <c:v>29.118829999999974</c:v>
                </c:pt>
                <c:pt idx="1358">
                  <c:v>29.246719999999975</c:v>
                </c:pt>
                <c:pt idx="1359">
                  <c:v>29.367689999999975</c:v>
                </c:pt>
                <c:pt idx="1360">
                  <c:v>29.472029999999975</c:v>
                </c:pt>
                <c:pt idx="1361">
                  <c:v>29.549599999999977</c:v>
                </c:pt>
                <c:pt idx="1362">
                  <c:v>29.608329999999977</c:v>
                </c:pt>
                <c:pt idx="1363">
                  <c:v>29.657169999999976</c:v>
                </c:pt>
                <c:pt idx="1364">
                  <c:v>29.707929999999976</c:v>
                </c:pt>
                <c:pt idx="1365">
                  <c:v>29.770399999999977</c:v>
                </c:pt>
                <c:pt idx="1366">
                  <c:v>29.847679999999976</c:v>
                </c:pt>
                <c:pt idx="1367">
                  <c:v>29.921659999999974</c:v>
                </c:pt>
                <c:pt idx="1368">
                  <c:v>29.981759999999973</c:v>
                </c:pt>
                <c:pt idx="1369">
                  <c:v>30.020659999999975</c:v>
                </c:pt>
                <c:pt idx="1370">
                  <c:v>30.056299999999975</c:v>
                </c:pt>
                <c:pt idx="1371">
                  <c:v>30.091619999999974</c:v>
                </c:pt>
                <c:pt idx="1372">
                  <c:v>30.120749999999973</c:v>
                </c:pt>
                <c:pt idx="1373">
                  <c:v>30.142569999999974</c:v>
                </c:pt>
                <c:pt idx="1374">
                  <c:v>30.158999999999974</c:v>
                </c:pt>
                <c:pt idx="1375">
                  <c:v>30.170049999999975</c:v>
                </c:pt>
                <c:pt idx="1376">
                  <c:v>30.180989999999976</c:v>
                </c:pt>
                <c:pt idx="1377">
                  <c:v>30.190649999999977</c:v>
                </c:pt>
                <c:pt idx="1378">
                  <c:v>30.199819999999978</c:v>
                </c:pt>
                <c:pt idx="1379">
                  <c:v>30.208459999999977</c:v>
                </c:pt>
                <c:pt idx="1380">
                  <c:v>30.217519999999979</c:v>
                </c:pt>
                <c:pt idx="1381">
                  <c:v>30.226519999999979</c:v>
                </c:pt>
                <c:pt idx="1382">
                  <c:v>30.23522999999998</c:v>
                </c:pt>
                <c:pt idx="1383">
                  <c:v>30.24545999999998</c:v>
                </c:pt>
                <c:pt idx="1384">
                  <c:v>30.254609999999982</c:v>
                </c:pt>
                <c:pt idx="1385">
                  <c:v>30.269259999999981</c:v>
                </c:pt>
                <c:pt idx="1386">
                  <c:v>30.286979999999982</c:v>
                </c:pt>
                <c:pt idx="1387">
                  <c:v>30.310709999999983</c:v>
                </c:pt>
                <c:pt idx="1388">
                  <c:v>30.392739999999982</c:v>
                </c:pt>
                <c:pt idx="1389">
                  <c:v>30.567769999999982</c:v>
                </c:pt>
                <c:pt idx="1390">
                  <c:v>30.797589999999982</c:v>
                </c:pt>
                <c:pt idx="1391">
                  <c:v>31.023269999999982</c:v>
                </c:pt>
                <c:pt idx="1392">
                  <c:v>31.249849999999981</c:v>
                </c:pt>
                <c:pt idx="1393">
                  <c:v>31.457019999999982</c:v>
                </c:pt>
                <c:pt idx="1394">
                  <c:v>31.632959999999983</c:v>
                </c:pt>
                <c:pt idx="1395">
                  <c:v>31.742259999999984</c:v>
                </c:pt>
                <c:pt idx="1396">
                  <c:v>31.791799999999984</c:v>
                </c:pt>
                <c:pt idx="1397">
                  <c:v>31.815389999999983</c:v>
                </c:pt>
                <c:pt idx="1398">
                  <c:v>31.838569999999983</c:v>
                </c:pt>
                <c:pt idx="1399">
                  <c:v>31.856169999999985</c:v>
                </c:pt>
                <c:pt idx="1400">
                  <c:v>31.869509999999984</c:v>
                </c:pt>
                <c:pt idx="1401">
                  <c:v>31.880869999999984</c:v>
                </c:pt>
                <c:pt idx="1402">
                  <c:v>31.889579999999984</c:v>
                </c:pt>
                <c:pt idx="1403">
                  <c:v>31.896729999999984</c:v>
                </c:pt>
                <c:pt idx="1404">
                  <c:v>31.904529999999983</c:v>
                </c:pt>
                <c:pt idx="1405">
                  <c:v>31.912029999999984</c:v>
                </c:pt>
                <c:pt idx="1406">
                  <c:v>31.919769999999982</c:v>
                </c:pt>
                <c:pt idx="1407">
                  <c:v>31.935569999999981</c:v>
                </c:pt>
                <c:pt idx="1408">
                  <c:v>31.955779999999979</c:v>
                </c:pt>
                <c:pt idx="1409">
                  <c:v>31.980179999999979</c:v>
                </c:pt>
                <c:pt idx="1410">
                  <c:v>32.031579999999977</c:v>
                </c:pt>
                <c:pt idx="1411">
                  <c:v>32.133429999999976</c:v>
                </c:pt>
                <c:pt idx="1412">
                  <c:v>32.272779999999976</c:v>
                </c:pt>
                <c:pt idx="1413">
                  <c:v>32.403289999999977</c:v>
                </c:pt>
                <c:pt idx="1414">
                  <c:v>32.526739999999975</c:v>
                </c:pt>
                <c:pt idx="1415">
                  <c:v>32.631229999999974</c:v>
                </c:pt>
                <c:pt idx="1416">
                  <c:v>32.723439999999975</c:v>
                </c:pt>
                <c:pt idx="1417">
                  <c:v>32.820479999999975</c:v>
                </c:pt>
                <c:pt idx="1418">
                  <c:v>32.902109999999972</c:v>
                </c:pt>
                <c:pt idx="1419">
                  <c:v>32.94767999999997</c:v>
                </c:pt>
                <c:pt idx="1420">
                  <c:v>32.969489999999972</c:v>
                </c:pt>
                <c:pt idx="1421">
                  <c:v>32.987689999999972</c:v>
                </c:pt>
                <c:pt idx="1422">
                  <c:v>33.004099999999973</c:v>
                </c:pt>
                <c:pt idx="1423">
                  <c:v>33.017439999999972</c:v>
                </c:pt>
                <c:pt idx="1424">
                  <c:v>33.028499999999973</c:v>
                </c:pt>
                <c:pt idx="1425">
                  <c:v>33.037809999999972</c:v>
                </c:pt>
                <c:pt idx="1426">
                  <c:v>33.044549999999973</c:v>
                </c:pt>
                <c:pt idx="1427">
                  <c:v>33.051769999999969</c:v>
                </c:pt>
                <c:pt idx="1428">
                  <c:v>33.058819999999969</c:v>
                </c:pt>
                <c:pt idx="1429">
                  <c:v>33.065389999999972</c:v>
                </c:pt>
                <c:pt idx="1430">
                  <c:v>33.071639999999974</c:v>
                </c:pt>
                <c:pt idx="1431">
                  <c:v>33.077709999999975</c:v>
                </c:pt>
                <c:pt idx="1432">
                  <c:v>33.083579999999976</c:v>
                </c:pt>
                <c:pt idx="1433">
                  <c:v>33.089069999999978</c:v>
                </c:pt>
                <c:pt idx="1434">
                  <c:v>33.094389999999976</c:v>
                </c:pt>
                <c:pt idx="1435">
                  <c:v>33.099679999999978</c:v>
                </c:pt>
                <c:pt idx="1436">
                  <c:v>33.105179999999976</c:v>
                </c:pt>
                <c:pt idx="1437">
                  <c:v>33.110559999999978</c:v>
                </c:pt>
                <c:pt idx="1438">
                  <c:v>33.115829999999981</c:v>
                </c:pt>
                <c:pt idx="1439">
                  <c:v>33.121039999999979</c:v>
                </c:pt>
                <c:pt idx="1440">
                  <c:v>33.126149999999981</c:v>
                </c:pt>
                <c:pt idx="1441">
                  <c:v>33.131189999999982</c:v>
                </c:pt>
                <c:pt idx="1442">
                  <c:v>33.136029999999984</c:v>
                </c:pt>
                <c:pt idx="1443">
                  <c:v>33.140739999999987</c:v>
                </c:pt>
                <c:pt idx="1444">
                  <c:v>33.145509999999987</c:v>
                </c:pt>
                <c:pt idx="1445">
                  <c:v>33.150459999999988</c:v>
                </c:pt>
                <c:pt idx="1446">
                  <c:v>33.155549999999991</c:v>
                </c:pt>
                <c:pt idx="1447">
                  <c:v>33.160259999999994</c:v>
                </c:pt>
                <c:pt idx="1448">
                  <c:v>33.164999999999992</c:v>
                </c:pt>
                <c:pt idx="1449">
                  <c:v>33.169549999999994</c:v>
                </c:pt>
                <c:pt idx="1450">
                  <c:v>33.174099999999996</c:v>
                </c:pt>
                <c:pt idx="1451">
                  <c:v>33.178739999999998</c:v>
                </c:pt>
                <c:pt idx="1452">
                  <c:v>33.189329999999998</c:v>
                </c:pt>
                <c:pt idx="1453">
                  <c:v>33.202669999999998</c:v>
                </c:pt>
                <c:pt idx="1454">
                  <c:v>33.216560000000001</c:v>
                </c:pt>
                <c:pt idx="1455">
                  <c:v>33.23086</c:v>
                </c:pt>
                <c:pt idx="1456">
                  <c:v>33.245429999999999</c:v>
                </c:pt>
                <c:pt idx="1457">
                  <c:v>33.260840000000002</c:v>
                </c:pt>
                <c:pt idx="1458">
                  <c:v>33.276290000000003</c:v>
                </c:pt>
                <c:pt idx="1459">
                  <c:v>33.290190000000003</c:v>
                </c:pt>
                <c:pt idx="1460">
                  <c:v>33.31324</c:v>
                </c:pt>
                <c:pt idx="1461">
                  <c:v>33.366190000000003</c:v>
                </c:pt>
                <c:pt idx="1462">
                  <c:v>33.467200000000005</c:v>
                </c:pt>
                <c:pt idx="1463">
                  <c:v>33.577550000000002</c:v>
                </c:pt>
                <c:pt idx="1464">
                  <c:v>33.676630000000003</c:v>
                </c:pt>
                <c:pt idx="1465">
                  <c:v>33.763540000000006</c:v>
                </c:pt>
                <c:pt idx="1466">
                  <c:v>33.842250000000007</c:v>
                </c:pt>
                <c:pt idx="1467">
                  <c:v>33.912110000000006</c:v>
                </c:pt>
                <c:pt idx="1468">
                  <c:v>33.983990000000006</c:v>
                </c:pt>
                <c:pt idx="1469">
                  <c:v>34.066530000000007</c:v>
                </c:pt>
                <c:pt idx="1470">
                  <c:v>34.153210000000009</c:v>
                </c:pt>
                <c:pt idx="1471">
                  <c:v>34.242200000000011</c:v>
                </c:pt>
                <c:pt idx="1472">
                  <c:v>34.331370000000014</c:v>
                </c:pt>
                <c:pt idx="1473">
                  <c:v>34.421640000000011</c:v>
                </c:pt>
                <c:pt idx="1474">
                  <c:v>34.510340000000014</c:v>
                </c:pt>
                <c:pt idx="1475">
                  <c:v>34.597180000000016</c:v>
                </c:pt>
                <c:pt idx="1476">
                  <c:v>34.681910000000016</c:v>
                </c:pt>
                <c:pt idx="1477">
                  <c:v>34.765140000000017</c:v>
                </c:pt>
                <c:pt idx="1478">
                  <c:v>34.847630000000017</c:v>
                </c:pt>
                <c:pt idx="1479">
                  <c:v>34.929250000000017</c:v>
                </c:pt>
                <c:pt idx="1480">
                  <c:v>35.010200000000019</c:v>
                </c:pt>
                <c:pt idx="1481">
                  <c:v>35.079350000000019</c:v>
                </c:pt>
                <c:pt idx="1482">
                  <c:v>35.111090000000019</c:v>
                </c:pt>
                <c:pt idx="1483">
                  <c:v>35.124800000000022</c:v>
                </c:pt>
                <c:pt idx="1484">
                  <c:v>35.131460000000018</c:v>
                </c:pt>
                <c:pt idx="1485">
                  <c:v>35.135950000000015</c:v>
                </c:pt>
                <c:pt idx="1486">
                  <c:v>35.139580000000016</c:v>
                </c:pt>
                <c:pt idx="1487">
                  <c:v>35.14503000000002</c:v>
                </c:pt>
                <c:pt idx="1488">
                  <c:v>35.151950000000021</c:v>
                </c:pt>
                <c:pt idx="1489">
                  <c:v>35.164920000000023</c:v>
                </c:pt>
                <c:pt idx="1490">
                  <c:v>35.184160000000027</c:v>
                </c:pt>
                <c:pt idx="1491">
                  <c:v>35.20866000000003</c:v>
                </c:pt>
                <c:pt idx="1492">
                  <c:v>35.233660000000029</c:v>
                </c:pt>
                <c:pt idx="1493">
                  <c:v>35.252210000000026</c:v>
                </c:pt>
                <c:pt idx="1494">
                  <c:v>35.27718000000003</c:v>
                </c:pt>
                <c:pt idx="1495">
                  <c:v>35.303130000000031</c:v>
                </c:pt>
                <c:pt idx="1496">
                  <c:v>35.331900000000033</c:v>
                </c:pt>
                <c:pt idx="1497">
                  <c:v>35.361480000000036</c:v>
                </c:pt>
                <c:pt idx="1498">
                  <c:v>35.392060000000036</c:v>
                </c:pt>
                <c:pt idx="1499">
                  <c:v>35.434270000000033</c:v>
                </c:pt>
                <c:pt idx="1500">
                  <c:v>35.492340000000034</c:v>
                </c:pt>
                <c:pt idx="1501">
                  <c:v>35.554550000000035</c:v>
                </c:pt>
                <c:pt idx="1502">
                  <c:v>35.605000000000032</c:v>
                </c:pt>
                <c:pt idx="1503">
                  <c:v>35.634090000000029</c:v>
                </c:pt>
                <c:pt idx="1504">
                  <c:v>35.649970000000032</c:v>
                </c:pt>
                <c:pt idx="1505">
                  <c:v>35.658930000000034</c:v>
                </c:pt>
                <c:pt idx="1506">
                  <c:v>35.665010000000031</c:v>
                </c:pt>
                <c:pt idx="1507">
                  <c:v>35.669100000000029</c:v>
                </c:pt>
                <c:pt idx="1508">
                  <c:v>35.67215000000003</c:v>
                </c:pt>
                <c:pt idx="1509">
                  <c:v>35.674650000000028</c:v>
                </c:pt>
                <c:pt idx="1510">
                  <c:v>35.676800000000028</c:v>
                </c:pt>
                <c:pt idx="1511">
                  <c:v>35.678710000000031</c:v>
                </c:pt>
                <c:pt idx="1512">
                  <c:v>35.680460000000032</c:v>
                </c:pt>
                <c:pt idx="1513">
                  <c:v>35.682080000000035</c:v>
                </c:pt>
                <c:pt idx="1514">
                  <c:v>35.683630000000036</c:v>
                </c:pt>
                <c:pt idx="1515">
                  <c:v>35.685170000000035</c:v>
                </c:pt>
                <c:pt idx="1516">
                  <c:v>35.686670000000035</c:v>
                </c:pt>
                <c:pt idx="1517">
                  <c:v>35.688200000000037</c:v>
                </c:pt>
                <c:pt idx="1518">
                  <c:v>35.68973000000004</c:v>
                </c:pt>
                <c:pt idx="1519">
                  <c:v>35.691220000000037</c:v>
                </c:pt>
                <c:pt idx="1520">
                  <c:v>35.692720000000037</c:v>
                </c:pt>
                <c:pt idx="1521">
                  <c:v>35.694200000000038</c:v>
                </c:pt>
                <c:pt idx="1522">
                  <c:v>35.69573000000004</c:v>
                </c:pt>
                <c:pt idx="1523">
                  <c:v>35.697270000000039</c:v>
                </c:pt>
                <c:pt idx="1524">
                  <c:v>35.698780000000042</c:v>
                </c:pt>
                <c:pt idx="1525">
                  <c:v>35.700300000000041</c:v>
                </c:pt>
                <c:pt idx="1526">
                  <c:v>35.70184000000004</c:v>
                </c:pt>
                <c:pt idx="1527">
                  <c:v>35.703370000000042</c:v>
                </c:pt>
                <c:pt idx="1528">
                  <c:v>35.704900000000045</c:v>
                </c:pt>
                <c:pt idx="1529">
                  <c:v>35.706430000000047</c:v>
                </c:pt>
                <c:pt idx="1530">
                  <c:v>35.708000000000048</c:v>
                </c:pt>
                <c:pt idx="1531">
                  <c:v>35.709570000000049</c:v>
                </c:pt>
                <c:pt idx="1532">
                  <c:v>35.711160000000049</c:v>
                </c:pt>
                <c:pt idx="1533">
                  <c:v>35.71275000000005</c:v>
                </c:pt>
                <c:pt idx="1534">
                  <c:v>35.714350000000053</c:v>
                </c:pt>
                <c:pt idx="1535">
                  <c:v>35.715940000000053</c:v>
                </c:pt>
                <c:pt idx="1536">
                  <c:v>35.717540000000056</c:v>
                </c:pt>
                <c:pt idx="1537">
                  <c:v>35.719120000000053</c:v>
                </c:pt>
                <c:pt idx="1538">
                  <c:v>35.720740000000056</c:v>
                </c:pt>
                <c:pt idx="1539">
                  <c:v>35.722360000000059</c:v>
                </c:pt>
                <c:pt idx="1540">
                  <c:v>35.72402000000006</c:v>
                </c:pt>
                <c:pt idx="1541">
                  <c:v>35.725640000000062</c:v>
                </c:pt>
                <c:pt idx="1542">
                  <c:v>35.727260000000065</c:v>
                </c:pt>
                <c:pt idx="1543">
                  <c:v>35.728900000000067</c:v>
                </c:pt>
                <c:pt idx="1544">
                  <c:v>35.730560000000068</c:v>
                </c:pt>
                <c:pt idx="1545">
                  <c:v>35.732210000000066</c:v>
                </c:pt>
                <c:pt idx="1546">
                  <c:v>35.733890000000066</c:v>
                </c:pt>
                <c:pt idx="1547">
                  <c:v>35.73558000000007</c:v>
                </c:pt>
                <c:pt idx="1548">
                  <c:v>35.737240000000071</c:v>
                </c:pt>
                <c:pt idx="1549">
                  <c:v>35.738930000000074</c:v>
                </c:pt>
                <c:pt idx="1550">
                  <c:v>35.740610000000075</c:v>
                </c:pt>
                <c:pt idx="1551">
                  <c:v>35.742270000000076</c:v>
                </c:pt>
                <c:pt idx="1552">
                  <c:v>35.743940000000073</c:v>
                </c:pt>
                <c:pt idx="1553">
                  <c:v>35.745570000000072</c:v>
                </c:pt>
                <c:pt idx="1554">
                  <c:v>35.747210000000074</c:v>
                </c:pt>
                <c:pt idx="1555">
                  <c:v>35.748860000000072</c:v>
                </c:pt>
                <c:pt idx="1556">
                  <c:v>35.750500000000073</c:v>
                </c:pt>
                <c:pt idx="1557">
                  <c:v>35.752160000000075</c:v>
                </c:pt>
                <c:pt idx="1558">
                  <c:v>35.753810000000072</c:v>
                </c:pt>
                <c:pt idx="1559">
                  <c:v>35.756940000000071</c:v>
                </c:pt>
                <c:pt idx="1560">
                  <c:v>35.762630000000073</c:v>
                </c:pt>
                <c:pt idx="1561">
                  <c:v>35.771380000000072</c:v>
                </c:pt>
                <c:pt idx="1562">
                  <c:v>35.78315000000007</c:v>
                </c:pt>
                <c:pt idx="1563">
                  <c:v>35.799970000000073</c:v>
                </c:pt>
                <c:pt idx="1564">
                  <c:v>35.82107000000007</c:v>
                </c:pt>
                <c:pt idx="1565">
                  <c:v>35.840350000000072</c:v>
                </c:pt>
                <c:pt idx="1566">
                  <c:v>35.861970000000071</c:v>
                </c:pt>
                <c:pt idx="1567">
                  <c:v>35.88778000000007</c:v>
                </c:pt>
                <c:pt idx="1568">
                  <c:v>35.933570000000067</c:v>
                </c:pt>
                <c:pt idx="1569">
                  <c:v>35.994700000000066</c:v>
                </c:pt>
                <c:pt idx="1570">
                  <c:v>36.050530000000066</c:v>
                </c:pt>
                <c:pt idx="1571">
                  <c:v>36.097710000000063</c:v>
                </c:pt>
                <c:pt idx="1572">
                  <c:v>36.140150000000062</c:v>
                </c:pt>
                <c:pt idx="1573">
                  <c:v>36.180200000000063</c:v>
                </c:pt>
                <c:pt idx="1574">
                  <c:v>36.217660000000066</c:v>
                </c:pt>
                <c:pt idx="1575">
                  <c:v>36.259490000000064</c:v>
                </c:pt>
                <c:pt idx="1576">
                  <c:v>36.305050000000065</c:v>
                </c:pt>
                <c:pt idx="1577">
                  <c:v>36.353260000000063</c:v>
                </c:pt>
                <c:pt idx="1578">
                  <c:v>36.402720000000066</c:v>
                </c:pt>
                <c:pt idx="1579">
                  <c:v>36.453200000000066</c:v>
                </c:pt>
                <c:pt idx="1580">
                  <c:v>36.503360000000065</c:v>
                </c:pt>
                <c:pt idx="1581">
                  <c:v>36.552400000000063</c:v>
                </c:pt>
                <c:pt idx="1582">
                  <c:v>36.598340000000064</c:v>
                </c:pt>
                <c:pt idx="1583">
                  <c:v>36.621040000000065</c:v>
                </c:pt>
                <c:pt idx="1584">
                  <c:v>36.629250000000063</c:v>
                </c:pt>
                <c:pt idx="1585">
                  <c:v>36.634760000000064</c:v>
                </c:pt>
                <c:pt idx="1586">
                  <c:v>36.645670000000067</c:v>
                </c:pt>
                <c:pt idx="1587">
                  <c:v>36.658070000000066</c:v>
                </c:pt>
                <c:pt idx="1588">
                  <c:v>36.672560000000068</c:v>
                </c:pt>
                <c:pt idx="1589">
                  <c:v>36.689850000000071</c:v>
                </c:pt>
                <c:pt idx="1590">
                  <c:v>36.709020000000073</c:v>
                </c:pt>
                <c:pt idx="1591">
                  <c:v>36.728390000000076</c:v>
                </c:pt>
                <c:pt idx="1592">
                  <c:v>36.747840000000075</c:v>
                </c:pt>
                <c:pt idx="1593">
                  <c:v>36.767840000000078</c:v>
                </c:pt>
                <c:pt idx="1594">
                  <c:v>36.787050000000079</c:v>
                </c:pt>
                <c:pt idx="1595">
                  <c:v>36.805400000000077</c:v>
                </c:pt>
                <c:pt idx="1596">
                  <c:v>36.824450000000077</c:v>
                </c:pt>
                <c:pt idx="1597">
                  <c:v>36.845600000000076</c:v>
                </c:pt>
                <c:pt idx="1598">
                  <c:v>36.866580000000077</c:v>
                </c:pt>
                <c:pt idx="1599">
                  <c:v>36.891380000000076</c:v>
                </c:pt>
                <c:pt idx="1600">
                  <c:v>36.92423000000008</c:v>
                </c:pt>
                <c:pt idx="1601">
                  <c:v>36.960210000000082</c:v>
                </c:pt>
                <c:pt idx="1602">
                  <c:v>36.998990000000084</c:v>
                </c:pt>
                <c:pt idx="1603">
                  <c:v>37.035740000000082</c:v>
                </c:pt>
                <c:pt idx="1604">
                  <c:v>37.067470000000085</c:v>
                </c:pt>
                <c:pt idx="1605">
                  <c:v>37.091650000000087</c:v>
                </c:pt>
                <c:pt idx="1606">
                  <c:v>37.109140000000089</c:v>
                </c:pt>
                <c:pt idx="1607">
                  <c:v>37.122810000000086</c:v>
                </c:pt>
                <c:pt idx="1608">
                  <c:v>37.134560000000086</c:v>
                </c:pt>
                <c:pt idx="1609">
                  <c:v>37.145680000000084</c:v>
                </c:pt>
                <c:pt idx="1610">
                  <c:v>37.157140000000084</c:v>
                </c:pt>
                <c:pt idx="1611">
                  <c:v>37.173610000000082</c:v>
                </c:pt>
                <c:pt idx="1612">
                  <c:v>37.195970000000081</c:v>
                </c:pt>
                <c:pt idx="1613">
                  <c:v>37.226870000000083</c:v>
                </c:pt>
                <c:pt idx="1614">
                  <c:v>37.259680000000081</c:v>
                </c:pt>
                <c:pt idx="1615">
                  <c:v>37.288880000000084</c:v>
                </c:pt>
                <c:pt idx="1616">
                  <c:v>37.314620000000083</c:v>
                </c:pt>
                <c:pt idx="1617">
                  <c:v>37.335970000000081</c:v>
                </c:pt>
                <c:pt idx="1618">
                  <c:v>37.355740000000083</c:v>
                </c:pt>
                <c:pt idx="1619">
                  <c:v>37.373480000000086</c:v>
                </c:pt>
                <c:pt idx="1620">
                  <c:v>37.384570000000089</c:v>
                </c:pt>
                <c:pt idx="1621">
                  <c:v>37.390690000000092</c:v>
                </c:pt>
                <c:pt idx="1622">
                  <c:v>37.394380000000091</c:v>
                </c:pt>
                <c:pt idx="1623">
                  <c:v>37.39664000000009</c:v>
                </c:pt>
                <c:pt idx="1624">
                  <c:v>37.397990000000092</c:v>
                </c:pt>
                <c:pt idx="1625">
                  <c:v>37.398850000000095</c:v>
                </c:pt>
                <c:pt idx="1626">
                  <c:v>37.399440000000098</c:v>
                </c:pt>
                <c:pt idx="1627">
                  <c:v>37.399880000000095</c:v>
                </c:pt>
                <c:pt idx="1628">
                  <c:v>37.400240000000096</c:v>
                </c:pt>
                <c:pt idx="1629">
                  <c:v>37.400560000000098</c:v>
                </c:pt>
                <c:pt idx="1630">
                  <c:v>37.4008800000001</c:v>
                </c:pt>
                <c:pt idx="1631">
                  <c:v>37.4014400000001</c:v>
                </c:pt>
                <c:pt idx="1632">
                  <c:v>37.402780000000099</c:v>
                </c:pt>
                <c:pt idx="1633">
                  <c:v>37.406000000000098</c:v>
                </c:pt>
                <c:pt idx="1634">
                  <c:v>37.412780000000097</c:v>
                </c:pt>
                <c:pt idx="1635">
                  <c:v>37.422200000000096</c:v>
                </c:pt>
                <c:pt idx="1636">
                  <c:v>37.433780000000098</c:v>
                </c:pt>
                <c:pt idx="1637">
                  <c:v>37.4468800000001</c:v>
                </c:pt>
                <c:pt idx="1638">
                  <c:v>37.457370000000097</c:v>
                </c:pt>
                <c:pt idx="1639">
                  <c:v>37.464020000000097</c:v>
                </c:pt>
                <c:pt idx="1640">
                  <c:v>37.4690200000001</c:v>
                </c:pt>
                <c:pt idx="1641">
                  <c:v>37.472260000000098</c:v>
                </c:pt>
                <c:pt idx="1642">
                  <c:v>37.474310000000095</c:v>
                </c:pt>
                <c:pt idx="1643">
                  <c:v>37.475650000000094</c:v>
                </c:pt>
                <c:pt idx="1644">
                  <c:v>37.476630000000092</c:v>
                </c:pt>
                <c:pt idx="1645">
                  <c:v>37.47736000000009</c:v>
                </c:pt>
                <c:pt idx="1646">
                  <c:v>37.477970000000091</c:v>
                </c:pt>
                <c:pt idx="1647">
                  <c:v>37.478520000000088</c:v>
                </c:pt>
                <c:pt idx="1648">
                  <c:v>37.478990000000088</c:v>
                </c:pt>
                <c:pt idx="1649">
                  <c:v>37.479430000000086</c:v>
                </c:pt>
                <c:pt idx="1650">
                  <c:v>37.479830000000085</c:v>
                </c:pt>
                <c:pt idx="1651">
                  <c:v>37.480300000000085</c:v>
                </c:pt>
                <c:pt idx="1652">
                  <c:v>37.481660000000083</c:v>
                </c:pt>
                <c:pt idx="1653">
                  <c:v>37.48962000000008</c:v>
                </c:pt>
                <c:pt idx="1654">
                  <c:v>37.510590000000079</c:v>
                </c:pt>
                <c:pt idx="1655">
                  <c:v>37.536440000000077</c:v>
                </c:pt>
                <c:pt idx="1656">
                  <c:v>37.56340000000008</c:v>
                </c:pt>
                <c:pt idx="1657">
                  <c:v>37.590590000000077</c:v>
                </c:pt>
                <c:pt idx="1658">
                  <c:v>37.61802000000008</c:v>
                </c:pt>
                <c:pt idx="1659">
                  <c:v>37.644620000000081</c:v>
                </c:pt>
                <c:pt idx="1660">
                  <c:v>37.670510000000078</c:v>
                </c:pt>
                <c:pt idx="1661">
                  <c:v>37.694910000000078</c:v>
                </c:pt>
                <c:pt idx="1662">
                  <c:v>37.718320000000077</c:v>
                </c:pt>
                <c:pt idx="1663">
                  <c:v>37.736130000000074</c:v>
                </c:pt>
                <c:pt idx="1664">
                  <c:v>37.742430000000077</c:v>
                </c:pt>
                <c:pt idx="1665">
                  <c:v>37.744330000000076</c:v>
                </c:pt>
                <c:pt idx="1666">
                  <c:v>37.745100000000079</c:v>
                </c:pt>
                <c:pt idx="1667">
                  <c:v>37.745490000000082</c:v>
                </c:pt>
                <c:pt idx="1668">
                  <c:v>37.745740000000083</c:v>
                </c:pt>
                <c:pt idx="1669">
                  <c:v>37.745950000000086</c:v>
                </c:pt>
                <c:pt idx="1670">
                  <c:v>37.746140000000089</c:v>
                </c:pt>
                <c:pt idx="1671">
                  <c:v>37.74632000000009</c:v>
                </c:pt>
                <c:pt idx="1672">
                  <c:v>37.746490000000087</c:v>
                </c:pt>
                <c:pt idx="1673">
                  <c:v>37.746650000000088</c:v>
                </c:pt>
                <c:pt idx="1674">
                  <c:v>37.746810000000089</c:v>
                </c:pt>
                <c:pt idx="1675">
                  <c:v>37.74697000000009</c:v>
                </c:pt>
                <c:pt idx="1676">
                  <c:v>37.747130000000091</c:v>
                </c:pt>
                <c:pt idx="1677">
                  <c:v>37.747290000000092</c:v>
                </c:pt>
                <c:pt idx="1678">
                  <c:v>37.747430000000094</c:v>
                </c:pt>
                <c:pt idx="1679">
                  <c:v>37.747570000000096</c:v>
                </c:pt>
                <c:pt idx="1680">
                  <c:v>37.747840000000096</c:v>
                </c:pt>
                <c:pt idx="1681">
                  <c:v>37.748220000000096</c:v>
                </c:pt>
                <c:pt idx="1682">
                  <c:v>37.748890000000095</c:v>
                </c:pt>
                <c:pt idx="1683">
                  <c:v>37.750050000000094</c:v>
                </c:pt>
                <c:pt idx="1684">
                  <c:v>37.751630000000091</c:v>
                </c:pt>
                <c:pt idx="1685">
                  <c:v>37.754130000000089</c:v>
                </c:pt>
                <c:pt idx="1686">
                  <c:v>37.759940000000086</c:v>
                </c:pt>
                <c:pt idx="1687">
                  <c:v>37.771220000000085</c:v>
                </c:pt>
                <c:pt idx="1688">
                  <c:v>37.784500000000087</c:v>
                </c:pt>
                <c:pt idx="1689">
                  <c:v>37.797210000000085</c:v>
                </c:pt>
                <c:pt idx="1690">
                  <c:v>37.808790000000087</c:v>
                </c:pt>
                <c:pt idx="1691">
                  <c:v>37.819480000000084</c:v>
                </c:pt>
                <c:pt idx="1692">
                  <c:v>37.829800000000084</c:v>
                </c:pt>
                <c:pt idx="1693">
                  <c:v>37.840080000000086</c:v>
                </c:pt>
                <c:pt idx="1694">
                  <c:v>37.850700000000089</c:v>
                </c:pt>
                <c:pt idx="1695">
                  <c:v>37.861700000000091</c:v>
                </c:pt>
                <c:pt idx="1696">
                  <c:v>37.871960000000094</c:v>
                </c:pt>
                <c:pt idx="1697">
                  <c:v>37.881100000000096</c:v>
                </c:pt>
                <c:pt idx="1698">
                  <c:v>37.888710000000096</c:v>
                </c:pt>
                <c:pt idx="1699">
                  <c:v>37.894390000000094</c:v>
                </c:pt>
                <c:pt idx="1700">
                  <c:v>37.898410000000091</c:v>
                </c:pt>
                <c:pt idx="1701">
                  <c:v>37.90161000000009</c:v>
                </c:pt>
                <c:pt idx="1702">
                  <c:v>37.90452000000009</c:v>
                </c:pt>
                <c:pt idx="1703">
                  <c:v>37.907210000000092</c:v>
                </c:pt>
                <c:pt idx="1704">
                  <c:v>37.909340000000093</c:v>
                </c:pt>
                <c:pt idx="1705">
                  <c:v>37.910770000000092</c:v>
                </c:pt>
                <c:pt idx="1706">
                  <c:v>37.913240000000094</c:v>
                </c:pt>
                <c:pt idx="1707">
                  <c:v>37.918040000000097</c:v>
                </c:pt>
                <c:pt idx="1708">
                  <c:v>37.924010000000095</c:v>
                </c:pt>
                <c:pt idx="1709">
                  <c:v>37.930150000000097</c:v>
                </c:pt>
                <c:pt idx="1710">
                  <c:v>37.9360700000001</c:v>
                </c:pt>
                <c:pt idx="1711">
                  <c:v>37.941280000000098</c:v>
                </c:pt>
                <c:pt idx="1712">
                  <c:v>37.945960000000099</c:v>
                </c:pt>
                <c:pt idx="1713">
                  <c:v>37.950070000000096</c:v>
                </c:pt>
                <c:pt idx="1714">
                  <c:v>37.953800000000093</c:v>
                </c:pt>
                <c:pt idx="1715">
                  <c:v>37.957230000000095</c:v>
                </c:pt>
                <c:pt idx="1716">
                  <c:v>37.960040000000092</c:v>
                </c:pt>
                <c:pt idx="1717">
                  <c:v>37.96263000000009</c:v>
                </c:pt>
                <c:pt idx="1718">
                  <c:v>37.967750000000088</c:v>
                </c:pt>
                <c:pt idx="1719">
                  <c:v>37.975260000000091</c:v>
                </c:pt>
                <c:pt idx="1720">
                  <c:v>37.983780000000088</c:v>
                </c:pt>
                <c:pt idx="1721">
                  <c:v>37.991760000000092</c:v>
                </c:pt>
                <c:pt idx="1722">
                  <c:v>37.998510000000088</c:v>
                </c:pt>
                <c:pt idx="1723">
                  <c:v>38.004250000000091</c:v>
                </c:pt>
                <c:pt idx="1724">
                  <c:v>38.009150000000091</c:v>
                </c:pt>
                <c:pt idx="1725">
                  <c:v>38.013450000000091</c:v>
                </c:pt>
                <c:pt idx="1726">
                  <c:v>38.01752000000009</c:v>
                </c:pt>
                <c:pt idx="1727">
                  <c:v>38.021360000000087</c:v>
                </c:pt>
                <c:pt idx="1728">
                  <c:v>38.025150000000089</c:v>
                </c:pt>
                <c:pt idx="1729">
                  <c:v>38.028700000000086</c:v>
                </c:pt>
                <c:pt idx="1730">
                  <c:v>38.031670000000084</c:v>
                </c:pt>
                <c:pt idx="1731">
                  <c:v>38.034060000000082</c:v>
                </c:pt>
                <c:pt idx="1732">
                  <c:v>38.036170000000084</c:v>
                </c:pt>
                <c:pt idx="1733">
                  <c:v>38.037730000000082</c:v>
                </c:pt>
                <c:pt idx="1734">
                  <c:v>38.039520000000081</c:v>
                </c:pt>
                <c:pt idx="1735">
                  <c:v>38.041220000000081</c:v>
                </c:pt>
                <c:pt idx="1736">
                  <c:v>38.043020000000084</c:v>
                </c:pt>
                <c:pt idx="1737">
                  <c:v>38.044880000000084</c:v>
                </c:pt>
                <c:pt idx="1738">
                  <c:v>38.047030000000085</c:v>
                </c:pt>
                <c:pt idx="1739">
                  <c:v>38.049820000000082</c:v>
                </c:pt>
                <c:pt idx="1740">
                  <c:v>38.053030000000085</c:v>
                </c:pt>
                <c:pt idx="1741">
                  <c:v>38.056260000000087</c:v>
                </c:pt>
                <c:pt idx="1742">
                  <c:v>38.059040000000088</c:v>
                </c:pt>
                <c:pt idx="1743">
                  <c:v>38.061220000000091</c:v>
                </c:pt>
                <c:pt idx="1744">
                  <c:v>38.062840000000094</c:v>
                </c:pt>
                <c:pt idx="1745">
                  <c:v>38.06424000000009</c:v>
                </c:pt>
                <c:pt idx="1746">
                  <c:v>38.065120000000093</c:v>
                </c:pt>
                <c:pt idx="1747">
                  <c:v>38.065520000000092</c:v>
                </c:pt>
                <c:pt idx="1748">
                  <c:v>38.065720000000091</c:v>
                </c:pt>
                <c:pt idx="1749">
                  <c:v>38.065900000000092</c:v>
                </c:pt>
                <c:pt idx="1750">
                  <c:v>38.066050000000089</c:v>
                </c:pt>
                <c:pt idx="1751">
                  <c:v>38.066190000000091</c:v>
                </c:pt>
                <c:pt idx="1752">
                  <c:v>38.066330000000093</c:v>
                </c:pt>
                <c:pt idx="1753">
                  <c:v>38.066460000000092</c:v>
                </c:pt>
                <c:pt idx="1754">
                  <c:v>38.06659000000009</c:v>
                </c:pt>
                <c:pt idx="1755">
                  <c:v>38.066720000000089</c:v>
                </c:pt>
                <c:pt idx="1756">
                  <c:v>38.066850000000088</c:v>
                </c:pt>
                <c:pt idx="1757">
                  <c:v>38.066980000000086</c:v>
                </c:pt>
                <c:pt idx="1758">
                  <c:v>38.067100000000089</c:v>
                </c:pt>
                <c:pt idx="1759">
                  <c:v>38.067250000000087</c:v>
                </c:pt>
                <c:pt idx="1760">
                  <c:v>38.067530000000083</c:v>
                </c:pt>
                <c:pt idx="1761">
                  <c:v>38.067960000000085</c:v>
                </c:pt>
                <c:pt idx="1762">
                  <c:v>38.068730000000087</c:v>
                </c:pt>
                <c:pt idx="1763">
                  <c:v>38.070790000000088</c:v>
                </c:pt>
                <c:pt idx="1764">
                  <c:v>38.074280000000087</c:v>
                </c:pt>
                <c:pt idx="1765">
                  <c:v>38.078020000000087</c:v>
                </c:pt>
                <c:pt idx="1766">
                  <c:v>38.081020000000088</c:v>
                </c:pt>
                <c:pt idx="1767">
                  <c:v>38.084550000000085</c:v>
                </c:pt>
                <c:pt idx="1768">
                  <c:v>38.090010000000085</c:v>
                </c:pt>
                <c:pt idx="1769">
                  <c:v>38.096340000000083</c:v>
                </c:pt>
                <c:pt idx="1770">
                  <c:v>38.102610000000084</c:v>
                </c:pt>
                <c:pt idx="1771">
                  <c:v>38.108000000000082</c:v>
                </c:pt>
                <c:pt idx="1772">
                  <c:v>38.112480000000083</c:v>
                </c:pt>
                <c:pt idx="1773">
                  <c:v>38.116490000000084</c:v>
                </c:pt>
                <c:pt idx="1774">
                  <c:v>38.120330000000081</c:v>
                </c:pt>
                <c:pt idx="1775">
                  <c:v>38.124130000000079</c:v>
                </c:pt>
                <c:pt idx="1776">
                  <c:v>38.128000000000078</c:v>
                </c:pt>
                <c:pt idx="1777">
                  <c:v>38.131980000000077</c:v>
                </c:pt>
                <c:pt idx="1778">
                  <c:v>38.136070000000075</c:v>
                </c:pt>
                <c:pt idx="1779">
                  <c:v>38.140270000000072</c:v>
                </c:pt>
                <c:pt idx="1780">
                  <c:v>38.144480000000073</c:v>
                </c:pt>
                <c:pt idx="1781">
                  <c:v>38.148550000000071</c:v>
                </c:pt>
                <c:pt idx="1782">
                  <c:v>38.15224000000007</c:v>
                </c:pt>
                <c:pt idx="1783">
                  <c:v>38.155020000000071</c:v>
                </c:pt>
                <c:pt idx="1784">
                  <c:v>38.157520000000069</c:v>
                </c:pt>
                <c:pt idx="1785">
                  <c:v>38.159480000000066</c:v>
                </c:pt>
                <c:pt idx="1786">
                  <c:v>38.160620000000065</c:v>
                </c:pt>
                <c:pt idx="1787">
                  <c:v>38.161170000000062</c:v>
                </c:pt>
                <c:pt idx="1788">
                  <c:v>38.161420000000064</c:v>
                </c:pt>
                <c:pt idx="1789">
                  <c:v>38.161610000000067</c:v>
                </c:pt>
                <c:pt idx="1790">
                  <c:v>38.161800000000071</c:v>
                </c:pt>
                <c:pt idx="1791">
                  <c:v>38.161950000000068</c:v>
                </c:pt>
                <c:pt idx="1792">
                  <c:v>38.162080000000067</c:v>
                </c:pt>
                <c:pt idx="1793">
                  <c:v>38.16220000000007</c:v>
                </c:pt>
                <c:pt idx="1794">
                  <c:v>38.162310000000069</c:v>
                </c:pt>
                <c:pt idx="1795">
                  <c:v>38.162420000000068</c:v>
                </c:pt>
                <c:pt idx="1796">
                  <c:v>38.162530000000068</c:v>
                </c:pt>
                <c:pt idx="1797">
                  <c:v>38.162640000000067</c:v>
                </c:pt>
                <c:pt idx="1798">
                  <c:v>38.162800000000068</c:v>
                </c:pt>
                <c:pt idx="1799">
                  <c:v>38.16341000000007</c:v>
                </c:pt>
                <c:pt idx="1800">
                  <c:v>38.165830000000071</c:v>
                </c:pt>
                <c:pt idx="1801">
                  <c:v>38.169940000000068</c:v>
                </c:pt>
                <c:pt idx="1802">
                  <c:v>38.174430000000065</c:v>
                </c:pt>
                <c:pt idx="1803">
                  <c:v>38.178890000000067</c:v>
                </c:pt>
                <c:pt idx="1804">
                  <c:v>38.183030000000066</c:v>
                </c:pt>
                <c:pt idx="1805">
                  <c:v>38.187410000000064</c:v>
                </c:pt>
                <c:pt idx="1806">
                  <c:v>38.191880000000062</c:v>
                </c:pt>
                <c:pt idx="1807">
                  <c:v>38.196610000000064</c:v>
                </c:pt>
                <c:pt idx="1808">
                  <c:v>38.202160000000063</c:v>
                </c:pt>
                <c:pt idx="1809">
                  <c:v>38.208070000000063</c:v>
                </c:pt>
                <c:pt idx="1810">
                  <c:v>38.214200000000062</c:v>
                </c:pt>
                <c:pt idx="1811">
                  <c:v>38.220540000000064</c:v>
                </c:pt>
                <c:pt idx="1812">
                  <c:v>38.226100000000066</c:v>
                </c:pt>
                <c:pt idx="1813">
                  <c:v>38.228280000000069</c:v>
                </c:pt>
                <c:pt idx="1814">
                  <c:v>38.229160000000071</c:v>
                </c:pt>
                <c:pt idx="1815">
                  <c:v>38.22956000000007</c:v>
                </c:pt>
                <c:pt idx="1816">
                  <c:v>38.229800000000068</c:v>
                </c:pt>
                <c:pt idx="1817">
                  <c:v>38.229970000000066</c:v>
                </c:pt>
                <c:pt idx="1818">
                  <c:v>38.230120000000063</c:v>
                </c:pt>
                <c:pt idx="1819">
                  <c:v>38.230260000000065</c:v>
                </c:pt>
                <c:pt idx="1820">
                  <c:v>38.230370000000065</c:v>
                </c:pt>
                <c:pt idx="1821">
                  <c:v>38.230520000000062</c:v>
                </c:pt>
                <c:pt idx="1822">
                  <c:v>38.230800000000059</c:v>
                </c:pt>
                <c:pt idx="1823">
                  <c:v>38.231170000000056</c:v>
                </c:pt>
                <c:pt idx="1824">
                  <c:v>38.231550000000055</c:v>
                </c:pt>
                <c:pt idx="1825">
                  <c:v>38.231900000000053</c:v>
                </c:pt>
                <c:pt idx="1826">
                  <c:v>38.23225000000005</c:v>
                </c:pt>
                <c:pt idx="1827">
                  <c:v>38.232670000000049</c:v>
                </c:pt>
                <c:pt idx="1828">
                  <c:v>38.233140000000049</c:v>
                </c:pt>
                <c:pt idx="1829">
                  <c:v>38.233700000000049</c:v>
                </c:pt>
                <c:pt idx="1830">
                  <c:v>38.234160000000045</c:v>
                </c:pt>
                <c:pt idx="1831">
                  <c:v>38.234460000000048</c:v>
                </c:pt>
                <c:pt idx="1832">
                  <c:v>38.234710000000049</c:v>
                </c:pt>
                <c:pt idx="1833">
                  <c:v>38.23489000000005</c:v>
                </c:pt>
                <c:pt idx="1834">
                  <c:v>38.235040000000048</c:v>
                </c:pt>
                <c:pt idx="1835">
                  <c:v>38.235180000000049</c:v>
                </c:pt>
                <c:pt idx="1836">
                  <c:v>38.235310000000048</c:v>
                </c:pt>
                <c:pt idx="1837">
                  <c:v>38.235610000000051</c:v>
                </c:pt>
                <c:pt idx="1838">
                  <c:v>38.236060000000052</c:v>
                </c:pt>
                <c:pt idx="1839">
                  <c:v>38.236560000000054</c:v>
                </c:pt>
                <c:pt idx="1840">
                  <c:v>38.237080000000056</c:v>
                </c:pt>
                <c:pt idx="1841">
                  <c:v>38.237610000000053</c:v>
                </c:pt>
                <c:pt idx="1842">
                  <c:v>38.238180000000057</c:v>
                </c:pt>
                <c:pt idx="1843">
                  <c:v>38.238670000000056</c:v>
                </c:pt>
                <c:pt idx="1844">
                  <c:v>38.238990000000058</c:v>
                </c:pt>
                <c:pt idx="1845">
                  <c:v>38.239200000000061</c:v>
                </c:pt>
                <c:pt idx="1846">
                  <c:v>38.239530000000059</c:v>
                </c:pt>
                <c:pt idx="1847">
                  <c:v>38.239900000000056</c:v>
                </c:pt>
                <c:pt idx="1848">
                  <c:v>38.240360000000052</c:v>
                </c:pt>
                <c:pt idx="1849">
                  <c:v>38.240960000000051</c:v>
                </c:pt>
                <c:pt idx="1850">
                  <c:v>38.241670000000049</c:v>
                </c:pt>
                <c:pt idx="1851">
                  <c:v>38.242500000000049</c:v>
                </c:pt>
                <c:pt idx="1852">
                  <c:v>38.243350000000049</c:v>
                </c:pt>
                <c:pt idx="1853">
                  <c:v>38.244150000000047</c:v>
                </c:pt>
                <c:pt idx="1854">
                  <c:v>38.244710000000048</c:v>
                </c:pt>
                <c:pt idx="1855">
                  <c:v>38.24530000000005</c:v>
                </c:pt>
                <c:pt idx="1856">
                  <c:v>38.246030000000047</c:v>
                </c:pt>
                <c:pt idx="1857">
                  <c:v>38.247480000000046</c:v>
                </c:pt>
                <c:pt idx="1858">
                  <c:v>38.249210000000048</c:v>
                </c:pt>
                <c:pt idx="1859">
                  <c:v>38.250930000000047</c:v>
                </c:pt>
                <c:pt idx="1860">
                  <c:v>38.252420000000043</c:v>
                </c:pt>
                <c:pt idx="1861">
                  <c:v>38.253510000000041</c:v>
                </c:pt>
                <c:pt idx="1862">
                  <c:v>38.254370000000044</c:v>
                </c:pt>
                <c:pt idx="1863">
                  <c:v>38.255060000000043</c:v>
                </c:pt>
                <c:pt idx="1864">
                  <c:v>38.255680000000041</c:v>
                </c:pt>
                <c:pt idx="1865">
                  <c:v>38.25626000000004</c:v>
                </c:pt>
                <c:pt idx="1866">
                  <c:v>38.256810000000037</c:v>
                </c:pt>
                <c:pt idx="1867">
                  <c:v>38.257340000000035</c:v>
                </c:pt>
                <c:pt idx="1868">
                  <c:v>38.257870000000032</c:v>
                </c:pt>
                <c:pt idx="1869">
                  <c:v>38.258390000000034</c:v>
                </c:pt>
                <c:pt idx="1870">
                  <c:v>38.258850000000031</c:v>
                </c:pt>
                <c:pt idx="1871">
                  <c:v>38.259300000000032</c:v>
                </c:pt>
                <c:pt idx="1872">
                  <c:v>38.259750000000032</c:v>
                </c:pt>
                <c:pt idx="1873">
                  <c:v>38.26019000000003</c:v>
                </c:pt>
                <c:pt idx="1874">
                  <c:v>38.260560000000027</c:v>
                </c:pt>
                <c:pt idx="1875">
                  <c:v>38.260850000000026</c:v>
                </c:pt>
                <c:pt idx="1876">
                  <c:v>38.261070000000025</c:v>
                </c:pt>
                <c:pt idx="1877">
                  <c:v>38.261230000000026</c:v>
                </c:pt>
                <c:pt idx="1878">
                  <c:v>38.261480000000027</c:v>
                </c:pt>
                <c:pt idx="1879">
                  <c:v>38.261830000000025</c:v>
                </c:pt>
                <c:pt idx="1880">
                  <c:v>38.262260000000026</c:v>
                </c:pt>
                <c:pt idx="1881">
                  <c:v>38.262720000000023</c:v>
                </c:pt>
                <c:pt idx="1882">
                  <c:v>38.263190000000023</c:v>
                </c:pt>
                <c:pt idx="1883">
                  <c:v>38.263660000000023</c:v>
                </c:pt>
                <c:pt idx="1884">
                  <c:v>38.264270000000025</c:v>
                </c:pt>
                <c:pt idx="1885">
                  <c:v>38.265000000000022</c:v>
                </c:pt>
                <c:pt idx="1886">
                  <c:v>38.265630000000023</c:v>
                </c:pt>
                <c:pt idx="1887">
                  <c:v>38.267050000000026</c:v>
                </c:pt>
                <c:pt idx="1888">
                  <c:v>38.270360000000025</c:v>
                </c:pt>
                <c:pt idx="1889">
                  <c:v>38.276100000000028</c:v>
                </c:pt>
                <c:pt idx="1890">
                  <c:v>38.282740000000025</c:v>
                </c:pt>
                <c:pt idx="1891">
                  <c:v>38.288960000000024</c:v>
                </c:pt>
                <c:pt idx="1892">
                  <c:v>38.293840000000024</c:v>
                </c:pt>
                <c:pt idx="1893">
                  <c:v>38.297550000000022</c:v>
                </c:pt>
                <c:pt idx="1894">
                  <c:v>38.299790000000023</c:v>
                </c:pt>
                <c:pt idx="1895">
                  <c:v>38.301070000000024</c:v>
                </c:pt>
                <c:pt idx="1896">
                  <c:v>38.301680000000026</c:v>
                </c:pt>
                <c:pt idx="1897">
                  <c:v>38.301930000000027</c:v>
                </c:pt>
                <c:pt idx="1898">
                  <c:v>38.302080000000025</c:v>
                </c:pt>
                <c:pt idx="1899">
                  <c:v>38.302210000000024</c:v>
                </c:pt>
                <c:pt idx="1900">
                  <c:v>38.302320000000023</c:v>
                </c:pt>
                <c:pt idx="1901">
                  <c:v>38.302440000000026</c:v>
                </c:pt>
                <c:pt idx="1902">
                  <c:v>38.302640000000025</c:v>
                </c:pt>
                <c:pt idx="1903">
                  <c:v>38.302880000000023</c:v>
                </c:pt>
                <c:pt idx="1904">
                  <c:v>38.30316000000002</c:v>
                </c:pt>
                <c:pt idx="1905">
                  <c:v>38.303450000000019</c:v>
                </c:pt>
                <c:pt idx="1906">
                  <c:v>38.303970000000021</c:v>
                </c:pt>
                <c:pt idx="1907">
                  <c:v>38.306040000000024</c:v>
                </c:pt>
                <c:pt idx="1908">
                  <c:v>38.309320000000021</c:v>
                </c:pt>
                <c:pt idx="1909">
                  <c:v>38.312700000000021</c:v>
                </c:pt>
                <c:pt idx="1910">
                  <c:v>38.315860000000022</c:v>
                </c:pt>
                <c:pt idx="1911">
                  <c:v>38.318910000000024</c:v>
                </c:pt>
                <c:pt idx="1912">
                  <c:v>38.321510000000025</c:v>
                </c:pt>
                <c:pt idx="1913">
                  <c:v>38.323340000000023</c:v>
                </c:pt>
                <c:pt idx="1914">
                  <c:v>38.324560000000019</c:v>
                </c:pt>
                <c:pt idx="1915">
                  <c:v>38.325450000000018</c:v>
                </c:pt>
                <c:pt idx="1916">
                  <c:v>38.32606000000002</c:v>
                </c:pt>
                <c:pt idx="1917">
                  <c:v>38.32633000000002</c:v>
                </c:pt>
                <c:pt idx="1918">
                  <c:v>38.326490000000021</c:v>
                </c:pt>
                <c:pt idx="1919">
                  <c:v>38.32662000000002</c:v>
                </c:pt>
                <c:pt idx="1920">
                  <c:v>38.326740000000022</c:v>
                </c:pt>
                <c:pt idx="1921">
                  <c:v>38.326850000000022</c:v>
                </c:pt>
                <c:pt idx="1922">
                  <c:v>38.326930000000019</c:v>
                </c:pt>
                <c:pt idx="1923">
                  <c:v>38.327000000000019</c:v>
                </c:pt>
                <c:pt idx="1924">
                  <c:v>38.327060000000017</c:v>
                </c:pt>
                <c:pt idx="1925">
                  <c:v>38.327120000000015</c:v>
                </c:pt>
                <c:pt idx="1926">
                  <c:v>38.327180000000013</c:v>
                </c:pt>
                <c:pt idx="1927">
                  <c:v>38.32724000000001</c:v>
                </c:pt>
                <c:pt idx="1928">
                  <c:v>38.327300000000008</c:v>
                </c:pt>
                <c:pt idx="1929">
                  <c:v>38.327360000000006</c:v>
                </c:pt>
                <c:pt idx="1930">
                  <c:v>38.327420000000004</c:v>
                </c:pt>
                <c:pt idx="1931">
                  <c:v>38.327480000000001</c:v>
                </c:pt>
                <c:pt idx="1932">
                  <c:v>38.327539999999999</c:v>
                </c:pt>
                <c:pt idx="1933">
                  <c:v>38.327599999999997</c:v>
                </c:pt>
                <c:pt idx="1934">
                  <c:v>38.327669999999998</c:v>
                </c:pt>
                <c:pt idx="1935">
                  <c:v>38.327739999999999</c:v>
                </c:pt>
                <c:pt idx="1936">
                  <c:v>38.327809999999999</c:v>
                </c:pt>
                <c:pt idx="1937">
                  <c:v>38.327889999999996</c:v>
                </c:pt>
                <c:pt idx="1938">
                  <c:v>38.327979999999997</c:v>
                </c:pt>
                <c:pt idx="1939">
                  <c:v>38.328069999999997</c:v>
                </c:pt>
                <c:pt idx="1940">
                  <c:v>38.328159999999997</c:v>
                </c:pt>
                <c:pt idx="1941">
                  <c:v>38.328249999999997</c:v>
                </c:pt>
                <c:pt idx="1942">
                  <c:v>38.328339999999997</c:v>
                </c:pt>
                <c:pt idx="1943">
                  <c:v>38.328449999999997</c:v>
                </c:pt>
                <c:pt idx="1944">
                  <c:v>38.328559999999996</c:v>
                </c:pt>
                <c:pt idx="1945">
                  <c:v>38.328669999999995</c:v>
                </c:pt>
                <c:pt idx="1946">
                  <c:v>38.328779999999995</c:v>
                </c:pt>
                <c:pt idx="1947">
                  <c:v>38.328899999999997</c:v>
                </c:pt>
                <c:pt idx="1948">
                  <c:v>38.329029999999996</c:v>
                </c:pt>
                <c:pt idx="1949">
                  <c:v>38.329159999999995</c:v>
                </c:pt>
                <c:pt idx="1950">
                  <c:v>38.329289999999993</c:v>
                </c:pt>
                <c:pt idx="1951">
                  <c:v>38.329429999999995</c:v>
                </c:pt>
                <c:pt idx="1952">
                  <c:v>38.329579999999993</c:v>
                </c:pt>
                <c:pt idx="1953">
                  <c:v>38.329739999999994</c:v>
                </c:pt>
                <c:pt idx="1954">
                  <c:v>38.329879999999996</c:v>
                </c:pt>
                <c:pt idx="1955">
                  <c:v>38.330009999999994</c:v>
                </c:pt>
                <c:pt idx="1956">
                  <c:v>38.330149999999996</c:v>
                </c:pt>
                <c:pt idx="1957">
                  <c:v>38.330279999999995</c:v>
                </c:pt>
                <c:pt idx="1958">
                  <c:v>38.330419999999997</c:v>
                </c:pt>
                <c:pt idx="1959">
                  <c:v>38.330539999999999</c:v>
                </c:pt>
                <c:pt idx="1960">
                  <c:v>38.330649999999999</c:v>
                </c:pt>
                <c:pt idx="1961">
                  <c:v>38.330770000000001</c:v>
                </c:pt>
                <c:pt idx="1962">
                  <c:v>38.3309</c:v>
                </c:pt>
                <c:pt idx="1963">
                  <c:v>38.331020000000002</c:v>
                </c:pt>
                <c:pt idx="1964">
                  <c:v>38.331130000000002</c:v>
                </c:pt>
                <c:pt idx="1965">
                  <c:v>38.33126</c:v>
                </c:pt>
                <c:pt idx="1966">
                  <c:v>38.33137</c:v>
                </c:pt>
                <c:pt idx="1967">
                  <c:v>38.331479999999999</c:v>
                </c:pt>
                <c:pt idx="1968">
                  <c:v>38.331600000000002</c:v>
                </c:pt>
                <c:pt idx="1969">
                  <c:v>38.331769999999999</c:v>
                </c:pt>
                <c:pt idx="1970">
                  <c:v>38.33193</c:v>
                </c:pt>
                <c:pt idx="1971">
                  <c:v>38.332090000000001</c:v>
                </c:pt>
                <c:pt idx="1972">
                  <c:v>38.332250000000002</c:v>
                </c:pt>
                <c:pt idx="1973">
                  <c:v>38.332419999999999</c:v>
                </c:pt>
                <c:pt idx="1974">
                  <c:v>38.332589999999996</c:v>
                </c:pt>
                <c:pt idx="1975">
                  <c:v>38.332769999999996</c:v>
                </c:pt>
                <c:pt idx="1976">
                  <c:v>38.332949999999997</c:v>
                </c:pt>
                <c:pt idx="1977">
                  <c:v>38.333119999999994</c:v>
                </c:pt>
                <c:pt idx="1978">
                  <c:v>38.333279999999995</c:v>
                </c:pt>
                <c:pt idx="1979">
                  <c:v>38.333439999999996</c:v>
                </c:pt>
                <c:pt idx="1980">
                  <c:v>38.333589999999994</c:v>
                </c:pt>
                <c:pt idx="1981">
                  <c:v>38.333719999999992</c:v>
                </c:pt>
                <c:pt idx="1982">
                  <c:v>38.333859999999994</c:v>
                </c:pt>
                <c:pt idx="1983">
                  <c:v>38.333989999999993</c:v>
                </c:pt>
                <c:pt idx="1984">
                  <c:v>38.334129999999995</c:v>
                </c:pt>
                <c:pt idx="1985">
                  <c:v>38.334429999999998</c:v>
                </c:pt>
                <c:pt idx="1986">
                  <c:v>38.334820000000001</c:v>
                </c:pt>
                <c:pt idx="1987">
                  <c:v>38.335070000000002</c:v>
                </c:pt>
                <c:pt idx="1988">
                  <c:v>38.335290000000001</c:v>
                </c:pt>
                <c:pt idx="1989">
                  <c:v>38.33549</c:v>
                </c:pt>
                <c:pt idx="1990">
                  <c:v>38.335810000000002</c:v>
                </c:pt>
                <c:pt idx="1991">
                  <c:v>38.336080000000003</c:v>
                </c:pt>
                <c:pt idx="1992">
                  <c:v>38.336280000000002</c:v>
                </c:pt>
                <c:pt idx="1993">
                  <c:v>38.336460000000002</c:v>
                </c:pt>
                <c:pt idx="1994">
                  <c:v>38.33663</c:v>
                </c:pt>
                <c:pt idx="1995">
                  <c:v>38.336799999999997</c:v>
                </c:pt>
                <c:pt idx="1996">
                  <c:v>38.336959999999998</c:v>
                </c:pt>
                <c:pt idx="1997">
                  <c:v>38.337139999999998</c:v>
                </c:pt>
                <c:pt idx="1998">
                  <c:v>38.337309999999995</c:v>
                </c:pt>
                <c:pt idx="1999">
                  <c:v>38.337489999999995</c:v>
                </c:pt>
                <c:pt idx="2000">
                  <c:v>38.337679999999999</c:v>
                </c:pt>
                <c:pt idx="2001">
                  <c:v>38.337879999999998</c:v>
                </c:pt>
                <c:pt idx="2002">
                  <c:v>38.338079999999998</c:v>
                </c:pt>
                <c:pt idx="2003">
                  <c:v>38.338259999999998</c:v>
                </c:pt>
                <c:pt idx="2004">
                  <c:v>38.338450000000002</c:v>
                </c:pt>
                <c:pt idx="2005">
                  <c:v>38.338630000000002</c:v>
                </c:pt>
                <c:pt idx="2006">
                  <c:v>38.338810000000002</c:v>
                </c:pt>
                <c:pt idx="2007">
                  <c:v>38.339010000000002</c:v>
                </c:pt>
                <c:pt idx="2008">
                  <c:v>38.339200000000005</c:v>
                </c:pt>
                <c:pt idx="2009">
                  <c:v>38.339350000000003</c:v>
                </c:pt>
                <c:pt idx="2010">
                  <c:v>38.33952</c:v>
                </c:pt>
                <c:pt idx="2011">
                  <c:v>38.33981</c:v>
                </c:pt>
                <c:pt idx="2012">
                  <c:v>38.340150000000001</c:v>
                </c:pt>
                <c:pt idx="2013">
                  <c:v>38.34046</c:v>
                </c:pt>
                <c:pt idx="2014">
                  <c:v>38.340760000000003</c:v>
                </c:pt>
                <c:pt idx="2015">
                  <c:v>38.341080000000005</c:v>
                </c:pt>
                <c:pt idx="2016">
                  <c:v>38.341500000000003</c:v>
                </c:pt>
                <c:pt idx="2017">
                  <c:v>38.341990000000003</c:v>
                </c:pt>
                <c:pt idx="2018">
                  <c:v>38.34252</c:v>
                </c:pt>
                <c:pt idx="2019">
                  <c:v>38.342959999999998</c:v>
                </c:pt>
                <c:pt idx="2020">
                  <c:v>38.343260000000001</c:v>
                </c:pt>
                <c:pt idx="2021">
                  <c:v>38.343470000000003</c:v>
                </c:pt>
                <c:pt idx="2022">
                  <c:v>38.343630000000005</c:v>
                </c:pt>
                <c:pt idx="2023">
                  <c:v>38.343800000000002</c:v>
                </c:pt>
                <c:pt idx="2024">
                  <c:v>38.343960000000003</c:v>
                </c:pt>
                <c:pt idx="2025">
                  <c:v>38.344120000000004</c:v>
                </c:pt>
                <c:pt idx="2026">
                  <c:v>38.344270000000002</c:v>
                </c:pt>
                <c:pt idx="2027">
                  <c:v>38.344439999999999</c:v>
                </c:pt>
                <c:pt idx="2028">
                  <c:v>38.344639999999998</c:v>
                </c:pt>
                <c:pt idx="2029">
                  <c:v>38.344940000000001</c:v>
                </c:pt>
                <c:pt idx="2030">
                  <c:v>38.34543</c:v>
                </c:pt>
                <c:pt idx="2031">
                  <c:v>38.34601</c:v>
                </c:pt>
                <c:pt idx="2032">
                  <c:v>38.346580000000003</c:v>
                </c:pt>
                <c:pt idx="2033">
                  <c:v>38.347150000000006</c:v>
                </c:pt>
                <c:pt idx="2034">
                  <c:v>38.347770000000004</c:v>
                </c:pt>
                <c:pt idx="2035">
                  <c:v>38.348360000000007</c:v>
                </c:pt>
                <c:pt idx="2036">
                  <c:v>38.348990000000008</c:v>
                </c:pt>
                <c:pt idx="2037">
                  <c:v>38.349660000000007</c:v>
                </c:pt>
                <c:pt idx="2038">
                  <c:v>38.350370000000005</c:v>
                </c:pt>
                <c:pt idx="2039">
                  <c:v>38.351100000000002</c:v>
                </c:pt>
                <c:pt idx="2040">
                  <c:v>38.351760000000006</c:v>
                </c:pt>
                <c:pt idx="2041">
                  <c:v>38.353060000000006</c:v>
                </c:pt>
                <c:pt idx="2042">
                  <c:v>38.354860000000009</c:v>
                </c:pt>
                <c:pt idx="2043">
                  <c:v>38.357040000000012</c:v>
                </c:pt>
                <c:pt idx="2044">
                  <c:v>38.359000000000009</c:v>
                </c:pt>
                <c:pt idx="2045">
                  <c:v>38.360600000000012</c:v>
                </c:pt>
                <c:pt idx="2046">
                  <c:v>38.36189000000001</c:v>
                </c:pt>
                <c:pt idx="2047">
                  <c:v>38.36283000000001</c:v>
                </c:pt>
                <c:pt idx="2048">
                  <c:v>38.363400000000013</c:v>
                </c:pt>
                <c:pt idx="2049">
                  <c:v>38.363670000000013</c:v>
                </c:pt>
                <c:pt idx="2050">
                  <c:v>38.363860000000017</c:v>
                </c:pt>
                <c:pt idx="2051">
                  <c:v>38.364070000000019</c:v>
                </c:pt>
                <c:pt idx="2052">
                  <c:v>38.364780000000017</c:v>
                </c:pt>
                <c:pt idx="2053">
                  <c:v>38.366340000000015</c:v>
                </c:pt>
                <c:pt idx="2054">
                  <c:v>38.367700000000013</c:v>
                </c:pt>
                <c:pt idx="2055">
                  <c:v>38.369060000000012</c:v>
                </c:pt>
                <c:pt idx="2056">
                  <c:v>38.370250000000013</c:v>
                </c:pt>
                <c:pt idx="2057">
                  <c:v>38.371230000000011</c:v>
                </c:pt>
                <c:pt idx="2058">
                  <c:v>38.372090000000014</c:v>
                </c:pt>
                <c:pt idx="2059">
                  <c:v>38.372890000000012</c:v>
                </c:pt>
                <c:pt idx="2060">
                  <c:v>38.373640000000009</c:v>
                </c:pt>
                <c:pt idx="2061">
                  <c:v>38.374380000000009</c:v>
                </c:pt>
                <c:pt idx="2062">
                  <c:v>38.375110000000006</c:v>
                </c:pt>
                <c:pt idx="2063">
                  <c:v>38.375870000000006</c:v>
                </c:pt>
                <c:pt idx="2064">
                  <c:v>38.376840000000009</c:v>
                </c:pt>
                <c:pt idx="2065">
                  <c:v>38.37821000000001</c:v>
                </c:pt>
                <c:pt idx="2066">
                  <c:v>38.380100000000013</c:v>
                </c:pt>
                <c:pt idx="2067">
                  <c:v>38.382490000000011</c:v>
                </c:pt>
                <c:pt idx="2068">
                  <c:v>38.385130000000011</c:v>
                </c:pt>
                <c:pt idx="2069">
                  <c:v>38.38777000000001</c:v>
                </c:pt>
                <c:pt idx="2070">
                  <c:v>38.390450000000008</c:v>
                </c:pt>
                <c:pt idx="2071">
                  <c:v>38.393670000000007</c:v>
                </c:pt>
                <c:pt idx="2072">
                  <c:v>38.399280000000005</c:v>
                </c:pt>
                <c:pt idx="2073">
                  <c:v>38.406050000000008</c:v>
                </c:pt>
                <c:pt idx="2074">
                  <c:v>38.41255000000001</c:v>
                </c:pt>
                <c:pt idx="2075">
                  <c:v>38.417790000000011</c:v>
                </c:pt>
                <c:pt idx="2076">
                  <c:v>38.420730000000013</c:v>
                </c:pt>
                <c:pt idx="2077">
                  <c:v>38.422860000000014</c:v>
                </c:pt>
                <c:pt idx="2078">
                  <c:v>38.425210000000014</c:v>
                </c:pt>
                <c:pt idx="2079">
                  <c:v>38.427970000000016</c:v>
                </c:pt>
                <c:pt idx="2080">
                  <c:v>38.431370000000015</c:v>
                </c:pt>
                <c:pt idx="2081">
                  <c:v>38.435100000000013</c:v>
                </c:pt>
                <c:pt idx="2082">
                  <c:v>38.439060000000012</c:v>
                </c:pt>
                <c:pt idx="2083">
                  <c:v>38.443220000000011</c:v>
                </c:pt>
                <c:pt idx="2084">
                  <c:v>38.447540000000011</c:v>
                </c:pt>
                <c:pt idx="2085">
                  <c:v>38.451220000000013</c:v>
                </c:pt>
                <c:pt idx="2086">
                  <c:v>38.454800000000013</c:v>
                </c:pt>
                <c:pt idx="2087">
                  <c:v>38.458430000000014</c:v>
                </c:pt>
                <c:pt idx="2088">
                  <c:v>38.462030000000013</c:v>
                </c:pt>
                <c:pt idx="2089">
                  <c:v>38.465690000000016</c:v>
                </c:pt>
                <c:pt idx="2090">
                  <c:v>38.469510000000014</c:v>
                </c:pt>
                <c:pt idx="2091">
                  <c:v>38.473340000000015</c:v>
                </c:pt>
                <c:pt idx="2092">
                  <c:v>38.477360000000012</c:v>
                </c:pt>
                <c:pt idx="2093">
                  <c:v>38.481530000000014</c:v>
                </c:pt>
                <c:pt idx="2094">
                  <c:v>38.485740000000014</c:v>
                </c:pt>
                <c:pt idx="2095">
                  <c:v>38.489990000000013</c:v>
                </c:pt>
                <c:pt idx="2096">
                  <c:v>38.494080000000011</c:v>
                </c:pt>
                <c:pt idx="2097">
                  <c:v>38.497890000000012</c:v>
                </c:pt>
                <c:pt idx="2098">
                  <c:v>38.501340000000013</c:v>
                </c:pt>
                <c:pt idx="2099">
                  <c:v>38.504770000000015</c:v>
                </c:pt>
                <c:pt idx="2100">
                  <c:v>38.508130000000016</c:v>
                </c:pt>
                <c:pt idx="2101">
                  <c:v>38.511360000000018</c:v>
                </c:pt>
                <c:pt idx="2102">
                  <c:v>38.514780000000016</c:v>
                </c:pt>
                <c:pt idx="2103">
                  <c:v>38.521600000000014</c:v>
                </c:pt>
                <c:pt idx="2104">
                  <c:v>38.530470000000015</c:v>
                </c:pt>
                <c:pt idx="2105">
                  <c:v>38.537510000000019</c:v>
                </c:pt>
                <c:pt idx="2106">
                  <c:v>38.542600000000022</c:v>
                </c:pt>
                <c:pt idx="2107">
                  <c:v>38.547710000000023</c:v>
                </c:pt>
                <c:pt idx="2108">
                  <c:v>38.552600000000027</c:v>
                </c:pt>
                <c:pt idx="2109">
                  <c:v>38.557520000000025</c:v>
                </c:pt>
                <c:pt idx="2110">
                  <c:v>38.562360000000027</c:v>
                </c:pt>
                <c:pt idx="2111">
                  <c:v>38.567200000000028</c:v>
                </c:pt>
                <c:pt idx="2112">
                  <c:v>38.571950000000029</c:v>
                </c:pt>
                <c:pt idx="2113">
                  <c:v>38.576000000000029</c:v>
                </c:pt>
                <c:pt idx="2114">
                  <c:v>38.580220000000025</c:v>
                </c:pt>
                <c:pt idx="2115">
                  <c:v>38.584590000000027</c:v>
                </c:pt>
                <c:pt idx="2116">
                  <c:v>38.589110000000026</c:v>
                </c:pt>
                <c:pt idx="2117">
                  <c:v>38.593700000000027</c:v>
                </c:pt>
                <c:pt idx="2118">
                  <c:v>38.598530000000025</c:v>
                </c:pt>
                <c:pt idx="2119">
                  <c:v>38.603080000000027</c:v>
                </c:pt>
                <c:pt idx="2120">
                  <c:v>38.608000000000025</c:v>
                </c:pt>
                <c:pt idx="2121">
                  <c:v>38.616960000000027</c:v>
                </c:pt>
                <c:pt idx="2122">
                  <c:v>38.627650000000024</c:v>
                </c:pt>
                <c:pt idx="2123">
                  <c:v>38.636430000000026</c:v>
                </c:pt>
                <c:pt idx="2124">
                  <c:v>38.642700000000026</c:v>
                </c:pt>
                <c:pt idx="2125">
                  <c:v>38.646690000000028</c:v>
                </c:pt>
                <c:pt idx="2126">
                  <c:v>38.652010000000026</c:v>
                </c:pt>
                <c:pt idx="2127">
                  <c:v>38.657150000000023</c:v>
                </c:pt>
                <c:pt idx="2128">
                  <c:v>38.659950000000023</c:v>
                </c:pt>
                <c:pt idx="2129">
                  <c:v>38.661080000000027</c:v>
                </c:pt>
                <c:pt idx="2130">
                  <c:v>38.662290000000027</c:v>
                </c:pt>
                <c:pt idx="2131">
                  <c:v>38.663810000000026</c:v>
                </c:pt>
                <c:pt idx="2132">
                  <c:v>38.665740000000028</c:v>
                </c:pt>
                <c:pt idx="2133">
                  <c:v>38.667330000000028</c:v>
                </c:pt>
                <c:pt idx="2134">
                  <c:v>38.668470000000028</c:v>
                </c:pt>
                <c:pt idx="2135">
                  <c:v>38.669370000000029</c:v>
                </c:pt>
                <c:pt idx="2136">
                  <c:v>38.669920000000026</c:v>
                </c:pt>
                <c:pt idx="2137">
                  <c:v>38.670160000000024</c:v>
                </c:pt>
                <c:pt idx="2138">
                  <c:v>38.670330000000021</c:v>
                </c:pt>
                <c:pt idx="2139">
                  <c:v>38.67046000000002</c:v>
                </c:pt>
                <c:pt idx="2140">
                  <c:v>38.670570000000019</c:v>
                </c:pt>
                <c:pt idx="2141">
                  <c:v>38.670680000000019</c:v>
                </c:pt>
                <c:pt idx="2142">
                  <c:v>38.670810000000017</c:v>
                </c:pt>
                <c:pt idx="2143">
                  <c:v>38.671040000000019</c:v>
                </c:pt>
                <c:pt idx="2144">
                  <c:v>38.671370000000017</c:v>
                </c:pt>
                <c:pt idx="2145">
                  <c:v>38.67178000000002</c:v>
                </c:pt>
                <c:pt idx="2146">
                  <c:v>38.672220000000017</c:v>
                </c:pt>
                <c:pt idx="2147">
                  <c:v>38.67272000000002</c:v>
                </c:pt>
                <c:pt idx="2148">
                  <c:v>38.673290000000023</c:v>
                </c:pt>
                <c:pt idx="2149">
                  <c:v>38.673980000000022</c:v>
                </c:pt>
                <c:pt idx="2150">
                  <c:v>38.674910000000018</c:v>
                </c:pt>
                <c:pt idx="2151">
                  <c:v>38.676060000000021</c:v>
                </c:pt>
                <c:pt idx="2152">
                  <c:v>38.677270000000021</c:v>
                </c:pt>
                <c:pt idx="2153">
                  <c:v>38.678470000000019</c:v>
                </c:pt>
                <c:pt idx="2154">
                  <c:v>38.67964000000002</c:v>
                </c:pt>
                <c:pt idx="2155">
                  <c:v>38.680810000000022</c:v>
                </c:pt>
                <c:pt idx="2156">
                  <c:v>38.68199000000002</c:v>
                </c:pt>
                <c:pt idx="2157">
                  <c:v>38.683170000000018</c:v>
                </c:pt>
                <c:pt idx="2158">
                  <c:v>38.684350000000016</c:v>
                </c:pt>
                <c:pt idx="2159">
                  <c:v>38.685560000000017</c:v>
                </c:pt>
                <c:pt idx="2160">
                  <c:v>38.686730000000018</c:v>
                </c:pt>
                <c:pt idx="2161">
                  <c:v>38.687940000000019</c:v>
                </c:pt>
                <c:pt idx="2162">
                  <c:v>38.689190000000018</c:v>
                </c:pt>
                <c:pt idx="2163">
                  <c:v>38.690440000000017</c:v>
                </c:pt>
                <c:pt idx="2164">
                  <c:v>38.691720000000018</c:v>
                </c:pt>
                <c:pt idx="2165">
                  <c:v>38.692990000000016</c:v>
                </c:pt>
                <c:pt idx="2166">
                  <c:v>38.694270000000017</c:v>
                </c:pt>
                <c:pt idx="2167">
                  <c:v>38.695580000000014</c:v>
                </c:pt>
                <c:pt idx="2168">
                  <c:v>38.696930000000016</c:v>
                </c:pt>
                <c:pt idx="2169">
                  <c:v>38.698250000000016</c:v>
                </c:pt>
                <c:pt idx="2170">
                  <c:v>38.699580000000019</c:v>
                </c:pt>
                <c:pt idx="2171">
                  <c:v>38.700940000000017</c:v>
                </c:pt>
                <c:pt idx="2172">
                  <c:v>38.702320000000014</c:v>
                </c:pt>
                <c:pt idx="2173">
                  <c:v>38.703730000000014</c:v>
                </c:pt>
                <c:pt idx="2174">
                  <c:v>38.705150000000017</c:v>
                </c:pt>
                <c:pt idx="2175">
                  <c:v>38.706580000000017</c:v>
                </c:pt>
                <c:pt idx="2176">
                  <c:v>38.708060000000017</c:v>
                </c:pt>
                <c:pt idx="2177">
                  <c:v>38.709550000000014</c:v>
                </c:pt>
                <c:pt idx="2178">
                  <c:v>38.711040000000011</c:v>
                </c:pt>
                <c:pt idx="2179">
                  <c:v>38.712560000000011</c:v>
                </c:pt>
                <c:pt idx="2180">
                  <c:v>38.714090000000013</c:v>
                </c:pt>
                <c:pt idx="2181">
                  <c:v>38.715630000000012</c:v>
                </c:pt>
                <c:pt idx="2182">
                  <c:v>38.71717000000001</c:v>
                </c:pt>
                <c:pt idx="2183">
                  <c:v>38.718740000000011</c:v>
                </c:pt>
                <c:pt idx="2184">
                  <c:v>38.720320000000008</c:v>
                </c:pt>
                <c:pt idx="2185">
                  <c:v>38.721910000000008</c:v>
                </c:pt>
                <c:pt idx="2186">
                  <c:v>38.72355000000001</c:v>
                </c:pt>
                <c:pt idx="2187">
                  <c:v>38.725190000000012</c:v>
                </c:pt>
                <c:pt idx="2188">
                  <c:v>38.726860000000009</c:v>
                </c:pt>
                <c:pt idx="2189">
                  <c:v>38.728530000000006</c:v>
                </c:pt>
                <c:pt idx="2190">
                  <c:v>38.730250000000005</c:v>
                </c:pt>
                <c:pt idx="2191">
                  <c:v>38.731970000000004</c:v>
                </c:pt>
                <c:pt idx="2192">
                  <c:v>38.733690000000003</c:v>
                </c:pt>
                <c:pt idx="2193">
                  <c:v>38.735400000000006</c:v>
                </c:pt>
                <c:pt idx="2194">
                  <c:v>38.737090000000009</c:v>
                </c:pt>
                <c:pt idx="2195">
                  <c:v>38.73886000000001</c:v>
                </c:pt>
                <c:pt idx="2196">
                  <c:v>38.740610000000011</c:v>
                </c:pt>
                <c:pt idx="2197">
                  <c:v>38.742380000000011</c:v>
                </c:pt>
                <c:pt idx="2198">
                  <c:v>38.744160000000008</c:v>
                </c:pt>
                <c:pt idx="2199">
                  <c:v>38.745920000000005</c:v>
                </c:pt>
                <c:pt idx="2200">
                  <c:v>38.747680000000003</c:v>
                </c:pt>
                <c:pt idx="2201">
                  <c:v>38.74944</c:v>
                </c:pt>
                <c:pt idx="2202">
                  <c:v>38.751219999999996</c:v>
                </c:pt>
                <c:pt idx="2203">
                  <c:v>38.753029999999995</c:v>
                </c:pt>
                <c:pt idx="2204">
                  <c:v>38.754819999999995</c:v>
                </c:pt>
                <c:pt idx="2205">
                  <c:v>38.756649999999993</c:v>
                </c:pt>
                <c:pt idx="2206">
                  <c:v>38.758469999999996</c:v>
                </c:pt>
                <c:pt idx="2207">
                  <c:v>38.760279999999995</c:v>
                </c:pt>
                <c:pt idx="2208">
                  <c:v>38.762109999999993</c:v>
                </c:pt>
                <c:pt idx="2209">
                  <c:v>38.763969999999993</c:v>
                </c:pt>
                <c:pt idx="2210">
                  <c:v>38.765809999999995</c:v>
                </c:pt>
                <c:pt idx="2211">
                  <c:v>38.767669999999995</c:v>
                </c:pt>
                <c:pt idx="2212">
                  <c:v>38.769539999999992</c:v>
                </c:pt>
                <c:pt idx="2213">
                  <c:v>38.771419999999992</c:v>
                </c:pt>
                <c:pt idx="2214">
                  <c:v>38.773269999999989</c:v>
                </c:pt>
                <c:pt idx="2215">
                  <c:v>38.775099999999988</c:v>
                </c:pt>
                <c:pt idx="2216">
                  <c:v>38.777019999999986</c:v>
                </c:pt>
                <c:pt idx="2217">
                  <c:v>38.778929999999988</c:v>
                </c:pt>
                <c:pt idx="2218">
                  <c:v>38.780879999999989</c:v>
                </c:pt>
                <c:pt idx="2219">
                  <c:v>38.782839999999986</c:v>
                </c:pt>
                <c:pt idx="2220">
                  <c:v>38.784769999999988</c:v>
                </c:pt>
                <c:pt idx="2221">
                  <c:v>38.786719999999988</c:v>
                </c:pt>
                <c:pt idx="2222">
                  <c:v>38.788679999999985</c:v>
                </c:pt>
                <c:pt idx="2223">
                  <c:v>38.790599999999984</c:v>
                </c:pt>
                <c:pt idx="2224">
                  <c:v>38.79255999999998</c:v>
                </c:pt>
                <c:pt idx="2225">
                  <c:v>38.794509999999981</c:v>
                </c:pt>
                <c:pt idx="2226">
                  <c:v>38.796449999999979</c:v>
                </c:pt>
                <c:pt idx="2227">
                  <c:v>38.798409999999976</c:v>
                </c:pt>
                <c:pt idx="2228">
                  <c:v>38.800389999999979</c:v>
                </c:pt>
                <c:pt idx="2229">
                  <c:v>38.802349999999976</c:v>
                </c:pt>
                <c:pt idx="2230">
                  <c:v>38.804319999999976</c:v>
                </c:pt>
                <c:pt idx="2231">
                  <c:v>38.806309999999975</c:v>
                </c:pt>
                <c:pt idx="2232">
                  <c:v>38.808269999999972</c:v>
                </c:pt>
                <c:pt idx="2233">
                  <c:v>38.810269999999974</c:v>
                </c:pt>
                <c:pt idx="2234">
                  <c:v>38.812219999999975</c:v>
                </c:pt>
                <c:pt idx="2235">
                  <c:v>38.814199999999978</c:v>
                </c:pt>
                <c:pt idx="2236">
                  <c:v>38.816199999999981</c:v>
                </c:pt>
                <c:pt idx="2237">
                  <c:v>38.81818999999998</c:v>
                </c:pt>
                <c:pt idx="2238">
                  <c:v>38.820209999999982</c:v>
                </c:pt>
                <c:pt idx="2239">
                  <c:v>38.822179999999982</c:v>
                </c:pt>
                <c:pt idx="2240">
                  <c:v>38.824129999999982</c:v>
                </c:pt>
                <c:pt idx="2241">
                  <c:v>38.826099999999983</c:v>
                </c:pt>
                <c:pt idx="2242">
                  <c:v>38.82803999999998</c:v>
                </c:pt>
                <c:pt idx="2243">
                  <c:v>38.829999999999977</c:v>
                </c:pt>
                <c:pt idx="2244">
                  <c:v>38.831949999999978</c:v>
                </c:pt>
                <c:pt idx="2245">
                  <c:v>38.833909999999975</c:v>
                </c:pt>
                <c:pt idx="2246">
                  <c:v>38.835909999999977</c:v>
                </c:pt>
                <c:pt idx="2247">
                  <c:v>38.83788999999998</c:v>
                </c:pt>
                <c:pt idx="2248">
                  <c:v>38.839899999999979</c:v>
                </c:pt>
                <c:pt idx="2249">
                  <c:v>38.841859999999976</c:v>
                </c:pt>
                <c:pt idx="2250">
                  <c:v>38.843829999999976</c:v>
                </c:pt>
                <c:pt idx="2251">
                  <c:v>38.849359999999976</c:v>
                </c:pt>
                <c:pt idx="2252">
                  <c:v>38.856409999999975</c:v>
                </c:pt>
                <c:pt idx="2253">
                  <c:v>38.864129999999975</c:v>
                </c:pt>
                <c:pt idx="2254">
                  <c:v>38.870629999999977</c:v>
                </c:pt>
                <c:pt idx="2255">
                  <c:v>38.875269999999979</c:v>
                </c:pt>
                <c:pt idx="2256">
                  <c:v>38.877759999999981</c:v>
                </c:pt>
                <c:pt idx="2257">
                  <c:v>38.878839999999983</c:v>
                </c:pt>
                <c:pt idx="2258">
                  <c:v>38.87936999999998</c:v>
                </c:pt>
                <c:pt idx="2259">
                  <c:v>38.879639999999981</c:v>
                </c:pt>
                <c:pt idx="2260">
                  <c:v>38.879799999999982</c:v>
                </c:pt>
                <c:pt idx="2261">
                  <c:v>38.879919999999984</c:v>
                </c:pt>
                <c:pt idx="2262">
                  <c:v>38.880069999999982</c:v>
                </c:pt>
                <c:pt idx="2263">
                  <c:v>38.880469999999981</c:v>
                </c:pt>
                <c:pt idx="2264">
                  <c:v>38.881219999999978</c:v>
                </c:pt>
                <c:pt idx="2265">
                  <c:v>38.882169999999981</c:v>
                </c:pt>
                <c:pt idx="2266">
                  <c:v>38.883339999999983</c:v>
                </c:pt>
                <c:pt idx="2267">
                  <c:v>38.884619999999984</c:v>
                </c:pt>
                <c:pt idx="2268">
                  <c:v>38.885979999999982</c:v>
                </c:pt>
                <c:pt idx="2269">
                  <c:v>38.887419999999985</c:v>
                </c:pt>
                <c:pt idx="2270">
                  <c:v>38.888909999999981</c:v>
                </c:pt>
                <c:pt idx="2271">
                  <c:v>38.890469999999979</c:v>
                </c:pt>
                <c:pt idx="2272">
                  <c:v>38.892119999999977</c:v>
                </c:pt>
                <c:pt idx="2273">
                  <c:v>38.89373999999998</c:v>
                </c:pt>
                <c:pt idx="2274">
                  <c:v>38.895429999999983</c:v>
                </c:pt>
                <c:pt idx="2275">
                  <c:v>38.89709999999998</c:v>
                </c:pt>
                <c:pt idx="2276">
                  <c:v>38.89879999999998</c:v>
                </c:pt>
                <c:pt idx="2277">
                  <c:v>38.900529999999982</c:v>
                </c:pt>
                <c:pt idx="2278">
                  <c:v>38.902319999999982</c:v>
                </c:pt>
                <c:pt idx="2279">
                  <c:v>38.904089999999982</c:v>
                </c:pt>
                <c:pt idx="2280">
                  <c:v>38.905899999999981</c:v>
                </c:pt>
                <c:pt idx="2281">
                  <c:v>38.907729999999979</c:v>
                </c:pt>
                <c:pt idx="2282">
                  <c:v>38.909549999999982</c:v>
                </c:pt>
                <c:pt idx="2283">
                  <c:v>38.911409999999982</c:v>
                </c:pt>
                <c:pt idx="2284">
                  <c:v>38.913309999999981</c:v>
                </c:pt>
                <c:pt idx="2285">
                  <c:v>38.915209999999981</c:v>
                </c:pt>
                <c:pt idx="2286">
                  <c:v>38.91710999999998</c:v>
                </c:pt>
                <c:pt idx="2287">
                  <c:v>38.919029999999978</c:v>
                </c:pt>
                <c:pt idx="2288">
                  <c:v>38.92095999999998</c:v>
                </c:pt>
                <c:pt idx="2289">
                  <c:v>38.922839999999979</c:v>
                </c:pt>
                <c:pt idx="2290">
                  <c:v>38.924769999999981</c:v>
                </c:pt>
                <c:pt idx="2291">
                  <c:v>38.926659999999984</c:v>
                </c:pt>
                <c:pt idx="2292">
                  <c:v>38.928549999999987</c:v>
                </c:pt>
                <c:pt idx="2293">
                  <c:v>38.930489999999985</c:v>
                </c:pt>
                <c:pt idx="2294">
                  <c:v>38.932399999999987</c:v>
                </c:pt>
                <c:pt idx="2295">
                  <c:v>38.934309999999989</c:v>
                </c:pt>
                <c:pt idx="2296">
                  <c:v>38.936239999999991</c:v>
                </c:pt>
                <c:pt idx="2297">
                  <c:v>38.938189999999992</c:v>
                </c:pt>
                <c:pt idx="2298">
                  <c:v>38.940119999999993</c:v>
                </c:pt>
                <c:pt idx="2299">
                  <c:v>38.942029999999995</c:v>
                </c:pt>
                <c:pt idx="2300">
                  <c:v>38.943969999999993</c:v>
                </c:pt>
                <c:pt idx="2301">
                  <c:v>38.945899999999995</c:v>
                </c:pt>
                <c:pt idx="2302">
                  <c:v>38.947839999999992</c:v>
                </c:pt>
                <c:pt idx="2303">
                  <c:v>38.949809999999992</c:v>
                </c:pt>
                <c:pt idx="2304">
                  <c:v>38.951759999999993</c:v>
                </c:pt>
                <c:pt idx="2305">
                  <c:v>38.95371999999999</c:v>
                </c:pt>
                <c:pt idx="2306">
                  <c:v>38.955709999999989</c:v>
                </c:pt>
                <c:pt idx="2307">
                  <c:v>38.957689999999992</c:v>
                </c:pt>
                <c:pt idx="2308">
                  <c:v>38.959669999999996</c:v>
                </c:pt>
                <c:pt idx="2309">
                  <c:v>38.961639999999996</c:v>
                </c:pt>
                <c:pt idx="2310">
                  <c:v>38.963609999999996</c:v>
                </c:pt>
                <c:pt idx="2311">
                  <c:v>38.965599999999995</c:v>
                </c:pt>
                <c:pt idx="2312">
                  <c:v>38.967619999999997</c:v>
                </c:pt>
                <c:pt idx="2313">
                  <c:v>38.969639999999998</c:v>
                </c:pt>
                <c:pt idx="2314">
                  <c:v>38.971640000000001</c:v>
                </c:pt>
                <c:pt idx="2315">
                  <c:v>38.973649999999999</c:v>
                </c:pt>
                <c:pt idx="2316">
                  <c:v>38.975630000000002</c:v>
                </c:pt>
                <c:pt idx="2317">
                  <c:v>38.977650000000004</c:v>
                </c:pt>
                <c:pt idx="2318">
                  <c:v>38.979660000000003</c:v>
                </c:pt>
                <c:pt idx="2319">
                  <c:v>38.981670000000001</c:v>
                </c:pt>
                <c:pt idx="2320">
                  <c:v>38.98366</c:v>
                </c:pt>
                <c:pt idx="2321">
                  <c:v>38.985669999999999</c:v>
                </c:pt>
                <c:pt idx="2322">
                  <c:v>38.987670000000001</c:v>
                </c:pt>
                <c:pt idx="2323">
                  <c:v>38.989660000000001</c:v>
                </c:pt>
                <c:pt idx="2324">
                  <c:v>38.991660000000003</c:v>
                </c:pt>
                <c:pt idx="2325">
                  <c:v>38.993630000000003</c:v>
                </c:pt>
                <c:pt idx="2326">
                  <c:v>38.995620000000002</c:v>
                </c:pt>
                <c:pt idx="2327">
                  <c:v>38.997640000000004</c:v>
                </c:pt>
                <c:pt idx="2328">
                  <c:v>38.999650000000003</c:v>
                </c:pt>
                <c:pt idx="2329">
                  <c:v>39.001660000000001</c:v>
                </c:pt>
                <c:pt idx="2330">
                  <c:v>39.003660000000004</c:v>
                </c:pt>
                <c:pt idx="2331">
                  <c:v>39.005700000000004</c:v>
                </c:pt>
                <c:pt idx="2332">
                  <c:v>39.007680000000008</c:v>
                </c:pt>
                <c:pt idx="2333">
                  <c:v>39.009710000000005</c:v>
                </c:pt>
                <c:pt idx="2334">
                  <c:v>39.011760000000002</c:v>
                </c:pt>
                <c:pt idx="2335">
                  <c:v>39.013780000000004</c:v>
                </c:pt>
                <c:pt idx="2336">
                  <c:v>39.015800000000006</c:v>
                </c:pt>
                <c:pt idx="2337">
                  <c:v>39.017810000000004</c:v>
                </c:pt>
                <c:pt idx="2338">
                  <c:v>39.019780000000004</c:v>
                </c:pt>
                <c:pt idx="2339">
                  <c:v>39.021790000000003</c:v>
                </c:pt>
                <c:pt idx="2340">
                  <c:v>39.023810000000005</c:v>
                </c:pt>
                <c:pt idx="2341">
                  <c:v>39.025840000000002</c:v>
                </c:pt>
                <c:pt idx="2342">
                  <c:v>39.027840000000005</c:v>
                </c:pt>
                <c:pt idx="2343">
                  <c:v>39.029860000000006</c:v>
                </c:pt>
                <c:pt idx="2344">
                  <c:v>39.031860000000009</c:v>
                </c:pt>
                <c:pt idx="2345">
                  <c:v>39.033880000000011</c:v>
                </c:pt>
                <c:pt idx="2346">
                  <c:v>39.035920000000011</c:v>
                </c:pt>
                <c:pt idx="2347">
                  <c:v>39.037890000000012</c:v>
                </c:pt>
                <c:pt idx="2348">
                  <c:v>39.039820000000013</c:v>
                </c:pt>
                <c:pt idx="2349">
                  <c:v>39.041800000000016</c:v>
                </c:pt>
                <c:pt idx="2350">
                  <c:v>39.043850000000013</c:v>
                </c:pt>
                <c:pt idx="2351">
                  <c:v>39.045880000000011</c:v>
                </c:pt>
                <c:pt idx="2352">
                  <c:v>39.047910000000009</c:v>
                </c:pt>
                <c:pt idx="2353">
                  <c:v>39.049910000000011</c:v>
                </c:pt>
                <c:pt idx="2354">
                  <c:v>39.05190000000001</c:v>
                </c:pt>
                <c:pt idx="2355">
                  <c:v>39.05389000000001</c:v>
                </c:pt>
                <c:pt idx="2356">
                  <c:v>39.055880000000009</c:v>
                </c:pt>
                <c:pt idx="2357">
                  <c:v>39.05783000000001</c:v>
                </c:pt>
                <c:pt idx="2358">
                  <c:v>39.059840000000008</c:v>
                </c:pt>
                <c:pt idx="2359">
                  <c:v>39.061830000000008</c:v>
                </c:pt>
                <c:pt idx="2360">
                  <c:v>39.063840000000006</c:v>
                </c:pt>
                <c:pt idx="2361">
                  <c:v>39.065800000000003</c:v>
                </c:pt>
                <c:pt idx="2362">
                  <c:v>39.067790000000002</c:v>
                </c:pt>
                <c:pt idx="2363">
                  <c:v>39.069780000000002</c:v>
                </c:pt>
                <c:pt idx="2364">
                  <c:v>39.071739999999998</c:v>
                </c:pt>
                <c:pt idx="2365">
                  <c:v>39.073769999999996</c:v>
                </c:pt>
                <c:pt idx="2366">
                  <c:v>39.075769999999999</c:v>
                </c:pt>
                <c:pt idx="2367">
                  <c:v>39.077759999999998</c:v>
                </c:pt>
                <c:pt idx="2368">
                  <c:v>39.081910000000001</c:v>
                </c:pt>
                <c:pt idx="2369">
                  <c:v>39.087740000000004</c:v>
                </c:pt>
                <c:pt idx="2370">
                  <c:v>39.092600000000004</c:v>
                </c:pt>
                <c:pt idx="2371">
                  <c:v>39.096000000000004</c:v>
                </c:pt>
                <c:pt idx="2372">
                  <c:v>39.098130000000005</c:v>
                </c:pt>
                <c:pt idx="2373">
                  <c:v>39.100130000000007</c:v>
                </c:pt>
                <c:pt idx="2374">
                  <c:v>39.101740000000007</c:v>
                </c:pt>
                <c:pt idx="2375">
                  <c:v>39.102560000000004</c:v>
                </c:pt>
                <c:pt idx="2376">
                  <c:v>39.103380000000001</c:v>
                </c:pt>
                <c:pt idx="2377">
                  <c:v>39.104040000000005</c:v>
                </c:pt>
                <c:pt idx="2378">
                  <c:v>39.104500000000002</c:v>
                </c:pt>
                <c:pt idx="2379">
                  <c:v>39.104750000000003</c:v>
                </c:pt>
                <c:pt idx="2380">
                  <c:v>39.104890000000005</c:v>
                </c:pt>
                <c:pt idx="2381">
                  <c:v>39.105010000000007</c:v>
                </c:pt>
                <c:pt idx="2382">
                  <c:v>39.10513000000001</c:v>
                </c:pt>
                <c:pt idx="2383">
                  <c:v>39.105250000000012</c:v>
                </c:pt>
                <c:pt idx="2384">
                  <c:v>39.105380000000011</c:v>
                </c:pt>
                <c:pt idx="2385">
                  <c:v>39.105520000000013</c:v>
                </c:pt>
                <c:pt idx="2386">
                  <c:v>39.105650000000011</c:v>
                </c:pt>
                <c:pt idx="2387">
                  <c:v>39.105840000000015</c:v>
                </c:pt>
                <c:pt idx="2388">
                  <c:v>39.106730000000013</c:v>
                </c:pt>
                <c:pt idx="2389">
                  <c:v>39.108370000000015</c:v>
                </c:pt>
                <c:pt idx="2390">
                  <c:v>39.110570000000017</c:v>
                </c:pt>
                <c:pt idx="2391">
                  <c:v>39.113090000000014</c:v>
                </c:pt>
                <c:pt idx="2392">
                  <c:v>39.11581000000001</c:v>
                </c:pt>
                <c:pt idx="2393">
                  <c:v>39.118710000000007</c:v>
                </c:pt>
                <c:pt idx="2394">
                  <c:v>39.121770000000005</c:v>
                </c:pt>
                <c:pt idx="2395">
                  <c:v>39.124830000000003</c:v>
                </c:pt>
                <c:pt idx="2396">
                  <c:v>39.127740000000003</c:v>
                </c:pt>
                <c:pt idx="2397">
                  <c:v>39.130540000000003</c:v>
                </c:pt>
                <c:pt idx="2398">
                  <c:v>39.133410000000005</c:v>
                </c:pt>
                <c:pt idx="2399">
                  <c:v>39.136290000000002</c:v>
                </c:pt>
                <c:pt idx="2400">
                  <c:v>39.139290000000003</c:v>
                </c:pt>
                <c:pt idx="2401">
                  <c:v>39.142200000000003</c:v>
                </c:pt>
                <c:pt idx="2402">
                  <c:v>39.145020000000002</c:v>
                </c:pt>
                <c:pt idx="2403">
                  <c:v>39.14781</c:v>
                </c:pt>
                <c:pt idx="2404">
                  <c:v>39.150649999999999</c:v>
                </c:pt>
                <c:pt idx="2405">
                  <c:v>39.153559999999999</c:v>
                </c:pt>
                <c:pt idx="2406">
                  <c:v>39.15654</c:v>
                </c:pt>
                <c:pt idx="2407">
                  <c:v>39.159439999999996</c:v>
                </c:pt>
                <c:pt idx="2408">
                  <c:v>39.162649999999999</c:v>
                </c:pt>
                <c:pt idx="2409">
                  <c:v>39.165880000000001</c:v>
                </c:pt>
                <c:pt idx="2410">
                  <c:v>39.168950000000002</c:v>
                </c:pt>
                <c:pt idx="2411">
                  <c:v>39.17192</c:v>
                </c:pt>
                <c:pt idx="2412">
                  <c:v>39.174779999999998</c:v>
                </c:pt>
                <c:pt idx="2413">
                  <c:v>39.177700000000002</c:v>
                </c:pt>
                <c:pt idx="2414">
                  <c:v>39.180570000000003</c:v>
                </c:pt>
                <c:pt idx="2415">
                  <c:v>39.186010000000003</c:v>
                </c:pt>
                <c:pt idx="2416">
                  <c:v>39.192570000000003</c:v>
                </c:pt>
                <c:pt idx="2417">
                  <c:v>39.197770000000006</c:v>
                </c:pt>
                <c:pt idx="2418">
                  <c:v>39.199850000000005</c:v>
                </c:pt>
                <c:pt idx="2419">
                  <c:v>39.201440000000005</c:v>
                </c:pt>
                <c:pt idx="2420">
                  <c:v>39.202220000000004</c:v>
                </c:pt>
                <c:pt idx="2421">
                  <c:v>39.202770000000001</c:v>
                </c:pt>
                <c:pt idx="2422">
                  <c:v>39.203270000000003</c:v>
                </c:pt>
                <c:pt idx="2423">
                  <c:v>39.203960000000002</c:v>
                </c:pt>
                <c:pt idx="2424">
                  <c:v>39.204820000000005</c:v>
                </c:pt>
                <c:pt idx="2425">
                  <c:v>39.205630000000006</c:v>
                </c:pt>
                <c:pt idx="2426">
                  <c:v>39.206810000000004</c:v>
                </c:pt>
                <c:pt idx="2427">
                  <c:v>39.208480000000002</c:v>
                </c:pt>
                <c:pt idx="2428">
                  <c:v>39.209969999999998</c:v>
                </c:pt>
                <c:pt idx="2429">
                  <c:v>39.211309999999997</c:v>
                </c:pt>
                <c:pt idx="2430">
                  <c:v>39.212049999999998</c:v>
                </c:pt>
                <c:pt idx="2431">
                  <c:v>39.212229999999998</c:v>
                </c:pt>
                <c:pt idx="2432">
                  <c:v>39.212389999999999</c:v>
                </c:pt>
                <c:pt idx="2433">
                  <c:v>39.212539999999997</c:v>
                </c:pt>
                <c:pt idx="2434">
                  <c:v>39.212689999999995</c:v>
                </c:pt>
                <c:pt idx="2435">
                  <c:v>39.212849999999996</c:v>
                </c:pt>
                <c:pt idx="2436">
                  <c:v>39.213009999999997</c:v>
                </c:pt>
                <c:pt idx="2437">
                  <c:v>39.213179999999994</c:v>
                </c:pt>
                <c:pt idx="2438">
                  <c:v>39.213349999999991</c:v>
                </c:pt>
                <c:pt idx="2439">
                  <c:v>39.213509999999992</c:v>
                </c:pt>
                <c:pt idx="2440">
                  <c:v>39.213649999999994</c:v>
                </c:pt>
                <c:pt idx="2441">
                  <c:v>39.213769999999997</c:v>
                </c:pt>
                <c:pt idx="2442">
                  <c:v>39.213899999999995</c:v>
                </c:pt>
                <c:pt idx="2443">
                  <c:v>39.214019999999998</c:v>
                </c:pt>
                <c:pt idx="2444">
                  <c:v>39.21414</c:v>
                </c:pt>
                <c:pt idx="2445">
                  <c:v>39.214260000000003</c:v>
                </c:pt>
                <c:pt idx="2446">
                  <c:v>39.214370000000002</c:v>
                </c:pt>
                <c:pt idx="2447">
                  <c:v>39.214480000000002</c:v>
                </c:pt>
                <c:pt idx="2448">
                  <c:v>39.214590000000001</c:v>
                </c:pt>
                <c:pt idx="2449">
                  <c:v>39.214790000000001</c:v>
                </c:pt>
                <c:pt idx="2450">
                  <c:v>39.21528</c:v>
                </c:pt>
                <c:pt idx="2451">
                  <c:v>39.216029999999996</c:v>
                </c:pt>
                <c:pt idx="2452">
                  <c:v>39.217019999999998</c:v>
                </c:pt>
                <c:pt idx="2453">
                  <c:v>39.218309999999995</c:v>
                </c:pt>
                <c:pt idx="2454">
                  <c:v>39.219859999999997</c:v>
                </c:pt>
                <c:pt idx="2455">
                  <c:v>39.221499999999999</c:v>
                </c:pt>
                <c:pt idx="2456">
                  <c:v>39.223129999999998</c:v>
                </c:pt>
                <c:pt idx="2457">
                  <c:v>39.224829999999997</c:v>
                </c:pt>
                <c:pt idx="2458">
                  <c:v>39.226779999999998</c:v>
                </c:pt>
                <c:pt idx="2459">
                  <c:v>39.230489999999996</c:v>
                </c:pt>
                <c:pt idx="2460">
                  <c:v>39.234959999999994</c:v>
                </c:pt>
                <c:pt idx="2461">
                  <c:v>39.238189999999996</c:v>
                </c:pt>
                <c:pt idx="2462">
                  <c:v>39.239769999999993</c:v>
                </c:pt>
                <c:pt idx="2463">
                  <c:v>39.240489999999994</c:v>
                </c:pt>
                <c:pt idx="2464">
                  <c:v>39.240849999999995</c:v>
                </c:pt>
                <c:pt idx="2465">
                  <c:v>39.241049999999994</c:v>
                </c:pt>
                <c:pt idx="2466">
                  <c:v>39.241249999999994</c:v>
                </c:pt>
                <c:pt idx="2467">
                  <c:v>39.241439999999997</c:v>
                </c:pt>
                <c:pt idx="2468">
                  <c:v>39.241599999999998</c:v>
                </c:pt>
                <c:pt idx="2469">
                  <c:v>39.241720000000001</c:v>
                </c:pt>
                <c:pt idx="2470">
                  <c:v>39.241840000000003</c:v>
                </c:pt>
                <c:pt idx="2471">
                  <c:v>39.241970000000002</c:v>
                </c:pt>
                <c:pt idx="2472">
                  <c:v>39.242090000000005</c:v>
                </c:pt>
                <c:pt idx="2473">
                  <c:v>39.242210000000007</c:v>
                </c:pt>
                <c:pt idx="2474">
                  <c:v>39.24233000000001</c:v>
                </c:pt>
                <c:pt idx="2475">
                  <c:v>39.242450000000012</c:v>
                </c:pt>
                <c:pt idx="2476">
                  <c:v>39.242580000000011</c:v>
                </c:pt>
                <c:pt idx="2477">
                  <c:v>39.242700000000013</c:v>
                </c:pt>
                <c:pt idx="2478">
                  <c:v>39.242830000000012</c:v>
                </c:pt>
                <c:pt idx="2479">
                  <c:v>39.242960000000011</c:v>
                </c:pt>
                <c:pt idx="2480">
                  <c:v>39.243190000000013</c:v>
                </c:pt>
                <c:pt idx="2481">
                  <c:v>39.243810000000011</c:v>
                </c:pt>
                <c:pt idx="2482">
                  <c:v>39.244920000000008</c:v>
                </c:pt>
                <c:pt idx="2483">
                  <c:v>39.246730000000007</c:v>
                </c:pt>
                <c:pt idx="2484">
                  <c:v>39.249700000000004</c:v>
                </c:pt>
                <c:pt idx="2485">
                  <c:v>39.251610000000007</c:v>
                </c:pt>
                <c:pt idx="2486">
                  <c:v>39.252660000000006</c:v>
                </c:pt>
                <c:pt idx="2487">
                  <c:v>39.253110000000007</c:v>
                </c:pt>
                <c:pt idx="2488">
                  <c:v>39.25330000000001</c:v>
                </c:pt>
                <c:pt idx="2489">
                  <c:v>39.253470000000007</c:v>
                </c:pt>
                <c:pt idx="2490">
                  <c:v>39.253890000000006</c:v>
                </c:pt>
                <c:pt idx="2491">
                  <c:v>39.254630000000006</c:v>
                </c:pt>
                <c:pt idx="2492">
                  <c:v>39.255720000000004</c:v>
                </c:pt>
                <c:pt idx="2493">
                  <c:v>39.257110000000004</c:v>
                </c:pt>
                <c:pt idx="2494">
                  <c:v>39.258690000000001</c:v>
                </c:pt>
                <c:pt idx="2495">
                  <c:v>39.260269999999998</c:v>
                </c:pt>
                <c:pt idx="2496">
                  <c:v>39.261919999999996</c:v>
                </c:pt>
                <c:pt idx="2497">
                  <c:v>39.263569999999994</c:v>
                </c:pt>
                <c:pt idx="2498">
                  <c:v>39.265429999999995</c:v>
                </c:pt>
                <c:pt idx="2499">
                  <c:v>39.268429999999995</c:v>
                </c:pt>
                <c:pt idx="2500">
                  <c:v>39.272719999999993</c:v>
                </c:pt>
                <c:pt idx="2501">
                  <c:v>39.27662999999999</c:v>
                </c:pt>
                <c:pt idx="2502">
                  <c:v>39.280049999999989</c:v>
                </c:pt>
                <c:pt idx="2503">
                  <c:v>39.283379999999987</c:v>
                </c:pt>
                <c:pt idx="2504">
                  <c:v>39.285789999999984</c:v>
                </c:pt>
                <c:pt idx="2505">
                  <c:v>39.287229999999987</c:v>
                </c:pt>
                <c:pt idx="2506">
                  <c:v>39.287899999999986</c:v>
                </c:pt>
                <c:pt idx="2507">
                  <c:v>39.288369999999986</c:v>
                </c:pt>
                <c:pt idx="2508">
                  <c:v>39.288919999999983</c:v>
                </c:pt>
                <c:pt idx="2509">
                  <c:v>39.289619999999985</c:v>
                </c:pt>
                <c:pt idx="2510">
                  <c:v>39.291379999999982</c:v>
                </c:pt>
                <c:pt idx="2511">
                  <c:v>39.29434999999998</c:v>
                </c:pt>
                <c:pt idx="2512">
                  <c:v>39.29951999999998</c:v>
                </c:pt>
                <c:pt idx="2513">
                  <c:v>39.303649999999983</c:v>
                </c:pt>
                <c:pt idx="2514">
                  <c:v>39.307039999999986</c:v>
                </c:pt>
                <c:pt idx="2515">
                  <c:v>39.309319999999985</c:v>
                </c:pt>
                <c:pt idx="2516">
                  <c:v>39.310509999999987</c:v>
                </c:pt>
                <c:pt idx="2517">
                  <c:v>39.311349999999983</c:v>
                </c:pt>
                <c:pt idx="2518">
                  <c:v>39.311949999999982</c:v>
                </c:pt>
                <c:pt idx="2519">
                  <c:v>39.312429999999985</c:v>
                </c:pt>
                <c:pt idx="2520">
                  <c:v>39.312899999999985</c:v>
                </c:pt>
                <c:pt idx="2521">
                  <c:v>39.313349999999986</c:v>
                </c:pt>
                <c:pt idx="2522">
                  <c:v>39.313769999999984</c:v>
                </c:pt>
                <c:pt idx="2523">
                  <c:v>39.314169999999983</c:v>
                </c:pt>
                <c:pt idx="2524">
                  <c:v>39.31453999999998</c:v>
                </c:pt>
                <c:pt idx="2525">
                  <c:v>39.314859999999982</c:v>
                </c:pt>
                <c:pt idx="2526">
                  <c:v>39.315129999999982</c:v>
                </c:pt>
                <c:pt idx="2527">
                  <c:v>39.315629999999985</c:v>
                </c:pt>
                <c:pt idx="2528">
                  <c:v>39.316529999999986</c:v>
                </c:pt>
                <c:pt idx="2529">
                  <c:v>39.318699999999986</c:v>
                </c:pt>
                <c:pt idx="2530">
                  <c:v>39.321529999999989</c:v>
                </c:pt>
                <c:pt idx="2531">
                  <c:v>39.324069999999992</c:v>
                </c:pt>
                <c:pt idx="2532">
                  <c:v>39.325229999999991</c:v>
                </c:pt>
                <c:pt idx="2533">
                  <c:v>39.326019999999993</c:v>
                </c:pt>
                <c:pt idx="2534">
                  <c:v>39.32656999999999</c:v>
                </c:pt>
                <c:pt idx="2535">
                  <c:v>39.326979999999992</c:v>
                </c:pt>
                <c:pt idx="2536">
                  <c:v>39.327339999999992</c:v>
                </c:pt>
                <c:pt idx="2537">
                  <c:v>39.32768999999999</c:v>
                </c:pt>
                <c:pt idx="2538">
                  <c:v>39.328039999999987</c:v>
                </c:pt>
                <c:pt idx="2539">
                  <c:v>39.328379999999989</c:v>
                </c:pt>
                <c:pt idx="2540">
                  <c:v>39.328699999999991</c:v>
                </c:pt>
                <c:pt idx="2541">
                  <c:v>39.328999999999994</c:v>
                </c:pt>
                <c:pt idx="2542">
                  <c:v>39.329309999999992</c:v>
                </c:pt>
                <c:pt idx="2543">
                  <c:v>39.329619999999991</c:v>
                </c:pt>
                <c:pt idx="2544">
                  <c:v>39.32994999999999</c:v>
                </c:pt>
                <c:pt idx="2545">
                  <c:v>39.330239999999989</c:v>
                </c:pt>
                <c:pt idx="2546">
                  <c:v>39.330499999999986</c:v>
                </c:pt>
                <c:pt idx="2547">
                  <c:v>39.330929999999988</c:v>
                </c:pt>
                <c:pt idx="2548">
                  <c:v>39.33171999999999</c:v>
                </c:pt>
                <c:pt idx="2549">
                  <c:v>39.334049999999991</c:v>
                </c:pt>
                <c:pt idx="2550">
                  <c:v>39.341699999999989</c:v>
                </c:pt>
                <c:pt idx="2551">
                  <c:v>39.359489999999987</c:v>
                </c:pt>
                <c:pt idx="2552">
                  <c:v>39.376089999999984</c:v>
                </c:pt>
                <c:pt idx="2553">
                  <c:v>39.385109999999983</c:v>
                </c:pt>
                <c:pt idx="2554">
                  <c:v>39.393859999999982</c:v>
                </c:pt>
                <c:pt idx="2555">
                  <c:v>39.397919999999985</c:v>
                </c:pt>
                <c:pt idx="2556">
                  <c:v>39.399849999999986</c:v>
                </c:pt>
                <c:pt idx="2557">
                  <c:v>39.401199999999989</c:v>
                </c:pt>
                <c:pt idx="2558">
                  <c:v>39.402119999999989</c:v>
                </c:pt>
                <c:pt idx="2559">
                  <c:v>39.402819999999991</c:v>
                </c:pt>
                <c:pt idx="2560">
                  <c:v>39.403429999999993</c:v>
                </c:pt>
                <c:pt idx="2561">
                  <c:v>39.404029999999992</c:v>
                </c:pt>
                <c:pt idx="2562">
                  <c:v>39.404619999999994</c:v>
                </c:pt>
                <c:pt idx="2563">
                  <c:v>39.405199999999994</c:v>
                </c:pt>
                <c:pt idx="2564">
                  <c:v>39.405759999999994</c:v>
                </c:pt>
                <c:pt idx="2565">
                  <c:v>39.406299999999995</c:v>
                </c:pt>
                <c:pt idx="2566">
                  <c:v>39.406859999999995</c:v>
                </c:pt>
                <c:pt idx="2567">
                  <c:v>39.407359999999997</c:v>
                </c:pt>
                <c:pt idx="2568">
                  <c:v>39.408289999999994</c:v>
                </c:pt>
                <c:pt idx="2569">
                  <c:v>39.410759999999996</c:v>
                </c:pt>
                <c:pt idx="2570">
                  <c:v>39.416289999999996</c:v>
                </c:pt>
                <c:pt idx="2571">
                  <c:v>39.422089999999997</c:v>
                </c:pt>
                <c:pt idx="2572">
                  <c:v>39.425689999999996</c:v>
                </c:pt>
                <c:pt idx="2573">
                  <c:v>39.428369999999994</c:v>
                </c:pt>
                <c:pt idx="2574">
                  <c:v>39.429699999999997</c:v>
                </c:pt>
                <c:pt idx="2575">
                  <c:v>39.430529999999997</c:v>
                </c:pt>
                <c:pt idx="2576">
                  <c:v>39.431049999999999</c:v>
                </c:pt>
                <c:pt idx="2577">
                  <c:v>39.4315</c:v>
                </c:pt>
                <c:pt idx="2578">
                  <c:v>39.431939999999997</c:v>
                </c:pt>
                <c:pt idx="2579">
                  <c:v>39.432339999999996</c:v>
                </c:pt>
                <c:pt idx="2580">
                  <c:v>39.432719999999996</c:v>
                </c:pt>
                <c:pt idx="2581">
                  <c:v>39.433109999999999</c:v>
                </c:pt>
                <c:pt idx="2582">
                  <c:v>39.433540000000001</c:v>
                </c:pt>
                <c:pt idx="2583">
                  <c:v>39.433999999999997</c:v>
                </c:pt>
                <c:pt idx="2584">
                  <c:v>39.434480000000001</c:v>
                </c:pt>
                <c:pt idx="2585">
                  <c:v>39.434980000000003</c:v>
                </c:pt>
                <c:pt idx="2586">
                  <c:v>39.435520000000004</c:v>
                </c:pt>
                <c:pt idx="2587">
                  <c:v>39.436060000000005</c:v>
                </c:pt>
                <c:pt idx="2588">
                  <c:v>39.436640000000004</c:v>
                </c:pt>
                <c:pt idx="2589">
                  <c:v>39.437290000000004</c:v>
                </c:pt>
                <c:pt idx="2590">
                  <c:v>39.437940000000005</c:v>
                </c:pt>
                <c:pt idx="2591">
                  <c:v>39.438690000000001</c:v>
                </c:pt>
                <c:pt idx="2592">
                  <c:v>39.43947</c:v>
                </c:pt>
                <c:pt idx="2593">
                  <c:v>39.440269999999998</c:v>
                </c:pt>
                <c:pt idx="2594">
                  <c:v>39.441029999999998</c:v>
                </c:pt>
                <c:pt idx="2595">
                  <c:v>39.441809999999997</c:v>
                </c:pt>
                <c:pt idx="2596">
                  <c:v>39.442639999999997</c:v>
                </c:pt>
                <c:pt idx="2597">
                  <c:v>39.443459999999995</c:v>
                </c:pt>
                <c:pt idx="2598">
                  <c:v>39.444259999999993</c:v>
                </c:pt>
                <c:pt idx="2599">
                  <c:v>39.445039999999992</c:v>
                </c:pt>
                <c:pt idx="2600">
                  <c:v>39.445789999999988</c:v>
                </c:pt>
                <c:pt idx="2601">
                  <c:v>39.446479999999987</c:v>
                </c:pt>
                <c:pt idx="2602">
                  <c:v>39.44713999999999</c:v>
                </c:pt>
                <c:pt idx="2603">
                  <c:v>39.447749999999992</c:v>
                </c:pt>
                <c:pt idx="2604">
                  <c:v>39.448799999999991</c:v>
                </c:pt>
                <c:pt idx="2605">
                  <c:v>39.450059999999993</c:v>
                </c:pt>
                <c:pt idx="2606">
                  <c:v>39.453129999999994</c:v>
                </c:pt>
                <c:pt idx="2607">
                  <c:v>39.460279999999997</c:v>
                </c:pt>
                <c:pt idx="2608">
                  <c:v>39.468649999999997</c:v>
                </c:pt>
                <c:pt idx="2609">
                  <c:v>39.47954</c:v>
                </c:pt>
                <c:pt idx="2610">
                  <c:v>39.487609999999997</c:v>
                </c:pt>
                <c:pt idx="2611">
                  <c:v>39.492439999999995</c:v>
                </c:pt>
                <c:pt idx="2612">
                  <c:v>39.496109999999994</c:v>
                </c:pt>
                <c:pt idx="2613">
                  <c:v>39.498449999999991</c:v>
                </c:pt>
                <c:pt idx="2614">
                  <c:v>39.499849999999988</c:v>
                </c:pt>
                <c:pt idx="2615">
                  <c:v>39.500859999999989</c:v>
                </c:pt>
                <c:pt idx="2616">
                  <c:v>39.501529999999988</c:v>
                </c:pt>
                <c:pt idx="2617">
                  <c:v>39.502039999999987</c:v>
                </c:pt>
                <c:pt idx="2618">
                  <c:v>39.502489999999987</c:v>
                </c:pt>
                <c:pt idx="2619">
                  <c:v>39.502949999999984</c:v>
                </c:pt>
                <c:pt idx="2620">
                  <c:v>39.503419999999984</c:v>
                </c:pt>
                <c:pt idx="2621">
                  <c:v>39.503859999999982</c:v>
                </c:pt>
                <c:pt idx="2622">
                  <c:v>39.504269999999984</c:v>
                </c:pt>
                <c:pt idx="2623">
                  <c:v>39.504649999999984</c:v>
                </c:pt>
                <c:pt idx="2624">
                  <c:v>39.505009999999984</c:v>
                </c:pt>
                <c:pt idx="2625">
                  <c:v>39.505359999999982</c:v>
                </c:pt>
                <c:pt idx="2626">
                  <c:v>39.50568999999998</c:v>
                </c:pt>
                <c:pt idx="2627">
                  <c:v>39.506039999999977</c:v>
                </c:pt>
                <c:pt idx="2628">
                  <c:v>39.506409999999974</c:v>
                </c:pt>
                <c:pt idx="2629">
                  <c:v>39.506879999999974</c:v>
                </c:pt>
                <c:pt idx="2630">
                  <c:v>39.508139999999976</c:v>
                </c:pt>
                <c:pt idx="2631">
                  <c:v>39.512719999999973</c:v>
                </c:pt>
                <c:pt idx="2632">
                  <c:v>39.519359999999971</c:v>
                </c:pt>
                <c:pt idx="2633">
                  <c:v>39.525299999999973</c:v>
                </c:pt>
                <c:pt idx="2634">
                  <c:v>39.528069999999971</c:v>
                </c:pt>
                <c:pt idx="2635">
                  <c:v>39.529439999999973</c:v>
                </c:pt>
                <c:pt idx="2636">
                  <c:v>39.53054999999997</c:v>
                </c:pt>
                <c:pt idx="2637">
                  <c:v>39.531789999999972</c:v>
                </c:pt>
                <c:pt idx="2638">
                  <c:v>39.535109999999975</c:v>
                </c:pt>
                <c:pt idx="2639">
                  <c:v>39.542969999999976</c:v>
                </c:pt>
                <c:pt idx="2640">
                  <c:v>39.553739999999976</c:v>
                </c:pt>
                <c:pt idx="2641">
                  <c:v>39.56547999999998</c:v>
                </c:pt>
                <c:pt idx="2642">
                  <c:v>39.579529999999977</c:v>
                </c:pt>
                <c:pt idx="2643">
                  <c:v>39.590139999999977</c:v>
                </c:pt>
                <c:pt idx="2644">
                  <c:v>39.596699999999977</c:v>
                </c:pt>
                <c:pt idx="2645">
                  <c:v>39.600929999999977</c:v>
                </c:pt>
                <c:pt idx="2646">
                  <c:v>39.604059999999976</c:v>
                </c:pt>
                <c:pt idx="2647">
                  <c:v>39.606199999999973</c:v>
                </c:pt>
                <c:pt idx="2648">
                  <c:v>39.607809999999972</c:v>
                </c:pt>
                <c:pt idx="2649">
                  <c:v>39.609039999999972</c:v>
                </c:pt>
                <c:pt idx="2650">
                  <c:v>39.61021999999997</c:v>
                </c:pt>
                <c:pt idx="2651">
                  <c:v>39.611349999999973</c:v>
                </c:pt>
                <c:pt idx="2652">
                  <c:v>39.612479999999977</c:v>
                </c:pt>
                <c:pt idx="2653">
                  <c:v>39.613509999999977</c:v>
                </c:pt>
                <c:pt idx="2654">
                  <c:v>39.614499999999978</c:v>
                </c:pt>
                <c:pt idx="2655">
                  <c:v>39.615349999999978</c:v>
                </c:pt>
                <c:pt idx="2656">
                  <c:v>39.616159999999979</c:v>
                </c:pt>
                <c:pt idx="2657">
                  <c:v>39.617029999999978</c:v>
                </c:pt>
                <c:pt idx="2658">
                  <c:v>39.618599999999979</c:v>
                </c:pt>
                <c:pt idx="2659">
                  <c:v>39.62101999999998</c:v>
                </c:pt>
                <c:pt idx="2660">
                  <c:v>39.623299999999979</c:v>
                </c:pt>
                <c:pt idx="2661">
                  <c:v>39.625559999999979</c:v>
                </c:pt>
                <c:pt idx="2662">
                  <c:v>39.627279999999978</c:v>
                </c:pt>
                <c:pt idx="2663">
                  <c:v>39.629199999999976</c:v>
                </c:pt>
                <c:pt idx="2664">
                  <c:v>39.633889999999973</c:v>
                </c:pt>
                <c:pt idx="2665">
                  <c:v>39.643049999999974</c:v>
                </c:pt>
                <c:pt idx="2666">
                  <c:v>39.662979999999976</c:v>
                </c:pt>
                <c:pt idx="2667">
                  <c:v>39.690799999999975</c:v>
                </c:pt>
                <c:pt idx="2668">
                  <c:v>39.718439999999973</c:v>
                </c:pt>
                <c:pt idx="2669">
                  <c:v>39.741669999999971</c:v>
                </c:pt>
                <c:pt idx="2670">
                  <c:v>39.755529999999972</c:v>
                </c:pt>
                <c:pt idx="2671">
                  <c:v>39.76176999999997</c:v>
                </c:pt>
                <c:pt idx="2672">
                  <c:v>39.765339999999973</c:v>
                </c:pt>
                <c:pt idx="2673">
                  <c:v>39.767519999999976</c:v>
                </c:pt>
                <c:pt idx="2674">
                  <c:v>39.768889999999978</c:v>
                </c:pt>
                <c:pt idx="2675">
                  <c:v>39.769919999999978</c:v>
                </c:pt>
                <c:pt idx="2676">
                  <c:v>39.770899999999976</c:v>
                </c:pt>
                <c:pt idx="2677">
                  <c:v>39.771909999999977</c:v>
                </c:pt>
                <c:pt idx="2678">
                  <c:v>39.772919999999978</c:v>
                </c:pt>
                <c:pt idx="2679">
                  <c:v>39.773879999999977</c:v>
                </c:pt>
                <c:pt idx="2680">
                  <c:v>39.77491999999998</c:v>
                </c:pt>
                <c:pt idx="2681">
                  <c:v>39.77594999999998</c:v>
                </c:pt>
                <c:pt idx="2682">
                  <c:v>39.776969999999977</c:v>
                </c:pt>
                <c:pt idx="2683">
                  <c:v>39.778049999999979</c:v>
                </c:pt>
                <c:pt idx="2684">
                  <c:v>39.779099999999978</c:v>
                </c:pt>
                <c:pt idx="2685">
                  <c:v>39.780059999999978</c:v>
                </c:pt>
                <c:pt idx="2686">
                  <c:v>39.780869999999979</c:v>
                </c:pt>
                <c:pt idx="2687">
                  <c:v>39.781639999999982</c:v>
                </c:pt>
                <c:pt idx="2688">
                  <c:v>39.782379999999982</c:v>
                </c:pt>
                <c:pt idx="2689">
                  <c:v>39.783099999999983</c:v>
                </c:pt>
                <c:pt idx="2690">
                  <c:v>39.783769999999983</c:v>
                </c:pt>
                <c:pt idx="2691">
                  <c:v>39.784399999999984</c:v>
                </c:pt>
                <c:pt idx="2692">
                  <c:v>39.785019999999982</c:v>
                </c:pt>
                <c:pt idx="2693">
                  <c:v>39.785629999999983</c:v>
                </c:pt>
                <c:pt idx="2694">
                  <c:v>39.786229999999982</c:v>
                </c:pt>
                <c:pt idx="2695">
                  <c:v>39.786839999999984</c:v>
                </c:pt>
                <c:pt idx="2696">
                  <c:v>39.787449999999986</c:v>
                </c:pt>
                <c:pt idx="2697">
                  <c:v>39.788059999999987</c:v>
                </c:pt>
                <c:pt idx="2698">
                  <c:v>39.788659999999986</c:v>
                </c:pt>
                <c:pt idx="2699">
                  <c:v>39.789279999999984</c:v>
                </c:pt>
                <c:pt idx="2700">
                  <c:v>39.789909999999985</c:v>
                </c:pt>
                <c:pt idx="2701">
                  <c:v>39.790549999999982</c:v>
                </c:pt>
                <c:pt idx="2702">
                  <c:v>39.791199999999982</c:v>
                </c:pt>
                <c:pt idx="2703">
                  <c:v>39.791889999999981</c:v>
                </c:pt>
                <c:pt idx="2704">
                  <c:v>39.792569999999984</c:v>
                </c:pt>
                <c:pt idx="2705">
                  <c:v>39.793269999999985</c:v>
                </c:pt>
                <c:pt idx="2706">
                  <c:v>39.793979999999983</c:v>
                </c:pt>
                <c:pt idx="2707">
                  <c:v>39.79472999999998</c:v>
                </c:pt>
                <c:pt idx="2708">
                  <c:v>39.795499999999983</c:v>
                </c:pt>
                <c:pt idx="2709">
                  <c:v>39.796259999999982</c:v>
                </c:pt>
                <c:pt idx="2710">
                  <c:v>39.797029999999985</c:v>
                </c:pt>
                <c:pt idx="2711">
                  <c:v>39.797799999999988</c:v>
                </c:pt>
                <c:pt idx="2712">
                  <c:v>39.798569999999991</c:v>
                </c:pt>
                <c:pt idx="2713">
                  <c:v>39.799329999999991</c:v>
                </c:pt>
                <c:pt idx="2714">
                  <c:v>39.800099999999993</c:v>
                </c:pt>
                <c:pt idx="2715">
                  <c:v>39.800869999999996</c:v>
                </c:pt>
                <c:pt idx="2716">
                  <c:v>39.801639999999999</c:v>
                </c:pt>
                <c:pt idx="2717">
                  <c:v>39.802410000000002</c:v>
                </c:pt>
                <c:pt idx="2718">
                  <c:v>39.803159999999998</c:v>
                </c:pt>
                <c:pt idx="2719">
                  <c:v>39.803909999999995</c:v>
                </c:pt>
                <c:pt idx="2720">
                  <c:v>39.804649999999995</c:v>
                </c:pt>
                <c:pt idx="2721">
                  <c:v>39.805369999999996</c:v>
                </c:pt>
                <c:pt idx="2722">
                  <c:v>39.806089999999998</c:v>
                </c:pt>
                <c:pt idx="2723">
                  <c:v>39.806809999999999</c:v>
                </c:pt>
                <c:pt idx="2724">
                  <c:v>39.807490000000001</c:v>
                </c:pt>
                <c:pt idx="2725">
                  <c:v>39.808170000000004</c:v>
                </c:pt>
                <c:pt idx="2726">
                  <c:v>39.808840000000004</c:v>
                </c:pt>
                <c:pt idx="2727">
                  <c:v>39.809510000000003</c:v>
                </c:pt>
                <c:pt idx="2728">
                  <c:v>39.810130000000001</c:v>
                </c:pt>
                <c:pt idx="2729">
                  <c:v>39.81071</c:v>
                </c:pt>
                <c:pt idx="2730">
                  <c:v>39.81127</c:v>
                </c:pt>
                <c:pt idx="2731">
                  <c:v>39.811810000000001</c:v>
                </c:pt>
                <c:pt idx="2732">
                  <c:v>39.812339999999999</c:v>
                </c:pt>
                <c:pt idx="2733">
                  <c:v>39.812840000000001</c:v>
                </c:pt>
                <c:pt idx="2734">
                  <c:v>39.813330000000001</c:v>
                </c:pt>
                <c:pt idx="2735">
                  <c:v>39.81382</c:v>
                </c:pt>
                <c:pt idx="2736">
                  <c:v>39.814309999999999</c:v>
                </c:pt>
                <c:pt idx="2737">
                  <c:v>39.814749999999997</c:v>
                </c:pt>
                <c:pt idx="2738">
                  <c:v>39.815159999999999</c:v>
                </c:pt>
                <c:pt idx="2739">
                  <c:v>39.815570000000001</c:v>
                </c:pt>
                <c:pt idx="2740">
                  <c:v>39.815950000000001</c:v>
                </c:pt>
                <c:pt idx="2741">
                  <c:v>39.816330000000001</c:v>
                </c:pt>
                <c:pt idx="2742">
                  <c:v>39.816699999999997</c:v>
                </c:pt>
                <c:pt idx="2743">
                  <c:v>39.817079999999997</c:v>
                </c:pt>
                <c:pt idx="2744">
                  <c:v>39.817479999999996</c:v>
                </c:pt>
                <c:pt idx="2745">
                  <c:v>39.817909999999998</c:v>
                </c:pt>
                <c:pt idx="2746">
                  <c:v>39.818349999999995</c:v>
                </c:pt>
                <c:pt idx="2747">
                  <c:v>39.818809999999992</c:v>
                </c:pt>
                <c:pt idx="2748">
                  <c:v>39.819259999999993</c:v>
                </c:pt>
                <c:pt idx="2749">
                  <c:v>39.81971999999999</c:v>
                </c:pt>
                <c:pt idx="2750">
                  <c:v>39.82018999999999</c:v>
                </c:pt>
                <c:pt idx="2751">
                  <c:v>39.820679999999989</c:v>
                </c:pt>
                <c:pt idx="2752">
                  <c:v>39.821179999999991</c:v>
                </c:pt>
                <c:pt idx="2753">
                  <c:v>39.821699999999993</c:v>
                </c:pt>
                <c:pt idx="2754">
                  <c:v>39.82222999999999</c:v>
                </c:pt>
                <c:pt idx="2755">
                  <c:v>39.822769999999991</c:v>
                </c:pt>
                <c:pt idx="2756">
                  <c:v>39.823319999999988</c:v>
                </c:pt>
                <c:pt idx="2757">
                  <c:v>39.823879999999988</c:v>
                </c:pt>
                <c:pt idx="2758">
                  <c:v>39.824439999999989</c:v>
                </c:pt>
                <c:pt idx="2759">
                  <c:v>39.825019999999988</c:v>
                </c:pt>
                <c:pt idx="2760">
                  <c:v>39.82560999999999</c:v>
                </c:pt>
                <c:pt idx="2761">
                  <c:v>39.826209999999989</c:v>
                </c:pt>
                <c:pt idx="2762">
                  <c:v>39.826819999999991</c:v>
                </c:pt>
                <c:pt idx="2763">
                  <c:v>39.827419999999989</c:v>
                </c:pt>
                <c:pt idx="2764">
                  <c:v>39.828009999999992</c:v>
                </c:pt>
                <c:pt idx="2765">
                  <c:v>39.828609999999991</c:v>
                </c:pt>
                <c:pt idx="2766">
                  <c:v>39.829219999999992</c:v>
                </c:pt>
                <c:pt idx="2767">
                  <c:v>39.829819999999991</c:v>
                </c:pt>
                <c:pt idx="2768">
                  <c:v>39.830419999999989</c:v>
                </c:pt>
                <c:pt idx="2769">
                  <c:v>39.831019999999988</c:v>
                </c:pt>
                <c:pt idx="2770">
                  <c:v>39.831609999999991</c:v>
                </c:pt>
                <c:pt idx="2771">
                  <c:v>39.832199999999993</c:v>
                </c:pt>
                <c:pt idx="2772">
                  <c:v>39.832799999999992</c:v>
                </c:pt>
                <c:pt idx="2773">
                  <c:v>39.833389999999994</c:v>
                </c:pt>
                <c:pt idx="2774">
                  <c:v>39.833999999999996</c:v>
                </c:pt>
                <c:pt idx="2775">
                  <c:v>39.834589999999999</c:v>
                </c:pt>
                <c:pt idx="2776">
                  <c:v>39.835180000000001</c:v>
                </c:pt>
                <c:pt idx="2777">
                  <c:v>39.835790000000003</c:v>
                </c:pt>
                <c:pt idx="2778">
                  <c:v>39.836380000000005</c:v>
                </c:pt>
                <c:pt idx="2779">
                  <c:v>39.836980000000004</c:v>
                </c:pt>
                <c:pt idx="2780">
                  <c:v>39.837580000000003</c:v>
                </c:pt>
                <c:pt idx="2781">
                  <c:v>39.838190000000004</c:v>
                </c:pt>
                <c:pt idx="2782">
                  <c:v>39.838800000000006</c:v>
                </c:pt>
                <c:pt idx="2783">
                  <c:v>39.839400000000005</c:v>
                </c:pt>
                <c:pt idx="2784">
                  <c:v>39.839990000000007</c:v>
                </c:pt>
                <c:pt idx="2785">
                  <c:v>39.840590000000006</c:v>
                </c:pt>
                <c:pt idx="2786">
                  <c:v>39.841190000000005</c:v>
                </c:pt>
                <c:pt idx="2787">
                  <c:v>39.841800000000006</c:v>
                </c:pt>
                <c:pt idx="2788">
                  <c:v>39.842400000000005</c:v>
                </c:pt>
                <c:pt idx="2789">
                  <c:v>39.843000000000004</c:v>
                </c:pt>
                <c:pt idx="2790">
                  <c:v>39.843590000000006</c:v>
                </c:pt>
                <c:pt idx="2791">
                  <c:v>39.844180000000009</c:v>
                </c:pt>
                <c:pt idx="2792">
                  <c:v>39.844780000000007</c:v>
                </c:pt>
                <c:pt idx="2793">
                  <c:v>39.84537000000001</c:v>
                </c:pt>
                <c:pt idx="2794">
                  <c:v>39.845980000000012</c:v>
                </c:pt>
                <c:pt idx="2795">
                  <c:v>39.846590000000013</c:v>
                </c:pt>
                <c:pt idx="2796">
                  <c:v>39.847210000000011</c:v>
                </c:pt>
                <c:pt idx="2797">
                  <c:v>39.847830000000009</c:v>
                </c:pt>
                <c:pt idx="2798">
                  <c:v>39.848440000000011</c:v>
                </c:pt>
                <c:pt idx="2799">
                  <c:v>39.849060000000009</c:v>
                </c:pt>
                <c:pt idx="2800">
                  <c:v>39.849680000000006</c:v>
                </c:pt>
                <c:pt idx="2801">
                  <c:v>39.850290000000008</c:v>
                </c:pt>
                <c:pt idx="2802">
                  <c:v>39.85090000000001</c:v>
                </c:pt>
                <c:pt idx="2803">
                  <c:v>39.851500000000009</c:v>
                </c:pt>
                <c:pt idx="2804">
                  <c:v>39.852100000000007</c:v>
                </c:pt>
                <c:pt idx="2805">
                  <c:v>39.85269000000001</c:v>
                </c:pt>
                <c:pt idx="2806">
                  <c:v>39.853280000000012</c:v>
                </c:pt>
                <c:pt idx="2807">
                  <c:v>39.853870000000015</c:v>
                </c:pt>
                <c:pt idx="2808">
                  <c:v>39.854460000000017</c:v>
                </c:pt>
                <c:pt idx="2809">
                  <c:v>39.85505000000002</c:v>
                </c:pt>
                <c:pt idx="2810">
                  <c:v>39.855630000000019</c:v>
                </c:pt>
                <c:pt idx="2811">
                  <c:v>39.856210000000019</c:v>
                </c:pt>
                <c:pt idx="2812">
                  <c:v>39.856800000000021</c:v>
                </c:pt>
                <c:pt idx="2813">
                  <c:v>39.85738000000002</c:v>
                </c:pt>
                <c:pt idx="2814">
                  <c:v>39.85796000000002</c:v>
                </c:pt>
                <c:pt idx="2815">
                  <c:v>39.858530000000023</c:v>
                </c:pt>
                <c:pt idx="2816">
                  <c:v>39.859100000000026</c:v>
                </c:pt>
                <c:pt idx="2817">
                  <c:v>39.85967000000003</c:v>
                </c:pt>
                <c:pt idx="2818">
                  <c:v>39.862120000000033</c:v>
                </c:pt>
                <c:pt idx="2819">
                  <c:v>39.868270000000031</c:v>
                </c:pt>
                <c:pt idx="2820">
                  <c:v>39.873430000000027</c:v>
                </c:pt>
                <c:pt idx="2821">
                  <c:v>39.876670000000026</c:v>
                </c:pt>
                <c:pt idx="2822">
                  <c:v>39.878470000000029</c:v>
                </c:pt>
                <c:pt idx="2823">
                  <c:v>39.879580000000026</c:v>
                </c:pt>
                <c:pt idx="2824">
                  <c:v>39.880340000000025</c:v>
                </c:pt>
                <c:pt idx="2825">
                  <c:v>39.880920000000025</c:v>
                </c:pt>
                <c:pt idx="2826">
                  <c:v>39.881450000000022</c:v>
                </c:pt>
                <c:pt idx="2827">
                  <c:v>39.881960000000021</c:v>
                </c:pt>
                <c:pt idx="2828">
                  <c:v>39.882470000000019</c:v>
                </c:pt>
                <c:pt idx="2829">
                  <c:v>39.882980000000018</c:v>
                </c:pt>
                <c:pt idx="2830">
                  <c:v>39.88348000000002</c:v>
                </c:pt>
                <c:pt idx="2831">
                  <c:v>39.884090000000022</c:v>
                </c:pt>
                <c:pt idx="2832">
                  <c:v>39.884810000000023</c:v>
                </c:pt>
                <c:pt idx="2833">
                  <c:v>39.885620000000024</c:v>
                </c:pt>
                <c:pt idx="2834">
                  <c:v>39.886470000000024</c:v>
                </c:pt>
                <c:pt idx="2835">
                  <c:v>39.887290000000021</c:v>
                </c:pt>
                <c:pt idx="2836">
                  <c:v>39.888250000000021</c:v>
                </c:pt>
                <c:pt idx="2837">
                  <c:v>39.89147000000002</c:v>
                </c:pt>
                <c:pt idx="2838">
                  <c:v>39.900790000000022</c:v>
                </c:pt>
                <c:pt idx="2839">
                  <c:v>39.917010000000019</c:v>
                </c:pt>
                <c:pt idx="2840">
                  <c:v>39.945110000000021</c:v>
                </c:pt>
                <c:pt idx="2841">
                  <c:v>39.979920000000021</c:v>
                </c:pt>
                <c:pt idx="2842">
                  <c:v>40.005220000000023</c:v>
                </c:pt>
                <c:pt idx="2843">
                  <c:v>40.03138000000002</c:v>
                </c:pt>
                <c:pt idx="2844">
                  <c:v>40.050180000000019</c:v>
                </c:pt>
                <c:pt idx="2845">
                  <c:v>40.05851000000002</c:v>
                </c:pt>
                <c:pt idx="2846">
                  <c:v>40.062670000000018</c:v>
                </c:pt>
                <c:pt idx="2847">
                  <c:v>40.06516000000002</c:v>
                </c:pt>
                <c:pt idx="2848">
                  <c:v>40.06675000000002</c:v>
                </c:pt>
                <c:pt idx="2849">
                  <c:v>40.06789000000002</c:v>
                </c:pt>
                <c:pt idx="2850">
                  <c:v>40.068840000000023</c:v>
                </c:pt>
                <c:pt idx="2851">
                  <c:v>40.069710000000022</c:v>
                </c:pt>
                <c:pt idx="2852">
                  <c:v>40.070530000000019</c:v>
                </c:pt>
                <c:pt idx="2853">
                  <c:v>40.071400000000018</c:v>
                </c:pt>
                <c:pt idx="2854">
                  <c:v>40.072310000000016</c:v>
                </c:pt>
                <c:pt idx="2855">
                  <c:v>40.073250000000016</c:v>
                </c:pt>
                <c:pt idx="2856">
                  <c:v>40.074190000000016</c:v>
                </c:pt>
                <c:pt idx="2857">
                  <c:v>40.075140000000019</c:v>
                </c:pt>
                <c:pt idx="2858">
                  <c:v>40.076080000000019</c:v>
                </c:pt>
                <c:pt idx="2859">
                  <c:v>40.077030000000022</c:v>
                </c:pt>
                <c:pt idx="2860">
                  <c:v>40.078000000000024</c:v>
                </c:pt>
                <c:pt idx="2861">
                  <c:v>40.079640000000026</c:v>
                </c:pt>
                <c:pt idx="2862">
                  <c:v>40.084480000000028</c:v>
                </c:pt>
                <c:pt idx="2863">
                  <c:v>40.095220000000026</c:v>
                </c:pt>
                <c:pt idx="2864">
                  <c:v>40.108900000000027</c:v>
                </c:pt>
                <c:pt idx="2865">
                  <c:v>40.119950000000024</c:v>
                </c:pt>
                <c:pt idx="2866">
                  <c:v>40.129140000000021</c:v>
                </c:pt>
                <c:pt idx="2867">
                  <c:v>40.140140000000024</c:v>
                </c:pt>
                <c:pt idx="2868">
                  <c:v>40.155050000000024</c:v>
                </c:pt>
                <c:pt idx="2869">
                  <c:v>40.180610000000023</c:v>
                </c:pt>
                <c:pt idx="2870">
                  <c:v>40.213420000000021</c:v>
                </c:pt>
                <c:pt idx="2871">
                  <c:v>40.249510000000022</c:v>
                </c:pt>
                <c:pt idx="2872">
                  <c:v>40.29087000000002</c:v>
                </c:pt>
                <c:pt idx="2873">
                  <c:v>40.325090000000017</c:v>
                </c:pt>
                <c:pt idx="2874">
                  <c:v>40.358470000000018</c:v>
                </c:pt>
                <c:pt idx="2875">
                  <c:v>40.379440000000017</c:v>
                </c:pt>
                <c:pt idx="2876">
                  <c:v>40.391380000000019</c:v>
                </c:pt>
                <c:pt idx="2877">
                  <c:v>40.396250000000016</c:v>
                </c:pt>
                <c:pt idx="2878">
                  <c:v>40.399280000000019</c:v>
                </c:pt>
                <c:pt idx="2879">
                  <c:v>40.401250000000019</c:v>
                </c:pt>
                <c:pt idx="2880">
                  <c:v>40.40271000000002</c:v>
                </c:pt>
                <c:pt idx="2881">
                  <c:v>40.403930000000017</c:v>
                </c:pt>
                <c:pt idx="2882">
                  <c:v>40.405010000000019</c:v>
                </c:pt>
                <c:pt idx="2883">
                  <c:v>40.406030000000015</c:v>
                </c:pt>
                <c:pt idx="2884">
                  <c:v>40.407060000000016</c:v>
                </c:pt>
                <c:pt idx="2885">
                  <c:v>40.408080000000012</c:v>
                </c:pt>
                <c:pt idx="2886">
                  <c:v>40.409070000000014</c:v>
                </c:pt>
                <c:pt idx="2887">
                  <c:v>40.410110000000017</c:v>
                </c:pt>
                <c:pt idx="2888">
                  <c:v>40.413590000000021</c:v>
                </c:pt>
                <c:pt idx="2889">
                  <c:v>40.42525000000002</c:v>
                </c:pt>
                <c:pt idx="2890">
                  <c:v>40.45059000000002</c:v>
                </c:pt>
                <c:pt idx="2891">
                  <c:v>40.484000000000023</c:v>
                </c:pt>
                <c:pt idx="2892">
                  <c:v>40.529150000000023</c:v>
                </c:pt>
                <c:pt idx="2893">
                  <c:v>40.584890000000023</c:v>
                </c:pt>
                <c:pt idx="2894">
                  <c:v>40.642050000000026</c:v>
                </c:pt>
                <c:pt idx="2895">
                  <c:v>40.699990000000028</c:v>
                </c:pt>
                <c:pt idx="2896">
                  <c:v>40.752070000000025</c:v>
                </c:pt>
                <c:pt idx="2897">
                  <c:v>40.776870000000024</c:v>
                </c:pt>
                <c:pt idx="2898">
                  <c:v>40.790060000000025</c:v>
                </c:pt>
                <c:pt idx="2899">
                  <c:v>40.797550000000022</c:v>
                </c:pt>
                <c:pt idx="2900">
                  <c:v>40.801340000000025</c:v>
                </c:pt>
                <c:pt idx="2901">
                  <c:v>40.803240000000024</c:v>
                </c:pt>
                <c:pt idx="2902">
                  <c:v>40.804210000000026</c:v>
                </c:pt>
                <c:pt idx="2903">
                  <c:v>40.804830000000024</c:v>
                </c:pt>
                <c:pt idx="2904">
                  <c:v>40.805250000000022</c:v>
                </c:pt>
                <c:pt idx="2905">
                  <c:v>40.80560000000002</c:v>
                </c:pt>
                <c:pt idx="2906">
                  <c:v>40.805950000000017</c:v>
                </c:pt>
                <c:pt idx="2907">
                  <c:v>40.806300000000014</c:v>
                </c:pt>
                <c:pt idx="2908">
                  <c:v>40.806650000000012</c:v>
                </c:pt>
                <c:pt idx="2909">
                  <c:v>40.807320000000011</c:v>
                </c:pt>
                <c:pt idx="2910">
                  <c:v>40.810980000000015</c:v>
                </c:pt>
                <c:pt idx="2911">
                  <c:v>40.817370000000018</c:v>
                </c:pt>
                <c:pt idx="2912">
                  <c:v>40.823140000000016</c:v>
                </c:pt>
                <c:pt idx="2913">
                  <c:v>40.827110000000019</c:v>
                </c:pt>
                <c:pt idx="2914">
                  <c:v>40.829500000000017</c:v>
                </c:pt>
                <c:pt idx="2915">
                  <c:v>40.830870000000019</c:v>
                </c:pt>
                <c:pt idx="2916">
                  <c:v>40.83159000000002</c:v>
                </c:pt>
                <c:pt idx="2917">
                  <c:v>40.832100000000018</c:v>
                </c:pt>
                <c:pt idx="2918">
                  <c:v>40.832490000000021</c:v>
                </c:pt>
                <c:pt idx="2919">
                  <c:v>40.832840000000019</c:v>
                </c:pt>
                <c:pt idx="2920">
                  <c:v>40.833190000000016</c:v>
                </c:pt>
                <c:pt idx="2921">
                  <c:v>40.833590000000015</c:v>
                </c:pt>
                <c:pt idx="2922">
                  <c:v>40.834170000000015</c:v>
                </c:pt>
                <c:pt idx="2923">
                  <c:v>40.834730000000015</c:v>
                </c:pt>
                <c:pt idx="2924">
                  <c:v>40.835330000000013</c:v>
                </c:pt>
                <c:pt idx="2925">
                  <c:v>40.835920000000016</c:v>
                </c:pt>
                <c:pt idx="2926">
                  <c:v>40.836500000000015</c:v>
                </c:pt>
                <c:pt idx="2927">
                  <c:v>40.837030000000013</c:v>
                </c:pt>
                <c:pt idx="2928">
                  <c:v>40.837480000000014</c:v>
                </c:pt>
                <c:pt idx="2929">
                  <c:v>40.837890000000016</c:v>
                </c:pt>
                <c:pt idx="2930">
                  <c:v>40.838330000000013</c:v>
                </c:pt>
                <c:pt idx="2931">
                  <c:v>40.838750000000012</c:v>
                </c:pt>
                <c:pt idx="2932">
                  <c:v>40.83917000000001</c:v>
                </c:pt>
                <c:pt idx="2933">
                  <c:v>40.83964000000001</c:v>
                </c:pt>
                <c:pt idx="2934">
                  <c:v>40.840170000000008</c:v>
                </c:pt>
                <c:pt idx="2935">
                  <c:v>40.840730000000008</c:v>
                </c:pt>
                <c:pt idx="2936">
                  <c:v>40.84143000000001</c:v>
                </c:pt>
                <c:pt idx="2937">
                  <c:v>40.842290000000013</c:v>
                </c:pt>
                <c:pt idx="2938">
                  <c:v>40.843360000000011</c:v>
                </c:pt>
                <c:pt idx="2939">
                  <c:v>40.844460000000012</c:v>
                </c:pt>
                <c:pt idx="2940">
                  <c:v>40.845500000000015</c:v>
                </c:pt>
                <c:pt idx="2941">
                  <c:v>40.846510000000016</c:v>
                </c:pt>
                <c:pt idx="2942">
                  <c:v>40.848600000000019</c:v>
                </c:pt>
                <c:pt idx="2943">
                  <c:v>40.85411000000002</c:v>
                </c:pt>
                <c:pt idx="2944">
                  <c:v>40.86470000000002</c:v>
                </c:pt>
                <c:pt idx="2945">
                  <c:v>40.884340000000023</c:v>
                </c:pt>
                <c:pt idx="2946">
                  <c:v>40.909990000000022</c:v>
                </c:pt>
                <c:pt idx="2947">
                  <c:v>40.924520000000022</c:v>
                </c:pt>
                <c:pt idx="2948">
                  <c:v>40.933010000000024</c:v>
                </c:pt>
                <c:pt idx="2949">
                  <c:v>40.937480000000022</c:v>
                </c:pt>
                <c:pt idx="2950">
                  <c:v>40.939610000000023</c:v>
                </c:pt>
                <c:pt idx="2951">
                  <c:v>40.941030000000026</c:v>
                </c:pt>
                <c:pt idx="2952">
                  <c:v>40.941870000000023</c:v>
                </c:pt>
                <c:pt idx="2953">
                  <c:v>40.942530000000026</c:v>
                </c:pt>
                <c:pt idx="2954">
                  <c:v>40.943250000000027</c:v>
                </c:pt>
                <c:pt idx="2955">
                  <c:v>40.944030000000026</c:v>
                </c:pt>
                <c:pt idx="2956">
                  <c:v>40.944970000000026</c:v>
                </c:pt>
                <c:pt idx="2957">
                  <c:v>40.946110000000026</c:v>
                </c:pt>
                <c:pt idx="2958">
                  <c:v>40.947210000000027</c:v>
                </c:pt>
                <c:pt idx="2959">
                  <c:v>40.948240000000027</c:v>
                </c:pt>
                <c:pt idx="2960">
                  <c:v>40.949230000000028</c:v>
                </c:pt>
                <c:pt idx="2961">
                  <c:v>40.95022000000003</c:v>
                </c:pt>
                <c:pt idx="2962">
                  <c:v>40.951230000000031</c:v>
                </c:pt>
                <c:pt idx="2963">
                  <c:v>40.952200000000033</c:v>
                </c:pt>
                <c:pt idx="2964">
                  <c:v>40.953170000000036</c:v>
                </c:pt>
                <c:pt idx="2965">
                  <c:v>40.954140000000038</c:v>
                </c:pt>
                <c:pt idx="2966">
                  <c:v>40.955210000000037</c:v>
                </c:pt>
                <c:pt idx="2967">
                  <c:v>40.957430000000038</c:v>
                </c:pt>
                <c:pt idx="2968">
                  <c:v>40.964640000000038</c:v>
                </c:pt>
                <c:pt idx="2969">
                  <c:v>40.97613000000004</c:v>
                </c:pt>
                <c:pt idx="2970">
                  <c:v>40.98495000000004</c:v>
                </c:pt>
                <c:pt idx="2971">
                  <c:v>40.991110000000042</c:v>
                </c:pt>
                <c:pt idx="2972">
                  <c:v>40.994760000000042</c:v>
                </c:pt>
                <c:pt idx="2973">
                  <c:v>40.997090000000043</c:v>
                </c:pt>
                <c:pt idx="2974">
                  <c:v>40.998990000000042</c:v>
                </c:pt>
                <c:pt idx="2975">
                  <c:v>41.000330000000041</c:v>
                </c:pt>
                <c:pt idx="2976">
                  <c:v>41.001400000000039</c:v>
                </c:pt>
                <c:pt idx="2977">
                  <c:v>41.002420000000036</c:v>
                </c:pt>
                <c:pt idx="2978">
                  <c:v>41.00346000000004</c:v>
                </c:pt>
                <c:pt idx="2979">
                  <c:v>41.004440000000038</c:v>
                </c:pt>
                <c:pt idx="2980">
                  <c:v>41.005450000000039</c:v>
                </c:pt>
                <c:pt idx="2981">
                  <c:v>41.006420000000041</c:v>
                </c:pt>
                <c:pt idx="2982">
                  <c:v>41.00738000000004</c:v>
                </c:pt>
                <c:pt idx="2983">
                  <c:v>41.009060000000041</c:v>
                </c:pt>
                <c:pt idx="2984">
                  <c:v>41.014780000000037</c:v>
                </c:pt>
                <c:pt idx="2985">
                  <c:v>41.03160000000004</c:v>
                </c:pt>
                <c:pt idx="2986">
                  <c:v>41.05871000000004</c:v>
                </c:pt>
                <c:pt idx="2987">
                  <c:v>41.086520000000043</c:v>
                </c:pt>
                <c:pt idx="2988">
                  <c:v>41.105810000000041</c:v>
                </c:pt>
                <c:pt idx="2989">
                  <c:v>41.115050000000039</c:v>
                </c:pt>
                <c:pt idx="2990">
                  <c:v>41.120010000000036</c:v>
                </c:pt>
                <c:pt idx="2991">
                  <c:v>41.124600000000036</c:v>
                </c:pt>
                <c:pt idx="2992">
                  <c:v>41.128110000000035</c:v>
                </c:pt>
                <c:pt idx="2993">
                  <c:v>41.131030000000038</c:v>
                </c:pt>
                <c:pt idx="2994">
                  <c:v>41.13341000000004</c:v>
                </c:pt>
                <c:pt idx="2995">
                  <c:v>41.135410000000043</c:v>
                </c:pt>
                <c:pt idx="2996">
                  <c:v>41.137270000000044</c:v>
                </c:pt>
                <c:pt idx="2997">
                  <c:v>41.139100000000042</c:v>
                </c:pt>
                <c:pt idx="2998">
                  <c:v>41.140850000000043</c:v>
                </c:pt>
                <c:pt idx="2999">
                  <c:v>41.142550000000043</c:v>
                </c:pt>
                <c:pt idx="3000">
                  <c:v>41.14422000000004</c:v>
                </c:pt>
                <c:pt idx="3001">
                  <c:v>41.145800000000037</c:v>
                </c:pt>
                <c:pt idx="3002">
                  <c:v>41.147270000000034</c:v>
                </c:pt>
                <c:pt idx="3003">
                  <c:v>41.148680000000034</c:v>
                </c:pt>
                <c:pt idx="3004">
                  <c:v>41.151380000000032</c:v>
                </c:pt>
                <c:pt idx="3005">
                  <c:v>41.153200000000034</c:v>
                </c:pt>
                <c:pt idx="3006">
                  <c:v>41.154870000000031</c:v>
                </c:pt>
                <c:pt idx="3007">
                  <c:v>41.156370000000031</c:v>
                </c:pt>
                <c:pt idx="3008">
                  <c:v>41.157650000000032</c:v>
                </c:pt>
                <c:pt idx="3009">
                  <c:v>41.158770000000032</c:v>
                </c:pt>
                <c:pt idx="3010">
                  <c:v>41.159840000000031</c:v>
                </c:pt>
                <c:pt idx="3011">
                  <c:v>41.160900000000034</c:v>
                </c:pt>
                <c:pt idx="3012">
                  <c:v>41.161950000000033</c:v>
                </c:pt>
                <c:pt idx="3013">
                  <c:v>41.162990000000036</c:v>
                </c:pt>
                <c:pt idx="3014">
                  <c:v>41.163930000000036</c:v>
                </c:pt>
                <c:pt idx="3015">
                  <c:v>41.164810000000038</c:v>
                </c:pt>
                <c:pt idx="3016">
                  <c:v>41.165640000000039</c:v>
                </c:pt>
                <c:pt idx="3017">
                  <c:v>41.166430000000041</c:v>
                </c:pt>
                <c:pt idx="3018">
                  <c:v>41.167160000000038</c:v>
                </c:pt>
                <c:pt idx="3019">
                  <c:v>41.167850000000037</c:v>
                </c:pt>
                <c:pt idx="3020">
                  <c:v>41.168500000000037</c:v>
                </c:pt>
                <c:pt idx="3021">
                  <c:v>41.169130000000038</c:v>
                </c:pt>
                <c:pt idx="3022">
                  <c:v>41.169760000000039</c:v>
                </c:pt>
                <c:pt idx="3023">
                  <c:v>41.17039000000004</c:v>
                </c:pt>
                <c:pt idx="3024">
                  <c:v>41.171020000000041</c:v>
                </c:pt>
                <c:pt idx="3025">
                  <c:v>41.171670000000042</c:v>
                </c:pt>
                <c:pt idx="3026">
                  <c:v>41.172760000000039</c:v>
                </c:pt>
                <c:pt idx="3027">
                  <c:v>41.177890000000041</c:v>
                </c:pt>
                <c:pt idx="3028">
                  <c:v>41.202910000000038</c:v>
                </c:pt>
                <c:pt idx="3029">
                  <c:v>41.251700000000035</c:v>
                </c:pt>
                <c:pt idx="3030">
                  <c:v>41.304400000000037</c:v>
                </c:pt>
                <c:pt idx="3031">
                  <c:v>41.356690000000036</c:v>
                </c:pt>
                <c:pt idx="3032">
                  <c:v>41.419380000000039</c:v>
                </c:pt>
                <c:pt idx="3033">
                  <c:v>41.49135000000004</c:v>
                </c:pt>
                <c:pt idx="3034">
                  <c:v>41.54794000000004</c:v>
                </c:pt>
                <c:pt idx="3035">
                  <c:v>41.597230000000039</c:v>
                </c:pt>
                <c:pt idx="3036">
                  <c:v>41.63296000000004</c:v>
                </c:pt>
                <c:pt idx="3037">
                  <c:v>41.655880000000039</c:v>
                </c:pt>
                <c:pt idx="3038">
                  <c:v>41.673380000000037</c:v>
                </c:pt>
                <c:pt idx="3039">
                  <c:v>41.682600000000036</c:v>
                </c:pt>
                <c:pt idx="3040">
                  <c:v>41.688270000000038</c:v>
                </c:pt>
                <c:pt idx="3041">
                  <c:v>41.692790000000038</c:v>
                </c:pt>
                <c:pt idx="3042">
                  <c:v>41.695960000000035</c:v>
                </c:pt>
                <c:pt idx="3043">
                  <c:v>41.698380000000036</c:v>
                </c:pt>
                <c:pt idx="3044">
                  <c:v>41.700500000000034</c:v>
                </c:pt>
                <c:pt idx="3045">
                  <c:v>41.702650000000034</c:v>
                </c:pt>
                <c:pt idx="3046">
                  <c:v>41.704800000000034</c:v>
                </c:pt>
                <c:pt idx="3047">
                  <c:v>41.706880000000034</c:v>
                </c:pt>
                <c:pt idx="3048">
                  <c:v>41.709010000000035</c:v>
                </c:pt>
                <c:pt idx="3049">
                  <c:v>41.711080000000038</c:v>
                </c:pt>
                <c:pt idx="3050">
                  <c:v>41.713210000000039</c:v>
                </c:pt>
                <c:pt idx="3051">
                  <c:v>41.715380000000039</c:v>
                </c:pt>
                <c:pt idx="3052">
                  <c:v>41.717700000000036</c:v>
                </c:pt>
                <c:pt idx="3053">
                  <c:v>41.721070000000033</c:v>
                </c:pt>
                <c:pt idx="3054">
                  <c:v>41.728970000000032</c:v>
                </c:pt>
                <c:pt idx="3055">
                  <c:v>41.745320000000035</c:v>
                </c:pt>
                <c:pt idx="3056">
                  <c:v>41.779880000000034</c:v>
                </c:pt>
                <c:pt idx="3057">
                  <c:v>41.831090000000032</c:v>
                </c:pt>
                <c:pt idx="3058">
                  <c:v>41.896710000000034</c:v>
                </c:pt>
                <c:pt idx="3059">
                  <c:v>41.951380000000036</c:v>
                </c:pt>
                <c:pt idx="3060">
                  <c:v>41.986250000000034</c:v>
                </c:pt>
                <c:pt idx="3061">
                  <c:v>42.009230000000031</c:v>
                </c:pt>
                <c:pt idx="3062">
                  <c:v>42.024700000000031</c:v>
                </c:pt>
                <c:pt idx="3063">
                  <c:v>42.035220000000031</c:v>
                </c:pt>
                <c:pt idx="3064">
                  <c:v>42.040440000000032</c:v>
                </c:pt>
                <c:pt idx="3065">
                  <c:v>42.044370000000029</c:v>
                </c:pt>
                <c:pt idx="3066">
                  <c:v>42.047780000000031</c:v>
                </c:pt>
                <c:pt idx="3067">
                  <c:v>42.050970000000028</c:v>
                </c:pt>
                <c:pt idx="3068">
                  <c:v>42.053770000000029</c:v>
                </c:pt>
                <c:pt idx="3069">
                  <c:v>42.05637000000003</c:v>
                </c:pt>
                <c:pt idx="3070">
                  <c:v>42.059050000000028</c:v>
                </c:pt>
                <c:pt idx="3071">
                  <c:v>42.061770000000024</c:v>
                </c:pt>
                <c:pt idx="3072">
                  <c:v>42.064510000000027</c:v>
                </c:pt>
                <c:pt idx="3073">
                  <c:v>42.067310000000028</c:v>
                </c:pt>
                <c:pt idx="3074">
                  <c:v>42.07007000000003</c:v>
                </c:pt>
                <c:pt idx="3075">
                  <c:v>42.072730000000028</c:v>
                </c:pt>
                <c:pt idx="3076">
                  <c:v>42.075240000000029</c:v>
                </c:pt>
                <c:pt idx="3077">
                  <c:v>42.07786000000003</c:v>
                </c:pt>
                <c:pt idx="3078">
                  <c:v>42.080120000000029</c:v>
                </c:pt>
                <c:pt idx="3079">
                  <c:v>42.083620000000032</c:v>
                </c:pt>
                <c:pt idx="3080">
                  <c:v>42.08798000000003</c:v>
                </c:pt>
                <c:pt idx="3081">
                  <c:v>42.102400000000031</c:v>
                </c:pt>
                <c:pt idx="3082">
                  <c:v>42.126890000000031</c:v>
                </c:pt>
                <c:pt idx="3083">
                  <c:v>42.144590000000029</c:v>
                </c:pt>
                <c:pt idx="3084">
                  <c:v>42.156240000000032</c:v>
                </c:pt>
                <c:pt idx="3085">
                  <c:v>42.163470000000032</c:v>
                </c:pt>
                <c:pt idx="3086">
                  <c:v>42.167160000000031</c:v>
                </c:pt>
                <c:pt idx="3087">
                  <c:v>42.169700000000034</c:v>
                </c:pt>
                <c:pt idx="3088">
                  <c:v>42.171710000000033</c:v>
                </c:pt>
                <c:pt idx="3089">
                  <c:v>42.173490000000029</c:v>
                </c:pt>
                <c:pt idx="3090">
                  <c:v>42.175180000000033</c:v>
                </c:pt>
                <c:pt idx="3091">
                  <c:v>42.17694000000003</c:v>
                </c:pt>
                <c:pt idx="3092">
                  <c:v>42.17846000000003</c:v>
                </c:pt>
                <c:pt idx="3093">
                  <c:v>42.179890000000029</c:v>
                </c:pt>
                <c:pt idx="3094">
                  <c:v>42.181270000000026</c:v>
                </c:pt>
                <c:pt idx="3095">
                  <c:v>42.182530000000028</c:v>
                </c:pt>
                <c:pt idx="3096">
                  <c:v>42.183730000000025</c:v>
                </c:pt>
                <c:pt idx="3097">
                  <c:v>42.184830000000026</c:v>
                </c:pt>
                <c:pt idx="3098">
                  <c:v>42.185840000000027</c:v>
                </c:pt>
                <c:pt idx="3099">
                  <c:v>42.186800000000027</c:v>
                </c:pt>
                <c:pt idx="3100">
                  <c:v>42.187760000000026</c:v>
                </c:pt>
                <c:pt idx="3101">
                  <c:v>42.188730000000028</c:v>
                </c:pt>
                <c:pt idx="3102">
                  <c:v>42.189670000000028</c:v>
                </c:pt>
                <c:pt idx="3103">
                  <c:v>42.190590000000029</c:v>
                </c:pt>
                <c:pt idx="3104">
                  <c:v>42.191480000000027</c:v>
                </c:pt>
                <c:pt idx="3105">
                  <c:v>42.19234000000003</c:v>
                </c:pt>
                <c:pt idx="3106">
                  <c:v>42.19319000000003</c:v>
                </c:pt>
                <c:pt idx="3107">
                  <c:v>42.194010000000027</c:v>
                </c:pt>
                <c:pt idx="3108">
                  <c:v>42.194790000000026</c:v>
                </c:pt>
                <c:pt idx="3109">
                  <c:v>42.195560000000029</c:v>
                </c:pt>
                <c:pt idx="3110">
                  <c:v>42.196310000000025</c:v>
                </c:pt>
                <c:pt idx="3111">
                  <c:v>42.197050000000026</c:v>
                </c:pt>
                <c:pt idx="3112">
                  <c:v>42.197780000000023</c:v>
                </c:pt>
                <c:pt idx="3113">
                  <c:v>42.198490000000021</c:v>
                </c:pt>
                <c:pt idx="3114">
                  <c:v>42.199190000000023</c:v>
                </c:pt>
                <c:pt idx="3115">
                  <c:v>42.199860000000022</c:v>
                </c:pt>
                <c:pt idx="3116">
                  <c:v>42.200500000000019</c:v>
                </c:pt>
                <c:pt idx="3117">
                  <c:v>42.201140000000017</c:v>
                </c:pt>
                <c:pt idx="3118">
                  <c:v>42.201780000000014</c:v>
                </c:pt>
                <c:pt idx="3119">
                  <c:v>42.202400000000011</c:v>
                </c:pt>
                <c:pt idx="3120">
                  <c:v>42.202990000000014</c:v>
                </c:pt>
                <c:pt idx="3121">
                  <c:v>42.203550000000014</c:v>
                </c:pt>
                <c:pt idx="3122">
                  <c:v>42.204120000000017</c:v>
                </c:pt>
                <c:pt idx="3123">
                  <c:v>42.204690000000021</c:v>
                </c:pt>
                <c:pt idx="3124">
                  <c:v>42.205250000000021</c:v>
                </c:pt>
                <c:pt idx="3125">
                  <c:v>42.205780000000019</c:v>
                </c:pt>
                <c:pt idx="3126">
                  <c:v>42.206290000000017</c:v>
                </c:pt>
                <c:pt idx="3127">
                  <c:v>42.206780000000016</c:v>
                </c:pt>
                <c:pt idx="3128">
                  <c:v>42.207260000000019</c:v>
                </c:pt>
                <c:pt idx="3129">
                  <c:v>42.207740000000022</c:v>
                </c:pt>
                <c:pt idx="3130">
                  <c:v>42.208210000000022</c:v>
                </c:pt>
                <c:pt idx="3131">
                  <c:v>42.208680000000022</c:v>
                </c:pt>
                <c:pt idx="3132">
                  <c:v>42.209150000000022</c:v>
                </c:pt>
                <c:pt idx="3133">
                  <c:v>42.209600000000023</c:v>
                </c:pt>
                <c:pt idx="3134">
                  <c:v>42.210040000000021</c:v>
                </c:pt>
                <c:pt idx="3135">
                  <c:v>42.210480000000018</c:v>
                </c:pt>
                <c:pt idx="3136">
                  <c:v>42.21089000000002</c:v>
                </c:pt>
                <c:pt idx="3137">
                  <c:v>42.211300000000023</c:v>
                </c:pt>
                <c:pt idx="3138">
                  <c:v>42.211710000000025</c:v>
                </c:pt>
                <c:pt idx="3139">
                  <c:v>42.212110000000024</c:v>
                </c:pt>
                <c:pt idx="3140">
                  <c:v>42.212500000000027</c:v>
                </c:pt>
                <c:pt idx="3141">
                  <c:v>42.212880000000027</c:v>
                </c:pt>
                <c:pt idx="3142">
                  <c:v>42.213260000000027</c:v>
                </c:pt>
                <c:pt idx="3143">
                  <c:v>42.213640000000026</c:v>
                </c:pt>
                <c:pt idx="3144">
                  <c:v>42.214020000000026</c:v>
                </c:pt>
                <c:pt idx="3145">
                  <c:v>42.214400000000026</c:v>
                </c:pt>
                <c:pt idx="3146">
                  <c:v>42.214760000000027</c:v>
                </c:pt>
                <c:pt idx="3147">
                  <c:v>42.215120000000027</c:v>
                </c:pt>
                <c:pt idx="3148">
                  <c:v>42.215480000000028</c:v>
                </c:pt>
                <c:pt idx="3149">
                  <c:v>42.215840000000028</c:v>
                </c:pt>
                <c:pt idx="3150">
                  <c:v>42.216200000000029</c:v>
                </c:pt>
                <c:pt idx="3151">
                  <c:v>42.21656000000003</c:v>
                </c:pt>
                <c:pt idx="3152">
                  <c:v>42.21692000000003</c:v>
                </c:pt>
                <c:pt idx="3153">
                  <c:v>42.217280000000031</c:v>
                </c:pt>
                <c:pt idx="3154">
                  <c:v>42.217640000000031</c:v>
                </c:pt>
                <c:pt idx="3155">
                  <c:v>42.218000000000032</c:v>
                </c:pt>
                <c:pt idx="3156">
                  <c:v>42.218350000000029</c:v>
                </c:pt>
                <c:pt idx="3157">
                  <c:v>42.218690000000031</c:v>
                </c:pt>
                <c:pt idx="3158">
                  <c:v>42.219020000000029</c:v>
                </c:pt>
                <c:pt idx="3159">
                  <c:v>42.21936000000003</c:v>
                </c:pt>
                <c:pt idx="3160">
                  <c:v>42.219690000000028</c:v>
                </c:pt>
                <c:pt idx="3161">
                  <c:v>42.220020000000027</c:v>
                </c:pt>
                <c:pt idx="3162">
                  <c:v>42.220340000000029</c:v>
                </c:pt>
                <c:pt idx="3163">
                  <c:v>42.220670000000027</c:v>
                </c:pt>
                <c:pt idx="3164">
                  <c:v>42.221000000000025</c:v>
                </c:pt>
                <c:pt idx="3165">
                  <c:v>42.221320000000027</c:v>
                </c:pt>
                <c:pt idx="3166">
                  <c:v>42.221650000000025</c:v>
                </c:pt>
                <c:pt idx="3167">
                  <c:v>42.221980000000023</c:v>
                </c:pt>
                <c:pt idx="3168">
                  <c:v>42.222640000000027</c:v>
                </c:pt>
                <c:pt idx="3169">
                  <c:v>42.22641000000003</c:v>
                </c:pt>
                <c:pt idx="3170">
                  <c:v>42.241000000000028</c:v>
                </c:pt>
                <c:pt idx="3171">
                  <c:v>42.273170000000029</c:v>
                </c:pt>
                <c:pt idx="3172">
                  <c:v>42.307000000000031</c:v>
                </c:pt>
                <c:pt idx="3173">
                  <c:v>42.330690000000033</c:v>
                </c:pt>
                <c:pt idx="3174">
                  <c:v>42.347400000000036</c:v>
                </c:pt>
                <c:pt idx="3175">
                  <c:v>42.358060000000037</c:v>
                </c:pt>
                <c:pt idx="3176">
                  <c:v>42.36389000000004</c:v>
                </c:pt>
                <c:pt idx="3177">
                  <c:v>42.36756000000004</c:v>
                </c:pt>
                <c:pt idx="3178">
                  <c:v>42.373590000000043</c:v>
                </c:pt>
                <c:pt idx="3179">
                  <c:v>42.385370000000044</c:v>
                </c:pt>
                <c:pt idx="3180">
                  <c:v>42.420270000000045</c:v>
                </c:pt>
                <c:pt idx="3181">
                  <c:v>42.454310000000042</c:v>
                </c:pt>
                <c:pt idx="3182">
                  <c:v>42.478420000000042</c:v>
                </c:pt>
                <c:pt idx="3183">
                  <c:v>42.50064000000004</c:v>
                </c:pt>
                <c:pt idx="3184">
                  <c:v>42.51322000000004</c:v>
                </c:pt>
                <c:pt idx="3185">
                  <c:v>42.521300000000039</c:v>
                </c:pt>
                <c:pt idx="3186">
                  <c:v>42.524820000000041</c:v>
                </c:pt>
                <c:pt idx="3187">
                  <c:v>42.531020000000041</c:v>
                </c:pt>
                <c:pt idx="3188">
                  <c:v>42.542600000000043</c:v>
                </c:pt>
                <c:pt idx="3189">
                  <c:v>42.560170000000042</c:v>
                </c:pt>
                <c:pt idx="3190">
                  <c:v>42.571180000000041</c:v>
                </c:pt>
                <c:pt idx="3191">
                  <c:v>42.578090000000039</c:v>
                </c:pt>
                <c:pt idx="3192">
                  <c:v>42.582150000000041</c:v>
                </c:pt>
                <c:pt idx="3193">
                  <c:v>42.586710000000039</c:v>
                </c:pt>
                <c:pt idx="3194">
                  <c:v>42.590730000000036</c:v>
                </c:pt>
                <c:pt idx="3195">
                  <c:v>42.594080000000034</c:v>
                </c:pt>
                <c:pt idx="3196">
                  <c:v>42.597370000000033</c:v>
                </c:pt>
                <c:pt idx="3197">
                  <c:v>42.60815000000003</c:v>
                </c:pt>
                <c:pt idx="3198">
                  <c:v>42.640440000000034</c:v>
                </c:pt>
                <c:pt idx="3199">
                  <c:v>42.693200000000033</c:v>
                </c:pt>
                <c:pt idx="3200">
                  <c:v>42.758370000000035</c:v>
                </c:pt>
                <c:pt idx="3201">
                  <c:v>42.822990000000033</c:v>
                </c:pt>
                <c:pt idx="3202">
                  <c:v>42.876670000000033</c:v>
                </c:pt>
                <c:pt idx="3203">
                  <c:v>42.904690000000031</c:v>
                </c:pt>
                <c:pt idx="3204">
                  <c:v>42.920830000000031</c:v>
                </c:pt>
                <c:pt idx="3205">
                  <c:v>42.930030000000031</c:v>
                </c:pt>
                <c:pt idx="3206">
                  <c:v>42.935340000000032</c:v>
                </c:pt>
                <c:pt idx="3207">
                  <c:v>42.938300000000034</c:v>
                </c:pt>
                <c:pt idx="3208">
                  <c:v>42.943850000000033</c:v>
                </c:pt>
                <c:pt idx="3209">
                  <c:v>42.954130000000035</c:v>
                </c:pt>
                <c:pt idx="3210">
                  <c:v>42.964810000000035</c:v>
                </c:pt>
                <c:pt idx="3211">
                  <c:v>42.972950000000033</c:v>
                </c:pt>
                <c:pt idx="3212">
                  <c:v>42.979490000000034</c:v>
                </c:pt>
                <c:pt idx="3213">
                  <c:v>42.983240000000031</c:v>
                </c:pt>
                <c:pt idx="3214">
                  <c:v>42.985400000000034</c:v>
                </c:pt>
                <c:pt idx="3215">
                  <c:v>42.986730000000037</c:v>
                </c:pt>
                <c:pt idx="3216">
                  <c:v>42.98788000000004</c:v>
                </c:pt>
                <c:pt idx="3217">
                  <c:v>42.98889000000004</c:v>
                </c:pt>
                <c:pt idx="3218">
                  <c:v>42.989840000000044</c:v>
                </c:pt>
                <c:pt idx="3219">
                  <c:v>42.990870000000044</c:v>
                </c:pt>
                <c:pt idx="3220">
                  <c:v>42.991960000000041</c:v>
                </c:pt>
                <c:pt idx="3221">
                  <c:v>42.993130000000043</c:v>
                </c:pt>
                <c:pt idx="3222">
                  <c:v>42.994470000000042</c:v>
                </c:pt>
                <c:pt idx="3223">
                  <c:v>42.995890000000045</c:v>
                </c:pt>
                <c:pt idx="3224">
                  <c:v>42.997440000000047</c:v>
                </c:pt>
                <c:pt idx="3225">
                  <c:v>42.999080000000049</c:v>
                </c:pt>
                <c:pt idx="3226">
                  <c:v>43.00074000000005</c:v>
                </c:pt>
                <c:pt idx="3227">
                  <c:v>43.002340000000054</c:v>
                </c:pt>
                <c:pt idx="3228">
                  <c:v>43.003930000000054</c:v>
                </c:pt>
                <c:pt idx="3229">
                  <c:v>43.005480000000055</c:v>
                </c:pt>
                <c:pt idx="3230">
                  <c:v>43.006950000000053</c:v>
                </c:pt>
                <c:pt idx="3231">
                  <c:v>43.00824000000005</c:v>
                </c:pt>
                <c:pt idx="3232">
                  <c:v>43.009270000000051</c:v>
                </c:pt>
                <c:pt idx="3233">
                  <c:v>43.010450000000048</c:v>
                </c:pt>
                <c:pt idx="3234">
                  <c:v>43.01218000000005</c:v>
                </c:pt>
                <c:pt idx="3235">
                  <c:v>43.020060000000051</c:v>
                </c:pt>
                <c:pt idx="3236">
                  <c:v>43.048260000000049</c:v>
                </c:pt>
                <c:pt idx="3237">
                  <c:v>43.08728000000005</c:v>
                </c:pt>
                <c:pt idx="3238">
                  <c:v>43.12565000000005</c:v>
                </c:pt>
                <c:pt idx="3239">
                  <c:v>43.150070000000049</c:v>
                </c:pt>
                <c:pt idx="3240">
                  <c:v>43.174750000000046</c:v>
                </c:pt>
                <c:pt idx="3241">
                  <c:v>43.190220000000046</c:v>
                </c:pt>
                <c:pt idx="3242">
                  <c:v>43.197800000000043</c:v>
                </c:pt>
                <c:pt idx="3243">
                  <c:v>43.202180000000041</c:v>
                </c:pt>
                <c:pt idx="3244">
                  <c:v>43.205650000000041</c:v>
                </c:pt>
                <c:pt idx="3245">
                  <c:v>43.208500000000043</c:v>
                </c:pt>
                <c:pt idx="3246">
                  <c:v>43.211100000000044</c:v>
                </c:pt>
                <c:pt idx="3247">
                  <c:v>43.213660000000047</c:v>
                </c:pt>
                <c:pt idx="3248">
                  <c:v>43.216230000000046</c:v>
                </c:pt>
                <c:pt idx="3249">
                  <c:v>43.219020000000043</c:v>
                </c:pt>
                <c:pt idx="3250">
                  <c:v>43.221880000000041</c:v>
                </c:pt>
                <c:pt idx="3251">
                  <c:v>43.224600000000038</c:v>
                </c:pt>
                <c:pt idx="3252">
                  <c:v>43.227050000000041</c:v>
                </c:pt>
                <c:pt idx="3253">
                  <c:v>43.229340000000043</c:v>
                </c:pt>
                <c:pt idx="3254">
                  <c:v>43.231440000000042</c:v>
                </c:pt>
                <c:pt idx="3255">
                  <c:v>43.23336000000004</c:v>
                </c:pt>
                <c:pt idx="3256">
                  <c:v>43.23750000000004</c:v>
                </c:pt>
                <c:pt idx="3257">
                  <c:v>43.245440000000038</c:v>
                </c:pt>
                <c:pt idx="3258">
                  <c:v>43.253490000000035</c:v>
                </c:pt>
                <c:pt idx="3259">
                  <c:v>43.260650000000034</c:v>
                </c:pt>
                <c:pt idx="3260">
                  <c:v>43.265300000000032</c:v>
                </c:pt>
                <c:pt idx="3261">
                  <c:v>43.268760000000029</c:v>
                </c:pt>
                <c:pt idx="3262">
                  <c:v>43.271470000000029</c:v>
                </c:pt>
                <c:pt idx="3263">
                  <c:v>43.273780000000031</c:v>
                </c:pt>
                <c:pt idx="3264">
                  <c:v>43.275810000000028</c:v>
                </c:pt>
                <c:pt idx="3265">
                  <c:v>43.277610000000031</c:v>
                </c:pt>
                <c:pt idx="3266">
                  <c:v>43.279230000000034</c:v>
                </c:pt>
                <c:pt idx="3267">
                  <c:v>43.280670000000036</c:v>
                </c:pt>
                <c:pt idx="3268">
                  <c:v>43.282090000000039</c:v>
                </c:pt>
                <c:pt idx="3269">
                  <c:v>43.283430000000038</c:v>
                </c:pt>
                <c:pt idx="3270">
                  <c:v>43.285670000000039</c:v>
                </c:pt>
                <c:pt idx="3271">
                  <c:v>43.292870000000036</c:v>
                </c:pt>
                <c:pt idx="3272">
                  <c:v>43.309600000000039</c:v>
                </c:pt>
                <c:pt idx="3273">
                  <c:v>43.321420000000039</c:v>
                </c:pt>
                <c:pt idx="3274">
                  <c:v>43.335690000000042</c:v>
                </c:pt>
                <c:pt idx="3275">
                  <c:v>43.35442000000004</c:v>
                </c:pt>
                <c:pt idx="3276">
                  <c:v>43.385740000000041</c:v>
                </c:pt>
                <c:pt idx="3277">
                  <c:v>43.41401000000004</c:v>
                </c:pt>
                <c:pt idx="3278">
                  <c:v>43.437350000000038</c:v>
                </c:pt>
                <c:pt idx="3279">
                  <c:v>43.458370000000038</c:v>
                </c:pt>
                <c:pt idx="3280">
                  <c:v>43.467490000000041</c:v>
                </c:pt>
                <c:pt idx="3281">
                  <c:v>43.471910000000044</c:v>
                </c:pt>
                <c:pt idx="3282">
                  <c:v>43.475180000000044</c:v>
                </c:pt>
                <c:pt idx="3283">
                  <c:v>43.477760000000046</c:v>
                </c:pt>
                <c:pt idx="3284">
                  <c:v>43.480140000000048</c:v>
                </c:pt>
                <c:pt idx="3285">
                  <c:v>43.482270000000049</c:v>
                </c:pt>
                <c:pt idx="3286">
                  <c:v>43.484290000000051</c:v>
                </c:pt>
                <c:pt idx="3287">
                  <c:v>43.486350000000051</c:v>
                </c:pt>
                <c:pt idx="3288">
                  <c:v>43.488550000000053</c:v>
                </c:pt>
                <c:pt idx="3289">
                  <c:v>43.490770000000055</c:v>
                </c:pt>
                <c:pt idx="3290">
                  <c:v>43.492950000000057</c:v>
                </c:pt>
                <c:pt idx="3291">
                  <c:v>43.495030000000057</c:v>
                </c:pt>
                <c:pt idx="3292">
                  <c:v>43.49710000000006</c:v>
                </c:pt>
                <c:pt idx="3293">
                  <c:v>43.498930000000058</c:v>
                </c:pt>
                <c:pt idx="3294">
                  <c:v>43.500430000000058</c:v>
                </c:pt>
                <c:pt idx="3295">
                  <c:v>43.501720000000056</c:v>
                </c:pt>
                <c:pt idx="3296">
                  <c:v>43.502930000000056</c:v>
                </c:pt>
                <c:pt idx="3297">
                  <c:v>43.503970000000059</c:v>
                </c:pt>
                <c:pt idx="3298">
                  <c:v>43.505580000000059</c:v>
                </c:pt>
                <c:pt idx="3299">
                  <c:v>43.507280000000058</c:v>
                </c:pt>
                <c:pt idx="3300">
                  <c:v>43.509140000000059</c:v>
                </c:pt>
                <c:pt idx="3301">
                  <c:v>43.511220000000058</c:v>
                </c:pt>
                <c:pt idx="3302">
                  <c:v>43.513370000000059</c:v>
                </c:pt>
                <c:pt idx="3303">
                  <c:v>43.515470000000057</c:v>
                </c:pt>
                <c:pt idx="3304">
                  <c:v>43.517190000000056</c:v>
                </c:pt>
                <c:pt idx="3305">
                  <c:v>43.518660000000054</c:v>
                </c:pt>
                <c:pt idx="3306">
                  <c:v>43.520120000000055</c:v>
                </c:pt>
                <c:pt idx="3307">
                  <c:v>43.521540000000059</c:v>
                </c:pt>
                <c:pt idx="3308">
                  <c:v>43.522930000000059</c:v>
                </c:pt>
                <c:pt idx="3309">
                  <c:v>43.524420000000056</c:v>
                </c:pt>
                <c:pt idx="3310">
                  <c:v>43.526060000000058</c:v>
                </c:pt>
                <c:pt idx="3311">
                  <c:v>43.527730000000055</c:v>
                </c:pt>
                <c:pt idx="3312">
                  <c:v>43.529410000000055</c:v>
                </c:pt>
                <c:pt idx="3313">
                  <c:v>43.531110000000055</c:v>
                </c:pt>
                <c:pt idx="3314">
                  <c:v>43.532840000000057</c:v>
                </c:pt>
                <c:pt idx="3315">
                  <c:v>43.53446000000006</c:v>
                </c:pt>
                <c:pt idx="3316">
                  <c:v>43.536030000000061</c:v>
                </c:pt>
                <c:pt idx="3317">
                  <c:v>43.537560000000063</c:v>
                </c:pt>
                <c:pt idx="3318">
                  <c:v>43.539120000000061</c:v>
                </c:pt>
                <c:pt idx="3319">
                  <c:v>43.540700000000058</c:v>
                </c:pt>
                <c:pt idx="3320">
                  <c:v>43.542110000000058</c:v>
                </c:pt>
                <c:pt idx="3321">
                  <c:v>43.54346000000006</c:v>
                </c:pt>
                <c:pt idx="3322">
                  <c:v>43.544800000000059</c:v>
                </c:pt>
                <c:pt idx="3323">
                  <c:v>43.54610000000006</c:v>
                </c:pt>
                <c:pt idx="3324">
                  <c:v>43.54749000000006</c:v>
                </c:pt>
                <c:pt idx="3325">
                  <c:v>43.548910000000063</c:v>
                </c:pt>
                <c:pt idx="3326">
                  <c:v>43.550380000000061</c:v>
                </c:pt>
                <c:pt idx="3327">
                  <c:v>43.551950000000062</c:v>
                </c:pt>
                <c:pt idx="3328">
                  <c:v>43.553700000000063</c:v>
                </c:pt>
                <c:pt idx="3329">
                  <c:v>43.555520000000065</c:v>
                </c:pt>
                <c:pt idx="3330">
                  <c:v>43.557210000000069</c:v>
                </c:pt>
                <c:pt idx="3331">
                  <c:v>43.558820000000068</c:v>
                </c:pt>
                <c:pt idx="3332">
                  <c:v>43.560430000000068</c:v>
                </c:pt>
                <c:pt idx="3333">
                  <c:v>43.564180000000064</c:v>
                </c:pt>
                <c:pt idx="3334">
                  <c:v>43.581110000000066</c:v>
                </c:pt>
                <c:pt idx="3335">
                  <c:v>43.61443000000007</c:v>
                </c:pt>
                <c:pt idx="3336">
                  <c:v>43.65589000000007</c:v>
                </c:pt>
                <c:pt idx="3337">
                  <c:v>43.705980000000068</c:v>
                </c:pt>
                <c:pt idx="3338">
                  <c:v>43.762650000000065</c:v>
                </c:pt>
                <c:pt idx="3339">
                  <c:v>43.823100000000068</c:v>
                </c:pt>
                <c:pt idx="3340">
                  <c:v>43.870350000000066</c:v>
                </c:pt>
                <c:pt idx="3341">
                  <c:v>43.895420000000065</c:v>
                </c:pt>
                <c:pt idx="3342">
                  <c:v>43.907600000000066</c:v>
                </c:pt>
                <c:pt idx="3343">
                  <c:v>43.913370000000064</c:v>
                </c:pt>
                <c:pt idx="3344">
                  <c:v>43.916920000000061</c:v>
                </c:pt>
                <c:pt idx="3345">
                  <c:v>43.919710000000059</c:v>
                </c:pt>
                <c:pt idx="3346">
                  <c:v>43.922030000000056</c:v>
                </c:pt>
                <c:pt idx="3347">
                  <c:v>43.924270000000057</c:v>
                </c:pt>
                <c:pt idx="3348">
                  <c:v>43.926530000000056</c:v>
                </c:pt>
                <c:pt idx="3349">
                  <c:v>43.928850000000054</c:v>
                </c:pt>
                <c:pt idx="3350">
                  <c:v>43.931160000000055</c:v>
                </c:pt>
                <c:pt idx="3351">
                  <c:v>43.933590000000052</c:v>
                </c:pt>
                <c:pt idx="3352">
                  <c:v>43.935990000000054</c:v>
                </c:pt>
                <c:pt idx="3353">
                  <c:v>43.938310000000051</c:v>
                </c:pt>
                <c:pt idx="3354">
                  <c:v>43.940690000000053</c:v>
                </c:pt>
                <c:pt idx="3355">
                  <c:v>43.94303000000005</c:v>
                </c:pt>
                <c:pt idx="3356">
                  <c:v>43.945110000000049</c:v>
                </c:pt>
                <c:pt idx="3357">
                  <c:v>43.948260000000047</c:v>
                </c:pt>
                <c:pt idx="3358">
                  <c:v>43.953980000000044</c:v>
                </c:pt>
                <c:pt idx="3359">
                  <c:v>43.972510000000042</c:v>
                </c:pt>
                <c:pt idx="3360">
                  <c:v>44.003320000000045</c:v>
                </c:pt>
                <c:pt idx="3361">
                  <c:v>44.032540000000047</c:v>
                </c:pt>
                <c:pt idx="3362">
                  <c:v>44.05265000000005</c:v>
                </c:pt>
                <c:pt idx="3363">
                  <c:v>44.064880000000052</c:v>
                </c:pt>
                <c:pt idx="3364">
                  <c:v>44.071080000000052</c:v>
                </c:pt>
                <c:pt idx="3365">
                  <c:v>44.076100000000054</c:v>
                </c:pt>
                <c:pt idx="3366">
                  <c:v>44.079590000000053</c:v>
                </c:pt>
                <c:pt idx="3367">
                  <c:v>44.082370000000054</c:v>
                </c:pt>
                <c:pt idx="3368">
                  <c:v>44.084800000000051</c:v>
                </c:pt>
                <c:pt idx="3369">
                  <c:v>44.086930000000052</c:v>
                </c:pt>
                <c:pt idx="3370">
                  <c:v>44.088800000000049</c:v>
                </c:pt>
                <c:pt idx="3371">
                  <c:v>44.091050000000045</c:v>
                </c:pt>
                <c:pt idx="3372">
                  <c:v>44.093480000000042</c:v>
                </c:pt>
                <c:pt idx="3373">
                  <c:v>44.098470000000042</c:v>
                </c:pt>
                <c:pt idx="3374">
                  <c:v>44.110780000000041</c:v>
                </c:pt>
                <c:pt idx="3375">
                  <c:v>44.137200000000043</c:v>
                </c:pt>
                <c:pt idx="3376">
                  <c:v>44.163290000000046</c:v>
                </c:pt>
                <c:pt idx="3377">
                  <c:v>44.184640000000044</c:v>
                </c:pt>
                <c:pt idx="3378">
                  <c:v>44.198670000000043</c:v>
                </c:pt>
                <c:pt idx="3379">
                  <c:v>44.208800000000039</c:v>
                </c:pt>
                <c:pt idx="3380">
                  <c:v>44.215520000000041</c:v>
                </c:pt>
                <c:pt idx="3381">
                  <c:v>44.220230000000043</c:v>
                </c:pt>
                <c:pt idx="3382">
                  <c:v>44.22445000000004</c:v>
                </c:pt>
                <c:pt idx="3383">
                  <c:v>44.227730000000037</c:v>
                </c:pt>
                <c:pt idx="3384">
                  <c:v>44.230610000000034</c:v>
                </c:pt>
                <c:pt idx="3385">
                  <c:v>44.233050000000034</c:v>
                </c:pt>
                <c:pt idx="3386">
                  <c:v>44.235290000000035</c:v>
                </c:pt>
                <c:pt idx="3387">
                  <c:v>44.237550000000034</c:v>
                </c:pt>
                <c:pt idx="3388">
                  <c:v>44.239830000000033</c:v>
                </c:pt>
                <c:pt idx="3389">
                  <c:v>44.242310000000032</c:v>
                </c:pt>
                <c:pt idx="3390">
                  <c:v>44.244650000000028</c:v>
                </c:pt>
                <c:pt idx="3391">
                  <c:v>44.247190000000032</c:v>
                </c:pt>
                <c:pt idx="3392">
                  <c:v>44.255090000000031</c:v>
                </c:pt>
                <c:pt idx="3393">
                  <c:v>44.276030000000034</c:v>
                </c:pt>
                <c:pt idx="3394">
                  <c:v>44.312170000000037</c:v>
                </c:pt>
                <c:pt idx="3395">
                  <c:v>44.348670000000034</c:v>
                </c:pt>
                <c:pt idx="3396">
                  <c:v>44.366280000000032</c:v>
                </c:pt>
                <c:pt idx="3397">
                  <c:v>44.373620000000031</c:v>
                </c:pt>
                <c:pt idx="3398">
                  <c:v>44.380390000000034</c:v>
                </c:pt>
                <c:pt idx="3399">
                  <c:v>44.389510000000037</c:v>
                </c:pt>
                <c:pt idx="3400">
                  <c:v>44.412960000000034</c:v>
                </c:pt>
                <c:pt idx="3401">
                  <c:v>44.440030000000036</c:v>
                </c:pt>
                <c:pt idx="3402">
                  <c:v>44.469270000000037</c:v>
                </c:pt>
                <c:pt idx="3403">
                  <c:v>44.485040000000041</c:v>
                </c:pt>
                <c:pt idx="3404">
                  <c:v>44.491740000000043</c:v>
                </c:pt>
                <c:pt idx="3405">
                  <c:v>44.496080000000042</c:v>
                </c:pt>
                <c:pt idx="3406">
                  <c:v>44.499380000000045</c:v>
                </c:pt>
                <c:pt idx="3407">
                  <c:v>44.502280000000042</c:v>
                </c:pt>
                <c:pt idx="3408">
                  <c:v>44.504900000000042</c:v>
                </c:pt>
                <c:pt idx="3409">
                  <c:v>44.507320000000043</c:v>
                </c:pt>
                <c:pt idx="3410">
                  <c:v>44.509800000000041</c:v>
                </c:pt>
                <c:pt idx="3411">
                  <c:v>44.512180000000043</c:v>
                </c:pt>
                <c:pt idx="3412">
                  <c:v>44.51423000000004</c:v>
                </c:pt>
                <c:pt idx="3413">
                  <c:v>44.516330000000039</c:v>
                </c:pt>
                <c:pt idx="3414">
                  <c:v>44.518500000000039</c:v>
                </c:pt>
                <c:pt idx="3415">
                  <c:v>44.522060000000039</c:v>
                </c:pt>
                <c:pt idx="3416">
                  <c:v>44.530800000000042</c:v>
                </c:pt>
                <c:pt idx="3417">
                  <c:v>44.55282000000004</c:v>
                </c:pt>
                <c:pt idx="3418">
                  <c:v>44.586090000000041</c:v>
                </c:pt>
                <c:pt idx="3419">
                  <c:v>44.626550000000044</c:v>
                </c:pt>
                <c:pt idx="3420">
                  <c:v>44.667930000000041</c:v>
                </c:pt>
                <c:pt idx="3421">
                  <c:v>44.701990000000038</c:v>
                </c:pt>
                <c:pt idx="3422">
                  <c:v>44.719810000000038</c:v>
                </c:pt>
                <c:pt idx="3423">
                  <c:v>44.729440000000039</c:v>
                </c:pt>
                <c:pt idx="3424">
                  <c:v>44.734520000000039</c:v>
                </c:pt>
                <c:pt idx="3425">
                  <c:v>44.738340000000036</c:v>
                </c:pt>
                <c:pt idx="3426">
                  <c:v>44.741430000000037</c:v>
                </c:pt>
                <c:pt idx="3427">
                  <c:v>44.744240000000033</c:v>
                </c:pt>
                <c:pt idx="3428">
                  <c:v>44.747110000000035</c:v>
                </c:pt>
                <c:pt idx="3429">
                  <c:v>44.749840000000034</c:v>
                </c:pt>
                <c:pt idx="3430">
                  <c:v>44.752210000000034</c:v>
                </c:pt>
                <c:pt idx="3431">
                  <c:v>44.754390000000036</c:v>
                </c:pt>
                <c:pt idx="3432">
                  <c:v>44.756560000000036</c:v>
                </c:pt>
                <c:pt idx="3433">
                  <c:v>44.758610000000033</c:v>
                </c:pt>
                <c:pt idx="3434">
                  <c:v>44.760790000000036</c:v>
                </c:pt>
                <c:pt idx="3435">
                  <c:v>44.762750000000032</c:v>
                </c:pt>
                <c:pt idx="3436">
                  <c:v>44.764560000000031</c:v>
                </c:pt>
                <c:pt idx="3437">
                  <c:v>44.766290000000033</c:v>
                </c:pt>
                <c:pt idx="3438">
                  <c:v>44.767900000000033</c:v>
                </c:pt>
                <c:pt idx="3439">
                  <c:v>44.769460000000031</c:v>
                </c:pt>
                <c:pt idx="3440">
                  <c:v>44.771010000000032</c:v>
                </c:pt>
                <c:pt idx="3441">
                  <c:v>44.772550000000031</c:v>
                </c:pt>
                <c:pt idx="3442">
                  <c:v>44.774100000000033</c:v>
                </c:pt>
                <c:pt idx="3443">
                  <c:v>44.77577000000003</c:v>
                </c:pt>
                <c:pt idx="3444">
                  <c:v>44.777640000000027</c:v>
                </c:pt>
                <c:pt idx="3445">
                  <c:v>44.779720000000026</c:v>
                </c:pt>
                <c:pt idx="3446">
                  <c:v>44.782170000000029</c:v>
                </c:pt>
                <c:pt idx="3447">
                  <c:v>44.784850000000027</c:v>
                </c:pt>
                <c:pt idx="3448">
                  <c:v>44.787630000000028</c:v>
                </c:pt>
                <c:pt idx="3449">
                  <c:v>44.790330000000026</c:v>
                </c:pt>
                <c:pt idx="3450">
                  <c:v>44.795000000000023</c:v>
                </c:pt>
                <c:pt idx="3451">
                  <c:v>44.808010000000024</c:v>
                </c:pt>
                <c:pt idx="3452">
                  <c:v>44.835090000000022</c:v>
                </c:pt>
                <c:pt idx="3453">
                  <c:v>44.868970000000026</c:v>
                </c:pt>
                <c:pt idx="3454">
                  <c:v>44.910790000000027</c:v>
                </c:pt>
                <c:pt idx="3455">
                  <c:v>44.946260000000024</c:v>
                </c:pt>
                <c:pt idx="3456">
                  <c:v>44.974040000000024</c:v>
                </c:pt>
                <c:pt idx="3457">
                  <c:v>44.994060000000026</c:v>
                </c:pt>
                <c:pt idx="3458">
                  <c:v>45.011680000000027</c:v>
                </c:pt>
                <c:pt idx="3459">
                  <c:v>45.020250000000026</c:v>
                </c:pt>
                <c:pt idx="3460">
                  <c:v>45.025190000000023</c:v>
                </c:pt>
                <c:pt idx="3461">
                  <c:v>45.030800000000021</c:v>
                </c:pt>
                <c:pt idx="3462">
                  <c:v>45.038760000000018</c:v>
                </c:pt>
                <c:pt idx="3463">
                  <c:v>45.056530000000016</c:v>
                </c:pt>
                <c:pt idx="3464">
                  <c:v>45.09755000000002</c:v>
                </c:pt>
                <c:pt idx="3465">
                  <c:v>45.149560000000022</c:v>
                </c:pt>
                <c:pt idx="3466">
                  <c:v>45.191710000000022</c:v>
                </c:pt>
                <c:pt idx="3467">
                  <c:v>45.215070000000019</c:v>
                </c:pt>
                <c:pt idx="3468">
                  <c:v>45.227400000000017</c:v>
                </c:pt>
                <c:pt idx="3469">
                  <c:v>45.234300000000019</c:v>
                </c:pt>
                <c:pt idx="3470">
                  <c:v>45.239070000000019</c:v>
                </c:pt>
                <c:pt idx="3471">
                  <c:v>45.24234000000002</c:v>
                </c:pt>
                <c:pt idx="3472">
                  <c:v>45.244900000000023</c:v>
                </c:pt>
                <c:pt idx="3473">
                  <c:v>45.246990000000025</c:v>
                </c:pt>
                <c:pt idx="3474">
                  <c:v>45.248850000000026</c:v>
                </c:pt>
                <c:pt idx="3475">
                  <c:v>45.250450000000029</c:v>
                </c:pt>
                <c:pt idx="3476">
                  <c:v>45.252240000000029</c:v>
                </c:pt>
                <c:pt idx="3477">
                  <c:v>45.254290000000026</c:v>
                </c:pt>
                <c:pt idx="3478">
                  <c:v>45.256420000000027</c:v>
                </c:pt>
                <c:pt idx="3479">
                  <c:v>45.266710000000025</c:v>
                </c:pt>
                <c:pt idx="3480">
                  <c:v>45.293550000000025</c:v>
                </c:pt>
                <c:pt idx="3481">
                  <c:v>45.336990000000021</c:v>
                </c:pt>
                <c:pt idx="3482">
                  <c:v>45.376560000000019</c:v>
                </c:pt>
                <c:pt idx="3483">
                  <c:v>45.394480000000016</c:v>
                </c:pt>
                <c:pt idx="3484">
                  <c:v>45.402950000000018</c:v>
                </c:pt>
                <c:pt idx="3485">
                  <c:v>45.410210000000021</c:v>
                </c:pt>
                <c:pt idx="3486">
                  <c:v>45.414800000000021</c:v>
                </c:pt>
                <c:pt idx="3487">
                  <c:v>45.418420000000019</c:v>
                </c:pt>
                <c:pt idx="3488">
                  <c:v>45.42129000000002</c:v>
                </c:pt>
                <c:pt idx="3489">
                  <c:v>45.423630000000017</c:v>
                </c:pt>
                <c:pt idx="3490">
                  <c:v>45.425680000000014</c:v>
                </c:pt>
                <c:pt idx="3491">
                  <c:v>45.427730000000011</c:v>
                </c:pt>
                <c:pt idx="3492">
                  <c:v>45.429620000000014</c:v>
                </c:pt>
                <c:pt idx="3493">
                  <c:v>45.431760000000011</c:v>
                </c:pt>
                <c:pt idx="3494">
                  <c:v>45.434190000000008</c:v>
                </c:pt>
                <c:pt idx="3495">
                  <c:v>45.436750000000011</c:v>
                </c:pt>
                <c:pt idx="3496">
                  <c:v>45.439470000000007</c:v>
                </c:pt>
                <c:pt idx="3497">
                  <c:v>45.443510000000011</c:v>
                </c:pt>
                <c:pt idx="3498">
                  <c:v>45.457520000000009</c:v>
                </c:pt>
                <c:pt idx="3499">
                  <c:v>45.487750000000013</c:v>
                </c:pt>
                <c:pt idx="3500">
                  <c:v>45.515850000000015</c:v>
                </c:pt>
                <c:pt idx="3501">
                  <c:v>45.527300000000018</c:v>
                </c:pt>
                <c:pt idx="3502">
                  <c:v>45.533030000000018</c:v>
                </c:pt>
                <c:pt idx="3503">
                  <c:v>45.536240000000021</c:v>
                </c:pt>
                <c:pt idx="3504">
                  <c:v>45.540090000000021</c:v>
                </c:pt>
                <c:pt idx="3505">
                  <c:v>45.544930000000022</c:v>
                </c:pt>
                <c:pt idx="3506">
                  <c:v>45.55464000000002</c:v>
                </c:pt>
                <c:pt idx="3507">
                  <c:v>45.56704000000002</c:v>
                </c:pt>
                <c:pt idx="3508">
                  <c:v>45.584760000000017</c:v>
                </c:pt>
                <c:pt idx="3509">
                  <c:v>45.601640000000017</c:v>
                </c:pt>
                <c:pt idx="3510">
                  <c:v>45.632680000000015</c:v>
                </c:pt>
                <c:pt idx="3511">
                  <c:v>45.676170000000013</c:v>
                </c:pt>
                <c:pt idx="3512">
                  <c:v>45.724900000000012</c:v>
                </c:pt>
                <c:pt idx="3513">
                  <c:v>45.76917000000001</c:v>
                </c:pt>
                <c:pt idx="3514">
                  <c:v>45.798490000000008</c:v>
                </c:pt>
                <c:pt idx="3515">
                  <c:v>45.820690000000006</c:v>
                </c:pt>
                <c:pt idx="3516">
                  <c:v>45.832300000000004</c:v>
                </c:pt>
                <c:pt idx="3517">
                  <c:v>45.839880000000001</c:v>
                </c:pt>
                <c:pt idx="3518">
                  <c:v>45.843870000000003</c:v>
                </c:pt>
                <c:pt idx="3519">
                  <c:v>45.847020000000001</c:v>
                </c:pt>
                <c:pt idx="3520">
                  <c:v>45.84984</c:v>
                </c:pt>
                <c:pt idx="3521">
                  <c:v>45.852699999999999</c:v>
                </c:pt>
                <c:pt idx="3522">
                  <c:v>45.855599999999995</c:v>
                </c:pt>
                <c:pt idx="3523">
                  <c:v>45.858439999999995</c:v>
                </c:pt>
                <c:pt idx="3524">
                  <c:v>45.861609999999992</c:v>
                </c:pt>
                <c:pt idx="3525">
                  <c:v>45.864859999999993</c:v>
                </c:pt>
                <c:pt idx="3526">
                  <c:v>45.868079999999992</c:v>
                </c:pt>
                <c:pt idx="3527">
                  <c:v>45.871069999999989</c:v>
                </c:pt>
                <c:pt idx="3528">
                  <c:v>45.873789999999985</c:v>
                </c:pt>
                <c:pt idx="3529">
                  <c:v>45.876039999999982</c:v>
                </c:pt>
                <c:pt idx="3530">
                  <c:v>45.878009999999982</c:v>
                </c:pt>
                <c:pt idx="3531">
                  <c:v>45.879699999999985</c:v>
                </c:pt>
                <c:pt idx="3532">
                  <c:v>45.881269999999986</c:v>
                </c:pt>
                <c:pt idx="3533">
                  <c:v>45.882859999999987</c:v>
                </c:pt>
                <c:pt idx="3534">
                  <c:v>45.884429999999988</c:v>
                </c:pt>
                <c:pt idx="3535">
                  <c:v>45.886099999999985</c:v>
                </c:pt>
                <c:pt idx="3536">
                  <c:v>45.888049999999986</c:v>
                </c:pt>
                <c:pt idx="3537">
                  <c:v>45.890139999999988</c:v>
                </c:pt>
                <c:pt idx="3538">
                  <c:v>45.892299999999992</c:v>
                </c:pt>
                <c:pt idx="3539">
                  <c:v>45.894519999999993</c:v>
                </c:pt>
                <c:pt idx="3540">
                  <c:v>45.896679999999996</c:v>
                </c:pt>
                <c:pt idx="3541">
                  <c:v>45.898639999999993</c:v>
                </c:pt>
                <c:pt idx="3542">
                  <c:v>45.902539999999995</c:v>
                </c:pt>
                <c:pt idx="3543">
                  <c:v>45.907739999999997</c:v>
                </c:pt>
                <c:pt idx="3544">
                  <c:v>45.913019999999996</c:v>
                </c:pt>
                <c:pt idx="3545">
                  <c:v>45.918369999999996</c:v>
                </c:pt>
                <c:pt idx="3546">
                  <c:v>45.924769999999995</c:v>
                </c:pt>
                <c:pt idx="3547">
                  <c:v>45.938989999999997</c:v>
                </c:pt>
                <c:pt idx="3548">
                  <c:v>45.966459999999998</c:v>
                </c:pt>
                <c:pt idx="3549">
                  <c:v>45.994599999999998</c:v>
                </c:pt>
                <c:pt idx="3550">
                  <c:v>46.012639999999998</c:v>
                </c:pt>
                <c:pt idx="3551">
                  <c:v>46.021329999999999</c:v>
                </c:pt>
                <c:pt idx="3552">
                  <c:v>46.025269999999999</c:v>
                </c:pt>
                <c:pt idx="3553">
                  <c:v>46.028950000000002</c:v>
                </c:pt>
                <c:pt idx="3554">
                  <c:v>46.03304</c:v>
                </c:pt>
                <c:pt idx="3555">
                  <c:v>46.037950000000002</c:v>
                </c:pt>
                <c:pt idx="3556">
                  <c:v>46.04318</c:v>
                </c:pt>
                <c:pt idx="3557">
                  <c:v>46.049810000000001</c:v>
                </c:pt>
                <c:pt idx="3558">
                  <c:v>46.057769999999998</c:v>
                </c:pt>
                <c:pt idx="3559">
                  <c:v>46.064789999999995</c:v>
                </c:pt>
                <c:pt idx="3560">
                  <c:v>46.070609999999995</c:v>
                </c:pt>
                <c:pt idx="3561">
                  <c:v>46.075379999999996</c:v>
                </c:pt>
                <c:pt idx="3562">
                  <c:v>46.079149999999998</c:v>
                </c:pt>
                <c:pt idx="3563">
                  <c:v>46.087919999999997</c:v>
                </c:pt>
                <c:pt idx="3564">
                  <c:v>46.112279999999998</c:v>
                </c:pt>
                <c:pt idx="3565">
                  <c:v>46.166609999999999</c:v>
                </c:pt>
                <c:pt idx="3566">
                  <c:v>46.241109999999999</c:v>
                </c:pt>
                <c:pt idx="3567">
                  <c:v>46.323879999999996</c:v>
                </c:pt>
                <c:pt idx="3568">
                  <c:v>46.428869999999996</c:v>
                </c:pt>
                <c:pt idx="3569">
                  <c:v>46.538959999999996</c:v>
                </c:pt>
                <c:pt idx="3570">
                  <c:v>46.649779999999993</c:v>
                </c:pt>
                <c:pt idx="3571">
                  <c:v>46.75974999999999</c:v>
                </c:pt>
                <c:pt idx="3572">
                  <c:v>46.869879999999988</c:v>
                </c:pt>
                <c:pt idx="3573">
                  <c:v>46.961819999999989</c:v>
                </c:pt>
                <c:pt idx="3574">
                  <c:v>47.038979999999988</c:v>
                </c:pt>
                <c:pt idx="3575">
                  <c:v>47.074369999999988</c:v>
                </c:pt>
                <c:pt idx="3576">
                  <c:v>47.096079999999986</c:v>
                </c:pt>
                <c:pt idx="3577">
                  <c:v>47.107389999999988</c:v>
                </c:pt>
                <c:pt idx="3578">
                  <c:v>47.11381999999999</c:v>
                </c:pt>
                <c:pt idx="3579">
                  <c:v>47.117129999999989</c:v>
                </c:pt>
                <c:pt idx="3580">
                  <c:v>47.119739999999986</c:v>
                </c:pt>
                <c:pt idx="3581">
                  <c:v>47.122329999999984</c:v>
                </c:pt>
                <c:pt idx="3582">
                  <c:v>47.124899999999982</c:v>
                </c:pt>
                <c:pt idx="3583">
                  <c:v>47.127409999999983</c:v>
                </c:pt>
                <c:pt idx="3584">
                  <c:v>47.130049999999983</c:v>
                </c:pt>
                <c:pt idx="3585">
                  <c:v>47.132639999999981</c:v>
                </c:pt>
                <c:pt idx="3586">
                  <c:v>47.135459999999981</c:v>
                </c:pt>
                <c:pt idx="3587">
                  <c:v>47.138429999999978</c:v>
                </c:pt>
                <c:pt idx="3588">
                  <c:v>47.141439999999982</c:v>
                </c:pt>
                <c:pt idx="3589">
                  <c:v>47.144379999999984</c:v>
                </c:pt>
                <c:pt idx="3590">
                  <c:v>47.147139999999986</c:v>
                </c:pt>
                <c:pt idx="3591">
                  <c:v>47.149609999999988</c:v>
                </c:pt>
                <c:pt idx="3592">
                  <c:v>47.151839999999986</c:v>
                </c:pt>
                <c:pt idx="3593">
                  <c:v>47.154199999999989</c:v>
                </c:pt>
                <c:pt idx="3594">
                  <c:v>47.156529999999989</c:v>
                </c:pt>
                <c:pt idx="3595">
                  <c:v>47.158669999999987</c:v>
                </c:pt>
                <c:pt idx="3596">
                  <c:v>47.160689999999988</c:v>
                </c:pt>
                <c:pt idx="3597">
                  <c:v>47.16250999999999</c:v>
                </c:pt>
                <c:pt idx="3598">
                  <c:v>47.164189999999991</c:v>
                </c:pt>
                <c:pt idx="3599">
                  <c:v>47.167009999999991</c:v>
                </c:pt>
                <c:pt idx="3600">
                  <c:v>47.170759999999987</c:v>
                </c:pt>
                <c:pt idx="3601">
                  <c:v>47.175859999999986</c:v>
                </c:pt>
                <c:pt idx="3602">
                  <c:v>47.180999999999983</c:v>
                </c:pt>
                <c:pt idx="3603">
                  <c:v>47.186039999999984</c:v>
                </c:pt>
                <c:pt idx="3604">
                  <c:v>47.190419999999982</c:v>
                </c:pt>
                <c:pt idx="3605">
                  <c:v>47.19392999999998</c:v>
                </c:pt>
                <c:pt idx="3606">
                  <c:v>47.19683999999998</c:v>
                </c:pt>
                <c:pt idx="3607">
                  <c:v>47.19938999999998</c:v>
                </c:pt>
                <c:pt idx="3608">
                  <c:v>47.201809999999981</c:v>
                </c:pt>
                <c:pt idx="3609">
                  <c:v>47.204169999999984</c:v>
                </c:pt>
                <c:pt idx="3610">
                  <c:v>47.206589999999984</c:v>
                </c:pt>
                <c:pt idx="3611">
                  <c:v>47.209229999999984</c:v>
                </c:pt>
                <c:pt idx="3612">
                  <c:v>47.212109999999981</c:v>
                </c:pt>
                <c:pt idx="3613">
                  <c:v>47.215289999999982</c:v>
                </c:pt>
                <c:pt idx="3614">
                  <c:v>47.218739999999983</c:v>
                </c:pt>
                <c:pt idx="3615">
                  <c:v>47.222339999999981</c:v>
                </c:pt>
                <c:pt idx="3616">
                  <c:v>47.225969999999982</c:v>
                </c:pt>
                <c:pt idx="3617">
                  <c:v>47.231189999999984</c:v>
                </c:pt>
                <c:pt idx="3618">
                  <c:v>47.24957999999998</c:v>
                </c:pt>
                <c:pt idx="3619">
                  <c:v>47.285519999999977</c:v>
                </c:pt>
                <c:pt idx="3620">
                  <c:v>47.311509999999977</c:v>
                </c:pt>
                <c:pt idx="3621">
                  <c:v>47.331269999999975</c:v>
                </c:pt>
                <c:pt idx="3622">
                  <c:v>47.359499999999976</c:v>
                </c:pt>
                <c:pt idx="3623">
                  <c:v>47.396509999999978</c:v>
                </c:pt>
                <c:pt idx="3624">
                  <c:v>47.420859999999976</c:v>
                </c:pt>
                <c:pt idx="3625">
                  <c:v>47.448959999999978</c:v>
                </c:pt>
                <c:pt idx="3626">
                  <c:v>47.466339999999981</c:v>
                </c:pt>
                <c:pt idx="3627">
                  <c:v>47.47369999999998</c:v>
                </c:pt>
                <c:pt idx="3628">
                  <c:v>47.478859999999976</c:v>
                </c:pt>
                <c:pt idx="3629">
                  <c:v>47.482709999999976</c:v>
                </c:pt>
                <c:pt idx="3630">
                  <c:v>47.485799999999976</c:v>
                </c:pt>
                <c:pt idx="3631">
                  <c:v>47.48833999999998</c:v>
                </c:pt>
                <c:pt idx="3632">
                  <c:v>47.490539999999982</c:v>
                </c:pt>
                <c:pt idx="3633">
                  <c:v>47.492419999999981</c:v>
                </c:pt>
                <c:pt idx="3634">
                  <c:v>47.494129999999984</c:v>
                </c:pt>
                <c:pt idx="3635">
                  <c:v>47.495699999999985</c:v>
                </c:pt>
                <c:pt idx="3636">
                  <c:v>47.497139999999987</c:v>
                </c:pt>
                <c:pt idx="3637">
                  <c:v>47.498479999999986</c:v>
                </c:pt>
                <c:pt idx="3638">
                  <c:v>47.499819999999985</c:v>
                </c:pt>
                <c:pt idx="3639">
                  <c:v>47.501169999999988</c:v>
                </c:pt>
                <c:pt idx="3640">
                  <c:v>47.502549999999985</c:v>
                </c:pt>
                <c:pt idx="3641">
                  <c:v>47.503979999999984</c:v>
                </c:pt>
                <c:pt idx="3642">
                  <c:v>47.505479999999984</c:v>
                </c:pt>
                <c:pt idx="3643">
                  <c:v>47.507069999999985</c:v>
                </c:pt>
                <c:pt idx="3644">
                  <c:v>47.508699999999983</c:v>
                </c:pt>
                <c:pt idx="3645">
                  <c:v>47.510399999999983</c:v>
                </c:pt>
                <c:pt idx="3646">
                  <c:v>47.512099999999982</c:v>
                </c:pt>
                <c:pt idx="3647">
                  <c:v>47.513869999999983</c:v>
                </c:pt>
                <c:pt idx="3648">
                  <c:v>47.515639999999983</c:v>
                </c:pt>
                <c:pt idx="3649">
                  <c:v>47.517399999999981</c:v>
                </c:pt>
                <c:pt idx="3650">
                  <c:v>47.519199999999984</c:v>
                </c:pt>
                <c:pt idx="3651">
                  <c:v>47.520969999999984</c:v>
                </c:pt>
                <c:pt idx="3652">
                  <c:v>47.522739999999985</c:v>
                </c:pt>
                <c:pt idx="3653">
                  <c:v>47.524479999999983</c:v>
                </c:pt>
                <c:pt idx="3654">
                  <c:v>47.526249999999983</c:v>
                </c:pt>
                <c:pt idx="3655">
                  <c:v>47.528009999999981</c:v>
                </c:pt>
                <c:pt idx="3656">
                  <c:v>47.529789999999977</c:v>
                </c:pt>
                <c:pt idx="3657">
                  <c:v>47.531509999999976</c:v>
                </c:pt>
                <c:pt idx="3658">
                  <c:v>47.533319999999975</c:v>
                </c:pt>
                <c:pt idx="3659">
                  <c:v>47.535089999999975</c:v>
                </c:pt>
                <c:pt idx="3660">
                  <c:v>47.536929999999977</c:v>
                </c:pt>
                <c:pt idx="3661">
                  <c:v>47.538839999999979</c:v>
                </c:pt>
                <c:pt idx="3662">
                  <c:v>47.540779999999977</c:v>
                </c:pt>
                <c:pt idx="3663">
                  <c:v>47.542809999999974</c:v>
                </c:pt>
                <c:pt idx="3664">
                  <c:v>47.544889999999974</c:v>
                </c:pt>
                <c:pt idx="3665">
                  <c:v>47.546979999999976</c:v>
                </c:pt>
                <c:pt idx="3666">
                  <c:v>47.549079999999975</c:v>
                </c:pt>
                <c:pt idx="3667">
                  <c:v>47.551249999999975</c:v>
                </c:pt>
                <c:pt idx="3668">
                  <c:v>47.553429999999977</c:v>
                </c:pt>
                <c:pt idx="3669">
                  <c:v>47.555559999999979</c:v>
                </c:pt>
                <c:pt idx="3670">
                  <c:v>47.55766999999998</c:v>
                </c:pt>
                <c:pt idx="3671">
                  <c:v>47.55983999999998</c:v>
                </c:pt>
                <c:pt idx="3672">
                  <c:v>47.561949999999982</c:v>
                </c:pt>
                <c:pt idx="3673">
                  <c:v>47.564029999999981</c:v>
                </c:pt>
                <c:pt idx="3674">
                  <c:v>47.566169999999978</c:v>
                </c:pt>
                <c:pt idx="3675">
                  <c:v>47.56827999999998</c:v>
                </c:pt>
                <c:pt idx="3676">
                  <c:v>47.570399999999978</c:v>
                </c:pt>
                <c:pt idx="3677">
                  <c:v>47.572519999999976</c:v>
                </c:pt>
                <c:pt idx="3678">
                  <c:v>47.574609999999979</c:v>
                </c:pt>
                <c:pt idx="3679">
                  <c:v>47.576759999999979</c:v>
                </c:pt>
                <c:pt idx="3680">
                  <c:v>47.578829999999982</c:v>
                </c:pt>
                <c:pt idx="3681">
                  <c:v>47.581019999999981</c:v>
                </c:pt>
                <c:pt idx="3682">
                  <c:v>47.583429999999979</c:v>
                </c:pt>
                <c:pt idx="3683">
                  <c:v>47.586179999999977</c:v>
                </c:pt>
                <c:pt idx="3684">
                  <c:v>47.589699999999979</c:v>
                </c:pt>
                <c:pt idx="3685">
                  <c:v>47.593869999999981</c:v>
                </c:pt>
                <c:pt idx="3686">
                  <c:v>47.598779999999984</c:v>
                </c:pt>
                <c:pt idx="3687">
                  <c:v>47.604039999999983</c:v>
                </c:pt>
                <c:pt idx="3688">
                  <c:v>47.609439999999985</c:v>
                </c:pt>
                <c:pt idx="3689">
                  <c:v>47.625009999999982</c:v>
                </c:pt>
                <c:pt idx="3690">
                  <c:v>47.653929999999981</c:v>
                </c:pt>
                <c:pt idx="3691">
                  <c:v>47.694409999999984</c:v>
                </c:pt>
                <c:pt idx="3692">
                  <c:v>47.723239999999983</c:v>
                </c:pt>
                <c:pt idx="3693">
                  <c:v>47.748239999999981</c:v>
                </c:pt>
                <c:pt idx="3694">
                  <c:v>47.778999999999982</c:v>
                </c:pt>
                <c:pt idx="3695">
                  <c:v>47.800969999999985</c:v>
                </c:pt>
                <c:pt idx="3696">
                  <c:v>47.813809999999982</c:v>
                </c:pt>
                <c:pt idx="3697">
                  <c:v>47.823579999999986</c:v>
                </c:pt>
                <c:pt idx="3698">
                  <c:v>47.830039999999983</c:v>
                </c:pt>
                <c:pt idx="3699">
                  <c:v>47.835129999999985</c:v>
                </c:pt>
                <c:pt idx="3700">
                  <c:v>47.839259999999989</c:v>
                </c:pt>
                <c:pt idx="3701">
                  <c:v>47.842759999999991</c:v>
                </c:pt>
                <c:pt idx="3702">
                  <c:v>47.845879999999994</c:v>
                </c:pt>
                <c:pt idx="3703">
                  <c:v>47.848539999999993</c:v>
                </c:pt>
                <c:pt idx="3704">
                  <c:v>47.85132999999999</c:v>
                </c:pt>
                <c:pt idx="3705">
                  <c:v>47.85443999999999</c:v>
                </c:pt>
                <c:pt idx="3706">
                  <c:v>47.857859999999988</c:v>
                </c:pt>
                <c:pt idx="3707">
                  <c:v>47.861569999999986</c:v>
                </c:pt>
                <c:pt idx="3708">
                  <c:v>47.865509999999986</c:v>
                </c:pt>
                <c:pt idx="3709">
                  <c:v>47.869519999999987</c:v>
                </c:pt>
                <c:pt idx="3710">
                  <c:v>47.879699999999985</c:v>
                </c:pt>
                <c:pt idx="3711">
                  <c:v>47.902809999999988</c:v>
                </c:pt>
                <c:pt idx="3712">
                  <c:v>47.929669999999987</c:v>
                </c:pt>
                <c:pt idx="3713">
                  <c:v>47.964729999999989</c:v>
                </c:pt>
                <c:pt idx="3714">
                  <c:v>48.018079999999991</c:v>
                </c:pt>
                <c:pt idx="3715">
                  <c:v>48.078299999999992</c:v>
                </c:pt>
                <c:pt idx="3716">
                  <c:v>48.121369999999992</c:v>
                </c:pt>
                <c:pt idx="3717">
                  <c:v>48.146899999999995</c:v>
                </c:pt>
                <c:pt idx="3718">
                  <c:v>48.168309999999998</c:v>
                </c:pt>
                <c:pt idx="3719">
                  <c:v>48.179189999999998</c:v>
                </c:pt>
                <c:pt idx="3720">
                  <c:v>48.18609</c:v>
                </c:pt>
                <c:pt idx="3721">
                  <c:v>48.19144</c:v>
                </c:pt>
                <c:pt idx="3722">
                  <c:v>48.195329999999998</c:v>
                </c:pt>
                <c:pt idx="3723">
                  <c:v>48.198369999999997</c:v>
                </c:pt>
                <c:pt idx="3724">
                  <c:v>48.200919999999996</c:v>
                </c:pt>
                <c:pt idx="3725">
                  <c:v>48.203069999999997</c:v>
                </c:pt>
                <c:pt idx="3726">
                  <c:v>48.204999999999998</c:v>
                </c:pt>
                <c:pt idx="3727">
                  <c:v>48.207180000000001</c:v>
                </c:pt>
                <c:pt idx="3728">
                  <c:v>48.209690000000002</c:v>
                </c:pt>
                <c:pt idx="3729">
                  <c:v>48.212490000000003</c:v>
                </c:pt>
                <c:pt idx="3730">
                  <c:v>48.215600000000002</c:v>
                </c:pt>
                <c:pt idx="3731">
                  <c:v>48.21902</c:v>
                </c:pt>
                <c:pt idx="3732">
                  <c:v>48.22231</c:v>
                </c:pt>
                <c:pt idx="3733">
                  <c:v>48.22531</c:v>
                </c:pt>
                <c:pt idx="3734">
                  <c:v>48.227960000000003</c:v>
                </c:pt>
                <c:pt idx="3735">
                  <c:v>48.230360000000005</c:v>
                </c:pt>
                <c:pt idx="3736">
                  <c:v>48.232550000000003</c:v>
                </c:pt>
                <c:pt idx="3737">
                  <c:v>48.234750000000005</c:v>
                </c:pt>
                <c:pt idx="3738">
                  <c:v>48.236990000000006</c:v>
                </c:pt>
                <c:pt idx="3739">
                  <c:v>48.239350000000009</c:v>
                </c:pt>
                <c:pt idx="3740">
                  <c:v>48.242920000000012</c:v>
                </c:pt>
                <c:pt idx="3741">
                  <c:v>48.254520000000014</c:v>
                </c:pt>
                <c:pt idx="3742">
                  <c:v>48.285060000000016</c:v>
                </c:pt>
                <c:pt idx="3743">
                  <c:v>48.304860000000012</c:v>
                </c:pt>
                <c:pt idx="3744">
                  <c:v>48.320010000000011</c:v>
                </c:pt>
                <c:pt idx="3745">
                  <c:v>48.327390000000008</c:v>
                </c:pt>
                <c:pt idx="3746">
                  <c:v>48.334430000000012</c:v>
                </c:pt>
                <c:pt idx="3747">
                  <c:v>48.340440000000015</c:v>
                </c:pt>
                <c:pt idx="3748">
                  <c:v>48.345270000000014</c:v>
                </c:pt>
                <c:pt idx="3749">
                  <c:v>48.349770000000014</c:v>
                </c:pt>
                <c:pt idx="3750">
                  <c:v>48.353840000000012</c:v>
                </c:pt>
                <c:pt idx="3751">
                  <c:v>48.358150000000009</c:v>
                </c:pt>
                <c:pt idx="3752">
                  <c:v>48.362490000000008</c:v>
                </c:pt>
                <c:pt idx="3753">
                  <c:v>48.367190000000008</c:v>
                </c:pt>
                <c:pt idx="3754">
                  <c:v>48.37163000000001</c:v>
                </c:pt>
                <c:pt idx="3755">
                  <c:v>48.37718000000001</c:v>
                </c:pt>
                <c:pt idx="3756">
                  <c:v>48.387370000000011</c:v>
                </c:pt>
                <c:pt idx="3757">
                  <c:v>48.403420000000011</c:v>
                </c:pt>
                <c:pt idx="3758">
                  <c:v>48.428990000000013</c:v>
                </c:pt>
                <c:pt idx="3759">
                  <c:v>48.471470000000011</c:v>
                </c:pt>
                <c:pt idx="3760">
                  <c:v>48.544030000000014</c:v>
                </c:pt>
                <c:pt idx="3761">
                  <c:v>48.630100000000013</c:v>
                </c:pt>
                <c:pt idx="3762">
                  <c:v>48.729090000000014</c:v>
                </c:pt>
                <c:pt idx="3763">
                  <c:v>48.830670000000012</c:v>
                </c:pt>
                <c:pt idx="3764">
                  <c:v>48.90928000000001</c:v>
                </c:pt>
                <c:pt idx="3765">
                  <c:v>48.967590000000008</c:v>
                </c:pt>
                <c:pt idx="3766">
                  <c:v>49.002730000000007</c:v>
                </c:pt>
                <c:pt idx="3767">
                  <c:v>49.021160000000009</c:v>
                </c:pt>
                <c:pt idx="3768">
                  <c:v>49.032460000000007</c:v>
                </c:pt>
                <c:pt idx="3769">
                  <c:v>49.03905000000001</c:v>
                </c:pt>
                <c:pt idx="3770">
                  <c:v>49.042980000000007</c:v>
                </c:pt>
                <c:pt idx="3771">
                  <c:v>49.046380000000006</c:v>
                </c:pt>
                <c:pt idx="3772">
                  <c:v>49.049680000000009</c:v>
                </c:pt>
                <c:pt idx="3773">
                  <c:v>49.052810000000008</c:v>
                </c:pt>
                <c:pt idx="3774">
                  <c:v>49.056000000000004</c:v>
                </c:pt>
                <c:pt idx="3775">
                  <c:v>49.059320000000007</c:v>
                </c:pt>
                <c:pt idx="3776">
                  <c:v>49.062300000000008</c:v>
                </c:pt>
                <c:pt idx="3777">
                  <c:v>49.065200000000004</c:v>
                </c:pt>
                <c:pt idx="3778">
                  <c:v>49.068400000000004</c:v>
                </c:pt>
                <c:pt idx="3779">
                  <c:v>49.071520000000007</c:v>
                </c:pt>
                <c:pt idx="3780">
                  <c:v>49.074240000000003</c:v>
                </c:pt>
                <c:pt idx="3781">
                  <c:v>49.080390000000001</c:v>
                </c:pt>
                <c:pt idx="3782">
                  <c:v>49.094000000000001</c:v>
                </c:pt>
                <c:pt idx="3783">
                  <c:v>49.123950000000001</c:v>
                </c:pt>
                <c:pt idx="3784">
                  <c:v>49.18318</c:v>
                </c:pt>
                <c:pt idx="3785">
                  <c:v>49.255090000000003</c:v>
                </c:pt>
                <c:pt idx="3786">
                  <c:v>49.33802</c:v>
                </c:pt>
                <c:pt idx="3787">
                  <c:v>49.391359999999999</c:v>
                </c:pt>
                <c:pt idx="3788">
                  <c:v>49.428469999999997</c:v>
                </c:pt>
                <c:pt idx="3789">
                  <c:v>49.449590000000001</c:v>
                </c:pt>
                <c:pt idx="3790">
                  <c:v>49.460329999999999</c:v>
                </c:pt>
                <c:pt idx="3791">
                  <c:v>49.466760000000001</c:v>
                </c:pt>
                <c:pt idx="3792">
                  <c:v>49.469970000000004</c:v>
                </c:pt>
                <c:pt idx="3793">
                  <c:v>49.472630000000002</c:v>
                </c:pt>
                <c:pt idx="3794">
                  <c:v>49.475120000000004</c:v>
                </c:pt>
                <c:pt idx="3795">
                  <c:v>49.477670000000003</c:v>
                </c:pt>
                <c:pt idx="3796">
                  <c:v>49.480330000000002</c:v>
                </c:pt>
                <c:pt idx="3797">
                  <c:v>49.483000000000004</c:v>
                </c:pt>
                <c:pt idx="3798">
                  <c:v>49.485760000000006</c:v>
                </c:pt>
                <c:pt idx="3799">
                  <c:v>49.488770000000009</c:v>
                </c:pt>
                <c:pt idx="3800">
                  <c:v>49.491850000000007</c:v>
                </c:pt>
                <c:pt idx="3801">
                  <c:v>49.494850000000007</c:v>
                </c:pt>
                <c:pt idx="3802">
                  <c:v>49.497810000000008</c:v>
                </c:pt>
                <c:pt idx="3803">
                  <c:v>49.500750000000011</c:v>
                </c:pt>
                <c:pt idx="3804">
                  <c:v>49.503400000000013</c:v>
                </c:pt>
                <c:pt idx="3805">
                  <c:v>49.511400000000016</c:v>
                </c:pt>
                <c:pt idx="3806">
                  <c:v>49.537470000000013</c:v>
                </c:pt>
                <c:pt idx="3807">
                  <c:v>49.577640000000017</c:v>
                </c:pt>
                <c:pt idx="3808">
                  <c:v>49.629430000000013</c:v>
                </c:pt>
                <c:pt idx="3809">
                  <c:v>49.65711000000001</c:v>
                </c:pt>
                <c:pt idx="3810">
                  <c:v>49.674140000000008</c:v>
                </c:pt>
                <c:pt idx="3811">
                  <c:v>49.685060000000007</c:v>
                </c:pt>
                <c:pt idx="3812">
                  <c:v>49.69154000000001</c:v>
                </c:pt>
                <c:pt idx="3813">
                  <c:v>49.695760000000007</c:v>
                </c:pt>
                <c:pt idx="3814">
                  <c:v>49.699760000000005</c:v>
                </c:pt>
                <c:pt idx="3815">
                  <c:v>49.703650000000003</c:v>
                </c:pt>
                <c:pt idx="3816">
                  <c:v>49.7074</c:v>
                </c:pt>
                <c:pt idx="3817">
                  <c:v>49.711019999999998</c:v>
                </c:pt>
                <c:pt idx="3818">
                  <c:v>49.71414</c:v>
                </c:pt>
                <c:pt idx="3819">
                  <c:v>49.717610000000001</c:v>
                </c:pt>
                <c:pt idx="3820">
                  <c:v>49.720959999999998</c:v>
                </c:pt>
                <c:pt idx="3821">
                  <c:v>49.724299999999999</c:v>
                </c:pt>
                <c:pt idx="3822">
                  <c:v>49.727379999999997</c:v>
                </c:pt>
                <c:pt idx="3823">
                  <c:v>49.733259999999994</c:v>
                </c:pt>
                <c:pt idx="3824">
                  <c:v>49.741689999999991</c:v>
                </c:pt>
                <c:pt idx="3825">
                  <c:v>49.753049999999995</c:v>
                </c:pt>
                <c:pt idx="3826">
                  <c:v>49.777159999999995</c:v>
                </c:pt>
                <c:pt idx="3827">
                  <c:v>49.807019999999994</c:v>
                </c:pt>
                <c:pt idx="3828">
                  <c:v>49.858739999999997</c:v>
                </c:pt>
                <c:pt idx="3829">
                  <c:v>49.94059</c:v>
                </c:pt>
                <c:pt idx="3830">
                  <c:v>50.037239999999997</c:v>
                </c:pt>
                <c:pt idx="3831">
                  <c:v>50.118549999999999</c:v>
                </c:pt>
                <c:pt idx="3832">
                  <c:v>50.186369999999997</c:v>
                </c:pt>
                <c:pt idx="3833">
                  <c:v>50.228779999999993</c:v>
                </c:pt>
                <c:pt idx="3834">
                  <c:v>50.257989999999992</c:v>
                </c:pt>
                <c:pt idx="3835">
                  <c:v>50.274619999999992</c:v>
                </c:pt>
                <c:pt idx="3836">
                  <c:v>50.284179999999992</c:v>
                </c:pt>
                <c:pt idx="3837">
                  <c:v>50.289319999999989</c:v>
                </c:pt>
                <c:pt idx="3838">
                  <c:v>50.292249999999989</c:v>
                </c:pt>
                <c:pt idx="3839">
                  <c:v>50.295039999999986</c:v>
                </c:pt>
                <c:pt idx="3840">
                  <c:v>50.301559999999988</c:v>
                </c:pt>
                <c:pt idx="3841">
                  <c:v>50.317439999999991</c:v>
                </c:pt>
                <c:pt idx="3842">
                  <c:v>50.339529999999989</c:v>
                </c:pt>
                <c:pt idx="3843">
                  <c:v>50.370349999999988</c:v>
                </c:pt>
                <c:pt idx="3844">
                  <c:v>50.408129999999986</c:v>
                </c:pt>
                <c:pt idx="3845">
                  <c:v>50.448359999999987</c:v>
                </c:pt>
                <c:pt idx="3846">
                  <c:v>50.480479999999986</c:v>
                </c:pt>
                <c:pt idx="3847">
                  <c:v>50.504489999999983</c:v>
                </c:pt>
                <c:pt idx="3848">
                  <c:v>50.517749999999985</c:v>
                </c:pt>
                <c:pt idx="3849">
                  <c:v>50.526439999999987</c:v>
                </c:pt>
                <c:pt idx="3850">
                  <c:v>50.53123999999999</c:v>
                </c:pt>
                <c:pt idx="3851">
                  <c:v>50.534989999999986</c:v>
                </c:pt>
                <c:pt idx="3852">
                  <c:v>50.538449999999983</c:v>
                </c:pt>
                <c:pt idx="3853">
                  <c:v>50.541899999999984</c:v>
                </c:pt>
                <c:pt idx="3854">
                  <c:v>50.545679999999983</c:v>
                </c:pt>
                <c:pt idx="3855">
                  <c:v>50.549499999999981</c:v>
                </c:pt>
                <c:pt idx="3856">
                  <c:v>50.55334999999998</c:v>
                </c:pt>
                <c:pt idx="3857">
                  <c:v>50.556939999999983</c:v>
                </c:pt>
                <c:pt idx="3858">
                  <c:v>50.56030999999998</c:v>
                </c:pt>
                <c:pt idx="3859">
                  <c:v>50.563609999999983</c:v>
                </c:pt>
                <c:pt idx="3860">
                  <c:v>50.566549999999985</c:v>
                </c:pt>
                <c:pt idx="3861">
                  <c:v>50.569229999999983</c:v>
                </c:pt>
                <c:pt idx="3862">
                  <c:v>50.571759999999983</c:v>
                </c:pt>
                <c:pt idx="3863">
                  <c:v>50.573849999999986</c:v>
                </c:pt>
                <c:pt idx="3864">
                  <c:v>50.57553999999999</c:v>
                </c:pt>
                <c:pt idx="3865">
                  <c:v>50.576899999999988</c:v>
                </c:pt>
                <c:pt idx="3866">
                  <c:v>50.579289999999986</c:v>
                </c:pt>
                <c:pt idx="3867">
                  <c:v>50.582359999999987</c:v>
                </c:pt>
                <c:pt idx="3868">
                  <c:v>50.58726999999999</c:v>
                </c:pt>
                <c:pt idx="3869">
                  <c:v>50.592559999999992</c:v>
                </c:pt>
                <c:pt idx="3870">
                  <c:v>50.598069999999993</c:v>
                </c:pt>
                <c:pt idx="3871">
                  <c:v>50.60320999999999</c:v>
                </c:pt>
                <c:pt idx="3872">
                  <c:v>50.607579999999992</c:v>
                </c:pt>
                <c:pt idx="3873">
                  <c:v>50.61126999999999</c:v>
                </c:pt>
                <c:pt idx="3874">
                  <c:v>50.61466999999999</c:v>
                </c:pt>
                <c:pt idx="3875">
                  <c:v>50.617889999999989</c:v>
                </c:pt>
                <c:pt idx="3876">
                  <c:v>50.621239999999986</c:v>
                </c:pt>
                <c:pt idx="3877">
                  <c:v>50.624859999999984</c:v>
                </c:pt>
                <c:pt idx="3878">
                  <c:v>50.628889999999984</c:v>
                </c:pt>
                <c:pt idx="3879">
                  <c:v>50.633479999999984</c:v>
                </c:pt>
                <c:pt idx="3880">
                  <c:v>50.638089999999984</c:v>
                </c:pt>
                <c:pt idx="3881">
                  <c:v>50.642939999999982</c:v>
                </c:pt>
                <c:pt idx="3882">
                  <c:v>50.64767999999998</c:v>
                </c:pt>
                <c:pt idx="3883">
                  <c:v>50.655839999999976</c:v>
                </c:pt>
                <c:pt idx="3884">
                  <c:v>50.670339999999975</c:v>
                </c:pt>
                <c:pt idx="3885">
                  <c:v>50.702549999999974</c:v>
                </c:pt>
                <c:pt idx="3886">
                  <c:v>50.763009999999973</c:v>
                </c:pt>
                <c:pt idx="3887">
                  <c:v>50.825019999999974</c:v>
                </c:pt>
                <c:pt idx="3888">
                  <c:v>50.889849999999974</c:v>
                </c:pt>
                <c:pt idx="3889">
                  <c:v>50.931679999999972</c:v>
                </c:pt>
                <c:pt idx="3890">
                  <c:v>50.949159999999971</c:v>
                </c:pt>
                <c:pt idx="3891">
                  <c:v>50.960109999999972</c:v>
                </c:pt>
                <c:pt idx="3892">
                  <c:v>50.966399999999972</c:v>
                </c:pt>
                <c:pt idx="3893">
                  <c:v>50.970999999999975</c:v>
                </c:pt>
                <c:pt idx="3894">
                  <c:v>50.974639999999972</c:v>
                </c:pt>
                <c:pt idx="3895">
                  <c:v>50.97771999999997</c:v>
                </c:pt>
                <c:pt idx="3896">
                  <c:v>50.980309999999967</c:v>
                </c:pt>
                <c:pt idx="3897">
                  <c:v>50.98172999999997</c:v>
                </c:pt>
                <c:pt idx="3898">
                  <c:v>50.982629999999972</c:v>
                </c:pt>
                <c:pt idx="3899">
                  <c:v>50.984199999999973</c:v>
                </c:pt>
                <c:pt idx="3900">
                  <c:v>50.986089999999976</c:v>
                </c:pt>
                <c:pt idx="3901">
                  <c:v>50.988499999999974</c:v>
                </c:pt>
                <c:pt idx="3902">
                  <c:v>50.991339999999973</c:v>
                </c:pt>
                <c:pt idx="3903">
                  <c:v>50.994499999999974</c:v>
                </c:pt>
                <c:pt idx="3904">
                  <c:v>50.997559999999972</c:v>
                </c:pt>
                <c:pt idx="3905">
                  <c:v>51.008419999999973</c:v>
                </c:pt>
                <c:pt idx="3906">
                  <c:v>51.029759999999975</c:v>
                </c:pt>
                <c:pt idx="3907">
                  <c:v>51.067659999999975</c:v>
                </c:pt>
                <c:pt idx="3908">
                  <c:v>51.117049999999978</c:v>
                </c:pt>
                <c:pt idx="3909">
                  <c:v>51.15443999999998</c:v>
                </c:pt>
                <c:pt idx="3910">
                  <c:v>51.188549999999978</c:v>
                </c:pt>
                <c:pt idx="3911">
                  <c:v>51.240069999999974</c:v>
                </c:pt>
                <c:pt idx="3912">
                  <c:v>51.282729999999972</c:v>
                </c:pt>
                <c:pt idx="3913">
                  <c:v>51.33131999999997</c:v>
                </c:pt>
                <c:pt idx="3914">
                  <c:v>51.386569999999971</c:v>
                </c:pt>
                <c:pt idx="3915">
                  <c:v>51.425149999999974</c:v>
                </c:pt>
                <c:pt idx="3916">
                  <c:v>51.45029999999997</c:v>
                </c:pt>
                <c:pt idx="3917">
                  <c:v>51.464329999999968</c:v>
                </c:pt>
                <c:pt idx="3918">
                  <c:v>51.472519999999967</c:v>
                </c:pt>
                <c:pt idx="3919">
                  <c:v>51.477149999999966</c:v>
                </c:pt>
                <c:pt idx="3920">
                  <c:v>51.480219999999967</c:v>
                </c:pt>
                <c:pt idx="3921">
                  <c:v>51.482969999999966</c:v>
                </c:pt>
                <c:pt idx="3922">
                  <c:v>51.485799999999969</c:v>
                </c:pt>
                <c:pt idx="3923">
                  <c:v>51.488699999999966</c:v>
                </c:pt>
                <c:pt idx="3924">
                  <c:v>51.491559999999964</c:v>
                </c:pt>
                <c:pt idx="3925">
                  <c:v>51.494489999999963</c:v>
                </c:pt>
                <c:pt idx="3926">
                  <c:v>51.49729999999996</c:v>
                </c:pt>
                <c:pt idx="3927">
                  <c:v>51.499949999999963</c:v>
                </c:pt>
                <c:pt idx="3928">
                  <c:v>51.502279999999963</c:v>
                </c:pt>
                <c:pt idx="3929">
                  <c:v>51.504959999999961</c:v>
                </c:pt>
                <c:pt idx="3930">
                  <c:v>51.510189999999959</c:v>
                </c:pt>
                <c:pt idx="3931">
                  <c:v>51.526479999999957</c:v>
                </c:pt>
                <c:pt idx="3932">
                  <c:v>51.571219999999954</c:v>
                </c:pt>
                <c:pt idx="3933">
                  <c:v>51.629049999999957</c:v>
                </c:pt>
                <c:pt idx="3934">
                  <c:v>51.689529999999955</c:v>
                </c:pt>
                <c:pt idx="3935">
                  <c:v>51.748019999999954</c:v>
                </c:pt>
                <c:pt idx="3936">
                  <c:v>51.776709999999952</c:v>
                </c:pt>
                <c:pt idx="3937">
                  <c:v>51.791909999999952</c:v>
                </c:pt>
                <c:pt idx="3938">
                  <c:v>51.800959999999954</c:v>
                </c:pt>
                <c:pt idx="3939">
                  <c:v>51.806609999999957</c:v>
                </c:pt>
                <c:pt idx="3940">
                  <c:v>51.811079999999954</c:v>
                </c:pt>
                <c:pt idx="3941">
                  <c:v>51.814759999999957</c:v>
                </c:pt>
                <c:pt idx="3942">
                  <c:v>51.818029999999958</c:v>
                </c:pt>
                <c:pt idx="3943">
                  <c:v>51.82116999999996</c:v>
                </c:pt>
                <c:pt idx="3944">
                  <c:v>51.824069999999956</c:v>
                </c:pt>
                <c:pt idx="3945">
                  <c:v>51.827629999999957</c:v>
                </c:pt>
                <c:pt idx="3946">
                  <c:v>51.831769999999956</c:v>
                </c:pt>
                <c:pt idx="3947">
                  <c:v>51.837199999999953</c:v>
                </c:pt>
                <c:pt idx="3948">
                  <c:v>51.847319999999954</c:v>
                </c:pt>
                <c:pt idx="3949">
                  <c:v>51.862619999999957</c:v>
                </c:pt>
                <c:pt idx="3950">
                  <c:v>51.87811999999996</c:v>
                </c:pt>
                <c:pt idx="3951">
                  <c:v>51.893679999999961</c:v>
                </c:pt>
                <c:pt idx="3952">
                  <c:v>51.90392999999996</c:v>
                </c:pt>
                <c:pt idx="3953">
                  <c:v>51.910139999999963</c:v>
                </c:pt>
                <c:pt idx="3954">
                  <c:v>51.918119999999966</c:v>
                </c:pt>
                <c:pt idx="3955">
                  <c:v>51.930719999999965</c:v>
                </c:pt>
                <c:pt idx="3956">
                  <c:v>51.968429999999962</c:v>
                </c:pt>
                <c:pt idx="3957">
                  <c:v>52.023529999999965</c:v>
                </c:pt>
                <c:pt idx="3958">
                  <c:v>52.097369999999962</c:v>
                </c:pt>
                <c:pt idx="3959">
                  <c:v>52.187679999999965</c:v>
                </c:pt>
                <c:pt idx="3960">
                  <c:v>52.274139999999967</c:v>
                </c:pt>
                <c:pt idx="3961">
                  <c:v>52.328729999999965</c:v>
                </c:pt>
                <c:pt idx="3962">
                  <c:v>52.367249999999963</c:v>
                </c:pt>
                <c:pt idx="3963">
                  <c:v>52.390379999999965</c:v>
                </c:pt>
                <c:pt idx="3964">
                  <c:v>52.403169999999967</c:v>
                </c:pt>
                <c:pt idx="3965">
                  <c:v>52.412479999999967</c:v>
                </c:pt>
                <c:pt idx="3966">
                  <c:v>52.418739999999964</c:v>
                </c:pt>
                <c:pt idx="3967">
                  <c:v>52.423669999999966</c:v>
                </c:pt>
                <c:pt idx="3968">
                  <c:v>52.429099999999963</c:v>
                </c:pt>
                <c:pt idx="3969">
                  <c:v>52.435809999999961</c:v>
                </c:pt>
                <c:pt idx="3970">
                  <c:v>52.440729999999959</c:v>
                </c:pt>
                <c:pt idx="3971">
                  <c:v>52.444909999999958</c:v>
                </c:pt>
                <c:pt idx="3972">
                  <c:v>52.448619999999956</c:v>
                </c:pt>
                <c:pt idx="3973">
                  <c:v>52.451869999999957</c:v>
                </c:pt>
                <c:pt idx="3974">
                  <c:v>52.454869999999957</c:v>
                </c:pt>
                <c:pt idx="3975">
                  <c:v>52.457759999999958</c:v>
                </c:pt>
                <c:pt idx="3976">
                  <c:v>52.460629999999959</c:v>
                </c:pt>
                <c:pt idx="3977">
                  <c:v>52.463739999999959</c:v>
                </c:pt>
                <c:pt idx="3978">
                  <c:v>52.467269999999957</c:v>
                </c:pt>
                <c:pt idx="3979">
                  <c:v>52.471069999999955</c:v>
                </c:pt>
                <c:pt idx="3980">
                  <c:v>52.475359999999952</c:v>
                </c:pt>
                <c:pt idx="3981">
                  <c:v>52.479419999999955</c:v>
                </c:pt>
                <c:pt idx="3982">
                  <c:v>52.483139999999956</c:v>
                </c:pt>
                <c:pt idx="3983">
                  <c:v>52.488359999999957</c:v>
                </c:pt>
                <c:pt idx="3984">
                  <c:v>52.49843999999996</c:v>
                </c:pt>
                <c:pt idx="3985">
                  <c:v>52.50987999999996</c:v>
                </c:pt>
                <c:pt idx="3986">
                  <c:v>52.520719999999962</c:v>
                </c:pt>
                <c:pt idx="3987">
                  <c:v>52.528049999999965</c:v>
                </c:pt>
                <c:pt idx="3988">
                  <c:v>52.532959999999967</c:v>
                </c:pt>
                <c:pt idx="3989">
                  <c:v>52.536739999999966</c:v>
                </c:pt>
                <c:pt idx="3990">
                  <c:v>52.540019999999963</c:v>
                </c:pt>
                <c:pt idx="3991">
                  <c:v>52.543259999999961</c:v>
                </c:pt>
                <c:pt idx="3992">
                  <c:v>52.546439999999961</c:v>
                </c:pt>
                <c:pt idx="3993">
                  <c:v>52.549719999999958</c:v>
                </c:pt>
                <c:pt idx="3994">
                  <c:v>52.553569999999958</c:v>
                </c:pt>
                <c:pt idx="3995">
                  <c:v>52.55782999999996</c:v>
                </c:pt>
                <c:pt idx="3996">
                  <c:v>52.563979999999958</c:v>
                </c:pt>
                <c:pt idx="3997">
                  <c:v>52.576819999999955</c:v>
                </c:pt>
                <c:pt idx="3998">
                  <c:v>52.601489999999956</c:v>
                </c:pt>
                <c:pt idx="3999">
                  <c:v>52.620529999999953</c:v>
                </c:pt>
                <c:pt idx="4000">
                  <c:v>52.633389999999956</c:v>
                </c:pt>
                <c:pt idx="4001">
                  <c:v>52.641199999999955</c:v>
                </c:pt>
                <c:pt idx="4002">
                  <c:v>52.646269999999959</c:v>
                </c:pt>
                <c:pt idx="4003">
                  <c:v>52.650429999999957</c:v>
                </c:pt>
                <c:pt idx="4004">
                  <c:v>52.65401999999996</c:v>
                </c:pt>
                <c:pt idx="4005">
                  <c:v>52.657419999999959</c:v>
                </c:pt>
                <c:pt idx="4006">
                  <c:v>52.660929999999958</c:v>
                </c:pt>
                <c:pt idx="4007">
                  <c:v>52.66489999999996</c:v>
                </c:pt>
                <c:pt idx="4008">
                  <c:v>52.669169999999959</c:v>
                </c:pt>
                <c:pt idx="4009">
                  <c:v>52.673679999999962</c:v>
                </c:pt>
                <c:pt idx="4010">
                  <c:v>52.678199999999961</c:v>
                </c:pt>
                <c:pt idx="4011">
                  <c:v>52.68255999999996</c:v>
                </c:pt>
                <c:pt idx="4012">
                  <c:v>52.686729999999962</c:v>
                </c:pt>
                <c:pt idx="4013">
                  <c:v>52.690729999999959</c:v>
                </c:pt>
                <c:pt idx="4014">
                  <c:v>52.694509999999958</c:v>
                </c:pt>
                <c:pt idx="4015">
                  <c:v>52.69784999999996</c:v>
                </c:pt>
                <c:pt idx="4016">
                  <c:v>52.700779999999959</c:v>
                </c:pt>
                <c:pt idx="4017">
                  <c:v>52.703639999999957</c:v>
                </c:pt>
                <c:pt idx="4018">
                  <c:v>52.706569999999957</c:v>
                </c:pt>
                <c:pt idx="4019">
                  <c:v>52.709729999999958</c:v>
                </c:pt>
                <c:pt idx="4020">
                  <c:v>52.713219999999957</c:v>
                </c:pt>
                <c:pt idx="4021">
                  <c:v>52.717409999999958</c:v>
                </c:pt>
                <c:pt idx="4022">
                  <c:v>52.722599999999957</c:v>
                </c:pt>
                <c:pt idx="4023">
                  <c:v>52.728289999999959</c:v>
                </c:pt>
                <c:pt idx="4024">
                  <c:v>52.738499999999959</c:v>
                </c:pt>
                <c:pt idx="4025">
                  <c:v>52.75931999999996</c:v>
                </c:pt>
                <c:pt idx="4026">
                  <c:v>52.801519999999961</c:v>
                </c:pt>
                <c:pt idx="4027">
                  <c:v>52.857169999999961</c:v>
                </c:pt>
                <c:pt idx="4028">
                  <c:v>52.908639999999963</c:v>
                </c:pt>
                <c:pt idx="4029">
                  <c:v>52.94925999999996</c:v>
                </c:pt>
                <c:pt idx="4030">
                  <c:v>52.980849999999961</c:v>
                </c:pt>
                <c:pt idx="4031">
                  <c:v>53.000399999999964</c:v>
                </c:pt>
                <c:pt idx="4032">
                  <c:v>53.01117999999996</c:v>
                </c:pt>
                <c:pt idx="4033">
                  <c:v>53.017909999999958</c:v>
                </c:pt>
                <c:pt idx="4034">
                  <c:v>53.02272999999996</c:v>
                </c:pt>
                <c:pt idx="4035">
                  <c:v>53.026499999999963</c:v>
                </c:pt>
                <c:pt idx="4036">
                  <c:v>53.029479999999964</c:v>
                </c:pt>
                <c:pt idx="4037">
                  <c:v>53.032069999999962</c:v>
                </c:pt>
                <c:pt idx="4038">
                  <c:v>53.034499999999959</c:v>
                </c:pt>
                <c:pt idx="4039">
                  <c:v>53.036859999999962</c:v>
                </c:pt>
                <c:pt idx="4040">
                  <c:v>53.039469999999959</c:v>
                </c:pt>
                <c:pt idx="4041">
                  <c:v>53.042209999999962</c:v>
                </c:pt>
                <c:pt idx="4042">
                  <c:v>53.04526999999996</c:v>
                </c:pt>
                <c:pt idx="4043">
                  <c:v>53.048909999999957</c:v>
                </c:pt>
                <c:pt idx="4044">
                  <c:v>53.05267999999996</c:v>
                </c:pt>
                <c:pt idx="4045">
                  <c:v>53.056909999999959</c:v>
                </c:pt>
                <c:pt idx="4046">
                  <c:v>53.061699999999959</c:v>
                </c:pt>
                <c:pt idx="4047">
                  <c:v>53.06655999999996</c:v>
                </c:pt>
                <c:pt idx="4048">
                  <c:v>53.071099999999959</c:v>
                </c:pt>
                <c:pt idx="4049">
                  <c:v>53.083869999999962</c:v>
                </c:pt>
                <c:pt idx="4050">
                  <c:v>53.11112999999996</c:v>
                </c:pt>
                <c:pt idx="4051">
                  <c:v>53.161529999999964</c:v>
                </c:pt>
                <c:pt idx="4052">
                  <c:v>53.216909999999963</c:v>
                </c:pt>
                <c:pt idx="4053">
                  <c:v>53.263779999999961</c:v>
                </c:pt>
                <c:pt idx="4054">
                  <c:v>53.299879999999959</c:v>
                </c:pt>
                <c:pt idx="4055">
                  <c:v>53.346289999999961</c:v>
                </c:pt>
                <c:pt idx="4056">
                  <c:v>53.38984999999996</c:v>
                </c:pt>
                <c:pt idx="4057">
                  <c:v>53.441109999999959</c:v>
                </c:pt>
                <c:pt idx="4058">
                  <c:v>53.501179999999962</c:v>
                </c:pt>
                <c:pt idx="4059">
                  <c:v>53.563989999999961</c:v>
                </c:pt>
                <c:pt idx="4060">
                  <c:v>53.625159999999958</c:v>
                </c:pt>
                <c:pt idx="4061">
                  <c:v>53.687269999999955</c:v>
                </c:pt>
                <c:pt idx="4062">
                  <c:v>53.740359999999953</c:v>
                </c:pt>
                <c:pt idx="4063">
                  <c:v>53.777179999999952</c:v>
                </c:pt>
                <c:pt idx="4064">
                  <c:v>53.802149999999955</c:v>
                </c:pt>
                <c:pt idx="4065">
                  <c:v>53.816279999999956</c:v>
                </c:pt>
                <c:pt idx="4066">
                  <c:v>53.824439999999953</c:v>
                </c:pt>
                <c:pt idx="4067">
                  <c:v>53.828709999999951</c:v>
                </c:pt>
                <c:pt idx="4068">
                  <c:v>53.831959999999953</c:v>
                </c:pt>
                <c:pt idx="4069">
                  <c:v>53.834879999999956</c:v>
                </c:pt>
                <c:pt idx="4070">
                  <c:v>53.837919999999954</c:v>
                </c:pt>
                <c:pt idx="4071">
                  <c:v>53.840979999999952</c:v>
                </c:pt>
                <c:pt idx="4072">
                  <c:v>53.844109999999951</c:v>
                </c:pt>
                <c:pt idx="4073">
                  <c:v>53.847299999999947</c:v>
                </c:pt>
                <c:pt idx="4074">
                  <c:v>53.850609999999946</c:v>
                </c:pt>
                <c:pt idx="4075">
                  <c:v>53.854119999999945</c:v>
                </c:pt>
                <c:pt idx="4076">
                  <c:v>53.857589999999945</c:v>
                </c:pt>
                <c:pt idx="4077">
                  <c:v>53.861329999999946</c:v>
                </c:pt>
                <c:pt idx="4078">
                  <c:v>53.866299999999946</c:v>
                </c:pt>
                <c:pt idx="4079">
                  <c:v>53.872149999999948</c:v>
                </c:pt>
                <c:pt idx="4080">
                  <c:v>53.87772999999995</c:v>
                </c:pt>
                <c:pt idx="4081">
                  <c:v>53.883399999999952</c:v>
                </c:pt>
                <c:pt idx="4082">
                  <c:v>53.888299999999951</c:v>
                </c:pt>
                <c:pt idx="4083">
                  <c:v>53.892419999999952</c:v>
                </c:pt>
                <c:pt idx="4084">
                  <c:v>53.896349999999948</c:v>
                </c:pt>
                <c:pt idx="4085">
                  <c:v>53.900039999999947</c:v>
                </c:pt>
                <c:pt idx="4086">
                  <c:v>53.903409999999944</c:v>
                </c:pt>
                <c:pt idx="4087">
                  <c:v>53.906429999999943</c:v>
                </c:pt>
                <c:pt idx="4088">
                  <c:v>53.91026999999994</c:v>
                </c:pt>
                <c:pt idx="4089">
                  <c:v>53.918779999999941</c:v>
                </c:pt>
                <c:pt idx="4090">
                  <c:v>53.940409999999943</c:v>
                </c:pt>
                <c:pt idx="4091">
                  <c:v>53.97144999999994</c:v>
                </c:pt>
                <c:pt idx="4092">
                  <c:v>53.992699999999942</c:v>
                </c:pt>
                <c:pt idx="4093">
                  <c:v>54.00721999999994</c:v>
                </c:pt>
                <c:pt idx="4094">
                  <c:v>54.019519999999943</c:v>
                </c:pt>
                <c:pt idx="4095">
                  <c:v>54.029689999999945</c:v>
                </c:pt>
                <c:pt idx="4096">
                  <c:v>54.036699999999946</c:v>
                </c:pt>
                <c:pt idx="4097">
                  <c:v>54.041969999999949</c:v>
                </c:pt>
                <c:pt idx="4098">
                  <c:v>54.046609999999951</c:v>
                </c:pt>
                <c:pt idx="4099">
                  <c:v>54.051069999999953</c:v>
                </c:pt>
                <c:pt idx="4100">
                  <c:v>54.055519999999952</c:v>
                </c:pt>
                <c:pt idx="4101">
                  <c:v>54.060409999999955</c:v>
                </c:pt>
                <c:pt idx="4102">
                  <c:v>54.065409999999957</c:v>
                </c:pt>
                <c:pt idx="4103">
                  <c:v>54.071109999999955</c:v>
                </c:pt>
                <c:pt idx="4104">
                  <c:v>54.082749999999955</c:v>
                </c:pt>
                <c:pt idx="4105">
                  <c:v>54.110559999999957</c:v>
                </c:pt>
                <c:pt idx="4106">
                  <c:v>54.157849999999954</c:v>
                </c:pt>
                <c:pt idx="4107">
                  <c:v>54.200789999999955</c:v>
                </c:pt>
                <c:pt idx="4108">
                  <c:v>54.229419999999955</c:v>
                </c:pt>
                <c:pt idx="4109">
                  <c:v>54.245529999999953</c:v>
                </c:pt>
                <c:pt idx="4110">
                  <c:v>54.255359999999953</c:v>
                </c:pt>
                <c:pt idx="4111">
                  <c:v>54.262379999999951</c:v>
                </c:pt>
                <c:pt idx="4112">
                  <c:v>54.267709999999951</c:v>
                </c:pt>
                <c:pt idx="4113">
                  <c:v>54.272009999999952</c:v>
                </c:pt>
                <c:pt idx="4114">
                  <c:v>54.275659999999952</c:v>
                </c:pt>
                <c:pt idx="4115">
                  <c:v>54.279419999999952</c:v>
                </c:pt>
                <c:pt idx="4116">
                  <c:v>54.283179999999952</c:v>
                </c:pt>
                <c:pt idx="4117">
                  <c:v>54.287699999999951</c:v>
                </c:pt>
                <c:pt idx="4118">
                  <c:v>54.292849999999952</c:v>
                </c:pt>
                <c:pt idx="4119">
                  <c:v>54.298479999999948</c:v>
                </c:pt>
                <c:pt idx="4120">
                  <c:v>54.303919999999948</c:v>
                </c:pt>
                <c:pt idx="4121">
                  <c:v>54.309579999999947</c:v>
                </c:pt>
                <c:pt idx="4122">
                  <c:v>54.31493999999995</c:v>
                </c:pt>
                <c:pt idx="4123">
                  <c:v>54.320089999999951</c:v>
                </c:pt>
                <c:pt idx="4124">
                  <c:v>54.334199999999953</c:v>
                </c:pt>
                <c:pt idx="4125">
                  <c:v>54.358999999999952</c:v>
                </c:pt>
                <c:pt idx="4126">
                  <c:v>54.385439999999953</c:v>
                </c:pt>
                <c:pt idx="4127">
                  <c:v>54.407529999999952</c:v>
                </c:pt>
                <c:pt idx="4128">
                  <c:v>54.422509999999953</c:v>
                </c:pt>
                <c:pt idx="4129">
                  <c:v>54.434629999999956</c:v>
                </c:pt>
                <c:pt idx="4130">
                  <c:v>54.443079999999959</c:v>
                </c:pt>
                <c:pt idx="4131">
                  <c:v>54.449869999999962</c:v>
                </c:pt>
                <c:pt idx="4132">
                  <c:v>54.455599999999961</c:v>
                </c:pt>
                <c:pt idx="4133">
                  <c:v>54.460279999999962</c:v>
                </c:pt>
                <c:pt idx="4134">
                  <c:v>54.464199999999963</c:v>
                </c:pt>
                <c:pt idx="4135">
                  <c:v>54.46774999999996</c:v>
                </c:pt>
                <c:pt idx="4136">
                  <c:v>54.470849999999963</c:v>
                </c:pt>
                <c:pt idx="4137">
                  <c:v>54.473739999999964</c:v>
                </c:pt>
                <c:pt idx="4138">
                  <c:v>54.476759999999963</c:v>
                </c:pt>
                <c:pt idx="4139">
                  <c:v>54.480069999999962</c:v>
                </c:pt>
                <c:pt idx="4140">
                  <c:v>54.483739999999962</c:v>
                </c:pt>
                <c:pt idx="4141">
                  <c:v>54.48791999999996</c:v>
                </c:pt>
                <c:pt idx="4142">
                  <c:v>54.492669999999961</c:v>
                </c:pt>
                <c:pt idx="4143">
                  <c:v>54.49738999999996</c:v>
                </c:pt>
                <c:pt idx="4144">
                  <c:v>54.502079999999957</c:v>
                </c:pt>
                <c:pt idx="4145">
                  <c:v>54.506579999999957</c:v>
                </c:pt>
                <c:pt idx="4146">
                  <c:v>54.51052999999996</c:v>
                </c:pt>
                <c:pt idx="4147">
                  <c:v>54.514369999999957</c:v>
                </c:pt>
                <c:pt idx="4148">
                  <c:v>54.51802999999996</c:v>
                </c:pt>
                <c:pt idx="4149">
                  <c:v>54.52151999999996</c:v>
                </c:pt>
                <c:pt idx="4150">
                  <c:v>54.524969999999961</c:v>
                </c:pt>
                <c:pt idx="4151">
                  <c:v>54.52845999999996</c:v>
                </c:pt>
                <c:pt idx="4152">
                  <c:v>54.532279999999957</c:v>
                </c:pt>
                <c:pt idx="4153">
                  <c:v>54.536489999999958</c:v>
                </c:pt>
                <c:pt idx="4154">
                  <c:v>54.542049999999961</c:v>
                </c:pt>
                <c:pt idx="4155">
                  <c:v>54.547949999999958</c:v>
                </c:pt>
                <c:pt idx="4156">
                  <c:v>54.554309999999958</c:v>
                </c:pt>
                <c:pt idx="4157">
                  <c:v>54.560569999999956</c:v>
                </c:pt>
                <c:pt idx="4158">
                  <c:v>54.568799999999953</c:v>
                </c:pt>
                <c:pt idx="4159">
                  <c:v>54.582919999999952</c:v>
                </c:pt>
                <c:pt idx="4160">
                  <c:v>54.616279999999954</c:v>
                </c:pt>
                <c:pt idx="4161">
                  <c:v>54.664809999999953</c:v>
                </c:pt>
                <c:pt idx="4162">
                  <c:v>54.719619999999956</c:v>
                </c:pt>
                <c:pt idx="4163">
                  <c:v>54.764749999999957</c:v>
                </c:pt>
                <c:pt idx="4164">
                  <c:v>54.797169999999959</c:v>
                </c:pt>
                <c:pt idx="4165">
                  <c:v>54.816789999999962</c:v>
                </c:pt>
                <c:pt idx="4166">
                  <c:v>54.830719999999964</c:v>
                </c:pt>
                <c:pt idx="4167">
                  <c:v>54.839419999999961</c:v>
                </c:pt>
                <c:pt idx="4168">
                  <c:v>54.844889999999964</c:v>
                </c:pt>
                <c:pt idx="4169">
                  <c:v>54.849249999999962</c:v>
                </c:pt>
                <c:pt idx="4170">
                  <c:v>54.853109999999965</c:v>
                </c:pt>
                <c:pt idx="4171">
                  <c:v>54.856999999999964</c:v>
                </c:pt>
                <c:pt idx="4172">
                  <c:v>54.86121999999996</c:v>
                </c:pt>
                <c:pt idx="4173">
                  <c:v>54.865929999999963</c:v>
                </c:pt>
                <c:pt idx="4174">
                  <c:v>54.87070999999996</c:v>
                </c:pt>
                <c:pt idx="4175">
                  <c:v>54.876459999999959</c:v>
                </c:pt>
                <c:pt idx="4176">
                  <c:v>54.886919999999961</c:v>
                </c:pt>
                <c:pt idx="4177">
                  <c:v>54.909119999999959</c:v>
                </c:pt>
                <c:pt idx="4178">
                  <c:v>54.945349999999962</c:v>
                </c:pt>
                <c:pt idx="4179">
                  <c:v>54.995199999999961</c:v>
                </c:pt>
                <c:pt idx="4180">
                  <c:v>55.05285999999996</c:v>
                </c:pt>
                <c:pt idx="4181">
                  <c:v>55.101809999999958</c:v>
                </c:pt>
                <c:pt idx="4182">
                  <c:v>55.157479999999957</c:v>
                </c:pt>
                <c:pt idx="4183">
                  <c:v>55.215329999999959</c:v>
                </c:pt>
                <c:pt idx="4184">
                  <c:v>55.30229999999996</c:v>
                </c:pt>
                <c:pt idx="4185">
                  <c:v>55.417029999999961</c:v>
                </c:pt>
                <c:pt idx="4186">
                  <c:v>55.537419999999962</c:v>
                </c:pt>
                <c:pt idx="4187">
                  <c:v>55.655399999999965</c:v>
                </c:pt>
                <c:pt idx="4188">
                  <c:v>55.759789999999967</c:v>
                </c:pt>
                <c:pt idx="4189">
                  <c:v>55.851799999999969</c:v>
                </c:pt>
                <c:pt idx="4190">
                  <c:v>55.928739999999969</c:v>
                </c:pt>
                <c:pt idx="4191">
                  <c:v>55.997249999999973</c:v>
                </c:pt>
                <c:pt idx="4192">
                  <c:v>56.05689999999997</c:v>
                </c:pt>
                <c:pt idx="4193">
                  <c:v>56.110259999999968</c:v>
                </c:pt>
                <c:pt idx="4194">
                  <c:v>56.162899999999965</c:v>
                </c:pt>
                <c:pt idx="4195">
                  <c:v>56.221809999999962</c:v>
                </c:pt>
                <c:pt idx="4196">
                  <c:v>56.284899999999965</c:v>
                </c:pt>
                <c:pt idx="4197">
                  <c:v>56.328279999999964</c:v>
                </c:pt>
                <c:pt idx="4198">
                  <c:v>56.355679999999964</c:v>
                </c:pt>
                <c:pt idx="4199">
                  <c:v>56.373719999999963</c:v>
                </c:pt>
                <c:pt idx="4200">
                  <c:v>56.38534999999996</c:v>
                </c:pt>
                <c:pt idx="4201">
                  <c:v>56.391599999999961</c:v>
                </c:pt>
                <c:pt idx="4202">
                  <c:v>56.39501999999996</c:v>
                </c:pt>
                <c:pt idx="4203">
                  <c:v>56.397209999999959</c:v>
                </c:pt>
                <c:pt idx="4204">
                  <c:v>56.398989999999955</c:v>
                </c:pt>
                <c:pt idx="4205">
                  <c:v>56.400499999999958</c:v>
                </c:pt>
                <c:pt idx="4206">
                  <c:v>56.401859999999957</c:v>
                </c:pt>
                <c:pt idx="4207">
                  <c:v>56.403099999999959</c:v>
                </c:pt>
                <c:pt idx="4208">
                  <c:v>56.404359999999961</c:v>
                </c:pt>
                <c:pt idx="4209">
                  <c:v>56.405649999999959</c:v>
                </c:pt>
                <c:pt idx="4210">
                  <c:v>56.406969999999959</c:v>
                </c:pt>
                <c:pt idx="4211">
                  <c:v>56.408239999999957</c:v>
                </c:pt>
                <c:pt idx="4212">
                  <c:v>56.409379999999956</c:v>
                </c:pt>
                <c:pt idx="4213">
                  <c:v>56.410439999999959</c:v>
                </c:pt>
                <c:pt idx="4214">
                  <c:v>56.411619999999957</c:v>
                </c:pt>
                <c:pt idx="4215">
                  <c:v>56.415669999999956</c:v>
                </c:pt>
                <c:pt idx="4216">
                  <c:v>56.452659999999959</c:v>
                </c:pt>
                <c:pt idx="4217">
                  <c:v>56.536369999999962</c:v>
                </c:pt>
                <c:pt idx="4218">
                  <c:v>56.629869999999961</c:v>
                </c:pt>
                <c:pt idx="4219">
                  <c:v>56.712499999999963</c:v>
                </c:pt>
                <c:pt idx="4220">
                  <c:v>56.785089999999961</c:v>
                </c:pt>
                <c:pt idx="4221">
                  <c:v>56.850059999999964</c:v>
                </c:pt>
                <c:pt idx="4222">
                  <c:v>56.910099999999964</c:v>
                </c:pt>
                <c:pt idx="4223">
                  <c:v>56.968849999999968</c:v>
                </c:pt>
                <c:pt idx="4224">
                  <c:v>57.031629999999964</c:v>
                </c:pt>
                <c:pt idx="4225">
                  <c:v>57.069719999999961</c:v>
                </c:pt>
                <c:pt idx="4226">
                  <c:v>57.113369999999961</c:v>
                </c:pt>
                <c:pt idx="4227">
                  <c:v>57.173419999999957</c:v>
                </c:pt>
                <c:pt idx="4228">
                  <c:v>57.249169999999957</c:v>
                </c:pt>
                <c:pt idx="4229">
                  <c:v>57.300779999999953</c:v>
                </c:pt>
                <c:pt idx="4230">
                  <c:v>57.330869999999955</c:v>
                </c:pt>
                <c:pt idx="4231">
                  <c:v>57.357599999999955</c:v>
                </c:pt>
                <c:pt idx="4232">
                  <c:v>57.381689999999956</c:v>
                </c:pt>
                <c:pt idx="4233">
                  <c:v>57.404469999999954</c:v>
                </c:pt>
                <c:pt idx="4234">
                  <c:v>57.427539999999951</c:v>
                </c:pt>
                <c:pt idx="4235">
                  <c:v>57.452969999999951</c:v>
                </c:pt>
                <c:pt idx="4236">
                  <c:v>57.47514999999995</c:v>
                </c:pt>
                <c:pt idx="4237">
                  <c:v>57.493309999999951</c:v>
                </c:pt>
                <c:pt idx="4238">
                  <c:v>57.505529999999951</c:v>
                </c:pt>
                <c:pt idx="4239">
                  <c:v>57.513029999999951</c:v>
                </c:pt>
                <c:pt idx="4240">
                  <c:v>57.517819999999951</c:v>
                </c:pt>
                <c:pt idx="4241">
                  <c:v>57.521249999999952</c:v>
                </c:pt>
                <c:pt idx="4242">
                  <c:v>57.524159999999952</c:v>
                </c:pt>
                <c:pt idx="4243">
                  <c:v>57.526959999999953</c:v>
                </c:pt>
                <c:pt idx="4244">
                  <c:v>57.531529999999954</c:v>
                </c:pt>
                <c:pt idx="4245">
                  <c:v>57.540499999999952</c:v>
                </c:pt>
                <c:pt idx="4246">
                  <c:v>57.553539999999948</c:v>
                </c:pt>
                <c:pt idx="4247">
                  <c:v>57.566449999999946</c:v>
                </c:pt>
                <c:pt idx="4248">
                  <c:v>57.576049999999945</c:v>
                </c:pt>
                <c:pt idx="4249">
                  <c:v>57.582789999999946</c:v>
                </c:pt>
                <c:pt idx="4250">
                  <c:v>57.586739999999949</c:v>
                </c:pt>
                <c:pt idx="4251">
                  <c:v>57.589889999999947</c:v>
                </c:pt>
                <c:pt idx="4252">
                  <c:v>57.59224999999995</c:v>
                </c:pt>
                <c:pt idx="4253">
                  <c:v>57.59412999999995</c:v>
                </c:pt>
                <c:pt idx="4254">
                  <c:v>57.595709999999947</c:v>
                </c:pt>
                <c:pt idx="4255">
                  <c:v>57.59703999999995</c:v>
                </c:pt>
                <c:pt idx="4256">
                  <c:v>57.598119999999952</c:v>
                </c:pt>
                <c:pt idx="4257">
                  <c:v>57.599039999999952</c:v>
                </c:pt>
                <c:pt idx="4258">
                  <c:v>57.599909999999952</c:v>
                </c:pt>
                <c:pt idx="4259">
                  <c:v>57.60070999999995</c:v>
                </c:pt>
                <c:pt idx="4260">
                  <c:v>57.601519999999951</c:v>
                </c:pt>
                <c:pt idx="4261">
                  <c:v>57.602279999999951</c:v>
                </c:pt>
                <c:pt idx="4262">
                  <c:v>57.603079999999949</c:v>
                </c:pt>
                <c:pt idx="4263">
                  <c:v>57.603999999999949</c:v>
                </c:pt>
                <c:pt idx="4264">
                  <c:v>57.60500999999995</c:v>
                </c:pt>
                <c:pt idx="4265">
                  <c:v>57.606119999999947</c:v>
                </c:pt>
                <c:pt idx="4266">
                  <c:v>57.607349999999947</c:v>
                </c:pt>
                <c:pt idx="4267">
                  <c:v>57.608699999999949</c:v>
                </c:pt>
                <c:pt idx="4268">
                  <c:v>57.610239999999948</c:v>
                </c:pt>
                <c:pt idx="4269">
                  <c:v>57.61205999999995</c:v>
                </c:pt>
                <c:pt idx="4270">
                  <c:v>57.614219999999953</c:v>
                </c:pt>
                <c:pt idx="4271">
                  <c:v>57.616589999999952</c:v>
                </c:pt>
                <c:pt idx="4272">
                  <c:v>57.61919999999995</c:v>
                </c:pt>
                <c:pt idx="4273">
                  <c:v>57.621949999999948</c:v>
                </c:pt>
                <c:pt idx="4274">
                  <c:v>57.62463999999995</c:v>
                </c:pt>
                <c:pt idx="4275">
                  <c:v>57.627499999999948</c:v>
                </c:pt>
                <c:pt idx="4276">
                  <c:v>57.629979999999946</c:v>
                </c:pt>
                <c:pt idx="4277">
                  <c:v>57.632689999999947</c:v>
                </c:pt>
                <c:pt idx="4278">
                  <c:v>57.635599999999947</c:v>
                </c:pt>
                <c:pt idx="4279">
                  <c:v>57.639419999999944</c:v>
                </c:pt>
                <c:pt idx="4280">
                  <c:v>57.643579999999943</c:v>
                </c:pt>
                <c:pt idx="4281">
                  <c:v>57.64676999999994</c:v>
                </c:pt>
                <c:pt idx="4282">
                  <c:v>57.649449999999938</c:v>
                </c:pt>
                <c:pt idx="4283">
                  <c:v>57.651999999999937</c:v>
                </c:pt>
                <c:pt idx="4284">
                  <c:v>57.654139999999934</c:v>
                </c:pt>
                <c:pt idx="4285">
                  <c:v>57.656159999999936</c:v>
                </c:pt>
                <c:pt idx="4286">
                  <c:v>57.657889999999938</c:v>
                </c:pt>
                <c:pt idx="4287">
                  <c:v>57.659389999999938</c:v>
                </c:pt>
                <c:pt idx="4288">
                  <c:v>57.66084999999994</c:v>
                </c:pt>
                <c:pt idx="4289">
                  <c:v>57.662429999999937</c:v>
                </c:pt>
                <c:pt idx="4290">
                  <c:v>57.664059999999935</c:v>
                </c:pt>
                <c:pt idx="4291">
                  <c:v>57.665909999999933</c:v>
                </c:pt>
                <c:pt idx="4292">
                  <c:v>57.667999999999935</c:v>
                </c:pt>
                <c:pt idx="4293">
                  <c:v>57.670179999999938</c:v>
                </c:pt>
                <c:pt idx="4294">
                  <c:v>57.672449999999941</c:v>
                </c:pt>
                <c:pt idx="4295">
                  <c:v>57.674609999999944</c:v>
                </c:pt>
                <c:pt idx="4296">
                  <c:v>57.676599999999944</c:v>
                </c:pt>
                <c:pt idx="4297">
                  <c:v>57.678529999999945</c:v>
                </c:pt>
                <c:pt idx="4298">
                  <c:v>57.680279999999946</c:v>
                </c:pt>
                <c:pt idx="4299">
                  <c:v>57.681719999999949</c:v>
                </c:pt>
                <c:pt idx="4300">
                  <c:v>57.682989999999947</c:v>
                </c:pt>
                <c:pt idx="4301">
                  <c:v>57.684089999999948</c:v>
                </c:pt>
                <c:pt idx="4302">
                  <c:v>57.685089999999946</c:v>
                </c:pt>
                <c:pt idx="4303">
                  <c:v>57.686009999999946</c:v>
                </c:pt>
                <c:pt idx="4304">
                  <c:v>57.686939999999943</c:v>
                </c:pt>
                <c:pt idx="4305">
                  <c:v>57.68786999999994</c:v>
                </c:pt>
                <c:pt idx="4306">
                  <c:v>57.688779999999937</c:v>
                </c:pt>
                <c:pt idx="4307">
                  <c:v>57.689699999999938</c:v>
                </c:pt>
                <c:pt idx="4308">
                  <c:v>57.690589999999936</c:v>
                </c:pt>
                <c:pt idx="4309">
                  <c:v>57.691489999999938</c:v>
                </c:pt>
                <c:pt idx="4310">
                  <c:v>57.692419999999935</c:v>
                </c:pt>
                <c:pt idx="4311">
                  <c:v>57.693309999999933</c:v>
                </c:pt>
                <c:pt idx="4312">
                  <c:v>57.694189999999935</c:v>
                </c:pt>
                <c:pt idx="4313">
                  <c:v>57.695069999999937</c:v>
                </c:pt>
                <c:pt idx="4314">
                  <c:v>57.695939999999936</c:v>
                </c:pt>
                <c:pt idx="4315">
                  <c:v>57.696779999999933</c:v>
                </c:pt>
                <c:pt idx="4316">
                  <c:v>57.697629999999933</c:v>
                </c:pt>
                <c:pt idx="4317">
                  <c:v>57.698479999999932</c:v>
                </c:pt>
                <c:pt idx="4318">
                  <c:v>57.699329999999932</c:v>
                </c:pt>
                <c:pt idx="4319">
                  <c:v>57.700179999999932</c:v>
                </c:pt>
                <c:pt idx="4320">
                  <c:v>57.701049999999931</c:v>
                </c:pt>
                <c:pt idx="4321">
                  <c:v>57.701889999999928</c:v>
                </c:pt>
                <c:pt idx="4322">
                  <c:v>57.702739999999928</c:v>
                </c:pt>
                <c:pt idx="4323">
                  <c:v>57.70361999999993</c:v>
                </c:pt>
                <c:pt idx="4324">
                  <c:v>57.70453999999993</c:v>
                </c:pt>
                <c:pt idx="4325">
                  <c:v>57.705599999999933</c:v>
                </c:pt>
                <c:pt idx="4326">
                  <c:v>57.706849999999932</c:v>
                </c:pt>
                <c:pt idx="4327">
                  <c:v>57.708459999999931</c:v>
                </c:pt>
                <c:pt idx="4328">
                  <c:v>57.710399999999929</c:v>
                </c:pt>
                <c:pt idx="4329">
                  <c:v>57.713009999999926</c:v>
                </c:pt>
                <c:pt idx="4330">
                  <c:v>57.716449999999924</c:v>
                </c:pt>
                <c:pt idx="4331">
                  <c:v>57.72028999999992</c:v>
                </c:pt>
                <c:pt idx="4332">
                  <c:v>57.724149999999923</c:v>
                </c:pt>
                <c:pt idx="4333">
                  <c:v>57.727829999999926</c:v>
                </c:pt>
                <c:pt idx="4334">
                  <c:v>57.731159999999925</c:v>
                </c:pt>
                <c:pt idx="4335">
                  <c:v>57.734279999999927</c:v>
                </c:pt>
                <c:pt idx="4336">
                  <c:v>57.737049999999925</c:v>
                </c:pt>
                <c:pt idx="4337">
                  <c:v>57.739839999999923</c:v>
                </c:pt>
                <c:pt idx="4338">
                  <c:v>57.742609999999921</c:v>
                </c:pt>
                <c:pt idx="4339">
                  <c:v>57.745199999999919</c:v>
                </c:pt>
                <c:pt idx="4340">
                  <c:v>57.747829999999922</c:v>
                </c:pt>
                <c:pt idx="4341">
                  <c:v>57.749959999999923</c:v>
                </c:pt>
                <c:pt idx="4342">
                  <c:v>57.751689999999925</c:v>
                </c:pt>
                <c:pt idx="4343">
                  <c:v>57.753969999999924</c:v>
                </c:pt>
                <c:pt idx="4344">
                  <c:v>57.755949999999928</c:v>
                </c:pt>
                <c:pt idx="4345">
                  <c:v>57.758069999999925</c:v>
                </c:pt>
                <c:pt idx="4346">
                  <c:v>57.760309999999926</c:v>
                </c:pt>
                <c:pt idx="4347">
                  <c:v>57.762529999999927</c:v>
                </c:pt>
                <c:pt idx="4348">
                  <c:v>57.764579999999924</c:v>
                </c:pt>
                <c:pt idx="4349">
                  <c:v>57.766419999999925</c:v>
                </c:pt>
                <c:pt idx="4350">
                  <c:v>57.768079999999927</c:v>
                </c:pt>
                <c:pt idx="4351">
                  <c:v>57.769629999999928</c:v>
                </c:pt>
                <c:pt idx="4352">
                  <c:v>57.77108999999993</c:v>
                </c:pt>
                <c:pt idx="4353">
                  <c:v>57.772519999999929</c:v>
                </c:pt>
                <c:pt idx="4354">
                  <c:v>57.773939999999932</c:v>
                </c:pt>
                <c:pt idx="4355">
                  <c:v>57.775369999999931</c:v>
                </c:pt>
                <c:pt idx="4356">
                  <c:v>57.776769999999928</c:v>
                </c:pt>
                <c:pt idx="4357">
                  <c:v>57.778219999999926</c:v>
                </c:pt>
                <c:pt idx="4358">
                  <c:v>57.779649999999926</c:v>
                </c:pt>
                <c:pt idx="4359">
                  <c:v>57.781079999999925</c:v>
                </c:pt>
                <c:pt idx="4360">
                  <c:v>57.782529999999923</c:v>
                </c:pt>
                <c:pt idx="4361">
                  <c:v>57.784009999999924</c:v>
                </c:pt>
                <c:pt idx="4362">
                  <c:v>57.785549999999922</c:v>
                </c:pt>
                <c:pt idx="4363">
                  <c:v>57.787149999999926</c:v>
                </c:pt>
                <c:pt idx="4364">
                  <c:v>57.788729999999923</c:v>
                </c:pt>
                <c:pt idx="4365">
                  <c:v>57.790349999999926</c:v>
                </c:pt>
                <c:pt idx="4366">
                  <c:v>57.791989999999927</c:v>
                </c:pt>
                <c:pt idx="4367">
                  <c:v>57.793619999999926</c:v>
                </c:pt>
                <c:pt idx="4368">
                  <c:v>57.795229999999925</c:v>
                </c:pt>
                <c:pt idx="4369">
                  <c:v>57.796839999999925</c:v>
                </c:pt>
                <c:pt idx="4370">
                  <c:v>57.798429999999925</c:v>
                </c:pt>
                <c:pt idx="4371">
                  <c:v>57.800019999999925</c:v>
                </c:pt>
                <c:pt idx="4372">
                  <c:v>57.801609999999926</c:v>
                </c:pt>
                <c:pt idx="4373">
                  <c:v>57.803199999999926</c:v>
                </c:pt>
                <c:pt idx="4374">
                  <c:v>57.804819999999928</c:v>
                </c:pt>
                <c:pt idx="4375">
                  <c:v>57.806439999999931</c:v>
                </c:pt>
                <c:pt idx="4376">
                  <c:v>57.808019999999928</c:v>
                </c:pt>
                <c:pt idx="4377">
                  <c:v>57.809629999999927</c:v>
                </c:pt>
                <c:pt idx="4378">
                  <c:v>57.811259999999926</c:v>
                </c:pt>
                <c:pt idx="4379">
                  <c:v>57.812959999999926</c:v>
                </c:pt>
                <c:pt idx="4380">
                  <c:v>57.814699999999924</c:v>
                </c:pt>
                <c:pt idx="4381">
                  <c:v>57.816489999999924</c:v>
                </c:pt>
                <c:pt idx="4382">
                  <c:v>57.818309999999926</c:v>
                </c:pt>
                <c:pt idx="4383">
                  <c:v>57.820219999999928</c:v>
                </c:pt>
                <c:pt idx="4384">
                  <c:v>57.822179999999925</c:v>
                </c:pt>
                <c:pt idx="4385">
                  <c:v>57.824239999999925</c:v>
                </c:pt>
                <c:pt idx="4386">
                  <c:v>57.826509999999928</c:v>
                </c:pt>
                <c:pt idx="4387">
                  <c:v>57.829199999999929</c:v>
                </c:pt>
                <c:pt idx="4388">
                  <c:v>57.832109999999929</c:v>
                </c:pt>
                <c:pt idx="4389">
                  <c:v>57.83537999999993</c:v>
                </c:pt>
                <c:pt idx="4390">
                  <c:v>57.838569999999926</c:v>
                </c:pt>
                <c:pt idx="4391">
                  <c:v>57.841939999999923</c:v>
                </c:pt>
                <c:pt idx="4392">
                  <c:v>57.845529999999926</c:v>
                </c:pt>
                <c:pt idx="4393">
                  <c:v>57.849179999999926</c:v>
                </c:pt>
                <c:pt idx="4394">
                  <c:v>57.858759999999926</c:v>
                </c:pt>
                <c:pt idx="4395">
                  <c:v>57.880619999999922</c:v>
                </c:pt>
                <c:pt idx="4396">
                  <c:v>57.91371999999992</c:v>
                </c:pt>
                <c:pt idx="4397">
                  <c:v>57.938149999999922</c:v>
                </c:pt>
                <c:pt idx="4398">
                  <c:v>57.95716999999992</c:v>
                </c:pt>
                <c:pt idx="4399">
                  <c:v>57.968909999999923</c:v>
                </c:pt>
                <c:pt idx="4400">
                  <c:v>57.97527999999992</c:v>
                </c:pt>
                <c:pt idx="4401">
                  <c:v>57.97950999999992</c:v>
                </c:pt>
                <c:pt idx="4402">
                  <c:v>57.982289999999921</c:v>
                </c:pt>
                <c:pt idx="4403">
                  <c:v>57.984669999999923</c:v>
                </c:pt>
                <c:pt idx="4404">
                  <c:v>57.987069999999925</c:v>
                </c:pt>
                <c:pt idx="4405">
                  <c:v>57.989539999999927</c:v>
                </c:pt>
                <c:pt idx="4406">
                  <c:v>57.992289999999926</c:v>
                </c:pt>
                <c:pt idx="4407">
                  <c:v>57.995439999999924</c:v>
                </c:pt>
                <c:pt idx="4408">
                  <c:v>57.998699999999921</c:v>
                </c:pt>
                <c:pt idx="4409">
                  <c:v>58.00191999999992</c:v>
                </c:pt>
                <c:pt idx="4410">
                  <c:v>58.004969999999922</c:v>
                </c:pt>
                <c:pt idx="4411">
                  <c:v>58.00784999999992</c:v>
                </c:pt>
                <c:pt idx="4412">
                  <c:v>58.010789999999922</c:v>
                </c:pt>
                <c:pt idx="4413">
                  <c:v>58.013619999999925</c:v>
                </c:pt>
                <c:pt idx="4414">
                  <c:v>58.016299999999923</c:v>
                </c:pt>
                <c:pt idx="4415">
                  <c:v>58.018919999999923</c:v>
                </c:pt>
                <c:pt idx="4416">
                  <c:v>58.021239999999921</c:v>
                </c:pt>
                <c:pt idx="4417">
                  <c:v>58.023369999999922</c:v>
                </c:pt>
                <c:pt idx="4418">
                  <c:v>58.02537999999992</c:v>
                </c:pt>
                <c:pt idx="4419">
                  <c:v>58.027289999999923</c:v>
                </c:pt>
                <c:pt idx="4420">
                  <c:v>58.029119999999921</c:v>
                </c:pt>
                <c:pt idx="4421">
                  <c:v>58.030899999999917</c:v>
                </c:pt>
                <c:pt idx="4422">
                  <c:v>58.032619999999916</c:v>
                </c:pt>
                <c:pt idx="4423">
                  <c:v>58.034369999999917</c:v>
                </c:pt>
                <c:pt idx="4424">
                  <c:v>58.036109999999915</c:v>
                </c:pt>
                <c:pt idx="4425">
                  <c:v>58.037899999999915</c:v>
                </c:pt>
                <c:pt idx="4426">
                  <c:v>58.039689999999915</c:v>
                </c:pt>
                <c:pt idx="4427">
                  <c:v>58.041519999999913</c:v>
                </c:pt>
                <c:pt idx="4428">
                  <c:v>58.043349999999911</c:v>
                </c:pt>
                <c:pt idx="4429">
                  <c:v>58.045149999999914</c:v>
                </c:pt>
                <c:pt idx="4430">
                  <c:v>58.046949999999917</c:v>
                </c:pt>
                <c:pt idx="4431">
                  <c:v>58.048769999999919</c:v>
                </c:pt>
                <c:pt idx="4432">
                  <c:v>58.050569999999922</c:v>
                </c:pt>
                <c:pt idx="4433">
                  <c:v>58.052359999999922</c:v>
                </c:pt>
                <c:pt idx="4434">
                  <c:v>58.054139999999919</c:v>
                </c:pt>
                <c:pt idx="4435">
                  <c:v>58.055909999999919</c:v>
                </c:pt>
                <c:pt idx="4436">
                  <c:v>58.057699999999919</c:v>
                </c:pt>
                <c:pt idx="4437">
                  <c:v>58.059469999999919</c:v>
                </c:pt>
                <c:pt idx="4438">
                  <c:v>58.061279999999918</c:v>
                </c:pt>
                <c:pt idx="4439">
                  <c:v>58.063109999999917</c:v>
                </c:pt>
                <c:pt idx="4440">
                  <c:v>58.064989999999916</c:v>
                </c:pt>
                <c:pt idx="4441">
                  <c:v>58.066939999999917</c:v>
                </c:pt>
                <c:pt idx="4442">
                  <c:v>58.069139999999919</c:v>
                </c:pt>
                <c:pt idx="4443">
                  <c:v>58.071519999999921</c:v>
                </c:pt>
                <c:pt idx="4444">
                  <c:v>58.073899999999924</c:v>
                </c:pt>
                <c:pt idx="4445">
                  <c:v>58.076359999999923</c:v>
                </c:pt>
                <c:pt idx="4446">
                  <c:v>58.078939999999925</c:v>
                </c:pt>
                <c:pt idx="4447">
                  <c:v>58.081749999999921</c:v>
                </c:pt>
                <c:pt idx="4448">
                  <c:v>58.084919999999919</c:v>
                </c:pt>
                <c:pt idx="4449">
                  <c:v>58.088579999999922</c:v>
                </c:pt>
                <c:pt idx="4450">
                  <c:v>58.09239999999992</c:v>
                </c:pt>
                <c:pt idx="4451">
                  <c:v>58.096329999999917</c:v>
                </c:pt>
                <c:pt idx="4452">
                  <c:v>58.100289999999916</c:v>
                </c:pt>
                <c:pt idx="4453">
                  <c:v>58.104229999999916</c:v>
                </c:pt>
                <c:pt idx="4454">
                  <c:v>58.107699999999916</c:v>
                </c:pt>
                <c:pt idx="4455">
                  <c:v>58.110999999999919</c:v>
                </c:pt>
                <c:pt idx="4456">
                  <c:v>58.113789999999916</c:v>
                </c:pt>
                <c:pt idx="4457">
                  <c:v>58.116219999999913</c:v>
                </c:pt>
                <c:pt idx="4458">
                  <c:v>58.118489999999916</c:v>
                </c:pt>
                <c:pt idx="4459">
                  <c:v>58.120639999999916</c:v>
                </c:pt>
                <c:pt idx="4460">
                  <c:v>58.122769999999917</c:v>
                </c:pt>
                <c:pt idx="4461">
                  <c:v>58.12485999999992</c:v>
                </c:pt>
                <c:pt idx="4462">
                  <c:v>58.126969999999922</c:v>
                </c:pt>
                <c:pt idx="4463">
                  <c:v>58.129069999999921</c:v>
                </c:pt>
                <c:pt idx="4464">
                  <c:v>58.131139999999924</c:v>
                </c:pt>
                <c:pt idx="4465">
                  <c:v>58.133199999999924</c:v>
                </c:pt>
                <c:pt idx="4466">
                  <c:v>58.135189999999923</c:v>
                </c:pt>
                <c:pt idx="4467">
                  <c:v>58.137139999999924</c:v>
                </c:pt>
                <c:pt idx="4468">
                  <c:v>58.139059999999922</c:v>
                </c:pt>
                <c:pt idx="4469">
                  <c:v>58.140979999999921</c:v>
                </c:pt>
                <c:pt idx="4470">
                  <c:v>58.142869999999924</c:v>
                </c:pt>
                <c:pt idx="4471">
                  <c:v>58.144769999999923</c:v>
                </c:pt>
                <c:pt idx="4472">
                  <c:v>58.146679999999925</c:v>
                </c:pt>
                <c:pt idx="4473">
                  <c:v>58.148549999999922</c:v>
                </c:pt>
                <c:pt idx="4474">
                  <c:v>58.150359999999921</c:v>
                </c:pt>
                <c:pt idx="4475">
                  <c:v>58.152199999999922</c:v>
                </c:pt>
                <c:pt idx="4476">
                  <c:v>58.154029999999921</c:v>
                </c:pt>
                <c:pt idx="4477">
                  <c:v>58.15592999999992</c:v>
                </c:pt>
                <c:pt idx="4478">
                  <c:v>58.15778999999992</c:v>
                </c:pt>
                <c:pt idx="4479">
                  <c:v>58.15966999999992</c:v>
                </c:pt>
                <c:pt idx="4480">
                  <c:v>58.161579999999923</c:v>
                </c:pt>
                <c:pt idx="4481">
                  <c:v>58.163509999999924</c:v>
                </c:pt>
                <c:pt idx="4482">
                  <c:v>58.165459999999925</c:v>
                </c:pt>
                <c:pt idx="4483">
                  <c:v>58.167429999999925</c:v>
                </c:pt>
                <c:pt idx="4484">
                  <c:v>58.169359999999926</c:v>
                </c:pt>
                <c:pt idx="4485">
                  <c:v>58.171279999999925</c:v>
                </c:pt>
                <c:pt idx="4486">
                  <c:v>58.173189999999927</c:v>
                </c:pt>
                <c:pt idx="4487">
                  <c:v>58.17507999999993</c:v>
                </c:pt>
                <c:pt idx="4488">
                  <c:v>58.176939999999931</c:v>
                </c:pt>
                <c:pt idx="4489">
                  <c:v>58.178789999999928</c:v>
                </c:pt>
                <c:pt idx="4490">
                  <c:v>58.180659999999925</c:v>
                </c:pt>
                <c:pt idx="4491">
                  <c:v>58.182499999999926</c:v>
                </c:pt>
                <c:pt idx="4492">
                  <c:v>58.184289999999926</c:v>
                </c:pt>
                <c:pt idx="4493">
                  <c:v>58.186009999999925</c:v>
                </c:pt>
                <c:pt idx="4494">
                  <c:v>58.187759999999926</c:v>
                </c:pt>
                <c:pt idx="4495">
                  <c:v>58.189479999999925</c:v>
                </c:pt>
                <c:pt idx="4496">
                  <c:v>58.191209999999927</c:v>
                </c:pt>
                <c:pt idx="4497">
                  <c:v>58.192949999999925</c:v>
                </c:pt>
                <c:pt idx="4498">
                  <c:v>58.194749999999928</c:v>
                </c:pt>
                <c:pt idx="4499">
                  <c:v>58.196549999999931</c:v>
                </c:pt>
                <c:pt idx="4500">
                  <c:v>58.198399999999928</c:v>
                </c:pt>
                <c:pt idx="4501">
                  <c:v>58.200249999999926</c:v>
                </c:pt>
                <c:pt idx="4502">
                  <c:v>58.202099999999923</c:v>
                </c:pt>
                <c:pt idx="4503">
                  <c:v>58.203889999999923</c:v>
                </c:pt>
                <c:pt idx="4504">
                  <c:v>58.20566999999992</c:v>
                </c:pt>
                <c:pt idx="4505">
                  <c:v>58.207419999999921</c:v>
                </c:pt>
                <c:pt idx="4506">
                  <c:v>58.209149999999923</c:v>
                </c:pt>
                <c:pt idx="4507">
                  <c:v>58.210869999999922</c:v>
                </c:pt>
                <c:pt idx="4508">
                  <c:v>58.21251999999992</c:v>
                </c:pt>
                <c:pt idx="4509">
                  <c:v>58.214179999999921</c:v>
                </c:pt>
                <c:pt idx="4510">
                  <c:v>58.215839999999922</c:v>
                </c:pt>
                <c:pt idx="4511">
                  <c:v>58.217439999999925</c:v>
                </c:pt>
                <c:pt idx="4512">
                  <c:v>58.219069999999924</c:v>
                </c:pt>
                <c:pt idx="4513">
                  <c:v>58.220659999999924</c:v>
                </c:pt>
                <c:pt idx="4514">
                  <c:v>58.222269999999924</c:v>
                </c:pt>
                <c:pt idx="4515">
                  <c:v>58.223889999999926</c:v>
                </c:pt>
                <c:pt idx="4516">
                  <c:v>58.225469999999923</c:v>
                </c:pt>
                <c:pt idx="4517">
                  <c:v>58.227069999999927</c:v>
                </c:pt>
                <c:pt idx="4518">
                  <c:v>58.228659999999927</c:v>
                </c:pt>
                <c:pt idx="4519">
                  <c:v>58.230239999999924</c:v>
                </c:pt>
                <c:pt idx="4520">
                  <c:v>58.231789999999926</c:v>
                </c:pt>
                <c:pt idx="4521">
                  <c:v>58.233399999999925</c:v>
                </c:pt>
                <c:pt idx="4522">
                  <c:v>58.235039999999927</c:v>
                </c:pt>
                <c:pt idx="4523">
                  <c:v>58.236799999999924</c:v>
                </c:pt>
                <c:pt idx="4524">
                  <c:v>58.238729999999926</c:v>
                </c:pt>
                <c:pt idx="4525">
                  <c:v>58.240789999999926</c:v>
                </c:pt>
                <c:pt idx="4526">
                  <c:v>58.243119999999927</c:v>
                </c:pt>
                <c:pt idx="4527">
                  <c:v>58.245699999999928</c:v>
                </c:pt>
                <c:pt idx="4528">
                  <c:v>58.248449999999927</c:v>
                </c:pt>
                <c:pt idx="4529">
                  <c:v>58.251339999999928</c:v>
                </c:pt>
                <c:pt idx="4530">
                  <c:v>58.254329999999925</c:v>
                </c:pt>
                <c:pt idx="4531">
                  <c:v>58.257259999999924</c:v>
                </c:pt>
                <c:pt idx="4532">
                  <c:v>58.260269999999927</c:v>
                </c:pt>
                <c:pt idx="4533">
                  <c:v>58.263199999999927</c:v>
                </c:pt>
                <c:pt idx="4534">
                  <c:v>58.266079999999924</c:v>
                </c:pt>
                <c:pt idx="4535">
                  <c:v>58.268879999999925</c:v>
                </c:pt>
                <c:pt idx="4536">
                  <c:v>58.271689999999921</c:v>
                </c:pt>
                <c:pt idx="4537">
                  <c:v>58.277989999999924</c:v>
                </c:pt>
                <c:pt idx="4538">
                  <c:v>58.299149999999926</c:v>
                </c:pt>
                <c:pt idx="4539">
                  <c:v>58.343039999999924</c:v>
                </c:pt>
                <c:pt idx="4540">
                  <c:v>58.40393999999992</c:v>
                </c:pt>
                <c:pt idx="4541">
                  <c:v>58.468329999999924</c:v>
                </c:pt>
                <c:pt idx="4542">
                  <c:v>58.535829999999926</c:v>
                </c:pt>
                <c:pt idx="4543">
                  <c:v>58.599249999999927</c:v>
                </c:pt>
                <c:pt idx="4544">
                  <c:v>58.648689999999924</c:v>
                </c:pt>
                <c:pt idx="4545">
                  <c:v>58.68124999999992</c:v>
                </c:pt>
                <c:pt idx="4546">
                  <c:v>58.699239999999918</c:v>
                </c:pt>
                <c:pt idx="4547">
                  <c:v>58.70763999999992</c:v>
                </c:pt>
                <c:pt idx="4548">
                  <c:v>58.713189999999919</c:v>
                </c:pt>
                <c:pt idx="4549">
                  <c:v>58.71692999999992</c:v>
                </c:pt>
                <c:pt idx="4550">
                  <c:v>58.719149999999921</c:v>
                </c:pt>
                <c:pt idx="4551">
                  <c:v>58.72066999999992</c:v>
                </c:pt>
                <c:pt idx="4552">
                  <c:v>58.721779999999917</c:v>
                </c:pt>
                <c:pt idx="4553">
                  <c:v>58.723329999999919</c:v>
                </c:pt>
                <c:pt idx="4554">
                  <c:v>58.726159999999922</c:v>
                </c:pt>
                <c:pt idx="4555">
                  <c:v>58.740889999999922</c:v>
                </c:pt>
                <c:pt idx="4556">
                  <c:v>58.771669999999922</c:v>
                </c:pt>
                <c:pt idx="4557">
                  <c:v>58.814109999999921</c:v>
                </c:pt>
                <c:pt idx="4558">
                  <c:v>58.842909999999918</c:v>
                </c:pt>
                <c:pt idx="4559">
                  <c:v>58.858619999999917</c:v>
                </c:pt>
                <c:pt idx="4560">
                  <c:v>58.868799999999915</c:v>
                </c:pt>
                <c:pt idx="4561">
                  <c:v>58.875289999999914</c:v>
                </c:pt>
                <c:pt idx="4562">
                  <c:v>58.878559999999915</c:v>
                </c:pt>
                <c:pt idx="4563">
                  <c:v>58.880969999999913</c:v>
                </c:pt>
                <c:pt idx="4564">
                  <c:v>58.882879999999915</c:v>
                </c:pt>
                <c:pt idx="4565">
                  <c:v>58.884389999999918</c:v>
                </c:pt>
                <c:pt idx="4566">
                  <c:v>58.88564999999992</c:v>
                </c:pt>
                <c:pt idx="4567">
                  <c:v>58.88678999999992</c:v>
                </c:pt>
                <c:pt idx="4568">
                  <c:v>58.887919999999923</c:v>
                </c:pt>
                <c:pt idx="4569">
                  <c:v>58.888949999999923</c:v>
                </c:pt>
                <c:pt idx="4570">
                  <c:v>58.889939999999925</c:v>
                </c:pt>
                <c:pt idx="4571">
                  <c:v>58.890899999999924</c:v>
                </c:pt>
                <c:pt idx="4572">
                  <c:v>58.891809999999921</c:v>
                </c:pt>
                <c:pt idx="4573">
                  <c:v>58.89267999999992</c:v>
                </c:pt>
                <c:pt idx="4574">
                  <c:v>58.893689999999921</c:v>
                </c:pt>
                <c:pt idx="4575">
                  <c:v>58.894569999999923</c:v>
                </c:pt>
                <c:pt idx="4576">
                  <c:v>58.895529999999923</c:v>
                </c:pt>
                <c:pt idx="4577">
                  <c:v>58.897079999999924</c:v>
                </c:pt>
                <c:pt idx="4578">
                  <c:v>58.898699999999927</c:v>
                </c:pt>
                <c:pt idx="4579">
                  <c:v>58.900229999999929</c:v>
                </c:pt>
                <c:pt idx="4580">
                  <c:v>58.901699999999927</c:v>
                </c:pt>
                <c:pt idx="4581">
                  <c:v>58.903049999999929</c:v>
                </c:pt>
                <c:pt idx="4582">
                  <c:v>58.904299999999928</c:v>
                </c:pt>
                <c:pt idx="4583">
                  <c:v>58.905599999999929</c:v>
                </c:pt>
                <c:pt idx="4584">
                  <c:v>58.906989999999929</c:v>
                </c:pt>
                <c:pt idx="4585">
                  <c:v>58.90837999999993</c:v>
                </c:pt>
                <c:pt idx="4586">
                  <c:v>58.909849999999928</c:v>
                </c:pt>
                <c:pt idx="4587">
                  <c:v>58.912259999999925</c:v>
                </c:pt>
                <c:pt idx="4588">
                  <c:v>58.920639999999928</c:v>
                </c:pt>
                <c:pt idx="4589">
                  <c:v>58.934889999999925</c:v>
                </c:pt>
                <c:pt idx="4590">
                  <c:v>58.951679999999925</c:v>
                </c:pt>
                <c:pt idx="4591">
                  <c:v>58.966269999999923</c:v>
                </c:pt>
                <c:pt idx="4592">
                  <c:v>58.975499999999926</c:v>
                </c:pt>
                <c:pt idx="4593">
                  <c:v>58.980179999999926</c:v>
                </c:pt>
                <c:pt idx="4594">
                  <c:v>58.982799999999926</c:v>
                </c:pt>
                <c:pt idx="4595">
                  <c:v>58.984879999999926</c:v>
                </c:pt>
                <c:pt idx="4596">
                  <c:v>58.987269999999924</c:v>
                </c:pt>
                <c:pt idx="4597">
                  <c:v>58.989569999999922</c:v>
                </c:pt>
                <c:pt idx="4598">
                  <c:v>58.991879999999924</c:v>
                </c:pt>
                <c:pt idx="4599">
                  <c:v>58.994069999999923</c:v>
                </c:pt>
                <c:pt idx="4600">
                  <c:v>58.996049999999926</c:v>
                </c:pt>
                <c:pt idx="4601">
                  <c:v>58.997679999999924</c:v>
                </c:pt>
                <c:pt idx="4602">
                  <c:v>58.999029999999927</c:v>
                </c:pt>
                <c:pt idx="4603">
                  <c:v>59.000259999999926</c:v>
                </c:pt>
                <c:pt idx="4604">
                  <c:v>59.001369999999923</c:v>
                </c:pt>
                <c:pt idx="4605">
                  <c:v>59.002369999999921</c:v>
                </c:pt>
                <c:pt idx="4606">
                  <c:v>59.003309999999921</c:v>
                </c:pt>
                <c:pt idx="4607">
                  <c:v>59.004219999999918</c:v>
                </c:pt>
                <c:pt idx="4608">
                  <c:v>59.005089999999917</c:v>
                </c:pt>
                <c:pt idx="4609">
                  <c:v>59.005919999999918</c:v>
                </c:pt>
                <c:pt idx="4610">
                  <c:v>59.006699999999917</c:v>
                </c:pt>
                <c:pt idx="4611">
                  <c:v>59.007429999999914</c:v>
                </c:pt>
                <c:pt idx="4612">
                  <c:v>59.008119999999913</c:v>
                </c:pt>
                <c:pt idx="4613">
                  <c:v>59.008779999999916</c:v>
                </c:pt>
                <c:pt idx="4614">
                  <c:v>59.009429999999917</c:v>
                </c:pt>
                <c:pt idx="4615">
                  <c:v>59.010079999999917</c:v>
                </c:pt>
                <c:pt idx="4616">
                  <c:v>59.010719999999914</c:v>
                </c:pt>
                <c:pt idx="4617">
                  <c:v>59.011349999999915</c:v>
                </c:pt>
                <c:pt idx="4618">
                  <c:v>59.011969999999913</c:v>
                </c:pt>
                <c:pt idx="4619">
                  <c:v>59.012579999999915</c:v>
                </c:pt>
                <c:pt idx="4620">
                  <c:v>59.013179999999913</c:v>
                </c:pt>
                <c:pt idx="4621">
                  <c:v>59.013749999999916</c:v>
                </c:pt>
                <c:pt idx="4622">
                  <c:v>59.014329999999916</c:v>
                </c:pt>
                <c:pt idx="4623">
                  <c:v>59.014889999999916</c:v>
                </c:pt>
                <c:pt idx="4624">
                  <c:v>59.015449999999916</c:v>
                </c:pt>
                <c:pt idx="4625">
                  <c:v>59.016159999999914</c:v>
                </c:pt>
                <c:pt idx="4626">
                  <c:v>59.018089999999916</c:v>
                </c:pt>
                <c:pt idx="4627">
                  <c:v>59.031569999999917</c:v>
                </c:pt>
                <c:pt idx="4628">
                  <c:v>59.059769999999915</c:v>
                </c:pt>
                <c:pt idx="4629">
                  <c:v>59.086559999999913</c:v>
                </c:pt>
                <c:pt idx="4630">
                  <c:v>59.107889999999912</c:v>
                </c:pt>
                <c:pt idx="4631">
                  <c:v>59.120979999999911</c:v>
                </c:pt>
                <c:pt idx="4632">
                  <c:v>59.129659999999909</c:v>
                </c:pt>
                <c:pt idx="4633">
                  <c:v>59.135859999999909</c:v>
                </c:pt>
                <c:pt idx="4634">
                  <c:v>59.14136999999991</c:v>
                </c:pt>
                <c:pt idx="4635">
                  <c:v>59.146089999999909</c:v>
                </c:pt>
                <c:pt idx="4636">
                  <c:v>59.150409999999908</c:v>
                </c:pt>
                <c:pt idx="4637">
                  <c:v>59.153599999999905</c:v>
                </c:pt>
                <c:pt idx="4638">
                  <c:v>59.157749999999908</c:v>
                </c:pt>
                <c:pt idx="4639">
                  <c:v>59.167009999999905</c:v>
                </c:pt>
                <c:pt idx="4640">
                  <c:v>59.191679999999906</c:v>
                </c:pt>
                <c:pt idx="4641">
                  <c:v>59.223679999999902</c:v>
                </c:pt>
                <c:pt idx="4642">
                  <c:v>59.248339999999899</c:v>
                </c:pt>
                <c:pt idx="4643">
                  <c:v>59.263189999999902</c:v>
                </c:pt>
                <c:pt idx="4644">
                  <c:v>59.271239999999899</c:v>
                </c:pt>
                <c:pt idx="4645">
                  <c:v>59.276129999999903</c:v>
                </c:pt>
                <c:pt idx="4646">
                  <c:v>59.278799999999904</c:v>
                </c:pt>
                <c:pt idx="4647">
                  <c:v>59.280809999999903</c:v>
                </c:pt>
                <c:pt idx="4648">
                  <c:v>59.285359999999905</c:v>
                </c:pt>
                <c:pt idx="4649">
                  <c:v>59.294819999999902</c:v>
                </c:pt>
                <c:pt idx="4650">
                  <c:v>59.304899999999904</c:v>
                </c:pt>
                <c:pt idx="4651">
                  <c:v>59.311539999999901</c:v>
                </c:pt>
                <c:pt idx="4652">
                  <c:v>59.3155199999999</c:v>
                </c:pt>
                <c:pt idx="4653">
                  <c:v>59.318009999999902</c:v>
                </c:pt>
                <c:pt idx="4654">
                  <c:v>59.320009999999904</c:v>
                </c:pt>
                <c:pt idx="4655">
                  <c:v>59.321969999999901</c:v>
                </c:pt>
                <c:pt idx="4656">
                  <c:v>59.324209999999901</c:v>
                </c:pt>
                <c:pt idx="4657">
                  <c:v>59.3260199999999</c:v>
                </c:pt>
                <c:pt idx="4658">
                  <c:v>59.327639999999903</c:v>
                </c:pt>
                <c:pt idx="4659">
                  <c:v>59.329679999999904</c:v>
                </c:pt>
                <c:pt idx="4660">
                  <c:v>59.331909999999901</c:v>
                </c:pt>
                <c:pt idx="4661">
                  <c:v>59.334229999999899</c:v>
                </c:pt>
                <c:pt idx="4662">
                  <c:v>59.336779999999898</c:v>
                </c:pt>
                <c:pt idx="4663">
                  <c:v>59.342709999999897</c:v>
                </c:pt>
                <c:pt idx="4664">
                  <c:v>59.354639999999897</c:v>
                </c:pt>
                <c:pt idx="4665">
                  <c:v>59.381599999999899</c:v>
                </c:pt>
                <c:pt idx="4666">
                  <c:v>59.414779999999901</c:v>
                </c:pt>
                <c:pt idx="4667">
                  <c:v>59.455749999999902</c:v>
                </c:pt>
                <c:pt idx="4668">
                  <c:v>59.503009999999904</c:v>
                </c:pt>
                <c:pt idx="4669">
                  <c:v>59.539009999999905</c:v>
                </c:pt>
                <c:pt idx="4670">
                  <c:v>59.571309999999905</c:v>
                </c:pt>
                <c:pt idx="4671">
                  <c:v>59.588509999999907</c:v>
                </c:pt>
                <c:pt idx="4672">
                  <c:v>59.59885999999991</c:v>
                </c:pt>
                <c:pt idx="4673">
                  <c:v>59.604519999999908</c:v>
                </c:pt>
                <c:pt idx="4674">
                  <c:v>59.607449999999908</c:v>
                </c:pt>
                <c:pt idx="4675">
                  <c:v>59.609479999999905</c:v>
                </c:pt>
                <c:pt idx="4676">
                  <c:v>59.612079999999906</c:v>
                </c:pt>
                <c:pt idx="4677">
                  <c:v>59.614199999999904</c:v>
                </c:pt>
                <c:pt idx="4678">
                  <c:v>59.616269999999908</c:v>
                </c:pt>
                <c:pt idx="4679">
                  <c:v>59.618289999999909</c:v>
                </c:pt>
                <c:pt idx="4680">
                  <c:v>59.620339999999906</c:v>
                </c:pt>
                <c:pt idx="4681">
                  <c:v>59.622199999999907</c:v>
                </c:pt>
                <c:pt idx="4682">
                  <c:v>59.623959999999904</c:v>
                </c:pt>
                <c:pt idx="4683">
                  <c:v>59.625579999999907</c:v>
                </c:pt>
                <c:pt idx="4684">
                  <c:v>59.62717999999991</c:v>
                </c:pt>
                <c:pt idx="4685">
                  <c:v>59.628719999999909</c:v>
                </c:pt>
                <c:pt idx="4686">
                  <c:v>59.630209999999906</c:v>
                </c:pt>
                <c:pt idx="4687">
                  <c:v>59.631649999999908</c:v>
                </c:pt>
                <c:pt idx="4688">
                  <c:v>59.632969999999908</c:v>
                </c:pt>
                <c:pt idx="4689">
                  <c:v>59.634179999999908</c:v>
                </c:pt>
                <c:pt idx="4690">
                  <c:v>59.63525999999991</c:v>
                </c:pt>
                <c:pt idx="4691">
                  <c:v>59.63619999999991</c:v>
                </c:pt>
                <c:pt idx="4692">
                  <c:v>59.63704999999991</c:v>
                </c:pt>
                <c:pt idx="4693">
                  <c:v>59.637859999999911</c:v>
                </c:pt>
                <c:pt idx="4694">
                  <c:v>59.638619999999911</c:v>
                </c:pt>
                <c:pt idx="4695">
                  <c:v>59.639339999999912</c:v>
                </c:pt>
                <c:pt idx="4696">
                  <c:v>59.64004999999991</c:v>
                </c:pt>
                <c:pt idx="4697">
                  <c:v>59.640729999999913</c:v>
                </c:pt>
                <c:pt idx="4698">
                  <c:v>59.641379999999913</c:v>
                </c:pt>
                <c:pt idx="4699">
                  <c:v>59.642029999999913</c:v>
                </c:pt>
                <c:pt idx="4700">
                  <c:v>59.642659999999914</c:v>
                </c:pt>
                <c:pt idx="4701">
                  <c:v>59.643289999999915</c:v>
                </c:pt>
                <c:pt idx="4702">
                  <c:v>59.643909999999913</c:v>
                </c:pt>
                <c:pt idx="4703">
                  <c:v>59.644509999999912</c:v>
                </c:pt>
                <c:pt idx="4704">
                  <c:v>59.645099999999914</c:v>
                </c:pt>
                <c:pt idx="4705">
                  <c:v>59.645649999999911</c:v>
                </c:pt>
                <c:pt idx="4706">
                  <c:v>59.646199999999908</c:v>
                </c:pt>
                <c:pt idx="4707">
                  <c:v>59.646739999999909</c:v>
                </c:pt>
                <c:pt idx="4708">
                  <c:v>59.647289999999906</c:v>
                </c:pt>
                <c:pt idx="4709">
                  <c:v>59.647839999999903</c:v>
                </c:pt>
                <c:pt idx="4710">
                  <c:v>59.648399999999903</c:v>
                </c:pt>
                <c:pt idx="4711">
                  <c:v>59.648969999999906</c:v>
                </c:pt>
                <c:pt idx="4712">
                  <c:v>59.649539999999909</c:v>
                </c:pt>
                <c:pt idx="4713">
                  <c:v>59.650109999999913</c:v>
                </c:pt>
                <c:pt idx="4714">
                  <c:v>59.650679999999916</c:v>
                </c:pt>
                <c:pt idx="4715">
                  <c:v>59.651249999999919</c:v>
                </c:pt>
                <c:pt idx="4716">
                  <c:v>59.651839999999922</c:v>
                </c:pt>
                <c:pt idx="4717">
                  <c:v>59.652429999999924</c:v>
                </c:pt>
                <c:pt idx="4718">
                  <c:v>59.653039999999926</c:v>
                </c:pt>
                <c:pt idx="4719">
                  <c:v>59.653659999999924</c:v>
                </c:pt>
                <c:pt idx="4720">
                  <c:v>59.654279999999922</c:v>
                </c:pt>
                <c:pt idx="4721">
                  <c:v>59.654909999999923</c:v>
                </c:pt>
                <c:pt idx="4722">
                  <c:v>59.655539999999924</c:v>
                </c:pt>
                <c:pt idx="4723">
                  <c:v>59.656159999999922</c:v>
                </c:pt>
                <c:pt idx="4724">
                  <c:v>59.656799999999919</c:v>
                </c:pt>
                <c:pt idx="4725">
                  <c:v>59.657469999999918</c:v>
                </c:pt>
                <c:pt idx="4726">
                  <c:v>59.658139999999918</c:v>
                </c:pt>
                <c:pt idx="4727">
                  <c:v>59.658799999999921</c:v>
                </c:pt>
                <c:pt idx="4728">
                  <c:v>59.659469999999921</c:v>
                </c:pt>
                <c:pt idx="4729">
                  <c:v>59.66013999999992</c:v>
                </c:pt>
                <c:pt idx="4730">
                  <c:v>59.660819999999923</c:v>
                </c:pt>
                <c:pt idx="4731">
                  <c:v>59.661499999999926</c:v>
                </c:pt>
                <c:pt idx="4732">
                  <c:v>59.662199999999928</c:v>
                </c:pt>
                <c:pt idx="4733">
                  <c:v>59.662919999999929</c:v>
                </c:pt>
                <c:pt idx="4734">
                  <c:v>59.663629999999927</c:v>
                </c:pt>
                <c:pt idx="4735">
                  <c:v>59.664359999999924</c:v>
                </c:pt>
                <c:pt idx="4736">
                  <c:v>59.665089999999921</c:v>
                </c:pt>
                <c:pt idx="4737">
                  <c:v>59.665809999999922</c:v>
                </c:pt>
                <c:pt idx="4738">
                  <c:v>59.666529999999923</c:v>
                </c:pt>
                <c:pt idx="4739">
                  <c:v>59.667259999999921</c:v>
                </c:pt>
                <c:pt idx="4740">
                  <c:v>59.667999999999921</c:v>
                </c:pt>
                <c:pt idx="4741">
                  <c:v>59.668759999999921</c:v>
                </c:pt>
                <c:pt idx="4742">
                  <c:v>59.66951999999992</c:v>
                </c:pt>
                <c:pt idx="4743">
                  <c:v>59.670289999999923</c:v>
                </c:pt>
                <c:pt idx="4744">
                  <c:v>59.671069999999922</c:v>
                </c:pt>
                <c:pt idx="4745">
                  <c:v>59.671879999999923</c:v>
                </c:pt>
                <c:pt idx="4746">
                  <c:v>59.672689999999925</c:v>
                </c:pt>
                <c:pt idx="4747">
                  <c:v>59.673519999999925</c:v>
                </c:pt>
                <c:pt idx="4748">
                  <c:v>59.674389999999924</c:v>
                </c:pt>
                <c:pt idx="4749">
                  <c:v>59.675279999999923</c:v>
                </c:pt>
                <c:pt idx="4750">
                  <c:v>59.676169999999921</c:v>
                </c:pt>
                <c:pt idx="4751">
                  <c:v>59.677089999999922</c:v>
                </c:pt>
                <c:pt idx="4752">
                  <c:v>59.678009999999922</c:v>
                </c:pt>
                <c:pt idx="4753">
                  <c:v>59.678939999999919</c:v>
                </c:pt>
                <c:pt idx="4754">
                  <c:v>59.67985999999992</c:v>
                </c:pt>
                <c:pt idx="4755">
                  <c:v>59.680789999999917</c:v>
                </c:pt>
                <c:pt idx="4756">
                  <c:v>59.68173999999992</c:v>
                </c:pt>
                <c:pt idx="4757">
                  <c:v>59.682699999999919</c:v>
                </c:pt>
                <c:pt idx="4758">
                  <c:v>59.683639999999919</c:v>
                </c:pt>
                <c:pt idx="4759">
                  <c:v>59.684609999999921</c:v>
                </c:pt>
                <c:pt idx="4760">
                  <c:v>59.68556999999992</c:v>
                </c:pt>
                <c:pt idx="4761">
                  <c:v>59.68650999999992</c:v>
                </c:pt>
                <c:pt idx="4762">
                  <c:v>59.687479999999923</c:v>
                </c:pt>
                <c:pt idx="4763">
                  <c:v>59.688439999999922</c:v>
                </c:pt>
                <c:pt idx="4764">
                  <c:v>59.689389999999925</c:v>
                </c:pt>
                <c:pt idx="4765">
                  <c:v>59.690369999999923</c:v>
                </c:pt>
                <c:pt idx="4766">
                  <c:v>59.691369999999921</c:v>
                </c:pt>
                <c:pt idx="4767">
                  <c:v>59.692429999999923</c:v>
                </c:pt>
                <c:pt idx="4768">
                  <c:v>59.693509999999925</c:v>
                </c:pt>
                <c:pt idx="4769">
                  <c:v>59.694649999999925</c:v>
                </c:pt>
                <c:pt idx="4770">
                  <c:v>59.695949999999925</c:v>
                </c:pt>
                <c:pt idx="4771">
                  <c:v>59.697449999999925</c:v>
                </c:pt>
                <c:pt idx="4772">
                  <c:v>59.699169999999924</c:v>
                </c:pt>
                <c:pt idx="4773">
                  <c:v>59.701009999999926</c:v>
                </c:pt>
                <c:pt idx="4774">
                  <c:v>59.702869999999926</c:v>
                </c:pt>
                <c:pt idx="4775">
                  <c:v>59.704699999999924</c:v>
                </c:pt>
                <c:pt idx="4776">
                  <c:v>59.707369999999926</c:v>
                </c:pt>
                <c:pt idx="4777">
                  <c:v>59.717419999999926</c:v>
                </c:pt>
                <c:pt idx="4778">
                  <c:v>59.764689999999923</c:v>
                </c:pt>
                <c:pt idx="4779">
                  <c:v>59.830299999999923</c:v>
                </c:pt>
                <c:pt idx="4780">
                  <c:v>59.865869999999923</c:v>
                </c:pt>
                <c:pt idx="4781">
                  <c:v>59.889279999999921</c:v>
                </c:pt>
                <c:pt idx="4782">
                  <c:v>59.905219999999922</c:v>
                </c:pt>
                <c:pt idx="4783">
                  <c:v>59.916029999999921</c:v>
                </c:pt>
                <c:pt idx="4784">
                  <c:v>59.922149999999924</c:v>
                </c:pt>
                <c:pt idx="4785">
                  <c:v>59.925819999999923</c:v>
                </c:pt>
                <c:pt idx="4786">
                  <c:v>59.928529999999924</c:v>
                </c:pt>
                <c:pt idx="4787">
                  <c:v>59.930879999999924</c:v>
                </c:pt>
                <c:pt idx="4788">
                  <c:v>59.933299999999925</c:v>
                </c:pt>
                <c:pt idx="4789">
                  <c:v>59.935779999999923</c:v>
                </c:pt>
                <c:pt idx="4790">
                  <c:v>59.938109999999924</c:v>
                </c:pt>
                <c:pt idx="4791">
                  <c:v>59.940499999999922</c:v>
                </c:pt>
                <c:pt idx="4792">
                  <c:v>59.94252999999992</c:v>
                </c:pt>
                <c:pt idx="4793">
                  <c:v>59.947579999999917</c:v>
                </c:pt>
                <c:pt idx="4794">
                  <c:v>59.961509999999919</c:v>
                </c:pt>
                <c:pt idx="4795">
                  <c:v>59.990559999999917</c:v>
                </c:pt>
                <c:pt idx="4796">
                  <c:v>60.026059999999916</c:v>
                </c:pt>
                <c:pt idx="4797">
                  <c:v>60.055759999999914</c:v>
                </c:pt>
                <c:pt idx="4798">
                  <c:v>60.082809999999917</c:v>
                </c:pt>
                <c:pt idx="4799">
                  <c:v>60.101199999999913</c:v>
                </c:pt>
                <c:pt idx="4800">
                  <c:v>60.114839999999916</c:v>
                </c:pt>
                <c:pt idx="4801">
                  <c:v>60.121949999999913</c:v>
                </c:pt>
                <c:pt idx="4802">
                  <c:v>60.12605999999991</c:v>
                </c:pt>
                <c:pt idx="4803">
                  <c:v>60.12867999999991</c:v>
                </c:pt>
                <c:pt idx="4804">
                  <c:v>60.130679999999913</c:v>
                </c:pt>
                <c:pt idx="4805">
                  <c:v>60.132449999999913</c:v>
                </c:pt>
                <c:pt idx="4806">
                  <c:v>60.134109999999914</c:v>
                </c:pt>
                <c:pt idx="4807">
                  <c:v>60.135759999999912</c:v>
                </c:pt>
                <c:pt idx="4808">
                  <c:v>60.13742999999991</c:v>
                </c:pt>
                <c:pt idx="4809">
                  <c:v>60.139089999999911</c:v>
                </c:pt>
                <c:pt idx="4810">
                  <c:v>60.140719999999909</c:v>
                </c:pt>
                <c:pt idx="4811">
                  <c:v>60.142339999999912</c:v>
                </c:pt>
                <c:pt idx="4812">
                  <c:v>60.143929999999912</c:v>
                </c:pt>
                <c:pt idx="4813">
                  <c:v>60.145439999999915</c:v>
                </c:pt>
                <c:pt idx="4814">
                  <c:v>60.146879999999918</c:v>
                </c:pt>
                <c:pt idx="4815">
                  <c:v>60.148219999999917</c:v>
                </c:pt>
                <c:pt idx="4816">
                  <c:v>60.149479999999919</c:v>
                </c:pt>
                <c:pt idx="4817">
                  <c:v>60.15066999999992</c:v>
                </c:pt>
                <c:pt idx="4818">
                  <c:v>60.151769999999921</c:v>
                </c:pt>
                <c:pt idx="4819">
                  <c:v>60.152789999999918</c:v>
                </c:pt>
                <c:pt idx="4820">
                  <c:v>60.153769999999916</c:v>
                </c:pt>
                <c:pt idx="4821">
                  <c:v>60.154699999999913</c:v>
                </c:pt>
                <c:pt idx="4822">
                  <c:v>60.155579999999915</c:v>
                </c:pt>
                <c:pt idx="4823">
                  <c:v>60.156419999999912</c:v>
                </c:pt>
                <c:pt idx="4824">
                  <c:v>60.157209999999914</c:v>
                </c:pt>
                <c:pt idx="4825">
                  <c:v>60.157949999999914</c:v>
                </c:pt>
                <c:pt idx="4826">
                  <c:v>60.158709999999914</c:v>
                </c:pt>
                <c:pt idx="4827">
                  <c:v>60.159529999999911</c:v>
                </c:pt>
                <c:pt idx="4828">
                  <c:v>60.160469999999911</c:v>
                </c:pt>
                <c:pt idx="4829">
                  <c:v>60.161649999999909</c:v>
                </c:pt>
                <c:pt idx="4830">
                  <c:v>60.163249999999913</c:v>
                </c:pt>
                <c:pt idx="4831">
                  <c:v>60.165039999999912</c:v>
                </c:pt>
                <c:pt idx="4832">
                  <c:v>60.167039999999915</c:v>
                </c:pt>
                <c:pt idx="4833">
                  <c:v>60.169129999999917</c:v>
                </c:pt>
                <c:pt idx="4834">
                  <c:v>60.171089999999914</c:v>
                </c:pt>
                <c:pt idx="4835">
                  <c:v>60.173059999999914</c:v>
                </c:pt>
                <c:pt idx="4836">
                  <c:v>60.174989999999916</c:v>
                </c:pt>
                <c:pt idx="4837">
                  <c:v>60.176779999999916</c:v>
                </c:pt>
                <c:pt idx="4838">
                  <c:v>60.178589999999915</c:v>
                </c:pt>
                <c:pt idx="4839">
                  <c:v>60.180459999999911</c:v>
                </c:pt>
                <c:pt idx="4840">
                  <c:v>60.182139999999912</c:v>
                </c:pt>
                <c:pt idx="4841">
                  <c:v>60.183889999999913</c:v>
                </c:pt>
                <c:pt idx="4842">
                  <c:v>60.185689999999916</c:v>
                </c:pt>
                <c:pt idx="4843">
                  <c:v>60.187359999999913</c:v>
                </c:pt>
                <c:pt idx="4844">
                  <c:v>60.189139999999909</c:v>
                </c:pt>
                <c:pt idx="4845">
                  <c:v>60.190929999999909</c:v>
                </c:pt>
                <c:pt idx="4846">
                  <c:v>60.192709999999906</c:v>
                </c:pt>
                <c:pt idx="4847">
                  <c:v>60.194419999999909</c:v>
                </c:pt>
                <c:pt idx="4848">
                  <c:v>60.196199999999905</c:v>
                </c:pt>
                <c:pt idx="4849">
                  <c:v>60.198209999999904</c:v>
                </c:pt>
                <c:pt idx="4850">
                  <c:v>60.200039999999902</c:v>
                </c:pt>
                <c:pt idx="4851">
                  <c:v>60.201879999999903</c:v>
                </c:pt>
                <c:pt idx="4852">
                  <c:v>60.203729999999901</c:v>
                </c:pt>
                <c:pt idx="4853">
                  <c:v>60.205679999999901</c:v>
                </c:pt>
                <c:pt idx="4854">
                  <c:v>60.2075999999999</c:v>
                </c:pt>
                <c:pt idx="4855">
                  <c:v>60.2094799999999</c:v>
                </c:pt>
                <c:pt idx="4856">
                  <c:v>60.211299999999902</c:v>
                </c:pt>
                <c:pt idx="4857">
                  <c:v>60.213119999999904</c:v>
                </c:pt>
                <c:pt idx="4858">
                  <c:v>60.214969999999902</c:v>
                </c:pt>
                <c:pt idx="4859">
                  <c:v>60.2167799999999</c:v>
                </c:pt>
                <c:pt idx="4860">
                  <c:v>60.218649999999897</c:v>
                </c:pt>
                <c:pt idx="4861">
                  <c:v>60.220429999999894</c:v>
                </c:pt>
                <c:pt idx="4862">
                  <c:v>60.222139999999897</c:v>
                </c:pt>
                <c:pt idx="4863">
                  <c:v>60.2238299999999</c:v>
                </c:pt>
                <c:pt idx="4864">
                  <c:v>60.225729999999899</c:v>
                </c:pt>
                <c:pt idx="4865">
                  <c:v>60.227659999999901</c:v>
                </c:pt>
                <c:pt idx="4866">
                  <c:v>60.229459999999904</c:v>
                </c:pt>
                <c:pt idx="4867">
                  <c:v>60.231219999999901</c:v>
                </c:pt>
                <c:pt idx="4868">
                  <c:v>60.232999999999898</c:v>
                </c:pt>
                <c:pt idx="4869">
                  <c:v>60.234849999999895</c:v>
                </c:pt>
                <c:pt idx="4870">
                  <c:v>60.236879999999893</c:v>
                </c:pt>
                <c:pt idx="4871">
                  <c:v>60.238809999999894</c:v>
                </c:pt>
                <c:pt idx="4872">
                  <c:v>60.240619999999893</c:v>
                </c:pt>
                <c:pt idx="4873">
                  <c:v>60.242359999999891</c:v>
                </c:pt>
                <c:pt idx="4874">
                  <c:v>60.244119999999889</c:v>
                </c:pt>
                <c:pt idx="4875">
                  <c:v>60.246079999999886</c:v>
                </c:pt>
                <c:pt idx="4876">
                  <c:v>60.248039999999882</c:v>
                </c:pt>
                <c:pt idx="4877">
                  <c:v>60.24977999999988</c:v>
                </c:pt>
                <c:pt idx="4878">
                  <c:v>60.25147999999988</c:v>
                </c:pt>
                <c:pt idx="4879">
                  <c:v>60.253129999999878</c:v>
                </c:pt>
                <c:pt idx="4880">
                  <c:v>60.254959999999876</c:v>
                </c:pt>
                <c:pt idx="4881">
                  <c:v>60.256759999999879</c:v>
                </c:pt>
                <c:pt idx="4882">
                  <c:v>60.258389999999878</c:v>
                </c:pt>
                <c:pt idx="4883">
                  <c:v>60.259959999999879</c:v>
                </c:pt>
                <c:pt idx="4884">
                  <c:v>60.261519999999877</c:v>
                </c:pt>
                <c:pt idx="4885">
                  <c:v>60.26311999999988</c:v>
                </c:pt>
                <c:pt idx="4886">
                  <c:v>60.264749999999879</c:v>
                </c:pt>
                <c:pt idx="4887">
                  <c:v>60.266519999999879</c:v>
                </c:pt>
                <c:pt idx="4888">
                  <c:v>60.268129999999879</c:v>
                </c:pt>
                <c:pt idx="4889">
                  <c:v>60.269669999999877</c:v>
                </c:pt>
                <c:pt idx="4890">
                  <c:v>60.27119999999988</c:v>
                </c:pt>
                <c:pt idx="4891">
                  <c:v>60.272749999999881</c:v>
                </c:pt>
                <c:pt idx="4892">
                  <c:v>60.274489999999879</c:v>
                </c:pt>
                <c:pt idx="4893">
                  <c:v>60.276239999999881</c:v>
                </c:pt>
                <c:pt idx="4894">
                  <c:v>60.277829999999881</c:v>
                </c:pt>
                <c:pt idx="4895">
                  <c:v>60.279389999999879</c:v>
                </c:pt>
                <c:pt idx="4896">
                  <c:v>60.280919999999881</c:v>
                </c:pt>
                <c:pt idx="4897">
                  <c:v>60.282399999999882</c:v>
                </c:pt>
                <c:pt idx="4898">
                  <c:v>60.283929999999884</c:v>
                </c:pt>
                <c:pt idx="4899">
                  <c:v>60.285539999999884</c:v>
                </c:pt>
                <c:pt idx="4900">
                  <c:v>60.287069999999886</c:v>
                </c:pt>
                <c:pt idx="4901">
                  <c:v>60.288499999999885</c:v>
                </c:pt>
                <c:pt idx="4902">
                  <c:v>60.289929999999885</c:v>
                </c:pt>
                <c:pt idx="4903">
                  <c:v>60.291359999999884</c:v>
                </c:pt>
                <c:pt idx="4904">
                  <c:v>60.292939999999881</c:v>
                </c:pt>
                <c:pt idx="4905">
                  <c:v>60.294539999999884</c:v>
                </c:pt>
                <c:pt idx="4906">
                  <c:v>60.295979999999886</c:v>
                </c:pt>
                <c:pt idx="4907">
                  <c:v>60.297499999999886</c:v>
                </c:pt>
                <c:pt idx="4908">
                  <c:v>60.299179999999886</c:v>
                </c:pt>
                <c:pt idx="4909">
                  <c:v>60.300699999999885</c:v>
                </c:pt>
                <c:pt idx="4910">
                  <c:v>60.302179999999886</c:v>
                </c:pt>
                <c:pt idx="4911">
                  <c:v>60.303669999999883</c:v>
                </c:pt>
                <c:pt idx="4912">
                  <c:v>60.305279999999883</c:v>
                </c:pt>
                <c:pt idx="4913">
                  <c:v>60.30692999999988</c:v>
                </c:pt>
                <c:pt idx="4914">
                  <c:v>60.308509999999877</c:v>
                </c:pt>
                <c:pt idx="4915">
                  <c:v>60.310019999999881</c:v>
                </c:pt>
                <c:pt idx="4916">
                  <c:v>60.31153999999988</c:v>
                </c:pt>
                <c:pt idx="4917">
                  <c:v>60.312989999999878</c:v>
                </c:pt>
                <c:pt idx="4918">
                  <c:v>60.314419999999878</c:v>
                </c:pt>
                <c:pt idx="4919">
                  <c:v>60.315839999999881</c:v>
                </c:pt>
                <c:pt idx="4920">
                  <c:v>60.317309999999878</c:v>
                </c:pt>
                <c:pt idx="4921">
                  <c:v>60.318709999999875</c:v>
                </c:pt>
                <c:pt idx="4922">
                  <c:v>60.320059999999877</c:v>
                </c:pt>
                <c:pt idx="4923">
                  <c:v>60.321409999999879</c:v>
                </c:pt>
                <c:pt idx="4924">
                  <c:v>60.322729999999879</c:v>
                </c:pt>
                <c:pt idx="4925">
                  <c:v>60.324049999999879</c:v>
                </c:pt>
                <c:pt idx="4926">
                  <c:v>60.325389999999878</c:v>
                </c:pt>
                <c:pt idx="4927">
                  <c:v>60.326729999999877</c:v>
                </c:pt>
                <c:pt idx="4928">
                  <c:v>60.328069999999876</c:v>
                </c:pt>
                <c:pt idx="4929">
                  <c:v>60.329399999999879</c:v>
                </c:pt>
                <c:pt idx="4930">
                  <c:v>60.330739999999878</c:v>
                </c:pt>
                <c:pt idx="4931">
                  <c:v>60.332069999999881</c:v>
                </c:pt>
                <c:pt idx="4932">
                  <c:v>60.333379999999877</c:v>
                </c:pt>
                <c:pt idx="4933">
                  <c:v>60.334719999999876</c:v>
                </c:pt>
                <c:pt idx="4934">
                  <c:v>60.336019999999877</c:v>
                </c:pt>
                <c:pt idx="4935">
                  <c:v>60.33734999999988</c:v>
                </c:pt>
                <c:pt idx="4936">
                  <c:v>60.338689999999879</c:v>
                </c:pt>
                <c:pt idx="4937">
                  <c:v>60.340009999999879</c:v>
                </c:pt>
                <c:pt idx="4938">
                  <c:v>60.341319999999875</c:v>
                </c:pt>
                <c:pt idx="4939">
                  <c:v>60.342649999999878</c:v>
                </c:pt>
                <c:pt idx="4940">
                  <c:v>60.343979999999881</c:v>
                </c:pt>
                <c:pt idx="4941">
                  <c:v>60.345299999999881</c:v>
                </c:pt>
                <c:pt idx="4942">
                  <c:v>60.346599999999881</c:v>
                </c:pt>
                <c:pt idx="4943">
                  <c:v>60.347829999999881</c:v>
                </c:pt>
                <c:pt idx="4944">
                  <c:v>60.349109999999882</c:v>
                </c:pt>
                <c:pt idx="4945">
                  <c:v>60.350549999999885</c:v>
                </c:pt>
                <c:pt idx="4946">
                  <c:v>60.351999999999883</c:v>
                </c:pt>
                <c:pt idx="4947">
                  <c:v>60.353299999999884</c:v>
                </c:pt>
                <c:pt idx="4948">
                  <c:v>60.354599999999884</c:v>
                </c:pt>
                <c:pt idx="4949">
                  <c:v>60.355929999999887</c:v>
                </c:pt>
                <c:pt idx="4950">
                  <c:v>60.35725999999989</c:v>
                </c:pt>
                <c:pt idx="4951">
                  <c:v>60.358519999999892</c:v>
                </c:pt>
                <c:pt idx="4952">
                  <c:v>60.359769999999891</c:v>
                </c:pt>
                <c:pt idx="4953">
                  <c:v>60.361009999999894</c:v>
                </c:pt>
                <c:pt idx="4954">
                  <c:v>60.362329999999893</c:v>
                </c:pt>
                <c:pt idx="4955">
                  <c:v>60.363649999999893</c:v>
                </c:pt>
                <c:pt idx="4956">
                  <c:v>60.364969999999893</c:v>
                </c:pt>
                <c:pt idx="4957">
                  <c:v>60.366269999999894</c:v>
                </c:pt>
                <c:pt idx="4958">
                  <c:v>60.367539999999892</c:v>
                </c:pt>
                <c:pt idx="4959">
                  <c:v>60.368819999999893</c:v>
                </c:pt>
                <c:pt idx="4960">
                  <c:v>60.37010999999989</c:v>
                </c:pt>
                <c:pt idx="4961">
                  <c:v>60.371389999999892</c:v>
                </c:pt>
                <c:pt idx="4962">
                  <c:v>60.372689999999892</c:v>
                </c:pt>
                <c:pt idx="4963">
                  <c:v>60.372689999999892</c:v>
                </c:pt>
                <c:pt idx="4964">
                  <c:v>60.375969999999889</c:v>
                </c:pt>
                <c:pt idx="4965">
                  <c:v>60.38626999999989</c:v>
                </c:pt>
                <c:pt idx="4966">
                  <c:v>60.393649999999887</c:v>
                </c:pt>
                <c:pt idx="4967">
                  <c:v>60.397069999999886</c:v>
                </c:pt>
                <c:pt idx="4968">
                  <c:v>60.398719999999884</c:v>
                </c:pt>
                <c:pt idx="4969">
                  <c:v>60.39955999999988</c:v>
                </c:pt>
                <c:pt idx="4970">
                  <c:v>60.399919999999881</c:v>
                </c:pt>
                <c:pt idx="4971">
                  <c:v>60.400009999999881</c:v>
                </c:pt>
                <c:pt idx="4972">
                  <c:v>60.400009999999881</c:v>
                </c:pt>
                <c:pt idx="4973">
                  <c:v>60.400009999999881</c:v>
                </c:pt>
                <c:pt idx="4974">
                  <c:v>60.400009999999881</c:v>
                </c:pt>
                <c:pt idx="4975">
                  <c:v>60.400009999999881</c:v>
                </c:pt>
                <c:pt idx="4976">
                  <c:v>60.400009999999881</c:v>
                </c:pt>
                <c:pt idx="4977">
                  <c:v>60.400009999999881</c:v>
                </c:pt>
                <c:pt idx="4978">
                  <c:v>60.400009999999881</c:v>
                </c:pt>
                <c:pt idx="4979">
                  <c:v>60.400099999999881</c:v>
                </c:pt>
                <c:pt idx="4980">
                  <c:v>60.400339999999879</c:v>
                </c:pt>
                <c:pt idx="4981">
                  <c:v>60.40067999999988</c:v>
                </c:pt>
                <c:pt idx="4982">
                  <c:v>60.401179999999883</c:v>
                </c:pt>
                <c:pt idx="4983">
                  <c:v>60.401889999999881</c:v>
                </c:pt>
                <c:pt idx="4984">
                  <c:v>60.402599999999879</c:v>
                </c:pt>
                <c:pt idx="4985">
                  <c:v>60.403369999999882</c:v>
                </c:pt>
                <c:pt idx="4986">
                  <c:v>60.404249999999884</c:v>
                </c:pt>
                <c:pt idx="4987">
                  <c:v>60.405199999999887</c:v>
                </c:pt>
                <c:pt idx="4988">
                  <c:v>60.40605999999989</c:v>
                </c:pt>
                <c:pt idx="4989">
                  <c:v>60.406929999999889</c:v>
                </c:pt>
                <c:pt idx="4990">
                  <c:v>60.407899999999891</c:v>
                </c:pt>
                <c:pt idx="4991">
                  <c:v>60.408939999999895</c:v>
                </c:pt>
                <c:pt idx="4992">
                  <c:v>60.409869999999891</c:v>
                </c:pt>
                <c:pt idx="4993">
                  <c:v>60.410829999999891</c:v>
                </c:pt>
                <c:pt idx="4994">
                  <c:v>60.411929999999892</c:v>
                </c:pt>
                <c:pt idx="4995">
                  <c:v>60.412989999999894</c:v>
                </c:pt>
                <c:pt idx="4996">
                  <c:v>60.413989999999892</c:v>
                </c:pt>
                <c:pt idx="4997">
                  <c:v>60.415009999999889</c:v>
                </c:pt>
                <c:pt idx="4998">
                  <c:v>60.416129999999889</c:v>
                </c:pt>
                <c:pt idx="4999">
                  <c:v>60.417189999999891</c:v>
                </c:pt>
                <c:pt idx="5000">
                  <c:v>60.418239999999891</c:v>
                </c:pt>
                <c:pt idx="5001">
                  <c:v>60.419329999999889</c:v>
                </c:pt>
                <c:pt idx="5002">
                  <c:v>60.420449999999889</c:v>
                </c:pt>
                <c:pt idx="5003">
                  <c:v>60.421449999999886</c:v>
                </c:pt>
                <c:pt idx="5004">
                  <c:v>60.422439999999888</c:v>
                </c:pt>
                <c:pt idx="5005">
                  <c:v>60.423509999999887</c:v>
                </c:pt>
                <c:pt idx="5006">
                  <c:v>60.424649999999886</c:v>
                </c:pt>
                <c:pt idx="5007">
                  <c:v>60.425699999999885</c:v>
                </c:pt>
                <c:pt idx="5008">
                  <c:v>60.426749999999885</c:v>
                </c:pt>
                <c:pt idx="5009">
                  <c:v>60.427889999999884</c:v>
                </c:pt>
                <c:pt idx="5010">
                  <c:v>60.428939999999884</c:v>
                </c:pt>
                <c:pt idx="5011">
                  <c:v>60.429929999999885</c:v>
                </c:pt>
                <c:pt idx="5012">
                  <c:v>60.430929999999883</c:v>
                </c:pt>
                <c:pt idx="5013">
                  <c:v>60.432019999999881</c:v>
                </c:pt>
                <c:pt idx="5014">
                  <c:v>60.433059999999884</c:v>
                </c:pt>
                <c:pt idx="5015">
                  <c:v>60.434069999999885</c:v>
                </c:pt>
                <c:pt idx="5016">
                  <c:v>60.435159999999883</c:v>
                </c:pt>
                <c:pt idx="5017">
                  <c:v>60.436179999999879</c:v>
                </c:pt>
                <c:pt idx="5018">
                  <c:v>60.437149999999882</c:v>
                </c:pt>
                <c:pt idx="5019">
                  <c:v>60.438179999999882</c:v>
                </c:pt>
                <c:pt idx="5020">
                  <c:v>60.439319999999881</c:v>
                </c:pt>
                <c:pt idx="5021">
                  <c:v>60.440349999999881</c:v>
                </c:pt>
                <c:pt idx="5022">
                  <c:v>60.441369999999878</c:v>
                </c:pt>
                <c:pt idx="5023">
                  <c:v>60.442469999999879</c:v>
                </c:pt>
                <c:pt idx="5024">
                  <c:v>60.443539999999878</c:v>
                </c:pt>
                <c:pt idx="5025">
                  <c:v>60.444519999999876</c:v>
                </c:pt>
                <c:pt idx="5026">
                  <c:v>60.445489999999879</c:v>
                </c:pt>
                <c:pt idx="5027">
                  <c:v>60.44658999999988</c:v>
                </c:pt>
                <c:pt idx="5028">
                  <c:v>60.447659999999878</c:v>
                </c:pt>
                <c:pt idx="5029">
                  <c:v>60.448679999999875</c:v>
                </c:pt>
                <c:pt idx="5030">
                  <c:v>60.449589999999873</c:v>
                </c:pt>
                <c:pt idx="5031">
                  <c:v>60.450509999999873</c:v>
                </c:pt>
                <c:pt idx="5032">
                  <c:v>60.451399999999872</c:v>
                </c:pt>
                <c:pt idx="5033">
                  <c:v>60.452319999999872</c:v>
                </c:pt>
                <c:pt idx="5034">
                  <c:v>60.453329999999873</c:v>
                </c:pt>
                <c:pt idx="5035">
                  <c:v>60.454319999999875</c:v>
                </c:pt>
                <c:pt idx="5036">
                  <c:v>60.455259999999875</c:v>
                </c:pt>
                <c:pt idx="5037">
                  <c:v>60.456279999999872</c:v>
                </c:pt>
                <c:pt idx="5038">
                  <c:v>60.457329999999871</c:v>
                </c:pt>
                <c:pt idx="5039">
                  <c:v>60.458259999999868</c:v>
                </c:pt>
                <c:pt idx="5040">
                  <c:v>60.459189999999865</c:v>
                </c:pt>
                <c:pt idx="5041">
                  <c:v>60.460229999999868</c:v>
                </c:pt>
                <c:pt idx="5042">
                  <c:v>60.461279999999867</c:v>
                </c:pt>
                <c:pt idx="5043">
                  <c:v>60.46222999999987</c:v>
                </c:pt>
                <c:pt idx="5044">
                  <c:v>60.463189999999869</c:v>
                </c:pt>
                <c:pt idx="5045">
                  <c:v>60.464239999999869</c:v>
                </c:pt>
                <c:pt idx="5046">
                  <c:v>60.465259999999866</c:v>
                </c:pt>
                <c:pt idx="5047">
                  <c:v>60.466289999999866</c:v>
                </c:pt>
                <c:pt idx="5048">
                  <c:v>60.467339999999865</c:v>
                </c:pt>
                <c:pt idx="5049">
                  <c:v>60.468439999999866</c:v>
                </c:pt>
                <c:pt idx="5050">
                  <c:v>60.471319999999864</c:v>
                </c:pt>
                <c:pt idx="5051">
                  <c:v>60.490309999999866</c:v>
                </c:pt>
                <c:pt idx="5052">
                  <c:v>60.523449999999869</c:v>
                </c:pt>
                <c:pt idx="5053">
                  <c:v>60.558339999999866</c:v>
                </c:pt>
                <c:pt idx="5054">
                  <c:v>60.592599999999869</c:v>
                </c:pt>
                <c:pt idx="5055">
                  <c:v>60.624359999999868</c:v>
                </c:pt>
                <c:pt idx="5056">
                  <c:v>60.652289999999866</c:v>
                </c:pt>
                <c:pt idx="5057">
                  <c:v>60.671129999999863</c:v>
                </c:pt>
                <c:pt idx="5058">
                  <c:v>60.681329999999861</c:v>
                </c:pt>
                <c:pt idx="5059">
                  <c:v>60.68743999999986</c:v>
                </c:pt>
                <c:pt idx="5060">
                  <c:v>60.69202999999986</c:v>
                </c:pt>
                <c:pt idx="5061">
                  <c:v>60.695969999999861</c:v>
                </c:pt>
                <c:pt idx="5062">
                  <c:v>60.699209999999859</c:v>
                </c:pt>
                <c:pt idx="5063">
                  <c:v>60.702039999999862</c:v>
                </c:pt>
                <c:pt idx="5064">
                  <c:v>60.70424999999986</c:v>
                </c:pt>
                <c:pt idx="5065">
                  <c:v>60.706229999999863</c:v>
                </c:pt>
                <c:pt idx="5066">
                  <c:v>60.707769999999861</c:v>
                </c:pt>
                <c:pt idx="5067">
                  <c:v>60.709119999999864</c:v>
                </c:pt>
                <c:pt idx="5068">
                  <c:v>60.710279999999862</c:v>
                </c:pt>
                <c:pt idx="5069">
                  <c:v>60.711299999999859</c:v>
                </c:pt>
                <c:pt idx="5070">
                  <c:v>60.712179999999861</c:v>
                </c:pt>
                <c:pt idx="5071">
                  <c:v>60.712929999999858</c:v>
                </c:pt>
                <c:pt idx="5072">
                  <c:v>60.713619999999857</c:v>
                </c:pt>
                <c:pt idx="5073">
                  <c:v>60.714219999999855</c:v>
                </c:pt>
                <c:pt idx="5074">
                  <c:v>60.714769999999852</c:v>
                </c:pt>
                <c:pt idx="5075">
                  <c:v>60.715269999999855</c:v>
                </c:pt>
                <c:pt idx="5076">
                  <c:v>60.715719999999855</c:v>
                </c:pt>
                <c:pt idx="5077">
                  <c:v>60.716169999999856</c:v>
                </c:pt>
                <c:pt idx="5078">
                  <c:v>60.716569999999855</c:v>
                </c:pt>
                <c:pt idx="5079">
                  <c:v>60.716949999999855</c:v>
                </c:pt>
                <c:pt idx="5080">
                  <c:v>60.717339999999858</c:v>
                </c:pt>
                <c:pt idx="5081">
                  <c:v>60.717699999999859</c:v>
                </c:pt>
                <c:pt idx="5082">
                  <c:v>60.718089999999862</c:v>
                </c:pt>
                <c:pt idx="5083">
                  <c:v>60.71850999999986</c:v>
                </c:pt>
                <c:pt idx="5084">
                  <c:v>60.718879999999857</c:v>
                </c:pt>
                <c:pt idx="5085">
                  <c:v>60.719289999999859</c:v>
                </c:pt>
                <c:pt idx="5086">
                  <c:v>60.719709999999857</c:v>
                </c:pt>
                <c:pt idx="5087">
                  <c:v>60.720109999999856</c:v>
                </c:pt>
                <c:pt idx="5088">
                  <c:v>60.720489999999856</c:v>
                </c:pt>
                <c:pt idx="5089">
                  <c:v>60.720879999999859</c:v>
                </c:pt>
                <c:pt idx="5090">
                  <c:v>60.72132999999986</c:v>
                </c:pt>
                <c:pt idx="5091">
                  <c:v>60.722979999999858</c:v>
                </c:pt>
                <c:pt idx="5092">
                  <c:v>60.739049999999857</c:v>
                </c:pt>
                <c:pt idx="5093">
                  <c:v>60.777499999999854</c:v>
                </c:pt>
                <c:pt idx="5094">
                  <c:v>60.815299999999851</c:v>
                </c:pt>
                <c:pt idx="5095">
                  <c:v>60.843219999999853</c:v>
                </c:pt>
                <c:pt idx="5096">
                  <c:v>60.863329999999856</c:v>
                </c:pt>
                <c:pt idx="5097">
                  <c:v>60.875389999999854</c:v>
                </c:pt>
                <c:pt idx="5098">
                  <c:v>60.881249999999852</c:v>
                </c:pt>
                <c:pt idx="5099">
                  <c:v>60.885099999999852</c:v>
                </c:pt>
                <c:pt idx="5100">
                  <c:v>60.888739999999849</c:v>
                </c:pt>
                <c:pt idx="5101">
                  <c:v>60.892219999999853</c:v>
                </c:pt>
                <c:pt idx="5102">
                  <c:v>60.895139999999856</c:v>
                </c:pt>
                <c:pt idx="5103">
                  <c:v>60.897549999999853</c:v>
                </c:pt>
                <c:pt idx="5104">
                  <c:v>60.899469999999852</c:v>
                </c:pt>
                <c:pt idx="5105">
                  <c:v>60.901199999999854</c:v>
                </c:pt>
                <c:pt idx="5106">
                  <c:v>60.902949999999855</c:v>
                </c:pt>
                <c:pt idx="5107">
                  <c:v>60.905099999999855</c:v>
                </c:pt>
                <c:pt idx="5108">
                  <c:v>60.906969999999852</c:v>
                </c:pt>
                <c:pt idx="5109">
                  <c:v>60.908779999999851</c:v>
                </c:pt>
                <c:pt idx="5110">
                  <c:v>60.910239999999853</c:v>
                </c:pt>
                <c:pt idx="5111">
                  <c:v>60.911389999999855</c:v>
                </c:pt>
                <c:pt idx="5112">
                  <c:v>60.912379999999857</c:v>
                </c:pt>
                <c:pt idx="5113">
                  <c:v>60.913349999999859</c:v>
                </c:pt>
                <c:pt idx="5114">
                  <c:v>60.919299999999858</c:v>
                </c:pt>
                <c:pt idx="5115">
                  <c:v>60.942239999999856</c:v>
                </c:pt>
                <c:pt idx="5116">
                  <c:v>60.969799999999857</c:v>
                </c:pt>
                <c:pt idx="5117">
                  <c:v>61.001429999999857</c:v>
                </c:pt>
                <c:pt idx="5118">
                  <c:v>61.039199999999859</c:v>
                </c:pt>
                <c:pt idx="5119">
                  <c:v>61.079539999999859</c:v>
                </c:pt>
                <c:pt idx="5120">
                  <c:v>61.125769999999861</c:v>
                </c:pt>
                <c:pt idx="5121">
                  <c:v>61.167629999999861</c:v>
                </c:pt>
                <c:pt idx="5122">
                  <c:v>61.199699999999858</c:v>
                </c:pt>
                <c:pt idx="5123">
                  <c:v>61.228439999999857</c:v>
                </c:pt>
                <c:pt idx="5124">
                  <c:v>61.25593999999986</c:v>
                </c:pt>
                <c:pt idx="5125">
                  <c:v>61.277779999999858</c:v>
                </c:pt>
                <c:pt idx="5126">
                  <c:v>61.289969999999855</c:v>
                </c:pt>
                <c:pt idx="5127">
                  <c:v>61.296519999999852</c:v>
                </c:pt>
                <c:pt idx="5128">
                  <c:v>61.299749999999854</c:v>
                </c:pt>
                <c:pt idx="5129">
                  <c:v>61.303059999999853</c:v>
                </c:pt>
                <c:pt idx="5130">
                  <c:v>61.305269999999851</c:v>
                </c:pt>
                <c:pt idx="5131">
                  <c:v>61.307159999999854</c:v>
                </c:pt>
                <c:pt idx="5132">
                  <c:v>61.308809999999852</c:v>
                </c:pt>
                <c:pt idx="5133">
                  <c:v>61.31016999999985</c:v>
                </c:pt>
                <c:pt idx="5134">
                  <c:v>61.311359999999851</c:v>
                </c:pt>
                <c:pt idx="5135">
                  <c:v>61.313559999999853</c:v>
                </c:pt>
                <c:pt idx="5136">
                  <c:v>61.328729999999851</c:v>
                </c:pt>
                <c:pt idx="5137">
                  <c:v>61.376289999999848</c:v>
                </c:pt>
                <c:pt idx="5138">
                  <c:v>61.422949999999851</c:v>
                </c:pt>
                <c:pt idx="5139">
                  <c:v>61.451719999999852</c:v>
                </c:pt>
                <c:pt idx="5140">
                  <c:v>61.465979999999853</c:v>
                </c:pt>
                <c:pt idx="5141">
                  <c:v>61.479119999999853</c:v>
                </c:pt>
                <c:pt idx="5142">
                  <c:v>61.486369999999852</c:v>
                </c:pt>
                <c:pt idx="5143">
                  <c:v>61.490279999999849</c:v>
                </c:pt>
                <c:pt idx="5144">
                  <c:v>61.493309999999852</c:v>
                </c:pt>
                <c:pt idx="5145">
                  <c:v>61.49598999999985</c:v>
                </c:pt>
                <c:pt idx="5146">
                  <c:v>61.498089999999848</c:v>
                </c:pt>
                <c:pt idx="5147">
                  <c:v>61.499999999999851</c:v>
                </c:pt>
                <c:pt idx="5148">
                  <c:v>61.501889999999854</c:v>
                </c:pt>
                <c:pt idx="5149">
                  <c:v>61.503729999999855</c:v>
                </c:pt>
                <c:pt idx="5150">
                  <c:v>61.505579999999853</c:v>
                </c:pt>
                <c:pt idx="5151">
                  <c:v>61.507489999999855</c:v>
                </c:pt>
                <c:pt idx="5152">
                  <c:v>61.509599999999857</c:v>
                </c:pt>
                <c:pt idx="5153">
                  <c:v>61.511979999999859</c:v>
                </c:pt>
                <c:pt idx="5154">
                  <c:v>61.514369999999857</c:v>
                </c:pt>
                <c:pt idx="5155">
                  <c:v>61.516699999999858</c:v>
                </c:pt>
                <c:pt idx="5156">
                  <c:v>61.518979999999857</c:v>
                </c:pt>
                <c:pt idx="5157">
                  <c:v>61.520819999999858</c:v>
                </c:pt>
                <c:pt idx="5158">
                  <c:v>61.522499999999859</c:v>
                </c:pt>
                <c:pt idx="5159">
                  <c:v>61.525979999999862</c:v>
                </c:pt>
                <c:pt idx="5160">
                  <c:v>61.538899999999863</c:v>
                </c:pt>
                <c:pt idx="5161">
                  <c:v>61.560609999999862</c:v>
                </c:pt>
                <c:pt idx="5162">
                  <c:v>61.597599999999865</c:v>
                </c:pt>
                <c:pt idx="5163">
                  <c:v>61.638129999999862</c:v>
                </c:pt>
                <c:pt idx="5164">
                  <c:v>61.674669999999864</c:v>
                </c:pt>
                <c:pt idx="5165">
                  <c:v>61.706879999999863</c:v>
                </c:pt>
                <c:pt idx="5166">
                  <c:v>61.725649999999867</c:v>
                </c:pt>
                <c:pt idx="5167">
                  <c:v>61.735659999999868</c:v>
                </c:pt>
                <c:pt idx="5168">
                  <c:v>61.740279999999871</c:v>
                </c:pt>
                <c:pt idx="5169">
                  <c:v>61.742599999999868</c:v>
                </c:pt>
                <c:pt idx="5170">
                  <c:v>61.744209999999867</c:v>
                </c:pt>
                <c:pt idx="5171">
                  <c:v>61.745519999999864</c:v>
                </c:pt>
                <c:pt idx="5172">
                  <c:v>61.746639999999864</c:v>
                </c:pt>
                <c:pt idx="5173">
                  <c:v>61.747659999999861</c:v>
                </c:pt>
                <c:pt idx="5174">
                  <c:v>61.748539999999863</c:v>
                </c:pt>
                <c:pt idx="5175">
                  <c:v>61.749329999999865</c:v>
                </c:pt>
                <c:pt idx="5176">
                  <c:v>61.750149999999863</c:v>
                </c:pt>
                <c:pt idx="5177">
                  <c:v>61.750989999999859</c:v>
                </c:pt>
                <c:pt idx="5178">
                  <c:v>61.751789999999858</c:v>
                </c:pt>
                <c:pt idx="5179">
                  <c:v>61.75248999999986</c:v>
                </c:pt>
                <c:pt idx="5180">
                  <c:v>61.75331999999986</c:v>
                </c:pt>
                <c:pt idx="5181">
                  <c:v>61.75528999999986</c:v>
                </c:pt>
                <c:pt idx="5182">
                  <c:v>61.762279999999862</c:v>
                </c:pt>
                <c:pt idx="5183">
                  <c:v>61.76974999999986</c:v>
                </c:pt>
                <c:pt idx="5184">
                  <c:v>61.776359999999862</c:v>
                </c:pt>
                <c:pt idx="5185">
                  <c:v>61.780479999999862</c:v>
                </c:pt>
                <c:pt idx="5186">
                  <c:v>61.782649999999862</c:v>
                </c:pt>
                <c:pt idx="5187">
                  <c:v>61.783579999999859</c:v>
                </c:pt>
                <c:pt idx="5188">
                  <c:v>61.78420999999986</c:v>
                </c:pt>
                <c:pt idx="5189">
                  <c:v>61.784779999999863</c:v>
                </c:pt>
                <c:pt idx="5190">
                  <c:v>61.78577999999986</c:v>
                </c:pt>
                <c:pt idx="5191">
                  <c:v>61.788399999999861</c:v>
                </c:pt>
                <c:pt idx="5192">
                  <c:v>61.804709999999858</c:v>
                </c:pt>
                <c:pt idx="5193">
                  <c:v>61.839889999999855</c:v>
                </c:pt>
                <c:pt idx="5194">
                  <c:v>61.868409999999855</c:v>
                </c:pt>
                <c:pt idx="5195">
                  <c:v>61.886509999999852</c:v>
                </c:pt>
                <c:pt idx="5196">
                  <c:v>61.895249999999855</c:v>
                </c:pt>
                <c:pt idx="5197">
                  <c:v>61.899979999999857</c:v>
                </c:pt>
                <c:pt idx="5198">
                  <c:v>61.902149999999857</c:v>
                </c:pt>
                <c:pt idx="5199">
                  <c:v>61.903599999999855</c:v>
                </c:pt>
                <c:pt idx="5200">
                  <c:v>61.904719999999855</c:v>
                </c:pt>
                <c:pt idx="5201">
                  <c:v>61.905619999999857</c:v>
                </c:pt>
                <c:pt idx="5202">
                  <c:v>61.906339999999858</c:v>
                </c:pt>
                <c:pt idx="5203">
                  <c:v>61.907019999999861</c:v>
                </c:pt>
                <c:pt idx="5204">
                  <c:v>61.907629999999862</c:v>
                </c:pt>
                <c:pt idx="5205">
                  <c:v>61.908189999999863</c:v>
                </c:pt>
                <c:pt idx="5206">
                  <c:v>61.908759999999866</c:v>
                </c:pt>
                <c:pt idx="5207">
                  <c:v>61.909309999999863</c:v>
                </c:pt>
                <c:pt idx="5208">
                  <c:v>61.909869999999863</c:v>
                </c:pt>
                <c:pt idx="5209">
                  <c:v>61.910629999999863</c:v>
                </c:pt>
                <c:pt idx="5210">
                  <c:v>61.91171999999986</c:v>
                </c:pt>
                <c:pt idx="5211">
                  <c:v>61.913589999999857</c:v>
                </c:pt>
                <c:pt idx="5212">
                  <c:v>61.91565999999986</c:v>
                </c:pt>
                <c:pt idx="5213">
                  <c:v>61.917819999999864</c:v>
                </c:pt>
                <c:pt idx="5214">
                  <c:v>61.919809999999863</c:v>
                </c:pt>
                <c:pt idx="5215">
                  <c:v>61.92138999999986</c:v>
                </c:pt>
                <c:pt idx="5216">
                  <c:v>61.922779999999861</c:v>
                </c:pt>
                <c:pt idx="5217">
                  <c:v>61.924079999999861</c:v>
                </c:pt>
                <c:pt idx="5218">
                  <c:v>61.92541999999986</c:v>
                </c:pt>
                <c:pt idx="5219">
                  <c:v>61.926979999999858</c:v>
                </c:pt>
                <c:pt idx="5220">
                  <c:v>61.928579999999862</c:v>
                </c:pt>
                <c:pt idx="5221">
                  <c:v>61.930039999999863</c:v>
                </c:pt>
                <c:pt idx="5222">
                  <c:v>61.933949999999861</c:v>
                </c:pt>
                <c:pt idx="5223">
                  <c:v>61.941499999999863</c:v>
                </c:pt>
                <c:pt idx="5224">
                  <c:v>61.953839999999865</c:v>
                </c:pt>
                <c:pt idx="5225">
                  <c:v>61.967749999999867</c:v>
                </c:pt>
                <c:pt idx="5226">
                  <c:v>61.978079999999871</c:v>
                </c:pt>
                <c:pt idx="5227">
                  <c:v>61.983949999999872</c:v>
                </c:pt>
                <c:pt idx="5228">
                  <c:v>61.987719999999875</c:v>
                </c:pt>
                <c:pt idx="5229">
                  <c:v>61.990249999999875</c:v>
                </c:pt>
                <c:pt idx="5230">
                  <c:v>61.991919999999872</c:v>
                </c:pt>
                <c:pt idx="5231">
                  <c:v>61.993169999999871</c:v>
                </c:pt>
                <c:pt idx="5232">
                  <c:v>61.994209999999875</c:v>
                </c:pt>
                <c:pt idx="5233">
                  <c:v>61.996169999999871</c:v>
                </c:pt>
                <c:pt idx="5234">
                  <c:v>62.002959999999874</c:v>
                </c:pt>
                <c:pt idx="5235">
                  <c:v>62.025869999999877</c:v>
                </c:pt>
                <c:pt idx="5236">
                  <c:v>62.066379999999874</c:v>
                </c:pt>
                <c:pt idx="5237">
                  <c:v>62.109009999999877</c:v>
                </c:pt>
                <c:pt idx="5238">
                  <c:v>62.148249999999877</c:v>
                </c:pt>
                <c:pt idx="5239">
                  <c:v>62.182179999999875</c:v>
                </c:pt>
                <c:pt idx="5240">
                  <c:v>62.213079999999877</c:v>
                </c:pt>
                <c:pt idx="5241">
                  <c:v>62.241479999999875</c:v>
                </c:pt>
                <c:pt idx="5242">
                  <c:v>62.268309999999872</c:v>
                </c:pt>
                <c:pt idx="5243">
                  <c:v>62.293829999999872</c:v>
                </c:pt>
                <c:pt idx="5244">
                  <c:v>62.312929999999874</c:v>
                </c:pt>
                <c:pt idx="5245">
                  <c:v>62.324029999999873</c:v>
                </c:pt>
                <c:pt idx="5246">
                  <c:v>62.329709999999871</c:v>
                </c:pt>
                <c:pt idx="5247">
                  <c:v>62.336159999999872</c:v>
                </c:pt>
                <c:pt idx="5248">
                  <c:v>62.345179999999871</c:v>
                </c:pt>
                <c:pt idx="5249">
                  <c:v>62.355559999999869</c:v>
                </c:pt>
                <c:pt idx="5250">
                  <c:v>62.362499999999869</c:v>
                </c:pt>
                <c:pt idx="5251">
                  <c:v>62.366769999999867</c:v>
                </c:pt>
                <c:pt idx="5252">
                  <c:v>62.36997999999987</c:v>
                </c:pt>
                <c:pt idx="5253">
                  <c:v>62.374469999999867</c:v>
                </c:pt>
                <c:pt idx="5254">
                  <c:v>62.382459999999867</c:v>
                </c:pt>
                <c:pt idx="5255">
                  <c:v>62.39090999999987</c:v>
                </c:pt>
                <c:pt idx="5256">
                  <c:v>62.397689999999869</c:v>
                </c:pt>
                <c:pt idx="5257">
                  <c:v>62.402189999999869</c:v>
                </c:pt>
                <c:pt idx="5258">
                  <c:v>62.404369999999872</c:v>
                </c:pt>
                <c:pt idx="5259">
                  <c:v>62.405379999999873</c:v>
                </c:pt>
                <c:pt idx="5260">
                  <c:v>62.40565999999987</c:v>
                </c:pt>
                <c:pt idx="5261">
                  <c:v>62.405869999999872</c:v>
                </c:pt>
                <c:pt idx="5262">
                  <c:v>62.406289999999871</c:v>
                </c:pt>
                <c:pt idx="5263">
                  <c:v>62.408029999999869</c:v>
                </c:pt>
                <c:pt idx="5264">
                  <c:v>62.415329999999869</c:v>
                </c:pt>
                <c:pt idx="5265">
                  <c:v>62.433319999999867</c:v>
                </c:pt>
                <c:pt idx="5266">
                  <c:v>62.447709999999866</c:v>
                </c:pt>
                <c:pt idx="5267">
                  <c:v>62.458889999999869</c:v>
                </c:pt>
                <c:pt idx="5268">
                  <c:v>62.464929999999868</c:v>
                </c:pt>
                <c:pt idx="5269">
                  <c:v>62.471129999999867</c:v>
                </c:pt>
                <c:pt idx="5270">
                  <c:v>62.48127999999987</c:v>
                </c:pt>
                <c:pt idx="5271">
                  <c:v>62.511999999999873</c:v>
                </c:pt>
                <c:pt idx="5272">
                  <c:v>62.555829999999872</c:v>
                </c:pt>
                <c:pt idx="5273">
                  <c:v>62.595809999999872</c:v>
                </c:pt>
                <c:pt idx="5274">
                  <c:v>62.626749999999873</c:v>
                </c:pt>
                <c:pt idx="5275">
                  <c:v>62.647329999999876</c:v>
                </c:pt>
                <c:pt idx="5276">
                  <c:v>62.662629999999879</c:v>
                </c:pt>
                <c:pt idx="5277">
                  <c:v>62.673859999999877</c:v>
                </c:pt>
                <c:pt idx="5278">
                  <c:v>62.679749999999878</c:v>
                </c:pt>
                <c:pt idx="5279">
                  <c:v>62.683299999999875</c:v>
                </c:pt>
                <c:pt idx="5280">
                  <c:v>62.685009999999878</c:v>
                </c:pt>
                <c:pt idx="5281">
                  <c:v>62.68559999999988</c:v>
                </c:pt>
                <c:pt idx="5282">
                  <c:v>62.685859999999877</c:v>
                </c:pt>
                <c:pt idx="5283">
                  <c:v>62.686089999999879</c:v>
                </c:pt>
                <c:pt idx="5284">
                  <c:v>62.68626999999988</c:v>
                </c:pt>
                <c:pt idx="5285">
                  <c:v>62.686399999999878</c:v>
                </c:pt>
                <c:pt idx="5286">
                  <c:v>62.686519999999881</c:v>
                </c:pt>
                <c:pt idx="5287">
                  <c:v>62.68662999999988</c:v>
                </c:pt>
                <c:pt idx="5288">
                  <c:v>62.686759999999879</c:v>
                </c:pt>
                <c:pt idx="5289">
                  <c:v>62.686889999999877</c:v>
                </c:pt>
                <c:pt idx="5290">
                  <c:v>62.687019999999876</c:v>
                </c:pt>
                <c:pt idx="5291">
                  <c:v>62.687129999999875</c:v>
                </c:pt>
                <c:pt idx="5292">
                  <c:v>62.687239999999875</c:v>
                </c:pt>
                <c:pt idx="5293">
                  <c:v>62.687389999999873</c:v>
                </c:pt>
                <c:pt idx="5294">
                  <c:v>62.687579999999876</c:v>
                </c:pt>
                <c:pt idx="5295">
                  <c:v>62.687759999999876</c:v>
                </c:pt>
                <c:pt idx="5296">
                  <c:v>62.687929999999874</c:v>
                </c:pt>
                <c:pt idx="5297">
                  <c:v>62.688279999999871</c:v>
                </c:pt>
                <c:pt idx="5298">
                  <c:v>62.688639999999872</c:v>
                </c:pt>
                <c:pt idx="5299">
                  <c:v>62.688809999999869</c:v>
                </c:pt>
                <c:pt idx="5300">
                  <c:v>62.68896999999987</c:v>
                </c:pt>
                <c:pt idx="5301">
                  <c:v>62.689119999999868</c:v>
                </c:pt>
                <c:pt idx="5302">
                  <c:v>62.689269999999865</c:v>
                </c:pt>
                <c:pt idx="5303">
                  <c:v>62.689439999999863</c:v>
                </c:pt>
                <c:pt idx="5304">
                  <c:v>62.68960999999986</c:v>
                </c:pt>
                <c:pt idx="5305">
                  <c:v>62.689779999999857</c:v>
                </c:pt>
                <c:pt idx="5306">
                  <c:v>62.689959999999857</c:v>
                </c:pt>
                <c:pt idx="5307">
                  <c:v>62.690129999999854</c:v>
                </c:pt>
                <c:pt idx="5308">
                  <c:v>62.690299999999851</c:v>
                </c:pt>
                <c:pt idx="5309">
                  <c:v>62.690469999999848</c:v>
                </c:pt>
                <c:pt idx="5310">
                  <c:v>62.690639999999846</c:v>
                </c:pt>
                <c:pt idx="5311">
                  <c:v>62.690789999999843</c:v>
                </c:pt>
                <c:pt idx="5312">
                  <c:v>62.690989999999843</c:v>
                </c:pt>
                <c:pt idx="5313">
                  <c:v>62.691679999999842</c:v>
                </c:pt>
                <c:pt idx="5314">
                  <c:v>62.694929999999843</c:v>
                </c:pt>
                <c:pt idx="5315">
                  <c:v>62.699189999999845</c:v>
                </c:pt>
                <c:pt idx="5316">
                  <c:v>62.702429999999843</c:v>
                </c:pt>
                <c:pt idx="5317">
                  <c:v>62.704689999999843</c:v>
                </c:pt>
                <c:pt idx="5318">
                  <c:v>62.706019999999846</c:v>
                </c:pt>
                <c:pt idx="5319">
                  <c:v>62.706839999999843</c:v>
                </c:pt>
                <c:pt idx="5320">
                  <c:v>62.707359999999845</c:v>
                </c:pt>
                <c:pt idx="5321">
                  <c:v>62.707689999999843</c:v>
                </c:pt>
                <c:pt idx="5322">
                  <c:v>62.707909999999842</c:v>
                </c:pt>
                <c:pt idx="5323">
                  <c:v>62.708139999999844</c:v>
                </c:pt>
                <c:pt idx="5324">
                  <c:v>62.708359999999843</c:v>
                </c:pt>
                <c:pt idx="5325">
                  <c:v>62.708569999999845</c:v>
                </c:pt>
                <c:pt idx="5326">
                  <c:v>62.708869999999848</c:v>
                </c:pt>
                <c:pt idx="5327">
                  <c:v>62.709199999999846</c:v>
                </c:pt>
                <c:pt idx="5328">
                  <c:v>62.709539999999848</c:v>
                </c:pt>
                <c:pt idx="5329">
                  <c:v>62.70985999999985</c:v>
                </c:pt>
                <c:pt idx="5330">
                  <c:v>62.710259999999849</c:v>
                </c:pt>
                <c:pt idx="5331">
                  <c:v>62.710769999999847</c:v>
                </c:pt>
                <c:pt idx="5332">
                  <c:v>62.711379999999849</c:v>
                </c:pt>
                <c:pt idx="5333">
                  <c:v>62.71200999999985</c:v>
                </c:pt>
                <c:pt idx="5334">
                  <c:v>62.712579999999853</c:v>
                </c:pt>
                <c:pt idx="5335">
                  <c:v>62.71303999999985</c:v>
                </c:pt>
                <c:pt idx="5336">
                  <c:v>62.713479999999848</c:v>
                </c:pt>
                <c:pt idx="5337">
                  <c:v>62.713949999999848</c:v>
                </c:pt>
                <c:pt idx="5338">
                  <c:v>62.714519999999851</c:v>
                </c:pt>
                <c:pt idx="5339">
                  <c:v>62.715259999999851</c:v>
                </c:pt>
                <c:pt idx="5340">
                  <c:v>62.716139999999854</c:v>
                </c:pt>
                <c:pt idx="5341">
                  <c:v>62.716989999999853</c:v>
                </c:pt>
                <c:pt idx="5342">
                  <c:v>62.719379999999852</c:v>
                </c:pt>
                <c:pt idx="5343">
                  <c:v>62.724689999999853</c:v>
                </c:pt>
                <c:pt idx="5344">
                  <c:v>62.728009999999855</c:v>
                </c:pt>
                <c:pt idx="5345">
                  <c:v>62.731849999999852</c:v>
                </c:pt>
                <c:pt idx="5346">
                  <c:v>62.73752999999985</c:v>
                </c:pt>
                <c:pt idx="5347">
                  <c:v>62.74692999999985</c:v>
                </c:pt>
                <c:pt idx="5348">
                  <c:v>62.754779999999847</c:v>
                </c:pt>
                <c:pt idx="5349">
                  <c:v>62.760079999999846</c:v>
                </c:pt>
                <c:pt idx="5350">
                  <c:v>62.763019999999848</c:v>
                </c:pt>
                <c:pt idx="5351">
                  <c:v>62.764669999999846</c:v>
                </c:pt>
                <c:pt idx="5352">
                  <c:v>62.765609999999846</c:v>
                </c:pt>
                <c:pt idx="5353">
                  <c:v>62.766189999999845</c:v>
                </c:pt>
                <c:pt idx="5354">
                  <c:v>62.766679999999845</c:v>
                </c:pt>
                <c:pt idx="5355">
                  <c:v>62.767119999999842</c:v>
                </c:pt>
                <c:pt idx="5356">
                  <c:v>62.767589999999842</c:v>
                </c:pt>
                <c:pt idx="5357">
                  <c:v>62.768169999999841</c:v>
                </c:pt>
                <c:pt idx="5358">
                  <c:v>62.768839999999841</c:v>
                </c:pt>
                <c:pt idx="5359">
                  <c:v>62.769469999999842</c:v>
                </c:pt>
                <c:pt idx="5360">
                  <c:v>62.77082999999984</c:v>
                </c:pt>
                <c:pt idx="5361">
                  <c:v>62.777659999999841</c:v>
                </c:pt>
                <c:pt idx="5362">
                  <c:v>62.790869999999842</c:v>
                </c:pt>
                <c:pt idx="5363">
                  <c:v>62.799869999999842</c:v>
                </c:pt>
                <c:pt idx="5364">
                  <c:v>62.803239999999839</c:v>
                </c:pt>
                <c:pt idx="5365">
                  <c:v>62.804939999999839</c:v>
                </c:pt>
                <c:pt idx="5366">
                  <c:v>62.805499999999839</c:v>
                </c:pt>
                <c:pt idx="5367">
                  <c:v>62.80583999999984</c:v>
                </c:pt>
                <c:pt idx="5368">
                  <c:v>62.806119999999837</c:v>
                </c:pt>
                <c:pt idx="5369">
                  <c:v>62.806429999999835</c:v>
                </c:pt>
                <c:pt idx="5370">
                  <c:v>62.806849999999834</c:v>
                </c:pt>
                <c:pt idx="5371">
                  <c:v>62.807419999999837</c:v>
                </c:pt>
                <c:pt idx="5372">
                  <c:v>62.808559999999837</c:v>
                </c:pt>
                <c:pt idx="5373">
                  <c:v>62.809279999999838</c:v>
                </c:pt>
                <c:pt idx="5374">
                  <c:v>62.81080999999984</c:v>
                </c:pt>
                <c:pt idx="5375">
                  <c:v>62.81850999999984</c:v>
                </c:pt>
                <c:pt idx="5376">
                  <c:v>62.828669999999839</c:v>
                </c:pt>
                <c:pt idx="5377">
                  <c:v>62.84272999999984</c:v>
                </c:pt>
                <c:pt idx="5378">
                  <c:v>62.855239999999839</c:v>
                </c:pt>
                <c:pt idx="5379">
                  <c:v>62.862859999999841</c:v>
                </c:pt>
                <c:pt idx="5380">
                  <c:v>62.866769999999839</c:v>
                </c:pt>
                <c:pt idx="5381">
                  <c:v>62.868829999999839</c:v>
                </c:pt>
                <c:pt idx="5382">
                  <c:v>62.870549999999838</c:v>
                </c:pt>
                <c:pt idx="5383">
                  <c:v>62.872519999999838</c:v>
                </c:pt>
                <c:pt idx="5384">
                  <c:v>62.88870999999984</c:v>
                </c:pt>
                <c:pt idx="5385">
                  <c:v>62.910259999999838</c:v>
                </c:pt>
                <c:pt idx="5386">
                  <c:v>62.926489999999838</c:v>
                </c:pt>
                <c:pt idx="5387">
                  <c:v>62.937369999999838</c:v>
                </c:pt>
                <c:pt idx="5388">
                  <c:v>62.945849999999837</c:v>
                </c:pt>
                <c:pt idx="5389">
                  <c:v>62.953569999999836</c:v>
                </c:pt>
                <c:pt idx="5390">
                  <c:v>62.959949999999836</c:v>
                </c:pt>
                <c:pt idx="5391">
                  <c:v>62.965729999999837</c:v>
                </c:pt>
                <c:pt idx="5392">
                  <c:v>62.971059999999838</c:v>
                </c:pt>
                <c:pt idx="5393">
                  <c:v>62.975889999999836</c:v>
                </c:pt>
                <c:pt idx="5394">
                  <c:v>62.980529999999838</c:v>
                </c:pt>
                <c:pt idx="5395">
                  <c:v>62.984939999999838</c:v>
                </c:pt>
                <c:pt idx="5396">
                  <c:v>62.989279999999837</c:v>
                </c:pt>
                <c:pt idx="5397">
                  <c:v>62.993549999999836</c:v>
                </c:pt>
                <c:pt idx="5398">
                  <c:v>62.997679999999839</c:v>
                </c:pt>
                <c:pt idx="5399">
                  <c:v>63.001839999999838</c:v>
                </c:pt>
                <c:pt idx="5400">
                  <c:v>63.005599999999838</c:v>
                </c:pt>
                <c:pt idx="5401">
                  <c:v>63.00900999999984</c:v>
                </c:pt>
                <c:pt idx="5402">
                  <c:v>63.012869999999843</c:v>
                </c:pt>
                <c:pt idx="5403">
                  <c:v>63.023909999999844</c:v>
                </c:pt>
                <c:pt idx="5404">
                  <c:v>63.053119999999844</c:v>
                </c:pt>
                <c:pt idx="5405">
                  <c:v>63.086789999999844</c:v>
                </c:pt>
                <c:pt idx="5406">
                  <c:v>63.107149999999841</c:v>
                </c:pt>
                <c:pt idx="5407">
                  <c:v>63.114849999999841</c:v>
                </c:pt>
                <c:pt idx="5408">
                  <c:v>63.118319999999841</c:v>
                </c:pt>
                <c:pt idx="5409">
                  <c:v>63.12003999999984</c:v>
                </c:pt>
                <c:pt idx="5410">
                  <c:v>63.120909999999839</c:v>
                </c:pt>
                <c:pt idx="5411">
                  <c:v>63.121359999999839</c:v>
                </c:pt>
                <c:pt idx="5412">
                  <c:v>63.12153999999984</c:v>
                </c:pt>
                <c:pt idx="5413">
                  <c:v>63.121619999999837</c:v>
                </c:pt>
                <c:pt idx="5414">
                  <c:v>63.121649999999839</c:v>
                </c:pt>
                <c:pt idx="5415">
                  <c:v>63.121649999999839</c:v>
                </c:pt>
                <c:pt idx="5416">
                  <c:v>63.121649999999839</c:v>
                </c:pt>
                <c:pt idx="5417">
                  <c:v>63.12171999999984</c:v>
                </c:pt>
                <c:pt idx="5418">
                  <c:v>63.122039999999842</c:v>
                </c:pt>
                <c:pt idx="5419">
                  <c:v>63.122489999999843</c:v>
                </c:pt>
                <c:pt idx="5420">
                  <c:v>63.122939999999844</c:v>
                </c:pt>
                <c:pt idx="5421">
                  <c:v>63.123709999999846</c:v>
                </c:pt>
                <c:pt idx="5422">
                  <c:v>63.126559999999849</c:v>
                </c:pt>
                <c:pt idx="5423">
                  <c:v>63.130339999999848</c:v>
                </c:pt>
                <c:pt idx="5424">
                  <c:v>63.132209999999844</c:v>
                </c:pt>
                <c:pt idx="5425">
                  <c:v>63.132749999999845</c:v>
                </c:pt>
                <c:pt idx="5426">
                  <c:v>63.132749999999845</c:v>
                </c:pt>
                <c:pt idx="5427">
                  <c:v>63.132749999999845</c:v>
                </c:pt>
                <c:pt idx="5428">
                  <c:v>63.132749999999845</c:v>
                </c:pt>
                <c:pt idx="5429">
                  <c:v>63.132749999999845</c:v>
                </c:pt>
                <c:pt idx="5430">
                  <c:v>63.132749999999845</c:v>
                </c:pt>
                <c:pt idx="5431">
                  <c:v>63.132749999999845</c:v>
                </c:pt>
                <c:pt idx="5432">
                  <c:v>63.132809999999843</c:v>
                </c:pt>
                <c:pt idx="5433">
                  <c:v>63.133029999999842</c:v>
                </c:pt>
                <c:pt idx="5434">
                  <c:v>63.133309999999838</c:v>
                </c:pt>
                <c:pt idx="5435">
                  <c:v>63.133579999999839</c:v>
                </c:pt>
                <c:pt idx="5436">
                  <c:v>63.134159999999838</c:v>
                </c:pt>
                <c:pt idx="5437">
                  <c:v>63.138999999999839</c:v>
                </c:pt>
                <c:pt idx="5438">
                  <c:v>63.147169999999839</c:v>
                </c:pt>
                <c:pt idx="5439">
                  <c:v>63.151069999999841</c:v>
                </c:pt>
                <c:pt idx="5440">
                  <c:v>63.15231999999984</c:v>
                </c:pt>
                <c:pt idx="5441">
                  <c:v>63.152839999999841</c:v>
                </c:pt>
                <c:pt idx="5442">
                  <c:v>63.15296999999984</c:v>
                </c:pt>
                <c:pt idx="5443">
                  <c:v>63.152979999999843</c:v>
                </c:pt>
                <c:pt idx="5444">
                  <c:v>63.152979999999843</c:v>
                </c:pt>
                <c:pt idx="5445">
                  <c:v>63.152979999999843</c:v>
                </c:pt>
                <c:pt idx="5446">
                  <c:v>63.152979999999843</c:v>
                </c:pt>
                <c:pt idx="5447">
                  <c:v>63.152979999999843</c:v>
                </c:pt>
                <c:pt idx="5448">
                  <c:v>63.153029999999845</c:v>
                </c:pt>
                <c:pt idx="5449">
                  <c:v>63.153099999999846</c:v>
                </c:pt>
                <c:pt idx="5450">
                  <c:v>63.153199999999849</c:v>
                </c:pt>
                <c:pt idx="5451">
                  <c:v>63.154779999999846</c:v>
                </c:pt>
                <c:pt idx="5452">
                  <c:v>63.159769999999845</c:v>
                </c:pt>
                <c:pt idx="5453">
                  <c:v>63.166909999999845</c:v>
                </c:pt>
                <c:pt idx="5454">
                  <c:v>63.174059999999848</c:v>
                </c:pt>
                <c:pt idx="5455">
                  <c:v>63.180309999999849</c:v>
                </c:pt>
                <c:pt idx="5456">
                  <c:v>63.18386999999985</c:v>
                </c:pt>
                <c:pt idx="5457">
                  <c:v>63.186139999999853</c:v>
                </c:pt>
                <c:pt idx="5458">
                  <c:v>63.187239999999854</c:v>
                </c:pt>
                <c:pt idx="5459">
                  <c:v>63.187689999999854</c:v>
                </c:pt>
                <c:pt idx="5460">
                  <c:v>63.187689999999854</c:v>
                </c:pt>
                <c:pt idx="5461">
                  <c:v>63.187689999999854</c:v>
                </c:pt>
                <c:pt idx="5462">
                  <c:v>63.187689999999854</c:v>
                </c:pt>
                <c:pt idx="5463">
                  <c:v>63.187689999999854</c:v>
                </c:pt>
                <c:pt idx="5464">
                  <c:v>63.187689999999854</c:v>
                </c:pt>
                <c:pt idx="5465">
                  <c:v>63.187689999999854</c:v>
                </c:pt>
                <c:pt idx="5466">
                  <c:v>63.187689999999854</c:v>
                </c:pt>
                <c:pt idx="5467">
                  <c:v>63.187689999999854</c:v>
                </c:pt>
                <c:pt idx="5468">
                  <c:v>63.187689999999854</c:v>
                </c:pt>
                <c:pt idx="5469">
                  <c:v>63.187689999999854</c:v>
                </c:pt>
                <c:pt idx="5470">
                  <c:v>63.187889999999854</c:v>
                </c:pt>
                <c:pt idx="5471">
                  <c:v>63.188649999999853</c:v>
                </c:pt>
                <c:pt idx="5472">
                  <c:v>63.189449999999852</c:v>
                </c:pt>
                <c:pt idx="5473">
                  <c:v>63.191129999999852</c:v>
                </c:pt>
                <c:pt idx="5474">
                  <c:v>63.19418999999985</c:v>
                </c:pt>
                <c:pt idx="5475">
                  <c:v>63.197899999999848</c:v>
                </c:pt>
                <c:pt idx="5476">
                  <c:v>63.19991999999985</c:v>
                </c:pt>
                <c:pt idx="5477">
                  <c:v>63.201019999999851</c:v>
                </c:pt>
                <c:pt idx="5478">
                  <c:v>63.20121999999985</c:v>
                </c:pt>
                <c:pt idx="5479">
                  <c:v>63.20121999999985</c:v>
                </c:pt>
                <c:pt idx="5480">
                  <c:v>63.20121999999985</c:v>
                </c:pt>
                <c:pt idx="5481">
                  <c:v>63.20280999999985</c:v>
                </c:pt>
                <c:pt idx="5482">
                  <c:v>63.203819999999851</c:v>
                </c:pt>
                <c:pt idx="5483">
                  <c:v>63.204199999999851</c:v>
                </c:pt>
                <c:pt idx="5484">
                  <c:v>63.204199999999851</c:v>
                </c:pt>
                <c:pt idx="5485">
                  <c:v>63.204199999999851</c:v>
                </c:pt>
                <c:pt idx="5486">
                  <c:v>63.205899999999851</c:v>
                </c:pt>
                <c:pt idx="5487">
                  <c:v>63.210189999999848</c:v>
                </c:pt>
                <c:pt idx="5488">
                  <c:v>63.214549999999846</c:v>
                </c:pt>
                <c:pt idx="5489">
                  <c:v>63.218859999999843</c:v>
                </c:pt>
                <c:pt idx="5490">
                  <c:v>63.223099999999846</c:v>
                </c:pt>
                <c:pt idx="5491">
                  <c:v>63.225839999999849</c:v>
                </c:pt>
                <c:pt idx="5492">
                  <c:v>63.22731999999985</c:v>
                </c:pt>
                <c:pt idx="5493">
                  <c:v>63.227959999999847</c:v>
                </c:pt>
                <c:pt idx="5494">
                  <c:v>63.228029999999848</c:v>
                </c:pt>
                <c:pt idx="5495">
                  <c:v>63.228029999999848</c:v>
                </c:pt>
                <c:pt idx="5496">
                  <c:v>63.228029999999848</c:v>
                </c:pt>
                <c:pt idx="5497">
                  <c:v>63.228029999999848</c:v>
                </c:pt>
                <c:pt idx="5498">
                  <c:v>63.228029999999848</c:v>
                </c:pt>
                <c:pt idx="5499">
                  <c:v>63.228029999999848</c:v>
                </c:pt>
                <c:pt idx="5500">
                  <c:v>63.228029999999848</c:v>
                </c:pt>
                <c:pt idx="5501">
                  <c:v>63.228029999999848</c:v>
                </c:pt>
                <c:pt idx="5502">
                  <c:v>63.228029999999848</c:v>
                </c:pt>
                <c:pt idx="5503">
                  <c:v>63.228029999999848</c:v>
                </c:pt>
                <c:pt idx="5504">
                  <c:v>63.228029999999848</c:v>
                </c:pt>
                <c:pt idx="5505">
                  <c:v>63.228029999999848</c:v>
                </c:pt>
                <c:pt idx="5506">
                  <c:v>63.228029999999848</c:v>
                </c:pt>
                <c:pt idx="5507">
                  <c:v>63.228029999999848</c:v>
                </c:pt>
                <c:pt idx="5508">
                  <c:v>63.228029999999848</c:v>
                </c:pt>
                <c:pt idx="5509">
                  <c:v>63.228029999999848</c:v>
                </c:pt>
                <c:pt idx="5510">
                  <c:v>63.228339999999847</c:v>
                </c:pt>
                <c:pt idx="5511">
                  <c:v>63.228689999999844</c:v>
                </c:pt>
                <c:pt idx="5512">
                  <c:v>63.228689999999844</c:v>
                </c:pt>
                <c:pt idx="5513">
                  <c:v>63.228689999999844</c:v>
                </c:pt>
                <c:pt idx="5514">
                  <c:v>63.228689999999844</c:v>
                </c:pt>
                <c:pt idx="5515">
                  <c:v>63.228689999999844</c:v>
                </c:pt>
                <c:pt idx="5516">
                  <c:v>63.228689999999844</c:v>
                </c:pt>
                <c:pt idx="5517">
                  <c:v>63.228689999999844</c:v>
                </c:pt>
                <c:pt idx="5518">
                  <c:v>63.228689999999844</c:v>
                </c:pt>
                <c:pt idx="5519">
                  <c:v>63.228689999999844</c:v>
                </c:pt>
                <c:pt idx="5520">
                  <c:v>63.228689999999844</c:v>
                </c:pt>
                <c:pt idx="5521">
                  <c:v>63.228689999999844</c:v>
                </c:pt>
                <c:pt idx="5522">
                  <c:v>63.228689999999844</c:v>
                </c:pt>
                <c:pt idx="5523">
                  <c:v>63.228689999999844</c:v>
                </c:pt>
                <c:pt idx="5524">
                  <c:v>63.228689999999844</c:v>
                </c:pt>
                <c:pt idx="5525">
                  <c:v>63.230029999999843</c:v>
                </c:pt>
                <c:pt idx="5526">
                  <c:v>63.233919999999841</c:v>
                </c:pt>
                <c:pt idx="5527">
                  <c:v>63.238029999999839</c:v>
                </c:pt>
                <c:pt idx="5528">
                  <c:v>63.241089999999836</c:v>
                </c:pt>
                <c:pt idx="5529">
                  <c:v>63.242589999999836</c:v>
                </c:pt>
                <c:pt idx="5530">
                  <c:v>63.243319999999834</c:v>
                </c:pt>
                <c:pt idx="5531">
                  <c:v>63.243529999999836</c:v>
                </c:pt>
                <c:pt idx="5532">
                  <c:v>63.243529999999836</c:v>
                </c:pt>
                <c:pt idx="5533">
                  <c:v>63.243529999999836</c:v>
                </c:pt>
                <c:pt idx="5534">
                  <c:v>63.243529999999836</c:v>
                </c:pt>
                <c:pt idx="5535">
                  <c:v>63.243529999999836</c:v>
                </c:pt>
                <c:pt idx="5536">
                  <c:v>63.243529999999836</c:v>
                </c:pt>
                <c:pt idx="5537">
                  <c:v>63.243529999999836</c:v>
                </c:pt>
                <c:pt idx="5538">
                  <c:v>63.243529999999836</c:v>
                </c:pt>
                <c:pt idx="5539">
                  <c:v>63.243529999999836</c:v>
                </c:pt>
                <c:pt idx="5540">
                  <c:v>63.243529999999836</c:v>
                </c:pt>
                <c:pt idx="5541">
                  <c:v>63.243529999999836</c:v>
                </c:pt>
                <c:pt idx="5542">
                  <c:v>63.243529999999836</c:v>
                </c:pt>
                <c:pt idx="5543">
                  <c:v>63.243529999999836</c:v>
                </c:pt>
                <c:pt idx="5544">
                  <c:v>63.243529999999836</c:v>
                </c:pt>
                <c:pt idx="5545">
                  <c:v>63.243529999999836</c:v>
                </c:pt>
                <c:pt idx="5546">
                  <c:v>63.243529999999836</c:v>
                </c:pt>
                <c:pt idx="5547">
                  <c:v>63.243529999999836</c:v>
                </c:pt>
                <c:pt idx="5548">
                  <c:v>63.243529999999836</c:v>
                </c:pt>
                <c:pt idx="5549">
                  <c:v>63.243529999999836</c:v>
                </c:pt>
                <c:pt idx="5550">
                  <c:v>63.243529999999836</c:v>
                </c:pt>
                <c:pt idx="5551">
                  <c:v>63.243529999999836</c:v>
                </c:pt>
                <c:pt idx="5552">
                  <c:v>63.243529999999836</c:v>
                </c:pt>
                <c:pt idx="5553">
                  <c:v>63.243529999999836</c:v>
                </c:pt>
                <c:pt idx="5554">
                  <c:v>63.243529999999836</c:v>
                </c:pt>
                <c:pt idx="5555">
                  <c:v>63.243529999999836</c:v>
                </c:pt>
                <c:pt idx="5556">
                  <c:v>63.243529999999836</c:v>
                </c:pt>
                <c:pt idx="5557">
                  <c:v>63.243529999999836</c:v>
                </c:pt>
                <c:pt idx="5558">
                  <c:v>63.244119999999839</c:v>
                </c:pt>
                <c:pt idx="5559">
                  <c:v>63.244649999999837</c:v>
                </c:pt>
                <c:pt idx="5560">
                  <c:v>63.244969999999839</c:v>
                </c:pt>
                <c:pt idx="5561">
                  <c:v>63.245069999999842</c:v>
                </c:pt>
                <c:pt idx="5562">
                  <c:v>63.245089999999841</c:v>
                </c:pt>
                <c:pt idx="5563">
                  <c:v>63.245089999999841</c:v>
                </c:pt>
                <c:pt idx="5564">
                  <c:v>63.245089999999841</c:v>
                </c:pt>
                <c:pt idx="5565">
                  <c:v>63.245089999999841</c:v>
                </c:pt>
                <c:pt idx="5566">
                  <c:v>63.245089999999841</c:v>
                </c:pt>
                <c:pt idx="5567">
                  <c:v>63.245089999999841</c:v>
                </c:pt>
                <c:pt idx="5568">
                  <c:v>63.245089999999841</c:v>
                </c:pt>
                <c:pt idx="5569">
                  <c:v>63.245089999999841</c:v>
                </c:pt>
                <c:pt idx="5570">
                  <c:v>63.245089999999841</c:v>
                </c:pt>
                <c:pt idx="5571">
                  <c:v>63.245089999999841</c:v>
                </c:pt>
                <c:pt idx="5572">
                  <c:v>63.245089999999841</c:v>
                </c:pt>
                <c:pt idx="5573">
                  <c:v>63.245089999999841</c:v>
                </c:pt>
                <c:pt idx="5574">
                  <c:v>63.245089999999841</c:v>
                </c:pt>
                <c:pt idx="5575">
                  <c:v>63.245089999999841</c:v>
                </c:pt>
                <c:pt idx="5576">
                  <c:v>63.245089999999841</c:v>
                </c:pt>
                <c:pt idx="5577">
                  <c:v>63.245089999999841</c:v>
                </c:pt>
                <c:pt idx="5578">
                  <c:v>63.245089999999841</c:v>
                </c:pt>
                <c:pt idx="5579">
                  <c:v>63.245089999999841</c:v>
                </c:pt>
                <c:pt idx="5580">
                  <c:v>63.245089999999841</c:v>
                </c:pt>
                <c:pt idx="5581">
                  <c:v>63.245089999999841</c:v>
                </c:pt>
                <c:pt idx="5582">
                  <c:v>63.245089999999841</c:v>
                </c:pt>
                <c:pt idx="5583">
                  <c:v>63.245089999999841</c:v>
                </c:pt>
                <c:pt idx="5584">
                  <c:v>63.245089999999841</c:v>
                </c:pt>
                <c:pt idx="5585">
                  <c:v>63.245089999999841</c:v>
                </c:pt>
                <c:pt idx="5586">
                  <c:v>63.245089999999841</c:v>
                </c:pt>
                <c:pt idx="5587">
                  <c:v>63.245089999999841</c:v>
                </c:pt>
                <c:pt idx="5588">
                  <c:v>63.245089999999841</c:v>
                </c:pt>
                <c:pt idx="5589">
                  <c:v>63.245089999999841</c:v>
                </c:pt>
                <c:pt idx="5590">
                  <c:v>63.245699999999843</c:v>
                </c:pt>
                <c:pt idx="5591">
                  <c:v>63.245699999999843</c:v>
                </c:pt>
                <c:pt idx="5592">
                  <c:v>63.245699999999843</c:v>
                </c:pt>
                <c:pt idx="5593">
                  <c:v>63.245699999999843</c:v>
                </c:pt>
                <c:pt idx="5594">
                  <c:v>63.245699999999843</c:v>
                </c:pt>
                <c:pt idx="5595">
                  <c:v>63.245699999999843</c:v>
                </c:pt>
                <c:pt idx="5596">
                  <c:v>63.245699999999843</c:v>
                </c:pt>
                <c:pt idx="5597">
                  <c:v>63.245699999999843</c:v>
                </c:pt>
                <c:pt idx="5598">
                  <c:v>63.245699999999843</c:v>
                </c:pt>
                <c:pt idx="5599">
                  <c:v>63.245699999999843</c:v>
                </c:pt>
                <c:pt idx="5600">
                  <c:v>63.245699999999843</c:v>
                </c:pt>
                <c:pt idx="5601">
                  <c:v>63.245699999999843</c:v>
                </c:pt>
                <c:pt idx="5602">
                  <c:v>63.245699999999843</c:v>
                </c:pt>
                <c:pt idx="5603">
                  <c:v>63.245699999999843</c:v>
                </c:pt>
                <c:pt idx="5604">
                  <c:v>63.245699999999843</c:v>
                </c:pt>
                <c:pt idx="5605">
                  <c:v>63.245819999999846</c:v>
                </c:pt>
                <c:pt idx="5606">
                  <c:v>63.246259999999843</c:v>
                </c:pt>
                <c:pt idx="5607">
                  <c:v>63.246489999999845</c:v>
                </c:pt>
                <c:pt idx="5608">
                  <c:v>63.246529999999844</c:v>
                </c:pt>
                <c:pt idx="5609">
                  <c:v>63.246529999999844</c:v>
                </c:pt>
                <c:pt idx="5610">
                  <c:v>63.246529999999844</c:v>
                </c:pt>
                <c:pt idx="5611">
                  <c:v>63.246529999999844</c:v>
                </c:pt>
                <c:pt idx="5612">
                  <c:v>63.246529999999844</c:v>
                </c:pt>
                <c:pt idx="5613">
                  <c:v>63.246529999999844</c:v>
                </c:pt>
                <c:pt idx="5614">
                  <c:v>63.246529999999844</c:v>
                </c:pt>
                <c:pt idx="5615">
                  <c:v>63.246529999999844</c:v>
                </c:pt>
                <c:pt idx="5616">
                  <c:v>63.246529999999844</c:v>
                </c:pt>
                <c:pt idx="5617">
                  <c:v>63.246529999999844</c:v>
                </c:pt>
                <c:pt idx="5618">
                  <c:v>63.246529999999844</c:v>
                </c:pt>
                <c:pt idx="5619">
                  <c:v>63.246529999999844</c:v>
                </c:pt>
                <c:pt idx="5620">
                  <c:v>63.246529999999844</c:v>
                </c:pt>
                <c:pt idx="5621">
                  <c:v>63.246529999999844</c:v>
                </c:pt>
                <c:pt idx="5622">
                  <c:v>63.246529999999844</c:v>
                </c:pt>
                <c:pt idx="5623">
                  <c:v>63.246529999999844</c:v>
                </c:pt>
                <c:pt idx="5624">
                  <c:v>63.246529999999844</c:v>
                </c:pt>
                <c:pt idx="5625">
                  <c:v>63.246529999999844</c:v>
                </c:pt>
                <c:pt idx="5626">
                  <c:v>63.246529999999844</c:v>
                </c:pt>
                <c:pt idx="5627">
                  <c:v>63.246529999999844</c:v>
                </c:pt>
                <c:pt idx="5628">
                  <c:v>63.246549999999843</c:v>
                </c:pt>
                <c:pt idx="5629">
                  <c:v>63.246589999999841</c:v>
                </c:pt>
                <c:pt idx="5630">
                  <c:v>63.246589999999841</c:v>
                </c:pt>
                <c:pt idx="5631">
                  <c:v>63.246589999999841</c:v>
                </c:pt>
                <c:pt idx="5632">
                  <c:v>63.246589999999841</c:v>
                </c:pt>
                <c:pt idx="5633">
                  <c:v>63.246589999999841</c:v>
                </c:pt>
                <c:pt idx="5634">
                  <c:v>63.246589999999841</c:v>
                </c:pt>
                <c:pt idx="5635">
                  <c:v>63.246589999999841</c:v>
                </c:pt>
                <c:pt idx="5636">
                  <c:v>63.246589999999841</c:v>
                </c:pt>
                <c:pt idx="5637">
                  <c:v>63.246589999999841</c:v>
                </c:pt>
                <c:pt idx="5638">
                  <c:v>63.246589999999841</c:v>
                </c:pt>
                <c:pt idx="5639">
                  <c:v>63.246589999999841</c:v>
                </c:pt>
                <c:pt idx="5640">
                  <c:v>63.246589999999841</c:v>
                </c:pt>
                <c:pt idx="5641">
                  <c:v>63.246589999999841</c:v>
                </c:pt>
                <c:pt idx="5642">
                  <c:v>63.246589999999841</c:v>
                </c:pt>
                <c:pt idx="5643">
                  <c:v>63.246589999999841</c:v>
                </c:pt>
                <c:pt idx="5644">
                  <c:v>63.246589999999841</c:v>
                </c:pt>
                <c:pt idx="5645">
                  <c:v>63.246589999999841</c:v>
                </c:pt>
                <c:pt idx="5646">
                  <c:v>63.246819999999843</c:v>
                </c:pt>
                <c:pt idx="5647">
                  <c:v>63.24709999999984</c:v>
                </c:pt>
                <c:pt idx="5648">
                  <c:v>63.247199999999843</c:v>
                </c:pt>
                <c:pt idx="5649">
                  <c:v>63.247199999999843</c:v>
                </c:pt>
                <c:pt idx="5650">
                  <c:v>63.247199999999843</c:v>
                </c:pt>
                <c:pt idx="5651">
                  <c:v>63.247199999999843</c:v>
                </c:pt>
                <c:pt idx="5652">
                  <c:v>63.247199999999843</c:v>
                </c:pt>
                <c:pt idx="5653">
                  <c:v>63.247199999999843</c:v>
                </c:pt>
                <c:pt idx="5654">
                  <c:v>63.247199999999843</c:v>
                </c:pt>
                <c:pt idx="5655">
                  <c:v>63.247199999999843</c:v>
                </c:pt>
                <c:pt idx="5656">
                  <c:v>63.247199999999843</c:v>
                </c:pt>
                <c:pt idx="5657">
                  <c:v>63.247199999999843</c:v>
                </c:pt>
                <c:pt idx="5658">
                  <c:v>63.247199999999843</c:v>
                </c:pt>
                <c:pt idx="5659">
                  <c:v>63.247199999999843</c:v>
                </c:pt>
                <c:pt idx="5660">
                  <c:v>63.247199999999843</c:v>
                </c:pt>
                <c:pt idx="5661">
                  <c:v>63.247199999999843</c:v>
                </c:pt>
                <c:pt idx="5662">
                  <c:v>63.247199999999843</c:v>
                </c:pt>
                <c:pt idx="5663">
                  <c:v>63.247199999999843</c:v>
                </c:pt>
                <c:pt idx="5664">
                  <c:v>63.247389999999847</c:v>
                </c:pt>
                <c:pt idx="5665">
                  <c:v>63.247559999999844</c:v>
                </c:pt>
                <c:pt idx="5666">
                  <c:v>63.247559999999844</c:v>
                </c:pt>
                <c:pt idx="5667">
                  <c:v>63.247559999999844</c:v>
                </c:pt>
                <c:pt idx="5668">
                  <c:v>63.247559999999844</c:v>
                </c:pt>
                <c:pt idx="5669">
                  <c:v>63.247559999999844</c:v>
                </c:pt>
                <c:pt idx="5670">
                  <c:v>63.247559999999844</c:v>
                </c:pt>
                <c:pt idx="5671">
                  <c:v>63.247559999999844</c:v>
                </c:pt>
                <c:pt idx="5672">
                  <c:v>63.247559999999844</c:v>
                </c:pt>
                <c:pt idx="5673">
                  <c:v>63.247559999999844</c:v>
                </c:pt>
                <c:pt idx="5674">
                  <c:v>63.247619999999841</c:v>
                </c:pt>
                <c:pt idx="5675">
                  <c:v>63.247859999999839</c:v>
                </c:pt>
                <c:pt idx="5676">
                  <c:v>63.247989999999838</c:v>
                </c:pt>
                <c:pt idx="5677">
                  <c:v>63.247989999999838</c:v>
                </c:pt>
                <c:pt idx="5678">
                  <c:v>63.247989999999838</c:v>
                </c:pt>
                <c:pt idx="5679">
                  <c:v>63.247989999999838</c:v>
                </c:pt>
                <c:pt idx="5680">
                  <c:v>63.247989999999838</c:v>
                </c:pt>
                <c:pt idx="5681">
                  <c:v>63.247989999999838</c:v>
                </c:pt>
                <c:pt idx="5682">
                  <c:v>63.247989999999838</c:v>
                </c:pt>
                <c:pt idx="5683">
                  <c:v>63.247989999999838</c:v>
                </c:pt>
                <c:pt idx="5684">
                  <c:v>63.247989999999838</c:v>
                </c:pt>
                <c:pt idx="5685">
                  <c:v>63.247989999999838</c:v>
                </c:pt>
                <c:pt idx="5686">
                  <c:v>63.247989999999838</c:v>
                </c:pt>
                <c:pt idx="5687">
                  <c:v>63.247989999999838</c:v>
                </c:pt>
                <c:pt idx="5688">
                  <c:v>63.247989999999838</c:v>
                </c:pt>
                <c:pt idx="5689">
                  <c:v>63.247989999999838</c:v>
                </c:pt>
                <c:pt idx="5690">
                  <c:v>63.247989999999838</c:v>
                </c:pt>
                <c:pt idx="5691">
                  <c:v>63.247989999999838</c:v>
                </c:pt>
                <c:pt idx="5692">
                  <c:v>63.248329999999839</c:v>
                </c:pt>
                <c:pt idx="5693">
                  <c:v>63.249409999999841</c:v>
                </c:pt>
                <c:pt idx="5694">
                  <c:v>63.250639999999841</c:v>
                </c:pt>
                <c:pt idx="5695">
                  <c:v>63.251789999999843</c:v>
                </c:pt>
                <c:pt idx="5696">
                  <c:v>63.251959999999841</c:v>
                </c:pt>
                <c:pt idx="5697">
                  <c:v>63.251999999999839</c:v>
                </c:pt>
                <c:pt idx="5698">
                  <c:v>63.251999999999839</c:v>
                </c:pt>
                <c:pt idx="5699">
                  <c:v>63.251999999999839</c:v>
                </c:pt>
                <c:pt idx="5700">
                  <c:v>63.251999999999839</c:v>
                </c:pt>
                <c:pt idx="5701">
                  <c:v>63.251999999999839</c:v>
                </c:pt>
                <c:pt idx="5702">
                  <c:v>63.251999999999839</c:v>
                </c:pt>
                <c:pt idx="5703">
                  <c:v>63.251999999999839</c:v>
                </c:pt>
                <c:pt idx="5704">
                  <c:v>63.251999999999839</c:v>
                </c:pt>
                <c:pt idx="5705">
                  <c:v>63.251999999999839</c:v>
                </c:pt>
                <c:pt idx="5706">
                  <c:v>63.251999999999839</c:v>
                </c:pt>
                <c:pt idx="5707">
                  <c:v>63.251999999999839</c:v>
                </c:pt>
                <c:pt idx="5708">
                  <c:v>63.251999999999839</c:v>
                </c:pt>
                <c:pt idx="5709">
                  <c:v>63.251999999999839</c:v>
                </c:pt>
                <c:pt idx="5710">
                  <c:v>63.251999999999839</c:v>
                </c:pt>
                <c:pt idx="5711">
                  <c:v>63.251999999999839</c:v>
                </c:pt>
                <c:pt idx="5712">
                  <c:v>63.251999999999839</c:v>
                </c:pt>
                <c:pt idx="5713">
                  <c:v>63.251999999999839</c:v>
                </c:pt>
                <c:pt idx="5714">
                  <c:v>63.251999999999839</c:v>
                </c:pt>
                <c:pt idx="5715">
                  <c:v>63.251999999999839</c:v>
                </c:pt>
                <c:pt idx="5716">
                  <c:v>63.251999999999839</c:v>
                </c:pt>
                <c:pt idx="5717">
                  <c:v>63.251999999999839</c:v>
                </c:pt>
                <c:pt idx="5718">
                  <c:v>63.251999999999839</c:v>
                </c:pt>
                <c:pt idx="5719">
                  <c:v>63.251999999999839</c:v>
                </c:pt>
                <c:pt idx="5720">
                  <c:v>63.251999999999839</c:v>
                </c:pt>
                <c:pt idx="5721">
                  <c:v>63.251999999999839</c:v>
                </c:pt>
                <c:pt idx="5722">
                  <c:v>63.251999999999839</c:v>
                </c:pt>
                <c:pt idx="5723">
                  <c:v>63.252039999999838</c:v>
                </c:pt>
                <c:pt idx="5724">
                  <c:v>63.25253999999984</c:v>
                </c:pt>
                <c:pt idx="5725">
                  <c:v>63.253059999999842</c:v>
                </c:pt>
                <c:pt idx="5726">
                  <c:v>63.253339999999838</c:v>
                </c:pt>
                <c:pt idx="5727">
                  <c:v>63.25347999999984</c:v>
                </c:pt>
                <c:pt idx="5728">
                  <c:v>63.25347999999984</c:v>
                </c:pt>
                <c:pt idx="5729">
                  <c:v>63.25347999999984</c:v>
                </c:pt>
                <c:pt idx="5730">
                  <c:v>63.25347999999984</c:v>
                </c:pt>
                <c:pt idx="5731">
                  <c:v>63.25347999999984</c:v>
                </c:pt>
                <c:pt idx="5732">
                  <c:v>63.25347999999984</c:v>
                </c:pt>
                <c:pt idx="5733">
                  <c:v>63.25347999999984</c:v>
                </c:pt>
                <c:pt idx="5734">
                  <c:v>63.25347999999984</c:v>
                </c:pt>
                <c:pt idx="5735">
                  <c:v>63.25347999999984</c:v>
                </c:pt>
                <c:pt idx="5736">
                  <c:v>63.25347999999984</c:v>
                </c:pt>
                <c:pt idx="5737">
                  <c:v>63.25347999999984</c:v>
                </c:pt>
                <c:pt idx="5738">
                  <c:v>63.25347999999984</c:v>
                </c:pt>
                <c:pt idx="5739">
                  <c:v>63.25347999999984</c:v>
                </c:pt>
                <c:pt idx="5740">
                  <c:v>63.25347999999984</c:v>
                </c:pt>
                <c:pt idx="5741">
                  <c:v>63.25347999999984</c:v>
                </c:pt>
                <c:pt idx="5742">
                  <c:v>63.25347999999984</c:v>
                </c:pt>
                <c:pt idx="5743">
                  <c:v>63.25347999999984</c:v>
                </c:pt>
                <c:pt idx="5744">
                  <c:v>63.25347999999984</c:v>
                </c:pt>
                <c:pt idx="5745">
                  <c:v>63.25347999999984</c:v>
                </c:pt>
                <c:pt idx="5746">
                  <c:v>63.25347999999984</c:v>
                </c:pt>
                <c:pt idx="5747">
                  <c:v>63.25347999999984</c:v>
                </c:pt>
                <c:pt idx="5748">
                  <c:v>63.25347999999984</c:v>
                </c:pt>
                <c:pt idx="5749">
                  <c:v>63.25347999999984</c:v>
                </c:pt>
                <c:pt idx="5750">
                  <c:v>63.25347999999984</c:v>
                </c:pt>
                <c:pt idx="5751">
                  <c:v>63.25347999999984</c:v>
                </c:pt>
                <c:pt idx="5752">
                  <c:v>63.25347999999984</c:v>
                </c:pt>
                <c:pt idx="5753">
                  <c:v>63.25347999999984</c:v>
                </c:pt>
                <c:pt idx="5754">
                  <c:v>63.25347999999984</c:v>
                </c:pt>
                <c:pt idx="5755">
                  <c:v>63.25347999999984</c:v>
                </c:pt>
                <c:pt idx="5756">
                  <c:v>63.25347999999984</c:v>
                </c:pt>
                <c:pt idx="5757">
                  <c:v>63.25347999999984</c:v>
                </c:pt>
                <c:pt idx="5758">
                  <c:v>63.25347999999984</c:v>
                </c:pt>
                <c:pt idx="5759">
                  <c:v>63.25347999999984</c:v>
                </c:pt>
                <c:pt idx="5760">
                  <c:v>63.25347999999984</c:v>
                </c:pt>
                <c:pt idx="5761">
                  <c:v>63.25347999999984</c:v>
                </c:pt>
                <c:pt idx="5762">
                  <c:v>63.25347999999984</c:v>
                </c:pt>
                <c:pt idx="5763">
                  <c:v>63.25347999999984</c:v>
                </c:pt>
                <c:pt idx="5764">
                  <c:v>63.25347999999984</c:v>
                </c:pt>
                <c:pt idx="5765">
                  <c:v>63.25347999999984</c:v>
                </c:pt>
                <c:pt idx="5766">
                  <c:v>63.25347999999984</c:v>
                </c:pt>
                <c:pt idx="5767">
                  <c:v>63.25347999999984</c:v>
                </c:pt>
                <c:pt idx="5768">
                  <c:v>63.25347999999984</c:v>
                </c:pt>
                <c:pt idx="5769">
                  <c:v>63.25347999999984</c:v>
                </c:pt>
                <c:pt idx="5770">
                  <c:v>63.25347999999984</c:v>
                </c:pt>
                <c:pt idx="5771">
                  <c:v>63.25347999999984</c:v>
                </c:pt>
                <c:pt idx="5772">
                  <c:v>63.25347999999984</c:v>
                </c:pt>
                <c:pt idx="5773">
                  <c:v>63.25347999999984</c:v>
                </c:pt>
                <c:pt idx="5774">
                  <c:v>63.25347999999984</c:v>
                </c:pt>
                <c:pt idx="5775">
                  <c:v>63.25347999999984</c:v>
                </c:pt>
                <c:pt idx="5776">
                  <c:v>63.25347999999984</c:v>
                </c:pt>
                <c:pt idx="5777">
                  <c:v>63.25347999999984</c:v>
                </c:pt>
                <c:pt idx="5778">
                  <c:v>63.25347999999984</c:v>
                </c:pt>
                <c:pt idx="5779">
                  <c:v>63.25347999999984</c:v>
                </c:pt>
                <c:pt idx="5780">
                  <c:v>63.25347999999984</c:v>
                </c:pt>
                <c:pt idx="5781">
                  <c:v>63.25347999999984</c:v>
                </c:pt>
                <c:pt idx="5782">
                  <c:v>63.25347999999984</c:v>
                </c:pt>
                <c:pt idx="5783">
                  <c:v>63.25347999999984</c:v>
                </c:pt>
                <c:pt idx="5784">
                  <c:v>63.25347999999984</c:v>
                </c:pt>
                <c:pt idx="5785">
                  <c:v>63.25347999999984</c:v>
                </c:pt>
                <c:pt idx="5786">
                  <c:v>63.25347999999984</c:v>
                </c:pt>
                <c:pt idx="5787">
                  <c:v>63.25347999999984</c:v>
                </c:pt>
                <c:pt idx="5788">
                  <c:v>63.25347999999984</c:v>
                </c:pt>
                <c:pt idx="5789">
                  <c:v>63.25347999999984</c:v>
                </c:pt>
                <c:pt idx="5790">
                  <c:v>63.25347999999984</c:v>
                </c:pt>
                <c:pt idx="5791">
                  <c:v>63.25347999999984</c:v>
                </c:pt>
                <c:pt idx="5792">
                  <c:v>63.25347999999984</c:v>
                </c:pt>
                <c:pt idx="5793">
                  <c:v>63.25347999999984</c:v>
                </c:pt>
                <c:pt idx="5794">
                  <c:v>63.25347999999984</c:v>
                </c:pt>
                <c:pt idx="5795">
                  <c:v>63.25347999999984</c:v>
                </c:pt>
                <c:pt idx="5796">
                  <c:v>63.25347999999984</c:v>
                </c:pt>
                <c:pt idx="5797">
                  <c:v>63.25347999999984</c:v>
                </c:pt>
                <c:pt idx="5798">
                  <c:v>63.25347999999984</c:v>
                </c:pt>
                <c:pt idx="5799">
                  <c:v>63.25347999999984</c:v>
                </c:pt>
                <c:pt idx="5800">
                  <c:v>63.25347999999984</c:v>
                </c:pt>
                <c:pt idx="5801">
                  <c:v>63.25347999999984</c:v>
                </c:pt>
                <c:pt idx="5802">
                  <c:v>63.25347999999984</c:v>
                </c:pt>
                <c:pt idx="5803">
                  <c:v>63.25347999999984</c:v>
                </c:pt>
                <c:pt idx="5804">
                  <c:v>63.25347999999984</c:v>
                </c:pt>
                <c:pt idx="5805">
                  <c:v>63.25347999999984</c:v>
                </c:pt>
                <c:pt idx="5806">
                  <c:v>63.25347999999984</c:v>
                </c:pt>
                <c:pt idx="5807">
                  <c:v>63.25347999999984</c:v>
                </c:pt>
                <c:pt idx="5808">
                  <c:v>63.25347999999984</c:v>
                </c:pt>
                <c:pt idx="5809">
                  <c:v>63.25347999999984</c:v>
                </c:pt>
                <c:pt idx="5810">
                  <c:v>63.25347999999984</c:v>
                </c:pt>
                <c:pt idx="5811">
                  <c:v>63.25347999999984</c:v>
                </c:pt>
                <c:pt idx="5812">
                  <c:v>63.25347999999984</c:v>
                </c:pt>
                <c:pt idx="5813">
                  <c:v>63.25347999999984</c:v>
                </c:pt>
                <c:pt idx="5814">
                  <c:v>63.25347999999984</c:v>
                </c:pt>
                <c:pt idx="5815">
                  <c:v>63.25347999999984</c:v>
                </c:pt>
                <c:pt idx="5816">
                  <c:v>63.25347999999984</c:v>
                </c:pt>
                <c:pt idx="5817">
                  <c:v>63.25347999999984</c:v>
                </c:pt>
                <c:pt idx="5818">
                  <c:v>63.25347999999984</c:v>
                </c:pt>
                <c:pt idx="5819">
                  <c:v>63.25347999999984</c:v>
                </c:pt>
                <c:pt idx="5820">
                  <c:v>63.25347999999984</c:v>
                </c:pt>
                <c:pt idx="5821">
                  <c:v>63.25347999999984</c:v>
                </c:pt>
                <c:pt idx="5822">
                  <c:v>63.25347999999984</c:v>
                </c:pt>
                <c:pt idx="5823">
                  <c:v>63.25347999999984</c:v>
                </c:pt>
                <c:pt idx="5824">
                  <c:v>63.25347999999984</c:v>
                </c:pt>
                <c:pt idx="5825">
                  <c:v>63.25347999999984</c:v>
                </c:pt>
                <c:pt idx="5826">
                  <c:v>63.25347999999984</c:v>
                </c:pt>
                <c:pt idx="5827">
                  <c:v>63.25347999999984</c:v>
                </c:pt>
                <c:pt idx="5828">
                  <c:v>63.25347999999984</c:v>
                </c:pt>
                <c:pt idx="5829">
                  <c:v>63.254179999999842</c:v>
                </c:pt>
                <c:pt idx="5830">
                  <c:v>63.254559999999842</c:v>
                </c:pt>
                <c:pt idx="5831">
                  <c:v>63.25468999999984</c:v>
                </c:pt>
                <c:pt idx="5832">
                  <c:v>63.25468999999984</c:v>
                </c:pt>
                <c:pt idx="5833">
                  <c:v>63.25468999999984</c:v>
                </c:pt>
                <c:pt idx="5834">
                  <c:v>63.25468999999984</c:v>
                </c:pt>
                <c:pt idx="5835">
                  <c:v>63.25468999999984</c:v>
                </c:pt>
                <c:pt idx="5836">
                  <c:v>63.25468999999984</c:v>
                </c:pt>
                <c:pt idx="5837">
                  <c:v>63.25468999999984</c:v>
                </c:pt>
                <c:pt idx="5838">
                  <c:v>63.25468999999984</c:v>
                </c:pt>
                <c:pt idx="5839">
                  <c:v>63.25468999999984</c:v>
                </c:pt>
                <c:pt idx="5840">
                  <c:v>63.25468999999984</c:v>
                </c:pt>
                <c:pt idx="5841">
                  <c:v>63.25468999999984</c:v>
                </c:pt>
                <c:pt idx="5842">
                  <c:v>63.25468999999984</c:v>
                </c:pt>
                <c:pt idx="5843">
                  <c:v>63.25468999999984</c:v>
                </c:pt>
                <c:pt idx="5844">
                  <c:v>63.25468999999984</c:v>
                </c:pt>
                <c:pt idx="5845">
                  <c:v>63.25468999999984</c:v>
                </c:pt>
                <c:pt idx="5846">
                  <c:v>63.25468999999984</c:v>
                </c:pt>
                <c:pt idx="5847">
                  <c:v>63.25468999999984</c:v>
                </c:pt>
                <c:pt idx="5848">
                  <c:v>63.25468999999984</c:v>
                </c:pt>
                <c:pt idx="5849">
                  <c:v>63.25468999999984</c:v>
                </c:pt>
                <c:pt idx="5850">
                  <c:v>63.25468999999984</c:v>
                </c:pt>
                <c:pt idx="5851">
                  <c:v>63.25468999999984</c:v>
                </c:pt>
                <c:pt idx="5852">
                  <c:v>63.25468999999984</c:v>
                </c:pt>
                <c:pt idx="5853">
                  <c:v>63.25468999999984</c:v>
                </c:pt>
                <c:pt idx="5854">
                  <c:v>63.25468999999984</c:v>
                </c:pt>
                <c:pt idx="5855">
                  <c:v>63.25468999999984</c:v>
                </c:pt>
                <c:pt idx="5856">
                  <c:v>63.25468999999984</c:v>
                </c:pt>
                <c:pt idx="5857">
                  <c:v>63.25468999999984</c:v>
                </c:pt>
                <c:pt idx="5858">
                  <c:v>63.25468999999984</c:v>
                </c:pt>
                <c:pt idx="5859">
                  <c:v>63.25468999999984</c:v>
                </c:pt>
                <c:pt idx="5860">
                  <c:v>63.254699999999843</c:v>
                </c:pt>
                <c:pt idx="5861">
                  <c:v>63.255099999999842</c:v>
                </c:pt>
                <c:pt idx="5862">
                  <c:v>63.255369999999843</c:v>
                </c:pt>
                <c:pt idx="5863">
                  <c:v>63.255429999999841</c:v>
                </c:pt>
                <c:pt idx="5864">
                  <c:v>63.255429999999841</c:v>
                </c:pt>
                <c:pt idx="5865">
                  <c:v>63.255429999999841</c:v>
                </c:pt>
                <c:pt idx="5866">
                  <c:v>63.255429999999841</c:v>
                </c:pt>
                <c:pt idx="5867">
                  <c:v>63.255429999999841</c:v>
                </c:pt>
                <c:pt idx="5868">
                  <c:v>63.255429999999841</c:v>
                </c:pt>
                <c:pt idx="5869">
                  <c:v>63.255429999999841</c:v>
                </c:pt>
                <c:pt idx="5870">
                  <c:v>63.255429999999841</c:v>
                </c:pt>
                <c:pt idx="5871">
                  <c:v>63.255429999999841</c:v>
                </c:pt>
                <c:pt idx="5872">
                  <c:v>63.255429999999841</c:v>
                </c:pt>
                <c:pt idx="5873">
                  <c:v>63.255429999999841</c:v>
                </c:pt>
                <c:pt idx="5874">
                  <c:v>63.255429999999841</c:v>
                </c:pt>
                <c:pt idx="5875">
                  <c:v>63.255429999999841</c:v>
                </c:pt>
                <c:pt idx="5876">
                  <c:v>63.255429999999841</c:v>
                </c:pt>
                <c:pt idx="5877">
                  <c:v>63.255429999999841</c:v>
                </c:pt>
                <c:pt idx="5878">
                  <c:v>63.255429999999841</c:v>
                </c:pt>
                <c:pt idx="5879">
                  <c:v>63.255429999999841</c:v>
                </c:pt>
                <c:pt idx="5880">
                  <c:v>63.255429999999841</c:v>
                </c:pt>
                <c:pt idx="5881">
                  <c:v>63.255429999999841</c:v>
                </c:pt>
                <c:pt idx="5882">
                  <c:v>63.255429999999841</c:v>
                </c:pt>
                <c:pt idx="5883">
                  <c:v>63.255429999999841</c:v>
                </c:pt>
                <c:pt idx="5884">
                  <c:v>63.255429999999841</c:v>
                </c:pt>
                <c:pt idx="5885">
                  <c:v>63.255429999999841</c:v>
                </c:pt>
                <c:pt idx="5886">
                  <c:v>63.255429999999841</c:v>
                </c:pt>
                <c:pt idx="5887">
                  <c:v>63.255429999999841</c:v>
                </c:pt>
                <c:pt idx="5888">
                  <c:v>63.255429999999841</c:v>
                </c:pt>
                <c:pt idx="5889">
                  <c:v>63.255429999999841</c:v>
                </c:pt>
                <c:pt idx="5890">
                  <c:v>63.255429999999841</c:v>
                </c:pt>
                <c:pt idx="5891">
                  <c:v>63.255429999999841</c:v>
                </c:pt>
                <c:pt idx="5892">
                  <c:v>63.255429999999841</c:v>
                </c:pt>
                <c:pt idx="5893">
                  <c:v>63.255429999999841</c:v>
                </c:pt>
                <c:pt idx="5894">
                  <c:v>63.255429999999841</c:v>
                </c:pt>
                <c:pt idx="5895">
                  <c:v>63.255429999999841</c:v>
                </c:pt>
                <c:pt idx="5896">
                  <c:v>63.255429999999841</c:v>
                </c:pt>
                <c:pt idx="5897">
                  <c:v>63.255429999999841</c:v>
                </c:pt>
                <c:pt idx="5898">
                  <c:v>63.255429999999841</c:v>
                </c:pt>
                <c:pt idx="5899">
                  <c:v>63.255429999999841</c:v>
                </c:pt>
                <c:pt idx="5900">
                  <c:v>63.255429999999841</c:v>
                </c:pt>
                <c:pt idx="5901">
                  <c:v>63.255429999999841</c:v>
                </c:pt>
                <c:pt idx="5902">
                  <c:v>63.255429999999841</c:v>
                </c:pt>
                <c:pt idx="5903">
                  <c:v>63.255429999999841</c:v>
                </c:pt>
                <c:pt idx="5904">
                  <c:v>63.255429999999841</c:v>
                </c:pt>
                <c:pt idx="5905">
                  <c:v>63.255429999999841</c:v>
                </c:pt>
                <c:pt idx="5906">
                  <c:v>63.255429999999841</c:v>
                </c:pt>
                <c:pt idx="5907">
                  <c:v>63.255429999999841</c:v>
                </c:pt>
                <c:pt idx="5908">
                  <c:v>63.255429999999841</c:v>
                </c:pt>
                <c:pt idx="5909">
                  <c:v>63.255429999999841</c:v>
                </c:pt>
                <c:pt idx="5910">
                  <c:v>63.255429999999841</c:v>
                </c:pt>
                <c:pt idx="5911">
                  <c:v>63.255429999999841</c:v>
                </c:pt>
                <c:pt idx="5912">
                  <c:v>63.255429999999841</c:v>
                </c:pt>
                <c:pt idx="5913">
                  <c:v>63.255429999999841</c:v>
                </c:pt>
                <c:pt idx="5914">
                  <c:v>63.255429999999841</c:v>
                </c:pt>
                <c:pt idx="5915">
                  <c:v>63.255429999999841</c:v>
                </c:pt>
                <c:pt idx="5916">
                  <c:v>63.255429999999841</c:v>
                </c:pt>
                <c:pt idx="5917">
                  <c:v>63.255429999999841</c:v>
                </c:pt>
                <c:pt idx="5918">
                  <c:v>63.255429999999841</c:v>
                </c:pt>
                <c:pt idx="5919">
                  <c:v>63.255429999999841</c:v>
                </c:pt>
                <c:pt idx="5920">
                  <c:v>63.255429999999841</c:v>
                </c:pt>
                <c:pt idx="5921">
                  <c:v>63.256069999999838</c:v>
                </c:pt>
                <c:pt idx="5922">
                  <c:v>63.25797999999984</c:v>
                </c:pt>
                <c:pt idx="5923">
                  <c:v>63.259999999999842</c:v>
                </c:pt>
                <c:pt idx="5924">
                  <c:v>63.26097999999984</c:v>
                </c:pt>
                <c:pt idx="5925">
                  <c:v>63.26126999999984</c:v>
                </c:pt>
                <c:pt idx="5926">
                  <c:v>63.261349999999837</c:v>
                </c:pt>
                <c:pt idx="5927">
                  <c:v>63.261349999999837</c:v>
                </c:pt>
                <c:pt idx="5928">
                  <c:v>63.261349999999837</c:v>
                </c:pt>
                <c:pt idx="5929">
                  <c:v>63.261349999999837</c:v>
                </c:pt>
                <c:pt idx="5930">
                  <c:v>63.261349999999837</c:v>
                </c:pt>
                <c:pt idx="5931">
                  <c:v>63.261349999999837</c:v>
                </c:pt>
                <c:pt idx="5932">
                  <c:v>63.261349999999837</c:v>
                </c:pt>
                <c:pt idx="5933">
                  <c:v>63.261349999999837</c:v>
                </c:pt>
                <c:pt idx="5934">
                  <c:v>63.261349999999837</c:v>
                </c:pt>
                <c:pt idx="5935">
                  <c:v>63.261349999999837</c:v>
                </c:pt>
                <c:pt idx="5936">
                  <c:v>63.261349999999837</c:v>
                </c:pt>
                <c:pt idx="5937">
                  <c:v>63.261349999999837</c:v>
                </c:pt>
                <c:pt idx="5938">
                  <c:v>63.261349999999837</c:v>
                </c:pt>
                <c:pt idx="5939">
                  <c:v>63.261349999999837</c:v>
                </c:pt>
                <c:pt idx="5940">
                  <c:v>63.261349999999837</c:v>
                </c:pt>
                <c:pt idx="5941">
                  <c:v>63.261349999999837</c:v>
                </c:pt>
                <c:pt idx="5942">
                  <c:v>63.261349999999837</c:v>
                </c:pt>
                <c:pt idx="5943">
                  <c:v>63.261349999999837</c:v>
                </c:pt>
                <c:pt idx="5944">
                  <c:v>63.261349999999837</c:v>
                </c:pt>
                <c:pt idx="5945">
                  <c:v>63.261349999999837</c:v>
                </c:pt>
                <c:pt idx="5946">
                  <c:v>63.261349999999837</c:v>
                </c:pt>
                <c:pt idx="5947">
                  <c:v>63.261349999999837</c:v>
                </c:pt>
                <c:pt idx="5948">
                  <c:v>63.261349999999837</c:v>
                </c:pt>
                <c:pt idx="5949">
                  <c:v>63.261349999999837</c:v>
                </c:pt>
                <c:pt idx="5950">
                  <c:v>63.261349999999837</c:v>
                </c:pt>
                <c:pt idx="5951">
                  <c:v>63.261349999999837</c:v>
                </c:pt>
                <c:pt idx="5952">
                  <c:v>63.261349999999837</c:v>
                </c:pt>
                <c:pt idx="5953">
                  <c:v>63.261349999999837</c:v>
                </c:pt>
                <c:pt idx="5954">
                  <c:v>63.261349999999837</c:v>
                </c:pt>
                <c:pt idx="5955">
                  <c:v>63.261349999999837</c:v>
                </c:pt>
                <c:pt idx="5956">
                  <c:v>63.261349999999837</c:v>
                </c:pt>
                <c:pt idx="5957">
                  <c:v>63.261349999999837</c:v>
                </c:pt>
                <c:pt idx="5958">
                  <c:v>63.261349999999837</c:v>
                </c:pt>
                <c:pt idx="5959">
                  <c:v>63.261349999999837</c:v>
                </c:pt>
                <c:pt idx="5960">
                  <c:v>63.261349999999837</c:v>
                </c:pt>
                <c:pt idx="5961">
                  <c:v>63.261349999999837</c:v>
                </c:pt>
                <c:pt idx="5962">
                  <c:v>63.261349999999837</c:v>
                </c:pt>
                <c:pt idx="5963">
                  <c:v>63.261349999999837</c:v>
                </c:pt>
                <c:pt idx="5964">
                  <c:v>63.261349999999837</c:v>
                </c:pt>
                <c:pt idx="5965">
                  <c:v>63.261349999999837</c:v>
                </c:pt>
                <c:pt idx="5966">
                  <c:v>63.261349999999837</c:v>
                </c:pt>
                <c:pt idx="5967">
                  <c:v>63.261349999999837</c:v>
                </c:pt>
                <c:pt idx="5968">
                  <c:v>63.261349999999837</c:v>
                </c:pt>
                <c:pt idx="5969">
                  <c:v>63.261349999999837</c:v>
                </c:pt>
                <c:pt idx="5970">
                  <c:v>63.261349999999837</c:v>
                </c:pt>
                <c:pt idx="5971">
                  <c:v>63.261349999999837</c:v>
                </c:pt>
                <c:pt idx="5972">
                  <c:v>63.261349999999837</c:v>
                </c:pt>
                <c:pt idx="5973">
                  <c:v>63.261349999999837</c:v>
                </c:pt>
                <c:pt idx="5974">
                  <c:v>63.261349999999837</c:v>
                </c:pt>
                <c:pt idx="5975">
                  <c:v>63.261349999999837</c:v>
                </c:pt>
                <c:pt idx="5976">
                  <c:v>63.261659999999836</c:v>
                </c:pt>
                <c:pt idx="5977">
                  <c:v>63.262029999999832</c:v>
                </c:pt>
                <c:pt idx="5978">
                  <c:v>63.262129999999836</c:v>
                </c:pt>
                <c:pt idx="5979">
                  <c:v>63.262129999999836</c:v>
                </c:pt>
                <c:pt idx="5980">
                  <c:v>63.262129999999836</c:v>
                </c:pt>
                <c:pt idx="5981">
                  <c:v>63.262129999999836</c:v>
                </c:pt>
                <c:pt idx="5982">
                  <c:v>63.262129999999836</c:v>
                </c:pt>
                <c:pt idx="5983">
                  <c:v>63.262129999999836</c:v>
                </c:pt>
                <c:pt idx="5984">
                  <c:v>63.262129999999836</c:v>
                </c:pt>
                <c:pt idx="5985">
                  <c:v>63.262129999999836</c:v>
                </c:pt>
                <c:pt idx="5986">
                  <c:v>63.262129999999836</c:v>
                </c:pt>
                <c:pt idx="5987">
                  <c:v>63.262129999999836</c:v>
                </c:pt>
                <c:pt idx="5988">
                  <c:v>63.262129999999836</c:v>
                </c:pt>
                <c:pt idx="5989">
                  <c:v>63.262129999999836</c:v>
                </c:pt>
                <c:pt idx="5990">
                  <c:v>63.262129999999836</c:v>
                </c:pt>
                <c:pt idx="5991">
                  <c:v>63.262129999999836</c:v>
                </c:pt>
                <c:pt idx="5992">
                  <c:v>63.262129999999836</c:v>
                </c:pt>
                <c:pt idx="5993">
                  <c:v>63.262129999999836</c:v>
                </c:pt>
                <c:pt idx="5994">
                  <c:v>63.262129999999836</c:v>
                </c:pt>
                <c:pt idx="5995">
                  <c:v>63.262129999999836</c:v>
                </c:pt>
                <c:pt idx="5996">
                  <c:v>63.262129999999836</c:v>
                </c:pt>
                <c:pt idx="5997">
                  <c:v>63.262129999999836</c:v>
                </c:pt>
                <c:pt idx="5998">
                  <c:v>63.262129999999836</c:v>
                </c:pt>
                <c:pt idx="5999">
                  <c:v>63.262129999999836</c:v>
                </c:pt>
                <c:pt idx="6000">
                  <c:v>63.262129999999836</c:v>
                </c:pt>
                <c:pt idx="6001">
                  <c:v>63.263179999999835</c:v>
                </c:pt>
                <c:pt idx="6002">
                  <c:v>63.265509999999836</c:v>
                </c:pt>
                <c:pt idx="6003">
                  <c:v>63.268719999999838</c:v>
                </c:pt>
                <c:pt idx="6004">
                  <c:v>63.272189999999839</c:v>
                </c:pt>
                <c:pt idx="6005">
                  <c:v>63.275669999999842</c:v>
                </c:pt>
                <c:pt idx="6006">
                  <c:v>63.278989999999844</c:v>
                </c:pt>
                <c:pt idx="6007">
                  <c:v>63.280749999999841</c:v>
                </c:pt>
                <c:pt idx="6008">
                  <c:v>63.281179999999843</c:v>
                </c:pt>
                <c:pt idx="6009">
                  <c:v>63.281279999999846</c:v>
                </c:pt>
                <c:pt idx="6010">
                  <c:v>63.281279999999846</c:v>
                </c:pt>
                <c:pt idx="6011">
                  <c:v>63.281279999999846</c:v>
                </c:pt>
                <c:pt idx="6012">
                  <c:v>63.281279999999846</c:v>
                </c:pt>
                <c:pt idx="6013">
                  <c:v>63.281279999999846</c:v>
                </c:pt>
                <c:pt idx="6014">
                  <c:v>63.281279999999846</c:v>
                </c:pt>
                <c:pt idx="6015">
                  <c:v>63.281279999999846</c:v>
                </c:pt>
                <c:pt idx="6016">
                  <c:v>63.281279999999846</c:v>
                </c:pt>
                <c:pt idx="6017">
                  <c:v>63.281279999999846</c:v>
                </c:pt>
                <c:pt idx="6018">
                  <c:v>63.281279999999846</c:v>
                </c:pt>
                <c:pt idx="6019">
                  <c:v>63.281279999999846</c:v>
                </c:pt>
                <c:pt idx="6020">
                  <c:v>63.281279999999846</c:v>
                </c:pt>
                <c:pt idx="6021">
                  <c:v>63.281279999999846</c:v>
                </c:pt>
                <c:pt idx="6022">
                  <c:v>63.281279999999846</c:v>
                </c:pt>
                <c:pt idx="6023">
                  <c:v>63.281279999999846</c:v>
                </c:pt>
                <c:pt idx="6024">
                  <c:v>63.281279999999846</c:v>
                </c:pt>
                <c:pt idx="6025">
                  <c:v>63.281279999999846</c:v>
                </c:pt>
                <c:pt idx="6026">
                  <c:v>63.281279999999846</c:v>
                </c:pt>
                <c:pt idx="6027">
                  <c:v>63.281279999999846</c:v>
                </c:pt>
                <c:pt idx="6028">
                  <c:v>63.281279999999846</c:v>
                </c:pt>
                <c:pt idx="6029">
                  <c:v>63.281279999999846</c:v>
                </c:pt>
                <c:pt idx="6030">
                  <c:v>63.281279999999846</c:v>
                </c:pt>
                <c:pt idx="6031">
                  <c:v>63.281279999999846</c:v>
                </c:pt>
                <c:pt idx="6032">
                  <c:v>63.281279999999846</c:v>
                </c:pt>
                <c:pt idx="6033">
                  <c:v>63.281279999999846</c:v>
                </c:pt>
                <c:pt idx="6034">
                  <c:v>63.281279999999846</c:v>
                </c:pt>
                <c:pt idx="6035">
                  <c:v>63.281279999999846</c:v>
                </c:pt>
                <c:pt idx="6036">
                  <c:v>63.281279999999846</c:v>
                </c:pt>
                <c:pt idx="6037">
                  <c:v>63.281279999999846</c:v>
                </c:pt>
                <c:pt idx="6038">
                  <c:v>63.281279999999846</c:v>
                </c:pt>
                <c:pt idx="6039">
                  <c:v>63.281279999999846</c:v>
                </c:pt>
                <c:pt idx="6040">
                  <c:v>63.281279999999846</c:v>
                </c:pt>
                <c:pt idx="6041">
                  <c:v>63.281279999999846</c:v>
                </c:pt>
                <c:pt idx="6042">
                  <c:v>63.281279999999846</c:v>
                </c:pt>
                <c:pt idx="6043">
                  <c:v>63.281279999999846</c:v>
                </c:pt>
                <c:pt idx="6044">
                  <c:v>63.281279999999846</c:v>
                </c:pt>
                <c:pt idx="6045">
                  <c:v>63.281279999999846</c:v>
                </c:pt>
                <c:pt idx="6046">
                  <c:v>63.281279999999846</c:v>
                </c:pt>
                <c:pt idx="6047">
                  <c:v>63.281279999999846</c:v>
                </c:pt>
                <c:pt idx="6048">
                  <c:v>63.281279999999846</c:v>
                </c:pt>
                <c:pt idx="6049">
                  <c:v>63.281279999999846</c:v>
                </c:pt>
                <c:pt idx="6050">
                  <c:v>63.281279999999846</c:v>
                </c:pt>
                <c:pt idx="6051">
                  <c:v>63.281279999999846</c:v>
                </c:pt>
                <c:pt idx="6052">
                  <c:v>63.281279999999846</c:v>
                </c:pt>
                <c:pt idx="6053">
                  <c:v>63.281279999999846</c:v>
                </c:pt>
                <c:pt idx="6054">
                  <c:v>63.281279999999846</c:v>
                </c:pt>
                <c:pt idx="6055">
                  <c:v>63.281279999999846</c:v>
                </c:pt>
                <c:pt idx="6056">
                  <c:v>63.281279999999846</c:v>
                </c:pt>
                <c:pt idx="6057">
                  <c:v>63.281279999999846</c:v>
                </c:pt>
                <c:pt idx="6058">
                  <c:v>63.281279999999846</c:v>
                </c:pt>
                <c:pt idx="6059">
                  <c:v>63.281279999999846</c:v>
                </c:pt>
                <c:pt idx="6060">
                  <c:v>63.281279999999846</c:v>
                </c:pt>
                <c:pt idx="6061">
                  <c:v>63.281279999999846</c:v>
                </c:pt>
                <c:pt idx="6062">
                  <c:v>63.281279999999846</c:v>
                </c:pt>
                <c:pt idx="6063">
                  <c:v>63.281279999999846</c:v>
                </c:pt>
                <c:pt idx="6064">
                  <c:v>63.281279999999846</c:v>
                </c:pt>
                <c:pt idx="6065">
                  <c:v>63.281279999999846</c:v>
                </c:pt>
                <c:pt idx="6066">
                  <c:v>63.281279999999846</c:v>
                </c:pt>
                <c:pt idx="6067">
                  <c:v>63.281279999999846</c:v>
                </c:pt>
                <c:pt idx="6068">
                  <c:v>63.281279999999846</c:v>
                </c:pt>
                <c:pt idx="6069">
                  <c:v>63.281279999999846</c:v>
                </c:pt>
                <c:pt idx="6070">
                  <c:v>63.28146999999985</c:v>
                </c:pt>
                <c:pt idx="6071">
                  <c:v>63.282159999999848</c:v>
                </c:pt>
                <c:pt idx="6072">
                  <c:v>63.282759999999847</c:v>
                </c:pt>
                <c:pt idx="6073">
                  <c:v>63.283069999999846</c:v>
                </c:pt>
                <c:pt idx="6074">
                  <c:v>63.283259999999849</c:v>
                </c:pt>
                <c:pt idx="6075">
                  <c:v>63.283349999999849</c:v>
                </c:pt>
                <c:pt idx="6076">
                  <c:v>63.283379999999852</c:v>
                </c:pt>
                <c:pt idx="6077">
                  <c:v>63.283379999999852</c:v>
                </c:pt>
                <c:pt idx="6078">
                  <c:v>63.283379999999852</c:v>
                </c:pt>
                <c:pt idx="6079">
                  <c:v>63.283379999999852</c:v>
                </c:pt>
                <c:pt idx="6080">
                  <c:v>63.283379999999852</c:v>
                </c:pt>
                <c:pt idx="6081">
                  <c:v>63.283379999999852</c:v>
                </c:pt>
                <c:pt idx="6082">
                  <c:v>63.283379999999852</c:v>
                </c:pt>
                <c:pt idx="6083">
                  <c:v>63.283379999999852</c:v>
                </c:pt>
                <c:pt idx="6084">
                  <c:v>63.283379999999852</c:v>
                </c:pt>
                <c:pt idx="6085">
                  <c:v>63.283379999999852</c:v>
                </c:pt>
                <c:pt idx="6086">
                  <c:v>63.283379999999852</c:v>
                </c:pt>
                <c:pt idx="6087">
                  <c:v>63.283379999999852</c:v>
                </c:pt>
                <c:pt idx="6088">
                  <c:v>63.283379999999852</c:v>
                </c:pt>
                <c:pt idx="6089">
                  <c:v>63.283379999999852</c:v>
                </c:pt>
                <c:pt idx="6090">
                  <c:v>63.283379999999852</c:v>
                </c:pt>
                <c:pt idx="6091">
                  <c:v>63.283379999999852</c:v>
                </c:pt>
                <c:pt idx="6092">
                  <c:v>63.283379999999852</c:v>
                </c:pt>
                <c:pt idx="6093">
                  <c:v>63.283379999999852</c:v>
                </c:pt>
                <c:pt idx="6094">
                  <c:v>63.283379999999852</c:v>
                </c:pt>
                <c:pt idx="6095">
                  <c:v>63.283379999999852</c:v>
                </c:pt>
                <c:pt idx="6096">
                  <c:v>63.283379999999852</c:v>
                </c:pt>
                <c:pt idx="6097">
                  <c:v>63.283379999999852</c:v>
                </c:pt>
                <c:pt idx="6098">
                  <c:v>63.283379999999852</c:v>
                </c:pt>
                <c:pt idx="6099">
                  <c:v>63.283379999999852</c:v>
                </c:pt>
                <c:pt idx="6100">
                  <c:v>63.283379999999852</c:v>
                </c:pt>
                <c:pt idx="6101">
                  <c:v>63.283379999999852</c:v>
                </c:pt>
                <c:pt idx="6102">
                  <c:v>63.283379999999852</c:v>
                </c:pt>
                <c:pt idx="6103">
                  <c:v>63.283379999999852</c:v>
                </c:pt>
                <c:pt idx="6104">
                  <c:v>63.283379999999852</c:v>
                </c:pt>
                <c:pt idx="6105">
                  <c:v>63.283379999999852</c:v>
                </c:pt>
                <c:pt idx="6106">
                  <c:v>63.283379999999852</c:v>
                </c:pt>
                <c:pt idx="6107">
                  <c:v>63.283379999999852</c:v>
                </c:pt>
                <c:pt idx="6108">
                  <c:v>63.283379999999852</c:v>
                </c:pt>
                <c:pt idx="6109">
                  <c:v>63.283379999999852</c:v>
                </c:pt>
                <c:pt idx="6110">
                  <c:v>63.283379999999852</c:v>
                </c:pt>
                <c:pt idx="6111">
                  <c:v>63.283379999999852</c:v>
                </c:pt>
                <c:pt idx="6112">
                  <c:v>63.283379999999852</c:v>
                </c:pt>
                <c:pt idx="6113">
                  <c:v>63.283379999999852</c:v>
                </c:pt>
                <c:pt idx="6114">
                  <c:v>63.283379999999852</c:v>
                </c:pt>
                <c:pt idx="6115">
                  <c:v>63.283379999999852</c:v>
                </c:pt>
                <c:pt idx="6116">
                  <c:v>63.283379999999852</c:v>
                </c:pt>
                <c:pt idx="6117">
                  <c:v>63.283379999999852</c:v>
                </c:pt>
                <c:pt idx="6118">
                  <c:v>63.283379999999852</c:v>
                </c:pt>
                <c:pt idx="6119">
                  <c:v>63.283379999999852</c:v>
                </c:pt>
                <c:pt idx="6120">
                  <c:v>63.283379999999852</c:v>
                </c:pt>
                <c:pt idx="6121">
                  <c:v>63.283379999999852</c:v>
                </c:pt>
                <c:pt idx="6122">
                  <c:v>63.283379999999852</c:v>
                </c:pt>
                <c:pt idx="6123">
                  <c:v>63.283379999999852</c:v>
                </c:pt>
                <c:pt idx="6124">
                  <c:v>63.283379999999852</c:v>
                </c:pt>
                <c:pt idx="6125">
                  <c:v>63.283379999999852</c:v>
                </c:pt>
                <c:pt idx="6126">
                  <c:v>63.283379999999852</c:v>
                </c:pt>
                <c:pt idx="6127">
                  <c:v>63.283379999999852</c:v>
                </c:pt>
                <c:pt idx="6128">
                  <c:v>63.283409999999854</c:v>
                </c:pt>
                <c:pt idx="6129">
                  <c:v>63.283469999999852</c:v>
                </c:pt>
                <c:pt idx="6130">
                  <c:v>63.28350999999985</c:v>
                </c:pt>
                <c:pt idx="6131">
                  <c:v>63.283539999999853</c:v>
                </c:pt>
                <c:pt idx="6132">
                  <c:v>63.283559999999852</c:v>
                </c:pt>
                <c:pt idx="6133">
                  <c:v>63.283569999999855</c:v>
                </c:pt>
                <c:pt idx="6134">
                  <c:v>63.283569999999855</c:v>
                </c:pt>
                <c:pt idx="6135">
                  <c:v>63.283569999999855</c:v>
                </c:pt>
                <c:pt idx="6136">
                  <c:v>63.283569999999855</c:v>
                </c:pt>
                <c:pt idx="6137">
                  <c:v>63.283569999999855</c:v>
                </c:pt>
                <c:pt idx="6138">
                  <c:v>63.283569999999855</c:v>
                </c:pt>
                <c:pt idx="6139">
                  <c:v>63.283569999999855</c:v>
                </c:pt>
                <c:pt idx="6140">
                  <c:v>63.283569999999855</c:v>
                </c:pt>
                <c:pt idx="6141">
                  <c:v>63.283569999999855</c:v>
                </c:pt>
                <c:pt idx="6142">
                  <c:v>63.283569999999855</c:v>
                </c:pt>
                <c:pt idx="6143">
                  <c:v>63.283569999999855</c:v>
                </c:pt>
                <c:pt idx="6144">
                  <c:v>63.283569999999855</c:v>
                </c:pt>
                <c:pt idx="6145">
                  <c:v>63.283569999999855</c:v>
                </c:pt>
                <c:pt idx="6146">
                  <c:v>63.283569999999855</c:v>
                </c:pt>
                <c:pt idx="6147">
                  <c:v>63.283569999999855</c:v>
                </c:pt>
                <c:pt idx="6148">
                  <c:v>63.283569999999855</c:v>
                </c:pt>
                <c:pt idx="6149">
                  <c:v>63.283569999999855</c:v>
                </c:pt>
                <c:pt idx="6150">
                  <c:v>63.283629999999853</c:v>
                </c:pt>
                <c:pt idx="6151">
                  <c:v>63.283679999999855</c:v>
                </c:pt>
                <c:pt idx="6152">
                  <c:v>63.283719999999853</c:v>
                </c:pt>
                <c:pt idx="6153">
                  <c:v>63.283749999999856</c:v>
                </c:pt>
                <c:pt idx="6154">
                  <c:v>63.283759999999859</c:v>
                </c:pt>
                <c:pt idx="6155">
                  <c:v>63.283759999999859</c:v>
                </c:pt>
                <c:pt idx="6156">
                  <c:v>63.283759999999859</c:v>
                </c:pt>
                <c:pt idx="6157">
                  <c:v>63.283759999999859</c:v>
                </c:pt>
                <c:pt idx="6158">
                  <c:v>63.283759999999859</c:v>
                </c:pt>
                <c:pt idx="6159">
                  <c:v>63.283759999999859</c:v>
                </c:pt>
                <c:pt idx="6160">
                  <c:v>63.283759999999859</c:v>
                </c:pt>
                <c:pt idx="6161">
                  <c:v>63.283759999999859</c:v>
                </c:pt>
                <c:pt idx="6162">
                  <c:v>63.283759999999859</c:v>
                </c:pt>
                <c:pt idx="6163">
                  <c:v>63.283759999999859</c:v>
                </c:pt>
                <c:pt idx="6164">
                  <c:v>63.283759999999859</c:v>
                </c:pt>
                <c:pt idx="6165">
                  <c:v>63.283759999999859</c:v>
                </c:pt>
                <c:pt idx="6166">
                  <c:v>63.283759999999859</c:v>
                </c:pt>
                <c:pt idx="6167">
                  <c:v>63.283759999999859</c:v>
                </c:pt>
                <c:pt idx="6168">
                  <c:v>63.283759999999859</c:v>
                </c:pt>
                <c:pt idx="6169">
                  <c:v>63.283759999999859</c:v>
                </c:pt>
                <c:pt idx="6170">
                  <c:v>63.283759999999859</c:v>
                </c:pt>
                <c:pt idx="6171">
                  <c:v>63.283759999999859</c:v>
                </c:pt>
                <c:pt idx="6172">
                  <c:v>63.283759999999859</c:v>
                </c:pt>
                <c:pt idx="6173">
                  <c:v>63.283759999999859</c:v>
                </c:pt>
                <c:pt idx="6174">
                  <c:v>63.283759999999859</c:v>
                </c:pt>
                <c:pt idx="6175">
                  <c:v>63.283759999999859</c:v>
                </c:pt>
                <c:pt idx="6176">
                  <c:v>63.283759999999859</c:v>
                </c:pt>
                <c:pt idx="6177">
                  <c:v>63.283759999999859</c:v>
                </c:pt>
                <c:pt idx="6178">
                  <c:v>63.283759999999859</c:v>
                </c:pt>
                <c:pt idx="6179">
                  <c:v>63.283759999999859</c:v>
                </c:pt>
                <c:pt idx="6180">
                  <c:v>63.283759999999859</c:v>
                </c:pt>
                <c:pt idx="6181">
                  <c:v>63.283759999999859</c:v>
                </c:pt>
                <c:pt idx="6182">
                  <c:v>63.283759999999859</c:v>
                </c:pt>
                <c:pt idx="6183">
                  <c:v>63.283759999999859</c:v>
                </c:pt>
                <c:pt idx="6184">
                  <c:v>63.283759999999859</c:v>
                </c:pt>
                <c:pt idx="6185">
                  <c:v>63.283759999999859</c:v>
                </c:pt>
                <c:pt idx="6186">
                  <c:v>63.283759999999859</c:v>
                </c:pt>
                <c:pt idx="6187">
                  <c:v>63.283759999999859</c:v>
                </c:pt>
                <c:pt idx="6188">
                  <c:v>63.283759999999859</c:v>
                </c:pt>
                <c:pt idx="6189">
                  <c:v>63.283759999999859</c:v>
                </c:pt>
                <c:pt idx="6190">
                  <c:v>63.283759999999859</c:v>
                </c:pt>
                <c:pt idx="6191">
                  <c:v>63.283759999999859</c:v>
                </c:pt>
                <c:pt idx="6192">
                  <c:v>63.283759999999859</c:v>
                </c:pt>
                <c:pt idx="6193">
                  <c:v>63.283759999999859</c:v>
                </c:pt>
                <c:pt idx="6194">
                  <c:v>63.283759999999859</c:v>
                </c:pt>
                <c:pt idx="6195">
                  <c:v>63.283759999999859</c:v>
                </c:pt>
                <c:pt idx="6196">
                  <c:v>63.283779999999858</c:v>
                </c:pt>
                <c:pt idx="6197">
                  <c:v>63.283819999999857</c:v>
                </c:pt>
                <c:pt idx="6198">
                  <c:v>63.283889999999857</c:v>
                </c:pt>
                <c:pt idx="6199">
                  <c:v>63.283969999999854</c:v>
                </c:pt>
                <c:pt idx="6200">
                  <c:v>63.284029999999852</c:v>
                </c:pt>
                <c:pt idx="6201">
                  <c:v>63.284069999999851</c:v>
                </c:pt>
                <c:pt idx="6202">
                  <c:v>63.284099999999853</c:v>
                </c:pt>
                <c:pt idx="6203">
                  <c:v>63.284109999999856</c:v>
                </c:pt>
                <c:pt idx="6204">
                  <c:v>63.284119999999859</c:v>
                </c:pt>
                <c:pt idx="6205">
                  <c:v>63.284119999999859</c:v>
                </c:pt>
                <c:pt idx="6206">
                  <c:v>63.284119999999859</c:v>
                </c:pt>
                <c:pt idx="6207">
                  <c:v>63.284119999999859</c:v>
                </c:pt>
                <c:pt idx="6208">
                  <c:v>63.284119999999859</c:v>
                </c:pt>
                <c:pt idx="6209">
                  <c:v>63.284119999999859</c:v>
                </c:pt>
                <c:pt idx="6210">
                  <c:v>63.284119999999859</c:v>
                </c:pt>
                <c:pt idx="6211">
                  <c:v>63.284119999999859</c:v>
                </c:pt>
                <c:pt idx="6212">
                  <c:v>63.284119999999859</c:v>
                </c:pt>
                <c:pt idx="6213">
                  <c:v>63.284119999999859</c:v>
                </c:pt>
                <c:pt idx="6214">
                  <c:v>63.284119999999859</c:v>
                </c:pt>
                <c:pt idx="6215">
                  <c:v>63.284119999999859</c:v>
                </c:pt>
                <c:pt idx="6216">
                  <c:v>63.284119999999859</c:v>
                </c:pt>
                <c:pt idx="6217">
                  <c:v>63.284119999999859</c:v>
                </c:pt>
                <c:pt idx="6218">
                  <c:v>63.284119999999859</c:v>
                </c:pt>
                <c:pt idx="6219">
                  <c:v>63.284119999999859</c:v>
                </c:pt>
                <c:pt idx="6220">
                  <c:v>63.284119999999859</c:v>
                </c:pt>
                <c:pt idx="6221">
                  <c:v>63.284119999999859</c:v>
                </c:pt>
                <c:pt idx="6222">
                  <c:v>63.284119999999859</c:v>
                </c:pt>
                <c:pt idx="6223">
                  <c:v>63.284119999999859</c:v>
                </c:pt>
                <c:pt idx="6224">
                  <c:v>63.284119999999859</c:v>
                </c:pt>
                <c:pt idx="6225">
                  <c:v>63.284119999999859</c:v>
                </c:pt>
                <c:pt idx="6226">
                  <c:v>63.284119999999859</c:v>
                </c:pt>
                <c:pt idx="6227">
                  <c:v>63.284119999999859</c:v>
                </c:pt>
                <c:pt idx="6228">
                  <c:v>63.284129999999863</c:v>
                </c:pt>
                <c:pt idx="6229">
                  <c:v>63.284259999999861</c:v>
                </c:pt>
                <c:pt idx="6230">
                  <c:v>63.284429999999858</c:v>
                </c:pt>
                <c:pt idx="6231">
                  <c:v>63.284609999999859</c:v>
                </c:pt>
                <c:pt idx="6232">
                  <c:v>63.284739999999857</c:v>
                </c:pt>
                <c:pt idx="6233">
                  <c:v>63.284839999999861</c:v>
                </c:pt>
                <c:pt idx="6234">
                  <c:v>63.284899999999858</c:v>
                </c:pt>
                <c:pt idx="6235">
                  <c:v>63.284939999999857</c:v>
                </c:pt>
                <c:pt idx="6236">
                  <c:v>63.284969999999859</c:v>
                </c:pt>
                <c:pt idx="6237">
                  <c:v>63.284989999999858</c:v>
                </c:pt>
                <c:pt idx="6238">
                  <c:v>63.285009999999858</c:v>
                </c:pt>
                <c:pt idx="6239">
                  <c:v>63.285029999999857</c:v>
                </c:pt>
                <c:pt idx="6240">
                  <c:v>63.285049999999856</c:v>
                </c:pt>
                <c:pt idx="6241">
                  <c:v>63.285049999999856</c:v>
                </c:pt>
                <c:pt idx="6242">
                  <c:v>63.285049999999856</c:v>
                </c:pt>
                <c:pt idx="6243">
                  <c:v>63.285049999999856</c:v>
                </c:pt>
                <c:pt idx="6244">
                  <c:v>63.285049999999856</c:v>
                </c:pt>
                <c:pt idx="6245">
                  <c:v>63.285049999999856</c:v>
                </c:pt>
                <c:pt idx="6246">
                  <c:v>63.285049999999856</c:v>
                </c:pt>
                <c:pt idx="6247">
                  <c:v>63.285049999999856</c:v>
                </c:pt>
                <c:pt idx="6248">
                  <c:v>63.285049999999856</c:v>
                </c:pt>
                <c:pt idx="6249">
                  <c:v>63.285049999999856</c:v>
                </c:pt>
                <c:pt idx="6250">
                  <c:v>63.285049999999856</c:v>
                </c:pt>
                <c:pt idx="6251">
                  <c:v>63.285049999999856</c:v>
                </c:pt>
                <c:pt idx="6252">
                  <c:v>63.285199999999854</c:v>
                </c:pt>
                <c:pt idx="6253">
                  <c:v>63.285319999999857</c:v>
                </c:pt>
                <c:pt idx="6254">
                  <c:v>63.285489999999854</c:v>
                </c:pt>
                <c:pt idx="6255">
                  <c:v>63.285659999999851</c:v>
                </c:pt>
                <c:pt idx="6256">
                  <c:v>63.285819999999852</c:v>
                </c:pt>
                <c:pt idx="6257">
                  <c:v>63.28596999999985</c:v>
                </c:pt>
                <c:pt idx="6258">
                  <c:v>63.286129999999851</c:v>
                </c:pt>
                <c:pt idx="6259">
                  <c:v>63.286269999999853</c:v>
                </c:pt>
                <c:pt idx="6260">
                  <c:v>63.286379999999852</c:v>
                </c:pt>
                <c:pt idx="6261">
                  <c:v>63.286449999999853</c:v>
                </c:pt>
                <c:pt idx="6262">
                  <c:v>63.286499999999855</c:v>
                </c:pt>
                <c:pt idx="6263">
                  <c:v>63.286529999999857</c:v>
                </c:pt>
                <c:pt idx="6264">
                  <c:v>63.286529999999857</c:v>
                </c:pt>
                <c:pt idx="6265">
                  <c:v>63.286529999999857</c:v>
                </c:pt>
                <c:pt idx="6266">
                  <c:v>63.286529999999857</c:v>
                </c:pt>
                <c:pt idx="6267">
                  <c:v>63.286529999999857</c:v>
                </c:pt>
                <c:pt idx="6268">
                  <c:v>63.286529999999857</c:v>
                </c:pt>
                <c:pt idx="6269">
                  <c:v>63.286529999999857</c:v>
                </c:pt>
                <c:pt idx="6270">
                  <c:v>63.286529999999857</c:v>
                </c:pt>
                <c:pt idx="6271">
                  <c:v>63.286529999999857</c:v>
                </c:pt>
                <c:pt idx="6272">
                  <c:v>63.286529999999857</c:v>
                </c:pt>
                <c:pt idx="6273">
                  <c:v>63.286529999999857</c:v>
                </c:pt>
                <c:pt idx="6274">
                  <c:v>63.286529999999857</c:v>
                </c:pt>
                <c:pt idx="6275">
                  <c:v>63.286529999999857</c:v>
                </c:pt>
                <c:pt idx="6276">
                  <c:v>63.286529999999857</c:v>
                </c:pt>
                <c:pt idx="6277">
                  <c:v>63.286529999999857</c:v>
                </c:pt>
                <c:pt idx="6278">
                  <c:v>63.286529999999857</c:v>
                </c:pt>
                <c:pt idx="6279">
                  <c:v>63.286529999999857</c:v>
                </c:pt>
                <c:pt idx="6280">
                  <c:v>63.286529999999857</c:v>
                </c:pt>
                <c:pt idx="6281">
                  <c:v>63.286529999999857</c:v>
                </c:pt>
                <c:pt idx="6282">
                  <c:v>63.286529999999857</c:v>
                </c:pt>
                <c:pt idx="6283">
                  <c:v>63.286529999999857</c:v>
                </c:pt>
                <c:pt idx="6284">
                  <c:v>63.286529999999857</c:v>
                </c:pt>
                <c:pt idx="6285">
                  <c:v>63.286529999999857</c:v>
                </c:pt>
                <c:pt idx="6286">
                  <c:v>63.286529999999857</c:v>
                </c:pt>
                <c:pt idx="6287">
                  <c:v>63.286529999999857</c:v>
                </c:pt>
                <c:pt idx="6288">
                  <c:v>63.286529999999857</c:v>
                </c:pt>
                <c:pt idx="6289">
                  <c:v>63.286529999999857</c:v>
                </c:pt>
                <c:pt idx="6290">
                  <c:v>63.286529999999857</c:v>
                </c:pt>
                <c:pt idx="6291">
                  <c:v>63.286529999999857</c:v>
                </c:pt>
                <c:pt idx="6292">
                  <c:v>63.286529999999857</c:v>
                </c:pt>
                <c:pt idx="6293">
                  <c:v>63.286529999999857</c:v>
                </c:pt>
                <c:pt idx="6294">
                  <c:v>63.286529999999857</c:v>
                </c:pt>
                <c:pt idx="6295">
                  <c:v>63.286529999999857</c:v>
                </c:pt>
                <c:pt idx="6296">
                  <c:v>63.286529999999857</c:v>
                </c:pt>
                <c:pt idx="6297">
                  <c:v>63.286529999999857</c:v>
                </c:pt>
                <c:pt idx="6298">
                  <c:v>63.286529999999857</c:v>
                </c:pt>
                <c:pt idx="6299">
                  <c:v>63.286529999999857</c:v>
                </c:pt>
                <c:pt idx="6300">
                  <c:v>63.286529999999857</c:v>
                </c:pt>
                <c:pt idx="6301">
                  <c:v>63.286529999999857</c:v>
                </c:pt>
                <c:pt idx="6302">
                  <c:v>63.286529999999857</c:v>
                </c:pt>
                <c:pt idx="6303">
                  <c:v>63.286529999999857</c:v>
                </c:pt>
                <c:pt idx="6304">
                  <c:v>63.286529999999857</c:v>
                </c:pt>
                <c:pt idx="6305">
                  <c:v>63.286529999999857</c:v>
                </c:pt>
                <c:pt idx="6306">
                  <c:v>63.286529999999857</c:v>
                </c:pt>
                <c:pt idx="6307">
                  <c:v>63.286529999999857</c:v>
                </c:pt>
                <c:pt idx="6308">
                  <c:v>63.286529999999857</c:v>
                </c:pt>
                <c:pt idx="6309">
                  <c:v>63.286529999999857</c:v>
                </c:pt>
                <c:pt idx="6310">
                  <c:v>63.286529999999857</c:v>
                </c:pt>
                <c:pt idx="6311">
                  <c:v>63.286529999999857</c:v>
                </c:pt>
                <c:pt idx="6312">
                  <c:v>63.286529999999857</c:v>
                </c:pt>
                <c:pt idx="6313">
                  <c:v>63.286529999999857</c:v>
                </c:pt>
                <c:pt idx="6314">
                  <c:v>63.286529999999857</c:v>
                </c:pt>
                <c:pt idx="6315">
                  <c:v>63.286529999999857</c:v>
                </c:pt>
                <c:pt idx="6316">
                  <c:v>63.286529999999857</c:v>
                </c:pt>
                <c:pt idx="6317">
                  <c:v>63.286529999999857</c:v>
                </c:pt>
                <c:pt idx="6318">
                  <c:v>63.286529999999857</c:v>
                </c:pt>
                <c:pt idx="6319">
                  <c:v>63.286529999999857</c:v>
                </c:pt>
                <c:pt idx="6320">
                  <c:v>63.286529999999857</c:v>
                </c:pt>
                <c:pt idx="6321">
                  <c:v>63.286529999999857</c:v>
                </c:pt>
                <c:pt idx="6322">
                  <c:v>63.286529999999857</c:v>
                </c:pt>
                <c:pt idx="6323">
                  <c:v>63.286529999999857</c:v>
                </c:pt>
                <c:pt idx="6324">
                  <c:v>63.286529999999857</c:v>
                </c:pt>
                <c:pt idx="6325">
                  <c:v>63.286529999999857</c:v>
                </c:pt>
                <c:pt idx="6326">
                  <c:v>63.286529999999857</c:v>
                </c:pt>
                <c:pt idx="6327">
                  <c:v>63.286529999999857</c:v>
                </c:pt>
                <c:pt idx="6328">
                  <c:v>63.286529999999857</c:v>
                </c:pt>
                <c:pt idx="6329">
                  <c:v>63.286529999999857</c:v>
                </c:pt>
                <c:pt idx="6330">
                  <c:v>63.286529999999857</c:v>
                </c:pt>
                <c:pt idx="6331">
                  <c:v>63.286529999999857</c:v>
                </c:pt>
                <c:pt idx="6332">
                  <c:v>63.286529999999857</c:v>
                </c:pt>
                <c:pt idx="6333">
                  <c:v>63.286529999999857</c:v>
                </c:pt>
                <c:pt idx="6334">
                  <c:v>63.286569999999855</c:v>
                </c:pt>
                <c:pt idx="6335">
                  <c:v>63.286619999999857</c:v>
                </c:pt>
                <c:pt idx="6336">
                  <c:v>63.286669999999859</c:v>
                </c:pt>
                <c:pt idx="6337">
                  <c:v>63.286729999999856</c:v>
                </c:pt>
                <c:pt idx="6338">
                  <c:v>63.286809999999853</c:v>
                </c:pt>
                <c:pt idx="6339">
                  <c:v>63.286899999999854</c:v>
                </c:pt>
                <c:pt idx="6340">
                  <c:v>63.286989999999854</c:v>
                </c:pt>
                <c:pt idx="6341">
                  <c:v>63.287079999999854</c:v>
                </c:pt>
                <c:pt idx="6342">
                  <c:v>63.287139999999852</c:v>
                </c:pt>
                <c:pt idx="6343">
                  <c:v>63.287189999999853</c:v>
                </c:pt>
                <c:pt idx="6344">
                  <c:v>63.287219999999856</c:v>
                </c:pt>
                <c:pt idx="6345">
                  <c:v>63.287229999999859</c:v>
                </c:pt>
                <c:pt idx="6346">
                  <c:v>63.287229999999859</c:v>
                </c:pt>
                <c:pt idx="6347">
                  <c:v>63.287229999999859</c:v>
                </c:pt>
                <c:pt idx="6348">
                  <c:v>63.287229999999859</c:v>
                </c:pt>
                <c:pt idx="6349">
                  <c:v>63.287229999999859</c:v>
                </c:pt>
                <c:pt idx="6350">
                  <c:v>63.287229999999859</c:v>
                </c:pt>
                <c:pt idx="6351">
                  <c:v>63.287229999999859</c:v>
                </c:pt>
                <c:pt idx="6352">
                  <c:v>63.287229999999859</c:v>
                </c:pt>
                <c:pt idx="6353">
                  <c:v>63.287229999999859</c:v>
                </c:pt>
                <c:pt idx="6354">
                  <c:v>63.287229999999859</c:v>
                </c:pt>
                <c:pt idx="6355">
                  <c:v>63.287229999999859</c:v>
                </c:pt>
                <c:pt idx="6356">
                  <c:v>63.287229999999859</c:v>
                </c:pt>
                <c:pt idx="6357">
                  <c:v>63.287229999999859</c:v>
                </c:pt>
                <c:pt idx="6358">
                  <c:v>63.287229999999859</c:v>
                </c:pt>
                <c:pt idx="6359">
                  <c:v>63.287229999999859</c:v>
                </c:pt>
                <c:pt idx="6360">
                  <c:v>63.287229999999859</c:v>
                </c:pt>
                <c:pt idx="6361">
                  <c:v>63.287229999999859</c:v>
                </c:pt>
                <c:pt idx="6362">
                  <c:v>63.287229999999859</c:v>
                </c:pt>
                <c:pt idx="6363">
                  <c:v>63.287229999999859</c:v>
                </c:pt>
                <c:pt idx="6364">
                  <c:v>63.287229999999859</c:v>
                </c:pt>
                <c:pt idx="6365">
                  <c:v>63.287229999999859</c:v>
                </c:pt>
                <c:pt idx="6366">
                  <c:v>63.287229999999859</c:v>
                </c:pt>
                <c:pt idx="6367">
                  <c:v>63.287229999999859</c:v>
                </c:pt>
                <c:pt idx="6368">
                  <c:v>63.287229999999859</c:v>
                </c:pt>
                <c:pt idx="6369">
                  <c:v>63.287229999999859</c:v>
                </c:pt>
                <c:pt idx="6370">
                  <c:v>63.287229999999859</c:v>
                </c:pt>
                <c:pt idx="6371">
                  <c:v>63.287229999999859</c:v>
                </c:pt>
                <c:pt idx="6372">
                  <c:v>63.287229999999859</c:v>
                </c:pt>
                <c:pt idx="6373">
                  <c:v>63.287229999999859</c:v>
                </c:pt>
                <c:pt idx="6374">
                  <c:v>63.287229999999859</c:v>
                </c:pt>
                <c:pt idx="6375">
                  <c:v>63.287229999999859</c:v>
                </c:pt>
                <c:pt idx="6376">
                  <c:v>63.287229999999859</c:v>
                </c:pt>
                <c:pt idx="6377">
                  <c:v>63.287229999999859</c:v>
                </c:pt>
                <c:pt idx="6378">
                  <c:v>63.287229999999859</c:v>
                </c:pt>
                <c:pt idx="6379">
                  <c:v>63.287229999999859</c:v>
                </c:pt>
                <c:pt idx="6380">
                  <c:v>63.287229999999859</c:v>
                </c:pt>
                <c:pt idx="6381">
                  <c:v>63.287229999999859</c:v>
                </c:pt>
                <c:pt idx="6382">
                  <c:v>63.287229999999859</c:v>
                </c:pt>
                <c:pt idx="6383">
                  <c:v>63.287229999999859</c:v>
                </c:pt>
                <c:pt idx="6384">
                  <c:v>63.287229999999859</c:v>
                </c:pt>
                <c:pt idx="6385">
                  <c:v>63.287229999999859</c:v>
                </c:pt>
                <c:pt idx="6386">
                  <c:v>63.287229999999859</c:v>
                </c:pt>
                <c:pt idx="6387">
                  <c:v>63.287229999999859</c:v>
                </c:pt>
                <c:pt idx="6388">
                  <c:v>63.287229999999859</c:v>
                </c:pt>
                <c:pt idx="6389">
                  <c:v>63.287229999999859</c:v>
                </c:pt>
                <c:pt idx="6390">
                  <c:v>63.287259999999861</c:v>
                </c:pt>
                <c:pt idx="6391">
                  <c:v>63.287539999999858</c:v>
                </c:pt>
                <c:pt idx="6392">
                  <c:v>63.28794999999986</c:v>
                </c:pt>
                <c:pt idx="6393">
                  <c:v>63.288379999999862</c:v>
                </c:pt>
                <c:pt idx="6394">
                  <c:v>63.28861999999986</c:v>
                </c:pt>
                <c:pt idx="6395">
                  <c:v>63.288739999999862</c:v>
                </c:pt>
                <c:pt idx="6396">
                  <c:v>63.28879999999986</c:v>
                </c:pt>
                <c:pt idx="6397">
                  <c:v>63.288819999999859</c:v>
                </c:pt>
                <c:pt idx="6398">
                  <c:v>63.288819999999859</c:v>
                </c:pt>
                <c:pt idx="6399">
                  <c:v>63.288819999999859</c:v>
                </c:pt>
                <c:pt idx="6400">
                  <c:v>63.288819999999859</c:v>
                </c:pt>
                <c:pt idx="6401">
                  <c:v>63.288819999999859</c:v>
                </c:pt>
                <c:pt idx="6402">
                  <c:v>63.288819999999859</c:v>
                </c:pt>
                <c:pt idx="6403">
                  <c:v>63.288819999999859</c:v>
                </c:pt>
                <c:pt idx="6404">
                  <c:v>63.288819999999859</c:v>
                </c:pt>
                <c:pt idx="6405">
                  <c:v>63.288819999999859</c:v>
                </c:pt>
                <c:pt idx="6406">
                  <c:v>63.288819999999859</c:v>
                </c:pt>
                <c:pt idx="6407">
                  <c:v>63.288819999999859</c:v>
                </c:pt>
                <c:pt idx="6408">
                  <c:v>63.288819999999859</c:v>
                </c:pt>
                <c:pt idx="6409">
                  <c:v>63.288819999999859</c:v>
                </c:pt>
                <c:pt idx="6410">
                  <c:v>63.288819999999859</c:v>
                </c:pt>
                <c:pt idx="6411">
                  <c:v>63.288819999999859</c:v>
                </c:pt>
                <c:pt idx="6412">
                  <c:v>63.288819999999859</c:v>
                </c:pt>
                <c:pt idx="6413">
                  <c:v>63.288819999999859</c:v>
                </c:pt>
                <c:pt idx="6414">
                  <c:v>63.288819999999859</c:v>
                </c:pt>
                <c:pt idx="6415">
                  <c:v>63.288819999999859</c:v>
                </c:pt>
                <c:pt idx="6416">
                  <c:v>63.288819999999859</c:v>
                </c:pt>
                <c:pt idx="6417">
                  <c:v>63.288819999999859</c:v>
                </c:pt>
                <c:pt idx="6418">
                  <c:v>63.288819999999859</c:v>
                </c:pt>
                <c:pt idx="6419">
                  <c:v>63.288819999999859</c:v>
                </c:pt>
                <c:pt idx="6420">
                  <c:v>63.288819999999859</c:v>
                </c:pt>
                <c:pt idx="6421">
                  <c:v>63.288819999999859</c:v>
                </c:pt>
                <c:pt idx="6422">
                  <c:v>63.288819999999859</c:v>
                </c:pt>
                <c:pt idx="6423">
                  <c:v>63.288819999999859</c:v>
                </c:pt>
                <c:pt idx="6424">
                  <c:v>63.288819999999859</c:v>
                </c:pt>
                <c:pt idx="6425">
                  <c:v>63.288819999999859</c:v>
                </c:pt>
                <c:pt idx="6426">
                  <c:v>63.288819999999859</c:v>
                </c:pt>
                <c:pt idx="6427">
                  <c:v>63.288819999999859</c:v>
                </c:pt>
                <c:pt idx="6428">
                  <c:v>63.288819999999859</c:v>
                </c:pt>
                <c:pt idx="6429">
                  <c:v>63.288819999999859</c:v>
                </c:pt>
                <c:pt idx="6430">
                  <c:v>63.288819999999859</c:v>
                </c:pt>
                <c:pt idx="6431">
                  <c:v>63.288819999999859</c:v>
                </c:pt>
                <c:pt idx="6432">
                  <c:v>63.288819999999859</c:v>
                </c:pt>
                <c:pt idx="6433">
                  <c:v>63.288819999999859</c:v>
                </c:pt>
                <c:pt idx="6434">
                  <c:v>63.288819999999859</c:v>
                </c:pt>
                <c:pt idx="6435">
                  <c:v>63.288819999999859</c:v>
                </c:pt>
                <c:pt idx="6436">
                  <c:v>63.288819999999859</c:v>
                </c:pt>
                <c:pt idx="6437">
                  <c:v>63.288819999999859</c:v>
                </c:pt>
                <c:pt idx="6438">
                  <c:v>63.288819999999859</c:v>
                </c:pt>
                <c:pt idx="6439">
                  <c:v>63.288819999999859</c:v>
                </c:pt>
                <c:pt idx="6440">
                  <c:v>63.288819999999859</c:v>
                </c:pt>
                <c:pt idx="6441">
                  <c:v>63.288819999999859</c:v>
                </c:pt>
                <c:pt idx="6442">
                  <c:v>63.288819999999859</c:v>
                </c:pt>
                <c:pt idx="6443">
                  <c:v>63.288819999999859</c:v>
                </c:pt>
                <c:pt idx="6444">
                  <c:v>63.288819999999859</c:v>
                </c:pt>
                <c:pt idx="6445">
                  <c:v>63.288819999999859</c:v>
                </c:pt>
                <c:pt idx="6446">
                  <c:v>63.288819999999859</c:v>
                </c:pt>
                <c:pt idx="6447">
                  <c:v>63.288819999999859</c:v>
                </c:pt>
                <c:pt idx="6448">
                  <c:v>63.288819999999859</c:v>
                </c:pt>
                <c:pt idx="6449">
                  <c:v>63.288819999999859</c:v>
                </c:pt>
                <c:pt idx="6450">
                  <c:v>63.288819999999859</c:v>
                </c:pt>
                <c:pt idx="6451">
                  <c:v>63.288819999999859</c:v>
                </c:pt>
                <c:pt idx="6452">
                  <c:v>63.288819999999859</c:v>
                </c:pt>
                <c:pt idx="6453">
                  <c:v>63.288819999999859</c:v>
                </c:pt>
                <c:pt idx="6454">
                  <c:v>63.288819999999859</c:v>
                </c:pt>
                <c:pt idx="6455">
                  <c:v>63.288819999999859</c:v>
                </c:pt>
                <c:pt idx="6456">
                  <c:v>63.288819999999859</c:v>
                </c:pt>
                <c:pt idx="6457">
                  <c:v>63.288819999999859</c:v>
                </c:pt>
                <c:pt idx="6458">
                  <c:v>63.288819999999859</c:v>
                </c:pt>
                <c:pt idx="6459">
                  <c:v>63.288819999999859</c:v>
                </c:pt>
                <c:pt idx="6460">
                  <c:v>63.288819999999859</c:v>
                </c:pt>
                <c:pt idx="6461">
                  <c:v>63.288819999999859</c:v>
                </c:pt>
                <c:pt idx="6462">
                  <c:v>63.288819999999859</c:v>
                </c:pt>
                <c:pt idx="6463">
                  <c:v>63.288819999999859</c:v>
                </c:pt>
                <c:pt idx="6464">
                  <c:v>63.288819999999859</c:v>
                </c:pt>
                <c:pt idx="6465">
                  <c:v>63.288819999999859</c:v>
                </c:pt>
                <c:pt idx="6466">
                  <c:v>63.288819999999859</c:v>
                </c:pt>
                <c:pt idx="6467">
                  <c:v>63.288819999999859</c:v>
                </c:pt>
                <c:pt idx="6468">
                  <c:v>63.288819999999859</c:v>
                </c:pt>
                <c:pt idx="6469">
                  <c:v>63.288819999999859</c:v>
                </c:pt>
                <c:pt idx="6470">
                  <c:v>63.288819999999859</c:v>
                </c:pt>
                <c:pt idx="6471">
                  <c:v>63.288819999999859</c:v>
                </c:pt>
                <c:pt idx="6472">
                  <c:v>63.288819999999859</c:v>
                </c:pt>
                <c:pt idx="6473">
                  <c:v>63.288819999999859</c:v>
                </c:pt>
                <c:pt idx="6474">
                  <c:v>63.288819999999859</c:v>
                </c:pt>
                <c:pt idx="6475">
                  <c:v>63.288819999999859</c:v>
                </c:pt>
                <c:pt idx="6476">
                  <c:v>63.288819999999859</c:v>
                </c:pt>
                <c:pt idx="6477">
                  <c:v>63.288819999999859</c:v>
                </c:pt>
                <c:pt idx="6478">
                  <c:v>63.288819999999859</c:v>
                </c:pt>
                <c:pt idx="6479">
                  <c:v>63.288819999999859</c:v>
                </c:pt>
                <c:pt idx="6480">
                  <c:v>63.288819999999859</c:v>
                </c:pt>
                <c:pt idx="6481">
                  <c:v>63.288819999999859</c:v>
                </c:pt>
                <c:pt idx="6482">
                  <c:v>63.288819999999859</c:v>
                </c:pt>
                <c:pt idx="6483">
                  <c:v>63.288819999999859</c:v>
                </c:pt>
                <c:pt idx="6484">
                  <c:v>63.288819999999859</c:v>
                </c:pt>
                <c:pt idx="6485">
                  <c:v>63.288819999999859</c:v>
                </c:pt>
                <c:pt idx="6486">
                  <c:v>63.288819999999859</c:v>
                </c:pt>
                <c:pt idx="6487">
                  <c:v>63.288819999999859</c:v>
                </c:pt>
                <c:pt idx="6488">
                  <c:v>63.288819999999859</c:v>
                </c:pt>
                <c:pt idx="6489">
                  <c:v>63.288819999999859</c:v>
                </c:pt>
                <c:pt idx="6490">
                  <c:v>63.288819999999859</c:v>
                </c:pt>
                <c:pt idx="6491">
                  <c:v>63.288819999999859</c:v>
                </c:pt>
                <c:pt idx="6492">
                  <c:v>63.288829999999862</c:v>
                </c:pt>
                <c:pt idx="6493">
                  <c:v>63.288839999999865</c:v>
                </c:pt>
                <c:pt idx="6494">
                  <c:v>63.288849999999869</c:v>
                </c:pt>
                <c:pt idx="6495">
                  <c:v>63.288859999999872</c:v>
                </c:pt>
                <c:pt idx="6496">
                  <c:v>63.288869999999875</c:v>
                </c:pt>
                <c:pt idx="6497">
                  <c:v>63.288879999999878</c:v>
                </c:pt>
                <c:pt idx="6498">
                  <c:v>63.288899999999877</c:v>
                </c:pt>
                <c:pt idx="6499">
                  <c:v>63.288919999999877</c:v>
                </c:pt>
                <c:pt idx="6500">
                  <c:v>63.288939999999876</c:v>
                </c:pt>
                <c:pt idx="6501">
                  <c:v>63.288959999999875</c:v>
                </c:pt>
                <c:pt idx="6502">
                  <c:v>63.288989999999878</c:v>
                </c:pt>
                <c:pt idx="6503">
                  <c:v>63.28901999999988</c:v>
                </c:pt>
                <c:pt idx="6504">
                  <c:v>63.289039999999879</c:v>
                </c:pt>
                <c:pt idx="6505">
                  <c:v>63.289059999999878</c:v>
                </c:pt>
                <c:pt idx="6506">
                  <c:v>63.289079999999878</c:v>
                </c:pt>
                <c:pt idx="6507">
                  <c:v>63.289099999999877</c:v>
                </c:pt>
                <c:pt idx="6508">
                  <c:v>63.289119999999876</c:v>
                </c:pt>
                <c:pt idx="6509">
                  <c:v>63.289139999999875</c:v>
                </c:pt>
                <c:pt idx="6510">
                  <c:v>63.289159999999875</c:v>
                </c:pt>
                <c:pt idx="6511">
                  <c:v>63.289189999999877</c:v>
                </c:pt>
                <c:pt idx="6512">
                  <c:v>63.289219999999879</c:v>
                </c:pt>
                <c:pt idx="6513">
                  <c:v>63.289249999999882</c:v>
                </c:pt>
                <c:pt idx="6514">
                  <c:v>63.289279999999884</c:v>
                </c:pt>
                <c:pt idx="6515">
                  <c:v>63.289309999999887</c:v>
                </c:pt>
                <c:pt idx="6516">
                  <c:v>63.289329999999886</c:v>
                </c:pt>
                <c:pt idx="6517">
                  <c:v>63.289349999999885</c:v>
                </c:pt>
                <c:pt idx="6518">
                  <c:v>63.289369999999884</c:v>
                </c:pt>
                <c:pt idx="6519">
                  <c:v>63.289389999999884</c:v>
                </c:pt>
                <c:pt idx="6520">
                  <c:v>63.289409999999883</c:v>
                </c:pt>
                <c:pt idx="6521">
                  <c:v>63.289429999999882</c:v>
                </c:pt>
                <c:pt idx="6522">
                  <c:v>63.289449999999881</c:v>
                </c:pt>
                <c:pt idx="6523">
                  <c:v>63.289459999999885</c:v>
                </c:pt>
                <c:pt idx="6524">
                  <c:v>63.289469999999888</c:v>
                </c:pt>
                <c:pt idx="6525">
                  <c:v>63.289479999999891</c:v>
                </c:pt>
                <c:pt idx="6526">
                  <c:v>63.289489999999894</c:v>
                </c:pt>
                <c:pt idx="6527">
                  <c:v>63.289499999999897</c:v>
                </c:pt>
                <c:pt idx="6528">
                  <c:v>63.2895099999999</c:v>
                </c:pt>
                <c:pt idx="6529">
                  <c:v>63.289519999999904</c:v>
                </c:pt>
                <c:pt idx="6530">
                  <c:v>63.289529999999907</c:v>
                </c:pt>
                <c:pt idx="6531">
                  <c:v>63.289529999999907</c:v>
                </c:pt>
                <c:pt idx="6532">
                  <c:v>63.289529999999907</c:v>
                </c:pt>
                <c:pt idx="6533">
                  <c:v>63.289529999999907</c:v>
                </c:pt>
                <c:pt idx="6534">
                  <c:v>63.289529999999907</c:v>
                </c:pt>
                <c:pt idx="6535">
                  <c:v>63.289529999999907</c:v>
                </c:pt>
                <c:pt idx="6536">
                  <c:v>63.289529999999907</c:v>
                </c:pt>
                <c:pt idx="6537">
                  <c:v>63.289529999999907</c:v>
                </c:pt>
                <c:pt idx="6538">
                  <c:v>63.289529999999907</c:v>
                </c:pt>
                <c:pt idx="6539">
                  <c:v>63.289529999999907</c:v>
                </c:pt>
                <c:pt idx="6540">
                  <c:v>63.289529999999907</c:v>
                </c:pt>
                <c:pt idx="6541">
                  <c:v>63.289529999999907</c:v>
                </c:pt>
                <c:pt idx="6542">
                  <c:v>63.289529999999907</c:v>
                </c:pt>
                <c:pt idx="6543">
                  <c:v>63.289529999999907</c:v>
                </c:pt>
                <c:pt idx="6544">
                  <c:v>63.289529999999907</c:v>
                </c:pt>
                <c:pt idx="6545">
                  <c:v>63.289529999999907</c:v>
                </c:pt>
                <c:pt idx="6546">
                  <c:v>63.289529999999907</c:v>
                </c:pt>
                <c:pt idx="6547">
                  <c:v>63.289879999999904</c:v>
                </c:pt>
                <c:pt idx="6548">
                  <c:v>63.289989999999904</c:v>
                </c:pt>
                <c:pt idx="6549">
                  <c:v>63.292359999999903</c:v>
                </c:pt>
                <c:pt idx="6550">
                  <c:v>63.295689999999901</c:v>
                </c:pt>
                <c:pt idx="6551">
                  <c:v>63.299489999999899</c:v>
                </c:pt>
                <c:pt idx="6552">
                  <c:v>63.303289999999897</c:v>
                </c:pt>
                <c:pt idx="6553">
                  <c:v>63.307159999999897</c:v>
                </c:pt>
                <c:pt idx="6554">
                  <c:v>63.311009999999897</c:v>
                </c:pt>
                <c:pt idx="6555">
                  <c:v>63.314929999999897</c:v>
                </c:pt>
                <c:pt idx="6556">
                  <c:v>63.318869999999897</c:v>
                </c:pt>
                <c:pt idx="6557">
                  <c:v>63.3227299999999</c:v>
                </c:pt>
                <c:pt idx="6558">
                  <c:v>63.326539999999902</c:v>
                </c:pt>
                <c:pt idx="6559">
                  <c:v>63.330309999999905</c:v>
                </c:pt>
                <c:pt idx="6560">
                  <c:v>63.334119999999906</c:v>
                </c:pt>
                <c:pt idx="6561">
                  <c:v>63.337839999999908</c:v>
                </c:pt>
                <c:pt idx="6562">
                  <c:v>63.34151999999991</c:v>
                </c:pt>
                <c:pt idx="6563">
                  <c:v>63.345149999999911</c:v>
                </c:pt>
                <c:pt idx="6564">
                  <c:v>63.348779999999913</c:v>
                </c:pt>
                <c:pt idx="6565">
                  <c:v>63.352349999999916</c:v>
                </c:pt>
                <c:pt idx="6566">
                  <c:v>63.355789999999914</c:v>
                </c:pt>
                <c:pt idx="6567">
                  <c:v>63.359239999999915</c:v>
                </c:pt>
                <c:pt idx="6568">
                  <c:v>63.362689999999915</c:v>
                </c:pt>
                <c:pt idx="6569">
                  <c:v>63.366039999999913</c:v>
                </c:pt>
                <c:pt idx="6570">
                  <c:v>63.369349999999912</c:v>
                </c:pt>
                <c:pt idx="6571">
                  <c:v>63.372509999999913</c:v>
                </c:pt>
                <c:pt idx="6572">
                  <c:v>63.375709999999913</c:v>
                </c:pt>
                <c:pt idx="6573">
                  <c:v>63.378779999999914</c:v>
                </c:pt>
                <c:pt idx="6574">
                  <c:v>63.381759999999915</c:v>
                </c:pt>
                <c:pt idx="6575">
                  <c:v>63.384699999999917</c:v>
                </c:pt>
                <c:pt idx="6576">
                  <c:v>63.387449999999916</c:v>
                </c:pt>
                <c:pt idx="6577">
                  <c:v>63.390229999999917</c:v>
                </c:pt>
                <c:pt idx="6578">
                  <c:v>63.392909999999915</c:v>
                </c:pt>
                <c:pt idx="6579">
                  <c:v>63.395519999999912</c:v>
                </c:pt>
                <c:pt idx="6580">
                  <c:v>63.398039999999909</c:v>
                </c:pt>
                <c:pt idx="6581">
                  <c:v>63.400419999999912</c:v>
                </c:pt>
                <c:pt idx="6582">
                  <c:v>63.402689999999915</c:v>
                </c:pt>
                <c:pt idx="6583">
                  <c:v>63.404829999999912</c:v>
                </c:pt>
                <c:pt idx="6584">
                  <c:v>63.406879999999909</c:v>
                </c:pt>
                <c:pt idx="6585">
                  <c:v>63.40889999999991</c:v>
                </c:pt>
                <c:pt idx="6586">
                  <c:v>63.410899999999913</c:v>
                </c:pt>
                <c:pt idx="6587">
                  <c:v>63.412799999999912</c:v>
                </c:pt>
                <c:pt idx="6588">
                  <c:v>63.41462999999991</c:v>
                </c:pt>
                <c:pt idx="6589">
                  <c:v>63.41641999999991</c:v>
                </c:pt>
                <c:pt idx="6590">
                  <c:v>63.418159999999908</c:v>
                </c:pt>
                <c:pt idx="6591">
                  <c:v>63.41988999999991</c:v>
                </c:pt>
                <c:pt idx="6592">
                  <c:v>63.421519999999909</c:v>
                </c:pt>
                <c:pt idx="6593">
                  <c:v>63.423139999999911</c:v>
                </c:pt>
                <c:pt idx="6594">
                  <c:v>63.424719999999908</c:v>
                </c:pt>
                <c:pt idx="6595">
                  <c:v>63.426229999999912</c:v>
                </c:pt>
                <c:pt idx="6596">
                  <c:v>63.427729999999912</c:v>
                </c:pt>
                <c:pt idx="6597">
                  <c:v>63.429159999999911</c:v>
                </c:pt>
                <c:pt idx="6598">
                  <c:v>63.430579999999914</c:v>
                </c:pt>
                <c:pt idx="6599">
                  <c:v>63.431929999999916</c:v>
                </c:pt>
                <c:pt idx="6600">
                  <c:v>63.433219999999913</c:v>
                </c:pt>
                <c:pt idx="6601">
                  <c:v>63.434459999999916</c:v>
                </c:pt>
                <c:pt idx="6602">
                  <c:v>63.435629999999918</c:v>
                </c:pt>
                <c:pt idx="6603">
                  <c:v>63.436739999999915</c:v>
                </c:pt>
                <c:pt idx="6604">
                  <c:v>63.437769999999915</c:v>
                </c:pt>
                <c:pt idx="6605">
                  <c:v>63.438719999999918</c:v>
                </c:pt>
                <c:pt idx="6606">
                  <c:v>63.439589999999917</c:v>
                </c:pt>
                <c:pt idx="6607">
                  <c:v>63.440329999999918</c:v>
                </c:pt>
                <c:pt idx="6608">
                  <c:v>63.440949999999916</c:v>
                </c:pt>
                <c:pt idx="6609">
                  <c:v>63.441389999999913</c:v>
                </c:pt>
                <c:pt idx="6610">
                  <c:v>63.441609999999912</c:v>
                </c:pt>
                <c:pt idx="6611">
                  <c:v>63.441609999999912</c:v>
                </c:pt>
                <c:pt idx="6612">
                  <c:v>63.441609999999912</c:v>
                </c:pt>
                <c:pt idx="6613">
                  <c:v>63.441609999999912</c:v>
                </c:pt>
                <c:pt idx="6614">
                  <c:v>63.441609999999912</c:v>
                </c:pt>
                <c:pt idx="6615">
                  <c:v>63.441609999999912</c:v>
                </c:pt>
                <c:pt idx="6616">
                  <c:v>63.441609999999912</c:v>
                </c:pt>
                <c:pt idx="6617">
                  <c:v>63.441609999999912</c:v>
                </c:pt>
                <c:pt idx="6618">
                  <c:v>63.441609999999912</c:v>
                </c:pt>
                <c:pt idx="6619">
                  <c:v>63.441609999999912</c:v>
                </c:pt>
                <c:pt idx="6620">
                  <c:v>63.441609999999912</c:v>
                </c:pt>
                <c:pt idx="6621">
                  <c:v>63.441609999999912</c:v>
                </c:pt>
                <c:pt idx="6622">
                  <c:v>63.441609999999912</c:v>
                </c:pt>
                <c:pt idx="6623">
                  <c:v>63.441609999999912</c:v>
                </c:pt>
                <c:pt idx="6624">
                  <c:v>63.441609999999912</c:v>
                </c:pt>
                <c:pt idx="6625">
                  <c:v>63.441609999999912</c:v>
                </c:pt>
                <c:pt idx="6626">
                  <c:v>63.441609999999912</c:v>
                </c:pt>
                <c:pt idx="6627">
                  <c:v>63.441609999999912</c:v>
                </c:pt>
                <c:pt idx="6628">
                  <c:v>63.441609999999912</c:v>
                </c:pt>
                <c:pt idx="6629">
                  <c:v>63.441609999999912</c:v>
                </c:pt>
                <c:pt idx="6630">
                  <c:v>63.441609999999912</c:v>
                </c:pt>
                <c:pt idx="6631">
                  <c:v>63.441609999999912</c:v>
                </c:pt>
                <c:pt idx="6632">
                  <c:v>63.441609999999912</c:v>
                </c:pt>
                <c:pt idx="6633">
                  <c:v>63.441609999999912</c:v>
                </c:pt>
                <c:pt idx="6634">
                  <c:v>63.441609999999912</c:v>
                </c:pt>
                <c:pt idx="6635">
                  <c:v>63.441609999999912</c:v>
                </c:pt>
                <c:pt idx="6636">
                  <c:v>63.441609999999912</c:v>
                </c:pt>
                <c:pt idx="6637">
                  <c:v>63.441609999999912</c:v>
                </c:pt>
                <c:pt idx="6638">
                  <c:v>63.441609999999912</c:v>
                </c:pt>
                <c:pt idx="6639">
                  <c:v>63.441609999999912</c:v>
                </c:pt>
                <c:pt idx="6640">
                  <c:v>63.441609999999912</c:v>
                </c:pt>
                <c:pt idx="6641">
                  <c:v>63.441609999999912</c:v>
                </c:pt>
                <c:pt idx="6642">
                  <c:v>63.441609999999912</c:v>
                </c:pt>
                <c:pt idx="6643">
                  <c:v>63.441609999999912</c:v>
                </c:pt>
                <c:pt idx="6644">
                  <c:v>63.441609999999912</c:v>
                </c:pt>
                <c:pt idx="6645">
                  <c:v>63.441609999999912</c:v>
                </c:pt>
                <c:pt idx="6646">
                  <c:v>63.441609999999912</c:v>
                </c:pt>
                <c:pt idx="6647">
                  <c:v>63.441609999999912</c:v>
                </c:pt>
                <c:pt idx="6648">
                  <c:v>63.441609999999912</c:v>
                </c:pt>
                <c:pt idx="6649">
                  <c:v>63.441609999999912</c:v>
                </c:pt>
                <c:pt idx="6650">
                  <c:v>63.441609999999912</c:v>
                </c:pt>
                <c:pt idx="6651">
                  <c:v>63.441609999999912</c:v>
                </c:pt>
                <c:pt idx="6652">
                  <c:v>63.441609999999912</c:v>
                </c:pt>
                <c:pt idx="6653">
                  <c:v>63.441609999999912</c:v>
                </c:pt>
                <c:pt idx="6654">
                  <c:v>63.441609999999912</c:v>
                </c:pt>
                <c:pt idx="6655">
                  <c:v>63.441609999999912</c:v>
                </c:pt>
                <c:pt idx="6656">
                  <c:v>63.441609999999912</c:v>
                </c:pt>
                <c:pt idx="6657">
                  <c:v>63.441609999999912</c:v>
                </c:pt>
                <c:pt idx="6658">
                  <c:v>63.441609999999912</c:v>
                </c:pt>
                <c:pt idx="6659">
                  <c:v>63.441609999999912</c:v>
                </c:pt>
                <c:pt idx="6660">
                  <c:v>63.441609999999912</c:v>
                </c:pt>
                <c:pt idx="6661">
                  <c:v>63.441609999999912</c:v>
                </c:pt>
                <c:pt idx="6662">
                  <c:v>63.441609999999912</c:v>
                </c:pt>
                <c:pt idx="6663">
                  <c:v>63.441609999999912</c:v>
                </c:pt>
                <c:pt idx="6664">
                  <c:v>63.441609999999912</c:v>
                </c:pt>
                <c:pt idx="6665">
                  <c:v>63.441609999999912</c:v>
                </c:pt>
                <c:pt idx="6666">
                  <c:v>63.441609999999912</c:v>
                </c:pt>
                <c:pt idx="6667">
                  <c:v>63.441609999999912</c:v>
                </c:pt>
                <c:pt idx="6668">
                  <c:v>63.441609999999912</c:v>
                </c:pt>
                <c:pt idx="6669">
                  <c:v>63.441609999999912</c:v>
                </c:pt>
                <c:pt idx="6670">
                  <c:v>63.441609999999912</c:v>
                </c:pt>
                <c:pt idx="6671">
                  <c:v>63.441609999999912</c:v>
                </c:pt>
                <c:pt idx="6672">
                  <c:v>63.441609999999912</c:v>
                </c:pt>
                <c:pt idx="6673">
                  <c:v>63.441609999999912</c:v>
                </c:pt>
                <c:pt idx="6674">
                  <c:v>63.441609999999912</c:v>
                </c:pt>
                <c:pt idx="6675">
                  <c:v>63.441609999999912</c:v>
                </c:pt>
                <c:pt idx="6676">
                  <c:v>63.441609999999912</c:v>
                </c:pt>
                <c:pt idx="6677">
                  <c:v>63.441609999999912</c:v>
                </c:pt>
                <c:pt idx="6678">
                  <c:v>63.441609999999912</c:v>
                </c:pt>
                <c:pt idx="6679">
                  <c:v>63.441609999999912</c:v>
                </c:pt>
                <c:pt idx="6680">
                  <c:v>63.441609999999912</c:v>
                </c:pt>
                <c:pt idx="6681">
                  <c:v>63.441609999999912</c:v>
                </c:pt>
                <c:pt idx="6682">
                  <c:v>63.441609999999912</c:v>
                </c:pt>
                <c:pt idx="6683">
                  <c:v>63.441609999999912</c:v>
                </c:pt>
                <c:pt idx="6684">
                  <c:v>63.441609999999912</c:v>
                </c:pt>
                <c:pt idx="6685">
                  <c:v>63.441609999999912</c:v>
                </c:pt>
                <c:pt idx="6686">
                  <c:v>63.441609999999912</c:v>
                </c:pt>
                <c:pt idx="6687">
                  <c:v>63.441609999999912</c:v>
                </c:pt>
                <c:pt idx="6688">
                  <c:v>63.441609999999912</c:v>
                </c:pt>
                <c:pt idx="6689">
                  <c:v>63.441609999999912</c:v>
                </c:pt>
                <c:pt idx="6690">
                  <c:v>63.441609999999912</c:v>
                </c:pt>
                <c:pt idx="6691">
                  <c:v>63.441609999999912</c:v>
                </c:pt>
                <c:pt idx="6692">
                  <c:v>63.442109999999914</c:v>
                </c:pt>
                <c:pt idx="6693">
                  <c:v>63.442109999999914</c:v>
                </c:pt>
                <c:pt idx="6694">
                  <c:v>63.442109999999914</c:v>
                </c:pt>
                <c:pt idx="6695">
                  <c:v>63.442109999999914</c:v>
                </c:pt>
                <c:pt idx="6696">
                  <c:v>63.442109999999914</c:v>
                </c:pt>
                <c:pt idx="6697">
                  <c:v>63.442109999999914</c:v>
                </c:pt>
                <c:pt idx="6698">
                  <c:v>63.442109999999914</c:v>
                </c:pt>
                <c:pt idx="6699">
                  <c:v>63.442109999999914</c:v>
                </c:pt>
                <c:pt idx="6700">
                  <c:v>63.442109999999914</c:v>
                </c:pt>
                <c:pt idx="6701">
                  <c:v>63.442109999999914</c:v>
                </c:pt>
                <c:pt idx="6702">
                  <c:v>63.442109999999914</c:v>
                </c:pt>
                <c:pt idx="6703">
                  <c:v>63.442109999999914</c:v>
                </c:pt>
                <c:pt idx="6704">
                  <c:v>63.442109999999914</c:v>
                </c:pt>
                <c:pt idx="6705">
                  <c:v>63.442109999999914</c:v>
                </c:pt>
                <c:pt idx="6706">
                  <c:v>63.442109999999914</c:v>
                </c:pt>
                <c:pt idx="6707">
                  <c:v>63.442109999999914</c:v>
                </c:pt>
                <c:pt idx="6708">
                  <c:v>63.442109999999914</c:v>
                </c:pt>
                <c:pt idx="6709">
                  <c:v>63.442109999999914</c:v>
                </c:pt>
                <c:pt idx="6710">
                  <c:v>63.442109999999914</c:v>
                </c:pt>
                <c:pt idx="6711">
                  <c:v>63.442109999999914</c:v>
                </c:pt>
                <c:pt idx="6712">
                  <c:v>63.442109999999914</c:v>
                </c:pt>
                <c:pt idx="6713">
                  <c:v>63.442109999999914</c:v>
                </c:pt>
                <c:pt idx="6714">
                  <c:v>63.442109999999914</c:v>
                </c:pt>
                <c:pt idx="6715">
                  <c:v>63.442109999999914</c:v>
                </c:pt>
                <c:pt idx="6716">
                  <c:v>63.442109999999914</c:v>
                </c:pt>
                <c:pt idx="6717">
                  <c:v>63.442109999999914</c:v>
                </c:pt>
                <c:pt idx="6718">
                  <c:v>63.442109999999914</c:v>
                </c:pt>
                <c:pt idx="6719">
                  <c:v>63.442109999999914</c:v>
                </c:pt>
                <c:pt idx="6720">
                  <c:v>63.442109999999914</c:v>
                </c:pt>
                <c:pt idx="6721">
                  <c:v>63.442109999999914</c:v>
                </c:pt>
                <c:pt idx="6722">
                  <c:v>63.442109999999914</c:v>
                </c:pt>
                <c:pt idx="6723">
                  <c:v>63.442109999999914</c:v>
                </c:pt>
                <c:pt idx="6724">
                  <c:v>63.442109999999914</c:v>
                </c:pt>
                <c:pt idx="6725">
                  <c:v>63.442109999999914</c:v>
                </c:pt>
                <c:pt idx="6726">
                  <c:v>63.442109999999914</c:v>
                </c:pt>
                <c:pt idx="6727">
                  <c:v>63.442109999999914</c:v>
                </c:pt>
                <c:pt idx="6728">
                  <c:v>63.442109999999914</c:v>
                </c:pt>
                <c:pt idx="6729">
                  <c:v>63.442109999999914</c:v>
                </c:pt>
                <c:pt idx="6730">
                  <c:v>63.442109999999914</c:v>
                </c:pt>
                <c:pt idx="6731">
                  <c:v>63.442109999999914</c:v>
                </c:pt>
                <c:pt idx="6732">
                  <c:v>63.442109999999914</c:v>
                </c:pt>
                <c:pt idx="6733">
                  <c:v>63.442109999999914</c:v>
                </c:pt>
                <c:pt idx="6734">
                  <c:v>63.442109999999914</c:v>
                </c:pt>
                <c:pt idx="6735">
                  <c:v>63.442109999999914</c:v>
                </c:pt>
                <c:pt idx="6736">
                  <c:v>63.442109999999914</c:v>
                </c:pt>
                <c:pt idx="6737">
                  <c:v>63.442109999999914</c:v>
                </c:pt>
                <c:pt idx="6738">
                  <c:v>63.442109999999914</c:v>
                </c:pt>
                <c:pt idx="6739">
                  <c:v>63.442109999999914</c:v>
                </c:pt>
                <c:pt idx="6740">
                  <c:v>63.442109999999914</c:v>
                </c:pt>
                <c:pt idx="6741">
                  <c:v>63.442109999999914</c:v>
                </c:pt>
                <c:pt idx="6742">
                  <c:v>63.442109999999914</c:v>
                </c:pt>
                <c:pt idx="6743">
                  <c:v>63.442109999999914</c:v>
                </c:pt>
                <c:pt idx="6744">
                  <c:v>63.442109999999914</c:v>
                </c:pt>
                <c:pt idx="6745">
                  <c:v>63.442109999999914</c:v>
                </c:pt>
                <c:pt idx="6746">
                  <c:v>63.442109999999914</c:v>
                </c:pt>
                <c:pt idx="6747">
                  <c:v>63.442109999999914</c:v>
                </c:pt>
                <c:pt idx="6748">
                  <c:v>63.442109999999914</c:v>
                </c:pt>
                <c:pt idx="6749">
                  <c:v>63.442109999999914</c:v>
                </c:pt>
                <c:pt idx="6750">
                  <c:v>63.442109999999914</c:v>
                </c:pt>
                <c:pt idx="6751">
                  <c:v>63.442109999999914</c:v>
                </c:pt>
                <c:pt idx="6752">
                  <c:v>63.442109999999914</c:v>
                </c:pt>
                <c:pt idx="6753">
                  <c:v>63.442109999999914</c:v>
                </c:pt>
                <c:pt idx="6754">
                  <c:v>63.442109999999914</c:v>
                </c:pt>
                <c:pt idx="6755">
                  <c:v>63.442109999999914</c:v>
                </c:pt>
                <c:pt idx="6756">
                  <c:v>63.442109999999914</c:v>
                </c:pt>
                <c:pt idx="6757">
                  <c:v>63.442109999999914</c:v>
                </c:pt>
                <c:pt idx="6758">
                  <c:v>63.442109999999914</c:v>
                </c:pt>
                <c:pt idx="6759">
                  <c:v>63.442169999999912</c:v>
                </c:pt>
                <c:pt idx="6760">
                  <c:v>63.44222999999991</c:v>
                </c:pt>
                <c:pt idx="6761">
                  <c:v>63.442279999999911</c:v>
                </c:pt>
                <c:pt idx="6762">
                  <c:v>63.442289999999915</c:v>
                </c:pt>
                <c:pt idx="6763">
                  <c:v>63.442289999999915</c:v>
                </c:pt>
                <c:pt idx="6764">
                  <c:v>63.442289999999915</c:v>
                </c:pt>
                <c:pt idx="6765">
                  <c:v>63.442289999999915</c:v>
                </c:pt>
                <c:pt idx="6766">
                  <c:v>63.442289999999915</c:v>
                </c:pt>
                <c:pt idx="6767">
                  <c:v>63.442289999999915</c:v>
                </c:pt>
                <c:pt idx="6768">
                  <c:v>63.442289999999915</c:v>
                </c:pt>
                <c:pt idx="6769">
                  <c:v>63.442289999999915</c:v>
                </c:pt>
                <c:pt idx="6770">
                  <c:v>63.442289999999915</c:v>
                </c:pt>
                <c:pt idx="6771">
                  <c:v>63.442289999999915</c:v>
                </c:pt>
                <c:pt idx="6772">
                  <c:v>63.442289999999915</c:v>
                </c:pt>
                <c:pt idx="6773">
                  <c:v>63.442289999999915</c:v>
                </c:pt>
                <c:pt idx="6774">
                  <c:v>63.442289999999915</c:v>
                </c:pt>
                <c:pt idx="6775">
                  <c:v>63.442569999999911</c:v>
                </c:pt>
                <c:pt idx="6776">
                  <c:v>63.444599999999909</c:v>
                </c:pt>
                <c:pt idx="6777">
                  <c:v>63.44943999999991</c:v>
                </c:pt>
                <c:pt idx="6778">
                  <c:v>63.45816999999991</c:v>
                </c:pt>
                <c:pt idx="6779">
                  <c:v>63.471199999999911</c:v>
                </c:pt>
                <c:pt idx="6780">
                  <c:v>63.485939999999914</c:v>
                </c:pt>
                <c:pt idx="6781">
                  <c:v>63.501249999999914</c:v>
                </c:pt>
                <c:pt idx="6782">
                  <c:v>63.51390999999991</c:v>
                </c:pt>
                <c:pt idx="6783">
                  <c:v>63.52415999999991</c:v>
                </c:pt>
                <c:pt idx="6784">
                  <c:v>63.532339999999913</c:v>
                </c:pt>
                <c:pt idx="6785">
                  <c:v>63.538169999999916</c:v>
                </c:pt>
                <c:pt idx="6786">
                  <c:v>63.542599999999915</c:v>
                </c:pt>
                <c:pt idx="6787">
                  <c:v>63.544929999999916</c:v>
                </c:pt>
                <c:pt idx="6788">
                  <c:v>63.546149999999912</c:v>
                </c:pt>
                <c:pt idx="6789">
                  <c:v>63.546779999999913</c:v>
                </c:pt>
                <c:pt idx="6790">
                  <c:v>63.547179999999912</c:v>
                </c:pt>
                <c:pt idx="6791">
                  <c:v>63.547679999999914</c:v>
                </c:pt>
                <c:pt idx="6792">
                  <c:v>63.549799999999912</c:v>
                </c:pt>
                <c:pt idx="6793">
                  <c:v>63.557979999999915</c:v>
                </c:pt>
                <c:pt idx="6794">
                  <c:v>63.569899999999919</c:v>
                </c:pt>
                <c:pt idx="6795">
                  <c:v>63.58310999999992</c:v>
                </c:pt>
                <c:pt idx="6796">
                  <c:v>63.594599999999922</c:v>
                </c:pt>
                <c:pt idx="6797">
                  <c:v>63.602909999999923</c:v>
                </c:pt>
                <c:pt idx="6798">
                  <c:v>63.60880999999992</c:v>
                </c:pt>
                <c:pt idx="6799">
                  <c:v>63.613209999999917</c:v>
                </c:pt>
                <c:pt idx="6800">
                  <c:v>63.616189999999918</c:v>
                </c:pt>
                <c:pt idx="6801">
                  <c:v>63.616789999999916</c:v>
                </c:pt>
                <c:pt idx="6802">
                  <c:v>63.61735999999992</c:v>
                </c:pt>
                <c:pt idx="6803">
                  <c:v>63.617909999999917</c:v>
                </c:pt>
                <c:pt idx="6804">
                  <c:v>63.618839999999913</c:v>
                </c:pt>
                <c:pt idx="6805">
                  <c:v>63.622149999999912</c:v>
                </c:pt>
                <c:pt idx="6806">
                  <c:v>63.630319999999912</c:v>
                </c:pt>
                <c:pt idx="6807">
                  <c:v>63.636869999999909</c:v>
                </c:pt>
                <c:pt idx="6808">
                  <c:v>63.641569999999909</c:v>
                </c:pt>
                <c:pt idx="6809">
                  <c:v>63.645009999999907</c:v>
                </c:pt>
                <c:pt idx="6810">
                  <c:v>63.647209999999909</c:v>
                </c:pt>
                <c:pt idx="6811">
                  <c:v>63.64839999999991</c:v>
                </c:pt>
                <c:pt idx="6812">
                  <c:v>63.648699999999913</c:v>
                </c:pt>
                <c:pt idx="6813">
                  <c:v>63.648699999999913</c:v>
                </c:pt>
                <c:pt idx="6814">
                  <c:v>63.648699999999913</c:v>
                </c:pt>
                <c:pt idx="6815">
                  <c:v>63.648699999999913</c:v>
                </c:pt>
                <c:pt idx="6816">
                  <c:v>63.648699999999913</c:v>
                </c:pt>
                <c:pt idx="6817">
                  <c:v>63.648699999999913</c:v>
                </c:pt>
                <c:pt idx="6818">
                  <c:v>63.648699999999913</c:v>
                </c:pt>
                <c:pt idx="6819">
                  <c:v>63.648699999999913</c:v>
                </c:pt>
                <c:pt idx="6820">
                  <c:v>63.648699999999913</c:v>
                </c:pt>
                <c:pt idx="6821">
                  <c:v>63.648699999999913</c:v>
                </c:pt>
                <c:pt idx="6822">
                  <c:v>63.648699999999913</c:v>
                </c:pt>
                <c:pt idx="6823">
                  <c:v>63.648699999999913</c:v>
                </c:pt>
                <c:pt idx="6824">
                  <c:v>63.648699999999913</c:v>
                </c:pt>
                <c:pt idx="6825">
                  <c:v>63.648699999999913</c:v>
                </c:pt>
                <c:pt idx="6826">
                  <c:v>63.648699999999913</c:v>
                </c:pt>
                <c:pt idx="6827">
                  <c:v>63.648699999999913</c:v>
                </c:pt>
                <c:pt idx="6828">
                  <c:v>63.648699999999913</c:v>
                </c:pt>
                <c:pt idx="6829">
                  <c:v>63.648699999999913</c:v>
                </c:pt>
                <c:pt idx="6830">
                  <c:v>63.648699999999913</c:v>
                </c:pt>
                <c:pt idx="6831">
                  <c:v>63.648699999999913</c:v>
                </c:pt>
                <c:pt idx="6832">
                  <c:v>63.648699999999913</c:v>
                </c:pt>
                <c:pt idx="6833">
                  <c:v>63.648699999999913</c:v>
                </c:pt>
                <c:pt idx="6834">
                  <c:v>63.648699999999913</c:v>
                </c:pt>
                <c:pt idx="6835">
                  <c:v>63.648699999999913</c:v>
                </c:pt>
                <c:pt idx="6836">
                  <c:v>63.648699999999913</c:v>
                </c:pt>
                <c:pt idx="6837">
                  <c:v>63.648699999999913</c:v>
                </c:pt>
                <c:pt idx="6838">
                  <c:v>63.648699999999913</c:v>
                </c:pt>
                <c:pt idx="6839">
                  <c:v>63.648699999999913</c:v>
                </c:pt>
                <c:pt idx="6840">
                  <c:v>63.648699999999913</c:v>
                </c:pt>
                <c:pt idx="6841">
                  <c:v>63.648699999999913</c:v>
                </c:pt>
                <c:pt idx="6842">
                  <c:v>63.648699999999913</c:v>
                </c:pt>
                <c:pt idx="6843">
                  <c:v>63.648699999999913</c:v>
                </c:pt>
                <c:pt idx="6844">
                  <c:v>63.648699999999913</c:v>
                </c:pt>
                <c:pt idx="6845">
                  <c:v>63.648699999999913</c:v>
                </c:pt>
                <c:pt idx="6846">
                  <c:v>63.648699999999913</c:v>
                </c:pt>
                <c:pt idx="6847">
                  <c:v>63.648699999999913</c:v>
                </c:pt>
                <c:pt idx="6848">
                  <c:v>63.648699999999913</c:v>
                </c:pt>
                <c:pt idx="6849">
                  <c:v>63.648699999999913</c:v>
                </c:pt>
                <c:pt idx="6850">
                  <c:v>63.648699999999913</c:v>
                </c:pt>
                <c:pt idx="6851">
                  <c:v>63.648699999999913</c:v>
                </c:pt>
                <c:pt idx="6852">
                  <c:v>63.648699999999913</c:v>
                </c:pt>
                <c:pt idx="6853">
                  <c:v>63.648699999999913</c:v>
                </c:pt>
                <c:pt idx="6854">
                  <c:v>63.648699999999913</c:v>
                </c:pt>
                <c:pt idx="6855">
                  <c:v>63.648699999999913</c:v>
                </c:pt>
                <c:pt idx="6856">
                  <c:v>63.648699999999913</c:v>
                </c:pt>
                <c:pt idx="6857">
                  <c:v>63.648699999999913</c:v>
                </c:pt>
                <c:pt idx="6858">
                  <c:v>63.648699999999913</c:v>
                </c:pt>
                <c:pt idx="6859">
                  <c:v>63.648699999999913</c:v>
                </c:pt>
                <c:pt idx="6860">
                  <c:v>63.648699999999913</c:v>
                </c:pt>
                <c:pt idx="6861">
                  <c:v>63.648699999999913</c:v>
                </c:pt>
                <c:pt idx="6862">
                  <c:v>63.648699999999913</c:v>
                </c:pt>
                <c:pt idx="6863">
                  <c:v>63.648699999999913</c:v>
                </c:pt>
                <c:pt idx="6864">
                  <c:v>63.648699999999913</c:v>
                </c:pt>
                <c:pt idx="6865">
                  <c:v>63.648699999999913</c:v>
                </c:pt>
                <c:pt idx="6866">
                  <c:v>63.648699999999913</c:v>
                </c:pt>
                <c:pt idx="6867">
                  <c:v>63.648699999999913</c:v>
                </c:pt>
                <c:pt idx="6868">
                  <c:v>63.651659999999914</c:v>
                </c:pt>
                <c:pt idx="6869">
                  <c:v>63.656119999999916</c:v>
                </c:pt>
                <c:pt idx="6870">
                  <c:v>63.660489999999918</c:v>
                </c:pt>
                <c:pt idx="6871">
                  <c:v>63.663109999999918</c:v>
                </c:pt>
                <c:pt idx="6872">
                  <c:v>63.664159999999917</c:v>
                </c:pt>
                <c:pt idx="6873">
                  <c:v>63.664329999999914</c:v>
                </c:pt>
                <c:pt idx="6874">
                  <c:v>63.664329999999914</c:v>
                </c:pt>
                <c:pt idx="6875">
                  <c:v>63.664329999999914</c:v>
                </c:pt>
                <c:pt idx="6876">
                  <c:v>63.664329999999914</c:v>
                </c:pt>
                <c:pt idx="6877">
                  <c:v>63.664329999999914</c:v>
                </c:pt>
                <c:pt idx="6878">
                  <c:v>63.664329999999914</c:v>
                </c:pt>
                <c:pt idx="6879">
                  <c:v>63.664329999999914</c:v>
                </c:pt>
                <c:pt idx="6880">
                  <c:v>63.664329999999914</c:v>
                </c:pt>
                <c:pt idx="6881">
                  <c:v>63.664329999999914</c:v>
                </c:pt>
                <c:pt idx="6882">
                  <c:v>63.664329999999914</c:v>
                </c:pt>
                <c:pt idx="6883">
                  <c:v>63.676999999999914</c:v>
                </c:pt>
                <c:pt idx="6884">
                  <c:v>63.692249999999916</c:v>
                </c:pt>
                <c:pt idx="6885">
                  <c:v>63.698179999999915</c:v>
                </c:pt>
                <c:pt idx="6886">
                  <c:v>63.700509999999916</c:v>
                </c:pt>
                <c:pt idx="6887">
                  <c:v>63.701189999999919</c:v>
                </c:pt>
                <c:pt idx="6888">
                  <c:v>63.701189999999919</c:v>
                </c:pt>
                <c:pt idx="6889">
                  <c:v>63.701189999999919</c:v>
                </c:pt>
                <c:pt idx="6890">
                  <c:v>63.701189999999919</c:v>
                </c:pt>
                <c:pt idx="6891">
                  <c:v>63.701189999999919</c:v>
                </c:pt>
                <c:pt idx="6892">
                  <c:v>63.701189999999919</c:v>
                </c:pt>
                <c:pt idx="6893">
                  <c:v>63.701189999999919</c:v>
                </c:pt>
                <c:pt idx="6894">
                  <c:v>63.701189999999919</c:v>
                </c:pt>
                <c:pt idx="6895">
                  <c:v>63.701189999999919</c:v>
                </c:pt>
                <c:pt idx="6896">
                  <c:v>63.701189999999919</c:v>
                </c:pt>
                <c:pt idx="6897">
                  <c:v>63.701189999999919</c:v>
                </c:pt>
                <c:pt idx="6898">
                  <c:v>63.701189999999919</c:v>
                </c:pt>
                <c:pt idx="6899">
                  <c:v>63.701189999999919</c:v>
                </c:pt>
                <c:pt idx="6900">
                  <c:v>63.701189999999919</c:v>
                </c:pt>
                <c:pt idx="6901">
                  <c:v>63.701189999999919</c:v>
                </c:pt>
                <c:pt idx="6902">
                  <c:v>63.701189999999919</c:v>
                </c:pt>
                <c:pt idx="6903">
                  <c:v>63.701189999999919</c:v>
                </c:pt>
                <c:pt idx="6904">
                  <c:v>63.701189999999919</c:v>
                </c:pt>
                <c:pt idx="6905">
                  <c:v>63.702049999999922</c:v>
                </c:pt>
                <c:pt idx="6906">
                  <c:v>63.70517999999992</c:v>
                </c:pt>
                <c:pt idx="6907">
                  <c:v>63.70978999999992</c:v>
                </c:pt>
                <c:pt idx="6908">
                  <c:v>63.714069999999921</c:v>
                </c:pt>
                <c:pt idx="6909">
                  <c:v>63.716319999999918</c:v>
                </c:pt>
                <c:pt idx="6910">
                  <c:v>63.717879999999916</c:v>
                </c:pt>
                <c:pt idx="6911">
                  <c:v>63.718849999999918</c:v>
                </c:pt>
                <c:pt idx="6912">
                  <c:v>63.719389999999919</c:v>
                </c:pt>
                <c:pt idx="6913">
                  <c:v>63.719469999999916</c:v>
                </c:pt>
                <c:pt idx="6914">
                  <c:v>63.719469999999916</c:v>
                </c:pt>
                <c:pt idx="6915">
                  <c:v>63.719469999999916</c:v>
                </c:pt>
                <c:pt idx="6916">
                  <c:v>63.719469999999916</c:v>
                </c:pt>
                <c:pt idx="6917">
                  <c:v>63.719469999999916</c:v>
                </c:pt>
                <c:pt idx="6918">
                  <c:v>63.719469999999916</c:v>
                </c:pt>
                <c:pt idx="6919">
                  <c:v>63.719469999999916</c:v>
                </c:pt>
                <c:pt idx="6920">
                  <c:v>63.719469999999916</c:v>
                </c:pt>
                <c:pt idx="6921">
                  <c:v>63.719469999999916</c:v>
                </c:pt>
                <c:pt idx="6922">
                  <c:v>63.719469999999916</c:v>
                </c:pt>
                <c:pt idx="6923">
                  <c:v>63.719469999999916</c:v>
                </c:pt>
                <c:pt idx="6924">
                  <c:v>63.719469999999916</c:v>
                </c:pt>
                <c:pt idx="6925">
                  <c:v>63.719469999999916</c:v>
                </c:pt>
                <c:pt idx="6926">
                  <c:v>63.719469999999916</c:v>
                </c:pt>
                <c:pt idx="6927">
                  <c:v>63.719469999999916</c:v>
                </c:pt>
                <c:pt idx="6928">
                  <c:v>63.719469999999916</c:v>
                </c:pt>
                <c:pt idx="6929">
                  <c:v>63.719469999999916</c:v>
                </c:pt>
                <c:pt idx="6930">
                  <c:v>63.719469999999916</c:v>
                </c:pt>
                <c:pt idx="6931">
                  <c:v>63.719469999999916</c:v>
                </c:pt>
                <c:pt idx="6932">
                  <c:v>63.719469999999916</c:v>
                </c:pt>
                <c:pt idx="6933">
                  <c:v>63.719469999999916</c:v>
                </c:pt>
                <c:pt idx="6934">
                  <c:v>63.719469999999916</c:v>
                </c:pt>
                <c:pt idx="6935">
                  <c:v>63.719469999999916</c:v>
                </c:pt>
                <c:pt idx="6936">
                  <c:v>63.719469999999916</c:v>
                </c:pt>
                <c:pt idx="6937">
                  <c:v>63.719469999999916</c:v>
                </c:pt>
                <c:pt idx="6938">
                  <c:v>63.719469999999916</c:v>
                </c:pt>
                <c:pt idx="6939">
                  <c:v>63.719469999999916</c:v>
                </c:pt>
                <c:pt idx="6940">
                  <c:v>63.719469999999916</c:v>
                </c:pt>
                <c:pt idx="6941">
                  <c:v>63.719469999999916</c:v>
                </c:pt>
                <c:pt idx="6942">
                  <c:v>63.719469999999916</c:v>
                </c:pt>
                <c:pt idx="6943">
                  <c:v>63.719469999999916</c:v>
                </c:pt>
                <c:pt idx="6944">
                  <c:v>63.719469999999916</c:v>
                </c:pt>
                <c:pt idx="6945">
                  <c:v>63.719469999999916</c:v>
                </c:pt>
                <c:pt idx="6946">
                  <c:v>63.719469999999916</c:v>
                </c:pt>
                <c:pt idx="6947">
                  <c:v>63.719469999999916</c:v>
                </c:pt>
                <c:pt idx="6948">
                  <c:v>63.719469999999916</c:v>
                </c:pt>
                <c:pt idx="6949">
                  <c:v>63.719469999999916</c:v>
                </c:pt>
                <c:pt idx="6950">
                  <c:v>63.719469999999916</c:v>
                </c:pt>
                <c:pt idx="6951">
                  <c:v>63.719469999999916</c:v>
                </c:pt>
                <c:pt idx="6952">
                  <c:v>63.719469999999916</c:v>
                </c:pt>
                <c:pt idx="6953">
                  <c:v>63.719469999999916</c:v>
                </c:pt>
                <c:pt idx="6954">
                  <c:v>63.719469999999916</c:v>
                </c:pt>
                <c:pt idx="6955">
                  <c:v>63.719469999999916</c:v>
                </c:pt>
                <c:pt idx="6956">
                  <c:v>63.719469999999916</c:v>
                </c:pt>
                <c:pt idx="6957">
                  <c:v>63.719469999999916</c:v>
                </c:pt>
                <c:pt idx="6958">
                  <c:v>63.719469999999916</c:v>
                </c:pt>
                <c:pt idx="6959">
                  <c:v>63.719469999999916</c:v>
                </c:pt>
                <c:pt idx="6960">
                  <c:v>63.719469999999916</c:v>
                </c:pt>
                <c:pt idx="6961">
                  <c:v>63.719469999999916</c:v>
                </c:pt>
                <c:pt idx="6962">
                  <c:v>63.719469999999916</c:v>
                </c:pt>
                <c:pt idx="6963">
                  <c:v>63.719469999999916</c:v>
                </c:pt>
                <c:pt idx="6964">
                  <c:v>63.719829999999916</c:v>
                </c:pt>
                <c:pt idx="6965">
                  <c:v>63.720209999999916</c:v>
                </c:pt>
                <c:pt idx="6966">
                  <c:v>63.720619999999919</c:v>
                </c:pt>
                <c:pt idx="6967">
                  <c:v>63.720909999999918</c:v>
                </c:pt>
                <c:pt idx="6968">
                  <c:v>63.721089999999919</c:v>
                </c:pt>
                <c:pt idx="6969">
                  <c:v>63.721239999999916</c:v>
                </c:pt>
                <c:pt idx="6970">
                  <c:v>63.721419999999917</c:v>
                </c:pt>
                <c:pt idx="6971">
                  <c:v>63.721569999999915</c:v>
                </c:pt>
                <c:pt idx="6972">
                  <c:v>63.721649999999912</c:v>
                </c:pt>
                <c:pt idx="6973">
                  <c:v>63.721649999999912</c:v>
                </c:pt>
                <c:pt idx="6974">
                  <c:v>63.721649999999912</c:v>
                </c:pt>
                <c:pt idx="6975">
                  <c:v>63.721649999999912</c:v>
                </c:pt>
                <c:pt idx="6976">
                  <c:v>63.721649999999912</c:v>
                </c:pt>
                <c:pt idx="6977">
                  <c:v>63.721649999999912</c:v>
                </c:pt>
                <c:pt idx="6978">
                  <c:v>63.721649999999912</c:v>
                </c:pt>
                <c:pt idx="6979">
                  <c:v>63.721649999999912</c:v>
                </c:pt>
                <c:pt idx="6980">
                  <c:v>63.721649999999912</c:v>
                </c:pt>
                <c:pt idx="6981">
                  <c:v>63.721649999999912</c:v>
                </c:pt>
                <c:pt idx="6982">
                  <c:v>63.721649999999912</c:v>
                </c:pt>
                <c:pt idx="6983">
                  <c:v>63.721649999999912</c:v>
                </c:pt>
                <c:pt idx="6984">
                  <c:v>63.721649999999912</c:v>
                </c:pt>
                <c:pt idx="6985">
                  <c:v>63.721649999999912</c:v>
                </c:pt>
                <c:pt idx="6986">
                  <c:v>63.721649999999912</c:v>
                </c:pt>
                <c:pt idx="6987">
                  <c:v>63.721649999999912</c:v>
                </c:pt>
                <c:pt idx="6988">
                  <c:v>63.721649999999912</c:v>
                </c:pt>
                <c:pt idx="6989">
                  <c:v>63.721649999999912</c:v>
                </c:pt>
                <c:pt idx="6990">
                  <c:v>63.721649999999912</c:v>
                </c:pt>
                <c:pt idx="6991">
                  <c:v>63.721649999999912</c:v>
                </c:pt>
                <c:pt idx="6992">
                  <c:v>63.721649999999912</c:v>
                </c:pt>
                <c:pt idx="6993">
                  <c:v>63.72206999999991</c:v>
                </c:pt>
                <c:pt idx="6994">
                  <c:v>63.722589999999911</c:v>
                </c:pt>
                <c:pt idx="6995">
                  <c:v>63.723079999999911</c:v>
                </c:pt>
                <c:pt idx="6996">
                  <c:v>63.72356999999991</c:v>
                </c:pt>
                <c:pt idx="6997">
                  <c:v>63.724079999999908</c:v>
                </c:pt>
                <c:pt idx="6998">
                  <c:v>63.724539999999905</c:v>
                </c:pt>
                <c:pt idx="6999">
                  <c:v>63.724939999999904</c:v>
                </c:pt>
                <c:pt idx="7000">
                  <c:v>63.725199999999901</c:v>
                </c:pt>
                <c:pt idx="7001">
                  <c:v>63.725349999999899</c:v>
                </c:pt>
                <c:pt idx="7002">
                  <c:v>63.725399999999901</c:v>
                </c:pt>
                <c:pt idx="7003">
                  <c:v>63.725399999999901</c:v>
                </c:pt>
                <c:pt idx="7004">
                  <c:v>63.725399999999901</c:v>
                </c:pt>
                <c:pt idx="7005">
                  <c:v>63.725399999999901</c:v>
                </c:pt>
                <c:pt idx="7006">
                  <c:v>63.725399999999901</c:v>
                </c:pt>
                <c:pt idx="7007">
                  <c:v>63.725399999999901</c:v>
                </c:pt>
                <c:pt idx="7008">
                  <c:v>63.725399999999901</c:v>
                </c:pt>
                <c:pt idx="7009">
                  <c:v>63.725399999999901</c:v>
                </c:pt>
                <c:pt idx="7010">
                  <c:v>63.725399999999901</c:v>
                </c:pt>
                <c:pt idx="7011">
                  <c:v>63.725399999999901</c:v>
                </c:pt>
                <c:pt idx="7012">
                  <c:v>63.725399999999901</c:v>
                </c:pt>
                <c:pt idx="7013">
                  <c:v>63.725399999999901</c:v>
                </c:pt>
                <c:pt idx="7014">
                  <c:v>63.725559999999902</c:v>
                </c:pt>
                <c:pt idx="7015">
                  <c:v>63.725899999999903</c:v>
                </c:pt>
                <c:pt idx="7016">
                  <c:v>63.7261799999999</c:v>
                </c:pt>
                <c:pt idx="7017">
                  <c:v>63.726369999999903</c:v>
                </c:pt>
                <c:pt idx="7018">
                  <c:v>63.7264499999999</c:v>
                </c:pt>
                <c:pt idx="7019">
                  <c:v>63.726459999999904</c:v>
                </c:pt>
                <c:pt idx="7020">
                  <c:v>63.726459999999904</c:v>
                </c:pt>
                <c:pt idx="7021">
                  <c:v>63.726459999999904</c:v>
                </c:pt>
                <c:pt idx="7022">
                  <c:v>63.726459999999904</c:v>
                </c:pt>
                <c:pt idx="7023">
                  <c:v>63.726459999999904</c:v>
                </c:pt>
                <c:pt idx="7024">
                  <c:v>63.726459999999904</c:v>
                </c:pt>
                <c:pt idx="7025">
                  <c:v>63.726459999999904</c:v>
                </c:pt>
                <c:pt idx="7026">
                  <c:v>63.726459999999904</c:v>
                </c:pt>
                <c:pt idx="7027">
                  <c:v>63.726459999999904</c:v>
                </c:pt>
                <c:pt idx="7028">
                  <c:v>63.726459999999904</c:v>
                </c:pt>
                <c:pt idx="7029">
                  <c:v>63.726459999999904</c:v>
                </c:pt>
                <c:pt idx="7030">
                  <c:v>63.726459999999904</c:v>
                </c:pt>
                <c:pt idx="7031">
                  <c:v>63.726459999999904</c:v>
                </c:pt>
                <c:pt idx="7032">
                  <c:v>63.726459999999904</c:v>
                </c:pt>
                <c:pt idx="7033">
                  <c:v>63.726459999999904</c:v>
                </c:pt>
                <c:pt idx="7034">
                  <c:v>63.726959999999906</c:v>
                </c:pt>
                <c:pt idx="7035">
                  <c:v>63.728409999999904</c:v>
                </c:pt>
                <c:pt idx="7036">
                  <c:v>63.729879999999902</c:v>
                </c:pt>
                <c:pt idx="7037">
                  <c:v>63.730959999999904</c:v>
                </c:pt>
                <c:pt idx="7038">
                  <c:v>63.731749999999906</c:v>
                </c:pt>
                <c:pt idx="7039">
                  <c:v>63.732399999999906</c:v>
                </c:pt>
                <c:pt idx="7040">
                  <c:v>63.732829999999907</c:v>
                </c:pt>
                <c:pt idx="7041">
                  <c:v>63.733059999999909</c:v>
                </c:pt>
                <c:pt idx="7042">
                  <c:v>63.733179999999912</c:v>
                </c:pt>
                <c:pt idx="7043">
                  <c:v>63.733279999999915</c:v>
                </c:pt>
                <c:pt idx="7044">
                  <c:v>63.733359999999912</c:v>
                </c:pt>
                <c:pt idx="7045">
                  <c:v>63.733409999999914</c:v>
                </c:pt>
                <c:pt idx="7046">
                  <c:v>63.733429999999913</c:v>
                </c:pt>
                <c:pt idx="7047">
                  <c:v>63.733439999999916</c:v>
                </c:pt>
                <c:pt idx="7048">
                  <c:v>63.733439999999916</c:v>
                </c:pt>
                <c:pt idx="7049">
                  <c:v>63.733439999999916</c:v>
                </c:pt>
                <c:pt idx="7050">
                  <c:v>63.733439999999916</c:v>
                </c:pt>
                <c:pt idx="7051">
                  <c:v>63.733439999999916</c:v>
                </c:pt>
                <c:pt idx="7052">
                  <c:v>63.733439999999916</c:v>
                </c:pt>
                <c:pt idx="7053">
                  <c:v>63.733439999999916</c:v>
                </c:pt>
                <c:pt idx="7054">
                  <c:v>63.733439999999916</c:v>
                </c:pt>
                <c:pt idx="7055">
                  <c:v>63.733439999999916</c:v>
                </c:pt>
                <c:pt idx="7056">
                  <c:v>63.733439999999916</c:v>
                </c:pt>
                <c:pt idx="7057">
                  <c:v>63.733439999999916</c:v>
                </c:pt>
                <c:pt idx="7058">
                  <c:v>63.733439999999916</c:v>
                </c:pt>
                <c:pt idx="7059">
                  <c:v>63.733439999999916</c:v>
                </c:pt>
                <c:pt idx="7060">
                  <c:v>63.733439999999916</c:v>
                </c:pt>
                <c:pt idx="7061">
                  <c:v>63.733439999999916</c:v>
                </c:pt>
                <c:pt idx="7062">
                  <c:v>63.733439999999916</c:v>
                </c:pt>
                <c:pt idx="7063">
                  <c:v>63.733439999999916</c:v>
                </c:pt>
                <c:pt idx="7064">
                  <c:v>63.733439999999916</c:v>
                </c:pt>
                <c:pt idx="7065">
                  <c:v>63.733439999999916</c:v>
                </c:pt>
                <c:pt idx="7066">
                  <c:v>63.733439999999916</c:v>
                </c:pt>
                <c:pt idx="7067">
                  <c:v>63.733439999999916</c:v>
                </c:pt>
                <c:pt idx="7068">
                  <c:v>63.73362999999992</c:v>
                </c:pt>
                <c:pt idx="7069">
                  <c:v>63.736039999999917</c:v>
                </c:pt>
                <c:pt idx="7070">
                  <c:v>63.738649999999915</c:v>
                </c:pt>
                <c:pt idx="7071">
                  <c:v>63.740909999999914</c:v>
                </c:pt>
                <c:pt idx="7072">
                  <c:v>63.743159999999911</c:v>
                </c:pt>
                <c:pt idx="7073">
                  <c:v>63.745449999999913</c:v>
                </c:pt>
                <c:pt idx="7074">
                  <c:v>63.747809999999916</c:v>
                </c:pt>
                <c:pt idx="7075">
                  <c:v>63.749239999999915</c:v>
                </c:pt>
                <c:pt idx="7076">
                  <c:v>63.750099999999918</c:v>
                </c:pt>
                <c:pt idx="7077">
                  <c:v>63.750689999999921</c:v>
                </c:pt>
                <c:pt idx="7078">
                  <c:v>63.751139999999921</c:v>
                </c:pt>
                <c:pt idx="7079">
                  <c:v>63.751519999999921</c:v>
                </c:pt>
                <c:pt idx="7080">
                  <c:v>63.751909999999924</c:v>
                </c:pt>
                <c:pt idx="7081">
                  <c:v>63.752239999999922</c:v>
                </c:pt>
                <c:pt idx="7082">
                  <c:v>63.752549999999921</c:v>
                </c:pt>
                <c:pt idx="7083">
                  <c:v>63.752829999999918</c:v>
                </c:pt>
                <c:pt idx="7084">
                  <c:v>63.756029999999917</c:v>
                </c:pt>
                <c:pt idx="7085">
                  <c:v>63.763709999999918</c:v>
                </c:pt>
                <c:pt idx="7086">
                  <c:v>63.77201999999992</c:v>
                </c:pt>
                <c:pt idx="7087">
                  <c:v>63.779579999999918</c:v>
                </c:pt>
                <c:pt idx="7088">
                  <c:v>63.785019999999918</c:v>
                </c:pt>
                <c:pt idx="7089">
                  <c:v>63.789349999999921</c:v>
                </c:pt>
                <c:pt idx="7090">
                  <c:v>63.792019999999923</c:v>
                </c:pt>
                <c:pt idx="7091">
                  <c:v>63.79415999999992</c:v>
                </c:pt>
                <c:pt idx="7092">
                  <c:v>63.795809999999918</c:v>
                </c:pt>
                <c:pt idx="7093">
                  <c:v>63.79697999999992</c:v>
                </c:pt>
                <c:pt idx="7094">
                  <c:v>63.798089999999917</c:v>
                </c:pt>
                <c:pt idx="7095">
                  <c:v>63.799059999999919</c:v>
                </c:pt>
                <c:pt idx="7096">
                  <c:v>63.799909999999919</c:v>
                </c:pt>
                <c:pt idx="7097">
                  <c:v>63.800639999999916</c:v>
                </c:pt>
                <c:pt idx="7098">
                  <c:v>63.801339999999918</c:v>
                </c:pt>
                <c:pt idx="7099">
                  <c:v>63.80203999999992</c:v>
                </c:pt>
                <c:pt idx="7100">
                  <c:v>63.802669999999921</c:v>
                </c:pt>
                <c:pt idx="7101">
                  <c:v>63.80333999999992</c:v>
                </c:pt>
                <c:pt idx="7102">
                  <c:v>63.80409999999992</c:v>
                </c:pt>
                <c:pt idx="7103">
                  <c:v>63.804889999999922</c:v>
                </c:pt>
                <c:pt idx="7104">
                  <c:v>63.805759999999921</c:v>
                </c:pt>
                <c:pt idx="7105">
                  <c:v>63.806769999999922</c:v>
                </c:pt>
                <c:pt idx="7106">
                  <c:v>63.807809999999925</c:v>
                </c:pt>
                <c:pt idx="7107">
                  <c:v>63.808839999999925</c:v>
                </c:pt>
                <c:pt idx="7108">
                  <c:v>63.809849999999926</c:v>
                </c:pt>
                <c:pt idx="7109">
                  <c:v>63.810899999999926</c:v>
                </c:pt>
                <c:pt idx="7110">
                  <c:v>63.812059999999924</c:v>
                </c:pt>
                <c:pt idx="7111">
                  <c:v>63.818719999999921</c:v>
                </c:pt>
                <c:pt idx="7112">
                  <c:v>63.830169999999924</c:v>
                </c:pt>
                <c:pt idx="7113">
                  <c:v>63.836439999999925</c:v>
                </c:pt>
                <c:pt idx="7114">
                  <c:v>63.839239999999926</c:v>
                </c:pt>
                <c:pt idx="7115">
                  <c:v>63.840779999999924</c:v>
                </c:pt>
                <c:pt idx="7116">
                  <c:v>63.841639999999927</c:v>
                </c:pt>
                <c:pt idx="7117">
                  <c:v>63.842389999999924</c:v>
                </c:pt>
                <c:pt idx="7118">
                  <c:v>63.843029999999921</c:v>
                </c:pt>
                <c:pt idx="7119">
                  <c:v>63.843649999999919</c:v>
                </c:pt>
                <c:pt idx="7120">
                  <c:v>63.844269999999916</c:v>
                </c:pt>
                <c:pt idx="7121">
                  <c:v>63.844829999999916</c:v>
                </c:pt>
                <c:pt idx="7122">
                  <c:v>63.845439999999918</c:v>
                </c:pt>
                <c:pt idx="7123">
                  <c:v>63.84604999999992</c:v>
                </c:pt>
                <c:pt idx="7124">
                  <c:v>63.84669999999992</c:v>
                </c:pt>
                <c:pt idx="7125">
                  <c:v>63.847339999999917</c:v>
                </c:pt>
                <c:pt idx="7126">
                  <c:v>63.848029999999916</c:v>
                </c:pt>
                <c:pt idx="7127">
                  <c:v>63.848859999999917</c:v>
                </c:pt>
                <c:pt idx="7128">
                  <c:v>63.849759999999918</c:v>
                </c:pt>
                <c:pt idx="7129">
                  <c:v>63.850769999999919</c:v>
                </c:pt>
                <c:pt idx="7130">
                  <c:v>63.851739999999921</c:v>
                </c:pt>
                <c:pt idx="7131">
                  <c:v>63.852689999999924</c:v>
                </c:pt>
                <c:pt idx="7132">
                  <c:v>63.853519999999925</c:v>
                </c:pt>
                <c:pt idx="7133">
                  <c:v>63.855119999999928</c:v>
                </c:pt>
                <c:pt idx="7134">
                  <c:v>63.864349999999931</c:v>
                </c:pt>
                <c:pt idx="7135">
                  <c:v>63.878509999999928</c:v>
                </c:pt>
                <c:pt idx="7136">
                  <c:v>63.89214999999993</c:v>
                </c:pt>
                <c:pt idx="7137">
                  <c:v>63.903169999999932</c:v>
                </c:pt>
                <c:pt idx="7138">
                  <c:v>63.909959999999934</c:v>
                </c:pt>
                <c:pt idx="7139">
                  <c:v>63.914449999999931</c:v>
                </c:pt>
                <c:pt idx="7140">
                  <c:v>63.917809999999932</c:v>
                </c:pt>
                <c:pt idx="7141">
                  <c:v>63.921109999999935</c:v>
                </c:pt>
                <c:pt idx="7142">
                  <c:v>63.925429999999935</c:v>
                </c:pt>
                <c:pt idx="7143">
                  <c:v>63.930359999999936</c:v>
                </c:pt>
                <c:pt idx="7144">
                  <c:v>63.935739999999939</c:v>
                </c:pt>
                <c:pt idx="7145">
                  <c:v>63.941169999999936</c:v>
                </c:pt>
                <c:pt idx="7146">
                  <c:v>63.946429999999935</c:v>
                </c:pt>
                <c:pt idx="7147">
                  <c:v>63.950949999999935</c:v>
                </c:pt>
                <c:pt idx="7148">
                  <c:v>63.954339999999938</c:v>
                </c:pt>
                <c:pt idx="7149">
                  <c:v>63.956959999999938</c:v>
                </c:pt>
                <c:pt idx="7150">
                  <c:v>63.958839999999938</c:v>
                </c:pt>
                <c:pt idx="7151">
                  <c:v>63.959989999999941</c:v>
                </c:pt>
                <c:pt idx="7152">
                  <c:v>63.960929999999941</c:v>
                </c:pt>
                <c:pt idx="7153">
                  <c:v>63.961829999999942</c:v>
                </c:pt>
                <c:pt idx="7154">
                  <c:v>63.96282999999994</c:v>
                </c:pt>
                <c:pt idx="7155">
                  <c:v>63.963879999999939</c:v>
                </c:pt>
                <c:pt idx="7156">
                  <c:v>63.964999999999939</c:v>
                </c:pt>
                <c:pt idx="7157">
                  <c:v>63.96620999999994</c:v>
                </c:pt>
                <c:pt idx="7158">
                  <c:v>63.967499999999937</c:v>
                </c:pt>
                <c:pt idx="7159">
                  <c:v>63.968819999999937</c:v>
                </c:pt>
                <c:pt idx="7160">
                  <c:v>63.97023999999994</c:v>
                </c:pt>
                <c:pt idx="7161">
                  <c:v>63.971419999999938</c:v>
                </c:pt>
                <c:pt idx="7162">
                  <c:v>63.97249999999994</c:v>
                </c:pt>
                <c:pt idx="7163">
                  <c:v>63.973549999999939</c:v>
                </c:pt>
                <c:pt idx="7164">
                  <c:v>63.974529999999938</c:v>
                </c:pt>
                <c:pt idx="7165">
                  <c:v>63.975449999999938</c:v>
                </c:pt>
                <c:pt idx="7166">
                  <c:v>63.976269999999936</c:v>
                </c:pt>
                <c:pt idx="7167">
                  <c:v>63.977109999999932</c:v>
                </c:pt>
                <c:pt idx="7168">
                  <c:v>63.977739999999933</c:v>
                </c:pt>
                <c:pt idx="7169">
                  <c:v>63.978249999999932</c:v>
                </c:pt>
                <c:pt idx="7170">
                  <c:v>63.978779999999929</c:v>
                </c:pt>
                <c:pt idx="7171">
                  <c:v>63.979219999999927</c:v>
                </c:pt>
                <c:pt idx="7172">
                  <c:v>63.979549999999925</c:v>
                </c:pt>
                <c:pt idx="7173">
                  <c:v>63.979839999999925</c:v>
                </c:pt>
                <c:pt idx="7174">
                  <c:v>63.980079999999923</c:v>
                </c:pt>
                <c:pt idx="7175">
                  <c:v>63.980289999999925</c:v>
                </c:pt>
                <c:pt idx="7176">
                  <c:v>63.980489999999925</c:v>
                </c:pt>
                <c:pt idx="7177">
                  <c:v>63.980689999999925</c:v>
                </c:pt>
                <c:pt idx="7178">
                  <c:v>63.980849999999926</c:v>
                </c:pt>
                <c:pt idx="7179">
                  <c:v>63.981009999999927</c:v>
                </c:pt>
                <c:pt idx="7180">
                  <c:v>63.981179999999924</c:v>
                </c:pt>
                <c:pt idx="7181">
                  <c:v>63.981399999999923</c:v>
                </c:pt>
                <c:pt idx="7182">
                  <c:v>63.98174999999992</c:v>
                </c:pt>
                <c:pt idx="7183">
                  <c:v>63.982159999999922</c:v>
                </c:pt>
                <c:pt idx="7184">
                  <c:v>63.982519999999923</c:v>
                </c:pt>
                <c:pt idx="7185">
                  <c:v>63.982899999999923</c:v>
                </c:pt>
                <c:pt idx="7186">
                  <c:v>63.983219999999925</c:v>
                </c:pt>
                <c:pt idx="7187">
                  <c:v>63.983449999999927</c:v>
                </c:pt>
                <c:pt idx="7188">
                  <c:v>63.983629999999927</c:v>
                </c:pt>
                <c:pt idx="7189">
                  <c:v>63.983769999999929</c:v>
                </c:pt>
                <c:pt idx="7190">
                  <c:v>63.983859999999929</c:v>
                </c:pt>
                <c:pt idx="7191">
                  <c:v>63.983939999999926</c:v>
                </c:pt>
                <c:pt idx="7192">
                  <c:v>63.984029999999926</c:v>
                </c:pt>
                <c:pt idx="7193">
                  <c:v>63.984129999999929</c:v>
                </c:pt>
                <c:pt idx="7194">
                  <c:v>63.984219999999929</c:v>
                </c:pt>
                <c:pt idx="7195">
                  <c:v>63.984359999999931</c:v>
                </c:pt>
                <c:pt idx="7196">
                  <c:v>63.984729999999928</c:v>
                </c:pt>
                <c:pt idx="7197">
                  <c:v>63.98504999999993</c:v>
                </c:pt>
                <c:pt idx="7198">
                  <c:v>63.985399999999927</c:v>
                </c:pt>
                <c:pt idx="7199">
                  <c:v>63.985749999999925</c:v>
                </c:pt>
                <c:pt idx="7200">
                  <c:v>63.986059999999924</c:v>
                </c:pt>
                <c:pt idx="7201">
                  <c:v>63.987019999999923</c:v>
                </c:pt>
                <c:pt idx="7202">
                  <c:v>63.990669999999923</c:v>
                </c:pt>
                <c:pt idx="7203">
                  <c:v>63.990709999999922</c:v>
                </c:pt>
                <c:pt idx="7204">
                  <c:v>63.990709999999922</c:v>
                </c:pt>
                <c:pt idx="7205">
                  <c:v>63.990709999999922</c:v>
                </c:pt>
                <c:pt idx="7206">
                  <c:v>63.990709999999922</c:v>
                </c:pt>
                <c:pt idx="7207">
                  <c:v>63.990709999999922</c:v>
                </c:pt>
                <c:pt idx="7208">
                  <c:v>63.990709999999922</c:v>
                </c:pt>
                <c:pt idx="7209">
                  <c:v>63.990709999999922</c:v>
                </c:pt>
                <c:pt idx="7210">
                  <c:v>63.990709999999922</c:v>
                </c:pt>
                <c:pt idx="7211">
                  <c:v>63.990709999999922</c:v>
                </c:pt>
                <c:pt idx="7212">
                  <c:v>63.990709999999922</c:v>
                </c:pt>
                <c:pt idx="7213">
                  <c:v>63.990709999999922</c:v>
                </c:pt>
                <c:pt idx="7214">
                  <c:v>63.990709999999922</c:v>
                </c:pt>
                <c:pt idx="7215">
                  <c:v>63.990709999999922</c:v>
                </c:pt>
                <c:pt idx="7216">
                  <c:v>63.990709999999922</c:v>
                </c:pt>
                <c:pt idx="7217">
                  <c:v>63.990709999999922</c:v>
                </c:pt>
                <c:pt idx="7218">
                  <c:v>63.990709999999922</c:v>
                </c:pt>
                <c:pt idx="7219">
                  <c:v>63.990709999999922</c:v>
                </c:pt>
                <c:pt idx="7220">
                  <c:v>63.990709999999922</c:v>
                </c:pt>
                <c:pt idx="7221">
                  <c:v>63.990709999999922</c:v>
                </c:pt>
                <c:pt idx="7222">
                  <c:v>63.990709999999922</c:v>
                </c:pt>
                <c:pt idx="7223">
                  <c:v>63.990709999999922</c:v>
                </c:pt>
                <c:pt idx="7224">
                  <c:v>63.990709999999922</c:v>
                </c:pt>
                <c:pt idx="7225">
                  <c:v>63.990709999999922</c:v>
                </c:pt>
                <c:pt idx="7226">
                  <c:v>63.990709999999922</c:v>
                </c:pt>
                <c:pt idx="7227">
                  <c:v>63.990709999999922</c:v>
                </c:pt>
                <c:pt idx="7228">
                  <c:v>63.990709999999922</c:v>
                </c:pt>
                <c:pt idx="7229">
                  <c:v>63.990709999999922</c:v>
                </c:pt>
                <c:pt idx="7230">
                  <c:v>63.990709999999922</c:v>
                </c:pt>
                <c:pt idx="7231">
                  <c:v>63.990709999999922</c:v>
                </c:pt>
                <c:pt idx="7232">
                  <c:v>63.990709999999922</c:v>
                </c:pt>
                <c:pt idx="7233">
                  <c:v>63.990709999999922</c:v>
                </c:pt>
                <c:pt idx="7234">
                  <c:v>63.990759999999923</c:v>
                </c:pt>
                <c:pt idx="7235">
                  <c:v>63.990929999999921</c:v>
                </c:pt>
                <c:pt idx="7236">
                  <c:v>63.991259999999919</c:v>
                </c:pt>
                <c:pt idx="7237">
                  <c:v>63.991769999999917</c:v>
                </c:pt>
                <c:pt idx="7238">
                  <c:v>63.992339999999921</c:v>
                </c:pt>
                <c:pt idx="7239">
                  <c:v>63.993129999999923</c:v>
                </c:pt>
                <c:pt idx="7240">
                  <c:v>63.994029999999924</c:v>
                </c:pt>
                <c:pt idx="7241">
                  <c:v>63.994839999999925</c:v>
                </c:pt>
                <c:pt idx="7242">
                  <c:v>63.995719999999928</c:v>
                </c:pt>
                <c:pt idx="7243">
                  <c:v>63.996659999999927</c:v>
                </c:pt>
                <c:pt idx="7244">
                  <c:v>63.997739999999929</c:v>
                </c:pt>
                <c:pt idx="7245">
                  <c:v>63.998989999999928</c:v>
                </c:pt>
                <c:pt idx="7246">
                  <c:v>64.000409999999931</c:v>
                </c:pt>
                <c:pt idx="7247">
                  <c:v>64.002079999999935</c:v>
                </c:pt>
                <c:pt idx="7248">
                  <c:v>64.004009999999937</c:v>
                </c:pt>
                <c:pt idx="7249">
                  <c:v>64.006199999999936</c:v>
                </c:pt>
                <c:pt idx="7250">
                  <c:v>64.008739999999932</c:v>
                </c:pt>
                <c:pt idx="7251">
                  <c:v>64.011769999999927</c:v>
                </c:pt>
                <c:pt idx="7252">
                  <c:v>64.015339999999924</c:v>
                </c:pt>
                <c:pt idx="7253">
                  <c:v>64.019429999999929</c:v>
                </c:pt>
                <c:pt idx="7254">
                  <c:v>64.024169999999927</c:v>
                </c:pt>
                <c:pt idx="7255">
                  <c:v>64.029379999999932</c:v>
                </c:pt>
                <c:pt idx="7256">
                  <c:v>64.035139999999927</c:v>
                </c:pt>
                <c:pt idx="7257">
                  <c:v>64.041529999999923</c:v>
                </c:pt>
                <c:pt idx="7258">
                  <c:v>64.048649999999924</c:v>
                </c:pt>
                <c:pt idx="7259">
                  <c:v>64.056499999999929</c:v>
                </c:pt>
                <c:pt idx="7260">
                  <c:v>64.064959999999928</c:v>
                </c:pt>
                <c:pt idx="7261">
                  <c:v>64.074289999999934</c:v>
                </c:pt>
                <c:pt idx="7262">
                  <c:v>64.084449999999933</c:v>
                </c:pt>
                <c:pt idx="7263">
                  <c:v>64.095259999999939</c:v>
                </c:pt>
                <c:pt idx="7264">
                  <c:v>64.106829999999945</c:v>
                </c:pt>
                <c:pt idx="7265">
                  <c:v>64.119389999999939</c:v>
                </c:pt>
                <c:pt idx="7266">
                  <c:v>64.132369999999938</c:v>
                </c:pt>
                <c:pt idx="7267">
                  <c:v>64.146239999999935</c:v>
                </c:pt>
                <c:pt idx="7268">
                  <c:v>64.160879999999935</c:v>
                </c:pt>
                <c:pt idx="7269">
                  <c:v>64.175499999999928</c:v>
                </c:pt>
                <c:pt idx="7270">
                  <c:v>64.190629999999928</c:v>
                </c:pt>
                <c:pt idx="7271">
                  <c:v>64.205459999999931</c:v>
                </c:pt>
                <c:pt idx="7272">
                  <c:v>64.220159999999936</c:v>
                </c:pt>
                <c:pt idx="7273">
                  <c:v>64.235159999999937</c:v>
                </c:pt>
                <c:pt idx="7274">
                  <c:v>64.249969999999934</c:v>
                </c:pt>
                <c:pt idx="7275">
                  <c:v>64.264979999999937</c:v>
                </c:pt>
                <c:pt idx="7276">
                  <c:v>64.279939999999939</c:v>
                </c:pt>
                <c:pt idx="7277">
                  <c:v>64.294729999999944</c:v>
                </c:pt>
                <c:pt idx="7278">
                  <c:v>64.309689999999947</c:v>
                </c:pt>
                <c:pt idx="7279">
                  <c:v>64.324279999999945</c:v>
                </c:pt>
                <c:pt idx="7280">
                  <c:v>64.338619999999949</c:v>
                </c:pt>
                <c:pt idx="7281">
                  <c:v>64.35294999999995</c:v>
                </c:pt>
                <c:pt idx="7282">
                  <c:v>64.367049999999949</c:v>
                </c:pt>
                <c:pt idx="7283">
                  <c:v>64.380499999999955</c:v>
                </c:pt>
                <c:pt idx="7284">
                  <c:v>64.394119999999958</c:v>
                </c:pt>
                <c:pt idx="7285">
                  <c:v>64.407329999999959</c:v>
                </c:pt>
                <c:pt idx="7286">
                  <c:v>64.420079999999956</c:v>
                </c:pt>
                <c:pt idx="7287">
                  <c:v>64.432419999999951</c:v>
                </c:pt>
                <c:pt idx="7288">
                  <c:v>64.444409999999948</c:v>
                </c:pt>
                <c:pt idx="7289">
                  <c:v>64.456259999999943</c:v>
                </c:pt>
                <c:pt idx="7290">
                  <c:v>64.467909999999947</c:v>
                </c:pt>
                <c:pt idx="7291">
                  <c:v>64.479309999999941</c:v>
                </c:pt>
                <c:pt idx="7292">
                  <c:v>64.490469999999945</c:v>
                </c:pt>
                <c:pt idx="7293">
                  <c:v>64.501619999999946</c:v>
                </c:pt>
                <c:pt idx="7294">
                  <c:v>64.512559999999951</c:v>
                </c:pt>
                <c:pt idx="7295">
                  <c:v>64.523139999999955</c:v>
                </c:pt>
                <c:pt idx="7296">
                  <c:v>64.533569999999955</c:v>
                </c:pt>
                <c:pt idx="7297">
                  <c:v>64.543919999999957</c:v>
                </c:pt>
                <c:pt idx="7298">
                  <c:v>64.553989999999956</c:v>
                </c:pt>
                <c:pt idx="7299">
                  <c:v>64.564149999999955</c:v>
                </c:pt>
                <c:pt idx="7300">
                  <c:v>64.574099999999959</c:v>
                </c:pt>
                <c:pt idx="7301">
                  <c:v>64.58372999999996</c:v>
                </c:pt>
                <c:pt idx="7302">
                  <c:v>64.595249999999965</c:v>
                </c:pt>
                <c:pt idx="7303">
                  <c:v>64.622049999999959</c:v>
                </c:pt>
                <c:pt idx="7304">
                  <c:v>64.656999999999954</c:v>
                </c:pt>
                <c:pt idx="7305">
                  <c:v>64.691679999999948</c:v>
                </c:pt>
                <c:pt idx="7306">
                  <c:v>64.733939999999947</c:v>
                </c:pt>
                <c:pt idx="7307">
                  <c:v>64.787349999999947</c:v>
                </c:pt>
                <c:pt idx="7308">
                  <c:v>64.846549999999951</c:v>
                </c:pt>
                <c:pt idx="7309">
                  <c:v>64.892489999999952</c:v>
                </c:pt>
                <c:pt idx="7310">
                  <c:v>64.919099999999958</c:v>
                </c:pt>
                <c:pt idx="7311">
                  <c:v>64.930829999999958</c:v>
                </c:pt>
                <c:pt idx="7312">
                  <c:v>64.940049999999957</c:v>
                </c:pt>
                <c:pt idx="7313">
                  <c:v>64.948289999999957</c:v>
                </c:pt>
                <c:pt idx="7314">
                  <c:v>64.954989999999952</c:v>
                </c:pt>
                <c:pt idx="7315">
                  <c:v>64.960889999999949</c:v>
                </c:pt>
                <c:pt idx="7316">
                  <c:v>64.965569999999943</c:v>
                </c:pt>
                <c:pt idx="7317">
                  <c:v>64.971059999999937</c:v>
                </c:pt>
                <c:pt idx="7318">
                  <c:v>64.976519999999937</c:v>
                </c:pt>
                <c:pt idx="7319">
                  <c:v>64.982189999999932</c:v>
                </c:pt>
                <c:pt idx="7320">
                  <c:v>64.988059999999933</c:v>
                </c:pt>
                <c:pt idx="7321">
                  <c:v>64.995359999999934</c:v>
                </c:pt>
                <c:pt idx="7322">
                  <c:v>65.003429999999938</c:v>
                </c:pt>
                <c:pt idx="7323">
                  <c:v>65.012199999999936</c:v>
                </c:pt>
                <c:pt idx="7324">
                  <c:v>65.020869999999931</c:v>
                </c:pt>
                <c:pt idx="7325">
                  <c:v>65.02963999999993</c:v>
                </c:pt>
                <c:pt idx="7326">
                  <c:v>65.038539999999927</c:v>
                </c:pt>
                <c:pt idx="7327">
                  <c:v>65.046729999999926</c:v>
                </c:pt>
                <c:pt idx="7328">
                  <c:v>65.053859999999929</c:v>
                </c:pt>
                <c:pt idx="7329">
                  <c:v>65.059539999999927</c:v>
                </c:pt>
                <c:pt idx="7330">
                  <c:v>65.066159999999925</c:v>
                </c:pt>
                <c:pt idx="7331">
                  <c:v>65.07391999999993</c:v>
                </c:pt>
                <c:pt idx="7332">
                  <c:v>65.082009999999926</c:v>
                </c:pt>
                <c:pt idx="7333">
                  <c:v>65.09004999999992</c:v>
                </c:pt>
                <c:pt idx="7334">
                  <c:v>65.097149999999914</c:v>
                </c:pt>
                <c:pt idx="7335">
                  <c:v>65.10392999999992</c:v>
                </c:pt>
                <c:pt idx="7336">
                  <c:v>65.110279999999918</c:v>
                </c:pt>
                <c:pt idx="7337">
                  <c:v>65.116759999999914</c:v>
                </c:pt>
                <c:pt idx="7338">
                  <c:v>65.122899999999916</c:v>
                </c:pt>
                <c:pt idx="7339">
                  <c:v>65.128989999999916</c:v>
                </c:pt>
                <c:pt idx="7340">
                  <c:v>65.134499999999917</c:v>
                </c:pt>
                <c:pt idx="7341">
                  <c:v>65.139739999999918</c:v>
                </c:pt>
                <c:pt idx="7342">
                  <c:v>65.144519999999915</c:v>
                </c:pt>
                <c:pt idx="7343">
                  <c:v>65.148929999999908</c:v>
                </c:pt>
                <c:pt idx="7344">
                  <c:v>65.153119999999902</c:v>
                </c:pt>
                <c:pt idx="7345">
                  <c:v>65.158809999999903</c:v>
                </c:pt>
                <c:pt idx="7346">
                  <c:v>65.168989999999908</c:v>
                </c:pt>
                <c:pt idx="7347">
                  <c:v>65.17888999999991</c:v>
                </c:pt>
                <c:pt idx="7348">
                  <c:v>65.189289999999914</c:v>
                </c:pt>
                <c:pt idx="7349">
                  <c:v>65.202539999999914</c:v>
                </c:pt>
                <c:pt idx="7350">
                  <c:v>65.217249999999908</c:v>
                </c:pt>
                <c:pt idx="7351">
                  <c:v>65.231029999999905</c:v>
                </c:pt>
                <c:pt idx="7352">
                  <c:v>65.24711999999991</c:v>
                </c:pt>
                <c:pt idx="7353">
                  <c:v>65.260949999999909</c:v>
                </c:pt>
                <c:pt idx="7354">
                  <c:v>65.270379999999903</c:v>
                </c:pt>
                <c:pt idx="7355">
                  <c:v>65.276749999999907</c:v>
                </c:pt>
                <c:pt idx="7356">
                  <c:v>65.283149999999907</c:v>
                </c:pt>
                <c:pt idx="7357">
                  <c:v>65.290269999999907</c:v>
                </c:pt>
                <c:pt idx="7358">
                  <c:v>65.298359999999903</c:v>
                </c:pt>
                <c:pt idx="7359">
                  <c:v>65.307429999999897</c:v>
                </c:pt>
                <c:pt idx="7360">
                  <c:v>65.317569999999904</c:v>
                </c:pt>
                <c:pt idx="7361">
                  <c:v>65.3290199999999</c:v>
                </c:pt>
                <c:pt idx="7362">
                  <c:v>65.341569999999905</c:v>
                </c:pt>
                <c:pt idx="7363">
                  <c:v>65.354259999999911</c:v>
                </c:pt>
                <c:pt idx="7364">
                  <c:v>65.366379999999907</c:v>
                </c:pt>
                <c:pt idx="7365">
                  <c:v>65.379089999999906</c:v>
                </c:pt>
                <c:pt idx="7366">
                  <c:v>65.391649999999899</c:v>
                </c:pt>
                <c:pt idx="7367">
                  <c:v>65.405609999999896</c:v>
                </c:pt>
                <c:pt idx="7368">
                  <c:v>65.430369999999897</c:v>
                </c:pt>
                <c:pt idx="7369">
                  <c:v>65.4459599999999</c:v>
                </c:pt>
                <c:pt idx="7370">
                  <c:v>65.456719999999905</c:v>
                </c:pt>
                <c:pt idx="7371">
                  <c:v>65.465219999999903</c:v>
                </c:pt>
                <c:pt idx="7372">
                  <c:v>65.471989999999906</c:v>
                </c:pt>
                <c:pt idx="7373">
                  <c:v>65.476669999999899</c:v>
                </c:pt>
                <c:pt idx="7374">
                  <c:v>65.481719999999896</c:v>
                </c:pt>
                <c:pt idx="7375">
                  <c:v>65.487229999999897</c:v>
                </c:pt>
                <c:pt idx="7376">
                  <c:v>65.493519999999904</c:v>
                </c:pt>
                <c:pt idx="7377">
                  <c:v>65.500929999999897</c:v>
                </c:pt>
                <c:pt idx="7378">
                  <c:v>65.509459999999891</c:v>
                </c:pt>
                <c:pt idx="7379">
                  <c:v>65.518989999999889</c:v>
                </c:pt>
                <c:pt idx="7380">
                  <c:v>65.530029999999883</c:v>
                </c:pt>
                <c:pt idx="7381">
                  <c:v>65.54031999999988</c:v>
                </c:pt>
                <c:pt idx="7382">
                  <c:v>65.550979999999882</c:v>
                </c:pt>
                <c:pt idx="7383">
                  <c:v>65.560369999999878</c:v>
                </c:pt>
                <c:pt idx="7384">
                  <c:v>65.569289999999882</c:v>
                </c:pt>
                <c:pt idx="7385">
                  <c:v>65.58593999999988</c:v>
                </c:pt>
                <c:pt idx="7386">
                  <c:v>65.59766999999988</c:v>
                </c:pt>
                <c:pt idx="7387">
                  <c:v>65.609629999999882</c:v>
                </c:pt>
                <c:pt idx="7388">
                  <c:v>65.623399999999876</c:v>
                </c:pt>
                <c:pt idx="7389">
                  <c:v>65.633109999999874</c:v>
                </c:pt>
                <c:pt idx="7390">
                  <c:v>65.640359999999873</c:v>
                </c:pt>
                <c:pt idx="7391">
                  <c:v>65.649129999999872</c:v>
                </c:pt>
                <c:pt idx="7392">
                  <c:v>65.664489999999873</c:v>
                </c:pt>
                <c:pt idx="7393">
                  <c:v>65.686339999999873</c:v>
                </c:pt>
                <c:pt idx="7394">
                  <c:v>65.706449999999876</c:v>
                </c:pt>
                <c:pt idx="7395">
                  <c:v>65.725809999999882</c:v>
                </c:pt>
                <c:pt idx="7396">
                  <c:v>65.743869999999887</c:v>
                </c:pt>
                <c:pt idx="7397">
                  <c:v>65.760059999999882</c:v>
                </c:pt>
                <c:pt idx="7398">
                  <c:v>65.771269999999888</c:v>
                </c:pt>
                <c:pt idx="7399">
                  <c:v>65.77964999999989</c:v>
                </c:pt>
                <c:pt idx="7400">
                  <c:v>65.785849999999897</c:v>
                </c:pt>
                <c:pt idx="7401">
                  <c:v>65.788849999999897</c:v>
                </c:pt>
                <c:pt idx="7402">
                  <c:v>65.792469999999895</c:v>
                </c:pt>
                <c:pt idx="7403">
                  <c:v>65.796369999999897</c:v>
                </c:pt>
                <c:pt idx="7404">
                  <c:v>65.800539999999899</c:v>
                </c:pt>
                <c:pt idx="7405">
                  <c:v>65.805759999999893</c:v>
                </c:pt>
                <c:pt idx="7406">
                  <c:v>65.811919999999887</c:v>
                </c:pt>
                <c:pt idx="7407">
                  <c:v>65.818649999999892</c:v>
                </c:pt>
                <c:pt idx="7408">
                  <c:v>65.825739999999897</c:v>
                </c:pt>
                <c:pt idx="7409">
                  <c:v>65.832259999999891</c:v>
                </c:pt>
                <c:pt idx="7410">
                  <c:v>65.838809999999896</c:v>
                </c:pt>
                <c:pt idx="7411">
                  <c:v>65.845069999999893</c:v>
                </c:pt>
                <c:pt idx="7412">
                  <c:v>65.851649999999893</c:v>
                </c:pt>
                <c:pt idx="7413">
                  <c:v>65.858319999999893</c:v>
                </c:pt>
                <c:pt idx="7414">
                  <c:v>65.864819999999895</c:v>
                </c:pt>
                <c:pt idx="7415">
                  <c:v>65.871899999999897</c:v>
                </c:pt>
                <c:pt idx="7416">
                  <c:v>65.879659999999902</c:v>
                </c:pt>
                <c:pt idx="7417">
                  <c:v>65.886789999999905</c:v>
                </c:pt>
                <c:pt idx="7418">
                  <c:v>65.892719999999912</c:v>
                </c:pt>
                <c:pt idx="7419">
                  <c:v>65.898859999999914</c:v>
                </c:pt>
                <c:pt idx="7420">
                  <c:v>65.903709999999919</c:v>
                </c:pt>
                <c:pt idx="7421">
                  <c:v>65.909259999999918</c:v>
                </c:pt>
                <c:pt idx="7422">
                  <c:v>65.918569999999917</c:v>
                </c:pt>
                <c:pt idx="7423">
                  <c:v>65.924389999999917</c:v>
                </c:pt>
                <c:pt idx="7424">
                  <c:v>65.928359999999913</c:v>
                </c:pt>
                <c:pt idx="7425">
                  <c:v>65.931429999999906</c:v>
                </c:pt>
                <c:pt idx="7426">
                  <c:v>65.933989999999909</c:v>
                </c:pt>
                <c:pt idx="7427">
                  <c:v>65.936839999999904</c:v>
                </c:pt>
                <c:pt idx="7428">
                  <c:v>65.940579999999898</c:v>
                </c:pt>
                <c:pt idx="7429">
                  <c:v>65.945529999999891</c:v>
                </c:pt>
                <c:pt idx="7430">
                  <c:v>65.950969999999884</c:v>
                </c:pt>
                <c:pt idx="7431">
                  <c:v>65.956889999999888</c:v>
                </c:pt>
                <c:pt idx="7432">
                  <c:v>65.963109999999887</c:v>
                </c:pt>
                <c:pt idx="7433">
                  <c:v>65.969529999999892</c:v>
                </c:pt>
                <c:pt idx="7434">
                  <c:v>65.975749999999891</c:v>
                </c:pt>
                <c:pt idx="7435">
                  <c:v>65.981949999999898</c:v>
                </c:pt>
                <c:pt idx="7436">
                  <c:v>65.987739999999903</c:v>
                </c:pt>
                <c:pt idx="7437">
                  <c:v>65.99599999999991</c:v>
                </c:pt>
                <c:pt idx="7438">
                  <c:v>66.004349999999903</c:v>
                </c:pt>
                <c:pt idx="7439">
                  <c:v>66.014819999999901</c:v>
                </c:pt>
                <c:pt idx="7440">
                  <c:v>66.022029999999901</c:v>
                </c:pt>
                <c:pt idx="7441">
                  <c:v>66.027339999999896</c:v>
                </c:pt>
                <c:pt idx="7442">
                  <c:v>66.035359999999898</c:v>
                </c:pt>
                <c:pt idx="7443">
                  <c:v>66.042079999999899</c:v>
                </c:pt>
                <c:pt idx="7444">
                  <c:v>66.047429999999906</c:v>
                </c:pt>
                <c:pt idx="7445">
                  <c:v>66.0512599999999</c:v>
                </c:pt>
                <c:pt idx="7446">
                  <c:v>66.055009999999896</c:v>
                </c:pt>
                <c:pt idx="7447">
                  <c:v>66.0585599999999</c:v>
                </c:pt>
                <c:pt idx="7448">
                  <c:v>66.061769999999896</c:v>
                </c:pt>
                <c:pt idx="7449">
                  <c:v>66.0651399999999</c:v>
                </c:pt>
                <c:pt idx="7450">
                  <c:v>66.068219999999897</c:v>
                </c:pt>
                <c:pt idx="7451">
                  <c:v>66.070979999999892</c:v>
                </c:pt>
                <c:pt idx="7452">
                  <c:v>66.073889999999892</c:v>
                </c:pt>
                <c:pt idx="7453">
                  <c:v>66.076679999999897</c:v>
                </c:pt>
                <c:pt idx="7454">
                  <c:v>66.079369999999898</c:v>
                </c:pt>
                <c:pt idx="7455">
                  <c:v>66.082239999999899</c:v>
                </c:pt>
                <c:pt idx="7456">
                  <c:v>66.0854199999999</c:v>
                </c:pt>
                <c:pt idx="7457">
                  <c:v>66.088969999999904</c:v>
                </c:pt>
                <c:pt idx="7458">
                  <c:v>66.092879999999909</c:v>
                </c:pt>
                <c:pt idx="7459">
                  <c:v>66.097139999999911</c:v>
                </c:pt>
                <c:pt idx="7460">
                  <c:v>66.101929999999911</c:v>
                </c:pt>
                <c:pt idx="7461">
                  <c:v>66.106479999999905</c:v>
                </c:pt>
                <c:pt idx="7462">
                  <c:v>66.110949999999903</c:v>
                </c:pt>
                <c:pt idx="7463">
                  <c:v>66.115699999999904</c:v>
                </c:pt>
                <c:pt idx="7464">
                  <c:v>66.12041999999991</c:v>
                </c:pt>
                <c:pt idx="7465">
                  <c:v>66.125089999999915</c:v>
                </c:pt>
                <c:pt idx="7466">
                  <c:v>66.129409999999922</c:v>
                </c:pt>
                <c:pt idx="7467">
                  <c:v>66.135679999999923</c:v>
                </c:pt>
                <c:pt idx="7468">
                  <c:v>66.148039999999924</c:v>
                </c:pt>
                <c:pt idx="7469">
                  <c:v>66.160389999999921</c:v>
                </c:pt>
                <c:pt idx="7470">
                  <c:v>66.168009999999924</c:v>
                </c:pt>
                <c:pt idx="7471">
                  <c:v>66.17121999999992</c:v>
                </c:pt>
                <c:pt idx="7472">
                  <c:v>66.17121999999992</c:v>
                </c:pt>
                <c:pt idx="7473">
                  <c:v>66.178649999999919</c:v>
                </c:pt>
                <c:pt idx="7474">
                  <c:v>66.18970999999992</c:v>
                </c:pt>
                <c:pt idx="7475">
                  <c:v>66.201729999999927</c:v>
                </c:pt>
                <c:pt idx="7476">
                  <c:v>66.215289999999925</c:v>
                </c:pt>
                <c:pt idx="7477">
                  <c:v>66.230939999999919</c:v>
                </c:pt>
                <c:pt idx="7478">
                  <c:v>66.248379999999912</c:v>
                </c:pt>
                <c:pt idx="7479">
                  <c:v>66.266869999999912</c:v>
                </c:pt>
                <c:pt idx="7480">
                  <c:v>66.285319999999913</c:v>
                </c:pt>
                <c:pt idx="7481">
                  <c:v>66.304599999999908</c:v>
                </c:pt>
                <c:pt idx="7482">
                  <c:v>66.324519999999907</c:v>
                </c:pt>
                <c:pt idx="7483">
                  <c:v>66.344939999999909</c:v>
                </c:pt>
                <c:pt idx="7484">
                  <c:v>66.365559999999903</c:v>
                </c:pt>
                <c:pt idx="7485">
                  <c:v>66.386419999999902</c:v>
                </c:pt>
                <c:pt idx="7486">
                  <c:v>66.405989999999903</c:v>
                </c:pt>
                <c:pt idx="7487">
                  <c:v>66.423659999999899</c:v>
                </c:pt>
                <c:pt idx="7488">
                  <c:v>66.442149999999899</c:v>
                </c:pt>
                <c:pt idx="7489">
                  <c:v>66.461789999999894</c:v>
                </c:pt>
                <c:pt idx="7490">
                  <c:v>66.482559999999893</c:v>
                </c:pt>
                <c:pt idx="7491">
                  <c:v>66.502259999999893</c:v>
                </c:pt>
                <c:pt idx="7492">
                  <c:v>66.518909999999892</c:v>
                </c:pt>
                <c:pt idx="7493">
                  <c:v>66.556409999999886</c:v>
                </c:pt>
                <c:pt idx="7494">
                  <c:v>66.577559999999892</c:v>
                </c:pt>
                <c:pt idx="7495">
                  <c:v>66.598629999999886</c:v>
                </c:pt>
                <c:pt idx="7496">
                  <c:v>66.617159999999885</c:v>
                </c:pt>
                <c:pt idx="7497">
                  <c:v>66.631679999999889</c:v>
                </c:pt>
                <c:pt idx="7498">
                  <c:v>66.645539999999883</c:v>
                </c:pt>
                <c:pt idx="7499">
                  <c:v>66.658599999999879</c:v>
                </c:pt>
                <c:pt idx="7500">
                  <c:v>66.671149999999884</c:v>
                </c:pt>
                <c:pt idx="7501">
                  <c:v>66.683119999999889</c:v>
                </c:pt>
                <c:pt idx="7502">
                  <c:v>66.696649999999892</c:v>
                </c:pt>
                <c:pt idx="7503">
                  <c:v>66.710939999999894</c:v>
                </c:pt>
                <c:pt idx="7504">
                  <c:v>66.726879999999895</c:v>
                </c:pt>
                <c:pt idx="7505">
                  <c:v>66.743799999999894</c:v>
                </c:pt>
                <c:pt idx="7506">
                  <c:v>66.761709999999894</c:v>
                </c:pt>
                <c:pt idx="7507">
                  <c:v>66.781609999999901</c:v>
                </c:pt>
                <c:pt idx="7508">
                  <c:v>66.800699999999907</c:v>
                </c:pt>
                <c:pt idx="7509">
                  <c:v>66.81928999999991</c:v>
                </c:pt>
                <c:pt idx="7510">
                  <c:v>66.834949999999907</c:v>
                </c:pt>
                <c:pt idx="7511">
                  <c:v>66.857809999999901</c:v>
                </c:pt>
                <c:pt idx="7512">
                  <c:v>66.879899999999907</c:v>
                </c:pt>
                <c:pt idx="7513">
                  <c:v>66.892359999999911</c:v>
                </c:pt>
                <c:pt idx="7514">
                  <c:v>66.903489999999906</c:v>
                </c:pt>
                <c:pt idx="7515">
                  <c:v>66.9146199999999</c:v>
                </c:pt>
                <c:pt idx="7516">
                  <c:v>66.929039999999901</c:v>
                </c:pt>
                <c:pt idx="7517">
                  <c:v>66.942039999999906</c:v>
                </c:pt>
                <c:pt idx="7518">
                  <c:v>66.95413999999991</c:v>
                </c:pt>
                <c:pt idx="7519">
                  <c:v>66.966279999999912</c:v>
                </c:pt>
                <c:pt idx="7520">
                  <c:v>66.979159999999908</c:v>
                </c:pt>
                <c:pt idx="7521">
                  <c:v>66.992689999999911</c:v>
                </c:pt>
                <c:pt idx="7522">
                  <c:v>67.007419999999911</c:v>
                </c:pt>
                <c:pt idx="7523">
                  <c:v>67.021009999999904</c:v>
                </c:pt>
                <c:pt idx="7524">
                  <c:v>67.036109999999908</c:v>
                </c:pt>
                <c:pt idx="7525">
                  <c:v>67.051309999999901</c:v>
                </c:pt>
                <c:pt idx="7526">
                  <c:v>67.067979999999906</c:v>
                </c:pt>
                <c:pt idx="7527">
                  <c:v>67.085379999999901</c:v>
                </c:pt>
                <c:pt idx="7528">
                  <c:v>67.101879999999895</c:v>
                </c:pt>
                <c:pt idx="7529">
                  <c:v>67.116439999999898</c:v>
                </c:pt>
                <c:pt idx="7530">
                  <c:v>67.132139999999893</c:v>
                </c:pt>
                <c:pt idx="7531">
                  <c:v>67.148849999999896</c:v>
                </c:pt>
                <c:pt idx="7532">
                  <c:v>67.165299999999903</c:v>
                </c:pt>
                <c:pt idx="7533">
                  <c:v>67.1793499999999</c:v>
                </c:pt>
                <c:pt idx="7534">
                  <c:v>67.1903199999999</c:v>
                </c:pt>
                <c:pt idx="7535">
                  <c:v>67.202599999999904</c:v>
                </c:pt>
                <c:pt idx="7536">
                  <c:v>67.215559999999911</c:v>
                </c:pt>
                <c:pt idx="7537">
                  <c:v>67.22647999999991</c:v>
                </c:pt>
                <c:pt idx="7538">
                  <c:v>67.239029999999914</c:v>
                </c:pt>
                <c:pt idx="7539">
                  <c:v>67.260589999999908</c:v>
                </c:pt>
                <c:pt idx="7540">
                  <c:v>67.277979999999914</c:v>
                </c:pt>
                <c:pt idx="7541">
                  <c:v>67.290119999999916</c:v>
                </c:pt>
                <c:pt idx="7542">
                  <c:v>67.300309999999911</c:v>
                </c:pt>
                <c:pt idx="7543">
                  <c:v>67.309009999999915</c:v>
                </c:pt>
                <c:pt idx="7544">
                  <c:v>67.318909999999917</c:v>
                </c:pt>
                <c:pt idx="7545">
                  <c:v>67.329869999999914</c:v>
                </c:pt>
                <c:pt idx="7546">
                  <c:v>67.341449999999909</c:v>
                </c:pt>
                <c:pt idx="7547">
                  <c:v>67.353889999999907</c:v>
                </c:pt>
                <c:pt idx="7548">
                  <c:v>67.366469999999907</c:v>
                </c:pt>
                <c:pt idx="7549">
                  <c:v>67.379329999999911</c:v>
                </c:pt>
                <c:pt idx="7550">
                  <c:v>67.390569999999911</c:v>
                </c:pt>
                <c:pt idx="7551">
                  <c:v>67.401659999999907</c:v>
                </c:pt>
                <c:pt idx="7552">
                  <c:v>67.4129199999999</c:v>
                </c:pt>
                <c:pt idx="7553">
                  <c:v>67.423829999999896</c:v>
                </c:pt>
                <c:pt idx="7554">
                  <c:v>67.434179999999898</c:v>
                </c:pt>
                <c:pt idx="7555">
                  <c:v>67.446709999999896</c:v>
                </c:pt>
                <c:pt idx="7556">
                  <c:v>67.466669999999894</c:v>
                </c:pt>
                <c:pt idx="7557">
                  <c:v>67.47887999999989</c:v>
                </c:pt>
                <c:pt idx="7558">
                  <c:v>67.486199999999897</c:v>
                </c:pt>
                <c:pt idx="7559">
                  <c:v>67.492869999999897</c:v>
                </c:pt>
                <c:pt idx="7560">
                  <c:v>67.499239999999901</c:v>
                </c:pt>
                <c:pt idx="7561">
                  <c:v>67.505259999999907</c:v>
                </c:pt>
                <c:pt idx="7562">
                  <c:v>67.510599999999911</c:v>
                </c:pt>
                <c:pt idx="7563">
                  <c:v>67.515499999999918</c:v>
                </c:pt>
                <c:pt idx="7564">
                  <c:v>67.519249999999914</c:v>
                </c:pt>
                <c:pt idx="7565">
                  <c:v>67.52142999999991</c:v>
                </c:pt>
                <c:pt idx="7566">
                  <c:v>67.521889999999914</c:v>
                </c:pt>
                <c:pt idx="7567">
                  <c:v>67.521889999999914</c:v>
                </c:pt>
                <c:pt idx="7568">
                  <c:v>67.521889999999914</c:v>
                </c:pt>
                <c:pt idx="7569">
                  <c:v>67.521889999999914</c:v>
                </c:pt>
                <c:pt idx="7570">
                  <c:v>67.521889999999914</c:v>
                </c:pt>
                <c:pt idx="7571">
                  <c:v>67.522069999999914</c:v>
                </c:pt>
                <c:pt idx="7572">
                  <c:v>67.522569999999916</c:v>
                </c:pt>
                <c:pt idx="7573">
                  <c:v>67.524089999999916</c:v>
                </c:pt>
                <c:pt idx="7574">
                  <c:v>67.525999999999911</c:v>
                </c:pt>
                <c:pt idx="7575">
                  <c:v>67.527579999999915</c:v>
                </c:pt>
                <c:pt idx="7576">
                  <c:v>67.528879999999916</c:v>
                </c:pt>
                <c:pt idx="7577">
                  <c:v>67.529829999999919</c:v>
                </c:pt>
                <c:pt idx="7578">
                  <c:v>67.530579999999915</c:v>
                </c:pt>
                <c:pt idx="7579">
                  <c:v>67.531149999999911</c:v>
                </c:pt>
                <c:pt idx="7580">
                  <c:v>67.531419999999912</c:v>
                </c:pt>
                <c:pt idx="7581">
                  <c:v>67.531699999999915</c:v>
                </c:pt>
                <c:pt idx="7582">
                  <c:v>67.532029999999921</c:v>
                </c:pt>
                <c:pt idx="7583">
                  <c:v>67.532439999999923</c:v>
                </c:pt>
                <c:pt idx="7584">
                  <c:v>67.532939999999925</c:v>
                </c:pt>
                <c:pt idx="7585">
                  <c:v>67.53345999999992</c:v>
                </c:pt>
                <c:pt idx="7586">
                  <c:v>67.534019999999913</c:v>
                </c:pt>
                <c:pt idx="7587">
                  <c:v>67.534539999999907</c:v>
                </c:pt>
                <c:pt idx="7588">
                  <c:v>67.535319999999913</c:v>
                </c:pt>
                <c:pt idx="7589">
                  <c:v>67.538079999999908</c:v>
                </c:pt>
                <c:pt idx="7590">
                  <c:v>67.542299999999912</c:v>
                </c:pt>
                <c:pt idx="7591">
                  <c:v>67.544739999999905</c:v>
                </c:pt>
                <c:pt idx="7592">
                  <c:v>67.546779999999899</c:v>
                </c:pt>
                <c:pt idx="7593">
                  <c:v>67.547789999999893</c:v>
                </c:pt>
                <c:pt idx="7594">
                  <c:v>67.548439999999886</c:v>
                </c:pt>
                <c:pt idx="7595">
                  <c:v>67.548909999999893</c:v>
                </c:pt>
                <c:pt idx="7596">
                  <c:v>67.549279999999897</c:v>
                </c:pt>
                <c:pt idx="7597">
                  <c:v>67.549669999999892</c:v>
                </c:pt>
                <c:pt idx="7598">
                  <c:v>67.550069999999891</c:v>
                </c:pt>
                <c:pt idx="7599">
                  <c:v>67.550449999999898</c:v>
                </c:pt>
                <c:pt idx="7600">
                  <c:v>67.550869999999904</c:v>
                </c:pt>
                <c:pt idx="7601">
                  <c:v>67.551309999999901</c:v>
                </c:pt>
                <c:pt idx="7602">
                  <c:v>67.551769999999905</c:v>
                </c:pt>
                <c:pt idx="7603">
                  <c:v>67.552249999999901</c:v>
                </c:pt>
                <c:pt idx="7604">
                  <c:v>67.552709999999905</c:v>
                </c:pt>
                <c:pt idx="7605">
                  <c:v>67.5531399999999</c:v>
                </c:pt>
                <c:pt idx="7606">
                  <c:v>67.553579999999897</c:v>
                </c:pt>
                <c:pt idx="7607">
                  <c:v>67.555239999999898</c:v>
                </c:pt>
                <c:pt idx="7608">
                  <c:v>67.561339999999902</c:v>
                </c:pt>
                <c:pt idx="7609">
                  <c:v>67.567689999999899</c:v>
                </c:pt>
                <c:pt idx="7610">
                  <c:v>67.571729999999903</c:v>
                </c:pt>
                <c:pt idx="7611">
                  <c:v>67.573529999999906</c:v>
                </c:pt>
                <c:pt idx="7612">
                  <c:v>67.574529999999911</c:v>
                </c:pt>
                <c:pt idx="7613">
                  <c:v>67.575219999999916</c:v>
                </c:pt>
                <c:pt idx="7614">
                  <c:v>67.575689999999923</c:v>
                </c:pt>
                <c:pt idx="7615">
                  <c:v>67.576029999999918</c:v>
                </c:pt>
                <c:pt idx="7616">
                  <c:v>67.576359999999923</c:v>
                </c:pt>
                <c:pt idx="7617">
                  <c:v>67.576679999999925</c:v>
                </c:pt>
                <c:pt idx="7618">
                  <c:v>67.577019999999919</c:v>
                </c:pt>
                <c:pt idx="7619">
                  <c:v>67.57737999999992</c:v>
                </c:pt>
                <c:pt idx="7620">
                  <c:v>67.577749999999924</c:v>
                </c:pt>
                <c:pt idx="7621">
                  <c:v>67.578129999999931</c:v>
                </c:pt>
                <c:pt idx="7622">
                  <c:v>67.578539999999933</c:v>
                </c:pt>
                <c:pt idx="7623">
                  <c:v>67.580289999999934</c:v>
                </c:pt>
                <c:pt idx="7624">
                  <c:v>67.591459999999941</c:v>
                </c:pt>
                <c:pt idx="7625">
                  <c:v>67.601509999999948</c:v>
                </c:pt>
                <c:pt idx="7626">
                  <c:v>67.605179999999947</c:v>
                </c:pt>
                <c:pt idx="7627">
                  <c:v>67.606789999999947</c:v>
                </c:pt>
                <c:pt idx="7628">
                  <c:v>67.60746999999995</c:v>
                </c:pt>
                <c:pt idx="7629">
                  <c:v>67.607809999999944</c:v>
                </c:pt>
                <c:pt idx="7630">
                  <c:v>67.608039999999946</c:v>
                </c:pt>
                <c:pt idx="7631">
                  <c:v>67.608229999999949</c:v>
                </c:pt>
                <c:pt idx="7632">
                  <c:v>67.608449999999948</c:v>
                </c:pt>
                <c:pt idx="7633">
                  <c:v>67.60867999999995</c:v>
                </c:pt>
                <c:pt idx="7634">
                  <c:v>67.608919999999955</c:v>
                </c:pt>
                <c:pt idx="7635">
                  <c:v>67.609169999999949</c:v>
                </c:pt>
                <c:pt idx="7636">
                  <c:v>67.60943999999995</c:v>
                </c:pt>
                <c:pt idx="7637">
                  <c:v>67.609729999999956</c:v>
                </c:pt>
                <c:pt idx="7638">
                  <c:v>67.61000999999996</c:v>
                </c:pt>
                <c:pt idx="7639">
                  <c:v>67.610319999999959</c:v>
                </c:pt>
                <c:pt idx="7640">
                  <c:v>67.610579999999956</c:v>
                </c:pt>
                <c:pt idx="7641">
                  <c:v>67.610809999999958</c:v>
                </c:pt>
                <c:pt idx="7642">
                  <c:v>67.611029999999957</c:v>
                </c:pt>
                <c:pt idx="7643">
                  <c:v>67.613269999999957</c:v>
                </c:pt>
                <c:pt idx="7644">
                  <c:v>67.615759999999952</c:v>
                </c:pt>
                <c:pt idx="7645">
                  <c:v>67.617429999999956</c:v>
                </c:pt>
                <c:pt idx="7646">
                  <c:v>67.618389999999962</c:v>
                </c:pt>
                <c:pt idx="7647">
                  <c:v>67.618949999999955</c:v>
                </c:pt>
                <c:pt idx="7648">
                  <c:v>67.619359999999958</c:v>
                </c:pt>
                <c:pt idx="7649">
                  <c:v>67.619689999999963</c:v>
                </c:pt>
                <c:pt idx="7650">
                  <c:v>67.619999999999962</c:v>
                </c:pt>
                <c:pt idx="7651">
                  <c:v>67.620299999999958</c:v>
                </c:pt>
                <c:pt idx="7652">
                  <c:v>67.620589999999964</c:v>
                </c:pt>
                <c:pt idx="7653">
                  <c:v>67.620869999999968</c:v>
                </c:pt>
                <c:pt idx="7654">
                  <c:v>67.621159999999975</c:v>
                </c:pt>
                <c:pt idx="7655">
                  <c:v>67.621459999999971</c:v>
                </c:pt>
                <c:pt idx="7656">
                  <c:v>67.621749999999977</c:v>
                </c:pt>
                <c:pt idx="7657">
                  <c:v>67.622019999999978</c:v>
                </c:pt>
                <c:pt idx="7658">
                  <c:v>67.622229999999973</c:v>
                </c:pt>
                <c:pt idx="7659">
                  <c:v>67.622449999999972</c:v>
                </c:pt>
                <c:pt idx="7660">
                  <c:v>67.622679999999974</c:v>
                </c:pt>
                <c:pt idx="7661">
                  <c:v>67.622939999999971</c:v>
                </c:pt>
                <c:pt idx="7662">
                  <c:v>67.625959999999978</c:v>
                </c:pt>
                <c:pt idx="7663">
                  <c:v>67.630249999999975</c:v>
                </c:pt>
                <c:pt idx="7664">
                  <c:v>67.633739999999975</c:v>
                </c:pt>
                <c:pt idx="7665">
                  <c:v>67.636169999999979</c:v>
                </c:pt>
                <c:pt idx="7666">
                  <c:v>67.637929999999983</c:v>
                </c:pt>
                <c:pt idx="7667">
                  <c:v>67.638979999999989</c:v>
                </c:pt>
                <c:pt idx="7668">
                  <c:v>67.639489999999995</c:v>
                </c:pt>
                <c:pt idx="7669">
                  <c:v>67.639769999999999</c:v>
                </c:pt>
                <c:pt idx="7670">
                  <c:v>67.639970000000005</c:v>
                </c:pt>
                <c:pt idx="7671">
                  <c:v>67.640110000000007</c:v>
                </c:pt>
                <c:pt idx="7672">
                  <c:v>67.640250000000009</c:v>
                </c:pt>
                <c:pt idx="7673">
                  <c:v>67.640370000000004</c:v>
                </c:pt>
                <c:pt idx="7674">
                  <c:v>67.640510000000006</c:v>
                </c:pt>
                <c:pt idx="7675">
                  <c:v>67.640660000000011</c:v>
                </c:pt>
                <c:pt idx="7676">
                  <c:v>67.640840000000011</c:v>
                </c:pt>
                <c:pt idx="7677">
                  <c:v>67.641020000000012</c:v>
                </c:pt>
                <c:pt idx="7678">
                  <c:v>67.641220000000018</c:v>
                </c:pt>
                <c:pt idx="7679">
                  <c:v>67.641420000000025</c:v>
                </c:pt>
                <c:pt idx="7680">
                  <c:v>67.641630000000021</c:v>
                </c:pt>
                <c:pt idx="7681">
                  <c:v>67.641790000000015</c:v>
                </c:pt>
                <c:pt idx="7682">
                  <c:v>67.641950000000008</c:v>
                </c:pt>
                <c:pt idx="7683">
                  <c:v>67.642080000000007</c:v>
                </c:pt>
                <c:pt idx="7684">
                  <c:v>67.64218000000001</c:v>
                </c:pt>
                <c:pt idx="7685">
                  <c:v>67.642280000000014</c:v>
                </c:pt>
                <c:pt idx="7686">
                  <c:v>67.642410000000012</c:v>
                </c:pt>
                <c:pt idx="7687">
                  <c:v>67.642950000000013</c:v>
                </c:pt>
                <c:pt idx="7688">
                  <c:v>67.64388000000001</c:v>
                </c:pt>
                <c:pt idx="7689">
                  <c:v>67.644700000000014</c:v>
                </c:pt>
                <c:pt idx="7690">
                  <c:v>67.64530000000002</c:v>
                </c:pt>
                <c:pt idx="7691">
                  <c:v>67.645560000000017</c:v>
                </c:pt>
                <c:pt idx="7692">
                  <c:v>67.645740000000018</c:v>
                </c:pt>
                <c:pt idx="7693">
                  <c:v>67.648380000000017</c:v>
                </c:pt>
                <c:pt idx="7694">
                  <c:v>67.655930000000012</c:v>
                </c:pt>
                <c:pt idx="7695">
                  <c:v>67.66528000000001</c:v>
                </c:pt>
                <c:pt idx="7696">
                  <c:v>67.678770000000014</c:v>
                </c:pt>
                <c:pt idx="7697">
                  <c:v>67.693480000000008</c:v>
                </c:pt>
                <c:pt idx="7698">
                  <c:v>67.702510000000004</c:v>
                </c:pt>
                <c:pt idx="7699">
                  <c:v>67.708539999999999</c:v>
                </c:pt>
                <c:pt idx="7700">
                  <c:v>67.711950000000002</c:v>
                </c:pt>
                <c:pt idx="7701">
                  <c:v>67.711950000000002</c:v>
                </c:pt>
                <c:pt idx="7702">
                  <c:v>67.711950000000002</c:v>
                </c:pt>
                <c:pt idx="7703">
                  <c:v>67.711950000000002</c:v>
                </c:pt>
                <c:pt idx="7704">
                  <c:v>67.714309999999998</c:v>
                </c:pt>
                <c:pt idx="7705">
                  <c:v>67.716269999999994</c:v>
                </c:pt>
                <c:pt idx="7706">
                  <c:v>67.716269999999994</c:v>
                </c:pt>
                <c:pt idx="7707">
                  <c:v>67.716269999999994</c:v>
                </c:pt>
                <c:pt idx="7708">
                  <c:v>67.716269999999994</c:v>
                </c:pt>
                <c:pt idx="7709">
                  <c:v>67.716269999999994</c:v>
                </c:pt>
                <c:pt idx="7710">
                  <c:v>67.716269999999994</c:v>
                </c:pt>
                <c:pt idx="7711">
                  <c:v>67.716269999999994</c:v>
                </c:pt>
                <c:pt idx="7712">
                  <c:v>67.716269999999994</c:v>
                </c:pt>
                <c:pt idx="7713">
                  <c:v>67.716269999999994</c:v>
                </c:pt>
                <c:pt idx="7714">
                  <c:v>67.716269999999994</c:v>
                </c:pt>
                <c:pt idx="7715">
                  <c:v>67.716269999999994</c:v>
                </c:pt>
                <c:pt idx="7716">
                  <c:v>67.716269999999994</c:v>
                </c:pt>
                <c:pt idx="7717">
                  <c:v>67.716269999999994</c:v>
                </c:pt>
                <c:pt idx="7718">
                  <c:v>67.716269999999994</c:v>
                </c:pt>
                <c:pt idx="7719">
                  <c:v>67.716269999999994</c:v>
                </c:pt>
                <c:pt idx="7720">
                  <c:v>67.716269999999994</c:v>
                </c:pt>
                <c:pt idx="7721">
                  <c:v>67.716269999999994</c:v>
                </c:pt>
                <c:pt idx="7722">
                  <c:v>67.716269999999994</c:v>
                </c:pt>
                <c:pt idx="7723">
                  <c:v>67.716269999999994</c:v>
                </c:pt>
                <c:pt idx="7724">
                  <c:v>67.716269999999994</c:v>
                </c:pt>
                <c:pt idx="7725">
                  <c:v>67.716269999999994</c:v>
                </c:pt>
                <c:pt idx="7726">
                  <c:v>67.716269999999994</c:v>
                </c:pt>
                <c:pt idx="7727">
                  <c:v>67.716269999999994</c:v>
                </c:pt>
                <c:pt idx="7728">
                  <c:v>67.716269999999994</c:v>
                </c:pt>
                <c:pt idx="7729">
                  <c:v>67.716269999999994</c:v>
                </c:pt>
                <c:pt idx="7730">
                  <c:v>67.716269999999994</c:v>
                </c:pt>
                <c:pt idx="7731">
                  <c:v>67.716269999999994</c:v>
                </c:pt>
                <c:pt idx="7732">
                  <c:v>67.716269999999994</c:v>
                </c:pt>
                <c:pt idx="7733">
                  <c:v>67.716269999999994</c:v>
                </c:pt>
                <c:pt idx="7734">
                  <c:v>67.716269999999994</c:v>
                </c:pt>
                <c:pt idx="7735">
                  <c:v>67.716269999999994</c:v>
                </c:pt>
                <c:pt idx="7736">
                  <c:v>67.716269999999994</c:v>
                </c:pt>
                <c:pt idx="7737">
                  <c:v>67.716269999999994</c:v>
                </c:pt>
                <c:pt idx="7738">
                  <c:v>67.717119999999994</c:v>
                </c:pt>
                <c:pt idx="7739">
                  <c:v>67.717709999999997</c:v>
                </c:pt>
                <c:pt idx="7740">
                  <c:v>67.717709999999997</c:v>
                </c:pt>
                <c:pt idx="7741">
                  <c:v>67.717709999999997</c:v>
                </c:pt>
                <c:pt idx="7742">
                  <c:v>67.717709999999997</c:v>
                </c:pt>
                <c:pt idx="7743">
                  <c:v>67.717709999999997</c:v>
                </c:pt>
                <c:pt idx="7744">
                  <c:v>67.717709999999997</c:v>
                </c:pt>
                <c:pt idx="7745">
                  <c:v>67.717709999999997</c:v>
                </c:pt>
                <c:pt idx="7746">
                  <c:v>67.717709999999997</c:v>
                </c:pt>
                <c:pt idx="7747">
                  <c:v>67.717709999999997</c:v>
                </c:pt>
                <c:pt idx="7748">
                  <c:v>67.717709999999997</c:v>
                </c:pt>
                <c:pt idx="7749">
                  <c:v>67.717709999999997</c:v>
                </c:pt>
                <c:pt idx="7750">
                  <c:v>67.717709999999997</c:v>
                </c:pt>
                <c:pt idx="7751">
                  <c:v>67.717709999999997</c:v>
                </c:pt>
                <c:pt idx="7752">
                  <c:v>67.717709999999997</c:v>
                </c:pt>
                <c:pt idx="7753">
                  <c:v>67.717709999999997</c:v>
                </c:pt>
                <c:pt idx="7754">
                  <c:v>67.717709999999997</c:v>
                </c:pt>
                <c:pt idx="7755">
                  <c:v>67.717709999999997</c:v>
                </c:pt>
                <c:pt idx="7756">
                  <c:v>67.718090000000004</c:v>
                </c:pt>
                <c:pt idx="7757">
                  <c:v>67.72411000000001</c:v>
                </c:pt>
                <c:pt idx="7758">
                  <c:v>67.727800000000016</c:v>
                </c:pt>
                <c:pt idx="7759">
                  <c:v>67.72920000000002</c:v>
                </c:pt>
                <c:pt idx="7760">
                  <c:v>67.729420000000019</c:v>
                </c:pt>
                <c:pt idx="7761">
                  <c:v>67.729420000000019</c:v>
                </c:pt>
                <c:pt idx="7762">
                  <c:v>67.729420000000019</c:v>
                </c:pt>
                <c:pt idx="7763">
                  <c:v>67.729420000000019</c:v>
                </c:pt>
                <c:pt idx="7764">
                  <c:v>67.729420000000019</c:v>
                </c:pt>
                <c:pt idx="7765">
                  <c:v>67.729420000000019</c:v>
                </c:pt>
                <c:pt idx="7766">
                  <c:v>67.729420000000019</c:v>
                </c:pt>
                <c:pt idx="7767">
                  <c:v>67.729420000000019</c:v>
                </c:pt>
                <c:pt idx="7768">
                  <c:v>67.729420000000019</c:v>
                </c:pt>
                <c:pt idx="7769">
                  <c:v>67.729420000000019</c:v>
                </c:pt>
                <c:pt idx="7770">
                  <c:v>67.729420000000019</c:v>
                </c:pt>
                <c:pt idx="7771">
                  <c:v>67.729420000000019</c:v>
                </c:pt>
                <c:pt idx="7772">
                  <c:v>67.729420000000019</c:v>
                </c:pt>
                <c:pt idx="7773">
                  <c:v>67.729420000000019</c:v>
                </c:pt>
                <c:pt idx="7774">
                  <c:v>67.729420000000019</c:v>
                </c:pt>
                <c:pt idx="7775">
                  <c:v>67.730010000000021</c:v>
                </c:pt>
                <c:pt idx="7776">
                  <c:v>67.736960000000025</c:v>
                </c:pt>
                <c:pt idx="7777">
                  <c:v>67.743630000000024</c:v>
                </c:pt>
                <c:pt idx="7778">
                  <c:v>67.747460000000018</c:v>
                </c:pt>
                <c:pt idx="7779">
                  <c:v>67.748940000000019</c:v>
                </c:pt>
                <c:pt idx="7780">
                  <c:v>67.749140000000025</c:v>
                </c:pt>
                <c:pt idx="7781">
                  <c:v>67.749140000000025</c:v>
                </c:pt>
                <c:pt idx="7782">
                  <c:v>67.749140000000025</c:v>
                </c:pt>
                <c:pt idx="7783">
                  <c:v>67.749140000000025</c:v>
                </c:pt>
                <c:pt idx="7784">
                  <c:v>67.749140000000025</c:v>
                </c:pt>
                <c:pt idx="7785">
                  <c:v>67.749140000000025</c:v>
                </c:pt>
                <c:pt idx="7786">
                  <c:v>67.749140000000025</c:v>
                </c:pt>
                <c:pt idx="7787">
                  <c:v>67.749140000000025</c:v>
                </c:pt>
                <c:pt idx="7788">
                  <c:v>67.749140000000025</c:v>
                </c:pt>
                <c:pt idx="7789">
                  <c:v>67.749140000000025</c:v>
                </c:pt>
                <c:pt idx="7790">
                  <c:v>67.749140000000025</c:v>
                </c:pt>
                <c:pt idx="7791">
                  <c:v>67.749140000000025</c:v>
                </c:pt>
                <c:pt idx="7792">
                  <c:v>67.749140000000025</c:v>
                </c:pt>
                <c:pt idx="7793">
                  <c:v>67.749140000000025</c:v>
                </c:pt>
                <c:pt idx="7794">
                  <c:v>67.749140000000025</c:v>
                </c:pt>
                <c:pt idx="7795">
                  <c:v>67.749140000000025</c:v>
                </c:pt>
                <c:pt idx="7796">
                  <c:v>67.749140000000025</c:v>
                </c:pt>
                <c:pt idx="7797">
                  <c:v>67.749140000000025</c:v>
                </c:pt>
                <c:pt idx="7798">
                  <c:v>67.749140000000025</c:v>
                </c:pt>
                <c:pt idx="7799">
                  <c:v>67.749140000000025</c:v>
                </c:pt>
                <c:pt idx="7800">
                  <c:v>67.749140000000025</c:v>
                </c:pt>
                <c:pt idx="7801">
                  <c:v>67.749140000000025</c:v>
                </c:pt>
                <c:pt idx="7802">
                  <c:v>67.749140000000025</c:v>
                </c:pt>
                <c:pt idx="7803">
                  <c:v>67.749140000000025</c:v>
                </c:pt>
                <c:pt idx="7804">
                  <c:v>67.749140000000025</c:v>
                </c:pt>
                <c:pt idx="7805">
                  <c:v>67.749140000000025</c:v>
                </c:pt>
                <c:pt idx="7806">
                  <c:v>67.749140000000025</c:v>
                </c:pt>
                <c:pt idx="7807">
                  <c:v>67.749140000000025</c:v>
                </c:pt>
                <c:pt idx="7808">
                  <c:v>67.749140000000025</c:v>
                </c:pt>
                <c:pt idx="7809">
                  <c:v>67.749140000000025</c:v>
                </c:pt>
                <c:pt idx="7810">
                  <c:v>67.749140000000025</c:v>
                </c:pt>
                <c:pt idx="7811">
                  <c:v>67.749140000000025</c:v>
                </c:pt>
                <c:pt idx="7812">
                  <c:v>67.749140000000025</c:v>
                </c:pt>
                <c:pt idx="7813">
                  <c:v>67.749140000000025</c:v>
                </c:pt>
                <c:pt idx="7814">
                  <c:v>67.749140000000025</c:v>
                </c:pt>
                <c:pt idx="7815">
                  <c:v>67.749140000000025</c:v>
                </c:pt>
                <c:pt idx="7816">
                  <c:v>67.749140000000025</c:v>
                </c:pt>
                <c:pt idx="7817">
                  <c:v>67.749140000000025</c:v>
                </c:pt>
                <c:pt idx="7818">
                  <c:v>67.749140000000025</c:v>
                </c:pt>
                <c:pt idx="7819">
                  <c:v>67.749140000000025</c:v>
                </c:pt>
                <c:pt idx="7820">
                  <c:v>67.749140000000025</c:v>
                </c:pt>
                <c:pt idx="7821">
                  <c:v>67.749140000000025</c:v>
                </c:pt>
                <c:pt idx="7822">
                  <c:v>67.749140000000025</c:v>
                </c:pt>
                <c:pt idx="7823">
                  <c:v>67.749140000000025</c:v>
                </c:pt>
                <c:pt idx="7824">
                  <c:v>67.749140000000025</c:v>
                </c:pt>
                <c:pt idx="7825">
                  <c:v>67.749140000000025</c:v>
                </c:pt>
                <c:pt idx="7826">
                  <c:v>67.749140000000025</c:v>
                </c:pt>
                <c:pt idx="7827">
                  <c:v>67.749140000000025</c:v>
                </c:pt>
                <c:pt idx="7828">
                  <c:v>67.749140000000025</c:v>
                </c:pt>
                <c:pt idx="7829">
                  <c:v>67.749140000000025</c:v>
                </c:pt>
                <c:pt idx="7830">
                  <c:v>67.749140000000025</c:v>
                </c:pt>
                <c:pt idx="7831">
                  <c:v>67.749140000000025</c:v>
                </c:pt>
                <c:pt idx="7832">
                  <c:v>67.749140000000025</c:v>
                </c:pt>
                <c:pt idx="7833">
                  <c:v>67.749140000000025</c:v>
                </c:pt>
                <c:pt idx="7834">
                  <c:v>67.749140000000025</c:v>
                </c:pt>
                <c:pt idx="7835">
                  <c:v>67.749140000000025</c:v>
                </c:pt>
                <c:pt idx="7836">
                  <c:v>67.749140000000025</c:v>
                </c:pt>
                <c:pt idx="7837">
                  <c:v>67.749140000000025</c:v>
                </c:pt>
                <c:pt idx="7838">
                  <c:v>67.74984000000002</c:v>
                </c:pt>
                <c:pt idx="7839">
                  <c:v>67.770710000000022</c:v>
                </c:pt>
                <c:pt idx="7840">
                  <c:v>67.81431000000002</c:v>
                </c:pt>
                <c:pt idx="7841">
                  <c:v>67.865180000000024</c:v>
                </c:pt>
                <c:pt idx="7842">
                  <c:v>67.913400000000024</c:v>
                </c:pt>
                <c:pt idx="7843">
                  <c:v>67.953900000000019</c:v>
                </c:pt>
                <c:pt idx="7844">
                  <c:v>67.985060000000018</c:v>
                </c:pt>
                <c:pt idx="7845">
                  <c:v>68.006100000000018</c:v>
                </c:pt>
                <c:pt idx="7846">
                  <c:v>68.014690000000016</c:v>
                </c:pt>
                <c:pt idx="7847">
                  <c:v>68.017140000000012</c:v>
                </c:pt>
                <c:pt idx="7848">
                  <c:v>68.018140000000017</c:v>
                </c:pt>
                <c:pt idx="7849">
                  <c:v>68.018740000000022</c:v>
                </c:pt>
                <c:pt idx="7850">
                  <c:v>68.019100000000023</c:v>
                </c:pt>
                <c:pt idx="7851">
                  <c:v>68.01936000000002</c:v>
                </c:pt>
                <c:pt idx="7852">
                  <c:v>68.019550000000024</c:v>
                </c:pt>
                <c:pt idx="7853">
                  <c:v>68.019620000000018</c:v>
                </c:pt>
                <c:pt idx="7854">
                  <c:v>68.019710000000018</c:v>
                </c:pt>
                <c:pt idx="7855">
                  <c:v>68.019790000000015</c:v>
                </c:pt>
                <c:pt idx="7856">
                  <c:v>68.019870000000012</c:v>
                </c:pt>
                <c:pt idx="7857">
                  <c:v>68.019940000000005</c:v>
                </c:pt>
                <c:pt idx="7858">
                  <c:v>68.020009999999999</c:v>
                </c:pt>
                <c:pt idx="7859">
                  <c:v>68.020079999999993</c:v>
                </c:pt>
                <c:pt idx="7860">
                  <c:v>68.020149999999987</c:v>
                </c:pt>
                <c:pt idx="7861">
                  <c:v>68.020259999999993</c:v>
                </c:pt>
                <c:pt idx="7862">
                  <c:v>68.020389999999992</c:v>
                </c:pt>
                <c:pt idx="7863">
                  <c:v>68.020559999999989</c:v>
                </c:pt>
                <c:pt idx="7864">
                  <c:v>68.020739999999989</c:v>
                </c:pt>
                <c:pt idx="7865">
                  <c:v>68.020899999999983</c:v>
                </c:pt>
                <c:pt idx="7866">
                  <c:v>68.021059999999977</c:v>
                </c:pt>
                <c:pt idx="7867">
                  <c:v>68.021199999999979</c:v>
                </c:pt>
                <c:pt idx="7868">
                  <c:v>68.021339999999981</c:v>
                </c:pt>
                <c:pt idx="7869">
                  <c:v>68.021609999999981</c:v>
                </c:pt>
                <c:pt idx="7870">
                  <c:v>68.022749999999988</c:v>
                </c:pt>
                <c:pt idx="7871">
                  <c:v>68.026179999999982</c:v>
                </c:pt>
                <c:pt idx="7872">
                  <c:v>68.029819999999987</c:v>
                </c:pt>
                <c:pt idx="7873">
                  <c:v>68.032129999999981</c:v>
                </c:pt>
                <c:pt idx="7874">
                  <c:v>68.033189999999976</c:v>
                </c:pt>
                <c:pt idx="7875">
                  <c:v>68.033979999999971</c:v>
                </c:pt>
                <c:pt idx="7876">
                  <c:v>68.034559999999971</c:v>
                </c:pt>
                <c:pt idx="7877">
                  <c:v>68.034979999999976</c:v>
                </c:pt>
                <c:pt idx="7878">
                  <c:v>68.03534999999998</c:v>
                </c:pt>
                <c:pt idx="7879">
                  <c:v>68.035669999999982</c:v>
                </c:pt>
                <c:pt idx="7880">
                  <c:v>68.035949999999985</c:v>
                </c:pt>
                <c:pt idx="7881">
                  <c:v>68.036229999999989</c:v>
                </c:pt>
                <c:pt idx="7882">
                  <c:v>68.03649999999999</c:v>
                </c:pt>
                <c:pt idx="7883">
                  <c:v>68.036759999999987</c:v>
                </c:pt>
                <c:pt idx="7884">
                  <c:v>68.037029999999987</c:v>
                </c:pt>
                <c:pt idx="7885">
                  <c:v>68.037309999999991</c:v>
                </c:pt>
                <c:pt idx="7886">
                  <c:v>68.037639999999996</c:v>
                </c:pt>
                <c:pt idx="7887">
                  <c:v>68.03801</c:v>
                </c:pt>
                <c:pt idx="7888">
                  <c:v>68.038399999999996</c:v>
                </c:pt>
                <c:pt idx="7889">
                  <c:v>68.039329999999993</c:v>
                </c:pt>
                <c:pt idx="7890">
                  <c:v>68.040079999999989</c:v>
                </c:pt>
                <c:pt idx="7891">
                  <c:v>68.040629999999993</c:v>
                </c:pt>
                <c:pt idx="7892">
                  <c:v>68.041169999999994</c:v>
                </c:pt>
                <c:pt idx="7893">
                  <c:v>68.042069999999995</c:v>
                </c:pt>
                <c:pt idx="7894">
                  <c:v>68.046819999999997</c:v>
                </c:pt>
                <c:pt idx="7895">
                  <c:v>68.052520000000001</c:v>
                </c:pt>
                <c:pt idx="7896">
                  <c:v>68.055490000000006</c:v>
                </c:pt>
                <c:pt idx="7897">
                  <c:v>68.057010000000005</c:v>
                </c:pt>
                <c:pt idx="7898">
                  <c:v>68.057860000000005</c:v>
                </c:pt>
                <c:pt idx="7899">
                  <c:v>68.058480000000003</c:v>
                </c:pt>
                <c:pt idx="7900">
                  <c:v>68.058980000000005</c:v>
                </c:pt>
                <c:pt idx="7901">
                  <c:v>68.059450000000012</c:v>
                </c:pt>
                <c:pt idx="7902">
                  <c:v>68.059860000000015</c:v>
                </c:pt>
                <c:pt idx="7903">
                  <c:v>68.060240000000022</c:v>
                </c:pt>
                <c:pt idx="7904">
                  <c:v>68.060590000000019</c:v>
                </c:pt>
                <c:pt idx="7905">
                  <c:v>68.060920000000024</c:v>
                </c:pt>
                <c:pt idx="7906">
                  <c:v>68.061300000000031</c:v>
                </c:pt>
                <c:pt idx="7907">
                  <c:v>68.061750000000032</c:v>
                </c:pt>
                <c:pt idx="7908">
                  <c:v>68.062330000000031</c:v>
                </c:pt>
                <c:pt idx="7909">
                  <c:v>68.063640000000035</c:v>
                </c:pt>
                <c:pt idx="7910">
                  <c:v>68.065960000000032</c:v>
                </c:pt>
                <c:pt idx="7911">
                  <c:v>68.068670000000026</c:v>
                </c:pt>
                <c:pt idx="7912">
                  <c:v>68.071720000000028</c:v>
                </c:pt>
                <c:pt idx="7913">
                  <c:v>68.076290000000029</c:v>
                </c:pt>
                <c:pt idx="7914">
                  <c:v>68.083430000000035</c:v>
                </c:pt>
                <c:pt idx="7915">
                  <c:v>68.093380000000039</c:v>
                </c:pt>
                <c:pt idx="7916">
                  <c:v>68.102680000000035</c:v>
                </c:pt>
                <c:pt idx="7917">
                  <c:v>68.114430000000041</c:v>
                </c:pt>
                <c:pt idx="7918">
                  <c:v>68.121080000000035</c:v>
                </c:pt>
                <c:pt idx="7919">
                  <c:v>68.123990000000035</c:v>
                </c:pt>
                <c:pt idx="7920">
                  <c:v>68.125700000000037</c:v>
                </c:pt>
                <c:pt idx="7921">
                  <c:v>68.126800000000031</c:v>
                </c:pt>
                <c:pt idx="7922">
                  <c:v>68.128660000000025</c:v>
                </c:pt>
                <c:pt idx="7923">
                  <c:v>68.13339000000002</c:v>
                </c:pt>
                <c:pt idx="7924">
                  <c:v>68.139150000000015</c:v>
                </c:pt>
                <c:pt idx="7925">
                  <c:v>68.146480000000011</c:v>
                </c:pt>
                <c:pt idx="7926">
                  <c:v>68.156080000000017</c:v>
                </c:pt>
                <c:pt idx="7927">
                  <c:v>68.162950000000023</c:v>
                </c:pt>
                <c:pt idx="7928">
                  <c:v>68.167740000000023</c:v>
                </c:pt>
                <c:pt idx="7929">
                  <c:v>68.17149000000002</c:v>
                </c:pt>
                <c:pt idx="7930">
                  <c:v>68.17440000000002</c:v>
                </c:pt>
                <c:pt idx="7931">
                  <c:v>68.176490000000015</c:v>
                </c:pt>
                <c:pt idx="7932">
                  <c:v>68.183370000000011</c:v>
                </c:pt>
                <c:pt idx="7933">
                  <c:v>68.207580000000007</c:v>
                </c:pt>
                <c:pt idx="7934">
                  <c:v>68.238400000000013</c:v>
                </c:pt>
                <c:pt idx="7935">
                  <c:v>68.271200000000007</c:v>
                </c:pt>
                <c:pt idx="7936">
                  <c:v>68.314520000000002</c:v>
                </c:pt>
                <c:pt idx="7937">
                  <c:v>68.355550000000008</c:v>
                </c:pt>
                <c:pt idx="7938">
                  <c:v>68.387890000000013</c:v>
                </c:pt>
                <c:pt idx="7939">
                  <c:v>68.410230000000013</c:v>
                </c:pt>
                <c:pt idx="7940">
                  <c:v>68.425900000000013</c:v>
                </c:pt>
                <c:pt idx="7941">
                  <c:v>68.435200000000009</c:v>
                </c:pt>
                <c:pt idx="7942">
                  <c:v>68.439530000000005</c:v>
                </c:pt>
                <c:pt idx="7943">
                  <c:v>68.44135</c:v>
                </c:pt>
                <c:pt idx="7944">
                  <c:v>68.442269999999994</c:v>
                </c:pt>
                <c:pt idx="7945">
                  <c:v>68.442719999999994</c:v>
                </c:pt>
                <c:pt idx="7946">
                  <c:v>68.442909999999998</c:v>
                </c:pt>
                <c:pt idx="7947">
                  <c:v>68.442979999999991</c:v>
                </c:pt>
                <c:pt idx="7948">
                  <c:v>68.442979999999991</c:v>
                </c:pt>
                <c:pt idx="7949">
                  <c:v>68.442979999999991</c:v>
                </c:pt>
                <c:pt idx="7950">
                  <c:v>68.442979999999991</c:v>
                </c:pt>
                <c:pt idx="7951">
                  <c:v>68.442979999999991</c:v>
                </c:pt>
                <c:pt idx="7952">
                  <c:v>68.442979999999991</c:v>
                </c:pt>
                <c:pt idx="7953">
                  <c:v>68.442979999999991</c:v>
                </c:pt>
                <c:pt idx="7954">
                  <c:v>68.442979999999991</c:v>
                </c:pt>
                <c:pt idx="7955">
                  <c:v>68.442979999999991</c:v>
                </c:pt>
                <c:pt idx="7956">
                  <c:v>68.442979999999991</c:v>
                </c:pt>
                <c:pt idx="7957">
                  <c:v>68.442979999999991</c:v>
                </c:pt>
                <c:pt idx="7958">
                  <c:v>68.442979999999991</c:v>
                </c:pt>
                <c:pt idx="7959">
                  <c:v>68.442979999999991</c:v>
                </c:pt>
                <c:pt idx="7960">
                  <c:v>68.442979999999991</c:v>
                </c:pt>
                <c:pt idx="7961">
                  <c:v>68.442979999999991</c:v>
                </c:pt>
                <c:pt idx="7962">
                  <c:v>68.442979999999991</c:v>
                </c:pt>
                <c:pt idx="7963">
                  <c:v>68.442979999999991</c:v>
                </c:pt>
                <c:pt idx="7964">
                  <c:v>68.442989999999995</c:v>
                </c:pt>
                <c:pt idx="7965">
                  <c:v>68.442999999999998</c:v>
                </c:pt>
                <c:pt idx="7966">
                  <c:v>68.443029999999993</c:v>
                </c:pt>
                <c:pt idx="7967">
                  <c:v>68.443059999999988</c:v>
                </c:pt>
                <c:pt idx="7968">
                  <c:v>68.443099999999987</c:v>
                </c:pt>
                <c:pt idx="7969">
                  <c:v>68.443149999999989</c:v>
                </c:pt>
                <c:pt idx="7970">
                  <c:v>68.44319999999999</c:v>
                </c:pt>
                <c:pt idx="7971">
                  <c:v>68.443299999999994</c:v>
                </c:pt>
                <c:pt idx="7972">
                  <c:v>68.443429999999992</c:v>
                </c:pt>
                <c:pt idx="7973">
                  <c:v>68.443589999999986</c:v>
                </c:pt>
                <c:pt idx="7974">
                  <c:v>68.44377999999999</c:v>
                </c:pt>
                <c:pt idx="7975">
                  <c:v>68.443979999999996</c:v>
                </c:pt>
                <c:pt idx="7976">
                  <c:v>68.444159999999997</c:v>
                </c:pt>
                <c:pt idx="7977">
                  <c:v>68.44435</c:v>
                </c:pt>
                <c:pt idx="7978">
                  <c:v>68.444559999999996</c:v>
                </c:pt>
                <c:pt idx="7979">
                  <c:v>68.444800000000001</c:v>
                </c:pt>
                <c:pt idx="7980">
                  <c:v>68.444990000000004</c:v>
                </c:pt>
                <c:pt idx="7981">
                  <c:v>68.445160000000001</c:v>
                </c:pt>
                <c:pt idx="7982">
                  <c:v>68.445319999999995</c:v>
                </c:pt>
                <c:pt idx="7983">
                  <c:v>68.44547</c:v>
                </c:pt>
                <c:pt idx="7984">
                  <c:v>68.445610000000002</c:v>
                </c:pt>
                <c:pt idx="7985">
                  <c:v>68.445779999999999</c:v>
                </c:pt>
                <c:pt idx="7986">
                  <c:v>68.445980000000006</c:v>
                </c:pt>
                <c:pt idx="7987">
                  <c:v>68.446180000000012</c:v>
                </c:pt>
                <c:pt idx="7988">
                  <c:v>68.446390000000008</c:v>
                </c:pt>
                <c:pt idx="7989">
                  <c:v>68.446640000000002</c:v>
                </c:pt>
                <c:pt idx="7990">
                  <c:v>68.446880000000007</c:v>
                </c:pt>
                <c:pt idx="7991">
                  <c:v>68.447130000000001</c:v>
                </c:pt>
                <c:pt idx="7992">
                  <c:v>68.447370000000006</c:v>
                </c:pt>
                <c:pt idx="7993">
                  <c:v>68.447630000000004</c:v>
                </c:pt>
                <c:pt idx="7994">
                  <c:v>68.447910000000007</c:v>
                </c:pt>
                <c:pt idx="7995">
                  <c:v>68.448230000000009</c:v>
                </c:pt>
                <c:pt idx="7996">
                  <c:v>68.448610000000016</c:v>
                </c:pt>
                <c:pt idx="7997">
                  <c:v>68.44898000000002</c:v>
                </c:pt>
                <c:pt idx="7998">
                  <c:v>68.449350000000024</c:v>
                </c:pt>
                <c:pt idx="7999">
                  <c:v>68.449640000000031</c:v>
                </c:pt>
                <c:pt idx="8000">
                  <c:v>68.451450000000037</c:v>
                </c:pt>
                <c:pt idx="8001">
                  <c:v>68.458370000000031</c:v>
                </c:pt>
                <c:pt idx="8002">
                  <c:v>68.465780000000024</c:v>
                </c:pt>
                <c:pt idx="8003">
                  <c:v>68.473090000000028</c:v>
                </c:pt>
                <c:pt idx="8004">
                  <c:v>68.482160000000022</c:v>
                </c:pt>
                <c:pt idx="8005">
                  <c:v>68.490500000000026</c:v>
                </c:pt>
                <c:pt idx="8006">
                  <c:v>68.49799000000003</c:v>
                </c:pt>
                <c:pt idx="8007">
                  <c:v>68.503460000000032</c:v>
                </c:pt>
                <c:pt idx="8008">
                  <c:v>68.506620000000026</c:v>
                </c:pt>
                <c:pt idx="8009">
                  <c:v>68.508500000000026</c:v>
                </c:pt>
                <c:pt idx="8010">
                  <c:v>68.509910000000033</c:v>
                </c:pt>
                <c:pt idx="8011">
                  <c:v>68.511700000000033</c:v>
                </c:pt>
                <c:pt idx="8012">
                  <c:v>68.518610000000038</c:v>
                </c:pt>
                <c:pt idx="8013">
                  <c:v>68.534790000000044</c:v>
                </c:pt>
                <c:pt idx="8014">
                  <c:v>68.560800000000043</c:v>
                </c:pt>
                <c:pt idx="8015">
                  <c:v>68.582930000000047</c:v>
                </c:pt>
                <c:pt idx="8016">
                  <c:v>68.603680000000054</c:v>
                </c:pt>
                <c:pt idx="8017">
                  <c:v>68.622290000000049</c:v>
                </c:pt>
                <c:pt idx="8018">
                  <c:v>68.633510000000044</c:v>
                </c:pt>
                <c:pt idx="8019">
                  <c:v>68.640280000000047</c:v>
                </c:pt>
                <c:pt idx="8020">
                  <c:v>68.643890000000042</c:v>
                </c:pt>
                <c:pt idx="8021">
                  <c:v>68.645840000000035</c:v>
                </c:pt>
                <c:pt idx="8022">
                  <c:v>68.646860000000032</c:v>
                </c:pt>
                <c:pt idx="8023">
                  <c:v>68.64739000000003</c:v>
                </c:pt>
                <c:pt idx="8024">
                  <c:v>68.647820000000024</c:v>
                </c:pt>
                <c:pt idx="8025">
                  <c:v>68.64821000000002</c:v>
                </c:pt>
                <c:pt idx="8026">
                  <c:v>68.648550000000014</c:v>
                </c:pt>
                <c:pt idx="8027">
                  <c:v>68.648830000000018</c:v>
                </c:pt>
                <c:pt idx="8028">
                  <c:v>68.64906000000002</c:v>
                </c:pt>
                <c:pt idx="8029">
                  <c:v>68.649220000000014</c:v>
                </c:pt>
                <c:pt idx="8030">
                  <c:v>68.649310000000014</c:v>
                </c:pt>
                <c:pt idx="8031">
                  <c:v>68.649370000000019</c:v>
                </c:pt>
                <c:pt idx="8032">
                  <c:v>68.649390000000025</c:v>
                </c:pt>
                <c:pt idx="8033">
                  <c:v>68.649400000000028</c:v>
                </c:pt>
                <c:pt idx="8034">
                  <c:v>68.649410000000032</c:v>
                </c:pt>
                <c:pt idx="8035">
                  <c:v>68.649430000000038</c:v>
                </c:pt>
                <c:pt idx="8036">
                  <c:v>68.649450000000044</c:v>
                </c:pt>
                <c:pt idx="8037">
                  <c:v>68.649470000000051</c:v>
                </c:pt>
                <c:pt idx="8038">
                  <c:v>68.649490000000057</c:v>
                </c:pt>
                <c:pt idx="8039">
                  <c:v>68.64950000000006</c:v>
                </c:pt>
                <c:pt idx="8040">
                  <c:v>68.64950000000006</c:v>
                </c:pt>
                <c:pt idx="8041">
                  <c:v>68.650010000000066</c:v>
                </c:pt>
                <c:pt idx="8042">
                  <c:v>68.654160000000061</c:v>
                </c:pt>
                <c:pt idx="8043">
                  <c:v>68.661570000000054</c:v>
                </c:pt>
                <c:pt idx="8044">
                  <c:v>68.665110000000055</c:v>
                </c:pt>
                <c:pt idx="8045">
                  <c:v>68.666620000000052</c:v>
                </c:pt>
                <c:pt idx="8046">
                  <c:v>68.667720000000045</c:v>
                </c:pt>
                <c:pt idx="8047">
                  <c:v>68.671160000000043</c:v>
                </c:pt>
                <c:pt idx="8048">
                  <c:v>68.690840000000037</c:v>
                </c:pt>
                <c:pt idx="8049">
                  <c:v>68.713970000000032</c:v>
                </c:pt>
                <c:pt idx="8050">
                  <c:v>68.729310000000027</c:v>
                </c:pt>
                <c:pt idx="8051">
                  <c:v>68.741010000000031</c:v>
                </c:pt>
                <c:pt idx="8052">
                  <c:v>68.748710000000031</c:v>
                </c:pt>
                <c:pt idx="8053">
                  <c:v>68.753130000000027</c:v>
                </c:pt>
                <c:pt idx="8054">
                  <c:v>68.755420000000029</c:v>
                </c:pt>
                <c:pt idx="8055">
                  <c:v>68.756570000000025</c:v>
                </c:pt>
                <c:pt idx="8056">
                  <c:v>68.757210000000029</c:v>
                </c:pt>
                <c:pt idx="8057">
                  <c:v>68.757540000000034</c:v>
                </c:pt>
                <c:pt idx="8058">
                  <c:v>68.757720000000035</c:v>
                </c:pt>
                <c:pt idx="8059">
                  <c:v>68.757830000000041</c:v>
                </c:pt>
                <c:pt idx="8060">
                  <c:v>68.757900000000035</c:v>
                </c:pt>
                <c:pt idx="8061">
                  <c:v>68.75796000000004</c:v>
                </c:pt>
                <c:pt idx="8062">
                  <c:v>68.758020000000045</c:v>
                </c:pt>
                <c:pt idx="8063">
                  <c:v>68.758080000000049</c:v>
                </c:pt>
                <c:pt idx="8064">
                  <c:v>68.758130000000051</c:v>
                </c:pt>
                <c:pt idx="8065">
                  <c:v>68.758200000000045</c:v>
                </c:pt>
                <c:pt idx="8066">
                  <c:v>68.758450000000039</c:v>
                </c:pt>
                <c:pt idx="8067">
                  <c:v>68.75899000000004</c:v>
                </c:pt>
                <c:pt idx="8068">
                  <c:v>68.759600000000034</c:v>
                </c:pt>
                <c:pt idx="8069">
                  <c:v>68.760080000000031</c:v>
                </c:pt>
                <c:pt idx="8070">
                  <c:v>68.760530000000031</c:v>
                </c:pt>
                <c:pt idx="8071">
                  <c:v>68.760960000000026</c:v>
                </c:pt>
                <c:pt idx="8072">
                  <c:v>68.761370000000028</c:v>
                </c:pt>
                <c:pt idx="8073">
                  <c:v>68.762010000000032</c:v>
                </c:pt>
                <c:pt idx="8074">
                  <c:v>68.765470000000036</c:v>
                </c:pt>
                <c:pt idx="8075">
                  <c:v>68.773930000000036</c:v>
                </c:pt>
                <c:pt idx="8076">
                  <c:v>68.78121000000003</c:v>
                </c:pt>
                <c:pt idx="8077">
                  <c:v>68.784320000000037</c:v>
                </c:pt>
                <c:pt idx="8078">
                  <c:v>68.786600000000035</c:v>
                </c:pt>
                <c:pt idx="8079">
                  <c:v>68.788260000000037</c:v>
                </c:pt>
                <c:pt idx="8080">
                  <c:v>68.789470000000037</c:v>
                </c:pt>
                <c:pt idx="8081">
                  <c:v>68.790630000000036</c:v>
                </c:pt>
                <c:pt idx="8082">
                  <c:v>68.791570000000036</c:v>
                </c:pt>
                <c:pt idx="8083">
                  <c:v>68.79227000000003</c:v>
                </c:pt>
                <c:pt idx="8084">
                  <c:v>68.79285000000003</c:v>
                </c:pt>
                <c:pt idx="8085">
                  <c:v>68.793330000000026</c:v>
                </c:pt>
                <c:pt idx="8086">
                  <c:v>68.793780000000027</c:v>
                </c:pt>
                <c:pt idx="8087">
                  <c:v>68.794190000000029</c:v>
                </c:pt>
                <c:pt idx="8088">
                  <c:v>68.794550000000029</c:v>
                </c:pt>
                <c:pt idx="8089">
                  <c:v>68.794860000000028</c:v>
                </c:pt>
                <c:pt idx="8090">
                  <c:v>68.797450000000026</c:v>
                </c:pt>
                <c:pt idx="8091">
                  <c:v>68.812840000000023</c:v>
                </c:pt>
                <c:pt idx="8092">
                  <c:v>68.835200000000029</c:v>
                </c:pt>
                <c:pt idx="8093">
                  <c:v>68.850750000000033</c:v>
                </c:pt>
                <c:pt idx="8094">
                  <c:v>68.858000000000033</c:v>
                </c:pt>
                <c:pt idx="8095">
                  <c:v>68.861370000000036</c:v>
                </c:pt>
                <c:pt idx="8096">
                  <c:v>68.863200000000035</c:v>
                </c:pt>
                <c:pt idx="8097">
                  <c:v>68.864310000000032</c:v>
                </c:pt>
                <c:pt idx="8098">
                  <c:v>68.865040000000036</c:v>
                </c:pt>
                <c:pt idx="8099">
                  <c:v>68.865610000000032</c:v>
                </c:pt>
                <c:pt idx="8100">
                  <c:v>68.866130000000027</c:v>
                </c:pt>
                <c:pt idx="8101">
                  <c:v>68.866620000000026</c:v>
                </c:pt>
                <c:pt idx="8102">
                  <c:v>68.867060000000023</c:v>
                </c:pt>
                <c:pt idx="8103">
                  <c:v>68.867470000000026</c:v>
                </c:pt>
                <c:pt idx="8104">
                  <c:v>68.867840000000029</c:v>
                </c:pt>
                <c:pt idx="8105">
                  <c:v>68.86811000000003</c:v>
                </c:pt>
                <c:pt idx="8106">
                  <c:v>68.868330000000029</c:v>
                </c:pt>
                <c:pt idx="8107">
                  <c:v>68.868480000000034</c:v>
                </c:pt>
                <c:pt idx="8108">
                  <c:v>68.86859000000004</c:v>
                </c:pt>
                <c:pt idx="8109">
                  <c:v>68.868650000000045</c:v>
                </c:pt>
                <c:pt idx="8110">
                  <c:v>68.868660000000048</c:v>
                </c:pt>
                <c:pt idx="8111">
                  <c:v>68.868660000000048</c:v>
                </c:pt>
                <c:pt idx="8112">
                  <c:v>68.868660000000048</c:v>
                </c:pt>
                <c:pt idx="8113">
                  <c:v>68.868870000000044</c:v>
                </c:pt>
                <c:pt idx="8114">
                  <c:v>68.872230000000044</c:v>
                </c:pt>
                <c:pt idx="8115">
                  <c:v>68.874970000000047</c:v>
                </c:pt>
                <c:pt idx="8116">
                  <c:v>68.876050000000049</c:v>
                </c:pt>
                <c:pt idx="8117">
                  <c:v>68.87650000000005</c:v>
                </c:pt>
                <c:pt idx="8118">
                  <c:v>68.876600000000053</c:v>
                </c:pt>
                <c:pt idx="8119">
                  <c:v>68.876600000000053</c:v>
                </c:pt>
                <c:pt idx="8120">
                  <c:v>68.876600000000053</c:v>
                </c:pt>
                <c:pt idx="8121">
                  <c:v>68.878180000000057</c:v>
                </c:pt>
                <c:pt idx="8122">
                  <c:v>68.901440000000051</c:v>
                </c:pt>
                <c:pt idx="8123">
                  <c:v>68.936680000000052</c:v>
                </c:pt>
                <c:pt idx="8124">
                  <c:v>68.957690000000056</c:v>
                </c:pt>
                <c:pt idx="8125">
                  <c:v>68.967620000000053</c:v>
                </c:pt>
                <c:pt idx="8126">
                  <c:v>68.973760000000055</c:v>
                </c:pt>
                <c:pt idx="8127">
                  <c:v>68.97652000000005</c:v>
                </c:pt>
                <c:pt idx="8128">
                  <c:v>68.977660000000057</c:v>
                </c:pt>
                <c:pt idx="8129">
                  <c:v>68.978040000000064</c:v>
                </c:pt>
                <c:pt idx="8130">
                  <c:v>68.978140000000067</c:v>
                </c:pt>
                <c:pt idx="8131">
                  <c:v>68.978140000000067</c:v>
                </c:pt>
                <c:pt idx="8132">
                  <c:v>68.978140000000067</c:v>
                </c:pt>
                <c:pt idx="8133">
                  <c:v>68.978140000000067</c:v>
                </c:pt>
                <c:pt idx="8134">
                  <c:v>68.978140000000067</c:v>
                </c:pt>
                <c:pt idx="8135">
                  <c:v>68.978140000000067</c:v>
                </c:pt>
                <c:pt idx="8136">
                  <c:v>68.978140000000067</c:v>
                </c:pt>
                <c:pt idx="8137">
                  <c:v>68.978140000000067</c:v>
                </c:pt>
                <c:pt idx="8138">
                  <c:v>68.978140000000067</c:v>
                </c:pt>
                <c:pt idx="8139">
                  <c:v>68.978140000000067</c:v>
                </c:pt>
                <c:pt idx="8140">
                  <c:v>68.978140000000067</c:v>
                </c:pt>
                <c:pt idx="8141">
                  <c:v>68.978140000000067</c:v>
                </c:pt>
                <c:pt idx="8142">
                  <c:v>68.978140000000067</c:v>
                </c:pt>
                <c:pt idx="8143">
                  <c:v>68.978140000000067</c:v>
                </c:pt>
                <c:pt idx="8144">
                  <c:v>68.978140000000067</c:v>
                </c:pt>
                <c:pt idx="8145">
                  <c:v>68.978140000000067</c:v>
                </c:pt>
                <c:pt idx="8146">
                  <c:v>68.978140000000067</c:v>
                </c:pt>
                <c:pt idx="8147">
                  <c:v>68.978140000000067</c:v>
                </c:pt>
                <c:pt idx="8148">
                  <c:v>68.978140000000067</c:v>
                </c:pt>
                <c:pt idx="8149">
                  <c:v>68.978140000000067</c:v>
                </c:pt>
                <c:pt idx="8150">
                  <c:v>68.978140000000067</c:v>
                </c:pt>
                <c:pt idx="8151">
                  <c:v>68.978140000000067</c:v>
                </c:pt>
                <c:pt idx="8152">
                  <c:v>68.978140000000067</c:v>
                </c:pt>
                <c:pt idx="8153">
                  <c:v>68.978140000000067</c:v>
                </c:pt>
                <c:pt idx="8154">
                  <c:v>68.978140000000067</c:v>
                </c:pt>
                <c:pt idx="8155">
                  <c:v>68.978140000000067</c:v>
                </c:pt>
                <c:pt idx="8156">
                  <c:v>68.978140000000067</c:v>
                </c:pt>
                <c:pt idx="8157">
                  <c:v>68.978140000000067</c:v>
                </c:pt>
                <c:pt idx="8158">
                  <c:v>68.978140000000067</c:v>
                </c:pt>
                <c:pt idx="8159">
                  <c:v>68.978140000000067</c:v>
                </c:pt>
                <c:pt idx="8160">
                  <c:v>68.978140000000067</c:v>
                </c:pt>
                <c:pt idx="8161">
                  <c:v>68.978140000000067</c:v>
                </c:pt>
                <c:pt idx="8162">
                  <c:v>68.978140000000067</c:v>
                </c:pt>
                <c:pt idx="8163">
                  <c:v>68.978140000000067</c:v>
                </c:pt>
                <c:pt idx="8164">
                  <c:v>68.978140000000067</c:v>
                </c:pt>
                <c:pt idx="8165">
                  <c:v>68.978140000000067</c:v>
                </c:pt>
                <c:pt idx="8166">
                  <c:v>68.978140000000067</c:v>
                </c:pt>
                <c:pt idx="8167">
                  <c:v>68.978470000000073</c:v>
                </c:pt>
                <c:pt idx="8168">
                  <c:v>68.979450000000071</c:v>
                </c:pt>
                <c:pt idx="8169">
                  <c:v>68.980760000000075</c:v>
                </c:pt>
                <c:pt idx="8170">
                  <c:v>68.982220000000069</c:v>
                </c:pt>
                <c:pt idx="8171">
                  <c:v>68.984240000000071</c:v>
                </c:pt>
                <c:pt idx="8172">
                  <c:v>68.987170000000077</c:v>
                </c:pt>
                <c:pt idx="8173">
                  <c:v>68.98988000000007</c:v>
                </c:pt>
                <c:pt idx="8174">
                  <c:v>68.991860000000074</c:v>
                </c:pt>
                <c:pt idx="8175">
                  <c:v>68.992810000000077</c:v>
                </c:pt>
                <c:pt idx="8176">
                  <c:v>68.993170000000077</c:v>
                </c:pt>
                <c:pt idx="8177">
                  <c:v>68.993250000000074</c:v>
                </c:pt>
                <c:pt idx="8178">
                  <c:v>68.993250000000074</c:v>
                </c:pt>
                <c:pt idx="8179">
                  <c:v>68.993250000000074</c:v>
                </c:pt>
                <c:pt idx="8180">
                  <c:v>68.993250000000074</c:v>
                </c:pt>
                <c:pt idx="8181">
                  <c:v>68.993250000000074</c:v>
                </c:pt>
                <c:pt idx="8182">
                  <c:v>68.993250000000074</c:v>
                </c:pt>
                <c:pt idx="8183">
                  <c:v>68.993250000000074</c:v>
                </c:pt>
                <c:pt idx="8184">
                  <c:v>68.993250000000074</c:v>
                </c:pt>
                <c:pt idx="8185">
                  <c:v>68.993250000000074</c:v>
                </c:pt>
                <c:pt idx="8186">
                  <c:v>68.993250000000074</c:v>
                </c:pt>
                <c:pt idx="8187">
                  <c:v>68.993250000000074</c:v>
                </c:pt>
                <c:pt idx="8188">
                  <c:v>68.993250000000074</c:v>
                </c:pt>
                <c:pt idx="8189">
                  <c:v>68.993250000000074</c:v>
                </c:pt>
                <c:pt idx="8190">
                  <c:v>68.993250000000074</c:v>
                </c:pt>
                <c:pt idx="8191">
                  <c:v>68.993250000000074</c:v>
                </c:pt>
                <c:pt idx="8192">
                  <c:v>68.993250000000074</c:v>
                </c:pt>
                <c:pt idx="8193">
                  <c:v>68.993250000000074</c:v>
                </c:pt>
                <c:pt idx="8194">
                  <c:v>68.993250000000074</c:v>
                </c:pt>
                <c:pt idx="8195">
                  <c:v>68.993250000000074</c:v>
                </c:pt>
                <c:pt idx="8196">
                  <c:v>68.993250000000074</c:v>
                </c:pt>
                <c:pt idx="8197">
                  <c:v>68.993250000000074</c:v>
                </c:pt>
                <c:pt idx="8198">
                  <c:v>68.993260000000078</c:v>
                </c:pt>
                <c:pt idx="8199">
                  <c:v>68.993280000000084</c:v>
                </c:pt>
                <c:pt idx="8200">
                  <c:v>68.993330000000086</c:v>
                </c:pt>
                <c:pt idx="8201">
                  <c:v>68.993410000000083</c:v>
                </c:pt>
                <c:pt idx="8202">
                  <c:v>68.993550000000084</c:v>
                </c:pt>
                <c:pt idx="8203">
                  <c:v>68.993720000000081</c:v>
                </c:pt>
                <c:pt idx="8204">
                  <c:v>68.993890000000079</c:v>
                </c:pt>
                <c:pt idx="8205">
                  <c:v>68.994230000000073</c:v>
                </c:pt>
                <c:pt idx="8206">
                  <c:v>68.996090000000066</c:v>
                </c:pt>
                <c:pt idx="8207">
                  <c:v>68.998690000000067</c:v>
                </c:pt>
                <c:pt idx="8208">
                  <c:v>69.001570000000072</c:v>
                </c:pt>
                <c:pt idx="8209">
                  <c:v>69.007490000000075</c:v>
                </c:pt>
                <c:pt idx="8210">
                  <c:v>69.020510000000073</c:v>
                </c:pt>
                <c:pt idx="8211">
                  <c:v>69.040850000000077</c:v>
                </c:pt>
                <c:pt idx="8212">
                  <c:v>69.058620000000076</c:v>
                </c:pt>
                <c:pt idx="8213">
                  <c:v>69.07072000000008</c:v>
                </c:pt>
                <c:pt idx="8214">
                  <c:v>69.078630000000075</c:v>
                </c:pt>
                <c:pt idx="8215">
                  <c:v>69.083160000000078</c:v>
                </c:pt>
                <c:pt idx="8216">
                  <c:v>69.086260000000081</c:v>
                </c:pt>
                <c:pt idx="8217">
                  <c:v>69.088900000000081</c:v>
                </c:pt>
                <c:pt idx="8218">
                  <c:v>69.091390000000075</c:v>
                </c:pt>
                <c:pt idx="8219">
                  <c:v>69.093480000000071</c:v>
                </c:pt>
                <c:pt idx="8220">
                  <c:v>69.095260000000067</c:v>
                </c:pt>
                <c:pt idx="8221">
                  <c:v>69.09685000000006</c:v>
                </c:pt>
                <c:pt idx="8222">
                  <c:v>69.098520000000065</c:v>
                </c:pt>
                <c:pt idx="8223">
                  <c:v>69.100560000000058</c:v>
                </c:pt>
                <c:pt idx="8224">
                  <c:v>69.102830000000054</c:v>
                </c:pt>
                <c:pt idx="8225">
                  <c:v>69.105250000000055</c:v>
                </c:pt>
                <c:pt idx="8226">
                  <c:v>69.107540000000057</c:v>
                </c:pt>
                <c:pt idx="8227">
                  <c:v>69.110080000000053</c:v>
                </c:pt>
                <c:pt idx="8228">
                  <c:v>69.118450000000053</c:v>
                </c:pt>
                <c:pt idx="8229">
                  <c:v>69.133870000000059</c:v>
                </c:pt>
                <c:pt idx="8230">
                  <c:v>69.151540000000054</c:v>
                </c:pt>
                <c:pt idx="8231">
                  <c:v>69.162240000000054</c:v>
                </c:pt>
                <c:pt idx="8232">
                  <c:v>69.170760000000058</c:v>
                </c:pt>
                <c:pt idx="8233">
                  <c:v>69.178850000000054</c:v>
                </c:pt>
                <c:pt idx="8234">
                  <c:v>69.187450000000055</c:v>
                </c:pt>
                <c:pt idx="8235">
                  <c:v>69.195970000000059</c:v>
                </c:pt>
                <c:pt idx="8236">
                  <c:v>69.202940000000055</c:v>
                </c:pt>
                <c:pt idx="8237">
                  <c:v>69.208180000000056</c:v>
                </c:pt>
                <c:pt idx="8238">
                  <c:v>69.212320000000062</c:v>
                </c:pt>
                <c:pt idx="8239">
                  <c:v>69.216250000000059</c:v>
                </c:pt>
                <c:pt idx="8240">
                  <c:v>69.220220000000054</c:v>
                </c:pt>
                <c:pt idx="8241">
                  <c:v>69.22467000000006</c:v>
                </c:pt>
                <c:pt idx="8242">
                  <c:v>69.229530000000054</c:v>
                </c:pt>
                <c:pt idx="8243">
                  <c:v>69.244090000000057</c:v>
                </c:pt>
                <c:pt idx="8244">
                  <c:v>69.278800000000061</c:v>
                </c:pt>
                <c:pt idx="8245">
                  <c:v>69.320940000000064</c:v>
                </c:pt>
                <c:pt idx="8246">
                  <c:v>69.350210000000061</c:v>
                </c:pt>
                <c:pt idx="8247">
                  <c:v>69.373140000000063</c:v>
                </c:pt>
                <c:pt idx="8248">
                  <c:v>69.392980000000065</c:v>
                </c:pt>
                <c:pt idx="8249">
                  <c:v>69.411700000000067</c:v>
                </c:pt>
                <c:pt idx="8250">
                  <c:v>69.426230000000061</c:v>
                </c:pt>
                <c:pt idx="8251">
                  <c:v>69.435200000000066</c:v>
                </c:pt>
                <c:pt idx="8252">
                  <c:v>69.442930000000061</c:v>
                </c:pt>
                <c:pt idx="8253">
                  <c:v>69.449400000000054</c:v>
                </c:pt>
                <c:pt idx="8254">
                  <c:v>69.453860000000049</c:v>
                </c:pt>
                <c:pt idx="8255">
                  <c:v>69.456990000000047</c:v>
                </c:pt>
                <c:pt idx="8256">
                  <c:v>69.459380000000053</c:v>
                </c:pt>
                <c:pt idx="8257">
                  <c:v>69.462050000000048</c:v>
                </c:pt>
                <c:pt idx="8258">
                  <c:v>69.464740000000049</c:v>
                </c:pt>
                <c:pt idx="8259">
                  <c:v>69.467940000000056</c:v>
                </c:pt>
                <c:pt idx="8260">
                  <c:v>69.471540000000061</c:v>
                </c:pt>
                <c:pt idx="8261">
                  <c:v>69.475350000000063</c:v>
                </c:pt>
                <c:pt idx="8262">
                  <c:v>69.478990000000067</c:v>
                </c:pt>
                <c:pt idx="8263">
                  <c:v>69.482540000000071</c:v>
                </c:pt>
                <c:pt idx="8264">
                  <c:v>69.485860000000073</c:v>
                </c:pt>
                <c:pt idx="8265">
                  <c:v>69.488940000000071</c:v>
                </c:pt>
                <c:pt idx="8266">
                  <c:v>69.491620000000069</c:v>
                </c:pt>
                <c:pt idx="8267">
                  <c:v>69.49516000000007</c:v>
                </c:pt>
                <c:pt idx="8268">
                  <c:v>69.499230000000068</c:v>
                </c:pt>
                <c:pt idx="8269">
                  <c:v>69.503360000000072</c:v>
                </c:pt>
                <c:pt idx="8270">
                  <c:v>69.508230000000069</c:v>
                </c:pt>
                <c:pt idx="8271">
                  <c:v>69.513230000000064</c:v>
                </c:pt>
                <c:pt idx="8272">
                  <c:v>69.517940000000067</c:v>
                </c:pt>
                <c:pt idx="8273">
                  <c:v>69.522380000000069</c:v>
                </c:pt>
                <c:pt idx="8274">
                  <c:v>69.526250000000076</c:v>
                </c:pt>
                <c:pt idx="8275">
                  <c:v>69.529880000000077</c:v>
                </c:pt>
                <c:pt idx="8276">
                  <c:v>69.53344000000007</c:v>
                </c:pt>
                <c:pt idx="8277">
                  <c:v>69.536690000000064</c:v>
                </c:pt>
                <c:pt idx="8278">
                  <c:v>69.540100000000066</c:v>
                </c:pt>
                <c:pt idx="8279">
                  <c:v>69.543000000000063</c:v>
                </c:pt>
                <c:pt idx="8280">
                  <c:v>69.546050000000065</c:v>
                </c:pt>
                <c:pt idx="8281">
                  <c:v>69.552100000000067</c:v>
                </c:pt>
                <c:pt idx="8282">
                  <c:v>69.563950000000062</c:v>
                </c:pt>
                <c:pt idx="8283">
                  <c:v>69.590010000000063</c:v>
                </c:pt>
                <c:pt idx="8284">
                  <c:v>69.621750000000063</c:v>
                </c:pt>
                <c:pt idx="8285">
                  <c:v>69.649340000000066</c:v>
                </c:pt>
                <c:pt idx="8286">
                  <c:v>69.667210000000068</c:v>
                </c:pt>
                <c:pt idx="8287">
                  <c:v>69.676330000000064</c:v>
                </c:pt>
                <c:pt idx="8288">
                  <c:v>69.681970000000064</c:v>
                </c:pt>
                <c:pt idx="8289">
                  <c:v>69.68781000000007</c:v>
                </c:pt>
                <c:pt idx="8290">
                  <c:v>69.693640000000073</c:v>
                </c:pt>
                <c:pt idx="8291">
                  <c:v>69.69963000000007</c:v>
                </c:pt>
                <c:pt idx="8292">
                  <c:v>69.706650000000067</c:v>
                </c:pt>
                <c:pt idx="8293">
                  <c:v>69.713110000000071</c:v>
                </c:pt>
                <c:pt idx="8294">
                  <c:v>69.717900000000071</c:v>
                </c:pt>
                <c:pt idx="8295">
                  <c:v>69.721450000000075</c:v>
                </c:pt>
                <c:pt idx="8296">
                  <c:v>69.726530000000082</c:v>
                </c:pt>
                <c:pt idx="8297">
                  <c:v>69.734620000000078</c:v>
                </c:pt>
                <c:pt idx="8298">
                  <c:v>69.751240000000081</c:v>
                </c:pt>
                <c:pt idx="8299">
                  <c:v>69.764970000000076</c:v>
                </c:pt>
                <c:pt idx="8300">
                  <c:v>69.773780000000073</c:v>
                </c:pt>
                <c:pt idx="8301">
                  <c:v>69.780850000000072</c:v>
                </c:pt>
                <c:pt idx="8302">
                  <c:v>69.785040000000066</c:v>
                </c:pt>
                <c:pt idx="8303">
                  <c:v>69.787810000000064</c:v>
                </c:pt>
                <c:pt idx="8304">
                  <c:v>69.790460000000067</c:v>
                </c:pt>
                <c:pt idx="8305">
                  <c:v>69.793250000000072</c:v>
                </c:pt>
                <c:pt idx="8306">
                  <c:v>69.796350000000075</c:v>
                </c:pt>
                <c:pt idx="8307">
                  <c:v>69.799220000000076</c:v>
                </c:pt>
                <c:pt idx="8308">
                  <c:v>69.801990000000075</c:v>
                </c:pt>
                <c:pt idx="8309">
                  <c:v>69.804880000000068</c:v>
                </c:pt>
                <c:pt idx="8310">
                  <c:v>69.808090000000064</c:v>
                </c:pt>
                <c:pt idx="8311">
                  <c:v>69.811550000000068</c:v>
                </c:pt>
                <c:pt idx="8312">
                  <c:v>69.815090000000069</c:v>
                </c:pt>
                <c:pt idx="8313">
                  <c:v>69.818690000000075</c:v>
                </c:pt>
                <c:pt idx="8314">
                  <c:v>69.821970000000078</c:v>
                </c:pt>
                <c:pt idx="8315">
                  <c:v>69.824830000000077</c:v>
                </c:pt>
                <c:pt idx="8316">
                  <c:v>69.827600000000075</c:v>
                </c:pt>
                <c:pt idx="8317">
                  <c:v>69.831060000000079</c:v>
                </c:pt>
                <c:pt idx="8318">
                  <c:v>69.834320000000076</c:v>
                </c:pt>
                <c:pt idx="8319">
                  <c:v>69.837560000000082</c:v>
                </c:pt>
                <c:pt idx="8320">
                  <c:v>69.84078000000008</c:v>
                </c:pt>
                <c:pt idx="8321">
                  <c:v>69.843880000000084</c:v>
                </c:pt>
                <c:pt idx="8322">
                  <c:v>69.848680000000087</c:v>
                </c:pt>
                <c:pt idx="8323">
                  <c:v>69.85348000000009</c:v>
                </c:pt>
                <c:pt idx="8324">
                  <c:v>69.85769000000009</c:v>
                </c:pt>
                <c:pt idx="8325">
                  <c:v>69.861920000000097</c:v>
                </c:pt>
                <c:pt idx="8326">
                  <c:v>69.868190000000098</c:v>
                </c:pt>
                <c:pt idx="8327">
                  <c:v>69.875240000000105</c:v>
                </c:pt>
                <c:pt idx="8328">
                  <c:v>69.890830000000108</c:v>
                </c:pt>
                <c:pt idx="8329">
                  <c:v>69.909100000000109</c:v>
                </c:pt>
                <c:pt idx="8330">
                  <c:v>69.928750000000107</c:v>
                </c:pt>
                <c:pt idx="8331">
                  <c:v>69.950170000000114</c:v>
                </c:pt>
                <c:pt idx="8332">
                  <c:v>69.971420000000109</c:v>
                </c:pt>
                <c:pt idx="8333">
                  <c:v>69.996650000000102</c:v>
                </c:pt>
                <c:pt idx="8334">
                  <c:v>70.021300000000096</c:v>
                </c:pt>
                <c:pt idx="8335">
                  <c:v>70.034080000000102</c:v>
                </c:pt>
                <c:pt idx="8336">
                  <c:v>70.043150000000097</c:v>
                </c:pt>
                <c:pt idx="8337">
                  <c:v>70.0489800000001</c:v>
                </c:pt>
                <c:pt idx="8338">
                  <c:v>70.052530000000104</c:v>
                </c:pt>
                <c:pt idx="8339">
                  <c:v>70.054080000000098</c:v>
                </c:pt>
                <c:pt idx="8340">
                  <c:v>70.055200000000099</c:v>
                </c:pt>
                <c:pt idx="8341">
                  <c:v>70.056310000000096</c:v>
                </c:pt>
                <c:pt idx="8342">
                  <c:v>70.05750000000009</c:v>
                </c:pt>
                <c:pt idx="8343">
                  <c:v>70.058730000000097</c:v>
                </c:pt>
                <c:pt idx="8344">
                  <c:v>70.0600400000001</c:v>
                </c:pt>
                <c:pt idx="8345">
                  <c:v>70.061440000000104</c:v>
                </c:pt>
                <c:pt idx="8346">
                  <c:v>70.062840000000108</c:v>
                </c:pt>
                <c:pt idx="8347">
                  <c:v>70.064330000000112</c:v>
                </c:pt>
                <c:pt idx="8348">
                  <c:v>70.065950000000115</c:v>
                </c:pt>
                <c:pt idx="8349">
                  <c:v>70.067620000000119</c:v>
                </c:pt>
                <c:pt idx="8350">
                  <c:v>70.069350000000114</c:v>
                </c:pt>
                <c:pt idx="8351">
                  <c:v>70.070910000000111</c:v>
                </c:pt>
                <c:pt idx="8352">
                  <c:v>70.072320000000119</c:v>
                </c:pt>
                <c:pt idx="8353">
                  <c:v>70.073600000000113</c:v>
                </c:pt>
                <c:pt idx="8354">
                  <c:v>70.074840000000108</c:v>
                </c:pt>
                <c:pt idx="8355">
                  <c:v>70.076880000000102</c:v>
                </c:pt>
                <c:pt idx="8356">
                  <c:v>70.079700000000102</c:v>
                </c:pt>
                <c:pt idx="8357">
                  <c:v>70.084000000000103</c:v>
                </c:pt>
                <c:pt idx="8358">
                  <c:v>70.088560000000101</c:v>
                </c:pt>
                <c:pt idx="8359">
                  <c:v>70.094100000000097</c:v>
                </c:pt>
                <c:pt idx="8360">
                  <c:v>70.098650000000092</c:v>
                </c:pt>
                <c:pt idx="8361">
                  <c:v>70.102260000000086</c:v>
                </c:pt>
                <c:pt idx="8362">
                  <c:v>70.105800000000087</c:v>
                </c:pt>
                <c:pt idx="8363">
                  <c:v>70.109560000000087</c:v>
                </c:pt>
                <c:pt idx="8364">
                  <c:v>70.115700000000089</c:v>
                </c:pt>
                <c:pt idx="8365">
                  <c:v>70.125430000000094</c:v>
                </c:pt>
                <c:pt idx="8366">
                  <c:v>70.136190000000099</c:v>
                </c:pt>
                <c:pt idx="8367">
                  <c:v>70.149590000000103</c:v>
                </c:pt>
                <c:pt idx="8368">
                  <c:v>70.166810000000098</c:v>
                </c:pt>
                <c:pt idx="8369">
                  <c:v>70.179380000000094</c:v>
                </c:pt>
                <c:pt idx="8370">
                  <c:v>70.186430000000101</c:v>
                </c:pt>
                <c:pt idx="8371">
                  <c:v>70.192090000000107</c:v>
                </c:pt>
                <c:pt idx="8372">
                  <c:v>70.196540000000113</c:v>
                </c:pt>
                <c:pt idx="8373">
                  <c:v>70.199410000000114</c:v>
                </c:pt>
                <c:pt idx="8374">
                  <c:v>70.201790000000116</c:v>
                </c:pt>
                <c:pt idx="8375">
                  <c:v>70.20404000000012</c:v>
                </c:pt>
                <c:pt idx="8376">
                  <c:v>70.206070000000125</c:v>
                </c:pt>
                <c:pt idx="8377">
                  <c:v>70.207830000000129</c:v>
                </c:pt>
                <c:pt idx="8378">
                  <c:v>70.209440000000129</c:v>
                </c:pt>
                <c:pt idx="8379">
                  <c:v>70.210980000000134</c:v>
                </c:pt>
                <c:pt idx="8380">
                  <c:v>70.212590000000134</c:v>
                </c:pt>
                <c:pt idx="8381">
                  <c:v>70.214210000000136</c:v>
                </c:pt>
                <c:pt idx="8382">
                  <c:v>70.21579000000014</c:v>
                </c:pt>
                <c:pt idx="8383">
                  <c:v>70.217170000000138</c:v>
                </c:pt>
                <c:pt idx="8384">
                  <c:v>70.218470000000138</c:v>
                </c:pt>
                <c:pt idx="8385">
                  <c:v>70.219760000000136</c:v>
                </c:pt>
                <c:pt idx="8386">
                  <c:v>70.222150000000141</c:v>
                </c:pt>
                <c:pt idx="8387">
                  <c:v>70.227440000000144</c:v>
                </c:pt>
                <c:pt idx="8388">
                  <c:v>70.235700000000151</c:v>
                </c:pt>
                <c:pt idx="8389">
                  <c:v>70.24877000000015</c:v>
                </c:pt>
                <c:pt idx="8390">
                  <c:v>70.258750000000148</c:v>
                </c:pt>
                <c:pt idx="8391">
                  <c:v>70.269550000000152</c:v>
                </c:pt>
                <c:pt idx="8392">
                  <c:v>70.283610000000152</c:v>
                </c:pt>
                <c:pt idx="8393">
                  <c:v>70.298000000000158</c:v>
                </c:pt>
                <c:pt idx="8394">
                  <c:v>70.31681000000016</c:v>
                </c:pt>
                <c:pt idx="8395">
                  <c:v>70.343540000000161</c:v>
                </c:pt>
                <c:pt idx="8396">
                  <c:v>70.368500000000154</c:v>
                </c:pt>
                <c:pt idx="8397">
                  <c:v>70.386060000000157</c:v>
                </c:pt>
                <c:pt idx="8398">
                  <c:v>70.403850000000162</c:v>
                </c:pt>
                <c:pt idx="8399">
                  <c:v>70.427630000000164</c:v>
                </c:pt>
                <c:pt idx="8400">
                  <c:v>70.454050000000166</c:v>
                </c:pt>
                <c:pt idx="8401">
                  <c:v>70.480430000000169</c:v>
                </c:pt>
                <c:pt idx="8402">
                  <c:v>70.502960000000172</c:v>
                </c:pt>
                <c:pt idx="8403">
                  <c:v>70.51992000000017</c:v>
                </c:pt>
                <c:pt idx="8404">
                  <c:v>70.531400000000176</c:v>
                </c:pt>
                <c:pt idx="8405">
                  <c:v>70.541360000000182</c:v>
                </c:pt>
                <c:pt idx="8406">
                  <c:v>70.548870000000178</c:v>
                </c:pt>
                <c:pt idx="8407">
                  <c:v>70.553960000000174</c:v>
                </c:pt>
                <c:pt idx="8408">
                  <c:v>70.55735000000017</c:v>
                </c:pt>
                <c:pt idx="8409">
                  <c:v>70.560140000000175</c:v>
                </c:pt>
                <c:pt idx="8410">
                  <c:v>70.562640000000172</c:v>
                </c:pt>
                <c:pt idx="8411">
                  <c:v>70.565120000000178</c:v>
                </c:pt>
                <c:pt idx="8412">
                  <c:v>70.567670000000177</c:v>
                </c:pt>
                <c:pt idx="8413">
                  <c:v>70.569960000000179</c:v>
                </c:pt>
                <c:pt idx="8414">
                  <c:v>70.571680000000185</c:v>
                </c:pt>
                <c:pt idx="8415">
                  <c:v>70.572980000000186</c:v>
                </c:pt>
                <c:pt idx="8416">
                  <c:v>70.574550000000187</c:v>
                </c:pt>
                <c:pt idx="8417">
                  <c:v>70.576470000000185</c:v>
                </c:pt>
                <c:pt idx="8418">
                  <c:v>70.58065000000019</c:v>
                </c:pt>
                <c:pt idx="8419">
                  <c:v>70.587490000000187</c:v>
                </c:pt>
                <c:pt idx="8420">
                  <c:v>70.59405000000018</c:v>
                </c:pt>
                <c:pt idx="8421">
                  <c:v>70.600470000000186</c:v>
                </c:pt>
                <c:pt idx="8422">
                  <c:v>70.605290000000181</c:v>
                </c:pt>
                <c:pt idx="8423">
                  <c:v>70.608800000000187</c:v>
                </c:pt>
                <c:pt idx="8424">
                  <c:v>70.611930000000186</c:v>
                </c:pt>
                <c:pt idx="8425">
                  <c:v>70.615130000000192</c:v>
                </c:pt>
                <c:pt idx="8426">
                  <c:v>70.618520000000188</c:v>
                </c:pt>
                <c:pt idx="8427">
                  <c:v>70.621590000000182</c:v>
                </c:pt>
                <c:pt idx="8428">
                  <c:v>70.624580000000179</c:v>
                </c:pt>
                <c:pt idx="8429">
                  <c:v>70.627270000000181</c:v>
                </c:pt>
                <c:pt idx="8430">
                  <c:v>70.629870000000182</c:v>
                </c:pt>
                <c:pt idx="8431">
                  <c:v>70.632440000000187</c:v>
                </c:pt>
                <c:pt idx="8432">
                  <c:v>70.634930000000182</c:v>
                </c:pt>
                <c:pt idx="8433">
                  <c:v>70.637550000000175</c:v>
                </c:pt>
                <c:pt idx="8434">
                  <c:v>70.640080000000168</c:v>
                </c:pt>
                <c:pt idx="8435">
                  <c:v>70.642320000000169</c:v>
                </c:pt>
                <c:pt idx="8436">
                  <c:v>70.644280000000165</c:v>
                </c:pt>
                <c:pt idx="8437">
                  <c:v>70.646060000000162</c:v>
                </c:pt>
                <c:pt idx="8438">
                  <c:v>70.64856000000016</c:v>
                </c:pt>
                <c:pt idx="8439">
                  <c:v>70.651520000000161</c:v>
                </c:pt>
                <c:pt idx="8440">
                  <c:v>70.654910000000157</c:v>
                </c:pt>
                <c:pt idx="8441">
                  <c:v>70.660880000000162</c:v>
                </c:pt>
                <c:pt idx="8442">
                  <c:v>70.666430000000162</c:v>
                </c:pt>
                <c:pt idx="8443">
                  <c:v>70.671560000000156</c:v>
                </c:pt>
                <c:pt idx="8444">
                  <c:v>70.677640000000153</c:v>
                </c:pt>
                <c:pt idx="8445">
                  <c:v>70.685650000000152</c:v>
                </c:pt>
                <c:pt idx="8446">
                  <c:v>70.694690000000151</c:v>
                </c:pt>
                <c:pt idx="8447">
                  <c:v>70.705040000000153</c:v>
                </c:pt>
                <c:pt idx="8448">
                  <c:v>70.715400000000159</c:v>
                </c:pt>
                <c:pt idx="8449">
                  <c:v>70.726470000000162</c:v>
                </c:pt>
                <c:pt idx="8450">
                  <c:v>70.736930000000157</c:v>
                </c:pt>
                <c:pt idx="8451">
                  <c:v>70.745820000000151</c:v>
                </c:pt>
                <c:pt idx="8452">
                  <c:v>70.754200000000154</c:v>
                </c:pt>
                <c:pt idx="8453">
                  <c:v>70.761060000000157</c:v>
                </c:pt>
                <c:pt idx="8454">
                  <c:v>70.766940000000162</c:v>
                </c:pt>
                <c:pt idx="8455">
                  <c:v>70.772100000000165</c:v>
                </c:pt>
                <c:pt idx="8456">
                  <c:v>70.776690000000158</c:v>
                </c:pt>
                <c:pt idx="8457">
                  <c:v>70.780960000000164</c:v>
                </c:pt>
                <c:pt idx="8458">
                  <c:v>70.784730000000167</c:v>
                </c:pt>
                <c:pt idx="8459">
                  <c:v>70.788280000000171</c:v>
                </c:pt>
                <c:pt idx="8460">
                  <c:v>70.792070000000166</c:v>
                </c:pt>
                <c:pt idx="8461">
                  <c:v>70.796000000000163</c:v>
                </c:pt>
                <c:pt idx="8462">
                  <c:v>70.799750000000159</c:v>
                </c:pt>
                <c:pt idx="8463">
                  <c:v>70.803770000000156</c:v>
                </c:pt>
                <c:pt idx="8464">
                  <c:v>70.807760000000158</c:v>
                </c:pt>
                <c:pt idx="8465">
                  <c:v>70.813360000000159</c:v>
                </c:pt>
                <c:pt idx="8466">
                  <c:v>70.821730000000159</c:v>
                </c:pt>
                <c:pt idx="8467">
                  <c:v>70.831570000000156</c:v>
                </c:pt>
                <c:pt idx="8468">
                  <c:v>70.840770000000163</c:v>
                </c:pt>
                <c:pt idx="8469">
                  <c:v>70.849430000000169</c:v>
                </c:pt>
                <c:pt idx="8470">
                  <c:v>70.855740000000168</c:v>
                </c:pt>
                <c:pt idx="8471">
                  <c:v>70.861170000000172</c:v>
                </c:pt>
                <c:pt idx="8472">
                  <c:v>70.86788000000017</c:v>
                </c:pt>
                <c:pt idx="8473">
                  <c:v>70.87782000000017</c:v>
                </c:pt>
                <c:pt idx="8474">
                  <c:v>70.887710000000169</c:v>
                </c:pt>
                <c:pt idx="8475">
                  <c:v>70.89604000000017</c:v>
                </c:pt>
                <c:pt idx="8476">
                  <c:v>70.904400000000166</c:v>
                </c:pt>
                <c:pt idx="8477">
                  <c:v>70.912210000000172</c:v>
                </c:pt>
                <c:pt idx="8478">
                  <c:v>70.918970000000172</c:v>
                </c:pt>
                <c:pt idx="8479">
                  <c:v>70.925260000000179</c:v>
                </c:pt>
                <c:pt idx="8480">
                  <c:v>70.931200000000175</c:v>
                </c:pt>
                <c:pt idx="8481">
                  <c:v>70.936720000000179</c:v>
                </c:pt>
                <c:pt idx="8482">
                  <c:v>70.942200000000184</c:v>
                </c:pt>
                <c:pt idx="8483">
                  <c:v>70.94738000000018</c:v>
                </c:pt>
                <c:pt idx="8484">
                  <c:v>70.952060000000174</c:v>
                </c:pt>
                <c:pt idx="8485">
                  <c:v>70.956270000000174</c:v>
                </c:pt>
                <c:pt idx="8486">
                  <c:v>70.960010000000167</c:v>
                </c:pt>
                <c:pt idx="8487">
                  <c:v>70.963530000000162</c:v>
                </c:pt>
                <c:pt idx="8488">
                  <c:v>70.966470000000157</c:v>
                </c:pt>
                <c:pt idx="8489">
                  <c:v>70.969180000000151</c:v>
                </c:pt>
                <c:pt idx="8490">
                  <c:v>70.972610000000145</c:v>
                </c:pt>
                <c:pt idx="8491">
                  <c:v>70.97746000000015</c:v>
                </c:pt>
                <c:pt idx="8492">
                  <c:v>70.983480000000156</c:v>
                </c:pt>
                <c:pt idx="8493">
                  <c:v>70.989710000000159</c:v>
                </c:pt>
                <c:pt idx="8494">
                  <c:v>70.995970000000156</c:v>
                </c:pt>
                <c:pt idx="8495">
                  <c:v>71.002570000000162</c:v>
                </c:pt>
                <c:pt idx="8496">
                  <c:v>71.008950000000155</c:v>
                </c:pt>
                <c:pt idx="8497">
                  <c:v>71.014940000000152</c:v>
                </c:pt>
                <c:pt idx="8498">
                  <c:v>71.02044000000015</c:v>
                </c:pt>
                <c:pt idx="8499">
                  <c:v>71.025720000000149</c:v>
                </c:pt>
                <c:pt idx="8500">
                  <c:v>71.030670000000143</c:v>
                </c:pt>
                <c:pt idx="8501">
                  <c:v>71.035690000000145</c:v>
                </c:pt>
                <c:pt idx="8502">
                  <c:v>71.040850000000148</c:v>
                </c:pt>
                <c:pt idx="8503">
                  <c:v>71.045820000000148</c:v>
                </c:pt>
                <c:pt idx="8504">
                  <c:v>71.05075000000015</c:v>
                </c:pt>
                <c:pt idx="8505">
                  <c:v>71.055620000000147</c:v>
                </c:pt>
                <c:pt idx="8506">
                  <c:v>71.06248000000015</c:v>
                </c:pt>
                <c:pt idx="8507">
                  <c:v>71.07345000000015</c:v>
                </c:pt>
                <c:pt idx="8508">
                  <c:v>71.084690000000151</c:v>
                </c:pt>
                <c:pt idx="8509">
                  <c:v>71.092600000000147</c:v>
                </c:pt>
                <c:pt idx="8510">
                  <c:v>71.099260000000143</c:v>
                </c:pt>
                <c:pt idx="8511">
                  <c:v>71.104100000000145</c:v>
                </c:pt>
                <c:pt idx="8512">
                  <c:v>71.107600000000147</c:v>
                </c:pt>
                <c:pt idx="8513">
                  <c:v>71.111590000000149</c:v>
                </c:pt>
                <c:pt idx="8514">
                  <c:v>71.116000000000142</c:v>
                </c:pt>
                <c:pt idx="8515">
                  <c:v>71.121510000000143</c:v>
                </c:pt>
                <c:pt idx="8516">
                  <c:v>71.127480000000148</c:v>
                </c:pt>
                <c:pt idx="8517">
                  <c:v>71.133880000000147</c:v>
                </c:pt>
                <c:pt idx="8518">
                  <c:v>71.140760000000142</c:v>
                </c:pt>
                <c:pt idx="8519">
                  <c:v>71.147030000000143</c:v>
                </c:pt>
                <c:pt idx="8520">
                  <c:v>71.153420000000139</c:v>
                </c:pt>
                <c:pt idx="8521">
                  <c:v>71.159170000000145</c:v>
                </c:pt>
                <c:pt idx="8522">
                  <c:v>71.164310000000143</c:v>
                </c:pt>
                <c:pt idx="8523">
                  <c:v>71.168930000000145</c:v>
                </c:pt>
                <c:pt idx="8524">
                  <c:v>71.173430000000138</c:v>
                </c:pt>
                <c:pt idx="8525">
                  <c:v>71.177940000000135</c:v>
                </c:pt>
                <c:pt idx="8526">
                  <c:v>71.18239000000014</c:v>
                </c:pt>
                <c:pt idx="8527">
                  <c:v>71.189340000000144</c:v>
                </c:pt>
                <c:pt idx="8528">
                  <c:v>71.202080000000137</c:v>
                </c:pt>
                <c:pt idx="8529">
                  <c:v>71.212870000000137</c:v>
                </c:pt>
                <c:pt idx="8530">
                  <c:v>71.219710000000134</c:v>
                </c:pt>
                <c:pt idx="8531">
                  <c:v>71.224270000000132</c:v>
                </c:pt>
                <c:pt idx="8532">
                  <c:v>71.228220000000135</c:v>
                </c:pt>
                <c:pt idx="8533">
                  <c:v>71.233520000000141</c:v>
                </c:pt>
                <c:pt idx="8534">
                  <c:v>71.241550000000146</c:v>
                </c:pt>
                <c:pt idx="8535">
                  <c:v>71.247720000000143</c:v>
                </c:pt>
                <c:pt idx="8536">
                  <c:v>71.253570000000138</c:v>
                </c:pt>
                <c:pt idx="8537">
                  <c:v>71.259330000000134</c:v>
                </c:pt>
                <c:pt idx="8538">
                  <c:v>71.264750000000134</c:v>
                </c:pt>
                <c:pt idx="8539">
                  <c:v>71.27014000000014</c:v>
                </c:pt>
                <c:pt idx="8540">
                  <c:v>71.276470000000145</c:v>
                </c:pt>
                <c:pt idx="8541">
                  <c:v>71.282920000000146</c:v>
                </c:pt>
                <c:pt idx="8542">
                  <c:v>71.28929000000015</c:v>
                </c:pt>
                <c:pt idx="8543">
                  <c:v>71.295710000000156</c:v>
                </c:pt>
                <c:pt idx="8544">
                  <c:v>71.30181000000016</c:v>
                </c:pt>
                <c:pt idx="8545">
                  <c:v>71.307570000000155</c:v>
                </c:pt>
                <c:pt idx="8546">
                  <c:v>71.31333000000015</c:v>
                </c:pt>
                <c:pt idx="8547">
                  <c:v>71.318930000000151</c:v>
                </c:pt>
                <c:pt idx="8548">
                  <c:v>71.324410000000157</c:v>
                </c:pt>
                <c:pt idx="8549">
                  <c:v>71.329560000000157</c:v>
                </c:pt>
                <c:pt idx="8550">
                  <c:v>71.334430000000154</c:v>
                </c:pt>
                <c:pt idx="8551">
                  <c:v>71.340390000000156</c:v>
                </c:pt>
                <c:pt idx="8552">
                  <c:v>71.351560000000163</c:v>
                </c:pt>
                <c:pt idx="8553">
                  <c:v>71.365560000000158</c:v>
                </c:pt>
                <c:pt idx="8554">
                  <c:v>71.37246000000016</c:v>
                </c:pt>
                <c:pt idx="8555">
                  <c:v>71.376440000000159</c:v>
                </c:pt>
                <c:pt idx="8556">
                  <c:v>71.378640000000161</c:v>
                </c:pt>
                <c:pt idx="8557">
                  <c:v>71.380230000000154</c:v>
                </c:pt>
                <c:pt idx="8558">
                  <c:v>71.38195000000016</c:v>
                </c:pt>
                <c:pt idx="8559">
                  <c:v>71.384480000000153</c:v>
                </c:pt>
                <c:pt idx="8560">
                  <c:v>71.387690000000148</c:v>
                </c:pt>
                <c:pt idx="8561">
                  <c:v>71.396440000000155</c:v>
                </c:pt>
                <c:pt idx="8562">
                  <c:v>71.409590000000151</c:v>
                </c:pt>
                <c:pt idx="8563">
                  <c:v>71.420100000000147</c:v>
                </c:pt>
                <c:pt idx="8564">
                  <c:v>71.428940000000154</c:v>
                </c:pt>
                <c:pt idx="8565">
                  <c:v>71.439350000000147</c:v>
                </c:pt>
                <c:pt idx="8566">
                  <c:v>71.448920000000143</c:v>
                </c:pt>
                <c:pt idx="8567">
                  <c:v>71.455310000000139</c:v>
                </c:pt>
                <c:pt idx="8568">
                  <c:v>71.462990000000133</c:v>
                </c:pt>
                <c:pt idx="8569">
                  <c:v>71.468900000000133</c:v>
                </c:pt>
                <c:pt idx="8570">
                  <c:v>71.47604000000014</c:v>
                </c:pt>
                <c:pt idx="8571">
                  <c:v>71.484370000000141</c:v>
                </c:pt>
                <c:pt idx="8572">
                  <c:v>71.492640000000137</c:v>
                </c:pt>
                <c:pt idx="8573">
                  <c:v>71.501490000000132</c:v>
                </c:pt>
                <c:pt idx="8574">
                  <c:v>71.50990000000013</c:v>
                </c:pt>
                <c:pt idx="8575">
                  <c:v>71.517190000000127</c:v>
                </c:pt>
                <c:pt idx="8576">
                  <c:v>71.524180000000129</c:v>
                </c:pt>
                <c:pt idx="8577">
                  <c:v>71.530770000000132</c:v>
                </c:pt>
                <c:pt idx="8578">
                  <c:v>71.540030000000129</c:v>
                </c:pt>
                <c:pt idx="8579">
                  <c:v>71.556120000000135</c:v>
                </c:pt>
                <c:pt idx="8580">
                  <c:v>71.569290000000137</c:v>
                </c:pt>
                <c:pt idx="8581">
                  <c:v>71.576250000000144</c:v>
                </c:pt>
                <c:pt idx="8582">
                  <c:v>71.583170000000138</c:v>
                </c:pt>
                <c:pt idx="8583">
                  <c:v>71.591410000000138</c:v>
                </c:pt>
                <c:pt idx="8584">
                  <c:v>71.601100000000145</c:v>
                </c:pt>
                <c:pt idx="8585">
                  <c:v>71.60901000000014</c:v>
                </c:pt>
                <c:pt idx="8586">
                  <c:v>71.614100000000136</c:v>
                </c:pt>
                <c:pt idx="8587">
                  <c:v>71.618000000000137</c:v>
                </c:pt>
                <c:pt idx="8588">
                  <c:v>71.621520000000132</c:v>
                </c:pt>
                <c:pt idx="8589">
                  <c:v>71.624700000000132</c:v>
                </c:pt>
                <c:pt idx="8590">
                  <c:v>71.62796000000013</c:v>
                </c:pt>
                <c:pt idx="8591">
                  <c:v>71.631750000000125</c:v>
                </c:pt>
                <c:pt idx="8592">
                  <c:v>71.636300000000119</c:v>
                </c:pt>
                <c:pt idx="8593">
                  <c:v>71.641760000000119</c:v>
                </c:pt>
                <c:pt idx="8594">
                  <c:v>71.647370000000123</c:v>
                </c:pt>
                <c:pt idx="8595">
                  <c:v>71.65357000000013</c:v>
                </c:pt>
                <c:pt idx="8596">
                  <c:v>71.658940000000129</c:v>
                </c:pt>
                <c:pt idx="8597">
                  <c:v>71.664500000000132</c:v>
                </c:pt>
                <c:pt idx="8598">
                  <c:v>71.67018000000013</c:v>
                </c:pt>
                <c:pt idx="8599">
                  <c:v>71.677990000000136</c:v>
                </c:pt>
                <c:pt idx="8600">
                  <c:v>71.691260000000142</c:v>
                </c:pt>
                <c:pt idx="8601">
                  <c:v>71.705060000000145</c:v>
                </c:pt>
                <c:pt idx="8602">
                  <c:v>71.713950000000139</c:v>
                </c:pt>
                <c:pt idx="8603">
                  <c:v>71.720860000000144</c:v>
                </c:pt>
                <c:pt idx="8604">
                  <c:v>71.727150000000151</c:v>
                </c:pt>
                <c:pt idx="8605">
                  <c:v>71.734790000000146</c:v>
                </c:pt>
                <c:pt idx="8606">
                  <c:v>71.742770000000149</c:v>
                </c:pt>
                <c:pt idx="8607">
                  <c:v>71.750710000000154</c:v>
                </c:pt>
                <c:pt idx="8608">
                  <c:v>71.759020000000149</c:v>
                </c:pt>
                <c:pt idx="8609">
                  <c:v>71.767110000000145</c:v>
                </c:pt>
                <c:pt idx="8610">
                  <c:v>71.774180000000143</c:v>
                </c:pt>
                <c:pt idx="8611">
                  <c:v>71.781560000000141</c:v>
                </c:pt>
                <c:pt idx="8612">
                  <c:v>71.788480000000135</c:v>
                </c:pt>
                <c:pt idx="8613">
                  <c:v>71.794750000000136</c:v>
                </c:pt>
                <c:pt idx="8614">
                  <c:v>71.807470000000137</c:v>
                </c:pt>
                <c:pt idx="8615">
                  <c:v>71.818120000000135</c:v>
                </c:pt>
                <c:pt idx="8616">
                  <c:v>71.823580000000135</c:v>
                </c:pt>
                <c:pt idx="8617">
                  <c:v>71.828150000000136</c:v>
                </c:pt>
                <c:pt idx="8618">
                  <c:v>71.83461000000014</c:v>
                </c:pt>
                <c:pt idx="8619">
                  <c:v>71.84325000000014</c:v>
                </c:pt>
                <c:pt idx="8620">
                  <c:v>71.855330000000137</c:v>
                </c:pt>
                <c:pt idx="8621">
                  <c:v>71.867950000000135</c:v>
                </c:pt>
                <c:pt idx="8622">
                  <c:v>71.876780000000139</c:v>
                </c:pt>
                <c:pt idx="8623">
                  <c:v>71.883020000000144</c:v>
                </c:pt>
                <c:pt idx="8624">
                  <c:v>71.887770000000145</c:v>
                </c:pt>
                <c:pt idx="8625">
                  <c:v>71.892670000000152</c:v>
                </c:pt>
                <c:pt idx="8626">
                  <c:v>71.897390000000158</c:v>
                </c:pt>
                <c:pt idx="8627">
                  <c:v>71.901950000000156</c:v>
                </c:pt>
                <c:pt idx="8628">
                  <c:v>71.906180000000163</c:v>
                </c:pt>
                <c:pt idx="8629">
                  <c:v>71.910390000000163</c:v>
                </c:pt>
                <c:pt idx="8630">
                  <c:v>71.914650000000165</c:v>
                </c:pt>
                <c:pt idx="8631">
                  <c:v>71.918910000000167</c:v>
                </c:pt>
                <c:pt idx="8632">
                  <c:v>71.923110000000165</c:v>
                </c:pt>
                <c:pt idx="8633">
                  <c:v>71.927360000000164</c:v>
                </c:pt>
                <c:pt idx="8634">
                  <c:v>71.931570000000164</c:v>
                </c:pt>
                <c:pt idx="8635">
                  <c:v>71.935910000000163</c:v>
                </c:pt>
                <c:pt idx="8636">
                  <c:v>71.940330000000159</c:v>
                </c:pt>
                <c:pt idx="8637">
                  <c:v>71.945040000000162</c:v>
                </c:pt>
                <c:pt idx="8638">
                  <c:v>71.950230000000161</c:v>
                </c:pt>
                <c:pt idx="8639">
                  <c:v>71.955620000000167</c:v>
                </c:pt>
                <c:pt idx="8640">
                  <c:v>71.961210000000165</c:v>
                </c:pt>
                <c:pt idx="8641">
                  <c:v>71.966780000000171</c:v>
                </c:pt>
                <c:pt idx="8642">
                  <c:v>71.972280000000168</c:v>
                </c:pt>
                <c:pt idx="8643">
                  <c:v>71.977360000000175</c:v>
                </c:pt>
                <c:pt idx="8644">
                  <c:v>71.989570000000171</c:v>
                </c:pt>
                <c:pt idx="8645">
                  <c:v>72.000950000000174</c:v>
                </c:pt>
                <c:pt idx="8646">
                  <c:v>72.006260000000168</c:v>
                </c:pt>
                <c:pt idx="8647">
                  <c:v>72.011020000000173</c:v>
                </c:pt>
                <c:pt idx="8648">
                  <c:v>72.015070000000179</c:v>
                </c:pt>
                <c:pt idx="8649">
                  <c:v>72.020500000000183</c:v>
                </c:pt>
                <c:pt idx="8650">
                  <c:v>72.027260000000183</c:v>
                </c:pt>
                <c:pt idx="8651">
                  <c:v>72.034340000000185</c:v>
                </c:pt>
                <c:pt idx="8652">
                  <c:v>72.041180000000182</c:v>
                </c:pt>
                <c:pt idx="8653">
                  <c:v>72.047450000000183</c:v>
                </c:pt>
                <c:pt idx="8654">
                  <c:v>72.054840000000183</c:v>
                </c:pt>
                <c:pt idx="8655">
                  <c:v>72.063780000000179</c:v>
                </c:pt>
                <c:pt idx="8656">
                  <c:v>72.072580000000173</c:v>
                </c:pt>
                <c:pt idx="8657">
                  <c:v>72.081430000000168</c:v>
                </c:pt>
                <c:pt idx="8658">
                  <c:v>72.090140000000162</c:v>
                </c:pt>
                <c:pt idx="8659">
                  <c:v>72.098510000000161</c:v>
                </c:pt>
                <c:pt idx="8660">
                  <c:v>72.106220000000164</c:v>
                </c:pt>
                <c:pt idx="8661">
                  <c:v>72.113740000000163</c:v>
                </c:pt>
                <c:pt idx="8662">
                  <c:v>72.121080000000163</c:v>
                </c:pt>
                <c:pt idx="8663">
                  <c:v>72.128320000000159</c:v>
                </c:pt>
                <c:pt idx="8664">
                  <c:v>72.135400000000161</c:v>
                </c:pt>
                <c:pt idx="8665">
                  <c:v>72.14265000000016</c:v>
                </c:pt>
                <c:pt idx="8666">
                  <c:v>72.149790000000166</c:v>
                </c:pt>
                <c:pt idx="8667">
                  <c:v>72.157330000000172</c:v>
                </c:pt>
                <c:pt idx="8668">
                  <c:v>72.165120000000172</c:v>
                </c:pt>
                <c:pt idx="8669">
                  <c:v>72.173000000000172</c:v>
                </c:pt>
                <c:pt idx="8670">
                  <c:v>72.180930000000174</c:v>
                </c:pt>
                <c:pt idx="8671">
                  <c:v>72.188010000000176</c:v>
                </c:pt>
                <c:pt idx="8672">
                  <c:v>72.195350000000175</c:v>
                </c:pt>
                <c:pt idx="8673">
                  <c:v>72.203150000000178</c:v>
                </c:pt>
                <c:pt idx="8674">
                  <c:v>72.210800000000177</c:v>
                </c:pt>
                <c:pt idx="8675">
                  <c:v>72.218460000000178</c:v>
                </c:pt>
                <c:pt idx="8676">
                  <c:v>72.227380000000181</c:v>
                </c:pt>
                <c:pt idx="8677">
                  <c:v>72.234680000000182</c:v>
                </c:pt>
                <c:pt idx="8678">
                  <c:v>72.241780000000176</c:v>
                </c:pt>
                <c:pt idx="8679">
                  <c:v>72.256130000000169</c:v>
                </c:pt>
                <c:pt idx="8680">
                  <c:v>72.267880000000176</c:v>
                </c:pt>
                <c:pt idx="8681">
                  <c:v>72.28137000000018</c:v>
                </c:pt>
                <c:pt idx="8682">
                  <c:v>72.295970000000182</c:v>
                </c:pt>
                <c:pt idx="8683">
                  <c:v>72.308720000000179</c:v>
                </c:pt>
                <c:pt idx="8684">
                  <c:v>72.316760000000173</c:v>
                </c:pt>
                <c:pt idx="8685">
                  <c:v>72.321060000000173</c:v>
                </c:pt>
                <c:pt idx="8686">
                  <c:v>72.323580000000177</c:v>
                </c:pt>
                <c:pt idx="8687">
                  <c:v>72.32614000000018</c:v>
                </c:pt>
                <c:pt idx="8688">
                  <c:v>72.330480000000179</c:v>
                </c:pt>
                <c:pt idx="8689">
                  <c:v>72.338770000000181</c:v>
                </c:pt>
                <c:pt idx="8690">
                  <c:v>72.350140000000181</c:v>
                </c:pt>
                <c:pt idx="8691">
                  <c:v>72.364100000000178</c:v>
                </c:pt>
                <c:pt idx="8692">
                  <c:v>72.378760000000185</c:v>
                </c:pt>
                <c:pt idx="8693">
                  <c:v>72.393650000000179</c:v>
                </c:pt>
                <c:pt idx="8694">
                  <c:v>72.407320000000183</c:v>
                </c:pt>
                <c:pt idx="8695">
                  <c:v>72.416810000000183</c:v>
                </c:pt>
                <c:pt idx="8696">
                  <c:v>72.428950000000185</c:v>
                </c:pt>
                <c:pt idx="8697">
                  <c:v>72.443760000000182</c:v>
                </c:pt>
                <c:pt idx="8698">
                  <c:v>72.456530000000186</c:v>
                </c:pt>
                <c:pt idx="8699">
                  <c:v>72.46766000000018</c:v>
                </c:pt>
                <c:pt idx="8700">
                  <c:v>72.47760000000018</c:v>
                </c:pt>
                <c:pt idx="8701">
                  <c:v>72.485660000000181</c:v>
                </c:pt>
                <c:pt idx="8702">
                  <c:v>72.49421000000018</c:v>
                </c:pt>
                <c:pt idx="8703">
                  <c:v>72.501570000000186</c:v>
                </c:pt>
                <c:pt idx="8704">
                  <c:v>72.51167000000018</c:v>
                </c:pt>
                <c:pt idx="8705">
                  <c:v>72.522870000000182</c:v>
                </c:pt>
                <c:pt idx="8706">
                  <c:v>72.535000000000181</c:v>
                </c:pt>
                <c:pt idx="8707">
                  <c:v>72.547940000000182</c:v>
                </c:pt>
                <c:pt idx="8708">
                  <c:v>72.560280000000176</c:v>
                </c:pt>
                <c:pt idx="8709">
                  <c:v>72.577030000000178</c:v>
                </c:pt>
                <c:pt idx="8710">
                  <c:v>72.597400000000178</c:v>
                </c:pt>
                <c:pt idx="8711">
                  <c:v>72.615950000000183</c:v>
                </c:pt>
                <c:pt idx="8712">
                  <c:v>72.629370000000179</c:v>
                </c:pt>
                <c:pt idx="8713">
                  <c:v>72.639150000000186</c:v>
                </c:pt>
                <c:pt idx="8714">
                  <c:v>72.646160000000179</c:v>
                </c:pt>
                <c:pt idx="8715">
                  <c:v>72.651770000000184</c:v>
                </c:pt>
                <c:pt idx="8716">
                  <c:v>72.65976000000019</c:v>
                </c:pt>
                <c:pt idx="8717">
                  <c:v>72.668140000000193</c:v>
                </c:pt>
                <c:pt idx="8718">
                  <c:v>72.676590000000189</c:v>
                </c:pt>
                <c:pt idx="8719">
                  <c:v>72.689670000000191</c:v>
                </c:pt>
                <c:pt idx="8720">
                  <c:v>72.704080000000189</c:v>
                </c:pt>
                <c:pt idx="8721">
                  <c:v>72.718270000000189</c:v>
                </c:pt>
                <c:pt idx="8722">
                  <c:v>72.729060000000189</c:v>
                </c:pt>
                <c:pt idx="8723">
                  <c:v>72.737310000000193</c:v>
                </c:pt>
                <c:pt idx="8724">
                  <c:v>72.742760000000189</c:v>
                </c:pt>
                <c:pt idx="8725">
                  <c:v>72.747360000000185</c:v>
                </c:pt>
                <c:pt idx="8726">
                  <c:v>72.752420000000185</c:v>
                </c:pt>
                <c:pt idx="8727">
                  <c:v>72.758200000000187</c:v>
                </c:pt>
                <c:pt idx="8728">
                  <c:v>72.764360000000181</c:v>
                </c:pt>
                <c:pt idx="8729">
                  <c:v>72.770460000000185</c:v>
                </c:pt>
                <c:pt idx="8730">
                  <c:v>72.776340000000189</c:v>
                </c:pt>
                <c:pt idx="8731">
                  <c:v>72.782510000000187</c:v>
                </c:pt>
                <c:pt idx="8732">
                  <c:v>72.788600000000187</c:v>
                </c:pt>
                <c:pt idx="8733">
                  <c:v>72.794630000000183</c:v>
                </c:pt>
                <c:pt idx="8734">
                  <c:v>72.801090000000187</c:v>
                </c:pt>
                <c:pt idx="8735">
                  <c:v>72.806400000000181</c:v>
                </c:pt>
                <c:pt idx="8736">
                  <c:v>72.811570000000188</c:v>
                </c:pt>
                <c:pt idx="8737">
                  <c:v>72.81686000000019</c:v>
                </c:pt>
                <c:pt idx="8738">
                  <c:v>72.822190000000191</c:v>
                </c:pt>
                <c:pt idx="8739">
                  <c:v>72.827250000000191</c:v>
                </c:pt>
                <c:pt idx="8740">
                  <c:v>72.832310000000192</c:v>
                </c:pt>
                <c:pt idx="8741">
                  <c:v>72.84126000000019</c:v>
                </c:pt>
                <c:pt idx="8742">
                  <c:v>72.853870000000185</c:v>
                </c:pt>
                <c:pt idx="8743">
                  <c:v>72.867170000000186</c:v>
                </c:pt>
                <c:pt idx="8744">
                  <c:v>72.87373000000018</c:v>
                </c:pt>
                <c:pt idx="8745">
                  <c:v>72.877170000000177</c:v>
                </c:pt>
                <c:pt idx="8746">
                  <c:v>72.883840000000177</c:v>
                </c:pt>
                <c:pt idx="8747">
                  <c:v>72.890250000000179</c:v>
                </c:pt>
                <c:pt idx="8748">
                  <c:v>72.894040000000174</c:v>
                </c:pt>
                <c:pt idx="8749">
                  <c:v>72.897000000000176</c:v>
                </c:pt>
                <c:pt idx="8750">
                  <c:v>72.901340000000175</c:v>
                </c:pt>
                <c:pt idx="8751">
                  <c:v>72.90825000000018</c:v>
                </c:pt>
                <c:pt idx="8752">
                  <c:v>72.919170000000179</c:v>
                </c:pt>
                <c:pt idx="8753">
                  <c:v>72.926730000000177</c:v>
                </c:pt>
                <c:pt idx="8754">
                  <c:v>72.934690000000174</c:v>
                </c:pt>
                <c:pt idx="8755">
                  <c:v>72.942560000000171</c:v>
                </c:pt>
                <c:pt idx="8756">
                  <c:v>72.951820000000168</c:v>
                </c:pt>
                <c:pt idx="8757">
                  <c:v>72.961850000000169</c:v>
                </c:pt>
                <c:pt idx="8758">
                  <c:v>72.972130000000163</c:v>
                </c:pt>
                <c:pt idx="8759">
                  <c:v>72.982570000000166</c:v>
                </c:pt>
                <c:pt idx="8760">
                  <c:v>72.990980000000164</c:v>
                </c:pt>
                <c:pt idx="8761">
                  <c:v>72.99531000000016</c:v>
                </c:pt>
                <c:pt idx="8762">
                  <c:v>72.996680000000154</c:v>
                </c:pt>
                <c:pt idx="8763">
                  <c:v>72.997260000000153</c:v>
                </c:pt>
                <c:pt idx="8764">
                  <c:v>72.998920000000155</c:v>
                </c:pt>
                <c:pt idx="8765">
                  <c:v>73.002540000000153</c:v>
                </c:pt>
                <c:pt idx="8766">
                  <c:v>73.005590000000154</c:v>
                </c:pt>
                <c:pt idx="8767">
                  <c:v>73.009340000000151</c:v>
                </c:pt>
                <c:pt idx="8768">
                  <c:v>73.012880000000152</c:v>
                </c:pt>
                <c:pt idx="8769">
                  <c:v>73.016640000000152</c:v>
                </c:pt>
                <c:pt idx="8770">
                  <c:v>73.020490000000152</c:v>
                </c:pt>
                <c:pt idx="8771">
                  <c:v>73.024190000000146</c:v>
                </c:pt>
                <c:pt idx="8772">
                  <c:v>73.027620000000141</c:v>
                </c:pt>
                <c:pt idx="8773">
                  <c:v>73.030900000000145</c:v>
                </c:pt>
                <c:pt idx="8774">
                  <c:v>73.034160000000142</c:v>
                </c:pt>
                <c:pt idx="8775">
                  <c:v>73.037390000000144</c:v>
                </c:pt>
                <c:pt idx="8776">
                  <c:v>73.04060000000014</c:v>
                </c:pt>
                <c:pt idx="8777">
                  <c:v>73.043750000000145</c:v>
                </c:pt>
                <c:pt idx="8778">
                  <c:v>73.046880000000144</c:v>
                </c:pt>
                <c:pt idx="8779">
                  <c:v>73.049950000000138</c:v>
                </c:pt>
                <c:pt idx="8780">
                  <c:v>73.053020000000132</c:v>
                </c:pt>
                <c:pt idx="8781">
                  <c:v>73.056040000000138</c:v>
                </c:pt>
                <c:pt idx="8782">
                  <c:v>73.059100000000143</c:v>
                </c:pt>
                <c:pt idx="8783">
                  <c:v>73.062150000000145</c:v>
                </c:pt>
                <c:pt idx="8784">
                  <c:v>73.065220000000139</c:v>
                </c:pt>
                <c:pt idx="8785">
                  <c:v>73.06827000000014</c:v>
                </c:pt>
                <c:pt idx="8786">
                  <c:v>73.071320000000142</c:v>
                </c:pt>
                <c:pt idx="8787">
                  <c:v>73.074260000000137</c:v>
                </c:pt>
                <c:pt idx="8788">
                  <c:v>73.077290000000133</c:v>
                </c:pt>
                <c:pt idx="8789">
                  <c:v>73.080300000000136</c:v>
                </c:pt>
                <c:pt idx="8790">
                  <c:v>73.083240000000131</c:v>
                </c:pt>
                <c:pt idx="8791">
                  <c:v>73.086270000000127</c:v>
                </c:pt>
                <c:pt idx="8792">
                  <c:v>73.089300000000122</c:v>
                </c:pt>
                <c:pt idx="8793">
                  <c:v>73.096230000000119</c:v>
                </c:pt>
                <c:pt idx="8794">
                  <c:v>73.103050000000124</c:v>
                </c:pt>
                <c:pt idx="8795">
                  <c:v>73.111580000000117</c:v>
                </c:pt>
                <c:pt idx="8796">
                  <c:v>73.120510000000124</c:v>
                </c:pt>
                <c:pt idx="8797">
                  <c:v>73.128350000000125</c:v>
                </c:pt>
                <c:pt idx="8798">
                  <c:v>73.133910000000128</c:v>
                </c:pt>
                <c:pt idx="8799">
                  <c:v>73.137340000000123</c:v>
                </c:pt>
                <c:pt idx="8800">
                  <c:v>73.138660000000129</c:v>
                </c:pt>
                <c:pt idx="8801">
                  <c:v>73.139080000000135</c:v>
                </c:pt>
                <c:pt idx="8802">
                  <c:v>73.139490000000137</c:v>
                </c:pt>
                <c:pt idx="8803">
                  <c:v>73.141530000000131</c:v>
                </c:pt>
                <c:pt idx="8804">
                  <c:v>73.145610000000133</c:v>
                </c:pt>
                <c:pt idx="8805">
                  <c:v>73.15263000000013</c:v>
                </c:pt>
                <c:pt idx="8806">
                  <c:v>73.162340000000128</c:v>
                </c:pt>
                <c:pt idx="8807">
                  <c:v>73.172830000000133</c:v>
                </c:pt>
                <c:pt idx="8808">
                  <c:v>73.182900000000132</c:v>
                </c:pt>
                <c:pt idx="8809">
                  <c:v>73.193070000000134</c:v>
                </c:pt>
                <c:pt idx="8810">
                  <c:v>73.202260000000138</c:v>
                </c:pt>
                <c:pt idx="8811">
                  <c:v>73.210330000000141</c:v>
                </c:pt>
                <c:pt idx="8812">
                  <c:v>73.217760000000141</c:v>
                </c:pt>
                <c:pt idx="8813">
                  <c:v>73.224570000000142</c:v>
                </c:pt>
                <c:pt idx="8814">
                  <c:v>73.230600000000138</c:v>
                </c:pt>
                <c:pt idx="8815">
                  <c:v>73.236200000000139</c:v>
                </c:pt>
                <c:pt idx="8816">
                  <c:v>73.241510000000133</c:v>
                </c:pt>
                <c:pt idx="8817">
                  <c:v>73.246350000000135</c:v>
                </c:pt>
                <c:pt idx="8818">
                  <c:v>73.251230000000135</c:v>
                </c:pt>
                <c:pt idx="8819">
                  <c:v>73.256110000000135</c:v>
                </c:pt>
                <c:pt idx="8820">
                  <c:v>73.260940000000133</c:v>
                </c:pt>
                <c:pt idx="8821">
                  <c:v>73.265790000000138</c:v>
                </c:pt>
                <c:pt idx="8822">
                  <c:v>73.270530000000136</c:v>
                </c:pt>
                <c:pt idx="8823">
                  <c:v>73.274800000000141</c:v>
                </c:pt>
                <c:pt idx="8824">
                  <c:v>73.278950000000137</c:v>
                </c:pt>
                <c:pt idx="8825">
                  <c:v>73.28299000000014</c:v>
                </c:pt>
                <c:pt idx="8826">
                  <c:v>73.287110000000141</c:v>
                </c:pt>
                <c:pt idx="8827">
                  <c:v>73.291240000000144</c:v>
                </c:pt>
                <c:pt idx="8828">
                  <c:v>73.29566000000014</c:v>
                </c:pt>
                <c:pt idx="8829">
                  <c:v>73.300470000000146</c:v>
                </c:pt>
                <c:pt idx="8830">
                  <c:v>73.30533000000014</c:v>
                </c:pt>
                <c:pt idx="8831">
                  <c:v>73.310400000000143</c:v>
                </c:pt>
                <c:pt idx="8832">
                  <c:v>73.315520000000149</c:v>
                </c:pt>
                <c:pt idx="8833">
                  <c:v>73.320440000000147</c:v>
                </c:pt>
                <c:pt idx="8834">
                  <c:v>73.325440000000143</c:v>
                </c:pt>
                <c:pt idx="8835">
                  <c:v>73.333910000000145</c:v>
                </c:pt>
                <c:pt idx="8836">
                  <c:v>73.339350000000138</c:v>
                </c:pt>
                <c:pt idx="8837">
                  <c:v>73.347730000000141</c:v>
                </c:pt>
                <c:pt idx="8838">
                  <c:v>73.358240000000137</c:v>
                </c:pt>
                <c:pt idx="8839">
                  <c:v>73.371690000000143</c:v>
                </c:pt>
                <c:pt idx="8840">
                  <c:v>73.387970000000138</c:v>
                </c:pt>
                <c:pt idx="8841">
                  <c:v>73.406460000000138</c:v>
                </c:pt>
                <c:pt idx="8842">
                  <c:v>73.428570000000136</c:v>
                </c:pt>
                <c:pt idx="8843">
                  <c:v>73.448870000000142</c:v>
                </c:pt>
                <c:pt idx="8844">
                  <c:v>73.469140000000138</c:v>
                </c:pt>
                <c:pt idx="8845">
                  <c:v>73.481700000000131</c:v>
                </c:pt>
                <c:pt idx="8846">
                  <c:v>73.487570000000133</c:v>
                </c:pt>
                <c:pt idx="8847">
                  <c:v>73.491910000000132</c:v>
                </c:pt>
                <c:pt idx="8848">
                  <c:v>73.496130000000136</c:v>
                </c:pt>
                <c:pt idx="8849">
                  <c:v>73.500540000000129</c:v>
                </c:pt>
                <c:pt idx="8850">
                  <c:v>73.50520000000013</c:v>
                </c:pt>
                <c:pt idx="8851">
                  <c:v>73.509870000000134</c:v>
                </c:pt>
                <c:pt idx="8852">
                  <c:v>73.51459000000014</c:v>
                </c:pt>
                <c:pt idx="8853">
                  <c:v>73.519430000000142</c:v>
                </c:pt>
                <c:pt idx="8854">
                  <c:v>73.524450000000144</c:v>
                </c:pt>
                <c:pt idx="8855">
                  <c:v>73.529340000000147</c:v>
                </c:pt>
                <c:pt idx="8856">
                  <c:v>73.534170000000145</c:v>
                </c:pt>
                <c:pt idx="8857">
                  <c:v>73.538740000000146</c:v>
                </c:pt>
                <c:pt idx="8858">
                  <c:v>73.543190000000152</c:v>
                </c:pt>
                <c:pt idx="8859">
                  <c:v>73.547370000000157</c:v>
                </c:pt>
                <c:pt idx="8860">
                  <c:v>73.551430000000153</c:v>
                </c:pt>
                <c:pt idx="8861">
                  <c:v>73.55545000000015</c:v>
                </c:pt>
                <c:pt idx="8862">
                  <c:v>73.55930000000015</c:v>
                </c:pt>
                <c:pt idx="8863">
                  <c:v>73.563590000000147</c:v>
                </c:pt>
                <c:pt idx="8864">
                  <c:v>73.568340000000148</c:v>
                </c:pt>
                <c:pt idx="8865">
                  <c:v>73.57309000000015</c:v>
                </c:pt>
                <c:pt idx="8866">
                  <c:v>73.578070000000153</c:v>
                </c:pt>
                <c:pt idx="8867">
                  <c:v>73.583200000000147</c:v>
                </c:pt>
                <c:pt idx="8868">
                  <c:v>73.588190000000154</c:v>
                </c:pt>
                <c:pt idx="8869">
                  <c:v>73.593100000000149</c:v>
                </c:pt>
                <c:pt idx="8870">
                  <c:v>73.597730000000155</c:v>
                </c:pt>
                <c:pt idx="8871">
                  <c:v>73.602320000000148</c:v>
                </c:pt>
                <c:pt idx="8872">
                  <c:v>73.606570000000147</c:v>
                </c:pt>
                <c:pt idx="8873">
                  <c:v>73.610830000000149</c:v>
                </c:pt>
                <c:pt idx="8874">
                  <c:v>73.615120000000147</c:v>
                </c:pt>
                <c:pt idx="8875">
                  <c:v>73.619670000000141</c:v>
                </c:pt>
                <c:pt idx="8876">
                  <c:v>73.624570000000148</c:v>
                </c:pt>
                <c:pt idx="8877">
                  <c:v>73.629800000000145</c:v>
                </c:pt>
                <c:pt idx="8878">
                  <c:v>73.635330000000138</c:v>
                </c:pt>
                <c:pt idx="8879">
                  <c:v>73.641140000000135</c:v>
                </c:pt>
                <c:pt idx="8880">
                  <c:v>73.646620000000141</c:v>
                </c:pt>
                <c:pt idx="8881">
                  <c:v>73.651790000000148</c:v>
                </c:pt>
                <c:pt idx="8882">
                  <c:v>73.656510000000154</c:v>
                </c:pt>
                <c:pt idx="8883">
                  <c:v>73.660590000000155</c:v>
                </c:pt>
                <c:pt idx="8884">
                  <c:v>73.664550000000162</c:v>
                </c:pt>
                <c:pt idx="8885">
                  <c:v>73.668400000000162</c:v>
                </c:pt>
                <c:pt idx="8886">
                  <c:v>73.672220000000166</c:v>
                </c:pt>
                <c:pt idx="8887">
                  <c:v>73.676110000000165</c:v>
                </c:pt>
                <c:pt idx="8888">
                  <c:v>73.680100000000166</c:v>
                </c:pt>
                <c:pt idx="8889">
                  <c:v>73.684330000000173</c:v>
                </c:pt>
                <c:pt idx="8890">
                  <c:v>73.690820000000173</c:v>
                </c:pt>
                <c:pt idx="8891">
                  <c:v>73.70496000000017</c:v>
                </c:pt>
                <c:pt idx="8892">
                  <c:v>73.724200000000167</c:v>
                </c:pt>
                <c:pt idx="8893">
                  <c:v>73.739930000000172</c:v>
                </c:pt>
                <c:pt idx="8894">
                  <c:v>73.755150000000171</c:v>
                </c:pt>
                <c:pt idx="8895">
                  <c:v>73.782460000000171</c:v>
                </c:pt>
                <c:pt idx="8896">
                  <c:v>73.822420000000164</c:v>
                </c:pt>
                <c:pt idx="8897">
                  <c:v>73.863220000000169</c:v>
                </c:pt>
                <c:pt idx="8898">
                  <c:v>73.900560000000169</c:v>
                </c:pt>
                <c:pt idx="8899">
                  <c:v>73.926060000000163</c:v>
                </c:pt>
                <c:pt idx="8900">
                  <c:v>73.937360000000169</c:v>
                </c:pt>
                <c:pt idx="8901">
                  <c:v>73.943940000000168</c:v>
                </c:pt>
                <c:pt idx="8902">
                  <c:v>73.949610000000163</c:v>
                </c:pt>
                <c:pt idx="8903">
                  <c:v>73.954830000000157</c:v>
                </c:pt>
                <c:pt idx="8904">
                  <c:v>73.960230000000152</c:v>
                </c:pt>
                <c:pt idx="8905">
                  <c:v>73.965710000000158</c:v>
                </c:pt>
                <c:pt idx="8906">
                  <c:v>73.970890000000153</c:v>
                </c:pt>
                <c:pt idx="8907">
                  <c:v>73.975750000000147</c:v>
                </c:pt>
                <c:pt idx="8908">
                  <c:v>73.98025000000014</c:v>
                </c:pt>
                <c:pt idx="8909">
                  <c:v>73.98768000000014</c:v>
                </c:pt>
                <c:pt idx="8910">
                  <c:v>73.99744000000014</c:v>
                </c:pt>
                <c:pt idx="8911">
                  <c:v>74.010140000000135</c:v>
                </c:pt>
                <c:pt idx="8912">
                  <c:v>74.033550000000133</c:v>
                </c:pt>
                <c:pt idx="8913">
                  <c:v>74.068580000000139</c:v>
                </c:pt>
                <c:pt idx="8914">
                  <c:v>74.114670000000146</c:v>
                </c:pt>
                <c:pt idx="8915">
                  <c:v>74.154410000000141</c:v>
                </c:pt>
                <c:pt idx="8916">
                  <c:v>74.17433000000014</c:v>
                </c:pt>
                <c:pt idx="8917">
                  <c:v>74.184800000000138</c:v>
                </c:pt>
                <c:pt idx="8918">
                  <c:v>74.189900000000137</c:v>
                </c:pt>
                <c:pt idx="8919">
                  <c:v>74.192410000000137</c:v>
                </c:pt>
                <c:pt idx="8920">
                  <c:v>74.194520000000139</c:v>
                </c:pt>
                <c:pt idx="8921">
                  <c:v>74.196720000000141</c:v>
                </c:pt>
                <c:pt idx="8922">
                  <c:v>74.199540000000141</c:v>
                </c:pt>
                <c:pt idx="8923">
                  <c:v>74.202630000000141</c:v>
                </c:pt>
                <c:pt idx="8924">
                  <c:v>74.205840000000137</c:v>
                </c:pt>
                <c:pt idx="8925">
                  <c:v>74.209060000000136</c:v>
                </c:pt>
                <c:pt idx="8926">
                  <c:v>74.212240000000136</c:v>
                </c:pt>
                <c:pt idx="8927">
                  <c:v>74.215550000000135</c:v>
                </c:pt>
                <c:pt idx="8928">
                  <c:v>74.219040000000135</c:v>
                </c:pt>
                <c:pt idx="8929">
                  <c:v>74.222960000000128</c:v>
                </c:pt>
                <c:pt idx="8930">
                  <c:v>74.226930000000124</c:v>
                </c:pt>
                <c:pt idx="8931">
                  <c:v>74.230940000000118</c:v>
                </c:pt>
                <c:pt idx="8932">
                  <c:v>74.234790000000118</c:v>
                </c:pt>
                <c:pt idx="8933">
                  <c:v>74.23826000000011</c:v>
                </c:pt>
                <c:pt idx="8934">
                  <c:v>74.241460000000117</c:v>
                </c:pt>
                <c:pt idx="8935">
                  <c:v>74.244520000000122</c:v>
                </c:pt>
                <c:pt idx="8936">
                  <c:v>74.25002000000012</c:v>
                </c:pt>
                <c:pt idx="8937">
                  <c:v>74.259840000000125</c:v>
                </c:pt>
                <c:pt idx="8938">
                  <c:v>74.27178000000012</c:v>
                </c:pt>
                <c:pt idx="8939">
                  <c:v>74.286300000000125</c:v>
                </c:pt>
                <c:pt idx="8940">
                  <c:v>74.297920000000119</c:v>
                </c:pt>
                <c:pt idx="8941">
                  <c:v>74.305890000000119</c:v>
                </c:pt>
                <c:pt idx="8942">
                  <c:v>74.312980000000124</c:v>
                </c:pt>
                <c:pt idx="8943">
                  <c:v>74.319090000000131</c:v>
                </c:pt>
                <c:pt idx="8944">
                  <c:v>74.324810000000127</c:v>
                </c:pt>
                <c:pt idx="8945">
                  <c:v>74.330490000000125</c:v>
                </c:pt>
                <c:pt idx="8946">
                  <c:v>74.33616000000012</c:v>
                </c:pt>
                <c:pt idx="8947">
                  <c:v>74.341220000000121</c:v>
                </c:pt>
                <c:pt idx="8948">
                  <c:v>74.346180000000118</c:v>
                </c:pt>
                <c:pt idx="8949">
                  <c:v>74.350980000000121</c:v>
                </c:pt>
                <c:pt idx="8950">
                  <c:v>74.355610000000127</c:v>
                </c:pt>
                <c:pt idx="8951">
                  <c:v>74.360240000000132</c:v>
                </c:pt>
                <c:pt idx="8952">
                  <c:v>74.36574000000013</c:v>
                </c:pt>
                <c:pt idx="8953">
                  <c:v>74.376430000000127</c:v>
                </c:pt>
                <c:pt idx="8954">
                  <c:v>74.390650000000122</c:v>
                </c:pt>
                <c:pt idx="8955">
                  <c:v>74.404800000000122</c:v>
                </c:pt>
                <c:pt idx="8956">
                  <c:v>74.415670000000119</c:v>
                </c:pt>
                <c:pt idx="8957">
                  <c:v>74.423170000000113</c:v>
                </c:pt>
                <c:pt idx="8958">
                  <c:v>74.429100000000119</c:v>
                </c:pt>
                <c:pt idx="8959">
                  <c:v>74.437540000000112</c:v>
                </c:pt>
                <c:pt idx="8960">
                  <c:v>74.446910000000116</c:v>
                </c:pt>
                <c:pt idx="8961">
                  <c:v>74.454660000000118</c:v>
                </c:pt>
                <c:pt idx="8962">
                  <c:v>74.469430000000116</c:v>
                </c:pt>
                <c:pt idx="8963">
                  <c:v>74.491150000000118</c:v>
                </c:pt>
                <c:pt idx="8964">
                  <c:v>74.525370000000123</c:v>
                </c:pt>
                <c:pt idx="8965">
                  <c:v>74.568990000000127</c:v>
                </c:pt>
                <c:pt idx="8966">
                  <c:v>74.624750000000134</c:v>
                </c:pt>
                <c:pt idx="8967">
                  <c:v>74.697390000000141</c:v>
                </c:pt>
                <c:pt idx="8968">
                  <c:v>74.766390000000143</c:v>
                </c:pt>
                <c:pt idx="8969">
                  <c:v>74.825480000000141</c:v>
                </c:pt>
                <c:pt idx="8970">
                  <c:v>74.870710000000145</c:v>
                </c:pt>
                <c:pt idx="8971">
                  <c:v>74.904620000000151</c:v>
                </c:pt>
                <c:pt idx="8972">
                  <c:v>74.930000000000149</c:v>
                </c:pt>
                <c:pt idx="8973">
                  <c:v>74.944780000000151</c:v>
                </c:pt>
                <c:pt idx="8974">
                  <c:v>74.954210000000145</c:v>
                </c:pt>
                <c:pt idx="8975">
                  <c:v>74.959360000000146</c:v>
                </c:pt>
                <c:pt idx="8976">
                  <c:v>74.963010000000139</c:v>
                </c:pt>
                <c:pt idx="8977">
                  <c:v>74.966030000000146</c:v>
                </c:pt>
                <c:pt idx="8978">
                  <c:v>74.968900000000147</c:v>
                </c:pt>
                <c:pt idx="8979">
                  <c:v>74.971490000000145</c:v>
                </c:pt>
                <c:pt idx="8980">
                  <c:v>74.973910000000146</c:v>
                </c:pt>
                <c:pt idx="8981">
                  <c:v>74.976030000000151</c:v>
                </c:pt>
                <c:pt idx="8982">
                  <c:v>74.977960000000152</c:v>
                </c:pt>
                <c:pt idx="8983">
                  <c:v>74.979830000000149</c:v>
                </c:pt>
                <c:pt idx="8984">
                  <c:v>74.981810000000152</c:v>
                </c:pt>
                <c:pt idx="8985">
                  <c:v>74.984060000000156</c:v>
                </c:pt>
                <c:pt idx="8986">
                  <c:v>74.986520000000155</c:v>
                </c:pt>
                <c:pt idx="8987">
                  <c:v>74.989510000000152</c:v>
                </c:pt>
                <c:pt idx="8988">
                  <c:v>74.992700000000156</c:v>
                </c:pt>
                <c:pt idx="8989">
                  <c:v>74.996370000000155</c:v>
                </c:pt>
                <c:pt idx="8990">
                  <c:v>75.000220000000155</c:v>
                </c:pt>
                <c:pt idx="8991">
                  <c:v>75.004150000000152</c:v>
                </c:pt>
                <c:pt idx="8992">
                  <c:v>75.008250000000146</c:v>
                </c:pt>
                <c:pt idx="8993">
                  <c:v>75.012150000000148</c:v>
                </c:pt>
                <c:pt idx="8994">
                  <c:v>75.019190000000151</c:v>
                </c:pt>
                <c:pt idx="8995">
                  <c:v>75.028040000000146</c:v>
                </c:pt>
                <c:pt idx="8996">
                  <c:v>75.03702000000014</c:v>
                </c:pt>
                <c:pt idx="8997">
                  <c:v>75.050800000000137</c:v>
                </c:pt>
                <c:pt idx="8998">
                  <c:v>75.065300000000136</c:v>
                </c:pt>
                <c:pt idx="8999">
                  <c:v>75.077830000000134</c:v>
                </c:pt>
                <c:pt idx="9000">
                  <c:v>75.086410000000129</c:v>
                </c:pt>
                <c:pt idx="9001">
                  <c:v>75.092940000000127</c:v>
                </c:pt>
                <c:pt idx="9002">
                  <c:v>75.098430000000121</c:v>
                </c:pt>
                <c:pt idx="9003">
                  <c:v>75.103120000000118</c:v>
                </c:pt>
                <c:pt idx="9004">
                  <c:v>75.107600000000119</c:v>
                </c:pt>
                <c:pt idx="9005">
                  <c:v>75.112090000000123</c:v>
                </c:pt>
                <c:pt idx="9006">
                  <c:v>75.116770000000116</c:v>
                </c:pt>
                <c:pt idx="9007">
                  <c:v>75.121820000000113</c:v>
                </c:pt>
                <c:pt idx="9008">
                  <c:v>75.126880000000114</c:v>
                </c:pt>
                <c:pt idx="9009">
                  <c:v>75.132250000000113</c:v>
                </c:pt>
                <c:pt idx="9010">
                  <c:v>75.137800000000112</c:v>
                </c:pt>
                <c:pt idx="9011">
                  <c:v>75.142970000000119</c:v>
                </c:pt>
                <c:pt idx="9012">
                  <c:v>75.147250000000113</c:v>
                </c:pt>
                <c:pt idx="9013">
                  <c:v>75.152370000000118</c:v>
                </c:pt>
                <c:pt idx="9014">
                  <c:v>75.157220000000123</c:v>
                </c:pt>
                <c:pt idx="9015">
                  <c:v>75.161740000000123</c:v>
                </c:pt>
                <c:pt idx="9016">
                  <c:v>75.166740000000118</c:v>
                </c:pt>
                <c:pt idx="9017">
                  <c:v>75.17212000000012</c:v>
                </c:pt>
                <c:pt idx="9018">
                  <c:v>75.177590000000123</c:v>
                </c:pt>
                <c:pt idx="9019">
                  <c:v>75.183300000000116</c:v>
                </c:pt>
                <c:pt idx="9020">
                  <c:v>75.188840000000113</c:v>
                </c:pt>
                <c:pt idx="9021">
                  <c:v>75.194760000000116</c:v>
                </c:pt>
                <c:pt idx="9022">
                  <c:v>75.200510000000122</c:v>
                </c:pt>
                <c:pt idx="9023">
                  <c:v>75.205730000000116</c:v>
                </c:pt>
                <c:pt idx="9024">
                  <c:v>75.210840000000118</c:v>
                </c:pt>
                <c:pt idx="9025">
                  <c:v>75.21559000000012</c:v>
                </c:pt>
                <c:pt idx="9026">
                  <c:v>75.220380000000119</c:v>
                </c:pt>
                <c:pt idx="9027">
                  <c:v>75.227060000000122</c:v>
                </c:pt>
                <c:pt idx="9028">
                  <c:v>75.237570000000119</c:v>
                </c:pt>
                <c:pt idx="9029">
                  <c:v>75.260080000000116</c:v>
                </c:pt>
                <c:pt idx="9030">
                  <c:v>75.28406000000011</c:v>
                </c:pt>
                <c:pt idx="9031">
                  <c:v>75.310400000000115</c:v>
                </c:pt>
                <c:pt idx="9032">
                  <c:v>75.326450000000122</c:v>
                </c:pt>
                <c:pt idx="9033">
                  <c:v>75.336680000000129</c:v>
                </c:pt>
                <c:pt idx="9034">
                  <c:v>75.345610000000136</c:v>
                </c:pt>
                <c:pt idx="9035">
                  <c:v>75.352380000000139</c:v>
                </c:pt>
                <c:pt idx="9036">
                  <c:v>75.358380000000139</c:v>
                </c:pt>
                <c:pt idx="9037">
                  <c:v>75.364230000000134</c:v>
                </c:pt>
                <c:pt idx="9038">
                  <c:v>75.370040000000131</c:v>
                </c:pt>
                <c:pt idx="9039">
                  <c:v>75.375200000000135</c:v>
                </c:pt>
                <c:pt idx="9040">
                  <c:v>75.380040000000136</c:v>
                </c:pt>
                <c:pt idx="9041">
                  <c:v>75.384890000000141</c:v>
                </c:pt>
                <c:pt idx="9042">
                  <c:v>75.389600000000144</c:v>
                </c:pt>
                <c:pt idx="9043">
                  <c:v>75.395570000000149</c:v>
                </c:pt>
                <c:pt idx="9044">
                  <c:v>75.40726000000015</c:v>
                </c:pt>
                <c:pt idx="9045">
                  <c:v>75.433970000000144</c:v>
                </c:pt>
                <c:pt idx="9046">
                  <c:v>75.459180000000146</c:v>
                </c:pt>
                <c:pt idx="9047">
                  <c:v>75.476680000000144</c:v>
                </c:pt>
                <c:pt idx="9048">
                  <c:v>75.485540000000142</c:v>
                </c:pt>
                <c:pt idx="9049">
                  <c:v>75.491110000000148</c:v>
                </c:pt>
                <c:pt idx="9050">
                  <c:v>75.497460000000146</c:v>
                </c:pt>
                <c:pt idx="9051">
                  <c:v>75.507870000000139</c:v>
                </c:pt>
                <c:pt idx="9052">
                  <c:v>75.531910000000138</c:v>
                </c:pt>
                <c:pt idx="9053">
                  <c:v>75.557840000000141</c:v>
                </c:pt>
                <c:pt idx="9054">
                  <c:v>75.579710000000148</c:v>
                </c:pt>
                <c:pt idx="9055">
                  <c:v>75.591620000000148</c:v>
                </c:pt>
                <c:pt idx="9056">
                  <c:v>75.599580000000145</c:v>
                </c:pt>
                <c:pt idx="9057">
                  <c:v>75.605410000000148</c:v>
                </c:pt>
                <c:pt idx="9058">
                  <c:v>75.610480000000152</c:v>
                </c:pt>
                <c:pt idx="9059">
                  <c:v>75.615350000000149</c:v>
                </c:pt>
                <c:pt idx="9060">
                  <c:v>75.620590000000149</c:v>
                </c:pt>
                <c:pt idx="9061">
                  <c:v>75.62592000000015</c:v>
                </c:pt>
                <c:pt idx="9062">
                  <c:v>75.631050000000144</c:v>
                </c:pt>
                <c:pt idx="9063">
                  <c:v>75.636570000000148</c:v>
                </c:pt>
                <c:pt idx="9064">
                  <c:v>75.641940000000147</c:v>
                </c:pt>
                <c:pt idx="9065">
                  <c:v>75.649810000000144</c:v>
                </c:pt>
                <c:pt idx="9066">
                  <c:v>75.663040000000137</c:v>
                </c:pt>
                <c:pt idx="9067">
                  <c:v>75.683040000000133</c:v>
                </c:pt>
                <c:pt idx="9068">
                  <c:v>75.69973000000013</c:v>
                </c:pt>
                <c:pt idx="9069">
                  <c:v>75.710960000000128</c:v>
                </c:pt>
                <c:pt idx="9070">
                  <c:v>75.719060000000127</c:v>
                </c:pt>
                <c:pt idx="9071">
                  <c:v>75.725870000000128</c:v>
                </c:pt>
                <c:pt idx="9072">
                  <c:v>75.731880000000132</c:v>
                </c:pt>
                <c:pt idx="9073">
                  <c:v>75.737070000000131</c:v>
                </c:pt>
                <c:pt idx="9074">
                  <c:v>75.741930000000124</c:v>
                </c:pt>
                <c:pt idx="9075">
                  <c:v>75.746410000000125</c:v>
                </c:pt>
                <c:pt idx="9076">
                  <c:v>75.750510000000119</c:v>
                </c:pt>
                <c:pt idx="9077">
                  <c:v>75.754520000000113</c:v>
                </c:pt>
                <c:pt idx="9078">
                  <c:v>75.758770000000112</c:v>
                </c:pt>
                <c:pt idx="9079">
                  <c:v>75.76315000000011</c:v>
                </c:pt>
                <c:pt idx="9080">
                  <c:v>75.767460000000113</c:v>
                </c:pt>
                <c:pt idx="9081">
                  <c:v>75.771750000000111</c:v>
                </c:pt>
                <c:pt idx="9082">
                  <c:v>75.776240000000115</c:v>
                </c:pt>
                <c:pt idx="9083">
                  <c:v>75.78079000000011</c:v>
                </c:pt>
                <c:pt idx="9084">
                  <c:v>75.785240000000115</c:v>
                </c:pt>
                <c:pt idx="9085">
                  <c:v>75.789490000000114</c:v>
                </c:pt>
                <c:pt idx="9086">
                  <c:v>75.793870000000112</c:v>
                </c:pt>
                <c:pt idx="9087">
                  <c:v>75.802870000000112</c:v>
                </c:pt>
                <c:pt idx="9088">
                  <c:v>75.820220000000106</c:v>
                </c:pt>
                <c:pt idx="9089">
                  <c:v>75.844250000000102</c:v>
                </c:pt>
                <c:pt idx="9090">
                  <c:v>75.861910000000108</c:v>
                </c:pt>
                <c:pt idx="9091">
                  <c:v>75.889070000000103</c:v>
                </c:pt>
                <c:pt idx="9092">
                  <c:v>75.908510000000106</c:v>
                </c:pt>
                <c:pt idx="9093">
                  <c:v>75.922350000000108</c:v>
                </c:pt>
                <c:pt idx="9094">
                  <c:v>75.932280000000105</c:v>
                </c:pt>
                <c:pt idx="9095">
                  <c:v>75.940810000000099</c:v>
                </c:pt>
                <c:pt idx="9096">
                  <c:v>75.947730000000092</c:v>
                </c:pt>
                <c:pt idx="9097">
                  <c:v>75.953630000000089</c:v>
                </c:pt>
                <c:pt idx="9098">
                  <c:v>75.958830000000091</c:v>
                </c:pt>
                <c:pt idx="9099">
                  <c:v>75.962410000000091</c:v>
                </c:pt>
                <c:pt idx="9100">
                  <c:v>75.965820000000093</c:v>
                </c:pt>
                <c:pt idx="9101">
                  <c:v>75.969510000000099</c:v>
                </c:pt>
                <c:pt idx="9102">
                  <c:v>75.973460000000102</c:v>
                </c:pt>
                <c:pt idx="9103">
                  <c:v>75.977480000000099</c:v>
                </c:pt>
                <c:pt idx="9104">
                  <c:v>75.981480000000104</c:v>
                </c:pt>
                <c:pt idx="9105">
                  <c:v>75.985440000000111</c:v>
                </c:pt>
                <c:pt idx="9106">
                  <c:v>75.989380000000111</c:v>
                </c:pt>
                <c:pt idx="9107">
                  <c:v>75.993330000000114</c:v>
                </c:pt>
                <c:pt idx="9108">
                  <c:v>75.99711000000012</c:v>
                </c:pt>
                <c:pt idx="9109">
                  <c:v>76.000810000000115</c:v>
                </c:pt>
                <c:pt idx="9110">
                  <c:v>76.00442000000011</c:v>
                </c:pt>
                <c:pt idx="9111">
                  <c:v>76.007930000000115</c:v>
                </c:pt>
                <c:pt idx="9112">
                  <c:v>76.011350000000121</c:v>
                </c:pt>
                <c:pt idx="9113">
                  <c:v>76.014630000000125</c:v>
                </c:pt>
                <c:pt idx="9114">
                  <c:v>76.018000000000129</c:v>
                </c:pt>
                <c:pt idx="9115">
                  <c:v>76.021730000000133</c:v>
                </c:pt>
                <c:pt idx="9116">
                  <c:v>76.025530000000131</c:v>
                </c:pt>
                <c:pt idx="9117">
                  <c:v>76.029440000000136</c:v>
                </c:pt>
                <c:pt idx="9118">
                  <c:v>76.033700000000138</c:v>
                </c:pt>
                <c:pt idx="9119">
                  <c:v>76.038380000000132</c:v>
                </c:pt>
                <c:pt idx="9120">
                  <c:v>76.048470000000137</c:v>
                </c:pt>
                <c:pt idx="9121">
                  <c:v>76.064270000000135</c:v>
                </c:pt>
                <c:pt idx="9122">
                  <c:v>76.092750000000137</c:v>
                </c:pt>
                <c:pt idx="9123">
                  <c:v>76.131060000000133</c:v>
                </c:pt>
                <c:pt idx="9124">
                  <c:v>76.173970000000139</c:v>
                </c:pt>
                <c:pt idx="9125">
                  <c:v>76.214480000000137</c:v>
                </c:pt>
                <c:pt idx="9126">
                  <c:v>76.256840000000139</c:v>
                </c:pt>
                <c:pt idx="9127">
                  <c:v>76.289080000000141</c:v>
                </c:pt>
                <c:pt idx="9128">
                  <c:v>76.309050000000141</c:v>
                </c:pt>
                <c:pt idx="9129">
                  <c:v>76.32315000000014</c:v>
                </c:pt>
                <c:pt idx="9130">
                  <c:v>76.331840000000142</c:v>
                </c:pt>
                <c:pt idx="9131">
                  <c:v>76.336000000000141</c:v>
                </c:pt>
                <c:pt idx="9132">
                  <c:v>76.337730000000136</c:v>
                </c:pt>
                <c:pt idx="9133">
                  <c:v>76.338580000000135</c:v>
                </c:pt>
                <c:pt idx="9134">
                  <c:v>76.339160000000135</c:v>
                </c:pt>
                <c:pt idx="9135">
                  <c:v>76.339500000000129</c:v>
                </c:pt>
                <c:pt idx="9136">
                  <c:v>76.339730000000131</c:v>
                </c:pt>
                <c:pt idx="9137">
                  <c:v>76.339810000000128</c:v>
                </c:pt>
                <c:pt idx="9138">
                  <c:v>76.339960000000133</c:v>
                </c:pt>
                <c:pt idx="9139">
                  <c:v>76.341060000000127</c:v>
                </c:pt>
                <c:pt idx="9140">
                  <c:v>76.346990000000133</c:v>
                </c:pt>
                <c:pt idx="9141">
                  <c:v>76.365460000000127</c:v>
                </c:pt>
                <c:pt idx="9142">
                  <c:v>76.392550000000128</c:v>
                </c:pt>
                <c:pt idx="9143">
                  <c:v>76.414740000000123</c:v>
                </c:pt>
                <c:pt idx="9144">
                  <c:v>76.427240000000126</c:v>
                </c:pt>
                <c:pt idx="9145">
                  <c:v>76.433920000000128</c:v>
                </c:pt>
                <c:pt idx="9146">
                  <c:v>76.43782000000013</c:v>
                </c:pt>
                <c:pt idx="9147">
                  <c:v>76.440480000000136</c:v>
                </c:pt>
                <c:pt idx="9148">
                  <c:v>76.442420000000141</c:v>
                </c:pt>
                <c:pt idx="9149">
                  <c:v>76.445280000000139</c:v>
                </c:pt>
                <c:pt idx="9150">
                  <c:v>76.451070000000144</c:v>
                </c:pt>
                <c:pt idx="9151">
                  <c:v>76.460660000000146</c:v>
                </c:pt>
                <c:pt idx="9152">
                  <c:v>76.472430000000145</c:v>
                </c:pt>
                <c:pt idx="9153">
                  <c:v>76.483430000000141</c:v>
                </c:pt>
                <c:pt idx="9154">
                  <c:v>76.495750000000143</c:v>
                </c:pt>
                <c:pt idx="9155">
                  <c:v>76.504630000000148</c:v>
                </c:pt>
                <c:pt idx="9156">
                  <c:v>76.51059000000015</c:v>
                </c:pt>
                <c:pt idx="9157">
                  <c:v>76.515160000000151</c:v>
                </c:pt>
                <c:pt idx="9158">
                  <c:v>76.521920000000151</c:v>
                </c:pt>
                <c:pt idx="9159">
                  <c:v>76.532250000000147</c:v>
                </c:pt>
                <c:pt idx="9160">
                  <c:v>76.557560000000151</c:v>
                </c:pt>
                <c:pt idx="9161">
                  <c:v>76.595340000000149</c:v>
                </c:pt>
                <c:pt idx="9162">
                  <c:v>76.63756000000015</c:v>
                </c:pt>
                <c:pt idx="9163">
                  <c:v>76.683430000000143</c:v>
                </c:pt>
                <c:pt idx="9164">
                  <c:v>76.740820000000141</c:v>
                </c:pt>
                <c:pt idx="9165">
                  <c:v>76.806690000000145</c:v>
                </c:pt>
                <c:pt idx="9166">
                  <c:v>76.87347000000014</c:v>
                </c:pt>
                <c:pt idx="9167">
                  <c:v>76.923060000000135</c:v>
                </c:pt>
                <c:pt idx="9168">
                  <c:v>76.948250000000129</c:v>
                </c:pt>
                <c:pt idx="9169">
                  <c:v>76.964340000000135</c:v>
                </c:pt>
                <c:pt idx="9170">
                  <c:v>76.975020000000129</c:v>
                </c:pt>
                <c:pt idx="9171">
                  <c:v>76.980550000000122</c:v>
                </c:pt>
                <c:pt idx="9172">
                  <c:v>76.983250000000126</c:v>
                </c:pt>
                <c:pt idx="9173">
                  <c:v>76.984960000000129</c:v>
                </c:pt>
                <c:pt idx="9174">
                  <c:v>76.986500000000134</c:v>
                </c:pt>
                <c:pt idx="9175">
                  <c:v>76.987910000000142</c:v>
                </c:pt>
                <c:pt idx="9176">
                  <c:v>76.989150000000137</c:v>
                </c:pt>
                <c:pt idx="9177">
                  <c:v>76.990340000000131</c:v>
                </c:pt>
                <c:pt idx="9178">
                  <c:v>76.991490000000127</c:v>
                </c:pt>
                <c:pt idx="9179">
                  <c:v>76.992610000000127</c:v>
                </c:pt>
                <c:pt idx="9180">
                  <c:v>76.993730000000127</c:v>
                </c:pt>
                <c:pt idx="9181">
                  <c:v>76.994960000000134</c:v>
                </c:pt>
                <c:pt idx="9182">
                  <c:v>76.996310000000136</c:v>
                </c:pt>
                <c:pt idx="9183">
                  <c:v>76.997870000000134</c:v>
                </c:pt>
                <c:pt idx="9184">
                  <c:v>76.99956000000013</c:v>
                </c:pt>
                <c:pt idx="9185">
                  <c:v>77.001180000000133</c:v>
                </c:pt>
                <c:pt idx="9186">
                  <c:v>77.002660000000134</c:v>
                </c:pt>
                <c:pt idx="9187">
                  <c:v>77.00408000000013</c:v>
                </c:pt>
                <c:pt idx="9188">
                  <c:v>77.005520000000132</c:v>
                </c:pt>
                <c:pt idx="9189">
                  <c:v>77.006920000000136</c:v>
                </c:pt>
                <c:pt idx="9190">
                  <c:v>77.008180000000138</c:v>
                </c:pt>
                <c:pt idx="9191">
                  <c:v>77.009560000000135</c:v>
                </c:pt>
                <c:pt idx="9192">
                  <c:v>77.011060000000128</c:v>
                </c:pt>
                <c:pt idx="9193">
                  <c:v>77.012550000000132</c:v>
                </c:pt>
                <c:pt idx="9194">
                  <c:v>77.013980000000132</c:v>
                </c:pt>
                <c:pt idx="9195">
                  <c:v>77.015510000000134</c:v>
                </c:pt>
                <c:pt idx="9196">
                  <c:v>77.017460000000128</c:v>
                </c:pt>
                <c:pt idx="9197">
                  <c:v>77.019790000000128</c:v>
                </c:pt>
                <c:pt idx="9198">
                  <c:v>77.022950000000122</c:v>
                </c:pt>
                <c:pt idx="9199">
                  <c:v>77.026410000000126</c:v>
                </c:pt>
                <c:pt idx="9200">
                  <c:v>77.02987000000013</c:v>
                </c:pt>
                <c:pt idx="9201">
                  <c:v>77.033480000000125</c:v>
                </c:pt>
                <c:pt idx="9202">
                  <c:v>77.036950000000118</c:v>
                </c:pt>
                <c:pt idx="9203">
                  <c:v>77.040120000000115</c:v>
                </c:pt>
                <c:pt idx="9204">
                  <c:v>77.043060000000111</c:v>
                </c:pt>
                <c:pt idx="9205">
                  <c:v>77.045950000000104</c:v>
                </c:pt>
                <c:pt idx="9206">
                  <c:v>77.048930000000098</c:v>
                </c:pt>
                <c:pt idx="9207">
                  <c:v>77.0519800000001</c:v>
                </c:pt>
                <c:pt idx="9208">
                  <c:v>77.055400000000105</c:v>
                </c:pt>
                <c:pt idx="9209">
                  <c:v>77.058730000000111</c:v>
                </c:pt>
                <c:pt idx="9210">
                  <c:v>77.062200000000104</c:v>
                </c:pt>
                <c:pt idx="9211">
                  <c:v>77.065560000000104</c:v>
                </c:pt>
                <c:pt idx="9212">
                  <c:v>77.068690000000103</c:v>
                </c:pt>
                <c:pt idx="9213">
                  <c:v>77.071340000000106</c:v>
                </c:pt>
                <c:pt idx="9214">
                  <c:v>77.07386000000011</c:v>
                </c:pt>
                <c:pt idx="9215">
                  <c:v>77.076330000000112</c:v>
                </c:pt>
                <c:pt idx="9216">
                  <c:v>77.078720000000118</c:v>
                </c:pt>
                <c:pt idx="9217">
                  <c:v>77.08477000000012</c:v>
                </c:pt>
                <c:pt idx="9218">
                  <c:v>77.09686000000012</c:v>
                </c:pt>
                <c:pt idx="9219">
                  <c:v>77.112190000000126</c:v>
                </c:pt>
                <c:pt idx="9220">
                  <c:v>77.131010000000131</c:v>
                </c:pt>
                <c:pt idx="9221">
                  <c:v>77.152470000000136</c:v>
                </c:pt>
                <c:pt idx="9222">
                  <c:v>77.180580000000134</c:v>
                </c:pt>
                <c:pt idx="9223">
                  <c:v>77.214330000000132</c:v>
                </c:pt>
                <c:pt idx="9224">
                  <c:v>77.250210000000138</c:v>
                </c:pt>
                <c:pt idx="9225">
                  <c:v>77.280620000000141</c:v>
                </c:pt>
                <c:pt idx="9226">
                  <c:v>77.307870000000136</c:v>
                </c:pt>
                <c:pt idx="9227">
                  <c:v>77.325250000000139</c:v>
                </c:pt>
                <c:pt idx="9228">
                  <c:v>77.332970000000145</c:v>
                </c:pt>
                <c:pt idx="9229">
                  <c:v>77.339340000000149</c:v>
                </c:pt>
                <c:pt idx="9230">
                  <c:v>77.344480000000146</c:v>
                </c:pt>
                <c:pt idx="9231">
                  <c:v>77.348830000000149</c:v>
                </c:pt>
                <c:pt idx="9232">
                  <c:v>77.35246000000015</c:v>
                </c:pt>
                <c:pt idx="9233">
                  <c:v>77.355810000000147</c:v>
                </c:pt>
                <c:pt idx="9234">
                  <c:v>77.359110000000143</c:v>
                </c:pt>
                <c:pt idx="9235">
                  <c:v>77.362330000000142</c:v>
                </c:pt>
                <c:pt idx="9236">
                  <c:v>77.365510000000143</c:v>
                </c:pt>
                <c:pt idx="9237">
                  <c:v>77.36877000000014</c:v>
                </c:pt>
                <c:pt idx="9238">
                  <c:v>77.372250000000136</c:v>
                </c:pt>
                <c:pt idx="9239">
                  <c:v>77.375570000000138</c:v>
                </c:pt>
                <c:pt idx="9240">
                  <c:v>77.37871000000014</c:v>
                </c:pt>
                <c:pt idx="9241">
                  <c:v>77.383340000000146</c:v>
                </c:pt>
                <c:pt idx="9242">
                  <c:v>77.395510000000144</c:v>
                </c:pt>
                <c:pt idx="9243">
                  <c:v>77.422900000000141</c:v>
                </c:pt>
                <c:pt idx="9244">
                  <c:v>77.461970000000136</c:v>
                </c:pt>
                <c:pt idx="9245">
                  <c:v>77.51581000000013</c:v>
                </c:pt>
                <c:pt idx="9246">
                  <c:v>77.574150000000131</c:v>
                </c:pt>
                <c:pt idx="9247">
                  <c:v>77.603000000000137</c:v>
                </c:pt>
                <c:pt idx="9248">
                  <c:v>77.62214000000013</c:v>
                </c:pt>
                <c:pt idx="9249">
                  <c:v>77.635040000000131</c:v>
                </c:pt>
                <c:pt idx="9250">
                  <c:v>77.643190000000132</c:v>
                </c:pt>
                <c:pt idx="9251">
                  <c:v>77.647380000000126</c:v>
                </c:pt>
                <c:pt idx="9252">
                  <c:v>77.649930000000126</c:v>
                </c:pt>
                <c:pt idx="9253">
                  <c:v>77.652170000000126</c:v>
                </c:pt>
                <c:pt idx="9254">
                  <c:v>77.654160000000132</c:v>
                </c:pt>
                <c:pt idx="9255">
                  <c:v>77.655710000000127</c:v>
                </c:pt>
                <c:pt idx="9256">
                  <c:v>77.657000000000124</c:v>
                </c:pt>
                <c:pt idx="9257">
                  <c:v>77.658400000000128</c:v>
                </c:pt>
                <c:pt idx="9258">
                  <c:v>77.660430000000133</c:v>
                </c:pt>
                <c:pt idx="9259">
                  <c:v>77.66248000000013</c:v>
                </c:pt>
                <c:pt idx="9260">
                  <c:v>77.66642000000013</c:v>
                </c:pt>
                <c:pt idx="9261">
                  <c:v>77.675560000000132</c:v>
                </c:pt>
                <c:pt idx="9262">
                  <c:v>77.703410000000133</c:v>
                </c:pt>
                <c:pt idx="9263">
                  <c:v>77.745400000000132</c:v>
                </c:pt>
                <c:pt idx="9264">
                  <c:v>77.778020000000126</c:v>
                </c:pt>
                <c:pt idx="9265">
                  <c:v>77.804070000000124</c:v>
                </c:pt>
                <c:pt idx="9266">
                  <c:v>77.825150000000122</c:v>
                </c:pt>
                <c:pt idx="9267">
                  <c:v>77.839290000000119</c:v>
                </c:pt>
                <c:pt idx="9268">
                  <c:v>77.847900000000124</c:v>
                </c:pt>
                <c:pt idx="9269">
                  <c:v>77.853100000000126</c:v>
                </c:pt>
                <c:pt idx="9270">
                  <c:v>77.856060000000127</c:v>
                </c:pt>
                <c:pt idx="9271">
                  <c:v>77.858070000000126</c:v>
                </c:pt>
                <c:pt idx="9272">
                  <c:v>77.859390000000133</c:v>
                </c:pt>
                <c:pt idx="9273">
                  <c:v>77.860460000000131</c:v>
                </c:pt>
                <c:pt idx="9274">
                  <c:v>77.861500000000134</c:v>
                </c:pt>
                <c:pt idx="9275">
                  <c:v>77.862510000000128</c:v>
                </c:pt>
                <c:pt idx="9276">
                  <c:v>77.863390000000123</c:v>
                </c:pt>
                <c:pt idx="9277">
                  <c:v>77.866610000000122</c:v>
                </c:pt>
                <c:pt idx="9278">
                  <c:v>77.881310000000127</c:v>
                </c:pt>
                <c:pt idx="9279">
                  <c:v>77.920120000000125</c:v>
                </c:pt>
                <c:pt idx="9280">
                  <c:v>77.975420000000128</c:v>
                </c:pt>
                <c:pt idx="9281">
                  <c:v>78.028360000000134</c:v>
                </c:pt>
                <c:pt idx="9282">
                  <c:v>78.076530000000133</c:v>
                </c:pt>
                <c:pt idx="9283">
                  <c:v>78.122840000000139</c:v>
                </c:pt>
                <c:pt idx="9284">
                  <c:v>78.155940000000143</c:v>
                </c:pt>
                <c:pt idx="9285">
                  <c:v>78.173540000000145</c:v>
                </c:pt>
                <c:pt idx="9286">
                  <c:v>78.185230000000146</c:v>
                </c:pt>
                <c:pt idx="9287">
                  <c:v>78.19236000000015</c:v>
                </c:pt>
                <c:pt idx="9288">
                  <c:v>78.196060000000145</c:v>
                </c:pt>
                <c:pt idx="9289">
                  <c:v>78.19800000000015</c:v>
                </c:pt>
                <c:pt idx="9290">
                  <c:v>78.19912000000015</c:v>
                </c:pt>
                <c:pt idx="9291">
                  <c:v>78.200010000000148</c:v>
                </c:pt>
                <c:pt idx="9292">
                  <c:v>78.200750000000141</c:v>
                </c:pt>
                <c:pt idx="9293">
                  <c:v>78.201380000000142</c:v>
                </c:pt>
                <c:pt idx="9294">
                  <c:v>78.201920000000143</c:v>
                </c:pt>
                <c:pt idx="9295">
                  <c:v>78.202380000000147</c:v>
                </c:pt>
                <c:pt idx="9296">
                  <c:v>78.202770000000143</c:v>
                </c:pt>
                <c:pt idx="9297">
                  <c:v>78.203120000000141</c:v>
                </c:pt>
                <c:pt idx="9298">
                  <c:v>78.203430000000139</c:v>
                </c:pt>
                <c:pt idx="9299">
                  <c:v>78.203710000000143</c:v>
                </c:pt>
                <c:pt idx="9300">
                  <c:v>78.20397000000014</c:v>
                </c:pt>
                <c:pt idx="9301">
                  <c:v>78.204220000000134</c:v>
                </c:pt>
                <c:pt idx="9302">
                  <c:v>78.204480000000132</c:v>
                </c:pt>
                <c:pt idx="9303">
                  <c:v>78.204780000000127</c:v>
                </c:pt>
                <c:pt idx="9304">
                  <c:v>78.205020000000133</c:v>
                </c:pt>
                <c:pt idx="9305">
                  <c:v>78.205260000000138</c:v>
                </c:pt>
                <c:pt idx="9306">
                  <c:v>78.205520000000135</c:v>
                </c:pt>
                <c:pt idx="9307">
                  <c:v>78.205880000000136</c:v>
                </c:pt>
                <c:pt idx="9308">
                  <c:v>78.206420000000136</c:v>
                </c:pt>
                <c:pt idx="9309">
                  <c:v>78.20707000000013</c:v>
                </c:pt>
                <c:pt idx="9310">
                  <c:v>78.207840000000132</c:v>
                </c:pt>
                <c:pt idx="9311">
                  <c:v>78.208730000000131</c:v>
                </c:pt>
                <c:pt idx="9312">
                  <c:v>78.209810000000132</c:v>
                </c:pt>
                <c:pt idx="9313">
                  <c:v>78.211070000000134</c:v>
                </c:pt>
                <c:pt idx="9314">
                  <c:v>78.212530000000129</c:v>
                </c:pt>
                <c:pt idx="9315">
                  <c:v>78.214140000000128</c:v>
                </c:pt>
                <c:pt idx="9316">
                  <c:v>78.215600000000123</c:v>
                </c:pt>
                <c:pt idx="9317">
                  <c:v>78.217140000000128</c:v>
                </c:pt>
                <c:pt idx="9318">
                  <c:v>78.219280000000126</c:v>
                </c:pt>
                <c:pt idx="9319">
                  <c:v>78.22189000000013</c:v>
                </c:pt>
                <c:pt idx="9320">
                  <c:v>78.225210000000132</c:v>
                </c:pt>
                <c:pt idx="9321">
                  <c:v>78.228330000000128</c:v>
                </c:pt>
                <c:pt idx="9322">
                  <c:v>78.231510000000128</c:v>
                </c:pt>
                <c:pt idx="9323">
                  <c:v>78.237410000000125</c:v>
                </c:pt>
                <c:pt idx="9324">
                  <c:v>78.257270000000119</c:v>
                </c:pt>
                <c:pt idx="9325">
                  <c:v>78.297710000000123</c:v>
                </c:pt>
                <c:pt idx="9326">
                  <c:v>78.343810000000119</c:v>
                </c:pt>
                <c:pt idx="9327">
                  <c:v>78.401740000000117</c:v>
                </c:pt>
                <c:pt idx="9328">
                  <c:v>78.440100000000115</c:v>
                </c:pt>
                <c:pt idx="9329">
                  <c:v>78.458930000000109</c:v>
                </c:pt>
                <c:pt idx="9330">
                  <c:v>78.469930000000105</c:v>
                </c:pt>
                <c:pt idx="9331">
                  <c:v>78.476030000000108</c:v>
                </c:pt>
                <c:pt idx="9332">
                  <c:v>78.479230000000115</c:v>
                </c:pt>
                <c:pt idx="9333">
                  <c:v>78.480950000000121</c:v>
                </c:pt>
                <c:pt idx="9334">
                  <c:v>78.482270000000128</c:v>
                </c:pt>
                <c:pt idx="9335">
                  <c:v>78.483600000000123</c:v>
                </c:pt>
                <c:pt idx="9336">
                  <c:v>78.484960000000129</c:v>
                </c:pt>
                <c:pt idx="9337">
                  <c:v>78.486280000000136</c:v>
                </c:pt>
                <c:pt idx="9338">
                  <c:v>78.487430000000131</c:v>
                </c:pt>
                <c:pt idx="9339">
                  <c:v>78.488640000000132</c:v>
                </c:pt>
                <c:pt idx="9340">
                  <c:v>78.490160000000131</c:v>
                </c:pt>
                <c:pt idx="9341">
                  <c:v>78.491850000000127</c:v>
                </c:pt>
                <c:pt idx="9342">
                  <c:v>78.49374000000013</c:v>
                </c:pt>
                <c:pt idx="9343">
                  <c:v>78.495730000000137</c:v>
                </c:pt>
                <c:pt idx="9344">
                  <c:v>78.497570000000138</c:v>
                </c:pt>
                <c:pt idx="9345">
                  <c:v>78.499190000000141</c:v>
                </c:pt>
                <c:pt idx="9346">
                  <c:v>78.501000000000147</c:v>
                </c:pt>
                <c:pt idx="9347">
                  <c:v>78.503140000000144</c:v>
                </c:pt>
                <c:pt idx="9348">
                  <c:v>78.50495000000015</c:v>
                </c:pt>
                <c:pt idx="9349">
                  <c:v>78.507910000000152</c:v>
                </c:pt>
                <c:pt idx="9350">
                  <c:v>78.510660000000158</c:v>
                </c:pt>
                <c:pt idx="9351">
                  <c:v>78.513250000000156</c:v>
                </c:pt>
                <c:pt idx="9352">
                  <c:v>78.515990000000158</c:v>
                </c:pt>
                <c:pt idx="9353">
                  <c:v>78.518650000000164</c:v>
                </c:pt>
                <c:pt idx="9354">
                  <c:v>78.521280000000161</c:v>
                </c:pt>
                <c:pt idx="9355">
                  <c:v>78.524000000000157</c:v>
                </c:pt>
                <c:pt idx="9356">
                  <c:v>78.526640000000157</c:v>
                </c:pt>
                <c:pt idx="9357">
                  <c:v>78.528960000000154</c:v>
                </c:pt>
                <c:pt idx="9358">
                  <c:v>78.531370000000152</c:v>
                </c:pt>
                <c:pt idx="9359">
                  <c:v>78.533830000000151</c:v>
                </c:pt>
                <c:pt idx="9360">
                  <c:v>78.536160000000152</c:v>
                </c:pt>
                <c:pt idx="9361">
                  <c:v>78.538330000000158</c:v>
                </c:pt>
                <c:pt idx="9362">
                  <c:v>78.540370000000152</c:v>
                </c:pt>
                <c:pt idx="9363">
                  <c:v>78.542230000000146</c:v>
                </c:pt>
                <c:pt idx="9364">
                  <c:v>78.544730000000143</c:v>
                </c:pt>
                <c:pt idx="9365">
                  <c:v>78.54951000000014</c:v>
                </c:pt>
                <c:pt idx="9366">
                  <c:v>78.56303000000014</c:v>
                </c:pt>
                <c:pt idx="9367">
                  <c:v>78.582370000000139</c:v>
                </c:pt>
                <c:pt idx="9368">
                  <c:v>78.607450000000142</c:v>
                </c:pt>
                <c:pt idx="9369">
                  <c:v>78.625110000000149</c:v>
                </c:pt>
                <c:pt idx="9370">
                  <c:v>78.640130000000156</c:v>
                </c:pt>
                <c:pt idx="9371">
                  <c:v>78.651190000000156</c:v>
                </c:pt>
                <c:pt idx="9372">
                  <c:v>78.658570000000154</c:v>
                </c:pt>
                <c:pt idx="9373">
                  <c:v>78.664560000000151</c:v>
                </c:pt>
                <c:pt idx="9374">
                  <c:v>78.669110000000146</c:v>
                </c:pt>
                <c:pt idx="9375">
                  <c:v>78.67545000000014</c:v>
                </c:pt>
                <c:pt idx="9376">
                  <c:v>78.682850000000144</c:v>
                </c:pt>
                <c:pt idx="9377">
                  <c:v>78.704200000000142</c:v>
                </c:pt>
                <c:pt idx="9378">
                  <c:v>78.742360000000147</c:v>
                </c:pt>
                <c:pt idx="9379">
                  <c:v>78.776980000000151</c:v>
                </c:pt>
                <c:pt idx="9380">
                  <c:v>78.81051000000015</c:v>
                </c:pt>
                <c:pt idx="9381">
                  <c:v>78.833360000000155</c:v>
                </c:pt>
                <c:pt idx="9382">
                  <c:v>78.856770000000154</c:v>
                </c:pt>
                <c:pt idx="9383">
                  <c:v>78.883110000000158</c:v>
                </c:pt>
                <c:pt idx="9384">
                  <c:v>78.92005000000016</c:v>
                </c:pt>
                <c:pt idx="9385">
                  <c:v>78.975380000000158</c:v>
                </c:pt>
                <c:pt idx="9386">
                  <c:v>79.035910000000158</c:v>
                </c:pt>
                <c:pt idx="9387">
                  <c:v>79.091590000000153</c:v>
                </c:pt>
                <c:pt idx="9388">
                  <c:v>79.115410000000153</c:v>
                </c:pt>
                <c:pt idx="9389">
                  <c:v>79.130830000000159</c:v>
                </c:pt>
                <c:pt idx="9390">
                  <c:v>79.14001000000016</c:v>
                </c:pt>
                <c:pt idx="9391">
                  <c:v>79.14507000000016</c:v>
                </c:pt>
                <c:pt idx="9392">
                  <c:v>79.148160000000161</c:v>
                </c:pt>
                <c:pt idx="9393">
                  <c:v>79.150020000000154</c:v>
                </c:pt>
                <c:pt idx="9394">
                  <c:v>79.15165000000016</c:v>
                </c:pt>
                <c:pt idx="9395">
                  <c:v>79.153170000000159</c:v>
                </c:pt>
                <c:pt idx="9396">
                  <c:v>79.154520000000161</c:v>
                </c:pt>
                <c:pt idx="9397">
                  <c:v>79.155640000000162</c:v>
                </c:pt>
                <c:pt idx="9398">
                  <c:v>79.156740000000156</c:v>
                </c:pt>
                <c:pt idx="9399">
                  <c:v>79.157850000000153</c:v>
                </c:pt>
                <c:pt idx="9400">
                  <c:v>79.159010000000151</c:v>
                </c:pt>
                <c:pt idx="9401">
                  <c:v>79.160150000000158</c:v>
                </c:pt>
                <c:pt idx="9402">
                  <c:v>79.161260000000155</c:v>
                </c:pt>
                <c:pt idx="9403">
                  <c:v>79.162330000000154</c:v>
                </c:pt>
                <c:pt idx="9404">
                  <c:v>79.163400000000152</c:v>
                </c:pt>
                <c:pt idx="9405">
                  <c:v>79.164500000000146</c:v>
                </c:pt>
                <c:pt idx="9406">
                  <c:v>79.165620000000146</c:v>
                </c:pt>
                <c:pt idx="9407">
                  <c:v>79.166770000000142</c:v>
                </c:pt>
                <c:pt idx="9408">
                  <c:v>79.167960000000136</c:v>
                </c:pt>
                <c:pt idx="9409">
                  <c:v>79.16915000000013</c:v>
                </c:pt>
                <c:pt idx="9410">
                  <c:v>79.170310000000129</c:v>
                </c:pt>
                <c:pt idx="9411">
                  <c:v>79.171490000000134</c:v>
                </c:pt>
                <c:pt idx="9412">
                  <c:v>79.172580000000139</c:v>
                </c:pt>
                <c:pt idx="9413">
                  <c:v>79.173650000000137</c:v>
                </c:pt>
                <c:pt idx="9414">
                  <c:v>79.175930000000136</c:v>
                </c:pt>
                <c:pt idx="9415">
                  <c:v>79.17824000000013</c:v>
                </c:pt>
                <c:pt idx="9416">
                  <c:v>79.183660000000131</c:v>
                </c:pt>
                <c:pt idx="9417">
                  <c:v>79.189120000000131</c:v>
                </c:pt>
                <c:pt idx="9418">
                  <c:v>79.194520000000125</c:v>
                </c:pt>
                <c:pt idx="9419">
                  <c:v>79.199790000000121</c:v>
                </c:pt>
                <c:pt idx="9420">
                  <c:v>79.212020000000123</c:v>
                </c:pt>
                <c:pt idx="9421">
                  <c:v>79.258010000000127</c:v>
                </c:pt>
                <c:pt idx="9422">
                  <c:v>79.327960000000132</c:v>
                </c:pt>
                <c:pt idx="9423">
                  <c:v>79.401330000000129</c:v>
                </c:pt>
                <c:pt idx="9424">
                  <c:v>79.465120000000127</c:v>
                </c:pt>
                <c:pt idx="9425">
                  <c:v>79.520200000000131</c:v>
                </c:pt>
                <c:pt idx="9426">
                  <c:v>79.569040000000129</c:v>
                </c:pt>
                <c:pt idx="9427">
                  <c:v>79.615100000000126</c:v>
                </c:pt>
                <c:pt idx="9428">
                  <c:v>79.659460000000124</c:v>
                </c:pt>
                <c:pt idx="9429">
                  <c:v>79.714180000000127</c:v>
                </c:pt>
                <c:pt idx="9430">
                  <c:v>79.76493000000012</c:v>
                </c:pt>
                <c:pt idx="9431">
                  <c:v>79.814770000000124</c:v>
                </c:pt>
                <c:pt idx="9432">
                  <c:v>79.859480000000119</c:v>
                </c:pt>
                <c:pt idx="9433">
                  <c:v>79.886330000000115</c:v>
                </c:pt>
                <c:pt idx="9434">
                  <c:v>79.904140000000112</c:v>
                </c:pt>
                <c:pt idx="9435">
                  <c:v>79.927330000000111</c:v>
                </c:pt>
                <c:pt idx="9436">
                  <c:v>79.965430000000111</c:v>
                </c:pt>
                <c:pt idx="9437">
                  <c:v>79.997920000000107</c:v>
                </c:pt>
                <c:pt idx="9438">
                  <c:v>80.013160000000113</c:v>
                </c:pt>
                <c:pt idx="9439">
                  <c:v>80.020950000000113</c:v>
                </c:pt>
                <c:pt idx="9440">
                  <c:v>80.025880000000114</c:v>
                </c:pt>
                <c:pt idx="9441">
                  <c:v>80.031870000000112</c:v>
                </c:pt>
                <c:pt idx="9442">
                  <c:v>80.037700000000115</c:v>
                </c:pt>
                <c:pt idx="9443">
                  <c:v>80.049650000000113</c:v>
                </c:pt>
                <c:pt idx="9444">
                  <c:v>80.067780000000113</c:v>
                </c:pt>
                <c:pt idx="9445">
                  <c:v>80.088870000000114</c:v>
                </c:pt>
                <c:pt idx="9446">
                  <c:v>80.110720000000114</c:v>
                </c:pt>
                <c:pt idx="9447">
                  <c:v>80.132740000000112</c:v>
                </c:pt>
                <c:pt idx="9448">
                  <c:v>80.154650000000117</c:v>
                </c:pt>
                <c:pt idx="9449">
                  <c:v>80.176490000000115</c:v>
                </c:pt>
                <c:pt idx="9450">
                  <c:v>80.198200000000114</c:v>
                </c:pt>
                <c:pt idx="9451">
                  <c:v>80.220030000000108</c:v>
                </c:pt>
                <c:pt idx="9452">
                  <c:v>80.24193000000011</c:v>
                </c:pt>
                <c:pt idx="9453">
                  <c:v>80.26306000000011</c:v>
                </c:pt>
                <c:pt idx="9454">
                  <c:v>80.284440000000103</c:v>
                </c:pt>
                <c:pt idx="9455">
                  <c:v>80.308990000000108</c:v>
                </c:pt>
                <c:pt idx="9456">
                  <c:v>80.336850000000112</c:v>
                </c:pt>
                <c:pt idx="9457">
                  <c:v>80.36563000000011</c:v>
                </c:pt>
                <c:pt idx="9458">
                  <c:v>80.393660000000111</c:v>
                </c:pt>
                <c:pt idx="9459">
                  <c:v>80.420480000000111</c:v>
                </c:pt>
                <c:pt idx="9460">
                  <c:v>80.445110000000113</c:v>
                </c:pt>
                <c:pt idx="9461">
                  <c:v>80.469210000000118</c:v>
                </c:pt>
                <c:pt idx="9462">
                  <c:v>80.498210000000114</c:v>
                </c:pt>
                <c:pt idx="9463">
                  <c:v>80.533190000000118</c:v>
                </c:pt>
                <c:pt idx="9464">
                  <c:v>80.575380000000123</c:v>
                </c:pt>
                <c:pt idx="9465">
                  <c:v>80.620490000000117</c:v>
                </c:pt>
                <c:pt idx="9466">
                  <c:v>80.655970000000124</c:v>
                </c:pt>
                <c:pt idx="9467">
                  <c:v>80.678320000000127</c:v>
                </c:pt>
                <c:pt idx="9468">
                  <c:v>80.692800000000133</c:v>
                </c:pt>
                <c:pt idx="9469">
                  <c:v>80.70179000000013</c:v>
                </c:pt>
                <c:pt idx="9470">
                  <c:v>80.707680000000124</c:v>
                </c:pt>
                <c:pt idx="9471">
                  <c:v>80.711510000000118</c:v>
                </c:pt>
                <c:pt idx="9472">
                  <c:v>80.71671000000012</c:v>
                </c:pt>
                <c:pt idx="9473">
                  <c:v>80.724790000000127</c:v>
                </c:pt>
                <c:pt idx="9474">
                  <c:v>80.738790000000122</c:v>
                </c:pt>
                <c:pt idx="9475">
                  <c:v>80.755070000000117</c:v>
                </c:pt>
                <c:pt idx="9476">
                  <c:v>80.77142000000012</c:v>
                </c:pt>
                <c:pt idx="9477">
                  <c:v>80.784500000000122</c:v>
                </c:pt>
                <c:pt idx="9478">
                  <c:v>80.792940000000115</c:v>
                </c:pt>
                <c:pt idx="9479">
                  <c:v>80.79815000000012</c:v>
                </c:pt>
                <c:pt idx="9480">
                  <c:v>80.801750000000126</c:v>
                </c:pt>
                <c:pt idx="9481">
                  <c:v>80.804650000000123</c:v>
                </c:pt>
                <c:pt idx="9482">
                  <c:v>80.806890000000124</c:v>
                </c:pt>
                <c:pt idx="9483">
                  <c:v>80.809030000000121</c:v>
                </c:pt>
                <c:pt idx="9484">
                  <c:v>80.810790000000125</c:v>
                </c:pt>
                <c:pt idx="9485">
                  <c:v>80.812470000000118</c:v>
                </c:pt>
                <c:pt idx="9486">
                  <c:v>80.814250000000115</c:v>
                </c:pt>
                <c:pt idx="9487">
                  <c:v>80.816090000000116</c:v>
                </c:pt>
                <c:pt idx="9488">
                  <c:v>80.817930000000118</c:v>
                </c:pt>
                <c:pt idx="9489">
                  <c:v>80.819760000000116</c:v>
                </c:pt>
                <c:pt idx="9490">
                  <c:v>80.821560000000119</c:v>
                </c:pt>
                <c:pt idx="9491">
                  <c:v>80.823300000000117</c:v>
                </c:pt>
                <c:pt idx="9492">
                  <c:v>80.824960000000118</c:v>
                </c:pt>
                <c:pt idx="9493">
                  <c:v>80.826590000000124</c:v>
                </c:pt>
                <c:pt idx="9494">
                  <c:v>80.828240000000122</c:v>
                </c:pt>
                <c:pt idx="9495">
                  <c:v>80.829720000000123</c:v>
                </c:pt>
                <c:pt idx="9496">
                  <c:v>80.83110000000012</c:v>
                </c:pt>
                <c:pt idx="9497">
                  <c:v>80.832320000000124</c:v>
                </c:pt>
                <c:pt idx="9498">
                  <c:v>80.833450000000127</c:v>
                </c:pt>
                <c:pt idx="9499">
                  <c:v>80.834530000000129</c:v>
                </c:pt>
                <c:pt idx="9500">
                  <c:v>80.835580000000135</c:v>
                </c:pt>
                <c:pt idx="9501">
                  <c:v>80.836590000000129</c:v>
                </c:pt>
                <c:pt idx="9502">
                  <c:v>80.837580000000131</c:v>
                </c:pt>
                <c:pt idx="9503">
                  <c:v>80.83852000000013</c:v>
                </c:pt>
                <c:pt idx="9504">
                  <c:v>80.839440000000124</c:v>
                </c:pt>
                <c:pt idx="9505">
                  <c:v>80.840360000000118</c:v>
                </c:pt>
                <c:pt idx="9506">
                  <c:v>80.841260000000119</c:v>
                </c:pt>
                <c:pt idx="9507">
                  <c:v>80.842150000000117</c:v>
                </c:pt>
                <c:pt idx="9508">
                  <c:v>80.843020000000124</c:v>
                </c:pt>
                <c:pt idx="9509">
                  <c:v>80.843900000000119</c:v>
                </c:pt>
                <c:pt idx="9510">
                  <c:v>80.844770000000125</c:v>
                </c:pt>
                <c:pt idx="9511">
                  <c:v>80.845630000000128</c:v>
                </c:pt>
                <c:pt idx="9512">
                  <c:v>80.846490000000131</c:v>
                </c:pt>
                <c:pt idx="9513">
                  <c:v>80.847350000000134</c:v>
                </c:pt>
                <c:pt idx="9514">
                  <c:v>80.848200000000134</c:v>
                </c:pt>
                <c:pt idx="9515">
                  <c:v>80.84904000000013</c:v>
                </c:pt>
                <c:pt idx="9516">
                  <c:v>80.84989000000013</c:v>
                </c:pt>
                <c:pt idx="9517">
                  <c:v>80.85074000000013</c:v>
                </c:pt>
                <c:pt idx="9518">
                  <c:v>80.851580000000126</c:v>
                </c:pt>
                <c:pt idx="9519">
                  <c:v>80.852450000000132</c:v>
                </c:pt>
                <c:pt idx="9520">
                  <c:v>80.853300000000132</c:v>
                </c:pt>
                <c:pt idx="9521">
                  <c:v>80.854140000000129</c:v>
                </c:pt>
                <c:pt idx="9522">
                  <c:v>80.854980000000126</c:v>
                </c:pt>
                <c:pt idx="9523">
                  <c:v>80.856330000000128</c:v>
                </c:pt>
                <c:pt idx="9524">
                  <c:v>80.859930000000134</c:v>
                </c:pt>
                <c:pt idx="9525">
                  <c:v>80.863390000000138</c:v>
                </c:pt>
                <c:pt idx="9526">
                  <c:v>80.86501000000014</c:v>
                </c:pt>
                <c:pt idx="9527">
                  <c:v>80.865020000000143</c:v>
                </c:pt>
                <c:pt idx="9528">
                  <c:v>80.865020000000143</c:v>
                </c:pt>
                <c:pt idx="9529">
                  <c:v>80.865020000000143</c:v>
                </c:pt>
                <c:pt idx="9530">
                  <c:v>80.865200000000144</c:v>
                </c:pt>
                <c:pt idx="9531">
                  <c:v>80.86559000000014</c:v>
                </c:pt>
                <c:pt idx="9532">
                  <c:v>80.866180000000142</c:v>
                </c:pt>
                <c:pt idx="9533">
                  <c:v>80.866930000000139</c:v>
                </c:pt>
                <c:pt idx="9534">
                  <c:v>80.867790000000142</c:v>
                </c:pt>
                <c:pt idx="9535">
                  <c:v>80.868700000000146</c:v>
                </c:pt>
                <c:pt idx="9536">
                  <c:v>80.869650000000149</c:v>
                </c:pt>
                <c:pt idx="9537">
                  <c:v>80.870640000000151</c:v>
                </c:pt>
                <c:pt idx="9538">
                  <c:v>80.871650000000145</c:v>
                </c:pt>
                <c:pt idx="9539">
                  <c:v>80.872670000000141</c:v>
                </c:pt>
                <c:pt idx="9540">
                  <c:v>80.873690000000138</c:v>
                </c:pt>
                <c:pt idx="9541">
                  <c:v>80.874720000000138</c:v>
                </c:pt>
                <c:pt idx="9542">
                  <c:v>80.875750000000139</c:v>
                </c:pt>
                <c:pt idx="9543">
                  <c:v>80.876780000000139</c:v>
                </c:pt>
                <c:pt idx="9544">
                  <c:v>80.877810000000139</c:v>
                </c:pt>
                <c:pt idx="9545">
                  <c:v>80.878830000000136</c:v>
                </c:pt>
                <c:pt idx="9546">
                  <c:v>80.879870000000139</c:v>
                </c:pt>
                <c:pt idx="9547">
                  <c:v>80.880900000000139</c:v>
                </c:pt>
                <c:pt idx="9548">
                  <c:v>80.881930000000139</c:v>
                </c:pt>
                <c:pt idx="9549">
                  <c:v>80.882950000000136</c:v>
                </c:pt>
                <c:pt idx="9550">
                  <c:v>80.883970000000133</c:v>
                </c:pt>
                <c:pt idx="9551">
                  <c:v>80.885010000000136</c:v>
                </c:pt>
                <c:pt idx="9552">
                  <c:v>80.886070000000132</c:v>
                </c:pt>
                <c:pt idx="9553">
                  <c:v>80.887100000000132</c:v>
                </c:pt>
                <c:pt idx="9554">
                  <c:v>80.888160000000127</c:v>
                </c:pt>
                <c:pt idx="9555">
                  <c:v>80.889230000000126</c:v>
                </c:pt>
                <c:pt idx="9556">
                  <c:v>80.890290000000121</c:v>
                </c:pt>
                <c:pt idx="9557">
                  <c:v>80.891340000000127</c:v>
                </c:pt>
                <c:pt idx="9558">
                  <c:v>80.892420000000129</c:v>
                </c:pt>
                <c:pt idx="9559">
                  <c:v>80.893500000000131</c:v>
                </c:pt>
                <c:pt idx="9560">
                  <c:v>80.894590000000136</c:v>
                </c:pt>
                <c:pt idx="9561">
                  <c:v>80.895710000000136</c:v>
                </c:pt>
                <c:pt idx="9562">
                  <c:v>80.896850000000143</c:v>
                </c:pt>
                <c:pt idx="9563">
                  <c:v>80.898000000000138</c:v>
                </c:pt>
                <c:pt idx="9564">
                  <c:v>80.899150000000134</c:v>
                </c:pt>
                <c:pt idx="9565">
                  <c:v>80.900300000000129</c:v>
                </c:pt>
                <c:pt idx="9566">
                  <c:v>80.901480000000134</c:v>
                </c:pt>
                <c:pt idx="9567">
                  <c:v>80.902660000000139</c:v>
                </c:pt>
                <c:pt idx="9568">
                  <c:v>80.903840000000145</c:v>
                </c:pt>
                <c:pt idx="9569">
                  <c:v>80.905010000000146</c:v>
                </c:pt>
                <c:pt idx="9570">
                  <c:v>80.906180000000148</c:v>
                </c:pt>
                <c:pt idx="9571">
                  <c:v>80.907340000000147</c:v>
                </c:pt>
                <c:pt idx="9572">
                  <c:v>80.908490000000143</c:v>
                </c:pt>
                <c:pt idx="9573">
                  <c:v>80.909700000000143</c:v>
                </c:pt>
                <c:pt idx="9574">
                  <c:v>80.910870000000145</c:v>
                </c:pt>
                <c:pt idx="9575">
                  <c:v>80.91205000000015</c:v>
                </c:pt>
                <c:pt idx="9576">
                  <c:v>80.913240000000144</c:v>
                </c:pt>
                <c:pt idx="9577">
                  <c:v>80.914430000000138</c:v>
                </c:pt>
                <c:pt idx="9578">
                  <c:v>80.915630000000135</c:v>
                </c:pt>
                <c:pt idx="9579">
                  <c:v>80.916800000000137</c:v>
                </c:pt>
                <c:pt idx="9580">
                  <c:v>80.917960000000136</c:v>
                </c:pt>
                <c:pt idx="9581">
                  <c:v>80.919130000000138</c:v>
                </c:pt>
                <c:pt idx="9582">
                  <c:v>80.920280000000133</c:v>
                </c:pt>
                <c:pt idx="9583">
                  <c:v>80.921470000000127</c:v>
                </c:pt>
                <c:pt idx="9584">
                  <c:v>80.922670000000124</c:v>
                </c:pt>
                <c:pt idx="9585">
                  <c:v>80.923890000000128</c:v>
                </c:pt>
                <c:pt idx="9586">
                  <c:v>80.925100000000128</c:v>
                </c:pt>
                <c:pt idx="9587">
                  <c:v>80.926320000000132</c:v>
                </c:pt>
                <c:pt idx="9588">
                  <c:v>80.927560000000128</c:v>
                </c:pt>
                <c:pt idx="9589">
                  <c:v>80.928780000000131</c:v>
                </c:pt>
                <c:pt idx="9590">
                  <c:v>80.930010000000138</c:v>
                </c:pt>
                <c:pt idx="9591">
                  <c:v>80.931230000000141</c:v>
                </c:pt>
                <c:pt idx="9592">
                  <c:v>80.932470000000137</c:v>
                </c:pt>
                <c:pt idx="9593">
                  <c:v>80.933740000000142</c:v>
                </c:pt>
                <c:pt idx="9594">
                  <c:v>80.934990000000141</c:v>
                </c:pt>
                <c:pt idx="9595">
                  <c:v>80.936260000000146</c:v>
                </c:pt>
                <c:pt idx="9596">
                  <c:v>80.937530000000152</c:v>
                </c:pt>
                <c:pt idx="9597">
                  <c:v>80.938800000000157</c:v>
                </c:pt>
                <c:pt idx="9598">
                  <c:v>80.940060000000159</c:v>
                </c:pt>
                <c:pt idx="9599">
                  <c:v>80.941330000000164</c:v>
                </c:pt>
                <c:pt idx="9600">
                  <c:v>80.942610000000158</c:v>
                </c:pt>
                <c:pt idx="9601">
                  <c:v>80.943900000000156</c:v>
                </c:pt>
                <c:pt idx="9602">
                  <c:v>80.945220000000162</c:v>
                </c:pt>
                <c:pt idx="9603">
                  <c:v>80.946570000000165</c:v>
                </c:pt>
                <c:pt idx="9604">
                  <c:v>80.947900000000161</c:v>
                </c:pt>
                <c:pt idx="9605">
                  <c:v>80.949250000000163</c:v>
                </c:pt>
                <c:pt idx="9606">
                  <c:v>80.950610000000168</c:v>
                </c:pt>
                <c:pt idx="9607">
                  <c:v>80.951990000000166</c:v>
                </c:pt>
                <c:pt idx="9608">
                  <c:v>80.95336000000016</c:v>
                </c:pt>
                <c:pt idx="9609">
                  <c:v>80.954740000000157</c:v>
                </c:pt>
                <c:pt idx="9610">
                  <c:v>80.956130000000158</c:v>
                </c:pt>
                <c:pt idx="9611">
                  <c:v>80.957510000000156</c:v>
                </c:pt>
                <c:pt idx="9612">
                  <c:v>80.958900000000156</c:v>
                </c:pt>
                <c:pt idx="9613">
                  <c:v>80.960240000000155</c:v>
                </c:pt>
                <c:pt idx="9614">
                  <c:v>80.96161000000015</c:v>
                </c:pt>
                <c:pt idx="9615">
                  <c:v>80.962980000000144</c:v>
                </c:pt>
                <c:pt idx="9616">
                  <c:v>80.964360000000141</c:v>
                </c:pt>
                <c:pt idx="9617">
                  <c:v>80.965760000000145</c:v>
                </c:pt>
                <c:pt idx="9618">
                  <c:v>80.967150000000146</c:v>
                </c:pt>
                <c:pt idx="9619">
                  <c:v>80.968560000000153</c:v>
                </c:pt>
                <c:pt idx="9620">
                  <c:v>80.96997000000016</c:v>
                </c:pt>
                <c:pt idx="9621">
                  <c:v>80.971400000000159</c:v>
                </c:pt>
                <c:pt idx="9622">
                  <c:v>80.972830000000158</c:v>
                </c:pt>
                <c:pt idx="9623">
                  <c:v>80.974300000000156</c:v>
                </c:pt>
                <c:pt idx="9624">
                  <c:v>80.975740000000158</c:v>
                </c:pt>
                <c:pt idx="9625">
                  <c:v>80.977170000000157</c:v>
                </c:pt>
                <c:pt idx="9626">
                  <c:v>80.978650000000158</c:v>
                </c:pt>
                <c:pt idx="9627">
                  <c:v>80.980080000000157</c:v>
                </c:pt>
                <c:pt idx="9628">
                  <c:v>80.98152000000016</c:v>
                </c:pt>
                <c:pt idx="9629">
                  <c:v>80.982980000000154</c:v>
                </c:pt>
                <c:pt idx="9630">
                  <c:v>80.984460000000155</c:v>
                </c:pt>
                <c:pt idx="9631">
                  <c:v>80.985920000000149</c:v>
                </c:pt>
                <c:pt idx="9632">
                  <c:v>80.98740000000015</c:v>
                </c:pt>
                <c:pt idx="9633">
                  <c:v>80.988900000000143</c:v>
                </c:pt>
                <c:pt idx="9634">
                  <c:v>80.990350000000149</c:v>
                </c:pt>
                <c:pt idx="9635">
                  <c:v>80.991840000000153</c:v>
                </c:pt>
                <c:pt idx="9636">
                  <c:v>80.99331000000015</c:v>
                </c:pt>
                <c:pt idx="9637">
                  <c:v>80.994800000000154</c:v>
                </c:pt>
                <c:pt idx="9638">
                  <c:v>80.996330000000157</c:v>
                </c:pt>
                <c:pt idx="9639">
                  <c:v>80.997820000000161</c:v>
                </c:pt>
                <c:pt idx="9640">
                  <c:v>80.999320000000154</c:v>
                </c:pt>
                <c:pt idx="9641">
                  <c:v>81.000820000000147</c:v>
                </c:pt>
                <c:pt idx="9642">
                  <c:v>81.002270000000152</c:v>
                </c:pt>
                <c:pt idx="9643">
                  <c:v>81.003730000000147</c:v>
                </c:pt>
                <c:pt idx="9644">
                  <c:v>81.005180000000152</c:v>
                </c:pt>
                <c:pt idx="9645">
                  <c:v>81.006690000000148</c:v>
                </c:pt>
                <c:pt idx="9646">
                  <c:v>81.008200000000144</c:v>
                </c:pt>
                <c:pt idx="9647">
                  <c:v>81.00971000000014</c:v>
                </c:pt>
                <c:pt idx="9648">
                  <c:v>81.011190000000141</c:v>
                </c:pt>
                <c:pt idx="9649">
                  <c:v>81.012660000000139</c:v>
                </c:pt>
                <c:pt idx="9650">
                  <c:v>81.014130000000137</c:v>
                </c:pt>
                <c:pt idx="9651">
                  <c:v>81.015660000000139</c:v>
                </c:pt>
                <c:pt idx="9652">
                  <c:v>81.017220000000137</c:v>
                </c:pt>
                <c:pt idx="9653">
                  <c:v>81.018770000000131</c:v>
                </c:pt>
                <c:pt idx="9654">
                  <c:v>81.020310000000137</c:v>
                </c:pt>
                <c:pt idx="9655">
                  <c:v>81.021850000000143</c:v>
                </c:pt>
                <c:pt idx="9656">
                  <c:v>81.023370000000142</c:v>
                </c:pt>
                <c:pt idx="9657">
                  <c:v>81.024920000000137</c:v>
                </c:pt>
                <c:pt idx="9658">
                  <c:v>81.026460000000142</c:v>
                </c:pt>
                <c:pt idx="9659">
                  <c:v>81.028000000000148</c:v>
                </c:pt>
                <c:pt idx="9660">
                  <c:v>81.029540000000154</c:v>
                </c:pt>
                <c:pt idx="9661">
                  <c:v>81.031080000000159</c:v>
                </c:pt>
                <c:pt idx="9662">
                  <c:v>81.032630000000154</c:v>
                </c:pt>
                <c:pt idx="9663">
                  <c:v>81.034170000000159</c:v>
                </c:pt>
                <c:pt idx="9664">
                  <c:v>81.035710000000165</c:v>
                </c:pt>
                <c:pt idx="9665">
                  <c:v>81.037230000000164</c:v>
                </c:pt>
                <c:pt idx="9666">
                  <c:v>81.038750000000164</c:v>
                </c:pt>
                <c:pt idx="9667">
                  <c:v>81.040310000000161</c:v>
                </c:pt>
                <c:pt idx="9668">
                  <c:v>81.041860000000156</c:v>
                </c:pt>
                <c:pt idx="9669">
                  <c:v>81.043430000000157</c:v>
                </c:pt>
                <c:pt idx="9670">
                  <c:v>81.044990000000155</c:v>
                </c:pt>
                <c:pt idx="9671">
                  <c:v>81.046560000000156</c:v>
                </c:pt>
                <c:pt idx="9672">
                  <c:v>81.048130000000157</c:v>
                </c:pt>
                <c:pt idx="9673">
                  <c:v>81.049710000000161</c:v>
                </c:pt>
                <c:pt idx="9674">
                  <c:v>81.051280000000162</c:v>
                </c:pt>
                <c:pt idx="9675">
                  <c:v>81.052830000000156</c:v>
                </c:pt>
                <c:pt idx="9676">
                  <c:v>81.054400000000157</c:v>
                </c:pt>
                <c:pt idx="9677">
                  <c:v>81.055970000000158</c:v>
                </c:pt>
                <c:pt idx="9678">
                  <c:v>81.057530000000156</c:v>
                </c:pt>
                <c:pt idx="9679">
                  <c:v>81.05911000000016</c:v>
                </c:pt>
                <c:pt idx="9680">
                  <c:v>81.060670000000158</c:v>
                </c:pt>
                <c:pt idx="9681">
                  <c:v>81.062270000000154</c:v>
                </c:pt>
                <c:pt idx="9682">
                  <c:v>81.063860000000147</c:v>
                </c:pt>
                <c:pt idx="9683">
                  <c:v>81.065470000000147</c:v>
                </c:pt>
                <c:pt idx="9684">
                  <c:v>81.067050000000151</c:v>
                </c:pt>
                <c:pt idx="9685">
                  <c:v>81.068630000000155</c:v>
                </c:pt>
                <c:pt idx="9686">
                  <c:v>81.070210000000159</c:v>
                </c:pt>
                <c:pt idx="9687">
                  <c:v>81.071790000000163</c:v>
                </c:pt>
                <c:pt idx="9688">
                  <c:v>81.073360000000164</c:v>
                </c:pt>
                <c:pt idx="9689">
                  <c:v>81.074940000000169</c:v>
                </c:pt>
                <c:pt idx="9690">
                  <c:v>81.076510000000169</c:v>
                </c:pt>
                <c:pt idx="9691">
                  <c:v>81.078070000000167</c:v>
                </c:pt>
                <c:pt idx="9692">
                  <c:v>81.079650000000171</c:v>
                </c:pt>
                <c:pt idx="9693">
                  <c:v>81.081220000000172</c:v>
                </c:pt>
                <c:pt idx="9694">
                  <c:v>81.082770000000167</c:v>
                </c:pt>
                <c:pt idx="9695">
                  <c:v>81.084350000000171</c:v>
                </c:pt>
                <c:pt idx="9696">
                  <c:v>81.085920000000172</c:v>
                </c:pt>
                <c:pt idx="9697">
                  <c:v>81.087500000000176</c:v>
                </c:pt>
                <c:pt idx="9698">
                  <c:v>81.089070000000177</c:v>
                </c:pt>
                <c:pt idx="9699">
                  <c:v>81.090630000000175</c:v>
                </c:pt>
                <c:pt idx="9700">
                  <c:v>81.092220000000168</c:v>
                </c:pt>
                <c:pt idx="9701">
                  <c:v>81.093820000000164</c:v>
                </c:pt>
                <c:pt idx="9702">
                  <c:v>81.095350000000167</c:v>
                </c:pt>
                <c:pt idx="9703">
                  <c:v>81.096920000000168</c:v>
                </c:pt>
                <c:pt idx="9704">
                  <c:v>81.098490000000169</c:v>
                </c:pt>
                <c:pt idx="9705">
                  <c:v>81.100070000000173</c:v>
                </c:pt>
                <c:pt idx="9706">
                  <c:v>81.101630000000171</c:v>
                </c:pt>
                <c:pt idx="9707">
                  <c:v>81.103210000000175</c:v>
                </c:pt>
                <c:pt idx="9708">
                  <c:v>81.104790000000179</c:v>
                </c:pt>
                <c:pt idx="9709">
                  <c:v>81.106350000000177</c:v>
                </c:pt>
                <c:pt idx="9710">
                  <c:v>81.107920000000178</c:v>
                </c:pt>
                <c:pt idx="9711">
                  <c:v>81.109460000000183</c:v>
                </c:pt>
                <c:pt idx="9712">
                  <c:v>81.111000000000189</c:v>
                </c:pt>
                <c:pt idx="9713">
                  <c:v>81.112530000000191</c:v>
                </c:pt>
                <c:pt idx="9714">
                  <c:v>81.114080000000186</c:v>
                </c:pt>
                <c:pt idx="9715">
                  <c:v>81.115630000000181</c:v>
                </c:pt>
                <c:pt idx="9716">
                  <c:v>81.117160000000183</c:v>
                </c:pt>
                <c:pt idx="9717">
                  <c:v>81.118730000000184</c:v>
                </c:pt>
                <c:pt idx="9718">
                  <c:v>81.120250000000183</c:v>
                </c:pt>
                <c:pt idx="9719">
                  <c:v>81.121780000000186</c:v>
                </c:pt>
                <c:pt idx="9720">
                  <c:v>81.123260000000187</c:v>
                </c:pt>
                <c:pt idx="9721">
                  <c:v>81.12476000000018</c:v>
                </c:pt>
                <c:pt idx="9722">
                  <c:v>81.126260000000173</c:v>
                </c:pt>
                <c:pt idx="9723">
                  <c:v>81.12773000000017</c:v>
                </c:pt>
                <c:pt idx="9724">
                  <c:v>81.129210000000171</c:v>
                </c:pt>
                <c:pt idx="9725">
                  <c:v>81.130660000000177</c:v>
                </c:pt>
                <c:pt idx="9726">
                  <c:v>81.132140000000177</c:v>
                </c:pt>
                <c:pt idx="9727">
                  <c:v>81.133610000000175</c:v>
                </c:pt>
                <c:pt idx="9728">
                  <c:v>81.13506000000018</c:v>
                </c:pt>
                <c:pt idx="9729">
                  <c:v>81.136520000000175</c:v>
                </c:pt>
                <c:pt idx="9730">
                  <c:v>81.137990000000173</c:v>
                </c:pt>
                <c:pt idx="9731">
                  <c:v>81.139450000000167</c:v>
                </c:pt>
                <c:pt idx="9732">
                  <c:v>81.140900000000173</c:v>
                </c:pt>
                <c:pt idx="9733">
                  <c:v>81.142340000000175</c:v>
                </c:pt>
                <c:pt idx="9734">
                  <c:v>81.143780000000177</c:v>
                </c:pt>
                <c:pt idx="9735">
                  <c:v>81.145190000000184</c:v>
                </c:pt>
                <c:pt idx="9736">
                  <c:v>81.146620000000183</c:v>
                </c:pt>
                <c:pt idx="9737">
                  <c:v>81.148040000000179</c:v>
                </c:pt>
                <c:pt idx="9738">
                  <c:v>81.149450000000186</c:v>
                </c:pt>
                <c:pt idx="9739">
                  <c:v>81.150840000000187</c:v>
                </c:pt>
                <c:pt idx="9740">
                  <c:v>81.152200000000192</c:v>
                </c:pt>
                <c:pt idx="9741">
                  <c:v>81.153560000000198</c:v>
                </c:pt>
                <c:pt idx="9742">
                  <c:v>81.154920000000203</c:v>
                </c:pt>
                <c:pt idx="9743">
                  <c:v>81.156280000000208</c:v>
                </c:pt>
                <c:pt idx="9744">
                  <c:v>81.157620000000207</c:v>
                </c:pt>
                <c:pt idx="9745">
                  <c:v>81.158930000000211</c:v>
                </c:pt>
                <c:pt idx="9746">
                  <c:v>81.160220000000209</c:v>
                </c:pt>
                <c:pt idx="9747">
                  <c:v>81.161480000000211</c:v>
                </c:pt>
                <c:pt idx="9748">
                  <c:v>81.162750000000216</c:v>
                </c:pt>
                <c:pt idx="9749">
                  <c:v>81.164000000000215</c:v>
                </c:pt>
                <c:pt idx="9750">
                  <c:v>81.16524000000021</c:v>
                </c:pt>
                <c:pt idx="9751">
                  <c:v>81.166480000000206</c:v>
                </c:pt>
                <c:pt idx="9752">
                  <c:v>81.16770000000021</c:v>
                </c:pt>
                <c:pt idx="9753">
                  <c:v>81.168950000000208</c:v>
                </c:pt>
                <c:pt idx="9754">
                  <c:v>81.170140000000202</c:v>
                </c:pt>
                <c:pt idx="9755">
                  <c:v>81.1713400000002</c:v>
                </c:pt>
                <c:pt idx="9756">
                  <c:v>81.172530000000194</c:v>
                </c:pt>
                <c:pt idx="9757">
                  <c:v>81.173700000000196</c:v>
                </c:pt>
                <c:pt idx="9758">
                  <c:v>81.174860000000194</c:v>
                </c:pt>
                <c:pt idx="9759">
                  <c:v>81.175960000000188</c:v>
                </c:pt>
                <c:pt idx="9760">
                  <c:v>81.177090000000192</c:v>
                </c:pt>
                <c:pt idx="9761">
                  <c:v>81.178200000000189</c:v>
                </c:pt>
                <c:pt idx="9762">
                  <c:v>81.179290000000194</c:v>
                </c:pt>
                <c:pt idx="9763">
                  <c:v>81.180370000000195</c:v>
                </c:pt>
                <c:pt idx="9764">
                  <c:v>81.181430000000191</c:v>
                </c:pt>
                <c:pt idx="9765">
                  <c:v>81.182460000000191</c:v>
                </c:pt>
                <c:pt idx="9766">
                  <c:v>81.183470000000185</c:v>
                </c:pt>
                <c:pt idx="9767">
                  <c:v>81.184480000000178</c:v>
                </c:pt>
                <c:pt idx="9768">
                  <c:v>81.185460000000177</c:v>
                </c:pt>
                <c:pt idx="9769">
                  <c:v>81.186420000000183</c:v>
                </c:pt>
                <c:pt idx="9770">
                  <c:v>81.187380000000189</c:v>
                </c:pt>
                <c:pt idx="9771">
                  <c:v>81.188330000000192</c:v>
                </c:pt>
                <c:pt idx="9772">
                  <c:v>81.189280000000196</c:v>
                </c:pt>
                <c:pt idx="9773">
                  <c:v>81.190200000000189</c:v>
                </c:pt>
                <c:pt idx="9774">
                  <c:v>81.191100000000191</c:v>
                </c:pt>
                <c:pt idx="9775">
                  <c:v>81.192010000000195</c:v>
                </c:pt>
                <c:pt idx="9776">
                  <c:v>81.192870000000198</c:v>
                </c:pt>
                <c:pt idx="9777">
                  <c:v>81.193720000000198</c:v>
                </c:pt>
                <c:pt idx="9778">
                  <c:v>81.194550000000191</c:v>
                </c:pt>
                <c:pt idx="9779">
                  <c:v>81.195370000000196</c:v>
                </c:pt>
                <c:pt idx="9780">
                  <c:v>81.1961900000002</c:v>
                </c:pt>
                <c:pt idx="9781">
                  <c:v>81.196980000000195</c:v>
                </c:pt>
                <c:pt idx="9782">
                  <c:v>81.197760000000201</c:v>
                </c:pt>
                <c:pt idx="9783">
                  <c:v>81.198520000000201</c:v>
                </c:pt>
                <c:pt idx="9784">
                  <c:v>81.199290000000204</c:v>
                </c:pt>
                <c:pt idx="9785">
                  <c:v>81.200030000000197</c:v>
                </c:pt>
                <c:pt idx="9786">
                  <c:v>81.200750000000198</c:v>
                </c:pt>
                <c:pt idx="9787">
                  <c:v>81.201460000000196</c:v>
                </c:pt>
                <c:pt idx="9788">
                  <c:v>81.202150000000202</c:v>
                </c:pt>
                <c:pt idx="9789">
                  <c:v>81.202820000000202</c:v>
                </c:pt>
                <c:pt idx="9790">
                  <c:v>81.203470000000195</c:v>
                </c:pt>
                <c:pt idx="9791">
                  <c:v>81.204110000000199</c:v>
                </c:pt>
                <c:pt idx="9792">
                  <c:v>81.204730000000197</c:v>
                </c:pt>
                <c:pt idx="9793">
                  <c:v>81.205340000000191</c:v>
                </c:pt>
                <c:pt idx="9794">
                  <c:v>81.205910000000188</c:v>
                </c:pt>
                <c:pt idx="9795">
                  <c:v>81.206480000000184</c:v>
                </c:pt>
                <c:pt idx="9796">
                  <c:v>81.207020000000185</c:v>
                </c:pt>
                <c:pt idx="9797">
                  <c:v>81.207560000000186</c:v>
                </c:pt>
                <c:pt idx="9798">
                  <c:v>81.20811000000019</c:v>
                </c:pt>
                <c:pt idx="9799">
                  <c:v>81.210100000000196</c:v>
                </c:pt>
                <c:pt idx="9800">
                  <c:v>81.214340000000192</c:v>
                </c:pt>
                <c:pt idx="9801">
                  <c:v>81.219580000000192</c:v>
                </c:pt>
                <c:pt idx="9802">
                  <c:v>81.225060000000198</c:v>
                </c:pt>
                <c:pt idx="9803">
                  <c:v>81.230710000000201</c:v>
                </c:pt>
                <c:pt idx="9804">
                  <c:v>81.236380000000196</c:v>
                </c:pt>
                <c:pt idx="9805">
                  <c:v>81.242120000000199</c:v>
                </c:pt>
                <c:pt idx="9806">
                  <c:v>81.247830000000192</c:v>
                </c:pt>
                <c:pt idx="9807">
                  <c:v>81.253450000000186</c:v>
                </c:pt>
                <c:pt idx="9808">
                  <c:v>81.259210000000181</c:v>
                </c:pt>
                <c:pt idx="9809">
                  <c:v>81.264870000000187</c:v>
                </c:pt>
                <c:pt idx="9810">
                  <c:v>81.270450000000181</c:v>
                </c:pt>
                <c:pt idx="9811">
                  <c:v>81.27622000000018</c:v>
                </c:pt>
                <c:pt idx="9812">
                  <c:v>81.281990000000178</c:v>
                </c:pt>
                <c:pt idx="9813">
                  <c:v>81.287690000000183</c:v>
                </c:pt>
                <c:pt idx="9814">
                  <c:v>81.293380000000184</c:v>
                </c:pt>
                <c:pt idx="9815">
                  <c:v>81.299020000000183</c:v>
                </c:pt>
                <c:pt idx="9816">
                  <c:v>81.304670000000186</c:v>
                </c:pt>
                <c:pt idx="9817">
                  <c:v>81.310300000000183</c:v>
                </c:pt>
                <c:pt idx="9818">
                  <c:v>81.315970000000178</c:v>
                </c:pt>
                <c:pt idx="9819">
                  <c:v>81.321480000000179</c:v>
                </c:pt>
                <c:pt idx="9820">
                  <c:v>81.327070000000177</c:v>
                </c:pt>
                <c:pt idx="9821">
                  <c:v>81.332570000000175</c:v>
                </c:pt>
                <c:pt idx="9822">
                  <c:v>81.337810000000175</c:v>
                </c:pt>
                <c:pt idx="9823">
                  <c:v>81.343130000000173</c:v>
                </c:pt>
                <c:pt idx="9824">
                  <c:v>81.348080000000166</c:v>
                </c:pt>
                <c:pt idx="9825">
                  <c:v>81.352540000000161</c:v>
                </c:pt>
                <c:pt idx="9826">
                  <c:v>81.35312000000016</c:v>
                </c:pt>
                <c:pt idx="9827">
                  <c:v>81.353130000000164</c:v>
                </c:pt>
                <c:pt idx="9828">
                  <c:v>81.353130000000164</c:v>
                </c:pt>
                <c:pt idx="9829">
                  <c:v>81.353140000000167</c:v>
                </c:pt>
                <c:pt idx="9830">
                  <c:v>81.353140000000167</c:v>
                </c:pt>
                <c:pt idx="9831">
                  <c:v>81.353130000000164</c:v>
                </c:pt>
                <c:pt idx="9832">
                  <c:v>81.35312000000016</c:v>
                </c:pt>
                <c:pt idx="9833">
                  <c:v>81.353110000000157</c:v>
                </c:pt>
                <c:pt idx="9834">
                  <c:v>81.353090000000151</c:v>
                </c:pt>
                <c:pt idx="9835">
                  <c:v>81.353070000000145</c:v>
                </c:pt>
                <c:pt idx="9836">
                  <c:v>81.353050000000138</c:v>
                </c:pt>
                <c:pt idx="9837">
                  <c:v>81.353040000000135</c:v>
                </c:pt>
                <c:pt idx="9838">
                  <c:v>81.353030000000132</c:v>
                </c:pt>
                <c:pt idx="9839">
                  <c:v>81.353010000000126</c:v>
                </c:pt>
                <c:pt idx="9840">
                  <c:v>81.353010000000126</c:v>
                </c:pt>
                <c:pt idx="9841">
                  <c:v>81.353010000000126</c:v>
                </c:pt>
                <c:pt idx="9842">
                  <c:v>81.35298000000013</c:v>
                </c:pt>
                <c:pt idx="9843">
                  <c:v>81.352970000000127</c:v>
                </c:pt>
                <c:pt idx="9844">
                  <c:v>81.352970000000127</c:v>
                </c:pt>
                <c:pt idx="9845">
                  <c:v>81.352970000000127</c:v>
                </c:pt>
                <c:pt idx="9846">
                  <c:v>81.352960000000124</c:v>
                </c:pt>
                <c:pt idx="9847">
                  <c:v>81.352950000000121</c:v>
                </c:pt>
                <c:pt idx="9848">
                  <c:v>81.352940000000117</c:v>
                </c:pt>
                <c:pt idx="9849">
                  <c:v>81.352940000000117</c:v>
                </c:pt>
                <c:pt idx="9850">
                  <c:v>81.352940000000117</c:v>
                </c:pt>
                <c:pt idx="9851">
                  <c:v>81.352940000000117</c:v>
                </c:pt>
                <c:pt idx="9852">
                  <c:v>81.352950000000121</c:v>
                </c:pt>
                <c:pt idx="9853">
                  <c:v>81.352950000000121</c:v>
                </c:pt>
                <c:pt idx="9854">
                  <c:v>81.352940000000117</c:v>
                </c:pt>
                <c:pt idx="9855">
                  <c:v>81.352930000000114</c:v>
                </c:pt>
                <c:pt idx="9856">
                  <c:v>81.352940000000117</c:v>
                </c:pt>
                <c:pt idx="9857">
                  <c:v>81.352930000000114</c:v>
                </c:pt>
                <c:pt idx="9858">
                  <c:v>81.352930000000114</c:v>
                </c:pt>
                <c:pt idx="9859">
                  <c:v>81.352930000000114</c:v>
                </c:pt>
                <c:pt idx="9860">
                  <c:v>81.352930000000114</c:v>
                </c:pt>
                <c:pt idx="9861">
                  <c:v>81.352950000000121</c:v>
                </c:pt>
                <c:pt idx="9862">
                  <c:v>81.352940000000117</c:v>
                </c:pt>
                <c:pt idx="9863">
                  <c:v>81.352940000000117</c:v>
                </c:pt>
                <c:pt idx="9864">
                  <c:v>81.352930000000114</c:v>
                </c:pt>
                <c:pt idx="9865">
                  <c:v>81.352930000000114</c:v>
                </c:pt>
                <c:pt idx="9866">
                  <c:v>81.352930000000114</c:v>
                </c:pt>
                <c:pt idx="9867">
                  <c:v>81.352920000000111</c:v>
                </c:pt>
                <c:pt idx="9868">
                  <c:v>81.352920000000111</c:v>
                </c:pt>
                <c:pt idx="9869">
                  <c:v>81.352910000000108</c:v>
                </c:pt>
                <c:pt idx="9870">
                  <c:v>81.352910000000108</c:v>
                </c:pt>
                <c:pt idx="9871">
                  <c:v>81.352900000000105</c:v>
                </c:pt>
                <c:pt idx="9872">
                  <c:v>81.352890000000102</c:v>
                </c:pt>
                <c:pt idx="9873">
                  <c:v>81.352890000000102</c:v>
                </c:pt>
                <c:pt idx="9874">
                  <c:v>81.352890000000102</c:v>
                </c:pt>
                <c:pt idx="9875">
                  <c:v>81.352890000000102</c:v>
                </c:pt>
                <c:pt idx="9876">
                  <c:v>81.352890000000102</c:v>
                </c:pt>
                <c:pt idx="9877">
                  <c:v>81.352890000000102</c:v>
                </c:pt>
                <c:pt idx="9878">
                  <c:v>81.352890000000102</c:v>
                </c:pt>
                <c:pt idx="9879">
                  <c:v>81.352890000000102</c:v>
                </c:pt>
                <c:pt idx="9880">
                  <c:v>81.352890000000102</c:v>
                </c:pt>
                <c:pt idx="9881">
                  <c:v>81.352890000000102</c:v>
                </c:pt>
                <c:pt idx="9882">
                  <c:v>81.352890000000102</c:v>
                </c:pt>
                <c:pt idx="9883">
                  <c:v>81.352890000000102</c:v>
                </c:pt>
                <c:pt idx="9884">
                  <c:v>81.352890000000102</c:v>
                </c:pt>
                <c:pt idx="9885">
                  <c:v>81.352890000000102</c:v>
                </c:pt>
                <c:pt idx="9886">
                  <c:v>81.352890000000102</c:v>
                </c:pt>
                <c:pt idx="9887">
                  <c:v>81.352890000000102</c:v>
                </c:pt>
                <c:pt idx="9888">
                  <c:v>81.352890000000102</c:v>
                </c:pt>
                <c:pt idx="9889">
                  <c:v>81.352890000000102</c:v>
                </c:pt>
                <c:pt idx="9890">
                  <c:v>81.352890000000102</c:v>
                </c:pt>
                <c:pt idx="9891">
                  <c:v>81.352890000000102</c:v>
                </c:pt>
                <c:pt idx="9892">
                  <c:v>81.352890000000102</c:v>
                </c:pt>
                <c:pt idx="9893">
                  <c:v>81.352890000000102</c:v>
                </c:pt>
                <c:pt idx="9894">
                  <c:v>81.352890000000102</c:v>
                </c:pt>
                <c:pt idx="9895">
                  <c:v>81.352890000000102</c:v>
                </c:pt>
                <c:pt idx="9896">
                  <c:v>81.352890000000102</c:v>
                </c:pt>
                <c:pt idx="9897">
                  <c:v>81.352890000000102</c:v>
                </c:pt>
                <c:pt idx="9898">
                  <c:v>81.352890000000102</c:v>
                </c:pt>
                <c:pt idx="9899">
                  <c:v>81.352890000000102</c:v>
                </c:pt>
                <c:pt idx="9900">
                  <c:v>81.352890000000102</c:v>
                </c:pt>
                <c:pt idx="9901">
                  <c:v>81.352890000000102</c:v>
                </c:pt>
                <c:pt idx="9902">
                  <c:v>81.352890000000102</c:v>
                </c:pt>
                <c:pt idx="9903">
                  <c:v>81.352890000000102</c:v>
                </c:pt>
                <c:pt idx="9904">
                  <c:v>81.352890000000102</c:v>
                </c:pt>
                <c:pt idx="9905">
                  <c:v>81.352890000000102</c:v>
                </c:pt>
                <c:pt idx="9906">
                  <c:v>81.352890000000102</c:v>
                </c:pt>
                <c:pt idx="9907">
                  <c:v>81.352890000000102</c:v>
                </c:pt>
                <c:pt idx="9908">
                  <c:v>81.352890000000102</c:v>
                </c:pt>
                <c:pt idx="9909">
                  <c:v>81.352890000000102</c:v>
                </c:pt>
                <c:pt idx="9910">
                  <c:v>81.352890000000102</c:v>
                </c:pt>
                <c:pt idx="9911">
                  <c:v>81.352890000000102</c:v>
                </c:pt>
                <c:pt idx="9912">
                  <c:v>81.352890000000102</c:v>
                </c:pt>
                <c:pt idx="9913">
                  <c:v>81.352890000000102</c:v>
                </c:pt>
                <c:pt idx="9914">
                  <c:v>81.352890000000102</c:v>
                </c:pt>
                <c:pt idx="9915">
                  <c:v>81.352890000000102</c:v>
                </c:pt>
                <c:pt idx="9916">
                  <c:v>81.352890000000102</c:v>
                </c:pt>
                <c:pt idx="9917">
                  <c:v>81.352890000000102</c:v>
                </c:pt>
                <c:pt idx="9918">
                  <c:v>81.352890000000102</c:v>
                </c:pt>
                <c:pt idx="9919">
                  <c:v>81.352890000000102</c:v>
                </c:pt>
                <c:pt idx="9920">
                  <c:v>81.352890000000102</c:v>
                </c:pt>
                <c:pt idx="9921">
                  <c:v>81.352890000000102</c:v>
                </c:pt>
                <c:pt idx="9922">
                  <c:v>81.352890000000102</c:v>
                </c:pt>
                <c:pt idx="9923">
                  <c:v>81.352890000000102</c:v>
                </c:pt>
                <c:pt idx="9924">
                  <c:v>81.352890000000102</c:v>
                </c:pt>
                <c:pt idx="9925">
                  <c:v>81.352890000000102</c:v>
                </c:pt>
                <c:pt idx="9926">
                  <c:v>81.352890000000102</c:v>
                </c:pt>
                <c:pt idx="9927">
                  <c:v>81.352890000000102</c:v>
                </c:pt>
                <c:pt idx="9928">
                  <c:v>81.352890000000102</c:v>
                </c:pt>
                <c:pt idx="9929">
                  <c:v>81.352890000000102</c:v>
                </c:pt>
                <c:pt idx="9930">
                  <c:v>81.352890000000102</c:v>
                </c:pt>
                <c:pt idx="9931">
                  <c:v>81.352890000000102</c:v>
                </c:pt>
                <c:pt idx="9932">
                  <c:v>81.352890000000102</c:v>
                </c:pt>
                <c:pt idx="9933">
                  <c:v>81.352890000000102</c:v>
                </c:pt>
                <c:pt idx="9934">
                  <c:v>81.352890000000102</c:v>
                </c:pt>
                <c:pt idx="9935">
                  <c:v>81.352890000000102</c:v>
                </c:pt>
                <c:pt idx="9936">
                  <c:v>81.352890000000102</c:v>
                </c:pt>
                <c:pt idx="9937">
                  <c:v>81.352890000000102</c:v>
                </c:pt>
                <c:pt idx="9938">
                  <c:v>81.352890000000102</c:v>
                </c:pt>
                <c:pt idx="9939">
                  <c:v>81.352890000000102</c:v>
                </c:pt>
                <c:pt idx="9940">
                  <c:v>81.352890000000102</c:v>
                </c:pt>
                <c:pt idx="9941">
                  <c:v>81.352890000000102</c:v>
                </c:pt>
                <c:pt idx="9942">
                  <c:v>81.352890000000102</c:v>
                </c:pt>
                <c:pt idx="9943">
                  <c:v>81.352890000000102</c:v>
                </c:pt>
                <c:pt idx="9944">
                  <c:v>81.352890000000102</c:v>
                </c:pt>
                <c:pt idx="9945">
                  <c:v>81.352890000000102</c:v>
                </c:pt>
                <c:pt idx="9946">
                  <c:v>81.352890000000102</c:v>
                </c:pt>
                <c:pt idx="9947">
                  <c:v>81.352890000000102</c:v>
                </c:pt>
                <c:pt idx="9948">
                  <c:v>81.352890000000102</c:v>
                </c:pt>
                <c:pt idx="9949">
                  <c:v>81.352890000000102</c:v>
                </c:pt>
                <c:pt idx="9950">
                  <c:v>81.352890000000102</c:v>
                </c:pt>
                <c:pt idx="9951">
                  <c:v>81.352890000000102</c:v>
                </c:pt>
                <c:pt idx="9952">
                  <c:v>81.352890000000102</c:v>
                </c:pt>
                <c:pt idx="9953">
                  <c:v>81.352890000000102</c:v>
                </c:pt>
                <c:pt idx="9954">
                  <c:v>81.352890000000102</c:v>
                </c:pt>
                <c:pt idx="9955">
                  <c:v>81.352890000000102</c:v>
                </c:pt>
                <c:pt idx="9956">
                  <c:v>81.352890000000102</c:v>
                </c:pt>
                <c:pt idx="9957">
                  <c:v>81.352890000000102</c:v>
                </c:pt>
                <c:pt idx="9958">
                  <c:v>81.352890000000102</c:v>
                </c:pt>
                <c:pt idx="9959">
                  <c:v>81.352890000000102</c:v>
                </c:pt>
                <c:pt idx="9960">
                  <c:v>81.352890000000102</c:v>
                </c:pt>
                <c:pt idx="9961">
                  <c:v>81.352890000000102</c:v>
                </c:pt>
                <c:pt idx="9962">
                  <c:v>81.352890000000102</c:v>
                </c:pt>
                <c:pt idx="9963">
                  <c:v>81.352890000000102</c:v>
                </c:pt>
                <c:pt idx="9964">
                  <c:v>81.352890000000102</c:v>
                </c:pt>
                <c:pt idx="9965">
                  <c:v>81.352890000000102</c:v>
                </c:pt>
                <c:pt idx="9966">
                  <c:v>81.352890000000102</c:v>
                </c:pt>
                <c:pt idx="9967">
                  <c:v>81.352890000000102</c:v>
                </c:pt>
                <c:pt idx="9968">
                  <c:v>81.352890000000102</c:v>
                </c:pt>
                <c:pt idx="9969">
                  <c:v>81.352890000000102</c:v>
                </c:pt>
                <c:pt idx="9970">
                  <c:v>81.352890000000102</c:v>
                </c:pt>
                <c:pt idx="9971">
                  <c:v>81.352890000000102</c:v>
                </c:pt>
                <c:pt idx="9972">
                  <c:v>81.352890000000102</c:v>
                </c:pt>
                <c:pt idx="9973">
                  <c:v>81.352890000000102</c:v>
                </c:pt>
                <c:pt idx="9974">
                  <c:v>81.352890000000102</c:v>
                </c:pt>
                <c:pt idx="9975">
                  <c:v>81.352890000000102</c:v>
                </c:pt>
                <c:pt idx="9976">
                  <c:v>81.352890000000102</c:v>
                </c:pt>
                <c:pt idx="9977">
                  <c:v>81.352890000000102</c:v>
                </c:pt>
                <c:pt idx="9978">
                  <c:v>81.352890000000102</c:v>
                </c:pt>
                <c:pt idx="9979">
                  <c:v>81.352890000000102</c:v>
                </c:pt>
                <c:pt idx="9980">
                  <c:v>81.352890000000102</c:v>
                </c:pt>
                <c:pt idx="9981">
                  <c:v>81.352890000000102</c:v>
                </c:pt>
                <c:pt idx="9982">
                  <c:v>81.352890000000102</c:v>
                </c:pt>
                <c:pt idx="9983">
                  <c:v>81.352890000000102</c:v>
                </c:pt>
                <c:pt idx="9984">
                  <c:v>81.352890000000102</c:v>
                </c:pt>
                <c:pt idx="9985">
                  <c:v>81.352890000000102</c:v>
                </c:pt>
                <c:pt idx="9986">
                  <c:v>81.352890000000102</c:v>
                </c:pt>
                <c:pt idx="9987">
                  <c:v>81.352890000000102</c:v>
                </c:pt>
                <c:pt idx="9988">
                  <c:v>81.352890000000102</c:v>
                </c:pt>
                <c:pt idx="9989">
                  <c:v>81.352890000000102</c:v>
                </c:pt>
                <c:pt idx="9990">
                  <c:v>81.352890000000102</c:v>
                </c:pt>
                <c:pt idx="9991">
                  <c:v>81.352890000000102</c:v>
                </c:pt>
                <c:pt idx="9992">
                  <c:v>81.352890000000102</c:v>
                </c:pt>
                <c:pt idx="9993">
                  <c:v>81.352890000000102</c:v>
                </c:pt>
                <c:pt idx="9994">
                  <c:v>81.352890000000102</c:v>
                </c:pt>
                <c:pt idx="9995">
                  <c:v>81.352890000000102</c:v>
                </c:pt>
                <c:pt idx="9996">
                  <c:v>81.352890000000102</c:v>
                </c:pt>
                <c:pt idx="9997">
                  <c:v>81.352890000000102</c:v>
                </c:pt>
                <c:pt idx="9998">
                  <c:v>81.352890000000102</c:v>
                </c:pt>
                <c:pt idx="9999">
                  <c:v>81.352890000000102</c:v>
                </c:pt>
                <c:pt idx="10000">
                  <c:v>81.352890000000102</c:v>
                </c:pt>
                <c:pt idx="10001">
                  <c:v>81.352890000000102</c:v>
                </c:pt>
                <c:pt idx="10002">
                  <c:v>81.352890000000102</c:v>
                </c:pt>
                <c:pt idx="10003">
                  <c:v>81.352890000000102</c:v>
                </c:pt>
                <c:pt idx="10004">
                  <c:v>81.352890000000102</c:v>
                </c:pt>
                <c:pt idx="10005">
                  <c:v>81.352890000000102</c:v>
                </c:pt>
                <c:pt idx="10006">
                  <c:v>81.352890000000102</c:v>
                </c:pt>
                <c:pt idx="10007">
                  <c:v>81.352890000000102</c:v>
                </c:pt>
                <c:pt idx="10008">
                  <c:v>81.352890000000102</c:v>
                </c:pt>
                <c:pt idx="10009">
                  <c:v>81.352890000000102</c:v>
                </c:pt>
                <c:pt idx="10010">
                  <c:v>81.352890000000102</c:v>
                </c:pt>
                <c:pt idx="10011">
                  <c:v>81.352890000000102</c:v>
                </c:pt>
                <c:pt idx="10012">
                  <c:v>81.352890000000102</c:v>
                </c:pt>
                <c:pt idx="10013">
                  <c:v>81.352890000000102</c:v>
                </c:pt>
                <c:pt idx="10014">
                  <c:v>81.352890000000102</c:v>
                </c:pt>
                <c:pt idx="10015">
                  <c:v>81.352890000000102</c:v>
                </c:pt>
                <c:pt idx="10016">
                  <c:v>81.352890000000102</c:v>
                </c:pt>
                <c:pt idx="10017">
                  <c:v>81.352890000000102</c:v>
                </c:pt>
                <c:pt idx="10018">
                  <c:v>81.352890000000102</c:v>
                </c:pt>
                <c:pt idx="10019">
                  <c:v>81.352890000000102</c:v>
                </c:pt>
                <c:pt idx="10020">
                  <c:v>81.352890000000102</c:v>
                </c:pt>
                <c:pt idx="10021">
                  <c:v>81.352890000000102</c:v>
                </c:pt>
                <c:pt idx="10022">
                  <c:v>81.352890000000102</c:v>
                </c:pt>
                <c:pt idx="10023">
                  <c:v>81.352890000000102</c:v>
                </c:pt>
                <c:pt idx="10024">
                  <c:v>81.352890000000102</c:v>
                </c:pt>
                <c:pt idx="10025">
                  <c:v>81.352890000000102</c:v>
                </c:pt>
                <c:pt idx="10026">
                  <c:v>81.352890000000102</c:v>
                </c:pt>
                <c:pt idx="10027">
                  <c:v>81.352890000000102</c:v>
                </c:pt>
                <c:pt idx="10028">
                  <c:v>81.352890000000102</c:v>
                </c:pt>
                <c:pt idx="10029">
                  <c:v>81.352890000000102</c:v>
                </c:pt>
                <c:pt idx="10030">
                  <c:v>81.352890000000102</c:v>
                </c:pt>
                <c:pt idx="10031">
                  <c:v>81.352890000000102</c:v>
                </c:pt>
                <c:pt idx="10032">
                  <c:v>81.352890000000102</c:v>
                </c:pt>
                <c:pt idx="10033">
                  <c:v>81.352890000000102</c:v>
                </c:pt>
                <c:pt idx="10034">
                  <c:v>81.352890000000102</c:v>
                </c:pt>
                <c:pt idx="10035">
                  <c:v>81.352890000000102</c:v>
                </c:pt>
                <c:pt idx="10036">
                  <c:v>81.352890000000102</c:v>
                </c:pt>
                <c:pt idx="10037">
                  <c:v>81.352890000000102</c:v>
                </c:pt>
                <c:pt idx="10038">
                  <c:v>81.352890000000102</c:v>
                </c:pt>
                <c:pt idx="10039">
                  <c:v>81.352890000000102</c:v>
                </c:pt>
                <c:pt idx="10040">
                  <c:v>81.352890000000102</c:v>
                </c:pt>
                <c:pt idx="10041">
                  <c:v>81.352890000000102</c:v>
                </c:pt>
                <c:pt idx="10042">
                  <c:v>81.352890000000102</c:v>
                </c:pt>
                <c:pt idx="10043">
                  <c:v>81.352890000000102</c:v>
                </c:pt>
                <c:pt idx="10044">
                  <c:v>81.352890000000102</c:v>
                </c:pt>
                <c:pt idx="10045">
                  <c:v>81.352890000000102</c:v>
                </c:pt>
                <c:pt idx="10046">
                  <c:v>81.352890000000102</c:v>
                </c:pt>
                <c:pt idx="10047">
                  <c:v>81.352890000000102</c:v>
                </c:pt>
                <c:pt idx="10048">
                  <c:v>81.352890000000102</c:v>
                </c:pt>
                <c:pt idx="10049">
                  <c:v>81.352890000000102</c:v>
                </c:pt>
                <c:pt idx="10050">
                  <c:v>81.352890000000102</c:v>
                </c:pt>
                <c:pt idx="10051">
                  <c:v>81.352890000000102</c:v>
                </c:pt>
                <c:pt idx="10052">
                  <c:v>81.352890000000102</c:v>
                </c:pt>
                <c:pt idx="10053">
                  <c:v>81.352890000000102</c:v>
                </c:pt>
                <c:pt idx="10054">
                  <c:v>81.352890000000102</c:v>
                </c:pt>
                <c:pt idx="10055">
                  <c:v>81.352890000000102</c:v>
                </c:pt>
                <c:pt idx="10056">
                  <c:v>81.352890000000102</c:v>
                </c:pt>
                <c:pt idx="10057">
                  <c:v>81.352890000000102</c:v>
                </c:pt>
                <c:pt idx="10058">
                  <c:v>81.352890000000102</c:v>
                </c:pt>
                <c:pt idx="10059">
                  <c:v>81.352890000000102</c:v>
                </c:pt>
                <c:pt idx="10060">
                  <c:v>81.352890000000102</c:v>
                </c:pt>
                <c:pt idx="10061">
                  <c:v>81.352890000000102</c:v>
                </c:pt>
                <c:pt idx="10062">
                  <c:v>81.352890000000102</c:v>
                </c:pt>
                <c:pt idx="10063">
                  <c:v>81.352890000000102</c:v>
                </c:pt>
                <c:pt idx="10064">
                  <c:v>81.352890000000102</c:v>
                </c:pt>
                <c:pt idx="10065">
                  <c:v>81.352890000000102</c:v>
                </c:pt>
                <c:pt idx="10066">
                  <c:v>81.352890000000102</c:v>
                </c:pt>
                <c:pt idx="10067">
                  <c:v>81.352890000000102</c:v>
                </c:pt>
                <c:pt idx="10068">
                  <c:v>81.352890000000102</c:v>
                </c:pt>
                <c:pt idx="10069">
                  <c:v>81.352890000000102</c:v>
                </c:pt>
                <c:pt idx="10070">
                  <c:v>81.352890000000102</c:v>
                </c:pt>
                <c:pt idx="10071">
                  <c:v>81.352890000000102</c:v>
                </c:pt>
                <c:pt idx="10072">
                  <c:v>81.352890000000102</c:v>
                </c:pt>
                <c:pt idx="10073">
                  <c:v>81.352890000000102</c:v>
                </c:pt>
                <c:pt idx="10074">
                  <c:v>81.352890000000102</c:v>
                </c:pt>
                <c:pt idx="10075">
                  <c:v>81.352890000000102</c:v>
                </c:pt>
                <c:pt idx="10076">
                  <c:v>81.352890000000102</c:v>
                </c:pt>
                <c:pt idx="10077">
                  <c:v>81.352890000000102</c:v>
                </c:pt>
                <c:pt idx="10078">
                  <c:v>81.352890000000102</c:v>
                </c:pt>
                <c:pt idx="10079">
                  <c:v>81.352890000000102</c:v>
                </c:pt>
                <c:pt idx="10080">
                  <c:v>81.352890000000102</c:v>
                </c:pt>
                <c:pt idx="10081">
                  <c:v>81.352890000000102</c:v>
                </c:pt>
                <c:pt idx="10082">
                  <c:v>81.352890000000102</c:v>
                </c:pt>
                <c:pt idx="10083">
                  <c:v>81.352890000000102</c:v>
                </c:pt>
                <c:pt idx="10084">
                  <c:v>81.352890000000102</c:v>
                </c:pt>
                <c:pt idx="10085">
                  <c:v>81.352890000000102</c:v>
                </c:pt>
                <c:pt idx="10086">
                  <c:v>81.352890000000102</c:v>
                </c:pt>
                <c:pt idx="10087">
                  <c:v>81.352890000000102</c:v>
                </c:pt>
                <c:pt idx="10088">
                  <c:v>81.352890000000102</c:v>
                </c:pt>
                <c:pt idx="10089">
                  <c:v>81.352890000000102</c:v>
                </c:pt>
                <c:pt idx="10090">
                  <c:v>81.352890000000102</c:v>
                </c:pt>
                <c:pt idx="10091">
                  <c:v>81.352890000000102</c:v>
                </c:pt>
                <c:pt idx="10092">
                  <c:v>81.352890000000102</c:v>
                </c:pt>
                <c:pt idx="10093">
                  <c:v>81.352890000000102</c:v>
                </c:pt>
                <c:pt idx="10094">
                  <c:v>81.352890000000102</c:v>
                </c:pt>
                <c:pt idx="10095">
                  <c:v>81.352890000000102</c:v>
                </c:pt>
                <c:pt idx="10096">
                  <c:v>81.352890000000102</c:v>
                </c:pt>
                <c:pt idx="10097">
                  <c:v>81.352890000000102</c:v>
                </c:pt>
                <c:pt idx="10098">
                  <c:v>81.352890000000102</c:v>
                </c:pt>
                <c:pt idx="10099">
                  <c:v>81.352890000000102</c:v>
                </c:pt>
                <c:pt idx="10100">
                  <c:v>81.352890000000102</c:v>
                </c:pt>
                <c:pt idx="10101">
                  <c:v>81.352890000000102</c:v>
                </c:pt>
                <c:pt idx="10102">
                  <c:v>81.352890000000102</c:v>
                </c:pt>
                <c:pt idx="10103">
                  <c:v>81.352890000000102</c:v>
                </c:pt>
                <c:pt idx="10104">
                  <c:v>81.352890000000102</c:v>
                </c:pt>
                <c:pt idx="10105">
                  <c:v>81.352890000000102</c:v>
                </c:pt>
                <c:pt idx="10106">
                  <c:v>81.352890000000102</c:v>
                </c:pt>
                <c:pt idx="10107">
                  <c:v>81.352890000000102</c:v>
                </c:pt>
                <c:pt idx="10108">
                  <c:v>81.352890000000102</c:v>
                </c:pt>
                <c:pt idx="10109">
                  <c:v>81.352890000000102</c:v>
                </c:pt>
                <c:pt idx="10110">
                  <c:v>81.352890000000102</c:v>
                </c:pt>
                <c:pt idx="10111">
                  <c:v>81.352890000000102</c:v>
                </c:pt>
                <c:pt idx="10112">
                  <c:v>81.352890000000102</c:v>
                </c:pt>
                <c:pt idx="10113">
                  <c:v>81.352890000000102</c:v>
                </c:pt>
                <c:pt idx="10114">
                  <c:v>81.352890000000102</c:v>
                </c:pt>
                <c:pt idx="10115">
                  <c:v>81.352890000000102</c:v>
                </c:pt>
                <c:pt idx="10116">
                  <c:v>81.352890000000102</c:v>
                </c:pt>
                <c:pt idx="10117">
                  <c:v>81.352890000000102</c:v>
                </c:pt>
                <c:pt idx="10118">
                  <c:v>81.352890000000102</c:v>
                </c:pt>
                <c:pt idx="10119">
                  <c:v>81.352890000000102</c:v>
                </c:pt>
                <c:pt idx="10120">
                  <c:v>81.352890000000102</c:v>
                </c:pt>
                <c:pt idx="10121">
                  <c:v>81.352890000000102</c:v>
                </c:pt>
                <c:pt idx="10122">
                  <c:v>81.352890000000102</c:v>
                </c:pt>
                <c:pt idx="10123">
                  <c:v>81.352890000000102</c:v>
                </c:pt>
                <c:pt idx="10124">
                  <c:v>81.352890000000102</c:v>
                </c:pt>
                <c:pt idx="10125">
                  <c:v>81.352890000000102</c:v>
                </c:pt>
                <c:pt idx="10126">
                  <c:v>81.352890000000102</c:v>
                </c:pt>
                <c:pt idx="10127">
                  <c:v>81.352890000000102</c:v>
                </c:pt>
                <c:pt idx="10128">
                  <c:v>81.352890000000102</c:v>
                </c:pt>
                <c:pt idx="10129">
                  <c:v>81.352890000000102</c:v>
                </c:pt>
                <c:pt idx="10130">
                  <c:v>81.352890000000102</c:v>
                </c:pt>
                <c:pt idx="10131">
                  <c:v>81.352890000000102</c:v>
                </c:pt>
                <c:pt idx="10132">
                  <c:v>81.352890000000102</c:v>
                </c:pt>
                <c:pt idx="10133">
                  <c:v>81.352890000000102</c:v>
                </c:pt>
                <c:pt idx="10134">
                  <c:v>81.352890000000102</c:v>
                </c:pt>
                <c:pt idx="10135">
                  <c:v>81.352890000000102</c:v>
                </c:pt>
                <c:pt idx="10136">
                  <c:v>81.352890000000102</c:v>
                </c:pt>
                <c:pt idx="10137">
                  <c:v>81.352890000000102</c:v>
                </c:pt>
                <c:pt idx="10138">
                  <c:v>81.352890000000102</c:v>
                </c:pt>
                <c:pt idx="10139">
                  <c:v>81.352890000000102</c:v>
                </c:pt>
                <c:pt idx="10140">
                  <c:v>81.352890000000102</c:v>
                </c:pt>
                <c:pt idx="10141">
                  <c:v>81.352890000000102</c:v>
                </c:pt>
                <c:pt idx="10142">
                  <c:v>81.352890000000102</c:v>
                </c:pt>
                <c:pt idx="10143">
                  <c:v>81.352890000000102</c:v>
                </c:pt>
                <c:pt idx="10144">
                  <c:v>81.352890000000102</c:v>
                </c:pt>
                <c:pt idx="10145">
                  <c:v>81.352890000000102</c:v>
                </c:pt>
                <c:pt idx="10146">
                  <c:v>81.352890000000102</c:v>
                </c:pt>
                <c:pt idx="10147">
                  <c:v>81.352890000000102</c:v>
                </c:pt>
                <c:pt idx="10148">
                  <c:v>81.352890000000102</c:v>
                </c:pt>
                <c:pt idx="10149">
                  <c:v>81.352890000000102</c:v>
                </c:pt>
                <c:pt idx="10150">
                  <c:v>81.352890000000102</c:v>
                </c:pt>
                <c:pt idx="10151">
                  <c:v>81.352890000000102</c:v>
                </c:pt>
                <c:pt idx="10152">
                  <c:v>81.352890000000102</c:v>
                </c:pt>
                <c:pt idx="10153">
                  <c:v>81.352890000000102</c:v>
                </c:pt>
                <c:pt idx="10154">
                  <c:v>81.352890000000102</c:v>
                </c:pt>
                <c:pt idx="10155">
                  <c:v>81.352890000000102</c:v>
                </c:pt>
                <c:pt idx="10156">
                  <c:v>81.352890000000102</c:v>
                </c:pt>
                <c:pt idx="10157">
                  <c:v>81.352890000000102</c:v>
                </c:pt>
                <c:pt idx="10158">
                  <c:v>81.352890000000102</c:v>
                </c:pt>
                <c:pt idx="10159">
                  <c:v>81.352890000000102</c:v>
                </c:pt>
                <c:pt idx="10160">
                  <c:v>81.352890000000102</c:v>
                </c:pt>
                <c:pt idx="10161">
                  <c:v>81.352890000000102</c:v>
                </c:pt>
                <c:pt idx="10162">
                  <c:v>81.352910000000108</c:v>
                </c:pt>
                <c:pt idx="10163">
                  <c:v>81.352970000000113</c:v>
                </c:pt>
                <c:pt idx="10164">
                  <c:v>81.353240000000113</c:v>
                </c:pt>
                <c:pt idx="10165">
                  <c:v>81.354890000000111</c:v>
                </c:pt>
                <c:pt idx="10166">
                  <c:v>81.35726000000011</c:v>
                </c:pt>
                <c:pt idx="10167">
                  <c:v>81.359600000000114</c:v>
                </c:pt>
                <c:pt idx="10168">
                  <c:v>81.361430000000112</c:v>
                </c:pt>
                <c:pt idx="10169">
                  <c:v>81.362850000000108</c:v>
                </c:pt>
                <c:pt idx="10170">
                  <c:v>81.36366000000011</c:v>
                </c:pt>
                <c:pt idx="10171">
                  <c:v>81.364500000000106</c:v>
                </c:pt>
                <c:pt idx="10172">
                  <c:v>81.365170000000106</c:v>
                </c:pt>
                <c:pt idx="10173">
                  <c:v>81.36581000000011</c:v>
                </c:pt>
                <c:pt idx="10174">
                  <c:v>81.366530000000111</c:v>
                </c:pt>
                <c:pt idx="10175">
                  <c:v>81.367270000000104</c:v>
                </c:pt>
                <c:pt idx="10176">
                  <c:v>81.367950000000107</c:v>
                </c:pt>
                <c:pt idx="10177">
                  <c:v>81.36854000000011</c:v>
                </c:pt>
                <c:pt idx="10178">
                  <c:v>81.368980000000107</c:v>
                </c:pt>
                <c:pt idx="10179">
                  <c:v>81.369290000000106</c:v>
                </c:pt>
                <c:pt idx="10180">
                  <c:v>81.369580000000113</c:v>
                </c:pt>
                <c:pt idx="10181">
                  <c:v>81.369860000000116</c:v>
                </c:pt>
                <c:pt idx="10182">
                  <c:v>81.370100000000122</c:v>
                </c:pt>
                <c:pt idx="10183">
                  <c:v>81.370310000000117</c:v>
                </c:pt>
                <c:pt idx="10184">
                  <c:v>81.370530000000116</c:v>
                </c:pt>
                <c:pt idx="10185">
                  <c:v>81.370750000000115</c:v>
                </c:pt>
                <c:pt idx="10186">
                  <c:v>81.370970000000113</c:v>
                </c:pt>
                <c:pt idx="10187">
                  <c:v>81.37117000000012</c:v>
                </c:pt>
                <c:pt idx="10188">
                  <c:v>81.371390000000119</c:v>
                </c:pt>
                <c:pt idx="10189">
                  <c:v>81.371630000000124</c:v>
                </c:pt>
                <c:pt idx="10190">
                  <c:v>81.371870000000129</c:v>
                </c:pt>
                <c:pt idx="10191">
                  <c:v>81.372110000000134</c:v>
                </c:pt>
                <c:pt idx="10192">
                  <c:v>81.372360000000128</c:v>
                </c:pt>
                <c:pt idx="10193">
                  <c:v>81.372650000000135</c:v>
                </c:pt>
                <c:pt idx="10194">
                  <c:v>81.372960000000134</c:v>
                </c:pt>
                <c:pt idx="10195">
                  <c:v>81.37326000000013</c:v>
                </c:pt>
                <c:pt idx="10196">
                  <c:v>81.373660000000129</c:v>
                </c:pt>
                <c:pt idx="10197">
                  <c:v>81.374310000000122</c:v>
                </c:pt>
                <c:pt idx="10198">
                  <c:v>81.375040000000126</c:v>
                </c:pt>
                <c:pt idx="10199">
                  <c:v>81.375740000000121</c:v>
                </c:pt>
                <c:pt idx="10200">
                  <c:v>81.376500000000121</c:v>
                </c:pt>
                <c:pt idx="10201">
                  <c:v>81.377290000000116</c:v>
                </c:pt>
                <c:pt idx="10202">
                  <c:v>81.378050000000115</c:v>
                </c:pt>
                <c:pt idx="10203">
                  <c:v>81.37878000000012</c:v>
                </c:pt>
                <c:pt idx="10204">
                  <c:v>81.379550000000123</c:v>
                </c:pt>
                <c:pt idx="10205">
                  <c:v>81.380310000000122</c:v>
                </c:pt>
                <c:pt idx="10206">
                  <c:v>81.380990000000125</c:v>
                </c:pt>
                <c:pt idx="10207">
                  <c:v>81.381650000000121</c:v>
                </c:pt>
                <c:pt idx="10208">
                  <c:v>81.382340000000127</c:v>
                </c:pt>
                <c:pt idx="10209">
                  <c:v>81.383030000000133</c:v>
                </c:pt>
                <c:pt idx="10210">
                  <c:v>81.383650000000131</c:v>
                </c:pt>
                <c:pt idx="10211">
                  <c:v>81.384220000000127</c:v>
                </c:pt>
                <c:pt idx="10212">
                  <c:v>81.384750000000125</c:v>
                </c:pt>
                <c:pt idx="10213">
                  <c:v>81.385320000000121</c:v>
                </c:pt>
                <c:pt idx="10214">
                  <c:v>81.385940000000119</c:v>
                </c:pt>
                <c:pt idx="10215">
                  <c:v>81.386540000000124</c:v>
                </c:pt>
                <c:pt idx="10216">
                  <c:v>81.387070000000122</c:v>
                </c:pt>
                <c:pt idx="10217">
                  <c:v>81.38760000000012</c:v>
                </c:pt>
                <c:pt idx="10218">
                  <c:v>81.388210000000115</c:v>
                </c:pt>
                <c:pt idx="10219">
                  <c:v>81.38890000000012</c:v>
                </c:pt>
                <c:pt idx="10220">
                  <c:v>81.38966000000012</c:v>
                </c:pt>
                <c:pt idx="10221">
                  <c:v>81.390380000000121</c:v>
                </c:pt>
                <c:pt idx="10222">
                  <c:v>81.390990000000116</c:v>
                </c:pt>
                <c:pt idx="10223">
                  <c:v>81.39154000000012</c:v>
                </c:pt>
                <c:pt idx="10224">
                  <c:v>81.392120000000119</c:v>
                </c:pt>
                <c:pt idx="10225">
                  <c:v>81.392760000000123</c:v>
                </c:pt>
                <c:pt idx="10226">
                  <c:v>81.393360000000129</c:v>
                </c:pt>
                <c:pt idx="10227">
                  <c:v>81.39390000000013</c:v>
                </c:pt>
                <c:pt idx="10228">
                  <c:v>81.394440000000131</c:v>
                </c:pt>
                <c:pt idx="10229">
                  <c:v>81.395030000000133</c:v>
                </c:pt>
                <c:pt idx="10230">
                  <c:v>81.395700000000133</c:v>
                </c:pt>
                <c:pt idx="10231">
                  <c:v>81.396420000000134</c:v>
                </c:pt>
                <c:pt idx="10232">
                  <c:v>81.397100000000137</c:v>
                </c:pt>
                <c:pt idx="10233">
                  <c:v>81.397610000000142</c:v>
                </c:pt>
                <c:pt idx="10234">
                  <c:v>81.398080000000149</c:v>
                </c:pt>
                <c:pt idx="10235">
                  <c:v>81.398600000000144</c:v>
                </c:pt>
                <c:pt idx="10236">
                  <c:v>81.39929000000015</c:v>
                </c:pt>
                <c:pt idx="10237">
                  <c:v>81.400080000000145</c:v>
                </c:pt>
                <c:pt idx="10238">
                  <c:v>81.400880000000143</c:v>
                </c:pt>
                <c:pt idx="10239">
                  <c:v>81.401670000000138</c:v>
                </c:pt>
                <c:pt idx="10240">
                  <c:v>81.402300000000139</c:v>
                </c:pt>
                <c:pt idx="10241">
                  <c:v>81.402740000000136</c:v>
                </c:pt>
                <c:pt idx="10242">
                  <c:v>81.403120000000143</c:v>
                </c:pt>
                <c:pt idx="10243">
                  <c:v>81.403550000000138</c:v>
                </c:pt>
                <c:pt idx="10244">
                  <c:v>81.404210000000134</c:v>
                </c:pt>
                <c:pt idx="10245">
                  <c:v>81.405000000000129</c:v>
                </c:pt>
                <c:pt idx="10246">
                  <c:v>81.405830000000122</c:v>
                </c:pt>
                <c:pt idx="10247">
                  <c:v>81.406630000000121</c:v>
                </c:pt>
                <c:pt idx="10248">
                  <c:v>81.407430000000119</c:v>
                </c:pt>
                <c:pt idx="10249">
                  <c:v>81.408080000000112</c:v>
                </c:pt>
                <c:pt idx="10250">
                  <c:v>81.408530000000113</c:v>
                </c:pt>
                <c:pt idx="10251">
                  <c:v>81.40891000000012</c:v>
                </c:pt>
                <c:pt idx="10252">
                  <c:v>81.409320000000122</c:v>
                </c:pt>
                <c:pt idx="10253">
                  <c:v>81.409840000000116</c:v>
                </c:pt>
                <c:pt idx="10254">
                  <c:v>81.410400000000109</c:v>
                </c:pt>
                <c:pt idx="10255">
                  <c:v>81.41094000000011</c:v>
                </c:pt>
                <c:pt idx="10256">
                  <c:v>81.411340000000109</c:v>
                </c:pt>
                <c:pt idx="10257">
                  <c:v>81.411580000000114</c:v>
                </c:pt>
                <c:pt idx="10258">
                  <c:v>81.411780000000121</c:v>
                </c:pt>
                <c:pt idx="10259">
                  <c:v>81.412020000000126</c:v>
                </c:pt>
                <c:pt idx="10260">
                  <c:v>81.412450000000121</c:v>
                </c:pt>
                <c:pt idx="10261">
                  <c:v>81.413040000000123</c:v>
                </c:pt>
                <c:pt idx="10262">
                  <c:v>81.413690000000116</c:v>
                </c:pt>
                <c:pt idx="10263">
                  <c:v>81.414340000000109</c:v>
                </c:pt>
                <c:pt idx="10264">
                  <c:v>81.415000000000106</c:v>
                </c:pt>
                <c:pt idx="10265">
                  <c:v>81.415650000000099</c:v>
                </c:pt>
                <c:pt idx="10266">
                  <c:v>81.416120000000106</c:v>
                </c:pt>
                <c:pt idx="10267">
                  <c:v>81.416430000000105</c:v>
                </c:pt>
                <c:pt idx="10268">
                  <c:v>81.416710000000108</c:v>
                </c:pt>
                <c:pt idx="10269">
                  <c:v>81.417090000000115</c:v>
                </c:pt>
                <c:pt idx="10270">
                  <c:v>81.41752000000011</c:v>
                </c:pt>
                <c:pt idx="10271">
                  <c:v>81.417950000000104</c:v>
                </c:pt>
                <c:pt idx="10272">
                  <c:v>81.418260000000103</c:v>
                </c:pt>
                <c:pt idx="10273">
                  <c:v>81.418500000000108</c:v>
                </c:pt>
                <c:pt idx="10274">
                  <c:v>81.418740000000113</c:v>
                </c:pt>
                <c:pt idx="10275">
                  <c:v>81.419150000000116</c:v>
                </c:pt>
                <c:pt idx="10276">
                  <c:v>81.419720000000112</c:v>
                </c:pt>
                <c:pt idx="10277">
                  <c:v>81.420320000000117</c:v>
                </c:pt>
                <c:pt idx="10278">
                  <c:v>81.420940000000115</c:v>
                </c:pt>
                <c:pt idx="10279">
                  <c:v>81.421480000000116</c:v>
                </c:pt>
                <c:pt idx="10280">
                  <c:v>81.42182000000011</c:v>
                </c:pt>
                <c:pt idx="10281">
                  <c:v>81.422070000000105</c:v>
                </c:pt>
                <c:pt idx="10282">
                  <c:v>81.422320000000099</c:v>
                </c:pt>
                <c:pt idx="10283">
                  <c:v>81.422660000000093</c:v>
                </c:pt>
                <c:pt idx="10284">
                  <c:v>81.423110000000094</c:v>
                </c:pt>
                <c:pt idx="10285">
                  <c:v>81.42359000000009</c:v>
                </c:pt>
                <c:pt idx="10286">
                  <c:v>81.423970000000097</c:v>
                </c:pt>
                <c:pt idx="10287">
                  <c:v>81.424220000000091</c:v>
                </c:pt>
                <c:pt idx="10288">
                  <c:v>81.424460000000096</c:v>
                </c:pt>
                <c:pt idx="10289">
                  <c:v>81.424770000000095</c:v>
                </c:pt>
                <c:pt idx="10290">
                  <c:v>81.425140000000098</c:v>
                </c:pt>
                <c:pt idx="10291">
                  <c:v>81.425530000000094</c:v>
                </c:pt>
                <c:pt idx="10292">
                  <c:v>81.425880000000092</c:v>
                </c:pt>
                <c:pt idx="10293">
                  <c:v>81.426230000000089</c:v>
                </c:pt>
                <c:pt idx="10294">
                  <c:v>81.426620000000085</c:v>
                </c:pt>
                <c:pt idx="10295">
                  <c:v>81.42695000000009</c:v>
                </c:pt>
                <c:pt idx="10296">
                  <c:v>81.427190000000095</c:v>
                </c:pt>
                <c:pt idx="10297">
                  <c:v>81.42744000000009</c:v>
                </c:pt>
                <c:pt idx="10298">
                  <c:v>81.427680000000095</c:v>
                </c:pt>
                <c:pt idx="10299">
                  <c:v>81.428030000000092</c:v>
                </c:pt>
                <c:pt idx="10300">
                  <c:v>81.428440000000094</c:v>
                </c:pt>
                <c:pt idx="10301">
                  <c:v>81.428840000000093</c:v>
                </c:pt>
                <c:pt idx="10302">
                  <c:v>81.429120000000097</c:v>
                </c:pt>
                <c:pt idx="10303">
                  <c:v>81.429380000000094</c:v>
                </c:pt>
                <c:pt idx="10304">
                  <c:v>81.429640000000092</c:v>
                </c:pt>
                <c:pt idx="10305">
                  <c:v>81.429880000000097</c:v>
                </c:pt>
                <c:pt idx="10306">
                  <c:v>81.430110000000099</c:v>
                </c:pt>
                <c:pt idx="10307">
                  <c:v>81.430350000000104</c:v>
                </c:pt>
                <c:pt idx="10308">
                  <c:v>81.430620000000104</c:v>
                </c:pt>
                <c:pt idx="10309">
                  <c:v>81.430880000000101</c:v>
                </c:pt>
                <c:pt idx="10310">
                  <c:v>81.431120000000107</c:v>
                </c:pt>
                <c:pt idx="10311">
                  <c:v>81.431360000000112</c:v>
                </c:pt>
                <c:pt idx="10312">
                  <c:v>81.431620000000109</c:v>
                </c:pt>
                <c:pt idx="10313">
                  <c:v>81.431870000000103</c:v>
                </c:pt>
                <c:pt idx="10314">
                  <c:v>81.432120000000097</c:v>
                </c:pt>
                <c:pt idx="10315">
                  <c:v>81.432370000000091</c:v>
                </c:pt>
                <c:pt idx="10316">
                  <c:v>81.432610000000096</c:v>
                </c:pt>
                <c:pt idx="10317">
                  <c:v>81.43286000000009</c:v>
                </c:pt>
                <c:pt idx="10318">
                  <c:v>81.433120000000088</c:v>
                </c:pt>
                <c:pt idx="10319">
                  <c:v>81.433380000000085</c:v>
                </c:pt>
                <c:pt idx="10320">
                  <c:v>81.433640000000082</c:v>
                </c:pt>
                <c:pt idx="10321">
                  <c:v>81.433890000000076</c:v>
                </c:pt>
                <c:pt idx="10322">
                  <c:v>81.43414000000007</c:v>
                </c:pt>
                <c:pt idx="10323">
                  <c:v>81.434410000000071</c:v>
                </c:pt>
                <c:pt idx="10324">
                  <c:v>81.434680000000071</c:v>
                </c:pt>
                <c:pt idx="10325">
                  <c:v>81.434950000000072</c:v>
                </c:pt>
                <c:pt idx="10326">
                  <c:v>81.435210000000069</c:v>
                </c:pt>
                <c:pt idx="10327">
                  <c:v>81.435480000000069</c:v>
                </c:pt>
                <c:pt idx="10328">
                  <c:v>81.435770000000076</c:v>
                </c:pt>
                <c:pt idx="10329">
                  <c:v>81.436040000000077</c:v>
                </c:pt>
                <c:pt idx="10330">
                  <c:v>81.436310000000077</c:v>
                </c:pt>
                <c:pt idx="10331">
                  <c:v>81.436570000000074</c:v>
                </c:pt>
                <c:pt idx="10332">
                  <c:v>81.436840000000075</c:v>
                </c:pt>
                <c:pt idx="10333">
                  <c:v>81.437130000000082</c:v>
                </c:pt>
                <c:pt idx="10334">
                  <c:v>81.437420000000088</c:v>
                </c:pt>
                <c:pt idx="10335">
                  <c:v>81.437710000000095</c:v>
                </c:pt>
                <c:pt idx="10336">
                  <c:v>81.437990000000099</c:v>
                </c:pt>
                <c:pt idx="10337">
                  <c:v>81.438260000000099</c:v>
                </c:pt>
                <c:pt idx="10338">
                  <c:v>81.438520000000096</c:v>
                </c:pt>
                <c:pt idx="10339">
                  <c:v>81.4388000000001</c:v>
                </c:pt>
                <c:pt idx="10340">
                  <c:v>81.439100000000096</c:v>
                </c:pt>
                <c:pt idx="10341">
                  <c:v>81.439400000000091</c:v>
                </c:pt>
                <c:pt idx="10342">
                  <c:v>81.439690000000098</c:v>
                </c:pt>
                <c:pt idx="10343">
                  <c:v>81.439970000000102</c:v>
                </c:pt>
                <c:pt idx="10344">
                  <c:v>81.440270000000098</c:v>
                </c:pt>
                <c:pt idx="10345">
                  <c:v>81.440580000000097</c:v>
                </c:pt>
                <c:pt idx="10346">
                  <c:v>81.4408600000001</c:v>
                </c:pt>
                <c:pt idx="10347">
                  <c:v>81.441160000000096</c:v>
                </c:pt>
                <c:pt idx="10348">
                  <c:v>81.441460000000092</c:v>
                </c:pt>
                <c:pt idx="10349">
                  <c:v>81.441770000000091</c:v>
                </c:pt>
                <c:pt idx="10350">
                  <c:v>81.442070000000086</c:v>
                </c:pt>
                <c:pt idx="10351">
                  <c:v>81.44235000000009</c:v>
                </c:pt>
                <c:pt idx="10352">
                  <c:v>81.442640000000097</c:v>
                </c:pt>
                <c:pt idx="10353">
                  <c:v>81.4429200000001</c:v>
                </c:pt>
                <c:pt idx="10354">
                  <c:v>81.443200000000104</c:v>
                </c:pt>
                <c:pt idx="10355">
                  <c:v>81.443780000000103</c:v>
                </c:pt>
                <c:pt idx="10356">
                  <c:v>81.44577000000011</c:v>
                </c:pt>
                <c:pt idx="10357">
                  <c:v>81.449290000000104</c:v>
                </c:pt>
                <c:pt idx="10358">
                  <c:v>81.452330000000103</c:v>
                </c:pt>
                <c:pt idx="10359">
                  <c:v>81.453610000000097</c:v>
                </c:pt>
                <c:pt idx="10360">
                  <c:v>81.454690000000099</c:v>
                </c:pt>
                <c:pt idx="10361">
                  <c:v>81.455670000000097</c:v>
                </c:pt>
                <c:pt idx="10362">
                  <c:v>81.456730000000093</c:v>
                </c:pt>
                <c:pt idx="10363">
                  <c:v>81.457810000000094</c:v>
                </c:pt>
                <c:pt idx="10364">
                  <c:v>81.458810000000099</c:v>
                </c:pt>
                <c:pt idx="10365">
                  <c:v>81.459770000000105</c:v>
                </c:pt>
                <c:pt idx="10366">
                  <c:v>81.460720000000109</c:v>
                </c:pt>
                <c:pt idx="10367">
                  <c:v>81.461500000000115</c:v>
                </c:pt>
                <c:pt idx="10368">
                  <c:v>81.462140000000119</c:v>
                </c:pt>
                <c:pt idx="10369">
                  <c:v>81.462690000000123</c:v>
                </c:pt>
                <c:pt idx="10370">
                  <c:v>81.463300000000118</c:v>
                </c:pt>
                <c:pt idx="10371">
                  <c:v>81.46389000000012</c:v>
                </c:pt>
                <c:pt idx="10372">
                  <c:v>81.464450000000113</c:v>
                </c:pt>
                <c:pt idx="10373">
                  <c:v>81.464960000000119</c:v>
                </c:pt>
                <c:pt idx="10374">
                  <c:v>81.465490000000116</c:v>
                </c:pt>
                <c:pt idx="10375">
                  <c:v>81.466050000000109</c:v>
                </c:pt>
                <c:pt idx="10376">
                  <c:v>81.466600000000113</c:v>
                </c:pt>
                <c:pt idx="10377">
                  <c:v>81.467150000000117</c:v>
                </c:pt>
                <c:pt idx="10378">
                  <c:v>81.467660000000123</c:v>
                </c:pt>
                <c:pt idx="10379">
                  <c:v>81.468200000000124</c:v>
                </c:pt>
                <c:pt idx="10380">
                  <c:v>81.468730000000122</c:v>
                </c:pt>
                <c:pt idx="10381">
                  <c:v>81.469270000000122</c:v>
                </c:pt>
                <c:pt idx="10382">
                  <c:v>81.469760000000122</c:v>
                </c:pt>
                <c:pt idx="10383">
                  <c:v>81.470280000000116</c:v>
                </c:pt>
                <c:pt idx="10384">
                  <c:v>81.470840000000109</c:v>
                </c:pt>
                <c:pt idx="10385">
                  <c:v>81.471410000000105</c:v>
                </c:pt>
                <c:pt idx="10386">
                  <c:v>81.471980000000102</c:v>
                </c:pt>
                <c:pt idx="10387">
                  <c:v>81.472500000000096</c:v>
                </c:pt>
                <c:pt idx="10388">
                  <c:v>81.473030000000094</c:v>
                </c:pt>
                <c:pt idx="10389">
                  <c:v>81.473590000000087</c:v>
                </c:pt>
                <c:pt idx="10390">
                  <c:v>81.474170000000086</c:v>
                </c:pt>
                <c:pt idx="10391">
                  <c:v>81.474760000000089</c:v>
                </c:pt>
                <c:pt idx="10392">
                  <c:v>81.475330000000085</c:v>
                </c:pt>
                <c:pt idx="10393">
                  <c:v>81.475850000000079</c:v>
                </c:pt>
                <c:pt idx="10394">
                  <c:v>81.476430000000079</c:v>
                </c:pt>
                <c:pt idx="10395">
                  <c:v>81.477010000000078</c:v>
                </c:pt>
                <c:pt idx="10396">
                  <c:v>81.477800000000073</c:v>
                </c:pt>
                <c:pt idx="10397">
                  <c:v>81.483840000000072</c:v>
                </c:pt>
                <c:pt idx="10398">
                  <c:v>81.523960000000073</c:v>
                </c:pt>
                <c:pt idx="10399">
                  <c:v>81.59415000000007</c:v>
                </c:pt>
                <c:pt idx="10400">
                  <c:v>81.664130000000071</c:v>
                </c:pt>
                <c:pt idx="10401">
                  <c:v>81.727540000000076</c:v>
                </c:pt>
                <c:pt idx="10402">
                  <c:v>81.781700000000072</c:v>
                </c:pt>
                <c:pt idx="10403">
                  <c:v>81.825410000000076</c:v>
                </c:pt>
                <c:pt idx="10404">
                  <c:v>81.866480000000081</c:v>
                </c:pt>
                <c:pt idx="10405">
                  <c:v>81.915830000000085</c:v>
                </c:pt>
                <c:pt idx="10406">
                  <c:v>81.96017000000009</c:v>
                </c:pt>
                <c:pt idx="10407">
                  <c:v>82.001900000000091</c:v>
                </c:pt>
                <c:pt idx="10408">
                  <c:v>82.030720000000088</c:v>
                </c:pt>
                <c:pt idx="10409">
                  <c:v>82.049830000000085</c:v>
                </c:pt>
                <c:pt idx="10410">
                  <c:v>82.058370000000082</c:v>
                </c:pt>
                <c:pt idx="10411">
                  <c:v>82.063220000000086</c:v>
                </c:pt>
                <c:pt idx="10412">
                  <c:v>82.070780000000084</c:v>
                </c:pt>
                <c:pt idx="10413">
                  <c:v>82.081980000000087</c:v>
                </c:pt>
                <c:pt idx="10414">
                  <c:v>82.10339000000009</c:v>
                </c:pt>
                <c:pt idx="10415">
                  <c:v>82.138080000000087</c:v>
                </c:pt>
                <c:pt idx="10416">
                  <c:v>82.170380000000094</c:v>
                </c:pt>
                <c:pt idx="10417">
                  <c:v>82.206070000000096</c:v>
                </c:pt>
                <c:pt idx="10418">
                  <c:v>82.245900000000091</c:v>
                </c:pt>
                <c:pt idx="10419">
                  <c:v>82.287760000000091</c:v>
                </c:pt>
                <c:pt idx="10420">
                  <c:v>82.330270000000084</c:v>
                </c:pt>
                <c:pt idx="10421">
                  <c:v>82.37297000000008</c:v>
                </c:pt>
                <c:pt idx="10422">
                  <c:v>82.404720000000083</c:v>
                </c:pt>
                <c:pt idx="10423">
                  <c:v>82.429430000000082</c:v>
                </c:pt>
                <c:pt idx="10424">
                  <c:v>82.449630000000084</c:v>
                </c:pt>
                <c:pt idx="10425">
                  <c:v>82.464320000000086</c:v>
                </c:pt>
                <c:pt idx="10426">
                  <c:v>82.472410000000082</c:v>
                </c:pt>
                <c:pt idx="10427">
                  <c:v>82.476990000000086</c:v>
                </c:pt>
                <c:pt idx="10428">
                  <c:v>82.480930000000086</c:v>
                </c:pt>
                <c:pt idx="10429">
                  <c:v>82.48448000000009</c:v>
                </c:pt>
                <c:pt idx="10430">
                  <c:v>82.48900000000009</c:v>
                </c:pt>
                <c:pt idx="10431">
                  <c:v>82.49903000000009</c:v>
                </c:pt>
                <c:pt idx="10432">
                  <c:v>82.509570000000096</c:v>
                </c:pt>
                <c:pt idx="10433">
                  <c:v>82.525100000000094</c:v>
                </c:pt>
                <c:pt idx="10434">
                  <c:v>82.541020000000088</c:v>
                </c:pt>
                <c:pt idx="10435">
                  <c:v>82.557910000000092</c:v>
                </c:pt>
                <c:pt idx="10436">
                  <c:v>82.571390000000093</c:v>
                </c:pt>
                <c:pt idx="10437">
                  <c:v>82.582330000000098</c:v>
                </c:pt>
                <c:pt idx="10438">
                  <c:v>82.594320000000096</c:v>
                </c:pt>
                <c:pt idx="10439">
                  <c:v>82.613970000000094</c:v>
                </c:pt>
                <c:pt idx="10440">
                  <c:v>82.645850000000095</c:v>
                </c:pt>
                <c:pt idx="10441">
                  <c:v>82.675090000000097</c:v>
                </c:pt>
                <c:pt idx="10442">
                  <c:v>82.701730000000097</c:v>
                </c:pt>
                <c:pt idx="10443">
                  <c:v>82.723410000000101</c:v>
                </c:pt>
                <c:pt idx="10444">
                  <c:v>82.736940000000104</c:v>
                </c:pt>
                <c:pt idx="10445">
                  <c:v>82.744580000000099</c:v>
                </c:pt>
                <c:pt idx="10446">
                  <c:v>82.748860000000093</c:v>
                </c:pt>
                <c:pt idx="10447">
                  <c:v>82.752100000000098</c:v>
                </c:pt>
                <c:pt idx="10448">
                  <c:v>82.754950000000093</c:v>
                </c:pt>
                <c:pt idx="10449">
                  <c:v>82.757400000000089</c:v>
                </c:pt>
                <c:pt idx="10450">
                  <c:v>82.75973000000009</c:v>
                </c:pt>
                <c:pt idx="10451">
                  <c:v>82.761850000000095</c:v>
                </c:pt>
                <c:pt idx="10452">
                  <c:v>82.76367000000009</c:v>
                </c:pt>
                <c:pt idx="10453">
                  <c:v>82.765440000000083</c:v>
                </c:pt>
                <c:pt idx="10454">
                  <c:v>82.766880000000086</c:v>
                </c:pt>
                <c:pt idx="10455">
                  <c:v>82.76825000000008</c:v>
                </c:pt>
                <c:pt idx="10456">
                  <c:v>82.769440000000074</c:v>
                </c:pt>
                <c:pt idx="10457">
                  <c:v>82.770410000000069</c:v>
                </c:pt>
                <c:pt idx="10458">
                  <c:v>82.771210000000067</c:v>
                </c:pt>
                <c:pt idx="10459">
                  <c:v>82.77198000000007</c:v>
                </c:pt>
                <c:pt idx="10460">
                  <c:v>82.772630000000063</c:v>
                </c:pt>
                <c:pt idx="10461">
                  <c:v>82.773220000000066</c:v>
                </c:pt>
                <c:pt idx="10462">
                  <c:v>82.773790000000062</c:v>
                </c:pt>
                <c:pt idx="10463">
                  <c:v>82.774350000000055</c:v>
                </c:pt>
                <c:pt idx="10464">
                  <c:v>82.774890000000056</c:v>
                </c:pt>
                <c:pt idx="10465">
                  <c:v>82.775400000000062</c:v>
                </c:pt>
                <c:pt idx="10466">
                  <c:v>82.775840000000059</c:v>
                </c:pt>
                <c:pt idx="10467">
                  <c:v>82.776250000000061</c:v>
                </c:pt>
                <c:pt idx="10468">
                  <c:v>82.776690000000059</c:v>
                </c:pt>
                <c:pt idx="10469">
                  <c:v>82.777150000000063</c:v>
                </c:pt>
                <c:pt idx="10470">
                  <c:v>82.777570000000068</c:v>
                </c:pt>
                <c:pt idx="10471">
                  <c:v>82.777960000000064</c:v>
                </c:pt>
                <c:pt idx="10472">
                  <c:v>82.778370000000066</c:v>
                </c:pt>
                <c:pt idx="10473">
                  <c:v>82.778770000000065</c:v>
                </c:pt>
                <c:pt idx="10474">
                  <c:v>82.779180000000068</c:v>
                </c:pt>
                <c:pt idx="10475">
                  <c:v>82.779610000000062</c:v>
                </c:pt>
                <c:pt idx="10476">
                  <c:v>82.780030000000068</c:v>
                </c:pt>
                <c:pt idx="10477">
                  <c:v>82.780400000000071</c:v>
                </c:pt>
                <c:pt idx="10478">
                  <c:v>82.780760000000072</c:v>
                </c:pt>
                <c:pt idx="10479">
                  <c:v>82.781140000000079</c:v>
                </c:pt>
                <c:pt idx="10480">
                  <c:v>82.781530000000075</c:v>
                </c:pt>
                <c:pt idx="10481">
                  <c:v>82.781900000000078</c:v>
                </c:pt>
                <c:pt idx="10482">
                  <c:v>82.782250000000076</c:v>
                </c:pt>
                <c:pt idx="10483">
                  <c:v>82.782610000000076</c:v>
                </c:pt>
                <c:pt idx="10484">
                  <c:v>82.782990000000083</c:v>
                </c:pt>
                <c:pt idx="10485">
                  <c:v>82.78337000000009</c:v>
                </c:pt>
                <c:pt idx="10486">
                  <c:v>82.783730000000091</c:v>
                </c:pt>
                <c:pt idx="10487">
                  <c:v>82.784120000000087</c:v>
                </c:pt>
                <c:pt idx="10488">
                  <c:v>82.784500000000094</c:v>
                </c:pt>
                <c:pt idx="10489">
                  <c:v>82.784850000000091</c:v>
                </c:pt>
                <c:pt idx="10490">
                  <c:v>82.785220000000095</c:v>
                </c:pt>
                <c:pt idx="10491">
                  <c:v>82.785610000000091</c:v>
                </c:pt>
                <c:pt idx="10492">
                  <c:v>82.785970000000091</c:v>
                </c:pt>
                <c:pt idx="10493">
                  <c:v>82.786310000000086</c:v>
                </c:pt>
                <c:pt idx="10494">
                  <c:v>82.78665000000008</c:v>
                </c:pt>
                <c:pt idx="10495">
                  <c:v>82.787000000000077</c:v>
                </c:pt>
                <c:pt idx="10496">
                  <c:v>82.787350000000075</c:v>
                </c:pt>
                <c:pt idx="10497">
                  <c:v>82.787750000000074</c:v>
                </c:pt>
                <c:pt idx="10498">
                  <c:v>82.788180000000068</c:v>
                </c:pt>
                <c:pt idx="10499">
                  <c:v>82.788650000000075</c:v>
                </c:pt>
                <c:pt idx="10500">
                  <c:v>82.789140000000074</c:v>
                </c:pt>
                <c:pt idx="10501">
                  <c:v>82.789610000000081</c:v>
                </c:pt>
                <c:pt idx="10502">
                  <c:v>82.790070000000085</c:v>
                </c:pt>
                <c:pt idx="10503">
                  <c:v>82.790540000000092</c:v>
                </c:pt>
                <c:pt idx="10504">
                  <c:v>82.791030000000092</c:v>
                </c:pt>
                <c:pt idx="10505">
                  <c:v>82.791540000000097</c:v>
                </c:pt>
                <c:pt idx="10506">
                  <c:v>82.792070000000095</c:v>
                </c:pt>
                <c:pt idx="10507">
                  <c:v>82.792610000000096</c:v>
                </c:pt>
                <c:pt idx="10508">
                  <c:v>82.793180000000092</c:v>
                </c:pt>
                <c:pt idx="10509">
                  <c:v>82.793770000000094</c:v>
                </c:pt>
                <c:pt idx="10510">
                  <c:v>82.794360000000097</c:v>
                </c:pt>
                <c:pt idx="10511">
                  <c:v>82.795210000000097</c:v>
                </c:pt>
                <c:pt idx="10512">
                  <c:v>82.797080000000093</c:v>
                </c:pt>
                <c:pt idx="10513">
                  <c:v>82.799310000000091</c:v>
                </c:pt>
                <c:pt idx="10514">
                  <c:v>82.801450000000088</c:v>
                </c:pt>
                <c:pt idx="10515">
                  <c:v>82.803210000000092</c:v>
                </c:pt>
                <c:pt idx="10516">
                  <c:v>82.804650000000095</c:v>
                </c:pt>
                <c:pt idx="10517">
                  <c:v>82.805810000000093</c:v>
                </c:pt>
                <c:pt idx="10518">
                  <c:v>82.8068600000001</c:v>
                </c:pt>
                <c:pt idx="10519">
                  <c:v>82.807860000000105</c:v>
                </c:pt>
                <c:pt idx="10520">
                  <c:v>82.808810000000108</c:v>
                </c:pt>
                <c:pt idx="10521">
                  <c:v>82.809640000000101</c:v>
                </c:pt>
                <c:pt idx="10522">
                  <c:v>82.810370000000106</c:v>
                </c:pt>
                <c:pt idx="10523">
                  <c:v>82.8110700000001</c:v>
                </c:pt>
                <c:pt idx="10524">
                  <c:v>82.811970000000102</c:v>
                </c:pt>
                <c:pt idx="10525">
                  <c:v>82.814690000000098</c:v>
                </c:pt>
                <c:pt idx="10526">
                  <c:v>82.827140000000099</c:v>
                </c:pt>
                <c:pt idx="10527">
                  <c:v>82.852240000000094</c:v>
                </c:pt>
                <c:pt idx="10528">
                  <c:v>82.882980000000089</c:v>
                </c:pt>
                <c:pt idx="10529">
                  <c:v>82.911840000000083</c:v>
                </c:pt>
                <c:pt idx="10530">
                  <c:v>82.945120000000088</c:v>
                </c:pt>
                <c:pt idx="10531">
                  <c:v>82.964530000000082</c:v>
                </c:pt>
                <c:pt idx="10532">
                  <c:v>82.980660000000086</c:v>
                </c:pt>
                <c:pt idx="10533">
                  <c:v>82.994040000000084</c:v>
                </c:pt>
                <c:pt idx="10534">
                  <c:v>83.002690000000086</c:v>
                </c:pt>
                <c:pt idx="10535">
                  <c:v>83.013480000000087</c:v>
                </c:pt>
                <c:pt idx="10536">
                  <c:v>83.042390000000083</c:v>
                </c:pt>
                <c:pt idx="10537">
                  <c:v>83.13367000000008</c:v>
                </c:pt>
                <c:pt idx="10538">
                  <c:v>83.28119000000008</c:v>
                </c:pt>
                <c:pt idx="10539">
                  <c:v>83.439630000000079</c:v>
                </c:pt>
                <c:pt idx="10540">
                  <c:v>83.603920000000073</c:v>
                </c:pt>
                <c:pt idx="10541">
                  <c:v>83.724780000000067</c:v>
                </c:pt>
                <c:pt idx="10542">
                  <c:v>83.821090000000069</c:v>
                </c:pt>
                <c:pt idx="10543">
                  <c:v>83.899750000000068</c:v>
                </c:pt>
                <c:pt idx="10544">
                  <c:v>83.960800000000063</c:v>
                </c:pt>
                <c:pt idx="10545">
                  <c:v>84.014710000000065</c:v>
                </c:pt>
                <c:pt idx="10546">
                  <c:v>84.065480000000065</c:v>
                </c:pt>
                <c:pt idx="10547">
                  <c:v>84.096710000000058</c:v>
                </c:pt>
                <c:pt idx="10548">
                  <c:v>84.131930000000054</c:v>
                </c:pt>
                <c:pt idx="10549">
                  <c:v>84.177320000000051</c:v>
                </c:pt>
                <c:pt idx="10550">
                  <c:v>84.223950000000045</c:v>
                </c:pt>
                <c:pt idx="10551">
                  <c:v>84.264330000000044</c:v>
                </c:pt>
                <c:pt idx="10552">
                  <c:v>84.298250000000039</c:v>
                </c:pt>
                <c:pt idx="10553">
                  <c:v>84.329220000000035</c:v>
                </c:pt>
                <c:pt idx="10554">
                  <c:v>84.357780000000034</c:v>
                </c:pt>
                <c:pt idx="10555">
                  <c:v>84.385550000000038</c:v>
                </c:pt>
                <c:pt idx="10556">
                  <c:v>84.412950000000038</c:v>
                </c:pt>
                <c:pt idx="10557">
                  <c:v>84.440750000000037</c:v>
                </c:pt>
                <c:pt idx="10558">
                  <c:v>84.468410000000034</c:v>
                </c:pt>
                <c:pt idx="10559">
                  <c:v>84.49638000000003</c:v>
                </c:pt>
                <c:pt idx="10560">
                  <c:v>84.523840000000035</c:v>
                </c:pt>
                <c:pt idx="10561">
                  <c:v>84.550860000000029</c:v>
                </c:pt>
                <c:pt idx="10562">
                  <c:v>84.576000000000022</c:v>
                </c:pt>
                <c:pt idx="10563">
                  <c:v>84.602600000000024</c:v>
                </c:pt>
                <c:pt idx="10564">
                  <c:v>84.636670000000024</c:v>
                </c:pt>
                <c:pt idx="10565">
                  <c:v>84.677710000000019</c:v>
                </c:pt>
                <c:pt idx="10566">
                  <c:v>84.721530000000016</c:v>
                </c:pt>
                <c:pt idx="10567">
                  <c:v>84.766710000000018</c:v>
                </c:pt>
                <c:pt idx="10568">
                  <c:v>84.815960000000018</c:v>
                </c:pt>
                <c:pt idx="10569">
                  <c:v>84.869050000000016</c:v>
                </c:pt>
                <c:pt idx="10570">
                  <c:v>84.921890000000019</c:v>
                </c:pt>
                <c:pt idx="10571">
                  <c:v>84.969740000000016</c:v>
                </c:pt>
                <c:pt idx="10572">
                  <c:v>85.005210000000019</c:v>
                </c:pt>
                <c:pt idx="10573">
                  <c:v>85.031210000000016</c:v>
                </c:pt>
                <c:pt idx="10574">
                  <c:v>85.047660000000022</c:v>
                </c:pt>
                <c:pt idx="10575">
                  <c:v>85.061080000000018</c:v>
                </c:pt>
                <c:pt idx="10576">
                  <c:v>85.077640000000017</c:v>
                </c:pt>
                <c:pt idx="10577">
                  <c:v>85.095500000000015</c:v>
                </c:pt>
                <c:pt idx="10578">
                  <c:v>85.125460000000018</c:v>
                </c:pt>
                <c:pt idx="10579">
                  <c:v>85.16697000000002</c:v>
                </c:pt>
                <c:pt idx="10580">
                  <c:v>85.221650000000025</c:v>
                </c:pt>
                <c:pt idx="10581">
                  <c:v>85.281200000000027</c:v>
                </c:pt>
                <c:pt idx="10582">
                  <c:v>85.338260000000034</c:v>
                </c:pt>
                <c:pt idx="10583">
                  <c:v>85.389840000000035</c:v>
                </c:pt>
                <c:pt idx="10584">
                  <c:v>85.437910000000031</c:v>
                </c:pt>
                <c:pt idx="10585">
                  <c:v>85.482420000000033</c:v>
                </c:pt>
                <c:pt idx="10586">
                  <c:v>85.522110000000026</c:v>
                </c:pt>
                <c:pt idx="10587">
                  <c:v>85.549330000000026</c:v>
                </c:pt>
                <c:pt idx="10588">
                  <c:v>85.567090000000022</c:v>
                </c:pt>
                <c:pt idx="10589">
                  <c:v>85.581160000000025</c:v>
                </c:pt>
                <c:pt idx="10590">
                  <c:v>85.592340000000021</c:v>
                </c:pt>
                <c:pt idx="10591">
                  <c:v>85.606950000000026</c:v>
                </c:pt>
                <c:pt idx="10592">
                  <c:v>85.624530000000021</c:v>
                </c:pt>
                <c:pt idx="10593">
                  <c:v>85.654770000000028</c:v>
                </c:pt>
                <c:pt idx="10594">
                  <c:v>85.690010000000029</c:v>
                </c:pt>
                <c:pt idx="10595">
                  <c:v>85.728340000000031</c:v>
                </c:pt>
                <c:pt idx="10596">
                  <c:v>85.760020000000026</c:v>
                </c:pt>
                <c:pt idx="10597">
                  <c:v>85.782760000000025</c:v>
                </c:pt>
                <c:pt idx="10598">
                  <c:v>85.798890000000029</c:v>
                </c:pt>
                <c:pt idx="10599">
                  <c:v>85.814530000000033</c:v>
                </c:pt>
                <c:pt idx="10600">
                  <c:v>85.831410000000034</c:v>
                </c:pt>
                <c:pt idx="10601">
                  <c:v>85.854550000000032</c:v>
                </c:pt>
                <c:pt idx="10602">
                  <c:v>85.883910000000029</c:v>
                </c:pt>
                <c:pt idx="10603">
                  <c:v>85.917200000000022</c:v>
                </c:pt>
                <c:pt idx="10604">
                  <c:v>85.947060000000022</c:v>
                </c:pt>
                <c:pt idx="10605">
                  <c:v>85.971260000000015</c:v>
                </c:pt>
                <c:pt idx="10606">
                  <c:v>85.987800000000021</c:v>
                </c:pt>
                <c:pt idx="10607">
                  <c:v>85.997640000000018</c:v>
                </c:pt>
                <c:pt idx="10608">
                  <c:v>86.003300000000024</c:v>
                </c:pt>
                <c:pt idx="10609">
                  <c:v>86.006920000000022</c:v>
                </c:pt>
                <c:pt idx="10610">
                  <c:v>86.009540000000015</c:v>
                </c:pt>
                <c:pt idx="10611">
                  <c:v>86.011540000000011</c:v>
                </c:pt>
                <c:pt idx="10612">
                  <c:v>86.01315000000001</c:v>
                </c:pt>
                <c:pt idx="10613">
                  <c:v>86.014580000000009</c:v>
                </c:pt>
                <c:pt idx="10614">
                  <c:v>86.015820000000005</c:v>
                </c:pt>
                <c:pt idx="10615">
                  <c:v>86.016870000000011</c:v>
                </c:pt>
                <c:pt idx="10616">
                  <c:v>86.01776000000001</c:v>
                </c:pt>
                <c:pt idx="10617">
                  <c:v>86.018670000000014</c:v>
                </c:pt>
                <c:pt idx="10618">
                  <c:v>86.019570000000016</c:v>
                </c:pt>
                <c:pt idx="10619">
                  <c:v>86.020470000000017</c:v>
                </c:pt>
                <c:pt idx="10620">
                  <c:v>86.021490000000014</c:v>
                </c:pt>
                <c:pt idx="10621">
                  <c:v>86.022720000000021</c:v>
                </c:pt>
                <c:pt idx="10622">
                  <c:v>86.024210000000025</c:v>
                </c:pt>
                <c:pt idx="10623">
                  <c:v>86.025830000000028</c:v>
                </c:pt>
                <c:pt idx="10624">
                  <c:v>86.027670000000029</c:v>
                </c:pt>
                <c:pt idx="10625">
                  <c:v>86.029650000000032</c:v>
                </c:pt>
                <c:pt idx="10626">
                  <c:v>86.031710000000032</c:v>
                </c:pt>
                <c:pt idx="10627">
                  <c:v>86.033590000000032</c:v>
                </c:pt>
                <c:pt idx="10628">
                  <c:v>86.035490000000038</c:v>
                </c:pt>
                <c:pt idx="10629">
                  <c:v>86.037160000000043</c:v>
                </c:pt>
                <c:pt idx="10630">
                  <c:v>86.038760000000039</c:v>
                </c:pt>
                <c:pt idx="10631">
                  <c:v>86.040160000000043</c:v>
                </c:pt>
                <c:pt idx="10632">
                  <c:v>86.041370000000043</c:v>
                </c:pt>
                <c:pt idx="10633">
                  <c:v>86.042460000000048</c:v>
                </c:pt>
                <c:pt idx="10634">
                  <c:v>86.043430000000043</c:v>
                </c:pt>
                <c:pt idx="10635">
                  <c:v>86.044310000000038</c:v>
                </c:pt>
                <c:pt idx="10636">
                  <c:v>86.045170000000041</c:v>
                </c:pt>
                <c:pt idx="10637">
                  <c:v>86.046040000000048</c:v>
                </c:pt>
                <c:pt idx="10638">
                  <c:v>86.046940000000049</c:v>
                </c:pt>
                <c:pt idx="10639">
                  <c:v>86.047900000000055</c:v>
                </c:pt>
                <c:pt idx="10640">
                  <c:v>86.048930000000055</c:v>
                </c:pt>
                <c:pt idx="10641">
                  <c:v>86.050050000000056</c:v>
                </c:pt>
                <c:pt idx="10642">
                  <c:v>86.051230000000061</c:v>
                </c:pt>
                <c:pt idx="10643">
                  <c:v>86.052380000000056</c:v>
                </c:pt>
                <c:pt idx="10644">
                  <c:v>86.053450000000055</c:v>
                </c:pt>
                <c:pt idx="10645">
                  <c:v>86.054470000000052</c:v>
                </c:pt>
                <c:pt idx="10646">
                  <c:v>86.055430000000058</c:v>
                </c:pt>
                <c:pt idx="10647">
                  <c:v>86.056350000000052</c:v>
                </c:pt>
                <c:pt idx="10648">
                  <c:v>86.057230000000047</c:v>
                </c:pt>
                <c:pt idx="10649">
                  <c:v>86.058080000000047</c:v>
                </c:pt>
                <c:pt idx="10650">
                  <c:v>86.05891000000004</c:v>
                </c:pt>
                <c:pt idx="10651">
                  <c:v>86.059720000000041</c:v>
                </c:pt>
                <c:pt idx="10652">
                  <c:v>86.060530000000043</c:v>
                </c:pt>
                <c:pt idx="10653">
                  <c:v>86.061360000000036</c:v>
                </c:pt>
                <c:pt idx="10654">
                  <c:v>86.062190000000029</c:v>
                </c:pt>
                <c:pt idx="10655">
                  <c:v>86.063010000000034</c:v>
                </c:pt>
                <c:pt idx="10656">
                  <c:v>86.063830000000038</c:v>
                </c:pt>
                <c:pt idx="10657">
                  <c:v>86.064660000000032</c:v>
                </c:pt>
                <c:pt idx="10658">
                  <c:v>86.065470000000033</c:v>
                </c:pt>
                <c:pt idx="10659">
                  <c:v>86.066280000000035</c:v>
                </c:pt>
                <c:pt idx="10660">
                  <c:v>86.067080000000033</c:v>
                </c:pt>
                <c:pt idx="10661">
                  <c:v>86.067880000000031</c:v>
                </c:pt>
                <c:pt idx="10662">
                  <c:v>86.068700000000035</c:v>
                </c:pt>
                <c:pt idx="10663">
                  <c:v>86.069510000000037</c:v>
                </c:pt>
                <c:pt idx="10664">
                  <c:v>86.070330000000041</c:v>
                </c:pt>
                <c:pt idx="10665">
                  <c:v>86.071140000000042</c:v>
                </c:pt>
                <c:pt idx="10666">
                  <c:v>86.071950000000044</c:v>
                </c:pt>
                <c:pt idx="10667">
                  <c:v>86.072770000000048</c:v>
                </c:pt>
                <c:pt idx="10668">
                  <c:v>86.073590000000053</c:v>
                </c:pt>
                <c:pt idx="10669">
                  <c:v>86.074420000000046</c:v>
                </c:pt>
                <c:pt idx="10670">
                  <c:v>86.075240000000051</c:v>
                </c:pt>
                <c:pt idx="10671">
                  <c:v>86.076080000000047</c:v>
                </c:pt>
                <c:pt idx="10672">
                  <c:v>86.076930000000047</c:v>
                </c:pt>
                <c:pt idx="10673">
                  <c:v>86.077770000000044</c:v>
                </c:pt>
                <c:pt idx="10674">
                  <c:v>86.078620000000043</c:v>
                </c:pt>
                <c:pt idx="10675">
                  <c:v>86.079480000000046</c:v>
                </c:pt>
                <c:pt idx="10676">
                  <c:v>86.080340000000049</c:v>
                </c:pt>
                <c:pt idx="10677">
                  <c:v>86.081200000000052</c:v>
                </c:pt>
                <c:pt idx="10678">
                  <c:v>86.082070000000058</c:v>
                </c:pt>
                <c:pt idx="10679">
                  <c:v>86.082910000000055</c:v>
                </c:pt>
                <c:pt idx="10680">
                  <c:v>86.083680000000058</c:v>
                </c:pt>
                <c:pt idx="10681">
                  <c:v>86.084440000000058</c:v>
                </c:pt>
                <c:pt idx="10682">
                  <c:v>86.085150000000056</c:v>
                </c:pt>
                <c:pt idx="10683">
                  <c:v>86.08588000000006</c:v>
                </c:pt>
                <c:pt idx="10684">
                  <c:v>86.086660000000066</c:v>
                </c:pt>
                <c:pt idx="10685">
                  <c:v>86.087550000000064</c:v>
                </c:pt>
                <c:pt idx="10686">
                  <c:v>86.088520000000059</c:v>
                </c:pt>
                <c:pt idx="10687">
                  <c:v>86.089560000000063</c:v>
                </c:pt>
                <c:pt idx="10688">
                  <c:v>86.090770000000063</c:v>
                </c:pt>
                <c:pt idx="10689">
                  <c:v>86.092270000000056</c:v>
                </c:pt>
                <c:pt idx="10690">
                  <c:v>86.094330000000056</c:v>
                </c:pt>
                <c:pt idx="10691">
                  <c:v>86.096620000000058</c:v>
                </c:pt>
                <c:pt idx="10692">
                  <c:v>86.099200000000053</c:v>
                </c:pt>
                <c:pt idx="10693">
                  <c:v>86.101970000000051</c:v>
                </c:pt>
                <c:pt idx="10694">
                  <c:v>86.104620000000054</c:v>
                </c:pt>
                <c:pt idx="10695">
                  <c:v>86.106870000000058</c:v>
                </c:pt>
                <c:pt idx="10696">
                  <c:v>86.109560000000059</c:v>
                </c:pt>
                <c:pt idx="10697">
                  <c:v>86.112700000000061</c:v>
                </c:pt>
                <c:pt idx="10698">
                  <c:v>86.115640000000056</c:v>
                </c:pt>
                <c:pt idx="10699">
                  <c:v>86.118600000000058</c:v>
                </c:pt>
                <c:pt idx="10700">
                  <c:v>86.121690000000058</c:v>
                </c:pt>
                <c:pt idx="10701">
                  <c:v>86.124700000000061</c:v>
                </c:pt>
                <c:pt idx="10702">
                  <c:v>86.127520000000061</c:v>
                </c:pt>
                <c:pt idx="10703">
                  <c:v>86.130250000000061</c:v>
                </c:pt>
                <c:pt idx="10704">
                  <c:v>86.133060000000057</c:v>
                </c:pt>
                <c:pt idx="10705">
                  <c:v>86.135880000000057</c:v>
                </c:pt>
                <c:pt idx="10706">
                  <c:v>86.138820000000052</c:v>
                </c:pt>
                <c:pt idx="10707">
                  <c:v>86.141890000000046</c:v>
                </c:pt>
                <c:pt idx="10708">
                  <c:v>86.14487000000004</c:v>
                </c:pt>
                <c:pt idx="10709">
                  <c:v>86.147830000000042</c:v>
                </c:pt>
                <c:pt idx="10710">
                  <c:v>86.150460000000038</c:v>
                </c:pt>
                <c:pt idx="10711">
                  <c:v>86.152980000000042</c:v>
                </c:pt>
                <c:pt idx="10712">
                  <c:v>86.155260000000041</c:v>
                </c:pt>
                <c:pt idx="10713">
                  <c:v>86.157320000000041</c:v>
                </c:pt>
                <c:pt idx="10714">
                  <c:v>86.159270000000035</c:v>
                </c:pt>
                <c:pt idx="10715">
                  <c:v>86.161190000000033</c:v>
                </c:pt>
                <c:pt idx="10716">
                  <c:v>86.16327000000004</c:v>
                </c:pt>
                <c:pt idx="10717">
                  <c:v>86.165500000000037</c:v>
                </c:pt>
                <c:pt idx="10718">
                  <c:v>86.167860000000033</c:v>
                </c:pt>
                <c:pt idx="10719">
                  <c:v>86.170460000000034</c:v>
                </c:pt>
                <c:pt idx="10720">
                  <c:v>86.173150000000035</c:v>
                </c:pt>
                <c:pt idx="10721">
                  <c:v>86.175720000000041</c:v>
                </c:pt>
                <c:pt idx="10722">
                  <c:v>86.178930000000037</c:v>
                </c:pt>
                <c:pt idx="10723">
                  <c:v>86.184810000000041</c:v>
                </c:pt>
                <c:pt idx="10724">
                  <c:v>86.191050000000047</c:v>
                </c:pt>
                <c:pt idx="10725">
                  <c:v>86.195250000000044</c:v>
                </c:pt>
                <c:pt idx="10726">
                  <c:v>86.199530000000038</c:v>
                </c:pt>
                <c:pt idx="10727">
                  <c:v>86.204900000000038</c:v>
                </c:pt>
                <c:pt idx="10728">
                  <c:v>86.212720000000033</c:v>
                </c:pt>
                <c:pt idx="10729">
                  <c:v>86.221390000000028</c:v>
                </c:pt>
                <c:pt idx="10730">
                  <c:v>86.227900000000034</c:v>
                </c:pt>
                <c:pt idx="10731">
                  <c:v>86.234180000000038</c:v>
                </c:pt>
                <c:pt idx="10732">
                  <c:v>86.23938000000004</c:v>
                </c:pt>
                <c:pt idx="10733">
                  <c:v>86.243670000000037</c:v>
                </c:pt>
                <c:pt idx="10734">
                  <c:v>86.247390000000038</c:v>
                </c:pt>
                <c:pt idx="10735">
                  <c:v>86.250700000000037</c:v>
                </c:pt>
                <c:pt idx="10736">
                  <c:v>86.253650000000036</c:v>
                </c:pt>
                <c:pt idx="10737">
                  <c:v>86.25663000000003</c:v>
                </c:pt>
                <c:pt idx="10738">
                  <c:v>86.259570000000025</c:v>
                </c:pt>
                <c:pt idx="10739">
                  <c:v>86.262440000000026</c:v>
                </c:pt>
                <c:pt idx="10740">
                  <c:v>86.266830000000027</c:v>
                </c:pt>
                <c:pt idx="10741">
                  <c:v>86.275530000000032</c:v>
                </c:pt>
                <c:pt idx="10742">
                  <c:v>86.284990000000036</c:v>
                </c:pt>
                <c:pt idx="10743">
                  <c:v>86.293180000000035</c:v>
                </c:pt>
                <c:pt idx="10744">
                  <c:v>86.299510000000041</c:v>
                </c:pt>
                <c:pt idx="10745">
                  <c:v>86.304360000000045</c:v>
                </c:pt>
                <c:pt idx="10746">
                  <c:v>86.308230000000052</c:v>
                </c:pt>
                <c:pt idx="10747">
                  <c:v>86.311640000000054</c:v>
                </c:pt>
                <c:pt idx="10748">
                  <c:v>86.31512000000005</c:v>
                </c:pt>
                <c:pt idx="10749">
                  <c:v>86.318700000000049</c:v>
                </c:pt>
                <c:pt idx="10750">
                  <c:v>86.322260000000043</c:v>
                </c:pt>
                <c:pt idx="10751">
                  <c:v>86.325680000000048</c:v>
                </c:pt>
                <c:pt idx="10752">
                  <c:v>86.329120000000046</c:v>
                </c:pt>
                <c:pt idx="10753">
                  <c:v>86.33255000000004</c:v>
                </c:pt>
                <c:pt idx="10754">
                  <c:v>86.335400000000035</c:v>
                </c:pt>
                <c:pt idx="10755">
                  <c:v>86.338240000000042</c:v>
                </c:pt>
                <c:pt idx="10756">
                  <c:v>86.341090000000037</c:v>
                </c:pt>
                <c:pt idx="10757">
                  <c:v>86.343880000000041</c:v>
                </c:pt>
                <c:pt idx="10758">
                  <c:v>86.346380000000039</c:v>
                </c:pt>
                <c:pt idx="10759">
                  <c:v>86.349140000000034</c:v>
                </c:pt>
                <c:pt idx="10760">
                  <c:v>86.351810000000029</c:v>
                </c:pt>
                <c:pt idx="10761">
                  <c:v>86.356210000000033</c:v>
                </c:pt>
                <c:pt idx="10762">
                  <c:v>86.362840000000034</c:v>
                </c:pt>
                <c:pt idx="10763">
                  <c:v>86.37123000000004</c:v>
                </c:pt>
                <c:pt idx="10764">
                  <c:v>86.382790000000043</c:v>
                </c:pt>
                <c:pt idx="10765">
                  <c:v>86.389800000000037</c:v>
                </c:pt>
                <c:pt idx="10766">
                  <c:v>86.39542000000003</c:v>
                </c:pt>
                <c:pt idx="10767">
                  <c:v>86.400220000000033</c:v>
                </c:pt>
                <c:pt idx="10768">
                  <c:v>86.404350000000036</c:v>
                </c:pt>
                <c:pt idx="10769">
                  <c:v>86.407770000000042</c:v>
                </c:pt>
                <c:pt idx="10770">
                  <c:v>86.410830000000047</c:v>
                </c:pt>
                <c:pt idx="10771">
                  <c:v>86.413610000000048</c:v>
                </c:pt>
                <c:pt idx="10772">
                  <c:v>86.416330000000045</c:v>
                </c:pt>
                <c:pt idx="10773">
                  <c:v>86.419050000000041</c:v>
                </c:pt>
                <c:pt idx="10774">
                  <c:v>86.421700000000044</c:v>
                </c:pt>
                <c:pt idx="10775">
                  <c:v>86.424440000000047</c:v>
                </c:pt>
                <c:pt idx="10776">
                  <c:v>86.42715000000004</c:v>
                </c:pt>
                <c:pt idx="10777">
                  <c:v>86.429590000000047</c:v>
                </c:pt>
                <c:pt idx="10778">
                  <c:v>86.431810000000041</c:v>
                </c:pt>
                <c:pt idx="10779">
                  <c:v>86.43794000000004</c:v>
                </c:pt>
                <c:pt idx="10780">
                  <c:v>86.453830000000039</c:v>
                </c:pt>
                <c:pt idx="10781">
                  <c:v>86.478160000000045</c:v>
                </c:pt>
                <c:pt idx="10782">
                  <c:v>86.504260000000045</c:v>
                </c:pt>
                <c:pt idx="10783">
                  <c:v>86.523410000000041</c:v>
                </c:pt>
                <c:pt idx="10784">
                  <c:v>86.538400000000038</c:v>
                </c:pt>
                <c:pt idx="10785">
                  <c:v>86.550710000000038</c:v>
                </c:pt>
                <c:pt idx="10786">
                  <c:v>86.560500000000033</c:v>
                </c:pt>
                <c:pt idx="10787">
                  <c:v>86.567170000000033</c:v>
                </c:pt>
                <c:pt idx="10788">
                  <c:v>86.572970000000026</c:v>
                </c:pt>
                <c:pt idx="10789">
                  <c:v>86.57756000000002</c:v>
                </c:pt>
                <c:pt idx="10790">
                  <c:v>86.581120000000013</c:v>
                </c:pt>
                <c:pt idx="10791">
                  <c:v>86.584050000000019</c:v>
                </c:pt>
                <c:pt idx="10792">
                  <c:v>86.586760000000012</c:v>
                </c:pt>
                <c:pt idx="10793">
                  <c:v>86.589280000000016</c:v>
                </c:pt>
                <c:pt idx="10794">
                  <c:v>86.591680000000011</c:v>
                </c:pt>
                <c:pt idx="10795">
                  <c:v>86.594080000000005</c:v>
                </c:pt>
                <c:pt idx="10796">
                  <c:v>86.596460000000008</c:v>
                </c:pt>
                <c:pt idx="10797">
                  <c:v>86.59884000000001</c:v>
                </c:pt>
                <c:pt idx="10798">
                  <c:v>86.602380000000011</c:v>
                </c:pt>
                <c:pt idx="10799">
                  <c:v>86.610900000000015</c:v>
                </c:pt>
                <c:pt idx="10800">
                  <c:v>86.623610000000014</c:v>
                </c:pt>
                <c:pt idx="10801">
                  <c:v>86.637360000000015</c:v>
                </c:pt>
                <c:pt idx="10802">
                  <c:v>86.65282000000002</c:v>
                </c:pt>
                <c:pt idx="10803">
                  <c:v>86.66876000000002</c:v>
                </c:pt>
                <c:pt idx="10804">
                  <c:v>86.687690000000018</c:v>
                </c:pt>
                <c:pt idx="10805">
                  <c:v>86.700900000000019</c:v>
                </c:pt>
                <c:pt idx="10806">
                  <c:v>86.708020000000019</c:v>
                </c:pt>
                <c:pt idx="10807">
                  <c:v>86.717610000000022</c:v>
                </c:pt>
                <c:pt idx="10808">
                  <c:v>86.725890000000021</c:v>
                </c:pt>
                <c:pt idx="10809">
                  <c:v>86.734410000000025</c:v>
                </c:pt>
                <c:pt idx="10810">
                  <c:v>86.743440000000021</c:v>
                </c:pt>
                <c:pt idx="10811">
                  <c:v>86.752550000000028</c:v>
                </c:pt>
                <c:pt idx="10812">
                  <c:v>86.760960000000026</c:v>
                </c:pt>
                <c:pt idx="10813">
                  <c:v>86.769010000000023</c:v>
                </c:pt>
                <c:pt idx="10814">
                  <c:v>86.777710000000027</c:v>
                </c:pt>
                <c:pt idx="10815">
                  <c:v>86.787200000000027</c:v>
                </c:pt>
                <c:pt idx="10816">
                  <c:v>86.796370000000024</c:v>
                </c:pt>
                <c:pt idx="10817">
                  <c:v>86.805810000000022</c:v>
                </c:pt>
                <c:pt idx="10818">
                  <c:v>86.815510000000017</c:v>
                </c:pt>
                <c:pt idx="10819">
                  <c:v>86.827410000000015</c:v>
                </c:pt>
                <c:pt idx="10820">
                  <c:v>86.850320000000011</c:v>
                </c:pt>
                <c:pt idx="10821">
                  <c:v>86.880830000000017</c:v>
                </c:pt>
                <c:pt idx="10822">
                  <c:v>86.911690000000021</c:v>
                </c:pt>
                <c:pt idx="10823">
                  <c:v>86.949270000000027</c:v>
                </c:pt>
                <c:pt idx="10824">
                  <c:v>86.979430000000022</c:v>
                </c:pt>
                <c:pt idx="10825">
                  <c:v>86.999690000000015</c:v>
                </c:pt>
                <c:pt idx="10826">
                  <c:v>87.019030000000015</c:v>
                </c:pt>
                <c:pt idx="10827">
                  <c:v>87.036710000000014</c:v>
                </c:pt>
                <c:pt idx="10828">
                  <c:v>87.049690000000012</c:v>
                </c:pt>
                <c:pt idx="10829">
                  <c:v>87.060360000000017</c:v>
                </c:pt>
                <c:pt idx="10830">
                  <c:v>87.069940000000017</c:v>
                </c:pt>
                <c:pt idx="10831">
                  <c:v>87.079020000000014</c:v>
                </c:pt>
                <c:pt idx="10832">
                  <c:v>87.088390000000018</c:v>
                </c:pt>
                <c:pt idx="10833">
                  <c:v>87.097640000000013</c:v>
                </c:pt>
                <c:pt idx="10834">
                  <c:v>87.106340000000017</c:v>
                </c:pt>
                <c:pt idx="10835">
                  <c:v>87.114390000000014</c:v>
                </c:pt>
                <c:pt idx="10836">
                  <c:v>87.122910000000019</c:v>
                </c:pt>
                <c:pt idx="10837">
                  <c:v>87.131000000000014</c:v>
                </c:pt>
                <c:pt idx="10838">
                  <c:v>87.138660000000016</c:v>
                </c:pt>
                <c:pt idx="10839">
                  <c:v>87.146670000000015</c:v>
                </c:pt>
                <c:pt idx="10840">
                  <c:v>87.15391000000001</c:v>
                </c:pt>
                <c:pt idx="10841">
                  <c:v>87.160780000000017</c:v>
                </c:pt>
                <c:pt idx="10842">
                  <c:v>87.167600000000022</c:v>
                </c:pt>
                <c:pt idx="10843">
                  <c:v>87.174260000000018</c:v>
                </c:pt>
                <c:pt idx="10844">
                  <c:v>87.180660000000017</c:v>
                </c:pt>
                <c:pt idx="10845">
                  <c:v>87.187150000000017</c:v>
                </c:pt>
                <c:pt idx="10846">
                  <c:v>87.194260000000014</c:v>
                </c:pt>
                <c:pt idx="10847">
                  <c:v>87.201140000000009</c:v>
                </c:pt>
                <c:pt idx="10848">
                  <c:v>87.207710000000006</c:v>
                </c:pt>
                <c:pt idx="10849">
                  <c:v>87.214290000000005</c:v>
                </c:pt>
                <c:pt idx="10850">
                  <c:v>87.220800000000011</c:v>
                </c:pt>
                <c:pt idx="10851">
                  <c:v>87.226680000000016</c:v>
                </c:pt>
                <c:pt idx="10852">
                  <c:v>87.232260000000011</c:v>
                </c:pt>
                <c:pt idx="10853">
                  <c:v>87.237650000000016</c:v>
                </c:pt>
                <c:pt idx="10854">
                  <c:v>87.24281000000002</c:v>
                </c:pt>
                <c:pt idx="10855">
                  <c:v>87.248870000000025</c:v>
                </c:pt>
                <c:pt idx="10856">
                  <c:v>87.25887000000003</c:v>
                </c:pt>
                <c:pt idx="10857">
                  <c:v>87.271350000000027</c:v>
                </c:pt>
                <c:pt idx="10858">
                  <c:v>87.289950000000033</c:v>
                </c:pt>
                <c:pt idx="10859">
                  <c:v>87.317990000000037</c:v>
                </c:pt>
                <c:pt idx="10860">
                  <c:v>87.341590000000039</c:v>
                </c:pt>
                <c:pt idx="10861">
                  <c:v>87.368300000000033</c:v>
                </c:pt>
                <c:pt idx="10862">
                  <c:v>87.381230000000031</c:v>
                </c:pt>
                <c:pt idx="10863">
                  <c:v>87.393830000000037</c:v>
                </c:pt>
                <c:pt idx="10864">
                  <c:v>87.402000000000044</c:v>
                </c:pt>
                <c:pt idx="10865">
                  <c:v>87.407790000000048</c:v>
                </c:pt>
                <c:pt idx="10866">
                  <c:v>87.412310000000048</c:v>
                </c:pt>
                <c:pt idx="10867">
                  <c:v>87.415890000000047</c:v>
                </c:pt>
                <c:pt idx="10868">
                  <c:v>87.420500000000047</c:v>
                </c:pt>
                <c:pt idx="10869">
                  <c:v>87.427280000000053</c:v>
                </c:pt>
                <c:pt idx="10870">
                  <c:v>87.440660000000051</c:v>
                </c:pt>
                <c:pt idx="10871">
                  <c:v>87.459790000000055</c:v>
                </c:pt>
                <c:pt idx="10872">
                  <c:v>87.48349000000006</c:v>
                </c:pt>
                <c:pt idx="10873">
                  <c:v>87.510030000000057</c:v>
                </c:pt>
                <c:pt idx="10874">
                  <c:v>87.524600000000063</c:v>
                </c:pt>
                <c:pt idx="10875">
                  <c:v>87.532740000000061</c:v>
                </c:pt>
                <c:pt idx="10876">
                  <c:v>87.537630000000064</c:v>
                </c:pt>
                <c:pt idx="10877">
                  <c:v>87.540430000000057</c:v>
                </c:pt>
                <c:pt idx="10878">
                  <c:v>87.542260000000056</c:v>
                </c:pt>
                <c:pt idx="10879">
                  <c:v>87.543620000000061</c:v>
                </c:pt>
                <c:pt idx="10880">
                  <c:v>87.544830000000061</c:v>
                </c:pt>
                <c:pt idx="10881">
                  <c:v>87.54590000000006</c:v>
                </c:pt>
                <c:pt idx="10882">
                  <c:v>87.546880000000058</c:v>
                </c:pt>
                <c:pt idx="10883">
                  <c:v>87.547840000000065</c:v>
                </c:pt>
                <c:pt idx="10884">
                  <c:v>87.548690000000065</c:v>
                </c:pt>
                <c:pt idx="10885">
                  <c:v>87.549490000000063</c:v>
                </c:pt>
                <c:pt idx="10886">
                  <c:v>87.550280000000058</c:v>
                </c:pt>
                <c:pt idx="10887">
                  <c:v>87.55105000000006</c:v>
                </c:pt>
                <c:pt idx="10888">
                  <c:v>87.551860000000062</c:v>
                </c:pt>
                <c:pt idx="10889">
                  <c:v>87.552650000000057</c:v>
                </c:pt>
                <c:pt idx="10890">
                  <c:v>87.553430000000063</c:v>
                </c:pt>
                <c:pt idx="10891">
                  <c:v>87.554210000000069</c:v>
                </c:pt>
                <c:pt idx="10892">
                  <c:v>87.55520000000007</c:v>
                </c:pt>
                <c:pt idx="10893">
                  <c:v>87.556370000000072</c:v>
                </c:pt>
                <c:pt idx="10894">
                  <c:v>87.557540000000074</c:v>
                </c:pt>
                <c:pt idx="10895">
                  <c:v>87.558730000000068</c:v>
                </c:pt>
                <c:pt idx="10896">
                  <c:v>87.559840000000065</c:v>
                </c:pt>
                <c:pt idx="10897">
                  <c:v>87.560870000000065</c:v>
                </c:pt>
                <c:pt idx="10898">
                  <c:v>87.56187000000007</c:v>
                </c:pt>
                <c:pt idx="10899">
                  <c:v>87.562960000000075</c:v>
                </c:pt>
                <c:pt idx="10900">
                  <c:v>87.564220000000077</c:v>
                </c:pt>
                <c:pt idx="10901">
                  <c:v>87.565490000000082</c:v>
                </c:pt>
                <c:pt idx="10902">
                  <c:v>87.566720000000089</c:v>
                </c:pt>
                <c:pt idx="10903">
                  <c:v>87.567890000000091</c:v>
                </c:pt>
                <c:pt idx="10904">
                  <c:v>87.568860000000086</c:v>
                </c:pt>
                <c:pt idx="10905">
                  <c:v>87.569720000000089</c:v>
                </c:pt>
                <c:pt idx="10906">
                  <c:v>87.570610000000087</c:v>
                </c:pt>
                <c:pt idx="10907">
                  <c:v>87.573290000000085</c:v>
                </c:pt>
                <c:pt idx="10908">
                  <c:v>87.583800000000082</c:v>
                </c:pt>
                <c:pt idx="10909">
                  <c:v>87.601040000000083</c:v>
                </c:pt>
                <c:pt idx="10910">
                  <c:v>87.614370000000079</c:v>
                </c:pt>
                <c:pt idx="10911">
                  <c:v>87.622180000000085</c:v>
                </c:pt>
                <c:pt idx="10912">
                  <c:v>87.626050000000092</c:v>
                </c:pt>
                <c:pt idx="10913">
                  <c:v>87.628650000000093</c:v>
                </c:pt>
                <c:pt idx="10914">
                  <c:v>87.630290000000088</c:v>
                </c:pt>
                <c:pt idx="10915">
                  <c:v>87.631320000000088</c:v>
                </c:pt>
                <c:pt idx="10916">
                  <c:v>87.632150000000081</c:v>
                </c:pt>
                <c:pt idx="10917">
                  <c:v>87.632780000000082</c:v>
                </c:pt>
                <c:pt idx="10918">
                  <c:v>87.633350000000078</c:v>
                </c:pt>
                <c:pt idx="10919">
                  <c:v>87.633880000000076</c:v>
                </c:pt>
                <c:pt idx="10920">
                  <c:v>87.634510000000077</c:v>
                </c:pt>
                <c:pt idx="10921">
                  <c:v>87.635200000000083</c:v>
                </c:pt>
                <c:pt idx="10922">
                  <c:v>87.635890000000089</c:v>
                </c:pt>
                <c:pt idx="10923">
                  <c:v>87.636560000000088</c:v>
                </c:pt>
                <c:pt idx="10924">
                  <c:v>87.637120000000081</c:v>
                </c:pt>
                <c:pt idx="10925">
                  <c:v>87.637630000000087</c:v>
                </c:pt>
                <c:pt idx="10926">
                  <c:v>87.638070000000084</c:v>
                </c:pt>
                <c:pt idx="10927">
                  <c:v>87.638430000000085</c:v>
                </c:pt>
                <c:pt idx="10928">
                  <c:v>87.638750000000087</c:v>
                </c:pt>
                <c:pt idx="10929">
                  <c:v>87.639070000000089</c:v>
                </c:pt>
                <c:pt idx="10930">
                  <c:v>87.639400000000094</c:v>
                </c:pt>
                <c:pt idx="10931">
                  <c:v>87.639890000000094</c:v>
                </c:pt>
                <c:pt idx="10932">
                  <c:v>87.640620000000098</c:v>
                </c:pt>
                <c:pt idx="10933">
                  <c:v>87.641510000000096</c:v>
                </c:pt>
                <c:pt idx="10934">
                  <c:v>87.64243000000009</c:v>
                </c:pt>
                <c:pt idx="10935">
                  <c:v>87.64337000000009</c:v>
                </c:pt>
                <c:pt idx="10936">
                  <c:v>87.645050000000083</c:v>
                </c:pt>
                <c:pt idx="10937">
                  <c:v>87.649170000000083</c:v>
                </c:pt>
                <c:pt idx="10938">
                  <c:v>87.657050000000083</c:v>
                </c:pt>
                <c:pt idx="10939">
                  <c:v>87.666900000000084</c:v>
                </c:pt>
                <c:pt idx="10940">
                  <c:v>87.674580000000077</c:v>
                </c:pt>
                <c:pt idx="10941">
                  <c:v>87.679630000000074</c:v>
                </c:pt>
                <c:pt idx="10942">
                  <c:v>87.682990000000075</c:v>
                </c:pt>
                <c:pt idx="10943">
                  <c:v>87.685190000000077</c:v>
                </c:pt>
                <c:pt idx="10944">
                  <c:v>87.686600000000084</c:v>
                </c:pt>
                <c:pt idx="10945">
                  <c:v>87.687510000000088</c:v>
                </c:pt>
                <c:pt idx="10946">
                  <c:v>87.688190000000091</c:v>
                </c:pt>
                <c:pt idx="10947">
                  <c:v>87.688750000000084</c:v>
                </c:pt>
                <c:pt idx="10948">
                  <c:v>87.689310000000077</c:v>
                </c:pt>
                <c:pt idx="10949">
                  <c:v>87.689910000000083</c:v>
                </c:pt>
                <c:pt idx="10950">
                  <c:v>87.690520000000078</c:v>
                </c:pt>
                <c:pt idx="10951">
                  <c:v>87.69129000000008</c:v>
                </c:pt>
                <c:pt idx="10952">
                  <c:v>87.694220000000087</c:v>
                </c:pt>
                <c:pt idx="10953">
                  <c:v>87.703350000000086</c:v>
                </c:pt>
                <c:pt idx="10954">
                  <c:v>87.716550000000083</c:v>
                </c:pt>
                <c:pt idx="10955">
                  <c:v>87.730830000000083</c:v>
                </c:pt>
                <c:pt idx="10956">
                  <c:v>87.742130000000088</c:v>
                </c:pt>
                <c:pt idx="10957">
                  <c:v>87.747900000000087</c:v>
                </c:pt>
                <c:pt idx="10958">
                  <c:v>87.751280000000094</c:v>
                </c:pt>
                <c:pt idx="10959">
                  <c:v>87.753210000000095</c:v>
                </c:pt>
                <c:pt idx="10960">
                  <c:v>87.754510000000096</c:v>
                </c:pt>
                <c:pt idx="10961">
                  <c:v>87.755290000000102</c:v>
                </c:pt>
                <c:pt idx="10962">
                  <c:v>87.755850000000095</c:v>
                </c:pt>
                <c:pt idx="10963">
                  <c:v>87.756310000000099</c:v>
                </c:pt>
                <c:pt idx="10964">
                  <c:v>87.756730000000104</c:v>
                </c:pt>
                <c:pt idx="10965">
                  <c:v>87.7571200000001</c:v>
                </c:pt>
                <c:pt idx="10966">
                  <c:v>87.757590000000107</c:v>
                </c:pt>
                <c:pt idx="10967">
                  <c:v>87.758170000000106</c:v>
                </c:pt>
                <c:pt idx="10968">
                  <c:v>87.758760000000109</c:v>
                </c:pt>
                <c:pt idx="10969">
                  <c:v>87.759360000000115</c:v>
                </c:pt>
                <c:pt idx="10970">
                  <c:v>87.760250000000113</c:v>
                </c:pt>
                <c:pt idx="10971">
                  <c:v>87.763350000000116</c:v>
                </c:pt>
                <c:pt idx="10972">
                  <c:v>87.771830000000122</c:v>
                </c:pt>
                <c:pt idx="10973">
                  <c:v>87.790120000000115</c:v>
                </c:pt>
                <c:pt idx="10974">
                  <c:v>87.807140000000118</c:v>
                </c:pt>
                <c:pt idx="10975">
                  <c:v>87.817420000000112</c:v>
                </c:pt>
                <c:pt idx="10976">
                  <c:v>87.822050000000118</c:v>
                </c:pt>
                <c:pt idx="10977">
                  <c:v>87.824480000000122</c:v>
                </c:pt>
                <c:pt idx="10978">
                  <c:v>87.825900000000118</c:v>
                </c:pt>
                <c:pt idx="10979">
                  <c:v>87.826770000000124</c:v>
                </c:pt>
                <c:pt idx="10980">
                  <c:v>87.827390000000122</c:v>
                </c:pt>
                <c:pt idx="10981">
                  <c:v>87.827930000000123</c:v>
                </c:pt>
                <c:pt idx="10982">
                  <c:v>87.828360000000117</c:v>
                </c:pt>
                <c:pt idx="10983">
                  <c:v>87.828730000000121</c:v>
                </c:pt>
                <c:pt idx="10984">
                  <c:v>87.829070000000115</c:v>
                </c:pt>
                <c:pt idx="10985">
                  <c:v>87.82950000000011</c:v>
                </c:pt>
                <c:pt idx="10986">
                  <c:v>87.830030000000107</c:v>
                </c:pt>
                <c:pt idx="10987">
                  <c:v>87.830610000000107</c:v>
                </c:pt>
                <c:pt idx="10988">
                  <c:v>87.831220000000101</c:v>
                </c:pt>
                <c:pt idx="10989">
                  <c:v>87.831780000000094</c:v>
                </c:pt>
                <c:pt idx="10990">
                  <c:v>87.832320000000095</c:v>
                </c:pt>
                <c:pt idx="10991">
                  <c:v>87.832810000000094</c:v>
                </c:pt>
                <c:pt idx="10992">
                  <c:v>87.833210000000093</c:v>
                </c:pt>
                <c:pt idx="10993">
                  <c:v>87.833530000000096</c:v>
                </c:pt>
                <c:pt idx="10994">
                  <c:v>87.833800000000096</c:v>
                </c:pt>
                <c:pt idx="10995">
                  <c:v>87.834070000000096</c:v>
                </c:pt>
                <c:pt idx="10996">
                  <c:v>87.834330000000094</c:v>
                </c:pt>
                <c:pt idx="10997">
                  <c:v>87.834600000000094</c:v>
                </c:pt>
                <c:pt idx="10998">
                  <c:v>87.834890000000101</c:v>
                </c:pt>
                <c:pt idx="10999">
                  <c:v>87.8352000000001</c:v>
                </c:pt>
                <c:pt idx="11000">
                  <c:v>87.835600000000099</c:v>
                </c:pt>
                <c:pt idx="11001">
                  <c:v>87.836070000000106</c:v>
                </c:pt>
                <c:pt idx="11002">
                  <c:v>87.836680000000101</c:v>
                </c:pt>
                <c:pt idx="11003">
                  <c:v>87.8412900000001</c:v>
                </c:pt>
                <c:pt idx="11004">
                  <c:v>87.857040000000097</c:v>
                </c:pt>
                <c:pt idx="11005">
                  <c:v>87.870340000000098</c:v>
                </c:pt>
                <c:pt idx="11006">
                  <c:v>87.880210000000105</c:v>
                </c:pt>
                <c:pt idx="11007">
                  <c:v>87.89003000000011</c:v>
                </c:pt>
                <c:pt idx="11008">
                  <c:v>87.897850000000105</c:v>
                </c:pt>
                <c:pt idx="11009">
                  <c:v>87.9083100000001</c:v>
                </c:pt>
                <c:pt idx="11010">
                  <c:v>87.918060000000096</c:v>
                </c:pt>
                <c:pt idx="11011">
                  <c:v>87.923780000000093</c:v>
                </c:pt>
                <c:pt idx="11012">
                  <c:v>87.92771000000009</c:v>
                </c:pt>
                <c:pt idx="11013">
                  <c:v>87.930240000000083</c:v>
                </c:pt>
                <c:pt idx="11014">
                  <c:v>87.931890000000081</c:v>
                </c:pt>
                <c:pt idx="11015">
                  <c:v>87.932990000000075</c:v>
                </c:pt>
                <c:pt idx="11016">
                  <c:v>87.933750000000074</c:v>
                </c:pt>
                <c:pt idx="11017">
                  <c:v>87.934300000000079</c:v>
                </c:pt>
                <c:pt idx="11018">
                  <c:v>87.934760000000082</c:v>
                </c:pt>
                <c:pt idx="11019">
                  <c:v>87.935160000000081</c:v>
                </c:pt>
                <c:pt idx="11020">
                  <c:v>87.935520000000082</c:v>
                </c:pt>
                <c:pt idx="11021">
                  <c:v>87.935940000000087</c:v>
                </c:pt>
                <c:pt idx="11022">
                  <c:v>87.936420000000084</c:v>
                </c:pt>
                <c:pt idx="11023">
                  <c:v>87.93690000000008</c:v>
                </c:pt>
                <c:pt idx="11024">
                  <c:v>87.937710000000081</c:v>
                </c:pt>
                <c:pt idx="11025">
                  <c:v>87.940450000000084</c:v>
                </c:pt>
                <c:pt idx="11026">
                  <c:v>87.951510000000084</c:v>
                </c:pt>
                <c:pt idx="11027">
                  <c:v>87.972370000000083</c:v>
                </c:pt>
                <c:pt idx="11028">
                  <c:v>87.997010000000088</c:v>
                </c:pt>
                <c:pt idx="11029">
                  <c:v>88.022250000000085</c:v>
                </c:pt>
                <c:pt idx="11030">
                  <c:v>88.040600000000083</c:v>
                </c:pt>
                <c:pt idx="11031">
                  <c:v>88.052470000000085</c:v>
                </c:pt>
                <c:pt idx="11032">
                  <c:v>88.05871000000009</c:v>
                </c:pt>
                <c:pt idx="11033">
                  <c:v>88.061720000000093</c:v>
                </c:pt>
                <c:pt idx="11034">
                  <c:v>88.063540000000089</c:v>
                </c:pt>
                <c:pt idx="11035">
                  <c:v>88.064850000000092</c:v>
                </c:pt>
                <c:pt idx="11036">
                  <c:v>88.065980000000096</c:v>
                </c:pt>
                <c:pt idx="11037">
                  <c:v>88.066930000000099</c:v>
                </c:pt>
                <c:pt idx="11038">
                  <c:v>88.067770000000095</c:v>
                </c:pt>
                <c:pt idx="11039">
                  <c:v>88.068430000000092</c:v>
                </c:pt>
                <c:pt idx="11040">
                  <c:v>88.068940000000097</c:v>
                </c:pt>
                <c:pt idx="11041">
                  <c:v>88.069410000000104</c:v>
                </c:pt>
                <c:pt idx="11042">
                  <c:v>88.069900000000104</c:v>
                </c:pt>
                <c:pt idx="11043">
                  <c:v>88.070370000000111</c:v>
                </c:pt>
                <c:pt idx="11044">
                  <c:v>88.070780000000113</c:v>
                </c:pt>
                <c:pt idx="11045">
                  <c:v>88.071340000000106</c:v>
                </c:pt>
                <c:pt idx="11046">
                  <c:v>88.072080000000099</c:v>
                </c:pt>
                <c:pt idx="11047">
                  <c:v>88.072910000000093</c:v>
                </c:pt>
                <c:pt idx="11048">
                  <c:v>88.073680000000095</c:v>
                </c:pt>
                <c:pt idx="11049">
                  <c:v>88.074440000000095</c:v>
                </c:pt>
                <c:pt idx="11050">
                  <c:v>88.075190000000092</c:v>
                </c:pt>
                <c:pt idx="11051">
                  <c:v>88.076370000000097</c:v>
                </c:pt>
                <c:pt idx="11052">
                  <c:v>88.078420000000094</c:v>
                </c:pt>
                <c:pt idx="11053">
                  <c:v>88.083730000000088</c:v>
                </c:pt>
                <c:pt idx="11054">
                  <c:v>88.091120000000089</c:v>
                </c:pt>
                <c:pt idx="11055">
                  <c:v>88.09793000000009</c:v>
                </c:pt>
                <c:pt idx="11056">
                  <c:v>88.10366000000009</c:v>
                </c:pt>
                <c:pt idx="11057">
                  <c:v>88.107960000000091</c:v>
                </c:pt>
                <c:pt idx="11058">
                  <c:v>88.110790000000094</c:v>
                </c:pt>
                <c:pt idx="11059">
                  <c:v>88.113580000000098</c:v>
                </c:pt>
                <c:pt idx="11060">
                  <c:v>88.118840000000105</c:v>
                </c:pt>
                <c:pt idx="11061">
                  <c:v>88.13045000000011</c:v>
                </c:pt>
                <c:pt idx="11062">
                  <c:v>88.151360000000111</c:v>
                </c:pt>
                <c:pt idx="11063">
                  <c:v>88.176840000000112</c:v>
                </c:pt>
                <c:pt idx="11064">
                  <c:v>88.193620000000109</c:v>
                </c:pt>
                <c:pt idx="11065">
                  <c:v>88.205360000000113</c:v>
                </c:pt>
                <c:pt idx="11066">
                  <c:v>88.21520000000011</c:v>
                </c:pt>
                <c:pt idx="11067">
                  <c:v>88.219450000000109</c:v>
                </c:pt>
                <c:pt idx="11068">
                  <c:v>88.221910000000108</c:v>
                </c:pt>
                <c:pt idx="11069">
                  <c:v>88.223620000000111</c:v>
                </c:pt>
                <c:pt idx="11070">
                  <c:v>88.224860000000106</c:v>
                </c:pt>
                <c:pt idx="11071">
                  <c:v>88.225770000000111</c:v>
                </c:pt>
                <c:pt idx="11072">
                  <c:v>88.226570000000109</c:v>
                </c:pt>
                <c:pt idx="11073">
                  <c:v>88.227270000000104</c:v>
                </c:pt>
                <c:pt idx="11074">
                  <c:v>88.227880000000098</c:v>
                </c:pt>
                <c:pt idx="11075">
                  <c:v>88.228390000000104</c:v>
                </c:pt>
                <c:pt idx="11076">
                  <c:v>88.228970000000103</c:v>
                </c:pt>
                <c:pt idx="11077">
                  <c:v>88.2295400000001</c:v>
                </c:pt>
                <c:pt idx="11078">
                  <c:v>88.230090000000104</c:v>
                </c:pt>
                <c:pt idx="11079">
                  <c:v>88.230620000000101</c:v>
                </c:pt>
                <c:pt idx="11080">
                  <c:v>88.231150000000099</c:v>
                </c:pt>
                <c:pt idx="11081">
                  <c:v>88.232310000000098</c:v>
                </c:pt>
                <c:pt idx="11082">
                  <c:v>88.236850000000103</c:v>
                </c:pt>
                <c:pt idx="11083">
                  <c:v>88.247890000000098</c:v>
                </c:pt>
                <c:pt idx="11084">
                  <c:v>88.264120000000091</c:v>
                </c:pt>
                <c:pt idx="11085">
                  <c:v>88.277850000000086</c:v>
                </c:pt>
                <c:pt idx="11086">
                  <c:v>88.285700000000091</c:v>
                </c:pt>
                <c:pt idx="11087">
                  <c:v>88.289400000000086</c:v>
                </c:pt>
                <c:pt idx="11088">
                  <c:v>88.29162000000008</c:v>
                </c:pt>
                <c:pt idx="11089">
                  <c:v>88.292950000000076</c:v>
                </c:pt>
                <c:pt idx="11090">
                  <c:v>88.29386000000008</c:v>
                </c:pt>
                <c:pt idx="11091">
                  <c:v>88.294600000000074</c:v>
                </c:pt>
                <c:pt idx="11092">
                  <c:v>88.29529000000008</c:v>
                </c:pt>
                <c:pt idx="11093">
                  <c:v>88.295820000000077</c:v>
                </c:pt>
                <c:pt idx="11094">
                  <c:v>88.296300000000073</c:v>
                </c:pt>
                <c:pt idx="11095">
                  <c:v>88.296790000000072</c:v>
                </c:pt>
                <c:pt idx="11096">
                  <c:v>88.297360000000069</c:v>
                </c:pt>
                <c:pt idx="11097">
                  <c:v>88.297910000000073</c:v>
                </c:pt>
                <c:pt idx="11098">
                  <c:v>88.29844000000007</c:v>
                </c:pt>
                <c:pt idx="11099">
                  <c:v>88.298870000000065</c:v>
                </c:pt>
                <c:pt idx="11100">
                  <c:v>88.299680000000066</c:v>
                </c:pt>
                <c:pt idx="11101">
                  <c:v>88.301500000000061</c:v>
                </c:pt>
                <c:pt idx="11102">
                  <c:v>88.305240000000055</c:v>
                </c:pt>
                <c:pt idx="11103">
                  <c:v>88.30894000000005</c:v>
                </c:pt>
                <c:pt idx="11104">
                  <c:v>88.311800000000048</c:v>
                </c:pt>
                <c:pt idx="11105">
                  <c:v>88.313540000000046</c:v>
                </c:pt>
                <c:pt idx="11106">
                  <c:v>88.315090000000041</c:v>
                </c:pt>
                <c:pt idx="11107">
                  <c:v>88.316380000000038</c:v>
                </c:pt>
                <c:pt idx="11108">
                  <c:v>88.317870000000042</c:v>
                </c:pt>
                <c:pt idx="11109">
                  <c:v>88.319800000000043</c:v>
                </c:pt>
                <c:pt idx="11110">
                  <c:v>88.321590000000043</c:v>
                </c:pt>
                <c:pt idx="11111">
                  <c:v>88.323240000000041</c:v>
                </c:pt>
                <c:pt idx="11112">
                  <c:v>88.324530000000038</c:v>
                </c:pt>
                <c:pt idx="11113">
                  <c:v>88.32534000000004</c:v>
                </c:pt>
                <c:pt idx="11114">
                  <c:v>88.325860000000034</c:v>
                </c:pt>
                <c:pt idx="11115">
                  <c:v>88.326150000000041</c:v>
                </c:pt>
                <c:pt idx="11116">
                  <c:v>88.326320000000038</c:v>
                </c:pt>
                <c:pt idx="11117">
                  <c:v>88.326560000000043</c:v>
                </c:pt>
                <c:pt idx="11118">
                  <c:v>88.327500000000043</c:v>
                </c:pt>
                <c:pt idx="11119">
                  <c:v>88.33643000000005</c:v>
                </c:pt>
                <c:pt idx="11120">
                  <c:v>88.351320000000044</c:v>
                </c:pt>
                <c:pt idx="11121">
                  <c:v>88.369970000000038</c:v>
                </c:pt>
                <c:pt idx="11122">
                  <c:v>88.391080000000031</c:v>
                </c:pt>
                <c:pt idx="11123">
                  <c:v>88.410940000000025</c:v>
                </c:pt>
                <c:pt idx="11124">
                  <c:v>88.429740000000024</c:v>
                </c:pt>
                <c:pt idx="11125">
                  <c:v>88.441800000000029</c:v>
                </c:pt>
                <c:pt idx="11126">
                  <c:v>88.449020000000033</c:v>
                </c:pt>
                <c:pt idx="11127">
                  <c:v>88.452480000000037</c:v>
                </c:pt>
                <c:pt idx="11128">
                  <c:v>88.454950000000039</c:v>
                </c:pt>
                <c:pt idx="11129">
                  <c:v>88.456850000000045</c:v>
                </c:pt>
                <c:pt idx="11130">
                  <c:v>88.45840000000004</c:v>
                </c:pt>
                <c:pt idx="11131">
                  <c:v>88.459620000000044</c:v>
                </c:pt>
                <c:pt idx="11132">
                  <c:v>88.460660000000047</c:v>
                </c:pt>
                <c:pt idx="11133">
                  <c:v>88.461550000000045</c:v>
                </c:pt>
                <c:pt idx="11134">
                  <c:v>88.462310000000045</c:v>
                </c:pt>
                <c:pt idx="11135">
                  <c:v>88.462980000000044</c:v>
                </c:pt>
                <c:pt idx="11136">
                  <c:v>88.463570000000047</c:v>
                </c:pt>
                <c:pt idx="11137">
                  <c:v>88.464740000000049</c:v>
                </c:pt>
                <c:pt idx="11138">
                  <c:v>88.467120000000051</c:v>
                </c:pt>
                <c:pt idx="11139">
                  <c:v>88.470840000000052</c:v>
                </c:pt>
                <c:pt idx="11140">
                  <c:v>88.474290000000053</c:v>
                </c:pt>
                <c:pt idx="11141">
                  <c:v>88.476420000000047</c:v>
                </c:pt>
                <c:pt idx="11142">
                  <c:v>88.477540000000047</c:v>
                </c:pt>
                <c:pt idx="11143">
                  <c:v>88.478300000000047</c:v>
                </c:pt>
                <c:pt idx="11144">
                  <c:v>88.479480000000052</c:v>
                </c:pt>
                <c:pt idx="11145">
                  <c:v>88.482150000000047</c:v>
                </c:pt>
                <c:pt idx="11146">
                  <c:v>88.486600000000053</c:v>
                </c:pt>
                <c:pt idx="11147">
                  <c:v>88.492920000000055</c:v>
                </c:pt>
                <c:pt idx="11148">
                  <c:v>88.500820000000061</c:v>
                </c:pt>
                <c:pt idx="11149">
                  <c:v>88.514860000000056</c:v>
                </c:pt>
                <c:pt idx="11150">
                  <c:v>88.532190000000057</c:v>
                </c:pt>
                <c:pt idx="11151">
                  <c:v>88.544390000000064</c:v>
                </c:pt>
                <c:pt idx="11152">
                  <c:v>88.554960000000065</c:v>
                </c:pt>
                <c:pt idx="11153">
                  <c:v>88.56272000000007</c:v>
                </c:pt>
                <c:pt idx="11154">
                  <c:v>88.571470000000076</c:v>
                </c:pt>
                <c:pt idx="11155">
                  <c:v>88.583000000000069</c:v>
                </c:pt>
                <c:pt idx="11156">
                  <c:v>88.604840000000067</c:v>
                </c:pt>
                <c:pt idx="11157">
                  <c:v>88.629510000000067</c:v>
                </c:pt>
                <c:pt idx="11158">
                  <c:v>88.646790000000067</c:v>
                </c:pt>
                <c:pt idx="11159">
                  <c:v>88.656750000000073</c:v>
                </c:pt>
                <c:pt idx="11160">
                  <c:v>88.662000000000077</c:v>
                </c:pt>
                <c:pt idx="11161">
                  <c:v>88.66565000000007</c:v>
                </c:pt>
                <c:pt idx="11162">
                  <c:v>88.667910000000077</c:v>
                </c:pt>
                <c:pt idx="11163">
                  <c:v>88.669650000000075</c:v>
                </c:pt>
                <c:pt idx="11164">
                  <c:v>88.671260000000075</c:v>
                </c:pt>
                <c:pt idx="11165">
                  <c:v>88.672790000000077</c:v>
                </c:pt>
                <c:pt idx="11166">
                  <c:v>88.67423000000008</c:v>
                </c:pt>
                <c:pt idx="11167">
                  <c:v>88.677310000000077</c:v>
                </c:pt>
                <c:pt idx="11168">
                  <c:v>88.68517000000007</c:v>
                </c:pt>
                <c:pt idx="11169">
                  <c:v>88.700940000000074</c:v>
                </c:pt>
                <c:pt idx="11170">
                  <c:v>88.713740000000072</c:v>
                </c:pt>
                <c:pt idx="11171">
                  <c:v>88.722850000000079</c:v>
                </c:pt>
                <c:pt idx="11172">
                  <c:v>88.728570000000076</c:v>
                </c:pt>
                <c:pt idx="11173">
                  <c:v>88.731610000000074</c:v>
                </c:pt>
                <c:pt idx="11174">
                  <c:v>88.733540000000076</c:v>
                </c:pt>
                <c:pt idx="11175">
                  <c:v>88.735220000000069</c:v>
                </c:pt>
                <c:pt idx="11176">
                  <c:v>88.736630000000076</c:v>
                </c:pt>
                <c:pt idx="11177">
                  <c:v>88.737970000000075</c:v>
                </c:pt>
                <c:pt idx="11178">
                  <c:v>88.739200000000082</c:v>
                </c:pt>
                <c:pt idx="11179">
                  <c:v>88.740340000000089</c:v>
                </c:pt>
                <c:pt idx="11180">
                  <c:v>88.741310000000084</c:v>
                </c:pt>
                <c:pt idx="11181">
                  <c:v>88.74218000000009</c:v>
                </c:pt>
                <c:pt idx="11182">
                  <c:v>88.742960000000096</c:v>
                </c:pt>
                <c:pt idx="11183">
                  <c:v>88.743650000000102</c:v>
                </c:pt>
                <c:pt idx="11184">
                  <c:v>88.7442700000001</c:v>
                </c:pt>
                <c:pt idx="11185">
                  <c:v>88.744830000000093</c:v>
                </c:pt>
                <c:pt idx="11186">
                  <c:v>88.745540000000091</c:v>
                </c:pt>
                <c:pt idx="11187">
                  <c:v>88.746720000000096</c:v>
                </c:pt>
                <c:pt idx="11188">
                  <c:v>88.756100000000089</c:v>
                </c:pt>
                <c:pt idx="11189">
                  <c:v>88.769920000000084</c:v>
                </c:pt>
                <c:pt idx="11190">
                  <c:v>88.778440000000089</c:v>
                </c:pt>
                <c:pt idx="11191">
                  <c:v>88.783470000000094</c:v>
                </c:pt>
                <c:pt idx="11192">
                  <c:v>88.786940000000087</c:v>
                </c:pt>
                <c:pt idx="11193">
                  <c:v>88.789620000000085</c:v>
                </c:pt>
                <c:pt idx="11194">
                  <c:v>88.79125000000009</c:v>
                </c:pt>
                <c:pt idx="11195">
                  <c:v>88.792550000000091</c:v>
                </c:pt>
                <c:pt idx="11196">
                  <c:v>88.793520000000086</c:v>
                </c:pt>
                <c:pt idx="11197">
                  <c:v>88.794310000000081</c:v>
                </c:pt>
                <c:pt idx="11198">
                  <c:v>88.795040000000085</c:v>
                </c:pt>
                <c:pt idx="11199">
                  <c:v>88.795660000000083</c:v>
                </c:pt>
                <c:pt idx="11200">
                  <c:v>88.796250000000086</c:v>
                </c:pt>
                <c:pt idx="11201">
                  <c:v>88.796750000000088</c:v>
                </c:pt>
                <c:pt idx="11202">
                  <c:v>88.797200000000089</c:v>
                </c:pt>
                <c:pt idx="11203">
                  <c:v>88.797600000000088</c:v>
                </c:pt>
                <c:pt idx="11204">
                  <c:v>88.797940000000082</c:v>
                </c:pt>
                <c:pt idx="11205">
                  <c:v>88.798210000000083</c:v>
                </c:pt>
                <c:pt idx="11206">
                  <c:v>88.79874000000008</c:v>
                </c:pt>
                <c:pt idx="11207">
                  <c:v>88.803510000000074</c:v>
                </c:pt>
                <c:pt idx="11208">
                  <c:v>88.814640000000068</c:v>
                </c:pt>
                <c:pt idx="11209">
                  <c:v>88.82924000000007</c:v>
                </c:pt>
                <c:pt idx="11210">
                  <c:v>88.84688000000007</c:v>
                </c:pt>
                <c:pt idx="11211">
                  <c:v>88.861320000000063</c:v>
                </c:pt>
                <c:pt idx="11212">
                  <c:v>88.871010000000069</c:v>
                </c:pt>
                <c:pt idx="11213">
                  <c:v>88.878340000000065</c:v>
                </c:pt>
                <c:pt idx="11214">
                  <c:v>88.882650000000069</c:v>
                </c:pt>
                <c:pt idx="11215">
                  <c:v>88.885740000000069</c:v>
                </c:pt>
                <c:pt idx="11216">
                  <c:v>88.888170000000073</c:v>
                </c:pt>
                <c:pt idx="11217">
                  <c:v>88.890080000000069</c:v>
                </c:pt>
                <c:pt idx="11218">
                  <c:v>88.891630000000063</c:v>
                </c:pt>
                <c:pt idx="11219">
                  <c:v>88.892870000000059</c:v>
                </c:pt>
                <c:pt idx="11220">
                  <c:v>88.893890000000056</c:v>
                </c:pt>
                <c:pt idx="11221">
                  <c:v>88.894780000000054</c:v>
                </c:pt>
                <c:pt idx="11222">
                  <c:v>88.895580000000052</c:v>
                </c:pt>
                <c:pt idx="11223">
                  <c:v>88.896250000000052</c:v>
                </c:pt>
                <c:pt idx="11224">
                  <c:v>88.896860000000046</c:v>
                </c:pt>
                <c:pt idx="11225">
                  <c:v>88.897390000000044</c:v>
                </c:pt>
                <c:pt idx="11226">
                  <c:v>88.897850000000048</c:v>
                </c:pt>
                <c:pt idx="11227">
                  <c:v>88.898230000000055</c:v>
                </c:pt>
                <c:pt idx="11228">
                  <c:v>88.898520000000062</c:v>
                </c:pt>
                <c:pt idx="11229">
                  <c:v>88.899120000000067</c:v>
                </c:pt>
                <c:pt idx="11230">
                  <c:v>88.901420000000073</c:v>
                </c:pt>
                <c:pt idx="11231">
                  <c:v>88.907280000000071</c:v>
                </c:pt>
                <c:pt idx="11232">
                  <c:v>88.912520000000072</c:v>
                </c:pt>
                <c:pt idx="11233">
                  <c:v>88.916760000000068</c:v>
                </c:pt>
                <c:pt idx="11234">
                  <c:v>88.91923000000007</c:v>
                </c:pt>
                <c:pt idx="11235">
                  <c:v>88.920600000000064</c:v>
                </c:pt>
                <c:pt idx="11236">
                  <c:v>88.921810000000065</c:v>
                </c:pt>
                <c:pt idx="11237">
                  <c:v>88.922950000000071</c:v>
                </c:pt>
                <c:pt idx="11238">
                  <c:v>88.923910000000078</c:v>
                </c:pt>
                <c:pt idx="11239">
                  <c:v>88.924620000000075</c:v>
                </c:pt>
                <c:pt idx="11240">
                  <c:v>88.92523000000007</c:v>
                </c:pt>
                <c:pt idx="11241">
                  <c:v>88.925740000000076</c:v>
                </c:pt>
                <c:pt idx="11242">
                  <c:v>88.926160000000081</c:v>
                </c:pt>
                <c:pt idx="11243">
                  <c:v>88.926550000000077</c:v>
                </c:pt>
                <c:pt idx="11244">
                  <c:v>88.927170000000075</c:v>
                </c:pt>
                <c:pt idx="11245">
                  <c:v>88.930160000000072</c:v>
                </c:pt>
                <c:pt idx="11246">
                  <c:v>88.943200000000076</c:v>
                </c:pt>
                <c:pt idx="11247">
                  <c:v>88.960050000000081</c:v>
                </c:pt>
                <c:pt idx="11248">
                  <c:v>88.978730000000084</c:v>
                </c:pt>
                <c:pt idx="11249">
                  <c:v>89.001800000000088</c:v>
                </c:pt>
                <c:pt idx="11250">
                  <c:v>89.019540000000092</c:v>
                </c:pt>
                <c:pt idx="11251">
                  <c:v>89.029940000000096</c:v>
                </c:pt>
                <c:pt idx="11252">
                  <c:v>89.038020000000103</c:v>
                </c:pt>
                <c:pt idx="11253">
                  <c:v>89.043240000000097</c:v>
                </c:pt>
                <c:pt idx="11254">
                  <c:v>89.04680000000009</c:v>
                </c:pt>
                <c:pt idx="11255">
                  <c:v>89.049570000000088</c:v>
                </c:pt>
                <c:pt idx="11256">
                  <c:v>89.051700000000082</c:v>
                </c:pt>
                <c:pt idx="11257">
                  <c:v>89.053470000000075</c:v>
                </c:pt>
                <c:pt idx="11258">
                  <c:v>89.054880000000082</c:v>
                </c:pt>
                <c:pt idx="11259">
                  <c:v>89.056050000000084</c:v>
                </c:pt>
                <c:pt idx="11260">
                  <c:v>89.056970000000078</c:v>
                </c:pt>
                <c:pt idx="11261">
                  <c:v>89.057790000000082</c:v>
                </c:pt>
                <c:pt idx="11262">
                  <c:v>89.058520000000087</c:v>
                </c:pt>
                <c:pt idx="11263">
                  <c:v>89.059240000000088</c:v>
                </c:pt>
                <c:pt idx="11264">
                  <c:v>89.061250000000086</c:v>
                </c:pt>
                <c:pt idx="11265">
                  <c:v>89.069740000000081</c:v>
                </c:pt>
                <c:pt idx="11266">
                  <c:v>89.076730000000083</c:v>
                </c:pt>
                <c:pt idx="11267">
                  <c:v>89.085190000000082</c:v>
                </c:pt>
                <c:pt idx="11268">
                  <c:v>89.089400000000083</c:v>
                </c:pt>
                <c:pt idx="11269">
                  <c:v>89.092260000000081</c:v>
                </c:pt>
                <c:pt idx="11270">
                  <c:v>89.094420000000085</c:v>
                </c:pt>
                <c:pt idx="11271">
                  <c:v>89.096020000000081</c:v>
                </c:pt>
                <c:pt idx="11272">
                  <c:v>89.097350000000077</c:v>
                </c:pt>
                <c:pt idx="11273">
                  <c:v>89.098500000000072</c:v>
                </c:pt>
                <c:pt idx="11274">
                  <c:v>89.099400000000074</c:v>
                </c:pt>
                <c:pt idx="11275">
                  <c:v>89.10024000000007</c:v>
                </c:pt>
                <c:pt idx="11276">
                  <c:v>89.100940000000065</c:v>
                </c:pt>
                <c:pt idx="11277">
                  <c:v>89.101480000000066</c:v>
                </c:pt>
                <c:pt idx="11278">
                  <c:v>89.103650000000073</c:v>
                </c:pt>
                <c:pt idx="11279">
                  <c:v>89.121030000000076</c:v>
                </c:pt>
                <c:pt idx="11280">
                  <c:v>89.150710000000075</c:v>
                </c:pt>
                <c:pt idx="11281">
                  <c:v>89.170540000000074</c:v>
                </c:pt>
                <c:pt idx="11282">
                  <c:v>89.182780000000079</c:v>
                </c:pt>
                <c:pt idx="11283">
                  <c:v>89.19017000000008</c:v>
                </c:pt>
                <c:pt idx="11284">
                  <c:v>89.194770000000076</c:v>
                </c:pt>
                <c:pt idx="11285">
                  <c:v>89.197890000000072</c:v>
                </c:pt>
                <c:pt idx="11286">
                  <c:v>89.200280000000078</c:v>
                </c:pt>
                <c:pt idx="11287">
                  <c:v>89.202330000000075</c:v>
                </c:pt>
                <c:pt idx="11288">
                  <c:v>89.204070000000073</c:v>
                </c:pt>
                <c:pt idx="11289">
                  <c:v>89.20554000000007</c:v>
                </c:pt>
                <c:pt idx="11290">
                  <c:v>89.206670000000074</c:v>
                </c:pt>
                <c:pt idx="11291">
                  <c:v>89.207640000000069</c:v>
                </c:pt>
                <c:pt idx="11292">
                  <c:v>89.208470000000062</c:v>
                </c:pt>
                <c:pt idx="11293">
                  <c:v>89.209680000000063</c:v>
                </c:pt>
                <c:pt idx="11294">
                  <c:v>89.21361000000006</c:v>
                </c:pt>
                <c:pt idx="11295">
                  <c:v>89.223860000000059</c:v>
                </c:pt>
                <c:pt idx="11296">
                  <c:v>89.249810000000053</c:v>
                </c:pt>
                <c:pt idx="11297">
                  <c:v>89.276210000000049</c:v>
                </c:pt>
                <c:pt idx="11298">
                  <c:v>89.30124000000005</c:v>
                </c:pt>
                <c:pt idx="11299">
                  <c:v>89.318500000000043</c:v>
                </c:pt>
                <c:pt idx="11300">
                  <c:v>89.329060000000041</c:v>
                </c:pt>
                <c:pt idx="11301">
                  <c:v>89.338720000000038</c:v>
                </c:pt>
                <c:pt idx="11302">
                  <c:v>89.34701000000004</c:v>
                </c:pt>
                <c:pt idx="11303">
                  <c:v>89.354680000000045</c:v>
                </c:pt>
                <c:pt idx="11304">
                  <c:v>89.362820000000042</c:v>
                </c:pt>
                <c:pt idx="11305">
                  <c:v>89.371020000000044</c:v>
                </c:pt>
                <c:pt idx="11306">
                  <c:v>89.378400000000042</c:v>
                </c:pt>
                <c:pt idx="11307">
                  <c:v>89.385490000000047</c:v>
                </c:pt>
                <c:pt idx="11308">
                  <c:v>89.39235000000005</c:v>
                </c:pt>
                <c:pt idx="11309">
                  <c:v>89.399400000000057</c:v>
                </c:pt>
                <c:pt idx="11310">
                  <c:v>89.405930000000055</c:v>
                </c:pt>
                <c:pt idx="11311">
                  <c:v>89.416720000000055</c:v>
                </c:pt>
                <c:pt idx="11312">
                  <c:v>89.426920000000052</c:v>
                </c:pt>
                <c:pt idx="11313">
                  <c:v>89.434150000000059</c:v>
                </c:pt>
                <c:pt idx="11314">
                  <c:v>89.440530000000052</c:v>
                </c:pt>
                <c:pt idx="11315">
                  <c:v>89.446380000000048</c:v>
                </c:pt>
                <c:pt idx="11316">
                  <c:v>89.451810000000052</c:v>
                </c:pt>
                <c:pt idx="11317">
                  <c:v>89.457180000000051</c:v>
                </c:pt>
                <c:pt idx="11318">
                  <c:v>89.462870000000052</c:v>
                </c:pt>
                <c:pt idx="11319">
                  <c:v>89.468860000000049</c:v>
                </c:pt>
                <c:pt idx="11320">
                  <c:v>89.474320000000048</c:v>
                </c:pt>
                <c:pt idx="11321">
                  <c:v>89.479880000000051</c:v>
                </c:pt>
                <c:pt idx="11322">
                  <c:v>89.485450000000057</c:v>
                </c:pt>
                <c:pt idx="11323">
                  <c:v>89.498200000000054</c:v>
                </c:pt>
                <c:pt idx="11324">
                  <c:v>89.521350000000055</c:v>
                </c:pt>
                <c:pt idx="11325">
                  <c:v>89.542740000000052</c:v>
                </c:pt>
                <c:pt idx="11326">
                  <c:v>89.557460000000049</c:v>
                </c:pt>
                <c:pt idx="11327">
                  <c:v>89.57215000000005</c:v>
                </c:pt>
                <c:pt idx="11328">
                  <c:v>89.584530000000044</c:v>
                </c:pt>
                <c:pt idx="11329">
                  <c:v>89.592190000000045</c:v>
                </c:pt>
                <c:pt idx="11330">
                  <c:v>89.602170000000044</c:v>
                </c:pt>
                <c:pt idx="11331">
                  <c:v>89.615000000000038</c:v>
                </c:pt>
                <c:pt idx="11332">
                  <c:v>89.638740000000041</c:v>
                </c:pt>
                <c:pt idx="11333">
                  <c:v>89.670920000000038</c:v>
                </c:pt>
                <c:pt idx="11334">
                  <c:v>89.709680000000034</c:v>
                </c:pt>
                <c:pt idx="11335">
                  <c:v>89.75053000000004</c:v>
                </c:pt>
                <c:pt idx="11336">
                  <c:v>89.782110000000046</c:v>
                </c:pt>
                <c:pt idx="11337">
                  <c:v>89.798130000000043</c:v>
                </c:pt>
                <c:pt idx="11338">
                  <c:v>89.806690000000046</c:v>
                </c:pt>
                <c:pt idx="11339">
                  <c:v>89.812340000000049</c:v>
                </c:pt>
                <c:pt idx="11340">
                  <c:v>89.816780000000051</c:v>
                </c:pt>
                <c:pt idx="11341">
                  <c:v>89.820500000000052</c:v>
                </c:pt>
                <c:pt idx="11342">
                  <c:v>89.823840000000047</c:v>
                </c:pt>
                <c:pt idx="11343">
                  <c:v>89.82694000000005</c:v>
                </c:pt>
                <c:pt idx="11344">
                  <c:v>89.829790000000045</c:v>
                </c:pt>
                <c:pt idx="11345">
                  <c:v>89.832820000000041</c:v>
                </c:pt>
                <c:pt idx="11346">
                  <c:v>89.836100000000044</c:v>
                </c:pt>
                <c:pt idx="11347">
                  <c:v>89.83931000000004</c:v>
                </c:pt>
                <c:pt idx="11348">
                  <c:v>89.842550000000045</c:v>
                </c:pt>
                <c:pt idx="11349">
                  <c:v>89.845750000000052</c:v>
                </c:pt>
                <c:pt idx="11350">
                  <c:v>89.84910000000005</c:v>
                </c:pt>
                <c:pt idx="11351">
                  <c:v>89.852380000000053</c:v>
                </c:pt>
                <c:pt idx="11352">
                  <c:v>89.855680000000049</c:v>
                </c:pt>
                <c:pt idx="11353">
                  <c:v>89.858840000000043</c:v>
                </c:pt>
                <c:pt idx="11354">
                  <c:v>89.861840000000043</c:v>
                </c:pt>
                <c:pt idx="11355">
                  <c:v>89.864580000000046</c:v>
                </c:pt>
                <c:pt idx="11356">
                  <c:v>89.868160000000046</c:v>
                </c:pt>
                <c:pt idx="11357">
                  <c:v>89.873700000000042</c:v>
                </c:pt>
                <c:pt idx="11358">
                  <c:v>89.888830000000041</c:v>
                </c:pt>
                <c:pt idx="11359">
                  <c:v>89.910910000000044</c:v>
                </c:pt>
                <c:pt idx="11360">
                  <c:v>89.932490000000044</c:v>
                </c:pt>
                <c:pt idx="11361">
                  <c:v>89.949270000000041</c:v>
                </c:pt>
                <c:pt idx="11362">
                  <c:v>89.959750000000042</c:v>
                </c:pt>
                <c:pt idx="11363">
                  <c:v>89.965710000000044</c:v>
                </c:pt>
                <c:pt idx="11364">
                  <c:v>89.969750000000047</c:v>
                </c:pt>
                <c:pt idx="11365">
                  <c:v>89.972860000000054</c:v>
                </c:pt>
                <c:pt idx="11366">
                  <c:v>89.97534000000006</c:v>
                </c:pt>
                <c:pt idx="11367">
                  <c:v>89.977610000000055</c:v>
                </c:pt>
                <c:pt idx="11368">
                  <c:v>89.979750000000053</c:v>
                </c:pt>
                <c:pt idx="11369">
                  <c:v>89.981810000000053</c:v>
                </c:pt>
                <c:pt idx="11370">
                  <c:v>89.98377000000005</c:v>
                </c:pt>
                <c:pt idx="11371">
                  <c:v>89.985750000000053</c:v>
                </c:pt>
                <c:pt idx="11372">
                  <c:v>89.98771000000005</c:v>
                </c:pt>
                <c:pt idx="11373">
                  <c:v>89.989470000000054</c:v>
                </c:pt>
                <c:pt idx="11374">
                  <c:v>89.993180000000052</c:v>
                </c:pt>
                <c:pt idx="11375">
                  <c:v>90.003300000000053</c:v>
                </c:pt>
                <c:pt idx="11376">
                  <c:v>90.017660000000049</c:v>
                </c:pt>
                <c:pt idx="11377">
                  <c:v>90.031440000000046</c:v>
                </c:pt>
                <c:pt idx="11378">
                  <c:v>90.040680000000052</c:v>
                </c:pt>
                <c:pt idx="11379">
                  <c:v>90.046040000000048</c:v>
                </c:pt>
                <c:pt idx="11380">
                  <c:v>90.049820000000054</c:v>
                </c:pt>
                <c:pt idx="11381">
                  <c:v>90.05284000000006</c:v>
                </c:pt>
                <c:pt idx="11382">
                  <c:v>90.055130000000062</c:v>
                </c:pt>
                <c:pt idx="11383">
                  <c:v>90.056970000000064</c:v>
                </c:pt>
                <c:pt idx="11384">
                  <c:v>90.058520000000058</c:v>
                </c:pt>
                <c:pt idx="11385">
                  <c:v>90.059910000000059</c:v>
                </c:pt>
                <c:pt idx="11386">
                  <c:v>90.061240000000055</c:v>
                </c:pt>
                <c:pt idx="11387">
                  <c:v>90.062610000000049</c:v>
                </c:pt>
                <c:pt idx="11388">
                  <c:v>90.063930000000056</c:v>
                </c:pt>
                <c:pt idx="11389">
                  <c:v>90.065230000000057</c:v>
                </c:pt>
                <c:pt idx="11390">
                  <c:v>90.066500000000062</c:v>
                </c:pt>
                <c:pt idx="11391">
                  <c:v>90.067700000000059</c:v>
                </c:pt>
                <c:pt idx="11392">
                  <c:v>90.068790000000064</c:v>
                </c:pt>
                <c:pt idx="11393">
                  <c:v>90.07012000000006</c:v>
                </c:pt>
                <c:pt idx="11394">
                  <c:v>90.071370000000059</c:v>
                </c:pt>
                <c:pt idx="11395">
                  <c:v>90.072600000000065</c:v>
                </c:pt>
                <c:pt idx="11396">
                  <c:v>90.073800000000062</c:v>
                </c:pt>
                <c:pt idx="11397">
                  <c:v>90.074880000000064</c:v>
                </c:pt>
                <c:pt idx="11398">
                  <c:v>90.075760000000059</c:v>
                </c:pt>
                <c:pt idx="11399">
                  <c:v>90.076470000000057</c:v>
                </c:pt>
                <c:pt idx="11400">
                  <c:v>90.077090000000055</c:v>
                </c:pt>
                <c:pt idx="11401">
                  <c:v>90.077690000000061</c:v>
                </c:pt>
                <c:pt idx="11402">
                  <c:v>90.078230000000062</c:v>
                </c:pt>
                <c:pt idx="11403">
                  <c:v>90.078780000000066</c:v>
                </c:pt>
                <c:pt idx="11404">
                  <c:v>90.07933000000007</c:v>
                </c:pt>
                <c:pt idx="11405">
                  <c:v>90.079940000000065</c:v>
                </c:pt>
                <c:pt idx="11406">
                  <c:v>90.080610000000064</c:v>
                </c:pt>
                <c:pt idx="11407">
                  <c:v>90.081320000000062</c:v>
                </c:pt>
                <c:pt idx="11408">
                  <c:v>90.081960000000066</c:v>
                </c:pt>
                <c:pt idx="11409">
                  <c:v>90.082460000000069</c:v>
                </c:pt>
                <c:pt idx="11410">
                  <c:v>90.084860000000063</c:v>
                </c:pt>
                <c:pt idx="11411">
                  <c:v>90.098680000000058</c:v>
                </c:pt>
                <c:pt idx="11412">
                  <c:v>90.118060000000057</c:v>
                </c:pt>
                <c:pt idx="11413">
                  <c:v>90.131900000000059</c:v>
                </c:pt>
                <c:pt idx="11414">
                  <c:v>90.144030000000058</c:v>
                </c:pt>
                <c:pt idx="11415">
                  <c:v>90.153230000000065</c:v>
                </c:pt>
                <c:pt idx="11416">
                  <c:v>90.164910000000063</c:v>
                </c:pt>
                <c:pt idx="11417">
                  <c:v>90.182740000000067</c:v>
                </c:pt>
                <c:pt idx="11418">
                  <c:v>90.210660000000061</c:v>
                </c:pt>
                <c:pt idx="11419">
                  <c:v>90.249140000000068</c:v>
                </c:pt>
                <c:pt idx="11420">
                  <c:v>90.290660000000074</c:v>
                </c:pt>
                <c:pt idx="11421">
                  <c:v>90.327680000000072</c:v>
                </c:pt>
                <c:pt idx="11422">
                  <c:v>90.347560000000072</c:v>
                </c:pt>
                <c:pt idx="11423">
                  <c:v>90.362350000000077</c:v>
                </c:pt>
                <c:pt idx="11424">
                  <c:v>90.372300000000081</c:v>
                </c:pt>
                <c:pt idx="11425">
                  <c:v>90.37758000000008</c:v>
                </c:pt>
                <c:pt idx="11426">
                  <c:v>90.381050000000073</c:v>
                </c:pt>
                <c:pt idx="11427">
                  <c:v>90.383910000000071</c:v>
                </c:pt>
                <c:pt idx="11428">
                  <c:v>90.386340000000075</c:v>
                </c:pt>
                <c:pt idx="11429">
                  <c:v>90.388480000000072</c:v>
                </c:pt>
                <c:pt idx="11430">
                  <c:v>90.390310000000071</c:v>
                </c:pt>
                <c:pt idx="11431">
                  <c:v>90.391910000000067</c:v>
                </c:pt>
                <c:pt idx="11432">
                  <c:v>90.393400000000071</c:v>
                </c:pt>
                <c:pt idx="11433">
                  <c:v>90.394770000000065</c:v>
                </c:pt>
                <c:pt idx="11434">
                  <c:v>90.39604000000007</c:v>
                </c:pt>
                <c:pt idx="11435">
                  <c:v>90.397230000000064</c:v>
                </c:pt>
                <c:pt idx="11436">
                  <c:v>90.39820000000006</c:v>
                </c:pt>
                <c:pt idx="11437">
                  <c:v>90.399030000000053</c:v>
                </c:pt>
                <c:pt idx="11438">
                  <c:v>90.400040000000047</c:v>
                </c:pt>
                <c:pt idx="11439">
                  <c:v>90.40193000000005</c:v>
                </c:pt>
                <c:pt idx="11440">
                  <c:v>90.411300000000054</c:v>
                </c:pt>
                <c:pt idx="11441">
                  <c:v>90.428080000000051</c:v>
                </c:pt>
                <c:pt idx="11442">
                  <c:v>90.440950000000058</c:v>
                </c:pt>
                <c:pt idx="11443">
                  <c:v>90.449460000000059</c:v>
                </c:pt>
                <c:pt idx="11444">
                  <c:v>90.452870000000061</c:v>
                </c:pt>
                <c:pt idx="11445">
                  <c:v>90.45506000000006</c:v>
                </c:pt>
                <c:pt idx="11446">
                  <c:v>90.456900000000061</c:v>
                </c:pt>
                <c:pt idx="11447">
                  <c:v>90.458350000000067</c:v>
                </c:pt>
                <c:pt idx="11448">
                  <c:v>90.459470000000067</c:v>
                </c:pt>
                <c:pt idx="11449">
                  <c:v>90.460430000000073</c:v>
                </c:pt>
                <c:pt idx="11450">
                  <c:v>90.461290000000076</c:v>
                </c:pt>
                <c:pt idx="11451">
                  <c:v>90.462040000000073</c:v>
                </c:pt>
                <c:pt idx="11452">
                  <c:v>90.462660000000071</c:v>
                </c:pt>
                <c:pt idx="11453">
                  <c:v>90.463250000000073</c:v>
                </c:pt>
                <c:pt idx="11454">
                  <c:v>90.464020000000076</c:v>
                </c:pt>
                <c:pt idx="11455">
                  <c:v>90.466340000000073</c:v>
                </c:pt>
                <c:pt idx="11456">
                  <c:v>90.476320000000072</c:v>
                </c:pt>
                <c:pt idx="11457">
                  <c:v>90.489390000000071</c:v>
                </c:pt>
                <c:pt idx="11458">
                  <c:v>90.505070000000075</c:v>
                </c:pt>
                <c:pt idx="11459">
                  <c:v>90.527730000000076</c:v>
                </c:pt>
                <c:pt idx="11460">
                  <c:v>90.553500000000071</c:v>
                </c:pt>
                <c:pt idx="11461">
                  <c:v>90.572350000000071</c:v>
                </c:pt>
                <c:pt idx="11462">
                  <c:v>90.587060000000065</c:v>
                </c:pt>
                <c:pt idx="11463">
                  <c:v>90.59630000000007</c:v>
                </c:pt>
                <c:pt idx="11464">
                  <c:v>90.600860000000068</c:v>
                </c:pt>
                <c:pt idx="11465">
                  <c:v>90.603580000000065</c:v>
                </c:pt>
                <c:pt idx="11466">
                  <c:v>90.605810000000062</c:v>
                </c:pt>
                <c:pt idx="11467">
                  <c:v>90.607590000000059</c:v>
                </c:pt>
                <c:pt idx="11468">
                  <c:v>90.609180000000052</c:v>
                </c:pt>
                <c:pt idx="11469">
                  <c:v>90.610600000000048</c:v>
                </c:pt>
                <c:pt idx="11470">
                  <c:v>90.611910000000051</c:v>
                </c:pt>
                <c:pt idx="11471">
                  <c:v>90.613020000000049</c:v>
                </c:pt>
                <c:pt idx="11472">
                  <c:v>90.613990000000044</c:v>
                </c:pt>
                <c:pt idx="11473">
                  <c:v>90.614850000000047</c:v>
                </c:pt>
                <c:pt idx="11474">
                  <c:v>90.615600000000043</c:v>
                </c:pt>
                <c:pt idx="11475">
                  <c:v>90.61626000000004</c:v>
                </c:pt>
                <c:pt idx="11476">
                  <c:v>90.616820000000033</c:v>
                </c:pt>
                <c:pt idx="11477">
                  <c:v>90.617280000000036</c:v>
                </c:pt>
                <c:pt idx="11478">
                  <c:v>90.617690000000039</c:v>
                </c:pt>
                <c:pt idx="11479">
                  <c:v>90.618070000000046</c:v>
                </c:pt>
                <c:pt idx="11480">
                  <c:v>90.618400000000051</c:v>
                </c:pt>
                <c:pt idx="11481">
                  <c:v>90.61871000000005</c:v>
                </c:pt>
                <c:pt idx="11482">
                  <c:v>90.618990000000053</c:v>
                </c:pt>
                <c:pt idx="11483">
                  <c:v>90.619270000000057</c:v>
                </c:pt>
                <c:pt idx="11484">
                  <c:v>90.619530000000054</c:v>
                </c:pt>
                <c:pt idx="11485">
                  <c:v>90.619770000000059</c:v>
                </c:pt>
                <c:pt idx="11486">
                  <c:v>90.619980000000055</c:v>
                </c:pt>
                <c:pt idx="11487">
                  <c:v>90.620180000000062</c:v>
                </c:pt>
                <c:pt idx="11488">
                  <c:v>90.620370000000065</c:v>
                </c:pt>
                <c:pt idx="11489">
                  <c:v>90.620550000000065</c:v>
                </c:pt>
                <c:pt idx="11490">
                  <c:v>90.620720000000063</c:v>
                </c:pt>
                <c:pt idx="11491">
                  <c:v>90.620880000000056</c:v>
                </c:pt>
                <c:pt idx="11492">
                  <c:v>90.621030000000061</c:v>
                </c:pt>
                <c:pt idx="11493">
                  <c:v>90.621180000000066</c:v>
                </c:pt>
                <c:pt idx="11494">
                  <c:v>90.621310000000065</c:v>
                </c:pt>
                <c:pt idx="11495">
                  <c:v>90.621430000000061</c:v>
                </c:pt>
                <c:pt idx="11496">
                  <c:v>90.621550000000056</c:v>
                </c:pt>
                <c:pt idx="11497">
                  <c:v>90.621880000000061</c:v>
                </c:pt>
                <c:pt idx="11498">
                  <c:v>90.626570000000058</c:v>
                </c:pt>
                <c:pt idx="11499">
                  <c:v>90.632060000000052</c:v>
                </c:pt>
                <c:pt idx="11500">
                  <c:v>90.641940000000048</c:v>
                </c:pt>
                <c:pt idx="11501">
                  <c:v>90.663070000000047</c:v>
                </c:pt>
                <c:pt idx="11502">
                  <c:v>90.704140000000052</c:v>
                </c:pt>
                <c:pt idx="11503">
                  <c:v>90.743440000000049</c:v>
                </c:pt>
                <c:pt idx="11504">
                  <c:v>90.765370000000047</c:v>
                </c:pt>
                <c:pt idx="11505">
                  <c:v>90.77766000000004</c:v>
                </c:pt>
                <c:pt idx="11506">
                  <c:v>90.784210000000044</c:v>
                </c:pt>
                <c:pt idx="11507">
                  <c:v>90.78863000000004</c:v>
                </c:pt>
                <c:pt idx="11508">
                  <c:v>90.791510000000045</c:v>
                </c:pt>
                <c:pt idx="11509">
                  <c:v>90.793750000000045</c:v>
                </c:pt>
                <c:pt idx="11510">
                  <c:v>90.795730000000049</c:v>
                </c:pt>
                <c:pt idx="11511">
                  <c:v>90.797560000000047</c:v>
                </c:pt>
                <c:pt idx="11512">
                  <c:v>90.79924000000004</c:v>
                </c:pt>
                <c:pt idx="11513">
                  <c:v>90.800740000000033</c:v>
                </c:pt>
                <c:pt idx="11514">
                  <c:v>90.801950000000033</c:v>
                </c:pt>
                <c:pt idx="11515">
                  <c:v>90.80291000000004</c:v>
                </c:pt>
                <c:pt idx="11516">
                  <c:v>90.803720000000041</c:v>
                </c:pt>
                <c:pt idx="11517">
                  <c:v>90.804400000000044</c:v>
                </c:pt>
                <c:pt idx="11518">
                  <c:v>90.805080000000046</c:v>
                </c:pt>
                <c:pt idx="11519">
                  <c:v>90.805740000000043</c:v>
                </c:pt>
                <c:pt idx="11520">
                  <c:v>90.806350000000037</c:v>
                </c:pt>
                <c:pt idx="11521">
                  <c:v>90.806860000000043</c:v>
                </c:pt>
                <c:pt idx="11522">
                  <c:v>90.807320000000047</c:v>
                </c:pt>
                <c:pt idx="11523">
                  <c:v>90.808250000000044</c:v>
                </c:pt>
                <c:pt idx="11524">
                  <c:v>90.81597000000005</c:v>
                </c:pt>
                <c:pt idx="11525">
                  <c:v>90.832350000000048</c:v>
                </c:pt>
                <c:pt idx="11526">
                  <c:v>90.850420000000042</c:v>
                </c:pt>
                <c:pt idx="11527">
                  <c:v>90.862120000000047</c:v>
                </c:pt>
                <c:pt idx="11528">
                  <c:v>90.86692000000005</c:v>
                </c:pt>
                <c:pt idx="11529">
                  <c:v>90.870170000000044</c:v>
                </c:pt>
                <c:pt idx="11530">
                  <c:v>90.87253000000004</c:v>
                </c:pt>
                <c:pt idx="11531">
                  <c:v>90.87423000000004</c:v>
                </c:pt>
                <c:pt idx="11532">
                  <c:v>90.875520000000037</c:v>
                </c:pt>
                <c:pt idx="11533">
                  <c:v>90.876480000000043</c:v>
                </c:pt>
                <c:pt idx="11534">
                  <c:v>90.877250000000046</c:v>
                </c:pt>
                <c:pt idx="11535">
                  <c:v>90.877930000000049</c:v>
                </c:pt>
                <c:pt idx="11536">
                  <c:v>90.878520000000051</c:v>
                </c:pt>
                <c:pt idx="11537">
                  <c:v>90.879040000000046</c:v>
                </c:pt>
                <c:pt idx="11538">
                  <c:v>90.879510000000053</c:v>
                </c:pt>
                <c:pt idx="11539">
                  <c:v>90.880130000000051</c:v>
                </c:pt>
                <c:pt idx="11540">
                  <c:v>90.884710000000055</c:v>
                </c:pt>
                <c:pt idx="11541">
                  <c:v>90.903590000000051</c:v>
                </c:pt>
                <c:pt idx="11542">
                  <c:v>90.924900000000051</c:v>
                </c:pt>
                <c:pt idx="11543">
                  <c:v>90.935110000000051</c:v>
                </c:pt>
                <c:pt idx="11544">
                  <c:v>90.940440000000052</c:v>
                </c:pt>
                <c:pt idx="11545">
                  <c:v>90.94321000000005</c:v>
                </c:pt>
                <c:pt idx="11546">
                  <c:v>90.946280000000044</c:v>
                </c:pt>
                <c:pt idx="11547">
                  <c:v>90.949270000000041</c:v>
                </c:pt>
                <c:pt idx="11548">
                  <c:v>90.951300000000046</c:v>
                </c:pt>
                <c:pt idx="11549">
                  <c:v>90.952930000000052</c:v>
                </c:pt>
                <c:pt idx="11550">
                  <c:v>90.954140000000052</c:v>
                </c:pt>
                <c:pt idx="11551">
                  <c:v>90.95503000000005</c:v>
                </c:pt>
                <c:pt idx="11552">
                  <c:v>90.955730000000045</c:v>
                </c:pt>
                <c:pt idx="11553">
                  <c:v>90.956300000000041</c:v>
                </c:pt>
                <c:pt idx="11554">
                  <c:v>90.956810000000047</c:v>
                </c:pt>
                <c:pt idx="11555">
                  <c:v>90.957220000000049</c:v>
                </c:pt>
                <c:pt idx="11556">
                  <c:v>90.95758000000005</c:v>
                </c:pt>
                <c:pt idx="11557">
                  <c:v>90.957910000000055</c:v>
                </c:pt>
                <c:pt idx="11558">
                  <c:v>90.958460000000059</c:v>
                </c:pt>
                <c:pt idx="11559">
                  <c:v>90.965880000000055</c:v>
                </c:pt>
                <c:pt idx="11560">
                  <c:v>90.98752000000006</c:v>
                </c:pt>
                <c:pt idx="11561">
                  <c:v>91.017350000000064</c:v>
                </c:pt>
                <c:pt idx="11562">
                  <c:v>91.048970000000068</c:v>
                </c:pt>
                <c:pt idx="11563">
                  <c:v>91.081540000000075</c:v>
                </c:pt>
                <c:pt idx="11564">
                  <c:v>91.105010000000078</c:v>
                </c:pt>
                <c:pt idx="11565">
                  <c:v>91.118910000000085</c:v>
                </c:pt>
                <c:pt idx="11566">
                  <c:v>91.128500000000088</c:v>
                </c:pt>
                <c:pt idx="11567">
                  <c:v>91.134810000000087</c:v>
                </c:pt>
                <c:pt idx="11568">
                  <c:v>91.139190000000085</c:v>
                </c:pt>
                <c:pt idx="11569">
                  <c:v>91.14589000000008</c:v>
                </c:pt>
                <c:pt idx="11570">
                  <c:v>91.154080000000079</c:v>
                </c:pt>
                <c:pt idx="11571">
                  <c:v>91.164180000000073</c:v>
                </c:pt>
                <c:pt idx="11572">
                  <c:v>91.176410000000075</c:v>
                </c:pt>
                <c:pt idx="11573">
                  <c:v>91.200900000000075</c:v>
                </c:pt>
                <c:pt idx="11574">
                  <c:v>91.240150000000071</c:v>
                </c:pt>
                <c:pt idx="11575">
                  <c:v>91.289610000000067</c:v>
                </c:pt>
                <c:pt idx="11576">
                  <c:v>91.336040000000068</c:v>
                </c:pt>
                <c:pt idx="11577">
                  <c:v>91.362020000000072</c:v>
                </c:pt>
                <c:pt idx="11578">
                  <c:v>91.376040000000074</c:v>
                </c:pt>
                <c:pt idx="11579">
                  <c:v>91.383970000000076</c:v>
                </c:pt>
                <c:pt idx="11580">
                  <c:v>91.388410000000079</c:v>
                </c:pt>
                <c:pt idx="11581">
                  <c:v>91.391120000000072</c:v>
                </c:pt>
                <c:pt idx="11582">
                  <c:v>91.39286000000007</c:v>
                </c:pt>
                <c:pt idx="11583">
                  <c:v>91.394230000000064</c:v>
                </c:pt>
                <c:pt idx="11584">
                  <c:v>91.39538000000006</c:v>
                </c:pt>
                <c:pt idx="11585">
                  <c:v>91.396490000000057</c:v>
                </c:pt>
                <c:pt idx="11586">
                  <c:v>91.397560000000055</c:v>
                </c:pt>
                <c:pt idx="11587">
                  <c:v>91.398500000000055</c:v>
                </c:pt>
                <c:pt idx="11588">
                  <c:v>91.399310000000057</c:v>
                </c:pt>
                <c:pt idx="11589">
                  <c:v>91.399980000000056</c:v>
                </c:pt>
                <c:pt idx="11590">
                  <c:v>91.400550000000052</c:v>
                </c:pt>
                <c:pt idx="11591">
                  <c:v>91.401000000000053</c:v>
                </c:pt>
                <c:pt idx="11592">
                  <c:v>91.401370000000057</c:v>
                </c:pt>
                <c:pt idx="11593">
                  <c:v>91.401700000000062</c:v>
                </c:pt>
                <c:pt idx="11594">
                  <c:v>91.401990000000069</c:v>
                </c:pt>
                <c:pt idx="11595">
                  <c:v>91.402340000000066</c:v>
                </c:pt>
                <c:pt idx="11596">
                  <c:v>91.402670000000072</c:v>
                </c:pt>
                <c:pt idx="11597">
                  <c:v>91.402940000000072</c:v>
                </c:pt>
                <c:pt idx="11598">
                  <c:v>91.403140000000079</c:v>
                </c:pt>
                <c:pt idx="11599">
                  <c:v>91.403370000000081</c:v>
                </c:pt>
                <c:pt idx="11600">
                  <c:v>91.403900000000078</c:v>
                </c:pt>
                <c:pt idx="11601">
                  <c:v>91.410400000000081</c:v>
                </c:pt>
                <c:pt idx="11602">
                  <c:v>91.427660000000074</c:v>
                </c:pt>
                <c:pt idx="11603">
                  <c:v>91.455160000000078</c:v>
                </c:pt>
                <c:pt idx="11604">
                  <c:v>91.48494000000008</c:v>
                </c:pt>
                <c:pt idx="11605">
                  <c:v>91.504570000000086</c:v>
                </c:pt>
                <c:pt idx="11606">
                  <c:v>91.526640000000086</c:v>
                </c:pt>
                <c:pt idx="11607">
                  <c:v>91.547930000000079</c:v>
                </c:pt>
                <c:pt idx="11608">
                  <c:v>91.563650000000081</c:v>
                </c:pt>
                <c:pt idx="11609">
                  <c:v>91.571600000000075</c:v>
                </c:pt>
                <c:pt idx="11610">
                  <c:v>91.575210000000069</c:v>
                </c:pt>
                <c:pt idx="11611">
                  <c:v>91.576820000000069</c:v>
                </c:pt>
                <c:pt idx="11612">
                  <c:v>91.578340000000068</c:v>
                </c:pt>
                <c:pt idx="11613">
                  <c:v>91.58327000000007</c:v>
                </c:pt>
                <c:pt idx="11614">
                  <c:v>91.592500000000072</c:v>
                </c:pt>
                <c:pt idx="11615">
                  <c:v>91.602710000000073</c:v>
                </c:pt>
                <c:pt idx="11616">
                  <c:v>91.611320000000077</c:v>
                </c:pt>
                <c:pt idx="11617">
                  <c:v>91.617580000000075</c:v>
                </c:pt>
                <c:pt idx="11618">
                  <c:v>91.621650000000074</c:v>
                </c:pt>
                <c:pt idx="11619">
                  <c:v>91.624110000000073</c:v>
                </c:pt>
                <c:pt idx="11620">
                  <c:v>91.628540000000072</c:v>
                </c:pt>
                <c:pt idx="11621">
                  <c:v>91.635950000000065</c:v>
                </c:pt>
                <c:pt idx="11622">
                  <c:v>91.644360000000063</c:v>
                </c:pt>
                <c:pt idx="11623">
                  <c:v>91.649150000000063</c:v>
                </c:pt>
                <c:pt idx="11624">
                  <c:v>91.652840000000069</c:v>
                </c:pt>
                <c:pt idx="11625">
                  <c:v>91.654600000000073</c:v>
                </c:pt>
                <c:pt idx="11626">
                  <c:v>91.655700000000067</c:v>
                </c:pt>
                <c:pt idx="11627">
                  <c:v>91.656510000000068</c:v>
                </c:pt>
                <c:pt idx="11628">
                  <c:v>91.657260000000065</c:v>
                </c:pt>
                <c:pt idx="11629">
                  <c:v>91.65835000000007</c:v>
                </c:pt>
                <c:pt idx="11630">
                  <c:v>91.659540000000064</c:v>
                </c:pt>
                <c:pt idx="11631">
                  <c:v>91.661420000000064</c:v>
                </c:pt>
                <c:pt idx="11632">
                  <c:v>91.662910000000068</c:v>
                </c:pt>
                <c:pt idx="11633">
                  <c:v>91.664600000000064</c:v>
                </c:pt>
                <c:pt idx="11634">
                  <c:v>91.666070000000062</c:v>
                </c:pt>
                <c:pt idx="11635">
                  <c:v>91.666940000000068</c:v>
                </c:pt>
                <c:pt idx="11636">
                  <c:v>91.667290000000065</c:v>
                </c:pt>
                <c:pt idx="11637">
                  <c:v>91.667560000000066</c:v>
                </c:pt>
                <c:pt idx="11638">
                  <c:v>91.667830000000066</c:v>
                </c:pt>
                <c:pt idx="11639">
                  <c:v>91.668090000000063</c:v>
                </c:pt>
                <c:pt idx="11640">
                  <c:v>91.668360000000064</c:v>
                </c:pt>
                <c:pt idx="11641">
                  <c:v>91.668600000000069</c:v>
                </c:pt>
                <c:pt idx="11642">
                  <c:v>91.668800000000076</c:v>
                </c:pt>
                <c:pt idx="11643">
                  <c:v>91.669000000000082</c:v>
                </c:pt>
                <c:pt idx="11644">
                  <c:v>91.669170000000079</c:v>
                </c:pt>
                <c:pt idx="11645">
                  <c:v>91.669320000000084</c:v>
                </c:pt>
                <c:pt idx="11646">
                  <c:v>91.669470000000089</c:v>
                </c:pt>
                <c:pt idx="11647">
                  <c:v>91.669580000000096</c:v>
                </c:pt>
                <c:pt idx="11648">
                  <c:v>91.669630000000097</c:v>
                </c:pt>
                <c:pt idx="11649">
                  <c:v>91.669640000000101</c:v>
                </c:pt>
                <c:pt idx="11650">
                  <c:v>91.669640000000101</c:v>
                </c:pt>
                <c:pt idx="11651">
                  <c:v>91.669640000000101</c:v>
                </c:pt>
                <c:pt idx="11652">
                  <c:v>91.669640000000101</c:v>
                </c:pt>
                <c:pt idx="11653">
                  <c:v>91.669640000000101</c:v>
                </c:pt>
                <c:pt idx="11654">
                  <c:v>91.669640000000101</c:v>
                </c:pt>
                <c:pt idx="11655">
                  <c:v>91.669640000000101</c:v>
                </c:pt>
                <c:pt idx="11656">
                  <c:v>91.669640000000101</c:v>
                </c:pt>
                <c:pt idx="11657">
                  <c:v>91.669640000000101</c:v>
                </c:pt>
                <c:pt idx="11658">
                  <c:v>91.669640000000101</c:v>
                </c:pt>
                <c:pt idx="11659">
                  <c:v>91.669640000000101</c:v>
                </c:pt>
                <c:pt idx="11660">
                  <c:v>91.669640000000101</c:v>
                </c:pt>
                <c:pt idx="11661">
                  <c:v>91.669640000000101</c:v>
                </c:pt>
                <c:pt idx="11662">
                  <c:v>91.669640000000101</c:v>
                </c:pt>
                <c:pt idx="11663">
                  <c:v>91.669640000000101</c:v>
                </c:pt>
                <c:pt idx="11664">
                  <c:v>91.669640000000101</c:v>
                </c:pt>
                <c:pt idx="11665">
                  <c:v>91.669910000000101</c:v>
                </c:pt>
                <c:pt idx="11666">
                  <c:v>91.679630000000103</c:v>
                </c:pt>
                <c:pt idx="11667">
                  <c:v>91.692390000000103</c:v>
                </c:pt>
                <c:pt idx="11668">
                  <c:v>91.697680000000105</c:v>
                </c:pt>
                <c:pt idx="11669">
                  <c:v>91.699930000000109</c:v>
                </c:pt>
                <c:pt idx="11670">
                  <c:v>91.70110000000011</c:v>
                </c:pt>
                <c:pt idx="11671">
                  <c:v>91.701960000000113</c:v>
                </c:pt>
                <c:pt idx="11672">
                  <c:v>91.70262000000011</c:v>
                </c:pt>
                <c:pt idx="11673">
                  <c:v>91.703060000000107</c:v>
                </c:pt>
                <c:pt idx="11674">
                  <c:v>91.703940000000102</c:v>
                </c:pt>
                <c:pt idx="11675">
                  <c:v>91.707490000000107</c:v>
                </c:pt>
                <c:pt idx="11676">
                  <c:v>91.715140000000105</c:v>
                </c:pt>
                <c:pt idx="11677">
                  <c:v>91.734930000000105</c:v>
                </c:pt>
                <c:pt idx="11678">
                  <c:v>91.77085000000011</c:v>
                </c:pt>
                <c:pt idx="11679">
                  <c:v>91.796340000000114</c:v>
                </c:pt>
                <c:pt idx="11680">
                  <c:v>91.811120000000116</c:v>
                </c:pt>
                <c:pt idx="11681">
                  <c:v>91.821560000000119</c:v>
                </c:pt>
                <c:pt idx="11682">
                  <c:v>91.826200000000114</c:v>
                </c:pt>
                <c:pt idx="11683">
                  <c:v>91.829090000000107</c:v>
                </c:pt>
                <c:pt idx="11684">
                  <c:v>91.831190000000106</c:v>
                </c:pt>
                <c:pt idx="11685">
                  <c:v>91.83277000000011</c:v>
                </c:pt>
                <c:pt idx="11686">
                  <c:v>91.834100000000106</c:v>
                </c:pt>
                <c:pt idx="11687">
                  <c:v>91.835300000000103</c:v>
                </c:pt>
                <c:pt idx="11688">
                  <c:v>91.836360000000099</c:v>
                </c:pt>
                <c:pt idx="11689">
                  <c:v>91.837250000000097</c:v>
                </c:pt>
                <c:pt idx="11690">
                  <c:v>91.837940000000103</c:v>
                </c:pt>
                <c:pt idx="11691">
                  <c:v>91.838440000000105</c:v>
                </c:pt>
                <c:pt idx="11692">
                  <c:v>91.838790000000103</c:v>
                </c:pt>
                <c:pt idx="11693">
                  <c:v>91.839060000000103</c:v>
                </c:pt>
                <c:pt idx="11694">
                  <c:v>91.83926000000011</c:v>
                </c:pt>
                <c:pt idx="11695">
                  <c:v>91.839420000000104</c:v>
                </c:pt>
                <c:pt idx="11696">
                  <c:v>91.839630000000099</c:v>
                </c:pt>
                <c:pt idx="11697">
                  <c:v>91.844080000000105</c:v>
                </c:pt>
                <c:pt idx="11698">
                  <c:v>91.855860000000106</c:v>
                </c:pt>
                <c:pt idx="11699">
                  <c:v>91.869140000000101</c:v>
                </c:pt>
                <c:pt idx="11700">
                  <c:v>91.876720000000105</c:v>
                </c:pt>
                <c:pt idx="11701">
                  <c:v>91.880160000000103</c:v>
                </c:pt>
                <c:pt idx="11702">
                  <c:v>91.882040000000103</c:v>
                </c:pt>
                <c:pt idx="11703">
                  <c:v>91.884220000000099</c:v>
                </c:pt>
                <c:pt idx="11704">
                  <c:v>91.886450000000096</c:v>
                </c:pt>
                <c:pt idx="11705">
                  <c:v>91.888780000000096</c:v>
                </c:pt>
                <c:pt idx="11706">
                  <c:v>91.890630000000101</c:v>
                </c:pt>
                <c:pt idx="11707">
                  <c:v>91.8920600000001</c:v>
                </c:pt>
                <c:pt idx="11708">
                  <c:v>91.893170000000097</c:v>
                </c:pt>
                <c:pt idx="11709">
                  <c:v>91.894180000000091</c:v>
                </c:pt>
                <c:pt idx="11710">
                  <c:v>91.895490000000095</c:v>
                </c:pt>
                <c:pt idx="11711">
                  <c:v>91.902980000000099</c:v>
                </c:pt>
                <c:pt idx="11712">
                  <c:v>91.923700000000096</c:v>
                </c:pt>
                <c:pt idx="11713">
                  <c:v>91.960710000000091</c:v>
                </c:pt>
                <c:pt idx="11714">
                  <c:v>92.008230000000097</c:v>
                </c:pt>
                <c:pt idx="11715">
                  <c:v>92.053230000000099</c:v>
                </c:pt>
                <c:pt idx="11716">
                  <c:v>92.078310000000101</c:v>
                </c:pt>
                <c:pt idx="11717">
                  <c:v>92.0947800000001</c:v>
                </c:pt>
                <c:pt idx="11718">
                  <c:v>92.104470000000106</c:v>
                </c:pt>
                <c:pt idx="11719">
                  <c:v>92.10887000000011</c:v>
                </c:pt>
                <c:pt idx="11720">
                  <c:v>92.111660000000114</c:v>
                </c:pt>
                <c:pt idx="11721">
                  <c:v>92.113770000000116</c:v>
                </c:pt>
                <c:pt idx="11722">
                  <c:v>92.115420000000114</c:v>
                </c:pt>
                <c:pt idx="11723">
                  <c:v>92.11693000000011</c:v>
                </c:pt>
                <c:pt idx="11724">
                  <c:v>92.118420000000114</c:v>
                </c:pt>
                <c:pt idx="11725">
                  <c:v>92.11996000000012</c:v>
                </c:pt>
                <c:pt idx="11726">
                  <c:v>92.121310000000122</c:v>
                </c:pt>
                <c:pt idx="11727">
                  <c:v>92.122350000000125</c:v>
                </c:pt>
                <c:pt idx="11728">
                  <c:v>92.12323000000012</c:v>
                </c:pt>
                <c:pt idx="11729">
                  <c:v>92.123930000000115</c:v>
                </c:pt>
                <c:pt idx="11730">
                  <c:v>92.125180000000114</c:v>
                </c:pt>
                <c:pt idx="11731">
                  <c:v>92.130480000000119</c:v>
                </c:pt>
                <c:pt idx="11732">
                  <c:v>92.139740000000117</c:v>
                </c:pt>
                <c:pt idx="11733">
                  <c:v>92.154010000000113</c:v>
                </c:pt>
                <c:pt idx="11734">
                  <c:v>92.173460000000119</c:v>
                </c:pt>
                <c:pt idx="11735">
                  <c:v>92.202970000000121</c:v>
                </c:pt>
                <c:pt idx="11736">
                  <c:v>92.244560000000121</c:v>
                </c:pt>
                <c:pt idx="11737">
                  <c:v>92.292780000000121</c:v>
                </c:pt>
                <c:pt idx="11738">
                  <c:v>92.336730000000117</c:v>
                </c:pt>
                <c:pt idx="11739">
                  <c:v>92.36084000000011</c:v>
                </c:pt>
                <c:pt idx="11740">
                  <c:v>92.374020000000115</c:v>
                </c:pt>
                <c:pt idx="11741">
                  <c:v>92.380710000000121</c:v>
                </c:pt>
                <c:pt idx="11742">
                  <c:v>92.383920000000117</c:v>
                </c:pt>
                <c:pt idx="11743">
                  <c:v>92.385750000000115</c:v>
                </c:pt>
                <c:pt idx="11744">
                  <c:v>92.38693000000012</c:v>
                </c:pt>
                <c:pt idx="11745">
                  <c:v>92.387900000000116</c:v>
                </c:pt>
                <c:pt idx="11746">
                  <c:v>92.388870000000111</c:v>
                </c:pt>
                <c:pt idx="11747">
                  <c:v>92.389910000000114</c:v>
                </c:pt>
                <c:pt idx="11748">
                  <c:v>92.391020000000111</c:v>
                </c:pt>
                <c:pt idx="11749">
                  <c:v>92.392320000000112</c:v>
                </c:pt>
                <c:pt idx="11750">
                  <c:v>92.393700000000109</c:v>
                </c:pt>
                <c:pt idx="11751">
                  <c:v>92.394890000000103</c:v>
                </c:pt>
                <c:pt idx="11752">
                  <c:v>92.395960000000102</c:v>
                </c:pt>
                <c:pt idx="11753">
                  <c:v>92.396830000000108</c:v>
                </c:pt>
                <c:pt idx="11754">
                  <c:v>92.397570000000101</c:v>
                </c:pt>
                <c:pt idx="11755">
                  <c:v>92.398170000000107</c:v>
                </c:pt>
                <c:pt idx="11756">
                  <c:v>92.398680000000112</c:v>
                </c:pt>
                <c:pt idx="11757">
                  <c:v>92.399080000000112</c:v>
                </c:pt>
                <c:pt idx="11758">
                  <c:v>92.399430000000109</c:v>
                </c:pt>
                <c:pt idx="11759">
                  <c:v>92.399730000000105</c:v>
                </c:pt>
                <c:pt idx="11760">
                  <c:v>92.40015000000011</c:v>
                </c:pt>
                <c:pt idx="11761">
                  <c:v>92.401450000000111</c:v>
                </c:pt>
                <c:pt idx="11762">
                  <c:v>92.406500000000108</c:v>
                </c:pt>
                <c:pt idx="11763">
                  <c:v>92.415850000000106</c:v>
                </c:pt>
                <c:pt idx="11764">
                  <c:v>92.430320000000108</c:v>
                </c:pt>
                <c:pt idx="11765">
                  <c:v>92.448230000000109</c:v>
                </c:pt>
                <c:pt idx="11766">
                  <c:v>92.462150000000108</c:v>
                </c:pt>
                <c:pt idx="11767">
                  <c:v>92.471960000000109</c:v>
                </c:pt>
                <c:pt idx="11768">
                  <c:v>92.476740000000106</c:v>
                </c:pt>
                <c:pt idx="11769">
                  <c:v>92.479560000000106</c:v>
                </c:pt>
                <c:pt idx="11770">
                  <c:v>92.481640000000112</c:v>
                </c:pt>
                <c:pt idx="11771">
                  <c:v>92.483610000000112</c:v>
                </c:pt>
                <c:pt idx="11772">
                  <c:v>92.485430000000107</c:v>
                </c:pt>
                <c:pt idx="11773">
                  <c:v>92.48714000000011</c:v>
                </c:pt>
                <c:pt idx="11774">
                  <c:v>92.488630000000114</c:v>
                </c:pt>
                <c:pt idx="11775">
                  <c:v>92.489890000000116</c:v>
                </c:pt>
                <c:pt idx="11776">
                  <c:v>92.490920000000116</c:v>
                </c:pt>
                <c:pt idx="11777">
                  <c:v>92.491790000000123</c:v>
                </c:pt>
                <c:pt idx="11778">
                  <c:v>92.492480000000128</c:v>
                </c:pt>
                <c:pt idx="11779">
                  <c:v>92.492980000000131</c:v>
                </c:pt>
                <c:pt idx="11780">
                  <c:v>92.493330000000128</c:v>
                </c:pt>
                <c:pt idx="11781">
                  <c:v>92.493940000000123</c:v>
                </c:pt>
                <c:pt idx="11782">
                  <c:v>92.497790000000123</c:v>
                </c:pt>
                <c:pt idx="11783">
                  <c:v>92.513870000000125</c:v>
                </c:pt>
                <c:pt idx="11784">
                  <c:v>92.534070000000128</c:v>
                </c:pt>
                <c:pt idx="11785">
                  <c:v>92.547690000000131</c:v>
                </c:pt>
                <c:pt idx="11786">
                  <c:v>92.556720000000126</c:v>
                </c:pt>
                <c:pt idx="11787">
                  <c:v>92.562030000000121</c:v>
                </c:pt>
                <c:pt idx="11788">
                  <c:v>92.564990000000122</c:v>
                </c:pt>
                <c:pt idx="11789">
                  <c:v>92.566900000000118</c:v>
                </c:pt>
                <c:pt idx="11790">
                  <c:v>92.568270000000112</c:v>
                </c:pt>
                <c:pt idx="11791">
                  <c:v>92.569200000000109</c:v>
                </c:pt>
                <c:pt idx="11792">
                  <c:v>92.569820000000107</c:v>
                </c:pt>
                <c:pt idx="11793">
                  <c:v>92.570330000000112</c:v>
                </c:pt>
                <c:pt idx="11794">
                  <c:v>92.570760000000107</c:v>
                </c:pt>
                <c:pt idx="11795">
                  <c:v>92.57113000000011</c:v>
                </c:pt>
                <c:pt idx="11796">
                  <c:v>92.571610000000106</c:v>
                </c:pt>
                <c:pt idx="11797">
                  <c:v>92.572090000000102</c:v>
                </c:pt>
                <c:pt idx="11798">
                  <c:v>92.572510000000108</c:v>
                </c:pt>
                <c:pt idx="11799">
                  <c:v>92.573900000000108</c:v>
                </c:pt>
                <c:pt idx="11800">
                  <c:v>92.584440000000114</c:v>
                </c:pt>
                <c:pt idx="11801">
                  <c:v>92.603240000000113</c:v>
                </c:pt>
                <c:pt idx="11802">
                  <c:v>92.617770000000107</c:v>
                </c:pt>
                <c:pt idx="11803">
                  <c:v>92.626440000000102</c:v>
                </c:pt>
                <c:pt idx="11804">
                  <c:v>92.6310900000001</c:v>
                </c:pt>
                <c:pt idx="11805">
                  <c:v>92.633460000000099</c:v>
                </c:pt>
                <c:pt idx="11806">
                  <c:v>92.635280000000094</c:v>
                </c:pt>
                <c:pt idx="11807">
                  <c:v>92.636450000000096</c:v>
                </c:pt>
                <c:pt idx="11808">
                  <c:v>92.637220000000099</c:v>
                </c:pt>
                <c:pt idx="11809">
                  <c:v>92.637820000000104</c:v>
                </c:pt>
                <c:pt idx="11810">
                  <c:v>92.638290000000111</c:v>
                </c:pt>
                <c:pt idx="11811">
                  <c:v>92.638660000000115</c:v>
                </c:pt>
                <c:pt idx="11812">
                  <c:v>92.639000000000109</c:v>
                </c:pt>
                <c:pt idx="11813">
                  <c:v>92.639340000000104</c:v>
                </c:pt>
                <c:pt idx="11814">
                  <c:v>92.639660000000106</c:v>
                </c:pt>
                <c:pt idx="11815">
                  <c:v>92.639940000000109</c:v>
                </c:pt>
                <c:pt idx="11816">
                  <c:v>92.64021000000011</c:v>
                </c:pt>
                <c:pt idx="11817">
                  <c:v>92.640420000000105</c:v>
                </c:pt>
                <c:pt idx="11818">
                  <c:v>92.641760000000104</c:v>
                </c:pt>
                <c:pt idx="11819">
                  <c:v>92.648680000000098</c:v>
                </c:pt>
                <c:pt idx="11820">
                  <c:v>92.6606400000001</c:v>
                </c:pt>
                <c:pt idx="11821">
                  <c:v>92.675130000000095</c:v>
                </c:pt>
                <c:pt idx="11822">
                  <c:v>92.685790000000097</c:v>
                </c:pt>
                <c:pt idx="11823">
                  <c:v>92.690140000000099</c:v>
                </c:pt>
                <c:pt idx="11824">
                  <c:v>92.692760000000092</c:v>
                </c:pt>
                <c:pt idx="11825">
                  <c:v>92.696910000000088</c:v>
                </c:pt>
                <c:pt idx="11826">
                  <c:v>92.706010000000092</c:v>
                </c:pt>
                <c:pt idx="11827">
                  <c:v>92.717300000000094</c:v>
                </c:pt>
                <c:pt idx="11828">
                  <c:v>92.740280000000098</c:v>
                </c:pt>
                <c:pt idx="11829">
                  <c:v>92.775910000000096</c:v>
                </c:pt>
                <c:pt idx="11830">
                  <c:v>92.805260000000089</c:v>
                </c:pt>
                <c:pt idx="11831">
                  <c:v>92.822150000000093</c:v>
                </c:pt>
                <c:pt idx="11832">
                  <c:v>92.830280000000087</c:v>
                </c:pt>
                <c:pt idx="11833">
                  <c:v>92.834450000000089</c:v>
                </c:pt>
                <c:pt idx="11834">
                  <c:v>92.840930000000085</c:v>
                </c:pt>
                <c:pt idx="11835">
                  <c:v>92.868870000000086</c:v>
                </c:pt>
                <c:pt idx="11836">
                  <c:v>92.899600000000092</c:v>
                </c:pt>
                <c:pt idx="11837">
                  <c:v>92.913990000000098</c:v>
                </c:pt>
                <c:pt idx="11838">
                  <c:v>92.918810000000093</c:v>
                </c:pt>
                <c:pt idx="11839">
                  <c:v>92.921090000000092</c:v>
                </c:pt>
                <c:pt idx="11840">
                  <c:v>92.922350000000094</c:v>
                </c:pt>
                <c:pt idx="11841">
                  <c:v>92.923200000000094</c:v>
                </c:pt>
                <c:pt idx="11842">
                  <c:v>92.923850000000087</c:v>
                </c:pt>
                <c:pt idx="11843">
                  <c:v>92.924400000000091</c:v>
                </c:pt>
                <c:pt idx="11844">
                  <c:v>92.924910000000096</c:v>
                </c:pt>
                <c:pt idx="11845">
                  <c:v>92.926360000000102</c:v>
                </c:pt>
                <c:pt idx="11846">
                  <c:v>92.929900000000103</c:v>
                </c:pt>
                <c:pt idx="11847">
                  <c:v>92.942360000000107</c:v>
                </c:pt>
                <c:pt idx="11848">
                  <c:v>92.960220000000106</c:v>
                </c:pt>
                <c:pt idx="11849">
                  <c:v>92.969930000000105</c:v>
                </c:pt>
                <c:pt idx="11850">
                  <c:v>92.977810000000105</c:v>
                </c:pt>
                <c:pt idx="11851">
                  <c:v>92.983790000000099</c:v>
                </c:pt>
                <c:pt idx="11852">
                  <c:v>92.9946300000001</c:v>
                </c:pt>
                <c:pt idx="11853">
                  <c:v>93.011550000000099</c:v>
                </c:pt>
                <c:pt idx="11854">
                  <c:v>93.025540000000106</c:v>
                </c:pt>
                <c:pt idx="11855">
                  <c:v>93.033440000000112</c:v>
                </c:pt>
                <c:pt idx="11856">
                  <c:v>93.038100000000114</c:v>
                </c:pt>
                <c:pt idx="11857">
                  <c:v>93.041660000000107</c:v>
                </c:pt>
                <c:pt idx="11858">
                  <c:v>93.04449000000011</c:v>
                </c:pt>
                <c:pt idx="11859">
                  <c:v>93.046320000000108</c:v>
                </c:pt>
                <c:pt idx="11860">
                  <c:v>93.047390000000107</c:v>
                </c:pt>
                <c:pt idx="11861">
                  <c:v>93.0481300000001</c:v>
                </c:pt>
                <c:pt idx="11862">
                  <c:v>93.048700000000096</c:v>
                </c:pt>
                <c:pt idx="11863">
                  <c:v>93.049140000000094</c:v>
                </c:pt>
                <c:pt idx="11864">
                  <c:v>93.049490000000091</c:v>
                </c:pt>
                <c:pt idx="11865">
                  <c:v>93.049760000000092</c:v>
                </c:pt>
                <c:pt idx="11866">
                  <c:v>93.049990000000093</c:v>
                </c:pt>
                <c:pt idx="11867">
                  <c:v>93.050170000000094</c:v>
                </c:pt>
                <c:pt idx="11868">
                  <c:v>93.050430000000091</c:v>
                </c:pt>
                <c:pt idx="11869">
                  <c:v>93.053770000000085</c:v>
                </c:pt>
                <c:pt idx="11870">
                  <c:v>93.060510000000079</c:v>
                </c:pt>
                <c:pt idx="11871">
                  <c:v>93.067690000000084</c:v>
                </c:pt>
                <c:pt idx="11872">
                  <c:v>93.077150000000088</c:v>
                </c:pt>
                <c:pt idx="11873">
                  <c:v>93.086830000000091</c:v>
                </c:pt>
                <c:pt idx="11874">
                  <c:v>93.092610000000093</c:v>
                </c:pt>
                <c:pt idx="11875">
                  <c:v>93.096080000000086</c:v>
                </c:pt>
                <c:pt idx="11876">
                  <c:v>93.097800000000092</c:v>
                </c:pt>
                <c:pt idx="11877">
                  <c:v>93.098960000000091</c:v>
                </c:pt>
                <c:pt idx="11878">
                  <c:v>93.09990000000009</c:v>
                </c:pt>
                <c:pt idx="11879">
                  <c:v>93.100640000000084</c:v>
                </c:pt>
                <c:pt idx="11880">
                  <c:v>93.101230000000086</c:v>
                </c:pt>
                <c:pt idx="11881">
                  <c:v>93.101660000000081</c:v>
                </c:pt>
                <c:pt idx="11882">
                  <c:v>93.102020000000081</c:v>
                </c:pt>
                <c:pt idx="11883">
                  <c:v>93.102360000000076</c:v>
                </c:pt>
                <c:pt idx="11884">
                  <c:v>93.102620000000073</c:v>
                </c:pt>
                <c:pt idx="11885">
                  <c:v>93.102830000000068</c:v>
                </c:pt>
                <c:pt idx="11886">
                  <c:v>93.102990000000062</c:v>
                </c:pt>
                <c:pt idx="11887">
                  <c:v>93.103120000000061</c:v>
                </c:pt>
                <c:pt idx="11888">
                  <c:v>93.103240000000056</c:v>
                </c:pt>
                <c:pt idx="11889">
                  <c:v>93.103300000000061</c:v>
                </c:pt>
                <c:pt idx="11890">
                  <c:v>93.103390000000061</c:v>
                </c:pt>
                <c:pt idx="11891">
                  <c:v>93.107050000000058</c:v>
                </c:pt>
                <c:pt idx="11892">
                  <c:v>93.118410000000054</c:v>
                </c:pt>
                <c:pt idx="11893">
                  <c:v>93.129220000000061</c:v>
                </c:pt>
                <c:pt idx="11894">
                  <c:v>93.143800000000056</c:v>
                </c:pt>
                <c:pt idx="11895">
                  <c:v>93.154190000000057</c:v>
                </c:pt>
                <c:pt idx="11896">
                  <c:v>93.163190000000057</c:v>
                </c:pt>
                <c:pt idx="11897">
                  <c:v>93.170370000000062</c:v>
                </c:pt>
                <c:pt idx="11898">
                  <c:v>93.174010000000067</c:v>
                </c:pt>
                <c:pt idx="11899">
                  <c:v>93.176450000000074</c:v>
                </c:pt>
                <c:pt idx="11900">
                  <c:v>93.17814000000007</c:v>
                </c:pt>
                <c:pt idx="11901">
                  <c:v>93.179370000000077</c:v>
                </c:pt>
                <c:pt idx="11902">
                  <c:v>93.180310000000077</c:v>
                </c:pt>
                <c:pt idx="11903">
                  <c:v>93.181030000000078</c:v>
                </c:pt>
                <c:pt idx="11904">
                  <c:v>93.181570000000079</c:v>
                </c:pt>
                <c:pt idx="11905">
                  <c:v>93.181980000000081</c:v>
                </c:pt>
                <c:pt idx="11906">
                  <c:v>93.182280000000077</c:v>
                </c:pt>
                <c:pt idx="11907">
                  <c:v>93.182500000000076</c:v>
                </c:pt>
                <c:pt idx="11908">
                  <c:v>93.182870000000079</c:v>
                </c:pt>
                <c:pt idx="11909">
                  <c:v>93.186780000000084</c:v>
                </c:pt>
                <c:pt idx="11910">
                  <c:v>93.199010000000087</c:v>
                </c:pt>
                <c:pt idx="11911">
                  <c:v>93.218620000000087</c:v>
                </c:pt>
                <c:pt idx="11912">
                  <c:v>93.248590000000092</c:v>
                </c:pt>
                <c:pt idx="11913">
                  <c:v>93.2832200000001</c:v>
                </c:pt>
                <c:pt idx="11914">
                  <c:v>93.319690000000094</c:v>
                </c:pt>
                <c:pt idx="11915">
                  <c:v>93.348940000000098</c:v>
                </c:pt>
                <c:pt idx="11916">
                  <c:v>93.3720900000001</c:v>
                </c:pt>
                <c:pt idx="11917">
                  <c:v>93.388560000000098</c:v>
                </c:pt>
                <c:pt idx="11918">
                  <c:v>93.395970000000091</c:v>
                </c:pt>
                <c:pt idx="11919">
                  <c:v>93.399990000000088</c:v>
                </c:pt>
                <c:pt idx="11920">
                  <c:v>93.402660000000083</c:v>
                </c:pt>
                <c:pt idx="11921">
                  <c:v>93.404570000000078</c:v>
                </c:pt>
                <c:pt idx="11922">
                  <c:v>93.406060000000082</c:v>
                </c:pt>
                <c:pt idx="11923">
                  <c:v>93.407250000000076</c:v>
                </c:pt>
                <c:pt idx="11924">
                  <c:v>93.408150000000077</c:v>
                </c:pt>
                <c:pt idx="11925">
                  <c:v>93.408840000000083</c:v>
                </c:pt>
                <c:pt idx="11926">
                  <c:v>93.409440000000089</c:v>
                </c:pt>
                <c:pt idx="11927">
                  <c:v>93.410330000000087</c:v>
                </c:pt>
                <c:pt idx="11928">
                  <c:v>93.415420000000083</c:v>
                </c:pt>
                <c:pt idx="11929">
                  <c:v>93.429040000000086</c:v>
                </c:pt>
                <c:pt idx="11930">
                  <c:v>93.437450000000084</c:v>
                </c:pt>
                <c:pt idx="11931">
                  <c:v>93.441040000000086</c:v>
                </c:pt>
                <c:pt idx="11932">
                  <c:v>93.443960000000089</c:v>
                </c:pt>
                <c:pt idx="11933">
                  <c:v>93.445670000000092</c:v>
                </c:pt>
                <c:pt idx="11934">
                  <c:v>93.446850000000097</c:v>
                </c:pt>
                <c:pt idx="11935">
                  <c:v>93.447670000000102</c:v>
                </c:pt>
                <c:pt idx="11936">
                  <c:v>93.448240000000098</c:v>
                </c:pt>
                <c:pt idx="11937">
                  <c:v>93.448690000000099</c:v>
                </c:pt>
                <c:pt idx="11938">
                  <c:v>93.449040000000096</c:v>
                </c:pt>
                <c:pt idx="11939">
                  <c:v>93.449310000000096</c:v>
                </c:pt>
                <c:pt idx="11940">
                  <c:v>93.449520000000092</c:v>
                </c:pt>
                <c:pt idx="11941">
                  <c:v>93.449710000000096</c:v>
                </c:pt>
                <c:pt idx="11942">
                  <c:v>93.449880000000093</c:v>
                </c:pt>
                <c:pt idx="11943">
                  <c:v>93.450010000000091</c:v>
                </c:pt>
                <c:pt idx="11944">
                  <c:v>93.450100000000091</c:v>
                </c:pt>
                <c:pt idx="11945">
                  <c:v>93.450160000000096</c:v>
                </c:pt>
                <c:pt idx="11946">
                  <c:v>93.450310000000101</c:v>
                </c:pt>
                <c:pt idx="11947">
                  <c:v>93.456180000000103</c:v>
                </c:pt>
                <c:pt idx="11948">
                  <c:v>93.467460000000102</c:v>
                </c:pt>
                <c:pt idx="11949">
                  <c:v>93.481080000000105</c:v>
                </c:pt>
                <c:pt idx="11950">
                  <c:v>93.492410000000106</c:v>
                </c:pt>
                <c:pt idx="11951">
                  <c:v>93.500240000000105</c:v>
                </c:pt>
                <c:pt idx="11952">
                  <c:v>93.505140000000111</c:v>
                </c:pt>
                <c:pt idx="11953">
                  <c:v>93.50818000000011</c:v>
                </c:pt>
                <c:pt idx="11954">
                  <c:v>93.509910000000104</c:v>
                </c:pt>
                <c:pt idx="11955">
                  <c:v>93.510980000000103</c:v>
                </c:pt>
                <c:pt idx="11956">
                  <c:v>93.511780000000101</c:v>
                </c:pt>
                <c:pt idx="11957">
                  <c:v>93.512430000000094</c:v>
                </c:pt>
                <c:pt idx="11958">
                  <c:v>93.5129400000001</c:v>
                </c:pt>
                <c:pt idx="11959">
                  <c:v>93.513350000000102</c:v>
                </c:pt>
                <c:pt idx="11960">
                  <c:v>93.513680000000107</c:v>
                </c:pt>
                <c:pt idx="11961">
                  <c:v>93.513920000000113</c:v>
                </c:pt>
                <c:pt idx="11962">
                  <c:v>93.514150000000114</c:v>
                </c:pt>
                <c:pt idx="11963">
                  <c:v>93.518470000000121</c:v>
                </c:pt>
                <c:pt idx="11964">
                  <c:v>93.533400000000128</c:v>
                </c:pt>
                <c:pt idx="11965">
                  <c:v>93.556080000000122</c:v>
                </c:pt>
                <c:pt idx="11966">
                  <c:v>93.582480000000118</c:v>
                </c:pt>
                <c:pt idx="11967">
                  <c:v>93.603950000000111</c:v>
                </c:pt>
                <c:pt idx="11968">
                  <c:v>93.616770000000116</c:v>
                </c:pt>
                <c:pt idx="11969">
                  <c:v>93.624410000000111</c:v>
                </c:pt>
                <c:pt idx="11970">
                  <c:v>93.629350000000116</c:v>
                </c:pt>
                <c:pt idx="11971">
                  <c:v>93.63196000000012</c:v>
                </c:pt>
                <c:pt idx="11972">
                  <c:v>93.633760000000123</c:v>
                </c:pt>
                <c:pt idx="11973">
                  <c:v>93.636890000000122</c:v>
                </c:pt>
                <c:pt idx="11974">
                  <c:v>93.639960000000116</c:v>
                </c:pt>
                <c:pt idx="11975">
                  <c:v>93.642110000000116</c:v>
                </c:pt>
                <c:pt idx="11976">
                  <c:v>93.64406000000011</c:v>
                </c:pt>
                <c:pt idx="11977">
                  <c:v>93.64536000000011</c:v>
                </c:pt>
                <c:pt idx="11978">
                  <c:v>93.646530000000112</c:v>
                </c:pt>
                <c:pt idx="11979">
                  <c:v>93.648450000000111</c:v>
                </c:pt>
                <c:pt idx="11980">
                  <c:v>93.65897000000011</c:v>
                </c:pt>
                <c:pt idx="11981">
                  <c:v>93.678470000000104</c:v>
                </c:pt>
                <c:pt idx="11982">
                  <c:v>93.693000000000097</c:v>
                </c:pt>
                <c:pt idx="11983">
                  <c:v>93.7012000000001</c:v>
                </c:pt>
                <c:pt idx="11984">
                  <c:v>93.705530000000095</c:v>
                </c:pt>
                <c:pt idx="11985">
                  <c:v>93.707940000000093</c:v>
                </c:pt>
                <c:pt idx="11986">
                  <c:v>93.709830000000096</c:v>
                </c:pt>
                <c:pt idx="11987">
                  <c:v>93.711440000000096</c:v>
                </c:pt>
                <c:pt idx="11988">
                  <c:v>93.712740000000096</c:v>
                </c:pt>
                <c:pt idx="11989">
                  <c:v>93.713720000000095</c:v>
                </c:pt>
                <c:pt idx="11990">
                  <c:v>93.714490000000097</c:v>
                </c:pt>
                <c:pt idx="11991">
                  <c:v>93.715120000000098</c:v>
                </c:pt>
                <c:pt idx="11992">
                  <c:v>93.715610000000098</c:v>
                </c:pt>
                <c:pt idx="11993">
                  <c:v>93.716060000000098</c:v>
                </c:pt>
                <c:pt idx="11994">
                  <c:v>93.716450000000094</c:v>
                </c:pt>
                <c:pt idx="11995">
                  <c:v>93.716780000000099</c:v>
                </c:pt>
                <c:pt idx="11996">
                  <c:v>93.7170500000001</c:v>
                </c:pt>
                <c:pt idx="11997">
                  <c:v>93.717490000000097</c:v>
                </c:pt>
                <c:pt idx="11998">
                  <c:v>93.721580000000102</c:v>
                </c:pt>
                <c:pt idx="11999">
                  <c:v>93.728440000000106</c:v>
                </c:pt>
                <c:pt idx="12000">
                  <c:v>93.732950000000102</c:v>
                </c:pt>
                <c:pt idx="12001">
                  <c:v>93.738920000000107</c:v>
                </c:pt>
                <c:pt idx="12002">
                  <c:v>93.74878000000011</c:v>
                </c:pt>
                <c:pt idx="12003">
                  <c:v>93.766140000000107</c:v>
                </c:pt>
                <c:pt idx="12004">
                  <c:v>93.7873400000001</c:v>
                </c:pt>
                <c:pt idx="12005">
                  <c:v>93.811010000000095</c:v>
                </c:pt>
                <c:pt idx="12006">
                  <c:v>93.834380000000095</c:v>
                </c:pt>
                <c:pt idx="12007">
                  <c:v>93.854710000000097</c:v>
                </c:pt>
                <c:pt idx="12008">
                  <c:v>93.866160000000093</c:v>
                </c:pt>
                <c:pt idx="12009">
                  <c:v>93.878340000000094</c:v>
                </c:pt>
                <c:pt idx="12010">
                  <c:v>93.8840000000001</c:v>
                </c:pt>
                <c:pt idx="12011">
                  <c:v>93.890590000000103</c:v>
                </c:pt>
                <c:pt idx="12012">
                  <c:v>93.897740000000098</c:v>
                </c:pt>
                <c:pt idx="12013">
                  <c:v>93.9049100000001</c:v>
                </c:pt>
                <c:pt idx="12014">
                  <c:v>93.909960000000098</c:v>
                </c:pt>
                <c:pt idx="12015">
                  <c:v>93.913690000000102</c:v>
                </c:pt>
                <c:pt idx="12016">
                  <c:v>93.916000000000096</c:v>
                </c:pt>
                <c:pt idx="12017">
                  <c:v>93.917830000000095</c:v>
                </c:pt>
                <c:pt idx="12018">
                  <c:v>93.919210000000092</c:v>
                </c:pt>
                <c:pt idx="12019">
                  <c:v>93.920290000000094</c:v>
                </c:pt>
                <c:pt idx="12020">
                  <c:v>93.921030000000087</c:v>
                </c:pt>
                <c:pt idx="12021">
                  <c:v>93.921610000000086</c:v>
                </c:pt>
                <c:pt idx="12022">
                  <c:v>93.922180000000083</c:v>
                </c:pt>
                <c:pt idx="12023">
                  <c:v>93.922750000000079</c:v>
                </c:pt>
                <c:pt idx="12024">
                  <c:v>93.923270000000073</c:v>
                </c:pt>
                <c:pt idx="12025">
                  <c:v>93.923700000000068</c:v>
                </c:pt>
                <c:pt idx="12026">
                  <c:v>93.924080000000075</c:v>
                </c:pt>
                <c:pt idx="12027">
                  <c:v>93.92441000000008</c:v>
                </c:pt>
                <c:pt idx="12028">
                  <c:v>93.924690000000084</c:v>
                </c:pt>
                <c:pt idx="12029">
                  <c:v>93.924950000000081</c:v>
                </c:pt>
                <c:pt idx="12030">
                  <c:v>93.925180000000083</c:v>
                </c:pt>
                <c:pt idx="12031">
                  <c:v>93.925380000000089</c:v>
                </c:pt>
                <c:pt idx="12032">
                  <c:v>93.925540000000083</c:v>
                </c:pt>
                <c:pt idx="12033">
                  <c:v>93.925670000000082</c:v>
                </c:pt>
                <c:pt idx="12034">
                  <c:v>93.925790000000077</c:v>
                </c:pt>
                <c:pt idx="12035">
                  <c:v>93.925900000000084</c:v>
                </c:pt>
                <c:pt idx="12036">
                  <c:v>93.92601000000009</c:v>
                </c:pt>
                <c:pt idx="12037">
                  <c:v>93.926110000000094</c:v>
                </c:pt>
                <c:pt idx="12038">
                  <c:v>93.926390000000097</c:v>
                </c:pt>
                <c:pt idx="12039">
                  <c:v>93.938990000000103</c:v>
                </c:pt>
                <c:pt idx="12040">
                  <c:v>93.966530000000105</c:v>
                </c:pt>
                <c:pt idx="12041">
                  <c:v>93.996620000000107</c:v>
                </c:pt>
                <c:pt idx="12042">
                  <c:v>94.01606000000011</c:v>
                </c:pt>
                <c:pt idx="12043">
                  <c:v>94.027530000000112</c:v>
                </c:pt>
                <c:pt idx="12044">
                  <c:v>94.033940000000115</c:v>
                </c:pt>
                <c:pt idx="12045">
                  <c:v>94.037490000000119</c:v>
                </c:pt>
                <c:pt idx="12046">
                  <c:v>94.040250000000114</c:v>
                </c:pt>
                <c:pt idx="12047">
                  <c:v>94.04224000000012</c:v>
                </c:pt>
                <c:pt idx="12048">
                  <c:v>94.043930000000117</c:v>
                </c:pt>
                <c:pt idx="12049">
                  <c:v>94.045260000000113</c:v>
                </c:pt>
                <c:pt idx="12050">
                  <c:v>94.046210000000116</c:v>
                </c:pt>
                <c:pt idx="12051">
                  <c:v>94.046960000000112</c:v>
                </c:pt>
                <c:pt idx="12052">
                  <c:v>94.047560000000118</c:v>
                </c:pt>
                <c:pt idx="12053">
                  <c:v>94.048390000000111</c:v>
                </c:pt>
                <c:pt idx="12054">
                  <c:v>94.056870000000117</c:v>
                </c:pt>
                <c:pt idx="12055">
                  <c:v>94.086770000000115</c:v>
                </c:pt>
                <c:pt idx="12056">
                  <c:v>94.120720000000119</c:v>
                </c:pt>
                <c:pt idx="12057">
                  <c:v>94.137900000000116</c:v>
                </c:pt>
                <c:pt idx="12058">
                  <c:v>94.146580000000114</c:v>
                </c:pt>
                <c:pt idx="12059">
                  <c:v>94.151720000000111</c:v>
                </c:pt>
                <c:pt idx="12060">
                  <c:v>94.154380000000117</c:v>
                </c:pt>
                <c:pt idx="12061">
                  <c:v>94.156010000000123</c:v>
                </c:pt>
                <c:pt idx="12062">
                  <c:v>94.157160000000118</c:v>
                </c:pt>
                <c:pt idx="12063">
                  <c:v>94.158090000000115</c:v>
                </c:pt>
                <c:pt idx="12064">
                  <c:v>94.158890000000113</c:v>
                </c:pt>
                <c:pt idx="12065">
                  <c:v>94.15955000000011</c:v>
                </c:pt>
                <c:pt idx="12066">
                  <c:v>94.16009000000011</c:v>
                </c:pt>
                <c:pt idx="12067">
                  <c:v>94.160540000000111</c:v>
                </c:pt>
                <c:pt idx="12068">
                  <c:v>94.160930000000107</c:v>
                </c:pt>
                <c:pt idx="12069">
                  <c:v>94.161280000000104</c:v>
                </c:pt>
                <c:pt idx="12070">
                  <c:v>94.161630000000102</c:v>
                </c:pt>
                <c:pt idx="12071">
                  <c:v>94.162220000000104</c:v>
                </c:pt>
                <c:pt idx="12072">
                  <c:v>94.167260000000098</c:v>
                </c:pt>
                <c:pt idx="12073">
                  <c:v>94.176880000000097</c:v>
                </c:pt>
                <c:pt idx="12074">
                  <c:v>94.187260000000094</c:v>
                </c:pt>
                <c:pt idx="12075">
                  <c:v>94.194090000000088</c:v>
                </c:pt>
                <c:pt idx="12076">
                  <c:v>94.197920000000082</c:v>
                </c:pt>
                <c:pt idx="12077">
                  <c:v>94.200480000000084</c:v>
                </c:pt>
                <c:pt idx="12078">
                  <c:v>94.201950000000082</c:v>
                </c:pt>
                <c:pt idx="12079">
                  <c:v>94.202730000000088</c:v>
                </c:pt>
                <c:pt idx="12080">
                  <c:v>94.203190000000092</c:v>
                </c:pt>
                <c:pt idx="12081">
                  <c:v>94.203590000000091</c:v>
                </c:pt>
                <c:pt idx="12082">
                  <c:v>94.203910000000093</c:v>
                </c:pt>
                <c:pt idx="12083">
                  <c:v>94.204300000000089</c:v>
                </c:pt>
                <c:pt idx="12084">
                  <c:v>94.204720000000094</c:v>
                </c:pt>
                <c:pt idx="12085">
                  <c:v>94.205180000000098</c:v>
                </c:pt>
                <c:pt idx="12086">
                  <c:v>94.206860000000091</c:v>
                </c:pt>
                <c:pt idx="12087">
                  <c:v>94.218380000000096</c:v>
                </c:pt>
                <c:pt idx="12088">
                  <c:v>94.233320000000091</c:v>
                </c:pt>
                <c:pt idx="12089">
                  <c:v>94.24800000000009</c:v>
                </c:pt>
                <c:pt idx="12090">
                  <c:v>94.261860000000084</c:v>
                </c:pt>
                <c:pt idx="12091">
                  <c:v>94.271990000000088</c:v>
                </c:pt>
                <c:pt idx="12092">
                  <c:v>94.278230000000093</c:v>
                </c:pt>
                <c:pt idx="12093">
                  <c:v>94.282500000000098</c:v>
                </c:pt>
                <c:pt idx="12094">
                  <c:v>94.285230000000098</c:v>
                </c:pt>
                <c:pt idx="12095">
                  <c:v>94.286920000000094</c:v>
                </c:pt>
                <c:pt idx="12096">
                  <c:v>94.288100000000099</c:v>
                </c:pt>
                <c:pt idx="12097">
                  <c:v>94.288790000000105</c:v>
                </c:pt>
                <c:pt idx="12098">
                  <c:v>94.289230000000103</c:v>
                </c:pt>
                <c:pt idx="12099">
                  <c:v>94.289560000000108</c:v>
                </c:pt>
                <c:pt idx="12100">
                  <c:v>94.289820000000105</c:v>
                </c:pt>
                <c:pt idx="12101">
                  <c:v>94.290040000000104</c:v>
                </c:pt>
                <c:pt idx="12102">
                  <c:v>94.2902500000001</c:v>
                </c:pt>
                <c:pt idx="12103">
                  <c:v>94.290440000000103</c:v>
                </c:pt>
                <c:pt idx="12104">
                  <c:v>94.2906100000001</c:v>
                </c:pt>
                <c:pt idx="12105">
                  <c:v>94.290750000000102</c:v>
                </c:pt>
                <c:pt idx="12106">
                  <c:v>94.290880000000101</c:v>
                </c:pt>
                <c:pt idx="12107">
                  <c:v>94.290990000000107</c:v>
                </c:pt>
                <c:pt idx="12108">
                  <c:v>94.291080000000107</c:v>
                </c:pt>
                <c:pt idx="12109">
                  <c:v>94.291170000000108</c:v>
                </c:pt>
                <c:pt idx="12110">
                  <c:v>94.291250000000105</c:v>
                </c:pt>
                <c:pt idx="12111">
                  <c:v>94.291320000000098</c:v>
                </c:pt>
                <c:pt idx="12112">
                  <c:v>94.291390000000092</c:v>
                </c:pt>
                <c:pt idx="12113">
                  <c:v>94.291450000000097</c:v>
                </c:pt>
                <c:pt idx="12114">
                  <c:v>94.291510000000102</c:v>
                </c:pt>
                <c:pt idx="12115">
                  <c:v>94.291580000000096</c:v>
                </c:pt>
                <c:pt idx="12116">
                  <c:v>94.291650000000089</c:v>
                </c:pt>
                <c:pt idx="12117">
                  <c:v>94.291710000000094</c:v>
                </c:pt>
                <c:pt idx="12118">
                  <c:v>94.291770000000099</c:v>
                </c:pt>
                <c:pt idx="12119">
                  <c:v>94.2920400000001</c:v>
                </c:pt>
                <c:pt idx="12120">
                  <c:v>94.293110000000098</c:v>
                </c:pt>
                <c:pt idx="12121">
                  <c:v>94.307500000000104</c:v>
                </c:pt>
                <c:pt idx="12122">
                  <c:v>94.356350000000106</c:v>
                </c:pt>
                <c:pt idx="12123">
                  <c:v>94.392040000000108</c:v>
                </c:pt>
                <c:pt idx="12124">
                  <c:v>94.414590000000103</c:v>
                </c:pt>
                <c:pt idx="12125">
                  <c:v>94.430350000000104</c:v>
                </c:pt>
                <c:pt idx="12126">
                  <c:v>94.440150000000102</c:v>
                </c:pt>
                <c:pt idx="12127">
                  <c:v>94.447040000000101</c:v>
                </c:pt>
                <c:pt idx="12128">
                  <c:v>94.453210000000098</c:v>
                </c:pt>
                <c:pt idx="12129">
                  <c:v>94.459490000000102</c:v>
                </c:pt>
                <c:pt idx="12130">
                  <c:v>94.465670000000102</c:v>
                </c:pt>
                <c:pt idx="12131">
                  <c:v>94.472070000000102</c:v>
                </c:pt>
                <c:pt idx="12132">
                  <c:v>94.4786000000001</c:v>
                </c:pt>
                <c:pt idx="12133">
                  <c:v>94.485100000000102</c:v>
                </c:pt>
                <c:pt idx="12134">
                  <c:v>94.4916300000001</c:v>
                </c:pt>
                <c:pt idx="12135">
                  <c:v>94.498200000000097</c:v>
                </c:pt>
                <c:pt idx="12136">
                  <c:v>94.504510000000096</c:v>
                </c:pt>
                <c:pt idx="12137">
                  <c:v>94.510710000000103</c:v>
                </c:pt>
                <c:pt idx="12138">
                  <c:v>94.516810000000106</c:v>
                </c:pt>
                <c:pt idx="12139">
                  <c:v>94.523070000000104</c:v>
                </c:pt>
                <c:pt idx="12140">
                  <c:v>94.529530000000108</c:v>
                </c:pt>
                <c:pt idx="12141">
                  <c:v>94.536010000000104</c:v>
                </c:pt>
                <c:pt idx="12142">
                  <c:v>94.542260000000098</c:v>
                </c:pt>
                <c:pt idx="12143">
                  <c:v>94.548490000000101</c:v>
                </c:pt>
                <c:pt idx="12144">
                  <c:v>94.554750000000098</c:v>
                </c:pt>
                <c:pt idx="12145">
                  <c:v>94.560910000000092</c:v>
                </c:pt>
                <c:pt idx="12146">
                  <c:v>94.566960000000094</c:v>
                </c:pt>
                <c:pt idx="12147">
                  <c:v>94.572900000000089</c:v>
                </c:pt>
                <c:pt idx="12148">
                  <c:v>94.578790000000083</c:v>
                </c:pt>
                <c:pt idx="12149">
                  <c:v>94.584460000000078</c:v>
                </c:pt>
                <c:pt idx="12150">
                  <c:v>94.589860000000073</c:v>
                </c:pt>
                <c:pt idx="12151">
                  <c:v>94.59491000000007</c:v>
                </c:pt>
                <c:pt idx="12152">
                  <c:v>94.599610000000069</c:v>
                </c:pt>
                <c:pt idx="12153">
                  <c:v>94.603950000000069</c:v>
                </c:pt>
                <c:pt idx="12154">
                  <c:v>94.608000000000075</c:v>
                </c:pt>
                <c:pt idx="12155">
                  <c:v>94.611860000000078</c:v>
                </c:pt>
                <c:pt idx="12156">
                  <c:v>94.615640000000084</c:v>
                </c:pt>
                <c:pt idx="12157">
                  <c:v>94.619440000000083</c:v>
                </c:pt>
                <c:pt idx="12158">
                  <c:v>94.623160000000084</c:v>
                </c:pt>
                <c:pt idx="12159">
                  <c:v>94.626840000000087</c:v>
                </c:pt>
                <c:pt idx="12160">
                  <c:v>94.630380000000088</c:v>
                </c:pt>
                <c:pt idx="12161">
                  <c:v>94.633820000000085</c:v>
                </c:pt>
                <c:pt idx="12162">
                  <c:v>94.637050000000087</c:v>
                </c:pt>
                <c:pt idx="12163">
                  <c:v>94.640110000000092</c:v>
                </c:pt>
                <c:pt idx="12164">
                  <c:v>94.642870000000087</c:v>
                </c:pt>
                <c:pt idx="12165">
                  <c:v>94.645230000000083</c:v>
                </c:pt>
                <c:pt idx="12166">
                  <c:v>94.647210000000086</c:v>
                </c:pt>
                <c:pt idx="12167">
                  <c:v>94.648590000000084</c:v>
                </c:pt>
                <c:pt idx="12168">
                  <c:v>94.649290000000079</c:v>
                </c:pt>
                <c:pt idx="12169">
                  <c:v>94.649290000000079</c:v>
                </c:pt>
                <c:pt idx="12170">
                  <c:v>94.649290000000079</c:v>
                </c:pt>
                <c:pt idx="12171">
                  <c:v>94.649290000000079</c:v>
                </c:pt>
                <c:pt idx="12172">
                  <c:v>94.649290000000079</c:v>
                </c:pt>
                <c:pt idx="12173">
                  <c:v>94.649290000000079</c:v>
                </c:pt>
                <c:pt idx="12174">
                  <c:v>94.649290000000079</c:v>
                </c:pt>
                <c:pt idx="12175">
                  <c:v>94.649290000000079</c:v>
                </c:pt>
                <c:pt idx="12176">
                  <c:v>94.649290000000079</c:v>
                </c:pt>
                <c:pt idx="12177">
                  <c:v>94.649290000000079</c:v>
                </c:pt>
                <c:pt idx="12178">
                  <c:v>94.649290000000079</c:v>
                </c:pt>
                <c:pt idx="12179">
                  <c:v>94.649290000000079</c:v>
                </c:pt>
                <c:pt idx="12180">
                  <c:v>94.649290000000079</c:v>
                </c:pt>
                <c:pt idx="12181">
                  <c:v>94.649290000000079</c:v>
                </c:pt>
                <c:pt idx="12182">
                  <c:v>94.649290000000079</c:v>
                </c:pt>
                <c:pt idx="12183">
                  <c:v>94.649290000000079</c:v>
                </c:pt>
                <c:pt idx="12184">
                  <c:v>94.649290000000079</c:v>
                </c:pt>
                <c:pt idx="12185">
                  <c:v>94.649290000000079</c:v>
                </c:pt>
                <c:pt idx="12186">
                  <c:v>94.649290000000079</c:v>
                </c:pt>
                <c:pt idx="12187">
                  <c:v>94.649290000000079</c:v>
                </c:pt>
                <c:pt idx="12188">
                  <c:v>94.649290000000079</c:v>
                </c:pt>
                <c:pt idx="12189">
                  <c:v>94.649290000000079</c:v>
                </c:pt>
                <c:pt idx="12190">
                  <c:v>94.649290000000079</c:v>
                </c:pt>
                <c:pt idx="12191">
                  <c:v>94.649290000000079</c:v>
                </c:pt>
                <c:pt idx="12192">
                  <c:v>94.649290000000079</c:v>
                </c:pt>
                <c:pt idx="12193">
                  <c:v>94.649290000000079</c:v>
                </c:pt>
                <c:pt idx="12194">
                  <c:v>94.649290000000079</c:v>
                </c:pt>
                <c:pt idx="12195">
                  <c:v>94.649290000000079</c:v>
                </c:pt>
                <c:pt idx="12196">
                  <c:v>94.649290000000079</c:v>
                </c:pt>
                <c:pt idx="12197">
                  <c:v>94.649290000000079</c:v>
                </c:pt>
                <c:pt idx="12198">
                  <c:v>94.649290000000079</c:v>
                </c:pt>
                <c:pt idx="12199">
                  <c:v>94.649290000000079</c:v>
                </c:pt>
                <c:pt idx="12200">
                  <c:v>94.649290000000079</c:v>
                </c:pt>
                <c:pt idx="12201">
                  <c:v>94.649290000000079</c:v>
                </c:pt>
                <c:pt idx="12202">
                  <c:v>94.649290000000079</c:v>
                </c:pt>
                <c:pt idx="12203">
                  <c:v>94.649290000000079</c:v>
                </c:pt>
                <c:pt idx="12204">
                  <c:v>94.649290000000079</c:v>
                </c:pt>
                <c:pt idx="12205">
                  <c:v>94.649290000000079</c:v>
                </c:pt>
                <c:pt idx="12206">
                  <c:v>94.649290000000079</c:v>
                </c:pt>
                <c:pt idx="12207">
                  <c:v>94.649290000000079</c:v>
                </c:pt>
                <c:pt idx="12208">
                  <c:v>94.649290000000079</c:v>
                </c:pt>
                <c:pt idx="12209">
                  <c:v>94.649290000000079</c:v>
                </c:pt>
                <c:pt idx="12210">
                  <c:v>94.649290000000079</c:v>
                </c:pt>
                <c:pt idx="12211">
                  <c:v>94.649290000000079</c:v>
                </c:pt>
                <c:pt idx="12212">
                  <c:v>94.649290000000079</c:v>
                </c:pt>
                <c:pt idx="12213">
                  <c:v>94.649290000000079</c:v>
                </c:pt>
                <c:pt idx="12214">
                  <c:v>94.649290000000079</c:v>
                </c:pt>
                <c:pt idx="12215">
                  <c:v>94.649290000000079</c:v>
                </c:pt>
                <c:pt idx="12216">
                  <c:v>94.649290000000079</c:v>
                </c:pt>
                <c:pt idx="12217">
                  <c:v>94.649290000000079</c:v>
                </c:pt>
                <c:pt idx="12218">
                  <c:v>94.649290000000079</c:v>
                </c:pt>
                <c:pt idx="12219">
                  <c:v>94.649290000000079</c:v>
                </c:pt>
                <c:pt idx="12220">
                  <c:v>94.649290000000079</c:v>
                </c:pt>
                <c:pt idx="12221">
                  <c:v>94.649290000000079</c:v>
                </c:pt>
                <c:pt idx="12222">
                  <c:v>94.649290000000079</c:v>
                </c:pt>
                <c:pt idx="12223">
                  <c:v>94.649290000000079</c:v>
                </c:pt>
                <c:pt idx="12224">
                  <c:v>94.649290000000079</c:v>
                </c:pt>
                <c:pt idx="12225">
                  <c:v>94.649290000000079</c:v>
                </c:pt>
                <c:pt idx="12226">
                  <c:v>94.649290000000079</c:v>
                </c:pt>
                <c:pt idx="12227">
                  <c:v>94.649290000000079</c:v>
                </c:pt>
                <c:pt idx="12228">
                  <c:v>94.649290000000079</c:v>
                </c:pt>
                <c:pt idx="12229">
                  <c:v>94.649290000000079</c:v>
                </c:pt>
                <c:pt idx="12230">
                  <c:v>94.649290000000079</c:v>
                </c:pt>
                <c:pt idx="12231">
                  <c:v>94.649290000000079</c:v>
                </c:pt>
                <c:pt idx="12232">
                  <c:v>94.649290000000079</c:v>
                </c:pt>
                <c:pt idx="12233">
                  <c:v>94.649290000000079</c:v>
                </c:pt>
                <c:pt idx="12234">
                  <c:v>94.649290000000079</c:v>
                </c:pt>
                <c:pt idx="12235">
                  <c:v>94.649290000000079</c:v>
                </c:pt>
                <c:pt idx="12236">
                  <c:v>94.649290000000079</c:v>
                </c:pt>
                <c:pt idx="12237">
                  <c:v>94.649290000000079</c:v>
                </c:pt>
                <c:pt idx="12238">
                  <c:v>94.649290000000079</c:v>
                </c:pt>
                <c:pt idx="12239">
                  <c:v>94.649290000000079</c:v>
                </c:pt>
                <c:pt idx="12240">
                  <c:v>94.649290000000079</c:v>
                </c:pt>
                <c:pt idx="12241">
                  <c:v>94.649290000000079</c:v>
                </c:pt>
                <c:pt idx="12242">
                  <c:v>94.649290000000079</c:v>
                </c:pt>
                <c:pt idx="12243">
                  <c:v>94.649290000000079</c:v>
                </c:pt>
                <c:pt idx="12244">
                  <c:v>94.649290000000079</c:v>
                </c:pt>
                <c:pt idx="12245">
                  <c:v>94.649290000000079</c:v>
                </c:pt>
                <c:pt idx="12246">
                  <c:v>94.649290000000079</c:v>
                </c:pt>
                <c:pt idx="12247">
                  <c:v>94.649290000000079</c:v>
                </c:pt>
                <c:pt idx="12248">
                  <c:v>94.649290000000079</c:v>
                </c:pt>
                <c:pt idx="12249">
                  <c:v>94.649290000000079</c:v>
                </c:pt>
                <c:pt idx="12250">
                  <c:v>94.649290000000079</c:v>
                </c:pt>
                <c:pt idx="12251">
                  <c:v>94.649290000000079</c:v>
                </c:pt>
                <c:pt idx="12252">
                  <c:v>94.649290000000079</c:v>
                </c:pt>
                <c:pt idx="12253">
                  <c:v>94.649290000000079</c:v>
                </c:pt>
                <c:pt idx="12254">
                  <c:v>94.649290000000079</c:v>
                </c:pt>
                <c:pt idx="12255">
                  <c:v>94.649290000000079</c:v>
                </c:pt>
                <c:pt idx="12256">
                  <c:v>94.649290000000079</c:v>
                </c:pt>
                <c:pt idx="12257">
                  <c:v>94.649290000000079</c:v>
                </c:pt>
                <c:pt idx="12258">
                  <c:v>94.649290000000079</c:v>
                </c:pt>
                <c:pt idx="12259">
                  <c:v>94.649290000000079</c:v>
                </c:pt>
                <c:pt idx="12260">
                  <c:v>94.649290000000079</c:v>
                </c:pt>
                <c:pt idx="12261">
                  <c:v>94.649290000000079</c:v>
                </c:pt>
                <c:pt idx="12262">
                  <c:v>94.649290000000079</c:v>
                </c:pt>
                <c:pt idx="12263">
                  <c:v>94.649290000000079</c:v>
                </c:pt>
                <c:pt idx="12264">
                  <c:v>94.649290000000079</c:v>
                </c:pt>
                <c:pt idx="12265">
                  <c:v>94.649290000000079</c:v>
                </c:pt>
                <c:pt idx="12266">
                  <c:v>94.649290000000079</c:v>
                </c:pt>
                <c:pt idx="12267">
                  <c:v>94.649290000000079</c:v>
                </c:pt>
                <c:pt idx="12268">
                  <c:v>94.649290000000079</c:v>
                </c:pt>
                <c:pt idx="12269">
                  <c:v>94.649290000000079</c:v>
                </c:pt>
                <c:pt idx="12270">
                  <c:v>94.649290000000079</c:v>
                </c:pt>
                <c:pt idx="12271">
                  <c:v>94.649290000000079</c:v>
                </c:pt>
                <c:pt idx="12272">
                  <c:v>94.649290000000079</c:v>
                </c:pt>
                <c:pt idx="12273">
                  <c:v>94.649290000000079</c:v>
                </c:pt>
                <c:pt idx="12274">
                  <c:v>94.649290000000079</c:v>
                </c:pt>
                <c:pt idx="12275">
                  <c:v>94.649290000000079</c:v>
                </c:pt>
                <c:pt idx="12276">
                  <c:v>94.649290000000079</c:v>
                </c:pt>
                <c:pt idx="12277">
                  <c:v>94.649290000000079</c:v>
                </c:pt>
                <c:pt idx="12278">
                  <c:v>94.651120000000077</c:v>
                </c:pt>
                <c:pt idx="12279">
                  <c:v>94.667640000000077</c:v>
                </c:pt>
                <c:pt idx="12280">
                  <c:v>94.69590000000008</c:v>
                </c:pt>
                <c:pt idx="12281">
                  <c:v>94.723800000000082</c:v>
                </c:pt>
                <c:pt idx="12282">
                  <c:v>94.740110000000087</c:v>
                </c:pt>
                <c:pt idx="12283">
                  <c:v>94.748200000000082</c:v>
                </c:pt>
                <c:pt idx="12284">
                  <c:v>94.751760000000075</c:v>
                </c:pt>
                <c:pt idx="12285">
                  <c:v>94.75237000000007</c:v>
                </c:pt>
                <c:pt idx="12286">
                  <c:v>94.75237000000007</c:v>
                </c:pt>
                <c:pt idx="12287">
                  <c:v>94.75237000000007</c:v>
                </c:pt>
                <c:pt idx="12288">
                  <c:v>94.75237000000007</c:v>
                </c:pt>
                <c:pt idx="12289">
                  <c:v>94.75237000000007</c:v>
                </c:pt>
                <c:pt idx="12290">
                  <c:v>94.75237000000007</c:v>
                </c:pt>
                <c:pt idx="12291">
                  <c:v>94.75237000000007</c:v>
                </c:pt>
                <c:pt idx="12292">
                  <c:v>94.75237000000007</c:v>
                </c:pt>
                <c:pt idx="12293">
                  <c:v>94.75237000000007</c:v>
                </c:pt>
                <c:pt idx="12294">
                  <c:v>94.75237000000007</c:v>
                </c:pt>
                <c:pt idx="12295">
                  <c:v>94.75237000000007</c:v>
                </c:pt>
                <c:pt idx="12296">
                  <c:v>94.75237000000007</c:v>
                </c:pt>
                <c:pt idx="12297">
                  <c:v>94.75237000000007</c:v>
                </c:pt>
                <c:pt idx="12298">
                  <c:v>94.75237000000007</c:v>
                </c:pt>
                <c:pt idx="12299">
                  <c:v>94.75237000000007</c:v>
                </c:pt>
                <c:pt idx="12300">
                  <c:v>94.75237000000007</c:v>
                </c:pt>
                <c:pt idx="12301">
                  <c:v>94.75237000000007</c:v>
                </c:pt>
                <c:pt idx="12302">
                  <c:v>94.75237000000007</c:v>
                </c:pt>
                <c:pt idx="12303">
                  <c:v>94.75237000000007</c:v>
                </c:pt>
                <c:pt idx="12304">
                  <c:v>94.75237000000007</c:v>
                </c:pt>
                <c:pt idx="12305">
                  <c:v>94.75237000000007</c:v>
                </c:pt>
                <c:pt idx="12306">
                  <c:v>94.75237000000007</c:v>
                </c:pt>
                <c:pt idx="12307">
                  <c:v>94.75237000000007</c:v>
                </c:pt>
                <c:pt idx="12308">
                  <c:v>94.75237000000007</c:v>
                </c:pt>
                <c:pt idx="12309">
                  <c:v>94.75237000000007</c:v>
                </c:pt>
                <c:pt idx="12310">
                  <c:v>94.75237000000007</c:v>
                </c:pt>
                <c:pt idx="12311">
                  <c:v>94.75237000000007</c:v>
                </c:pt>
                <c:pt idx="12312">
                  <c:v>94.75237000000007</c:v>
                </c:pt>
                <c:pt idx="12313">
                  <c:v>94.75237000000007</c:v>
                </c:pt>
                <c:pt idx="12314">
                  <c:v>94.75237000000007</c:v>
                </c:pt>
                <c:pt idx="12315">
                  <c:v>94.75237000000007</c:v>
                </c:pt>
                <c:pt idx="12316">
                  <c:v>94.75237000000007</c:v>
                </c:pt>
                <c:pt idx="12317">
                  <c:v>94.75237000000007</c:v>
                </c:pt>
                <c:pt idx="12318">
                  <c:v>94.75237000000007</c:v>
                </c:pt>
                <c:pt idx="12319">
                  <c:v>94.75237000000007</c:v>
                </c:pt>
                <c:pt idx="12320">
                  <c:v>94.75237000000007</c:v>
                </c:pt>
                <c:pt idx="12321">
                  <c:v>94.75237000000007</c:v>
                </c:pt>
                <c:pt idx="12322">
                  <c:v>94.75237000000007</c:v>
                </c:pt>
                <c:pt idx="12323">
                  <c:v>94.75237000000007</c:v>
                </c:pt>
                <c:pt idx="12324">
                  <c:v>94.75237000000007</c:v>
                </c:pt>
                <c:pt idx="12325">
                  <c:v>94.75237000000007</c:v>
                </c:pt>
                <c:pt idx="12326">
                  <c:v>94.75237000000007</c:v>
                </c:pt>
                <c:pt idx="12327">
                  <c:v>94.75237000000007</c:v>
                </c:pt>
                <c:pt idx="12328">
                  <c:v>94.75237000000007</c:v>
                </c:pt>
                <c:pt idx="12329">
                  <c:v>94.75237000000007</c:v>
                </c:pt>
                <c:pt idx="12330">
                  <c:v>94.75237000000007</c:v>
                </c:pt>
                <c:pt idx="12331">
                  <c:v>94.75237000000007</c:v>
                </c:pt>
                <c:pt idx="12332">
                  <c:v>94.75237000000007</c:v>
                </c:pt>
                <c:pt idx="12333">
                  <c:v>94.75237000000007</c:v>
                </c:pt>
                <c:pt idx="12334">
                  <c:v>94.75237000000007</c:v>
                </c:pt>
                <c:pt idx="12335">
                  <c:v>94.75237000000007</c:v>
                </c:pt>
                <c:pt idx="12336">
                  <c:v>94.75237000000007</c:v>
                </c:pt>
                <c:pt idx="12337">
                  <c:v>94.75237000000007</c:v>
                </c:pt>
                <c:pt idx="12338">
                  <c:v>94.75237000000007</c:v>
                </c:pt>
                <c:pt idx="12339">
                  <c:v>94.75237000000007</c:v>
                </c:pt>
                <c:pt idx="12340">
                  <c:v>94.75237000000007</c:v>
                </c:pt>
                <c:pt idx="12341">
                  <c:v>94.75237000000007</c:v>
                </c:pt>
                <c:pt idx="12342">
                  <c:v>94.75237000000007</c:v>
                </c:pt>
                <c:pt idx="12343">
                  <c:v>94.75237000000007</c:v>
                </c:pt>
                <c:pt idx="12344">
                  <c:v>94.75237000000007</c:v>
                </c:pt>
                <c:pt idx="12345">
                  <c:v>94.75237000000007</c:v>
                </c:pt>
                <c:pt idx="12346">
                  <c:v>94.75237000000007</c:v>
                </c:pt>
                <c:pt idx="12347">
                  <c:v>94.75237000000007</c:v>
                </c:pt>
                <c:pt idx="12348">
                  <c:v>94.75237000000007</c:v>
                </c:pt>
                <c:pt idx="12349">
                  <c:v>94.75237000000007</c:v>
                </c:pt>
                <c:pt idx="12350">
                  <c:v>94.75237000000007</c:v>
                </c:pt>
                <c:pt idx="12351">
                  <c:v>94.75237000000007</c:v>
                </c:pt>
                <c:pt idx="12352">
                  <c:v>94.75237000000007</c:v>
                </c:pt>
                <c:pt idx="12353">
                  <c:v>94.75237000000007</c:v>
                </c:pt>
                <c:pt idx="12354">
                  <c:v>94.75237000000007</c:v>
                </c:pt>
                <c:pt idx="12355">
                  <c:v>94.75237000000007</c:v>
                </c:pt>
                <c:pt idx="12356">
                  <c:v>94.75237000000007</c:v>
                </c:pt>
                <c:pt idx="12357">
                  <c:v>94.75237000000007</c:v>
                </c:pt>
                <c:pt idx="12358">
                  <c:v>94.75237000000007</c:v>
                </c:pt>
                <c:pt idx="12359">
                  <c:v>94.75237000000007</c:v>
                </c:pt>
                <c:pt idx="12360">
                  <c:v>94.75237000000007</c:v>
                </c:pt>
                <c:pt idx="12361">
                  <c:v>94.75237000000007</c:v>
                </c:pt>
                <c:pt idx="12362">
                  <c:v>94.75237000000007</c:v>
                </c:pt>
                <c:pt idx="12363">
                  <c:v>94.75237000000007</c:v>
                </c:pt>
                <c:pt idx="12364">
                  <c:v>94.75237000000007</c:v>
                </c:pt>
                <c:pt idx="12365">
                  <c:v>94.75237000000007</c:v>
                </c:pt>
                <c:pt idx="12366">
                  <c:v>94.75237000000007</c:v>
                </c:pt>
                <c:pt idx="12367">
                  <c:v>94.75237000000007</c:v>
                </c:pt>
                <c:pt idx="12368">
                  <c:v>94.75237000000007</c:v>
                </c:pt>
                <c:pt idx="12369">
                  <c:v>94.75237000000007</c:v>
                </c:pt>
                <c:pt idx="12370">
                  <c:v>94.75237000000007</c:v>
                </c:pt>
                <c:pt idx="12371">
                  <c:v>94.75237000000007</c:v>
                </c:pt>
                <c:pt idx="12372">
                  <c:v>94.75237000000007</c:v>
                </c:pt>
                <c:pt idx="12373">
                  <c:v>94.75237000000007</c:v>
                </c:pt>
                <c:pt idx="12374">
                  <c:v>94.75237000000007</c:v>
                </c:pt>
                <c:pt idx="12375">
                  <c:v>94.75237000000007</c:v>
                </c:pt>
                <c:pt idx="12376">
                  <c:v>94.75237000000007</c:v>
                </c:pt>
                <c:pt idx="12377">
                  <c:v>94.75237000000007</c:v>
                </c:pt>
                <c:pt idx="12378">
                  <c:v>94.75237000000007</c:v>
                </c:pt>
                <c:pt idx="12379">
                  <c:v>94.75237000000007</c:v>
                </c:pt>
                <c:pt idx="12380">
                  <c:v>94.75237000000007</c:v>
                </c:pt>
                <c:pt idx="12381">
                  <c:v>94.75237000000007</c:v>
                </c:pt>
                <c:pt idx="12382">
                  <c:v>94.75237000000007</c:v>
                </c:pt>
                <c:pt idx="12383">
                  <c:v>94.75237000000007</c:v>
                </c:pt>
                <c:pt idx="12384">
                  <c:v>94.75237000000007</c:v>
                </c:pt>
                <c:pt idx="12385">
                  <c:v>94.75237000000007</c:v>
                </c:pt>
                <c:pt idx="12386">
                  <c:v>94.75237000000007</c:v>
                </c:pt>
                <c:pt idx="12387">
                  <c:v>94.75237000000007</c:v>
                </c:pt>
                <c:pt idx="12388">
                  <c:v>94.75237000000007</c:v>
                </c:pt>
                <c:pt idx="12389">
                  <c:v>94.75237000000007</c:v>
                </c:pt>
                <c:pt idx="12390">
                  <c:v>94.75237000000007</c:v>
                </c:pt>
                <c:pt idx="12391">
                  <c:v>94.75237000000007</c:v>
                </c:pt>
                <c:pt idx="12392">
                  <c:v>94.75237000000007</c:v>
                </c:pt>
                <c:pt idx="12393">
                  <c:v>94.75237000000007</c:v>
                </c:pt>
                <c:pt idx="12394">
                  <c:v>94.75237000000007</c:v>
                </c:pt>
                <c:pt idx="12395">
                  <c:v>94.75237000000007</c:v>
                </c:pt>
                <c:pt idx="12396">
                  <c:v>94.75237000000007</c:v>
                </c:pt>
                <c:pt idx="12397">
                  <c:v>94.75237000000007</c:v>
                </c:pt>
                <c:pt idx="12398">
                  <c:v>94.75237000000007</c:v>
                </c:pt>
                <c:pt idx="12399">
                  <c:v>94.75237000000007</c:v>
                </c:pt>
                <c:pt idx="12400">
                  <c:v>94.75237000000007</c:v>
                </c:pt>
                <c:pt idx="12401">
                  <c:v>94.75237000000007</c:v>
                </c:pt>
                <c:pt idx="12402">
                  <c:v>94.75237000000007</c:v>
                </c:pt>
                <c:pt idx="12403">
                  <c:v>94.75237000000007</c:v>
                </c:pt>
                <c:pt idx="12404">
                  <c:v>94.75237000000007</c:v>
                </c:pt>
                <c:pt idx="12405">
                  <c:v>94.75237000000007</c:v>
                </c:pt>
                <c:pt idx="12406">
                  <c:v>94.75237000000007</c:v>
                </c:pt>
                <c:pt idx="12407">
                  <c:v>94.75237000000007</c:v>
                </c:pt>
                <c:pt idx="12408">
                  <c:v>94.75237000000007</c:v>
                </c:pt>
                <c:pt idx="12409">
                  <c:v>94.75237000000007</c:v>
                </c:pt>
                <c:pt idx="12410">
                  <c:v>94.75237000000007</c:v>
                </c:pt>
                <c:pt idx="12411">
                  <c:v>94.75237000000007</c:v>
                </c:pt>
                <c:pt idx="12412">
                  <c:v>94.75237000000007</c:v>
                </c:pt>
                <c:pt idx="12413">
                  <c:v>94.75237000000007</c:v>
                </c:pt>
                <c:pt idx="12414">
                  <c:v>94.75237000000007</c:v>
                </c:pt>
                <c:pt idx="12415">
                  <c:v>94.75237000000007</c:v>
                </c:pt>
                <c:pt idx="12416">
                  <c:v>94.75237000000007</c:v>
                </c:pt>
                <c:pt idx="12417">
                  <c:v>94.75237000000007</c:v>
                </c:pt>
                <c:pt idx="12418">
                  <c:v>94.75237000000007</c:v>
                </c:pt>
                <c:pt idx="12419">
                  <c:v>94.75237000000007</c:v>
                </c:pt>
                <c:pt idx="12420">
                  <c:v>94.75237000000007</c:v>
                </c:pt>
                <c:pt idx="12421">
                  <c:v>94.75237000000007</c:v>
                </c:pt>
                <c:pt idx="12422">
                  <c:v>94.75237000000007</c:v>
                </c:pt>
                <c:pt idx="12423">
                  <c:v>94.75237000000007</c:v>
                </c:pt>
                <c:pt idx="12424">
                  <c:v>94.75237000000007</c:v>
                </c:pt>
                <c:pt idx="12425">
                  <c:v>94.75237000000007</c:v>
                </c:pt>
                <c:pt idx="12426">
                  <c:v>94.75237000000007</c:v>
                </c:pt>
                <c:pt idx="12427">
                  <c:v>94.75237000000007</c:v>
                </c:pt>
                <c:pt idx="12428">
                  <c:v>94.75237000000007</c:v>
                </c:pt>
                <c:pt idx="12429">
                  <c:v>94.75237000000007</c:v>
                </c:pt>
                <c:pt idx="12430">
                  <c:v>94.75237000000007</c:v>
                </c:pt>
                <c:pt idx="12431">
                  <c:v>94.75237000000007</c:v>
                </c:pt>
                <c:pt idx="12432">
                  <c:v>94.75237000000007</c:v>
                </c:pt>
                <c:pt idx="12433">
                  <c:v>94.75237000000007</c:v>
                </c:pt>
                <c:pt idx="12434">
                  <c:v>94.75237000000007</c:v>
                </c:pt>
                <c:pt idx="12435">
                  <c:v>94.75237000000007</c:v>
                </c:pt>
                <c:pt idx="12436">
                  <c:v>94.75237000000007</c:v>
                </c:pt>
                <c:pt idx="12437">
                  <c:v>94.75237000000007</c:v>
                </c:pt>
                <c:pt idx="12438">
                  <c:v>94.75237000000007</c:v>
                </c:pt>
                <c:pt idx="12439">
                  <c:v>94.75237000000007</c:v>
                </c:pt>
                <c:pt idx="12440">
                  <c:v>94.75237000000007</c:v>
                </c:pt>
                <c:pt idx="12441">
                  <c:v>94.75237000000007</c:v>
                </c:pt>
                <c:pt idx="12442">
                  <c:v>94.75237000000007</c:v>
                </c:pt>
                <c:pt idx="12443">
                  <c:v>94.75237000000007</c:v>
                </c:pt>
                <c:pt idx="12444">
                  <c:v>94.75237000000007</c:v>
                </c:pt>
                <c:pt idx="12445">
                  <c:v>94.75237000000007</c:v>
                </c:pt>
                <c:pt idx="12446">
                  <c:v>94.75237000000007</c:v>
                </c:pt>
                <c:pt idx="12447">
                  <c:v>94.75237000000007</c:v>
                </c:pt>
                <c:pt idx="12448">
                  <c:v>94.75237000000007</c:v>
                </c:pt>
                <c:pt idx="12449">
                  <c:v>94.75237000000007</c:v>
                </c:pt>
                <c:pt idx="12450">
                  <c:v>94.75237000000007</c:v>
                </c:pt>
                <c:pt idx="12451">
                  <c:v>94.75237000000007</c:v>
                </c:pt>
                <c:pt idx="12452">
                  <c:v>94.75237000000007</c:v>
                </c:pt>
                <c:pt idx="12453">
                  <c:v>94.75237000000007</c:v>
                </c:pt>
                <c:pt idx="12454">
                  <c:v>94.75237000000007</c:v>
                </c:pt>
                <c:pt idx="12455">
                  <c:v>94.75237000000007</c:v>
                </c:pt>
                <c:pt idx="12456">
                  <c:v>94.75237000000007</c:v>
                </c:pt>
                <c:pt idx="12457">
                  <c:v>94.75237000000007</c:v>
                </c:pt>
                <c:pt idx="12458">
                  <c:v>94.75237000000007</c:v>
                </c:pt>
                <c:pt idx="12459">
                  <c:v>94.75237000000007</c:v>
                </c:pt>
                <c:pt idx="12460">
                  <c:v>94.75237000000007</c:v>
                </c:pt>
                <c:pt idx="12461">
                  <c:v>94.75237000000007</c:v>
                </c:pt>
                <c:pt idx="12462">
                  <c:v>94.75237000000007</c:v>
                </c:pt>
                <c:pt idx="12463">
                  <c:v>94.75237000000007</c:v>
                </c:pt>
                <c:pt idx="12464">
                  <c:v>94.75237000000007</c:v>
                </c:pt>
                <c:pt idx="12465">
                  <c:v>94.75237000000007</c:v>
                </c:pt>
                <c:pt idx="12466">
                  <c:v>94.75237000000007</c:v>
                </c:pt>
                <c:pt idx="12467">
                  <c:v>94.75237000000007</c:v>
                </c:pt>
                <c:pt idx="12468">
                  <c:v>94.75237000000007</c:v>
                </c:pt>
                <c:pt idx="12469">
                  <c:v>94.75237000000007</c:v>
                </c:pt>
                <c:pt idx="12470">
                  <c:v>94.75237000000007</c:v>
                </c:pt>
                <c:pt idx="12471">
                  <c:v>94.75237000000007</c:v>
                </c:pt>
                <c:pt idx="12472">
                  <c:v>94.75237000000007</c:v>
                </c:pt>
                <c:pt idx="12473">
                  <c:v>94.75237000000007</c:v>
                </c:pt>
                <c:pt idx="12474">
                  <c:v>94.75237000000007</c:v>
                </c:pt>
                <c:pt idx="12475">
                  <c:v>94.75237000000007</c:v>
                </c:pt>
                <c:pt idx="12476">
                  <c:v>94.75237000000007</c:v>
                </c:pt>
                <c:pt idx="12477">
                  <c:v>94.75237000000007</c:v>
                </c:pt>
                <c:pt idx="12478">
                  <c:v>94.75237000000007</c:v>
                </c:pt>
                <c:pt idx="12479">
                  <c:v>94.75237000000007</c:v>
                </c:pt>
                <c:pt idx="12480">
                  <c:v>94.75237000000007</c:v>
                </c:pt>
                <c:pt idx="12481">
                  <c:v>94.75237000000007</c:v>
                </c:pt>
                <c:pt idx="12482">
                  <c:v>94.75237000000007</c:v>
                </c:pt>
                <c:pt idx="12483">
                  <c:v>94.75237000000007</c:v>
                </c:pt>
                <c:pt idx="12484">
                  <c:v>94.75237000000007</c:v>
                </c:pt>
                <c:pt idx="12485">
                  <c:v>94.75237000000007</c:v>
                </c:pt>
                <c:pt idx="12486">
                  <c:v>94.75237000000007</c:v>
                </c:pt>
                <c:pt idx="12487">
                  <c:v>94.75237000000007</c:v>
                </c:pt>
                <c:pt idx="12488">
                  <c:v>94.75237000000007</c:v>
                </c:pt>
                <c:pt idx="12489">
                  <c:v>94.75237000000007</c:v>
                </c:pt>
                <c:pt idx="12490">
                  <c:v>94.75237000000007</c:v>
                </c:pt>
                <c:pt idx="12491">
                  <c:v>94.75237000000007</c:v>
                </c:pt>
                <c:pt idx="12492">
                  <c:v>94.75237000000007</c:v>
                </c:pt>
                <c:pt idx="12493">
                  <c:v>94.75237000000007</c:v>
                </c:pt>
                <c:pt idx="12494">
                  <c:v>94.75237000000007</c:v>
                </c:pt>
                <c:pt idx="12495">
                  <c:v>94.75237000000007</c:v>
                </c:pt>
                <c:pt idx="12496">
                  <c:v>94.75237000000007</c:v>
                </c:pt>
                <c:pt idx="12497">
                  <c:v>94.75237000000007</c:v>
                </c:pt>
                <c:pt idx="12498">
                  <c:v>94.75237000000007</c:v>
                </c:pt>
                <c:pt idx="12499">
                  <c:v>94.75237000000007</c:v>
                </c:pt>
                <c:pt idx="12500">
                  <c:v>94.75237000000007</c:v>
                </c:pt>
                <c:pt idx="12501">
                  <c:v>94.75237000000007</c:v>
                </c:pt>
                <c:pt idx="12502">
                  <c:v>94.75237000000007</c:v>
                </c:pt>
                <c:pt idx="12503">
                  <c:v>94.75237000000007</c:v>
                </c:pt>
                <c:pt idx="12504">
                  <c:v>94.75237000000007</c:v>
                </c:pt>
                <c:pt idx="12505">
                  <c:v>94.75237000000007</c:v>
                </c:pt>
                <c:pt idx="12506">
                  <c:v>94.75237000000007</c:v>
                </c:pt>
                <c:pt idx="12507">
                  <c:v>94.75237000000007</c:v>
                </c:pt>
                <c:pt idx="12508">
                  <c:v>94.75237000000007</c:v>
                </c:pt>
                <c:pt idx="12509">
                  <c:v>94.75237000000007</c:v>
                </c:pt>
                <c:pt idx="12510">
                  <c:v>94.75237000000007</c:v>
                </c:pt>
                <c:pt idx="12511">
                  <c:v>94.75237000000007</c:v>
                </c:pt>
                <c:pt idx="12512">
                  <c:v>94.75237000000007</c:v>
                </c:pt>
                <c:pt idx="12513">
                  <c:v>94.75237000000007</c:v>
                </c:pt>
                <c:pt idx="12514">
                  <c:v>94.75237000000007</c:v>
                </c:pt>
                <c:pt idx="12515">
                  <c:v>94.75237000000007</c:v>
                </c:pt>
                <c:pt idx="12516">
                  <c:v>94.75237000000007</c:v>
                </c:pt>
                <c:pt idx="12517">
                  <c:v>94.75237000000007</c:v>
                </c:pt>
                <c:pt idx="12518">
                  <c:v>94.75237000000007</c:v>
                </c:pt>
                <c:pt idx="12519">
                  <c:v>94.75237000000007</c:v>
                </c:pt>
                <c:pt idx="12520">
                  <c:v>94.75237000000007</c:v>
                </c:pt>
                <c:pt idx="12521">
                  <c:v>94.75237000000007</c:v>
                </c:pt>
                <c:pt idx="12522">
                  <c:v>94.75237000000007</c:v>
                </c:pt>
                <c:pt idx="12523">
                  <c:v>94.757660000000072</c:v>
                </c:pt>
                <c:pt idx="12524">
                  <c:v>94.783070000000066</c:v>
                </c:pt>
                <c:pt idx="12525">
                  <c:v>94.813480000000069</c:v>
                </c:pt>
                <c:pt idx="12526">
                  <c:v>94.840100000000064</c:v>
                </c:pt>
                <c:pt idx="12527">
                  <c:v>94.864090000000061</c:v>
                </c:pt>
                <c:pt idx="12528">
                  <c:v>94.886360000000067</c:v>
                </c:pt>
                <c:pt idx="12529">
                  <c:v>94.905960000000064</c:v>
                </c:pt>
                <c:pt idx="12530">
                  <c:v>94.921880000000058</c:v>
                </c:pt>
                <c:pt idx="12531">
                  <c:v>94.941790000000054</c:v>
                </c:pt>
                <c:pt idx="12532">
                  <c:v>94.959880000000055</c:v>
                </c:pt>
                <c:pt idx="12533">
                  <c:v>94.974960000000053</c:v>
                </c:pt>
                <c:pt idx="12534">
                  <c:v>94.988330000000047</c:v>
                </c:pt>
                <c:pt idx="12535">
                  <c:v>94.999360000000053</c:v>
                </c:pt>
                <c:pt idx="12536">
                  <c:v>95.007010000000051</c:v>
                </c:pt>
                <c:pt idx="12537">
                  <c:v>95.011540000000053</c:v>
                </c:pt>
                <c:pt idx="12538">
                  <c:v>95.014590000000055</c:v>
                </c:pt>
                <c:pt idx="12539">
                  <c:v>95.016910000000053</c:v>
                </c:pt>
                <c:pt idx="12540">
                  <c:v>95.022770000000051</c:v>
                </c:pt>
                <c:pt idx="12541">
                  <c:v>95.03284000000005</c:v>
                </c:pt>
                <c:pt idx="12542">
                  <c:v>95.045610000000053</c:v>
                </c:pt>
                <c:pt idx="12543">
                  <c:v>95.063050000000047</c:v>
                </c:pt>
                <c:pt idx="12544">
                  <c:v>95.087960000000052</c:v>
                </c:pt>
                <c:pt idx="12545">
                  <c:v>95.125780000000049</c:v>
                </c:pt>
                <c:pt idx="12546">
                  <c:v>95.177010000000053</c:v>
                </c:pt>
                <c:pt idx="12547">
                  <c:v>95.232060000000047</c:v>
                </c:pt>
                <c:pt idx="12548">
                  <c:v>95.276090000000053</c:v>
                </c:pt>
                <c:pt idx="12549">
                  <c:v>95.303220000000053</c:v>
                </c:pt>
                <c:pt idx="12550">
                  <c:v>95.333310000000054</c:v>
                </c:pt>
                <c:pt idx="12551">
                  <c:v>95.360680000000059</c:v>
                </c:pt>
                <c:pt idx="12552">
                  <c:v>95.382740000000055</c:v>
                </c:pt>
                <c:pt idx="12553">
                  <c:v>95.396780000000049</c:v>
                </c:pt>
                <c:pt idx="12554">
                  <c:v>95.408340000000052</c:v>
                </c:pt>
                <c:pt idx="12555">
                  <c:v>95.416060000000058</c:v>
                </c:pt>
                <c:pt idx="12556">
                  <c:v>95.420750000000055</c:v>
                </c:pt>
                <c:pt idx="12557">
                  <c:v>95.423580000000058</c:v>
                </c:pt>
                <c:pt idx="12558">
                  <c:v>95.425630000000055</c:v>
                </c:pt>
                <c:pt idx="12559">
                  <c:v>95.427170000000061</c:v>
                </c:pt>
                <c:pt idx="12560">
                  <c:v>95.428750000000065</c:v>
                </c:pt>
                <c:pt idx="12561">
                  <c:v>95.429600000000065</c:v>
                </c:pt>
                <c:pt idx="12562">
                  <c:v>95.430610000000058</c:v>
                </c:pt>
                <c:pt idx="12563">
                  <c:v>95.431570000000065</c:v>
                </c:pt>
                <c:pt idx="12564">
                  <c:v>95.43254000000006</c:v>
                </c:pt>
                <c:pt idx="12565">
                  <c:v>95.433290000000056</c:v>
                </c:pt>
                <c:pt idx="12566">
                  <c:v>95.43403000000005</c:v>
                </c:pt>
                <c:pt idx="12567">
                  <c:v>95.435180000000045</c:v>
                </c:pt>
                <c:pt idx="12568">
                  <c:v>95.43664000000004</c:v>
                </c:pt>
                <c:pt idx="12569">
                  <c:v>95.438210000000041</c:v>
                </c:pt>
                <c:pt idx="12570">
                  <c:v>95.439760000000035</c:v>
                </c:pt>
                <c:pt idx="12571">
                  <c:v>95.441040000000029</c:v>
                </c:pt>
                <c:pt idx="12572">
                  <c:v>95.442130000000034</c:v>
                </c:pt>
                <c:pt idx="12573">
                  <c:v>95.442920000000029</c:v>
                </c:pt>
                <c:pt idx="12574">
                  <c:v>95.443630000000027</c:v>
                </c:pt>
                <c:pt idx="12575">
                  <c:v>95.44419000000002</c:v>
                </c:pt>
                <c:pt idx="12576">
                  <c:v>95.444670000000016</c:v>
                </c:pt>
                <c:pt idx="12577">
                  <c:v>95.445250000000016</c:v>
                </c:pt>
                <c:pt idx="12578">
                  <c:v>95.446980000000011</c:v>
                </c:pt>
                <c:pt idx="12579">
                  <c:v>95.456610000000012</c:v>
                </c:pt>
                <c:pt idx="12580">
                  <c:v>95.469310000000007</c:v>
                </c:pt>
                <c:pt idx="12581">
                  <c:v>95.481800000000007</c:v>
                </c:pt>
                <c:pt idx="12582">
                  <c:v>95.492670000000004</c:v>
                </c:pt>
                <c:pt idx="12583">
                  <c:v>95.501500000000007</c:v>
                </c:pt>
                <c:pt idx="12584">
                  <c:v>95.509990000000002</c:v>
                </c:pt>
                <c:pt idx="12585">
                  <c:v>95.518209999999996</c:v>
                </c:pt>
                <c:pt idx="12586">
                  <c:v>95.526649999999989</c:v>
                </c:pt>
                <c:pt idx="12587">
                  <c:v>95.533529999999985</c:v>
                </c:pt>
                <c:pt idx="12588">
                  <c:v>95.537309999999991</c:v>
                </c:pt>
                <c:pt idx="12589">
                  <c:v>95.539649999999995</c:v>
                </c:pt>
                <c:pt idx="12590">
                  <c:v>95.541299999999993</c:v>
                </c:pt>
                <c:pt idx="12591">
                  <c:v>95.54271</c:v>
                </c:pt>
                <c:pt idx="12592">
                  <c:v>95.543899999999994</c:v>
                </c:pt>
                <c:pt idx="12593">
                  <c:v>95.544819999999987</c:v>
                </c:pt>
                <c:pt idx="12594">
                  <c:v>95.545539999999988</c:v>
                </c:pt>
                <c:pt idx="12595">
                  <c:v>95.546149999999983</c:v>
                </c:pt>
                <c:pt idx="12596">
                  <c:v>95.546689999999984</c:v>
                </c:pt>
                <c:pt idx="12597">
                  <c:v>95.547189999999986</c:v>
                </c:pt>
                <c:pt idx="12598">
                  <c:v>95.54764999999999</c:v>
                </c:pt>
                <c:pt idx="12599">
                  <c:v>95.548039999999986</c:v>
                </c:pt>
                <c:pt idx="12600">
                  <c:v>95.54840999999999</c:v>
                </c:pt>
                <c:pt idx="12601">
                  <c:v>95.548729999999992</c:v>
                </c:pt>
                <c:pt idx="12602">
                  <c:v>95.549019999999999</c:v>
                </c:pt>
                <c:pt idx="12603">
                  <c:v>95.549289999999999</c:v>
                </c:pt>
                <c:pt idx="12604">
                  <c:v>95.549530000000004</c:v>
                </c:pt>
                <c:pt idx="12605">
                  <c:v>95.549750000000003</c:v>
                </c:pt>
                <c:pt idx="12606">
                  <c:v>95.54995000000001</c:v>
                </c:pt>
                <c:pt idx="12607">
                  <c:v>95.55013000000001</c:v>
                </c:pt>
                <c:pt idx="12608">
                  <c:v>95.550280000000015</c:v>
                </c:pt>
                <c:pt idx="12609">
                  <c:v>95.550410000000014</c:v>
                </c:pt>
                <c:pt idx="12610">
                  <c:v>95.550530000000009</c:v>
                </c:pt>
                <c:pt idx="12611">
                  <c:v>95.550660000000008</c:v>
                </c:pt>
                <c:pt idx="12612">
                  <c:v>95.55080000000001</c:v>
                </c:pt>
                <c:pt idx="12613">
                  <c:v>95.550970000000007</c:v>
                </c:pt>
                <c:pt idx="12614">
                  <c:v>95.551140000000004</c:v>
                </c:pt>
                <c:pt idx="12615">
                  <c:v>95.551310000000001</c:v>
                </c:pt>
                <c:pt idx="12616">
                  <c:v>95.551469999999995</c:v>
                </c:pt>
                <c:pt idx="12617">
                  <c:v>95.551629999999989</c:v>
                </c:pt>
                <c:pt idx="12618">
                  <c:v>95.551769999999991</c:v>
                </c:pt>
                <c:pt idx="12619">
                  <c:v>95.553789999999992</c:v>
                </c:pt>
                <c:pt idx="12620">
                  <c:v>95.564709999999991</c:v>
                </c:pt>
                <c:pt idx="12621">
                  <c:v>95.579829999999987</c:v>
                </c:pt>
                <c:pt idx="12622">
                  <c:v>95.588509999999985</c:v>
                </c:pt>
                <c:pt idx="12623">
                  <c:v>95.592839999999981</c:v>
                </c:pt>
                <c:pt idx="12624">
                  <c:v>95.595439999999982</c:v>
                </c:pt>
                <c:pt idx="12625">
                  <c:v>95.599579999999989</c:v>
                </c:pt>
                <c:pt idx="12626">
                  <c:v>95.605879999999985</c:v>
                </c:pt>
                <c:pt idx="12627">
                  <c:v>95.611059999999981</c:v>
                </c:pt>
                <c:pt idx="12628">
                  <c:v>95.614569999999986</c:v>
                </c:pt>
                <c:pt idx="12629">
                  <c:v>95.616829999999993</c:v>
                </c:pt>
                <c:pt idx="12630">
                  <c:v>95.618409999999997</c:v>
                </c:pt>
                <c:pt idx="12631">
                  <c:v>95.619559999999993</c:v>
                </c:pt>
                <c:pt idx="12632">
                  <c:v>95.620459999999994</c:v>
                </c:pt>
                <c:pt idx="12633">
                  <c:v>95.621209999999991</c:v>
                </c:pt>
                <c:pt idx="12634">
                  <c:v>95.621889999999993</c:v>
                </c:pt>
                <c:pt idx="12635">
                  <c:v>95.62245999999999</c:v>
                </c:pt>
                <c:pt idx="12636">
                  <c:v>95.622979999999984</c:v>
                </c:pt>
                <c:pt idx="12637">
                  <c:v>95.623449999999991</c:v>
                </c:pt>
                <c:pt idx="12638">
                  <c:v>95.623799999999989</c:v>
                </c:pt>
                <c:pt idx="12639">
                  <c:v>95.624049999999983</c:v>
                </c:pt>
                <c:pt idx="12640">
                  <c:v>95.624299999999977</c:v>
                </c:pt>
                <c:pt idx="12641">
                  <c:v>95.625399999999971</c:v>
                </c:pt>
                <c:pt idx="12642">
                  <c:v>95.629969999999972</c:v>
                </c:pt>
                <c:pt idx="12643">
                  <c:v>95.638809999999978</c:v>
                </c:pt>
                <c:pt idx="12644">
                  <c:v>95.646109999999979</c:v>
                </c:pt>
                <c:pt idx="12645">
                  <c:v>95.651189999999986</c:v>
                </c:pt>
                <c:pt idx="12646">
                  <c:v>95.654519999999991</c:v>
                </c:pt>
                <c:pt idx="12647">
                  <c:v>95.656999999999996</c:v>
                </c:pt>
                <c:pt idx="12648">
                  <c:v>95.65898</c:v>
                </c:pt>
                <c:pt idx="12649">
                  <c:v>95.660430000000005</c:v>
                </c:pt>
                <c:pt idx="12650">
                  <c:v>95.661640000000006</c:v>
                </c:pt>
                <c:pt idx="12651">
                  <c:v>95.66255000000001</c:v>
                </c:pt>
                <c:pt idx="12652">
                  <c:v>95.663330000000016</c:v>
                </c:pt>
                <c:pt idx="12653">
                  <c:v>95.664010000000019</c:v>
                </c:pt>
                <c:pt idx="12654">
                  <c:v>95.66455000000002</c:v>
                </c:pt>
                <c:pt idx="12655">
                  <c:v>95.665080000000017</c:v>
                </c:pt>
                <c:pt idx="12656">
                  <c:v>95.665660000000017</c:v>
                </c:pt>
                <c:pt idx="12657">
                  <c:v>95.666210000000021</c:v>
                </c:pt>
                <c:pt idx="12658">
                  <c:v>95.666710000000023</c:v>
                </c:pt>
                <c:pt idx="12659">
                  <c:v>95.667190000000019</c:v>
                </c:pt>
                <c:pt idx="12660">
                  <c:v>95.667660000000026</c:v>
                </c:pt>
                <c:pt idx="12661">
                  <c:v>95.668150000000026</c:v>
                </c:pt>
                <c:pt idx="12662">
                  <c:v>95.668640000000025</c:v>
                </c:pt>
                <c:pt idx="12663">
                  <c:v>95.66915000000003</c:v>
                </c:pt>
                <c:pt idx="12664">
                  <c:v>95.669620000000037</c:v>
                </c:pt>
                <c:pt idx="12665">
                  <c:v>95.670090000000044</c:v>
                </c:pt>
                <c:pt idx="12666">
                  <c:v>95.670540000000045</c:v>
                </c:pt>
                <c:pt idx="12667">
                  <c:v>95.671020000000041</c:v>
                </c:pt>
                <c:pt idx="12668">
                  <c:v>95.671490000000048</c:v>
                </c:pt>
                <c:pt idx="12669">
                  <c:v>95.671950000000052</c:v>
                </c:pt>
                <c:pt idx="12670">
                  <c:v>95.672380000000047</c:v>
                </c:pt>
                <c:pt idx="12671">
                  <c:v>95.672770000000043</c:v>
                </c:pt>
                <c:pt idx="12672">
                  <c:v>95.673150000000049</c:v>
                </c:pt>
                <c:pt idx="12673">
                  <c:v>95.673520000000053</c:v>
                </c:pt>
                <c:pt idx="12674">
                  <c:v>95.673870000000051</c:v>
                </c:pt>
                <c:pt idx="12675">
                  <c:v>95.674200000000056</c:v>
                </c:pt>
                <c:pt idx="12676">
                  <c:v>95.674640000000053</c:v>
                </c:pt>
                <c:pt idx="12677">
                  <c:v>95.684060000000059</c:v>
                </c:pt>
                <c:pt idx="12678">
                  <c:v>95.709740000000053</c:v>
                </c:pt>
                <c:pt idx="12679">
                  <c:v>95.732060000000047</c:v>
                </c:pt>
                <c:pt idx="12680">
                  <c:v>95.751750000000044</c:v>
                </c:pt>
                <c:pt idx="12681">
                  <c:v>95.767190000000042</c:v>
                </c:pt>
                <c:pt idx="12682">
                  <c:v>95.779740000000047</c:v>
                </c:pt>
                <c:pt idx="12683">
                  <c:v>95.787930000000046</c:v>
                </c:pt>
                <c:pt idx="12684">
                  <c:v>95.793010000000052</c:v>
                </c:pt>
                <c:pt idx="12685">
                  <c:v>95.796840000000046</c:v>
                </c:pt>
                <c:pt idx="12686">
                  <c:v>95.800100000000043</c:v>
                </c:pt>
                <c:pt idx="12687">
                  <c:v>95.802790000000044</c:v>
                </c:pt>
                <c:pt idx="12688">
                  <c:v>95.804870000000051</c:v>
                </c:pt>
                <c:pt idx="12689">
                  <c:v>95.806520000000049</c:v>
                </c:pt>
                <c:pt idx="12690">
                  <c:v>95.807870000000051</c:v>
                </c:pt>
                <c:pt idx="12691">
                  <c:v>95.808890000000048</c:v>
                </c:pt>
                <c:pt idx="12692">
                  <c:v>95.809720000000041</c:v>
                </c:pt>
                <c:pt idx="12693">
                  <c:v>95.810510000000036</c:v>
                </c:pt>
                <c:pt idx="12694">
                  <c:v>95.811380000000042</c:v>
                </c:pt>
                <c:pt idx="12695">
                  <c:v>95.818380000000047</c:v>
                </c:pt>
                <c:pt idx="12696">
                  <c:v>95.849610000000041</c:v>
                </c:pt>
                <c:pt idx="12697">
                  <c:v>95.880220000000037</c:v>
                </c:pt>
                <c:pt idx="12698">
                  <c:v>95.896310000000042</c:v>
                </c:pt>
                <c:pt idx="12699">
                  <c:v>95.905400000000043</c:v>
                </c:pt>
                <c:pt idx="12700">
                  <c:v>95.911000000000044</c:v>
                </c:pt>
                <c:pt idx="12701">
                  <c:v>95.920590000000047</c:v>
                </c:pt>
                <c:pt idx="12702">
                  <c:v>95.942970000000045</c:v>
                </c:pt>
                <c:pt idx="12703">
                  <c:v>95.961320000000043</c:v>
                </c:pt>
                <c:pt idx="12704">
                  <c:v>95.975070000000045</c:v>
                </c:pt>
                <c:pt idx="12705">
                  <c:v>95.983040000000045</c:v>
                </c:pt>
                <c:pt idx="12706">
                  <c:v>95.989570000000043</c:v>
                </c:pt>
                <c:pt idx="12707">
                  <c:v>95.994220000000041</c:v>
                </c:pt>
                <c:pt idx="12708">
                  <c:v>95.998040000000046</c:v>
                </c:pt>
                <c:pt idx="12709">
                  <c:v>96.00420000000004</c:v>
                </c:pt>
                <c:pt idx="12710">
                  <c:v>96.011560000000046</c:v>
                </c:pt>
                <c:pt idx="12711">
                  <c:v>96.023890000000051</c:v>
                </c:pt>
                <c:pt idx="12712">
                  <c:v>96.050320000000056</c:v>
                </c:pt>
                <c:pt idx="12713">
                  <c:v>96.093400000000059</c:v>
                </c:pt>
                <c:pt idx="12714">
                  <c:v>96.150520000000057</c:v>
                </c:pt>
                <c:pt idx="12715">
                  <c:v>96.191520000000054</c:v>
                </c:pt>
                <c:pt idx="12716">
                  <c:v>96.212050000000048</c:v>
                </c:pt>
                <c:pt idx="12717">
                  <c:v>96.221000000000046</c:v>
                </c:pt>
                <c:pt idx="12718">
                  <c:v>96.228710000000049</c:v>
                </c:pt>
                <c:pt idx="12719">
                  <c:v>96.233990000000048</c:v>
                </c:pt>
                <c:pt idx="12720">
                  <c:v>96.238120000000052</c:v>
                </c:pt>
                <c:pt idx="12721">
                  <c:v>96.241040000000055</c:v>
                </c:pt>
                <c:pt idx="12722">
                  <c:v>96.243110000000058</c:v>
                </c:pt>
                <c:pt idx="12723">
                  <c:v>96.243890000000064</c:v>
                </c:pt>
                <c:pt idx="12724">
                  <c:v>96.244690000000062</c:v>
                </c:pt>
                <c:pt idx="12725">
                  <c:v>96.245570000000058</c:v>
                </c:pt>
                <c:pt idx="12726">
                  <c:v>96.246370000000056</c:v>
                </c:pt>
                <c:pt idx="12727">
                  <c:v>96.24701000000006</c:v>
                </c:pt>
                <c:pt idx="12728">
                  <c:v>96.248300000000057</c:v>
                </c:pt>
                <c:pt idx="12729">
                  <c:v>96.256500000000059</c:v>
                </c:pt>
                <c:pt idx="12730">
                  <c:v>96.287470000000056</c:v>
                </c:pt>
                <c:pt idx="12731">
                  <c:v>96.322890000000058</c:v>
                </c:pt>
                <c:pt idx="12732">
                  <c:v>96.343820000000065</c:v>
                </c:pt>
                <c:pt idx="12733">
                  <c:v>96.354250000000064</c:v>
                </c:pt>
                <c:pt idx="12734">
                  <c:v>96.361600000000067</c:v>
                </c:pt>
                <c:pt idx="12735">
                  <c:v>96.36731000000006</c:v>
                </c:pt>
                <c:pt idx="12736">
                  <c:v>96.371440000000064</c:v>
                </c:pt>
                <c:pt idx="12737">
                  <c:v>96.375080000000068</c:v>
                </c:pt>
                <c:pt idx="12738">
                  <c:v>96.378170000000068</c:v>
                </c:pt>
                <c:pt idx="12739">
                  <c:v>96.380610000000075</c:v>
                </c:pt>
                <c:pt idx="12740">
                  <c:v>96.382380000000069</c:v>
                </c:pt>
                <c:pt idx="12741">
                  <c:v>96.383700000000076</c:v>
                </c:pt>
                <c:pt idx="12742">
                  <c:v>96.384860000000074</c:v>
                </c:pt>
                <c:pt idx="12743">
                  <c:v>96.385780000000068</c:v>
                </c:pt>
                <c:pt idx="12744">
                  <c:v>96.386490000000066</c:v>
                </c:pt>
                <c:pt idx="12745">
                  <c:v>96.387060000000062</c:v>
                </c:pt>
                <c:pt idx="12746">
                  <c:v>96.387530000000069</c:v>
                </c:pt>
                <c:pt idx="12747">
                  <c:v>96.387910000000076</c:v>
                </c:pt>
                <c:pt idx="12748">
                  <c:v>96.388220000000075</c:v>
                </c:pt>
                <c:pt idx="12749">
                  <c:v>96.38846000000008</c:v>
                </c:pt>
                <c:pt idx="12750">
                  <c:v>96.388680000000079</c:v>
                </c:pt>
                <c:pt idx="12751">
                  <c:v>96.388870000000082</c:v>
                </c:pt>
                <c:pt idx="12752">
                  <c:v>96.389050000000083</c:v>
                </c:pt>
                <c:pt idx="12753">
                  <c:v>96.389230000000083</c:v>
                </c:pt>
                <c:pt idx="12754">
                  <c:v>96.38940000000008</c:v>
                </c:pt>
                <c:pt idx="12755">
                  <c:v>96.390360000000086</c:v>
                </c:pt>
                <c:pt idx="12756">
                  <c:v>96.397650000000084</c:v>
                </c:pt>
                <c:pt idx="12757">
                  <c:v>96.408860000000089</c:v>
                </c:pt>
                <c:pt idx="12758">
                  <c:v>96.419820000000087</c:v>
                </c:pt>
                <c:pt idx="12759">
                  <c:v>96.424840000000088</c:v>
                </c:pt>
                <c:pt idx="12760">
                  <c:v>96.426610000000082</c:v>
                </c:pt>
                <c:pt idx="12761">
                  <c:v>96.428320000000085</c:v>
                </c:pt>
                <c:pt idx="12762">
                  <c:v>96.429460000000091</c:v>
                </c:pt>
                <c:pt idx="12763">
                  <c:v>96.430460000000096</c:v>
                </c:pt>
                <c:pt idx="12764">
                  <c:v>96.431140000000099</c:v>
                </c:pt>
                <c:pt idx="12765">
                  <c:v>96.431610000000106</c:v>
                </c:pt>
                <c:pt idx="12766">
                  <c:v>96.431960000000103</c:v>
                </c:pt>
                <c:pt idx="12767">
                  <c:v>96.43225000000011</c:v>
                </c:pt>
                <c:pt idx="12768">
                  <c:v>96.432480000000112</c:v>
                </c:pt>
                <c:pt idx="12769">
                  <c:v>96.432680000000119</c:v>
                </c:pt>
                <c:pt idx="12770">
                  <c:v>96.437640000000115</c:v>
                </c:pt>
                <c:pt idx="12771">
                  <c:v>96.450490000000116</c:v>
                </c:pt>
                <c:pt idx="12772">
                  <c:v>96.467300000000122</c:v>
                </c:pt>
                <c:pt idx="12773">
                  <c:v>96.478940000000122</c:v>
                </c:pt>
                <c:pt idx="12774">
                  <c:v>96.485850000000127</c:v>
                </c:pt>
                <c:pt idx="12775">
                  <c:v>96.492890000000131</c:v>
                </c:pt>
                <c:pt idx="12776">
                  <c:v>96.499980000000136</c:v>
                </c:pt>
                <c:pt idx="12777">
                  <c:v>96.508520000000132</c:v>
                </c:pt>
                <c:pt idx="12778">
                  <c:v>96.516800000000131</c:v>
                </c:pt>
                <c:pt idx="12779">
                  <c:v>96.524750000000125</c:v>
                </c:pt>
                <c:pt idx="12780">
                  <c:v>96.533290000000122</c:v>
                </c:pt>
                <c:pt idx="12781">
                  <c:v>96.540160000000128</c:v>
                </c:pt>
                <c:pt idx="12782">
                  <c:v>96.545840000000126</c:v>
                </c:pt>
                <c:pt idx="12783">
                  <c:v>96.548520000000124</c:v>
                </c:pt>
                <c:pt idx="12784">
                  <c:v>96.550350000000122</c:v>
                </c:pt>
                <c:pt idx="12785">
                  <c:v>96.55164000000012</c:v>
                </c:pt>
                <c:pt idx="12786">
                  <c:v>96.55267000000012</c:v>
                </c:pt>
                <c:pt idx="12787">
                  <c:v>96.553480000000121</c:v>
                </c:pt>
                <c:pt idx="12788">
                  <c:v>96.554130000000114</c:v>
                </c:pt>
                <c:pt idx="12789">
                  <c:v>96.55461000000011</c:v>
                </c:pt>
                <c:pt idx="12790">
                  <c:v>96.554930000000112</c:v>
                </c:pt>
                <c:pt idx="12791">
                  <c:v>96.55510000000011</c:v>
                </c:pt>
                <c:pt idx="12792">
                  <c:v>96.555170000000103</c:v>
                </c:pt>
                <c:pt idx="12793">
                  <c:v>96.555170000000103</c:v>
                </c:pt>
                <c:pt idx="12794">
                  <c:v>96.555170000000103</c:v>
                </c:pt>
                <c:pt idx="12795">
                  <c:v>96.555170000000103</c:v>
                </c:pt>
                <c:pt idx="12796">
                  <c:v>96.555170000000103</c:v>
                </c:pt>
                <c:pt idx="12797">
                  <c:v>96.555170000000103</c:v>
                </c:pt>
                <c:pt idx="12798">
                  <c:v>96.555170000000103</c:v>
                </c:pt>
                <c:pt idx="12799">
                  <c:v>96.555170000000103</c:v>
                </c:pt>
                <c:pt idx="12800">
                  <c:v>96.560660000000098</c:v>
                </c:pt>
                <c:pt idx="12801">
                  <c:v>96.567350000000104</c:v>
                </c:pt>
                <c:pt idx="12802">
                  <c:v>96.571850000000097</c:v>
                </c:pt>
                <c:pt idx="12803">
                  <c:v>96.573070000000101</c:v>
                </c:pt>
                <c:pt idx="12804">
                  <c:v>96.573540000000108</c:v>
                </c:pt>
                <c:pt idx="12805">
                  <c:v>96.573780000000113</c:v>
                </c:pt>
                <c:pt idx="12806">
                  <c:v>96.573960000000113</c:v>
                </c:pt>
                <c:pt idx="12807">
                  <c:v>96.57407000000012</c:v>
                </c:pt>
                <c:pt idx="12808">
                  <c:v>96.574120000000121</c:v>
                </c:pt>
                <c:pt idx="12809">
                  <c:v>96.574130000000125</c:v>
                </c:pt>
                <c:pt idx="12810">
                  <c:v>96.574130000000125</c:v>
                </c:pt>
                <c:pt idx="12811">
                  <c:v>96.574130000000125</c:v>
                </c:pt>
                <c:pt idx="12812">
                  <c:v>96.574130000000125</c:v>
                </c:pt>
                <c:pt idx="12813">
                  <c:v>96.574130000000125</c:v>
                </c:pt>
                <c:pt idx="12814">
                  <c:v>96.574130000000125</c:v>
                </c:pt>
                <c:pt idx="12815">
                  <c:v>96.574130000000125</c:v>
                </c:pt>
                <c:pt idx="12816">
                  <c:v>96.574130000000125</c:v>
                </c:pt>
                <c:pt idx="12817">
                  <c:v>96.574130000000125</c:v>
                </c:pt>
                <c:pt idx="12818">
                  <c:v>96.574130000000125</c:v>
                </c:pt>
                <c:pt idx="12819">
                  <c:v>96.574130000000125</c:v>
                </c:pt>
                <c:pt idx="12820">
                  <c:v>96.574130000000125</c:v>
                </c:pt>
                <c:pt idx="12821">
                  <c:v>96.574130000000125</c:v>
                </c:pt>
                <c:pt idx="12822">
                  <c:v>96.574130000000125</c:v>
                </c:pt>
                <c:pt idx="12823">
                  <c:v>96.574130000000125</c:v>
                </c:pt>
                <c:pt idx="12824">
                  <c:v>96.574130000000125</c:v>
                </c:pt>
                <c:pt idx="12825">
                  <c:v>96.574130000000125</c:v>
                </c:pt>
                <c:pt idx="12826">
                  <c:v>96.574130000000125</c:v>
                </c:pt>
                <c:pt idx="12827">
                  <c:v>96.574130000000125</c:v>
                </c:pt>
                <c:pt idx="12828">
                  <c:v>96.57764000000013</c:v>
                </c:pt>
                <c:pt idx="12829">
                  <c:v>96.582090000000136</c:v>
                </c:pt>
                <c:pt idx="12830">
                  <c:v>96.586340000000135</c:v>
                </c:pt>
                <c:pt idx="12831">
                  <c:v>96.587930000000128</c:v>
                </c:pt>
                <c:pt idx="12832">
                  <c:v>96.588110000000128</c:v>
                </c:pt>
                <c:pt idx="12833">
                  <c:v>96.588140000000124</c:v>
                </c:pt>
                <c:pt idx="12834">
                  <c:v>96.591700000000117</c:v>
                </c:pt>
                <c:pt idx="12835">
                  <c:v>96.600640000000112</c:v>
                </c:pt>
                <c:pt idx="12836">
                  <c:v>96.616380000000106</c:v>
                </c:pt>
                <c:pt idx="12837">
                  <c:v>96.637290000000107</c:v>
                </c:pt>
                <c:pt idx="12838">
                  <c:v>96.657620000000108</c:v>
                </c:pt>
                <c:pt idx="12839">
                  <c:v>96.673900000000103</c:v>
                </c:pt>
                <c:pt idx="12840">
                  <c:v>96.685490000000101</c:v>
                </c:pt>
                <c:pt idx="12841">
                  <c:v>96.690910000000102</c:v>
                </c:pt>
                <c:pt idx="12842">
                  <c:v>96.692790000000102</c:v>
                </c:pt>
                <c:pt idx="12843">
                  <c:v>96.693130000000096</c:v>
                </c:pt>
                <c:pt idx="12844">
                  <c:v>96.693130000000096</c:v>
                </c:pt>
                <c:pt idx="12845">
                  <c:v>96.695390000000103</c:v>
                </c:pt>
                <c:pt idx="12846">
                  <c:v>96.698790000000102</c:v>
                </c:pt>
                <c:pt idx="12847">
                  <c:v>96.702370000000101</c:v>
                </c:pt>
                <c:pt idx="12848">
                  <c:v>96.705730000000102</c:v>
                </c:pt>
                <c:pt idx="12849">
                  <c:v>96.709050000000104</c:v>
                </c:pt>
                <c:pt idx="12850">
                  <c:v>96.712120000000098</c:v>
                </c:pt>
                <c:pt idx="12851">
                  <c:v>96.714520000000093</c:v>
                </c:pt>
                <c:pt idx="12852">
                  <c:v>96.716220000000092</c:v>
                </c:pt>
                <c:pt idx="12853">
                  <c:v>96.717540000000099</c:v>
                </c:pt>
                <c:pt idx="12854">
                  <c:v>96.718570000000099</c:v>
                </c:pt>
                <c:pt idx="12855">
                  <c:v>96.719370000000097</c:v>
                </c:pt>
                <c:pt idx="12856">
                  <c:v>96.719820000000098</c:v>
                </c:pt>
                <c:pt idx="12857">
                  <c:v>96.720150000000103</c:v>
                </c:pt>
                <c:pt idx="12858">
                  <c:v>96.721360000000104</c:v>
                </c:pt>
                <c:pt idx="12859">
                  <c:v>96.728610000000103</c:v>
                </c:pt>
                <c:pt idx="12860">
                  <c:v>96.740340000000103</c:v>
                </c:pt>
                <c:pt idx="12861">
                  <c:v>96.752570000000105</c:v>
                </c:pt>
                <c:pt idx="12862">
                  <c:v>96.765520000000109</c:v>
                </c:pt>
                <c:pt idx="12863">
                  <c:v>96.775500000000108</c:v>
                </c:pt>
                <c:pt idx="12864">
                  <c:v>96.78097000000011</c:v>
                </c:pt>
                <c:pt idx="12865">
                  <c:v>96.784950000000109</c:v>
                </c:pt>
                <c:pt idx="12866">
                  <c:v>96.786510000000106</c:v>
                </c:pt>
                <c:pt idx="12867">
                  <c:v>96.78706000000011</c:v>
                </c:pt>
                <c:pt idx="12868">
                  <c:v>96.787070000000114</c:v>
                </c:pt>
                <c:pt idx="12869">
                  <c:v>96.787070000000114</c:v>
                </c:pt>
                <c:pt idx="12870">
                  <c:v>96.787070000000114</c:v>
                </c:pt>
                <c:pt idx="12871">
                  <c:v>96.787070000000114</c:v>
                </c:pt>
                <c:pt idx="12872">
                  <c:v>96.787070000000114</c:v>
                </c:pt>
                <c:pt idx="12873">
                  <c:v>96.787070000000114</c:v>
                </c:pt>
                <c:pt idx="12874">
                  <c:v>96.787070000000114</c:v>
                </c:pt>
                <c:pt idx="12875">
                  <c:v>96.787070000000114</c:v>
                </c:pt>
                <c:pt idx="12876">
                  <c:v>96.787070000000114</c:v>
                </c:pt>
                <c:pt idx="12877">
                  <c:v>96.787070000000114</c:v>
                </c:pt>
                <c:pt idx="12878">
                  <c:v>96.787070000000114</c:v>
                </c:pt>
                <c:pt idx="12879">
                  <c:v>96.787070000000114</c:v>
                </c:pt>
                <c:pt idx="12880">
                  <c:v>96.787070000000114</c:v>
                </c:pt>
                <c:pt idx="12881">
                  <c:v>96.790520000000114</c:v>
                </c:pt>
                <c:pt idx="12882">
                  <c:v>96.798890000000114</c:v>
                </c:pt>
                <c:pt idx="12883">
                  <c:v>96.809660000000108</c:v>
                </c:pt>
                <c:pt idx="12884">
                  <c:v>96.822240000000107</c:v>
                </c:pt>
                <c:pt idx="12885">
                  <c:v>96.834910000000107</c:v>
                </c:pt>
                <c:pt idx="12886">
                  <c:v>96.846210000000113</c:v>
                </c:pt>
                <c:pt idx="12887">
                  <c:v>96.855920000000111</c:v>
                </c:pt>
                <c:pt idx="12888">
                  <c:v>96.864150000000109</c:v>
                </c:pt>
                <c:pt idx="12889">
                  <c:v>96.871740000000102</c:v>
                </c:pt>
                <c:pt idx="12890">
                  <c:v>96.878990000000101</c:v>
                </c:pt>
                <c:pt idx="12891">
                  <c:v>96.885910000000095</c:v>
                </c:pt>
                <c:pt idx="12892">
                  <c:v>96.892380000000088</c:v>
                </c:pt>
                <c:pt idx="12893">
                  <c:v>96.896020000000092</c:v>
                </c:pt>
                <c:pt idx="12894">
                  <c:v>96.897990000000092</c:v>
                </c:pt>
                <c:pt idx="12895">
                  <c:v>96.898470000000088</c:v>
                </c:pt>
                <c:pt idx="12896">
                  <c:v>96.898470000000088</c:v>
                </c:pt>
                <c:pt idx="12897">
                  <c:v>96.898470000000088</c:v>
                </c:pt>
                <c:pt idx="12898">
                  <c:v>96.898470000000088</c:v>
                </c:pt>
                <c:pt idx="12899">
                  <c:v>96.898470000000088</c:v>
                </c:pt>
                <c:pt idx="12900">
                  <c:v>96.898470000000088</c:v>
                </c:pt>
                <c:pt idx="12901">
                  <c:v>96.898470000000088</c:v>
                </c:pt>
                <c:pt idx="12902">
                  <c:v>96.898470000000088</c:v>
                </c:pt>
                <c:pt idx="12903">
                  <c:v>96.898470000000088</c:v>
                </c:pt>
                <c:pt idx="12904">
                  <c:v>96.898470000000088</c:v>
                </c:pt>
                <c:pt idx="12905">
                  <c:v>96.898470000000088</c:v>
                </c:pt>
                <c:pt idx="12906">
                  <c:v>96.898470000000088</c:v>
                </c:pt>
                <c:pt idx="12907">
                  <c:v>96.898470000000088</c:v>
                </c:pt>
                <c:pt idx="12908">
                  <c:v>96.898470000000088</c:v>
                </c:pt>
                <c:pt idx="12909">
                  <c:v>96.898470000000088</c:v>
                </c:pt>
                <c:pt idx="12910">
                  <c:v>96.898470000000088</c:v>
                </c:pt>
                <c:pt idx="12911">
                  <c:v>96.898470000000088</c:v>
                </c:pt>
                <c:pt idx="12912">
                  <c:v>96.898470000000088</c:v>
                </c:pt>
                <c:pt idx="12913">
                  <c:v>96.898470000000088</c:v>
                </c:pt>
                <c:pt idx="12914">
                  <c:v>96.898470000000088</c:v>
                </c:pt>
                <c:pt idx="12915">
                  <c:v>96.898470000000088</c:v>
                </c:pt>
                <c:pt idx="12916">
                  <c:v>96.898470000000088</c:v>
                </c:pt>
                <c:pt idx="12917">
                  <c:v>96.898470000000088</c:v>
                </c:pt>
                <c:pt idx="12918">
                  <c:v>96.898470000000088</c:v>
                </c:pt>
                <c:pt idx="12919">
                  <c:v>96.898470000000088</c:v>
                </c:pt>
                <c:pt idx="12920">
                  <c:v>96.898470000000088</c:v>
                </c:pt>
                <c:pt idx="12921">
                  <c:v>96.898470000000088</c:v>
                </c:pt>
                <c:pt idx="12922">
                  <c:v>96.898470000000088</c:v>
                </c:pt>
                <c:pt idx="12923">
                  <c:v>96.898470000000088</c:v>
                </c:pt>
                <c:pt idx="12924">
                  <c:v>96.898470000000088</c:v>
                </c:pt>
                <c:pt idx="12925">
                  <c:v>96.898470000000088</c:v>
                </c:pt>
                <c:pt idx="12926">
                  <c:v>96.898470000000088</c:v>
                </c:pt>
                <c:pt idx="12927">
                  <c:v>96.898470000000088</c:v>
                </c:pt>
                <c:pt idx="12928">
                  <c:v>96.898470000000088</c:v>
                </c:pt>
                <c:pt idx="12929">
                  <c:v>96.898470000000088</c:v>
                </c:pt>
                <c:pt idx="12930">
                  <c:v>96.898470000000088</c:v>
                </c:pt>
                <c:pt idx="12931">
                  <c:v>96.898470000000088</c:v>
                </c:pt>
                <c:pt idx="12932">
                  <c:v>96.900340000000085</c:v>
                </c:pt>
                <c:pt idx="12933">
                  <c:v>96.903520000000086</c:v>
                </c:pt>
                <c:pt idx="12934">
                  <c:v>96.905670000000086</c:v>
                </c:pt>
                <c:pt idx="12935">
                  <c:v>96.906930000000088</c:v>
                </c:pt>
                <c:pt idx="12936">
                  <c:v>96.907530000000094</c:v>
                </c:pt>
                <c:pt idx="12937">
                  <c:v>96.907630000000097</c:v>
                </c:pt>
                <c:pt idx="12938">
                  <c:v>96.907630000000097</c:v>
                </c:pt>
                <c:pt idx="12939">
                  <c:v>96.907630000000097</c:v>
                </c:pt>
                <c:pt idx="12940">
                  <c:v>96.907630000000097</c:v>
                </c:pt>
                <c:pt idx="12941">
                  <c:v>96.907630000000097</c:v>
                </c:pt>
                <c:pt idx="12942">
                  <c:v>96.907630000000097</c:v>
                </c:pt>
                <c:pt idx="12943">
                  <c:v>96.907630000000097</c:v>
                </c:pt>
                <c:pt idx="12944">
                  <c:v>96.907630000000097</c:v>
                </c:pt>
                <c:pt idx="12945">
                  <c:v>96.907630000000097</c:v>
                </c:pt>
                <c:pt idx="12946">
                  <c:v>96.907630000000097</c:v>
                </c:pt>
                <c:pt idx="12947">
                  <c:v>96.907630000000097</c:v>
                </c:pt>
                <c:pt idx="12948">
                  <c:v>96.907630000000097</c:v>
                </c:pt>
                <c:pt idx="12949">
                  <c:v>96.907630000000097</c:v>
                </c:pt>
                <c:pt idx="12950">
                  <c:v>96.907630000000097</c:v>
                </c:pt>
                <c:pt idx="12951">
                  <c:v>96.907630000000097</c:v>
                </c:pt>
                <c:pt idx="12952">
                  <c:v>96.907630000000097</c:v>
                </c:pt>
                <c:pt idx="12953">
                  <c:v>96.907630000000097</c:v>
                </c:pt>
                <c:pt idx="12954">
                  <c:v>96.907630000000097</c:v>
                </c:pt>
                <c:pt idx="12955">
                  <c:v>96.907630000000097</c:v>
                </c:pt>
                <c:pt idx="12956">
                  <c:v>96.909970000000101</c:v>
                </c:pt>
                <c:pt idx="12957">
                  <c:v>96.914890000000099</c:v>
                </c:pt>
                <c:pt idx="12958">
                  <c:v>96.921530000000104</c:v>
                </c:pt>
                <c:pt idx="12959">
                  <c:v>96.930050000000108</c:v>
                </c:pt>
                <c:pt idx="12960">
                  <c:v>96.940350000000109</c:v>
                </c:pt>
                <c:pt idx="12961">
                  <c:v>96.949770000000115</c:v>
                </c:pt>
                <c:pt idx="12962">
                  <c:v>96.955410000000114</c:v>
                </c:pt>
                <c:pt idx="12963">
                  <c:v>96.95910000000012</c:v>
                </c:pt>
                <c:pt idx="12964">
                  <c:v>96.960750000000118</c:v>
                </c:pt>
                <c:pt idx="12965">
                  <c:v>96.961250000000121</c:v>
                </c:pt>
                <c:pt idx="12966">
                  <c:v>96.961250000000121</c:v>
                </c:pt>
                <c:pt idx="12967">
                  <c:v>96.961250000000121</c:v>
                </c:pt>
                <c:pt idx="12968">
                  <c:v>96.961250000000121</c:v>
                </c:pt>
                <c:pt idx="12969">
                  <c:v>96.961250000000121</c:v>
                </c:pt>
                <c:pt idx="12970">
                  <c:v>96.961470000000119</c:v>
                </c:pt>
                <c:pt idx="12971">
                  <c:v>96.962380000000124</c:v>
                </c:pt>
                <c:pt idx="12972">
                  <c:v>96.963760000000121</c:v>
                </c:pt>
                <c:pt idx="12973">
                  <c:v>96.965330000000122</c:v>
                </c:pt>
                <c:pt idx="12974">
                  <c:v>96.966650000000129</c:v>
                </c:pt>
                <c:pt idx="12975">
                  <c:v>96.968160000000125</c:v>
                </c:pt>
                <c:pt idx="12976">
                  <c:v>96.969270000000122</c:v>
                </c:pt>
                <c:pt idx="12977">
                  <c:v>96.969540000000123</c:v>
                </c:pt>
                <c:pt idx="12978">
                  <c:v>96.969540000000123</c:v>
                </c:pt>
                <c:pt idx="12979">
                  <c:v>96.969540000000123</c:v>
                </c:pt>
                <c:pt idx="12980">
                  <c:v>96.969540000000123</c:v>
                </c:pt>
                <c:pt idx="12981">
                  <c:v>96.969540000000123</c:v>
                </c:pt>
                <c:pt idx="12982">
                  <c:v>96.969540000000123</c:v>
                </c:pt>
                <c:pt idx="12983">
                  <c:v>96.969540000000123</c:v>
                </c:pt>
                <c:pt idx="12984">
                  <c:v>96.969540000000123</c:v>
                </c:pt>
                <c:pt idx="12985">
                  <c:v>96.969540000000123</c:v>
                </c:pt>
                <c:pt idx="12986">
                  <c:v>96.969540000000123</c:v>
                </c:pt>
                <c:pt idx="12987">
                  <c:v>96.969540000000123</c:v>
                </c:pt>
                <c:pt idx="12988">
                  <c:v>96.969540000000123</c:v>
                </c:pt>
                <c:pt idx="12989">
                  <c:v>96.969540000000123</c:v>
                </c:pt>
                <c:pt idx="12990">
                  <c:v>96.969540000000123</c:v>
                </c:pt>
                <c:pt idx="12991">
                  <c:v>96.969540000000123</c:v>
                </c:pt>
                <c:pt idx="12992">
                  <c:v>96.969540000000123</c:v>
                </c:pt>
                <c:pt idx="12993">
                  <c:v>96.969540000000123</c:v>
                </c:pt>
                <c:pt idx="12994">
                  <c:v>96.969540000000123</c:v>
                </c:pt>
                <c:pt idx="12995">
                  <c:v>96.969540000000123</c:v>
                </c:pt>
                <c:pt idx="12996">
                  <c:v>96.969540000000123</c:v>
                </c:pt>
                <c:pt idx="12997">
                  <c:v>96.969540000000123</c:v>
                </c:pt>
                <c:pt idx="12998">
                  <c:v>96.969540000000123</c:v>
                </c:pt>
                <c:pt idx="12999">
                  <c:v>96.969540000000123</c:v>
                </c:pt>
                <c:pt idx="13000">
                  <c:v>96.973070000000121</c:v>
                </c:pt>
                <c:pt idx="13001">
                  <c:v>96.976480000000123</c:v>
                </c:pt>
                <c:pt idx="13002">
                  <c:v>96.978570000000119</c:v>
                </c:pt>
                <c:pt idx="13003">
                  <c:v>96.979240000000118</c:v>
                </c:pt>
                <c:pt idx="13004">
                  <c:v>96.979240000000118</c:v>
                </c:pt>
                <c:pt idx="13005">
                  <c:v>96.979240000000118</c:v>
                </c:pt>
                <c:pt idx="13006">
                  <c:v>96.979240000000118</c:v>
                </c:pt>
                <c:pt idx="13007">
                  <c:v>96.979240000000118</c:v>
                </c:pt>
                <c:pt idx="13008">
                  <c:v>96.979240000000118</c:v>
                </c:pt>
                <c:pt idx="13009">
                  <c:v>96.979240000000118</c:v>
                </c:pt>
                <c:pt idx="13010">
                  <c:v>96.979240000000118</c:v>
                </c:pt>
                <c:pt idx="13011">
                  <c:v>96.979240000000118</c:v>
                </c:pt>
                <c:pt idx="13012">
                  <c:v>96.979240000000118</c:v>
                </c:pt>
                <c:pt idx="13013">
                  <c:v>96.979240000000118</c:v>
                </c:pt>
                <c:pt idx="13014">
                  <c:v>96.979240000000118</c:v>
                </c:pt>
                <c:pt idx="13015">
                  <c:v>96.979240000000118</c:v>
                </c:pt>
                <c:pt idx="13016">
                  <c:v>96.982190000000116</c:v>
                </c:pt>
                <c:pt idx="13017">
                  <c:v>96.989520000000113</c:v>
                </c:pt>
                <c:pt idx="13018">
                  <c:v>96.996240000000114</c:v>
                </c:pt>
                <c:pt idx="13019">
                  <c:v>97.001980000000117</c:v>
                </c:pt>
                <c:pt idx="13020">
                  <c:v>97.004520000000113</c:v>
                </c:pt>
                <c:pt idx="13021">
                  <c:v>97.005060000000114</c:v>
                </c:pt>
                <c:pt idx="13022">
                  <c:v>97.005060000000114</c:v>
                </c:pt>
                <c:pt idx="13023">
                  <c:v>97.005060000000114</c:v>
                </c:pt>
                <c:pt idx="13024">
                  <c:v>97.005060000000114</c:v>
                </c:pt>
                <c:pt idx="13025">
                  <c:v>97.005060000000114</c:v>
                </c:pt>
                <c:pt idx="13026">
                  <c:v>97.005060000000114</c:v>
                </c:pt>
                <c:pt idx="13027">
                  <c:v>97.005060000000114</c:v>
                </c:pt>
                <c:pt idx="13028">
                  <c:v>97.005060000000114</c:v>
                </c:pt>
                <c:pt idx="13029">
                  <c:v>97.005060000000114</c:v>
                </c:pt>
                <c:pt idx="13030">
                  <c:v>97.005060000000114</c:v>
                </c:pt>
                <c:pt idx="13031">
                  <c:v>97.005060000000114</c:v>
                </c:pt>
                <c:pt idx="13032">
                  <c:v>97.005060000000114</c:v>
                </c:pt>
                <c:pt idx="13033">
                  <c:v>97.005060000000114</c:v>
                </c:pt>
                <c:pt idx="13034">
                  <c:v>97.005060000000114</c:v>
                </c:pt>
                <c:pt idx="13035">
                  <c:v>97.005060000000114</c:v>
                </c:pt>
                <c:pt idx="13036">
                  <c:v>97.006790000000109</c:v>
                </c:pt>
                <c:pt idx="13037">
                  <c:v>97.008500000000112</c:v>
                </c:pt>
                <c:pt idx="13038">
                  <c:v>97.008830000000117</c:v>
                </c:pt>
                <c:pt idx="13039">
                  <c:v>97.008830000000117</c:v>
                </c:pt>
                <c:pt idx="13040">
                  <c:v>97.008830000000117</c:v>
                </c:pt>
                <c:pt idx="13041">
                  <c:v>97.008830000000117</c:v>
                </c:pt>
                <c:pt idx="13042">
                  <c:v>97.008830000000117</c:v>
                </c:pt>
                <c:pt idx="13043">
                  <c:v>97.011730000000114</c:v>
                </c:pt>
                <c:pt idx="13044">
                  <c:v>97.018070000000108</c:v>
                </c:pt>
                <c:pt idx="13045">
                  <c:v>97.02591000000011</c:v>
                </c:pt>
                <c:pt idx="13046">
                  <c:v>97.033890000000113</c:v>
                </c:pt>
                <c:pt idx="13047">
                  <c:v>97.040610000000115</c:v>
                </c:pt>
                <c:pt idx="13048">
                  <c:v>97.04534000000011</c:v>
                </c:pt>
                <c:pt idx="13049">
                  <c:v>97.047800000000109</c:v>
                </c:pt>
                <c:pt idx="13050">
                  <c:v>97.048600000000107</c:v>
                </c:pt>
                <c:pt idx="13051">
                  <c:v>97.048620000000113</c:v>
                </c:pt>
                <c:pt idx="13052">
                  <c:v>97.048620000000113</c:v>
                </c:pt>
                <c:pt idx="13053">
                  <c:v>97.048620000000113</c:v>
                </c:pt>
                <c:pt idx="13054">
                  <c:v>97.048620000000113</c:v>
                </c:pt>
                <c:pt idx="13055">
                  <c:v>97.048620000000113</c:v>
                </c:pt>
                <c:pt idx="13056">
                  <c:v>97.048620000000113</c:v>
                </c:pt>
                <c:pt idx="13057">
                  <c:v>97.048620000000113</c:v>
                </c:pt>
                <c:pt idx="13058">
                  <c:v>97.048620000000113</c:v>
                </c:pt>
                <c:pt idx="13059">
                  <c:v>97.048620000000113</c:v>
                </c:pt>
                <c:pt idx="13060">
                  <c:v>97.048620000000113</c:v>
                </c:pt>
                <c:pt idx="13061">
                  <c:v>97.048620000000113</c:v>
                </c:pt>
                <c:pt idx="13062">
                  <c:v>97.048620000000113</c:v>
                </c:pt>
                <c:pt idx="13063">
                  <c:v>97.048620000000113</c:v>
                </c:pt>
                <c:pt idx="13064">
                  <c:v>97.048620000000113</c:v>
                </c:pt>
                <c:pt idx="13065">
                  <c:v>97.048620000000113</c:v>
                </c:pt>
                <c:pt idx="13066">
                  <c:v>97.048620000000113</c:v>
                </c:pt>
                <c:pt idx="13067">
                  <c:v>97.048620000000113</c:v>
                </c:pt>
                <c:pt idx="13068">
                  <c:v>97.048620000000113</c:v>
                </c:pt>
                <c:pt idx="13069">
                  <c:v>97.048620000000113</c:v>
                </c:pt>
                <c:pt idx="13070">
                  <c:v>97.048620000000113</c:v>
                </c:pt>
                <c:pt idx="13071">
                  <c:v>97.048620000000113</c:v>
                </c:pt>
                <c:pt idx="13072">
                  <c:v>97.048620000000113</c:v>
                </c:pt>
                <c:pt idx="13073">
                  <c:v>97.048620000000113</c:v>
                </c:pt>
                <c:pt idx="13074">
                  <c:v>97.048620000000113</c:v>
                </c:pt>
                <c:pt idx="13075">
                  <c:v>97.048620000000113</c:v>
                </c:pt>
                <c:pt idx="13076">
                  <c:v>97.048620000000113</c:v>
                </c:pt>
                <c:pt idx="13077">
                  <c:v>97.048620000000113</c:v>
                </c:pt>
                <c:pt idx="13078">
                  <c:v>97.048620000000113</c:v>
                </c:pt>
                <c:pt idx="13079">
                  <c:v>97.048620000000113</c:v>
                </c:pt>
                <c:pt idx="13080">
                  <c:v>97.048620000000113</c:v>
                </c:pt>
                <c:pt idx="13081">
                  <c:v>97.048620000000113</c:v>
                </c:pt>
                <c:pt idx="13082">
                  <c:v>97.048620000000113</c:v>
                </c:pt>
                <c:pt idx="13083">
                  <c:v>97.048620000000113</c:v>
                </c:pt>
                <c:pt idx="13084">
                  <c:v>97.048620000000113</c:v>
                </c:pt>
                <c:pt idx="13085">
                  <c:v>97.048620000000113</c:v>
                </c:pt>
                <c:pt idx="13086">
                  <c:v>97.048620000000113</c:v>
                </c:pt>
                <c:pt idx="13087">
                  <c:v>97.048620000000113</c:v>
                </c:pt>
                <c:pt idx="13088">
                  <c:v>97.048620000000113</c:v>
                </c:pt>
                <c:pt idx="13089">
                  <c:v>97.048620000000113</c:v>
                </c:pt>
                <c:pt idx="13090">
                  <c:v>97.048620000000113</c:v>
                </c:pt>
                <c:pt idx="13091">
                  <c:v>97.048620000000113</c:v>
                </c:pt>
                <c:pt idx="13092">
                  <c:v>97.048620000000113</c:v>
                </c:pt>
                <c:pt idx="13093">
                  <c:v>97.048620000000113</c:v>
                </c:pt>
                <c:pt idx="13094">
                  <c:v>97.048620000000113</c:v>
                </c:pt>
                <c:pt idx="13095">
                  <c:v>97.048620000000113</c:v>
                </c:pt>
                <c:pt idx="13096">
                  <c:v>97.048620000000113</c:v>
                </c:pt>
                <c:pt idx="13097">
                  <c:v>97.048620000000113</c:v>
                </c:pt>
                <c:pt idx="13098">
                  <c:v>97.05349000000011</c:v>
                </c:pt>
                <c:pt idx="13099">
                  <c:v>97.062940000000111</c:v>
                </c:pt>
                <c:pt idx="13100">
                  <c:v>97.070520000000116</c:v>
                </c:pt>
                <c:pt idx="13101">
                  <c:v>97.075690000000122</c:v>
                </c:pt>
                <c:pt idx="13102">
                  <c:v>97.078650000000124</c:v>
                </c:pt>
                <c:pt idx="13103">
                  <c:v>97.079670000000121</c:v>
                </c:pt>
                <c:pt idx="13104">
                  <c:v>97.079770000000124</c:v>
                </c:pt>
                <c:pt idx="13105">
                  <c:v>97.079770000000124</c:v>
                </c:pt>
                <c:pt idx="13106">
                  <c:v>97.079770000000124</c:v>
                </c:pt>
                <c:pt idx="13107">
                  <c:v>97.079770000000124</c:v>
                </c:pt>
                <c:pt idx="13108">
                  <c:v>97.079770000000124</c:v>
                </c:pt>
                <c:pt idx="13109">
                  <c:v>97.079770000000124</c:v>
                </c:pt>
                <c:pt idx="13110">
                  <c:v>97.079770000000124</c:v>
                </c:pt>
                <c:pt idx="13111">
                  <c:v>97.079770000000124</c:v>
                </c:pt>
                <c:pt idx="13112">
                  <c:v>97.079770000000124</c:v>
                </c:pt>
                <c:pt idx="13113">
                  <c:v>97.079770000000124</c:v>
                </c:pt>
                <c:pt idx="13114">
                  <c:v>97.079770000000124</c:v>
                </c:pt>
                <c:pt idx="13115">
                  <c:v>97.079770000000124</c:v>
                </c:pt>
                <c:pt idx="13116">
                  <c:v>97.079770000000124</c:v>
                </c:pt>
                <c:pt idx="13117">
                  <c:v>97.079770000000124</c:v>
                </c:pt>
                <c:pt idx="13118">
                  <c:v>97.079770000000124</c:v>
                </c:pt>
                <c:pt idx="13119">
                  <c:v>97.079770000000124</c:v>
                </c:pt>
                <c:pt idx="13120">
                  <c:v>97.079770000000124</c:v>
                </c:pt>
                <c:pt idx="13121">
                  <c:v>97.079770000000124</c:v>
                </c:pt>
                <c:pt idx="13122">
                  <c:v>97.079770000000124</c:v>
                </c:pt>
                <c:pt idx="13123">
                  <c:v>97.079770000000124</c:v>
                </c:pt>
                <c:pt idx="13124">
                  <c:v>97.079770000000124</c:v>
                </c:pt>
                <c:pt idx="13125">
                  <c:v>97.079770000000124</c:v>
                </c:pt>
                <c:pt idx="13126">
                  <c:v>97.079770000000124</c:v>
                </c:pt>
                <c:pt idx="13127">
                  <c:v>97.079770000000124</c:v>
                </c:pt>
                <c:pt idx="13128">
                  <c:v>97.079770000000124</c:v>
                </c:pt>
                <c:pt idx="13129">
                  <c:v>97.079770000000124</c:v>
                </c:pt>
                <c:pt idx="13130">
                  <c:v>97.079770000000124</c:v>
                </c:pt>
                <c:pt idx="13131">
                  <c:v>97.079770000000124</c:v>
                </c:pt>
                <c:pt idx="13132">
                  <c:v>97.079770000000124</c:v>
                </c:pt>
                <c:pt idx="13133">
                  <c:v>97.079770000000124</c:v>
                </c:pt>
                <c:pt idx="13134">
                  <c:v>97.079770000000124</c:v>
                </c:pt>
                <c:pt idx="13135">
                  <c:v>97.079770000000124</c:v>
                </c:pt>
                <c:pt idx="13136">
                  <c:v>97.079770000000124</c:v>
                </c:pt>
                <c:pt idx="13137">
                  <c:v>97.079770000000124</c:v>
                </c:pt>
                <c:pt idx="13138">
                  <c:v>97.079770000000124</c:v>
                </c:pt>
                <c:pt idx="13139">
                  <c:v>97.079770000000124</c:v>
                </c:pt>
                <c:pt idx="13140">
                  <c:v>97.079770000000124</c:v>
                </c:pt>
                <c:pt idx="13141">
                  <c:v>97.079770000000124</c:v>
                </c:pt>
                <c:pt idx="13142">
                  <c:v>97.079770000000124</c:v>
                </c:pt>
                <c:pt idx="13143">
                  <c:v>97.079770000000124</c:v>
                </c:pt>
                <c:pt idx="13144">
                  <c:v>97.079770000000124</c:v>
                </c:pt>
                <c:pt idx="13145">
                  <c:v>97.079770000000124</c:v>
                </c:pt>
                <c:pt idx="13146">
                  <c:v>97.079770000000124</c:v>
                </c:pt>
                <c:pt idx="13147">
                  <c:v>97.079770000000124</c:v>
                </c:pt>
                <c:pt idx="13148">
                  <c:v>97.079770000000124</c:v>
                </c:pt>
                <c:pt idx="13149">
                  <c:v>97.079770000000124</c:v>
                </c:pt>
                <c:pt idx="13150">
                  <c:v>97.079770000000124</c:v>
                </c:pt>
                <c:pt idx="13151">
                  <c:v>97.079770000000124</c:v>
                </c:pt>
                <c:pt idx="13152">
                  <c:v>97.079770000000124</c:v>
                </c:pt>
                <c:pt idx="13153">
                  <c:v>97.079770000000124</c:v>
                </c:pt>
                <c:pt idx="13154">
                  <c:v>97.079770000000124</c:v>
                </c:pt>
                <c:pt idx="13155">
                  <c:v>97.079770000000124</c:v>
                </c:pt>
                <c:pt idx="13156">
                  <c:v>97.079770000000124</c:v>
                </c:pt>
                <c:pt idx="13157">
                  <c:v>97.079770000000124</c:v>
                </c:pt>
                <c:pt idx="13158">
                  <c:v>97.079770000000124</c:v>
                </c:pt>
                <c:pt idx="13159">
                  <c:v>97.079770000000124</c:v>
                </c:pt>
                <c:pt idx="13160">
                  <c:v>97.079770000000124</c:v>
                </c:pt>
                <c:pt idx="13161">
                  <c:v>97.079770000000124</c:v>
                </c:pt>
                <c:pt idx="13162">
                  <c:v>97.079770000000124</c:v>
                </c:pt>
                <c:pt idx="13163">
                  <c:v>97.079770000000124</c:v>
                </c:pt>
                <c:pt idx="13164">
                  <c:v>97.079770000000124</c:v>
                </c:pt>
                <c:pt idx="13165">
                  <c:v>97.079770000000124</c:v>
                </c:pt>
                <c:pt idx="13166">
                  <c:v>97.079770000000124</c:v>
                </c:pt>
                <c:pt idx="13167">
                  <c:v>97.079770000000124</c:v>
                </c:pt>
                <c:pt idx="13168">
                  <c:v>97.079770000000124</c:v>
                </c:pt>
                <c:pt idx="13169">
                  <c:v>97.079770000000124</c:v>
                </c:pt>
                <c:pt idx="13170">
                  <c:v>97.079770000000124</c:v>
                </c:pt>
                <c:pt idx="13171">
                  <c:v>97.079770000000124</c:v>
                </c:pt>
                <c:pt idx="13172">
                  <c:v>97.079770000000124</c:v>
                </c:pt>
                <c:pt idx="13173">
                  <c:v>97.079770000000124</c:v>
                </c:pt>
                <c:pt idx="13174">
                  <c:v>97.079770000000124</c:v>
                </c:pt>
                <c:pt idx="13175">
                  <c:v>97.079770000000124</c:v>
                </c:pt>
                <c:pt idx="13176">
                  <c:v>97.079770000000124</c:v>
                </c:pt>
                <c:pt idx="13177">
                  <c:v>97.079770000000124</c:v>
                </c:pt>
                <c:pt idx="13178">
                  <c:v>97.079770000000124</c:v>
                </c:pt>
                <c:pt idx="13179">
                  <c:v>97.079770000000124</c:v>
                </c:pt>
                <c:pt idx="13180">
                  <c:v>97.079770000000124</c:v>
                </c:pt>
                <c:pt idx="13181">
                  <c:v>97.079770000000124</c:v>
                </c:pt>
                <c:pt idx="13182">
                  <c:v>97.079770000000124</c:v>
                </c:pt>
                <c:pt idx="13183">
                  <c:v>97.079770000000124</c:v>
                </c:pt>
                <c:pt idx="13184">
                  <c:v>97.079770000000124</c:v>
                </c:pt>
                <c:pt idx="13185">
                  <c:v>97.079770000000124</c:v>
                </c:pt>
                <c:pt idx="13186">
                  <c:v>97.079770000000124</c:v>
                </c:pt>
                <c:pt idx="13187">
                  <c:v>97.079770000000124</c:v>
                </c:pt>
                <c:pt idx="13188">
                  <c:v>97.079770000000124</c:v>
                </c:pt>
                <c:pt idx="13189">
                  <c:v>97.079770000000124</c:v>
                </c:pt>
                <c:pt idx="13190">
                  <c:v>97.079770000000124</c:v>
                </c:pt>
                <c:pt idx="13191">
                  <c:v>97.079770000000124</c:v>
                </c:pt>
                <c:pt idx="13192">
                  <c:v>97.079770000000124</c:v>
                </c:pt>
                <c:pt idx="13193">
                  <c:v>97.079770000000124</c:v>
                </c:pt>
                <c:pt idx="13194">
                  <c:v>97.079770000000124</c:v>
                </c:pt>
                <c:pt idx="13195">
                  <c:v>97.079770000000124</c:v>
                </c:pt>
                <c:pt idx="13196">
                  <c:v>97.079770000000124</c:v>
                </c:pt>
                <c:pt idx="13197">
                  <c:v>97.079770000000124</c:v>
                </c:pt>
                <c:pt idx="13198">
                  <c:v>97.079770000000124</c:v>
                </c:pt>
                <c:pt idx="13199">
                  <c:v>97.079770000000124</c:v>
                </c:pt>
                <c:pt idx="13200">
                  <c:v>97.079770000000124</c:v>
                </c:pt>
                <c:pt idx="13201">
                  <c:v>97.081990000000118</c:v>
                </c:pt>
                <c:pt idx="13202">
                  <c:v>97.085030000000117</c:v>
                </c:pt>
                <c:pt idx="13203">
                  <c:v>97.088070000000116</c:v>
                </c:pt>
                <c:pt idx="13204">
                  <c:v>97.089700000000121</c:v>
                </c:pt>
                <c:pt idx="13205">
                  <c:v>97.090120000000127</c:v>
                </c:pt>
                <c:pt idx="13206">
                  <c:v>97.090230000000133</c:v>
                </c:pt>
                <c:pt idx="13207">
                  <c:v>97.090230000000133</c:v>
                </c:pt>
                <c:pt idx="13208">
                  <c:v>97.090230000000133</c:v>
                </c:pt>
                <c:pt idx="13209">
                  <c:v>97.090230000000133</c:v>
                </c:pt>
                <c:pt idx="13210">
                  <c:v>97.090230000000133</c:v>
                </c:pt>
                <c:pt idx="13211">
                  <c:v>97.090230000000133</c:v>
                </c:pt>
                <c:pt idx="13212">
                  <c:v>97.090230000000133</c:v>
                </c:pt>
                <c:pt idx="13213">
                  <c:v>97.090230000000133</c:v>
                </c:pt>
                <c:pt idx="13214">
                  <c:v>97.090230000000133</c:v>
                </c:pt>
                <c:pt idx="13215">
                  <c:v>97.090230000000133</c:v>
                </c:pt>
                <c:pt idx="13216">
                  <c:v>97.090230000000133</c:v>
                </c:pt>
                <c:pt idx="13217">
                  <c:v>97.090230000000133</c:v>
                </c:pt>
                <c:pt idx="13218">
                  <c:v>97.090230000000133</c:v>
                </c:pt>
                <c:pt idx="13219">
                  <c:v>97.090230000000133</c:v>
                </c:pt>
                <c:pt idx="13220">
                  <c:v>97.090230000000133</c:v>
                </c:pt>
                <c:pt idx="13221">
                  <c:v>97.090230000000133</c:v>
                </c:pt>
                <c:pt idx="13222">
                  <c:v>97.090230000000133</c:v>
                </c:pt>
                <c:pt idx="13223">
                  <c:v>97.090230000000133</c:v>
                </c:pt>
                <c:pt idx="13224">
                  <c:v>97.090230000000133</c:v>
                </c:pt>
                <c:pt idx="13225">
                  <c:v>97.090230000000133</c:v>
                </c:pt>
                <c:pt idx="13226">
                  <c:v>97.090230000000133</c:v>
                </c:pt>
                <c:pt idx="13227">
                  <c:v>97.090230000000133</c:v>
                </c:pt>
                <c:pt idx="13228">
                  <c:v>97.090230000000133</c:v>
                </c:pt>
                <c:pt idx="13229">
                  <c:v>97.090230000000133</c:v>
                </c:pt>
                <c:pt idx="13230">
                  <c:v>97.090230000000133</c:v>
                </c:pt>
                <c:pt idx="13231">
                  <c:v>97.090230000000133</c:v>
                </c:pt>
                <c:pt idx="13232">
                  <c:v>97.090230000000133</c:v>
                </c:pt>
                <c:pt idx="13233">
                  <c:v>97.090230000000133</c:v>
                </c:pt>
                <c:pt idx="13234">
                  <c:v>97.090230000000133</c:v>
                </c:pt>
                <c:pt idx="13235">
                  <c:v>97.090230000000133</c:v>
                </c:pt>
                <c:pt idx="13236">
                  <c:v>97.090230000000133</c:v>
                </c:pt>
                <c:pt idx="13237">
                  <c:v>97.090230000000133</c:v>
                </c:pt>
                <c:pt idx="13238">
                  <c:v>97.090230000000133</c:v>
                </c:pt>
                <c:pt idx="13239">
                  <c:v>97.090230000000133</c:v>
                </c:pt>
                <c:pt idx="13240">
                  <c:v>97.090230000000133</c:v>
                </c:pt>
                <c:pt idx="13241">
                  <c:v>97.090230000000133</c:v>
                </c:pt>
                <c:pt idx="13242">
                  <c:v>97.090230000000133</c:v>
                </c:pt>
                <c:pt idx="13243">
                  <c:v>97.090230000000133</c:v>
                </c:pt>
                <c:pt idx="13244">
                  <c:v>97.090230000000133</c:v>
                </c:pt>
                <c:pt idx="13245">
                  <c:v>97.090230000000133</c:v>
                </c:pt>
                <c:pt idx="13246">
                  <c:v>97.090230000000133</c:v>
                </c:pt>
                <c:pt idx="13247">
                  <c:v>97.090230000000133</c:v>
                </c:pt>
                <c:pt idx="13248">
                  <c:v>97.090230000000133</c:v>
                </c:pt>
                <c:pt idx="13249">
                  <c:v>97.090230000000133</c:v>
                </c:pt>
                <c:pt idx="13250">
                  <c:v>97.090230000000133</c:v>
                </c:pt>
                <c:pt idx="13251">
                  <c:v>97.090230000000133</c:v>
                </c:pt>
                <c:pt idx="13252">
                  <c:v>97.090230000000133</c:v>
                </c:pt>
                <c:pt idx="13253">
                  <c:v>97.090230000000133</c:v>
                </c:pt>
                <c:pt idx="13254">
                  <c:v>97.090230000000133</c:v>
                </c:pt>
                <c:pt idx="13255">
                  <c:v>97.090230000000133</c:v>
                </c:pt>
                <c:pt idx="13256">
                  <c:v>97.090390000000127</c:v>
                </c:pt>
                <c:pt idx="13257">
                  <c:v>97.09098000000013</c:v>
                </c:pt>
                <c:pt idx="13258">
                  <c:v>97.091150000000127</c:v>
                </c:pt>
                <c:pt idx="13259">
                  <c:v>97.091240000000127</c:v>
                </c:pt>
                <c:pt idx="13260">
                  <c:v>97.091240000000127</c:v>
                </c:pt>
                <c:pt idx="13261">
                  <c:v>97.091240000000127</c:v>
                </c:pt>
                <c:pt idx="13262">
                  <c:v>97.091240000000127</c:v>
                </c:pt>
                <c:pt idx="13263">
                  <c:v>97.091240000000127</c:v>
                </c:pt>
                <c:pt idx="13264">
                  <c:v>97.091240000000127</c:v>
                </c:pt>
                <c:pt idx="13265">
                  <c:v>97.091240000000127</c:v>
                </c:pt>
                <c:pt idx="13266">
                  <c:v>97.091240000000127</c:v>
                </c:pt>
                <c:pt idx="13267">
                  <c:v>97.091240000000127</c:v>
                </c:pt>
                <c:pt idx="13268">
                  <c:v>97.091240000000127</c:v>
                </c:pt>
                <c:pt idx="13269">
                  <c:v>97.091240000000127</c:v>
                </c:pt>
                <c:pt idx="13270">
                  <c:v>97.091240000000127</c:v>
                </c:pt>
                <c:pt idx="13271">
                  <c:v>97.091240000000127</c:v>
                </c:pt>
                <c:pt idx="13272">
                  <c:v>97.091240000000127</c:v>
                </c:pt>
                <c:pt idx="13273">
                  <c:v>97.091240000000127</c:v>
                </c:pt>
                <c:pt idx="13274">
                  <c:v>97.091240000000127</c:v>
                </c:pt>
                <c:pt idx="13275">
                  <c:v>97.091240000000127</c:v>
                </c:pt>
                <c:pt idx="13276">
                  <c:v>97.091240000000127</c:v>
                </c:pt>
                <c:pt idx="13277">
                  <c:v>97.091240000000127</c:v>
                </c:pt>
                <c:pt idx="13278">
                  <c:v>97.091240000000127</c:v>
                </c:pt>
                <c:pt idx="13279">
                  <c:v>97.091240000000127</c:v>
                </c:pt>
                <c:pt idx="13280">
                  <c:v>97.091240000000127</c:v>
                </c:pt>
                <c:pt idx="13281">
                  <c:v>97.091240000000127</c:v>
                </c:pt>
                <c:pt idx="13282">
                  <c:v>97.091240000000127</c:v>
                </c:pt>
                <c:pt idx="13283">
                  <c:v>97.091240000000127</c:v>
                </c:pt>
                <c:pt idx="13284">
                  <c:v>97.091240000000127</c:v>
                </c:pt>
                <c:pt idx="13285">
                  <c:v>97.091240000000127</c:v>
                </c:pt>
                <c:pt idx="13286">
                  <c:v>97.091240000000127</c:v>
                </c:pt>
                <c:pt idx="13287">
                  <c:v>97.091240000000127</c:v>
                </c:pt>
                <c:pt idx="13288">
                  <c:v>97.091240000000127</c:v>
                </c:pt>
                <c:pt idx="13289">
                  <c:v>97.091240000000127</c:v>
                </c:pt>
                <c:pt idx="13290">
                  <c:v>97.091240000000127</c:v>
                </c:pt>
                <c:pt idx="13291">
                  <c:v>97.091240000000127</c:v>
                </c:pt>
                <c:pt idx="13292">
                  <c:v>97.091240000000127</c:v>
                </c:pt>
                <c:pt idx="13293">
                  <c:v>97.091240000000127</c:v>
                </c:pt>
                <c:pt idx="13294">
                  <c:v>97.091240000000127</c:v>
                </c:pt>
                <c:pt idx="13295">
                  <c:v>97.091240000000127</c:v>
                </c:pt>
                <c:pt idx="13296">
                  <c:v>97.091240000000127</c:v>
                </c:pt>
                <c:pt idx="13297">
                  <c:v>97.091240000000127</c:v>
                </c:pt>
                <c:pt idx="13298">
                  <c:v>97.091240000000127</c:v>
                </c:pt>
                <c:pt idx="13299">
                  <c:v>97.091240000000127</c:v>
                </c:pt>
                <c:pt idx="13300">
                  <c:v>97.091240000000127</c:v>
                </c:pt>
                <c:pt idx="13301">
                  <c:v>97.091240000000127</c:v>
                </c:pt>
                <c:pt idx="13302">
                  <c:v>97.091240000000127</c:v>
                </c:pt>
                <c:pt idx="13303">
                  <c:v>97.091240000000127</c:v>
                </c:pt>
                <c:pt idx="13304">
                  <c:v>97.091240000000127</c:v>
                </c:pt>
                <c:pt idx="13305">
                  <c:v>97.091240000000127</c:v>
                </c:pt>
                <c:pt idx="13306">
                  <c:v>97.091240000000127</c:v>
                </c:pt>
                <c:pt idx="13307">
                  <c:v>97.091240000000127</c:v>
                </c:pt>
                <c:pt idx="13308">
                  <c:v>97.091240000000127</c:v>
                </c:pt>
                <c:pt idx="13309">
                  <c:v>97.091240000000127</c:v>
                </c:pt>
                <c:pt idx="13310">
                  <c:v>97.091240000000127</c:v>
                </c:pt>
                <c:pt idx="13311">
                  <c:v>97.091240000000127</c:v>
                </c:pt>
                <c:pt idx="13312">
                  <c:v>97.091240000000127</c:v>
                </c:pt>
                <c:pt idx="13313">
                  <c:v>97.091240000000127</c:v>
                </c:pt>
                <c:pt idx="13314">
                  <c:v>97.091240000000127</c:v>
                </c:pt>
                <c:pt idx="13315">
                  <c:v>97.091240000000127</c:v>
                </c:pt>
                <c:pt idx="13316">
                  <c:v>97.091240000000127</c:v>
                </c:pt>
                <c:pt idx="13317">
                  <c:v>97.091240000000127</c:v>
                </c:pt>
                <c:pt idx="13318">
                  <c:v>97.091240000000127</c:v>
                </c:pt>
                <c:pt idx="13319">
                  <c:v>97.091240000000127</c:v>
                </c:pt>
                <c:pt idx="13320">
                  <c:v>97.091240000000127</c:v>
                </c:pt>
                <c:pt idx="13321">
                  <c:v>97.091240000000127</c:v>
                </c:pt>
                <c:pt idx="13322">
                  <c:v>97.091240000000127</c:v>
                </c:pt>
                <c:pt idx="13323">
                  <c:v>97.091240000000127</c:v>
                </c:pt>
                <c:pt idx="13324">
                  <c:v>97.091240000000127</c:v>
                </c:pt>
                <c:pt idx="13325">
                  <c:v>97.091240000000127</c:v>
                </c:pt>
                <c:pt idx="13326">
                  <c:v>97.091240000000127</c:v>
                </c:pt>
                <c:pt idx="13327">
                  <c:v>97.091240000000127</c:v>
                </c:pt>
                <c:pt idx="13328">
                  <c:v>97.091240000000127</c:v>
                </c:pt>
                <c:pt idx="13329">
                  <c:v>97.091240000000127</c:v>
                </c:pt>
                <c:pt idx="13330">
                  <c:v>97.091240000000127</c:v>
                </c:pt>
                <c:pt idx="13331">
                  <c:v>97.091240000000127</c:v>
                </c:pt>
                <c:pt idx="13332">
                  <c:v>97.091240000000127</c:v>
                </c:pt>
                <c:pt idx="13333">
                  <c:v>97.091240000000127</c:v>
                </c:pt>
                <c:pt idx="13334">
                  <c:v>97.091240000000127</c:v>
                </c:pt>
                <c:pt idx="13335">
                  <c:v>97.091240000000127</c:v>
                </c:pt>
                <c:pt idx="13336">
                  <c:v>97.091240000000127</c:v>
                </c:pt>
                <c:pt idx="13337">
                  <c:v>97.091240000000127</c:v>
                </c:pt>
                <c:pt idx="13338">
                  <c:v>97.091240000000127</c:v>
                </c:pt>
                <c:pt idx="13339">
                  <c:v>97.091240000000127</c:v>
                </c:pt>
                <c:pt idx="13340">
                  <c:v>97.091240000000127</c:v>
                </c:pt>
                <c:pt idx="13341">
                  <c:v>97.091240000000127</c:v>
                </c:pt>
                <c:pt idx="13342">
                  <c:v>97.091240000000127</c:v>
                </c:pt>
                <c:pt idx="13343">
                  <c:v>97.091240000000127</c:v>
                </c:pt>
                <c:pt idx="13344">
                  <c:v>97.091240000000127</c:v>
                </c:pt>
                <c:pt idx="13345">
                  <c:v>97.091240000000127</c:v>
                </c:pt>
                <c:pt idx="13346">
                  <c:v>97.091240000000127</c:v>
                </c:pt>
                <c:pt idx="13347">
                  <c:v>97.091240000000127</c:v>
                </c:pt>
                <c:pt idx="13348">
                  <c:v>97.091240000000127</c:v>
                </c:pt>
                <c:pt idx="13349">
                  <c:v>97.091240000000127</c:v>
                </c:pt>
                <c:pt idx="13350">
                  <c:v>97.091240000000127</c:v>
                </c:pt>
                <c:pt idx="13351">
                  <c:v>97.091240000000127</c:v>
                </c:pt>
                <c:pt idx="13352">
                  <c:v>97.091240000000127</c:v>
                </c:pt>
                <c:pt idx="13353">
                  <c:v>97.091240000000127</c:v>
                </c:pt>
                <c:pt idx="13354">
                  <c:v>97.091240000000127</c:v>
                </c:pt>
                <c:pt idx="13355">
                  <c:v>97.091240000000127</c:v>
                </c:pt>
                <c:pt idx="13356">
                  <c:v>97.091240000000127</c:v>
                </c:pt>
                <c:pt idx="13357">
                  <c:v>97.091240000000127</c:v>
                </c:pt>
                <c:pt idx="13358">
                  <c:v>97.091240000000127</c:v>
                </c:pt>
                <c:pt idx="13359">
                  <c:v>97.091240000000127</c:v>
                </c:pt>
                <c:pt idx="13360">
                  <c:v>97.091240000000127</c:v>
                </c:pt>
                <c:pt idx="13361">
                  <c:v>97.091240000000127</c:v>
                </c:pt>
                <c:pt idx="13362">
                  <c:v>97.091240000000127</c:v>
                </c:pt>
                <c:pt idx="13363">
                  <c:v>97.091240000000127</c:v>
                </c:pt>
                <c:pt idx="13364">
                  <c:v>97.091240000000127</c:v>
                </c:pt>
                <c:pt idx="13365">
                  <c:v>97.091240000000127</c:v>
                </c:pt>
                <c:pt idx="13366">
                  <c:v>97.091240000000127</c:v>
                </c:pt>
                <c:pt idx="13367">
                  <c:v>97.091240000000127</c:v>
                </c:pt>
                <c:pt idx="13368">
                  <c:v>97.091240000000127</c:v>
                </c:pt>
                <c:pt idx="13369">
                  <c:v>97.091240000000127</c:v>
                </c:pt>
                <c:pt idx="13370">
                  <c:v>97.091240000000127</c:v>
                </c:pt>
                <c:pt idx="13371">
                  <c:v>97.091240000000127</c:v>
                </c:pt>
                <c:pt idx="13372">
                  <c:v>97.091240000000127</c:v>
                </c:pt>
                <c:pt idx="13373">
                  <c:v>97.091240000000127</c:v>
                </c:pt>
                <c:pt idx="13374">
                  <c:v>97.091240000000127</c:v>
                </c:pt>
                <c:pt idx="13375">
                  <c:v>97.091240000000127</c:v>
                </c:pt>
                <c:pt idx="13376">
                  <c:v>97.091240000000127</c:v>
                </c:pt>
                <c:pt idx="13377">
                  <c:v>97.091240000000127</c:v>
                </c:pt>
                <c:pt idx="13378">
                  <c:v>97.091240000000127</c:v>
                </c:pt>
                <c:pt idx="13379">
                  <c:v>97.091240000000127</c:v>
                </c:pt>
                <c:pt idx="13380">
                  <c:v>97.091240000000127</c:v>
                </c:pt>
                <c:pt idx="13381">
                  <c:v>97.091240000000127</c:v>
                </c:pt>
                <c:pt idx="13382">
                  <c:v>97.091240000000127</c:v>
                </c:pt>
                <c:pt idx="13383">
                  <c:v>97.091240000000127</c:v>
                </c:pt>
                <c:pt idx="13384">
                  <c:v>97.091240000000127</c:v>
                </c:pt>
                <c:pt idx="13385">
                  <c:v>97.091240000000127</c:v>
                </c:pt>
                <c:pt idx="13386">
                  <c:v>97.091240000000127</c:v>
                </c:pt>
                <c:pt idx="13387">
                  <c:v>97.091240000000127</c:v>
                </c:pt>
                <c:pt idx="13388">
                  <c:v>97.091240000000127</c:v>
                </c:pt>
                <c:pt idx="13389">
                  <c:v>97.091240000000127</c:v>
                </c:pt>
                <c:pt idx="13390">
                  <c:v>97.091240000000127</c:v>
                </c:pt>
                <c:pt idx="13391">
                  <c:v>97.091240000000127</c:v>
                </c:pt>
                <c:pt idx="13392">
                  <c:v>97.091240000000127</c:v>
                </c:pt>
                <c:pt idx="13393">
                  <c:v>97.091240000000127</c:v>
                </c:pt>
                <c:pt idx="13394">
                  <c:v>97.091240000000127</c:v>
                </c:pt>
                <c:pt idx="13395">
                  <c:v>97.091240000000127</c:v>
                </c:pt>
                <c:pt idx="13396">
                  <c:v>97.091240000000127</c:v>
                </c:pt>
                <c:pt idx="13397">
                  <c:v>97.091240000000127</c:v>
                </c:pt>
                <c:pt idx="13398">
                  <c:v>97.091240000000127</c:v>
                </c:pt>
                <c:pt idx="13399">
                  <c:v>97.091240000000127</c:v>
                </c:pt>
                <c:pt idx="13400">
                  <c:v>97.091240000000127</c:v>
                </c:pt>
                <c:pt idx="13401">
                  <c:v>97.091240000000127</c:v>
                </c:pt>
                <c:pt idx="13402">
                  <c:v>97.091240000000127</c:v>
                </c:pt>
                <c:pt idx="13403">
                  <c:v>97.091240000000127</c:v>
                </c:pt>
                <c:pt idx="13404">
                  <c:v>97.091240000000127</c:v>
                </c:pt>
                <c:pt idx="13405">
                  <c:v>97.091240000000127</c:v>
                </c:pt>
                <c:pt idx="13406">
                  <c:v>97.091240000000127</c:v>
                </c:pt>
                <c:pt idx="13407">
                  <c:v>97.091240000000127</c:v>
                </c:pt>
                <c:pt idx="13408">
                  <c:v>97.091240000000127</c:v>
                </c:pt>
                <c:pt idx="13409">
                  <c:v>97.091240000000127</c:v>
                </c:pt>
                <c:pt idx="13410">
                  <c:v>97.091240000000127</c:v>
                </c:pt>
                <c:pt idx="13411">
                  <c:v>97.091240000000127</c:v>
                </c:pt>
                <c:pt idx="13412">
                  <c:v>97.091240000000127</c:v>
                </c:pt>
                <c:pt idx="13413">
                  <c:v>97.091240000000127</c:v>
                </c:pt>
                <c:pt idx="13414">
                  <c:v>97.091240000000127</c:v>
                </c:pt>
                <c:pt idx="13415">
                  <c:v>97.091240000000127</c:v>
                </c:pt>
                <c:pt idx="13416">
                  <c:v>97.091240000000127</c:v>
                </c:pt>
                <c:pt idx="13417">
                  <c:v>97.091240000000127</c:v>
                </c:pt>
                <c:pt idx="13418">
                  <c:v>97.091240000000127</c:v>
                </c:pt>
                <c:pt idx="13419">
                  <c:v>97.091240000000127</c:v>
                </c:pt>
                <c:pt idx="13420">
                  <c:v>97.091240000000127</c:v>
                </c:pt>
                <c:pt idx="13421">
                  <c:v>97.091240000000127</c:v>
                </c:pt>
                <c:pt idx="13422">
                  <c:v>97.091240000000127</c:v>
                </c:pt>
                <c:pt idx="13423">
                  <c:v>97.091240000000127</c:v>
                </c:pt>
                <c:pt idx="13424">
                  <c:v>97.091240000000127</c:v>
                </c:pt>
                <c:pt idx="13425">
                  <c:v>97.091240000000127</c:v>
                </c:pt>
                <c:pt idx="13426">
                  <c:v>97.091240000000127</c:v>
                </c:pt>
                <c:pt idx="13427">
                  <c:v>97.091240000000127</c:v>
                </c:pt>
                <c:pt idx="13428">
                  <c:v>97.091240000000127</c:v>
                </c:pt>
                <c:pt idx="13429">
                  <c:v>97.091240000000127</c:v>
                </c:pt>
                <c:pt idx="13430">
                  <c:v>97.091240000000127</c:v>
                </c:pt>
                <c:pt idx="13431">
                  <c:v>97.091240000000127</c:v>
                </c:pt>
                <c:pt idx="13432">
                  <c:v>97.091240000000127</c:v>
                </c:pt>
                <c:pt idx="13433">
                  <c:v>97.091240000000127</c:v>
                </c:pt>
                <c:pt idx="13434">
                  <c:v>97.091240000000127</c:v>
                </c:pt>
                <c:pt idx="13435">
                  <c:v>97.091240000000127</c:v>
                </c:pt>
                <c:pt idx="13436">
                  <c:v>97.091240000000127</c:v>
                </c:pt>
                <c:pt idx="13437">
                  <c:v>97.091240000000127</c:v>
                </c:pt>
                <c:pt idx="13438">
                  <c:v>97.091240000000127</c:v>
                </c:pt>
                <c:pt idx="13439">
                  <c:v>97.091240000000127</c:v>
                </c:pt>
                <c:pt idx="13440">
                  <c:v>97.091240000000127</c:v>
                </c:pt>
                <c:pt idx="13441">
                  <c:v>97.091240000000127</c:v>
                </c:pt>
                <c:pt idx="13442">
                  <c:v>97.091240000000127</c:v>
                </c:pt>
                <c:pt idx="13443">
                  <c:v>97.091240000000127</c:v>
                </c:pt>
                <c:pt idx="13444">
                  <c:v>97.091240000000127</c:v>
                </c:pt>
                <c:pt idx="13445">
                  <c:v>97.091240000000127</c:v>
                </c:pt>
                <c:pt idx="13446">
                  <c:v>97.091240000000127</c:v>
                </c:pt>
                <c:pt idx="13447">
                  <c:v>97.091240000000127</c:v>
                </c:pt>
                <c:pt idx="13448">
                  <c:v>97.091240000000127</c:v>
                </c:pt>
                <c:pt idx="13449">
                  <c:v>97.091240000000127</c:v>
                </c:pt>
                <c:pt idx="13450">
                  <c:v>97.091240000000127</c:v>
                </c:pt>
                <c:pt idx="13451">
                  <c:v>97.091240000000127</c:v>
                </c:pt>
                <c:pt idx="13452">
                  <c:v>97.091240000000127</c:v>
                </c:pt>
                <c:pt idx="13453">
                  <c:v>97.091240000000127</c:v>
                </c:pt>
                <c:pt idx="13454">
                  <c:v>97.091240000000127</c:v>
                </c:pt>
                <c:pt idx="13455">
                  <c:v>97.091240000000127</c:v>
                </c:pt>
                <c:pt idx="13456">
                  <c:v>97.091240000000127</c:v>
                </c:pt>
                <c:pt idx="13457">
                  <c:v>97.091240000000127</c:v>
                </c:pt>
                <c:pt idx="13458">
                  <c:v>97.091240000000127</c:v>
                </c:pt>
                <c:pt idx="13459">
                  <c:v>97.091240000000127</c:v>
                </c:pt>
                <c:pt idx="13460">
                  <c:v>97.091240000000127</c:v>
                </c:pt>
                <c:pt idx="13461">
                  <c:v>97.091240000000127</c:v>
                </c:pt>
                <c:pt idx="13462">
                  <c:v>97.091240000000127</c:v>
                </c:pt>
                <c:pt idx="13463">
                  <c:v>97.091240000000127</c:v>
                </c:pt>
                <c:pt idx="13464">
                  <c:v>97.091240000000127</c:v>
                </c:pt>
                <c:pt idx="13465">
                  <c:v>97.091240000000127</c:v>
                </c:pt>
                <c:pt idx="13466">
                  <c:v>97.091240000000127</c:v>
                </c:pt>
                <c:pt idx="13467">
                  <c:v>97.091240000000127</c:v>
                </c:pt>
                <c:pt idx="13468">
                  <c:v>97.091240000000127</c:v>
                </c:pt>
                <c:pt idx="13469">
                  <c:v>97.091240000000127</c:v>
                </c:pt>
                <c:pt idx="13470">
                  <c:v>97.091240000000127</c:v>
                </c:pt>
                <c:pt idx="13471">
                  <c:v>97.091240000000127</c:v>
                </c:pt>
                <c:pt idx="13472">
                  <c:v>97.091240000000127</c:v>
                </c:pt>
                <c:pt idx="13473">
                  <c:v>97.091240000000127</c:v>
                </c:pt>
                <c:pt idx="13474">
                  <c:v>97.091240000000127</c:v>
                </c:pt>
                <c:pt idx="13475">
                  <c:v>97.091240000000127</c:v>
                </c:pt>
                <c:pt idx="13476">
                  <c:v>97.091240000000127</c:v>
                </c:pt>
                <c:pt idx="13477">
                  <c:v>97.091240000000127</c:v>
                </c:pt>
                <c:pt idx="13478">
                  <c:v>97.091240000000127</c:v>
                </c:pt>
                <c:pt idx="13479">
                  <c:v>97.091240000000127</c:v>
                </c:pt>
                <c:pt idx="13480">
                  <c:v>97.091240000000127</c:v>
                </c:pt>
                <c:pt idx="13481">
                  <c:v>97.091240000000127</c:v>
                </c:pt>
                <c:pt idx="13482">
                  <c:v>97.091240000000127</c:v>
                </c:pt>
                <c:pt idx="13483">
                  <c:v>97.091240000000127</c:v>
                </c:pt>
                <c:pt idx="13484">
                  <c:v>97.091240000000127</c:v>
                </c:pt>
                <c:pt idx="13485">
                  <c:v>97.091240000000127</c:v>
                </c:pt>
                <c:pt idx="13486">
                  <c:v>97.091240000000127</c:v>
                </c:pt>
                <c:pt idx="13487">
                  <c:v>97.091240000000127</c:v>
                </c:pt>
                <c:pt idx="13488">
                  <c:v>97.091240000000127</c:v>
                </c:pt>
                <c:pt idx="13489">
                  <c:v>97.091240000000127</c:v>
                </c:pt>
                <c:pt idx="13490">
                  <c:v>97.091240000000127</c:v>
                </c:pt>
                <c:pt idx="13491">
                  <c:v>97.091240000000127</c:v>
                </c:pt>
                <c:pt idx="13492">
                  <c:v>97.091240000000127</c:v>
                </c:pt>
                <c:pt idx="13493">
                  <c:v>97.091240000000127</c:v>
                </c:pt>
                <c:pt idx="13494">
                  <c:v>97.091240000000127</c:v>
                </c:pt>
                <c:pt idx="13495">
                  <c:v>97.091240000000127</c:v>
                </c:pt>
                <c:pt idx="13496">
                  <c:v>97.091240000000127</c:v>
                </c:pt>
                <c:pt idx="13497">
                  <c:v>97.091240000000127</c:v>
                </c:pt>
                <c:pt idx="13498">
                  <c:v>97.091240000000127</c:v>
                </c:pt>
                <c:pt idx="13499">
                  <c:v>97.091240000000127</c:v>
                </c:pt>
                <c:pt idx="13500">
                  <c:v>97.091240000000127</c:v>
                </c:pt>
                <c:pt idx="13501">
                  <c:v>97.091240000000127</c:v>
                </c:pt>
                <c:pt idx="13502">
                  <c:v>97.091240000000127</c:v>
                </c:pt>
                <c:pt idx="13503">
                  <c:v>97.091240000000127</c:v>
                </c:pt>
                <c:pt idx="13504">
                  <c:v>97.091240000000127</c:v>
                </c:pt>
                <c:pt idx="13505">
                  <c:v>97.091240000000127</c:v>
                </c:pt>
                <c:pt idx="13506">
                  <c:v>97.091240000000127</c:v>
                </c:pt>
                <c:pt idx="13507">
                  <c:v>97.091240000000127</c:v>
                </c:pt>
                <c:pt idx="13508">
                  <c:v>97.091240000000127</c:v>
                </c:pt>
                <c:pt idx="13509">
                  <c:v>97.091240000000127</c:v>
                </c:pt>
                <c:pt idx="13510">
                  <c:v>97.091240000000127</c:v>
                </c:pt>
                <c:pt idx="13511">
                  <c:v>97.091240000000127</c:v>
                </c:pt>
                <c:pt idx="13512">
                  <c:v>97.091240000000127</c:v>
                </c:pt>
                <c:pt idx="13513">
                  <c:v>97.091240000000127</c:v>
                </c:pt>
                <c:pt idx="13514">
                  <c:v>97.091240000000127</c:v>
                </c:pt>
                <c:pt idx="13515">
                  <c:v>97.091240000000127</c:v>
                </c:pt>
                <c:pt idx="13516">
                  <c:v>97.091240000000127</c:v>
                </c:pt>
                <c:pt idx="13517">
                  <c:v>97.091240000000127</c:v>
                </c:pt>
                <c:pt idx="13518">
                  <c:v>97.091240000000127</c:v>
                </c:pt>
                <c:pt idx="13519">
                  <c:v>97.091240000000127</c:v>
                </c:pt>
                <c:pt idx="13520">
                  <c:v>97.091240000000127</c:v>
                </c:pt>
                <c:pt idx="13521">
                  <c:v>97.091240000000127</c:v>
                </c:pt>
                <c:pt idx="13522">
                  <c:v>97.091240000000127</c:v>
                </c:pt>
                <c:pt idx="13523">
                  <c:v>97.091240000000127</c:v>
                </c:pt>
                <c:pt idx="13524">
                  <c:v>97.091240000000127</c:v>
                </c:pt>
                <c:pt idx="13525">
                  <c:v>97.091240000000127</c:v>
                </c:pt>
                <c:pt idx="13526">
                  <c:v>97.091240000000127</c:v>
                </c:pt>
                <c:pt idx="13527">
                  <c:v>97.091240000000127</c:v>
                </c:pt>
                <c:pt idx="13528">
                  <c:v>97.091240000000127</c:v>
                </c:pt>
                <c:pt idx="13529">
                  <c:v>97.091240000000127</c:v>
                </c:pt>
                <c:pt idx="13530">
                  <c:v>97.091240000000127</c:v>
                </c:pt>
                <c:pt idx="13531">
                  <c:v>97.091240000000127</c:v>
                </c:pt>
                <c:pt idx="13532">
                  <c:v>97.091240000000127</c:v>
                </c:pt>
                <c:pt idx="13533">
                  <c:v>97.091240000000127</c:v>
                </c:pt>
                <c:pt idx="13534">
                  <c:v>97.091240000000127</c:v>
                </c:pt>
                <c:pt idx="13535">
                  <c:v>97.091240000000127</c:v>
                </c:pt>
                <c:pt idx="13536">
                  <c:v>97.091240000000127</c:v>
                </c:pt>
                <c:pt idx="13537">
                  <c:v>97.091240000000127</c:v>
                </c:pt>
                <c:pt idx="13538">
                  <c:v>97.091240000000127</c:v>
                </c:pt>
                <c:pt idx="13539">
                  <c:v>97.091240000000127</c:v>
                </c:pt>
                <c:pt idx="13540">
                  <c:v>97.091240000000127</c:v>
                </c:pt>
                <c:pt idx="13541">
                  <c:v>97.091240000000127</c:v>
                </c:pt>
                <c:pt idx="13542">
                  <c:v>97.091240000000127</c:v>
                </c:pt>
                <c:pt idx="13543">
                  <c:v>97.091240000000127</c:v>
                </c:pt>
                <c:pt idx="13544">
                  <c:v>97.091240000000127</c:v>
                </c:pt>
                <c:pt idx="13545">
                  <c:v>97.091240000000127</c:v>
                </c:pt>
                <c:pt idx="13546">
                  <c:v>97.091240000000127</c:v>
                </c:pt>
                <c:pt idx="13547">
                  <c:v>97.091240000000127</c:v>
                </c:pt>
                <c:pt idx="13548">
                  <c:v>97.091240000000127</c:v>
                </c:pt>
                <c:pt idx="13549">
                  <c:v>97.091240000000127</c:v>
                </c:pt>
                <c:pt idx="13550">
                  <c:v>97.091240000000127</c:v>
                </c:pt>
                <c:pt idx="13551">
                  <c:v>97.091240000000127</c:v>
                </c:pt>
                <c:pt idx="13552">
                  <c:v>97.091240000000127</c:v>
                </c:pt>
                <c:pt idx="13553">
                  <c:v>97.091240000000127</c:v>
                </c:pt>
                <c:pt idx="13554">
                  <c:v>97.091240000000127</c:v>
                </c:pt>
                <c:pt idx="13555">
                  <c:v>97.091240000000127</c:v>
                </c:pt>
                <c:pt idx="13556">
                  <c:v>97.091240000000127</c:v>
                </c:pt>
                <c:pt idx="13557">
                  <c:v>97.091240000000127</c:v>
                </c:pt>
                <c:pt idx="13558">
                  <c:v>97.091240000000127</c:v>
                </c:pt>
                <c:pt idx="13559">
                  <c:v>97.091240000000127</c:v>
                </c:pt>
                <c:pt idx="13560">
                  <c:v>97.091240000000127</c:v>
                </c:pt>
                <c:pt idx="13561">
                  <c:v>97.091240000000127</c:v>
                </c:pt>
                <c:pt idx="13562">
                  <c:v>97.091240000000127</c:v>
                </c:pt>
                <c:pt idx="13563">
                  <c:v>97.091240000000127</c:v>
                </c:pt>
                <c:pt idx="13564">
                  <c:v>97.091240000000127</c:v>
                </c:pt>
                <c:pt idx="13565">
                  <c:v>97.091240000000127</c:v>
                </c:pt>
                <c:pt idx="13566">
                  <c:v>97.091240000000127</c:v>
                </c:pt>
                <c:pt idx="13567">
                  <c:v>97.091240000000127</c:v>
                </c:pt>
                <c:pt idx="13568">
                  <c:v>97.091240000000127</c:v>
                </c:pt>
                <c:pt idx="13569">
                  <c:v>97.091240000000127</c:v>
                </c:pt>
                <c:pt idx="13570">
                  <c:v>97.091240000000127</c:v>
                </c:pt>
                <c:pt idx="13571">
                  <c:v>97.091240000000127</c:v>
                </c:pt>
                <c:pt idx="13572">
                  <c:v>97.091240000000127</c:v>
                </c:pt>
                <c:pt idx="13573">
                  <c:v>97.091240000000127</c:v>
                </c:pt>
                <c:pt idx="13574">
                  <c:v>97.091240000000127</c:v>
                </c:pt>
                <c:pt idx="13575">
                  <c:v>97.091240000000127</c:v>
                </c:pt>
                <c:pt idx="13576">
                  <c:v>97.091240000000127</c:v>
                </c:pt>
                <c:pt idx="13577">
                  <c:v>97.091240000000127</c:v>
                </c:pt>
                <c:pt idx="13578">
                  <c:v>97.091240000000127</c:v>
                </c:pt>
                <c:pt idx="13579">
                  <c:v>97.091240000000127</c:v>
                </c:pt>
                <c:pt idx="13580">
                  <c:v>97.091240000000127</c:v>
                </c:pt>
                <c:pt idx="13581">
                  <c:v>97.091240000000127</c:v>
                </c:pt>
                <c:pt idx="13582">
                  <c:v>97.091240000000127</c:v>
                </c:pt>
                <c:pt idx="13583">
                  <c:v>97.091240000000127</c:v>
                </c:pt>
                <c:pt idx="13584">
                  <c:v>97.091240000000127</c:v>
                </c:pt>
                <c:pt idx="13585">
                  <c:v>97.091240000000127</c:v>
                </c:pt>
                <c:pt idx="13586">
                  <c:v>97.091240000000127</c:v>
                </c:pt>
                <c:pt idx="13587">
                  <c:v>97.091240000000127</c:v>
                </c:pt>
                <c:pt idx="13588">
                  <c:v>97.091240000000127</c:v>
                </c:pt>
                <c:pt idx="13589">
                  <c:v>97.091240000000127</c:v>
                </c:pt>
                <c:pt idx="13590">
                  <c:v>97.091240000000127</c:v>
                </c:pt>
                <c:pt idx="13591">
                  <c:v>97.091240000000127</c:v>
                </c:pt>
                <c:pt idx="13592">
                  <c:v>97.091240000000127</c:v>
                </c:pt>
                <c:pt idx="13593">
                  <c:v>97.091240000000127</c:v>
                </c:pt>
                <c:pt idx="13594">
                  <c:v>97.091240000000127</c:v>
                </c:pt>
                <c:pt idx="13595">
                  <c:v>97.091240000000127</c:v>
                </c:pt>
                <c:pt idx="13596">
                  <c:v>97.091240000000127</c:v>
                </c:pt>
                <c:pt idx="13597">
                  <c:v>97.091240000000127</c:v>
                </c:pt>
                <c:pt idx="13598">
                  <c:v>97.091240000000127</c:v>
                </c:pt>
                <c:pt idx="13599">
                  <c:v>97.091240000000127</c:v>
                </c:pt>
                <c:pt idx="13600">
                  <c:v>97.091240000000127</c:v>
                </c:pt>
                <c:pt idx="13601">
                  <c:v>97.091240000000127</c:v>
                </c:pt>
                <c:pt idx="13602">
                  <c:v>97.091240000000127</c:v>
                </c:pt>
                <c:pt idx="13603">
                  <c:v>97.091240000000127</c:v>
                </c:pt>
                <c:pt idx="13604">
                  <c:v>97.091240000000127</c:v>
                </c:pt>
                <c:pt idx="13605">
                  <c:v>97.091240000000127</c:v>
                </c:pt>
                <c:pt idx="13606">
                  <c:v>97.091240000000127</c:v>
                </c:pt>
                <c:pt idx="13607">
                  <c:v>97.091240000000127</c:v>
                </c:pt>
                <c:pt idx="13608">
                  <c:v>97.091240000000127</c:v>
                </c:pt>
                <c:pt idx="13609">
                  <c:v>97.091240000000127</c:v>
                </c:pt>
                <c:pt idx="13610">
                  <c:v>97.091240000000127</c:v>
                </c:pt>
                <c:pt idx="13611">
                  <c:v>97.091240000000127</c:v>
                </c:pt>
                <c:pt idx="13612">
                  <c:v>97.091240000000127</c:v>
                </c:pt>
                <c:pt idx="13613">
                  <c:v>97.091240000000127</c:v>
                </c:pt>
                <c:pt idx="13614">
                  <c:v>97.091240000000127</c:v>
                </c:pt>
                <c:pt idx="13615">
                  <c:v>97.091240000000127</c:v>
                </c:pt>
                <c:pt idx="13616">
                  <c:v>97.091240000000127</c:v>
                </c:pt>
                <c:pt idx="13617">
                  <c:v>97.091240000000127</c:v>
                </c:pt>
                <c:pt idx="13618">
                  <c:v>97.091240000000127</c:v>
                </c:pt>
                <c:pt idx="13619">
                  <c:v>97.091240000000127</c:v>
                </c:pt>
                <c:pt idx="13620">
                  <c:v>97.091240000000127</c:v>
                </c:pt>
                <c:pt idx="13621">
                  <c:v>97.091240000000127</c:v>
                </c:pt>
                <c:pt idx="13622">
                  <c:v>97.091240000000127</c:v>
                </c:pt>
                <c:pt idx="13623">
                  <c:v>97.091240000000127</c:v>
                </c:pt>
                <c:pt idx="13624">
                  <c:v>97.091240000000127</c:v>
                </c:pt>
                <c:pt idx="13625">
                  <c:v>97.091240000000127</c:v>
                </c:pt>
                <c:pt idx="13626">
                  <c:v>97.091240000000127</c:v>
                </c:pt>
                <c:pt idx="13627">
                  <c:v>97.091240000000127</c:v>
                </c:pt>
                <c:pt idx="13628">
                  <c:v>97.091240000000127</c:v>
                </c:pt>
                <c:pt idx="13629">
                  <c:v>97.091240000000127</c:v>
                </c:pt>
                <c:pt idx="13630">
                  <c:v>97.091240000000127</c:v>
                </c:pt>
                <c:pt idx="13631">
                  <c:v>97.091240000000127</c:v>
                </c:pt>
                <c:pt idx="13632">
                  <c:v>97.091240000000127</c:v>
                </c:pt>
                <c:pt idx="13633">
                  <c:v>97.091240000000127</c:v>
                </c:pt>
                <c:pt idx="13634">
                  <c:v>97.091240000000127</c:v>
                </c:pt>
                <c:pt idx="13635">
                  <c:v>97.091240000000127</c:v>
                </c:pt>
                <c:pt idx="13636">
                  <c:v>97.091240000000127</c:v>
                </c:pt>
                <c:pt idx="13637">
                  <c:v>97.091240000000127</c:v>
                </c:pt>
                <c:pt idx="13638">
                  <c:v>97.091240000000127</c:v>
                </c:pt>
                <c:pt idx="13639">
                  <c:v>97.091240000000127</c:v>
                </c:pt>
                <c:pt idx="13640">
                  <c:v>97.091240000000127</c:v>
                </c:pt>
                <c:pt idx="13641">
                  <c:v>97.091240000000127</c:v>
                </c:pt>
                <c:pt idx="13642">
                  <c:v>97.091240000000127</c:v>
                </c:pt>
                <c:pt idx="13643">
                  <c:v>97.091240000000127</c:v>
                </c:pt>
                <c:pt idx="13644">
                  <c:v>97.091240000000127</c:v>
                </c:pt>
                <c:pt idx="13645">
                  <c:v>97.091240000000127</c:v>
                </c:pt>
                <c:pt idx="13646">
                  <c:v>97.091240000000127</c:v>
                </c:pt>
                <c:pt idx="13647">
                  <c:v>97.091240000000127</c:v>
                </c:pt>
                <c:pt idx="13648">
                  <c:v>97.091240000000127</c:v>
                </c:pt>
                <c:pt idx="13649">
                  <c:v>97.091240000000127</c:v>
                </c:pt>
                <c:pt idx="13650">
                  <c:v>97.091240000000127</c:v>
                </c:pt>
                <c:pt idx="13651">
                  <c:v>97.091240000000127</c:v>
                </c:pt>
                <c:pt idx="13652">
                  <c:v>97.091240000000127</c:v>
                </c:pt>
                <c:pt idx="13653">
                  <c:v>97.091240000000127</c:v>
                </c:pt>
                <c:pt idx="13654">
                  <c:v>97.091240000000127</c:v>
                </c:pt>
                <c:pt idx="13655">
                  <c:v>97.091240000000127</c:v>
                </c:pt>
                <c:pt idx="13656">
                  <c:v>97.091240000000127</c:v>
                </c:pt>
                <c:pt idx="13657">
                  <c:v>97.091240000000127</c:v>
                </c:pt>
                <c:pt idx="13658">
                  <c:v>97.091240000000127</c:v>
                </c:pt>
                <c:pt idx="13659">
                  <c:v>97.091240000000127</c:v>
                </c:pt>
                <c:pt idx="13660">
                  <c:v>97.091240000000127</c:v>
                </c:pt>
                <c:pt idx="13661">
                  <c:v>97.091240000000127</c:v>
                </c:pt>
                <c:pt idx="13662">
                  <c:v>97.091240000000127</c:v>
                </c:pt>
                <c:pt idx="13663">
                  <c:v>97.091240000000127</c:v>
                </c:pt>
                <c:pt idx="13664">
                  <c:v>97.091240000000127</c:v>
                </c:pt>
                <c:pt idx="13665">
                  <c:v>97.091240000000127</c:v>
                </c:pt>
                <c:pt idx="13666">
                  <c:v>97.091240000000127</c:v>
                </c:pt>
                <c:pt idx="13667">
                  <c:v>97.091240000000127</c:v>
                </c:pt>
                <c:pt idx="13668">
                  <c:v>97.091240000000127</c:v>
                </c:pt>
                <c:pt idx="13669">
                  <c:v>97.091240000000127</c:v>
                </c:pt>
                <c:pt idx="13670">
                  <c:v>97.091240000000127</c:v>
                </c:pt>
                <c:pt idx="13671">
                  <c:v>97.091240000000127</c:v>
                </c:pt>
                <c:pt idx="13672">
                  <c:v>97.091240000000127</c:v>
                </c:pt>
                <c:pt idx="13673">
                  <c:v>97.091240000000127</c:v>
                </c:pt>
                <c:pt idx="13674">
                  <c:v>97.091240000000127</c:v>
                </c:pt>
                <c:pt idx="13675">
                  <c:v>97.091240000000127</c:v>
                </c:pt>
                <c:pt idx="13676">
                  <c:v>97.091240000000127</c:v>
                </c:pt>
                <c:pt idx="13677">
                  <c:v>97.091240000000127</c:v>
                </c:pt>
                <c:pt idx="13678">
                  <c:v>97.091240000000127</c:v>
                </c:pt>
                <c:pt idx="13679">
                  <c:v>97.091240000000127</c:v>
                </c:pt>
                <c:pt idx="13680">
                  <c:v>97.091240000000127</c:v>
                </c:pt>
                <c:pt idx="13681">
                  <c:v>97.091240000000127</c:v>
                </c:pt>
                <c:pt idx="13682">
                  <c:v>97.091240000000127</c:v>
                </c:pt>
                <c:pt idx="13683">
                  <c:v>97.091240000000127</c:v>
                </c:pt>
                <c:pt idx="13684">
                  <c:v>97.091240000000127</c:v>
                </c:pt>
                <c:pt idx="13685">
                  <c:v>97.091240000000127</c:v>
                </c:pt>
                <c:pt idx="13686">
                  <c:v>97.091240000000127</c:v>
                </c:pt>
                <c:pt idx="13687">
                  <c:v>97.091240000000127</c:v>
                </c:pt>
                <c:pt idx="13688">
                  <c:v>97.091240000000127</c:v>
                </c:pt>
                <c:pt idx="13689">
                  <c:v>97.091240000000127</c:v>
                </c:pt>
                <c:pt idx="13690">
                  <c:v>97.091240000000127</c:v>
                </c:pt>
                <c:pt idx="13691">
                  <c:v>97.091240000000127</c:v>
                </c:pt>
                <c:pt idx="13692">
                  <c:v>97.091240000000127</c:v>
                </c:pt>
                <c:pt idx="13693">
                  <c:v>97.091240000000127</c:v>
                </c:pt>
                <c:pt idx="13694">
                  <c:v>97.091240000000127</c:v>
                </c:pt>
                <c:pt idx="13695">
                  <c:v>97.091240000000127</c:v>
                </c:pt>
                <c:pt idx="13696">
                  <c:v>97.091240000000127</c:v>
                </c:pt>
                <c:pt idx="13697">
                  <c:v>97.091240000000127</c:v>
                </c:pt>
                <c:pt idx="13698">
                  <c:v>97.091240000000127</c:v>
                </c:pt>
                <c:pt idx="13699">
                  <c:v>97.091240000000127</c:v>
                </c:pt>
                <c:pt idx="13700">
                  <c:v>97.091240000000127</c:v>
                </c:pt>
                <c:pt idx="13701">
                  <c:v>97.091240000000127</c:v>
                </c:pt>
                <c:pt idx="13702">
                  <c:v>97.091240000000127</c:v>
                </c:pt>
                <c:pt idx="13703">
                  <c:v>97.091240000000127</c:v>
                </c:pt>
                <c:pt idx="13704">
                  <c:v>97.091240000000127</c:v>
                </c:pt>
                <c:pt idx="13705">
                  <c:v>97.091240000000127</c:v>
                </c:pt>
                <c:pt idx="13706">
                  <c:v>97.091240000000127</c:v>
                </c:pt>
                <c:pt idx="13707">
                  <c:v>97.091240000000127</c:v>
                </c:pt>
                <c:pt idx="13708">
                  <c:v>97.091240000000127</c:v>
                </c:pt>
                <c:pt idx="13709">
                  <c:v>97.091240000000127</c:v>
                </c:pt>
                <c:pt idx="13710">
                  <c:v>97.091240000000127</c:v>
                </c:pt>
                <c:pt idx="13711">
                  <c:v>97.091240000000127</c:v>
                </c:pt>
                <c:pt idx="13712">
                  <c:v>97.091240000000127</c:v>
                </c:pt>
                <c:pt idx="13713">
                  <c:v>97.091240000000127</c:v>
                </c:pt>
                <c:pt idx="13714">
                  <c:v>97.091240000000127</c:v>
                </c:pt>
                <c:pt idx="13715">
                  <c:v>97.091240000000127</c:v>
                </c:pt>
                <c:pt idx="13716">
                  <c:v>97.091240000000127</c:v>
                </c:pt>
                <c:pt idx="13717">
                  <c:v>97.091240000000127</c:v>
                </c:pt>
                <c:pt idx="13718">
                  <c:v>97.091240000000127</c:v>
                </c:pt>
                <c:pt idx="13719">
                  <c:v>97.091240000000127</c:v>
                </c:pt>
                <c:pt idx="13720">
                  <c:v>97.091240000000127</c:v>
                </c:pt>
                <c:pt idx="13721">
                  <c:v>97.091240000000127</c:v>
                </c:pt>
                <c:pt idx="13722">
                  <c:v>97.091240000000127</c:v>
                </c:pt>
                <c:pt idx="13723">
                  <c:v>97.091240000000127</c:v>
                </c:pt>
                <c:pt idx="13724">
                  <c:v>97.091240000000127</c:v>
                </c:pt>
                <c:pt idx="13725">
                  <c:v>97.091240000000127</c:v>
                </c:pt>
                <c:pt idx="13726">
                  <c:v>97.091240000000127</c:v>
                </c:pt>
                <c:pt idx="13727">
                  <c:v>97.091240000000127</c:v>
                </c:pt>
                <c:pt idx="13728">
                  <c:v>97.091240000000127</c:v>
                </c:pt>
                <c:pt idx="13729">
                  <c:v>97.091240000000127</c:v>
                </c:pt>
                <c:pt idx="13730">
                  <c:v>97.091240000000127</c:v>
                </c:pt>
                <c:pt idx="13731">
                  <c:v>97.091240000000127</c:v>
                </c:pt>
                <c:pt idx="13732">
                  <c:v>97.091240000000127</c:v>
                </c:pt>
                <c:pt idx="13733">
                  <c:v>97.091240000000127</c:v>
                </c:pt>
                <c:pt idx="13734">
                  <c:v>97.091240000000127</c:v>
                </c:pt>
                <c:pt idx="13735">
                  <c:v>97.091240000000127</c:v>
                </c:pt>
                <c:pt idx="13736">
                  <c:v>97.091240000000127</c:v>
                </c:pt>
                <c:pt idx="13737">
                  <c:v>97.091240000000127</c:v>
                </c:pt>
                <c:pt idx="13738">
                  <c:v>97.091240000000127</c:v>
                </c:pt>
                <c:pt idx="13739">
                  <c:v>97.091240000000127</c:v>
                </c:pt>
                <c:pt idx="13740">
                  <c:v>97.091240000000127</c:v>
                </c:pt>
                <c:pt idx="13741">
                  <c:v>97.091240000000127</c:v>
                </c:pt>
                <c:pt idx="13742">
                  <c:v>97.091240000000127</c:v>
                </c:pt>
                <c:pt idx="13743">
                  <c:v>97.091240000000127</c:v>
                </c:pt>
                <c:pt idx="13744">
                  <c:v>97.091240000000127</c:v>
                </c:pt>
                <c:pt idx="13745">
                  <c:v>97.091240000000127</c:v>
                </c:pt>
                <c:pt idx="13746">
                  <c:v>97.091240000000127</c:v>
                </c:pt>
                <c:pt idx="13747">
                  <c:v>97.091240000000127</c:v>
                </c:pt>
                <c:pt idx="13748">
                  <c:v>97.091240000000127</c:v>
                </c:pt>
                <c:pt idx="13749">
                  <c:v>97.091240000000127</c:v>
                </c:pt>
                <c:pt idx="13750">
                  <c:v>97.091240000000127</c:v>
                </c:pt>
                <c:pt idx="13751">
                  <c:v>97.091240000000127</c:v>
                </c:pt>
                <c:pt idx="13752">
                  <c:v>97.091240000000127</c:v>
                </c:pt>
                <c:pt idx="13753">
                  <c:v>97.091240000000127</c:v>
                </c:pt>
                <c:pt idx="13754">
                  <c:v>97.091240000000127</c:v>
                </c:pt>
                <c:pt idx="13755">
                  <c:v>97.091240000000127</c:v>
                </c:pt>
                <c:pt idx="13756">
                  <c:v>97.091240000000127</c:v>
                </c:pt>
                <c:pt idx="13757">
                  <c:v>97.091240000000127</c:v>
                </c:pt>
                <c:pt idx="13758">
                  <c:v>97.091240000000127</c:v>
                </c:pt>
                <c:pt idx="13759">
                  <c:v>97.091240000000127</c:v>
                </c:pt>
                <c:pt idx="13760">
                  <c:v>97.091240000000127</c:v>
                </c:pt>
                <c:pt idx="13761">
                  <c:v>97.091240000000127</c:v>
                </c:pt>
                <c:pt idx="13762">
                  <c:v>97.091240000000127</c:v>
                </c:pt>
                <c:pt idx="13763">
                  <c:v>97.091240000000127</c:v>
                </c:pt>
                <c:pt idx="13764">
                  <c:v>97.091240000000127</c:v>
                </c:pt>
                <c:pt idx="13765">
                  <c:v>97.091240000000127</c:v>
                </c:pt>
                <c:pt idx="13766">
                  <c:v>97.091240000000127</c:v>
                </c:pt>
                <c:pt idx="13767">
                  <c:v>97.091240000000127</c:v>
                </c:pt>
                <c:pt idx="13768">
                  <c:v>97.091240000000127</c:v>
                </c:pt>
                <c:pt idx="13769">
                  <c:v>97.091240000000127</c:v>
                </c:pt>
                <c:pt idx="13770">
                  <c:v>97.091240000000127</c:v>
                </c:pt>
                <c:pt idx="13771">
                  <c:v>97.091240000000127</c:v>
                </c:pt>
                <c:pt idx="13772">
                  <c:v>97.091240000000127</c:v>
                </c:pt>
                <c:pt idx="13773">
                  <c:v>97.091240000000127</c:v>
                </c:pt>
                <c:pt idx="13774">
                  <c:v>97.091240000000127</c:v>
                </c:pt>
                <c:pt idx="13775">
                  <c:v>97.091240000000127</c:v>
                </c:pt>
                <c:pt idx="13776">
                  <c:v>97.091240000000127</c:v>
                </c:pt>
                <c:pt idx="13777">
                  <c:v>97.091240000000127</c:v>
                </c:pt>
                <c:pt idx="13778">
                  <c:v>97.091240000000127</c:v>
                </c:pt>
                <c:pt idx="13779">
                  <c:v>97.091240000000127</c:v>
                </c:pt>
                <c:pt idx="13780">
                  <c:v>97.091240000000127</c:v>
                </c:pt>
                <c:pt idx="13781">
                  <c:v>97.091240000000127</c:v>
                </c:pt>
                <c:pt idx="13782">
                  <c:v>97.091240000000127</c:v>
                </c:pt>
                <c:pt idx="13783">
                  <c:v>97.091240000000127</c:v>
                </c:pt>
                <c:pt idx="13784">
                  <c:v>97.091240000000127</c:v>
                </c:pt>
                <c:pt idx="13785">
                  <c:v>97.091240000000127</c:v>
                </c:pt>
                <c:pt idx="13786">
                  <c:v>97.091240000000127</c:v>
                </c:pt>
                <c:pt idx="13787">
                  <c:v>97.091240000000127</c:v>
                </c:pt>
                <c:pt idx="13788">
                  <c:v>97.091240000000127</c:v>
                </c:pt>
                <c:pt idx="13789">
                  <c:v>97.091240000000127</c:v>
                </c:pt>
                <c:pt idx="13790">
                  <c:v>97.091240000000127</c:v>
                </c:pt>
                <c:pt idx="13791">
                  <c:v>97.091240000000127</c:v>
                </c:pt>
                <c:pt idx="13792">
                  <c:v>97.091240000000127</c:v>
                </c:pt>
                <c:pt idx="13793">
                  <c:v>97.091240000000127</c:v>
                </c:pt>
                <c:pt idx="13794">
                  <c:v>97.091240000000127</c:v>
                </c:pt>
                <c:pt idx="13795">
                  <c:v>97.091240000000127</c:v>
                </c:pt>
                <c:pt idx="13796">
                  <c:v>97.091240000000127</c:v>
                </c:pt>
                <c:pt idx="13797">
                  <c:v>97.091240000000127</c:v>
                </c:pt>
                <c:pt idx="13798">
                  <c:v>97.091240000000127</c:v>
                </c:pt>
                <c:pt idx="13799">
                  <c:v>97.091240000000127</c:v>
                </c:pt>
                <c:pt idx="13800">
                  <c:v>97.091240000000127</c:v>
                </c:pt>
                <c:pt idx="13801">
                  <c:v>97.091240000000127</c:v>
                </c:pt>
                <c:pt idx="13802">
                  <c:v>97.091240000000127</c:v>
                </c:pt>
                <c:pt idx="13803">
                  <c:v>97.091240000000127</c:v>
                </c:pt>
                <c:pt idx="13804">
                  <c:v>97.091240000000127</c:v>
                </c:pt>
                <c:pt idx="13805">
                  <c:v>97.091240000000127</c:v>
                </c:pt>
                <c:pt idx="13806">
                  <c:v>97.091240000000127</c:v>
                </c:pt>
                <c:pt idx="13807">
                  <c:v>97.091240000000127</c:v>
                </c:pt>
                <c:pt idx="13808">
                  <c:v>97.091240000000127</c:v>
                </c:pt>
                <c:pt idx="13809">
                  <c:v>97.091240000000127</c:v>
                </c:pt>
                <c:pt idx="13810">
                  <c:v>97.091240000000127</c:v>
                </c:pt>
                <c:pt idx="13811">
                  <c:v>97.091240000000127</c:v>
                </c:pt>
                <c:pt idx="13812">
                  <c:v>97.091240000000127</c:v>
                </c:pt>
                <c:pt idx="13813">
                  <c:v>97.091240000000127</c:v>
                </c:pt>
                <c:pt idx="13814">
                  <c:v>97.091240000000127</c:v>
                </c:pt>
                <c:pt idx="13815">
                  <c:v>97.091240000000127</c:v>
                </c:pt>
                <c:pt idx="13816">
                  <c:v>97.091240000000127</c:v>
                </c:pt>
                <c:pt idx="13817">
                  <c:v>97.091240000000127</c:v>
                </c:pt>
                <c:pt idx="13818">
                  <c:v>97.091240000000127</c:v>
                </c:pt>
                <c:pt idx="13819">
                  <c:v>97.091240000000127</c:v>
                </c:pt>
                <c:pt idx="13820">
                  <c:v>97.091240000000127</c:v>
                </c:pt>
                <c:pt idx="13821">
                  <c:v>97.091240000000127</c:v>
                </c:pt>
                <c:pt idx="13822">
                  <c:v>97.091240000000127</c:v>
                </c:pt>
                <c:pt idx="13823">
                  <c:v>97.091240000000127</c:v>
                </c:pt>
                <c:pt idx="13824">
                  <c:v>97.091240000000127</c:v>
                </c:pt>
                <c:pt idx="13825">
                  <c:v>97.091240000000127</c:v>
                </c:pt>
                <c:pt idx="13826">
                  <c:v>97.091240000000127</c:v>
                </c:pt>
                <c:pt idx="13827">
                  <c:v>97.091240000000127</c:v>
                </c:pt>
                <c:pt idx="13828">
                  <c:v>97.091240000000127</c:v>
                </c:pt>
                <c:pt idx="13829">
                  <c:v>97.091240000000127</c:v>
                </c:pt>
                <c:pt idx="13830">
                  <c:v>97.091240000000127</c:v>
                </c:pt>
                <c:pt idx="13831">
                  <c:v>97.091240000000127</c:v>
                </c:pt>
                <c:pt idx="13832">
                  <c:v>97.091240000000127</c:v>
                </c:pt>
                <c:pt idx="13833">
                  <c:v>97.091240000000127</c:v>
                </c:pt>
                <c:pt idx="13834">
                  <c:v>97.091240000000127</c:v>
                </c:pt>
                <c:pt idx="13835">
                  <c:v>97.091240000000127</c:v>
                </c:pt>
                <c:pt idx="13836">
                  <c:v>97.091240000000127</c:v>
                </c:pt>
                <c:pt idx="13837">
                  <c:v>97.091240000000127</c:v>
                </c:pt>
                <c:pt idx="13838">
                  <c:v>97.091240000000127</c:v>
                </c:pt>
                <c:pt idx="13839">
                  <c:v>97.091240000000127</c:v>
                </c:pt>
                <c:pt idx="13840">
                  <c:v>97.091240000000127</c:v>
                </c:pt>
                <c:pt idx="13841">
                  <c:v>97.091240000000127</c:v>
                </c:pt>
                <c:pt idx="13842">
                  <c:v>97.091240000000127</c:v>
                </c:pt>
                <c:pt idx="13843">
                  <c:v>97.091240000000127</c:v>
                </c:pt>
                <c:pt idx="13844">
                  <c:v>97.091240000000127</c:v>
                </c:pt>
                <c:pt idx="13845">
                  <c:v>97.091240000000127</c:v>
                </c:pt>
                <c:pt idx="13846">
                  <c:v>97.091240000000127</c:v>
                </c:pt>
                <c:pt idx="13847">
                  <c:v>97.091240000000127</c:v>
                </c:pt>
                <c:pt idx="13848">
                  <c:v>97.091240000000127</c:v>
                </c:pt>
                <c:pt idx="13849">
                  <c:v>97.091240000000127</c:v>
                </c:pt>
                <c:pt idx="13850">
                  <c:v>97.091240000000127</c:v>
                </c:pt>
                <c:pt idx="13851">
                  <c:v>97.091240000000127</c:v>
                </c:pt>
                <c:pt idx="13852">
                  <c:v>97.091240000000127</c:v>
                </c:pt>
                <c:pt idx="13853">
                  <c:v>97.091240000000127</c:v>
                </c:pt>
                <c:pt idx="13854">
                  <c:v>97.091240000000127</c:v>
                </c:pt>
                <c:pt idx="13855">
                  <c:v>97.091240000000127</c:v>
                </c:pt>
                <c:pt idx="13856">
                  <c:v>97.091240000000127</c:v>
                </c:pt>
                <c:pt idx="13857">
                  <c:v>97.091240000000127</c:v>
                </c:pt>
                <c:pt idx="13858">
                  <c:v>97.091240000000127</c:v>
                </c:pt>
                <c:pt idx="13859">
                  <c:v>97.091240000000127</c:v>
                </c:pt>
                <c:pt idx="13860">
                  <c:v>97.091240000000127</c:v>
                </c:pt>
                <c:pt idx="13861">
                  <c:v>97.091240000000127</c:v>
                </c:pt>
                <c:pt idx="13862">
                  <c:v>97.091240000000127</c:v>
                </c:pt>
                <c:pt idx="13863">
                  <c:v>97.091240000000127</c:v>
                </c:pt>
                <c:pt idx="13864">
                  <c:v>97.091240000000127</c:v>
                </c:pt>
                <c:pt idx="13865">
                  <c:v>97.091240000000127</c:v>
                </c:pt>
                <c:pt idx="13866">
                  <c:v>97.091240000000127</c:v>
                </c:pt>
                <c:pt idx="13867">
                  <c:v>97.091240000000127</c:v>
                </c:pt>
                <c:pt idx="13868">
                  <c:v>97.091240000000127</c:v>
                </c:pt>
                <c:pt idx="13869">
                  <c:v>97.091240000000127</c:v>
                </c:pt>
                <c:pt idx="13870">
                  <c:v>97.091240000000127</c:v>
                </c:pt>
                <c:pt idx="13871">
                  <c:v>97.091240000000127</c:v>
                </c:pt>
                <c:pt idx="13872">
                  <c:v>97.091240000000127</c:v>
                </c:pt>
                <c:pt idx="13873">
                  <c:v>97.091240000000127</c:v>
                </c:pt>
                <c:pt idx="13874">
                  <c:v>97.091240000000127</c:v>
                </c:pt>
                <c:pt idx="13875">
                  <c:v>97.091240000000127</c:v>
                </c:pt>
                <c:pt idx="13876">
                  <c:v>97.091240000000127</c:v>
                </c:pt>
                <c:pt idx="13877">
                  <c:v>97.091240000000127</c:v>
                </c:pt>
                <c:pt idx="13878">
                  <c:v>97.091240000000127</c:v>
                </c:pt>
                <c:pt idx="13879">
                  <c:v>97.091240000000127</c:v>
                </c:pt>
                <c:pt idx="13880">
                  <c:v>97.091240000000127</c:v>
                </c:pt>
                <c:pt idx="13881">
                  <c:v>97.091240000000127</c:v>
                </c:pt>
                <c:pt idx="13882">
                  <c:v>97.091240000000127</c:v>
                </c:pt>
                <c:pt idx="13883">
                  <c:v>97.091240000000127</c:v>
                </c:pt>
                <c:pt idx="13884">
                  <c:v>97.091240000000127</c:v>
                </c:pt>
                <c:pt idx="13885">
                  <c:v>97.091240000000127</c:v>
                </c:pt>
                <c:pt idx="13886">
                  <c:v>97.091240000000127</c:v>
                </c:pt>
                <c:pt idx="13887">
                  <c:v>97.091240000000127</c:v>
                </c:pt>
                <c:pt idx="13888">
                  <c:v>97.091240000000127</c:v>
                </c:pt>
                <c:pt idx="13889">
                  <c:v>97.091240000000127</c:v>
                </c:pt>
                <c:pt idx="13890">
                  <c:v>97.091240000000127</c:v>
                </c:pt>
                <c:pt idx="13891">
                  <c:v>97.091240000000127</c:v>
                </c:pt>
                <c:pt idx="13892">
                  <c:v>97.091240000000127</c:v>
                </c:pt>
                <c:pt idx="13893">
                  <c:v>97.091240000000127</c:v>
                </c:pt>
                <c:pt idx="13894">
                  <c:v>97.091240000000127</c:v>
                </c:pt>
                <c:pt idx="13895">
                  <c:v>97.091240000000127</c:v>
                </c:pt>
                <c:pt idx="13896">
                  <c:v>97.091240000000127</c:v>
                </c:pt>
                <c:pt idx="13897">
                  <c:v>97.091240000000127</c:v>
                </c:pt>
                <c:pt idx="13898">
                  <c:v>97.091240000000127</c:v>
                </c:pt>
                <c:pt idx="13899">
                  <c:v>97.091240000000127</c:v>
                </c:pt>
                <c:pt idx="13900">
                  <c:v>97.091240000000127</c:v>
                </c:pt>
                <c:pt idx="13901">
                  <c:v>97.091240000000127</c:v>
                </c:pt>
                <c:pt idx="13902">
                  <c:v>97.091240000000127</c:v>
                </c:pt>
                <c:pt idx="13903">
                  <c:v>97.091240000000127</c:v>
                </c:pt>
                <c:pt idx="13904">
                  <c:v>97.091240000000127</c:v>
                </c:pt>
                <c:pt idx="13905">
                  <c:v>97.091240000000127</c:v>
                </c:pt>
                <c:pt idx="13906">
                  <c:v>97.091240000000127</c:v>
                </c:pt>
                <c:pt idx="13907">
                  <c:v>97.091240000000127</c:v>
                </c:pt>
                <c:pt idx="13908">
                  <c:v>97.091240000000127</c:v>
                </c:pt>
                <c:pt idx="13909">
                  <c:v>97.091240000000127</c:v>
                </c:pt>
                <c:pt idx="13910">
                  <c:v>97.091240000000127</c:v>
                </c:pt>
                <c:pt idx="13911">
                  <c:v>97.091240000000127</c:v>
                </c:pt>
                <c:pt idx="13912">
                  <c:v>97.091240000000127</c:v>
                </c:pt>
                <c:pt idx="13913">
                  <c:v>97.091240000000127</c:v>
                </c:pt>
                <c:pt idx="13914">
                  <c:v>97.091240000000127</c:v>
                </c:pt>
                <c:pt idx="13915">
                  <c:v>97.091240000000127</c:v>
                </c:pt>
                <c:pt idx="13916">
                  <c:v>97.091240000000127</c:v>
                </c:pt>
                <c:pt idx="13917">
                  <c:v>97.091240000000127</c:v>
                </c:pt>
                <c:pt idx="13918">
                  <c:v>97.091240000000127</c:v>
                </c:pt>
                <c:pt idx="13919">
                  <c:v>97.091240000000127</c:v>
                </c:pt>
                <c:pt idx="13920">
                  <c:v>97.091240000000127</c:v>
                </c:pt>
                <c:pt idx="13921">
                  <c:v>97.091240000000127</c:v>
                </c:pt>
                <c:pt idx="13922">
                  <c:v>97.091240000000127</c:v>
                </c:pt>
                <c:pt idx="13923">
                  <c:v>97.091240000000127</c:v>
                </c:pt>
                <c:pt idx="13924">
                  <c:v>97.091240000000127</c:v>
                </c:pt>
                <c:pt idx="13925">
                  <c:v>97.091240000000127</c:v>
                </c:pt>
                <c:pt idx="13926">
                  <c:v>97.091240000000127</c:v>
                </c:pt>
                <c:pt idx="13927">
                  <c:v>97.091240000000127</c:v>
                </c:pt>
                <c:pt idx="13928">
                  <c:v>97.091240000000127</c:v>
                </c:pt>
                <c:pt idx="13929">
                  <c:v>97.091240000000127</c:v>
                </c:pt>
                <c:pt idx="13930">
                  <c:v>97.091240000000127</c:v>
                </c:pt>
                <c:pt idx="13931">
                  <c:v>97.091240000000127</c:v>
                </c:pt>
                <c:pt idx="13932">
                  <c:v>97.091240000000127</c:v>
                </c:pt>
                <c:pt idx="13933">
                  <c:v>97.091240000000127</c:v>
                </c:pt>
                <c:pt idx="13934">
                  <c:v>97.091240000000127</c:v>
                </c:pt>
                <c:pt idx="13935">
                  <c:v>97.091240000000127</c:v>
                </c:pt>
                <c:pt idx="13936">
                  <c:v>97.091240000000127</c:v>
                </c:pt>
                <c:pt idx="13937">
                  <c:v>97.091240000000127</c:v>
                </c:pt>
                <c:pt idx="13938">
                  <c:v>97.091240000000127</c:v>
                </c:pt>
                <c:pt idx="13939">
                  <c:v>97.091240000000127</c:v>
                </c:pt>
                <c:pt idx="13940">
                  <c:v>97.091240000000127</c:v>
                </c:pt>
                <c:pt idx="13941">
                  <c:v>97.091240000000127</c:v>
                </c:pt>
                <c:pt idx="13942">
                  <c:v>97.091240000000127</c:v>
                </c:pt>
                <c:pt idx="13943">
                  <c:v>97.091240000000127</c:v>
                </c:pt>
                <c:pt idx="13944">
                  <c:v>97.091240000000127</c:v>
                </c:pt>
                <c:pt idx="13945">
                  <c:v>97.091240000000127</c:v>
                </c:pt>
                <c:pt idx="13946">
                  <c:v>97.091240000000127</c:v>
                </c:pt>
                <c:pt idx="13947">
                  <c:v>97.091240000000127</c:v>
                </c:pt>
                <c:pt idx="13948">
                  <c:v>97.091240000000127</c:v>
                </c:pt>
                <c:pt idx="13949">
                  <c:v>97.091240000000127</c:v>
                </c:pt>
                <c:pt idx="13950">
                  <c:v>97.091240000000127</c:v>
                </c:pt>
                <c:pt idx="13951">
                  <c:v>97.091240000000127</c:v>
                </c:pt>
                <c:pt idx="13952">
                  <c:v>97.091240000000127</c:v>
                </c:pt>
                <c:pt idx="13953">
                  <c:v>97.091240000000127</c:v>
                </c:pt>
                <c:pt idx="13954">
                  <c:v>97.091240000000127</c:v>
                </c:pt>
                <c:pt idx="13955">
                  <c:v>97.091240000000127</c:v>
                </c:pt>
                <c:pt idx="13956">
                  <c:v>97.091240000000127</c:v>
                </c:pt>
                <c:pt idx="13957">
                  <c:v>97.091240000000127</c:v>
                </c:pt>
                <c:pt idx="13958">
                  <c:v>97.091240000000127</c:v>
                </c:pt>
                <c:pt idx="13959">
                  <c:v>97.091240000000127</c:v>
                </c:pt>
                <c:pt idx="13960">
                  <c:v>97.091240000000127</c:v>
                </c:pt>
                <c:pt idx="13961">
                  <c:v>97.091240000000127</c:v>
                </c:pt>
                <c:pt idx="13962">
                  <c:v>97.091240000000127</c:v>
                </c:pt>
                <c:pt idx="13963">
                  <c:v>97.091240000000127</c:v>
                </c:pt>
                <c:pt idx="13964">
                  <c:v>97.091240000000127</c:v>
                </c:pt>
                <c:pt idx="13965">
                  <c:v>97.091240000000127</c:v>
                </c:pt>
                <c:pt idx="13966">
                  <c:v>97.091240000000127</c:v>
                </c:pt>
                <c:pt idx="13967">
                  <c:v>97.091240000000127</c:v>
                </c:pt>
                <c:pt idx="13968">
                  <c:v>97.091240000000127</c:v>
                </c:pt>
                <c:pt idx="13969">
                  <c:v>97.091240000000127</c:v>
                </c:pt>
                <c:pt idx="13970">
                  <c:v>97.091240000000127</c:v>
                </c:pt>
                <c:pt idx="13971">
                  <c:v>97.091240000000127</c:v>
                </c:pt>
                <c:pt idx="13972">
                  <c:v>97.091240000000127</c:v>
                </c:pt>
                <c:pt idx="13973">
                  <c:v>97.091240000000127</c:v>
                </c:pt>
                <c:pt idx="13974">
                  <c:v>97.091240000000127</c:v>
                </c:pt>
                <c:pt idx="13975">
                  <c:v>97.091240000000127</c:v>
                </c:pt>
                <c:pt idx="13976">
                  <c:v>97.091240000000127</c:v>
                </c:pt>
                <c:pt idx="13977">
                  <c:v>97.091240000000127</c:v>
                </c:pt>
                <c:pt idx="13978">
                  <c:v>97.091240000000127</c:v>
                </c:pt>
                <c:pt idx="13979">
                  <c:v>97.091240000000127</c:v>
                </c:pt>
                <c:pt idx="13980">
                  <c:v>97.091240000000127</c:v>
                </c:pt>
                <c:pt idx="13981">
                  <c:v>97.091240000000127</c:v>
                </c:pt>
                <c:pt idx="13982">
                  <c:v>97.091240000000127</c:v>
                </c:pt>
                <c:pt idx="13983">
                  <c:v>97.091240000000127</c:v>
                </c:pt>
                <c:pt idx="13984">
                  <c:v>97.091240000000127</c:v>
                </c:pt>
                <c:pt idx="13985">
                  <c:v>97.091240000000127</c:v>
                </c:pt>
                <c:pt idx="13986">
                  <c:v>97.091240000000127</c:v>
                </c:pt>
                <c:pt idx="13987">
                  <c:v>97.091240000000127</c:v>
                </c:pt>
                <c:pt idx="13988">
                  <c:v>97.091240000000127</c:v>
                </c:pt>
                <c:pt idx="13989">
                  <c:v>97.091240000000127</c:v>
                </c:pt>
                <c:pt idx="13990">
                  <c:v>97.091240000000127</c:v>
                </c:pt>
                <c:pt idx="13991">
                  <c:v>97.091240000000127</c:v>
                </c:pt>
                <c:pt idx="13992">
                  <c:v>97.091240000000127</c:v>
                </c:pt>
                <c:pt idx="13993">
                  <c:v>97.091240000000127</c:v>
                </c:pt>
                <c:pt idx="13994">
                  <c:v>97.091240000000127</c:v>
                </c:pt>
                <c:pt idx="13995">
                  <c:v>97.091240000000127</c:v>
                </c:pt>
                <c:pt idx="13996">
                  <c:v>97.091240000000127</c:v>
                </c:pt>
                <c:pt idx="13997">
                  <c:v>97.091240000000127</c:v>
                </c:pt>
                <c:pt idx="13998">
                  <c:v>97.091240000000127</c:v>
                </c:pt>
                <c:pt idx="13999">
                  <c:v>97.091240000000127</c:v>
                </c:pt>
                <c:pt idx="14000">
                  <c:v>97.091240000000127</c:v>
                </c:pt>
                <c:pt idx="14001">
                  <c:v>97.091240000000127</c:v>
                </c:pt>
                <c:pt idx="14002">
                  <c:v>97.091240000000127</c:v>
                </c:pt>
                <c:pt idx="14003">
                  <c:v>97.091240000000127</c:v>
                </c:pt>
                <c:pt idx="14004">
                  <c:v>97.091240000000127</c:v>
                </c:pt>
                <c:pt idx="14005">
                  <c:v>97.091240000000127</c:v>
                </c:pt>
                <c:pt idx="14006">
                  <c:v>97.091240000000127</c:v>
                </c:pt>
                <c:pt idx="14007">
                  <c:v>97.091240000000127</c:v>
                </c:pt>
                <c:pt idx="14008">
                  <c:v>97.091240000000127</c:v>
                </c:pt>
                <c:pt idx="14009">
                  <c:v>97.091240000000127</c:v>
                </c:pt>
                <c:pt idx="14010">
                  <c:v>97.091240000000127</c:v>
                </c:pt>
                <c:pt idx="14011">
                  <c:v>97.091240000000127</c:v>
                </c:pt>
                <c:pt idx="14012">
                  <c:v>97.091240000000127</c:v>
                </c:pt>
                <c:pt idx="14013">
                  <c:v>97.091240000000127</c:v>
                </c:pt>
                <c:pt idx="14014">
                  <c:v>97.091240000000127</c:v>
                </c:pt>
                <c:pt idx="14015">
                  <c:v>97.091240000000127</c:v>
                </c:pt>
                <c:pt idx="14016">
                  <c:v>97.091240000000127</c:v>
                </c:pt>
                <c:pt idx="14017">
                  <c:v>97.091240000000127</c:v>
                </c:pt>
                <c:pt idx="14018">
                  <c:v>97.091240000000127</c:v>
                </c:pt>
                <c:pt idx="14019">
                  <c:v>97.091240000000127</c:v>
                </c:pt>
                <c:pt idx="14020">
                  <c:v>97.091240000000127</c:v>
                </c:pt>
                <c:pt idx="14021">
                  <c:v>97.091240000000127</c:v>
                </c:pt>
                <c:pt idx="14022">
                  <c:v>97.091240000000127</c:v>
                </c:pt>
                <c:pt idx="14023">
                  <c:v>97.091240000000127</c:v>
                </c:pt>
                <c:pt idx="14024">
                  <c:v>97.091240000000127</c:v>
                </c:pt>
                <c:pt idx="14025">
                  <c:v>97.091240000000127</c:v>
                </c:pt>
                <c:pt idx="14026">
                  <c:v>97.091240000000127</c:v>
                </c:pt>
                <c:pt idx="14027">
                  <c:v>97.091240000000127</c:v>
                </c:pt>
                <c:pt idx="14028">
                  <c:v>97.091240000000127</c:v>
                </c:pt>
                <c:pt idx="14029">
                  <c:v>97.091240000000127</c:v>
                </c:pt>
                <c:pt idx="14030">
                  <c:v>97.091240000000127</c:v>
                </c:pt>
                <c:pt idx="14031">
                  <c:v>97.091240000000127</c:v>
                </c:pt>
                <c:pt idx="14032">
                  <c:v>97.091240000000127</c:v>
                </c:pt>
                <c:pt idx="14033">
                  <c:v>97.091240000000127</c:v>
                </c:pt>
                <c:pt idx="14034">
                  <c:v>97.091240000000127</c:v>
                </c:pt>
                <c:pt idx="14035">
                  <c:v>97.091240000000127</c:v>
                </c:pt>
                <c:pt idx="14036">
                  <c:v>97.091240000000127</c:v>
                </c:pt>
                <c:pt idx="14037">
                  <c:v>97.091240000000127</c:v>
                </c:pt>
                <c:pt idx="14038">
                  <c:v>97.091240000000127</c:v>
                </c:pt>
                <c:pt idx="14039">
                  <c:v>97.091240000000127</c:v>
                </c:pt>
                <c:pt idx="14040">
                  <c:v>97.091240000000127</c:v>
                </c:pt>
                <c:pt idx="14041">
                  <c:v>97.091240000000127</c:v>
                </c:pt>
                <c:pt idx="14042">
                  <c:v>97.091240000000127</c:v>
                </c:pt>
                <c:pt idx="14043">
                  <c:v>97.091240000000127</c:v>
                </c:pt>
                <c:pt idx="14044">
                  <c:v>97.091240000000127</c:v>
                </c:pt>
                <c:pt idx="14045">
                  <c:v>97.091240000000127</c:v>
                </c:pt>
                <c:pt idx="14046">
                  <c:v>97.091240000000127</c:v>
                </c:pt>
                <c:pt idx="14047">
                  <c:v>97.091240000000127</c:v>
                </c:pt>
                <c:pt idx="14048">
                  <c:v>97.091240000000127</c:v>
                </c:pt>
                <c:pt idx="14049">
                  <c:v>97.091240000000127</c:v>
                </c:pt>
                <c:pt idx="14050">
                  <c:v>97.091240000000127</c:v>
                </c:pt>
                <c:pt idx="14051">
                  <c:v>97.091240000000127</c:v>
                </c:pt>
                <c:pt idx="14052">
                  <c:v>97.091240000000127</c:v>
                </c:pt>
                <c:pt idx="14053">
                  <c:v>97.091240000000127</c:v>
                </c:pt>
                <c:pt idx="14054">
                  <c:v>97.091240000000127</c:v>
                </c:pt>
                <c:pt idx="14055">
                  <c:v>97.091240000000127</c:v>
                </c:pt>
                <c:pt idx="14056">
                  <c:v>97.091240000000127</c:v>
                </c:pt>
                <c:pt idx="14057">
                  <c:v>97.091240000000127</c:v>
                </c:pt>
                <c:pt idx="14058">
                  <c:v>97.091240000000127</c:v>
                </c:pt>
                <c:pt idx="14059">
                  <c:v>97.091240000000127</c:v>
                </c:pt>
                <c:pt idx="14060">
                  <c:v>97.091240000000127</c:v>
                </c:pt>
                <c:pt idx="14061">
                  <c:v>97.091240000000127</c:v>
                </c:pt>
                <c:pt idx="14062">
                  <c:v>97.091240000000127</c:v>
                </c:pt>
                <c:pt idx="14063">
                  <c:v>97.091240000000127</c:v>
                </c:pt>
                <c:pt idx="14064">
                  <c:v>97.091240000000127</c:v>
                </c:pt>
                <c:pt idx="14065">
                  <c:v>97.091240000000127</c:v>
                </c:pt>
                <c:pt idx="14066">
                  <c:v>97.091240000000127</c:v>
                </c:pt>
                <c:pt idx="14067">
                  <c:v>97.091240000000127</c:v>
                </c:pt>
                <c:pt idx="14068">
                  <c:v>97.091240000000127</c:v>
                </c:pt>
                <c:pt idx="14069">
                  <c:v>97.091240000000127</c:v>
                </c:pt>
                <c:pt idx="14070">
                  <c:v>97.091240000000127</c:v>
                </c:pt>
                <c:pt idx="14071">
                  <c:v>97.091240000000127</c:v>
                </c:pt>
                <c:pt idx="14072">
                  <c:v>97.091240000000127</c:v>
                </c:pt>
                <c:pt idx="14073">
                  <c:v>97.091240000000127</c:v>
                </c:pt>
                <c:pt idx="14074">
                  <c:v>97.091240000000127</c:v>
                </c:pt>
                <c:pt idx="14075">
                  <c:v>97.091240000000127</c:v>
                </c:pt>
                <c:pt idx="14076">
                  <c:v>97.091240000000127</c:v>
                </c:pt>
                <c:pt idx="14077">
                  <c:v>97.091240000000127</c:v>
                </c:pt>
                <c:pt idx="14078">
                  <c:v>97.091240000000127</c:v>
                </c:pt>
                <c:pt idx="14079">
                  <c:v>97.091240000000127</c:v>
                </c:pt>
                <c:pt idx="14080">
                  <c:v>97.091240000000127</c:v>
                </c:pt>
                <c:pt idx="14081">
                  <c:v>97.091240000000127</c:v>
                </c:pt>
                <c:pt idx="14082">
                  <c:v>97.091240000000127</c:v>
                </c:pt>
                <c:pt idx="14083">
                  <c:v>97.091240000000127</c:v>
                </c:pt>
                <c:pt idx="14084">
                  <c:v>97.091240000000127</c:v>
                </c:pt>
                <c:pt idx="14085">
                  <c:v>97.091240000000127</c:v>
                </c:pt>
                <c:pt idx="14086">
                  <c:v>97.091240000000127</c:v>
                </c:pt>
                <c:pt idx="14087">
                  <c:v>97.091240000000127</c:v>
                </c:pt>
                <c:pt idx="14088">
                  <c:v>97.091240000000127</c:v>
                </c:pt>
                <c:pt idx="14089">
                  <c:v>97.091240000000127</c:v>
                </c:pt>
                <c:pt idx="14090">
                  <c:v>97.091240000000127</c:v>
                </c:pt>
                <c:pt idx="14091">
                  <c:v>97.091240000000127</c:v>
                </c:pt>
                <c:pt idx="14092">
                  <c:v>97.091240000000127</c:v>
                </c:pt>
                <c:pt idx="14093">
                  <c:v>97.091240000000127</c:v>
                </c:pt>
                <c:pt idx="14094">
                  <c:v>97.091240000000127</c:v>
                </c:pt>
                <c:pt idx="14095">
                  <c:v>97.091240000000127</c:v>
                </c:pt>
                <c:pt idx="14096">
                  <c:v>97.091240000000127</c:v>
                </c:pt>
                <c:pt idx="14097">
                  <c:v>97.091240000000127</c:v>
                </c:pt>
                <c:pt idx="14098">
                  <c:v>97.091240000000127</c:v>
                </c:pt>
                <c:pt idx="14099">
                  <c:v>97.091240000000127</c:v>
                </c:pt>
                <c:pt idx="14100">
                  <c:v>97.091240000000127</c:v>
                </c:pt>
                <c:pt idx="14101">
                  <c:v>97.091240000000127</c:v>
                </c:pt>
                <c:pt idx="14102">
                  <c:v>97.091240000000127</c:v>
                </c:pt>
                <c:pt idx="14103">
                  <c:v>97.091240000000127</c:v>
                </c:pt>
                <c:pt idx="14104">
                  <c:v>97.091240000000127</c:v>
                </c:pt>
                <c:pt idx="14105">
                  <c:v>97.091240000000127</c:v>
                </c:pt>
                <c:pt idx="14106">
                  <c:v>97.091240000000127</c:v>
                </c:pt>
                <c:pt idx="14107">
                  <c:v>97.091240000000127</c:v>
                </c:pt>
                <c:pt idx="14108">
                  <c:v>97.091240000000127</c:v>
                </c:pt>
                <c:pt idx="14109">
                  <c:v>97.091240000000127</c:v>
                </c:pt>
                <c:pt idx="14110">
                  <c:v>97.091240000000127</c:v>
                </c:pt>
                <c:pt idx="14111">
                  <c:v>97.091240000000127</c:v>
                </c:pt>
                <c:pt idx="14112">
                  <c:v>97.091240000000127</c:v>
                </c:pt>
                <c:pt idx="14113">
                  <c:v>97.091240000000127</c:v>
                </c:pt>
                <c:pt idx="14114">
                  <c:v>97.091240000000127</c:v>
                </c:pt>
                <c:pt idx="14115">
                  <c:v>97.091240000000127</c:v>
                </c:pt>
                <c:pt idx="14116">
                  <c:v>97.091240000000127</c:v>
                </c:pt>
                <c:pt idx="14117">
                  <c:v>97.091240000000127</c:v>
                </c:pt>
                <c:pt idx="14118">
                  <c:v>97.091240000000127</c:v>
                </c:pt>
                <c:pt idx="14119">
                  <c:v>97.091240000000127</c:v>
                </c:pt>
                <c:pt idx="14120">
                  <c:v>97.091240000000127</c:v>
                </c:pt>
                <c:pt idx="14121">
                  <c:v>97.091240000000127</c:v>
                </c:pt>
                <c:pt idx="14122">
                  <c:v>97.091240000000127</c:v>
                </c:pt>
                <c:pt idx="14123">
                  <c:v>97.091240000000127</c:v>
                </c:pt>
                <c:pt idx="14124">
                  <c:v>97.091240000000127</c:v>
                </c:pt>
                <c:pt idx="14125">
                  <c:v>97.091240000000127</c:v>
                </c:pt>
                <c:pt idx="14126">
                  <c:v>97.091240000000127</c:v>
                </c:pt>
                <c:pt idx="14127">
                  <c:v>97.091240000000127</c:v>
                </c:pt>
                <c:pt idx="14128">
                  <c:v>97.091240000000127</c:v>
                </c:pt>
                <c:pt idx="14129">
                  <c:v>97.091240000000127</c:v>
                </c:pt>
                <c:pt idx="14130">
                  <c:v>97.091240000000127</c:v>
                </c:pt>
                <c:pt idx="14131">
                  <c:v>97.091240000000127</c:v>
                </c:pt>
                <c:pt idx="14132">
                  <c:v>97.091240000000127</c:v>
                </c:pt>
                <c:pt idx="14133">
                  <c:v>97.091240000000127</c:v>
                </c:pt>
                <c:pt idx="14134">
                  <c:v>97.091240000000127</c:v>
                </c:pt>
                <c:pt idx="14135">
                  <c:v>97.091240000000127</c:v>
                </c:pt>
                <c:pt idx="14136">
                  <c:v>97.091240000000127</c:v>
                </c:pt>
                <c:pt idx="14137">
                  <c:v>97.091240000000127</c:v>
                </c:pt>
                <c:pt idx="14138">
                  <c:v>97.091240000000127</c:v>
                </c:pt>
                <c:pt idx="14139">
                  <c:v>97.091240000000127</c:v>
                </c:pt>
                <c:pt idx="14140">
                  <c:v>97.091240000000127</c:v>
                </c:pt>
                <c:pt idx="14141">
                  <c:v>97.091240000000127</c:v>
                </c:pt>
                <c:pt idx="14142">
                  <c:v>97.091240000000127</c:v>
                </c:pt>
                <c:pt idx="14143">
                  <c:v>97.091240000000127</c:v>
                </c:pt>
                <c:pt idx="14144">
                  <c:v>97.091240000000127</c:v>
                </c:pt>
                <c:pt idx="14145">
                  <c:v>97.091240000000127</c:v>
                </c:pt>
                <c:pt idx="14146">
                  <c:v>97.091240000000127</c:v>
                </c:pt>
                <c:pt idx="14147">
                  <c:v>97.091240000000127</c:v>
                </c:pt>
                <c:pt idx="14148">
                  <c:v>97.091240000000127</c:v>
                </c:pt>
                <c:pt idx="14149">
                  <c:v>97.091240000000127</c:v>
                </c:pt>
                <c:pt idx="14150">
                  <c:v>97.091240000000127</c:v>
                </c:pt>
                <c:pt idx="14151">
                  <c:v>97.091240000000127</c:v>
                </c:pt>
                <c:pt idx="14152">
                  <c:v>97.091240000000127</c:v>
                </c:pt>
                <c:pt idx="14153">
                  <c:v>97.091240000000127</c:v>
                </c:pt>
                <c:pt idx="14154">
                  <c:v>97.091240000000127</c:v>
                </c:pt>
                <c:pt idx="14155">
                  <c:v>97.091240000000127</c:v>
                </c:pt>
                <c:pt idx="14156">
                  <c:v>97.091240000000127</c:v>
                </c:pt>
                <c:pt idx="14157">
                  <c:v>97.091240000000127</c:v>
                </c:pt>
                <c:pt idx="14158">
                  <c:v>97.091240000000127</c:v>
                </c:pt>
                <c:pt idx="14159">
                  <c:v>97.091240000000127</c:v>
                </c:pt>
                <c:pt idx="14160">
                  <c:v>97.091240000000127</c:v>
                </c:pt>
                <c:pt idx="14161">
                  <c:v>97.091240000000127</c:v>
                </c:pt>
                <c:pt idx="14162">
                  <c:v>97.091240000000127</c:v>
                </c:pt>
                <c:pt idx="14163">
                  <c:v>97.091240000000127</c:v>
                </c:pt>
                <c:pt idx="14164">
                  <c:v>97.091240000000127</c:v>
                </c:pt>
                <c:pt idx="14165">
                  <c:v>97.091240000000127</c:v>
                </c:pt>
                <c:pt idx="14166">
                  <c:v>97.091240000000127</c:v>
                </c:pt>
                <c:pt idx="14167">
                  <c:v>97.091240000000127</c:v>
                </c:pt>
                <c:pt idx="14168">
                  <c:v>97.091240000000127</c:v>
                </c:pt>
                <c:pt idx="14169">
                  <c:v>97.091240000000127</c:v>
                </c:pt>
                <c:pt idx="14170">
                  <c:v>97.091240000000127</c:v>
                </c:pt>
                <c:pt idx="14171">
                  <c:v>97.091240000000127</c:v>
                </c:pt>
                <c:pt idx="14172">
                  <c:v>97.091240000000127</c:v>
                </c:pt>
                <c:pt idx="14173">
                  <c:v>97.091240000000127</c:v>
                </c:pt>
                <c:pt idx="14174">
                  <c:v>97.091240000000127</c:v>
                </c:pt>
                <c:pt idx="14175">
                  <c:v>97.091240000000127</c:v>
                </c:pt>
                <c:pt idx="14176">
                  <c:v>97.091240000000127</c:v>
                </c:pt>
                <c:pt idx="14177">
                  <c:v>97.091240000000127</c:v>
                </c:pt>
                <c:pt idx="14178">
                  <c:v>97.091240000000127</c:v>
                </c:pt>
                <c:pt idx="14179">
                  <c:v>97.091240000000127</c:v>
                </c:pt>
                <c:pt idx="14180">
                  <c:v>97.091240000000127</c:v>
                </c:pt>
                <c:pt idx="14181">
                  <c:v>97.091240000000127</c:v>
                </c:pt>
                <c:pt idx="14182">
                  <c:v>97.091240000000127</c:v>
                </c:pt>
                <c:pt idx="14183">
                  <c:v>97.091240000000127</c:v>
                </c:pt>
                <c:pt idx="14184">
                  <c:v>97.091240000000127</c:v>
                </c:pt>
                <c:pt idx="14185">
                  <c:v>97.091240000000127</c:v>
                </c:pt>
                <c:pt idx="14186">
                  <c:v>97.091240000000127</c:v>
                </c:pt>
                <c:pt idx="14187">
                  <c:v>97.091240000000127</c:v>
                </c:pt>
                <c:pt idx="14188">
                  <c:v>97.091240000000127</c:v>
                </c:pt>
                <c:pt idx="14189">
                  <c:v>97.091240000000127</c:v>
                </c:pt>
                <c:pt idx="14190">
                  <c:v>97.091240000000127</c:v>
                </c:pt>
                <c:pt idx="14191">
                  <c:v>97.091240000000127</c:v>
                </c:pt>
                <c:pt idx="14192">
                  <c:v>97.091240000000127</c:v>
                </c:pt>
                <c:pt idx="14193">
                  <c:v>97.091240000000127</c:v>
                </c:pt>
                <c:pt idx="14194">
                  <c:v>97.091240000000127</c:v>
                </c:pt>
                <c:pt idx="14195">
                  <c:v>97.091240000000127</c:v>
                </c:pt>
                <c:pt idx="14196">
                  <c:v>97.091240000000127</c:v>
                </c:pt>
                <c:pt idx="14197">
                  <c:v>97.091240000000127</c:v>
                </c:pt>
                <c:pt idx="14198">
                  <c:v>97.091240000000127</c:v>
                </c:pt>
                <c:pt idx="14199">
                  <c:v>97.091240000000127</c:v>
                </c:pt>
                <c:pt idx="14200">
                  <c:v>97.091240000000127</c:v>
                </c:pt>
                <c:pt idx="14201">
                  <c:v>97.091240000000127</c:v>
                </c:pt>
                <c:pt idx="14202">
                  <c:v>97.091240000000127</c:v>
                </c:pt>
                <c:pt idx="14203">
                  <c:v>97.091240000000127</c:v>
                </c:pt>
                <c:pt idx="14204">
                  <c:v>97.091240000000127</c:v>
                </c:pt>
                <c:pt idx="14205">
                  <c:v>97.091240000000127</c:v>
                </c:pt>
                <c:pt idx="14206">
                  <c:v>97.091240000000127</c:v>
                </c:pt>
                <c:pt idx="14207">
                  <c:v>97.091240000000127</c:v>
                </c:pt>
                <c:pt idx="14208">
                  <c:v>97.091240000000127</c:v>
                </c:pt>
                <c:pt idx="14209">
                  <c:v>97.091240000000127</c:v>
                </c:pt>
                <c:pt idx="14210">
                  <c:v>97.091240000000127</c:v>
                </c:pt>
                <c:pt idx="14211">
                  <c:v>97.091240000000127</c:v>
                </c:pt>
                <c:pt idx="14212">
                  <c:v>97.091240000000127</c:v>
                </c:pt>
                <c:pt idx="14213">
                  <c:v>97.091240000000127</c:v>
                </c:pt>
                <c:pt idx="14214">
                  <c:v>97.091240000000127</c:v>
                </c:pt>
                <c:pt idx="14215">
                  <c:v>97.091240000000127</c:v>
                </c:pt>
                <c:pt idx="14216">
                  <c:v>97.091240000000127</c:v>
                </c:pt>
                <c:pt idx="14217">
                  <c:v>97.091240000000127</c:v>
                </c:pt>
                <c:pt idx="14218">
                  <c:v>97.091240000000127</c:v>
                </c:pt>
                <c:pt idx="14219">
                  <c:v>97.091240000000127</c:v>
                </c:pt>
                <c:pt idx="14220">
                  <c:v>97.091240000000127</c:v>
                </c:pt>
                <c:pt idx="14221">
                  <c:v>97.091240000000127</c:v>
                </c:pt>
                <c:pt idx="14222">
                  <c:v>97.091240000000127</c:v>
                </c:pt>
                <c:pt idx="14223">
                  <c:v>97.091240000000127</c:v>
                </c:pt>
                <c:pt idx="14224">
                  <c:v>97.091240000000127</c:v>
                </c:pt>
                <c:pt idx="14225">
                  <c:v>97.091240000000127</c:v>
                </c:pt>
                <c:pt idx="14226">
                  <c:v>97.091240000000127</c:v>
                </c:pt>
                <c:pt idx="14227">
                  <c:v>97.091240000000127</c:v>
                </c:pt>
                <c:pt idx="14228">
                  <c:v>97.091240000000127</c:v>
                </c:pt>
                <c:pt idx="14229">
                  <c:v>97.091240000000127</c:v>
                </c:pt>
                <c:pt idx="14230">
                  <c:v>97.091240000000127</c:v>
                </c:pt>
                <c:pt idx="14231">
                  <c:v>97.091240000000127</c:v>
                </c:pt>
                <c:pt idx="14232">
                  <c:v>97.091240000000127</c:v>
                </c:pt>
                <c:pt idx="14233">
                  <c:v>97.091240000000127</c:v>
                </c:pt>
                <c:pt idx="14234">
                  <c:v>97.091240000000127</c:v>
                </c:pt>
                <c:pt idx="14235">
                  <c:v>97.091240000000127</c:v>
                </c:pt>
                <c:pt idx="14236">
                  <c:v>97.091240000000127</c:v>
                </c:pt>
                <c:pt idx="14237">
                  <c:v>97.091240000000127</c:v>
                </c:pt>
                <c:pt idx="14238">
                  <c:v>97.091240000000127</c:v>
                </c:pt>
                <c:pt idx="14239">
                  <c:v>97.091240000000127</c:v>
                </c:pt>
                <c:pt idx="14240">
                  <c:v>97.091240000000127</c:v>
                </c:pt>
                <c:pt idx="14241">
                  <c:v>97.091240000000127</c:v>
                </c:pt>
                <c:pt idx="14242">
                  <c:v>97.091240000000127</c:v>
                </c:pt>
                <c:pt idx="14243">
                  <c:v>97.091240000000127</c:v>
                </c:pt>
                <c:pt idx="14244">
                  <c:v>97.091240000000127</c:v>
                </c:pt>
                <c:pt idx="14245">
                  <c:v>97.091240000000127</c:v>
                </c:pt>
                <c:pt idx="14246">
                  <c:v>97.091240000000127</c:v>
                </c:pt>
                <c:pt idx="14247">
                  <c:v>97.091240000000127</c:v>
                </c:pt>
                <c:pt idx="14248">
                  <c:v>97.091240000000127</c:v>
                </c:pt>
                <c:pt idx="14249">
                  <c:v>97.091240000000127</c:v>
                </c:pt>
                <c:pt idx="14250">
                  <c:v>97.091240000000127</c:v>
                </c:pt>
                <c:pt idx="14251">
                  <c:v>97.091240000000127</c:v>
                </c:pt>
                <c:pt idx="14252">
                  <c:v>97.091240000000127</c:v>
                </c:pt>
                <c:pt idx="14253">
                  <c:v>97.091240000000127</c:v>
                </c:pt>
                <c:pt idx="14254">
                  <c:v>97.091240000000127</c:v>
                </c:pt>
                <c:pt idx="14255">
                  <c:v>97.091240000000127</c:v>
                </c:pt>
                <c:pt idx="14256">
                  <c:v>97.091240000000127</c:v>
                </c:pt>
                <c:pt idx="14257">
                  <c:v>97.091240000000127</c:v>
                </c:pt>
                <c:pt idx="14258">
                  <c:v>97.091240000000127</c:v>
                </c:pt>
                <c:pt idx="14259">
                  <c:v>97.091240000000127</c:v>
                </c:pt>
                <c:pt idx="14260">
                  <c:v>97.091240000000127</c:v>
                </c:pt>
                <c:pt idx="14261">
                  <c:v>97.091240000000127</c:v>
                </c:pt>
                <c:pt idx="14262">
                  <c:v>97.091240000000127</c:v>
                </c:pt>
                <c:pt idx="14263">
                  <c:v>97.091240000000127</c:v>
                </c:pt>
                <c:pt idx="14264">
                  <c:v>97.091240000000127</c:v>
                </c:pt>
                <c:pt idx="14265">
                  <c:v>97.091240000000127</c:v>
                </c:pt>
                <c:pt idx="14266">
                  <c:v>97.091240000000127</c:v>
                </c:pt>
                <c:pt idx="14267">
                  <c:v>97.091240000000127</c:v>
                </c:pt>
                <c:pt idx="14268">
                  <c:v>97.091240000000127</c:v>
                </c:pt>
                <c:pt idx="14269">
                  <c:v>97.091240000000127</c:v>
                </c:pt>
                <c:pt idx="14270">
                  <c:v>97.091240000000127</c:v>
                </c:pt>
                <c:pt idx="14271">
                  <c:v>97.091240000000127</c:v>
                </c:pt>
                <c:pt idx="14272">
                  <c:v>97.091240000000127</c:v>
                </c:pt>
                <c:pt idx="14273">
                  <c:v>97.091240000000127</c:v>
                </c:pt>
                <c:pt idx="14274">
                  <c:v>97.091240000000127</c:v>
                </c:pt>
                <c:pt idx="14275">
                  <c:v>97.091240000000127</c:v>
                </c:pt>
                <c:pt idx="14276">
                  <c:v>97.091240000000127</c:v>
                </c:pt>
                <c:pt idx="14277">
                  <c:v>97.091240000000127</c:v>
                </c:pt>
                <c:pt idx="14278">
                  <c:v>97.091240000000127</c:v>
                </c:pt>
                <c:pt idx="14279">
                  <c:v>97.091240000000127</c:v>
                </c:pt>
                <c:pt idx="14280">
                  <c:v>97.091240000000127</c:v>
                </c:pt>
                <c:pt idx="14281">
                  <c:v>97.091240000000127</c:v>
                </c:pt>
                <c:pt idx="14282">
                  <c:v>97.091240000000127</c:v>
                </c:pt>
                <c:pt idx="14283">
                  <c:v>97.091240000000127</c:v>
                </c:pt>
                <c:pt idx="14284">
                  <c:v>97.091240000000127</c:v>
                </c:pt>
                <c:pt idx="14285">
                  <c:v>97.091240000000127</c:v>
                </c:pt>
                <c:pt idx="14286">
                  <c:v>97.091240000000127</c:v>
                </c:pt>
                <c:pt idx="14287">
                  <c:v>97.091240000000127</c:v>
                </c:pt>
                <c:pt idx="14288">
                  <c:v>97.091240000000127</c:v>
                </c:pt>
                <c:pt idx="14289">
                  <c:v>97.091240000000127</c:v>
                </c:pt>
                <c:pt idx="14290">
                  <c:v>97.091240000000127</c:v>
                </c:pt>
                <c:pt idx="14291">
                  <c:v>97.091240000000127</c:v>
                </c:pt>
                <c:pt idx="14292">
                  <c:v>97.091240000000127</c:v>
                </c:pt>
                <c:pt idx="14293">
                  <c:v>97.091240000000127</c:v>
                </c:pt>
                <c:pt idx="14294">
                  <c:v>97.091240000000127</c:v>
                </c:pt>
                <c:pt idx="14295">
                  <c:v>97.091240000000127</c:v>
                </c:pt>
                <c:pt idx="14296">
                  <c:v>97.091240000000127</c:v>
                </c:pt>
                <c:pt idx="14297">
                  <c:v>97.091240000000127</c:v>
                </c:pt>
                <c:pt idx="14298">
                  <c:v>97.091240000000127</c:v>
                </c:pt>
                <c:pt idx="14299">
                  <c:v>97.091240000000127</c:v>
                </c:pt>
                <c:pt idx="14300">
                  <c:v>97.091240000000127</c:v>
                </c:pt>
                <c:pt idx="14301">
                  <c:v>97.091240000000127</c:v>
                </c:pt>
                <c:pt idx="14302">
                  <c:v>97.091240000000127</c:v>
                </c:pt>
                <c:pt idx="14303">
                  <c:v>97.091240000000127</c:v>
                </c:pt>
                <c:pt idx="14304">
                  <c:v>97.091240000000127</c:v>
                </c:pt>
                <c:pt idx="14305">
                  <c:v>97.091240000000127</c:v>
                </c:pt>
                <c:pt idx="14306">
                  <c:v>97.091240000000127</c:v>
                </c:pt>
                <c:pt idx="14307">
                  <c:v>97.091240000000127</c:v>
                </c:pt>
                <c:pt idx="14308">
                  <c:v>97.091240000000127</c:v>
                </c:pt>
                <c:pt idx="14309">
                  <c:v>97.091240000000127</c:v>
                </c:pt>
                <c:pt idx="14310">
                  <c:v>97.091240000000127</c:v>
                </c:pt>
                <c:pt idx="14311">
                  <c:v>97.091240000000127</c:v>
                </c:pt>
                <c:pt idx="14312">
                  <c:v>97.091240000000127</c:v>
                </c:pt>
                <c:pt idx="14313">
                  <c:v>97.091240000000127</c:v>
                </c:pt>
                <c:pt idx="14314">
                  <c:v>97.091240000000127</c:v>
                </c:pt>
                <c:pt idx="14315">
                  <c:v>97.091240000000127</c:v>
                </c:pt>
                <c:pt idx="14316">
                  <c:v>97.091240000000127</c:v>
                </c:pt>
                <c:pt idx="14317">
                  <c:v>97.091240000000127</c:v>
                </c:pt>
                <c:pt idx="14318">
                  <c:v>97.091240000000127</c:v>
                </c:pt>
                <c:pt idx="14319">
                  <c:v>97.091240000000127</c:v>
                </c:pt>
                <c:pt idx="14320">
                  <c:v>97.091240000000127</c:v>
                </c:pt>
                <c:pt idx="14321">
                  <c:v>97.091240000000127</c:v>
                </c:pt>
                <c:pt idx="14322">
                  <c:v>97.091240000000127</c:v>
                </c:pt>
                <c:pt idx="14323">
                  <c:v>97.091240000000127</c:v>
                </c:pt>
                <c:pt idx="14324">
                  <c:v>97.091240000000127</c:v>
                </c:pt>
                <c:pt idx="14325">
                  <c:v>97.091240000000127</c:v>
                </c:pt>
                <c:pt idx="14326">
                  <c:v>97.091240000000127</c:v>
                </c:pt>
                <c:pt idx="14327">
                  <c:v>97.091240000000127</c:v>
                </c:pt>
                <c:pt idx="14328">
                  <c:v>97.091240000000127</c:v>
                </c:pt>
                <c:pt idx="14329">
                  <c:v>97.091240000000127</c:v>
                </c:pt>
                <c:pt idx="14330">
                  <c:v>97.091240000000127</c:v>
                </c:pt>
                <c:pt idx="14331">
                  <c:v>97.091240000000127</c:v>
                </c:pt>
                <c:pt idx="14332">
                  <c:v>97.091240000000127</c:v>
                </c:pt>
                <c:pt idx="14333">
                  <c:v>97.091240000000127</c:v>
                </c:pt>
                <c:pt idx="14334">
                  <c:v>97.091240000000127</c:v>
                </c:pt>
                <c:pt idx="14335">
                  <c:v>97.091240000000127</c:v>
                </c:pt>
                <c:pt idx="14336">
                  <c:v>97.091240000000127</c:v>
                </c:pt>
                <c:pt idx="14337">
                  <c:v>97.091240000000127</c:v>
                </c:pt>
                <c:pt idx="14338">
                  <c:v>97.091240000000127</c:v>
                </c:pt>
                <c:pt idx="14339">
                  <c:v>97.091240000000127</c:v>
                </c:pt>
                <c:pt idx="14340">
                  <c:v>97.091240000000127</c:v>
                </c:pt>
                <c:pt idx="14341">
                  <c:v>97.091240000000127</c:v>
                </c:pt>
                <c:pt idx="14342">
                  <c:v>97.091240000000127</c:v>
                </c:pt>
                <c:pt idx="14343">
                  <c:v>97.091240000000127</c:v>
                </c:pt>
                <c:pt idx="14344">
                  <c:v>97.091240000000127</c:v>
                </c:pt>
                <c:pt idx="14345">
                  <c:v>97.091240000000127</c:v>
                </c:pt>
                <c:pt idx="14346">
                  <c:v>97.091240000000127</c:v>
                </c:pt>
                <c:pt idx="14347">
                  <c:v>97.091240000000127</c:v>
                </c:pt>
                <c:pt idx="14348">
                  <c:v>97.091240000000127</c:v>
                </c:pt>
                <c:pt idx="14349">
                  <c:v>97.091240000000127</c:v>
                </c:pt>
                <c:pt idx="14350">
                  <c:v>97.091240000000127</c:v>
                </c:pt>
                <c:pt idx="14351">
                  <c:v>97.091240000000127</c:v>
                </c:pt>
                <c:pt idx="14352">
                  <c:v>97.091240000000127</c:v>
                </c:pt>
                <c:pt idx="14353">
                  <c:v>97.091240000000127</c:v>
                </c:pt>
                <c:pt idx="14354">
                  <c:v>97.091240000000127</c:v>
                </c:pt>
                <c:pt idx="14355">
                  <c:v>97.091240000000127</c:v>
                </c:pt>
                <c:pt idx="14356">
                  <c:v>97.091240000000127</c:v>
                </c:pt>
                <c:pt idx="14357">
                  <c:v>97.091240000000127</c:v>
                </c:pt>
                <c:pt idx="14358">
                  <c:v>97.091240000000127</c:v>
                </c:pt>
                <c:pt idx="14359">
                  <c:v>97.091240000000127</c:v>
                </c:pt>
                <c:pt idx="14360">
                  <c:v>97.091240000000127</c:v>
                </c:pt>
                <c:pt idx="14361">
                  <c:v>97.091240000000127</c:v>
                </c:pt>
                <c:pt idx="14362">
                  <c:v>97.091240000000127</c:v>
                </c:pt>
                <c:pt idx="14363">
                  <c:v>97.091240000000127</c:v>
                </c:pt>
                <c:pt idx="14364">
                  <c:v>97.091240000000127</c:v>
                </c:pt>
                <c:pt idx="14365">
                  <c:v>97.091240000000127</c:v>
                </c:pt>
                <c:pt idx="14366">
                  <c:v>97.091240000000127</c:v>
                </c:pt>
                <c:pt idx="14367">
                  <c:v>97.091240000000127</c:v>
                </c:pt>
                <c:pt idx="14368">
                  <c:v>97.091240000000127</c:v>
                </c:pt>
                <c:pt idx="14369">
                  <c:v>97.091240000000127</c:v>
                </c:pt>
                <c:pt idx="14370">
                  <c:v>97.091240000000127</c:v>
                </c:pt>
                <c:pt idx="14371">
                  <c:v>97.091240000000127</c:v>
                </c:pt>
                <c:pt idx="14372">
                  <c:v>97.091240000000127</c:v>
                </c:pt>
                <c:pt idx="14373">
                  <c:v>97.091240000000127</c:v>
                </c:pt>
                <c:pt idx="14374">
                  <c:v>97.091240000000127</c:v>
                </c:pt>
                <c:pt idx="14375">
                  <c:v>97.091240000000127</c:v>
                </c:pt>
                <c:pt idx="14376">
                  <c:v>97.091240000000127</c:v>
                </c:pt>
                <c:pt idx="14377">
                  <c:v>97.091240000000127</c:v>
                </c:pt>
                <c:pt idx="14378">
                  <c:v>97.091240000000127</c:v>
                </c:pt>
                <c:pt idx="14379">
                  <c:v>97.091240000000127</c:v>
                </c:pt>
                <c:pt idx="14380">
                  <c:v>97.091240000000127</c:v>
                </c:pt>
                <c:pt idx="14381">
                  <c:v>97.091240000000127</c:v>
                </c:pt>
                <c:pt idx="14382">
                  <c:v>97.091240000000127</c:v>
                </c:pt>
                <c:pt idx="14383">
                  <c:v>97.091240000000127</c:v>
                </c:pt>
                <c:pt idx="14384">
                  <c:v>97.091240000000127</c:v>
                </c:pt>
                <c:pt idx="14385">
                  <c:v>97.091240000000127</c:v>
                </c:pt>
                <c:pt idx="14386">
                  <c:v>97.091240000000127</c:v>
                </c:pt>
                <c:pt idx="14387">
                  <c:v>97.091240000000127</c:v>
                </c:pt>
                <c:pt idx="14388">
                  <c:v>97.091240000000127</c:v>
                </c:pt>
                <c:pt idx="14389">
                  <c:v>97.091240000000127</c:v>
                </c:pt>
                <c:pt idx="14390">
                  <c:v>97.091240000000127</c:v>
                </c:pt>
                <c:pt idx="14391">
                  <c:v>97.091240000000127</c:v>
                </c:pt>
                <c:pt idx="14392">
                  <c:v>97.091240000000127</c:v>
                </c:pt>
                <c:pt idx="14393">
                  <c:v>97.091240000000127</c:v>
                </c:pt>
                <c:pt idx="14394">
                  <c:v>97.091240000000127</c:v>
                </c:pt>
                <c:pt idx="14395">
                  <c:v>97.091240000000127</c:v>
                </c:pt>
                <c:pt idx="14396">
                  <c:v>97.091240000000127</c:v>
                </c:pt>
                <c:pt idx="14397">
                  <c:v>97.091240000000127</c:v>
                </c:pt>
                <c:pt idx="14398">
                  <c:v>97.091240000000127</c:v>
                </c:pt>
                <c:pt idx="14399">
                  <c:v>97.091240000000127</c:v>
                </c:pt>
                <c:pt idx="14400">
                  <c:v>97.091240000000127</c:v>
                </c:pt>
                <c:pt idx="14401">
                  <c:v>97.091240000000127</c:v>
                </c:pt>
                <c:pt idx="14402">
                  <c:v>97.091240000000127</c:v>
                </c:pt>
                <c:pt idx="14403">
                  <c:v>97.091240000000127</c:v>
                </c:pt>
                <c:pt idx="14404">
                  <c:v>97.091240000000127</c:v>
                </c:pt>
                <c:pt idx="14405">
                  <c:v>97.091240000000127</c:v>
                </c:pt>
                <c:pt idx="14406">
                  <c:v>97.091240000000127</c:v>
                </c:pt>
                <c:pt idx="14407">
                  <c:v>97.091240000000127</c:v>
                </c:pt>
                <c:pt idx="14408">
                  <c:v>97.091240000000127</c:v>
                </c:pt>
                <c:pt idx="14409">
                  <c:v>97.091240000000127</c:v>
                </c:pt>
                <c:pt idx="14410">
                  <c:v>97.091240000000127</c:v>
                </c:pt>
                <c:pt idx="14411">
                  <c:v>97.091240000000127</c:v>
                </c:pt>
                <c:pt idx="14412">
                  <c:v>97.091240000000127</c:v>
                </c:pt>
                <c:pt idx="14413">
                  <c:v>97.091240000000127</c:v>
                </c:pt>
                <c:pt idx="14414">
                  <c:v>97.091240000000127</c:v>
                </c:pt>
                <c:pt idx="14415">
                  <c:v>97.091240000000127</c:v>
                </c:pt>
                <c:pt idx="14416">
                  <c:v>97.091240000000127</c:v>
                </c:pt>
                <c:pt idx="14417">
                  <c:v>97.091240000000127</c:v>
                </c:pt>
                <c:pt idx="14418">
                  <c:v>97.091240000000127</c:v>
                </c:pt>
                <c:pt idx="14419">
                  <c:v>97.091240000000127</c:v>
                </c:pt>
                <c:pt idx="14420">
                  <c:v>97.091240000000127</c:v>
                </c:pt>
                <c:pt idx="14421">
                  <c:v>97.091240000000127</c:v>
                </c:pt>
                <c:pt idx="14422">
                  <c:v>97.091240000000127</c:v>
                </c:pt>
                <c:pt idx="14423">
                  <c:v>97.091240000000127</c:v>
                </c:pt>
                <c:pt idx="14424">
                  <c:v>97.091240000000127</c:v>
                </c:pt>
                <c:pt idx="14425">
                  <c:v>97.091240000000127</c:v>
                </c:pt>
                <c:pt idx="14426">
                  <c:v>97.091240000000127</c:v>
                </c:pt>
                <c:pt idx="14427">
                  <c:v>97.091240000000127</c:v>
                </c:pt>
                <c:pt idx="14428">
                  <c:v>97.091240000000127</c:v>
                </c:pt>
                <c:pt idx="14429">
                  <c:v>97.091240000000127</c:v>
                </c:pt>
                <c:pt idx="14430">
                  <c:v>97.091240000000127</c:v>
                </c:pt>
                <c:pt idx="14431">
                  <c:v>97.091240000000127</c:v>
                </c:pt>
                <c:pt idx="14432">
                  <c:v>97.091240000000127</c:v>
                </c:pt>
                <c:pt idx="14433">
                  <c:v>97.091240000000127</c:v>
                </c:pt>
                <c:pt idx="14434">
                  <c:v>97.091240000000127</c:v>
                </c:pt>
                <c:pt idx="14435">
                  <c:v>97.091240000000127</c:v>
                </c:pt>
                <c:pt idx="14436">
                  <c:v>97.091240000000127</c:v>
                </c:pt>
                <c:pt idx="14437">
                  <c:v>97.091240000000127</c:v>
                </c:pt>
                <c:pt idx="14438">
                  <c:v>97.091240000000127</c:v>
                </c:pt>
                <c:pt idx="14439">
                  <c:v>97.091240000000127</c:v>
                </c:pt>
                <c:pt idx="14440">
                  <c:v>97.091240000000127</c:v>
                </c:pt>
                <c:pt idx="14441">
                  <c:v>97.091240000000127</c:v>
                </c:pt>
                <c:pt idx="14442">
                  <c:v>97.091240000000127</c:v>
                </c:pt>
                <c:pt idx="14443">
                  <c:v>97.091240000000127</c:v>
                </c:pt>
                <c:pt idx="14444">
                  <c:v>97.091240000000127</c:v>
                </c:pt>
                <c:pt idx="14445">
                  <c:v>97.091240000000127</c:v>
                </c:pt>
                <c:pt idx="14446">
                  <c:v>97.091240000000127</c:v>
                </c:pt>
                <c:pt idx="14447">
                  <c:v>97.091240000000127</c:v>
                </c:pt>
                <c:pt idx="14448">
                  <c:v>97.091240000000127</c:v>
                </c:pt>
                <c:pt idx="14449">
                  <c:v>97.091240000000127</c:v>
                </c:pt>
                <c:pt idx="14450">
                  <c:v>97.091240000000127</c:v>
                </c:pt>
                <c:pt idx="14451">
                  <c:v>97.091240000000127</c:v>
                </c:pt>
                <c:pt idx="14452">
                  <c:v>97.091240000000127</c:v>
                </c:pt>
                <c:pt idx="14453">
                  <c:v>97.091240000000127</c:v>
                </c:pt>
                <c:pt idx="14454">
                  <c:v>97.091240000000127</c:v>
                </c:pt>
                <c:pt idx="14455">
                  <c:v>97.091240000000127</c:v>
                </c:pt>
                <c:pt idx="14456">
                  <c:v>97.091240000000127</c:v>
                </c:pt>
                <c:pt idx="14457">
                  <c:v>97.091240000000127</c:v>
                </c:pt>
                <c:pt idx="14458">
                  <c:v>97.09192000000013</c:v>
                </c:pt>
                <c:pt idx="14459">
                  <c:v>97.093320000000134</c:v>
                </c:pt>
                <c:pt idx="14460">
                  <c:v>97.096760000000131</c:v>
                </c:pt>
                <c:pt idx="14461">
                  <c:v>97.103660000000133</c:v>
                </c:pt>
                <c:pt idx="14462">
                  <c:v>97.110360000000128</c:v>
                </c:pt>
                <c:pt idx="14463">
                  <c:v>97.116290000000134</c:v>
                </c:pt>
                <c:pt idx="14464">
                  <c:v>97.120060000000137</c:v>
                </c:pt>
                <c:pt idx="14465">
                  <c:v>97.123080000000144</c:v>
                </c:pt>
                <c:pt idx="14466">
                  <c:v>97.125720000000143</c:v>
                </c:pt>
                <c:pt idx="14467">
                  <c:v>97.126730000000137</c:v>
                </c:pt>
                <c:pt idx="14468">
                  <c:v>97.127650000000131</c:v>
                </c:pt>
                <c:pt idx="14469">
                  <c:v>97.128310000000127</c:v>
                </c:pt>
                <c:pt idx="14470">
                  <c:v>97.128610000000123</c:v>
                </c:pt>
                <c:pt idx="14471">
                  <c:v>97.12869000000012</c:v>
                </c:pt>
                <c:pt idx="14472">
                  <c:v>97.12869000000012</c:v>
                </c:pt>
                <c:pt idx="14473">
                  <c:v>97.12869000000012</c:v>
                </c:pt>
                <c:pt idx="14474">
                  <c:v>97.12869000000012</c:v>
                </c:pt>
                <c:pt idx="14475">
                  <c:v>97.12869000000012</c:v>
                </c:pt>
                <c:pt idx="14476">
                  <c:v>97.12869000000012</c:v>
                </c:pt>
                <c:pt idx="14477">
                  <c:v>97.12869000000012</c:v>
                </c:pt>
                <c:pt idx="14478">
                  <c:v>97.12869000000012</c:v>
                </c:pt>
                <c:pt idx="14479">
                  <c:v>97.12869000000012</c:v>
                </c:pt>
                <c:pt idx="14480">
                  <c:v>97.129010000000122</c:v>
                </c:pt>
                <c:pt idx="14481">
                  <c:v>97.129560000000126</c:v>
                </c:pt>
                <c:pt idx="14482">
                  <c:v>97.130040000000122</c:v>
                </c:pt>
                <c:pt idx="14483">
                  <c:v>97.130290000000116</c:v>
                </c:pt>
                <c:pt idx="14484">
                  <c:v>97.130350000000121</c:v>
                </c:pt>
                <c:pt idx="14485">
                  <c:v>97.130350000000121</c:v>
                </c:pt>
                <c:pt idx="14486">
                  <c:v>97.130350000000121</c:v>
                </c:pt>
                <c:pt idx="14487">
                  <c:v>97.130350000000121</c:v>
                </c:pt>
                <c:pt idx="14488">
                  <c:v>97.130350000000121</c:v>
                </c:pt>
                <c:pt idx="14489">
                  <c:v>97.130350000000121</c:v>
                </c:pt>
                <c:pt idx="14490">
                  <c:v>97.130350000000121</c:v>
                </c:pt>
                <c:pt idx="14491">
                  <c:v>97.130350000000121</c:v>
                </c:pt>
                <c:pt idx="14492">
                  <c:v>97.130350000000121</c:v>
                </c:pt>
                <c:pt idx="14493">
                  <c:v>97.130350000000121</c:v>
                </c:pt>
                <c:pt idx="14494">
                  <c:v>97.130990000000125</c:v>
                </c:pt>
                <c:pt idx="14495">
                  <c:v>97.132250000000127</c:v>
                </c:pt>
                <c:pt idx="14496">
                  <c:v>97.134270000000129</c:v>
                </c:pt>
                <c:pt idx="14497">
                  <c:v>97.138060000000124</c:v>
                </c:pt>
                <c:pt idx="14498">
                  <c:v>97.14793000000013</c:v>
                </c:pt>
                <c:pt idx="14499">
                  <c:v>97.159960000000126</c:v>
                </c:pt>
                <c:pt idx="14500">
                  <c:v>97.17497000000013</c:v>
                </c:pt>
                <c:pt idx="14501">
                  <c:v>97.191930000000127</c:v>
                </c:pt>
                <c:pt idx="14502">
                  <c:v>97.20828000000013</c:v>
                </c:pt>
                <c:pt idx="14503">
                  <c:v>97.223140000000129</c:v>
                </c:pt>
                <c:pt idx="14504">
                  <c:v>97.235210000000123</c:v>
                </c:pt>
                <c:pt idx="14505">
                  <c:v>97.240330000000128</c:v>
                </c:pt>
                <c:pt idx="14506">
                  <c:v>97.244790000000123</c:v>
                </c:pt>
                <c:pt idx="14507">
                  <c:v>97.24693000000012</c:v>
                </c:pt>
                <c:pt idx="14508">
                  <c:v>97.24823000000012</c:v>
                </c:pt>
                <c:pt idx="14509">
                  <c:v>97.249050000000125</c:v>
                </c:pt>
                <c:pt idx="14510">
                  <c:v>97.249620000000121</c:v>
                </c:pt>
                <c:pt idx="14511">
                  <c:v>97.250730000000118</c:v>
                </c:pt>
                <c:pt idx="14512">
                  <c:v>97.259140000000116</c:v>
                </c:pt>
                <c:pt idx="14513">
                  <c:v>97.274280000000118</c:v>
                </c:pt>
                <c:pt idx="14514">
                  <c:v>97.293010000000123</c:v>
                </c:pt>
                <c:pt idx="14515">
                  <c:v>97.315800000000124</c:v>
                </c:pt>
                <c:pt idx="14516">
                  <c:v>97.340340000000126</c:v>
                </c:pt>
                <c:pt idx="14517">
                  <c:v>97.356730000000127</c:v>
                </c:pt>
                <c:pt idx="14518">
                  <c:v>97.365660000000133</c:v>
                </c:pt>
                <c:pt idx="14519">
                  <c:v>97.372100000000131</c:v>
                </c:pt>
                <c:pt idx="14520">
                  <c:v>97.378260000000125</c:v>
                </c:pt>
                <c:pt idx="14521">
                  <c:v>97.382400000000132</c:v>
                </c:pt>
                <c:pt idx="14522">
                  <c:v>97.385140000000135</c:v>
                </c:pt>
                <c:pt idx="14523">
                  <c:v>97.38687000000013</c:v>
                </c:pt>
                <c:pt idx="14524">
                  <c:v>97.387970000000124</c:v>
                </c:pt>
                <c:pt idx="14525">
                  <c:v>97.388830000000127</c:v>
                </c:pt>
                <c:pt idx="14526">
                  <c:v>97.38939000000012</c:v>
                </c:pt>
                <c:pt idx="14527">
                  <c:v>97.389920000000117</c:v>
                </c:pt>
                <c:pt idx="14528">
                  <c:v>97.390380000000121</c:v>
                </c:pt>
                <c:pt idx="14529">
                  <c:v>97.390820000000119</c:v>
                </c:pt>
                <c:pt idx="14530">
                  <c:v>97.391180000000119</c:v>
                </c:pt>
                <c:pt idx="14531">
                  <c:v>97.391470000000126</c:v>
                </c:pt>
                <c:pt idx="14532">
                  <c:v>97.391650000000126</c:v>
                </c:pt>
                <c:pt idx="14533">
                  <c:v>97.391860000000122</c:v>
                </c:pt>
                <c:pt idx="14534">
                  <c:v>97.392440000000121</c:v>
                </c:pt>
                <c:pt idx="14535">
                  <c:v>97.396320000000117</c:v>
                </c:pt>
                <c:pt idx="14536">
                  <c:v>97.402460000000119</c:v>
                </c:pt>
                <c:pt idx="14537">
                  <c:v>97.407670000000124</c:v>
                </c:pt>
                <c:pt idx="14538">
                  <c:v>97.411030000000125</c:v>
                </c:pt>
                <c:pt idx="14539">
                  <c:v>97.413090000000125</c:v>
                </c:pt>
                <c:pt idx="14540">
                  <c:v>97.414310000000128</c:v>
                </c:pt>
                <c:pt idx="14541">
                  <c:v>97.415090000000134</c:v>
                </c:pt>
                <c:pt idx="14542">
                  <c:v>97.41560000000014</c:v>
                </c:pt>
                <c:pt idx="14543">
                  <c:v>97.415880000000143</c:v>
                </c:pt>
                <c:pt idx="14544">
                  <c:v>97.416070000000147</c:v>
                </c:pt>
                <c:pt idx="14545">
                  <c:v>97.416160000000147</c:v>
                </c:pt>
                <c:pt idx="14546">
                  <c:v>97.41617000000015</c:v>
                </c:pt>
                <c:pt idx="14547">
                  <c:v>97.41617000000015</c:v>
                </c:pt>
                <c:pt idx="14548">
                  <c:v>97.41617000000015</c:v>
                </c:pt>
                <c:pt idx="14549">
                  <c:v>97.41617000000015</c:v>
                </c:pt>
                <c:pt idx="14550">
                  <c:v>97.41617000000015</c:v>
                </c:pt>
                <c:pt idx="14551">
                  <c:v>97.41617000000015</c:v>
                </c:pt>
                <c:pt idx="14552">
                  <c:v>97.41617000000015</c:v>
                </c:pt>
                <c:pt idx="14553">
                  <c:v>97.41617000000015</c:v>
                </c:pt>
                <c:pt idx="14554">
                  <c:v>97.41617000000015</c:v>
                </c:pt>
                <c:pt idx="14555">
                  <c:v>97.41617000000015</c:v>
                </c:pt>
                <c:pt idx="14556">
                  <c:v>97.41617000000015</c:v>
                </c:pt>
                <c:pt idx="14557">
                  <c:v>97.41617000000015</c:v>
                </c:pt>
                <c:pt idx="14558">
                  <c:v>97.41617000000015</c:v>
                </c:pt>
                <c:pt idx="14559">
                  <c:v>97.41617000000015</c:v>
                </c:pt>
                <c:pt idx="14560">
                  <c:v>97.41617000000015</c:v>
                </c:pt>
                <c:pt idx="14561">
                  <c:v>97.41617000000015</c:v>
                </c:pt>
                <c:pt idx="14562">
                  <c:v>97.41617000000015</c:v>
                </c:pt>
                <c:pt idx="14563">
                  <c:v>97.41617000000015</c:v>
                </c:pt>
                <c:pt idx="14564">
                  <c:v>97.41617000000015</c:v>
                </c:pt>
                <c:pt idx="14565">
                  <c:v>97.41617000000015</c:v>
                </c:pt>
                <c:pt idx="14566">
                  <c:v>97.41617000000015</c:v>
                </c:pt>
                <c:pt idx="14567">
                  <c:v>97.41617000000015</c:v>
                </c:pt>
                <c:pt idx="14568">
                  <c:v>97.41617000000015</c:v>
                </c:pt>
                <c:pt idx="14569">
                  <c:v>97.41617000000015</c:v>
                </c:pt>
                <c:pt idx="14570">
                  <c:v>97.41617000000015</c:v>
                </c:pt>
                <c:pt idx="14571">
                  <c:v>97.41617000000015</c:v>
                </c:pt>
                <c:pt idx="14572">
                  <c:v>97.41617000000015</c:v>
                </c:pt>
                <c:pt idx="14573">
                  <c:v>97.41617000000015</c:v>
                </c:pt>
                <c:pt idx="14574">
                  <c:v>97.41617000000015</c:v>
                </c:pt>
                <c:pt idx="14575">
                  <c:v>97.41617000000015</c:v>
                </c:pt>
                <c:pt idx="14576">
                  <c:v>97.41617000000015</c:v>
                </c:pt>
                <c:pt idx="14577">
                  <c:v>97.41617000000015</c:v>
                </c:pt>
                <c:pt idx="14578">
                  <c:v>97.416180000000153</c:v>
                </c:pt>
                <c:pt idx="14579">
                  <c:v>97.416190000000157</c:v>
                </c:pt>
                <c:pt idx="14580">
                  <c:v>97.41620000000016</c:v>
                </c:pt>
                <c:pt idx="14581">
                  <c:v>97.416210000000163</c:v>
                </c:pt>
                <c:pt idx="14582">
                  <c:v>97.416220000000166</c:v>
                </c:pt>
                <c:pt idx="14583">
                  <c:v>97.416230000000169</c:v>
                </c:pt>
                <c:pt idx="14584">
                  <c:v>97.416240000000172</c:v>
                </c:pt>
                <c:pt idx="14585">
                  <c:v>97.416250000000176</c:v>
                </c:pt>
                <c:pt idx="14586">
                  <c:v>97.416260000000179</c:v>
                </c:pt>
                <c:pt idx="14587">
                  <c:v>97.416260000000179</c:v>
                </c:pt>
                <c:pt idx="14588">
                  <c:v>97.416260000000179</c:v>
                </c:pt>
                <c:pt idx="14589">
                  <c:v>97.416260000000179</c:v>
                </c:pt>
                <c:pt idx="14590">
                  <c:v>97.416260000000179</c:v>
                </c:pt>
                <c:pt idx="14591">
                  <c:v>97.416260000000179</c:v>
                </c:pt>
                <c:pt idx="14592">
                  <c:v>97.416260000000179</c:v>
                </c:pt>
                <c:pt idx="14593">
                  <c:v>97.416260000000179</c:v>
                </c:pt>
                <c:pt idx="14594">
                  <c:v>97.416260000000179</c:v>
                </c:pt>
                <c:pt idx="14595">
                  <c:v>97.416260000000179</c:v>
                </c:pt>
                <c:pt idx="14596">
                  <c:v>97.416260000000179</c:v>
                </c:pt>
                <c:pt idx="14597">
                  <c:v>97.416260000000179</c:v>
                </c:pt>
                <c:pt idx="14598">
                  <c:v>97.416260000000179</c:v>
                </c:pt>
                <c:pt idx="14599">
                  <c:v>97.416260000000179</c:v>
                </c:pt>
                <c:pt idx="14600">
                  <c:v>97.416260000000179</c:v>
                </c:pt>
                <c:pt idx="14601">
                  <c:v>97.416260000000179</c:v>
                </c:pt>
                <c:pt idx="14602">
                  <c:v>97.416260000000179</c:v>
                </c:pt>
                <c:pt idx="14603">
                  <c:v>97.416260000000179</c:v>
                </c:pt>
                <c:pt idx="14604">
                  <c:v>97.416300000000177</c:v>
                </c:pt>
                <c:pt idx="14605">
                  <c:v>97.416370000000171</c:v>
                </c:pt>
                <c:pt idx="14606">
                  <c:v>97.416450000000168</c:v>
                </c:pt>
                <c:pt idx="14607">
                  <c:v>97.416530000000165</c:v>
                </c:pt>
                <c:pt idx="14608">
                  <c:v>97.418000000000163</c:v>
                </c:pt>
                <c:pt idx="14609">
                  <c:v>97.439370000000167</c:v>
                </c:pt>
                <c:pt idx="14610">
                  <c:v>97.502390000000162</c:v>
                </c:pt>
                <c:pt idx="14611">
                  <c:v>97.585110000000157</c:v>
                </c:pt>
                <c:pt idx="14612">
                  <c:v>97.64274000000016</c:v>
                </c:pt>
                <c:pt idx="14613">
                  <c:v>97.66799000000016</c:v>
                </c:pt>
                <c:pt idx="14614">
                  <c:v>97.676740000000166</c:v>
                </c:pt>
                <c:pt idx="14615">
                  <c:v>97.685000000000173</c:v>
                </c:pt>
                <c:pt idx="14616">
                  <c:v>97.689980000000176</c:v>
                </c:pt>
                <c:pt idx="14617">
                  <c:v>97.693480000000179</c:v>
                </c:pt>
                <c:pt idx="14618">
                  <c:v>97.698930000000175</c:v>
                </c:pt>
                <c:pt idx="14619">
                  <c:v>97.707500000000181</c:v>
                </c:pt>
                <c:pt idx="14620">
                  <c:v>97.717180000000184</c:v>
                </c:pt>
                <c:pt idx="14621">
                  <c:v>97.727820000000179</c:v>
                </c:pt>
                <c:pt idx="14622">
                  <c:v>97.736470000000182</c:v>
                </c:pt>
                <c:pt idx="14623">
                  <c:v>97.743370000000183</c:v>
                </c:pt>
                <c:pt idx="14624">
                  <c:v>97.746550000000184</c:v>
                </c:pt>
                <c:pt idx="14625">
                  <c:v>97.749520000000189</c:v>
                </c:pt>
                <c:pt idx="14626">
                  <c:v>97.751950000000193</c:v>
                </c:pt>
                <c:pt idx="14627">
                  <c:v>97.753670000000199</c:v>
                </c:pt>
                <c:pt idx="14628">
                  <c:v>97.754980000000202</c:v>
                </c:pt>
                <c:pt idx="14629">
                  <c:v>97.756090000000199</c:v>
                </c:pt>
                <c:pt idx="14630">
                  <c:v>97.757000000000204</c:v>
                </c:pt>
                <c:pt idx="14631">
                  <c:v>97.757760000000204</c:v>
                </c:pt>
                <c:pt idx="14632">
                  <c:v>97.758500000000197</c:v>
                </c:pt>
                <c:pt idx="14633">
                  <c:v>97.759400000000198</c:v>
                </c:pt>
                <c:pt idx="14634">
                  <c:v>97.763910000000195</c:v>
                </c:pt>
                <c:pt idx="14635">
                  <c:v>97.771370000000189</c:v>
                </c:pt>
                <c:pt idx="14636">
                  <c:v>97.775060000000195</c:v>
                </c:pt>
                <c:pt idx="14637">
                  <c:v>97.776400000000194</c:v>
                </c:pt>
                <c:pt idx="14638">
                  <c:v>97.777440000000198</c:v>
                </c:pt>
                <c:pt idx="14639">
                  <c:v>97.778060000000195</c:v>
                </c:pt>
                <c:pt idx="14640">
                  <c:v>97.778570000000201</c:v>
                </c:pt>
                <c:pt idx="14641">
                  <c:v>97.779030000000205</c:v>
                </c:pt>
                <c:pt idx="14642">
                  <c:v>97.779480000000206</c:v>
                </c:pt>
                <c:pt idx="14643">
                  <c:v>97.779920000000203</c:v>
                </c:pt>
                <c:pt idx="14644">
                  <c:v>97.780350000000197</c:v>
                </c:pt>
                <c:pt idx="14645">
                  <c:v>97.780720000000201</c:v>
                </c:pt>
                <c:pt idx="14646">
                  <c:v>97.781010000000208</c:v>
                </c:pt>
                <c:pt idx="14647">
                  <c:v>97.78142000000021</c:v>
                </c:pt>
                <c:pt idx="14648">
                  <c:v>97.781950000000208</c:v>
                </c:pt>
                <c:pt idx="14649">
                  <c:v>97.782480000000206</c:v>
                </c:pt>
                <c:pt idx="14650">
                  <c:v>97.782980000000208</c:v>
                </c:pt>
                <c:pt idx="14651">
                  <c:v>97.783450000000215</c:v>
                </c:pt>
                <c:pt idx="14652">
                  <c:v>97.783870000000221</c:v>
                </c:pt>
                <c:pt idx="14653">
                  <c:v>97.784220000000218</c:v>
                </c:pt>
                <c:pt idx="14654">
                  <c:v>97.784510000000225</c:v>
                </c:pt>
                <c:pt idx="14655">
                  <c:v>97.784730000000224</c:v>
                </c:pt>
                <c:pt idx="14656">
                  <c:v>97.784890000000217</c:v>
                </c:pt>
                <c:pt idx="14657">
                  <c:v>97.784980000000218</c:v>
                </c:pt>
                <c:pt idx="14658">
                  <c:v>97.785030000000219</c:v>
                </c:pt>
                <c:pt idx="14659">
                  <c:v>97.785070000000218</c:v>
                </c:pt>
                <c:pt idx="14660">
                  <c:v>97.785110000000216</c:v>
                </c:pt>
                <c:pt idx="14661">
                  <c:v>97.785400000000223</c:v>
                </c:pt>
                <c:pt idx="14662">
                  <c:v>97.797160000000218</c:v>
                </c:pt>
                <c:pt idx="14663">
                  <c:v>97.843260000000214</c:v>
                </c:pt>
                <c:pt idx="14664">
                  <c:v>97.861390000000213</c:v>
                </c:pt>
                <c:pt idx="14665">
                  <c:v>97.870660000000214</c:v>
                </c:pt>
                <c:pt idx="14666">
                  <c:v>97.875270000000214</c:v>
                </c:pt>
                <c:pt idx="14667">
                  <c:v>97.877890000000207</c:v>
                </c:pt>
                <c:pt idx="14668">
                  <c:v>97.879560000000211</c:v>
                </c:pt>
                <c:pt idx="14669">
                  <c:v>97.88081000000021</c:v>
                </c:pt>
                <c:pt idx="14670">
                  <c:v>97.881800000000212</c:v>
                </c:pt>
                <c:pt idx="14671">
                  <c:v>97.882640000000208</c:v>
                </c:pt>
                <c:pt idx="14672">
                  <c:v>97.883440000000206</c:v>
                </c:pt>
                <c:pt idx="14673">
                  <c:v>97.884050000000201</c:v>
                </c:pt>
                <c:pt idx="14674">
                  <c:v>97.885250000000198</c:v>
                </c:pt>
                <c:pt idx="14675">
                  <c:v>97.907360000000196</c:v>
                </c:pt>
                <c:pt idx="14676">
                  <c:v>97.988530000000196</c:v>
                </c:pt>
                <c:pt idx="14677">
                  <c:v>98.106410000000196</c:v>
                </c:pt>
                <c:pt idx="14678">
                  <c:v>98.171650000000199</c:v>
                </c:pt>
                <c:pt idx="14679">
                  <c:v>98.189560000000199</c:v>
                </c:pt>
                <c:pt idx="14680">
                  <c:v>98.195130000000205</c:v>
                </c:pt>
                <c:pt idx="14681">
                  <c:v>98.198340000000201</c:v>
                </c:pt>
                <c:pt idx="14682">
                  <c:v>98.199990000000199</c:v>
                </c:pt>
                <c:pt idx="14683">
                  <c:v>98.2009800000002</c:v>
                </c:pt>
                <c:pt idx="14684">
                  <c:v>98.2016500000002</c:v>
                </c:pt>
                <c:pt idx="14685">
                  <c:v>98.202140000000199</c:v>
                </c:pt>
                <c:pt idx="14686">
                  <c:v>98.202600000000203</c:v>
                </c:pt>
                <c:pt idx="14687">
                  <c:v>98.203110000000208</c:v>
                </c:pt>
                <c:pt idx="14688">
                  <c:v>98.203620000000214</c:v>
                </c:pt>
                <c:pt idx="14689">
                  <c:v>98.204160000000215</c:v>
                </c:pt>
                <c:pt idx="14690">
                  <c:v>98.204700000000216</c:v>
                </c:pt>
                <c:pt idx="14691">
                  <c:v>98.205170000000223</c:v>
                </c:pt>
                <c:pt idx="14692">
                  <c:v>98.205560000000219</c:v>
                </c:pt>
                <c:pt idx="14693">
                  <c:v>98.205850000000225</c:v>
                </c:pt>
                <c:pt idx="14694">
                  <c:v>98.208180000000226</c:v>
                </c:pt>
                <c:pt idx="14695">
                  <c:v>98.220180000000227</c:v>
                </c:pt>
                <c:pt idx="14696">
                  <c:v>98.237280000000226</c:v>
                </c:pt>
                <c:pt idx="14697">
                  <c:v>98.246600000000228</c:v>
                </c:pt>
                <c:pt idx="14698">
                  <c:v>98.251310000000231</c:v>
                </c:pt>
                <c:pt idx="14699">
                  <c:v>98.252850000000237</c:v>
                </c:pt>
                <c:pt idx="14700">
                  <c:v>98.25350000000023</c:v>
                </c:pt>
                <c:pt idx="14701">
                  <c:v>98.254090000000232</c:v>
                </c:pt>
                <c:pt idx="14702">
                  <c:v>98.254490000000231</c:v>
                </c:pt>
                <c:pt idx="14703">
                  <c:v>98.254870000000238</c:v>
                </c:pt>
                <c:pt idx="14704">
                  <c:v>98.255230000000239</c:v>
                </c:pt>
                <c:pt idx="14705">
                  <c:v>98.255490000000236</c:v>
                </c:pt>
                <c:pt idx="14706">
                  <c:v>98.255660000000233</c:v>
                </c:pt>
                <c:pt idx="14707">
                  <c:v>98.255790000000232</c:v>
                </c:pt>
                <c:pt idx="14708">
                  <c:v>98.256070000000236</c:v>
                </c:pt>
                <c:pt idx="14709">
                  <c:v>98.265130000000241</c:v>
                </c:pt>
                <c:pt idx="14710">
                  <c:v>98.289310000000242</c:v>
                </c:pt>
                <c:pt idx="14711">
                  <c:v>98.307740000000237</c:v>
                </c:pt>
                <c:pt idx="14712">
                  <c:v>98.313490000000243</c:v>
                </c:pt>
                <c:pt idx="14713">
                  <c:v>98.31557000000025</c:v>
                </c:pt>
                <c:pt idx="14714">
                  <c:v>98.316890000000257</c:v>
                </c:pt>
                <c:pt idx="14715">
                  <c:v>98.317770000000252</c:v>
                </c:pt>
                <c:pt idx="14716">
                  <c:v>98.318350000000251</c:v>
                </c:pt>
                <c:pt idx="14717">
                  <c:v>98.318770000000256</c:v>
                </c:pt>
                <c:pt idx="14718">
                  <c:v>98.319110000000251</c:v>
                </c:pt>
                <c:pt idx="14719">
                  <c:v>98.319340000000253</c:v>
                </c:pt>
                <c:pt idx="14720">
                  <c:v>98.319460000000248</c:v>
                </c:pt>
                <c:pt idx="14721">
                  <c:v>98.319560000000251</c:v>
                </c:pt>
                <c:pt idx="14722">
                  <c:v>98.320940000000249</c:v>
                </c:pt>
                <c:pt idx="14723">
                  <c:v>98.327170000000251</c:v>
                </c:pt>
                <c:pt idx="14724">
                  <c:v>98.337750000000256</c:v>
                </c:pt>
                <c:pt idx="14725">
                  <c:v>98.35894000000026</c:v>
                </c:pt>
                <c:pt idx="14726">
                  <c:v>98.378470000000263</c:v>
                </c:pt>
                <c:pt idx="14727">
                  <c:v>98.388560000000268</c:v>
                </c:pt>
                <c:pt idx="14728">
                  <c:v>98.393260000000268</c:v>
                </c:pt>
                <c:pt idx="14729">
                  <c:v>98.395480000000262</c:v>
                </c:pt>
                <c:pt idx="14730">
                  <c:v>98.396500000000259</c:v>
                </c:pt>
                <c:pt idx="14731">
                  <c:v>98.397270000000262</c:v>
                </c:pt>
                <c:pt idx="14732">
                  <c:v>98.397780000000267</c:v>
                </c:pt>
                <c:pt idx="14733">
                  <c:v>98.398050000000268</c:v>
                </c:pt>
                <c:pt idx="14734">
                  <c:v>98.398170000000263</c:v>
                </c:pt>
                <c:pt idx="14735">
                  <c:v>98.39819000000027</c:v>
                </c:pt>
                <c:pt idx="14736">
                  <c:v>98.39819000000027</c:v>
                </c:pt>
                <c:pt idx="14737">
                  <c:v>98.39819000000027</c:v>
                </c:pt>
                <c:pt idx="14738">
                  <c:v>98.39819000000027</c:v>
                </c:pt>
                <c:pt idx="14739">
                  <c:v>98.39819000000027</c:v>
                </c:pt>
                <c:pt idx="14740">
                  <c:v>98.39819000000027</c:v>
                </c:pt>
                <c:pt idx="14741">
                  <c:v>98.401170000000263</c:v>
                </c:pt>
                <c:pt idx="14742">
                  <c:v>98.407030000000262</c:v>
                </c:pt>
                <c:pt idx="14743">
                  <c:v>98.411480000000267</c:v>
                </c:pt>
                <c:pt idx="14744">
                  <c:v>98.413640000000271</c:v>
                </c:pt>
                <c:pt idx="14745">
                  <c:v>98.414870000000278</c:v>
                </c:pt>
                <c:pt idx="14746">
                  <c:v>98.415130000000275</c:v>
                </c:pt>
                <c:pt idx="14747">
                  <c:v>98.415130000000275</c:v>
                </c:pt>
                <c:pt idx="14748">
                  <c:v>98.415130000000275</c:v>
                </c:pt>
                <c:pt idx="14749">
                  <c:v>98.415130000000275</c:v>
                </c:pt>
                <c:pt idx="14750">
                  <c:v>98.415510000000282</c:v>
                </c:pt>
                <c:pt idx="14751">
                  <c:v>98.416080000000278</c:v>
                </c:pt>
                <c:pt idx="14752">
                  <c:v>98.416880000000276</c:v>
                </c:pt>
                <c:pt idx="14753">
                  <c:v>98.42604000000027</c:v>
                </c:pt>
                <c:pt idx="14754">
                  <c:v>98.443360000000268</c:v>
                </c:pt>
                <c:pt idx="14755">
                  <c:v>98.459140000000275</c:v>
                </c:pt>
                <c:pt idx="14756">
                  <c:v>98.467660000000279</c:v>
                </c:pt>
                <c:pt idx="14757">
                  <c:v>98.472910000000283</c:v>
                </c:pt>
                <c:pt idx="14758">
                  <c:v>98.475610000000287</c:v>
                </c:pt>
                <c:pt idx="14759">
                  <c:v>98.476570000000294</c:v>
                </c:pt>
                <c:pt idx="14760">
                  <c:v>98.476700000000292</c:v>
                </c:pt>
                <c:pt idx="14761">
                  <c:v>98.476710000000296</c:v>
                </c:pt>
                <c:pt idx="14762">
                  <c:v>98.476710000000296</c:v>
                </c:pt>
                <c:pt idx="14763">
                  <c:v>98.476710000000296</c:v>
                </c:pt>
                <c:pt idx="14764">
                  <c:v>98.476710000000296</c:v>
                </c:pt>
                <c:pt idx="14765">
                  <c:v>98.476900000000299</c:v>
                </c:pt>
                <c:pt idx="14766">
                  <c:v>98.488280000000302</c:v>
                </c:pt>
                <c:pt idx="14767">
                  <c:v>98.520370000000298</c:v>
                </c:pt>
                <c:pt idx="14768">
                  <c:v>98.556810000000297</c:v>
                </c:pt>
                <c:pt idx="14769">
                  <c:v>98.579020000000298</c:v>
                </c:pt>
                <c:pt idx="14770">
                  <c:v>98.585480000000302</c:v>
                </c:pt>
                <c:pt idx="14771">
                  <c:v>98.587750000000298</c:v>
                </c:pt>
                <c:pt idx="14772">
                  <c:v>98.588240000000297</c:v>
                </c:pt>
                <c:pt idx="14773">
                  <c:v>98.588500000000295</c:v>
                </c:pt>
                <c:pt idx="14774">
                  <c:v>98.588580000000292</c:v>
                </c:pt>
                <c:pt idx="14775">
                  <c:v>98.588580000000292</c:v>
                </c:pt>
                <c:pt idx="14776">
                  <c:v>98.588580000000292</c:v>
                </c:pt>
                <c:pt idx="14777">
                  <c:v>98.588580000000292</c:v>
                </c:pt>
                <c:pt idx="14778">
                  <c:v>98.588580000000292</c:v>
                </c:pt>
                <c:pt idx="14779">
                  <c:v>98.588580000000292</c:v>
                </c:pt>
                <c:pt idx="14780">
                  <c:v>98.588610000000287</c:v>
                </c:pt>
                <c:pt idx="14781">
                  <c:v>98.603650000000286</c:v>
                </c:pt>
                <c:pt idx="14782">
                  <c:v>98.632700000000284</c:v>
                </c:pt>
                <c:pt idx="14783">
                  <c:v>98.647670000000289</c:v>
                </c:pt>
                <c:pt idx="14784">
                  <c:v>98.65797000000029</c:v>
                </c:pt>
                <c:pt idx="14785">
                  <c:v>98.66370000000029</c:v>
                </c:pt>
                <c:pt idx="14786">
                  <c:v>98.666960000000287</c:v>
                </c:pt>
                <c:pt idx="14787">
                  <c:v>98.668500000000293</c:v>
                </c:pt>
                <c:pt idx="14788">
                  <c:v>98.669540000000296</c:v>
                </c:pt>
                <c:pt idx="14789">
                  <c:v>98.670400000000299</c:v>
                </c:pt>
                <c:pt idx="14790">
                  <c:v>98.671000000000305</c:v>
                </c:pt>
                <c:pt idx="14791">
                  <c:v>98.671460000000309</c:v>
                </c:pt>
                <c:pt idx="14792">
                  <c:v>98.671890000000303</c:v>
                </c:pt>
                <c:pt idx="14793">
                  <c:v>98.672470000000303</c:v>
                </c:pt>
                <c:pt idx="14794">
                  <c:v>98.673430000000309</c:v>
                </c:pt>
                <c:pt idx="14795">
                  <c:v>98.688430000000309</c:v>
                </c:pt>
                <c:pt idx="14796">
                  <c:v>98.717580000000311</c:v>
                </c:pt>
                <c:pt idx="14797">
                  <c:v>98.741940000000312</c:v>
                </c:pt>
                <c:pt idx="14798">
                  <c:v>98.756770000000316</c:v>
                </c:pt>
                <c:pt idx="14799">
                  <c:v>98.76199000000031</c:v>
                </c:pt>
                <c:pt idx="14800">
                  <c:v>98.764380000000315</c:v>
                </c:pt>
                <c:pt idx="14801">
                  <c:v>98.764890000000321</c:v>
                </c:pt>
                <c:pt idx="14802">
                  <c:v>98.764950000000326</c:v>
                </c:pt>
                <c:pt idx="14803">
                  <c:v>98.764950000000326</c:v>
                </c:pt>
                <c:pt idx="14804">
                  <c:v>98.767130000000321</c:v>
                </c:pt>
                <c:pt idx="14805">
                  <c:v>98.771920000000321</c:v>
                </c:pt>
                <c:pt idx="14806">
                  <c:v>98.776120000000319</c:v>
                </c:pt>
                <c:pt idx="14807">
                  <c:v>98.779810000000325</c:v>
                </c:pt>
                <c:pt idx="14808">
                  <c:v>98.782890000000322</c:v>
                </c:pt>
                <c:pt idx="14809">
                  <c:v>98.785860000000326</c:v>
                </c:pt>
                <c:pt idx="14810">
                  <c:v>98.790030000000328</c:v>
                </c:pt>
                <c:pt idx="14811">
                  <c:v>98.796670000000333</c:v>
                </c:pt>
                <c:pt idx="14812">
                  <c:v>98.804190000000332</c:v>
                </c:pt>
                <c:pt idx="14813">
                  <c:v>98.811250000000328</c:v>
                </c:pt>
                <c:pt idx="14814">
                  <c:v>98.81963000000033</c:v>
                </c:pt>
                <c:pt idx="14815">
                  <c:v>98.824120000000335</c:v>
                </c:pt>
                <c:pt idx="14816">
                  <c:v>98.826660000000331</c:v>
                </c:pt>
                <c:pt idx="14817">
                  <c:v>98.828210000000325</c:v>
                </c:pt>
                <c:pt idx="14818">
                  <c:v>98.829090000000321</c:v>
                </c:pt>
                <c:pt idx="14819">
                  <c:v>98.829650000000314</c:v>
                </c:pt>
                <c:pt idx="14820">
                  <c:v>98.830080000000308</c:v>
                </c:pt>
                <c:pt idx="14821">
                  <c:v>98.83049000000031</c:v>
                </c:pt>
                <c:pt idx="14822">
                  <c:v>98.830970000000306</c:v>
                </c:pt>
                <c:pt idx="14823">
                  <c:v>98.831650000000309</c:v>
                </c:pt>
                <c:pt idx="14824">
                  <c:v>98.832740000000314</c:v>
                </c:pt>
                <c:pt idx="14825">
                  <c:v>98.838740000000314</c:v>
                </c:pt>
                <c:pt idx="14826">
                  <c:v>98.851860000000315</c:v>
                </c:pt>
                <c:pt idx="14827">
                  <c:v>98.860190000000316</c:v>
                </c:pt>
                <c:pt idx="14828">
                  <c:v>98.864640000000321</c:v>
                </c:pt>
                <c:pt idx="14829">
                  <c:v>98.867190000000321</c:v>
                </c:pt>
                <c:pt idx="14830">
                  <c:v>98.868640000000326</c:v>
                </c:pt>
                <c:pt idx="14831">
                  <c:v>98.869720000000328</c:v>
                </c:pt>
                <c:pt idx="14832">
                  <c:v>98.870710000000329</c:v>
                </c:pt>
                <c:pt idx="14833">
                  <c:v>98.871700000000331</c:v>
                </c:pt>
                <c:pt idx="14834">
                  <c:v>98.872700000000336</c:v>
                </c:pt>
                <c:pt idx="14835">
                  <c:v>98.873740000000339</c:v>
                </c:pt>
                <c:pt idx="14836">
                  <c:v>98.874780000000342</c:v>
                </c:pt>
                <c:pt idx="14837">
                  <c:v>98.875680000000344</c:v>
                </c:pt>
                <c:pt idx="14838">
                  <c:v>98.878670000000341</c:v>
                </c:pt>
                <c:pt idx="14839">
                  <c:v>98.886680000000339</c:v>
                </c:pt>
                <c:pt idx="14840">
                  <c:v>98.893100000000345</c:v>
                </c:pt>
                <c:pt idx="14841">
                  <c:v>98.897680000000349</c:v>
                </c:pt>
                <c:pt idx="14842">
                  <c:v>98.903070000000355</c:v>
                </c:pt>
                <c:pt idx="14843">
                  <c:v>98.91089000000035</c:v>
                </c:pt>
                <c:pt idx="14844">
                  <c:v>98.922130000000351</c:v>
                </c:pt>
                <c:pt idx="14845">
                  <c:v>98.931510000000344</c:v>
                </c:pt>
                <c:pt idx="14846">
                  <c:v>98.938950000000347</c:v>
                </c:pt>
                <c:pt idx="14847">
                  <c:v>98.944240000000349</c:v>
                </c:pt>
                <c:pt idx="14848">
                  <c:v>98.947590000000346</c:v>
                </c:pt>
                <c:pt idx="14849">
                  <c:v>98.950260000000341</c:v>
                </c:pt>
                <c:pt idx="14850">
                  <c:v>98.952150000000344</c:v>
                </c:pt>
                <c:pt idx="14851">
                  <c:v>98.953470000000351</c:v>
                </c:pt>
                <c:pt idx="14852">
                  <c:v>98.954420000000354</c:v>
                </c:pt>
                <c:pt idx="14853">
                  <c:v>98.955240000000359</c:v>
                </c:pt>
                <c:pt idx="14854">
                  <c:v>98.955990000000355</c:v>
                </c:pt>
                <c:pt idx="14855">
                  <c:v>98.95678000000035</c:v>
                </c:pt>
                <c:pt idx="14856">
                  <c:v>98.957610000000344</c:v>
                </c:pt>
                <c:pt idx="14857">
                  <c:v>98.958470000000347</c:v>
                </c:pt>
                <c:pt idx="14858">
                  <c:v>98.959450000000345</c:v>
                </c:pt>
                <c:pt idx="14859">
                  <c:v>98.963860000000338</c:v>
                </c:pt>
                <c:pt idx="14860">
                  <c:v>98.979250000000334</c:v>
                </c:pt>
                <c:pt idx="14861">
                  <c:v>99.002780000000328</c:v>
                </c:pt>
                <c:pt idx="14862">
                  <c:v>99.034530000000331</c:v>
                </c:pt>
                <c:pt idx="14863">
                  <c:v>99.067580000000333</c:v>
                </c:pt>
                <c:pt idx="14864">
                  <c:v>99.099620000000328</c:v>
                </c:pt>
                <c:pt idx="14865">
                  <c:v>99.130710000000335</c:v>
                </c:pt>
                <c:pt idx="14866">
                  <c:v>99.169290000000331</c:v>
                </c:pt>
                <c:pt idx="14867">
                  <c:v>99.217370000000329</c:v>
                </c:pt>
                <c:pt idx="14868">
                  <c:v>99.257950000000335</c:v>
                </c:pt>
                <c:pt idx="14869">
                  <c:v>99.275140000000334</c:v>
                </c:pt>
                <c:pt idx="14870">
                  <c:v>99.282890000000336</c:v>
                </c:pt>
                <c:pt idx="14871">
                  <c:v>99.28690000000033</c:v>
                </c:pt>
                <c:pt idx="14872">
                  <c:v>99.288560000000331</c:v>
                </c:pt>
                <c:pt idx="14873">
                  <c:v>99.28914000000033</c:v>
                </c:pt>
                <c:pt idx="14874">
                  <c:v>99.290830000000327</c:v>
                </c:pt>
                <c:pt idx="14875">
                  <c:v>99.297650000000331</c:v>
                </c:pt>
                <c:pt idx="14876">
                  <c:v>99.30763000000033</c:v>
                </c:pt>
                <c:pt idx="14877">
                  <c:v>99.315960000000331</c:v>
                </c:pt>
                <c:pt idx="14878">
                  <c:v>99.321540000000326</c:v>
                </c:pt>
                <c:pt idx="14879">
                  <c:v>99.324900000000326</c:v>
                </c:pt>
                <c:pt idx="14880">
                  <c:v>99.326630000000321</c:v>
                </c:pt>
                <c:pt idx="14881">
                  <c:v>99.327380000000318</c:v>
                </c:pt>
                <c:pt idx="14882">
                  <c:v>99.327590000000313</c:v>
                </c:pt>
                <c:pt idx="14883">
                  <c:v>99.327590000000313</c:v>
                </c:pt>
                <c:pt idx="14884">
                  <c:v>99.327590000000313</c:v>
                </c:pt>
                <c:pt idx="14885">
                  <c:v>99.327590000000313</c:v>
                </c:pt>
                <c:pt idx="14886">
                  <c:v>99.327590000000313</c:v>
                </c:pt>
                <c:pt idx="14887">
                  <c:v>99.327590000000313</c:v>
                </c:pt>
                <c:pt idx="14888">
                  <c:v>99.327660000000307</c:v>
                </c:pt>
                <c:pt idx="14889">
                  <c:v>99.328000000000301</c:v>
                </c:pt>
                <c:pt idx="14890">
                  <c:v>99.328460000000305</c:v>
                </c:pt>
                <c:pt idx="14891">
                  <c:v>99.328920000000309</c:v>
                </c:pt>
                <c:pt idx="14892">
                  <c:v>99.329380000000313</c:v>
                </c:pt>
                <c:pt idx="14893">
                  <c:v>99.329820000000311</c:v>
                </c:pt>
                <c:pt idx="14894">
                  <c:v>99.330200000000318</c:v>
                </c:pt>
                <c:pt idx="14895">
                  <c:v>99.330550000000315</c:v>
                </c:pt>
                <c:pt idx="14896">
                  <c:v>99.330820000000315</c:v>
                </c:pt>
                <c:pt idx="14897">
                  <c:v>99.331060000000321</c:v>
                </c:pt>
                <c:pt idx="14898">
                  <c:v>99.331320000000318</c:v>
                </c:pt>
                <c:pt idx="14899">
                  <c:v>99.331650000000323</c:v>
                </c:pt>
                <c:pt idx="14900">
                  <c:v>99.332390000000316</c:v>
                </c:pt>
                <c:pt idx="14901">
                  <c:v>99.333590000000314</c:v>
                </c:pt>
                <c:pt idx="14902">
                  <c:v>99.334900000000317</c:v>
                </c:pt>
                <c:pt idx="14903">
                  <c:v>99.336150000000316</c:v>
                </c:pt>
                <c:pt idx="14904">
                  <c:v>99.339240000000316</c:v>
                </c:pt>
                <c:pt idx="14905">
                  <c:v>99.347260000000318</c:v>
                </c:pt>
                <c:pt idx="14906">
                  <c:v>99.355130000000315</c:v>
                </c:pt>
                <c:pt idx="14907">
                  <c:v>99.359250000000316</c:v>
                </c:pt>
                <c:pt idx="14908">
                  <c:v>99.362000000000322</c:v>
                </c:pt>
                <c:pt idx="14909">
                  <c:v>99.364090000000317</c:v>
                </c:pt>
                <c:pt idx="14910">
                  <c:v>99.366150000000317</c:v>
                </c:pt>
                <c:pt idx="14911">
                  <c:v>99.368210000000317</c:v>
                </c:pt>
                <c:pt idx="14912">
                  <c:v>99.370200000000324</c:v>
                </c:pt>
                <c:pt idx="14913">
                  <c:v>99.37210000000033</c:v>
                </c:pt>
                <c:pt idx="14914">
                  <c:v>99.376820000000336</c:v>
                </c:pt>
                <c:pt idx="14915">
                  <c:v>99.404190000000341</c:v>
                </c:pt>
                <c:pt idx="14916">
                  <c:v>99.455660000000336</c:v>
                </c:pt>
                <c:pt idx="14917">
                  <c:v>99.483410000000333</c:v>
                </c:pt>
                <c:pt idx="14918">
                  <c:v>99.498210000000327</c:v>
                </c:pt>
                <c:pt idx="14919">
                  <c:v>99.507450000000333</c:v>
                </c:pt>
                <c:pt idx="14920">
                  <c:v>99.516560000000339</c:v>
                </c:pt>
                <c:pt idx="14921">
                  <c:v>99.522880000000342</c:v>
                </c:pt>
                <c:pt idx="14922">
                  <c:v>99.526820000000342</c:v>
                </c:pt>
                <c:pt idx="14923">
                  <c:v>99.529250000000346</c:v>
                </c:pt>
                <c:pt idx="14924">
                  <c:v>99.530460000000346</c:v>
                </c:pt>
                <c:pt idx="14925">
                  <c:v>99.530900000000344</c:v>
                </c:pt>
                <c:pt idx="14926">
                  <c:v>99.530900000000344</c:v>
                </c:pt>
                <c:pt idx="14927">
                  <c:v>99.530900000000344</c:v>
                </c:pt>
                <c:pt idx="14928">
                  <c:v>99.530900000000344</c:v>
                </c:pt>
                <c:pt idx="14929">
                  <c:v>99.530900000000344</c:v>
                </c:pt>
                <c:pt idx="14930">
                  <c:v>99.530900000000344</c:v>
                </c:pt>
                <c:pt idx="14931">
                  <c:v>99.530900000000344</c:v>
                </c:pt>
                <c:pt idx="14932">
                  <c:v>99.530900000000344</c:v>
                </c:pt>
                <c:pt idx="14933">
                  <c:v>99.530900000000344</c:v>
                </c:pt>
                <c:pt idx="14934">
                  <c:v>99.530900000000344</c:v>
                </c:pt>
                <c:pt idx="14935">
                  <c:v>99.530940000000342</c:v>
                </c:pt>
                <c:pt idx="14936">
                  <c:v>99.531260000000344</c:v>
                </c:pt>
                <c:pt idx="14937">
                  <c:v>99.531820000000337</c:v>
                </c:pt>
                <c:pt idx="14938">
                  <c:v>99.532430000000332</c:v>
                </c:pt>
                <c:pt idx="14939">
                  <c:v>99.533150000000333</c:v>
                </c:pt>
                <c:pt idx="14940">
                  <c:v>99.533750000000339</c:v>
                </c:pt>
                <c:pt idx="14941">
                  <c:v>99.534310000000332</c:v>
                </c:pt>
                <c:pt idx="14942">
                  <c:v>99.534870000000325</c:v>
                </c:pt>
                <c:pt idx="14943">
                  <c:v>99.535560000000331</c:v>
                </c:pt>
                <c:pt idx="14944">
                  <c:v>99.536870000000334</c:v>
                </c:pt>
                <c:pt idx="14945">
                  <c:v>99.538890000000336</c:v>
                </c:pt>
                <c:pt idx="14946">
                  <c:v>99.540730000000337</c:v>
                </c:pt>
                <c:pt idx="14947">
                  <c:v>99.542300000000338</c:v>
                </c:pt>
                <c:pt idx="14948">
                  <c:v>99.543450000000334</c:v>
                </c:pt>
                <c:pt idx="14949">
                  <c:v>99.54420000000033</c:v>
                </c:pt>
                <c:pt idx="14950">
                  <c:v>99.544750000000334</c:v>
                </c:pt>
                <c:pt idx="14951">
                  <c:v>99.54526000000034</c:v>
                </c:pt>
                <c:pt idx="14952">
                  <c:v>99.545770000000346</c:v>
                </c:pt>
                <c:pt idx="14953">
                  <c:v>99.546280000000351</c:v>
                </c:pt>
                <c:pt idx="14954">
                  <c:v>99.546840000000344</c:v>
                </c:pt>
                <c:pt idx="14955">
                  <c:v>99.547430000000347</c:v>
                </c:pt>
                <c:pt idx="14956">
                  <c:v>99.548000000000343</c:v>
                </c:pt>
                <c:pt idx="14957">
                  <c:v>99.54938000000034</c:v>
                </c:pt>
                <c:pt idx="14958">
                  <c:v>99.553980000000337</c:v>
                </c:pt>
                <c:pt idx="14959">
                  <c:v>99.563670000000343</c:v>
                </c:pt>
                <c:pt idx="14960">
                  <c:v>99.575710000000342</c:v>
                </c:pt>
                <c:pt idx="14961">
                  <c:v>99.591580000000349</c:v>
                </c:pt>
                <c:pt idx="14962">
                  <c:v>99.615340000000344</c:v>
                </c:pt>
                <c:pt idx="14963">
                  <c:v>99.64895000000034</c:v>
                </c:pt>
                <c:pt idx="14964">
                  <c:v>99.66650000000034</c:v>
                </c:pt>
                <c:pt idx="14965">
                  <c:v>99.676750000000339</c:v>
                </c:pt>
                <c:pt idx="14966">
                  <c:v>99.682160000000337</c:v>
                </c:pt>
                <c:pt idx="14967">
                  <c:v>99.691110000000336</c:v>
                </c:pt>
                <c:pt idx="14968">
                  <c:v>99.702030000000335</c:v>
                </c:pt>
                <c:pt idx="14969">
                  <c:v>99.715570000000341</c:v>
                </c:pt>
                <c:pt idx="14970">
                  <c:v>99.736190000000335</c:v>
                </c:pt>
                <c:pt idx="14971">
                  <c:v>99.755660000000333</c:v>
                </c:pt>
                <c:pt idx="14972">
                  <c:v>99.768150000000333</c:v>
                </c:pt>
                <c:pt idx="14973">
                  <c:v>99.773760000000337</c:v>
                </c:pt>
                <c:pt idx="14974">
                  <c:v>99.776580000000337</c:v>
                </c:pt>
                <c:pt idx="14975">
                  <c:v>99.777760000000342</c:v>
                </c:pt>
                <c:pt idx="14976">
                  <c:v>99.778070000000341</c:v>
                </c:pt>
                <c:pt idx="14977">
                  <c:v>99.778070000000341</c:v>
                </c:pt>
                <c:pt idx="14978">
                  <c:v>99.778070000000341</c:v>
                </c:pt>
                <c:pt idx="14979">
                  <c:v>99.778070000000341</c:v>
                </c:pt>
                <c:pt idx="14980">
                  <c:v>99.778070000000341</c:v>
                </c:pt>
                <c:pt idx="14981">
                  <c:v>99.778070000000341</c:v>
                </c:pt>
                <c:pt idx="14982">
                  <c:v>99.778070000000341</c:v>
                </c:pt>
                <c:pt idx="14983">
                  <c:v>99.778100000000336</c:v>
                </c:pt>
                <c:pt idx="14984">
                  <c:v>99.778200000000339</c:v>
                </c:pt>
                <c:pt idx="14985">
                  <c:v>99.778310000000346</c:v>
                </c:pt>
                <c:pt idx="14986">
                  <c:v>99.778410000000349</c:v>
                </c:pt>
                <c:pt idx="14987">
                  <c:v>99.778450000000348</c:v>
                </c:pt>
                <c:pt idx="14988">
                  <c:v>99.778450000000348</c:v>
                </c:pt>
                <c:pt idx="14989">
                  <c:v>99.778450000000348</c:v>
                </c:pt>
                <c:pt idx="14990">
                  <c:v>99.778460000000351</c:v>
                </c:pt>
                <c:pt idx="14991">
                  <c:v>99.778510000000352</c:v>
                </c:pt>
                <c:pt idx="14992">
                  <c:v>99.778550000000351</c:v>
                </c:pt>
                <c:pt idx="14993">
                  <c:v>99.778550000000351</c:v>
                </c:pt>
                <c:pt idx="14994">
                  <c:v>99.778550000000351</c:v>
                </c:pt>
                <c:pt idx="14995">
                  <c:v>99.778550000000351</c:v>
                </c:pt>
                <c:pt idx="14996">
                  <c:v>99.779640000000356</c:v>
                </c:pt>
                <c:pt idx="14997">
                  <c:v>99.787110000000354</c:v>
                </c:pt>
                <c:pt idx="14998">
                  <c:v>99.797330000000358</c:v>
                </c:pt>
                <c:pt idx="14999">
                  <c:v>99.810020000000364</c:v>
                </c:pt>
                <c:pt idx="15000">
                  <c:v>99.826120000000358</c:v>
                </c:pt>
                <c:pt idx="15001">
                  <c:v>99.843940000000359</c:v>
                </c:pt>
                <c:pt idx="15002">
                  <c:v>99.862600000000356</c:v>
                </c:pt>
                <c:pt idx="15003">
                  <c:v>99.878300000000351</c:v>
                </c:pt>
                <c:pt idx="15004">
                  <c:v>99.886390000000347</c:v>
                </c:pt>
                <c:pt idx="15005">
                  <c:v>99.890740000000349</c:v>
                </c:pt>
                <c:pt idx="15006">
                  <c:v>99.89298000000035</c:v>
                </c:pt>
                <c:pt idx="15007">
                  <c:v>99.893820000000346</c:v>
                </c:pt>
                <c:pt idx="15008">
                  <c:v>99.893950000000345</c:v>
                </c:pt>
                <c:pt idx="15009">
                  <c:v>99.893950000000345</c:v>
                </c:pt>
                <c:pt idx="15010">
                  <c:v>99.893950000000345</c:v>
                </c:pt>
                <c:pt idx="15011">
                  <c:v>99.893950000000345</c:v>
                </c:pt>
                <c:pt idx="15012">
                  <c:v>99.893950000000345</c:v>
                </c:pt>
                <c:pt idx="15013">
                  <c:v>99.893950000000345</c:v>
                </c:pt>
                <c:pt idx="15014">
                  <c:v>99.893950000000345</c:v>
                </c:pt>
                <c:pt idx="15015">
                  <c:v>99.893950000000345</c:v>
                </c:pt>
                <c:pt idx="15016">
                  <c:v>99.89398000000034</c:v>
                </c:pt>
                <c:pt idx="15017">
                  <c:v>99.894060000000337</c:v>
                </c:pt>
                <c:pt idx="15018">
                  <c:v>99.894150000000337</c:v>
                </c:pt>
                <c:pt idx="15019">
                  <c:v>99.894230000000334</c:v>
                </c:pt>
                <c:pt idx="15020">
                  <c:v>99.894230000000334</c:v>
                </c:pt>
                <c:pt idx="15021">
                  <c:v>99.894240000000337</c:v>
                </c:pt>
                <c:pt idx="15022">
                  <c:v>99.894680000000335</c:v>
                </c:pt>
                <c:pt idx="15023">
                  <c:v>99.895420000000328</c:v>
                </c:pt>
                <c:pt idx="15024">
                  <c:v>99.896560000000335</c:v>
                </c:pt>
                <c:pt idx="15025">
                  <c:v>99.897600000000338</c:v>
                </c:pt>
                <c:pt idx="15026">
                  <c:v>99.898610000000332</c:v>
                </c:pt>
                <c:pt idx="15027">
                  <c:v>99.899440000000325</c:v>
                </c:pt>
                <c:pt idx="15028">
                  <c:v>99.900010000000321</c:v>
                </c:pt>
                <c:pt idx="15029">
                  <c:v>99.900360000000319</c:v>
                </c:pt>
                <c:pt idx="15030">
                  <c:v>99.900630000000319</c:v>
                </c:pt>
                <c:pt idx="15031">
                  <c:v>99.900870000000324</c:v>
                </c:pt>
                <c:pt idx="15032">
                  <c:v>99.90111000000033</c:v>
                </c:pt>
                <c:pt idx="15033">
                  <c:v>99.901370000000327</c:v>
                </c:pt>
                <c:pt idx="15034">
                  <c:v>99.901630000000324</c:v>
                </c:pt>
                <c:pt idx="15035">
                  <c:v>99.903120000000328</c:v>
                </c:pt>
                <c:pt idx="15036">
                  <c:v>99.909640000000323</c:v>
                </c:pt>
                <c:pt idx="15037">
                  <c:v>99.918080000000316</c:v>
                </c:pt>
                <c:pt idx="15038">
                  <c:v>99.925770000000313</c:v>
                </c:pt>
                <c:pt idx="15039">
                  <c:v>99.930960000000312</c:v>
                </c:pt>
                <c:pt idx="15040">
                  <c:v>99.93391000000031</c:v>
                </c:pt>
                <c:pt idx="15041">
                  <c:v>99.936690000000311</c:v>
                </c:pt>
                <c:pt idx="15042">
                  <c:v>99.94479000000031</c:v>
                </c:pt>
                <c:pt idx="15043">
                  <c:v>99.958640000000315</c:v>
                </c:pt>
                <c:pt idx="15044">
                  <c:v>99.969120000000316</c:v>
                </c:pt>
                <c:pt idx="15045">
                  <c:v>99.985570000000322</c:v>
                </c:pt>
                <c:pt idx="15046">
                  <c:v>100.00468000000032</c:v>
                </c:pt>
                <c:pt idx="15047">
                  <c:v>100.02067000000032</c:v>
                </c:pt>
                <c:pt idx="15048">
                  <c:v>100.03389000000033</c:v>
                </c:pt>
                <c:pt idx="15049">
                  <c:v>100.04905000000032</c:v>
                </c:pt>
                <c:pt idx="15050">
                  <c:v>100.06314000000032</c:v>
                </c:pt>
                <c:pt idx="15051">
                  <c:v>100.06980000000031</c:v>
                </c:pt>
                <c:pt idx="15052">
                  <c:v>100.07314000000031</c:v>
                </c:pt>
                <c:pt idx="15053">
                  <c:v>100.07777000000031</c:v>
                </c:pt>
                <c:pt idx="15054">
                  <c:v>100.08215000000031</c:v>
                </c:pt>
                <c:pt idx="15055">
                  <c:v>100.08531000000031</c:v>
                </c:pt>
                <c:pt idx="15056">
                  <c:v>100.0921500000003</c:v>
                </c:pt>
                <c:pt idx="15057">
                  <c:v>100.1007300000003</c:v>
                </c:pt>
                <c:pt idx="15058">
                  <c:v>100.1135400000003</c:v>
                </c:pt>
                <c:pt idx="15059">
                  <c:v>100.1283600000003</c:v>
                </c:pt>
                <c:pt idx="15060">
                  <c:v>100.1407100000003</c:v>
                </c:pt>
                <c:pt idx="15061">
                  <c:v>100.15471000000029</c:v>
                </c:pt>
                <c:pt idx="15062">
                  <c:v>100.1695500000003</c:v>
                </c:pt>
                <c:pt idx="15063">
                  <c:v>100.1790500000003</c:v>
                </c:pt>
                <c:pt idx="15064">
                  <c:v>100.1845000000003</c:v>
                </c:pt>
                <c:pt idx="15065">
                  <c:v>100.1871600000003</c:v>
                </c:pt>
                <c:pt idx="15066">
                  <c:v>100.18825000000031</c:v>
                </c:pt>
                <c:pt idx="15067">
                  <c:v>100.18843000000031</c:v>
                </c:pt>
                <c:pt idx="15068">
                  <c:v>100.18843000000031</c:v>
                </c:pt>
                <c:pt idx="15069">
                  <c:v>100.18843000000031</c:v>
                </c:pt>
                <c:pt idx="15070">
                  <c:v>100.18843000000031</c:v>
                </c:pt>
                <c:pt idx="15071">
                  <c:v>100.18843000000031</c:v>
                </c:pt>
                <c:pt idx="15072">
                  <c:v>100.18843000000031</c:v>
                </c:pt>
                <c:pt idx="15073">
                  <c:v>100.18843000000031</c:v>
                </c:pt>
                <c:pt idx="15074">
                  <c:v>100.18843000000031</c:v>
                </c:pt>
                <c:pt idx="15075">
                  <c:v>100.18843000000031</c:v>
                </c:pt>
                <c:pt idx="15076">
                  <c:v>100.18843000000031</c:v>
                </c:pt>
                <c:pt idx="15077">
                  <c:v>100.18843000000031</c:v>
                </c:pt>
                <c:pt idx="15078">
                  <c:v>100.18843000000031</c:v>
                </c:pt>
                <c:pt idx="15079">
                  <c:v>100.18843000000031</c:v>
                </c:pt>
                <c:pt idx="15080">
                  <c:v>100.18843000000031</c:v>
                </c:pt>
                <c:pt idx="15081">
                  <c:v>100.18843000000031</c:v>
                </c:pt>
                <c:pt idx="15082">
                  <c:v>100.18843000000031</c:v>
                </c:pt>
                <c:pt idx="15083">
                  <c:v>100.18843000000031</c:v>
                </c:pt>
                <c:pt idx="15084">
                  <c:v>100.18843000000031</c:v>
                </c:pt>
                <c:pt idx="15085">
                  <c:v>100.18875000000031</c:v>
                </c:pt>
                <c:pt idx="15086">
                  <c:v>100.18993000000032</c:v>
                </c:pt>
                <c:pt idx="15087">
                  <c:v>100.19120000000032</c:v>
                </c:pt>
                <c:pt idx="15088">
                  <c:v>100.19206000000032</c:v>
                </c:pt>
                <c:pt idx="15089">
                  <c:v>100.19228000000032</c:v>
                </c:pt>
                <c:pt idx="15090">
                  <c:v>100.19228000000032</c:v>
                </c:pt>
                <c:pt idx="15091">
                  <c:v>100.19228000000032</c:v>
                </c:pt>
                <c:pt idx="15092">
                  <c:v>100.19228000000032</c:v>
                </c:pt>
                <c:pt idx="15093">
                  <c:v>100.19973000000033</c:v>
                </c:pt>
                <c:pt idx="15094">
                  <c:v>100.21171000000032</c:v>
                </c:pt>
                <c:pt idx="15095">
                  <c:v>100.21915000000033</c:v>
                </c:pt>
                <c:pt idx="15096">
                  <c:v>100.22483000000032</c:v>
                </c:pt>
                <c:pt idx="15097">
                  <c:v>100.22749000000033</c:v>
                </c:pt>
                <c:pt idx="15098">
                  <c:v>100.22873000000033</c:v>
                </c:pt>
                <c:pt idx="15099">
                  <c:v>100.22902000000033</c:v>
                </c:pt>
                <c:pt idx="15100">
                  <c:v>100.22902000000033</c:v>
                </c:pt>
                <c:pt idx="15101">
                  <c:v>100.22902000000033</c:v>
                </c:pt>
                <c:pt idx="15102">
                  <c:v>100.22902000000033</c:v>
                </c:pt>
                <c:pt idx="15103">
                  <c:v>100.22902000000033</c:v>
                </c:pt>
                <c:pt idx="15104">
                  <c:v>100.22902000000033</c:v>
                </c:pt>
                <c:pt idx="15105">
                  <c:v>100.22902000000033</c:v>
                </c:pt>
                <c:pt idx="15106">
                  <c:v>100.22902000000033</c:v>
                </c:pt>
                <c:pt idx="15107">
                  <c:v>100.22902000000033</c:v>
                </c:pt>
                <c:pt idx="15108">
                  <c:v>100.22902000000033</c:v>
                </c:pt>
                <c:pt idx="15109">
                  <c:v>100.22902000000033</c:v>
                </c:pt>
                <c:pt idx="15110">
                  <c:v>100.22902000000033</c:v>
                </c:pt>
                <c:pt idx="15111">
                  <c:v>100.22902000000033</c:v>
                </c:pt>
                <c:pt idx="15112">
                  <c:v>100.22902000000033</c:v>
                </c:pt>
                <c:pt idx="15113">
                  <c:v>100.22902000000033</c:v>
                </c:pt>
                <c:pt idx="15114">
                  <c:v>100.22902000000033</c:v>
                </c:pt>
                <c:pt idx="15115">
                  <c:v>100.22902000000033</c:v>
                </c:pt>
                <c:pt idx="15116">
                  <c:v>100.22902000000033</c:v>
                </c:pt>
                <c:pt idx="15117">
                  <c:v>100.22902000000033</c:v>
                </c:pt>
                <c:pt idx="15118">
                  <c:v>100.22902000000033</c:v>
                </c:pt>
                <c:pt idx="15119">
                  <c:v>100.22902000000033</c:v>
                </c:pt>
                <c:pt idx="15120">
                  <c:v>100.22902000000033</c:v>
                </c:pt>
                <c:pt idx="15121">
                  <c:v>100.22993000000034</c:v>
                </c:pt>
                <c:pt idx="15122">
                  <c:v>100.23269000000033</c:v>
                </c:pt>
                <c:pt idx="15123">
                  <c:v>100.23677000000033</c:v>
                </c:pt>
                <c:pt idx="15124">
                  <c:v>100.24038000000033</c:v>
                </c:pt>
                <c:pt idx="15125">
                  <c:v>100.24224000000032</c:v>
                </c:pt>
                <c:pt idx="15126">
                  <c:v>100.24330000000032</c:v>
                </c:pt>
                <c:pt idx="15127">
                  <c:v>100.24381000000032</c:v>
                </c:pt>
                <c:pt idx="15128">
                  <c:v>100.24394000000032</c:v>
                </c:pt>
                <c:pt idx="15129">
                  <c:v>100.24394000000032</c:v>
                </c:pt>
                <c:pt idx="15130">
                  <c:v>100.24394000000032</c:v>
                </c:pt>
                <c:pt idx="15131">
                  <c:v>100.24394000000032</c:v>
                </c:pt>
                <c:pt idx="15132">
                  <c:v>100.24394000000032</c:v>
                </c:pt>
                <c:pt idx="15133">
                  <c:v>100.24394000000032</c:v>
                </c:pt>
                <c:pt idx="15134">
                  <c:v>100.24394000000032</c:v>
                </c:pt>
                <c:pt idx="15135">
                  <c:v>100.24394000000032</c:v>
                </c:pt>
                <c:pt idx="15136">
                  <c:v>100.24394000000032</c:v>
                </c:pt>
                <c:pt idx="15137">
                  <c:v>100.24394000000032</c:v>
                </c:pt>
                <c:pt idx="15138">
                  <c:v>100.24431000000033</c:v>
                </c:pt>
                <c:pt idx="15139">
                  <c:v>100.24801000000032</c:v>
                </c:pt>
                <c:pt idx="15140">
                  <c:v>100.25175000000031</c:v>
                </c:pt>
                <c:pt idx="15141">
                  <c:v>100.25487000000031</c:v>
                </c:pt>
                <c:pt idx="15142">
                  <c:v>100.2566000000003</c:v>
                </c:pt>
                <c:pt idx="15143">
                  <c:v>100.25768000000031</c:v>
                </c:pt>
                <c:pt idx="15144">
                  <c:v>100.2582400000003</c:v>
                </c:pt>
                <c:pt idx="15145">
                  <c:v>100.2584200000003</c:v>
                </c:pt>
                <c:pt idx="15146">
                  <c:v>100.2584200000003</c:v>
                </c:pt>
                <c:pt idx="15147">
                  <c:v>100.2584200000003</c:v>
                </c:pt>
                <c:pt idx="15148">
                  <c:v>100.2584200000003</c:v>
                </c:pt>
                <c:pt idx="15149">
                  <c:v>100.2584200000003</c:v>
                </c:pt>
                <c:pt idx="15150">
                  <c:v>100.2584200000003</c:v>
                </c:pt>
                <c:pt idx="15151">
                  <c:v>100.2584200000003</c:v>
                </c:pt>
                <c:pt idx="15152">
                  <c:v>100.2584800000003</c:v>
                </c:pt>
                <c:pt idx="15153">
                  <c:v>100.25854000000031</c:v>
                </c:pt>
                <c:pt idx="15154">
                  <c:v>100.25855000000031</c:v>
                </c:pt>
                <c:pt idx="15155">
                  <c:v>100.25855000000031</c:v>
                </c:pt>
                <c:pt idx="15156">
                  <c:v>100.25855000000031</c:v>
                </c:pt>
                <c:pt idx="15157">
                  <c:v>100.25878000000031</c:v>
                </c:pt>
                <c:pt idx="15158">
                  <c:v>100.26133000000031</c:v>
                </c:pt>
                <c:pt idx="15159">
                  <c:v>100.26450000000031</c:v>
                </c:pt>
                <c:pt idx="15160">
                  <c:v>100.26729000000032</c:v>
                </c:pt>
                <c:pt idx="15161">
                  <c:v>100.26951000000031</c:v>
                </c:pt>
                <c:pt idx="15162">
                  <c:v>100.27103000000031</c:v>
                </c:pt>
                <c:pt idx="15163">
                  <c:v>100.27207000000031</c:v>
                </c:pt>
                <c:pt idx="15164">
                  <c:v>100.27265000000031</c:v>
                </c:pt>
                <c:pt idx="15165">
                  <c:v>100.27294000000032</c:v>
                </c:pt>
                <c:pt idx="15166">
                  <c:v>100.27303000000032</c:v>
                </c:pt>
                <c:pt idx="15167">
                  <c:v>100.27306000000031</c:v>
                </c:pt>
                <c:pt idx="15168">
                  <c:v>100.27311000000032</c:v>
                </c:pt>
                <c:pt idx="15169">
                  <c:v>100.27323000000031</c:v>
                </c:pt>
                <c:pt idx="15170">
                  <c:v>100.2733900000003</c:v>
                </c:pt>
                <c:pt idx="15171">
                  <c:v>100.27354000000031</c:v>
                </c:pt>
                <c:pt idx="15172">
                  <c:v>100.27372000000031</c:v>
                </c:pt>
                <c:pt idx="15173">
                  <c:v>100.27552000000031</c:v>
                </c:pt>
                <c:pt idx="15174">
                  <c:v>100.28093000000031</c:v>
                </c:pt>
                <c:pt idx="15175">
                  <c:v>100.28576000000031</c:v>
                </c:pt>
                <c:pt idx="15176">
                  <c:v>100.2908900000003</c:v>
                </c:pt>
                <c:pt idx="15177">
                  <c:v>100.2951700000003</c:v>
                </c:pt>
                <c:pt idx="15178">
                  <c:v>100.2992000000003</c:v>
                </c:pt>
                <c:pt idx="15179">
                  <c:v>100.3026400000003</c:v>
                </c:pt>
                <c:pt idx="15180">
                  <c:v>100.3045700000003</c:v>
                </c:pt>
                <c:pt idx="15181">
                  <c:v>100.3057500000003</c:v>
                </c:pt>
                <c:pt idx="15182">
                  <c:v>100.3063400000003</c:v>
                </c:pt>
                <c:pt idx="15183">
                  <c:v>100.30657000000031</c:v>
                </c:pt>
                <c:pt idx="15184">
                  <c:v>100.30658000000031</c:v>
                </c:pt>
                <c:pt idx="15185">
                  <c:v>100.30658000000031</c:v>
                </c:pt>
                <c:pt idx="15186">
                  <c:v>100.30658000000031</c:v>
                </c:pt>
                <c:pt idx="15187">
                  <c:v>100.30681000000031</c:v>
                </c:pt>
                <c:pt idx="15188">
                  <c:v>100.30720000000031</c:v>
                </c:pt>
                <c:pt idx="15189">
                  <c:v>100.3076300000003</c:v>
                </c:pt>
                <c:pt idx="15190">
                  <c:v>100.30814000000031</c:v>
                </c:pt>
                <c:pt idx="15191">
                  <c:v>100.3095100000003</c:v>
                </c:pt>
                <c:pt idx="15192">
                  <c:v>100.31598000000029</c:v>
                </c:pt>
                <c:pt idx="15193">
                  <c:v>100.32599000000029</c:v>
                </c:pt>
                <c:pt idx="15194">
                  <c:v>100.33309000000028</c:v>
                </c:pt>
                <c:pt idx="15195">
                  <c:v>100.33814000000028</c:v>
                </c:pt>
                <c:pt idx="15196">
                  <c:v>100.34075000000028</c:v>
                </c:pt>
                <c:pt idx="15197">
                  <c:v>100.34225000000028</c:v>
                </c:pt>
                <c:pt idx="15198">
                  <c:v>100.34297000000028</c:v>
                </c:pt>
                <c:pt idx="15199">
                  <c:v>100.34328000000028</c:v>
                </c:pt>
                <c:pt idx="15200">
                  <c:v>100.34339000000028</c:v>
                </c:pt>
                <c:pt idx="15201">
                  <c:v>100.34343000000028</c:v>
                </c:pt>
                <c:pt idx="15202">
                  <c:v>100.34345000000029</c:v>
                </c:pt>
                <c:pt idx="15203">
                  <c:v>100.34345000000029</c:v>
                </c:pt>
                <c:pt idx="15204">
                  <c:v>100.34345000000029</c:v>
                </c:pt>
                <c:pt idx="15205">
                  <c:v>100.34345000000029</c:v>
                </c:pt>
                <c:pt idx="15206">
                  <c:v>100.34345000000029</c:v>
                </c:pt>
                <c:pt idx="15207">
                  <c:v>100.35143000000029</c:v>
                </c:pt>
                <c:pt idx="15208">
                  <c:v>100.37264000000029</c:v>
                </c:pt>
                <c:pt idx="15209">
                  <c:v>100.38771000000028</c:v>
                </c:pt>
                <c:pt idx="15210">
                  <c:v>100.39206000000028</c:v>
                </c:pt>
                <c:pt idx="15211">
                  <c:v>100.39438000000028</c:v>
                </c:pt>
                <c:pt idx="15212">
                  <c:v>100.39522000000028</c:v>
                </c:pt>
                <c:pt idx="15213">
                  <c:v>100.39533000000029</c:v>
                </c:pt>
                <c:pt idx="15214">
                  <c:v>100.39534000000029</c:v>
                </c:pt>
                <c:pt idx="15215">
                  <c:v>100.39534000000029</c:v>
                </c:pt>
                <c:pt idx="15216">
                  <c:v>100.39534000000029</c:v>
                </c:pt>
                <c:pt idx="15217">
                  <c:v>100.39534000000029</c:v>
                </c:pt>
                <c:pt idx="15218">
                  <c:v>100.39534000000029</c:v>
                </c:pt>
                <c:pt idx="15219">
                  <c:v>100.39534000000029</c:v>
                </c:pt>
                <c:pt idx="15220">
                  <c:v>100.39534000000029</c:v>
                </c:pt>
                <c:pt idx="15221">
                  <c:v>100.3965700000003</c:v>
                </c:pt>
                <c:pt idx="15222">
                  <c:v>100.4015400000003</c:v>
                </c:pt>
                <c:pt idx="15223">
                  <c:v>100.40722000000029</c:v>
                </c:pt>
                <c:pt idx="15224">
                  <c:v>100.41209000000029</c:v>
                </c:pt>
                <c:pt idx="15225">
                  <c:v>100.41459000000029</c:v>
                </c:pt>
                <c:pt idx="15226">
                  <c:v>100.4160000000003</c:v>
                </c:pt>
                <c:pt idx="15227">
                  <c:v>100.41674000000029</c:v>
                </c:pt>
                <c:pt idx="15228">
                  <c:v>100.41702000000029</c:v>
                </c:pt>
                <c:pt idx="15229">
                  <c:v>100.41709000000029</c:v>
                </c:pt>
                <c:pt idx="15230">
                  <c:v>100.41709000000029</c:v>
                </c:pt>
                <c:pt idx="15231">
                  <c:v>100.41709000000029</c:v>
                </c:pt>
                <c:pt idx="15232">
                  <c:v>100.41709000000029</c:v>
                </c:pt>
                <c:pt idx="15233">
                  <c:v>100.41709000000029</c:v>
                </c:pt>
                <c:pt idx="15234">
                  <c:v>100.41709000000029</c:v>
                </c:pt>
                <c:pt idx="15235">
                  <c:v>100.41709000000029</c:v>
                </c:pt>
                <c:pt idx="15236">
                  <c:v>100.41939000000029</c:v>
                </c:pt>
                <c:pt idx="15237">
                  <c:v>100.42309000000029</c:v>
                </c:pt>
                <c:pt idx="15238">
                  <c:v>100.42656000000028</c:v>
                </c:pt>
                <c:pt idx="15239">
                  <c:v>100.43037000000028</c:v>
                </c:pt>
                <c:pt idx="15240">
                  <c:v>100.43331000000028</c:v>
                </c:pt>
                <c:pt idx="15241">
                  <c:v>100.43556000000028</c:v>
                </c:pt>
                <c:pt idx="15242">
                  <c:v>100.43747000000027</c:v>
                </c:pt>
                <c:pt idx="15243">
                  <c:v>100.43875000000027</c:v>
                </c:pt>
                <c:pt idx="15244">
                  <c:v>100.43932000000027</c:v>
                </c:pt>
                <c:pt idx="15245">
                  <c:v>100.43973000000027</c:v>
                </c:pt>
                <c:pt idx="15246">
                  <c:v>100.44008000000026</c:v>
                </c:pt>
                <c:pt idx="15247">
                  <c:v>100.44100000000026</c:v>
                </c:pt>
                <c:pt idx="15248">
                  <c:v>100.44199000000026</c:v>
                </c:pt>
                <c:pt idx="15249">
                  <c:v>100.44300000000025</c:v>
                </c:pt>
                <c:pt idx="15250">
                  <c:v>100.44374000000025</c:v>
                </c:pt>
                <c:pt idx="15251">
                  <c:v>100.44408000000024</c:v>
                </c:pt>
                <c:pt idx="15252">
                  <c:v>100.44417000000024</c:v>
                </c:pt>
                <c:pt idx="15253">
                  <c:v>100.44417000000024</c:v>
                </c:pt>
                <c:pt idx="15254">
                  <c:v>100.44417000000024</c:v>
                </c:pt>
                <c:pt idx="15255">
                  <c:v>100.44417000000024</c:v>
                </c:pt>
                <c:pt idx="15256">
                  <c:v>100.44417000000024</c:v>
                </c:pt>
                <c:pt idx="15257">
                  <c:v>100.44417000000024</c:v>
                </c:pt>
                <c:pt idx="15258">
                  <c:v>100.44417000000024</c:v>
                </c:pt>
                <c:pt idx="15259">
                  <c:v>100.44417000000024</c:v>
                </c:pt>
                <c:pt idx="15260">
                  <c:v>100.44417000000024</c:v>
                </c:pt>
                <c:pt idx="15261">
                  <c:v>100.44417000000024</c:v>
                </c:pt>
                <c:pt idx="15262">
                  <c:v>100.44417000000024</c:v>
                </c:pt>
                <c:pt idx="15263">
                  <c:v>100.44417000000024</c:v>
                </c:pt>
                <c:pt idx="15264">
                  <c:v>100.44417000000024</c:v>
                </c:pt>
                <c:pt idx="15265">
                  <c:v>100.44417000000024</c:v>
                </c:pt>
                <c:pt idx="15266">
                  <c:v>100.44417000000024</c:v>
                </c:pt>
                <c:pt idx="15267">
                  <c:v>100.44419000000025</c:v>
                </c:pt>
                <c:pt idx="15268">
                  <c:v>100.44437000000025</c:v>
                </c:pt>
                <c:pt idx="15269">
                  <c:v>100.45151000000025</c:v>
                </c:pt>
                <c:pt idx="15270">
                  <c:v>100.47838000000026</c:v>
                </c:pt>
                <c:pt idx="15271">
                  <c:v>100.51054000000026</c:v>
                </c:pt>
                <c:pt idx="15272">
                  <c:v>100.52558000000026</c:v>
                </c:pt>
                <c:pt idx="15273">
                  <c:v>100.53334000000027</c:v>
                </c:pt>
                <c:pt idx="15274">
                  <c:v>100.53740000000026</c:v>
                </c:pt>
                <c:pt idx="15275">
                  <c:v>100.53920000000026</c:v>
                </c:pt>
                <c:pt idx="15276">
                  <c:v>100.53979000000027</c:v>
                </c:pt>
                <c:pt idx="15277">
                  <c:v>100.53979000000027</c:v>
                </c:pt>
                <c:pt idx="15278">
                  <c:v>100.53979000000027</c:v>
                </c:pt>
                <c:pt idx="15279">
                  <c:v>100.53979000000027</c:v>
                </c:pt>
                <c:pt idx="15280">
                  <c:v>100.53979000000027</c:v>
                </c:pt>
                <c:pt idx="15281">
                  <c:v>100.54056000000027</c:v>
                </c:pt>
                <c:pt idx="15282">
                  <c:v>100.54357000000027</c:v>
                </c:pt>
                <c:pt idx="15283">
                  <c:v>100.54651000000027</c:v>
                </c:pt>
                <c:pt idx="15284">
                  <c:v>100.54835000000027</c:v>
                </c:pt>
                <c:pt idx="15285">
                  <c:v>100.54973000000027</c:v>
                </c:pt>
                <c:pt idx="15286">
                  <c:v>100.55239000000027</c:v>
                </c:pt>
                <c:pt idx="15287">
                  <c:v>100.55608000000028</c:v>
                </c:pt>
                <c:pt idx="15288">
                  <c:v>100.55991000000027</c:v>
                </c:pt>
                <c:pt idx="15289">
                  <c:v>100.56354000000027</c:v>
                </c:pt>
                <c:pt idx="15290">
                  <c:v>100.56596000000027</c:v>
                </c:pt>
                <c:pt idx="15291">
                  <c:v>100.56780000000028</c:v>
                </c:pt>
                <c:pt idx="15292">
                  <c:v>100.56876000000028</c:v>
                </c:pt>
                <c:pt idx="15293">
                  <c:v>100.56896000000029</c:v>
                </c:pt>
                <c:pt idx="15294">
                  <c:v>100.56896000000029</c:v>
                </c:pt>
                <c:pt idx="15295">
                  <c:v>100.56896000000029</c:v>
                </c:pt>
                <c:pt idx="15296">
                  <c:v>100.57010000000029</c:v>
                </c:pt>
                <c:pt idx="15297">
                  <c:v>100.5755700000003</c:v>
                </c:pt>
                <c:pt idx="15298">
                  <c:v>100.58075000000029</c:v>
                </c:pt>
                <c:pt idx="15299">
                  <c:v>100.58420000000029</c:v>
                </c:pt>
                <c:pt idx="15300">
                  <c:v>100.58911000000029</c:v>
                </c:pt>
                <c:pt idx="15301">
                  <c:v>100.59472000000029</c:v>
                </c:pt>
                <c:pt idx="15302">
                  <c:v>100.60331000000029</c:v>
                </c:pt>
                <c:pt idx="15303">
                  <c:v>100.60922000000029</c:v>
                </c:pt>
                <c:pt idx="15304">
                  <c:v>100.61333000000029</c:v>
                </c:pt>
                <c:pt idx="15305">
                  <c:v>100.61569000000028</c:v>
                </c:pt>
                <c:pt idx="15306">
                  <c:v>100.61694000000028</c:v>
                </c:pt>
                <c:pt idx="15307">
                  <c:v>100.61734000000028</c:v>
                </c:pt>
                <c:pt idx="15308">
                  <c:v>100.61734000000028</c:v>
                </c:pt>
                <c:pt idx="15309">
                  <c:v>100.61734000000028</c:v>
                </c:pt>
                <c:pt idx="15310">
                  <c:v>100.61734000000028</c:v>
                </c:pt>
                <c:pt idx="15311">
                  <c:v>100.61734000000028</c:v>
                </c:pt>
                <c:pt idx="15312">
                  <c:v>100.61734000000028</c:v>
                </c:pt>
                <c:pt idx="15313">
                  <c:v>100.61734000000028</c:v>
                </c:pt>
                <c:pt idx="15314">
                  <c:v>100.61734000000028</c:v>
                </c:pt>
                <c:pt idx="15315">
                  <c:v>100.61734000000028</c:v>
                </c:pt>
                <c:pt idx="15316">
                  <c:v>100.61734000000028</c:v>
                </c:pt>
                <c:pt idx="15317">
                  <c:v>100.61734000000028</c:v>
                </c:pt>
                <c:pt idx="15318">
                  <c:v>100.61734000000028</c:v>
                </c:pt>
                <c:pt idx="15319">
                  <c:v>100.61734000000028</c:v>
                </c:pt>
                <c:pt idx="15320">
                  <c:v>100.61850000000028</c:v>
                </c:pt>
                <c:pt idx="15321">
                  <c:v>100.62230000000028</c:v>
                </c:pt>
                <c:pt idx="15322">
                  <c:v>100.62574000000028</c:v>
                </c:pt>
                <c:pt idx="15323">
                  <c:v>100.62782000000028</c:v>
                </c:pt>
                <c:pt idx="15324">
                  <c:v>100.62998000000029</c:v>
                </c:pt>
                <c:pt idx="15325">
                  <c:v>100.63133000000029</c:v>
                </c:pt>
                <c:pt idx="15326">
                  <c:v>100.63215000000029</c:v>
                </c:pt>
                <c:pt idx="15327">
                  <c:v>100.63260000000029</c:v>
                </c:pt>
                <c:pt idx="15328">
                  <c:v>100.63268000000029</c:v>
                </c:pt>
                <c:pt idx="15329">
                  <c:v>100.63268000000029</c:v>
                </c:pt>
                <c:pt idx="15330">
                  <c:v>100.63268000000029</c:v>
                </c:pt>
                <c:pt idx="15331">
                  <c:v>100.63268000000029</c:v>
                </c:pt>
                <c:pt idx="15332">
                  <c:v>100.63268000000029</c:v>
                </c:pt>
                <c:pt idx="15333">
                  <c:v>100.63268000000029</c:v>
                </c:pt>
                <c:pt idx="15334">
                  <c:v>100.63268000000029</c:v>
                </c:pt>
                <c:pt idx="15335">
                  <c:v>100.63268000000029</c:v>
                </c:pt>
                <c:pt idx="15336">
                  <c:v>100.63960000000029</c:v>
                </c:pt>
                <c:pt idx="15337">
                  <c:v>100.64917000000028</c:v>
                </c:pt>
                <c:pt idx="15338">
                  <c:v>100.65244000000028</c:v>
                </c:pt>
                <c:pt idx="15339">
                  <c:v>100.65330000000029</c:v>
                </c:pt>
                <c:pt idx="15340">
                  <c:v>100.65336000000029</c:v>
                </c:pt>
                <c:pt idx="15341">
                  <c:v>100.65336000000029</c:v>
                </c:pt>
                <c:pt idx="15342">
                  <c:v>100.65336000000029</c:v>
                </c:pt>
                <c:pt idx="15343">
                  <c:v>100.65336000000029</c:v>
                </c:pt>
                <c:pt idx="15344">
                  <c:v>100.65336000000029</c:v>
                </c:pt>
                <c:pt idx="15345">
                  <c:v>100.65336000000029</c:v>
                </c:pt>
                <c:pt idx="15346">
                  <c:v>100.65336000000029</c:v>
                </c:pt>
                <c:pt idx="15347">
                  <c:v>100.65336000000029</c:v>
                </c:pt>
                <c:pt idx="15348">
                  <c:v>100.65336000000029</c:v>
                </c:pt>
                <c:pt idx="15349">
                  <c:v>100.65336000000029</c:v>
                </c:pt>
                <c:pt idx="15350">
                  <c:v>100.65336000000029</c:v>
                </c:pt>
                <c:pt idx="15351">
                  <c:v>100.65346000000029</c:v>
                </c:pt>
                <c:pt idx="15352">
                  <c:v>100.65569000000029</c:v>
                </c:pt>
                <c:pt idx="15353">
                  <c:v>100.65749000000029</c:v>
                </c:pt>
                <c:pt idx="15354">
                  <c:v>100.65892000000029</c:v>
                </c:pt>
                <c:pt idx="15355">
                  <c:v>100.65957000000029</c:v>
                </c:pt>
                <c:pt idx="15356">
                  <c:v>100.65966000000029</c:v>
                </c:pt>
                <c:pt idx="15357">
                  <c:v>100.65966000000029</c:v>
                </c:pt>
                <c:pt idx="15358">
                  <c:v>100.65966000000029</c:v>
                </c:pt>
                <c:pt idx="15359">
                  <c:v>100.65966000000029</c:v>
                </c:pt>
                <c:pt idx="15360">
                  <c:v>100.65966000000029</c:v>
                </c:pt>
                <c:pt idx="15361">
                  <c:v>100.65966000000029</c:v>
                </c:pt>
                <c:pt idx="15362">
                  <c:v>100.65966000000029</c:v>
                </c:pt>
                <c:pt idx="15363">
                  <c:v>100.65966000000029</c:v>
                </c:pt>
                <c:pt idx="15364">
                  <c:v>100.66087000000029</c:v>
                </c:pt>
                <c:pt idx="15365">
                  <c:v>100.66313000000029</c:v>
                </c:pt>
                <c:pt idx="15366">
                  <c:v>100.6646600000003</c:v>
                </c:pt>
                <c:pt idx="15367">
                  <c:v>100.66554000000029</c:v>
                </c:pt>
                <c:pt idx="15368">
                  <c:v>100.6659100000003</c:v>
                </c:pt>
                <c:pt idx="15369">
                  <c:v>100.66595000000029</c:v>
                </c:pt>
                <c:pt idx="15370">
                  <c:v>100.66595000000029</c:v>
                </c:pt>
                <c:pt idx="15371">
                  <c:v>100.66595000000029</c:v>
                </c:pt>
                <c:pt idx="15372">
                  <c:v>100.66595000000029</c:v>
                </c:pt>
                <c:pt idx="15373">
                  <c:v>100.66595000000029</c:v>
                </c:pt>
                <c:pt idx="15374">
                  <c:v>100.66595000000029</c:v>
                </c:pt>
                <c:pt idx="15375">
                  <c:v>100.66595000000029</c:v>
                </c:pt>
                <c:pt idx="15376">
                  <c:v>100.66595000000029</c:v>
                </c:pt>
                <c:pt idx="15377">
                  <c:v>100.66595000000029</c:v>
                </c:pt>
                <c:pt idx="15378">
                  <c:v>100.67006000000029</c:v>
                </c:pt>
                <c:pt idx="15379">
                  <c:v>100.67804000000029</c:v>
                </c:pt>
                <c:pt idx="15380">
                  <c:v>100.68241000000029</c:v>
                </c:pt>
                <c:pt idx="15381">
                  <c:v>100.68602000000028</c:v>
                </c:pt>
                <c:pt idx="15382">
                  <c:v>100.68810000000029</c:v>
                </c:pt>
                <c:pt idx="15383">
                  <c:v>100.68916000000029</c:v>
                </c:pt>
                <c:pt idx="15384">
                  <c:v>100.68954000000029</c:v>
                </c:pt>
                <c:pt idx="15385">
                  <c:v>100.68957000000029</c:v>
                </c:pt>
                <c:pt idx="15386">
                  <c:v>100.68957000000029</c:v>
                </c:pt>
                <c:pt idx="15387">
                  <c:v>100.68957000000029</c:v>
                </c:pt>
                <c:pt idx="15388">
                  <c:v>100.68957000000029</c:v>
                </c:pt>
                <c:pt idx="15389">
                  <c:v>100.68957000000029</c:v>
                </c:pt>
                <c:pt idx="15390">
                  <c:v>100.68957000000029</c:v>
                </c:pt>
                <c:pt idx="15391">
                  <c:v>100.68957000000029</c:v>
                </c:pt>
                <c:pt idx="15392">
                  <c:v>100.68957000000029</c:v>
                </c:pt>
                <c:pt idx="15393">
                  <c:v>100.68957000000029</c:v>
                </c:pt>
                <c:pt idx="15394">
                  <c:v>100.68957000000029</c:v>
                </c:pt>
                <c:pt idx="15395">
                  <c:v>100.68957000000029</c:v>
                </c:pt>
                <c:pt idx="15396">
                  <c:v>100.68957000000029</c:v>
                </c:pt>
                <c:pt idx="15397">
                  <c:v>100.68957000000029</c:v>
                </c:pt>
                <c:pt idx="15398">
                  <c:v>100.68957000000029</c:v>
                </c:pt>
                <c:pt idx="15399">
                  <c:v>100.68957000000029</c:v>
                </c:pt>
                <c:pt idx="15400">
                  <c:v>100.68957000000029</c:v>
                </c:pt>
                <c:pt idx="15401">
                  <c:v>100.68957000000029</c:v>
                </c:pt>
                <c:pt idx="15402">
                  <c:v>100.68957000000029</c:v>
                </c:pt>
                <c:pt idx="15403">
                  <c:v>100.68957000000029</c:v>
                </c:pt>
                <c:pt idx="15404">
                  <c:v>100.68957000000029</c:v>
                </c:pt>
                <c:pt idx="15405">
                  <c:v>100.68957000000029</c:v>
                </c:pt>
                <c:pt idx="15406">
                  <c:v>100.68957000000029</c:v>
                </c:pt>
                <c:pt idx="15407">
                  <c:v>100.68957000000029</c:v>
                </c:pt>
                <c:pt idx="15408">
                  <c:v>100.68957000000029</c:v>
                </c:pt>
                <c:pt idx="15409">
                  <c:v>100.68957000000029</c:v>
                </c:pt>
                <c:pt idx="15410">
                  <c:v>100.68957000000029</c:v>
                </c:pt>
                <c:pt idx="15411">
                  <c:v>100.68957000000029</c:v>
                </c:pt>
                <c:pt idx="15412">
                  <c:v>100.68957000000029</c:v>
                </c:pt>
                <c:pt idx="15413">
                  <c:v>100.68957000000029</c:v>
                </c:pt>
                <c:pt idx="15414">
                  <c:v>100.68957000000029</c:v>
                </c:pt>
                <c:pt idx="15415">
                  <c:v>100.68957000000029</c:v>
                </c:pt>
                <c:pt idx="15416">
                  <c:v>100.68957000000029</c:v>
                </c:pt>
                <c:pt idx="15417">
                  <c:v>100.68957000000029</c:v>
                </c:pt>
                <c:pt idx="15418">
                  <c:v>100.68957000000029</c:v>
                </c:pt>
                <c:pt idx="15419">
                  <c:v>100.68957000000029</c:v>
                </c:pt>
                <c:pt idx="15420">
                  <c:v>100.68957000000029</c:v>
                </c:pt>
                <c:pt idx="15421">
                  <c:v>100.68957000000029</c:v>
                </c:pt>
                <c:pt idx="15422">
                  <c:v>100.68957000000029</c:v>
                </c:pt>
                <c:pt idx="15423">
                  <c:v>100.68957000000029</c:v>
                </c:pt>
                <c:pt idx="15424">
                  <c:v>100.68957000000029</c:v>
                </c:pt>
                <c:pt idx="15425">
                  <c:v>100.68957000000029</c:v>
                </c:pt>
                <c:pt idx="15426">
                  <c:v>100.68957000000029</c:v>
                </c:pt>
                <c:pt idx="15427">
                  <c:v>100.68957000000029</c:v>
                </c:pt>
                <c:pt idx="15428">
                  <c:v>100.68957000000029</c:v>
                </c:pt>
                <c:pt idx="15429">
                  <c:v>100.68957000000029</c:v>
                </c:pt>
                <c:pt idx="15430">
                  <c:v>100.68957000000029</c:v>
                </c:pt>
                <c:pt idx="15431">
                  <c:v>100.68957000000029</c:v>
                </c:pt>
                <c:pt idx="15432">
                  <c:v>100.68957000000029</c:v>
                </c:pt>
                <c:pt idx="15433">
                  <c:v>100.68957000000029</c:v>
                </c:pt>
                <c:pt idx="15434">
                  <c:v>100.68957000000029</c:v>
                </c:pt>
                <c:pt idx="15435">
                  <c:v>100.68957000000029</c:v>
                </c:pt>
                <c:pt idx="15436">
                  <c:v>100.68957000000029</c:v>
                </c:pt>
                <c:pt idx="15437">
                  <c:v>100.68957000000029</c:v>
                </c:pt>
                <c:pt idx="15438">
                  <c:v>100.68957000000029</c:v>
                </c:pt>
                <c:pt idx="15439">
                  <c:v>100.68957000000029</c:v>
                </c:pt>
                <c:pt idx="15440">
                  <c:v>100.68957000000029</c:v>
                </c:pt>
                <c:pt idx="15441">
                  <c:v>100.68957000000029</c:v>
                </c:pt>
                <c:pt idx="15442">
                  <c:v>100.68957000000029</c:v>
                </c:pt>
                <c:pt idx="15443">
                  <c:v>100.68957000000029</c:v>
                </c:pt>
                <c:pt idx="15444">
                  <c:v>100.68957000000029</c:v>
                </c:pt>
                <c:pt idx="15445">
                  <c:v>100.68957000000029</c:v>
                </c:pt>
                <c:pt idx="15446">
                  <c:v>100.68957000000029</c:v>
                </c:pt>
                <c:pt idx="15447">
                  <c:v>100.68957000000029</c:v>
                </c:pt>
                <c:pt idx="15448">
                  <c:v>100.68957000000029</c:v>
                </c:pt>
                <c:pt idx="15449">
                  <c:v>100.68957000000029</c:v>
                </c:pt>
                <c:pt idx="15450">
                  <c:v>100.68957000000029</c:v>
                </c:pt>
                <c:pt idx="15451">
                  <c:v>100.68957000000029</c:v>
                </c:pt>
                <c:pt idx="15452">
                  <c:v>100.68957000000029</c:v>
                </c:pt>
                <c:pt idx="15453">
                  <c:v>100.68957000000029</c:v>
                </c:pt>
                <c:pt idx="15454">
                  <c:v>100.68957000000029</c:v>
                </c:pt>
                <c:pt idx="15455">
                  <c:v>100.68957000000029</c:v>
                </c:pt>
                <c:pt idx="15456">
                  <c:v>100.68957000000029</c:v>
                </c:pt>
                <c:pt idx="15457">
                  <c:v>100.68957000000029</c:v>
                </c:pt>
                <c:pt idx="15458">
                  <c:v>100.68957000000029</c:v>
                </c:pt>
                <c:pt idx="15459">
                  <c:v>100.68957000000029</c:v>
                </c:pt>
                <c:pt idx="15460">
                  <c:v>100.68957000000029</c:v>
                </c:pt>
                <c:pt idx="15461">
                  <c:v>100.68957000000029</c:v>
                </c:pt>
                <c:pt idx="15462">
                  <c:v>100.68957000000029</c:v>
                </c:pt>
                <c:pt idx="15463">
                  <c:v>100.68957000000029</c:v>
                </c:pt>
                <c:pt idx="15464">
                  <c:v>100.68957000000029</c:v>
                </c:pt>
                <c:pt idx="15465">
                  <c:v>100.68957000000029</c:v>
                </c:pt>
                <c:pt idx="15466">
                  <c:v>100.68957000000029</c:v>
                </c:pt>
                <c:pt idx="15467">
                  <c:v>100.68957000000029</c:v>
                </c:pt>
                <c:pt idx="15468">
                  <c:v>100.68957000000029</c:v>
                </c:pt>
                <c:pt idx="15469">
                  <c:v>100.68957000000029</c:v>
                </c:pt>
                <c:pt idx="15470">
                  <c:v>100.68957000000029</c:v>
                </c:pt>
                <c:pt idx="15471">
                  <c:v>100.68957000000029</c:v>
                </c:pt>
                <c:pt idx="15472">
                  <c:v>100.68957000000029</c:v>
                </c:pt>
                <c:pt idx="15473">
                  <c:v>100.68957000000029</c:v>
                </c:pt>
                <c:pt idx="15474">
                  <c:v>100.68957000000029</c:v>
                </c:pt>
                <c:pt idx="15475">
                  <c:v>100.68957000000029</c:v>
                </c:pt>
                <c:pt idx="15476">
                  <c:v>100.68957000000029</c:v>
                </c:pt>
                <c:pt idx="15477">
                  <c:v>100.68957000000029</c:v>
                </c:pt>
                <c:pt idx="15478">
                  <c:v>100.68957000000029</c:v>
                </c:pt>
                <c:pt idx="15479">
                  <c:v>100.68957000000029</c:v>
                </c:pt>
                <c:pt idx="15480">
                  <c:v>100.68957000000029</c:v>
                </c:pt>
                <c:pt idx="15481">
                  <c:v>100.68957000000029</c:v>
                </c:pt>
                <c:pt idx="15482">
                  <c:v>100.68957000000029</c:v>
                </c:pt>
                <c:pt idx="15483">
                  <c:v>100.68957000000029</c:v>
                </c:pt>
                <c:pt idx="15484">
                  <c:v>100.68957000000029</c:v>
                </c:pt>
                <c:pt idx="15485">
                  <c:v>100.68957000000029</c:v>
                </c:pt>
                <c:pt idx="15486">
                  <c:v>100.68957000000029</c:v>
                </c:pt>
                <c:pt idx="15487">
                  <c:v>100.68957000000029</c:v>
                </c:pt>
                <c:pt idx="15488">
                  <c:v>100.68957000000029</c:v>
                </c:pt>
                <c:pt idx="15489">
                  <c:v>100.68957000000029</c:v>
                </c:pt>
                <c:pt idx="15490">
                  <c:v>100.68957000000029</c:v>
                </c:pt>
                <c:pt idx="15491">
                  <c:v>100.68957000000029</c:v>
                </c:pt>
                <c:pt idx="15492">
                  <c:v>100.68957000000029</c:v>
                </c:pt>
                <c:pt idx="15493">
                  <c:v>100.68957000000029</c:v>
                </c:pt>
                <c:pt idx="15494">
                  <c:v>100.68957000000029</c:v>
                </c:pt>
                <c:pt idx="15495">
                  <c:v>100.68957000000029</c:v>
                </c:pt>
                <c:pt idx="15496">
                  <c:v>100.68957000000029</c:v>
                </c:pt>
                <c:pt idx="15497">
                  <c:v>100.68957000000029</c:v>
                </c:pt>
                <c:pt idx="15498">
                  <c:v>100.68957000000029</c:v>
                </c:pt>
                <c:pt idx="15499">
                  <c:v>100.68957000000029</c:v>
                </c:pt>
                <c:pt idx="15500">
                  <c:v>100.68957000000029</c:v>
                </c:pt>
                <c:pt idx="15501">
                  <c:v>100.68957000000029</c:v>
                </c:pt>
                <c:pt idx="15502">
                  <c:v>100.68957000000029</c:v>
                </c:pt>
                <c:pt idx="15503">
                  <c:v>100.68957000000029</c:v>
                </c:pt>
                <c:pt idx="15504">
                  <c:v>100.68957000000029</c:v>
                </c:pt>
                <c:pt idx="15505">
                  <c:v>100.68957000000029</c:v>
                </c:pt>
                <c:pt idx="15506">
                  <c:v>100.68957000000029</c:v>
                </c:pt>
                <c:pt idx="15507">
                  <c:v>100.68957000000029</c:v>
                </c:pt>
                <c:pt idx="15508">
                  <c:v>100.68957000000029</c:v>
                </c:pt>
                <c:pt idx="15509">
                  <c:v>100.68957000000029</c:v>
                </c:pt>
                <c:pt idx="15510">
                  <c:v>100.68957000000029</c:v>
                </c:pt>
                <c:pt idx="15511">
                  <c:v>100.68957000000029</c:v>
                </c:pt>
                <c:pt idx="15512">
                  <c:v>100.68957000000029</c:v>
                </c:pt>
                <c:pt idx="15513">
                  <c:v>100.68957000000029</c:v>
                </c:pt>
                <c:pt idx="15514">
                  <c:v>100.68957000000029</c:v>
                </c:pt>
                <c:pt idx="15515">
                  <c:v>100.68957000000029</c:v>
                </c:pt>
                <c:pt idx="15516">
                  <c:v>100.68957000000029</c:v>
                </c:pt>
                <c:pt idx="15517">
                  <c:v>100.68957000000029</c:v>
                </c:pt>
                <c:pt idx="15518">
                  <c:v>100.68957000000029</c:v>
                </c:pt>
                <c:pt idx="15519">
                  <c:v>100.68957000000029</c:v>
                </c:pt>
                <c:pt idx="15520">
                  <c:v>100.68957000000029</c:v>
                </c:pt>
                <c:pt idx="15521">
                  <c:v>100.68957000000029</c:v>
                </c:pt>
                <c:pt idx="15522">
                  <c:v>100.68957000000029</c:v>
                </c:pt>
                <c:pt idx="15523">
                  <c:v>100.68957000000029</c:v>
                </c:pt>
                <c:pt idx="15524">
                  <c:v>100.68957000000029</c:v>
                </c:pt>
                <c:pt idx="15525">
                  <c:v>100.68957000000029</c:v>
                </c:pt>
                <c:pt idx="15526">
                  <c:v>100.68957000000029</c:v>
                </c:pt>
                <c:pt idx="15527">
                  <c:v>100.68957000000029</c:v>
                </c:pt>
                <c:pt idx="15528">
                  <c:v>100.68957000000029</c:v>
                </c:pt>
                <c:pt idx="15529">
                  <c:v>100.68957000000029</c:v>
                </c:pt>
                <c:pt idx="15530">
                  <c:v>100.68957000000029</c:v>
                </c:pt>
                <c:pt idx="15531">
                  <c:v>100.68957000000029</c:v>
                </c:pt>
                <c:pt idx="15532">
                  <c:v>100.68957000000029</c:v>
                </c:pt>
                <c:pt idx="15533">
                  <c:v>100.68957000000029</c:v>
                </c:pt>
                <c:pt idx="15534">
                  <c:v>100.68957000000029</c:v>
                </c:pt>
                <c:pt idx="15535">
                  <c:v>100.68957000000029</c:v>
                </c:pt>
                <c:pt idx="15536">
                  <c:v>100.68957000000029</c:v>
                </c:pt>
                <c:pt idx="15537">
                  <c:v>100.68957000000029</c:v>
                </c:pt>
                <c:pt idx="15538">
                  <c:v>100.68957000000029</c:v>
                </c:pt>
                <c:pt idx="15539">
                  <c:v>100.68957000000029</c:v>
                </c:pt>
                <c:pt idx="15540">
                  <c:v>100.68957000000029</c:v>
                </c:pt>
                <c:pt idx="15541">
                  <c:v>100.68957000000029</c:v>
                </c:pt>
                <c:pt idx="15542">
                  <c:v>100.68957000000029</c:v>
                </c:pt>
                <c:pt idx="15543">
                  <c:v>100.68957000000029</c:v>
                </c:pt>
                <c:pt idx="15544">
                  <c:v>100.68957000000029</c:v>
                </c:pt>
                <c:pt idx="15545">
                  <c:v>100.68957000000029</c:v>
                </c:pt>
                <c:pt idx="15546">
                  <c:v>100.68957000000029</c:v>
                </c:pt>
                <c:pt idx="15547">
                  <c:v>100.68957000000029</c:v>
                </c:pt>
                <c:pt idx="15548">
                  <c:v>100.68957000000029</c:v>
                </c:pt>
                <c:pt idx="15549">
                  <c:v>100.68957000000029</c:v>
                </c:pt>
                <c:pt idx="15550">
                  <c:v>100.68957000000029</c:v>
                </c:pt>
                <c:pt idx="15551">
                  <c:v>100.68957000000029</c:v>
                </c:pt>
                <c:pt idx="15552">
                  <c:v>100.68957000000029</c:v>
                </c:pt>
                <c:pt idx="15553">
                  <c:v>100.68957000000029</c:v>
                </c:pt>
                <c:pt idx="15554">
                  <c:v>100.68957000000029</c:v>
                </c:pt>
                <c:pt idx="15555">
                  <c:v>100.68957000000029</c:v>
                </c:pt>
                <c:pt idx="15556">
                  <c:v>100.68957000000029</c:v>
                </c:pt>
                <c:pt idx="15557">
                  <c:v>100.68957000000029</c:v>
                </c:pt>
                <c:pt idx="15558">
                  <c:v>100.68957000000029</c:v>
                </c:pt>
                <c:pt idx="15559">
                  <c:v>100.68957000000029</c:v>
                </c:pt>
                <c:pt idx="15560">
                  <c:v>100.68957000000029</c:v>
                </c:pt>
                <c:pt idx="15561">
                  <c:v>100.68957000000029</c:v>
                </c:pt>
                <c:pt idx="15562">
                  <c:v>100.68957000000029</c:v>
                </c:pt>
                <c:pt idx="15563">
                  <c:v>100.68957000000029</c:v>
                </c:pt>
                <c:pt idx="15564">
                  <c:v>100.68957000000029</c:v>
                </c:pt>
                <c:pt idx="15565">
                  <c:v>100.68957000000029</c:v>
                </c:pt>
                <c:pt idx="15566">
                  <c:v>100.68957000000029</c:v>
                </c:pt>
                <c:pt idx="15567">
                  <c:v>100.68957000000029</c:v>
                </c:pt>
                <c:pt idx="15568">
                  <c:v>100.68957000000029</c:v>
                </c:pt>
                <c:pt idx="15569">
                  <c:v>100.68957000000029</c:v>
                </c:pt>
                <c:pt idx="15570">
                  <c:v>100.68957000000029</c:v>
                </c:pt>
                <c:pt idx="15571">
                  <c:v>100.68957000000029</c:v>
                </c:pt>
                <c:pt idx="15572">
                  <c:v>100.68957000000029</c:v>
                </c:pt>
                <c:pt idx="15573">
                  <c:v>100.68957000000029</c:v>
                </c:pt>
                <c:pt idx="15574">
                  <c:v>100.69017000000029</c:v>
                </c:pt>
                <c:pt idx="15575">
                  <c:v>100.69503000000029</c:v>
                </c:pt>
                <c:pt idx="15576">
                  <c:v>100.70392000000028</c:v>
                </c:pt>
                <c:pt idx="15577">
                  <c:v>100.71430000000028</c:v>
                </c:pt>
                <c:pt idx="15578">
                  <c:v>100.72505000000028</c:v>
                </c:pt>
                <c:pt idx="15579">
                  <c:v>100.73261000000028</c:v>
                </c:pt>
                <c:pt idx="15580">
                  <c:v>100.73688000000028</c:v>
                </c:pt>
                <c:pt idx="15581">
                  <c:v>100.73864000000029</c:v>
                </c:pt>
                <c:pt idx="15582">
                  <c:v>100.73930000000028</c:v>
                </c:pt>
                <c:pt idx="15583">
                  <c:v>100.73931000000029</c:v>
                </c:pt>
                <c:pt idx="15584">
                  <c:v>100.73931000000029</c:v>
                </c:pt>
                <c:pt idx="15585">
                  <c:v>100.73931000000029</c:v>
                </c:pt>
                <c:pt idx="15586">
                  <c:v>100.73931000000029</c:v>
                </c:pt>
                <c:pt idx="15587">
                  <c:v>100.73931000000029</c:v>
                </c:pt>
                <c:pt idx="15588">
                  <c:v>100.73931000000029</c:v>
                </c:pt>
                <c:pt idx="15589">
                  <c:v>100.73931000000029</c:v>
                </c:pt>
                <c:pt idx="15590">
                  <c:v>100.73931000000029</c:v>
                </c:pt>
                <c:pt idx="15591">
                  <c:v>100.73931000000029</c:v>
                </c:pt>
                <c:pt idx="15592">
                  <c:v>100.73931000000029</c:v>
                </c:pt>
                <c:pt idx="15593">
                  <c:v>100.73931000000029</c:v>
                </c:pt>
                <c:pt idx="15594">
                  <c:v>100.73931000000029</c:v>
                </c:pt>
                <c:pt idx="15595">
                  <c:v>100.73931000000029</c:v>
                </c:pt>
                <c:pt idx="15596">
                  <c:v>100.74043000000029</c:v>
                </c:pt>
                <c:pt idx="15597">
                  <c:v>100.74542000000029</c:v>
                </c:pt>
                <c:pt idx="15598">
                  <c:v>100.75249000000029</c:v>
                </c:pt>
                <c:pt idx="15599">
                  <c:v>100.75887000000029</c:v>
                </c:pt>
                <c:pt idx="15600">
                  <c:v>100.76197000000029</c:v>
                </c:pt>
                <c:pt idx="15601">
                  <c:v>100.76415000000028</c:v>
                </c:pt>
                <c:pt idx="15602">
                  <c:v>100.76516000000028</c:v>
                </c:pt>
                <c:pt idx="15603">
                  <c:v>100.76547000000028</c:v>
                </c:pt>
                <c:pt idx="15604">
                  <c:v>100.76548000000028</c:v>
                </c:pt>
                <c:pt idx="15605">
                  <c:v>100.76548000000028</c:v>
                </c:pt>
                <c:pt idx="15606">
                  <c:v>100.76548000000028</c:v>
                </c:pt>
                <c:pt idx="15607">
                  <c:v>100.76548000000028</c:v>
                </c:pt>
                <c:pt idx="15608">
                  <c:v>100.76548000000028</c:v>
                </c:pt>
                <c:pt idx="15609">
                  <c:v>100.76548000000028</c:v>
                </c:pt>
                <c:pt idx="15610">
                  <c:v>100.76548000000028</c:v>
                </c:pt>
                <c:pt idx="15611">
                  <c:v>100.76548000000028</c:v>
                </c:pt>
                <c:pt idx="15612">
                  <c:v>100.76548000000028</c:v>
                </c:pt>
                <c:pt idx="15613">
                  <c:v>100.76548000000028</c:v>
                </c:pt>
                <c:pt idx="15614">
                  <c:v>100.76548000000028</c:v>
                </c:pt>
                <c:pt idx="15615">
                  <c:v>100.76548000000028</c:v>
                </c:pt>
                <c:pt idx="15616">
                  <c:v>100.76548000000028</c:v>
                </c:pt>
                <c:pt idx="15617">
                  <c:v>100.76548000000028</c:v>
                </c:pt>
                <c:pt idx="15618">
                  <c:v>100.76548000000028</c:v>
                </c:pt>
                <c:pt idx="15619">
                  <c:v>100.76548000000028</c:v>
                </c:pt>
                <c:pt idx="15620">
                  <c:v>100.76548000000028</c:v>
                </c:pt>
                <c:pt idx="15621">
                  <c:v>100.76548000000028</c:v>
                </c:pt>
                <c:pt idx="15622">
                  <c:v>100.76548000000028</c:v>
                </c:pt>
                <c:pt idx="15623">
                  <c:v>100.76548000000028</c:v>
                </c:pt>
                <c:pt idx="15624">
                  <c:v>100.76548000000028</c:v>
                </c:pt>
                <c:pt idx="15625">
                  <c:v>100.76548000000028</c:v>
                </c:pt>
                <c:pt idx="15626">
                  <c:v>100.76548000000028</c:v>
                </c:pt>
                <c:pt idx="15627">
                  <c:v>100.76548000000028</c:v>
                </c:pt>
                <c:pt idx="15628">
                  <c:v>100.76548000000028</c:v>
                </c:pt>
                <c:pt idx="15629">
                  <c:v>100.76548000000028</c:v>
                </c:pt>
                <c:pt idx="15630">
                  <c:v>100.76548000000028</c:v>
                </c:pt>
                <c:pt idx="15631">
                  <c:v>100.76674000000028</c:v>
                </c:pt>
                <c:pt idx="15632">
                  <c:v>100.77083000000029</c:v>
                </c:pt>
                <c:pt idx="15633">
                  <c:v>100.77644000000029</c:v>
                </c:pt>
                <c:pt idx="15634">
                  <c:v>100.78108000000029</c:v>
                </c:pt>
                <c:pt idx="15635">
                  <c:v>100.78315000000029</c:v>
                </c:pt>
                <c:pt idx="15636">
                  <c:v>100.7842900000003</c:v>
                </c:pt>
                <c:pt idx="15637">
                  <c:v>100.78477000000029</c:v>
                </c:pt>
                <c:pt idx="15638">
                  <c:v>100.78520000000029</c:v>
                </c:pt>
                <c:pt idx="15639">
                  <c:v>100.78671000000028</c:v>
                </c:pt>
                <c:pt idx="15640">
                  <c:v>100.78858000000028</c:v>
                </c:pt>
                <c:pt idx="15641">
                  <c:v>100.78976000000029</c:v>
                </c:pt>
                <c:pt idx="15642">
                  <c:v>100.79009000000029</c:v>
                </c:pt>
                <c:pt idx="15643">
                  <c:v>100.79027000000029</c:v>
                </c:pt>
                <c:pt idx="15644">
                  <c:v>100.79036000000029</c:v>
                </c:pt>
                <c:pt idx="15645">
                  <c:v>100.79039000000029</c:v>
                </c:pt>
                <c:pt idx="15646">
                  <c:v>100.79039000000029</c:v>
                </c:pt>
                <c:pt idx="15647">
                  <c:v>100.79039000000029</c:v>
                </c:pt>
                <c:pt idx="15648">
                  <c:v>100.79039000000029</c:v>
                </c:pt>
                <c:pt idx="15649">
                  <c:v>100.79039000000029</c:v>
                </c:pt>
                <c:pt idx="15650">
                  <c:v>100.79039000000029</c:v>
                </c:pt>
                <c:pt idx="15651">
                  <c:v>100.79039000000029</c:v>
                </c:pt>
                <c:pt idx="15652">
                  <c:v>100.79039000000029</c:v>
                </c:pt>
                <c:pt idx="15653">
                  <c:v>100.79039000000029</c:v>
                </c:pt>
                <c:pt idx="15654">
                  <c:v>100.79039000000029</c:v>
                </c:pt>
                <c:pt idx="15655">
                  <c:v>100.79039000000029</c:v>
                </c:pt>
                <c:pt idx="15656">
                  <c:v>100.79039000000029</c:v>
                </c:pt>
                <c:pt idx="15657">
                  <c:v>100.79039000000029</c:v>
                </c:pt>
                <c:pt idx="15658">
                  <c:v>100.79039000000029</c:v>
                </c:pt>
                <c:pt idx="15659">
                  <c:v>100.79039000000029</c:v>
                </c:pt>
                <c:pt idx="15660">
                  <c:v>100.79039000000029</c:v>
                </c:pt>
                <c:pt idx="15661">
                  <c:v>100.79042000000028</c:v>
                </c:pt>
                <c:pt idx="15662">
                  <c:v>100.79046000000028</c:v>
                </c:pt>
                <c:pt idx="15663">
                  <c:v>100.79051000000028</c:v>
                </c:pt>
                <c:pt idx="15664">
                  <c:v>100.79053000000029</c:v>
                </c:pt>
                <c:pt idx="15665">
                  <c:v>100.79053000000029</c:v>
                </c:pt>
                <c:pt idx="15666">
                  <c:v>100.79053000000029</c:v>
                </c:pt>
                <c:pt idx="15667">
                  <c:v>100.79053000000029</c:v>
                </c:pt>
                <c:pt idx="15668">
                  <c:v>100.79053000000029</c:v>
                </c:pt>
                <c:pt idx="15669">
                  <c:v>100.79083000000028</c:v>
                </c:pt>
                <c:pt idx="15670">
                  <c:v>100.79166000000028</c:v>
                </c:pt>
                <c:pt idx="15671">
                  <c:v>100.79229000000028</c:v>
                </c:pt>
                <c:pt idx="15672">
                  <c:v>100.79249000000029</c:v>
                </c:pt>
                <c:pt idx="15673">
                  <c:v>100.79264000000029</c:v>
                </c:pt>
                <c:pt idx="15674">
                  <c:v>100.79272000000029</c:v>
                </c:pt>
                <c:pt idx="15675">
                  <c:v>100.79275000000028</c:v>
                </c:pt>
                <c:pt idx="15676">
                  <c:v>100.79275000000028</c:v>
                </c:pt>
                <c:pt idx="15677">
                  <c:v>100.79275000000028</c:v>
                </c:pt>
                <c:pt idx="15678">
                  <c:v>100.79275000000028</c:v>
                </c:pt>
                <c:pt idx="15679">
                  <c:v>100.79275000000028</c:v>
                </c:pt>
                <c:pt idx="15680">
                  <c:v>100.79275000000028</c:v>
                </c:pt>
                <c:pt idx="15681">
                  <c:v>100.79275000000028</c:v>
                </c:pt>
                <c:pt idx="15682">
                  <c:v>100.79275000000028</c:v>
                </c:pt>
                <c:pt idx="15683">
                  <c:v>100.79275000000028</c:v>
                </c:pt>
                <c:pt idx="15684">
                  <c:v>100.79275000000028</c:v>
                </c:pt>
                <c:pt idx="15685">
                  <c:v>100.79275000000028</c:v>
                </c:pt>
                <c:pt idx="15686">
                  <c:v>100.79275000000028</c:v>
                </c:pt>
                <c:pt idx="15687">
                  <c:v>100.79275000000028</c:v>
                </c:pt>
                <c:pt idx="15688">
                  <c:v>100.79275000000028</c:v>
                </c:pt>
                <c:pt idx="15689">
                  <c:v>100.79275000000028</c:v>
                </c:pt>
                <c:pt idx="15690">
                  <c:v>100.79275000000028</c:v>
                </c:pt>
                <c:pt idx="15691">
                  <c:v>100.79275000000028</c:v>
                </c:pt>
                <c:pt idx="15692">
                  <c:v>100.79275000000028</c:v>
                </c:pt>
                <c:pt idx="15693">
                  <c:v>100.79275000000028</c:v>
                </c:pt>
                <c:pt idx="15694">
                  <c:v>100.79275000000028</c:v>
                </c:pt>
                <c:pt idx="15695">
                  <c:v>100.79275000000028</c:v>
                </c:pt>
                <c:pt idx="15696">
                  <c:v>100.79275000000028</c:v>
                </c:pt>
                <c:pt idx="15697">
                  <c:v>100.79275000000028</c:v>
                </c:pt>
                <c:pt idx="15698">
                  <c:v>100.79275000000028</c:v>
                </c:pt>
                <c:pt idx="15699">
                  <c:v>100.79275000000028</c:v>
                </c:pt>
                <c:pt idx="15700">
                  <c:v>100.79275000000028</c:v>
                </c:pt>
                <c:pt idx="15701">
                  <c:v>100.79275000000028</c:v>
                </c:pt>
                <c:pt idx="15702">
                  <c:v>100.79275000000028</c:v>
                </c:pt>
                <c:pt idx="15703">
                  <c:v>100.79275000000028</c:v>
                </c:pt>
                <c:pt idx="15704">
                  <c:v>100.79275000000028</c:v>
                </c:pt>
                <c:pt idx="15705">
                  <c:v>100.79275000000028</c:v>
                </c:pt>
                <c:pt idx="15706">
                  <c:v>100.79275000000028</c:v>
                </c:pt>
                <c:pt idx="15707">
                  <c:v>100.79275000000028</c:v>
                </c:pt>
                <c:pt idx="15708">
                  <c:v>100.79275000000028</c:v>
                </c:pt>
                <c:pt idx="15709">
                  <c:v>100.79275000000028</c:v>
                </c:pt>
                <c:pt idx="15710">
                  <c:v>100.79275000000028</c:v>
                </c:pt>
                <c:pt idx="15711">
                  <c:v>100.79275000000028</c:v>
                </c:pt>
                <c:pt idx="15712">
                  <c:v>100.79275000000028</c:v>
                </c:pt>
                <c:pt idx="15713">
                  <c:v>100.79275000000028</c:v>
                </c:pt>
                <c:pt idx="15714">
                  <c:v>100.79275000000028</c:v>
                </c:pt>
                <c:pt idx="15715">
                  <c:v>100.79275000000028</c:v>
                </c:pt>
                <c:pt idx="15716">
                  <c:v>100.79275000000028</c:v>
                </c:pt>
                <c:pt idx="15717">
                  <c:v>100.79275000000028</c:v>
                </c:pt>
                <c:pt idx="15718">
                  <c:v>100.79331000000028</c:v>
                </c:pt>
                <c:pt idx="15719">
                  <c:v>100.79442000000027</c:v>
                </c:pt>
                <c:pt idx="15720">
                  <c:v>100.79544000000027</c:v>
                </c:pt>
                <c:pt idx="15721">
                  <c:v>100.79572000000027</c:v>
                </c:pt>
                <c:pt idx="15722">
                  <c:v>100.79577000000027</c:v>
                </c:pt>
                <c:pt idx="15723">
                  <c:v>100.79577000000027</c:v>
                </c:pt>
                <c:pt idx="15724">
                  <c:v>100.79577000000027</c:v>
                </c:pt>
                <c:pt idx="15725">
                  <c:v>100.79577000000027</c:v>
                </c:pt>
                <c:pt idx="15726">
                  <c:v>100.79577000000027</c:v>
                </c:pt>
                <c:pt idx="15727">
                  <c:v>100.79577000000027</c:v>
                </c:pt>
                <c:pt idx="15728">
                  <c:v>100.79577000000027</c:v>
                </c:pt>
                <c:pt idx="15729">
                  <c:v>100.79577000000027</c:v>
                </c:pt>
                <c:pt idx="15730">
                  <c:v>100.79577000000027</c:v>
                </c:pt>
                <c:pt idx="15731">
                  <c:v>100.79577000000027</c:v>
                </c:pt>
                <c:pt idx="15732">
                  <c:v>100.79577000000027</c:v>
                </c:pt>
                <c:pt idx="15733">
                  <c:v>100.79577000000027</c:v>
                </c:pt>
                <c:pt idx="15734">
                  <c:v>100.79577000000027</c:v>
                </c:pt>
                <c:pt idx="15735">
                  <c:v>100.79577000000027</c:v>
                </c:pt>
                <c:pt idx="15736">
                  <c:v>100.79577000000027</c:v>
                </c:pt>
                <c:pt idx="15737">
                  <c:v>100.79577000000027</c:v>
                </c:pt>
                <c:pt idx="15738">
                  <c:v>100.79577000000027</c:v>
                </c:pt>
                <c:pt idx="15739">
                  <c:v>100.79577000000027</c:v>
                </c:pt>
                <c:pt idx="15740">
                  <c:v>100.79577000000027</c:v>
                </c:pt>
                <c:pt idx="15741">
                  <c:v>100.79577000000027</c:v>
                </c:pt>
                <c:pt idx="15742">
                  <c:v>100.79577000000027</c:v>
                </c:pt>
                <c:pt idx="15743">
                  <c:v>100.79577000000027</c:v>
                </c:pt>
                <c:pt idx="15744">
                  <c:v>100.79577000000027</c:v>
                </c:pt>
                <c:pt idx="15745">
                  <c:v>100.79577000000027</c:v>
                </c:pt>
                <c:pt idx="15746">
                  <c:v>100.79577000000027</c:v>
                </c:pt>
                <c:pt idx="15747">
                  <c:v>100.79577000000027</c:v>
                </c:pt>
                <c:pt idx="15748">
                  <c:v>100.79577000000027</c:v>
                </c:pt>
                <c:pt idx="15749">
                  <c:v>100.79577000000027</c:v>
                </c:pt>
                <c:pt idx="15750">
                  <c:v>100.79577000000027</c:v>
                </c:pt>
                <c:pt idx="15751">
                  <c:v>100.79577000000027</c:v>
                </c:pt>
                <c:pt idx="15752">
                  <c:v>100.79577000000027</c:v>
                </c:pt>
                <c:pt idx="15753">
                  <c:v>100.79577000000027</c:v>
                </c:pt>
                <c:pt idx="15754">
                  <c:v>100.79577000000027</c:v>
                </c:pt>
                <c:pt idx="15755">
                  <c:v>100.79577000000027</c:v>
                </c:pt>
                <c:pt idx="15756">
                  <c:v>100.79577000000027</c:v>
                </c:pt>
                <c:pt idx="15757">
                  <c:v>100.79577000000027</c:v>
                </c:pt>
                <c:pt idx="15758">
                  <c:v>100.79577000000027</c:v>
                </c:pt>
                <c:pt idx="15759">
                  <c:v>100.79577000000027</c:v>
                </c:pt>
                <c:pt idx="15760">
                  <c:v>100.79577000000027</c:v>
                </c:pt>
                <c:pt idx="15761">
                  <c:v>100.79577000000027</c:v>
                </c:pt>
                <c:pt idx="15762">
                  <c:v>100.79577000000027</c:v>
                </c:pt>
                <c:pt idx="15763">
                  <c:v>100.79577000000027</c:v>
                </c:pt>
                <c:pt idx="15764">
                  <c:v>100.79577000000027</c:v>
                </c:pt>
                <c:pt idx="15765">
                  <c:v>100.79577000000027</c:v>
                </c:pt>
                <c:pt idx="15766">
                  <c:v>100.79577000000027</c:v>
                </c:pt>
                <c:pt idx="15767">
                  <c:v>100.79577000000027</c:v>
                </c:pt>
                <c:pt idx="15768">
                  <c:v>100.79577000000027</c:v>
                </c:pt>
                <c:pt idx="15769">
                  <c:v>100.79577000000027</c:v>
                </c:pt>
                <c:pt idx="15770">
                  <c:v>100.79577000000027</c:v>
                </c:pt>
                <c:pt idx="15771">
                  <c:v>100.79577000000027</c:v>
                </c:pt>
                <c:pt idx="15772">
                  <c:v>100.79577000000027</c:v>
                </c:pt>
                <c:pt idx="15773">
                  <c:v>100.79577000000027</c:v>
                </c:pt>
                <c:pt idx="15774">
                  <c:v>100.79577000000027</c:v>
                </c:pt>
                <c:pt idx="15775">
                  <c:v>100.79577000000027</c:v>
                </c:pt>
                <c:pt idx="15776">
                  <c:v>100.79577000000027</c:v>
                </c:pt>
                <c:pt idx="15777">
                  <c:v>100.79577000000027</c:v>
                </c:pt>
                <c:pt idx="15778">
                  <c:v>100.79577000000027</c:v>
                </c:pt>
                <c:pt idx="15779">
                  <c:v>100.79577000000027</c:v>
                </c:pt>
                <c:pt idx="15780">
                  <c:v>100.79577000000027</c:v>
                </c:pt>
                <c:pt idx="15781">
                  <c:v>100.79577000000027</c:v>
                </c:pt>
                <c:pt idx="15782">
                  <c:v>100.79577000000027</c:v>
                </c:pt>
                <c:pt idx="15783">
                  <c:v>100.79577000000027</c:v>
                </c:pt>
                <c:pt idx="15784">
                  <c:v>100.79577000000027</c:v>
                </c:pt>
                <c:pt idx="15785">
                  <c:v>100.79577000000027</c:v>
                </c:pt>
                <c:pt idx="15786">
                  <c:v>100.79577000000027</c:v>
                </c:pt>
                <c:pt idx="15787">
                  <c:v>100.79577000000027</c:v>
                </c:pt>
                <c:pt idx="15788">
                  <c:v>100.79577000000027</c:v>
                </c:pt>
                <c:pt idx="15789">
                  <c:v>100.79577000000027</c:v>
                </c:pt>
                <c:pt idx="15790">
                  <c:v>100.79577000000027</c:v>
                </c:pt>
                <c:pt idx="15791">
                  <c:v>100.79577000000027</c:v>
                </c:pt>
                <c:pt idx="15792">
                  <c:v>100.79577000000027</c:v>
                </c:pt>
                <c:pt idx="15793">
                  <c:v>100.79577000000027</c:v>
                </c:pt>
                <c:pt idx="15794">
                  <c:v>100.79577000000027</c:v>
                </c:pt>
                <c:pt idx="15795">
                  <c:v>100.79577000000027</c:v>
                </c:pt>
                <c:pt idx="15796">
                  <c:v>100.79657000000027</c:v>
                </c:pt>
                <c:pt idx="15797">
                  <c:v>100.79888000000027</c:v>
                </c:pt>
                <c:pt idx="15798">
                  <c:v>100.80151000000026</c:v>
                </c:pt>
                <c:pt idx="15799">
                  <c:v>100.80378000000026</c:v>
                </c:pt>
                <c:pt idx="15800">
                  <c:v>100.80483000000027</c:v>
                </c:pt>
                <c:pt idx="15801">
                  <c:v>100.80553000000026</c:v>
                </c:pt>
                <c:pt idx="15802">
                  <c:v>100.80609000000025</c:v>
                </c:pt>
                <c:pt idx="15803">
                  <c:v>100.80666000000025</c:v>
                </c:pt>
                <c:pt idx="15804">
                  <c:v>100.80720000000025</c:v>
                </c:pt>
                <c:pt idx="15805">
                  <c:v>100.80818000000025</c:v>
                </c:pt>
                <c:pt idx="15806">
                  <c:v>100.80958000000025</c:v>
                </c:pt>
                <c:pt idx="15807">
                  <c:v>100.81055000000025</c:v>
                </c:pt>
                <c:pt idx="15808">
                  <c:v>100.81101000000025</c:v>
                </c:pt>
                <c:pt idx="15809">
                  <c:v>100.81130000000026</c:v>
                </c:pt>
                <c:pt idx="15810">
                  <c:v>100.81145000000026</c:v>
                </c:pt>
                <c:pt idx="15811">
                  <c:v>100.81150000000027</c:v>
                </c:pt>
                <c:pt idx="15812">
                  <c:v>100.81150000000027</c:v>
                </c:pt>
                <c:pt idx="15813">
                  <c:v>100.81150000000027</c:v>
                </c:pt>
                <c:pt idx="15814">
                  <c:v>100.81150000000027</c:v>
                </c:pt>
                <c:pt idx="15815">
                  <c:v>100.81150000000027</c:v>
                </c:pt>
                <c:pt idx="15816">
                  <c:v>100.81150000000027</c:v>
                </c:pt>
                <c:pt idx="15817">
                  <c:v>100.81150000000027</c:v>
                </c:pt>
                <c:pt idx="15818">
                  <c:v>100.81150000000027</c:v>
                </c:pt>
                <c:pt idx="15819">
                  <c:v>100.81150000000027</c:v>
                </c:pt>
                <c:pt idx="15820">
                  <c:v>100.81150000000027</c:v>
                </c:pt>
                <c:pt idx="15821">
                  <c:v>100.81150000000027</c:v>
                </c:pt>
                <c:pt idx="15822">
                  <c:v>100.81150000000027</c:v>
                </c:pt>
                <c:pt idx="15823">
                  <c:v>100.81150000000027</c:v>
                </c:pt>
                <c:pt idx="15824">
                  <c:v>100.81150000000027</c:v>
                </c:pt>
                <c:pt idx="15825">
                  <c:v>100.81150000000027</c:v>
                </c:pt>
                <c:pt idx="15826">
                  <c:v>100.81150000000027</c:v>
                </c:pt>
                <c:pt idx="15827">
                  <c:v>100.81150000000027</c:v>
                </c:pt>
                <c:pt idx="15828">
                  <c:v>100.81150000000027</c:v>
                </c:pt>
                <c:pt idx="15829">
                  <c:v>100.81150000000027</c:v>
                </c:pt>
                <c:pt idx="15830">
                  <c:v>100.81150000000027</c:v>
                </c:pt>
                <c:pt idx="15831">
                  <c:v>100.81150000000027</c:v>
                </c:pt>
                <c:pt idx="15832">
                  <c:v>100.81198000000026</c:v>
                </c:pt>
                <c:pt idx="15833">
                  <c:v>100.81241000000026</c:v>
                </c:pt>
                <c:pt idx="15834">
                  <c:v>100.81268000000026</c:v>
                </c:pt>
                <c:pt idx="15835">
                  <c:v>100.81289000000025</c:v>
                </c:pt>
                <c:pt idx="15836">
                  <c:v>100.81301000000025</c:v>
                </c:pt>
                <c:pt idx="15837">
                  <c:v>100.81307000000025</c:v>
                </c:pt>
                <c:pt idx="15838">
                  <c:v>100.81310000000025</c:v>
                </c:pt>
                <c:pt idx="15839">
                  <c:v>100.81310000000025</c:v>
                </c:pt>
                <c:pt idx="15840">
                  <c:v>100.81310000000025</c:v>
                </c:pt>
                <c:pt idx="15841">
                  <c:v>100.81310000000025</c:v>
                </c:pt>
                <c:pt idx="15842">
                  <c:v>100.81310000000025</c:v>
                </c:pt>
                <c:pt idx="15843">
                  <c:v>100.81310000000025</c:v>
                </c:pt>
                <c:pt idx="15844">
                  <c:v>100.81310000000025</c:v>
                </c:pt>
                <c:pt idx="15845">
                  <c:v>100.81310000000025</c:v>
                </c:pt>
                <c:pt idx="15846">
                  <c:v>100.81310000000025</c:v>
                </c:pt>
                <c:pt idx="15847">
                  <c:v>100.81310000000025</c:v>
                </c:pt>
                <c:pt idx="15848">
                  <c:v>100.81310000000025</c:v>
                </c:pt>
                <c:pt idx="15849">
                  <c:v>100.81310000000025</c:v>
                </c:pt>
                <c:pt idx="15850">
                  <c:v>100.81310000000025</c:v>
                </c:pt>
                <c:pt idx="15851">
                  <c:v>100.81310000000025</c:v>
                </c:pt>
                <c:pt idx="15852">
                  <c:v>100.81310000000025</c:v>
                </c:pt>
                <c:pt idx="15853">
                  <c:v>100.81310000000025</c:v>
                </c:pt>
                <c:pt idx="15854">
                  <c:v>100.81310000000025</c:v>
                </c:pt>
                <c:pt idx="15855">
                  <c:v>100.81310000000025</c:v>
                </c:pt>
                <c:pt idx="15856">
                  <c:v>100.81310000000025</c:v>
                </c:pt>
                <c:pt idx="15857">
                  <c:v>100.81310000000025</c:v>
                </c:pt>
                <c:pt idx="15858">
                  <c:v>100.81320000000025</c:v>
                </c:pt>
                <c:pt idx="15859">
                  <c:v>100.81373000000025</c:v>
                </c:pt>
                <c:pt idx="15860">
                  <c:v>100.81435000000025</c:v>
                </c:pt>
                <c:pt idx="15861">
                  <c:v>100.81486000000025</c:v>
                </c:pt>
                <c:pt idx="15862">
                  <c:v>100.81511000000025</c:v>
                </c:pt>
                <c:pt idx="15863">
                  <c:v>100.81521000000025</c:v>
                </c:pt>
                <c:pt idx="15864">
                  <c:v>100.81521000000025</c:v>
                </c:pt>
                <c:pt idx="15865">
                  <c:v>100.81521000000025</c:v>
                </c:pt>
                <c:pt idx="15866">
                  <c:v>100.81521000000025</c:v>
                </c:pt>
                <c:pt idx="15867">
                  <c:v>100.81521000000025</c:v>
                </c:pt>
                <c:pt idx="15868">
                  <c:v>100.81521000000025</c:v>
                </c:pt>
                <c:pt idx="15869">
                  <c:v>100.81521000000025</c:v>
                </c:pt>
                <c:pt idx="15870">
                  <c:v>100.81521000000025</c:v>
                </c:pt>
                <c:pt idx="15871">
                  <c:v>100.81521000000025</c:v>
                </c:pt>
                <c:pt idx="15872">
                  <c:v>100.81521000000025</c:v>
                </c:pt>
                <c:pt idx="15873">
                  <c:v>100.81521000000025</c:v>
                </c:pt>
                <c:pt idx="15874">
                  <c:v>100.81521000000025</c:v>
                </c:pt>
                <c:pt idx="15875">
                  <c:v>100.81521000000025</c:v>
                </c:pt>
                <c:pt idx="15876">
                  <c:v>100.81521000000025</c:v>
                </c:pt>
                <c:pt idx="15877">
                  <c:v>100.81521000000025</c:v>
                </c:pt>
                <c:pt idx="15878">
                  <c:v>100.81521000000025</c:v>
                </c:pt>
                <c:pt idx="15879">
                  <c:v>100.81521000000025</c:v>
                </c:pt>
                <c:pt idx="15880">
                  <c:v>100.81521000000025</c:v>
                </c:pt>
                <c:pt idx="15881">
                  <c:v>100.81521000000025</c:v>
                </c:pt>
                <c:pt idx="15882">
                  <c:v>100.81521000000025</c:v>
                </c:pt>
                <c:pt idx="15883">
                  <c:v>100.81521000000025</c:v>
                </c:pt>
                <c:pt idx="15884">
                  <c:v>100.81521000000025</c:v>
                </c:pt>
                <c:pt idx="15885">
                  <c:v>100.81521000000025</c:v>
                </c:pt>
                <c:pt idx="15886">
                  <c:v>100.81521000000025</c:v>
                </c:pt>
                <c:pt idx="15887">
                  <c:v>100.81565000000025</c:v>
                </c:pt>
                <c:pt idx="15888">
                  <c:v>100.81737000000025</c:v>
                </c:pt>
                <c:pt idx="15889">
                  <c:v>100.82065000000026</c:v>
                </c:pt>
                <c:pt idx="15890">
                  <c:v>100.82327000000025</c:v>
                </c:pt>
                <c:pt idx="15891">
                  <c:v>100.82625000000024</c:v>
                </c:pt>
                <c:pt idx="15892">
                  <c:v>100.82781000000024</c:v>
                </c:pt>
                <c:pt idx="15893">
                  <c:v>100.82848000000024</c:v>
                </c:pt>
                <c:pt idx="15894">
                  <c:v>100.82877000000025</c:v>
                </c:pt>
                <c:pt idx="15895">
                  <c:v>100.82891000000025</c:v>
                </c:pt>
                <c:pt idx="15896">
                  <c:v>100.82895000000025</c:v>
                </c:pt>
                <c:pt idx="15897">
                  <c:v>100.82895000000025</c:v>
                </c:pt>
                <c:pt idx="15898">
                  <c:v>100.82895000000025</c:v>
                </c:pt>
                <c:pt idx="15899">
                  <c:v>100.82895000000025</c:v>
                </c:pt>
                <c:pt idx="15900">
                  <c:v>100.82895000000025</c:v>
                </c:pt>
                <c:pt idx="15901">
                  <c:v>100.82895000000025</c:v>
                </c:pt>
                <c:pt idx="15902">
                  <c:v>100.82895000000025</c:v>
                </c:pt>
                <c:pt idx="15903">
                  <c:v>100.82895000000025</c:v>
                </c:pt>
                <c:pt idx="15904">
                  <c:v>100.82895000000025</c:v>
                </c:pt>
                <c:pt idx="15905">
                  <c:v>100.82895000000025</c:v>
                </c:pt>
                <c:pt idx="15906">
                  <c:v>100.82895000000025</c:v>
                </c:pt>
                <c:pt idx="15907">
                  <c:v>100.82957000000025</c:v>
                </c:pt>
                <c:pt idx="15908">
                  <c:v>100.83075000000025</c:v>
                </c:pt>
                <c:pt idx="15909">
                  <c:v>100.83200000000025</c:v>
                </c:pt>
                <c:pt idx="15910">
                  <c:v>100.83311000000025</c:v>
                </c:pt>
                <c:pt idx="15911">
                  <c:v>100.83409000000024</c:v>
                </c:pt>
                <c:pt idx="15912">
                  <c:v>100.83484000000024</c:v>
                </c:pt>
                <c:pt idx="15913">
                  <c:v>100.83531000000025</c:v>
                </c:pt>
                <c:pt idx="15914">
                  <c:v>100.83554000000025</c:v>
                </c:pt>
                <c:pt idx="15915">
                  <c:v>100.83567000000025</c:v>
                </c:pt>
                <c:pt idx="15916">
                  <c:v>100.83573000000025</c:v>
                </c:pt>
                <c:pt idx="15917">
                  <c:v>100.83573000000025</c:v>
                </c:pt>
                <c:pt idx="15918">
                  <c:v>100.83573000000025</c:v>
                </c:pt>
                <c:pt idx="15919">
                  <c:v>100.83573000000025</c:v>
                </c:pt>
                <c:pt idx="15920">
                  <c:v>100.83573000000025</c:v>
                </c:pt>
                <c:pt idx="15921">
                  <c:v>100.83573000000025</c:v>
                </c:pt>
                <c:pt idx="15922">
                  <c:v>100.83573000000025</c:v>
                </c:pt>
                <c:pt idx="15923">
                  <c:v>100.83573000000025</c:v>
                </c:pt>
                <c:pt idx="15924">
                  <c:v>100.83573000000025</c:v>
                </c:pt>
                <c:pt idx="15925">
                  <c:v>100.83573000000025</c:v>
                </c:pt>
                <c:pt idx="15926">
                  <c:v>100.83573000000025</c:v>
                </c:pt>
                <c:pt idx="15927">
                  <c:v>100.83573000000025</c:v>
                </c:pt>
                <c:pt idx="15928">
                  <c:v>100.83573000000025</c:v>
                </c:pt>
                <c:pt idx="15929">
                  <c:v>100.83573000000025</c:v>
                </c:pt>
                <c:pt idx="15930">
                  <c:v>100.83573000000025</c:v>
                </c:pt>
                <c:pt idx="15931">
                  <c:v>100.83573000000025</c:v>
                </c:pt>
                <c:pt idx="15932">
                  <c:v>100.83573000000025</c:v>
                </c:pt>
                <c:pt idx="15933">
                  <c:v>100.83573000000025</c:v>
                </c:pt>
                <c:pt idx="15934">
                  <c:v>100.83573000000025</c:v>
                </c:pt>
                <c:pt idx="15935">
                  <c:v>100.83573000000025</c:v>
                </c:pt>
                <c:pt idx="15936">
                  <c:v>100.83573000000025</c:v>
                </c:pt>
                <c:pt idx="15937">
                  <c:v>100.83573000000025</c:v>
                </c:pt>
                <c:pt idx="15938">
                  <c:v>100.83573000000025</c:v>
                </c:pt>
                <c:pt idx="15939">
                  <c:v>100.83573000000025</c:v>
                </c:pt>
                <c:pt idx="15940">
                  <c:v>100.83573000000025</c:v>
                </c:pt>
                <c:pt idx="15941">
                  <c:v>100.83573000000025</c:v>
                </c:pt>
                <c:pt idx="15942">
                  <c:v>100.83573000000025</c:v>
                </c:pt>
                <c:pt idx="15943">
                  <c:v>100.83573000000025</c:v>
                </c:pt>
                <c:pt idx="15944">
                  <c:v>100.83573000000025</c:v>
                </c:pt>
                <c:pt idx="15945">
                  <c:v>100.83573000000025</c:v>
                </c:pt>
                <c:pt idx="15946">
                  <c:v>100.83573000000025</c:v>
                </c:pt>
                <c:pt idx="15947">
                  <c:v>100.83573000000025</c:v>
                </c:pt>
                <c:pt idx="15948">
                  <c:v>100.83573000000025</c:v>
                </c:pt>
                <c:pt idx="15949">
                  <c:v>100.83573000000025</c:v>
                </c:pt>
                <c:pt idx="15950">
                  <c:v>100.83573000000025</c:v>
                </c:pt>
                <c:pt idx="15951">
                  <c:v>100.83573000000025</c:v>
                </c:pt>
                <c:pt idx="15952">
                  <c:v>100.83573000000025</c:v>
                </c:pt>
                <c:pt idx="15953">
                  <c:v>100.83573000000025</c:v>
                </c:pt>
                <c:pt idx="15954">
                  <c:v>100.83573000000025</c:v>
                </c:pt>
                <c:pt idx="15955">
                  <c:v>100.83573000000025</c:v>
                </c:pt>
                <c:pt idx="15956">
                  <c:v>100.83573000000025</c:v>
                </c:pt>
                <c:pt idx="15957">
                  <c:v>100.83573000000025</c:v>
                </c:pt>
                <c:pt idx="15958">
                  <c:v>100.83573000000025</c:v>
                </c:pt>
                <c:pt idx="15959">
                  <c:v>100.83573000000025</c:v>
                </c:pt>
                <c:pt idx="15960">
                  <c:v>100.83573000000025</c:v>
                </c:pt>
                <c:pt idx="15961">
                  <c:v>100.83573000000025</c:v>
                </c:pt>
                <c:pt idx="15962">
                  <c:v>100.83573000000025</c:v>
                </c:pt>
                <c:pt idx="15963">
                  <c:v>100.83573000000025</c:v>
                </c:pt>
                <c:pt idx="15964">
                  <c:v>100.83573000000025</c:v>
                </c:pt>
                <c:pt idx="15965">
                  <c:v>100.83573000000025</c:v>
                </c:pt>
                <c:pt idx="15966">
                  <c:v>100.83573000000025</c:v>
                </c:pt>
                <c:pt idx="15967">
                  <c:v>100.83573000000025</c:v>
                </c:pt>
                <c:pt idx="15968">
                  <c:v>100.83573000000025</c:v>
                </c:pt>
                <c:pt idx="15969">
                  <c:v>100.83573000000025</c:v>
                </c:pt>
                <c:pt idx="15970">
                  <c:v>100.83573000000025</c:v>
                </c:pt>
                <c:pt idx="15971">
                  <c:v>100.83573000000025</c:v>
                </c:pt>
                <c:pt idx="15972">
                  <c:v>100.83573000000025</c:v>
                </c:pt>
                <c:pt idx="15973">
                  <c:v>100.83575000000026</c:v>
                </c:pt>
                <c:pt idx="15974">
                  <c:v>100.83588000000026</c:v>
                </c:pt>
                <c:pt idx="15975">
                  <c:v>100.83679000000026</c:v>
                </c:pt>
                <c:pt idx="15976">
                  <c:v>100.83840000000026</c:v>
                </c:pt>
                <c:pt idx="15977">
                  <c:v>100.84152000000026</c:v>
                </c:pt>
                <c:pt idx="15978">
                  <c:v>100.84533000000026</c:v>
                </c:pt>
                <c:pt idx="15979">
                  <c:v>100.85006000000025</c:v>
                </c:pt>
                <c:pt idx="15980">
                  <c:v>100.85875000000026</c:v>
                </c:pt>
                <c:pt idx="15981">
                  <c:v>100.87312000000026</c:v>
                </c:pt>
                <c:pt idx="15982">
                  <c:v>100.88549000000026</c:v>
                </c:pt>
                <c:pt idx="15983">
                  <c:v>100.89435000000026</c:v>
                </c:pt>
                <c:pt idx="15984">
                  <c:v>100.89882000000026</c:v>
                </c:pt>
                <c:pt idx="15985">
                  <c:v>100.90118000000025</c:v>
                </c:pt>
                <c:pt idx="15986">
                  <c:v>100.90254000000026</c:v>
                </c:pt>
                <c:pt idx="15987">
                  <c:v>100.90323000000026</c:v>
                </c:pt>
                <c:pt idx="15988">
                  <c:v>100.90364000000027</c:v>
                </c:pt>
                <c:pt idx="15989">
                  <c:v>100.90388000000027</c:v>
                </c:pt>
                <c:pt idx="15990">
                  <c:v>100.90405000000027</c:v>
                </c:pt>
                <c:pt idx="15991">
                  <c:v>100.90420000000027</c:v>
                </c:pt>
                <c:pt idx="15992">
                  <c:v>100.90431000000028</c:v>
                </c:pt>
                <c:pt idx="15993">
                  <c:v>100.90438000000027</c:v>
                </c:pt>
                <c:pt idx="15994">
                  <c:v>100.90442000000027</c:v>
                </c:pt>
                <c:pt idx="15995">
                  <c:v>100.90443000000027</c:v>
                </c:pt>
                <c:pt idx="15996">
                  <c:v>100.90443000000027</c:v>
                </c:pt>
                <c:pt idx="15997">
                  <c:v>100.90443000000027</c:v>
                </c:pt>
                <c:pt idx="15998">
                  <c:v>100.90443000000027</c:v>
                </c:pt>
                <c:pt idx="15999">
                  <c:v>100.90443000000027</c:v>
                </c:pt>
                <c:pt idx="16000">
                  <c:v>100.90443000000027</c:v>
                </c:pt>
                <c:pt idx="16001">
                  <c:v>100.90443000000027</c:v>
                </c:pt>
                <c:pt idx="16002">
                  <c:v>100.90443000000027</c:v>
                </c:pt>
                <c:pt idx="16003">
                  <c:v>100.90443000000027</c:v>
                </c:pt>
                <c:pt idx="16004">
                  <c:v>100.90443000000027</c:v>
                </c:pt>
                <c:pt idx="16005">
                  <c:v>100.90444000000028</c:v>
                </c:pt>
                <c:pt idx="16006">
                  <c:v>100.90444000000028</c:v>
                </c:pt>
                <c:pt idx="16007">
                  <c:v>100.90449000000028</c:v>
                </c:pt>
                <c:pt idx="16008">
                  <c:v>100.90472000000028</c:v>
                </c:pt>
                <c:pt idx="16009">
                  <c:v>100.90492000000029</c:v>
                </c:pt>
                <c:pt idx="16010">
                  <c:v>100.90507000000029</c:v>
                </c:pt>
                <c:pt idx="16011">
                  <c:v>100.90516000000029</c:v>
                </c:pt>
                <c:pt idx="16012">
                  <c:v>100.9052100000003</c:v>
                </c:pt>
                <c:pt idx="16013">
                  <c:v>100.90525000000029</c:v>
                </c:pt>
                <c:pt idx="16014">
                  <c:v>100.9052700000003</c:v>
                </c:pt>
                <c:pt idx="16015">
                  <c:v>100.9052800000003</c:v>
                </c:pt>
                <c:pt idx="16016">
                  <c:v>100.90530000000031</c:v>
                </c:pt>
                <c:pt idx="16017">
                  <c:v>100.90532000000032</c:v>
                </c:pt>
                <c:pt idx="16018">
                  <c:v>100.90535000000031</c:v>
                </c:pt>
                <c:pt idx="16019">
                  <c:v>100.90540000000031</c:v>
                </c:pt>
                <c:pt idx="16020">
                  <c:v>100.90545000000031</c:v>
                </c:pt>
                <c:pt idx="16021">
                  <c:v>100.90550000000032</c:v>
                </c:pt>
                <c:pt idx="16022">
                  <c:v>100.90561000000032</c:v>
                </c:pt>
                <c:pt idx="16023">
                  <c:v>100.90624000000032</c:v>
                </c:pt>
                <c:pt idx="16024">
                  <c:v>100.90834000000032</c:v>
                </c:pt>
                <c:pt idx="16025">
                  <c:v>100.91237000000032</c:v>
                </c:pt>
                <c:pt idx="16026">
                  <c:v>100.91796000000032</c:v>
                </c:pt>
                <c:pt idx="16027">
                  <c:v>100.92768000000032</c:v>
                </c:pt>
                <c:pt idx="16028">
                  <c:v>100.94561000000033</c:v>
                </c:pt>
                <c:pt idx="16029">
                  <c:v>100.96047000000033</c:v>
                </c:pt>
                <c:pt idx="16030">
                  <c:v>100.97100000000033</c:v>
                </c:pt>
                <c:pt idx="16031">
                  <c:v>100.98480000000033</c:v>
                </c:pt>
                <c:pt idx="16032">
                  <c:v>101.00651000000033</c:v>
                </c:pt>
                <c:pt idx="16033">
                  <c:v>101.03325000000034</c:v>
                </c:pt>
                <c:pt idx="16034">
                  <c:v>101.06339000000034</c:v>
                </c:pt>
                <c:pt idx="16035">
                  <c:v>101.09523000000034</c:v>
                </c:pt>
                <c:pt idx="16036">
                  <c:v>101.13073000000034</c:v>
                </c:pt>
                <c:pt idx="16037">
                  <c:v>101.16096000000034</c:v>
                </c:pt>
                <c:pt idx="16038">
                  <c:v>101.17292000000035</c:v>
                </c:pt>
                <c:pt idx="16039">
                  <c:v>101.17806000000034</c:v>
                </c:pt>
                <c:pt idx="16040">
                  <c:v>101.18050000000034</c:v>
                </c:pt>
                <c:pt idx="16041">
                  <c:v>101.18221000000034</c:v>
                </c:pt>
                <c:pt idx="16042">
                  <c:v>101.18298000000034</c:v>
                </c:pt>
                <c:pt idx="16043">
                  <c:v>101.18400000000034</c:v>
                </c:pt>
                <c:pt idx="16044">
                  <c:v>101.18661000000034</c:v>
                </c:pt>
                <c:pt idx="16045">
                  <c:v>101.19408000000034</c:v>
                </c:pt>
                <c:pt idx="16046">
                  <c:v>101.20528000000034</c:v>
                </c:pt>
                <c:pt idx="16047">
                  <c:v>101.22215000000034</c:v>
                </c:pt>
                <c:pt idx="16048">
                  <c:v>101.23988000000034</c:v>
                </c:pt>
                <c:pt idx="16049">
                  <c:v>101.25647000000033</c:v>
                </c:pt>
                <c:pt idx="16050">
                  <c:v>101.26895000000033</c:v>
                </c:pt>
                <c:pt idx="16051">
                  <c:v>101.28015000000033</c:v>
                </c:pt>
                <c:pt idx="16052">
                  <c:v>101.28805000000034</c:v>
                </c:pt>
                <c:pt idx="16053">
                  <c:v>101.29302000000034</c:v>
                </c:pt>
                <c:pt idx="16054">
                  <c:v>101.29569000000033</c:v>
                </c:pt>
                <c:pt idx="16055">
                  <c:v>101.29709000000034</c:v>
                </c:pt>
                <c:pt idx="16056">
                  <c:v>101.29776000000034</c:v>
                </c:pt>
                <c:pt idx="16057">
                  <c:v>101.29808000000034</c:v>
                </c:pt>
                <c:pt idx="16058">
                  <c:v>101.29824000000033</c:v>
                </c:pt>
                <c:pt idx="16059">
                  <c:v>101.29833000000033</c:v>
                </c:pt>
                <c:pt idx="16060">
                  <c:v>101.29836000000033</c:v>
                </c:pt>
                <c:pt idx="16061">
                  <c:v>101.29839000000032</c:v>
                </c:pt>
                <c:pt idx="16062">
                  <c:v>101.29841000000033</c:v>
                </c:pt>
                <c:pt idx="16063">
                  <c:v>101.29842000000033</c:v>
                </c:pt>
                <c:pt idx="16064">
                  <c:v>101.29843000000034</c:v>
                </c:pt>
                <c:pt idx="16065">
                  <c:v>101.29845000000034</c:v>
                </c:pt>
                <c:pt idx="16066">
                  <c:v>101.29850000000035</c:v>
                </c:pt>
                <c:pt idx="16067">
                  <c:v>101.29856000000035</c:v>
                </c:pt>
                <c:pt idx="16068">
                  <c:v>101.29862000000035</c:v>
                </c:pt>
                <c:pt idx="16069">
                  <c:v>101.29867000000036</c:v>
                </c:pt>
                <c:pt idx="16070">
                  <c:v>101.29869000000036</c:v>
                </c:pt>
                <c:pt idx="16071">
                  <c:v>101.29869000000036</c:v>
                </c:pt>
                <c:pt idx="16072">
                  <c:v>101.29869000000036</c:v>
                </c:pt>
                <c:pt idx="16073">
                  <c:v>101.29869000000036</c:v>
                </c:pt>
                <c:pt idx="16074">
                  <c:v>101.29890000000036</c:v>
                </c:pt>
                <c:pt idx="16075">
                  <c:v>101.29913000000036</c:v>
                </c:pt>
                <c:pt idx="16076">
                  <c:v>101.29937000000037</c:v>
                </c:pt>
                <c:pt idx="16077">
                  <c:v>101.29960000000037</c:v>
                </c:pt>
                <c:pt idx="16078">
                  <c:v>101.29975000000037</c:v>
                </c:pt>
                <c:pt idx="16079">
                  <c:v>101.29985000000038</c:v>
                </c:pt>
                <c:pt idx="16080">
                  <c:v>101.29994000000038</c:v>
                </c:pt>
                <c:pt idx="16081">
                  <c:v>101.30002000000037</c:v>
                </c:pt>
                <c:pt idx="16082">
                  <c:v>101.30009000000037</c:v>
                </c:pt>
                <c:pt idx="16083">
                  <c:v>101.30015000000037</c:v>
                </c:pt>
                <c:pt idx="16084">
                  <c:v>101.30018000000037</c:v>
                </c:pt>
                <c:pt idx="16085">
                  <c:v>101.30018000000037</c:v>
                </c:pt>
                <c:pt idx="16086">
                  <c:v>101.30018000000037</c:v>
                </c:pt>
                <c:pt idx="16087">
                  <c:v>101.30018000000037</c:v>
                </c:pt>
                <c:pt idx="16088">
                  <c:v>101.30018000000037</c:v>
                </c:pt>
                <c:pt idx="16089">
                  <c:v>101.30018000000037</c:v>
                </c:pt>
                <c:pt idx="16090">
                  <c:v>101.30018000000037</c:v>
                </c:pt>
                <c:pt idx="16091">
                  <c:v>101.30018000000037</c:v>
                </c:pt>
                <c:pt idx="16092">
                  <c:v>101.30018000000037</c:v>
                </c:pt>
                <c:pt idx="16093">
                  <c:v>101.30018000000037</c:v>
                </c:pt>
                <c:pt idx="16094">
                  <c:v>101.30018000000037</c:v>
                </c:pt>
                <c:pt idx="16095">
                  <c:v>101.30018000000037</c:v>
                </c:pt>
                <c:pt idx="16096">
                  <c:v>101.30018000000037</c:v>
                </c:pt>
                <c:pt idx="16097">
                  <c:v>101.30018000000037</c:v>
                </c:pt>
                <c:pt idx="16098">
                  <c:v>101.30018000000037</c:v>
                </c:pt>
                <c:pt idx="16099">
                  <c:v>101.30018000000037</c:v>
                </c:pt>
                <c:pt idx="16100">
                  <c:v>101.30018000000037</c:v>
                </c:pt>
                <c:pt idx="16101">
                  <c:v>101.30018000000037</c:v>
                </c:pt>
                <c:pt idx="16102">
                  <c:v>101.30018000000037</c:v>
                </c:pt>
                <c:pt idx="16103">
                  <c:v>101.30037000000037</c:v>
                </c:pt>
                <c:pt idx="16104">
                  <c:v>101.30125000000037</c:v>
                </c:pt>
                <c:pt idx="16105">
                  <c:v>101.30219000000037</c:v>
                </c:pt>
                <c:pt idx="16106">
                  <c:v>101.30289000000036</c:v>
                </c:pt>
                <c:pt idx="16107">
                  <c:v>101.30328000000036</c:v>
                </c:pt>
                <c:pt idx="16108">
                  <c:v>101.30350000000035</c:v>
                </c:pt>
                <c:pt idx="16109">
                  <c:v>101.30361000000036</c:v>
                </c:pt>
                <c:pt idx="16110">
                  <c:v>101.30362000000036</c:v>
                </c:pt>
                <c:pt idx="16111">
                  <c:v>101.30362000000036</c:v>
                </c:pt>
                <c:pt idx="16112">
                  <c:v>101.30362000000036</c:v>
                </c:pt>
                <c:pt idx="16113">
                  <c:v>101.30362000000036</c:v>
                </c:pt>
                <c:pt idx="16114">
                  <c:v>101.30362000000036</c:v>
                </c:pt>
                <c:pt idx="16115">
                  <c:v>101.30362000000036</c:v>
                </c:pt>
                <c:pt idx="16116">
                  <c:v>101.30362000000036</c:v>
                </c:pt>
                <c:pt idx="16117">
                  <c:v>101.30362000000036</c:v>
                </c:pt>
                <c:pt idx="16118">
                  <c:v>101.30362000000036</c:v>
                </c:pt>
                <c:pt idx="16119">
                  <c:v>101.30362000000036</c:v>
                </c:pt>
                <c:pt idx="16120">
                  <c:v>101.30362000000036</c:v>
                </c:pt>
                <c:pt idx="16121">
                  <c:v>101.30362000000036</c:v>
                </c:pt>
                <c:pt idx="16122">
                  <c:v>101.30362000000036</c:v>
                </c:pt>
                <c:pt idx="16123">
                  <c:v>101.30362000000036</c:v>
                </c:pt>
                <c:pt idx="16124">
                  <c:v>101.30362000000036</c:v>
                </c:pt>
                <c:pt idx="16125">
                  <c:v>101.30362000000036</c:v>
                </c:pt>
                <c:pt idx="16126">
                  <c:v>101.30362000000036</c:v>
                </c:pt>
                <c:pt idx="16127">
                  <c:v>101.30362000000036</c:v>
                </c:pt>
                <c:pt idx="16128">
                  <c:v>101.30362000000036</c:v>
                </c:pt>
                <c:pt idx="16129">
                  <c:v>101.30362000000036</c:v>
                </c:pt>
                <c:pt idx="16130">
                  <c:v>101.30362000000036</c:v>
                </c:pt>
                <c:pt idx="16131">
                  <c:v>101.30362000000036</c:v>
                </c:pt>
                <c:pt idx="16132">
                  <c:v>101.30362000000036</c:v>
                </c:pt>
                <c:pt idx="16133">
                  <c:v>101.30362000000036</c:v>
                </c:pt>
                <c:pt idx="16134">
                  <c:v>101.30362000000036</c:v>
                </c:pt>
                <c:pt idx="16135">
                  <c:v>101.30362000000036</c:v>
                </c:pt>
                <c:pt idx="16136">
                  <c:v>101.30362000000036</c:v>
                </c:pt>
                <c:pt idx="16137">
                  <c:v>101.30362000000036</c:v>
                </c:pt>
                <c:pt idx="16138">
                  <c:v>101.30362000000036</c:v>
                </c:pt>
                <c:pt idx="16139">
                  <c:v>101.30362000000036</c:v>
                </c:pt>
                <c:pt idx="16140">
                  <c:v>101.30362000000036</c:v>
                </c:pt>
                <c:pt idx="16141">
                  <c:v>101.30362000000036</c:v>
                </c:pt>
                <c:pt idx="16142">
                  <c:v>101.30362000000036</c:v>
                </c:pt>
                <c:pt idx="16143">
                  <c:v>101.30362000000036</c:v>
                </c:pt>
                <c:pt idx="16144">
                  <c:v>101.30362000000036</c:v>
                </c:pt>
                <c:pt idx="16145">
                  <c:v>101.30362000000036</c:v>
                </c:pt>
                <c:pt idx="16146">
                  <c:v>101.30362000000036</c:v>
                </c:pt>
                <c:pt idx="16147">
                  <c:v>101.30362000000036</c:v>
                </c:pt>
                <c:pt idx="16148">
                  <c:v>101.30362000000036</c:v>
                </c:pt>
                <c:pt idx="16149">
                  <c:v>101.30362000000036</c:v>
                </c:pt>
                <c:pt idx="16150">
                  <c:v>101.30362000000036</c:v>
                </c:pt>
                <c:pt idx="16151">
                  <c:v>101.30362000000036</c:v>
                </c:pt>
                <c:pt idx="16152">
                  <c:v>101.30362000000036</c:v>
                </c:pt>
                <c:pt idx="16153">
                  <c:v>101.30368000000037</c:v>
                </c:pt>
                <c:pt idx="16154">
                  <c:v>101.30379000000038</c:v>
                </c:pt>
                <c:pt idx="16155">
                  <c:v>101.30505000000038</c:v>
                </c:pt>
                <c:pt idx="16156">
                  <c:v>101.30739000000038</c:v>
                </c:pt>
                <c:pt idx="16157">
                  <c:v>101.31157000000039</c:v>
                </c:pt>
                <c:pt idx="16158">
                  <c:v>101.31729000000038</c:v>
                </c:pt>
                <c:pt idx="16159">
                  <c:v>101.32261000000038</c:v>
                </c:pt>
                <c:pt idx="16160">
                  <c:v>101.32655000000038</c:v>
                </c:pt>
                <c:pt idx="16161">
                  <c:v>101.32855000000038</c:v>
                </c:pt>
                <c:pt idx="16162">
                  <c:v>101.32965000000037</c:v>
                </c:pt>
                <c:pt idx="16163">
                  <c:v>101.33026000000037</c:v>
                </c:pt>
                <c:pt idx="16164">
                  <c:v>101.33061000000036</c:v>
                </c:pt>
                <c:pt idx="16165">
                  <c:v>101.33089000000037</c:v>
                </c:pt>
                <c:pt idx="16166">
                  <c:v>101.33117000000037</c:v>
                </c:pt>
                <c:pt idx="16167">
                  <c:v>101.33143000000037</c:v>
                </c:pt>
                <c:pt idx="16168">
                  <c:v>101.33168000000036</c:v>
                </c:pt>
                <c:pt idx="16169">
                  <c:v>101.33191000000036</c:v>
                </c:pt>
                <c:pt idx="16170">
                  <c:v>101.33210000000037</c:v>
                </c:pt>
                <c:pt idx="16171">
                  <c:v>101.33225000000037</c:v>
                </c:pt>
                <c:pt idx="16172">
                  <c:v>101.33236000000038</c:v>
                </c:pt>
                <c:pt idx="16173">
                  <c:v>101.33246000000038</c:v>
                </c:pt>
                <c:pt idx="16174">
                  <c:v>101.33272000000038</c:v>
                </c:pt>
                <c:pt idx="16175">
                  <c:v>101.33430000000038</c:v>
                </c:pt>
                <c:pt idx="16176">
                  <c:v>101.33677000000039</c:v>
                </c:pt>
                <c:pt idx="16177">
                  <c:v>101.33854000000038</c:v>
                </c:pt>
                <c:pt idx="16178">
                  <c:v>101.33963000000038</c:v>
                </c:pt>
                <c:pt idx="16179">
                  <c:v>101.34022000000039</c:v>
                </c:pt>
                <c:pt idx="16180">
                  <c:v>101.34053000000038</c:v>
                </c:pt>
                <c:pt idx="16181">
                  <c:v>101.34071000000039</c:v>
                </c:pt>
                <c:pt idx="16182">
                  <c:v>101.34089000000039</c:v>
                </c:pt>
                <c:pt idx="16183">
                  <c:v>101.34109000000039</c:v>
                </c:pt>
                <c:pt idx="16184">
                  <c:v>101.3413700000004</c:v>
                </c:pt>
                <c:pt idx="16185">
                  <c:v>101.3417500000004</c:v>
                </c:pt>
                <c:pt idx="16186">
                  <c:v>101.3421500000004</c:v>
                </c:pt>
                <c:pt idx="16187">
                  <c:v>101.34252000000041</c:v>
                </c:pt>
                <c:pt idx="16188">
                  <c:v>101.3428200000004</c:v>
                </c:pt>
                <c:pt idx="16189">
                  <c:v>101.3430500000004</c:v>
                </c:pt>
                <c:pt idx="16190">
                  <c:v>101.3432100000004</c:v>
                </c:pt>
                <c:pt idx="16191">
                  <c:v>101.3433100000004</c:v>
                </c:pt>
                <c:pt idx="16192">
                  <c:v>101.3433900000004</c:v>
                </c:pt>
                <c:pt idx="16193">
                  <c:v>101.34347000000039</c:v>
                </c:pt>
                <c:pt idx="16194">
                  <c:v>101.3469300000004</c:v>
                </c:pt>
                <c:pt idx="16195">
                  <c:v>101.3653900000004</c:v>
                </c:pt>
                <c:pt idx="16196">
                  <c:v>101.3964500000004</c:v>
                </c:pt>
                <c:pt idx="16197">
                  <c:v>101.4227000000004</c:v>
                </c:pt>
                <c:pt idx="16198">
                  <c:v>101.4431600000004</c:v>
                </c:pt>
                <c:pt idx="16199">
                  <c:v>101.46367000000041</c:v>
                </c:pt>
                <c:pt idx="16200">
                  <c:v>101.49194000000041</c:v>
                </c:pt>
                <c:pt idx="16201">
                  <c:v>101.53191000000041</c:v>
                </c:pt>
                <c:pt idx="16202">
                  <c:v>101.57909000000041</c:v>
                </c:pt>
                <c:pt idx="16203">
                  <c:v>101.61559000000041</c:v>
                </c:pt>
                <c:pt idx="16204">
                  <c:v>101.6415800000004</c:v>
                </c:pt>
                <c:pt idx="16205">
                  <c:v>101.66026000000041</c:v>
                </c:pt>
                <c:pt idx="16206">
                  <c:v>101.6700600000004</c:v>
                </c:pt>
                <c:pt idx="16207">
                  <c:v>101.6758300000004</c:v>
                </c:pt>
                <c:pt idx="16208">
                  <c:v>101.67876000000041</c:v>
                </c:pt>
                <c:pt idx="16209">
                  <c:v>101.68030000000041</c:v>
                </c:pt>
                <c:pt idx="16210">
                  <c:v>101.68120000000042</c:v>
                </c:pt>
                <c:pt idx="16211">
                  <c:v>101.68178000000042</c:v>
                </c:pt>
                <c:pt idx="16212">
                  <c:v>101.68218000000041</c:v>
                </c:pt>
                <c:pt idx="16213">
                  <c:v>101.68260000000042</c:v>
                </c:pt>
                <c:pt idx="16214">
                  <c:v>101.68296000000042</c:v>
                </c:pt>
                <c:pt idx="16215">
                  <c:v>101.68330000000041</c:v>
                </c:pt>
                <c:pt idx="16216">
                  <c:v>101.68362000000042</c:v>
                </c:pt>
                <c:pt idx="16217">
                  <c:v>101.68390000000042</c:v>
                </c:pt>
                <c:pt idx="16218">
                  <c:v>101.68415000000041</c:v>
                </c:pt>
                <c:pt idx="16219">
                  <c:v>101.68438000000042</c:v>
                </c:pt>
                <c:pt idx="16220">
                  <c:v>101.68460000000042</c:v>
                </c:pt>
                <c:pt idx="16221">
                  <c:v>101.68479000000042</c:v>
                </c:pt>
                <c:pt idx="16222">
                  <c:v>101.68496000000042</c:v>
                </c:pt>
                <c:pt idx="16223">
                  <c:v>101.68511000000042</c:v>
                </c:pt>
                <c:pt idx="16224">
                  <c:v>101.68524000000042</c:v>
                </c:pt>
                <c:pt idx="16225">
                  <c:v>101.68537000000042</c:v>
                </c:pt>
                <c:pt idx="16226">
                  <c:v>101.68549000000041</c:v>
                </c:pt>
                <c:pt idx="16227">
                  <c:v>101.68560000000042</c:v>
                </c:pt>
                <c:pt idx="16228">
                  <c:v>101.68570000000042</c:v>
                </c:pt>
                <c:pt idx="16229">
                  <c:v>101.68580000000043</c:v>
                </c:pt>
                <c:pt idx="16230">
                  <c:v>101.68590000000043</c:v>
                </c:pt>
                <c:pt idx="16231">
                  <c:v>101.68600000000043</c:v>
                </c:pt>
                <c:pt idx="16232">
                  <c:v>101.68611000000044</c:v>
                </c:pt>
                <c:pt idx="16233">
                  <c:v>101.68623000000044</c:v>
                </c:pt>
                <c:pt idx="16234">
                  <c:v>101.68635000000043</c:v>
                </c:pt>
                <c:pt idx="16235">
                  <c:v>101.68648000000043</c:v>
                </c:pt>
                <c:pt idx="16236">
                  <c:v>101.68662000000043</c:v>
                </c:pt>
                <c:pt idx="16237">
                  <c:v>101.68677000000044</c:v>
                </c:pt>
                <c:pt idx="16238">
                  <c:v>101.68693000000043</c:v>
                </c:pt>
                <c:pt idx="16239">
                  <c:v>101.68708000000044</c:v>
                </c:pt>
                <c:pt idx="16240">
                  <c:v>101.68721000000043</c:v>
                </c:pt>
                <c:pt idx="16241">
                  <c:v>101.68732000000044</c:v>
                </c:pt>
                <c:pt idx="16242">
                  <c:v>101.68810000000045</c:v>
                </c:pt>
                <c:pt idx="16243">
                  <c:v>101.69570000000044</c:v>
                </c:pt>
                <c:pt idx="16244">
                  <c:v>101.71880000000044</c:v>
                </c:pt>
                <c:pt idx="16245">
                  <c:v>101.75170000000044</c:v>
                </c:pt>
                <c:pt idx="16246">
                  <c:v>101.77731000000044</c:v>
                </c:pt>
                <c:pt idx="16247">
                  <c:v>101.79666000000044</c:v>
                </c:pt>
                <c:pt idx="16248">
                  <c:v>101.81133000000044</c:v>
                </c:pt>
                <c:pt idx="16249">
                  <c:v>101.82211000000044</c:v>
                </c:pt>
                <c:pt idx="16250">
                  <c:v>101.82841000000043</c:v>
                </c:pt>
                <c:pt idx="16251">
                  <c:v>101.83175000000043</c:v>
                </c:pt>
                <c:pt idx="16252">
                  <c:v>101.83376000000042</c:v>
                </c:pt>
                <c:pt idx="16253">
                  <c:v>101.83516000000043</c:v>
                </c:pt>
                <c:pt idx="16254">
                  <c:v>101.83641000000043</c:v>
                </c:pt>
                <c:pt idx="16255">
                  <c:v>101.83765000000042</c:v>
                </c:pt>
                <c:pt idx="16256">
                  <c:v>101.83882000000042</c:v>
                </c:pt>
                <c:pt idx="16257">
                  <c:v>101.83986000000043</c:v>
                </c:pt>
                <c:pt idx="16258">
                  <c:v>101.84079000000042</c:v>
                </c:pt>
                <c:pt idx="16259">
                  <c:v>101.84153000000042</c:v>
                </c:pt>
                <c:pt idx="16260">
                  <c:v>101.84207000000042</c:v>
                </c:pt>
                <c:pt idx="16261">
                  <c:v>101.84247000000042</c:v>
                </c:pt>
                <c:pt idx="16262">
                  <c:v>101.84279000000042</c:v>
                </c:pt>
                <c:pt idx="16263">
                  <c:v>101.84325000000042</c:v>
                </c:pt>
                <c:pt idx="16264">
                  <c:v>101.84365000000042</c:v>
                </c:pt>
                <c:pt idx="16265">
                  <c:v>101.84402000000043</c:v>
                </c:pt>
                <c:pt idx="16266">
                  <c:v>101.84433000000043</c:v>
                </c:pt>
                <c:pt idx="16267">
                  <c:v>101.84573000000043</c:v>
                </c:pt>
                <c:pt idx="16268">
                  <c:v>101.84630000000043</c:v>
                </c:pt>
                <c:pt idx="16269">
                  <c:v>101.84650000000043</c:v>
                </c:pt>
                <c:pt idx="16270">
                  <c:v>101.84657000000043</c:v>
                </c:pt>
                <c:pt idx="16271">
                  <c:v>101.84658000000043</c:v>
                </c:pt>
                <c:pt idx="16272">
                  <c:v>101.84658000000043</c:v>
                </c:pt>
                <c:pt idx="16273">
                  <c:v>101.84658000000043</c:v>
                </c:pt>
                <c:pt idx="16274">
                  <c:v>101.84658000000043</c:v>
                </c:pt>
                <c:pt idx="16275">
                  <c:v>101.84658000000043</c:v>
                </c:pt>
                <c:pt idx="16276">
                  <c:v>101.84658000000043</c:v>
                </c:pt>
                <c:pt idx="16277">
                  <c:v>101.84658000000043</c:v>
                </c:pt>
                <c:pt idx="16278">
                  <c:v>101.84658000000043</c:v>
                </c:pt>
                <c:pt idx="16279">
                  <c:v>101.84658000000043</c:v>
                </c:pt>
                <c:pt idx="16280">
                  <c:v>101.84658000000043</c:v>
                </c:pt>
                <c:pt idx="16281">
                  <c:v>101.84658000000043</c:v>
                </c:pt>
                <c:pt idx="16282">
                  <c:v>101.84658000000043</c:v>
                </c:pt>
                <c:pt idx="16283">
                  <c:v>101.84658000000043</c:v>
                </c:pt>
                <c:pt idx="16284">
                  <c:v>101.84658000000043</c:v>
                </c:pt>
                <c:pt idx="16285">
                  <c:v>101.84658000000043</c:v>
                </c:pt>
                <c:pt idx="16286">
                  <c:v>101.84658000000043</c:v>
                </c:pt>
                <c:pt idx="16287">
                  <c:v>101.84658000000043</c:v>
                </c:pt>
                <c:pt idx="16288">
                  <c:v>101.84658000000043</c:v>
                </c:pt>
                <c:pt idx="16289">
                  <c:v>101.84658000000043</c:v>
                </c:pt>
                <c:pt idx="16290">
                  <c:v>101.84658000000043</c:v>
                </c:pt>
                <c:pt idx="16291">
                  <c:v>101.84658000000043</c:v>
                </c:pt>
                <c:pt idx="16292">
                  <c:v>101.84658000000043</c:v>
                </c:pt>
                <c:pt idx="16293">
                  <c:v>101.84658000000043</c:v>
                </c:pt>
                <c:pt idx="16294">
                  <c:v>101.84658000000043</c:v>
                </c:pt>
                <c:pt idx="16295">
                  <c:v>101.84658000000043</c:v>
                </c:pt>
                <c:pt idx="16296">
                  <c:v>101.84658000000043</c:v>
                </c:pt>
                <c:pt idx="16297">
                  <c:v>101.84658000000043</c:v>
                </c:pt>
                <c:pt idx="16298">
                  <c:v>101.84658000000043</c:v>
                </c:pt>
                <c:pt idx="16299">
                  <c:v>101.84658000000043</c:v>
                </c:pt>
                <c:pt idx="16300">
                  <c:v>101.84658000000043</c:v>
                </c:pt>
                <c:pt idx="16301">
                  <c:v>101.84658000000043</c:v>
                </c:pt>
                <c:pt idx="16302">
                  <c:v>101.84658000000043</c:v>
                </c:pt>
                <c:pt idx="16303">
                  <c:v>101.84658000000043</c:v>
                </c:pt>
                <c:pt idx="16304">
                  <c:v>101.84658000000043</c:v>
                </c:pt>
                <c:pt idx="16305">
                  <c:v>101.84658000000043</c:v>
                </c:pt>
                <c:pt idx="16306">
                  <c:v>101.84658000000043</c:v>
                </c:pt>
                <c:pt idx="16307">
                  <c:v>101.84658000000043</c:v>
                </c:pt>
                <c:pt idx="16308">
                  <c:v>101.84658000000043</c:v>
                </c:pt>
                <c:pt idx="16309">
                  <c:v>101.84658000000043</c:v>
                </c:pt>
                <c:pt idx="16310">
                  <c:v>101.84658000000043</c:v>
                </c:pt>
                <c:pt idx="16311">
                  <c:v>101.84658000000043</c:v>
                </c:pt>
                <c:pt idx="16312">
                  <c:v>101.84658000000043</c:v>
                </c:pt>
                <c:pt idx="16313">
                  <c:v>101.84658000000043</c:v>
                </c:pt>
                <c:pt idx="16314">
                  <c:v>101.84658000000043</c:v>
                </c:pt>
                <c:pt idx="16315">
                  <c:v>101.84658000000043</c:v>
                </c:pt>
                <c:pt idx="16316">
                  <c:v>101.84658000000043</c:v>
                </c:pt>
                <c:pt idx="16317">
                  <c:v>101.84658000000043</c:v>
                </c:pt>
                <c:pt idx="16318">
                  <c:v>101.84658000000043</c:v>
                </c:pt>
                <c:pt idx="16319">
                  <c:v>101.84658000000043</c:v>
                </c:pt>
                <c:pt idx="16320">
                  <c:v>101.84658000000043</c:v>
                </c:pt>
                <c:pt idx="16321">
                  <c:v>101.84658000000043</c:v>
                </c:pt>
                <c:pt idx="16322">
                  <c:v>101.84658000000043</c:v>
                </c:pt>
                <c:pt idx="16323">
                  <c:v>101.84658000000043</c:v>
                </c:pt>
                <c:pt idx="16324">
                  <c:v>101.84658000000043</c:v>
                </c:pt>
                <c:pt idx="16325">
                  <c:v>101.84658000000043</c:v>
                </c:pt>
                <c:pt idx="16326">
                  <c:v>101.84658000000043</c:v>
                </c:pt>
                <c:pt idx="16327">
                  <c:v>101.84658000000043</c:v>
                </c:pt>
                <c:pt idx="16328">
                  <c:v>101.84658000000043</c:v>
                </c:pt>
                <c:pt idx="16329">
                  <c:v>101.84658000000043</c:v>
                </c:pt>
                <c:pt idx="16330">
                  <c:v>101.84658000000043</c:v>
                </c:pt>
                <c:pt idx="16331">
                  <c:v>101.84658000000043</c:v>
                </c:pt>
                <c:pt idx="16332">
                  <c:v>101.84658000000043</c:v>
                </c:pt>
                <c:pt idx="16333">
                  <c:v>101.84658000000043</c:v>
                </c:pt>
                <c:pt idx="16334">
                  <c:v>101.84658000000043</c:v>
                </c:pt>
                <c:pt idx="16335">
                  <c:v>101.84658000000043</c:v>
                </c:pt>
                <c:pt idx="16336">
                  <c:v>101.84658000000043</c:v>
                </c:pt>
                <c:pt idx="16337">
                  <c:v>101.84658000000043</c:v>
                </c:pt>
                <c:pt idx="16338">
                  <c:v>101.84658000000043</c:v>
                </c:pt>
                <c:pt idx="16339">
                  <c:v>101.84658000000043</c:v>
                </c:pt>
                <c:pt idx="16340">
                  <c:v>101.84658000000043</c:v>
                </c:pt>
                <c:pt idx="16341">
                  <c:v>101.84658000000043</c:v>
                </c:pt>
                <c:pt idx="16342">
                  <c:v>101.84658000000043</c:v>
                </c:pt>
                <c:pt idx="16343">
                  <c:v>101.84658000000043</c:v>
                </c:pt>
                <c:pt idx="16344">
                  <c:v>101.84658000000043</c:v>
                </c:pt>
                <c:pt idx="16345">
                  <c:v>101.84658000000043</c:v>
                </c:pt>
                <c:pt idx="16346">
                  <c:v>101.84658000000043</c:v>
                </c:pt>
                <c:pt idx="16347">
                  <c:v>101.84658000000043</c:v>
                </c:pt>
                <c:pt idx="16348">
                  <c:v>101.84658000000043</c:v>
                </c:pt>
                <c:pt idx="16349">
                  <c:v>101.84658000000043</c:v>
                </c:pt>
                <c:pt idx="16350">
                  <c:v>101.84658000000043</c:v>
                </c:pt>
                <c:pt idx="16351">
                  <c:v>101.84658000000043</c:v>
                </c:pt>
                <c:pt idx="16352">
                  <c:v>101.84658000000043</c:v>
                </c:pt>
                <c:pt idx="16353">
                  <c:v>101.84658000000043</c:v>
                </c:pt>
                <c:pt idx="16354">
                  <c:v>101.84658000000043</c:v>
                </c:pt>
                <c:pt idx="16355">
                  <c:v>101.84658000000043</c:v>
                </c:pt>
                <c:pt idx="16356">
                  <c:v>101.84658000000043</c:v>
                </c:pt>
                <c:pt idx="16357">
                  <c:v>101.84658000000043</c:v>
                </c:pt>
                <c:pt idx="16358">
                  <c:v>101.84658000000043</c:v>
                </c:pt>
                <c:pt idx="16359">
                  <c:v>101.84658000000043</c:v>
                </c:pt>
                <c:pt idx="16360">
                  <c:v>101.84658000000043</c:v>
                </c:pt>
                <c:pt idx="16361">
                  <c:v>101.84658000000043</c:v>
                </c:pt>
                <c:pt idx="16362">
                  <c:v>101.84658000000043</c:v>
                </c:pt>
                <c:pt idx="16363">
                  <c:v>101.84658000000043</c:v>
                </c:pt>
                <c:pt idx="16364">
                  <c:v>101.84658000000043</c:v>
                </c:pt>
                <c:pt idx="16365">
                  <c:v>101.84658000000043</c:v>
                </c:pt>
                <c:pt idx="16366">
                  <c:v>101.84658000000043</c:v>
                </c:pt>
                <c:pt idx="16367">
                  <c:v>101.84658000000043</c:v>
                </c:pt>
                <c:pt idx="16368">
                  <c:v>101.84658000000043</c:v>
                </c:pt>
                <c:pt idx="16369">
                  <c:v>101.84658000000043</c:v>
                </c:pt>
                <c:pt idx="16370">
                  <c:v>101.84658000000043</c:v>
                </c:pt>
                <c:pt idx="16371">
                  <c:v>101.84759000000042</c:v>
                </c:pt>
                <c:pt idx="16372">
                  <c:v>101.85035000000042</c:v>
                </c:pt>
                <c:pt idx="16373">
                  <c:v>101.85430000000042</c:v>
                </c:pt>
                <c:pt idx="16374">
                  <c:v>101.85986000000042</c:v>
                </c:pt>
                <c:pt idx="16375">
                  <c:v>101.87359000000042</c:v>
                </c:pt>
                <c:pt idx="16376">
                  <c:v>101.89541000000042</c:v>
                </c:pt>
                <c:pt idx="16377">
                  <c:v>101.91928000000043</c:v>
                </c:pt>
                <c:pt idx="16378">
                  <c:v>101.94887000000043</c:v>
                </c:pt>
                <c:pt idx="16379">
                  <c:v>101.97590000000042</c:v>
                </c:pt>
                <c:pt idx="16380">
                  <c:v>101.99147000000042</c:v>
                </c:pt>
                <c:pt idx="16381">
                  <c:v>102.00368000000041</c:v>
                </c:pt>
                <c:pt idx="16382">
                  <c:v>102.01085000000042</c:v>
                </c:pt>
                <c:pt idx="16383">
                  <c:v>102.01498000000042</c:v>
                </c:pt>
                <c:pt idx="16384">
                  <c:v>102.01721000000042</c:v>
                </c:pt>
                <c:pt idx="16385">
                  <c:v>102.01841000000042</c:v>
                </c:pt>
                <c:pt idx="16386">
                  <c:v>102.01911000000041</c:v>
                </c:pt>
                <c:pt idx="16387">
                  <c:v>102.0195400000004</c:v>
                </c:pt>
                <c:pt idx="16388">
                  <c:v>102.0198900000004</c:v>
                </c:pt>
                <c:pt idx="16389">
                  <c:v>102.0202000000004</c:v>
                </c:pt>
                <c:pt idx="16390">
                  <c:v>102.0205000000004</c:v>
                </c:pt>
                <c:pt idx="16391">
                  <c:v>102.02080000000039</c:v>
                </c:pt>
                <c:pt idx="16392">
                  <c:v>102.02110000000039</c:v>
                </c:pt>
                <c:pt idx="16393">
                  <c:v>102.02137000000039</c:v>
                </c:pt>
                <c:pt idx="16394">
                  <c:v>102.0216600000004</c:v>
                </c:pt>
                <c:pt idx="16395">
                  <c:v>102.0219400000004</c:v>
                </c:pt>
                <c:pt idx="16396">
                  <c:v>102.0222100000004</c:v>
                </c:pt>
                <c:pt idx="16397">
                  <c:v>102.0226300000004</c:v>
                </c:pt>
                <c:pt idx="16398">
                  <c:v>102.02363000000041</c:v>
                </c:pt>
                <c:pt idx="16399">
                  <c:v>102.02937000000041</c:v>
                </c:pt>
                <c:pt idx="16400">
                  <c:v>102.04154000000041</c:v>
                </c:pt>
                <c:pt idx="16401">
                  <c:v>102.05272000000041</c:v>
                </c:pt>
                <c:pt idx="16402">
                  <c:v>102.0628200000004</c:v>
                </c:pt>
                <c:pt idx="16403">
                  <c:v>102.0744300000004</c:v>
                </c:pt>
                <c:pt idx="16404">
                  <c:v>102.08939000000041</c:v>
                </c:pt>
                <c:pt idx="16405">
                  <c:v>102.1085000000004</c:v>
                </c:pt>
                <c:pt idx="16406">
                  <c:v>102.12556000000041</c:v>
                </c:pt>
                <c:pt idx="16407">
                  <c:v>102.1348200000004</c:v>
                </c:pt>
                <c:pt idx="16408">
                  <c:v>102.1390300000004</c:v>
                </c:pt>
                <c:pt idx="16409">
                  <c:v>102.14114000000041</c:v>
                </c:pt>
                <c:pt idx="16410">
                  <c:v>102.14228000000041</c:v>
                </c:pt>
                <c:pt idx="16411">
                  <c:v>102.14326000000041</c:v>
                </c:pt>
                <c:pt idx="16412">
                  <c:v>102.1480300000004</c:v>
                </c:pt>
                <c:pt idx="16413">
                  <c:v>102.16841000000041</c:v>
                </c:pt>
                <c:pt idx="16414">
                  <c:v>102.1987100000004</c:v>
                </c:pt>
                <c:pt idx="16415">
                  <c:v>102.2362200000004</c:v>
                </c:pt>
                <c:pt idx="16416">
                  <c:v>102.27984000000041</c:v>
                </c:pt>
                <c:pt idx="16417">
                  <c:v>102.3227300000004</c:v>
                </c:pt>
                <c:pt idx="16418">
                  <c:v>102.36016000000041</c:v>
                </c:pt>
                <c:pt idx="16419">
                  <c:v>102.37813000000041</c:v>
                </c:pt>
                <c:pt idx="16420">
                  <c:v>102.38723000000041</c:v>
                </c:pt>
                <c:pt idx="16421">
                  <c:v>102.39223000000041</c:v>
                </c:pt>
                <c:pt idx="16422">
                  <c:v>102.39514000000041</c:v>
                </c:pt>
                <c:pt idx="16423">
                  <c:v>102.39658000000041</c:v>
                </c:pt>
                <c:pt idx="16424">
                  <c:v>102.39728000000041</c:v>
                </c:pt>
                <c:pt idx="16425">
                  <c:v>102.39774000000041</c:v>
                </c:pt>
                <c:pt idx="16426">
                  <c:v>102.39807000000042</c:v>
                </c:pt>
                <c:pt idx="16427">
                  <c:v>102.39839000000042</c:v>
                </c:pt>
                <c:pt idx="16428">
                  <c:v>102.39871000000042</c:v>
                </c:pt>
                <c:pt idx="16429">
                  <c:v>102.39905000000041</c:v>
                </c:pt>
                <c:pt idx="16430">
                  <c:v>102.39948000000041</c:v>
                </c:pt>
                <c:pt idx="16431">
                  <c:v>102.39992000000041</c:v>
                </c:pt>
                <c:pt idx="16432">
                  <c:v>102.4004000000004</c:v>
                </c:pt>
                <c:pt idx="16433">
                  <c:v>102.40090000000041</c:v>
                </c:pt>
                <c:pt idx="16434">
                  <c:v>102.4013900000004</c:v>
                </c:pt>
                <c:pt idx="16435">
                  <c:v>102.4018300000004</c:v>
                </c:pt>
                <c:pt idx="16436">
                  <c:v>102.4022200000004</c:v>
                </c:pt>
                <c:pt idx="16437">
                  <c:v>102.4025300000004</c:v>
                </c:pt>
                <c:pt idx="16438">
                  <c:v>102.4028000000004</c:v>
                </c:pt>
                <c:pt idx="16439">
                  <c:v>102.4034300000004</c:v>
                </c:pt>
                <c:pt idx="16440">
                  <c:v>102.4057700000004</c:v>
                </c:pt>
                <c:pt idx="16441">
                  <c:v>102.4093400000004</c:v>
                </c:pt>
                <c:pt idx="16442">
                  <c:v>102.4131100000004</c:v>
                </c:pt>
                <c:pt idx="16443">
                  <c:v>102.4161100000004</c:v>
                </c:pt>
                <c:pt idx="16444">
                  <c:v>102.4181200000004</c:v>
                </c:pt>
                <c:pt idx="16445">
                  <c:v>102.4192100000004</c:v>
                </c:pt>
                <c:pt idx="16446">
                  <c:v>102.41975000000041</c:v>
                </c:pt>
                <c:pt idx="16447">
                  <c:v>102.4201800000004</c:v>
                </c:pt>
                <c:pt idx="16448">
                  <c:v>102.4204800000004</c:v>
                </c:pt>
                <c:pt idx="16449">
                  <c:v>102.4207700000004</c:v>
                </c:pt>
                <c:pt idx="16450">
                  <c:v>102.4210700000004</c:v>
                </c:pt>
                <c:pt idx="16451">
                  <c:v>102.4213900000004</c:v>
                </c:pt>
                <c:pt idx="16452">
                  <c:v>102.4217800000004</c:v>
                </c:pt>
                <c:pt idx="16453">
                  <c:v>102.4223600000004</c:v>
                </c:pt>
                <c:pt idx="16454">
                  <c:v>102.4230000000004</c:v>
                </c:pt>
                <c:pt idx="16455">
                  <c:v>102.42360000000041</c:v>
                </c:pt>
                <c:pt idx="16456">
                  <c:v>102.4241300000004</c:v>
                </c:pt>
                <c:pt idx="16457">
                  <c:v>102.4245300000004</c:v>
                </c:pt>
                <c:pt idx="16458">
                  <c:v>102.42530000000041</c:v>
                </c:pt>
                <c:pt idx="16459">
                  <c:v>102.4278900000004</c:v>
                </c:pt>
                <c:pt idx="16460">
                  <c:v>102.4357600000004</c:v>
                </c:pt>
                <c:pt idx="16461">
                  <c:v>102.44631000000039</c:v>
                </c:pt>
                <c:pt idx="16462">
                  <c:v>102.4532700000004</c:v>
                </c:pt>
                <c:pt idx="16463">
                  <c:v>102.4577400000004</c:v>
                </c:pt>
                <c:pt idx="16464">
                  <c:v>102.4599500000004</c:v>
                </c:pt>
                <c:pt idx="16465">
                  <c:v>102.46126000000041</c:v>
                </c:pt>
                <c:pt idx="16466">
                  <c:v>102.4621900000004</c:v>
                </c:pt>
                <c:pt idx="16467">
                  <c:v>102.46287000000041</c:v>
                </c:pt>
                <c:pt idx="16468">
                  <c:v>102.46342000000041</c:v>
                </c:pt>
                <c:pt idx="16469">
                  <c:v>102.46388000000042</c:v>
                </c:pt>
                <c:pt idx="16470">
                  <c:v>102.46426000000042</c:v>
                </c:pt>
                <c:pt idx="16471">
                  <c:v>102.46464000000043</c:v>
                </c:pt>
                <c:pt idx="16472">
                  <c:v>102.46495000000043</c:v>
                </c:pt>
                <c:pt idx="16473">
                  <c:v>102.46520000000042</c:v>
                </c:pt>
                <c:pt idx="16474">
                  <c:v>102.46540000000043</c:v>
                </c:pt>
                <c:pt idx="16475">
                  <c:v>102.46554000000043</c:v>
                </c:pt>
                <c:pt idx="16476">
                  <c:v>102.46565000000044</c:v>
                </c:pt>
                <c:pt idx="16477">
                  <c:v>102.46579000000044</c:v>
                </c:pt>
                <c:pt idx="16478">
                  <c:v>102.46594000000044</c:v>
                </c:pt>
                <c:pt idx="16479">
                  <c:v>102.46650000000044</c:v>
                </c:pt>
                <c:pt idx="16480">
                  <c:v>102.46803000000044</c:v>
                </c:pt>
                <c:pt idx="16481">
                  <c:v>102.46969000000044</c:v>
                </c:pt>
                <c:pt idx="16482">
                  <c:v>102.47116000000044</c:v>
                </c:pt>
                <c:pt idx="16483">
                  <c:v>102.47181000000043</c:v>
                </c:pt>
                <c:pt idx="16484">
                  <c:v>102.47223000000044</c:v>
                </c:pt>
                <c:pt idx="16485">
                  <c:v>102.47251000000044</c:v>
                </c:pt>
                <c:pt idx="16486">
                  <c:v>102.47270000000044</c:v>
                </c:pt>
                <c:pt idx="16487">
                  <c:v>102.47284000000045</c:v>
                </c:pt>
                <c:pt idx="16488">
                  <c:v>102.47294000000045</c:v>
                </c:pt>
                <c:pt idx="16489">
                  <c:v>102.47300000000045</c:v>
                </c:pt>
                <c:pt idx="16490">
                  <c:v>102.47305000000046</c:v>
                </c:pt>
                <c:pt idx="16491">
                  <c:v>102.47310000000046</c:v>
                </c:pt>
                <c:pt idx="16492">
                  <c:v>102.47313000000045</c:v>
                </c:pt>
                <c:pt idx="16493">
                  <c:v>102.47313000000045</c:v>
                </c:pt>
                <c:pt idx="16494">
                  <c:v>102.47313000000045</c:v>
                </c:pt>
                <c:pt idx="16495">
                  <c:v>102.47313000000045</c:v>
                </c:pt>
                <c:pt idx="16496">
                  <c:v>102.47313000000045</c:v>
                </c:pt>
                <c:pt idx="16497">
                  <c:v>102.47337000000046</c:v>
                </c:pt>
                <c:pt idx="16498">
                  <c:v>102.47536000000046</c:v>
                </c:pt>
                <c:pt idx="16499">
                  <c:v>102.47778000000046</c:v>
                </c:pt>
                <c:pt idx="16500">
                  <c:v>102.47989000000047</c:v>
                </c:pt>
                <c:pt idx="16501">
                  <c:v>102.48096000000047</c:v>
                </c:pt>
                <c:pt idx="16502">
                  <c:v>102.48170000000046</c:v>
                </c:pt>
                <c:pt idx="16503">
                  <c:v>102.48226000000045</c:v>
                </c:pt>
                <c:pt idx="16504">
                  <c:v>102.48269000000045</c:v>
                </c:pt>
                <c:pt idx="16505">
                  <c:v>102.48302000000045</c:v>
                </c:pt>
                <c:pt idx="16506">
                  <c:v>102.48329000000045</c:v>
                </c:pt>
                <c:pt idx="16507">
                  <c:v>102.48351000000045</c:v>
                </c:pt>
                <c:pt idx="16508">
                  <c:v>102.48371000000046</c:v>
                </c:pt>
                <c:pt idx="16509">
                  <c:v>102.48391000000046</c:v>
                </c:pt>
                <c:pt idx="16510">
                  <c:v>102.48411000000047</c:v>
                </c:pt>
                <c:pt idx="16511">
                  <c:v>102.48428000000047</c:v>
                </c:pt>
                <c:pt idx="16512">
                  <c:v>102.48444000000046</c:v>
                </c:pt>
                <c:pt idx="16513">
                  <c:v>102.48459000000047</c:v>
                </c:pt>
                <c:pt idx="16514">
                  <c:v>102.48470000000047</c:v>
                </c:pt>
                <c:pt idx="16515">
                  <c:v>102.48478000000047</c:v>
                </c:pt>
                <c:pt idx="16516">
                  <c:v>102.48484000000047</c:v>
                </c:pt>
                <c:pt idx="16517">
                  <c:v>102.48488000000047</c:v>
                </c:pt>
                <c:pt idx="16518">
                  <c:v>102.48489000000048</c:v>
                </c:pt>
                <c:pt idx="16519">
                  <c:v>102.48523000000047</c:v>
                </c:pt>
                <c:pt idx="16520">
                  <c:v>102.48758000000048</c:v>
                </c:pt>
                <c:pt idx="16521">
                  <c:v>102.49269000000048</c:v>
                </c:pt>
                <c:pt idx="16522">
                  <c:v>102.49961000000047</c:v>
                </c:pt>
                <c:pt idx="16523">
                  <c:v>102.50894000000048</c:v>
                </c:pt>
                <c:pt idx="16524">
                  <c:v>102.51829000000048</c:v>
                </c:pt>
                <c:pt idx="16525">
                  <c:v>102.52683000000047</c:v>
                </c:pt>
                <c:pt idx="16526">
                  <c:v>102.53212000000048</c:v>
                </c:pt>
                <c:pt idx="16527">
                  <c:v>102.53473000000048</c:v>
                </c:pt>
                <c:pt idx="16528">
                  <c:v>102.53655000000047</c:v>
                </c:pt>
                <c:pt idx="16529">
                  <c:v>102.53768000000048</c:v>
                </c:pt>
                <c:pt idx="16530">
                  <c:v>102.53844000000048</c:v>
                </c:pt>
                <c:pt idx="16531">
                  <c:v>102.53900000000047</c:v>
                </c:pt>
                <c:pt idx="16532">
                  <c:v>102.53953000000047</c:v>
                </c:pt>
                <c:pt idx="16533">
                  <c:v>102.54008000000047</c:v>
                </c:pt>
                <c:pt idx="16534">
                  <c:v>102.54062000000047</c:v>
                </c:pt>
                <c:pt idx="16535">
                  <c:v>102.54113000000048</c:v>
                </c:pt>
                <c:pt idx="16536">
                  <c:v>102.54163000000048</c:v>
                </c:pt>
                <c:pt idx="16537">
                  <c:v>102.54211000000048</c:v>
                </c:pt>
                <c:pt idx="16538">
                  <c:v>102.54278000000048</c:v>
                </c:pt>
                <c:pt idx="16539">
                  <c:v>102.54367000000047</c:v>
                </c:pt>
                <c:pt idx="16540">
                  <c:v>102.54557000000048</c:v>
                </c:pt>
                <c:pt idx="16541">
                  <c:v>102.54714000000048</c:v>
                </c:pt>
                <c:pt idx="16542">
                  <c:v>102.54828000000049</c:v>
                </c:pt>
                <c:pt idx="16543">
                  <c:v>102.54905000000049</c:v>
                </c:pt>
                <c:pt idx="16544">
                  <c:v>102.54958000000049</c:v>
                </c:pt>
                <c:pt idx="16545">
                  <c:v>102.55016000000049</c:v>
                </c:pt>
                <c:pt idx="16546">
                  <c:v>102.55068000000048</c:v>
                </c:pt>
                <c:pt idx="16547">
                  <c:v>102.55127000000049</c:v>
                </c:pt>
                <c:pt idx="16548">
                  <c:v>102.55174000000049</c:v>
                </c:pt>
                <c:pt idx="16549">
                  <c:v>102.55214000000049</c:v>
                </c:pt>
                <c:pt idx="16550">
                  <c:v>102.55244000000049</c:v>
                </c:pt>
                <c:pt idx="16551">
                  <c:v>102.55270000000048</c:v>
                </c:pt>
                <c:pt idx="16552">
                  <c:v>102.55288000000048</c:v>
                </c:pt>
                <c:pt idx="16553">
                  <c:v>102.55303000000049</c:v>
                </c:pt>
                <c:pt idx="16554">
                  <c:v>102.55318000000049</c:v>
                </c:pt>
                <c:pt idx="16555">
                  <c:v>102.55331000000049</c:v>
                </c:pt>
                <c:pt idx="16556">
                  <c:v>102.5534100000005</c:v>
                </c:pt>
                <c:pt idx="16557">
                  <c:v>102.5535600000005</c:v>
                </c:pt>
                <c:pt idx="16558">
                  <c:v>102.5551100000005</c:v>
                </c:pt>
                <c:pt idx="16559">
                  <c:v>102.56065000000049</c:v>
                </c:pt>
                <c:pt idx="16560">
                  <c:v>102.57134000000049</c:v>
                </c:pt>
                <c:pt idx="16561">
                  <c:v>102.5813900000005</c:v>
                </c:pt>
                <c:pt idx="16562">
                  <c:v>102.5907200000005</c:v>
                </c:pt>
                <c:pt idx="16563">
                  <c:v>102.59736000000051</c:v>
                </c:pt>
                <c:pt idx="16564">
                  <c:v>102.6008000000005</c:v>
                </c:pt>
                <c:pt idx="16565">
                  <c:v>102.60297000000051</c:v>
                </c:pt>
                <c:pt idx="16566">
                  <c:v>102.60432000000051</c:v>
                </c:pt>
                <c:pt idx="16567">
                  <c:v>102.60533000000051</c:v>
                </c:pt>
                <c:pt idx="16568">
                  <c:v>102.6061600000005</c:v>
                </c:pt>
                <c:pt idx="16569">
                  <c:v>102.6068900000005</c:v>
                </c:pt>
                <c:pt idx="16570">
                  <c:v>102.60752000000051</c:v>
                </c:pt>
                <c:pt idx="16571">
                  <c:v>102.6080900000005</c:v>
                </c:pt>
                <c:pt idx="16572">
                  <c:v>102.6086300000005</c:v>
                </c:pt>
                <c:pt idx="16573">
                  <c:v>102.6092100000005</c:v>
                </c:pt>
                <c:pt idx="16574">
                  <c:v>102.6100000000005</c:v>
                </c:pt>
                <c:pt idx="16575">
                  <c:v>102.61057000000049</c:v>
                </c:pt>
                <c:pt idx="16576">
                  <c:v>102.6110800000005</c:v>
                </c:pt>
                <c:pt idx="16577">
                  <c:v>102.6114500000005</c:v>
                </c:pt>
                <c:pt idx="16578">
                  <c:v>102.6117200000005</c:v>
                </c:pt>
                <c:pt idx="16579">
                  <c:v>102.61196000000051</c:v>
                </c:pt>
                <c:pt idx="16580">
                  <c:v>102.6122100000005</c:v>
                </c:pt>
                <c:pt idx="16581">
                  <c:v>102.61245000000051</c:v>
                </c:pt>
                <c:pt idx="16582">
                  <c:v>102.61268000000051</c:v>
                </c:pt>
                <c:pt idx="16583">
                  <c:v>102.6128900000005</c:v>
                </c:pt>
                <c:pt idx="16584">
                  <c:v>102.61321000000051</c:v>
                </c:pt>
                <c:pt idx="16585">
                  <c:v>102.6135500000005</c:v>
                </c:pt>
                <c:pt idx="16586">
                  <c:v>102.6156500000005</c:v>
                </c:pt>
                <c:pt idx="16587">
                  <c:v>102.62190000000049</c:v>
                </c:pt>
                <c:pt idx="16588">
                  <c:v>102.6335000000005</c:v>
                </c:pt>
                <c:pt idx="16589">
                  <c:v>102.65265000000049</c:v>
                </c:pt>
                <c:pt idx="16590">
                  <c:v>102.67942000000049</c:v>
                </c:pt>
                <c:pt idx="16591">
                  <c:v>102.71097000000049</c:v>
                </c:pt>
                <c:pt idx="16592">
                  <c:v>102.73487000000048</c:v>
                </c:pt>
                <c:pt idx="16593">
                  <c:v>102.75574000000049</c:v>
                </c:pt>
                <c:pt idx="16594">
                  <c:v>102.76543000000049</c:v>
                </c:pt>
                <c:pt idx="16595">
                  <c:v>102.76963000000049</c:v>
                </c:pt>
                <c:pt idx="16596">
                  <c:v>102.77191000000049</c:v>
                </c:pt>
                <c:pt idx="16597">
                  <c:v>102.77319000000048</c:v>
                </c:pt>
                <c:pt idx="16598">
                  <c:v>102.77410000000049</c:v>
                </c:pt>
                <c:pt idx="16599">
                  <c:v>102.77491000000049</c:v>
                </c:pt>
                <c:pt idx="16600">
                  <c:v>102.77572000000049</c:v>
                </c:pt>
                <c:pt idx="16601">
                  <c:v>102.77648000000049</c:v>
                </c:pt>
                <c:pt idx="16602">
                  <c:v>102.77725000000049</c:v>
                </c:pt>
                <c:pt idx="16603">
                  <c:v>102.7781600000005</c:v>
                </c:pt>
                <c:pt idx="16604">
                  <c:v>102.77966000000049</c:v>
                </c:pt>
                <c:pt idx="16605">
                  <c:v>102.78659000000049</c:v>
                </c:pt>
                <c:pt idx="16606">
                  <c:v>102.79556000000049</c:v>
                </c:pt>
                <c:pt idx="16607">
                  <c:v>102.8012600000005</c:v>
                </c:pt>
                <c:pt idx="16608">
                  <c:v>102.8045000000005</c:v>
                </c:pt>
                <c:pt idx="16609">
                  <c:v>102.8069500000005</c:v>
                </c:pt>
                <c:pt idx="16610">
                  <c:v>102.8087600000005</c:v>
                </c:pt>
                <c:pt idx="16611">
                  <c:v>102.81088000000051</c:v>
                </c:pt>
                <c:pt idx="16612">
                  <c:v>102.81249000000051</c:v>
                </c:pt>
                <c:pt idx="16613">
                  <c:v>102.81374000000051</c:v>
                </c:pt>
                <c:pt idx="16614">
                  <c:v>102.81468000000051</c:v>
                </c:pt>
                <c:pt idx="16615">
                  <c:v>102.81544000000051</c:v>
                </c:pt>
                <c:pt idx="16616">
                  <c:v>102.8161400000005</c:v>
                </c:pt>
                <c:pt idx="16617">
                  <c:v>102.81679000000049</c:v>
                </c:pt>
                <c:pt idx="16618">
                  <c:v>102.81736000000049</c:v>
                </c:pt>
                <c:pt idx="16619">
                  <c:v>102.81785000000049</c:v>
                </c:pt>
                <c:pt idx="16620">
                  <c:v>102.81876000000049</c:v>
                </c:pt>
                <c:pt idx="16621">
                  <c:v>102.8266900000005</c:v>
                </c:pt>
                <c:pt idx="16622">
                  <c:v>102.8458600000005</c:v>
                </c:pt>
                <c:pt idx="16623">
                  <c:v>102.8531000000005</c:v>
                </c:pt>
                <c:pt idx="16624">
                  <c:v>102.85739000000049</c:v>
                </c:pt>
                <c:pt idx="16625">
                  <c:v>102.85981000000049</c:v>
                </c:pt>
                <c:pt idx="16626">
                  <c:v>102.86115000000049</c:v>
                </c:pt>
                <c:pt idx="16627">
                  <c:v>102.86200000000049</c:v>
                </c:pt>
                <c:pt idx="16628">
                  <c:v>102.8626900000005</c:v>
                </c:pt>
                <c:pt idx="16629">
                  <c:v>102.86339000000049</c:v>
                </c:pt>
                <c:pt idx="16630">
                  <c:v>102.86411000000049</c:v>
                </c:pt>
                <c:pt idx="16631">
                  <c:v>102.8648900000005</c:v>
                </c:pt>
                <c:pt idx="16632">
                  <c:v>102.8657000000005</c:v>
                </c:pt>
                <c:pt idx="16633">
                  <c:v>102.86652000000051</c:v>
                </c:pt>
                <c:pt idx="16634">
                  <c:v>102.8674100000005</c:v>
                </c:pt>
                <c:pt idx="16635">
                  <c:v>102.8683500000005</c:v>
                </c:pt>
                <c:pt idx="16636">
                  <c:v>102.8691800000005</c:v>
                </c:pt>
                <c:pt idx="16637">
                  <c:v>102.86988000000049</c:v>
                </c:pt>
                <c:pt idx="16638">
                  <c:v>102.8704800000005</c:v>
                </c:pt>
                <c:pt idx="16639">
                  <c:v>102.8710100000005</c:v>
                </c:pt>
                <c:pt idx="16640">
                  <c:v>102.8718700000005</c:v>
                </c:pt>
                <c:pt idx="16641">
                  <c:v>102.8738400000005</c:v>
                </c:pt>
                <c:pt idx="16642">
                  <c:v>102.8761400000005</c:v>
                </c:pt>
                <c:pt idx="16643">
                  <c:v>102.87947000000051</c:v>
                </c:pt>
                <c:pt idx="16644">
                  <c:v>102.88403000000051</c:v>
                </c:pt>
                <c:pt idx="16645">
                  <c:v>102.8876800000005</c:v>
                </c:pt>
                <c:pt idx="16646">
                  <c:v>102.8900000000005</c:v>
                </c:pt>
                <c:pt idx="16647">
                  <c:v>102.8911100000005</c:v>
                </c:pt>
                <c:pt idx="16648">
                  <c:v>102.8924600000005</c:v>
                </c:pt>
                <c:pt idx="16649">
                  <c:v>102.8937800000005</c:v>
                </c:pt>
                <c:pt idx="16650">
                  <c:v>102.8977200000005</c:v>
                </c:pt>
                <c:pt idx="16651">
                  <c:v>102.90445000000051</c:v>
                </c:pt>
                <c:pt idx="16652">
                  <c:v>102.91054000000051</c:v>
                </c:pt>
                <c:pt idx="16653">
                  <c:v>102.91619000000051</c:v>
                </c:pt>
                <c:pt idx="16654">
                  <c:v>102.92256000000052</c:v>
                </c:pt>
                <c:pt idx="16655">
                  <c:v>102.93637000000052</c:v>
                </c:pt>
                <c:pt idx="16656">
                  <c:v>102.96352000000053</c:v>
                </c:pt>
                <c:pt idx="16657">
                  <c:v>103.00286000000052</c:v>
                </c:pt>
                <c:pt idx="16658">
                  <c:v>103.04622000000053</c:v>
                </c:pt>
                <c:pt idx="16659">
                  <c:v>103.06725000000053</c:v>
                </c:pt>
                <c:pt idx="16660">
                  <c:v>103.07511000000052</c:v>
                </c:pt>
                <c:pt idx="16661">
                  <c:v>103.07934000000053</c:v>
                </c:pt>
                <c:pt idx="16662">
                  <c:v>103.08316000000053</c:v>
                </c:pt>
                <c:pt idx="16663">
                  <c:v>103.08562000000053</c:v>
                </c:pt>
                <c:pt idx="16664">
                  <c:v>103.08665000000053</c:v>
                </c:pt>
                <c:pt idx="16665">
                  <c:v>103.08733000000053</c:v>
                </c:pt>
                <c:pt idx="16666">
                  <c:v>103.08954000000054</c:v>
                </c:pt>
                <c:pt idx="16667">
                  <c:v>103.09560000000054</c:v>
                </c:pt>
                <c:pt idx="16668">
                  <c:v>103.10792000000055</c:v>
                </c:pt>
                <c:pt idx="16669">
                  <c:v>103.12764000000055</c:v>
                </c:pt>
                <c:pt idx="16670">
                  <c:v>103.15354000000055</c:v>
                </c:pt>
                <c:pt idx="16671">
                  <c:v>103.17383000000055</c:v>
                </c:pt>
                <c:pt idx="16672">
                  <c:v>103.19523000000055</c:v>
                </c:pt>
                <c:pt idx="16673">
                  <c:v>103.20699000000054</c:v>
                </c:pt>
                <c:pt idx="16674">
                  <c:v>103.21189000000055</c:v>
                </c:pt>
                <c:pt idx="16675">
                  <c:v>103.21449000000055</c:v>
                </c:pt>
                <c:pt idx="16676">
                  <c:v>103.21587000000055</c:v>
                </c:pt>
                <c:pt idx="16677">
                  <c:v>103.21664000000055</c:v>
                </c:pt>
                <c:pt idx="16678">
                  <c:v>103.21708000000055</c:v>
                </c:pt>
                <c:pt idx="16679">
                  <c:v>103.21741000000056</c:v>
                </c:pt>
                <c:pt idx="16680">
                  <c:v>103.21772000000055</c:v>
                </c:pt>
                <c:pt idx="16681">
                  <c:v>103.21806000000055</c:v>
                </c:pt>
                <c:pt idx="16682">
                  <c:v>103.21842000000055</c:v>
                </c:pt>
                <c:pt idx="16683">
                  <c:v>103.21887000000055</c:v>
                </c:pt>
                <c:pt idx="16684">
                  <c:v>103.21934000000056</c:v>
                </c:pt>
                <c:pt idx="16685">
                  <c:v>103.21983000000056</c:v>
                </c:pt>
                <c:pt idx="16686">
                  <c:v>103.22032000000056</c:v>
                </c:pt>
                <c:pt idx="16687">
                  <c:v>103.22084000000055</c:v>
                </c:pt>
                <c:pt idx="16688">
                  <c:v>103.22134000000055</c:v>
                </c:pt>
                <c:pt idx="16689">
                  <c:v>103.22180000000056</c:v>
                </c:pt>
                <c:pt idx="16690">
                  <c:v>103.22219000000055</c:v>
                </c:pt>
                <c:pt idx="16691">
                  <c:v>103.22247000000056</c:v>
                </c:pt>
                <c:pt idx="16692">
                  <c:v>103.22270000000056</c:v>
                </c:pt>
                <c:pt idx="16693">
                  <c:v>103.22289000000056</c:v>
                </c:pt>
                <c:pt idx="16694">
                  <c:v>103.22306000000056</c:v>
                </c:pt>
                <c:pt idx="16695">
                  <c:v>103.22322000000055</c:v>
                </c:pt>
                <c:pt idx="16696">
                  <c:v>103.22339000000055</c:v>
                </c:pt>
                <c:pt idx="16697">
                  <c:v>103.22355000000054</c:v>
                </c:pt>
                <c:pt idx="16698">
                  <c:v>103.22368000000054</c:v>
                </c:pt>
                <c:pt idx="16699">
                  <c:v>103.22383000000055</c:v>
                </c:pt>
                <c:pt idx="16700">
                  <c:v>103.22397000000055</c:v>
                </c:pt>
                <c:pt idx="16701">
                  <c:v>103.22408000000055</c:v>
                </c:pt>
                <c:pt idx="16702">
                  <c:v>103.22416000000055</c:v>
                </c:pt>
                <c:pt idx="16703">
                  <c:v>103.22423000000055</c:v>
                </c:pt>
                <c:pt idx="16704">
                  <c:v>103.22427000000054</c:v>
                </c:pt>
                <c:pt idx="16705">
                  <c:v>103.22430000000054</c:v>
                </c:pt>
                <c:pt idx="16706">
                  <c:v>103.22433000000053</c:v>
                </c:pt>
                <c:pt idx="16707">
                  <c:v>103.22437000000053</c:v>
                </c:pt>
                <c:pt idx="16708">
                  <c:v>103.22442000000053</c:v>
                </c:pt>
                <c:pt idx="16709">
                  <c:v>103.22454000000053</c:v>
                </c:pt>
                <c:pt idx="16710">
                  <c:v>103.22466000000053</c:v>
                </c:pt>
                <c:pt idx="16711">
                  <c:v>103.22489000000053</c:v>
                </c:pt>
                <c:pt idx="16712">
                  <c:v>103.22606000000053</c:v>
                </c:pt>
                <c:pt idx="16713">
                  <c:v>103.23075000000053</c:v>
                </c:pt>
                <c:pt idx="16714">
                  <c:v>103.23584000000052</c:v>
                </c:pt>
                <c:pt idx="16715">
                  <c:v>103.24123000000053</c:v>
                </c:pt>
                <c:pt idx="16716">
                  <c:v>103.24436000000053</c:v>
                </c:pt>
                <c:pt idx="16717">
                  <c:v>103.24591000000052</c:v>
                </c:pt>
                <c:pt idx="16718">
                  <c:v>103.24711000000052</c:v>
                </c:pt>
                <c:pt idx="16719">
                  <c:v>103.24783000000052</c:v>
                </c:pt>
                <c:pt idx="16720">
                  <c:v>103.24841000000052</c:v>
                </c:pt>
                <c:pt idx="16721">
                  <c:v>103.24896000000052</c:v>
                </c:pt>
                <c:pt idx="16722">
                  <c:v>103.24957000000052</c:v>
                </c:pt>
                <c:pt idx="16723">
                  <c:v>103.25016000000052</c:v>
                </c:pt>
                <c:pt idx="16724">
                  <c:v>103.25075000000052</c:v>
                </c:pt>
                <c:pt idx="16725">
                  <c:v>103.25131000000052</c:v>
                </c:pt>
                <c:pt idx="16726">
                  <c:v>103.25202000000051</c:v>
                </c:pt>
                <c:pt idx="16727">
                  <c:v>103.25454000000052</c:v>
                </c:pt>
                <c:pt idx="16728">
                  <c:v>103.26628000000052</c:v>
                </c:pt>
                <c:pt idx="16729">
                  <c:v>103.28583000000052</c:v>
                </c:pt>
                <c:pt idx="16730">
                  <c:v>103.30098000000052</c:v>
                </c:pt>
                <c:pt idx="16731">
                  <c:v>103.30650000000053</c:v>
                </c:pt>
                <c:pt idx="16732">
                  <c:v>103.31017000000053</c:v>
                </c:pt>
                <c:pt idx="16733">
                  <c:v>103.31169000000052</c:v>
                </c:pt>
                <c:pt idx="16734">
                  <c:v>103.31257000000052</c:v>
                </c:pt>
                <c:pt idx="16735">
                  <c:v>103.31316000000052</c:v>
                </c:pt>
                <c:pt idx="16736">
                  <c:v>103.31377000000052</c:v>
                </c:pt>
                <c:pt idx="16737">
                  <c:v>103.31452000000051</c:v>
                </c:pt>
                <c:pt idx="16738">
                  <c:v>103.31543000000052</c:v>
                </c:pt>
                <c:pt idx="16739">
                  <c:v>103.31617000000051</c:v>
                </c:pt>
                <c:pt idx="16740">
                  <c:v>103.31681000000052</c:v>
                </c:pt>
                <c:pt idx="16741">
                  <c:v>103.31731000000052</c:v>
                </c:pt>
                <c:pt idx="16742">
                  <c:v>103.31773000000052</c:v>
                </c:pt>
                <c:pt idx="16743">
                  <c:v>103.31810000000053</c:v>
                </c:pt>
                <c:pt idx="16744">
                  <c:v>103.31847000000053</c:v>
                </c:pt>
                <c:pt idx="16745">
                  <c:v>103.31881000000052</c:v>
                </c:pt>
                <c:pt idx="16746">
                  <c:v>103.31908000000053</c:v>
                </c:pt>
                <c:pt idx="16747">
                  <c:v>103.31934000000052</c:v>
                </c:pt>
                <c:pt idx="16748">
                  <c:v>103.31979000000052</c:v>
                </c:pt>
                <c:pt idx="16749">
                  <c:v>103.32321000000053</c:v>
                </c:pt>
                <c:pt idx="16750">
                  <c:v>103.33168000000053</c:v>
                </c:pt>
                <c:pt idx="16751">
                  <c:v>103.34163000000054</c:v>
                </c:pt>
                <c:pt idx="16752">
                  <c:v>103.34793000000053</c:v>
                </c:pt>
                <c:pt idx="16753">
                  <c:v>103.35273000000053</c:v>
                </c:pt>
                <c:pt idx="16754">
                  <c:v>103.35602000000054</c:v>
                </c:pt>
                <c:pt idx="16755">
                  <c:v>103.35814000000055</c:v>
                </c:pt>
                <c:pt idx="16756">
                  <c:v>103.35928000000055</c:v>
                </c:pt>
                <c:pt idx="16757">
                  <c:v>103.35996000000056</c:v>
                </c:pt>
                <c:pt idx="16758">
                  <c:v>103.36032000000056</c:v>
                </c:pt>
                <c:pt idx="16759">
                  <c:v>103.36055000000056</c:v>
                </c:pt>
                <c:pt idx="16760">
                  <c:v>103.36070000000056</c:v>
                </c:pt>
                <c:pt idx="16761">
                  <c:v>103.36082000000056</c:v>
                </c:pt>
                <c:pt idx="16762">
                  <c:v>103.36093000000056</c:v>
                </c:pt>
                <c:pt idx="16763">
                  <c:v>103.36107000000057</c:v>
                </c:pt>
                <c:pt idx="16764">
                  <c:v>103.36139000000057</c:v>
                </c:pt>
                <c:pt idx="16765">
                  <c:v>103.36186000000058</c:v>
                </c:pt>
                <c:pt idx="16766">
                  <c:v>103.36238000000057</c:v>
                </c:pt>
                <c:pt idx="16767">
                  <c:v>103.36291000000057</c:v>
                </c:pt>
                <c:pt idx="16768">
                  <c:v>103.36344000000057</c:v>
                </c:pt>
                <c:pt idx="16769">
                  <c:v>103.36390000000057</c:v>
                </c:pt>
                <c:pt idx="16770">
                  <c:v>103.36428000000058</c:v>
                </c:pt>
                <c:pt idx="16771">
                  <c:v>103.36498000000057</c:v>
                </c:pt>
                <c:pt idx="16772">
                  <c:v>103.36560000000057</c:v>
                </c:pt>
                <c:pt idx="16773">
                  <c:v>103.36620000000057</c:v>
                </c:pt>
                <c:pt idx="16774">
                  <c:v>103.36683000000058</c:v>
                </c:pt>
                <c:pt idx="16775">
                  <c:v>103.36740000000057</c:v>
                </c:pt>
                <c:pt idx="16776">
                  <c:v>103.36781000000057</c:v>
                </c:pt>
                <c:pt idx="16777">
                  <c:v>103.36810000000058</c:v>
                </c:pt>
                <c:pt idx="16778">
                  <c:v>103.36833000000058</c:v>
                </c:pt>
                <c:pt idx="16779">
                  <c:v>103.36858000000058</c:v>
                </c:pt>
                <c:pt idx="16780">
                  <c:v>103.36884000000057</c:v>
                </c:pt>
                <c:pt idx="16781">
                  <c:v>103.36932000000057</c:v>
                </c:pt>
                <c:pt idx="16782">
                  <c:v>103.37084000000057</c:v>
                </c:pt>
                <c:pt idx="16783">
                  <c:v>103.37250000000057</c:v>
                </c:pt>
                <c:pt idx="16784">
                  <c:v>103.37401000000057</c:v>
                </c:pt>
                <c:pt idx="16785">
                  <c:v>103.37681000000056</c:v>
                </c:pt>
                <c:pt idx="16786">
                  <c:v>103.38025000000056</c:v>
                </c:pt>
                <c:pt idx="16787">
                  <c:v>103.38749000000055</c:v>
                </c:pt>
                <c:pt idx="16788">
                  <c:v>103.40094000000056</c:v>
                </c:pt>
                <c:pt idx="16789">
                  <c:v>103.42101000000056</c:v>
                </c:pt>
                <c:pt idx="16790">
                  <c:v>103.43600000000056</c:v>
                </c:pt>
                <c:pt idx="16791">
                  <c:v>103.44378000000056</c:v>
                </c:pt>
                <c:pt idx="16792">
                  <c:v>103.44744000000055</c:v>
                </c:pt>
                <c:pt idx="16793">
                  <c:v>103.44965000000056</c:v>
                </c:pt>
                <c:pt idx="16794">
                  <c:v>103.45066000000055</c:v>
                </c:pt>
                <c:pt idx="16795">
                  <c:v>103.45122000000055</c:v>
                </c:pt>
                <c:pt idx="16796">
                  <c:v>103.45154000000055</c:v>
                </c:pt>
                <c:pt idx="16797">
                  <c:v>103.45178000000055</c:v>
                </c:pt>
                <c:pt idx="16798">
                  <c:v>103.45197000000056</c:v>
                </c:pt>
                <c:pt idx="16799">
                  <c:v>103.45216000000056</c:v>
                </c:pt>
                <c:pt idx="16800">
                  <c:v>103.45235000000056</c:v>
                </c:pt>
                <c:pt idx="16801">
                  <c:v>103.45258000000057</c:v>
                </c:pt>
                <c:pt idx="16802">
                  <c:v>103.45290000000057</c:v>
                </c:pt>
                <c:pt idx="16803">
                  <c:v>103.45327000000057</c:v>
                </c:pt>
                <c:pt idx="16804">
                  <c:v>103.45367000000057</c:v>
                </c:pt>
                <c:pt idx="16805">
                  <c:v>103.45404000000057</c:v>
                </c:pt>
                <c:pt idx="16806">
                  <c:v>103.45440000000058</c:v>
                </c:pt>
                <c:pt idx="16807">
                  <c:v>103.45474000000057</c:v>
                </c:pt>
                <c:pt idx="16808">
                  <c:v>103.45503000000058</c:v>
                </c:pt>
                <c:pt idx="16809">
                  <c:v>103.45540000000058</c:v>
                </c:pt>
                <c:pt idx="16810">
                  <c:v>103.45593000000058</c:v>
                </c:pt>
                <c:pt idx="16811">
                  <c:v>103.45643000000058</c:v>
                </c:pt>
                <c:pt idx="16812">
                  <c:v>103.45676000000059</c:v>
                </c:pt>
                <c:pt idx="16813">
                  <c:v>103.45712000000059</c:v>
                </c:pt>
                <c:pt idx="16814">
                  <c:v>103.45740000000059</c:v>
                </c:pt>
                <c:pt idx="16815">
                  <c:v>103.45763000000059</c:v>
                </c:pt>
                <c:pt idx="16816">
                  <c:v>103.45782000000059</c:v>
                </c:pt>
                <c:pt idx="16817">
                  <c:v>103.4580100000006</c:v>
                </c:pt>
                <c:pt idx="16818">
                  <c:v>103.4581500000006</c:v>
                </c:pt>
                <c:pt idx="16819">
                  <c:v>103.4582500000006</c:v>
                </c:pt>
                <c:pt idx="16820">
                  <c:v>103.4583200000006</c:v>
                </c:pt>
                <c:pt idx="16821">
                  <c:v>103.4583700000006</c:v>
                </c:pt>
                <c:pt idx="16822">
                  <c:v>103.45839000000061</c:v>
                </c:pt>
                <c:pt idx="16823">
                  <c:v>103.45840000000061</c:v>
                </c:pt>
                <c:pt idx="16824">
                  <c:v>103.45841000000061</c:v>
                </c:pt>
                <c:pt idx="16825">
                  <c:v>103.45842000000061</c:v>
                </c:pt>
                <c:pt idx="16826">
                  <c:v>103.45843000000062</c:v>
                </c:pt>
                <c:pt idx="16827">
                  <c:v>103.45844000000062</c:v>
                </c:pt>
                <c:pt idx="16828">
                  <c:v>103.45844000000062</c:v>
                </c:pt>
                <c:pt idx="16829">
                  <c:v>103.45844000000062</c:v>
                </c:pt>
                <c:pt idx="16830">
                  <c:v>103.45844000000062</c:v>
                </c:pt>
                <c:pt idx="16831">
                  <c:v>103.45844000000062</c:v>
                </c:pt>
                <c:pt idx="16832">
                  <c:v>103.45855000000063</c:v>
                </c:pt>
                <c:pt idx="16833">
                  <c:v>103.45866000000063</c:v>
                </c:pt>
                <c:pt idx="16834">
                  <c:v>103.45879000000063</c:v>
                </c:pt>
                <c:pt idx="16835">
                  <c:v>103.45901000000063</c:v>
                </c:pt>
                <c:pt idx="16836">
                  <c:v>103.46074000000063</c:v>
                </c:pt>
                <c:pt idx="16837">
                  <c:v>103.46640000000063</c:v>
                </c:pt>
                <c:pt idx="16838">
                  <c:v>103.47798000000063</c:v>
                </c:pt>
                <c:pt idx="16839">
                  <c:v>103.49462000000062</c:v>
                </c:pt>
                <c:pt idx="16840">
                  <c:v>103.51139000000062</c:v>
                </c:pt>
                <c:pt idx="16841">
                  <c:v>103.51956000000062</c:v>
                </c:pt>
                <c:pt idx="16842">
                  <c:v>103.52338000000063</c:v>
                </c:pt>
                <c:pt idx="16843">
                  <c:v>103.52526000000063</c:v>
                </c:pt>
                <c:pt idx="16844">
                  <c:v>103.52627000000062</c:v>
                </c:pt>
                <c:pt idx="16845">
                  <c:v>103.52681000000062</c:v>
                </c:pt>
                <c:pt idx="16846">
                  <c:v>103.52712000000062</c:v>
                </c:pt>
                <c:pt idx="16847">
                  <c:v>103.52728000000062</c:v>
                </c:pt>
                <c:pt idx="16848">
                  <c:v>103.52738000000062</c:v>
                </c:pt>
                <c:pt idx="16849">
                  <c:v>103.52744000000062</c:v>
                </c:pt>
                <c:pt idx="16850">
                  <c:v>103.52749000000063</c:v>
                </c:pt>
                <c:pt idx="16851">
                  <c:v>103.52754000000063</c:v>
                </c:pt>
                <c:pt idx="16852">
                  <c:v>103.52762000000062</c:v>
                </c:pt>
                <c:pt idx="16853">
                  <c:v>103.52789000000062</c:v>
                </c:pt>
                <c:pt idx="16854">
                  <c:v>103.52835000000063</c:v>
                </c:pt>
                <c:pt idx="16855">
                  <c:v>103.52887000000062</c:v>
                </c:pt>
                <c:pt idx="16856">
                  <c:v>103.52942000000063</c:v>
                </c:pt>
                <c:pt idx="16857">
                  <c:v>103.52989000000063</c:v>
                </c:pt>
                <c:pt idx="16858">
                  <c:v>103.53040000000064</c:v>
                </c:pt>
                <c:pt idx="16859">
                  <c:v>103.53076000000064</c:v>
                </c:pt>
                <c:pt idx="16860">
                  <c:v>103.53104000000064</c:v>
                </c:pt>
                <c:pt idx="16861">
                  <c:v>103.53166000000064</c:v>
                </c:pt>
                <c:pt idx="16862">
                  <c:v>103.53223000000064</c:v>
                </c:pt>
                <c:pt idx="16863">
                  <c:v>103.53270000000064</c:v>
                </c:pt>
                <c:pt idx="16864">
                  <c:v>103.53309000000064</c:v>
                </c:pt>
                <c:pt idx="16865">
                  <c:v>103.53339000000064</c:v>
                </c:pt>
                <c:pt idx="16866">
                  <c:v>103.53368000000064</c:v>
                </c:pt>
                <c:pt idx="16867">
                  <c:v>103.53393000000064</c:v>
                </c:pt>
                <c:pt idx="16868">
                  <c:v>103.53409000000063</c:v>
                </c:pt>
                <c:pt idx="16869">
                  <c:v>103.53422000000063</c:v>
                </c:pt>
                <c:pt idx="16870">
                  <c:v>103.53431000000063</c:v>
                </c:pt>
                <c:pt idx="16871">
                  <c:v>103.53439000000063</c:v>
                </c:pt>
                <c:pt idx="16872">
                  <c:v>103.53448000000063</c:v>
                </c:pt>
                <c:pt idx="16873">
                  <c:v>103.53457000000063</c:v>
                </c:pt>
                <c:pt idx="16874">
                  <c:v>103.53464000000062</c:v>
                </c:pt>
                <c:pt idx="16875">
                  <c:v>103.53472000000062</c:v>
                </c:pt>
                <c:pt idx="16876">
                  <c:v>103.53480000000062</c:v>
                </c:pt>
                <c:pt idx="16877">
                  <c:v>103.53488000000061</c:v>
                </c:pt>
                <c:pt idx="16878">
                  <c:v>103.53494000000062</c:v>
                </c:pt>
                <c:pt idx="16879">
                  <c:v>103.53499000000062</c:v>
                </c:pt>
                <c:pt idx="16880">
                  <c:v>103.53503000000062</c:v>
                </c:pt>
                <c:pt idx="16881">
                  <c:v>103.53506000000061</c:v>
                </c:pt>
                <c:pt idx="16882">
                  <c:v>103.53507000000062</c:v>
                </c:pt>
                <c:pt idx="16883">
                  <c:v>103.53507000000062</c:v>
                </c:pt>
                <c:pt idx="16884">
                  <c:v>103.53507000000062</c:v>
                </c:pt>
                <c:pt idx="16885">
                  <c:v>103.53560000000061</c:v>
                </c:pt>
                <c:pt idx="16886">
                  <c:v>103.53704000000062</c:v>
                </c:pt>
                <c:pt idx="16887">
                  <c:v>103.53909000000061</c:v>
                </c:pt>
                <c:pt idx="16888">
                  <c:v>103.54271000000061</c:v>
                </c:pt>
                <c:pt idx="16889">
                  <c:v>103.54874000000061</c:v>
                </c:pt>
                <c:pt idx="16890">
                  <c:v>103.55691000000061</c:v>
                </c:pt>
                <c:pt idx="16891">
                  <c:v>103.56751000000061</c:v>
                </c:pt>
                <c:pt idx="16892">
                  <c:v>103.58039000000061</c:v>
                </c:pt>
                <c:pt idx="16893">
                  <c:v>103.59393000000061</c:v>
                </c:pt>
                <c:pt idx="16894">
                  <c:v>103.60522000000061</c:v>
                </c:pt>
                <c:pt idx="16895">
                  <c:v>103.61250000000061</c:v>
                </c:pt>
                <c:pt idx="16896">
                  <c:v>103.61612000000061</c:v>
                </c:pt>
                <c:pt idx="16897">
                  <c:v>103.61801000000061</c:v>
                </c:pt>
                <c:pt idx="16898">
                  <c:v>103.6190200000006</c:v>
                </c:pt>
                <c:pt idx="16899">
                  <c:v>103.6195400000006</c:v>
                </c:pt>
                <c:pt idx="16900">
                  <c:v>103.61984000000059</c:v>
                </c:pt>
                <c:pt idx="16901">
                  <c:v>103.6200400000006</c:v>
                </c:pt>
                <c:pt idx="16902">
                  <c:v>103.62020000000059</c:v>
                </c:pt>
                <c:pt idx="16903">
                  <c:v>103.62033000000059</c:v>
                </c:pt>
                <c:pt idx="16904">
                  <c:v>103.62045000000059</c:v>
                </c:pt>
                <c:pt idx="16905">
                  <c:v>103.62056000000059</c:v>
                </c:pt>
                <c:pt idx="16906">
                  <c:v>103.6206700000006</c:v>
                </c:pt>
                <c:pt idx="16907">
                  <c:v>103.62078000000061</c:v>
                </c:pt>
                <c:pt idx="16908">
                  <c:v>103.62089000000061</c:v>
                </c:pt>
                <c:pt idx="16909">
                  <c:v>103.62100000000062</c:v>
                </c:pt>
                <c:pt idx="16910">
                  <c:v>103.62111000000063</c:v>
                </c:pt>
                <c:pt idx="16911">
                  <c:v>103.62123000000062</c:v>
                </c:pt>
                <c:pt idx="16912">
                  <c:v>103.62136000000062</c:v>
                </c:pt>
                <c:pt idx="16913">
                  <c:v>103.62147000000063</c:v>
                </c:pt>
                <c:pt idx="16914">
                  <c:v>103.62157000000063</c:v>
                </c:pt>
                <c:pt idx="16915">
                  <c:v>103.62167000000063</c:v>
                </c:pt>
                <c:pt idx="16916">
                  <c:v>103.62181000000064</c:v>
                </c:pt>
                <c:pt idx="16917">
                  <c:v>103.62219000000064</c:v>
                </c:pt>
                <c:pt idx="16918">
                  <c:v>103.62284000000064</c:v>
                </c:pt>
                <c:pt idx="16919">
                  <c:v>103.62388000000064</c:v>
                </c:pt>
                <c:pt idx="16920">
                  <c:v>103.62486000000064</c:v>
                </c:pt>
                <c:pt idx="16921">
                  <c:v>103.62565000000063</c:v>
                </c:pt>
                <c:pt idx="16922">
                  <c:v>103.62636000000063</c:v>
                </c:pt>
                <c:pt idx="16923">
                  <c:v>103.62691000000063</c:v>
                </c:pt>
                <c:pt idx="16924">
                  <c:v>103.62734000000063</c:v>
                </c:pt>
                <c:pt idx="16925">
                  <c:v>103.62770000000063</c:v>
                </c:pt>
                <c:pt idx="16926">
                  <c:v>103.62805000000063</c:v>
                </c:pt>
                <c:pt idx="16927">
                  <c:v>103.62837000000063</c:v>
                </c:pt>
                <c:pt idx="16928">
                  <c:v>103.62863000000063</c:v>
                </c:pt>
                <c:pt idx="16929">
                  <c:v>103.62884000000062</c:v>
                </c:pt>
                <c:pt idx="16930">
                  <c:v>103.62903000000063</c:v>
                </c:pt>
                <c:pt idx="16931">
                  <c:v>103.62918000000063</c:v>
                </c:pt>
                <c:pt idx="16932">
                  <c:v>103.62931000000063</c:v>
                </c:pt>
                <c:pt idx="16933">
                  <c:v>103.62944000000063</c:v>
                </c:pt>
                <c:pt idx="16934">
                  <c:v>103.62958000000063</c:v>
                </c:pt>
                <c:pt idx="16935">
                  <c:v>103.62970000000062</c:v>
                </c:pt>
                <c:pt idx="16936">
                  <c:v>103.62979000000063</c:v>
                </c:pt>
                <c:pt idx="16937">
                  <c:v>103.62987000000062</c:v>
                </c:pt>
                <c:pt idx="16938">
                  <c:v>103.62995000000062</c:v>
                </c:pt>
                <c:pt idx="16939">
                  <c:v>103.63047000000061</c:v>
                </c:pt>
                <c:pt idx="16940">
                  <c:v>103.63585000000062</c:v>
                </c:pt>
                <c:pt idx="16941">
                  <c:v>103.64439000000061</c:v>
                </c:pt>
                <c:pt idx="16942">
                  <c:v>103.65086000000061</c:v>
                </c:pt>
                <c:pt idx="16943">
                  <c:v>103.65816000000061</c:v>
                </c:pt>
                <c:pt idx="16944">
                  <c:v>103.6618600000006</c:v>
                </c:pt>
                <c:pt idx="16945">
                  <c:v>103.6646800000006</c:v>
                </c:pt>
                <c:pt idx="16946">
                  <c:v>103.6674500000006</c:v>
                </c:pt>
                <c:pt idx="16947">
                  <c:v>103.67132000000061</c:v>
                </c:pt>
                <c:pt idx="16948">
                  <c:v>103.67392000000061</c:v>
                </c:pt>
                <c:pt idx="16949">
                  <c:v>103.6756100000006</c:v>
                </c:pt>
                <c:pt idx="16950">
                  <c:v>103.6766300000006</c:v>
                </c:pt>
                <c:pt idx="16951">
                  <c:v>103.6771700000006</c:v>
                </c:pt>
                <c:pt idx="16952">
                  <c:v>103.6774900000006</c:v>
                </c:pt>
                <c:pt idx="16953">
                  <c:v>103.6777000000006</c:v>
                </c:pt>
                <c:pt idx="16954">
                  <c:v>103.6785000000006</c:v>
                </c:pt>
                <c:pt idx="16955">
                  <c:v>103.6847000000006</c:v>
                </c:pt>
                <c:pt idx="16956">
                  <c:v>103.6958900000006</c:v>
                </c:pt>
                <c:pt idx="16957">
                  <c:v>103.70902000000061</c:v>
                </c:pt>
                <c:pt idx="16958">
                  <c:v>103.72314000000061</c:v>
                </c:pt>
                <c:pt idx="16959">
                  <c:v>103.73714000000061</c:v>
                </c:pt>
                <c:pt idx="16960">
                  <c:v>103.74969000000061</c:v>
                </c:pt>
                <c:pt idx="16961">
                  <c:v>103.76167000000061</c:v>
                </c:pt>
                <c:pt idx="16962">
                  <c:v>103.77274000000061</c:v>
                </c:pt>
                <c:pt idx="16963">
                  <c:v>103.7889700000006</c:v>
                </c:pt>
                <c:pt idx="16964">
                  <c:v>103.81912000000061</c:v>
                </c:pt>
                <c:pt idx="16965">
                  <c:v>103.8619900000006</c:v>
                </c:pt>
                <c:pt idx="16966">
                  <c:v>103.89424000000061</c:v>
                </c:pt>
                <c:pt idx="16967">
                  <c:v>103.9121400000006</c:v>
                </c:pt>
                <c:pt idx="16968">
                  <c:v>103.9235100000006</c:v>
                </c:pt>
                <c:pt idx="16969">
                  <c:v>103.93489000000061</c:v>
                </c:pt>
                <c:pt idx="16970">
                  <c:v>103.94649000000061</c:v>
                </c:pt>
                <c:pt idx="16971">
                  <c:v>103.95693000000061</c:v>
                </c:pt>
                <c:pt idx="16972">
                  <c:v>103.97677000000061</c:v>
                </c:pt>
                <c:pt idx="16973">
                  <c:v>103.99969000000061</c:v>
                </c:pt>
                <c:pt idx="16974">
                  <c:v>104.02679000000062</c:v>
                </c:pt>
                <c:pt idx="16975">
                  <c:v>104.06183000000061</c:v>
                </c:pt>
                <c:pt idx="16976">
                  <c:v>104.09554000000061</c:v>
                </c:pt>
                <c:pt idx="16977">
                  <c:v>104.13531000000062</c:v>
                </c:pt>
                <c:pt idx="16978">
                  <c:v>104.15967000000062</c:v>
                </c:pt>
                <c:pt idx="16979">
                  <c:v>104.17535000000062</c:v>
                </c:pt>
                <c:pt idx="16980">
                  <c:v>104.18569000000062</c:v>
                </c:pt>
                <c:pt idx="16981">
                  <c:v>104.19456000000062</c:v>
                </c:pt>
                <c:pt idx="16982">
                  <c:v>104.20313000000063</c:v>
                </c:pt>
                <c:pt idx="16983">
                  <c:v>104.21180000000062</c:v>
                </c:pt>
                <c:pt idx="16984">
                  <c:v>104.22062000000062</c:v>
                </c:pt>
                <c:pt idx="16985">
                  <c:v>104.23018000000062</c:v>
                </c:pt>
                <c:pt idx="16986">
                  <c:v>104.24103000000062</c:v>
                </c:pt>
                <c:pt idx="16987">
                  <c:v>104.25357000000062</c:v>
                </c:pt>
                <c:pt idx="16988">
                  <c:v>104.26491000000063</c:v>
                </c:pt>
                <c:pt idx="16989">
                  <c:v>104.27500000000063</c:v>
                </c:pt>
                <c:pt idx="16990">
                  <c:v>104.28540000000064</c:v>
                </c:pt>
                <c:pt idx="16991">
                  <c:v>104.29600000000063</c:v>
                </c:pt>
                <c:pt idx="16992">
                  <c:v>104.30484000000064</c:v>
                </c:pt>
                <c:pt idx="16993">
                  <c:v>104.31294000000064</c:v>
                </c:pt>
                <c:pt idx="16994">
                  <c:v>104.32045000000063</c:v>
                </c:pt>
                <c:pt idx="16995">
                  <c:v>104.33249000000063</c:v>
                </c:pt>
                <c:pt idx="16996">
                  <c:v>104.34772000000063</c:v>
                </c:pt>
                <c:pt idx="16997">
                  <c:v>104.36071000000064</c:v>
                </c:pt>
                <c:pt idx="16998">
                  <c:v>104.37112000000063</c:v>
                </c:pt>
                <c:pt idx="16999">
                  <c:v>104.37943000000062</c:v>
                </c:pt>
                <c:pt idx="17000">
                  <c:v>104.38771000000062</c:v>
                </c:pt>
                <c:pt idx="17001">
                  <c:v>104.39578000000063</c:v>
                </c:pt>
                <c:pt idx="17002">
                  <c:v>104.40355000000062</c:v>
                </c:pt>
                <c:pt idx="17003">
                  <c:v>104.41104000000063</c:v>
                </c:pt>
                <c:pt idx="17004">
                  <c:v>104.41860000000062</c:v>
                </c:pt>
                <c:pt idx="17005">
                  <c:v>104.42721000000063</c:v>
                </c:pt>
                <c:pt idx="17006">
                  <c:v>104.43703000000063</c:v>
                </c:pt>
                <c:pt idx="17007">
                  <c:v>104.44680000000064</c:v>
                </c:pt>
                <c:pt idx="17008">
                  <c:v>104.45510000000064</c:v>
                </c:pt>
                <c:pt idx="17009">
                  <c:v>104.46277000000065</c:v>
                </c:pt>
                <c:pt idx="17010">
                  <c:v>104.47056000000065</c:v>
                </c:pt>
                <c:pt idx="17011">
                  <c:v>104.48920000000065</c:v>
                </c:pt>
                <c:pt idx="17012">
                  <c:v>104.50441000000065</c:v>
                </c:pt>
                <c:pt idx="17013">
                  <c:v>104.51463000000065</c:v>
                </c:pt>
                <c:pt idx="17014">
                  <c:v>104.52654000000065</c:v>
                </c:pt>
                <c:pt idx="17015">
                  <c:v>104.53760000000065</c:v>
                </c:pt>
                <c:pt idx="17016">
                  <c:v>104.54809000000066</c:v>
                </c:pt>
                <c:pt idx="17017">
                  <c:v>104.55814000000066</c:v>
                </c:pt>
                <c:pt idx="17018">
                  <c:v>104.57365000000067</c:v>
                </c:pt>
                <c:pt idx="17019">
                  <c:v>104.59214000000067</c:v>
                </c:pt>
                <c:pt idx="17020">
                  <c:v>104.61833000000067</c:v>
                </c:pt>
                <c:pt idx="17021">
                  <c:v>104.65205000000067</c:v>
                </c:pt>
                <c:pt idx="17022">
                  <c:v>104.68150000000067</c:v>
                </c:pt>
                <c:pt idx="17023">
                  <c:v>104.69596000000067</c:v>
                </c:pt>
                <c:pt idx="17024">
                  <c:v>104.70203000000066</c:v>
                </c:pt>
                <c:pt idx="17025">
                  <c:v>104.70738000000067</c:v>
                </c:pt>
                <c:pt idx="17026">
                  <c:v>104.71122000000067</c:v>
                </c:pt>
                <c:pt idx="17027">
                  <c:v>104.71469000000066</c:v>
                </c:pt>
                <c:pt idx="17028">
                  <c:v>104.71803000000065</c:v>
                </c:pt>
                <c:pt idx="17029">
                  <c:v>104.72129000000065</c:v>
                </c:pt>
                <c:pt idx="17030">
                  <c:v>104.72456000000065</c:v>
                </c:pt>
                <c:pt idx="17031">
                  <c:v>104.72799000000064</c:v>
                </c:pt>
                <c:pt idx="17032">
                  <c:v>104.73144000000065</c:v>
                </c:pt>
                <c:pt idx="17033">
                  <c:v>104.73461000000064</c:v>
                </c:pt>
                <c:pt idx="17034">
                  <c:v>104.73752000000064</c:v>
                </c:pt>
                <c:pt idx="17035">
                  <c:v>104.74018000000065</c:v>
                </c:pt>
                <c:pt idx="17036">
                  <c:v>104.74257000000065</c:v>
                </c:pt>
                <c:pt idx="17037">
                  <c:v>104.74455000000066</c:v>
                </c:pt>
                <c:pt idx="17038">
                  <c:v>104.74609000000066</c:v>
                </c:pt>
                <c:pt idx="17039">
                  <c:v>104.74717000000066</c:v>
                </c:pt>
                <c:pt idx="17040">
                  <c:v>104.74776000000067</c:v>
                </c:pt>
                <c:pt idx="17041">
                  <c:v>104.74839000000067</c:v>
                </c:pt>
                <c:pt idx="17042">
                  <c:v>104.74839000000067</c:v>
                </c:pt>
                <c:pt idx="17043">
                  <c:v>104.74906000000067</c:v>
                </c:pt>
                <c:pt idx="17044">
                  <c:v>104.74988000000067</c:v>
                </c:pt>
                <c:pt idx="17045">
                  <c:v>104.75120000000068</c:v>
                </c:pt>
                <c:pt idx="17046">
                  <c:v>104.75332000000068</c:v>
                </c:pt>
                <c:pt idx="17047">
                  <c:v>104.75570000000069</c:v>
                </c:pt>
                <c:pt idx="17048">
                  <c:v>104.75812000000069</c:v>
                </c:pt>
                <c:pt idx="17049">
                  <c:v>104.76045000000069</c:v>
                </c:pt>
                <c:pt idx="17050">
                  <c:v>104.76269000000069</c:v>
                </c:pt>
                <c:pt idx="17051">
                  <c:v>104.76493000000069</c:v>
                </c:pt>
                <c:pt idx="17052">
                  <c:v>104.76736000000069</c:v>
                </c:pt>
                <c:pt idx="17053">
                  <c:v>104.77088000000069</c:v>
                </c:pt>
                <c:pt idx="17054">
                  <c:v>104.77393000000069</c:v>
                </c:pt>
                <c:pt idx="17055">
                  <c:v>104.77750000000069</c:v>
                </c:pt>
                <c:pt idx="17056">
                  <c:v>104.77964000000068</c:v>
                </c:pt>
                <c:pt idx="17057">
                  <c:v>104.78085000000068</c:v>
                </c:pt>
                <c:pt idx="17058">
                  <c:v>104.78158000000069</c:v>
                </c:pt>
                <c:pt idx="17059">
                  <c:v>104.78198000000069</c:v>
                </c:pt>
                <c:pt idx="17060">
                  <c:v>104.78215000000068</c:v>
                </c:pt>
                <c:pt idx="17061">
                  <c:v>104.78225000000069</c:v>
                </c:pt>
                <c:pt idx="17062">
                  <c:v>104.78232000000068</c:v>
                </c:pt>
                <c:pt idx="17063">
                  <c:v>104.78237000000068</c:v>
                </c:pt>
                <c:pt idx="17064">
                  <c:v>104.78242000000068</c:v>
                </c:pt>
                <c:pt idx="17065">
                  <c:v>104.78247000000069</c:v>
                </c:pt>
                <c:pt idx="17066">
                  <c:v>104.78250000000068</c:v>
                </c:pt>
                <c:pt idx="17067">
                  <c:v>104.78252000000069</c:v>
                </c:pt>
                <c:pt idx="17068">
                  <c:v>104.78253000000069</c:v>
                </c:pt>
                <c:pt idx="17069">
                  <c:v>104.78254000000069</c:v>
                </c:pt>
                <c:pt idx="17070">
                  <c:v>104.7825500000007</c:v>
                </c:pt>
                <c:pt idx="17071">
                  <c:v>104.7825600000007</c:v>
                </c:pt>
                <c:pt idx="17072">
                  <c:v>104.7825600000007</c:v>
                </c:pt>
                <c:pt idx="17073">
                  <c:v>104.7825600000007</c:v>
                </c:pt>
                <c:pt idx="17074">
                  <c:v>104.7825600000007</c:v>
                </c:pt>
                <c:pt idx="17075">
                  <c:v>104.7825600000007</c:v>
                </c:pt>
                <c:pt idx="17076">
                  <c:v>104.7825600000007</c:v>
                </c:pt>
                <c:pt idx="17077">
                  <c:v>104.7825600000007</c:v>
                </c:pt>
                <c:pt idx="17078">
                  <c:v>104.7825600000007</c:v>
                </c:pt>
                <c:pt idx="17079">
                  <c:v>104.7825600000007</c:v>
                </c:pt>
                <c:pt idx="17080">
                  <c:v>104.7825600000007</c:v>
                </c:pt>
                <c:pt idx="17081">
                  <c:v>104.7825600000007</c:v>
                </c:pt>
                <c:pt idx="17082">
                  <c:v>104.7825600000007</c:v>
                </c:pt>
                <c:pt idx="17083">
                  <c:v>104.7825700000007</c:v>
                </c:pt>
                <c:pt idx="17084">
                  <c:v>104.7826000000007</c:v>
                </c:pt>
                <c:pt idx="17085">
                  <c:v>104.78267000000069</c:v>
                </c:pt>
                <c:pt idx="17086">
                  <c:v>104.78276000000069</c:v>
                </c:pt>
                <c:pt idx="17087">
                  <c:v>104.78285000000069</c:v>
                </c:pt>
                <c:pt idx="17088">
                  <c:v>104.78293000000069</c:v>
                </c:pt>
                <c:pt idx="17089">
                  <c:v>104.78296000000068</c:v>
                </c:pt>
                <c:pt idx="17090">
                  <c:v>104.78296000000068</c:v>
                </c:pt>
                <c:pt idx="17091">
                  <c:v>104.78296000000068</c:v>
                </c:pt>
                <c:pt idx="17092">
                  <c:v>104.78296000000068</c:v>
                </c:pt>
                <c:pt idx="17093">
                  <c:v>104.78296000000068</c:v>
                </c:pt>
                <c:pt idx="17094">
                  <c:v>104.78296000000068</c:v>
                </c:pt>
                <c:pt idx="17095">
                  <c:v>104.78319000000069</c:v>
                </c:pt>
                <c:pt idx="17096">
                  <c:v>104.78444000000069</c:v>
                </c:pt>
                <c:pt idx="17097">
                  <c:v>104.78576000000069</c:v>
                </c:pt>
                <c:pt idx="17098">
                  <c:v>104.78647000000069</c:v>
                </c:pt>
                <c:pt idx="17099">
                  <c:v>104.78700000000069</c:v>
                </c:pt>
                <c:pt idx="17100">
                  <c:v>104.78732000000069</c:v>
                </c:pt>
                <c:pt idx="17101">
                  <c:v>104.7874300000007</c:v>
                </c:pt>
                <c:pt idx="17102">
                  <c:v>104.78751000000069</c:v>
                </c:pt>
                <c:pt idx="17103">
                  <c:v>104.78755000000069</c:v>
                </c:pt>
                <c:pt idx="17104">
                  <c:v>104.78758000000069</c:v>
                </c:pt>
                <c:pt idx="17105">
                  <c:v>104.78761000000068</c:v>
                </c:pt>
                <c:pt idx="17106">
                  <c:v>104.78763000000069</c:v>
                </c:pt>
                <c:pt idx="17107">
                  <c:v>104.78764000000069</c:v>
                </c:pt>
                <c:pt idx="17108">
                  <c:v>104.78764000000069</c:v>
                </c:pt>
                <c:pt idx="17109">
                  <c:v>104.78764000000069</c:v>
                </c:pt>
                <c:pt idx="17110">
                  <c:v>104.78764000000069</c:v>
                </c:pt>
                <c:pt idx="17111">
                  <c:v>104.78764000000069</c:v>
                </c:pt>
                <c:pt idx="17112">
                  <c:v>104.78764000000069</c:v>
                </c:pt>
                <c:pt idx="17113">
                  <c:v>104.78764000000069</c:v>
                </c:pt>
                <c:pt idx="17114">
                  <c:v>104.78789000000069</c:v>
                </c:pt>
                <c:pt idx="17115">
                  <c:v>104.78876000000069</c:v>
                </c:pt>
                <c:pt idx="17116">
                  <c:v>104.7898000000007</c:v>
                </c:pt>
                <c:pt idx="17117">
                  <c:v>104.7909300000007</c:v>
                </c:pt>
                <c:pt idx="17118">
                  <c:v>104.7921100000007</c:v>
                </c:pt>
                <c:pt idx="17119">
                  <c:v>104.79289000000071</c:v>
                </c:pt>
                <c:pt idx="17120">
                  <c:v>104.79336000000072</c:v>
                </c:pt>
                <c:pt idx="17121">
                  <c:v>104.79373000000072</c:v>
                </c:pt>
                <c:pt idx="17122">
                  <c:v>104.79402000000073</c:v>
                </c:pt>
                <c:pt idx="17123">
                  <c:v>104.79424000000073</c:v>
                </c:pt>
                <c:pt idx="17124">
                  <c:v>104.79443000000073</c:v>
                </c:pt>
                <c:pt idx="17125">
                  <c:v>104.79459000000072</c:v>
                </c:pt>
                <c:pt idx="17126">
                  <c:v>104.79471000000072</c:v>
                </c:pt>
                <c:pt idx="17127">
                  <c:v>104.79479000000072</c:v>
                </c:pt>
                <c:pt idx="17128">
                  <c:v>104.79484000000072</c:v>
                </c:pt>
                <c:pt idx="17129">
                  <c:v>104.79487000000071</c:v>
                </c:pt>
                <c:pt idx="17130">
                  <c:v>104.79488000000072</c:v>
                </c:pt>
                <c:pt idx="17131">
                  <c:v>104.79488000000072</c:v>
                </c:pt>
                <c:pt idx="17132">
                  <c:v>104.79488000000072</c:v>
                </c:pt>
                <c:pt idx="17133">
                  <c:v>104.79502000000072</c:v>
                </c:pt>
                <c:pt idx="17134">
                  <c:v>104.79529000000072</c:v>
                </c:pt>
                <c:pt idx="17135">
                  <c:v>104.79551000000072</c:v>
                </c:pt>
                <c:pt idx="17136">
                  <c:v>104.79567000000071</c:v>
                </c:pt>
                <c:pt idx="17137">
                  <c:v>104.79576000000071</c:v>
                </c:pt>
                <c:pt idx="17138">
                  <c:v>104.79581000000071</c:v>
                </c:pt>
                <c:pt idx="17139">
                  <c:v>104.79585000000071</c:v>
                </c:pt>
                <c:pt idx="17140">
                  <c:v>104.79588000000071</c:v>
                </c:pt>
                <c:pt idx="17141">
                  <c:v>104.79592000000071</c:v>
                </c:pt>
                <c:pt idx="17142">
                  <c:v>104.7960900000007</c:v>
                </c:pt>
                <c:pt idx="17143">
                  <c:v>104.79637000000071</c:v>
                </c:pt>
                <c:pt idx="17144">
                  <c:v>104.79668000000071</c:v>
                </c:pt>
                <c:pt idx="17145">
                  <c:v>104.7969400000007</c:v>
                </c:pt>
                <c:pt idx="17146">
                  <c:v>104.79709000000071</c:v>
                </c:pt>
                <c:pt idx="17147">
                  <c:v>104.7971700000007</c:v>
                </c:pt>
                <c:pt idx="17148">
                  <c:v>104.79719000000071</c:v>
                </c:pt>
                <c:pt idx="17149">
                  <c:v>104.79719000000071</c:v>
                </c:pt>
                <c:pt idx="17150">
                  <c:v>104.79719000000071</c:v>
                </c:pt>
                <c:pt idx="17151">
                  <c:v>104.79719000000071</c:v>
                </c:pt>
                <c:pt idx="17152">
                  <c:v>104.79719000000071</c:v>
                </c:pt>
                <c:pt idx="17153">
                  <c:v>104.79719000000071</c:v>
                </c:pt>
                <c:pt idx="17154">
                  <c:v>104.79719000000071</c:v>
                </c:pt>
                <c:pt idx="17155">
                  <c:v>104.79719000000071</c:v>
                </c:pt>
                <c:pt idx="17156">
                  <c:v>104.79719000000071</c:v>
                </c:pt>
                <c:pt idx="17157">
                  <c:v>104.79719000000071</c:v>
                </c:pt>
                <c:pt idx="17158">
                  <c:v>104.79719000000071</c:v>
                </c:pt>
                <c:pt idx="17159">
                  <c:v>104.79719000000071</c:v>
                </c:pt>
                <c:pt idx="17160">
                  <c:v>104.79719000000071</c:v>
                </c:pt>
                <c:pt idx="17161">
                  <c:v>104.79719000000071</c:v>
                </c:pt>
                <c:pt idx="17162">
                  <c:v>104.79719000000071</c:v>
                </c:pt>
                <c:pt idx="17163">
                  <c:v>104.79719000000071</c:v>
                </c:pt>
                <c:pt idx="17164">
                  <c:v>104.79719000000071</c:v>
                </c:pt>
                <c:pt idx="17165">
                  <c:v>104.79719000000071</c:v>
                </c:pt>
                <c:pt idx="17166">
                  <c:v>104.79719000000071</c:v>
                </c:pt>
                <c:pt idx="17167">
                  <c:v>104.79719000000071</c:v>
                </c:pt>
                <c:pt idx="17168">
                  <c:v>104.79719000000071</c:v>
                </c:pt>
                <c:pt idx="17169">
                  <c:v>104.79719000000071</c:v>
                </c:pt>
                <c:pt idx="17170">
                  <c:v>104.79719000000071</c:v>
                </c:pt>
                <c:pt idx="17171">
                  <c:v>104.79719000000071</c:v>
                </c:pt>
                <c:pt idx="17172">
                  <c:v>104.79719000000071</c:v>
                </c:pt>
                <c:pt idx="17173">
                  <c:v>104.79719000000071</c:v>
                </c:pt>
                <c:pt idx="17174">
                  <c:v>104.79719000000071</c:v>
                </c:pt>
                <c:pt idx="17175">
                  <c:v>104.79719000000071</c:v>
                </c:pt>
                <c:pt idx="17176">
                  <c:v>104.79719000000071</c:v>
                </c:pt>
                <c:pt idx="17177">
                  <c:v>104.79719000000071</c:v>
                </c:pt>
                <c:pt idx="17178">
                  <c:v>104.79719000000071</c:v>
                </c:pt>
                <c:pt idx="17179">
                  <c:v>104.79719000000071</c:v>
                </c:pt>
                <c:pt idx="17180">
                  <c:v>104.79719000000071</c:v>
                </c:pt>
                <c:pt idx="17181">
                  <c:v>104.79719000000071</c:v>
                </c:pt>
                <c:pt idx="17182">
                  <c:v>104.79719000000071</c:v>
                </c:pt>
                <c:pt idx="17183">
                  <c:v>104.79719000000071</c:v>
                </c:pt>
                <c:pt idx="17184">
                  <c:v>104.79719000000071</c:v>
                </c:pt>
                <c:pt idx="17185">
                  <c:v>104.79719000000071</c:v>
                </c:pt>
                <c:pt idx="17186">
                  <c:v>104.79719000000071</c:v>
                </c:pt>
                <c:pt idx="17187">
                  <c:v>104.79719000000071</c:v>
                </c:pt>
                <c:pt idx="17188">
                  <c:v>104.79719000000071</c:v>
                </c:pt>
                <c:pt idx="17189">
                  <c:v>104.79719000000071</c:v>
                </c:pt>
                <c:pt idx="17190">
                  <c:v>104.79719000000071</c:v>
                </c:pt>
                <c:pt idx="17191">
                  <c:v>104.79719000000071</c:v>
                </c:pt>
                <c:pt idx="17192">
                  <c:v>104.79719000000071</c:v>
                </c:pt>
                <c:pt idx="17193">
                  <c:v>104.79719000000071</c:v>
                </c:pt>
                <c:pt idx="17194">
                  <c:v>104.79719000000071</c:v>
                </c:pt>
                <c:pt idx="17195">
                  <c:v>104.79719000000071</c:v>
                </c:pt>
                <c:pt idx="17196">
                  <c:v>104.79719000000071</c:v>
                </c:pt>
                <c:pt idx="17197">
                  <c:v>104.79719000000071</c:v>
                </c:pt>
                <c:pt idx="17198">
                  <c:v>104.79719000000071</c:v>
                </c:pt>
                <c:pt idx="17199">
                  <c:v>104.79719000000071</c:v>
                </c:pt>
                <c:pt idx="17200">
                  <c:v>104.79719000000071</c:v>
                </c:pt>
                <c:pt idx="17201">
                  <c:v>104.79719000000071</c:v>
                </c:pt>
                <c:pt idx="17202">
                  <c:v>104.79719000000071</c:v>
                </c:pt>
                <c:pt idx="17203">
                  <c:v>104.79719000000071</c:v>
                </c:pt>
                <c:pt idx="17204">
                  <c:v>104.79749000000071</c:v>
                </c:pt>
                <c:pt idx="17205">
                  <c:v>104.79817000000071</c:v>
                </c:pt>
                <c:pt idx="17206">
                  <c:v>104.79880000000071</c:v>
                </c:pt>
                <c:pt idx="17207">
                  <c:v>104.79928000000071</c:v>
                </c:pt>
                <c:pt idx="17208">
                  <c:v>104.79955000000071</c:v>
                </c:pt>
                <c:pt idx="17209">
                  <c:v>104.79969000000071</c:v>
                </c:pt>
                <c:pt idx="17210">
                  <c:v>104.79978000000071</c:v>
                </c:pt>
                <c:pt idx="17211">
                  <c:v>104.79984000000071</c:v>
                </c:pt>
                <c:pt idx="17212">
                  <c:v>104.79988000000071</c:v>
                </c:pt>
                <c:pt idx="17213">
                  <c:v>104.79992000000071</c:v>
                </c:pt>
                <c:pt idx="17214">
                  <c:v>104.79996000000071</c:v>
                </c:pt>
                <c:pt idx="17215">
                  <c:v>104.80000000000071</c:v>
                </c:pt>
                <c:pt idx="17216">
                  <c:v>104.80006000000071</c:v>
                </c:pt>
                <c:pt idx="17217">
                  <c:v>104.80030000000072</c:v>
                </c:pt>
                <c:pt idx="17218">
                  <c:v>104.80171000000072</c:v>
                </c:pt>
                <c:pt idx="17219">
                  <c:v>104.80366000000072</c:v>
                </c:pt>
                <c:pt idx="17220">
                  <c:v>104.80534000000071</c:v>
                </c:pt>
                <c:pt idx="17221">
                  <c:v>104.80662000000071</c:v>
                </c:pt>
                <c:pt idx="17222">
                  <c:v>104.8076900000007</c:v>
                </c:pt>
                <c:pt idx="17223">
                  <c:v>104.80865000000071</c:v>
                </c:pt>
                <c:pt idx="17224">
                  <c:v>104.80927000000071</c:v>
                </c:pt>
                <c:pt idx="17225">
                  <c:v>104.81008000000071</c:v>
                </c:pt>
                <c:pt idx="17226">
                  <c:v>104.81135000000071</c:v>
                </c:pt>
                <c:pt idx="17227">
                  <c:v>104.81334000000072</c:v>
                </c:pt>
                <c:pt idx="17228">
                  <c:v>104.81625000000072</c:v>
                </c:pt>
                <c:pt idx="17229">
                  <c:v>104.81934000000072</c:v>
                </c:pt>
                <c:pt idx="17230">
                  <c:v>104.82146000000073</c:v>
                </c:pt>
                <c:pt idx="17231">
                  <c:v>104.82262000000073</c:v>
                </c:pt>
                <c:pt idx="17232">
                  <c:v>104.82317000000073</c:v>
                </c:pt>
                <c:pt idx="17233">
                  <c:v>104.82348000000073</c:v>
                </c:pt>
                <c:pt idx="17234">
                  <c:v>104.82367000000073</c:v>
                </c:pt>
                <c:pt idx="17235">
                  <c:v>104.82377000000074</c:v>
                </c:pt>
                <c:pt idx="17236">
                  <c:v>104.82387000000074</c:v>
                </c:pt>
                <c:pt idx="17237">
                  <c:v>104.82398000000074</c:v>
                </c:pt>
                <c:pt idx="17238">
                  <c:v>104.82412000000075</c:v>
                </c:pt>
                <c:pt idx="17239">
                  <c:v>104.82427000000075</c:v>
                </c:pt>
                <c:pt idx="17240">
                  <c:v>104.82441000000075</c:v>
                </c:pt>
                <c:pt idx="17241">
                  <c:v>104.82453000000075</c:v>
                </c:pt>
                <c:pt idx="17242">
                  <c:v>104.82464000000076</c:v>
                </c:pt>
                <c:pt idx="17243">
                  <c:v>104.82485000000075</c:v>
                </c:pt>
                <c:pt idx="17244">
                  <c:v>104.82558000000076</c:v>
                </c:pt>
                <c:pt idx="17245">
                  <c:v>104.82654000000076</c:v>
                </c:pt>
                <c:pt idx="17246">
                  <c:v>104.82819000000076</c:v>
                </c:pt>
                <c:pt idx="17247">
                  <c:v>104.83051000000076</c:v>
                </c:pt>
                <c:pt idx="17248">
                  <c:v>104.83235000000076</c:v>
                </c:pt>
                <c:pt idx="17249">
                  <c:v>104.83381000000075</c:v>
                </c:pt>
                <c:pt idx="17250">
                  <c:v>104.83610000000076</c:v>
                </c:pt>
                <c:pt idx="17251">
                  <c:v>104.83726000000075</c:v>
                </c:pt>
                <c:pt idx="17252">
                  <c:v>104.83797000000075</c:v>
                </c:pt>
                <c:pt idx="17253">
                  <c:v>104.83855000000075</c:v>
                </c:pt>
                <c:pt idx="17254">
                  <c:v>104.83897000000076</c:v>
                </c:pt>
                <c:pt idx="17255">
                  <c:v>104.83926000000076</c:v>
                </c:pt>
                <c:pt idx="17256">
                  <c:v>104.83955000000077</c:v>
                </c:pt>
                <c:pt idx="17257">
                  <c:v>104.84013000000077</c:v>
                </c:pt>
                <c:pt idx="17258">
                  <c:v>104.84161000000077</c:v>
                </c:pt>
                <c:pt idx="17259">
                  <c:v>104.84370000000077</c:v>
                </c:pt>
                <c:pt idx="17260">
                  <c:v>104.84545000000077</c:v>
                </c:pt>
                <c:pt idx="17261">
                  <c:v>104.84668000000077</c:v>
                </c:pt>
                <c:pt idx="17262">
                  <c:v>104.84747000000077</c:v>
                </c:pt>
                <c:pt idx="17263">
                  <c:v>104.84817000000076</c:v>
                </c:pt>
                <c:pt idx="17264">
                  <c:v>104.84899000000077</c:v>
                </c:pt>
                <c:pt idx="17265">
                  <c:v>104.85046000000077</c:v>
                </c:pt>
                <c:pt idx="17266">
                  <c:v>104.85350000000076</c:v>
                </c:pt>
                <c:pt idx="17267">
                  <c:v>104.85790000000077</c:v>
                </c:pt>
                <c:pt idx="17268">
                  <c:v>104.86294000000076</c:v>
                </c:pt>
                <c:pt idx="17269">
                  <c:v>104.86703000000077</c:v>
                </c:pt>
                <c:pt idx="17270">
                  <c:v>104.86973000000077</c:v>
                </c:pt>
                <c:pt idx="17271">
                  <c:v>104.87148000000077</c:v>
                </c:pt>
                <c:pt idx="17272">
                  <c:v>104.87232000000077</c:v>
                </c:pt>
                <c:pt idx="17273">
                  <c:v>104.87283000000077</c:v>
                </c:pt>
                <c:pt idx="17274">
                  <c:v>104.87315000000078</c:v>
                </c:pt>
                <c:pt idx="17275">
                  <c:v>104.87335000000078</c:v>
                </c:pt>
                <c:pt idx="17276">
                  <c:v>104.87348000000078</c:v>
                </c:pt>
                <c:pt idx="17277">
                  <c:v>104.87360000000078</c:v>
                </c:pt>
                <c:pt idx="17278">
                  <c:v>104.87371000000078</c:v>
                </c:pt>
                <c:pt idx="17279">
                  <c:v>104.87380000000078</c:v>
                </c:pt>
                <c:pt idx="17280">
                  <c:v>104.87387000000078</c:v>
                </c:pt>
                <c:pt idx="17281">
                  <c:v>104.87393000000078</c:v>
                </c:pt>
                <c:pt idx="17282">
                  <c:v>104.87398000000078</c:v>
                </c:pt>
                <c:pt idx="17283">
                  <c:v>104.87401000000078</c:v>
                </c:pt>
                <c:pt idx="17284">
                  <c:v>104.87403000000079</c:v>
                </c:pt>
                <c:pt idx="17285">
                  <c:v>104.87405000000079</c:v>
                </c:pt>
                <c:pt idx="17286">
                  <c:v>104.8740600000008</c:v>
                </c:pt>
                <c:pt idx="17287">
                  <c:v>104.8740700000008</c:v>
                </c:pt>
                <c:pt idx="17288">
                  <c:v>104.87409000000081</c:v>
                </c:pt>
                <c:pt idx="17289">
                  <c:v>104.87411000000081</c:v>
                </c:pt>
                <c:pt idx="17290">
                  <c:v>104.87413000000082</c:v>
                </c:pt>
                <c:pt idx="17291">
                  <c:v>104.87414000000082</c:v>
                </c:pt>
                <c:pt idx="17292">
                  <c:v>104.87415000000082</c:v>
                </c:pt>
                <c:pt idx="17293">
                  <c:v>104.87416000000083</c:v>
                </c:pt>
                <c:pt idx="17294">
                  <c:v>104.87417000000083</c:v>
                </c:pt>
                <c:pt idx="17295">
                  <c:v>104.87418000000083</c:v>
                </c:pt>
                <c:pt idx="17296">
                  <c:v>104.87419000000084</c:v>
                </c:pt>
                <c:pt idx="17297">
                  <c:v>104.87420000000084</c:v>
                </c:pt>
                <c:pt idx="17298">
                  <c:v>104.87420000000084</c:v>
                </c:pt>
                <c:pt idx="17299">
                  <c:v>104.87420000000084</c:v>
                </c:pt>
                <c:pt idx="17300">
                  <c:v>104.87420000000084</c:v>
                </c:pt>
                <c:pt idx="17301">
                  <c:v>104.87420000000084</c:v>
                </c:pt>
                <c:pt idx="17302">
                  <c:v>104.87420000000084</c:v>
                </c:pt>
                <c:pt idx="17303">
                  <c:v>104.87421000000084</c:v>
                </c:pt>
                <c:pt idx="17304">
                  <c:v>104.87421000000084</c:v>
                </c:pt>
                <c:pt idx="17305">
                  <c:v>104.87421000000084</c:v>
                </c:pt>
                <c:pt idx="17306">
                  <c:v>104.87421000000084</c:v>
                </c:pt>
                <c:pt idx="17307">
                  <c:v>104.87422000000085</c:v>
                </c:pt>
                <c:pt idx="17308">
                  <c:v>104.87423000000085</c:v>
                </c:pt>
                <c:pt idx="17309">
                  <c:v>104.87424000000085</c:v>
                </c:pt>
                <c:pt idx="17310">
                  <c:v>104.87425000000086</c:v>
                </c:pt>
                <c:pt idx="17311">
                  <c:v>104.87426000000086</c:v>
                </c:pt>
                <c:pt idx="17312">
                  <c:v>104.87427000000086</c:v>
                </c:pt>
                <c:pt idx="17313">
                  <c:v>104.87427000000086</c:v>
                </c:pt>
                <c:pt idx="17314">
                  <c:v>104.87427000000086</c:v>
                </c:pt>
                <c:pt idx="17315">
                  <c:v>104.87427000000086</c:v>
                </c:pt>
                <c:pt idx="17316">
                  <c:v>104.87427000000086</c:v>
                </c:pt>
                <c:pt idx="17317">
                  <c:v>104.87427000000086</c:v>
                </c:pt>
                <c:pt idx="17318">
                  <c:v>104.87427000000086</c:v>
                </c:pt>
                <c:pt idx="17319">
                  <c:v>104.87427000000086</c:v>
                </c:pt>
                <c:pt idx="17320">
                  <c:v>104.87427000000086</c:v>
                </c:pt>
                <c:pt idx="17321">
                  <c:v>104.87427000000086</c:v>
                </c:pt>
                <c:pt idx="17322">
                  <c:v>104.87427000000086</c:v>
                </c:pt>
                <c:pt idx="17323">
                  <c:v>104.87427000000086</c:v>
                </c:pt>
                <c:pt idx="17324">
                  <c:v>104.87427000000086</c:v>
                </c:pt>
                <c:pt idx="17325">
                  <c:v>104.87427000000086</c:v>
                </c:pt>
                <c:pt idx="17326">
                  <c:v>104.87427000000086</c:v>
                </c:pt>
                <c:pt idx="17327">
                  <c:v>104.87427000000086</c:v>
                </c:pt>
                <c:pt idx="17328">
                  <c:v>104.87427000000086</c:v>
                </c:pt>
                <c:pt idx="17329">
                  <c:v>104.87427000000086</c:v>
                </c:pt>
                <c:pt idx="17330">
                  <c:v>104.87483000000086</c:v>
                </c:pt>
                <c:pt idx="17331">
                  <c:v>104.87690000000086</c:v>
                </c:pt>
                <c:pt idx="17332">
                  <c:v>104.87960000000086</c:v>
                </c:pt>
                <c:pt idx="17333">
                  <c:v>104.88171000000087</c:v>
                </c:pt>
                <c:pt idx="17334">
                  <c:v>104.88292000000087</c:v>
                </c:pt>
                <c:pt idx="17335">
                  <c:v>104.88357000000086</c:v>
                </c:pt>
                <c:pt idx="17336">
                  <c:v>104.88390000000086</c:v>
                </c:pt>
                <c:pt idx="17337">
                  <c:v>104.88416000000086</c:v>
                </c:pt>
                <c:pt idx="17338">
                  <c:v>104.88440000000087</c:v>
                </c:pt>
                <c:pt idx="17339">
                  <c:v>104.88461000000086</c:v>
                </c:pt>
                <c:pt idx="17340">
                  <c:v>104.88480000000087</c:v>
                </c:pt>
                <c:pt idx="17341">
                  <c:v>104.88497000000086</c:v>
                </c:pt>
                <c:pt idx="17342">
                  <c:v>104.88508000000087</c:v>
                </c:pt>
                <c:pt idx="17343">
                  <c:v>104.88517000000087</c:v>
                </c:pt>
                <c:pt idx="17344">
                  <c:v>104.88526000000087</c:v>
                </c:pt>
                <c:pt idx="17345">
                  <c:v>104.88534000000087</c:v>
                </c:pt>
                <c:pt idx="17346">
                  <c:v>104.88540000000087</c:v>
                </c:pt>
                <c:pt idx="17347">
                  <c:v>104.88545000000087</c:v>
                </c:pt>
                <c:pt idx="17348">
                  <c:v>104.88556000000088</c:v>
                </c:pt>
                <c:pt idx="17349">
                  <c:v>104.88641000000088</c:v>
                </c:pt>
                <c:pt idx="17350">
                  <c:v>104.88871000000088</c:v>
                </c:pt>
                <c:pt idx="17351">
                  <c:v>104.89218000000088</c:v>
                </c:pt>
                <c:pt idx="17352">
                  <c:v>104.89820000000088</c:v>
                </c:pt>
                <c:pt idx="17353">
                  <c:v>104.90536000000088</c:v>
                </c:pt>
                <c:pt idx="17354">
                  <c:v>104.90983000000088</c:v>
                </c:pt>
                <c:pt idx="17355">
                  <c:v>104.91138000000088</c:v>
                </c:pt>
                <c:pt idx="17356">
                  <c:v>104.91253000000087</c:v>
                </c:pt>
                <c:pt idx="17357">
                  <c:v>104.91332000000087</c:v>
                </c:pt>
                <c:pt idx="17358">
                  <c:v>104.91383000000087</c:v>
                </c:pt>
                <c:pt idx="17359">
                  <c:v>104.91415000000087</c:v>
                </c:pt>
                <c:pt idx="17360">
                  <c:v>104.91436000000087</c:v>
                </c:pt>
                <c:pt idx="17361">
                  <c:v>104.91451000000087</c:v>
                </c:pt>
                <c:pt idx="17362">
                  <c:v>104.91461000000088</c:v>
                </c:pt>
                <c:pt idx="17363">
                  <c:v>104.91468000000087</c:v>
                </c:pt>
                <c:pt idx="17364">
                  <c:v>104.91473000000087</c:v>
                </c:pt>
                <c:pt idx="17365">
                  <c:v>104.91476000000087</c:v>
                </c:pt>
                <c:pt idx="17366">
                  <c:v>104.91477000000087</c:v>
                </c:pt>
                <c:pt idx="17367">
                  <c:v>104.91477000000087</c:v>
                </c:pt>
                <c:pt idx="17368">
                  <c:v>104.91478000000087</c:v>
                </c:pt>
                <c:pt idx="17369">
                  <c:v>104.91479000000088</c:v>
                </c:pt>
                <c:pt idx="17370">
                  <c:v>104.91480000000088</c:v>
                </c:pt>
                <c:pt idx="17371">
                  <c:v>104.91481000000088</c:v>
                </c:pt>
                <c:pt idx="17372">
                  <c:v>104.91482000000089</c:v>
                </c:pt>
                <c:pt idx="17373">
                  <c:v>104.91483000000089</c:v>
                </c:pt>
                <c:pt idx="17374">
                  <c:v>104.91483000000089</c:v>
                </c:pt>
                <c:pt idx="17375">
                  <c:v>104.91483000000089</c:v>
                </c:pt>
                <c:pt idx="17376">
                  <c:v>104.91483000000089</c:v>
                </c:pt>
                <c:pt idx="17377">
                  <c:v>104.91483000000089</c:v>
                </c:pt>
                <c:pt idx="17378">
                  <c:v>104.91483000000089</c:v>
                </c:pt>
                <c:pt idx="17379">
                  <c:v>104.91483000000089</c:v>
                </c:pt>
                <c:pt idx="17380">
                  <c:v>104.91496000000089</c:v>
                </c:pt>
                <c:pt idx="17381">
                  <c:v>104.91593000000088</c:v>
                </c:pt>
                <c:pt idx="17382">
                  <c:v>104.91820000000088</c:v>
                </c:pt>
                <c:pt idx="17383">
                  <c:v>104.92132000000088</c:v>
                </c:pt>
                <c:pt idx="17384">
                  <c:v>104.92506000000087</c:v>
                </c:pt>
                <c:pt idx="17385">
                  <c:v>104.93002000000087</c:v>
                </c:pt>
                <c:pt idx="17386">
                  <c:v>104.93538000000086</c:v>
                </c:pt>
                <c:pt idx="17387">
                  <c:v>104.93838000000086</c:v>
                </c:pt>
                <c:pt idx="17388">
                  <c:v>104.93990000000086</c:v>
                </c:pt>
                <c:pt idx="17389">
                  <c:v>104.94099000000087</c:v>
                </c:pt>
                <c:pt idx="17390">
                  <c:v>104.94183000000086</c:v>
                </c:pt>
                <c:pt idx="17391">
                  <c:v>104.94230000000087</c:v>
                </c:pt>
                <c:pt idx="17392">
                  <c:v>104.94260000000087</c:v>
                </c:pt>
                <c:pt idx="17393">
                  <c:v>104.94282000000086</c:v>
                </c:pt>
                <c:pt idx="17394">
                  <c:v>104.94287000000087</c:v>
                </c:pt>
                <c:pt idx="17395">
                  <c:v>104.94299000000086</c:v>
                </c:pt>
                <c:pt idx="17396">
                  <c:v>104.94328000000087</c:v>
                </c:pt>
                <c:pt idx="17397">
                  <c:v>104.94363000000087</c:v>
                </c:pt>
                <c:pt idx="17398">
                  <c:v>104.94398000000086</c:v>
                </c:pt>
                <c:pt idx="17399">
                  <c:v>104.94436000000087</c:v>
                </c:pt>
                <c:pt idx="17400">
                  <c:v>104.94475000000087</c:v>
                </c:pt>
                <c:pt idx="17401">
                  <c:v>104.94513000000087</c:v>
                </c:pt>
                <c:pt idx="17402">
                  <c:v>104.94551000000088</c:v>
                </c:pt>
                <c:pt idx="17403">
                  <c:v>104.94590000000088</c:v>
                </c:pt>
                <c:pt idx="17404">
                  <c:v>104.94626000000088</c:v>
                </c:pt>
                <c:pt idx="17405">
                  <c:v>104.94658000000088</c:v>
                </c:pt>
                <c:pt idx="17406">
                  <c:v>104.94686000000088</c:v>
                </c:pt>
                <c:pt idx="17407">
                  <c:v>104.94722000000088</c:v>
                </c:pt>
                <c:pt idx="17408">
                  <c:v>104.94751000000089</c:v>
                </c:pt>
                <c:pt idx="17409">
                  <c:v>104.94777000000089</c:v>
                </c:pt>
                <c:pt idx="17410">
                  <c:v>104.94809000000089</c:v>
                </c:pt>
                <c:pt idx="17411">
                  <c:v>104.94854000000089</c:v>
                </c:pt>
                <c:pt idx="17412">
                  <c:v>104.94894000000089</c:v>
                </c:pt>
                <c:pt idx="17413">
                  <c:v>104.94943000000089</c:v>
                </c:pt>
                <c:pt idx="17414">
                  <c:v>104.94996000000089</c:v>
                </c:pt>
                <c:pt idx="17415">
                  <c:v>104.95041000000089</c:v>
                </c:pt>
                <c:pt idx="17416">
                  <c:v>104.95085000000088</c:v>
                </c:pt>
                <c:pt idx="17417">
                  <c:v>104.95128000000088</c:v>
                </c:pt>
                <c:pt idx="17418">
                  <c:v>104.95167000000087</c:v>
                </c:pt>
                <c:pt idx="17419">
                  <c:v>104.95206000000087</c:v>
                </c:pt>
                <c:pt idx="17420">
                  <c:v>104.95244000000088</c:v>
                </c:pt>
                <c:pt idx="17421">
                  <c:v>104.95279000000087</c:v>
                </c:pt>
                <c:pt idx="17422">
                  <c:v>104.95314000000087</c:v>
                </c:pt>
                <c:pt idx="17423">
                  <c:v>104.95349000000087</c:v>
                </c:pt>
                <c:pt idx="17424">
                  <c:v>104.95381000000087</c:v>
                </c:pt>
                <c:pt idx="17425">
                  <c:v>104.95410000000088</c:v>
                </c:pt>
                <c:pt idx="17426">
                  <c:v>104.95438000000088</c:v>
                </c:pt>
                <c:pt idx="17427">
                  <c:v>104.95469000000088</c:v>
                </c:pt>
                <c:pt idx="17428">
                  <c:v>104.95506000000088</c:v>
                </c:pt>
                <c:pt idx="17429">
                  <c:v>104.95542000000088</c:v>
                </c:pt>
                <c:pt idx="17430">
                  <c:v>104.95578000000089</c:v>
                </c:pt>
                <c:pt idx="17431">
                  <c:v>104.95635000000088</c:v>
                </c:pt>
                <c:pt idx="17432">
                  <c:v>104.95684000000088</c:v>
                </c:pt>
                <c:pt idx="17433">
                  <c:v>104.95735000000089</c:v>
                </c:pt>
                <c:pt idx="17434">
                  <c:v>104.95804000000089</c:v>
                </c:pt>
                <c:pt idx="17435">
                  <c:v>104.95874000000089</c:v>
                </c:pt>
                <c:pt idx="17436">
                  <c:v>104.95927000000088</c:v>
                </c:pt>
                <c:pt idx="17437">
                  <c:v>104.95979000000088</c:v>
                </c:pt>
                <c:pt idx="17438">
                  <c:v>104.96041000000088</c:v>
                </c:pt>
                <c:pt idx="17439">
                  <c:v>104.96201000000087</c:v>
                </c:pt>
                <c:pt idx="17440">
                  <c:v>104.96581000000087</c:v>
                </c:pt>
                <c:pt idx="17441">
                  <c:v>104.97099000000087</c:v>
                </c:pt>
                <c:pt idx="17442">
                  <c:v>104.97775000000087</c:v>
                </c:pt>
                <c:pt idx="17443">
                  <c:v>104.98462000000087</c:v>
                </c:pt>
                <c:pt idx="17444">
                  <c:v>104.98900000000087</c:v>
                </c:pt>
                <c:pt idx="17445">
                  <c:v>104.99182000000087</c:v>
                </c:pt>
                <c:pt idx="17446">
                  <c:v>104.99390000000088</c:v>
                </c:pt>
                <c:pt idx="17447">
                  <c:v>104.99542000000088</c:v>
                </c:pt>
                <c:pt idx="17448">
                  <c:v>104.99655000000088</c:v>
                </c:pt>
                <c:pt idx="17449">
                  <c:v>104.99745000000088</c:v>
                </c:pt>
                <c:pt idx="17450">
                  <c:v>104.99798000000088</c:v>
                </c:pt>
                <c:pt idx="17451">
                  <c:v>104.99829000000088</c:v>
                </c:pt>
                <c:pt idx="17452">
                  <c:v>104.99847000000088</c:v>
                </c:pt>
                <c:pt idx="17453">
                  <c:v>104.99860000000088</c:v>
                </c:pt>
                <c:pt idx="17454">
                  <c:v>104.99870000000088</c:v>
                </c:pt>
                <c:pt idx="17455">
                  <c:v>104.99880000000088</c:v>
                </c:pt>
                <c:pt idx="17456">
                  <c:v>104.99890000000089</c:v>
                </c:pt>
                <c:pt idx="17457">
                  <c:v>104.99900000000089</c:v>
                </c:pt>
                <c:pt idx="17458">
                  <c:v>104.99910000000089</c:v>
                </c:pt>
                <c:pt idx="17459">
                  <c:v>104.99919000000089</c:v>
                </c:pt>
                <c:pt idx="17460">
                  <c:v>104.99928000000089</c:v>
                </c:pt>
                <c:pt idx="17461">
                  <c:v>104.99937000000089</c:v>
                </c:pt>
                <c:pt idx="17462">
                  <c:v>104.99945000000089</c:v>
                </c:pt>
                <c:pt idx="17463">
                  <c:v>104.99952000000089</c:v>
                </c:pt>
                <c:pt idx="17464">
                  <c:v>104.99958000000089</c:v>
                </c:pt>
                <c:pt idx="17465">
                  <c:v>104.99963000000089</c:v>
                </c:pt>
                <c:pt idx="17466">
                  <c:v>104.9996900000009</c:v>
                </c:pt>
                <c:pt idx="17467">
                  <c:v>104.99976000000089</c:v>
                </c:pt>
                <c:pt idx="17468">
                  <c:v>104.99989000000089</c:v>
                </c:pt>
                <c:pt idx="17469">
                  <c:v>105.00013000000089</c:v>
                </c:pt>
                <c:pt idx="17470">
                  <c:v>105.0004200000009</c:v>
                </c:pt>
                <c:pt idx="17471">
                  <c:v>105.0007200000009</c:v>
                </c:pt>
                <c:pt idx="17472">
                  <c:v>105.00097000000089</c:v>
                </c:pt>
                <c:pt idx="17473">
                  <c:v>105.0011700000009</c:v>
                </c:pt>
                <c:pt idx="17474">
                  <c:v>105.0013200000009</c:v>
                </c:pt>
                <c:pt idx="17475">
                  <c:v>105.00143000000091</c:v>
                </c:pt>
                <c:pt idx="17476">
                  <c:v>105.0015000000009</c:v>
                </c:pt>
                <c:pt idx="17477">
                  <c:v>105.00156000000091</c:v>
                </c:pt>
                <c:pt idx="17478">
                  <c:v>105.00161000000091</c:v>
                </c:pt>
                <c:pt idx="17479">
                  <c:v>105.00165000000091</c:v>
                </c:pt>
                <c:pt idx="17480">
                  <c:v>105.0016800000009</c:v>
                </c:pt>
                <c:pt idx="17481">
                  <c:v>105.00169000000091</c:v>
                </c:pt>
                <c:pt idx="17482">
                  <c:v>105.00169000000091</c:v>
                </c:pt>
                <c:pt idx="17483">
                  <c:v>105.0019100000009</c:v>
                </c:pt>
                <c:pt idx="17484">
                  <c:v>105.00309000000091</c:v>
                </c:pt>
                <c:pt idx="17485">
                  <c:v>105.0050000000009</c:v>
                </c:pt>
                <c:pt idx="17486">
                  <c:v>105.0063800000009</c:v>
                </c:pt>
                <c:pt idx="17487">
                  <c:v>105.0072800000009</c:v>
                </c:pt>
                <c:pt idx="17488">
                  <c:v>105.0083400000009</c:v>
                </c:pt>
                <c:pt idx="17489">
                  <c:v>105.00917000000089</c:v>
                </c:pt>
                <c:pt idx="17490">
                  <c:v>105.01018000000089</c:v>
                </c:pt>
                <c:pt idx="17491">
                  <c:v>105.01212000000089</c:v>
                </c:pt>
                <c:pt idx="17492">
                  <c:v>105.01589000000089</c:v>
                </c:pt>
                <c:pt idx="17493">
                  <c:v>105.02126000000089</c:v>
                </c:pt>
                <c:pt idx="17494">
                  <c:v>105.0283400000009</c:v>
                </c:pt>
                <c:pt idx="17495">
                  <c:v>105.0373500000009</c:v>
                </c:pt>
                <c:pt idx="17496">
                  <c:v>105.0456900000009</c:v>
                </c:pt>
                <c:pt idx="17497">
                  <c:v>105.05510000000091</c:v>
                </c:pt>
                <c:pt idx="17498">
                  <c:v>105.06197000000091</c:v>
                </c:pt>
                <c:pt idx="17499">
                  <c:v>105.06591000000091</c:v>
                </c:pt>
                <c:pt idx="17500">
                  <c:v>105.06762000000091</c:v>
                </c:pt>
                <c:pt idx="17501">
                  <c:v>105.06861000000092</c:v>
                </c:pt>
                <c:pt idx="17502">
                  <c:v>105.06919000000092</c:v>
                </c:pt>
                <c:pt idx="17503">
                  <c:v>105.06952000000092</c:v>
                </c:pt>
                <c:pt idx="17504">
                  <c:v>105.06970000000092</c:v>
                </c:pt>
                <c:pt idx="17505">
                  <c:v>105.06981000000093</c:v>
                </c:pt>
                <c:pt idx="17506">
                  <c:v>105.06991000000093</c:v>
                </c:pt>
                <c:pt idx="17507">
                  <c:v>105.07002000000094</c:v>
                </c:pt>
                <c:pt idx="17508">
                  <c:v>105.07011000000094</c:v>
                </c:pt>
                <c:pt idx="17509">
                  <c:v>105.07018000000093</c:v>
                </c:pt>
                <c:pt idx="17510">
                  <c:v>105.07025000000093</c:v>
                </c:pt>
                <c:pt idx="17511">
                  <c:v>105.07032000000092</c:v>
                </c:pt>
                <c:pt idx="17512">
                  <c:v>105.07039000000091</c:v>
                </c:pt>
                <c:pt idx="17513">
                  <c:v>105.07046000000091</c:v>
                </c:pt>
                <c:pt idx="17514">
                  <c:v>105.0705300000009</c:v>
                </c:pt>
                <c:pt idx="17515">
                  <c:v>105.07059000000091</c:v>
                </c:pt>
                <c:pt idx="17516">
                  <c:v>105.07064000000091</c:v>
                </c:pt>
                <c:pt idx="17517">
                  <c:v>105.07068000000091</c:v>
                </c:pt>
                <c:pt idx="17518">
                  <c:v>105.0707200000009</c:v>
                </c:pt>
                <c:pt idx="17519">
                  <c:v>105.0707600000009</c:v>
                </c:pt>
                <c:pt idx="17520">
                  <c:v>105.0708000000009</c:v>
                </c:pt>
                <c:pt idx="17521">
                  <c:v>105.0708400000009</c:v>
                </c:pt>
                <c:pt idx="17522">
                  <c:v>105.07087000000089</c:v>
                </c:pt>
                <c:pt idx="17523">
                  <c:v>105.0708900000009</c:v>
                </c:pt>
                <c:pt idx="17524">
                  <c:v>105.07091000000091</c:v>
                </c:pt>
                <c:pt idx="17525">
                  <c:v>105.07092000000091</c:v>
                </c:pt>
                <c:pt idx="17526">
                  <c:v>105.07093000000091</c:v>
                </c:pt>
                <c:pt idx="17527">
                  <c:v>105.07095000000092</c:v>
                </c:pt>
                <c:pt idx="17528">
                  <c:v>105.07097000000093</c:v>
                </c:pt>
                <c:pt idx="17529">
                  <c:v>105.07098000000093</c:v>
                </c:pt>
                <c:pt idx="17530">
                  <c:v>105.07099000000093</c:v>
                </c:pt>
                <c:pt idx="17531">
                  <c:v>105.07099000000093</c:v>
                </c:pt>
                <c:pt idx="17532">
                  <c:v>105.07099000000093</c:v>
                </c:pt>
                <c:pt idx="17533">
                  <c:v>105.07099000000093</c:v>
                </c:pt>
                <c:pt idx="17534">
                  <c:v>105.07099000000093</c:v>
                </c:pt>
                <c:pt idx="17535">
                  <c:v>105.07099000000093</c:v>
                </c:pt>
                <c:pt idx="17536">
                  <c:v>105.07099000000093</c:v>
                </c:pt>
                <c:pt idx="17537">
                  <c:v>105.07099000000093</c:v>
                </c:pt>
                <c:pt idx="17538">
                  <c:v>105.07099000000093</c:v>
                </c:pt>
                <c:pt idx="17539">
                  <c:v>105.07099000000093</c:v>
                </c:pt>
                <c:pt idx="17540">
                  <c:v>105.07099000000093</c:v>
                </c:pt>
                <c:pt idx="17541">
                  <c:v>105.07099000000093</c:v>
                </c:pt>
                <c:pt idx="17542">
                  <c:v>105.07100000000094</c:v>
                </c:pt>
                <c:pt idx="17543">
                  <c:v>105.07101000000094</c:v>
                </c:pt>
                <c:pt idx="17544">
                  <c:v>105.07102000000094</c:v>
                </c:pt>
                <c:pt idx="17545">
                  <c:v>105.07103000000095</c:v>
                </c:pt>
                <c:pt idx="17546">
                  <c:v>105.07104000000095</c:v>
                </c:pt>
                <c:pt idx="17547">
                  <c:v>105.07105000000095</c:v>
                </c:pt>
                <c:pt idx="17548">
                  <c:v>105.07106000000095</c:v>
                </c:pt>
                <c:pt idx="17549">
                  <c:v>105.07107000000096</c:v>
                </c:pt>
                <c:pt idx="17550">
                  <c:v>105.07109000000096</c:v>
                </c:pt>
                <c:pt idx="17551">
                  <c:v>105.07111000000097</c:v>
                </c:pt>
                <c:pt idx="17552">
                  <c:v>105.07113000000098</c:v>
                </c:pt>
                <c:pt idx="17553">
                  <c:v>105.07115000000098</c:v>
                </c:pt>
                <c:pt idx="17554">
                  <c:v>105.07117000000099</c:v>
                </c:pt>
                <c:pt idx="17555">
                  <c:v>105.071190000001</c:v>
                </c:pt>
                <c:pt idx="17556">
                  <c:v>105.071210000001</c:v>
                </c:pt>
                <c:pt idx="17557">
                  <c:v>105.07123000000101</c:v>
                </c:pt>
                <c:pt idx="17558">
                  <c:v>105.07125000000102</c:v>
                </c:pt>
                <c:pt idx="17559">
                  <c:v>105.07126000000102</c:v>
                </c:pt>
                <c:pt idx="17560">
                  <c:v>105.07127000000102</c:v>
                </c:pt>
                <c:pt idx="17561">
                  <c:v>105.07128000000102</c:v>
                </c:pt>
                <c:pt idx="17562">
                  <c:v>105.07129000000103</c:v>
                </c:pt>
                <c:pt idx="17563">
                  <c:v>105.07130000000103</c:v>
                </c:pt>
                <c:pt idx="17564">
                  <c:v>105.07132000000104</c:v>
                </c:pt>
                <c:pt idx="17565">
                  <c:v>105.07134000000104</c:v>
                </c:pt>
                <c:pt idx="17566">
                  <c:v>105.07135000000105</c:v>
                </c:pt>
                <c:pt idx="17567">
                  <c:v>105.07136000000105</c:v>
                </c:pt>
                <c:pt idx="17568">
                  <c:v>105.07137000000105</c:v>
                </c:pt>
                <c:pt idx="17569">
                  <c:v>105.07138000000106</c:v>
                </c:pt>
                <c:pt idx="17570">
                  <c:v>105.07139000000106</c:v>
                </c:pt>
                <c:pt idx="17571">
                  <c:v>105.07140000000106</c:v>
                </c:pt>
                <c:pt idx="17572">
                  <c:v>105.07141000000107</c:v>
                </c:pt>
                <c:pt idx="17573">
                  <c:v>105.07142000000107</c:v>
                </c:pt>
                <c:pt idx="17574">
                  <c:v>105.07143000000107</c:v>
                </c:pt>
                <c:pt idx="17575">
                  <c:v>105.07145000000108</c:v>
                </c:pt>
                <c:pt idx="17576">
                  <c:v>105.07147000000109</c:v>
                </c:pt>
                <c:pt idx="17577">
                  <c:v>105.07149000000109</c:v>
                </c:pt>
                <c:pt idx="17578">
                  <c:v>105.0715100000011</c:v>
                </c:pt>
                <c:pt idx="17579">
                  <c:v>105.07154000000109</c:v>
                </c:pt>
                <c:pt idx="17580">
                  <c:v>105.07157000000109</c:v>
                </c:pt>
                <c:pt idx="17581">
                  <c:v>105.07160000000108</c:v>
                </c:pt>
                <c:pt idx="17582">
                  <c:v>105.07163000000108</c:v>
                </c:pt>
                <c:pt idx="17583">
                  <c:v>105.07166000000107</c:v>
                </c:pt>
                <c:pt idx="17584">
                  <c:v>105.07171000000108</c:v>
                </c:pt>
                <c:pt idx="17585">
                  <c:v>105.07178000000107</c:v>
                </c:pt>
                <c:pt idx="17586">
                  <c:v>105.07186000000107</c:v>
                </c:pt>
                <c:pt idx="17587">
                  <c:v>105.07195000000107</c:v>
                </c:pt>
                <c:pt idx="17588">
                  <c:v>105.07216000000106</c:v>
                </c:pt>
                <c:pt idx="17589">
                  <c:v>105.07436000000106</c:v>
                </c:pt>
                <c:pt idx="17590">
                  <c:v>105.07971000000107</c:v>
                </c:pt>
                <c:pt idx="17591">
                  <c:v>105.08538000000107</c:v>
                </c:pt>
                <c:pt idx="17592">
                  <c:v>105.08895000000106</c:v>
                </c:pt>
                <c:pt idx="17593">
                  <c:v>105.09070000000106</c:v>
                </c:pt>
                <c:pt idx="17594">
                  <c:v>105.09188000000107</c:v>
                </c:pt>
                <c:pt idx="17595">
                  <c:v>105.09264000000107</c:v>
                </c:pt>
                <c:pt idx="17596">
                  <c:v>105.09313000000107</c:v>
                </c:pt>
                <c:pt idx="17597">
                  <c:v>105.09373000000107</c:v>
                </c:pt>
                <c:pt idx="17598">
                  <c:v>105.09452000000107</c:v>
                </c:pt>
                <c:pt idx="17599">
                  <c:v>105.09588000000107</c:v>
                </c:pt>
                <c:pt idx="17600">
                  <c:v>105.09761000000107</c:v>
                </c:pt>
                <c:pt idx="17601">
                  <c:v>105.09869000000107</c:v>
                </c:pt>
                <c:pt idx="17602">
                  <c:v>105.09936000000107</c:v>
                </c:pt>
                <c:pt idx="17603">
                  <c:v>105.09974000000108</c:v>
                </c:pt>
                <c:pt idx="17604">
                  <c:v>105.10025000000108</c:v>
                </c:pt>
                <c:pt idx="17605">
                  <c:v>105.10056000000108</c:v>
                </c:pt>
                <c:pt idx="17606">
                  <c:v>105.10086000000108</c:v>
                </c:pt>
                <c:pt idx="17607">
                  <c:v>105.10129000000107</c:v>
                </c:pt>
                <c:pt idx="17608">
                  <c:v>105.10169000000107</c:v>
                </c:pt>
                <c:pt idx="17609">
                  <c:v>105.10199000000107</c:v>
                </c:pt>
                <c:pt idx="17610">
                  <c:v>105.10223000000107</c:v>
                </c:pt>
                <c:pt idx="17611">
                  <c:v>105.10241000000107</c:v>
                </c:pt>
                <c:pt idx="17612">
                  <c:v>105.10256000000108</c:v>
                </c:pt>
                <c:pt idx="17613">
                  <c:v>105.10270000000108</c:v>
                </c:pt>
                <c:pt idx="17614">
                  <c:v>105.10284000000108</c:v>
                </c:pt>
                <c:pt idx="17615">
                  <c:v>105.10297000000108</c:v>
                </c:pt>
                <c:pt idx="17616">
                  <c:v>105.10310000000108</c:v>
                </c:pt>
                <c:pt idx="17617">
                  <c:v>105.10322000000107</c:v>
                </c:pt>
                <c:pt idx="17618">
                  <c:v>105.10333000000108</c:v>
                </c:pt>
                <c:pt idx="17619">
                  <c:v>105.10344000000109</c:v>
                </c:pt>
                <c:pt idx="17620">
                  <c:v>105.10354000000109</c:v>
                </c:pt>
                <c:pt idx="17621">
                  <c:v>105.10364000000109</c:v>
                </c:pt>
                <c:pt idx="17622">
                  <c:v>105.1037400000011</c:v>
                </c:pt>
                <c:pt idx="17623">
                  <c:v>105.1038400000011</c:v>
                </c:pt>
                <c:pt idx="17624">
                  <c:v>105.1039400000011</c:v>
                </c:pt>
                <c:pt idx="17625">
                  <c:v>105.10404000000111</c:v>
                </c:pt>
                <c:pt idx="17626">
                  <c:v>105.10413000000111</c:v>
                </c:pt>
                <c:pt idx="17627">
                  <c:v>105.1042000000011</c:v>
                </c:pt>
                <c:pt idx="17628">
                  <c:v>105.1042800000011</c:v>
                </c:pt>
                <c:pt idx="17629">
                  <c:v>105.10444000000109</c:v>
                </c:pt>
                <c:pt idx="17630">
                  <c:v>105.10474000000109</c:v>
                </c:pt>
                <c:pt idx="17631">
                  <c:v>105.10564000000109</c:v>
                </c:pt>
                <c:pt idx="17632">
                  <c:v>105.10750000000108</c:v>
                </c:pt>
                <c:pt idx="17633">
                  <c:v>105.11117000000108</c:v>
                </c:pt>
                <c:pt idx="17634">
                  <c:v>105.11668000000108</c:v>
                </c:pt>
                <c:pt idx="17635">
                  <c:v>105.12121000000108</c:v>
                </c:pt>
                <c:pt idx="17636">
                  <c:v>105.12441000000109</c:v>
                </c:pt>
                <c:pt idx="17637">
                  <c:v>105.12625000000109</c:v>
                </c:pt>
                <c:pt idx="17638">
                  <c:v>105.12836000000109</c:v>
                </c:pt>
                <c:pt idx="17639">
                  <c:v>105.13018000000109</c:v>
                </c:pt>
                <c:pt idx="17640">
                  <c:v>105.13307000000108</c:v>
                </c:pt>
                <c:pt idx="17641">
                  <c:v>105.13832000000109</c:v>
                </c:pt>
                <c:pt idx="17642">
                  <c:v>105.14462000000108</c:v>
                </c:pt>
                <c:pt idx="17643">
                  <c:v>105.14992000000109</c:v>
                </c:pt>
                <c:pt idx="17644">
                  <c:v>105.15562000000109</c:v>
                </c:pt>
                <c:pt idx="17645">
                  <c:v>105.16165000000109</c:v>
                </c:pt>
                <c:pt idx="17646">
                  <c:v>105.17110000000109</c:v>
                </c:pt>
                <c:pt idx="17647">
                  <c:v>105.18322000000109</c:v>
                </c:pt>
                <c:pt idx="17648">
                  <c:v>105.19106000000109</c:v>
                </c:pt>
                <c:pt idx="17649">
                  <c:v>105.19607000000109</c:v>
                </c:pt>
                <c:pt idx="17650">
                  <c:v>105.19899000000109</c:v>
                </c:pt>
                <c:pt idx="17651">
                  <c:v>105.20096000000109</c:v>
                </c:pt>
                <c:pt idx="17652">
                  <c:v>105.20199000000109</c:v>
                </c:pt>
                <c:pt idx="17653">
                  <c:v>105.20255000000108</c:v>
                </c:pt>
                <c:pt idx="17654">
                  <c:v>105.20295000000108</c:v>
                </c:pt>
                <c:pt idx="17655">
                  <c:v>105.20330000000108</c:v>
                </c:pt>
                <c:pt idx="17656">
                  <c:v>105.20361000000108</c:v>
                </c:pt>
                <c:pt idx="17657">
                  <c:v>105.20386000000107</c:v>
                </c:pt>
                <c:pt idx="17658">
                  <c:v>105.20407000000107</c:v>
                </c:pt>
                <c:pt idx="17659">
                  <c:v>105.20424000000106</c:v>
                </c:pt>
                <c:pt idx="17660">
                  <c:v>105.20441000000106</c:v>
                </c:pt>
                <c:pt idx="17661">
                  <c:v>105.20458000000106</c:v>
                </c:pt>
                <c:pt idx="17662">
                  <c:v>105.20474000000105</c:v>
                </c:pt>
                <c:pt idx="17663">
                  <c:v>105.20489000000106</c:v>
                </c:pt>
                <c:pt idx="17664">
                  <c:v>105.20504000000106</c:v>
                </c:pt>
                <c:pt idx="17665">
                  <c:v>105.20518000000106</c:v>
                </c:pt>
                <c:pt idx="17666">
                  <c:v>105.20530000000106</c:v>
                </c:pt>
                <c:pt idx="17667">
                  <c:v>105.20542000000106</c:v>
                </c:pt>
                <c:pt idx="17668">
                  <c:v>105.20553000000106</c:v>
                </c:pt>
                <c:pt idx="17669">
                  <c:v>105.20562000000106</c:v>
                </c:pt>
                <c:pt idx="17670">
                  <c:v>105.20570000000106</c:v>
                </c:pt>
                <c:pt idx="17671">
                  <c:v>105.20602000000106</c:v>
                </c:pt>
                <c:pt idx="17672">
                  <c:v>105.20817000000106</c:v>
                </c:pt>
                <c:pt idx="17673">
                  <c:v>105.21085000000106</c:v>
                </c:pt>
                <c:pt idx="17674">
                  <c:v>105.21305000000106</c:v>
                </c:pt>
                <c:pt idx="17675">
                  <c:v>105.21489000000106</c:v>
                </c:pt>
                <c:pt idx="17676">
                  <c:v>105.21626000000106</c:v>
                </c:pt>
                <c:pt idx="17677">
                  <c:v>105.21735000000106</c:v>
                </c:pt>
                <c:pt idx="17678">
                  <c:v>105.21804000000107</c:v>
                </c:pt>
                <c:pt idx="17679">
                  <c:v>105.21846000000107</c:v>
                </c:pt>
                <c:pt idx="17680">
                  <c:v>105.21876000000107</c:v>
                </c:pt>
                <c:pt idx="17681">
                  <c:v>105.21898000000107</c:v>
                </c:pt>
                <c:pt idx="17682">
                  <c:v>105.21916000000107</c:v>
                </c:pt>
                <c:pt idx="17683">
                  <c:v>105.21930000000107</c:v>
                </c:pt>
                <c:pt idx="17684">
                  <c:v>105.21942000000107</c:v>
                </c:pt>
                <c:pt idx="17685">
                  <c:v>105.21955000000106</c:v>
                </c:pt>
                <c:pt idx="17686">
                  <c:v>105.21967000000106</c:v>
                </c:pt>
                <c:pt idx="17687">
                  <c:v>105.21979000000105</c:v>
                </c:pt>
                <c:pt idx="17688">
                  <c:v>105.21992000000105</c:v>
                </c:pt>
                <c:pt idx="17689">
                  <c:v>105.22009000000105</c:v>
                </c:pt>
                <c:pt idx="17690">
                  <c:v>105.22065000000104</c:v>
                </c:pt>
                <c:pt idx="17691">
                  <c:v>105.22211000000104</c:v>
                </c:pt>
                <c:pt idx="17692">
                  <c:v>105.22402000000103</c:v>
                </c:pt>
                <c:pt idx="17693">
                  <c:v>105.22612000000103</c:v>
                </c:pt>
                <c:pt idx="17694">
                  <c:v>105.22739000000104</c:v>
                </c:pt>
                <c:pt idx="17695">
                  <c:v>105.22893000000104</c:v>
                </c:pt>
                <c:pt idx="17696">
                  <c:v>105.23046000000105</c:v>
                </c:pt>
                <c:pt idx="17697">
                  <c:v>105.23382000000105</c:v>
                </c:pt>
                <c:pt idx="17698">
                  <c:v>105.24105000000105</c:v>
                </c:pt>
                <c:pt idx="17699">
                  <c:v>105.25444000000105</c:v>
                </c:pt>
                <c:pt idx="17700">
                  <c:v>105.27216000000105</c:v>
                </c:pt>
                <c:pt idx="17701">
                  <c:v>105.28255000000105</c:v>
                </c:pt>
                <c:pt idx="17702">
                  <c:v>105.28677000000106</c:v>
                </c:pt>
                <c:pt idx="17703">
                  <c:v>105.28882000000105</c:v>
                </c:pt>
                <c:pt idx="17704">
                  <c:v>105.28983000000105</c:v>
                </c:pt>
                <c:pt idx="17705">
                  <c:v>105.29043000000105</c:v>
                </c:pt>
                <c:pt idx="17706">
                  <c:v>105.29080000000106</c:v>
                </c:pt>
                <c:pt idx="17707">
                  <c:v>105.29108000000106</c:v>
                </c:pt>
                <c:pt idx="17708">
                  <c:v>105.29133000000105</c:v>
                </c:pt>
                <c:pt idx="17709">
                  <c:v>105.29155000000105</c:v>
                </c:pt>
                <c:pt idx="17710">
                  <c:v>105.29176000000105</c:v>
                </c:pt>
                <c:pt idx="17711">
                  <c:v>105.29194000000105</c:v>
                </c:pt>
                <c:pt idx="17712">
                  <c:v>105.29212000000105</c:v>
                </c:pt>
                <c:pt idx="17713">
                  <c:v>105.29229000000105</c:v>
                </c:pt>
                <c:pt idx="17714">
                  <c:v>105.29246000000104</c:v>
                </c:pt>
                <c:pt idx="17715">
                  <c:v>105.29261000000105</c:v>
                </c:pt>
                <c:pt idx="17716">
                  <c:v>105.29292000000105</c:v>
                </c:pt>
                <c:pt idx="17717">
                  <c:v>105.29344000000104</c:v>
                </c:pt>
                <c:pt idx="17718">
                  <c:v>105.29486000000104</c:v>
                </c:pt>
                <c:pt idx="17719">
                  <c:v>105.29660000000104</c:v>
                </c:pt>
                <c:pt idx="17720">
                  <c:v>105.29939000000104</c:v>
                </c:pt>
                <c:pt idx="17721">
                  <c:v>105.30575000000104</c:v>
                </c:pt>
                <c:pt idx="17722">
                  <c:v>105.31622000000104</c:v>
                </c:pt>
                <c:pt idx="17723">
                  <c:v>105.32878000000103</c:v>
                </c:pt>
                <c:pt idx="17724">
                  <c:v>105.33883000000104</c:v>
                </c:pt>
                <c:pt idx="17725">
                  <c:v>105.34486000000103</c:v>
                </c:pt>
                <c:pt idx="17726">
                  <c:v>105.34798000000103</c:v>
                </c:pt>
                <c:pt idx="17727">
                  <c:v>105.34988000000104</c:v>
                </c:pt>
                <c:pt idx="17728">
                  <c:v>105.35101000000104</c:v>
                </c:pt>
                <c:pt idx="17729">
                  <c:v>105.35209000000104</c:v>
                </c:pt>
                <c:pt idx="17730">
                  <c:v>105.35303000000104</c:v>
                </c:pt>
                <c:pt idx="17731">
                  <c:v>105.35412000000105</c:v>
                </c:pt>
                <c:pt idx="17732">
                  <c:v>105.35627000000105</c:v>
                </c:pt>
                <c:pt idx="17733">
                  <c:v>105.36090000000105</c:v>
                </c:pt>
                <c:pt idx="17734">
                  <c:v>105.37231000000105</c:v>
                </c:pt>
                <c:pt idx="17735">
                  <c:v>105.38354000000105</c:v>
                </c:pt>
                <c:pt idx="17736">
                  <c:v>105.39057000000105</c:v>
                </c:pt>
                <c:pt idx="17737">
                  <c:v>105.39399000000105</c:v>
                </c:pt>
                <c:pt idx="17738">
                  <c:v>105.39588000000106</c:v>
                </c:pt>
                <c:pt idx="17739">
                  <c:v>105.39695000000106</c:v>
                </c:pt>
                <c:pt idx="17740">
                  <c:v>105.39760000000105</c:v>
                </c:pt>
                <c:pt idx="17741">
                  <c:v>105.39799000000104</c:v>
                </c:pt>
                <c:pt idx="17742">
                  <c:v>105.39830000000104</c:v>
                </c:pt>
                <c:pt idx="17743">
                  <c:v>105.39856000000104</c:v>
                </c:pt>
                <c:pt idx="17744">
                  <c:v>105.39879000000104</c:v>
                </c:pt>
                <c:pt idx="17745">
                  <c:v>105.39903000000105</c:v>
                </c:pt>
                <c:pt idx="17746">
                  <c:v>105.39930000000105</c:v>
                </c:pt>
                <c:pt idx="17747">
                  <c:v>105.39957000000105</c:v>
                </c:pt>
                <c:pt idx="17748">
                  <c:v>105.39983000000105</c:v>
                </c:pt>
                <c:pt idx="17749">
                  <c:v>105.40009000000104</c:v>
                </c:pt>
                <c:pt idx="17750">
                  <c:v>105.40030000000104</c:v>
                </c:pt>
                <c:pt idx="17751">
                  <c:v>105.40051000000103</c:v>
                </c:pt>
                <c:pt idx="17752">
                  <c:v>105.40083000000104</c:v>
                </c:pt>
                <c:pt idx="17753">
                  <c:v>105.40113000000103</c:v>
                </c:pt>
                <c:pt idx="17754">
                  <c:v>105.40143000000103</c:v>
                </c:pt>
                <c:pt idx="17755">
                  <c:v>105.40185000000103</c:v>
                </c:pt>
                <c:pt idx="17756">
                  <c:v>105.40220000000103</c:v>
                </c:pt>
                <c:pt idx="17757">
                  <c:v>105.40255000000103</c:v>
                </c:pt>
                <c:pt idx="17758">
                  <c:v>105.40288000000103</c:v>
                </c:pt>
                <c:pt idx="17759">
                  <c:v>105.40319000000103</c:v>
                </c:pt>
                <c:pt idx="17760">
                  <c:v>105.40348000000104</c:v>
                </c:pt>
                <c:pt idx="17761">
                  <c:v>105.40377000000105</c:v>
                </c:pt>
                <c:pt idx="17762">
                  <c:v>105.40401000000105</c:v>
                </c:pt>
                <c:pt idx="17763">
                  <c:v>105.40423000000105</c:v>
                </c:pt>
                <c:pt idx="17764">
                  <c:v>105.40445000000105</c:v>
                </c:pt>
                <c:pt idx="17765">
                  <c:v>105.40468000000105</c:v>
                </c:pt>
                <c:pt idx="17766">
                  <c:v>105.40488000000106</c:v>
                </c:pt>
                <c:pt idx="17767">
                  <c:v>105.40505000000105</c:v>
                </c:pt>
                <c:pt idx="17768">
                  <c:v>105.40519000000106</c:v>
                </c:pt>
                <c:pt idx="17769">
                  <c:v>105.40532000000105</c:v>
                </c:pt>
                <c:pt idx="17770">
                  <c:v>105.40558000000105</c:v>
                </c:pt>
                <c:pt idx="17771">
                  <c:v>105.40599000000105</c:v>
                </c:pt>
                <c:pt idx="17772">
                  <c:v>105.40675000000105</c:v>
                </c:pt>
                <c:pt idx="17773">
                  <c:v>105.40855000000106</c:v>
                </c:pt>
                <c:pt idx="17774">
                  <c:v>105.41119000000106</c:v>
                </c:pt>
                <c:pt idx="17775">
                  <c:v>105.41633000000105</c:v>
                </c:pt>
                <c:pt idx="17776">
                  <c:v>105.42593000000106</c:v>
                </c:pt>
                <c:pt idx="17777">
                  <c:v>105.43876000000105</c:v>
                </c:pt>
                <c:pt idx="17778">
                  <c:v>105.45186000000105</c:v>
                </c:pt>
                <c:pt idx="17779">
                  <c:v>105.46243000000105</c:v>
                </c:pt>
                <c:pt idx="17780">
                  <c:v>105.47018000000105</c:v>
                </c:pt>
                <c:pt idx="17781">
                  <c:v>105.47582000000105</c:v>
                </c:pt>
                <c:pt idx="17782">
                  <c:v>105.47848000000106</c:v>
                </c:pt>
                <c:pt idx="17783">
                  <c:v>105.48000000000106</c:v>
                </c:pt>
                <c:pt idx="17784">
                  <c:v>105.48082000000106</c:v>
                </c:pt>
                <c:pt idx="17785">
                  <c:v>105.48131000000106</c:v>
                </c:pt>
                <c:pt idx="17786">
                  <c:v>105.48162000000106</c:v>
                </c:pt>
                <c:pt idx="17787">
                  <c:v>105.48181000000106</c:v>
                </c:pt>
                <c:pt idx="17788">
                  <c:v>105.48204000000106</c:v>
                </c:pt>
                <c:pt idx="17789">
                  <c:v>105.48224000000107</c:v>
                </c:pt>
                <c:pt idx="17790">
                  <c:v>105.48241000000107</c:v>
                </c:pt>
                <c:pt idx="17791">
                  <c:v>105.48257000000106</c:v>
                </c:pt>
                <c:pt idx="17792">
                  <c:v>105.48273000000106</c:v>
                </c:pt>
                <c:pt idx="17793">
                  <c:v>105.48289000000105</c:v>
                </c:pt>
                <c:pt idx="17794">
                  <c:v>105.48304000000105</c:v>
                </c:pt>
                <c:pt idx="17795">
                  <c:v>105.48318000000106</c:v>
                </c:pt>
                <c:pt idx="17796">
                  <c:v>105.48332000000106</c:v>
                </c:pt>
                <c:pt idx="17797">
                  <c:v>105.48345000000106</c:v>
                </c:pt>
                <c:pt idx="17798">
                  <c:v>105.48358000000106</c:v>
                </c:pt>
                <c:pt idx="17799">
                  <c:v>105.48372000000106</c:v>
                </c:pt>
                <c:pt idx="17800">
                  <c:v>105.48384000000105</c:v>
                </c:pt>
                <c:pt idx="17801">
                  <c:v>105.48396000000105</c:v>
                </c:pt>
                <c:pt idx="17802">
                  <c:v>105.48412000000104</c:v>
                </c:pt>
                <c:pt idx="17803">
                  <c:v>105.48425000000104</c:v>
                </c:pt>
                <c:pt idx="17804">
                  <c:v>105.48438000000104</c:v>
                </c:pt>
                <c:pt idx="17805">
                  <c:v>105.48453000000104</c:v>
                </c:pt>
                <c:pt idx="17806">
                  <c:v>105.48472000000105</c:v>
                </c:pt>
                <c:pt idx="17807">
                  <c:v>105.48498000000104</c:v>
                </c:pt>
                <c:pt idx="17808">
                  <c:v>105.48524000000104</c:v>
                </c:pt>
                <c:pt idx="17809">
                  <c:v>105.48558000000104</c:v>
                </c:pt>
                <c:pt idx="17810">
                  <c:v>105.48597000000103</c:v>
                </c:pt>
                <c:pt idx="17811">
                  <c:v>105.48637000000103</c:v>
                </c:pt>
                <c:pt idx="17812">
                  <c:v>105.48666000000104</c:v>
                </c:pt>
                <c:pt idx="17813">
                  <c:v>105.48689000000104</c:v>
                </c:pt>
                <c:pt idx="17814">
                  <c:v>105.48708000000104</c:v>
                </c:pt>
                <c:pt idx="17815">
                  <c:v>105.48725000000104</c:v>
                </c:pt>
                <c:pt idx="17816">
                  <c:v>105.48735000000104</c:v>
                </c:pt>
                <c:pt idx="17817">
                  <c:v>105.48744000000104</c:v>
                </c:pt>
                <c:pt idx="17818">
                  <c:v>105.48774000000104</c:v>
                </c:pt>
                <c:pt idx="17819">
                  <c:v>105.48876000000104</c:v>
                </c:pt>
                <c:pt idx="17820">
                  <c:v>105.48984000000104</c:v>
                </c:pt>
                <c:pt idx="17821">
                  <c:v>105.49227000000104</c:v>
                </c:pt>
                <c:pt idx="17822">
                  <c:v>105.49750000000104</c:v>
                </c:pt>
                <c:pt idx="17823">
                  <c:v>105.50279000000104</c:v>
                </c:pt>
                <c:pt idx="17824">
                  <c:v>105.50685000000104</c:v>
                </c:pt>
                <c:pt idx="17825">
                  <c:v>105.50941000000104</c:v>
                </c:pt>
                <c:pt idx="17826">
                  <c:v>105.51147000000104</c:v>
                </c:pt>
                <c:pt idx="17827">
                  <c:v>105.51256000000105</c:v>
                </c:pt>
                <c:pt idx="17828">
                  <c:v>105.51321000000104</c:v>
                </c:pt>
                <c:pt idx="17829">
                  <c:v>105.51321000000104</c:v>
                </c:pt>
                <c:pt idx="17830">
                  <c:v>105.51321000000104</c:v>
                </c:pt>
                <c:pt idx="17831">
                  <c:v>105.51321000000104</c:v>
                </c:pt>
                <c:pt idx="17832">
                  <c:v>105.51321000000104</c:v>
                </c:pt>
                <c:pt idx="17833">
                  <c:v>105.51321000000104</c:v>
                </c:pt>
                <c:pt idx="17834">
                  <c:v>105.51321000000104</c:v>
                </c:pt>
                <c:pt idx="17835">
                  <c:v>105.51321000000104</c:v>
                </c:pt>
                <c:pt idx="17836">
                  <c:v>105.51321000000104</c:v>
                </c:pt>
                <c:pt idx="17837">
                  <c:v>105.51321000000104</c:v>
                </c:pt>
                <c:pt idx="17838">
                  <c:v>105.51321000000104</c:v>
                </c:pt>
                <c:pt idx="17839">
                  <c:v>105.51321000000104</c:v>
                </c:pt>
                <c:pt idx="17840">
                  <c:v>105.51321000000104</c:v>
                </c:pt>
                <c:pt idx="17841">
                  <c:v>105.51321000000104</c:v>
                </c:pt>
                <c:pt idx="17842">
                  <c:v>105.51321000000104</c:v>
                </c:pt>
                <c:pt idx="17843">
                  <c:v>105.51321000000104</c:v>
                </c:pt>
                <c:pt idx="17844">
                  <c:v>105.51321000000104</c:v>
                </c:pt>
                <c:pt idx="17845">
                  <c:v>105.51321000000104</c:v>
                </c:pt>
                <c:pt idx="17846">
                  <c:v>105.51321000000104</c:v>
                </c:pt>
                <c:pt idx="17847">
                  <c:v>105.51321000000104</c:v>
                </c:pt>
                <c:pt idx="17848">
                  <c:v>105.51321000000104</c:v>
                </c:pt>
                <c:pt idx="17849">
                  <c:v>105.51321000000104</c:v>
                </c:pt>
                <c:pt idx="17850">
                  <c:v>105.51321000000104</c:v>
                </c:pt>
                <c:pt idx="17851">
                  <c:v>105.51321000000104</c:v>
                </c:pt>
                <c:pt idx="17852">
                  <c:v>105.51321000000104</c:v>
                </c:pt>
                <c:pt idx="17853">
                  <c:v>105.51321000000104</c:v>
                </c:pt>
                <c:pt idx="17854">
                  <c:v>105.51321000000104</c:v>
                </c:pt>
                <c:pt idx="17855">
                  <c:v>105.51321000000104</c:v>
                </c:pt>
                <c:pt idx="17856">
                  <c:v>105.51321000000104</c:v>
                </c:pt>
                <c:pt idx="17857">
                  <c:v>105.51321000000104</c:v>
                </c:pt>
                <c:pt idx="17858">
                  <c:v>105.51321000000104</c:v>
                </c:pt>
                <c:pt idx="17859">
                  <c:v>105.51321000000104</c:v>
                </c:pt>
                <c:pt idx="17860">
                  <c:v>105.51321000000104</c:v>
                </c:pt>
                <c:pt idx="17861">
                  <c:v>105.51321000000104</c:v>
                </c:pt>
                <c:pt idx="17862">
                  <c:v>105.51321000000104</c:v>
                </c:pt>
                <c:pt idx="17863">
                  <c:v>105.51321000000104</c:v>
                </c:pt>
                <c:pt idx="17864">
                  <c:v>105.51321000000104</c:v>
                </c:pt>
                <c:pt idx="17865">
                  <c:v>105.51321000000104</c:v>
                </c:pt>
                <c:pt idx="17866">
                  <c:v>105.51321000000104</c:v>
                </c:pt>
                <c:pt idx="17867">
                  <c:v>105.51321000000104</c:v>
                </c:pt>
                <c:pt idx="17868">
                  <c:v>105.51321000000104</c:v>
                </c:pt>
                <c:pt idx="17869">
                  <c:v>105.51321000000104</c:v>
                </c:pt>
                <c:pt idx="17870">
                  <c:v>105.51321000000104</c:v>
                </c:pt>
                <c:pt idx="17871">
                  <c:v>105.51321000000104</c:v>
                </c:pt>
                <c:pt idx="17872">
                  <c:v>105.51321000000104</c:v>
                </c:pt>
                <c:pt idx="17873">
                  <c:v>105.51321000000104</c:v>
                </c:pt>
                <c:pt idx="17874">
                  <c:v>105.51321000000104</c:v>
                </c:pt>
                <c:pt idx="17875">
                  <c:v>105.51321000000104</c:v>
                </c:pt>
                <c:pt idx="17876">
                  <c:v>105.51321000000104</c:v>
                </c:pt>
                <c:pt idx="17877">
                  <c:v>105.51321000000104</c:v>
                </c:pt>
                <c:pt idx="17878">
                  <c:v>105.51321000000104</c:v>
                </c:pt>
                <c:pt idx="17879">
                  <c:v>105.51321000000104</c:v>
                </c:pt>
                <c:pt idx="17880">
                  <c:v>105.51321000000104</c:v>
                </c:pt>
                <c:pt idx="17881">
                  <c:v>105.51321000000104</c:v>
                </c:pt>
                <c:pt idx="17882">
                  <c:v>105.51321000000104</c:v>
                </c:pt>
                <c:pt idx="17883">
                  <c:v>105.51321000000104</c:v>
                </c:pt>
                <c:pt idx="17884">
                  <c:v>105.51321000000104</c:v>
                </c:pt>
                <c:pt idx="17885">
                  <c:v>105.51321000000104</c:v>
                </c:pt>
                <c:pt idx="17886">
                  <c:v>105.51321000000104</c:v>
                </c:pt>
                <c:pt idx="17887">
                  <c:v>105.51321000000104</c:v>
                </c:pt>
                <c:pt idx="17888">
                  <c:v>105.51321000000104</c:v>
                </c:pt>
                <c:pt idx="17889">
                  <c:v>105.51321000000104</c:v>
                </c:pt>
                <c:pt idx="17890">
                  <c:v>105.51321000000104</c:v>
                </c:pt>
                <c:pt idx="17891">
                  <c:v>105.51321000000104</c:v>
                </c:pt>
                <c:pt idx="17892">
                  <c:v>105.51321000000104</c:v>
                </c:pt>
                <c:pt idx="17893">
                  <c:v>105.51321000000104</c:v>
                </c:pt>
                <c:pt idx="17894">
                  <c:v>105.51321000000104</c:v>
                </c:pt>
                <c:pt idx="17895">
                  <c:v>105.51321000000104</c:v>
                </c:pt>
                <c:pt idx="17896">
                  <c:v>105.51321000000104</c:v>
                </c:pt>
                <c:pt idx="17897">
                  <c:v>105.51321000000104</c:v>
                </c:pt>
                <c:pt idx="17898">
                  <c:v>105.51321000000104</c:v>
                </c:pt>
                <c:pt idx="17899">
                  <c:v>105.51321000000104</c:v>
                </c:pt>
                <c:pt idx="17900">
                  <c:v>105.51321000000104</c:v>
                </c:pt>
                <c:pt idx="17901">
                  <c:v>105.51321000000104</c:v>
                </c:pt>
                <c:pt idx="17902">
                  <c:v>105.51321000000104</c:v>
                </c:pt>
                <c:pt idx="17903">
                  <c:v>105.51321000000104</c:v>
                </c:pt>
                <c:pt idx="17904">
                  <c:v>105.51321000000104</c:v>
                </c:pt>
                <c:pt idx="17905">
                  <c:v>105.51321000000104</c:v>
                </c:pt>
                <c:pt idx="17906">
                  <c:v>105.51321000000104</c:v>
                </c:pt>
                <c:pt idx="17907">
                  <c:v>105.51321000000104</c:v>
                </c:pt>
                <c:pt idx="17908">
                  <c:v>105.51321000000104</c:v>
                </c:pt>
                <c:pt idx="17909">
                  <c:v>105.51321000000104</c:v>
                </c:pt>
                <c:pt idx="17910">
                  <c:v>105.51321000000104</c:v>
                </c:pt>
                <c:pt idx="17911">
                  <c:v>105.51321000000104</c:v>
                </c:pt>
                <c:pt idx="17912">
                  <c:v>105.51321000000104</c:v>
                </c:pt>
                <c:pt idx="17913">
                  <c:v>105.51321000000104</c:v>
                </c:pt>
                <c:pt idx="17914">
                  <c:v>105.51321000000104</c:v>
                </c:pt>
                <c:pt idx="17915">
                  <c:v>105.51321000000104</c:v>
                </c:pt>
                <c:pt idx="17916">
                  <c:v>105.51321000000104</c:v>
                </c:pt>
                <c:pt idx="17917">
                  <c:v>105.51321000000104</c:v>
                </c:pt>
                <c:pt idx="17918">
                  <c:v>105.51321000000104</c:v>
                </c:pt>
                <c:pt idx="17919">
                  <c:v>105.51321000000104</c:v>
                </c:pt>
                <c:pt idx="17920">
                  <c:v>105.51321000000104</c:v>
                </c:pt>
                <c:pt idx="17921">
                  <c:v>105.51321000000104</c:v>
                </c:pt>
                <c:pt idx="17922">
                  <c:v>105.51321000000104</c:v>
                </c:pt>
                <c:pt idx="17923">
                  <c:v>105.51321000000104</c:v>
                </c:pt>
                <c:pt idx="17924">
                  <c:v>105.51321000000104</c:v>
                </c:pt>
                <c:pt idx="17925">
                  <c:v>105.51321000000104</c:v>
                </c:pt>
                <c:pt idx="17926">
                  <c:v>105.51321000000104</c:v>
                </c:pt>
                <c:pt idx="17927">
                  <c:v>105.51321000000104</c:v>
                </c:pt>
                <c:pt idx="17928">
                  <c:v>105.51321000000104</c:v>
                </c:pt>
                <c:pt idx="17929">
                  <c:v>105.51321000000104</c:v>
                </c:pt>
                <c:pt idx="17930">
                  <c:v>105.51321000000104</c:v>
                </c:pt>
                <c:pt idx="17931">
                  <c:v>105.51321000000104</c:v>
                </c:pt>
                <c:pt idx="17932">
                  <c:v>105.51321000000104</c:v>
                </c:pt>
                <c:pt idx="17933">
                  <c:v>105.51321000000104</c:v>
                </c:pt>
                <c:pt idx="17934">
                  <c:v>105.51321000000104</c:v>
                </c:pt>
                <c:pt idx="17935">
                  <c:v>105.51321000000104</c:v>
                </c:pt>
                <c:pt idx="17936">
                  <c:v>105.51321000000104</c:v>
                </c:pt>
                <c:pt idx="17937">
                  <c:v>105.51321000000104</c:v>
                </c:pt>
                <c:pt idx="17938">
                  <c:v>105.51321000000104</c:v>
                </c:pt>
                <c:pt idx="17939">
                  <c:v>105.51321000000104</c:v>
                </c:pt>
                <c:pt idx="17940">
                  <c:v>105.51321000000104</c:v>
                </c:pt>
                <c:pt idx="17941">
                  <c:v>105.51321000000104</c:v>
                </c:pt>
                <c:pt idx="17942">
                  <c:v>105.51321000000104</c:v>
                </c:pt>
                <c:pt idx="17943">
                  <c:v>105.51321000000104</c:v>
                </c:pt>
                <c:pt idx="17944">
                  <c:v>105.51321000000104</c:v>
                </c:pt>
                <c:pt idx="17945">
                  <c:v>105.51321000000104</c:v>
                </c:pt>
                <c:pt idx="17946">
                  <c:v>105.51321000000104</c:v>
                </c:pt>
                <c:pt idx="17947">
                  <c:v>105.51321000000104</c:v>
                </c:pt>
                <c:pt idx="17948">
                  <c:v>105.51321000000104</c:v>
                </c:pt>
                <c:pt idx="17949">
                  <c:v>105.51321000000104</c:v>
                </c:pt>
                <c:pt idx="17950">
                  <c:v>105.51321000000104</c:v>
                </c:pt>
                <c:pt idx="17951">
                  <c:v>105.51321000000104</c:v>
                </c:pt>
                <c:pt idx="17952">
                  <c:v>105.51321000000104</c:v>
                </c:pt>
                <c:pt idx="17953">
                  <c:v>105.51321000000104</c:v>
                </c:pt>
                <c:pt idx="17954">
                  <c:v>105.51321000000104</c:v>
                </c:pt>
                <c:pt idx="17955">
                  <c:v>105.51321000000104</c:v>
                </c:pt>
                <c:pt idx="17956">
                  <c:v>105.51321000000104</c:v>
                </c:pt>
                <c:pt idx="17957">
                  <c:v>105.51321000000104</c:v>
                </c:pt>
                <c:pt idx="17958">
                  <c:v>105.51321000000104</c:v>
                </c:pt>
                <c:pt idx="17959">
                  <c:v>105.51321000000104</c:v>
                </c:pt>
                <c:pt idx="17960">
                  <c:v>105.51321000000104</c:v>
                </c:pt>
                <c:pt idx="17961">
                  <c:v>105.51321000000104</c:v>
                </c:pt>
                <c:pt idx="17962">
                  <c:v>105.51321000000104</c:v>
                </c:pt>
                <c:pt idx="17963">
                  <c:v>105.51321000000104</c:v>
                </c:pt>
                <c:pt idx="17964">
                  <c:v>105.51321000000104</c:v>
                </c:pt>
                <c:pt idx="17965">
                  <c:v>105.51321000000104</c:v>
                </c:pt>
                <c:pt idx="17966">
                  <c:v>105.51321000000104</c:v>
                </c:pt>
                <c:pt idx="17967">
                  <c:v>105.51321000000104</c:v>
                </c:pt>
                <c:pt idx="17968">
                  <c:v>105.51321000000104</c:v>
                </c:pt>
                <c:pt idx="17969">
                  <c:v>105.51321000000104</c:v>
                </c:pt>
                <c:pt idx="17970">
                  <c:v>105.51321000000104</c:v>
                </c:pt>
                <c:pt idx="17971">
                  <c:v>105.51321000000104</c:v>
                </c:pt>
                <c:pt idx="17972">
                  <c:v>105.51321000000104</c:v>
                </c:pt>
                <c:pt idx="17973">
                  <c:v>105.51321000000104</c:v>
                </c:pt>
                <c:pt idx="17974">
                  <c:v>105.51321000000104</c:v>
                </c:pt>
                <c:pt idx="17975">
                  <c:v>105.51321000000104</c:v>
                </c:pt>
                <c:pt idx="17976">
                  <c:v>105.51321000000104</c:v>
                </c:pt>
                <c:pt idx="17977">
                  <c:v>105.51321000000104</c:v>
                </c:pt>
                <c:pt idx="17978">
                  <c:v>105.51321000000104</c:v>
                </c:pt>
                <c:pt idx="17979">
                  <c:v>105.51321000000104</c:v>
                </c:pt>
                <c:pt idx="17980">
                  <c:v>105.51321000000104</c:v>
                </c:pt>
                <c:pt idx="17981">
                  <c:v>105.51321000000104</c:v>
                </c:pt>
                <c:pt idx="17982">
                  <c:v>105.51321000000104</c:v>
                </c:pt>
                <c:pt idx="17983">
                  <c:v>105.51321000000104</c:v>
                </c:pt>
                <c:pt idx="17984">
                  <c:v>105.51321000000104</c:v>
                </c:pt>
                <c:pt idx="17985">
                  <c:v>105.51321000000104</c:v>
                </c:pt>
                <c:pt idx="17986">
                  <c:v>105.51321000000104</c:v>
                </c:pt>
                <c:pt idx="17987">
                  <c:v>105.51321000000104</c:v>
                </c:pt>
                <c:pt idx="17988">
                  <c:v>105.51321000000104</c:v>
                </c:pt>
                <c:pt idx="17989">
                  <c:v>105.51321000000104</c:v>
                </c:pt>
                <c:pt idx="17990">
                  <c:v>105.51321000000104</c:v>
                </c:pt>
                <c:pt idx="17991">
                  <c:v>105.51321000000104</c:v>
                </c:pt>
                <c:pt idx="17992">
                  <c:v>105.51321000000104</c:v>
                </c:pt>
                <c:pt idx="17993">
                  <c:v>105.51321000000104</c:v>
                </c:pt>
                <c:pt idx="17994">
                  <c:v>105.51321000000104</c:v>
                </c:pt>
                <c:pt idx="17995">
                  <c:v>105.51321000000104</c:v>
                </c:pt>
                <c:pt idx="17996">
                  <c:v>105.51321000000104</c:v>
                </c:pt>
                <c:pt idx="17997">
                  <c:v>105.51321000000104</c:v>
                </c:pt>
                <c:pt idx="17998">
                  <c:v>105.51321000000104</c:v>
                </c:pt>
                <c:pt idx="17999">
                  <c:v>105.51321000000104</c:v>
                </c:pt>
                <c:pt idx="18000">
                  <c:v>105.51321000000104</c:v>
                </c:pt>
                <c:pt idx="18001">
                  <c:v>105.51321000000104</c:v>
                </c:pt>
                <c:pt idx="18002">
                  <c:v>105.51321000000104</c:v>
                </c:pt>
                <c:pt idx="18003">
                  <c:v>105.51321000000104</c:v>
                </c:pt>
                <c:pt idx="18004">
                  <c:v>105.51321000000104</c:v>
                </c:pt>
                <c:pt idx="18005">
                  <c:v>105.51321000000104</c:v>
                </c:pt>
                <c:pt idx="18006">
                  <c:v>105.51321000000104</c:v>
                </c:pt>
                <c:pt idx="18007">
                  <c:v>105.51321000000104</c:v>
                </c:pt>
                <c:pt idx="18008">
                  <c:v>105.51321000000104</c:v>
                </c:pt>
                <c:pt idx="18009">
                  <c:v>105.51321000000104</c:v>
                </c:pt>
                <c:pt idx="18010">
                  <c:v>105.51321000000104</c:v>
                </c:pt>
                <c:pt idx="18011">
                  <c:v>105.51321000000104</c:v>
                </c:pt>
                <c:pt idx="18012">
                  <c:v>105.51321000000104</c:v>
                </c:pt>
                <c:pt idx="18013">
                  <c:v>105.51321000000104</c:v>
                </c:pt>
                <c:pt idx="18014">
                  <c:v>105.51321000000104</c:v>
                </c:pt>
                <c:pt idx="18015">
                  <c:v>105.51321000000104</c:v>
                </c:pt>
                <c:pt idx="18016">
                  <c:v>105.51321000000104</c:v>
                </c:pt>
                <c:pt idx="18017">
                  <c:v>105.51321000000104</c:v>
                </c:pt>
                <c:pt idx="18018">
                  <c:v>105.51321000000104</c:v>
                </c:pt>
                <c:pt idx="18019">
                  <c:v>105.51321000000104</c:v>
                </c:pt>
                <c:pt idx="18020">
                  <c:v>105.51321000000104</c:v>
                </c:pt>
                <c:pt idx="18021">
                  <c:v>105.51321000000104</c:v>
                </c:pt>
                <c:pt idx="18022">
                  <c:v>105.51321000000104</c:v>
                </c:pt>
                <c:pt idx="18023">
                  <c:v>105.51321000000104</c:v>
                </c:pt>
                <c:pt idx="18024">
                  <c:v>105.51321000000104</c:v>
                </c:pt>
                <c:pt idx="18025">
                  <c:v>105.51321000000104</c:v>
                </c:pt>
                <c:pt idx="18026">
                  <c:v>105.51321000000104</c:v>
                </c:pt>
                <c:pt idx="18027">
                  <c:v>105.51321000000104</c:v>
                </c:pt>
                <c:pt idx="18028">
                  <c:v>105.51321000000104</c:v>
                </c:pt>
                <c:pt idx="18029">
                  <c:v>105.51321000000104</c:v>
                </c:pt>
                <c:pt idx="18030">
                  <c:v>105.51321000000104</c:v>
                </c:pt>
                <c:pt idx="18031">
                  <c:v>105.51321000000104</c:v>
                </c:pt>
                <c:pt idx="18032">
                  <c:v>105.51321000000104</c:v>
                </c:pt>
                <c:pt idx="18033">
                  <c:v>105.51321000000104</c:v>
                </c:pt>
                <c:pt idx="18034">
                  <c:v>105.51321000000104</c:v>
                </c:pt>
                <c:pt idx="18035">
                  <c:v>105.51321000000104</c:v>
                </c:pt>
                <c:pt idx="18036">
                  <c:v>105.51321000000104</c:v>
                </c:pt>
                <c:pt idx="18037">
                  <c:v>105.51321000000104</c:v>
                </c:pt>
                <c:pt idx="18038">
                  <c:v>105.51321000000104</c:v>
                </c:pt>
                <c:pt idx="18039">
                  <c:v>105.51321000000104</c:v>
                </c:pt>
                <c:pt idx="18040">
                  <c:v>105.51321000000104</c:v>
                </c:pt>
                <c:pt idx="18041">
                  <c:v>105.51321000000104</c:v>
                </c:pt>
                <c:pt idx="18042">
                  <c:v>105.51321000000104</c:v>
                </c:pt>
                <c:pt idx="18043">
                  <c:v>105.51321000000104</c:v>
                </c:pt>
                <c:pt idx="18044">
                  <c:v>105.51321000000104</c:v>
                </c:pt>
                <c:pt idx="18045">
                  <c:v>105.51321000000104</c:v>
                </c:pt>
                <c:pt idx="18046">
                  <c:v>105.51321000000104</c:v>
                </c:pt>
                <c:pt idx="18047">
                  <c:v>105.51321000000104</c:v>
                </c:pt>
                <c:pt idx="18048">
                  <c:v>105.51321000000104</c:v>
                </c:pt>
                <c:pt idx="18049">
                  <c:v>105.51321000000104</c:v>
                </c:pt>
                <c:pt idx="18050">
                  <c:v>105.51321000000104</c:v>
                </c:pt>
                <c:pt idx="18051">
                  <c:v>105.51321000000104</c:v>
                </c:pt>
                <c:pt idx="18052">
                  <c:v>105.51321000000104</c:v>
                </c:pt>
                <c:pt idx="18053">
                  <c:v>105.51321000000104</c:v>
                </c:pt>
                <c:pt idx="18054">
                  <c:v>105.51321000000104</c:v>
                </c:pt>
                <c:pt idx="18055">
                  <c:v>105.51321000000104</c:v>
                </c:pt>
                <c:pt idx="18056">
                  <c:v>105.51321000000104</c:v>
                </c:pt>
                <c:pt idx="18057">
                  <c:v>105.51321000000104</c:v>
                </c:pt>
                <c:pt idx="18058">
                  <c:v>105.51321000000104</c:v>
                </c:pt>
                <c:pt idx="18059">
                  <c:v>105.51321000000104</c:v>
                </c:pt>
                <c:pt idx="18060">
                  <c:v>105.51321000000104</c:v>
                </c:pt>
                <c:pt idx="18061">
                  <c:v>105.51321000000104</c:v>
                </c:pt>
                <c:pt idx="18062">
                  <c:v>105.51321000000104</c:v>
                </c:pt>
                <c:pt idx="18063">
                  <c:v>105.51321000000104</c:v>
                </c:pt>
                <c:pt idx="18064">
                  <c:v>105.51321000000104</c:v>
                </c:pt>
                <c:pt idx="18065">
                  <c:v>105.51321000000104</c:v>
                </c:pt>
                <c:pt idx="18066">
                  <c:v>105.51321000000104</c:v>
                </c:pt>
                <c:pt idx="18067">
                  <c:v>105.51321000000104</c:v>
                </c:pt>
                <c:pt idx="18068">
                  <c:v>105.51321000000104</c:v>
                </c:pt>
                <c:pt idx="18069">
                  <c:v>105.51321000000104</c:v>
                </c:pt>
                <c:pt idx="18070">
                  <c:v>105.51321000000104</c:v>
                </c:pt>
                <c:pt idx="18071">
                  <c:v>105.51321000000104</c:v>
                </c:pt>
                <c:pt idx="18072">
                  <c:v>105.51321000000104</c:v>
                </c:pt>
                <c:pt idx="18073">
                  <c:v>105.51321000000104</c:v>
                </c:pt>
                <c:pt idx="18074">
                  <c:v>105.51321000000104</c:v>
                </c:pt>
                <c:pt idx="18075">
                  <c:v>105.51321000000104</c:v>
                </c:pt>
                <c:pt idx="18076">
                  <c:v>105.51321000000104</c:v>
                </c:pt>
                <c:pt idx="18077">
                  <c:v>105.51322000000104</c:v>
                </c:pt>
                <c:pt idx="18078">
                  <c:v>105.51323000000104</c:v>
                </c:pt>
                <c:pt idx="18079">
                  <c:v>105.51324000000105</c:v>
                </c:pt>
                <c:pt idx="18080">
                  <c:v>105.51326000000105</c:v>
                </c:pt>
                <c:pt idx="18081">
                  <c:v>105.51328000000106</c:v>
                </c:pt>
                <c:pt idx="18082">
                  <c:v>105.51330000000107</c:v>
                </c:pt>
                <c:pt idx="18083">
                  <c:v>105.51332000000107</c:v>
                </c:pt>
                <c:pt idx="18084">
                  <c:v>105.51334000000108</c:v>
                </c:pt>
                <c:pt idx="18085">
                  <c:v>105.51337000000107</c:v>
                </c:pt>
                <c:pt idx="18086">
                  <c:v>105.51339000000108</c:v>
                </c:pt>
                <c:pt idx="18087">
                  <c:v>105.51342000000108</c:v>
                </c:pt>
                <c:pt idx="18088">
                  <c:v>105.51345000000107</c:v>
                </c:pt>
                <c:pt idx="18089">
                  <c:v>105.51349000000107</c:v>
                </c:pt>
                <c:pt idx="18090">
                  <c:v>105.51357000000107</c:v>
                </c:pt>
                <c:pt idx="18091">
                  <c:v>105.51366000000107</c:v>
                </c:pt>
                <c:pt idx="18092">
                  <c:v>105.51375000000107</c:v>
                </c:pt>
                <c:pt idx="18093">
                  <c:v>105.51384000000107</c:v>
                </c:pt>
                <c:pt idx="18094">
                  <c:v>105.51393000000107</c:v>
                </c:pt>
                <c:pt idx="18095">
                  <c:v>105.51402000000107</c:v>
                </c:pt>
                <c:pt idx="18096">
                  <c:v>105.51411000000107</c:v>
                </c:pt>
                <c:pt idx="18097">
                  <c:v>105.51419000000107</c:v>
                </c:pt>
                <c:pt idx="18098">
                  <c:v>105.51427000000106</c:v>
                </c:pt>
                <c:pt idx="18099">
                  <c:v>105.51435000000106</c:v>
                </c:pt>
                <c:pt idx="18100">
                  <c:v>105.51443000000106</c:v>
                </c:pt>
                <c:pt idx="18101">
                  <c:v>105.51451000000105</c:v>
                </c:pt>
                <c:pt idx="18102">
                  <c:v>105.51459000000105</c:v>
                </c:pt>
                <c:pt idx="18103">
                  <c:v>105.51467000000105</c:v>
                </c:pt>
                <c:pt idx="18104">
                  <c:v>105.51475000000104</c:v>
                </c:pt>
                <c:pt idx="18105">
                  <c:v>105.51483000000104</c:v>
                </c:pt>
                <c:pt idx="18106">
                  <c:v>105.51491000000104</c:v>
                </c:pt>
                <c:pt idx="18107">
                  <c:v>105.51500000000104</c:v>
                </c:pt>
                <c:pt idx="18108">
                  <c:v>105.51508000000103</c:v>
                </c:pt>
                <c:pt idx="18109">
                  <c:v>105.51517000000104</c:v>
                </c:pt>
                <c:pt idx="18110">
                  <c:v>105.51526000000104</c:v>
                </c:pt>
                <c:pt idx="18111">
                  <c:v>105.51535000000104</c:v>
                </c:pt>
                <c:pt idx="18112">
                  <c:v>105.51544000000104</c:v>
                </c:pt>
                <c:pt idx="18113">
                  <c:v>105.51553000000104</c:v>
                </c:pt>
                <c:pt idx="18114">
                  <c:v>105.51561000000103</c:v>
                </c:pt>
                <c:pt idx="18115">
                  <c:v>105.51566000000103</c:v>
                </c:pt>
                <c:pt idx="18116">
                  <c:v>105.51570000000103</c:v>
                </c:pt>
                <c:pt idx="18117">
                  <c:v>105.51574000000103</c:v>
                </c:pt>
                <c:pt idx="18118">
                  <c:v>105.51578000000103</c:v>
                </c:pt>
                <c:pt idx="18119">
                  <c:v>105.51582000000103</c:v>
                </c:pt>
                <c:pt idx="18120">
                  <c:v>105.51586000000103</c:v>
                </c:pt>
                <c:pt idx="18121">
                  <c:v>105.51590000000103</c:v>
                </c:pt>
                <c:pt idx="18122">
                  <c:v>105.51595000000103</c:v>
                </c:pt>
                <c:pt idx="18123">
                  <c:v>105.51601000000103</c:v>
                </c:pt>
                <c:pt idx="18124">
                  <c:v>105.51607000000104</c:v>
                </c:pt>
                <c:pt idx="18125">
                  <c:v>105.51613000000104</c:v>
                </c:pt>
                <c:pt idx="18126">
                  <c:v>105.51619000000105</c:v>
                </c:pt>
                <c:pt idx="18127">
                  <c:v>105.51625000000105</c:v>
                </c:pt>
                <c:pt idx="18128">
                  <c:v>105.51631000000106</c:v>
                </c:pt>
                <c:pt idx="18129">
                  <c:v>105.51639000000105</c:v>
                </c:pt>
                <c:pt idx="18130">
                  <c:v>105.51647000000105</c:v>
                </c:pt>
                <c:pt idx="18131">
                  <c:v>105.51655000000105</c:v>
                </c:pt>
                <c:pt idx="18132">
                  <c:v>105.51663000000104</c:v>
                </c:pt>
                <c:pt idx="18133">
                  <c:v>105.51671000000104</c:v>
                </c:pt>
                <c:pt idx="18134">
                  <c:v>105.51680000000104</c:v>
                </c:pt>
                <c:pt idx="18135">
                  <c:v>105.51689000000104</c:v>
                </c:pt>
                <c:pt idx="18136">
                  <c:v>105.51698000000104</c:v>
                </c:pt>
                <c:pt idx="18137">
                  <c:v>105.51706000000104</c:v>
                </c:pt>
                <c:pt idx="18138">
                  <c:v>105.51715000000104</c:v>
                </c:pt>
                <c:pt idx="18139">
                  <c:v>105.51724000000104</c:v>
                </c:pt>
                <c:pt idx="18140">
                  <c:v>105.51733000000104</c:v>
                </c:pt>
                <c:pt idx="18141">
                  <c:v>105.51768000000104</c:v>
                </c:pt>
                <c:pt idx="18142">
                  <c:v>105.52049000000103</c:v>
                </c:pt>
                <c:pt idx="18143">
                  <c:v>105.52918000000103</c:v>
                </c:pt>
                <c:pt idx="18144">
                  <c:v>105.54012000000104</c:v>
                </c:pt>
                <c:pt idx="18145">
                  <c:v>105.54856000000103</c:v>
                </c:pt>
                <c:pt idx="18146">
                  <c:v>105.55410000000103</c:v>
                </c:pt>
                <c:pt idx="18147">
                  <c:v>105.55710000000103</c:v>
                </c:pt>
                <c:pt idx="18148">
                  <c:v>105.55905000000102</c:v>
                </c:pt>
                <c:pt idx="18149">
                  <c:v>105.56029000000102</c:v>
                </c:pt>
                <c:pt idx="18150">
                  <c:v>105.56112000000101</c:v>
                </c:pt>
                <c:pt idx="18151">
                  <c:v>105.56240000000101</c:v>
                </c:pt>
                <c:pt idx="18152">
                  <c:v>105.563950000001</c:v>
                </c:pt>
                <c:pt idx="18153">
                  <c:v>105.566330000001</c:v>
                </c:pt>
                <c:pt idx="18154">
                  <c:v>105.570500000001</c:v>
                </c:pt>
                <c:pt idx="18155">
                  <c:v>105.57611000000101</c:v>
                </c:pt>
                <c:pt idx="18156">
                  <c:v>105.58247000000101</c:v>
                </c:pt>
                <c:pt idx="18157">
                  <c:v>105.589120000001</c:v>
                </c:pt>
                <c:pt idx="18158">
                  <c:v>105.596010000001</c:v>
                </c:pt>
                <c:pt idx="18159">
                  <c:v>105.60314000000101</c:v>
                </c:pt>
                <c:pt idx="18160">
                  <c:v>105.61063000000101</c:v>
                </c:pt>
                <c:pt idx="18161">
                  <c:v>105.61741000000102</c:v>
                </c:pt>
                <c:pt idx="18162">
                  <c:v>105.62270000000102</c:v>
                </c:pt>
                <c:pt idx="18163">
                  <c:v>105.62781000000102</c:v>
                </c:pt>
                <c:pt idx="18164">
                  <c:v>105.63385000000102</c:v>
                </c:pt>
                <c:pt idx="18165">
                  <c:v>105.63846000000102</c:v>
                </c:pt>
                <c:pt idx="18166">
                  <c:v>105.64128000000102</c:v>
                </c:pt>
                <c:pt idx="18167">
                  <c:v>105.64307000000102</c:v>
                </c:pt>
                <c:pt idx="18168">
                  <c:v>105.64459000000102</c:v>
                </c:pt>
                <c:pt idx="18169">
                  <c:v>105.64664000000101</c:v>
                </c:pt>
                <c:pt idx="18170">
                  <c:v>105.64854000000102</c:v>
                </c:pt>
                <c:pt idx="18171">
                  <c:v>105.65098000000103</c:v>
                </c:pt>
                <c:pt idx="18172">
                  <c:v>105.65521000000103</c:v>
                </c:pt>
                <c:pt idx="18173">
                  <c:v>105.65957000000104</c:v>
                </c:pt>
                <c:pt idx="18174">
                  <c:v>105.66276000000104</c:v>
                </c:pt>
                <c:pt idx="18175">
                  <c:v>105.66669000000104</c:v>
                </c:pt>
                <c:pt idx="18176">
                  <c:v>105.67189000000104</c:v>
                </c:pt>
                <c:pt idx="18177">
                  <c:v>105.67613000000104</c:v>
                </c:pt>
                <c:pt idx="18178">
                  <c:v>105.67922000000104</c:v>
                </c:pt>
                <c:pt idx="18179">
                  <c:v>105.68114000000104</c:v>
                </c:pt>
                <c:pt idx="18180">
                  <c:v>105.68221000000104</c:v>
                </c:pt>
                <c:pt idx="18181">
                  <c:v>105.68284000000104</c:v>
                </c:pt>
                <c:pt idx="18182">
                  <c:v>105.68318000000103</c:v>
                </c:pt>
                <c:pt idx="18183">
                  <c:v>105.68332000000103</c:v>
                </c:pt>
                <c:pt idx="18184">
                  <c:v>105.68338000000104</c:v>
                </c:pt>
                <c:pt idx="18185">
                  <c:v>105.68342000000104</c:v>
                </c:pt>
                <c:pt idx="18186">
                  <c:v>105.68346000000103</c:v>
                </c:pt>
                <c:pt idx="18187">
                  <c:v>105.68350000000103</c:v>
                </c:pt>
                <c:pt idx="18188">
                  <c:v>105.68353000000103</c:v>
                </c:pt>
                <c:pt idx="18189">
                  <c:v>105.68355000000103</c:v>
                </c:pt>
                <c:pt idx="18190">
                  <c:v>105.68355000000103</c:v>
                </c:pt>
                <c:pt idx="18191">
                  <c:v>105.68355000000103</c:v>
                </c:pt>
                <c:pt idx="18192">
                  <c:v>105.68355000000103</c:v>
                </c:pt>
                <c:pt idx="18193">
                  <c:v>105.68355000000103</c:v>
                </c:pt>
                <c:pt idx="18194">
                  <c:v>105.68355000000103</c:v>
                </c:pt>
                <c:pt idx="18195">
                  <c:v>105.68355000000103</c:v>
                </c:pt>
                <c:pt idx="18196">
                  <c:v>105.68355000000103</c:v>
                </c:pt>
                <c:pt idx="18197">
                  <c:v>105.68355000000103</c:v>
                </c:pt>
                <c:pt idx="18198">
                  <c:v>105.68355000000103</c:v>
                </c:pt>
                <c:pt idx="18199">
                  <c:v>105.68355000000103</c:v>
                </c:pt>
                <c:pt idx="18200">
                  <c:v>105.68355000000103</c:v>
                </c:pt>
                <c:pt idx="18201">
                  <c:v>105.68355000000103</c:v>
                </c:pt>
                <c:pt idx="18202">
                  <c:v>105.68355000000103</c:v>
                </c:pt>
                <c:pt idx="18203">
                  <c:v>105.68355000000103</c:v>
                </c:pt>
                <c:pt idx="18204">
                  <c:v>105.68355000000103</c:v>
                </c:pt>
                <c:pt idx="18205">
                  <c:v>105.68355000000103</c:v>
                </c:pt>
                <c:pt idx="18206">
                  <c:v>105.68355000000103</c:v>
                </c:pt>
                <c:pt idx="18207">
                  <c:v>105.68355000000103</c:v>
                </c:pt>
                <c:pt idx="18208">
                  <c:v>105.68355000000103</c:v>
                </c:pt>
                <c:pt idx="18209">
                  <c:v>105.68355000000103</c:v>
                </c:pt>
                <c:pt idx="18210">
                  <c:v>105.68355000000103</c:v>
                </c:pt>
                <c:pt idx="18211">
                  <c:v>105.68355000000103</c:v>
                </c:pt>
                <c:pt idx="18212">
                  <c:v>105.68355000000103</c:v>
                </c:pt>
                <c:pt idx="18213">
                  <c:v>105.68355000000103</c:v>
                </c:pt>
                <c:pt idx="18214">
                  <c:v>105.68355000000103</c:v>
                </c:pt>
                <c:pt idx="18215">
                  <c:v>105.68355000000103</c:v>
                </c:pt>
                <c:pt idx="18216">
                  <c:v>105.68355000000103</c:v>
                </c:pt>
                <c:pt idx="18217">
                  <c:v>105.68355000000103</c:v>
                </c:pt>
                <c:pt idx="18218">
                  <c:v>105.68355000000103</c:v>
                </c:pt>
                <c:pt idx="18219">
                  <c:v>105.68355000000103</c:v>
                </c:pt>
                <c:pt idx="18220">
                  <c:v>105.68355000000103</c:v>
                </c:pt>
                <c:pt idx="18221">
                  <c:v>105.68355000000103</c:v>
                </c:pt>
                <c:pt idx="18222">
                  <c:v>105.68355000000103</c:v>
                </c:pt>
                <c:pt idx="18223">
                  <c:v>105.68355000000103</c:v>
                </c:pt>
                <c:pt idx="18224">
                  <c:v>105.68355000000103</c:v>
                </c:pt>
                <c:pt idx="18225">
                  <c:v>105.68355000000103</c:v>
                </c:pt>
                <c:pt idx="18226">
                  <c:v>105.68355000000103</c:v>
                </c:pt>
                <c:pt idx="18227">
                  <c:v>105.68355000000103</c:v>
                </c:pt>
                <c:pt idx="18228">
                  <c:v>105.68355000000103</c:v>
                </c:pt>
                <c:pt idx="18229">
                  <c:v>105.68355000000103</c:v>
                </c:pt>
                <c:pt idx="18230">
                  <c:v>105.68355000000103</c:v>
                </c:pt>
                <c:pt idx="18231">
                  <c:v>105.68355000000103</c:v>
                </c:pt>
                <c:pt idx="18232">
                  <c:v>105.68355000000103</c:v>
                </c:pt>
                <c:pt idx="18233">
                  <c:v>105.68355000000103</c:v>
                </c:pt>
                <c:pt idx="18234">
                  <c:v>105.68355000000103</c:v>
                </c:pt>
                <c:pt idx="18235">
                  <c:v>105.68355000000103</c:v>
                </c:pt>
                <c:pt idx="18236">
                  <c:v>105.68355000000103</c:v>
                </c:pt>
                <c:pt idx="18237">
                  <c:v>105.68355000000103</c:v>
                </c:pt>
                <c:pt idx="18238">
                  <c:v>105.68355000000103</c:v>
                </c:pt>
                <c:pt idx="18239">
                  <c:v>105.68355000000103</c:v>
                </c:pt>
                <c:pt idx="18240">
                  <c:v>105.68355000000103</c:v>
                </c:pt>
                <c:pt idx="18241">
                  <c:v>105.68355000000103</c:v>
                </c:pt>
                <c:pt idx="18242">
                  <c:v>105.68355000000103</c:v>
                </c:pt>
                <c:pt idx="18243">
                  <c:v>105.68355000000103</c:v>
                </c:pt>
                <c:pt idx="18244">
                  <c:v>105.68355000000103</c:v>
                </c:pt>
                <c:pt idx="18245">
                  <c:v>105.68394000000103</c:v>
                </c:pt>
                <c:pt idx="18246">
                  <c:v>105.68522000000102</c:v>
                </c:pt>
                <c:pt idx="18247">
                  <c:v>105.68668000000102</c:v>
                </c:pt>
                <c:pt idx="18248">
                  <c:v>105.68775000000102</c:v>
                </c:pt>
                <c:pt idx="18249">
                  <c:v>105.68849000000101</c:v>
                </c:pt>
                <c:pt idx="18250">
                  <c:v>105.68901000000101</c:v>
                </c:pt>
                <c:pt idx="18251">
                  <c:v>105.689400000001</c:v>
                </c:pt>
                <c:pt idx="18252">
                  <c:v>105.689650000001</c:v>
                </c:pt>
                <c:pt idx="18253">
                  <c:v>105.68991000000099</c:v>
                </c:pt>
                <c:pt idx="18254">
                  <c:v>105.690060000001</c:v>
                </c:pt>
                <c:pt idx="18255">
                  <c:v>105.69009000000099</c:v>
                </c:pt>
                <c:pt idx="18256">
                  <c:v>105.690100000001</c:v>
                </c:pt>
                <c:pt idx="18257">
                  <c:v>105.690110000001</c:v>
                </c:pt>
                <c:pt idx="18258">
                  <c:v>105.690110000001</c:v>
                </c:pt>
                <c:pt idx="18259">
                  <c:v>105.690110000001</c:v>
                </c:pt>
                <c:pt idx="18260">
                  <c:v>105.690110000001</c:v>
                </c:pt>
                <c:pt idx="18261">
                  <c:v>105.690110000001</c:v>
                </c:pt>
                <c:pt idx="18262">
                  <c:v>105.690110000001</c:v>
                </c:pt>
                <c:pt idx="18263">
                  <c:v>105.690110000001</c:v>
                </c:pt>
                <c:pt idx="18264">
                  <c:v>105.690110000001</c:v>
                </c:pt>
                <c:pt idx="18265">
                  <c:v>105.690110000001</c:v>
                </c:pt>
                <c:pt idx="18266">
                  <c:v>105.690110000001</c:v>
                </c:pt>
                <c:pt idx="18267">
                  <c:v>105.69014000000099</c:v>
                </c:pt>
                <c:pt idx="18268">
                  <c:v>105.690370000001</c:v>
                </c:pt>
                <c:pt idx="18269">
                  <c:v>105.69062000000099</c:v>
                </c:pt>
                <c:pt idx="18270">
                  <c:v>105.690950000001</c:v>
                </c:pt>
                <c:pt idx="18271">
                  <c:v>105.691270000001</c:v>
                </c:pt>
                <c:pt idx="18272">
                  <c:v>105.691640000001</c:v>
                </c:pt>
                <c:pt idx="18273">
                  <c:v>105.691980000001</c:v>
                </c:pt>
                <c:pt idx="18274">
                  <c:v>105.69228000000099</c:v>
                </c:pt>
                <c:pt idx="18275">
                  <c:v>105.69249000000099</c:v>
                </c:pt>
                <c:pt idx="18276">
                  <c:v>105.69264000000099</c:v>
                </c:pt>
                <c:pt idx="18277">
                  <c:v>105.69272000000099</c:v>
                </c:pt>
                <c:pt idx="18278">
                  <c:v>105.69275000000098</c:v>
                </c:pt>
                <c:pt idx="18279">
                  <c:v>105.69276000000099</c:v>
                </c:pt>
                <c:pt idx="18280">
                  <c:v>105.69276000000099</c:v>
                </c:pt>
                <c:pt idx="18281">
                  <c:v>105.69303000000099</c:v>
                </c:pt>
                <c:pt idx="18282">
                  <c:v>105.69456000000099</c:v>
                </c:pt>
                <c:pt idx="18283">
                  <c:v>105.69657000000099</c:v>
                </c:pt>
                <c:pt idx="18284">
                  <c:v>105.69912000000099</c:v>
                </c:pt>
                <c:pt idx="18285">
                  <c:v>105.70206000000098</c:v>
                </c:pt>
                <c:pt idx="18286">
                  <c:v>105.70433000000098</c:v>
                </c:pt>
                <c:pt idx="18287">
                  <c:v>105.70607000000098</c:v>
                </c:pt>
                <c:pt idx="18288">
                  <c:v>105.70708000000097</c:v>
                </c:pt>
                <c:pt idx="18289">
                  <c:v>105.70776000000097</c:v>
                </c:pt>
                <c:pt idx="18290">
                  <c:v>105.70806000000097</c:v>
                </c:pt>
                <c:pt idx="18291">
                  <c:v>105.70826000000098</c:v>
                </c:pt>
                <c:pt idx="18292">
                  <c:v>105.70851000000097</c:v>
                </c:pt>
                <c:pt idx="18293">
                  <c:v>105.70877000000097</c:v>
                </c:pt>
                <c:pt idx="18294">
                  <c:v>105.70898000000096</c:v>
                </c:pt>
                <c:pt idx="18295">
                  <c:v>105.70916000000096</c:v>
                </c:pt>
                <c:pt idx="18296">
                  <c:v>105.70926000000097</c:v>
                </c:pt>
                <c:pt idx="18297">
                  <c:v>105.70930000000097</c:v>
                </c:pt>
                <c:pt idx="18298">
                  <c:v>105.70933000000096</c:v>
                </c:pt>
                <c:pt idx="18299">
                  <c:v>105.70934000000096</c:v>
                </c:pt>
                <c:pt idx="18300">
                  <c:v>105.70934000000096</c:v>
                </c:pt>
                <c:pt idx="18301">
                  <c:v>105.70934000000096</c:v>
                </c:pt>
                <c:pt idx="18302">
                  <c:v>105.70934000000096</c:v>
                </c:pt>
                <c:pt idx="18303">
                  <c:v>105.70961000000096</c:v>
                </c:pt>
                <c:pt idx="18304">
                  <c:v>105.71062000000096</c:v>
                </c:pt>
                <c:pt idx="18305">
                  <c:v>105.71143000000096</c:v>
                </c:pt>
                <c:pt idx="18306">
                  <c:v>105.71237000000096</c:v>
                </c:pt>
                <c:pt idx="18307">
                  <c:v>105.71333000000097</c:v>
                </c:pt>
                <c:pt idx="18308">
                  <c:v>105.71447000000097</c:v>
                </c:pt>
                <c:pt idx="18309">
                  <c:v>105.71622000000097</c:v>
                </c:pt>
                <c:pt idx="18310">
                  <c:v>105.71802000000098</c:v>
                </c:pt>
                <c:pt idx="18311">
                  <c:v>105.71937000000098</c:v>
                </c:pt>
                <c:pt idx="18312">
                  <c:v>105.72008000000098</c:v>
                </c:pt>
                <c:pt idx="18313">
                  <c:v>105.72050000000098</c:v>
                </c:pt>
                <c:pt idx="18314">
                  <c:v>105.72065000000099</c:v>
                </c:pt>
                <c:pt idx="18315">
                  <c:v>105.72069000000099</c:v>
                </c:pt>
                <c:pt idx="18316">
                  <c:v>105.72070000000099</c:v>
                </c:pt>
                <c:pt idx="18317">
                  <c:v>105.72070000000099</c:v>
                </c:pt>
                <c:pt idx="18318">
                  <c:v>105.72070000000099</c:v>
                </c:pt>
                <c:pt idx="18319">
                  <c:v>105.72070000000099</c:v>
                </c:pt>
                <c:pt idx="18320">
                  <c:v>105.72126000000098</c:v>
                </c:pt>
                <c:pt idx="18321">
                  <c:v>105.72512000000098</c:v>
                </c:pt>
                <c:pt idx="18322">
                  <c:v>105.72999000000098</c:v>
                </c:pt>
                <c:pt idx="18323">
                  <c:v>105.73323000000099</c:v>
                </c:pt>
                <c:pt idx="18324">
                  <c:v>105.73668000000099</c:v>
                </c:pt>
                <c:pt idx="18325">
                  <c:v>105.73961000000099</c:v>
                </c:pt>
                <c:pt idx="18326">
                  <c:v>105.74194000000099</c:v>
                </c:pt>
                <c:pt idx="18327">
                  <c:v>105.74439000000099</c:v>
                </c:pt>
                <c:pt idx="18328">
                  <c:v>105.74716000000099</c:v>
                </c:pt>
                <c:pt idx="18329">
                  <c:v>105.74969000000098</c:v>
                </c:pt>
                <c:pt idx="18330">
                  <c:v>105.75175000000098</c:v>
                </c:pt>
                <c:pt idx="18331">
                  <c:v>105.75327000000098</c:v>
                </c:pt>
                <c:pt idx="18332">
                  <c:v>105.75419000000097</c:v>
                </c:pt>
                <c:pt idx="18333">
                  <c:v>105.75476000000097</c:v>
                </c:pt>
                <c:pt idx="18334">
                  <c:v>105.75504000000097</c:v>
                </c:pt>
                <c:pt idx="18335">
                  <c:v>105.75517000000097</c:v>
                </c:pt>
                <c:pt idx="18336">
                  <c:v>105.75523000000098</c:v>
                </c:pt>
                <c:pt idx="18337">
                  <c:v>105.75528000000098</c:v>
                </c:pt>
                <c:pt idx="18338">
                  <c:v>105.75532000000098</c:v>
                </c:pt>
                <c:pt idx="18339">
                  <c:v>105.75535000000097</c:v>
                </c:pt>
                <c:pt idx="18340">
                  <c:v>105.75536000000098</c:v>
                </c:pt>
                <c:pt idx="18341">
                  <c:v>105.75536000000098</c:v>
                </c:pt>
                <c:pt idx="18342">
                  <c:v>105.75536000000098</c:v>
                </c:pt>
                <c:pt idx="18343">
                  <c:v>105.75536000000098</c:v>
                </c:pt>
                <c:pt idx="18344">
                  <c:v>105.75536000000098</c:v>
                </c:pt>
                <c:pt idx="18345">
                  <c:v>105.75536000000098</c:v>
                </c:pt>
                <c:pt idx="18346">
                  <c:v>105.75572000000098</c:v>
                </c:pt>
                <c:pt idx="18347">
                  <c:v>105.75709000000097</c:v>
                </c:pt>
                <c:pt idx="18348">
                  <c:v>105.75809000000098</c:v>
                </c:pt>
                <c:pt idx="18349">
                  <c:v>105.75882000000098</c:v>
                </c:pt>
                <c:pt idx="18350">
                  <c:v>105.75910000000098</c:v>
                </c:pt>
                <c:pt idx="18351">
                  <c:v>105.75925000000099</c:v>
                </c:pt>
                <c:pt idx="18352">
                  <c:v>105.75932000000098</c:v>
                </c:pt>
                <c:pt idx="18353">
                  <c:v>105.75987000000099</c:v>
                </c:pt>
                <c:pt idx="18354">
                  <c:v>105.76170000000099</c:v>
                </c:pt>
                <c:pt idx="18355">
                  <c:v>105.76433000000098</c:v>
                </c:pt>
                <c:pt idx="18356">
                  <c:v>105.76759000000098</c:v>
                </c:pt>
                <c:pt idx="18357">
                  <c:v>105.77100000000098</c:v>
                </c:pt>
                <c:pt idx="18358">
                  <c:v>105.77367000000098</c:v>
                </c:pt>
                <c:pt idx="18359">
                  <c:v>105.77546000000098</c:v>
                </c:pt>
                <c:pt idx="18360">
                  <c:v>105.77661000000097</c:v>
                </c:pt>
                <c:pt idx="18361">
                  <c:v>105.77786000000097</c:v>
                </c:pt>
                <c:pt idx="18362">
                  <c:v>105.77881000000097</c:v>
                </c:pt>
                <c:pt idx="18363">
                  <c:v>105.77934000000097</c:v>
                </c:pt>
                <c:pt idx="18364">
                  <c:v>105.77968000000097</c:v>
                </c:pt>
                <c:pt idx="18365">
                  <c:v>105.77993000000096</c:v>
                </c:pt>
                <c:pt idx="18366">
                  <c:v>105.78013000000097</c:v>
                </c:pt>
                <c:pt idx="18367">
                  <c:v>105.78026000000096</c:v>
                </c:pt>
                <c:pt idx="18368">
                  <c:v>105.78034000000096</c:v>
                </c:pt>
                <c:pt idx="18369">
                  <c:v>105.78039000000096</c:v>
                </c:pt>
                <c:pt idx="18370">
                  <c:v>105.78044000000097</c:v>
                </c:pt>
                <c:pt idx="18371">
                  <c:v>105.78049000000097</c:v>
                </c:pt>
                <c:pt idx="18372">
                  <c:v>105.78054000000097</c:v>
                </c:pt>
                <c:pt idx="18373">
                  <c:v>105.78058000000097</c:v>
                </c:pt>
                <c:pt idx="18374">
                  <c:v>105.78066000000096</c:v>
                </c:pt>
                <c:pt idx="18375">
                  <c:v>105.78159000000096</c:v>
                </c:pt>
                <c:pt idx="18376">
                  <c:v>105.78297000000096</c:v>
                </c:pt>
                <c:pt idx="18377">
                  <c:v>105.78388000000096</c:v>
                </c:pt>
                <c:pt idx="18378">
                  <c:v>105.78455000000096</c:v>
                </c:pt>
                <c:pt idx="18379">
                  <c:v>105.78505000000096</c:v>
                </c:pt>
                <c:pt idx="18380">
                  <c:v>105.78586000000097</c:v>
                </c:pt>
                <c:pt idx="18381">
                  <c:v>105.78793000000097</c:v>
                </c:pt>
                <c:pt idx="18382">
                  <c:v>105.79138000000097</c:v>
                </c:pt>
                <c:pt idx="18383">
                  <c:v>105.79527000000097</c:v>
                </c:pt>
                <c:pt idx="18384">
                  <c:v>105.80010000000097</c:v>
                </c:pt>
                <c:pt idx="18385">
                  <c:v>105.80315000000097</c:v>
                </c:pt>
                <c:pt idx="18386">
                  <c:v>105.80545000000097</c:v>
                </c:pt>
                <c:pt idx="18387">
                  <c:v>105.80741000000097</c:v>
                </c:pt>
                <c:pt idx="18388">
                  <c:v>105.80979000000097</c:v>
                </c:pt>
                <c:pt idx="18389">
                  <c:v>105.81359000000097</c:v>
                </c:pt>
                <c:pt idx="18390">
                  <c:v>105.81799000000098</c:v>
                </c:pt>
                <c:pt idx="18391">
                  <c:v>105.82236000000097</c:v>
                </c:pt>
                <c:pt idx="18392">
                  <c:v>105.82512000000096</c:v>
                </c:pt>
                <c:pt idx="18393">
                  <c:v>105.82653000000097</c:v>
                </c:pt>
                <c:pt idx="18394">
                  <c:v>105.82748000000097</c:v>
                </c:pt>
                <c:pt idx="18395">
                  <c:v>105.82826000000098</c:v>
                </c:pt>
                <c:pt idx="18396">
                  <c:v>105.82872000000098</c:v>
                </c:pt>
                <c:pt idx="18397">
                  <c:v>105.82897000000098</c:v>
                </c:pt>
                <c:pt idx="18398">
                  <c:v>105.82910000000098</c:v>
                </c:pt>
                <c:pt idx="18399">
                  <c:v>105.82915000000098</c:v>
                </c:pt>
                <c:pt idx="18400">
                  <c:v>105.82916000000098</c:v>
                </c:pt>
                <c:pt idx="18401">
                  <c:v>105.82916000000098</c:v>
                </c:pt>
                <c:pt idx="18402">
                  <c:v>105.82916000000098</c:v>
                </c:pt>
                <c:pt idx="18403">
                  <c:v>105.82950000000098</c:v>
                </c:pt>
                <c:pt idx="18404">
                  <c:v>105.83266000000097</c:v>
                </c:pt>
                <c:pt idx="18405">
                  <c:v>105.83598000000097</c:v>
                </c:pt>
                <c:pt idx="18406">
                  <c:v>105.83831000000097</c:v>
                </c:pt>
                <c:pt idx="18407">
                  <c:v>105.83964000000097</c:v>
                </c:pt>
                <c:pt idx="18408">
                  <c:v>105.84091000000097</c:v>
                </c:pt>
                <c:pt idx="18409">
                  <c:v>105.84165000000097</c:v>
                </c:pt>
                <c:pt idx="18410">
                  <c:v>105.84208000000096</c:v>
                </c:pt>
                <c:pt idx="18411">
                  <c:v>105.84239000000096</c:v>
                </c:pt>
                <c:pt idx="18412">
                  <c:v>105.84260000000096</c:v>
                </c:pt>
                <c:pt idx="18413">
                  <c:v>105.84276000000095</c:v>
                </c:pt>
                <c:pt idx="18414">
                  <c:v>105.84290000000095</c:v>
                </c:pt>
                <c:pt idx="18415">
                  <c:v>105.84301000000096</c:v>
                </c:pt>
                <c:pt idx="18416">
                  <c:v>105.84308000000095</c:v>
                </c:pt>
                <c:pt idx="18417">
                  <c:v>105.84310000000096</c:v>
                </c:pt>
                <c:pt idx="18418">
                  <c:v>105.84310000000096</c:v>
                </c:pt>
                <c:pt idx="18419">
                  <c:v>105.84310000000096</c:v>
                </c:pt>
                <c:pt idx="18420">
                  <c:v>105.84310000000096</c:v>
                </c:pt>
                <c:pt idx="18421">
                  <c:v>105.84310000000096</c:v>
                </c:pt>
                <c:pt idx="18422">
                  <c:v>105.84310000000096</c:v>
                </c:pt>
                <c:pt idx="18423">
                  <c:v>105.84310000000096</c:v>
                </c:pt>
                <c:pt idx="18424">
                  <c:v>105.84312000000097</c:v>
                </c:pt>
                <c:pt idx="18425">
                  <c:v>105.84314000000097</c:v>
                </c:pt>
                <c:pt idx="18426">
                  <c:v>105.84316000000098</c:v>
                </c:pt>
                <c:pt idx="18427">
                  <c:v>105.84317000000098</c:v>
                </c:pt>
                <c:pt idx="18428">
                  <c:v>105.84317000000098</c:v>
                </c:pt>
                <c:pt idx="18429">
                  <c:v>105.84317000000098</c:v>
                </c:pt>
                <c:pt idx="18430">
                  <c:v>105.84317000000098</c:v>
                </c:pt>
                <c:pt idx="18431">
                  <c:v>105.84321000000098</c:v>
                </c:pt>
                <c:pt idx="18432">
                  <c:v>105.84333000000098</c:v>
                </c:pt>
                <c:pt idx="18433">
                  <c:v>105.84348000000098</c:v>
                </c:pt>
                <c:pt idx="18434">
                  <c:v>105.84362000000098</c:v>
                </c:pt>
                <c:pt idx="18435">
                  <c:v>105.84375000000098</c:v>
                </c:pt>
                <c:pt idx="18436">
                  <c:v>105.84385000000098</c:v>
                </c:pt>
                <c:pt idx="18437">
                  <c:v>105.84398000000098</c:v>
                </c:pt>
                <c:pt idx="18438">
                  <c:v>105.84432000000098</c:v>
                </c:pt>
                <c:pt idx="18439">
                  <c:v>105.84560000000097</c:v>
                </c:pt>
                <c:pt idx="18440">
                  <c:v>105.84736000000098</c:v>
                </c:pt>
                <c:pt idx="18441">
                  <c:v>105.84866000000098</c:v>
                </c:pt>
                <c:pt idx="18442">
                  <c:v>105.84947000000098</c:v>
                </c:pt>
                <c:pt idx="18443">
                  <c:v>105.85020000000098</c:v>
                </c:pt>
                <c:pt idx="18444">
                  <c:v>105.85067000000099</c:v>
                </c:pt>
                <c:pt idx="18445">
                  <c:v>105.85088000000098</c:v>
                </c:pt>
                <c:pt idx="18446">
                  <c:v>105.85095000000098</c:v>
                </c:pt>
                <c:pt idx="18447">
                  <c:v>105.85095000000098</c:v>
                </c:pt>
                <c:pt idx="18448">
                  <c:v>105.85095000000098</c:v>
                </c:pt>
                <c:pt idx="18449">
                  <c:v>105.85095000000098</c:v>
                </c:pt>
                <c:pt idx="18450">
                  <c:v>105.85095000000098</c:v>
                </c:pt>
                <c:pt idx="18451">
                  <c:v>105.85095000000098</c:v>
                </c:pt>
                <c:pt idx="18452">
                  <c:v>105.85098000000097</c:v>
                </c:pt>
                <c:pt idx="18453">
                  <c:v>105.85103000000097</c:v>
                </c:pt>
                <c:pt idx="18454">
                  <c:v>105.85103000000097</c:v>
                </c:pt>
                <c:pt idx="18455">
                  <c:v>105.85103000000097</c:v>
                </c:pt>
                <c:pt idx="18456">
                  <c:v>105.85103000000097</c:v>
                </c:pt>
                <c:pt idx="18457">
                  <c:v>105.85103000000097</c:v>
                </c:pt>
                <c:pt idx="18458">
                  <c:v>105.85103000000097</c:v>
                </c:pt>
                <c:pt idx="18459">
                  <c:v>105.85103000000097</c:v>
                </c:pt>
                <c:pt idx="18460">
                  <c:v>105.85103000000097</c:v>
                </c:pt>
                <c:pt idx="18461">
                  <c:v>105.85103000000097</c:v>
                </c:pt>
                <c:pt idx="18462">
                  <c:v>105.85103000000097</c:v>
                </c:pt>
                <c:pt idx="18463">
                  <c:v>105.85103000000097</c:v>
                </c:pt>
                <c:pt idx="18464">
                  <c:v>105.85103000000097</c:v>
                </c:pt>
                <c:pt idx="18465">
                  <c:v>105.85103000000097</c:v>
                </c:pt>
                <c:pt idx="18466">
                  <c:v>105.85123000000098</c:v>
                </c:pt>
                <c:pt idx="18467">
                  <c:v>105.85145000000098</c:v>
                </c:pt>
                <c:pt idx="18468">
                  <c:v>105.85158000000098</c:v>
                </c:pt>
                <c:pt idx="18469">
                  <c:v>105.85161000000097</c:v>
                </c:pt>
                <c:pt idx="18470">
                  <c:v>105.85179000000097</c:v>
                </c:pt>
                <c:pt idx="18471">
                  <c:v>105.85372000000098</c:v>
                </c:pt>
                <c:pt idx="18472">
                  <c:v>105.85810000000097</c:v>
                </c:pt>
                <c:pt idx="18473">
                  <c:v>105.86382000000097</c:v>
                </c:pt>
                <c:pt idx="18474">
                  <c:v>105.86991000000097</c:v>
                </c:pt>
                <c:pt idx="18475">
                  <c:v>105.87463000000098</c:v>
                </c:pt>
                <c:pt idx="18476">
                  <c:v>105.87901000000097</c:v>
                </c:pt>
                <c:pt idx="18477">
                  <c:v>105.88308000000097</c:v>
                </c:pt>
                <c:pt idx="18478">
                  <c:v>105.88709000000097</c:v>
                </c:pt>
                <c:pt idx="18479">
                  <c:v>105.88956000000097</c:v>
                </c:pt>
                <c:pt idx="18480">
                  <c:v>105.89107000000097</c:v>
                </c:pt>
                <c:pt idx="18481">
                  <c:v>105.89196000000096</c:v>
                </c:pt>
                <c:pt idx="18482">
                  <c:v>105.89243000000097</c:v>
                </c:pt>
                <c:pt idx="18483">
                  <c:v>105.89264000000097</c:v>
                </c:pt>
                <c:pt idx="18484">
                  <c:v>105.89269000000097</c:v>
                </c:pt>
                <c:pt idx="18485">
                  <c:v>105.89269000000097</c:v>
                </c:pt>
                <c:pt idx="18486">
                  <c:v>105.89277000000097</c:v>
                </c:pt>
                <c:pt idx="18487">
                  <c:v>105.89314000000097</c:v>
                </c:pt>
                <c:pt idx="18488">
                  <c:v>105.89361000000098</c:v>
                </c:pt>
                <c:pt idx="18489">
                  <c:v>105.89402000000098</c:v>
                </c:pt>
                <c:pt idx="18490">
                  <c:v>105.89431000000098</c:v>
                </c:pt>
                <c:pt idx="18491">
                  <c:v>105.89448000000098</c:v>
                </c:pt>
                <c:pt idx="18492">
                  <c:v>105.89457000000098</c:v>
                </c:pt>
                <c:pt idx="18493">
                  <c:v>105.89466000000098</c:v>
                </c:pt>
                <c:pt idx="18494">
                  <c:v>105.89476000000099</c:v>
                </c:pt>
                <c:pt idx="18495">
                  <c:v>105.89476000000099</c:v>
                </c:pt>
                <c:pt idx="18496">
                  <c:v>105.89476000000099</c:v>
                </c:pt>
                <c:pt idx="18497">
                  <c:v>105.89476000000099</c:v>
                </c:pt>
                <c:pt idx="18498">
                  <c:v>105.89476000000099</c:v>
                </c:pt>
                <c:pt idx="18499">
                  <c:v>105.89476000000099</c:v>
                </c:pt>
                <c:pt idx="18500">
                  <c:v>105.89476000000099</c:v>
                </c:pt>
                <c:pt idx="18501">
                  <c:v>105.89476000000099</c:v>
                </c:pt>
                <c:pt idx="18502">
                  <c:v>105.89476000000099</c:v>
                </c:pt>
                <c:pt idx="18503">
                  <c:v>105.89476000000099</c:v>
                </c:pt>
                <c:pt idx="18504">
                  <c:v>105.89476000000099</c:v>
                </c:pt>
                <c:pt idx="18505">
                  <c:v>105.89522000000099</c:v>
                </c:pt>
                <c:pt idx="18506">
                  <c:v>105.89603000000099</c:v>
                </c:pt>
                <c:pt idx="18507">
                  <c:v>105.89709000000099</c:v>
                </c:pt>
                <c:pt idx="18508">
                  <c:v>105.89802000000098</c:v>
                </c:pt>
                <c:pt idx="18509">
                  <c:v>105.89882000000098</c:v>
                </c:pt>
                <c:pt idx="18510">
                  <c:v>105.89933000000099</c:v>
                </c:pt>
                <c:pt idx="18511">
                  <c:v>105.89965000000099</c:v>
                </c:pt>
                <c:pt idx="18512">
                  <c:v>105.89984000000099</c:v>
                </c:pt>
                <c:pt idx="18513">
                  <c:v>105.899950000001</c:v>
                </c:pt>
                <c:pt idx="18514">
                  <c:v>105.900000000001</c:v>
                </c:pt>
                <c:pt idx="18515">
                  <c:v>105.900030000001</c:v>
                </c:pt>
                <c:pt idx="18516">
                  <c:v>105.900050000001</c:v>
                </c:pt>
                <c:pt idx="18517">
                  <c:v>105.90007000000101</c:v>
                </c:pt>
                <c:pt idx="18518">
                  <c:v>105.90007000000101</c:v>
                </c:pt>
                <c:pt idx="18519">
                  <c:v>105.90007000000101</c:v>
                </c:pt>
                <c:pt idx="18520">
                  <c:v>105.90007000000101</c:v>
                </c:pt>
                <c:pt idx="18521">
                  <c:v>105.90007000000101</c:v>
                </c:pt>
                <c:pt idx="18522">
                  <c:v>105.90007000000101</c:v>
                </c:pt>
                <c:pt idx="18523">
                  <c:v>105.90007000000101</c:v>
                </c:pt>
                <c:pt idx="18524">
                  <c:v>105.90007000000101</c:v>
                </c:pt>
                <c:pt idx="18525">
                  <c:v>105.90007000000101</c:v>
                </c:pt>
                <c:pt idx="18526">
                  <c:v>105.90007000000101</c:v>
                </c:pt>
                <c:pt idx="18527">
                  <c:v>105.90007000000101</c:v>
                </c:pt>
                <c:pt idx="18528">
                  <c:v>105.90007000000101</c:v>
                </c:pt>
                <c:pt idx="18529">
                  <c:v>105.90007000000101</c:v>
                </c:pt>
                <c:pt idx="18530">
                  <c:v>105.90007000000101</c:v>
                </c:pt>
                <c:pt idx="18531">
                  <c:v>105.90007000000101</c:v>
                </c:pt>
                <c:pt idx="18532">
                  <c:v>105.90007000000101</c:v>
                </c:pt>
                <c:pt idx="18533">
                  <c:v>105.90007000000101</c:v>
                </c:pt>
                <c:pt idx="18534">
                  <c:v>105.90007000000101</c:v>
                </c:pt>
                <c:pt idx="18535">
                  <c:v>105.90007000000101</c:v>
                </c:pt>
                <c:pt idx="18536">
                  <c:v>105.90007000000101</c:v>
                </c:pt>
                <c:pt idx="18537">
                  <c:v>105.90007000000101</c:v>
                </c:pt>
                <c:pt idx="18538">
                  <c:v>105.90007000000101</c:v>
                </c:pt>
                <c:pt idx="18539">
                  <c:v>105.90007000000101</c:v>
                </c:pt>
                <c:pt idx="18540">
                  <c:v>105.90007000000101</c:v>
                </c:pt>
                <c:pt idx="18541">
                  <c:v>105.90007000000101</c:v>
                </c:pt>
                <c:pt idx="18542">
                  <c:v>105.90007000000101</c:v>
                </c:pt>
                <c:pt idx="18543">
                  <c:v>105.90007000000101</c:v>
                </c:pt>
                <c:pt idx="18544">
                  <c:v>105.90007000000101</c:v>
                </c:pt>
                <c:pt idx="18545">
                  <c:v>105.90007000000101</c:v>
                </c:pt>
                <c:pt idx="18546">
                  <c:v>105.90007000000101</c:v>
                </c:pt>
                <c:pt idx="18547">
                  <c:v>105.90007000000101</c:v>
                </c:pt>
                <c:pt idx="18548">
                  <c:v>105.90007000000101</c:v>
                </c:pt>
                <c:pt idx="18549">
                  <c:v>105.90007000000101</c:v>
                </c:pt>
                <c:pt idx="18550">
                  <c:v>105.900320000001</c:v>
                </c:pt>
                <c:pt idx="18551">
                  <c:v>105.900670000001</c:v>
                </c:pt>
                <c:pt idx="18552">
                  <c:v>105.900990000001</c:v>
                </c:pt>
                <c:pt idx="18553">
                  <c:v>105.901210000001</c:v>
                </c:pt>
                <c:pt idx="18554">
                  <c:v>105.901300000001</c:v>
                </c:pt>
                <c:pt idx="18555">
                  <c:v>105.901340000001</c:v>
                </c:pt>
                <c:pt idx="18556">
                  <c:v>105.901350000001</c:v>
                </c:pt>
                <c:pt idx="18557">
                  <c:v>105.901350000001</c:v>
                </c:pt>
                <c:pt idx="18558">
                  <c:v>105.901350000001</c:v>
                </c:pt>
                <c:pt idx="18559">
                  <c:v>105.901350000001</c:v>
                </c:pt>
                <c:pt idx="18560">
                  <c:v>105.901350000001</c:v>
                </c:pt>
                <c:pt idx="18561">
                  <c:v>105.901350000001</c:v>
                </c:pt>
                <c:pt idx="18562">
                  <c:v>105.901350000001</c:v>
                </c:pt>
                <c:pt idx="18563">
                  <c:v>105.901350000001</c:v>
                </c:pt>
                <c:pt idx="18564">
                  <c:v>105.901420000001</c:v>
                </c:pt>
                <c:pt idx="18565">
                  <c:v>105.90316000000099</c:v>
                </c:pt>
                <c:pt idx="18566">
                  <c:v>105.90530000000099</c:v>
                </c:pt>
                <c:pt idx="18567">
                  <c:v>105.90777000000099</c:v>
                </c:pt>
                <c:pt idx="18568">
                  <c:v>105.91153000000099</c:v>
                </c:pt>
                <c:pt idx="18569">
                  <c:v>105.91702000000099</c:v>
                </c:pt>
                <c:pt idx="18570">
                  <c:v>105.92417000000098</c:v>
                </c:pt>
                <c:pt idx="18571">
                  <c:v>105.93323000000099</c:v>
                </c:pt>
                <c:pt idx="18572">
                  <c:v>105.94361000000099</c:v>
                </c:pt>
                <c:pt idx="18573">
                  <c:v>105.95450000000099</c:v>
                </c:pt>
                <c:pt idx="18574">
                  <c:v>105.96547000000099</c:v>
                </c:pt>
                <c:pt idx="18575">
                  <c:v>105.97503000000098</c:v>
                </c:pt>
                <c:pt idx="18576">
                  <c:v>105.98187000000098</c:v>
                </c:pt>
                <c:pt idx="18577">
                  <c:v>105.98489000000099</c:v>
                </c:pt>
                <c:pt idx="18578">
                  <c:v>105.98622000000098</c:v>
                </c:pt>
                <c:pt idx="18579">
                  <c:v>105.98690000000099</c:v>
                </c:pt>
                <c:pt idx="18580">
                  <c:v>105.98722000000099</c:v>
                </c:pt>
                <c:pt idx="18581">
                  <c:v>105.98737000000099</c:v>
                </c:pt>
                <c:pt idx="18582">
                  <c:v>105.98741000000099</c:v>
                </c:pt>
                <c:pt idx="18583">
                  <c:v>105.98741000000099</c:v>
                </c:pt>
                <c:pt idx="18584">
                  <c:v>105.98741000000099</c:v>
                </c:pt>
                <c:pt idx="18585">
                  <c:v>105.98741000000099</c:v>
                </c:pt>
                <c:pt idx="18586">
                  <c:v>105.98741000000099</c:v>
                </c:pt>
                <c:pt idx="18587">
                  <c:v>105.98746000000099</c:v>
                </c:pt>
                <c:pt idx="18588">
                  <c:v>105.98753000000099</c:v>
                </c:pt>
                <c:pt idx="18589">
                  <c:v>105.98759000000099</c:v>
                </c:pt>
                <c:pt idx="18590">
                  <c:v>105.987600000001</c:v>
                </c:pt>
                <c:pt idx="18591">
                  <c:v>105.987600000001</c:v>
                </c:pt>
                <c:pt idx="18592">
                  <c:v>105.987600000001</c:v>
                </c:pt>
                <c:pt idx="18593">
                  <c:v>105.987600000001</c:v>
                </c:pt>
                <c:pt idx="18594">
                  <c:v>105.987600000001</c:v>
                </c:pt>
                <c:pt idx="18595">
                  <c:v>105.987600000001</c:v>
                </c:pt>
                <c:pt idx="18596">
                  <c:v>105.987600000001</c:v>
                </c:pt>
                <c:pt idx="18597">
                  <c:v>105.987600000001</c:v>
                </c:pt>
                <c:pt idx="18598">
                  <c:v>105.987600000001</c:v>
                </c:pt>
                <c:pt idx="18599">
                  <c:v>105.987600000001</c:v>
                </c:pt>
                <c:pt idx="18600">
                  <c:v>105.987600000001</c:v>
                </c:pt>
                <c:pt idx="18601">
                  <c:v>105.987600000001</c:v>
                </c:pt>
                <c:pt idx="18602">
                  <c:v>105.987600000001</c:v>
                </c:pt>
                <c:pt idx="18603">
                  <c:v>105.987600000001</c:v>
                </c:pt>
                <c:pt idx="18604">
                  <c:v>105.987600000001</c:v>
                </c:pt>
                <c:pt idx="18605">
                  <c:v>105.987600000001</c:v>
                </c:pt>
                <c:pt idx="18606">
                  <c:v>105.987620000001</c:v>
                </c:pt>
                <c:pt idx="18607">
                  <c:v>105.98768000000101</c:v>
                </c:pt>
                <c:pt idx="18608">
                  <c:v>105.987750000001</c:v>
                </c:pt>
                <c:pt idx="18609">
                  <c:v>105.987780000001</c:v>
                </c:pt>
                <c:pt idx="18610">
                  <c:v>105.987780000001</c:v>
                </c:pt>
                <c:pt idx="18611">
                  <c:v>105.987780000001</c:v>
                </c:pt>
                <c:pt idx="18612">
                  <c:v>105.987780000001</c:v>
                </c:pt>
                <c:pt idx="18613">
                  <c:v>105.987780000001</c:v>
                </c:pt>
                <c:pt idx="18614">
                  <c:v>105.987780000001</c:v>
                </c:pt>
                <c:pt idx="18615">
                  <c:v>105.987780000001</c:v>
                </c:pt>
                <c:pt idx="18616">
                  <c:v>105.987780000001</c:v>
                </c:pt>
                <c:pt idx="18617">
                  <c:v>105.987780000001</c:v>
                </c:pt>
                <c:pt idx="18618">
                  <c:v>105.987780000001</c:v>
                </c:pt>
                <c:pt idx="18619">
                  <c:v>105.987780000001</c:v>
                </c:pt>
                <c:pt idx="18620">
                  <c:v>105.987780000001</c:v>
                </c:pt>
                <c:pt idx="18621">
                  <c:v>105.987780000001</c:v>
                </c:pt>
                <c:pt idx="18622">
                  <c:v>105.987780000001</c:v>
                </c:pt>
                <c:pt idx="18623">
                  <c:v>105.987780000001</c:v>
                </c:pt>
                <c:pt idx="18624">
                  <c:v>105.987780000001</c:v>
                </c:pt>
                <c:pt idx="18625">
                  <c:v>105.987780000001</c:v>
                </c:pt>
                <c:pt idx="18626">
                  <c:v>105.987780000001</c:v>
                </c:pt>
                <c:pt idx="18627">
                  <c:v>105.987780000001</c:v>
                </c:pt>
                <c:pt idx="18628">
                  <c:v>105.987780000001</c:v>
                </c:pt>
                <c:pt idx="18629">
                  <c:v>105.987780000001</c:v>
                </c:pt>
                <c:pt idx="18630">
                  <c:v>105.987780000001</c:v>
                </c:pt>
                <c:pt idx="18631">
                  <c:v>105.987780000001</c:v>
                </c:pt>
                <c:pt idx="18632">
                  <c:v>105.987780000001</c:v>
                </c:pt>
                <c:pt idx="18633">
                  <c:v>105.987780000001</c:v>
                </c:pt>
                <c:pt idx="18634">
                  <c:v>105.987780000001</c:v>
                </c:pt>
                <c:pt idx="18635">
                  <c:v>105.987780000001</c:v>
                </c:pt>
                <c:pt idx="18636">
                  <c:v>105.987780000001</c:v>
                </c:pt>
                <c:pt idx="18637">
                  <c:v>105.987780000001</c:v>
                </c:pt>
                <c:pt idx="18638">
                  <c:v>105.987780000001</c:v>
                </c:pt>
                <c:pt idx="18639">
                  <c:v>105.987780000001</c:v>
                </c:pt>
                <c:pt idx="18640">
                  <c:v>105.987780000001</c:v>
                </c:pt>
                <c:pt idx="18641">
                  <c:v>105.987780000001</c:v>
                </c:pt>
                <c:pt idx="18642">
                  <c:v>105.987780000001</c:v>
                </c:pt>
                <c:pt idx="18643">
                  <c:v>105.987780000001</c:v>
                </c:pt>
                <c:pt idx="18644">
                  <c:v>105.987780000001</c:v>
                </c:pt>
                <c:pt idx="18645">
                  <c:v>105.987780000001</c:v>
                </c:pt>
                <c:pt idx="18646">
                  <c:v>105.987780000001</c:v>
                </c:pt>
                <c:pt idx="18647">
                  <c:v>105.987780000001</c:v>
                </c:pt>
                <c:pt idx="18648">
                  <c:v>105.987780000001</c:v>
                </c:pt>
                <c:pt idx="18649">
                  <c:v>105.987780000001</c:v>
                </c:pt>
                <c:pt idx="18650">
                  <c:v>105.987780000001</c:v>
                </c:pt>
                <c:pt idx="18651">
                  <c:v>105.987780000001</c:v>
                </c:pt>
                <c:pt idx="18652">
                  <c:v>105.987780000001</c:v>
                </c:pt>
                <c:pt idx="18653">
                  <c:v>105.987780000001</c:v>
                </c:pt>
                <c:pt idx="18654">
                  <c:v>105.987780000001</c:v>
                </c:pt>
                <c:pt idx="18655">
                  <c:v>105.987780000001</c:v>
                </c:pt>
                <c:pt idx="18656">
                  <c:v>105.987780000001</c:v>
                </c:pt>
                <c:pt idx="18657">
                  <c:v>105.987780000001</c:v>
                </c:pt>
                <c:pt idx="18658">
                  <c:v>105.987780000001</c:v>
                </c:pt>
                <c:pt idx="18659">
                  <c:v>105.987780000001</c:v>
                </c:pt>
                <c:pt idx="18660">
                  <c:v>105.987780000001</c:v>
                </c:pt>
                <c:pt idx="18661">
                  <c:v>105.987970000001</c:v>
                </c:pt>
                <c:pt idx="18662">
                  <c:v>105.98978000000101</c:v>
                </c:pt>
                <c:pt idx="18663">
                  <c:v>105.99176000000101</c:v>
                </c:pt>
                <c:pt idx="18664">
                  <c:v>105.99432000000101</c:v>
                </c:pt>
                <c:pt idx="18665">
                  <c:v>105.99639000000101</c:v>
                </c:pt>
                <c:pt idx="18666">
                  <c:v>105.99725000000102</c:v>
                </c:pt>
                <c:pt idx="18667">
                  <c:v>105.99768000000101</c:v>
                </c:pt>
                <c:pt idx="18668">
                  <c:v>105.99788000000102</c:v>
                </c:pt>
                <c:pt idx="18669">
                  <c:v>105.99799000000102</c:v>
                </c:pt>
                <c:pt idx="18670">
                  <c:v>105.99803000000102</c:v>
                </c:pt>
                <c:pt idx="18671">
                  <c:v>105.99804000000103</c:v>
                </c:pt>
                <c:pt idx="18672">
                  <c:v>105.99804000000103</c:v>
                </c:pt>
                <c:pt idx="18673">
                  <c:v>105.99804000000103</c:v>
                </c:pt>
                <c:pt idx="18674">
                  <c:v>105.99804000000103</c:v>
                </c:pt>
                <c:pt idx="18675">
                  <c:v>105.99804000000103</c:v>
                </c:pt>
                <c:pt idx="18676">
                  <c:v>105.99804000000103</c:v>
                </c:pt>
                <c:pt idx="18677">
                  <c:v>105.99804000000103</c:v>
                </c:pt>
                <c:pt idx="18678">
                  <c:v>105.99804000000103</c:v>
                </c:pt>
                <c:pt idx="18679">
                  <c:v>105.99887000000102</c:v>
                </c:pt>
                <c:pt idx="18680">
                  <c:v>106.00072000000102</c:v>
                </c:pt>
                <c:pt idx="18681">
                  <c:v>106.00378000000103</c:v>
                </c:pt>
                <c:pt idx="18682">
                  <c:v>106.00703000000102</c:v>
                </c:pt>
                <c:pt idx="18683">
                  <c:v>106.00940000000102</c:v>
                </c:pt>
                <c:pt idx="18684">
                  <c:v>106.01062000000103</c:v>
                </c:pt>
                <c:pt idx="18685">
                  <c:v>106.01153000000103</c:v>
                </c:pt>
                <c:pt idx="18686">
                  <c:v>106.01219000000103</c:v>
                </c:pt>
                <c:pt idx="18687">
                  <c:v>106.01259000000103</c:v>
                </c:pt>
                <c:pt idx="18688">
                  <c:v>106.01281000000102</c:v>
                </c:pt>
                <c:pt idx="18689">
                  <c:v>106.01292000000103</c:v>
                </c:pt>
                <c:pt idx="18690">
                  <c:v>106.01298000000104</c:v>
                </c:pt>
                <c:pt idx="18691">
                  <c:v>106.01303000000104</c:v>
                </c:pt>
                <c:pt idx="18692">
                  <c:v>106.01304000000104</c:v>
                </c:pt>
                <c:pt idx="18693">
                  <c:v>106.01304000000104</c:v>
                </c:pt>
                <c:pt idx="18694">
                  <c:v>106.01304000000104</c:v>
                </c:pt>
                <c:pt idx="18695">
                  <c:v>106.01371000000104</c:v>
                </c:pt>
                <c:pt idx="18696">
                  <c:v>106.01643000000104</c:v>
                </c:pt>
                <c:pt idx="18697">
                  <c:v>106.02258000000104</c:v>
                </c:pt>
                <c:pt idx="18698">
                  <c:v>106.02863000000104</c:v>
                </c:pt>
                <c:pt idx="18699">
                  <c:v>106.03222000000105</c:v>
                </c:pt>
                <c:pt idx="18700">
                  <c:v>106.03342000000104</c:v>
                </c:pt>
                <c:pt idx="18701">
                  <c:v>106.03395000000104</c:v>
                </c:pt>
                <c:pt idx="18702">
                  <c:v>106.03426000000104</c:v>
                </c:pt>
                <c:pt idx="18703">
                  <c:v>106.03452000000104</c:v>
                </c:pt>
                <c:pt idx="18704">
                  <c:v>106.03468000000103</c:v>
                </c:pt>
                <c:pt idx="18705">
                  <c:v>106.03470000000104</c:v>
                </c:pt>
                <c:pt idx="18706">
                  <c:v>106.03470000000104</c:v>
                </c:pt>
                <c:pt idx="18707">
                  <c:v>106.03470000000104</c:v>
                </c:pt>
                <c:pt idx="18708">
                  <c:v>106.03470000000104</c:v>
                </c:pt>
                <c:pt idx="18709">
                  <c:v>106.03470000000104</c:v>
                </c:pt>
                <c:pt idx="18710">
                  <c:v>106.03470000000104</c:v>
                </c:pt>
                <c:pt idx="18711">
                  <c:v>106.03470000000104</c:v>
                </c:pt>
                <c:pt idx="18712">
                  <c:v>106.03470000000104</c:v>
                </c:pt>
                <c:pt idx="18713">
                  <c:v>106.03470000000104</c:v>
                </c:pt>
                <c:pt idx="18714">
                  <c:v>106.03470000000104</c:v>
                </c:pt>
                <c:pt idx="18715">
                  <c:v>106.03470000000104</c:v>
                </c:pt>
                <c:pt idx="18716">
                  <c:v>106.03470000000104</c:v>
                </c:pt>
                <c:pt idx="18717">
                  <c:v>106.03470000000104</c:v>
                </c:pt>
                <c:pt idx="18718">
                  <c:v>106.03470000000104</c:v>
                </c:pt>
                <c:pt idx="18719">
                  <c:v>106.03470000000104</c:v>
                </c:pt>
                <c:pt idx="18720">
                  <c:v>106.03470000000104</c:v>
                </c:pt>
                <c:pt idx="18721">
                  <c:v>106.03470000000104</c:v>
                </c:pt>
                <c:pt idx="18722">
                  <c:v>106.03470000000104</c:v>
                </c:pt>
                <c:pt idx="18723">
                  <c:v>106.03470000000104</c:v>
                </c:pt>
                <c:pt idx="18724">
                  <c:v>106.03470000000104</c:v>
                </c:pt>
                <c:pt idx="18725">
                  <c:v>106.03470000000104</c:v>
                </c:pt>
                <c:pt idx="18726">
                  <c:v>106.03470000000104</c:v>
                </c:pt>
                <c:pt idx="18727">
                  <c:v>106.03470000000104</c:v>
                </c:pt>
                <c:pt idx="18728">
                  <c:v>106.03470000000104</c:v>
                </c:pt>
                <c:pt idx="18729">
                  <c:v>106.03470000000104</c:v>
                </c:pt>
                <c:pt idx="18730">
                  <c:v>106.03470000000104</c:v>
                </c:pt>
                <c:pt idx="18731">
                  <c:v>106.03470000000104</c:v>
                </c:pt>
                <c:pt idx="18732">
                  <c:v>106.03470000000104</c:v>
                </c:pt>
                <c:pt idx="18733">
                  <c:v>106.03470000000104</c:v>
                </c:pt>
                <c:pt idx="18734">
                  <c:v>106.03470000000104</c:v>
                </c:pt>
                <c:pt idx="18735">
                  <c:v>106.03470000000104</c:v>
                </c:pt>
                <c:pt idx="18736">
                  <c:v>106.03470000000104</c:v>
                </c:pt>
                <c:pt idx="18737">
                  <c:v>106.03470000000104</c:v>
                </c:pt>
                <c:pt idx="18738">
                  <c:v>106.03477000000103</c:v>
                </c:pt>
                <c:pt idx="18739">
                  <c:v>106.03837000000104</c:v>
                </c:pt>
                <c:pt idx="18740">
                  <c:v>106.04688000000104</c:v>
                </c:pt>
                <c:pt idx="18741">
                  <c:v>106.05654000000104</c:v>
                </c:pt>
                <c:pt idx="18742">
                  <c:v>106.06918000000104</c:v>
                </c:pt>
                <c:pt idx="18743">
                  <c:v>106.08175000000104</c:v>
                </c:pt>
                <c:pt idx="18744">
                  <c:v>106.09210000000104</c:v>
                </c:pt>
                <c:pt idx="18745">
                  <c:v>106.10053000000104</c:v>
                </c:pt>
                <c:pt idx="18746">
                  <c:v>106.10822000000104</c:v>
                </c:pt>
                <c:pt idx="18747">
                  <c:v>106.11516000000104</c:v>
                </c:pt>
                <c:pt idx="18748">
                  <c:v>106.12159000000104</c:v>
                </c:pt>
                <c:pt idx="18749">
                  <c:v>106.12755000000104</c:v>
                </c:pt>
                <c:pt idx="18750">
                  <c:v>106.13338000000104</c:v>
                </c:pt>
                <c:pt idx="18751">
                  <c:v>106.13926000000104</c:v>
                </c:pt>
                <c:pt idx="18752">
                  <c:v>106.14502000000104</c:v>
                </c:pt>
                <c:pt idx="18753">
                  <c:v>106.14783000000104</c:v>
                </c:pt>
                <c:pt idx="18754">
                  <c:v>106.14930000000103</c:v>
                </c:pt>
                <c:pt idx="18755">
                  <c:v>106.15012000000104</c:v>
                </c:pt>
                <c:pt idx="18756">
                  <c:v>106.15056000000104</c:v>
                </c:pt>
                <c:pt idx="18757">
                  <c:v>106.15116000000104</c:v>
                </c:pt>
                <c:pt idx="18758">
                  <c:v>106.15184000000104</c:v>
                </c:pt>
                <c:pt idx="18759">
                  <c:v>106.15362000000104</c:v>
                </c:pt>
                <c:pt idx="18760">
                  <c:v>106.15640000000104</c:v>
                </c:pt>
                <c:pt idx="18761">
                  <c:v>106.15918000000104</c:v>
                </c:pt>
                <c:pt idx="18762">
                  <c:v>106.16065000000104</c:v>
                </c:pt>
                <c:pt idx="18763">
                  <c:v>106.16139000000103</c:v>
                </c:pt>
                <c:pt idx="18764">
                  <c:v>106.16187000000103</c:v>
                </c:pt>
                <c:pt idx="18765">
                  <c:v>106.16221000000102</c:v>
                </c:pt>
                <c:pt idx="18766">
                  <c:v>106.16268000000103</c:v>
                </c:pt>
                <c:pt idx="18767">
                  <c:v>106.16388000000103</c:v>
                </c:pt>
                <c:pt idx="18768">
                  <c:v>106.16731000000102</c:v>
                </c:pt>
                <c:pt idx="18769">
                  <c:v>106.17431000000103</c:v>
                </c:pt>
                <c:pt idx="18770">
                  <c:v>106.18182000000103</c:v>
                </c:pt>
                <c:pt idx="18771">
                  <c:v>106.18874000000102</c:v>
                </c:pt>
                <c:pt idx="18772">
                  <c:v>106.19443000000102</c:v>
                </c:pt>
                <c:pt idx="18773">
                  <c:v>106.19858000000102</c:v>
                </c:pt>
                <c:pt idx="18774">
                  <c:v>106.20160000000102</c:v>
                </c:pt>
                <c:pt idx="18775">
                  <c:v>106.20384000000102</c:v>
                </c:pt>
                <c:pt idx="18776">
                  <c:v>106.20553000000102</c:v>
                </c:pt>
                <c:pt idx="18777">
                  <c:v>106.20690000000101</c:v>
                </c:pt>
                <c:pt idx="18778">
                  <c:v>106.20822000000102</c:v>
                </c:pt>
                <c:pt idx="18779">
                  <c:v>106.20965000000102</c:v>
                </c:pt>
                <c:pt idx="18780">
                  <c:v>106.21136000000102</c:v>
                </c:pt>
                <c:pt idx="18781">
                  <c:v>106.21321000000103</c:v>
                </c:pt>
                <c:pt idx="18782">
                  <c:v>106.21448000000103</c:v>
                </c:pt>
                <c:pt idx="18783">
                  <c:v>106.21506000000103</c:v>
                </c:pt>
                <c:pt idx="18784">
                  <c:v>106.21550000000103</c:v>
                </c:pt>
                <c:pt idx="18785">
                  <c:v>106.21580000000102</c:v>
                </c:pt>
                <c:pt idx="18786">
                  <c:v>106.21595000000103</c:v>
                </c:pt>
                <c:pt idx="18787">
                  <c:v>106.21603000000103</c:v>
                </c:pt>
                <c:pt idx="18788">
                  <c:v>106.21603000000103</c:v>
                </c:pt>
                <c:pt idx="18789">
                  <c:v>106.21603000000103</c:v>
                </c:pt>
                <c:pt idx="18790">
                  <c:v>106.21603000000103</c:v>
                </c:pt>
                <c:pt idx="18791">
                  <c:v>106.21603000000103</c:v>
                </c:pt>
                <c:pt idx="18792">
                  <c:v>106.21603000000103</c:v>
                </c:pt>
                <c:pt idx="18793">
                  <c:v>106.21661000000103</c:v>
                </c:pt>
                <c:pt idx="18794">
                  <c:v>106.21835000000102</c:v>
                </c:pt>
                <c:pt idx="18795">
                  <c:v>106.22084000000102</c:v>
                </c:pt>
                <c:pt idx="18796">
                  <c:v>106.22478000000102</c:v>
                </c:pt>
                <c:pt idx="18797">
                  <c:v>106.22915000000101</c:v>
                </c:pt>
                <c:pt idx="18798">
                  <c:v>106.23375000000101</c:v>
                </c:pt>
                <c:pt idx="18799">
                  <c:v>106.23631000000101</c:v>
                </c:pt>
                <c:pt idx="18800">
                  <c:v>106.23764000000101</c:v>
                </c:pt>
                <c:pt idx="18801">
                  <c:v>106.238480000001</c:v>
                </c:pt>
                <c:pt idx="18802">
                  <c:v>106.23917000000101</c:v>
                </c:pt>
                <c:pt idx="18803">
                  <c:v>106.23947000000101</c:v>
                </c:pt>
                <c:pt idx="18804">
                  <c:v>106.243090000001</c:v>
                </c:pt>
                <c:pt idx="18805">
                  <c:v>106.243090000001</c:v>
                </c:pt>
                <c:pt idx="18806">
                  <c:v>106.243090000001</c:v>
                </c:pt>
                <c:pt idx="18807">
                  <c:v>106.243090000001</c:v>
                </c:pt>
                <c:pt idx="18808">
                  <c:v>106.243090000001</c:v>
                </c:pt>
                <c:pt idx="18809">
                  <c:v>106.243090000001</c:v>
                </c:pt>
                <c:pt idx="18810">
                  <c:v>106.243090000001</c:v>
                </c:pt>
                <c:pt idx="18811">
                  <c:v>106.243090000001</c:v>
                </c:pt>
                <c:pt idx="18812">
                  <c:v>106.243090000001</c:v>
                </c:pt>
                <c:pt idx="18813">
                  <c:v>106.243090000001</c:v>
                </c:pt>
                <c:pt idx="18814">
                  <c:v>106.243090000001</c:v>
                </c:pt>
                <c:pt idx="18815">
                  <c:v>106.243090000001</c:v>
                </c:pt>
                <c:pt idx="18816">
                  <c:v>106.243090000001</c:v>
                </c:pt>
                <c:pt idx="18817">
                  <c:v>106.243090000001</c:v>
                </c:pt>
                <c:pt idx="18818">
                  <c:v>106.243090000001</c:v>
                </c:pt>
                <c:pt idx="18819">
                  <c:v>106.243090000001</c:v>
                </c:pt>
                <c:pt idx="18820">
                  <c:v>106.243090000001</c:v>
                </c:pt>
                <c:pt idx="18821">
                  <c:v>106.243090000001</c:v>
                </c:pt>
                <c:pt idx="18822">
                  <c:v>106.243090000001</c:v>
                </c:pt>
                <c:pt idx="18823">
                  <c:v>106.243090000001</c:v>
                </c:pt>
                <c:pt idx="18824">
                  <c:v>106.243090000001</c:v>
                </c:pt>
                <c:pt idx="18825">
                  <c:v>106.243090000001</c:v>
                </c:pt>
                <c:pt idx="18826">
                  <c:v>106.243090000001</c:v>
                </c:pt>
                <c:pt idx="18827">
                  <c:v>106.243090000001</c:v>
                </c:pt>
                <c:pt idx="18828">
                  <c:v>106.243090000001</c:v>
                </c:pt>
                <c:pt idx="18829">
                  <c:v>106.243090000001</c:v>
                </c:pt>
                <c:pt idx="18830">
                  <c:v>106.243090000001</c:v>
                </c:pt>
                <c:pt idx="18831">
                  <c:v>106.243090000001</c:v>
                </c:pt>
                <c:pt idx="18832">
                  <c:v>106.243090000001</c:v>
                </c:pt>
                <c:pt idx="18833">
                  <c:v>106.243090000001</c:v>
                </c:pt>
                <c:pt idx="18834">
                  <c:v>106.243090000001</c:v>
                </c:pt>
                <c:pt idx="18835">
                  <c:v>106.243090000001</c:v>
                </c:pt>
                <c:pt idx="18836">
                  <c:v>106.243090000001</c:v>
                </c:pt>
                <c:pt idx="18837">
                  <c:v>106.243090000001</c:v>
                </c:pt>
                <c:pt idx="18838">
                  <c:v>106.243090000001</c:v>
                </c:pt>
                <c:pt idx="18839">
                  <c:v>106.243090000001</c:v>
                </c:pt>
                <c:pt idx="18840">
                  <c:v>106.243090000001</c:v>
                </c:pt>
                <c:pt idx="18841">
                  <c:v>106.243090000001</c:v>
                </c:pt>
                <c:pt idx="18842">
                  <c:v>106.243090000001</c:v>
                </c:pt>
                <c:pt idx="18843">
                  <c:v>106.243090000001</c:v>
                </c:pt>
                <c:pt idx="18844">
                  <c:v>106.243090000001</c:v>
                </c:pt>
                <c:pt idx="18845">
                  <c:v>106.243090000001</c:v>
                </c:pt>
                <c:pt idx="18846">
                  <c:v>106.243090000001</c:v>
                </c:pt>
                <c:pt idx="18847">
                  <c:v>106.243090000001</c:v>
                </c:pt>
                <c:pt idx="18848">
                  <c:v>106.243090000001</c:v>
                </c:pt>
                <c:pt idx="18849">
                  <c:v>106.243090000001</c:v>
                </c:pt>
                <c:pt idx="18850">
                  <c:v>106.243090000001</c:v>
                </c:pt>
                <c:pt idx="18851">
                  <c:v>106.243090000001</c:v>
                </c:pt>
                <c:pt idx="18852">
                  <c:v>106.243090000001</c:v>
                </c:pt>
                <c:pt idx="18853">
                  <c:v>106.243090000001</c:v>
                </c:pt>
                <c:pt idx="18854">
                  <c:v>106.243090000001</c:v>
                </c:pt>
                <c:pt idx="18855">
                  <c:v>106.243090000001</c:v>
                </c:pt>
                <c:pt idx="18856">
                  <c:v>106.243090000001</c:v>
                </c:pt>
                <c:pt idx="18857">
                  <c:v>106.243090000001</c:v>
                </c:pt>
                <c:pt idx="18858">
                  <c:v>106.243090000001</c:v>
                </c:pt>
                <c:pt idx="18859">
                  <c:v>106.243090000001</c:v>
                </c:pt>
                <c:pt idx="18860">
                  <c:v>106.243090000001</c:v>
                </c:pt>
                <c:pt idx="18861">
                  <c:v>106.243090000001</c:v>
                </c:pt>
                <c:pt idx="18862">
                  <c:v>106.243090000001</c:v>
                </c:pt>
                <c:pt idx="18863">
                  <c:v>106.243090000001</c:v>
                </c:pt>
                <c:pt idx="18864">
                  <c:v>106.243090000001</c:v>
                </c:pt>
                <c:pt idx="18865">
                  <c:v>106.243090000001</c:v>
                </c:pt>
                <c:pt idx="18866">
                  <c:v>106.243090000001</c:v>
                </c:pt>
                <c:pt idx="18867">
                  <c:v>106.243090000001</c:v>
                </c:pt>
                <c:pt idx="18868">
                  <c:v>106.243090000001</c:v>
                </c:pt>
                <c:pt idx="18869">
                  <c:v>106.243090000001</c:v>
                </c:pt>
                <c:pt idx="18870">
                  <c:v>106.243090000001</c:v>
                </c:pt>
                <c:pt idx="18871">
                  <c:v>106.243090000001</c:v>
                </c:pt>
                <c:pt idx="18872">
                  <c:v>106.243090000001</c:v>
                </c:pt>
                <c:pt idx="18873">
                  <c:v>106.24381000000101</c:v>
                </c:pt>
                <c:pt idx="18874">
                  <c:v>106.245500000001</c:v>
                </c:pt>
                <c:pt idx="18875">
                  <c:v>106.24780000000101</c:v>
                </c:pt>
                <c:pt idx="18876">
                  <c:v>106.250880000001</c:v>
                </c:pt>
                <c:pt idx="18877">
                  <c:v>106.25269000000101</c:v>
                </c:pt>
                <c:pt idx="18878">
                  <c:v>106.25328000000101</c:v>
                </c:pt>
                <c:pt idx="18879">
                  <c:v>106.25360000000101</c:v>
                </c:pt>
                <c:pt idx="18880">
                  <c:v>106.25371000000102</c:v>
                </c:pt>
                <c:pt idx="18881">
                  <c:v>106.25371000000102</c:v>
                </c:pt>
                <c:pt idx="18882">
                  <c:v>106.25371000000102</c:v>
                </c:pt>
                <c:pt idx="18883">
                  <c:v>106.25371000000102</c:v>
                </c:pt>
                <c:pt idx="18884">
                  <c:v>106.25371000000102</c:v>
                </c:pt>
                <c:pt idx="18885">
                  <c:v>106.25371000000102</c:v>
                </c:pt>
                <c:pt idx="18886">
                  <c:v>106.25371000000102</c:v>
                </c:pt>
                <c:pt idx="18887">
                  <c:v>106.25371000000102</c:v>
                </c:pt>
                <c:pt idx="18888">
                  <c:v>106.25371000000102</c:v>
                </c:pt>
                <c:pt idx="18889">
                  <c:v>106.25371000000102</c:v>
                </c:pt>
                <c:pt idx="18890">
                  <c:v>106.25371000000102</c:v>
                </c:pt>
                <c:pt idx="18891">
                  <c:v>106.25371000000102</c:v>
                </c:pt>
                <c:pt idx="18892">
                  <c:v>106.25371000000102</c:v>
                </c:pt>
                <c:pt idx="18893">
                  <c:v>106.25371000000102</c:v>
                </c:pt>
                <c:pt idx="18894">
                  <c:v>106.25371000000102</c:v>
                </c:pt>
                <c:pt idx="18895">
                  <c:v>106.25371000000102</c:v>
                </c:pt>
                <c:pt idx="18896">
                  <c:v>106.25371000000102</c:v>
                </c:pt>
                <c:pt idx="18897">
                  <c:v>106.25371000000102</c:v>
                </c:pt>
                <c:pt idx="18898">
                  <c:v>106.25371000000102</c:v>
                </c:pt>
                <c:pt idx="18899">
                  <c:v>106.25371000000102</c:v>
                </c:pt>
                <c:pt idx="18900">
                  <c:v>106.25371000000102</c:v>
                </c:pt>
                <c:pt idx="18901">
                  <c:v>106.25371000000102</c:v>
                </c:pt>
                <c:pt idx="18902">
                  <c:v>106.25371000000102</c:v>
                </c:pt>
                <c:pt idx="18903">
                  <c:v>106.25371000000102</c:v>
                </c:pt>
                <c:pt idx="18904">
                  <c:v>106.25371000000102</c:v>
                </c:pt>
                <c:pt idx="18905">
                  <c:v>106.25371000000102</c:v>
                </c:pt>
                <c:pt idx="18906">
                  <c:v>106.25371000000102</c:v>
                </c:pt>
                <c:pt idx="18907">
                  <c:v>106.25371000000102</c:v>
                </c:pt>
                <c:pt idx="18908">
                  <c:v>106.25371000000102</c:v>
                </c:pt>
                <c:pt idx="18909">
                  <c:v>106.25371000000102</c:v>
                </c:pt>
                <c:pt idx="18910">
                  <c:v>106.25371000000102</c:v>
                </c:pt>
                <c:pt idx="18911">
                  <c:v>106.25371000000102</c:v>
                </c:pt>
                <c:pt idx="18912">
                  <c:v>106.25371000000102</c:v>
                </c:pt>
                <c:pt idx="18913">
                  <c:v>106.25371000000102</c:v>
                </c:pt>
                <c:pt idx="18914">
                  <c:v>106.25371000000102</c:v>
                </c:pt>
                <c:pt idx="18915">
                  <c:v>106.25371000000102</c:v>
                </c:pt>
                <c:pt idx="18916">
                  <c:v>106.25371000000102</c:v>
                </c:pt>
                <c:pt idx="18917">
                  <c:v>106.25371000000102</c:v>
                </c:pt>
                <c:pt idx="18918">
                  <c:v>106.25381000000102</c:v>
                </c:pt>
                <c:pt idx="18919">
                  <c:v>106.25396000000103</c:v>
                </c:pt>
                <c:pt idx="18920">
                  <c:v>106.25402000000103</c:v>
                </c:pt>
                <c:pt idx="18921">
                  <c:v>106.25402000000103</c:v>
                </c:pt>
                <c:pt idx="18922">
                  <c:v>106.25402000000103</c:v>
                </c:pt>
                <c:pt idx="18923">
                  <c:v>106.25402000000103</c:v>
                </c:pt>
                <c:pt idx="18924">
                  <c:v>106.25402000000103</c:v>
                </c:pt>
                <c:pt idx="18925">
                  <c:v>106.25402000000103</c:v>
                </c:pt>
                <c:pt idx="18926">
                  <c:v>106.25402000000103</c:v>
                </c:pt>
                <c:pt idx="18927">
                  <c:v>106.25402000000103</c:v>
                </c:pt>
                <c:pt idx="18928">
                  <c:v>106.25402000000103</c:v>
                </c:pt>
                <c:pt idx="18929">
                  <c:v>106.25402000000103</c:v>
                </c:pt>
                <c:pt idx="18930">
                  <c:v>106.25402000000103</c:v>
                </c:pt>
                <c:pt idx="18931">
                  <c:v>106.25402000000103</c:v>
                </c:pt>
                <c:pt idx="18932">
                  <c:v>106.25402000000103</c:v>
                </c:pt>
                <c:pt idx="18933">
                  <c:v>106.25402000000103</c:v>
                </c:pt>
                <c:pt idx="18934">
                  <c:v>106.25402000000103</c:v>
                </c:pt>
                <c:pt idx="18935">
                  <c:v>106.25402000000103</c:v>
                </c:pt>
                <c:pt idx="18936">
                  <c:v>106.25402000000103</c:v>
                </c:pt>
                <c:pt idx="18937">
                  <c:v>106.25402000000103</c:v>
                </c:pt>
                <c:pt idx="18938">
                  <c:v>106.25402000000103</c:v>
                </c:pt>
                <c:pt idx="18939">
                  <c:v>106.25402000000103</c:v>
                </c:pt>
                <c:pt idx="18940">
                  <c:v>106.25402000000103</c:v>
                </c:pt>
                <c:pt idx="18941">
                  <c:v>106.25402000000103</c:v>
                </c:pt>
                <c:pt idx="18942">
                  <c:v>106.25402000000103</c:v>
                </c:pt>
                <c:pt idx="18943">
                  <c:v>106.25440000000104</c:v>
                </c:pt>
                <c:pt idx="18944">
                  <c:v>106.25474000000104</c:v>
                </c:pt>
                <c:pt idx="18945">
                  <c:v>106.25494000000104</c:v>
                </c:pt>
                <c:pt idx="18946">
                  <c:v>106.25498000000104</c:v>
                </c:pt>
                <c:pt idx="18947">
                  <c:v>106.25498000000104</c:v>
                </c:pt>
                <c:pt idx="18948">
                  <c:v>106.25498000000104</c:v>
                </c:pt>
                <c:pt idx="18949">
                  <c:v>106.25498000000104</c:v>
                </c:pt>
                <c:pt idx="18950">
                  <c:v>106.25498000000104</c:v>
                </c:pt>
                <c:pt idx="18951">
                  <c:v>106.25498000000104</c:v>
                </c:pt>
                <c:pt idx="18952">
                  <c:v>106.25498000000104</c:v>
                </c:pt>
                <c:pt idx="18953">
                  <c:v>106.25498000000104</c:v>
                </c:pt>
                <c:pt idx="18954">
                  <c:v>106.25498000000104</c:v>
                </c:pt>
                <c:pt idx="18955">
                  <c:v>106.25498000000104</c:v>
                </c:pt>
                <c:pt idx="18956">
                  <c:v>106.25498000000104</c:v>
                </c:pt>
                <c:pt idx="18957">
                  <c:v>106.25498000000104</c:v>
                </c:pt>
                <c:pt idx="18958">
                  <c:v>106.25498000000104</c:v>
                </c:pt>
                <c:pt idx="18959">
                  <c:v>106.25498000000104</c:v>
                </c:pt>
                <c:pt idx="18960">
                  <c:v>106.25498000000104</c:v>
                </c:pt>
                <c:pt idx="18961">
                  <c:v>106.25498000000104</c:v>
                </c:pt>
                <c:pt idx="18962">
                  <c:v>106.25498000000104</c:v>
                </c:pt>
                <c:pt idx="18963">
                  <c:v>106.25498000000104</c:v>
                </c:pt>
                <c:pt idx="18964">
                  <c:v>106.25498000000104</c:v>
                </c:pt>
                <c:pt idx="18965">
                  <c:v>106.25498000000104</c:v>
                </c:pt>
                <c:pt idx="18966">
                  <c:v>106.25498000000104</c:v>
                </c:pt>
                <c:pt idx="18967">
                  <c:v>106.25498000000104</c:v>
                </c:pt>
                <c:pt idx="18968">
                  <c:v>106.25498000000104</c:v>
                </c:pt>
                <c:pt idx="18969">
                  <c:v>106.25498000000104</c:v>
                </c:pt>
                <c:pt idx="18970">
                  <c:v>106.25498000000104</c:v>
                </c:pt>
                <c:pt idx="18971">
                  <c:v>106.25498000000104</c:v>
                </c:pt>
                <c:pt idx="18972">
                  <c:v>106.25501000000104</c:v>
                </c:pt>
                <c:pt idx="18973">
                  <c:v>106.25501000000104</c:v>
                </c:pt>
                <c:pt idx="18974">
                  <c:v>106.25501000000104</c:v>
                </c:pt>
                <c:pt idx="18975">
                  <c:v>106.25501000000104</c:v>
                </c:pt>
                <c:pt idx="18976">
                  <c:v>106.25501000000104</c:v>
                </c:pt>
                <c:pt idx="18977">
                  <c:v>106.25501000000104</c:v>
                </c:pt>
                <c:pt idx="18978">
                  <c:v>106.25501000000104</c:v>
                </c:pt>
                <c:pt idx="18979">
                  <c:v>106.25501000000104</c:v>
                </c:pt>
                <c:pt idx="18980">
                  <c:v>106.25537000000104</c:v>
                </c:pt>
                <c:pt idx="18981">
                  <c:v>106.25606000000104</c:v>
                </c:pt>
                <c:pt idx="18982">
                  <c:v>106.25663000000104</c:v>
                </c:pt>
                <c:pt idx="18983">
                  <c:v>106.25686000000104</c:v>
                </c:pt>
                <c:pt idx="18984">
                  <c:v>106.25688000000105</c:v>
                </c:pt>
                <c:pt idx="18985">
                  <c:v>106.25688000000105</c:v>
                </c:pt>
                <c:pt idx="18986">
                  <c:v>106.25688000000105</c:v>
                </c:pt>
                <c:pt idx="18987">
                  <c:v>106.25688000000105</c:v>
                </c:pt>
                <c:pt idx="18988">
                  <c:v>106.25688000000105</c:v>
                </c:pt>
                <c:pt idx="18989">
                  <c:v>106.25688000000105</c:v>
                </c:pt>
                <c:pt idx="18990">
                  <c:v>106.25694000000105</c:v>
                </c:pt>
                <c:pt idx="18991">
                  <c:v>106.25701000000105</c:v>
                </c:pt>
                <c:pt idx="18992">
                  <c:v>106.25701000000105</c:v>
                </c:pt>
                <c:pt idx="18993">
                  <c:v>106.25701000000105</c:v>
                </c:pt>
                <c:pt idx="18994">
                  <c:v>106.25701000000105</c:v>
                </c:pt>
                <c:pt idx="18995">
                  <c:v>106.25701000000105</c:v>
                </c:pt>
                <c:pt idx="18996">
                  <c:v>106.25701000000105</c:v>
                </c:pt>
                <c:pt idx="18997">
                  <c:v>106.25701000000105</c:v>
                </c:pt>
                <c:pt idx="18998">
                  <c:v>106.25701000000105</c:v>
                </c:pt>
                <c:pt idx="18999">
                  <c:v>106.25715000000105</c:v>
                </c:pt>
                <c:pt idx="19000">
                  <c:v>106.25746000000105</c:v>
                </c:pt>
                <c:pt idx="19001">
                  <c:v>106.25813000000105</c:v>
                </c:pt>
                <c:pt idx="19002">
                  <c:v>106.25933000000104</c:v>
                </c:pt>
                <c:pt idx="19003">
                  <c:v>106.26139000000104</c:v>
                </c:pt>
                <c:pt idx="19004">
                  <c:v>106.26376000000104</c:v>
                </c:pt>
                <c:pt idx="19005">
                  <c:v>106.26556000000105</c:v>
                </c:pt>
                <c:pt idx="19006">
                  <c:v>106.26676000000104</c:v>
                </c:pt>
                <c:pt idx="19007">
                  <c:v>106.26726000000104</c:v>
                </c:pt>
                <c:pt idx="19008">
                  <c:v>106.26755000000105</c:v>
                </c:pt>
                <c:pt idx="19009">
                  <c:v>106.26761000000106</c:v>
                </c:pt>
                <c:pt idx="19010">
                  <c:v>106.26761000000106</c:v>
                </c:pt>
                <c:pt idx="19011">
                  <c:v>106.26761000000106</c:v>
                </c:pt>
                <c:pt idx="19012">
                  <c:v>106.26761000000106</c:v>
                </c:pt>
                <c:pt idx="19013">
                  <c:v>106.26761000000106</c:v>
                </c:pt>
                <c:pt idx="19014">
                  <c:v>106.26761000000106</c:v>
                </c:pt>
                <c:pt idx="19015">
                  <c:v>106.26761000000106</c:v>
                </c:pt>
                <c:pt idx="19016">
                  <c:v>106.26782000000105</c:v>
                </c:pt>
                <c:pt idx="19017">
                  <c:v>106.26805000000105</c:v>
                </c:pt>
                <c:pt idx="19018">
                  <c:v>106.26822000000105</c:v>
                </c:pt>
                <c:pt idx="19019">
                  <c:v>106.26828000000106</c:v>
                </c:pt>
                <c:pt idx="19020">
                  <c:v>106.26828000000106</c:v>
                </c:pt>
                <c:pt idx="19021">
                  <c:v>106.26828000000106</c:v>
                </c:pt>
                <c:pt idx="19022">
                  <c:v>106.26828000000106</c:v>
                </c:pt>
                <c:pt idx="19023">
                  <c:v>106.26828000000106</c:v>
                </c:pt>
                <c:pt idx="19024">
                  <c:v>106.26828000000106</c:v>
                </c:pt>
                <c:pt idx="19025">
                  <c:v>106.26828000000106</c:v>
                </c:pt>
                <c:pt idx="19026">
                  <c:v>106.26828000000106</c:v>
                </c:pt>
                <c:pt idx="19027">
                  <c:v>106.26828000000106</c:v>
                </c:pt>
                <c:pt idx="19028">
                  <c:v>106.26828000000106</c:v>
                </c:pt>
                <c:pt idx="19029">
                  <c:v>106.26828000000106</c:v>
                </c:pt>
                <c:pt idx="19030">
                  <c:v>106.26828000000106</c:v>
                </c:pt>
                <c:pt idx="19031">
                  <c:v>106.26828000000106</c:v>
                </c:pt>
                <c:pt idx="19032">
                  <c:v>106.26828000000106</c:v>
                </c:pt>
                <c:pt idx="19033">
                  <c:v>106.26828000000106</c:v>
                </c:pt>
                <c:pt idx="19034">
                  <c:v>106.26828000000106</c:v>
                </c:pt>
                <c:pt idx="19035">
                  <c:v>106.26828000000106</c:v>
                </c:pt>
                <c:pt idx="19036">
                  <c:v>106.26828000000106</c:v>
                </c:pt>
                <c:pt idx="19037">
                  <c:v>106.26828000000106</c:v>
                </c:pt>
                <c:pt idx="19038">
                  <c:v>106.26828000000106</c:v>
                </c:pt>
                <c:pt idx="19039">
                  <c:v>106.26828000000106</c:v>
                </c:pt>
                <c:pt idx="19040">
                  <c:v>106.26828000000106</c:v>
                </c:pt>
                <c:pt idx="19041">
                  <c:v>106.26828000000106</c:v>
                </c:pt>
                <c:pt idx="19042">
                  <c:v>106.26828000000106</c:v>
                </c:pt>
                <c:pt idx="19043">
                  <c:v>106.26828000000106</c:v>
                </c:pt>
                <c:pt idx="19044">
                  <c:v>106.26828000000106</c:v>
                </c:pt>
                <c:pt idx="19045">
                  <c:v>106.26828000000106</c:v>
                </c:pt>
                <c:pt idx="19046">
                  <c:v>106.26828000000106</c:v>
                </c:pt>
                <c:pt idx="19047">
                  <c:v>106.26828000000106</c:v>
                </c:pt>
                <c:pt idx="19048">
                  <c:v>106.26828000000106</c:v>
                </c:pt>
                <c:pt idx="19049">
                  <c:v>106.26828000000106</c:v>
                </c:pt>
                <c:pt idx="19050">
                  <c:v>106.26828000000106</c:v>
                </c:pt>
                <c:pt idx="19051">
                  <c:v>106.26828000000106</c:v>
                </c:pt>
                <c:pt idx="19052">
                  <c:v>106.26828000000106</c:v>
                </c:pt>
                <c:pt idx="19053">
                  <c:v>106.26828000000106</c:v>
                </c:pt>
                <c:pt idx="19054">
                  <c:v>106.26828000000106</c:v>
                </c:pt>
                <c:pt idx="19055">
                  <c:v>106.26828000000106</c:v>
                </c:pt>
                <c:pt idx="19056">
                  <c:v>106.26828000000106</c:v>
                </c:pt>
                <c:pt idx="19057">
                  <c:v>106.26828000000106</c:v>
                </c:pt>
                <c:pt idx="19058">
                  <c:v>106.26828000000106</c:v>
                </c:pt>
                <c:pt idx="19059">
                  <c:v>106.26828000000106</c:v>
                </c:pt>
                <c:pt idx="19060">
                  <c:v>106.26828000000106</c:v>
                </c:pt>
                <c:pt idx="19061">
                  <c:v>106.26828000000106</c:v>
                </c:pt>
                <c:pt idx="19062">
                  <c:v>106.26828000000106</c:v>
                </c:pt>
                <c:pt idx="19063">
                  <c:v>106.26828000000106</c:v>
                </c:pt>
                <c:pt idx="19064">
                  <c:v>106.26828000000106</c:v>
                </c:pt>
                <c:pt idx="19065">
                  <c:v>106.26828000000106</c:v>
                </c:pt>
                <c:pt idx="19066">
                  <c:v>106.26828000000106</c:v>
                </c:pt>
                <c:pt idx="19067">
                  <c:v>106.26828000000106</c:v>
                </c:pt>
                <c:pt idx="19068">
                  <c:v>106.26828000000106</c:v>
                </c:pt>
                <c:pt idx="19069">
                  <c:v>106.26828000000106</c:v>
                </c:pt>
                <c:pt idx="19070">
                  <c:v>106.26828000000106</c:v>
                </c:pt>
                <c:pt idx="19071">
                  <c:v>106.26828000000106</c:v>
                </c:pt>
                <c:pt idx="19072">
                  <c:v>106.26828000000106</c:v>
                </c:pt>
                <c:pt idx="19073">
                  <c:v>106.26828000000106</c:v>
                </c:pt>
                <c:pt idx="19074">
                  <c:v>106.26828000000106</c:v>
                </c:pt>
                <c:pt idx="19075">
                  <c:v>106.26828000000106</c:v>
                </c:pt>
                <c:pt idx="19076">
                  <c:v>106.26828000000106</c:v>
                </c:pt>
                <c:pt idx="19077">
                  <c:v>106.26828000000106</c:v>
                </c:pt>
                <c:pt idx="19078">
                  <c:v>106.26828000000106</c:v>
                </c:pt>
                <c:pt idx="19079">
                  <c:v>106.26828000000106</c:v>
                </c:pt>
                <c:pt idx="19080">
                  <c:v>106.26828000000106</c:v>
                </c:pt>
                <c:pt idx="19081">
                  <c:v>106.26828000000106</c:v>
                </c:pt>
                <c:pt idx="19082">
                  <c:v>106.26828000000106</c:v>
                </c:pt>
                <c:pt idx="19083">
                  <c:v>106.26828000000106</c:v>
                </c:pt>
                <c:pt idx="19084">
                  <c:v>106.26828000000106</c:v>
                </c:pt>
                <c:pt idx="19085">
                  <c:v>106.26828000000106</c:v>
                </c:pt>
                <c:pt idx="19086">
                  <c:v>106.26828000000106</c:v>
                </c:pt>
                <c:pt idx="19087">
                  <c:v>106.26828000000106</c:v>
                </c:pt>
                <c:pt idx="19088">
                  <c:v>106.26828000000106</c:v>
                </c:pt>
                <c:pt idx="19089">
                  <c:v>106.26828000000106</c:v>
                </c:pt>
                <c:pt idx="19090">
                  <c:v>106.26905000000106</c:v>
                </c:pt>
                <c:pt idx="19091">
                  <c:v>106.27186000000106</c:v>
                </c:pt>
                <c:pt idx="19092">
                  <c:v>106.27360000000105</c:v>
                </c:pt>
                <c:pt idx="19093">
                  <c:v>106.27426000000105</c:v>
                </c:pt>
                <c:pt idx="19094">
                  <c:v>106.27460000000104</c:v>
                </c:pt>
                <c:pt idx="19095">
                  <c:v>106.27471000000105</c:v>
                </c:pt>
                <c:pt idx="19096">
                  <c:v>106.27471000000105</c:v>
                </c:pt>
                <c:pt idx="19097">
                  <c:v>106.27471000000105</c:v>
                </c:pt>
                <c:pt idx="19098">
                  <c:v>106.27471000000105</c:v>
                </c:pt>
                <c:pt idx="19099">
                  <c:v>106.27471000000105</c:v>
                </c:pt>
                <c:pt idx="19100">
                  <c:v>106.27471000000105</c:v>
                </c:pt>
                <c:pt idx="19101">
                  <c:v>106.27471000000105</c:v>
                </c:pt>
                <c:pt idx="19102">
                  <c:v>106.27471000000105</c:v>
                </c:pt>
                <c:pt idx="19103">
                  <c:v>106.27471000000105</c:v>
                </c:pt>
                <c:pt idx="19104">
                  <c:v>106.27471000000105</c:v>
                </c:pt>
                <c:pt idx="19105">
                  <c:v>106.27471000000105</c:v>
                </c:pt>
                <c:pt idx="19106">
                  <c:v>106.27471000000105</c:v>
                </c:pt>
                <c:pt idx="19107">
                  <c:v>106.27471000000105</c:v>
                </c:pt>
                <c:pt idx="19108">
                  <c:v>106.27471000000105</c:v>
                </c:pt>
                <c:pt idx="19109">
                  <c:v>106.27471000000105</c:v>
                </c:pt>
                <c:pt idx="19110">
                  <c:v>106.27471000000105</c:v>
                </c:pt>
                <c:pt idx="19111">
                  <c:v>106.27471000000105</c:v>
                </c:pt>
                <c:pt idx="19112">
                  <c:v>106.27471000000105</c:v>
                </c:pt>
                <c:pt idx="19113">
                  <c:v>106.27471000000105</c:v>
                </c:pt>
                <c:pt idx="19114">
                  <c:v>106.27471000000105</c:v>
                </c:pt>
                <c:pt idx="19115">
                  <c:v>106.27471000000105</c:v>
                </c:pt>
                <c:pt idx="19116">
                  <c:v>106.27471000000105</c:v>
                </c:pt>
                <c:pt idx="19117">
                  <c:v>106.27471000000105</c:v>
                </c:pt>
                <c:pt idx="19118">
                  <c:v>106.27471000000105</c:v>
                </c:pt>
                <c:pt idx="19119">
                  <c:v>106.27471000000105</c:v>
                </c:pt>
                <c:pt idx="19120">
                  <c:v>106.27471000000105</c:v>
                </c:pt>
                <c:pt idx="19121">
                  <c:v>106.27471000000105</c:v>
                </c:pt>
                <c:pt idx="19122">
                  <c:v>106.27471000000105</c:v>
                </c:pt>
                <c:pt idx="19123">
                  <c:v>106.27471000000105</c:v>
                </c:pt>
                <c:pt idx="19124">
                  <c:v>106.27471000000105</c:v>
                </c:pt>
                <c:pt idx="19125">
                  <c:v>106.27471000000105</c:v>
                </c:pt>
                <c:pt idx="19126">
                  <c:v>106.27471000000105</c:v>
                </c:pt>
                <c:pt idx="19127">
                  <c:v>106.27471000000105</c:v>
                </c:pt>
                <c:pt idx="19128">
                  <c:v>106.27471000000105</c:v>
                </c:pt>
                <c:pt idx="19129">
                  <c:v>106.27471000000105</c:v>
                </c:pt>
                <c:pt idx="19130">
                  <c:v>106.27471000000105</c:v>
                </c:pt>
                <c:pt idx="19131">
                  <c:v>106.27471000000105</c:v>
                </c:pt>
                <c:pt idx="19132">
                  <c:v>106.27471000000105</c:v>
                </c:pt>
                <c:pt idx="19133">
                  <c:v>106.27471000000105</c:v>
                </c:pt>
                <c:pt idx="19134">
                  <c:v>106.27479000000105</c:v>
                </c:pt>
                <c:pt idx="19135">
                  <c:v>106.27556000000105</c:v>
                </c:pt>
                <c:pt idx="19136">
                  <c:v>106.27734000000105</c:v>
                </c:pt>
                <c:pt idx="19137">
                  <c:v>106.28055000000104</c:v>
                </c:pt>
                <c:pt idx="19138">
                  <c:v>106.28428000000105</c:v>
                </c:pt>
                <c:pt idx="19139">
                  <c:v>106.28815000000105</c:v>
                </c:pt>
                <c:pt idx="19140">
                  <c:v>106.29176000000105</c:v>
                </c:pt>
                <c:pt idx="19141">
                  <c:v>106.29443000000104</c:v>
                </c:pt>
                <c:pt idx="19142">
                  <c:v>106.29608000000104</c:v>
                </c:pt>
                <c:pt idx="19143">
                  <c:v>106.29684000000104</c:v>
                </c:pt>
                <c:pt idx="19144">
                  <c:v>106.29736000000104</c:v>
                </c:pt>
                <c:pt idx="19145">
                  <c:v>106.29765000000104</c:v>
                </c:pt>
                <c:pt idx="19146">
                  <c:v>106.29775000000105</c:v>
                </c:pt>
                <c:pt idx="19147">
                  <c:v>106.29775000000105</c:v>
                </c:pt>
                <c:pt idx="19148">
                  <c:v>106.29775000000105</c:v>
                </c:pt>
                <c:pt idx="19149">
                  <c:v>106.29775000000105</c:v>
                </c:pt>
                <c:pt idx="19150">
                  <c:v>106.29775000000105</c:v>
                </c:pt>
                <c:pt idx="19151">
                  <c:v>106.29775000000105</c:v>
                </c:pt>
                <c:pt idx="19152">
                  <c:v>106.29775000000105</c:v>
                </c:pt>
                <c:pt idx="19153">
                  <c:v>106.29775000000105</c:v>
                </c:pt>
                <c:pt idx="19154">
                  <c:v>106.29775000000105</c:v>
                </c:pt>
                <c:pt idx="19155">
                  <c:v>106.29775000000105</c:v>
                </c:pt>
                <c:pt idx="19156">
                  <c:v>106.29775000000105</c:v>
                </c:pt>
                <c:pt idx="19157">
                  <c:v>106.29775000000105</c:v>
                </c:pt>
                <c:pt idx="19158">
                  <c:v>106.29775000000105</c:v>
                </c:pt>
                <c:pt idx="19159">
                  <c:v>106.29775000000105</c:v>
                </c:pt>
                <c:pt idx="19160">
                  <c:v>106.29775000000105</c:v>
                </c:pt>
                <c:pt idx="19161">
                  <c:v>106.29775000000105</c:v>
                </c:pt>
                <c:pt idx="19162">
                  <c:v>106.29775000000105</c:v>
                </c:pt>
                <c:pt idx="19163">
                  <c:v>106.29775000000105</c:v>
                </c:pt>
                <c:pt idx="19164">
                  <c:v>106.29779000000104</c:v>
                </c:pt>
                <c:pt idx="19165">
                  <c:v>106.29814000000104</c:v>
                </c:pt>
                <c:pt idx="19166">
                  <c:v>106.29834000000105</c:v>
                </c:pt>
                <c:pt idx="19167">
                  <c:v>106.29837000000104</c:v>
                </c:pt>
                <c:pt idx="19168">
                  <c:v>106.29837000000104</c:v>
                </c:pt>
                <c:pt idx="19169">
                  <c:v>106.29837000000104</c:v>
                </c:pt>
                <c:pt idx="19170">
                  <c:v>106.29837000000104</c:v>
                </c:pt>
                <c:pt idx="19171">
                  <c:v>106.29837000000104</c:v>
                </c:pt>
                <c:pt idx="19172">
                  <c:v>106.29851000000104</c:v>
                </c:pt>
                <c:pt idx="19173">
                  <c:v>106.29889000000105</c:v>
                </c:pt>
                <c:pt idx="19174">
                  <c:v>106.29922000000106</c:v>
                </c:pt>
                <c:pt idx="19175">
                  <c:v>106.29946000000106</c:v>
                </c:pt>
                <c:pt idx="19176">
                  <c:v>106.29962000000106</c:v>
                </c:pt>
                <c:pt idx="19177">
                  <c:v>106.29973000000106</c:v>
                </c:pt>
                <c:pt idx="19178">
                  <c:v>106.29979000000107</c:v>
                </c:pt>
                <c:pt idx="19179">
                  <c:v>106.29979000000107</c:v>
                </c:pt>
                <c:pt idx="19180">
                  <c:v>106.29979000000107</c:v>
                </c:pt>
                <c:pt idx="19181">
                  <c:v>106.29979000000107</c:v>
                </c:pt>
                <c:pt idx="19182">
                  <c:v>106.29979000000107</c:v>
                </c:pt>
                <c:pt idx="19183">
                  <c:v>106.29979000000107</c:v>
                </c:pt>
                <c:pt idx="19184">
                  <c:v>106.29979000000107</c:v>
                </c:pt>
                <c:pt idx="19185">
                  <c:v>106.29979000000107</c:v>
                </c:pt>
                <c:pt idx="19186">
                  <c:v>106.29979000000107</c:v>
                </c:pt>
                <c:pt idx="19187">
                  <c:v>106.29979000000107</c:v>
                </c:pt>
                <c:pt idx="19188">
                  <c:v>106.29979000000107</c:v>
                </c:pt>
                <c:pt idx="19189">
                  <c:v>106.29979000000107</c:v>
                </c:pt>
                <c:pt idx="19190">
                  <c:v>106.29979000000107</c:v>
                </c:pt>
                <c:pt idx="19191">
                  <c:v>106.29979000000107</c:v>
                </c:pt>
                <c:pt idx="19192">
                  <c:v>106.29979000000107</c:v>
                </c:pt>
                <c:pt idx="19193">
                  <c:v>106.29979000000107</c:v>
                </c:pt>
                <c:pt idx="19194">
                  <c:v>106.29979000000107</c:v>
                </c:pt>
                <c:pt idx="19195">
                  <c:v>106.29979000000107</c:v>
                </c:pt>
                <c:pt idx="19196">
                  <c:v>106.29979000000107</c:v>
                </c:pt>
                <c:pt idx="19197">
                  <c:v>106.29979000000107</c:v>
                </c:pt>
                <c:pt idx="19198">
                  <c:v>106.30001000000107</c:v>
                </c:pt>
                <c:pt idx="19199">
                  <c:v>106.30074000000107</c:v>
                </c:pt>
                <c:pt idx="19200">
                  <c:v>106.30134000000108</c:v>
                </c:pt>
                <c:pt idx="19201">
                  <c:v>106.30164000000107</c:v>
                </c:pt>
                <c:pt idx="19202">
                  <c:v>106.30191000000107</c:v>
                </c:pt>
                <c:pt idx="19203">
                  <c:v>106.30207000000107</c:v>
                </c:pt>
                <c:pt idx="19204">
                  <c:v>106.30208000000107</c:v>
                </c:pt>
                <c:pt idx="19205">
                  <c:v>106.30208000000107</c:v>
                </c:pt>
                <c:pt idx="19206">
                  <c:v>106.30208000000107</c:v>
                </c:pt>
                <c:pt idx="19207">
                  <c:v>106.30208000000107</c:v>
                </c:pt>
                <c:pt idx="19208">
                  <c:v>106.30208000000107</c:v>
                </c:pt>
                <c:pt idx="19209">
                  <c:v>106.30208000000107</c:v>
                </c:pt>
                <c:pt idx="19210">
                  <c:v>106.30208000000107</c:v>
                </c:pt>
                <c:pt idx="19211">
                  <c:v>106.30208000000107</c:v>
                </c:pt>
                <c:pt idx="19212">
                  <c:v>106.30208000000107</c:v>
                </c:pt>
                <c:pt idx="19213">
                  <c:v>106.30208000000107</c:v>
                </c:pt>
                <c:pt idx="19214">
                  <c:v>106.30208000000107</c:v>
                </c:pt>
                <c:pt idx="19215">
                  <c:v>106.30208000000107</c:v>
                </c:pt>
                <c:pt idx="19216">
                  <c:v>106.30208000000107</c:v>
                </c:pt>
                <c:pt idx="19217">
                  <c:v>106.30208000000107</c:v>
                </c:pt>
                <c:pt idx="19218">
                  <c:v>106.30208000000107</c:v>
                </c:pt>
                <c:pt idx="19219">
                  <c:v>106.30208000000107</c:v>
                </c:pt>
                <c:pt idx="19220">
                  <c:v>106.30208000000107</c:v>
                </c:pt>
                <c:pt idx="19221">
                  <c:v>106.30240000000107</c:v>
                </c:pt>
                <c:pt idx="19222">
                  <c:v>106.30309000000108</c:v>
                </c:pt>
                <c:pt idx="19223">
                  <c:v>106.30392000000107</c:v>
                </c:pt>
                <c:pt idx="19224">
                  <c:v>106.30460000000107</c:v>
                </c:pt>
                <c:pt idx="19225">
                  <c:v>106.30495000000107</c:v>
                </c:pt>
                <c:pt idx="19226">
                  <c:v>106.30521000000107</c:v>
                </c:pt>
                <c:pt idx="19227">
                  <c:v>106.30533000000106</c:v>
                </c:pt>
                <c:pt idx="19228">
                  <c:v>106.30533000000106</c:v>
                </c:pt>
                <c:pt idx="19229">
                  <c:v>106.30533000000106</c:v>
                </c:pt>
                <c:pt idx="19230">
                  <c:v>106.30533000000106</c:v>
                </c:pt>
                <c:pt idx="19231">
                  <c:v>106.30533000000106</c:v>
                </c:pt>
                <c:pt idx="19232">
                  <c:v>106.30542000000106</c:v>
                </c:pt>
                <c:pt idx="19233">
                  <c:v>106.30557000000107</c:v>
                </c:pt>
                <c:pt idx="19234">
                  <c:v>106.30570000000107</c:v>
                </c:pt>
                <c:pt idx="19235">
                  <c:v>106.30578000000106</c:v>
                </c:pt>
                <c:pt idx="19236">
                  <c:v>106.30578000000106</c:v>
                </c:pt>
                <c:pt idx="19237">
                  <c:v>106.30578000000106</c:v>
                </c:pt>
                <c:pt idx="19238">
                  <c:v>106.30578000000106</c:v>
                </c:pt>
                <c:pt idx="19239">
                  <c:v>106.30578000000106</c:v>
                </c:pt>
                <c:pt idx="19240">
                  <c:v>106.30578000000106</c:v>
                </c:pt>
                <c:pt idx="19241">
                  <c:v>106.30578000000106</c:v>
                </c:pt>
                <c:pt idx="19242">
                  <c:v>106.30578000000106</c:v>
                </c:pt>
                <c:pt idx="19243">
                  <c:v>106.30578000000106</c:v>
                </c:pt>
                <c:pt idx="19244">
                  <c:v>106.30578000000106</c:v>
                </c:pt>
                <c:pt idx="19245">
                  <c:v>106.30578000000106</c:v>
                </c:pt>
                <c:pt idx="19246">
                  <c:v>106.30578000000106</c:v>
                </c:pt>
                <c:pt idx="19247">
                  <c:v>106.30578000000106</c:v>
                </c:pt>
                <c:pt idx="19248">
                  <c:v>106.30578000000106</c:v>
                </c:pt>
                <c:pt idx="19249">
                  <c:v>106.30578000000106</c:v>
                </c:pt>
                <c:pt idx="19250">
                  <c:v>106.30578000000106</c:v>
                </c:pt>
                <c:pt idx="19251">
                  <c:v>106.30578000000106</c:v>
                </c:pt>
                <c:pt idx="19252">
                  <c:v>106.30578000000106</c:v>
                </c:pt>
                <c:pt idx="19253">
                  <c:v>106.30578000000106</c:v>
                </c:pt>
                <c:pt idx="19254">
                  <c:v>106.30592000000107</c:v>
                </c:pt>
                <c:pt idx="19255">
                  <c:v>106.30605000000106</c:v>
                </c:pt>
                <c:pt idx="19256">
                  <c:v>106.30611000000107</c:v>
                </c:pt>
                <c:pt idx="19257">
                  <c:v>106.30611000000107</c:v>
                </c:pt>
                <c:pt idx="19258">
                  <c:v>106.30611000000107</c:v>
                </c:pt>
                <c:pt idx="19259">
                  <c:v>106.30611000000107</c:v>
                </c:pt>
                <c:pt idx="19260">
                  <c:v>106.30611000000107</c:v>
                </c:pt>
                <c:pt idx="19261">
                  <c:v>106.30645000000106</c:v>
                </c:pt>
                <c:pt idx="19262">
                  <c:v>106.30712000000106</c:v>
                </c:pt>
                <c:pt idx="19263">
                  <c:v>106.30771000000107</c:v>
                </c:pt>
                <c:pt idx="19264">
                  <c:v>106.30807000000107</c:v>
                </c:pt>
                <c:pt idx="19265">
                  <c:v>106.30828000000106</c:v>
                </c:pt>
                <c:pt idx="19266">
                  <c:v>106.30835000000106</c:v>
                </c:pt>
                <c:pt idx="19267">
                  <c:v>106.30835000000106</c:v>
                </c:pt>
                <c:pt idx="19268">
                  <c:v>106.30835000000106</c:v>
                </c:pt>
                <c:pt idx="19269">
                  <c:v>106.30835000000106</c:v>
                </c:pt>
                <c:pt idx="19270">
                  <c:v>106.30835000000106</c:v>
                </c:pt>
                <c:pt idx="19271">
                  <c:v>106.30835000000106</c:v>
                </c:pt>
                <c:pt idx="19272">
                  <c:v>106.30835000000106</c:v>
                </c:pt>
                <c:pt idx="19273">
                  <c:v>106.30835000000106</c:v>
                </c:pt>
                <c:pt idx="19274">
                  <c:v>106.30835000000106</c:v>
                </c:pt>
                <c:pt idx="19275">
                  <c:v>106.30835000000106</c:v>
                </c:pt>
                <c:pt idx="19276">
                  <c:v>106.30835000000106</c:v>
                </c:pt>
                <c:pt idx="19277">
                  <c:v>106.30835000000106</c:v>
                </c:pt>
                <c:pt idx="19278">
                  <c:v>106.30835000000106</c:v>
                </c:pt>
                <c:pt idx="19279">
                  <c:v>106.30835000000106</c:v>
                </c:pt>
                <c:pt idx="19280">
                  <c:v>106.30835000000106</c:v>
                </c:pt>
                <c:pt idx="19281">
                  <c:v>106.30835000000106</c:v>
                </c:pt>
                <c:pt idx="19282">
                  <c:v>106.30835000000106</c:v>
                </c:pt>
                <c:pt idx="19283">
                  <c:v>106.30835000000106</c:v>
                </c:pt>
                <c:pt idx="19284">
                  <c:v>106.30835000000106</c:v>
                </c:pt>
                <c:pt idx="19285">
                  <c:v>106.30835000000106</c:v>
                </c:pt>
                <c:pt idx="19286">
                  <c:v>106.30835000000106</c:v>
                </c:pt>
                <c:pt idx="19287">
                  <c:v>106.30835000000106</c:v>
                </c:pt>
                <c:pt idx="19288">
                  <c:v>106.30835000000106</c:v>
                </c:pt>
                <c:pt idx="19289">
                  <c:v>106.30835000000106</c:v>
                </c:pt>
                <c:pt idx="19290">
                  <c:v>106.30835000000106</c:v>
                </c:pt>
                <c:pt idx="19291">
                  <c:v>106.30835000000106</c:v>
                </c:pt>
                <c:pt idx="19292">
                  <c:v>106.30835000000106</c:v>
                </c:pt>
                <c:pt idx="19293">
                  <c:v>106.30835000000106</c:v>
                </c:pt>
                <c:pt idx="19294">
                  <c:v>106.30835000000106</c:v>
                </c:pt>
                <c:pt idx="19295">
                  <c:v>106.30835000000106</c:v>
                </c:pt>
                <c:pt idx="19296">
                  <c:v>106.30835000000106</c:v>
                </c:pt>
                <c:pt idx="19297">
                  <c:v>106.30835000000106</c:v>
                </c:pt>
                <c:pt idx="19298">
                  <c:v>106.30835000000106</c:v>
                </c:pt>
                <c:pt idx="19299">
                  <c:v>106.30835000000106</c:v>
                </c:pt>
                <c:pt idx="19300">
                  <c:v>106.30835000000106</c:v>
                </c:pt>
                <c:pt idx="19301">
                  <c:v>106.30835000000106</c:v>
                </c:pt>
                <c:pt idx="19302">
                  <c:v>106.30835000000106</c:v>
                </c:pt>
                <c:pt idx="19303">
                  <c:v>106.30835000000106</c:v>
                </c:pt>
                <c:pt idx="19304">
                  <c:v>106.30835000000106</c:v>
                </c:pt>
                <c:pt idx="19305">
                  <c:v>106.30835000000106</c:v>
                </c:pt>
                <c:pt idx="19306">
                  <c:v>106.30835000000106</c:v>
                </c:pt>
                <c:pt idx="19307">
                  <c:v>106.30835000000106</c:v>
                </c:pt>
                <c:pt idx="19308">
                  <c:v>106.30835000000106</c:v>
                </c:pt>
                <c:pt idx="19309">
                  <c:v>106.30835000000106</c:v>
                </c:pt>
                <c:pt idx="19310">
                  <c:v>106.30835000000106</c:v>
                </c:pt>
                <c:pt idx="19311">
                  <c:v>106.30835000000106</c:v>
                </c:pt>
                <c:pt idx="19312">
                  <c:v>106.30835000000106</c:v>
                </c:pt>
                <c:pt idx="19313">
                  <c:v>106.30835000000106</c:v>
                </c:pt>
                <c:pt idx="19314">
                  <c:v>106.30835000000106</c:v>
                </c:pt>
                <c:pt idx="19315">
                  <c:v>106.30835000000106</c:v>
                </c:pt>
                <c:pt idx="19316">
                  <c:v>106.30835000000106</c:v>
                </c:pt>
                <c:pt idx="19317">
                  <c:v>106.30839000000105</c:v>
                </c:pt>
                <c:pt idx="19318">
                  <c:v>106.30844000000106</c:v>
                </c:pt>
                <c:pt idx="19319">
                  <c:v>106.30846000000106</c:v>
                </c:pt>
                <c:pt idx="19320">
                  <c:v>106.30846000000106</c:v>
                </c:pt>
                <c:pt idx="19321">
                  <c:v>106.30846000000106</c:v>
                </c:pt>
                <c:pt idx="19322">
                  <c:v>106.30846000000106</c:v>
                </c:pt>
                <c:pt idx="19323">
                  <c:v>106.30846000000106</c:v>
                </c:pt>
                <c:pt idx="19324">
                  <c:v>106.30846000000106</c:v>
                </c:pt>
                <c:pt idx="19325">
                  <c:v>106.30846000000106</c:v>
                </c:pt>
                <c:pt idx="19326">
                  <c:v>106.30846000000106</c:v>
                </c:pt>
                <c:pt idx="19327">
                  <c:v>106.30846000000106</c:v>
                </c:pt>
                <c:pt idx="19328">
                  <c:v>106.30846000000106</c:v>
                </c:pt>
                <c:pt idx="19329">
                  <c:v>106.30846000000106</c:v>
                </c:pt>
                <c:pt idx="19330">
                  <c:v>106.30846000000106</c:v>
                </c:pt>
                <c:pt idx="19331">
                  <c:v>106.30846000000106</c:v>
                </c:pt>
                <c:pt idx="19332">
                  <c:v>106.30846000000106</c:v>
                </c:pt>
                <c:pt idx="19333">
                  <c:v>106.30846000000106</c:v>
                </c:pt>
                <c:pt idx="19334">
                  <c:v>106.30846000000106</c:v>
                </c:pt>
                <c:pt idx="19335">
                  <c:v>106.30846000000106</c:v>
                </c:pt>
                <c:pt idx="19336">
                  <c:v>106.30846000000106</c:v>
                </c:pt>
                <c:pt idx="19337">
                  <c:v>106.30846000000106</c:v>
                </c:pt>
                <c:pt idx="19338">
                  <c:v>106.30846000000106</c:v>
                </c:pt>
                <c:pt idx="19339">
                  <c:v>106.30846000000106</c:v>
                </c:pt>
                <c:pt idx="19340">
                  <c:v>106.30846000000106</c:v>
                </c:pt>
                <c:pt idx="19341">
                  <c:v>106.30849000000106</c:v>
                </c:pt>
                <c:pt idx="19342">
                  <c:v>106.30855000000106</c:v>
                </c:pt>
                <c:pt idx="19343">
                  <c:v>106.30860000000106</c:v>
                </c:pt>
                <c:pt idx="19344">
                  <c:v>106.30895000000106</c:v>
                </c:pt>
                <c:pt idx="19345">
                  <c:v>106.30997000000106</c:v>
                </c:pt>
                <c:pt idx="19346">
                  <c:v>106.31110000000106</c:v>
                </c:pt>
                <c:pt idx="19347">
                  <c:v>106.31185000000106</c:v>
                </c:pt>
                <c:pt idx="19348">
                  <c:v>106.31219000000105</c:v>
                </c:pt>
                <c:pt idx="19349">
                  <c:v>106.31235000000105</c:v>
                </c:pt>
                <c:pt idx="19350">
                  <c:v>106.31238000000104</c:v>
                </c:pt>
                <c:pt idx="19351">
                  <c:v>106.31238000000104</c:v>
                </c:pt>
                <c:pt idx="19352">
                  <c:v>106.31238000000104</c:v>
                </c:pt>
                <c:pt idx="19353">
                  <c:v>106.31238000000104</c:v>
                </c:pt>
                <c:pt idx="19354">
                  <c:v>106.31238000000104</c:v>
                </c:pt>
                <c:pt idx="19355">
                  <c:v>106.31238000000104</c:v>
                </c:pt>
                <c:pt idx="19356">
                  <c:v>106.31238000000104</c:v>
                </c:pt>
                <c:pt idx="19357">
                  <c:v>106.31238000000104</c:v>
                </c:pt>
                <c:pt idx="19358">
                  <c:v>106.31238000000104</c:v>
                </c:pt>
                <c:pt idx="19359">
                  <c:v>106.31238000000104</c:v>
                </c:pt>
                <c:pt idx="19360">
                  <c:v>106.31238000000104</c:v>
                </c:pt>
                <c:pt idx="19361">
                  <c:v>106.31238000000104</c:v>
                </c:pt>
                <c:pt idx="19362">
                  <c:v>106.31238000000104</c:v>
                </c:pt>
                <c:pt idx="19363">
                  <c:v>106.31238000000104</c:v>
                </c:pt>
                <c:pt idx="19364">
                  <c:v>106.31238000000104</c:v>
                </c:pt>
                <c:pt idx="19365">
                  <c:v>106.31238000000104</c:v>
                </c:pt>
                <c:pt idx="19366">
                  <c:v>106.31238000000104</c:v>
                </c:pt>
                <c:pt idx="19367">
                  <c:v>106.31238000000104</c:v>
                </c:pt>
                <c:pt idx="19368">
                  <c:v>106.31238000000104</c:v>
                </c:pt>
                <c:pt idx="19369">
                  <c:v>106.31238000000104</c:v>
                </c:pt>
                <c:pt idx="19370">
                  <c:v>106.31238000000104</c:v>
                </c:pt>
                <c:pt idx="19371">
                  <c:v>106.31238000000104</c:v>
                </c:pt>
                <c:pt idx="19372">
                  <c:v>106.31238000000104</c:v>
                </c:pt>
                <c:pt idx="19373">
                  <c:v>106.31253000000105</c:v>
                </c:pt>
                <c:pt idx="19374">
                  <c:v>106.31304000000105</c:v>
                </c:pt>
                <c:pt idx="19375">
                  <c:v>106.31421000000105</c:v>
                </c:pt>
                <c:pt idx="19376">
                  <c:v>106.31574000000106</c:v>
                </c:pt>
                <c:pt idx="19377">
                  <c:v>106.31728000000106</c:v>
                </c:pt>
                <c:pt idx="19378">
                  <c:v>106.31826000000106</c:v>
                </c:pt>
                <c:pt idx="19379">
                  <c:v>106.31866000000106</c:v>
                </c:pt>
                <c:pt idx="19380">
                  <c:v>106.31884000000106</c:v>
                </c:pt>
                <c:pt idx="19381">
                  <c:v>106.31886000000107</c:v>
                </c:pt>
                <c:pt idx="19382">
                  <c:v>106.31886000000107</c:v>
                </c:pt>
                <c:pt idx="19383">
                  <c:v>106.31886000000107</c:v>
                </c:pt>
                <c:pt idx="19384">
                  <c:v>106.31886000000107</c:v>
                </c:pt>
                <c:pt idx="19385">
                  <c:v>106.31886000000107</c:v>
                </c:pt>
                <c:pt idx="19386">
                  <c:v>106.31886000000107</c:v>
                </c:pt>
                <c:pt idx="19387">
                  <c:v>106.31886000000107</c:v>
                </c:pt>
                <c:pt idx="19388">
                  <c:v>106.31886000000107</c:v>
                </c:pt>
                <c:pt idx="19389">
                  <c:v>106.31886000000107</c:v>
                </c:pt>
                <c:pt idx="19390">
                  <c:v>106.31886000000107</c:v>
                </c:pt>
                <c:pt idx="19391">
                  <c:v>106.31886000000107</c:v>
                </c:pt>
                <c:pt idx="19392">
                  <c:v>106.31886000000107</c:v>
                </c:pt>
                <c:pt idx="19393">
                  <c:v>106.31886000000107</c:v>
                </c:pt>
                <c:pt idx="19394">
                  <c:v>106.31886000000107</c:v>
                </c:pt>
                <c:pt idx="19395">
                  <c:v>106.31886000000107</c:v>
                </c:pt>
                <c:pt idx="19396">
                  <c:v>106.31886000000107</c:v>
                </c:pt>
                <c:pt idx="19397">
                  <c:v>106.31886000000107</c:v>
                </c:pt>
                <c:pt idx="19398">
                  <c:v>106.31886000000107</c:v>
                </c:pt>
                <c:pt idx="19399">
                  <c:v>106.31886000000107</c:v>
                </c:pt>
                <c:pt idx="19400">
                  <c:v>106.31886000000107</c:v>
                </c:pt>
                <c:pt idx="19401">
                  <c:v>106.31886000000107</c:v>
                </c:pt>
                <c:pt idx="19402">
                  <c:v>106.31886000000107</c:v>
                </c:pt>
                <c:pt idx="19403">
                  <c:v>106.31886000000107</c:v>
                </c:pt>
                <c:pt idx="19404">
                  <c:v>106.31886000000107</c:v>
                </c:pt>
                <c:pt idx="19405">
                  <c:v>106.31897000000107</c:v>
                </c:pt>
                <c:pt idx="19406">
                  <c:v>106.31905000000107</c:v>
                </c:pt>
                <c:pt idx="19407">
                  <c:v>106.31908000000107</c:v>
                </c:pt>
                <c:pt idx="19408">
                  <c:v>106.31908000000107</c:v>
                </c:pt>
                <c:pt idx="19409">
                  <c:v>106.31908000000107</c:v>
                </c:pt>
                <c:pt idx="19410">
                  <c:v>106.31908000000107</c:v>
                </c:pt>
                <c:pt idx="19411">
                  <c:v>106.31908000000107</c:v>
                </c:pt>
                <c:pt idx="19412">
                  <c:v>106.31908000000107</c:v>
                </c:pt>
                <c:pt idx="19413">
                  <c:v>106.31908000000107</c:v>
                </c:pt>
                <c:pt idx="19414">
                  <c:v>106.31908000000107</c:v>
                </c:pt>
                <c:pt idx="19415">
                  <c:v>106.31908000000107</c:v>
                </c:pt>
                <c:pt idx="19416">
                  <c:v>106.31908000000107</c:v>
                </c:pt>
                <c:pt idx="19417">
                  <c:v>106.31908000000107</c:v>
                </c:pt>
                <c:pt idx="19418">
                  <c:v>106.31908000000107</c:v>
                </c:pt>
                <c:pt idx="19419">
                  <c:v>106.31908000000107</c:v>
                </c:pt>
                <c:pt idx="19420">
                  <c:v>106.31908000000107</c:v>
                </c:pt>
                <c:pt idx="19421">
                  <c:v>106.31908000000107</c:v>
                </c:pt>
                <c:pt idx="19422">
                  <c:v>106.31908000000107</c:v>
                </c:pt>
                <c:pt idx="19423">
                  <c:v>106.31908000000107</c:v>
                </c:pt>
                <c:pt idx="19424">
                  <c:v>106.31908000000107</c:v>
                </c:pt>
                <c:pt idx="19425">
                  <c:v>106.31908000000107</c:v>
                </c:pt>
                <c:pt idx="19426">
                  <c:v>106.31908000000107</c:v>
                </c:pt>
                <c:pt idx="19427">
                  <c:v>106.31908000000107</c:v>
                </c:pt>
                <c:pt idx="19428">
                  <c:v>106.31924000000106</c:v>
                </c:pt>
                <c:pt idx="19429">
                  <c:v>106.31942000000106</c:v>
                </c:pt>
                <c:pt idx="19430">
                  <c:v>106.31961000000106</c:v>
                </c:pt>
                <c:pt idx="19431">
                  <c:v>106.31976000000107</c:v>
                </c:pt>
                <c:pt idx="19432">
                  <c:v>106.31987000000107</c:v>
                </c:pt>
                <c:pt idx="19433">
                  <c:v>106.31988000000108</c:v>
                </c:pt>
                <c:pt idx="19434">
                  <c:v>106.31988000000108</c:v>
                </c:pt>
                <c:pt idx="19435">
                  <c:v>106.31989000000108</c:v>
                </c:pt>
                <c:pt idx="19436">
                  <c:v>106.31989000000108</c:v>
                </c:pt>
                <c:pt idx="19437">
                  <c:v>106.31989000000108</c:v>
                </c:pt>
                <c:pt idx="19438">
                  <c:v>106.31989000000108</c:v>
                </c:pt>
                <c:pt idx="19439">
                  <c:v>106.32005000000107</c:v>
                </c:pt>
                <c:pt idx="19440">
                  <c:v>106.32028000000108</c:v>
                </c:pt>
                <c:pt idx="19441">
                  <c:v>106.32054000000107</c:v>
                </c:pt>
                <c:pt idx="19442">
                  <c:v>106.32078000000108</c:v>
                </c:pt>
                <c:pt idx="19443">
                  <c:v>106.32139000000107</c:v>
                </c:pt>
                <c:pt idx="19444">
                  <c:v>106.32154000000108</c:v>
                </c:pt>
                <c:pt idx="19445">
                  <c:v>106.32154000000108</c:v>
                </c:pt>
                <c:pt idx="19446">
                  <c:v>106.32154000000108</c:v>
                </c:pt>
                <c:pt idx="19447">
                  <c:v>106.32154000000108</c:v>
                </c:pt>
                <c:pt idx="19448">
                  <c:v>106.32154000000108</c:v>
                </c:pt>
                <c:pt idx="19449">
                  <c:v>106.32154000000108</c:v>
                </c:pt>
                <c:pt idx="19450">
                  <c:v>106.32154000000108</c:v>
                </c:pt>
                <c:pt idx="19451">
                  <c:v>106.32154000000108</c:v>
                </c:pt>
                <c:pt idx="19452">
                  <c:v>106.32154000000108</c:v>
                </c:pt>
                <c:pt idx="19453">
                  <c:v>106.32154000000108</c:v>
                </c:pt>
                <c:pt idx="19454">
                  <c:v>106.32154000000108</c:v>
                </c:pt>
                <c:pt idx="19455">
                  <c:v>106.32174000000109</c:v>
                </c:pt>
                <c:pt idx="19456">
                  <c:v>106.32243000000109</c:v>
                </c:pt>
                <c:pt idx="19457">
                  <c:v>106.32346000000109</c:v>
                </c:pt>
                <c:pt idx="19458">
                  <c:v>106.32438000000109</c:v>
                </c:pt>
                <c:pt idx="19459">
                  <c:v>106.32500000000108</c:v>
                </c:pt>
                <c:pt idx="19460">
                  <c:v>106.32541000000109</c:v>
                </c:pt>
                <c:pt idx="19461">
                  <c:v>106.32564000000109</c:v>
                </c:pt>
                <c:pt idx="19462">
                  <c:v>106.32565000000109</c:v>
                </c:pt>
                <c:pt idx="19463">
                  <c:v>106.32565000000109</c:v>
                </c:pt>
                <c:pt idx="19464">
                  <c:v>106.32565000000109</c:v>
                </c:pt>
                <c:pt idx="19465">
                  <c:v>106.32565000000109</c:v>
                </c:pt>
                <c:pt idx="19466">
                  <c:v>106.32565000000109</c:v>
                </c:pt>
                <c:pt idx="19467">
                  <c:v>106.32565000000109</c:v>
                </c:pt>
                <c:pt idx="19468">
                  <c:v>106.32565000000109</c:v>
                </c:pt>
                <c:pt idx="19469">
                  <c:v>106.32565000000109</c:v>
                </c:pt>
                <c:pt idx="19470">
                  <c:v>106.32565000000109</c:v>
                </c:pt>
                <c:pt idx="19471">
                  <c:v>106.32565000000109</c:v>
                </c:pt>
                <c:pt idx="19472">
                  <c:v>106.32565000000109</c:v>
                </c:pt>
                <c:pt idx="19473">
                  <c:v>106.32565000000109</c:v>
                </c:pt>
                <c:pt idx="19474">
                  <c:v>106.32565000000109</c:v>
                </c:pt>
                <c:pt idx="19475">
                  <c:v>106.32565000000109</c:v>
                </c:pt>
                <c:pt idx="19476">
                  <c:v>106.32565000000109</c:v>
                </c:pt>
                <c:pt idx="19477">
                  <c:v>106.32565000000109</c:v>
                </c:pt>
                <c:pt idx="19478">
                  <c:v>106.32565000000109</c:v>
                </c:pt>
                <c:pt idx="19479">
                  <c:v>106.32565000000109</c:v>
                </c:pt>
                <c:pt idx="19480">
                  <c:v>106.32565000000109</c:v>
                </c:pt>
                <c:pt idx="19481">
                  <c:v>106.32565000000109</c:v>
                </c:pt>
                <c:pt idx="19482">
                  <c:v>106.32565000000109</c:v>
                </c:pt>
                <c:pt idx="19483">
                  <c:v>106.32565000000109</c:v>
                </c:pt>
                <c:pt idx="19484">
                  <c:v>106.32565000000109</c:v>
                </c:pt>
                <c:pt idx="19485">
                  <c:v>106.32565000000109</c:v>
                </c:pt>
                <c:pt idx="19486">
                  <c:v>106.32565000000109</c:v>
                </c:pt>
                <c:pt idx="19487">
                  <c:v>106.32565000000109</c:v>
                </c:pt>
                <c:pt idx="19488">
                  <c:v>106.32565000000109</c:v>
                </c:pt>
                <c:pt idx="19489">
                  <c:v>106.32565000000109</c:v>
                </c:pt>
                <c:pt idx="19490">
                  <c:v>106.32565000000109</c:v>
                </c:pt>
                <c:pt idx="19491">
                  <c:v>106.32565000000109</c:v>
                </c:pt>
                <c:pt idx="19492">
                  <c:v>106.3259800000011</c:v>
                </c:pt>
                <c:pt idx="19493">
                  <c:v>106.3274200000011</c:v>
                </c:pt>
                <c:pt idx="19494">
                  <c:v>106.32911000000109</c:v>
                </c:pt>
                <c:pt idx="19495">
                  <c:v>106.33004000000109</c:v>
                </c:pt>
                <c:pt idx="19496">
                  <c:v>106.3305500000011</c:v>
                </c:pt>
                <c:pt idx="19497">
                  <c:v>106.3307400000011</c:v>
                </c:pt>
                <c:pt idx="19498">
                  <c:v>106.33076000000111</c:v>
                </c:pt>
                <c:pt idx="19499">
                  <c:v>106.33076000000111</c:v>
                </c:pt>
                <c:pt idx="19500">
                  <c:v>106.33076000000111</c:v>
                </c:pt>
                <c:pt idx="19501">
                  <c:v>106.33076000000111</c:v>
                </c:pt>
                <c:pt idx="19502">
                  <c:v>106.33076000000111</c:v>
                </c:pt>
                <c:pt idx="19503">
                  <c:v>106.33076000000111</c:v>
                </c:pt>
                <c:pt idx="19504">
                  <c:v>106.33076000000111</c:v>
                </c:pt>
                <c:pt idx="19505">
                  <c:v>106.33076000000111</c:v>
                </c:pt>
                <c:pt idx="19506">
                  <c:v>106.33076000000111</c:v>
                </c:pt>
                <c:pt idx="19507">
                  <c:v>106.33076000000111</c:v>
                </c:pt>
                <c:pt idx="19508">
                  <c:v>106.33076000000111</c:v>
                </c:pt>
                <c:pt idx="19509">
                  <c:v>106.33076000000111</c:v>
                </c:pt>
                <c:pt idx="19510">
                  <c:v>106.33076000000111</c:v>
                </c:pt>
                <c:pt idx="19511">
                  <c:v>106.33076000000111</c:v>
                </c:pt>
                <c:pt idx="19512">
                  <c:v>106.33076000000111</c:v>
                </c:pt>
                <c:pt idx="19513">
                  <c:v>106.33076000000111</c:v>
                </c:pt>
                <c:pt idx="19514">
                  <c:v>106.33076000000111</c:v>
                </c:pt>
                <c:pt idx="19515">
                  <c:v>106.33076000000111</c:v>
                </c:pt>
                <c:pt idx="19516">
                  <c:v>106.33076000000111</c:v>
                </c:pt>
                <c:pt idx="19517">
                  <c:v>106.33076000000111</c:v>
                </c:pt>
                <c:pt idx="19518">
                  <c:v>106.33076000000111</c:v>
                </c:pt>
                <c:pt idx="19519">
                  <c:v>106.33076000000111</c:v>
                </c:pt>
                <c:pt idx="19520">
                  <c:v>106.33076000000111</c:v>
                </c:pt>
                <c:pt idx="19521">
                  <c:v>106.33076000000111</c:v>
                </c:pt>
                <c:pt idx="19522">
                  <c:v>106.33076000000111</c:v>
                </c:pt>
                <c:pt idx="19523">
                  <c:v>106.33076000000111</c:v>
                </c:pt>
                <c:pt idx="19524">
                  <c:v>106.33076000000111</c:v>
                </c:pt>
                <c:pt idx="19525">
                  <c:v>106.33076000000111</c:v>
                </c:pt>
                <c:pt idx="19526">
                  <c:v>106.33076000000111</c:v>
                </c:pt>
                <c:pt idx="19527">
                  <c:v>106.33076000000111</c:v>
                </c:pt>
                <c:pt idx="19528">
                  <c:v>106.33076000000111</c:v>
                </c:pt>
                <c:pt idx="19529">
                  <c:v>106.33076000000111</c:v>
                </c:pt>
                <c:pt idx="19530">
                  <c:v>106.33076000000111</c:v>
                </c:pt>
                <c:pt idx="19531">
                  <c:v>106.33076000000111</c:v>
                </c:pt>
                <c:pt idx="19532">
                  <c:v>106.33076000000111</c:v>
                </c:pt>
                <c:pt idx="19533">
                  <c:v>106.33076000000111</c:v>
                </c:pt>
                <c:pt idx="19534">
                  <c:v>106.33076000000111</c:v>
                </c:pt>
                <c:pt idx="19535">
                  <c:v>106.33076000000111</c:v>
                </c:pt>
                <c:pt idx="19536">
                  <c:v>106.33076000000111</c:v>
                </c:pt>
                <c:pt idx="19537">
                  <c:v>106.33076000000111</c:v>
                </c:pt>
                <c:pt idx="19538">
                  <c:v>106.33076000000111</c:v>
                </c:pt>
                <c:pt idx="19539">
                  <c:v>106.33076000000111</c:v>
                </c:pt>
                <c:pt idx="19540">
                  <c:v>106.33076000000111</c:v>
                </c:pt>
                <c:pt idx="19541">
                  <c:v>106.33076000000111</c:v>
                </c:pt>
                <c:pt idx="19542">
                  <c:v>106.33076000000111</c:v>
                </c:pt>
                <c:pt idx="19543">
                  <c:v>106.33076000000111</c:v>
                </c:pt>
                <c:pt idx="19544">
                  <c:v>106.33076000000111</c:v>
                </c:pt>
                <c:pt idx="19545">
                  <c:v>106.33076000000111</c:v>
                </c:pt>
                <c:pt idx="19546">
                  <c:v>106.33076000000111</c:v>
                </c:pt>
                <c:pt idx="19547">
                  <c:v>106.33076000000111</c:v>
                </c:pt>
                <c:pt idx="19548">
                  <c:v>106.33076000000111</c:v>
                </c:pt>
                <c:pt idx="19549">
                  <c:v>106.33076000000111</c:v>
                </c:pt>
                <c:pt idx="19550">
                  <c:v>106.33076000000111</c:v>
                </c:pt>
                <c:pt idx="19551">
                  <c:v>106.33076000000111</c:v>
                </c:pt>
                <c:pt idx="19552">
                  <c:v>106.33076000000111</c:v>
                </c:pt>
                <c:pt idx="19553">
                  <c:v>106.33076000000111</c:v>
                </c:pt>
                <c:pt idx="19554">
                  <c:v>106.33076000000111</c:v>
                </c:pt>
                <c:pt idx="19555">
                  <c:v>106.33076000000111</c:v>
                </c:pt>
                <c:pt idx="19556">
                  <c:v>106.33076000000111</c:v>
                </c:pt>
                <c:pt idx="19557">
                  <c:v>106.33076000000111</c:v>
                </c:pt>
                <c:pt idx="19558">
                  <c:v>106.33076000000111</c:v>
                </c:pt>
                <c:pt idx="19559">
                  <c:v>106.33076000000111</c:v>
                </c:pt>
                <c:pt idx="19560">
                  <c:v>106.33076000000111</c:v>
                </c:pt>
                <c:pt idx="19561">
                  <c:v>106.33076000000111</c:v>
                </c:pt>
                <c:pt idx="19562">
                  <c:v>106.33076000000111</c:v>
                </c:pt>
                <c:pt idx="19563">
                  <c:v>106.33076000000111</c:v>
                </c:pt>
                <c:pt idx="19564">
                  <c:v>106.33076000000111</c:v>
                </c:pt>
                <c:pt idx="19565">
                  <c:v>106.33076000000111</c:v>
                </c:pt>
                <c:pt idx="19566">
                  <c:v>106.33076000000111</c:v>
                </c:pt>
                <c:pt idx="19567">
                  <c:v>106.33076000000111</c:v>
                </c:pt>
                <c:pt idx="19568">
                  <c:v>106.33076000000111</c:v>
                </c:pt>
                <c:pt idx="19569">
                  <c:v>106.33076000000111</c:v>
                </c:pt>
                <c:pt idx="19570">
                  <c:v>106.33076000000111</c:v>
                </c:pt>
                <c:pt idx="19571">
                  <c:v>106.33076000000111</c:v>
                </c:pt>
                <c:pt idx="19572">
                  <c:v>106.33076000000111</c:v>
                </c:pt>
                <c:pt idx="19573">
                  <c:v>106.33076000000111</c:v>
                </c:pt>
                <c:pt idx="19574">
                  <c:v>106.33076000000111</c:v>
                </c:pt>
                <c:pt idx="19575">
                  <c:v>106.33076000000111</c:v>
                </c:pt>
                <c:pt idx="19576">
                  <c:v>106.33076000000111</c:v>
                </c:pt>
                <c:pt idx="19577">
                  <c:v>106.33076000000111</c:v>
                </c:pt>
                <c:pt idx="19578">
                  <c:v>106.33076000000111</c:v>
                </c:pt>
                <c:pt idx="19579">
                  <c:v>106.33076000000111</c:v>
                </c:pt>
                <c:pt idx="19580">
                  <c:v>106.33076000000111</c:v>
                </c:pt>
                <c:pt idx="19581">
                  <c:v>106.33086000000111</c:v>
                </c:pt>
                <c:pt idx="19582">
                  <c:v>106.3312000000011</c:v>
                </c:pt>
                <c:pt idx="19583">
                  <c:v>106.3315600000011</c:v>
                </c:pt>
                <c:pt idx="19584">
                  <c:v>106.3318200000011</c:v>
                </c:pt>
                <c:pt idx="19585">
                  <c:v>106.3320000000011</c:v>
                </c:pt>
                <c:pt idx="19586">
                  <c:v>106.3320800000011</c:v>
                </c:pt>
                <c:pt idx="19587">
                  <c:v>106.3320900000011</c:v>
                </c:pt>
                <c:pt idx="19588">
                  <c:v>106.3320900000011</c:v>
                </c:pt>
                <c:pt idx="19589">
                  <c:v>106.3320900000011</c:v>
                </c:pt>
                <c:pt idx="19590">
                  <c:v>106.3320900000011</c:v>
                </c:pt>
                <c:pt idx="19591">
                  <c:v>106.3321300000011</c:v>
                </c:pt>
                <c:pt idx="19592">
                  <c:v>106.3323500000011</c:v>
                </c:pt>
                <c:pt idx="19593">
                  <c:v>106.3327100000011</c:v>
                </c:pt>
                <c:pt idx="19594">
                  <c:v>106.33305000000109</c:v>
                </c:pt>
                <c:pt idx="19595">
                  <c:v>106.33327000000109</c:v>
                </c:pt>
                <c:pt idx="19596">
                  <c:v>106.3333800000011</c:v>
                </c:pt>
                <c:pt idx="19597">
                  <c:v>106.33341000000109</c:v>
                </c:pt>
                <c:pt idx="19598">
                  <c:v>106.33341000000109</c:v>
                </c:pt>
                <c:pt idx="19599">
                  <c:v>106.33341000000109</c:v>
                </c:pt>
                <c:pt idx="19600">
                  <c:v>106.33341000000109</c:v>
                </c:pt>
                <c:pt idx="19601">
                  <c:v>106.33362000000109</c:v>
                </c:pt>
                <c:pt idx="19602">
                  <c:v>106.33398000000109</c:v>
                </c:pt>
                <c:pt idx="19603">
                  <c:v>106.3342700000011</c:v>
                </c:pt>
                <c:pt idx="19604">
                  <c:v>106.33444000000109</c:v>
                </c:pt>
                <c:pt idx="19605">
                  <c:v>106.33451000000109</c:v>
                </c:pt>
                <c:pt idx="19606">
                  <c:v>106.33451000000109</c:v>
                </c:pt>
                <c:pt idx="19607">
                  <c:v>106.33451000000109</c:v>
                </c:pt>
                <c:pt idx="19608">
                  <c:v>106.33451000000109</c:v>
                </c:pt>
                <c:pt idx="19609">
                  <c:v>106.33451000000109</c:v>
                </c:pt>
                <c:pt idx="19610">
                  <c:v>106.33451000000109</c:v>
                </c:pt>
                <c:pt idx="19611">
                  <c:v>106.33451000000109</c:v>
                </c:pt>
                <c:pt idx="19612">
                  <c:v>106.33451000000109</c:v>
                </c:pt>
                <c:pt idx="19613">
                  <c:v>106.33451000000109</c:v>
                </c:pt>
                <c:pt idx="19614">
                  <c:v>106.33451000000109</c:v>
                </c:pt>
                <c:pt idx="19615">
                  <c:v>106.33451000000109</c:v>
                </c:pt>
                <c:pt idx="19616">
                  <c:v>106.33451000000109</c:v>
                </c:pt>
                <c:pt idx="19617">
                  <c:v>106.33451000000109</c:v>
                </c:pt>
                <c:pt idx="19618">
                  <c:v>106.33451000000109</c:v>
                </c:pt>
                <c:pt idx="19619">
                  <c:v>106.33451000000109</c:v>
                </c:pt>
                <c:pt idx="19620">
                  <c:v>106.33451000000109</c:v>
                </c:pt>
                <c:pt idx="19621">
                  <c:v>106.33451000000109</c:v>
                </c:pt>
                <c:pt idx="19622">
                  <c:v>106.33451000000109</c:v>
                </c:pt>
                <c:pt idx="19623">
                  <c:v>106.33451000000109</c:v>
                </c:pt>
                <c:pt idx="19624">
                  <c:v>106.33451000000109</c:v>
                </c:pt>
                <c:pt idx="19625">
                  <c:v>106.33451000000109</c:v>
                </c:pt>
                <c:pt idx="19626">
                  <c:v>106.33451000000109</c:v>
                </c:pt>
                <c:pt idx="19627">
                  <c:v>106.33451000000109</c:v>
                </c:pt>
                <c:pt idx="19628">
                  <c:v>106.33451000000109</c:v>
                </c:pt>
                <c:pt idx="19629">
                  <c:v>106.33451000000109</c:v>
                </c:pt>
                <c:pt idx="19630">
                  <c:v>106.33451000000109</c:v>
                </c:pt>
                <c:pt idx="19631">
                  <c:v>106.33451000000109</c:v>
                </c:pt>
                <c:pt idx="19632">
                  <c:v>106.33451000000109</c:v>
                </c:pt>
                <c:pt idx="19633">
                  <c:v>106.33451000000109</c:v>
                </c:pt>
                <c:pt idx="19634">
                  <c:v>106.33451000000109</c:v>
                </c:pt>
                <c:pt idx="19635">
                  <c:v>106.33451000000109</c:v>
                </c:pt>
                <c:pt idx="19636">
                  <c:v>106.33451000000109</c:v>
                </c:pt>
                <c:pt idx="19637">
                  <c:v>106.33451000000109</c:v>
                </c:pt>
                <c:pt idx="19638">
                  <c:v>106.33451000000109</c:v>
                </c:pt>
                <c:pt idx="19639">
                  <c:v>106.33451000000109</c:v>
                </c:pt>
                <c:pt idx="19640">
                  <c:v>106.33451000000109</c:v>
                </c:pt>
                <c:pt idx="19641">
                  <c:v>106.33451000000109</c:v>
                </c:pt>
                <c:pt idx="19642">
                  <c:v>106.33451000000109</c:v>
                </c:pt>
                <c:pt idx="19643">
                  <c:v>106.33451000000109</c:v>
                </c:pt>
                <c:pt idx="19644">
                  <c:v>106.33451000000109</c:v>
                </c:pt>
                <c:pt idx="19645">
                  <c:v>106.33451000000109</c:v>
                </c:pt>
                <c:pt idx="19646">
                  <c:v>106.33451000000109</c:v>
                </c:pt>
                <c:pt idx="19647">
                  <c:v>106.33451000000109</c:v>
                </c:pt>
                <c:pt idx="19648">
                  <c:v>106.33451000000109</c:v>
                </c:pt>
                <c:pt idx="19649">
                  <c:v>106.33451000000109</c:v>
                </c:pt>
                <c:pt idx="19650">
                  <c:v>106.33451000000109</c:v>
                </c:pt>
                <c:pt idx="19651">
                  <c:v>106.33451000000109</c:v>
                </c:pt>
                <c:pt idx="19652">
                  <c:v>106.33451000000109</c:v>
                </c:pt>
                <c:pt idx="19653">
                  <c:v>106.33451000000109</c:v>
                </c:pt>
                <c:pt idx="19654">
                  <c:v>106.33451000000109</c:v>
                </c:pt>
                <c:pt idx="19655">
                  <c:v>106.3345300000011</c:v>
                </c:pt>
                <c:pt idx="19656">
                  <c:v>106.3345400000011</c:v>
                </c:pt>
                <c:pt idx="19657">
                  <c:v>106.3345400000011</c:v>
                </c:pt>
                <c:pt idx="19658">
                  <c:v>106.3345400000011</c:v>
                </c:pt>
                <c:pt idx="19659">
                  <c:v>106.3345400000011</c:v>
                </c:pt>
                <c:pt idx="19660">
                  <c:v>106.3345400000011</c:v>
                </c:pt>
                <c:pt idx="19661">
                  <c:v>106.3345400000011</c:v>
                </c:pt>
                <c:pt idx="19662">
                  <c:v>106.3345400000011</c:v>
                </c:pt>
                <c:pt idx="19663">
                  <c:v>106.3345400000011</c:v>
                </c:pt>
                <c:pt idx="19664">
                  <c:v>106.3345400000011</c:v>
                </c:pt>
                <c:pt idx="19665">
                  <c:v>106.3345400000011</c:v>
                </c:pt>
                <c:pt idx="19666">
                  <c:v>106.3345400000011</c:v>
                </c:pt>
                <c:pt idx="19667">
                  <c:v>106.3345400000011</c:v>
                </c:pt>
                <c:pt idx="19668">
                  <c:v>106.3345400000011</c:v>
                </c:pt>
                <c:pt idx="19669">
                  <c:v>106.3345400000011</c:v>
                </c:pt>
                <c:pt idx="19670">
                  <c:v>106.3345400000011</c:v>
                </c:pt>
                <c:pt idx="19671">
                  <c:v>106.3345400000011</c:v>
                </c:pt>
                <c:pt idx="19672">
                  <c:v>106.3345400000011</c:v>
                </c:pt>
                <c:pt idx="19673">
                  <c:v>106.3345400000011</c:v>
                </c:pt>
                <c:pt idx="19674">
                  <c:v>106.3345400000011</c:v>
                </c:pt>
                <c:pt idx="19675">
                  <c:v>106.3345400000011</c:v>
                </c:pt>
                <c:pt idx="19676">
                  <c:v>106.3345400000011</c:v>
                </c:pt>
                <c:pt idx="19677">
                  <c:v>106.3345400000011</c:v>
                </c:pt>
                <c:pt idx="19678">
                  <c:v>106.3345400000011</c:v>
                </c:pt>
                <c:pt idx="19679">
                  <c:v>106.3345400000011</c:v>
                </c:pt>
                <c:pt idx="19680">
                  <c:v>106.3345400000011</c:v>
                </c:pt>
                <c:pt idx="19681">
                  <c:v>106.3345400000011</c:v>
                </c:pt>
                <c:pt idx="19682">
                  <c:v>106.3345800000011</c:v>
                </c:pt>
                <c:pt idx="19683">
                  <c:v>106.3348600000011</c:v>
                </c:pt>
                <c:pt idx="19684">
                  <c:v>106.3353600000011</c:v>
                </c:pt>
                <c:pt idx="19685">
                  <c:v>106.3358900000011</c:v>
                </c:pt>
                <c:pt idx="19686">
                  <c:v>106.33623000000109</c:v>
                </c:pt>
                <c:pt idx="19687">
                  <c:v>106.33641000000109</c:v>
                </c:pt>
                <c:pt idx="19688">
                  <c:v>106.33641000000109</c:v>
                </c:pt>
                <c:pt idx="19689">
                  <c:v>106.33641000000109</c:v>
                </c:pt>
                <c:pt idx="19690">
                  <c:v>106.33641000000109</c:v>
                </c:pt>
                <c:pt idx="19691">
                  <c:v>106.33641000000109</c:v>
                </c:pt>
                <c:pt idx="19692">
                  <c:v>106.33641000000109</c:v>
                </c:pt>
                <c:pt idx="19693">
                  <c:v>106.33641000000109</c:v>
                </c:pt>
                <c:pt idx="19694">
                  <c:v>106.33641000000109</c:v>
                </c:pt>
                <c:pt idx="19695">
                  <c:v>106.33641000000109</c:v>
                </c:pt>
                <c:pt idx="19696">
                  <c:v>106.33641000000109</c:v>
                </c:pt>
                <c:pt idx="19697">
                  <c:v>106.33641000000109</c:v>
                </c:pt>
                <c:pt idx="19698">
                  <c:v>106.33641000000109</c:v>
                </c:pt>
                <c:pt idx="19699">
                  <c:v>106.33641000000109</c:v>
                </c:pt>
                <c:pt idx="19700">
                  <c:v>106.33641000000109</c:v>
                </c:pt>
                <c:pt idx="19701">
                  <c:v>106.33641000000109</c:v>
                </c:pt>
                <c:pt idx="19702">
                  <c:v>106.33641000000109</c:v>
                </c:pt>
                <c:pt idx="19703">
                  <c:v>106.33641000000109</c:v>
                </c:pt>
                <c:pt idx="19704">
                  <c:v>106.33641000000109</c:v>
                </c:pt>
                <c:pt idx="19705">
                  <c:v>106.33641000000109</c:v>
                </c:pt>
                <c:pt idx="19706">
                  <c:v>106.33641000000109</c:v>
                </c:pt>
                <c:pt idx="19707">
                  <c:v>106.33641000000109</c:v>
                </c:pt>
                <c:pt idx="19708">
                  <c:v>106.33641000000109</c:v>
                </c:pt>
                <c:pt idx="19709">
                  <c:v>106.33641000000109</c:v>
                </c:pt>
                <c:pt idx="19710">
                  <c:v>106.33641000000109</c:v>
                </c:pt>
                <c:pt idx="19711">
                  <c:v>106.33641000000109</c:v>
                </c:pt>
                <c:pt idx="19712">
                  <c:v>106.33641000000109</c:v>
                </c:pt>
                <c:pt idx="19713">
                  <c:v>106.33641000000109</c:v>
                </c:pt>
                <c:pt idx="19714">
                  <c:v>106.33641000000109</c:v>
                </c:pt>
                <c:pt idx="19715">
                  <c:v>106.33641000000109</c:v>
                </c:pt>
                <c:pt idx="19716">
                  <c:v>106.33641000000109</c:v>
                </c:pt>
                <c:pt idx="19717">
                  <c:v>106.33641000000109</c:v>
                </c:pt>
                <c:pt idx="19718">
                  <c:v>106.33641000000109</c:v>
                </c:pt>
                <c:pt idx="19719">
                  <c:v>106.33641000000109</c:v>
                </c:pt>
                <c:pt idx="19720">
                  <c:v>106.33641000000109</c:v>
                </c:pt>
                <c:pt idx="19721">
                  <c:v>106.33676000000109</c:v>
                </c:pt>
                <c:pt idx="19722">
                  <c:v>106.33716000000109</c:v>
                </c:pt>
                <c:pt idx="19723">
                  <c:v>106.33743000000109</c:v>
                </c:pt>
                <c:pt idx="19724">
                  <c:v>106.33750000000109</c:v>
                </c:pt>
                <c:pt idx="19725">
                  <c:v>106.33750000000109</c:v>
                </c:pt>
                <c:pt idx="19726">
                  <c:v>106.33750000000109</c:v>
                </c:pt>
                <c:pt idx="19727">
                  <c:v>106.33750000000109</c:v>
                </c:pt>
                <c:pt idx="19728">
                  <c:v>106.33764000000109</c:v>
                </c:pt>
                <c:pt idx="19729">
                  <c:v>106.33779000000109</c:v>
                </c:pt>
                <c:pt idx="19730">
                  <c:v>106.3378900000011</c:v>
                </c:pt>
                <c:pt idx="19731">
                  <c:v>106.3378900000011</c:v>
                </c:pt>
                <c:pt idx="19732">
                  <c:v>106.3378900000011</c:v>
                </c:pt>
                <c:pt idx="19733">
                  <c:v>106.3378900000011</c:v>
                </c:pt>
                <c:pt idx="19734">
                  <c:v>106.3378900000011</c:v>
                </c:pt>
                <c:pt idx="19735">
                  <c:v>106.3378900000011</c:v>
                </c:pt>
                <c:pt idx="19736">
                  <c:v>106.3380300000011</c:v>
                </c:pt>
                <c:pt idx="19737">
                  <c:v>106.3384400000011</c:v>
                </c:pt>
                <c:pt idx="19738">
                  <c:v>106.3388100000011</c:v>
                </c:pt>
                <c:pt idx="19739">
                  <c:v>106.3390700000011</c:v>
                </c:pt>
                <c:pt idx="19740">
                  <c:v>106.33914000000109</c:v>
                </c:pt>
                <c:pt idx="19741">
                  <c:v>106.33914000000109</c:v>
                </c:pt>
                <c:pt idx="19742">
                  <c:v>106.33914000000109</c:v>
                </c:pt>
                <c:pt idx="19743">
                  <c:v>106.33914000000109</c:v>
                </c:pt>
                <c:pt idx="19744">
                  <c:v>106.33914000000109</c:v>
                </c:pt>
                <c:pt idx="19745">
                  <c:v>106.33914000000109</c:v>
                </c:pt>
                <c:pt idx="19746">
                  <c:v>106.33914000000109</c:v>
                </c:pt>
                <c:pt idx="19747">
                  <c:v>106.33930000000109</c:v>
                </c:pt>
                <c:pt idx="19748">
                  <c:v>106.3395000000011</c:v>
                </c:pt>
                <c:pt idx="19749">
                  <c:v>106.33984000000109</c:v>
                </c:pt>
                <c:pt idx="19750">
                  <c:v>106.34016000000109</c:v>
                </c:pt>
                <c:pt idx="19751">
                  <c:v>106.3404000000011</c:v>
                </c:pt>
                <c:pt idx="19752">
                  <c:v>106.3405900000011</c:v>
                </c:pt>
                <c:pt idx="19753">
                  <c:v>106.34079000000111</c:v>
                </c:pt>
                <c:pt idx="19754">
                  <c:v>106.34083000000111</c:v>
                </c:pt>
                <c:pt idx="19755">
                  <c:v>106.34083000000111</c:v>
                </c:pt>
                <c:pt idx="19756">
                  <c:v>106.34083000000111</c:v>
                </c:pt>
                <c:pt idx="19757">
                  <c:v>106.34083000000111</c:v>
                </c:pt>
                <c:pt idx="19758">
                  <c:v>106.34083000000111</c:v>
                </c:pt>
                <c:pt idx="19759">
                  <c:v>106.34083000000111</c:v>
                </c:pt>
                <c:pt idx="19760">
                  <c:v>106.34083000000111</c:v>
                </c:pt>
                <c:pt idx="19761">
                  <c:v>106.34083000000111</c:v>
                </c:pt>
                <c:pt idx="19762">
                  <c:v>106.34083000000111</c:v>
                </c:pt>
                <c:pt idx="19763">
                  <c:v>106.34083000000111</c:v>
                </c:pt>
                <c:pt idx="19764">
                  <c:v>106.34083000000111</c:v>
                </c:pt>
                <c:pt idx="19765">
                  <c:v>106.34083000000111</c:v>
                </c:pt>
                <c:pt idx="19766">
                  <c:v>106.34083000000111</c:v>
                </c:pt>
                <c:pt idx="19767">
                  <c:v>106.34083000000111</c:v>
                </c:pt>
                <c:pt idx="19768">
                  <c:v>106.34083000000111</c:v>
                </c:pt>
                <c:pt idx="19769">
                  <c:v>106.34083000000111</c:v>
                </c:pt>
                <c:pt idx="19770">
                  <c:v>106.34083000000111</c:v>
                </c:pt>
                <c:pt idx="19771">
                  <c:v>106.34083000000111</c:v>
                </c:pt>
                <c:pt idx="19772">
                  <c:v>106.34083000000111</c:v>
                </c:pt>
                <c:pt idx="19773">
                  <c:v>106.34083000000111</c:v>
                </c:pt>
                <c:pt idx="19774">
                  <c:v>106.34083000000111</c:v>
                </c:pt>
                <c:pt idx="19775">
                  <c:v>106.34083000000111</c:v>
                </c:pt>
                <c:pt idx="19776">
                  <c:v>106.34083000000111</c:v>
                </c:pt>
                <c:pt idx="19777">
                  <c:v>106.34083000000111</c:v>
                </c:pt>
                <c:pt idx="19778">
                  <c:v>106.34083000000111</c:v>
                </c:pt>
                <c:pt idx="19779">
                  <c:v>106.34083000000111</c:v>
                </c:pt>
                <c:pt idx="19780">
                  <c:v>106.34083000000111</c:v>
                </c:pt>
                <c:pt idx="19781">
                  <c:v>106.34083000000111</c:v>
                </c:pt>
                <c:pt idx="19782">
                  <c:v>106.34083000000111</c:v>
                </c:pt>
                <c:pt idx="19783">
                  <c:v>106.34083000000111</c:v>
                </c:pt>
                <c:pt idx="19784">
                  <c:v>106.34083000000111</c:v>
                </c:pt>
                <c:pt idx="19785">
                  <c:v>106.34083000000111</c:v>
                </c:pt>
                <c:pt idx="19786">
                  <c:v>106.34083000000111</c:v>
                </c:pt>
                <c:pt idx="19787">
                  <c:v>106.34083000000111</c:v>
                </c:pt>
                <c:pt idx="19788">
                  <c:v>106.34083000000111</c:v>
                </c:pt>
                <c:pt idx="19789">
                  <c:v>106.34083000000111</c:v>
                </c:pt>
                <c:pt idx="19790">
                  <c:v>106.34083000000111</c:v>
                </c:pt>
                <c:pt idx="19791">
                  <c:v>106.34083000000111</c:v>
                </c:pt>
                <c:pt idx="19792">
                  <c:v>106.34083000000111</c:v>
                </c:pt>
                <c:pt idx="19793">
                  <c:v>106.3409100000011</c:v>
                </c:pt>
                <c:pt idx="19794">
                  <c:v>106.34101000000111</c:v>
                </c:pt>
                <c:pt idx="19795">
                  <c:v>106.3410900000011</c:v>
                </c:pt>
                <c:pt idx="19796">
                  <c:v>106.34111000000111</c:v>
                </c:pt>
                <c:pt idx="19797">
                  <c:v>106.34111000000111</c:v>
                </c:pt>
                <c:pt idx="19798">
                  <c:v>106.34111000000111</c:v>
                </c:pt>
                <c:pt idx="19799">
                  <c:v>106.34111000000111</c:v>
                </c:pt>
                <c:pt idx="19800">
                  <c:v>106.34111000000111</c:v>
                </c:pt>
                <c:pt idx="19801">
                  <c:v>106.34111000000111</c:v>
                </c:pt>
                <c:pt idx="19802">
                  <c:v>106.34111000000111</c:v>
                </c:pt>
                <c:pt idx="19803">
                  <c:v>106.34111000000111</c:v>
                </c:pt>
                <c:pt idx="19804">
                  <c:v>106.34111000000111</c:v>
                </c:pt>
                <c:pt idx="19805">
                  <c:v>106.34111000000111</c:v>
                </c:pt>
                <c:pt idx="19806">
                  <c:v>106.34111000000111</c:v>
                </c:pt>
                <c:pt idx="19807">
                  <c:v>106.34111000000111</c:v>
                </c:pt>
                <c:pt idx="19808">
                  <c:v>106.34111000000111</c:v>
                </c:pt>
                <c:pt idx="19809">
                  <c:v>106.34111000000111</c:v>
                </c:pt>
                <c:pt idx="19810">
                  <c:v>106.34111000000111</c:v>
                </c:pt>
                <c:pt idx="19811">
                  <c:v>106.34111000000111</c:v>
                </c:pt>
                <c:pt idx="19812">
                  <c:v>106.34111000000111</c:v>
                </c:pt>
                <c:pt idx="19813">
                  <c:v>106.34111000000111</c:v>
                </c:pt>
                <c:pt idx="19814">
                  <c:v>106.34111000000111</c:v>
                </c:pt>
                <c:pt idx="19815">
                  <c:v>106.34111000000111</c:v>
                </c:pt>
                <c:pt idx="19816">
                  <c:v>106.34111000000111</c:v>
                </c:pt>
                <c:pt idx="19817">
                  <c:v>106.34111000000111</c:v>
                </c:pt>
                <c:pt idx="19818">
                  <c:v>106.34111000000111</c:v>
                </c:pt>
                <c:pt idx="19819">
                  <c:v>106.34111000000111</c:v>
                </c:pt>
                <c:pt idx="19820">
                  <c:v>106.34111000000111</c:v>
                </c:pt>
                <c:pt idx="19821">
                  <c:v>106.34111000000111</c:v>
                </c:pt>
                <c:pt idx="19822">
                  <c:v>106.34112000000111</c:v>
                </c:pt>
                <c:pt idx="19823">
                  <c:v>106.34167000000112</c:v>
                </c:pt>
                <c:pt idx="19824">
                  <c:v>106.34246000000111</c:v>
                </c:pt>
                <c:pt idx="19825">
                  <c:v>106.3430200000011</c:v>
                </c:pt>
                <c:pt idx="19826">
                  <c:v>106.3432300000011</c:v>
                </c:pt>
                <c:pt idx="19827">
                  <c:v>106.3432800000011</c:v>
                </c:pt>
                <c:pt idx="19828">
                  <c:v>106.3432800000011</c:v>
                </c:pt>
                <c:pt idx="19829">
                  <c:v>106.3432800000011</c:v>
                </c:pt>
                <c:pt idx="19830">
                  <c:v>106.3432800000011</c:v>
                </c:pt>
                <c:pt idx="19831">
                  <c:v>106.34366000000111</c:v>
                </c:pt>
                <c:pt idx="19832">
                  <c:v>106.34438000000111</c:v>
                </c:pt>
                <c:pt idx="19833">
                  <c:v>106.34532000000111</c:v>
                </c:pt>
                <c:pt idx="19834">
                  <c:v>106.34663000000111</c:v>
                </c:pt>
                <c:pt idx="19835">
                  <c:v>106.34760000000111</c:v>
                </c:pt>
                <c:pt idx="19836">
                  <c:v>106.34807000000112</c:v>
                </c:pt>
                <c:pt idx="19837">
                  <c:v>106.34822000000112</c:v>
                </c:pt>
                <c:pt idx="19838">
                  <c:v>106.34824000000113</c:v>
                </c:pt>
                <c:pt idx="19839">
                  <c:v>106.34824000000113</c:v>
                </c:pt>
                <c:pt idx="19840">
                  <c:v>106.34824000000113</c:v>
                </c:pt>
                <c:pt idx="19841">
                  <c:v>106.34824000000113</c:v>
                </c:pt>
                <c:pt idx="19842">
                  <c:v>106.34824000000113</c:v>
                </c:pt>
                <c:pt idx="19843">
                  <c:v>106.34824000000113</c:v>
                </c:pt>
                <c:pt idx="19844">
                  <c:v>106.34824000000113</c:v>
                </c:pt>
                <c:pt idx="19845">
                  <c:v>106.34824000000113</c:v>
                </c:pt>
                <c:pt idx="19846">
                  <c:v>106.34824000000113</c:v>
                </c:pt>
                <c:pt idx="19847">
                  <c:v>106.34824000000113</c:v>
                </c:pt>
                <c:pt idx="19848">
                  <c:v>106.34824000000113</c:v>
                </c:pt>
                <c:pt idx="19849">
                  <c:v>106.34824000000113</c:v>
                </c:pt>
                <c:pt idx="19850">
                  <c:v>106.34824000000113</c:v>
                </c:pt>
                <c:pt idx="19851">
                  <c:v>106.34824000000113</c:v>
                </c:pt>
                <c:pt idx="19852">
                  <c:v>106.34824000000113</c:v>
                </c:pt>
                <c:pt idx="19853">
                  <c:v>106.34824000000113</c:v>
                </c:pt>
                <c:pt idx="19854">
                  <c:v>106.34824000000113</c:v>
                </c:pt>
                <c:pt idx="19855">
                  <c:v>106.34824000000113</c:v>
                </c:pt>
                <c:pt idx="19856">
                  <c:v>106.34824000000113</c:v>
                </c:pt>
                <c:pt idx="19857">
                  <c:v>106.34824000000113</c:v>
                </c:pt>
                <c:pt idx="19858">
                  <c:v>106.34824000000113</c:v>
                </c:pt>
                <c:pt idx="19859">
                  <c:v>106.34824000000113</c:v>
                </c:pt>
                <c:pt idx="19860">
                  <c:v>106.34824000000113</c:v>
                </c:pt>
                <c:pt idx="19861">
                  <c:v>106.34824000000113</c:v>
                </c:pt>
                <c:pt idx="19862">
                  <c:v>106.34824000000113</c:v>
                </c:pt>
                <c:pt idx="19863">
                  <c:v>106.34824000000113</c:v>
                </c:pt>
                <c:pt idx="19864">
                  <c:v>106.34824000000113</c:v>
                </c:pt>
                <c:pt idx="19865">
                  <c:v>106.34824000000113</c:v>
                </c:pt>
                <c:pt idx="19866">
                  <c:v>106.34824000000113</c:v>
                </c:pt>
                <c:pt idx="19867">
                  <c:v>106.34824000000113</c:v>
                </c:pt>
                <c:pt idx="19868">
                  <c:v>106.34824000000113</c:v>
                </c:pt>
                <c:pt idx="19869">
                  <c:v>106.34824000000113</c:v>
                </c:pt>
                <c:pt idx="19870">
                  <c:v>106.34824000000113</c:v>
                </c:pt>
                <c:pt idx="19871">
                  <c:v>106.34824000000113</c:v>
                </c:pt>
                <c:pt idx="19872">
                  <c:v>106.34824000000113</c:v>
                </c:pt>
                <c:pt idx="19873">
                  <c:v>106.34824000000113</c:v>
                </c:pt>
                <c:pt idx="19874">
                  <c:v>106.34824000000113</c:v>
                </c:pt>
                <c:pt idx="19875">
                  <c:v>106.34824000000113</c:v>
                </c:pt>
                <c:pt idx="19876">
                  <c:v>106.34824000000113</c:v>
                </c:pt>
                <c:pt idx="19877">
                  <c:v>106.34824000000113</c:v>
                </c:pt>
                <c:pt idx="19878">
                  <c:v>106.34831000000112</c:v>
                </c:pt>
                <c:pt idx="19879">
                  <c:v>106.34840000000112</c:v>
                </c:pt>
                <c:pt idx="19880">
                  <c:v>106.34844000000112</c:v>
                </c:pt>
                <c:pt idx="19881">
                  <c:v>106.34844000000112</c:v>
                </c:pt>
                <c:pt idx="19882">
                  <c:v>106.34844000000112</c:v>
                </c:pt>
                <c:pt idx="19883">
                  <c:v>106.34844000000112</c:v>
                </c:pt>
                <c:pt idx="19884">
                  <c:v>106.34844000000112</c:v>
                </c:pt>
                <c:pt idx="19885">
                  <c:v>106.34844000000112</c:v>
                </c:pt>
                <c:pt idx="19886">
                  <c:v>106.34844000000112</c:v>
                </c:pt>
                <c:pt idx="19887">
                  <c:v>106.34844000000112</c:v>
                </c:pt>
                <c:pt idx="19888">
                  <c:v>106.34844000000112</c:v>
                </c:pt>
                <c:pt idx="19889">
                  <c:v>106.34844000000112</c:v>
                </c:pt>
                <c:pt idx="19890">
                  <c:v>106.34844000000112</c:v>
                </c:pt>
                <c:pt idx="19891">
                  <c:v>106.34844000000112</c:v>
                </c:pt>
                <c:pt idx="19892">
                  <c:v>106.34844000000112</c:v>
                </c:pt>
                <c:pt idx="19893">
                  <c:v>106.34844000000112</c:v>
                </c:pt>
                <c:pt idx="19894">
                  <c:v>106.34844000000112</c:v>
                </c:pt>
                <c:pt idx="19895">
                  <c:v>106.34844000000112</c:v>
                </c:pt>
                <c:pt idx="19896">
                  <c:v>106.34844000000112</c:v>
                </c:pt>
                <c:pt idx="19897">
                  <c:v>106.34844000000112</c:v>
                </c:pt>
                <c:pt idx="19898">
                  <c:v>106.34844000000112</c:v>
                </c:pt>
                <c:pt idx="19899">
                  <c:v>106.34844000000112</c:v>
                </c:pt>
                <c:pt idx="19900">
                  <c:v>106.34844000000112</c:v>
                </c:pt>
                <c:pt idx="19901">
                  <c:v>106.34844000000112</c:v>
                </c:pt>
                <c:pt idx="19902">
                  <c:v>106.34844000000112</c:v>
                </c:pt>
                <c:pt idx="19903">
                  <c:v>106.34844000000112</c:v>
                </c:pt>
                <c:pt idx="19904">
                  <c:v>106.34844000000112</c:v>
                </c:pt>
                <c:pt idx="19905">
                  <c:v>106.34844000000112</c:v>
                </c:pt>
                <c:pt idx="19906">
                  <c:v>106.34844000000112</c:v>
                </c:pt>
                <c:pt idx="19907">
                  <c:v>106.34844000000112</c:v>
                </c:pt>
                <c:pt idx="19908">
                  <c:v>106.34844000000112</c:v>
                </c:pt>
                <c:pt idx="19909">
                  <c:v>106.34844000000112</c:v>
                </c:pt>
                <c:pt idx="19910">
                  <c:v>106.34865000000111</c:v>
                </c:pt>
                <c:pt idx="19911">
                  <c:v>106.34917000000111</c:v>
                </c:pt>
                <c:pt idx="19912">
                  <c:v>106.34964000000112</c:v>
                </c:pt>
                <c:pt idx="19913">
                  <c:v>106.35001000000112</c:v>
                </c:pt>
                <c:pt idx="19914">
                  <c:v>106.35011000000112</c:v>
                </c:pt>
                <c:pt idx="19915">
                  <c:v>106.35011000000112</c:v>
                </c:pt>
                <c:pt idx="19916">
                  <c:v>106.35011000000112</c:v>
                </c:pt>
                <c:pt idx="19917">
                  <c:v>106.35011000000112</c:v>
                </c:pt>
                <c:pt idx="19918">
                  <c:v>106.35011000000112</c:v>
                </c:pt>
                <c:pt idx="19919">
                  <c:v>106.35011000000112</c:v>
                </c:pt>
                <c:pt idx="19920">
                  <c:v>106.35011000000112</c:v>
                </c:pt>
                <c:pt idx="19921">
                  <c:v>106.35011000000112</c:v>
                </c:pt>
                <c:pt idx="19922">
                  <c:v>106.35011000000112</c:v>
                </c:pt>
                <c:pt idx="19923">
                  <c:v>106.35011000000112</c:v>
                </c:pt>
                <c:pt idx="19924">
                  <c:v>106.35011000000112</c:v>
                </c:pt>
                <c:pt idx="19925">
                  <c:v>106.35011000000112</c:v>
                </c:pt>
                <c:pt idx="19926">
                  <c:v>106.35011000000112</c:v>
                </c:pt>
                <c:pt idx="19927">
                  <c:v>106.35011000000112</c:v>
                </c:pt>
                <c:pt idx="19928">
                  <c:v>106.35011000000112</c:v>
                </c:pt>
                <c:pt idx="19929">
                  <c:v>106.35011000000112</c:v>
                </c:pt>
                <c:pt idx="19930">
                  <c:v>106.35011000000112</c:v>
                </c:pt>
                <c:pt idx="19931">
                  <c:v>106.35011000000112</c:v>
                </c:pt>
                <c:pt idx="19932">
                  <c:v>106.35011000000112</c:v>
                </c:pt>
                <c:pt idx="19933">
                  <c:v>106.35011000000112</c:v>
                </c:pt>
                <c:pt idx="19934">
                  <c:v>106.35011000000112</c:v>
                </c:pt>
                <c:pt idx="19935">
                  <c:v>106.35011000000112</c:v>
                </c:pt>
                <c:pt idx="19936">
                  <c:v>106.35011000000112</c:v>
                </c:pt>
                <c:pt idx="19937">
                  <c:v>106.35011000000112</c:v>
                </c:pt>
                <c:pt idx="19938">
                  <c:v>106.35011000000112</c:v>
                </c:pt>
                <c:pt idx="19939">
                  <c:v>106.35011000000112</c:v>
                </c:pt>
                <c:pt idx="19940">
                  <c:v>106.35011000000112</c:v>
                </c:pt>
                <c:pt idx="19941">
                  <c:v>106.35011000000112</c:v>
                </c:pt>
                <c:pt idx="19942">
                  <c:v>106.35011000000112</c:v>
                </c:pt>
                <c:pt idx="19943">
                  <c:v>106.35011000000112</c:v>
                </c:pt>
                <c:pt idx="19944">
                  <c:v>106.35011000000112</c:v>
                </c:pt>
                <c:pt idx="19945">
                  <c:v>106.35011000000112</c:v>
                </c:pt>
                <c:pt idx="19946">
                  <c:v>106.35011000000112</c:v>
                </c:pt>
                <c:pt idx="19947">
                  <c:v>106.35011000000112</c:v>
                </c:pt>
                <c:pt idx="19948">
                  <c:v>106.35011000000112</c:v>
                </c:pt>
                <c:pt idx="19949">
                  <c:v>106.35011000000112</c:v>
                </c:pt>
                <c:pt idx="19950">
                  <c:v>106.35011000000112</c:v>
                </c:pt>
                <c:pt idx="19951">
                  <c:v>106.35011000000112</c:v>
                </c:pt>
                <c:pt idx="19952">
                  <c:v>106.35011000000112</c:v>
                </c:pt>
                <c:pt idx="19953">
                  <c:v>106.35011000000112</c:v>
                </c:pt>
                <c:pt idx="19954">
                  <c:v>106.35011000000112</c:v>
                </c:pt>
                <c:pt idx="19955">
                  <c:v>106.35011000000112</c:v>
                </c:pt>
                <c:pt idx="19956">
                  <c:v>106.35011000000112</c:v>
                </c:pt>
                <c:pt idx="19957">
                  <c:v>106.35011000000112</c:v>
                </c:pt>
                <c:pt idx="19958">
                  <c:v>106.35011000000112</c:v>
                </c:pt>
                <c:pt idx="19959">
                  <c:v>106.35011000000112</c:v>
                </c:pt>
                <c:pt idx="19960">
                  <c:v>106.35011000000112</c:v>
                </c:pt>
                <c:pt idx="19961">
                  <c:v>106.35011000000112</c:v>
                </c:pt>
                <c:pt idx="19962">
                  <c:v>106.35011000000112</c:v>
                </c:pt>
                <c:pt idx="19963">
                  <c:v>106.35011000000112</c:v>
                </c:pt>
                <c:pt idx="19964">
                  <c:v>106.35011000000112</c:v>
                </c:pt>
                <c:pt idx="19965">
                  <c:v>106.35011000000112</c:v>
                </c:pt>
                <c:pt idx="19966">
                  <c:v>106.35011000000112</c:v>
                </c:pt>
                <c:pt idx="19967">
                  <c:v>106.35011000000112</c:v>
                </c:pt>
                <c:pt idx="19968">
                  <c:v>106.35011000000112</c:v>
                </c:pt>
                <c:pt idx="19969">
                  <c:v>106.35011000000112</c:v>
                </c:pt>
                <c:pt idx="19970">
                  <c:v>106.35011000000112</c:v>
                </c:pt>
                <c:pt idx="19971">
                  <c:v>106.35011000000112</c:v>
                </c:pt>
                <c:pt idx="19972">
                  <c:v>106.35011000000112</c:v>
                </c:pt>
                <c:pt idx="19973">
                  <c:v>106.35011000000112</c:v>
                </c:pt>
                <c:pt idx="19974">
                  <c:v>106.35011000000112</c:v>
                </c:pt>
                <c:pt idx="19975">
                  <c:v>106.35011000000112</c:v>
                </c:pt>
                <c:pt idx="19976">
                  <c:v>106.35011000000112</c:v>
                </c:pt>
                <c:pt idx="19977">
                  <c:v>106.35011000000112</c:v>
                </c:pt>
                <c:pt idx="19978">
                  <c:v>106.35015000000112</c:v>
                </c:pt>
                <c:pt idx="19979">
                  <c:v>106.35027000000112</c:v>
                </c:pt>
                <c:pt idx="19980">
                  <c:v>106.35045000000112</c:v>
                </c:pt>
                <c:pt idx="19981">
                  <c:v>106.35059000000112</c:v>
                </c:pt>
                <c:pt idx="19982">
                  <c:v>106.35068000000112</c:v>
                </c:pt>
                <c:pt idx="19983">
                  <c:v>106.35155000000113</c:v>
                </c:pt>
                <c:pt idx="19984">
                  <c:v>106.35155000000113</c:v>
                </c:pt>
                <c:pt idx="19985">
                  <c:v>106.35363000000113</c:v>
                </c:pt>
                <c:pt idx="19986">
                  <c:v>106.35948000000113</c:v>
                </c:pt>
                <c:pt idx="19987">
                  <c:v>106.36653000000113</c:v>
                </c:pt>
                <c:pt idx="19988">
                  <c:v>106.37228000000114</c:v>
                </c:pt>
                <c:pt idx="19989">
                  <c:v>106.37759000000113</c:v>
                </c:pt>
                <c:pt idx="19990">
                  <c:v>106.38276000000114</c:v>
                </c:pt>
                <c:pt idx="19991">
                  <c:v>106.38758000000114</c:v>
                </c:pt>
                <c:pt idx="19992">
                  <c:v>106.39175000000114</c:v>
                </c:pt>
                <c:pt idx="19993">
                  <c:v>106.39563000000113</c:v>
                </c:pt>
                <c:pt idx="19994">
                  <c:v>106.39946000000113</c:v>
                </c:pt>
                <c:pt idx="19995">
                  <c:v>106.40512000000113</c:v>
                </c:pt>
                <c:pt idx="19996">
                  <c:v>106.41742000000113</c:v>
                </c:pt>
                <c:pt idx="19997">
                  <c:v>106.43096000000114</c:v>
                </c:pt>
                <c:pt idx="19998">
                  <c:v>106.43758000000113</c:v>
                </c:pt>
                <c:pt idx="19999">
                  <c:v>106.44085000000113</c:v>
                </c:pt>
                <c:pt idx="20000">
                  <c:v>106.44326000000113</c:v>
                </c:pt>
                <c:pt idx="20001">
                  <c:v>106.44534000000114</c:v>
                </c:pt>
                <c:pt idx="20002">
                  <c:v>106.44744000000114</c:v>
                </c:pt>
                <c:pt idx="20003">
                  <c:v>106.44948000000113</c:v>
                </c:pt>
                <c:pt idx="20004">
                  <c:v>106.45173000000113</c:v>
                </c:pt>
                <c:pt idx="20005">
                  <c:v>106.45451000000114</c:v>
                </c:pt>
                <c:pt idx="20006">
                  <c:v>106.45786000000113</c:v>
                </c:pt>
                <c:pt idx="20007">
                  <c:v>106.46165000000113</c:v>
                </c:pt>
                <c:pt idx="20008">
                  <c:v>106.46516000000113</c:v>
                </c:pt>
                <c:pt idx="20009">
                  <c:v>106.46884000000114</c:v>
                </c:pt>
                <c:pt idx="20010">
                  <c:v>106.47174000000113</c:v>
                </c:pt>
                <c:pt idx="20011">
                  <c:v>106.47407000000113</c:v>
                </c:pt>
                <c:pt idx="20012">
                  <c:v>106.47541000000113</c:v>
                </c:pt>
                <c:pt idx="20013">
                  <c:v>106.47541000000113</c:v>
                </c:pt>
                <c:pt idx="20014">
                  <c:v>106.47541000000113</c:v>
                </c:pt>
                <c:pt idx="20015">
                  <c:v>106.47541000000113</c:v>
                </c:pt>
                <c:pt idx="20016">
                  <c:v>106.47541000000113</c:v>
                </c:pt>
                <c:pt idx="20017">
                  <c:v>106.47541000000113</c:v>
                </c:pt>
                <c:pt idx="20018">
                  <c:v>106.47605000000114</c:v>
                </c:pt>
                <c:pt idx="20019">
                  <c:v>106.47664000000114</c:v>
                </c:pt>
                <c:pt idx="20020">
                  <c:v>106.47701000000114</c:v>
                </c:pt>
                <c:pt idx="20021">
                  <c:v>106.47705000000114</c:v>
                </c:pt>
                <c:pt idx="20022">
                  <c:v>106.47705000000114</c:v>
                </c:pt>
                <c:pt idx="20023">
                  <c:v>106.47705000000114</c:v>
                </c:pt>
                <c:pt idx="20024">
                  <c:v>106.47705000000114</c:v>
                </c:pt>
                <c:pt idx="20025">
                  <c:v>106.47705000000114</c:v>
                </c:pt>
                <c:pt idx="20026">
                  <c:v>106.47705000000114</c:v>
                </c:pt>
                <c:pt idx="20027">
                  <c:v>106.47705000000114</c:v>
                </c:pt>
                <c:pt idx="20028">
                  <c:v>106.47705000000114</c:v>
                </c:pt>
                <c:pt idx="20029">
                  <c:v>106.47705000000114</c:v>
                </c:pt>
                <c:pt idx="20030">
                  <c:v>106.47705000000114</c:v>
                </c:pt>
                <c:pt idx="20031">
                  <c:v>106.47705000000114</c:v>
                </c:pt>
                <c:pt idx="20032">
                  <c:v>106.47705000000114</c:v>
                </c:pt>
                <c:pt idx="20033">
                  <c:v>106.47705000000114</c:v>
                </c:pt>
                <c:pt idx="20034">
                  <c:v>106.47705000000114</c:v>
                </c:pt>
                <c:pt idx="20035">
                  <c:v>106.47705000000114</c:v>
                </c:pt>
                <c:pt idx="20036">
                  <c:v>106.47705000000114</c:v>
                </c:pt>
                <c:pt idx="20037">
                  <c:v>106.47705000000114</c:v>
                </c:pt>
                <c:pt idx="20038">
                  <c:v>106.47705000000114</c:v>
                </c:pt>
                <c:pt idx="20039">
                  <c:v>106.47705000000114</c:v>
                </c:pt>
                <c:pt idx="20040">
                  <c:v>106.47705000000114</c:v>
                </c:pt>
                <c:pt idx="20041">
                  <c:v>106.47705000000114</c:v>
                </c:pt>
                <c:pt idx="20042">
                  <c:v>106.47705000000114</c:v>
                </c:pt>
                <c:pt idx="20043">
                  <c:v>106.47706000000115</c:v>
                </c:pt>
                <c:pt idx="20044">
                  <c:v>106.47741000000114</c:v>
                </c:pt>
                <c:pt idx="20045">
                  <c:v>106.47809000000115</c:v>
                </c:pt>
                <c:pt idx="20046">
                  <c:v>106.47889000000114</c:v>
                </c:pt>
                <c:pt idx="20047">
                  <c:v>106.47950000000114</c:v>
                </c:pt>
                <c:pt idx="20048">
                  <c:v>106.47997000000115</c:v>
                </c:pt>
                <c:pt idx="20049">
                  <c:v>106.48026000000115</c:v>
                </c:pt>
                <c:pt idx="20050">
                  <c:v>106.48049000000115</c:v>
                </c:pt>
                <c:pt idx="20051">
                  <c:v>106.48068000000116</c:v>
                </c:pt>
                <c:pt idx="20052">
                  <c:v>106.48080000000115</c:v>
                </c:pt>
                <c:pt idx="20053">
                  <c:v>106.48082000000116</c:v>
                </c:pt>
                <c:pt idx="20054">
                  <c:v>106.48082000000116</c:v>
                </c:pt>
                <c:pt idx="20055">
                  <c:v>106.48082000000116</c:v>
                </c:pt>
                <c:pt idx="20056">
                  <c:v>106.48082000000116</c:v>
                </c:pt>
                <c:pt idx="20057">
                  <c:v>106.48082000000116</c:v>
                </c:pt>
                <c:pt idx="20058">
                  <c:v>106.48082000000116</c:v>
                </c:pt>
                <c:pt idx="20059">
                  <c:v>106.48082000000116</c:v>
                </c:pt>
                <c:pt idx="20060">
                  <c:v>106.48082000000116</c:v>
                </c:pt>
                <c:pt idx="20061">
                  <c:v>106.48082000000116</c:v>
                </c:pt>
                <c:pt idx="20062">
                  <c:v>106.48082000000116</c:v>
                </c:pt>
                <c:pt idx="20063">
                  <c:v>106.48082000000116</c:v>
                </c:pt>
                <c:pt idx="20064">
                  <c:v>106.48082000000116</c:v>
                </c:pt>
                <c:pt idx="20065">
                  <c:v>106.48082000000116</c:v>
                </c:pt>
                <c:pt idx="20066">
                  <c:v>106.48082000000116</c:v>
                </c:pt>
                <c:pt idx="20067">
                  <c:v>106.48082000000116</c:v>
                </c:pt>
                <c:pt idx="20068">
                  <c:v>106.48082000000116</c:v>
                </c:pt>
                <c:pt idx="20069">
                  <c:v>106.48082000000116</c:v>
                </c:pt>
                <c:pt idx="20070">
                  <c:v>106.48082000000116</c:v>
                </c:pt>
                <c:pt idx="20071">
                  <c:v>106.48082000000116</c:v>
                </c:pt>
                <c:pt idx="20072">
                  <c:v>106.48082000000116</c:v>
                </c:pt>
                <c:pt idx="20073">
                  <c:v>106.48082000000116</c:v>
                </c:pt>
                <c:pt idx="20074">
                  <c:v>106.48082000000116</c:v>
                </c:pt>
                <c:pt idx="20075">
                  <c:v>106.48082000000116</c:v>
                </c:pt>
                <c:pt idx="20076">
                  <c:v>106.48082000000116</c:v>
                </c:pt>
                <c:pt idx="20077">
                  <c:v>106.48082000000116</c:v>
                </c:pt>
                <c:pt idx="20078">
                  <c:v>106.48082000000116</c:v>
                </c:pt>
                <c:pt idx="20079">
                  <c:v>106.48082000000116</c:v>
                </c:pt>
                <c:pt idx="20080">
                  <c:v>106.48082000000116</c:v>
                </c:pt>
                <c:pt idx="20081">
                  <c:v>106.48082000000116</c:v>
                </c:pt>
                <c:pt idx="20082">
                  <c:v>106.48082000000116</c:v>
                </c:pt>
                <c:pt idx="20083">
                  <c:v>106.48082000000116</c:v>
                </c:pt>
                <c:pt idx="20084">
                  <c:v>106.48082000000116</c:v>
                </c:pt>
                <c:pt idx="20085">
                  <c:v>106.48082000000116</c:v>
                </c:pt>
                <c:pt idx="20086">
                  <c:v>106.48082000000116</c:v>
                </c:pt>
                <c:pt idx="20087">
                  <c:v>106.48082000000116</c:v>
                </c:pt>
                <c:pt idx="20088">
                  <c:v>106.48082000000116</c:v>
                </c:pt>
                <c:pt idx="20089">
                  <c:v>106.48082000000116</c:v>
                </c:pt>
                <c:pt idx="20090">
                  <c:v>106.48082000000116</c:v>
                </c:pt>
                <c:pt idx="20091">
                  <c:v>106.48082000000116</c:v>
                </c:pt>
                <c:pt idx="20092">
                  <c:v>106.48082000000116</c:v>
                </c:pt>
                <c:pt idx="20093">
                  <c:v>106.48082000000116</c:v>
                </c:pt>
                <c:pt idx="20094">
                  <c:v>106.48082000000116</c:v>
                </c:pt>
                <c:pt idx="20095">
                  <c:v>106.48082000000116</c:v>
                </c:pt>
                <c:pt idx="20096">
                  <c:v>106.48082000000116</c:v>
                </c:pt>
                <c:pt idx="20097">
                  <c:v>106.48082000000116</c:v>
                </c:pt>
                <c:pt idx="20098">
                  <c:v>106.48082000000116</c:v>
                </c:pt>
                <c:pt idx="20099">
                  <c:v>106.48082000000116</c:v>
                </c:pt>
                <c:pt idx="20100">
                  <c:v>106.48082000000116</c:v>
                </c:pt>
                <c:pt idx="20101">
                  <c:v>106.48082000000116</c:v>
                </c:pt>
                <c:pt idx="20102">
                  <c:v>106.48082000000116</c:v>
                </c:pt>
                <c:pt idx="20103">
                  <c:v>106.48082000000116</c:v>
                </c:pt>
                <c:pt idx="20104">
                  <c:v>106.48082000000116</c:v>
                </c:pt>
                <c:pt idx="20105">
                  <c:v>106.48082000000116</c:v>
                </c:pt>
                <c:pt idx="20106">
                  <c:v>106.48082000000116</c:v>
                </c:pt>
                <c:pt idx="20107">
                  <c:v>106.48082000000116</c:v>
                </c:pt>
                <c:pt idx="20108">
                  <c:v>106.48082000000116</c:v>
                </c:pt>
                <c:pt idx="20109">
                  <c:v>106.48082000000116</c:v>
                </c:pt>
                <c:pt idx="20110">
                  <c:v>106.48082000000116</c:v>
                </c:pt>
                <c:pt idx="20111">
                  <c:v>106.48082000000116</c:v>
                </c:pt>
                <c:pt idx="20112">
                  <c:v>106.48082000000116</c:v>
                </c:pt>
                <c:pt idx="20113">
                  <c:v>106.48082000000116</c:v>
                </c:pt>
                <c:pt idx="20114">
                  <c:v>106.48082000000116</c:v>
                </c:pt>
                <c:pt idx="20115">
                  <c:v>106.48082000000116</c:v>
                </c:pt>
                <c:pt idx="20116">
                  <c:v>106.48082000000116</c:v>
                </c:pt>
                <c:pt idx="20117">
                  <c:v>106.48082000000116</c:v>
                </c:pt>
                <c:pt idx="20118">
                  <c:v>106.48082000000116</c:v>
                </c:pt>
                <c:pt idx="20119">
                  <c:v>106.48082000000116</c:v>
                </c:pt>
                <c:pt idx="20120">
                  <c:v>106.48082000000116</c:v>
                </c:pt>
                <c:pt idx="20121">
                  <c:v>106.48082000000116</c:v>
                </c:pt>
                <c:pt idx="20122">
                  <c:v>106.48082000000116</c:v>
                </c:pt>
                <c:pt idx="20123">
                  <c:v>106.48082000000116</c:v>
                </c:pt>
                <c:pt idx="20124">
                  <c:v>106.48082000000116</c:v>
                </c:pt>
                <c:pt idx="20125">
                  <c:v>106.48082000000116</c:v>
                </c:pt>
                <c:pt idx="20126">
                  <c:v>106.48082000000116</c:v>
                </c:pt>
                <c:pt idx="20127">
                  <c:v>106.48082000000116</c:v>
                </c:pt>
                <c:pt idx="20128">
                  <c:v>106.48082000000116</c:v>
                </c:pt>
                <c:pt idx="20129">
                  <c:v>106.48082000000116</c:v>
                </c:pt>
                <c:pt idx="20130">
                  <c:v>106.48082000000116</c:v>
                </c:pt>
                <c:pt idx="20131">
                  <c:v>106.48082000000116</c:v>
                </c:pt>
                <c:pt idx="20132">
                  <c:v>106.48082000000116</c:v>
                </c:pt>
                <c:pt idx="20133">
                  <c:v>106.48082000000116</c:v>
                </c:pt>
                <c:pt idx="20134">
                  <c:v>106.48082000000116</c:v>
                </c:pt>
                <c:pt idx="20135">
                  <c:v>106.48082000000116</c:v>
                </c:pt>
                <c:pt idx="20136">
                  <c:v>106.48082000000116</c:v>
                </c:pt>
                <c:pt idx="20137">
                  <c:v>106.48082000000116</c:v>
                </c:pt>
                <c:pt idx="20138">
                  <c:v>106.48082000000116</c:v>
                </c:pt>
                <c:pt idx="20139">
                  <c:v>106.48082000000116</c:v>
                </c:pt>
                <c:pt idx="20140">
                  <c:v>106.48082000000116</c:v>
                </c:pt>
                <c:pt idx="20141">
                  <c:v>106.48082000000116</c:v>
                </c:pt>
                <c:pt idx="20142">
                  <c:v>106.48082000000116</c:v>
                </c:pt>
                <c:pt idx="20143">
                  <c:v>106.48082000000116</c:v>
                </c:pt>
                <c:pt idx="20144">
                  <c:v>106.48082000000116</c:v>
                </c:pt>
                <c:pt idx="20145">
                  <c:v>106.48082000000116</c:v>
                </c:pt>
                <c:pt idx="20146">
                  <c:v>106.48082000000116</c:v>
                </c:pt>
                <c:pt idx="20147">
                  <c:v>106.48082000000116</c:v>
                </c:pt>
                <c:pt idx="20148">
                  <c:v>106.48082000000116</c:v>
                </c:pt>
                <c:pt idx="20149">
                  <c:v>106.48082000000116</c:v>
                </c:pt>
                <c:pt idx="20150">
                  <c:v>106.48082000000116</c:v>
                </c:pt>
                <c:pt idx="20151">
                  <c:v>106.48082000000116</c:v>
                </c:pt>
                <c:pt idx="20152">
                  <c:v>106.48082000000116</c:v>
                </c:pt>
                <c:pt idx="20153">
                  <c:v>106.48529000000116</c:v>
                </c:pt>
                <c:pt idx="20154">
                  <c:v>106.49112000000116</c:v>
                </c:pt>
                <c:pt idx="20155">
                  <c:v>106.49321000000116</c:v>
                </c:pt>
                <c:pt idx="20156">
                  <c:v>106.49375000000116</c:v>
                </c:pt>
                <c:pt idx="20157">
                  <c:v>106.49390000000116</c:v>
                </c:pt>
                <c:pt idx="20158">
                  <c:v>106.49390000000116</c:v>
                </c:pt>
                <c:pt idx="20159">
                  <c:v>106.49390000000116</c:v>
                </c:pt>
                <c:pt idx="20160">
                  <c:v>106.49390000000116</c:v>
                </c:pt>
                <c:pt idx="20161">
                  <c:v>106.49390000000116</c:v>
                </c:pt>
                <c:pt idx="20162">
                  <c:v>106.49390000000116</c:v>
                </c:pt>
                <c:pt idx="20163">
                  <c:v>106.49390000000116</c:v>
                </c:pt>
                <c:pt idx="20164">
                  <c:v>106.49390000000116</c:v>
                </c:pt>
                <c:pt idx="20165">
                  <c:v>106.49390000000116</c:v>
                </c:pt>
                <c:pt idx="20166">
                  <c:v>106.49390000000116</c:v>
                </c:pt>
                <c:pt idx="20167">
                  <c:v>106.49390000000116</c:v>
                </c:pt>
                <c:pt idx="20168">
                  <c:v>106.49390000000116</c:v>
                </c:pt>
                <c:pt idx="20169">
                  <c:v>106.49390000000116</c:v>
                </c:pt>
                <c:pt idx="20170">
                  <c:v>106.49390000000116</c:v>
                </c:pt>
                <c:pt idx="20171">
                  <c:v>106.49390000000116</c:v>
                </c:pt>
                <c:pt idx="20172">
                  <c:v>106.49390000000116</c:v>
                </c:pt>
                <c:pt idx="20173">
                  <c:v>106.49390000000116</c:v>
                </c:pt>
                <c:pt idx="20174">
                  <c:v>106.49410000000117</c:v>
                </c:pt>
                <c:pt idx="20175">
                  <c:v>106.49875000000117</c:v>
                </c:pt>
                <c:pt idx="20176">
                  <c:v>106.50400000000117</c:v>
                </c:pt>
                <c:pt idx="20177">
                  <c:v>106.50693000000118</c:v>
                </c:pt>
                <c:pt idx="20178">
                  <c:v>106.50827000000118</c:v>
                </c:pt>
                <c:pt idx="20179">
                  <c:v>106.50892000000117</c:v>
                </c:pt>
                <c:pt idx="20180">
                  <c:v>106.50922000000116</c:v>
                </c:pt>
                <c:pt idx="20181">
                  <c:v>106.50935000000116</c:v>
                </c:pt>
                <c:pt idx="20182">
                  <c:v>106.50937000000117</c:v>
                </c:pt>
                <c:pt idx="20183">
                  <c:v>106.50937000000117</c:v>
                </c:pt>
                <c:pt idx="20184">
                  <c:v>106.50937000000117</c:v>
                </c:pt>
                <c:pt idx="20185">
                  <c:v>106.50937000000117</c:v>
                </c:pt>
                <c:pt idx="20186">
                  <c:v>106.50937000000117</c:v>
                </c:pt>
                <c:pt idx="20187">
                  <c:v>106.50937000000117</c:v>
                </c:pt>
                <c:pt idx="20188">
                  <c:v>106.50937000000117</c:v>
                </c:pt>
                <c:pt idx="20189">
                  <c:v>106.50937000000117</c:v>
                </c:pt>
                <c:pt idx="20190">
                  <c:v>106.50937000000117</c:v>
                </c:pt>
                <c:pt idx="20191">
                  <c:v>106.50937000000117</c:v>
                </c:pt>
                <c:pt idx="20192">
                  <c:v>106.50937000000117</c:v>
                </c:pt>
                <c:pt idx="20193">
                  <c:v>106.50937000000117</c:v>
                </c:pt>
                <c:pt idx="20194">
                  <c:v>106.50937000000117</c:v>
                </c:pt>
                <c:pt idx="20195">
                  <c:v>106.50937000000117</c:v>
                </c:pt>
                <c:pt idx="20196">
                  <c:v>106.50937000000117</c:v>
                </c:pt>
                <c:pt idx="20197">
                  <c:v>106.50937000000117</c:v>
                </c:pt>
                <c:pt idx="20198">
                  <c:v>106.50937000000117</c:v>
                </c:pt>
                <c:pt idx="20199">
                  <c:v>106.50937000000117</c:v>
                </c:pt>
                <c:pt idx="20200">
                  <c:v>106.50937000000117</c:v>
                </c:pt>
                <c:pt idx="20201">
                  <c:v>106.50937000000117</c:v>
                </c:pt>
                <c:pt idx="20202">
                  <c:v>106.50937000000117</c:v>
                </c:pt>
                <c:pt idx="20203">
                  <c:v>106.50937000000117</c:v>
                </c:pt>
                <c:pt idx="20204">
                  <c:v>106.50937000000117</c:v>
                </c:pt>
                <c:pt idx="20205">
                  <c:v>106.50937000000117</c:v>
                </c:pt>
                <c:pt idx="20206">
                  <c:v>106.50937000000117</c:v>
                </c:pt>
                <c:pt idx="20207">
                  <c:v>106.50937000000117</c:v>
                </c:pt>
                <c:pt idx="20208">
                  <c:v>106.50938000000117</c:v>
                </c:pt>
                <c:pt idx="20209">
                  <c:v>106.51016000000118</c:v>
                </c:pt>
                <c:pt idx="20210">
                  <c:v>106.51157000000119</c:v>
                </c:pt>
                <c:pt idx="20211">
                  <c:v>106.51308000000118</c:v>
                </c:pt>
                <c:pt idx="20212">
                  <c:v>106.51416000000118</c:v>
                </c:pt>
                <c:pt idx="20213">
                  <c:v>106.51501000000118</c:v>
                </c:pt>
                <c:pt idx="20214">
                  <c:v>106.51560000000119</c:v>
                </c:pt>
                <c:pt idx="20215">
                  <c:v>106.51604000000118</c:v>
                </c:pt>
                <c:pt idx="20216">
                  <c:v>106.51632000000119</c:v>
                </c:pt>
                <c:pt idx="20217">
                  <c:v>106.51651000000119</c:v>
                </c:pt>
                <c:pt idx="20218">
                  <c:v>106.51661000000119</c:v>
                </c:pt>
                <c:pt idx="20219">
                  <c:v>106.51669000000119</c:v>
                </c:pt>
                <c:pt idx="20220">
                  <c:v>106.51673000000119</c:v>
                </c:pt>
                <c:pt idx="20221">
                  <c:v>106.51674000000119</c:v>
                </c:pt>
                <c:pt idx="20222">
                  <c:v>106.51674000000119</c:v>
                </c:pt>
                <c:pt idx="20223">
                  <c:v>106.51674000000119</c:v>
                </c:pt>
                <c:pt idx="20224">
                  <c:v>106.51674000000119</c:v>
                </c:pt>
                <c:pt idx="20225">
                  <c:v>106.51674000000119</c:v>
                </c:pt>
                <c:pt idx="20226">
                  <c:v>106.51674000000119</c:v>
                </c:pt>
                <c:pt idx="20227">
                  <c:v>106.51695000000119</c:v>
                </c:pt>
                <c:pt idx="20228">
                  <c:v>106.51960000000119</c:v>
                </c:pt>
                <c:pt idx="20229">
                  <c:v>106.52113000000119</c:v>
                </c:pt>
                <c:pt idx="20230">
                  <c:v>106.5217200000012</c:v>
                </c:pt>
                <c:pt idx="20231">
                  <c:v>106.52194000000119</c:v>
                </c:pt>
                <c:pt idx="20232">
                  <c:v>106.52201000000119</c:v>
                </c:pt>
                <c:pt idx="20233">
                  <c:v>106.52201000000119</c:v>
                </c:pt>
                <c:pt idx="20234">
                  <c:v>106.52201000000119</c:v>
                </c:pt>
                <c:pt idx="20235">
                  <c:v>106.52201000000119</c:v>
                </c:pt>
                <c:pt idx="20236">
                  <c:v>106.52201000000119</c:v>
                </c:pt>
                <c:pt idx="20237">
                  <c:v>106.52201000000119</c:v>
                </c:pt>
                <c:pt idx="20238">
                  <c:v>106.52201000000119</c:v>
                </c:pt>
                <c:pt idx="20239">
                  <c:v>106.52201000000119</c:v>
                </c:pt>
                <c:pt idx="20240">
                  <c:v>106.52202000000119</c:v>
                </c:pt>
                <c:pt idx="20241">
                  <c:v>106.52228000000119</c:v>
                </c:pt>
                <c:pt idx="20242">
                  <c:v>106.52264000000119</c:v>
                </c:pt>
                <c:pt idx="20243">
                  <c:v>106.52315000000119</c:v>
                </c:pt>
                <c:pt idx="20244">
                  <c:v>106.52363000000119</c:v>
                </c:pt>
                <c:pt idx="20245">
                  <c:v>106.5240500000012</c:v>
                </c:pt>
                <c:pt idx="20246">
                  <c:v>106.52435000000119</c:v>
                </c:pt>
                <c:pt idx="20247">
                  <c:v>106.52457000000119</c:v>
                </c:pt>
                <c:pt idx="20248">
                  <c:v>106.52473000000118</c:v>
                </c:pt>
                <c:pt idx="20249">
                  <c:v>106.52485000000118</c:v>
                </c:pt>
                <c:pt idx="20250">
                  <c:v>106.52501000000117</c:v>
                </c:pt>
                <c:pt idx="20251">
                  <c:v>106.52530000000118</c:v>
                </c:pt>
                <c:pt idx="20252">
                  <c:v>106.52554000000119</c:v>
                </c:pt>
                <c:pt idx="20253">
                  <c:v>106.52560000000119</c:v>
                </c:pt>
                <c:pt idx="20254">
                  <c:v>106.52560000000119</c:v>
                </c:pt>
                <c:pt idx="20255">
                  <c:v>106.52560000000119</c:v>
                </c:pt>
                <c:pt idx="20256">
                  <c:v>106.52560000000119</c:v>
                </c:pt>
                <c:pt idx="20257">
                  <c:v>106.52560000000119</c:v>
                </c:pt>
                <c:pt idx="20258">
                  <c:v>106.52560000000119</c:v>
                </c:pt>
                <c:pt idx="20259">
                  <c:v>106.52560000000119</c:v>
                </c:pt>
                <c:pt idx="20260">
                  <c:v>106.52560000000119</c:v>
                </c:pt>
                <c:pt idx="20261">
                  <c:v>106.52560000000119</c:v>
                </c:pt>
                <c:pt idx="20262">
                  <c:v>106.52560000000119</c:v>
                </c:pt>
                <c:pt idx="20263">
                  <c:v>106.52560000000119</c:v>
                </c:pt>
                <c:pt idx="20264">
                  <c:v>106.52560000000119</c:v>
                </c:pt>
                <c:pt idx="20265">
                  <c:v>106.52560000000119</c:v>
                </c:pt>
                <c:pt idx="20266">
                  <c:v>106.52560000000119</c:v>
                </c:pt>
                <c:pt idx="20267">
                  <c:v>106.52560000000119</c:v>
                </c:pt>
                <c:pt idx="20268">
                  <c:v>106.52560000000119</c:v>
                </c:pt>
                <c:pt idx="20269">
                  <c:v>106.52579000000119</c:v>
                </c:pt>
                <c:pt idx="20270">
                  <c:v>106.5262600000012</c:v>
                </c:pt>
                <c:pt idx="20271">
                  <c:v>106.52682000000119</c:v>
                </c:pt>
                <c:pt idx="20272">
                  <c:v>106.52734000000119</c:v>
                </c:pt>
                <c:pt idx="20273">
                  <c:v>106.52785000000119</c:v>
                </c:pt>
                <c:pt idx="20274">
                  <c:v>106.5282300000012</c:v>
                </c:pt>
                <c:pt idx="20275">
                  <c:v>106.5285700000012</c:v>
                </c:pt>
                <c:pt idx="20276">
                  <c:v>106.5288500000012</c:v>
                </c:pt>
                <c:pt idx="20277">
                  <c:v>106.5290900000012</c:v>
                </c:pt>
                <c:pt idx="20278">
                  <c:v>106.5293500000012</c:v>
                </c:pt>
                <c:pt idx="20279">
                  <c:v>106.5296600000012</c:v>
                </c:pt>
                <c:pt idx="20280">
                  <c:v>106.5300200000012</c:v>
                </c:pt>
                <c:pt idx="20281">
                  <c:v>106.53049000000121</c:v>
                </c:pt>
                <c:pt idx="20282">
                  <c:v>106.53095000000121</c:v>
                </c:pt>
                <c:pt idx="20283">
                  <c:v>106.53128000000122</c:v>
                </c:pt>
                <c:pt idx="20284">
                  <c:v>106.53140000000121</c:v>
                </c:pt>
                <c:pt idx="20285">
                  <c:v>106.53140000000121</c:v>
                </c:pt>
                <c:pt idx="20286">
                  <c:v>106.53140000000121</c:v>
                </c:pt>
                <c:pt idx="20287">
                  <c:v>106.53140000000121</c:v>
                </c:pt>
                <c:pt idx="20288">
                  <c:v>106.53140000000121</c:v>
                </c:pt>
                <c:pt idx="20289">
                  <c:v>106.53140000000121</c:v>
                </c:pt>
                <c:pt idx="20290">
                  <c:v>106.53140000000121</c:v>
                </c:pt>
                <c:pt idx="20291">
                  <c:v>106.53140000000121</c:v>
                </c:pt>
                <c:pt idx="20292">
                  <c:v>106.53140000000121</c:v>
                </c:pt>
                <c:pt idx="20293">
                  <c:v>106.53140000000121</c:v>
                </c:pt>
                <c:pt idx="20294">
                  <c:v>106.53140000000121</c:v>
                </c:pt>
                <c:pt idx="20295">
                  <c:v>106.53140000000121</c:v>
                </c:pt>
                <c:pt idx="20296">
                  <c:v>106.53140000000121</c:v>
                </c:pt>
                <c:pt idx="20297">
                  <c:v>106.53140000000121</c:v>
                </c:pt>
                <c:pt idx="20298">
                  <c:v>106.53140000000121</c:v>
                </c:pt>
                <c:pt idx="20299">
                  <c:v>106.53173000000122</c:v>
                </c:pt>
                <c:pt idx="20300">
                  <c:v>106.53301000000121</c:v>
                </c:pt>
                <c:pt idx="20301">
                  <c:v>106.53449000000121</c:v>
                </c:pt>
                <c:pt idx="20302">
                  <c:v>106.53591000000121</c:v>
                </c:pt>
                <c:pt idx="20303">
                  <c:v>106.53693000000121</c:v>
                </c:pt>
                <c:pt idx="20304">
                  <c:v>106.5375800000012</c:v>
                </c:pt>
                <c:pt idx="20305">
                  <c:v>106.5380400000012</c:v>
                </c:pt>
                <c:pt idx="20306">
                  <c:v>106.53842000000121</c:v>
                </c:pt>
                <c:pt idx="20307">
                  <c:v>106.53870000000121</c:v>
                </c:pt>
                <c:pt idx="20308">
                  <c:v>106.53900000000121</c:v>
                </c:pt>
                <c:pt idx="20309">
                  <c:v>106.53930000000121</c:v>
                </c:pt>
                <c:pt idx="20310">
                  <c:v>106.53971000000121</c:v>
                </c:pt>
                <c:pt idx="20311">
                  <c:v>106.5402800000012</c:v>
                </c:pt>
                <c:pt idx="20312">
                  <c:v>106.5408600000012</c:v>
                </c:pt>
                <c:pt idx="20313">
                  <c:v>106.54133000000121</c:v>
                </c:pt>
                <c:pt idx="20314">
                  <c:v>106.5415800000012</c:v>
                </c:pt>
                <c:pt idx="20315">
                  <c:v>106.5417600000012</c:v>
                </c:pt>
                <c:pt idx="20316">
                  <c:v>106.5418500000012</c:v>
                </c:pt>
                <c:pt idx="20317">
                  <c:v>106.5418900000012</c:v>
                </c:pt>
                <c:pt idx="20318">
                  <c:v>106.5418900000012</c:v>
                </c:pt>
                <c:pt idx="20319">
                  <c:v>106.5418900000012</c:v>
                </c:pt>
                <c:pt idx="20320">
                  <c:v>106.5418900000012</c:v>
                </c:pt>
                <c:pt idx="20321">
                  <c:v>106.5418900000012</c:v>
                </c:pt>
                <c:pt idx="20322">
                  <c:v>106.5418900000012</c:v>
                </c:pt>
                <c:pt idx="20323">
                  <c:v>106.5418900000012</c:v>
                </c:pt>
                <c:pt idx="20324">
                  <c:v>106.5418900000012</c:v>
                </c:pt>
                <c:pt idx="20325">
                  <c:v>106.5418900000012</c:v>
                </c:pt>
                <c:pt idx="20326">
                  <c:v>106.5418900000012</c:v>
                </c:pt>
                <c:pt idx="20327">
                  <c:v>106.5418900000012</c:v>
                </c:pt>
                <c:pt idx="20328">
                  <c:v>106.5418900000012</c:v>
                </c:pt>
                <c:pt idx="20329">
                  <c:v>106.5418900000012</c:v>
                </c:pt>
                <c:pt idx="20330">
                  <c:v>106.5418900000012</c:v>
                </c:pt>
                <c:pt idx="20331">
                  <c:v>106.5418900000012</c:v>
                </c:pt>
                <c:pt idx="20332">
                  <c:v>106.5418900000012</c:v>
                </c:pt>
                <c:pt idx="20333">
                  <c:v>106.5418900000012</c:v>
                </c:pt>
                <c:pt idx="20334">
                  <c:v>106.5418900000012</c:v>
                </c:pt>
                <c:pt idx="20335">
                  <c:v>106.5418900000012</c:v>
                </c:pt>
                <c:pt idx="20336">
                  <c:v>106.5418900000012</c:v>
                </c:pt>
                <c:pt idx="20337">
                  <c:v>106.5418900000012</c:v>
                </c:pt>
                <c:pt idx="20338">
                  <c:v>106.5418900000012</c:v>
                </c:pt>
                <c:pt idx="20339">
                  <c:v>106.5418900000012</c:v>
                </c:pt>
                <c:pt idx="20340">
                  <c:v>106.5418900000012</c:v>
                </c:pt>
                <c:pt idx="20341">
                  <c:v>106.5418900000012</c:v>
                </c:pt>
                <c:pt idx="20342">
                  <c:v>106.5418900000012</c:v>
                </c:pt>
                <c:pt idx="20343">
                  <c:v>106.5418900000012</c:v>
                </c:pt>
                <c:pt idx="20344">
                  <c:v>106.5418900000012</c:v>
                </c:pt>
                <c:pt idx="20345">
                  <c:v>106.5418900000012</c:v>
                </c:pt>
                <c:pt idx="20346">
                  <c:v>106.5418900000012</c:v>
                </c:pt>
                <c:pt idx="20347">
                  <c:v>106.5418900000012</c:v>
                </c:pt>
                <c:pt idx="20348">
                  <c:v>106.5418900000012</c:v>
                </c:pt>
                <c:pt idx="20349">
                  <c:v>106.5418900000012</c:v>
                </c:pt>
                <c:pt idx="20350">
                  <c:v>106.5418900000012</c:v>
                </c:pt>
                <c:pt idx="20351">
                  <c:v>106.5418900000012</c:v>
                </c:pt>
                <c:pt idx="20352">
                  <c:v>106.5418900000012</c:v>
                </c:pt>
                <c:pt idx="20353">
                  <c:v>106.5418900000012</c:v>
                </c:pt>
                <c:pt idx="20354">
                  <c:v>106.5418900000012</c:v>
                </c:pt>
                <c:pt idx="20355">
                  <c:v>106.5418900000012</c:v>
                </c:pt>
                <c:pt idx="20356">
                  <c:v>106.5418900000012</c:v>
                </c:pt>
                <c:pt idx="20357">
                  <c:v>106.5418900000012</c:v>
                </c:pt>
                <c:pt idx="20358">
                  <c:v>106.5418900000012</c:v>
                </c:pt>
                <c:pt idx="20359">
                  <c:v>106.5418900000012</c:v>
                </c:pt>
                <c:pt idx="20360">
                  <c:v>106.5418900000012</c:v>
                </c:pt>
                <c:pt idx="20361">
                  <c:v>106.5418900000012</c:v>
                </c:pt>
                <c:pt idx="20362">
                  <c:v>106.5418900000012</c:v>
                </c:pt>
                <c:pt idx="20363">
                  <c:v>106.5418900000012</c:v>
                </c:pt>
                <c:pt idx="20364">
                  <c:v>106.5418900000012</c:v>
                </c:pt>
                <c:pt idx="20365">
                  <c:v>106.5418900000012</c:v>
                </c:pt>
                <c:pt idx="20366">
                  <c:v>106.5418900000012</c:v>
                </c:pt>
                <c:pt idx="20367">
                  <c:v>106.5418900000012</c:v>
                </c:pt>
                <c:pt idx="20368">
                  <c:v>106.5418900000012</c:v>
                </c:pt>
                <c:pt idx="20369">
                  <c:v>106.5418900000012</c:v>
                </c:pt>
                <c:pt idx="20370">
                  <c:v>106.5418900000012</c:v>
                </c:pt>
                <c:pt idx="20371">
                  <c:v>106.5418900000012</c:v>
                </c:pt>
                <c:pt idx="20372">
                  <c:v>106.5418900000012</c:v>
                </c:pt>
                <c:pt idx="20373">
                  <c:v>106.5418900000012</c:v>
                </c:pt>
                <c:pt idx="20374">
                  <c:v>106.5418900000012</c:v>
                </c:pt>
                <c:pt idx="20375">
                  <c:v>106.5418900000012</c:v>
                </c:pt>
                <c:pt idx="20376">
                  <c:v>106.5418900000012</c:v>
                </c:pt>
                <c:pt idx="20377">
                  <c:v>106.5418900000012</c:v>
                </c:pt>
                <c:pt idx="20378">
                  <c:v>106.5418900000012</c:v>
                </c:pt>
                <c:pt idx="20379">
                  <c:v>106.5418900000012</c:v>
                </c:pt>
                <c:pt idx="20380">
                  <c:v>106.5418900000012</c:v>
                </c:pt>
                <c:pt idx="20381">
                  <c:v>106.5418900000012</c:v>
                </c:pt>
                <c:pt idx="20382">
                  <c:v>106.5418900000012</c:v>
                </c:pt>
                <c:pt idx="20383">
                  <c:v>106.5418900000012</c:v>
                </c:pt>
                <c:pt idx="20384">
                  <c:v>106.5418900000012</c:v>
                </c:pt>
                <c:pt idx="20385">
                  <c:v>106.5418900000012</c:v>
                </c:pt>
                <c:pt idx="20386">
                  <c:v>106.5418900000012</c:v>
                </c:pt>
                <c:pt idx="20387">
                  <c:v>106.5418900000012</c:v>
                </c:pt>
                <c:pt idx="20388">
                  <c:v>106.5418900000012</c:v>
                </c:pt>
                <c:pt idx="20389">
                  <c:v>106.5418900000012</c:v>
                </c:pt>
                <c:pt idx="20390">
                  <c:v>106.5418900000012</c:v>
                </c:pt>
                <c:pt idx="20391">
                  <c:v>106.5418900000012</c:v>
                </c:pt>
                <c:pt idx="20392">
                  <c:v>106.5418900000012</c:v>
                </c:pt>
                <c:pt idx="20393">
                  <c:v>106.54195000000121</c:v>
                </c:pt>
                <c:pt idx="20394">
                  <c:v>106.54239000000121</c:v>
                </c:pt>
                <c:pt idx="20395">
                  <c:v>106.5430600000012</c:v>
                </c:pt>
                <c:pt idx="20396">
                  <c:v>106.5438000000012</c:v>
                </c:pt>
                <c:pt idx="20397">
                  <c:v>106.5446700000012</c:v>
                </c:pt>
                <c:pt idx="20398">
                  <c:v>106.54572000000121</c:v>
                </c:pt>
                <c:pt idx="20399">
                  <c:v>106.54733000000121</c:v>
                </c:pt>
                <c:pt idx="20400">
                  <c:v>106.54936000000122</c:v>
                </c:pt>
                <c:pt idx="20401">
                  <c:v>106.55060000000121</c:v>
                </c:pt>
                <c:pt idx="20402">
                  <c:v>106.55155000000121</c:v>
                </c:pt>
                <c:pt idx="20403">
                  <c:v>106.55236000000122</c:v>
                </c:pt>
                <c:pt idx="20404">
                  <c:v>106.55302000000121</c:v>
                </c:pt>
                <c:pt idx="20405">
                  <c:v>106.55340000000122</c:v>
                </c:pt>
                <c:pt idx="20406">
                  <c:v>106.55356000000121</c:v>
                </c:pt>
                <c:pt idx="20407">
                  <c:v>106.55358000000122</c:v>
                </c:pt>
                <c:pt idx="20408">
                  <c:v>106.55358000000122</c:v>
                </c:pt>
                <c:pt idx="20409">
                  <c:v>106.55358000000122</c:v>
                </c:pt>
                <c:pt idx="20410">
                  <c:v>106.55358000000122</c:v>
                </c:pt>
                <c:pt idx="20411">
                  <c:v>106.55358000000122</c:v>
                </c:pt>
                <c:pt idx="20412">
                  <c:v>106.55358000000122</c:v>
                </c:pt>
                <c:pt idx="20413">
                  <c:v>106.55358000000122</c:v>
                </c:pt>
                <c:pt idx="20414">
                  <c:v>106.55358000000122</c:v>
                </c:pt>
                <c:pt idx="20415">
                  <c:v>106.55358000000122</c:v>
                </c:pt>
                <c:pt idx="20416">
                  <c:v>106.55360000000123</c:v>
                </c:pt>
                <c:pt idx="20417">
                  <c:v>106.55363000000122</c:v>
                </c:pt>
                <c:pt idx="20418">
                  <c:v>106.55363000000122</c:v>
                </c:pt>
                <c:pt idx="20419">
                  <c:v>106.55363000000122</c:v>
                </c:pt>
                <c:pt idx="20420">
                  <c:v>106.55363000000122</c:v>
                </c:pt>
                <c:pt idx="20421">
                  <c:v>106.55363000000122</c:v>
                </c:pt>
                <c:pt idx="20422">
                  <c:v>106.55363000000122</c:v>
                </c:pt>
                <c:pt idx="20423">
                  <c:v>106.55363000000122</c:v>
                </c:pt>
                <c:pt idx="20424">
                  <c:v>106.55363000000122</c:v>
                </c:pt>
                <c:pt idx="20425">
                  <c:v>106.55384000000122</c:v>
                </c:pt>
                <c:pt idx="20426">
                  <c:v>106.55468000000121</c:v>
                </c:pt>
                <c:pt idx="20427">
                  <c:v>106.55577000000122</c:v>
                </c:pt>
                <c:pt idx="20428">
                  <c:v>106.55690000000122</c:v>
                </c:pt>
                <c:pt idx="20429">
                  <c:v>106.55789000000122</c:v>
                </c:pt>
                <c:pt idx="20430">
                  <c:v>106.55852000000122</c:v>
                </c:pt>
                <c:pt idx="20431">
                  <c:v>106.55884000000123</c:v>
                </c:pt>
                <c:pt idx="20432">
                  <c:v>106.55901000000122</c:v>
                </c:pt>
                <c:pt idx="20433">
                  <c:v>106.55906000000122</c:v>
                </c:pt>
                <c:pt idx="20434">
                  <c:v>106.55906000000122</c:v>
                </c:pt>
                <c:pt idx="20435">
                  <c:v>106.55906000000122</c:v>
                </c:pt>
                <c:pt idx="20436">
                  <c:v>106.55906000000122</c:v>
                </c:pt>
                <c:pt idx="20437">
                  <c:v>106.55929000000123</c:v>
                </c:pt>
                <c:pt idx="20438">
                  <c:v>106.55957000000123</c:v>
                </c:pt>
                <c:pt idx="20439">
                  <c:v>106.56006000000123</c:v>
                </c:pt>
                <c:pt idx="20440">
                  <c:v>106.56069000000123</c:v>
                </c:pt>
                <c:pt idx="20441">
                  <c:v>106.56159000000123</c:v>
                </c:pt>
                <c:pt idx="20442">
                  <c:v>106.56258000000123</c:v>
                </c:pt>
                <c:pt idx="20443">
                  <c:v>106.56355000000123</c:v>
                </c:pt>
                <c:pt idx="20444">
                  <c:v>106.56436000000123</c:v>
                </c:pt>
                <c:pt idx="20445">
                  <c:v>106.56533000000123</c:v>
                </c:pt>
                <c:pt idx="20446">
                  <c:v>106.56603000000122</c:v>
                </c:pt>
                <c:pt idx="20447">
                  <c:v>106.56678000000122</c:v>
                </c:pt>
                <c:pt idx="20448">
                  <c:v>106.56733000000122</c:v>
                </c:pt>
                <c:pt idx="20449">
                  <c:v>106.56781000000122</c:v>
                </c:pt>
                <c:pt idx="20450">
                  <c:v>106.56820000000121</c:v>
                </c:pt>
                <c:pt idx="20451">
                  <c:v>106.56850000000121</c:v>
                </c:pt>
                <c:pt idx="20452">
                  <c:v>106.56874000000121</c:v>
                </c:pt>
                <c:pt idx="20453">
                  <c:v>106.56886000000121</c:v>
                </c:pt>
                <c:pt idx="20454">
                  <c:v>106.56888000000122</c:v>
                </c:pt>
                <c:pt idx="20455">
                  <c:v>106.56888000000122</c:v>
                </c:pt>
                <c:pt idx="20456">
                  <c:v>106.56888000000122</c:v>
                </c:pt>
                <c:pt idx="20457">
                  <c:v>106.56888000000122</c:v>
                </c:pt>
                <c:pt idx="20458">
                  <c:v>106.56888000000122</c:v>
                </c:pt>
                <c:pt idx="20459">
                  <c:v>106.56888000000122</c:v>
                </c:pt>
                <c:pt idx="20460">
                  <c:v>106.56888000000122</c:v>
                </c:pt>
                <c:pt idx="20461">
                  <c:v>106.56888000000122</c:v>
                </c:pt>
                <c:pt idx="20462">
                  <c:v>106.56888000000122</c:v>
                </c:pt>
                <c:pt idx="20463">
                  <c:v>106.56888000000122</c:v>
                </c:pt>
                <c:pt idx="20464">
                  <c:v>106.56888000000122</c:v>
                </c:pt>
                <c:pt idx="20465">
                  <c:v>106.56888000000122</c:v>
                </c:pt>
                <c:pt idx="20466">
                  <c:v>106.56888000000122</c:v>
                </c:pt>
                <c:pt idx="20467">
                  <c:v>106.56888000000122</c:v>
                </c:pt>
                <c:pt idx="20468">
                  <c:v>106.56888000000122</c:v>
                </c:pt>
                <c:pt idx="20469">
                  <c:v>106.56888000000122</c:v>
                </c:pt>
                <c:pt idx="20470">
                  <c:v>106.56888000000122</c:v>
                </c:pt>
                <c:pt idx="20471">
                  <c:v>106.56888000000122</c:v>
                </c:pt>
                <c:pt idx="20472">
                  <c:v>106.56888000000122</c:v>
                </c:pt>
                <c:pt idx="20473">
                  <c:v>106.56888000000122</c:v>
                </c:pt>
                <c:pt idx="20474">
                  <c:v>106.56888000000122</c:v>
                </c:pt>
                <c:pt idx="20475">
                  <c:v>106.56888000000122</c:v>
                </c:pt>
                <c:pt idx="20476">
                  <c:v>106.56888000000122</c:v>
                </c:pt>
                <c:pt idx="20477">
                  <c:v>106.56888000000122</c:v>
                </c:pt>
                <c:pt idx="20478">
                  <c:v>106.56970000000122</c:v>
                </c:pt>
                <c:pt idx="20479">
                  <c:v>106.57265000000122</c:v>
                </c:pt>
                <c:pt idx="20480">
                  <c:v>106.57578000000122</c:v>
                </c:pt>
                <c:pt idx="20481">
                  <c:v>106.57741000000122</c:v>
                </c:pt>
                <c:pt idx="20482">
                  <c:v>106.57809000000123</c:v>
                </c:pt>
                <c:pt idx="20483">
                  <c:v>106.57895000000123</c:v>
                </c:pt>
                <c:pt idx="20484">
                  <c:v>106.57951000000122</c:v>
                </c:pt>
                <c:pt idx="20485">
                  <c:v>106.58002000000123</c:v>
                </c:pt>
                <c:pt idx="20486">
                  <c:v>106.58069000000123</c:v>
                </c:pt>
                <c:pt idx="20487">
                  <c:v>106.58162000000122</c:v>
                </c:pt>
                <c:pt idx="20488">
                  <c:v>106.58271000000123</c:v>
                </c:pt>
                <c:pt idx="20489">
                  <c:v>106.58329000000123</c:v>
                </c:pt>
                <c:pt idx="20490">
                  <c:v>106.58371000000123</c:v>
                </c:pt>
                <c:pt idx="20491">
                  <c:v>106.58403000000123</c:v>
                </c:pt>
                <c:pt idx="20492">
                  <c:v>106.58438000000123</c:v>
                </c:pt>
                <c:pt idx="20493">
                  <c:v>106.58473000000123</c:v>
                </c:pt>
                <c:pt idx="20494">
                  <c:v>106.58501000000123</c:v>
                </c:pt>
                <c:pt idx="20495">
                  <c:v>106.58518000000123</c:v>
                </c:pt>
                <c:pt idx="20496">
                  <c:v>106.58529000000124</c:v>
                </c:pt>
                <c:pt idx="20497">
                  <c:v>106.58532000000123</c:v>
                </c:pt>
                <c:pt idx="20498">
                  <c:v>106.58532000000123</c:v>
                </c:pt>
                <c:pt idx="20499">
                  <c:v>106.58532000000123</c:v>
                </c:pt>
                <c:pt idx="20500">
                  <c:v>106.58837000000123</c:v>
                </c:pt>
                <c:pt idx="20501">
                  <c:v>106.59499000000123</c:v>
                </c:pt>
                <c:pt idx="20502">
                  <c:v>106.60228000000123</c:v>
                </c:pt>
                <c:pt idx="20503">
                  <c:v>106.60911000000122</c:v>
                </c:pt>
                <c:pt idx="20504">
                  <c:v>106.61545000000122</c:v>
                </c:pt>
                <c:pt idx="20505">
                  <c:v>106.62129000000122</c:v>
                </c:pt>
                <c:pt idx="20506">
                  <c:v>106.62700000000122</c:v>
                </c:pt>
                <c:pt idx="20507">
                  <c:v>106.63283000000122</c:v>
                </c:pt>
                <c:pt idx="20508">
                  <c:v>106.63902000000122</c:v>
                </c:pt>
                <c:pt idx="20509">
                  <c:v>106.64443000000122</c:v>
                </c:pt>
                <c:pt idx="20510">
                  <c:v>106.64753000000123</c:v>
                </c:pt>
                <c:pt idx="20511">
                  <c:v>106.64998000000122</c:v>
                </c:pt>
                <c:pt idx="20512">
                  <c:v>106.65444000000122</c:v>
                </c:pt>
                <c:pt idx="20513">
                  <c:v>106.66130000000122</c:v>
                </c:pt>
                <c:pt idx="20514">
                  <c:v>106.66927000000122</c:v>
                </c:pt>
                <c:pt idx="20515">
                  <c:v>106.67728000000122</c:v>
                </c:pt>
                <c:pt idx="20516">
                  <c:v>106.68448000000122</c:v>
                </c:pt>
                <c:pt idx="20517">
                  <c:v>106.69042000000121</c:v>
                </c:pt>
                <c:pt idx="20518">
                  <c:v>106.69321000000122</c:v>
                </c:pt>
                <c:pt idx="20519">
                  <c:v>106.69418000000121</c:v>
                </c:pt>
                <c:pt idx="20520">
                  <c:v>106.69455000000121</c:v>
                </c:pt>
                <c:pt idx="20521">
                  <c:v>106.69478000000122</c:v>
                </c:pt>
                <c:pt idx="20522">
                  <c:v>106.69492000000122</c:v>
                </c:pt>
                <c:pt idx="20523">
                  <c:v>106.69499000000121</c:v>
                </c:pt>
                <c:pt idx="20524">
                  <c:v>106.69508000000121</c:v>
                </c:pt>
                <c:pt idx="20525">
                  <c:v>106.69545000000122</c:v>
                </c:pt>
                <c:pt idx="20526">
                  <c:v>106.69720000000122</c:v>
                </c:pt>
                <c:pt idx="20527">
                  <c:v>106.69990000000122</c:v>
                </c:pt>
                <c:pt idx="20528">
                  <c:v>106.70314000000123</c:v>
                </c:pt>
                <c:pt idx="20529">
                  <c:v>106.70677000000123</c:v>
                </c:pt>
                <c:pt idx="20530">
                  <c:v>106.71075000000123</c:v>
                </c:pt>
                <c:pt idx="20531">
                  <c:v>106.71510000000123</c:v>
                </c:pt>
                <c:pt idx="20532">
                  <c:v>106.71971000000123</c:v>
                </c:pt>
                <c:pt idx="20533">
                  <c:v>106.72451000000123</c:v>
                </c:pt>
                <c:pt idx="20534">
                  <c:v>106.72963000000124</c:v>
                </c:pt>
                <c:pt idx="20535">
                  <c:v>106.73506000000124</c:v>
                </c:pt>
                <c:pt idx="20536">
                  <c:v>106.74070000000124</c:v>
                </c:pt>
                <c:pt idx="20537">
                  <c:v>106.74646000000124</c:v>
                </c:pt>
                <c:pt idx="20538">
                  <c:v>106.75142000000123</c:v>
                </c:pt>
                <c:pt idx="20539">
                  <c:v>106.75518000000123</c:v>
                </c:pt>
                <c:pt idx="20540">
                  <c:v>106.75683000000123</c:v>
                </c:pt>
                <c:pt idx="20541">
                  <c:v>106.75734000000124</c:v>
                </c:pt>
                <c:pt idx="20542">
                  <c:v>106.75749000000124</c:v>
                </c:pt>
                <c:pt idx="20543">
                  <c:v>106.75758000000124</c:v>
                </c:pt>
                <c:pt idx="20544">
                  <c:v>106.75866000000124</c:v>
                </c:pt>
                <c:pt idx="20545">
                  <c:v>106.76156000000124</c:v>
                </c:pt>
                <c:pt idx="20546">
                  <c:v>106.76531000000124</c:v>
                </c:pt>
                <c:pt idx="20547">
                  <c:v>106.76894000000124</c:v>
                </c:pt>
                <c:pt idx="20548">
                  <c:v>106.77224000000123</c:v>
                </c:pt>
                <c:pt idx="20549">
                  <c:v>106.77499000000124</c:v>
                </c:pt>
                <c:pt idx="20550">
                  <c:v>106.77727000000124</c:v>
                </c:pt>
                <c:pt idx="20551">
                  <c:v>106.77939000000124</c:v>
                </c:pt>
                <c:pt idx="20552">
                  <c:v>106.78191000000125</c:v>
                </c:pt>
                <c:pt idx="20553">
                  <c:v>106.78556000000124</c:v>
                </c:pt>
                <c:pt idx="20554">
                  <c:v>106.79082000000125</c:v>
                </c:pt>
                <c:pt idx="20555">
                  <c:v>106.79796000000125</c:v>
                </c:pt>
                <c:pt idx="20556">
                  <c:v>106.80723000000125</c:v>
                </c:pt>
                <c:pt idx="20557">
                  <c:v>106.81719000000126</c:v>
                </c:pt>
                <c:pt idx="20558">
                  <c:v>106.82654000000126</c:v>
                </c:pt>
                <c:pt idx="20559">
                  <c:v>106.83452000000126</c:v>
                </c:pt>
                <c:pt idx="20560">
                  <c:v>106.84139000000127</c:v>
                </c:pt>
                <c:pt idx="20561">
                  <c:v>106.84749000000127</c:v>
                </c:pt>
                <c:pt idx="20562">
                  <c:v>106.85314000000128</c:v>
                </c:pt>
                <c:pt idx="20563">
                  <c:v>106.85840000000128</c:v>
                </c:pt>
                <c:pt idx="20564">
                  <c:v>106.86339000000129</c:v>
                </c:pt>
                <c:pt idx="20565">
                  <c:v>106.86820000000129</c:v>
                </c:pt>
                <c:pt idx="20566">
                  <c:v>106.87285000000129</c:v>
                </c:pt>
                <c:pt idx="20567">
                  <c:v>106.87727000000129</c:v>
                </c:pt>
                <c:pt idx="20568">
                  <c:v>106.88083000000128</c:v>
                </c:pt>
                <c:pt idx="20569">
                  <c:v>106.88353000000129</c:v>
                </c:pt>
                <c:pt idx="20570">
                  <c:v>106.88534000000129</c:v>
                </c:pt>
                <c:pt idx="20571">
                  <c:v>106.88591000000129</c:v>
                </c:pt>
                <c:pt idx="20572">
                  <c:v>106.88597000000129</c:v>
                </c:pt>
                <c:pt idx="20573">
                  <c:v>106.88597000000129</c:v>
                </c:pt>
                <c:pt idx="20574">
                  <c:v>106.88597000000129</c:v>
                </c:pt>
                <c:pt idx="20575">
                  <c:v>106.88597000000129</c:v>
                </c:pt>
                <c:pt idx="20576">
                  <c:v>106.88597000000129</c:v>
                </c:pt>
                <c:pt idx="20577">
                  <c:v>106.88597000000129</c:v>
                </c:pt>
                <c:pt idx="20578">
                  <c:v>106.88597000000129</c:v>
                </c:pt>
                <c:pt idx="20579">
                  <c:v>106.88597000000129</c:v>
                </c:pt>
                <c:pt idx="20580">
                  <c:v>106.88597000000129</c:v>
                </c:pt>
                <c:pt idx="20581">
                  <c:v>106.88597000000129</c:v>
                </c:pt>
                <c:pt idx="20582">
                  <c:v>106.88597000000129</c:v>
                </c:pt>
                <c:pt idx="20583">
                  <c:v>106.88597000000129</c:v>
                </c:pt>
                <c:pt idx="20584">
                  <c:v>106.88597000000129</c:v>
                </c:pt>
                <c:pt idx="20585">
                  <c:v>106.88597000000129</c:v>
                </c:pt>
                <c:pt idx="20586">
                  <c:v>106.88597000000129</c:v>
                </c:pt>
                <c:pt idx="20587">
                  <c:v>106.88597000000129</c:v>
                </c:pt>
                <c:pt idx="20588">
                  <c:v>106.88597000000129</c:v>
                </c:pt>
                <c:pt idx="20589">
                  <c:v>106.88597000000129</c:v>
                </c:pt>
                <c:pt idx="20590">
                  <c:v>106.88597000000129</c:v>
                </c:pt>
                <c:pt idx="20591">
                  <c:v>106.88597000000129</c:v>
                </c:pt>
                <c:pt idx="20592">
                  <c:v>106.88597000000129</c:v>
                </c:pt>
                <c:pt idx="20593">
                  <c:v>106.88597000000129</c:v>
                </c:pt>
                <c:pt idx="20594">
                  <c:v>106.88597000000129</c:v>
                </c:pt>
                <c:pt idx="20595">
                  <c:v>106.88597000000129</c:v>
                </c:pt>
                <c:pt idx="20596">
                  <c:v>106.88597000000129</c:v>
                </c:pt>
                <c:pt idx="20597">
                  <c:v>106.88597000000129</c:v>
                </c:pt>
                <c:pt idx="20598">
                  <c:v>106.88597000000129</c:v>
                </c:pt>
                <c:pt idx="20599">
                  <c:v>106.88597000000129</c:v>
                </c:pt>
                <c:pt idx="20600">
                  <c:v>106.88597000000129</c:v>
                </c:pt>
                <c:pt idx="20601">
                  <c:v>106.88597000000129</c:v>
                </c:pt>
                <c:pt idx="20602">
                  <c:v>106.88597000000129</c:v>
                </c:pt>
                <c:pt idx="20603">
                  <c:v>106.88597000000129</c:v>
                </c:pt>
                <c:pt idx="20604">
                  <c:v>106.88597000000129</c:v>
                </c:pt>
                <c:pt idx="20605">
                  <c:v>106.88597000000129</c:v>
                </c:pt>
                <c:pt idx="20606">
                  <c:v>106.88597000000129</c:v>
                </c:pt>
                <c:pt idx="20607">
                  <c:v>106.88597000000129</c:v>
                </c:pt>
                <c:pt idx="20608">
                  <c:v>106.88597000000129</c:v>
                </c:pt>
                <c:pt idx="20609">
                  <c:v>106.88597000000129</c:v>
                </c:pt>
                <c:pt idx="20610">
                  <c:v>106.88597000000129</c:v>
                </c:pt>
                <c:pt idx="20611">
                  <c:v>106.88597000000129</c:v>
                </c:pt>
                <c:pt idx="20612">
                  <c:v>106.88597000000129</c:v>
                </c:pt>
                <c:pt idx="20613">
                  <c:v>106.88597000000129</c:v>
                </c:pt>
                <c:pt idx="20614">
                  <c:v>106.88597000000129</c:v>
                </c:pt>
                <c:pt idx="20615">
                  <c:v>106.88597000000129</c:v>
                </c:pt>
                <c:pt idx="20616">
                  <c:v>106.88597000000129</c:v>
                </c:pt>
                <c:pt idx="20617">
                  <c:v>106.88597000000129</c:v>
                </c:pt>
                <c:pt idx="20618">
                  <c:v>106.88597000000129</c:v>
                </c:pt>
                <c:pt idx="20619">
                  <c:v>106.88597000000129</c:v>
                </c:pt>
                <c:pt idx="20620">
                  <c:v>106.88597000000129</c:v>
                </c:pt>
                <c:pt idx="20621">
                  <c:v>106.88597000000129</c:v>
                </c:pt>
                <c:pt idx="20622">
                  <c:v>106.8860300000013</c:v>
                </c:pt>
                <c:pt idx="20623">
                  <c:v>106.8862500000013</c:v>
                </c:pt>
                <c:pt idx="20624">
                  <c:v>106.88660000000129</c:v>
                </c:pt>
                <c:pt idx="20625">
                  <c:v>106.8871000000013</c:v>
                </c:pt>
                <c:pt idx="20626">
                  <c:v>106.8881500000013</c:v>
                </c:pt>
                <c:pt idx="20627">
                  <c:v>106.89014000000131</c:v>
                </c:pt>
                <c:pt idx="20628">
                  <c:v>106.89322000000131</c:v>
                </c:pt>
                <c:pt idx="20629">
                  <c:v>106.89651000000131</c:v>
                </c:pt>
                <c:pt idx="20630">
                  <c:v>106.89991000000131</c:v>
                </c:pt>
                <c:pt idx="20631">
                  <c:v>106.90334000000131</c:v>
                </c:pt>
                <c:pt idx="20632">
                  <c:v>106.90666000000131</c:v>
                </c:pt>
                <c:pt idx="20633">
                  <c:v>106.90992000000131</c:v>
                </c:pt>
                <c:pt idx="20634">
                  <c:v>106.91388000000131</c:v>
                </c:pt>
                <c:pt idx="20635">
                  <c:v>106.91910000000131</c:v>
                </c:pt>
                <c:pt idx="20636">
                  <c:v>106.92538000000131</c:v>
                </c:pt>
                <c:pt idx="20637">
                  <c:v>106.93243000000132</c:v>
                </c:pt>
                <c:pt idx="20638">
                  <c:v>106.94005000000132</c:v>
                </c:pt>
                <c:pt idx="20639">
                  <c:v>106.94834000000132</c:v>
                </c:pt>
                <c:pt idx="20640">
                  <c:v>106.95736000000133</c:v>
                </c:pt>
                <c:pt idx="20641">
                  <c:v>106.96580000000132</c:v>
                </c:pt>
                <c:pt idx="20642">
                  <c:v>106.97298000000133</c:v>
                </c:pt>
                <c:pt idx="20643">
                  <c:v>106.97864000000133</c:v>
                </c:pt>
                <c:pt idx="20644">
                  <c:v>106.98264000000134</c:v>
                </c:pt>
                <c:pt idx="20645">
                  <c:v>106.98536000000134</c:v>
                </c:pt>
                <c:pt idx="20646">
                  <c:v>106.98981000000134</c:v>
                </c:pt>
                <c:pt idx="20647">
                  <c:v>106.99606000000134</c:v>
                </c:pt>
                <c:pt idx="20648">
                  <c:v>107.00393000000133</c:v>
                </c:pt>
                <c:pt idx="20649">
                  <c:v>107.01312000000134</c:v>
                </c:pt>
                <c:pt idx="20650">
                  <c:v>107.02215000000133</c:v>
                </c:pt>
                <c:pt idx="20651">
                  <c:v>107.03078000000133</c:v>
                </c:pt>
                <c:pt idx="20652">
                  <c:v>107.03928000000133</c:v>
                </c:pt>
                <c:pt idx="20653">
                  <c:v>107.04608000000133</c:v>
                </c:pt>
                <c:pt idx="20654">
                  <c:v>107.05266000000132</c:v>
                </c:pt>
                <c:pt idx="20655">
                  <c:v>107.05736000000132</c:v>
                </c:pt>
                <c:pt idx="20656">
                  <c:v>107.06159000000133</c:v>
                </c:pt>
                <c:pt idx="20657">
                  <c:v>107.06625000000133</c:v>
                </c:pt>
                <c:pt idx="20658">
                  <c:v>107.07115000000134</c:v>
                </c:pt>
                <c:pt idx="20659">
                  <c:v>107.07579000000133</c:v>
                </c:pt>
                <c:pt idx="20660">
                  <c:v>107.08002000000134</c:v>
                </c:pt>
                <c:pt idx="20661">
                  <c:v>107.08362000000135</c:v>
                </c:pt>
                <c:pt idx="20662">
                  <c:v>107.08717000000135</c:v>
                </c:pt>
                <c:pt idx="20663">
                  <c:v>107.09061000000135</c:v>
                </c:pt>
                <c:pt idx="20664">
                  <c:v>107.09393000000135</c:v>
                </c:pt>
                <c:pt idx="20665">
                  <c:v>107.09697000000135</c:v>
                </c:pt>
                <c:pt idx="20666">
                  <c:v>107.09974000000135</c:v>
                </c:pt>
                <c:pt idx="20667">
                  <c:v>107.10248000000135</c:v>
                </c:pt>
                <c:pt idx="20668">
                  <c:v>107.10506000000134</c:v>
                </c:pt>
                <c:pt idx="20669">
                  <c:v>107.10761000000134</c:v>
                </c:pt>
                <c:pt idx="20670">
                  <c:v>107.11211000000134</c:v>
                </c:pt>
                <c:pt idx="20671">
                  <c:v>107.12025000000133</c:v>
                </c:pt>
                <c:pt idx="20672">
                  <c:v>107.13223000000133</c:v>
                </c:pt>
                <c:pt idx="20673">
                  <c:v>107.14604000000134</c:v>
                </c:pt>
                <c:pt idx="20674">
                  <c:v>107.15770000000134</c:v>
                </c:pt>
                <c:pt idx="20675">
                  <c:v>107.16726000000133</c:v>
                </c:pt>
                <c:pt idx="20676">
                  <c:v>107.17551000000134</c:v>
                </c:pt>
                <c:pt idx="20677">
                  <c:v>107.18386000000133</c:v>
                </c:pt>
                <c:pt idx="20678">
                  <c:v>107.19250000000133</c:v>
                </c:pt>
                <c:pt idx="20679">
                  <c:v>107.20149000000133</c:v>
                </c:pt>
                <c:pt idx="20680">
                  <c:v>107.21161000000133</c:v>
                </c:pt>
                <c:pt idx="20681">
                  <c:v>107.22263000000133</c:v>
                </c:pt>
                <c:pt idx="20682">
                  <c:v>107.23492000000132</c:v>
                </c:pt>
                <c:pt idx="20683">
                  <c:v>107.24836000000133</c:v>
                </c:pt>
                <c:pt idx="20684">
                  <c:v>107.26257000000133</c:v>
                </c:pt>
                <c:pt idx="20685">
                  <c:v>107.27159000000134</c:v>
                </c:pt>
                <c:pt idx="20686">
                  <c:v>107.27616000000134</c:v>
                </c:pt>
                <c:pt idx="20687">
                  <c:v>107.27926000000134</c:v>
                </c:pt>
                <c:pt idx="20688">
                  <c:v>107.28251000000134</c:v>
                </c:pt>
                <c:pt idx="20689">
                  <c:v>107.28613000000134</c:v>
                </c:pt>
                <c:pt idx="20690">
                  <c:v>107.29339000000134</c:v>
                </c:pt>
                <c:pt idx="20691">
                  <c:v>107.30247000000134</c:v>
                </c:pt>
                <c:pt idx="20692">
                  <c:v>107.31398000000134</c:v>
                </c:pt>
                <c:pt idx="20693">
                  <c:v>107.32637000000133</c:v>
                </c:pt>
                <c:pt idx="20694">
                  <c:v>107.33904000000133</c:v>
                </c:pt>
                <c:pt idx="20695">
                  <c:v>107.35139000000133</c:v>
                </c:pt>
                <c:pt idx="20696">
                  <c:v>107.36292000000132</c:v>
                </c:pt>
                <c:pt idx="20697">
                  <c:v>107.37327000000133</c:v>
                </c:pt>
                <c:pt idx="20698">
                  <c:v>107.38333000000132</c:v>
                </c:pt>
                <c:pt idx="20699">
                  <c:v>107.39298000000132</c:v>
                </c:pt>
                <c:pt idx="20700">
                  <c:v>107.40123000000132</c:v>
                </c:pt>
                <c:pt idx="20701">
                  <c:v>107.40708000000132</c:v>
                </c:pt>
                <c:pt idx="20702">
                  <c:v>107.41063000000132</c:v>
                </c:pt>
                <c:pt idx="20703">
                  <c:v>107.41678000000132</c:v>
                </c:pt>
                <c:pt idx="20704">
                  <c:v>107.42499000000133</c:v>
                </c:pt>
                <c:pt idx="20705">
                  <c:v>107.43416000000133</c:v>
                </c:pt>
                <c:pt idx="20706">
                  <c:v>107.44383000000133</c:v>
                </c:pt>
                <c:pt idx="20707">
                  <c:v>107.45423000000133</c:v>
                </c:pt>
                <c:pt idx="20708">
                  <c:v>107.46471000000133</c:v>
                </c:pt>
                <c:pt idx="20709">
                  <c:v>107.47492000000133</c:v>
                </c:pt>
                <c:pt idx="20710">
                  <c:v>107.48452000000134</c:v>
                </c:pt>
                <c:pt idx="20711">
                  <c:v>107.49181000000134</c:v>
                </c:pt>
                <c:pt idx="20712">
                  <c:v>107.49910000000133</c:v>
                </c:pt>
                <c:pt idx="20713">
                  <c:v>107.50664000000134</c:v>
                </c:pt>
                <c:pt idx="20714">
                  <c:v>107.51415000000134</c:v>
                </c:pt>
                <c:pt idx="20715">
                  <c:v>107.52202000000133</c:v>
                </c:pt>
                <c:pt idx="20716">
                  <c:v>107.52981000000133</c:v>
                </c:pt>
                <c:pt idx="20717">
                  <c:v>107.53583000000134</c:v>
                </c:pt>
                <c:pt idx="20718">
                  <c:v>107.54051000000133</c:v>
                </c:pt>
                <c:pt idx="20719">
                  <c:v>107.54721000000133</c:v>
                </c:pt>
                <c:pt idx="20720">
                  <c:v>107.55510000000133</c:v>
                </c:pt>
                <c:pt idx="20721">
                  <c:v>107.56395000000133</c:v>
                </c:pt>
                <c:pt idx="20722">
                  <c:v>107.57330000000132</c:v>
                </c:pt>
                <c:pt idx="20723">
                  <c:v>107.58257000000133</c:v>
                </c:pt>
                <c:pt idx="20724">
                  <c:v>107.59180000000133</c:v>
                </c:pt>
                <c:pt idx="20725">
                  <c:v>107.60210000000133</c:v>
                </c:pt>
                <c:pt idx="20726">
                  <c:v>107.61143000000133</c:v>
                </c:pt>
                <c:pt idx="20727">
                  <c:v>107.62161000000134</c:v>
                </c:pt>
                <c:pt idx="20728">
                  <c:v>107.63211000000133</c:v>
                </c:pt>
                <c:pt idx="20729">
                  <c:v>107.64264000000134</c:v>
                </c:pt>
                <c:pt idx="20730">
                  <c:v>107.65313000000134</c:v>
                </c:pt>
                <c:pt idx="20731">
                  <c:v>107.66393000000134</c:v>
                </c:pt>
                <c:pt idx="20732">
                  <c:v>107.67506000000134</c:v>
                </c:pt>
                <c:pt idx="20733">
                  <c:v>107.68638000000134</c:v>
                </c:pt>
                <c:pt idx="20734">
                  <c:v>107.69803000000134</c:v>
                </c:pt>
                <c:pt idx="20735">
                  <c:v>107.71021000000134</c:v>
                </c:pt>
                <c:pt idx="20736">
                  <c:v>107.72280000000134</c:v>
                </c:pt>
                <c:pt idx="20737">
                  <c:v>107.73578000000134</c:v>
                </c:pt>
                <c:pt idx="20738">
                  <c:v>107.74882000000134</c:v>
                </c:pt>
                <c:pt idx="20739">
                  <c:v>107.76215000000134</c:v>
                </c:pt>
                <c:pt idx="20740">
                  <c:v>107.77570000000134</c:v>
                </c:pt>
                <c:pt idx="20741">
                  <c:v>107.78947000000133</c:v>
                </c:pt>
                <c:pt idx="20742">
                  <c:v>107.80374000000133</c:v>
                </c:pt>
                <c:pt idx="20743">
                  <c:v>107.81989000000132</c:v>
                </c:pt>
                <c:pt idx="20744">
                  <c:v>107.83662000000132</c:v>
                </c:pt>
                <c:pt idx="20745">
                  <c:v>107.84854000000132</c:v>
                </c:pt>
                <c:pt idx="20746">
                  <c:v>107.85864000000132</c:v>
                </c:pt>
                <c:pt idx="20747">
                  <c:v>107.86853000000131</c:v>
                </c:pt>
                <c:pt idx="20748">
                  <c:v>107.87804000000132</c:v>
                </c:pt>
                <c:pt idx="20749">
                  <c:v>107.88731000000132</c:v>
                </c:pt>
                <c:pt idx="20750">
                  <c:v>107.89658000000132</c:v>
                </c:pt>
                <c:pt idx="20751">
                  <c:v>107.90564000000133</c:v>
                </c:pt>
                <c:pt idx="20752">
                  <c:v>107.91436000000132</c:v>
                </c:pt>
                <c:pt idx="20753">
                  <c:v>107.92220000000133</c:v>
                </c:pt>
                <c:pt idx="20754">
                  <c:v>107.92787000000132</c:v>
                </c:pt>
                <c:pt idx="20755">
                  <c:v>107.93185000000132</c:v>
                </c:pt>
                <c:pt idx="20756">
                  <c:v>107.93481000000132</c:v>
                </c:pt>
                <c:pt idx="20757">
                  <c:v>107.93723000000132</c:v>
                </c:pt>
                <c:pt idx="20758">
                  <c:v>107.93928000000132</c:v>
                </c:pt>
                <c:pt idx="20759">
                  <c:v>107.94105000000131</c:v>
                </c:pt>
                <c:pt idx="20760">
                  <c:v>107.94259000000132</c:v>
                </c:pt>
                <c:pt idx="20761">
                  <c:v>107.94400000000132</c:v>
                </c:pt>
                <c:pt idx="20762">
                  <c:v>107.94568000000132</c:v>
                </c:pt>
                <c:pt idx="20763">
                  <c:v>107.94732000000131</c:v>
                </c:pt>
                <c:pt idx="20764">
                  <c:v>107.94892000000131</c:v>
                </c:pt>
                <c:pt idx="20765">
                  <c:v>107.95055000000131</c:v>
                </c:pt>
                <c:pt idx="20766">
                  <c:v>107.95198000000131</c:v>
                </c:pt>
                <c:pt idx="20767">
                  <c:v>107.95351000000132</c:v>
                </c:pt>
                <c:pt idx="20768">
                  <c:v>107.95485000000131</c:v>
                </c:pt>
                <c:pt idx="20769">
                  <c:v>107.95619000000131</c:v>
                </c:pt>
                <c:pt idx="20770">
                  <c:v>107.95746000000132</c:v>
                </c:pt>
                <c:pt idx="20771">
                  <c:v>107.95853000000132</c:v>
                </c:pt>
                <c:pt idx="20772">
                  <c:v>107.95952000000132</c:v>
                </c:pt>
                <c:pt idx="20773">
                  <c:v>107.96041000000132</c:v>
                </c:pt>
                <c:pt idx="20774">
                  <c:v>107.96122000000132</c:v>
                </c:pt>
                <c:pt idx="20775">
                  <c:v>107.96198000000132</c:v>
                </c:pt>
                <c:pt idx="20776">
                  <c:v>107.96271000000132</c:v>
                </c:pt>
                <c:pt idx="20777">
                  <c:v>107.96338000000132</c:v>
                </c:pt>
                <c:pt idx="20778">
                  <c:v>107.96403000000132</c:v>
                </c:pt>
                <c:pt idx="20779">
                  <c:v>107.96467000000132</c:v>
                </c:pt>
                <c:pt idx="20780">
                  <c:v>107.96529000000132</c:v>
                </c:pt>
                <c:pt idx="20781">
                  <c:v>107.96590000000131</c:v>
                </c:pt>
                <c:pt idx="20782">
                  <c:v>107.96650000000132</c:v>
                </c:pt>
                <c:pt idx="20783">
                  <c:v>107.96706000000131</c:v>
                </c:pt>
                <c:pt idx="20784">
                  <c:v>107.96760000000131</c:v>
                </c:pt>
                <c:pt idx="20785">
                  <c:v>107.96813000000131</c:v>
                </c:pt>
                <c:pt idx="20786">
                  <c:v>107.96866000000131</c:v>
                </c:pt>
                <c:pt idx="20787">
                  <c:v>107.9691800000013</c:v>
                </c:pt>
                <c:pt idx="20788">
                  <c:v>107.96969000000131</c:v>
                </c:pt>
                <c:pt idx="20789">
                  <c:v>107.97019000000131</c:v>
                </c:pt>
                <c:pt idx="20790">
                  <c:v>107.97068000000131</c:v>
                </c:pt>
                <c:pt idx="20791">
                  <c:v>107.97117000000131</c:v>
                </c:pt>
                <c:pt idx="20792">
                  <c:v>107.97166000000131</c:v>
                </c:pt>
                <c:pt idx="20793">
                  <c:v>107.97215000000131</c:v>
                </c:pt>
                <c:pt idx="20794">
                  <c:v>107.9726300000013</c:v>
                </c:pt>
                <c:pt idx="20795">
                  <c:v>107.9731200000013</c:v>
                </c:pt>
                <c:pt idx="20796">
                  <c:v>107.9736100000013</c:v>
                </c:pt>
                <c:pt idx="20797">
                  <c:v>107.9740900000013</c:v>
                </c:pt>
                <c:pt idx="20798">
                  <c:v>107.97457000000129</c:v>
                </c:pt>
                <c:pt idx="20799">
                  <c:v>107.9750400000013</c:v>
                </c:pt>
                <c:pt idx="20800">
                  <c:v>107.9755200000013</c:v>
                </c:pt>
                <c:pt idx="20801">
                  <c:v>107.9759800000013</c:v>
                </c:pt>
                <c:pt idx="20802">
                  <c:v>107.9764200000013</c:v>
                </c:pt>
                <c:pt idx="20803">
                  <c:v>107.9768400000013</c:v>
                </c:pt>
                <c:pt idx="20804">
                  <c:v>107.9772400000013</c:v>
                </c:pt>
                <c:pt idx="20805">
                  <c:v>107.9776000000013</c:v>
                </c:pt>
                <c:pt idx="20806">
                  <c:v>107.9779500000013</c:v>
                </c:pt>
                <c:pt idx="20807">
                  <c:v>107.9783000000013</c:v>
                </c:pt>
                <c:pt idx="20808">
                  <c:v>107.97864000000129</c:v>
                </c:pt>
                <c:pt idx="20809">
                  <c:v>107.97898000000129</c:v>
                </c:pt>
                <c:pt idx="20810">
                  <c:v>107.97931000000129</c:v>
                </c:pt>
                <c:pt idx="20811">
                  <c:v>107.9796400000013</c:v>
                </c:pt>
                <c:pt idx="20812">
                  <c:v>107.9799700000013</c:v>
                </c:pt>
                <c:pt idx="20813">
                  <c:v>107.98034000000131</c:v>
                </c:pt>
                <c:pt idx="20814">
                  <c:v>107.98156000000131</c:v>
                </c:pt>
                <c:pt idx="20815">
                  <c:v>107.98433000000131</c:v>
                </c:pt>
                <c:pt idx="20816">
                  <c:v>107.9887400000013</c:v>
                </c:pt>
                <c:pt idx="20817">
                  <c:v>107.99467000000131</c:v>
                </c:pt>
                <c:pt idx="20818">
                  <c:v>108.00162000000131</c:v>
                </c:pt>
                <c:pt idx="20819">
                  <c:v>108.00970000000132</c:v>
                </c:pt>
                <c:pt idx="20820">
                  <c:v>108.01889000000132</c:v>
                </c:pt>
                <c:pt idx="20821">
                  <c:v>108.02915000000132</c:v>
                </c:pt>
                <c:pt idx="20822">
                  <c:v>108.04068000000132</c:v>
                </c:pt>
                <c:pt idx="20823">
                  <c:v>108.05319000000132</c:v>
                </c:pt>
                <c:pt idx="20824">
                  <c:v>108.06652000000132</c:v>
                </c:pt>
                <c:pt idx="20825">
                  <c:v>108.08298000000131</c:v>
                </c:pt>
                <c:pt idx="20826">
                  <c:v>108.10124000000131</c:v>
                </c:pt>
                <c:pt idx="20827">
                  <c:v>108.12083000000131</c:v>
                </c:pt>
                <c:pt idx="20828">
                  <c:v>108.14143000000131</c:v>
                </c:pt>
                <c:pt idx="20829">
                  <c:v>108.16265000000131</c:v>
                </c:pt>
                <c:pt idx="20830">
                  <c:v>108.1849300000013</c:v>
                </c:pt>
                <c:pt idx="20831">
                  <c:v>108.2001100000013</c:v>
                </c:pt>
                <c:pt idx="20832">
                  <c:v>108.2065900000013</c:v>
                </c:pt>
                <c:pt idx="20833">
                  <c:v>108.21029000000129</c:v>
                </c:pt>
                <c:pt idx="20834">
                  <c:v>108.21363000000129</c:v>
                </c:pt>
                <c:pt idx="20835">
                  <c:v>108.21929000000129</c:v>
                </c:pt>
                <c:pt idx="20836">
                  <c:v>108.2257000000013</c:v>
                </c:pt>
                <c:pt idx="20837">
                  <c:v>108.23250000000129</c:v>
                </c:pt>
                <c:pt idx="20838">
                  <c:v>108.23951000000129</c:v>
                </c:pt>
                <c:pt idx="20839">
                  <c:v>108.24671000000129</c:v>
                </c:pt>
                <c:pt idx="20840">
                  <c:v>108.25440000000128</c:v>
                </c:pt>
                <c:pt idx="20841">
                  <c:v>108.26236000000128</c:v>
                </c:pt>
                <c:pt idx="20842">
                  <c:v>108.26960000000128</c:v>
                </c:pt>
                <c:pt idx="20843">
                  <c:v>108.27611000000128</c:v>
                </c:pt>
                <c:pt idx="20844">
                  <c:v>108.28208000000129</c:v>
                </c:pt>
                <c:pt idx="20845">
                  <c:v>108.28767000000128</c:v>
                </c:pt>
                <c:pt idx="20846">
                  <c:v>108.29293000000129</c:v>
                </c:pt>
                <c:pt idx="20847">
                  <c:v>108.29846000000128</c:v>
                </c:pt>
                <c:pt idx="20848">
                  <c:v>108.30427000000128</c:v>
                </c:pt>
                <c:pt idx="20849">
                  <c:v>108.31006000000129</c:v>
                </c:pt>
                <c:pt idx="20850">
                  <c:v>108.31600000000128</c:v>
                </c:pt>
                <c:pt idx="20851">
                  <c:v>108.32181000000128</c:v>
                </c:pt>
                <c:pt idx="20852">
                  <c:v>108.32751000000128</c:v>
                </c:pt>
                <c:pt idx="20853">
                  <c:v>108.33341000000128</c:v>
                </c:pt>
                <c:pt idx="20854">
                  <c:v>108.34011000000127</c:v>
                </c:pt>
                <c:pt idx="20855">
                  <c:v>108.34736000000127</c:v>
                </c:pt>
                <c:pt idx="20856">
                  <c:v>108.35457000000127</c:v>
                </c:pt>
                <c:pt idx="20857">
                  <c:v>108.36165000000128</c:v>
                </c:pt>
                <c:pt idx="20858">
                  <c:v>108.36865000000128</c:v>
                </c:pt>
                <c:pt idx="20859">
                  <c:v>108.37556000000129</c:v>
                </c:pt>
                <c:pt idx="20860">
                  <c:v>108.38213000000128</c:v>
                </c:pt>
                <c:pt idx="20861">
                  <c:v>108.38828000000129</c:v>
                </c:pt>
                <c:pt idx="20862">
                  <c:v>108.39415000000129</c:v>
                </c:pt>
                <c:pt idx="20863">
                  <c:v>108.40020000000129</c:v>
                </c:pt>
                <c:pt idx="20864">
                  <c:v>108.40685000000128</c:v>
                </c:pt>
                <c:pt idx="20865">
                  <c:v>108.41373000000128</c:v>
                </c:pt>
                <c:pt idx="20866">
                  <c:v>108.42078000000129</c:v>
                </c:pt>
                <c:pt idx="20867">
                  <c:v>108.42791000000129</c:v>
                </c:pt>
                <c:pt idx="20868">
                  <c:v>108.4350500000013</c:v>
                </c:pt>
                <c:pt idx="20869">
                  <c:v>108.4424400000013</c:v>
                </c:pt>
                <c:pt idx="20870">
                  <c:v>108.4502500000013</c:v>
                </c:pt>
                <c:pt idx="20871">
                  <c:v>108.45824000000131</c:v>
                </c:pt>
                <c:pt idx="20872">
                  <c:v>108.46645000000132</c:v>
                </c:pt>
                <c:pt idx="20873">
                  <c:v>108.47534000000131</c:v>
                </c:pt>
                <c:pt idx="20874">
                  <c:v>108.48395000000131</c:v>
                </c:pt>
                <c:pt idx="20875">
                  <c:v>108.49160000000131</c:v>
                </c:pt>
                <c:pt idx="20876">
                  <c:v>108.49856000000132</c:v>
                </c:pt>
                <c:pt idx="20877">
                  <c:v>108.50549000000132</c:v>
                </c:pt>
                <c:pt idx="20878">
                  <c:v>108.51224000000131</c:v>
                </c:pt>
                <c:pt idx="20879">
                  <c:v>108.51898000000131</c:v>
                </c:pt>
                <c:pt idx="20880">
                  <c:v>108.5256000000013</c:v>
                </c:pt>
                <c:pt idx="20881">
                  <c:v>108.5321700000013</c:v>
                </c:pt>
                <c:pt idx="20882">
                  <c:v>108.5383800000013</c:v>
                </c:pt>
                <c:pt idx="20883">
                  <c:v>108.5442900000013</c:v>
                </c:pt>
                <c:pt idx="20884">
                  <c:v>108.55037000000129</c:v>
                </c:pt>
                <c:pt idx="20885">
                  <c:v>108.55704000000129</c:v>
                </c:pt>
                <c:pt idx="20886">
                  <c:v>108.56276000000129</c:v>
                </c:pt>
                <c:pt idx="20887">
                  <c:v>108.56642000000129</c:v>
                </c:pt>
                <c:pt idx="20888">
                  <c:v>108.57053000000128</c:v>
                </c:pt>
                <c:pt idx="20889">
                  <c:v>108.57532000000128</c:v>
                </c:pt>
                <c:pt idx="20890">
                  <c:v>108.58029000000128</c:v>
                </c:pt>
                <c:pt idx="20891">
                  <c:v>108.58540000000129</c:v>
                </c:pt>
                <c:pt idx="20892">
                  <c:v>108.59044000000128</c:v>
                </c:pt>
                <c:pt idx="20893">
                  <c:v>108.59533000000128</c:v>
                </c:pt>
                <c:pt idx="20894">
                  <c:v>108.59975000000128</c:v>
                </c:pt>
                <c:pt idx="20895">
                  <c:v>108.60312000000128</c:v>
                </c:pt>
                <c:pt idx="20896">
                  <c:v>108.60517000000128</c:v>
                </c:pt>
                <c:pt idx="20897">
                  <c:v>108.60650000000128</c:v>
                </c:pt>
                <c:pt idx="20898">
                  <c:v>108.60753000000128</c:v>
                </c:pt>
                <c:pt idx="20899">
                  <c:v>108.60839000000128</c:v>
                </c:pt>
                <c:pt idx="20900">
                  <c:v>108.60914000000128</c:v>
                </c:pt>
                <c:pt idx="20901">
                  <c:v>108.60983000000128</c:v>
                </c:pt>
                <c:pt idx="20902">
                  <c:v>108.61048000000127</c:v>
                </c:pt>
                <c:pt idx="20903">
                  <c:v>108.61126000000128</c:v>
                </c:pt>
                <c:pt idx="20904">
                  <c:v>108.61209000000127</c:v>
                </c:pt>
                <c:pt idx="20905">
                  <c:v>108.61292000000127</c:v>
                </c:pt>
                <c:pt idx="20906">
                  <c:v>108.61359000000127</c:v>
                </c:pt>
                <c:pt idx="20907">
                  <c:v>108.61417000000127</c:v>
                </c:pt>
                <c:pt idx="20908">
                  <c:v>108.61469000000126</c:v>
                </c:pt>
                <c:pt idx="20909">
                  <c:v>108.61516000000127</c:v>
                </c:pt>
                <c:pt idx="20910">
                  <c:v>108.61560000000127</c:v>
                </c:pt>
                <c:pt idx="20911">
                  <c:v>108.61610000000127</c:v>
                </c:pt>
                <c:pt idx="20912">
                  <c:v>108.61654000000127</c:v>
                </c:pt>
                <c:pt idx="20913">
                  <c:v>108.61700000000127</c:v>
                </c:pt>
                <c:pt idx="20914">
                  <c:v>108.61746000000127</c:v>
                </c:pt>
                <c:pt idx="20915">
                  <c:v>108.61790000000127</c:v>
                </c:pt>
                <c:pt idx="20916">
                  <c:v>108.61827000000127</c:v>
                </c:pt>
                <c:pt idx="20917">
                  <c:v>108.61860000000128</c:v>
                </c:pt>
                <c:pt idx="20918">
                  <c:v>108.61891000000128</c:v>
                </c:pt>
                <c:pt idx="20919">
                  <c:v>108.61921000000127</c:v>
                </c:pt>
                <c:pt idx="20920">
                  <c:v>108.61950000000128</c:v>
                </c:pt>
                <c:pt idx="20921">
                  <c:v>108.61978000000128</c:v>
                </c:pt>
                <c:pt idx="20922">
                  <c:v>108.62005000000129</c:v>
                </c:pt>
                <c:pt idx="20923">
                  <c:v>108.62031000000128</c:v>
                </c:pt>
                <c:pt idx="20924">
                  <c:v>108.62057000000128</c:v>
                </c:pt>
                <c:pt idx="20925">
                  <c:v>108.62082000000127</c:v>
                </c:pt>
                <c:pt idx="20926">
                  <c:v>108.62107000000127</c:v>
                </c:pt>
                <c:pt idx="20927">
                  <c:v>108.62131000000127</c:v>
                </c:pt>
                <c:pt idx="20928">
                  <c:v>108.62154000000127</c:v>
                </c:pt>
                <c:pt idx="20929">
                  <c:v>108.62176000000127</c:v>
                </c:pt>
                <c:pt idx="20930">
                  <c:v>108.62198000000127</c:v>
                </c:pt>
                <c:pt idx="20931">
                  <c:v>108.62218000000128</c:v>
                </c:pt>
                <c:pt idx="20932">
                  <c:v>108.62236000000128</c:v>
                </c:pt>
                <c:pt idx="20933">
                  <c:v>108.62254000000128</c:v>
                </c:pt>
                <c:pt idx="20934">
                  <c:v>108.62272000000128</c:v>
                </c:pt>
                <c:pt idx="20935">
                  <c:v>108.62288000000127</c:v>
                </c:pt>
                <c:pt idx="20936">
                  <c:v>108.62304000000127</c:v>
                </c:pt>
                <c:pt idx="20937">
                  <c:v>108.62319000000127</c:v>
                </c:pt>
                <c:pt idx="20938">
                  <c:v>108.62334000000128</c:v>
                </c:pt>
                <c:pt idx="20939">
                  <c:v>108.62349000000128</c:v>
                </c:pt>
                <c:pt idx="20940">
                  <c:v>108.62364000000129</c:v>
                </c:pt>
                <c:pt idx="20941">
                  <c:v>108.62378000000129</c:v>
                </c:pt>
                <c:pt idx="20942">
                  <c:v>108.62391000000129</c:v>
                </c:pt>
                <c:pt idx="20943">
                  <c:v>108.62404000000129</c:v>
                </c:pt>
                <c:pt idx="20944">
                  <c:v>108.62417000000129</c:v>
                </c:pt>
                <c:pt idx="20945">
                  <c:v>108.62429000000128</c:v>
                </c:pt>
                <c:pt idx="20946">
                  <c:v>108.62440000000129</c:v>
                </c:pt>
                <c:pt idx="20947">
                  <c:v>108.62449000000129</c:v>
                </c:pt>
                <c:pt idx="20948">
                  <c:v>108.62458000000129</c:v>
                </c:pt>
                <c:pt idx="20949">
                  <c:v>108.62466000000128</c:v>
                </c:pt>
                <c:pt idx="20950">
                  <c:v>108.62475000000128</c:v>
                </c:pt>
                <c:pt idx="20951">
                  <c:v>108.62484000000129</c:v>
                </c:pt>
                <c:pt idx="20952">
                  <c:v>108.62499000000129</c:v>
                </c:pt>
                <c:pt idx="20953">
                  <c:v>108.62536000000129</c:v>
                </c:pt>
                <c:pt idx="20954">
                  <c:v>108.6265800000013</c:v>
                </c:pt>
                <c:pt idx="20955">
                  <c:v>108.62948000000129</c:v>
                </c:pt>
                <c:pt idx="20956">
                  <c:v>108.6334700000013</c:v>
                </c:pt>
                <c:pt idx="20957">
                  <c:v>108.6376800000013</c:v>
                </c:pt>
                <c:pt idx="20958">
                  <c:v>108.6421600000013</c:v>
                </c:pt>
                <c:pt idx="20959">
                  <c:v>108.6470500000013</c:v>
                </c:pt>
                <c:pt idx="20960">
                  <c:v>108.6521200000013</c:v>
                </c:pt>
                <c:pt idx="20961">
                  <c:v>108.6578800000013</c:v>
                </c:pt>
                <c:pt idx="20962">
                  <c:v>108.6644500000013</c:v>
                </c:pt>
                <c:pt idx="20963">
                  <c:v>108.6717500000013</c:v>
                </c:pt>
                <c:pt idx="20964">
                  <c:v>108.6798700000013</c:v>
                </c:pt>
                <c:pt idx="20965">
                  <c:v>108.68718000000131</c:v>
                </c:pt>
                <c:pt idx="20966">
                  <c:v>108.69229000000131</c:v>
                </c:pt>
                <c:pt idx="20967">
                  <c:v>108.69817000000131</c:v>
                </c:pt>
                <c:pt idx="20968">
                  <c:v>108.70706000000131</c:v>
                </c:pt>
                <c:pt idx="20969">
                  <c:v>108.7169900000013</c:v>
                </c:pt>
                <c:pt idx="20970">
                  <c:v>108.7272800000013</c:v>
                </c:pt>
                <c:pt idx="20971">
                  <c:v>108.7382800000013</c:v>
                </c:pt>
                <c:pt idx="20972">
                  <c:v>108.7495600000013</c:v>
                </c:pt>
                <c:pt idx="20973">
                  <c:v>108.7611600000013</c:v>
                </c:pt>
                <c:pt idx="20974">
                  <c:v>108.77225000000129</c:v>
                </c:pt>
                <c:pt idx="20975">
                  <c:v>108.77837000000129</c:v>
                </c:pt>
                <c:pt idx="20976">
                  <c:v>108.78123000000129</c:v>
                </c:pt>
                <c:pt idx="20977">
                  <c:v>108.78291000000128</c:v>
                </c:pt>
                <c:pt idx="20978">
                  <c:v>108.78424000000128</c:v>
                </c:pt>
                <c:pt idx="20979">
                  <c:v>108.78547000000128</c:v>
                </c:pt>
                <c:pt idx="20980">
                  <c:v>108.78656000000129</c:v>
                </c:pt>
                <c:pt idx="20981">
                  <c:v>108.78747000000129</c:v>
                </c:pt>
                <c:pt idx="20982">
                  <c:v>108.7883800000013</c:v>
                </c:pt>
                <c:pt idx="20983">
                  <c:v>108.7898200000013</c:v>
                </c:pt>
                <c:pt idx="20984">
                  <c:v>108.79115000000129</c:v>
                </c:pt>
                <c:pt idx="20985">
                  <c:v>108.79234000000129</c:v>
                </c:pt>
                <c:pt idx="20986">
                  <c:v>108.79333000000129</c:v>
                </c:pt>
                <c:pt idx="20987">
                  <c:v>108.7941100000013</c:v>
                </c:pt>
                <c:pt idx="20988">
                  <c:v>108.7949700000013</c:v>
                </c:pt>
                <c:pt idx="20989">
                  <c:v>108.7958300000013</c:v>
                </c:pt>
                <c:pt idx="20990">
                  <c:v>108.7966600000013</c:v>
                </c:pt>
                <c:pt idx="20991">
                  <c:v>108.7974200000013</c:v>
                </c:pt>
                <c:pt idx="20992">
                  <c:v>108.7980600000013</c:v>
                </c:pt>
                <c:pt idx="20993">
                  <c:v>108.79880000000129</c:v>
                </c:pt>
                <c:pt idx="20994">
                  <c:v>108.79942000000129</c:v>
                </c:pt>
                <c:pt idx="20995">
                  <c:v>108.79999000000129</c:v>
                </c:pt>
                <c:pt idx="20996">
                  <c:v>108.80051000000128</c:v>
                </c:pt>
                <c:pt idx="20997">
                  <c:v>108.80099000000128</c:v>
                </c:pt>
                <c:pt idx="20998">
                  <c:v>108.80203000000128</c:v>
                </c:pt>
                <c:pt idx="20999">
                  <c:v>108.80443000000128</c:v>
                </c:pt>
                <c:pt idx="21000">
                  <c:v>108.80833000000128</c:v>
                </c:pt>
                <c:pt idx="21001">
                  <c:v>108.81311000000127</c:v>
                </c:pt>
                <c:pt idx="21002">
                  <c:v>108.81839000000127</c:v>
                </c:pt>
                <c:pt idx="21003">
                  <c:v>108.82416000000127</c:v>
                </c:pt>
                <c:pt idx="21004">
                  <c:v>108.83063000000126</c:v>
                </c:pt>
                <c:pt idx="21005">
                  <c:v>108.83788000000126</c:v>
                </c:pt>
                <c:pt idx="21006">
                  <c:v>108.84579000000126</c:v>
                </c:pt>
                <c:pt idx="21007">
                  <c:v>108.85418000000126</c:v>
                </c:pt>
                <c:pt idx="21008">
                  <c:v>108.86188000000126</c:v>
                </c:pt>
                <c:pt idx="21009">
                  <c:v>108.86820000000127</c:v>
                </c:pt>
                <c:pt idx="21010">
                  <c:v>108.87553000000126</c:v>
                </c:pt>
                <c:pt idx="21011">
                  <c:v>108.88572000000126</c:v>
                </c:pt>
                <c:pt idx="21012">
                  <c:v>108.89685000000125</c:v>
                </c:pt>
                <c:pt idx="21013">
                  <c:v>108.90831000000125</c:v>
                </c:pt>
                <c:pt idx="21014">
                  <c:v>108.91997000000126</c:v>
                </c:pt>
                <c:pt idx="21015">
                  <c:v>108.93189000000126</c:v>
                </c:pt>
                <c:pt idx="21016">
                  <c:v>108.94415000000126</c:v>
                </c:pt>
                <c:pt idx="21017">
                  <c:v>108.95238000000126</c:v>
                </c:pt>
                <c:pt idx="21018">
                  <c:v>108.95615000000126</c:v>
                </c:pt>
                <c:pt idx="21019">
                  <c:v>108.95951000000126</c:v>
                </c:pt>
                <c:pt idx="21020">
                  <c:v>108.96352000000125</c:v>
                </c:pt>
                <c:pt idx="21021">
                  <c:v>108.96517000000125</c:v>
                </c:pt>
                <c:pt idx="21022">
                  <c:v>108.96517000000125</c:v>
                </c:pt>
                <c:pt idx="21023">
                  <c:v>108.96517000000125</c:v>
                </c:pt>
                <c:pt idx="21024">
                  <c:v>108.96517000000125</c:v>
                </c:pt>
                <c:pt idx="21025">
                  <c:v>108.96517000000125</c:v>
                </c:pt>
                <c:pt idx="21026">
                  <c:v>108.96517000000125</c:v>
                </c:pt>
                <c:pt idx="21027">
                  <c:v>108.96517000000125</c:v>
                </c:pt>
                <c:pt idx="21028">
                  <c:v>108.96517000000125</c:v>
                </c:pt>
                <c:pt idx="21029">
                  <c:v>108.96517000000125</c:v>
                </c:pt>
                <c:pt idx="21030">
                  <c:v>108.96517000000125</c:v>
                </c:pt>
                <c:pt idx="21031">
                  <c:v>108.96517000000125</c:v>
                </c:pt>
                <c:pt idx="21032">
                  <c:v>108.96517000000125</c:v>
                </c:pt>
                <c:pt idx="21033">
                  <c:v>108.96517000000125</c:v>
                </c:pt>
                <c:pt idx="21034">
                  <c:v>108.96517000000125</c:v>
                </c:pt>
                <c:pt idx="21035">
                  <c:v>108.96517000000125</c:v>
                </c:pt>
                <c:pt idx="21036">
                  <c:v>108.96517000000125</c:v>
                </c:pt>
                <c:pt idx="21037">
                  <c:v>108.96517000000125</c:v>
                </c:pt>
                <c:pt idx="21038">
                  <c:v>108.96517000000125</c:v>
                </c:pt>
                <c:pt idx="21039">
                  <c:v>108.96517000000125</c:v>
                </c:pt>
                <c:pt idx="21040">
                  <c:v>108.96517000000125</c:v>
                </c:pt>
                <c:pt idx="21041">
                  <c:v>108.96517000000125</c:v>
                </c:pt>
                <c:pt idx="21042">
                  <c:v>108.96517000000125</c:v>
                </c:pt>
                <c:pt idx="21043">
                  <c:v>108.96517000000125</c:v>
                </c:pt>
                <c:pt idx="21044">
                  <c:v>108.96517000000125</c:v>
                </c:pt>
                <c:pt idx="21045">
                  <c:v>108.96517000000125</c:v>
                </c:pt>
                <c:pt idx="21046">
                  <c:v>108.96517000000125</c:v>
                </c:pt>
                <c:pt idx="21047">
                  <c:v>108.96517000000125</c:v>
                </c:pt>
                <c:pt idx="21048">
                  <c:v>108.96517000000125</c:v>
                </c:pt>
                <c:pt idx="21049">
                  <c:v>108.96517000000125</c:v>
                </c:pt>
                <c:pt idx="21050">
                  <c:v>108.96517000000125</c:v>
                </c:pt>
                <c:pt idx="21051">
                  <c:v>108.96517000000125</c:v>
                </c:pt>
                <c:pt idx="21052">
                  <c:v>108.96517000000125</c:v>
                </c:pt>
                <c:pt idx="21053">
                  <c:v>108.96517000000125</c:v>
                </c:pt>
                <c:pt idx="21054">
                  <c:v>108.96517000000125</c:v>
                </c:pt>
                <c:pt idx="21055">
                  <c:v>108.96517000000125</c:v>
                </c:pt>
                <c:pt idx="21056">
                  <c:v>108.96517000000125</c:v>
                </c:pt>
                <c:pt idx="21057">
                  <c:v>108.96517000000125</c:v>
                </c:pt>
                <c:pt idx="21058">
                  <c:v>108.96517000000125</c:v>
                </c:pt>
                <c:pt idx="21059">
                  <c:v>108.96517000000125</c:v>
                </c:pt>
                <c:pt idx="21060">
                  <c:v>108.96517000000125</c:v>
                </c:pt>
                <c:pt idx="21061">
                  <c:v>108.96517000000125</c:v>
                </c:pt>
                <c:pt idx="21062">
                  <c:v>108.96673000000125</c:v>
                </c:pt>
                <c:pt idx="21063">
                  <c:v>108.96948000000125</c:v>
                </c:pt>
                <c:pt idx="21064">
                  <c:v>108.97332000000125</c:v>
                </c:pt>
                <c:pt idx="21065">
                  <c:v>108.97840000000126</c:v>
                </c:pt>
                <c:pt idx="21066">
                  <c:v>108.98443000000125</c:v>
                </c:pt>
                <c:pt idx="21067">
                  <c:v>108.98880000000125</c:v>
                </c:pt>
                <c:pt idx="21068">
                  <c:v>108.99085000000125</c:v>
                </c:pt>
                <c:pt idx="21069">
                  <c:v>108.99191000000124</c:v>
                </c:pt>
                <c:pt idx="21070">
                  <c:v>108.99250000000124</c:v>
                </c:pt>
                <c:pt idx="21071">
                  <c:v>108.99350000000125</c:v>
                </c:pt>
                <c:pt idx="21072">
                  <c:v>108.99460000000124</c:v>
                </c:pt>
                <c:pt idx="21073">
                  <c:v>108.99596000000125</c:v>
                </c:pt>
                <c:pt idx="21074">
                  <c:v>108.99762000000125</c:v>
                </c:pt>
                <c:pt idx="21075">
                  <c:v>108.99959000000125</c:v>
                </c:pt>
                <c:pt idx="21076">
                  <c:v>109.00166000000125</c:v>
                </c:pt>
                <c:pt idx="21077">
                  <c:v>109.00310000000125</c:v>
                </c:pt>
                <c:pt idx="21078">
                  <c:v>109.00418000000126</c:v>
                </c:pt>
                <c:pt idx="21079">
                  <c:v>109.00490000000126</c:v>
                </c:pt>
                <c:pt idx="21080">
                  <c:v>109.00548000000126</c:v>
                </c:pt>
                <c:pt idx="21081">
                  <c:v>109.00624000000126</c:v>
                </c:pt>
                <c:pt idx="21082">
                  <c:v>109.00688000000126</c:v>
                </c:pt>
                <c:pt idx="21083">
                  <c:v>109.00733000000126</c:v>
                </c:pt>
                <c:pt idx="21084">
                  <c:v>109.00775000000127</c:v>
                </c:pt>
                <c:pt idx="21085">
                  <c:v>109.00813000000127</c:v>
                </c:pt>
                <c:pt idx="21086">
                  <c:v>109.00861000000127</c:v>
                </c:pt>
                <c:pt idx="21087">
                  <c:v>109.00919000000127</c:v>
                </c:pt>
                <c:pt idx="21088">
                  <c:v>109.00986000000127</c:v>
                </c:pt>
                <c:pt idx="21089">
                  <c:v>109.01056000000126</c:v>
                </c:pt>
                <c:pt idx="21090">
                  <c:v>109.01122000000126</c:v>
                </c:pt>
                <c:pt idx="21091">
                  <c:v>109.01176000000126</c:v>
                </c:pt>
                <c:pt idx="21092">
                  <c:v>109.01222000000126</c:v>
                </c:pt>
                <c:pt idx="21093">
                  <c:v>109.01259000000127</c:v>
                </c:pt>
                <c:pt idx="21094">
                  <c:v>109.01288000000127</c:v>
                </c:pt>
                <c:pt idx="21095">
                  <c:v>109.01310000000127</c:v>
                </c:pt>
                <c:pt idx="21096">
                  <c:v>109.01326000000127</c:v>
                </c:pt>
                <c:pt idx="21097">
                  <c:v>109.01341000000127</c:v>
                </c:pt>
                <c:pt idx="21098">
                  <c:v>109.01355000000127</c:v>
                </c:pt>
                <c:pt idx="21099">
                  <c:v>109.01365000000128</c:v>
                </c:pt>
                <c:pt idx="21100">
                  <c:v>109.01371000000128</c:v>
                </c:pt>
                <c:pt idx="21101">
                  <c:v>109.01374000000128</c:v>
                </c:pt>
                <c:pt idx="21102">
                  <c:v>109.01375000000128</c:v>
                </c:pt>
                <c:pt idx="21103">
                  <c:v>109.01375000000128</c:v>
                </c:pt>
                <c:pt idx="21104">
                  <c:v>109.01375000000128</c:v>
                </c:pt>
                <c:pt idx="21105">
                  <c:v>109.01375000000128</c:v>
                </c:pt>
                <c:pt idx="21106">
                  <c:v>109.01375000000128</c:v>
                </c:pt>
                <c:pt idx="21107">
                  <c:v>109.01375000000128</c:v>
                </c:pt>
                <c:pt idx="21108">
                  <c:v>109.01375000000128</c:v>
                </c:pt>
                <c:pt idx="21109">
                  <c:v>109.01375000000128</c:v>
                </c:pt>
                <c:pt idx="21110">
                  <c:v>109.01375000000128</c:v>
                </c:pt>
                <c:pt idx="21111">
                  <c:v>109.01375000000128</c:v>
                </c:pt>
                <c:pt idx="21112">
                  <c:v>109.01375000000128</c:v>
                </c:pt>
                <c:pt idx="21113">
                  <c:v>109.01375000000128</c:v>
                </c:pt>
                <c:pt idx="21114">
                  <c:v>109.01375000000128</c:v>
                </c:pt>
                <c:pt idx="21115">
                  <c:v>109.01375000000128</c:v>
                </c:pt>
                <c:pt idx="21116">
                  <c:v>109.01375000000128</c:v>
                </c:pt>
                <c:pt idx="21117">
                  <c:v>109.01375000000128</c:v>
                </c:pt>
                <c:pt idx="21118">
                  <c:v>109.01375000000128</c:v>
                </c:pt>
                <c:pt idx="21119">
                  <c:v>109.01375000000128</c:v>
                </c:pt>
                <c:pt idx="21120">
                  <c:v>109.01375000000128</c:v>
                </c:pt>
                <c:pt idx="21121">
                  <c:v>109.01375000000128</c:v>
                </c:pt>
                <c:pt idx="21122">
                  <c:v>109.01375000000128</c:v>
                </c:pt>
                <c:pt idx="21123">
                  <c:v>109.01375000000128</c:v>
                </c:pt>
                <c:pt idx="21124">
                  <c:v>109.01375000000128</c:v>
                </c:pt>
                <c:pt idx="21125">
                  <c:v>109.01375000000128</c:v>
                </c:pt>
                <c:pt idx="21126">
                  <c:v>109.01375000000128</c:v>
                </c:pt>
                <c:pt idx="21127">
                  <c:v>109.01375000000128</c:v>
                </c:pt>
                <c:pt idx="21128">
                  <c:v>109.01375000000128</c:v>
                </c:pt>
                <c:pt idx="21129">
                  <c:v>109.01375000000128</c:v>
                </c:pt>
                <c:pt idx="21130">
                  <c:v>109.01375000000128</c:v>
                </c:pt>
                <c:pt idx="21131">
                  <c:v>109.01375000000128</c:v>
                </c:pt>
                <c:pt idx="21132">
                  <c:v>109.01375000000128</c:v>
                </c:pt>
                <c:pt idx="21133">
                  <c:v>109.01375000000128</c:v>
                </c:pt>
                <c:pt idx="21134">
                  <c:v>109.01375000000128</c:v>
                </c:pt>
                <c:pt idx="21135">
                  <c:v>109.01375000000128</c:v>
                </c:pt>
                <c:pt idx="21136">
                  <c:v>109.01375000000128</c:v>
                </c:pt>
                <c:pt idx="21137">
                  <c:v>109.01375000000128</c:v>
                </c:pt>
                <c:pt idx="21138">
                  <c:v>109.01375000000128</c:v>
                </c:pt>
                <c:pt idx="21139">
                  <c:v>109.01429000000128</c:v>
                </c:pt>
                <c:pt idx="21140">
                  <c:v>109.01539000000128</c:v>
                </c:pt>
                <c:pt idx="21141">
                  <c:v>109.01736000000128</c:v>
                </c:pt>
                <c:pt idx="21142">
                  <c:v>109.02012000000127</c:v>
                </c:pt>
                <c:pt idx="21143">
                  <c:v>109.02316000000127</c:v>
                </c:pt>
                <c:pt idx="21144">
                  <c:v>109.02644000000127</c:v>
                </c:pt>
                <c:pt idx="21145">
                  <c:v>109.03010000000127</c:v>
                </c:pt>
                <c:pt idx="21146">
                  <c:v>109.03427000000127</c:v>
                </c:pt>
                <c:pt idx="21147">
                  <c:v>109.03940000000127</c:v>
                </c:pt>
                <c:pt idx="21148">
                  <c:v>109.04626000000127</c:v>
                </c:pt>
                <c:pt idx="21149">
                  <c:v>109.05388000000127</c:v>
                </c:pt>
                <c:pt idx="21150">
                  <c:v>109.06251000000127</c:v>
                </c:pt>
                <c:pt idx="21151">
                  <c:v>109.07200000000127</c:v>
                </c:pt>
                <c:pt idx="21152">
                  <c:v>109.08209000000127</c:v>
                </c:pt>
                <c:pt idx="21153">
                  <c:v>109.08881000000127</c:v>
                </c:pt>
                <c:pt idx="21154">
                  <c:v>109.09173000000128</c:v>
                </c:pt>
                <c:pt idx="21155">
                  <c:v>109.09311000000127</c:v>
                </c:pt>
                <c:pt idx="21156">
                  <c:v>109.09399000000127</c:v>
                </c:pt>
                <c:pt idx="21157">
                  <c:v>109.09457000000127</c:v>
                </c:pt>
                <c:pt idx="21158">
                  <c:v>109.09502000000127</c:v>
                </c:pt>
                <c:pt idx="21159">
                  <c:v>109.09534000000127</c:v>
                </c:pt>
                <c:pt idx="21160">
                  <c:v>109.09557000000127</c:v>
                </c:pt>
                <c:pt idx="21161">
                  <c:v>109.09612000000128</c:v>
                </c:pt>
                <c:pt idx="21162">
                  <c:v>109.09819000000128</c:v>
                </c:pt>
                <c:pt idx="21163">
                  <c:v>109.10283000000128</c:v>
                </c:pt>
                <c:pt idx="21164">
                  <c:v>109.10951000000128</c:v>
                </c:pt>
                <c:pt idx="21165">
                  <c:v>109.11737000000127</c:v>
                </c:pt>
                <c:pt idx="21166">
                  <c:v>109.12593000000128</c:v>
                </c:pt>
                <c:pt idx="21167">
                  <c:v>109.13564000000127</c:v>
                </c:pt>
                <c:pt idx="21168">
                  <c:v>109.14679000000127</c:v>
                </c:pt>
                <c:pt idx="21169">
                  <c:v>109.15918000000127</c:v>
                </c:pt>
                <c:pt idx="21170">
                  <c:v>109.17240000000128</c:v>
                </c:pt>
                <c:pt idx="21171">
                  <c:v>109.18677000000127</c:v>
                </c:pt>
                <c:pt idx="21172">
                  <c:v>109.20227000000128</c:v>
                </c:pt>
                <c:pt idx="21173">
                  <c:v>109.21376000000127</c:v>
                </c:pt>
                <c:pt idx="21174">
                  <c:v>109.21843000000128</c:v>
                </c:pt>
                <c:pt idx="21175">
                  <c:v>109.22072000000128</c:v>
                </c:pt>
                <c:pt idx="21176">
                  <c:v>109.22206000000128</c:v>
                </c:pt>
                <c:pt idx="21177">
                  <c:v>109.22311000000128</c:v>
                </c:pt>
                <c:pt idx="21178">
                  <c:v>109.22390000000128</c:v>
                </c:pt>
                <c:pt idx="21179">
                  <c:v>109.22448000000128</c:v>
                </c:pt>
                <c:pt idx="21180">
                  <c:v>109.22511000000128</c:v>
                </c:pt>
                <c:pt idx="21181">
                  <c:v>109.22597000000128</c:v>
                </c:pt>
                <c:pt idx="21182">
                  <c:v>109.22714000000128</c:v>
                </c:pt>
                <c:pt idx="21183">
                  <c:v>109.22853000000129</c:v>
                </c:pt>
                <c:pt idx="21184">
                  <c:v>109.23036000000128</c:v>
                </c:pt>
                <c:pt idx="21185">
                  <c:v>109.23277000000128</c:v>
                </c:pt>
                <c:pt idx="21186">
                  <c:v>109.23574000000129</c:v>
                </c:pt>
                <c:pt idx="21187">
                  <c:v>109.23923000000129</c:v>
                </c:pt>
                <c:pt idx="21188">
                  <c:v>109.24292000000129</c:v>
                </c:pt>
                <c:pt idx="21189">
                  <c:v>109.24668000000129</c:v>
                </c:pt>
                <c:pt idx="21190">
                  <c:v>109.25049000000129</c:v>
                </c:pt>
                <c:pt idx="21191">
                  <c:v>109.2541800000013</c:v>
                </c:pt>
                <c:pt idx="21192">
                  <c:v>109.2578700000013</c:v>
                </c:pt>
                <c:pt idx="21193">
                  <c:v>109.2615800000013</c:v>
                </c:pt>
                <c:pt idx="21194">
                  <c:v>109.26544000000131</c:v>
                </c:pt>
                <c:pt idx="21195">
                  <c:v>109.26935000000131</c:v>
                </c:pt>
                <c:pt idx="21196">
                  <c:v>109.27329000000131</c:v>
                </c:pt>
                <c:pt idx="21197">
                  <c:v>109.27725000000132</c:v>
                </c:pt>
                <c:pt idx="21198">
                  <c:v>109.28111000000132</c:v>
                </c:pt>
                <c:pt idx="21199">
                  <c:v>109.28494000000131</c:v>
                </c:pt>
                <c:pt idx="21200">
                  <c:v>109.28876000000132</c:v>
                </c:pt>
                <c:pt idx="21201">
                  <c:v>109.29301000000132</c:v>
                </c:pt>
                <c:pt idx="21202">
                  <c:v>109.29788000000131</c:v>
                </c:pt>
                <c:pt idx="21203">
                  <c:v>109.30267000000131</c:v>
                </c:pt>
                <c:pt idx="21204">
                  <c:v>109.30695000000131</c:v>
                </c:pt>
                <c:pt idx="21205">
                  <c:v>109.31109000000131</c:v>
                </c:pt>
                <c:pt idx="21206">
                  <c:v>109.31522000000132</c:v>
                </c:pt>
                <c:pt idx="21207">
                  <c:v>109.31924000000132</c:v>
                </c:pt>
                <c:pt idx="21208">
                  <c:v>109.32316000000131</c:v>
                </c:pt>
                <c:pt idx="21209">
                  <c:v>109.3269000000013</c:v>
                </c:pt>
                <c:pt idx="21210">
                  <c:v>109.33050000000131</c:v>
                </c:pt>
                <c:pt idx="21211">
                  <c:v>109.33405000000131</c:v>
                </c:pt>
                <c:pt idx="21212">
                  <c:v>109.33748000000131</c:v>
                </c:pt>
                <c:pt idx="21213">
                  <c:v>109.34084000000131</c:v>
                </c:pt>
                <c:pt idx="21214">
                  <c:v>109.34353000000131</c:v>
                </c:pt>
                <c:pt idx="21215">
                  <c:v>109.34550000000131</c:v>
                </c:pt>
                <c:pt idx="21216">
                  <c:v>109.34685000000131</c:v>
                </c:pt>
                <c:pt idx="21217">
                  <c:v>109.34767000000132</c:v>
                </c:pt>
                <c:pt idx="21218">
                  <c:v>109.34824000000131</c:v>
                </c:pt>
                <c:pt idx="21219">
                  <c:v>109.34870000000132</c:v>
                </c:pt>
                <c:pt idx="21220">
                  <c:v>109.34919000000131</c:v>
                </c:pt>
                <c:pt idx="21221">
                  <c:v>109.34964000000132</c:v>
                </c:pt>
                <c:pt idx="21222">
                  <c:v>109.35005000000132</c:v>
                </c:pt>
                <c:pt idx="21223">
                  <c:v>109.35046000000132</c:v>
                </c:pt>
                <c:pt idx="21224">
                  <c:v>109.35089000000131</c:v>
                </c:pt>
                <c:pt idx="21225">
                  <c:v>109.35130000000132</c:v>
                </c:pt>
                <c:pt idx="21226">
                  <c:v>109.35172000000132</c:v>
                </c:pt>
                <c:pt idx="21227">
                  <c:v>109.35212000000132</c:v>
                </c:pt>
                <c:pt idx="21228">
                  <c:v>109.35246000000132</c:v>
                </c:pt>
                <c:pt idx="21229">
                  <c:v>109.35277000000131</c:v>
                </c:pt>
                <c:pt idx="21230">
                  <c:v>109.35304000000131</c:v>
                </c:pt>
                <c:pt idx="21231">
                  <c:v>109.35324000000132</c:v>
                </c:pt>
                <c:pt idx="21232">
                  <c:v>109.35331000000131</c:v>
                </c:pt>
                <c:pt idx="21233">
                  <c:v>109.35331000000131</c:v>
                </c:pt>
                <c:pt idx="21234">
                  <c:v>109.35331000000131</c:v>
                </c:pt>
                <c:pt idx="21235">
                  <c:v>109.35331000000131</c:v>
                </c:pt>
                <c:pt idx="21236">
                  <c:v>109.35331000000131</c:v>
                </c:pt>
                <c:pt idx="21237">
                  <c:v>109.35331000000131</c:v>
                </c:pt>
                <c:pt idx="21238">
                  <c:v>109.35331000000131</c:v>
                </c:pt>
                <c:pt idx="21239">
                  <c:v>109.35331000000131</c:v>
                </c:pt>
                <c:pt idx="21240">
                  <c:v>109.35331000000131</c:v>
                </c:pt>
                <c:pt idx="21241">
                  <c:v>109.35331000000131</c:v>
                </c:pt>
                <c:pt idx="21242">
                  <c:v>109.35343000000131</c:v>
                </c:pt>
                <c:pt idx="21243">
                  <c:v>109.35370000000131</c:v>
                </c:pt>
                <c:pt idx="21244">
                  <c:v>109.35404000000131</c:v>
                </c:pt>
                <c:pt idx="21245">
                  <c:v>109.3543900000013</c:v>
                </c:pt>
                <c:pt idx="21246">
                  <c:v>109.3547000000013</c:v>
                </c:pt>
                <c:pt idx="21247">
                  <c:v>109.3550600000013</c:v>
                </c:pt>
                <c:pt idx="21248">
                  <c:v>109.35544000000131</c:v>
                </c:pt>
                <c:pt idx="21249">
                  <c:v>109.35572000000131</c:v>
                </c:pt>
                <c:pt idx="21250">
                  <c:v>109.35593000000131</c:v>
                </c:pt>
                <c:pt idx="21251">
                  <c:v>109.35601000000131</c:v>
                </c:pt>
                <c:pt idx="21252">
                  <c:v>109.35601000000131</c:v>
                </c:pt>
                <c:pt idx="21253">
                  <c:v>109.35601000000131</c:v>
                </c:pt>
                <c:pt idx="21254">
                  <c:v>109.35601000000131</c:v>
                </c:pt>
                <c:pt idx="21255">
                  <c:v>109.35601000000131</c:v>
                </c:pt>
                <c:pt idx="21256">
                  <c:v>109.35601000000131</c:v>
                </c:pt>
                <c:pt idx="21257">
                  <c:v>109.35601000000131</c:v>
                </c:pt>
                <c:pt idx="21258">
                  <c:v>109.35601000000131</c:v>
                </c:pt>
                <c:pt idx="21259">
                  <c:v>109.35601000000131</c:v>
                </c:pt>
                <c:pt idx="21260">
                  <c:v>109.35601000000131</c:v>
                </c:pt>
                <c:pt idx="21261">
                  <c:v>109.35601000000131</c:v>
                </c:pt>
                <c:pt idx="21262">
                  <c:v>109.35601000000131</c:v>
                </c:pt>
                <c:pt idx="21263">
                  <c:v>109.35601000000131</c:v>
                </c:pt>
                <c:pt idx="21264">
                  <c:v>109.35601000000131</c:v>
                </c:pt>
                <c:pt idx="21265">
                  <c:v>109.35601000000131</c:v>
                </c:pt>
                <c:pt idx="21266">
                  <c:v>109.35601000000131</c:v>
                </c:pt>
                <c:pt idx="21267">
                  <c:v>109.35601000000131</c:v>
                </c:pt>
                <c:pt idx="21268">
                  <c:v>109.35601000000131</c:v>
                </c:pt>
                <c:pt idx="21269">
                  <c:v>109.35601000000131</c:v>
                </c:pt>
                <c:pt idx="21270">
                  <c:v>109.35601000000131</c:v>
                </c:pt>
                <c:pt idx="21271">
                  <c:v>109.35601000000131</c:v>
                </c:pt>
                <c:pt idx="21272">
                  <c:v>109.35601000000131</c:v>
                </c:pt>
                <c:pt idx="21273">
                  <c:v>109.35601000000131</c:v>
                </c:pt>
                <c:pt idx="21274">
                  <c:v>109.35601000000131</c:v>
                </c:pt>
                <c:pt idx="21275">
                  <c:v>109.35601000000131</c:v>
                </c:pt>
                <c:pt idx="21276">
                  <c:v>109.35601000000131</c:v>
                </c:pt>
                <c:pt idx="21277">
                  <c:v>109.35601000000131</c:v>
                </c:pt>
                <c:pt idx="21278">
                  <c:v>109.35601000000131</c:v>
                </c:pt>
                <c:pt idx="21279">
                  <c:v>109.35601000000131</c:v>
                </c:pt>
                <c:pt idx="21280">
                  <c:v>109.35602000000131</c:v>
                </c:pt>
                <c:pt idx="21281">
                  <c:v>109.35603000000131</c:v>
                </c:pt>
                <c:pt idx="21282">
                  <c:v>109.35604000000131</c:v>
                </c:pt>
                <c:pt idx="21283">
                  <c:v>109.35604000000131</c:v>
                </c:pt>
                <c:pt idx="21284">
                  <c:v>109.35604000000131</c:v>
                </c:pt>
                <c:pt idx="21285">
                  <c:v>109.35604000000131</c:v>
                </c:pt>
                <c:pt idx="21286">
                  <c:v>109.35604000000131</c:v>
                </c:pt>
                <c:pt idx="21287">
                  <c:v>109.35604000000131</c:v>
                </c:pt>
                <c:pt idx="21288">
                  <c:v>109.35604000000131</c:v>
                </c:pt>
                <c:pt idx="21289">
                  <c:v>109.35604000000131</c:v>
                </c:pt>
                <c:pt idx="21290">
                  <c:v>109.35604000000131</c:v>
                </c:pt>
                <c:pt idx="21291">
                  <c:v>109.35604000000131</c:v>
                </c:pt>
                <c:pt idx="21292">
                  <c:v>109.35604000000131</c:v>
                </c:pt>
                <c:pt idx="21293">
                  <c:v>109.35604000000131</c:v>
                </c:pt>
                <c:pt idx="21294">
                  <c:v>109.35604000000131</c:v>
                </c:pt>
                <c:pt idx="21295">
                  <c:v>109.35604000000131</c:v>
                </c:pt>
                <c:pt idx="21296">
                  <c:v>109.35604000000131</c:v>
                </c:pt>
                <c:pt idx="21297">
                  <c:v>109.35604000000131</c:v>
                </c:pt>
                <c:pt idx="21298">
                  <c:v>109.35604000000131</c:v>
                </c:pt>
                <c:pt idx="21299">
                  <c:v>109.35604000000131</c:v>
                </c:pt>
                <c:pt idx="21300">
                  <c:v>109.35604000000131</c:v>
                </c:pt>
                <c:pt idx="21301">
                  <c:v>109.35604000000131</c:v>
                </c:pt>
                <c:pt idx="21302">
                  <c:v>109.35604000000131</c:v>
                </c:pt>
                <c:pt idx="21303">
                  <c:v>109.35604000000131</c:v>
                </c:pt>
                <c:pt idx="21304">
                  <c:v>109.35604000000131</c:v>
                </c:pt>
                <c:pt idx="21305">
                  <c:v>109.35604000000131</c:v>
                </c:pt>
                <c:pt idx="21306">
                  <c:v>109.35604000000131</c:v>
                </c:pt>
                <c:pt idx="21307">
                  <c:v>109.35604000000131</c:v>
                </c:pt>
                <c:pt idx="21308">
                  <c:v>109.35604000000131</c:v>
                </c:pt>
                <c:pt idx="21309">
                  <c:v>109.35604000000131</c:v>
                </c:pt>
                <c:pt idx="21310">
                  <c:v>109.35604000000131</c:v>
                </c:pt>
                <c:pt idx="21311">
                  <c:v>109.35604000000131</c:v>
                </c:pt>
                <c:pt idx="21312">
                  <c:v>109.35604000000131</c:v>
                </c:pt>
                <c:pt idx="21313">
                  <c:v>109.35604000000131</c:v>
                </c:pt>
                <c:pt idx="21314">
                  <c:v>109.35604000000131</c:v>
                </c:pt>
                <c:pt idx="21315">
                  <c:v>109.35604000000131</c:v>
                </c:pt>
                <c:pt idx="21316">
                  <c:v>109.35604000000131</c:v>
                </c:pt>
                <c:pt idx="21317">
                  <c:v>109.35604000000131</c:v>
                </c:pt>
                <c:pt idx="21318">
                  <c:v>109.35604000000131</c:v>
                </c:pt>
                <c:pt idx="21319">
                  <c:v>109.35604000000131</c:v>
                </c:pt>
                <c:pt idx="21320">
                  <c:v>109.35604000000131</c:v>
                </c:pt>
                <c:pt idx="21321">
                  <c:v>109.35604000000131</c:v>
                </c:pt>
                <c:pt idx="21322">
                  <c:v>109.35604000000131</c:v>
                </c:pt>
                <c:pt idx="21323">
                  <c:v>109.35604000000131</c:v>
                </c:pt>
                <c:pt idx="21324">
                  <c:v>109.35604000000131</c:v>
                </c:pt>
                <c:pt idx="21325">
                  <c:v>109.35604000000131</c:v>
                </c:pt>
                <c:pt idx="21326">
                  <c:v>109.35604000000131</c:v>
                </c:pt>
                <c:pt idx="21327">
                  <c:v>109.35604000000131</c:v>
                </c:pt>
                <c:pt idx="21328">
                  <c:v>109.35604000000131</c:v>
                </c:pt>
                <c:pt idx="21329">
                  <c:v>109.35604000000131</c:v>
                </c:pt>
                <c:pt idx="21330">
                  <c:v>109.35604000000131</c:v>
                </c:pt>
                <c:pt idx="21331">
                  <c:v>109.35604000000131</c:v>
                </c:pt>
                <c:pt idx="21332">
                  <c:v>109.35604000000131</c:v>
                </c:pt>
                <c:pt idx="21333">
                  <c:v>109.35604000000131</c:v>
                </c:pt>
                <c:pt idx="21334">
                  <c:v>109.35604000000131</c:v>
                </c:pt>
                <c:pt idx="21335">
                  <c:v>109.35604000000131</c:v>
                </c:pt>
                <c:pt idx="21336">
                  <c:v>109.35604000000131</c:v>
                </c:pt>
                <c:pt idx="21337">
                  <c:v>109.35604000000131</c:v>
                </c:pt>
                <c:pt idx="21338">
                  <c:v>109.35604000000131</c:v>
                </c:pt>
                <c:pt idx="21339">
                  <c:v>109.35604000000131</c:v>
                </c:pt>
                <c:pt idx="21340">
                  <c:v>109.35604000000131</c:v>
                </c:pt>
                <c:pt idx="21341">
                  <c:v>109.35604000000131</c:v>
                </c:pt>
                <c:pt idx="21342">
                  <c:v>109.35604000000131</c:v>
                </c:pt>
                <c:pt idx="21343">
                  <c:v>109.35604000000131</c:v>
                </c:pt>
                <c:pt idx="21344">
                  <c:v>109.35604000000131</c:v>
                </c:pt>
                <c:pt idx="21345">
                  <c:v>109.35604000000131</c:v>
                </c:pt>
                <c:pt idx="21346">
                  <c:v>109.35604000000131</c:v>
                </c:pt>
                <c:pt idx="21347">
                  <c:v>109.35604000000131</c:v>
                </c:pt>
                <c:pt idx="21348">
                  <c:v>109.35604000000131</c:v>
                </c:pt>
                <c:pt idx="21349">
                  <c:v>109.35604000000131</c:v>
                </c:pt>
                <c:pt idx="21350">
                  <c:v>109.35604000000131</c:v>
                </c:pt>
                <c:pt idx="21351">
                  <c:v>109.35604000000131</c:v>
                </c:pt>
                <c:pt idx="21352">
                  <c:v>109.35604000000131</c:v>
                </c:pt>
                <c:pt idx="21353">
                  <c:v>109.35604000000131</c:v>
                </c:pt>
                <c:pt idx="21354">
                  <c:v>109.35604000000131</c:v>
                </c:pt>
                <c:pt idx="21355">
                  <c:v>109.35604000000131</c:v>
                </c:pt>
                <c:pt idx="21356">
                  <c:v>109.35604000000131</c:v>
                </c:pt>
                <c:pt idx="21357">
                  <c:v>109.35604000000131</c:v>
                </c:pt>
                <c:pt idx="21358">
                  <c:v>109.35604000000131</c:v>
                </c:pt>
                <c:pt idx="21359">
                  <c:v>109.35604000000131</c:v>
                </c:pt>
                <c:pt idx="21360">
                  <c:v>109.35604000000131</c:v>
                </c:pt>
                <c:pt idx="21361">
                  <c:v>109.35604000000131</c:v>
                </c:pt>
                <c:pt idx="21362">
                  <c:v>109.35604000000131</c:v>
                </c:pt>
                <c:pt idx="21363">
                  <c:v>109.35604000000131</c:v>
                </c:pt>
                <c:pt idx="21364">
                  <c:v>109.35604000000131</c:v>
                </c:pt>
                <c:pt idx="21365">
                  <c:v>109.35604000000131</c:v>
                </c:pt>
                <c:pt idx="21366">
                  <c:v>109.35604000000131</c:v>
                </c:pt>
                <c:pt idx="21367">
                  <c:v>109.35604000000131</c:v>
                </c:pt>
                <c:pt idx="21368">
                  <c:v>109.35604000000131</c:v>
                </c:pt>
                <c:pt idx="21369">
                  <c:v>109.35604000000131</c:v>
                </c:pt>
                <c:pt idx="21370">
                  <c:v>109.35604000000131</c:v>
                </c:pt>
                <c:pt idx="21371">
                  <c:v>109.35604000000131</c:v>
                </c:pt>
                <c:pt idx="21372">
                  <c:v>109.35604000000131</c:v>
                </c:pt>
                <c:pt idx="21373">
                  <c:v>109.35604000000131</c:v>
                </c:pt>
                <c:pt idx="21374">
                  <c:v>109.35604000000131</c:v>
                </c:pt>
                <c:pt idx="21375">
                  <c:v>109.35604000000131</c:v>
                </c:pt>
                <c:pt idx="21376">
                  <c:v>109.35604000000131</c:v>
                </c:pt>
                <c:pt idx="21377">
                  <c:v>109.35604000000131</c:v>
                </c:pt>
                <c:pt idx="21378">
                  <c:v>109.35604000000131</c:v>
                </c:pt>
                <c:pt idx="21379">
                  <c:v>109.35604000000131</c:v>
                </c:pt>
                <c:pt idx="21380">
                  <c:v>109.35604000000131</c:v>
                </c:pt>
                <c:pt idx="21381">
                  <c:v>109.35604000000131</c:v>
                </c:pt>
                <c:pt idx="21382">
                  <c:v>109.35604000000131</c:v>
                </c:pt>
                <c:pt idx="21383">
                  <c:v>109.35604000000131</c:v>
                </c:pt>
                <c:pt idx="21384">
                  <c:v>109.35604000000131</c:v>
                </c:pt>
                <c:pt idx="21385">
                  <c:v>109.35604000000131</c:v>
                </c:pt>
                <c:pt idx="21386">
                  <c:v>109.35604000000131</c:v>
                </c:pt>
                <c:pt idx="21387">
                  <c:v>109.35604000000131</c:v>
                </c:pt>
                <c:pt idx="21388">
                  <c:v>109.35604000000131</c:v>
                </c:pt>
                <c:pt idx="21389">
                  <c:v>109.35604000000131</c:v>
                </c:pt>
                <c:pt idx="21390">
                  <c:v>109.35604000000131</c:v>
                </c:pt>
                <c:pt idx="21391">
                  <c:v>109.35604000000131</c:v>
                </c:pt>
                <c:pt idx="21392">
                  <c:v>109.35604000000131</c:v>
                </c:pt>
                <c:pt idx="21393">
                  <c:v>109.35604000000131</c:v>
                </c:pt>
                <c:pt idx="21394">
                  <c:v>109.35604000000131</c:v>
                </c:pt>
                <c:pt idx="21395">
                  <c:v>109.35604000000131</c:v>
                </c:pt>
                <c:pt idx="21396">
                  <c:v>109.35604000000131</c:v>
                </c:pt>
                <c:pt idx="21397">
                  <c:v>109.35604000000131</c:v>
                </c:pt>
                <c:pt idx="21398">
                  <c:v>109.35604000000131</c:v>
                </c:pt>
                <c:pt idx="21399">
                  <c:v>109.35604000000131</c:v>
                </c:pt>
                <c:pt idx="21400">
                  <c:v>109.35604000000131</c:v>
                </c:pt>
                <c:pt idx="21401">
                  <c:v>109.35604000000131</c:v>
                </c:pt>
                <c:pt idx="21402">
                  <c:v>109.35604000000131</c:v>
                </c:pt>
                <c:pt idx="21403">
                  <c:v>109.35604000000131</c:v>
                </c:pt>
                <c:pt idx="21404">
                  <c:v>109.35604000000131</c:v>
                </c:pt>
                <c:pt idx="21405">
                  <c:v>109.35604000000131</c:v>
                </c:pt>
                <c:pt idx="21406">
                  <c:v>109.35604000000131</c:v>
                </c:pt>
                <c:pt idx="21407">
                  <c:v>109.35604000000131</c:v>
                </c:pt>
                <c:pt idx="21408">
                  <c:v>109.35604000000131</c:v>
                </c:pt>
                <c:pt idx="21409">
                  <c:v>109.35604000000131</c:v>
                </c:pt>
                <c:pt idx="21410">
                  <c:v>109.35604000000131</c:v>
                </c:pt>
                <c:pt idx="21411">
                  <c:v>109.35604000000131</c:v>
                </c:pt>
                <c:pt idx="21412">
                  <c:v>109.35604000000131</c:v>
                </c:pt>
                <c:pt idx="21413">
                  <c:v>109.35604000000131</c:v>
                </c:pt>
                <c:pt idx="21414">
                  <c:v>109.35604000000131</c:v>
                </c:pt>
                <c:pt idx="21415">
                  <c:v>109.35604000000131</c:v>
                </c:pt>
                <c:pt idx="21416">
                  <c:v>109.35604000000131</c:v>
                </c:pt>
                <c:pt idx="21417">
                  <c:v>109.35604000000131</c:v>
                </c:pt>
                <c:pt idx="21418">
                  <c:v>109.35604000000131</c:v>
                </c:pt>
                <c:pt idx="21419">
                  <c:v>109.35604000000131</c:v>
                </c:pt>
                <c:pt idx="21420">
                  <c:v>109.35604000000131</c:v>
                </c:pt>
                <c:pt idx="21421">
                  <c:v>109.35604000000131</c:v>
                </c:pt>
                <c:pt idx="21422">
                  <c:v>109.35604000000131</c:v>
                </c:pt>
                <c:pt idx="21423">
                  <c:v>109.35604000000131</c:v>
                </c:pt>
                <c:pt idx="21424">
                  <c:v>109.35604000000131</c:v>
                </c:pt>
                <c:pt idx="21425">
                  <c:v>109.35604000000131</c:v>
                </c:pt>
                <c:pt idx="21426">
                  <c:v>109.35604000000131</c:v>
                </c:pt>
                <c:pt idx="21427">
                  <c:v>109.35604000000131</c:v>
                </c:pt>
                <c:pt idx="21428">
                  <c:v>109.35604000000131</c:v>
                </c:pt>
                <c:pt idx="21429">
                  <c:v>109.35604000000131</c:v>
                </c:pt>
                <c:pt idx="21430">
                  <c:v>109.35604000000131</c:v>
                </c:pt>
                <c:pt idx="21431">
                  <c:v>109.35604000000131</c:v>
                </c:pt>
                <c:pt idx="21432">
                  <c:v>109.35604000000131</c:v>
                </c:pt>
                <c:pt idx="21433">
                  <c:v>109.35604000000131</c:v>
                </c:pt>
                <c:pt idx="21434">
                  <c:v>109.35604000000131</c:v>
                </c:pt>
                <c:pt idx="21435">
                  <c:v>109.35604000000131</c:v>
                </c:pt>
                <c:pt idx="21436">
                  <c:v>109.35604000000131</c:v>
                </c:pt>
                <c:pt idx="21437">
                  <c:v>109.35604000000131</c:v>
                </c:pt>
                <c:pt idx="21438">
                  <c:v>109.35604000000131</c:v>
                </c:pt>
                <c:pt idx="21439">
                  <c:v>109.35604000000131</c:v>
                </c:pt>
                <c:pt idx="21440">
                  <c:v>109.35604000000131</c:v>
                </c:pt>
                <c:pt idx="21441">
                  <c:v>109.35604000000131</c:v>
                </c:pt>
                <c:pt idx="21442">
                  <c:v>109.35604000000131</c:v>
                </c:pt>
                <c:pt idx="21443">
                  <c:v>109.35604000000131</c:v>
                </c:pt>
                <c:pt idx="21444">
                  <c:v>109.35604000000131</c:v>
                </c:pt>
                <c:pt idx="21445">
                  <c:v>109.35604000000131</c:v>
                </c:pt>
                <c:pt idx="21446">
                  <c:v>109.35604000000131</c:v>
                </c:pt>
                <c:pt idx="21447">
                  <c:v>109.35604000000131</c:v>
                </c:pt>
                <c:pt idx="21448">
                  <c:v>109.35604000000131</c:v>
                </c:pt>
                <c:pt idx="21449">
                  <c:v>109.35657000000131</c:v>
                </c:pt>
                <c:pt idx="21450">
                  <c:v>109.35662000000131</c:v>
                </c:pt>
                <c:pt idx="21451">
                  <c:v>109.35685000000132</c:v>
                </c:pt>
                <c:pt idx="21452">
                  <c:v>109.35685000000132</c:v>
                </c:pt>
                <c:pt idx="21453">
                  <c:v>109.35685000000132</c:v>
                </c:pt>
                <c:pt idx="21454">
                  <c:v>109.35685000000132</c:v>
                </c:pt>
                <c:pt idx="21455">
                  <c:v>109.35685000000132</c:v>
                </c:pt>
                <c:pt idx="21456">
                  <c:v>109.35685000000132</c:v>
                </c:pt>
                <c:pt idx="21457">
                  <c:v>109.35685000000132</c:v>
                </c:pt>
                <c:pt idx="21458">
                  <c:v>109.35685000000132</c:v>
                </c:pt>
                <c:pt idx="21459">
                  <c:v>109.35685000000132</c:v>
                </c:pt>
                <c:pt idx="21460">
                  <c:v>109.35685000000132</c:v>
                </c:pt>
                <c:pt idx="21461">
                  <c:v>109.35685000000132</c:v>
                </c:pt>
                <c:pt idx="21462">
                  <c:v>109.35685000000132</c:v>
                </c:pt>
                <c:pt idx="21463">
                  <c:v>109.35685000000132</c:v>
                </c:pt>
                <c:pt idx="21464">
                  <c:v>109.35685000000132</c:v>
                </c:pt>
                <c:pt idx="21465">
                  <c:v>109.35685000000132</c:v>
                </c:pt>
                <c:pt idx="21466">
                  <c:v>109.35685000000132</c:v>
                </c:pt>
                <c:pt idx="21467">
                  <c:v>109.35685000000132</c:v>
                </c:pt>
                <c:pt idx="21468">
                  <c:v>109.35685000000132</c:v>
                </c:pt>
                <c:pt idx="21469">
                  <c:v>109.35685000000132</c:v>
                </c:pt>
                <c:pt idx="21470">
                  <c:v>109.35685000000132</c:v>
                </c:pt>
                <c:pt idx="21471">
                  <c:v>109.35685000000132</c:v>
                </c:pt>
                <c:pt idx="21472">
                  <c:v>109.35685000000132</c:v>
                </c:pt>
                <c:pt idx="21473">
                  <c:v>109.35685000000132</c:v>
                </c:pt>
                <c:pt idx="21474">
                  <c:v>109.35685000000132</c:v>
                </c:pt>
                <c:pt idx="21475">
                  <c:v>109.35685000000132</c:v>
                </c:pt>
                <c:pt idx="21476">
                  <c:v>109.35685000000132</c:v>
                </c:pt>
                <c:pt idx="21477">
                  <c:v>109.35685000000132</c:v>
                </c:pt>
                <c:pt idx="21478">
                  <c:v>109.35685000000132</c:v>
                </c:pt>
                <c:pt idx="21479">
                  <c:v>109.35685000000132</c:v>
                </c:pt>
                <c:pt idx="21480">
                  <c:v>109.35685000000132</c:v>
                </c:pt>
                <c:pt idx="21481">
                  <c:v>109.35685000000132</c:v>
                </c:pt>
                <c:pt idx="21482">
                  <c:v>109.35685000000132</c:v>
                </c:pt>
                <c:pt idx="21483">
                  <c:v>109.35685000000132</c:v>
                </c:pt>
                <c:pt idx="21484">
                  <c:v>109.35685000000132</c:v>
                </c:pt>
                <c:pt idx="21485">
                  <c:v>109.35685000000132</c:v>
                </c:pt>
                <c:pt idx="21486">
                  <c:v>109.35685000000132</c:v>
                </c:pt>
                <c:pt idx="21487">
                  <c:v>109.35685000000132</c:v>
                </c:pt>
                <c:pt idx="21488">
                  <c:v>109.35685000000132</c:v>
                </c:pt>
                <c:pt idx="21489">
                  <c:v>109.35685000000132</c:v>
                </c:pt>
                <c:pt idx="21490">
                  <c:v>109.35685000000132</c:v>
                </c:pt>
                <c:pt idx="21491">
                  <c:v>109.35685000000132</c:v>
                </c:pt>
                <c:pt idx="21492">
                  <c:v>109.35685000000132</c:v>
                </c:pt>
                <c:pt idx="21493">
                  <c:v>109.35685000000132</c:v>
                </c:pt>
                <c:pt idx="21494">
                  <c:v>109.35685000000132</c:v>
                </c:pt>
                <c:pt idx="21495">
                  <c:v>109.35685000000132</c:v>
                </c:pt>
                <c:pt idx="21496">
                  <c:v>109.35685000000132</c:v>
                </c:pt>
                <c:pt idx="21497">
                  <c:v>109.35685000000132</c:v>
                </c:pt>
                <c:pt idx="21498">
                  <c:v>109.35685000000132</c:v>
                </c:pt>
                <c:pt idx="21499">
                  <c:v>109.35685000000132</c:v>
                </c:pt>
                <c:pt idx="21500">
                  <c:v>109.35685000000132</c:v>
                </c:pt>
                <c:pt idx="21501">
                  <c:v>109.35685000000132</c:v>
                </c:pt>
                <c:pt idx="21502">
                  <c:v>109.35685000000132</c:v>
                </c:pt>
                <c:pt idx="21503">
                  <c:v>109.35685000000132</c:v>
                </c:pt>
                <c:pt idx="21504">
                  <c:v>109.35685000000132</c:v>
                </c:pt>
                <c:pt idx="21505">
                  <c:v>109.35685000000132</c:v>
                </c:pt>
                <c:pt idx="21506">
                  <c:v>109.35685000000132</c:v>
                </c:pt>
                <c:pt idx="21507">
                  <c:v>109.35685000000132</c:v>
                </c:pt>
                <c:pt idx="21508">
                  <c:v>109.35685000000132</c:v>
                </c:pt>
                <c:pt idx="21509">
                  <c:v>109.35685000000132</c:v>
                </c:pt>
                <c:pt idx="21510">
                  <c:v>109.35685000000132</c:v>
                </c:pt>
                <c:pt idx="21511">
                  <c:v>109.35685000000132</c:v>
                </c:pt>
                <c:pt idx="21512">
                  <c:v>109.35685000000132</c:v>
                </c:pt>
                <c:pt idx="21513">
                  <c:v>109.35685000000132</c:v>
                </c:pt>
                <c:pt idx="21514">
                  <c:v>109.35685000000132</c:v>
                </c:pt>
                <c:pt idx="21515">
                  <c:v>109.35685000000132</c:v>
                </c:pt>
                <c:pt idx="21516">
                  <c:v>109.35685000000132</c:v>
                </c:pt>
                <c:pt idx="21517">
                  <c:v>109.35685000000132</c:v>
                </c:pt>
                <c:pt idx="21518">
                  <c:v>109.35685000000132</c:v>
                </c:pt>
                <c:pt idx="21519">
                  <c:v>109.35685000000132</c:v>
                </c:pt>
                <c:pt idx="21520">
                  <c:v>109.35685000000132</c:v>
                </c:pt>
                <c:pt idx="21521">
                  <c:v>109.35685000000132</c:v>
                </c:pt>
                <c:pt idx="21522">
                  <c:v>109.35685000000132</c:v>
                </c:pt>
                <c:pt idx="21523">
                  <c:v>109.35685000000132</c:v>
                </c:pt>
                <c:pt idx="21524">
                  <c:v>109.35685000000132</c:v>
                </c:pt>
                <c:pt idx="21525">
                  <c:v>109.35685000000132</c:v>
                </c:pt>
                <c:pt idx="21526">
                  <c:v>109.35685000000132</c:v>
                </c:pt>
                <c:pt idx="21527">
                  <c:v>109.35685000000132</c:v>
                </c:pt>
                <c:pt idx="21528">
                  <c:v>109.35685000000132</c:v>
                </c:pt>
                <c:pt idx="21529">
                  <c:v>109.35685000000132</c:v>
                </c:pt>
                <c:pt idx="21530">
                  <c:v>109.35685000000132</c:v>
                </c:pt>
                <c:pt idx="21531">
                  <c:v>109.35685000000132</c:v>
                </c:pt>
                <c:pt idx="21532">
                  <c:v>109.35685000000132</c:v>
                </c:pt>
                <c:pt idx="21533">
                  <c:v>109.35685000000132</c:v>
                </c:pt>
                <c:pt idx="21534">
                  <c:v>109.35685000000132</c:v>
                </c:pt>
                <c:pt idx="21535">
                  <c:v>109.35685000000132</c:v>
                </c:pt>
                <c:pt idx="21536">
                  <c:v>109.35685000000132</c:v>
                </c:pt>
                <c:pt idx="21537">
                  <c:v>109.35685000000132</c:v>
                </c:pt>
                <c:pt idx="21538">
                  <c:v>109.35685000000132</c:v>
                </c:pt>
                <c:pt idx="21539">
                  <c:v>109.35685000000132</c:v>
                </c:pt>
                <c:pt idx="21540">
                  <c:v>109.35685000000132</c:v>
                </c:pt>
                <c:pt idx="21541">
                  <c:v>109.35685000000132</c:v>
                </c:pt>
                <c:pt idx="21542">
                  <c:v>109.35685000000132</c:v>
                </c:pt>
                <c:pt idx="21543">
                  <c:v>109.35685000000132</c:v>
                </c:pt>
                <c:pt idx="21544">
                  <c:v>109.35685000000132</c:v>
                </c:pt>
                <c:pt idx="21545">
                  <c:v>109.35685000000132</c:v>
                </c:pt>
                <c:pt idx="21546">
                  <c:v>109.35685000000132</c:v>
                </c:pt>
                <c:pt idx="21547">
                  <c:v>109.35685000000132</c:v>
                </c:pt>
                <c:pt idx="21548">
                  <c:v>109.35685000000132</c:v>
                </c:pt>
                <c:pt idx="21549">
                  <c:v>109.35685000000132</c:v>
                </c:pt>
                <c:pt idx="21550">
                  <c:v>109.35685000000132</c:v>
                </c:pt>
                <c:pt idx="21551">
                  <c:v>109.35685000000132</c:v>
                </c:pt>
                <c:pt idx="21552">
                  <c:v>109.35685000000132</c:v>
                </c:pt>
                <c:pt idx="21553">
                  <c:v>109.35685000000132</c:v>
                </c:pt>
                <c:pt idx="21554">
                  <c:v>109.35685000000132</c:v>
                </c:pt>
                <c:pt idx="21555">
                  <c:v>109.35685000000132</c:v>
                </c:pt>
                <c:pt idx="21556">
                  <c:v>109.35685000000132</c:v>
                </c:pt>
                <c:pt idx="21557">
                  <c:v>109.35685000000132</c:v>
                </c:pt>
                <c:pt idx="21558">
                  <c:v>109.35685000000132</c:v>
                </c:pt>
                <c:pt idx="21559">
                  <c:v>109.35685000000132</c:v>
                </c:pt>
                <c:pt idx="21560">
                  <c:v>109.35685000000132</c:v>
                </c:pt>
                <c:pt idx="21561">
                  <c:v>109.35685000000132</c:v>
                </c:pt>
                <c:pt idx="21562">
                  <c:v>109.35685000000132</c:v>
                </c:pt>
                <c:pt idx="21563">
                  <c:v>109.35685000000132</c:v>
                </c:pt>
                <c:pt idx="21564">
                  <c:v>109.35685000000132</c:v>
                </c:pt>
                <c:pt idx="21565">
                  <c:v>109.35685000000132</c:v>
                </c:pt>
                <c:pt idx="21566">
                  <c:v>109.35685000000132</c:v>
                </c:pt>
                <c:pt idx="21567">
                  <c:v>109.35685000000132</c:v>
                </c:pt>
                <c:pt idx="21568">
                  <c:v>109.35685000000132</c:v>
                </c:pt>
                <c:pt idx="21569">
                  <c:v>109.35685000000132</c:v>
                </c:pt>
                <c:pt idx="21570">
                  <c:v>109.35685000000132</c:v>
                </c:pt>
                <c:pt idx="21571">
                  <c:v>109.35685000000132</c:v>
                </c:pt>
                <c:pt idx="21572">
                  <c:v>109.35685000000132</c:v>
                </c:pt>
                <c:pt idx="21573">
                  <c:v>109.35685000000132</c:v>
                </c:pt>
                <c:pt idx="21574">
                  <c:v>109.35685000000132</c:v>
                </c:pt>
                <c:pt idx="21575">
                  <c:v>109.35685000000132</c:v>
                </c:pt>
                <c:pt idx="21576">
                  <c:v>109.35685000000132</c:v>
                </c:pt>
                <c:pt idx="21577">
                  <c:v>109.35685000000132</c:v>
                </c:pt>
                <c:pt idx="21578">
                  <c:v>109.35685000000132</c:v>
                </c:pt>
                <c:pt idx="21579">
                  <c:v>109.35685000000132</c:v>
                </c:pt>
                <c:pt idx="21580">
                  <c:v>109.35685000000132</c:v>
                </c:pt>
                <c:pt idx="21581">
                  <c:v>109.35685000000132</c:v>
                </c:pt>
                <c:pt idx="21582">
                  <c:v>109.35685000000132</c:v>
                </c:pt>
                <c:pt idx="21583">
                  <c:v>109.35685000000132</c:v>
                </c:pt>
                <c:pt idx="21584">
                  <c:v>109.35685000000132</c:v>
                </c:pt>
                <c:pt idx="21585">
                  <c:v>109.35685000000132</c:v>
                </c:pt>
                <c:pt idx="21586">
                  <c:v>109.35685000000132</c:v>
                </c:pt>
                <c:pt idx="21587">
                  <c:v>109.35685000000132</c:v>
                </c:pt>
                <c:pt idx="21588">
                  <c:v>109.35685000000132</c:v>
                </c:pt>
                <c:pt idx="21589">
                  <c:v>109.35685000000132</c:v>
                </c:pt>
                <c:pt idx="21590">
                  <c:v>109.35685000000132</c:v>
                </c:pt>
                <c:pt idx="21591">
                  <c:v>109.35685000000132</c:v>
                </c:pt>
                <c:pt idx="21592">
                  <c:v>109.35685000000132</c:v>
                </c:pt>
                <c:pt idx="21593">
                  <c:v>109.35685000000132</c:v>
                </c:pt>
                <c:pt idx="21594">
                  <c:v>109.35685000000132</c:v>
                </c:pt>
                <c:pt idx="21595">
                  <c:v>109.35685000000132</c:v>
                </c:pt>
                <c:pt idx="21596">
                  <c:v>109.35685000000132</c:v>
                </c:pt>
                <c:pt idx="21597">
                  <c:v>109.35685000000132</c:v>
                </c:pt>
                <c:pt idx="21598">
                  <c:v>109.35685000000132</c:v>
                </c:pt>
                <c:pt idx="21599">
                  <c:v>109.35685000000132</c:v>
                </c:pt>
                <c:pt idx="21600">
                  <c:v>109.35685000000132</c:v>
                </c:pt>
                <c:pt idx="21601">
                  <c:v>109.35685000000132</c:v>
                </c:pt>
                <c:pt idx="21602">
                  <c:v>109.35685000000132</c:v>
                </c:pt>
                <c:pt idx="21603">
                  <c:v>109.35685000000132</c:v>
                </c:pt>
                <c:pt idx="21604">
                  <c:v>109.35685000000132</c:v>
                </c:pt>
                <c:pt idx="21605">
                  <c:v>109.35685000000132</c:v>
                </c:pt>
                <c:pt idx="21606">
                  <c:v>109.35685000000132</c:v>
                </c:pt>
                <c:pt idx="21607">
                  <c:v>109.35685000000132</c:v>
                </c:pt>
                <c:pt idx="21608">
                  <c:v>109.35685000000132</c:v>
                </c:pt>
                <c:pt idx="21609">
                  <c:v>109.35685000000132</c:v>
                </c:pt>
                <c:pt idx="21610">
                  <c:v>109.35685000000132</c:v>
                </c:pt>
                <c:pt idx="21611">
                  <c:v>109.35685000000132</c:v>
                </c:pt>
                <c:pt idx="21612">
                  <c:v>109.35685000000132</c:v>
                </c:pt>
                <c:pt idx="21613">
                  <c:v>109.35685000000132</c:v>
                </c:pt>
                <c:pt idx="21614">
                  <c:v>109.35685000000132</c:v>
                </c:pt>
                <c:pt idx="21615">
                  <c:v>109.35685000000132</c:v>
                </c:pt>
                <c:pt idx="21616">
                  <c:v>109.35685000000132</c:v>
                </c:pt>
                <c:pt idx="21617">
                  <c:v>109.35685000000132</c:v>
                </c:pt>
                <c:pt idx="21618">
                  <c:v>109.35685000000132</c:v>
                </c:pt>
                <c:pt idx="21619">
                  <c:v>109.35685000000132</c:v>
                </c:pt>
                <c:pt idx="21620">
                  <c:v>109.35685000000132</c:v>
                </c:pt>
                <c:pt idx="21621">
                  <c:v>109.35685000000132</c:v>
                </c:pt>
                <c:pt idx="21622">
                  <c:v>109.35685000000132</c:v>
                </c:pt>
                <c:pt idx="21623">
                  <c:v>109.35685000000132</c:v>
                </c:pt>
                <c:pt idx="21624">
                  <c:v>109.35685000000132</c:v>
                </c:pt>
                <c:pt idx="21625">
                  <c:v>109.35696000000132</c:v>
                </c:pt>
                <c:pt idx="21626">
                  <c:v>109.35718000000132</c:v>
                </c:pt>
                <c:pt idx="21627">
                  <c:v>109.35747000000133</c:v>
                </c:pt>
                <c:pt idx="21628">
                  <c:v>109.35785000000133</c:v>
                </c:pt>
                <c:pt idx="21629">
                  <c:v>109.35839000000134</c:v>
                </c:pt>
                <c:pt idx="21630">
                  <c:v>109.35902000000134</c:v>
                </c:pt>
                <c:pt idx="21631">
                  <c:v>109.35974000000134</c:v>
                </c:pt>
                <c:pt idx="21632">
                  <c:v>109.36055000000134</c:v>
                </c:pt>
                <c:pt idx="21633">
                  <c:v>109.36145000000134</c:v>
                </c:pt>
                <c:pt idx="21634">
                  <c:v>109.36249000000134</c:v>
                </c:pt>
                <c:pt idx="21635">
                  <c:v>109.36365000000134</c:v>
                </c:pt>
                <c:pt idx="21636">
                  <c:v>109.36492000000135</c:v>
                </c:pt>
                <c:pt idx="21637">
                  <c:v>109.36631000000135</c:v>
                </c:pt>
                <c:pt idx="21638">
                  <c:v>109.36781000000134</c:v>
                </c:pt>
                <c:pt idx="21639">
                  <c:v>109.36938000000134</c:v>
                </c:pt>
                <c:pt idx="21640">
                  <c:v>109.37105000000135</c:v>
                </c:pt>
                <c:pt idx="21641">
                  <c:v>109.37278000000134</c:v>
                </c:pt>
                <c:pt idx="21642">
                  <c:v>109.37460000000134</c:v>
                </c:pt>
                <c:pt idx="21643">
                  <c:v>109.37650000000134</c:v>
                </c:pt>
                <c:pt idx="21644">
                  <c:v>109.37830000000135</c:v>
                </c:pt>
                <c:pt idx="21645">
                  <c:v>109.37994000000134</c:v>
                </c:pt>
                <c:pt idx="21646">
                  <c:v>109.38127000000134</c:v>
                </c:pt>
                <c:pt idx="21647">
                  <c:v>109.38218000000134</c:v>
                </c:pt>
                <c:pt idx="21648">
                  <c:v>109.38279000000134</c:v>
                </c:pt>
                <c:pt idx="21649">
                  <c:v>109.38329000000134</c:v>
                </c:pt>
                <c:pt idx="21650">
                  <c:v>109.38375000000134</c:v>
                </c:pt>
                <c:pt idx="21651">
                  <c:v>109.38419000000134</c:v>
                </c:pt>
                <c:pt idx="21652">
                  <c:v>109.38461000000135</c:v>
                </c:pt>
                <c:pt idx="21653">
                  <c:v>109.38503000000135</c:v>
                </c:pt>
                <c:pt idx="21654">
                  <c:v>109.38545000000136</c:v>
                </c:pt>
                <c:pt idx="21655">
                  <c:v>109.38587000000136</c:v>
                </c:pt>
                <c:pt idx="21656">
                  <c:v>109.38629000000137</c:v>
                </c:pt>
                <c:pt idx="21657">
                  <c:v>109.38672000000136</c:v>
                </c:pt>
                <c:pt idx="21658">
                  <c:v>109.38715000000136</c:v>
                </c:pt>
                <c:pt idx="21659">
                  <c:v>109.38760000000136</c:v>
                </c:pt>
                <c:pt idx="21660">
                  <c:v>109.38807000000136</c:v>
                </c:pt>
                <c:pt idx="21661">
                  <c:v>109.38856000000136</c:v>
                </c:pt>
                <c:pt idx="21662">
                  <c:v>109.38908000000136</c:v>
                </c:pt>
                <c:pt idx="21663">
                  <c:v>109.38961000000135</c:v>
                </c:pt>
                <c:pt idx="21664">
                  <c:v>109.39017000000135</c:v>
                </c:pt>
                <c:pt idx="21665">
                  <c:v>109.39076000000135</c:v>
                </c:pt>
                <c:pt idx="21666">
                  <c:v>109.39137000000134</c:v>
                </c:pt>
                <c:pt idx="21667">
                  <c:v>109.39202000000134</c:v>
                </c:pt>
                <c:pt idx="21668">
                  <c:v>109.39267000000133</c:v>
                </c:pt>
                <c:pt idx="21669">
                  <c:v>109.39333000000133</c:v>
                </c:pt>
                <c:pt idx="21670">
                  <c:v>109.39399000000132</c:v>
                </c:pt>
                <c:pt idx="21671">
                  <c:v>109.39467000000133</c:v>
                </c:pt>
                <c:pt idx="21672">
                  <c:v>109.39536000000133</c:v>
                </c:pt>
                <c:pt idx="21673">
                  <c:v>109.39606000000133</c:v>
                </c:pt>
                <c:pt idx="21674">
                  <c:v>109.39678000000133</c:v>
                </c:pt>
                <c:pt idx="21675">
                  <c:v>109.39750000000133</c:v>
                </c:pt>
                <c:pt idx="21676">
                  <c:v>109.39824000000132</c:v>
                </c:pt>
                <c:pt idx="21677">
                  <c:v>109.39901000000133</c:v>
                </c:pt>
                <c:pt idx="21678">
                  <c:v>109.39980000000132</c:v>
                </c:pt>
                <c:pt idx="21679">
                  <c:v>109.40059000000132</c:v>
                </c:pt>
                <c:pt idx="21680">
                  <c:v>109.40139000000131</c:v>
                </c:pt>
                <c:pt idx="21681">
                  <c:v>109.40219000000131</c:v>
                </c:pt>
                <c:pt idx="21682">
                  <c:v>109.40302000000131</c:v>
                </c:pt>
                <c:pt idx="21683">
                  <c:v>109.40387000000131</c:v>
                </c:pt>
                <c:pt idx="21684">
                  <c:v>109.40473000000131</c:v>
                </c:pt>
                <c:pt idx="21685">
                  <c:v>109.40559000000131</c:v>
                </c:pt>
                <c:pt idx="21686">
                  <c:v>109.40646000000132</c:v>
                </c:pt>
                <c:pt idx="21687">
                  <c:v>109.40734000000131</c:v>
                </c:pt>
                <c:pt idx="21688">
                  <c:v>109.40823000000131</c:v>
                </c:pt>
                <c:pt idx="21689">
                  <c:v>109.40912000000131</c:v>
                </c:pt>
                <c:pt idx="21690">
                  <c:v>109.41002000000131</c:v>
                </c:pt>
                <c:pt idx="21691">
                  <c:v>109.41093000000131</c:v>
                </c:pt>
                <c:pt idx="21692">
                  <c:v>109.41185000000131</c:v>
                </c:pt>
                <c:pt idx="21693">
                  <c:v>109.41278000000131</c:v>
                </c:pt>
                <c:pt idx="21694">
                  <c:v>109.4137000000013</c:v>
                </c:pt>
                <c:pt idx="21695">
                  <c:v>109.41462000000129</c:v>
                </c:pt>
                <c:pt idx="21696">
                  <c:v>109.4155700000013</c:v>
                </c:pt>
                <c:pt idx="21697">
                  <c:v>109.4165200000013</c:v>
                </c:pt>
                <c:pt idx="21698">
                  <c:v>109.4174700000013</c:v>
                </c:pt>
                <c:pt idx="21699">
                  <c:v>109.4184100000013</c:v>
                </c:pt>
                <c:pt idx="21700">
                  <c:v>109.41937000000131</c:v>
                </c:pt>
                <c:pt idx="21701">
                  <c:v>109.42036000000131</c:v>
                </c:pt>
                <c:pt idx="21702">
                  <c:v>109.42135000000131</c:v>
                </c:pt>
                <c:pt idx="21703">
                  <c:v>109.42235000000132</c:v>
                </c:pt>
                <c:pt idx="21704">
                  <c:v>109.42335000000132</c:v>
                </c:pt>
                <c:pt idx="21705">
                  <c:v>109.42435000000133</c:v>
                </c:pt>
                <c:pt idx="21706">
                  <c:v>109.42536000000132</c:v>
                </c:pt>
                <c:pt idx="21707">
                  <c:v>109.42638000000132</c:v>
                </c:pt>
                <c:pt idx="21708">
                  <c:v>109.42741000000132</c:v>
                </c:pt>
                <c:pt idx="21709">
                  <c:v>109.42844000000132</c:v>
                </c:pt>
                <c:pt idx="21710">
                  <c:v>109.42946000000131</c:v>
                </c:pt>
                <c:pt idx="21711">
                  <c:v>109.43049000000131</c:v>
                </c:pt>
                <c:pt idx="21712">
                  <c:v>109.43152000000131</c:v>
                </c:pt>
                <c:pt idx="21713">
                  <c:v>109.43255000000131</c:v>
                </c:pt>
                <c:pt idx="21714">
                  <c:v>109.43358000000131</c:v>
                </c:pt>
                <c:pt idx="21715">
                  <c:v>109.43462000000132</c:v>
                </c:pt>
                <c:pt idx="21716">
                  <c:v>109.43566000000132</c:v>
                </c:pt>
                <c:pt idx="21717">
                  <c:v>109.43670000000132</c:v>
                </c:pt>
                <c:pt idx="21718">
                  <c:v>109.43777000000132</c:v>
                </c:pt>
                <c:pt idx="21719">
                  <c:v>109.43884000000132</c:v>
                </c:pt>
                <c:pt idx="21720">
                  <c:v>109.43991000000132</c:v>
                </c:pt>
                <c:pt idx="21721">
                  <c:v>109.44099000000132</c:v>
                </c:pt>
                <c:pt idx="21722">
                  <c:v>109.44207000000132</c:v>
                </c:pt>
                <c:pt idx="21723">
                  <c:v>109.44315000000132</c:v>
                </c:pt>
                <c:pt idx="21724">
                  <c:v>109.44422000000132</c:v>
                </c:pt>
                <c:pt idx="21725">
                  <c:v>109.44529000000132</c:v>
                </c:pt>
                <c:pt idx="21726">
                  <c:v>109.44636000000132</c:v>
                </c:pt>
                <c:pt idx="21727">
                  <c:v>109.44743000000132</c:v>
                </c:pt>
                <c:pt idx="21728">
                  <c:v>109.44850000000132</c:v>
                </c:pt>
                <c:pt idx="21729">
                  <c:v>109.44959000000132</c:v>
                </c:pt>
                <c:pt idx="21730">
                  <c:v>109.45064000000133</c:v>
                </c:pt>
                <c:pt idx="21731">
                  <c:v>109.45171000000133</c:v>
                </c:pt>
                <c:pt idx="21732">
                  <c:v>109.45278000000133</c:v>
                </c:pt>
                <c:pt idx="21733">
                  <c:v>109.45385000000132</c:v>
                </c:pt>
                <c:pt idx="21734">
                  <c:v>109.45490000000133</c:v>
                </c:pt>
                <c:pt idx="21735">
                  <c:v>109.45596000000133</c:v>
                </c:pt>
                <c:pt idx="21736">
                  <c:v>109.45701000000133</c:v>
                </c:pt>
                <c:pt idx="21737">
                  <c:v>109.45807000000133</c:v>
                </c:pt>
                <c:pt idx="21738">
                  <c:v>109.45912000000133</c:v>
                </c:pt>
                <c:pt idx="21739">
                  <c:v>109.46016000000134</c:v>
                </c:pt>
                <c:pt idx="21740">
                  <c:v>109.46120000000134</c:v>
                </c:pt>
                <c:pt idx="21741">
                  <c:v>109.46225000000135</c:v>
                </c:pt>
                <c:pt idx="21742">
                  <c:v>109.46327000000134</c:v>
                </c:pt>
                <c:pt idx="21743">
                  <c:v>109.46431000000135</c:v>
                </c:pt>
                <c:pt idx="21744">
                  <c:v>109.46533000000134</c:v>
                </c:pt>
                <c:pt idx="21745">
                  <c:v>109.46635000000134</c:v>
                </c:pt>
                <c:pt idx="21746">
                  <c:v>109.46750000000134</c:v>
                </c:pt>
                <c:pt idx="21747">
                  <c:v>109.46849000000134</c:v>
                </c:pt>
                <c:pt idx="21748">
                  <c:v>109.46940000000134</c:v>
                </c:pt>
                <c:pt idx="21749">
                  <c:v>109.47024000000134</c:v>
                </c:pt>
                <c:pt idx="21750">
                  <c:v>109.47099000000134</c:v>
                </c:pt>
                <c:pt idx="21751">
                  <c:v>109.47169000000133</c:v>
                </c:pt>
                <c:pt idx="21752">
                  <c:v>109.47234000000132</c:v>
                </c:pt>
                <c:pt idx="21753">
                  <c:v>109.47294000000133</c:v>
                </c:pt>
                <c:pt idx="21754">
                  <c:v>109.47348000000133</c:v>
                </c:pt>
                <c:pt idx="21755">
                  <c:v>109.47401000000133</c:v>
                </c:pt>
                <c:pt idx="21756">
                  <c:v>109.47453000000132</c:v>
                </c:pt>
                <c:pt idx="21757">
                  <c:v>109.47504000000133</c:v>
                </c:pt>
                <c:pt idx="21758">
                  <c:v>109.47554000000133</c:v>
                </c:pt>
                <c:pt idx="21759">
                  <c:v>109.47605000000134</c:v>
                </c:pt>
                <c:pt idx="21760">
                  <c:v>109.47655000000134</c:v>
                </c:pt>
                <c:pt idx="21761">
                  <c:v>109.47705000000134</c:v>
                </c:pt>
                <c:pt idx="21762">
                  <c:v>109.47755000000134</c:v>
                </c:pt>
                <c:pt idx="21763">
                  <c:v>109.47803000000134</c:v>
                </c:pt>
                <c:pt idx="21764">
                  <c:v>109.47853000000134</c:v>
                </c:pt>
                <c:pt idx="21765">
                  <c:v>109.47903000000134</c:v>
                </c:pt>
                <c:pt idx="21766">
                  <c:v>109.47952000000134</c:v>
                </c:pt>
                <c:pt idx="21767">
                  <c:v>109.48001000000134</c:v>
                </c:pt>
                <c:pt idx="21768">
                  <c:v>109.48051000000135</c:v>
                </c:pt>
                <c:pt idx="21769">
                  <c:v>109.48100000000134</c:v>
                </c:pt>
                <c:pt idx="21770">
                  <c:v>109.48149000000134</c:v>
                </c:pt>
                <c:pt idx="21771">
                  <c:v>109.48198000000134</c:v>
                </c:pt>
                <c:pt idx="21772">
                  <c:v>109.48246000000134</c:v>
                </c:pt>
                <c:pt idx="21773">
                  <c:v>109.48294000000134</c:v>
                </c:pt>
                <c:pt idx="21774">
                  <c:v>109.48341000000134</c:v>
                </c:pt>
                <c:pt idx="21775">
                  <c:v>109.48388000000135</c:v>
                </c:pt>
                <c:pt idx="21776">
                  <c:v>109.48436000000135</c:v>
                </c:pt>
                <c:pt idx="21777">
                  <c:v>109.48484000000134</c:v>
                </c:pt>
                <c:pt idx="21778">
                  <c:v>109.48531000000135</c:v>
                </c:pt>
                <c:pt idx="21779">
                  <c:v>109.48577000000135</c:v>
                </c:pt>
                <c:pt idx="21780">
                  <c:v>109.48661000000135</c:v>
                </c:pt>
                <c:pt idx="21781">
                  <c:v>109.48750000000135</c:v>
                </c:pt>
                <c:pt idx="21782">
                  <c:v>109.48813000000135</c:v>
                </c:pt>
                <c:pt idx="21783">
                  <c:v>109.48827000000135</c:v>
                </c:pt>
                <c:pt idx="21784">
                  <c:v>109.48829000000136</c:v>
                </c:pt>
                <c:pt idx="21785">
                  <c:v>109.48834000000136</c:v>
                </c:pt>
                <c:pt idx="21786">
                  <c:v>109.48849000000136</c:v>
                </c:pt>
                <c:pt idx="21787">
                  <c:v>109.48869000000137</c:v>
                </c:pt>
                <c:pt idx="21788">
                  <c:v>109.48890000000137</c:v>
                </c:pt>
                <c:pt idx="21789">
                  <c:v>109.48913000000137</c:v>
                </c:pt>
                <c:pt idx="21790">
                  <c:v>109.48940000000137</c:v>
                </c:pt>
                <c:pt idx="21791">
                  <c:v>109.48970000000136</c:v>
                </c:pt>
                <c:pt idx="21792">
                  <c:v>109.49001000000136</c:v>
                </c:pt>
                <c:pt idx="21793">
                  <c:v>109.49033000000136</c:v>
                </c:pt>
                <c:pt idx="21794">
                  <c:v>109.49065000000137</c:v>
                </c:pt>
                <c:pt idx="21795">
                  <c:v>109.49098000000137</c:v>
                </c:pt>
                <c:pt idx="21796">
                  <c:v>109.49131000000138</c:v>
                </c:pt>
                <c:pt idx="21797">
                  <c:v>109.49164000000138</c:v>
                </c:pt>
                <c:pt idx="21798">
                  <c:v>109.49197000000139</c:v>
                </c:pt>
                <c:pt idx="21799">
                  <c:v>109.49230000000139</c:v>
                </c:pt>
                <c:pt idx="21800">
                  <c:v>109.4926300000014</c:v>
                </c:pt>
                <c:pt idx="21801">
                  <c:v>109.4929600000014</c:v>
                </c:pt>
                <c:pt idx="21802">
                  <c:v>109.49329000000141</c:v>
                </c:pt>
                <c:pt idx="21803">
                  <c:v>109.49362000000141</c:v>
                </c:pt>
                <c:pt idx="21804">
                  <c:v>109.49395000000142</c:v>
                </c:pt>
                <c:pt idx="21805">
                  <c:v>109.49428000000142</c:v>
                </c:pt>
                <c:pt idx="21806">
                  <c:v>109.49461000000143</c:v>
                </c:pt>
                <c:pt idx="21807">
                  <c:v>109.49494000000144</c:v>
                </c:pt>
                <c:pt idx="21808">
                  <c:v>109.49527000000144</c:v>
                </c:pt>
                <c:pt idx="21809">
                  <c:v>109.49560000000145</c:v>
                </c:pt>
                <c:pt idx="21810">
                  <c:v>109.49593000000145</c:v>
                </c:pt>
                <c:pt idx="21811">
                  <c:v>109.49626000000146</c:v>
                </c:pt>
                <c:pt idx="21812">
                  <c:v>109.49659000000146</c:v>
                </c:pt>
                <c:pt idx="21813">
                  <c:v>109.49691000000146</c:v>
                </c:pt>
                <c:pt idx="21814">
                  <c:v>109.49722000000146</c:v>
                </c:pt>
                <c:pt idx="21815">
                  <c:v>109.49753000000146</c:v>
                </c:pt>
                <c:pt idx="21816">
                  <c:v>109.49783000000146</c:v>
                </c:pt>
                <c:pt idx="21817">
                  <c:v>109.49813000000145</c:v>
                </c:pt>
                <c:pt idx="21818">
                  <c:v>109.49843000000145</c:v>
                </c:pt>
                <c:pt idx="21819">
                  <c:v>109.49873000000144</c:v>
                </c:pt>
                <c:pt idx="21820">
                  <c:v>109.49902000000145</c:v>
                </c:pt>
                <c:pt idx="21821">
                  <c:v>109.49931000000146</c:v>
                </c:pt>
                <c:pt idx="21822">
                  <c:v>109.49960000000146</c:v>
                </c:pt>
                <c:pt idx="21823">
                  <c:v>109.49988000000147</c:v>
                </c:pt>
                <c:pt idx="21824">
                  <c:v>109.50015000000147</c:v>
                </c:pt>
                <c:pt idx="21825">
                  <c:v>109.50042000000147</c:v>
                </c:pt>
                <c:pt idx="21826">
                  <c:v>109.50068000000147</c:v>
                </c:pt>
                <c:pt idx="21827">
                  <c:v>109.50094000000146</c:v>
                </c:pt>
                <c:pt idx="21828">
                  <c:v>109.50120000000146</c:v>
                </c:pt>
                <c:pt idx="21829">
                  <c:v>109.50145000000146</c:v>
                </c:pt>
                <c:pt idx="21830">
                  <c:v>109.50169000000146</c:v>
                </c:pt>
                <c:pt idx="21831">
                  <c:v>109.50193000000147</c:v>
                </c:pt>
                <c:pt idx="21832">
                  <c:v>109.50215000000146</c:v>
                </c:pt>
                <c:pt idx="21833">
                  <c:v>109.50235000000147</c:v>
                </c:pt>
                <c:pt idx="21834">
                  <c:v>109.50255000000148</c:v>
                </c:pt>
                <c:pt idx="21835">
                  <c:v>109.50273000000148</c:v>
                </c:pt>
                <c:pt idx="21836">
                  <c:v>109.50290000000147</c:v>
                </c:pt>
                <c:pt idx="21837">
                  <c:v>109.50306000000147</c:v>
                </c:pt>
                <c:pt idx="21838">
                  <c:v>109.50321000000147</c:v>
                </c:pt>
                <c:pt idx="21839">
                  <c:v>109.50335000000148</c:v>
                </c:pt>
                <c:pt idx="21840">
                  <c:v>109.50379000000147</c:v>
                </c:pt>
                <c:pt idx="21841">
                  <c:v>109.50437000000147</c:v>
                </c:pt>
                <c:pt idx="21842">
                  <c:v>109.50459000000147</c:v>
                </c:pt>
                <c:pt idx="21843">
                  <c:v>109.50468000000147</c:v>
                </c:pt>
                <c:pt idx="21844">
                  <c:v>109.50470000000148</c:v>
                </c:pt>
                <c:pt idx="21845">
                  <c:v>109.50470000000148</c:v>
                </c:pt>
                <c:pt idx="21846">
                  <c:v>109.50470000000148</c:v>
                </c:pt>
                <c:pt idx="21847">
                  <c:v>109.50470000000148</c:v>
                </c:pt>
                <c:pt idx="21848">
                  <c:v>109.50470000000148</c:v>
                </c:pt>
                <c:pt idx="21849">
                  <c:v>109.50470000000148</c:v>
                </c:pt>
                <c:pt idx="21850">
                  <c:v>109.50470000000148</c:v>
                </c:pt>
                <c:pt idx="21851">
                  <c:v>109.50470000000148</c:v>
                </c:pt>
                <c:pt idx="21852">
                  <c:v>109.50470000000148</c:v>
                </c:pt>
                <c:pt idx="21853">
                  <c:v>109.50470000000148</c:v>
                </c:pt>
                <c:pt idx="21854">
                  <c:v>109.50470000000148</c:v>
                </c:pt>
                <c:pt idx="21855">
                  <c:v>109.50470000000148</c:v>
                </c:pt>
                <c:pt idx="21856">
                  <c:v>109.50470000000148</c:v>
                </c:pt>
                <c:pt idx="21857">
                  <c:v>109.50470000000148</c:v>
                </c:pt>
                <c:pt idx="21858">
                  <c:v>109.50470000000148</c:v>
                </c:pt>
                <c:pt idx="21859">
                  <c:v>109.50470000000148</c:v>
                </c:pt>
                <c:pt idx="21860">
                  <c:v>109.50470000000148</c:v>
                </c:pt>
                <c:pt idx="21861">
                  <c:v>109.50470000000148</c:v>
                </c:pt>
                <c:pt idx="21862">
                  <c:v>109.50470000000148</c:v>
                </c:pt>
                <c:pt idx="21863">
                  <c:v>109.50470000000148</c:v>
                </c:pt>
                <c:pt idx="21864">
                  <c:v>109.50470000000148</c:v>
                </c:pt>
                <c:pt idx="21865">
                  <c:v>109.50470000000148</c:v>
                </c:pt>
                <c:pt idx="21866">
                  <c:v>109.50470000000148</c:v>
                </c:pt>
                <c:pt idx="21867">
                  <c:v>109.50470000000148</c:v>
                </c:pt>
                <c:pt idx="21868">
                  <c:v>109.50480000000148</c:v>
                </c:pt>
                <c:pt idx="21869">
                  <c:v>109.50480000000148</c:v>
                </c:pt>
                <c:pt idx="21870">
                  <c:v>109.50480000000148</c:v>
                </c:pt>
                <c:pt idx="21871">
                  <c:v>109.50480000000148</c:v>
                </c:pt>
                <c:pt idx="21872">
                  <c:v>109.50480000000148</c:v>
                </c:pt>
                <c:pt idx="21873">
                  <c:v>109.50480000000148</c:v>
                </c:pt>
                <c:pt idx="21874">
                  <c:v>109.50480000000148</c:v>
                </c:pt>
                <c:pt idx="21875">
                  <c:v>109.50480000000148</c:v>
                </c:pt>
                <c:pt idx="21876">
                  <c:v>109.50480000000148</c:v>
                </c:pt>
                <c:pt idx="21877">
                  <c:v>109.50480000000148</c:v>
                </c:pt>
                <c:pt idx="21878">
                  <c:v>109.50480000000148</c:v>
                </c:pt>
                <c:pt idx="21879">
                  <c:v>109.50480000000148</c:v>
                </c:pt>
                <c:pt idx="21880">
                  <c:v>109.50480000000148</c:v>
                </c:pt>
                <c:pt idx="21881">
                  <c:v>109.50480000000148</c:v>
                </c:pt>
                <c:pt idx="21882">
                  <c:v>109.50480000000148</c:v>
                </c:pt>
                <c:pt idx="21883">
                  <c:v>109.50480000000148</c:v>
                </c:pt>
                <c:pt idx="21884">
                  <c:v>109.50480000000148</c:v>
                </c:pt>
                <c:pt idx="21885">
                  <c:v>109.50480000000148</c:v>
                </c:pt>
                <c:pt idx="21886">
                  <c:v>109.50480000000148</c:v>
                </c:pt>
                <c:pt idx="21887">
                  <c:v>109.50480000000148</c:v>
                </c:pt>
                <c:pt idx="21888">
                  <c:v>109.50480000000148</c:v>
                </c:pt>
                <c:pt idx="21889">
                  <c:v>109.50480000000148</c:v>
                </c:pt>
                <c:pt idx="21890">
                  <c:v>109.50480000000148</c:v>
                </c:pt>
                <c:pt idx="21891">
                  <c:v>109.50480000000148</c:v>
                </c:pt>
                <c:pt idx="21892">
                  <c:v>109.50480000000148</c:v>
                </c:pt>
                <c:pt idx="21893">
                  <c:v>109.50480000000148</c:v>
                </c:pt>
                <c:pt idx="21894">
                  <c:v>109.50480000000148</c:v>
                </c:pt>
                <c:pt idx="21895">
                  <c:v>109.50480000000148</c:v>
                </c:pt>
                <c:pt idx="21896">
                  <c:v>109.50480000000148</c:v>
                </c:pt>
                <c:pt idx="21897">
                  <c:v>109.50480000000148</c:v>
                </c:pt>
                <c:pt idx="21898">
                  <c:v>109.50480000000148</c:v>
                </c:pt>
                <c:pt idx="21899">
                  <c:v>109.50480000000148</c:v>
                </c:pt>
                <c:pt idx="21900">
                  <c:v>109.50480000000148</c:v>
                </c:pt>
                <c:pt idx="21901">
                  <c:v>109.50480000000148</c:v>
                </c:pt>
                <c:pt idx="21902">
                  <c:v>109.50480000000148</c:v>
                </c:pt>
                <c:pt idx="21903">
                  <c:v>109.50480000000148</c:v>
                </c:pt>
                <c:pt idx="21904">
                  <c:v>109.50480000000148</c:v>
                </c:pt>
                <c:pt idx="21905">
                  <c:v>109.50480000000148</c:v>
                </c:pt>
                <c:pt idx="21906">
                  <c:v>109.50480000000148</c:v>
                </c:pt>
                <c:pt idx="21907">
                  <c:v>109.50480000000148</c:v>
                </c:pt>
                <c:pt idx="21908">
                  <c:v>109.50480000000148</c:v>
                </c:pt>
                <c:pt idx="21909">
                  <c:v>109.50480000000148</c:v>
                </c:pt>
                <c:pt idx="21910">
                  <c:v>109.50480000000148</c:v>
                </c:pt>
                <c:pt idx="21911">
                  <c:v>109.50480000000148</c:v>
                </c:pt>
                <c:pt idx="21912">
                  <c:v>109.50480000000148</c:v>
                </c:pt>
                <c:pt idx="21913">
                  <c:v>109.50480000000148</c:v>
                </c:pt>
                <c:pt idx="21914">
                  <c:v>109.50480000000148</c:v>
                </c:pt>
                <c:pt idx="21915">
                  <c:v>109.50480000000148</c:v>
                </c:pt>
                <c:pt idx="21916">
                  <c:v>109.50480000000148</c:v>
                </c:pt>
                <c:pt idx="21917">
                  <c:v>109.50480000000148</c:v>
                </c:pt>
                <c:pt idx="21918">
                  <c:v>109.50480000000148</c:v>
                </c:pt>
                <c:pt idx="21919">
                  <c:v>109.50480000000148</c:v>
                </c:pt>
                <c:pt idx="21920">
                  <c:v>109.50480000000148</c:v>
                </c:pt>
                <c:pt idx="21921">
                  <c:v>109.50480000000148</c:v>
                </c:pt>
                <c:pt idx="21922">
                  <c:v>109.50480000000148</c:v>
                </c:pt>
                <c:pt idx="21923">
                  <c:v>109.50480000000148</c:v>
                </c:pt>
                <c:pt idx="21924">
                  <c:v>109.50480000000148</c:v>
                </c:pt>
                <c:pt idx="21925">
                  <c:v>109.50480000000148</c:v>
                </c:pt>
                <c:pt idx="21926">
                  <c:v>109.50480000000148</c:v>
                </c:pt>
                <c:pt idx="21927">
                  <c:v>109.50480000000148</c:v>
                </c:pt>
                <c:pt idx="21928">
                  <c:v>109.50480000000148</c:v>
                </c:pt>
                <c:pt idx="21929">
                  <c:v>109.50480000000148</c:v>
                </c:pt>
                <c:pt idx="21930">
                  <c:v>109.50480000000148</c:v>
                </c:pt>
                <c:pt idx="21931">
                  <c:v>109.50480000000148</c:v>
                </c:pt>
                <c:pt idx="21932">
                  <c:v>109.50480000000148</c:v>
                </c:pt>
                <c:pt idx="21933">
                  <c:v>109.50480000000148</c:v>
                </c:pt>
                <c:pt idx="21934">
                  <c:v>109.50480000000148</c:v>
                </c:pt>
                <c:pt idx="21935">
                  <c:v>109.50480000000148</c:v>
                </c:pt>
                <c:pt idx="21936">
                  <c:v>109.50480000000148</c:v>
                </c:pt>
                <c:pt idx="21937">
                  <c:v>109.50480000000148</c:v>
                </c:pt>
                <c:pt idx="21938">
                  <c:v>109.50480000000148</c:v>
                </c:pt>
                <c:pt idx="21939">
                  <c:v>109.50480000000148</c:v>
                </c:pt>
                <c:pt idx="21940">
                  <c:v>109.50480000000148</c:v>
                </c:pt>
                <c:pt idx="21941">
                  <c:v>109.50480000000148</c:v>
                </c:pt>
                <c:pt idx="21942">
                  <c:v>109.50480000000148</c:v>
                </c:pt>
                <c:pt idx="21943">
                  <c:v>109.50480000000148</c:v>
                </c:pt>
                <c:pt idx="21944">
                  <c:v>109.50480000000148</c:v>
                </c:pt>
                <c:pt idx="21945">
                  <c:v>109.50480000000148</c:v>
                </c:pt>
                <c:pt idx="21946">
                  <c:v>109.50480000000148</c:v>
                </c:pt>
                <c:pt idx="21947">
                  <c:v>109.50480000000148</c:v>
                </c:pt>
                <c:pt idx="21948">
                  <c:v>109.50480000000148</c:v>
                </c:pt>
                <c:pt idx="21949">
                  <c:v>109.50480000000148</c:v>
                </c:pt>
                <c:pt idx="21950">
                  <c:v>109.50480000000148</c:v>
                </c:pt>
                <c:pt idx="21951">
                  <c:v>109.50480000000148</c:v>
                </c:pt>
                <c:pt idx="21952">
                  <c:v>109.50480000000148</c:v>
                </c:pt>
                <c:pt idx="21953">
                  <c:v>109.50480000000148</c:v>
                </c:pt>
                <c:pt idx="21954">
                  <c:v>109.50480000000148</c:v>
                </c:pt>
                <c:pt idx="21955">
                  <c:v>109.50480000000148</c:v>
                </c:pt>
                <c:pt idx="21956">
                  <c:v>109.50480000000148</c:v>
                </c:pt>
                <c:pt idx="21957">
                  <c:v>109.50480000000148</c:v>
                </c:pt>
                <c:pt idx="21958">
                  <c:v>109.50480000000148</c:v>
                </c:pt>
                <c:pt idx="21959">
                  <c:v>109.50480000000148</c:v>
                </c:pt>
                <c:pt idx="21960">
                  <c:v>109.50480000000148</c:v>
                </c:pt>
                <c:pt idx="21961">
                  <c:v>109.50480000000148</c:v>
                </c:pt>
                <c:pt idx="21962">
                  <c:v>109.50480000000148</c:v>
                </c:pt>
                <c:pt idx="21963">
                  <c:v>109.50480000000148</c:v>
                </c:pt>
                <c:pt idx="21964">
                  <c:v>109.50480000000148</c:v>
                </c:pt>
                <c:pt idx="21965">
                  <c:v>109.50480000000148</c:v>
                </c:pt>
                <c:pt idx="21966">
                  <c:v>109.50480000000148</c:v>
                </c:pt>
                <c:pt idx="21967">
                  <c:v>109.50480000000148</c:v>
                </c:pt>
                <c:pt idx="21968">
                  <c:v>109.50480000000148</c:v>
                </c:pt>
                <c:pt idx="21969">
                  <c:v>109.50480000000148</c:v>
                </c:pt>
                <c:pt idx="21970">
                  <c:v>109.50480000000148</c:v>
                </c:pt>
                <c:pt idx="21971">
                  <c:v>109.50480000000148</c:v>
                </c:pt>
                <c:pt idx="21972">
                  <c:v>109.50480000000148</c:v>
                </c:pt>
                <c:pt idx="21973">
                  <c:v>109.50480000000148</c:v>
                </c:pt>
                <c:pt idx="21974">
                  <c:v>109.50480000000148</c:v>
                </c:pt>
                <c:pt idx="21975">
                  <c:v>109.50480000000148</c:v>
                </c:pt>
                <c:pt idx="21976">
                  <c:v>109.50480000000148</c:v>
                </c:pt>
                <c:pt idx="21977">
                  <c:v>109.50480000000148</c:v>
                </c:pt>
                <c:pt idx="21978">
                  <c:v>109.50480000000148</c:v>
                </c:pt>
                <c:pt idx="21979">
                  <c:v>109.50480000000148</c:v>
                </c:pt>
                <c:pt idx="21980">
                  <c:v>109.50480000000148</c:v>
                </c:pt>
                <c:pt idx="21981">
                  <c:v>109.50480000000148</c:v>
                </c:pt>
                <c:pt idx="21982">
                  <c:v>109.50480000000148</c:v>
                </c:pt>
                <c:pt idx="21983">
                  <c:v>109.50480000000148</c:v>
                </c:pt>
                <c:pt idx="21984">
                  <c:v>109.50480000000148</c:v>
                </c:pt>
                <c:pt idx="21985">
                  <c:v>109.50480000000148</c:v>
                </c:pt>
                <c:pt idx="21986">
                  <c:v>109.50480000000148</c:v>
                </c:pt>
                <c:pt idx="21987">
                  <c:v>109.50480000000148</c:v>
                </c:pt>
                <c:pt idx="21988">
                  <c:v>109.50480000000148</c:v>
                </c:pt>
                <c:pt idx="21989">
                  <c:v>109.50480000000148</c:v>
                </c:pt>
                <c:pt idx="21990">
                  <c:v>109.50480000000148</c:v>
                </c:pt>
                <c:pt idx="21991">
                  <c:v>109.50480000000148</c:v>
                </c:pt>
                <c:pt idx="21992">
                  <c:v>109.50480000000148</c:v>
                </c:pt>
                <c:pt idx="21993">
                  <c:v>109.50480000000148</c:v>
                </c:pt>
                <c:pt idx="21994">
                  <c:v>109.50480000000148</c:v>
                </c:pt>
                <c:pt idx="21995">
                  <c:v>109.50480000000148</c:v>
                </c:pt>
                <c:pt idx="21996">
                  <c:v>109.50480000000148</c:v>
                </c:pt>
                <c:pt idx="21997">
                  <c:v>109.50480000000148</c:v>
                </c:pt>
                <c:pt idx="21998">
                  <c:v>109.50480000000148</c:v>
                </c:pt>
                <c:pt idx="21999">
                  <c:v>109.50480000000148</c:v>
                </c:pt>
                <c:pt idx="22000">
                  <c:v>109.50480000000148</c:v>
                </c:pt>
                <c:pt idx="22001">
                  <c:v>109.50480000000148</c:v>
                </c:pt>
                <c:pt idx="22002">
                  <c:v>109.50480000000148</c:v>
                </c:pt>
                <c:pt idx="22003">
                  <c:v>109.50480000000148</c:v>
                </c:pt>
                <c:pt idx="22004">
                  <c:v>109.50480000000148</c:v>
                </c:pt>
                <c:pt idx="22005">
                  <c:v>109.50480000000148</c:v>
                </c:pt>
                <c:pt idx="22006">
                  <c:v>109.50480000000148</c:v>
                </c:pt>
                <c:pt idx="22007">
                  <c:v>109.50480000000148</c:v>
                </c:pt>
                <c:pt idx="22008">
                  <c:v>109.50480000000148</c:v>
                </c:pt>
                <c:pt idx="22009">
                  <c:v>109.50480000000148</c:v>
                </c:pt>
                <c:pt idx="22010">
                  <c:v>109.50480000000148</c:v>
                </c:pt>
                <c:pt idx="22011">
                  <c:v>109.50480000000148</c:v>
                </c:pt>
                <c:pt idx="22012">
                  <c:v>109.50480000000148</c:v>
                </c:pt>
                <c:pt idx="22013">
                  <c:v>109.50480000000148</c:v>
                </c:pt>
                <c:pt idx="22014">
                  <c:v>109.50480000000148</c:v>
                </c:pt>
                <c:pt idx="22015">
                  <c:v>109.50480000000148</c:v>
                </c:pt>
                <c:pt idx="22016">
                  <c:v>109.50480000000148</c:v>
                </c:pt>
                <c:pt idx="22017">
                  <c:v>109.50480000000148</c:v>
                </c:pt>
                <c:pt idx="22018">
                  <c:v>109.50480000000148</c:v>
                </c:pt>
                <c:pt idx="22019">
                  <c:v>109.50480000000148</c:v>
                </c:pt>
                <c:pt idx="22020">
                  <c:v>109.50480000000148</c:v>
                </c:pt>
                <c:pt idx="22021">
                  <c:v>109.50480000000148</c:v>
                </c:pt>
                <c:pt idx="22022">
                  <c:v>109.50480000000148</c:v>
                </c:pt>
                <c:pt idx="22023">
                  <c:v>109.50480000000148</c:v>
                </c:pt>
                <c:pt idx="22024">
                  <c:v>109.50480000000148</c:v>
                </c:pt>
                <c:pt idx="22025">
                  <c:v>109.50480000000148</c:v>
                </c:pt>
                <c:pt idx="22026">
                  <c:v>109.50480000000148</c:v>
                </c:pt>
                <c:pt idx="22027">
                  <c:v>109.50480000000148</c:v>
                </c:pt>
                <c:pt idx="22028">
                  <c:v>109.50480000000148</c:v>
                </c:pt>
                <c:pt idx="22029">
                  <c:v>109.50480000000148</c:v>
                </c:pt>
                <c:pt idx="22030">
                  <c:v>109.50480000000148</c:v>
                </c:pt>
                <c:pt idx="22031">
                  <c:v>109.50480000000148</c:v>
                </c:pt>
                <c:pt idx="22032">
                  <c:v>109.50480000000148</c:v>
                </c:pt>
                <c:pt idx="22033">
                  <c:v>109.50480000000148</c:v>
                </c:pt>
                <c:pt idx="22034">
                  <c:v>109.50480000000148</c:v>
                </c:pt>
                <c:pt idx="22035">
                  <c:v>109.50480000000148</c:v>
                </c:pt>
                <c:pt idx="22036">
                  <c:v>109.50480000000148</c:v>
                </c:pt>
                <c:pt idx="22037">
                  <c:v>109.50480000000148</c:v>
                </c:pt>
                <c:pt idx="22038">
                  <c:v>109.50480000000148</c:v>
                </c:pt>
                <c:pt idx="22039">
                  <c:v>109.50480000000148</c:v>
                </c:pt>
                <c:pt idx="22040">
                  <c:v>109.50480000000148</c:v>
                </c:pt>
                <c:pt idx="22041">
                  <c:v>109.50480000000148</c:v>
                </c:pt>
                <c:pt idx="22042">
                  <c:v>109.50480000000148</c:v>
                </c:pt>
                <c:pt idx="22043">
                  <c:v>109.50480000000148</c:v>
                </c:pt>
                <c:pt idx="22044">
                  <c:v>109.50480000000148</c:v>
                </c:pt>
                <c:pt idx="22045">
                  <c:v>109.50480000000148</c:v>
                </c:pt>
                <c:pt idx="22046">
                  <c:v>109.50480000000148</c:v>
                </c:pt>
                <c:pt idx="22047">
                  <c:v>109.50480000000148</c:v>
                </c:pt>
                <c:pt idx="22048">
                  <c:v>109.50480000000148</c:v>
                </c:pt>
                <c:pt idx="22049">
                  <c:v>109.50480000000148</c:v>
                </c:pt>
                <c:pt idx="22050">
                  <c:v>109.50480000000148</c:v>
                </c:pt>
                <c:pt idx="22051">
                  <c:v>109.50480000000148</c:v>
                </c:pt>
                <c:pt idx="22052">
                  <c:v>109.50480000000148</c:v>
                </c:pt>
                <c:pt idx="22053">
                  <c:v>109.50480000000148</c:v>
                </c:pt>
                <c:pt idx="22054">
                  <c:v>109.50480000000148</c:v>
                </c:pt>
                <c:pt idx="22055">
                  <c:v>109.50480000000148</c:v>
                </c:pt>
                <c:pt idx="22056">
                  <c:v>109.50480000000148</c:v>
                </c:pt>
                <c:pt idx="22057">
                  <c:v>109.50480000000148</c:v>
                </c:pt>
                <c:pt idx="22058">
                  <c:v>109.50480000000148</c:v>
                </c:pt>
                <c:pt idx="22059">
                  <c:v>109.50480000000148</c:v>
                </c:pt>
                <c:pt idx="22060">
                  <c:v>109.50480000000148</c:v>
                </c:pt>
                <c:pt idx="22061">
                  <c:v>109.50480000000148</c:v>
                </c:pt>
                <c:pt idx="22062">
                  <c:v>109.50480000000148</c:v>
                </c:pt>
                <c:pt idx="22063">
                  <c:v>109.50480000000148</c:v>
                </c:pt>
                <c:pt idx="22064">
                  <c:v>109.50480000000148</c:v>
                </c:pt>
                <c:pt idx="22065">
                  <c:v>109.50480000000148</c:v>
                </c:pt>
                <c:pt idx="22066">
                  <c:v>109.50480000000148</c:v>
                </c:pt>
                <c:pt idx="22067">
                  <c:v>109.50480000000148</c:v>
                </c:pt>
                <c:pt idx="22068">
                  <c:v>109.50480000000148</c:v>
                </c:pt>
                <c:pt idx="22069">
                  <c:v>109.50480000000148</c:v>
                </c:pt>
                <c:pt idx="22070">
                  <c:v>109.50480000000148</c:v>
                </c:pt>
                <c:pt idx="22071">
                  <c:v>109.50480000000148</c:v>
                </c:pt>
                <c:pt idx="22072">
                  <c:v>109.50480000000148</c:v>
                </c:pt>
                <c:pt idx="22073">
                  <c:v>109.50480000000148</c:v>
                </c:pt>
                <c:pt idx="22074">
                  <c:v>109.50480000000148</c:v>
                </c:pt>
                <c:pt idx="22075">
                  <c:v>109.50480000000148</c:v>
                </c:pt>
                <c:pt idx="22076">
                  <c:v>109.50480000000148</c:v>
                </c:pt>
                <c:pt idx="22077">
                  <c:v>109.50480000000148</c:v>
                </c:pt>
                <c:pt idx="22078">
                  <c:v>109.50480000000148</c:v>
                </c:pt>
                <c:pt idx="22079">
                  <c:v>109.50480000000148</c:v>
                </c:pt>
                <c:pt idx="22080">
                  <c:v>109.50480000000148</c:v>
                </c:pt>
                <c:pt idx="22081">
                  <c:v>109.50480000000148</c:v>
                </c:pt>
                <c:pt idx="22082">
                  <c:v>109.50480000000148</c:v>
                </c:pt>
                <c:pt idx="22083">
                  <c:v>109.50480000000148</c:v>
                </c:pt>
                <c:pt idx="22084">
                  <c:v>109.50480000000148</c:v>
                </c:pt>
                <c:pt idx="22085">
                  <c:v>109.50480000000148</c:v>
                </c:pt>
                <c:pt idx="22086">
                  <c:v>109.50480000000148</c:v>
                </c:pt>
                <c:pt idx="22087">
                  <c:v>109.50480000000148</c:v>
                </c:pt>
                <c:pt idx="22088">
                  <c:v>109.50480000000148</c:v>
                </c:pt>
                <c:pt idx="22089">
                  <c:v>109.50480000000148</c:v>
                </c:pt>
                <c:pt idx="22090">
                  <c:v>109.50480000000148</c:v>
                </c:pt>
                <c:pt idx="22091">
                  <c:v>109.50480000000148</c:v>
                </c:pt>
                <c:pt idx="22092">
                  <c:v>109.50480000000148</c:v>
                </c:pt>
                <c:pt idx="22093">
                  <c:v>109.50480000000148</c:v>
                </c:pt>
                <c:pt idx="22094">
                  <c:v>109.50480000000148</c:v>
                </c:pt>
                <c:pt idx="22095">
                  <c:v>109.50480000000148</c:v>
                </c:pt>
                <c:pt idx="22096">
                  <c:v>109.50480000000148</c:v>
                </c:pt>
                <c:pt idx="22097">
                  <c:v>109.50480000000148</c:v>
                </c:pt>
                <c:pt idx="22098">
                  <c:v>109.50480000000148</c:v>
                </c:pt>
                <c:pt idx="22099">
                  <c:v>109.50480000000148</c:v>
                </c:pt>
                <c:pt idx="22100">
                  <c:v>109.50480000000148</c:v>
                </c:pt>
                <c:pt idx="22101">
                  <c:v>109.50480000000148</c:v>
                </c:pt>
                <c:pt idx="22102">
                  <c:v>109.50480000000148</c:v>
                </c:pt>
                <c:pt idx="22103">
                  <c:v>109.50480000000148</c:v>
                </c:pt>
                <c:pt idx="22104">
                  <c:v>109.50480000000148</c:v>
                </c:pt>
                <c:pt idx="22105">
                  <c:v>109.50480000000148</c:v>
                </c:pt>
                <c:pt idx="22106">
                  <c:v>109.50480000000148</c:v>
                </c:pt>
                <c:pt idx="22107">
                  <c:v>109.50480000000148</c:v>
                </c:pt>
                <c:pt idx="22108">
                  <c:v>109.50480000000148</c:v>
                </c:pt>
                <c:pt idx="22109">
                  <c:v>109.50480000000148</c:v>
                </c:pt>
                <c:pt idx="22110">
                  <c:v>109.50480000000148</c:v>
                </c:pt>
                <c:pt idx="22111">
                  <c:v>109.50480000000148</c:v>
                </c:pt>
                <c:pt idx="22112">
                  <c:v>109.50480000000148</c:v>
                </c:pt>
                <c:pt idx="22113">
                  <c:v>109.50480000000148</c:v>
                </c:pt>
                <c:pt idx="22114">
                  <c:v>109.50480000000148</c:v>
                </c:pt>
                <c:pt idx="22115">
                  <c:v>109.50480000000148</c:v>
                </c:pt>
                <c:pt idx="22116">
                  <c:v>109.50480000000148</c:v>
                </c:pt>
                <c:pt idx="22117">
                  <c:v>109.50480000000148</c:v>
                </c:pt>
                <c:pt idx="22118">
                  <c:v>109.50480000000148</c:v>
                </c:pt>
                <c:pt idx="22119">
                  <c:v>109.50480000000148</c:v>
                </c:pt>
                <c:pt idx="22120">
                  <c:v>109.50480000000148</c:v>
                </c:pt>
                <c:pt idx="22121">
                  <c:v>109.50480000000148</c:v>
                </c:pt>
                <c:pt idx="22122">
                  <c:v>109.50480000000148</c:v>
                </c:pt>
                <c:pt idx="22123">
                  <c:v>109.50480000000148</c:v>
                </c:pt>
                <c:pt idx="22124">
                  <c:v>109.50480000000148</c:v>
                </c:pt>
                <c:pt idx="22125">
                  <c:v>109.50480000000148</c:v>
                </c:pt>
                <c:pt idx="22126">
                  <c:v>109.50480000000148</c:v>
                </c:pt>
                <c:pt idx="22127">
                  <c:v>109.50480000000148</c:v>
                </c:pt>
                <c:pt idx="22128">
                  <c:v>109.50480000000148</c:v>
                </c:pt>
                <c:pt idx="22129">
                  <c:v>109.50480000000148</c:v>
                </c:pt>
                <c:pt idx="22130">
                  <c:v>109.50480000000148</c:v>
                </c:pt>
                <c:pt idx="22131">
                  <c:v>109.50480000000148</c:v>
                </c:pt>
                <c:pt idx="22132">
                  <c:v>109.50480000000148</c:v>
                </c:pt>
                <c:pt idx="22133">
                  <c:v>109.50480000000148</c:v>
                </c:pt>
                <c:pt idx="22134">
                  <c:v>109.50480000000148</c:v>
                </c:pt>
                <c:pt idx="22135">
                  <c:v>109.50480000000148</c:v>
                </c:pt>
                <c:pt idx="22136">
                  <c:v>109.50480000000148</c:v>
                </c:pt>
                <c:pt idx="22137">
                  <c:v>109.50480000000148</c:v>
                </c:pt>
                <c:pt idx="22138">
                  <c:v>109.50480000000148</c:v>
                </c:pt>
                <c:pt idx="22139">
                  <c:v>109.50480000000148</c:v>
                </c:pt>
                <c:pt idx="22140">
                  <c:v>109.50480000000148</c:v>
                </c:pt>
                <c:pt idx="22141">
                  <c:v>109.50480000000148</c:v>
                </c:pt>
                <c:pt idx="22142">
                  <c:v>109.50480000000148</c:v>
                </c:pt>
                <c:pt idx="22143">
                  <c:v>109.50480000000148</c:v>
                </c:pt>
                <c:pt idx="22144">
                  <c:v>109.50480000000148</c:v>
                </c:pt>
                <c:pt idx="22145">
                  <c:v>109.50480000000148</c:v>
                </c:pt>
                <c:pt idx="22146">
                  <c:v>109.50480000000148</c:v>
                </c:pt>
                <c:pt idx="22147">
                  <c:v>109.50480000000148</c:v>
                </c:pt>
                <c:pt idx="22148">
                  <c:v>109.50480000000148</c:v>
                </c:pt>
                <c:pt idx="22149">
                  <c:v>109.50480000000148</c:v>
                </c:pt>
                <c:pt idx="22150">
                  <c:v>109.50480000000148</c:v>
                </c:pt>
                <c:pt idx="22151">
                  <c:v>109.50480000000148</c:v>
                </c:pt>
                <c:pt idx="22152">
                  <c:v>109.50480000000148</c:v>
                </c:pt>
                <c:pt idx="22153">
                  <c:v>109.50486000000149</c:v>
                </c:pt>
                <c:pt idx="22154">
                  <c:v>109.50514000000149</c:v>
                </c:pt>
                <c:pt idx="22155">
                  <c:v>109.50565000000149</c:v>
                </c:pt>
                <c:pt idx="22156">
                  <c:v>109.5062900000015</c:v>
                </c:pt>
                <c:pt idx="22157">
                  <c:v>109.5070100000015</c:v>
                </c:pt>
                <c:pt idx="22158">
                  <c:v>109.5077800000015</c:v>
                </c:pt>
                <c:pt idx="22159">
                  <c:v>109.5086300000015</c:v>
                </c:pt>
                <c:pt idx="22160">
                  <c:v>109.5095500000015</c:v>
                </c:pt>
                <c:pt idx="22161">
                  <c:v>109.51056000000149</c:v>
                </c:pt>
                <c:pt idx="22162">
                  <c:v>109.5117000000015</c:v>
                </c:pt>
                <c:pt idx="22163">
                  <c:v>109.5129500000015</c:v>
                </c:pt>
                <c:pt idx="22164">
                  <c:v>109.5142600000015</c:v>
                </c:pt>
                <c:pt idx="22165">
                  <c:v>109.5157300000015</c:v>
                </c:pt>
                <c:pt idx="22166">
                  <c:v>109.5172200000015</c:v>
                </c:pt>
                <c:pt idx="22167">
                  <c:v>109.5188700000015</c:v>
                </c:pt>
                <c:pt idx="22168">
                  <c:v>109.5254000000015</c:v>
                </c:pt>
                <c:pt idx="22169">
                  <c:v>109.54858000000149</c:v>
                </c:pt>
                <c:pt idx="22170">
                  <c:v>109.59513000000149</c:v>
                </c:pt>
                <c:pt idx="22171">
                  <c:v>109.65075000000149</c:v>
                </c:pt>
                <c:pt idx="22172">
                  <c:v>109.7065000000015</c:v>
                </c:pt>
                <c:pt idx="22173">
                  <c:v>109.7630500000015</c:v>
                </c:pt>
                <c:pt idx="22174">
                  <c:v>109.80932000000151</c:v>
                </c:pt>
                <c:pt idx="22175">
                  <c:v>109.8480400000015</c:v>
                </c:pt>
                <c:pt idx="22176">
                  <c:v>109.8902900000015</c:v>
                </c:pt>
                <c:pt idx="22177">
                  <c:v>109.9304500000015</c:v>
                </c:pt>
                <c:pt idx="22178">
                  <c:v>109.9734600000015</c:v>
                </c:pt>
                <c:pt idx="22179">
                  <c:v>110.0043600000015</c:v>
                </c:pt>
                <c:pt idx="22180">
                  <c:v>110.03080000000149</c:v>
                </c:pt>
                <c:pt idx="22181">
                  <c:v>110.05686000000149</c:v>
                </c:pt>
                <c:pt idx="22182">
                  <c:v>110.08585000000149</c:v>
                </c:pt>
                <c:pt idx="22183">
                  <c:v>110.12595000000148</c:v>
                </c:pt>
                <c:pt idx="22184">
                  <c:v>110.16972000000148</c:v>
                </c:pt>
                <c:pt idx="22185">
                  <c:v>110.21417000000147</c:v>
                </c:pt>
                <c:pt idx="22186">
                  <c:v>110.25665000000147</c:v>
                </c:pt>
                <c:pt idx="22187">
                  <c:v>110.29980000000147</c:v>
                </c:pt>
                <c:pt idx="22188">
                  <c:v>110.34524000000147</c:v>
                </c:pt>
                <c:pt idx="22189">
                  <c:v>110.40473000000146</c:v>
                </c:pt>
                <c:pt idx="22190">
                  <c:v>110.46937000000146</c:v>
                </c:pt>
                <c:pt idx="22191">
                  <c:v>110.53271000000146</c:v>
                </c:pt>
                <c:pt idx="22192">
                  <c:v>110.60185000000146</c:v>
                </c:pt>
                <c:pt idx="22193">
                  <c:v>110.67258000000146</c:v>
                </c:pt>
                <c:pt idx="22194">
                  <c:v>110.73728000000146</c:v>
                </c:pt>
                <c:pt idx="22195">
                  <c:v>110.79264000000146</c:v>
                </c:pt>
                <c:pt idx="22196">
                  <c:v>110.84631000000145</c:v>
                </c:pt>
                <c:pt idx="22197">
                  <c:v>110.90185000000145</c:v>
                </c:pt>
                <c:pt idx="22198">
                  <c:v>110.95844000000145</c:v>
                </c:pt>
                <c:pt idx="22199">
                  <c:v>111.00600000000145</c:v>
                </c:pt>
                <c:pt idx="22200">
                  <c:v>111.04405000000145</c:v>
                </c:pt>
                <c:pt idx="22201">
                  <c:v>111.08072000000145</c:v>
                </c:pt>
                <c:pt idx="22202">
                  <c:v>111.11067000000145</c:v>
                </c:pt>
                <c:pt idx="22203">
                  <c:v>111.13402000000144</c:v>
                </c:pt>
                <c:pt idx="22204">
                  <c:v>111.15340000000144</c:v>
                </c:pt>
                <c:pt idx="22205">
                  <c:v>111.17417000000144</c:v>
                </c:pt>
                <c:pt idx="22206">
                  <c:v>111.20717000000144</c:v>
                </c:pt>
                <c:pt idx="22207">
                  <c:v>111.23816000000144</c:v>
                </c:pt>
                <c:pt idx="22208">
                  <c:v>111.27461000000145</c:v>
                </c:pt>
                <c:pt idx="22209">
                  <c:v>111.31031000000145</c:v>
                </c:pt>
                <c:pt idx="22210">
                  <c:v>111.33937000000145</c:v>
                </c:pt>
                <c:pt idx="22211">
                  <c:v>111.36922000000145</c:v>
                </c:pt>
                <c:pt idx="22212">
                  <c:v>111.39391000000145</c:v>
                </c:pt>
                <c:pt idx="22213">
                  <c:v>111.41461000000146</c:v>
                </c:pt>
                <c:pt idx="22214">
                  <c:v>111.43238000000146</c:v>
                </c:pt>
                <c:pt idx="22215">
                  <c:v>111.44682000000145</c:v>
                </c:pt>
                <c:pt idx="22216">
                  <c:v>111.46089000000146</c:v>
                </c:pt>
                <c:pt idx="22217">
                  <c:v>111.47412000000145</c:v>
                </c:pt>
                <c:pt idx="22218">
                  <c:v>111.48703000000145</c:v>
                </c:pt>
                <c:pt idx="22219">
                  <c:v>111.49890000000146</c:v>
                </c:pt>
                <c:pt idx="22220">
                  <c:v>111.51086000000146</c:v>
                </c:pt>
                <c:pt idx="22221">
                  <c:v>111.52182000000145</c:v>
                </c:pt>
                <c:pt idx="22222">
                  <c:v>111.53262000000146</c:v>
                </c:pt>
                <c:pt idx="22223">
                  <c:v>111.54435000000146</c:v>
                </c:pt>
                <c:pt idx="22224">
                  <c:v>111.57532000000145</c:v>
                </c:pt>
                <c:pt idx="22225">
                  <c:v>111.62288000000146</c:v>
                </c:pt>
                <c:pt idx="22226">
                  <c:v>111.68199000000146</c:v>
                </c:pt>
                <c:pt idx="22227">
                  <c:v>111.73572000000146</c:v>
                </c:pt>
                <c:pt idx="22228">
                  <c:v>111.78327000000147</c:v>
                </c:pt>
                <c:pt idx="22229">
                  <c:v>111.84137000000146</c:v>
                </c:pt>
                <c:pt idx="22230">
                  <c:v>111.91029000000147</c:v>
                </c:pt>
                <c:pt idx="22231">
                  <c:v>111.96541000000147</c:v>
                </c:pt>
                <c:pt idx="22232">
                  <c:v>112.01107000000147</c:v>
                </c:pt>
                <c:pt idx="22233">
                  <c:v>112.06781000000147</c:v>
                </c:pt>
                <c:pt idx="22234">
                  <c:v>112.14047000000147</c:v>
                </c:pt>
                <c:pt idx="22235">
                  <c:v>112.23583000000147</c:v>
                </c:pt>
                <c:pt idx="22236">
                  <c:v>112.35438000000147</c:v>
                </c:pt>
                <c:pt idx="22237">
                  <c:v>112.47936000000146</c:v>
                </c:pt>
                <c:pt idx="22238">
                  <c:v>112.60071000000147</c:v>
                </c:pt>
                <c:pt idx="22239">
                  <c:v>112.70213000000147</c:v>
                </c:pt>
                <c:pt idx="22240">
                  <c:v>112.76529000000147</c:v>
                </c:pt>
                <c:pt idx="22241">
                  <c:v>112.81256000000147</c:v>
                </c:pt>
                <c:pt idx="22242">
                  <c:v>112.86589000000147</c:v>
                </c:pt>
                <c:pt idx="22243">
                  <c:v>112.92827000000148</c:v>
                </c:pt>
                <c:pt idx="22244">
                  <c:v>112.99684000000147</c:v>
                </c:pt>
                <c:pt idx="22245">
                  <c:v>113.07257000000146</c:v>
                </c:pt>
                <c:pt idx="22246">
                  <c:v>113.13916000000147</c:v>
                </c:pt>
                <c:pt idx="22247">
                  <c:v>113.18622000000147</c:v>
                </c:pt>
                <c:pt idx="22248">
                  <c:v>113.22330000000147</c:v>
                </c:pt>
                <c:pt idx="22249">
                  <c:v>113.25074000000147</c:v>
                </c:pt>
                <c:pt idx="22250">
                  <c:v>113.27277000000147</c:v>
                </c:pt>
                <c:pt idx="22251">
                  <c:v>113.29374000000148</c:v>
                </c:pt>
                <c:pt idx="22252">
                  <c:v>113.30923000000148</c:v>
                </c:pt>
                <c:pt idx="22253">
                  <c:v>113.32248000000148</c:v>
                </c:pt>
                <c:pt idx="22254">
                  <c:v>113.33435000000148</c:v>
                </c:pt>
                <c:pt idx="22255">
                  <c:v>113.34462000000148</c:v>
                </c:pt>
                <c:pt idx="22256">
                  <c:v>113.35305000000149</c:v>
                </c:pt>
                <c:pt idx="22257">
                  <c:v>113.36092000000149</c:v>
                </c:pt>
                <c:pt idx="22258">
                  <c:v>113.36837000000149</c:v>
                </c:pt>
                <c:pt idx="22259">
                  <c:v>113.37630000000149</c:v>
                </c:pt>
                <c:pt idx="22260">
                  <c:v>113.3828900000015</c:v>
                </c:pt>
                <c:pt idx="22261">
                  <c:v>113.3897900000015</c:v>
                </c:pt>
                <c:pt idx="22262">
                  <c:v>113.3967900000015</c:v>
                </c:pt>
                <c:pt idx="22263">
                  <c:v>113.4042600000015</c:v>
                </c:pt>
                <c:pt idx="22264">
                  <c:v>113.4112500000015</c:v>
                </c:pt>
                <c:pt idx="22265">
                  <c:v>113.4179700000015</c:v>
                </c:pt>
                <c:pt idx="22266">
                  <c:v>113.4368600000015</c:v>
                </c:pt>
                <c:pt idx="22267">
                  <c:v>113.5054000000015</c:v>
                </c:pt>
                <c:pt idx="22268">
                  <c:v>113.62066000000151</c:v>
                </c:pt>
                <c:pt idx="22269">
                  <c:v>113.7539700000015</c:v>
                </c:pt>
                <c:pt idx="22270">
                  <c:v>113.8772300000015</c:v>
                </c:pt>
                <c:pt idx="22271">
                  <c:v>113.9862500000015</c:v>
                </c:pt>
                <c:pt idx="22272">
                  <c:v>114.0842000000015</c:v>
                </c:pt>
                <c:pt idx="22273">
                  <c:v>114.18284000000151</c:v>
                </c:pt>
                <c:pt idx="22274">
                  <c:v>114.2918400000015</c:v>
                </c:pt>
                <c:pt idx="22275">
                  <c:v>114.4031100000015</c:v>
                </c:pt>
                <c:pt idx="22276">
                  <c:v>114.5223800000015</c:v>
                </c:pt>
                <c:pt idx="22277">
                  <c:v>114.6420400000015</c:v>
                </c:pt>
                <c:pt idx="22278">
                  <c:v>114.75855000000151</c:v>
                </c:pt>
                <c:pt idx="22279">
                  <c:v>114.8713100000015</c:v>
                </c:pt>
                <c:pt idx="22280">
                  <c:v>114.9797400000015</c:v>
                </c:pt>
                <c:pt idx="22281">
                  <c:v>115.0846300000015</c:v>
                </c:pt>
                <c:pt idx="22282">
                  <c:v>115.15290000000149</c:v>
                </c:pt>
                <c:pt idx="22283">
                  <c:v>115.17936000000149</c:v>
                </c:pt>
                <c:pt idx="22284">
                  <c:v>115.1898400000015</c:v>
                </c:pt>
                <c:pt idx="22285">
                  <c:v>115.1963000000015</c:v>
                </c:pt>
                <c:pt idx="22286">
                  <c:v>115.1999600000015</c:v>
                </c:pt>
                <c:pt idx="22287">
                  <c:v>115.20187000000149</c:v>
                </c:pt>
                <c:pt idx="22288">
                  <c:v>115.20329000000149</c:v>
                </c:pt>
                <c:pt idx="22289">
                  <c:v>115.20446000000149</c:v>
                </c:pt>
                <c:pt idx="22290">
                  <c:v>115.20538000000148</c:v>
                </c:pt>
                <c:pt idx="22291">
                  <c:v>115.20596000000148</c:v>
                </c:pt>
                <c:pt idx="22292">
                  <c:v>115.20649000000148</c:v>
                </c:pt>
                <c:pt idx="22293">
                  <c:v>115.20723000000147</c:v>
                </c:pt>
                <c:pt idx="22294">
                  <c:v>115.20837000000148</c:v>
                </c:pt>
                <c:pt idx="22295">
                  <c:v>115.21020000000148</c:v>
                </c:pt>
                <c:pt idx="22296">
                  <c:v>115.21262000000148</c:v>
                </c:pt>
                <c:pt idx="22297">
                  <c:v>115.21476000000148</c:v>
                </c:pt>
                <c:pt idx="22298">
                  <c:v>115.21611000000148</c:v>
                </c:pt>
                <c:pt idx="22299">
                  <c:v>115.21660000000148</c:v>
                </c:pt>
                <c:pt idx="22300">
                  <c:v>115.21685000000147</c:v>
                </c:pt>
                <c:pt idx="22301">
                  <c:v>115.21709000000148</c:v>
                </c:pt>
                <c:pt idx="22302">
                  <c:v>115.21729000000148</c:v>
                </c:pt>
                <c:pt idx="22303">
                  <c:v>115.21745000000148</c:v>
                </c:pt>
                <c:pt idx="22304">
                  <c:v>115.21757000000147</c:v>
                </c:pt>
                <c:pt idx="22305">
                  <c:v>115.21765000000147</c:v>
                </c:pt>
                <c:pt idx="22306">
                  <c:v>115.21769000000147</c:v>
                </c:pt>
                <c:pt idx="22307">
                  <c:v>115.21769000000147</c:v>
                </c:pt>
                <c:pt idx="22308">
                  <c:v>115.21769000000147</c:v>
                </c:pt>
                <c:pt idx="22309">
                  <c:v>115.21769000000147</c:v>
                </c:pt>
                <c:pt idx="22310">
                  <c:v>115.21769000000147</c:v>
                </c:pt>
                <c:pt idx="22311">
                  <c:v>115.21769000000147</c:v>
                </c:pt>
                <c:pt idx="22312">
                  <c:v>115.21769000000147</c:v>
                </c:pt>
                <c:pt idx="22313">
                  <c:v>115.21769000000147</c:v>
                </c:pt>
                <c:pt idx="22314">
                  <c:v>115.21780000000147</c:v>
                </c:pt>
                <c:pt idx="22315">
                  <c:v>115.23218000000148</c:v>
                </c:pt>
                <c:pt idx="22316">
                  <c:v>115.24638000000148</c:v>
                </c:pt>
                <c:pt idx="22317">
                  <c:v>115.25472000000148</c:v>
                </c:pt>
                <c:pt idx="22318">
                  <c:v>115.25951000000148</c:v>
                </c:pt>
                <c:pt idx="22319">
                  <c:v>115.26197000000148</c:v>
                </c:pt>
                <c:pt idx="22320">
                  <c:v>115.26294000000148</c:v>
                </c:pt>
                <c:pt idx="22321">
                  <c:v>115.26343000000148</c:v>
                </c:pt>
                <c:pt idx="22322">
                  <c:v>115.26415000000148</c:v>
                </c:pt>
                <c:pt idx="22323">
                  <c:v>115.27022000000147</c:v>
                </c:pt>
                <c:pt idx="22324">
                  <c:v>115.28203000000147</c:v>
                </c:pt>
                <c:pt idx="22325">
                  <c:v>115.29713000000147</c:v>
                </c:pt>
                <c:pt idx="22326">
                  <c:v>115.31249000000147</c:v>
                </c:pt>
                <c:pt idx="22327">
                  <c:v>115.33269000000148</c:v>
                </c:pt>
                <c:pt idx="22328">
                  <c:v>115.36383000000147</c:v>
                </c:pt>
                <c:pt idx="22329">
                  <c:v>115.40400000000147</c:v>
                </c:pt>
                <c:pt idx="22330">
                  <c:v>115.44297000000148</c:v>
                </c:pt>
                <c:pt idx="22331">
                  <c:v>115.47462000000148</c:v>
                </c:pt>
                <c:pt idx="22332">
                  <c:v>115.49822000000148</c:v>
                </c:pt>
                <c:pt idx="22333">
                  <c:v>115.51121000000148</c:v>
                </c:pt>
                <c:pt idx="22334">
                  <c:v>115.51912000000148</c:v>
                </c:pt>
                <c:pt idx="22335">
                  <c:v>115.52530000000148</c:v>
                </c:pt>
                <c:pt idx="22336">
                  <c:v>115.52954000000148</c:v>
                </c:pt>
                <c:pt idx="22337">
                  <c:v>115.53171000000148</c:v>
                </c:pt>
                <c:pt idx="22338">
                  <c:v>115.53277000000148</c:v>
                </c:pt>
                <c:pt idx="22339">
                  <c:v>115.53338000000147</c:v>
                </c:pt>
                <c:pt idx="22340">
                  <c:v>115.53362000000148</c:v>
                </c:pt>
                <c:pt idx="22341">
                  <c:v>115.53370000000147</c:v>
                </c:pt>
                <c:pt idx="22342">
                  <c:v>115.53374000000147</c:v>
                </c:pt>
                <c:pt idx="22343">
                  <c:v>115.53378000000147</c:v>
                </c:pt>
                <c:pt idx="22344">
                  <c:v>115.53381000000147</c:v>
                </c:pt>
                <c:pt idx="22345">
                  <c:v>115.53384000000146</c:v>
                </c:pt>
                <c:pt idx="22346">
                  <c:v>115.53385000000146</c:v>
                </c:pt>
                <c:pt idx="22347">
                  <c:v>115.53385000000146</c:v>
                </c:pt>
                <c:pt idx="22348">
                  <c:v>115.53385000000146</c:v>
                </c:pt>
                <c:pt idx="22349">
                  <c:v>115.53385000000146</c:v>
                </c:pt>
                <c:pt idx="22350">
                  <c:v>115.53385000000146</c:v>
                </c:pt>
                <c:pt idx="22351">
                  <c:v>115.53385000000146</c:v>
                </c:pt>
                <c:pt idx="22352">
                  <c:v>115.53385000000146</c:v>
                </c:pt>
                <c:pt idx="22353">
                  <c:v>115.53385000000146</c:v>
                </c:pt>
                <c:pt idx="22354">
                  <c:v>115.53385000000146</c:v>
                </c:pt>
                <c:pt idx="22355">
                  <c:v>115.53385000000146</c:v>
                </c:pt>
                <c:pt idx="22356">
                  <c:v>115.53385000000146</c:v>
                </c:pt>
                <c:pt idx="22357">
                  <c:v>115.53385000000146</c:v>
                </c:pt>
                <c:pt idx="22358">
                  <c:v>115.53385000000146</c:v>
                </c:pt>
                <c:pt idx="22359">
                  <c:v>115.53385000000146</c:v>
                </c:pt>
                <c:pt idx="22360">
                  <c:v>115.53385000000146</c:v>
                </c:pt>
                <c:pt idx="22361">
                  <c:v>115.53385000000146</c:v>
                </c:pt>
                <c:pt idx="22362">
                  <c:v>115.53385000000146</c:v>
                </c:pt>
                <c:pt idx="22363">
                  <c:v>115.53385000000146</c:v>
                </c:pt>
                <c:pt idx="22364">
                  <c:v>115.53385000000146</c:v>
                </c:pt>
                <c:pt idx="22365">
                  <c:v>115.53385000000146</c:v>
                </c:pt>
                <c:pt idx="22366">
                  <c:v>115.53385000000146</c:v>
                </c:pt>
                <c:pt idx="22367">
                  <c:v>115.53385000000146</c:v>
                </c:pt>
                <c:pt idx="22368">
                  <c:v>115.53385000000146</c:v>
                </c:pt>
                <c:pt idx="22369">
                  <c:v>115.53385000000146</c:v>
                </c:pt>
                <c:pt idx="22370">
                  <c:v>115.53385000000146</c:v>
                </c:pt>
                <c:pt idx="22371">
                  <c:v>115.53385000000146</c:v>
                </c:pt>
                <c:pt idx="22372">
                  <c:v>115.53385000000146</c:v>
                </c:pt>
                <c:pt idx="22373">
                  <c:v>115.53385000000146</c:v>
                </c:pt>
                <c:pt idx="22374">
                  <c:v>115.53385000000146</c:v>
                </c:pt>
                <c:pt idx="22375">
                  <c:v>115.53385000000146</c:v>
                </c:pt>
                <c:pt idx="22376">
                  <c:v>115.53385000000146</c:v>
                </c:pt>
                <c:pt idx="22377">
                  <c:v>115.53385000000146</c:v>
                </c:pt>
                <c:pt idx="22378">
                  <c:v>115.53385000000146</c:v>
                </c:pt>
                <c:pt idx="22379">
                  <c:v>115.53385000000146</c:v>
                </c:pt>
                <c:pt idx="22380">
                  <c:v>115.53385000000146</c:v>
                </c:pt>
                <c:pt idx="22381">
                  <c:v>115.53385000000146</c:v>
                </c:pt>
                <c:pt idx="22382">
                  <c:v>115.53385000000146</c:v>
                </c:pt>
                <c:pt idx="22383">
                  <c:v>115.53385000000146</c:v>
                </c:pt>
                <c:pt idx="22384">
                  <c:v>115.53385000000146</c:v>
                </c:pt>
                <c:pt idx="22385">
                  <c:v>115.53385000000146</c:v>
                </c:pt>
                <c:pt idx="22386">
                  <c:v>115.53385000000146</c:v>
                </c:pt>
                <c:pt idx="22387">
                  <c:v>115.53385000000146</c:v>
                </c:pt>
                <c:pt idx="22388">
                  <c:v>115.53385000000146</c:v>
                </c:pt>
                <c:pt idx="22389">
                  <c:v>115.53385000000146</c:v>
                </c:pt>
                <c:pt idx="22390">
                  <c:v>115.53385000000146</c:v>
                </c:pt>
                <c:pt idx="22391">
                  <c:v>115.53422000000147</c:v>
                </c:pt>
                <c:pt idx="22392">
                  <c:v>115.53606000000147</c:v>
                </c:pt>
                <c:pt idx="22393">
                  <c:v>115.53926000000148</c:v>
                </c:pt>
                <c:pt idx="22394">
                  <c:v>115.54288000000147</c:v>
                </c:pt>
                <c:pt idx="22395">
                  <c:v>115.54611000000148</c:v>
                </c:pt>
                <c:pt idx="22396">
                  <c:v>115.54839000000148</c:v>
                </c:pt>
                <c:pt idx="22397">
                  <c:v>115.54984000000148</c:v>
                </c:pt>
                <c:pt idx="22398">
                  <c:v>115.55078000000148</c:v>
                </c:pt>
                <c:pt idx="22399">
                  <c:v>115.55143000000147</c:v>
                </c:pt>
                <c:pt idx="22400">
                  <c:v>115.55185000000148</c:v>
                </c:pt>
                <c:pt idx="22401">
                  <c:v>115.55215000000148</c:v>
                </c:pt>
                <c:pt idx="22402">
                  <c:v>115.55239000000148</c:v>
                </c:pt>
                <c:pt idx="22403">
                  <c:v>115.55273000000147</c:v>
                </c:pt>
                <c:pt idx="22404">
                  <c:v>115.55335000000147</c:v>
                </c:pt>
                <c:pt idx="22405">
                  <c:v>115.55441000000147</c:v>
                </c:pt>
                <c:pt idx="22406">
                  <c:v>115.55560000000146</c:v>
                </c:pt>
                <c:pt idx="22407">
                  <c:v>115.55842000000146</c:v>
                </c:pt>
                <c:pt idx="22408">
                  <c:v>115.57126000000146</c:v>
                </c:pt>
                <c:pt idx="22409">
                  <c:v>115.61435000000147</c:v>
                </c:pt>
                <c:pt idx="22410">
                  <c:v>115.67063000000147</c:v>
                </c:pt>
                <c:pt idx="22411">
                  <c:v>115.73026000000146</c:v>
                </c:pt>
                <c:pt idx="22412">
                  <c:v>115.78023000000147</c:v>
                </c:pt>
                <c:pt idx="22413">
                  <c:v>115.82123000000146</c:v>
                </c:pt>
                <c:pt idx="22414">
                  <c:v>115.85110000000147</c:v>
                </c:pt>
                <c:pt idx="22415">
                  <c:v>115.86761000000146</c:v>
                </c:pt>
                <c:pt idx="22416">
                  <c:v>115.87855000000147</c:v>
                </c:pt>
                <c:pt idx="22417">
                  <c:v>115.88622000000147</c:v>
                </c:pt>
                <c:pt idx="22418">
                  <c:v>115.89104000000147</c:v>
                </c:pt>
                <c:pt idx="22419">
                  <c:v>115.89366000000146</c:v>
                </c:pt>
                <c:pt idx="22420">
                  <c:v>115.89518000000146</c:v>
                </c:pt>
                <c:pt idx="22421">
                  <c:v>115.89628000000145</c:v>
                </c:pt>
                <c:pt idx="22422">
                  <c:v>115.89714000000146</c:v>
                </c:pt>
                <c:pt idx="22423">
                  <c:v>115.89792000000146</c:v>
                </c:pt>
                <c:pt idx="22424">
                  <c:v>115.89865000000147</c:v>
                </c:pt>
                <c:pt idx="22425">
                  <c:v>115.89931000000146</c:v>
                </c:pt>
                <c:pt idx="22426">
                  <c:v>115.89992000000146</c:v>
                </c:pt>
                <c:pt idx="22427">
                  <c:v>115.90044000000145</c:v>
                </c:pt>
                <c:pt idx="22428">
                  <c:v>115.90090000000146</c:v>
                </c:pt>
                <c:pt idx="22429">
                  <c:v>115.90131000000146</c:v>
                </c:pt>
                <c:pt idx="22430">
                  <c:v>115.90168000000146</c:v>
                </c:pt>
                <c:pt idx="22431">
                  <c:v>115.90203000000146</c:v>
                </c:pt>
                <c:pt idx="22432">
                  <c:v>115.90236000000147</c:v>
                </c:pt>
                <c:pt idx="22433">
                  <c:v>115.90268000000147</c:v>
                </c:pt>
                <c:pt idx="22434">
                  <c:v>115.90300000000147</c:v>
                </c:pt>
                <c:pt idx="22435">
                  <c:v>115.90331000000147</c:v>
                </c:pt>
                <c:pt idx="22436">
                  <c:v>115.90362000000147</c:v>
                </c:pt>
                <c:pt idx="22437">
                  <c:v>115.90393000000147</c:v>
                </c:pt>
                <c:pt idx="22438">
                  <c:v>115.90424000000147</c:v>
                </c:pt>
                <c:pt idx="22439">
                  <c:v>115.90455000000146</c:v>
                </c:pt>
                <c:pt idx="22440">
                  <c:v>115.90487000000147</c:v>
                </c:pt>
                <c:pt idx="22441">
                  <c:v>115.90519000000147</c:v>
                </c:pt>
                <c:pt idx="22442">
                  <c:v>115.90552000000147</c:v>
                </c:pt>
                <c:pt idx="22443">
                  <c:v>115.90586000000147</c:v>
                </c:pt>
                <c:pt idx="22444">
                  <c:v>115.90620000000146</c:v>
                </c:pt>
                <c:pt idx="22445">
                  <c:v>115.90654000000146</c:v>
                </c:pt>
                <c:pt idx="22446">
                  <c:v>115.90690000000146</c:v>
                </c:pt>
                <c:pt idx="22447">
                  <c:v>115.90727000000146</c:v>
                </c:pt>
                <c:pt idx="22448">
                  <c:v>115.90764000000146</c:v>
                </c:pt>
                <c:pt idx="22449">
                  <c:v>115.90802000000147</c:v>
                </c:pt>
                <c:pt idx="22450">
                  <c:v>115.90840000000148</c:v>
                </c:pt>
                <c:pt idx="22451">
                  <c:v>115.90880000000148</c:v>
                </c:pt>
                <c:pt idx="22452">
                  <c:v>115.90922000000148</c:v>
                </c:pt>
                <c:pt idx="22453">
                  <c:v>115.90964000000149</c:v>
                </c:pt>
                <c:pt idx="22454">
                  <c:v>115.91006000000149</c:v>
                </c:pt>
                <c:pt idx="22455">
                  <c:v>115.91049000000149</c:v>
                </c:pt>
                <c:pt idx="22456">
                  <c:v>115.91092000000148</c:v>
                </c:pt>
                <c:pt idx="22457">
                  <c:v>115.91137000000148</c:v>
                </c:pt>
                <c:pt idx="22458">
                  <c:v>115.91184000000149</c:v>
                </c:pt>
                <c:pt idx="22459">
                  <c:v>115.91232000000149</c:v>
                </c:pt>
                <c:pt idx="22460">
                  <c:v>115.91281000000149</c:v>
                </c:pt>
                <c:pt idx="22461">
                  <c:v>115.91330000000148</c:v>
                </c:pt>
                <c:pt idx="22462">
                  <c:v>115.91380000000149</c:v>
                </c:pt>
                <c:pt idx="22463">
                  <c:v>115.91431000000149</c:v>
                </c:pt>
                <c:pt idx="22464">
                  <c:v>115.91481000000149</c:v>
                </c:pt>
                <c:pt idx="22465">
                  <c:v>115.91533000000149</c:v>
                </c:pt>
                <c:pt idx="22466">
                  <c:v>115.9158400000015</c:v>
                </c:pt>
                <c:pt idx="22467">
                  <c:v>115.91637000000149</c:v>
                </c:pt>
                <c:pt idx="22468">
                  <c:v>115.91691000000149</c:v>
                </c:pt>
                <c:pt idx="22469">
                  <c:v>115.91745000000149</c:v>
                </c:pt>
                <c:pt idx="22470">
                  <c:v>115.9179900000015</c:v>
                </c:pt>
                <c:pt idx="22471">
                  <c:v>115.9185400000015</c:v>
                </c:pt>
                <c:pt idx="22472">
                  <c:v>115.9197100000015</c:v>
                </c:pt>
                <c:pt idx="22473">
                  <c:v>115.9227100000015</c:v>
                </c:pt>
                <c:pt idx="22474">
                  <c:v>115.92908000000151</c:v>
                </c:pt>
                <c:pt idx="22475">
                  <c:v>115.9387400000015</c:v>
                </c:pt>
                <c:pt idx="22476">
                  <c:v>115.9465600000015</c:v>
                </c:pt>
                <c:pt idx="22477">
                  <c:v>115.9568200000015</c:v>
                </c:pt>
                <c:pt idx="22478">
                  <c:v>115.9661700000015</c:v>
                </c:pt>
                <c:pt idx="22479">
                  <c:v>115.9731600000015</c:v>
                </c:pt>
                <c:pt idx="22480">
                  <c:v>115.97999000000149</c:v>
                </c:pt>
                <c:pt idx="22481">
                  <c:v>115.9882900000015</c:v>
                </c:pt>
                <c:pt idx="22482">
                  <c:v>115.9991400000015</c:v>
                </c:pt>
                <c:pt idx="22483">
                  <c:v>116.0131400000015</c:v>
                </c:pt>
                <c:pt idx="22484">
                  <c:v>116.0288600000015</c:v>
                </c:pt>
                <c:pt idx="22485">
                  <c:v>116.04683000000151</c:v>
                </c:pt>
                <c:pt idx="22486">
                  <c:v>116.06632000000151</c:v>
                </c:pt>
                <c:pt idx="22487">
                  <c:v>116.08836000000152</c:v>
                </c:pt>
                <c:pt idx="22488">
                  <c:v>116.12897000000152</c:v>
                </c:pt>
                <c:pt idx="22489">
                  <c:v>116.17531000000152</c:v>
                </c:pt>
                <c:pt idx="22490">
                  <c:v>116.21925000000152</c:v>
                </c:pt>
                <c:pt idx="22491">
                  <c:v>116.25844000000153</c:v>
                </c:pt>
                <c:pt idx="22492">
                  <c:v>116.29301000000153</c:v>
                </c:pt>
                <c:pt idx="22493">
                  <c:v>116.32498000000153</c:v>
                </c:pt>
                <c:pt idx="22494">
                  <c:v>116.35207000000153</c:v>
                </c:pt>
                <c:pt idx="22495">
                  <c:v>116.36466000000154</c:v>
                </c:pt>
                <c:pt idx="22496">
                  <c:v>116.37029000000153</c:v>
                </c:pt>
                <c:pt idx="22497">
                  <c:v>116.37396000000153</c:v>
                </c:pt>
                <c:pt idx="22498">
                  <c:v>116.37712000000153</c:v>
                </c:pt>
                <c:pt idx="22499">
                  <c:v>116.38134000000153</c:v>
                </c:pt>
                <c:pt idx="22500">
                  <c:v>116.38898000000152</c:v>
                </c:pt>
                <c:pt idx="22501">
                  <c:v>116.40068000000153</c:v>
                </c:pt>
                <c:pt idx="22502">
                  <c:v>116.41597000000152</c:v>
                </c:pt>
                <c:pt idx="22503">
                  <c:v>116.43356000000152</c:v>
                </c:pt>
                <c:pt idx="22504">
                  <c:v>116.45124000000152</c:v>
                </c:pt>
                <c:pt idx="22505">
                  <c:v>116.46791000000152</c:v>
                </c:pt>
                <c:pt idx="22506">
                  <c:v>116.48155000000152</c:v>
                </c:pt>
                <c:pt idx="22507">
                  <c:v>116.49422000000152</c:v>
                </c:pt>
                <c:pt idx="22508">
                  <c:v>116.50460000000152</c:v>
                </c:pt>
                <c:pt idx="22509">
                  <c:v>116.51250000000152</c:v>
                </c:pt>
                <c:pt idx="22510">
                  <c:v>116.51816000000153</c:v>
                </c:pt>
                <c:pt idx="22511">
                  <c:v>116.52115000000153</c:v>
                </c:pt>
                <c:pt idx="22512">
                  <c:v>116.52329000000152</c:v>
                </c:pt>
                <c:pt idx="22513">
                  <c:v>116.52496000000153</c:v>
                </c:pt>
                <c:pt idx="22514">
                  <c:v>116.52651000000152</c:v>
                </c:pt>
                <c:pt idx="22515">
                  <c:v>116.52817000000152</c:v>
                </c:pt>
                <c:pt idx="22516">
                  <c:v>116.52957000000153</c:v>
                </c:pt>
                <c:pt idx="22517">
                  <c:v>116.53098000000153</c:v>
                </c:pt>
                <c:pt idx="22518">
                  <c:v>116.53244000000153</c:v>
                </c:pt>
                <c:pt idx="22519">
                  <c:v>116.53379000000153</c:v>
                </c:pt>
                <c:pt idx="22520">
                  <c:v>116.53501000000153</c:v>
                </c:pt>
                <c:pt idx="22521">
                  <c:v>116.53611000000153</c:v>
                </c:pt>
                <c:pt idx="22522">
                  <c:v>116.53705000000153</c:v>
                </c:pt>
                <c:pt idx="22523">
                  <c:v>116.53785000000153</c:v>
                </c:pt>
                <c:pt idx="22524">
                  <c:v>116.53851000000152</c:v>
                </c:pt>
                <c:pt idx="22525">
                  <c:v>116.53911000000153</c:v>
                </c:pt>
                <c:pt idx="22526">
                  <c:v>116.53964000000153</c:v>
                </c:pt>
                <c:pt idx="22527">
                  <c:v>116.54011000000153</c:v>
                </c:pt>
                <c:pt idx="22528">
                  <c:v>116.54055000000153</c:v>
                </c:pt>
                <c:pt idx="22529">
                  <c:v>116.54099000000153</c:v>
                </c:pt>
                <c:pt idx="22530">
                  <c:v>116.54141000000153</c:v>
                </c:pt>
                <c:pt idx="22531">
                  <c:v>116.54182000000154</c:v>
                </c:pt>
                <c:pt idx="22532">
                  <c:v>116.54222000000154</c:v>
                </c:pt>
                <c:pt idx="22533">
                  <c:v>116.54262000000153</c:v>
                </c:pt>
                <c:pt idx="22534">
                  <c:v>116.54301000000153</c:v>
                </c:pt>
                <c:pt idx="22535">
                  <c:v>116.54339000000154</c:v>
                </c:pt>
                <c:pt idx="22536">
                  <c:v>116.54377000000154</c:v>
                </c:pt>
                <c:pt idx="22537">
                  <c:v>116.54415000000155</c:v>
                </c:pt>
                <c:pt idx="22538">
                  <c:v>116.54453000000156</c:v>
                </c:pt>
                <c:pt idx="22539">
                  <c:v>116.54491000000156</c:v>
                </c:pt>
                <c:pt idx="22540">
                  <c:v>116.54529000000157</c:v>
                </c:pt>
                <c:pt idx="22541">
                  <c:v>116.54566000000158</c:v>
                </c:pt>
                <c:pt idx="22542">
                  <c:v>116.54603000000158</c:v>
                </c:pt>
                <c:pt idx="22543">
                  <c:v>116.54640000000158</c:v>
                </c:pt>
                <c:pt idx="22544">
                  <c:v>116.54678000000159</c:v>
                </c:pt>
                <c:pt idx="22545">
                  <c:v>116.54715000000159</c:v>
                </c:pt>
                <c:pt idx="22546">
                  <c:v>116.54825000000159</c:v>
                </c:pt>
                <c:pt idx="22547">
                  <c:v>116.55512000000159</c:v>
                </c:pt>
                <c:pt idx="22548">
                  <c:v>116.5789900000016</c:v>
                </c:pt>
                <c:pt idx="22549">
                  <c:v>116.6113200000016</c:v>
                </c:pt>
                <c:pt idx="22550">
                  <c:v>116.64260000000159</c:v>
                </c:pt>
                <c:pt idx="22551">
                  <c:v>116.67052000000159</c:v>
                </c:pt>
                <c:pt idx="22552">
                  <c:v>116.69311000000158</c:v>
                </c:pt>
                <c:pt idx="22553">
                  <c:v>116.71563000000158</c:v>
                </c:pt>
                <c:pt idx="22554">
                  <c:v>116.74116000000159</c:v>
                </c:pt>
                <c:pt idx="22555">
                  <c:v>116.76971000000158</c:v>
                </c:pt>
                <c:pt idx="22556">
                  <c:v>116.79956000000158</c:v>
                </c:pt>
                <c:pt idx="22557">
                  <c:v>116.82847000000157</c:v>
                </c:pt>
                <c:pt idx="22558">
                  <c:v>116.85626000000157</c:v>
                </c:pt>
                <c:pt idx="22559">
                  <c:v>116.87181000000157</c:v>
                </c:pt>
                <c:pt idx="22560">
                  <c:v>116.87881000000158</c:v>
                </c:pt>
                <c:pt idx="22561">
                  <c:v>116.88243000000158</c:v>
                </c:pt>
                <c:pt idx="22562">
                  <c:v>116.88733000000158</c:v>
                </c:pt>
                <c:pt idx="22563">
                  <c:v>116.89221000000158</c:v>
                </c:pt>
                <c:pt idx="22564">
                  <c:v>116.89919000000158</c:v>
                </c:pt>
                <c:pt idx="22565">
                  <c:v>116.90810000000158</c:v>
                </c:pt>
                <c:pt idx="22566">
                  <c:v>116.91861000000158</c:v>
                </c:pt>
                <c:pt idx="22567">
                  <c:v>116.92964000000158</c:v>
                </c:pt>
                <c:pt idx="22568">
                  <c:v>116.94070000000158</c:v>
                </c:pt>
                <c:pt idx="22569">
                  <c:v>116.95256000000158</c:v>
                </c:pt>
                <c:pt idx="22570">
                  <c:v>116.96517000000158</c:v>
                </c:pt>
                <c:pt idx="22571">
                  <c:v>116.97819000000158</c:v>
                </c:pt>
                <c:pt idx="22572">
                  <c:v>116.99205000000157</c:v>
                </c:pt>
                <c:pt idx="22573">
                  <c:v>117.00638000000157</c:v>
                </c:pt>
                <c:pt idx="22574">
                  <c:v>117.02048000000157</c:v>
                </c:pt>
                <c:pt idx="22575">
                  <c:v>117.03392000000157</c:v>
                </c:pt>
                <c:pt idx="22576">
                  <c:v>117.04657000000157</c:v>
                </c:pt>
                <c:pt idx="22577">
                  <c:v>117.05862000000157</c:v>
                </c:pt>
                <c:pt idx="22578">
                  <c:v>117.07005000000157</c:v>
                </c:pt>
                <c:pt idx="22579">
                  <c:v>117.08104000000158</c:v>
                </c:pt>
                <c:pt idx="22580">
                  <c:v>117.09163000000157</c:v>
                </c:pt>
                <c:pt idx="22581">
                  <c:v>117.10128000000157</c:v>
                </c:pt>
                <c:pt idx="22582">
                  <c:v>117.10969000000156</c:v>
                </c:pt>
                <c:pt idx="22583">
                  <c:v>117.11892000000157</c:v>
                </c:pt>
                <c:pt idx="22584">
                  <c:v>117.12598000000156</c:v>
                </c:pt>
                <c:pt idx="22585">
                  <c:v>117.13080000000156</c:v>
                </c:pt>
                <c:pt idx="22586">
                  <c:v>117.13352000000155</c:v>
                </c:pt>
                <c:pt idx="22587">
                  <c:v>117.13476000000155</c:v>
                </c:pt>
                <c:pt idx="22588">
                  <c:v>117.13531000000155</c:v>
                </c:pt>
                <c:pt idx="22589">
                  <c:v>117.13553000000155</c:v>
                </c:pt>
                <c:pt idx="22590">
                  <c:v>117.13570000000155</c:v>
                </c:pt>
                <c:pt idx="22591">
                  <c:v>117.13683000000155</c:v>
                </c:pt>
                <c:pt idx="22592">
                  <c:v>117.14259000000155</c:v>
                </c:pt>
                <c:pt idx="22593">
                  <c:v>117.15359000000154</c:v>
                </c:pt>
                <c:pt idx="22594">
                  <c:v>117.17290000000155</c:v>
                </c:pt>
                <c:pt idx="22595">
                  <c:v>117.19461000000155</c:v>
                </c:pt>
                <c:pt idx="22596">
                  <c:v>117.21863000000154</c:v>
                </c:pt>
                <c:pt idx="22597">
                  <c:v>117.24154000000154</c:v>
                </c:pt>
                <c:pt idx="22598">
                  <c:v>117.26269000000154</c:v>
                </c:pt>
                <c:pt idx="22599">
                  <c:v>117.28107000000153</c:v>
                </c:pt>
                <c:pt idx="22600">
                  <c:v>117.29366000000154</c:v>
                </c:pt>
                <c:pt idx="22601">
                  <c:v>117.30580000000154</c:v>
                </c:pt>
                <c:pt idx="22602">
                  <c:v>117.32332000000154</c:v>
                </c:pt>
                <c:pt idx="22603">
                  <c:v>117.34554000000155</c:v>
                </c:pt>
                <c:pt idx="22604">
                  <c:v>117.37033000000154</c:v>
                </c:pt>
                <c:pt idx="22605">
                  <c:v>117.39587000000155</c:v>
                </c:pt>
                <c:pt idx="22606">
                  <c:v>117.42174000000155</c:v>
                </c:pt>
                <c:pt idx="22607">
                  <c:v>117.44817000000155</c:v>
                </c:pt>
                <c:pt idx="22608">
                  <c:v>117.47508000000155</c:v>
                </c:pt>
                <c:pt idx="22609">
                  <c:v>117.50184000000155</c:v>
                </c:pt>
                <c:pt idx="22610">
                  <c:v>117.52780000000155</c:v>
                </c:pt>
                <c:pt idx="22611">
                  <c:v>117.54890000000155</c:v>
                </c:pt>
                <c:pt idx="22612">
                  <c:v>117.56247000000155</c:v>
                </c:pt>
                <c:pt idx="22613">
                  <c:v>117.57099000000156</c:v>
                </c:pt>
                <c:pt idx="22614">
                  <c:v>117.57618000000156</c:v>
                </c:pt>
                <c:pt idx="22615">
                  <c:v>117.57886000000155</c:v>
                </c:pt>
                <c:pt idx="22616">
                  <c:v>117.58008000000156</c:v>
                </c:pt>
                <c:pt idx="22617">
                  <c:v>117.58073000000155</c:v>
                </c:pt>
                <c:pt idx="22618">
                  <c:v>117.58119000000156</c:v>
                </c:pt>
                <c:pt idx="22619">
                  <c:v>117.58163000000155</c:v>
                </c:pt>
                <c:pt idx="22620">
                  <c:v>117.58208000000155</c:v>
                </c:pt>
                <c:pt idx="22621">
                  <c:v>117.58279000000155</c:v>
                </c:pt>
                <c:pt idx="22622">
                  <c:v>117.58367000000155</c:v>
                </c:pt>
                <c:pt idx="22623">
                  <c:v>117.58466000000155</c:v>
                </c:pt>
                <c:pt idx="22624">
                  <c:v>117.58577000000155</c:v>
                </c:pt>
                <c:pt idx="22625">
                  <c:v>117.58687000000154</c:v>
                </c:pt>
                <c:pt idx="22626">
                  <c:v>117.58804000000154</c:v>
                </c:pt>
                <c:pt idx="22627">
                  <c:v>117.58925000000154</c:v>
                </c:pt>
                <c:pt idx="22628">
                  <c:v>117.59048000000155</c:v>
                </c:pt>
                <c:pt idx="22629">
                  <c:v>117.59178000000155</c:v>
                </c:pt>
                <c:pt idx="22630">
                  <c:v>117.59302000000154</c:v>
                </c:pt>
                <c:pt idx="22631">
                  <c:v>117.59425000000155</c:v>
                </c:pt>
                <c:pt idx="22632">
                  <c:v>117.59649000000155</c:v>
                </c:pt>
                <c:pt idx="22633">
                  <c:v>117.60123000000155</c:v>
                </c:pt>
                <c:pt idx="22634">
                  <c:v>117.61122000000155</c:v>
                </c:pt>
                <c:pt idx="22635">
                  <c:v>117.62121000000155</c:v>
                </c:pt>
                <c:pt idx="22636">
                  <c:v>117.63224000000156</c:v>
                </c:pt>
                <c:pt idx="22637">
                  <c:v>117.66111000000156</c:v>
                </c:pt>
                <c:pt idx="22638">
                  <c:v>117.70600000000155</c:v>
                </c:pt>
                <c:pt idx="22639">
                  <c:v>117.74027000000156</c:v>
                </c:pt>
                <c:pt idx="22640">
                  <c:v>117.76346000000156</c:v>
                </c:pt>
                <c:pt idx="22641">
                  <c:v>117.77905000000156</c:v>
                </c:pt>
                <c:pt idx="22642">
                  <c:v>117.78993000000156</c:v>
                </c:pt>
                <c:pt idx="22643">
                  <c:v>117.79753000000156</c:v>
                </c:pt>
                <c:pt idx="22644">
                  <c:v>117.80328000000156</c:v>
                </c:pt>
                <c:pt idx="22645">
                  <c:v>117.80861000000156</c:v>
                </c:pt>
                <c:pt idx="22646">
                  <c:v>117.81351000000157</c:v>
                </c:pt>
                <c:pt idx="22647">
                  <c:v>117.81774000000158</c:v>
                </c:pt>
                <c:pt idx="22648">
                  <c:v>117.82144000000157</c:v>
                </c:pt>
                <c:pt idx="22649">
                  <c:v>117.82517000000158</c:v>
                </c:pt>
                <c:pt idx="22650">
                  <c:v>117.82781000000158</c:v>
                </c:pt>
                <c:pt idx="22651">
                  <c:v>117.83181000000158</c:v>
                </c:pt>
                <c:pt idx="22652">
                  <c:v>117.83877000000159</c:v>
                </c:pt>
                <c:pt idx="22653">
                  <c:v>117.84728000000159</c:v>
                </c:pt>
                <c:pt idx="22654">
                  <c:v>117.85680000000158</c:v>
                </c:pt>
                <c:pt idx="22655">
                  <c:v>117.86346000000158</c:v>
                </c:pt>
                <c:pt idx="22656">
                  <c:v>117.86763000000158</c:v>
                </c:pt>
                <c:pt idx="22657">
                  <c:v>117.86981000000158</c:v>
                </c:pt>
                <c:pt idx="22658">
                  <c:v>117.87154000000157</c:v>
                </c:pt>
                <c:pt idx="22659">
                  <c:v>117.87289000000158</c:v>
                </c:pt>
                <c:pt idx="22660">
                  <c:v>117.87448000000157</c:v>
                </c:pt>
                <c:pt idx="22661">
                  <c:v>117.87602000000157</c:v>
                </c:pt>
                <c:pt idx="22662">
                  <c:v>117.87697000000158</c:v>
                </c:pt>
                <c:pt idx="22663">
                  <c:v>117.87759000000158</c:v>
                </c:pt>
                <c:pt idx="22664">
                  <c:v>117.87805000000158</c:v>
                </c:pt>
                <c:pt idx="22665">
                  <c:v>117.87844000000158</c:v>
                </c:pt>
                <c:pt idx="22666">
                  <c:v>117.87877000000158</c:v>
                </c:pt>
                <c:pt idx="22667">
                  <c:v>117.87908000000158</c:v>
                </c:pt>
                <c:pt idx="22668">
                  <c:v>117.87936000000158</c:v>
                </c:pt>
                <c:pt idx="22669">
                  <c:v>117.87985000000158</c:v>
                </c:pt>
                <c:pt idx="22670">
                  <c:v>117.88172000000158</c:v>
                </c:pt>
                <c:pt idx="22671">
                  <c:v>117.88737000000158</c:v>
                </c:pt>
                <c:pt idx="22672">
                  <c:v>117.89736000000158</c:v>
                </c:pt>
                <c:pt idx="22673">
                  <c:v>117.90990000000158</c:v>
                </c:pt>
                <c:pt idx="22674">
                  <c:v>117.92313000000158</c:v>
                </c:pt>
                <c:pt idx="22675">
                  <c:v>117.93477000000158</c:v>
                </c:pt>
                <c:pt idx="22676">
                  <c:v>117.94463000000158</c:v>
                </c:pt>
                <c:pt idx="22677">
                  <c:v>117.95356000000159</c:v>
                </c:pt>
                <c:pt idx="22678">
                  <c:v>117.96614000000159</c:v>
                </c:pt>
                <c:pt idx="22679">
                  <c:v>117.97905000000159</c:v>
                </c:pt>
                <c:pt idx="22680">
                  <c:v>117.9883300000016</c:v>
                </c:pt>
                <c:pt idx="22681">
                  <c:v>117.99570000000159</c:v>
                </c:pt>
                <c:pt idx="22682">
                  <c:v>118.00020000000158</c:v>
                </c:pt>
                <c:pt idx="22683">
                  <c:v>118.00256000000158</c:v>
                </c:pt>
                <c:pt idx="22684">
                  <c:v>118.00431000000158</c:v>
                </c:pt>
                <c:pt idx="22685">
                  <c:v>118.00606000000158</c:v>
                </c:pt>
                <c:pt idx="22686">
                  <c:v>118.00920000000158</c:v>
                </c:pt>
                <c:pt idx="22687">
                  <c:v>118.01371000000158</c:v>
                </c:pt>
                <c:pt idx="22688">
                  <c:v>118.02061000000158</c:v>
                </c:pt>
                <c:pt idx="22689">
                  <c:v>118.02907000000158</c:v>
                </c:pt>
                <c:pt idx="22690">
                  <c:v>118.03936000000158</c:v>
                </c:pt>
                <c:pt idx="22691">
                  <c:v>118.05128000000158</c:v>
                </c:pt>
                <c:pt idx="22692">
                  <c:v>118.06364000000158</c:v>
                </c:pt>
                <c:pt idx="22693">
                  <c:v>118.07564000000158</c:v>
                </c:pt>
                <c:pt idx="22694">
                  <c:v>118.08674000000158</c:v>
                </c:pt>
                <c:pt idx="22695">
                  <c:v>118.09726000000158</c:v>
                </c:pt>
                <c:pt idx="22696">
                  <c:v>118.10612000000158</c:v>
                </c:pt>
                <c:pt idx="22697">
                  <c:v>118.11246000000158</c:v>
                </c:pt>
                <c:pt idx="22698">
                  <c:v>118.11888000000158</c:v>
                </c:pt>
                <c:pt idx="22699">
                  <c:v>118.12396000000159</c:v>
                </c:pt>
                <c:pt idx="22700">
                  <c:v>118.12698000000159</c:v>
                </c:pt>
                <c:pt idx="22701">
                  <c:v>118.12859000000159</c:v>
                </c:pt>
                <c:pt idx="22702">
                  <c:v>118.12957000000159</c:v>
                </c:pt>
                <c:pt idx="22703">
                  <c:v>118.13040000000159</c:v>
                </c:pt>
                <c:pt idx="22704">
                  <c:v>118.13117000000159</c:v>
                </c:pt>
                <c:pt idx="22705">
                  <c:v>118.13195000000159</c:v>
                </c:pt>
                <c:pt idx="22706">
                  <c:v>118.1328100000016</c:v>
                </c:pt>
                <c:pt idx="22707">
                  <c:v>118.13364000000159</c:v>
                </c:pt>
                <c:pt idx="22708">
                  <c:v>118.13462000000159</c:v>
                </c:pt>
                <c:pt idx="22709">
                  <c:v>118.13739000000159</c:v>
                </c:pt>
                <c:pt idx="22710">
                  <c:v>118.14217000000158</c:v>
                </c:pt>
                <c:pt idx="22711">
                  <c:v>118.14826000000159</c:v>
                </c:pt>
                <c:pt idx="22712">
                  <c:v>118.15557000000159</c:v>
                </c:pt>
                <c:pt idx="22713">
                  <c:v>118.16391000000159</c:v>
                </c:pt>
                <c:pt idx="22714">
                  <c:v>118.1727400000016</c:v>
                </c:pt>
                <c:pt idx="22715">
                  <c:v>118.18141000000159</c:v>
                </c:pt>
                <c:pt idx="22716">
                  <c:v>118.18955000000159</c:v>
                </c:pt>
                <c:pt idx="22717">
                  <c:v>118.19718000000159</c:v>
                </c:pt>
                <c:pt idx="22718">
                  <c:v>118.2048100000016</c:v>
                </c:pt>
                <c:pt idx="22719">
                  <c:v>118.2121500000016</c:v>
                </c:pt>
                <c:pt idx="22720">
                  <c:v>118.21782000000159</c:v>
                </c:pt>
                <c:pt idx="22721">
                  <c:v>118.2241800000016</c:v>
                </c:pt>
                <c:pt idx="22722">
                  <c:v>118.2300500000016</c:v>
                </c:pt>
                <c:pt idx="22723">
                  <c:v>118.2344800000016</c:v>
                </c:pt>
                <c:pt idx="22724">
                  <c:v>118.2368200000016</c:v>
                </c:pt>
                <c:pt idx="22725">
                  <c:v>118.2380800000016</c:v>
                </c:pt>
                <c:pt idx="22726">
                  <c:v>118.23904000000161</c:v>
                </c:pt>
                <c:pt idx="22727">
                  <c:v>118.2396900000016</c:v>
                </c:pt>
                <c:pt idx="22728">
                  <c:v>118.2402600000016</c:v>
                </c:pt>
                <c:pt idx="22729">
                  <c:v>118.2407500000016</c:v>
                </c:pt>
                <c:pt idx="22730">
                  <c:v>118.24110000000159</c:v>
                </c:pt>
                <c:pt idx="22731">
                  <c:v>118.24122000000159</c:v>
                </c:pt>
                <c:pt idx="22732">
                  <c:v>118.24122000000159</c:v>
                </c:pt>
                <c:pt idx="22733">
                  <c:v>118.24122000000159</c:v>
                </c:pt>
                <c:pt idx="22734">
                  <c:v>118.24122000000159</c:v>
                </c:pt>
                <c:pt idx="22735">
                  <c:v>118.24122000000159</c:v>
                </c:pt>
                <c:pt idx="22736">
                  <c:v>118.24122000000159</c:v>
                </c:pt>
                <c:pt idx="22737">
                  <c:v>118.24122000000159</c:v>
                </c:pt>
                <c:pt idx="22738">
                  <c:v>118.24122000000159</c:v>
                </c:pt>
                <c:pt idx="22739">
                  <c:v>118.24122000000159</c:v>
                </c:pt>
                <c:pt idx="22740">
                  <c:v>118.24122000000159</c:v>
                </c:pt>
                <c:pt idx="22741">
                  <c:v>118.24122000000159</c:v>
                </c:pt>
                <c:pt idx="22742">
                  <c:v>118.24122000000159</c:v>
                </c:pt>
                <c:pt idx="22743">
                  <c:v>118.24122000000159</c:v>
                </c:pt>
                <c:pt idx="22744">
                  <c:v>118.24122000000159</c:v>
                </c:pt>
                <c:pt idx="22745">
                  <c:v>118.24122000000159</c:v>
                </c:pt>
                <c:pt idx="22746">
                  <c:v>118.24122000000159</c:v>
                </c:pt>
                <c:pt idx="22747">
                  <c:v>118.24122000000159</c:v>
                </c:pt>
                <c:pt idx="22748">
                  <c:v>118.24122000000159</c:v>
                </c:pt>
                <c:pt idx="22749">
                  <c:v>118.24122000000159</c:v>
                </c:pt>
                <c:pt idx="22750">
                  <c:v>118.24122000000159</c:v>
                </c:pt>
                <c:pt idx="22751">
                  <c:v>118.24524000000159</c:v>
                </c:pt>
                <c:pt idx="22752">
                  <c:v>118.25364000000158</c:v>
                </c:pt>
                <c:pt idx="22753">
                  <c:v>118.26421000000158</c:v>
                </c:pt>
                <c:pt idx="22754">
                  <c:v>118.27327000000159</c:v>
                </c:pt>
                <c:pt idx="22755">
                  <c:v>118.28604000000159</c:v>
                </c:pt>
                <c:pt idx="22756">
                  <c:v>118.30287000000159</c:v>
                </c:pt>
                <c:pt idx="22757">
                  <c:v>118.3208900000016</c:v>
                </c:pt>
                <c:pt idx="22758">
                  <c:v>118.33887000000159</c:v>
                </c:pt>
                <c:pt idx="22759">
                  <c:v>118.35602000000159</c:v>
                </c:pt>
                <c:pt idx="22760">
                  <c:v>118.37204000000159</c:v>
                </c:pt>
                <c:pt idx="22761">
                  <c:v>118.38641000000159</c:v>
                </c:pt>
                <c:pt idx="22762">
                  <c:v>118.39923000000159</c:v>
                </c:pt>
                <c:pt idx="22763">
                  <c:v>118.4150400000016</c:v>
                </c:pt>
                <c:pt idx="22764">
                  <c:v>118.43249000000159</c:v>
                </c:pt>
                <c:pt idx="22765">
                  <c:v>118.4483900000016</c:v>
                </c:pt>
                <c:pt idx="22766">
                  <c:v>118.4655000000016</c:v>
                </c:pt>
                <c:pt idx="22767">
                  <c:v>118.48192000000159</c:v>
                </c:pt>
                <c:pt idx="22768">
                  <c:v>118.49740000000159</c:v>
                </c:pt>
                <c:pt idx="22769">
                  <c:v>118.51350000000159</c:v>
                </c:pt>
                <c:pt idx="22770">
                  <c:v>118.53276000000159</c:v>
                </c:pt>
                <c:pt idx="22771">
                  <c:v>118.55972000000159</c:v>
                </c:pt>
                <c:pt idx="22772">
                  <c:v>118.57390000000159</c:v>
                </c:pt>
                <c:pt idx="22773">
                  <c:v>118.57801000000158</c:v>
                </c:pt>
                <c:pt idx="22774">
                  <c:v>118.57880000000158</c:v>
                </c:pt>
                <c:pt idx="22775">
                  <c:v>118.58153000000158</c:v>
                </c:pt>
                <c:pt idx="22776">
                  <c:v>118.58602000000158</c:v>
                </c:pt>
                <c:pt idx="22777">
                  <c:v>118.59189000000158</c:v>
                </c:pt>
                <c:pt idx="22778">
                  <c:v>118.59888000000159</c:v>
                </c:pt>
                <c:pt idx="22779">
                  <c:v>118.60545000000158</c:v>
                </c:pt>
                <c:pt idx="22780">
                  <c:v>118.60829000000159</c:v>
                </c:pt>
                <c:pt idx="22781">
                  <c:v>118.60929000000159</c:v>
                </c:pt>
                <c:pt idx="22782">
                  <c:v>118.60956000000159</c:v>
                </c:pt>
                <c:pt idx="22783">
                  <c:v>118.60956000000159</c:v>
                </c:pt>
                <c:pt idx="22784">
                  <c:v>118.60956000000159</c:v>
                </c:pt>
                <c:pt idx="22785">
                  <c:v>118.60956000000159</c:v>
                </c:pt>
                <c:pt idx="22786">
                  <c:v>118.60956000000159</c:v>
                </c:pt>
                <c:pt idx="22787">
                  <c:v>118.61211000000159</c:v>
                </c:pt>
                <c:pt idx="22788">
                  <c:v>118.6174500000016</c:v>
                </c:pt>
                <c:pt idx="22789">
                  <c:v>118.6222400000016</c:v>
                </c:pt>
                <c:pt idx="22790">
                  <c:v>118.6238700000016</c:v>
                </c:pt>
                <c:pt idx="22791">
                  <c:v>118.62429000000161</c:v>
                </c:pt>
                <c:pt idx="22792">
                  <c:v>118.62435000000161</c:v>
                </c:pt>
                <c:pt idx="22793">
                  <c:v>118.62435000000161</c:v>
                </c:pt>
                <c:pt idx="22794">
                  <c:v>118.62435000000161</c:v>
                </c:pt>
                <c:pt idx="22795">
                  <c:v>118.62435000000161</c:v>
                </c:pt>
                <c:pt idx="22796">
                  <c:v>118.62435000000161</c:v>
                </c:pt>
                <c:pt idx="22797">
                  <c:v>118.62435000000161</c:v>
                </c:pt>
                <c:pt idx="22798">
                  <c:v>118.62435000000161</c:v>
                </c:pt>
                <c:pt idx="22799">
                  <c:v>118.62435000000161</c:v>
                </c:pt>
                <c:pt idx="22800">
                  <c:v>118.62435000000161</c:v>
                </c:pt>
                <c:pt idx="22801">
                  <c:v>118.62435000000161</c:v>
                </c:pt>
                <c:pt idx="22802">
                  <c:v>118.62435000000161</c:v>
                </c:pt>
                <c:pt idx="22803">
                  <c:v>118.62435000000161</c:v>
                </c:pt>
                <c:pt idx="22804">
                  <c:v>118.62435000000161</c:v>
                </c:pt>
                <c:pt idx="22805">
                  <c:v>118.62435000000161</c:v>
                </c:pt>
                <c:pt idx="22806">
                  <c:v>118.62435000000161</c:v>
                </c:pt>
                <c:pt idx="22807">
                  <c:v>118.62435000000161</c:v>
                </c:pt>
                <c:pt idx="22808">
                  <c:v>118.62435000000161</c:v>
                </c:pt>
                <c:pt idx="22809">
                  <c:v>118.62435000000161</c:v>
                </c:pt>
                <c:pt idx="22810">
                  <c:v>118.62435000000161</c:v>
                </c:pt>
                <c:pt idx="22811">
                  <c:v>118.62435000000161</c:v>
                </c:pt>
                <c:pt idx="22812">
                  <c:v>118.62435000000161</c:v>
                </c:pt>
                <c:pt idx="22813">
                  <c:v>118.62435000000161</c:v>
                </c:pt>
                <c:pt idx="22814">
                  <c:v>118.62435000000161</c:v>
                </c:pt>
                <c:pt idx="22815">
                  <c:v>118.62435000000161</c:v>
                </c:pt>
                <c:pt idx="22816">
                  <c:v>118.62435000000161</c:v>
                </c:pt>
                <c:pt idx="22817">
                  <c:v>118.62435000000161</c:v>
                </c:pt>
                <c:pt idx="22818">
                  <c:v>118.62435000000161</c:v>
                </c:pt>
                <c:pt idx="22819">
                  <c:v>118.62435000000161</c:v>
                </c:pt>
                <c:pt idx="22820">
                  <c:v>118.62435000000161</c:v>
                </c:pt>
                <c:pt idx="22821">
                  <c:v>118.62495000000162</c:v>
                </c:pt>
                <c:pt idx="22822">
                  <c:v>118.62806000000162</c:v>
                </c:pt>
                <c:pt idx="22823">
                  <c:v>118.62825000000163</c:v>
                </c:pt>
                <c:pt idx="22824">
                  <c:v>118.62825000000163</c:v>
                </c:pt>
                <c:pt idx="22825">
                  <c:v>118.62825000000163</c:v>
                </c:pt>
                <c:pt idx="22826">
                  <c:v>118.62984000000162</c:v>
                </c:pt>
                <c:pt idx="22827">
                  <c:v>118.63334000000162</c:v>
                </c:pt>
                <c:pt idx="22828">
                  <c:v>118.63800000000163</c:v>
                </c:pt>
                <c:pt idx="22829">
                  <c:v>118.64185000000163</c:v>
                </c:pt>
                <c:pt idx="22830">
                  <c:v>118.64339000000163</c:v>
                </c:pt>
                <c:pt idx="22831">
                  <c:v>118.64371000000163</c:v>
                </c:pt>
                <c:pt idx="22832">
                  <c:v>118.64373000000164</c:v>
                </c:pt>
                <c:pt idx="22833">
                  <c:v>118.64373000000164</c:v>
                </c:pt>
                <c:pt idx="22834">
                  <c:v>118.64373000000164</c:v>
                </c:pt>
                <c:pt idx="22835">
                  <c:v>118.64373000000164</c:v>
                </c:pt>
                <c:pt idx="22836">
                  <c:v>118.64373000000164</c:v>
                </c:pt>
                <c:pt idx="22837">
                  <c:v>118.64373000000164</c:v>
                </c:pt>
                <c:pt idx="22838">
                  <c:v>118.64373000000164</c:v>
                </c:pt>
                <c:pt idx="22839">
                  <c:v>118.64469000000165</c:v>
                </c:pt>
                <c:pt idx="22840">
                  <c:v>118.64578000000165</c:v>
                </c:pt>
                <c:pt idx="22841">
                  <c:v>118.64714000000166</c:v>
                </c:pt>
                <c:pt idx="22842">
                  <c:v>118.64820000000165</c:v>
                </c:pt>
                <c:pt idx="22843">
                  <c:v>118.64820000000165</c:v>
                </c:pt>
                <c:pt idx="22844">
                  <c:v>118.64820000000165</c:v>
                </c:pt>
                <c:pt idx="22845">
                  <c:v>118.64820000000165</c:v>
                </c:pt>
                <c:pt idx="22846">
                  <c:v>118.64820000000165</c:v>
                </c:pt>
                <c:pt idx="22847">
                  <c:v>118.64820000000165</c:v>
                </c:pt>
                <c:pt idx="22848">
                  <c:v>118.64820000000165</c:v>
                </c:pt>
                <c:pt idx="22849">
                  <c:v>118.64820000000165</c:v>
                </c:pt>
                <c:pt idx="22850">
                  <c:v>118.64820000000165</c:v>
                </c:pt>
                <c:pt idx="22851">
                  <c:v>118.64820000000165</c:v>
                </c:pt>
                <c:pt idx="22852">
                  <c:v>118.64820000000165</c:v>
                </c:pt>
                <c:pt idx="22853">
                  <c:v>118.64820000000165</c:v>
                </c:pt>
                <c:pt idx="22854">
                  <c:v>118.64835000000166</c:v>
                </c:pt>
                <c:pt idx="22855">
                  <c:v>118.64937000000165</c:v>
                </c:pt>
                <c:pt idx="22856">
                  <c:v>118.65327000000165</c:v>
                </c:pt>
                <c:pt idx="22857">
                  <c:v>118.65974000000165</c:v>
                </c:pt>
                <c:pt idx="22858">
                  <c:v>118.66905000000165</c:v>
                </c:pt>
                <c:pt idx="22859">
                  <c:v>118.68033000000165</c:v>
                </c:pt>
                <c:pt idx="22860">
                  <c:v>118.69233000000165</c:v>
                </c:pt>
                <c:pt idx="22861">
                  <c:v>118.70547000000165</c:v>
                </c:pt>
                <c:pt idx="22862">
                  <c:v>118.71803000000165</c:v>
                </c:pt>
                <c:pt idx="22863">
                  <c:v>118.72709000000165</c:v>
                </c:pt>
                <c:pt idx="22864">
                  <c:v>118.73271000000165</c:v>
                </c:pt>
                <c:pt idx="22865">
                  <c:v>118.73655000000164</c:v>
                </c:pt>
                <c:pt idx="22866">
                  <c:v>118.73942000000164</c:v>
                </c:pt>
                <c:pt idx="22867">
                  <c:v>118.74163000000165</c:v>
                </c:pt>
                <c:pt idx="22868">
                  <c:v>118.74328000000165</c:v>
                </c:pt>
                <c:pt idx="22869">
                  <c:v>118.74450000000165</c:v>
                </c:pt>
                <c:pt idx="22870">
                  <c:v>118.74542000000164</c:v>
                </c:pt>
                <c:pt idx="22871">
                  <c:v>118.74616000000164</c:v>
                </c:pt>
                <c:pt idx="22872">
                  <c:v>118.74824000000164</c:v>
                </c:pt>
                <c:pt idx="22873">
                  <c:v>118.75344000000165</c:v>
                </c:pt>
                <c:pt idx="22874">
                  <c:v>118.75941000000165</c:v>
                </c:pt>
                <c:pt idx="22875">
                  <c:v>118.76376000000165</c:v>
                </c:pt>
                <c:pt idx="22876">
                  <c:v>118.76599000000165</c:v>
                </c:pt>
                <c:pt idx="22877">
                  <c:v>118.76835000000165</c:v>
                </c:pt>
                <c:pt idx="22878">
                  <c:v>118.77140000000165</c:v>
                </c:pt>
                <c:pt idx="22879">
                  <c:v>118.77431000000165</c:v>
                </c:pt>
                <c:pt idx="22880">
                  <c:v>118.77731000000165</c:v>
                </c:pt>
                <c:pt idx="22881">
                  <c:v>118.78065000000164</c:v>
                </c:pt>
                <c:pt idx="22882">
                  <c:v>118.78421000000164</c:v>
                </c:pt>
                <c:pt idx="22883">
                  <c:v>118.78749000000164</c:v>
                </c:pt>
                <c:pt idx="22884">
                  <c:v>118.78998000000163</c:v>
                </c:pt>
                <c:pt idx="22885">
                  <c:v>118.79239000000163</c:v>
                </c:pt>
                <c:pt idx="22886">
                  <c:v>118.79697000000164</c:v>
                </c:pt>
                <c:pt idx="22887">
                  <c:v>118.80316000000164</c:v>
                </c:pt>
                <c:pt idx="22888">
                  <c:v>118.80961000000164</c:v>
                </c:pt>
                <c:pt idx="22889">
                  <c:v>118.81597000000164</c:v>
                </c:pt>
                <c:pt idx="22890">
                  <c:v>118.82225000000165</c:v>
                </c:pt>
                <c:pt idx="22891">
                  <c:v>118.82824000000164</c:v>
                </c:pt>
                <c:pt idx="22892">
                  <c:v>118.83483000000165</c:v>
                </c:pt>
                <c:pt idx="22893">
                  <c:v>118.84218000000165</c:v>
                </c:pt>
                <c:pt idx="22894">
                  <c:v>118.85020000000165</c:v>
                </c:pt>
                <c:pt idx="22895">
                  <c:v>118.85729000000165</c:v>
                </c:pt>
                <c:pt idx="22896">
                  <c:v>118.86305000000165</c:v>
                </c:pt>
                <c:pt idx="22897">
                  <c:v>118.86601000000165</c:v>
                </c:pt>
                <c:pt idx="22898">
                  <c:v>118.86658000000165</c:v>
                </c:pt>
                <c:pt idx="22899">
                  <c:v>118.86658000000165</c:v>
                </c:pt>
                <c:pt idx="22900">
                  <c:v>118.86658000000165</c:v>
                </c:pt>
                <c:pt idx="22901">
                  <c:v>118.86658000000165</c:v>
                </c:pt>
                <c:pt idx="22902">
                  <c:v>118.86658000000165</c:v>
                </c:pt>
                <c:pt idx="22903">
                  <c:v>118.86658000000165</c:v>
                </c:pt>
                <c:pt idx="22904">
                  <c:v>118.86658000000165</c:v>
                </c:pt>
                <c:pt idx="22905">
                  <c:v>118.86658000000165</c:v>
                </c:pt>
                <c:pt idx="22906">
                  <c:v>118.86658000000165</c:v>
                </c:pt>
                <c:pt idx="22907">
                  <c:v>118.86658000000165</c:v>
                </c:pt>
                <c:pt idx="22908">
                  <c:v>118.86658000000165</c:v>
                </c:pt>
                <c:pt idx="22909">
                  <c:v>118.86658000000165</c:v>
                </c:pt>
                <c:pt idx="22910">
                  <c:v>118.86658000000165</c:v>
                </c:pt>
                <c:pt idx="22911">
                  <c:v>118.86658000000165</c:v>
                </c:pt>
                <c:pt idx="22912">
                  <c:v>118.86658000000165</c:v>
                </c:pt>
                <c:pt idx="22913">
                  <c:v>118.86658000000165</c:v>
                </c:pt>
                <c:pt idx="22914">
                  <c:v>118.86658000000165</c:v>
                </c:pt>
                <c:pt idx="22915">
                  <c:v>118.86658000000165</c:v>
                </c:pt>
                <c:pt idx="22916">
                  <c:v>118.86658000000165</c:v>
                </c:pt>
                <c:pt idx="22917">
                  <c:v>118.86658000000165</c:v>
                </c:pt>
                <c:pt idx="22918">
                  <c:v>118.86658000000165</c:v>
                </c:pt>
                <c:pt idx="22919">
                  <c:v>118.86658000000165</c:v>
                </c:pt>
                <c:pt idx="22920">
                  <c:v>118.86658000000165</c:v>
                </c:pt>
                <c:pt idx="22921">
                  <c:v>118.86658000000165</c:v>
                </c:pt>
                <c:pt idx="22922">
                  <c:v>118.86658000000165</c:v>
                </c:pt>
                <c:pt idx="22923">
                  <c:v>118.86658000000165</c:v>
                </c:pt>
                <c:pt idx="22924">
                  <c:v>118.86658000000165</c:v>
                </c:pt>
                <c:pt idx="22925">
                  <c:v>118.86658000000165</c:v>
                </c:pt>
                <c:pt idx="22926">
                  <c:v>118.86658000000165</c:v>
                </c:pt>
                <c:pt idx="22927">
                  <c:v>118.86658000000165</c:v>
                </c:pt>
                <c:pt idx="22928">
                  <c:v>118.86658000000165</c:v>
                </c:pt>
                <c:pt idx="22929">
                  <c:v>118.86658000000165</c:v>
                </c:pt>
                <c:pt idx="22930">
                  <c:v>118.86658000000165</c:v>
                </c:pt>
                <c:pt idx="22931">
                  <c:v>118.86658000000165</c:v>
                </c:pt>
                <c:pt idx="22932">
                  <c:v>118.86658000000165</c:v>
                </c:pt>
                <c:pt idx="22933">
                  <c:v>118.86658000000165</c:v>
                </c:pt>
                <c:pt idx="22934">
                  <c:v>118.86658000000165</c:v>
                </c:pt>
                <c:pt idx="22935">
                  <c:v>118.86658000000165</c:v>
                </c:pt>
                <c:pt idx="22936">
                  <c:v>118.86658000000165</c:v>
                </c:pt>
                <c:pt idx="22937">
                  <c:v>118.86658000000165</c:v>
                </c:pt>
                <c:pt idx="22938">
                  <c:v>118.86658000000165</c:v>
                </c:pt>
                <c:pt idx="22939">
                  <c:v>118.86658000000165</c:v>
                </c:pt>
                <c:pt idx="22940">
                  <c:v>118.86658000000165</c:v>
                </c:pt>
                <c:pt idx="22941">
                  <c:v>118.86658000000165</c:v>
                </c:pt>
                <c:pt idx="22942">
                  <c:v>118.86658000000165</c:v>
                </c:pt>
                <c:pt idx="22943">
                  <c:v>118.86658000000165</c:v>
                </c:pt>
                <c:pt idx="22944">
                  <c:v>118.86658000000165</c:v>
                </c:pt>
                <c:pt idx="22945">
                  <c:v>118.86658000000165</c:v>
                </c:pt>
                <c:pt idx="22946">
                  <c:v>118.86658000000165</c:v>
                </c:pt>
                <c:pt idx="22947">
                  <c:v>118.86658000000165</c:v>
                </c:pt>
                <c:pt idx="22948">
                  <c:v>118.86658000000165</c:v>
                </c:pt>
                <c:pt idx="22949">
                  <c:v>118.86775000000165</c:v>
                </c:pt>
                <c:pt idx="22950">
                  <c:v>118.87086000000166</c:v>
                </c:pt>
                <c:pt idx="22951">
                  <c:v>118.87400000000166</c:v>
                </c:pt>
                <c:pt idx="22952">
                  <c:v>118.87487000000166</c:v>
                </c:pt>
                <c:pt idx="22953">
                  <c:v>118.87554000000166</c:v>
                </c:pt>
                <c:pt idx="22954">
                  <c:v>118.87621000000166</c:v>
                </c:pt>
                <c:pt idx="22955">
                  <c:v>118.87638000000166</c:v>
                </c:pt>
                <c:pt idx="22956">
                  <c:v>118.87642000000166</c:v>
                </c:pt>
                <c:pt idx="22957">
                  <c:v>118.87645000000165</c:v>
                </c:pt>
                <c:pt idx="22958">
                  <c:v>118.87645000000165</c:v>
                </c:pt>
                <c:pt idx="22959">
                  <c:v>118.87666000000165</c:v>
                </c:pt>
                <c:pt idx="22960">
                  <c:v>118.87777000000165</c:v>
                </c:pt>
                <c:pt idx="22961">
                  <c:v>118.87970000000165</c:v>
                </c:pt>
                <c:pt idx="22962">
                  <c:v>118.88202000000165</c:v>
                </c:pt>
                <c:pt idx="22963">
                  <c:v>118.88470000000164</c:v>
                </c:pt>
                <c:pt idx="22964">
                  <c:v>118.88662000000164</c:v>
                </c:pt>
                <c:pt idx="22965">
                  <c:v>118.88846000000164</c:v>
                </c:pt>
                <c:pt idx="22966">
                  <c:v>118.88976000000164</c:v>
                </c:pt>
                <c:pt idx="22967">
                  <c:v>118.88976000000164</c:v>
                </c:pt>
                <c:pt idx="22968">
                  <c:v>118.88976000000164</c:v>
                </c:pt>
                <c:pt idx="22969">
                  <c:v>118.88976000000164</c:v>
                </c:pt>
                <c:pt idx="22970">
                  <c:v>118.88976000000164</c:v>
                </c:pt>
                <c:pt idx="22971">
                  <c:v>118.88976000000164</c:v>
                </c:pt>
                <c:pt idx="22972">
                  <c:v>118.89136000000164</c:v>
                </c:pt>
                <c:pt idx="22973">
                  <c:v>118.89377000000164</c:v>
                </c:pt>
                <c:pt idx="22974">
                  <c:v>118.89657000000163</c:v>
                </c:pt>
                <c:pt idx="22975">
                  <c:v>118.90076000000163</c:v>
                </c:pt>
                <c:pt idx="22976">
                  <c:v>118.90692000000162</c:v>
                </c:pt>
                <c:pt idx="22977">
                  <c:v>118.91424000000163</c:v>
                </c:pt>
                <c:pt idx="22978">
                  <c:v>118.92191000000163</c:v>
                </c:pt>
                <c:pt idx="22979">
                  <c:v>118.92777000000163</c:v>
                </c:pt>
                <c:pt idx="22980">
                  <c:v>118.93280000000163</c:v>
                </c:pt>
                <c:pt idx="22981">
                  <c:v>118.93577000000164</c:v>
                </c:pt>
                <c:pt idx="22982">
                  <c:v>118.93666000000164</c:v>
                </c:pt>
                <c:pt idx="22983">
                  <c:v>118.93666000000164</c:v>
                </c:pt>
                <c:pt idx="22984">
                  <c:v>118.93666000000164</c:v>
                </c:pt>
                <c:pt idx="22985">
                  <c:v>118.93666000000164</c:v>
                </c:pt>
                <c:pt idx="22986">
                  <c:v>118.93903000000164</c:v>
                </c:pt>
                <c:pt idx="22987">
                  <c:v>118.94398000000163</c:v>
                </c:pt>
                <c:pt idx="22988">
                  <c:v>118.95089000000164</c:v>
                </c:pt>
                <c:pt idx="22989">
                  <c:v>118.95830000000163</c:v>
                </c:pt>
                <c:pt idx="22990">
                  <c:v>118.96566000000163</c:v>
                </c:pt>
                <c:pt idx="22991">
                  <c:v>118.97054000000163</c:v>
                </c:pt>
                <c:pt idx="22992">
                  <c:v>118.97321000000163</c:v>
                </c:pt>
                <c:pt idx="22993">
                  <c:v>118.97387000000163</c:v>
                </c:pt>
                <c:pt idx="22994">
                  <c:v>118.97387000000163</c:v>
                </c:pt>
                <c:pt idx="22995">
                  <c:v>118.97387000000163</c:v>
                </c:pt>
                <c:pt idx="22996">
                  <c:v>118.97387000000163</c:v>
                </c:pt>
                <c:pt idx="22997">
                  <c:v>118.97387000000163</c:v>
                </c:pt>
                <c:pt idx="22998">
                  <c:v>118.97387000000163</c:v>
                </c:pt>
                <c:pt idx="22999">
                  <c:v>118.97387000000163</c:v>
                </c:pt>
                <c:pt idx="23000">
                  <c:v>118.97387000000163</c:v>
                </c:pt>
                <c:pt idx="23001">
                  <c:v>118.97387000000163</c:v>
                </c:pt>
                <c:pt idx="23002">
                  <c:v>118.97464000000163</c:v>
                </c:pt>
                <c:pt idx="23003">
                  <c:v>118.97698000000163</c:v>
                </c:pt>
                <c:pt idx="23004">
                  <c:v>118.98029000000163</c:v>
                </c:pt>
                <c:pt idx="23005">
                  <c:v>118.98438000000164</c:v>
                </c:pt>
                <c:pt idx="23006">
                  <c:v>118.98950000000164</c:v>
                </c:pt>
                <c:pt idx="23007">
                  <c:v>118.99588000000163</c:v>
                </c:pt>
                <c:pt idx="23008">
                  <c:v>119.00311000000164</c:v>
                </c:pt>
                <c:pt idx="23009">
                  <c:v>119.01205000000164</c:v>
                </c:pt>
                <c:pt idx="23010">
                  <c:v>119.02040000000163</c:v>
                </c:pt>
                <c:pt idx="23011">
                  <c:v>119.02596000000163</c:v>
                </c:pt>
                <c:pt idx="23012">
                  <c:v>119.03023000000164</c:v>
                </c:pt>
                <c:pt idx="23013">
                  <c:v>119.03356000000164</c:v>
                </c:pt>
                <c:pt idx="23014">
                  <c:v>119.03679000000164</c:v>
                </c:pt>
                <c:pt idx="23015">
                  <c:v>119.04080000000164</c:v>
                </c:pt>
                <c:pt idx="23016">
                  <c:v>119.04702000000164</c:v>
                </c:pt>
                <c:pt idx="23017">
                  <c:v>119.05402000000164</c:v>
                </c:pt>
                <c:pt idx="23018">
                  <c:v>119.06152000000164</c:v>
                </c:pt>
                <c:pt idx="23019">
                  <c:v>119.06672000000164</c:v>
                </c:pt>
                <c:pt idx="23020">
                  <c:v>119.06955000000164</c:v>
                </c:pt>
                <c:pt idx="23021">
                  <c:v>119.07128000000164</c:v>
                </c:pt>
                <c:pt idx="23022">
                  <c:v>119.07270000000163</c:v>
                </c:pt>
                <c:pt idx="23023">
                  <c:v>119.07526000000163</c:v>
                </c:pt>
                <c:pt idx="23024">
                  <c:v>119.07999000000163</c:v>
                </c:pt>
                <c:pt idx="23025">
                  <c:v>119.08620000000163</c:v>
                </c:pt>
                <c:pt idx="23026">
                  <c:v>119.09191000000162</c:v>
                </c:pt>
                <c:pt idx="23027">
                  <c:v>119.09689000000162</c:v>
                </c:pt>
                <c:pt idx="23028">
                  <c:v>119.09976000000162</c:v>
                </c:pt>
                <c:pt idx="23029">
                  <c:v>119.10107000000163</c:v>
                </c:pt>
                <c:pt idx="23030">
                  <c:v>119.10151000000162</c:v>
                </c:pt>
                <c:pt idx="23031">
                  <c:v>119.10151000000162</c:v>
                </c:pt>
                <c:pt idx="23032">
                  <c:v>119.10151000000162</c:v>
                </c:pt>
                <c:pt idx="23033">
                  <c:v>119.10151000000162</c:v>
                </c:pt>
                <c:pt idx="23034">
                  <c:v>119.10151000000162</c:v>
                </c:pt>
                <c:pt idx="23035">
                  <c:v>119.10151000000162</c:v>
                </c:pt>
                <c:pt idx="23036">
                  <c:v>119.10151000000162</c:v>
                </c:pt>
                <c:pt idx="23037">
                  <c:v>119.10151000000162</c:v>
                </c:pt>
                <c:pt idx="23038">
                  <c:v>119.10151000000162</c:v>
                </c:pt>
                <c:pt idx="23039">
                  <c:v>119.10151000000162</c:v>
                </c:pt>
                <c:pt idx="23040">
                  <c:v>119.10151000000162</c:v>
                </c:pt>
                <c:pt idx="23041">
                  <c:v>119.10151000000162</c:v>
                </c:pt>
                <c:pt idx="23042">
                  <c:v>119.10151000000162</c:v>
                </c:pt>
                <c:pt idx="23043">
                  <c:v>119.10151000000162</c:v>
                </c:pt>
                <c:pt idx="23044">
                  <c:v>119.10151000000162</c:v>
                </c:pt>
                <c:pt idx="23045">
                  <c:v>119.10151000000162</c:v>
                </c:pt>
                <c:pt idx="23046">
                  <c:v>119.10151000000162</c:v>
                </c:pt>
                <c:pt idx="23047">
                  <c:v>119.10151000000162</c:v>
                </c:pt>
                <c:pt idx="23048">
                  <c:v>119.10151000000162</c:v>
                </c:pt>
                <c:pt idx="23049">
                  <c:v>119.10151000000162</c:v>
                </c:pt>
                <c:pt idx="23050">
                  <c:v>119.10151000000162</c:v>
                </c:pt>
                <c:pt idx="23051">
                  <c:v>119.10151000000162</c:v>
                </c:pt>
                <c:pt idx="23052">
                  <c:v>119.10151000000162</c:v>
                </c:pt>
                <c:pt idx="23053">
                  <c:v>119.10151000000162</c:v>
                </c:pt>
                <c:pt idx="23054">
                  <c:v>119.10151000000162</c:v>
                </c:pt>
                <c:pt idx="23055">
                  <c:v>119.10151000000162</c:v>
                </c:pt>
                <c:pt idx="23056">
                  <c:v>119.10151000000162</c:v>
                </c:pt>
                <c:pt idx="23057">
                  <c:v>119.10151000000162</c:v>
                </c:pt>
                <c:pt idx="23058">
                  <c:v>119.10151000000162</c:v>
                </c:pt>
                <c:pt idx="23059">
                  <c:v>119.10151000000162</c:v>
                </c:pt>
                <c:pt idx="23060">
                  <c:v>119.10151000000162</c:v>
                </c:pt>
                <c:pt idx="23061">
                  <c:v>119.10151000000162</c:v>
                </c:pt>
                <c:pt idx="23062">
                  <c:v>119.10151000000162</c:v>
                </c:pt>
                <c:pt idx="23063">
                  <c:v>119.10151000000162</c:v>
                </c:pt>
                <c:pt idx="23064">
                  <c:v>119.10151000000162</c:v>
                </c:pt>
                <c:pt idx="23065">
                  <c:v>119.10151000000162</c:v>
                </c:pt>
                <c:pt idx="23066">
                  <c:v>119.10151000000162</c:v>
                </c:pt>
                <c:pt idx="23067">
                  <c:v>119.10151000000162</c:v>
                </c:pt>
                <c:pt idx="23068">
                  <c:v>119.10287000000163</c:v>
                </c:pt>
                <c:pt idx="23069">
                  <c:v>119.10380000000163</c:v>
                </c:pt>
                <c:pt idx="23070">
                  <c:v>119.10451000000162</c:v>
                </c:pt>
                <c:pt idx="23071">
                  <c:v>119.10474000000163</c:v>
                </c:pt>
                <c:pt idx="23072">
                  <c:v>119.10474000000163</c:v>
                </c:pt>
                <c:pt idx="23073">
                  <c:v>119.10474000000163</c:v>
                </c:pt>
                <c:pt idx="23074">
                  <c:v>119.10474000000163</c:v>
                </c:pt>
                <c:pt idx="23075">
                  <c:v>119.10474000000163</c:v>
                </c:pt>
                <c:pt idx="23076">
                  <c:v>119.10474000000163</c:v>
                </c:pt>
                <c:pt idx="23077">
                  <c:v>119.10474000000163</c:v>
                </c:pt>
                <c:pt idx="23078">
                  <c:v>119.10474000000163</c:v>
                </c:pt>
                <c:pt idx="23079">
                  <c:v>119.10474000000163</c:v>
                </c:pt>
                <c:pt idx="23080">
                  <c:v>119.10474000000163</c:v>
                </c:pt>
                <c:pt idx="23081">
                  <c:v>119.10474000000163</c:v>
                </c:pt>
                <c:pt idx="23082">
                  <c:v>119.10474000000163</c:v>
                </c:pt>
                <c:pt idx="23083">
                  <c:v>119.10579000000163</c:v>
                </c:pt>
                <c:pt idx="23084">
                  <c:v>119.10759000000164</c:v>
                </c:pt>
                <c:pt idx="23085">
                  <c:v>119.10935000000164</c:v>
                </c:pt>
                <c:pt idx="23086">
                  <c:v>119.11102000000164</c:v>
                </c:pt>
                <c:pt idx="23087">
                  <c:v>119.11216000000165</c:v>
                </c:pt>
                <c:pt idx="23088">
                  <c:v>119.11280000000166</c:v>
                </c:pt>
                <c:pt idx="23089">
                  <c:v>119.11305000000165</c:v>
                </c:pt>
                <c:pt idx="23090">
                  <c:v>119.11305000000165</c:v>
                </c:pt>
                <c:pt idx="23091">
                  <c:v>119.11305000000165</c:v>
                </c:pt>
                <c:pt idx="23092">
                  <c:v>119.11305000000165</c:v>
                </c:pt>
                <c:pt idx="23093">
                  <c:v>119.11305000000165</c:v>
                </c:pt>
                <c:pt idx="23094">
                  <c:v>119.11305000000165</c:v>
                </c:pt>
                <c:pt idx="23095">
                  <c:v>119.11305000000165</c:v>
                </c:pt>
                <c:pt idx="23096">
                  <c:v>119.11305000000165</c:v>
                </c:pt>
                <c:pt idx="23097">
                  <c:v>119.11305000000165</c:v>
                </c:pt>
                <c:pt idx="23098">
                  <c:v>119.11305000000165</c:v>
                </c:pt>
                <c:pt idx="23099">
                  <c:v>119.11305000000165</c:v>
                </c:pt>
                <c:pt idx="23100">
                  <c:v>119.11305000000165</c:v>
                </c:pt>
                <c:pt idx="23101">
                  <c:v>119.11305000000165</c:v>
                </c:pt>
                <c:pt idx="23102">
                  <c:v>119.11305000000165</c:v>
                </c:pt>
                <c:pt idx="23103">
                  <c:v>119.11305000000165</c:v>
                </c:pt>
                <c:pt idx="23104">
                  <c:v>119.11305000000165</c:v>
                </c:pt>
                <c:pt idx="23105">
                  <c:v>119.11305000000165</c:v>
                </c:pt>
                <c:pt idx="23106">
                  <c:v>119.11313000000165</c:v>
                </c:pt>
                <c:pt idx="23107">
                  <c:v>119.11333000000165</c:v>
                </c:pt>
                <c:pt idx="23108">
                  <c:v>119.11355000000165</c:v>
                </c:pt>
                <c:pt idx="23109">
                  <c:v>119.11413000000165</c:v>
                </c:pt>
                <c:pt idx="23110">
                  <c:v>119.11504000000166</c:v>
                </c:pt>
                <c:pt idx="23111">
                  <c:v>119.11504000000166</c:v>
                </c:pt>
                <c:pt idx="23112">
                  <c:v>119.11504000000166</c:v>
                </c:pt>
                <c:pt idx="23113">
                  <c:v>119.11504000000166</c:v>
                </c:pt>
                <c:pt idx="23114">
                  <c:v>119.11504000000166</c:v>
                </c:pt>
                <c:pt idx="23115">
                  <c:v>119.11504000000166</c:v>
                </c:pt>
                <c:pt idx="23116">
                  <c:v>119.11504000000166</c:v>
                </c:pt>
                <c:pt idx="23117">
                  <c:v>119.11504000000166</c:v>
                </c:pt>
                <c:pt idx="23118">
                  <c:v>119.11504000000166</c:v>
                </c:pt>
                <c:pt idx="23119">
                  <c:v>119.11504000000166</c:v>
                </c:pt>
                <c:pt idx="23120">
                  <c:v>119.11504000000166</c:v>
                </c:pt>
                <c:pt idx="23121">
                  <c:v>119.11504000000166</c:v>
                </c:pt>
                <c:pt idx="23122">
                  <c:v>119.11504000000166</c:v>
                </c:pt>
                <c:pt idx="23123">
                  <c:v>119.11504000000166</c:v>
                </c:pt>
                <c:pt idx="23124">
                  <c:v>119.11504000000166</c:v>
                </c:pt>
                <c:pt idx="23125">
                  <c:v>119.11504000000166</c:v>
                </c:pt>
                <c:pt idx="23126">
                  <c:v>119.11504000000166</c:v>
                </c:pt>
                <c:pt idx="23127">
                  <c:v>119.11504000000166</c:v>
                </c:pt>
                <c:pt idx="23128">
                  <c:v>119.11504000000166</c:v>
                </c:pt>
                <c:pt idx="23129">
                  <c:v>119.11504000000166</c:v>
                </c:pt>
                <c:pt idx="23130">
                  <c:v>119.11504000000166</c:v>
                </c:pt>
                <c:pt idx="23131">
                  <c:v>119.11504000000166</c:v>
                </c:pt>
                <c:pt idx="23132">
                  <c:v>119.11504000000166</c:v>
                </c:pt>
                <c:pt idx="23133">
                  <c:v>119.11504000000166</c:v>
                </c:pt>
                <c:pt idx="23134">
                  <c:v>119.11504000000166</c:v>
                </c:pt>
                <c:pt idx="23135">
                  <c:v>119.11504000000166</c:v>
                </c:pt>
                <c:pt idx="23136">
                  <c:v>119.11504000000166</c:v>
                </c:pt>
                <c:pt idx="23137">
                  <c:v>119.11504000000166</c:v>
                </c:pt>
                <c:pt idx="23138">
                  <c:v>119.11504000000166</c:v>
                </c:pt>
                <c:pt idx="23139">
                  <c:v>119.11504000000166</c:v>
                </c:pt>
                <c:pt idx="23140">
                  <c:v>119.11510000000166</c:v>
                </c:pt>
                <c:pt idx="23141">
                  <c:v>119.11516000000167</c:v>
                </c:pt>
                <c:pt idx="23142">
                  <c:v>119.11536000000167</c:v>
                </c:pt>
                <c:pt idx="23143">
                  <c:v>119.11587000000168</c:v>
                </c:pt>
                <c:pt idx="23144">
                  <c:v>119.11646000000168</c:v>
                </c:pt>
                <c:pt idx="23145">
                  <c:v>119.11702000000167</c:v>
                </c:pt>
                <c:pt idx="23146">
                  <c:v>119.11744000000168</c:v>
                </c:pt>
                <c:pt idx="23147">
                  <c:v>119.11773000000169</c:v>
                </c:pt>
                <c:pt idx="23148">
                  <c:v>119.11776000000168</c:v>
                </c:pt>
                <c:pt idx="23149">
                  <c:v>119.11776000000168</c:v>
                </c:pt>
                <c:pt idx="23150">
                  <c:v>119.11776000000168</c:v>
                </c:pt>
                <c:pt idx="23151">
                  <c:v>119.11776000000168</c:v>
                </c:pt>
                <c:pt idx="23152">
                  <c:v>119.11776000000168</c:v>
                </c:pt>
                <c:pt idx="23153">
                  <c:v>119.11776000000168</c:v>
                </c:pt>
                <c:pt idx="23154">
                  <c:v>119.11776000000168</c:v>
                </c:pt>
                <c:pt idx="23155">
                  <c:v>119.11776000000168</c:v>
                </c:pt>
                <c:pt idx="23156">
                  <c:v>119.11776000000168</c:v>
                </c:pt>
                <c:pt idx="23157">
                  <c:v>119.11779000000168</c:v>
                </c:pt>
                <c:pt idx="23158">
                  <c:v>119.11780000000168</c:v>
                </c:pt>
                <c:pt idx="23159">
                  <c:v>119.11780000000168</c:v>
                </c:pt>
                <c:pt idx="23160">
                  <c:v>119.11780000000168</c:v>
                </c:pt>
                <c:pt idx="23161">
                  <c:v>119.11780000000168</c:v>
                </c:pt>
                <c:pt idx="23162">
                  <c:v>119.11860000000168</c:v>
                </c:pt>
                <c:pt idx="23163">
                  <c:v>119.11907000000168</c:v>
                </c:pt>
                <c:pt idx="23164">
                  <c:v>119.11907000000168</c:v>
                </c:pt>
                <c:pt idx="23165">
                  <c:v>119.11907000000168</c:v>
                </c:pt>
                <c:pt idx="23166">
                  <c:v>119.11907000000168</c:v>
                </c:pt>
                <c:pt idx="23167">
                  <c:v>119.11907000000168</c:v>
                </c:pt>
                <c:pt idx="23168">
                  <c:v>119.11907000000168</c:v>
                </c:pt>
                <c:pt idx="23169">
                  <c:v>119.11907000000168</c:v>
                </c:pt>
                <c:pt idx="23170">
                  <c:v>119.11907000000168</c:v>
                </c:pt>
                <c:pt idx="23171">
                  <c:v>119.11907000000168</c:v>
                </c:pt>
                <c:pt idx="23172">
                  <c:v>119.11907000000168</c:v>
                </c:pt>
                <c:pt idx="23173">
                  <c:v>119.11907000000168</c:v>
                </c:pt>
                <c:pt idx="23174">
                  <c:v>119.11937000000168</c:v>
                </c:pt>
                <c:pt idx="23175">
                  <c:v>119.12071000000168</c:v>
                </c:pt>
                <c:pt idx="23176">
                  <c:v>119.12400000000169</c:v>
                </c:pt>
                <c:pt idx="23177">
                  <c:v>119.12835000000169</c:v>
                </c:pt>
                <c:pt idx="23178">
                  <c:v>119.13139000000169</c:v>
                </c:pt>
                <c:pt idx="23179">
                  <c:v>119.13427000000169</c:v>
                </c:pt>
                <c:pt idx="23180">
                  <c:v>119.13685000000169</c:v>
                </c:pt>
                <c:pt idx="23181">
                  <c:v>119.13863000000168</c:v>
                </c:pt>
                <c:pt idx="23182">
                  <c:v>119.13980000000169</c:v>
                </c:pt>
                <c:pt idx="23183">
                  <c:v>119.14061000000169</c:v>
                </c:pt>
                <c:pt idx="23184">
                  <c:v>119.14123000000168</c:v>
                </c:pt>
                <c:pt idx="23185">
                  <c:v>119.14167000000168</c:v>
                </c:pt>
                <c:pt idx="23186">
                  <c:v>119.14220000000168</c:v>
                </c:pt>
                <c:pt idx="23187">
                  <c:v>119.14334000000169</c:v>
                </c:pt>
                <c:pt idx="23188">
                  <c:v>119.14603000000169</c:v>
                </c:pt>
                <c:pt idx="23189">
                  <c:v>119.14769000000169</c:v>
                </c:pt>
                <c:pt idx="23190">
                  <c:v>119.14769000000169</c:v>
                </c:pt>
                <c:pt idx="23191">
                  <c:v>119.14769000000169</c:v>
                </c:pt>
                <c:pt idx="23192">
                  <c:v>119.14837000000169</c:v>
                </c:pt>
                <c:pt idx="23193">
                  <c:v>119.14918000000169</c:v>
                </c:pt>
                <c:pt idx="23194">
                  <c:v>119.14983000000169</c:v>
                </c:pt>
                <c:pt idx="23195">
                  <c:v>119.15024000000169</c:v>
                </c:pt>
                <c:pt idx="23196">
                  <c:v>119.15048000000169</c:v>
                </c:pt>
                <c:pt idx="23197">
                  <c:v>119.15061000000169</c:v>
                </c:pt>
                <c:pt idx="23198">
                  <c:v>119.15065000000169</c:v>
                </c:pt>
                <c:pt idx="23199">
                  <c:v>119.15065000000169</c:v>
                </c:pt>
                <c:pt idx="23200">
                  <c:v>119.15065000000169</c:v>
                </c:pt>
                <c:pt idx="23201">
                  <c:v>119.15070000000169</c:v>
                </c:pt>
                <c:pt idx="23202">
                  <c:v>119.1508900000017</c:v>
                </c:pt>
                <c:pt idx="23203">
                  <c:v>119.1512500000017</c:v>
                </c:pt>
                <c:pt idx="23204">
                  <c:v>119.15173000000169</c:v>
                </c:pt>
                <c:pt idx="23205">
                  <c:v>119.1522400000017</c:v>
                </c:pt>
                <c:pt idx="23206">
                  <c:v>119.1527500000017</c:v>
                </c:pt>
                <c:pt idx="23207">
                  <c:v>119.1532400000017</c:v>
                </c:pt>
                <c:pt idx="23208">
                  <c:v>119.15371000000171</c:v>
                </c:pt>
                <c:pt idx="23209">
                  <c:v>119.15416000000171</c:v>
                </c:pt>
                <c:pt idx="23210">
                  <c:v>119.15483000000171</c:v>
                </c:pt>
                <c:pt idx="23211">
                  <c:v>119.15648000000171</c:v>
                </c:pt>
                <c:pt idx="23212">
                  <c:v>119.15805000000171</c:v>
                </c:pt>
                <c:pt idx="23213">
                  <c:v>119.1589700000017</c:v>
                </c:pt>
                <c:pt idx="23214">
                  <c:v>119.1598000000017</c:v>
                </c:pt>
                <c:pt idx="23215">
                  <c:v>119.1609200000017</c:v>
                </c:pt>
                <c:pt idx="23216">
                  <c:v>119.1623600000017</c:v>
                </c:pt>
                <c:pt idx="23217">
                  <c:v>119.1623600000017</c:v>
                </c:pt>
                <c:pt idx="23218">
                  <c:v>119.1623600000017</c:v>
                </c:pt>
                <c:pt idx="23219">
                  <c:v>119.1623600000017</c:v>
                </c:pt>
                <c:pt idx="23220">
                  <c:v>119.1623600000017</c:v>
                </c:pt>
                <c:pt idx="23221">
                  <c:v>119.1623600000017</c:v>
                </c:pt>
                <c:pt idx="23222">
                  <c:v>119.1623600000017</c:v>
                </c:pt>
                <c:pt idx="23223">
                  <c:v>119.1623600000017</c:v>
                </c:pt>
                <c:pt idx="23224">
                  <c:v>119.1623600000017</c:v>
                </c:pt>
                <c:pt idx="23225">
                  <c:v>119.16257000000169</c:v>
                </c:pt>
                <c:pt idx="23226">
                  <c:v>119.1629900000017</c:v>
                </c:pt>
                <c:pt idx="23227">
                  <c:v>119.16346000000171</c:v>
                </c:pt>
                <c:pt idx="23228">
                  <c:v>119.16396000000171</c:v>
                </c:pt>
                <c:pt idx="23229">
                  <c:v>119.1644800000017</c:v>
                </c:pt>
                <c:pt idx="23230">
                  <c:v>119.1651400000017</c:v>
                </c:pt>
                <c:pt idx="23231">
                  <c:v>119.1659400000017</c:v>
                </c:pt>
                <c:pt idx="23232">
                  <c:v>119.1668000000017</c:v>
                </c:pt>
                <c:pt idx="23233">
                  <c:v>119.1676800000017</c:v>
                </c:pt>
                <c:pt idx="23234">
                  <c:v>119.16860000000169</c:v>
                </c:pt>
                <c:pt idx="23235">
                  <c:v>119.16949000000169</c:v>
                </c:pt>
                <c:pt idx="23236">
                  <c:v>119.17173000000169</c:v>
                </c:pt>
                <c:pt idx="23237">
                  <c:v>119.17375000000169</c:v>
                </c:pt>
                <c:pt idx="23238">
                  <c:v>119.17447000000169</c:v>
                </c:pt>
                <c:pt idx="23239">
                  <c:v>119.17496000000169</c:v>
                </c:pt>
                <c:pt idx="23240">
                  <c:v>119.17618000000169</c:v>
                </c:pt>
                <c:pt idx="23241">
                  <c:v>119.17658000000169</c:v>
                </c:pt>
                <c:pt idx="23242">
                  <c:v>119.17658000000169</c:v>
                </c:pt>
                <c:pt idx="23243">
                  <c:v>119.17658000000169</c:v>
                </c:pt>
                <c:pt idx="23244">
                  <c:v>119.17658000000169</c:v>
                </c:pt>
                <c:pt idx="23245">
                  <c:v>119.17658000000169</c:v>
                </c:pt>
                <c:pt idx="23246">
                  <c:v>119.17658000000169</c:v>
                </c:pt>
                <c:pt idx="23247">
                  <c:v>119.17658000000169</c:v>
                </c:pt>
                <c:pt idx="23248">
                  <c:v>119.17658000000169</c:v>
                </c:pt>
                <c:pt idx="23249">
                  <c:v>119.17658000000169</c:v>
                </c:pt>
                <c:pt idx="23250">
                  <c:v>119.17658000000169</c:v>
                </c:pt>
                <c:pt idx="23251">
                  <c:v>119.17711000000169</c:v>
                </c:pt>
                <c:pt idx="23252">
                  <c:v>119.17711000000169</c:v>
                </c:pt>
                <c:pt idx="23253">
                  <c:v>119.17711000000169</c:v>
                </c:pt>
                <c:pt idx="23254">
                  <c:v>119.17711000000169</c:v>
                </c:pt>
                <c:pt idx="23255">
                  <c:v>119.17711000000169</c:v>
                </c:pt>
                <c:pt idx="23256">
                  <c:v>119.17719000000169</c:v>
                </c:pt>
                <c:pt idx="23257">
                  <c:v>119.17738000000169</c:v>
                </c:pt>
                <c:pt idx="23258">
                  <c:v>119.17772000000168</c:v>
                </c:pt>
                <c:pt idx="23259">
                  <c:v>119.17817000000169</c:v>
                </c:pt>
                <c:pt idx="23260">
                  <c:v>119.17871000000169</c:v>
                </c:pt>
                <c:pt idx="23261">
                  <c:v>119.17949000000169</c:v>
                </c:pt>
                <c:pt idx="23262">
                  <c:v>119.18177000000169</c:v>
                </c:pt>
                <c:pt idx="23263">
                  <c:v>119.18539000000169</c:v>
                </c:pt>
                <c:pt idx="23264">
                  <c:v>119.18688000000169</c:v>
                </c:pt>
                <c:pt idx="23265">
                  <c:v>119.18688000000169</c:v>
                </c:pt>
                <c:pt idx="23266">
                  <c:v>119.18688000000169</c:v>
                </c:pt>
                <c:pt idx="23267">
                  <c:v>119.18688000000169</c:v>
                </c:pt>
                <c:pt idx="23268">
                  <c:v>119.18688000000169</c:v>
                </c:pt>
                <c:pt idx="23269">
                  <c:v>119.18688000000169</c:v>
                </c:pt>
                <c:pt idx="23270">
                  <c:v>119.18688000000169</c:v>
                </c:pt>
                <c:pt idx="23271">
                  <c:v>119.18688000000169</c:v>
                </c:pt>
                <c:pt idx="23272">
                  <c:v>119.18688000000169</c:v>
                </c:pt>
                <c:pt idx="23273">
                  <c:v>119.18688000000169</c:v>
                </c:pt>
                <c:pt idx="23274">
                  <c:v>119.18688000000169</c:v>
                </c:pt>
                <c:pt idx="23275">
                  <c:v>119.18688000000169</c:v>
                </c:pt>
                <c:pt idx="23276">
                  <c:v>119.18688000000169</c:v>
                </c:pt>
                <c:pt idx="23277">
                  <c:v>119.18688000000169</c:v>
                </c:pt>
                <c:pt idx="23278">
                  <c:v>119.18688000000169</c:v>
                </c:pt>
                <c:pt idx="23279">
                  <c:v>119.18688000000169</c:v>
                </c:pt>
                <c:pt idx="23280">
                  <c:v>119.18688000000169</c:v>
                </c:pt>
                <c:pt idx="23281">
                  <c:v>119.18688000000169</c:v>
                </c:pt>
                <c:pt idx="23282">
                  <c:v>119.1871700000017</c:v>
                </c:pt>
                <c:pt idx="23283">
                  <c:v>119.1877000000017</c:v>
                </c:pt>
                <c:pt idx="23284">
                  <c:v>119.1883200000017</c:v>
                </c:pt>
                <c:pt idx="23285">
                  <c:v>119.1889600000017</c:v>
                </c:pt>
                <c:pt idx="23286">
                  <c:v>119.18961000000169</c:v>
                </c:pt>
                <c:pt idx="23287">
                  <c:v>119.1903000000017</c:v>
                </c:pt>
                <c:pt idx="23288">
                  <c:v>119.1909900000017</c:v>
                </c:pt>
                <c:pt idx="23289">
                  <c:v>119.1916500000017</c:v>
                </c:pt>
                <c:pt idx="23290">
                  <c:v>119.1922600000017</c:v>
                </c:pt>
                <c:pt idx="23291">
                  <c:v>119.19279000000169</c:v>
                </c:pt>
                <c:pt idx="23292">
                  <c:v>119.19327000000169</c:v>
                </c:pt>
                <c:pt idx="23293">
                  <c:v>119.19372000000169</c:v>
                </c:pt>
                <c:pt idx="23294">
                  <c:v>119.1941900000017</c:v>
                </c:pt>
                <c:pt idx="23295">
                  <c:v>119.19467000000169</c:v>
                </c:pt>
                <c:pt idx="23296">
                  <c:v>119.1951300000017</c:v>
                </c:pt>
                <c:pt idx="23297">
                  <c:v>119.1956700000017</c:v>
                </c:pt>
                <c:pt idx="23298">
                  <c:v>119.1962500000017</c:v>
                </c:pt>
                <c:pt idx="23299">
                  <c:v>119.1970100000017</c:v>
                </c:pt>
                <c:pt idx="23300">
                  <c:v>119.1979000000017</c:v>
                </c:pt>
                <c:pt idx="23301">
                  <c:v>119.1988600000017</c:v>
                </c:pt>
                <c:pt idx="23302">
                  <c:v>119.1998100000017</c:v>
                </c:pt>
                <c:pt idx="23303">
                  <c:v>119.2007300000017</c:v>
                </c:pt>
                <c:pt idx="23304">
                  <c:v>119.2016400000017</c:v>
                </c:pt>
                <c:pt idx="23305">
                  <c:v>119.2024900000017</c:v>
                </c:pt>
                <c:pt idx="23306">
                  <c:v>119.2033300000017</c:v>
                </c:pt>
                <c:pt idx="23307">
                  <c:v>119.20416000000169</c:v>
                </c:pt>
                <c:pt idx="23308">
                  <c:v>119.20497000000169</c:v>
                </c:pt>
                <c:pt idx="23309">
                  <c:v>119.2057400000017</c:v>
                </c:pt>
                <c:pt idx="23310">
                  <c:v>119.20684000000169</c:v>
                </c:pt>
                <c:pt idx="23311">
                  <c:v>119.20786000000169</c:v>
                </c:pt>
                <c:pt idx="23312">
                  <c:v>119.20887000000168</c:v>
                </c:pt>
                <c:pt idx="23313">
                  <c:v>119.20974000000169</c:v>
                </c:pt>
                <c:pt idx="23314">
                  <c:v>119.21031000000168</c:v>
                </c:pt>
                <c:pt idx="23315">
                  <c:v>119.21149000000169</c:v>
                </c:pt>
                <c:pt idx="23316">
                  <c:v>119.2138400000017</c:v>
                </c:pt>
                <c:pt idx="23317">
                  <c:v>119.2155900000017</c:v>
                </c:pt>
                <c:pt idx="23318">
                  <c:v>119.2155900000017</c:v>
                </c:pt>
                <c:pt idx="23319">
                  <c:v>119.2155900000017</c:v>
                </c:pt>
                <c:pt idx="23320">
                  <c:v>119.2155900000017</c:v>
                </c:pt>
                <c:pt idx="23321">
                  <c:v>119.2155900000017</c:v>
                </c:pt>
                <c:pt idx="23322">
                  <c:v>119.2155900000017</c:v>
                </c:pt>
                <c:pt idx="23323">
                  <c:v>119.2156500000017</c:v>
                </c:pt>
                <c:pt idx="23324">
                  <c:v>119.2160500000017</c:v>
                </c:pt>
                <c:pt idx="23325">
                  <c:v>119.2166000000017</c:v>
                </c:pt>
                <c:pt idx="23326">
                  <c:v>119.2171800000017</c:v>
                </c:pt>
                <c:pt idx="23327">
                  <c:v>119.2177600000017</c:v>
                </c:pt>
                <c:pt idx="23328">
                  <c:v>119.2183800000017</c:v>
                </c:pt>
                <c:pt idx="23329">
                  <c:v>119.21907000000171</c:v>
                </c:pt>
                <c:pt idx="23330">
                  <c:v>119.21996000000171</c:v>
                </c:pt>
                <c:pt idx="23331">
                  <c:v>119.2210200000017</c:v>
                </c:pt>
                <c:pt idx="23332">
                  <c:v>119.2222200000017</c:v>
                </c:pt>
                <c:pt idx="23333">
                  <c:v>119.2233600000017</c:v>
                </c:pt>
                <c:pt idx="23334">
                  <c:v>119.22441000000171</c:v>
                </c:pt>
                <c:pt idx="23335">
                  <c:v>119.22535000000171</c:v>
                </c:pt>
                <c:pt idx="23336">
                  <c:v>119.22629000000171</c:v>
                </c:pt>
                <c:pt idx="23337">
                  <c:v>119.2272100000017</c:v>
                </c:pt>
                <c:pt idx="23338">
                  <c:v>119.2281900000017</c:v>
                </c:pt>
                <c:pt idx="23339">
                  <c:v>119.2291700000017</c:v>
                </c:pt>
                <c:pt idx="23340">
                  <c:v>119.2307200000017</c:v>
                </c:pt>
                <c:pt idx="23341">
                  <c:v>119.2323500000017</c:v>
                </c:pt>
                <c:pt idx="23342">
                  <c:v>119.2327500000017</c:v>
                </c:pt>
                <c:pt idx="23343">
                  <c:v>119.2327500000017</c:v>
                </c:pt>
                <c:pt idx="23344">
                  <c:v>119.2327500000017</c:v>
                </c:pt>
                <c:pt idx="23345">
                  <c:v>119.2328900000017</c:v>
                </c:pt>
                <c:pt idx="23346">
                  <c:v>119.2328900000017</c:v>
                </c:pt>
                <c:pt idx="23347">
                  <c:v>119.2328900000017</c:v>
                </c:pt>
                <c:pt idx="23348">
                  <c:v>119.2328900000017</c:v>
                </c:pt>
                <c:pt idx="23349">
                  <c:v>119.2328900000017</c:v>
                </c:pt>
                <c:pt idx="23350">
                  <c:v>119.2328900000017</c:v>
                </c:pt>
                <c:pt idx="23351">
                  <c:v>119.2328900000017</c:v>
                </c:pt>
                <c:pt idx="23352">
                  <c:v>119.2328900000017</c:v>
                </c:pt>
                <c:pt idx="23353">
                  <c:v>119.2328900000017</c:v>
                </c:pt>
                <c:pt idx="23354">
                  <c:v>119.2329400000017</c:v>
                </c:pt>
                <c:pt idx="23355">
                  <c:v>119.23305000000171</c:v>
                </c:pt>
                <c:pt idx="23356">
                  <c:v>119.2332100000017</c:v>
                </c:pt>
                <c:pt idx="23357">
                  <c:v>119.2334600000017</c:v>
                </c:pt>
                <c:pt idx="23358">
                  <c:v>119.2338200000017</c:v>
                </c:pt>
                <c:pt idx="23359">
                  <c:v>119.23429000000171</c:v>
                </c:pt>
                <c:pt idx="23360">
                  <c:v>119.23493000000171</c:v>
                </c:pt>
                <c:pt idx="23361">
                  <c:v>119.23572000000171</c:v>
                </c:pt>
                <c:pt idx="23362">
                  <c:v>119.2366000000017</c:v>
                </c:pt>
                <c:pt idx="23363">
                  <c:v>119.23747000000171</c:v>
                </c:pt>
                <c:pt idx="23364">
                  <c:v>119.23833000000171</c:v>
                </c:pt>
                <c:pt idx="23365">
                  <c:v>119.23918000000171</c:v>
                </c:pt>
                <c:pt idx="23366">
                  <c:v>119.2400100000017</c:v>
                </c:pt>
                <c:pt idx="23367">
                  <c:v>119.2408200000017</c:v>
                </c:pt>
                <c:pt idx="23368">
                  <c:v>119.2415700000017</c:v>
                </c:pt>
                <c:pt idx="23369">
                  <c:v>119.2428500000017</c:v>
                </c:pt>
                <c:pt idx="23370">
                  <c:v>119.24428000000169</c:v>
                </c:pt>
                <c:pt idx="23371">
                  <c:v>119.24553000000169</c:v>
                </c:pt>
                <c:pt idx="23372">
                  <c:v>119.24731000000169</c:v>
                </c:pt>
                <c:pt idx="23373">
                  <c:v>119.24881000000168</c:v>
                </c:pt>
                <c:pt idx="23374">
                  <c:v>119.25120000000169</c:v>
                </c:pt>
                <c:pt idx="23375">
                  <c:v>119.25380000000169</c:v>
                </c:pt>
                <c:pt idx="23376">
                  <c:v>119.2559700000017</c:v>
                </c:pt>
                <c:pt idx="23377">
                  <c:v>119.2580800000017</c:v>
                </c:pt>
                <c:pt idx="23378">
                  <c:v>119.2599300000017</c:v>
                </c:pt>
                <c:pt idx="23379">
                  <c:v>119.26151000000171</c:v>
                </c:pt>
                <c:pt idx="23380">
                  <c:v>119.26287000000171</c:v>
                </c:pt>
                <c:pt idx="23381">
                  <c:v>119.26404000000171</c:v>
                </c:pt>
                <c:pt idx="23382">
                  <c:v>119.26502000000171</c:v>
                </c:pt>
                <c:pt idx="23383">
                  <c:v>119.26592000000171</c:v>
                </c:pt>
                <c:pt idx="23384">
                  <c:v>119.26677000000171</c:v>
                </c:pt>
                <c:pt idx="23385">
                  <c:v>119.26757000000171</c:v>
                </c:pt>
                <c:pt idx="23386">
                  <c:v>119.26840000000171</c:v>
                </c:pt>
                <c:pt idx="23387">
                  <c:v>119.2692900000017</c:v>
                </c:pt>
                <c:pt idx="23388">
                  <c:v>119.2702200000017</c:v>
                </c:pt>
                <c:pt idx="23389">
                  <c:v>119.2712000000017</c:v>
                </c:pt>
                <c:pt idx="23390">
                  <c:v>119.27226000000169</c:v>
                </c:pt>
                <c:pt idx="23391">
                  <c:v>119.27332000000169</c:v>
                </c:pt>
                <c:pt idx="23392">
                  <c:v>119.27442000000168</c:v>
                </c:pt>
                <c:pt idx="23393">
                  <c:v>119.27561000000168</c:v>
                </c:pt>
                <c:pt idx="23394">
                  <c:v>119.27677000000168</c:v>
                </c:pt>
                <c:pt idx="23395">
                  <c:v>119.27871000000168</c:v>
                </c:pt>
                <c:pt idx="23396">
                  <c:v>119.28157000000168</c:v>
                </c:pt>
                <c:pt idx="23397">
                  <c:v>119.28462000000168</c:v>
                </c:pt>
                <c:pt idx="23398">
                  <c:v>119.28535000000169</c:v>
                </c:pt>
                <c:pt idx="23399">
                  <c:v>119.28535000000169</c:v>
                </c:pt>
                <c:pt idx="23400">
                  <c:v>119.28535000000169</c:v>
                </c:pt>
                <c:pt idx="23401">
                  <c:v>119.28596000000168</c:v>
                </c:pt>
                <c:pt idx="23402">
                  <c:v>119.28690000000168</c:v>
                </c:pt>
                <c:pt idx="23403">
                  <c:v>119.28794000000168</c:v>
                </c:pt>
                <c:pt idx="23404">
                  <c:v>119.28895000000168</c:v>
                </c:pt>
                <c:pt idx="23405">
                  <c:v>119.28998000000168</c:v>
                </c:pt>
                <c:pt idx="23406">
                  <c:v>119.29104000000167</c:v>
                </c:pt>
                <c:pt idx="23407">
                  <c:v>119.29206000000167</c:v>
                </c:pt>
                <c:pt idx="23408">
                  <c:v>119.29303000000166</c:v>
                </c:pt>
                <c:pt idx="23409">
                  <c:v>119.29400000000166</c:v>
                </c:pt>
                <c:pt idx="23410">
                  <c:v>119.29556000000166</c:v>
                </c:pt>
                <c:pt idx="23411">
                  <c:v>119.29852000000166</c:v>
                </c:pt>
                <c:pt idx="23412">
                  <c:v>119.30106000000166</c:v>
                </c:pt>
                <c:pt idx="23413">
                  <c:v>119.30106000000166</c:v>
                </c:pt>
                <c:pt idx="23414">
                  <c:v>119.30106000000166</c:v>
                </c:pt>
                <c:pt idx="23415">
                  <c:v>119.30106000000166</c:v>
                </c:pt>
                <c:pt idx="23416">
                  <c:v>119.30195000000165</c:v>
                </c:pt>
                <c:pt idx="23417">
                  <c:v>119.30327000000166</c:v>
                </c:pt>
                <c:pt idx="23418">
                  <c:v>119.30462000000166</c:v>
                </c:pt>
                <c:pt idx="23419">
                  <c:v>119.30601000000166</c:v>
                </c:pt>
                <c:pt idx="23420">
                  <c:v>119.30738000000166</c:v>
                </c:pt>
                <c:pt idx="23421">
                  <c:v>119.30861000000166</c:v>
                </c:pt>
                <c:pt idx="23422">
                  <c:v>119.30976000000166</c:v>
                </c:pt>
                <c:pt idx="23423">
                  <c:v>119.31087000000166</c:v>
                </c:pt>
                <c:pt idx="23424">
                  <c:v>119.31198000000165</c:v>
                </c:pt>
                <c:pt idx="23425">
                  <c:v>119.31302000000166</c:v>
                </c:pt>
                <c:pt idx="23426">
                  <c:v>119.31406000000166</c:v>
                </c:pt>
                <c:pt idx="23427">
                  <c:v>119.31512000000166</c:v>
                </c:pt>
                <c:pt idx="23428">
                  <c:v>119.31705000000166</c:v>
                </c:pt>
                <c:pt idx="23429">
                  <c:v>119.31969000000166</c:v>
                </c:pt>
                <c:pt idx="23430">
                  <c:v>119.32167000000166</c:v>
                </c:pt>
                <c:pt idx="23431">
                  <c:v>119.32167000000166</c:v>
                </c:pt>
                <c:pt idx="23432">
                  <c:v>119.32167000000166</c:v>
                </c:pt>
                <c:pt idx="23433">
                  <c:v>119.32167000000166</c:v>
                </c:pt>
                <c:pt idx="23434">
                  <c:v>119.32167000000166</c:v>
                </c:pt>
                <c:pt idx="23435">
                  <c:v>119.32184000000166</c:v>
                </c:pt>
                <c:pt idx="23436">
                  <c:v>119.32214000000165</c:v>
                </c:pt>
                <c:pt idx="23437">
                  <c:v>119.32246000000166</c:v>
                </c:pt>
                <c:pt idx="23438">
                  <c:v>119.32280000000165</c:v>
                </c:pt>
                <c:pt idx="23439">
                  <c:v>119.32315000000165</c:v>
                </c:pt>
                <c:pt idx="23440">
                  <c:v>119.32353000000165</c:v>
                </c:pt>
                <c:pt idx="23441">
                  <c:v>119.32394000000166</c:v>
                </c:pt>
                <c:pt idx="23442">
                  <c:v>119.32439000000166</c:v>
                </c:pt>
                <c:pt idx="23443">
                  <c:v>119.32491000000165</c:v>
                </c:pt>
                <c:pt idx="23444">
                  <c:v>119.32553000000165</c:v>
                </c:pt>
                <c:pt idx="23445">
                  <c:v>119.32621000000165</c:v>
                </c:pt>
                <c:pt idx="23446">
                  <c:v>119.32689000000165</c:v>
                </c:pt>
                <c:pt idx="23447">
                  <c:v>119.32766000000166</c:v>
                </c:pt>
                <c:pt idx="23448">
                  <c:v>119.32914000000166</c:v>
                </c:pt>
                <c:pt idx="23449">
                  <c:v>119.33110000000165</c:v>
                </c:pt>
                <c:pt idx="23450">
                  <c:v>119.33133000000166</c:v>
                </c:pt>
                <c:pt idx="23451">
                  <c:v>119.33133000000166</c:v>
                </c:pt>
                <c:pt idx="23452">
                  <c:v>119.33133000000166</c:v>
                </c:pt>
                <c:pt idx="23453">
                  <c:v>119.33253000000165</c:v>
                </c:pt>
                <c:pt idx="23454">
                  <c:v>119.33545000000166</c:v>
                </c:pt>
                <c:pt idx="23455">
                  <c:v>119.33881000000166</c:v>
                </c:pt>
                <c:pt idx="23456">
                  <c:v>119.33992000000165</c:v>
                </c:pt>
                <c:pt idx="23457">
                  <c:v>119.33992000000165</c:v>
                </c:pt>
                <c:pt idx="23458">
                  <c:v>119.33992000000165</c:v>
                </c:pt>
                <c:pt idx="23459">
                  <c:v>119.33992000000165</c:v>
                </c:pt>
                <c:pt idx="23460">
                  <c:v>119.33992000000165</c:v>
                </c:pt>
                <c:pt idx="23461">
                  <c:v>119.33992000000165</c:v>
                </c:pt>
                <c:pt idx="23462">
                  <c:v>119.33992000000165</c:v>
                </c:pt>
                <c:pt idx="23463">
                  <c:v>119.33992000000165</c:v>
                </c:pt>
                <c:pt idx="23464">
                  <c:v>119.33992000000165</c:v>
                </c:pt>
                <c:pt idx="23465">
                  <c:v>119.33992000000165</c:v>
                </c:pt>
                <c:pt idx="23466">
                  <c:v>119.33992000000165</c:v>
                </c:pt>
                <c:pt idx="23467">
                  <c:v>119.33992000000165</c:v>
                </c:pt>
                <c:pt idx="23468">
                  <c:v>119.33992000000165</c:v>
                </c:pt>
                <c:pt idx="23469">
                  <c:v>119.33992000000165</c:v>
                </c:pt>
                <c:pt idx="23470">
                  <c:v>119.33992000000165</c:v>
                </c:pt>
                <c:pt idx="23471">
                  <c:v>119.33992000000165</c:v>
                </c:pt>
                <c:pt idx="23472">
                  <c:v>119.33992000000165</c:v>
                </c:pt>
                <c:pt idx="23473">
                  <c:v>119.33992000000165</c:v>
                </c:pt>
                <c:pt idx="23474">
                  <c:v>119.33992000000165</c:v>
                </c:pt>
                <c:pt idx="23475">
                  <c:v>119.33992000000165</c:v>
                </c:pt>
                <c:pt idx="23476">
                  <c:v>119.33992000000165</c:v>
                </c:pt>
                <c:pt idx="23477">
                  <c:v>119.33992000000165</c:v>
                </c:pt>
                <c:pt idx="23478">
                  <c:v>119.33992000000165</c:v>
                </c:pt>
                <c:pt idx="23479">
                  <c:v>119.33992000000165</c:v>
                </c:pt>
                <c:pt idx="23480">
                  <c:v>119.33992000000165</c:v>
                </c:pt>
                <c:pt idx="23481">
                  <c:v>119.33992000000165</c:v>
                </c:pt>
                <c:pt idx="23482">
                  <c:v>119.33992000000165</c:v>
                </c:pt>
                <c:pt idx="23483">
                  <c:v>119.33992000000165</c:v>
                </c:pt>
                <c:pt idx="23484">
                  <c:v>119.34055000000166</c:v>
                </c:pt>
                <c:pt idx="23485">
                  <c:v>119.34351000000166</c:v>
                </c:pt>
                <c:pt idx="23486">
                  <c:v>119.34830000000166</c:v>
                </c:pt>
                <c:pt idx="23487">
                  <c:v>119.35367000000166</c:v>
                </c:pt>
                <c:pt idx="23488">
                  <c:v>119.35847000000166</c:v>
                </c:pt>
                <c:pt idx="23489">
                  <c:v>119.36199000000165</c:v>
                </c:pt>
                <c:pt idx="23490">
                  <c:v>119.36466000000165</c:v>
                </c:pt>
                <c:pt idx="23491">
                  <c:v>119.36676000000165</c:v>
                </c:pt>
                <c:pt idx="23492">
                  <c:v>119.36879000000165</c:v>
                </c:pt>
                <c:pt idx="23493">
                  <c:v>119.37060000000166</c:v>
                </c:pt>
                <c:pt idx="23494">
                  <c:v>119.37165000000167</c:v>
                </c:pt>
                <c:pt idx="23495">
                  <c:v>119.37165000000167</c:v>
                </c:pt>
                <c:pt idx="23496">
                  <c:v>119.37165000000167</c:v>
                </c:pt>
                <c:pt idx="23497">
                  <c:v>119.37165000000167</c:v>
                </c:pt>
                <c:pt idx="23498">
                  <c:v>119.37165000000167</c:v>
                </c:pt>
                <c:pt idx="23499">
                  <c:v>119.37165000000167</c:v>
                </c:pt>
                <c:pt idx="23500">
                  <c:v>119.37165000000167</c:v>
                </c:pt>
                <c:pt idx="23501">
                  <c:v>119.37165000000167</c:v>
                </c:pt>
                <c:pt idx="23502">
                  <c:v>119.37165000000167</c:v>
                </c:pt>
                <c:pt idx="23503">
                  <c:v>119.37165000000167</c:v>
                </c:pt>
                <c:pt idx="23504">
                  <c:v>119.37165000000167</c:v>
                </c:pt>
                <c:pt idx="23505">
                  <c:v>119.37165000000167</c:v>
                </c:pt>
                <c:pt idx="23506">
                  <c:v>119.37165000000167</c:v>
                </c:pt>
                <c:pt idx="23507">
                  <c:v>119.37165000000167</c:v>
                </c:pt>
                <c:pt idx="23508">
                  <c:v>119.37165000000167</c:v>
                </c:pt>
                <c:pt idx="23509">
                  <c:v>119.37165000000167</c:v>
                </c:pt>
                <c:pt idx="23510">
                  <c:v>119.37166000000167</c:v>
                </c:pt>
                <c:pt idx="23511">
                  <c:v>119.37171000000167</c:v>
                </c:pt>
                <c:pt idx="23512">
                  <c:v>119.37181000000167</c:v>
                </c:pt>
                <c:pt idx="23513">
                  <c:v>119.37201000000168</c:v>
                </c:pt>
                <c:pt idx="23514">
                  <c:v>119.37292000000168</c:v>
                </c:pt>
                <c:pt idx="23515">
                  <c:v>119.37410000000169</c:v>
                </c:pt>
                <c:pt idx="23516">
                  <c:v>119.37498000000168</c:v>
                </c:pt>
                <c:pt idx="23517">
                  <c:v>119.37605000000168</c:v>
                </c:pt>
                <c:pt idx="23518">
                  <c:v>119.37748000000168</c:v>
                </c:pt>
                <c:pt idx="23519">
                  <c:v>119.37993000000168</c:v>
                </c:pt>
                <c:pt idx="23520">
                  <c:v>119.38330000000168</c:v>
                </c:pt>
                <c:pt idx="23521">
                  <c:v>119.38645000000169</c:v>
                </c:pt>
                <c:pt idx="23522">
                  <c:v>119.38770000000169</c:v>
                </c:pt>
                <c:pt idx="23523">
                  <c:v>119.38770000000169</c:v>
                </c:pt>
                <c:pt idx="23524">
                  <c:v>119.38770000000169</c:v>
                </c:pt>
                <c:pt idx="23525">
                  <c:v>119.38770000000169</c:v>
                </c:pt>
                <c:pt idx="23526">
                  <c:v>119.38770000000169</c:v>
                </c:pt>
                <c:pt idx="23527">
                  <c:v>119.38770000000169</c:v>
                </c:pt>
                <c:pt idx="23528">
                  <c:v>119.38770000000169</c:v>
                </c:pt>
                <c:pt idx="23529">
                  <c:v>119.38770000000169</c:v>
                </c:pt>
                <c:pt idx="23530">
                  <c:v>119.38770000000169</c:v>
                </c:pt>
                <c:pt idx="23531">
                  <c:v>119.38770000000169</c:v>
                </c:pt>
                <c:pt idx="23532">
                  <c:v>119.38770000000169</c:v>
                </c:pt>
                <c:pt idx="23533">
                  <c:v>119.38770000000169</c:v>
                </c:pt>
                <c:pt idx="23534">
                  <c:v>119.38770000000169</c:v>
                </c:pt>
                <c:pt idx="23535">
                  <c:v>119.38770000000169</c:v>
                </c:pt>
                <c:pt idx="23536">
                  <c:v>119.38770000000169</c:v>
                </c:pt>
                <c:pt idx="23537">
                  <c:v>119.38770000000169</c:v>
                </c:pt>
                <c:pt idx="23538">
                  <c:v>119.38770000000169</c:v>
                </c:pt>
                <c:pt idx="23539">
                  <c:v>119.38770000000169</c:v>
                </c:pt>
                <c:pt idx="23540">
                  <c:v>119.38770000000169</c:v>
                </c:pt>
                <c:pt idx="23541">
                  <c:v>119.38770000000169</c:v>
                </c:pt>
                <c:pt idx="23542">
                  <c:v>119.38770000000169</c:v>
                </c:pt>
                <c:pt idx="23543">
                  <c:v>119.38770000000169</c:v>
                </c:pt>
                <c:pt idx="23544">
                  <c:v>119.38770000000169</c:v>
                </c:pt>
                <c:pt idx="23545">
                  <c:v>119.38770000000169</c:v>
                </c:pt>
                <c:pt idx="23546">
                  <c:v>119.38770000000169</c:v>
                </c:pt>
                <c:pt idx="23547">
                  <c:v>119.38770000000169</c:v>
                </c:pt>
                <c:pt idx="23548">
                  <c:v>119.38770000000169</c:v>
                </c:pt>
                <c:pt idx="23549">
                  <c:v>119.38770000000169</c:v>
                </c:pt>
                <c:pt idx="23550">
                  <c:v>119.38770000000169</c:v>
                </c:pt>
                <c:pt idx="23551">
                  <c:v>119.38770000000169</c:v>
                </c:pt>
                <c:pt idx="23552">
                  <c:v>119.38770000000169</c:v>
                </c:pt>
                <c:pt idx="23553">
                  <c:v>119.38783000000168</c:v>
                </c:pt>
                <c:pt idx="23554">
                  <c:v>119.38812000000169</c:v>
                </c:pt>
                <c:pt idx="23555">
                  <c:v>119.3884000000017</c:v>
                </c:pt>
                <c:pt idx="23556">
                  <c:v>119.3886000000017</c:v>
                </c:pt>
                <c:pt idx="23557">
                  <c:v>119.3886000000017</c:v>
                </c:pt>
                <c:pt idx="23558">
                  <c:v>119.3886000000017</c:v>
                </c:pt>
                <c:pt idx="23559">
                  <c:v>119.3886000000017</c:v>
                </c:pt>
                <c:pt idx="23560">
                  <c:v>119.3886000000017</c:v>
                </c:pt>
                <c:pt idx="23561">
                  <c:v>119.3886000000017</c:v>
                </c:pt>
                <c:pt idx="23562">
                  <c:v>119.3886000000017</c:v>
                </c:pt>
                <c:pt idx="23563">
                  <c:v>119.3886000000017</c:v>
                </c:pt>
                <c:pt idx="23564">
                  <c:v>119.3886000000017</c:v>
                </c:pt>
                <c:pt idx="23565">
                  <c:v>119.3886000000017</c:v>
                </c:pt>
                <c:pt idx="23566">
                  <c:v>119.3886000000017</c:v>
                </c:pt>
                <c:pt idx="23567">
                  <c:v>119.3886000000017</c:v>
                </c:pt>
                <c:pt idx="23568">
                  <c:v>119.3886000000017</c:v>
                </c:pt>
                <c:pt idx="23569">
                  <c:v>119.3886000000017</c:v>
                </c:pt>
                <c:pt idx="23570">
                  <c:v>119.3886000000017</c:v>
                </c:pt>
                <c:pt idx="23571">
                  <c:v>119.3886000000017</c:v>
                </c:pt>
                <c:pt idx="23572">
                  <c:v>119.3886000000017</c:v>
                </c:pt>
                <c:pt idx="23573">
                  <c:v>119.3886000000017</c:v>
                </c:pt>
                <c:pt idx="23574">
                  <c:v>119.3886000000017</c:v>
                </c:pt>
                <c:pt idx="23575">
                  <c:v>119.38902000000171</c:v>
                </c:pt>
                <c:pt idx="23576">
                  <c:v>119.38997000000171</c:v>
                </c:pt>
                <c:pt idx="23577">
                  <c:v>119.39067000000171</c:v>
                </c:pt>
                <c:pt idx="23578">
                  <c:v>119.39131000000171</c:v>
                </c:pt>
                <c:pt idx="23579">
                  <c:v>119.39178000000172</c:v>
                </c:pt>
                <c:pt idx="23580">
                  <c:v>119.39236000000172</c:v>
                </c:pt>
                <c:pt idx="23581">
                  <c:v>119.39293000000171</c:v>
                </c:pt>
                <c:pt idx="23582">
                  <c:v>119.39350000000171</c:v>
                </c:pt>
                <c:pt idx="23583">
                  <c:v>119.39401000000171</c:v>
                </c:pt>
                <c:pt idx="23584">
                  <c:v>119.39447000000172</c:v>
                </c:pt>
                <c:pt idx="23585">
                  <c:v>119.39487000000172</c:v>
                </c:pt>
                <c:pt idx="23586">
                  <c:v>119.39525000000172</c:v>
                </c:pt>
                <c:pt idx="23587">
                  <c:v>119.39564000000172</c:v>
                </c:pt>
                <c:pt idx="23588">
                  <c:v>119.39604000000172</c:v>
                </c:pt>
                <c:pt idx="23589">
                  <c:v>119.39662000000172</c:v>
                </c:pt>
                <c:pt idx="23590">
                  <c:v>119.39724000000172</c:v>
                </c:pt>
                <c:pt idx="23591">
                  <c:v>119.39866000000171</c:v>
                </c:pt>
                <c:pt idx="23592">
                  <c:v>119.40065000000172</c:v>
                </c:pt>
                <c:pt idx="23593">
                  <c:v>119.40261000000172</c:v>
                </c:pt>
                <c:pt idx="23594">
                  <c:v>119.40336000000171</c:v>
                </c:pt>
                <c:pt idx="23595">
                  <c:v>119.40336000000171</c:v>
                </c:pt>
                <c:pt idx="23596">
                  <c:v>119.40336000000171</c:v>
                </c:pt>
                <c:pt idx="23597">
                  <c:v>119.40336000000171</c:v>
                </c:pt>
                <c:pt idx="23598">
                  <c:v>119.40336000000171</c:v>
                </c:pt>
                <c:pt idx="23599">
                  <c:v>119.40336000000171</c:v>
                </c:pt>
                <c:pt idx="23600">
                  <c:v>119.40336000000171</c:v>
                </c:pt>
                <c:pt idx="23601">
                  <c:v>119.40336000000171</c:v>
                </c:pt>
                <c:pt idx="23602">
                  <c:v>119.40336000000171</c:v>
                </c:pt>
                <c:pt idx="23603">
                  <c:v>119.40336000000171</c:v>
                </c:pt>
                <c:pt idx="23604">
                  <c:v>119.40361000000171</c:v>
                </c:pt>
                <c:pt idx="23605">
                  <c:v>119.4039500000017</c:v>
                </c:pt>
                <c:pt idx="23606">
                  <c:v>119.40428000000171</c:v>
                </c:pt>
                <c:pt idx="23607">
                  <c:v>119.40452000000171</c:v>
                </c:pt>
                <c:pt idx="23608">
                  <c:v>119.40466000000171</c:v>
                </c:pt>
                <c:pt idx="23609">
                  <c:v>119.40471000000171</c:v>
                </c:pt>
                <c:pt idx="23610">
                  <c:v>119.40471000000171</c:v>
                </c:pt>
                <c:pt idx="23611">
                  <c:v>119.40471000000171</c:v>
                </c:pt>
                <c:pt idx="23612">
                  <c:v>119.40471000000171</c:v>
                </c:pt>
                <c:pt idx="23613">
                  <c:v>119.40478000000171</c:v>
                </c:pt>
                <c:pt idx="23614">
                  <c:v>119.4049400000017</c:v>
                </c:pt>
                <c:pt idx="23615">
                  <c:v>119.4051200000017</c:v>
                </c:pt>
                <c:pt idx="23616">
                  <c:v>119.4053000000017</c:v>
                </c:pt>
                <c:pt idx="23617">
                  <c:v>119.4054700000017</c:v>
                </c:pt>
                <c:pt idx="23618">
                  <c:v>119.4056500000017</c:v>
                </c:pt>
                <c:pt idx="23619">
                  <c:v>119.4058300000017</c:v>
                </c:pt>
                <c:pt idx="23620">
                  <c:v>119.4060100000017</c:v>
                </c:pt>
                <c:pt idx="23621">
                  <c:v>119.4062000000017</c:v>
                </c:pt>
                <c:pt idx="23622">
                  <c:v>119.4064200000017</c:v>
                </c:pt>
                <c:pt idx="23623">
                  <c:v>119.4067400000017</c:v>
                </c:pt>
                <c:pt idx="23624">
                  <c:v>119.4071800000017</c:v>
                </c:pt>
                <c:pt idx="23625">
                  <c:v>119.4076800000017</c:v>
                </c:pt>
                <c:pt idx="23626">
                  <c:v>119.4082000000017</c:v>
                </c:pt>
                <c:pt idx="23627">
                  <c:v>119.4087400000017</c:v>
                </c:pt>
                <c:pt idx="23628">
                  <c:v>119.4093100000017</c:v>
                </c:pt>
                <c:pt idx="23629">
                  <c:v>119.4099400000017</c:v>
                </c:pt>
                <c:pt idx="23630">
                  <c:v>119.4105700000017</c:v>
                </c:pt>
                <c:pt idx="23631">
                  <c:v>119.4112000000017</c:v>
                </c:pt>
                <c:pt idx="23632">
                  <c:v>119.41181000000169</c:v>
                </c:pt>
                <c:pt idx="23633">
                  <c:v>119.41246000000169</c:v>
                </c:pt>
                <c:pt idx="23634">
                  <c:v>119.41312000000168</c:v>
                </c:pt>
                <c:pt idx="23635">
                  <c:v>119.41388000000168</c:v>
                </c:pt>
                <c:pt idx="23636">
                  <c:v>119.41466000000169</c:v>
                </c:pt>
                <c:pt idx="23637">
                  <c:v>119.41546000000169</c:v>
                </c:pt>
                <c:pt idx="23638">
                  <c:v>119.41627000000169</c:v>
                </c:pt>
                <c:pt idx="23639">
                  <c:v>119.41706000000168</c:v>
                </c:pt>
                <c:pt idx="23640">
                  <c:v>119.41789000000168</c:v>
                </c:pt>
                <c:pt idx="23641">
                  <c:v>119.41867000000168</c:v>
                </c:pt>
                <c:pt idx="23642">
                  <c:v>119.42029000000169</c:v>
                </c:pt>
                <c:pt idx="23643">
                  <c:v>119.42322000000169</c:v>
                </c:pt>
                <c:pt idx="23644">
                  <c:v>119.42648000000169</c:v>
                </c:pt>
                <c:pt idx="23645">
                  <c:v>119.42864000000169</c:v>
                </c:pt>
                <c:pt idx="23646">
                  <c:v>119.43007000000169</c:v>
                </c:pt>
                <c:pt idx="23647">
                  <c:v>119.43059000000169</c:v>
                </c:pt>
                <c:pt idx="23648">
                  <c:v>119.43059000000169</c:v>
                </c:pt>
                <c:pt idx="23649">
                  <c:v>119.43059000000169</c:v>
                </c:pt>
                <c:pt idx="23650">
                  <c:v>119.43059000000169</c:v>
                </c:pt>
                <c:pt idx="23651">
                  <c:v>119.43119000000169</c:v>
                </c:pt>
                <c:pt idx="23652">
                  <c:v>119.43193000000169</c:v>
                </c:pt>
                <c:pt idx="23653">
                  <c:v>119.43266000000169</c:v>
                </c:pt>
                <c:pt idx="23654">
                  <c:v>119.43343000000169</c:v>
                </c:pt>
                <c:pt idx="23655">
                  <c:v>119.4341600000017</c:v>
                </c:pt>
                <c:pt idx="23656">
                  <c:v>119.4348400000017</c:v>
                </c:pt>
                <c:pt idx="23657">
                  <c:v>119.43553000000171</c:v>
                </c:pt>
                <c:pt idx="23658">
                  <c:v>119.43621000000171</c:v>
                </c:pt>
                <c:pt idx="23659">
                  <c:v>119.4369500000017</c:v>
                </c:pt>
                <c:pt idx="23660">
                  <c:v>119.4377900000017</c:v>
                </c:pt>
                <c:pt idx="23661">
                  <c:v>119.4386900000017</c:v>
                </c:pt>
                <c:pt idx="23662">
                  <c:v>119.4395500000017</c:v>
                </c:pt>
                <c:pt idx="23663">
                  <c:v>119.4405700000017</c:v>
                </c:pt>
                <c:pt idx="23664">
                  <c:v>119.4425500000017</c:v>
                </c:pt>
                <c:pt idx="23665">
                  <c:v>119.4458000000017</c:v>
                </c:pt>
                <c:pt idx="23666">
                  <c:v>119.44803000000169</c:v>
                </c:pt>
                <c:pt idx="23667">
                  <c:v>119.44940000000169</c:v>
                </c:pt>
                <c:pt idx="23668">
                  <c:v>119.45035000000169</c:v>
                </c:pt>
                <c:pt idx="23669">
                  <c:v>119.45112000000169</c:v>
                </c:pt>
                <c:pt idx="23670">
                  <c:v>119.45200000000169</c:v>
                </c:pt>
                <c:pt idx="23671">
                  <c:v>119.4534100000017</c:v>
                </c:pt>
                <c:pt idx="23672">
                  <c:v>119.4545300000017</c:v>
                </c:pt>
                <c:pt idx="23673">
                  <c:v>119.4548200000017</c:v>
                </c:pt>
                <c:pt idx="23674">
                  <c:v>119.4549400000017</c:v>
                </c:pt>
                <c:pt idx="23675">
                  <c:v>119.4549400000017</c:v>
                </c:pt>
                <c:pt idx="23676">
                  <c:v>119.4549400000017</c:v>
                </c:pt>
                <c:pt idx="23677">
                  <c:v>119.4549400000017</c:v>
                </c:pt>
                <c:pt idx="23678">
                  <c:v>119.4549400000017</c:v>
                </c:pt>
                <c:pt idx="23679">
                  <c:v>119.4549400000017</c:v>
                </c:pt>
                <c:pt idx="23680">
                  <c:v>119.45524000000169</c:v>
                </c:pt>
                <c:pt idx="23681">
                  <c:v>119.4556500000017</c:v>
                </c:pt>
                <c:pt idx="23682">
                  <c:v>119.4558900000017</c:v>
                </c:pt>
                <c:pt idx="23683">
                  <c:v>119.45590000000171</c:v>
                </c:pt>
                <c:pt idx="23684">
                  <c:v>119.45590000000171</c:v>
                </c:pt>
                <c:pt idx="23685">
                  <c:v>119.45590000000171</c:v>
                </c:pt>
                <c:pt idx="23686">
                  <c:v>119.45590000000171</c:v>
                </c:pt>
                <c:pt idx="23687">
                  <c:v>119.45590000000171</c:v>
                </c:pt>
                <c:pt idx="23688">
                  <c:v>119.45590000000171</c:v>
                </c:pt>
                <c:pt idx="23689">
                  <c:v>119.45590000000171</c:v>
                </c:pt>
                <c:pt idx="23690">
                  <c:v>119.45590000000171</c:v>
                </c:pt>
                <c:pt idx="23691">
                  <c:v>119.45590000000171</c:v>
                </c:pt>
                <c:pt idx="23692">
                  <c:v>119.45590000000171</c:v>
                </c:pt>
                <c:pt idx="23693">
                  <c:v>119.45592000000171</c:v>
                </c:pt>
                <c:pt idx="23694">
                  <c:v>119.45601000000171</c:v>
                </c:pt>
                <c:pt idx="23695">
                  <c:v>119.45639000000172</c:v>
                </c:pt>
                <c:pt idx="23696">
                  <c:v>119.45692000000172</c:v>
                </c:pt>
                <c:pt idx="23697">
                  <c:v>119.45753000000171</c:v>
                </c:pt>
                <c:pt idx="23698">
                  <c:v>119.45815000000171</c:v>
                </c:pt>
                <c:pt idx="23699">
                  <c:v>119.45874000000171</c:v>
                </c:pt>
                <c:pt idx="23700">
                  <c:v>119.45928000000171</c:v>
                </c:pt>
                <c:pt idx="23701">
                  <c:v>119.45977000000171</c:v>
                </c:pt>
                <c:pt idx="23702">
                  <c:v>119.46024000000172</c:v>
                </c:pt>
                <c:pt idx="23703">
                  <c:v>119.46069000000172</c:v>
                </c:pt>
                <c:pt idx="23704">
                  <c:v>119.46115000000172</c:v>
                </c:pt>
                <c:pt idx="23705">
                  <c:v>119.46162000000173</c:v>
                </c:pt>
                <c:pt idx="23706">
                  <c:v>119.46213000000174</c:v>
                </c:pt>
                <c:pt idx="23707">
                  <c:v>119.46266000000173</c:v>
                </c:pt>
                <c:pt idx="23708">
                  <c:v>119.46326000000174</c:v>
                </c:pt>
                <c:pt idx="23709">
                  <c:v>119.46391000000173</c:v>
                </c:pt>
                <c:pt idx="23710">
                  <c:v>119.46455000000174</c:v>
                </c:pt>
                <c:pt idx="23711">
                  <c:v>119.46521000000173</c:v>
                </c:pt>
                <c:pt idx="23712">
                  <c:v>119.46591000000173</c:v>
                </c:pt>
                <c:pt idx="23713">
                  <c:v>119.46737000000172</c:v>
                </c:pt>
                <c:pt idx="23714">
                  <c:v>119.46959000000172</c:v>
                </c:pt>
                <c:pt idx="23715">
                  <c:v>119.47182000000171</c:v>
                </c:pt>
                <c:pt idx="23716">
                  <c:v>119.47312000000171</c:v>
                </c:pt>
                <c:pt idx="23717">
                  <c:v>119.47367000000172</c:v>
                </c:pt>
                <c:pt idx="23718">
                  <c:v>119.47372000000172</c:v>
                </c:pt>
                <c:pt idx="23719">
                  <c:v>119.47372000000172</c:v>
                </c:pt>
                <c:pt idx="23720">
                  <c:v>119.47372000000172</c:v>
                </c:pt>
                <c:pt idx="23721">
                  <c:v>119.47372000000172</c:v>
                </c:pt>
                <c:pt idx="23722">
                  <c:v>119.47372000000172</c:v>
                </c:pt>
                <c:pt idx="23723">
                  <c:v>119.47372000000172</c:v>
                </c:pt>
                <c:pt idx="23724">
                  <c:v>119.47372000000172</c:v>
                </c:pt>
                <c:pt idx="23725">
                  <c:v>119.47372000000172</c:v>
                </c:pt>
                <c:pt idx="23726">
                  <c:v>119.47372000000172</c:v>
                </c:pt>
                <c:pt idx="23727">
                  <c:v>119.47372000000172</c:v>
                </c:pt>
                <c:pt idx="23728">
                  <c:v>119.47381000000172</c:v>
                </c:pt>
                <c:pt idx="23729">
                  <c:v>119.47412000000172</c:v>
                </c:pt>
                <c:pt idx="23730">
                  <c:v>119.47448000000172</c:v>
                </c:pt>
                <c:pt idx="23731">
                  <c:v>119.47483000000172</c:v>
                </c:pt>
                <c:pt idx="23732">
                  <c:v>119.47518000000171</c:v>
                </c:pt>
                <c:pt idx="23733">
                  <c:v>119.47553000000171</c:v>
                </c:pt>
                <c:pt idx="23734">
                  <c:v>119.47588000000171</c:v>
                </c:pt>
                <c:pt idx="23735">
                  <c:v>119.47624000000171</c:v>
                </c:pt>
                <c:pt idx="23736">
                  <c:v>119.47660000000171</c:v>
                </c:pt>
                <c:pt idx="23737">
                  <c:v>119.47696000000171</c:v>
                </c:pt>
                <c:pt idx="23738">
                  <c:v>119.4773000000017</c:v>
                </c:pt>
                <c:pt idx="23739">
                  <c:v>119.47771000000171</c:v>
                </c:pt>
                <c:pt idx="23740">
                  <c:v>119.47820000000171</c:v>
                </c:pt>
                <c:pt idx="23741">
                  <c:v>119.47887000000171</c:v>
                </c:pt>
                <c:pt idx="23742">
                  <c:v>119.4794800000017</c:v>
                </c:pt>
                <c:pt idx="23743">
                  <c:v>119.4800100000017</c:v>
                </c:pt>
                <c:pt idx="23744">
                  <c:v>119.48053000000169</c:v>
                </c:pt>
                <c:pt idx="23745">
                  <c:v>119.48146000000169</c:v>
                </c:pt>
                <c:pt idx="23746">
                  <c:v>119.48307000000169</c:v>
                </c:pt>
                <c:pt idx="23747">
                  <c:v>119.48449000000168</c:v>
                </c:pt>
                <c:pt idx="23748">
                  <c:v>119.48462000000168</c:v>
                </c:pt>
                <c:pt idx="23749">
                  <c:v>119.48462000000168</c:v>
                </c:pt>
                <c:pt idx="23750">
                  <c:v>119.48462000000168</c:v>
                </c:pt>
                <c:pt idx="23751">
                  <c:v>119.48462000000168</c:v>
                </c:pt>
                <c:pt idx="23752">
                  <c:v>119.48462000000168</c:v>
                </c:pt>
                <c:pt idx="23753">
                  <c:v>119.48462000000168</c:v>
                </c:pt>
                <c:pt idx="23754">
                  <c:v>119.48462000000168</c:v>
                </c:pt>
                <c:pt idx="23755">
                  <c:v>119.48462000000168</c:v>
                </c:pt>
                <c:pt idx="23756">
                  <c:v>119.48463000000169</c:v>
                </c:pt>
                <c:pt idx="23757">
                  <c:v>119.48484000000168</c:v>
                </c:pt>
                <c:pt idx="23758">
                  <c:v>119.48520000000168</c:v>
                </c:pt>
                <c:pt idx="23759">
                  <c:v>119.48562000000169</c:v>
                </c:pt>
                <c:pt idx="23760">
                  <c:v>119.48606000000169</c:v>
                </c:pt>
                <c:pt idx="23761">
                  <c:v>119.48648000000169</c:v>
                </c:pt>
                <c:pt idx="23762">
                  <c:v>119.48738000000169</c:v>
                </c:pt>
                <c:pt idx="23763">
                  <c:v>119.4889200000017</c:v>
                </c:pt>
                <c:pt idx="23764">
                  <c:v>119.49056000000169</c:v>
                </c:pt>
                <c:pt idx="23765">
                  <c:v>119.49180000000169</c:v>
                </c:pt>
                <c:pt idx="23766">
                  <c:v>119.49220000000169</c:v>
                </c:pt>
                <c:pt idx="23767">
                  <c:v>119.49220000000169</c:v>
                </c:pt>
                <c:pt idx="23768">
                  <c:v>119.49220000000169</c:v>
                </c:pt>
                <c:pt idx="23769">
                  <c:v>119.49220000000169</c:v>
                </c:pt>
                <c:pt idx="23770">
                  <c:v>119.49220000000169</c:v>
                </c:pt>
                <c:pt idx="23771">
                  <c:v>119.49220000000169</c:v>
                </c:pt>
                <c:pt idx="23772">
                  <c:v>119.49220000000169</c:v>
                </c:pt>
                <c:pt idx="23773">
                  <c:v>119.49220000000169</c:v>
                </c:pt>
                <c:pt idx="23774">
                  <c:v>119.49220000000169</c:v>
                </c:pt>
                <c:pt idx="23775">
                  <c:v>119.49220000000169</c:v>
                </c:pt>
                <c:pt idx="23776">
                  <c:v>119.49220000000169</c:v>
                </c:pt>
                <c:pt idx="23777">
                  <c:v>119.49220000000169</c:v>
                </c:pt>
                <c:pt idx="23778">
                  <c:v>119.49220000000169</c:v>
                </c:pt>
                <c:pt idx="23779">
                  <c:v>119.49220000000169</c:v>
                </c:pt>
                <c:pt idx="23780">
                  <c:v>119.49220000000169</c:v>
                </c:pt>
                <c:pt idx="23781">
                  <c:v>119.49220000000169</c:v>
                </c:pt>
                <c:pt idx="23782">
                  <c:v>119.49220000000169</c:v>
                </c:pt>
                <c:pt idx="23783">
                  <c:v>119.49220000000169</c:v>
                </c:pt>
                <c:pt idx="23784">
                  <c:v>119.49220000000169</c:v>
                </c:pt>
                <c:pt idx="23785">
                  <c:v>119.49220000000169</c:v>
                </c:pt>
                <c:pt idx="23786">
                  <c:v>119.49226000000169</c:v>
                </c:pt>
                <c:pt idx="23787">
                  <c:v>119.4923200000017</c:v>
                </c:pt>
                <c:pt idx="23788">
                  <c:v>119.4923600000017</c:v>
                </c:pt>
                <c:pt idx="23789">
                  <c:v>119.4923800000017</c:v>
                </c:pt>
                <c:pt idx="23790">
                  <c:v>119.49240000000171</c:v>
                </c:pt>
                <c:pt idx="23791">
                  <c:v>119.49242000000172</c:v>
                </c:pt>
                <c:pt idx="23792">
                  <c:v>119.49245000000171</c:v>
                </c:pt>
                <c:pt idx="23793">
                  <c:v>119.49255000000171</c:v>
                </c:pt>
                <c:pt idx="23794">
                  <c:v>119.49270000000172</c:v>
                </c:pt>
                <c:pt idx="23795">
                  <c:v>119.49285000000172</c:v>
                </c:pt>
                <c:pt idx="23796">
                  <c:v>119.49299000000173</c:v>
                </c:pt>
                <c:pt idx="23797">
                  <c:v>119.49318000000173</c:v>
                </c:pt>
                <c:pt idx="23798">
                  <c:v>119.49410000000172</c:v>
                </c:pt>
                <c:pt idx="23799">
                  <c:v>119.49595000000173</c:v>
                </c:pt>
                <c:pt idx="23800">
                  <c:v>119.49649000000173</c:v>
                </c:pt>
                <c:pt idx="23801">
                  <c:v>119.49649000000173</c:v>
                </c:pt>
                <c:pt idx="23802">
                  <c:v>119.49649000000173</c:v>
                </c:pt>
                <c:pt idx="23803">
                  <c:v>119.49649000000173</c:v>
                </c:pt>
                <c:pt idx="23804">
                  <c:v>119.49649000000173</c:v>
                </c:pt>
                <c:pt idx="23805">
                  <c:v>119.49649000000173</c:v>
                </c:pt>
                <c:pt idx="23806">
                  <c:v>119.49649000000173</c:v>
                </c:pt>
                <c:pt idx="23807">
                  <c:v>119.49649000000173</c:v>
                </c:pt>
                <c:pt idx="23808">
                  <c:v>119.49649000000173</c:v>
                </c:pt>
                <c:pt idx="23809">
                  <c:v>119.49650000000173</c:v>
                </c:pt>
                <c:pt idx="23810">
                  <c:v>119.49652000000174</c:v>
                </c:pt>
                <c:pt idx="23811">
                  <c:v>119.49688000000174</c:v>
                </c:pt>
                <c:pt idx="23812">
                  <c:v>119.49922000000174</c:v>
                </c:pt>
                <c:pt idx="23813">
                  <c:v>119.50072000000173</c:v>
                </c:pt>
                <c:pt idx="23814">
                  <c:v>119.50088000000173</c:v>
                </c:pt>
                <c:pt idx="23815">
                  <c:v>119.50088000000173</c:v>
                </c:pt>
                <c:pt idx="23816">
                  <c:v>119.50088000000173</c:v>
                </c:pt>
                <c:pt idx="23817">
                  <c:v>119.50088000000173</c:v>
                </c:pt>
                <c:pt idx="23818">
                  <c:v>119.50088000000173</c:v>
                </c:pt>
                <c:pt idx="23819">
                  <c:v>119.50088000000173</c:v>
                </c:pt>
                <c:pt idx="23820">
                  <c:v>119.50088000000173</c:v>
                </c:pt>
                <c:pt idx="23821">
                  <c:v>119.50088000000173</c:v>
                </c:pt>
                <c:pt idx="23822">
                  <c:v>119.50088000000173</c:v>
                </c:pt>
                <c:pt idx="23823">
                  <c:v>119.50088000000173</c:v>
                </c:pt>
                <c:pt idx="23824">
                  <c:v>119.50088000000173</c:v>
                </c:pt>
                <c:pt idx="23825">
                  <c:v>119.50088000000173</c:v>
                </c:pt>
                <c:pt idx="23826">
                  <c:v>119.50088000000173</c:v>
                </c:pt>
                <c:pt idx="23827">
                  <c:v>119.50088000000173</c:v>
                </c:pt>
                <c:pt idx="23828">
                  <c:v>119.50088000000173</c:v>
                </c:pt>
                <c:pt idx="23829">
                  <c:v>119.50088000000173</c:v>
                </c:pt>
                <c:pt idx="23830">
                  <c:v>119.50088000000173</c:v>
                </c:pt>
                <c:pt idx="23831">
                  <c:v>119.50088000000173</c:v>
                </c:pt>
                <c:pt idx="23832">
                  <c:v>119.50088000000173</c:v>
                </c:pt>
                <c:pt idx="23833">
                  <c:v>119.50088000000173</c:v>
                </c:pt>
                <c:pt idx="23834">
                  <c:v>119.50094000000173</c:v>
                </c:pt>
                <c:pt idx="23835">
                  <c:v>119.50103000000173</c:v>
                </c:pt>
                <c:pt idx="23836">
                  <c:v>119.50112000000173</c:v>
                </c:pt>
                <c:pt idx="23837">
                  <c:v>119.50121000000173</c:v>
                </c:pt>
                <c:pt idx="23838">
                  <c:v>119.50129000000173</c:v>
                </c:pt>
                <c:pt idx="23839">
                  <c:v>119.50137000000173</c:v>
                </c:pt>
                <c:pt idx="23840">
                  <c:v>119.50170000000173</c:v>
                </c:pt>
                <c:pt idx="23841">
                  <c:v>119.50353000000173</c:v>
                </c:pt>
                <c:pt idx="23842">
                  <c:v>119.50725000000173</c:v>
                </c:pt>
                <c:pt idx="23843">
                  <c:v>119.51253000000173</c:v>
                </c:pt>
                <c:pt idx="23844">
                  <c:v>119.51898000000173</c:v>
                </c:pt>
                <c:pt idx="23845">
                  <c:v>119.52160000000173</c:v>
                </c:pt>
                <c:pt idx="23846">
                  <c:v>119.52306000000172</c:v>
                </c:pt>
                <c:pt idx="23847">
                  <c:v>119.52382000000172</c:v>
                </c:pt>
                <c:pt idx="23848">
                  <c:v>119.52420000000173</c:v>
                </c:pt>
                <c:pt idx="23849">
                  <c:v>119.52452000000173</c:v>
                </c:pt>
                <c:pt idx="23850">
                  <c:v>119.52500000000173</c:v>
                </c:pt>
                <c:pt idx="23851">
                  <c:v>119.52570000000172</c:v>
                </c:pt>
                <c:pt idx="23852">
                  <c:v>119.52649000000171</c:v>
                </c:pt>
                <c:pt idx="23853">
                  <c:v>119.52730000000172</c:v>
                </c:pt>
                <c:pt idx="23854">
                  <c:v>119.52794000000172</c:v>
                </c:pt>
                <c:pt idx="23855">
                  <c:v>119.52841000000173</c:v>
                </c:pt>
                <c:pt idx="23856">
                  <c:v>119.52872000000173</c:v>
                </c:pt>
                <c:pt idx="23857">
                  <c:v>119.52893000000172</c:v>
                </c:pt>
                <c:pt idx="23858">
                  <c:v>119.52910000000172</c:v>
                </c:pt>
                <c:pt idx="23859">
                  <c:v>119.52927000000172</c:v>
                </c:pt>
                <c:pt idx="23860">
                  <c:v>119.52941000000172</c:v>
                </c:pt>
                <c:pt idx="23861">
                  <c:v>119.52954000000172</c:v>
                </c:pt>
                <c:pt idx="23862">
                  <c:v>119.52962000000171</c:v>
                </c:pt>
                <c:pt idx="23863">
                  <c:v>119.52968000000172</c:v>
                </c:pt>
                <c:pt idx="23864">
                  <c:v>119.52974000000172</c:v>
                </c:pt>
                <c:pt idx="23865">
                  <c:v>119.53057000000172</c:v>
                </c:pt>
                <c:pt idx="23866">
                  <c:v>119.53283000000172</c:v>
                </c:pt>
                <c:pt idx="23867">
                  <c:v>119.53720000000172</c:v>
                </c:pt>
                <c:pt idx="23868">
                  <c:v>119.54544000000172</c:v>
                </c:pt>
                <c:pt idx="23869">
                  <c:v>119.55436000000172</c:v>
                </c:pt>
                <c:pt idx="23870">
                  <c:v>119.55930000000173</c:v>
                </c:pt>
                <c:pt idx="23871">
                  <c:v>119.56189000000172</c:v>
                </c:pt>
                <c:pt idx="23872">
                  <c:v>119.56312000000173</c:v>
                </c:pt>
                <c:pt idx="23873">
                  <c:v>119.56368000000172</c:v>
                </c:pt>
                <c:pt idx="23874">
                  <c:v>119.56394000000172</c:v>
                </c:pt>
                <c:pt idx="23875">
                  <c:v>119.56404000000173</c:v>
                </c:pt>
                <c:pt idx="23876">
                  <c:v>119.56418000000173</c:v>
                </c:pt>
                <c:pt idx="23877">
                  <c:v>119.56459000000173</c:v>
                </c:pt>
                <c:pt idx="23878">
                  <c:v>119.56524000000172</c:v>
                </c:pt>
                <c:pt idx="23879">
                  <c:v>119.56594000000172</c:v>
                </c:pt>
                <c:pt idx="23880">
                  <c:v>119.56667000000172</c:v>
                </c:pt>
                <c:pt idx="23881">
                  <c:v>119.56736000000173</c:v>
                </c:pt>
                <c:pt idx="23882">
                  <c:v>119.56796000000173</c:v>
                </c:pt>
                <c:pt idx="23883">
                  <c:v>119.56845000000173</c:v>
                </c:pt>
                <c:pt idx="23884">
                  <c:v>119.56886000000173</c:v>
                </c:pt>
                <c:pt idx="23885">
                  <c:v>119.56919000000174</c:v>
                </c:pt>
                <c:pt idx="23886">
                  <c:v>119.56942000000174</c:v>
                </c:pt>
                <c:pt idx="23887">
                  <c:v>119.56960000000174</c:v>
                </c:pt>
                <c:pt idx="23888">
                  <c:v>119.56972000000174</c:v>
                </c:pt>
                <c:pt idx="23889">
                  <c:v>119.56981000000174</c:v>
                </c:pt>
                <c:pt idx="23890">
                  <c:v>119.56989000000173</c:v>
                </c:pt>
                <c:pt idx="23891">
                  <c:v>119.57002000000173</c:v>
                </c:pt>
                <c:pt idx="23892">
                  <c:v>119.57015000000173</c:v>
                </c:pt>
                <c:pt idx="23893">
                  <c:v>119.57047000000173</c:v>
                </c:pt>
                <c:pt idx="23894">
                  <c:v>119.57088000000174</c:v>
                </c:pt>
                <c:pt idx="23895">
                  <c:v>119.57124000000174</c:v>
                </c:pt>
                <c:pt idx="23896">
                  <c:v>119.57133000000174</c:v>
                </c:pt>
                <c:pt idx="23897">
                  <c:v>119.57133000000174</c:v>
                </c:pt>
                <c:pt idx="23898">
                  <c:v>119.57133000000174</c:v>
                </c:pt>
                <c:pt idx="23899">
                  <c:v>119.57133000000174</c:v>
                </c:pt>
                <c:pt idx="23900">
                  <c:v>119.57133000000174</c:v>
                </c:pt>
                <c:pt idx="23901">
                  <c:v>119.57133000000174</c:v>
                </c:pt>
                <c:pt idx="23902">
                  <c:v>119.57133000000174</c:v>
                </c:pt>
                <c:pt idx="23903">
                  <c:v>119.57133000000174</c:v>
                </c:pt>
                <c:pt idx="23904">
                  <c:v>119.57133000000174</c:v>
                </c:pt>
                <c:pt idx="23905">
                  <c:v>119.57133000000174</c:v>
                </c:pt>
                <c:pt idx="23906">
                  <c:v>119.57133000000174</c:v>
                </c:pt>
                <c:pt idx="23907">
                  <c:v>119.57133000000174</c:v>
                </c:pt>
                <c:pt idx="23908">
                  <c:v>119.57133000000174</c:v>
                </c:pt>
                <c:pt idx="23909">
                  <c:v>119.57176000000173</c:v>
                </c:pt>
                <c:pt idx="23910">
                  <c:v>119.57450000000173</c:v>
                </c:pt>
                <c:pt idx="23911">
                  <c:v>119.57578000000173</c:v>
                </c:pt>
                <c:pt idx="23912">
                  <c:v>119.57579000000173</c:v>
                </c:pt>
                <c:pt idx="23913">
                  <c:v>119.57579000000173</c:v>
                </c:pt>
                <c:pt idx="23914">
                  <c:v>119.57692000000173</c:v>
                </c:pt>
                <c:pt idx="23915">
                  <c:v>119.58247000000173</c:v>
                </c:pt>
                <c:pt idx="23916">
                  <c:v>119.59157000000174</c:v>
                </c:pt>
                <c:pt idx="23917">
                  <c:v>119.60471000000175</c:v>
                </c:pt>
                <c:pt idx="23918">
                  <c:v>119.61888000000174</c:v>
                </c:pt>
                <c:pt idx="23919">
                  <c:v>119.63468000000174</c:v>
                </c:pt>
                <c:pt idx="23920">
                  <c:v>119.65158000000174</c:v>
                </c:pt>
                <c:pt idx="23921">
                  <c:v>119.65987000000175</c:v>
                </c:pt>
                <c:pt idx="23922">
                  <c:v>119.66438000000174</c:v>
                </c:pt>
                <c:pt idx="23923">
                  <c:v>119.66683000000174</c:v>
                </c:pt>
                <c:pt idx="23924">
                  <c:v>119.66789000000173</c:v>
                </c:pt>
                <c:pt idx="23925">
                  <c:v>119.66837000000173</c:v>
                </c:pt>
                <c:pt idx="23926">
                  <c:v>119.66856000000173</c:v>
                </c:pt>
                <c:pt idx="23927">
                  <c:v>119.66866000000174</c:v>
                </c:pt>
                <c:pt idx="23928">
                  <c:v>119.66875000000174</c:v>
                </c:pt>
                <c:pt idx="23929">
                  <c:v>119.66888000000174</c:v>
                </c:pt>
                <c:pt idx="23930">
                  <c:v>119.66913000000173</c:v>
                </c:pt>
                <c:pt idx="23931">
                  <c:v>119.66953000000173</c:v>
                </c:pt>
                <c:pt idx="23932">
                  <c:v>119.67005000000172</c:v>
                </c:pt>
                <c:pt idx="23933">
                  <c:v>119.67069000000173</c:v>
                </c:pt>
                <c:pt idx="23934">
                  <c:v>119.67142000000173</c:v>
                </c:pt>
                <c:pt idx="23935">
                  <c:v>119.67217000000173</c:v>
                </c:pt>
                <c:pt idx="23936">
                  <c:v>119.67298000000173</c:v>
                </c:pt>
                <c:pt idx="23937">
                  <c:v>119.67428000000173</c:v>
                </c:pt>
                <c:pt idx="23938">
                  <c:v>119.67573000000174</c:v>
                </c:pt>
                <c:pt idx="23939">
                  <c:v>119.67676000000174</c:v>
                </c:pt>
                <c:pt idx="23940">
                  <c:v>119.67741000000173</c:v>
                </c:pt>
                <c:pt idx="23941">
                  <c:v>119.67828000000173</c:v>
                </c:pt>
                <c:pt idx="23942">
                  <c:v>119.67885000000173</c:v>
                </c:pt>
                <c:pt idx="23943">
                  <c:v>119.67934000000173</c:v>
                </c:pt>
                <c:pt idx="23944">
                  <c:v>119.67975000000173</c:v>
                </c:pt>
                <c:pt idx="23945">
                  <c:v>119.68007000000173</c:v>
                </c:pt>
                <c:pt idx="23946">
                  <c:v>119.68031000000174</c:v>
                </c:pt>
                <c:pt idx="23947">
                  <c:v>119.68051000000175</c:v>
                </c:pt>
                <c:pt idx="23948">
                  <c:v>119.68088000000175</c:v>
                </c:pt>
                <c:pt idx="23949">
                  <c:v>119.68130000000176</c:v>
                </c:pt>
                <c:pt idx="23950">
                  <c:v>119.68386000000176</c:v>
                </c:pt>
                <c:pt idx="23951">
                  <c:v>119.69600000000176</c:v>
                </c:pt>
                <c:pt idx="23952">
                  <c:v>119.73091000000176</c:v>
                </c:pt>
                <c:pt idx="23953">
                  <c:v>119.78247000000175</c:v>
                </c:pt>
                <c:pt idx="23954">
                  <c:v>119.84333000000176</c:v>
                </c:pt>
                <c:pt idx="23955">
                  <c:v>119.88068000000176</c:v>
                </c:pt>
                <c:pt idx="23956">
                  <c:v>119.90105000000176</c:v>
                </c:pt>
                <c:pt idx="23957">
                  <c:v>119.91417000000176</c:v>
                </c:pt>
                <c:pt idx="23958">
                  <c:v>119.93403000000175</c:v>
                </c:pt>
                <c:pt idx="23959">
                  <c:v>119.96018000000176</c:v>
                </c:pt>
                <c:pt idx="23960">
                  <c:v>119.98025000000176</c:v>
                </c:pt>
                <c:pt idx="23961">
                  <c:v>119.99590000000175</c:v>
                </c:pt>
                <c:pt idx="23962">
                  <c:v>120.00791000000176</c:v>
                </c:pt>
                <c:pt idx="23963">
                  <c:v>120.01770000000175</c:v>
                </c:pt>
                <c:pt idx="23964">
                  <c:v>120.02637000000175</c:v>
                </c:pt>
                <c:pt idx="23965">
                  <c:v>120.03438000000175</c:v>
                </c:pt>
                <c:pt idx="23966">
                  <c:v>120.04286000000175</c:v>
                </c:pt>
                <c:pt idx="23967">
                  <c:v>120.05140000000175</c:v>
                </c:pt>
                <c:pt idx="23968">
                  <c:v>120.06002000000174</c:v>
                </c:pt>
                <c:pt idx="23969">
                  <c:v>120.06967000000174</c:v>
                </c:pt>
                <c:pt idx="23970">
                  <c:v>120.08078000000174</c:v>
                </c:pt>
                <c:pt idx="23971">
                  <c:v>120.09196000000173</c:v>
                </c:pt>
                <c:pt idx="23972">
                  <c:v>120.10264000000173</c:v>
                </c:pt>
                <c:pt idx="23973">
                  <c:v>120.11351000000172</c:v>
                </c:pt>
                <c:pt idx="23974">
                  <c:v>120.12450000000173</c:v>
                </c:pt>
                <c:pt idx="23975">
                  <c:v>120.13546000000173</c:v>
                </c:pt>
                <c:pt idx="23976">
                  <c:v>120.14673000000172</c:v>
                </c:pt>
                <c:pt idx="23977">
                  <c:v>120.15806000000173</c:v>
                </c:pt>
                <c:pt idx="23978">
                  <c:v>120.16859000000173</c:v>
                </c:pt>
                <c:pt idx="23979">
                  <c:v>120.17915000000173</c:v>
                </c:pt>
                <c:pt idx="23980">
                  <c:v>120.18959000000173</c:v>
                </c:pt>
                <c:pt idx="23981">
                  <c:v>120.20319000000173</c:v>
                </c:pt>
                <c:pt idx="23982">
                  <c:v>120.21491000000172</c:v>
                </c:pt>
                <c:pt idx="23983">
                  <c:v>120.22602000000172</c:v>
                </c:pt>
                <c:pt idx="23984">
                  <c:v>120.23675000000172</c:v>
                </c:pt>
                <c:pt idx="23985">
                  <c:v>120.24714000000172</c:v>
                </c:pt>
                <c:pt idx="23986">
                  <c:v>120.25730000000172</c:v>
                </c:pt>
                <c:pt idx="23987">
                  <c:v>120.26814000000172</c:v>
                </c:pt>
                <c:pt idx="23988">
                  <c:v>120.27853000000172</c:v>
                </c:pt>
                <c:pt idx="23989">
                  <c:v>120.28867000000173</c:v>
                </c:pt>
                <c:pt idx="23990">
                  <c:v>120.29855000000173</c:v>
                </c:pt>
                <c:pt idx="23991">
                  <c:v>120.30833000000173</c:v>
                </c:pt>
                <c:pt idx="23992">
                  <c:v>120.32454000000173</c:v>
                </c:pt>
                <c:pt idx="23993">
                  <c:v>120.35113000000173</c:v>
                </c:pt>
                <c:pt idx="23994">
                  <c:v>120.38026000000173</c:v>
                </c:pt>
                <c:pt idx="23995">
                  <c:v>120.40312000000172</c:v>
                </c:pt>
                <c:pt idx="23996">
                  <c:v>120.41755000000173</c:v>
                </c:pt>
                <c:pt idx="23997">
                  <c:v>120.42825000000173</c:v>
                </c:pt>
                <c:pt idx="23998">
                  <c:v>120.43705000000172</c:v>
                </c:pt>
                <c:pt idx="23999">
                  <c:v>120.44510000000172</c:v>
                </c:pt>
                <c:pt idx="24000">
                  <c:v>120.45283000000171</c:v>
                </c:pt>
                <c:pt idx="24001">
                  <c:v>120.46017000000171</c:v>
                </c:pt>
                <c:pt idx="24002">
                  <c:v>120.46766000000171</c:v>
                </c:pt>
                <c:pt idx="24003">
                  <c:v>120.47571000000171</c:v>
                </c:pt>
                <c:pt idx="24004">
                  <c:v>120.48311000000172</c:v>
                </c:pt>
                <c:pt idx="24005">
                  <c:v>120.49070000000171</c:v>
                </c:pt>
                <c:pt idx="24006">
                  <c:v>120.49835000000171</c:v>
                </c:pt>
                <c:pt idx="24007">
                  <c:v>120.50620000000171</c:v>
                </c:pt>
                <c:pt idx="24008">
                  <c:v>120.51383000000172</c:v>
                </c:pt>
                <c:pt idx="24009">
                  <c:v>120.52130000000172</c:v>
                </c:pt>
                <c:pt idx="24010">
                  <c:v>120.52837000000171</c:v>
                </c:pt>
                <c:pt idx="24011">
                  <c:v>120.53520000000171</c:v>
                </c:pt>
                <c:pt idx="24012">
                  <c:v>120.5416700000017</c:v>
                </c:pt>
                <c:pt idx="24013">
                  <c:v>120.54764000000171</c:v>
                </c:pt>
                <c:pt idx="24014">
                  <c:v>120.55365000000171</c:v>
                </c:pt>
                <c:pt idx="24015">
                  <c:v>120.56118000000171</c:v>
                </c:pt>
                <c:pt idx="24016">
                  <c:v>120.56846000000171</c:v>
                </c:pt>
                <c:pt idx="24017">
                  <c:v>120.5761500000017</c:v>
                </c:pt>
                <c:pt idx="24018">
                  <c:v>120.5836100000017</c:v>
                </c:pt>
                <c:pt idx="24019">
                  <c:v>120.59206000000169</c:v>
                </c:pt>
                <c:pt idx="24020">
                  <c:v>120.5983900000017</c:v>
                </c:pt>
                <c:pt idx="24021">
                  <c:v>120.6042500000017</c:v>
                </c:pt>
                <c:pt idx="24022">
                  <c:v>120.61014000000169</c:v>
                </c:pt>
                <c:pt idx="24023">
                  <c:v>120.61554000000169</c:v>
                </c:pt>
                <c:pt idx="24024">
                  <c:v>120.62060000000169</c:v>
                </c:pt>
                <c:pt idx="24025">
                  <c:v>120.62592000000168</c:v>
                </c:pt>
                <c:pt idx="24026">
                  <c:v>120.63119000000168</c:v>
                </c:pt>
                <c:pt idx="24027">
                  <c:v>120.63635000000168</c:v>
                </c:pt>
                <c:pt idx="24028">
                  <c:v>120.64124000000169</c:v>
                </c:pt>
                <c:pt idx="24029">
                  <c:v>120.64586000000169</c:v>
                </c:pt>
                <c:pt idx="24030">
                  <c:v>120.65014000000168</c:v>
                </c:pt>
                <c:pt idx="24031">
                  <c:v>120.65413000000169</c:v>
                </c:pt>
                <c:pt idx="24032">
                  <c:v>120.65901000000169</c:v>
                </c:pt>
                <c:pt idx="24033">
                  <c:v>120.66913000000169</c:v>
                </c:pt>
                <c:pt idx="24034">
                  <c:v>120.68361000000169</c:v>
                </c:pt>
                <c:pt idx="24035">
                  <c:v>120.69243000000169</c:v>
                </c:pt>
                <c:pt idx="24036">
                  <c:v>120.70021000000169</c:v>
                </c:pt>
                <c:pt idx="24037">
                  <c:v>120.70503000000168</c:v>
                </c:pt>
                <c:pt idx="24038">
                  <c:v>120.70839000000169</c:v>
                </c:pt>
                <c:pt idx="24039">
                  <c:v>120.71099000000169</c:v>
                </c:pt>
                <c:pt idx="24040">
                  <c:v>120.71307000000169</c:v>
                </c:pt>
                <c:pt idx="24041">
                  <c:v>120.71475000000169</c:v>
                </c:pt>
                <c:pt idx="24042">
                  <c:v>120.71610000000169</c:v>
                </c:pt>
                <c:pt idx="24043">
                  <c:v>120.71707000000168</c:v>
                </c:pt>
                <c:pt idx="24044">
                  <c:v>120.71762000000169</c:v>
                </c:pt>
                <c:pt idx="24045">
                  <c:v>120.71781000000169</c:v>
                </c:pt>
                <c:pt idx="24046">
                  <c:v>120.71795000000169</c:v>
                </c:pt>
                <c:pt idx="24047">
                  <c:v>120.71807000000169</c:v>
                </c:pt>
                <c:pt idx="24048">
                  <c:v>120.71814000000168</c:v>
                </c:pt>
                <c:pt idx="24049">
                  <c:v>120.71819000000168</c:v>
                </c:pt>
                <c:pt idx="24050">
                  <c:v>120.71823000000168</c:v>
                </c:pt>
                <c:pt idx="24051">
                  <c:v>120.71830000000168</c:v>
                </c:pt>
                <c:pt idx="24052">
                  <c:v>120.72047000000168</c:v>
                </c:pt>
                <c:pt idx="24053">
                  <c:v>120.72427000000168</c:v>
                </c:pt>
                <c:pt idx="24054">
                  <c:v>120.72767000000168</c:v>
                </c:pt>
                <c:pt idx="24055">
                  <c:v>120.73000000000168</c:v>
                </c:pt>
                <c:pt idx="24056">
                  <c:v>120.73143000000168</c:v>
                </c:pt>
                <c:pt idx="24057">
                  <c:v>120.73318000000168</c:v>
                </c:pt>
                <c:pt idx="24058">
                  <c:v>120.74004000000168</c:v>
                </c:pt>
                <c:pt idx="24059">
                  <c:v>120.75478000000169</c:v>
                </c:pt>
                <c:pt idx="24060">
                  <c:v>120.76870000000169</c:v>
                </c:pt>
                <c:pt idx="24061">
                  <c:v>120.78573000000169</c:v>
                </c:pt>
                <c:pt idx="24062">
                  <c:v>120.80211000000169</c:v>
                </c:pt>
                <c:pt idx="24063">
                  <c:v>120.81083000000169</c:v>
                </c:pt>
                <c:pt idx="24064">
                  <c:v>120.81675000000169</c:v>
                </c:pt>
                <c:pt idx="24065">
                  <c:v>120.82176000000169</c:v>
                </c:pt>
                <c:pt idx="24066">
                  <c:v>120.82475000000169</c:v>
                </c:pt>
                <c:pt idx="24067">
                  <c:v>120.82643000000168</c:v>
                </c:pt>
                <c:pt idx="24068">
                  <c:v>120.82717000000167</c:v>
                </c:pt>
                <c:pt idx="24069">
                  <c:v>120.82750000000168</c:v>
                </c:pt>
                <c:pt idx="24070">
                  <c:v>120.82765000000168</c:v>
                </c:pt>
                <c:pt idx="24071">
                  <c:v>120.82772000000168</c:v>
                </c:pt>
                <c:pt idx="24072">
                  <c:v>120.82777000000168</c:v>
                </c:pt>
                <c:pt idx="24073">
                  <c:v>120.82801000000168</c:v>
                </c:pt>
                <c:pt idx="24074">
                  <c:v>120.82879000000169</c:v>
                </c:pt>
                <c:pt idx="24075">
                  <c:v>120.83001000000169</c:v>
                </c:pt>
                <c:pt idx="24076">
                  <c:v>120.8314100000017</c:v>
                </c:pt>
                <c:pt idx="24077">
                  <c:v>120.8328200000017</c:v>
                </c:pt>
                <c:pt idx="24078">
                  <c:v>120.8339400000017</c:v>
                </c:pt>
                <c:pt idx="24079">
                  <c:v>120.8347400000017</c:v>
                </c:pt>
                <c:pt idx="24080">
                  <c:v>120.8354200000017</c:v>
                </c:pt>
                <c:pt idx="24081">
                  <c:v>120.83596000000171</c:v>
                </c:pt>
                <c:pt idx="24082">
                  <c:v>120.8363900000017</c:v>
                </c:pt>
                <c:pt idx="24083">
                  <c:v>120.83677000000171</c:v>
                </c:pt>
                <c:pt idx="24084">
                  <c:v>120.83726000000171</c:v>
                </c:pt>
                <c:pt idx="24085">
                  <c:v>120.83768000000171</c:v>
                </c:pt>
                <c:pt idx="24086">
                  <c:v>120.83801000000172</c:v>
                </c:pt>
                <c:pt idx="24087">
                  <c:v>120.83833000000172</c:v>
                </c:pt>
                <c:pt idx="24088">
                  <c:v>120.83864000000172</c:v>
                </c:pt>
                <c:pt idx="24089">
                  <c:v>120.83887000000172</c:v>
                </c:pt>
                <c:pt idx="24090">
                  <c:v>120.83903000000171</c:v>
                </c:pt>
                <c:pt idx="24091">
                  <c:v>120.83912000000171</c:v>
                </c:pt>
                <c:pt idx="24092">
                  <c:v>120.83920000000171</c:v>
                </c:pt>
                <c:pt idx="24093">
                  <c:v>120.8392700000017</c:v>
                </c:pt>
                <c:pt idx="24094">
                  <c:v>120.8393000000017</c:v>
                </c:pt>
                <c:pt idx="24095">
                  <c:v>120.83932000000171</c:v>
                </c:pt>
                <c:pt idx="24096">
                  <c:v>120.83933000000171</c:v>
                </c:pt>
                <c:pt idx="24097">
                  <c:v>120.83933000000171</c:v>
                </c:pt>
                <c:pt idx="24098">
                  <c:v>120.83933000000171</c:v>
                </c:pt>
                <c:pt idx="24099">
                  <c:v>120.83933000000171</c:v>
                </c:pt>
                <c:pt idx="24100">
                  <c:v>120.83933000000171</c:v>
                </c:pt>
                <c:pt idx="24101">
                  <c:v>120.83933000000171</c:v>
                </c:pt>
                <c:pt idx="24102">
                  <c:v>120.83934000000171</c:v>
                </c:pt>
                <c:pt idx="24103">
                  <c:v>120.83934000000171</c:v>
                </c:pt>
                <c:pt idx="24104">
                  <c:v>120.83934000000171</c:v>
                </c:pt>
                <c:pt idx="24105">
                  <c:v>120.83934000000171</c:v>
                </c:pt>
                <c:pt idx="24106">
                  <c:v>120.84025000000172</c:v>
                </c:pt>
                <c:pt idx="24107">
                  <c:v>120.84491000000172</c:v>
                </c:pt>
                <c:pt idx="24108">
                  <c:v>120.85434000000171</c:v>
                </c:pt>
                <c:pt idx="24109">
                  <c:v>120.86348000000172</c:v>
                </c:pt>
                <c:pt idx="24110">
                  <c:v>120.86757000000172</c:v>
                </c:pt>
                <c:pt idx="24111">
                  <c:v>120.86891000000172</c:v>
                </c:pt>
                <c:pt idx="24112">
                  <c:v>120.86961000000171</c:v>
                </c:pt>
                <c:pt idx="24113">
                  <c:v>120.86997000000171</c:v>
                </c:pt>
                <c:pt idx="24114">
                  <c:v>120.87029000000172</c:v>
                </c:pt>
                <c:pt idx="24115">
                  <c:v>120.87072000000171</c:v>
                </c:pt>
                <c:pt idx="24116">
                  <c:v>120.8714600000017</c:v>
                </c:pt>
                <c:pt idx="24117">
                  <c:v>120.87236000000171</c:v>
                </c:pt>
                <c:pt idx="24118">
                  <c:v>120.8732900000017</c:v>
                </c:pt>
                <c:pt idx="24119">
                  <c:v>120.87420000000171</c:v>
                </c:pt>
                <c:pt idx="24120">
                  <c:v>120.87498000000171</c:v>
                </c:pt>
                <c:pt idx="24121">
                  <c:v>120.87562000000172</c:v>
                </c:pt>
                <c:pt idx="24122">
                  <c:v>120.87614000000171</c:v>
                </c:pt>
                <c:pt idx="24123">
                  <c:v>120.87656000000172</c:v>
                </c:pt>
                <c:pt idx="24124">
                  <c:v>120.87689000000172</c:v>
                </c:pt>
                <c:pt idx="24125">
                  <c:v>120.87716000000172</c:v>
                </c:pt>
                <c:pt idx="24126">
                  <c:v>120.87741000000172</c:v>
                </c:pt>
                <c:pt idx="24127">
                  <c:v>120.87765000000172</c:v>
                </c:pt>
                <c:pt idx="24128">
                  <c:v>120.87784000000173</c:v>
                </c:pt>
                <c:pt idx="24129">
                  <c:v>120.87798000000173</c:v>
                </c:pt>
                <c:pt idx="24130">
                  <c:v>120.87808000000173</c:v>
                </c:pt>
                <c:pt idx="24131">
                  <c:v>120.87817000000173</c:v>
                </c:pt>
                <c:pt idx="24132">
                  <c:v>120.87824000000172</c:v>
                </c:pt>
                <c:pt idx="24133">
                  <c:v>120.87830000000173</c:v>
                </c:pt>
                <c:pt idx="24134">
                  <c:v>120.87835000000173</c:v>
                </c:pt>
                <c:pt idx="24135">
                  <c:v>120.87839000000173</c:v>
                </c:pt>
                <c:pt idx="24136">
                  <c:v>120.87842000000173</c:v>
                </c:pt>
                <c:pt idx="24137">
                  <c:v>120.87845000000172</c:v>
                </c:pt>
                <c:pt idx="24138">
                  <c:v>120.87848000000172</c:v>
                </c:pt>
                <c:pt idx="24139">
                  <c:v>120.87849000000172</c:v>
                </c:pt>
                <c:pt idx="24140">
                  <c:v>120.87849000000172</c:v>
                </c:pt>
                <c:pt idx="24141">
                  <c:v>120.87849000000172</c:v>
                </c:pt>
                <c:pt idx="24142">
                  <c:v>120.87849000000172</c:v>
                </c:pt>
                <c:pt idx="24143">
                  <c:v>120.87849000000172</c:v>
                </c:pt>
                <c:pt idx="24144">
                  <c:v>120.87849000000172</c:v>
                </c:pt>
                <c:pt idx="24145">
                  <c:v>120.87849000000172</c:v>
                </c:pt>
                <c:pt idx="24146">
                  <c:v>120.87849000000172</c:v>
                </c:pt>
                <c:pt idx="24147">
                  <c:v>120.87849000000172</c:v>
                </c:pt>
                <c:pt idx="24148">
                  <c:v>120.87849000000172</c:v>
                </c:pt>
                <c:pt idx="24149">
                  <c:v>120.87849000000172</c:v>
                </c:pt>
                <c:pt idx="24150">
                  <c:v>120.87849000000172</c:v>
                </c:pt>
                <c:pt idx="24151">
                  <c:v>120.87849000000172</c:v>
                </c:pt>
                <c:pt idx="24152">
                  <c:v>120.87849000000172</c:v>
                </c:pt>
                <c:pt idx="24153">
                  <c:v>120.87849000000172</c:v>
                </c:pt>
                <c:pt idx="24154">
                  <c:v>120.87849000000172</c:v>
                </c:pt>
                <c:pt idx="24155">
                  <c:v>120.87849000000172</c:v>
                </c:pt>
                <c:pt idx="24156">
                  <c:v>120.87849000000172</c:v>
                </c:pt>
                <c:pt idx="24157">
                  <c:v>120.87849000000172</c:v>
                </c:pt>
                <c:pt idx="24158">
                  <c:v>120.87849000000172</c:v>
                </c:pt>
                <c:pt idx="24159">
                  <c:v>120.87849000000172</c:v>
                </c:pt>
                <c:pt idx="24160">
                  <c:v>120.87849000000172</c:v>
                </c:pt>
                <c:pt idx="24161">
                  <c:v>120.87849000000172</c:v>
                </c:pt>
                <c:pt idx="24162">
                  <c:v>120.87849000000172</c:v>
                </c:pt>
                <c:pt idx="24163">
                  <c:v>120.87849000000172</c:v>
                </c:pt>
                <c:pt idx="24164">
                  <c:v>120.87849000000172</c:v>
                </c:pt>
                <c:pt idx="24165">
                  <c:v>120.87849000000172</c:v>
                </c:pt>
                <c:pt idx="24166">
                  <c:v>120.87849000000172</c:v>
                </c:pt>
                <c:pt idx="24167">
                  <c:v>120.87849000000172</c:v>
                </c:pt>
                <c:pt idx="24168">
                  <c:v>120.87849000000172</c:v>
                </c:pt>
                <c:pt idx="24169">
                  <c:v>120.87849000000172</c:v>
                </c:pt>
                <c:pt idx="24170">
                  <c:v>120.87849000000172</c:v>
                </c:pt>
                <c:pt idx="24171">
                  <c:v>120.87849000000172</c:v>
                </c:pt>
                <c:pt idx="24172">
                  <c:v>120.87849000000172</c:v>
                </c:pt>
                <c:pt idx="24173">
                  <c:v>120.87849000000172</c:v>
                </c:pt>
                <c:pt idx="24174">
                  <c:v>120.87849000000172</c:v>
                </c:pt>
                <c:pt idx="24175">
                  <c:v>120.87849000000172</c:v>
                </c:pt>
                <c:pt idx="24176">
                  <c:v>120.87849000000172</c:v>
                </c:pt>
                <c:pt idx="24177">
                  <c:v>120.87849000000172</c:v>
                </c:pt>
                <c:pt idx="24178">
                  <c:v>120.87849000000172</c:v>
                </c:pt>
                <c:pt idx="24179">
                  <c:v>120.87849000000172</c:v>
                </c:pt>
                <c:pt idx="24180">
                  <c:v>120.87849000000172</c:v>
                </c:pt>
                <c:pt idx="24181">
                  <c:v>120.87849000000172</c:v>
                </c:pt>
                <c:pt idx="24182">
                  <c:v>120.87849000000172</c:v>
                </c:pt>
                <c:pt idx="24183">
                  <c:v>120.87849000000172</c:v>
                </c:pt>
                <c:pt idx="24184">
                  <c:v>120.87849000000172</c:v>
                </c:pt>
                <c:pt idx="24185">
                  <c:v>120.87849000000172</c:v>
                </c:pt>
                <c:pt idx="24186">
                  <c:v>120.87849000000172</c:v>
                </c:pt>
                <c:pt idx="24187">
                  <c:v>120.87849000000172</c:v>
                </c:pt>
                <c:pt idx="24188">
                  <c:v>120.87849000000172</c:v>
                </c:pt>
                <c:pt idx="24189">
                  <c:v>120.87849000000172</c:v>
                </c:pt>
                <c:pt idx="24190">
                  <c:v>120.87849000000172</c:v>
                </c:pt>
                <c:pt idx="24191">
                  <c:v>120.87849000000172</c:v>
                </c:pt>
                <c:pt idx="24192">
                  <c:v>120.87849000000172</c:v>
                </c:pt>
                <c:pt idx="24193">
                  <c:v>120.87849000000172</c:v>
                </c:pt>
                <c:pt idx="24194">
                  <c:v>120.87849000000172</c:v>
                </c:pt>
                <c:pt idx="24195">
                  <c:v>120.87849000000172</c:v>
                </c:pt>
                <c:pt idx="24196">
                  <c:v>120.87849000000172</c:v>
                </c:pt>
                <c:pt idx="24197">
                  <c:v>120.87849000000172</c:v>
                </c:pt>
                <c:pt idx="24198">
                  <c:v>120.87849000000172</c:v>
                </c:pt>
                <c:pt idx="24199">
                  <c:v>120.87849000000172</c:v>
                </c:pt>
                <c:pt idx="24200">
                  <c:v>120.87849000000172</c:v>
                </c:pt>
                <c:pt idx="24201">
                  <c:v>120.87849000000172</c:v>
                </c:pt>
                <c:pt idx="24202">
                  <c:v>120.87849000000172</c:v>
                </c:pt>
                <c:pt idx="24203">
                  <c:v>120.87849000000172</c:v>
                </c:pt>
                <c:pt idx="24204">
                  <c:v>120.87849000000172</c:v>
                </c:pt>
                <c:pt idx="24205">
                  <c:v>120.87849000000172</c:v>
                </c:pt>
                <c:pt idx="24206">
                  <c:v>120.87849000000172</c:v>
                </c:pt>
                <c:pt idx="24207">
                  <c:v>120.87849000000172</c:v>
                </c:pt>
                <c:pt idx="24208">
                  <c:v>120.87849000000172</c:v>
                </c:pt>
                <c:pt idx="24209">
                  <c:v>120.87849000000172</c:v>
                </c:pt>
                <c:pt idx="24210">
                  <c:v>120.87849000000172</c:v>
                </c:pt>
                <c:pt idx="24211">
                  <c:v>120.87849000000172</c:v>
                </c:pt>
                <c:pt idx="24212">
                  <c:v>120.87849000000172</c:v>
                </c:pt>
                <c:pt idx="24213">
                  <c:v>120.87849000000172</c:v>
                </c:pt>
                <c:pt idx="24214">
                  <c:v>120.87849000000172</c:v>
                </c:pt>
                <c:pt idx="24215">
                  <c:v>120.87849000000172</c:v>
                </c:pt>
                <c:pt idx="24216">
                  <c:v>120.87849000000172</c:v>
                </c:pt>
                <c:pt idx="24217">
                  <c:v>120.87849000000172</c:v>
                </c:pt>
                <c:pt idx="24218">
                  <c:v>120.87849000000172</c:v>
                </c:pt>
                <c:pt idx="24219">
                  <c:v>120.87849000000172</c:v>
                </c:pt>
                <c:pt idx="24220">
                  <c:v>120.87849000000172</c:v>
                </c:pt>
                <c:pt idx="24221">
                  <c:v>120.87849000000172</c:v>
                </c:pt>
                <c:pt idx="24222">
                  <c:v>120.87849000000172</c:v>
                </c:pt>
                <c:pt idx="24223">
                  <c:v>120.87849000000172</c:v>
                </c:pt>
                <c:pt idx="24224">
                  <c:v>120.87849000000172</c:v>
                </c:pt>
                <c:pt idx="24225">
                  <c:v>120.87849000000172</c:v>
                </c:pt>
                <c:pt idx="24226">
                  <c:v>120.87849000000172</c:v>
                </c:pt>
                <c:pt idx="24227">
                  <c:v>120.87849000000172</c:v>
                </c:pt>
                <c:pt idx="24228">
                  <c:v>120.87849000000172</c:v>
                </c:pt>
                <c:pt idx="24229">
                  <c:v>120.87849000000172</c:v>
                </c:pt>
                <c:pt idx="24230">
                  <c:v>120.87849000000172</c:v>
                </c:pt>
                <c:pt idx="24231">
                  <c:v>120.87849000000172</c:v>
                </c:pt>
                <c:pt idx="24232">
                  <c:v>120.87849000000172</c:v>
                </c:pt>
                <c:pt idx="24233">
                  <c:v>120.87849000000172</c:v>
                </c:pt>
                <c:pt idx="24234">
                  <c:v>120.87849000000172</c:v>
                </c:pt>
                <c:pt idx="24235">
                  <c:v>120.87849000000172</c:v>
                </c:pt>
                <c:pt idx="24236">
                  <c:v>120.87849000000172</c:v>
                </c:pt>
                <c:pt idx="24237">
                  <c:v>120.87849000000172</c:v>
                </c:pt>
                <c:pt idx="24238">
                  <c:v>120.87849000000172</c:v>
                </c:pt>
                <c:pt idx="24239">
                  <c:v>120.87849000000172</c:v>
                </c:pt>
                <c:pt idx="24240">
                  <c:v>120.87849000000172</c:v>
                </c:pt>
                <c:pt idx="24241">
                  <c:v>120.87849000000172</c:v>
                </c:pt>
                <c:pt idx="24242">
                  <c:v>120.87849000000172</c:v>
                </c:pt>
                <c:pt idx="24243">
                  <c:v>120.87849000000172</c:v>
                </c:pt>
                <c:pt idx="24244">
                  <c:v>120.87849000000172</c:v>
                </c:pt>
                <c:pt idx="24245">
                  <c:v>120.87849000000172</c:v>
                </c:pt>
                <c:pt idx="24246">
                  <c:v>120.87849000000172</c:v>
                </c:pt>
                <c:pt idx="24247">
                  <c:v>120.87849000000172</c:v>
                </c:pt>
                <c:pt idx="24248">
                  <c:v>120.87849000000172</c:v>
                </c:pt>
                <c:pt idx="24249">
                  <c:v>120.87849000000172</c:v>
                </c:pt>
                <c:pt idx="24250">
                  <c:v>120.87849000000172</c:v>
                </c:pt>
                <c:pt idx="24251">
                  <c:v>120.87849000000172</c:v>
                </c:pt>
                <c:pt idx="24252">
                  <c:v>120.87849000000172</c:v>
                </c:pt>
                <c:pt idx="24253">
                  <c:v>120.87849000000172</c:v>
                </c:pt>
                <c:pt idx="24254">
                  <c:v>120.87849000000172</c:v>
                </c:pt>
                <c:pt idx="24255">
                  <c:v>120.87849000000172</c:v>
                </c:pt>
                <c:pt idx="24256">
                  <c:v>120.87849000000172</c:v>
                </c:pt>
                <c:pt idx="24257">
                  <c:v>120.87849000000172</c:v>
                </c:pt>
                <c:pt idx="24258">
                  <c:v>120.88143000000171</c:v>
                </c:pt>
                <c:pt idx="24259">
                  <c:v>120.88815000000172</c:v>
                </c:pt>
                <c:pt idx="24260">
                  <c:v>120.89373000000171</c:v>
                </c:pt>
                <c:pt idx="24261">
                  <c:v>120.89675000000172</c:v>
                </c:pt>
                <c:pt idx="24262">
                  <c:v>120.89748000000172</c:v>
                </c:pt>
                <c:pt idx="24263">
                  <c:v>120.89748000000172</c:v>
                </c:pt>
                <c:pt idx="24264">
                  <c:v>120.89748000000172</c:v>
                </c:pt>
                <c:pt idx="24265">
                  <c:v>120.89748000000172</c:v>
                </c:pt>
                <c:pt idx="24266">
                  <c:v>120.89748000000172</c:v>
                </c:pt>
                <c:pt idx="24267">
                  <c:v>120.89748000000172</c:v>
                </c:pt>
                <c:pt idx="24268">
                  <c:v>120.89748000000172</c:v>
                </c:pt>
                <c:pt idx="24269">
                  <c:v>120.89748000000172</c:v>
                </c:pt>
                <c:pt idx="24270">
                  <c:v>120.89748000000172</c:v>
                </c:pt>
                <c:pt idx="24271">
                  <c:v>120.89777000000173</c:v>
                </c:pt>
                <c:pt idx="24272">
                  <c:v>120.90619000000173</c:v>
                </c:pt>
                <c:pt idx="24273">
                  <c:v>120.92368000000172</c:v>
                </c:pt>
                <c:pt idx="24274">
                  <c:v>120.93920000000172</c:v>
                </c:pt>
                <c:pt idx="24275">
                  <c:v>120.94776000000172</c:v>
                </c:pt>
                <c:pt idx="24276">
                  <c:v>120.95104000000173</c:v>
                </c:pt>
                <c:pt idx="24277">
                  <c:v>120.95286000000172</c:v>
                </c:pt>
                <c:pt idx="24278">
                  <c:v>120.95406000000172</c:v>
                </c:pt>
                <c:pt idx="24279">
                  <c:v>120.95477000000172</c:v>
                </c:pt>
                <c:pt idx="24280">
                  <c:v>120.95521000000171</c:v>
                </c:pt>
                <c:pt idx="24281">
                  <c:v>120.95555000000171</c:v>
                </c:pt>
                <c:pt idx="24282">
                  <c:v>120.9558900000017</c:v>
                </c:pt>
                <c:pt idx="24283">
                  <c:v>120.9562400000017</c:v>
                </c:pt>
                <c:pt idx="24284">
                  <c:v>120.95658000000169</c:v>
                </c:pt>
                <c:pt idx="24285">
                  <c:v>120.9569100000017</c:v>
                </c:pt>
                <c:pt idx="24286">
                  <c:v>120.9572200000017</c:v>
                </c:pt>
                <c:pt idx="24287">
                  <c:v>120.95796000000169</c:v>
                </c:pt>
                <c:pt idx="24288">
                  <c:v>120.96499000000169</c:v>
                </c:pt>
                <c:pt idx="24289">
                  <c:v>120.99709000000169</c:v>
                </c:pt>
                <c:pt idx="24290">
                  <c:v>121.0323000000017</c:v>
                </c:pt>
                <c:pt idx="24291">
                  <c:v>121.04840000000169</c:v>
                </c:pt>
                <c:pt idx="24292">
                  <c:v>121.05792000000169</c:v>
                </c:pt>
                <c:pt idx="24293">
                  <c:v>121.06356000000169</c:v>
                </c:pt>
                <c:pt idx="24294">
                  <c:v>121.06646000000168</c:v>
                </c:pt>
                <c:pt idx="24295">
                  <c:v>121.06781000000169</c:v>
                </c:pt>
                <c:pt idx="24296">
                  <c:v>121.06838000000168</c:v>
                </c:pt>
                <c:pt idx="24297">
                  <c:v>121.06861000000168</c:v>
                </c:pt>
                <c:pt idx="24298">
                  <c:v>121.06874000000168</c:v>
                </c:pt>
                <c:pt idx="24299">
                  <c:v>121.06883000000168</c:v>
                </c:pt>
                <c:pt idx="24300">
                  <c:v>121.06890000000168</c:v>
                </c:pt>
                <c:pt idx="24301">
                  <c:v>121.06899000000168</c:v>
                </c:pt>
                <c:pt idx="24302">
                  <c:v>121.06920000000167</c:v>
                </c:pt>
                <c:pt idx="24303">
                  <c:v>121.06970000000167</c:v>
                </c:pt>
                <c:pt idx="24304">
                  <c:v>121.07044000000167</c:v>
                </c:pt>
                <c:pt idx="24305">
                  <c:v>121.07143000000167</c:v>
                </c:pt>
                <c:pt idx="24306">
                  <c:v>121.07244000000166</c:v>
                </c:pt>
                <c:pt idx="24307">
                  <c:v>121.07350000000166</c:v>
                </c:pt>
                <c:pt idx="24308">
                  <c:v>121.07446000000166</c:v>
                </c:pt>
                <c:pt idx="24309">
                  <c:v>121.07526000000166</c:v>
                </c:pt>
                <c:pt idx="24310">
                  <c:v>121.07586000000167</c:v>
                </c:pt>
                <c:pt idx="24311">
                  <c:v>121.07666000000167</c:v>
                </c:pt>
                <c:pt idx="24312">
                  <c:v>121.07743000000167</c:v>
                </c:pt>
                <c:pt idx="24313">
                  <c:v>121.08057000000167</c:v>
                </c:pt>
                <c:pt idx="24314">
                  <c:v>121.09245000000168</c:v>
                </c:pt>
                <c:pt idx="24315">
                  <c:v>121.11512000000168</c:v>
                </c:pt>
                <c:pt idx="24316">
                  <c:v>121.13193000000169</c:v>
                </c:pt>
                <c:pt idx="24317">
                  <c:v>121.14486000000169</c:v>
                </c:pt>
                <c:pt idx="24318">
                  <c:v>121.15097000000169</c:v>
                </c:pt>
                <c:pt idx="24319">
                  <c:v>121.15392000000169</c:v>
                </c:pt>
                <c:pt idx="24320">
                  <c:v>121.15552000000169</c:v>
                </c:pt>
                <c:pt idx="24321">
                  <c:v>121.15647000000169</c:v>
                </c:pt>
                <c:pt idx="24322">
                  <c:v>121.1570700000017</c:v>
                </c:pt>
                <c:pt idx="24323">
                  <c:v>121.15756000000169</c:v>
                </c:pt>
                <c:pt idx="24324">
                  <c:v>121.15800000000169</c:v>
                </c:pt>
                <c:pt idx="24325">
                  <c:v>121.15841000000169</c:v>
                </c:pt>
                <c:pt idx="24326">
                  <c:v>121.15884000000169</c:v>
                </c:pt>
                <c:pt idx="24327">
                  <c:v>121.15926000000169</c:v>
                </c:pt>
                <c:pt idx="24328">
                  <c:v>121.1596400000017</c:v>
                </c:pt>
                <c:pt idx="24329">
                  <c:v>121.1603500000017</c:v>
                </c:pt>
                <c:pt idx="24330">
                  <c:v>121.1626400000017</c:v>
                </c:pt>
                <c:pt idx="24331">
                  <c:v>121.1659600000017</c:v>
                </c:pt>
                <c:pt idx="24332">
                  <c:v>121.1701500000017</c:v>
                </c:pt>
                <c:pt idx="24333">
                  <c:v>121.18088000000169</c:v>
                </c:pt>
                <c:pt idx="24334">
                  <c:v>121.2030100000017</c:v>
                </c:pt>
                <c:pt idx="24335">
                  <c:v>121.23044000000169</c:v>
                </c:pt>
                <c:pt idx="24336">
                  <c:v>121.24736000000169</c:v>
                </c:pt>
                <c:pt idx="24337">
                  <c:v>121.25777000000168</c:v>
                </c:pt>
                <c:pt idx="24338">
                  <c:v>121.26453000000168</c:v>
                </c:pt>
                <c:pt idx="24339">
                  <c:v>121.26722000000169</c:v>
                </c:pt>
                <c:pt idx="24340">
                  <c:v>121.26882000000168</c:v>
                </c:pt>
                <c:pt idx="24341">
                  <c:v>121.26999000000168</c:v>
                </c:pt>
                <c:pt idx="24342">
                  <c:v>121.27094000000169</c:v>
                </c:pt>
                <c:pt idx="24343">
                  <c:v>121.27191000000168</c:v>
                </c:pt>
                <c:pt idx="24344">
                  <c:v>121.27288000000168</c:v>
                </c:pt>
                <c:pt idx="24345">
                  <c:v>121.27388000000168</c:v>
                </c:pt>
                <c:pt idx="24346">
                  <c:v>121.27492000000169</c:v>
                </c:pt>
                <c:pt idx="24347">
                  <c:v>121.27596000000169</c:v>
                </c:pt>
                <c:pt idx="24348">
                  <c:v>121.27699000000169</c:v>
                </c:pt>
                <c:pt idx="24349">
                  <c:v>121.27792000000169</c:v>
                </c:pt>
                <c:pt idx="24350">
                  <c:v>121.27879000000169</c:v>
                </c:pt>
                <c:pt idx="24351">
                  <c:v>121.2795700000017</c:v>
                </c:pt>
                <c:pt idx="24352">
                  <c:v>121.2803000000017</c:v>
                </c:pt>
                <c:pt idx="24353">
                  <c:v>121.28094000000171</c:v>
                </c:pt>
                <c:pt idx="24354">
                  <c:v>121.28184000000171</c:v>
                </c:pt>
                <c:pt idx="24355">
                  <c:v>121.2854900000017</c:v>
                </c:pt>
                <c:pt idx="24356">
                  <c:v>121.2986200000017</c:v>
                </c:pt>
                <c:pt idx="24357">
                  <c:v>121.3193300000017</c:v>
                </c:pt>
                <c:pt idx="24358">
                  <c:v>121.34904000000169</c:v>
                </c:pt>
                <c:pt idx="24359">
                  <c:v>121.3828100000017</c:v>
                </c:pt>
                <c:pt idx="24360">
                  <c:v>121.4064500000017</c:v>
                </c:pt>
                <c:pt idx="24361">
                  <c:v>121.4220700000017</c:v>
                </c:pt>
                <c:pt idx="24362">
                  <c:v>121.4343400000017</c:v>
                </c:pt>
                <c:pt idx="24363">
                  <c:v>121.4519900000017</c:v>
                </c:pt>
                <c:pt idx="24364">
                  <c:v>121.46898000000171</c:v>
                </c:pt>
                <c:pt idx="24365">
                  <c:v>121.49210000000171</c:v>
                </c:pt>
                <c:pt idx="24366">
                  <c:v>121.51920000000172</c:v>
                </c:pt>
                <c:pt idx="24367">
                  <c:v>121.54549000000172</c:v>
                </c:pt>
                <c:pt idx="24368">
                  <c:v>121.56046000000173</c:v>
                </c:pt>
                <c:pt idx="24369">
                  <c:v>121.57019000000173</c:v>
                </c:pt>
                <c:pt idx="24370">
                  <c:v>121.57487000000172</c:v>
                </c:pt>
                <c:pt idx="24371">
                  <c:v>121.57721000000173</c:v>
                </c:pt>
                <c:pt idx="24372">
                  <c:v>121.57853000000173</c:v>
                </c:pt>
                <c:pt idx="24373">
                  <c:v>121.57943000000174</c:v>
                </c:pt>
                <c:pt idx="24374">
                  <c:v>121.58013000000173</c:v>
                </c:pt>
                <c:pt idx="24375">
                  <c:v>121.58081000000173</c:v>
                </c:pt>
                <c:pt idx="24376">
                  <c:v>121.58152000000173</c:v>
                </c:pt>
                <c:pt idx="24377">
                  <c:v>121.58224000000173</c:v>
                </c:pt>
                <c:pt idx="24378">
                  <c:v>121.58307000000173</c:v>
                </c:pt>
                <c:pt idx="24379">
                  <c:v>121.58397000000173</c:v>
                </c:pt>
                <c:pt idx="24380">
                  <c:v>121.58494000000172</c:v>
                </c:pt>
                <c:pt idx="24381">
                  <c:v>121.58593000000172</c:v>
                </c:pt>
                <c:pt idx="24382">
                  <c:v>121.58682000000172</c:v>
                </c:pt>
                <c:pt idx="24383">
                  <c:v>121.58771000000172</c:v>
                </c:pt>
                <c:pt idx="24384">
                  <c:v>121.58879000000172</c:v>
                </c:pt>
                <c:pt idx="24385">
                  <c:v>121.59065000000172</c:v>
                </c:pt>
                <c:pt idx="24386">
                  <c:v>121.59327000000171</c:v>
                </c:pt>
                <c:pt idx="24387">
                  <c:v>121.59547000000171</c:v>
                </c:pt>
                <c:pt idx="24388">
                  <c:v>121.5974200000017</c:v>
                </c:pt>
                <c:pt idx="24389">
                  <c:v>121.59873000000171</c:v>
                </c:pt>
                <c:pt idx="24390">
                  <c:v>121.59957000000171</c:v>
                </c:pt>
                <c:pt idx="24391">
                  <c:v>121.6002400000017</c:v>
                </c:pt>
                <c:pt idx="24392">
                  <c:v>121.6008900000017</c:v>
                </c:pt>
                <c:pt idx="24393">
                  <c:v>121.6016200000017</c:v>
                </c:pt>
                <c:pt idx="24394">
                  <c:v>121.60249000000171</c:v>
                </c:pt>
                <c:pt idx="24395">
                  <c:v>121.60345000000171</c:v>
                </c:pt>
                <c:pt idx="24396">
                  <c:v>121.60447000000171</c:v>
                </c:pt>
                <c:pt idx="24397">
                  <c:v>121.60551000000171</c:v>
                </c:pt>
                <c:pt idx="24398">
                  <c:v>121.60685000000171</c:v>
                </c:pt>
                <c:pt idx="24399">
                  <c:v>121.61083000000171</c:v>
                </c:pt>
                <c:pt idx="24400">
                  <c:v>121.61712000000172</c:v>
                </c:pt>
                <c:pt idx="24401">
                  <c:v>121.62119000000172</c:v>
                </c:pt>
                <c:pt idx="24402">
                  <c:v>121.62391000000171</c:v>
                </c:pt>
                <c:pt idx="24403">
                  <c:v>121.62567000000172</c:v>
                </c:pt>
                <c:pt idx="24404">
                  <c:v>121.62688000000172</c:v>
                </c:pt>
                <c:pt idx="24405">
                  <c:v>121.62794000000171</c:v>
                </c:pt>
                <c:pt idx="24406">
                  <c:v>121.62898000000172</c:v>
                </c:pt>
                <c:pt idx="24407">
                  <c:v>121.63000000000171</c:v>
                </c:pt>
                <c:pt idx="24408">
                  <c:v>121.63105000000172</c:v>
                </c:pt>
                <c:pt idx="24409">
                  <c:v>121.63204000000172</c:v>
                </c:pt>
                <c:pt idx="24410">
                  <c:v>121.63300000000173</c:v>
                </c:pt>
                <c:pt idx="24411">
                  <c:v>121.63386000000173</c:v>
                </c:pt>
                <c:pt idx="24412">
                  <c:v>121.63458000000173</c:v>
                </c:pt>
                <c:pt idx="24413">
                  <c:v>121.63534000000173</c:v>
                </c:pt>
                <c:pt idx="24414">
                  <c:v>121.63855000000173</c:v>
                </c:pt>
                <c:pt idx="24415">
                  <c:v>121.64808000000173</c:v>
                </c:pt>
                <c:pt idx="24416">
                  <c:v>121.65810000000172</c:v>
                </c:pt>
                <c:pt idx="24417">
                  <c:v>121.66565000000172</c:v>
                </c:pt>
                <c:pt idx="24418">
                  <c:v>121.67018000000172</c:v>
                </c:pt>
                <c:pt idx="24419">
                  <c:v>121.67377000000172</c:v>
                </c:pt>
                <c:pt idx="24420">
                  <c:v>121.67637000000173</c:v>
                </c:pt>
                <c:pt idx="24421">
                  <c:v>121.67809000000173</c:v>
                </c:pt>
                <c:pt idx="24422">
                  <c:v>121.67934000000173</c:v>
                </c:pt>
                <c:pt idx="24423">
                  <c:v>121.68021000000174</c:v>
                </c:pt>
                <c:pt idx="24424">
                  <c:v>121.68096000000173</c:v>
                </c:pt>
                <c:pt idx="24425">
                  <c:v>121.68173000000174</c:v>
                </c:pt>
                <c:pt idx="24426">
                  <c:v>121.68256000000173</c:v>
                </c:pt>
                <c:pt idx="24427">
                  <c:v>121.68352000000174</c:v>
                </c:pt>
                <c:pt idx="24428">
                  <c:v>121.68456000000174</c:v>
                </c:pt>
                <c:pt idx="24429">
                  <c:v>121.68562000000173</c:v>
                </c:pt>
                <c:pt idx="24430">
                  <c:v>121.68671000000174</c:v>
                </c:pt>
                <c:pt idx="24431">
                  <c:v>121.68779000000174</c:v>
                </c:pt>
                <c:pt idx="24432">
                  <c:v>121.68987000000175</c:v>
                </c:pt>
                <c:pt idx="24433">
                  <c:v>121.69617000000174</c:v>
                </c:pt>
                <c:pt idx="24434">
                  <c:v>121.70364000000174</c:v>
                </c:pt>
                <c:pt idx="24435">
                  <c:v>121.71135000000174</c:v>
                </c:pt>
                <c:pt idx="24436">
                  <c:v>121.72279000000174</c:v>
                </c:pt>
                <c:pt idx="24437">
                  <c:v>121.75234000000174</c:v>
                </c:pt>
                <c:pt idx="24438">
                  <c:v>121.80621000000174</c:v>
                </c:pt>
                <c:pt idx="24439">
                  <c:v>121.87683000000175</c:v>
                </c:pt>
                <c:pt idx="24440">
                  <c:v>121.93633000000175</c:v>
                </c:pt>
                <c:pt idx="24441">
                  <c:v>121.97157000000175</c:v>
                </c:pt>
                <c:pt idx="24442">
                  <c:v>121.99220000000174</c:v>
                </c:pt>
                <c:pt idx="24443">
                  <c:v>122.00377000000175</c:v>
                </c:pt>
                <c:pt idx="24444">
                  <c:v>122.01107000000175</c:v>
                </c:pt>
                <c:pt idx="24445">
                  <c:v>122.01450000000175</c:v>
                </c:pt>
                <c:pt idx="24446">
                  <c:v>122.01699000000174</c:v>
                </c:pt>
                <c:pt idx="24447">
                  <c:v>122.01909000000174</c:v>
                </c:pt>
                <c:pt idx="24448">
                  <c:v>122.02108000000175</c:v>
                </c:pt>
                <c:pt idx="24449">
                  <c:v>122.02299000000174</c:v>
                </c:pt>
                <c:pt idx="24450">
                  <c:v>122.02491000000174</c:v>
                </c:pt>
                <c:pt idx="24451">
                  <c:v>122.02681000000175</c:v>
                </c:pt>
                <c:pt idx="24452">
                  <c:v>122.02863000000174</c:v>
                </c:pt>
                <c:pt idx="24453">
                  <c:v>122.03036000000174</c:v>
                </c:pt>
                <c:pt idx="24454">
                  <c:v>122.03205000000173</c:v>
                </c:pt>
                <c:pt idx="24455">
                  <c:v>122.03370000000173</c:v>
                </c:pt>
                <c:pt idx="24456">
                  <c:v>122.03515000000174</c:v>
                </c:pt>
                <c:pt idx="24457">
                  <c:v>122.03659000000174</c:v>
                </c:pt>
                <c:pt idx="24458">
                  <c:v>122.04117000000174</c:v>
                </c:pt>
                <c:pt idx="24459">
                  <c:v>122.05380000000174</c:v>
                </c:pt>
                <c:pt idx="24460">
                  <c:v>122.07596000000174</c:v>
                </c:pt>
                <c:pt idx="24461">
                  <c:v>122.09699000000174</c:v>
                </c:pt>
                <c:pt idx="24462">
                  <c:v>122.11423000000174</c:v>
                </c:pt>
                <c:pt idx="24463">
                  <c:v>122.12702000000174</c:v>
                </c:pt>
                <c:pt idx="24464">
                  <c:v>122.13517000000174</c:v>
                </c:pt>
                <c:pt idx="24465">
                  <c:v>122.13930000000174</c:v>
                </c:pt>
                <c:pt idx="24466">
                  <c:v>122.14133000000174</c:v>
                </c:pt>
                <c:pt idx="24467">
                  <c:v>122.14245000000174</c:v>
                </c:pt>
                <c:pt idx="24468">
                  <c:v>122.14327000000175</c:v>
                </c:pt>
                <c:pt idx="24469">
                  <c:v>122.14397000000174</c:v>
                </c:pt>
                <c:pt idx="24470">
                  <c:v>122.14467000000174</c:v>
                </c:pt>
                <c:pt idx="24471">
                  <c:v>122.14538000000174</c:v>
                </c:pt>
                <c:pt idx="24472">
                  <c:v>122.14614000000174</c:v>
                </c:pt>
                <c:pt idx="24473">
                  <c:v>122.14700000000174</c:v>
                </c:pt>
                <c:pt idx="24474">
                  <c:v>122.14794000000174</c:v>
                </c:pt>
                <c:pt idx="24475">
                  <c:v>122.14898000000174</c:v>
                </c:pt>
                <c:pt idx="24476">
                  <c:v>122.15016000000175</c:v>
                </c:pt>
                <c:pt idx="24477">
                  <c:v>122.15140000000174</c:v>
                </c:pt>
                <c:pt idx="24478">
                  <c:v>122.15270000000174</c:v>
                </c:pt>
                <c:pt idx="24479">
                  <c:v>122.15407000000174</c:v>
                </c:pt>
                <c:pt idx="24480">
                  <c:v>122.15548000000175</c:v>
                </c:pt>
                <c:pt idx="24481">
                  <c:v>122.15690000000174</c:v>
                </c:pt>
                <c:pt idx="24482">
                  <c:v>122.15829000000174</c:v>
                </c:pt>
                <c:pt idx="24483">
                  <c:v>122.15970000000175</c:v>
                </c:pt>
                <c:pt idx="24484">
                  <c:v>122.16108000000175</c:v>
                </c:pt>
                <c:pt idx="24485">
                  <c:v>122.16237000000174</c:v>
                </c:pt>
                <c:pt idx="24486">
                  <c:v>122.16360000000175</c:v>
                </c:pt>
                <c:pt idx="24487">
                  <c:v>122.16477000000175</c:v>
                </c:pt>
                <c:pt idx="24488">
                  <c:v>122.16583000000175</c:v>
                </c:pt>
                <c:pt idx="24489">
                  <c:v>122.16683000000175</c:v>
                </c:pt>
                <c:pt idx="24490">
                  <c:v>122.16774000000176</c:v>
                </c:pt>
                <c:pt idx="24491">
                  <c:v>122.16860000000176</c:v>
                </c:pt>
                <c:pt idx="24492">
                  <c:v>122.16937000000176</c:v>
                </c:pt>
                <c:pt idx="24493">
                  <c:v>122.17004000000176</c:v>
                </c:pt>
                <c:pt idx="24494">
                  <c:v>122.17062000000176</c:v>
                </c:pt>
                <c:pt idx="24495">
                  <c:v>122.17115000000176</c:v>
                </c:pt>
                <c:pt idx="24496">
                  <c:v>122.17160000000176</c:v>
                </c:pt>
                <c:pt idx="24497">
                  <c:v>122.17200000000176</c:v>
                </c:pt>
                <c:pt idx="24498">
                  <c:v>122.17236000000176</c:v>
                </c:pt>
                <c:pt idx="24499">
                  <c:v>122.17268000000176</c:v>
                </c:pt>
                <c:pt idx="24500">
                  <c:v>122.17295000000176</c:v>
                </c:pt>
                <c:pt idx="24501">
                  <c:v>122.17316000000176</c:v>
                </c:pt>
                <c:pt idx="24502">
                  <c:v>122.17335000000176</c:v>
                </c:pt>
                <c:pt idx="24503">
                  <c:v>122.17354000000176</c:v>
                </c:pt>
                <c:pt idx="24504">
                  <c:v>122.17373000000177</c:v>
                </c:pt>
                <c:pt idx="24505">
                  <c:v>122.17391000000177</c:v>
                </c:pt>
                <c:pt idx="24506">
                  <c:v>122.17408000000177</c:v>
                </c:pt>
                <c:pt idx="24507">
                  <c:v>122.17423000000177</c:v>
                </c:pt>
                <c:pt idx="24508">
                  <c:v>122.17436000000177</c:v>
                </c:pt>
                <c:pt idx="24509">
                  <c:v>122.17448000000176</c:v>
                </c:pt>
                <c:pt idx="24510">
                  <c:v>122.17460000000176</c:v>
                </c:pt>
                <c:pt idx="24511">
                  <c:v>122.17472000000176</c:v>
                </c:pt>
                <c:pt idx="24512">
                  <c:v>122.17484000000175</c:v>
                </c:pt>
                <c:pt idx="24513">
                  <c:v>122.17495000000176</c:v>
                </c:pt>
                <c:pt idx="24514">
                  <c:v>122.17506000000176</c:v>
                </c:pt>
                <c:pt idx="24515">
                  <c:v>122.17516000000177</c:v>
                </c:pt>
                <c:pt idx="24516">
                  <c:v>122.17525000000177</c:v>
                </c:pt>
                <c:pt idx="24517">
                  <c:v>122.17534000000177</c:v>
                </c:pt>
                <c:pt idx="24518">
                  <c:v>122.17542000000176</c:v>
                </c:pt>
                <c:pt idx="24519">
                  <c:v>122.17550000000176</c:v>
                </c:pt>
                <c:pt idx="24520">
                  <c:v>122.17557000000176</c:v>
                </c:pt>
                <c:pt idx="24521">
                  <c:v>122.17564000000175</c:v>
                </c:pt>
                <c:pt idx="24522">
                  <c:v>122.17571000000174</c:v>
                </c:pt>
                <c:pt idx="24523">
                  <c:v>122.17578000000174</c:v>
                </c:pt>
                <c:pt idx="24524">
                  <c:v>122.17585000000173</c:v>
                </c:pt>
                <c:pt idx="24525">
                  <c:v>122.17592000000172</c:v>
                </c:pt>
                <c:pt idx="24526">
                  <c:v>122.17599000000172</c:v>
                </c:pt>
                <c:pt idx="24527">
                  <c:v>122.17605000000172</c:v>
                </c:pt>
                <c:pt idx="24528">
                  <c:v>122.17611000000173</c:v>
                </c:pt>
                <c:pt idx="24529">
                  <c:v>122.17617000000173</c:v>
                </c:pt>
                <c:pt idx="24530">
                  <c:v>122.17623000000174</c:v>
                </c:pt>
                <c:pt idx="24531">
                  <c:v>122.17629000000174</c:v>
                </c:pt>
                <c:pt idx="24532">
                  <c:v>122.17635000000175</c:v>
                </c:pt>
                <c:pt idx="24533">
                  <c:v>122.17641000000175</c:v>
                </c:pt>
                <c:pt idx="24534">
                  <c:v>122.17647000000176</c:v>
                </c:pt>
                <c:pt idx="24535">
                  <c:v>122.17652000000176</c:v>
                </c:pt>
                <c:pt idx="24536">
                  <c:v>122.17658000000176</c:v>
                </c:pt>
                <c:pt idx="24537">
                  <c:v>122.17664000000177</c:v>
                </c:pt>
                <c:pt idx="24538">
                  <c:v>122.17670000000177</c:v>
                </c:pt>
                <c:pt idx="24539">
                  <c:v>122.17675000000177</c:v>
                </c:pt>
                <c:pt idx="24540">
                  <c:v>122.17680000000178</c:v>
                </c:pt>
                <c:pt idx="24541">
                  <c:v>122.17685000000178</c:v>
                </c:pt>
                <c:pt idx="24542">
                  <c:v>122.17690000000178</c:v>
                </c:pt>
                <c:pt idx="24543">
                  <c:v>122.17695000000178</c:v>
                </c:pt>
                <c:pt idx="24544">
                  <c:v>122.17700000000178</c:v>
                </c:pt>
                <c:pt idx="24545">
                  <c:v>122.17705000000178</c:v>
                </c:pt>
                <c:pt idx="24546">
                  <c:v>122.17710000000179</c:v>
                </c:pt>
                <c:pt idx="24547">
                  <c:v>122.17715000000179</c:v>
                </c:pt>
                <c:pt idx="24548">
                  <c:v>122.17720000000179</c:v>
                </c:pt>
                <c:pt idx="24549">
                  <c:v>122.17724000000179</c:v>
                </c:pt>
                <c:pt idx="24550">
                  <c:v>122.17728000000179</c:v>
                </c:pt>
                <c:pt idx="24551">
                  <c:v>122.17731000000178</c:v>
                </c:pt>
                <c:pt idx="24552">
                  <c:v>122.17734000000178</c:v>
                </c:pt>
                <c:pt idx="24553">
                  <c:v>122.17736000000178</c:v>
                </c:pt>
                <c:pt idx="24554">
                  <c:v>122.17738000000179</c:v>
                </c:pt>
                <c:pt idx="24555">
                  <c:v>122.1774000000018</c:v>
                </c:pt>
                <c:pt idx="24556">
                  <c:v>122.1774200000018</c:v>
                </c:pt>
                <c:pt idx="24557">
                  <c:v>122.1774500000018</c:v>
                </c:pt>
                <c:pt idx="24558">
                  <c:v>122.1774700000018</c:v>
                </c:pt>
                <c:pt idx="24559">
                  <c:v>122.17749000000181</c:v>
                </c:pt>
                <c:pt idx="24560">
                  <c:v>122.17751000000182</c:v>
                </c:pt>
                <c:pt idx="24561">
                  <c:v>122.17753000000182</c:v>
                </c:pt>
                <c:pt idx="24562">
                  <c:v>122.17755000000183</c:v>
                </c:pt>
                <c:pt idx="24563">
                  <c:v>122.17757000000184</c:v>
                </c:pt>
                <c:pt idx="24564">
                  <c:v>122.17759000000184</c:v>
                </c:pt>
                <c:pt idx="24565">
                  <c:v>122.17761000000185</c:v>
                </c:pt>
                <c:pt idx="24566">
                  <c:v>122.17763000000186</c:v>
                </c:pt>
                <c:pt idx="24567">
                  <c:v>122.17765000000186</c:v>
                </c:pt>
                <c:pt idx="24568">
                  <c:v>122.17768000000186</c:v>
                </c:pt>
                <c:pt idx="24569">
                  <c:v>122.17771000000185</c:v>
                </c:pt>
                <c:pt idx="24570">
                  <c:v>122.17774000000185</c:v>
                </c:pt>
                <c:pt idx="24571">
                  <c:v>122.17777000000184</c:v>
                </c:pt>
                <c:pt idx="24572">
                  <c:v>122.17780000000184</c:v>
                </c:pt>
                <c:pt idx="24573">
                  <c:v>122.17783000000183</c:v>
                </c:pt>
                <c:pt idx="24574">
                  <c:v>122.17786000000183</c:v>
                </c:pt>
                <c:pt idx="24575">
                  <c:v>122.17789000000182</c:v>
                </c:pt>
                <c:pt idx="24576">
                  <c:v>122.17792000000182</c:v>
                </c:pt>
                <c:pt idx="24577">
                  <c:v>122.17795000000181</c:v>
                </c:pt>
                <c:pt idx="24578">
                  <c:v>122.17798000000181</c:v>
                </c:pt>
                <c:pt idx="24579">
                  <c:v>122.17801000000181</c:v>
                </c:pt>
                <c:pt idx="24580">
                  <c:v>122.17806000000181</c:v>
                </c:pt>
                <c:pt idx="24581">
                  <c:v>122.17812000000181</c:v>
                </c:pt>
                <c:pt idx="24582">
                  <c:v>122.17818000000182</c:v>
                </c:pt>
                <c:pt idx="24583">
                  <c:v>122.17824000000182</c:v>
                </c:pt>
                <c:pt idx="24584">
                  <c:v>122.17830000000183</c:v>
                </c:pt>
                <c:pt idx="24585">
                  <c:v>122.17836000000183</c:v>
                </c:pt>
                <c:pt idx="24586">
                  <c:v>122.17841000000183</c:v>
                </c:pt>
                <c:pt idx="24587">
                  <c:v>122.17846000000183</c:v>
                </c:pt>
                <c:pt idx="24588">
                  <c:v>122.17851000000184</c:v>
                </c:pt>
                <c:pt idx="24589">
                  <c:v>122.17857000000184</c:v>
                </c:pt>
                <c:pt idx="24590">
                  <c:v>122.17863000000185</c:v>
                </c:pt>
                <c:pt idx="24591">
                  <c:v>122.17869000000185</c:v>
                </c:pt>
                <c:pt idx="24592">
                  <c:v>122.17875000000186</c:v>
                </c:pt>
                <c:pt idx="24593">
                  <c:v>122.17881000000186</c:v>
                </c:pt>
                <c:pt idx="24594">
                  <c:v>122.17887000000187</c:v>
                </c:pt>
                <c:pt idx="24595">
                  <c:v>122.17893000000187</c:v>
                </c:pt>
                <c:pt idx="24596">
                  <c:v>122.17899000000187</c:v>
                </c:pt>
                <c:pt idx="24597">
                  <c:v>122.17905000000188</c:v>
                </c:pt>
                <c:pt idx="24598">
                  <c:v>122.17911000000188</c:v>
                </c:pt>
                <c:pt idx="24599">
                  <c:v>122.17917000000189</c:v>
                </c:pt>
                <c:pt idx="24600">
                  <c:v>122.17923000000189</c:v>
                </c:pt>
                <c:pt idx="24601">
                  <c:v>122.1792900000019</c:v>
                </c:pt>
                <c:pt idx="24602">
                  <c:v>122.17936000000189</c:v>
                </c:pt>
                <c:pt idx="24603">
                  <c:v>122.17943000000189</c:v>
                </c:pt>
                <c:pt idx="24604">
                  <c:v>122.17950000000188</c:v>
                </c:pt>
                <c:pt idx="24605">
                  <c:v>122.17958000000188</c:v>
                </c:pt>
                <c:pt idx="24606">
                  <c:v>122.17966000000187</c:v>
                </c:pt>
                <c:pt idx="24607">
                  <c:v>122.17975000000187</c:v>
                </c:pt>
                <c:pt idx="24608">
                  <c:v>122.17984000000187</c:v>
                </c:pt>
                <c:pt idx="24609">
                  <c:v>122.17993000000187</c:v>
                </c:pt>
                <c:pt idx="24610">
                  <c:v>122.18003000000188</c:v>
                </c:pt>
                <c:pt idx="24611">
                  <c:v>122.18013000000188</c:v>
                </c:pt>
                <c:pt idx="24612">
                  <c:v>122.18023000000188</c:v>
                </c:pt>
                <c:pt idx="24613">
                  <c:v>122.18034000000189</c:v>
                </c:pt>
                <c:pt idx="24614">
                  <c:v>122.1804500000019</c:v>
                </c:pt>
                <c:pt idx="24615">
                  <c:v>122.18057000000189</c:v>
                </c:pt>
                <c:pt idx="24616">
                  <c:v>122.18069000000189</c:v>
                </c:pt>
                <c:pt idx="24617">
                  <c:v>122.18082000000189</c:v>
                </c:pt>
                <c:pt idx="24618">
                  <c:v>122.18096000000189</c:v>
                </c:pt>
                <c:pt idx="24619">
                  <c:v>122.18165000000189</c:v>
                </c:pt>
                <c:pt idx="24620">
                  <c:v>122.18858000000189</c:v>
                </c:pt>
                <c:pt idx="24621">
                  <c:v>122.21117000000189</c:v>
                </c:pt>
                <c:pt idx="24622">
                  <c:v>122.24699000000189</c:v>
                </c:pt>
                <c:pt idx="24623">
                  <c:v>122.29062000000188</c:v>
                </c:pt>
                <c:pt idx="24624">
                  <c:v>122.33489000000188</c:v>
                </c:pt>
                <c:pt idx="24625">
                  <c:v>122.36184000000188</c:v>
                </c:pt>
                <c:pt idx="24626">
                  <c:v>122.38256000000187</c:v>
                </c:pt>
                <c:pt idx="24627">
                  <c:v>122.40404000000187</c:v>
                </c:pt>
                <c:pt idx="24628">
                  <c:v>122.42748000000186</c:v>
                </c:pt>
                <c:pt idx="24629">
                  <c:v>122.45041000000187</c:v>
                </c:pt>
                <c:pt idx="24630">
                  <c:v>122.46417000000187</c:v>
                </c:pt>
                <c:pt idx="24631">
                  <c:v>122.47462000000188</c:v>
                </c:pt>
                <c:pt idx="24632">
                  <c:v>122.48086000000188</c:v>
                </c:pt>
                <c:pt idx="24633">
                  <c:v>122.48488000000188</c:v>
                </c:pt>
                <c:pt idx="24634">
                  <c:v>122.48845000000188</c:v>
                </c:pt>
                <c:pt idx="24635">
                  <c:v>122.49130000000187</c:v>
                </c:pt>
                <c:pt idx="24636">
                  <c:v>122.49356000000188</c:v>
                </c:pt>
                <c:pt idx="24637">
                  <c:v>122.49533000000187</c:v>
                </c:pt>
                <c:pt idx="24638">
                  <c:v>122.49683000000186</c:v>
                </c:pt>
                <c:pt idx="24639">
                  <c:v>122.49827000000187</c:v>
                </c:pt>
                <c:pt idx="24640">
                  <c:v>122.49973000000186</c:v>
                </c:pt>
                <c:pt idx="24641">
                  <c:v>122.50116000000186</c:v>
                </c:pt>
                <c:pt idx="24642">
                  <c:v>122.50256000000186</c:v>
                </c:pt>
                <c:pt idx="24643">
                  <c:v>122.50395000000186</c:v>
                </c:pt>
                <c:pt idx="24644">
                  <c:v>122.50533000000186</c:v>
                </c:pt>
                <c:pt idx="24645">
                  <c:v>122.50671000000186</c:v>
                </c:pt>
                <c:pt idx="24646">
                  <c:v>122.50809000000186</c:v>
                </c:pt>
                <c:pt idx="24647">
                  <c:v>122.50947000000185</c:v>
                </c:pt>
                <c:pt idx="24648">
                  <c:v>122.51089000000185</c:v>
                </c:pt>
                <c:pt idx="24649">
                  <c:v>122.51219000000185</c:v>
                </c:pt>
                <c:pt idx="24650">
                  <c:v>122.51343000000185</c:v>
                </c:pt>
                <c:pt idx="24651">
                  <c:v>122.51448000000185</c:v>
                </c:pt>
                <c:pt idx="24652">
                  <c:v>122.51542000000185</c:v>
                </c:pt>
                <c:pt idx="24653">
                  <c:v>122.51627000000185</c:v>
                </c:pt>
                <c:pt idx="24654">
                  <c:v>122.51706000000185</c:v>
                </c:pt>
                <c:pt idx="24655">
                  <c:v>122.51789000000184</c:v>
                </c:pt>
                <c:pt idx="24656">
                  <c:v>122.51869000000184</c:v>
                </c:pt>
                <c:pt idx="24657">
                  <c:v>122.51941000000184</c:v>
                </c:pt>
                <c:pt idx="24658">
                  <c:v>122.52014000000185</c:v>
                </c:pt>
                <c:pt idx="24659">
                  <c:v>122.52082000000185</c:v>
                </c:pt>
                <c:pt idx="24660">
                  <c:v>122.52147000000184</c:v>
                </c:pt>
                <c:pt idx="24661">
                  <c:v>122.52251000000184</c:v>
                </c:pt>
                <c:pt idx="24662">
                  <c:v>122.52748000000184</c:v>
                </c:pt>
                <c:pt idx="24663">
                  <c:v>122.54772000000185</c:v>
                </c:pt>
                <c:pt idx="24664">
                  <c:v>122.58206000000185</c:v>
                </c:pt>
                <c:pt idx="24665">
                  <c:v>122.61831000000184</c:v>
                </c:pt>
                <c:pt idx="24666">
                  <c:v>122.65032000000184</c:v>
                </c:pt>
                <c:pt idx="24667">
                  <c:v>122.68210000000184</c:v>
                </c:pt>
                <c:pt idx="24668">
                  <c:v>122.71502000000184</c:v>
                </c:pt>
                <c:pt idx="24669">
                  <c:v>122.74017000000184</c:v>
                </c:pt>
                <c:pt idx="24670">
                  <c:v>122.76155000000183</c:v>
                </c:pt>
                <c:pt idx="24671">
                  <c:v>122.78839000000184</c:v>
                </c:pt>
                <c:pt idx="24672">
                  <c:v>122.81990000000184</c:v>
                </c:pt>
                <c:pt idx="24673">
                  <c:v>122.84194000000184</c:v>
                </c:pt>
                <c:pt idx="24674">
                  <c:v>122.85863000000184</c:v>
                </c:pt>
                <c:pt idx="24675">
                  <c:v>122.87016000000183</c:v>
                </c:pt>
                <c:pt idx="24676">
                  <c:v>122.87684000000183</c:v>
                </c:pt>
                <c:pt idx="24677">
                  <c:v>122.88011000000184</c:v>
                </c:pt>
                <c:pt idx="24678">
                  <c:v>122.88244000000184</c:v>
                </c:pt>
                <c:pt idx="24679">
                  <c:v>122.88689000000184</c:v>
                </c:pt>
                <c:pt idx="24680">
                  <c:v>122.89849000000184</c:v>
                </c:pt>
                <c:pt idx="24681">
                  <c:v>122.92481000000184</c:v>
                </c:pt>
                <c:pt idx="24682">
                  <c:v>122.96897000000185</c:v>
                </c:pt>
                <c:pt idx="24683">
                  <c:v>123.03102000000185</c:v>
                </c:pt>
                <c:pt idx="24684">
                  <c:v>123.09859000000185</c:v>
                </c:pt>
                <c:pt idx="24685">
                  <c:v>123.15380000000185</c:v>
                </c:pt>
                <c:pt idx="24686">
                  <c:v>123.18389000000185</c:v>
                </c:pt>
                <c:pt idx="24687">
                  <c:v>123.20214000000185</c:v>
                </c:pt>
                <c:pt idx="24688">
                  <c:v>123.21445000000185</c:v>
                </c:pt>
                <c:pt idx="24689">
                  <c:v>123.22076000000185</c:v>
                </c:pt>
                <c:pt idx="24690">
                  <c:v>123.22423000000184</c:v>
                </c:pt>
                <c:pt idx="24691">
                  <c:v>123.22630000000184</c:v>
                </c:pt>
                <c:pt idx="24692">
                  <c:v>123.22718000000184</c:v>
                </c:pt>
                <c:pt idx="24693">
                  <c:v>123.22770000000183</c:v>
                </c:pt>
                <c:pt idx="24694">
                  <c:v>123.22850000000183</c:v>
                </c:pt>
                <c:pt idx="24695">
                  <c:v>123.22947000000183</c:v>
                </c:pt>
                <c:pt idx="24696">
                  <c:v>123.23050000000183</c:v>
                </c:pt>
                <c:pt idx="24697">
                  <c:v>123.23154000000183</c:v>
                </c:pt>
                <c:pt idx="24698">
                  <c:v>123.23261000000183</c:v>
                </c:pt>
                <c:pt idx="24699">
                  <c:v>123.23371000000182</c:v>
                </c:pt>
                <c:pt idx="24700">
                  <c:v>123.23484000000182</c:v>
                </c:pt>
                <c:pt idx="24701">
                  <c:v>123.23600000000182</c:v>
                </c:pt>
                <c:pt idx="24702">
                  <c:v>123.23719000000182</c:v>
                </c:pt>
                <c:pt idx="24703">
                  <c:v>123.23867000000182</c:v>
                </c:pt>
                <c:pt idx="24704">
                  <c:v>123.24085000000181</c:v>
                </c:pt>
                <c:pt idx="24705">
                  <c:v>123.24333000000182</c:v>
                </c:pt>
                <c:pt idx="24706">
                  <c:v>123.24579000000182</c:v>
                </c:pt>
                <c:pt idx="24707">
                  <c:v>123.24834000000182</c:v>
                </c:pt>
                <c:pt idx="24708">
                  <c:v>123.25023000000182</c:v>
                </c:pt>
                <c:pt idx="24709">
                  <c:v>123.25167000000182</c:v>
                </c:pt>
                <c:pt idx="24710">
                  <c:v>123.25295000000182</c:v>
                </c:pt>
                <c:pt idx="24711">
                  <c:v>123.25396000000181</c:v>
                </c:pt>
                <c:pt idx="24712">
                  <c:v>123.2547900000018</c:v>
                </c:pt>
                <c:pt idx="24713">
                  <c:v>123.2555000000018</c:v>
                </c:pt>
                <c:pt idx="24714">
                  <c:v>123.2561500000018</c:v>
                </c:pt>
                <c:pt idx="24715">
                  <c:v>123.2567500000018</c:v>
                </c:pt>
                <c:pt idx="24716">
                  <c:v>123.2573400000018</c:v>
                </c:pt>
                <c:pt idx="24717">
                  <c:v>123.2579500000018</c:v>
                </c:pt>
                <c:pt idx="24718">
                  <c:v>123.25851000000179</c:v>
                </c:pt>
                <c:pt idx="24719">
                  <c:v>123.25907000000178</c:v>
                </c:pt>
                <c:pt idx="24720">
                  <c:v>123.25966000000179</c:v>
                </c:pt>
                <c:pt idx="24721">
                  <c:v>123.26028000000179</c:v>
                </c:pt>
                <c:pt idx="24722">
                  <c:v>123.26083000000179</c:v>
                </c:pt>
                <c:pt idx="24723">
                  <c:v>123.26136000000179</c:v>
                </c:pt>
                <c:pt idx="24724">
                  <c:v>123.26193000000178</c:v>
                </c:pt>
                <c:pt idx="24725">
                  <c:v>123.26256000000178</c:v>
                </c:pt>
                <c:pt idx="24726">
                  <c:v>123.26314000000178</c:v>
                </c:pt>
                <c:pt idx="24727">
                  <c:v>123.26374000000179</c:v>
                </c:pt>
                <c:pt idx="24728">
                  <c:v>123.26436000000179</c:v>
                </c:pt>
                <c:pt idx="24729">
                  <c:v>123.26493000000178</c:v>
                </c:pt>
                <c:pt idx="24730">
                  <c:v>123.26553000000179</c:v>
                </c:pt>
                <c:pt idx="24731">
                  <c:v>123.26618000000178</c:v>
                </c:pt>
                <c:pt idx="24732">
                  <c:v>123.26677000000178</c:v>
                </c:pt>
                <c:pt idx="24733">
                  <c:v>123.26737000000179</c:v>
                </c:pt>
                <c:pt idx="24734">
                  <c:v>123.26803000000179</c:v>
                </c:pt>
                <c:pt idx="24735">
                  <c:v>123.26864000000178</c:v>
                </c:pt>
                <c:pt idx="24736">
                  <c:v>123.26926000000178</c:v>
                </c:pt>
                <c:pt idx="24737">
                  <c:v>123.26997000000178</c:v>
                </c:pt>
                <c:pt idx="24738">
                  <c:v>123.27062000000177</c:v>
                </c:pt>
                <c:pt idx="24739">
                  <c:v>123.27125000000177</c:v>
                </c:pt>
                <c:pt idx="24740">
                  <c:v>123.27194000000178</c:v>
                </c:pt>
                <c:pt idx="24741">
                  <c:v>123.27271000000178</c:v>
                </c:pt>
                <c:pt idx="24742">
                  <c:v>123.27345000000177</c:v>
                </c:pt>
                <c:pt idx="24743">
                  <c:v>123.27411000000177</c:v>
                </c:pt>
                <c:pt idx="24744">
                  <c:v>123.27479000000177</c:v>
                </c:pt>
                <c:pt idx="24745">
                  <c:v>123.27555000000177</c:v>
                </c:pt>
                <c:pt idx="24746">
                  <c:v>123.27626000000177</c:v>
                </c:pt>
                <c:pt idx="24747">
                  <c:v>123.27694000000177</c:v>
                </c:pt>
                <c:pt idx="24748">
                  <c:v>123.27771000000178</c:v>
                </c:pt>
                <c:pt idx="24749">
                  <c:v>123.27841000000177</c:v>
                </c:pt>
                <c:pt idx="24750">
                  <c:v>123.27906000000176</c:v>
                </c:pt>
                <c:pt idx="24751">
                  <c:v>123.27972000000176</c:v>
                </c:pt>
                <c:pt idx="24752">
                  <c:v>123.28047000000176</c:v>
                </c:pt>
                <c:pt idx="24753">
                  <c:v>123.28121000000175</c:v>
                </c:pt>
                <c:pt idx="24754">
                  <c:v>123.28190000000176</c:v>
                </c:pt>
                <c:pt idx="24755">
                  <c:v>123.28256000000175</c:v>
                </c:pt>
                <c:pt idx="24756">
                  <c:v>123.28325000000176</c:v>
                </c:pt>
                <c:pt idx="24757">
                  <c:v>123.28399000000175</c:v>
                </c:pt>
                <c:pt idx="24758">
                  <c:v>123.28467000000175</c:v>
                </c:pt>
                <c:pt idx="24759">
                  <c:v>123.28533000000175</c:v>
                </c:pt>
                <c:pt idx="24760">
                  <c:v>123.28601000000175</c:v>
                </c:pt>
                <c:pt idx="24761">
                  <c:v>123.28667000000175</c:v>
                </c:pt>
                <c:pt idx="24762">
                  <c:v>123.28731000000175</c:v>
                </c:pt>
                <c:pt idx="24763">
                  <c:v>123.28796000000175</c:v>
                </c:pt>
                <c:pt idx="24764">
                  <c:v>123.28860000000175</c:v>
                </c:pt>
                <c:pt idx="24765">
                  <c:v>123.28922000000175</c:v>
                </c:pt>
                <c:pt idx="24766">
                  <c:v>123.28983000000174</c:v>
                </c:pt>
                <c:pt idx="24767">
                  <c:v>123.29039000000174</c:v>
                </c:pt>
                <c:pt idx="24768">
                  <c:v>123.29095000000173</c:v>
                </c:pt>
                <c:pt idx="24769">
                  <c:v>123.29151000000172</c:v>
                </c:pt>
                <c:pt idx="24770">
                  <c:v>123.29206000000173</c:v>
                </c:pt>
                <c:pt idx="24771">
                  <c:v>123.29261000000173</c:v>
                </c:pt>
                <c:pt idx="24772">
                  <c:v>123.29317000000172</c:v>
                </c:pt>
                <c:pt idx="24773">
                  <c:v>123.29372000000173</c:v>
                </c:pt>
                <c:pt idx="24774">
                  <c:v>123.29428000000172</c:v>
                </c:pt>
                <c:pt idx="24775">
                  <c:v>123.29483000000172</c:v>
                </c:pt>
                <c:pt idx="24776">
                  <c:v>123.29539000000172</c:v>
                </c:pt>
                <c:pt idx="24777">
                  <c:v>123.29590000000172</c:v>
                </c:pt>
                <c:pt idx="24778">
                  <c:v>123.29642000000172</c:v>
                </c:pt>
                <c:pt idx="24779">
                  <c:v>123.29701000000172</c:v>
                </c:pt>
                <c:pt idx="24780">
                  <c:v>123.29757000000171</c:v>
                </c:pt>
                <c:pt idx="24781">
                  <c:v>123.29810000000171</c:v>
                </c:pt>
                <c:pt idx="24782">
                  <c:v>123.29867000000171</c:v>
                </c:pt>
                <c:pt idx="24783">
                  <c:v>123.29935000000171</c:v>
                </c:pt>
                <c:pt idx="24784">
                  <c:v>123.30003000000171</c:v>
                </c:pt>
                <c:pt idx="24785">
                  <c:v>123.30065000000171</c:v>
                </c:pt>
                <c:pt idx="24786">
                  <c:v>123.3013000000017</c:v>
                </c:pt>
                <c:pt idx="24787">
                  <c:v>123.3019700000017</c:v>
                </c:pt>
                <c:pt idx="24788">
                  <c:v>123.3026300000017</c:v>
                </c:pt>
                <c:pt idx="24789">
                  <c:v>123.3032700000017</c:v>
                </c:pt>
                <c:pt idx="24790">
                  <c:v>123.3039300000017</c:v>
                </c:pt>
                <c:pt idx="24791">
                  <c:v>123.3045600000017</c:v>
                </c:pt>
                <c:pt idx="24792">
                  <c:v>123.3051800000017</c:v>
                </c:pt>
                <c:pt idx="24793">
                  <c:v>123.3058100000017</c:v>
                </c:pt>
                <c:pt idx="24794">
                  <c:v>123.3063900000017</c:v>
                </c:pt>
                <c:pt idx="24795">
                  <c:v>123.3069800000017</c:v>
                </c:pt>
                <c:pt idx="24796">
                  <c:v>123.3075600000017</c:v>
                </c:pt>
                <c:pt idx="24797">
                  <c:v>123.3081500000017</c:v>
                </c:pt>
                <c:pt idx="24798">
                  <c:v>123.3087300000017</c:v>
                </c:pt>
                <c:pt idx="24799">
                  <c:v>123.3093400000017</c:v>
                </c:pt>
                <c:pt idx="24800">
                  <c:v>123.30991000000169</c:v>
                </c:pt>
                <c:pt idx="24801">
                  <c:v>123.31043000000169</c:v>
                </c:pt>
                <c:pt idx="24802">
                  <c:v>123.31095000000168</c:v>
                </c:pt>
                <c:pt idx="24803">
                  <c:v>123.31147000000168</c:v>
                </c:pt>
                <c:pt idx="24804">
                  <c:v>123.31199000000167</c:v>
                </c:pt>
                <c:pt idx="24805">
                  <c:v>123.31251000000167</c:v>
                </c:pt>
                <c:pt idx="24806">
                  <c:v>123.31303000000166</c:v>
                </c:pt>
                <c:pt idx="24807">
                  <c:v>123.31354000000167</c:v>
                </c:pt>
                <c:pt idx="24808">
                  <c:v>123.31406000000166</c:v>
                </c:pt>
                <c:pt idx="24809">
                  <c:v>123.31458000000165</c:v>
                </c:pt>
                <c:pt idx="24810">
                  <c:v>123.31510000000165</c:v>
                </c:pt>
                <c:pt idx="24811">
                  <c:v>123.31563000000165</c:v>
                </c:pt>
                <c:pt idx="24812">
                  <c:v>123.31615000000164</c:v>
                </c:pt>
                <c:pt idx="24813">
                  <c:v>123.31666000000165</c:v>
                </c:pt>
                <c:pt idx="24814">
                  <c:v>123.31718000000164</c:v>
                </c:pt>
                <c:pt idx="24815">
                  <c:v>123.31770000000164</c:v>
                </c:pt>
                <c:pt idx="24816">
                  <c:v>123.31820000000164</c:v>
                </c:pt>
                <c:pt idx="24817">
                  <c:v>123.31870000000164</c:v>
                </c:pt>
                <c:pt idx="24818">
                  <c:v>123.31917000000165</c:v>
                </c:pt>
                <c:pt idx="24819">
                  <c:v>123.31962000000165</c:v>
                </c:pt>
                <c:pt idx="24820">
                  <c:v>123.32009000000166</c:v>
                </c:pt>
                <c:pt idx="24821">
                  <c:v>123.32055000000166</c:v>
                </c:pt>
                <c:pt idx="24822">
                  <c:v>123.32101000000166</c:v>
                </c:pt>
                <c:pt idx="24823">
                  <c:v>123.32147000000167</c:v>
                </c:pt>
                <c:pt idx="24824">
                  <c:v>123.32193000000167</c:v>
                </c:pt>
                <c:pt idx="24825">
                  <c:v>123.32239000000168</c:v>
                </c:pt>
                <c:pt idx="24826">
                  <c:v>123.32284000000168</c:v>
                </c:pt>
                <c:pt idx="24827">
                  <c:v>123.32326000000168</c:v>
                </c:pt>
                <c:pt idx="24828">
                  <c:v>123.32367000000168</c:v>
                </c:pt>
                <c:pt idx="24829">
                  <c:v>123.32407000000168</c:v>
                </c:pt>
                <c:pt idx="24830">
                  <c:v>123.32447000000168</c:v>
                </c:pt>
                <c:pt idx="24831">
                  <c:v>123.32487000000168</c:v>
                </c:pt>
                <c:pt idx="24832">
                  <c:v>123.32525000000169</c:v>
                </c:pt>
                <c:pt idx="24833">
                  <c:v>123.32565000000169</c:v>
                </c:pt>
                <c:pt idx="24834">
                  <c:v>123.32601000000169</c:v>
                </c:pt>
                <c:pt idx="24835">
                  <c:v>123.32636000000169</c:v>
                </c:pt>
                <c:pt idx="24836">
                  <c:v>123.32669000000169</c:v>
                </c:pt>
                <c:pt idx="24837">
                  <c:v>123.3270200000017</c:v>
                </c:pt>
                <c:pt idx="24838">
                  <c:v>123.32736000000169</c:v>
                </c:pt>
                <c:pt idx="24839">
                  <c:v>123.3276900000017</c:v>
                </c:pt>
                <c:pt idx="24840">
                  <c:v>123.3280100000017</c:v>
                </c:pt>
                <c:pt idx="24841">
                  <c:v>123.3283000000017</c:v>
                </c:pt>
                <c:pt idx="24842">
                  <c:v>123.32858000000171</c:v>
                </c:pt>
                <c:pt idx="24843">
                  <c:v>123.32886000000171</c:v>
                </c:pt>
                <c:pt idx="24844">
                  <c:v>123.32914000000171</c:v>
                </c:pt>
                <c:pt idx="24845">
                  <c:v>123.32942000000172</c:v>
                </c:pt>
                <c:pt idx="24846">
                  <c:v>123.32969000000172</c:v>
                </c:pt>
                <c:pt idx="24847">
                  <c:v>123.32994000000171</c:v>
                </c:pt>
                <c:pt idx="24848">
                  <c:v>123.33019000000171</c:v>
                </c:pt>
                <c:pt idx="24849">
                  <c:v>123.3304400000017</c:v>
                </c:pt>
                <c:pt idx="24850">
                  <c:v>123.33068000000171</c:v>
                </c:pt>
                <c:pt idx="24851">
                  <c:v>123.3309300000017</c:v>
                </c:pt>
                <c:pt idx="24852">
                  <c:v>123.33117000000171</c:v>
                </c:pt>
                <c:pt idx="24853">
                  <c:v>123.33141000000171</c:v>
                </c:pt>
                <c:pt idx="24854">
                  <c:v>123.33165000000172</c:v>
                </c:pt>
                <c:pt idx="24855">
                  <c:v>123.33190000000171</c:v>
                </c:pt>
                <c:pt idx="24856">
                  <c:v>123.3321500000017</c:v>
                </c:pt>
                <c:pt idx="24857">
                  <c:v>123.33239000000171</c:v>
                </c:pt>
                <c:pt idx="24858">
                  <c:v>123.33263000000171</c:v>
                </c:pt>
                <c:pt idx="24859">
                  <c:v>123.33286000000172</c:v>
                </c:pt>
                <c:pt idx="24860">
                  <c:v>123.33309000000172</c:v>
                </c:pt>
                <c:pt idx="24861">
                  <c:v>123.33331000000172</c:v>
                </c:pt>
                <c:pt idx="24862">
                  <c:v>123.33352000000171</c:v>
                </c:pt>
                <c:pt idx="24863">
                  <c:v>123.33373000000171</c:v>
                </c:pt>
                <c:pt idx="24864">
                  <c:v>123.33396000000171</c:v>
                </c:pt>
                <c:pt idx="24865">
                  <c:v>123.3342100000017</c:v>
                </c:pt>
                <c:pt idx="24866">
                  <c:v>123.3344300000017</c:v>
                </c:pt>
                <c:pt idx="24867">
                  <c:v>123.3346600000017</c:v>
                </c:pt>
                <c:pt idx="24868">
                  <c:v>123.3349200000017</c:v>
                </c:pt>
                <c:pt idx="24869">
                  <c:v>123.3351400000017</c:v>
                </c:pt>
                <c:pt idx="24870">
                  <c:v>123.3353600000017</c:v>
                </c:pt>
                <c:pt idx="24871">
                  <c:v>123.3356000000017</c:v>
                </c:pt>
                <c:pt idx="24872">
                  <c:v>123.3358500000017</c:v>
                </c:pt>
                <c:pt idx="24873">
                  <c:v>123.3360700000017</c:v>
                </c:pt>
                <c:pt idx="24874">
                  <c:v>123.33628000000169</c:v>
                </c:pt>
                <c:pt idx="24875">
                  <c:v>123.33650000000169</c:v>
                </c:pt>
                <c:pt idx="24876">
                  <c:v>123.3367400000017</c:v>
                </c:pt>
                <c:pt idx="24877">
                  <c:v>123.3369800000017</c:v>
                </c:pt>
                <c:pt idx="24878">
                  <c:v>123.3372000000017</c:v>
                </c:pt>
                <c:pt idx="24879">
                  <c:v>123.3374100000017</c:v>
                </c:pt>
                <c:pt idx="24880">
                  <c:v>123.33762000000169</c:v>
                </c:pt>
                <c:pt idx="24881">
                  <c:v>123.33785000000169</c:v>
                </c:pt>
                <c:pt idx="24882">
                  <c:v>123.33807000000169</c:v>
                </c:pt>
                <c:pt idx="24883">
                  <c:v>123.33828000000169</c:v>
                </c:pt>
                <c:pt idx="24884">
                  <c:v>123.3384800000017</c:v>
                </c:pt>
                <c:pt idx="24885">
                  <c:v>123.33870000000169</c:v>
                </c:pt>
                <c:pt idx="24886">
                  <c:v>123.33892000000169</c:v>
                </c:pt>
                <c:pt idx="24887">
                  <c:v>123.33913000000169</c:v>
                </c:pt>
                <c:pt idx="24888">
                  <c:v>123.33933000000169</c:v>
                </c:pt>
                <c:pt idx="24889">
                  <c:v>123.3395200000017</c:v>
                </c:pt>
                <c:pt idx="24890">
                  <c:v>123.3397400000017</c:v>
                </c:pt>
                <c:pt idx="24891">
                  <c:v>123.3399700000017</c:v>
                </c:pt>
                <c:pt idx="24892">
                  <c:v>123.34017000000171</c:v>
                </c:pt>
                <c:pt idx="24893">
                  <c:v>123.34035000000171</c:v>
                </c:pt>
                <c:pt idx="24894">
                  <c:v>123.34054000000171</c:v>
                </c:pt>
                <c:pt idx="24895">
                  <c:v>123.34077000000171</c:v>
                </c:pt>
                <c:pt idx="24896">
                  <c:v>123.34097000000172</c:v>
                </c:pt>
                <c:pt idx="24897">
                  <c:v>123.34116000000172</c:v>
                </c:pt>
                <c:pt idx="24898">
                  <c:v>123.34137000000172</c:v>
                </c:pt>
                <c:pt idx="24899">
                  <c:v>123.34158000000171</c:v>
                </c:pt>
                <c:pt idx="24900">
                  <c:v>123.34177000000172</c:v>
                </c:pt>
                <c:pt idx="24901">
                  <c:v>123.34195000000172</c:v>
                </c:pt>
                <c:pt idx="24902">
                  <c:v>123.34215000000172</c:v>
                </c:pt>
                <c:pt idx="24903">
                  <c:v>123.34234000000173</c:v>
                </c:pt>
                <c:pt idx="24904">
                  <c:v>123.34251000000172</c:v>
                </c:pt>
                <c:pt idx="24905">
                  <c:v>123.34267000000172</c:v>
                </c:pt>
                <c:pt idx="24906">
                  <c:v>123.34283000000171</c:v>
                </c:pt>
                <c:pt idx="24907">
                  <c:v>123.34302000000172</c:v>
                </c:pt>
                <c:pt idx="24908">
                  <c:v>123.34319000000171</c:v>
                </c:pt>
                <c:pt idx="24909">
                  <c:v>123.34335000000171</c:v>
                </c:pt>
                <c:pt idx="24910">
                  <c:v>123.34353000000171</c:v>
                </c:pt>
                <c:pt idx="24911">
                  <c:v>123.34371000000171</c:v>
                </c:pt>
                <c:pt idx="24912">
                  <c:v>123.3438700000017</c:v>
                </c:pt>
                <c:pt idx="24913">
                  <c:v>123.34402000000171</c:v>
                </c:pt>
                <c:pt idx="24914">
                  <c:v>123.3441800000017</c:v>
                </c:pt>
                <c:pt idx="24915">
                  <c:v>123.3443300000017</c:v>
                </c:pt>
                <c:pt idx="24916">
                  <c:v>123.3444500000017</c:v>
                </c:pt>
                <c:pt idx="24917">
                  <c:v>123.3445500000017</c:v>
                </c:pt>
                <c:pt idx="24918">
                  <c:v>123.3446400000017</c:v>
                </c:pt>
                <c:pt idx="24919">
                  <c:v>123.34474000000171</c:v>
                </c:pt>
                <c:pt idx="24920">
                  <c:v>123.34485000000171</c:v>
                </c:pt>
                <c:pt idx="24921">
                  <c:v>123.34498000000171</c:v>
                </c:pt>
                <c:pt idx="24922">
                  <c:v>123.34509000000172</c:v>
                </c:pt>
                <c:pt idx="24923">
                  <c:v>123.34522000000172</c:v>
                </c:pt>
                <c:pt idx="24924">
                  <c:v>123.34546000000172</c:v>
                </c:pt>
                <c:pt idx="24925">
                  <c:v>123.34575000000173</c:v>
                </c:pt>
                <c:pt idx="24926">
                  <c:v>123.34603000000173</c:v>
                </c:pt>
                <c:pt idx="24927">
                  <c:v>123.34628000000173</c:v>
                </c:pt>
                <c:pt idx="24928">
                  <c:v>123.34660000000173</c:v>
                </c:pt>
                <c:pt idx="24929">
                  <c:v>123.34698000000174</c:v>
                </c:pt>
                <c:pt idx="24930">
                  <c:v>123.34736000000174</c:v>
                </c:pt>
                <c:pt idx="24931">
                  <c:v>123.34770000000174</c:v>
                </c:pt>
                <c:pt idx="24932">
                  <c:v>123.34799000000174</c:v>
                </c:pt>
                <c:pt idx="24933">
                  <c:v>123.34827000000175</c:v>
                </c:pt>
                <c:pt idx="24934">
                  <c:v>123.34857000000174</c:v>
                </c:pt>
                <c:pt idx="24935">
                  <c:v>123.34885000000175</c:v>
                </c:pt>
                <c:pt idx="24936">
                  <c:v>123.34910000000174</c:v>
                </c:pt>
                <c:pt idx="24937">
                  <c:v>123.34934000000175</c:v>
                </c:pt>
                <c:pt idx="24938">
                  <c:v>123.34959000000174</c:v>
                </c:pt>
                <c:pt idx="24939">
                  <c:v>123.34984000000173</c:v>
                </c:pt>
                <c:pt idx="24940">
                  <c:v>123.35004000000174</c:v>
                </c:pt>
                <c:pt idx="24941">
                  <c:v>123.35022000000174</c:v>
                </c:pt>
                <c:pt idx="24942">
                  <c:v>123.35048000000174</c:v>
                </c:pt>
                <c:pt idx="24943">
                  <c:v>123.35077000000175</c:v>
                </c:pt>
                <c:pt idx="24944">
                  <c:v>123.35107000000174</c:v>
                </c:pt>
                <c:pt idx="24945">
                  <c:v>123.35135000000174</c:v>
                </c:pt>
                <c:pt idx="24946">
                  <c:v>123.35158000000175</c:v>
                </c:pt>
                <c:pt idx="24947">
                  <c:v>123.35179000000174</c:v>
                </c:pt>
                <c:pt idx="24948">
                  <c:v>123.35216000000175</c:v>
                </c:pt>
                <c:pt idx="24949">
                  <c:v>123.35261000000175</c:v>
                </c:pt>
                <c:pt idx="24950">
                  <c:v>123.35310000000175</c:v>
                </c:pt>
                <c:pt idx="24951">
                  <c:v>123.35355000000175</c:v>
                </c:pt>
                <c:pt idx="24952">
                  <c:v>123.35395000000175</c:v>
                </c:pt>
                <c:pt idx="24953">
                  <c:v>123.35446000000175</c:v>
                </c:pt>
                <c:pt idx="24954">
                  <c:v>123.35503000000175</c:v>
                </c:pt>
                <c:pt idx="24955">
                  <c:v>123.35566000000175</c:v>
                </c:pt>
                <c:pt idx="24956">
                  <c:v>123.35621000000175</c:v>
                </c:pt>
                <c:pt idx="24957">
                  <c:v>123.35671000000175</c:v>
                </c:pt>
                <c:pt idx="24958">
                  <c:v>123.35729000000175</c:v>
                </c:pt>
                <c:pt idx="24959">
                  <c:v>123.35792000000176</c:v>
                </c:pt>
                <c:pt idx="24960">
                  <c:v>123.35853000000175</c:v>
                </c:pt>
                <c:pt idx="24961">
                  <c:v>123.35906000000175</c:v>
                </c:pt>
                <c:pt idx="24962">
                  <c:v>123.35957000000175</c:v>
                </c:pt>
                <c:pt idx="24963">
                  <c:v>123.36007000000176</c:v>
                </c:pt>
                <c:pt idx="24964">
                  <c:v>123.36064000000175</c:v>
                </c:pt>
                <c:pt idx="24965">
                  <c:v>123.36121000000175</c:v>
                </c:pt>
                <c:pt idx="24966">
                  <c:v>123.36173000000174</c:v>
                </c:pt>
                <c:pt idx="24967">
                  <c:v>123.36233000000175</c:v>
                </c:pt>
                <c:pt idx="24968">
                  <c:v>123.36303000000174</c:v>
                </c:pt>
                <c:pt idx="24969">
                  <c:v>123.36379000000174</c:v>
                </c:pt>
                <c:pt idx="24970">
                  <c:v>123.36447000000175</c:v>
                </c:pt>
                <c:pt idx="24971">
                  <c:v>123.36519000000175</c:v>
                </c:pt>
                <c:pt idx="24972">
                  <c:v>123.36601000000175</c:v>
                </c:pt>
                <c:pt idx="24973">
                  <c:v>123.36686000000175</c:v>
                </c:pt>
                <c:pt idx="24974">
                  <c:v>123.36763000000175</c:v>
                </c:pt>
                <c:pt idx="24975">
                  <c:v>123.36830000000175</c:v>
                </c:pt>
                <c:pt idx="24976">
                  <c:v>123.36894000000176</c:v>
                </c:pt>
                <c:pt idx="24977">
                  <c:v>123.36959000000175</c:v>
                </c:pt>
                <c:pt idx="24978">
                  <c:v>123.37032000000175</c:v>
                </c:pt>
                <c:pt idx="24979">
                  <c:v>123.37097000000175</c:v>
                </c:pt>
                <c:pt idx="24980">
                  <c:v>123.37157000000175</c:v>
                </c:pt>
                <c:pt idx="24981">
                  <c:v>123.37225000000176</c:v>
                </c:pt>
                <c:pt idx="24982">
                  <c:v>123.37298000000176</c:v>
                </c:pt>
                <c:pt idx="24983">
                  <c:v>123.37369000000176</c:v>
                </c:pt>
                <c:pt idx="24984">
                  <c:v>123.37448000000175</c:v>
                </c:pt>
                <c:pt idx="24985">
                  <c:v>123.37533000000175</c:v>
                </c:pt>
                <c:pt idx="24986">
                  <c:v>123.37622000000175</c:v>
                </c:pt>
                <c:pt idx="24987">
                  <c:v>123.37705000000174</c:v>
                </c:pt>
                <c:pt idx="24988">
                  <c:v>123.37785000000174</c:v>
                </c:pt>
                <c:pt idx="24989">
                  <c:v>123.38263000000174</c:v>
                </c:pt>
                <c:pt idx="24990">
                  <c:v>123.39139000000173</c:v>
                </c:pt>
                <c:pt idx="24991">
                  <c:v>123.39868000000173</c:v>
                </c:pt>
                <c:pt idx="24992">
                  <c:v>123.40360000000173</c:v>
                </c:pt>
                <c:pt idx="24993">
                  <c:v>123.40684000000174</c:v>
                </c:pt>
                <c:pt idx="24994">
                  <c:v>123.40927000000174</c:v>
                </c:pt>
                <c:pt idx="24995">
                  <c:v>123.41145000000174</c:v>
                </c:pt>
                <c:pt idx="24996">
                  <c:v>123.41372000000173</c:v>
                </c:pt>
                <c:pt idx="24997">
                  <c:v>123.41617000000173</c:v>
                </c:pt>
                <c:pt idx="24998">
                  <c:v>123.41866000000172</c:v>
                </c:pt>
                <c:pt idx="24999">
                  <c:v>123.42124000000172</c:v>
                </c:pt>
                <c:pt idx="25000">
                  <c:v>123.42375000000172</c:v>
                </c:pt>
                <c:pt idx="25001">
                  <c:v>123.42642000000171</c:v>
                </c:pt>
                <c:pt idx="25002">
                  <c:v>123.42864000000171</c:v>
                </c:pt>
                <c:pt idx="25003">
                  <c:v>123.43058000000171</c:v>
                </c:pt>
                <c:pt idx="25004">
                  <c:v>123.43218000000171</c:v>
                </c:pt>
                <c:pt idx="25005">
                  <c:v>123.43392000000171</c:v>
                </c:pt>
                <c:pt idx="25006">
                  <c:v>123.4353000000017</c:v>
                </c:pt>
                <c:pt idx="25007">
                  <c:v>123.4361300000017</c:v>
                </c:pt>
                <c:pt idx="25008">
                  <c:v>123.43692000000169</c:v>
                </c:pt>
                <c:pt idx="25009">
                  <c:v>123.43751000000169</c:v>
                </c:pt>
                <c:pt idx="25010">
                  <c:v>123.43791000000169</c:v>
                </c:pt>
                <c:pt idx="25011">
                  <c:v>123.43821000000169</c:v>
                </c:pt>
                <c:pt idx="25012">
                  <c:v>123.43847000000169</c:v>
                </c:pt>
                <c:pt idx="25013">
                  <c:v>123.43873000000168</c:v>
                </c:pt>
                <c:pt idx="25014">
                  <c:v>123.43898000000168</c:v>
                </c:pt>
                <c:pt idx="25015">
                  <c:v>123.43923000000167</c:v>
                </c:pt>
                <c:pt idx="25016">
                  <c:v>123.43948000000167</c:v>
                </c:pt>
                <c:pt idx="25017">
                  <c:v>123.43973000000166</c:v>
                </c:pt>
                <c:pt idx="25018">
                  <c:v>123.43997000000167</c:v>
                </c:pt>
                <c:pt idx="25019">
                  <c:v>123.44022000000166</c:v>
                </c:pt>
                <c:pt idx="25020">
                  <c:v>123.44050000000166</c:v>
                </c:pt>
                <c:pt idx="25021">
                  <c:v>123.44087000000167</c:v>
                </c:pt>
                <c:pt idx="25022">
                  <c:v>123.44137000000167</c:v>
                </c:pt>
                <c:pt idx="25023">
                  <c:v>123.44202000000166</c:v>
                </c:pt>
                <c:pt idx="25024">
                  <c:v>123.44283000000166</c:v>
                </c:pt>
                <c:pt idx="25025">
                  <c:v>123.44377000000166</c:v>
                </c:pt>
                <c:pt idx="25026">
                  <c:v>123.44482000000167</c:v>
                </c:pt>
                <c:pt idx="25027">
                  <c:v>123.44594000000167</c:v>
                </c:pt>
                <c:pt idx="25028">
                  <c:v>123.44712000000168</c:v>
                </c:pt>
                <c:pt idx="25029">
                  <c:v>123.44832000000167</c:v>
                </c:pt>
                <c:pt idx="25030">
                  <c:v>123.44954000000168</c:v>
                </c:pt>
                <c:pt idx="25031">
                  <c:v>123.45079000000167</c:v>
                </c:pt>
                <c:pt idx="25032">
                  <c:v>123.45203000000167</c:v>
                </c:pt>
                <c:pt idx="25033">
                  <c:v>123.45327000000167</c:v>
                </c:pt>
                <c:pt idx="25034">
                  <c:v>123.45442000000166</c:v>
                </c:pt>
                <c:pt idx="25035">
                  <c:v>123.45549000000166</c:v>
                </c:pt>
                <c:pt idx="25036">
                  <c:v>123.45652000000166</c:v>
                </c:pt>
                <c:pt idx="25037">
                  <c:v>123.45758000000166</c:v>
                </c:pt>
                <c:pt idx="25038">
                  <c:v>123.45871000000166</c:v>
                </c:pt>
                <c:pt idx="25039">
                  <c:v>123.45982000000166</c:v>
                </c:pt>
                <c:pt idx="25040">
                  <c:v>123.46081000000166</c:v>
                </c:pt>
                <c:pt idx="25041">
                  <c:v>123.46170000000166</c:v>
                </c:pt>
                <c:pt idx="25042">
                  <c:v>123.46423000000165</c:v>
                </c:pt>
                <c:pt idx="25043">
                  <c:v>123.48492000000165</c:v>
                </c:pt>
                <c:pt idx="25044">
                  <c:v>123.54758000000164</c:v>
                </c:pt>
                <c:pt idx="25045">
                  <c:v>123.61964000000164</c:v>
                </c:pt>
                <c:pt idx="25046">
                  <c:v>123.67415000000163</c:v>
                </c:pt>
                <c:pt idx="25047">
                  <c:v>123.72537000000163</c:v>
                </c:pt>
                <c:pt idx="25048">
                  <c:v>123.78927000000164</c:v>
                </c:pt>
                <c:pt idx="25049">
                  <c:v>123.85622000000164</c:v>
                </c:pt>
                <c:pt idx="25050">
                  <c:v>123.92009000000164</c:v>
                </c:pt>
                <c:pt idx="25051">
                  <c:v>123.97845000000163</c:v>
                </c:pt>
                <c:pt idx="25052">
                  <c:v>124.01448000000163</c:v>
                </c:pt>
                <c:pt idx="25053">
                  <c:v>124.04641000000163</c:v>
                </c:pt>
                <c:pt idx="25054">
                  <c:v>124.07795000000164</c:v>
                </c:pt>
                <c:pt idx="25055">
                  <c:v>124.10683000000164</c:v>
                </c:pt>
                <c:pt idx="25056">
                  <c:v>124.12109000000163</c:v>
                </c:pt>
                <c:pt idx="25057">
                  <c:v>124.12912000000163</c:v>
                </c:pt>
                <c:pt idx="25058">
                  <c:v>124.13467000000163</c:v>
                </c:pt>
                <c:pt idx="25059">
                  <c:v>124.14135000000164</c:v>
                </c:pt>
                <c:pt idx="25060">
                  <c:v>124.15239000000163</c:v>
                </c:pt>
                <c:pt idx="25061">
                  <c:v>124.17455000000163</c:v>
                </c:pt>
                <c:pt idx="25062">
                  <c:v>124.20491000000163</c:v>
                </c:pt>
                <c:pt idx="25063">
                  <c:v>124.23964000000163</c:v>
                </c:pt>
                <c:pt idx="25064">
                  <c:v>124.27669000000162</c:v>
                </c:pt>
                <c:pt idx="25065">
                  <c:v>124.30320000000162</c:v>
                </c:pt>
                <c:pt idx="25066">
                  <c:v>124.33135000000162</c:v>
                </c:pt>
                <c:pt idx="25067">
                  <c:v>124.36638000000163</c:v>
                </c:pt>
                <c:pt idx="25068">
                  <c:v>124.40469000000162</c:v>
                </c:pt>
                <c:pt idx="25069">
                  <c:v>124.44408000000162</c:v>
                </c:pt>
                <c:pt idx="25070">
                  <c:v>124.48147000000162</c:v>
                </c:pt>
                <c:pt idx="25071">
                  <c:v>124.50844000000163</c:v>
                </c:pt>
                <c:pt idx="25072">
                  <c:v>124.52466000000163</c:v>
                </c:pt>
                <c:pt idx="25073">
                  <c:v>124.53322000000163</c:v>
                </c:pt>
                <c:pt idx="25074">
                  <c:v>124.53818000000163</c:v>
                </c:pt>
                <c:pt idx="25075">
                  <c:v>124.54051000000163</c:v>
                </c:pt>
                <c:pt idx="25076">
                  <c:v>124.54348000000164</c:v>
                </c:pt>
                <c:pt idx="25077">
                  <c:v>124.55031000000163</c:v>
                </c:pt>
                <c:pt idx="25078">
                  <c:v>124.57091000000163</c:v>
                </c:pt>
                <c:pt idx="25079">
                  <c:v>124.60079000000164</c:v>
                </c:pt>
                <c:pt idx="25080">
                  <c:v>124.63175000000163</c:v>
                </c:pt>
                <c:pt idx="25081">
                  <c:v>124.66034000000163</c:v>
                </c:pt>
                <c:pt idx="25082">
                  <c:v>124.68432000000162</c:v>
                </c:pt>
                <c:pt idx="25083">
                  <c:v>124.71207000000162</c:v>
                </c:pt>
                <c:pt idx="25084">
                  <c:v>124.74190000000162</c:v>
                </c:pt>
                <c:pt idx="25085">
                  <c:v>124.76699000000163</c:v>
                </c:pt>
                <c:pt idx="25086">
                  <c:v>124.79527000000162</c:v>
                </c:pt>
                <c:pt idx="25087">
                  <c:v>124.82690000000163</c:v>
                </c:pt>
                <c:pt idx="25088">
                  <c:v>124.85596000000163</c:v>
                </c:pt>
                <c:pt idx="25089">
                  <c:v>124.87930000000163</c:v>
                </c:pt>
                <c:pt idx="25090">
                  <c:v>124.90257000000163</c:v>
                </c:pt>
                <c:pt idx="25091">
                  <c:v>124.93317000000164</c:v>
                </c:pt>
                <c:pt idx="25092">
                  <c:v>124.96722000000163</c:v>
                </c:pt>
                <c:pt idx="25093">
                  <c:v>125.00395000000164</c:v>
                </c:pt>
                <c:pt idx="25094">
                  <c:v>125.03815000000164</c:v>
                </c:pt>
                <c:pt idx="25095">
                  <c:v>125.06250000000163</c:v>
                </c:pt>
                <c:pt idx="25096">
                  <c:v>125.07943000000164</c:v>
                </c:pt>
                <c:pt idx="25097">
                  <c:v>125.08811000000163</c:v>
                </c:pt>
                <c:pt idx="25098">
                  <c:v>125.09376000000164</c:v>
                </c:pt>
                <c:pt idx="25099">
                  <c:v>125.09707000000164</c:v>
                </c:pt>
                <c:pt idx="25100">
                  <c:v>125.09872000000163</c:v>
                </c:pt>
                <c:pt idx="25101">
                  <c:v>125.09959000000164</c:v>
                </c:pt>
                <c:pt idx="25102">
                  <c:v>125.10023000000164</c:v>
                </c:pt>
                <c:pt idx="25103">
                  <c:v>125.10070000000165</c:v>
                </c:pt>
                <c:pt idx="25104">
                  <c:v>125.10111000000165</c:v>
                </c:pt>
                <c:pt idx="25105">
                  <c:v>125.10146000000165</c:v>
                </c:pt>
                <c:pt idx="25106">
                  <c:v>125.10171000000165</c:v>
                </c:pt>
                <c:pt idx="25107">
                  <c:v>125.10189000000165</c:v>
                </c:pt>
                <c:pt idx="25108">
                  <c:v>125.10203000000165</c:v>
                </c:pt>
                <c:pt idx="25109">
                  <c:v>125.10214000000165</c:v>
                </c:pt>
                <c:pt idx="25110">
                  <c:v>125.10220000000166</c:v>
                </c:pt>
                <c:pt idx="25111">
                  <c:v>125.10225000000166</c:v>
                </c:pt>
                <c:pt idx="25112">
                  <c:v>125.10228000000166</c:v>
                </c:pt>
                <c:pt idx="25113">
                  <c:v>125.10229000000166</c:v>
                </c:pt>
                <c:pt idx="25114">
                  <c:v>125.10229000000166</c:v>
                </c:pt>
                <c:pt idx="25115">
                  <c:v>125.10229000000166</c:v>
                </c:pt>
                <c:pt idx="25116">
                  <c:v>125.10229000000166</c:v>
                </c:pt>
                <c:pt idx="25117">
                  <c:v>125.10229000000166</c:v>
                </c:pt>
                <c:pt idx="25118">
                  <c:v>125.10229000000166</c:v>
                </c:pt>
                <c:pt idx="25119">
                  <c:v>125.10229000000166</c:v>
                </c:pt>
                <c:pt idx="25120">
                  <c:v>125.10229000000166</c:v>
                </c:pt>
                <c:pt idx="25121">
                  <c:v>125.10229000000166</c:v>
                </c:pt>
                <c:pt idx="25122">
                  <c:v>125.10229000000166</c:v>
                </c:pt>
                <c:pt idx="25123">
                  <c:v>125.10229000000166</c:v>
                </c:pt>
                <c:pt idx="25124">
                  <c:v>125.10229000000166</c:v>
                </c:pt>
                <c:pt idx="25125">
                  <c:v>125.10232000000165</c:v>
                </c:pt>
                <c:pt idx="25126">
                  <c:v>125.10341000000166</c:v>
                </c:pt>
                <c:pt idx="25127">
                  <c:v>125.10555000000166</c:v>
                </c:pt>
                <c:pt idx="25128">
                  <c:v>125.10853000000165</c:v>
                </c:pt>
                <c:pt idx="25129">
                  <c:v>125.11193000000165</c:v>
                </c:pt>
                <c:pt idx="25130">
                  <c:v>125.11490000000165</c:v>
                </c:pt>
                <c:pt idx="25131">
                  <c:v>125.11770000000165</c:v>
                </c:pt>
                <c:pt idx="25132">
                  <c:v>125.12019000000164</c:v>
                </c:pt>
                <c:pt idx="25133">
                  <c:v>125.12225000000164</c:v>
                </c:pt>
                <c:pt idx="25134">
                  <c:v>125.12411000000164</c:v>
                </c:pt>
                <c:pt idx="25135">
                  <c:v>125.12578000000164</c:v>
                </c:pt>
                <c:pt idx="25136">
                  <c:v>125.12739000000164</c:v>
                </c:pt>
                <c:pt idx="25137">
                  <c:v>125.12888000000164</c:v>
                </c:pt>
                <c:pt idx="25138">
                  <c:v>125.13015000000165</c:v>
                </c:pt>
                <c:pt idx="25139">
                  <c:v>125.13127000000165</c:v>
                </c:pt>
                <c:pt idx="25140">
                  <c:v>125.13215000000164</c:v>
                </c:pt>
                <c:pt idx="25141">
                  <c:v>125.13285000000164</c:v>
                </c:pt>
                <c:pt idx="25142">
                  <c:v>125.13348000000164</c:v>
                </c:pt>
                <c:pt idx="25143">
                  <c:v>125.13414000000164</c:v>
                </c:pt>
                <c:pt idx="25144">
                  <c:v>125.13489000000163</c:v>
                </c:pt>
                <c:pt idx="25145">
                  <c:v>125.13580000000164</c:v>
                </c:pt>
                <c:pt idx="25146">
                  <c:v>125.13690000000163</c:v>
                </c:pt>
                <c:pt idx="25147">
                  <c:v>125.13805000000163</c:v>
                </c:pt>
                <c:pt idx="25148">
                  <c:v>125.13928000000163</c:v>
                </c:pt>
                <c:pt idx="25149">
                  <c:v>125.14043000000163</c:v>
                </c:pt>
                <c:pt idx="25150">
                  <c:v>125.14155000000163</c:v>
                </c:pt>
                <c:pt idx="25151">
                  <c:v>125.14270000000162</c:v>
                </c:pt>
                <c:pt idx="25152">
                  <c:v>125.14363000000162</c:v>
                </c:pt>
                <c:pt idx="25153">
                  <c:v>125.14442000000162</c:v>
                </c:pt>
                <c:pt idx="25154">
                  <c:v>125.14505000000162</c:v>
                </c:pt>
                <c:pt idx="25155">
                  <c:v>125.14545000000162</c:v>
                </c:pt>
                <c:pt idx="25156">
                  <c:v>125.14570000000161</c:v>
                </c:pt>
                <c:pt idx="25157">
                  <c:v>125.14589000000161</c:v>
                </c:pt>
                <c:pt idx="25158">
                  <c:v>125.14608000000162</c:v>
                </c:pt>
                <c:pt idx="25159">
                  <c:v>125.14628000000162</c:v>
                </c:pt>
                <c:pt idx="25160">
                  <c:v>125.14660000000163</c:v>
                </c:pt>
                <c:pt idx="25161">
                  <c:v>125.14692000000163</c:v>
                </c:pt>
                <c:pt idx="25162">
                  <c:v>125.14728000000163</c:v>
                </c:pt>
                <c:pt idx="25163">
                  <c:v>125.14772000000163</c:v>
                </c:pt>
                <c:pt idx="25164">
                  <c:v>125.14828000000162</c:v>
                </c:pt>
                <c:pt idx="25165">
                  <c:v>125.14889000000161</c:v>
                </c:pt>
                <c:pt idx="25166">
                  <c:v>125.14954000000161</c:v>
                </c:pt>
                <c:pt idx="25167">
                  <c:v>125.15023000000161</c:v>
                </c:pt>
                <c:pt idx="25168">
                  <c:v>125.15094000000161</c:v>
                </c:pt>
                <c:pt idx="25169">
                  <c:v>125.15185000000162</c:v>
                </c:pt>
                <c:pt idx="25170">
                  <c:v>125.15289000000162</c:v>
                </c:pt>
                <c:pt idx="25171">
                  <c:v>125.15396000000162</c:v>
                </c:pt>
                <c:pt idx="25172">
                  <c:v>125.15502000000161</c:v>
                </c:pt>
                <c:pt idx="25173">
                  <c:v>125.15594000000161</c:v>
                </c:pt>
                <c:pt idx="25174">
                  <c:v>125.15672000000161</c:v>
                </c:pt>
                <c:pt idx="25175">
                  <c:v>125.15744000000161</c:v>
                </c:pt>
                <c:pt idx="25176">
                  <c:v>125.15812000000162</c:v>
                </c:pt>
                <c:pt idx="25177">
                  <c:v>125.15879000000162</c:v>
                </c:pt>
                <c:pt idx="25178">
                  <c:v>125.15950000000161</c:v>
                </c:pt>
                <c:pt idx="25179">
                  <c:v>125.16021000000161</c:v>
                </c:pt>
                <c:pt idx="25180">
                  <c:v>125.16142000000161</c:v>
                </c:pt>
                <c:pt idx="25181">
                  <c:v>125.16245000000161</c:v>
                </c:pt>
                <c:pt idx="25182">
                  <c:v>125.16325000000161</c:v>
                </c:pt>
                <c:pt idx="25183">
                  <c:v>125.1639900000016</c:v>
                </c:pt>
                <c:pt idx="25184">
                  <c:v>125.16472000000161</c:v>
                </c:pt>
                <c:pt idx="25185">
                  <c:v>125.1662700000016</c:v>
                </c:pt>
                <c:pt idx="25186">
                  <c:v>125.16709000000161</c:v>
                </c:pt>
                <c:pt idx="25187">
                  <c:v>125.16803000000161</c:v>
                </c:pt>
                <c:pt idx="25188">
                  <c:v>125.16933000000161</c:v>
                </c:pt>
                <c:pt idx="25189">
                  <c:v>125.17099000000161</c:v>
                </c:pt>
                <c:pt idx="25190">
                  <c:v>125.17301000000161</c:v>
                </c:pt>
                <c:pt idx="25191">
                  <c:v>125.17526000000161</c:v>
                </c:pt>
                <c:pt idx="25192">
                  <c:v>125.17758000000161</c:v>
                </c:pt>
                <c:pt idx="25193">
                  <c:v>125.17980000000161</c:v>
                </c:pt>
                <c:pt idx="25194">
                  <c:v>125.1819300000016</c:v>
                </c:pt>
                <c:pt idx="25195">
                  <c:v>125.1838900000016</c:v>
                </c:pt>
                <c:pt idx="25196">
                  <c:v>125.18553000000159</c:v>
                </c:pt>
                <c:pt idx="25197">
                  <c:v>125.18703000000158</c:v>
                </c:pt>
                <c:pt idx="25198">
                  <c:v>125.18836000000158</c:v>
                </c:pt>
                <c:pt idx="25199">
                  <c:v>125.18961000000158</c:v>
                </c:pt>
                <c:pt idx="25200">
                  <c:v>125.19065000000158</c:v>
                </c:pt>
                <c:pt idx="25201">
                  <c:v>125.19156000000159</c:v>
                </c:pt>
                <c:pt idx="25202">
                  <c:v>125.19242000000159</c:v>
                </c:pt>
                <c:pt idx="25203">
                  <c:v>125.19326000000159</c:v>
                </c:pt>
                <c:pt idx="25204">
                  <c:v>125.19412000000159</c:v>
                </c:pt>
                <c:pt idx="25205">
                  <c:v>125.19505000000159</c:v>
                </c:pt>
                <c:pt idx="25206">
                  <c:v>125.19605000000159</c:v>
                </c:pt>
                <c:pt idx="25207">
                  <c:v>125.19724000000159</c:v>
                </c:pt>
                <c:pt idx="25208">
                  <c:v>125.19882000000159</c:v>
                </c:pt>
                <c:pt idx="25209">
                  <c:v>125.20038000000159</c:v>
                </c:pt>
                <c:pt idx="25210">
                  <c:v>125.20197000000158</c:v>
                </c:pt>
                <c:pt idx="25211">
                  <c:v>125.20339000000158</c:v>
                </c:pt>
                <c:pt idx="25212">
                  <c:v>125.20464000000158</c:v>
                </c:pt>
                <c:pt idx="25213">
                  <c:v>125.20575000000157</c:v>
                </c:pt>
                <c:pt idx="25214">
                  <c:v>125.20675000000158</c:v>
                </c:pt>
                <c:pt idx="25215">
                  <c:v>125.20772000000157</c:v>
                </c:pt>
                <c:pt idx="25216">
                  <c:v>125.20870000000157</c:v>
                </c:pt>
                <c:pt idx="25217">
                  <c:v>125.21018000000157</c:v>
                </c:pt>
                <c:pt idx="25218">
                  <c:v>125.21885000000157</c:v>
                </c:pt>
                <c:pt idx="25219">
                  <c:v>125.24893000000156</c:v>
                </c:pt>
                <c:pt idx="25220">
                  <c:v>125.28180000000157</c:v>
                </c:pt>
                <c:pt idx="25221">
                  <c:v>125.31274000000157</c:v>
                </c:pt>
                <c:pt idx="25222">
                  <c:v>125.35106000000157</c:v>
                </c:pt>
                <c:pt idx="25223">
                  <c:v>125.37665000000156</c:v>
                </c:pt>
                <c:pt idx="25224">
                  <c:v>125.39792000000156</c:v>
                </c:pt>
                <c:pt idx="25225">
                  <c:v>125.42320000000156</c:v>
                </c:pt>
                <c:pt idx="25226">
                  <c:v>125.45258000000156</c:v>
                </c:pt>
                <c:pt idx="25227">
                  <c:v>125.46733000000157</c:v>
                </c:pt>
                <c:pt idx="25228">
                  <c:v>125.47541000000157</c:v>
                </c:pt>
                <c:pt idx="25229">
                  <c:v>125.47992000000157</c:v>
                </c:pt>
                <c:pt idx="25230">
                  <c:v>125.48222000000158</c:v>
                </c:pt>
                <c:pt idx="25231">
                  <c:v>125.48345000000158</c:v>
                </c:pt>
                <c:pt idx="25232">
                  <c:v>125.48410000000158</c:v>
                </c:pt>
                <c:pt idx="25233">
                  <c:v>125.48448000000158</c:v>
                </c:pt>
                <c:pt idx="25234">
                  <c:v>125.48481000000159</c:v>
                </c:pt>
                <c:pt idx="25235">
                  <c:v>125.48509000000159</c:v>
                </c:pt>
                <c:pt idx="25236">
                  <c:v>125.4852900000016</c:v>
                </c:pt>
                <c:pt idx="25237">
                  <c:v>125.4854800000016</c:v>
                </c:pt>
                <c:pt idx="25238">
                  <c:v>125.4857300000016</c:v>
                </c:pt>
                <c:pt idx="25239">
                  <c:v>125.4862800000016</c:v>
                </c:pt>
                <c:pt idx="25240">
                  <c:v>125.4870400000016</c:v>
                </c:pt>
                <c:pt idx="25241">
                  <c:v>125.48787000000159</c:v>
                </c:pt>
                <c:pt idx="25242">
                  <c:v>125.48880000000159</c:v>
                </c:pt>
                <c:pt idx="25243">
                  <c:v>125.48974000000159</c:v>
                </c:pt>
                <c:pt idx="25244">
                  <c:v>125.49072000000159</c:v>
                </c:pt>
                <c:pt idx="25245">
                  <c:v>125.49171000000159</c:v>
                </c:pt>
                <c:pt idx="25246">
                  <c:v>125.49265000000159</c:v>
                </c:pt>
                <c:pt idx="25247">
                  <c:v>125.49351000000159</c:v>
                </c:pt>
                <c:pt idx="25248">
                  <c:v>125.49432000000159</c:v>
                </c:pt>
                <c:pt idx="25249">
                  <c:v>125.49508000000159</c:v>
                </c:pt>
                <c:pt idx="25250">
                  <c:v>125.49582000000159</c:v>
                </c:pt>
                <c:pt idx="25251">
                  <c:v>125.49659000000159</c:v>
                </c:pt>
                <c:pt idx="25252">
                  <c:v>125.49741000000159</c:v>
                </c:pt>
                <c:pt idx="25253">
                  <c:v>125.4984100000016</c:v>
                </c:pt>
                <c:pt idx="25254">
                  <c:v>125.49960000000159</c:v>
                </c:pt>
                <c:pt idx="25255">
                  <c:v>125.50115000000159</c:v>
                </c:pt>
                <c:pt idx="25256">
                  <c:v>125.50289000000159</c:v>
                </c:pt>
                <c:pt idx="25257">
                  <c:v>125.50469000000159</c:v>
                </c:pt>
                <c:pt idx="25258">
                  <c:v>125.50645000000159</c:v>
                </c:pt>
                <c:pt idx="25259">
                  <c:v>125.50822000000159</c:v>
                </c:pt>
                <c:pt idx="25260">
                  <c:v>125.50975000000159</c:v>
                </c:pt>
                <c:pt idx="25261">
                  <c:v>125.51124000000159</c:v>
                </c:pt>
                <c:pt idx="25262">
                  <c:v>125.51396000000159</c:v>
                </c:pt>
                <c:pt idx="25263">
                  <c:v>125.51948000000159</c:v>
                </c:pt>
                <c:pt idx="25264">
                  <c:v>125.53591000000159</c:v>
                </c:pt>
                <c:pt idx="25265">
                  <c:v>125.5624300000016</c:v>
                </c:pt>
                <c:pt idx="25266">
                  <c:v>125.60025000000159</c:v>
                </c:pt>
                <c:pt idx="25267">
                  <c:v>125.64876000000159</c:v>
                </c:pt>
                <c:pt idx="25268">
                  <c:v>125.70035000000159</c:v>
                </c:pt>
                <c:pt idx="25269">
                  <c:v>125.74112000000159</c:v>
                </c:pt>
                <c:pt idx="25270">
                  <c:v>125.77409000000159</c:v>
                </c:pt>
                <c:pt idx="25271">
                  <c:v>125.79890000000159</c:v>
                </c:pt>
                <c:pt idx="25272">
                  <c:v>125.81146000000159</c:v>
                </c:pt>
                <c:pt idx="25273">
                  <c:v>125.81701000000159</c:v>
                </c:pt>
                <c:pt idx="25274">
                  <c:v>125.81968000000158</c:v>
                </c:pt>
                <c:pt idx="25275">
                  <c:v>125.82206000000158</c:v>
                </c:pt>
                <c:pt idx="25276">
                  <c:v>125.82434000000158</c:v>
                </c:pt>
                <c:pt idx="25277">
                  <c:v>125.82739000000159</c:v>
                </c:pt>
                <c:pt idx="25278">
                  <c:v>125.82963000000159</c:v>
                </c:pt>
                <c:pt idx="25279">
                  <c:v>125.83122000000158</c:v>
                </c:pt>
                <c:pt idx="25280">
                  <c:v>125.83364000000158</c:v>
                </c:pt>
                <c:pt idx="25281">
                  <c:v>125.83731000000158</c:v>
                </c:pt>
                <c:pt idx="25282">
                  <c:v>125.84037000000158</c:v>
                </c:pt>
                <c:pt idx="25283">
                  <c:v>125.84315000000159</c:v>
                </c:pt>
                <c:pt idx="25284">
                  <c:v>125.84528000000158</c:v>
                </c:pt>
                <c:pt idx="25285">
                  <c:v>125.84679000000158</c:v>
                </c:pt>
                <c:pt idx="25286">
                  <c:v>125.84999000000158</c:v>
                </c:pt>
                <c:pt idx="25287">
                  <c:v>125.85643000000158</c:v>
                </c:pt>
                <c:pt idx="25288">
                  <c:v>125.86303000000159</c:v>
                </c:pt>
                <c:pt idx="25289">
                  <c:v>125.86857000000158</c:v>
                </c:pt>
                <c:pt idx="25290">
                  <c:v>125.87235000000159</c:v>
                </c:pt>
                <c:pt idx="25291">
                  <c:v>125.87484000000158</c:v>
                </c:pt>
                <c:pt idx="25292">
                  <c:v>125.87611000000159</c:v>
                </c:pt>
                <c:pt idx="25293">
                  <c:v>125.87676000000158</c:v>
                </c:pt>
                <c:pt idx="25294">
                  <c:v>125.87705000000159</c:v>
                </c:pt>
                <c:pt idx="25295">
                  <c:v>125.87718000000159</c:v>
                </c:pt>
                <c:pt idx="25296">
                  <c:v>125.87723000000159</c:v>
                </c:pt>
                <c:pt idx="25297">
                  <c:v>125.87728000000159</c:v>
                </c:pt>
                <c:pt idx="25298">
                  <c:v>125.87733000000159</c:v>
                </c:pt>
                <c:pt idx="25299">
                  <c:v>125.8773900000016</c:v>
                </c:pt>
                <c:pt idx="25300">
                  <c:v>125.8775000000016</c:v>
                </c:pt>
                <c:pt idx="25301">
                  <c:v>125.8776600000016</c:v>
                </c:pt>
                <c:pt idx="25302">
                  <c:v>125.8778600000016</c:v>
                </c:pt>
                <c:pt idx="25303">
                  <c:v>125.87806000000161</c:v>
                </c:pt>
                <c:pt idx="25304">
                  <c:v>125.87823000000161</c:v>
                </c:pt>
                <c:pt idx="25305">
                  <c:v>125.8784800000016</c:v>
                </c:pt>
                <c:pt idx="25306">
                  <c:v>125.8800900000016</c:v>
                </c:pt>
                <c:pt idx="25307">
                  <c:v>125.8860900000016</c:v>
                </c:pt>
                <c:pt idx="25308">
                  <c:v>125.8961600000016</c:v>
                </c:pt>
                <c:pt idx="25309">
                  <c:v>125.9149100000016</c:v>
                </c:pt>
                <c:pt idx="25310">
                  <c:v>125.9449100000016</c:v>
                </c:pt>
                <c:pt idx="25311">
                  <c:v>125.9821500000016</c:v>
                </c:pt>
                <c:pt idx="25312">
                  <c:v>126.02221000000159</c:v>
                </c:pt>
                <c:pt idx="25313">
                  <c:v>126.05246000000159</c:v>
                </c:pt>
                <c:pt idx="25314">
                  <c:v>126.07492000000158</c:v>
                </c:pt>
                <c:pt idx="25315">
                  <c:v>126.09371000000158</c:v>
                </c:pt>
                <c:pt idx="25316">
                  <c:v>126.10592000000157</c:v>
                </c:pt>
                <c:pt idx="25317">
                  <c:v>126.11884000000157</c:v>
                </c:pt>
                <c:pt idx="25318">
                  <c:v>126.13278000000157</c:v>
                </c:pt>
                <c:pt idx="25319">
                  <c:v>126.14612000000157</c:v>
                </c:pt>
                <c:pt idx="25320">
                  <c:v>126.15936000000157</c:v>
                </c:pt>
                <c:pt idx="25321">
                  <c:v>126.16703000000157</c:v>
                </c:pt>
                <c:pt idx="25322">
                  <c:v>126.17429000000158</c:v>
                </c:pt>
                <c:pt idx="25323">
                  <c:v>126.18477000000158</c:v>
                </c:pt>
                <c:pt idx="25324">
                  <c:v>126.19367000000157</c:v>
                </c:pt>
                <c:pt idx="25325">
                  <c:v>126.19935000000157</c:v>
                </c:pt>
                <c:pt idx="25326">
                  <c:v>126.20701000000157</c:v>
                </c:pt>
                <c:pt idx="25327">
                  <c:v>126.21655000000158</c:v>
                </c:pt>
                <c:pt idx="25328">
                  <c:v>126.22813000000157</c:v>
                </c:pt>
                <c:pt idx="25329">
                  <c:v>126.24117000000157</c:v>
                </c:pt>
                <c:pt idx="25330">
                  <c:v>126.25520000000158</c:v>
                </c:pt>
                <c:pt idx="25331">
                  <c:v>126.26919000000159</c:v>
                </c:pt>
                <c:pt idx="25332">
                  <c:v>126.28326000000159</c:v>
                </c:pt>
                <c:pt idx="25333">
                  <c:v>126.29699000000159</c:v>
                </c:pt>
                <c:pt idx="25334">
                  <c:v>126.31016000000159</c:v>
                </c:pt>
                <c:pt idx="25335">
                  <c:v>126.32281000000158</c:v>
                </c:pt>
                <c:pt idx="25336">
                  <c:v>126.33494000000158</c:v>
                </c:pt>
                <c:pt idx="25337">
                  <c:v>126.34425000000158</c:v>
                </c:pt>
                <c:pt idx="25338">
                  <c:v>126.35453000000157</c:v>
                </c:pt>
                <c:pt idx="25339">
                  <c:v>126.36877000000158</c:v>
                </c:pt>
                <c:pt idx="25340">
                  <c:v>126.38399000000157</c:v>
                </c:pt>
                <c:pt idx="25341">
                  <c:v>126.39394000000158</c:v>
                </c:pt>
                <c:pt idx="25342">
                  <c:v>126.40026000000158</c:v>
                </c:pt>
                <c:pt idx="25343">
                  <c:v>126.40889000000158</c:v>
                </c:pt>
                <c:pt idx="25344">
                  <c:v>126.41768000000158</c:v>
                </c:pt>
                <c:pt idx="25345">
                  <c:v>126.42900000000158</c:v>
                </c:pt>
                <c:pt idx="25346">
                  <c:v>126.44246000000157</c:v>
                </c:pt>
                <c:pt idx="25347">
                  <c:v>126.45651000000157</c:v>
                </c:pt>
                <c:pt idx="25348">
                  <c:v>126.47019000000157</c:v>
                </c:pt>
                <c:pt idx="25349">
                  <c:v>126.48138000000156</c:v>
                </c:pt>
                <c:pt idx="25350">
                  <c:v>126.49353000000157</c:v>
                </c:pt>
                <c:pt idx="25351">
                  <c:v>126.50965000000157</c:v>
                </c:pt>
                <c:pt idx="25352">
                  <c:v>126.52774000000157</c:v>
                </c:pt>
                <c:pt idx="25353">
                  <c:v>126.54258000000158</c:v>
                </c:pt>
                <c:pt idx="25354">
                  <c:v>126.55476000000158</c:v>
                </c:pt>
                <c:pt idx="25355">
                  <c:v>126.56416000000158</c:v>
                </c:pt>
                <c:pt idx="25356">
                  <c:v>126.57106000000158</c:v>
                </c:pt>
                <c:pt idx="25357">
                  <c:v>126.57538000000159</c:v>
                </c:pt>
                <c:pt idx="25358">
                  <c:v>126.57765000000158</c:v>
                </c:pt>
                <c:pt idx="25359">
                  <c:v>126.57878000000159</c:v>
                </c:pt>
                <c:pt idx="25360">
                  <c:v>126.57936000000159</c:v>
                </c:pt>
                <c:pt idx="25361">
                  <c:v>126.57963000000159</c:v>
                </c:pt>
                <c:pt idx="25362">
                  <c:v>126.57981000000159</c:v>
                </c:pt>
                <c:pt idx="25363">
                  <c:v>126.57998000000158</c:v>
                </c:pt>
                <c:pt idx="25364">
                  <c:v>126.58016000000158</c:v>
                </c:pt>
                <c:pt idx="25365">
                  <c:v>126.58036000000159</c:v>
                </c:pt>
                <c:pt idx="25366">
                  <c:v>126.58054000000159</c:v>
                </c:pt>
                <c:pt idx="25367">
                  <c:v>126.58072000000159</c:v>
                </c:pt>
                <c:pt idx="25368">
                  <c:v>126.58091000000159</c:v>
                </c:pt>
                <c:pt idx="25369">
                  <c:v>126.58109000000159</c:v>
                </c:pt>
                <c:pt idx="25370">
                  <c:v>126.5812400000016</c:v>
                </c:pt>
                <c:pt idx="25371">
                  <c:v>126.5813000000016</c:v>
                </c:pt>
                <c:pt idx="25372">
                  <c:v>126.5813000000016</c:v>
                </c:pt>
                <c:pt idx="25373">
                  <c:v>126.5813000000016</c:v>
                </c:pt>
                <c:pt idx="25374">
                  <c:v>126.5813000000016</c:v>
                </c:pt>
                <c:pt idx="25375">
                  <c:v>126.5813000000016</c:v>
                </c:pt>
                <c:pt idx="25376">
                  <c:v>126.5813000000016</c:v>
                </c:pt>
                <c:pt idx="25377">
                  <c:v>126.5813000000016</c:v>
                </c:pt>
                <c:pt idx="25378">
                  <c:v>126.5813000000016</c:v>
                </c:pt>
                <c:pt idx="25379">
                  <c:v>126.5813000000016</c:v>
                </c:pt>
                <c:pt idx="25380">
                  <c:v>126.5813000000016</c:v>
                </c:pt>
                <c:pt idx="25381">
                  <c:v>126.5813000000016</c:v>
                </c:pt>
                <c:pt idx="25382">
                  <c:v>126.5813000000016</c:v>
                </c:pt>
                <c:pt idx="25383">
                  <c:v>126.5813000000016</c:v>
                </c:pt>
                <c:pt idx="25384">
                  <c:v>126.5813000000016</c:v>
                </c:pt>
                <c:pt idx="25385">
                  <c:v>126.5813000000016</c:v>
                </c:pt>
                <c:pt idx="25386">
                  <c:v>126.5813000000016</c:v>
                </c:pt>
                <c:pt idx="25387">
                  <c:v>126.5813000000016</c:v>
                </c:pt>
                <c:pt idx="25388">
                  <c:v>126.5813000000016</c:v>
                </c:pt>
                <c:pt idx="25389">
                  <c:v>126.5860700000016</c:v>
                </c:pt>
                <c:pt idx="25390">
                  <c:v>126.6042400000016</c:v>
                </c:pt>
                <c:pt idx="25391">
                  <c:v>126.6372100000016</c:v>
                </c:pt>
                <c:pt idx="25392">
                  <c:v>126.6724700000016</c:v>
                </c:pt>
                <c:pt idx="25393">
                  <c:v>126.70527000000159</c:v>
                </c:pt>
                <c:pt idx="25394">
                  <c:v>126.73706000000159</c:v>
                </c:pt>
                <c:pt idx="25395">
                  <c:v>126.76605000000158</c:v>
                </c:pt>
                <c:pt idx="25396">
                  <c:v>126.79246000000158</c:v>
                </c:pt>
                <c:pt idx="25397">
                  <c:v>126.81214000000158</c:v>
                </c:pt>
                <c:pt idx="25398">
                  <c:v>126.82220000000157</c:v>
                </c:pt>
                <c:pt idx="25399">
                  <c:v>126.82966000000157</c:v>
                </c:pt>
                <c:pt idx="25400">
                  <c:v>126.83749000000157</c:v>
                </c:pt>
                <c:pt idx="25401">
                  <c:v>126.84985000000157</c:v>
                </c:pt>
                <c:pt idx="25402">
                  <c:v>126.86607000000157</c:v>
                </c:pt>
                <c:pt idx="25403">
                  <c:v>126.88337000000158</c:v>
                </c:pt>
                <c:pt idx="25404">
                  <c:v>126.89996000000157</c:v>
                </c:pt>
                <c:pt idx="25405">
                  <c:v>126.91401000000157</c:v>
                </c:pt>
                <c:pt idx="25406">
                  <c:v>126.91974000000157</c:v>
                </c:pt>
                <c:pt idx="25407">
                  <c:v>126.92211000000157</c:v>
                </c:pt>
                <c:pt idx="25408">
                  <c:v>126.92772000000157</c:v>
                </c:pt>
                <c:pt idx="25409">
                  <c:v>126.93822000000156</c:v>
                </c:pt>
                <c:pt idx="25410">
                  <c:v>126.95149000000157</c:v>
                </c:pt>
                <c:pt idx="25411">
                  <c:v>126.96475000000157</c:v>
                </c:pt>
                <c:pt idx="25412">
                  <c:v>126.97725000000158</c:v>
                </c:pt>
                <c:pt idx="25413">
                  <c:v>126.98689000000158</c:v>
                </c:pt>
                <c:pt idx="25414">
                  <c:v>126.99482000000158</c:v>
                </c:pt>
                <c:pt idx="25415">
                  <c:v>127.00280000000159</c:v>
                </c:pt>
                <c:pt idx="25416">
                  <c:v>127.00836000000159</c:v>
                </c:pt>
                <c:pt idx="25417">
                  <c:v>127.01404000000159</c:v>
                </c:pt>
                <c:pt idx="25418">
                  <c:v>127.01983000000159</c:v>
                </c:pt>
                <c:pt idx="25419">
                  <c:v>127.02626000000159</c:v>
                </c:pt>
                <c:pt idx="25420">
                  <c:v>127.03745000000158</c:v>
                </c:pt>
                <c:pt idx="25421">
                  <c:v>127.05193000000159</c:v>
                </c:pt>
                <c:pt idx="25422">
                  <c:v>127.06658000000159</c:v>
                </c:pt>
                <c:pt idx="25423">
                  <c:v>127.07928000000159</c:v>
                </c:pt>
                <c:pt idx="25424">
                  <c:v>127.09116000000159</c:v>
                </c:pt>
                <c:pt idx="25425">
                  <c:v>127.1034400000016</c:v>
                </c:pt>
                <c:pt idx="25426">
                  <c:v>127.1178500000016</c:v>
                </c:pt>
                <c:pt idx="25427">
                  <c:v>127.1330800000016</c:v>
                </c:pt>
                <c:pt idx="25428">
                  <c:v>127.1493500000016</c:v>
                </c:pt>
                <c:pt idx="25429">
                  <c:v>127.1669800000016</c:v>
                </c:pt>
                <c:pt idx="25430">
                  <c:v>127.1848100000016</c:v>
                </c:pt>
                <c:pt idx="25431">
                  <c:v>127.2025300000016</c:v>
                </c:pt>
                <c:pt idx="25432">
                  <c:v>127.2204400000016</c:v>
                </c:pt>
                <c:pt idx="25433">
                  <c:v>127.2394700000016</c:v>
                </c:pt>
                <c:pt idx="25434">
                  <c:v>127.2583000000016</c:v>
                </c:pt>
                <c:pt idx="25435">
                  <c:v>127.27386000000159</c:v>
                </c:pt>
                <c:pt idx="25436">
                  <c:v>127.28468000000159</c:v>
                </c:pt>
                <c:pt idx="25437">
                  <c:v>127.29207000000159</c:v>
                </c:pt>
                <c:pt idx="25438">
                  <c:v>127.29734000000158</c:v>
                </c:pt>
                <c:pt idx="25439">
                  <c:v>127.30027000000159</c:v>
                </c:pt>
                <c:pt idx="25440">
                  <c:v>127.30134000000159</c:v>
                </c:pt>
                <c:pt idx="25441">
                  <c:v>127.30147000000159</c:v>
                </c:pt>
                <c:pt idx="25442">
                  <c:v>127.30147000000159</c:v>
                </c:pt>
                <c:pt idx="25443">
                  <c:v>127.30147000000159</c:v>
                </c:pt>
                <c:pt idx="25444">
                  <c:v>127.30147000000159</c:v>
                </c:pt>
                <c:pt idx="25445">
                  <c:v>127.30147000000159</c:v>
                </c:pt>
                <c:pt idx="25446">
                  <c:v>127.30147000000159</c:v>
                </c:pt>
                <c:pt idx="25447">
                  <c:v>127.30147000000159</c:v>
                </c:pt>
                <c:pt idx="25448">
                  <c:v>127.30147000000159</c:v>
                </c:pt>
                <c:pt idx="25449">
                  <c:v>127.30147000000159</c:v>
                </c:pt>
                <c:pt idx="25450">
                  <c:v>127.30147000000159</c:v>
                </c:pt>
                <c:pt idx="25451">
                  <c:v>127.30147000000159</c:v>
                </c:pt>
                <c:pt idx="25452">
                  <c:v>127.30147000000159</c:v>
                </c:pt>
                <c:pt idx="25453">
                  <c:v>127.30248000000158</c:v>
                </c:pt>
                <c:pt idx="25454">
                  <c:v>127.30367000000157</c:v>
                </c:pt>
                <c:pt idx="25455">
                  <c:v>127.30454000000158</c:v>
                </c:pt>
                <c:pt idx="25456">
                  <c:v>127.30482000000158</c:v>
                </c:pt>
                <c:pt idx="25457">
                  <c:v>127.30482000000158</c:v>
                </c:pt>
                <c:pt idx="25458">
                  <c:v>127.30482000000158</c:v>
                </c:pt>
                <c:pt idx="25459">
                  <c:v>127.30482000000158</c:v>
                </c:pt>
                <c:pt idx="25460">
                  <c:v>127.30482000000158</c:v>
                </c:pt>
                <c:pt idx="25461">
                  <c:v>127.30482000000158</c:v>
                </c:pt>
                <c:pt idx="25462">
                  <c:v>127.30482000000158</c:v>
                </c:pt>
                <c:pt idx="25463">
                  <c:v>127.30482000000158</c:v>
                </c:pt>
                <c:pt idx="25464">
                  <c:v>127.30482000000158</c:v>
                </c:pt>
                <c:pt idx="25465">
                  <c:v>127.30482000000158</c:v>
                </c:pt>
                <c:pt idx="25466">
                  <c:v>127.30482000000158</c:v>
                </c:pt>
                <c:pt idx="25467">
                  <c:v>127.30482000000158</c:v>
                </c:pt>
                <c:pt idx="25468">
                  <c:v>127.30482000000158</c:v>
                </c:pt>
                <c:pt idx="25469">
                  <c:v>127.30482000000158</c:v>
                </c:pt>
                <c:pt idx="25470">
                  <c:v>127.30482000000158</c:v>
                </c:pt>
                <c:pt idx="25471">
                  <c:v>127.30482000000158</c:v>
                </c:pt>
                <c:pt idx="25472">
                  <c:v>127.30482000000158</c:v>
                </c:pt>
                <c:pt idx="25473">
                  <c:v>127.30482000000158</c:v>
                </c:pt>
                <c:pt idx="25474">
                  <c:v>127.30482000000158</c:v>
                </c:pt>
                <c:pt idx="25475">
                  <c:v>127.30482000000158</c:v>
                </c:pt>
                <c:pt idx="25476">
                  <c:v>127.30482000000158</c:v>
                </c:pt>
                <c:pt idx="25477">
                  <c:v>127.30482000000158</c:v>
                </c:pt>
                <c:pt idx="25478">
                  <c:v>127.30482000000158</c:v>
                </c:pt>
                <c:pt idx="25479">
                  <c:v>127.30482000000158</c:v>
                </c:pt>
                <c:pt idx="25480">
                  <c:v>127.30482000000158</c:v>
                </c:pt>
                <c:pt idx="25481">
                  <c:v>127.30482000000158</c:v>
                </c:pt>
                <c:pt idx="25482">
                  <c:v>127.30482000000158</c:v>
                </c:pt>
                <c:pt idx="25483">
                  <c:v>127.30482000000158</c:v>
                </c:pt>
                <c:pt idx="25484">
                  <c:v>127.30482000000158</c:v>
                </c:pt>
                <c:pt idx="25485">
                  <c:v>127.30482000000158</c:v>
                </c:pt>
                <c:pt idx="25486">
                  <c:v>127.30482000000158</c:v>
                </c:pt>
                <c:pt idx="25487">
                  <c:v>127.30482000000158</c:v>
                </c:pt>
                <c:pt idx="25488">
                  <c:v>127.30482000000158</c:v>
                </c:pt>
                <c:pt idx="25489">
                  <c:v>127.30482000000158</c:v>
                </c:pt>
                <c:pt idx="25490">
                  <c:v>127.30482000000158</c:v>
                </c:pt>
                <c:pt idx="25491">
                  <c:v>127.30482000000158</c:v>
                </c:pt>
                <c:pt idx="25492">
                  <c:v>127.30482000000158</c:v>
                </c:pt>
                <c:pt idx="25493">
                  <c:v>127.30482000000158</c:v>
                </c:pt>
                <c:pt idx="25494">
                  <c:v>127.30482000000158</c:v>
                </c:pt>
                <c:pt idx="25495">
                  <c:v>127.30482000000158</c:v>
                </c:pt>
                <c:pt idx="25496">
                  <c:v>127.30482000000158</c:v>
                </c:pt>
                <c:pt idx="25497">
                  <c:v>127.30482000000158</c:v>
                </c:pt>
                <c:pt idx="25498">
                  <c:v>127.30482000000158</c:v>
                </c:pt>
                <c:pt idx="25499">
                  <c:v>127.30482000000158</c:v>
                </c:pt>
                <c:pt idx="25500">
                  <c:v>127.30482000000158</c:v>
                </c:pt>
                <c:pt idx="25501">
                  <c:v>127.30817000000158</c:v>
                </c:pt>
                <c:pt idx="25502">
                  <c:v>127.31226000000159</c:v>
                </c:pt>
                <c:pt idx="25503">
                  <c:v>127.31499000000159</c:v>
                </c:pt>
                <c:pt idx="25504">
                  <c:v>127.31499000000159</c:v>
                </c:pt>
                <c:pt idx="25505">
                  <c:v>127.31499000000159</c:v>
                </c:pt>
                <c:pt idx="25506">
                  <c:v>127.31499000000159</c:v>
                </c:pt>
                <c:pt idx="25507">
                  <c:v>127.31499000000159</c:v>
                </c:pt>
                <c:pt idx="25508">
                  <c:v>127.31499000000159</c:v>
                </c:pt>
                <c:pt idx="25509">
                  <c:v>127.31499000000159</c:v>
                </c:pt>
                <c:pt idx="25510">
                  <c:v>127.31499000000159</c:v>
                </c:pt>
                <c:pt idx="25511">
                  <c:v>127.31499000000159</c:v>
                </c:pt>
                <c:pt idx="25512">
                  <c:v>127.31499000000159</c:v>
                </c:pt>
                <c:pt idx="25513">
                  <c:v>127.31499000000159</c:v>
                </c:pt>
                <c:pt idx="25514">
                  <c:v>127.31499000000159</c:v>
                </c:pt>
                <c:pt idx="25515">
                  <c:v>127.31499000000159</c:v>
                </c:pt>
                <c:pt idx="25516">
                  <c:v>127.31499000000159</c:v>
                </c:pt>
                <c:pt idx="25517">
                  <c:v>127.31499000000159</c:v>
                </c:pt>
                <c:pt idx="25518">
                  <c:v>127.31499000000159</c:v>
                </c:pt>
                <c:pt idx="25519">
                  <c:v>127.31499000000159</c:v>
                </c:pt>
                <c:pt idx="25520">
                  <c:v>127.31499000000159</c:v>
                </c:pt>
                <c:pt idx="25521">
                  <c:v>127.31499000000159</c:v>
                </c:pt>
                <c:pt idx="25522">
                  <c:v>127.31499000000159</c:v>
                </c:pt>
                <c:pt idx="25523">
                  <c:v>127.31499000000159</c:v>
                </c:pt>
                <c:pt idx="25524">
                  <c:v>127.31499000000159</c:v>
                </c:pt>
                <c:pt idx="25525">
                  <c:v>127.31499000000159</c:v>
                </c:pt>
                <c:pt idx="25526">
                  <c:v>127.31499000000159</c:v>
                </c:pt>
                <c:pt idx="25527">
                  <c:v>127.31499000000159</c:v>
                </c:pt>
                <c:pt idx="25528">
                  <c:v>127.31499000000159</c:v>
                </c:pt>
                <c:pt idx="25529">
                  <c:v>127.31499000000159</c:v>
                </c:pt>
                <c:pt idx="25530">
                  <c:v>127.31499000000159</c:v>
                </c:pt>
                <c:pt idx="25531">
                  <c:v>127.31499000000159</c:v>
                </c:pt>
                <c:pt idx="25532">
                  <c:v>127.31499000000159</c:v>
                </c:pt>
                <c:pt idx="25533">
                  <c:v>127.31499000000159</c:v>
                </c:pt>
                <c:pt idx="25534">
                  <c:v>127.31499000000159</c:v>
                </c:pt>
                <c:pt idx="25535">
                  <c:v>127.31499000000159</c:v>
                </c:pt>
                <c:pt idx="25536">
                  <c:v>127.31499000000159</c:v>
                </c:pt>
                <c:pt idx="25537">
                  <c:v>127.31499000000159</c:v>
                </c:pt>
                <c:pt idx="25538">
                  <c:v>127.31499000000159</c:v>
                </c:pt>
                <c:pt idx="25539">
                  <c:v>127.31499000000159</c:v>
                </c:pt>
                <c:pt idx="25540">
                  <c:v>127.31499000000159</c:v>
                </c:pt>
                <c:pt idx="25541">
                  <c:v>127.31499000000159</c:v>
                </c:pt>
                <c:pt idx="25542">
                  <c:v>127.31499000000159</c:v>
                </c:pt>
                <c:pt idx="25543">
                  <c:v>127.31499000000159</c:v>
                </c:pt>
                <c:pt idx="25544">
                  <c:v>127.31499000000159</c:v>
                </c:pt>
                <c:pt idx="25545">
                  <c:v>127.31499000000159</c:v>
                </c:pt>
                <c:pt idx="25546">
                  <c:v>127.31499000000159</c:v>
                </c:pt>
                <c:pt idx="25547">
                  <c:v>127.31499000000159</c:v>
                </c:pt>
                <c:pt idx="25548">
                  <c:v>127.31499000000159</c:v>
                </c:pt>
                <c:pt idx="25549">
                  <c:v>127.31499000000159</c:v>
                </c:pt>
                <c:pt idx="25550">
                  <c:v>127.31499000000159</c:v>
                </c:pt>
                <c:pt idx="25551">
                  <c:v>127.31562000000159</c:v>
                </c:pt>
                <c:pt idx="25552">
                  <c:v>127.31706000000159</c:v>
                </c:pt>
                <c:pt idx="25553">
                  <c:v>127.31863000000159</c:v>
                </c:pt>
                <c:pt idx="25554">
                  <c:v>127.31975000000159</c:v>
                </c:pt>
                <c:pt idx="25555">
                  <c:v>127.32009000000158</c:v>
                </c:pt>
                <c:pt idx="25556">
                  <c:v>127.32009000000158</c:v>
                </c:pt>
                <c:pt idx="25557">
                  <c:v>127.32009000000158</c:v>
                </c:pt>
                <c:pt idx="25558">
                  <c:v>127.32009000000158</c:v>
                </c:pt>
                <c:pt idx="25559">
                  <c:v>127.32009000000158</c:v>
                </c:pt>
                <c:pt idx="25560">
                  <c:v>127.32009000000158</c:v>
                </c:pt>
                <c:pt idx="25561">
                  <c:v>127.32009000000158</c:v>
                </c:pt>
                <c:pt idx="25562">
                  <c:v>127.32009000000158</c:v>
                </c:pt>
                <c:pt idx="25563">
                  <c:v>127.32009000000158</c:v>
                </c:pt>
                <c:pt idx="25564">
                  <c:v>127.32009000000158</c:v>
                </c:pt>
                <c:pt idx="25565">
                  <c:v>127.32009000000158</c:v>
                </c:pt>
                <c:pt idx="25566">
                  <c:v>127.32009000000158</c:v>
                </c:pt>
                <c:pt idx="25567">
                  <c:v>127.32009000000158</c:v>
                </c:pt>
                <c:pt idx="25568">
                  <c:v>127.32009000000158</c:v>
                </c:pt>
                <c:pt idx="25569">
                  <c:v>127.32009000000158</c:v>
                </c:pt>
                <c:pt idx="25570">
                  <c:v>127.32009000000158</c:v>
                </c:pt>
                <c:pt idx="25571">
                  <c:v>127.32009000000158</c:v>
                </c:pt>
                <c:pt idx="25572">
                  <c:v>127.32009000000158</c:v>
                </c:pt>
                <c:pt idx="25573">
                  <c:v>127.32009000000158</c:v>
                </c:pt>
                <c:pt idx="25574">
                  <c:v>127.32009000000158</c:v>
                </c:pt>
                <c:pt idx="25575">
                  <c:v>127.32009000000158</c:v>
                </c:pt>
                <c:pt idx="25576">
                  <c:v>127.32009000000158</c:v>
                </c:pt>
                <c:pt idx="25577">
                  <c:v>127.32009000000158</c:v>
                </c:pt>
                <c:pt idx="25578">
                  <c:v>127.32009000000158</c:v>
                </c:pt>
                <c:pt idx="25579">
                  <c:v>127.32009000000158</c:v>
                </c:pt>
                <c:pt idx="25580">
                  <c:v>127.32009000000158</c:v>
                </c:pt>
                <c:pt idx="25581">
                  <c:v>127.32009000000158</c:v>
                </c:pt>
                <c:pt idx="25582">
                  <c:v>127.32009000000158</c:v>
                </c:pt>
                <c:pt idx="25583">
                  <c:v>127.32009000000158</c:v>
                </c:pt>
                <c:pt idx="25584">
                  <c:v>127.32009000000158</c:v>
                </c:pt>
                <c:pt idx="25585">
                  <c:v>127.32009000000158</c:v>
                </c:pt>
                <c:pt idx="25586">
                  <c:v>127.32009000000158</c:v>
                </c:pt>
                <c:pt idx="25587">
                  <c:v>127.32009000000158</c:v>
                </c:pt>
                <c:pt idx="25588">
                  <c:v>127.32009000000158</c:v>
                </c:pt>
                <c:pt idx="25589">
                  <c:v>127.32009000000158</c:v>
                </c:pt>
                <c:pt idx="25590">
                  <c:v>127.32009000000158</c:v>
                </c:pt>
                <c:pt idx="25591">
                  <c:v>127.32009000000158</c:v>
                </c:pt>
                <c:pt idx="25592">
                  <c:v>127.32009000000158</c:v>
                </c:pt>
                <c:pt idx="25593">
                  <c:v>127.32009000000158</c:v>
                </c:pt>
                <c:pt idx="25594">
                  <c:v>127.32009000000158</c:v>
                </c:pt>
                <c:pt idx="25595">
                  <c:v>127.32009000000158</c:v>
                </c:pt>
                <c:pt idx="25596">
                  <c:v>127.32009000000158</c:v>
                </c:pt>
                <c:pt idx="25597">
                  <c:v>127.32009000000158</c:v>
                </c:pt>
                <c:pt idx="25598">
                  <c:v>127.32009000000158</c:v>
                </c:pt>
                <c:pt idx="25599">
                  <c:v>127.32009000000158</c:v>
                </c:pt>
                <c:pt idx="25600">
                  <c:v>127.32009000000158</c:v>
                </c:pt>
                <c:pt idx="25601">
                  <c:v>127.32009000000158</c:v>
                </c:pt>
                <c:pt idx="25602">
                  <c:v>127.32009000000158</c:v>
                </c:pt>
                <c:pt idx="25603">
                  <c:v>127.32009000000158</c:v>
                </c:pt>
                <c:pt idx="25604">
                  <c:v>127.32009000000158</c:v>
                </c:pt>
                <c:pt idx="25605">
                  <c:v>127.32009000000158</c:v>
                </c:pt>
                <c:pt idx="25606">
                  <c:v>127.32009000000158</c:v>
                </c:pt>
                <c:pt idx="25607">
                  <c:v>127.32009000000158</c:v>
                </c:pt>
                <c:pt idx="25608">
                  <c:v>127.32009000000158</c:v>
                </c:pt>
                <c:pt idx="25609">
                  <c:v>127.32009000000158</c:v>
                </c:pt>
                <c:pt idx="25610">
                  <c:v>127.32009000000158</c:v>
                </c:pt>
                <c:pt idx="25611">
                  <c:v>127.32009000000158</c:v>
                </c:pt>
                <c:pt idx="25612">
                  <c:v>127.32009000000158</c:v>
                </c:pt>
                <c:pt idx="25613">
                  <c:v>127.32009000000158</c:v>
                </c:pt>
                <c:pt idx="25614">
                  <c:v>127.32009000000158</c:v>
                </c:pt>
                <c:pt idx="25615">
                  <c:v>127.32009000000158</c:v>
                </c:pt>
                <c:pt idx="25616">
                  <c:v>127.32009000000158</c:v>
                </c:pt>
                <c:pt idx="25617">
                  <c:v>127.32009000000158</c:v>
                </c:pt>
                <c:pt idx="25618">
                  <c:v>127.32009000000158</c:v>
                </c:pt>
                <c:pt idx="25619">
                  <c:v>127.32009000000158</c:v>
                </c:pt>
                <c:pt idx="25620">
                  <c:v>127.32009000000158</c:v>
                </c:pt>
                <c:pt idx="25621">
                  <c:v>127.32009000000158</c:v>
                </c:pt>
                <c:pt idx="25622">
                  <c:v>127.32009000000158</c:v>
                </c:pt>
                <c:pt idx="25623">
                  <c:v>127.32009000000158</c:v>
                </c:pt>
                <c:pt idx="25624">
                  <c:v>127.32009000000158</c:v>
                </c:pt>
                <c:pt idx="25625">
                  <c:v>127.32009000000158</c:v>
                </c:pt>
                <c:pt idx="25626">
                  <c:v>127.32009000000158</c:v>
                </c:pt>
                <c:pt idx="25627">
                  <c:v>127.32009000000158</c:v>
                </c:pt>
                <c:pt idx="25628">
                  <c:v>127.32009000000158</c:v>
                </c:pt>
                <c:pt idx="25629">
                  <c:v>127.32009000000158</c:v>
                </c:pt>
                <c:pt idx="25630">
                  <c:v>127.32009000000158</c:v>
                </c:pt>
                <c:pt idx="25631">
                  <c:v>127.32009000000158</c:v>
                </c:pt>
                <c:pt idx="25632">
                  <c:v>127.32009000000158</c:v>
                </c:pt>
                <c:pt idx="25633">
                  <c:v>127.32009000000158</c:v>
                </c:pt>
                <c:pt idx="25634">
                  <c:v>127.32009000000158</c:v>
                </c:pt>
                <c:pt idx="25635">
                  <c:v>127.32009000000158</c:v>
                </c:pt>
                <c:pt idx="25636">
                  <c:v>127.32009000000158</c:v>
                </c:pt>
                <c:pt idx="25637">
                  <c:v>127.32009000000158</c:v>
                </c:pt>
                <c:pt idx="25638">
                  <c:v>127.32009000000158</c:v>
                </c:pt>
                <c:pt idx="25639">
                  <c:v>127.32009000000158</c:v>
                </c:pt>
                <c:pt idx="25640">
                  <c:v>127.32009000000158</c:v>
                </c:pt>
                <c:pt idx="25641">
                  <c:v>127.32009000000158</c:v>
                </c:pt>
                <c:pt idx="25642">
                  <c:v>127.32009000000158</c:v>
                </c:pt>
                <c:pt idx="25643">
                  <c:v>127.32009000000158</c:v>
                </c:pt>
                <c:pt idx="25644">
                  <c:v>127.32009000000158</c:v>
                </c:pt>
                <c:pt idx="25645">
                  <c:v>127.32009000000158</c:v>
                </c:pt>
                <c:pt idx="25646">
                  <c:v>127.32009000000158</c:v>
                </c:pt>
                <c:pt idx="25647">
                  <c:v>127.32009000000158</c:v>
                </c:pt>
                <c:pt idx="25648">
                  <c:v>127.32014000000159</c:v>
                </c:pt>
                <c:pt idx="25649">
                  <c:v>127.32047000000159</c:v>
                </c:pt>
                <c:pt idx="25650">
                  <c:v>127.32106000000159</c:v>
                </c:pt>
                <c:pt idx="25651">
                  <c:v>127.32162000000159</c:v>
                </c:pt>
                <c:pt idx="25652">
                  <c:v>127.32216000000159</c:v>
                </c:pt>
                <c:pt idx="25653">
                  <c:v>127.32264000000158</c:v>
                </c:pt>
                <c:pt idx="25654">
                  <c:v>127.32286000000158</c:v>
                </c:pt>
                <c:pt idx="25655">
                  <c:v>127.32290000000158</c:v>
                </c:pt>
                <c:pt idx="25656">
                  <c:v>127.32290000000158</c:v>
                </c:pt>
                <c:pt idx="25657">
                  <c:v>127.32290000000158</c:v>
                </c:pt>
                <c:pt idx="25658">
                  <c:v>127.32290000000158</c:v>
                </c:pt>
                <c:pt idx="25659">
                  <c:v>127.32290000000158</c:v>
                </c:pt>
                <c:pt idx="25660">
                  <c:v>127.32290000000158</c:v>
                </c:pt>
                <c:pt idx="25661">
                  <c:v>127.32290000000158</c:v>
                </c:pt>
                <c:pt idx="25662">
                  <c:v>127.32290000000158</c:v>
                </c:pt>
                <c:pt idx="25663">
                  <c:v>127.32290000000158</c:v>
                </c:pt>
                <c:pt idx="25664">
                  <c:v>127.32290000000158</c:v>
                </c:pt>
                <c:pt idx="25665">
                  <c:v>127.32290000000158</c:v>
                </c:pt>
                <c:pt idx="25666">
                  <c:v>127.32290000000158</c:v>
                </c:pt>
                <c:pt idx="25667">
                  <c:v>127.32290000000158</c:v>
                </c:pt>
                <c:pt idx="25668">
                  <c:v>127.32290000000158</c:v>
                </c:pt>
                <c:pt idx="25669">
                  <c:v>127.32290000000158</c:v>
                </c:pt>
                <c:pt idx="25670">
                  <c:v>127.32290000000158</c:v>
                </c:pt>
                <c:pt idx="25671">
                  <c:v>127.32290000000158</c:v>
                </c:pt>
                <c:pt idx="25672">
                  <c:v>127.32290000000158</c:v>
                </c:pt>
                <c:pt idx="25673">
                  <c:v>127.32290000000158</c:v>
                </c:pt>
                <c:pt idx="25674">
                  <c:v>127.32290000000158</c:v>
                </c:pt>
                <c:pt idx="25675">
                  <c:v>127.32290000000158</c:v>
                </c:pt>
                <c:pt idx="25676">
                  <c:v>127.32290000000158</c:v>
                </c:pt>
                <c:pt idx="25677">
                  <c:v>127.32290000000158</c:v>
                </c:pt>
                <c:pt idx="25678">
                  <c:v>127.32290000000158</c:v>
                </c:pt>
                <c:pt idx="25679">
                  <c:v>127.32290000000158</c:v>
                </c:pt>
                <c:pt idx="25680">
                  <c:v>127.32290000000158</c:v>
                </c:pt>
                <c:pt idx="25681">
                  <c:v>127.32290000000158</c:v>
                </c:pt>
                <c:pt idx="25682">
                  <c:v>127.32290000000158</c:v>
                </c:pt>
                <c:pt idx="25683">
                  <c:v>127.32290000000158</c:v>
                </c:pt>
                <c:pt idx="25684">
                  <c:v>127.32290000000158</c:v>
                </c:pt>
                <c:pt idx="25685">
                  <c:v>127.32290000000158</c:v>
                </c:pt>
                <c:pt idx="25686">
                  <c:v>127.32290000000158</c:v>
                </c:pt>
                <c:pt idx="25687">
                  <c:v>127.32290000000158</c:v>
                </c:pt>
                <c:pt idx="25688">
                  <c:v>127.32290000000158</c:v>
                </c:pt>
                <c:pt idx="25689">
                  <c:v>127.32290000000158</c:v>
                </c:pt>
                <c:pt idx="25690">
                  <c:v>127.32290000000158</c:v>
                </c:pt>
                <c:pt idx="25691">
                  <c:v>127.32290000000158</c:v>
                </c:pt>
                <c:pt idx="25692">
                  <c:v>127.32290000000158</c:v>
                </c:pt>
                <c:pt idx="25693">
                  <c:v>127.32290000000158</c:v>
                </c:pt>
                <c:pt idx="25694">
                  <c:v>127.32290000000158</c:v>
                </c:pt>
                <c:pt idx="25695">
                  <c:v>127.32290000000158</c:v>
                </c:pt>
                <c:pt idx="25696">
                  <c:v>127.32290000000158</c:v>
                </c:pt>
                <c:pt idx="25697">
                  <c:v>127.32290000000158</c:v>
                </c:pt>
                <c:pt idx="25698">
                  <c:v>127.32290000000158</c:v>
                </c:pt>
                <c:pt idx="25699">
                  <c:v>127.32290000000158</c:v>
                </c:pt>
                <c:pt idx="25700">
                  <c:v>127.32290000000158</c:v>
                </c:pt>
                <c:pt idx="25701">
                  <c:v>127.32290000000158</c:v>
                </c:pt>
                <c:pt idx="25702">
                  <c:v>127.32290000000158</c:v>
                </c:pt>
                <c:pt idx="25703">
                  <c:v>127.32290000000158</c:v>
                </c:pt>
                <c:pt idx="25704">
                  <c:v>127.32290000000158</c:v>
                </c:pt>
                <c:pt idx="25705">
                  <c:v>127.32290000000158</c:v>
                </c:pt>
                <c:pt idx="25706">
                  <c:v>127.32290000000158</c:v>
                </c:pt>
                <c:pt idx="25707">
                  <c:v>127.32290000000158</c:v>
                </c:pt>
                <c:pt idx="25708">
                  <c:v>127.32290000000158</c:v>
                </c:pt>
                <c:pt idx="25709">
                  <c:v>127.32290000000158</c:v>
                </c:pt>
                <c:pt idx="25710">
                  <c:v>127.32290000000158</c:v>
                </c:pt>
                <c:pt idx="25711">
                  <c:v>127.32290000000158</c:v>
                </c:pt>
                <c:pt idx="25712">
                  <c:v>127.32290000000158</c:v>
                </c:pt>
                <c:pt idx="25713">
                  <c:v>127.32290000000158</c:v>
                </c:pt>
                <c:pt idx="25714">
                  <c:v>127.32290000000158</c:v>
                </c:pt>
                <c:pt idx="25715">
                  <c:v>127.32290000000158</c:v>
                </c:pt>
                <c:pt idx="25716">
                  <c:v>127.32290000000158</c:v>
                </c:pt>
                <c:pt idx="25717">
                  <c:v>127.32290000000158</c:v>
                </c:pt>
                <c:pt idx="25718">
                  <c:v>127.32290000000158</c:v>
                </c:pt>
                <c:pt idx="25719">
                  <c:v>127.32290000000158</c:v>
                </c:pt>
                <c:pt idx="25720">
                  <c:v>127.32290000000158</c:v>
                </c:pt>
                <c:pt idx="25721">
                  <c:v>127.32290000000158</c:v>
                </c:pt>
                <c:pt idx="25722">
                  <c:v>127.32290000000158</c:v>
                </c:pt>
                <c:pt idx="25723">
                  <c:v>127.32290000000158</c:v>
                </c:pt>
                <c:pt idx="25724">
                  <c:v>127.32290000000158</c:v>
                </c:pt>
                <c:pt idx="25725">
                  <c:v>127.32290000000158</c:v>
                </c:pt>
                <c:pt idx="25726">
                  <c:v>127.32290000000158</c:v>
                </c:pt>
                <c:pt idx="25727">
                  <c:v>127.32290000000158</c:v>
                </c:pt>
                <c:pt idx="25728">
                  <c:v>127.32290000000158</c:v>
                </c:pt>
                <c:pt idx="25729">
                  <c:v>127.32290000000158</c:v>
                </c:pt>
                <c:pt idx="25730">
                  <c:v>127.32290000000158</c:v>
                </c:pt>
                <c:pt idx="25731">
                  <c:v>127.32290000000158</c:v>
                </c:pt>
                <c:pt idx="25732">
                  <c:v>127.32290000000158</c:v>
                </c:pt>
                <c:pt idx="25733">
                  <c:v>127.32290000000158</c:v>
                </c:pt>
                <c:pt idx="25734">
                  <c:v>127.32290000000158</c:v>
                </c:pt>
                <c:pt idx="25735">
                  <c:v>127.32290000000158</c:v>
                </c:pt>
                <c:pt idx="25736">
                  <c:v>127.32290000000158</c:v>
                </c:pt>
                <c:pt idx="25737">
                  <c:v>127.32290000000158</c:v>
                </c:pt>
                <c:pt idx="25738">
                  <c:v>127.32290000000158</c:v>
                </c:pt>
                <c:pt idx="25739">
                  <c:v>127.32290000000158</c:v>
                </c:pt>
                <c:pt idx="25740">
                  <c:v>127.32290000000158</c:v>
                </c:pt>
                <c:pt idx="25741">
                  <c:v>127.32290000000158</c:v>
                </c:pt>
                <c:pt idx="25742">
                  <c:v>127.32290000000158</c:v>
                </c:pt>
                <c:pt idx="25743">
                  <c:v>127.32290000000158</c:v>
                </c:pt>
                <c:pt idx="25744">
                  <c:v>127.32290000000158</c:v>
                </c:pt>
                <c:pt idx="25745">
                  <c:v>127.32290000000158</c:v>
                </c:pt>
                <c:pt idx="25746">
                  <c:v>127.32290000000158</c:v>
                </c:pt>
                <c:pt idx="25747">
                  <c:v>127.32290000000158</c:v>
                </c:pt>
                <c:pt idx="25748">
                  <c:v>127.32290000000158</c:v>
                </c:pt>
                <c:pt idx="25749">
                  <c:v>127.32290000000158</c:v>
                </c:pt>
                <c:pt idx="25750">
                  <c:v>127.32290000000158</c:v>
                </c:pt>
                <c:pt idx="25751">
                  <c:v>127.32290000000158</c:v>
                </c:pt>
                <c:pt idx="25752">
                  <c:v>127.32290000000158</c:v>
                </c:pt>
                <c:pt idx="25753">
                  <c:v>127.32290000000158</c:v>
                </c:pt>
                <c:pt idx="25754">
                  <c:v>127.32290000000158</c:v>
                </c:pt>
                <c:pt idx="25755">
                  <c:v>127.32290000000158</c:v>
                </c:pt>
                <c:pt idx="25756">
                  <c:v>127.32290000000158</c:v>
                </c:pt>
                <c:pt idx="25757">
                  <c:v>127.32290000000158</c:v>
                </c:pt>
                <c:pt idx="25758">
                  <c:v>127.32290000000158</c:v>
                </c:pt>
                <c:pt idx="25759">
                  <c:v>127.32290000000158</c:v>
                </c:pt>
                <c:pt idx="25760">
                  <c:v>127.32290000000158</c:v>
                </c:pt>
                <c:pt idx="25761">
                  <c:v>127.32290000000158</c:v>
                </c:pt>
                <c:pt idx="25762">
                  <c:v>127.32290000000158</c:v>
                </c:pt>
                <c:pt idx="25763">
                  <c:v>127.32290000000158</c:v>
                </c:pt>
                <c:pt idx="25764">
                  <c:v>127.32290000000158</c:v>
                </c:pt>
                <c:pt idx="25765">
                  <c:v>127.32290000000158</c:v>
                </c:pt>
                <c:pt idx="25766">
                  <c:v>127.32290000000158</c:v>
                </c:pt>
                <c:pt idx="25767">
                  <c:v>127.32290000000158</c:v>
                </c:pt>
                <c:pt idx="25768">
                  <c:v>127.32290000000158</c:v>
                </c:pt>
                <c:pt idx="25769">
                  <c:v>127.32290000000158</c:v>
                </c:pt>
                <c:pt idx="25770">
                  <c:v>127.32290000000158</c:v>
                </c:pt>
                <c:pt idx="25771">
                  <c:v>127.32290000000158</c:v>
                </c:pt>
                <c:pt idx="25772">
                  <c:v>127.32290000000158</c:v>
                </c:pt>
                <c:pt idx="25773">
                  <c:v>127.32290000000158</c:v>
                </c:pt>
                <c:pt idx="25774">
                  <c:v>127.32290000000158</c:v>
                </c:pt>
                <c:pt idx="25775">
                  <c:v>127.32290000000158</c:v>
                </c:pt>
                <c:pt idx="25776">
                  <c:v>127.32290000000158</c:v>
                </c:pt>
                <c:pt idx="25777">
                  <c:v>127.32290000000158</c:v>
                </c:pt>
                <c:pt idx="25778">
                  <c:v>127.32290000000158</c:v>
                </c:pt>
                <c:pt idx="25779">
                  <c:v>127.32290000000158</c:v>
                </c:pt>
                <c:pt idx="25780">
                  <c:v>127.32290000000158</c:v>
                </c:pt>
                <c:pt idx="25781">
                  <c:v>127.32290000000158</c:v>
                </c:pt>
                <c:pt idx="25782">
                  <c:v>127.32290000000158</c:v>
                </c:pt>
                <c:pt idx="25783">
                  <c:v>127.32290000000158</c:v>
                </c:pt>
                <c:pt idx="25784">
                  <c:v>127.32290000000158</c:v>
                </c:pt>
                <c:pt idx="25785">
                  <c:v>127.32290000000158</c:v>
                </c:pt>
                <c:pt idx="25786">
                  <c:v>127.32290000000158</c:v>
                </c:pt>
                <c:pt idx="25787">
                  <c:v>127.32290000000158</c:v>
                </c:pt>
                <c:pt idx="25788">
                  <c:v>127.32290000000158</c:v>
                </c:pt>
                <c:pt idx="25789">
                  <c:v>127.32290000000158</c:v>
                </c:pt>
                <c:pt idx="25790">
                  <c:v>127.32290000000158</c:v>
                </c:pt>
                <c:pt idx="25791">
                  <c:v>127.32290000000158</c:v>
                </c:pt>
                <c:pt idx="25792">
                  <c:v>127.32290000000158</c:v>
                </c:pt>
                <c:pt idx="25793">
                  <c:v>127.32290000000158</c:v>
                </c:pt>
                <c:pt idx="25794">
                  <c:v>127.32290000000158</c:v>
                </c:pt>
                <c:pt idx="25795">
                  <c:v>127.32290000000158</c:v>
                </c:pt>
                <c:pt idx="25796">
                  <c:v>127.32290000000158</c:v>
                </c:pt>
                <c:pt idx="25797">
                  <c:v>127.32290000000158</c:v>
                </c:pt>
                <c:pt idx="25798">
                  <c:v>127.32290000000158</c:v>
                </c:pt>
                <c:pt idx="25799">
                  <c:v>127.32290000000158</c:v>
                </c:pt>
                <c:pt idx="25800">
                  <c:v>127.32290000000158</c:v>
                </c:pt>
                <c:pt idx="25801">
                  <c:v>127.32290000000158</c:v>
                </c:pt>
                <c:pt idx="25802">
                  <c:v>127.32290000000158</c:v>
                </c:pt>
                <c:pt idx="25803">
                  <c:v>127.32290000000158</c:v>
                </c:pt>
                <c:pt idx="25804">
                  <c:v>127.32290000000158</c:v>
                </c:pt>
                <c:pt idx="25805">
                  <c:v>127.32290000000158</c:v>
                </c:pt>
                <c:pt idx="25806">
                  <c:v>127.32290000000158</c:v>
                </c:pt>
                <c:pt idx="25807">
                  <c:v>127.32290000000158</c:v>
                </c:pt>
                <c:pt idx="25808">
                  <c:v>127.32290000000158</c:v>
                </c:pt>
                <c:pt idx="25809">
                  <c:v>127.32290000000158</c:v>
                </c:pt>
                <c:pt idx="25810">
                  <c:v>127.32290000000158</c:v>
                </c:pt>
                <c:pt idx="25811">
                  <c:v>127.32290000000158</c:v>
                </c:pt>
                <c:pt idx="25812">
                  <c:v>127.32290000000158</c:v>
                </c:pt>
                <c:pt idx="25813">
                  <c:v>127.32290000000158</c:v>
                </c:pt>
                <c:pt idx="25814">
                  <c:v>127.32290000000158</c:v>
                </c:pt>
                <c:pt idx="25815">
                  <c:v>127.32290000000158</c:v>
                </c:pt>
                <c:pt idx="25816">
                  <c:v>127.32290000000158</c:v>
                </c:pt>
                <c:pt idx="25817">
                  <c:v>127.32290000000158</c:v>
                </c:pt>
                <c:pt idx="25818">
                  <c:v>127.32290000000158</c:v>
                </c:pt>
                <c:pt idx="25819">
                  <c:v>127.32290000000158</c:v>
                </c:pt>
                <c:pt idx="25820">
                  <c:v>127.32290000000158</c:v>
                </c:pt>
                <c:pt idx="25821">
                  <c:v>127.32290000000158</c:v>
                </c:pt>
                <c:pt idx="25822">
                  <c:v>127.32290000000158</c:v>
                </c:pt>
                <c:pt idx="25823">
                  <c:v>127.32290000000158</c:v>
                </c:pt>
                <c:pt idx="25824">
                  <c:v>127.32290000000158</c:v>
                </c:pt>
                <c:pt idx="25825">
                  <c:v>127.32290000000158</c:v>
                </c:pt>
                <c:pt idx="25826">
                  <c:v>127.32290000000158</c:v>
                </c:pt>
                <c:pt idx="25827">
                  <c:v>127.32290000000158</c:v>
                </c:pt>
                <c:pt idx="25828">
                  <c:v>127.32290000000158</c:v>
                </c:pt>
                <c:pt idx="25829">
                  <c:v>127.32290000000158</c:v>
                </c:pt>
                <c:pt idx="25830">
                  <c:v>127.32290000000158</c:v>
                </c:pt>
                <c:pt idx="25831">
                  <c:v>127.32290000000158</c:v>
                </c:pt>
                <c:pt idx="25832">
                  <c:v>127.32290000000158</c:v>
                </c:pt>
                <c:pt idx="25833">
                  <c:v>127.32290000000158</c:v>
                </c:pt>
                <c:pt idx="25834">
                  <c:v>127.32290000000158</c:v>
                </c:pt>
                <c:pt idx="25835">
                  <c:v>127.32290000000158</c:v>
                </c:pt>
                <c:pt idx="25836">
                  <c:v>127.32290000000158</c:v>
                </c:pt>
                <c:pt idx="25837">
                  <c:v>127.32290000000158</c:v>
                </c:pt>
                <c:pt idx="25838">
                  <c:v>127.32290000000158</c:v>
                </c:pt>
                <c:pt idx="25839">
                  <c:v>127.32290000000158</c:v>
                </c:pt>
                <c:pt idx="25840">
                  <c:v>127.32290000000158</c:v>
                </c:pt>
                <c:pt idx="25841">
                  <c:v>127.32290000000158</c:v>
                </c:pt>
                <c:pt idx="25842">
                  <c:v>127.32290000000158</c:v>
                </c:pt>
                <c:pt idx="25843">
                  <c:v>127.32290000000158</c:v>
                </c:pt>
                <c:pt idx="25844">
                  <c:v>127.32290000000158</c:v>
                </c:pt>
                <c:pt idx="25845">
                  <c:v>127.32290000000158</c:v>
                </c:pt>
                <c:pt idx="25846">
                  <c:v>127.32290000000158</c:v>
                </c:pt>
                <c:pt idx="25847">
                  <c:v>127.32290000000158</c:v>
                </c:pt>
                <c:pt idx="25848">
                  <c:v>127.32290000000158</c:v>
                </c:pt>
                <c:pt idx="25849">
                  <c:v>127.32290000000158</c:v>
                </c:pt>
                <c:pt idx="25850">
                  <c:v>127.32290000000158</c:v>
                </c:pt>
                <c:pt idx="25851">
                  <c:v>127.32290000000158</c:v>
                </c:pt>
                <c:pt idx="25852">
                  <c:v>127.32290000000158</c:v>
                </c:pt>
                <c:pt idx="25853">
                  <c:v>127.32290000000158</c:v>
                </c:pt>
                <c:pt idx="25854">
                  <c:v>127.32290000000158</c:v>
                </c:pt>
                <c:pt idx="25855">
                  <c:v>127.32290000000158</c:v>
                </c:pt>
                <c:pt idx="25856">
                  <c:v>127.32290000000158</c:v>
                </c:pt>
                <c:pt idx="25857">
                  <c:v>127.32290000000158</c:v>
                </c:pt>
                <c:pt idx="25858">
                  <c:v>127.32290000000158</c:v>
                </c:pt>
                <c:pt idx="25859">
                  <c:v>127.32290000000158</c:v>
                </c:pt>
                <c:pt idx="25860">
                  <c:v>127.32290000000158</c:v>
                </c:pt>
                <c:pt idx="25861">
                  <c:v>127.32290000000158</c:v>
                </c:pt>
                <c:pt idx="25862">
                  <c:v>127.32290000000158</c:v>
                </c:pt>
                <c:pt idx="25863">
                  <c:v>127.32290000000158</c:v>
                </c:pt>
                <c:pt idx="25864">
                  <c:v>127.32290000000158</c:v>
                </c:pt>
                <c:pt idx="25865">
                  <c:v>127.32290000000158</c:v>
                </c:pt>
                <c:pt idx="25866">
                  <c:v>127.32290000000158</c:v>
                </c:pt>
                <c:pt idx="25867">
                  <c:v>127.32290000000158</c:v>
                </c:pt>
                <c:pt idx="25868">
                  <c:v>127.32290000000158</c:v>
                </c:pt>
                <c:pt idx="25869">
                  <c:v>127.32290000000158</c:v>
                </c:pt>
                <c:pt idx="25870">
                  <c:v>127.32290000000158</c:v>
                </c:pt>
                <c:pt idx="25871">
                  <c:v>127.32290000000158</c:v>
                </c:pt>
                <c:pt idx="25872">
                  <c:v>127.32290000000158</c:v>
                </c:pt>
                <c:pt idx="25873">
                  <c:v>127.32290000000158</c:v>
                </c:pt>
                <c:pt idx="25874">
                  <c:v>127.32290000000158</c:v>
                </c:pt>
                <c:pt idx="25875">
                  <c:v>127.32290000000158</c:v>
                </c:pt>
                <c:pt idx="25876">
                  <c:v>127.32290000000158</c:v>
                </c:pt>
                <c:pt idx="25877">
                  <c:v>127.32290000000158</c:v>
                </c:pt>
                <c:pt idx="25878">
                  <c:v>127.32290000000158</c:v>
                </c:pt>
                <c:pt idx="25879">
                  <c:v>127.32290000000158</c:v>
                </c:pt>
                <c:pt idx="25880">
                  <c:v>127.32290000000158</c:v>
                </c:pt>
                <c:pt idx="25881">
                  <c:v>127.32290000000158</c:v>
                </c:pt>
                <c:pt idx="25882">
                  <c:v>127.32290000000158</c:v>
                </c:pt>
                <c:pt idx="25883">
                  <c:v>127.32290000000158</c:v>
                </c:pt>
                <c:pt idx="25884">
                  <c:v>127.32290000000158</c:v>
                </c:pt>
                <c:pt idx="25885">
                  <c:v>127.32290000000158</c:v>
                </c:pt>
                <c:pt idx="25886">
                  <c:v>127.32290000000158</c:v>
                </c:pt>
                <c:pt idx="25887">
                  <c:v>127.32290000000158</c:v>
                </c:pt>
                <c:pt idx="25888">
                  <c:v>127.32290000000158</c:v>
                </c:pt>
                <c:pt idx="25889">
                  <c:v>127.32290000000158</c:v>
                </c:pt>
                <c:pt idx="25890">
                  <c:v>127.32290000000158</c:v>
                </c:pt>
                <c:pt idx="25891">
                  <c:v>127.32290000000158</c:v>
                </c:pt>
                <c:pt idx="25892">
                  <c:v>127.32290000000158</c:v>
                </c:pt>
                <c:pt idx="25893">
                  <c:v>127.32290000000158</c:v>
                </c:pt>
                <c:pt idx="25894">
                  <c:v>127.32290000000158</c:v>
                </c:pt>
                <c:pt idx="25895">
                  <c:v>127.32290000000158</c:v>
                </c:pt>
                <c:pt idx="25896">
                  <c:v>127.32439000000159</c:v>
                </c:pt>
                <c:pt idx="25897">
                  <c:v>127.32703000000159</c:v>
                </c:pt>
                <c:pt idx="25898">
                  <c:v>127.32994000000159</c:v>
                </c:pt>
                <c:pt idx="25899">
                  <c:v>127.33288000000158</c:v>
                </c:pt>
                <c:pt idx="25900">
                  <c:v>127.33519000000157</c:v>
                </c:pt>
                <c:pt idx="25901">
                  <c:v>127.33589000000157</c:v>
                </c:pt>
                <c:pt idx="25902">
                  <c:v>127.33606000000157</c:v>
                </c:pt>
                <c:pt idx="25903">
                  <c:v>127.33606000000157</c:v>
                </c:pt>
                <c:pt idx="25904">
                  <c:v>127.33606000000157</c:v>
                </c:pt>
                <c:pt idx="25905">
                  <c:v>127.33606000000157</c:v>
                </c:pt>
                <c:pt idx="25906">
                  <c:v>127.33606000000157</c:v>
                </c:pt>
                <c:pt idx="25907">
                  <c:v>127.33606000000157</c:v>
                </c:pt>
                <c:pt idx="25908">
                  <c:v>127.33606000000157</c:v>
                </c:pt>
                <c:pt idx="25909">
                  <c:v>127.33655000000157</c:v>
                </c:pt>
                <c:pt idx="25910">
                  <c:v>127.33719000000157</c:v>
                </c:pt>
                <c:pt idx="25911">
                  <c:v>127.33793000000156</c:v>
                </c:pt>
                <c:pt idx="25912">
                  <c:v>127.33927000000156</c:v>
                </c:pt>
                <c:pt idx="25913">
                  <c:v>127.34202000000157</c:v>
                </c:pt>
                <c:pt idx="25914">
                  <c:v>127.34585000000156</c:v>
                </c:pt>
                <c:pt idx="25915">
                  <c:v>127.35037000000156</c:v>
                </c:pt>
                <c:pt idx="25916">
                  <c:v>127.35559000000156</c:v>
                </c:pt>
                <c:pt idx="25917">
                  <c:v>127.36131000000155</c:v>
                </c:pt>
                <c:pt idx="25918">
                  <c:v>127.36743000000155</c:v>
                </c:pt>
                <c:pt idx="25919">
                  <c:v>127.37401000000155</c:v>
                </c:pt>
                <c:pt idx="25920">
                  <c:v>127.37760000000155</c:v>
                </c:pt>
                <c:pt idx="25921">
                  <c:v>127.37847000000156</c:v>
                </c:pt>
                <c:pt idx="25922">
                  <c:v>127.37860000000155</c:v>
                </c:pt>
                <c:pt idx="25923">
                  <c:v>127.37860000000155</c:v>
                </c:pt>
                <c:pt idx="25924">
                  <c:v>127.37860000000155</c:v>
                </c:pt>
                <c:pt idx="25925">
                  <c:v>127.37860000000155</c:v>
                </c:pt>
                <c:pt idx="25926">
                  <c:v>127.37860000000155</c:v>
                </c:pt>
                <c:pt idx="25927">
                  <c:v>127.37860000000155</c:v>
                </c:pt>
                <c:pt idx="25928">
                  <c:v>127.37860000000155</c:v>
                </c:pt>
                <c:pt idx="25929">
                  <c:v>127.37860000000155</c:v>
                </c:pt>
                <c:pt idx="25930">
                  <c:v>127.37860000000155</c:v>
                </c:pt>
                <c:pt idx="25931">
                  <c:v>127.37860000000155</c:v>
                </c:pt>
                <c:pt idx="25932">
                  <c:v>127.37860000000155</c:v>
                </c:pt>
                <c:pt idx="25933">
                  <c:v>127.37860000000155</c:v>
                </c:pt>
                <c:pt idx="25934">
                  <c:v>127.37860000000155</c:v>
                </c:pt>
                <c:pt idx="25935">
                  <c:v>127.37860000000155</c:v>
                </c:pt>
                <c:pt idx="25936">
                  <c:v>127.37860000000155</c:v>
                </c:pt>
                <c:pt idx="25937">
                  <c:v>127.37860000000155</c:v>
                </c:pt>
                <c:pt idx="25938">
                  <c:v>127.37860000000155</c:v>
                </c:pt>
                <c:pt idx="25939">
                  <c:v>127.37860000000155</c:v>
                </c:pt>
                <c:pt idx="25940">
                  <c:v>127.37860000000155</c:v>
                </c:pt>
                <c:pt idx="25941">
                  <c:v>127.37860000000155</c:v>
                </c:pt>
                <c:pt idx="25942">
                  <c:v>127.37860000000155</c:v>
                </c:pt>
                <c:pt idx="25943">
                  <c:v>127.37860000000155</c:v>
                </c:pt>
                <c:pt idx="25944">
                  <c:v>127.37860000000155</c:v>
                </c:pt>
                <c:pt idx="25945">
                  <c:v>127.37860000000155</c:v>
                </c:pt>
                <c:pt idx="25946">
                  <c:v>127.37860000000155</c:v>
                </c:pt>
                <c:pt idx="25947">
                  <c:v>127.37860000000155</c:v>
                </c:pt>
                <c:pt idx="25948">
                  <c:v>127.37860000000155</c:v>
                </c:pt>
                <c:pt idx="25949">
                  <c:v>127.37860000000155</c:v>
                </c:pt>
                <c:pt idx="25950">
                  <c:v>127.37860000000155</c:v>
                </c:pt>
                <c:pt idx="25951">
                  <c:v>127.37860000000155</c:v>
                </c:pt>
                <c:pt idx="25952">
                  <c:v>127.37860000000155</c:v>
                </c:pt>
                <c:pt idx="25953">
                  <c:v>127.37860000000155</c:v>
                </c:pt>
                <c:pt idx="25954">
                  <c:v>127.37860000000155</c:v>
                </c:pt>
                <c:pt idx="25955">
                  <c:v>127.37860000000155</c:v>
                </c:pt>
                <c:pt idx="25956">
                  <c:v>127.37860000000155</c:v>
                </c:pt>
                <c:pt idx="25957">
                  <c:v>127.37860000000155</c:v>
                </c:pt>
                <c:pt idx="25958">
                  <c:v>127.37860000000155</c:v>
                </c:pt>
                <c:pt idx="25959">
                  <c:v>127.37860000000155</c:v>
                </c:pt>
                <c:pt idx="25960">
                  <c:v>127.37860000000155</c:v>
                </c:pt>
                <c:pt idx="25961">
                  <c:v>127.37860000000155</c:v>
                </c:pt>
                <c:pt idx="25962">
                  <c:v>127.37860000000155</c:v>
                </c:pt>
                <c:pt idx="25963">
                  <c:v>127.37860000000155</c:v>
                </c:pt>
                <c:pt idx="25964">
                  <c:v>127.37860000000155</c:v>
                </c:pt>
                <c:pt idx="25965">
                  <c:v>127.37860000000155</c:v>
                </c:pt>
                <c:pt idx="25966">
                  <c:v>127.37860000000155</c:v>
                </c:pt>
                <c:pt idx="25967">
                  <c:v>127.37860000000155</c:v>
                </c:pt>
                <c:pt idx="25968">
                  <c:v>127.37860000000155</c:v>
                </c:pt>
                <c:pt idx="25969">
                  <c:v>127.37860000000155</c:v>
                </c:pt>
                <c:pt idx="25970">
                  <c:v>127.37860000000155</c:v>
                </c:pt>
                <c:pt idx="25971">
                  <c:v>127.37860000000155</c:v>
                </c:pt>
                <c:pt idx="25972">
                  <c:v>127.37860000000155</c:v>
                </c:pt>
                <c:pt idx="25973">
                  <c:v>127.37860000000155</c:v>
                </c:pt>
                <c:pt idx="25974">
                  <c:v>127.37860000000155</c:v>
                </c:pt>
                <c:pt idx="25975">
                  <c:v>127.37860000000155</c:v>
                </c:pt>
                <c:pt idx="25976">
                  <c:v>127.37860000000155</c:v>
                </c:pt>
                <c:pt idx="25977">
                  <c:v>127.37860000000155</c:v>
                </c:pt>
                <c:pt idx="25978">
                  <c:v>127.37860000000155</c:v>
                </c:pt>
                <c:pt idx="25979">
                  <c:v>127.37860000000155</c:v>
                </c:pt>
                <c:pt idx="25980">
                  <c:v>127.37860000000155</c:v>
                </c:pt>
                <c:pt idx="25981">
                  <c:v>127.37860000000155</c:v>
                </c:pt>
                <c:pt idx="25982">
                  <c:v>127.37860000000155</c:v>
                </c:pt>
                <c:pt idx="25983">
                  <c:v>127.37860000000155</c:v>
                </c:pt>
                <c:pt idx="25984">
                  <c:v>127.37860000000155</c:v>
                </c:pt>
                <c:pt idx="25985">
                  <c:v>127.37860000000155</c:v>
                </c:pt>
                <c:pt idx="25986">
                  <c:v>127.37860000000155</c:v>
                </c:pt>
                <c:pt idx="25987">
                  <c:v>127.37860000000155</c:v>
                </c:pt>
                <c:pt idx="25988">
                  <c:v>127.37860000000155</c:v>
                </c:pt>
                <c:pt idx="25989">
                  <c:v>127.37860000000155</c:v>
                </c:pt>
                <c:pt idx="25990">
                  <c:v>127.37860000000155</c:v>
                </c:pt>
                <c:pt idx="25991">
                  <c:v>127.37860000000155</c:v>
                </c:pt>
                <c:pt idx="25992">
                  <c:v>127.37860000000155</c:v>
                </c:pt>
                <c:pt idx="25993">
                  <c:v>127.37860000000155</c:v>
                </c:pt>
                <c:pt idx="25994">
                  <c:v>127.37860000000155</c:v>
                </c:pt>
                <c:pt idx="25995">
                  <c:v>127.37860000000155</c:v>
                </c:pt>
                <c:pt idx="25996">
                  <c:v>127.37860000000155</c:v>
                </c:pt>
                <c:pt idx="25997">
                  <c:v>127.37860000000155</c:v>
                </c:pt>
                <c:pt idx="25998">
                  <c:v>127.37860000000155</c:v>
                </c:pt>
                <c:pt idx="25999">
                  <c:v>127.37860000000155</c:v>
                </c:pt>
                <c:pt idx="26000">
                  <c:v>127.37860000000155</c:v>
                </c:pt>
                <c:pt idx="26001">
                  <c:v>127.37860000000155</c:v>
                </c:pt>
                <c:pt idx="26002">
                  <c:v>127.37860000000155</c:v>
                </c:pt>
                <c:pt idx="26003">
                  <c:v>127.37860000000155</c:v>
                </c:pt>
                <c:pt idx="26004">
                  <c:v>127.37860000000155</c:v>
                </c:pt>
                <c:pt idx="26005">
                  <c:v>127.37860000000155</c:v>
                </c:pt>
                <c:pt idx="26006">
                  <c:v>127.37860000000155</c:v>
                </c:pt>
                <c:pt idx="26007">
                  <c:v>127.37860000000155</c:v>
                </c:pt>
                <c:pt idx="26008">
                  <c:v>127.37860000000155</c:v>
                </c:pt>
                <c:pt idx="26009">
                  <c:v>127.37860000000155</c:v>
                </c:pt>
                <c:pt idx="26010">
                  <c:v>127.37860000000155</c:v>
                </c:pt>
                <c:pt idx="26011">
                  <c:v>127.37860000000155</c:v>
                </c:pt>
                <c:pt idx="26012">
                  <c:v>127.37860000000155</c:v>
                </c:pt>
                <c:pt idx="26013">
                  <c:v>127.37860000000155</c:v>
                </c:pt>
                <c:pt idx="26014">
                  <c:v>127.37860000000155</c:v>
                </c:pt>
                <c:pt idx="26015">
                  <c:v>127.37860000000155</c:v>
                </c:pt>
                <c:pt idx="26016">
                  <c:v>127.37860000000155</c:v>
                </c:pt>
                <c:pt idx="26017">
                  <c:v>127.37860000000155</c:v>
                </c:pt>
                <c:pt idx="26018">
                  <c:v>127.37860000000155</c:v>
                </c:pt>
                <c:pt idx="26019">
                  <c:v>127.37860000000155</c:v>
                </c:pt>
                <c:pt idx="26020">
                  <c:v>127.37860000000155</c:v>
                </c:pt>
                <c:pt idx="26021">
                  <c:v>127.37860000000155</c:v>
                </c:pt>
                <c:pt idx="26022">
                  <c:v>127.37860000000155</c:v>
                </c:pt>
                <c:pt idx="26023">
                  <c:v>127.37860000000155</c:v>
                </c:pt>
                <c:pt idx="26024">
                  <c:v>127.37860000000155</c:v>
                </c:pt>
                <c:pt idx="26025">
                  <c:v>127.37860000000155</c:v>
                </c:pt>
                <c:pt idx="26026">
                  <c:v>127.37860000000155</c:v>
                </c:pt>
                <c:pt idx="26027">
                  <c:v>127.37860000000155</c:v>
                </c:pt>
                <c:pt idx="26028">
                  <c:v>127.37860000000155</c:v>
                </c:pt>
                <c:pt idx="26029">
                  <c:v>127.37860000000155</c:v>
                </c:pt>
                <c:pt idx="26030">
                  <c:v>127.37860000000155</c:v>
                </c:pt>
                <c:pt idx="26031">
                  <c:v>127.37860000000155</c:v>
                </c:pt>
                <c:pt idx="26032">
                  <c:v>127.37860000000155</c:v>
                </c:pt>
                <c:pt idx="26033">
                  <c:v>127.37860000000155</c:v>
                </c:pt>
                <c:pt idx="26034">
                  <c:v>127.37860000000155</c:v>
                </c:pt>
                <c:pt idx="26035">
                  <c:v>127.37860000000155</c:v>
                </c:pt>
                <c:pt idx="26036">
                  <c:v>127.37860000000155</c:v>
                </c:pt>
                <c:pt idx="26037">
                  <c:v>127.37860000000155</c:v>
                </c:pt>
                <c:pt idx="26038">
                  <c:v>127.37860000000155</c:v>
                </c:pt>
                <c:pt idx="26039">
                  <c:v>127.37860000000155</c:v>
                </c:pt>
                <c:pt idx="26040">
                  <c:v>127.37860000000155</c:v>
                </c:pt>
                <c:pt idx="26041">
                  <c:v>127.37860000000155</c:v>
                </c:pt>
                <c:pt idx="26042">
                  <c:v>127.37860000000155</c:v>
                </c:pt>
                <c:pt idx="26043">
                  <c:v>127.37860000000155</c:v>
                </c:pt>
                <c:pt idx="26044">
                  <c:v>127.37860000000155</c:v>
                </c:pt>
                <c:pt idx="26045">
                  <c:v>127.37860000000155</c:v>
                </c:pt>
                <c:pt idx="26046">
                  <c:v>127.37860000000155</c:v>
                </c:pt>
                <c:pt idx="26047">
                  <c:v>127.37860000000155</c:v>
                </c:pt>
                <c:pt idx="26048">
                  <c:v>127.37860000000155</c:v>
                </c:pt>
                <c:pt idx="26049">
                  <c:v>127.37860000000155</c:v>
                </c:pt>
                <c:pt idx="26050">
                  <c:v>127.37860000000155</c:v>
                </c:pt>
                <c:pt idx="26051">
                  <c:v>127.37860000000155</c:v>
                </c:pt>
                <c:pt idx="26052">
                  <c:v>127.37860000000155</c:v>
                </c:pt>
                <c:pt idx="26053">
                  <c:v>127.37860000000155</c:v>
                </c:pt>
                <c:pt idx="26054">
                  <c:v>127.37860000000155</c:v>
                </c:pt>
                <c:pt idx="26055">
                  <c:v>127.37860000000155</c:v>
                </c:pt>
                <c:pt idx="26056">
                  <c:v>127.37860000000155</c:v>
                </c:pt>
                <c:pt idx="26057">
                  <c:v>127.37860000000155</c:v>
                </c:pt>
                <c:pt idx="26058">
                  <c:v>127.37860000000155</c:v>
                </c:pt>
                <c:pt idx="26059">
                  <c:v>127.37860000000155</c:v>
                </c:pt>
                <c:pt idx="26060">
                  <c:v>127.37860000000155</c:v>
                </c:pt>
                <c:pt idx="26061">
                  <c:v>127.37860000000155</c:v>
                </c:pt>
                <c:pt idx="26062">
                  <c:v>127.37860000000155</c:v>
                </c:pt>
                <c:pt idx="26063">
                  <c:v>127.37860000000155</c:v>
                </c:pt>
                <c:pt idx="26064">
                  <c:v>127.37860000000155</c:v>
                </c:pt>
                <c:pt idx="26065">
                  <c:v>127.37860000000155</c:v>
                </c:pt>
                <c:pt idx="26066">
                  <c:v>127.37860000000155</c:v>
                </c:pt>
                <c:pt idx="26067">
                  <c:v>127.37860000000155</c:v>
                </c:pt>
                <c:pt idx="26068">
                  <c:v>127.37860000000155</c:v>
                </c:pt>
                <c:pt idx="26069">
                  <c:v>127.37860000000155</c:v>
                </c:pt>
                <c:pt idx="26070">
                  <c:v>127.37860000000155</c:v>
                </c:pt>
                <c:pt idx="26071">
                  <c:v>127.37860000000155</c:v>
                </c:pt>
                <c:pt idx="26072">
                  <c:v>127.37860000000155</c:v>
                </c:pt>
                <c:pt idx="26073">
                  <c:v>127.37860000000155</c:v>
                </c:pt>
                <c:pt idx="26074">
                  <c:v>127.37860000000155</c:v>
                </c:pt>
                <c:pt idx="26075">
                  <c:v>127.37860000000155</c:v>
                </c:pt>
                <c:pt idx="26076">
                  <c:v>127.37860000000155</c:v>
                </c:pt>
                <c:pt idx="26077">
                  <c:v>127.37860000000155</c:v>
                </c:pt>
                <c:pt idx="26078">
                  <c:v>127.37860000000155</c:v>
                </c:pt>
                <c:pt idx="26079">
                  <c:v>127.37860000000155</c:v>
                </c:pt>
                <c:pt idx="26080">
                  <c:v>127.37860000000155</c:v>
                </c:pt>
                <c:pt idx="26081">
                  <c:v>127.37860000000155</c:v>
                </c:pt>
                <c:pt idx="26082">
                  <c:v>127.37860000000155</c:v>
                </c:pt>
                <c:pt idx="26083">
                  <c:v>127.37860000000155</c:v>
                </c:pt>
                <c:pt idx="26084">
                  <c:v>127.37860000000155</c:v>
                </c:pt>
                <c:pt idx="26085">
                  <c:v>127.37860000000155</c:v>
                </c:pt>
                <c:pt idx="26086">
                  <c:v>127.37860000000155</c:v>
                </c:pt>
                <c:pt idx="26087">
                  <c:v>127.37860000000155</c:v>
                </c:pt>
                <c:pt idx="26088">
                  <c:v>127.37860000000155</c:v>
                </c:pt>
                <c:pt idx="26089">
                  <c:v>127.37860000000155</c:v>
                </c:pt>
                <c:pt idx="26090">
                  <c:v>127.37860000000155</c:v>
                </c:pt>
                <c:pt idx="26091">
                  <c:v>127.37860000000155</c:v>
                </c:pt>
                <c:pt idx="26092">
                  <c:v>127.37860000000155</c:v>
                </c:pt>
                <c:pt idx="26093">
                  <c:v>127.37860000000155</c:v>
                </c:pt>
                <c:pt idx="26094">
                  <c:v>127.37860000000155</c:v>
                </c:pt>
                <c:pt idx="26095">
                  <c:v>127.37860000000155</c:v>
                </c:pt>
                <c:pt idx="26096">
                  <c:v>127.37860000000155</c:v>
                </c:pt>
                <c:pt idx="26097">
                  <c:v>127.37860000000155</c:v>
                </c:pt>
                <c:pt idx="26098">
                  <c:v>127.37860000000155</c:v>
                </c:pt>
                <c:pt idx="26099">
                  <c:v>127.37860000000155</c:v>
                </c:pt>
                <c:pt idx="26100">
                  <c:v>127.37860000000155</c:v>
                </c:pt>
                <c:pt idx="26101">
                  <c:v>127.37860000000155</c:v>
                </c:pt>
                <c:pt idx="26102">
                  <c:v>127.37860000000155</c:v>
                </c:pt>
                <c:pt idx="26103">
                  <c:v>127.37860000000155</c:v>
                </c:pt>
                <c:pt idx="26104">
                  <c:v>127.37860000000155</c:v>
                </c:pt>
                <c:pt idx="26105">
                  <c:v>127.37860000000155</c:v>
                </c:pt>
                <c:pt idx="26106">
                  <c:v>127.37860000000155</c:v>
                </c:pt>
                <c:pt idx="26107">
                  <c:v>127.37860000000155</c:v>
                </c:pt>
                <c:pt idx="26108">
                  <c:v>127.37860000000155</c:v>
                </c:pt>
                <c:pt idx="26109">
                  <c:v>127.37860000000155</c:v>
                </c:pt>
                <c:pt idx="26110">
                  <c:v>127.37860000000155</c:v>
                </c:pt>
                <c:pt idx="26111">
                  <c:v>127.37860000000155</c:v>
                </c:pt>
                <c:pt idx="26112">
                  <c:v>127.37860000000155</c:v>
                </c:pt>
                <c:pt idx="26113">
                  <c:v>127.37860000000155</c:v>
                </c:pt>
                <c:pt idx="26114">
                  <c:v>127.37860000000155</c:v>
                </c:pt>
                <c:pt idx="26115">
                  <c:v>127.37860000000155</c:v>
                </c:pt>
                <c:pt idx="26116">
                  <c:v>127.37860000000155</c:v>
                </c:pt>
                <c:pt idx="26117">
                  <c:v>127.37860000000155</c:v>
                </c:pt>
                <c:pt idx="26118">
                  <c:v>127.37860000000155</c:v>
                </c:pt>
                <c:pt idx="26119">
                  <c:v>127.37860000000155</c:v>
                </c:pt>
                <c:pt idx="26120">
                  <c:v>127.37860000000155</c:v>
                </c:pt>
                <c:pt idx="26121">
                  <c:v>127.37860000000155</c:v>
                </c:pt>
                <c:pt idx="26122">
                  <c:v>127.37860000000155</c:v>
                </c:pt>
                <c:pt idx="26123">
                  <c:v>127.37860000000155</c:v>
                </c:pt>
                <c:pt idx="26124">
                  <c:v>127.37860000000155</c:v>
                </c:pt>
                <c:pt idx="26125">
                  <c:v>127.37860000000155</c:v>
                </c:pt>
                <c:pt idx="26126">
                  <c:v>127.37860000000155</c:v>
                </c:pt>
                <c:pt idx="26127">
                  <c:v>127.37860000000155</c:v>
                </c:pt>
                <c:pt idx="26128">
                  <c:v>127.37860000000155</c:v>
                </c:pt>
                <c:pt idx="26129">
                  <c:v>127.37860000000155</c:v>
                </c:pt>
                <c:pt idx="26130">
                  <c:v>127.37860000000155</c:v>
                </c:pt>
                <c:pt idx="26131">
                  <c:v>127.37860000000155</c:v>
                </c:pt>
                <c:pt idx="26132">
                  <c:v>127.37860000000155</c:v>
                </c:pt>
                <c:pt idx="26133">
                  <c:v>127.37860000000155</c:v>
                </c:pt>
                <c:pt idx="26134">
                  <c:v>127.37860000000155</c:v>
                </c:pt>
                <c:pt idx="26135">
                  <c:v>127.37860000000155</c:v>
                </c:pt>
                <c:pt idx="26136">
                  <c:v>127.37860000000155</c:v>
                </c:pt>
                <c:pt idx="26137">
                  <c:v>127.37860000000155</c:v>
                </c:pt>
                <c:pt idx="26138">
                  <c:v>127.37860000000155</c:v>
                </c:pt>
                <c:pt idx="26139">
                  <c:v>127.37860000000155</c:v>
                </c:pt>
                <c:pt idx="26140">
                  <c:v>127.37860000000155</c:v>
                </c:pt>
                <c:pt idx="26141">
                  <c:v>127.37860000000155</c:v>
                </c:pt>
                <c:pt idx="26142">
                  <c:v>127.37860000000155</c:v>
                </c:pt>
                <c:pt idx="26143">
                  <c:v>127.37860000000155</c:v>
                </c:pt>
                <c:pt idx="26144">
                  <c:v>127.37860000000155</c:v>
                </c:pt>
                <c:pt idx="26145">
                  <c:v>127.37860000000155</c:v>
                </c:pt>
                <c:pt idx="26146">
                  <c:v>127.37860000000155</c:v>
                </c:pt>
                <c:pt idx="26147">
                  <c:v>127.37860000000155</c:v>
                </c:pt>
                <c:pt idx="26148">
                  <c:v>127.37860000000155</c:v>
                </c:pt>
                <c:pt idx="26149">
                  <c:v>127.37860000000155</c:v>
                </c:pt>
                <c:pt idx="26150">
                  <c:v>127.37860000000155</c:v>
                </c:pt>
                <c:pt idx="26151">
                  <c:v>127.37860000000155</c:v>
                </c:pt>
                <c:pt idx="26152">
                  <c:v>127.37860000000155</c:v>
                </c:pt>
                <c:pt idx="26153">
                  <c:v>127.37860000000155</c:v>
                </c:pt>
                <c:pt idx="26154">
                  <c:v>127.37860000000155</c:v>
                </c:pt>
                <c:pt idx="26155">
                  <c:v>127.37860000000155</c:v>
                </c:pt>
                <c:pt idx="26156">
                  <c:v>127.37860000000155</c:v>
                </c:pt>
                <c:pt idx="26157">
                  <c:v>127.37860000000155</c:v>
                </c:pt>
                <c:pt idx="26158">
                  <c:v>127.37860000000155</c:v>
                </c:pt>
                <c:pt idx="26159">
                  <c:v>127.37860000000155</c:v>
                </c:pt>
                <c:pt idx="26160">
                  <c:v>127.37860000000155</c:v>
                </c:pt>
                <c:pt idx="26161">
                  <c:v>127.37860000000155</c:v>
                </c:pt>
                <c:pt idx="26162">
                  <c:v>127.37860000000155</c:v>
                </c:pt>
                <c:pt idx="26163">
                  <c:v>127.37860000000155</c:v>
                </c:pt>
                <c:pt idx="26164">
                  <c:v>127.37860000000155</c:v>
                </c:pt>
                <c:pt idx="26165">
                  <c:v>127.37860000000155</c:v>
                </c:pt>
                <c:pt idx="26166">
                  <c:v>127.37860000000155</c:v>
                </c:pt>
                <c:pt idx="26167">
                  <c:v>127.37860000000155</c:v>
                </c:pt>
                <c:pt idx="26168">
                  <c:v>127.37860000000155</c:v>
                </c:pt>
                <c:pt idx="26169">
                  <c:v>127.37860000000155</c:v>
                </c:pt>
                <c:pt idx="26170">
                  <c:v>127.37860000000155</c:v>
                </c:pt>
                <c:pt idx="26171">
                  <c:v>127.37860000000155</c:v>
                </c:pt>
                <c:pt idx="26172">
                  <c:v>127.37860000000155</c:v>
                </c:pt>
                <c:pt idx="26173">
                  <c:v>127.37860000000155</c:v>
                </c:pt>
                <c:pt idx="26174">
                  <c:v>127.37860000000155</c:v>
                </c:pt>
                <c:pt idx="26175">
                  <c:v>127.37860000000155</c:v>
                </c:pt>
                <c:pt idx="26176">
                  <c:v>127.37860000000155</c:v>
                </c:pt>
                <c:pt idx="26177">
                  <c:v>127.37860000000155</c:v>
                </c:pt>
                <c:pt idx="26178">
                  <c:v>127.37860000000155</c:v>
                </c:pt>
                <c:pt idx="26179">
                  <c:v>127.37860000000155</c:v>
                </c:pt>
                <c:pt idx="26180">
                  <c:v>127.37860000000155</c:v>
                </c:pt>
                <c:pt idx="26181">
                  <c:v>127.37860000000155</c:v>
                </c:pt>
                <c:pt idx="26182">
                  <c:v>127.37860000000155</c:v>
                </c:pt>
                <c:pt idx="26183">
                  <c:v>127.37860000000155</c:v>
                </c:pt>
                <c:pt idx="26184">
                  <c:v>127.37860000000155</c:v>
                </c:pt>
                <c:pt idx="26185">
                  <c:v>127.37860000000155</c:v>
                </c:pt>
                <c:pt idx="26186">
                  <c:v>127.37860000000155</c:v>
                </c:pt>
                <c:pt idx="26187">
                  <c:v>127.37860000000155</c:v>
                </c:pt>
                <c:pt idx="26188">
                  <c:v>127.37860000000155</c:v>
                </c:pt>
                <c:pt idx="26189">
                  <c:v>127.37860000000155</c:v>
                </c:pt>
                <c:pt idx="26190">
                  <c:v>127.37860000000155</c:v>
                </c:pt>
                <c:pt idx="26191">
                  <c:v>127.37860000000155</c:v>
                </c:pt>
                <c:pt idx="26192">
                  <c:v>127.37860000000155</c:v>
                </c:pt>
                <c:pt idx="26193">
                  <c:v>127.37860000000155</c:v>
                </c:pt>
                <c:pt idx="26194">
                  <c:v>127.37860000000155</c:v>
                </c:pt>
                <c:pt idx="26195">
                  <c:v>127.37860000000155</c:v>
                </c:pt>
                <c:pt idx="26196">
                  <c:v>127.37860000000155</c:v>
                </c:pt>
                <c:pt idx="26197">
                  <c:v>127.37860000000155</c:v>
                </c:pt>
                <c:pt idx="26198">
                  <c:v>127.37860000000155</c:v>
                </c:pt>
                <c:pt idx="26199">
                  <c:v>127.37860000000155</c:v>
                </c:pt>
                <c:pt idx="26200">
                  <c:v>127.37860000000155</c:v>
                </c:pt>
                <c:pt idx="26201">
                  <c:v>127.37860000000155</c:v>
                </c:pt>
                <c:pt idx="26202">
                  <c:v>127.37860000000155</c:v>
                </c:pt>
                <c:pt idx="26203">
                  <c:v>127.37860000000155</c:v>
                </c:pt>
                <c:pt idx="26204">
                  <c:v>127.37860000000155</c:v>
                </c:pt>
                <c:pt idx="26205">
                  <c:v>127.37860000000155</c:v>
                </c:pt>
                <c:pt idx="26206">
                  <c:v>127.37860000000155</c:v>
                </c:pt>
                <c:pt idx="26207">
                  <c:v>127.37860000000155</c:v>
                </c:pt>
                <c:pt idx="26208">
                  <c:v>127.37860000000155</c:v>
                </c:pt>
                <c:pt idx="26209">
                  <c:v>127.37860000000155</c:v>
                </c:pt>
                <c:pt idx="26210">
                  <c:v>127.37860000000155</c:v>
                </c:pt>
                <c:pt idx="26211">
                  <c:v>127.37860000000155</c:v>
                </c:pt>
                <c:pt idx="26212">
                  <c:v>127.37860000000155</c:v>
                </c:pt>
                <c:pt idx="26213">
                  <c:v>127.37860000000155</c:v>
                </c:pt>
                <c:pt idx="26214">
                  <c:v>127.37860000000155</c:v>
                </c:pt>
                <c:pt idx="26215">
                  <c:v>127.37860000000155</c:v>
                </c:pt>
                <c:pt idx="26216">
                  <c:v>127.37860000000155</c:v>
                </c:pt>
                <c:pt idx="26217">
                  <c:v>127.37860000000155</c:v>
                </c:pt>
                <c:pt idx="26218">
                  <c:v>127.37860000000155</c:v>
                </c:pt>
                <c:pt idx="26219">
                  <c:v>127.37860000000155</c:v>
                </c:pt>
                <c:pt idx="26220">
                  <c:v>127.37860000000155</c:v>
                </c:pt>
                <c:pt idx="26221">
                  <c:v>127.37860000000155</c:v>
                </c:pt>
                <c:pt idx="26222">
                  <c:v>127.37860000000155</c:v>
                </c:pt>
                <c:pt idx="26223">
                  <c:v>127.37860000000155</c:v>
                </c:pt>
                <c:pt idx="26224">
                  <c:v>127.37860000000155</c:v>
                </c:pt>
                <c:pt idx="26225">
                  <c:v>127.37860000000155</c:v>
                </c:pt>
                <c:pt idx="26226">
                  <c:v>127.37860000000155</c:v>
                </c:pt>
                <c:pt idx="26227">
                  <c:v>127.37860000000155</c:v>
                </c:pt>
                <c:pt idx="26228">
                  <c:v>127.37860000000155</c:v>
                </c:pt>
                <c:pt idx="26229">
                  <c:v>127.37860000000155</c:v>
                </c:pt>
                <c:pt idx="26230">
                  <c:v>127.37860000000155</c:v>
                </c:pt>
                <c:pt idx="26231">
                  <c:v>127.37860000000155</c:v>
                </c:pt>
                <c:pt idx="26232">
                  <c:v>127.37860000000155</c:v>
                </c:pt>
                <c:pt idx="26233">
                  <c:v>127.37860000000155</c:v>
                </c:pt>
                <c:pt idx="26234">
                  <c:v>127.37860000000155</c:v>
                </c:pt>
                <c:pt idx="26235">
                  <c:v>127.37860000000155</c:v>
                </c:pt>
                <c:pt idx="26236">
                  <c:v>127.37860000000155</c:v>
                </c:pt>
                <c:pt idx="26237">
                  <c:v>127.37860000000155</c:v>
                </c:pt>
                <c:pt idx="26238">
                  <c:v>127.37860000000155</c:v>
                </c:pt>
                <c:pt idx="26239">
                  <c:v>127.37860000000155</c:v>
                </c:pt>
                <c:pt idx="26240">
                  <c:v>127.37860000000155</c:v>
                </c:pt>
                <c:pt idx="26241">
                  <c:v>127.37860000000155</c:v>
                </c:pt>
                <c:pt idx="26242">
                  <c:v>127.37860000000155</c:v>
                </c:pt>
                <c:pt idx="26243">
                  <c:v>127.37860000000155</c:v>
                </c:pt>
                <c:pt idx="26244">
                  <c:v>127.37860000000155</c:v>
                </c:pt>
                <c:pt idx="26245">
                  <c:v>127.37860000000155</c:v>
                </c:pt>
                <c:pt idx="26246">
                  <c:v>127.37860000000155</c:v>
                </c:pt>
                <c:pt idx="26247">
                  <c:v>127.37860000000155</c:v>
                </c:pt>
                <c:pt idx="26248">
                  <c:v>127.37860000000155</c:v>
                </c:pt>
                <c:pt idx="26249">
                  <c:v>127.37860000000155</c:v>
                </c:pt>
                <c:pt idx="26250">
                  <c:v>127.37860000000155</c:v>
                </c:pt>
                <c:pt idx="26251">
                  <c:v>127.37860000000155</c:v>
                </c:pt>
                <c:pt idx="26252">
                  <c:v>127.37860000000155</c:v>
                </c:pt>
                <c:pt idx="26253">
                  <c:v>127.37860000000155</c:v>
                </c:pt>
                <c:pt idx="26254">
                  <c:v>127.37860000000155</c:v>
                </c:pt>
                <c:pt idx="26255">
                  <c:v>127.37860000000155</c:v>
                </c:pt>
                <c:pt idx="26256">
                  <c:v>127.37860000000155</c:v>
                </c:pt>
                <c:pt idx="26257">
                  <c:v>127.37860000000155</c:v>
                </c:pt>
                <c:pt idx="26258">
                  <c:v>127.37860000000155</c:v>
                </c:pt>
                <c:pt idx="26259">
                  <c:v>127.37860000000155</c:v>
                </c:pt>
                <c:pt idx="26260">
                  <c:v>127.37860000000155</c:v>
                </c:pt>
                <c:pt idx="26261">
                  <c:v>127.37860000000155</c:v>
                </c:pt>
                <c:pt idx="26262">
                  <c:v>127.37860000000155</c:v>
                </c:pt>
                <c:pt idx="26263">
                  <c:v>127.37860000000155</c:v>
                </c:pt>
                <c:pt idx="26264">
                  <c:v>127.37860000000155</c:v>
                </c:pt>
                <c:pt idx="26265">
                  <c:v>127.37860000000155</c:v>
                </c:pt>
                <c:pt idx="26266">
                  <c:v>127.37860000000155</c:v>
                </c:pt>
                <c:pt idx="26267">
                  <c:v>127.37860000000155</c:v>
                </c:pt>
                <c:pt idx="26268">
                  <c:v>127.37860000000155</c:v>
                </c:pt>
                <c:pt idx="26269">
                  <c:v>127.37860000000155</c:v>
                </c:pt>
                <c:pt idx="26270">
                  <c:v>127.37860000000155</c:v>
                </c:pt>
                <c:pt idx="26271">
                  <c:v>127.37860000000155</c:v>
                </c:pt>
                <c:pt idx="26272">
                  <c:v>127.37860000000155</c:v>
                </c:pt>
                <c:pt idx="26273">
                  <c:v>127.37860000000155</c:v>
                </c:pt>
                <c:pt idx="26274">
                  <c:v>127.37860000000155</c:v>
                </c:pt>
                <c:pt idx="26275">
                  <c:v>127.37860000000155</c:v>
                </c:pt>
                <c:pt idx="26276">
                  <c:v>127.37860000000155</c:v>
                </c:pt>
                <c:pt idx="26277">
                  <c:v>127.37860000000155</c:v>
                </c:pt>
                <c:pt idx="26278">
                  <c:v>127.37860000000155</c:v>
                </c:pt>
                <c:pt idx="26279">
                  <c:v>127.37860000000155</c:v>
                </c:pt>
                <c:pt idx="26280">
                  <c:v>127.37860000000155</c:v>
                </c:pt>
                <c:pt idx="26281">
                  <c:v>127.37860000000155</c:v>
                </c:pt>
                <c:pt idx="26282">
                  <c:v>127.37860000000155</c:v>
                </c:pt>
                <c:pt idx="26283">
                  <c:v>127.37860000000155</c:v>
                </c:pt>
                <c:pt idx="26284">
                  <c:v>127.37860000000155</c:v>
                </c:pt>
                <c:pt idx="26285">
                  <c:v>127.37860000000155</c:v>
                </c:pt>
                <c:pt idx="26286">
                  <c:v>127.37860000000155</c:v>
                </c:pt>
                <c:pt idx="26287">
                  <c:v>127.37860000000155</c:v>
                </c:pt>
                <c:pt idx="26288">
                  <c:v>127.37860000000155</c:v>
                </c:pt>
                <c:pt idx="26289">
                  <c:v>127.37860000000155</c:v>
                </c:pt>
                <c:pt idx="26290">
                  <c:v>127.37860000000155</c:v>
                </c:pt>
                <c:pt idx="26291">
                  <c:v>127.37860000000155</c:v>
                </c:pt>
                <c:pt idx="26292">
                  <c:v>127.37860000000155</c:v>
                </c:pt>
                <c:pt idx="26293">
                  <c:v>127.37860000000155</c:v>
                </c:pt>
                <c:pt idx="26294">
                  <c:v>127.37860000000155</c:v>
                </c:pt>
                <c:pt idx="26295">
                  <c:v>127.37860000000155</c:v>
                </c:pt>
                <c:pt idx="26296">
                  <c:v>127.37860000000155</c:v>
                </c:pt>
                <c:pt idx="26297">
                  <c:v>127.37860000000155</c:v>
                </c:pt>
                <c:pt idx="26298">
                  <c:v>127.37860000000155</c:v>
                </c:pt>
                <c:pt idx="26299">
                  <c:v>127.37860000000155</c:v>
                </c:pt>
                <c:pt idx="26300">
                  <c:v>127.37860000000155</c:v>
                </c:pt>
                <c:pt idx="26301">
                  <c:v>127.37860000000155</c:v>
                </c:pt>
                <c:pt idx="26302">
                  <c:v>127.37860000000155</c:v>
                </c:pt>
                <c:pt idx="26303">
                  <c:v>127.37860000000155</c:v>
                </c:pt>
                <c:pt idx="26304">
                  <c:v>127.37860000000155</c:v>
                </c:pt>
                <c:pt idx="26305">
                  <c:v>127.37860000000155</c:v>
                </c:pt>
                <c:pt idx="26306">
                  <c:v>127.37860000000155</c:v>
                </c:pt>
                <c:pt idx="26307">
                  <c:v>127.37860000000155</c:v>
                </c:pt>
                <c:pt idx="26308">
                  <c:v>127.37860000000155</c:v>
                </c:pt>
                <c:pt idx="26309">
                  <c:v>127.37860000000155</c:v>
                </c:pt>
                <c:pt idx="26310">
                  <c:v>127.37860000000155</c:v>
                </c:pt>
                <c:pt idx="26311">
                  <c:v>127.37860000000155</c:v>
                </c:pt>
                <c:pt idx="26312">
                  <c:v>127.37860000000155</c:v>
                </c:pt>
                <c:pt idx="26313">
                  <c:v>127.37860000000155</c:v>
                </c:pt>
                <c:pt idx="26314">
                  <c:v>127.37860000000155</c:v>
                </c:pt>
                <c:pt idx="26315">
                  <c:v>127.37860000000155</c:v>
                </c:pt>
                <c:pt idx="26316">
                  <c:v>127.37860000000155</c:v>
                </c:pt>
                <c:pt idx="26317">
                  <c:v>127.37860000000155</c:v>
                </c:pt>
                <c:pt idx="26318">
                  <c:v>127.37860000000155</c:v>
                </c:pt>
                <c:pt idx="26319">
                  <c:v>127.37860000000155</c:v>
                </c:pt>
                <c:pt idx="26320">
                  <c:v>127.37860000000155</c:v>
                </c:pt>
                <c:pt idx="26321">
                  <c:v>127.37860000000155</c:v>
                </c:pt>
                <c:pt idx="26322">
                  <c:v>127.37860000000155</c:v>
                </c:pt>
                <c:pt idx="26323">
                  <c:v>127.37860000000155</c:v>
                </c:pt>
                <c:pt idx="26324">
                  <c:v>127.37860000000155</c:v>
                </c:pt>
                <c:pt idx="26325">
                  <c:v>127.37860000000155</c:v>
                </c:pt>
                <c:pt idx="26326">
                  <c:v>127.37860000000155</c:v>
                </c:pt>
                <c:pt idx="26327">
                  <c:v>127.37860000000155</c:v>
                </c:pt>
                <c:pt idx="26328">
                  <c:v>127.37860000000155</c:v>
                </c:pt>
                <c:pt idx="26329">
                  <c:v>127.37860000000155</c:v>
                </c:pt>
                <c:pt idx="26330">
                  <c:v>127.37860000000155</c:v>
                </c:pt>
                <c:pt idx="26331">
                  <c:v>127.37860000000155</c:v>
                </c:pt>
                <c:pt idx="26332">
                  <c:v>127.37860000000155</c:v>
                </c:pt>
                <c:pt idx="26333">
                  <c:v>127.37860000000155</c:v>
                </c:pt>
                <c:pt idx="26334">
                  <c:v>127.37860000000155</c:v>
                </c:pt>
                <c:pt idx="26335">
                  <c:v>127.37860000000155</c:v>
                </c:pt>
                <c:pt idx="26336">
                  <c:v>127.37860000000155</c:v>
                </c:pt>
                <c:pt idx="26337">
                  <c:v>127.37860000000155</c:v>
                </c:pt>
                <c:pt idx="26338">
                  <c:v>127.37860000000155</c:v>
                </c:pt>
                <c:pt idx="26339">
                  <c:v>127.37860000000155</c:v>
                </c:pt>
                <c:pt idx="26340">
                  <c:v>127.37860000000155</c:v>
                </c:pt>
                <c:pt idx="26341">
                  <c:v>127.37860000000155</c:v>
                </c:pt>
                <c:pt idx="26342">
                  <c:v>127.37860000000155</c:v>
                </c:pt>
                <c:pt idx="26343">
                  <c:v>127.37860000000155</c:v>
                </c:pt>
                <c:pt idx="26344">
                  <c:v>127.37860000000155</c:v>
                </c:pt>
                <c:pt idx="26345">
                  <c:v>127.37860000000155</c:v>
                </c:pt>
                <c:pt idx="26346">
                  <c:v>127.37860000000155</c:v>
                </c:pt>
                <c:pt idx="26347">
                  <c:v>127.37860000000155</c:v>
                </c:pt>
                <c:pt idx="26348">
                  <c:v>127.37860000000155</c:v>
                </c:pt>
                <c:pt idx="26349">
                  <c:v>127.37860000000155</c:v>
                </c:pt>
                <c:pt idx="26350">
                  <c:v>127.37860000000155</c:v>
                </c:pt>
                <c:pt idx="26351">
                  <c:v>127.37860000000155</c:v>
                </c:pt>
                <c:pt idx="26352">
                  <c:v>127.37860000000155</c:v>
                </c:pt>
                <c:pt idx="26353">
                  <c:v>127.37860000000155</c:v>
                </c:pt>
                <c:pt idx="26354">
                  <c:v>127.37860000000155</c:v>
                </c:pt>
                <c:pt idx="26355">
                  <c:v>127.37860000000155</c:v>
                </c:pt>
                <c:pt idx="26356">
                  <c:v>127.37860000000155</c:v>
                </c:pt>
                <c:pt idx="26357">
                  <c:v>127.37860000000155</c:v>
                </c:pt>
                <c:pt idx="26358">
                  <c:v>127.37860000000155</c:v>
                </c:pt>
                <c:pt idx="26359">
                  <c:v>127.37860000000155</c:v>
                </c:pt>
                <c:pt idx="26360">
                  <c:v>127.37860000000155</c:v>
                </c:pt>
                <c:pt idx="26361">
                  <c:v>127.37860000000155</c:v>
                </c:pt>
                <c:pt idx="26362">
                  <c:v>127.37860000000155</c:v>
                </c:pt>
                <c:pt idx="26363">
                  <c:v>127.37860000000155</c:v>
                </c:pt>
                <c:pt idx="26364">
                  <c:v>127.37860000000155</c:v>
                </c:pt>
                <c:pt idx="26365">
                  <c:v>127.37860000000155</c:v>
                </c:pt>
                <c:pt idx="26366">
                  <c:v>127.37860000000155</c:v>
                </c:pt>
                <c:pt idx="26367">
                  <c:v>127.37860000000155</c:v>
                </c:pt>
                <c:pt idx="26368">
                  <c:v>127.37860000000155</c:v>
                </c:pt>
                <c:pt idx="26369">
                  <c:v>127.37860000000155</c:v>
                </c:pt>
                <c:pt idx="26370">
                  <c:v>127.37860000000155</c:v>
                </c:pt>
                <c:pt idx="26371">
                  <c:v>127.37860000000155</c:v>
                </c:pt>
                <c:pt idx="26372">
                  <c:v>127.37860000000155</c:v>
                </c:pt>
                <c:pt idx="26373">
                  <c:v>127.37860000000155</c:v>
                </c:pt>
                <c:pt idx="26374">
                  <c:v>127.37860000000155</c:v>
                </c:pt>
                <c:pt idx="26375">
                  <c:v>127.37860000000155</c:v>
                </c:pt>
                <c:pt idx="26376">
                  <c:v>127.37860000000155</c:v>
                </c:pt>
                <c:pt idx="26377">
                  <c:v>127.37860000000155</c:v>
                </c:pt>
                <c:pt idx="26378">
                  <c:v>127.37860000000155</c:v>
                </c:pt>
                <c:pt idx="26379">
                  <c:v>127.37860000000155</c:v>
                </c:pt>
                <c:pt idx="26380">
                  <c:v>127.37860000000155</c:v>
                </c:pt>
                <c:pt idx="26381">
                  <c:v>127.37860000000155</c:v>
                </c:pt>
                <c:pt idx="26382">
                  <c:v>127.37860000000155</c:v>
                </c:pt>
                <c:pt idx="26383">
                  <c:v>127.37860000000155</c:v>
                </c:pt>
                <c:pt idx="26384">
                  <c:v>127.37860000000155</c:v>
                </c:pt>
                <c:pt idx="26385">
                  <c:v>127.37860000000155</c:v>
                </c:pt>
                <c:pt idx="26386">
                  <c:v>127.37860000000155</c:v>
                </c:pt>
                <c:pt idx="26387">
                  <c:v>127.37860000000155</c:v>
                </c:pt>
                <c:pt idx="26388">
                  <c:v>127.37860000000155</c:v>
                </c:pt>
                <c:pt idx="26389">
                  <c:v>127.37860000000155</c:v>
                </c:pt>
                <c:pt idx="26390">
                  <c:v>127.37860000000155</c:v>
                </c:pt>
                <c:pt idx="26391">
                  <c:v>127.37860000000155</c:v>
                </c:pt>
                <c:pt idx="26392">
                  <c:v>127.37860000000155</c:v>
                </c:pt>
                <c:pt idx="26393">
                  <c:v>127.37860000000155</c:v>
                </c:pt>
                <c:pt idx="26394">
                  <c:v>127.37860000000155</c:v>
                </c:pt>
                <c:pt idx="26395">
                  <c:v>127.37860000000155</c:v>
                </c:pt>
                <c:pt idx="26396">
                  <c:v>127.37860000000155</c:v>
                </c:pt>
                <c:pt idx="26397">
                  <c:v>127.37860000000155</c:v>
                </c:pt>
                <c:pt idx="26398">
                  <c:v>127.37860000000155</c:v>
                </c:pt>
                <c:pt idx="26399">
                  <c:v>127.37860000000155</c:v>
                </c:pt>
                <c:pt idx="26400">
                  <c:v>127.37860000000155</c:v>
                </c:pt>
                <c:pt idx="26401">
                  <c:v>127.37860000000155</c:v>
                </c:pt>
                <c:pt idx="26402">
                  <c:v>127.37860000000155</c:v>
                </c:pt>
                <c:pt idx="26403">
                  <c:v>127.37860000000155</c:v>
                </c:pt>
                <c:pt idx="26404">
                  <c:v>127.37860000000155</c:v>
                </c:pt>
                <c:pt idx="26405">
                  <c:v>127.37860000000155</c:v>
                </c:pt>
                <c:pt idx="26406">
                  <c:v>127.37860000000155</c:v>
                </c:pt>
                <c:pt idx="26407">
                  <c:v>127.37860000000155</c:v>
                </c:pt>
                <c:pt idx="26408">
                  <c:v>127.37860000000155</c:v>
                </c:pt>
                <c:pt idx="26409">
                  <c:v>127.37860000000155</c:v>
                </c:pt>
                <c:pt idx="26410">
                  <c:v>127.37860000000155</c:v>
                </c:pt>
                <c:pt idx="26411">
                  <c:v>127.37933000000156</c:v>
                </c:pt>
                <c:pt idx="26412">
                  <c:v>127.37988000000156</c:v>
                </c:pt>
                <c:pt idx="26413">
                  <c:v>127.38040000000156</c:v>
                </c:pt>
                <c:pt idx="26414">
                  <c:v>127.38088000000155</c:v>
                </c:pt>
                <c:pt idx="26415">
                  <c:v>127.38125000000156</c:v>
                </c:pt>
                <c:pt idx="26416">
                  <c:v>127.38155000000155</c:v>
                </c:pt>
                <c:pt idx="26417">
                  <c:v>127.38184000000156</c:v>
                </c:pt>
                <c:pt idx="26418">
                  <c:v>127.38241000000156</c:v>
                </c:pt>
                <c:pt idx="26419">
                  <c:v>127.38317000000156</c:v>
                </c:pt>
                <c:pt idx="26420">
                  <c:v>127.38375000000156</c:v>
                </c:pt>
                <c:pt idx="26421">
                  <c:v>127.38429000000156</c:v>
                </c:pt>
                <c:pt idx="26422">
                  <c:v>127.38474000000156</c:v>
                </c:pt>
                <c:pt idx="26423">
                  <c:v>127.38512000000156</c:v>
                </c:pt>
                <c:pt idx="26424">
                  <c:v>127.38550000000157</c:v>
                </c:pt>
                <c:pt idx="26425">
                  <c:v>127.38589000000157</c:v>
                </c:pt>
                <c:pt idx="26426">
                  <c:v>127.38627000000157</c:v>
                </c:pt>
                <c:pt idx="26427">
                  <c:v>127.38697000000157</c:v>
                </c:pt>
                <c:pt idx="26428">
                  <c:v>127.38745000000156</c:v>
                </c:pt>
                <c:pt idx="26429">
                  <c:v>127.38784000000156</c:v>
                </c:pt>
                <c:pt idx="26430">
                  <c:v>127.38817000000157</c:v>
                </c:pt>
                <c:pt idx="26431">
                  <c:v>127.38847000000156</c:v>
                </c:pt>
                <c:pt idx="26432">
                  <c:v>127.38876000000157</c:v>
                </c:pt>
                <c:pt idx="26433">
                  <c:v>127.38903000000157</c:v>
                </c:pt>
                <c:pt idx="26434">
                  <c:v>127.38927000000157</c:v>
                </c:pt>
                <c:pt idx="26435">
                  <c:v>127.38950000000158</c:v>
                </c:pt>
                <c:pt idx="26436">
                  <c:v>127.38974000000158</c:v>
                </c:pt>
                <c:pt idx="26437">
                  <c:v>127.39011000000158</c:v>
                </c:pt>
                <c:pt idx="26438">
                  <c:v>127.39062000000159</c:v>
                </c:pt>
                <c:pt idx="26439">
                  <c:v>127.3912200000016</c:v>
                </c:pt>
                <c:pt idx="26440">
                  <c:v>127.3917600000016</c:v>
                </c:pt>
                <c:pt idx="26441">
                  <c:v>127.3921400000016</c:v>
                </c:pt>
                <c:pt idx="26442">
                  <c:v>127.39243000000161</c:v>
                </c:pt>
                <c:pt idx="26443">
                  <c:v>127.39266000000161</c:v>
                </c:pt>
                <c:pt idx="26444">
                  <c:v>127.39287000000161</c:v>
                </c:pt>
                <c:pt idx="26445">
                  <c:v>127.3930400000016</c:v>
                </c:pt>
                <c:pt idx="26446">
                  <c:v>127.3932000000016</c:v>
                </c:pt>
                <c:pt idx="26447">
                  <c:v>127.3938600000016</c:v>
                </c:pt>
                <c:pt idx="26448">
                  <c:v>127.39452000000159</c:v>
                </c:pt>
                <c:pt idx="26449">
                  <c:v>127.3948100000016</c:v>
                </c:pt>
                <c:pt idx="26450">
                  <c:v>127.3949900000016</c:v>
                </c:pt>
                <c:pt idx="26451">
                  <c:v>127.39511000000159</c:v>
                </c:pt>
                <c:pt idx="26452">
                  <c:v>127.39520000000159</c:v>
                </c:pt>
                <c:pt idx="26453">
                  <c:v>127.39528000000159</c:v>
                </c:pt>
                <c:pt idx="26454">
                  <c:v>127.39535000000159</c:v>
                </c:pt>
                <c:pt idx="26455">
                  <c:v>127.39541000000159</c:v>
                </c:pt>
                <c:pt idx="26456">
                  <c:v>127.39547000000159</c:v>
                </c:pt>
                <c:pt idx="26457">
                  <c:v>127.3955300000016</c:v>
                </c:pt>
                <c:pt idx="26458">
                  <c:v>127.3955900000016</c:v>
                </c:pt>
                <c:pt idx="26459">
                  <c:v>127.39565000000161</c:v>
                </c:pt>
                <c:pt idx="26460">
                  <c:v>127.39571000000161</c:v>
                </c:pt>
                <c:pt idx="26461">
                  <c:v>127.39576000000162</c:v>
                </c:pt>
                <c:pt idx="26462">
                  <c:v>127.39582000000162</c:v>
                </c:pt>
                <c:pt idx="26463">
                  <c:v>127.39587000000162</c:v>
                </c:pt>
                <c:pt idx="26464">
                  <c:v>127.39592000000162</c:v>
                </c:pt>
                <c:pt idx="26465">
                  <c:v>127.39597000000163</c:v>
                </c:pt>
                <c:pt idx="26466">
                  <c:v>127.39602000000163</c:v>
                </c:pt>
                <c:pt idx="26467">
                  <c:v>127.39607000000163</c:v>
                </c:pt>
                <c:pt idx="26468">
                  <c:v>127.39612000000163</c:v>
                </c:pt>
                <c:pt idx="26469">
                  <c:v>127.39617000000163</c:v>
                </c:pt>
                <c:pt idx="26470">
                  <c:v>127.39621000000163</c:v>
                </c:pt>
                <c:pt idx="26471">
                  <c:v>127.39624000000163</c:v>
                </c:pt>
                <c:pt idx="26472">
                  <c:v>127.39627000000162</c:v>
                </c:pt>
                <c:pt idx="26473">
                  <c:v>127.39629000000163</c:v>
                </c:pt>
                <c:pt idx="26474">
                  <c:v>127.39631000000163</c:v>
                </c:pt>
                <c:pt idx="26475">
                  <c:v>127.39632000000164</c:v>
                </c:pt>
                <c:pt idx="26476">
                  <c:v>127.39633000000164</c:v>
                </c:pt>
                <c:pt idx="26477">
                  <c:v>127.39634000000164</c:v>
                </c:pt>
                <c:pt idx="26478">
                  <c:v>127.39635000000165</c:v>
                </c:pt>
                <c:pt idx="26479">
                  <c:v>127.39636000000165</c:v>
                </c:pt>
                <c:pt idx="26480">
                  <c:v>127.39636000000165</c:v>
                </c:pt>
                <c:pt idx="26481">
                  <c:v>127.39636000000165</c:v>
                </c:pt>
                <c:pt idx="26482">
                  <c:v>127.39636000000165</c:v>
                </c:pt>
                <c:pt idx="26483">
                  <c:v>127.39636000000165</c:v>
                </c:pt>
                <c:pt idx="26484">
                  <c:v>127.39636000000165</c:v>
                </c:pt>
                <c:pt idx="26485">
                  <c:v>127.39636000000165</c:v>
                </c:pt>
                <c:pt idx="26486">
                  <c:v>127.39636000000165</c:v>
                </c:pt>
                <c:pt idx="26487">
                  <c:v>127.39636000000165</c:v>
                </c:pt>
                <c:pt idx="26488">
                  <c:v>127.39636000000165</c:v>
                </c:pt>
                <c:pt idx="26489">
                  <c:v>127.39636000000165</c:v>
                </c:pt>
                <c:pt idx="26490">
                  <c:v>127.39636000000165</c:v>
                </c:pt>
                <c:pt idx="26491">
                  <c:v>127.39636000000165</c:v>
                </c:pt>
                <c:pt idx="26492">
                  <c:v>127.39636000000165</c:v>
                </c:pt>
                <c:pt idx="26493">
                  <c:v>127.39636000000165</c:v>
                </c:pt>
                <c:pt idx="26494">
                  <c:v>127.39636000000165</c:v>
                </c:pt>
                <c:pt idx="26495">
                  <c:v>127.39636000000165</c:v>
                </c:pt>
                <c:pt idx="26496">
                  <c:v>127.39636000000165</c:v>
                </c:pt>
                <c:pt idx="26497">
                  <c:v>127.39636000000165</c:v>
                </c:pt>
                <c:pt idx="26498">
                  <c:v>127.39636000000165</c:v>
                </c:pt>
                <c:pt idx="26499">
                  <c:v>127.39636000000165</c:v>
                </c:pt>
                <c:pt idx="26500">
                  <c:v>127.39636000000165</c:v>
                </c:pt>
                <c:pt idx="26501">
                  <c:v>127.39636000000165</c:v>
                </c:pt>
                <c:pt idx="26502">
                  <c:v>127.39636000000165</c:v>
                </c:pt>
                <c:pt idx="26503">
                  <c:v>127.39636000000165</c:v>
                </c:pt>
                <c:pt idx="26504">
                  <c:v>127.39636000000165</c:v>
                </c:pt>
                <c:pt idx="26505">
                  <c:v>127.39636000000165</c:v>
                </c:pt>
                <c:pt idx="26506">
                  <c:v>127.39636000000165</c:v>
                </c:pt>
                <c:pt idx="26507">
                  <c:v>127.39636000000165</c:v>
                </c:pt>
                <c:pt idx="26508">
                  <c:v>127.39636000000165</c:v>
                </c:pt>
                <c:pt idx="26509">
                  <c:v>127.39636000000165</c:v>
                </c:pt>
                <c:pt idx="26510">
                  <c:v>127.39636000000165</c:v>
                </c:pt>
                <c:pt idx="26511">
                  <c:v>127.39636000000165</c:v>
                </c:pt>
                <c:pt idx="26512">
                  <c:v>127.39636000000165</c:v>
                </c:pt>
                <c:pt idx="26513">
                  <c:v>127.39636000000165</c:v>
                </c:pt>
                <c:pt idx="26514">
                  <c:v>127.39636000000165</c:v>
                </c:pt>
                <c:pt idx="26515">
                  <c:v>127.39636000000165</c:v>
                </c:pt>
                <c:pt idx="26516">
                  <c:v>127.39636000000165</c:v>
                </c:pt>
                <c:pt idx="26517">
                  <c:v>127.39636000000165</c:v>
                </c:pt>
                <c:pt idx="26518">
                  <c:v>127.39636000000165</c:v>
                </c:pt>
                <c:pt idx="26519">
                  <c:v>127.39636000000165</c:v>
                </c:pt>
                <c:pt idx="26520">
                  <c:v>127.39636000000165</c:v>
                </c:pt>
                <c:pt idx="26521">
                  <c:v>127.39636000000165</c:v>
                </c:pt>
                <c:pt idx="26522">
                  <c:v>127.39636000000165</c:v>
                </c:pt>
                <c:pt idx="26523">
                  <c:v>127.39636000000165</c:v>
                </c:pt>
                <c:pt idx="26524">
                  <c:v>127.39636000000165</c:v>
                </c:pt>
                <c:pt idx="26525">
                  <c:v>127.39636000000165</c:v>
                </c:pt>
                <c:pt idx="26526">
                  <c:v>127.39636000000165</c:v>
                </c:pt>
                <c:pt idx="26527">
                  <c:v>127.39637000000165</c:v>
                </c:pt>
                <c:pt idx="26528">
                  <c:v>127.39643000000166</c:v>
                </c:pt>
                <c:pt idx="26529">
                  <c:v>127.39653000000166</c:v>
                </c:pt>
                <c:pt idx="26530">
                  <c:v>127.39665000000166</c:v>
                </c:pt>
                <c:pt idx="26531">
                  <c:v>127.39677000000165</c:v>
                </c:pt>
                <c:pt idx="26532">
                  <c:v>127.39689000000165</c:v>
                </c:pt>
                <c:pt idx="26533">
                  <c:v>127.39702000000165</c:v>
                </c:pt>
                <c:pt idx="26534">
                  <c:v>127.39715000000164</c:v>
                </c:pt>
                <c:pt idx="26535">
                  <c:v>127.39728000000164</c:v>
                </c:pt>
                <c:pt idx="26536">
                  <c:v>127.39741000000164</c:v>
                </c:pt>
                <c:pt idx="26537">
                  <c:v>127.39754000000164</c:v>
                </c:pt>
                <c:pt idx="26538">
                  <c:v>127.39767000000164</c:v>
                </c:pt>
                <c:pt idx="26539">
                  <c:v>127.39781000000164</c:v>
                </c:pt>
                <c:pt idx="26540">
                  <c:v>127.39795000000164</c:v>
                </c:pt>
                <c:pt idx="26541">
                  <c:v>127.39809000000164</c:v>
                </c:pt>
                <c:pt idx="26542">
                  <c:v>127.39823000000165</c:v>
                </c:pt>
                <c:pt idx="26543">
                  <c:v>127.39837000000165</c:v>
                </c:pt>
                <c:pt idx="26544">
                  <c:v>127.39851000000165</c:v>
                </c:pt>
                <c:pt idx="26545">
                  <c:v>127.39861000000165</c:v>
                </c:pt>
                <c:pt idx="26546">
                  <c:v>127.39864000000165</c:v>
                </c:pt>
                <c:pt idx="26547">
                  <c:v>127.39864000000165</c:v>
                </c:pt>
                <c:pt idx="26548">
                  <c:v>127.39864000000165</c:v>
                </c:pt>
                <c:pt idx="26549">
                  <c:v>127.39864000000165</c:v>
                </c:pt>
                <c:pt idx="26550">
                  <c:v>127.39864000000165</c:v>
                </c:pt>
                <c:pt idx="26551">
                  <c:v>127.39864000000165</c:v>
                </c:pt>
                <c:pt idx="26552">
                  <c:v>127.39864000000165</c:v>
                </c:pt>
                <c:pt idx="26553">
                  <c:v>127.39864000000165</c:v>
                </c:pt>
                <c:pt idx="26554">
                  <c:v>127.39864000000165</c:v>
                </c:pt>
                <c:pt idx="26555">
                  <c:v>127.39864000000165</c:v>
                </c:pt>
                <c:pt idx="26556">
                  <c:v>127.39864000000165</c:v>
                </c:pt>
                <c:pt idx="26557">
                  <c:v>127.39864000000165</c:v>
                </c:pt>
                <c:pt idx="26558">
                  <c:v>127.39864000000165</c:v>
                </c:pt>
                <c:pt idx="26559">
                  <c:v>127.39864000000165</c:v>
                </c:pt>
                <c:pt idx="26560">
                  <c:v>127.39864000000165</c:v>
                </c:pt>
                <c:pt idx="26561">
                  <c:v>127.39864000000165</c:v>
                </c:pt>
                <c:pt idx="26562">
                  <c:v>127.39864000000165</c:v>
                </c:pt>
                <c:pt idx="26563">
                  <c:v>127.39864000000165</c:v>
                </c:pt>
                <c:pt idx="26564">
                  <c:v>127.39864000000165</c:v>
                </c:pt>
                <c:pt idx="26565">
                  <c:v>127.39864000000165</c:v>
                </c:pt>
                <c:pt idx="26566">
                  <c:v>127.39864000000165</c:v>
                </c:pt>
                <c:pt idx="26567">
                  <c:v>127.39864000000165</c:v>
                </c:pt>
                <c:pt idx="26568">
                  <c:v>127.39864000000165</c:v>
                </c:pt>
                <c:pt idx="26569">
                  <c:v>127.39864000000165</c:v>
                </c:pt>
                <c:pt idx="26570">
                  <c:v>127.39864000000165</c:v>
                </c:pt>
                <c:pt idx="26571">
                  <c:v>127.39864000000165</c:v>
                </c:pt>
                <c:pt idx="26572">
                  <c:v>127.39864000000165</c:v>
                </c:pt>
                <c:pt idx="26573">
                  <c:v>127.39864000000165</c:v>
                </c:pt>
                <c:pt idx="26574">
                  <c:v>127.39864000000165</c:v>
                </c:pt>
                <c:pt idx="26575">
                  <c:v>127.39864000000165</c:v>
                </c:pt>
                <c:pt idx="26576">
                  <c:v>127.39864000000165</c:v>
                </c:pt>
                <c:pt idx="26577">
                  <c:v>127.39864000000165</c:v>
                </c:pt>
                <c:pt idx="26578">
                  <c:v>127.39864000000165</c:v>
                </c:pt>
                <c:pt idx="26579">
                  <c:v>127.39864000000165</c:v>
                </c:pt>
                <c:pt idx="26580">
                  <c:v>127.39864000000165</c:v>
                </c:pt>
                <c:pt idx="26581">
                  <c:v>127.39864000000165</c:v>
                </c:pt>
                <c:pt idx="26582">
                  <c:v>127.39864000000165</c:v>
                </c:pt>
                <c:pt idx="26583">
                  <c:v>127.39864000000165</c:v>
                </c:pt>
                <c:pt idx="26584">
                  <c:v>127.39864000000165</c:v>
                </c:pt>
                <c:pt idx="26585">
                  <c:v>127.39864000000165</c:v>
                </c:pt>
                <c:pt idx="26586">
                  <c:v>127.39864000000165</c:v>
                </c:pt>
                <c:pt idx="26587">
                  <c:v>127.39864000000165</c:v>
                </c:pt>
                <c:pt idx="26588">
                  <c:v>127.39864000000165</c:v>
                </c:pt>
                <c:pt idx="26589">
                  <c:v>127.39864000000165</c:v>
                </c:pt>
                <c:pt idx="26590">
                  <c:v>127.39864000000165</c:v>
                </c:pt>
                <c:pt idx="26591">
                  <c:v>127.39864000000165</c:v>
                </c:pt>
                <c:pt idx="26592">
                  <c:v>127.39864000000165</c:v>
                </c:pt>
                <c:pt idx="26593">
                  <c:v>127.39864000000165</c:v>
                </c:pt>
                <c:pt idx="26594">
                  <c:v>127.39864000000165</c:v>
                </c:pt>
                <c:pt idx="26595">
                  <c:v>127.39864000000165</c:v>
                </c:pt>
                <c:pt idx="26596">
                  <c:v>127.39864000000165</c:v>
                </c:pt>
                <c:pt idx="26597">
                  <c:v>127.39864000000165</c:v>
                </c:pt>
                <c:pt idx="26598">
                  <c:v>127.39864000000165</c:v>
                </c:pt>
                <c:pt idx="26599">
                  <c:v>127.39864000000165</c:v>
                </c:pt>
                <c:pt idx="26600">
                  <c:v>127.39864000000165</c:v>
                </c:pt>
                <c:pt idx="26601">
                  <c:v>127.39864000000165</c:v>
                </c:pt>
                <c:pt idx="26602">
                  <c:v>127.39864000000165</c:v>
                </c:pt>
                <c:pt idx="26603">
                  <c:v>127.39864000000165</c:v>
                </c:pt>
                <c:pt idx="26604">
                  <c:v>127.39864000000165</c:v>
                </c:pt>
                <c:pt idx="26605">
                  <c:v>127.39864000000165</c:v>
                </c:pt>
                <c:pt idx="26606">
                  <c:v>127.39864000000165</c:v>
                </c:pt>
                <c:pt idx="26607">
                  <c:v>127.39864000000165</c:v>
                </c:pt>
                <c:pt idx="26608">
                  <c:v>127.39864000000165</c:v>
                </c:pt>
                <c:pt idx="26609">
                  <c:v>127.39864000000165</c:v>
                </c:pt>
                <c:pt idx="26610">
                  <c:v>127.39864000000165</c:v>
                </c:pt>
                <c:pt idx="26611">
                  <c:v>127.39864000000165</c:v>
                </c:pt>
                <c:pt idx="26612">
                  <c:v>127.39864000000165</c:v>
                </c:pt>
                <c:pt idx="26613">
                  <c:v>127.39864000000165</c:v>
                </c:pt>
                <c:pt idx="26614">
                  <c:v>127.39864000000165</c:v>
                </c:pt>
                <c:pt idx="26615">
                  <c:v>127.39864000000165</c:v>
                </c:pt>
                <c:pt idx="26616">
                  <c:v>127.39864000000165</c:v>
                </c:pt>
                <c:pt idx="26617">
                  <c:v>127.39864000000165</c:v>
                </c:pt>
                <c:pt idx="26618">
                  <c:v>127.39864000000165</c:v>
                </c:pt>
                <c:pt idx="26619">
                  <c:v>127.39864000000165</c:v>
                </c:pt>
                <c:pt idx="26620">
                  <c:v>127.39864000000165</c:v>
                </c:pt>
                <c:pt idx="26621">
                  <c:v>127.39864000000165</c:v>
                </c:pt>
                <c:pt idx="26622">
                  <c:v>127.39864000000165</c:v>
                </c:pt>
                <c:pt idx="26623">
                  <c:v>127.39864000000165</c:v>
                </c:pt>
                <c:pt idx="26624">
                  <c:v>127.39864000000165</c:v>
                </c:pt>
                <c:pt idx="26625">
                  <c:v>127.39864000000165</c:v>
                </c:pt>
                <c:pt idx="26626">
                  <c:v>127.39864000000165</c:v>
                </c:pt>
                <c:pt idx="26627">
                  <c:v>127.39864000000165</c:v>
                </c:pt>
                <c:pt idx="26628">
                  <c:v>127.39864000000165</c:v>
                </c:pt>
                <c:pt idx="26629">
                  <c:v>127.39864000000165</c:v>
                </c:pt>
                <c:pt idx="26630">
                  <c:v>127.39864000000165</c:v>
                </c:pt>
                <c:pt idx="26631">
                  <c:v>127.39864000000165</c:v>
                </c:pt>
                <c:pt idx="26632">
                  <c:v>127.39864000000165</c:v>
                </c:pt>
                <c:pt idx="26633">
                  <c:v>127.39864000000165</c:v>
                </c:pt>
                <c:pt idx="26634">
                  <c:v>127.39864000000165</c:v>
                </c:pt>
                <c:pt idx="26635">
                  <c:v>127.39864000000165</c:v>
                </c:pt>
                <c:pt idx="26636">
                  <c:v>127.39864000000165</c:v>
                </c:pt>
                <c:pt idx="26637">
                  <c:v>127.39864000000165</c:v>
                </c:pt>
                <c:pt idx="26638">
                  <c:v>127.39864000000165</c:v>
                </c:pt>
                <c:pt idx="26639">
                  <c:v>127.39864000000165</c:v>
                </c:pt>
                <c:pt idx="26640">
                  <c:v>127.39864000000165</c:v>
                </c:pt>
                <c:pt idx="26641">
                  <c:v>127.39864000000165</c:v>
                </c:pt>
                <c:pt idx="26642">
                  <c:v>127.39864000000165</c:v>
                </c:pt>
                <c:pt idx="26643">
                  <c:v>127.39864000000165</c:v>
                </c:pt>
                <c:pt idx="26644">
                  <c:v>127.39864000000165</c:v>
                </c:pt>
                <c:pt idx="26645">
                  <c:v>127.39864000000165</c:v>
                </c:pt>
                <c:pt idx="26646">
                  <c:v>127.39864000000165</c:v>
                </c:pt>
                <c:pt idx="26647">
                  <c:v>127.39864000000165</c:v>
                </c:pt>
                <c:pt idx="26648">
                  <c:v>127.39864000000165</c:v>
                </c:pt>
                <c:pt idx="26649">
                  <c:v>127.39864000000165</c:v>
                </c:pt>
                <c:pt idx="26650">
                  <c:v>127.39864000000165</c:v>
                </c:pt>
                <c:pt idx="26651">
                  <c:v>127.39864000000165</c:v>
                </c:pt>
                <c:pt idx="26652">
                  <c:v>127.39864000000165</c:v>
                </c:pt>
                <c:pt idx="26653">
                  <c:v>127.39864000000165</c:v>
                </c:pt>
                <c:pt idx="26654">
                  <c:v>127.39864000000165</c:v>
                </c:pt>
                <c:pt idx="26655">
                  <c:v>127.39864000000165</c:v>
                </c:pt>
                <c:pt idx="26656">
                  <c:v>127.39864000000165</c:v>
                </c:pt>
                <c:pt idx="26657">
                  <c:v>127.39864000000165</c:v>
                </c:pt>
                <c:pt idx="26658">
                  <c:v>127.39864000000165</c:v>
                </c:pt>
                <c:pt idx="26659">
                  <c:v>127.39864000000165</c:v>
                </c:pt>
                <c:pt idx="26660">
                  <c:v>127.39864000000165</c:v>
                </c:pt>
                <c:pt idx="26661">
                  <c:v>127.39864000000165</c:v>
                </c:pt>
                <c:pt idx="26662">
                  <c:v>127.39864000000165</c:v>
                </c:pt>
                <c:pt idx="26663">
                  <c:v>127.39864000000165</c:v>
                </c:pt>
                <c:pt idx="26664">
                  <c:v>127.39864000000165</c:v>
                </c:pt>
                <c:pt idx="26665">
                  <c:v>127.39864000000165</c:v>
                </c:pt>
                <c:pt idx="26666">
                  <c:v>127.39864000000165</c:v>
                </c:pt>
                <c:pt idx="26667">
                  <c:v>127.39864000000165</c:v>
                </c:pt>
                <c:pt idx="26668">
                  <c:v>127.39864000000165</c:v>
                </c:pt>
                <c:pt idx="26669">
                  <c:v>127.39864000000165</c:v>
                </c:pt>
                <c:pt idx="26670">
                  <c:v>127.39864000000165</c:v>
                </c:pt>
                <c:pt idx="26671">
                  <c:v>127.39864000000165</c:v>
                </c:pt>
                <c:pt idx="26672">
                  <c:v>127.39864000000165</c:v>
                </c:pt>
                <c:pt idx="26673">
                  <c:v>127.39864000000165</c:v>
                </c:pt>
                <c:pt idx="26674">
                  <c:v>127.39864000000165</c:v>
                </c:pt>
                <c:pt idx="26675">
                  <c:v>127.39864000000165</c:v>
                </c:pt>
                <c:pt idx="26676">
                  <c:v>127.39864000000165</c:v>
                </c:pt>
                <c:pt idx="26677">
                  <c:v>127.39864000000165</c:v>
                </c:pt>
                <c:pt idx="26678">
                  <c:v>127.39864000000165</c:v>
                </c:pt>
                <c:pt idx="26679">
                  <c:v>127.39864000000165</c:v>
                </c:pt>
                <c:pt idx="26680">
                  <c:v>127.39864000000165</c:v>
                </c:pt>
                <c:pt idx="26681">
                  <c:v>127.39864000000165</c:v>
                </c:pt>
                <c:pt idx="26682">
                  <c:v>127.39864000000165</c:v>
                </c:pt>
                <c:pt idx="26683">
                  <c:v>127.39864000000165</c:v>
                </c:pt>
                <c:pt idx="26684">
                  <c:v>127.39864000000165</c:v>
                </c:pt>
                <c:pt idx="26685">
                  <c:v>127.39864000000165</c:v>
                </c:pt>
                <c:pt idx="26686">
                  <c:v>127.39864000000165</c:v>
                </c:pt>
                <c:pt idx="26687">
                  <c:v>127.39864000000165</c:v>
                </c:pt>
                <c:pt idx="26688">
                  <c:v>127.39864000000165</c:v>
                </c:pt>
                <c:pt idx="26689">
                  <c:v>127.39864000000165</c:v>
                </c:pt>
                <c:pt idx="26690">
                  <c:v>127.39864000000165</c:v>
                </c:pt>
                <c:pt idx="26691">
                  <c:v>127.39864000000165</c:v>
                </c:pt>
                <c:pt idx="26692">
                  <c:v>127.39864000000165</c:v>
                </c:pt>
                <c:pt idx="26693">
                  <c:v>127.39864000000165</c:v>
                </c:pt>
                <c:pt idx="26694">
                  <c:v>127.39864000000165</c:v>
                </c:pt>
                <c:pt idx="26695">
                  <c:v>127.39864000000165</c:v>
                </c:pt>
                <c:pt idx="26696">
                  <c:v>127.39864000000165</c:v>
                </c:pt>
                <c:pt idx="26697">
                  <c:v>127.39864000000165</c:v>
                </c:pt>
                <c:pt idx="26698">
                  <c:v>127.39864000000165</c:v>
                </c:pt>
                <c:pt idx="26699">
                  <c:v>127.39864000000165</c:v>
                </c:pt>
                <c:pt idx="26700">
                  <c:v>127.39864000000165</c:v>
                </c:pt>
                <c:pt idx="26701">
                  <c:v>127.39864000000165</c:v>
                </c:pt>
                <c:pt idx="26702">
                  <c:v>127.39864000000165</c:v>
                </c:pt>
                <c:pt idx="26703">
                  <c:v>127.39864000000165</c:v>
                </c:pt>
                <c:pt idx="26704">
                  <c:v>127.39864000000165</c:v>
                </c:pt>
                <c:pt idx="26705">
                  <c:v>127.39864000000165</c:v>
                </c:pt>
                <c:pt idx="26706">
                  <c:v>127.39864000000165</c:v>
                </c:pt>
                <c:pt idx="26707">
                  <c:v>127.39864000000165</c:v>
                </c:pt>
                <c:pt idx="26708">
                  <c:v>127.39864000000165</c:v>
                </c:pt>
                <c:pt idx="26709">
                  <c:v>127.39864000000165</c:v>
                </c:pt>
                <c:pt idx="26710">
                  <c:v>127.39864000000165</c:v>
                </c:pt>
                <c:pt idx="26711">
                  <c:v>127.39864000000165</c:v>
                </c:pt>
                <c:pt idx="26712">
                  <c:v>127.39864000000165</c:v>
                </c:pt>
                <c:pt idx="26713">
                  <c:v>127.39864000000165</c:v>
                </c:pt>
                <c:pt idx="26714">
                  <c:v>127.39864000000165</c:v>
                </c:pt>
                <c:pt idx="26715">
                  <c:v>127.39864000000165</c:v>
                </c:pt>
                <c:pt idx="26716">
                  <c:v>127.39864000000165</c:v>
                </c:pt>
                <c:pt idx="26717">
                  <c:v>127.39864000000165</c:v>
                </c:pt>
                <c:pt idx="26718">
                  <c:v>127.39864000000165</c:v>
                </c:pt>
                <c:pt idx="26719">
                  <c:v>127.39864000000165</c:v>
                </c:pt>
                <c:pt idx="26720">
                  <c:v>127.39864000000165</c:v>
                </c:pt>
                <c:pt idx="26721">
                  <c:v>127.39864000000165</c:v>
                </c:pt>
                <c:pt idx="26722">
                  <c:v>127.39864000000165</c:v>
                </c:pt>
                <c:pt idx="26723">
                  <c:v>127.39864000000165</c:v>
                </c:pt>
                <c:pt idx="26724">
                  <c:v>127.39864000000165</c:v>
                </c:pt>
                <c:pt idx="26725">
                  <c:v>127.39864000000165</c:v>
                </c:pt>
                <c:pt idx="26726">
                  <c:v>127.39864000000165</c:v>
                </c:pt>
                <c:pt idx="26727">
                  <c:v>127.39864000000165</c:v>
                </c:pt>
                <c:pt idx="26728">
                  <c:v>127.39864000000165</c:v>
                </c:pt>
                <c:pt idx="26729">
                  <c:v>127.39864000000165</c:v>
                </c:pt>
                <c:pt idx="26730">
                  <c:v>127.39864000000165</c:v>
                </c:pt>
                <c:pt idx="26731">
                  <c:v>127.39864000000165</c:v>
                </c:pt>
                <c:pt idx="26732">
                  <c:v>127.39864000000165</c:v>
                </c:pt>
                <c:pt idx="26733">
                  <c:v>127.39864000000165</c:v>
                </c:pt>
                <c:pt idx="26734">
                  <c:v>127.39864000000165</c:v>
                </c:pt>
                <c:pt idx="26735">
                  <c:v>127.39864000000165</c:v>
                </c:pt>
                <c:pt idx="26736">
                  <c:v>127.39864000000165</c:v>
                </c:pt>
                <c:pt idx="26737">
                  <c:v>127.39864000000165</c:v>
                </c:pt>
                <c:pt idx="26738">
                  <c:v>127.39864000000165</c:v>
                </c:pt>
                <c:pt idx="26739">
                  <c:v>127.39864000000165</c:v>
                </c:pt>
                <c:pt idx="26740">
                  <c:v>127.39864000000165</c:v>
                </c:pt>
                <c:pt idx="26741">
                  <c:v>127.39864000000165</c:v>
                </c:pt>
                <c:pt idx="26742">
                  <c:v>127.39864000000165</c:v>
                </c:pt>
                <c:pt idx="26743">
                  <c:v>127.39864000000165</c:v>
                </c:pt>
                <c:pt idx="26744">
                  <c:v>127.39864000000165</c:v>
                </c:pt>
                <c:pt idx="26745">
                  <c:v>127.39864000000165</c:v>
                </c:pt>
                <c:pt idx="26746">
                  <c:v>127.39864000000165</c:v>
                </c:pt>
                <c:pt idx="26747">
                  <c:v>127.39864000000165</c:v>
                </c:pt>
                <c:pt idx="26748">
                  <c:v>127.39864000000165</c:v>
                </c:pt>
                <c:pt idx="26749">
                  <c:v>127.39864000000165</c:v>
                </c:pt>
                <c:pt idx="26750">
                  <c:v>127.39864000000165</c:v>
                </c:pt>
                <c:pt idx="26751">
                  <c:v>127.39864000000165</c:v>
                </c:pt>
                <c:pt idx="26752">
                  <c:v>127.39864000000165</c:v>
                </c:pt>
                <c:pt idx="26753">
                  <c:v>127.39864000000165</c:v>
                </c:pt>
                <c:pt idx="26754">
                  <c:v>127.39864000000165</c:v>
                </c:pt>
                <c:pt idx="26755">
                  <c:v>127.39864000000165</c:v>
                </c:pt>
                <c:pt idx="26756">
                  <c:v>127.39864000000165</c:v>
                </c:pt>
                <c:pt idx="26757">
                  <c:v>127.39864000000165</c:v>
                </c:pt>
                <c:pt idx="26758">
                  <c:v>127.39864000000165</c:v>
                </c:pt>
                <c:pt idx="26759">
                  <c:v>127.39864000000165</c:v>
                </c:pt>
                <c:pt idx="26760">
                  <c:v>127.39864000000165</c:v>
                </c:pt>
                <c:pt idx="26761">
                  <c:v>127.39864000000165</c:v>
                </c:pt>
                <c:pt idx="26762">
                  <c:v>127.39864000000165</c:v>
                </c:pt>
                <c:pt idx="26763">
                  <c:v>127.39864000000165</c:v>
                </c:pt>
                <c:pt idx="26764">
                  <c:v>127.39864000000165</c:v>
                </c:pt>
                <c:pt idx="26765">
                  <c:v>127.39864000000165</c:v>
                </c:pt>
                <c:pt idx="26766">
                  <c:v>127.39864000000165</c:v>
                </c:pt>
                <c:pt idx="26767">
                  <c:v>127.39864000000165</c:v>
                </c:pt>
                <c:pt idx="26768">
                  <c:v>127.39864000000165</c:v>
                </c:pt>
                <c:pt idx="26769">
                  <c:v>127.39864000000165</c:v>
                </c:pt>
                <c:pt idx="26770">
                  <c:v>127.39864000000165</c:v>
                </c:pt>
                <c:pt idx="26771">
                  <c:v>127.39864000000165</c:v>
                </c:pt>
                <c:pt idx="26772">
                  <c:v>127.39864000000165</c:v>
                </c:pt>
                <c:pt idx="26773">
                  <c:v>127.39864000000165</c:v>
                </c:pt>
                <c:pt idx="26774">
                  <c:v>127.39864000000165</c:v>
                </c:pt>
                <c:pt idx="26775">
                  <c:v>127.39864000000165</c:v>
                </c:pt>
                <c:pt idx="26776">
                  <c:v>127.39864000000165</c:v>
                </c:pt>
                <c:pt idx="26777">
                  <c:v>127.39864000000165</c:v>
                </c:pt>
                <c:pt idx="26778">
                  <c:v>127.39864000000165</c:v>
                </c:pt>
                <c:pt idx="26779">
                  <c:v>127.39864000000165</c:v>
                </c:pt>
                <c:pt idx="26780">
                  <c:v>127.39864000000165</c:v>
                </c:pt>
                <c:pt idx="26781">
                  <c:v>127.39864000000165</c:v>
                </c:pt>
                <c:pt idx="26782">
                  <c:v>127.39864000000165</c:v>
                </c:pt>
                <c:pt idx="26783">
                  <c:v>127.39864000000165</c:v>
                </c:pt>
                <c:pt idx="26784">
                  <c:v>127.39864000000165</c:v>
                </c:pt>
                <c:pt idx="26785">
                  <c:v>127.39864000000165</c:v>
                </c:pt>
                <c:pt idx="26786">
                  <c:v>127.39864000000165</c:v>
                </c:pt>
                <c:pt idx="26787">
                  <c:v>127.39864000000165</c:v>
                </c:pt>
                <c:pt idx="26788">
                  <c:v>127.39864000000165</c:v>
                </c:pt>
                <c:pt idx="26789">
                  <c:v>127.39864000000165</c:v>
                </c:pt>
                <c:pt idx="26790">
                  <c:v>127.39864000000165</c:v>
                </c:pt>
                <c:pt idx="26791">
                  <c:v>127.39864000000165</c:v>
                </c:pt>
                <c:pt idx="26792">
                  <c:v>127.39864000000165</c:v>
                </c:pt>
                <c:pt idx="26793">
                  <c:v>127.39864000000165</c:v>
                </c:pt>
                <c:pt idx="26794">
                  <c:v>127.39864000000165</c:v>
                </c:pt>
                <c:pt idx="26795">
                  <c:v>127.39864000000165</c:v>
                </c:pt>
                <c:pt idx="26796">
                  <c:v>127.39864000000165</c:v>
                </c:pt>
                <c:pt idx="26797">
                  <c:v>127.39864000000165</c:v>
                </c:pt>
                <c:pt idx="26798">
                  <c:v>127.39864000000165</c:v>
                </c:pt>
                <c:pt idx="26799">
                  <c:v>127.39864000000165</c:v>
                </c:pt>
                <c:pt idx="26800">
                  <c:v>127.39864000000165</c:v>
                </c:pt>
                <c:pt idx="26801">
                  <c:v>127.39864000000165</c:v>
                </c:pt>
                <c:pt idx="26802">
                  <c:v>127.39864000000165</c:v>
                </c:pt>
                <c:pt idx="26803">
                  <c:v>127.39864000000165</c:v>
                </c:pt>
                <c:pt idx="26804">
                  <c:v>127.39864000000165</c:v>
                </c:pt>
                <c:pt idx="26805">
                  <c:v>127.39864000000165</c:v>
                </c:pt>
                <c:pt idx="26806">
                  <c:v>127.39864000000165</c:v>
                </c:pt>
                <c:pt idx="26807">
                  <c:v>127.39864000000165</c:v>
                </c:pt>
                <c:pt idx="26808">
                  <c:v>127.39864000000165</c:v>
                </c:pt>
                <c:pt idx="26809">
                  <c:v>127.39864000000165</c:v>
                </c:pt>
                <c:pt idx="26810">
                  <c:v>127.39864000000165</c:v>
                </c:pt>
                <c:pt idx="26811">
                  <c:v>127.39864000000165</c:v>
                </c:pt>
                <c:pt idx="26812">
                  <c:v>127.39864000000165</c:v>
                </c:pt>
                <c:pt idx="26813">
                  <c:v>127.39864000000165</c:v>
                </c:pt>
                <c:pt idx="26814">
                  <c:v>127.39864000000165</c:v>
                </c:pt>
                <c:pt idx="26815">
                  <c:v>127.39864000000165</c:v>
                </c:pt>
                <c:pt idx="26816">
                  <c:v>127.39864000000165</c:v>
                </c:pt>
                <c:pt idx="26817">
                  <c:v>127.39864000000165</c:v>
                </c:pt>
                <c:pt idx="26818">
                  <c:v>127.39879000000165</c:v>
                </c:pt>
                <c:pt idx="26819">
                  <c:v>127.39917000000166</c:v>
                </c:pt>
                <c:pt idx="26820">
                  <c:v>127.39986000000167</c:v>
                </c:pt>
                <c:pt idx="26821">
                  <c:v>127.40126000000167</c:v>
                </c:pt>
                <c:pt idx="26822">
                  <c:v>127.40467000000167</c:v>
                </c:pt>
                <c:pt idx="26823">
                  <c:v>127.41104000000168</c:v>
                </c:pt>
                <c:pt idx="26824">
                  <c:v>127.42010000000168</c:v>
                </c:pt>
                <c:pt idx="26825">
                  <c:v>127.43041000000169</c:v>
                </c:pt>
                <c:pt idx="26826">
                  <c:v>127.44165000000169</c:v>
                </c:pt>
                <c:pt idx="26827">
                  <c:v>127.45349000000169</c:v>
                </c:pt>
                <c:pt idx="26828">
                  <c:v>127.46589000000169</c:v>
                </c:pt>
                <c:pt idx="26829">
                  <c:v>127.4794700000017</c:v>
                </c:pt>
                <c:pt idx="26830">
                  <c:v>127.49382000000169</c:v>
                </c:pt>
                <c:pt idx="26831">
                  <c:v>127.50902000000168</c:v>
                </c:pt>
                <c:pt idx="26832">
                  <c:v>127.52476000000168</c:v>
                </c:pt>
                <c:pt idx="26833">
                  <c:v>127.54113000000167</c:v>
                </c:pt>
                <c:pt idx="26834">
                  <c:v>127.55995000000168</c:v>
                </c:pt>
                <c:pt idx="26835">
                  <c:v>127.57733000000168</c:v>
                </c:pt>
                <c:pt idx="26836">
                  <c:v>127.59563000000168</c:v>
                </c:pt>
                <c:pt idx="26837">
                  <c:v>127.61478000000167</c:v>
                </c:pt>
                <c:pt idx="26838">
                  <c:v>127.63061000000167</c:v>
                </c:pt>
                <c:pt idx="26839">
                  <c:v>127.64322000000166</c:v>
                </c:pt>
                <c:pt idx="26840">
                  <c:v>127.65248000000166</c:v>
                </c:pt>
                <c:pt idx="26841">
                  <c:v>127.65863000000166</c:v>
                </c:pt>
                <c:pt idx="26842">
                  <c:v>127.66307000000167</c:v>
                </c:pt>
                <c:pt idx="26843">
                  <c:v>127.66711000000167</c:v>
                </c:pt>
                <c:pt idx="26844">
                  <c:v>127.67053000000168</c:v>
                </c:pt>
                <c:pt idx="26845">
                  <c:v>127.67352000000167</c:v>
                </c:pt>
                <c:pt idx="26846">
                  <c:v>127.67613000000168</c:v>
                </c:pt>
                <c:pt idx="26847">
                  <c:v>127.67820000000168</c:v>
                </c:pt>
                <c:pt idx="26848">
                  <c:v>127.68008000000168</c:v>
                </c:pt>
                <c:pt idx="26849">
                  <c:v>127.68170000000168</c:v>
                </c:pt>
                <c:pt idx="26850">
                  <c:v>127.68321000000168</c:v>
                </c:pt>
                <c:pt idx="26851">
                  <c:v>127.68468000000168</c:v>
                </c:pt>
                <c:pt idx="26852">
                  <c:v>127.68596000000167</c:v>
                </c:pt>
                <c:pt idx="26853">
                  <c:v>127.68709000000167</c:v>
                </c:pt>
                <c:pt idx="26854">
                  <c:v>127.68828000000167</c:v>
                </c:pt>
                <c:pt idx="26855">
                  <c:v>127.68937000000167</c:v>
                </c:pt>
                <c:pt idx="26856">
                  <c:v>127.69087000000167</c:v>
                </c:pt>
                <c:pt idx="26857">
                  <c:v>127.69838000000166</c:v>
                </c:pt>
                <c:pt idx="26858">
                  <c:v>127.72533000000166</c:v>
                </c:pt>
                <c:pt idx="26859">
                  <c:v>127.76076000000167</c:v>
                </c:pt>
                <c:pt idx="26860">
                  <c:v>127.81022000000166</c:v>
                </c:pt>
                <c:pt idx="26861">
                  <c:v>127.87349000000167</c:v>
                </c:pt>
                <c:pt idx="26862">
                  <c:v>127.93480000000167</c:v>
                </c:pt>
                <c:pt idx="26863">
                  <c:v>127.98389000000168</c:v>
                </c:pt>
                <c:pt idx="26864">
                  <c:v>128.02330000000168</c:v>
                </c:pt>
                <c:pt idx="26865">
                  <c:v>128.05341000000169</c:v>
                </c:pt>
                <c:pt idx="26866">
                  <c:v>128.0848700000017</c:v>
                </c:pt>
                <c:pt idx="26867">
                  <c:v>128.12262000000169</c:v>
                </c:pt>
                <c:pt idx="26868">
                  <c:v>128.16058000000169</c:v>
                </c:pt>
                <c:pt idx="26869">
                  <c:v>128.19470000000169</c:v>
                </c:pt>
                <c:pt idx="26870">
                  <c:v>128.21081000000169</c:v>
                </c:pt>
                <c:pt idx="26871">
                  <c:v>128.22259000000167</c:v>
                </c:pt>
                <c:pt idx="26872">
                  <c:v>128.23236000000168</c:v>
                </c:pt>
                <c:pt idx="26873">
                  <c:v>128.23968000000167</c:v>
                </c:pt>
                <c:pt idx="26874">
                  <c:v>128.24869000000166</c:v>
                </c:pt>
                <c:pt idx="26875">
                  <c:v>128.26776000000166</c:v>
                </c:pt>
                <c:pt idx="26876">
                  <c:v>128.28965000000167</c:v>
                </c:pt>
                <c:pt idx="26877">
                  <c:v>128.31869000000168</c:v>
                </c:pt>
                <c:pt idx="26878">
                  <c:v>128.34622000000169</c:v>
                </c:pt>
                <c:pt idx="26879">
                  <c:v>128.3638900000017</c:v>
                </c:pt>
                <c:pt idx="26880">
                  <c:v>128.37610000000171</c:v>
                </c:pt>
                <c:pt idx="26881">
                  <c:v>128.38420000000173</c:v>
                </c:pt>
                <c:pt idx="26882">
                  <c:v>128.38847000000172</c:v>
                </c:pt>
                <c:pt idx="26883">
                  <c:v>128.39114000000171</c:v>
                </c:pt>
                <c:pt idx="26884">
                  <c:v>128.3926300000017</c:v>
                </c:pt>
                <c:pt idx="26885">
                  <c:v>128.3939800000017</c:v>
                </c:pt>
                <c:pt idx="26886">
                  <c:v>128.3950300000017</c:v>
                </c:pt>
                <c:pt idx="26887">
                  <c:v>128.39608000000169</c:v>
                </c:pt>
                <c:pt idx="26888">
                  <c:v>128.39720000000167</c:v>
                </c:pt>
                <c:pt idx="26889">
                  <c:v>128.39845000000167</c:v>
                </c:pt>
                <c:pt idx="26890">
                  <c:v>128.39969000000167</c:v>
                </c:pt>
                <c:pt idx="26891">
                  <c:v>128.40088000000168</c:v>
                </c:pt>
                <c:pt idx="26892">
                  <c:v>128.40188000000168</c:v>
                </c:pt>
                <c:pt idx="26893">
                  <c:v>128.4028200000017</c:v>
                </c:pt>
                <c:pt idx="26894">
                  <c:v>128.4036500000017</c:v>
                </c:pt>
                <c:pt idx="26895">
                  <c:v>128.40432000000172</c:v>
                </c:pt>
                <c:pt idx="26896">
                  <c:v>128.40492000000171</c:v>
                </c:pt>
                <c:pt idx="26897">
                  <c:v>128.40547000000171</c:v>
                </c:pt>
                <c:pt idx="26898">
                  <c:v>128.40600000000171</c:v>
                </c:pt>
                <c:pt idx="26899">
                  <c:v>128.40654000000171</c:v>
                </c:pt>
                <c:pt idx="26900">
                  <c:v>128.40707000000171</c:v>
                </c:pt>
                <c:pt idx="26901">
                  <c:v>128.4077700000017</c:v>
                </c:pt>
                <c:pt idx="26902">
                  <c:v>128.41452000000172</c:v>
                </c:pt>
                <c:pt idx="26903">
                  <c:v>128.45143000000172</c:v>
                </c:pt>
                <c:pt idx="26904">
                  <c:v>128.51774000000171</c:v>
                </c:pt>
                <c:pt idx="26905">
                  <c:v>128.58160000000171</c:v>
                </c:pt>
                <c:pt idx="26906">
                  <c:v>128.63948000000173</c:v>
                </c:pt>
                <c:pt idx="26907">
                  <c:v>128.69152000000173</c:v>
                </c:pt>
                <c:pt idx="26908">
                  <c:v>128.74206000000174</c:v>
                </c:pt>
                <c:pt idx="26909">
                  <c:v>128.79213000000175</c:v>
                </c:pt>
                <c:pt idx="26910">
                  <c:v>128.84356000000176</c:v>
                </c:pt>
                <c:pt idx="26911">
                  <c:v>128.89738000000176</c:v>
                </c:pt>
                <c:pt idx="26912">
                  <c:v>128.94024000000175</c:v>
                </c:pt>
                <c:pt idx="26913">
                  <c:v>128.95800000000176</c:v>
                </c:pt>
                <c:pt idx="26914">
                  <c:v>128.96520000000177</c:v>
                </c:pt>
                <c:pt idx="26915">
                  <c:v>128.96935000000178</c:v>
                </c:pt>
                <c:pt idx="26916">
                  <c:v>128.97503000000179</c:v>
                </c:pt>
                <c:pt idx="26917">
                  <c:v>128.9808800000018</c:v>
                </c:pt>
                <c:pt idx="26918">
                  <c:v>128.99256000000182</c:v>
                </c:pt>
                <c:pt idx="26919">
                  <c:v>129.00473000000181</c:v>
                </c:pt>
                <c:pt idx="26920">
                  <c:v>129.01801000000182</c:v>
                </c:pt>
                <c:pt idx="26921">
                  <c:v>129.02831000000182</c:v>
                </c:pt>
                <c:pt idx="26922">
                  <c:v>129.03493000000182</c:v>
                </c:pt>
                <c:pt idx="26923">
                  <c:v>129.03954000000184</c:v>
                </c:pt>
                <c:pt idx="26924">
                  <c:v>129.04238000000183</c:v>
                </c:pt>
                <c:pt idx="26925">
                  <c:v>129.04415000000182</c:v>
                </c:pt>
                <c:pt idx="26926">
                  <c:v>129.04504000000182</c:v>
                </c:pt>
                <c:pt idx="26927">
                  <c:v>129.04594000000182</c:v>
                </c:pt>
                <c:pt idx="26928">
                  <c:v>129.04661000000183</c:v>
                </c:pt>
                <c:pt idx="26929">
                  <c:v>129.04720000000182</c:v>
                </c:pt>
                <c:pt idx="26930">
                  <c:v>129.04771000000181</c:v>
                </c:pt>
                <c:pt idx="26931">
                  <c:v>129.04813000000181</c:v>
                </c:pt>
                <c:pt idx="26932">
                  <c:v>129.04853000000182</c:v>
                </c:pt>
                <c:pt idx="26933">
                  <c:v>129.04888000000182</c:v>
                </c:pt>
                <c:pt idx="26934">
                  <c:v>129.04923000000181</c:v>
                </c:pt>
                <c:pt idx="26935">
                  <c:v>129.04958000000181</c:v>
                </c:pt>
                <c:pt idx="26936">
                  <c:v>129.0499200000018</c:v>
                </c:pt>
                <c:pt idx="26937">
                  <c:v>129.05023000000182</c:v>
                </c:pt>
                <c:pt idx="26938">
                  <c:v>129.05097000000183</c:v>
                </c:pt>
                <c:pt idx="26939">
                  <c:v>129.05863000000181</c:v>
                </c:pt>
                <c:pt idx="26940">
                  <c:v>129.0854500000018</c:v>
                </c:pt>
                <c:pt idx="26941">
                  <c:v>129.12725000000179</c:v>
                </c:pt>
                <c:pt idx="26942">
                  <c:v>129.1727700000018</c:v>
                </c:pt>
                <c:pt idx="26943">
                  <c:v>129.22216000000179</c:v>
                </c:pt>
                <c:pt idx="26944">
                  <c:v>129.27256000000179</c:v>
                </c:pt>
                <c:pt idx="26945">
                  <c:v>129.31366000000179</c:v>
                </c:pt>
                <c:pt idx="26946">
                  <c:v>129.34027000000179</c:v>
                </c:pt>
                <c:pt idx="26947">
                  <c:v>129.3666200000018</c:v>
                </c:pt>
                <c:pt idx="26948">
                  <c:v>129.40084000000181</c:v>
                </c:pt>
                <c:pt idx="26949">
                  <c:v>129.4454900000018</c:v>
                </c:pt>
                <c:pt idx="26950">
                  <c:v>129.4942900000018</c:v>
                </c:pt>
                <c:pt idx="26951">
                  <c:v>129.54368000000179</c:v>
                </c:pt>
                <c:pt idx="26952">
                  <c:v>129.59373000000178</c:v>
                </c:pt>
                <c:pt idx="26953">
                  <c:v>129.63975000000178</c:v>
                </c:pt>
                <c:pt idx="26954">
                  <c:v>129.67930000000177</c:v>
                </c:pt>
                <c:pt idx="26955">
                  <c:v>129.71526000000176</c:v>
                </c:pt>
                <c:pt idx="26956">
                  <c:v>129.74585000000175</c:v>
                </c:pt>
                <c:pt idx="26957">
                  <c:v>129.76253000000176</c:v>
                </c:pt>
                <c:pt idx="26958">
                  <c:v>129.76848000000177</c:v>
                </c:pt>
                <c:pt idx="26959">
                  <c:v>129.77109000000178</c:v>
                </c:pt>
                <c:pt idx="26960">
                  <c:v>129.77373000000179</c:v>
                </c:pt>
                <c:pt idx="26961">
                  <c:v>129.7763700000018</c:v>
                </c:pt>
                <c:pt idx="26962">
                  <c:v>129.77920000000179</c:v>
                </c:pt>
                <c:pt idx="26963">
                  <c:v>129.7822600000018</c:v>
                </c:pt>
                <c:pt idx="26964">
                  <c:v>129.78580000000179</c:v>
                </c:pt>
                <c:pt idx="26965">
                  <c:v>129.79009000000178</c:v>
                </c:pt>
                <c:pt idx="26966">
                  <c:v>129.79491000000178</c:v>
                </c:pt>
                <c:pt idx="26967">
                  <c:v>129.79957000000178</c:v>
                </c:pt>
                <c:pt idx="26968">
                  <c:v>129.80345000000179</c:v>
                </c:pt>
                <c:pt idx="26969">
                  <c:v>129.80692000000178</c:v>
                </c:pt>
                <c:pt idx="26970">
                  <c:v>129.81107000000179</c:v>
                </c:pt>
                <c:pt idx="26971">
                  <c:v>129.81600000000179</c:v>
                </c:pt>
                <c:pt idx="26972">
                  <c:v>129.82118000000179</c:v>
                </c:pt>
                <c:pt idx="26973">
                  <c:v>129.8259700000018</c:v>
                </c:pt>
                <c:pt idx="26974">
                  <c:v>129.83058000000182</c:v>
                </c:pt>
                <c:pt idx="26975">
                  <c:v>129.83520000000181</c:v>
                </c:pt>
                <c:pt idx="26976">
                  <c:v>129.83997000000181</c:v>
                </c:pt>
                <c:pt idx="26977">
                  <c:v>129.84474000000182</c:v>
                </c:pt>
                <c:pt idx="26978">
                  <c:v>129.84942000000183</c:v>
                </c:pt>
                <c:pt idx="26979">
                  <c:v>129.85417000000183</c:v>
                </c:pt>
                <c:pt idx="26980">
                  <c:v>129.85913000000184</c:v>
                </c:pt>
                <c:pt idx="26981">
                  <c:v>129.86423000000184</c:v>
                </c:pt>
                <c:pt idx="26982">
                  <c:v>129.86945000000185</c:v>
                </c:pt>
                <c:pt idx="26983">
                  <c:v>129.87490000000184</c:v>
                </c:pt>
                <c:pt idx="26984">
                  <c:v>129.88060000000183</c:v>
                </c:pt>
                <c:pt idx="26985">
                  <c:v>129.88639000000182</c:v>
                </c:pt>
                <c:pt idx="26986">
                  <c:v>129.89243000000184</c:v>
                </c:pt>
                <c:pt idx="26987">
                  <c:v>129.89905000000184</c:v>
                </c:pt>
                <c:pt idx="26988">
                  <c:v>129.90621000000183</c:v>
                </c:pt>
                <c:pt idx="26989">
                  <c:v>129.91406000000183</c:v>
                </c:pt>
                <c:pt idx="26990">
                  <c:v>129.92190000000181</c:v>
                </c:pt>
                <c:pt idx="26991">
                  <c:v>129.92928000000182</c:v>
                </c:pt>
                <c:pt idx="26992">
                  <c:v>129.93505000000184</c:v>
                </c:pt>
                <c:pt idx="26993">
                  <c:v>129.94019000000185</c:v>
                </c:pt>
                <c:pt idx="26994">
                  <c:v>129.94408000000186</c:v>
                </c:pt>
                <c:pt idx="26995">
                  <c:v>129.94630000000186</c:v>
                </c:pt>
                <c:pt idx="26996">
                  <c:v>129.94720000000186</c:v>
                </c:pt>
                <c:pt idx="26997">
                  <c:v>129.94724000000187</c:v>
                </c:pt>
                <c:pt idx="26998">
                  <c:v>129.94725000000187</c:v>
                </c:pt>
                <c:pt idx="26999">
                  <c:v>129.94726000000188</c:v>
                </c:pt>
                <c:pt idx="27000">
                  <c:v>129.94726000000188</c:v>
                </c:pt>
                <c:pt idx="27001">
                  <c:v>129.94726000000188</c:v>
                </c:pt>
                <c:pt idx="27002">
                  <c:v>129.94726000000188</c:v>
                </c:pt>
                <c:pt idx="27003">
                  <c:v>129.94726000000188</c:v>
                </c:pt>
                <c:pt idx="27004">
                  <c:v>129.94726000000188</c:v>
                </c:pt>
                <c:pt idx="27005">
                  <c:v>129.94726000000188</c:v>
                </c:pt>
                <c:pt idx="27006">
                  <c:v>129.94726000000188</c:v>
                </c:pt>
                <c:pt idx="27007">
                  <c:v>129.94726000000188</c:v>
                </c:pt>
                <c:pt idx="27008">
                  <c:v>129.94726000000188</c:v>
                </c:pt>
                <c:pt idx="27009">
                  <c:v>129.94726000000188</c:v>
                </c:pt>
                <c:pt idx="27010">
                  <c:v>129.94726000000188</c:v>
                </c:pt>
                <c:pt idx="27011">
                  <c:v>129.94726000000188</c:v>
                </c:pt>
                <c:pt idx="27012">
                  <c:v>129.94726000000188</c:v>
                </c:pt>
                <c:pt idx="27013">
                  <c:v>129.94726000000188</c:v>
                </c:pt>
                <c:pt idx="27014">
                  <c:v>129.94726000000188</c:v>
                </c:pt>
                <c:pt idx="27015">
                  <c:v>129.94726000000188</c:v>
                </c:pt>
                <c:pt idx="27016">
                  <c:v>129.94726000000188</c:v>
                </c:pt>
                <c:pt idx="27017">
                  <c:v>129.94726000000188</c:v>
                </c:pt>
                <c:pt idx="27018">
                  <c:v>129.94726000000188</c:v>
                </c:pt>
                <c:pt idx="27019">
                  <c:v>129.94726000000188</c:v>
                </c:pt>
                <c:pt idx="27020">
                  <c:v>129.94726000000188</c:v>
                </c:pt>
                <c:pt idx="27021">
                  <c:v>129.94726000000188</c:v>
                </c:pt>
                <c:pt idx="27022">
                  <c:v>129.94726000000188</c:v>
                </c:pt>
                <c:pt idx="27023">
                  <c:v>129.94726000000188</c:v>
                </c:pt>
                <c:pt idx="27024">
                  <c:v>129.94726000000188</c:v>
                </c:pt>
                <c:pt idx="27025">
                  <c:v>129.94726000000188</c:v>
                </c:pt>
                <c:pt idx="27026">
                  <c:v>129.94726000000188</c:v>
                </c:pt>
                <c:pt idx="27027">
                  <c:v>129.94726000000188</c:v>
                </c:pt>
                <c:pt idx="27028">
                  <c:v>129.94726000000188</c:v>
                </c:pt>
                <c:pt idx="27029">
                  <c:v>129.94726000000188</c:v>
                </c:pt>
                <c:pt idx="27030">
                  <c:v>129.94726000000188</c:v>
                </c:pt>
                <c:pt idx="27031">
                  <c:v>129.94726000000188</c:v>
                </c:pt>
                <c:pt idx="27032">
                  <c:v>129.94726000000188</c:v>
                </c:pt>
                <c:pt idx="27033">
                  <c:v>129.94726000000188</c:v>
                </c:pt>
                <c:pt idx="27034">
                  <c:v>129.94726000000188</c:v>
                </c:pt>
                <c:pt idx="27035">
                  <c:v>129.94726000000188</c:v>
                </c:pt>
                <c:pt idx="27036">
                  <c:v>129.94726000000188</c:v>
                </c:pt>
                <c:pt idx="27037">
                  <c:v>129.94726000000188</c:v>
                </c:pt>
                <c:pt idx="27038">
                  <c:v>129.94726000000188</c:v>
                </c:pt>
                <c:pt idx="27039">
                  <c:v>129.94726000000188</c:v>
                </c:pt>
                <c:pt idx="27040">
                  <c:v>129.94726000000188</c:v>
                </c:pt>
                <c:pt idx="27041">
                  <c:v>129.94726000000188</c:v>
                </c:pt>
                <c:pt idx="27042">
                  <c:v>129.94726000000188</c:v>
                </c:pt>
                <c:pt idx="27043">
                  <c:v>129.94726000000188</c:v>
                </c:pt>
                <c:pt idx="27044">
                  <c:v>129.94726000000188</c:v>
                </c:pt>
                <c:pt idx="27045">
                  <c:v>129.94726000000188</c:v>
                </c:pt>
                <c:pt idx="27046">
                  <c:v>129.94726000000188</c:v>
                </c:pt>
                <c:pt idx="27047">
                  <c:v>129.94726000000188</c:v>
                </c:pt>
                <c:pt idx="27048">
                  <c:v>129.94726000000188</c:v>
                </c:pt>
                <c:pt idx="27049">
                  <c:v>129.94726000000188</c:v>
                </c:pt>
                <c:pt idx="27050">
                  <c:v>129.94726000000188</c:v>
                </c:pt>
                <c:pt idx="27051">
                  <c:v>129.94726000000188</c:v>
                </c:pt>
                <c:pt idx="27052">
                  <c:v>129.94726000000188</c:v>
                </c:pt>
                <c:pt idx="27053">
                  <c:v>129.94726000000188</c:v>
                </c:pt>
                <c:pt idx="27054">
                  <c:v>129.94726000000188</c:v>
                </c:pt>
                <c:pt idx="27055">
                  <c:v>129.94726000000188</c:v>
                </c:pt>
                <c:pt idx="27056">
                  <c:v>129.94726000000188</c:v>
                </c:pt>
                <c:pt idx="27057">
                  <c:v>129.94726000000188</c:v>
                </c:pt>
                <c:pt idx="27058">
                  <c:v>129.94726000000188</c:v>
                </c:pt>
                <c:pt idx="27059">
                  <c:v>129.94726000000188</c:v>
                </c:pt>
                <c:pt idx="27060">
                  <c:v>129.94726000000188</c:v>
                </c:pt>
                <c:pt idx="27061">
                  <c:v>129.94726000000188</c:v>
                </c:pt>
                <c:pt idx="27062">
                  <c:v>129.94726000000188</c:v>
                </c:pt>
                <c:pt idx="27063">
                  <c:v>129.94726000000188</c:v>
                </c:pt>
                <c:pt idx="27064">
                  <c:v>129.94726000000188</c:v>
                </c:pt>
                <c:pt idx="27065">
                  <c:v>129.94726000000188</c:v>
                </c:pt>
                <c:pt idx="27066">
                  <c:v>129.94726000000188</c:v>
                </c:pt>
                <c:pt idx="27067">
                  <c:v>129.94726000000188</c:v>
                </c:pt>
                <c:pt idx="27068">
                  <c:v>129.94726000000188</c:v>
                </c:pt>
                <c:pt idx="27069">
                  <c:v>129.94726000000188</c:v>
                </c:pt>
                <c:pt idx="27070">
                  <c:v>129.94726000000188</c:v>
                </c:pt>
                <c:pt idx="27071">
                  <c:v>129.94726000000188</c:v>
                </c:pt>
                <c:pt idx="27072">
                  <c:v>129.94726000000188</c:v>
                </c:pt>
                <c:pt idx="27073">
                  <c:v>129.94726000000188</c:v>
                </c:pt>
                <c:pt idx="27074">
                  <c:v>129.94726000000188</c:v>
                </c:pt>
                <c:pt idx="27075">
                  <c:v>129.94726000000188</c:v>
                </c:pt>
                <c:pt idx="27076">
                  <c:v>129.94726000000188</c:v>
                </c:pt>
                <c:pt idx="27077">
                  <c:v>129.94726000000188</c:v>
                </c:pt>
                <c:pt idx="27078">
                  <c:v>129.94726000000188</c:v>
                </c:pt>
                <c:pt idx="27079">
                  <c:v>129.94726000000188</c:v>
                </c:pt>
                <c:pt idx="27080">
                  <c:v>129.94726000000188</c:v>
                </c:pt>
                <c:pt idx="27081">
                  <c:v>129.94726000000188</c:v>
                </c:pt>
                <c:pt idx="27082">
                  <c:v>129.94726000000188</c:v>
                </c:pt>
                <c:pt idx="27083">
                  <c:v>129.94726000000188</c:v>
                </c:pt>
                <c:pt idx="27084">
                  <c:v>129.94726000000188</c:v>
                </c:pt>
                <c:pt idx="27085">
                  <c:v>129.94726000000188</c:v>
                </c:pt>
                <c:pt idx="27086">
                  <c:v>129.94726000000188</c:v>
                </c:pt>
                <c:pt idx="27087">
                  <c:v>129.94726000000188</c:v>
                </c:pt>
                <c:pt idx="27088">
                  <c:v>129.94726000000188</c:v>
                </c:pt>
                <c:pt idx="27089">
                  <c:v>129.94726000000188</c:v>
                </c:pt>
                <c:pt idx="27090">
                  <c:v>129.94726000000188</c:v>
                </c:pt>
                <c:pt idx="27091">
                  <c:v>129.94726000000188</c:v>
                </c:pt>
                <c:pt idx="27092">
                  <c:v>129.94726000000188</c:v>
                </c:pt>
                <c:pt idx="27093">
                  <c:v>129.94726000000188</c:v>
                </c:pt>
                <c:pt idx="27094">
                  <c:v>129.94726000000188</c:v>
                </c:pt>
                <c:pt idx="27095">
                  <c:v>129.94726000000188</c:v>
                </c:pt>
                <c:pt idx="27096">
                  <c:v>129.94726000000188</c:v>
                </c:pt>
                <c:pt idx="27097">
                  <c:v>129.94726000000188</c:v>
                </c:pt>
                <c:pt idx="27098">
                  <c:v>129.94726000000188</c:v>
                </c:pt>
                <c:pt idx="27099">
                  <c:v>129.94726000000188</c:v>
                </c:pt>
                <c:pt idx="27100">
                  <c:v>129.94726000000188</c:v>
                </c:pt>
                <c:pt idx="27101">
                  <c:v>129.94726000000188</c:v>
                </c:pt>
                <c:pt idx="27102">
                  <c:v>129.94726000000188</c:v>
                </c:pt>
                <c:pt idx="27103">
                  <c:v>129.94726000000188</c:v>
                </c:pt>
                <c:pt idx="27104">
                  <c:v>129.94726000000188</c:v>
                </c:pt>
                <c:pt idx="27105">
                  <c:v>129.94726000000188</c:v>
                </c:pt>
                <c:pt idx="27106">
                  <c:v>129.94726000000188</c:v>
                </c:pt>
                <c:pt idx="27107">
                  <c:v>129.94726000000188</c:v>
                </c:pt>
                <c:pt idx="27108">
                  <c:v>129.94726000000188</c:v>
                </c:pt>
                <c:pt idx="27109">
                  <c:v>129.94726000000188</c:v>
                </c:pt>
                <c:pt idx="27110">
                  <c:v>129.94726000000188</c:v>
                </c:pt>
                <c:pt idx="27111">
                  <c:v>129.94726000000188</c:v>
                </c:pt>
                <c:pt idx="27112">
                  <c:v>129.94726000000188</c:v>
                </c:pt>
                <c:pt idx="27113">
                  <c:v>129.94726000000188</c:v>
                </c:pt>
                <c:pt idx="27114">
                  <c:v>129.94726000000188</c:v>
                </c:pt>
                <c:pt idx="27115">
                  <c:v>129.94726000000188</c:v>
                </c:pt>
                <c:pt idx="27116">
                  <c:v>129.94726000000188</c:v>
                </c:pt>
                <c:pt idx="27117">
                  <c:v>129.94726000000188</c:v>
                </c:pt>
                <c:pt idx="27118">
                  <c:v>129.94726000000188</c:v>
                </c:pt>
                <c:pt idx="27119">
                  <c:v>129.94726000000188</c:v>
                </c:pt>
                <c:pt idx="27120">
                  <c:v>129.94805000000187</c:v>
                </c:pt>
                <c:pt idx="27121">
                  <c:v>129.95154000000187</c:v>
                </c:pt>
                <c:pt idx="27122">
                  <c:v>129.95792000000188</c:v>
                </c:pt>
                <c:pt idx="27123">
                  <c:v>129.96635000000188</c:v>
                </c:pt>
                <c:pt idx="27124">
                  <c:v>129.97514000000189</c:v>
                </c:pt>
                <c:pt idx="27125">
                  <c:v>129.98382000000188</c:v>
                </c:pt>
                <c:pt idx="27126">
                  <c:v>129.99284000000188</c:v>
                </c:pt>
                <c:pt idx="27127">
                  <c:v>130.00272000000189</c:v>
                </c:pt>
                <c:pt idx="27128">
                  <c:v>130.01226000000187</c:v>
                </c:pt>
                <c:pt idx="27129">
                  <c:v>130.01885000000186</c:v>
                </c:pt>
                <c:pt idx="27130">
                  <c:v>130.02412000000186</c:v>
                </c:pt>
                <c:pt idx="27131">
                  <c:v>130.02778000000185</c:v>
                </c:pt>
                <c:pt idx="27132">
                  <c:v>130.03139000000186</c:v>
                </c:pt>
                <c:pt idx="27133">
                  <c:v>130.03635000000187</c:v>
                </c:pt>
                <c:pt idx="27134">
                  <c:v>130.04688000000186</c:v>
                </c:pt>
                <c:pt idx="27135">
                  <c:v>130.06072000000185</c:v>
                </c:pt>
                <c:pt idx="27136">
                  <c:v>130.07604000000185</c:v>
                </c:pt>
                <c:pt idx="27137">
                  <c:v>130.09116000000185</c:v>
                </c:pt>
                <c:pt idx="27138">
                  <c:v>130.10383000000186</c:v>
                </c:pt>
                <c:pt idx="27139">
                  <c:v>130.11010000000186</c:v>
                </c:pt>
                <c:pt idx="27140">
                  <c:v>130.11256000000188</c:v>
                </c:pt>
                <c:pt idx="27141">
                  <c:v>130.11452000000187</c:v>
                </c:pt>
                <c:pt idx="27142">
                  <c:v>130.11622000000187</c:v>
                </c:pt>
                <c:pt idx="27143">
                  <c:v>130.11755000000187</c:v>
                </c:pt>
                <c:pt idx="27144">
                  <c:v>130.11848000000188</c:v>
                </c:pt>
                <c:pt idx="27145">
                  <c:v>130.11907000000187</c:v>
                </c:pt>
                <c:pt idx="27146">
                  <c:v>130.11954000000188</c:v>
                </c:pt>
                <c:pt idx="27147">
                  <c:v>130.11986000000186</c:v>
                </c:pt>
                <c:pt idx="27148">
                  <c:v>130.12012000000186</c:v>
                </c:pt>
                <c:pt idx="27149">
                  <c:v>130.12029000000186</c:v>
                </c:pt>
                <c:pt idx="27150">
                  <c:v>130.12045000000185</c:v>
                </c:pt>
                <c:pt idx="27151">
                  <c:v>130.12058000000187</c:v>
                </c:pt>
                <c:pt idx="27152">
                  <c:v>130.12071000000188</c:v>
                </c:pt>
                <c:pt idx="27153">
                  <c:v>130.12083000000189</c:v>
                </c:pt>
                <c:pt idx="27154">
                  <c:v>130.1209500000019</c:v>
                </c:pt>
                <c:pt idx="27155">
                  <c:v>130.12110000000189</c:v>
                </c:pt>
                <c:pt idx="27156">
                  <c:v>130.1212200000019</c:v>
                </c:pt>
                <c:pt idx="27157">
                  <c:v>130.12343000000189</c:v>
                </c:pt>
                <c:pt idx="27158">
                  <c:v>130.12663000000188</c:v>
                </c:pt>
                <c:pt idx="27159">
                  <c:v>130.12993000000188</c:v>
                </c:pt>
                <c:pt idx="27160">
                  <c:v>130.13302000000186</c:v>
                </c:pt>
                <c:pt idx="27161">
                  <c:v>130.13587000000186</c:v>
                </c:pt>
                <c:pt idx="27162">
                  <c:v>130.13835000000185</c:v>
                </c:pt>
                <c:pt idx="27163">
                  <c:v>130.14074000000184</c:v>
                </c:pt>
                <c:pt idx="27164">
                  <c:v>130.14308000000185</c:v>
                </c:pt>
                <c:pt idx="27165">
                  <c:v>130.14530000000184</c:v>
                </c:pt>
                <c:pt idx="27166">
                  <c:v>130.14718000000184</c:v>
                </c:pt>
                <c:pt idx="27167">
                  <c:v>130.14868000000183</c:v>
                </c:pt>
                <c:pt idx="27168">
                  <c:v>130.14992000000183</c:v>
                </c:pt>
                <c:pt idx="27169">
                  <c:v>130.15154000000183</c:v>
                </c:pt>
                <c:pt idx="27170">
                  <c:v>130.15376000000182</c:v>
                </c:pt>
                <c:pt idx="27171">
                  <c:v>130.15635000000182</c:v>
                </c:pt>
                <c:pt idx="27172">
                  <c:v>130.15930000000182</c:v>
                </c:pt>
                <c:pt idx="27173">
                  <c:v>130.16371000000183</c:v>
                </c:pt>
                <c:pt idx="27174">
                  <c:v>130.17038000000184</c:v>
                </c:pt>
                <c:pt idx="27175">
                  <c:v>130.17828000000185</c:v>
                </c:pt>
                <c:pt idx="27176">
                  <c:v>130.18632000000184</c:v>
                </c:pt>
                <c:pt idx="27177">
                  <c:v>130.19291000000183</c:v>
                </c:pt>
                <c:pt idx="27178">
                  <c:v>130.19846000000183</c:v>
                </c:pt>
                <c:pt idx="27179">
                  <c:v>130.20339000000183</c:v>
                </c:pt>
                <c:pt idx="27180">
                  <c:v>130.20777000000183</c:v>
                </c:pt>
                <c:pt idx="27181">
                  <c:v>130.21177000000182</c:v>
                </c:pt>
                <c:pt idx="27182">
                  <c:v>130.21566000000183</c:v>
                </c:pt>
                <c:pt idx="27183">
                  <c:v>130.21940000000183</c:v>
                </c:pt>
                <c:pt idx="27184">
                  <c:v>130.22303000000181</c:v>
                </c:pt>
                <c:pt idx="27185">
                  <c:v>130.2265700000018</c:v>
                </c:pt>
                <c:pt idx="27186">
                  <c:v>130.23011000000179</c:v>
                </c:pt>
                <c:pt idx="27187">
                  <c:v>130.23352000000179</c:v>
                </c:pt>
                <c:pt idx="27188">
                  <c:v>130.2378400000018</c:v>
                </c:pt>
                <c:pt idx="27189">
                  <c:v>130.24461000000179</c:v>
                </c:pt>
                <c:pt idx="27190">
                  <c:v>130.25236000000177</c:v>
                </c:pt>
                <c:pt idx="27191">
                  <c:v>130.25984000000176</c:v>
                </c:pt>
                <c:pt idx="27192">
                  <c:v>130.26615000000177</c:v>
                </c:pt>
                <c:pt idx="27193">
                  <c:v>130.27134000000177</c:v>
                </c:pt>
                <c:pt idx="27194">
                  <c:v>130.27547000000177</c:v>
                </c:pt>
                <c:pt idx="27195">
                  <c:v>130.27973000000176</c:v>
                </c:pt>
                <c:pt idx="27196">
                  <c:v>130.28658000000175</c:v>
                </c:pt>
                <c:pt idx="27197">
                  <c:v>130.29480000000174</c:v>
                </c:pt>
                <c:pt idx="27198">
                  <c:v>130.30284000000174</c:v>
                </c:pt>
                <c:pt idx="27199">
                  <c:v>130.30937000000173</c:v>
                </c:pt>
                <c:pt idx="27200">
                  <c:v>130.31491000000173</c:v>
                </c:pt>
                <c:pt idx="27201">
                  <c:v>130.31941000000174</c:v>
                </c:pt>
                <c:pt idx="27202">
                  <c:v>130.32294000000175</c:v>
                </c:pt>
                <c:pt idx="27203">
                  <c:v>130.32613000000174</c:v>
                </c:pt>
                <c:pt idx="27204">
                  <c:v>130.32918000000174</c:v>
                </c:pt>
                <c:pt idx="27205">
                  <c:v>130.33117000000175</c:v>
                </c:pt>
                <c:pt idx="27206">
                  <c:v>130.33190000000175</c:v>
                </c:pt>
                <c:pt idx="27207">
                  <c:v>130.33195000000174</c:v>
                </c:pt>
                <c:pt idx="27208">
                  <c:v>130.33214000000174</c:v>
                </c:pt>
                <c:pt idx="27209">
                  <c:v>130.33408000000173</c:v>
                </c:pt>
                <c:pt idx="27210">
                  <c:v>130.33846000000173</c:v>
                </c:pt>
                <c:pt idx="27211">
                  <c:v>130.34443000000172</c:v>
                </c:pt>
                <c:pt idx="27212">
                  <c:v>130.35107000000173</c:v>
                </c:pt>
                <c:pt idx="27213">
                  <c:v>130.35769000000172</c:v>
                </c:pt>
                <c:pt idx="27214">
                  <c:v>130.36417000000174</c:v>
                </c:pt>
                <c:pt idx="27215">
                  <c:v>130.37058000000172</c:v>
                </c:pt>
                <c:pt idx="27216">
                  <c:v>130.37669000000173</c:v>
                </c:pt>
                <c:pt idx="27217">
                  <c:v>130.38239000000172</c:v>
                </c:pt>
                <c:pt idx="27218">
                  <c:v>130.38604000000171</c:v>
                </c:pt>
                <c:pt idx="27219">
                  <c:v>130.38799000000171</c:v>
                </c:pt>
                <c:pt idx="27220">
                  <c:v>130.38883000000172</c:v>
                </c:pt>
                <c:pt idx="27221">
                  <c:v>130.38888000000171</c:v>
                </c:pt>
                <c:pt idx="27222">
                  <c:v>130.38888000000171</c:v>
                </c:pt>
                <c:pt idx="27223">
                  <c:v>130.38888000000171</c:v>
                </c:pt>
                <c:pt idx="27224">
                  <c:v>130.38888000000171</c:v>
                </c:pt>
                <c:pt idx="27225">
                  <c:v>130.38888000000171</c:v>
                </c:pt>
                <c:pt idx="27226">
                  <c:v>130.38888000000171</c:v>
                </c:pt>
                <c:pt idx="27227">
                  <c:v>130.38888000000171</c:v>
                </c:pt>
                <c:pt idx="27228">
                  <c:v>130.38888000000171</c:v>
                </c:pt>
                <c:pt idx="27229">
                  <c:v>130.38890000000171</c:v>
                </c:pt>
                <c:pt idx="27230">
                  <c:v>130.38891000000172</c:v>
                </c:pt>
                <c:pt idx="27231">
                  <c:v>130.38891000000172</c:v>
                </c:pt>
                <c:pt idx="27232">
                  <c:v>130.39507000000171</c:v>
                </c:pt>
                <c:pt idx="27233">
                  <c:v>130.4021000000017</c:v>
                </c:pt>
                <c:pt idx="27234">
                  <c:v>130.4090900000017</c:v>
                </c:pt>
                <c:pt idx="27235">
                  <c:v>130.41210000000169</c:v>
                </c:pt>
                <c:pt idx="27236">
                  <c:v>130.42294000000169</c:v>
                </c:pt>
                <c:pt idx="27237">
                  <c:v>130.45989000000168</c:v>
                </c:pt>
                <c:pt idx="27238">
                  <c:v>130.50365000000167</c:v>
                </c:pt>
                <c:pt idx="27239">
                  <c:v>130.54398000000168</c:v>
                </c:pt>
                <c:pt idx="27240">
                  <c:v>130.58226000000167</c:v>
                </c:pt>
                <c:pt idx="27241">
                  <c:v>130.62359000000166</c:v>
                </c:pt>
                <c:pt idx="27242">
                  <c:v>130.65858000000165</c:v>
                </c:pt>
                <c:pt idx="27243">
                  <c:v>130.69066000000166</c:v>
                </c:pt>
                <c:pt idx="27244">
                  <c:v>130.72228000000166</c:v>
                </c:pt>
                <c:pt idx="27245">
                  <c:v>130.73692000000167</c:v>
                </c:pt>
                <c:pt idx="27246">
                  <c:v>130.74685000000167</c:v>
                </c:pt>
                <c:pt idx="27247">
                  <c:v>130.75747000000166</c:v>
                </c:pt>
                <c:pt idx="27248">
                  <c:v>130.76736000000167</c:v>
                </c:pt>
                <c:pt idx="27249">
                  <c:v>130.77698000000169</c:v>
                </c:pt>
                <c:pt idx="27250">
                  <c:v>130.78791000000169</c:v>
                </c:pt>
                <c:pt idx="27251">
                  <c:v>130.8003100000017</c:v>
                </c:pt>
                <c:pt idx="27252">
                  <c:v>130.81369000000171</c:v>
                </c:pt>
                <c:pt idx="27253">
                  <c:v>130.8270900000017</c:v>
                </c:pt>
                <c:pt idx="27254">
                  <c:v>130.84109000000171</c:v>
                </c:pt>
                <c:pt idx="27255">
                  <c:v>130.85728000000171</c:v>
                </c:pt>
                <c:pt idx="27256">
                  <c:v>130.8752600000017</c:v>
                </c:pt>
                <c:pt idx="27257">
                  <c:v>130.89167000000171</c:v>
                </c:pt>
                <c:pt idx="27258">
                  <c:v>130.90295000000171</c:v>
                </c:pt>
                <c:pt idx="27259">
                  <c:v>130.9108900000017</c:v>
                </c:pt>
                <c:pt idx="27260">
                  <c:v>130.91595000000169</c:v>
                </c:pt>
                <c:pt idx="27261">
                  <c:v>130.9219800000017</c:v>
                </c:pt>
                <c:pt idx="27262">
                  <c:v>130.92895000000169</c:v>
                </c:pt>
                <c:pt idx="27263">
                  <c:v>130.93709000000169</c:v>
                </c:pt>
                <c:pt idx="27264">
                  <c:v>130.94470000000169</c:v>
                </c:pt>
                <c:pt idx="27265">
                  <c:v>130.95022000000168</c:v>
                </c:pt>
                <c:pt idx="27266">
                  <c:v>130.95269000000167</c:v>
                </c:pt>
                <c:pt idx="27267">
                  <c:v>130.95299000000168</c:v>
                </c:pt>
                <c:pt idx="27268">
                  <c:v>130.95327000000168</c:v>
                </c:pt>
                <c:pt idx="27269">
                  <c:v>130.95354000000168</c:v>
                </c:pt>
                <c:pt idx="27270">
                  <c:v>130.95381000000168</c:v>
                </c:pt>
                <c:pt idx="27271">
                  <c:v>130.95408000000168</c:v>
                </c:pt>
                <c:pt idx="27272">
                  <c:v>130.95437000000169</c:v>
                </c:pt>
                <c:pt idx="27273">
                  <c:v>130.95472000000169</c:v>
                </c:pt>
                <c:pt idx="27274">
                  <c:v>130.9551100000017</c:v>
                </c:pt>
                <c:pt idx="27275">
                  <c:v>130.95551000000171</c:v>
                </c:pt>
                <c:pt idx="27276">
                  <c:v>130.95596000000171</c:v>
                </c:pt>
                <c:pt idx="27277">
                  <c:v>130.95645000000172</c:v>
                </c:pt>
                <c:pt idx="27278">
                  <c:v>130.95698000000172</c:v>
                </c:pt>
                <c:pt idx="27279">
                  <c:v>130.95761000000172</c:v>
                </c:pt>
                <c:pt idx="27280">
                  <c:v>130.95827000000173</c:v>
                </c:pt>
                <c:pt idx="27281">
                  <c:v>130.95848000000174</c:v>
                </c:pt>
                <c:pt idx="27282">
                  <c:v>130.95848000000174</c:v>
                </c:pt>
                <c:pt idx="27283">
                  <c:v>130.95848000000174</c:v>
                </c:pt>
                <c:pt idx="27284">
                  <c:v>130.95848000000174</c:v>
                </c:pt>
                <c:pt idx="27285">
                  <c:v>130.95848000000174</c:v>
                </c:pt>
                <c:pt idx="27286">
                  <c:v>130.95848000000174</c:v>
                </c:pt>
                <c:pt idx="27287">
                  <c:v>130.95848000000174</c:v>
                </c:pt>
                <c:pt idx="27288">
                  <c:v>130.95848000000174</c:v>
                </c:pt>
                <c:pt idx="27289">
                  <c:v>130.95848000000174</c:v>
                </c:pt>
                <c:pt idx="27290">
                  <c:v>130.95848000000174</c:v>
                </c:pt>
                <c:pt idx="27291">
                  <c:v>130.95848000000174</c:v>
                </c:pt>
                <c:pt idx="27292">
                  <c:v>130.95848000000174</c:v>
                </c:pt>
                <c:pt idx="27293">
                  <c:v>130.95848000000174</c:v>
                </c:pt>
                <c:pt idx="27294">
                  <c:v>130.95848000000174</c:v>
                </c:pt>
                <c:pt idx="27295">
                  <c:v>130.95848000000174</c:v>
                </c:pt>
                <c:pt idx="27296">
                  <c:v>130.95848000000174</c:v>
                </c:pt>
                <c:pt idx="27297">
                  <c:v>130.95848000000174</c:v>
                </c:pt>
                <c:pt idx="27298">
                  <c:v>130.95848000000174</c:v>
                </c:pt>
                <c:pt idx="27299">
                  <c:v>130.95848000000174</c:v>
                </c:pt>
                <c:pt idx="27300">
                  <c:v>130.95848000000174</c:v>
                </c:pt>
                <c:pt idx="27301">
                  <c:v>130.95848000000174</c:v>
                </c:pt>
                <c:pt idx="27302">
                  <c:v>130.95848000000174</c:v>
                </c:pt>
                <c:pt idx="27303">
                  <c:v>130.95848000000174</c:v>
                </c:pt>
                <c:pt idx="27304">
                  <c:v>130.95848000000174</c:v>
                </c:pt>
                <c:pt idx="27305">
                  <c:v>130.95848000000174</c:v>
                </c:pt>
                <c:pt idx="27306">
                  <c:v>130.95848000000174</c:v>
                </c:pt>
                <c:pt idx="27307">
                  <c:v>130.95848000000174</c:v>
                </c:pt>
                <c:pt idx="27308">
                  <c:v>130.95848000000174</c:v>
                </c:pt>
                <c:pt idx="27309">
                  <c:v>130.95848000000174</c:v>
                </c:pt>
                <c:pt idx="27310">
                  <c:v>130.95848000000174</c:v>
                </c:pt>
                <c:pt idx="27311">
                  <c:v>130.95848000000174</c:v>
                </c:pt>
                <c:pt idx="27312">
                  <c:v>130.95848000000174</c:v>
                </c:pt>
                <c:pt idx="27313">
                  <c:v>130.95848000000174</c:v>
                </c:pt>
                <c:pt idx="27314">
                  <c:v>130.95848000000174</c:v>
                </c:pt>
                <c:pt idx="27315">
                  <c:v>130.95848000000174</c:v>
                </c:pt>
                <c:pt idx="27316">
                  <c:v>130.95848000000174</c:v>
                </c:pt>
                <c:pt idx="27317">
                  <c:v>130.95848000000174</c:v>
                </c:pt>
                <c:pt idx="27318">
                  <c:v>130.95848000000174</c:v>
                </c:pt>
                <c:pt idx="27319">
                  <c:v>130.95848000000174</c:v>
                </c:pt>
                <c:pt idx="27320">
                  <c:v>130.95848000000174</c:v>
                </c:pt>
                <c:pt idx="27321">
                  <c:v>130.95848000000174</c:v>
                </c:pt>
                <c:pt idx="27322">
                  <c:v>130.95848000000174</c:v>
                </c:pt>
                <c:pt idx="27323">
                  <c:v>130.95848000000174</c:v>
                </c:pt>
                <c:pt idx="27324">
                  <c:v>130.95848000000174</c:v>
                </c:pt>
                <c:pt idx="27325">
                  <c:v>130.95848000000174</c:v>
                </c:pt>
                <c:pt idx="27326">
                  <c:v>130.95848000000174</c:v>
                </c:pt>
                <c:pt idx="27327">
                  <c:v>130.95848000000174</c:v>
                </c:pt>
                <c:pt idx="27328">
                  <c:v>130.95848000000174</c:v>
                </c:pt>
                <c:pt idx="27329">
                  <c:v>130.95848000000174</c:v>
                </c:pt>
                <c:pt idx="27330">
                  <c:v>130.95848000000174</c:v>
                </c:pt>
                <c:pt idx="27331">
                  <c:v>130.95848000000174</c:v>
                </c:pt>
                <c:pt idx="27332">
                  <c:v>130.95848000000174</c:v>
                </c:pt>
                <c:pt idx="27333">
                  <c:v>130.95848000000174</c:v>
                </c:pt>
                <c:pt idx="27334">
                  <c:v>130.95848000000174</c:v>
                </c:pt>
                <c:pt idx="27335">
                  <c:v>130.95848000000174</c:v>
                </c:pt>
                <c:pt idx="27336">
                  <c:v>130.95848000000174</c:v>
                </c:pt>
                <c:pt idx="27337">
                  <c:v>130.95848000000174</c:v>
                </c:pt>
                <c:pt idx="27338">
                  <c:v>130.95848000000174</c:v>
                </c:pt>
                <c:pt idx="27339">
                  <c:v>130.95848000000174</c:v>
                </c:pt>
                <c:pt idx="27340">
                  <c:v>130.95848000000174</c:v>
                </c:pt>
                <c:pt idx="27341">
                  <c:v>130.95848000000174</c:v>
                </c:pt>
                <c:pt idx="27342">
                  <c:v>130.95848000000174</c:v>
                </c:pt>
                <c:pt idx="27343">
                  <c:v>130.95848000000174</c:v>
                </c:pt>
                <c:pt idx="27344">
                  <c:v>130.95848000000174</c:v>
                </c:pt>
                <c:pt idx="27345">
                  <c:v>130.95848000000174</c:v>
                </c:pt>
                <c:pt idx="27346">
                  <c:v>130.95848000000174</c:v>
                </c:pt>
                <c:pt idx="27347">
                  <c:v>130.95848000000174</c:v>
                </c:pt>
                <c:pt idx="27348">
                  <c:v>130.95848000000174</c:v>
                </c:pt>
                <c:pt idx="27349">
                  <c:v>130.95848000000174</c:v>
                </c:pt>
                <c:pt idx="27350">
                  <c:v>130.95848000000174</c:v>
                </c:pt>
                <c:pt idx="27351">
                  <c:v>130.95848000000174</c:v>
                </c:pt>
                <c:pt idx="27352">
                  <c:v>130.95848000000174</c:v>
                </c:pt>
                <c:pt idx="27353">
                  <c:v>130.95848000000174</c:v>
                </c:pt>
                <c:pt idx="27354">
                  <c:v>130.95848000000174</c:v>
                </c:pt>
                <c:pt idx="27355">
                  <c:v>130.95848000000174</c:v>
                </c:pt>
                <c:pt idx="27356">
                  <c:v>130.95848000000174</c:v>
                </c:pt>
                <c:pt idx="27357">
                  <c:v>130.95848000000174</c:v>
                </c:pt>
                <c:pt idx="27358">
                  <c:v>130.95848000000174</c:v>
                </c:pt>
                <c:pt idx="27359">
                  <c:v>130.95848000000174</c:v>
                </c:pt>
                <c:pt idx="27360">
                  <c:v>130.95848000000174</c:v>
                </c:pt>
                <c:pt idx="27361">
                  <c:v>130.95848000000174</c:v>
                </c:pt>
                <c:pt idx="27362">
                  <c:v>130.95848000000174</c:v>
                </c:pt>
                <c:pt idx="27363">
                  <c:v>130.95848000000174</c:v>
                </c:pt>
                <c:pt idx="27364">
                  <c:v>130.95848000000174</c:v>
                </c:pt>
                <c:pt idx="27365">
                  <c:v>130.95848000000174</c:v>
                </c:pt>
                <c:pt idx="27366">
                  <c:v>130.95848000000174</c:v>
                </c:pt>
                <c:pt idx="27367">
                  <c:v>130.95848000000174</c:v>
                </c:pt>
                <c:pt idx="27368">
                  <c:v>130.95848000000174</c:v>
                </c:pt>
                <c:pt idx="27369">
                  <c:v>130.95848000000174</c:v>
                </c:pt>
                <c:pt idx="27370">
                  <c:v>130.95848000000174</c:v>
                </c:pt>
                <c:pt idx="27371">
                  <c:v>130.95848000000174</c:v>
                </c:pt>
                <c:pt idx="27372">
                  <c:v>130.95848000000174</c:v>
                </c:pt>
                <c:pt idx="27373">
                  <c:v>130.95848000000174</c:v>
                </c:pt>
                <c:pt idx="27374">
                  <c:v>130.95848000000174</c:v>
                </c:pt>
                <c:pt idx="27375">
                  <c:v>130.95848000000174</c:v>
                </c:pt>
                <c:pt idx="27376">
                  <c:v>130.95848000000174</c:v>
                </c:pt>
                <c:pt idx="27377">
                  <c:v>130.95848000000174</c:v>
                </c:pt>
                <c:pt idx="27378">
                  <c:v>130.95848000000174</c:v>
                </c:pt>
                <c:pt idx="27379">
                  <c:v>130.95848000000174</c:v>
                </c:pt>
                <c:pt idx="27380">
                  <c:v>130.95848000000174</c:v>
                </c:pt>
                <c:pt idx="27381">
                  <c:v>130.95848000000174</c:v>
                </c:pt>
                <c:pt idx="27382">
                  <c:v>130.95848000000174</c:v>
                </c:pt>
                <c:pt idx="27383">
                  <c:v>130.95848000000174</c:v>
                </c:pt>
                <c:pt idx="27384">
                  <c:v>130.95848000000174</c:v>
                </c:pt>
                <c:pt idx="27385">
                  <c:v>130.95848000000174</c:v>
                </c:pt>
                <c:pt idx="27386">
                  <c:v>130.95848000000174</c:v>
                </c:pt>
                <c:pt idx="27387">
                  <c:v>130.95848000000174</c:v>
                </c:pt>
                <c:pt idx="27388">
                  <c:v>130.95848000000174</c:v>
                </c:pt>
                <c:pt idx="27389">
                  <c:v>130.95848000000174</c:v>
                </c:pt>
                <c:pt idx="27390">
                  <c:v>130.95848000000174</c:v>
                </c:pt>
                <c:pt idx="27391">
                  <c:v>130.95848000000174</c:v>
                </c:pt>
                <c:pt idx="27392">
                  <c:v>130.95848000000174</c:v>
                </c:pt>
                <c:pt idx="27393">
                  <c:v>130.95848000000174</c:v>
                </c:pt>
                <c:pt idx="27394">
                  <c:v>130.95848000000174</c:v>
                </c:pt>
                <c:pt idx="27395">
                  <c:v>130.95848000000174</c:v>
                </c:pt>
                <c:pt idx="27396">
                  <c:v>130.95848000000174</c:v>
                </c:pt>
                <c:pt idx="27397">
                  <c:v>130.95848000000174</c:v>
                </c:pt>
                <c:pt idx="27398">
                  <c:v>130.95848000000174</c:v>
                </c:pt>
                <c:pt idx="27399">
                  <c:v>130.95848000000174</c:v>
                </c:pt>
                <c:pt idx="27400">
                  <c:v>130.95848000000174</c:v>
                </c:pt>
                <c:pt idx="27401">
                  <c:v>130.95848000000174</c:v>
                </c:pt>
                <c:pt idx="27402">
                  <c:v>130.95869000000175</c:v>
                </c:pt>
                <c:pt idx="27403">
                  <c:v>130.95904000000175</c:v>
                </c:pt>
                <c:pt idx="27404">
                  <c:v>130.95940000000175</c:v>
                </c:pt>
                <c:pt idx="27405">
                  <c:v>130.95999000000174</c:v>
                </c:pt>
                <c:pt idx="27406">
                  <c:v>130.96172000000175</c:v>
                </c:pt>
                <c:pt idx="27407">
                  <c:v>130.96448000000174</c:v>
                </c:pt>
                <c:pt idx="27408">
                  <c:v>130.96784000000173</c:v>
                </c:pt>
                <c:pt idx="27409">
                  <c:v>130.97188000000173</c:v>
                </c:pt>
                <c:pt idx="27410">
                  <c:v>130.97694000000172</c:v>
                </c:pt>
                <c:pt idx="27411">
                  <c:v>130.98285000000172</c:v>
                </c:pt>
                <c:pt idx="27412">
                  <c:v>130.98945000000171</c:v>
                </c:pt>
                <c:pt idx="27413">
                  <c:v>130.99645000000172</c:v>
                </c:pt>
                <c:pt idx="27414">
                  <c:v>131.00102000000172</c:v>
                </c:pt>
                <c:pt idx="27415">
                  <c:v>131.00276000000173</c:v>
                </c:pt>
                <c:pt idx="27416">
                  <c:v>131.00328000000172</c:v>
                </c:pt>
                <c:pt idx="27417">
                  <c:v>131.00347000000173</c:v>
                </c:pt>
                <c:pt idx="27418">
                  <c:v>131.00360000000174</c:v>
                </c:pt>
                <c:pt idx="27419">
                  <c:v>131.00370000000174</c:v>
                </c:pt>
                <c:pt idx="27420">
                  <c:v>131.00383000000176</c:v>
                </c:pt>
                <c:pt idx="27421">
                  <c:v>131.00407000000175</c:v>
                </c:pt>
                <c:pt idx="27422">
                  <c:v>131.00442000000174</c:v>
                </c:pt>
                <c:pt idx="27423">
                  <c:v>131.00490000000175</c:v>
                </c:pt>
                <c:pt idx="27424">
                  <c:v>131.00541000000175</c:v>
                </c:pt>
                <c:pt idx="27425">
                  <c:v>131.00597000000175</c:v>
                </c:pt>
                <c:pt idx="27426">
                  <c:v>131.00661000000176</c:v>
                </c:pt>
                <c:pt idx="27427">
                  <c:v>131.00726000000176</c:v>
                </c:pt>
                <c:pt idx="27428">
                  <c:v>131.00793000000178</c:v>
                </c:pt>
                <c:pt idx="27429">
                  <c:v>131.00847000000178</c:v>
                </c:pt>
                <c:pt idx="27430">
                  <c:v>131.00886000000179</c:v>
                </c:pt>
                <c:pt idx="27431">
                  <c:v>131.00910000000178</c:v>
                </c:pt>
                <c:pt idx="27432">
                  <c:v>131.00922000000179</c:v>
                </c:pt>
                <c:pt idx="27433">
                  <c:v>131.00929000000178</c:v>
                </c:pt>
                <c:pt idx="27434">
                  <c:v>131.00931000000179</c:v>
                </c:pt>
                <c:pt idx="27435">
                  <c:v>131.00931000000179</c:v>
                </c:pt>
                <c:pt idx="27436">
                  <c:v>131.00931000000179</c:v>
                </c:pt>
                <c:pt idx="27437">
                  <c:v>131.00931000000179</c:v>
                </c:pt>
                <c:pt idx="27438">
                  <c:v>131.00931000000179</c:v>
                </c:pt>
                <c:pt idx="27439">
                  <c:v>131.00931000000179</c:v>
                </c:pt>
                <c:pt idx="27440">
                  <c:v>131.00931000000179</c:v>
                </c:pt>
                <c:pt idx="27441">
                  <c:v>131.00931000000179</c:v>
                </c:pt>
                <c:pt idx="27442">
                  <c:v>131.00931000000179</c:v>
                </c:pt>
                <c:pt idx="27443">
                  <c:v>131.00931000000179</c:v>
                </c:pt>
                <c:pt idx="27444">
                  <c:v>131.00931000000179</c:v>
                </c:pt>
                <c:pt idx="27445">
                  <c:v>131.00931000000179</c:v>
                </c:pt>
                <c:pt idx="27446">
                  <c:v>131.00931000000179</c:v>
                </c:pt>
                <c:pt idx="27447">
                  <c:v>131.00931000000179</c:v>
                </c:pt>
                <c:pt idx="27448">
                  <c:v>131.00931000000179</c:v>
                </c:pt>
                <c:pt idx="27449">
                  <c:v>131.00931000000179</c:v>
                </c:pt>
                <c:pt idx="27450">
                  <c:v>131.00931000000179</c:v>
                </c:pt>
                <c:pt idx="27451">
                  <c:v>131.00931000000179</c:v>
                </c:pt>
                <c:pt idx="27452">
                  <c:v>131.00931000000179</c:v>
                </c:pt>
                <c:pt idx="27453">
                  <c:v>131.00931000000179</c:v>
                </c:pt>
                <c:pt idx="27454">
                  <c:v>131.00931000000179</c:v>
                </c:pt>
                <c:pt idx="27455">
                  <c:v>131.00931000000179</c:v>
                </c:pt>
                <c:pt idx="27456">
                  <c:v>131.00931000000179</c:v>
                </c:pt>
                <c:pt idx="27457">
                  <c:v>131.00931000000179</c:v>
                </c:pt>
                <c:pt idx="27458">
                  <c:v>131.00931000000179</c:v>
                </c:pt>
                <c:pt idx="27459">
                  <c:v>131.00931000000179</c:v>
                </c:pt>
                <c:pt idx="27460">
                  <c:v>131.00931000000179</c:v>
                </c:pt>
                <c:pt idx="27461">
                  <c:v>131.00931000000179</c:v>
                </c:pt>
                <c:pt idx="27462">
                  <c:v>131.00931000000179</c:v>
                </c:pt>
                <c:pt idx="27463">
                  <c:v>131.00931000000179</c:v>
                </c:pt>
                <c:pt idx="27464">
                  <c:v>131.00931000000179</c:v>
                </c:pt>
                <c:pt idx="27465">
                  <c:v>131.00931000000179</c:v>
                </c:pt>
                <c:pt idx="27466">
                  <c:v>131.00931000000179</c:v>
                </c:pt>
                <c:pt idx="27467">
                  <c:v>131.00931000000179</c:v>
                </c:pt>
                <c:pt idx="27468">
                  <c:v>131.00931000000179</c:v>
                </c:pt>
                <c:pt idx="27469">
                  <c:v>131.00931000000179</c:v>
                </c:pt>
                <c:pt idx="27470">
                  <c:v>131.00931000000179</c:v>
                </c:pt>
                <c:pt idx="27471">
                  <c:v>131.00931000000179</c:v>
                </c:pt>
                <c:pt idx="27472">
                  <c:v>131.00931000000179</c:v>
                </c:pt>
                <c:pt idx="27473">
                  <c:v>131.00931000000179</c:v>
                </c:pt>
                <c:pt idx="27474">
                  <c:v>131.00931000000179</c:v>
                </c:pt>
                <c:pt idx="27475">
                  <c:v>131.00931000000179</c:v>
                </c:pt>
                <c:pt idx="27476">
                  <c:v>131.00931000000179</c:v>
                </c:pt>
                <c:pt idx="27477">
                  <c:v>131.00931000000179</c:v>
                </c:pt>
                <c:pt idx="27478">
                  <c:v>131.00931000000179</c:v>
                </c:pt>
                <c:pt idx="27479">
                  <c:v>131.00931000000179</c:v>
                </c:pt>
                <c:pt idx="27480">
                  <c:v>131.00931000000179</c:v>
                </c:pt>
                <c:pt idx="27481">
                  <c:v>131.00931000000179</c:v>
                </c:pt>
                <c:pt idx="27482">
                  <c:v>131.00931000000179</c:v>
                </c:pt>
                <c:pt idx="27483">
                  <c:v>131.00931000000179</c:v>
                </c:pt>
                <c:pt idx="27484">
                  <c:v>131.00931000000179</c:v>
                </c:pt>
                <c:pt idx="27485">
                  <c:v>131.00931000000179</c:v>
                </c:pt>
                <c:pt idx="27486">
                  <c:v>131.00931000000179</c:v>
                </c:pt>
                <c:pt idx="27487">
                  <c:v>131.00931000000179</c:v>
                </c:pt>
                <c:pt idx="27488">
                  <c:v>131.00931000000179</c:v>
                </c:pt>
                <c:pt idx="27489">
                  <c:v>131.00931000000179</c:v>
                </c:pt>
                <c:pt idx="27490">
                  <c:v>131.00931000000179</c:v>
                </c:pt>
                <c:pt idx="27491">
                  <c:v>131.00931000000179</c:v>
                </c:pt>
                <c:pt idx="27492">
                  <c:v>131.00931000000179</c:v>
                </c:pt>
                <c:pt idx="27493">
                  <c:v>131.00931000000179</c:v>
                </c:pt>
                <c:pt idx="27494">
                  <c:v>131.00931000000179</c:v>
                </c:pt>
                <c:pt idx="27495">
                  <c:v>131.00931000000179</c:v>
                </c:pt>
                <c:pt idx="27496">
                  <c:v>131.00931000000179</c:v>
                </c:pt>
                <c:pt idx="27497">
                  <c:v>131.00931000000179</c:v>
                </c:pt>
                <c:pt idx="27498">
                  <c:v>131.00931000000179</c:v>
                </c:pt>
                <c:pt idx="27499">
                  <c:v>131.00931000000179</c:v>
                </c:pt>
                <c:pt idx="27500">
                  <c:v>131.00931000000179</c:v>
                </c:pt>
                <c:pt idx="27501">
                  <c:v>131.00931000000179</c:v>
                </c:pt>
                <c:pt idx="27502">
                  <c:v>131.00931000000179</c:v>
                </c:pt>
                <c:pt idx="27503">
                  <c:v>131.00931000000179</c:v>
                </c:pt>
                <c:pt idx="27504">
                  <c:v>131.00931000000179</c:v>
                </c:pt>
                <c:pt idx="27505">
                  <c:v>131.00931000000179</c:v>
                </c:pt>
                <c:pt idx="27506">
                  <c:v>131.00931000000179</c:v>
                </c:pt>
                <c:pt idx="27507">
                  <c:v>131.00931000000179</c:v>
                </c:pt>
                <c:pt idx="27508">
                  <c:v>131.00931000000179</c:v>
                </c:pt>
                <c:pt idx="27509">
                  <c:v>131.00931000000179</c:v>
                </c:pt>
                <c:pt idx="27510">
                  <c:v>131.00931000000179</c:v>
                </c:pt>
                <c:pt idx="27511">
                  <c:v>131.00931000000179</c:v>
                </c:pt>
                <c:pt idx="27512">
                  <c:v>131.00931000000179</c:v>
                </c:pt>
                <c:pt idx="27513">
                  <c:v>131.00931000000179</c:v>
                </c:pt>
                <c:pt idx="27514">
                  <c:v>131.00931000000179</c:v>
                </c:pt>
                <c:pt idx="27515">
                  <c:v>131.00931000000179</c:v>
                </c:pt>
                <c:pt idx="27516">
                  <c:v>131.00931000000179</c:v>
                </c:pt>
                <c:pt idx="27517">
                  <c:v>131.00931000000179</c:v>
                </c:pt>
                <c:pt idx="27518">
                  <c:v>131.00931000000179</c:v>
                </c:pt>
                <c:pt idx="27519">
                  <c:v>131.00931000000179</c:v>
                </c:pt>
                <c:pt idx="27520">
                  <c:v>131.00931000000179</c:v>
                </c:pt>
                <c:pt idx="27521">
                  <c:v>131.00931000000179</c:v>
                </c:pt>
                <c:pt idx="27522">
                  <c:v>131.00931000000179</c:v>
                </c:pt>
                <c:pt idx="27523">
                  <c:v>131.00931000000179</c:v>
                </c:pt>
                <c:pt idx="27524">
                  <c:v>131.00931000000179</c:v>
                </c:pt>
                <c:pt idx="27525">
                  <c:v>131.00931000000179</c:v>
                </c:pt>
                <c:pt idx="27526">
                  <c:v>131.00931000000179</c:v>
                </c:pt>
                <c:pt idx="27527">
                  <c:v>131.00931000000179</c:v>
                </c:pt>
                <c:pt idx="27528">
                  <c:v>131.00931000000179</c:v>
                </c:pt>
                <c:pt idx="27529">
                  <c:v>131.00931000000179</c:v>
                </c:pt>
                <c:pt idx="27530">
                  <c:v>131.00931000000179</c:v>
                </c:pt>
                <c:pt idx="27531">
                  <c:v>131.00931000000179</c:v>
                </c:pt>
                <c:pt idx="27532">
                  <c:v>131.00931000000179</c:v>
                </c:pt>
                <c:pt idx="27533">
                  <c:v>131.00931000000179</c:v>
                </c:pt>
                <c:pt idx="27534">
                  <c:v>131.00931000000179</c:v>
                </c:pt>
                <c:pt idx="27535">
                  <c:v>131.00931000000179</c:v>
                </c:pt>
                <c:pt idx="27536">
                  <c:v>131.00931000000179</c:v>
                </c:pt>
                <c:pt idx="27537">
                  <c:v>131.00931000000179</c:v>
                </c:pt>
                <c:pt idx="27538">
                  <c:v>131.00931000000179</c:v>
                </c:pt>
                <c:pt idx="27539">
                  <c:v>131.00931000000179</c:v>
                </c:pt>
                <c:pt idx="27540">
                  <c:v>131.00931000000179</c:v>
                </c:pt>
                <c:pt idx="27541">
                  <c:v>131.00931000000179</c:v>
                </c:pt>
                <c:pt idx="27542">
                  <c:v>131.00931000000179</c:v>
                </c:pt>
                <c:pt idx="27543">
                  <c:v>131.00931000000179</c:v>
                </c:pt>
                <c:pt idx="27544">
                  <c:v>131.00931000000179</c:v>
                </c:pt>
                <c:pt idx="27545">
                  <c:v>131.00931000000179</c:v>
                </c:pt>
                <c:pt idx="27546">
                  <c:v>131.00931000000179</c:v>
                </c:pt>
                <c:pt idx="27547">
                  <c:v>131.00931000000179</c:v>
                </c:pt>
                <c:pt idx="27548">
                  <c:v>131.00931000000179</c:v>
                </c:pt>
                <c:pt idx="27549">
                  <c:v>131.00931000000179</c:v>
                </c:pt>
                <c:pt idx="27550">
                  <c:v>131.00931000000179</c:v>
                </c:pt>
                <c:pt idx="27551">
                  <c:v>131.00931000000179</c:v>
                </c:pt>
                <c:pt idx="27552">
                  <c:v>131.00931000000179</c:v>
                </c:pt>
                <c:pt idx="27553">
                  <c:v>131.00931000000179</c:v>
                </c:pt>
                <c:pt idx="27554">
                  <c:v>131.00931000000179</c:v>
                </c:pt>
                <c:pt idx="27555">
                  <c:v>131.00931000000179</c:v>
                </c:pt>
                <c:pt idx="27556">
                  <c:v>131.00931000000179</c:v>
                </c:pt>
                <c:pt idx="27557">
                  <c:v>131.00931000000179</c:v>
                </c:pt>
                <c:pt idx="27558">
                  <c:v>131.00931000000179</c:v>
                </c:pt>
                <c:pt idx="27559">
                  <c:v>131.00931000000179</c:v>
                </c:pt>
                <c:pt idx="27560">
                  <c:v>131.00931000000179</c:v>
                </c:pt>
                <c:pt idx="27561">
                  <c:v>131.00931000000179</c:v>
                </c:pt>
                <c:pt idx="27562">
                  <c:v>131.00931000000179</c:v>
                </c:pt>
                <c:pt idx="27563">
                  <c:v>131.00931000000179</c:v>
                </c:pt>
                <c:pt idx="27564">
                  <c:v>131.00931000000179</c:v>
                </c:pt>
                <c:pt idx="27565">
                  <c:v>131.00931000000179</c:v>
                </c:pt>
                <c:pt idx="27566">
                  <c:v>131.00931000000179</c:v>
                </c:pt>
                <c:pt idx="27567">
                  <c:v>131.00931000000179</c:v>
                </c:pt>
                <c:pt idx="27568">
                  <c:v>131.00931000000179</c:v>
                </c:pt>
                <c:pt idx="27569">
                  <c:v>131.0094400000018</c:v>
                </c:pt>
                <c:pt idx="27570">
                  <c:v>131.0099800000018</c:v>
                </c:pt>
                <c:pt idx="27571">
                  <c:v>131.01062000000181</c:v>
                </c:pt>
                <c:pt idx="27572">
                  <c:v>131.0113200000018</c:v>
                </c:pt>
                <c:pt idx="27573">
                  <c:v>131.01196000000181</c:v>
                </c:pt>
                <c:pt idx="27574">
                  <c:v>131.01225000000181</c:v>
                </c:pt>
                <c:pt idx="27575">
                  <c:v>131.01241000000181</c:v>
                </c:pt>
                <c:pt idx="27576">
                  <c:v>131.01253000000182</c:v>
                </c:pt>
                <c:pt idx="27577">
                  <c:v>131.01266000000183</c:v>
                </c:pt>
                <c:pt idx="27578">
                  <c:v>131.01327000000182</c:v>
                </c:pt>
                <c:pt idx="27579">
                  <c:v>131.01468000000182</c:v>
                </c:pt>
                <c:pt idx="27580">
                  <c:v>131.01608000000181</c:v>
                </c:pt>
                <c:pt idx="27581">
                  <c:v>131.01725000000181</c:v>
                </c:pt>
                <c:pt idx="27582">
                  <c:v>131.01788000000181</c:v>
                </c:pt>
                <c:pt idx="27583">
                  <c:v>131.0181200000018</c:v>
                </c:pt>
                <c:pt idx="27584">
                  <c:v>131.01823000000181</c:v>
                </c:pt>
                <c:pt idx="27585">
                  <c:v>131.01833000000181</c:v>
                </c:pt>
                <c:pt idx="27586">
                  <c:v>131.01843000000181</c:v>
                </c:pt>
                <c:pt idx="27587">
                  <c:v>131.01854000000182</c:v>
                </c:pt>
                <c:pt idx="27588">
                  <c:v>131.01871000000182</c:v>
                </c:pt>
                <c:pt idx="27589">
                  <c:v>131.01893000000183</c:v>
                </c:pt>
                <c:pt idx="27590">
                  <c:v>131.01926000000182</c:v>
                </c:pt>
                <c:pt idx="27591">
                  <c:v>131.01998000000182</c:v>
                </c:pt>
                <c:pt idx="27592">
                  <c:v>131.02123000000182</c:v>
                </c:pt>
                <c:pt idx="27593">
                  <c:v>131.02262000000181</c:v>
                </c:pt>
                <c:pt idx="27594">
                  <c:v>131.02388000000181</c:v>
                </c:pt>
                <c:pt idx="27595">
                  <c:v>131.0251000000018</c:v>
                </c:pt>
                <c:pt idx="27596">
                  <c:v>131.0262700000018</c:v>
                </c:pt>
                <c:pt idx="27597">
                  <c:v>131.0273300000018</c:v>
                </c:pt>
                <c:pt idx="27598">
                  <c:v>131.02828000000179</c:v>
                </c:pt>
                <c:pt idx="27599">
                  <c:v>131.02897000000178</c:v>
                </c:pt>
                <c:pt idx="27600">
                  <c:v>131.02946000000179</c:v>
                </c:pt>
                <c:pt idx="27601">
                  <c:v>131.0300300000018</c:v>
                </c:pt>
                <c:pt idx="27602">
                  <c:v>131.03059000000181</c:v>
                </c:pt>
                <c:pt idx="27603">
                  <c:v>131.03105000000181</c:v>
                </c:pt>
                <c:pt idx="27604">
                  <c:v>131.0313800000018</c:v>
                </c:pt>
                <c:pt idx="27605">
                  <c:v>131.03162000000179</c:v>
                </c:pt>
                <c:pt idx="27606">
                  <c:v>131.0318100000018</c:v>
                </c:pt>
                <c:pt idx="27607">
                  <c:v>131.0319200000018</c:v>
                </c:pt>
                <c:pt idx="27608">
                  <c:v>131.0319200000018</c:v>
                </c:pt>
                <c:pt idx="27609">
                  <c:v>131.0319200000018</c:v>
                </c:pt>
                <c:pt idx="27610">
                  <c:v>131.0319200000018</c:v>
                </c:pt>
                <c:pt idx="27611">
                  <c:v>131.0319200000018</c:v>
                </c:pt>
                <c:pt idx="27612">
                  <c:v>131.0319200000018</c:v>
                </c:pt>
                <c:pt idx="27613">
                  <c:v>131.0319200000018</c:v>
                </c:pt>
                <c:pt idx="27614">
                  <c:v>131.0319200000018</c:v>
                </c:pt>
                <c:pt idx="27615">
                  <c:v>131.0319200000018</c:v>
                </c:pt>
                <c:pt idx="27616">
                  <c:v>131.0319200000018</c:v>
                </c:pt>
                <c:pt idx="27617">
                  <c:v>131.0319200000018</c:v>
                </c:pt>
                <c:pt idx="27618">
                  <c:v>131.0319200000018</c:v>
                </c:pt>
                <c:pt idx="27619">
                  <c:v>131.0319200000018</c:v>
                </c:pt>
                <c:pt idx="27620">
                  <c:v>131.0319200000018</c:v>
                </c:pt>
                <c:pt idx="27621">
                  <c:v>131.0319200000018</c:v>
                </c:pt>
                <c:pt idx="27622">
                  <c:v>131.0319200000018</c:v>
                </c:pt>
                <c:pt idx="27623">
                  <c:v>131.0319200000018</c:v>
                </c:pt>
                <c:pt idx="27624">
                  <c:v>131.0319200000018</c:v>
                </c:pt>
                <c:pt idx="27625">
                  <c:v>131.0319200000018</c:v>
                </c:pt>
                <c:pt idx="27626">
                  <c:v>131.0319200000018</c:v>
                </c:pt>
                <c:pt idx="27627">
                  <c:v>131.0319200000018</c:v>
                </c:pt>
                <c:pt idx="27628">
                  <c:v>131.0319200000018</c:v>
                </c:pt>
                <c:pt idx="27629">
                  <c:v>131.0319200000018</c:v>
                </c:pt>
                <c:pt idx="27630">
                  <c:v>131.0319200000018</c:v>
                </c:pt>
                <c:pt idx="27631">
                  <c:v>131.0319200000018</c:v>
                </c:pt>
                <c:pt idx="27632">
                  <c:v>131.0319200000018</c:v>
                </c:pt>
                <c:pt idx="27633">
                  <c:v>131.0319200000018</c:v>
                </c:pt>
                <c:pt idx="27634">
                  <c:v>131.0319200000018</c:v>
                </c:pt>
                <c:pt idx="27635">
                  <c:v>131.0319200000018</c:v>
                </c:pt>
                <c:pt idx="27636">
                  <c:v>131.0319200000018</c:v>
                </c:pt>
                <c:pt idx="27637">
                  <c:v>131.0319200000018</c:v>
                </c:pt>
                <c:pt idx="27638">
                  <c:v>131.0319200000018</c:v>
                </c:pt>
                <c:pt idx="27639">
                  <c:v>131.0319200000018</c:v>
                </c:pt>
                <c:pt idx="27640">
                  <c:v>131.0319200000018</c:v>
                </c:pt>
                <c:pt idx="27641">
                  <c:v>131.0319200000018</c:v>
                </c:pt>
                <c:pt idx="27642">
                  <c:v>131.0319200000018</c:v>
                </c:pt>
                <c:pt idx="27643">
                  <c:v>131.0319200000018</c:v>
                </c:pt>
                <c:pt idx="27644">
                  <c:v>131.0319200000018</c:v>
                </c:pt>
                <c:pt idx="27645">
                  <c:v>131.0319200000018</c:v>
                </c:pt>
                <c:pt idx="27646">
                  <c:v>131.0319200000018</c:v>
                </c:pt>
                <c:pt idx="27647">
                  <c:v>131.0319200000018</c:v>
                </c:pt>
                <c:pt idx="27648">
                  <c:v>131.0319200000018</c:v>
                </c:pt>
                <c:pt idx="27649">
                  <c:v>131.0319200000018</c:v>
                </c:pt>
                <c:pt idx="27650">
                  <c:v>131.0319200000018</c:v>
                </c:pt>
                <c:pt idx="27651">
                  <c:v>131.0319200000018</c:v>
                </c:pt>
                <c:pt idx="27652">
                  <c:v>131.0319200000018</c:v>
                </c:pt>
                <c:pt idx="27653">
                  <c:v>131.0319200000018</c:v>
                </c:pt>
                <c:pt idx="27654">
                  <c:v>131.0319200000018</c:v>
                </c:pt>
                <c:pt idx="27655">
                  <c:v>131.0319200000018</c:v>
                </c:pt>
                <c:pt idx="27656">
                  <c:v>131.03237000000181</c:v>
                </c:pt>
                <c:pt idx="27657">
                  <c:v>131.03348000000182</c:v>
                </c:pt>
                <c:pt idx="27658">
                  <c:v>131.03513000000183</c:v>
                </c:pt>
                <c:pt idx="27659">
                  <c:v>131.03689000000182</c:v>
                </c:pt>
                <c:pt idx="27660">
                  <c:v>131.03855000000181</c:v>
                </c:pt>
                <c:pt idx="27661">
                  <c:v>131.0397100000018</c:v>
                </c:pt>
                <c:pt idx="27662">
                  <c:v>131.0407700000018</c:v>
                </c:pt>
                <c:pt idx="27663">
                  <c:v>131.0414800000018</c:v>
                </c:pt>
                <c:pt idx="27664">
                  <c:v>131.0414800000018</c:v>
                </c:pt>
                <c:pt idx="27665">
                  <c:v>131.0414800000018</c:v>
                </c:pt>
                <c:pt idx="27666">
                  <c:v>131.0414800000018</c:v>
                </c:pt>
                <c:pt idx="27667">
                  <c:v>131.0414800000018</c:v>
                </c:pt>
                <c:pt idx="27668">
                  <c:v>131.0414800000018</c:v>
                </c:pt>
                <c:pt idx="27669">
                  <c:v>131.0414800000018</c:v>
                </c:pt>
                <c:pt idx="27670">
                  <c:v>131.0414800000018</c:v>
                </c:pt>
                <c:pt idx="27671">
                  <c:v>131.0414800000018</c:v>
                </c:pt>
                <c:pt idx="27672">
                  <c:v>131.0414800000018</c:v>
                </c:pt>
                <c:pt idx="27673">
                  <c:v>131.0414800000018</c:v>
                </c:pt>
                <c:pt idx="27674">
                  <c:v>131.0414800000018</c:v>
                </c:pt>
                <c:pt idx="27675">
                  <c:v>131.0414800000018</c:v>
                </c:pt>
                <c:pt idx="27676">
                  <c:v>131.0414800000018</c:v>
                </c:pt>
                <c:pt idx="27677">
                  <c:v>131.0414800000018</c:v>
                </c:pt>
                <c:pt idx="27678">
                  <c:v>131.0414800000018</c:v>
                </c:pt>
                <c:pt idx="27679">
                  <c:v>131.0414800000018</c:v>
                </c:pt>
                <c:pt idx="27680">
                  <c:v>131.0414800000018</c:v>
                </c:pt>
                <c:pt idx="27681">
                  <c:v>131.0414800000018</c:v>
                </c:pt>
                <c:pt idx="27682">
                  <c:v>131.0414800000018</c:v>
                </c:pt>
                <c:pt idx="27683">
                  <c:v>131.0414800000018</c:v>
                </c:pt>
                <c:pt idx="27684">
                  <c:v>131.0414800000018</c:v>
                </c:pt>
                <c:pt idx="27685">
                  <c:v>131.0414800000018</c:v>
                </c:pt>
                <c:pt idx="27686">
                  <c:v>131.0414800000018</c:v>
                </c:pt>
                <c:pt idx="27687">
                  <c:v>131.0414800000018</c:v>
                </c:pt>
                <c:pt idx="27688">
                  <c:v>131.0414800000018</c:v>
                </c:pt>
                <c:pt idx="27689">
                  <c:v>131.0414800000018</c:v>
                </c:pt>
                <c:pt idx="27690">
                  <c:v>131.0414800000018</c:v>
                </c:pt>
                <c:pt idx="27691">
                  <c:v>131.0414800000018</c:v>
                </c:pt>
                <c:pt idx="27692">
                  <c:v>131.0414800000018</c:v>
                </c:pt>
                <c:pt idx="27693">
                  <c:v>131.0414800000018</c:v>
                </c:pt>
                <c:pt idx="27694">
                  <c:v>131.0414800000018</c:v>
                </c:pt>
                <c:pt idx="27695">
                  <c:v>131.0414800000018</c:v>
                </c:pt>
                <c:pt idx="27696">
                  <c:v>131.0414800000018</c:v>
                </c:pt>
                <c:pt idx="27697">
                  <c:v>131.0414800000018</c:v>
                </c:pt>
                <c:pt idx="27698">
                  <c:v>131.0414800000018</c:v>
                </c:pt>
                <c:pt idx="27699">
                  <c:v>131.0414800000018</c:v>
                </c:pt>
                <c:pt idx="27700">
                  <c:v>131.0414800000018</c:v>
                </c:pt>
                <c:pt idx="27701">
                  <c:v>131.0414800000018</c:v>
                </c:pt>
                <c:pt idx="27702">
                  <c:v>131.0414800000018</c:v>
                </c:pt>
                <c:pt idx="27703">
                  <c:v>131.0414800000018</c:v>
                </c:pt>
                <c:pt idx="27704">
                  <c:v>131.0414800000018</c:v>
                </c:pt>
                <c:pt idx="27705">
                  <c:v>131.0414800000018</c:v>
                </c:pt>
                <c:pt idx="27706">
                  <c:v>131.0414800000018</c:v>
                </c:pt>
                <c:pt idx="27707">
                  <c:v>131.0416700000018</c:v>
                </c:pt>
                <c:pt idx="27708">
                  <c:v>131.04209000000179</c:v>
                </c:pt>
                <c:pt idx="27709">
                  <c:v>131.04290000000179</c:v>
                </c:pt>
                <c:pt idx="27710">
                  <c:v>131.0439100000018</c:v>
                </c:pt>
                <c:pt idx="27711">
                  <c:v>131.04521000000179</c:v>
                </c:pt>
                <c:pt idx="27712">
                  <c:v>131.04692000000179</c:v>
                </c:pt>
                <c:pt idx="27713">
                  <c:v>131.0490900000018</c:v>
                </c:pt>
                <c:pt idx="27714">
                  <c:v>131.05185000000179</c:v>
                </c:pt>
                <c:pt idx="27715">
                  <c:v>131.0549100000018</c:v>
                </c:pt>
                <c:pt idx="27716">
                  <c:v>131.05825000000181</c:v>
                </c:pt>
                <c:pt idx="27717">
                  <c:v>131.0620900000018</c:v>
                </c:pt>
                <c:pt idx="27718">
                  <c:v>131.0664700000018</c:v>
                </c:pt>
                <c:pt idx="27719">
                  <c:v>131.0712300000018</c:v>
                </c:pt>
                <c:pt idx="27720">
                  <c:v>131.07500000000181</c:v>
                </c:pt>
                <c:pt idx="27721">
                  <c:v>131.07645000000181</c:v>
                </c:pt>
                <c:pt idx="27722">
                  <c:v>131.07679000000181</c:v>
                </c:pt>
                <c:pt idx="27723">
                  <c:v>131.07679000000181</c:v>
                </c:pt>
                <c:pt idx="27724">
                  <c:v>131.07679000000181</c:v>
                </c:pt>
                <c:pt idx="27725">
                  <c:v>131.07679000000181</c:v>
                </c:pt>
                <c:pt idx="27726">
                  <c:v>131.07679000000181</c:v>
                </c:pt>
                <c:pt idx="27727">
                  <c:v>131.07679000000181</c:v>
                </c:pt>
                <c:pt idx="27728">
                  <c:v>131.07679000000181</c:v>
                </c:pt>
                <c:pt idx="27729">
                  <c:v>131.07679000000181</c:v>
                </c:pt>
                <c:pt idx="27730">
                  <c:v>131.07679000000181</c:v>
                </c:pt>
                <c:pt idx="27731">
                  <c:v>131.07679000000181</c:v>
                </c:pt>
                <c:pt idx="27732">
                  <c:v>131.07679000000181</c:v>
                </c:pt>
                <c:pt idx="27733">
                  <c:v>131.07679000000181</c:v>
                </c:pt>
                <c:pt idx="27734">
                  <c:v>131.07679000000181</c:v>
                </c:pt>
                <c:pt idx="27735">
                  <c:v>131.07679000000181</c:v>
                </c:pt>
                <c:pt idx="27736">
                  <c:v>131.07679000000181</c:v>
                </c:pt>
                <c:pt idx="27737">
                  <c:v>131.07679000000181</c:v>
                </c:pt>
                <c:pt idx="27738">
                  <c:v>131.07679000000181</c:v>
                </c:pt>
                <c:pt idx="27739">
                  <c:v>131.07679000000181</c:v>
                </c:pt>
                <c:pt idx="27740">
                  <c:v>131.07679000000181</c:v>
                </c:pt>
                <c:pt idx="27741">
                  <c:v>131.07679000000181</c:v>
                </c:pt>
                <c:pt idx="27742">
                  <c:v>131.07679000000181</c:v>
                </c:pt>
                <c:pt idx="27743">
                  <c:v>131.07679000000181</c:v>
                </c:pt>
                <c:pt idx="27744">
                  <c:v>131.07679000000181</c:v>
                </c:pt>
                <c:pt idx="27745">
                  <c:v>131.07679000000181</c:v>
                </c:pt>
                <c:pt idx="27746">
                  <c:v>131.07679000000181</c:v>
                </c:pt>
                <c:pt idx="27747">
                  <c:v>131.07679000000181</c:v>
                </c:pt>
                <c:pt idx="27748">
                  <c:v>131.07679000000181</c:v>
                </c:pt>
                <c:pt idx="27749">
                  <c:v>131.07679000000181</c:v>
                </c:pt>
                <c:pt idx="27750">
                  <c:v>131.07679000000181</c:v>
                </c:pt>
                <c:pt idx="27751">
                  <c:v>131.07679000000181</c:v>
                </c:pt>
                <c:pt idx="27752">
                  <c:v>131.07679000000181</c:v>
                </c:pt>
                <c:pt idx="27753">
                  <c:v>131.07679000000181</c:v>
                </c:pt>
                <c:pt idx="27754">
                  <c:v>131.07679000000181</c:v>
                </c:pt>
                <c:pt idx="27755">
                  <c:v>131.07679000000181</c:v>
                </c:pt>
                <c:pt idx="27756">
                  <c:v>131.07679000000181</c:v>
                </c:pt>
                <c:pt idx="27757">
                  <c:v>131.07679000000181</c:v>
                </c:pt>
                <c:pt idx="27758">
                  <c:v>131.07679000000181</c:v>
                </c:pt>
                <c:pt idx="27759">
                  <c:v>131.07679000000181</c:v>
                </c:pt>
                <c:pt idx="27760">
                  <c:v>131.07679000000181</c:v>
                </c:pt>
                <c:pt idx="27761">
                  <c:v>131.07679000000181</c:v>
                </c:pt>
                <c:pt idx="27762">
                  <c:v>131.07679000000181</c:v>
                </c:pt>
                <c:pt idx="27763">
                  <c:v>131.07679000000181</c:v>
                </c:pt>
                <c:pt idx="27764">
                  <c:v>131.07679000000181</c:v>
                </c:pt>
                <c:pt idx="27765">
                  <c:v>131.07679000000181</c:v>
                </c:pt>
                <c:pt idx="27766">
                  <c:v>131.07679000000181</c:v>
                </c:pt>
                <c:pt idx="27767">
                  <c:v>131.07679000000181</c:v>
                </c:pt>
                <c:pt idx="27768">
                  <c:v>131.07679000000181</c:v>
                </c:pt>
                <c:pt idx="27769">
                  <c:v>131.07679000000181</c:v>
                </c:pt>
                <c:pt idx="27770">
                  <c:v>131.07679000000181</c:v>
                </c:pt>
                <c:pt idx="27771">
                  <c:v>131.07679000000181</c:v>
                </c:pt>
                <c:pt idx="27772">
                  <c:v>131.07679000000181</c:v>
                </c:pt>
                <c:pt idx="27773">
                  <c:v>131.07679000000181</c:v>
                </c:pt>
                <c:pt idx="27774">
                  <c:v>131.07679000000181</c:v>
                </c:pt>
                <c:pt idx="27775">
                  <c:v>131.07679000000181</c:v>
                </c:pt>
                <c:pt idx="27776">
                  <c:v>131.07679000000181</c:v>
                </c:pt>
                <c:pt idx="27777">
                  <c:v>131.07679000000181</c:v>
                </c:pt>
                <c:pt idx="27778">
                  <c:v>131.07679000000181</c:v>
                </c:pt>
                <c:pt idx="27779">
                  <c:v>131.07679000000181</c:v>
                </c:pt>
                <c:pt idx="27780">
                  <c:v>131.07679000000181</c:v>
                </c:pt>
                <c:pt idx="27781">
                  <c:v>131.07679000000181</c:v>
                </c:pt>
                <c:pt idx="27782">
                  <c:v>131.07679000000181</c:v>
                </c:pt>
                <c:pt idx="27783">
                  <c:v>131.07679000000181</c:v>
                </c:pt>
                <c:pt idx="27784">
                  <c:v>131.07679000000181</c:v>
                </c:pt>
                <c:pt idx="27785">
                  <c:v>131.07679000000181</c:v>
                </c:pt>
                <c:pt idx="27786">
                  <c:v>131.07679000000181</c:v>
                </c:pt>
                <c:pt idx="27787">
                  <c:v>131.07679000000181</c:v>
                </c:pt>
                <c:pt idx="27788">
                  <c:v>131.07679000000181</c:v>
                </c:pt>
                <c:pt idx="27789">
                  <c:v>131.07679000000181</c:v>
                </c:pt>
                <c:pt idx="27790">
                  <c:v>131.07679000000181</c:v>
                </c:pt>
                <c:pt idx="27791">
                  <c:v>131.07679000000181</c:v>
                </c:pt>
                <c:pt idx="27792">
                  <c:v>131.07679000000181</c:v>
                </c:pt>
                <c:pt idx="27793">
                  <c:v>131.07679000000181</c:v>
                </c:pt>
                <c:pt idx="27794">
                  <c:v>131.07679000000181</c:v>
                </c:pt>
                <c:pt idx="27795">
                  <c:v>131.07679000000181</c:v>
                </c:pt>
                <c:pt idx="27796">
                  <c:v>131.07679000000181</c:v>
                </c:pt>
                <c:pt idx="27797">
                  <c:v>131.07679000000181</c:v>
                </c:pt>
                <c:pt idx="27798">
                  <c:v>131.07679000000181</c:v>
                </c:pt>
                <c:pt idx="27799">
                  <c:v>131.07679000000181</c:v>
                </c:pt>
                <c:pt idx="27800">
                  <c:v>131.07679000000181</c:v>
                </c:pt>
                <c:pt idx="27801">
                  <c:v>131.07679000000181</c:v>
                </c:pt>
                <c:pt idx="27802">
                  <c:v>131.07679000000181</c:v>
                </c:pt>
                <c:pt idx="27803">
                  <c:v>131.07679000000181</c:v>
                </c:pt>
                <c:pt idx="27804">
                  <c:v>131.07679000000181</c:v>
                </c:pt>
                <c:pt idx="27805">
                  <c:v>131.07679000000181</c:v>
                </c:pt>
                <c:pt idx="27806">
                  <c:v>131.07679000000181</c:v>
                </c:pt>
                <c:pt idx="27807">
                  <c:v>131.07679000000181</c:v>
                </c:pt>
                <c:pt idx="27808">
                  <c:v>131.07679000000181</c:v>
                </c:pt>
                <c:pt idx="27809">
                  <c:v>131.07679000000181</c:v>
                </c:pt>
                <c:pt idx="27810">
                  <c:v>131.07679000000181</c:v>
                </c:pt>
                <c:pt idx="27811">
                  <c:v>131.07679000000181</c:v>
                </c:pt>
                <c:pt idx="27812">
                  <c:v>131.07679000000181</c:v>
                </c:pt>
                <c:pt idx="27813">
                  <c:v>131.07679000000181</c:v>
                </c:pt>
                <c:pt idx="27814">
                  <c:v>131.07679000000181</c:v>
                </c:pt>
                <c:pt idx="27815">
                  <c:v>131.07679000000181</c:v>
                </c:pt>
                <c:pt idx="27816">
                  <c:v>131.07679000000181</c:v>
                </c:pt>
                <c:pt idx="27817">
                  <c:v>131.0771400000018</c:v>
                </c:pt>
                <c:pt idx="27818">
                  <c:v>131.07871000000179</c:v>
                </c:pt>
                <c:pt idx="27819">
                  <c:v>131.0805400000018</c:v>
                </c:pt>
                <c:pt idx="27820">
                  <c:v>131.08236000000181</c:v>
                </c:pt>
                <c:pt idx="27821">
                  <c:v>131.08409000000182</c:v>
                </c:pt>
                <c:pt idx="27822">
                  <c:v>131.08595000000182</c:v>
                </c:pt>
                <c:pt idx="27823">
                  <c:v>131.08799000000181</c:v>
                </c:pt>
                <c:pt idx="27824">
                  <c:v>131.0900100000018</c:v>
                </c:pt>
                <c:pt idx="27825">
                  <c:v>131.09103000000181</c:v>
                </c:pt>
                <c:pt idx="27826">
                  <c:v>131.09141000000182</c:v>
                </c:pt>
                <c:pt idx="27827">
                  <c:v>131.09150000000182</c:v>
                </c:pt>
                <c:pt idx="27828">
                  <c:v>131.09150000000182</c:v>
                </c:pt>
                <c:pt idx="27829">
                  <c:v>131.09150000000182</c:v>
                </c:pt>
                <c:pt idx="27830">
                  <c:v>131.09150000000182</c:v>
                </c:pt>
                <c:pt idx="27831">
                  <c:v>131.09150000000182</c:v>
                </c:pt>
                <c:pt idx="27832">
                  <c:v>131.09150000000182</c:v>
                </c:pt>
                <c:pt idx="27833">
                  <c:v>131.09150000000182</c:v>
                </c:pt>
                <c:pt idx="27834">
                  <c:v>131.09150000000182</c:v>
                </c:pt>
                <c:pt idx="27835">
                  <c:v>131.09150000000182</c:v>
                </c:pt>
                <c:pt idx="27836">
                  <c:v>131.09150000000182</c:v>
                </c:pt>
                <c:pt idx="27837">
                  <c:v>131.09150000000182</c:v>
                </c:pt>
                <c:pt idx="27838">
                  <c:v>131.09150000000182</c:v>
                </c:pt>
                <c:pt idx="27839">
                  <c:v>131.09150000000182</c:v>
                </c:pt>
                <c:pt idx="27840">
                  <c:v>131.09150000000182</c:v>
                </c:pt>
                <c:pt idx="27841">
                  <c:v>131.09150000000182</c:v>
                </c:pt>
                <c:pt idx="27842">
                  <c:v>131.09150000000182</c:v>
                </c:pt>
                <c:pt idx="27843">
                  <c:v>131.09150000000182</c:v>
                </c:pt>
                <c:pt idx="27844">
                  <c:v>131.09150000000182</c:v>
                </c:pt>
                <c:pt idx="27845">
                  <c:v>131.09150000000182</c:v>
                </c:pt>
                <c:pt idx="27846">
                  <c:v>131.09150000000182</c:v>
                </c:pt>
                <c:pt idx="27847">
                  <c:v>131.09150000000182</c:v>
                </c:pt>
                <c:pt idx="27848">
                  <c:v>131.09150000000182</c:v>
                </c:pt>
                <c:pt idx="27849">
                  <c:v>131.09150000000182</c:v>
                </c:pt>
                <c:pt idx="27850">
                  <c:v>131.09150000000182</c:v>
                </c:pt>
                <c:pt idx="27851">
                  <c:v>131.09150000000182</c:v>
                </c:pt>
                <c:pt idx="27852">
                  <c:v>131.09150000000182</c:v>
                </c:pt>
                <c:pt idx="27853">
                  <c:v>131.09150000000182</c:v>
                </c:pt>
                <c:pt idx="27854">
                  <c:v>131.09150000000182</c:v>
                </c:pt>
                <c:pt idx="27855">
                  <c:v>131.09150000000182</c:v>
                </c:pt>
                <c:pt idx="27856">
                  <c:v>131.09150000000182</c:v>
                </c:pt>
                <c:pt idx="27857">
                  <c:v>131.09150000000182</c:v>
                </c:pt>
                <c:pt idx="27858">
                  <c:v>131.09150000000182</c:v>
                </c:pt>
                <c:pt idx="27859">
                  <c:v>131.09150000000182</c:v>
                </c:pt>
                <c:pt idx="27860">
                  <c:v>131.09150000000182</c:v>
                </c:pt>
                <c:pt idx="27861">
                  <c:v>131.09150000000182</c:v>
                </c:pt>
                <c:pt idx="27862">
                  <c:v>131.09150000000182</c:v>
                </c:pt>
                <c:pt idx="27863">
                  <c:v>131.09150000000182</c:v>
                </c:pt>
                <c:pt idx="27864">
                  <c:v>131.09150000000182</c:v>
                </c:pt>
                <c:pt idx="27865">
                  <c:v>131.09150000000182</c:v>
                </c:pt>
                <c:pt idx="27866">
                  <c:v>131.09150000000182</c:v>
                </c:pt>
                <c:pt idx="27867">
                  <c:v>131.09150000000182</c:v>
                </c:pt>
                <c:pt idx="27868">
                  <c:v>131.09150000000182</c:v>
                </c:pt>
                <c:pt idx="27869">
                  <c:v>131.09150000000182</c:v>
                </c:pt>
                <c:pt idx="27870">
                  <c:v>131.09150000000182</c:v>
                </c:pt>
                <c:pt idx="27871">
                  <c:v>131.09150000000182</c:v>
                </c:pt>
                <c:pt idx="27872">
                  <c:v>131.09150000000182</c:v>
                </c:pt>
                <c:pt idx="27873">
                  <c:v>131.09150000000182</c:v>
                </c:pt>
                <c:pt idx="27874">
                  <c:v>131.09150000000182</c:v>
                </c:pt>
                <c:pt idx="27875">
                  <c:v>131.09150000000182</c:v>
                </c:pt>
                <c:pt idx="27876">
                  <c:v>131.09150000000182</c:v>
                </c:pt>
                <c:pt idx="27877">
                  <c:v>131.09150000000182</c:v>
                </c:pt>
                <c:pt idx="27878">
                  <c:v>131.09150000000182</c:v>
                </c:pt>
                <c:pt idx="27879">
                  <c:v>131.09150000000182</c:v>
                </c:pt>
                <c:pt idx="27880">
                  <c:v>131.09150000000182</c:v>
                </c:pt>
                <c:pt idx="27881">
                  <c:v>131.09150000000182</c:v>
                </c:pt>
                <c:pt idx="27882">
                  <c:v>131.09150000000182</c:v>
                </c:pt>
                <c:pt idx="27883">
                  <c:v>131.09150000000182</c:v>
                </c:pt>
                <c:pt idx="27884">
                  <c:v>131.09150000000182</c:v>
                </c:pt>
                <c:pt idx="27885">
                  <c:v>131.09150000000182</c:v>
                </c:pt>
                <c:pt idx="27886">
                  <c:v>131.09150000000182</c:v>
                </c:pt>
                <c:pt idx="27887">
                  <c:v>131.09150000000182</c:v>
                </c:pt>
                <c:pt idx="27888">
                  <c:v>131.09150000000182</c:v>
                </c:pt>
                <c:pt idx="27889">
                  <c:v>131.09150000000182</c:v>
                </c:pt>
                <c:pt idx="27890">
                  <c:v>131.09150000000182</c:v>
                </c:pt>
                <c:pt idx="27891">
                  <c:v>131.09150000000182</c:v>
                </c:pt>
                <c:pt idx="27892">
                  <c:v>131.09150000000182</c:v>
                </c:pt>
                <c:pt idx="27893">
                  <c:v>131.09150000000182</c:v>
                </c:pt>
                <c:pt idx="27894">
                  <c:v>131.09150000000182</c:v>
                </c:pt>
                <c:pt idx="27895">
                  <c:v>131.09150000000182</c:v>
                </c:pt>
                <c:pt idx="27896">
                  <c:v>131.09150000000182</c:v>
                </c:pt>
                <c:pt idx="27897">
                  <c:v>131.09150000000182</c:v>
                </c:pt>
                <c:pt idx="27898">
                  <c:v>131.09150000000182</c:v>
                </c:pt>
                <c:pt idx="27899">
                  <c:v>131.09150000000182</c:v>
                </c:pt>
                <c:pt idx="27900">
                  <c:v>131.09150000000182</c:v>
                </c:pt>
                <c:pt idx="27901">
                  <c:v>131.09150000000182</c:v>
                </c:pt>
                <c:pt idx="27902">
                  <c:v>131.09161000000182</c:v>
                </c:pt>
                <c:pt idx="27903">
                  <c:v>131.09283000000181</c:v>
                </c:pt>
                <c:pt idx="27904">
                  <c:v>131.09500000000182</c:v>
                </c:pt>
                <c:pt idx="27905">
                  <c:v>131.09780000000183</c:v>
                </c:pt>
                <c:pt idx="27906">
                  <c:v>131.10120000000182</c:v>
                </c:pt>
                <c:pt idx="27907">
                  <c:v>131.10562000000184</c:v>
                </c:pt>
                <c:pt idx="27908">
                  <c:v>131.11197000000183</c:v>
                </c:pt>
                <c:pt idx="27909">
                  <c:v>131.12006000000184</c:v>
                </c:pt>
                <c:pt idx="27910">
                  <c:v>131.12989000000184</c:v>
                </c:pt>
                <c:pt idx="27911">
                  <c:v>131.14088000000183</c:v>
                </c:pt>
                <c:pt idx="27912">
                  <c:v>131.15269000000183</c:v>
                </c:pt>
                <c:pt idx="27913">
                  <c:v>131.16558000000182</c:v>
                </c:pt>
                <c:pt idx="27914">
                  <c:v>131.17895000000183</c:v>
                </c:pt>
                <c:pt idx="27915">
                  <c:v>131.18708000000183</c:v>
                </c:pt>
                <c:pt idx="27916">
                  <c:v>131.19018000000182</c:v>
                </c:pt>
                <c:pt idx="27917">
                  <c:v>131.19144000000182</c:v>
                </c:pt>
                <c:pt idx="27918">
                  <c:v>131.19222000000181</c:v>
                </c:pt>
                <c:pt idx="27919">
                  <c:v>131.19280000000182</c:v>
                </c:pt>
                <c:pt idx="27920">
                  <c:v>131.19329000000184</c:v>
                </c:pt>
                <c:pt idx="27921">
                  <c:v>131.19369000000185</c:v>
                </c:pt>
                <c:pt idx="27922">
                  <c:v>131.19400000000186</c:v>
                </c:pt>
                <c:pt idx="27923">
                  <c:v>131.19431000000188</c:v>
                </c:pt>
                <c:pt idx="27924">
                  <c:v>131.19478000000188</c:v>
                </c:pt>
                <c:pt idx="27925">
                  <c:v>131.19535000000189</c:v>
                </c:pt>
                <c:pt idx="27926">
                  <c:v>131.19610000000191</c:v>
                </c:pt>
                <c:pt idx="27927">
                  <c:v>131.19710000000191</c:v>
                </c:pt>
                <c:pt idx="27928">
                  <c:v>131.19834000000191</c:v>
                </c:pt>
                <c:pt idx="27929">
                  <c:v>131.19979000000191</c:v>
                </c:pt>
                <c:pt idx="27930">
                  <c:v>131.20158000000191</c:v>
                </c:pt>
                <c:pt idx="27931">
                  <c:v>131.20376000000192</c:v>
                </c:pt>
                <c:pt idx="27932">
                  <c:v>131.20720000000193</c:v>
                </c:pt>
                <c:pt idx="27933">
                  <c:v>131.21173000000192</c:v>
                </c:pt>
                <c:pt idx="27934">
                  <c:v>131.21474000000191</c:v>
                </c:pt>
                <c:pt idx="27935">
                  <c:v>131.21661000000191</c:v>
                </c:pt>
                <c:pt idx="27936">
                  <c:v>131.21868000000191</c:v>
                </c:pt>
                <c:pt idx="27937">
                  <c:v>131.2208100000019</c:v>
                </c:pt>
                <c:pt idx="27938">
                  <c:v>131.22289000000191</c:v>
                </c:pt>
                <c:pt idx="27939">
                  <c:v>131.22496000000191</c:v>
                </c:pt>
                <c:pt idx="27940">
                  <c:v>131.22693000000191</c:v>
                </c:pt>
                <c:pt idx="27941">
                  <c:v>131.22873000000192</c:v>
                </c:pt>
                <c:pt idx="27942">
                  <c:v>131.23009000000192</c:v>
                </c:pt>
                <c:pt idx="27943">
                  <c:v>131.23105000000191</c:v>
                </c:pt>
                <c:pt idx="27944">
                  <c:v>131.23160000000192</c:v>
                </c:pt>
                <c:pt idx="27945">
                  <c:v>131.23218000000193</c:v>
                </c:pt>
                <c:pt idx="27946">
                  <c:v>131.23299000000193</c:v>
                </c:pt>
                <c:pt idx="27947">
                  <c:v>131.23394000000192</c:v>
                </c:pt>
                <c:pt idx="27948">
                  <c:v>131.23499000000191</c:v>
                </c:pt>
                <c:pt idx="27949">
                  <c:v>131.23608000000192</c:v>
                </c:pt>
                <c:pt idx="27950">
                  <c:v>131.23719000000193</c:v>
                </c:pt>
                <c:pt idx="27951">
                  <c:v>131.23824000000192</c:v>
                </c:pt>
                <c:pt idx="27952">
                  <c:v>131.23893000000191</c:v>
                </c:pt>
                <c:pt idx="27953">
                  <c:v>131.23940000000192</c:v>
                </c:pt>
                <c:pt idx="27954">
                  <c:v>131.23967000000192</c:v>
                </c:pt>
                <c:pt idx="27955">
                  <c:v>131.23988000000193</c:v>
                </c:pt>
                <c:pt idx="27956">
                  <c:v>131.24005000000193</c:v>
                </c:pt>
                <c:pt idx="27957">
                  <c:v>131.24018000000194</c:v>
                </c:pt>
                <c:pt idx="27958">
                  <c:v>131.24018000000194</c:v>
                </c:pt>
                <c:pt idx="27959">
                  <c:v>131.24018000000194</c:v>
                </c:pt>
                <c:pt idx="27960">
                  <c:v>131.24018000000194</c:v>
                </c:pt>
                <c:pt idx="27961">
                  <c:v>131.24018000000194</c:v>
                </c:pt>
                <c:pt idx="27962">
                  <c:v>131.24018000000194</c:v>
                </c:pt>
                <c:pt idx="27963">
                  <c:v>131.24018000000194</c:v>
                </c:pt>
                <c:pt idx="27964">
                  <c:v>131.24018000000194</c:v>
                </c:pt>
                <c:pt idx="27965">
                  <c:v>131.24018000000194</c:v>
                </c:pt>
                <c:pt idx="27966">
                  <c:v>131.24018000000194</c:v>
                </c:pt>
                <c:pt idx="27967">
                  <c:v>131.24018000000194</c:v>
                </c:pt>
                <c:pt idx="27968">
                  <c:v>131.24018000000194</c:v>
                </c:pt>
                <c:pt idx="27969">
                  <c:v>131.24018000000194</c:v>
                </c:pt>
                <c:pt idx="27970">
                  <c:v>131.24018000000194</c:v>
                </c:pt>
                <c:pt idx="27971">
                  <c:v>131.24018000000194</c:v>
                </c:pt>
                <c:pt idx="27972">
                  <c:v>131.24018000000194</c:v>
                </c:pt>
                <c:pt idx="27973">
                  <c:v>131.24018000000194</c:v>
                </c:pt>
                <c:pt idx="27974">
                  <c:v>131.24018000000194</c:v>
                </c:pt>
                <c:pt idx="27975">
                  <c:v>131.24018000000194</c:v>
                </c:pt>
                <c:pt idx="27976">
                  <c:v>131.24018000000194</c:v>
                </c:pt>
                <c:pt idx="27977">
                  <c:v>131.24018000000194</c:v>
                </c:pt>
                <c:pt idx="27978">
                  <c:v>131.24018000000194</c:v>
                </c:pt>
                <c:pt idx="27979">
                  <c:v>131.24018000000194</c:v>
                </c:pt>
                <c:pt idx="27980">
                  <c:v>131.24018000000194</c:v>
                </c:pt>
                <c:pt idx="27981">
                  <c:v>131.24018000000194</c:v>
                </c:pt>
                <c:pt idx="27982">
                  <c:v>131.24018000000194</c:v>
                </c:pt>
                <c:pt idx="27983">
                  <c:v>131.24018000000194</c:v>
                </c:pt>
                <c:pt idx="27984">
                  <c:v>131.24018000000194</c:v>
                </c:pt>
                <c:pt idx="27985">
                  <c:v>131.24018000000194</c:v>
                </c:pt>
                <c:pt idx="27986">
                  <c:v>131.24018000000194</c:v>
                </c:pt>
                <c:pt idx="27987">
                  <c:v>131.24018000000194</c:v>
                </c:pt>
                <c:pt idx="27988">
                  <c:v>131.24018000000194</c:v>
                </c:pt>
                <c:pt idx="27989">
                  <c:v>131.24018000000194</c:v>
                </c:pt>
                <c:pt idx="27990">
                  <c:v>131.24018000000194</c:v>
                </c:pt>
                <c:pt idx="27991">
                  <c:v>131.24018000000194</c:v>
                </c:pt>
                <c:pt idx="27992">
                  <c:v>131.24018000000194</c:v>
                </c:pt>
                <c:pt idx="27993">
                  <c:v>131.24018000000194</c:v>
                </c:pt>
                <c:pt idx="27994">
                  <c:v>131.24018000000194</c:v>
                </c:pt>
                <c:pt idx="27995">
                  <c:v>131.24018000000194</c:v>
                </c:pt>
                <c:pt idx="27996">
                  <c:v>131.24018000000194</c:v>
                </c:pt>
                <c:pt idx="27997">
                  <c:v>131.24018000000194</c:v>
                </c:pt>
                <c:pt idx="27998">
                  <c:v>131.24018000000194</c:v>
                </c:pt>
                <c:pt idx="27999">
                  <c:v>131.24018000000194</c:v>
                </c:pt>
                <c:pt idx="28000">
                  <c:v>131.24018000000194</c:v>
                </c:pt>
                <c:pt idx="28001">
                  <c:v>131.24018000000194</c:v>
                </c:pt>
                <c:pt idx="28002">
                  <c:v>131.24018000000194</c:v>
                </c:pt>
                <c:pt idx="28003">
                  <c:v>131.24018000000194</c:v>
                </c:pt>
                <c:pt idx="28004">
                  <c:v>131.24018000000194</c:v>
                </c:pt>
                <c:pt idx="28005">
                  <c:v>131.24018000000194</c:v>
                </c:pt>
                <c:pt idx="28006">
                  <c:v>131.24018000000194</c:v>
                </c:pt>
                <c:pt idx="28007">
                  <c:v>131.24018000000194</c:v>
                </c:pt>
                <c:pt idx="28008">
                  <c:v>131.24018000000194</c:v>
                </c:pt>
                <c:pt idx="28009">
                  <c:v>131.24018000000194</c:v>
                </c:pt>
                <c:pt idx="28010">
                  <c:v>131.24018000000194</c:v>
                </c:pt>
                <c:pt idx="28011">
                  <c:v>131.24018000000194</c:v>
                </c:pt>
                <c:pt idx="28012">
                  <c:v>131.24018000000194</c:v>
                </c:pt>
                <c:pt idx="28013">
                  <c:v>131.24018000000194</c:v>
                </c:pt>
                <c:pt idx="28014">
                  <c:v>131.24018000000194</c:v>
                </c:pt>
                <c:pt idx="28015">
                  <c:v>131.24018000000194</c:v>
                </c:pt>
                <c:pt idx="28016">
                  <c:v>131.24018000000194</c:v>
                </c:pt>
                <c:pt idx="28017">
                  <c:v>131.24018000000194</c:v>
                </c:pt>
                <c:pt idx="28018">
                  <c:v>131.24018000000194</c:v>
                </c:pt>
                <c:pt idx="28019">
                  <c:v>131.24018000000194</c:v>
                </c:pt>
                <c:pt idx="28020">
                  <c:v>131.24018000000194</c:v>
                </c:pt>
                <c:pt idx="28021">
                  <c:v>131.24018000000194</c:v>
                </c:pt>
                <c:pt idx="28022">
                  <c:v>131.24018000000194</c:v>
                </c:pt>
                <c:pt idx="28023">
                  <c:v>131.24018000000194</c:v>
                </c:pt>
                <c:pt idx="28024">
                  <c:v>131.24018000000194</c:v>
                </c:pt>
                <c:pt idx="28025">
                  <c:v>131.24018000000194</c:v>
                </c:pt>
                <c:pt idx="28026">
                  <c:v>131.24018000000194</c:v>
                </c:pt>
                <c:pt idx="28027">
                  <c:v>131.24018000000194</c:v>
                </c:pt>
                <c:pt idx="28028">
                  <c:v>131.24018000000194</c:v>
                </c:pt>
                <c:pt idx="28029">
                  <c:v>131.24018000000194</c:v>
                </c:pt>
                <c:pt idx="28030">
                  <c:v>131.24018000000194</c:v>
                </c:pt>
                <c:pt idx="28031">
                  <c:v>131.24018000000194</c:v>
                </c:pt>
                <c:pt idx="28032">
                  <c:v>131.24018000000194</c:v>
                </c:pt>
                <c:pt idx="28033">
                  <c:v>131.24018000000194</c:v>
                </c:pt>
                <c:pt idx="28034">
                  <c:v>131.24018000000194</c:v>
                </c:pt>
                <c:pt idx="28035">
                  <c:v>131.24018000000194</c:v>
                </c:pt>
                <c:pt idx="28036">
                  <c:v>131.24018000000194</c:v>
                </c:pt>
                <c:pt idx="28037">
                  <c:v>131.24018000000194</c:v>
                </c:pt>
                <c:pt idx="28038">
                  <c:v>131.24018000000194</c:v>
                </c:pt>
                <c:pt idx="28039">
                  <c:v>131.24018000000194</c:v>
                </c:pt>
                <c:pt idx="28040">
                  <c:v>131.24018000000194</c:v>
                </c:pt>
                <c:pt idx="28041">
                  <c:v>131.24018000000194</c:v>
                </c:pt>
                <c:pt idx="28042">
                  <c:v>131.24018000000194</c:v>
                </c:pt>
                <c:pt idx="28043">
                  <c:v>131.24018000000194</c:v>
                </c:pt>
                <c:pt idx="28044">
                  <c:v>131.24018000000194</c:v>
                </c:pt>
                <c:pt idx="28045">
                  <c:v>131.24018000000194</c:v>
                </c:pt>
                <c:pt idx="28046">
                  <c:v>131.24018000000194</c:v>
                </c:pt>
                <c:pt idx="28047">
                  <c:v>131.24018000000194</c:v>
                </c:pt>
                <c:pt idx="28048">
                  <c:v>131.24018000000194</c:v>
                </c:pt>
                <c:pt idx="28049">
                  <c:v>131.24018000000194</c:v>
                </c:pt>
                <c:pt idx="28050">
                  <c:v>131.24018000000194</c:v>
                </c:pt>
                <c:pt idx="28051">
                  <c:v>131.24018000000194</c:v>
                </c:pt>
                <c:pt idx="28052">
                  <c:v>131.24018000000194</c:v>
                </c:pt>
                <c:pt idx="28053">
                  <c:v>131.24018000000194</c:v>
                </c:pt>
                <c:pt idx="28054">
                  <c:v>131.24018000000194</c:v>
                </c:pt>
                <c:pt idx="28055">
                  <c:v>131.24018000000194</c:v>
                </c:pt>
                <c:pt idx="28056">
                  <c:v>131.24018000000194</c:v>
                </c:pt>
                <c:pt idx="28057">
                  <c:v>131.24018000000194</c:v>
                </c:pt>
                <c:pt idx="28058">
                  <c:v>131.24018000000194</c:v>
                </c:pt>
                <c:pt idx="28059">
                  <c:v>131.24043000000194</c:v>
                </c:pt>
                <c:pt idx="28060">
                  <c:v>131.24095000000193</c:v>
                </c:pt>
                <c:pt idx="28061">
                  <c:v>131.24170000000194</c:v>
                </c:pt>
                <c:pt idx="28062">
                  <c:v>131.24251000000194</c:v>
                </c:pt>
                <c:pt idx="28063">
                  <c:v>131.24303000000194</c:v>
                </c:pt>
                <c:pt idx="28064">
                  <c:v>131.24327000000193</c:v>
                </c:pt>
                <c:pt idx="28065">
                  <c:v>131.24329000000193</c:v>
                </c:pt>
                <c:pt idx="28066">
                  <c:v>131.24329000000193</c:v>
                </c:pt>
                <c:pt idx="28067">
                  <c:v>131.24329000000193</c:v>
                </c:pt>
                <c:pt idx="28068">
                  <c:v>131.24329000000193</c:v>
                </c:pt>
                <c:pt idx="28069">
                  <c:v>131.24329000000193</c:v>
                </c:pt>
                <c:pt idx="28070">
                  <c:v>131.24329000000193</c:v>
                </c:pt>
                <c:pt idx="28071">
                  <c:v>131.24329000000193</c:v>
                </c:pt>
                <c:pt idx="28072">
                  <c:v>131.24329000000193</c:v>
                </c:pt>
                <c:pt idx="28073">
                  <c:v>131.24329000000193</c:v>
                </c:pt>
                <c:pt idx="28074">
                  <c:v>131.24329000000193</c:v>
                </c:pt>
                <c:pt idx="28075">
                  <c:v>131.24329000000193</c:v>
                </c:pt>
                <c:pt idx="28076">
                  <c:v>131.24329000000193</c:v>
                </c:pt>
                <c:pt idx="28077">
                  <c:v>131.24329000000193</c:v>
                </c:pt>
                <c:pt idx="28078">
                  <c:v>131.24329000000193</c:v>
                </c:pt>
                <c:pt idx="28079">
                  <c:v>131.24329000000193</c:v>
                </c:pt>
                <c:pt idx="28080">
                  <c:v>131.24329000000193</c:v>
                </c:pt>
                <c:pt idx="28081">
                  <c:v>131.24329000000193</c:v>
                </c:pt>
                <c:pt idx="28082">
                  <c:v>131.24329000000193</c:v>
                </c:pt>
                <c:pt idx="28083">
                  <c:v>131.24329000000193</c:v>
                </c:pt>
                <c:pt idx="28084">
                  <c:v>131.24329000000193</c:v>
                </c:pt>
                <c:pt idx="28085">
                  <c:v>131.24329000000193</c:v>
                </c:pt>
                <c:pt idx="28086">
                  <c:v>131.24329000000193</c:v>
                </c:pt>
                <c:pt idx="28087">
                  <c:v>131.24329000000193</c:v>
                </c:pt>
                <c:pt idx="28088">
                  <c:v>131.24329000000193</c:v>
                </c:pt>
                <c:pt idx="28089">
                  <c:v>131.24329000000193</c:v>
                </c:pt>
                <c:pt idx="28090">
                  <c:v>131.24329000000193</c:v>
                </c:pt>
                <c:pt idx="28091">
                  <c:v>131.24329000000193</c:v>
                </c:pt>
                <c:pt idx="28092">
                  <c:v>131.24329000000193</c:v>
                </c:pt>
                <c:pt idx="28093">
                  <c:v>131.24329000000193</c:v>
                </c:pt>
                <c:pt idx="28094">
                  <c:v>131.24329000000193</c:v>
                </c:pt>
                <c:pt idx="28095">
                  <c:v>131.24329000000193</c:v>
                </c:pt>
                <c:pt idx="28096">
                  <c:v>131.24329000000193</c:v>
                </c:pt>
                <c:pt idx="28097">
                  <c:v>131.24329000000193</c:v>
                </c:pt>
                <c:pt idx="28098">
                  <c:v>131.24329000000193</c:v>
                </c:pt>
                <c:pt idx="28099">
                  <c:v>131.24329000000193</c:v>
                </c:pt>
                <c:pt idx="28100">
                  <c:v>131.24329000000193</c:v>
                </c:pt>
                <c:pt idx="28101">
                  <c:v>131.24329000000193</c:v>
                </c:pt>
                <c:pt idx="28102">
                  <c:v>131.24329000000193</c:v>
                </c:pt>
                <c:pt idx="28103">
                  <c:v>131.24329000000193</c:v>
                </c:pt>
                <c:pt idx="28104">
                  <c:v>131.24329000000193</c:v>
                </c:pt>
                <c:pt idx="28105">
                  <c:v>131.24329000000193</c:v>
                </c:pt>
                <c:pt idx="28106">
                  <c:v>131.24329000000193</c:v>
                </c:pt>
                <c:pt idx="28107">
                  <c:v>131.24329000000193</c:v>
                </c:pt>
                <c:pt idx="28108">
                  <c:v>131.24329000000193</c:v>
                </c:pt>
                <c:pt idx="28109">
                  <c:v>131.24329000000193</c:v>
                </c:pt>
                <c:pt idx="28110">
                  <c:v>131.24329000000193</c:v>
                </c:pt>
                <c:pt idx="28111">
                  <c:v>131.24329000000193</c:v>
                </c:pt>
                <c:pt idx="28112">
                  <c:v>131.24329000000193</c:v>
                </c:pt>
                <c:pt idx="28113">
                  <c:v>131.24329000000193</c:v>
                </c:pt>
                <c:pt idx="28114">
                  <c:v>131.24329000000193</c:v>
                </c:pt>
                <c:pt idx="28115">
                  <c:v>131.24329000000193</c:v>
                </c:pt>
                <c:pt idx="28116">
                  <c:v>131.24329000000193</c:v>
                </c:pt>
                <c:pt idx="28117">
                  <c:v>131.24329000000193</c:v>
                </c:pt>
                <c:pt idx="28118">
                  <c:v>131.24329000000193</c:v>
                </c:pt>
                <c:pt idx="28119">
                  <c:v>131.24329000000193</c:v>
                </c:pt>
                <c:pt idx="28120">
                  <c:v>131.24329000000193</c:v>
                </c:pt>
                <c:pt idx="28121">
                  <c:v>131.24329000000193</c:v>
                </c:pt>
                <c:pt idx="28122">
                  <c:v>131.24329000000193</c:v>
                </c:pt>
                <c:pt idx="28123">
                  <c:v>131.24329000000193</c:v>
                </c:pt>
                <c:pt idx="28124">
                  <c:v>131.24329000000193</c:v>
                </c:pt>
                <c:pt idx="28125">
                  <c:v>131.24329000000193</c:v>
                </c:pt>
                <c:pt idx="28126">
                  <c:v>131.24329000000193</c:v>
                </c:pt>
                <c:pt idx="28127">
                  <c:v>131.24329000000193</c:v>
                </c:pt>
                <c:pt idx="28128">
                  <c:v>131.24329000000193</c:v>
                </c:pt>
                <c:pt idx="28129">
                  <c:v>131.24329000000193</c:v>
                </c:pt>
                <c:pt idx="28130">
                  <c:v>131.24329000000193</c:v>
                </c:pt>
                <c:pt idx="28131">
                  <c:v>131.24329000000193</c:v>
                </c:pt>
                <c:pt idx="28132">
                  <c:v>131.24329000000193</c:v>
                </c:pt>
                <c:pt idx="28133">
                  <c:v>131.24329000000193</c:v>
                </c:pt>
                <c:pt idx="28134">
                  <c:v>131.24329000000193</c:v>
                </c:pt>
                <c:pt idx="28135">
                  <c:v>131.24329000000193</c:v>
                </c:pt>
                <c:pt idx="28136">
                  <c:v>131.24329000000193</c:v>
                </c:pt>
                <c:pt idx="28137">
                  <c:v>131.24329000000193</c:v>
                </c:pt>
                <c:pt idx="28138">
                  <c:v>131.24329000000193</c:v>
                </c:pt>
                <c:pt idx="28139">
                  <c:v>131.24329000000193</c:v>
                </c:pt>
                <c:pt idx="28140">
                  <c:v>131.24329000000193</c:v>
                </c:pt>
                <c:pt idx="28141">
                  <c:v>131.24329000000193</c:v>
                </c:pt>
                <c:pt idx="28142">
                  <c:v>131.24329000000193</c:v>
                </c:pt>
                <c:pt idx="28143">
                  <c:v>131.24329000000193</c:v>
                </c:pt>
                <c:pt idx="28144">
                  <c:v>131.24329000000193</c:v>
                </c:pt>
                <c:pt idx="28145">
                  <c:v>131.24329000000193</c:v>
                </c:pt>
                <c:pt idx="28146">
                  <c:v>131.24329000000193</c:v>
                </c:pt>
                <c:pt idx="28147">
                  <c:v>131.24329000000193</c:v>
                </c:pt>
                <c:pt idx="28148">
                  <c:v>131.24329000000193</c:v>
                </c:pt>
                <c:pt idx="28149">
                  <c:v>131.24329000000193</c:v>
                </c:pt>
                <c:pt idx="28150">
                  <c:v>131.24329000000193</c:v>
                </c:pt>
                <c:pt idx="28151">
                  <c:v>131.24329000000193</c:v>
                </c:pt>
                <c:pt idx="28152">
                  <c:v>131.24329000000193</c:v>
                </c:pt>
                <c:pt idx="28153">
                  <c:v>131.24329000000193</c:v>
                </c:pt>
                <c:pt idx="28154">
                  <c:v>131.24329000000193</c:v>
                </c:pt>
                <c:pt idx="28155">
                  <c:v>131.24329000000193</c:v>
                </c:pt>
                <c:pt idx="28156">
                  <c:v>131.24329000000193</c:v>
                </c:pt>
                <c:pt idx="28157">
                  <c:v>131.24329000000193</c:v>
                </c:pt>
                <c:pt idx="28158">
                  <c:v>131.24329000000193</c:v>
                </c:pt>
                <c:pt idx="28159">
                  <c:v>131.24329000000193</c:v>
                </c:pt>
                <c:pt idx="28160">
                  <c:v>131.24329000000193</c:v>
                </c:pt>
                <c:pt idx="28161">
                  <c:v>131.24329000000193</c:v>
                </c:pt>
                <c:pt idx="28162">
                  <c:v>131.24329000000193</c:v>
                </c:pt>
                <c:pt idx="28163">
                  <c:v>131.24329000000193</c:v>
                </c:pt>
                <c:pt idx="28164">
                  <c:v>131.24329000000193</c:v>
                </c:pt>
                <c:pt idx="28165">
                  <c:v>131.24329000000193</c:v>
                </c:pt>
                <c:pt idx="28166">
                  <c:v>131.24329000000193</c:v>
                </c:pt>
                <c:pt idx="28167">
                  <c:v>131.24329000000193</c:v>
                </c:pt>
                <c:pt idx="28168">
                  <c:v>131.24329000000193</c:v>
                </c:pt>
                <c:pt idx="28169">
                  <c:v>131.24329000000193</c:v>
                </c:pt>
                <c:pt idx="28170">
                  <c:v>131.24329000000193</c:v>
                </c:pt>
                <c:pt idx="28171">
                  <c:v>131.24329000000193</c:v>
                </c:pt>
                <c:pt idx="28172">
                  <c:v>131.24329000000193</c:v>
                </c:pt>
                <c:pt idx="28173">
                  <c:v>131.24329000000193</c:v>
                </c:pt>
                <c:pt idx="28174">
                  <c:v>131.24329000000193</c:v>
                </c:pt>
                <c:pt idx="28175">
                  <c:v>131.24329000000193</c:v>
                </c:pt>
                <c:pt idx="28176">
                  <c:v>131.24329000000193</c:v>
                </c:pt>
                <c:pt idx="28177">
                  <c:v>131.24329000000193</c:v>
                </c:pt>
                <c:pt idx="28178">
                  <c:v>131.24329000000193</c:v>
                </c:pt>
                <c:pt idx="28179">
                  <c:v>131.24329000000193</c:v>
                </c:pt>
                <c:pt idx="28180">
                  <c:v>131.24329000000193</c:v>
                </c:pt>
                <c:pt idx="28181">
                  <c:v>131.24329000000193</c:v>
                </c:pt>
                <c:pt idx="28182">
                  <c:v>131.24329000000193</c:v>
                </c:pt>
                <c:pt idx="28183">
                  <c:v>131.24329000000193</c:v>
                </c:pt>
                <c:pt idx="28184">
                  <c:v>131.24329000000193</c:v>
                </c:pt>
                <c:pt idx="28185">
                  <c:v>131.24329000000193</c:v>
                </c:pt>
                <c:pt idx="28186">
                  <c:v>131.24329000000193</c:v>
                </c:pt>
                <c:pt idx="28187">
                  <c:v>131.24329000000193</c:v>
                </c:pt>
                <c:pt idx="28188">
                  <c:v>131.24329000000193</c:v>
                </c:pt>
                <c:pt idx="28189">
                  <c:v>131.24329000000193</c:v>
                </c:pt>
                <c:pt idx="28190">
                  <c:v>131.24329000000193</c:v>
                </c:pt>
                <c:pt idx="28191">
                  <c:v>131.24329000000193</c:v>
                </c:pt>
                <c:pt idx="28192">
                  <c:v>131.24329000000193</c:v>
                </c:pt>
                <c:pt idx="28193">
                  <c:v>131.24329000000193</c:v>
                </c:pt>
                <c:pt idx="28194">
                  <c:v>131.24329000000193</c:v>
                </c:pt>
                <c:pt idx="28195">
                  <c:v>131.24329000000193</c:v>
                </c:pt>
                <c:pt idx="28196">
                  <c:v>131.24329000000193</c:v>
                </c:pt>
                <c:pt idx="28197">
                  <c:v>131.24329000000193</c:v>
                </c:pt>
                <c:pt idx="28198">
                  <c:v>131.24329000000193</c:v>
                </c:pt>
                <c:pt idx="28199">
                  <c:v>131.24329000000193</c:v>
                </c:pt>
                <c:pt idx="28200">
                  <c:v>131.24329000000193</c:v>
                </c:pt>
                <c:pt idx="28201">
                  <c:v>131.24329000000193</c:v>
                </c:pt>
                <c:pt idx="28202">
                  <c:v>131.24329000000193</c:v>
                </c:pt>
                <c:pt idx="28203">
                  <c:v>131.24329000000193</c:v>
                </c:pt>
                <c:pt idx="28204">
                  <c:v>131.24329000000193</c:v>
                </c:pt>
                <c:pt idx="28205">
                  <c:v>131.24329000000193</c:v>
                </c:pt>
                <c:pt idx="28206">
                  <c:v>131.24329000000193</c:v>
                </c:pt>
                <c:pt idx="28207">
                  <c:v>131.24329000000193</c:v>
                </c:pt>
                <c:pt idx="28208">
                  <c:v>131.24329000000193</c:v>
                </c:pt>
                <c:pt idx="28209">
                  <c:v>131.24329000000193</c:v>
                </c:pt>
                <c:pt idx="28210">
                  <c:v>131.24329000000193</c:v>
                </c:pt>
                <c:pt idx="28211">
                  <c:v>131.24329000000193</c:v>
                </c:pt>
                <c:pt idx="28212">
                  <c:v>131.24329000000193</c:v>
                </c:pt>
                <c:pt idx="28213">
                  <c:v>131.24329000000193</c:v>
                </c:pt>
                <c:pt idx="28214">
                  <c:v>131.24329000000193</c:v>
                </c:pt>
                <c:pt idx="28215">
                  <c:v>131.24329000000193</c:v>
                </c:pt>
                <c:pt idx="28216">
                  <c:v>131.24329000000193</c:v>
                </c:pt>
                <c:pt idx="28217">
                  <c:v>131.24329000000193</c:v>
                </c:pt>
                <c:pt idx="28218">
                  <c:v>131.24329000000193</c:v>
                </c:pt>
                <c:pt idx="28219">
                  <c:v>131.24329000000193</c:v>
                </c:pt>
                <c:pt idx="28220">
                  <c:v>131.24329000000193</c:v>
                </c:pt>
                <c:pt idx="28221">
                  <c:v>131.24329000000193</c:v>
                </c:pt>
                <c:pt idx="28222">
                  <c:v>131.24329000000193</c:v>
                </c:pt>
                <c:pt idx="28223">
                  <c:v>131.24329000000193</c:v>
                </c:pt>
                <c:pt idx="28224">
                  <c:v>131.24329000000193</c:v>
                </c:pt>
                <c:pt idx="28225">
                  <c:v>131.24329000000193</c:v>
                </c:pt>
                <c:pt idx="28226">
                  <c:v>131.24329000000193</c:v>
                </c:pt>
                <c:pt idx="28227">
                  <c:v>131.24329000000193</c:v>
                </c:pt>
                <c:pt idx="28228">
                  <c:v>131.24329000000193</c:v>
                </c:pt>
                <c:pt idx="28229">
                  <c:v>131.24329000000193</c:v>
                </c:pt>
                <c:pt idx="28230">
                  <c:v>131.24329000000193</c:v>
                </c:pt>
                <c:pt idx="28231">
                  <c:v>131.24329000000193</c:v>
                </c:pt>
                <c:pt idx="28232">
                  <c:v>131.24329000000193</c:v>
                </c:pt>
                <c:pt idx="28233">
                  <c:v>131.24329000000193</c:v>
                </c:pt>
                <c:pt idx="28234">
                  <c:v>131.24329000000193</c:v>
                </c:pt>
                <c:pt idx="28235">
                  <c:v>131.24329000000193</c:v>
                </c:pt>
                <c:pt idx="28236">
                  <c:v>131.24329000000193</c:v>
                </c:pt>
                <c:pt idx="28237">
                  <c:v>131.24329000000193</c:v>
                </c:pt>
                <c:pt idx="28238">
                  <c:v>131.24329000000193</c:v>
                </c:pt>
                <c:pt idx="28239">
                  <c:v>131.24329000000193</c:v>
                </c:pt>
                <c:pt idx="28240">
                  <c:v>131.24329000000193</c:v>
                </c:pt>
                <c:pt idx="28241">
                  <c:v>131.24329000000193</c:v>
                </c:pt>
                <c:pt idx="28242">
                  <c:v>131.24329000000193</c:v>
                </c:pt>
                <c:pt idx="28243">
                  <c:v>131.24329000000193</c:v>
                </c:pt>
                <c:pt idx="28244">
                  <c:v>131.24329000000193</c:v>
                </c:pt>
                <c:pt idx="28245">
                  <c:v>131.24329000000193</c:v>
                </c:pt>
                <c:pt idx="28246">
                  <c:v>131.24329000000193</c:v>
                </c:pt>
                <c:pt idx="28247">
                  <c:v>131.24329000000193</c:v>
                </c:pt>
                <c:pt idx="28248">
                  <c:v>131.24329000000193</c:v>
                </c:pt>
                <c:pt idx="28249">
                  <c:v>131.24329000000193</c:v>
                </c:pt>
                <c:pt idx="28250">
                  <c:v>131.24329000000193</c:v>
                </c:pt>
                <c:pt idx="28251">
                  <c:v>131.24329000000193</c:v>
                </c:pt>
                <c:pt idx="28252">
                  <c:v>131.24329000000193</c:v>
                </c:pt>
                <c:pt idx="28253">
                  <c:v>131.24329000000193</c:v>
                </c:pt>
                <c:pt idx="28254">
                  <c:v>131.24329000000193</c:v>
                </c:pt>
                <c:pt idx="28255">
                  <c:v>131.24329000000193</c:v>
                </c:pt>
                <c:pt idx="28256">
                  <c:v>131.24329000000193</c:v>
                </c:pt>
                <c:pt idx="28257">
                  <c:v>131.24329000000193</c:v>
                </c:pt>
                <c:pt idx="28258">
                  <c:v>131.24329000000193</c:v>
                </c:pt>
                <c:pt idx="28259">
                  <c:v>131.24329000000193</c:v>
                </c:pt>
                <c:pt idx="28260">
                  <c:v>131.24329000000193</c:v>
                </c:pt>
                <c:pt idx="28261">
                  <c:v>131.24329000000193</c:v>
                </c:pt>
                <c:pt idx="28262">
                  <c:v>131.24329000000193</c:v>
                </c:pt>
                <c:pt idx="28263">
                  <c:v>131.24329000000193</c:v>
                </c:pt>
                <c:pt idx="28264">
                  <c:v>131.24329000000193</c:v>
                </c:pt>
                <c:pt idx="28265">
                  <c:v>131.24329000000193</c:v>
                </c:pt>
                <c:pt idx="28266">
                  <c:v>131.24329000000193</c:v>
                </c:pt>
                <c:pt idx="28267">
                  <c:v>131.24329000000193</c:v>
                </c:pt>
                <c:pt idx="28268">
                  <c:v>131.24329000000193</c:v>
                </c:pt>
                <c:pt idx="28269">
                  <c:v>131.24329000000193</c:v>
                </c:pt>
                <c:pt idx="28270">
                  <c:v>131.24329000000193</c:v>
                </c:pt>
                <c:pt idx="28271">
                  <c:v>131.24329000000193</c:v>
                </c:pt>
                <c:pt idx="28272">
                  <c:v>131.24331000000194</c:v>
                </c:pt>
                <c:pt idx="28273">
                  <c:v>131.24382000000193</c:v>
                </c:pt>
                <c:pt idx="28274">
                  <c:v>131.24443000000193</c:v>
                </c:pt>
                <c:pt idx="28275">
                  <c:v>131.24513000000192</c:v>
                </c:pt>
                <c:pt idx="28276">
                  <c:v>131.24594000000192</c:v>
                </c:pt>
                <c:pt idx="28277">
                  <c:v>131.24686000000193</c:v>
                </c:pt>
                <c:pt idx="28278">
                  <c:v>131.24806000000194</c:v>
                </c:pt>
                <c:pt idx="28279">
                  <c:v>131.24962000000195</c:v>
                </c:pt>
                <c:pt idx="28280">
                  <c:v>131.25150000000195</c:v>
                </c:pt>
                <c:pt idx="28281">
                  <c:v>131.25371000000194</c:v>
                </c:pt>
                <c:pt idx="28282">
                  <c:v>131.25490000000195</c:v>
                </c:pt>
                <c:pt idx="28283">
                  <c:v>131.25528000000196</c:v>
                </c:pt>
                <c:pt idx="28284">
                  <c:v>131.25528000000196</c:v>
                </c:pt>
                <c:pt idx="28285">
                  <c:v>131.25528000000196</c:v>
                </c:pt>
                <c:pt idx="28286">
                  <c:v>131.25528000000196</c:v>
                </c:pt>
                <c:pt idx="28287">
                  <c:v>131.25528000000196</c:v>
                </c:pt>
                <c:pt idx="28288">
                  <c:v>131.25528000000196</c:v>
                </c:pt>
                <c:pt idx="28289">
                  <c:v>131.25528000000196</c:v>
                </c:pt>
                <c:pt idx="28290">
                  <c:v>131.25528000000196</c:v>
                </c:pt>
                <c:pt idx="28291">
                  <c:v>131.25528000000196</c:v>
                </c:pt>
                <c:pt idx="28292">
                  <c:v>131.25528000000196</c:v>
                </c:pt>
                <c:pt idx="28293">
                  <c:v>131.25528000000196</c:v>
                </c:pt>
                <c:pt idx="28294">
                  <c:v>131.25528000000196</c:v>
                </c:pt>
                <c:pt idx="28295">
                  <c:v>131.25528000000196</c:v>
                </c:pt>
                <c:pt idx="28296">
                  <c:v>131.25528000000196</c:v>
                </c:pt>
                <c:pt idx="28297">
                  <c:v>131.25528000000196</c:v>
                </c:pt>
                <c:pt idx="28298">
                  <c:v>131.25528000000196</c:v>
                </c:pt>
                <c:pt idx="28299">
                  <c:v>131.25528000000196</c:v>
                </c:pt>
                <c:pt idx="28300">
                  <c:v>131.25528000000196</c:v>
                </c:pt>
                <c:pt idx="28301">
                  <c:v>131.25528000000196</c:v>
                </c:pt>
                <c:pt idx="28302">
                  <c:v>131.25528000000196</c:v>
                </c:pt>
                <c:pt idx="28303">
                  <c:v>131.25528000000196</c:v>
                </c:pt>
                <c:pt idx="28304">
                  <c:v>131.25528000000196</c:v>
                </c:pt>
                <c:pt idx="28305">
                  <c:v>131.25528000000196</c:v>
                </c:pt>
                <c:pt idx="28306">
                  <c:v>131.25528000000196</c:v>
                </c:pt>
                <c:pt idx="28307">
                  <c:v>131.25528000000196</c:v>
                </c:pt>
                <c:pt idx="28308">
                  <c:v>131.25528000000196</c:v>
                </c:pt>
                <c:pt idx="28309">
                  <c:v>131.25528000000196</c:v>
                </c:pt>
                <c:pt idx="28310">
                  <c:v>131.25528000000196</c:v>
                </c:pt>
                <c:pt idx="28311">
                  <c:v>131.25528000000196</c:v>
                </c:pt>
                <c:pt idx="28312">
                  <c:v>131.25528000000196</c:v>
                </c:pt>
                <c:pt idx="28313">
                  <c:v>131.25528000000196</c:v>
                </c:pt>
                <c:pt idx="28314">
                  <c:v>131.25528000000196</c:v>
                </c:pt>
                <c:pt idx="28315">
                  <c:v>131.25528000000196</c:v>
                </c:pt>
                <c:pt idx="28316">
                  <c:v>131.25528000000196</c:v>
                </c:pt>
                <c:pt idx="28317">
                  <c:v>131.25528000000196</c:v>
                </c:pt>
                <c:pt idx="28318">
                  <c:v>131.25528000000196</c:v>
                </c:pt>
                <c:pt idx="28319">
                  <c:v>131.25528000000196</c:v>
                </c:pt>
                <c:pt idx="28320">
                  <c:v>131.25528000000196</c:v>
                </c:pt>
                <c:pt idx="28321">
                  <c:v>131.25528000000196</c:v>
                </c:pt>
                <c:pt idx="28322">
                  <c:v>131.25528000000196</c:v>
                </c:pt>
                <c:pt idx="28323">
                  <c:v>131.25528000000196</c:v>
                </c:pt>
                <c:pt idx="28324">
                  <c:v>131.25528000000196</c:v>
                </c:pt>
                <c:pt idx="28325">
                  <c:v>131.25528000000196</c:v>
                </c:pt>
                <c:pt idx="28326">
                  <c:v>131.25528000000196</c:v>
                </c:pt>
                <c:pt idx="28327">
                  <c:v>131.25528000000196</c:v>
                </c:pt>
                <c:pt idx="28328">
                  <c:v>131.25528000000196</c:v>
                </c:pt>
                <c:pt idx="28329">
                  <c:v>131.25528000000196</c:v>
                </c:pt>
                <c:pt idx="28330">
                  <c:v>131.25528000000196</c:v>
                </c:pt>
                <c:pt idx="28331">
                  <c:v>131.25528000000196</c:v>
                </c:pt>
                <c:pt idx="28332">
                  <c:v>131.25528000000196</c:v>
                </c:pt>
                <c:pt idx="28333">
                  <c:v>131.25528000000196</c:v>
                </c:pt>
                <c:pt idx="28334">
                  <c:v>131.25528000000196</c:v>
                </c:pt>
                <c:pt idx="28335">
                  <c:v>131.25528000000196</c:v>
                </c:pt>
                <c:pt idx="28336">
                  <c:v>131.25528000000196</c:v>
                </c:pt>
                <c:pt idx="28337">
                  <c:v>131.25528000000196</c:v>
                </c:pt>
                <c:pt idx="28338">
                  <c:v>131.25528000000196</c:v>
                </c:pt>
                <c:pt idx="28339">
                  <c:v>131.25528000000196</c:v>
                </c:pt>
                <c:pt idx="28340">
                  <c:v>131.25528000000196</c:v>
                </c:pt>
                <c:pt idx="28341">
                  <c:v>131.25528000000196</c:v>
                </c:pt>
                <c:pt idx="28342">
                  <c:v>131.25528000000196</c:v>
                </c:pt>
                <c:pt idx="28343">
                  <c:v>131.25528000000196</c:v>
                </c:pt>
                <c:pt idx="28344">
                  <c:v>131.25528000000196</c:v>
                </c:pt>
                <c:pt idx="28345">
                  <c:v>131.25528000000196</c:v>
                </c:pt>
                <c:pt idx="28346">
                  <c:v>131.25528000000196</c:v>
                </c:pt>
                <c:pt idx="28347">
                  <c:v>131.25528000000196</c:v>
                </c:pt>
                <c:pt idx="28348">
                  <c:v>131.25528000000196</c:v>
                </c:pt>
                <c:pt idx="28349">
                  <c:v>131.25528000000196</c:v>
                </c:pt>
                <c:pt idx="28350">
                  <c:v>131.25528000000196</c:v>
                </c:pt>
                <c:pt idx="28351">
                  <c:v>131.25528000000196</c:v>
                </c:pt>
                <c:pt idx="28352">
                  <c:v>131.25528000000196</c:v>
                </c:pt>
                <c:pt idx="28353">
                  <c:v>131.25528000000196</c:v>
                </c:pt>
                <c:pt idx="28354">
                  <c:v>131.25528000000196</c:v>
                </c:pt>
                <c:pt idx="28355">
                  <c:v>131.25528000000196</c:v>
                </c:pt>
                <c:pt idx="28356">
                  <c:v>131.25528000000196</c:v>
                </c:pt>
                <c:pt idx="28357">
                  <c:v>131.25528000000196</c:v>
                </c:pt>
                <c:pt idx="28358">
                  <c:v>131.25528000000196</c:v>
                </c:pt>
                <c:pt idx="28359">
                  <c:v>131.25528000000196</c:v>
                </c:pt>
                <c:pt idx="28360">
                  <c:v>131.25528000000196</c:v>
                </c:pt>
                <c:pt idx="28361">
                  <c:v>131.25528000000196</c:v>
                </c:pt>
                <c:pt idx="28362">
                  <c:v>131.25528000000196</c:v>
                </c:pt>
                <c:pt idx="28363">
                  <c:v>131.25528000000196</c:v>
                </c:pt>
                <c:pt idx="28364">
                  <c:v>131.25528000000196</c:v>
                </c:pt>
                <c:pt idx="28365">
                  <c:v>131.25528000000196</c:v>
                </c:pt>
                <c:pt idx="28366">
                  <c:v>131.25528000000196</c:v>
                </c:pt>
                <c:pt idx="28367">
                  <c:v>131.25528000000196</c:v>
                </c:pt>
                <c:pt idx="28368">
                  <c:v>131.25528000000196</c:v>
                </c:pt>
                <c:pt idx="28369">
                  <c:v>131.25528000000196</c:v>
                </c:pt>
                <c:pt idx="28370">
                  <c:v>131.25528000000196</c:v>
                </c:pt>
                <c:pt idx="28371">
                  <c:v>131.25528000000196</c:v>
                </c:pt>
                <c:pt idx="28372">
                  <c:v>131.25528000000196</c:v>
                </c:pt>
                <c:pt idx="28373">
                  <c:v>131.25528000000196</c:v>
                </c:pt>
                <c:pt idx="28374">
                  <c:v>131.25528000000196</c:v>
                </c:pt>
                <c:pt idx="28375">
                  <c:v>131.25528000000196</c:v>
                </c:pt>
                <c:pt idx="28376">
                  <c:v>131.25528000000196</c:v>
                </c:pt>
                <c:pt idx="28377">
                  <c:v>131.25528000000196</c:v>
                </c:pt>
                <c:pt idx="28378">
                  <c:v>131.25528000000196</c:v>
                </c:pt>
                <c:pt idx="28379">
                  <c:v>131.25528000000196</c:v>
                </c:pt>
                <c:pt idx="28380">
                  <c:v>131.25528000000196</c:v>
                </c:pt>
                <c:pt idx="28381">
                  <c:v>131.25528000000196</c:v>
                </c:pt>
                <c:pt idx="28382">
                  <c:v>131.25528000000196</c:v>
                </c:pt>
                <c:pt idx="28383">
                  <c:v>131.25528000000196</c:v>
                </c:pt>
                <c:pt idx="28384">
                  <c:v>131.25528000000196</c:v>
                </c:pt>
                <c:pt idx="28385">
                  <c:v>131.25528000000196</c:v>
                </c:pt>
                <c:pt idx="28386">
                  <c:v>131.25528000000196</c:v>
                </c:pt>
                <c:pt idx="28387">
                  <c:v>131.25528000000196</c:v>
                </c:pt>
                <c:pt idx="28388">
                  <c:v>131.25528000000196</c:v>
                </c:pt>
                <c:pt idx="28389">
                  <c:v>131.25528000000196</c:v>
                </c:pt>
                <c:pt idx="28390">
                  <c:v>131.25528000000196</c:v>
                </c:pt>
                <c:pt idx="28391">
                  <c:v>131.25528000000196</c:v>
                </c:pt>
                <c:pt idx="28392">
                  <c:v>131.25528000000196</c:v>
                </c:pt>
                <c:pt idx="28393">
                  <c:v>131.25528000000196</c:v>
                </c:pt>
                <c:pt idx="28394">
                  <c:v>131.25528000000196</c:v>
                </c:pt>
                <c:pt idx="28395">
                  <c:v>131.25528000000196</c:v>
                </c:pt>
                <c:pt idx="28396">
                  <c:v>131.25528000000196</c:v>
                </c:pt>
                <c:pt idx="28397">
                  <c:v>131.25528000000196</c:v>
                </c:pt>
                <c:pt idx="28398">
                  <c:v>131.25528000000196</c:v>
                </c:pt>
                <c:pt idx="28399">
                  <c:v>131.25528000000196</c:v>
                </c:pt>
                <c:pt idx="28400">
                  <c:v>131.25528000000196</c:v>
                </c:pt>
                <c:pt idx="28401">
                  <c:v>131.25528000000196</c:v>
                </c:pt>
                <c:pt idx="28402">
                  <c:v>131.25528000000196</c:v>
                </c:pt>
                <c:pt idx="28403">
                  <c:v>131.25528000000196</c:v>
                </c:pt>
                <c:pt idx="28404">
                  <c:v>131.25528000000196</c:v>
                </c:pt>
                <c:pt idx="28405">
                  <c:v>131.25528000000196</c:v>
                </c:pt>
                <c:pt idx="28406">
                  <c:v>131.25528000000196</c:v>
                </c:pt>
                <c:pt idx="28407">
                  <c:v>131.25528000000196</c:v>
                </c:pt>
                <c:pt idx="28408">
                  <c:v>131.25528000000196</c:v>
                </c:pt>
                <c:pt idx="28409">
                  <c:v>131.25528000000196</c:v>
                </c:pt>
                <c:pt idx="28410">
                  <c:v>131.25528000000196</c:v>
                </c:pt>
                <c:pt idx="28411">
                  <c:v>131.25620000000197</c:v>
                </c:pt>
                <c:pt idx="28412">
                  <c:v>131.25812000000198</c:v>
                </c:pt>
                <c:pt idx="28413">
                  <c:v>131.26066000000199</c:v>
                </c:pt>
                <c:pt idx="28414">
                  <c:v>131.26300000000199</c:v>
                </c:pt>
                <c:pt idx="28415">
                  <c:v>131.26478000000199</c:v>
                </c:pt>
                <c:pt idx="28416">
                  <c:v>131.26568000000199</c:v>
                </c:pt>
                <c:pt idx="28417">
                  <c:v>131.26568000000199</c:v>
                </c:pt>
                <c:pt idx="28418">
                  <c:v>131.26568000000199</c:v>
                </c:pt>
                <c:pt idx="28419">
                  <c:v>131.26568000000199</c:v>
                </c:pt>
                <c:pt idx="28420">
                  <c:v>131.26568000000199</c:v>
                </c:pt>
                <c:pt idx="28421">
                  <c:v>131.26568000000199</c:v>
                </c:pt>
                <c:pt idx="28422">
                  <c:v>131.26568000000199</c:v>
                </c:pt>
                <c:pt idx="28423">
                  <c:v>131.26568000000199</c:v>
                </c:pt>
                <c:pt idx="28424">
                  <c:v>131.26568000000199</c:v>
                </c:pt>
                <c:pt idx="28425">
                  <c:v>131.26568000000199</c:v>
                </c:pt>
                <c:pt idx="28426">
                  <c:v>131.26568000000199</c:v>
                </c:pt>
                <c:pt idx="28427">
                  <c:v>131.26568000000199</c:v>
                </c:pt>
                <c:pt idx="28428">
                  <c:v>131.26568000000199</c:v>
                </c:pt>
                <c:pt idx="28429">
                  <c:v>131.26568000000199</c:v>
                </c:pt>
                <c:pt idx="28430">
                  <c:v>131.26568000000199</c:v>
                </c:pt>
                <c:pt idx="28431">
                  <c:v>131.26568000000199</c:v>
                </c:pt>
                <c:pt idx="28432">
                  <c:v>131.26568000000199</c:v>
                </c:pt>
                <c:pt idx="28433">
                  <c:v>131.26568000000199</c:v>
                </c:pt>
                <c:pt idx="28434">
                  <c:v>131.26568000000199</c:v>
                </c:pt>
                <c:pt idx="28435">
                  <c:v>131.26594000000199</c:v>
                </c:pt>
                <c:pt idx="28436">
                  <c:v>131.26851000000198</c:v>
                </c:pt>
                <c:pt idx="28437">
                  <c:v>131.27370000000198</c:v>
                </c:pt>
                <c:pt idx="28438">
                  <c:v>131.28085000000198</c:v>
                </c:pt>
                <c:pt idx="28439">
                  <c:v>131.28862000000197</c:v>
                </c:pt>
                <c:pt idx="28440">
                  <c:v>131.29648000000196</c:v>
                </c:pt>
                <c:pt idx="28441">
                  <c:v>131.30208000000195</c:v>
                </c:pt>
                <c:pt idx="28442">
                  <c:v>131.30488000000196</c:v>
                </c:pt>
                <c:pt idx="28443">
                  <c:v>131.30623000000196</c:v>
                </c:pt>
                <c:pt idx="28444">
                  <c:v>131.30623000000196</c:v>
                </c:pt>
                <c:pt idx="28445">
                  <c:v>131.30623000000196</c:v>
                </c:pt>
                <c:pt idx="28446">
                  <c:v>131.30623000000196</c:v>
                </c:pt>
                <c:pt idx="28447">
                  <c:v>131.30623000000196</c:v>
                </c:pt>
                <c:pt idx="28448">
                  <c:v>131.30623000000196</c:v>
                </c:pt>
                <c:pt idx="28449">
                  <c:v>131.30623000000196</c:v>
                </c:pt>
                <c:pt idx="28450">
                  <c:v>131.30623000000196</c:v>
                </c:pt>
                <c:pt idx="28451">
                  <c:v>131.30623000000196</c:v>
                </c:pt>
                <c:pt idx="28452">
                  <c:v>131.30623000000196</c:v>
                </c:pt>
                <c:pt idx="28453">
                  <c:v>131.30623000000196</c:v>
                </c:pt>
                <c:pt idx="28454">
                  <c:v>131.30623000000196</c:v>
                </c:pt>
                <c:pt idx="28455">
                  <c:v>131.30623000000196</c:v>
                </c:pt>
                <c:pt idx="28456">
                  <c:v>131.30623000000196</c:v>
                </c:pt>
                <c:pt idx="28457">
                  <c:v>131.30623000000196</c:v>
                </c:pt>
                <c:pt idx="28458">
                  <c:v>131.30623000000196</c:v>
                </c:pt>
                <c:pt idx="28459">
                  <c:v>131.30623000000196</c:v>
                </c:pt>
                <c:pt idx="28460">
                  <c:v>131.30623000000196</c:v>
                </c:pt>
                <c:pt idx="28461">
                  <c:v>131.30623000000196</c:v>
                </c:pt>
                <c:pt idx="28462">
                  <c:v>131.30623000000196</c:v>
                </c:pt>
                <c:pt idx="28463">
                  <c:v>131.30623000000196</c:v>
                </c:pt>
                <c:pt idx="28464">
                  <c:v>131.30623000000196</c:v>
                </c:pt>
                <c:pt idx="28465">
                  <c:v>131.30623000000196</c:v>
                </c:pt>
                <c:pt idx="28466">
                  <c:v>131.30623000000196</c:v>
                </c:pt>
                <c:pt idx="28467">
                  <c:v>131.30623000000196</c:v>
                </c:pt>
                <c:pt idx="28468">
                  <c:v>131.30623000000196</c:v>
                </c:pt>
                <c:pt idx="28469">
                  <c:v>131.30623000000196</c:v>
                </c:pt>
                <c:pt idx="28470">
                  <c:v>131.30623000000196</c:v>
                </c:pt>
                <c:pt idx="28471">
                  <c:v>131.30623000000196</c:v>
                </c:pt>
                <c:pt idx="28472">
                  <c:v>131.30623000000196</c:v>
                </c:pt>
                <c:pt idx="28473">
                  <c:v>131.30623000000196</c:v>
                </c:pt>
                <c:pt idx="28474">
                  <c:v>131.30716000000197</c:v>
                </c:pt>
                <c:pt idx="28475">
                  <c:v>131.30913000000197</c:v>
                </c:pt>
                <c:pt idx="28476">
                  <c:v>131.31204000000199</c:v>
                </c:pt>
                <c:pt idx="28477">
                  <c:v>131.31577000000198</c:v>
                </c:pt>
                <c:pt idx="28478">
                  <c:v>131.32029000000199</c:v>
                </c:pt>
                <c:pt idx="28479">
                  <c:v>131.32574000000199</c:v>
                </c:pt>
                <c:pt idx="28480">
                  <c:v>131.33191000000198</c:v>
                </c:pt>
                <c:pt idx="28481">
                  <c:v>131.33758000000199</c:v>
                </c:pt>
                <c:pt idx="28482">
                  <c:v>131.34260000000199</c:v>
                </c:pt>
                <c:pt idx="28483">
                  <c:v>131.346210000002</c:v>
                </c:pt>
                <c:pt idx="28484">
                  <c:v>131.34777000000201</c:v>
                </c:pt>
                <c:pt idx="28485">
                  <c:v>131.34819000000201</c:v>
                </c:pt>
                <c:pt idx="28486">
                  <c:v>131.34819000000201</c:v>
                </c:pt>
                <c:pt idx="28487">
                  <c:v>131.34819000000201</c:v>
                </c:pt>
                <c:pt idx="28488">
                  <c:v>131.34819000000201</c:v>
                </c:pt>
                <c:pt idx="28489">
                  <c:v>131.34819000000201</c:v>
                </c:pt>
                <c:pt idx="28490">
                  <c:v>131.34819000000201</c:v>
                </c:pt>
                <c:pt idx="28491">
                  <c:v>131.34819000000201</c:v>
                </c:pt>
                <c:pt idx="28492">
                  <c:v>131.34819000000201</c:v>
                </c:pt>
                <c:pt idx="28493">
                  <c:v>131.34819000000201</c:v>
                </c:pt>
                <c:pt idx="28494">
                  <c:v>131.34819000000201</c:v>
                </c:pt>
                <c:pt idx="28495">
                  <c:v>131.34819000000201</c:v>
                </c:pt>
                <c:pt idx="28496">
                  <c:v>131.34819000000201</c:v>
                </c:pt>
                <c:pt idx="28497">
                  <c:v>131.34819000000201</c:v>
                </c:pt>
                <c:pt idx="28498">
                  <c:v>131.34819000000201</c:v>
                </c:pt>
                <c:pt idx="28499">
                  <c:v>131.34819000000201</c:v>
                </c:pt>
                <c:pt idx="28500">
                  <c:v>131.34819000000201</c:v>
                </c:pt>
                <c:pt idx="28501">
                  <c:v>131.34819000000201</c:v>
                </c:pt>
                <c:pt idx="28502">
                  <c:v>131.34819000000201</c:v>
                </c:pt>
                <c:pt idx="28503">
                  <c:v>131.34819000000201</c:v>
                </c:pt>
                <c:pt idx="28504">
                  <c:v>131.34819000000201</c:v>
                </c:pt>
                <c:pt idx="28505">
                  <c:v>131.34819000000201</c:v>
                </c:pt>
                <c:pt idx="28506">
                  <c:v>131.34819000000201</c:v>
                </c:pt>
                <c:pt idx="28507">
                  <c:v>131.34819000000201</c:v>
                </c:pt>
                <c:pt idx="28508">
                  <c:v>131.34819000000201</c:v>
                </c:pt>
                <c:pt idx="28509">
                  <c:v>131.34819000000201</c:v>
                </c:pt>
                <c:pt idx="28510">
                  <c:v>131.349690000002</c:v>
                </c:pt>
                <c:pt idx="28511">
                  <c:v>131.352110000002</c:v>
                </c:pt>
                <c:pt idx="28512">
                  <c:v>131.35527000000201</c:v>
                </c:pt>
                <c:pt idx="28513">
                  <c:v>131.35795000000201</c:v>
                </c:pt>
                <c:pt idx="28514">
                  <c:v>131.359890000002</c:v>
                </c:pt>
                <c:pt idx="28515">
                  <c:v>131.36068000000199</c:v>
                </c:pt>
                <c:pt idx="28516">
                  <c:v>131.36084000000199</c:v>
                </c:pt>
                <c:pt idx="28517">
                  <c:v>131.36084000000199</c:v>
                </c:pt>
                <c:pt idx="28518">
                  <c:v>131.36120000000199</c:v>
                </c:pt>
                <c:pt idx="28519">
                  <c:v>131.36340000000197</c:v>
                </c:pt>
                <c:pt idx="28520">
                  <c:v>131.36617000000197</c:v>
                </c:pt>
                <c:pt idx="28521">
                  <c:v>131.36853000000198</c:v>
                </c:pt>
                <c:pt idx="28522">
                  <c:v>131.36977000000198</c:v>
                </c:pt>
                <c:pt idx="28523">
                  <c:v>131.37003000000198</c:v>
                </c:pt>
                <c:pt idx="28524">
                  <c:v>131.37003000000198</c:v>
                </c:pt>
                <c:pt idx="28525">
                  <c:v>131.37003000000198</c:v>
                </c:pt>
                <c:pt idx="28526">
                  <c:v>131.37003000000198</c:v>
                </c:pt>
                <c:pt idx="28527">
                  <c:v>131.37003000000198</c:v>
                </c:pt>
                <c:pt idx="28528">
                  <c:v>131.37003000000198</c:v>
                </c:pt>
                <c:pt idx="28529">
                  <c:v>131.37003000000198</c:v>
                </c:pt>
                <c:pt idx="28530">
                  <c:v>131.37003000000198</c:v>
                </c:pt>
                <c:pt idx="28531">
                  <c:v>131.37003000000198</c:v>
                </c:pt>
                <c:pt idx="28532">
                  <c:v>131.37003000000198</c:v>
                </c:pt>
                <c:pt idx="28533">
                  <c:v>131.37003000000198</c:v>
                </c:pt>
                <c:pt idx="28534">
                  <c:v>131.37003000000198</c:v>
                </c:pt>
                <c:pt idx="28535">
                  <c:v>131.37003000000198</c:v>
                </c:pt>
                <c:pt idx="28536">
                  <c:v>131.37003000000198</c:v>
                </c:pt>
                <c:pt idx="28537">
                  <c:v>131.37003000000198</c:v>
                </c:pt>
                <c:pt idx="28538">
                  <c:v>131.37003000000198</c:v>
                </c:pt>
                <c:pt idx="28539">
                  <c:v>131.37003000000198</c:v>
                </c:pt>
                <c:pt idx="28540">
                  <c:v>131.37003000000198</c:v>
                </c:pt>
                <c:pt idx="28541">
                  <c:v>131.37003000000198</c:v>
                </c:pt>
                <c:pt idx="28542">
                  <c:v>131.37003000000198</c:v>
                </c:pt>
                <c:pt idx="28543">
                  <c:v>131.37003000000198</c:v>
                </c:pt>
                <c:pt idx="28544">
                  <c:v>131.37003000000198</c:v>
                </c:pt>
                <c:pt idx="28545">
                  <c:v>131.37003000000198</c:v>
                </c:pt>
                <c:pt idx="28546">
                  <c:v>131.37003000000198</c:v>
                </c:pt>
                <c:pt idx="28547">
                  <c:v>131.37003000000198</c:v>
                </c:pt>
                <c:pt idx="28548">
                  <c:v>131.37003000000198</c:v>
                </c:pt>
                <c:pt idx="28549">
                  <c:v>131.37003000000198</c:v>
                </c:pt>
                <c:pt idx="28550">
                  <c:v>131.37003000000198</c:v>
                </c:pt>
                <c:pt idx="28551">
                  <c:v>131.37003000000198</c:v>
                </c:pt>
                <c:pt idx="28552">
                  <c:v>131.37003000000198</c:v>
                </c:pt>
                <c:pt idx="28553">
                  <c:v>131.37003000000198</c:v>
                </c:pt>
                <c:pt idx="28554">
                  <c:v>131.37003000000198</c:v>
                </c:pt>
                <c:pt idx="28555">
                  <c:v>131.37003000000198</c:v>
                </c:pt>
                <c:pt idx="28556">
                  <c:v>131.37003000000198</c:v>
                </c:pt>
                <c:pt idx="28557">
                  <c:v>131.37003000000198</c:v>
                </c:pt>
                <c:pt idx="28558">
                  <c:v>131.37003000000198</c:v>
                </c:pt>
                <c:pt idx="28559">
                  <c:v>131.37003000000198</c:v>
                </c:pt>
                <c:pt idx="28560">
                  <c:v>131.37003000000198</c:v>
                </c:pt>
                <c:pt idx="28561">
                  <c:v>131.37003000000198</c:v>
                </c:pt>
                <c:pt idx="28562">
                  <c:v>131.37003000000198</c:v>
                </c:pt>
                <c:pt idx="28563">
                  <c:v>131.37003000000198</c:v>
                </c:pt>
                <c:pt idx="28564">
                  <c:v>131.37003000000198</c:v>
                </c:pt>
                <c:pt idx="28565">
                  <c:v>131.37003000000198</c:v>
                </c:pt>
                <c:pt idx="28566">
                  <c:v>131.37003000000198</c:v>
                </c:pt>
                <c:pt idx="28567">
                  <c:v>131.37003000000198</c:v>
                </c:pt>
                <c:pt idx="28568">
                  <c:v>131.37003000000198</c:v>
                </c:pt>
                <c:pt idx="28569">
                  <c:v>131.37003000000198</c:v>
                </c:pt>
                <c:pt idx="28570">
                  <c:v>131.37003000000198</c:v>
                </c:pt>
                <c:pt idx="28571">
                  <c:v>131.37003000000198</c:v>
                </c:pt>
                <c:pt idx="28572">
                  <c:v>131.37003000000198</c:v>
                </c:pt>
                <c:pt idx="28573">
                  <c:v>131.37003000000198</c:v>
                </c:pt>
                <c:pt idx="28574">
                  <c:v>131.37003000000198</c:v>
                </c:pt>
                <c:pt idx="28575">
                  <c:v>131.37003000000198</c:v>
                </c:pt>
                <c:pt idx="28576">
                  <c:v>131.37003000000198</c:v>
                </c:pt>
                <c:pt idx="28577">
                  <c:v>131.37003000000198</c:v>
                </c:pt>
                <c:pt idx="28578">
                  <c:v>131.37003000000198</c:v>
                </c:pt>
                <c:pt idx="28579">
                  <c:v>131.37003000000198</c:v>
                </c:pt>
                <c:pt idx="28580">
                  <c:v>131.37003000000198</c:v>
                </c:pt>
                <c:pt idx="28581">
                  <c:v>131.37003000000198</c:v>
                </c:pt>
                <c:pt idx="28582">
                  <c:v>131.37003000000198</c:v>
                </c:pt>
                <c:pt idx="28583">
                  <c:v>131.37003000000198</c:v>
                </c:pt>
                <c:pt idx="28584">
                  <c:v>131.37003000000198</c:v>
                </c:pt>
                <c:pt idx="28585">
                  <c:v>131.37064000000197</c:v>
                </c:pt>
                <c:pt idx="28586">
                  <c:v>131.37147000000198</c:v>
                </c:pt>
                <c:pt idx="28587">
                  <c:v>131.37229000000198</c:v>
                </c:pt>
                <c:pt idx="28588">
                  <c:v>131.37297000000197</c:v>
                </c:pt>
                <c:pt idx="28589">
                  <c:v>131.37297000000197</c:v>
                </c:pt>
                <c:pt idx="28590">
                  <c:v>131.37297000000197</c:v>
                </c:pt>
                <c:pt idx="28591">
                  <c:v>131.37297000000197</c:v>
                </c:pt>
                <c:pt idx="28592">
                  <c:v>131.37297000000197</c:v>
                </c:pt>
                <c:pt idx="28593">
                  <c:v>131.37297000000197</c:v>
                </c:pt>
                <c:pt idx="28594">
                  <c:v>131.37297000000197</c:v>
                </c:pt>
                <c:pt idx="28595">
                  <c:v>131.37297000000197</c:v>
                </c:pt>
                <c:pt idx="28596">
                  <c:v>131.37297000000197</c:v>
                </c:pt>
                <c:pt idx="28597">
                  <c:v>131.37297000000197</c:v>
                </c:pt>
                <c:pt idx="28598">
                  <c:v>131.37297000000197</c:v>
                </c:pt>
                <c:pt idx="28599">
                  <c:v>131.37297000000197</c:v>
                </c:pt>
                <c:pt idx="28600">
                  <c:v>131.37297000000197</c:v>
                </c:pt>
                <c:pt idx="28601">
                  <c:v>131.37297000000197</c:v>
                </c:pt>
                <c:pt idx="28602">
                  <c:v>131.37297000000197</c:v>
                </c:pt>
                <c:pt idx="28603">
                  <c:v>131.37297000000197</c:v>
                </c:pt>
                <c:pt idx="28604">
                  <c:v>131.37297000000197</c:v>
                </c:pt>
                <c:pt idx="28605">
                  <c:v>131.37297000000197</c:v>
                </c:pt>
                <c:pt idx="28606">
                  <c:v>131.37297000000197</c:v>
                </c:pt>
                <c:pt idx="28607">
                  <c:v>131.37297000000197</c:v>
                </c:pt>
                <c:pt idx="28608">
                  <c:v>131.37297000000197</c:v>
                </c:pt>
                <c:pt idx="28609">
                  <c:v>131.37297000000197</c:v>
                </c:pt>
                <c:pt idx="28610">
                  <c:v>131.37297000000197</c:v>
                </c:pt>
                <c:pt idx="28611">
                  <c:v>131.37297000000197</c:v>
                </c:pt>
                <c:pt idx="28612">
                  <c:v>131.37297000000197</c:v>
                </c:pt>
                <c:pt idx="28613">
                  <c:v>131.37297000000197</c:v>
                </c:pt>
                <c:pt idx="28614">
                  <c:v>131.37297000000197</c:v>
                </c:pt>
                <c:pt idx="28615">
                  <c:v>131.37297000000197</c:v>
                </c:pt>
                <c:pt idx="28616">
                  <c:v>131.37297000000197</c:v>
                </c:pt>
                <c:pt idx="28617">
                  <c:v>131.37297000000197</c:v>
                </c:pt>
                <c:pt idx="28618">
                  <c:v>131.37297000000197</c:v>
                </c:pt>
                <c:pt idx="28619">
                  <c:v>131.37297000000197</c:v>
                </c:pt>
                <c:pt idx="28620">
                  <c:v>131.37297000000197</c:v>
                </c:pt>
                <c:pt idx="28621">
                  <c:v>131.37297000000197</c:v>
                </c:pt>
                <c:pt idx="28622">
                  <c:v>131.37297000000197</c:v>
                </c:pt>
                <c:pt idx="28623">
                  <c:v>131.37297000000197</c:v>
                </c:pt>
                <c:pt idx="28624">
                  <c:v>131.37297000000197</c:v>
                </c:pt>
                <c:pt idx="28625">
                  <c:v>131.37297000000197</c:v>
                </c:pt>
                <c:pt idx="28626">
                  <c:v>131.37297000000197</c:v>
                </c:pt>
                <c:pt idx="28627">
                  <c:v>131.37297000000197</c:v>
                </c:pt>
                <c:pt idx="28628">
                  <c:v>131.37297000000197</c:v>
                </c:pt>
                <c:pt idx="28629">
                  <c:v>131.37297000000197</c:v>
                </c:pt>
                <c:pt idx="28630">
                  <c:v>131.37297000000197</c:v>
                </c:pt>
                <c:pt idx="28631">
                  <c:v>131.37297000000197</c:v>
                </c:pt>
                <c:pt idx="28632">
                  <c:v>131.37297000000197</c:v>
                </c:pt>
                <c:pt idx="28633">
                  <c:v>131.37297000000197</c:v>
                </c:pt>
                <c:pt idx="28634">
                  <c:v>131.37297000000197</c:v>
                </c:pt>
                <c:pt idx="28635">
                  <c:v>131.37297000000197</c:v>
                </c:pt>
                <c:pt idx="28636">
                  <c:v>131.37297000000197</c:v>
                </c:pt>
                <c:pt idx="28637">
                  <c:v>131.37297000000197</c:v>
                </c:pt>
                <c:pt idx="28638">
                  <c:v>131.37297000000197</c:v>
                </c:pt>
                <c:pt idx="28639">
                  <c:v>131.37297000000197</c:v>
                </c:pt>
                <c:pt idx="28640">
                  <c:v>131.37297000000197</c:v>
                </c:pt>
                <c:pt idx="28641">
                  <c:v>131.37297000000197</c:v>
                </c:pt>
                <c:pt idx="28642">
                  <c:v>131.37297000000197</c:v>
                </c:pt>
                <c:pt idx="28643">
                  <c:v>131.37297000000197</c:v>
                </c:pt>
                <c:pt idx="28644">
                  <c:v>131.37297000000197</c:v>
                </c:pt>
                <c:pt idx="28645">
                  <c:v>131.37297000000197</c:v>
                </c:pt>
                <c:pt idx="28646">
                  <c:v>131.37297000000197</c:v>
                </c:pt>
                <c:pt idx="28647">
                  <c:v>131.37297000000197</c:v>
                </c:pt>
                <c:pt idx="28648">
                  <c:v>131.37297000000197</c:v>
                </c:pt>
                <c:pt idx="28649">
                  <c:v>131.37297000000197</c:v>
                </c:pt>
                <c:pt idx="28650">
                  <c:v>131.37404000000197</c:v>
                </c:pt>
                <c:pt idx="28651">
                  <c:v>131.37671000000196</c:v>
                </c:pt>
                <c:pt idx="28652">
                  <c:v>131.38123000000198</c:v>
                </c:pt>
                <c:pt idx="28653">
                  <c:v>131.38717000000199</c:v>
                </c:pt>
                <c:pt idx="28654">
                  <c:v>131.39381000000199</c:v>
                </c:pt>
                <c:pt idx="28655">
                  <c:v>131.40052000000199</c:v>
                </c:pt>
                <c:pt idx="28656">
                  <c:v>131.40687000000199</c:v>
                </c:pt>
                <c:pt idx="28657">
                  <c:v>131.41287000000199</c:v>
                </c:pt>
                <c:pt idx="28658">
                  <c:v>131.41871000000199</c:v>
                </c:pt>
                <c:pt idx="28659">
                  <c:v>131.423220000002</c:v>
                </c:pt>
                <c:pt idx="28660">
                  <c:v>131.42549000000201</c:v>
                </c:pt>
                <c:pt idx="28661">
                  <c:v>131.42655000000201</c:v>
                </c:pt>
                <c:pt idx="28662">
                  <c:v>131.42738000000202</c:v>
                </c:pt>
                <c:pt idx="28663">
                  <c:v>131.42822000000203</c:v>
                </c:pt>
                <c:pt idx="28664">
                  <c:v>131.42926000000202</c:v>
                </c:pt>
                <c:pt idx="28665">
                  <c:v>131.43027000000203</c:v>
                </c:pt>
                <c:pt idx="28666">
                  <c:v>131.43183000000204</c:v>
                </c:pt>
                <c:pt idx="28667">
                  <c:v>131.43429000000205</c:v>
                </c:pt>
                <c:pt idx="28668">
                  <c:v>131.43708000000206</c:v>
                </c:pt>
                <c:pt idx="28669">
                  <c:v>131.43991000000204</c:v>
                </c:pt>
                <c:pt idx="28670">
                  <c:v>131.44305000000205</c:v>
                </c:pt>
                <c:pt idx="28671">
                  <c:v>131.44710000000205</c:v>
                </c:pt>
                <c:pt idx="28672">
                  <c:v>131.45069000000206</c:v>
                </c:pt>
                <c:pt idx="28673">
                  <c:v>131.45355000000205</c:v>
                </c:pt>
                <c:pt idx="28674">
                  <c:v>131.45547000000207</c:v>
                </c:pt>
                <c:pt idx="28675">
                  <c:v>131.45624000000205</c:v>
                </c:pt>
                <c:pt idx="28676">
                  <c:v>131.45624000000205</c:v>
                </c:pt>
                <c:pt idx="28677">
                  <c:v>131.45624000000205</c:v>
                </c:pt>
                <c:pt idx="28678">
                  <c:v>131.45624000000205</c:v>
                </c:pt>
                <c:pt idx="28679">
                  <c:v>131.45624000000205</c:v>
                </c:pt>
                <c:pt idx="28680">
                  <c:v>131.45624000000205</c:v>
                </c:pt>
                <c:pt idx="28681">
                  <c:v>131.45624000000205</c:v>
                </c:pt>
                <c:pt idx="28682">
                  <c:v>131.45624000000205</c:v>
                </c:pt>
                <c:pt idx="28683">
                  <c:v>131.45624000000205</c:v>
                </c:pt>
                <c:pt idx="28684">
                  <c:v>131.45624000000205</c:v>
                </c:pt>
                <c:pt idx="28685">
                  <c:v>131.45624000000205</c:v>
                </c:pt>
                <c:pt idx="28686">
                  <c:v>131.45624000000205</c:v>
                </c:pt>
                <c:pt idx="28687">
                  <c:v>131.45624000000205</c:v>
                </c:pt>
                <c:pt idx="28688">
                  <c:v>131.45624000000205</c:v>
                </c:pt>
                <c:pt idx="28689">
                  <c:v>131.45624000000205</c:v>
                </c:pt>
                <c:pt idx="28690">
                  <c:v>131.45624000000205</c:v>
                </c:pt>
                <c:pt idx="28691">
                  <c:v>131.45624000000205</c:v>
                </c:pt>
                <c:pt idx="28692">
                  <c:v>131.45624000000205</c:v>
                </c:pt>
                <c:pt idx="28693">
                  <c:v>131.45624000000205</c:v>
                </c:pt>
                <c:pt idx="28694">
                  <c:v>131.45624000000205</c:v>
                </c:pt>
                <c:pt idx="28695">
                  <c:v>131.45624000000205</c:v>
                </c:pt>
                <c:pt idx="28696">
                  <c:v>131.45624000000205</c:v>
                </c:pt>
                <c:pt idx="28697">
                  <c:v>131.45624000000205</c:v>
                </c:pt>
                <c:pt idx="28698">
                  <c:v>131.45624000000205</c:v>
                </c:pt>
                <c:pt idx="28699">
                  <c:v>131.45624000000205</c:v>
                </c:pt>
                <c:pt idx="28700">
                  <c:v>131.45639000000205</c:v>
                </c:pt>
                <c:pt idx="28701">
                  <c:v>131.45985000000204</c:v>
                </c:pt>
                <c:pt idx="28702">
                  <c:v>131.46452000000204</c:v>
                </c:pt>
                <c:pt idx="28703">
                  <c:v>131.46864000000204</c:v>
                </c:pt>
                <c:pt idx="28704">
                  <c:v>131.47154000000205</c:v>
                </c:pt>
                <c:pt idx="28705">
                  <c:v>131.47303000000204</c:v>
                </c:pt>
                <c:pt idx="28706">
                  <c:v>131.47349000000204</c:v>
                </c:pt>
                <c:pt idx="28707">
                  <c:v>131.47349000000204</c:v>
                </c:pt>
                <c:pt idx="28708">
                  <c:v>131.47349000000204</c:v>
                </c:pt>
                <c:pt idx="28709">
                  <c:v>131.47364000000204</c:v>
                </c:pt>
                <c:pt idx="28710">
                  <c:v>131.47364000000204</c:v>
                </c:pt>
                <c:pt idx="28711">
                  <c:v>131.47364000000204</c:v>
                </c:pt>
                <c:pt idx="28712">
                  <c:v>131.47364000000204</c:v>
                </c:pt>
                <c:pt idx="28713">
                  <c:v>131.47364000000204</c:v>
                </c:pt>
                <c:pt idx="28714">
                  <c:v>131.47364000000204</c:v>
                </c:pt>
                <c:pt idx="28715">
                  <c:v>131.47364000000204</c:v>
                </c:pt>
                <c:pt idx="28716">
                  <c:v>131.47364000000204</c:v>
                </c:pt>
                <c:pt idx="28717">
                  <c:v>131.47364000000204</c:v>
                </c:pt>
                <c:pt idx="28718">
                  <c:v>131.47364000000204</c:v>
                </c:pt>
                <c:pt idx="28719">
                  <c:v>131.47364000000204</c:v>
                </c:pt>
                <c:pt idx="28720">
                  <c:v>131.47364000000204</c:v>
                </c:pt>
                <c:pt idx="28721">
                  <c:v>131.47364000000204</c:v>
                </c:pt>
                <c:pt idx="28722">
                  <c:v>131.47364000000204</c:v>
                </c:pt>
                <c:pt idx="28723">
                  <c:v>131.47364000000204</c:v>
                </c:pt>
                <c:pt idx="28724">
                  <c:v>131.47364000000204</c:v>
                </c:pt>
                <c:pt idx="28725">
                  <c:v>131.47364000000204</c:v>
                </c:pt>
                <c:pt idx="28726">
                  <c:v>131.47364000000204</c:v>
                </c:pt>
                <c:pt idx="28727">
                  <c:v>131.47364000000204</c:v>
                </c:pt>
                <c:pt idx="28728">
                  <c:v>131.47364000000204</c:v>
                </c:pt>
                <c:pt idx="28729">
                  <c:v>131.47364000000204</c:v>
                </c:pt>
                <c:pt idx="28730">
                  <c:v>131.47364000000204</c:v>
                </c:pt>
                <c:pt idx="28731">
                  <c:v>131.47364000000204</c:v>
                </c:pt>
                <c:pt idx="28732">
                  <c:v>131.47364000000204</c:v>
                </c:pt>
                <c:pt idx="28733">
                  <c:v>131.47364000000204</c:v>
                </c:pt>
                <c:pt idx="28734">
                  <c:v>131.47364000000204</c:v>
                </c:pt>
                <c:pt idx="28735">
                  <c:v>131.47364000000204</c:v>
                </c:pt>
                <c:pt idx="28736">
                  <c:v>131.47364000000204</c:v>
                </c:pt>
                <c:pt idx="28737">
                  <c:v>131.47364000000204</c:v>
                </c:pt>
                <c:pt idx="28738">
                  <c:v>131.47364000000204</c:v>
                </c:pt>
                <c:pt idx="28739">
                  <c:v>131.47364000000204</c:v>
                </c:pt>
                <c:pt idx="28740">
                  <c:v>131.47364000000204</c:v>
                </c:pt>
                <c:pt idx="28741">
                  <c:v>131.47364000000204</c:v>
                </c:pt>
                <c:pt idx="28742">
                  <c:v>131.47364000000204</c:v>
                </c:pt>
                <c:pt idx="28743">
                  <c:v>131.47364000000204</c:v>
                </c:pt>
                <c:pt idx="28744">
                  <c:v>131.47364000000204</c:v>
                </c:pt>
                <c:pt idx="28745">
                  <c:v>131.47364000000204</c:v>
                </c:pt>
                <c:pt idx="28746">
                  <c:v>131.47364000000204</c:v>
                </c:pt>
                <c:pt idx="28747">
                  <c:v>131.47364000000204</c:v>
                </c:pt>
                <c:pt idx="28748">
                  <c:v>131.47364000000204</c:v>
                </c:pt>
                <c:pt idx="28749">
                  <c:v>131.47415000000203</c:v>
                </c:pt>
                <c:pt idx="28750">
                  <c:v>131.47415000000203</c:v>
                </c:pt>
                <c:pt idx="28751">
                  <c:v>131.47415000000203</c:v>
                </c:pt>
                <c:pt idx="28752">
                  <c:v>131.47415000000203</c:v>
                </c:pt>
                <c:pt idx="28753">
                  <c:v>131.47415000000203</c:v>
                </c:pt>
                <c:pt idx="28754">
                  <c:v>131.47415000000203</c:v>
                </c:pt>
                <c:pt idx="28755">
                  <c:v>131.47415000000203</c:v>
                </c:pt>
                <c:pt idx="28756">
                  <c:v>131.47415000000203</c:v>
                </c:pt>
                <c:pt idx="28757">
                  <c:v>131.47415000000203</c:v>
                </c:pt>
                <c:pt idx="28758">
                  <c:v>131.47415000000203</c:v>
                </c:pt>
                <c:pt idx="28759">
                  <c:v>131.47476000000202</c:v>
                </c:pt>
                <c:pt idx="28760">
                  <c:v>131.47590000000201</c:v>
                </c:pt>
                <c:pt idx="28761">
                  <c:v>131.47668000000201</c:v>
                </c:pt>
                <c:pt idx="28762">
                  <c:v>131.47673000000199</c:v>
                </c:pt>
                <c:pt idx="28763">
                  <c:v>131.47673000000199</c:v>
                </c:pt>
                <c:pt idx="28764">
                  <c:v>131.47673000000199</c:v>
                </c:pt>
                <c:pt idx="28765">
                  <c:v>131.47673000000199</c:v>
                </c:pt>
                <c:pt idx="28766">
                  <c:v>131.47673000000199</c:v>
                </c:pt>
                <c:pt idx="28767">
                  <c:v>131.47673000000199</c:v>
                </c:pt>
                <c:pt idx="28768">
                  <c:v>131.47673000000199</c:v>
                </c:pt>
                <c:pt idx="28769">
                  <c:v>131.47673000000199</c:v>
                </c:pt>
                <c:pt idx="28770">
                  <c:v>131.47673000000199</c:v>
                </c:pt>
                <c:pt idx="28771">
                  <c:v>131.47673000000199</c:v>
                </c:pt>
                <c:pt idx="28772">
                  <c:v>131.47673000000199</c:v>
                </c:pt>
                <c:pt idx="28773">
                  <c:v>131.47673000000199</c:v>
                </c:pt>
                <c:pt idx="28774">
                  <c:v>131.47673000000199</c:v>
                </c:pt>
                <c:pt idx="28775">
                  <c:v>131.47698000000199</c:v>
                </c:pt>
                <c:pt idx="28776">
                  <c:v>131.47794000000198</c:v>
                </c:pt>
                <c:pt idx="28777">
                  <c:v>131.47869000000199</c:v>
                </c:pt>
                <c:pt idx="28778">
                  <c:v>131.47869000000199</c:v>
                </c:pt>
                <c:pt idx="28779">
                  <c:v>131.47869000000199</c:v>
                </c:pt>
                <c:pt idx="28780">
                  <c:v>131.47869000000199</c:v>
                </c:pt>
                <c:pt idx="28781">
                  <c:v>131.47869000000199</c:v>
                </c:pt>
                <c:pt idx="28782">
                  <c:v>131.47869000000199</c:v>
                </c:pt>
                <c:pt idx="28783">
                  <c:v>131.47869000000199</c:v>
                </c:pt>
                <c:pt idx="28784">
                  <c:v>131.47869000000199</c:v>
                </c:pt>
                <c:pt idx="28785">
                  <c:v>131.47869000000199</c:v>
                </c:pt>
                <c:pt idx="28786">
                  <c:v>131.47869000000199</c:v>
                </c:pt>
                <c:pt idx="28787">
                  <c:v>131.47869000000199</c:v>
                </c:pt>
                <c:pt idx="28788">
                  <c:v>131.47869000000199</c:v>
                </c:pt>
                <c:pt idx="28789">
                  <c:v>131.47869000000199</c:v>
                </c:pt>
                <c:pt idx="28790">
                  <c:v>131.47869000000199</c:v>
                </c:pt>
                <c:pt idx="28791">
                  <c:v>131.47869000000199</c:v>
                </c:pt>
                <c:pt idx="28792">
                  <c:v>131.47869000000199</c:v>
                </c:pt>
                <c:pt idx="28793">
                  <c:v>131.47869000000199</c:v>
                </c:pt>
                <c:pt idx="28794">
                  <c:v>131.47869000000199</c:v>
                </c:pt>
                <c:pt idx="28795">
                  <c:v>131.47869000000199</c:v>
                </c:pt>
                <c:pt idx="28796">
                  <c:v>131.47869000000199</c:v>
                </c:pt>
                <c:pt idx="28797">
                  <c:v>131.47869000000199</c:v>
                </c:pt>
                <c:pt idx="28798">
                  <c:v>131.47904000000199</c:v>
                </c:pt>
                <c:pt idx="28799">
                  <c:v>131.47929000000198</c:v>
                </c:pt>
                <c:pt idx="28800">
                  <c:v>131.47929000000198</c:v>
                </c:pt>
                <c:pt idx="28801">
                  <c:v>131.47929000000198</c:v>
                </c:pt>
                <c:pt idx="28802">
                  <c:v>131.47929000000198</c:v>
                </c:pt>
                <c:pt idx="28803">
                  <c:v>131.47929000000198</c:v>
                </c:pt>
                <c:pt idx="28804">
                  <c:v>131.47929000000198</c:v>
                </c:pt>
                <c:pt idx="28805">
                  <c:v>131.47929000000198</c:v>
                </c:pt>
                <c:pt idx="28806">
                  <c:v>131.47929000000198</c:v>
                </c:pt>
                <c:pt idx="28807">
                  <c:v>131.47929000000198</c:v>
                </c:pt>
                <c:pt idx="28808">
                  <c:v>131.48060000000197</c:v>
                </c:pt>
                <c:pt idx="28809">
                  <c:v>131.48232000000198</c:v>
                </c:pt>
                <c:pt idx="28810">
                  <c:v>131.48338000000197</c:v>
                </c:pt>
                <c:pt idx="28811">
                  <c:v>131.48338000000197</c:v>
                </c:pt>
                <c:pt idx="28812">
                  <c:v>131.48338000000197</c:v>
                </c:pt>
                <c:pt idx="28813">
                  <c:v>131.48338000000197</c:v>
                </c:pt>
                <c:pt idx="28814">
                  <c:v>131.48338000000197</c:v>
                </c:pt>
                <c:pt idx="28815">
                  <c:v>131.48338000000197</c:v>
                </c:pt>
                <c:pt idx="28816">
                  <c:v>131.48338000000197</c:v>
                </c:pt>
                <c:pt idx="28817">
                  <c:v>131.48338000000197</c:v>
                </c:pt>
                <c:pt idx="28818">
                  <c:v>131.48338000000197</c:v>
                </c:pt>
                <c:pt idx="28819">
                  <c:v>131.48338000000197</c:v>
                </c:pt>
                <c:pt idx="28820">
                  <c:v>131.48338000000197</c:v>
                </c:pt>
                <c:pt idx="28821">
                  <c:v>131.48338000000197</c:v>
                </c:pt>
                <c:pt idx="28822">
                  <c:v>131.48338000000197</c:v>
                </c:pt>
                <c:pt idx="28823">
                  <c:v>131.48338000000197</c:v>
                </c:pt>
                <c:pt idx="28824">
                  <c:v>131.48338000000197</c:v>
                </c:pt>
                <c:pt idx="28825">
                  <c:v>131.48338000000197</c:v>
                </c:pt>
                <c:pt idx="28826">
                  <c:v>131.48338000000197</c:v>
                </c:pt>
                <c:pt idx="28827">
                  <c:v>131.48338000000197</c:v>
                </c:pt>
                <c:pt idx="28828">
                  <c:v>131.48338000000197</c:v>
                </c:pt>
                <c:pt idx="28829">
                  <c:v>131.48338000000197</c:v>
                </c:pt>
                <c:pt idx="28830">
                  <c:v>131.48338000000197</c:v>
                </c:pt>
                <c:pt idx="28831">
                  <c:v>131.48338000000197</c:v>
                </c:pt>
                <c:pt idx="28832">
                  <c:v>131.48338000000197</c:v>
                </c:pt>
                <c:pt idx="28833">
                  <c:v>131.48338000000197</c:v>
                </c:pt>
                <c:pt idx="28834">
                  <c:v>131.48338000000197</c:v>
                </c:pt>
                <c:pt idx="28835">
                  <c:v>131.48338000000197</c:v>
                </c:pt>
                <c:pt idx="28836">
                  <c:v>131.48338000000197</c:v>
                </c:pt>
                <c:pt idx="28837">
                  <c:v>131.48338000000197</c:v>
                </c:pt>
                <c:pt idx="28838">
                  <c:v>131.48338000000197</c:v>
                </c:pt>
                <c:pt idx="28839">
                  <c:v>131.48338000000197</c:v>
                </c:pt>
                <c:pt idx="28840">
                  <c:v>131.48338000000197</c:v>
                </c:pt>
                <c:pt idx="28841">
                  <c:v>131.48338000000197</c:v>
                </c:pt>
                <c:pt idx="28842">
                  <c:v>131.48338000000197</c:v>
                </c:pt>
                <c:pt idx="28843">
                  <c:v>131.48338000000197</c:v>
                </c:pt>
                <c:pt idx="28844">
                  <c:v>131.48338000000197</c:v>
                </c:pt>
                <c:pt idx="28845">
                  <c:v>131.48338000000197</c:v>
                </c:pt>
                <c:pt idx="28846">
                  <c:v>131.48338000000197</c:v>
                </c:pt>
                <c:pt idx="28847">
                  <c:v>131.48338000000197</c:v>
                </c:pt>
                <c:pt idx="28848">
                  <c:v>131.48338000000197</c:v>
                </c:pt>
                <c:pt idx="28849">
                  <c:v>131.48338000000197</c:v>
                </c:pt>
                <c:pt idx="28850">
                  <c:v>131.48338000000197</c:v>
                </c:pt>
                <c:pt idx="28851">
                  <c:v>131.48338000000197</c:v>
                </c:pt>
                <c:pt idx="28852">
                  <c:v>131.48338000000197</c:v>
                </c:pt>
                <c:pt idx="28853">
                  <c:v>131.48338000000197</c:v>
                </c:pt>
                <c:pt idx="28854">
                  <c:v>131.48338000000197</c:v>
                </c:pt>
                <c:pt idx="28855">
                  <c:v>131.48338000000197</c:v>
                </c:pt>
                <c:pt idx="28856">
                  <c:v>131.48338000000197</c:v>
                </c:pt>
                <c:pt idx="28857">
                  <c:v>131.48338000000197</c:v>
                </c:pt>
                <c:pt idx="28858">
                  <c:v>131.48338000000197</c:v>
                </c:pt>
                <c:pt idx="28859">
                  <c:v>131.48338000000197</c:v>
                </c:pt>
                <c:pt idx="28860">
                  <c:v>131.48338000000197</c:v>
                </c:pt>
                <c:pt idx="28861">
                  <c:v>131.48338000000197</c:v>
                </c:pt>
                <c:pt idx="28862">
                  <c:v>131.48417000000197</c:v>
                </c:pt>
                <c:pt idx="28863">
                  <c:v>131.48636000000198</c:v>
                </c:pt>
                <c:pt idx="28864">
                  <c:v>131.48882000000199</c:v>
                </c:pt>
                <c:pt idx="28865">
                  <c:v>131.49120000000198</c:v>
                </c:pt>
                <c:pt idx="28866">
                  <c:v>131.49333000000198</c:v>
                </c:pt>
                <c:pt idx="28867">
                  <c:v>131.49523000000198</c:v>
                </c:pt>
                <c:pt idx="28868">
                  <c:v>131.49691000000198</c:v>
                </c:pt>
                <c:pt idx="28869">
                  <c:v>131.49847000000199</c:v>
                </c:pt>
                <c:pt idx="28870">
                  <c:v>131.50035000000199</c:v>
                </c:pt>
                <c:pt idx="28871">
                  <c:v>131.50297000000199</c:v>
                </c:pt>
                <c:pt idx="28872">
                  <c:v>131.50598000000198</c:v>
                </c:pt>
                <c:pt idx="28873">
                  <c:v>131.50904000000199</c:v>
                </c:pt>
                <c:pt idx="28874">
                  <c:v>131.512120000002</c:v>
                </c:pt>
                <c:pt idx="28875">
                  <c:v>131.51573000000201</c:v>
                </c:pt>
                <c:pt idx="28876">
                  <c:v>131.52022000000201</c:v>
                </c:pt>
                <c:pt idx="28877">
                  <c:v>131.52579000000202</c:v>
                </c:pt>
                <c:pt idx="28878">
                  <c:v>131.53202000000201</c:v>
                </c:pt>
                <c:pt idx="28879">
                  <c:v>131.538620000002</c:v>
                </c:pt>
                <c:pt idx="28880">
                  <c:v>131.54556000000198</c:v>
                </c:pt>
                <c:pt idx="28881">
                  <c:v>131.55458000000198</c:v>
                </c:pt>
                <c:pt idx="28882">
                  <c:v>131.56429000000199</c:v>
                </c:pt>
                <c:pt idx="28883">
                  <c:v>131.57308000000199</c:v>
                </c:pt>
                <c:pt idx="28884">
                  <c:v>131.580000000002</c:v>
                </c:pt>
                <c:pt idx="28885">
                  <c:v>131.58630000000201</c:v>
                </c:pt>
                <c:pt idx="28886">
                  <c:v>131.592450000002</c:v>
                </c:pt>
                <c:pt idx="28887">
                  <c:v>131.59893000000201</c:v>
                </c:pt>
                <c:pt idx="28888">
                  <c:v>131.60585000000202</c:v>
                </c:pt>
                <c:pt idx="28889">
                  <c:v>131.61358000000203</c:v>
                </c:pt>
                <c:pt idx="28890">
                  <c:v>131.62166000000204</c:v>
                </c:pt>
                <c:pt idx="28891">
                  <c:v>131.62977000000203</c:v>
                </c:pt>
                <c:pt idx="28892">
                  <c:v>131.63647000000202</c:v>
                </c:pt>
                <c:pt idx="28893">
                  <c:v>131.64133000000203</c:v>
                </c:pt>
                <c:pt idx="28894">
                  <c:v>131.64370000000204</c:v>
                </c:pt>
                <c:pt idx="28895">
                  <c:v>131.64420000000203</c:v>
                </c:pt>
                <c:pt idx="28896">
                  <c:v>131.64420000000203</c:v>
                </c:pt>
                <c:pt idx="28897">
                  <c:v>131.64420000000203</c:v>
                </c:pt>
                <c:pt idx="28898">
                  <c:v>131.64420000000203</c:v>
                </c:pt>
                <c:pt idx="28899">
                  <c:v>131.64420000000203</c:v>
                </c:pt>
                <c:pt idx="28900">
                  <c:v>131.64420000000203</c:v>
                </c:pt>
                <c:pt idx="28901">
                  <c:v>131.64420000000203</c:v>
                </c:pt>
                <c:pt idx="28902">
                  <c:v>131.64420000000203</c:v>
                </c:pt>
                <c:pt idx="28903">
                  <c:v>131.64420000000203</c:v>
                </c:pt>
                <c:pt idx="28904">
                  <c:v>131.64420000000203</c:v>
                </c:pt>
                <c:pt idx="28905">
                  <c:v>131.64420000000203</c:v>
                </c:pt>
                <c:pt idx="28906">
                  <c:v>131.64420000000203</c:v>
                </c:pt>
                <c:pt idx="28907">
                  <c:v>131.64420000000203</c:v>
                </c:pt>
                <c:pt idx="28908">
                  <c:v>131.64420000000203</c:v>
                </c:pt>
                <c:pt idx="28909">
                  <c:v>131.64420000000203</c:v>
                </c:pt>
                <c:pt idx="28910">
                  <c:v>131.64420000000203</c:v>
                </c:pt>
                <c:pt idx="28911">
                  <c:v>131.64420000000203</c:v>
                </c:pt>
                <c:pt idx="28912">
                  <c:v>131.64420000000203</c:v>
                </c:pt>
                <c:pt idx="28913">
                  <c:v>131.64420000000203</c:v>
                </c:pt>
                <c:pt idx="28914">
                  <c:v>131.64420000000203</c:v>
                </c:pt>
                <c:pt idx="28915">
                  <c:v>131.64420000000203</c:v>
                </c:pt>
                <c:pt idx="28916">
                  <c:v>131.64420000000203</c:v>
                </c:pt>
                <c:pt idx="28917">
                  <c:v>131.64420000000203</c:v>
                </c:pt>
                <c:pt idx="28918">
                  <c:v>131.64420000000203</c:v>
                </c:pt>
                <c:pt idx="28919">
                  <c:v>131.64420000000203</c:v>
                </c:pt>
                <c:pt idx="28920">
                  <c:v>131.64420000000203</c:v>
                </c:pt>
                <c:pt idx="28921">
                  <c:v>131.64420000000203</c:v>
                </c:pt>
                <c:pt idx="28922">
                  <c:v>131.64420000000203</c:v>
                </c:pt>
                <c:pt idx="28923">
                  <c:v>131.64420000000203</c:v>
                </c:pt>
                <c:pt idx="28924">
                  <c:v>131.64420000000203</c:v>
                </c:pt>
                <c:pt idx="28925">
                  <c:v>131.64420000000203</c:v>
                </c:pt>
                <c:pt idx="28926">
                  <c:v>131.64420000000203</c:v>
                </c:pt>
                <c:pt idx="28927">
                  <c:v>131.64420000000203</c:v>
                </c:pt>
                <c:pt idx="28928">
                  <c:v>131.64420000000203</c:v>
                </c:pt>
                <c:pt idx="28929">
                  <c:v>131.64420000000203</c:v>
                </c:pt>
                <c:pt idx="28930">
                  <c:v>131.64420000000203</c:v>
                </c:pt>
                <c:pt idx="28931">
                  <c:v>131.64420000000203</c:v>
                </c:pt>
                <c:pt idx="28932">
                  <c:v>131.64420000000203</c:v>
                </c:pt>
                <c:pt idx="28933">
                  <c:v>131.64420000000203</c:v>
                </c:pt>
                <c:pt idx="28934">
                  <c:v>131.64420000000203</c:v>
                </c:pt>
                <c:pt idx="28935">
                  <c:v>131.64420000000203</c:v>
                </c:pt>
                <c:pt idx="28936">
                  <c:v>131.64420000000203</c:v>
                </c:pt>
                <c:pt idx="28937">
                  <c:v>131.64420000000203</c:v>
                </c:pt>
                <c:pt idx="28938">
                  <c:v>131.64420000000203</c:v>
                </c:pt>
                <c:pt idx="28939">
                  <c:v>131.64420000000203</c:v>
                </c:pt>
                <c:pt idx="28940">
                  <c:v>131.64420000000203</c:v>
                </c:pt>
                <c:pt idx="28941">
                  <c:v>131.64420000000203</c:v>
                </c:pt>
                <c:pt idx="28942">
                  <c:v>131.64420000000203</c:v>
                </c:pt>
                <c:pt idx="28943">
                  <c:v>131.64420000000203</c:v>
                </c:pt>
                <c:pt idx="28944">
                  <c:v>131.64420000000203</c:v>
                </c:pt>
                <c:pt idx="28945">
                  <c:v>131.64420000000203</c:v>
                </c:pt>
                <c:pt idx="28946">
                  <c:v>131.64420000000203</c:v>
                </c:pt>
                <c:pt idx="28947">
                  <c:v>131.64420000000203</c:v>
                </c:pt>
                <c:pt idx="28948">
                  <c:v>131.64420000000203</c:v>
                </c:pt>
                <c:pt idx="28949">
                  <c:v>131.64420000000203</c:v>
                </c:pt>
                <c:pt idx="28950">
                  <c:v>131.64420000000203</c:v>
                </c:pt>
                <c:pt idx="28951">
                  <c:v>131.64420000000203</c:v>
                </c:pt>
                <c:pt idx="28952">
                  <c:v>131.64420000000203</c:v>
                </c:pt>
                <c:pt idx="28953">
                  <c:v>131.64420000000203</c:v>
                </c:pt>
                <c:pt idx="28954">
                  <c:v>131.64420000000203</c:v>
                </c:pt>
                <c:pt idx="28955">
                  <c:v>131.64420000000203</c:v>
                </c:pt>
                <c:pt idx="28956">
                  <c:v>131.64420000000203</c:v>
                </c:pt>
                <c:pt idx="28957">
                  <c:v>131.64420000000203</c:v>
                </c:pt>
                <c:pt idx="28958">
                  <c:v>131.64420000000203</c:v>
                </c:pt>
                <c:pt idx="28959">
                  <c:v>131.64420000000203</c:v>
                </c:pt>
                <c:pt idx="28960">
                  <c:v>131.64420000000203</c:v>
                </c:pt>
                <c:pt idx="28961">
                  <c:v>131.64420000000203</c:v>
                </c:pt>
                <c:pt idx="28962">
                  <c:v>131.64420000000203</c:v>
                </c:pt>
                <c:pt idx="28963">
                  <c:v>131.64420000000203</c:v>
                </c:pt>
                <c:pt idx="28964">
                  <c:v>131.64420000000203</c:v>
                </c:pt>
                <c:pt idx="28965">
                  <c:v>131.64420000000203</c:v>
                </c:pt>
                <c:pt idx="28966">
                  <c:v>131.64420000000203</c:v>
                </c:pt>
                <c:pt idx="28967">
                  <c:v>131.64420000000203</c:v>
                </c:pt>
                <c:pt idx="28968">
                  <c:v>131.64420000000203</c:v>
                </c:pt>
                <c:pt idx="28969">
                  <c:v>131.64420000000203</c:v>
                </c:pt>
                <c:pt idx="28970">
                  <c:v>131.64420000000203</c:v>
                </c:pt>
                <c:pt idx="28971">
                  <c:v>131.64420000000203</c:v>
                </c:pt>
                <c:pt idx="28972">
                  <c:v>131.64420000000203</c:v>
                </c:pt>
                <c:pt idx="28973">
                  <c:v>131.64420000000203</c:v>
                </c:pt>
                <c:pt idx="28974">
                  <c:v>131.64420000000203</c:v>
                </c:pt>
                <c:pt idx="28975">
                  <c:v>131.64420000000203</c:v>
                </c:pt>
                <c:pt idx="28976">
                  <c:v>131.64420000000203</c:v>
                </c:pt>
                <c:pt idx="28977">
                  <c:v>131.64420000000203</c:v>
                </c:pt>
                <c:pt idx="28978">
                  <c:v>131.64420000000203</c:v>
                </c:pt>
                <c:pt idx="28979">
                  <c:v>131.64420000000203</c:v>
                </c:pt>
                <c:pt idx="28980">
                  <c:v>131.64420000000203</c:v>
                </c:pt>
                <c:pt idx="28981">
                  <c:v>131.64420000000203</c:v>
                </c:pt>
                <c:pt idx="28982">
                  <c:v>131.64420000000203</c:v>
                </c:pt>
                <c:pt idx="28983">
                  <c:v>131.64420000000203</c:v>
                </c:pt>
                <c:pt idx="28984">
                  <c:v>131.64420000000203</c:v>
                </c:pt>
                <c:pt idx="28985">
                  <c:v>131.64420000000203</c:v>
                </c:pt>
                <c:pt idx="28986">
                  <c:v>131.64420000000203</c:v>
                </c:pt>
                <c:pt idx="28987">
                  <c:v>131.64420000000203</c:v>
                </c:pt>
                <c:pt idx="28988">
                  <c:v>131.64420000000203</c:v>
                </c:pt>
                <c:pt idx="28989">
                  <c:v>131.64420000000203</c:v>
                </c:pt>
                <c:pt idx="28990">
                  <c:v>131.64420000000203</c:v>
                </c:pt>
                <c:pt idx="28991">
                  <c:v>131.64420000000203</c:v>
                </c:pt>
                <c:pt idx="28992">
                  <c:v>131.64420000000203</c:v>
                </c:pt>
                <c:pt idx="28993">
                  <c:v>131.64420000000203</c:v>
                </c:pt>
                <c:pt idx="28994">
                  <c:v>131.64420000000203</c:v>
                </c:pt>
                <c:pt idx="28995">
                  <c:v>131.64420000000203</c:v>
                </c:pt>
                <c:pt idx="28996">
                  <c:v>131.64420000000203</c:v>
                </c:pt>
                <c:pt idx="28997">
                  <c:v>131.64420000000203</c:v>
                </c:pt>
                <c:pt idx="28998">
                  <c:v>131.64420000000203</c:v>
                </c:pt>
                <c:pt idx="28999">
                  <c:v>131.64420000000203</c:v>
                </c:pt>
                <c:pt idx="29000">
                  <c:v>131.64420000000203</c:v>
                </c:pt>
                <c:pt idx="29001">
                  <c:v>131.64420000000203</c:v>
                </c:pt>
                <c:pt idx="29002">
                  <c:v>131.64420000000203</c:v>
                </c:pt>
                <c:pt idx="29003">
                  <c:v>131.64420000000203</c:v>
                </c:pt>
                <c:pt idx="29004">
                  <c:v>131.64420000000203</c:v>
                </c:pt>
                <c:pt idx="29005">
                  <c:v>131.64420000000203</c:v>
                </c:pt>
                <c:pt idx="29006">
                  <c:v>131.64420000000203</c:v>
                </c:pt>
                <c:pt idx="29007">
                  <c:v>131.64420000000203</c:v>
                </c:pt>
                <c:pt idx="29008">
                  <c:v>131.64420000000203</c:v>
                </c:pt>
                <c:pt idx="29009">
                  <c:v>131.64420000000203</c:v>
                </c:pt>
                <c:pt idx="29010">
                  <c:v>131.64420000000203</c:v>
                </c:pt>
                <c:pt idx="29011">
                  <c:v>131.64420000000203</c:v>
                </c:pt>
                <c:pt idx="29012">
                  <c:v>131.64420000000203</c:v>
                </c:pt>
                <c:pt idx="29013">
                  <c:v>131.64420000000203</c:v>
                </c:pt>
                <c:pt idx="29014">
                  <c:v>131.64420000000203</c:v>
                </c:pt>
                <c:pt idx="29015">
                  <c:v>131.64420000000203</c:v>
                </c:pt>
                <c:pt idx="29016">
                  <c:v>131.64420000000203</c:v>
                </c:pt>
                <c:pt idx="29017">
                  <c:v>131.64420000000203</c:v>
                </c:pt>
                <c:pt idx="29018">
                  <c:v>131.64420000000203</c:v>
                </c:pt>
                <c:pt idx="29019">
                  <c:v>131.64420000000203</c:v>
                </c:pt>
                <c:pt idx="29020">
                  <c:v>131.64420000000203</c:v>
                </c:pt>
                <c:pt idx="29021">
                  <c:v>131.64420000000203</c:v>
                </c:pt>
                <c:pt idx="29022">
                  <c:v>131.64420000000203</c:v>
                </c:pt>
                <c:pt idx="29023">
                  <c:v>131.64420000000203</c:v>
                </c:pt>
                <c:pt idx="29024">
                  <c:v>131.64420000000203</c:v>
                </c:pt>
                <c:pt idx="29025">
                  <c:v>131.64420000000203</c:v>
                </c:pt>
                <c:pt idx="29026">
                  <c:v>131.64420000000203</c:v>
                </c:pt>
                <c:pt idx="29027">
                  <c:v>131.64420000000203</c:v>
                </c:pt>
                <c:pt idx="29028">
                  <c:v>131.64420000000203</c:v>
                </c:pt>
                <c:pt idx="29029">
                  <c:v>131.64420000000203</c:v>
                </c:pt>
                <c:pt idx="29030">
                  <c:v>131.64420000000203</c:v>
                </c:pt>
                <c:pt idx="29031">
                  <c:v>131.64420000000203</c:v>
                </c:pt>
                <c:pt idx="29032">
                  <c:v>131.64420000000203</c:v>
                </c:pt>
                <c:pt idx="29033">
                  <c:v>131.64420000000203</c:v>
                </c:pt>
                <c:pt idx="29034">
                  <c:v>131.64420000000203</c:v>
                </c:pt>
                <c:pt idx="29035">
                  <c:v>131.64420000000203</c:v>
                </c:pt>
                <c:pt idx="29036">
                  <c:v>131.64420000000203</c:v>
                </c:pt>
                <c:pt idx="29037">
                  <c:v>131.64420000000203</c:v>
                </c:pt>
                <c:pt idx="29038">
                  <c:v>131.64420000000203</c:v>
                </c:pt>
                <c:pt idx="29039">
                  <c:v>131.64420000000203</c:v>
                </c:pt>
                <c:pt idx="29040">
                  <c:v>131.64420000000203</c:v>
                </c:pt>
                <c:pt idx="29041">
                  <c:v>131.64420000000203</c:v>
                </c:pt>
                <c:pt idx="29042">
                  <c:v>131.64420000000203</c:v>
                </c:pt>
                <c:pt idx="29043">
                  <c:v>131.64420000000203</c:v>
                </c:pt>
                <c:pt idx="29044">
                  <c:v>131.64420000000203</c:v>
                </c:pt>
                <c:pt idx="29045">
                  <c:v>131.64420000000203</c:v>
                </c:pt>
                <c:pt idx="29046">
                  <c:v>131.64420000000203</c:v>
                </c:pt>
                <c:pt idx="29047">
                  <c:v>131.64422000000204</c:v>
                </c:pt>
                <c:pt idx="29048">
                  <c:v>131.64422000000204</c:v>
                </c:pt>
                <c:pt idx="29049">
                  <c:v>131.64422000000204</c:v>
                </c:pt>
                <c:pt idx="29050">
                  <c:v>131.64422000000204</c:v>
                </c:pt>
                <c:pt idx="29051">
                  <c:v>131.64422000000204</c:v>
                </c:pt>
                <c:pt idx="29052">
                  <c:v>131.64422000000204</c:v>
                </c:pt>
                <c:pt idx="29053">
                  <c:v>131.64422000000204</c:v>
                </c:pt>
                <c:pt idx="29054">
                  <c:v>131.64422000000204</c:v>
                </c:pt>
                <c:pt idx="29055">
                  <c:v>131.64422000000204</c:v>
                </c:pt>
                <c:pt idx="29056">
                  <c:v>131.64422000000204</c:v>
                </c:pt>
                <c:pt idx="29057">
                  <c:v>131.64422000000204</c:v>
                </c:pt>
                <c:pt idx="29058">
                  <c:v>131.64422000000204</c:v>
                </c:pt>
                <c:pt idx="29059">
                  <c:v>131.64422000000204</c:v>
                </c:pt>
                <c:pt idx="29060">
                  <c:v>131.64422000000204</c:v>
                </c:pt>
                <c:pt idx="29061">
                  <c:v>131.64422000000204</c:v>
                </c:pt>
                <c:pt idx="29062">
                  <c:v>131.64422000000204</c:v>
                </c:pt>
                <c:pt idx="29063">
                  <c:v>131.64422000000204</c:v>
                </c:pt>
                <c:pt idx="29064">
                  <c:v>131.64422000000204</c:v>
                </c:pt>
                <c:pt idx="29065">
                  <c:v>131.64422000000204</c:v>
                </c:pt>
                <c:pt idx="29066">
                  <c:v>131.64422000000204</c:v>
                </c:pt>
                <c:pt idx="29067">
                  <c:v>131.64422000000204</c:v>
                </c:pt>
                <c:pt idx="29068">
                  <c:v>131.64422000000204</c:v>
                </c:pt>
                <c:pt idx="29069">
                  <c:v>131.64422000000204</c:v>
                </c:pt>
                <c:pt idx="29070">
                  <c:v>131.64422000000204</c:v>
                </c:pt>
                <c:pt idx="29071">
                  <c:v>131.64422000000204</c:v>
                </c:pt>
                <c:pt idx="29072">
                  <c:v>131.64422000000204</c:v>
                </c:pt>
                <c:pt idx="29073">
                  <c:v>131.64422000000204</c:v>
                </c:pt>
                <c:pt idx="29074">
                  <c:v>131.64422000000204</c:v>
                </c:pt>
                <c:pt idx="29075">
                  <c:v>131.64422000000204</c:v>
                </c:pt>
                <c:pt idx="29076">
                  <c:v>131.64422000000204</c:v>
                </c:pt>
                <c:pt idx="29077">
                  <c:v>131.64422000000204</c:v>
                </c:pt>
                <c:pt idx="29078">
                  <c:v>131.64422000000204</c:v>
                </c:pt>
                <c:pt idx="29079">
                  <c:v>131.64422000000204</c:v>
                </c:pt>
                <c:pt idx="29080">
                  <c:v>131.64422000000204</c:v>
                </c:pt>
                <c:pt idx="29081">
                  <c:v>131.64422000000204</c:v>
                </c:pt>
                <c:pt idx="29082">
                  <c:v>131.64422000000204</c:v>
                </c:pt>
                <c:pt idx="29083">
                  <c:v>131.64422000000204</c:v>
                </c:pt>
                <c:pt idx="29084">
                  <c:v>131.64422000000204</c:v>
                </c:pt>
                <c:pt idx="29085">
                  <c:v>131.64422000000204</c:v>
                </c:pt>
                <c:pt idx="29086">
                  <c:v>131.64422000000204</c:v>
                </c:pt>
                <c:pt idx="29087">
                  <c:v>131.64422000000204</c:v>
                </c:pt>
                <c:pt idx="29088">
                  <c:v>131.64422000000204</c:v>
                </c:pt>
                <c:pt idx="29089">
                  <c:v>131.64422000000204</c:v>
                </c:pt>
                <c:pt idx="29090">
                  <c:v>131.64422000000204</c:v>
                </c:pt>
                <c:pt idx="29091">
                  <c:v>131.64422000000204</c:v>
                </c:pt>
                <c:pt idx="29092">
                  <c:v>131.64422000000204</c:v>
                </c:pt>
                <c:pt idx="29093">
                  <c:v>131.64422000000204</c:v>
                </c:pt>
                <c:pt idx="29094">
                  <c:v>131.64422000000204</c:v>
                </c:pt>
                <c:pt idx="29095">
                  <c:v>131.64422000000204</c:v>
                </c:pt>
                <c:pt idx="29096">
                  <c:v>131.64422000000204</c:v>
                </c:pt>
                <c:pt idx="29097">
                  <c:v>131.64422000000204</c:v>
                </c:pt>
                <c:pt idx="29098">
                  <c:v>131.64422000000204</c:v>
                </c:pt>
                <c:pt idx="29099">
                  <c:v>131.64422000000204</c:v>
                </c:pt>
                <c:pt idx="29100">
                  <c:v>131.64422000000204</c:v>
                </c:pt>
                <c:pt idx="29101">
                  <c:v>131.64422000000204</c:v>
                </c:pt>
                <c:pt idx="29102">
                  <c:v>131.64422000000204</c:v>
                </c:pt>
                <c:pt idx="29103">
                  <c:v>131.64422000000204</c:v>
                </c:pt>
                <c:pt idx="29104">
                  <c:v>131.64422000000204</c:v>
                </c:pt>
                <c:pt idx="29105">
                  <c:v>131.64422000000204</c:v>
                </c:pt>
                <c:pt idx="29106">
                  <c:v>131.64422000000204</c:v>
                </c:pt>
                <c:pt idx="29107">
                  <c:v>131.64422000000204</c:v>
                </c:pt>
                <c:pt idx="29108">
                  <c:v>131.64422000000204</c:v>
                </c:pt>
                <c:pt idx="29109">
                  <c:v>131.64422000000204</c:v>
                </c:pt>
                <c:pt idx="29110">
                  <c:v>131.64422000000204</c:v>
                </c:pt>
                <c:pt idx="29111">
                  <c:v>131.64422000000204</c:v>
                </c:pt>
                <c:pt idx="29112">
                  <c:v>131.64422000000204</c:v>
                </c:pt>
                <c:pt idx="29113">
                  <c:v>131.64422000000204</c:v>
                </c:pt>
                <c:pt idx="29114">
                  <c:v>131.64422000000204</c:v>
                </c:pt>
                <c:pt idx="29115">
                  <c:v>131.64422000000204</c:v>
                </c:pt>
                <c:pt idx="29116">
                  <c:v>131.64422000000204</c:v>
                </c:pt>
                <c:pt idx="29117">
                  <c:v>131.64422000000204</c:v>
                </c:pt>
                <c:pt idx="29118">
                  <c:v>131.64422000000204</c:v>
                </c:pt>
                <c:pt idx="29119">
                  <c:v>131.64422000000204</c:v>
                </c:pt>
                <c:pt idx="29120">
                  <c:v>131.64422000000204</c:v>
                </c:pt>
                <c:pt idx="29121">
                  <c:v>131.64422000000204</c:v>
                </c:pt>
                <c:pt idx="29122">
                  <c:v>131.64422000000204</c:v>
                </c:pt>
                <c:pt idx="29123">
                  <c:v>131.64422000000204</c:v>
                </c:pt>
                <c:pt idx="29124">
                  <c:v>131.64422000000204</c:v>
                </c:pt>
                <c:pt idx="29125">
                  <c:v>131.64422000000204</c:v>
                </c:pt>
                <c:pt idx="29126">
                  <c:v>131.64422000000204</c:v>
                </c:pt>
                <c:pt idx="29127">
                  <c:v>131.64422000000204</c:v>
                </c:pt>
                <c:pt idx="29128">
                  <c:v>131.64422000000204</c:v>
                </c:pt>
                <c:pt idx="29129">
                  <c:v>131.64422000000204</c:v>
                </c:pt>
                <c:pt idx="29130">
                  <c:v>131.64422000000204</c:v>
                </c:pt>
                <c:pt idx="29131">
                  <c:v>131.64422000000204</c:v>
                </c:pt>
                <c:pt idx="29132">
                  <c:v>131.64422000000204</c:v>
                </c:pt>
                <c:pt idx="29133">
                  <c:v>131.64422000000204</c:v>
                </c:pt>
                <c:pt idx="29134">
                  <c:v>131.64422000000204</c:v>
                </c:pt>
                <c:pt idx="29135">
                  <c:v>131.64422000000204</c:v>
                </c:pt>
                <c:pt idx="29136">
                  <c:v>131.64422000000204</c:v>
                </c:pt>
                <c:pt idx="29137">
                  <c:v>131.64422000000204</c:v>
                </c:pt>
                <c:pt idx="29138">
                  <c:v>131.64422000000204</c:v>
                </c:pt>
                <c:pt idx="29139">
                  <c:v>131.64422000000204</c:v>
                </c:pt>
                <c:pt idx="29140">
                  <c:v>131.64422000000204</c:v>
                </c:pt>
                <c:pt idx="29141">
                  <c:v>131.64422000000204</c:v>
                </c:pt>
                <c:pt idx="29142">
                  <c:v>131.64422000000204</c:v>
                </c:pt>
                <c:pt idx="29143">
                  <c:v>131.64422000000204</c:v>
                </c:pt>
                <c:pt idx="29144">
                  <c:v>131.64422000000204</c:v>
                </c:pt>
                <c:pt idx="29145">
                  <c:v>131.64422000000204</c:v>
                </c:pt>
                <c:pt idx="29146">
                  <c:v>131.64422000000204</c:v>
                </c:pt>
                <c:pt idx="29147">
                  <c:v>131.64422000000204</c:v>
                </c:pt>
                <c:pt idx="29148">
                  <c:v>131.64422000000204</c:v>
                </c:pt>
                <c:pt idx="29149">
                  <c:v>131.64422000000204</c:v>
                </c:pt>
                <c:pt idx="29150">
                  <c:v>131.64422000000204</c:v>
                </c:pt>
                <c:pt idx="29151">
                  <c:v>131.64422000000204</c:v>
                </c:pt>
                <c:pt idx="29152">
                  <c:v>131.64422000000204</c:v>
                </c:pt>
                <c:pt idx="29153">
                  <c:v>131.64422000000204</c:v>
                </c:pt>
                <c:pt idx="29154">
                  <c:v>131.64422000000204</c:v>
                </c:pt>
                <c:pt idx="29155">
                  <c:v>131.64422000000204</c:v>
                </c:pt>
                <c:pt idx="29156">
                  <c:v>131.64422000000204</c:v>
                </c:pt>
                <c:pt idx="29157">
                  <c:v>131.64422000000204</c:v>
                </c:pt>
                <c:pt idx="29158">
                  <c:v>131.64422000000204</c:v>
                </c:pt>
                <c:pt idx="29159">
                  <c:v>131.64422000000204</c:v>
                </c:pt>
                <c:pt idx="29160">
                  <c:v>131.64422000000204</c:v>
                </c:pt>
                <c:pt idx="29161">
                  <c:v>131.64422000000204</c:v>
                </c:pt>
                <c:pt idx="29162">
                  <c:v>131.64422000000204</c:v>
                </c:pt>
                <c:pt idx="29163">
                  <c:v>131.64422000000204</c:v>
                </c:pt>
                <c:pt idx="29164">
                  <c:v>131.64422000000204</c:v>
                </c:pt>
                <c:pt idx="29165">
                  <c:v>131.64422000000204</c:v>
                </c:pt>
                <c:pt idx="29166">
                  <c:v>131.64422000000204</c:v>
                </c:pt>
                <c:pt idx="29167">
                  <c:v>131.64422000000204</c:v>
                </c:pt>
                <c:pt idx="29168">
                  <c:v>131.64422000000204</c:v>
                </c:pt>
                <c:pt idx="29169">
                  <c:v>131.64422000000204</c:v>
                </c:pt>
                <c:pt idx="29170">
                  <c:v>131.64422000000204</c:v>
                </c:pt>
                <c:pt idx="29171">
                  <c:v>131.64422000000204</c:v>
                </c:pt>
                <c:pt idx="29172">
                  <c:v>131.64422000000204</c:v>
                </c:pt>
                <c:pt idx="29173">
                  <c:v>131.64422000000204</c:v>
                </c:pt>
                <c:pt idx="29174">
                  <c:v>131.64422000000204</c:v>
                </c:pt>
                <c:pt idx="29175">
                  <c:v>131.64422000000204</c:v>
                </c:pt>
                <c:pt idx="29176">
                  <c:v>131.64422000000204</c:v>
                </c:pt>
                <c:pt idx="29177">
                  <c:v>131.64422000000204</c:v>
                </c:pt>
                <c:pt idx="29178">
                  <c:v>131.64422000000204</c:v>
                </c:pt>
                <c:pt idx="29179">
                  <c:v>131.64422000000204</c:v>
                </c:pt>
                <c:pt idx="29180">
                  <c:v>131.64422000000204</c:v>
                </c:pt>
                <c:pt idx="29181">
                  <c:v>131.64422000000204</c:v>
                </c:pt>
                <c:pt idx="29182">
                  <c:v>131.64422000000204</c:v>
                </c:pt>
                <c:pt idx="29183">
                  <c:v>131.64422000000204</c:v>
                </c:pt>
                <c:pt idx="29184">
                  <c:v>131.64422000000204</c:v>
                </c:pt>
                <c:pt idx="29185">
                  <c:v>131.64422000000204</c:v>
                </c:pt>
                <c:pt idx="29186">
                  <c:v>131.64422000000204</c:v>
                </c:pt>
                <c:pt idx="29187">
                  <c:v>131.64422000000204</c:v>
                </c:pt>
                <c:pt idx="29188">
                  <c:v>131.64422000000204</c:v>
                </c:pt>
                <c:pt idx="29189">
                  <c:v>131.64422000000204</c:v>
                </c:pt>
                <c:pt idx="29190">
                  <c:v>131.64422000000204</c:v>
                </c:pt>
                <c:pt idx="29191">
                  <c:v>131.64422000000204</c:v>
                </c:pt>
                <c:pt idx="29192">
                  <c:v>131.64422000000204</c:v>
                </c:pt>
                <c:pt idx="29193">
                  <c:v>131.64422000000204</c:v>
                </c:pt>
                <c:pt idx="29194">
                  <c:v>131.64422000000204</c:v>
                </c:pt>
                <c:pt idx="29195">
                  <c:v>131.64422000000204</c:v>
                </c:pt>
                <c:pt idx="29196">
                  <c:v>131.64422000000204</c:v>
                </c:pt>
                <c:pt idx="29197">
                  <c:v>131.64422000000204</c:v>
                </c:pt>
                <c:pt idx="29198">
                  <c:v>131.64422000000204</c:v>
                </c:pt>
                <c:pt idx="29199">
                  <c:v>131.64422000000204</c:v>
                </c:pt>
                <c:pt idx="29200">
                  <c:v>131.64422000000204</c:v>
                </c:pt>
                <c:pt idx="29201">
                  <c:v>131.64422000000204</c:v>
                </c:pt>
                <c:pt idx="29202">
                  <c:v>131.64422000000204</c:v>
                </c:pt>
                <c:pt idx="29203">
                  <c:v>131.64422000000204</c:v>
                </c:pt>
                <c:pt idx="29204">
                  <c:v>131.64422000000204</c:v>
                </c:pt>
                <c:pt idx="29205">
                  <c:v>131.64422000000204</c:v>
                </c:pt>
                <c:pt idx="29206">
                  <c:v>131.64422000000204</c:v>
                </c:pt>
                <c:pt idx="29207">
                  <c:v>131.64422000000204</c:v>
                </c:pt>
                <c:pt idx="29208">
                  <c:v>131.64422000000204</c:v>
                </c:pt>
                <c:pt idx="29209">
                  <c:v>131.64422000000204</c:v>
                </c:pt>
                <c:pt idx="29210">
                  <c:v>131.64422000000204</c:v>
                </c:pt>
                <c:pt idx="29211">
                  <c:v>131.64422000000204</c:v>
                </c:pt>
                <c:pt idx="29212">
                  <c:v>131.64422000000204</c:v>
                </c:pt>
                <c:pt idx="29213">
                  <c:v>131.64422000000204</c:v>
                </c:pt>
                <c:pt idx="29214">
                  <c:v>131.64422000000204</c:v>
                </c:pt>
                <c:pt idx="29215">
                  <c:v>131.64422000000204</c:v>
                </c:pt>
                <c:pt idx="29216">
                  <c:v>131.64422000000204</c:v>
                </c:pt>
                <c:pt idx="29217">
                  <c:v>131.64422000000204</c:v>
                </c:pt>
                <c:pt idx="29218">
                  <c:v>131.64422000000204</c:v>
                </c:pt>
                <c:pt idx="29219">
                  <c:v>131.64422000000204</c:v>
                </c:pt>
                <c:pt idx="29220">
                  <c:v>131.64422000000204</c:v>
                </c:pt>
                <c:pt idx="29221">
                  <c:v>131.64422000000204</c:v>
                </c:pt>
                <c:pt idx="29222">
                  <c:v>131.64422000000204</c:v>
                </c:pt>
                <c:pt idx="29223">
                  <c:v>131.64422000000204</c:v>
                </c:pt>
                <c:pt idx="29224">
                  <c:v>131.64422000000204</c:v>
                </c:pt>
                <c:pt idx="29225">
                  <c:v>131.64422000000204</c:v>
                </c:pt>
                <c:pt idx="29226">
                  <c:v>131.64422000000204</c:v>
                </c:pt>
                <c:pt idx="29227">
                  <c:v>131.64422000000204</c:v>
                </c:pt>
                <c:pt idx="29228">
                  <c:v>131.64422000000204</c:v>
                </c:pt>
                <c:pt idx="29229">
                  <c:v>131.64422000000204</c:v>
                </c:pt>
                <c:pt idx="29230">
                  <c:v>131.64422000000204</c:v>
                </c:pt>
                <c:pt idx="29231">
                  <c:v>131.64422000000204</c:v>
                </c:pt>
                <c:pt idx="29232">
                  <c:v>131.64422000000204</c:v>
                </c:pt>
                <c:pt idx="29233">
                  <c:v>131.64422000000204</c:v>
                </c:pt>
                <c:pt idx="29234">
                  <c:v>131.64422000000204</c:v>
                </c:pt>
                <c:pt idx="29235">
                  <c:v>131.64422000000204</c:v>
                </c:pt>
                <c:pt idx="29236">
                  <c:v>131.64422000000204</c:v>
                </c:pt>
                <c:pt idx="29237">
                  <c:v>131.64422000000204</c:v>
                </c:pt>
                <c:pt idx="29238">
                  <c:v>131.64422000000204</c:v>
                </c:pt>
                <c:pt idx="29239">
                  <c:v>131.64422000000204</c:v>
                </c:pt>
                <c:pt idx="29240">
                  <c:v>131.64422000000204</c:v>
                </c:pt>
                <c:pt idx="29241">
                  <c:v>131.64422000000204</c:v>
                </c:pt>
                <c:pt idx="29242">
                  <c:v>131.64422000000204</c:v>
                </c:pt>
                <c:pt idx="29243">
                  <c:v>131.64422000000204</c:v>
                </c:pt>
                <c:pt idx="29244">
                  <c:v>131.64422000000204</c:v>
                </c:pt>
                <c:pt idx="29245">
                  <c:v>131.64422000000204</c:v>
                </c:pt>
                <c:pt idx="29246">
                  <c:v>131.64422000000204</c:v>
                </c:pt>
                <c:pt idx="29247">
                  <c:v>131.64422000000204</c:v>
                </c:pt>
                <c:pt idx="29248">
                  <c:v>131.64422000000204</c:v>
                </c:pt>
                <c:pt idx="29249">
                  <c:v>131.64422000000204</c:v>
                </c:pt>
                <c:pt idx="29250">
                  <c:v>131.64422000000204</c:v>
                </c:pt>
                <c:pt idx="29251">
                  <c:v>131.64422000000204</c:v>
                </c:pt>
                <c:pt idx="29252">
                  <c:v>131.64422000000204</c:v>
                </c:pt>
                <c:pt idx="29253">
                  <c:v>131.64422000000204</c:v>
                </c:pt>
                <c:pt idx="29254">
                  <c:v>131.64422000000204</c:v>
                </c:pt>
                <c:pt idx="29255">
                  <c:v>131.64422000000204</c:v>
                </c:pt>
                <c:pt idx="29256">
                  <c:v>131.64422000000204</c:v>
                </c:pt>
                <c:pt idx="29257">
                  <c:v>131.64422000000204</c:v>
                </c:pt>
                <c:pt idx="29258">
                  <c:v>131.64422000000204</c:v>
                </c:pt>
                <c:pt idx="29259">
                  <c:v>131.64422000000204</c:v>
                </c:pt>
                <c:pt idx="29260">
                  <c:v>131.64422000000204</c:v>
                </c:pt>
                <c:pt idx="29261">
                  <c:v>131.64422000000204</c:v>
                </c:pt>
                <c:pt idx="29262">
                  <c:v>131.64422000000204</c:v>
                </c:pt>
                <c:pt idx="29263">
                  <c:v>131.64422000000204</c:v>
                </c:pt>
                <c:pt idx="29264">
                  <c:v>131.64422000000204</c:v>
                </c:pt>
                <c:pt idx="29265">
                  <c:v>131.64422000000204</c:v>
                </c:pt>
                <c:pt idx="29266">
                  <c:v>131.64422000000204</c:v>
                </c:pt>
                <c:pt idx="29267">
                  <c:v>131.64422000000204</c:v>
                </c:pt>
                <c:pt idx="29268">
                  <c:v>131.64422000000204</c:v>
                </c:pt>
                <c:pt idx="29269">
                  <c:v>131.64422000000204</c:v>
                </c:pt>
                <c:pt idx="29270">
                  <c:v>131.64422000000204</c:v>
                </c:pt>
                <c:pt idx="29271">
                  <c:v>131.64422000000204</c:v>
                </c:pt>
                <c:pt idx="29272">
                  <c:v>131.64422000000204</c:v>
                </c:pt>
                <c:pt idx="29273">
                  <c:v>131.64422000000204</c:v>
                </c:pt>
                <c:pt idx="29274">
                  <c:v>131.64422000000204</c:v>
                </c:pt>
                <c:pt idx="29275">
                  <c:v>131.64422000000204</c:v>
                </c:pt>
                <c:pt idx="29276">
                  <c:v>131.64422000000204</c:v>
                </c:pt>
                <c:pt idx="29277">
                  <c:v>131.64422000000204</c:v>
                </c:pt>
                <c:pt idx="29278">
                  <c:v>131.64422000000204</c:v>
                </c:pt>
                <c:pt idx="29279">
                  <c:v>131.64422000000204</c:v>
                </c:pt>
                <c:pt idx="29280">
                  <c:v>131.64422000000204</c:v>
                </c:pt>
                <c:pt idx="29281">
                  <c:v>131.64422000000204</c:v>
                </c:pt>
                <c:pt idx="29282">
                  <c:v>131.64422000000204</c:v>
                </c:pt>
                <c:pt idx="29283">
                  <c:v>131.64422000000204</c:v>
                </c:pt>
                <c:pt idx="29284">
                  <c:v>131.64422000000204</c:v>
                </c:pt>
                <c:pt idx="29285">
                  <c:v>131.64422000000204</c:v>
                </c:pt>
                <c:pt idx="29286">
                  <c:v>131.64422000000204</c:v>
                </c:pt>
                <c:pt idx="29287">
                  <c:v>131.64422000000204</c:v>
                </c:pt>
                <c:pt idx="29288">
                  <c:v>131.64422000000204</c:v>
                </c:pt>
                <c:pt idx="29289">
                  <c:v>131.64422000000204</c:v>
                </c:pt>
                <c:pt idx="29290">
                  <c:v>131.64422000000204</c:v>
                </c:pt>
                <c:pt idx="29291">
                  <c:v>131.64422000000204</c:v>
                </c:pt>
                <c:pt idx="29292">
                  <c:v>131.64422000000204</c:v>
                </c:pt>
                <c:pt idx="29293">
                  <c:v>131.64422000000204</c:v>
                </c:pt>
                <c:pt idx="29294">
                  <c:v>131.64422000000204</c:v>
                </c:pt>
                <c:pt idx="29295">
                  <c:v>131.64422000000204</c:v>
                </c:pt>
                <c:pt idx="29296">
                  <c:v>131.64422000000204</c:v>
                </c:pt>
                <c:pt idx="29297">
                  <c:v>131.64422000000204</c:v>
                </c:pt>
                <c:pt idx="29298">
                  <c:v>131.64422000000204</c:v>
                </c:pt>
                <c:pt idx="29299">
                  <c:v>131.64422000000204</c:v>
                </c:pt>
                <c:pt idx="29300">
                  <c:v>131.64422000000204</c:v>
                </c:pt>
                <c:pt idx="29301">
                  <c:v>131.64422000000204</c:v>
                </c:pt>
                <c:pt idx="29302">
                  <c:v>131.64422000000204</c:v>
                </c:pt>
                <c:pt idx="29303">
                  <c:v>131.64422000000204</c:v>
                </c:pt>
                <c:pt idx="29304">
                  <c:v>131.64422000000204</c:v>
                </c:pt>
                <c:pt idx="29305">
                  <c:v>131.64422000000204</c:v>
                </c:pt>
                <c:pt idx="29306">
                  <c:v>131.64422000000204</c:v>
                </c:pt>
                <c:pt idx="29307">
                  <c:v>131.64422000000204</c:v>
                </c:pt>
                <c:pt idx="29308">
                  <c:v>131.64422000000204</c:v>
                </c:pt>
                <c:pt idx="29309">
                  <c:v>131.64422000000204</c:v>
                </c:pt>
                <c:pt idx="29310">
                  <c:v>131.64422000000204</c:v>
                </c:pt>
                <c:pt idx="29311">
                  <c:v>131.64422000000204</c:v>
                </c:pt>
                <c:pt idx="29312">
                  <c:v>131.64422000000204</c:v>
                </c:pt>
                <c:pt idx="29313">
                  <c:v>131.64422000000204</c:v>
                </c:pt>
                <c:pt idx="29314">
                  <c:v>131.64422000000204</c:v>
                </c:pt>
                <c:pt idx="29315">
                  <c:v>131.64422000000204</c:v>
                </c:pt>
                <c:pt idx="29316">
                  <c:v>131.64422000000204</c:v>
                </c:pt>
                <c:pt idx="29317">
                  <c:v>131.64422000000204</c:v>
                </c:pt>
                <c:pt idx="29318">
                  <c:v>131.64422000000204</c:v>
                </c:pt>
                <c:pt idx="29319">
                  <c:v>131.64422000000204</c:v>
                </c:pt>
                <c:pt idx="29320">
                  <c:v>131.64422000000204</c:v>
                </c:pt>
                <c:pt idx="29321">
                  <c:v>131.64422000000204</c:v>
                </c:pt>
                <c:pt idx="29322">
                  <c:v>131.64422000000204</c:v>
                </c:pt>
                <c:pt idx="29323">
                  <c:v>131.64422000000204</c:v>
                </c:pt>
                <c:pt idx="29324">
                  <c:v>131.64422000000204</c:v>
                </c:pt>
                <c:pt idx="29325">
                  <c:v>131.64422000000204</c:v>
                </c:pt>
                <c:pt idx="29326">
                  <c:v>131.64422000000204</c:v>
                </c:pt>
                <c:pt idx="29327">
                  <c:v>131.64422000000204</c:v>
                </c:pt>
                <c:pt idx="29328">
                  <c:v>131.64422000000204</c:v>
                </c:pt>
                <c:pt idx="29329">
                  <c:v>131.64422000000204</c:v>
                </c:pt>
                <c:pt idx="29330">
                  <c:v>131.64422000000204</c:v>
                </c:pt>
                <c:pt idx="29331">
                  <c:v>131.64422000000204</c:v>
                </c:pt>
                <c:pt idx="29332">
                  <c:v>131.64422000000204</c:v>
                </c:pt>
                <c:pt idx="29333">
                  <c:v>131.64422000000204</c:v>
                </c:pt>
                <c:pt idx="29334">
                  <c:v>131.64422000000204</c:v>
                </c:pt>
                <c:pt idx="29335">
                  <c:v>131.64422000000204</c:v>
                </c:pt>
                <c:pt idx="29336">
                  <c:v>131.64422000000204</c:v>
                </c:pt>
                <c:pt idx="29337">
                  <c:v>131.64422000000204</c:v>
                </c:pt>
                <c:pt idx="29338">
                  <c:v>131.64422000000204</c:v>
                </c:pt>
                <c:pt idx="29339">
                  <c:v>131.64422000000204</c:v>
                </c:pt>
                <c:pt idx="29340">
                  <c:v>131.64422000000204</c:v>
                </c:pt>
                <c:pt idx="29341">
                  <c:v>131.64422000000204</c:v>
                </c:pt>
                <c:pt idx="29342">
                  <c:v>131.64422000000204</c:v>
                </c:pt>
                <c:pt idx="29343">
                  <c:v>131.64422000000204</c:v>
                </c:pt>
                <c:pt idx="29344">
                  <c:v>131.64422000000204</c:v>
                </c:pt>
                <c:pt idx="29345">
                  <c:v>131.64422000000204</c:v>
                </c:pt>
                <c:pt idx="29346">
                  <c:v>131.64422000000204</c:v>
                </c:pt>
                <c:pt idx="29347">
                  <c:v>131.64422000000204</c:v>
                </c:pt>
                <c:pt idx="29348">
                  <c:v>131.64422000000204</c:v>
                </c:pt>
                <c:pt idx="29349">
                  <c:v>131.64422000000204</c:v>
                </c:pt>
                <c:pt idx="29350">
                  <c:v>131.64422000000204</c:v>
                </c:pt>
                <c:pt idx="29351">
                  <c:v>131.64422000000204</c:v>
                </c:pt>
                <c:pt idx="29352">
                  <c:v>131.64422000000204</c:v>
                </c:pt>
                <c:pt idx="29353">
                  <c:v>131.64422000000204</c:v>
                </c:pt>
                <c:pt idx="29354">
                  <c:v>131.64422000000204</c:v>
                </c:pt>
                <c:pt idx="29355">
                  <c:v>131.64422000000204</c:v>
                </c:pt>
                <c:pt idx="29356">
                  <c:v>131.64422000000204</c:v>
                </c:pt>
                <c:pt idx="29357">
                  <c:v>131.64422000000204</c:v>
                </c:pt>
                <c:pt idx="29358">
                  <c:v>131.64422000000204</c:v>
                </c:pt>
                <c:pt idx="29359">
                  <c:v>131.64422000000204</c:v>
                </c:pt>
                <c:pt idx="29360">
                  <c:v>131.64422000000204</c:v>
                </c:pt>
                <c:pt idx="29361">
                  <c:v>131.64422000000204</c:v>
                </c:pt>
                <c:pt idx="29362">
                  <c:v>131.64422000000204</c:v>
                </c:pt>
                <c:pt idx="29363">
                  <c:v>131.64422000000204</c:v>
                </c:pt>
                <c:pt idx="29364">
                  <c:v>131.64422000000204</c:v>
                </c:pt>
                <c:pt idx="29365">
                  <c:v>131.64422000000204</c:v>
                </c:pt>
                <c:pt idx="29366">
                  <c:v>131.64422000000204</c:v>
                </c:pt>
                <c:pt idx="29367">
                  <c:v>131.64422000000204</c:v>
                </c:pt>
                <c:pt idx="29368">
                  <c:v>131.64422000000204</c:v>
                </c:pt>
                <c:pt idx="29369">
                  <c:v>131.64422000000204</c:v>
                </c:pt>
                <c:pt idx="29370">
                  <c:v>131.64422000000204</c:v>
                </c:pt>
                <c:pt idx="29371">
                  <c:v>131.64422000000204</c:v>
                </c:pt>
                <c:pt idx="29372">
                  <c:v>131.64422000000204</c:v>
                </c:pt>
                <c:pt idx="29373">
                  <c:v>131.64422000000204</c:v>
                </c:pt>
                <c:pt idx="29374">
                  <c:v>131.64422000000204</c:v>
                </c:pt>
                <c:pt idx="29375">
                  <c:v>131.64422000000204</c:v>
                </c:pt>
                <c:pt idx="29376">
                  <c:v>131.64422000000204</c:v>
                </c:pt>
                <c:pt idx="29377">
                  <c:v>131.64422000000204</c:v>
                </c:pt>
                <c:pt idx="29378">
                  <c:v>131.64422000000204</c:v>
                </c:pt>
                <c:pt idx="29379">
                  <c:v>131.64422000000204</c:v>
                </c:pt>
                <c:pt idx="29380">
                  <c:v>131.64422000000204</c:v>
                </c:pt>
                <c:pt idx="29381">
                  <c:v>131.64422000000204</c:v>
                </c:pt>
                <c:pt idx="29382">
                  <c:v>131.64422000000204</c:v>
                </c:pt>
                <c:pt idx="29383">
                  <c:v>131.64422000000204</c:v>
                </c:pt>
                <c:pt idx="29384">
                  <c:v>131.64422000000204</c:v>
                </c:pt>
                <c:pt idx="29385">
                  <c:v>131.64422000000204</c:v>
                </c:pt>
                <c:pt idx="29386">
                  <c:v>131.64422000000204</c:v>
                </c:pt>
                <c:pt idx="29387">
                  <c:v>131.64422000000204</c:v>
                </c:pt>
                <c:pt idx="29388">
                  <c:v>131.64422000000204</c:v>
                </c:pt>
                <c:pt idx="29389">
                  <c:v>131.64422000000204</c:v>
                </c:pt>
                <c:pt idx="29390">
                  <c:v>131.64422000000204</c:v>
                </c:pt>
                <c:pt idx="29391">
                  <c:v>131.64422000000204</c:v>
                </c:pt>
                <c:pt idx="29392">
                  <c:v>131.64422000000204</c:v>
                </c:pt>
                <c:pt idx="29393">
                  <c:v>131.64422000000204</c:v>
                </c:pt>
                <c:pt idx="29394">
                  <c:v>131.64422000000204</c:v>
                </c:pt>
                <c:pt idx="29395">
                  <c:v>131.64422000000204</c:v>
                </c:pt>
                <c:pt idx="29396">
                  <c:v>131.64422000000204</c:v>
                </c:pt>
                <c:pt idx="29397">
                  <c:v>131.64422000000204</c:v>
                </c:pt>
                <c:pt idx="29398">
                  <c:v>131.64422000000204</c:v>
                </c:pt>
                <c:pt idx="29399">
                  <c:v>131.64422000000204</c:v>
                </c:pt>
                <c:pt idx="29400">
                  <c:v>131.64422000000204</c:v>
                </c:pt>
                <c:pt idx="29401">
                  <c:v>131.64422000000204</c:v>
                </c:pt>
                <c:pt idx="29402">
                  <c:v>131.64422000000204</c:v>
                </c:pt>
                <c:pt idx="29403">
                  <c:v>131.64422000000204</c:v>
                </c:pt>
                <c:pt idx="29404">
                  <c:v>131.64422000000204</c:v>
                </c:pt>
                <c:pt idx="29405">
                  <c:v>131.64422000000204</c:v>
                </c:pt>
                <c:pt idx="29406">
                  <c:v>131.64422000000204</c:v>
                </c:pt>
                <c:pt idx="29407">
                  <c:v>131.64422000000204</c:v>
                </c:pt>
                <c:pt idx="29408">
                  <c:v>131.64422000000204</c:v>
                </c:pt>
                <c:pt idx="29409">
                  <c:v>131.64422000000204</c:v>
                </c:pt>
                <c:pt idx="29410">
                  <c:v>131.64422000000204</c:v>
                </c:pt>
                <c:pt idx="29411">
                  <c:v>131.64422000000204</c:v>
                </c:pt>
                <c:pt idx="29412">
                  <c:v>131.64422000000204</c:v>
                </c:pt>
                <c:pt idx="29413">
                  <c:v>131.64422000000204</c:v>
                </c:pt>
                <c:pt idx="29414">
                  <c:v>131.64422000000204</c:v>
                </c:pt>
                <c:pt idx="29415">
                  <c:v>131.64422000000204</c:v>
                </c:pt>
                <c:pt idx="29416">
                  <c:v>131.64422000000204</c:v>
                </c:pt>
                <c:pt idx="29417">
                  <c:v>131.64422000000204</c:v>
                </c:pt>
                <c:pt idx="29418">
                  <c:v>131.64422000000204</c:v>
                </c:pt>
                <c:pt idx="29419">
                  <c:v>131.64422000000204</c:v>
                </c:pt>
                <c:pt idx="29420">
                  <c:v>131.64422000000204</c:v>
                </c:pt>
                <c:pt idx="29421">
                  <c:v>131.64422000000204</c:v>
                </c:pt>
                <c:pt idx="29422">
                  <c:v>131.64422000000204</c:v>
                </c:pt>
                <c:pt idx="29423">
                  <c:v>131.64422000000204</c:v>
                </c:pt>
                <c:pt idx="29424">
                  <c:v>131.64422000000204</c:v>
                </c:pt>
                <c:pt idx="29425">
                  <c:v>131.64422000000204</c:v>
                </c:pt>
                <c:pt idx="29426">
                  <c:v>131.64422000000204</c:v>
                </c:pt>
                <c:pt idx="29427">
                  <c:v>131.64422000000204</c:v>
                </c:pt>
                <c:pt idx="29428">
                  <c:v>131.64422000000204</c:v>
                </c:pt>
                <c:pt idx="29429">
                  <c:v>131.64422000000204</c:v>
                </c:pt>
                <c:pt idx="29430">
                  <c:v>131.64422000000204</c:v>
                </c:pt>
                <c:pt idx="29431">
                  <c:v>131.64422000000204</c:v>
                </c:pt>
                <c:pt idx="29432">
                  <c:v>131.64422000000204</c:v>
                </c:pt>
                <c:pt idx="29433">
                  <c:v>131.64422000000204</c:v>
                </c:pt>
                <c:pt idx="29434">
                  <c:v>131.64422000000204</c:v>
                </c:pt>
                <c:pt idx="29435">
                  <c:v>131.64422000000204</c:v>
                </c:pt>
                <c:pt idx="29436">
                  <c:v>131.64422000000204</c:v>
                </c:pt>
                <c:pt idx="29437">
                  <c:v>131.64422000000204</c:v>
                </c:pt>
                <c:pt idx="29438">
                  <c:v>131.64422000000204</c:v>
                </c:pt>
                <c:pt idx="29439">
                  <c:v>131.64422000000204</c:v>
                </c:pt>
                <c:pt idx="29440">
                  <c:v>131.64422000000204</c:v>
                </c:pt>
                <c:pt idx="29441">
                  <c:v>131.64422000000204</c:v>
                </c:pt>
                <c:pt idx="29442">
                  <c:v>131.64422000000204</c:v>
                </c:pt>
                <c:pt idx="29443">
                  <c:v>131.64422000000204</c:v>
                </c:pt>
                <c:pt idx="29444">
                  <c:v>131.64422000000204</c:v>
                </c:pt>
                <c:pt idx="29445">
                  <c:v>131.64422000000204</c:v>
                </c:pt>
                <c:pt idx="29446">
                  <c:v>131.64422000000204</c:v>
                </c:pt>
                <c:pt idx="29447">
                  <c:v>131.64422000000204</c:v>
                </c:pt>
                <c:pt idx="29448">
                  <c:v>131.64422000000204</c:v>
                </c:pt>
                <c:pt idx="29449">
                  <c:v>131.64422000000204</c:v>
                </c:pt>
                <c:pt idx="29450">
                  <c:v>131.64422000000204</c:v>
                </c:pt>
                <c:pt idx="29451">
                  <c:v>131.64422000000204</c:v>
                </c:pt>
                <c:pt idx="29452">
                  <c:v>131.64422000000204</c:v>
                </c:pt>
                <c:pt idx="29453">
                  <c:v>131.64422000000204</c:v>
                </c:pt>
                <c:pt idx="29454">
                  <c:v>131.64422000000204</c:v>
                </c:pt>
                <c:pt idx="29455">
                  <c:v>131.64422000000204</c:v>
                </c:pt>
                <c:pt idx="29456">
                  <c:v>131.64422000000204</c:v>
                </c:pt>
                <c:pt idx="29457">
                  <c:v>131.64422000000204</c:v>
                </c:pt>
                <c:pt idx="29458">
                  <c:v>131.64422000000204</c:v>
                </c:pt>
                <c:pt idx="29459">
                  <c:v>131.64422000000204</c:v>
                </c:pt>
                <c:pt idx="29460">
                  <c:v>131.64422000000204</c:v>
                </c:pt>
                <c:pt idx="29461">
                  <c:v>131.64422000000204</c:v>
                </c:pt>
                <c:pt idx="29462">
                  <c:v>131.64422000000204</c:v>
                </c:pt>
                <c:pt idx="29463">
                  <c:v>131.64422000000204</c:v>
                </c:pt>
                <c:pt idx="29464">
                  <c:v>131.64422000000204</c:v>
                </c:pt>
                <c:pt idx="29465">
                  <c:v>131.64422000000204</c:v>
                </c:pt>
                <c:pt idx="29466">
                  <c:v>131.64422000000204</c:v>
                </c:pt>
                <c:pt idx="29467">
                  <c:v>131.64422000000204</c:v>
                </c:pt>
                <c:pt idx="29468">
                  <c:v>131.64422000000204</c:v>
                </c:pt>
                <c:pt idx="29469">
                  <c:v>131.64422000000204</c:v>
                </c:pt>
                <c:pt idx="29470">
                  <c:v>131.64422000000204</c:v>
                </c:pt>
                <c:pt idx="29471">
                  <c:v>131.64422000000204</c:v>
                </c:pt>
                <c:pt idx="29472">
                  <c:v>131.64422000000204</c:v>
                </c:pt>
                <c:pt idx="29473">
                  <c:v>131.64422000000204</c:v>
                </c:pt>
                <c:pt idx="29474">
                  <c:v>131.64422000000204</c:v>
                </c:pt>
                <c:pt idx="29475">
                  <c:v>131.64422000000204</c:v>
                </c:pt>
                <c:pt idx="29476">
                  <c:v>131.64422000000204</c:v>
                </c:pt>
                <c:pt idx="29477">
                  <c:v>131.64422000000204</c:v>
                </c:pt>
                <c:pt idx="29478">
                  <c:v>131.64422000000204</c:v>
                </c:pt>
                <c:pt idx="29479">
                  <c:v>131.64422000000204</c:v>
                </c:pt>
                <c:pt idx="29480">
                  <c:v>131.64422000000204</c:v>
                </c:pt>
                <c:pt idx="29481">
                  <c:v>131.64422000000204</c:v>
                </c:pt>
                <c:pt idx="29482">
                  <c:v>131.64422000000204</c:v>
                </c:pt>
                <c:pt idx="29483">
                  <c:v>131.64422000000204</c:v>
                </c:pt>
                <c:pt idx="29484">
                  <c:v>131.64422000000204</c:v>
                </c:pt>
                <c:pt idx="29485">
                  <c:v>131.64422000000204</c:v>
                </c:pt>
                <c:pt idx="29486">
                  <c:v>131.64422000000204</c:v>
                </c:pt>
                <c:pt idx="29487">
                  <c:v>131.64422000000204</c:v>
                </c:pt>
                <c:pt idx="29488">
                  <c:v>131.64422000000204</c:v>
                </c:pt>
                <c:pt idx="29489">
                  <c:v>131.64422000000204</c:v>
                </c:pt>
                <c:pt idx="29490">
                  <c:v>131.64422000000204</c:v>
                </c:pt>
                <c:pt idx="29491">
                  <c:v>131.64422000000204</c:v>
                </c:pt>
                <c:pt idx="29492">
                  <c:v>131.64422000000204</c:v>
                </c:pt>
                <c:pt idx="29493">
                  <c:v>131.64422000000204</c:v>
                </c:pt>
                <c:pt idx="29494">
                  <c:v>131.64422000000204</c:v>
                </c:pt>
                <c:pt idx="29495">
                  <c:v>131.64422000000204</c:v>
                </c:pt>
                <c:pt idx="29496">
                  <c:v>131.64422000000204</c:v>
                </c:pt>
                <c:pt idx="29497">
                  <c:v>131.64422000000204</c:v>
                </c:pt>
                <c:pt idx="29498">
                  <c:v>131.64422000000204</c:v>
                </c:pt>
                <c:pt idx="29499">
                  <c:v>131.64422000000204</c:v>
                </c:pt>
                <c:pt idx="29500">
                  <c:v>131.64422000000204</c:v>
                </c:pt>
                <c:pt idx="29501">
                  <c:v>131.64422000000204</c:v>
                </c:pt>
                <c:pt idx="29502">
                  <c:v>131.64422000000204</c:v>
                </c:pt>
                <c:pt idx="29503">
                  <c:v>131.64422000000204</c:v>
                </c:pt>
                <c:pt idx="29504">
                  <c:v>131.64447000000203</c:v>
                </c:pt>
                <c:pt idx="29505">
                  <c:v>131.64543000000202</c:v>
                </c:pt>
                <c:pt idx="29506">
                  <c:v>131.64703000000202</c:v>
                </c:pt>
                <c:pt idx="29507">
                  <c:v>131.64858000000203</c:v>
                </c:pt>
                <c:pt idx="29508">
                  <c:v>131.64972000000202</c:v>
                </c:pt>
                <c:pt idx="29509">
                  <c:v>131.65021000000203</c:v>
                </c:pt>
                <c:pt idx="29510">
                  <c:v>131.65032000000204</c:v>
                </c:pt>
                <c:pt idx="29511">
                  <c:v>131.65032000000204</c:v>
                </c:pt>
                <c:pt idx="29512">
                  <c:v>131.65032000000204</c:v>
                </c:pt>
                <c:pt idx="29513">
                  <c:v>131.65032000000204</c:v>
                </c:pt>
                <c:pt idx="29514">
                  <c:v>131.65032000000204</c:v>
                </c:pt>
                <c:pt idx="29515">
                  <c:v>131.65032000000204</c:v>
                </c:pt>
                <c:pt idx="29516">
                  <c:v>131.65264000000204</c:v>
                </c:pt>
                <c:pt idx="29517">
                  <c:v>131.66026000000204</c:v>
                </c:pt>
                <c:pt idx="29518">
                  <c:v>131.67031000000205</c:v>
                </c:pt>
                <c:pt idx="29519">
                  <c:v>131.67872000000204</c:v>
                </c:pt>
                <c:pt idx="29520">
                  <c:v>131.68495000000203</c:v>
                </c:pt>
                <c:pt idx="29521">
                  <c:v>131.68859000000202</c:v>
                </c:pt>
                <c:pt idx="29522">
                  <c:v>131.69020000000202</c:v>
                </c:pt>
                <c:pt idx="29523">
                  <c:v>131.69132000000201</c:v>
                </c:pt>
                <c:pt idx="29524">
                  <c:v>131.693430000002</c:v>
                </c:pt>
                <c:pt idx="29525">
                  <c:v>131.69895000000199</c:v>
                </c:pt>
                <c:pt idx="29526">
                  <c:v>131.70424000000199</c:v>
                </c:pt>
                <c:pt idx="29527">
                  <c:v>131.708470000002</c:v>
                </c:pt>
                <c:pt idx="29528">
                  <c:v>131.71096000000199</c:v>
                </c:pt>
                <c:pt idx="29529">
                  <c:v>131.71220000000199</c:v>
                </c:pt>
                <c:pt idx="29530">
                  <c:v>131.71267000000199</c:v>
                </c:pt>
                <c:pt idx="29531">
                  <c:v>131.71284000000199</c:v>
                </c:pt>
                <c:pt idx="29532">
                  <c:v>131.71285000000199</c:v>
                </c:pt>
                <c:pt idx="29533">
                  <c:v>131.71285000000199</c:v>
                </c:pt>
                <c:pt idx="29534">
                  <c:v>131.71285000000199</c:v>
                </c:pt>
                <c:pt idx="29535">
                  <c:v>131.71285000000199</c:v>
                </c:pt>
                <c:pt idx="29536">
                  <c:v>131.71285000000199</c:v>
                </c:pt>
                <c:pt idx="29537">
                  <c:v>131.712860000002</c:v>
                </c:pt>
                <c:pt idx="29538">
                  <c:v>131.71289000000201</c:v>
                </c:pt>
                <c:pt idx="29539">
                  <c:v>131.712950000002</c:v>
                </c:pt>
                <c:pt idx="29540">
                  <c:v>131.71302000000199</c:v>
                </c:pt>
                <c:pt idx="29541">
                  <c:v>131.71309000000198</c:v>
                </c:pt>
                <c:pt idx="29542">
                  <c:v>131.71315000000197</c:v>
                </c:pt>
                <c:pt idx="29543">
                  <c:v>131.71318000000198</c:v>
                </c:pt>
                <c:pt idx="29544">
                  <c:v>131.71318000000198</c:v>
                </c:pt>
                <c:pt idx="29545">
                  <c:v>131.71318000000198</c:v>
                </c:pt>
                <c:pt idx="29546">
                  <c:v>131.71318000000198</c:v>
                </c:pt>
                <c:pt idx="29547">
                  <c:v>131.71323000000197</c:v>
                </c:pt>
                <c:pt idx="29548">
                  <c:v>131.71566000000198</c:v>
                </c:pt>
                <c:pt idx="29549">
                  <c:v>131.72015000000198</c:v>
                </c:pt>
                <c:pt idx="29550">
                  <c:v>131.72649000000197</c:v>
                </c:pt>
                <c:pt idx="29551">
                  <c:v>131.73368000000198</c:v>
                </c:pt>
                <c:pt idx="29552">
                  <c:v>131.740350000002</c:v>
                </c:pt>
                <c:pt idx="29553">
                  <c:v>131.74383000000199</c:v>
                </c:pt>
                <c:pt idx="29554">
                  <c:v>131.74569000000199</c:v>
                </c:pt>
                <c:pt idx="29555">
                  <c:v>131.74664000000197</c:v>
                </c:pt>
                <c:pt idx="29556">
                  <c:v>131.74721000000199</c:v>
                </c:pt>
                <c:pt idx="29557">
                  <c:v>131.74762000000197</c:v>
                </c:pt>
                <c:pt idx="29558">
                  <c:v>131.74795000000196</c:v>
                </c:pt>
                <c:pt idx="29559">
                  <c:v>131.74823000000197</c:v>
                </c:pt>
                <c:pt idx="29560">
                  <c:v>131.74849000000196</c:v>
                </c:pt>
                <c:pt idx="29561">
                  <c:v>131.74951000000198</c:v>
                </c:pt>
                <c:pt idx="29562">
                  <c:v>131.76041000000197</c:v>
                </c:pt>
                <c:pt idx="29563">
                  <c:v>131.78744000000196</c:v>
                </c:pt>
                <c:pt idx="29564">
                  <c:v>131.82622000000197</c:v>
                </c:pt>
                <c:pt idx="29565">
                  <c:v>131.86522000000195</c:v>
                </c:pt>
                <c:pt idx="29566">
                  <c:v>131.89299000000196</c:v>
                </c:pt>
                <c:pt idx="29567">
                  <c:v>131.91747000000197</c:v>
                </c:pt>
                <c:pt idx="29568">
                  <c:v>131.94520000000196</c:v>
                </c:pt>
                <c:pt idx="29569">
                  <c:v>131.97054000000196</c:v>
                </c:pt>
                <c:pt idx="29570">
                  <c:v>131.98674000000196</c:v>
                </c:pt>
                <c:pt idx="29571">
                  <c:v>131.99509000000197</c:v>
                </c:pt>
                <c:pt idx="29572">
                  <c:v>131.99875000000196</c:v>
                </c:pt>
                <c:pt idx="29573">
                  <c:v>132.00068000000195</c:v>
                </c:pt>
                <c:pt idx="29574">
                  <c:v>132.00185000000195</c:v>
                </c:pt>
                <c:pt idx="29575">
                  <c:v>132.00270000000197</c:v>
                </c:pt>
                <c:pt idx="29576">
                  <c:v>132.00343000000197</c:v>
                </c:pt>
                <c:pt idx="29577">
                  <c:v>132.00423000000197</c:v>
                </c:pt>
                <c:pt idx="29578">
                  <c:v>132.00680000000196</c:v>
                </c:pt>
                <c:pt idx="29579">
                  <c:v>132.01194000000197</c:v>
                </c:pt>
                <c:pt idx="29580">
                  <c:v>132.01938000000197</c:v>
                </c:pt>
                <c:pt idx="29581">
                  <c:v>132.02722000000196</c:v>
                </c:pt>
                <c:pt idx="29582">
                  <c:v>132.03299000000197</c:v>
                </c:pt>
                <c:pt idx="29583">
                  <c:v>132.03808000000197</c:v>
                </c:pt>
                <c:pt idx="29584">
                  <c:v>132.04685000000197</c:v>
                </c:pt>
                <c:pt idx="29585">
                  <c:v>132.05722000000196</c:v>
                </c:pt>
                <c:pt idx="29586">
                  <c:v>132.06934000000197</c:v>
                </c:pt>
                <c:pt idx="29587">
                  <c:v>132.07842000000198</c:v>
                </c:pt>
                <c:pt idx="29588">
                  <c:v>132.08400000000199</c:v>
                </c:pt>
                <c:pt idx="29589">
                  <c:v>132.08736000000198</c:v>
                </c:pt>
                <c:pt idx="29590">
                  <c:v>132.09086000000198</c:v>
                </c:pt>
                <c:pt idx="29591">
                  <c:v>132.09659000000198</c:v>
                </c:pt>
                <c:pt idx="29592">
                  <c:v>132.10617000000198</c:v>
                </c:pt>
                <c:pt idx="29593">
                  <c:v>132.11809000000198</c:v>
                </c:pt>
                <c:pt idx="29594">
                  <c:v>132.12799000000197</c:v>
                </c:pt>
                <c:pt idx="29595">
                  <c:v>132.13457000000199</c:v>
                </c:pt>
                <c:pt idx="29596">
                  <c:v>132.14247000000199</c:v>
                </c:pt>
                <c:pt idx="29597">
                  <c:v>132.152970000002</c:v>
                </c:pt>
                <c:pt idx="29598">
                  <c:v>132.16074000000199</c:v>
                </c:pt>
                <c:pt idx="29599">
                  <c:v>132.16522000000199</c:v>
                </c:pt>
                <c:pt idx="29600">
                  <c:v>132.16718000000199</c:v>
                </c:pt>
                <c:pt idx="29601">
                  <c:v>132.16840000000198</c:v>
                </c:pt>
                <c:pt idx="29602">
                  <c:v>132.16929000000198</c:v>
                </c:pt>
                <c:pt idx="29603">
                  <c:v>132.17077000000197</c:v>
                </c:pt>
                <c:pt idx="29604">
                  <c:v>132.17602000000196</c:v>
                </c:pt>
                <c:pt idx="29605">
                  <c:v>132.18624000000196</c:v>
                </c:pt>
                <c:pt idx="29606">
                  <c:v>132.19980000000197</c:v>
                </c:pt>
                <c:pt idx="29607">
                  <c:v>132.21366000000197</c:v>
                </c:pt>
                <c:pt idx="29608">
                  <c:v>132.22674000000197</c:v>
                </c:pt>
                <c:pt idx="29609">
                  <c:v>132.24142000000197</c:v>
                </c:pt>
                <c:pt idx="29610">
                  <c:v>132.25975000000196</c:v>
                </c:pt>
                <c:pt idx="29611">
                  <c:v>132.28258000000196</c:v>
                </c:pt>
                <c:pt idx="29612">
                  <c:v>132.30607000000197</c:v>
                </c:pt>
                <c:pt idx="29613">
                  <c:v>132.32832000000198</c:v>
                </c:pt>
                <c:pt idx="29614">
                  <c:v>132.35267000000198</c:v>
                </c:pt>
                <c:pt idx="29615">
                  <c:v>132.38477000000199</c:v>
                </c:pt>
                <c:pt idx="29616">
                  <c:v>132.41109000000199</c:v>
                </c:pt>
                <c:pt idx="29617">
                  <c:v>132.42994000000198</c:v>
                </c:pt>
                <c:pt idx="29618">
                  <c:v>132.44149000000198</c:v>
                </c:pt>
                <c:pt idx="29619">
                  <c:v>132.44777000000198</c:v>
                </c:pt>
                <c:pt idx="29620">
                  <c:v>132.45077000000197</c:v>
                </c:pt>
                <c:pt idx="29621">
                  <c:v>132.45263000000196</c:v>
                </c:pt>
                <c:pt idx="29622">
                  <c:v>132.45382000000197</c:v>
                </c:pt>
                <c:pt idx="29623">
                  <c:v>132.45479000000196</c:v>
                </c:pt>
                <c:pt idx="29624">
                  <c:v>132.45572000000197</c:v>
                </c:pt>
                <c:pt idx="29625">
                  <c:v>132.45661000000197</c:v>
                </c:pt>
                <c:pt idx="29626">
                  <c:v>132.45814000000198</c:v>
                </c:pt>
                <c:pt idx="29627">
                  <c:v>132.46122000000199</c:v>
                </c:pt>
                <c:pt idx="29628">
                  <c:v>132.46953000000198</c:v>
                </c:pt>
                <c:pt idx="29629">
                  <c:v>132.48152000000198</c:v>
                </c:pt>
                <c:pt idx="29630">
                  <c:v>132.49287000000197</c:v>
                </c:pt>
                <c:pt idx="29631">
                  <c:v>132.50229000000198</c:v>
                </c:pt>
                <c:pt idx="29632">
                  <c:v>132.51125000000198</c:v>
                </c:pt>
                <c:pt idx="29633">
                  <c:v>132.51774000000199</c:v>
                </c:pt>
                <c:pt idx="29634">
                  <c:v>132.52867000000199</c:v>
                </c:pt>
                <c:pt idx="29635">
                  <c:v>132.53699000000199</c:v>
                </c:pt>
                <c:pt idx="29636">
                  <c:v>132.542840000002</c:v>
                </c:pt>
                <c:pt idx="29637">
                  <c:v>132.54742000000201</c:v>
                </c:pt>
                <c:pt idx="29638">
                  <c:v>132.55282000000201</c:v>
                </c:pt>
                <c:pt idx="29639">
                  <c:v>132.56146000000203</c:v>
                </c:pt>
                <c:pt idx="29640">
                  <c:v>132.57159000000203</c:v>
                </c:pt>
                <c:pt idx="29641">
                  <c:v>132.58093000000204</c:v>
                </c:pt>
                <c:pt idx="29642">
                  <c:v>132.58897000000204</c:v>
                </c:pt>
                <c:pt idx="29643">
                  <c:v>132.59543000000204</c:v>
                </c:pt>
                <c:pt idx="29644">
                  <c:v>132.60022000000205</c:v>
                </c:pt>
                <c:pt idx="29645">
                  <c:v>132.60512000000205</c:v>
                </c:pt>
                <c:pt idx="29646">
                  <c:v>132.60771000000204</c:v>
                </c:pt>
                <c:pt idx="29647">
                  <c:v>132.60927000000206</c:v>
                </c:pt>
                <c:pt idx="29648">
                  <c:v>132.61022000000204</c:v>
                </c:pt>
                <c:pt idx="29649">
                  <c:v>132.61086000000205</c:v>
                </c:pt>
                <c:pt idx="29650">
                  <c:v>132.61155000000204</c:v>
                </c:pt>
                <c:pt idx="29651">
                  <c:v>132.61227000000204</c:v>
                </c:pt>
                <c:pt idx="29652">
                  <c:v>132.61301000000205</c:v>
                </c:pt>
                <c:pt idx="29653">
                  <c:v>132.61428000000205</c:v>
                </c:pt>
                <c:pt idx="29654">
                  <c:v>132.61809000000204</c:v>
                </c:pt>
                <c:pt idx="29655">
                  <c:v>132.62689000000205</c:v>
                </c:pt>
                <c:pt idx="29656">
                  <c:v>132.63869000000204</c:v>
                </c:pt>
                <c:pt idx="29657">
                  <c:v>132.64798000000204</c:v>
                </c:pt>
                <c:pt idx="29658">
                  <c:v>132.65672000000203</c:v>
                </c:pt>
                <c:pt idx="29659">
                  <c:v>132.66495000000202</c:v>
                </c:pt>
                <c:pt idx="29660">
                  <c:v>132.67153000000204</c:v>
                </c:pt>
                <c:pt idx="29661">
                  <c:v>132.67911000000203</c:v>
                </c:pt>
                <c:pt idx="29662">
                  <c:v>132.68645000000203</c:v>
                </c:pt>
                <c:pt idx="29663">
                  <c:v>132.69416000000203</c:v>
                </c:pt>
                <c:pt idx="29664">
                  <c:v>132.70218000000202</c:v>
                </c:pt>
                <c:pt idx="29665">
                  <c:v>132.70951000000201</c:v>
                </c:pt>
                <c:pt idx="29666">
                  <c:v>132.71701000000201</c:v>
                </c:pt>
                <c:pt idx="29667">
                  <c:v>132.72444000000201</c:v>
                </c:pt>
                <c:pt idx="29668">
                  <c:v>132.731850000002</c:v>
                </c:pt>
                <c:pt idx="29669">
                  <c:v>132.73970000000199</c:v>
                </c:pt>
                <c:pt idx="29670">
                  <c:v>132.74813000000199</c:v>
                </c:pt>
                <c:pt idx="29671">
                  <c:v>132.75768000000198</c:v>
                </c:pt>
                <c:pt idx="29672">
                  <c:v>132.76667000000199</c:v>
                </c:pt>
                <c:pt idx="29673">
                  <c:v>132.77481000000199</c:v>
                </c:pt>
                <c:pt idx="29674">
                  <c:v>132.78278000000199</c:v>
                </c:pt>
                <c:pt idx="29675">
                  <c:v>132.790690000002</c:v>
                </c:pt>
                <c:pt idx="29676">
                  <c:v>132.797410000002</c:v>
                </c:pt>
                <c:pt idx="29677">
                  <c:v>132.80263000000201</c:v>
                </c:pt>
                <c:pt idx="29678">
                  <c:v>132.80571000000202</c:v>
                </c:pt>
                <c:pt idx="29679">
                  <c:v>132.80787000000203</c:v>
                </c:pt>
                <c:pt idx="29680">
                  <c:v>132.80931000000203</c:v>
                </c:pt>
                <c:pt idx="29681">
                  <c:v>132.81039000000203</c:v>
                </c:pt>
                <c:pt idx="29682">
                  <c:v>132.81139000000204</c:v>
                </c:pt>
                <c:pt idx="29683">
                  <c:v>132.81235000000203</c:v>
                </c:pt>
                <c:pt idx="29684">
                  <c:v>132.81371000000203</c:v>
                </c:pt>
                <c:pt idx="29685">
                  <c:v>132.81682000000202</c:v>
                </c:pt>
                <c:pt idx="29686">
                  <c:v>132.82362000000202</c:v>
                </c:pt>
                <c:pt idx="29687">
                  <c:v>132.83232000000203</c:v>
                </c:pt>
                <c:pt idx="29688">
                  <c:v>132.83996000000204</c:v>
                </c:pt>
                <c:pt idx="29689">
                  <c:v>132.84573000000205</c:v>
                </c:pt>
                <c:pt idx="29690">
                  <c:v>132.84997000000206</c:v>
                </c:pt>
                <c:pt idx="29691">
                  <c:v>132.85343000000205</c:v>
                </c:pt>
                <c:pt idx="29692">
                  <c:v>132.85555000000204</c:v>
                </c:pt>
                <c:pt idx="29693">
                  <c:v>132.85726000000204</c:v>
                </c:pt>
                <c:pt idx="29694">
                  <c:v>132.85871000000205</c:v>
                </c:pt>
                <c:pt idx="29695">
                  <c:v>132.85959000000204</c:v>
                </c:pt>
                <c:pt idx="29696">
                  <c:v>132.86020000000204</c:v>
                </c:pt>
                <c:pt idx="29697">
                  <c:v>132.86060000000205</c:v>
                </c:pt>
                <c:pt idx="29698">
                  <c:v>132.86093000000204</c:v>
                </c:pt>
                <c:pt idx="29699">
                  <c:v>132.86126000000203</c:v>
                </c:pt>
                <c:pt idx="29700">
                  <c:v>132.86160000000203</c:v>
                </c:pt>
                <c:pt idx="29701">
                  <c:v>132.86190000000204</c:v>
                </c:pt>
                <c:pt idx="29702">
                  <c:v>132.86221000000205</c:v>
                </c:pt>
                <c:pt idx="29703">
                  <c:v>132.86252000000206</c:v>
                </c:pt>
                <c:pt idx="29704">
                  <c:v>132.86282000000207</c:v>
                </c:pt>
                <c:pt idx="29705">
                  <c:v>132.86312000000208</c:v>
                </c:pt>
                <c:pt idx="29706">
                  <c:v>132.86346000000208</c:v>
                </c:pt>
                <c:pt idx="29707">
                  <c:v>132.86415000000207</c:v>
                </c:pt>
                <c:pt idx="29708">
                  <c:v>132.86503000000206</c:v>
                </c:pt>
                <c:pt idx="29709">
                  <c:v>132.86631000000207</c:v>
                </c:pt>
                <c:pt idx="29710">
                  <c:v>132.86762000000206</c:v>
                </c:pt>
                <c:pt idx="29711">
                  <c:v>132.86874000000205</c:v>
                </c:pt>
                <c:pt idx="29712">
                  <c:v>132.86958000000206</c:v>
                </c:pt>
                <c:pt idx="29713">
                  <c:v>132.87031000000206</c:v>
                </c:pt>
                <c:pt idx="29714">
                  <c:v>132.87101000000206</c:v>
                </c:pt>
                <c:pt idx="29715">
                  <c:v>132.87165000000206</c:v>
                </c:pt>
                <c:pt idx="29716">
                  <c:v>132.87224000000205</c:v>
                </c:pt>
                <c:pt idx="29717">
                  <c:v>132.87277000000205</c:v>
                </c:pt>
                <c:pt idx="29718">
                  <c:v>132.87315000000206</c:v>
                </c:pt>
                <c:pt idx="29719">
                  <c:v>132.87344000000206</c:v>
                </c:pt>
                <c:pt idx="29720">
                  <c:v>132.87360000000206</c:v>
                </c:pt>
                <c:pt idx="29721">
                  <c:v>132.87370000000206</c:v>
                </c:pt>
                <c:pt idx="29722">
                  <c:v>132.87378000000206</c:v>
                </c:pt>
                <c:pt idx="29723">
                  <c:v>132.87380000000206</c:v>
                </c:pt>
                <c:pt idx="29724">
                  <c:v>132.87380000000206</c:v>
                </c:pt>
                <c:pt idx="29725">
                  <c:v>132.87380000000206</c:v>
                </c:pt>
                <c:pt idx="29726">
                  <c:v>132.87380000000206</c:v>
                </c:pt>
                <c:pt idx="29727">
                  <c:v>132.87380000000206</c:v>
                </c:pt>
                <c:pt idx="29728">
                  <c:v>132.87380000000206</c:v>
                </c:pt>
                <c:pt idx="29729">
                  <c:v>132.87380000000206</c:v>
                </c:pt>
                <c:pt idx="29730">
                  <c:v>132.87380000000206</c:v>
                </c:pt>
                <c:pt idx="29731">
                  <c:v>132.87380000000206</c:v>
                </c:pt>
                <c:pt idx="29732">
                  <c:v>132.87380000000206</c:v>
                </c:pt>
                <c:pt idx="29733">
                  <c:v>132.87380000000206</c:v>
                </c:pt>
                <c:pt idx="29734">
                  <c:v>132.87380000000206</c:v>
                </c:pt>
                <c:pt idx="29735">
                  <c:v>132.87380000000206</c:v>
                </c:pt>
                <c:pt idx="29736">
                  <c:v>132.87380000000206</c:v>
                </c:pt>
                <c:pt idx="29737">
                  <c:v>132.87380000000206</c:v>
                </c:pt>
                <c:pt idx="29738">
                  <c:v>132.87380000000206</c:v>
                </c:pt>
                <c:pt idx="29739">
                  <c:v>132.87380000000206</c:v>
                </c:pt>
                <c:pt idx="29740">
                  <c:v>132.87380000000206</c:v>
                </c:pt>
                <c:pt idx="29741">
                  <c:v>132.87380000000206</c:v>
                </c:pt>
                <c:pt idx="29742">
                  <c:v>132.87380000000206</c:v>
                </c:pt>
                <c:pt idx="29743">
                  <c:v>132.87380000000206</c:v>
                </c:pt>
                <c:pt idx="29744">
                  <c:v>132.87380000000206</c:v>
                </c:pt>
                <c:pt idx="29745">
                  <c:v>132.87380000000206</c:v>
                </c:pt>
                <c:pt idx="29746">
                  <c:v>132.87380000000206</c:v>
                </c:pt>
                <c:pt idx="29747">
                  <c:v>132.87380000000206</c:v>
                </c:pt>
                <c:pt idx="29748">
                  <c:v>132.87380000000206</c:v>
                </c:pt>
                <c:pt idx="29749">
                  <c:v>132.87380000000206</c:v>
                </c:pt>
                <c:pt idx="29750">
                  <c:v>132.87380000000206</c:v>
                </c:pt>
                <c:pt idx="29751">
                  <c:v>132.87380000000206</c:v>
                </c:pt>
                <c:pt idx="29752">
                  <c:v>132.87380000000206</c:v>
                </c:pt>
                <c:pt idx="29753">
                  <c:v>132.87380000000206</c:v>
                </c:pt>
                <c:pt idx="29754">
                  <c:v>132.87380000000206</c:v>
                </c:pt>
                <c:pt idx="29755">
                  <c:v>132.87380000000206</c:v>
                </c:pt>
                <c:pt idx="29756">
                  <c:v>132.87380000000206</c:v>
                </c:pt>
                <c:pt idx="29757">
                  <c:v>132.87380000000206</c:v>
                </c:pt>
                <c:pt idx="29758">
                  <c:v>132.87380000000206</c:v>
                </c:pt>
                <c:pt idx="29759">
                  <c:v>132.87380000000206</c:v>
                </c:pt>
                <c:pt idx="29760">
                  <c:v>132.87380000000206</c:v>
                </c:pt>
                <c:pt idx="29761">
                  <c:v>132.87380000000206</c:v>
                </c:pt>
                <c:pt idx="29762">
                  <c:v>132.87380000000206</c:v>
                </c:pt>
                <c:pt idx="29763">
                  <c:v>132.87380000000206</c:v>
                </c:pt>
                <c:pt idx="29764">
                  <c:v>132.87380000000206</c:v>
                </c:pt>
                <c:pt idx="29765">
                  <c:v>132.87380000000206</c:v>
                </c:pt>
                <c:pt idx="29766">
                  <c:v>132.87380000000206</c:v>
                </c:pt>
                <c:pt idx="29767">
                  <c:v>132.87380000000206</c:v>
                </c:pt>
                <c:pt idx="29768">
                  <c:v>132.87380000000206</c:v>
                </c:pt>
                <c:pt idx="29769">
                  <c:v>132.87380000000206</c:v>
                </c:pt>
                <c:pt idx="29770">
                  <c:v>132.87380000000206</c:v>
                </c:pt>
                <c:pt idx="29771">
                  <c:v>132.87380000000206</c:v>
                </c:pt>
                <c:pt idx="29772">
                  <c:v>132.87380000000206</c:v>
                </c:pt>
                <c:pt idx="29773">
                  <c:v>132.87380000000206</c:v>
                </c:pt>
                <c:pt idx="29774">
                  <c:v>132.87380000000206</c:v>
                </c:pt>
                <c:pt idx="29775">
                  <c:v>132.87380000000206</c:v>
                </c:pt>
                <c:pt idx="29776">
                  <c:v>132.87380000000206</c:v>
                </c:pt>
                <c:pt idx="29777">
                  <c:v>132.87380000000206</c:v>
                </c:pt>
                <c:pt idx="29778">
                  <c:v>132.87380000000206</c:v>
                </c:pt>
                <c:pt idx="29779">
                  <c:v>132.87380000000206</c:v>
                </c:pt>
                <c:pt idx="29780">
                  <c:v>132.87380000000206</c:v>
                </c:pt>
                <c:pt idx="29781">
                  <c:v>132.87380000000206</c:v>
                </c:pt>
                <c:pt idx="29782">
                  <c:v>132.87380000000206</c:v>
                </c:pt>
                <c:pt idx="29783">
                  <c:v>132.87380000000206</c:v>
                </c:pt>
                <c:pt idx="29784">
                  <c:v>132.87380000000206</c:v>
                </c:pt>
                <c:pt idx="29785">
                  <c:v>132.87380000000206</c:v>
                </c:pt>
                <c:pt idx="29786">
                  <c:v>132.87380000000206</c:v>
                </c:pt>
                <c:pt idx="29787">
                  <c:v>132.87380000000206</c:v>
                </c:pt>
                <c:pt idx="29788">
                  <c:v>132.87380000000206</c:v>
                </c:pt>
                <c:pt idx="29789">
                  <c:v>132.87380000000206</c:v>
                </c:pt>
                <c:pt idx="29790">
                  <c:v>132.87380000000206</c:v>
                </c:pt>
                <c:pt idx="29791">
                  <c:v>132.87380000000206</c:v>
                </c:pt>
                <c:pt idx="29792">
                  <c:v>132.87380000000206</c:v>
                </c:pt>
                <c:pt idx="29793">
                  <c:v>132.87380000000206</c:v>
                </c:pt>
                <c:pt idx="29794">
                  <c:v>132.87380000000206</c:v>
                </c:pt>
                <c:pt idx="29795">
                  <c:v>132.87380000000206</c:v>
                </c:pt>
                <c:pt idx="29796">
                  <c:v>132.87380000000206</c:v>
                </c:pt>
                <c:pt idx="29797">
                  <c:v>132.87380000000206</c:v>
                </c:pt>
                <c:pt idx="29798">
                  <c:v>132.87380000000206</c:v>
                </c:pt>
                <c:pt idx="29799">
                  <c:v>132.87380000000206</c:v>
                </c:pt>
                <c:pt idx="29800">
                  <c:v>132.87380000000206</c:v>
                </c:pt>
                <c:pt idx="29801">
                  <c:v>132.87380000000206</c:v>
                </c:pt>
                <c:pt idx="29802">
                  <c:v>132.87380000000206</c:v>
                </c:pt>
                <c:pt idx="29803">
                  <c:v>132.87380000000206</c:v>
                </c:pt>
                <c:pt idx="29804">
                  <c:v>132.87380000000206</c:v>
                </c:pt>
                <c:pt idx="29805">
                  <c:v>132.87380000000206</c:v>
                </c:pt>
                <c:pt idx="29806">
                  <c:v>132.87380000000206</c:v>
                </c:pt>
                <c:pt idx="29807">
                  <c:v>132.87380000000206</c:v>
                </c:pt>
                <c:pt idx="29808">
                  <c:v>132.87380000000206</c:v>
                </c:pt>
                <c:pt idx="29809">
                  <c:v>132.87380000000206</c:v>
                </c:pt>
                <c:pt idx="29810">
                  <c:v>132.87380000000206</c:v>
                </c:pt>
                <c:pt idx="29811">
                  <c:v>132.87380000000206</c:v>
                </c:pt>
                <c:pt idx="29812">
                  <c:v>132.87380000000206</c:v>
                </c:pt>
                <c:pt idx="29813">
                  <c:v>132.87380000000206</c:v>
                </c:pt>
                <c:pt idx="29814">
                  <c:v>132.87380000000206</c:v>
                </c:pt>
                <c:pt idx="29815">
                  <c:v>132.87380000000206</c:v>
                </c:pt>
                <c:pt idx="29816">
                  <c:v>132.87380000000206</c:v>
                </c:pt>
                <c:pt idx="29817">
                  <c:v>132.87380000000206</c:v>
                </c:pt>
                <c:pt idx="29818">
                  <c:v>132.87380000000206</c:v>
                </c:pt>
                <c:pt idx="29819">
                  <c:v>132.87380000000206</c:v>
                </c:pt>
                <c:pt idx="29820">
                  <c:v>132.87380000000206</c:v>
                </c:pt>
                <c:pt idx="29821">
                  <c:v>132.87380000000206</c:v>
                </c:pt>
                <c:pt idx="29822">
                  <c:v>132.87380000000206</c:v>
                </c:pt>
                <c:pt idx="29823">
                  <c:v>132.87380000000206</c:v>
                </c:pt>
                <c:pt idx="29824">
                  <c:v>132.87380000000206</c:v>
                </c:pt>
                <c:pt idx="29825">
                  <c:v>132.87380000000206</c:v>
                </c:pt>
                <c:pt idx="29826">
                  <c:v>132.87380000000206</c:v>
                </c:pt>
                <c:pt idx="29827">
                  <c:v>132.87380000000206</c:v>
                </c:pt>
                <c:pt idx="29828">
                  <c:v>132.87380000000206</c:v>
                </c:pt>
                <c:pt idx="29829">
                  <c:v>132.87380000000206</c:v>
                </c:pt>
                <c:pt idx="29830">
                  <c:v>132.87380000000206</c:v>
                </c:pt>
                <c:pt idx="29831">
                  <c:v>132.87380000000206</c:v>
                </c:pt>
                <c:pt idx="29832">
                  <c:v>132.87380000000206</c:v>
                </c:pt>
                <c:pt idx="29833">
                  <c:v>132.87380000000206</c:v>
                </c:pt>
                <c:pt idx="29834">
                  <c:v>132.87380000000206</c:v>
                </c:pt>
                <c:pt idx="29835">
                  <c:v>132.87380000000206</c:v>
                </c:pt>
                <c:pt idx="29836">
                  <c:v>132.87380000000206</c:v>
                </c:pt>
                <c:pt idx="29837">
                  <c:v>132.87380000000206</c:v>
                </c:pt>
                <c:pt idx="29838">
                  <c:v>132.87380000000206</c:v>
                </c:pt>
                <c:pt idx="29839">
                  <c:v>132.87380000000206</c:v>
                </c:pt>
                <c:pt idx="29840">
                  <c:v>132.87380000000206</c:v>
                </c:pt>
                <c:pt idx="29841">
                  <c:v>132.87380000000206</c:v>
                </c:pt>
                <c:pt idx="29842">
                  <c:v>132.87380000000206</c:v>
                </c:pt>
                <c:pt idx="29843">
                  <c:v>132.87380000000206</c:v>
                </c:pt>
                <c:pt idx="29844">
                  <c:v>132.87380000000206</c:v>
                </c:pt>
                <c:pt idx="29845">
                  <c:v>132.87380000000206</c:v>
                </c:pt>
                <c:pt idx="29846">
                  <c:v>132.87380000000206</c:v>
                </c:pt>
                <c:pt idx="29847">
                  <c:v>132.87380000000206</c:v>
                </c:pt>
                <c:pt idx="29848">
                  <c:v>132.87380000000206</c:v>
                </c:pt>
                <c:pt idx="29849">
                  <c:v>132.87380000000206</c:v>
                </c:pt>
                <c:pt idx="29850">
                  <c:v>132.87380000000206</c:v>
                </c:pt>
                <c:pt idx="29851">
                  <c:v>132.87380000000206</c:v>
                </c:pt>
                <c:pt idx="29852">
                  <c:v>132.87380000000206</c:v>
                </c:pt>
                <c:pt idx="29853">
                  <c:v>132.87380000000206</c:v>
                </c:pt>
                <c:pt idx="29854">
                  <c:v>132.87380000000206</c:v>
                </c:pt>
                <c:pt idx="29855">
                  <c:v>132.87519000000205</c:v>
                </c:pt>
                <c:pt idx="29856">
                  <c:v>132.89352000000204</c:v>
                </c:pt>
                <c:pt idx="29857">
                  <c:v>132.90924000000203</c:v>
                </c:pt>
                <c:pt idx="29858">
                  <c:v>132.92184000000202</c:v>
                </c:pt>
                <c:pt idx="29859">
                  <c:v>132.92920000000203</c:v>
                </c:pt>
                <c:pt idx="29860">
                  <c:v>132.93278000000203</c:v>
                </c:pt>
                <c:pt idx="29861">
                  <c:v>132.93393000000202</c:v>
                </c:pt>
                <c:pt idx="29862">
                  <c:v>132.93420000000202</c:v>
                </c:pt>
                <c:pt idx="29863">
                  <c:v>132.93438000000202</c:v>
                </c:pt>
                <c:pt idx="29864">
                  <c:v>132.93447000000202</c:v>
                </c:pt>
                <c:pt idx="29865">
                  <c:v>132.93454000000202</c:v>
                </c:pt>
                <c:pt idx="29866">
                  <c:v>132.93457000000203</c:v>
                </c:pt>
                <c:pt idx="29867">
                  <c:v>132.93457000000203</c:v>
                </c:pt>
                <c:pt idx="29868">
                  <c:v>132.93457000000203</c:v>
                </c:pt>
                <c:pt idx="29869">
                  <c:v>132.93457000000203</c:v>
                </c:pt>
                <c:pt idx="29870">
                  <c:v>132.93457000000203</c:v>
                </c:pt>
                <c:pt idx="29871">
                  <c:v>132.93457000000203</c:v>
                </c:pt>
                <c:pt idx="29872">
                  <c:v>132.93457000000203</c:v>
                </c:pt>
                <c:pt idx="29873">
                  <c:v>132.93457000000203</c:v>
                </c:pt>
                <c:pt idx="29874">
                  <c:v>132.93457000000203</c:v>
                </c:pt>
                <c:pt idx="29875">
                  <c:v>132.93457000000203</c:v>
                </c:pt>
                <c:pt idx="29876">
                  <c:v>132.93457000000203</c:v>
                </c:pt>
                <c:pt idx="29877">
                  <c:v>132.93457000000203</c:v>
                </c:pt>
                <c:pt idx="29878">
                  <c:v>132.93457000000203</c:v>
                </c:pt>
                <c:pt idx="29879">
                  <c:v>132.93457000000203</c:v>
                </c:pt>
                <c:pt idx="29880">
                  <c:v>132.93457000000203</c:v>
                </c:pt>
                <c:pt idx="29881">
                  <c:v>132.93457000000203</c:v>
                </c:pt>
                <c:pt idx="29882">
                  <c:v>132.93457000000203</c:v>
                </c:pt>
                <c:pt idx="29883">
                  <c:v>132.93457000000203</c:v>
                </c:pt>
                <c:pt idx="29884">
                  <c:v>132.93457000000203</c:v>
                </c:pt>
                <c:pt idx="29885">
                  <c:v>132.93457000000203</c:v>
                </c:pt>
                <c:pt idx="29886">
                  <c:v>132.93457000000203</c:v>
                </c:pt>
                <c:pt idx="29887">
                  <c:v>132.93457000000203</c:v>
                </c:pt>
                <c:pt idx="29888">
                  <c:v>132.93457000000203</c:v>
                </c:pt>
                <c:pt idx="29889">
                  <c:v>132.93457000000203</c:v>
                </c:pt>
                <c:pt idx="29890">
                  <c:v>132.93457000000203</c:v>
                </c:pt>
                <c:pt idx="29891">
                  <c:v>132.93457000000203</c:v>
                </c:pt>
                <c:pt idx="29892">
                  <c:v>132.93457000000203</c:v>
                </c:pt>
                <c:pt idx="29893">
                  <c:v>132.93457000000203</c:v>
                </c:pt>
                <c:pt idx="29894">
                  <c:v>132.93457000000203</c:v>
                </c:pt>
                <c:pt idx="29895">
                  <c:v>132.93457000000203</c:v>
                </c:pt>
                <c:pt idx="29896">
                  <c:v>132.93457000000203</c:v>
                </c:pt>
                <c:pt idx="29897">
                  <c:v>132.93457000000203</c:v>
                </c:pt>
                <c:pt idx="29898">
                  <c:v>132.93457000000203</c:v>
                </c:pt>
                <c:pt idx="29899">
                  <c:v>132.93457000000203</c:v>
                </c:pt>
                <c:pt idx="29900">
                  <c:v>132.93457000000203</c:v>
                </c:pt>
                <c:pt idx="29901">
                  <c:v>132.93457000000203</c:v>
                </c:pt>
                <c:pt idx="29902">
                  <c:v>132.93457000000203</c:v>
                </c:pt>
                <c:pt idx="29903">
                  <c:v>132.93457000000203</c:v>
                </c:pt>
                <c:pt idx="29904">
                  <c:v>132.93457000000203</c:v>
                </c:pt>
                <c:pt idx="29905">
                  <c:v>132.93457000000203</c:v>
                </c:pt>
                <c:pt idx="29906">
                  <c:v>132.93457000000203</c:v>
                </c:pt>
                <c:pt idx="29907">
                  <c:v>132.93457000000203</c:v>
                </c:pt>
                <c:pt idx="29908">
                  <c:v>132.93457000000203</c:v>
                </c:pt>
                <c:pt idx="29909">
                  <c:v>132.93457000000203</c:v>
                </c:pt>
                <c:pt idx="29910">
                  <c:v>132.93457000000203</c:v>
                </c:pt>
                <c:pt idx="29911">
                  <c:v>132.93457000000203</c:v>
                </c:pt>
                <c:pt idx="29912">
                  <c:v>132.93457000000203</c:v>
                </c:pt>
                <c:pt idx="29913">
                  <c:v>132.93457000000203</c:v>
                </c:pt>
                <c:pt idx="29914">
                  <c:v>132.93457000000203</c:v>
                </c:pt>
                <c:pt idx="29915">
                  <c:v>132.93457000000203</c:v>
                </c:pt>
                <c:pt idx="29916">
                  <c:v>132.93457000000203</c:v>
                </c:pt>
                <c:pt idx="29917">
                  <c:v>132.93457000000203</c:v>
                </c:pt>
                <c:pt idx="29918">
                  <c:v>132.93457000000203</c:v>
                </c:pt>
                <c:pt idx="29919">
                  <c:v>132.93457000000203</c:v>
                </c:pt>
                <c:pt idx="29920">
                  <c:v>132.93457000000203</c:v>
                </c:pt>
                <c:pt idx="29921">
                  <c:v>132.93457000000203</c:v>
                </c:pt>
                <c:pt idx="29922">
                  <c:v>132.93457000000203</c:v>
                </c:pt>
                <c:pt idx="29923">
                  <c:v>132.93457000000203</c:v>
                </c:pt>
                <c:pt idx="29924">
                  <c:v>132.93457000000203</c:v>
                </c:pt>
                <c:pt idx="29925">
                  <c:v>132.93457000000203</c:v>
                </c:pt>
                <c:pt idx="29926">
                  <c:v>132.93457000000203</c:v>
                </c:pt>
                <c:pt idx="29927">
                  <c:v>132.93457000000203</c:v>
                </c:pt>
                <c:pt idx="29928">
                  <c:v>132.93457000000203</c:v>
                </c:pt>
                <c:pt idx="29929">
                  <c:v>132.93457000000203</c:v>
                </c:pt>
                <c:pt idx="29930">
                  <c:v>132.93457000000203</c:v>
                </c:pt>
                <c:pt idx="29931">
                  <c:v>132.93457000000203</c:v>
                </c:pt>
                <c:pt idx="29932">
                  <c:v>132.93457000000203</c:v>
                </c:pt>
                <c:pt idx="29933">
                  <c:v>132.93457000000203</c:v>
                </c:pt>
                <c:pt idx="29934">
                  <c:v>132.93457000000203</c:v>
                </c:pt>
                <c:pt idx="29935">
                  <c:v>132.93457000000203</c:v>
                </c:pt>
                <c:pt idx="29936">
                  <c:v>132.93457000000203</c:v>
                </c:pt>
                <c:pt idx="29937">
                  <c:v>132.93457000000203</c:v>
                </c:pt>
                <c:pt idx="29938">
                  <c:v>132.93457000000203</c:v>
                </c:pt>
                <c:pt idx="29939">
                  <c:v>132.93457000000203</c:v>
                </c:pt>
                <c:pt idx="29940">
                  <c:v>132.93457000000203</c:v>
                </c:pt>
                <c:pt idx="29941">
                  <c:v>132.93457000000203</c:v>
                </c:pt>
                <c:pt idx="29942">
                  <c:v>132.93457000000203</c:v>
                </c:pt>
                <c:pt idx="29943">
                  <c:v>132.93457000000203</c:v>
                </c:pt>
                <c:pt idx="29944">
                  <c:v>132.93457000000203</c:v>
                </c:pt>
                <c:pt idx="29945">
                  <c:v>132.93457000000203</c:v>
                </c:pt>
                <c:pt idx="29946">
                  <c:v>132.93457000000203</c:v>
                </c:pt>
                <c:pt idx="29947">
                  <c:v>132.93457000000203</c:v>
                </c:pt>
                <c:pt idx="29948">
                  <c:v>132.93457000000203</c:v>
                </c:pt>
                <c:pt idx="29949">
                  <c:v>132.93457000000203</c:v>
                </c:pt>
                <c:pt idx="29950">
                  <c:v>132.93457000000203</c:v>
                </c:pt>
                <c:pt idx="29951">
                  <c:v>132.93457000000203</c:v>
                </c:pt>
                <c:pt idx="29952">
                  <c:v>132.93457000000203</c:v>
                </c:pt>
                <c:pt idx="29953">
                  <c:v>132.93457000000203</c:v>
                </c:pt>
                <c:pt idx="29954">
                  <c:v>132.93457000000203</c:v>
                </c:pt>
                <c:pt idx="29955">
                  <c:v>132.93457000000203</c:v>
                </c:pt>
                <c:pt idx="29956">
                  <c:v>132.93457000000203</c:v>
                </c:pt>
                <c:pt idx="29957">
                  <c:v>132.93457000000203</c:v>
                </c:pt>
                <c:pt idx="29958">
                  <c:v>132.93457000000203</c:v>
                </c:pt>
                <c:pt idx="29959">
                  <c:v>132.93457000000203</c:v>
                </c:pt>
                <c:pt idx="29960">
                  <c:v>132.93457000000203</c:v>
                </c:pt>
                <c:pt idx="29961">
                  <c:v>132.93494000000203</c:v>
                </c:pt>
                <c:pt idx="29962">
                  <c:v>132.93582000000202</c:v>
                </c:pt>
                <c:pt idx="29963">
                  <c:v>132.93820000000201</c:v>
                </c:pt>
                <c:pt idx="29964">
                  <c:v>132.94160000000201</c:v>
                </c:pt>
                <c:pt idx="29965">
                  <c:v>132.94574000000202</c:v>
                </c:pt>
                <c:pt idx="29966">
                  <c:v>132.95024000000203</c:v>
                </c:pt>
                <c:pt idx="29967">
                  <c:v>132.95476000000204</c:v>
                </c:pt>
                <c:pt idx="29968">
                  <c:v>132.95919000000205</c:v>
                </c:pt>
                <c:pt idx="29969">
                  <c:v>132.96327000000204</c:v>
                </c:pt>
                <c:pt idx="29970">
                  <c:v>132.96768000000205</c:v>
                </c:pt>
                <c:pt idx="29971">
                  <c:v>132.97219000000206</c:v>
                </c:pt>
                <c:pt idx="29972">
                  <c:v>132.97649000000206</c:v>
                </c:pt>
                <c:pt idx="29973">
                  <c:v>132.98043000000206</c:v>
                </c:pt>
                <c:pt idx="29974">
                  <c:v>132.98455000000206</c:v>
                </c:pt>
                <c:pt idx="29975">
                  <c:v>132.98885000000206</c:v>
                </c:pt>
                <c:pt idx="29976">
                  <c:v>132.99321000000205</c:v>
                </c:pt>
                <c:pt idx="29977">
                  <c:v>132.99739000000204</c:v>
                </c:pt>
                <c:pt idx="29978">
                  <c:v>133.00115000000204</c:v>
                </c:pt>
                <c:pt idx="29979">
                  <c:v>133.00486000000205</c:v>
                </c:pt>
                <c:pt idx="29980">
                  <c:v>133.00863000000206</c:v>
                </c:pt>
                <c:pt idx="29981">
                  <c:v>133.01217000000204</c:v>
                </c:pt>
                <c:pt idx="29982">
                  <c:v>133.01567000000205</c:v>
                </c:pt>
                <c:pt idx="29983">
                  <c:v>133.01925000000205</c:v>
                </c:pt>
                <c:pt idx="29984">
                  <c:v>133.02271000000204</c:v>
                </c:pt>
                <c:pt idx="29985">
                  <c:v>133.02613000000204</c:v>
                </c:pt>
                <c:pt idx="29986">
                  <c:v>133.02961000000204</c:v>
                </c:pt>
                <c:pt idx="29987">
                  <c:v>133.03312000000204</c:v>
                </c:pt>
                <c:pt idx="29988">
                  <c:v>133.03652000000204</c:v>
                </c:pt>
                <c:pt idx="29989">
                  <c:v>133.03988000000203</c:v>
                </c:pt>
                <c:pt idx="29990">
                  <c:v>133.04342000000202</c:v>
                </c:pt>
                <c:pt idx="29991">
                  <c:v>133.04684000000202</c:v>
                </c:pt>
                <c:pt idx="29992">
                  <c:v>133.05002000000201</c:v>
                </c:pt>
                <c:pt idx="29993">
                  <c:v>133.053480000002</c:v>
                </c:pt>
                <c:pt idx="29994">
                  <c:v>133.05695000000199</c:v>
                </c:pt>
                <c:pt idx="29995">
                  <c:v>133.06007000000199</c:v>
                </c:pt>
                <c:pt idx="29996">
                  <c:v>133.06312000000199</c:v>
                </c:pt>
                <c:pt idx="29997">
                  <c:v>133.06623000000198</c:v>
                </c:pt>
                <c:pt idx="29998">
                  <c:v>133.06924000000197</c:v>
                </c:pt>
                <c:pt idx="29999">
                  <c:v>133.07218000000196</c:v>
                </c:pt>
                <c:pt idx="30000">
                  <c:v>133.07521000000196</c:v>
                </c:pt>
                <c:pt idx="30001">
                  <c:v>133.07817000000196</c:v>
                </c:pt>
                <c:pt idx="30002">
                  <c:v>133.08092000000195</c:v>
                </c:pt>
                <c:pt idx="30003">
                  <c:v>133.08394000000195</c:v>
                </c:pt>
                <c:pt idx="30004">
                  <c:v>133.08697000000194</c:v>
                </c:pt>
                <c:pt idx="30005">
                  <c:v>133.08978000000195</c:v>
                </c:pt>
                <c:pt idx="30006">
                  <c:v>133.09256000000195</c:v>
                </c:pt>
                <c:pt idx="30007">
                  <c:v>133.09534000000195</c:v>
                </c:pt>
                <c:pt idx="30008">
                  <c:v>133.09806000000196</c:v>
                </c:pt>
                <c:pt idx="30009">
                  <c:v>133.10087000000198</c:v>
                </c:pt>
                <c:pt idx="30010">
                  <c:v>133.10367000000198</c:v>
                </c:pt>
                <c:pt idx="30011">
                  <c:v>133.10643000000198</c:v>
                </c:pt>
                <c:pt idx="30012">
                  <c:v>133.10910000000197</c:v>
                </c:pt>
                <c:pt idx="30013">
                  <c:v>133.11195000000197</c:v>
                </c:pt>
                <c:pt idx="30014">
                  <c:v>133.11476000000198</c:v>
                </c:pt>
                <c:pt idx="30015">
                  <c:v>133.11732000000197</c:v>
                </c:pt>
                <c:pt idx="30016">
                  <c:v>133.11980000000196</c:v>
                </c:pt>
                <c:pt idx="30017">
                  <c:v>133.12226000000197</c:v>
                </c:pt>
                <c:pt idx="30018">
                  <c:v>133.12482000000196</c:v>
                </c:pt>
                <c:pt idx="30019">
                  <c:v>133.12729000000195</c:v>
                </c:pt>
                <c:pt idx="30020">
                  <c:v>133.12966000000196</c:v>
                </c:pt>
                <c:pt idx="30021">
                  <c:v>133.13204000000195</c:v>
                </c:pt>
                <c:pt idx="30022">
                  <c:v>133.13444000000194</c:v>
                </c:pt>
                <c:pt idx="30023">
                  <c:v>133.13675000000194</c:v>
                </c:pt>
                <c:pt idx="30024">
                  <c:v>133.13900000000194</c:v>
                </c:pt>
                <c:pt idx="30025">
                  <c:v>133.14132000000194</c:v>
                </c:pt>
                <c:pt idx="30026">
                  <c:v>133.14359000000195</c:v>
                </c:pt>
                <c:pt idx="30027">
                  <c:v>133.14577000000196</c:v>
                </c:pt>
                <c:pt idx="30028">
                  <c:v>133.14799000000195</c:v>
                </c:pt>
                <c:pt idx="30029">
                  <c:v>133.15026000000196</c:v>
                </c:pt>
                <c:pt idx="30030">
                  <c:v>133.15238000000195</c:v>
                </c:pt>
                <c:pt idx="30031">
                  <c:v>133.15450000000195</c:v>
                </c:pt>
                <c:pt idx="30032">
                  <c:v>133.15678000000196</c:v>
                </c:pt>
                <c:pt idx="30033">
                  <c:v>133.15889000000195</c:v>
                </c:pt>
                <c:pt idx="30034">
                  <c:v>133.16086000000195</c:v>
                </c:pt>
                <c:pt idx="30035">
                  <c:v>133.16287000000196</c:v>
                </c:pt>
                <c:pt idx="30036">
                  <c:v>133.16497000000197</c:v>
                </c:pt>
                <c:pt idx="30037">
                  <c:v>133.16692000000197</c:v>
                </c:pt>
                <c:pt idx="30038">
                  <c:v>133.16885000000195</c:v>
                </c:pt>
                <c:pt idx="30039">
                  <c:v>133.17070000000194</c:v>
                </c:pt>
                <c:pt idx="30040">
                  <c:v>133.17255000000193</c:v>
                </c:pt>
                <c:pt idx="30041">
                  <c:v>133.17443000000193</c:v>
                </c:pt>
                <c:pt idx="30042">
                  <c:v>133.17617000000195</c:v>
                </c:pt>
                <c:pt idx="30043">
                  <c:v>133.17800000000196</c:v>
                </c:pt>
                <c:pt idx="30044">
                  <c:v>133.17991000000197</c:v>
                </c:pt>
                <c:pt idx="30045">
                  <c:v>133.18169000000196</c:v>
                </c:pt>
                <c:pt idx="30046">
                  <c:v>133.18348000000196</c:v>
                </c:pt>
                <c:pt idx="30047">
                  <c:v>133.18531000000198</c:v>
                </c:pt>
                <c:pt idx="30048">
                  <c:v>133.18703000000198</c:v>
                </c:pt>
                <c:pt idx="30049">
                  <c:v>133.18866000000199</c:v>
                </c:pt>
                <c:pt idx="30050">
                  <c:v>133.190400000002</c:v>
                </c:pt>
                <c:pt idx="30051">
                  <c:v>133.19206000000199</c:v>
                </c:pt>
                <c:pt idx="30052">
                  <c:v>133.19359000000199</c:v>
                </c:pt>
                <c:pt idx="30053">
                  <c:v>133.19518000000198</c:v>
                </c:pt>
                <c:pt idx="30054">
                  <c:v>133.19681000000199</c:v>
                </c:pt>
                <c:pt idx="30055">
                  <c:v>133.19844000000199</c:v>
                </c:pt>
                <c:pt idx="30056">
                  <c:v>133.19994000000199</c:v>
                </c:pt>
                <c:pt idx="30057">
                  <c:v>133.20144000000198</c:v>
                </c:pt>
                <c:pt idx="30058">
                  <c:v>133.20297000000198</c:v>
                </c:pt>
                <c:pt idx="30059">
                  <c:v>133.20452000000199</c:v>
                </c:pt>
                <c:pt idx="30060">
                  <c:v>133.20605000000199</c:v>
                </c:pt>
                <c:pt idx="30061">
                  <c:v>133.20747000000199</c:v>
                </c:pt>
                <c:pt idx="30062">
                  <c:v>133.20881000000199</c:v>
                </c:pt>
                <c:pt idx="30063">
                  <c:v>133.21024000000199</c:v>
                </c:pt>
                <c:pt idx="30064">
                  <c:v>133.21168000000199</c:v>
                </c:pt>
                <c:pt idx="30065">
                  <c:v>133.21312000000199</c:v>
                </c:pt>
                <c:pt idx="30066">
                  <c:v>133.21451000000198</c:v>
                </c:pt>
                <c:pt idx="30067">
                  <c:v>133.21577000000198</c:v>
                </c:pt>
                <c:pt idx="30068">
                  <c:v>133.21701000000198</c:v>
                </c:pt>
                <c:pt idx="30069">
                  <c:v>133.21832000000197</c:v>
                </c:pt>
                <c:pt idx="30070">
                  <c:v>133.21957000000197</c:v>
                </c:pt>
                <c:pt idx="30071">
                  <c:v>133.22068000000198</c:v>
                </c:pt>
                <c:pt idx="30072">
                  <c:v>133.22179000000199</c:v>
                </c:pt>
                <c:pt idx="30073">
                  <c:v>133.22296000000199</c:v>
                </c:pt>
                <c:pt idx="30074">
                  <c:v>133.22411000000199</c:v>
                </c:pt>
                <c:pt idx="30075">
                  <c:v>133.22519000000199</c:v>
                </c:pt>
                <c:pt idx="30076">
                  <c:v>133.22627000000199</c:v>
                </c:pt>
                <c:pt idx="30077">
                  <c:v>133.22741000000198</c:v>
                </c:pt>
                <c:pt idx="30078">
                  <c:v>133.22849000000198</c:v>
                </c:pt>
                <c:pt idx="30079">
                  <c:v>133.22950000000199</c:v>
                </c:pt>
                <c:pt idx="30080">
                  <c:v>133.230590000002</c:v>
                </c:pt>
                <c:pt idx="30081">
                  <c:v>133.231670000002</c:v>
                </c:pt>
                <c:pt idx="30082">
                  <c:v>133.232660000002</c:v>
                </c:pt>
                <c:pt idx="30083">
                  <c:v>133.23358000000201</c:v>
                </c:pt>
                <c:pt idx="30084">
                  <c:v>133.23459000000202</c:v>
                </c:pt>
                <c:pt idx="30085">
                  <c:v>133.23560000000202</c:v>
                </c:pt>
                <c:pt idx="30086">
                  <c:v>133.23653000000203</c:v>
                </c:pt>
                <c:pt idx="30087">
                  <c:v>133.23743000000204</c:v>
                </c:pt>
                <c:pt idx="30088">
                  <c:v>133.23838000000202</c:v>
                </c:pt>
                <c:pt idx="30089">
                  <c:v>133.23934000000202</c:v>
                </c:pt>
                <c:pt idx="30090">
                  <c:v>133.24021000000201</c:v>
                </c:pt>
                <c:pt idx="30091">
                  <c:v>133.241090000002</c:v>
                </c:pt>
                <c:pt idx="30092">
                  <c:v>133.24203000000202</c:v>
                </c:pt>
                <c:pt idx="30093">
                  <c:v>133.24293000000202</c:v>
                </c:pt>
                <c:pt idx="30094">
                  <c:v>133.24376000000203</c:v>
                </c:pt>
                <c:pt idx="30095">
                  <c:v>133.24456000000202</c:v>
                </c:pt>
                <c:pt idx="30096">
                  <c:v>133.24540000000204</c:v>
                </c:pt>
                <c:pt idx="30097">
                  <c:v>133.24624000000205</c:v>
                </c:pt>
                <c:pt idx="30098">
                  <c:v>133.24702000000204</c:v>
                </c:pt>
                <c:pt idx="30099">
                  <c:v>133.24776000000205</c:v>
                </c:pt>
                <c:pt idx="30100">
                  <c:v>133.24854000000204</c:v>
                </c:pt>
                <c:pt idx="30101">
                  <c:v>133.24932000000203</c:v>
                </c:pt>
                <c:pt idx="30102">
                  <c:v>133.25007000000204</c:v>
                </c:pt>
                <c:pt idx="30103">
                  <c:v>133.25076000000203</c:v>
                </c:pt>
                <c:pt idx="30104">
                  <c:v>133.25139000000203</c:v>
                </c:pt>
                <c:pt idx="30105">
                  <c:v>133.25203000000204</c:v>
                </c:pt>
                <c:pt idx="30106">
                  <c:v>133.25266000000204</c:v>
                </c:pt>
                <c:pt idx="30107">
                  <c:v>133.25326000000203</c:v>
                </c:pt>
                <c:pt idx="30108">
                  <c:v>133.25381000000203</c:v>
                </c:pt>
                <c:pt idx="30109">
                  <c:v>133.25439000000205</c:v>
                </c:pt>
                <c:pt idx="30110">
                  <c:v>133.25497000000206</c:v>
                </c:pt>
                <c:pt idx="30111">
                  <c:v>133.25557000000205</c:v>
                </c:pt>
                <c:pt idx="30112">
                  <c:v>133.25620000000205</c:v>
                </c:pt>
                <c:pt idx="30113">
                  <c:v>133.25680000000204</c:v>
                </c:pt>
                <c:pt idx="30114">
                  <c:v>133.25734000000205</c:v>
                </c:pt>
                <c:pt idx="30115">
                  <c:v>133.25774000000206</c:v>
                </c:pt>
                <c:pt idx="30116">
                  <c:v>133.25812000000207</c:v>
                </c:pt>
                <c:pt idx="30117">
                  <c:v>133.25848000000207</c:v>
                </c:pt>
                <c:pt idx="30118">
                  <c:v>133.25883000000206</c:v>
                </c:pt>
                <c:pt idx="30119">
                  <c:v>133.25917000000206</c:v>
                </c:pt>
                <c:pt idx="30120">
                  <c:v>133.25950000000205</c:v>
                </c:pt>
                <c:pt idx="30121">
                  <c:v>133.25982000000204</c:v>
                </c:pt>
                <c:pt idx="30122">
                  <c:v>133.26013000000205</c:v>
                </c:pt>
                <c:pt idx="30123">
                  <c:v>133.26042000000206</c:v>
                </c:pt>
                <c:pt idx="30124">
                  <c:v>133.26070000000206</c:v>
                </c:pt>
                <c:pt idx="30125">
                  <c:v>133.26097000000206</c:v>
                </c:pt>
                <c:pt idx="30126">
                  <c:v>133.26122000000206</c:v>
                </c:pt>
                <c:pt idx="30127">
                  <c:v>133.26145000000204</c:v>
                </c:pt>
                <c:pt idx="30128">
                  <c:v>133.26167000000206</c:v>
                </c:pt>
                <c:pt idx="30129">
                  <c:v>133.26188000000207</c:v>
                </c:pt>
                <c:pt idx="30130">
                  <c:v>133.26209000000208</c:v>
                </c:pt>
                <c:pt idx="30131">
                  <c:v>133.26229000000208</c:v>
                </c:pt>
                <c:pt idx="30132">
                  <c:v>133.26248000000209</c:v>
                </c:pt>
                <c:pt idx="30133">
                  <c:v>133.26267000000209</c:v>
                </c:pt>
                <c:pt idx="30134">
                  <c:v>133.26285000000209</c:v>
                </c:pt>
                <c:pt idx="30135">
                  <c:v>133.26303000000209</c:v>
                </c:pt>
                <c:pt idx="30136">
                  <c:v>133.26321000000209</c:v>
                </c:pt>
                <c:pt idx="30137">
                  <c:v>133.26337000000208</c:v>
                </c:pt>
                <c:pt idx="30138">
                  <c:v>133.26352000000207</c:v>
                </c:pt>
                <c:pt idx="30139">
                  <c:v>133.26365000000209</c:v>
                </c:pt>
                <c:pt idx="30140">
                  <c:v>133.2637700000021</c:v>
                </c:pt>
                <c:pt idx="30141">
                  <c:v>133.2638800000021</c:v>
                </c:pt>
                <c:pt idx="30142">
                  <c:v>133.26399000000211</c:v>
                </c:pt>
                <c:pt idx="30143">
                  <c:v>133.26409000000211</c:v>
                </c:pt>
                <c:pt idx="30144">
                  <c:v>133.26417000000211</c:v>
                </c:pt>
                <c:pt idx="30145">
                  <c:v>133.2642400000021</c:v>
                </c:pt>
                <c:pt idx="30146">
                  <c:v>133.26430000000209</c:v>
                </c:pt>
                <c:pt idx="30147">
                  <c:v>133.26436000000209</c:v>
                </c:pt>
                <c:pt idx="30148">
                  <c:v>133.26441000000207</c:v>
                </c:pt>
                <c:pt idx="30149">
                  <c:v>133.26446000000206</c:v>
                </c:pt>
                <c:pt idx="30150">
                  <c:v>133.26451000000205</c:v>
                </c:pt>
                <c:pt idx="30151">
                  <c:v>133.26456000000204</c:v>
                </c:pt>
                <c:pt idx="30152">
                  <c:v>133.26461000000202</c:v>
                </c:pt>
                <c:pt idx="30153">
                  <c:v>133.26466000000201</c:v>
                </c:pt>
                <c:pt idx="30154">
                  <c:v>133.264710000002</c:v>
                </c:pt>
                <c:pt idx="30155">
                  <c:v>133.26484000000201</c:v>
                </c:pt>
                <c:pt idx="30156">
                  <c:v>133.26644000000201</c:v>
                </c:pt>
                <c:pt idx="30157">
                  <c:v>133.267480000002</c:v>
                </c:pt>
                <c:pt idx="30158">
                  <c:v>133.267570000002</c:v>
                </c:pt>
                <c:pt idx="30159">
                  <c:v>133.26765000000199</c:v>
                </c:pt>
                <c:pt idx="30160">
                  <c:v>133.26772000000199</c:v>
                </c:pt>
                <c:pt idx="30161">
                  <c:v>133.26778000000198</c:v>
                </c:pt>
                <c:pt idx="30162">
                  <c:v>133.26788000000198</c:v>
                </c:pt>
                <c:pt idx="30163">
                  <c:v>133.27021000000198</c:v>
                </c:pt>
                <c:pt idx="30164">
                  <c:v>133.28171000000199</c:v>
                </c:pt>
                <c:pt idx="30165">
                  <c:v>133.29781000000199</c:v>
                </c:pt>
                <c:pt idx="30166">
                  <c:v>133.31260000000199</c:v>
                </c:pt>
                <c:pt idx="30167">
                  <c:v>133.32368000000199</c:v>
                </c:pt>
                <c:pt idx="30168">
                  <c:v>133.33048000000198</c:v>
                </c:pt>
                <c:pt idx="30169">
                  <c:v>133.33432000000198</c:v>
                </c:pt>
                <c:pt idx="30170">
                  <c:v>133.33601000000198</c:v>
                </c:pt>
                <c:pt idx="30171">
                  <c:v>133.33671000000197</c:v>
                </c:pt>
                <c:pt idx="30172">
                  <c:v>133.33695000000196</c:v>
                </c:pt>
                <c:pt idx="30173">
                  <c:v>133.33699000000198</c:v>
                </c:pt>
                <c:pt idx="30174">
                  <c:v>133.33701000000198</c:v>
                </c:pt>
                <c:pt idx="30175">
                  <c:v>133.33702000000198</c:v>
                </c:pt>
                <c:pt idx="30176">
                  <c:v>133.33702000000198</c:v>
                </c:pt>
                <c:pt idx="30177">
                  <c:v>133.33702000000198</c:v>
                </c:pt>
                <c:pt idx="30178">
                  <c:v>133.33702000000198</c:v>
                </c:pt>
                <c:pt idx="30179">
                  <c:v>133.33888000000198</c:v>
                </c:pt>
                <c:pt idx="30180">
                  <c:v>133.34639000000197</c:v>
                </c:pt>
                <c:pt idx="30181">
                  <c:v>133.35492000000198</c:v>
                </c:pt>
                <c:pt idx="30182">
                  <c:v>133.361680000002</c:v>
                </c:pt>
                <c:pt idx="30183">
                  <c:v>133.36569000000199</c:v>
                </c:pt>
                <c:pt idx="30184">
                  <c:v>133.367510000002</c:v>
                </c:pt>
                <c:pt idx="30185">
                  <c:v>133.36835000000201</c:v>
                </c:pt>
                <c:pt idx="30186">
                  <c:v>133.36864000000202</c:v>
                </c:pt>
                <c:pt idx="30187">
                  <c:v>133.36868000000203</c:v>
                </c:pt>
                <c:pt idx="30188">
                  <c:v>133.36868000000203</c:v>
                </c:pt>
                <c:pt idx="30189">
                  <c:v>133.36901000000202</c:v>
                </c:pt>
                <c:pt idx="30190">
                  <c:v>133.37172000000203</c:v>
                </c:pt>
                <c:pt idx="30191">
                  <c:v>133.37783000000204</c:v>
                </c:pt>
                <c:pt idx="30192">
                  <c:v>133.38535000000203</c:v>
                </c:pt>
                <c:pt idx="30193">
                  <c:v>133.39064000000204</c:v>
                </c:pt>
                <c:pt idx="30194">
                  <c:v>133.39403000000203</c:v>
                </c:pt>
                <c:pt idx="30195">
                  <c:v>133.39578000000202</c:v>
                </c:pt>
                <c:pt idx="30196">
                  <c:v>133.39659000000202</c:v>
                </c:pt>
                <c:pt idx="30197">
                  <c:v>133.39691000000201</c:v>
                </c:pt>
                <c:pt idx="30198">
                  <c:v>133.39695000000202</c:v>
                </c:pt>
                <c:pt idx="30199">
                  <c:v>133.39695000000202</c:v>
                </c:pt>
                <c:pt idx="30200">
                  <c:v>133.39695000000202</c:v>
                </c:pt>
                <c:pt idx="30201">
                  <c:v>133.39695000000202</c:v>
                </c:pt>
                <c:pt idx="30202">
                  <c:v>133.39695000000202</c:v>
                </c:pt>
                <c:pt idx="30203">
                  <c:v>133.39695000000202</c:v>
                </c:pt>
                <c:pt idx="30204">
                  <c:v>133.39695000000202</c:v>
                </c:pt>
                <c:pt idx="30205">
                  <c:v>133.39695000000202</c:v>
                </c:pt>
                <c:pt idx="30206">
                  <c:v>133.39695000000202</c:v>
                </c:pt>
                <c:pt idx="30207">
                  <c:v>133.39695000000202</c:v>
                </c:pt>
                <c:pt idx="30208">
                  <c:v>133.39695000000202</c:v>
                </c:pt>
                <c:pt idx="30209">
                  <c:v>133.39695000000202</c:v>
                </c:pt>
                <c:pt idx="30210">
                  <c:v>133.39695000000202</c:v>
                </c:pt>
                <c:pt idx="30211">
                  <c:v>133.39695000000202</c:v>
                </c:pt>
                <c:pt idx="30212">
                  <c:v>133.39695000000202</c:v>
                </c:pt>
                <c:pt idx="30213">
                  <c:v>133.39695000000202</c:v>
                </c:pt>
                <c:pt idx="30214">
                  <c:v>133.39695000000202</c:v>
                </c:pt>
                <c:pt idx="30215">
                  <c:v>133.39695000000202</c:v>
                </c:pt>
                <c:pt idx="30216">
                  <c:v>133.39695000000202</c:v>
                </c:pt>
                <c:pt idx="30217">
                  <c:v>133.39695000000202</c:v>
                </c:pt>
                <c:pt idx="30218">
                  <c:v>133.39695000000202</c:v>
                </c:pt>
                <c:pt idx="30219">
                  <c:v>133.39695000000202</c:v>
                </c:pt>
                <c:pt idx="30220">
                  <c:v>133.39695000000202</c:v>
                </c:pt>
                <c:pt idx="30221">
                  <c:v>133.39695000000202</c:v>
                </c:pt>
                <c:pt idx="30222">
                  <c:v>133.39695000000202</c:v>
                </c:pt>
                <c:pt idx="30223">
                  <c:v>133.39695000000202</c:v>
                </c:pt>
                <c:pt idx="30224">
                  <c:v>133.39695000000202</c:v>
                </c:pt>
                <c:pt idx="30225">
                  <c:v>133.39695000000202</c:v>
                </c:pt>
                <c:pt idx="30226">
                  <c:v>133.39695000000202</c:v>
                </c:pt>
                <c:pt idx="30227">
                  <c:v>133.39695000000202</c:v>
                </c:pt>
                <c:pt idx="30228">
                  <c:v>133.39695000000202</c:v>
                </c:pt>
                <c:pt idx="30229">
                  <c:v>133.39695000000202</c:v>
                </c:pt>
                <c:pt idx="30230">
                  <c:v>133.39695000000202</c:v>
                </c:pt>
                <c:pt idx="30231">
                  <c:v>133.39695000000202</c:v>
                </c:pt>
                <c:pt idx="30232">
                  <c:v>133.39695000000202</c:v>
                </c:pt>
                <c:pt idx="30233">
                  <c:v>133.39695000000202</c:v>
                </c:pt>
                <c:pt idx="30234">
                  <c:v>133.39695000000202</c:v>
                </c:pt>
                <c:pt idx="30235">
                  <c:v>133.39695000000202</c:v>
                </c:pt>
                <c:pt idx="30236">
                  <c:v>133.39695000000202</c:v>
                </c:pt>
                <c:pt idx="30237">
                  <c:v>133.39695000000202</c:v>
                </c:pt>
                <c:pt idx="30238">
                  <c:v>133.39695000000202</c:v>
                </c:pt>
                <c:pt idx="30239">
                  <c:v>133.39695000000202</c:v>
                </c:pt>
                <c:pt idx="30240">
                  <c:v>133.39695000000202</c:v>
                </c:pt>
                <c:pt idx="30241">
                  <c:v>133.39695000000202</c:v>
                </c:pt>
                <c:pt idx="30242">
                  <c:v>133.39695000000202</c:v>
                </c:pt>
                <c:pt idx="30243">
                  <c:v>133.39695000000202</c:v>
                </c:pt>
                <c:pt idx="30244">
                  <c:v>133.39695000000202</c:v>
                </c:pt>
                <c:pt idx="30245">
                  <c:v>133.39695000000202</c:v>
                </c:pt>
                <c:pt idx="30246">
                  <c:v>133.39695000000202</c:v>
                </c:pt>
                <c:pt idx="30247">
                  <c:v>133.39695000000202</c:v>
                </c:pt>
                <c:pt idx="30248">
                  <c:v>133.39695000000202</c:v>
                </c:pt>
                <c:pt idx="30249">
                  <c:v>133.39695000000202</c:v>
                </c:pt>
                <c:pt idx="30250">
                  <c:v>133.39695000000202</c:v>
                </c:pt>
                <c:pt idx="30251">
                  <c:v>133.39695000000202</c:v>
                </c:pt>
                <c:pt idx="30252">
                  <c:v>133.39695000000202</c:v>
                </c:pt>
                <c:pt idx="30253">
                  <c:v>133.39695000000202</c:v>
                </c:pt>
                <c:pt idx="30254">
                  <c:v>133.39695000000202</c:v>
                </c:pt>
                <c:pt idx="30255">
                  <c:v>133.39695000000202</c:v>
                </c:pt>
                <c:pt idx="30256">
                  <c:v>133.39695000000202</c:v>
                </c:pt>
                <c:pt idx="30257">
                  <c:v>133.39695000000202</c:v>
                </c:pt>
                <c:pt idx="30258">
                  <c:v>133.39695000000202</c:v>
                </c:pt>
                <c:pt idx="30259">
                  <c:v>133.39695000000202</c:v>
                </c:pt>
                <c:pt idx="30260">
                  <c:v>133.39695000000202</c:v>
                </c:pt>
                <c:pt idx="30261">
                  <c:v>133.39695000000202</c:v>
                </c:pt>
                <c:pt idx="30262">
                  <c:v>133.39695000000202</c:v>
                </c:pt>
                <c:pt idx="30263">
                  <c:v>133.39695000000202</c:v>
                </c:pt>
                <c:pt idx="30264">
                  <c:v>133.39695000000202</c:v>
                </c:pt>
                <c:pt idx="30265">
                  <c:v>133.39695000000202</c:v>
                </c:pt>
                <c:pt idx="30266">
                  <c:v>133.39695000000202</c:v>
                </c:pt>
                <c:pt idx="30267">
                  <c:v>133.39695000000202</c:v>
                </c:pt>
                <c:pt idx="30268">
                  <c:v>133.39695000000202</c:v>
                </c:pt>
                <c:pt idx="30269">
                  <c:v>133.39695000000202</c:v>
                </c:pt>
                <c:pt idx="30270">
                  <c:v>133.39695000000202</c:v>
                </c:pt>
                <c:pt idx="30271">
                  <c:v>133.39695000000202</c:v>
                </c:pt>
                <c:pt idx="30272">
                  <c:v>133.39695000000202</c:v>
                </c:pt>
                <c:pt idx="30273">
                  <c:v>133.39695000000202</c:v>
                </c:pt>
                <c:pt idx="30274">
                  <c:v>133.39695000000202</c:v>
                </c:pt>
                <c:pt idx="30275">
                  <c:v>133.39695000000202</c:v>
                </c:pt>
                <c:pt idx="30276">
                  <c:v>133.39695000000202</c:v>
                </c:pt>
                <c:pt idx="30277">
                  <c:v>133.39695000000202</c:v>
                </c:pt>
                <c:pt idx="30278">
                  <c:v>133.39695000000202</c:v>
                </c:pt>
                <c:pt idx="30279">
                  <c:v>133.39695000000202</c:v>
                </c:pt>
                <c:pt idx="30280">
                  <c:v>133.39695000000202</c:v>
                </c:pt>
                <c:pt idx="30281">
                  <c:v>133.39695000000202</c:v>
                </c:pt>
                <c:pt idx="30282">
                  <c:v>133.39695000000202</c:v>
                </c:pt>
                <c:pt idx="30283">
                  <c:v>133.39695000000202</c:v>
                </c:pt>
                <c:pt idx="30284">
                  <c:v>133.39695000000202</c:v>
                </c:pt>
                <c:pt idx="30285">
                  <c:v>133.39695000000202</c:v>
                </c:pt>
                <c:pt idx="30286">
                  <c:v>133.39695000000202</c:v>
                </c:pt>
                <c:pt idx="30287">
                  <c:v>133.39695000000202</c:v>
                </c:pt>
                <c:pt idx="30288">
                  <c:v>133.39695000000202</c:v>
                </c:pt>
                <c:pt idx="30289">
                  <c:v>133.39695000000202</c:v>
                </c:pt>
                <c:pt idx="30290">
                  <c:v>133.39695000000202</c:v>
                </c:pt>
                <c:pt idx="30291">
                  <c:v>133.39695000000202</c:v>
                </c:pt>
                <c:pt idx="30292">
                  <c:v>133.39695000000202</c:v>
                </c:pt>
                <c:pt idx="30293">
                  <c:v>133.39695000000202</c:v>
                </c:pt>
                <c:pt idx="30294">
                  <c:v>133.39695000000202</c:v>
                </c:pt>
                <c:pt idx="30295">
                  <c:v>133.39695000000202</c:v>
                </c:pt>
                <c:pt idx="30296">
                  <c:v>133.39695000000202</c:v>
                </c:pt>
                <c:pt idx="30297">
                  <c:v>133.39695000000202</c:v>
                </c:pt>
                <c:pt idx="30298">
                  <c:v>133.39695000000202</c:v>
                </c:pt>
                <c:pt idx="30299">
                  <c:v>133.39695000000202</c:v>
                </c:pt>
                <c:pt idx="30300">
                  <c:v>133.39695000000202</c:v>
                </c:pt>
                <c:pt idx="30301">
                  <c:v>133.39695000000202</c:v>
                </c:pt>
                <c:pt idx="30302">
                  <c:v>133.39695000000202</c:v>
                </c:pt>
                <c:pt idx="30303">
                  <c:v>133.39695000000202</c:v>
                </c:pt>
                <c:pt idx="30304">
                  <c:v>133.39695000000202</c:v>
                </c:pt>
                <c:pt idx="30305">
                  <c:v>133.39695000000202</c:v>
                </c:pt>
                <c:pt idx="30306">
                  <c:v>133.39695000000202</c:v>
                </c:pt>
                <c:pt idx="30307">
                  <c:v>133.39695000000202</c:v>
                </c:pt>
                <c:pt idx="30308">
                  <c:v>133.39695000000202</c:v>
                </c:pt>
                <c:pt idx="30309">
                  <c:v>133.39695000000202</c:v>
                </c:pt>
                <c:pt idx="30310">
                  <c:v>133.39695000000202</c:v>
                </c:pt>
                <c:pt idx="30311">
                  <c:v>133.39695000000202</c:v>
                </c:pt>
                <c:pt idx="30312">
                  <c:v>133.39695000000202</c:v>
                </c:pt>
                <c:pt idx="30313">
                  <c:v>133.39695000000202</c:v>
                </c:pt>
                <c:pt idx="30314">
                  <c:v>133.39695000000202</c:v>
                </c:pt>
                <c:pt idx="30315">
                  <c:v>133.39695000000202</c:v>
                </c:pt>
                <c:pt idx="30316">
                  <c:v>133.39695000000202</c:v>
                </c:pt>
                <c:pt idx="30317">
                  <c:v>133.39695000000202</c:v>
                </c:pt>
                <c:pt idx="30318">
                  <c:v>133.39695000000202</c:v>
                </c:pt>
                <c:pt idx="30319">
                  <c:v>133.39695000000202</c:v>
                </c:pt>
                <c:pt idx="30320">
                  <c:v>133.39695000000202</c:v>
                </c:pt>
                <c:pt idx="30321">
                  <c:v>133.39695000000202</c:v>
                </c:pt>
                <c:pt idx="30322">
                  <c:v>133.39695000000202</c:v>
                </c:pt>
                <c:pt idx="30323">
                  <c:v>133.39695000000202</c:v>
                </c:pt>
                <c:pt idx="30324">
                  <c:v>133.39695000000202</c:v>
                </c:pt>
                <c:pt idx="30325">
                  <c:v>133.39695000000202</c:v>
                </c:pt>
                <c:pt idx="30326">
                  <c:v>133.39695000000202</c:v>
                </c:pt>
                <c:pt idx="30327">
                  <c:v>133.39695000000202</c:v>
                </c:pt>
                <c:pt idx="30328">
                  <c:v>133.39695000000202</c:v>
                </c:pt>
                <c:pt idx="30329">
                  <c:v>133.39695000000202</c:v>
                </c:pt>
                <c:pt idx="30330">
                  <c:v>133.39695000000202</c:v>
                </c:pt>
                <c:pt idx="30331">
                  <c:v>133.39695000000202</c:v>
                </c:pt>
                <c:pt idx="30332">
                  <c:v>133.39695000000202</c:v>
                </c:pt>
                <c:pt idx="30333">
                  <c:v>133.39695000000202</c:v>
                </c:pt>
                <c:pt idx="30334">
                  <c:v>133.39695000000202</c:v>
                </c:pt>
                <c:pt idx="30335">
                  <c:v>133.39695000000202</c:v>
                </c:pt>
                <c:pt idx="30336">
                  <c:v>133.39695000000202</c:v>
                </c:pt>
                <c:pt idx="30337">
                  <c:v>133.39695000000202</c:v>
                </c:pt>
                <c:pt idx="30338">
                  <c:v>133.39695000000202</c:v>
                </c:pt>
                <c:pt idx="30339">
                  <c:v>133.39695000000202</c:v>
                </c:pt>
                <c:pt idx="30340">
                  <c:v>133.39695000000202</c:v>
                </c:pt>
                <c:pt idx="30341">
                  <c:v>133.39695000000202</c:v>
                </c:pt>
                <c:pt idx="30342">
                  <c:v>133.39695000000202</c:v>
                </c:pt>
                <c:pt idx="30343">
                  <c:v>133.39695000000202</c:v>
                </c:pt>
                <c:pt idx="30344">
                  <c:v>133.39695000000202</c:v>
                </c:pt>
                <c:pt idx="30345">
                  <c:v>133.39695000000202</c:v>
                </c:pt>
                <c:pt idx="30346">
                  <c:v>133.39695000000202</c:v>
                </c:pt>
                <c:pt idx="30347">
                  <c:v>133.39695000000202</c:v>
                </c:pt>
                <c:pt idx="30348">
                  <c:v>133.39695000000202</c:v>
                </c:pt>
                <c:pt idx="30349">
                  <c:v>133.39695000000202</c:v>
                </c:pt>
                <c:pt idx="30350">
                  <c:v>133.39695000000202</c:v>
                </c:pt>
                <c:pt idx="30351">
                  <c:v>133.39695000000202</c:v>
                </c:pt>
                <c:pt idx="30352">
                  <c:v>133.39695000000202</c:v>
                </c:pt>
                <c:pt idx="30353">
                  <c:v>133.39695000000202</c:v>
                </c:pt>
                <c:pt idx="30354">
                  <c:v>133.39695000000202</c:v>
                </c:pt>
                <c:pt idx="30355">
                  <c:v>133.39695000000202</c:v>
                </c:pt>
                <c:pt idx="30356">
                  <c:v>133.39695000000202</c:v>
                </c:pt>
                <c:pt idx="30357">
                  <c:v>133.39695000000202</c:v>
                </c:pt>
                <c:pt idx="30358">
                  <c:v>133.39695000000202</c:v>
                </c:pt>
                <c:pt idx="30359">
                  <c:v>133.39695000000202</c:v>
                </c:pt>
                <c:pt idx="30360">
                  <c:v>133.39695000000202</c:v>
                </c:pt>
                <c:pt idx="30361">
                  <c:v>133.39695000000202</c:v>
                </c:pt>
                <c:pt idx="30362">
                  <c:v>133.39695000000202</c:v>
                </c:pt>
                <c:pt idx="30363">
                  <c:v>133.39695000000202</c:v>
                </c:pt>
                <c:pt idx="30364">
                  <c:v>133.39695000000202</c:v>
                </c:pt>
                <c:pt idx="30365">
                  <c:v>133.39695000000202</c:v>
                </c:pt>
                <c:pt idx="30366">
                  <c:v>133.39695000000202</c:v>
                </c:pt>
                <c:pt idx="30367">
                  <c:v>133.39695000000202</c:v>
                </c:pt>
                <c:pt idx="30368">
                  <c:v>133.39695000000202</c:v>
                </c:pt>
                <c:pt idx="30369">
                  <c:v>133.39695000000202</c:v>
                </c:pt>
                <c:pt idx="30370">
                  <c:v>133.39695000000202</c:v>
                </c:pt>
                <c:pt idx="30371">
                  <c:v>133.39695000000202</c:v>
                </c:pt>
                <c:pt idx="30372">
                  <c:v>133.39695000000202</c:v>
                </c:pt>
                <c:pt idx="30373">
                  <c:v>133.39695000000202</c:v>
                </c:pt>
                <c:pt idx="30374">
                  <c:v>133.39695000000202</c:v>
                </c:pt>
                <c:pt idx="30375">
                  <c:v>133.39695000000202</c:v>
                </c:pt>
                <c:pt idx="30376">
                  <c:v>133.39695000000202</c:v>
                </c:pt>
                <c:pt idx="30377">
                  <c:v>133.39695000000202</c:v>
                </c:pt>
                <c:pt idx="30378">
                  <c:v>133.39695000000202</c:v>
                </c:pt>
                <c:pt idx="30379">
                  <c:v>133.39695000000202</c:v>
                </c:pt>
                <c:pt idx="30380">
                  <c:v>133.39695000000202</c:v>
                </c:pt>
                <c:pt idx="30381">
                  <c:v>133.39695000000202</c:v>
                </c:pt>
                <c:pt idx="30382">
                  <c:v>133.39695000000202</c:v>
                </c:pt>
                <c:pt idx="30383">
                  <c:v>133.39695000000202</c:v>
                </c:pt>
                <c:pt idx="30384">
                  <c:v>133.39695000000202</c:v>
                </c:pt>
                <c:pt idx="30385">
                  <c:v>133.39695000000202</c:v>
                </c:pt>
                <c:pt idx="30386">
                  <c:v>133.39695000000202</c:v>
                </c:pt>
                <c:pt idx="30387">
                  <c:v>133.39695000000202</c:v>
                </c:pt>
                <c:pt idx="30388">
                  <c:v>133.39695000000202</c:v>
                </c:pt>
                <c:pt idx="30389">
                  <c:v>133.39695000000202</c:v>
                </c:pt>
                <c:pt idx="30390">
                  <c:v>133.39695000000202</c:v>
                </c:pt>
                <c:pt idx="30391">
                  <c:v>133.39695000000202</c:v>
                </c:pt>
                <c:pt idx="30392">
                  <c:v>133.39695000000202</c:v>
                </c:pt>
                <c:pt idx="30393">
                  <c:v>133.39695000000202</c:v>
                </c:pt>
                <c:pt idx="30394">
                  <c:v>133.39695000000202</c:v>
                </c:pt>
                <c:pt idx="30395">
                  <c:v>133.39695000000202</c:v>
                </c:pt>
                <c:pt idx="30396">
                  <c:v>133.39695000000202</c:v>
                </c:pt>
                <c:pt idx="30397">
                  <c:v>133.39695000000202</c:v>
                </c:pt>
                <c:pt idx="30398">
                  <c:v>133.39695000000202</c:v>
                </c:pt>
                <c:pt idx="30399">
                  <c:v>133.39695000000202</c:v>
                </c:pt>
                <c:pt idx="30400">
                  <c:v>133.39695000000202</c:v>
                </c:pt>
                <c:pt idx="30401">
                  <c:v>133.39695000000202</c:v>
                </c:pt>
                <c:pt idx="30402">
                  <c:v>133.39695000000202</c:v>
                </c:pt>
                <c:pt idx="30403">
                  <c:v>133.39695000000202</c:v>
                </c:pt>
                <c:pt idx="30404">
                  <c:v>133.39696000000203</c:v>
                </c:pt>
                <c:pt idx="30405">
                  <c:v>133.39697000000203</c:v>
                </c:pt>
                <c:pt idx="30406">
                  <c:v>133.39698000000203</c:v>
                </c:pt>
                <c:pt idx="30407">
                  <c:v>133.39699000000203</c:v>
                </c:pt>
                <c:pt idx="30408">
                  <c:v>133.39700000000204</c:v>
                </c:pt>
                <c:pt idx="30409">
                  <c:v>133.39701000000204</c:v>
                </c:pt>
                <c:pt idx="30410">
                  <c:v>133.39701000000204</c:v>
                </c:pt>
                <c:pt idx="30411">
                  <c:v>133.39702000000204</c:v>
                </c:pt>
                <c:pt idx="30412">
                  <c:v>133.39702000000204</c:v>
                </c:pt>
                <c:pt idx="30413">
                  <c:v>133.39702000000204</c:v>
                </c:pt>
                <c:pt idx="30414">
                  <c:v>133.39702000000204</c:v>
                </c:pt>
                <c:pt idx="30415">
                  <c:v>133.39702000000204</c:v>
                </c:pt>
                <c:pt idx="30416">
                  <c:v>133.39702000000204</c:v>
                </c:pt>
                <c:pt idx="30417">
                  <c:v>133.39702000000204</c:v>
                </c:pt>
                <c:pt idx="30418">
                  <c:v>133.39702000000204</c:v>
                </c:pt>
                <c:pt idx="30419">
                  <c:v>133.39702000000204</c:v>
                </c:pt>
                <c:pt idx="30420">
                  <c:v>133.39702000000204</c:v>
                </c:pt>
                <c:pt idx="30421">
                  <c:v>133.39702000000204</c:v>
                </c:pt>
                <c:pt idx="30422">
                  <c:v>133.39702000000204</c:v>
                </c:pt>
                <c:pt idx="30423">
                  <c:v>133.39702000000204</c:v>
                </c:pt>
                <c:pt idx="30424">
                  <c:v>133.39702000000204</c:v>
                </c:pt>
                <c:pt idx="30425">
                  <c:v>133.39702000000204</c:v>
                </c:pt>
                <c:pt idx="30426">
                  <c:v>133.39702000000204</c:v>
                </c:pt>
                <c:pt idx="30427">
                  <c:v>133.39702000000204</c:v>
                </c:pt>
                <c:pt idx="30428">
                  <c:v>133.39702000000204</c:v>
                </c:pt>
                <c:pt idx="30429">
                  <c:v>133.39702000000204</c:v>
                </c:pt>
                <c:pt idx="30430">
                  <c:v>133.39702000000204</c:v>
                </c:pt>
                <c:pt idx="30431">
                  <c:v>133.39702000000204</c:v>
                </c:pt>
                <c:pt idx="30432">
                  <c:v>133.39702000000204</c:v>
                </c:pt>
                <c:pt idx="30433">
                  <c:v>133.39702000000204</c:v>
                </c:pt>
                <c:pt idx="30434">
                  <c:v>133.39702000000204</c:v>
                </c:pt>
                <c:pt idx="30435">
                  <c:v>133.39702000000204</c:v>
                </c:pt>
                <c:pt idx="30436">
                  <c:v>133.39702000000204</c:v>
                </c:pt>
                <c:pt idx="30437">
                  <c:v>133.39702000000204</c:v>
                </c:pt>
                <c:pt idx="30438">
                  <c:v>133.39702000000204</c:v>
                </c:pt>
                <c:pt idx="30439">
                  <c:v>133.39702000000204</c:v>
                </c:pt>
                <c:pt idx="30440">
                  <c:v>133.39702000000204</c:v>
                </c:pt>
                <c:pt idx="30441">
                  <c:v>133.39702000000204</c:v>
                </c:pt>
                <c:pt idx="30442">
                  <c:v>133.39702000000204</c:v>
                </c:pt>
                <c:pt idx="30443">
                  <c:v>133.39702000000204</c:v>
                </c:pt>
                <c:pt idx="30444">
                  <c:v>133.39702000000204</c:v>
                </c:pt>
                <c:pt idx="30445">
                  <c:v>133.39702000000204</c:v>
                </c:pt>
                <c:pt idx="30446">
                  <c:v>133.39702000000204</c:v>
                </c:pt>
                <c:pt idx="30447">
                  <c:v>133.39702000000204</c:v>
                </c:pt>
                <c:pt idx="30448">
                  <c:v>133.39702000000204</c:v>
                </c:pt>
                <c:pt idx="30449">
                  <c:v>133.39702000000204</c:v>
                </c:pt>
                <c:pt idx="30450">
                  <c:v>133.39702000000204</c:v>
                </c:pt>
                <c:pt idx="30451">
                  <c:v>133.39702000000204</c:v>
                </c:pt>
                <c:pt idx="30452">
                  <c:v>133.39702000000204</c:v>
                </c:pt>
                <c:pt idx="30453">
                  <c:v>133.39702000000204</c:v>
                </c:pt>
                <c:pt idx="30454">
                  <c:v>133.39702000000204</c:v>
                </c:pt>
                <c:pt idx="30455">
                  <c:v>133.39702000000204</c:v>
                </c:pt>
                <c:pt idx="30456">
                  <c:v>133.39702000000204</c:v>
                </c:pt>
                <c:pt idx="30457">
                  <c:v>133.39702000000204</c:v>
                </c:pt>
                <c:pt idx="30458">
                  <c:v>133.39702000000204</c:v>
                </c:pt>
                <c:pt idx="30459">
                  <c:v>133.39702000000204</c:v>
                </c:pt>
                <c:pt idx="30460">
                  <c:v>133.39702000000204</c:v>
                </c:pt>
                <c:pt idx="30461">
                  <c:v>133.39702000000204</c:v>
                </c:pt>
                <c:pt idx="30462">
                  <c:v>133.39702000000204</c:v>
                </c:pt>
                <c:pt idx="30463">
                  <c:v>133.39702000000204</c:v>
                </c:pt>
                <c:pt idx="30464">
                  <c:v>133.39702000000204</c:v>
                </c:pt>
                <c:pt idx="30465">
                  <c:v>133.39702000000204</c:v>
                </c:pt>
                <c:pt idx="30466">
                  <c:v>133.39702000000204</c:v>
                </c:pt>
                <c:pt idx="30467">
                  <c:v>133.39702000000204</c:v>
                </c:pt>
                <c:pt idx="30468">
                  <c:v>133.39702000000204</c:v>
                </c:pt>
                <c:pt idx="30469">
                  <c:v>133.39702000000204</c:v>
                </c:pt>
                <c:pt idx="30470">
                  <c:v>133.39702000000204</c:v>
                </c:pt>
                <c:pt idx="30471">
                  <c:v>133.39702000000204</c:v>
                </c:pt>
                <c:pt idx="30472">
                  <c:v>133.39702000000204</c:v>
                </c:pt>
                <c:pt idx="30473">
                  <c:v>133.39702000000204</c:v>
                </c:pt>
                <c:pt idx="30474">
                  <c:v>133.39702000000204</c:v>
                </c:pt>
                <c:pt idx="30475">
                  <c:v>133.39702000000204</c:v>
                </c:pt>
                <c:pt idx="30476">
                  <c:v>133.39702000000204</c:v>
                </c:pt>
                <c:pt idx="30477">
                  <c:v>133.39702000000204</c:v>
                </c:pt>
                <c:pt idx="30478">
                  <c:v>133.39702000000204</c:v>
                </c:pt>
                <c:pt idx="30479">
                  <c:v>133.39702000000204</c:v>
                </c:pt>
                <c:pt idx="30480">
                  <c:v>133.39702000000204</c:v>
                </c:pt>
                <c:pt idx="30481">
                  <c:v>133.39702000000204</c:v>
                </c:pt>
                <c:pt idx="30482">
                  <c:v>133.39702000000204</c:v>
                </c:pt>
                <c:pt idx="30483">
                  <c:v>133.39702000000204</c:v>
                </c:pt>
                <c:pt idx="30484">
                  <c:v>133.39702000000204</c:v>
                </c:pt>
                <c:pt idx="30485">
                  <c:v>133.39702000000204</c:v>
                </c:pt>
                <c:pt idx="30486">
                  <c:v>133.39702000000204</c:v>
                </c:pt>
                <c:pt idx="30487">
                  <c:v>133.39702000000204</c:v>
                </c:pt>
                <c:pt idx="30488">
                  <c:v>133.39702000000204</c:v>
                </c:pt>
                <c:pt idx="30489">
                  <c:v>133.39702000000204</c:v>
                </c:pt>
                <c:pt idx="30490">
                  <c:v>133.39702000000204</c:v>
                </c:pt>
                <c:pt idx="30491">
                  <c:v>133.39702000000204</c:v>
                </c:pt>
                <c:pt idx="30492">
                  <c:v>133.39702000000204</c:v>
                </c:pt>
                <c:pt idx="30493">
                  <c:v>133.39702000000204</c:v>
                </c:pt>
                <c:pt idx="30494">
                  <c:v>133.39702000000204</c:v>
                </c:pt>
                <c:pt idx="30495">
                  <c:v>133.39702000000204</c:v>
                </c:pt>
                <c:pt idx="30496">
                  <c:v>133.39702000000204</c:v>
                </c:pt>
                <c:pt idx="30497">
                  <c:v>133.39702000000204</c:v>
                </c:pt>
                <c:pt idx="30498">
                  <c:v>133.39702000000204</c:v>
                </c:pt>
                <c:pt idx="30499">
                  <c:v>133.39702000000204</c:v>
                </c:pt>
                <c:pt idx="30500">
                  <c:v>133.39702000000204</c:v>
                </c:pt>
                <c:pt idx="30501">
                  <c:v>133.39702000000204</c:v>
                </c:pt>
                <c:pt idx="30502">
                  <c:v>133.39702000000204</c:v>
                </c:pt>
                <c:pt idx="30503">
                  <c:v>133.39702000000204</c:v>
                </c:pt>
                <c:pt idx="30504">
                  <c:v>133.39702000000204</c:v>
                </c:pt>
                <c:pt idx="30505">
                  <c:v>133.39702000000204</c:v>
                </c:pt>
                <c:pt idx="30506">
                  <c:v>133.39702000000204</c:v>
                </c:pt>
                <c:pt idx="30507">
                  <c:v>133.39702000000204</c:v>
                </c:pt>
                <c:pt idx="30508">
                  <c:v>133.39702000000204</c:v>
                </c:pt>
                <c:pt idx="30509">
                  <c:v>133.39702000000204</c:v>
                </c:pt>
                <c:pt idx="30510">
                  <c:v>133.39702000000204</c:v>
                </c:pt>
                <c:pt idx="30511">
                  <c:v>133.39702000000204</c:v>
                </c:pt>
                <c:pt idx="30512">
                  <c:v>133.39702000000204</c:v>
                </c:pt>
                <c:pt idx="30513">
                  <c:v>133.39702000000204</c:v>
                </c:pt>
                <c:pt idx="30514">
                  <c:v>133.39702000000204</c:v>
                </c:pt>
                <c:pt idx="30515">
                  <c:v>133.39702000000204</c:v>
                </c:pt>
                <c:pt idx="30516">
                  <c:v>133.39702000000204</c:v>
                </c:pt>
                <c:pt idx="30517">
                  <c:v>133.39702000000204</c:v>
                </c:pt>
                <c:pt idx="30518">
                  <c:v>133.39702000000204</c:v>
                </c:pt>
                <c:pt idx="30519">
                  <c:v>133.39702000000204</c:v>
                </c:pt>
                <c:pt idx="30520">
                  <c:v>133.39702000000204</c:v>
                </c:pt>
                <c:pt idx="30521">
                  <c:v>133.39702000000204</c:v>
                </c:pt>
                <c:pt idx="30522">
                  <c:v>133.39702000000204</c:v>
                </c:pt>
                <c:pt idx="30523">
                  <c:v>133.39702000000204</c:v>
                </c:pt>
                <c:pt idx="30524">
                  <c:v>133.39702000000204</c:v>
                </c:pt>
                <c:pt idx="30525">
                  <c:v>133.39702000000204</c:v>
                </c:pt>
                <c:pt idx="30526">
                  <c:v>133.39702000000204</c:v>
                </c:pt>
                <c:pt idx="30527">
                  <c:v>133.39702000000204</c:v>
                </c:pt>
                <c:pt idx="30528">
                  <c:v>133.39702000000204</c:v>
                </c:pt>
                <c:pt idx="30529">
                  <c:v>133.39702000000204</c:v>
                </c:pt>
                <c:pt idx="30530">
                  <c:v>133.39702000000204</c:v>
                </c:pt>
                <c:pt idx="30531">
                  <c:v>133.39702000000204</c:v>
                </c:pt>
                <c:pt idx="30532">
                  <c:v>133.39702000000204</c:v>
                </c:pt>
                <c:pt idx="30533">
                  <c:v>133.39702000000204</c:v>
                </c:pt>
                <c:pt idx="30534">
                  <c:v>133.39702000000204</c:v>
                </c:pt>
                <c:pt idx="30535">
                  <c:v>133.39702000000204</c:v>
                </c:pt>
                <c:pt idx="30536">
                  <c:v>133.39702000000204</c:v>
                </c:pt>
                <c:pt idx="30537">
                  <c:v>133.39702000000204</c:v>
                </c:pt>
                <c:pt idx="30538">
                  <c:v>133.39702000000204</c:v>
                </c:pt>
                <c:pt idx="30539">
                  <c:v>133.39702000000204</c:v>
                </c:pt>
                <c:pt idx="30540">
                  <c:v>133.39702000000204</c:v>
                </c:pt>
                <c:pt idx="30541">
                  <c:v>133.39702000000204</c:v>
                </c:pt>
                <c:pt idx="30542">
                  <c:v>133.39702000000204</c:v>
                </c:pt>
                <c:pt idx="30543">
                  <c:v>133.39702000000204</c:v>
                </c:pt>
                <c:pt idx="30544">
                  <c:v>133.39702000000204</c:v>
                </c:pt>
                <c:pt idx="30545">
                  <c:v>133.39702000000204</c:v>
                </c:pt>
                <c:pt idx="30546">
                  <c:v>133.39702000000204</c:v>
                </c:pt>
                <c:pt idx="30547">
                  <c:v>133.39702000000204</c:v>
                </c:pt>
                <c:pt idx="30548">
                  <c:v>133.39702000000204</c:v>
                </c:pt>
                <c:pt idx="30549">
                  <c:v>133.39702000000204</c:v>
                </c:pt>
                <c:pt idx="30550">
                  <c:v>133.39702000000204</c:v>
                </c:pt>
                <c:pt idx="30551">
                  <c:v>133.39702000000204</c:v>
                </c:pt>
                <c:pt idx="30552">
                  <c:v>133.39702000000204</c:v>
                </c:pt>
                <c:pt idx="30553">
                  <c:v>133.39702000000204</c:v>
                </c:pt>
                <c:pt idx="30554">
                  <c:v>133.39702000000204</c:v>
                </c:pt>
                <c:pt idx="30555">
                  <c:v>133.39702000000204</c:v>
                </c:pt>
                <c:pt idx="30556">
                  <c:v>133.39702000000204</c:v>
                </c:pt>
                <c:pt idx="30557">
                  <c:v>133.39702000000204</c:v>
                </c:pt>
                <c:pt idx="30558">
                  <c:v>133.39702000000204</c:v>
                </c:pt>
                <c:pt idx="30559">
                  <c:v>133.39702000000204</c:v>
                </c:pt>
                <c:pt idx="30560">
                  <c:v>133.39702000000204</c:v>
                </c:pt>
                <c:pt idx="30561">
                  <c:v>133.39702000000204</c:v>
                </c:pt>
                <c:pt idx="30562">
                  <c:v>133.39702000000204</c:v>
                </c:pt>
                <c:pt idx="30563">
                  <c:v>133.39702000000204</c:v>
                </c:pt>
                <c:pt idx="30564">
                  <c:v>133.39702000000204</c:v>
                </c:pt>
                <c:pt idx="30565">
                  <c:v>133.39702000000204</c:v>
                </c:pt>
                <c:pt idx="30566">
                  <c:v>133.39702000000204</c:v>
                </c:pt>
                <c:pt idx="30567">
                  <c:v>133.39702000000204</c:v>
                </c:pt>
                <c:pt idx="30568">
                  <c:v>133.39702000000204</c:v>
                </c:pt>
                <c:pt idx="30569">
                  <c:v>133.39702000000204</c:v>
                </c:pt>
                <c:pt idx="30570">
                  <c:v>133.39702000000204</c:v>
                </c:pt>
                <c:pt idx="30571">
                  <c:v>133.39702000000204</c:v>
                </c:pt>
                <c:pt idx="30572">
                  <c:v>133.39702000000204</c:v>
                </c:pt>
                <c:pt idx="30573">
                  <c:v>133.39702000000204</c:v>
                </c:pt>
                <c:pt idx="30574">
                  <c:v>133.39702000000204</c:v>
                </c:pt>
                <c:pt idx="30575">
                  <c:v>133.39702000000204</c:v>
                </c:pt>
                <c:pt idx="30576">
                  <c:v>133.39702000000204</c:v>
                </c:pt>
                <c:pt idx="30577">
                  <c:v>133.39702000000204</c:v>
                </c:pt>
                <c:pt idx="30578">
                  <c:v>133.39702000000204</c:v>
                </c:pt>
                <c:pt idx="30579">
                  <c:v>133.39702000000204</c:v>
                </c:pt>
                <c:pt idx="30580">
                  <c:v>133.39702000000204</c:v>
                </c:pt>
                <c:pt idx="30581">
                  <c:v>133.39702000000204</c:v>
                </c:pt>
                <c:pt idx="30582">
                  <c:v>133.39702000000204</c:v>
                </c:pt>
                <c:pt idx="30583">
                  <c:v>133.39702000000204</c:v>
                </c:pt>
                <c:pt idx="30584">
                  <c:v>133.39702000000204</c:v>
                </c:pt>
                <c:pt idx="30585">
                  <c:v>133.39702000000204</c:v>
                </c:pt>
                <c:pt idx="30586">
                  <c:v>133.39702000000204</c:v>
                </c:pt>
                <c:pt idx="30587">
                  <c:v>133.39702000000204</c:v>
                </c:pt>
                <c:pt idx="30588">
                  <c:v>133.39702000000204</c:v>
                </c:pt>
                <c:pt idx="30589">
                  <c:v>133.39702000000204</c:v>
                </c:pt>
                <c:pt idx="30590">
                  <c:v>133.39702000000204</c:v>
                </c:pt>
                <c:pt idx="30591">
                  <c:v>133.39702000000204</c:v>
                </c:pt>
                <c:pt idx="30592">
                  <c:v>133.39702000000204</c:v>
                </c:pt>
                <c:pt idx="30593">
                  <c:v>133.39702000000204</c:v>
                </c:pt>
                <c:pt idx="30594">
                  <c:v>133.39702000000204</c:v>
                </c:pt>
                <c:pt idx="30595">
                  <c:v>133.39702000000204</c:v>
                </c:pt>
                <c:pt idx="30596">
                  <c:v>133.39702000000204</c:v>
                </c:pt>
                <c:pt idx="30597">
                  <c:v>133.39702000000204</c:v>
                </c:pt>
                <c:pt idx="30598">
                  <c:v>133.39702000000204</c:v>
                </c:pt>
                <c:pt idx="30599">
                  <c:v>133.39702000000204</c:v>
                </c:pt>
                <c:pt idx="30600">
                  <c:v>133.39702000000204</c:v>
                </c:pt>
                <c:pt idx="30601">
                  <c:v>133.39702000000204</c:v>
                </c:pt>
                <c:pt idx="30602">
                  <c:v>133.39702000000204</c:v>
                </c:pt>
                <c:pt idx="30603">
                  <c:v>133.39702000000204</c:v>
                </c:pt>
                <c:pt idx="30604">
                  <c:v>133.39702000000204</c:v>
                </c:pt>
                <c:pt idx="30605">
                  <c:v>133.39702000000204</c:v>
                </c:pt>
                <c:pt idx="30606">
                  <c:v>133.39702000000204</c:v>
                </c:pt>
                <c:pt idx="30607">
                  <c:v>133.39702000000204</c:v>
                </c:pt>
                <c:pt idx="30608">
                  <c:v>133.39702000000204</c:v>
                </c:pt>
                <c:pt idx="30609">
                  <c:v>133.39702000000204</c:v>
                </c:pt>
                <c:pt idx="30610">
                  <c:v>133.39702000000204</c:v>
                </c:pt>
                <c:pt idx="30611">
                  <c:v>133.39702000000204</c:v>
                </c:pt>
                <c:pt idx="30612">
                  <c:v>133.39702000000204</c:v>
                </c:pt>
                <c:pt idx="30613">
                  <c:v>133.39702000000204</c:v>
                </c:pt>
                <c:pt idx="30614">
                  <c:v>133.39702000000204</c:v>
                </c:pt>
                <c:pt idx="30615">
                  <c:v>133.39702000000204</c:v>
                </c:pt>
                <c:pt idx="30616">
                  <c:v>133.39702000000204</c:v>
                </c:pt>
                <c:pt idx="30617">
                  <c:v>133.39702000000204</c:v>
                </c:pt>
                <c:pt idx="30618">
                  <c:v>133.39702000000204</c:v>
                </c:pt>
                <c:pt idx="30619">
                  <c:v>133.39702000000204</c:v>
                </c:pt>
                <c:pt idx="30620">
                  <c:v>133.39702000000204</c:v>
                </c:pt>
                <c:pt idx="30621">
                  <c:v>133.39702000000204</c:v>
                </c:pt>
                <c:pt idx="30622">
                  <c:v>133.39702000000204</c:v>
                </c:pt>
                <c:pt idx="30623">
                  <c:v>133.39702000000204</c:v>
                </c:pt>
                <c:pt idx="30624">
                  <c:v>133.39702000000204</c:v>
                </c:pt>
                <c:pt idx="30625">
                  <c:v>133.39702000000204</c:v>
                </c:pt>
                <c:pt idx="30626">
                  <c:v>133.39702000000204</c:v>
                </c:pt>
                <c:pt idx="30627">
                  <c:v>133.39702000000204</c:v>
                </c:pt>
                <c:pt idx="30628">
                  <c:v>133.39702000000204</c:v>
                </c:pt>
                <c:pt idx="30629">
                  <c:v>133.39702000000204</c:v>
                </c:pt>
                <c:pt idx="30630">
                  <c:v>133.39702000000204</c:v>
                </c:pt>
                <c:pt idx="30631">
                  <c:v>133.39702000000204</c:v>
                </c:pt>
                <c:pt idx="30632">
                  <c:v>133.39702000000204</c:v>
                </c:pt>
                <c:pt idx="30633">
                  <c:v>133.39702000000204</c:v>
                </c:pt>
                <c:pt idx="30634">
                  <c:v>133.39702000000204</c:v>
                </c:pt>
                <c:pt idx="30635">
                  <c:v>133.39702000000204</c:v>
                </c:pt>
                <c:pt idx="30636">
                  <c:v>133.39702000000204</c:v>
                </c:pt>
                <c:pt idx="30637">
                  <c:v>133.39702000000204</c:v>
                </c:pt>
                <c:pt idx="30638">
                  <c:v>133.39702000000204</c:v>
                </c:pt>
                <c:pt idx="30639">
                  <c:v>133.39702000000204</c:v>
                </c:pt>
                <c:pt idx="30640">
                  <c:v>133.39702000000204</c:v>
                </c:pt>
                <c:pt idx="30641">
                  <c:v>133.39702000000204</c:v>
                </c:pt>
                <c:pt idx="30642">
                  <c:v>133.39702000000204</c:v>
                </c:pt>
                <c:pt idx="30643">
                  <c:v>133.39702000000204</c:v>
                </c:pt>
                <c:pt idx="30644">
                  <c:v>133.39702000000204</c:v>
                </c:pt>
                <c:pt idx="30645">
                  <c:v>133.39702000000204</c:v>
                </c:pt>
                <c:pt idx="30646">
                  <c:v>133.39702000000204</c:v>
                </c:pt>
                <c:pt idx="30647">
                  <c:v>133.39702000000204</c:v>
                </c:pt>
                <c:pt idx="30648">
                  <c:v>133.39702000000204</c:v>
                </c:pt>
                <c:pt idx="30649">
                  <c:v>133.39702000000204</c:v>
                </c:pt>
                <c:pt idx="30650">
                  <c:v>133.39702000000204</c:v>
                </c:pt>
                <c:pt idx="30651">
                  <c:v>133.39702000000204</c:v>
                </c:pt>
                <c:pt idx="30652">
                  <c:v>133.39702000000204</c:v>
                </c:pt>
                <c:pt idx="30653">
                  <c:v>133.39702000000204</c:v>
                </c:pt>
                <c:pt idx="30654">
                  <c:v>133.39702000000204</c:v>
                </c:pt>
                <c:pt idx="30655">
                  <c:v>133.39702000000204</c:v>
                </c:pt>
                <c:pt idx="30656">
                  <c:v>133.39702000000204</c:v>
                </c:pt>
                <c:pt idx="30657">
                  <c:v>133.39702000000204</c:v>
                </c:pt>
                <c:pt idx="30658">
                  <c:v>133.39702000000204</c:v>
                </c:pt>
                <c:pt idx="30659">
                  <c:v>133.39702000000204</c:v>
                </c:pt>
                <c:pt idx="30660">
                  <c:v>133.39702000000204</c:v>
                </c:pt>
                <c:pt idx="30661">
                  <c:v>133.39702000000204</c:v>
                </c:pt>
                <c:pt idx="30662">
                  <c:v>133.39702000000204</c:v>
                </c:pt>
                <c:pt idx="30663">
                  <c:v>133.39702000000204</c:v>
                </c:pt>
                <c:pt idx="30664">
                  <c:v>133.39702000000204</c:v>
                </c:pt>
                <c:pt idx="30665">
                  <c:v>133.39702000000204</c:v>
                </c:pt>
                <c:pt idx="30666">
                  <c:v>133.39702000000204</c:v>
                </c:pt>
                <c:pt idx="30667">
                  <c:v>133.39702000000204</c:v>
                </c:pt>
                <c:pt idx="30668">
                  <c:v>133.39702000000204</c:v>
                </c:pt>
                <c:pt idx="30669">
                  <c:v>133.39702000000204</c:v>
                </c:pt>
                <c:pt idx="30670">
                  <c:v>133.39702000000204</c:v>
                </c:pt>
                <c:pt idx="30671">
                  <c:v>133.39702000000204</c:v>
                </c:pt>
                <c:pt idx="30672">
                  <c:v>133.39702000000204</c:v>
                </c:pt>
                <c:pt idx="30673">
                  <c:v>133.39702000000204</c:v>
                </c:pt>
                <c:pt idx="30674">
                  <c:v>133.39702000000204</c:v>
                </c:pt>
                <c:pt idx="30675">
                  <c:v>133.39702000000204</c:v>
                </c:pt>
                <c:pt idx="30676">
                  <c:v>133.39702000000204</c:v>
                </c:pt>
                <c:pt idx="30677">
                  <c:v>133.39702000000204</c:v>
                </c:pt>
                <c:pt idx="30678">
                  <c:v>133.39702000000204</c:v>
                </c:pt>
                <c:pt idx="30679">
                  <c:v>133.39702000000204</c:v>
                </c:pt>
                <c:pt idx="30680">
                  <c:v>133.39702000000204</c:v>
                </c:pt>
                <c:pt idx="30681">
                  <c:v>133.39702000000204</c:v>
                </c:pt>
                <c:pt idx="30682">
                  <c:v>133.39702000000204</c:v>
                </c:pt>
                <c:pt idx="30683">
                  <c:v>133.39702000000204</c:v>
                </c:pt>
                <c:pt idx="30684">
                  <c:v>133.39702000000204</c:v>
                </c:pt>
                <c:pt idx="30685">
                  <c:v>133.39702000000204</c:v>
                </c:pt>
                <c:pt idx="30686">
                  <c:v>133.39702000000204</c:v>
                </c:pt>
                <c:pt idx="30687">
                  <c:v>133.39702000000204</c:v>
                </c:pt>
                <c:pt idx="30688">
                  <c:v>133.39702000000204</c:v>
                </c:pt>
                <c:pt idx="30689">
                  <c:v>133.39702000000204</c:v>
                </c:pt>
                <c:pt idx="30690">
                  <c:v>133.39702000000204</c:v>
                </c:pt>
                <c:pt idx="30691">
                  <c:v>133.39702000000204</c:v>
                </c:pt>
                <c:pt idx="30692">
                  <c:v>133.39702000000204</c:v>
                </c:pt>
                <c:pt idx="30693">
                  <c:v>133.39702000000204</c:v>
                </c:pt>
                <c:pt idx="30694">
                  <c:v>133.39702000000204</c:v>
                </c:pt>
                <c:pt idx="30695">
                  <c:v>133.39702000000204</c:v>
                </c:pt>
                <c:pt idx="30696">
                  <c:v>133.39702000000204</c:v>
                </c:pt>
                <c:pt idx="30697">
                  <c:v>133.39702000000204</c:v>
                </c:pt>
                <c:pt idx="30698">
                  <c:v>133.39702000000204</c:v>
                </c:pt>
                <c:pt idx="30699">
                  <c:v>133.39702000000204</c:v>
                </c:pt>
                <c:pt idx="30700">
                  <c:v>133.39702000000204</c:v>
                </c:pt>
                <c:pt idx="30701">
                  <c:v>133.39702000000204</c:v>
                </c:pt>
                <c:pt idx="30702">
                  <c:v>133.39702000000204</c:v>
                </c:pt>
                <c:pt idx="30703">
                  <c:v>133.39702000000204</c:v>
                </c:pt>
                <c:pt idx="30704">
                  <c:v>133.39702000000204</c:v>
                </c:pt>
                <c:pt idx="30705">
                  <c:v>133.39702000000204</c:v>
                </c:pt>
                <c:pt idx="30706">
                  <c:v>133.39702000000204</c:v>
                </c:pt>
                <c:pt idx="30707">
                  <c:v>133.39702000000204</c:v>
                </c:pt>
                <c:pt idx="30708">
                  <c:v>133.39702000000204</c:v>
                </c:pt>
                <c:pt idx="30709">
                  <c:v>133.39702000000204</c:v>
                </c:pt>
                <c:pt idx="30710">
                  <c:v>133.39702000000204</c:v>
                </c:pt>
                <c:pt idx="30711">
                  <c:v>133.39702000000204</c:v>
                </c:pt>
                <c:pt idx="30712">
                  <c:v>133.39702000000204</c:v>
                </c:pt>
                <c:pt idx="30713">
                  <c:v>133.39702000000204</c:v>
                </c:pt>
                <c:pt idx="30714">
                  <c:v>133.39702000000204</c:v>
                </c:pt>
                <c:pt idx="30715">
                  <c:v>133.39702000000204</c:v>
                </c:pt>
                <c:pt idx="30716">
                  <c:v>133.39702000000204</c:v>
                </c:pt>
                <c:pt idx="30717">
                  <c:v>133.39702000000204</c:v>
                </c:pt>
                <c:pt idx="30718">
                  <c:v>133.39702000000204</c:v>
                </c:pt>
                <c:pt idx="30719">
                  <c:v>133.39702000000204</c:v>
                </c:pt>
                <c:pt idx="30720">
                  <c:v>133.39702000000204</c:v>
                </c:pt>
                <c:pt idx="30721">
                  <c:v>133.39702000000204</c:v>
                </c:pt>
                <c:pt idx="30722">
                  <c:v>133.39702000000204</c:v>
                </c:pt>
                <c:pt idx="30723">
                  <c:v>133.39702000000204</c:v>
                </c:pt>
                <c:pt idx="30724">
                  <c:v>133.39702000000204</c:v>
                </c:pt>
                <c:pt idx="30725">
                  <c:v>133.39702000000204</c:v>
                </c:pt>
                <c:pt idx="30726">
                  <c:v>133.39702000000204</c:v>
                </c:pt>
                <c:pt idx="30727">
                  <c:v>133.39702000000204</c:v>
                </c:pt>
                <c:pt idx="30728">
                  <c:v>133.39702000000204</c:v>
                </c:pt>
                <c:pt idx="30729">
                  <c:v>133.39702000000204</c:v>
                </c:pt>
                <c:pt idx="30730">
                  <c:v>133.39702000000204</c:v>
                </c:pt>
                <c:pt idx="30731">
                  <c:v>133.39702000000204</c:v>
                </c:pt>
                <c:pt idx="30732">
                  <c:v>133.39702000000204</c:v>
                </c:pt>
                <c:pt idx="30733">
                  <c:v>133.39702000000204</c:v>
                </c:pt>
                <c:pt idx="30734">
                  <c:v>133.39702000000204</c:v>
                </c:pt>
                <c:pt idx="30735">
                  <c:v>133.39702000000204</c:v>
                </c:pt>
                <c:pt idx="30736">
                  <c:v>133.39702000000204</c:v>
                </c:pt>
                <c:pt idx="30737">
                  <c:v>133.39702000000204</c:v>
                </c:pt>
                <c:pt idx="30738">
                  <c:v>133.39702000000204</c:v>
                </c:pt>
                <c:pt idx="30739">
                  <c:v>133.39702000000204</c:v>
                </c:pt>
                <c:pt idx="30740">
                  <c:v>133.39702000000204</c:v>
                </c:pt>
                <c:pt idx="30741">
                  <c:v>133.39702000000204</c:v>
                </c:pt>
                <c:pt idx="30742">
                  <c:v>133.39702000000204</c:v>
                </c:pt>
                <c:pt idx="30743">
                  <c:v>133.39702000000204</c:v>
                </c:pt>
                <c:pt idx="30744">
                  <c:v>133.39702000000204</c:v>
                </c:pt>
                <c:pt idx="30745">
                  <c:v>133.39702000000204</c:v>
                </c:pt>
                <c:pt idx="30746">
                  <c:v>133.39702000000204</c:v>
                </c:pt>
                <c:pt idx="30747">
                  <c:v>133.39702000000204</c:v>
                </c:pt>
                <c:pt idx="30748">
                  <c:v>133.39702000000204</c:v>
                </c:pt>
                <c:pt idx="30749">
                  <c:v>133.39702000000204</c:v>
                </c:pt>
                <c:pt idx="30750">
                  <c:v>133.39702000000204</c:v>
                </c:pt>
                <c:pt idx="30751">
                  <c:v>133.39702000000204</c:v>
                </c:pt>
                <c:pt idx="30752">
                  <c:v>133.39702000000204</c:v>
                </c:pt>
                <c:pt idx="30753">
                  <c:v>133.39702000000204</c:v>
                </c:pt>
                <c:pt idx="30754">
                  <c:v>133.39702000000204</c:v>
                </c:pt>
                <c:pt idx="30755">
                  <c:v>133.39702000000204</c:v>
                </c:pt>
                <c:pt idx="30756">
                  <c:v>133.39702000000204</c:v>
                </c:pt>
                <c:pt idx="30757">
                  <c:v>133.39702000000204</c:v>
                </c:pt>
                <c:pt idx="30758">
                  <c:v>133.39702000000204</c:v>
                </c:pt>
                <c:pt idx="30759">
                  <c:v>133.39702000000204</c:v>
                </c:pt>
                <c:pt idx="30760">
                  <c:v>133.39702000000204</c:v>
                </c:pt>
                <c:pt idx="30761">
                  <c:v>133.39702000000204</c:v>
                </c:pt>
                <c:pt idx="30762">
                  <c:v>133.39702000000204</c:v>
                </c:pt>
                <c:pt idx="30763">
                  <c:v>133.39702000000204</c:v>
                </c:pt>
                <c:pt idx="30764">
                  <c:v>133.39702000000204</c:v>
                </c:pt>
                <c:pt idx="30765">
                  <c:v>133.39702000000204</c:v>
                </c:pt>
                <c:pt idx="30766">
                  <c:v>133.39702000000204</c:v>
                </c:pt>
                <c:pt idx="30767">
                  <c:v>133.39702000000204</c:v>
                </c:pt>
                <c:pt idx="30768">
                  <c:v>133.39702000000204</c:v>
                </c:pt>
                <c:pt idx="30769">
                  <c:v>133.39702000000204</c:v>
                </c:pt>
                <c:pt idx="30770">
                  <c:v>133.39702000000204</c:v>
                </c:pt>
                <c:pt idx="30771">
                  <c:v>133.39702000000204</c:v>
                </c:pt>
                <c:pt idx="30772">
                  <c:v>133.39702000000204</c:v>
                </c:pt>
                <c:pt idx="30773">
                  <c:v>133.39702000000204</c:v>
                </c:pt>
                <c:pt idx="30774">
                  <c:v>133.39702000000204</c:v>
                </c:pt>
                <c:pt idx="30775">
                  <c:v>133.39702000000204</c:v>
                </c:pt>
                <c:pt idx="30776">
                  <c:v>133.39702000000204</c:v>
                </c:pt>
                <c:pt idx="30777">
                  <c:v>133.39702000000204</c:v>
                </c:pt>
                <c:pt idx="30778">
                  <c:v>133.39702000000204</c:v>
                </c:pt>
                <c:pt idx="30779">
                  <c:v>133.39702000000204</c:v>
                </c:pt>
                <c:pt idx="30780">
                  <c:v>133.39702000000204</c:v>
                </c:pt>
                <c:pt idx="30781">
                  <c:v>133.39702000000204</c:v>
                </c:pt>
                <c:pt idx="30782">
                  <c:v>133.39702000000204</c:v>
                </c:pt>
                <c:pt idx="30783">
                  <c:v>133.39702000000204</c:v>
                </c:pt>
                <c:pt idx="30784">
                  <c:v>133.39702000000204</c:v>
                </c:pt>
                <c:pt idx="30785">
                  <c:v>133.39702000000204</c:v>
                </c:pt>
                <c:pt idx="30786">
                  <c:v>133.39702000000204</c:v>
                </c:pt>
                <c:pt idx="30787">
                  <c:v>133.39702000000204</c:v>
                </c:pt>
                <c:pt idx="30788">
                  <c:v>133.39702000000204</c:v>
                </c:pt>
                <c:pt idx="30789">
                  <c:v>133.39702000000204</c:v>
                </c:pt>
                <c:pt idx="30790">
                  <c:v>133.39702000000204</c:v>
                </c:pt>
                <c:pt idx="30791">
                  <c:v>133.39702000000204</c:v>
                </c:pt>
                <c:pt idx="30792">
                  <c:v>133.39702000000204</c:v>
                </c:pt>
                <c:pt idx="30793">
                  <c:v>133.39702000000204</c:v>
                </c:pt>
                <c:pt idx="30794">
                  <c:v>133.39702000000204</c:v>
                </c:pt>
                <c:pt idx="30795">
                  <c:v>133.39702000000204</c:v>
                </c:pt>
                <c:pt idx="30796">
                  <c:v>133.39702000000204</c:v>
                </c:pt>
                <c:pt idx="30797">
                  <c:v>133.39702000000204</c:v>
                </c:pt>
                <c:pt idx="30798">
                  <c:v>133.39702000000204</c:v>
                </c:pt>
                <c:pt idx="30799">
                  <c:v>133.39702000000204</c:v>
                </c:pt>
                <c:pt idx="30800">
                  <c:v>133.39702000000204</c:v>
                </c:pt>
                <c:pt idx="30801">
                  <c:v>133.39702000000204</c:v>
                </c:pt>
                <c:pt idx="30802">
                  <c:v>133.39702000000204</c:v>
                </c:pt>
                <c:pt idx="30803">
                  <c:v>133.39702000000204</c:v>
                </c:pt>
                <c:pt idx="30804">
                  <c:v>133.39702000000204</c:v>
                </c:pt>
                <c:pt idx="30805">
                  <c:v>133.39702000000204</c:v>
                </c:pt>
                <c:pt idx="30806">
                  <c:v>133.39702000000204</c:v>
                </c:pt>
                <c:pt idx="30807">
                  <c:v>133.39702000000204</c:v>
                </c:pt>
                <c:pt idx="30808">
                  <c:v>133.39702000000204</c:v>
                </c:pt>
                <c:pt idx="30809">
                  <c:v>133.39702000000204</c:v>
                </c:pt>
                <c:pt idx="30810">
                  <c:v>133.39702000000204</c:v>
                </c:pt>
                <c:pt idx="30811">
                  <c:v>133.39702000000204</c:v>
                </c:pt>
                <c:pt idx="30812">
                  <c:v>133.39702000000204</c:v>
                </c:pt>
                <c:pt idx="30813">
                  <c:v>133.39702000000204</c:v>
                </c:pt>
                <c:pt idx="30814">
                  <c:v>133.39702000000204</c:v>
                </c:pt>
                <c:pt idx="30815">
                  <c:v>133.39702000000204</c:v>
                </c:pt>
                <c:pt idx="30816">
                  <c:v>133.39702000000204</c:v>
                </c:pt>
                <c:pt idx="30817">
                  <c:v>133.39702000000204</c:v>
                </c:pt>
                <c:pt idx="30818">
                  <c:v>133.39702000000204</c:v>
                </c:pt>
                <c:pt idx="30819">
                  <c:v>133.39702000000204</c:v>
                </c:pt>
                <c:pt idx="30820">
                  <c:v>133.39702000000204</c:v>
                </c:pt>
                <c:pt idx="30821">
                  <c:v>133.39702000000204</c:v>
                </c:pt>
                <c:pt idx="30822">
                  <c:v>133.39702000000204</c:v>
                </c:pt>
                <c:pt idx="30823">
                  <c:v>133.39702000000204</c:v>
                </c:pt>
                <c:pt idx="30824">
                  <c:v>133.39702000000204</c:v>
                </c:pt>
                <c:pt idx="30825">
                  <c:v>133.39702000000204</c:v>
                </c:pt>
                <c:pt idx="30826">
                  <c:v>133.39702000000204</c:v>
                </c:pt>
                <c:pt idx="30827">
                  <c:v>133.39702000000204</c:v>
                </c:pt>
                <c:pt idx="30828">
                  <c:v>133.39702000000204</c:v>
                </c:pt>
                <c:pt idx="30829">
                  <c:v>133.39702000000204</c:v>
                </c:pt>
                <c:pt idx="30830">
                  <c:v>133.39702000000204</c:v>
                </c:pt>
                <c:pt idx="30831">
                  <c:v>133.39702000000204</c:v>
                </c:pt>
                <c:pt idx="30832">
                  <c:v>133.39702000000204</c:v>
                </c:pt>
                <c:pt idx="30833">
                  <c:v>133.39702000000204</c:v>
                </c:pt>
                <c:pt idx="30834">
                  <c:v>133.39702000000204</c:v>
                </c:pt>
                <c:pt idx="30835">
                  <c:v>133.39702000000204</c:v>
                </c:pt>
                <c:pt idx="30836">
                  <c:v>133.39702000000204</c:v>
                </c:pt>
                <c:pt idx="30837">
                  <c:v>133.39702000000204</c:v>
                </c:pt>
                <c:pt idx="30838">
                  <c:v>133.39702000000204</c:v>
                </c:pt>
                <c:pt idx="30839">
                  <c:v>133.39702000000204</c:v>
                </c:pt>
                <c:pt idx="30840">
                  <c:v>133.39702000000204</c:v>
                </c:pt>
                <c:pt idx="30841">
                  <c:v>133.39702000000204</c:v>
                </c:pt>
                <c:pt idx="30842">
                  <c:v>133.39702000000204</c:v>
                </c:pt>
                <c:pt idx="30843">
                  <c:v>133.39702000000204</c:v>
                </c:pt>
                <c:pt idx="30844">
                  <c:v>133.39702000000204</c:v>
                </c:pt>
                <c:pt idx="30845">
                  <c:v>133.39702000000204</c:v>
                </c:pt>
                <c:pt idx="30846">
                  <c:v>133.39702000000204</c:v>
                </c:pt>
                <c:pt idx="30847">
                  <c:v>133.39702000000204</c:v>
                </c:pt>
                <c:pt idx="30848">
                  <c:v>133.39702000000204</c:v>
                </c:pt>
                <c:pt idx="30849">
                  <c:v>133.39702000000204</c:v>
                </c:pt>
                <c:pt idx="30850">
                  <c:v>133.39702000000204</c:v>
                </c:pt>
                <c:pt idx="30851">
                  <c:v>133.39702000000204</c:v>
                </c:pt>
                <c:pt idx="30852">
                  <c:v>133.39702000000204</c:v>
                </c:pt>
                <c:pt idx="30853">
                  <c:v>133.39702000000204</c:v>
                </c:pt>
                <c:pt idx="30854">
                  <c:v>133.39702000000204</c:v>
                </c:pt>
                <c:pt idx="30855">
                  <c:v>133.39702000000204</c:v>
                </c:pt>
                <c:pt idx="30856">
                  <c:v>133.39702000000204</c:v>
                </c:pt>
                <c:pt idx="30857">
                  <c:v>133.39702000000204</c:v>
                </c:pt>
                <c:pt idx="30858">
                  <c:v>133.39702000000204</c:v>
                </c:pt>
                <c:pt idx="30859">
                  <c:v>133.39702000000204</c:v>
                </c:pt>
                <c:pt idx="30860">
                  <c:v>133.39702000000204</c:v>
                </c:pt>
                <c:pt idx="30861">
                  <c:v>133.39702000000204</c:v>
                </c:pt>
                <c:pt idx="30862">
                  <c:v>133.39702000000204</c:v>
                </c:pt>
                <c:pt idx="30863">
                  <c:v>133.39702000000204</c:v>
                </c:pt>
                <c:pt idx="30864">
                  <c:v>133.39702000000204</c:v>
                </c:pt>
                <c:pt idx="30865">
                  <c:v>133.39702000000204</c:v>
                </c:pt>
                <c:pt idx="30866">
                  <c:v>133.39702000000204</c:v>
                </c:pt>
                <c:pt idx="30867">
                  <c:v>133.39702000000204</c:v>
                </c:pt>
                <c:pt idx="30868">
                  <c:v>133.39702000000204</c:v>
                </c:pt>
                <c:pt idx="30869">
                  <c:v>133.39702000000204</c:v>
                </c:pt>
                <c:pt idx="30870">
                  <c:v>133.39702000000204</c:v>
                </c:pt>
                <c:pt idx="30871">
                  <c:v>133.39702000000204</c:v>
                </c:pt>
                <c:pt idx="30872">
                  <c:v>133.39702000000204</c:v>
                </c:pt>
                <c:pt idx="30873">
                  <c:v>133.39702000000204</c:v>
                </c:pt>
                <c:pt idx="30874">
                  <c:v>133.39702000000204</c:v>
                </c:pt>
                <c:pt idx="30875">
                  <c:v>133.39702000000204</c:v>
                </c:pt>
                <c:pt idx="30876">
                  <c:v>133.39702000000204</c:v>
                </c:pt>
                <c:pt idx="30877">
                  <c:v>133.39702000000204</c:v>
                </c:pt>
                <c:pt idx="30878">
                  <c:v>133.39702000000204</c:v>
                </c:pt>
                <c:pt idx="30879">
                  <c:v>133.39702000000204</c:v>
                </c:pt>
                <c:pt idx="30880">
                  <c:v>133.39702000000204</c:v>
                </c:pt>
                <c:pt idx="30881">
                  <c:v>133.39702000000204</c:v>
                </c:pt>
                <c:pt idx="30882">
                  <c:v>133.39702000000204</c:v>
                </c:pt>
                <c:pt idx="30883">
                  <c:v>133.39702000000204</c:v>
                </c:pt>
                <c:pt idx="30884">
                  <c:v>133.39702000000204</c:v>
                </c:pt>
                <c:pt idx="30885">
                  <c:v>133.39702000000204</c:v>
                </c:pt>
                <c:pt idx="30886">
                  <c:v>133.39702000000204</c:v>
                </c:pt>
                <c:pt idx="30887">
                  <c:v>133.39702000000204</c:v>
                </c:pt>
                <c:pt idx="30888">
                  <c:v>133.39702000000204</c:v>
                </c:pt>
                <c:pt idx="30889">
                  <c:v>133.39702000000204</c:v>
                </c:pt>
                <c:pt idx="30890">
                  <c:v>133.39702000000204</c:v>
                </c:pt>
                <c:pt idx="30891">
                  <c:v>133.39702000000204</c:v>
                </c:pt>
                <c:pt idx="30892">
                  <c:v>133.39702000000204</c:v>
                </c:pt>
                <c:pt idx="30893">
                  <c:v>133.39702000000204</c:v>
                </c:pt>
                <c:pt idx="30894">
                  <c:v>133.39702000000204</c:v>
                </c:pt>
                <c:pt idx="30895">
                  <c:v>133.39702000000204</c:v>
                </c:pt>
                <c:pt idx="30896">
                  <c:v>133.39702000000204</c:v>
                </c:pt>
                <c:pt idx="30897">
                  <c:v>133.39702000000204</c:v>
                </c:pt>
                <c:pt idx="30898">
                  <c:v>133.39702000000204</c:v>
                </c:pt>
                <c:pt idx="30899">
                  <c:v>133.39702000000204</c:v>
                </c:pt>
                <c:pt idx="30900">
                  <c:v>133.39702000000204</c:v>
                </c:pt>
                <c:pt idx="30901">
                  <c:v>133.39702000000204</c:v>
                </c:pt>
                <c:pt idx="30902">
                  <c:v>133.39702000000204</c:v>
                </c:pt>
                <c:pt idx="30903">
                  <c:v>133.39702000000204</c:v>
                </c:pt>
                <c:pt idx="30904">
                  <c:v>133.39702000000204</c:v>
                </c:pt>
                <c:pt idx="30905">
                  <c:v>133.39702000000204</c:v>
                </c:pt>
                <c:pt idx="30906">
                  <c:v>133.39702000000204</c:v>
                </c:pt>
                <c:pt idx="30907">
                  <c:v>133.39702000000204</c:v>
                </c:pt>
                <c:pt idx="30908">
                  <c:v>133.39702000000204</c:v>
                </c:pt>
                <c:pt idx="30909">
                  <c:v>133.39702000000204</c:v>
                </c:pt>
                <c:pt idx="30910">
                  <c:v>133.39702000000204</c:v>
                </c:pt>
                <c:pt idx="30911">
                  <c:v>133.39702000000204</c:v>
                </c:pt>
                <c:pt idx="30912">
                  <c:v>133.39702000000204</c:v>
                </c:pt>
                <c:pt idx="30913">
                  <c:v>133.39702000000204</c:v>
                </c:pt>
                <c:pt idx="30914">
                  <c:v>133.39702000000204</c:v>
                </c:pt>
                <c:pt idx="30915">
                  <c:v>133.39702000000204</c:v>
                </c:pt>
                <c:pt idx="30916">
                  <c:v>133.39702000000204</c:v>
                </c:pt>
                <c:pt idx="30917">
                  <c:v>133.39702000000204</c:v>
                </c:pt>
                <c:pt idx="30918">
                  <c:v>133.39702000000204</c:v>
                </c:pt>
                <c:pt idx="30919">
                  <c:v>133.39702000000204</c:v>
                </c:pt>
                <c:pt idx="30920">
                  <c:v>133.39702000000204</c:v>
                </c:pt>
                <c:pt idx="30921">
                  <c:v>133.39702000000204</c:v>
                </c:pt>
                <c:pt idx="30922">
                  <c:v>133.39702000000204</c:v>
                </c:pt>
                <c:pt idx="30923">
                  <c:v>133.39702000000204</c:v>
                </c:pt>
                <c:pt idx="30924">
                  <c:v>133.39702000000204</c:v>
                </c:pt>
                <c:pt idx="30925">
                  <c:v>133.39702000000204</c:v>
                </c:pt>
                <c:pt idx="30926">
                  <c:v>133.39702000000204</c:v>
                </c:pt>
                <c:pt idx="30927">
                  <c:v>133.39702000000204</c:v>
                </c:pt>
                <c:pt idx="30928">
                  <c:v>133.39702000000204</c:v>
                </c:pt>
                <c:pt idx="30929">
                  <c:v>133.39702000000204</c:v>
                </c:pt>
                <c:pt idx="30930">
                  <c:v>133.39702000000204</c:v>
                </c:pt>
                <c:pt idx="30931">
                  <c:v>133.39702000000204</c:v>
                </c:pt>
                <c:pt idx="30932">
                  <c:v>133.39702000000204</c:v>
                </c:pt>
                <c:pt idx="30933">
                  <c:v>133.39702000000204</c:v>
                </c:pt>
                <c:pt idx="30934">
                  <c:v>133.39702000000204</c:v>
                </c:pt>
                <c:pt idx="30935">
                  <c:v>133.39702000000204</c:v>
                </c:pt>
                <c:pt idx="30936">
                  <c:v>133.39702000000204</c:v>
                </c:pt>
                <c:pt idx="30937">
                  <c:v>133.39702000000204</c:v>
                </c:pt>
                <c:pt idx="30938">
                  <c:v>133.39702000000204</c:v>
                </c:pt>
                <c:pt idx="30939">
                  <c:v>133.39702000000204</c:v>
                </c:pt>
                <c:pt idx="30940">
                  <c:v>133.39702000000204</c:v>
                </c:pt>
                <c:pt idx="30941">
                  <c:v>133.39702000000204</c:v>
                </c:pt>
                <c:pt idx="30942">
                  <c:v>133.39702000000204</c:v>
                </c:pt>
                <c:pt idx="30943">
                  <c:v>133.39702000000204</c:v>
                </c:pt>
                <c:pt idx="30944">
                  <c:v>133.39702000000204</c:v>
                </c:pt>
                <c:pt idx="30945">
                  <c:v>133.39702000000204</c:v>
                </c:pt>
                <c:pt idx="30946">
                  <c:v>133.39702000000204</c:v>
                </c:pt>
                <c:pt idx="30947">
                  <c:v>133.39702000000204</c:v>
                </c:pt>
                <c:pt idx="30948">
                  <c:v>133.39702000000204</c:v>
                </c:pt>
                <c:pt idx="30949">
                  <c:v>133.39702000000204</c:v>
                </c:pt>
                <c:pt idx="30950">
                  <c:v>133.39702000000204</c:v>
                </c:pt>
                <c:pt idx="30951">
                  <c:v>133.39702000000204</c:v>
                </c:pt>
                <c:pt idx="30952">
                  <c:v>133.39702000000204</c:v>
                </c:pt>
                <c:pt idx="30953">
                  <c:v>133.39702000000204</c:v>
                </c:pt>
                <c:pt idx="30954">
                  <c:v>133.39702000000204</c:v>
                </c:pt>
                <c:pt idx="30955">
                  <c:v>133.39702000000204</c:v>
                </c:pt>
                <c:pt idx="30956">
                  <c:v>133.39702000000204</c:v>
                </c:pt>
                <c:pt idx="30957">
                  <c:v>133.39702000000204</c:v>
                </c:pt>
                <c:pt idx="30958">
                  <c:v>133.39702000000204</c:v>
                </c:pt>
                <c:pt idx="30959">
                  <c:v>133.39702000000204</c:v>
                </c:pt>
                <c:pt idx="30960">
                  <c:v>133.39702000000204</c:v>
                </c:pt>
                <c:pt idx="30961">
                  <c:v>133.39702000000204</c:v>
                </c:pt>
                <c:pt idx="30962">
                  <c:v>133.39702000000204</c:v>
                </c:pt>
                <c:pt idx="30963">
                  <c:v>133.39702000000204</c:v>
                </c:pt>
                <c:pt idx="30964">
                  <c:v>133.39702000000204</c:v>
                </c:pt>
                <c:pt idx="30965">
                  <c:v>133.39702000000204</c:v>
                </c:pt>
                <c:pt idx="30966">
                  <c:v>133.39702000000204</c:v>
                </c:pt>
                <c:pt idx="30967">
                  <c:v>133.39702000000204</c:v>
                </c:pt>
                <c:pt idx="30968">
                  <c:v>133.39702000000204</c:v>
                </c:pt>
                <c:pt idx="30969">
                  <c:v>133.39702000000204</c:v>
                </c:pt>
                <c:pt idx="30970">
                  <c:v>133.39702000000204</c:v>
                </c:pt>
                <c:pt idx="30971">
                  <c:v>133.39702000000204</c:v>
                </c:pt>
                <c:pt idx="30972">
                  <c:v>133.39702000000204</c:v>
                </c:pt>
                <c:pt idx="30973">
                  <c:v>133.39702000000204</c:v>
                </c:pt>
                <c:pt idx="30974">
                  <c:v>133.39702000000204</c:v>
                </c:pt>
                <c:pt idx="30975">
                  <c:v>133.39702000000204</c:v>
                </c:pt>
                <c:pt idx="30976">
                  <c:v>133.39702000000204</c:v>
                </c:pt>
                <c:pt idx="30977">
                  <c:v>133.39702000000204</c:v>
                </c:pt>
                <c:pt idx="30978">
                  <c:v>133.39702000000204</c:v>
                </c:pt>
                <c:pt idx="30979">
                  <c:v>133.39702000000204</c:v>
                </c:pt>
                <c:pt idx="30980">
                  <c:v>133.39702000000204</c:v>
                </c:pt>
                <c:pt idx="30981">
                  <c:v>133.39702000000204</c:v>
                </c:pt>
                <c:pt idx="30982">
                  <c:v>133.39702000000204</c:v>
                </c:pt>
                <c:pt idx="30983">
                  <c:v>133.39702000000204</c:v>
                </c:pt>
                <c:pt idx="30984">
                  <c:v>133.39702000000204</c:v>
                </c:pt>
                <c:pt idx="30985">
                  <c:v>133.39702000000204</c:v>
                </c:pt>
                <c:pt idx="30986">
                  <c:v>133.39702000000204</c:v>
                </c:pt>
                <c:pt idx="30987">
                  <c:v>133.39702000000204</c:v>
                </c:pt>
                <c:pt idx="30988">
                  <c:v>133.39702000000204</c:v>
                </c:pt>
                <c:pt idx="30989">
                  <c:v>133.39702000000204</c:v>
                </c:pt>
                <c:pt idx="30990">
                  <c:v>133.39702000000204</c:v>
                </c:pt>
                <c:pt idx="30991">
                  <c:v>133.39702000000204</c:v>
                </c:pt>
                <c:pt idx="30992">
                  <c:v>133.39702000000204</c:v>
                </c:pt>
                <c:pt idx="30993">
                  <c:v>133.39702000000204</c:v>
                </c:pt>
                <c:pt idx="30994">
                  <c:v>133.39702000000204</c:v>
                </c:pt>
                <c:pt idx="30995">
                  <c:v>133.39702000000204</c:v>
                </c:pt>
                <c:pt idx="30996">
                  <c:v>133.39702000000204</c:v>
                </c:pt>
                <c:pt idx="30997">
                  <c:v>133.39702000000204</c:v>
                </c:pt>
                <c:pt idx="30998">
                  <c:v>133.39702000000204</c:v>
                </c:pt>
                <c:pt idx="30999">
                  <c:v>133.39702000000204</c:v>
                </c:pt>
                <c:pt idx="31000">
                  <c:v>133.39702000000204</c:v>
                </c:pt>
                <c:pt idx="31001">
                  <c:v>133.39702000000204</c:v>
                </c:pt>
                <c:pt idx="31002">
                  <c:v>133.39702000000204</c:v>
                </c:pt>
                <c:pt idx="31003">
                  <c:v>133.39702000000204</c:v>
                </c:pt>
                <c:pt idx="31004">
                  <c:v>133.39702000000204</c:v>
                </c:pt>
                <c:pt idx="31005">
                  <c:v>133.39702000000204</c:v>
                </c:pt>
                <c:pt idx="31006">
                  <c:v>133.39702000000204</c:v>
                </c:pt>
                <c:pt idx="31007">
                  <c:v>133.39702000000204</c:v>
                </c:pt>
                <c:pt idx="31008">
                  <c:v>133.39702000000204</c:v>
                </c:pt>
                <c:pt idx="31009">
                  <c:v>133.39702000000204</c:v>
                </c:pt>
                <c:pt idx="31010">
                  <c:v>133.39702000000204</c:v>
                </c:pt>
                <c:pt idx="31011">
                  <c:v>133.39702000000204</c:v>
                </c:pt>
                <c:pt idx="31012">
                  <c:v>133.39702000000204</c:v>
                </c:pt>
                <c:pt idx="31013">
                  <c:v>133.39702000000204</c:v>
                </c:pt>
                <c:pt idx="31014">
                  <c:v>133.39702000000204</c:v>
                </c:pt>
                <c:pt idx="31015">
                  <c:v>133.39702000000204</c:v>
                </c:pt>
                <c:pt idx="31016">
                  <c:v>133.39702000000204</c:v>
                </c:pt>
                <c:pt idx="31017">
                  <c:v>133.39702000000204</c:v>
                </c:pt>
                <c:pt idx="31018">
                  <c:v>133.39702000000204</c:v>
                </c:pt>
                <c:pt idx="31019">
                  <c:v>133.39702000000204</c:v>
                </c:pt>
                <c:pt idx="31020">
                  <c:v>133.39702000000204</c:v>
                </c:pt>
                <c:pt idx="31021">
                  <c:v>133.39702000000204</c:v>
                </c:pt>
                <c:pt idx="31022">
                  <c:v>133.39702000000204</c:v>
                </c:pt>
                <c:pt idx="31023">
                  <c:v>133.39702000000204</c:v>
                </c:pt>
                <c:pt idx="31024">
                  <c:v>133.39702000000204</c:v>
                </c:pt>
                <c:pt idx="31025">
                  <c:v>133.39702000000204</c:v>
                </c:pt>
                <c:pt idx="31026">
                  <c:v>133.39702000000204</c:v>
                </c:pt>
                <c:pt idx="31027">
                  <c:v>133.39702000000204</c:v>
                </c:pt>
                <c:pt idx="31028">
                  <c:v>133.39702000000204</c:v>
                </c:pt>
                <c:pt idx="31029">
                  <c:v>133.39702000000204</c:v>
                </c:pt>
                <c:pt idx="31030">
                  <c:v>133.39702000000204</c:v>
                </c:pt>
                <c:pt idx="31031">
                  <c:v>133.39702000000204</c:v>
                </c:pt>
                <c:pt idx="31032">
                  <c:v>133.39702000000204</c:v>
                </c:pt>
                <c:pt idx="31033">
                  <c:v>133.39702000000204</c:v>
                </c:pt>
                <c:pt idx="31034">
                  <c:v>133.39702000000204</c:v>
                </c:pt>
                <c:pt idx="31035">
                  <c:v>133.39702000000204</c:v>
                </c:pt>
                <c:pt idx="31036">
                  <c:v>133.39702000000204</c:v>
                </c:pt>
                <c:pt idx="31037">
                  <c:v>133.39702000000204</c:v>
                </c:pt>
                <c:pt idx="31038">
                  <c:v>133.39702000000204</c:v>
                </c:pt>
                <c:pt idx="31039">
                  <c:v>133.39702000000204</c:v>
                </c:pt>
                <c:pt idx="31040">
                  <c:v>133.39702000000204</c:v>
                </c:pt>
                <c:pt idx="31041">
                  <c:v>133.39702000000204</c:v>
                </c:pt>
                <c:pt idx="31042">
                  <c:v>133.39702000000204</c:v>
                </c:pt>
                <c:pt idx="31043">
                  <c:v>133.39702000000204</c:v>
                </c:pt>
                <c:pt idx="31044">
                  <c:v>133.39702000000204</c:v>
                </c:pt>
                <c:pt idx="31045">
                  <c:v>133.39702000000204</c:v>
                </c:pt>
                <c:pt idx="31046">
                  <c:v>133.39702000000204</c:v>
                </c:pt>
                <c:pt idx="31047">
                  <c:v>133.39702000000204</c:v>
                </c:pt>
                <c:pt idx="31048">
                  <c:v>133.39702000000204</c:v>
                </c:pt>
                <c:pt idx="31049">
                  <c:v>133.39702000000204</c:v>
                </c:pt>
                <c:pt idx="31050">
                  <c:v>133.39702000000204</c:v>
                </c:pt>
                <c:pt idx="31051">
                  <c:v>133.39702000000204</c:v>
                </c:pt>
                <c:pt idx="31052">
                  <c:v>133.39702000000204</c:v>
                </c:pt>
                <c:pt idx="31053">
                  <c:v>133.39702000000204</c:v>
                </c:pt>
                <c:pt idx="31054">
                  <c:v>133.39702000000204</c:v>
                </c:pt>
                <c:pt idx="31055">
                  <c:v>133.39702000000204</c:v>
                </c:pt>
                <c:pt idx="31056">
                  <c:v>133.39702000000204</c:v>
                </c:pt>
                <c:pt idx="31057">
                  <c:v>133.39702000000204</c:v>
                </c:pt>
                <c:pt idx="31058">
                  <c:v>133.39702000000204</c:v>
                </c:pt>
                <c:pt idx="31059">
                  <c:v>133.39702000000204</c:v>
                </c:pt>
                <c:pt idx="31060">
                  <c:v>133.39702000000204</c:v>
                </c:pt>
                <c:pt idx="31061">
                  <c:v>133.39702000000204</c:v>
                </c:pt>
                <c:pt idx="31062">
                  <c:v>133.39702000000204</c:v>
                </c:pt>
                <c:pt idx="31063">
                  <c:v>133.39702000000204</c:v>
                </c:pt>
                <c:pt idx="31064">
                  <c:v>133.39702000000204</c:v>
                </c:pt>
                <c:pt idx="31065">
                  <c:v>133.39702000000204</c:v>
                </c:pt>
                <c:pt idx="31066">
                  <c:v>133.39702000000204</c:v>
                </c:pt>
                <c:pt idx="31067">
                  <c:v>133.39702000000204</c:v>
                </c:pt>
                <c:pt idx="31068">
                  <c:v>133.39702000000204</c:v>
                </c:pt>
                <c:pt idx="31069">
                  <c:v>133.39702000000204</c:v>
                </c:pt>
                <c:pt idx="31070">
                  <c:v>133.39702000000204</c:v>
                </c:pt>
                <c:pt idx="31071">
                  <c:v>133.39702000000204</c:v>
                </c:pt>
                <c:pt idx="31072">
                  <c:v>133.39702000000204</c:v>
                </c:pt>
                <c:pt idx="31073">
                  <c:v>133.39702000000204</c:v>
                </c:pt>
                <c:pt idx="31074">
                  <c:v>133.39702000000204</c:v>
                </c:pt>
                <c:pt idx="31075">
                  <c:v>133.39702000000204</c:v>
                </c:pt>
                <c:pt idx="31076">
                  <c:v>133.39702000000204</c:v>
                </c:pt>
                <c:pt idx="31077">
                  <c:v>133.39702000000204</c:v>
                </c:pt>
                <c:pt idx="31078">
                  <c:v>133.39702000000204</c:v>
                </c:pt>
                <c:pt idx="31079">
                  <c:v>133.39702000000204</c:v>
                </c:pt>
                <c:pt idx="31080">
                  <c:v>133.39702000000204</c:v>
                </c:pt>
                <c:pt idx="31081">
                  <c:v>133.39702000000204</c:v>
                </c:pt>
                <c:pt idx="31082">
                  <c:v>133.39702000000204</c:v>
                </c:pt>
                <c:pt idx="31083">
                  <c:v>133.39702000000204</c:v>
                </c:pt>
                <c:pt idx="31084">
                  <c:v>133.39702000000204</c:v>
                </c:pt>
                <c:pt idx="31085">
                  <c:v>133.39702000000204</c:v>
                </c:pt>
                <c:pt idx="31086">
                  <c:v>133.39702000000204</c:v>
                </c:pt>
                <c:pt idx="31087">
                  <c:v>133.39702000000204</c:v>
                </c:pt>
                <c:pt idx="31088">
                  <c:v>133.39702000000204</c:v>
                </c:pt>
                <c:pt idx="31089">
                  <c:v>133.39702000000204</c:v>
                </c:pt>
                <c:pt idx="31090">
                  <c:v>133.39702000000204</c:v>
                </c:pt>
                <c:pt idx="31091">
                  <c:v>133.39702000000204</c:v>
                </c:pt>
                <c:pt idx="31092">
                  <c:v>133.39702000000204</c:v>
                </c:pt>
                <c:pt idx="31093">
                  <c:v>133.39702000000204</c:v>
                </c:pt>
                <c:pt idx="31094">
                  <c:v>133.39702000000204</c:v>
                </c:pt>
                <c:pt idx="31095">
                  <c:v>133.39702000000204</c:v>
                </c:pt>
                <c:pt idx="31096">
                  <c:v>133.39702000000204</c:v>
                </c:pt>
                <c:pt idx="31097">
                  <c:v>133.39702000000204</c:v>
                </c:pt>
                <c:pt idx="31098">
                  <c:v>133.39702000000204</c:v>
                </c:pt>
                <c:pt idx="31099">
                  <c:v>133.39702000000204</c:v>
                </c:pt>
                <c:pt idx="31100">
                  <c:v>133.39702000000204</c:v>
                </c:pt>
                <c:pt idx="31101">
                  <c:v>133.39702000000204</c:v>
                </c:pt>
                <c:pt idx="31102">
                  <c:v>133.39702000000204</c:v>
                </c:pt>
                <c:pt idx="31103">
                  <c:v>133.39702000000204</c:v>
                </c:pt>
                <c:pt idx="31104">
                  <c:v>133.39702000000204</c:v>
                </c:pt>
                <c:pt idx="31105">
                  <c:v>133.39702000000204</c:v>
                </c:pt>
                <c:pt idx="31106">
                  <c:v>133.39702000000204</c:v>
                </c:pt>
                <c:pt idx="31107">
                  <c:v>133.39702000000204</c:v>
                </c:pt>
                <c:pt idx="31108">
                  <c:v>133.39702000000204</c:v>
                </c:pt>
                <c:pt idx="31109">
                  <c:v>133.39702000000204</c:v>
                </c:pt>
                <c:pt idx="31110">
                  <c:v>133.39702000000204</c:v>
                </c:pt>
                <c:pt idx="31111">
                  <c:v>133.39702000000204</c:v>
                </c:pt>
                <c:pt idx="31112">
                  <c:v>133.39702000000204</c:v>
                </c:pt>
                <c:pt idx="31113">
                  <c:v>133.39702000000204</c:v>
                </c:pt>
                <c:pt idx="31114">
                  <c:v>133.39702000000204</c:v>
                </c:pt>
                <c:pt idx="31115">
                  <c:v>133.39702000000204</c:v>
                </c:pt>
                <c:pt idx="31116">
                  <c:v>133.39702000000204</c:v>
                </c:pt>
                <c:pt idx="31117">
                  <c:v>133.39702000000204</c:v>
                </c:pt>
                <c:pt idx="31118">
                  <c:v>133.39702000000204</c:v>
                </c:pt>
                <c:pt idx="31119">
                  <c:v>133.39702000000204</c:v>
                </c:pt>
                <c:pt idx="31120">
                  <c:v>133.39702000000204</c:v>
                </c:pt>
                <c:pt idx="31121">
                  <c:v>133.39702000000204</c:v>
                </c:pt>
                <c:pt idx="31122">
                  <c:v>133.39702000000204</c:v>
                </c:pt>
                <c:pt idx="31123">
                  <c:v>133.39702000000204</c:v>
                </c:pt>
                <c:pt idx="31124">
                  <c:v>133.39702000000204</c:v>
                </c:pt>
                <c:pt idx="31125">
                  <c:v>133.39702000000204</c:v>
                </c:pt>
                <c:pt idx="31126">
                  <c:v>133.39702000000204</c:v>
                </c:pt>
                <c:pt idx="31127">
                  <c:v>133.39702000000204</c:v>
                </c:pt>
                <c:pt idx="31128">
                  <c:v>133.39702000000204</c:v>
                </c:pt>
                <c:pt idx="31129">
                  <c:v>133.39702000000204</c:v>
                </c:pt>
                <c:pt idx="31130">
                  <c:v>133.39702000000204</c:v>
                </c:pt>
                <c:pt idx="31131">
                  <c:v>133.39702000000204</c:v>
                </c:pt>
                <c:pt idx="31132">
                  <c:v>133.39702000000204</c:v>
                </c:pt>
                <c:pt idx="31133">
                  <c:v>133.39702000000204</c:v>
                </c:pt>
                <c:pt idx="31134">
                  <c:v>133.39702000000204</c:v>
                </c:pt>
                <c:pt idx="31135">
                  <c:v>133.39702000000204</c:v>
                </c:pt>
                <c:pt idx="31136">
                  <c:v>133.39702000000204</c:v>
                </c:pt>
                <c:pt idx="31137">
                  <c:v>133.39702000000204</c:v>
                </c:pt>
                <c:pt idx="31138">
                  <c:v>133.39702000000204</c:v>
                </c:pt>
                <c:pt idx="31139">
                  <c:v>133.39702000000204</c:v>
                </c:pt>
                <c:pt idx="31140">
                  <c:v>133.39702000000204</c:v>
                </c:pt>
                <c:pt idx="31141">
                  <c:v>133.39702000000204</c:v>
                </c:pt>
                <c:pt idx="31142">
                  <c:v>133.39702000000204</c:v>
                </c:pt>
                <c:pt idx="31143">
                  <c:v>133.39702000000204</c:v>
                </c:pt>
                <c:pt idx="31144">
                  <c:v>133.39702000000204</c:v>
                </c:pt>
                <c:pt idx="31145">
                  <c:v>133.39702000000204</c:v>
                </c:pt>
                <c:pt idx="31146">
                  <c:v>133.39702000000204</c:v>
                </c:pt>
                <c:pt idx="31147">
                  <c:v>133.39702000000204</c:v>
                </c:pt>
                <c:pt idx="31148">
                  <c:v>133.39702000000204</c:v>
                </c:pt>
                <c:pt idx="31149">
                  <c:v>133.39702000000204</c:v>
                </c:pt>
                <c:pt idx="31150">
                  <c:v>133.39702000000204</c:v>
                </c:pt>
                <c:pt idx="31151">
                  <c:v>133.39702000000204</c:v>
                </c:pt>
                <c:pt idx="31152">
                  <c:v>133.39702000000204</c:v>
                </c:pt>
                <c:pt idx="31153">
                  <c:v>133.39702000000204</c:v>
                </c:pt>
                <c:pt idx="31154">
                  <c:v>133.39702000000204</c:v>
                </c:pt>
                <c:pt idx="31155">
                  <c:v>133.39702000000204</c:v>
                </c:pt>
                <c:pt idx="31156">
                  <c:v>133.39702000000204</c:v>
                </c:pt>
                <c:pt idx="31157">
                  <c:v>133.39702000000204</c:v>
                </c:pt>
                <c:pt idx="31158">
                  <c:v>133.39702000000204</c:v>
                </c:pt>
                <c:pt idx="31159">
                  <c:v>133.39702000000204</c:v>
                </c:pt>
                <c:pt idx="31160">
                  <c:v>133.39702000000204</c:v>
                </c:pt>
                <c:pt idx="31161">
                  <c:v>133.39702000000204</c:v>
                </c:pt>
                <c:pt idx="31162">
                  <c:v>133.39702000000204</c:v>
                </c:pt>
                <c:pt idx="31163">
                  <c:v>133.39702000000204</c:v>
                </c:pt>
                <c:pt idx="31164">
                  <c:v>133.39702000000204</c:v>
                </c:pt>
                <c:pt idx="31165">
                  <c:v>133.39702000000204</c:v>
                </c:pt>
                <c:pt idx="31166">
                  <c:v>133.39702000000204</c:v>
                </c:pt>
                <c:pt idx="31167">
                  <c:v>133.39702000000204</c:v>
                </c:pt>
                <c:pt idx="31168">
                  <c:v>133.39702000000204</c:v>
                </c:pt>
                <c:pt idx="31169">
                  <c:v>133.39702000000204</c:v>
                </c:pt>
                <c:pt idx="31170">
                  <c:v>133.39702000000204</c:v>
                </c:pt>
                <c:pt idx="31171">
                  <c:v>133.39702000000204</c:v>
                </c:pt>
                <c:pt idx="31172">
                  <c:v>133.39702000000204</c:v>
                </c:pt>
                <c:pt idx="31173">
                  <c:v>133.39702000000204</c:v>
                </c:pt>
                <c:pt idx="31174">
                  <c:v>133.39702000000204</c:v>
                </c:pt>
                <c:pt idx="31175">
                  <c:v>133.39702000000204</c:v>
                </c:pt>
                <c:pt idx="31176">
                  <c:v>133.39702000000204</c:v>
                </c:pt>
                <c:pt idx="31177">
                  <c:v>133.39702000000204</c:v>
                </c:pt>
                <c:pt idx="31178">
                  <c:v>133.39702000000204</c:v>
                </c:pt>
                <c:pt idx="31179">
                  <c:v>133.39702000000204</c:v>
                </c:pt>
                <c:pt idx="31180">
                  <c:v>133.39702000000204</c:v>
                </c:pt>
                <c:pt idx="31181">
                  <c:v>133.39702000000204</c:v>
                </c:pt>
                <c:pt idx="31182">
                  <c:v>133.39702000000204</c:v>
                </c:pt>
                <c:pt idx="31183">
                  <c:v>133.39702000000204</c:v>
                </c:pt>
                <c:pt idx="31184">
                  <c:v>133.39702000000204</c:v>
                </c:pt>
                <c:pt idx="31185">
                  <c:v>133.39702000000204</c:v>
                </c:pt>
                <c:pt idx="31186">
                  <c:v>133.39702000000204</c:v>
                </c:pt>
                <c:pt idx="31187">
                  <c:v>133.39702000000204</c:v>
                </c:pt>
                <c:pt idx="31188">
                  <c:v>133.39702000000204</c:v>
                </c:pt>
                <c:pt idx="31189">
                  <c:v>133.39702000000204</c:v>
                </c:pt>
                <c:pt idx="31190">
                  <c:v>133.39702000000204</c:v>
                </c:pt>
                <c:pt idx="31191">
                  <c:v>133.39702000000204</c:v>
                </c:pt>
                <c:pt idx="31192">
                  <c:v>133.39702000000204</c:v>
                </c:pt>
                <c:pt idx="31193">
                  <c:v>133.39702000000204</c:v>
                </c:pt>
                <c:pt idx="31194">
                  <c:v>133.39702000000204</c:v>
                </c:pt>
                <c:pt idx="31195">
                  <c:v>133.39702000000204</c:v>
                </c:pt>
                <c:pt idx="31196">
                  <c:v>133.39702000000204</c:v>
                </c:pt>
                <c:pt idx="31197">
                  <c:v>133.39702000000204</c:v>
                </c:pt>
                <c:pt idx="31198">
                  <c:v>133.39702000000204</c:v>
                </c:pt>
                <c:pt idx="31199">
                  <c:v>133.39702000000204</c:v>
                </c:pt>
                <c:pt idx="31200">
                  <c:v>133.39702000000204</c:v>
                </c:pt>
                <c:pt idx="31201">
                  <c:v>133.39702000000204</c:v>
                </c:pt>
                <c:pt idx="31202">
                  <c:v>133.39702000000204</c:v>
                </c:pt>
                <c:pt idx="31203">
                  <c:v>133.39702000000204</c:v>
                </c:pt>
                <c:pt idx="31204">
                  <c:v>133.39702000000204</c:v>
                </c:pt>
                <c:pt idx="31205">
                  <c:v>133.39702000000204</c:v>
                </c:pt>
                <c:pt idx="31206">
                  <c:v>133.39702000000204</c:v>
                </c:pt>
                <c:pt idx="31207">
                  <c:v>133.39702000000204</c:v>
                </c:pt>
                <c:pt idx="31208">
                  <c:v>133.39702000000204</c:v>
                </c:pt>
                <c:pt idx="31209">
                  <c:v>133.39702000000204</c:v>
                </c:pt>
                <c:pt idx="31210">
                  <c:v>133.39702000000204</c:v>
                </c:pt>
                <c:pt idx="31211">
                  <c:v>133.39702000000204</c:v>
                </c:pt>
                <c:pt idx="31212">
                  <c:v>133.39702000000204</c:v>
                </c:pt>
                <c:pt idx="31213">
                  <c:v>133.39702000000204</c:v>
                </c:pt>
                <c:pt idx="31214">
                  <c:v>133.39702000000204</c:v>
                </c:pt>
                <c:pt idx="31215">
                  <c:v>133.39702000000204</c:v>
                </c:pt>
                <c:pt idx="31216">
                  <c:v>133.39702000000204</c:v>
                </c:pt>
                <c:pt idx="31217">
                  <c:v>133.39702000000204</c:v>
                </c:pt>
                <c:pt idx="31218">
                  <c:v>133.39702000000204</c:v>
                </c:pt>
                <c:pt idx="31219">
                  <c:v>133.39702000000204</c:v>
                </c:pt>
                <c:pt idx="31220">
                  <c:v>133.39702000000204</c:v>
                </c:pt>
                <c:pt idx="31221">
                  <c:v>133.39702000000204</c:v>
                </c:pt>
                <c:pt idx="31222">
                  <c:v>133.39702000000204</c:v>
                </c:pt>
                <c:pt idx="31223">
                  <c:v>133.39702000000204</c:v>
                </c:pt>
                <c:pt idx="31224">
                  <c:v>133.39702000000204</c:v>
                </c:pt>
                <c:pt idx="31225">
                  <c:v>133.39702000000204</c:v>
                </c:pt>
                <c:pt idx="31226">
                  <c:v>133.39702000000204</c:v>
                </c:pt>
                <c:pt idx="31227">
                  <c:v>133.39702000000204</c:v>
                </c:pt>
                <c:pt idx="31228">
                  <c:v>133.39702000000204</c:v>
                </c:pt>
                <c:pt idx="31229">
                  <c:v>133.39702000000204</c:v>
                </c:pt>
                <c:pt idx="31230">
                  <c:v>133.39702000000204</c:v>
                </c:pt>
                <c:pt idx="31231">
                  <c:v>133.39702000000204</c:v>
                </c:pt>
                <c:pt idx="31232">
                  <c:v>133.39702000000204</c:v>
                </c:pt>
                <c:pt idx="31233">
                  <c:v>133.39702000000204</c:v>
                </c:pt>
                <c:pt idx="31234">
                  <c:v>133.39702000000204</c:v>
                </c:pt>
                <c:pt idx="31235">
                  <c:v>133.39702000000204</c:v>
                </c:pt>
                <c:pt idx="31236">
                  <c:v>133.39702000000204</c:v>
                </c:pt>
                <c:pt idx="31237">
                  <c:v>133.39702000000204</c:v>
                </c:pt>
                <c:pt idx="31238">
                  <c:v>133.39702000000204</c:v>
                </c:pt>
                <c:pt idx="31239">
                  <c:v>133.39702000000204</c:v>
                </c:pt>
                <c:pt idx="31240">
                  <c:v>133.39702000000204</c:v>
                </c:pt>
                <c:pt idx="31241">
                  <c:v>133.39702000000204</c:v>
                </c:pt>
                <c:pt idx="31242">
                  <c:v>133.39702000000204</c:v>
                </c:pt>
                <c:pt idx="31243">
                  <c:v>133.39702000000204</c:v>
                </c:pt>
                <c:pt idx="31244">
                  <c:v>133.39702000000204</c:v>
                </c:pt>
                <c:pt idx="31245">
                  <c:v>133.39702000000204</c:v>
                </c:pt>
                <c:pt idx="31246">
                  <c:v>133.39702000000204</c:v>
                </c:pt>
                <c:pt idx="31247">
                  <c:v>133.39702000000204</c:v>
                </c:pt>
                <c:pt idx="31248">
                  <c:v>133.39702000000204</c:v>
                </c:pt>
                <c:pt idx="31249">
                  <c:v>133.39702000000204</c:v>
                </c:pt>
                <c:pt idx="31250">
                  <c:v>133.39702000000204</c:v>
                </c:pt>
                <c:pt idx="31251">
                  <c:v>133.39702000000204</c:v>
                </c:pt>
                <c:pt idx="31252">
                  <c:v>133.39702000000204</c:v>
                </c:pt>
                <c:pt idx="31253">
                  <c:v>133.39702000000204</c:v>
                </c:pt>
                <c:pt idx="31254">
                  <c:v>133.39702000000204</c:v>
                </c:pt>
                <c:pt idx="31255">
                  <c:v>133.39702000000204</c:v>
                </c:pt>
                <c:pt idx="31256">
                  <c:v>133.39702000000204</c:v>
                </c:pt>
                <c:pt idx="31257">
                  <c:v>133.39702000000204</c:v>
                </c:pt>
                <c:pt idx="31258">
                  <c:v>133.39702000000204</c:v>
                </c:pt>
                <c:pt idx="31259">
                  <c:v>133.39702000000204</c:v>
                </c:pt>
                <c:pt idx="31260">
                  <c:v>133.39702000000204</c:v>
                </c:pt>
                <c:pt idx="31261">
                  <c:v>133.39702000000204</c:v>
                </c:pt>
                <c:pt idx="31262">
                  <c:v>133.39702000000204</c:v>
                </c:pt>
                <c:pt idx="31263">
                  <c:v>133.39702000000204</c:v>
                </c:pt>
                <c:pt idx="31264">
                  <c:v>133.39702000000204</c:v>
                </c:pt>
                <c:pt idx="31265">
                  <c:v>133.39702000000204</c:v>
                </c:pt>
                <c:pt idx="31266">
                  <c:v>133.39702000000204</c:v>
                </c:pt>
                <c:pt idx="31267">
                  <c:v>133.39702000000204</c:v>
                </c:pt>
                <c:pt idx="31268">
                  <c:v>133.39702000000204</c:v>
                </c:pt>
                <c:pt idx="31269">
                  <c:v>133.39702000000204</c:v>
                </c:pt>
                <c:pt idx="31270">
                  <c:v>133.39702000000204</c:v>
                </c:pt>
                <c:pt idx="31271">
                  <c:v>133.39702000000204</c:v>
                </c:pt>
                <c:pt idx="31272">
                  <c:v>133.39702000000204</c:v>
                </c:pt>
                <c:pt idx="31273">
                  <c:v>133.39702000000204</c:v>
                </c:pt>
                <c:pt idx="31274">
                  <c:v>133.39702000000204</c:v>
                </c:pt>
                <c:pt idx="31275">
                  <c:v>133.39702000000204</c:v>
                </c:pt>
                <c:pt idx="31276">
                  <c:v>133.39702000000204</c:v>
                </c:pt>
                <c:pt idx="31277">
                  <c:v>133.39702000000204</c:v>
                </c:pt>
                <c:pt idx="31278">
                  <c:v>133.39702000000204</c:v>
                </c:pt>
                <c:pt idx="31279">
                  <c:v>133.39702000000204</c:v>
                </c:pt>
                <c:pt idx="31280">
                  <c:v>133.39702000000204</c:v>
                </c:pt>
                <c:pt idx="31281">
                  <c:v>133.39702000000204</c:v>
                </c:pt>
                <c:pt idx="31282">
                  <c:v>133.39702000000204</c:v>
                </c:pt>
                <c:pt idx="31283">
                  <c:v>133.39702000000204</c:v>
                </c:pt>
                <c:pt idx="31284">
                  <c:v>133.39702000000204</c:v>
                </c:pt>
                <c:pt idx="31285">
                  <c:v>133.39702000000204</c:v>
                </c:pt>
                <c:pt idx="31286">
                  <c:v>133.39702000000204</c:v>
                </c:pt>
                <c:pt idx="31287">
                  <c:v>133.39702000000204</c:v>
                </c:pt>
                <c:pt idx="31288">
                  <c:v>133.39702000000204</c:v>
                </c:pt>
                <c:pt idx="31289">
                  <c:v>133.39702000000204</c:v>
                </c:pt>
                <c:pt idx="31290">
                  <c:v>133.39702000000204</c:v>
                </c:pt>
                <c:pt idx="31291">
                  <c:v>133.39702000000204</c:v>
                </c:pt>
                <c:pt idx="31292">
                  <c:v>133.39702000000204</c:v>
                </c:pt>
                <c:pt idx="31293">
                  <c:v>133.39702000000204</c:v>
                </c:pt>
                <c:pt idx="31294">
                  <c:v>133.39702000000204</c:v>
                </c:pt>
                <c:pt idx="31295">
                  <c:v>133.39702000000204</c:v>
                </c:pt>
                <c:pt idx="31296">
                  <c:v>133.39702000000204</c:v>
                </c:pt>
                <c:pt idx="31297">
                  <c:v>133.39702000000204</c:v>
                </c:pt>
                <c:pt idx="31298">
                  <c:v>133.39702000000204</c:v>
                </c:pt>
                <c:pt idx="31299">
                  <c:v>133.39702000000204</c:v>
                </c:pt>
                <c:pt idx="31300">
                  <c:v>133.39702000000204</c:v>
                </c:pt>
                <c:pt idx="31301">
                  <c:v>133.39702000000204</c:v>
                </c:pt>
                <c:pt idx="31302">
                  <c:v>133.39702000000204</c:v>
                </c:pt>
                <c:pt idx="31303">
                  <c:v>133.39702000000204</c:v>
                </c:pt>
                <c:pt idx="31304">
                  <c:v>133.39702000000204</c:v>
                </c:pt>
                <c:pt idx="31305">
                  <c:v>133.39702000000204</c:v>
                </c:pt>
                <c:pt idx="31306">
                  <c:v>133.39702000000204</c:v>
                </c:pt>
                <c:pt idx="31307">
                  <c:v>133.39702000000204</c:v>
                </c:pt>
                <c:pt idx="31308">
                  <c:v>133.39702000000204</c:v>
                </c:pt>
                <c:pt idx="31309">
                  <c:v>133.39702000000204</c:v>
                </c:pt>
                <c:pt idx="31310">
                  <c:v>133.39702000000204</c:v>
                </c:pt>
                <c:pt idx="31311">
                  <c:v>133.39702000000204</c:v>
                </c:pt>
                <c:pt idx="31312">
                  <c:v>133.39702000000204</c:v>
                </c:pt>
                <c:pt idx="31313">
                  <c:v>133.39702000000204</c:v>
                </c:pt>
                <c:pt idx="31314">
                  <c:v>133.39702000000204</c:v>
                </c:pt>
                <c:pt idx="31315">
                  <c:v>133.39702000000204</c:v>
                </c:pt>
                <c:pt idx="31316">
                  <c:v>133.39702000000204</c:v>
                </c:pt>
                <c:pt idx="31317">
                  <c:v>133.39702000000204</c:v>
                </c:pt>
                <c:pt idx="31318">
                  <c:v>133.39702000000204</c:v>
                </c:pt>
                <c:pt idx="31319">
                  <c:v>133.39702000000204</c:v>
                </c:pt>
                <c:pt idx="31320">
                  <c:v>133.39702000000204</c:v>
                </c:pt>
                <c:pt idx="31321">
                  <c:v>133.39702000000204</c:v>
                </c:pt>
                <c:pt idx="31322">
                  <c:v>133.39702000000204</c:v>
                </c:pt>
                <c:pt idx="31323">
                  <c:v>133.39702000000204</c:v>
                </c:pt>
                <c:pt idx="31324">
                  <c:v>133.39702000000204</c:v>
                </c:pt>
                <c:pt idx="31325">
                  <c:v>133.39702000000204</c:v>
                </c:pt>
                <c:pt idx="31326">
                  <c:v>133.39702000000204</c:v>
                </c:pt>
                <c:pt idx="31327">
                  <c:v>133.39702000000204</c:v>
                </c:pt>
                <c:pt idx="31328">
                  <c:v>133.39702000000204</c:v>
                </c:pt>
                <c:pt idx="31329">
                  <c:v>133.39702000000204</c:v>
                </c:pt>
                <c:pt idx="31330">
                  <c:v>133.39702000000204</c:v>
                </c:pt>
                <c:pt idx="31331">
                  <c:v>133.39702000000204</c:v>
                </c:pt>
                <c:pt idx="31332">
                  <c:v>133.39702000000204</c:v>
                </c:pt>
                <c:pt idx="31333">
                  <c:v>133.39702000000204</c:v>
                </c:pt>
                <c:pt idx="31334">
                  <c:v>133.39702000000204</c:v>
                </c:pt>
                <c:pt idx="31335">
                  <c:v>133.39702000000204</c:v>
                </c:pt>
                <c:pt idx="31336">
                  <c:v>133.39702000000204</c:v>
                </c:pt>
                <c:pt idx="31337">
                  <c:v>133.39702000000204</c:v>
                </c:pt>
                <c:pt idx="31338">
                  <c:v>133.39702000000204</c:v>
                </c:pt>
                <c:pt idx="31339">
                  <c:v>133.39702000000204</c:v>
                </c:pt>
                <c:pt idx="31340">
                  <c:v>133.39702000000204</c:v>
                </c:pt>
                <c:pt idx="31341">
                  <c:v>133.39702000000204</c:v>
                </c:pt>
                <c:pt idx="31342">
                  <c:v>133.39702000000204</c:v>
                </c:pt>
                <c:pt idx="31343">
                  <c:v>133.39702000000204</c:v>
                </c:pt>
                <c:pt idx="31344">
                  <c:v>133.39702000000204</c:v>
                </c:pt>
                <c:pt idx="31345">
                  <c:v>133.39702000000204</c:v>
                </c:pt>
                <c:pt idx="31346">
                  <c:v>133.39702000000204</c:v>
                </c:pt>
                <c:pt idx="31347">
                  <c:v>133.39702000000204</c:v>
                </c:pt>
                <c:pt idx="31348">
                  <c:v>133.39702000000204</c:v>
                </c:pt>
                <c:pt idx="31349">
                  <c:v>133.39702000000204</c:v>
                </c:pt>
                <c:pt idx="31350">
                  <c:v>133.39702000000204</c:v>
                </c:pt>
                <c:pt idx="31351">
                  <c:v>133.39702000000204</c:v>
                </c:pt>
                <c:pt idx="31352">
                  <c:v>133.39702000000204</c:v>
                </c:pt>
                <c:pt idx="31353">
                  <c:v>133.39702000000204</c:v>
                </c:pt>
                <c:pt idx="31354">
                  <c:v>133.39702000000204</c:v>
                </c:pt>
                <c:pt idx="31355">
                  <c:v>133.39702000000204</c:v>
                </c:pt>
                <c:pt idx="31356">
                  <c:v>133.39702000000204</c:v>
                </c:pt>
                <c:pt idx="31357">
                  <c:v>133.39702000000204</c:v>
                </c:pt>
                <c:pt idx="31358">
                  <c:v>133.39702000000204</c:v>
                </c:pt>
                <c:pt idx="31359">
                  <c:v>133.39702000000204</c:v>
                </c:pt>
                <c:pt idx="31360">
                  <c:v>133.39702000000204</c:v>
                </c:pt>
                <c:pt idx="31361">
                  <c:v>133.39702000000204</c:v>
                </c:pt>
                <c:pt idx="31362">
                  <c:v>133.39702000000204</c:v>
                </c:pt>
                <c:pt idx="31363">
                  <c:v>133.39702000000204</c:v>
                </c:pt>
                <c:pt idx="31364">
                  <c:v>133.39702000000204</c:v>
                </c:pt>
                <c:pt idx="31365">
                  <c:v>133.39702000000204</c:v>
                </c:pt>
                <c:pt idx="31366">
                  <c:v>133.39702000000204</c:v>
                </c:pt>
                <c:pt idx="31367">
                  <c:v>133.39702000000204</c:v>
                </c:pt>
                <c:pt idx="31368">
                  <c:v>133.39702000000204</c:v>
                </c:pt>
                <c:pt idx="31369">
                  <c:v>133.39702000000204</c:v>
                </c:pt>
                <c:pt idx="31370">
                  <c:v>133.39702000000204</c:v>
                </c:pt>
                <c:pt idx="31371">
                  <c:v>133.39702000000204</c:v>
                </c:pt>
                <c:pt idx="31372">
                  <c:v>133.39702000000204</c:v>
                </c:pt>
                <c:pt idx="31373">
                  <c:v>133.39702000000204</c:v>
                </c:pt>
                <c:pt idx="31374">
                  <c:v>133.39702000000204</c:v>
                </c:pt>
                <c:pt idx="31375">
                  <c:v>133.39702000000204</c:v>
                </c:pt>
                <c:pt idx="31376">
                  <c:v>133.39702000000204</c:v>
                </c:pt>
                <c:pt idx="31377">
                  <c:v>133.39702000000204</c:v>
                </c:pt>
                <c:pt idx="31378">
                  <c:v>133.39702000000204</c:v>
                </c:pt>
                <c:pt idx="31379">
                  <c:v>133.39702000000204</c:v>
                </c:pt>
                <c:pt idx="31380">
                  <c:v>133.39702000000204</c:v>
                </c:pt>
                <c:pt idx="31381">
                  <c:v>133.39702000000204</c:v>
                </c:pt>
                <c:pt idx="31382">
                  <c:v>133.39702000000204</c:v>
                </c:pt>
                <c:pt idx="31383">
                  <c:v>133.39702000000204</c:v>
                </c:pt>
                <c:pt idx="31384">
                  <c:v>133.39702000000204</c:v>
                </c:pt>
                <c:pt idx="31385">
                  <c:v>133.39702000000204</c:v>
                </c:pt>
                <c:pt idx="31386">
                  <c:v>133.39702000000204</c:v>
                </c:pt>
                <c:pt idx="31387">
                  <c:v>133.39702000000204</c:v>
                </c:pt>
                <c:pt idx="31388">
                  <c:v>133.39702000000204</c:v>
                </c:pt>
                <c:pt idx="31389">
                  <c:v>133.39702000000204</c:v>
                </c:pt>
                <c:pt idx="31390">
                  <c:v>133.39702000000204</c:v>
                </c:pt>
                <c:pt idx="31391">
                  <c:v>133.39702000000204</c:v>
                </c:pt>
                <c:pt idx="31392">
                  <c:v>133.39702000000204</c:v>
                </c:pt>
                <c:pt idx="31393">
                  <c:v>133.39702000000204</c:v>
                </c:pt>
                <c:pt idx="31394">
                  <c:v>133.39702000000204</c:v>
                </c:pt>
                <c:pt idx="31395">
                  <c:v>133.39702000000204</c:v>
                </c:pt>
                <c:pt idx="31396">
                  <c:v>133.39702000000204</c:v>
                </c:pt>
                <c:pt idx="31397">
                  <c:v>133.39702000000204</c:v>
                </c:pt>
                <c:pt idx="31398">
                  <c:v>133.39702000000204</c:v>
                </c:pt>
                <c:pt idx="31399">
                  <c:v>133.39702000000204</c:v>
                </c:pt>
                <c:pt idx="31400">
                  <c:v>133.39702000000204</c:v>
                </c:pt>
                <c:pt idx="31401">
                  <c:v>133.39702000000204</c:v>
                </c:pt>
                <c:pt idx="31402">
                  <c:v>133.39702000000204</c:v>
                </c:pt>
                <c:pt idx="31403">
                  <c:v>133.39702000000204</c:v>
                </c:pt>
                <c:pt idx="31404">
                  <c:v>133.39702000000204</c:v>
                </c:pt>
                <c:pt idx="31405">
                  <c:v>133.39702000000204</c:v>
                </c:pt>
                <c:pt idx="31406">
                  <c:v>133.39702000000204</c:v>
                </c:pt>
                <c:pt idx="31407">
                  <c:v>133.39702000000204</c:v>
                </c:pt>
                <c:pt idx="31408">
                  <c:v>133.39702000000204</c:v>
                </c:pt>
                <c:pt idx="31409">
                  <c:v>133.39702000000204</c:v>
                </c:pt>
                <c:pt idx="31410">
                  <c:v>133.39702000000204</c:v>
                </c:pt>
                <c:pt idx="31411">
                  <c:v>133.39702000000204</c:v>
                </c:pt>
                <c:pt idx="31412">
                  <c:v>133.39702000000204</c:v>
                </c:pt>
                <c:pt idx="31413">
                  <c:v>133.39702000000204</c:v>
                </c:pt>
                <c:pt idx="31414">
                  <c:v>133.39702000000204</c:v>
                </c:pt>
                <c:pt idx="31415">
                  <c:v>133.39702000000204</c:v>
                </c:pt>
                <c:pt idx="31416">
                  <c:v>133.39702000000204</c:v>
                </c:pt>
                <c:pt idx="31417">
                  <c:v>133.39702000000204</c:v>
                </c:pt>
                <c:pt idx="31418">
                  <c:v>133.39702000000204</c:v>
                </c:pt>
                <c:pt idx="31419">
                  <c:v>133.39702000000204</c:v>
                </c:pt>
                <c:pt idx="31420">
                  <c:v>133.39702000000204</c:v>
                </c:pt>
                <c:pt idx="31421">
                  <c:v>133.39702000000204</c:v>
                </c:pt>
                <c:pt idx="31422">
                  <c:v>133.39702000000204</c:v>
                </c:pt>
                <c:pt idx="31423">
                  <c:v>133.39702000000204</c:v>
                </c:pt>
                <c:pt idx="31424">
                  <c:v>133.39702000000204</c:v>
                </c:pt>
                <c:pt idx="31425">
                  <c:v>133.39702000000204</c:v>
                </c:pt>
                <c:pt idx="31426">
                  <c:v>133.39702000000204</c:v>
                </c:pt>
                <c:pt idx="31427">
                  <c:v>133.39702000000204</c:v>
                </c:pt>
                <c:pt idx="31428">
                  <c:v>133.39702000000204</c:v>
                </c:pt>
                <c:pt idx="31429">
                  <c:v>133.39702000000204</c:v>
                </c:pt>
                <c:pt idx="31430">
                  <c:v>133.39702000000204</c:v>
                </c:pt>
                <c:pt idx="31431">
                  <c:v>133.39702000000204</c:v>
                </c:pt>
                <c:pt idx="31432">
                  <c:v>133.39702000000204</c:v>
                </c:pt>
                <c:pt idx="31433">
                  <c:v>133.39702000000204</c:v>
                </c:pt>
                <c:pt idx="31434">
                  <c:v>133.39702000000204</c:v>
                </c:pt>
                <c:pt idx="31435">
                  <c:v>133.39702000000204</c:v>
                </c:pt>
                <c:pt idx="31436">
                  <c:v>133.39702000000204</c:v>
                </c:pt>
                <c:pt idx="31437">
                  <c:v>133.39702000000204</c:v>
                </c:pt>
                <c:pt idx="31438">
                  <c:v>133.39702000000204</c:v>
                </c:pt>
                <c:pt idx="31439">
                  <c:v>133.39702000000204</c:v>
                </c:pt>
                <c:pt idx="31440">
                  <c:v>133.39702000000204</c:v>
                </c:pt>
                <c:pt idx="31441">
                  <c:v>133.39702000000204</c:v>
                </c:pt>
                <c:pt idx="31442">
                  <c:v>133.39702000000204</c:v>
                </c:pt>
                <c:pt idx="31443">
                  <c:v>133.39702000000204</c:v>
                </c:pt>
                <c:pt idx="31444">
                  <c:v>133.39702000000204</c:v>
                </c:pt>
                <c:pt idx="31445">
                  <c:v>133.39702000000204</c:v>
                </c:pt>
                <c:pt idx="31446">
                  <c:v>133.39702000000204</c:v>
                </c:pt>
                <c:pt idx="31447">
                  <c:v>133.39702000000204</c:v>
                </c:pt>
                <c:pt idx="31448">
                  <c:v>133.39702000000204</c:v>
                </c:pt>
                <c:pt idx="31449">
                  <c:v>133.39702000000204</c:v>
                </c:pt>
                <c:pt idx="31450">
                  <c:v>133.39702000000204</c:v>
                </c:pt>
                <c:pt idx="31451">
                  <c:v>133.39702000000204</c:v>
                </c:pt>
                <c:pt idx="31452">
                  <c:v>133.39702000000204</c:v>
                </c:pt>
                <c:pt idx="31453">
                  <c:v>133.39702000000204</c:v>
                </c:pt>
                <c:pt idx="31454">
                  <c:v>133.39702000000204</c:v>
                </c:pt>
                <c:pt idx="31455">
                  <c:v>133.39702000000204</c:v>
                </c:pt>
                <c:pt idx="31456">
                  <c:v>133.39702000000204</c:v>
                </c:pt>
                <c:pt idx="31457">
                  <c:v>133.39702000000204</c:v>
                </c:pt>
                <c:pt idx="31458">
                  <c:v>133.39702000000204</c:v>
                </c:pt>
                <c:pt idx="31459">
                  <c:v>133.39702000000204</c:v>
                </c:pt>
                <c:pt idx="31460">
                  <c:v>133.39702000000204</c:v>
                </c:pt>
                <c:pt idx="31461">
                  <c:v>133.39702000000204</c:v>
                </c:pt>
                <c:pt idx="31462">
                  <c:v>133.39702000000204</c:v>
                </c:pt>
                <c:pt idx="31463">
                  <c:v>133.39702000000204</c:v>
                </c:pt>
                <c:pt idx="31464">
                  <c:v>133.39702000000204</c:v>
                </c:pt>
                <c:pt idx="31465">
                  <c:v>133.39702000000204</c:v>
                </c:pt>
                <c:pt idx="31466">
                  <c:v>133.39702000000204</c:v>
                </c:pt>
                <c:pt idx="31467">
                  <c:v>133.39702000000204</c:v>
                </c:pt>
                <c:pt idx="31468">
                  <c:v>133.39702000000204</c:v>
                </c:pt>
                <c:pt idx="31469">
                  <c:v>133.39702000000204</c:v>
                </c:pt>
                <c:pt idx="31470">
                  <c:v>133.39702000000204</c:v>
                </c:pt>
                <c:pt idx="31471">
                  <c:v>133.39702000000204</c:v>
                </c:pt>
                <c:pt idx="31472">
                  <c:v>133.39702000000204</c:v>
                </c:pt>
                <c:pt idx="31473">
                  <c:v>133.39702000000204</c:v>
                </c:pt>
                <c:pt idx="31474">
                  <c:v>133.39702000000204</c:v>
                </c:pt>
                <c:pt idx="31475">
                  <c:v>133.39702000000204</c:v>
                </c:pt>
                <c:pt idx="31476">
                  <c:v>133.39702000000204</c:v>
                </c:pt>
                <c:pt idx="31477">
                  <c:v>133.39702000000204</c:v>
                </c:pt>
                <c:pt idx="31478">
                  <c:v>133.39702000000204</c:v>
                </c:pt>
                <c:pt idx="31479">
                  <c:v>133.39702000000204</c:v>
                </c:pt>
                <c:pt idx="31480">
                  <c:v>133.39702000000204</c:v>
                </c:pt>
                <c:pt idx="31481">
                  <c:v>133.39702000000204</c:v>
                </c:pt>
                <c:pt idx="31482">
                  <c:v>133.39702000000204</c:v>
                </c:pt>
                <c:pt idx="31483">
                  <c:v>133.39702000000204</c:v>
                </c:pt>
                <c:pt idx="31484">
                  <c:v>133.39702000000204</c:v>
                </c:pt>
                <c:pt idx="31485">
                  <c:v>133.39702000000204</c:v>
                </c:pt>
                <c:pt idx="31486">
                  <c:v>133.39702000000204</c:v>
                </c:pt>
                <c:pt idx="31487">
                  <c:v>133.39702000000204</c:v>
                </c:pt>
                <c:pt idx="31488">
                  <c:v>133.39702000000204</c:v>
                </c:pt>
                <c:pt idx="31489">
                  <c:v>133.39702000000204</c:v>
                </c:pt>
                <c:pt idx="31490">
                  <c:v>133.39702000000204</c:v>
                </c:pt>
                <c:pt idx="31491">
                  <c:v>133.39702000000204</c:v>
                </c:pt>
                <c:pt idx="31492">
                  <c:v>133.39702000000204</c:v>
                </c:pt>
                <c:pt idx="31493">
                  <c:v>133.39702000000204</c:v>
                </c:pt>
                <c:pt idx="31494">
                  <c:v>133.39702000000204</c:v>
                </c:pt>
                <c:pt idx="31495">
                  <c:v>133.39702000000204</c:v>
                </c:pt>
                <c:pt idx="31496">
                  <c:v>133.39702000000204</c:v>
                </c:pt>
                <c:pt idx="31497">
                  <c:v>133.39702000000204</c:v>
                </c:pt>
                <c:pt idx="31498">
                  <c:v>133.39702000000204</c:v>
                </c:pt>
                <c:pt idx="31499">
                  <c:v>133.39702000000204</c:v>
                </c:pt>
                <c:pt idx="31500">
                  <c:v>133.39702000000204</c:v>
                </c:pt>
                <c:pt idx="31501">
                  <c:v>133.39702000000204</c:v>
                </c:pt>
                <c:pt idx="31502">
                  <c:v>133.39702000000204</c:v>
                </c:pt>
                <c:pt idx="31503">
                  <c:v>133.39702000000204</c:v>
                </c:pt>
                <c:pt idx="31504">
                  <c:v>133.39702000000204</c:v>
                </c:pt>
                <c:pt idx="31505">
                  <c:v>133.39702000000204</c:v>
                </c:pt>
                <c:pt idx="31506">
                  <c:v>133.39702000000204</c:v>
                </c:pt>
                <c:pt idx="31507">
                  <c:v>133.39702000000204</c:v>
                </c:pt>
                <c:pt idx="31508">
                  <c:v>133.39702000000204</c:v>
                </c:pt>
                <c:pt idx="31509">
                  <c:v>133.39702000000204</c:v>
                </c:pt>
                <c:pt idx="31510">
                  <c:v>133.39702000000204</c:v>
                </c:pt>
                <c:pt idx="31511">
                  <c:v>133.39702000000204</c:v>
                </c:pt>
                <c:pt idx="31512">
                  <c:v>133.39702000000204</c:v>
                </c:pt>
                <c:pt idx="31513">
                  <c:v>133.39702000000204</c:v>
                </c:pt>
                <c:pt idx="31514">
                  <c:v>133.39702000000204</c:v>
                </c:pt>
                <c:pt idx="31515">
                  <c:v>133.39702000000204</c:v>
                </c:pt>
                <c:pt idx="31516">
                  <c:v>133.39702000000204</c:v>
                </c:pt>
                <c:pt idx="31517">
                  <c:v>133.39702000000204</c:v>
                </c:pt>
                <c:pt idx="31518">
                  <c:v>133.39702000000204</c:v>
                </c:pt>
                <c:pt idx="31519">
                  <c:v>133.39702000000204</c:v>
                </c:pt>
                <c:pt idx="31520">
                  <c:v>133.39702000000204</c:v>
                </c:pt>
                <c:pt idx="31521">
                  <c:v>133.39702000000204</c:v>
                </c:pt>
                <c:pt idx="31522">
                  <c:v>133.39702000000204</c:v>
                </c:pt>
                <c:pt idx="31523">
                  <c:v>133.39702000000204</c:v>
                </c:pt>
                <c:pt idx="31524">
                  <c:v>133.39702000000204</c:v>
                </c:pt>
                <c:pt idx="31525">
                  <c:v>133.39702000000204</c:v>
                </c:pt>
                <c:pt idx="31526">
                  <c:v>133.39702000000204</c:v>
                </c:pt>
                <c:pt idx="31527">
                  <c:v>133.39702000000204</c:v>
                </c:pt>
                <c:pt idx="31528">
                  <c:v>133.39702000000204</c:v>
                </c:pt>
                <c:pt idx="31529">
                  <c:v>133.39702000000204</c:v>
                </c:pt>
                <c:pt idx="31530">
                  <c:v>133.39702000000204</c:v>
                </c:pt>
                <c:pt idx="31531">
                  <c:v>133.39702000000204</c:v>
                </c:pt>
                <c:pt idx="31532">
                  <c:v>133.39702000000204</c:v>
                </c:pt>
                <c:pt idx="31533">
                  <c:v>133.39702000000204</c:v>
                </c:pt>
                <c:pt idx="31534">
                  <c:v>133.39702000000204</c:v>
                </c:pt>
                <c:pt idx="31535">
                  <c:v>133.39702000000204</c:v>
                </c:pt>
                <c:pt idx="31536">
                  <c:v>133.39702000000204</c:v>
                </c:pt>
                <c:pt idx="31537">
                  <c:v>133.39702000000204</c:v>
                </c:pt>
                <c:pt idx="31538">
                  <c:v>133.39702000000204</c:v>
                </c:pt>
                <c:pt idx="31539">
                  <c:v>133.39702000000204</c:v>
                </c:pt>
                <c:pt idx="31540">
                  <c:v>133.39702000000204</c:v>
                </c:pt>
                <c:pt idx="31541">
                  <c:v>133.39702000000204</c:v>
                </c:pt>
                <c:pt idx="31542">
                  <c:v>133.39702000000204</c:v>
                </c:pt>
                <c:pt idx="31543">
                  <c:v>133.39702000000204</c:v>
                </c:pt>
                <c:pt idx="31544">
                  <c:v>133.39702000000204</c:v>
                </c:pt>
                <c:pt idx="31545">
                  <c:v>133.39702000000204</c:v>
                </c:pt>
                <c:pt idx="31546">
                  <c:v>133.39702000000204</c:v>
                </c:pt>
                <c:pt idx="31547">
                  <c:v>133.39702000000204</c:v>
                </c:pt>
                <c:pt idx="31548">
                  <c:v>133.39702000000204</c:v>
                </c:pt>
                <c:pt idx="31549">
                  <c:v>133.39702000000204</c:v>
                </c:pt>
                <c:pt idx="31550">
                  <c:v>133.39702000000204</c:v>
                </c:pt>
                <c:pt idx="31551">
                  <c:v>133.39702000000204</c:v>
                </c:pt>
                <c:pt idx="31552">
                  <c:v>133.39702000000204</c:v>
                </c:pt>
                <c:pt idx="31553">
                  <c:v>133.39702000000204</c:v>
                </c:pt>
                <c:pt idx="31554">
                  <c:v>133.39702000000204</c:v>
                </c:pt>
                <c:pt idx="31555">
                  <c:v>133.39702000000204</c:v>
                </c:pt>
                <c:pt idx="31556">
                  <c:v>133.39702000000204</c:v>
                </c:pt>
                <c:pt idx="31557">
                  <c:v>133.39702000000204</c:v>
                </c:pt>
                <c:pt idx="31558">
                  <c:v>133.39702000000204</c:v>
                </c:pt>
                <c:pt idx="31559">
                  <c:v>133.39702000000204</c:v>
                </c:pt>
                <c:pt idx="31560">
                  <c:v>133.39702000000204</c:v>
                </c:pt>
                <c:pt idx="31561">
                  <c:v>133.39702000000204</c:v>
                </c:pt>
                <c:pt idx="31562">
                  <c:v>133.39702000000204</c:v>
                </c:pt>
                <c:pt idx="31563">
                  <c:v>133.39702000000204</c:v>
                </c:pt>
                <c:pt idx="31564">
                  <c:v>133.39702000000204</c:v>
                </c:pt>
                <c:pt idx="31565">
                  <c:v>133.39702000000204</c:v>
                </c:pt>
                <c:pt idx="31566">
                  <c:v>133.39702000000204</c:v>
                </c:pt>
                <c:pt idx="31567">
                  <c:v>133.39702000000204</c:v>
                </c:pt>
                <c:pt idx="31568">
                  <c:v>133.39702000000204</c:v>
                </c:pt>
                <c:pt idx="31569">
                  <c:v>133.39702000000204</c:v>
                </c:pt>
                <c:pt idx="31570">
                  <c:v>133.39702000000204</c:v>
                </c:pt>
                <c:pt idx="31571">
                  <c:v>133.39702000000204</c:v>
                </c:pt>
                <c:pt idx="31572">
                  <c:v>133.39702000000204</c:v>
                </c:pt>
                <c:pt idx="31573">
                  <c:v>133.39702000000204</c:v>
                </c:pt>
                <c:pt idx="31574">
                  <c:v>133.39702000000204</c:v>
                </c:pt>
                <c:pt idx="31575">
                  <c:v>133.39702000000204</c:v>
                </c:pt>
                <c:pt idx="31576">
                  <c:v>133.39702000000204</c:v>
                </c:pt>
                <c:pt idx="31577">
                  <c:v>133.39702000000204</c:v>
                </c:pt>
                <c:pt idx="31578">
                  <c:v>133.39702000000204</c:v>
                </c:pt>
                <c:pt idx="31579">
                  <c:v>133.39702000000204</c:v>
                </c:pt>
                <c:pt idx="31580">
                  <c:v>133.39702000000204</c:v>
                </c:pt>
                <c:pt idx="31581">
                  <c:v>133.39702000000204</c:v>
                </c:pt>
                <c:pt idx="31582">
                  <c:v>133.39702000000204</c:v>
                </c:pt>
                <c:pt idx="31583">
                  <c:v>133.39702000000204</c:v>
                </c:pt>
                <c:pt idx="31584">
                  <c:v>133.39702000000204</c:v>
                </c:pt>
                <c:pt idx="31585">
                  <c:v>133.39702000000204</c:v>
                </c:pt>
                <c:pt idx="31586">
                  <c:v>133.39702000000204</c:v>
                </c:pt>
                <c:pt idx="31587">
                  <c:v>133.39702000000204</c:v>
                </c:pt>
                <c:pt idx="31588">
                  <c:v>133.39702000000204</c:v>
                </c:pt>
                <c:pt idx="31589">
                  <c:v>133.39702000000204</c:v>
                </c:pt>
                <c:pt idx="31590">
                  <c:v>133.39702000000204</c:v>
                </c:pt>
                <c:pt idx="31591">
                  <c:v>133.39702000000204</c:v>
                </c:pt>
                <c:pt idx="31592">
                  <c:v>133.39702000000204</c:v>
                </c:pt>
                <c:pt idx="31593">
                  <c:v>133.39702000000204</c:v>
                </c:pt>
                <c:pt idx="31594">
                  <c:v>133.39702000000204</c:v>
                </c:pt>
                <c:pt idx="31595">
                  <c:v>133.39702000000204</c:v>
                </c:pt>
                <c:pt idx="31596">
                  <c:v>133.39702000000204</c:v>
                </c:pt>
                <c:pt idx="31597">
                  <c:v>133.39702000000204</c:v>
                </c:pt>
                <c:pt idx="31598">
                  <c:v>133.39702000000204</c:v>
                </c:pt>
                <c:pt idx="31599">
                  <c:v>133.39702000000204</c:v>
                </c:pt>
                <c:pt idx="31600">
                  <c:v>133.39702000000204</c:v>
                </c:pt>
                <c:pt idx="31601">
                  <c:v>133.39702000000204</c:v>
                </c:pt>
                <c:pt idx="31602">
                  <c:v>133.39702000000204</c:v>
                </c:pt>
                <c:pt idx="31603">
                  <c:v>133.39702000000204</c:v>
                </c:pt>
                <c:pt idx="31604">
                  <c:v>133.39702000000204</c:v>
                </c:pt>
                <c:pt idx="31605">
                  <c:v>133.39702000000204</c:v>
                </c:pt>
                <c:pt idx="31606">
                  <c:v>133.39702000000204</c:v>
                </c:pt>
                <c:pt idx="31607">
                  <c:v>133.39702000000204</c:v>
                </c:pt>
                <c:pt idx="31608">
                  <c:v>133.39702000000204</c:v>
                </c:pt>
                <c:pt idx="31609">
                  <c:v>133.39702000000204</c:v>
                </c:pt>
                <c:pt idx="31610">
                  <c:v>133.39702000000204</c:v>
                </c:pt>
                <c:pt idx="31611">
                  <c:v>133.39702000000204</c:v>
                </c:pt>
                <c:pt idx="31612">
                  <c:v>133.39702000000204</c:v>
                </c:pt>
                <c:pt idx="31613">
                  <c:v>133.39702000000204</c:v>
                </c:pt>
                <c:pt idx="31614">
                  <c:v>133.39702000000204</c:v>
                </c:pt>
                <c:pt idx="31615">
                  <c:v>133.39702000000204</c:v>
                </c:pt>
                <c:pt idx="31616">
                  <c:v>133.39702000000204</c:v>
                </c:pt>
                <c:pt idx="31617">
                  <c:v>133.39702000000204</c:v>
                </c:pt>
                <c:pt idx="31618">
                  <c:v>133.39702000000204</c:v>
                </c:pt>
                <c:pt idx="31619">
                  <c:v>133.39702000000204</c:v>
                </c:pt>
                <c:pt idx="31620">
                  <c:v>133.39702000000204</c:v>
                </c:pt>
                <c:pt idx="31621">
                  <c:v>133.39702000000204</c:v>
                </c:pt>
                <c:pt idx="31622">
                  <c:v>133.39702000000204</c:v>
                </c:pt>
                <c:pt idx="31623">
                  <c:v>133.39702000000204</c:v>
                </c:pt>
                <c:pt idx="31624">
                  <c:v>133.39702000000204</c:v>
                </c:pt>
                <c:pt idx="31625">
                  <c:v>133.39702000000204</c:v>
                </c:pt>
                <c:pt idx="31626">
                  <c:v>133.39702000000204</c:v>
                </c:pt>
                <c:pt idx="31627">
                  <c:v>133.39702000000204</c:v>
                </c:pt>
                <c:pt idx="31628">
                  <c:v>133.39702000000204</c:v>
                </c:pt>
                <c:pt idx="31629">
                  <c:v>133.39702000000204</c:v>
                </c:pt>
                <c:pt idx="31630">
                  <c:v>133.39702000000204</c:v>
                </c:pt>
                <c:pt idx="31631">
                  <c:v>133.39702000000204</c:v>
                </c:pt>
                <c:pt idx="31632">
                  <c:v>133.39702000000204</c:v>
                </c:pt>
                <c:pt idx="31633">
                  <c:v>133.39702000000204</c:v>
                </c:pt>
                <c:pt idx="31634">
                  <c:v>133.39702000000204</c:v>
                </c:pt>
                <c:pt idx="31635">
                  <c:v>133.39702000000204</c:v>
                </c:pt>
                <c:pt idx="31636">
                  <c:v>133.39702000000204</c:v>
                </c:pt>
                <c:pt idx="31637">
                  <c:v>133.39702000000204</c:v>
                </c:pt>
                <c:pt idx="31638">
                  <c:v>133.39702000000204</c:v>
                </c:pt>
                <c:pt idx="31639">
                  <c:v>133.39702000000204</c:v>
                </c:pt>
                <c:pt idx="31640">
                  <c:v>133.39702000000204</c:v>
                </c:pt>
                <c:pt idx="31641">
                  <c:v>133.39702000000204</c:v>
                </c:pt>
                <c:pt idx="31642">
                  <c:v>133.39702000000204</c:v>
                </c:pt>
                <c:pt idx="31643">
                  <c:v>133.39702000000204</c:v>
                </c:pt>
                <c:pt idx="31644">
                  <c:v>133.39702000000204</c:v>
                </c:pt>
                <c:pt idx="31645">
                  <c:v>133.39702000000204</c:v>
                </c:pt>
                <c:pt idx="31646">
                  <c:v>133.39702000000204</c:v>
                </c:pt>
                <c:pt idx="31647">
                  <c:v>133.39702000000204</c:v>
                </c:pt>
                <c:pt idx="31648">
                  <c:v>133.39702000000204</c:v>
                </c:pt>
                <c:pt idx="31649">
                  <c:v>133.39702000000204</c:v>
                </c:pt>
                <c:pt idx="31650">
                  <c:v>133.39702000000204</c:v>
                </c:pt>
                <c:pt idx="31651">
                  <c:v>133.39702000000204</c:v>
                </c:pt>
                <c:pt idx="31652">
                  <c:v>133.39702000000204</c:v>
                </c:pt>
                <c:pt idx="31653">
                  <c:v>133.39702000000204</c:v>
                </c:pt>
                <c:pt idx="31654">
                  <c:v>133.39702000000204</c:v>
                </c:pt>
                <c:pt idx="31655">
                  <c:v>133.39702000000204</c:v>
                </c:pt>
                <c:pt idx="31656">
                  <c:v>133.39702000000204</c:v>
                </c:pt>
                <c:pt idx="31657">
                  <c:v>133.39702000000204</c:v>
                </c:pt>
                <c:pt idx="31658">
                  <c:v>133.39702000000204</c:v>
                </c:pt>
                <c:pt idx="31659">
                  <c:v>133.39702000000204</c:v>
                </c:pt>
                <c:pt idx="31660">
                  <c:v>133.39702000000204</c:v>
                </c:pt>
                <c:pt idx="31661">
                  <c:v>133.39702000000204</c:v>
                </c:pt>
                <c:pt idx="31662">
                  <c:v>133.39702000000204</c:v>
                </c:pt>
                <c:pt idx="31663">
                  <c:v>133.39702000000204</c:v>
                </c:pt>
                <c:pt idx="31664">
                  <c:v>133.39702000000204</c:v>
                </c:pt>
                <c:pt idx="31665">
                  <c:v>133.39702000000204</c:v>
                </c:pt>
                <c:pt idx="31666">
                  <c:v>133.39702000000204</c:v>
                </c:pt>
                <c:pt idx="31667">
                  <c:v>133.39702000000204</c:v>
                </c:pt>
                <c:pt idx="31668">
                  <c:v>133.39702000000204</c:v>
                </c:pt>
                <c:pt idx="31669">
                  <c:v>133.39702000000204</c:v>
                </c:pt>
                <c:pt idx="31670">
                  <c:v>133.39702000000204</c:v>
                </c:pt>
                <c:pt idx="31671">
                  <c:v>133.39702000000204</c:v>
                </c:pt>
                <c:pt idx="31672">
                  <c:v>133.39702000000204</c:v>
                </c:pt>
                <c:pt idx="31673">
                  <c:v>133.39702000000204</c:v>
                </c:pt>
                <c:pt idx="31674">
                  <c:v>133.39702000000204</c:v>
                </c:pt>
                <c:pt idx="31675">
                  <c:v>133.39702000000204</c:v>
                </c:pt>
                <c:pt idx="31676">
                  <c:v>133.39702000000204</c:v>
                </c:pt>
                <c:pt idx="31677">
                  <c:v>133.39702000000204</c:v>
                </c:pt>
                <c:pt idx="31678">
                  <c:v>133.39702000000204</c:v>
                </c:pt>
                <c:pt idx="31679">
                  <c:v>133.39702000000204</c:v>
                </c:pt>
                <c:pt idx="31680">
                  <c:v>133.39702000000204</c:v>
                </c:pt>
                <c:pt idx="31681">
                  <c:v>133.39702000000204</c:v>
                </c:pt>
                <c:pt idx="31682">
                  <c:v>133.39702000000204</c:v>
                </c:pt>
                <c:pt idx="31683">
                  <c:v>133.39702000000204</c:v>
                </c:pt>
                <c:pt idx="31684">
                  <c:v>133.39702000000204</c:v>
                </c:pt>
                <c:pt idx="31685">
                  <c:v>133.39702000000204</c:v>
                </c:pt>
                <c:pt idx="31686">
                  <c:v>133.39702000000204</c:v>
                </c:pt>
                <c:pt idx="31687">
                  <c:v>133.39702000000204</c:v>
                </c:pt>
                <c:pt idx="31688">
                  <c:v>133.39702000000204</c:v>
                </c:pt>
                <c:pt idx="31689">
                  <c:v>133.39702000000204</c:v>
                </c:pt>
                <c:pt idx="31690">
                  <c:v>133.39702000000204</c:v>
                </c:pt>
                <c:pt idx="31691">
                  <c:v>133.39702000000204</c:v>
                </c:pt>
                <c:pt idx="31692">
                  <c:v>133.39702000000204</c:v>
                </c:pt>
                <c:pt idx="31693">
                  <c:v>133.39702000000204</c:v>
                </c:pt>
                <c:pt idx="31694">
                  <c:v>133.39702000000204</c:v>
                </c:pt>
                <c:pt idx="31695">
                  <c:v>133.39702000000204</c:v>
                </c:pt>
                <c:pt idx="31696">
                  <c:v>133.39702000000204</c:v>
                </c:pt>
                <c:pt idx="31697">
                  <c:v>133.39702000000204</c:v>
                </c:pt>
                <c:pt idx="31698">
                  <c:v>133.39702000000204</c:v>
                </c:pt>
                <c:pt idx="31699">
                  <c:v>133.39702000000204</c:v>
                </c:pt>
                <c:pt idx="31700">
                  <c:v>133.39702000000204</c:v>
                </c:pt>
                <c:pt idx="31701">
                  <c:v>133.39702000000204</c:v>
                </c:pt>
                <c:pt idx="31702">
                  <c:v>133.39702000000204</c:v>
                </c:pt>
                <c:pt idx="31703">
                  <c:v>133.39702000000204</c:v>
                </c:pt>
                <c:pt idx="31704">
                  <c:v>133.39702000000204</c:v>
                </c:pt>
                <c:pt idx="31705">
                  <c:v>133.39702000000204</c:v>
                </c:pt>
                <c:pt idx="31706">
                  <c:v>133.39702000000204</c:v>
                </c:pt>
                <c:pt idx="31707">
                  <c:v>133.39702000000204</c:v>
                </c:pt>
                <c:pt idx="31708">
                  <c:v>133.39702000000204</c:v>
                </c:pt>
                <c:pt idx="31709">
                  <c:v>133.39702000000204</c:v>
                </c:pt>
                <c:pt idx="31710">
                  <c:v>133.39702000000204</c:v>
                </c:pt>
                <c:pt idx="31711">
                  <c:v>133.39702000000204</c:v>
                </c:pt>
                <c:pt idx="31712">
                  <c:v>133.39702000000204</c:v>
                </c:pt>
                <c:pt idx="31713">
                  <c:v>133.39702000000204</c:v>
                </c:pt>
                <c:pt idx="31714">
                  <c:v>133.39702000000204</c:v>
                </c:pt>
                <c:pt idx="31715">
                  <c:v>133.39702000000204</c:v>
                </c:pt>
                <c:pt idx="31716">
                  <c:v>133.39702000000204</c:v>
                </c:pt>
                <c:pt idx="31717">
                  <c:v>133.39702000000204</c:v>
                </c:pt>
                <c:pt idx="31718">
                  <c:v>133.39702000000204</c:v>
                </c:pt>
                <c:pt idx="31719">
                  <c:v>133.39702000000204</c:v>
                </c:pt>
                <c:pt idx="31720">
                  <c:v>133.39702000000204</c:v>
                </c:pt>
                <c:pt idx="31721">
                  <c:v>133.39702000000204</c:v>
                </c:pt>
                <c:pt idx="31722">
                  <c:v>133.39702000000204</c:v>
                </c:pt>
                <c:pt idx="31723">
                  <c:v>133.39702000000204</c:v>
                </c:pt>
                <c:pt idx="31724">
                  <c:v>133.39702000000204</c:v>
                </c:pt>
                <c:pt idx="31725">
                  <c:v>133.39702000000204</c:v>
                </c:pt>
                <c:pt idx="31726">
                  <c:v>133.39702000000204</c:v>
                </c:pt>
                <c:pt idx="31727">
                  <c:v>133.39702000000204</c:v>
                </c:pt>
                <c:pt idx="31728">
                  <c:v>133.39702000000204</c:v>
                </c:pt>
                <c:pt idx="31729">
                  <c:v>133.39702000000204</c:v>
                </c:pt>
                <c:pt idx="31730">
                  <c:v>133.39702000000204</c:v>
                </c:pt>
                <c:pt idx="31731">
                  <c:v>133.39702000000204</c:v>
                </c:pt>
                <c:pt idx="31732">
                  <c:v>133.39702000000204</c:v>
                </c:pt>
                <c:pt idx="31733">
                  <c:v>133.39702000000204</c:v>
                </c:pt>
                <c:pt idx="31734">
                  <c:v>133.39702000000204</c:v>
                </c:pt>
                <c:pt idx="31735">
                  <c:v>133.39702000000204</c:v>
                </c:pt>
                <c:pt idx="31736">
                  <c:v>133.39702000000204</c:v>
                </c:pt>
                <c:pt idx="31737">
                  <c:v>133.39702000000204</c:v>
                </c:pt>
                <c:pt idx="31738">
                  <c:v>133.39702000000204</c:v>
                </c:pt>
                <c:pt idx="31739">
                  <c:v>133.39702000000204</c:v>
                </c:pt>
                <c:pt idx="31740">
                  <c:v>133.39702000000204</c:v>
                </c:pt>
                <c:pt idx="31741">
                  <c:v>133.39702000000204</c:v>
                </c:pt>
                <c:pt idx="31742">
                  <c:v>133.39702000000204</c:v>
                </c:pt>
                <c:pt idx="31743">
                  <c:v>133.39702000000204</c:v>
                </c:pt>
                <c:pt idx="31744">
                  <c:v>133.39702000000204</c:v>
                </c:pt>
                <c:pt idx="31745">
                  <c:v>133.39702000000204</c:v>
                </c:pt>
                <c:pt idx="31746">
                  <c:v>133.39702000000204</c:v>
                </c:pt>
                <c:pt idx="31747">
                  <c:v>133.39702000000204</c:v>
                </c:pt>
                <c:pt idx="31748">
                  <c:v>133.39702000000204</c:v>
                </c:pt>
                <c:pt idx="31749">
                  <c:v>133.39702000000204</c:v>
                </c:pt>
                <c:pt idx="31750">
                  <c:v>133.39702000000204</c:v>
                </c:pt>
                <c:pt idx="31751">
                  <c:v>133.39702000000204</c:v>
                </c:pt>
                <c:pt idx="31752">
                  <c:v>133.39702000000204</c:v>
                </c:pt>
                <c:pt idx="31753">
                  <c:v>133.39702000000204</c:v>
                </c:pt>
                <c:pt idx="31754">
                  <c:v>133.39702000000204</c:v>
                </c:pt>
                <c:pt idx="31755">
                  <c:v>133.39702000000204</c:v>
                </c:pt>
                <c:pt idx="31756">
                  <c:v>133.39702000000204</c:v>
                </c:pt>
                <c:pt idx="31757">
                  <c:v>133.39702000000204</c:v>
                </c:pt>
                <c:pt idx="31758">
                  <c:v>133.39702000000204</c:v>
                </c:pt>
                <c:pt idx="31759">
                  <c:v>133.39702000000204</c:v>
                </c:pt>
                <c:pt idx="31760">
                  <c:v>133.39702000000204</c:v>
                </c:pt>
                <c:pt idx="31761">
                  <c:v>133.39702000000204</c:v>
                </c:pt>
                <c:pt idx="31762">
                  <c:v>133.39702000000204</c:v>
                </c:pt>
                <c:pt idx="31763">
                  <c:v>133.39702000000204</c:v>
                </c:pt>
                <c:pt idx="31764">
                  <c:v>133.39702000000204</c:v>
                </c:pt>
                <c:pt idx="31765">
                  <c:v>133.39702000000204</c:v>
                </c:pt>
                <c:pt idx="31766">
                  <c:v>133.39702000000204</c:v>
                </c:pt>
                <c:pt idx="31767">
                  <c:v>133.39702000000204</c:v>
                </c:pt>
                <c:pt idx="31768">
                  <c:v>133.39702000000204</c:v>
                </c:pt>
                <c:pt idx="31769">
                  <c:v>133.39702000000204</c:v>
                </c:pt>
                <c:pt idx="31770">
                  <c:v>133.39702000000204</c:v>
                </c:pt>
                <c:pt idx="31771">
                  <c:v>133.39702000000204</c:v>
                </c:pt>
                <c:pt idx="31772">
                  <c:v>133.39702000000204</c:v>
                </c:pt>
                <c:pt idx="31773">
                  <c:v>133.39702000000204</c:v>
                </c:pt>
                <c:pt idx="31774">
                  <c:v>133.39702000000204</c:v>
                </c:pt>
                <c:pt idx="31775">
                  <c:v>133.39702000000204</c:v>
                </c:pt>
                <c:pt idx="31776">
                  <c:v>133.39702000000204</c:v>
                </c:pt>
                <c:pt idx="31777">
                  <c:v>133.39702000000204</c:v>
                </c:pt>
                <c:pt idx="31778">
                  <c:v>133.39702000000204</c:v>
                </c:pt>
                <c:pt idx="31779">
                  <c:v>133.39702000000204</c:v>
                </c:pt>
                <c:pt idx="31780">
                  <c:v>133.39702000000204</c:v>
                </c:pt>
                <c:pt idx="31781">
                  <c:v>133.39702000000204</c:v>
                </c:pt>
                <c:pt idx="31782">
                  <c:v>133.39702000000204</c:v>
                </c:pt>
                <c:pt idx="31783">
                  <c:v>133.39702000000204</c:v>
                </c:pt>
                <c:pt idx="31784">
                  <c:v>133.39702000000204</c:v>
                </c:pt>
                <c:pt idx="31785">
                  <c:v>133.39702000000204</c:v>
                </c:pt>
                <c:pt idx="31786">
                  <c:v>133.39702000000204</c:v>
                </c:pt>
                <c:pt idx="31787">
                  <c:v>133.39702000000204</c:v>
                </c:pt>
                <c:pt idx="31788">
                  <c:v>133.39702000000204</c:v>
                </c:pt>
                <c:pt idx="31789">
                  <c:v>133.39702000000204</c:v>
                </c:pt>
                <c:pt idx="31790">
                  <c:v>133.39702000000204</c:v>
                </c:pt>
                <c:pt idx="31791">
                  <c:v>133.39702000000204</c:v>
                </c:pt>
                <c:pt idx="31792">
                  <c:v>133.39702000000204</c:v>
                </c:pt>
                <c:pt idx="31793">
                  <c:v>133.39702000000204</c:v>
                </c:pt>
                <c:pt idx="31794">
                  <c:v>133.39702000000204</c:v>
                </c:pt>
                <c:pt idx="31795">
                  <c:v>133.39702000000204</c:v>
                </c:pt>
                <c:pt idx="31796">
                  <c:v>133.39702000000204</c:v>
                </c:pt>
                <c:pt idx="31797">
                  <c:v>133.39702000000204</c:v>
                </c:pt>
                <c:pt idx="31798">
                  <c:v>133.39702000000204</c:v>
                </c:pt>
                <c:pt idx="31799">
                  <c:v>133.39702000000204</c:v>
                </c:pt>
                <c:pt idx="31800">
                  <c:v>133.39702000000204</c:v>
                </c:pt>
                <c:pt idx="31801">
                  <c:v>133.39702000000204</c:v>
                </c:pt>
                <c:pt idx="31802">
                  <c:v>133.39702000000204</c:v>
                </c:pt>
                <c:pt idx="31803">
                  <c:v>133.39702000000204</c:v>
                </c:pt>
                <c:pt idx="31804">
                  <c:v>133.39702000000204</c:v>
                </c:pt>
                <c:pt idx="31805">
                  <c:v>133.39702000000204</c:v>
                </c:pt>
                <c:pt idx="31806">
                  <c:v>133.39702000000204</c:v>
                </c:pt>
                <c:pt idx="31807">
                  <c:v>133.39702000000204</c:v>
                </c:pt>
                <c:pt idx="31808">
                  <c:v>133.39702000000204</c:v>
                </c:pt>
                <c:pt idx="31809">
                  <c:v>133.39702000000204</c:v>
                </c:pt>
                <c:pt idx="31810">
                  <c:v>133.39702000000204</c:v>
                </c:pt>
                <c:pt idx="31811">
                  <c:v>133.39702000000204</c:v>
                </c:pt>
                <c:pt idx="31812">
                  <c:v>133.39702000000204</c:v>
                </c:pt>
                <c:pt idx="31813">
                  <c:v>133.39702000000204</c:v>
                </c:pt>
                <c:pt idx="31814">
                  <c:v>133.39702000000204</c:v>
                </c:pt>
                <c:pt idx="31815">
                  <c:v>133.39702000000204</c:v>
                </c:pt>
                <c:pt idx="31816">
                  <c:v>133.39702000000204</c:v>
                </c:pt>
                <c:pt idx="31817">
                  <c:v>133.39702000000204</c:v>
                </c:pt>
                <c:pt idx="31818">
                  <c:v>133.39702000000204</c:v>
                </c:pt>
                <c:pt idx="31819">
                  <c:v>133.39702000000204</c:v>
                </c:pt>
                <c:pt idx="31820">
                  <c:v>133.39702000000204</c:v>
                </c:pt>
                <c:pt idx="31821">
                  <c:v>133.39702000000204</c:v>
                </c:pt>
                <c:pt idx="31822">
                  <c:v>133.39702000000204</c:v>
                </c:pt>
                <c:pt idx="31823">
                  <c:v>133.39702000000204</c:v>
                </c:pt>
                <c:pt idx="31824">
                  <c:v>133.39702000000204</c:v>
                </c:pt>
                <c:pt idx="31825">
                  <c:v>133.39702000000204</c:v>
                </c:pt>
                <c:pt idx="31826">
                  <c:v>133.39702000000204</c:v>
                </c:pt>
                <c:pt idx="31827">
                  <c:v>133.39702000000204</c:v>
                </c:pt>
                <c:pt idx="31828">
                  <c:v>133.39702000000204</c:v>
                </c:pt>
                <c:pt idx="31829">
                  <c:v>133.39702000000204</c:v>
                </c:pt>
                <c:pt idx="31830">
                  <c:v>133.39702000000204</c:v>
                </c:pt>
                <c:pt idx="31831">
                  <c:v>133.39702000000204</c:v>
                </c:pt>
                <c:pt idx="31832">
                  <c:v>133.39702000000204</c:v>
                </c:pt>
                <c:pt idx="31833">
                  <c:v>133.39702000000204</c:v>
                </c:pt>
                <c:pt idx="31834">
                  <c:v>133.39702000000204</c:v>
                </c:pt>
                <c:pt idx="31835">
                  <c:v>133.39702000000204</c:v>
                </c:pt>
                <c:pt idx="31836">
                  <c:v>133.39702000000204</c:v>
                </c:pt>
                <c:pt idx="31837">
                  <c:v>133.39702000000204</c:v>
                </c:pt>
                <c:pt idx="31838">
                  <c:v>133.39702000000204</c:v>
                </c:pt>
                <c:pt idx="31839">
                  <c:v>133.39702000000204</c:v>
                </c:pt>
                <c:pt idx="31840">
                  <c:v>133.39702000000204</c:v>
                </c:pt>
                <c:pt idx="31841">
                  <c:v>133.39702000000204</c:v>
                </c:pt>
                <c:pt idx="31842">
                  <c:v>133.39702000000204</c:v>
                </c:pt>
                <c:pt idx="31843">
                  <c:v>133.39702000000204</c:v>
                </c:pt>
                <c:pt idx="31844">
                  <c:v>133.39702000000204</c:v>
                </c:pt>
                <c:pt idx="31845">
                  <c:v>133.39702000000204</c:v>
                </c:pt>
                <c:pt idx="31846">
                  <c:v>133.39702000000204</c:v>
                </c:pt>
                <c:pt idx="31847">
                  <c:v>133.39702000000204</c:v>
                </c:pt>
                <c:pt idx="31848">
                  <c:v>133.39702000000204</c:v>
                </c:pt>
                <c:pt idx="31849">
                  <c:v>133.39702000000204</c:v>
                </c:pt>
                <c:pt idx="31850">
                  <c:v>133.39702000000204</c:v>
                </c:pt>
                <c:pt idx="31851">
                  <c:v>133.39702000000204</c:v>
                </c:pt>
                <c:pt idx="31852">
                  <c:v>133.39702000000204</c:v>
                </c:pt>
                <c:pt idx="31853">
                  <c:v>133.39702000000204</c:v>
                </c:pt>
                <c:pt idx="31854">
                  <c:v>133.39702000000204</c:v>
                </c:pt>
                <c:pt idx="31855">
                  <c:v>133.39702000000204</c:v>
                </c:pt>
                <c:pt idx="31856">
                  <c:v>133.39702000000204</c:v>
                </c:pt>
                <c:pt idx="31857">
                  <c:v>133.39702000000204</c:v>
                </c:pt>
                <c:pt idx="31858">
                  <c:v>133.39702000000204</c:v>
                </c:pt>
                <c:pt idx="31859">
                  <c:v>133.39702000000204</c:v>
                </c:pt>
                <c:pt idx="31860">
                  <c:v>133.39702000000204</c:v>
                </c:pt>
                <c:pt idx="31861">
                  <c:v>133.39702000000204</c:v>
                </c:pt>
                <c:pt idx="31862">
                  <c:v>133.39702000000204</c:v>
                </c:pt>
                <c:pt idx="31863">
                  <c:v>133.39702000000204</c:v>
                </c:pt>
                <c:pt idx="31864">
                  <c:v>133.39702000000204</c:v>
                </c:pt>
                <c:pt idx="31865">
                  <c:v>133.39702000000204</c:v>
                </c:pt>
                <c:pt idx="31866">
                  <c:v>133.39702000000204</c:v>
                </c:pt>
                <c:pt idx="31867">
                  <c:v>133.39702000000204</c:v>
                </c:pt>
                <c:pt idx="31868">
                  <c:v>133.39702000000204</c:v>
                </c:pt>
                <c:pt idx="31869">
                  <c:v>133.39702000000204</c:v>
                </c:pt>
                <c:pt idx="31870">
                  <c:v>133.39702000000204</c:v>
                </c:pt>
                <c:pt idx="31871">
                  <c:v>133.39702000000204</c:v>
                </c:pt>
                <c:pt idx="31872">
                  <c:v>133.39702000000204</c:v>
                </c:pt>
                <c:pt idx="31873">
                  <c:v>133.39702000000204</c:v>
                </c:pt>
                <c:pt idx="31874">
                  <c:v>133.39702000000204</c:v>
                </c:pt>
                <c:pt idx="31875">
                  <c:v>133.39702000000204</c:v>
                </c:pt>
                <c:pt idx="31876">
                  <c:v>133.39702000000204</c:v>
                </c:pt>
                <c:pt idx="31877">
                  <c:v>133.39702000000204</c:v>
                </c:pt>
                <c:pt idx="31878">
                  <c:v>133.39702000000204</c:v>
                </c:pt>
                <c:pt idx="31879">
                  <c:v>133.39702000000204</c:v>
                </c:pt>
                <c:pt idx="31880">
                  <c:v>133.39702000000204</c:v>
                </c:pt>
                <c:pt idx="31881">
                  <c:v>133.39702000000204</c:v>
                </c:pt>
                <c:pt idx="31882">
                  <c:v>133.39702000000204</c:v>
                </c:pt>
                <c:pt idx="31883">
                  <c:v>133.39702000000204</c:v>
                </c:pt>
                <c:pt idx="31884">
                  <c:v>133.39702000000204</c:v>
                </c:pt>
                <c:pt idx="31885">
                  <c:v>133.39702000000204</c:v>
                </c:pt>
                <c:pt idx="31886">
                  <c:v>133.39702000000204</c:v>
                </c:pt>
                <c:pt idx="31887">
                  <c:v>133.39702000000204</c:v>
                </c:pt>
                <c:pt idx="31888">
                  <c:v>133.39702000000204</c:v>
                </c:pt>
                <c:pt idx="31889">
                  <c:v>133.39702000000204</c:v>
                </c:pt>
                <c:pt idx="31890">
                  <c:v>133.39702000000204</c:v>
                </c:pt>
                <c:pt idx="31891">
                  <c:v>133.39702000000204</c:v>
                </c:pt>
                <c:pt idx="31892">
                  <c:v>133.39702000000204</c:v>
                </c:pt>
                <c:pt idx="31893">
                  <c:v>133.39702000000204</c:v>
                </c:pt>
                <c:pt idx="31894">
                  <c:v>133.39702000000204</c:v>
                </c:pt>
                <c:pt idx="31895">
                  <c:v>133.39702000000204</c:v>
                </c:pt>
                <c:pt idx="31896">
                  <c:v>133.39702000000204</c:v>
                </c:pt>
                <c:pt idx="31897">
                  <c:v>133.39702000000204</c:v>
                </c:pt>
                <c:pt idx="31898">
                  <c:v>133.39702000000204</c:v>
                </c:pt>
                <c:pt idx="31899">
                  <c:v>133.39702000000204</c:v>
                </c:pt>
                <c:pt idx="31900">
                  <c:v>133.39702000000204</c:v>
                </c:pt>
                <c:pt idx="31901">
                  <c:v>133.39702000000204</c:v>
                </c:pt>
                <c:pt idx="31902">
                  <c:v>133.39702000000204</c:v>
                </c:pt>
                <c:pt idx="31903">
                  <c:v>133.39702000000204</c:v>
                </c:pt>
                <c:pt idx="31904">
                  <c:v>133.39702000000204</c:v>
                </c:pt>
                <c:pt idx="31905">
                  <c:v>133.39702000000204</c:v>
                </c:pt>
                <c:pt idx="31906">
                  <c:v>133.39702000000204</c:v>
                </c:pt>
                <c:pt idx="31907">
                  <c:v>133.39702000000204</c:v>
                </c:pt>
                <c:pt idx="31908">
                  <c:v>133.39702000000204</c:v>
                </c:pt>
                <c:pt idx="31909">
                  <c:v>133.39702000000204</c:v>
                </c:pt>
                <c:pt idx="31910">
                  <c:v>133.39702000000204</c:v>
                </c:pt>
                <c:pt idx="31911">
                  <c:v>133.39702000000204</c:v>
                </c:pt>
                <c:pt idx="31912">
                  <c:v>133.39702000000204</c:v>
                </c:pt>
                <c:pt idx="31913">
                  <c:v>133.39702000000204</c:v>
                </c:pt>
                <c:pt idx="31914">
                  <c:v>133.39702000000204</c:v>
                </c:pt>
                <c:pt idx="31915">
                  <c:v>133.39702000000204</c:v>
                </c:pt>
                <c:pt idx="31916">
                  <c:v>133.39702000000204</c:v>
                </c:pt>
                <c:pt idx="31917">
                  <c:v>133.39702000000204</c:v>
                </c:pt>
                <c:pt idx="31918">
                  <c:v>133.39702000000204</c:v>
                </c:pt>
                <c:pt idx="31919">
                  <c:v>133.39702000000204</c:v>
                </c:pt>
                <c:pt idx="31920">
                  <c:v>133.39702000000204</c:v>
                </c:pt>
                <c:pt idx="31921">
                  <c:v>133.39702000000204</c:v>
                </c:pt>
                <c:pt idx="31922">
                  <c:v>133.39702000000204</c:v>
                </c:pt>
                <c:pt idx="31923">
                  <c:v>133.39702000000204</c:v>
                </c:pt>
                <c:pt idx="31924">
                  <c:v>133.39702000000204</c:v>
                </c:pt>
                <c:pt idx="31925">
                  <c:v>133.39702000000204</c:v>
                </c:pt>
                <c:pt idx="31926">
                  <c:v>133.39702000000204</c:v>
                </c:pt>
                <c:pt idx="31927">
                  <c:v>133.39702000000204</c:v>
                </c:pt>
                <c:pt idx="31928">
                  <c:v>133.39702000000204</c:v>
                </c:pt>
                <c:pt idx="31929">
                  <c:v>133.39702000000204</c:v>
                </c:pt>
                <c:pt idx="31930">
                  <c:v>133.39702000000204</c:v>
                </c:pt>
                <c:pt idx="31931">
                  <c:v>133.39702000000204</c:v>
                </c:pt>
                <c:pt idx="31932">
                  <c:v>133.39702000000204</c:v>
                </c:pt>
                <c:pt idx="31933">
                  <c:v>133.39702000000204</c:v>
                </c:pt>
                <c:pt idx="31934">
                  <c:v>133.39702000000204</c:v>
                </c:pt>
                <c:pt idx="31935">
                  <c:v>133.39702000000204</c:v>
                </c:pt>
                <c:pt idx="31936">
                  <c:v>133.39702000000204</c:v>
                </c:pt>
                <c:pt idx="31937">
                  <c:v>133.39702000000204</c:v>
                </c:pt>
                <c:pt idx="31938">
                  <c:v>133.39702000000204</c:v>
                </c:pt>
                <c:pt idx="31939">
                  <c:v>133.39702000000204</c:v>
                </c:pt>
                <c:pt idx="31940">
                  <c:v>133.39702000000204</c:v>
                </c:pt>
                <c:pt idx="31941">
                  <c:v>133.39702000000204</c:v>
                </c:pt>
                <c:pt idx="31942">
                  <c:v>133.39702000000204</c:v>
                </c:pt>
                <c:pt idx="31943">
                  <c:v>133.39702000000204</c:v>
                </c:pt>
                <c:pt idx="31944">
                  <c:v>133.39702000000204</c:v>
                </c:pt>
                <c:pt idx="31945">
                  <c:v>133.39702000000204</c:v>
                </c:pt>
                <c:pt idx="31946">
                  <c:v>133.39702000000204</c:v>
                </c:pt>
                <c:pt idx="31947">
                  <c:v>133.39702000000204</c:v>
                </c:pt>
                <c:pt idx="31948">
                  <c:v>133.39702000000204</c:v>
                </c:pt>
                <c:pt idx="31949">
                  <c:v>133.39702000000204</c:v>
                </c:pt>
                <c:pt idx="31950">
                  <c:v>133.39702000000204</c:v>
                </c:pt>
                <c:pt idx="31951">
                  <c:v>133.39702000000204</c:v>
                </c:pt>
                <c:pt idx="31952">
                  <c:v>133.39702000000204</c:v>
                </c:pt>
                <c:pt idx="31953">
                  <c:v>133.39702000000204</c:v>
                </c:pt>
                <c:pt idx="31954">
                  <c:v>133.39702000000204</c:v>
                </c:pt>
                <c:pt idx="31955">
                  <c:v>133.39702000000204</c:v>
                </c:pt>
                <c:pt idx="31956">
                  <c:v>133.39702000000204</c:v>
                </c:pt>
                <c:pt idx="31957">
                  <c:v>133.39702000000204</c:v>
                </c:pt>
                <c:pt idx="31958">
                  <c:v>133.39702000000204</c:v>
                </c:pt>
                <c:pt idx="31959">
                  <c:v>133.39702000000204</c:v>
                </c:pt>
                <c:pt idx="31960">
                  <c:v>133.39702000000204</c:v>
                </c:pt>
                <c:pt idx="31961">
                  <c:v>133.39702000000204</c:v>
                </c:pt>
                <c:pt idx="31962">
                  <c:v>133.39702000000204</c:v>
                </c:pt>
                <c:pt idx="31963">
                  <c:v>133.39702000000204</c:v>
                </c:pt>
                <c:pt idx="31964">
                  <c:v>133.39702000000204</c:v>
                </c:pt>
                <c:pt idx="31965">
                  <c:v>133.39702000000204</c:v>
                </c:pt>
                <c:pt idx="31966">
                  <c:v>133.39702000000204</c:v>
                </c:pt>
                <c:pt idx="31967">
                  <c:v>133.39702000000204</c:v>
                </c:pt>
                <c:pt idx="31968">
                  <c:v>133.39702000000204</c:v>
                </c:pt>
                <c:pt idx="31969">
                  <c:v>133.39702000000204</c:v>
                </c:pt>
                <c:pt idx="31970">
                  <c:v>133.39702000000204</c:v>
                </c:pt>
                <c:pt idx="31971">
                  <c:v>133.39702000000204</c:v>
                </c:pt>
                <c:pt idx="31972">
                  <c:v>133.39702000000204</c:v>
                </c:pt>
                <c:pt idx="31973">
                  <c:v>133.39702000000204</c:v>
                </c:pt>
                <c:pt idx="31974">
                  <c:v>133.39702000000204</c:v>
                </c:pt>
                <c:pt idx="31975">
                  <c:v>133.39702000000204</c:v>
                </c:pt>
                <c:pt idx="31976">
                  <c:v>133.39702000000204</c:v>
                </c:pt>
                <c:pt idx="31977">
                  <c:v>133.39702000000204</c:v>
                </c:pt>
                <c:pt idx="31978">
                  <c:v>133.39702000000204</c:v>
                </c:pt>
                <c:pt idx="31979">
                  <c:v>133.39702000000204</c:v>
                </c:pt>
                <c:pt idx="31980">
                  <c:v>133.39702000000204</c:v>
                </c:pt>
                <c:pt idx="31981">
                  <c:v>133.39702000000204</c:v>
                </c:pt>
                <c:pt idx="31982">
                  <c:v>133.39702000000204</c:v>
                </c:pt>
                <c:pt idx="31983">
                  <c:v>133.39702000000204</c:v>
                </c:pt>
                <c:pt idx="31984">
                  <c:v>133.39702000000204</c:v>
                </c:pt>
                <c:pt idx="31985">
                  <c:v>133.39702000000204</c:v>
                </c:pt>
                <c:pt idx="31986">
                  <c:v>133.39702000000204</c:v>
                </c:pt>
                <c:pt idx="31987">
                  <c:v>133.39702000000204</c:v>
                </c:pt>
                <c:pt idx="31988">
                  <c:v>133.39702000000204</c:v>
                </c:pt>
                <c:pt idx="31989">
                  <c:v>133.39702000000204</c:v>
                </c:pt>
                <c:pt idx="31990">
                  <c:v>133.39702000000204</c:v>
                </c:pt>
                <c:pt idx="31991">
                  <c:v>133.39702000000204</c:v>
                </c:pt>
                <c:pt idx="31992">
                  <c:v>133.39702000000204</c:v>
                </c:pt>
                <c:pt idx="31993">
                  <c:v>133.39702000000204</c:v>
                </c:pt>
                <c:pt idx="31994">
                  <c:v>133.39702000000204</c:v>
                </c:pt>
                <c:pt idx="31995">
                  <c:v>133.39702000000204</c:v>
                </c:pt>
                <c:pt idx="31996">
                  <c:v>133.39702000000204</c:v>
                </c:pt>
                <c:pt idx="31997">
                  <c:v>133.39702000000204</c:v>
                </c:pt>
                <c:pt idx="31998">
                  <c:v>133.39702000000204</c:v>
                </c:pt>
                <c:pt idx="31999">
                  <c:v>133.39702000000204</c:v>
                </c:pt>
                <c:pt idx="32000">
                  <c:v>133.39702000000204</c:v>
                </c:pt>
                <c:pt idx="32001">
                  <c:v>133.39702000000204</c:v>
                </c:pt>
                <c:pt idx="32002">
                  <c:v>133.39702000000204</c:v>
                </c:pt>
                <c:pt idx="32003">
                  <c:v>133.39702000000204</c:v>
                </c:pt>
                <c:pt idx="32004">
                  <c:v>133.39702000000204</c:v>
                </c:pt>
                <c:pt idx="32005">
                  <c:v>133.39702000000204</c:v>
                </c:pt>
                <c:pt idx="32006">
                  <c:v>133.39702000000204</c:v>
                </c:pt>
                <c:pt idx="32007">
                  <c:v>133.39702000000204</c:v>
                </c:pt>
                <c:pt idx="32008">
                  <c:v>133.39702000000204</c:v>
                </c:pt>
                <c:pt idx="32009">
                  <c:v>133.39702000000204</c:v>
                </c:pt>
                <c:pt idx="32010">
                  <c:v>133.39702000000204</c:v>
                </c:pt>
                <c:pt idx="32011">
                  <c:v>133.39702000000204</c:v>
                </c:pt>
                <c:pt idx="32012">
                  <c:v>133.39702000000204</c:v>
                </c:pt>
                <c:pt idx="32013">
                  <c:v>133.39702000000204</c:v>
                </c:pt>
                <c:pt idx="32014">
                  <c:v>133.39702000000204</c:v>
                </c:pt>
                <c:pt idx="32015">
                  <c:v>133.39702000000204</c:v>
                </c:pt>
                <c:pt idx="32016">
                  <c:v>133.39702000000204</c:v>
                </c:pt>
                <c:pt idx="32017">
                  <c:v>133.39702000000204</c:v>
                </c:pt>
                <c:pt idx="32018">
                  <c:v>133.39702000000204</c:v>
                </c:pt>
                <c:pt idx="32019">
                  <c:v>133.39702000000204</c:v>
                </c:pt>
                <c:pt idx="32020">
                  <c:v>133.39702000000204</c:v>
                </c:pt>
                <c:pt idx="32021">
                  <c:v>133.39702000000204</c:v>
                </c:pt>
                <c:pt idx="32022">
                  <c:v>133.39702000000204</c:v>
                </c:pt>
                <c:pt idx="32023">
                  <c:v>133.39702000000204</c:v>
                </c:pt>
                <c:pt idx="32024">
                  <c:v>133.39702000000204</c:v>
                </c:pt>
                <c:pt idx="32025">
                  <c:v>133.39702000000204</c:v>
                </c:pt>
                <c:pt idx="32026">
                  <c:v>133.39702000000204</c:v>
                </c:pt>
                <c:pt idx="32027">
                  <c:v>133.39702000000204</c:v>
                </c:pt>
                <c:pt idx="32028">
                  <c:v>133.39702000000204</c:v>
                </c:pt>
                <c:pt idx="32029">
                  <c:v>133.39702000000204</c:v>
                </c:pt>
                <c:pt idx="32030">
                  <c:v>133.39702000000204</c:v>
                </c:pt>
                <c:pt idx="32031">
                  <c:v>133.39702000000204</c:v>
                </c:pt>
                <c:pt idx="32032">
                  <c:v>133.39702000000204</c:v>
                </c:pt>
                <c:pt idx="32033">
                  <c:v>133.39702000000204</c:v>
                </c:pt>
                <c:pt idx="32034">
                  <c:v>133.39702000000204</c:v>
                </c:pt>
                <c:pt idx="32035">
                  <c:v>133.39702000000204</c:v>
                </c:pt>
                <c:pt idx="32036">
                  <c:v>133.39702000000204</c:v>
                </c:pt>
                <c:pt idx="32037">
                  <c:v>133.39702000000204</c:v>
                </c:pt>
                <c:pt idx="32038">
                  <c:v>133.39702000000204</c:v>
                </c:pt>
                <c:pt idx="32039">
                  <c:v>133.39702000000204</c:v>
                </c:pt>
                <c:pt idx="32040">
                  <c:v>133.39702000000204</c:v>
                </c:pt>
                <c:pt idx="32041">
                  <c:v>133.39702000000204</c:v>
                </c:pt>
                <c:pt idx="32042">
                  <c:v>133.39702000000204</c:v>
                </c:pt>
                <c:pt idx="32043">
                  <c:v>133.39702000000204</c:v>
                </c:pt>
                <c:pt idx="32044">
                  <c:v>133.39702000000204</c:v>
                </c:pt>
                <c:pt idx="32045">
                  <c:v>133.39702000000204</c:v>
                </c:pt>
                <c:pt idx="32046">
                  <c:v>133.39702000000204</c:v>
                </c:pt>
                <c:pt idx="32047">
                  <c:v>133.39702000000204</c:v>
                </c:pt>
                <c:pt idx="32048">
                  <c:v>133.39702000000204</c:v>
                </c:pt>
                <c:pt idx="32049">
                  <c:v>133.39702000000204</c:v>
                </c:pt>
                <c:pt idx="32050">
                  <c:v>133.39702000000204</c:v>
                </c:pt>
                <c:pt idx="32051">
                  <c:v>133.39702000000204</c:v>
                </c:pt>
                <c:pt idx="32052">
                  <c:v>133.39702000000204</c:v>
                </c:pt>
                <c:pt idx="32053">
                  <c:v>133.39702000000204</c:v>
                </c:pt>
                <c:pt idx="32054">
                  <c:v>133.39702000000204</c:v>
                </c:pt>
                <c:pt idx="32055">
                  <c:v>133.39702000000204</c:v>
                </c:pt>
                <c:pt idx="32056">
                  <c:v>133.39702000000204</c:v>
                </c:pt>
                <c:pt idx="32057">
                  <c:v>133.39702000000204</c:v>
                </c:pt>
                <c:pt idx="32058">
                  <c:v>133.39702000000204</c:v>
                </c:pt>
                <c:pt idx="32059">
                  <c:v>133.39702000000204</c:v>
                </c:pt>
                <c:pt idx="32060">
                  <c:v>133.39702000000204</c:v>
                </c:pt>
                <c:pt idx="32061">
                  <c:v>133.39702000000204</c:v>
                </c:pt>
                <c:pt idx="32062">
                  <c:v>133.39702000000204</c:v>
                </c:pt>
                <c:pt idx="32063">
                  <c:v>133.39702000000204</c:v>
                </c:pt>
                <c:pt idx="32064">
                  <c:v>133.39702000000204</c:v>
                </c:pt>
                <c:pt idx="32065">
                  <c:v>133.39702000000204</c:v>
                </c:pt>
                <c:pt idx="32066">
                  <c:v>133.39702000000204</c:v>
                </c:pt>
                <c:pt idx="32067">
                  <c:v>133.39702000000204</c:v>
                </c:pt>
                <c:pt idx="32068">
                  <c:v>133.39702000000204</c:v>
                </c:pt>
                <c:pt idx="32069">
                  <c:v>133.39702000000204</c:v>
                </c:pt>
                <c:pt idx="32070">
                  <c:v>133.39702000000204</c:v>
                </c:pt>
                <c:pt idx="32071">
                  <c:v>133.39702000000204</c:v>
                </c:pt>
                <c:pt idx="32072">
                  <c:v>133.39702000000204</c:v>
                </c:pt>
                <c:pt idx="32073">
                  <c:v>133.39702000000204</c:v>
                </c:pt>
                <c:pt idx="32074">
                  <c:v>133.39702000000204</c:v>
                </c:pt>
                <c:pt idx="32075">
                  <c:v>133.39702000000204</c:v>
                </c:pt>
                <c:pt idx="32076">
                  <c:v>133.39702000000204</c:v>
                </c:pt>
                <c:pt idx="32077">
                  <c:v>133.39702000000204</c:v>
                </c:pt>
                <c:pt idx="32078">
                  <c:v>133.39702000000204</c:v>
                </c:pt>
                <c:pt idx="32079">
                  <c:v>133.39702000000204</c:v>
                </c:pt>
                <c:pt idx="32080">
                  <c:v>133.39702000000204</c:v>
                </c:pt>
                <c:pt idx="32081">
                  <c:v>133.39702000000204</c:v>
                </c:pt>
                <c:pt idx="32082">
                  <c:v>133.39702000000204</c:v>
                </c:pt>
                <c:pt idx="32083">
                  <c:v>133.39702000000204</c:v>
                </c:pt>
                <c:pt idx="32084">
                  <c:v>133.39702000000204</c:v>
                </c:pt>
                <c:pt idx="32085">
                  <c:v>133.39702000000204</c:v>
                </c:pt>
                <c:pt idx="32086">
                  <c:v>133.39702000000204</c:v>
                </c:pt>
                <c:pt idx="32087">
                  <c:v>133.39702000000204</c:v>
                </c:pt>
                <c:pt idx="32088">
                  <c:v>133.39702000000204</c:v>
                </c:pt>
                <c:pt idx="32089">
                  <c:v>133.39702000000204</c:v>
                </c:pt>
                <c:pt idx="32090">
                  <c:v>133.39702000000204</c:v>
                </c:pt>
                <c:pt idx="32091">
                  <c:v>133.39702000000204</c:v>
                </c:pt>
                <c:pt idx="32092">
                  <c:v>133.39702000000204</c:v>
                </c:pt>
                <c:pt idx="32093">
                  <c:v>133.39702000000204</c:v>
                </c:pt>
                <c:pt idx="32094">
                  <c:v>133.39702000000204</c:v>
                </c:pt>
                <c:pt idx="32095">
                  <c:v>133.39702000000204</c:v>
                </c:pt>
                <c:pt idx="32096">
                  <c:v>133.39702000000204</c:v>
                </c:pt>
                <c:pt idx="32097">
                  <c:v>133.39702000000204</c:v>
                </c:pt>
                <c:pt idx="32098">
                  <c:v>133.39702000000204</c:v>
                </c:pt>
                <c:pt idx="32099">
                  <c:v>133.39702000000204</c:v>
                </c:pt>
                <c:pt idx="32100">
                  <c:v>133.39702000000204</c:v>
                </c:pt>
                <c:pt idx="32101">
                  <c:v>133.39702000000204</c:v>
                </c:pt>
                <c:pt idx="32102">
                  <c:v>133.39702000000204</c:v>
                </c:pt>
                <c:pt idx="32103">
                  <c:v>133.39702000000204</c:v>
                </c:pt>
                <c:pt idx="32104">
                  <c:v>133.39702000000204</c:v>
                </c:pt>
                <c:pt idx="32105">
                  <c:v>133.39702000000204</c:v>
                </c:pt>
                <c:pt idx="32106">
                  <c:v>133.39702000000204</c:v>
                </c:pt>
                <c:pt idx="32107">
                  <c:v>133.39702000000204</c:v>
                </c:pt>
                <c:pt idx="32108">
                  <c:v>133.39702000000204</c:v>
                </c:pt>
                <c:pt idx="32109">
                  <c:v>133.39702000000204</c:v>
                </c:pt>
                <c:pt idx="32110">
                  <c:v>133.39702000000204</c:v>
                </c:pt>
                <c:pt idx="32111">
                  <c:v>133.39702000000204</c:v>
                </c:pt>
                <c:pt idx="32112">
                  <c:v>133.39702000000204</c:v>
                </c:pt>
                <c:pt idx="32113">
                  <c:v>133.39702000000204</c:v>
                </c:pt>
                <c:pt idx="32114">
                  <c:v>133.39702000000204</c:v>
                </c:pt>
                <c:pt idx="32115">
                  <c:v>133.39702000000204</c:v>
                </c:pt>
                <c:pt idx="32116">
                  <c:v>133.39702000000204</c:v>
                </c:pt>
                <c:pt idx="32117">
                  <c:v>133.39702000000204</c:v>
                </c:pt>
                <c:pt idx="32118">
                  <c:v>133.39702000000204</c:v>
                </c:pt>
                <c:pt idx="32119">
                  <c:v>133.39702000000204</c:v>
                </c:pt>
                <c:pt idx="32120">
                  <c:v>133.39702000000204</c:v>
                </c:pt>
                <c:pt idx="32121">
                  <c:v>133.39702000000204</c:v>
                </c:pt>
                <c:pt idx="32122">
                  <c:v>133.39702000000204</c:v>
                </c:pt>
                <c:pt idx="32123">
                  <c:v>133.39702000000204</c:v>
                </c:pt>
                <c:pt idx="32124">
                  <c:v>133.39702000000204</c:v>
                </c:pt>
                <c:pt idx="32125">
                  <c:v>133.39702000000204</c:v>
                </c:pt>
                <c:pt idx="32126">
                  <c:v>133.39702000000204</c:v>
                </c:pt>
                <c:pt idx="32127">
                  <c:v>133.39702000000204</c:v>
                </c:pt>
                <c:pt idx="32128">
                  <c:v>133.39702000000204</c:v>
                </c:pt>
                <c:pt idx="32129">
                  <c:v>133.39702000000204</c:v>
                </c:pt>
                <c:pt idx="32130">
                  <c:v>133.39702000000204</c:v>
                </c:pt>
                <c:pt idx="32131">
                  <c:v>133.39702000000204</c:v>
                </c:pt>
                <c:pt idx="32132">
                  <c:v>133.39702000000204</c:v>
                </c:pt>
                <c:pt idx="32133">
                  <c:v>133.39702000000204</c:v>
                </c:pt>
                <c:pt idx="32134">
                  <c:v>133.39702000000204</c:v>
                </c:pt>
                <c:pt idx="32135">
                  <c:v>133.39702000000204</c:v>
                </c:pt>
                <c:pt idx="32136">
                  <c:v>133.39702000000204</c:v>
                </c:pt>
                <c:pt idx="32137">
                  <c:v>133.39702000000204</c:v>
                </c:pt>
                <c:pt idx="32138">
                  <c:v>133.39702000000204</c:v>
                </c:pt>
                <c:pt idx="32139">
                  <c:v>133.39702000000204</c:v>
                </c:pt>
                <c:pt idx="32140">
                  <c:v>133.39702000000204</c:v>
                </c:pt>
                <c:pt idx="32141">
                  <c:v>133.39702000000204</c:v>
                </c:pt>
                <c:pt idx="32142">
                  <c:v>133.39702000000204</c:v>
                </c:pt>
                <c:pt idx="32143">
                  <c:v>133.39702000000204</c:v>
                </c:pt>
                <c:pt idx="32144">
                  <c:v>133.39702000000204</c:v>
                </c:pt>
                <c:pt idx="32145">
                  <c:v>133.39702000000204</c:v>
                </c:pt>
                <c:pt idx="32146">
                  <c:v>133.39702000000204</c:v>
                </c:pt>
                <c:pt idx="32147">
                  <c:v>133.39702000000204</c:v>
                </c:pt>
                <c:pt idx="32148">
                  <c:v>133.39702000000204</c:v>
                </c:pt>
                <c:pt idx="32149">
                  <c:v>133.39702000000204</c:v>
                </c:pt>
                <c:pt idx="32150">
                  <c:v>133.39702000000204</c:v>
                </c:pt>
                <c:pt idx="32151">
                  <c:v>133.39702000000204</c:v>
                </c:pt>
                <c:pt idx="32152">
                  <c:v>133.39702000000204</c:v>
                </c:pt>
                <c:pt idx="32153">
                  <c:v>133.39702000000204</c:v>
                </c:pt>
                <c:pt idx="32154">
                  <c:v>133.39702000000204</c:v>
                </c:pt>
                <c:pt idx="32155">
                  <c:v>133.39702000000204</c:v>
                </c:pt>
                <c:pt idx="32156">
                  <c:v>133.39702000000204</c:v>
                </c:pt>
                <c:pt idx="32157">
                  <c:v>133.39702000000204</c:v>
                </c:pt>
                <c:pt idx="32158">
                  <c:v>133.39702000000204</c:v>
                </c:pt>
                <c:pt idx="32159">
                  <c:v>133.39702000000204</c:v>
                </c:pt>
                <c:pt idx="32160">
                  <c:v>133.39702000000204</c:v>
                </c:pt>
                <c:pt idx="32161">
                  <c:v>133.39702000000204</c:v>
                </c:pt>
                <c:pt idx="32162">
                  <c:v>133.39702000000204</c:v>
                </c:pt>
                <c:pt idx="32163">
                  <c:v>133.39702000000204</c:v>
                </c:pt>
                <c:pt idx="32164">
                  <c:v>133.39702000000204</c:v>
                </c:pt>
                <c:pt idx="32165">
                  <c:v>133.39702000000204</c:v>
                </c:pt>
                <c:pt idx="32166">
                  <c:v>133.39702000000204</c:v>
                </c:pt>
                <c:pt idx="32167">
                  <c:v>133.39702000000204</c:v>
                </c:pt>
                <c:pt idx="32168">
                  <c:v>133.39702000000204</c:v>
                </c:pt>
                <c:pt idx="32169">
                  <c:v>133.39702000000204</c:v>
                </c:pt>
                <c:pt idx="32170">
                  <c:v>133.39702000000204</c:v>
                </c:pt>
                <c:pt idx="32171">
                  <c:v>133.39702000000204</c:v>
                </c:pt>
                <c:pt idx="32172">
                  <c:v>133.39702000000204</c:v>
                </c:pt>
                <c:pt idx="32173">
                  <c:v>133.39702000000204</c:v>
                </c:pt>
                <c:pt idx="32174">
                  <c:v>133.39702000000204</c:v>
                </c:pt>
                <c:pt idx="32175">
                  <c:v>133.39702000000204</c:v>
                </c:pt>
                <c:pt idx="32176">
                  <c:v>133.39702000000204</c:v>
                </c:pt>
                <c:pt idx="32177">
                  <c:v>133.39702000000204</c:v>
                </c:pt>
                <c:pt idx="32178">
                  <c:v>133.39702000000204</c:v>
                </c:pt>
                <c:pt idx="32179">
                  <c:v>133.39702000000204</c:v>
                </c:pt>
                <c:pt idx="32180">
                  <c:v>133.39702000000204</c:v>
                </c:pt>
                <c:pt idx="32181">
                  <c:v>133.39702000000204</c:v>
                </c:pt>
                <c:pt idx="32182">
                  <c:v>133.39702000000204</c:v>
                </c:pt>
                <c:pt idx="32183">
                  <c:v>133.39702000000204</c:v>
                </c:pt>
                <c:pt idx="32184">
                  <c:v>133.39702000000204</c:v>
                </c:pt>
                <c:pt idx="32185">
                  <c:v>133.39702000000204</c:v>
                </c:pt>
                <c:pt idx="32186">
                  <c:v>133.39702000000204</c:v>
                </c:pt>
                <c:pt idx="32187">
                  <c:v>133.39702000000204</c:v>
                </c:pt>
                <c:pt idx="32188">
                  <c:v>133.39702000000204</c:v>
                </c:pt>
                <c:pt idx="32189">
                  <c:v>133.39702000000204</c:v>
                </c:pt>
                <c:pt idx="32190">
                  <c:v>133.39702000000204</c:v>
                </c:pt>
                <c:pt idx="32191">
                  <c:v>133.39702000000204</c:v>
                </c:pt>
                <c:pt idx="32192">
                  <c:v>133.39702000000204</c:v>
                </c:pt>
                <c:pt idx="32193">
                  <c:v>133.39702000000204</c:v>
                </c:pt>
                <c:pt idx="32194">
                  <c:v>133.39702000000204</c:v>
                </c:pt>
                <c:pt idx="32195">
                  <c:v>133.39702000000204</c:v>
                </c:pt>
                <c:pt idx="32196">
                  <c:v>133.39702000000204</c:v>
                </c:pt>
                <c:pt idx="32197">
                  <c:v>133.39702000000204</c:v>
                </c:pt>
                <c:pt idx="32198">
                  <c:v>133.39702000000204</c:v>
                </c:pt>
                <c:pt idx="32199">
                  <c:v>133.39702000000204</c:v>
                </c:pt>
                <c:pt idx="32200">
                  <c:v>133.39702000000204</c:v>
                </c:pt>
                <c:pt idx="32201">
                  <c:v>133.39702000000204</c:v>
                </c:pt>
                <c:pt idx="32202">
                  <c:v>133.39702000000204</c:v>
                </c:pt>
                <c:pt idx="32203">
                  <c:v>133.39702000000204</c:v>
                </c:pt>
                <c:pt idx="32204">
                  <c:v>133.39702000000204</c:v>
                </c:pt>
                <c:pt idx="32205">
                  <c:v>133.39702000000204</c:v>
                </c:pt>
                <c:pt idx="32206">
                  <c:v>133.39702000000204</c:v>
                </c:pt>
                <c:pt idx="32207">
                  <c:v>133.39702000000204</c:v>
                </c:pt>
                <c:pt idx="32208">
                  <c:v>133.39702000000204</c:v>
                </c:pt>
                <c:pt idx="32209">
                  <c:v>133.39702000000204</c:v>
                </c:pt>
                <c:pt idx="32210">
                  <c:v>133.39702000000204</c:v>
                </c:pt>
                <c:pt idx="32211">
                  <c:v>133.39702000000204</c:v>
                </c:pt>
                <c:pt idx="32212">
                  <c:v>133.39702000000204</c:v>
                </c:pt>
                <c:pt idx="32213">
                  <c:v>133.39702000000204</c:v>
                </c:pt>
                <c:pt idx="32214">
                  <c:v>133.39702000000204</c:v>
                </c:pt>
                <c:pt idx="32215">
                  <c:v>133.39702000000204</c:v>
                </c:pt>
                <c:pt idx="32216">
                  <c:v>133.39702000000204</c:v>
                </c:pt>
                <c:pt idx="32217">
                  <c:v>133.39702000000204</c:v>
                </c:pt>
                <c:pt idx="32218">
                  <c:v>133.39702000000204</c:v>
                </c:pt>
                <c:pt idx="32219">
                  <c:v>133.39702000000204</c:v>
                </c:pt>
                <c:pt idx="32220">
                  <c:v>133.39702000000204</c:v>
                </c:pt>
                <c:pt idx="32221">
                  <c:v>133.39702000000204</c:v>
                </c:pt>
                <c:pt idx="32222">
                  <c:v>133.39702000000204</c:v>
                </c:pt>
                <c:pt idx="32223">
                  <c:v>133.39702000000204</c:v>
                </c:pt>
                <c:pt idx="32224">
                  <c:v>133.39702000000204</c:v>
                </c:pt>
                <c:pt idx="32225">
                  <c:v>133.39702000000204</c:v>
                </c:pt>
                <c:pt idx="32226">
                  <c:v>133.39702000000204</c:v>
                </c:pt>
                <c:pt idx="32227">
                  <c:v>133.39702000000204</c:v>
                </c:pt>
                <c:pt idx="32228">
                  <c:v>133.39702000000204</c:v>
                </c:pt>
                <c:pt idx="32229">
                  <c:v>133.39702000000204</c:v>
                </c:pt>
                <c:pt idx="32230">
                  <c:v>133.39702000000204</c:v>
                </c:pt>
                <c:pt idx="32231">
                  <c:v>133.39702000000204</c:v>
                </c:pt>
                <c:pt idx="32232">
                  <c:v>133.39702000000204</c:v>
                </c:pt>
                <c:pt idx="32233">
                  <c:v>133.39702000000204</c:v>
                </c:pt>
                <c:pt idx="32234">
                  <c:v>133.39702000000204</c:v>
                </c:pt>
                <c:pt idx="32235">
                  <c:v>133.39702000000204</c:v>
                </c:pt>
                <c:pt idx="32236">
                  <c:v>133.39702000000204</c:v>
                </c:pt>
                <c:pt idx="32237">
                  <c:v>133.39702000000204</c:v>
                </c:pt>
                <c:pt idx="32238">
                  <c:v>133.39702000000204</c:v>
                </c:pt>
                <c:pt idx="32239">
                  <c:v>133.39702000000204</c:v>
                </c:pt>
                <c:pt idx="32240">
                  <c:v>133.39702000000204</c:v>
                </c:pt>
                <c:pt idx="32241">
                  <c:v>133.39702000000204</c:v>
                </c:pt>
                <c:pt idx="32242">
                  <c:v>133.39702000000204</c:v>
                </c:pt>
                <c:pt idx="32243">
                  <c:v>133.39702000000204</c:v>
                </c:pt>
                <c:pt idx="32244">
                  <c:v>133.39702000000204</c:v>
                </c:pt>
                <c:pt idx="32245">
                  <c:v>133.39702000000204</c:v>
                </c:pt>
                <c:pt idx="32246">
                  <c:v>133.39702000000204</c:v>
                </c:pt>
                <c:pt idx="32247">
                  <c:v>133.39702000000204</c:v>
                </c:pt>
                <c:pt idx="32248">
                  <c:v>133.39702000000204</c:v>
                </c:pt>
                <c:pt idx="32249">
                  <c:v>133.39702000000204</c:v>
                </c:pt>
                <c:pt idx="32250">
                  <c:v>133.39702000000204</c:v>
                </c:pt>
                <c:pt idx="32251">
                  <c:v>133.39702000000204</c:v>
                </c:pt>
                <c:pt idx="32252">
                  <c:v>133.39702000000204</c:v>
                </c:pt>
                <c:pt idx="32253">
                  <c:v>133.39702000000204</c:v>
                </c:pt>
                <c:pt idx="32254">
                  <c:v>133.39702000000204</c:v>
                </c:pt>
                <c:pt idx="32255">
                  <c:v>133.39702000000204</c:v>
                </c:pt>
                <c:pt idx="32256">
                  <c:v>133.39702000000204</c:v>
                </c:pt>
                <c:pt idx="32257">
                  <c:v>133.39702000000204</c:v>
                </c:pt>
                <c:pt idx="32258">
                  <c:v>133.39702000000204</c:v>
                </c:pt>
                <c:pt idx="32259">
                  <c:v>133.39702000000204</c:v>
                </c:pt>
                <c:pt idx="32260">
                  <c:v>133.39702000000204</c:v>
                </c:pt>
                <c:pt idx="32261">
                  <c:v>133.39702000000204</c:v>
                </c:pt>
                <c:pt idx="32262">
                  <c:v>133.39702000000204</c:v>
                </c:pt>
                <c:pt idx="32263">
                  <c:v>133.39702000000204</c:v>
                </c:pt>
                <c:pt idx="32264">
                  <c:v>133.39702000000204</c:v>
                </c:pt>
                <c:pt idx="32265">
                  <c:v>133.39702000000204</c:v>
                </c:pt>
                <c:pt idx="32266">
                  <c:v>133.39702000000204</c:v>
                </c:pt>
                <c:pt idx="32267">
                  <c:v>133.39702000000204</c:v>
                </c:pt>
                <c:pt idx="32268">
                  <c:v>133.39702000000204</c:v>
                </c:pt>
                <c:pt idx="32269">
                  <c:v>133.39702000000204</c:v>
                </c:pt>
                <c:pt idx="32270">
                  <c:v>133.39702000000204</c:v>
                </c:pt>
                <c:pt idx="32271">
                  <c:v>133.39702000000204</c:v>
                </c:pt>
                <c:pt idx="32272">
                  <c:v>133.39702000000204</c:v>
                </c:pt>
                <c:pt idx="32273">
                  <c:v>133.39702000000204</c:v>
                </c:pt>
                <c:pt idx="32274">
                  <c:v>133.39702000000204</c:v>
                </c:pt>
                <c:pt idx="32275">
                  <c:v>133.39702000000204</c:v>
                </c:pt>
                <c:pt idx="32276">
                  <c:v>133.39702000000204</c:v>
                </c:pt>
                <c:pt idx="32277">
                  <c:v>133.39702000000204</c:v>
                </c:pt>
                <c:pt idx="32278">
                  <c:v>133.39702000000204</c:v>
                </c:pt>
                <c:pt idx="32279">
                  <c:v>133.39702000000204</c:v>
                </c:pt>
                <c:pt idx="32280">
                  <c:v>133.39702000000204</c:v>
                </c:pt>
                <c:pt idx="32281">
                  <c:v>133.39702000000204</c:v>
                </c:pt>
                <c:pt idx="32282">
                  <c:v>133.39702000000204</c:v>
                </c:pt>
                <c:pt idx="32283">
                  <c:v>133.39702000000204</c:v>
                </c:pt>
                <c:pt idx="32284">
                  <c:v>133.39702000000204</c:v>
                </c:pt>
                <c:pt idx="32285">
                  <c:v>133.39702000000204</c:v>
                </c:pt>
                <c:pt idx="32286">
                  <c:v>133.39702000000204</c:v>
                </c:pt>
                <c:pt idx="32287">
                  <c:v>133.39702000000204</c:v>
                </c:pt>
                <c:pt idx="32288">
                  <c:v>133.39702000000204</c:v>
                </c:pt>
                <c:pt idx="32289">
                  <c:v>133.39702000000204</c:v>
                </c:pt>
                <c:pt idx="32290">
                  <c:v>133.39702000000204</c:v>
                </c:pt>
                <c:pt idx="32291">
                  <c:v>133.39702000000204</c:v>
                </c:pt>
                <c:pt idx="32292">
                  <c:v>133.39702000000204</c:v>
                </c:pt>
                <c:pt idx="32293">
                  <c:v>133.39702000000204</c:v>
                </c:pt>
                <c:pt idx="32294">
                  <c:v>133.39702000000204</c:v>
                </c:pt>
                <c:pt idx="32295">
                  <c:v>133.39702000000204</c:v>
                </c:pt>
                <c:pt idx="32296">
                  <c:v>133.39702000000204</c:v>
                </c:pt>
                <c:pt idx="32297">
                  <c:v>133.39702000000204</c:v>
                </c:pt>
                <c:pt idx="32298">
                  <c:v>133.39702000000204</c:v>
                </c:pt>
                <c:pt idx="32299">
                  <c:v>133.39702000000204</c:v>
                </c:pt>
                <c:pt idx="32300">
                  <c:v>133.39702000000204</c:v>
                </c:pt>
                <c:pt idx="32301">
                  <c:v>133.39702000000204</c:v>
                </c:pt>
                <c:pt idx="32302">
                  <c:v>133.39702000000204</c:v>
                </c:pt>
                <c:pt idx="32303">
                  <c:v>133.39702000000204</c:v>
                </c:pt>
                <c:pt idx="32304">
                  <c:v>133.39702000000204</c:v>
                </c:pt>
                <c:pt idx="32305">
                  <c:v>133.39702000000204</c:v>
                </c:pt>
                <c:pt idx="32306">
                  <c:v>133.39702000000204</c:v>
                </c:pt>
                <c:pt idx="32307">
                  <c:v>133.39702000000204</c:v>
                </c:pt>
                <c:pt idx="32308">
                  <c:v>133.39702000000204</c:v>
                </c:pt>
                <c:pt idx="32309">
                  <c:v>133.39702000000204</c:v>
                </c:pt>
                <c:pt idx="32310">
                  <c:v>133.39702000000204</c:v>
                </c:pt>
                <c:pt idx="32311">
                  <c:v>133.39702000000204</c:v>
                </c:pt>
                <c:pt idx="32312">
                  <c:v>133.39702000000204</c:v>
                </c:pt>
                <c:pt idx="32313">
                  <c:v>133.39702000000204</c:v>
                </c:pt>
                <c:pt idx="32314">
                  <c:v>133.39702000000204</c:v>
                </c:pt>
                <c:pt idx="32315">
                  <c:v>133.39702000000204</c:v>
                </c:pt>
                <c:pt idx="32316">
                  <c:v>133.39702000000204</c:v>
                </c:pt>
                <c:pt idx="32317">
                  <c:v>133.39702000000204</c:v>
                </c:pt>
                <c:pt idx="32318">
                  <c:v>133.39702000000204</c:v>
                </c:pt>
                <c:pt idx="32319">
                  <c:v>133.39702000000204</c:v>
                </c:pt>
                <c:pt idx="32320">
                  <c:v>133.39702000000204</c:v>
                </c:pt>
                <c:pt idx="32321">
                  <c:v>133.39702000000204</c:v>
                </c:pt>
                <c:pt idx="32322">
                  <c:v>133.39702000000204</c:v>
                </c:pt>
                <c:pt idx="32323">
                  <c:v>133.39702000000204</c:v>
                </c:pt>
                <c:pt idx="32324">
                  <c:v>133.39702000000204</c:v>
                </c:pt>
                <c:pt idx="32325">
                  <c:v>133.39702000000204</c:v>
                </c:pt>
                <c:pt idx="32326">
                  <c:v>133.39702000000204</c:v>
                </c:pt>
                <c:pt idx="32327">
                  <c:v>133.39702000000204</c:v>
                </c:pt>
                <c:pt idx="32328">
                  <c:v>133.39702000000204</c:v>
                </c:pt>
                <c:pt idx="32329">
                  <c:v>133.39702000000204</c:v>
                </c:pt>
                <c:pt idx="32330">
                  <c:v>133.39702000000204</c:v>
                </c:pt>
                <c:pt idx="32331">
                  <c:v>133.39702000000204</c:v>
                </c:pt>
                <c:pt idx="32332">
                  <c:v>133.39702000000204</c:v>
                </c:pt>
                <c:pt idx="32333">
                  <c:v>133.39702000000204</c:v>
                </c:pt>
                <c:pt idx="32334">
                  <c:v>133.39702000000204</c:v>
                </c:pt>
                <c:pt idx="32335">
                  <c:v>133.39702000000204</c:v>
                </c:pt>
                <c:pt idx="32336">
                  <c:v>133.39702000000204</c:v>
                </c:pt>
                <c:pt idx="32337">
                  <c:v>133.39702000000204</c:v>
                </c:pt>
                <c:pt idx="32338">
                  <c:v>133.39702000000204</c:v>
                </c:pt>
                <c:pt idx="32339">
                  <c:v>133.39702000000204</c:v>
                </c:pt>
                <c:pt idx="32340">
                  <c:v>133.39702000000204</c:v>
                </c:pt>
                <c:pt idx="32341">
                  <c:v>133.39702000000204</c:v>
                </c:pt>
                <c:pt idx="32342">
                  <c:v>133.39702000000204</c:v>
                </c:pt>
                <c:pt idx="32343">
                  <c:v>133.39702000000204</c:v>
                </c:pt>
                <c:pt idx="32344">
                  <c:v>133.39702000000204</c:v>
                </c:pt>
                <c:pt idx="32345">
                  <c:v>133.39702000000204</c:v>
                </c:pt>
                <c:pt idx="32346">
                  <c:v>133.39702000000204</c:v>
                </c:pt>
                <c:pt idx="32347">
                  <c:v>133.39702000000204</c:v>
                </c:pt>
                <c:pt idx="32348">
                  <c:v>133.39702000000204</c:v>
                </c:pt>
                <c:pt idx="32349">
                  <c:v>133.39702000000204</c:v>
                </c:pt>
                <c:pt idx="32350">
                  <c:v>133.39702000000204</c:v>
                </c:pt>
                <c:pt idx="32351">
                  <c:v>133.39702000000204</c:v>
                </c:pt>
                <c:pt idx="32352">
                  <c:v>133.39702000000204</c:v>
                </c:pt>
                <c:pt idx="32353">
                  <c:v>133.39702000000204</c:v>
                </c:pt>
                <c:pt idx="32354">
                  <c:v>133.39702000000204</c:v>
                </c:pt>
                <c:pt idx="32355">
                  <c:v>133.39702000000204</c:v>
                </c:pt>
                <c:pt idx="32356">
                  <c:v>133.39702000000204</c:v>
                </c:pt>
                <c:pt idx="32357">
                  <c:v>133.39702000000204</c:v>
                </c:pt>
                <c:pt idx="32358">
                  <c:v>133.39702000000204</c:v>
                </c:pt>
                <c:pt idx="32359">
                  <c:v>133.39702000000204</c:v>
                </c:pt>
                <c:pt idx="32360">
                  <c:v>133.39702000000204</c:v>
                </c:pt>
                <c:pt idx="32361">
                  <c:v>133.39702000000204</c:v>
                </c:pt>
                <c:pt idx="32362">
                  <c:v>133.39702000000204</c:v>
                </c:pt>
                <c:pt idx="32363">
                  <c:v>133.39702000000204</c:v>
                </c:pt>
                <c:pt idx="32364">
                  <c:v>133.39702000000204</c:v>
                </c:pt>
                <c:pt idx="32365">
                  <c:v>133.39702000000204</c:v>
                </c:pt>
                <c:pt idx="32366">
                  <c:v>133.39702000000204</c:v>
                </c:pt>
                <c:pt idx="32367">
                  <c:v>133.39702000000204</c:v>
                </c:pt>
                <c:pt idx="32368">
                  <c:v>133.39702000000204</c:v>
                </c:pt>
                <c:pt idx="32369">
                  <c:v>133.39702000000204</c:v>
                </c:pt>
                <c:pt idx="32370">
                  <c:v>133.39702000000204</c:v>
                </c:pt>
                <c:pt idx="32371">
                  <c:v>133.39702000000204</c:v>
                </c:pt>
                <c:pt idx="32372">
                  <c:v>133.39702000000204</c:v>
                </c:pt>
                <c:pt idx="32373">
                  <c:v>133.39702000000204</c:v>
                </c:pt>
                <c:pt idx="32374">
                  <c:v>133.39702000000204</c:v>
                </c:pt>
                <c:pt idx="32375">
                  <c:v>133.39702000000204</c:v>
                </c:pt>
                <c:pt idx="32376">
                  <c:v>133.39702000000204</c:v>
                </c:pt>
                <c:pt idx="32377">
                  <c:v>133.39702000000204</c:v>
                </c:pt>
                <c:pt idx="32378">
                  <c:v>133.39702000000204</c:v>
                </c:pt>
                <c:pt idx="32379">
                  <c:v>133.39702000000204</c:v>
                </c:pt>
                <c:pt idx="32380">
                  <c:v>133.39702000000204</c:v>
                </c:pt>
                <c:pt idx="32381">
                  <c:v>133.39702000000204</c:v>
                </c:pt>
                <c:pt idx="32382">
                  <c:v>133.39702000000204</c:v>
                </c:pt>
                <c:pt idx="32383">
                  <c:v>133.39702000000204</c:v>
                </c:pt>
                <c:pt idx="32384">
                  <c:v>133.39702000000204</c:v>
                </c:pt>
                <c:pt idx="32385">
                  <c:v>133.39702000000204</c:v>
                </c:pt>
                <c:pt idx="32386">
                  <c:v>133.39702000000204</c:v>
                </c:pt>
                <c:pt idx="32387">
                  <c:v>133.39702000000204</c:v>
                </c:pt>
                <c:pt idx="32388">
                  <c:v>133.39702000000204</c:v>
                </c:pt>
                <c:pt idx="32389">
                  <c:v>133.39702000000204</c:v>
                </c:pt>
                <c:pt idx="32390">
                  <c:v>133.39702000000204</c:v>
                </c:pt>
                <c:pt idx="32391">
                  <c:v>133.39702000000204</c:v>
                </c:pt>
                <c:pt idx="32392">
                  <c:v>133.39702000000204</c:v>
                </c:pt>
                <c:pt idx="32393">
                  <c:v>133.39702000000204</c:v>
                </c:pt>
                <c:pt idx="32394">
                  <c:v>133.39702000000204</c:v>
                </c:pt>
                <c:pt idx="32395">
                  <c:v>133.39702000000204</c:v>
                </c:pt>
                <c:pt idx="32396">
                  <c:v>133.39702000000204</c:v>
                </c:pt>
                <c:pt idx="32397">
                  <c:v>133.39702000000204</c:v>
                </c:pt>
                <c:pt idx="32398">
                  <c:v>133.39702000000204</c:v>
                </c:pt>
                <c:pt idx="32399">
                  <c:v>133.39702000000204</c:v>
                </c:pt>
                <c:pt idx="32400">
                  <c:v>133.39702000000204</c:v>
                </c:pt>
                <c:pt idx="32401">
                  <c:v>133.39702000000204</c:v>
                </c:pt>
                <c:pt idx="32402">
                  <c:v>133.39702000000204</c:v>
                </c:pt>
                <c:pt idx="32403">
                  <c:v>133.39702000000204</c:v>
                </c:pt>
                <c:pt idx="32404">
                  <c:v>133.39702000000204</c:v>
                </c:pt>
                <c:pt idx="32405">
                  <c:v>133.39702000000204</c:v>
                </c:pt>
                <c:pt idx="32406">
                  <c:v>133.39702000000204</c:v>
                </c:pt>
                <c:pt idx="32407">
                  <c:v>133.39702000000204</c:v>
                </c:pt>
                <c:pt idx="32408">
                  <c:v>133.39702000000204</c:v>
                </c:pt>
                <c:pt idx="32409">
                  <c:v>133.39702000000204</c:v>
                </c:pt>
                <c:pt idx="32410">
                  <c:v>133.39702000000204</c:v>
                </c:pt>
                <c:pt idx="32411">
                  <c:v>133.39702000000204</c:v>
                </c:pt>
                <c:pt idx="32412">
                  <c:v>133.39702000000204</c:v>
                </c:pt>
                <c:pt idx="32413">
                  <c:v>133.39702000000204</c:v>
                </c:pt>
                <c:pt idx="32414">
                  <c:v>133.39702000000204</c:v>
                </c:pt>
                <c:pt idx="32415">
                  <c:v>133.39702000000204</c:v>
                </c:pt>
                <c:pt idx="32416">
                  <c:v>133.39702000000204</c:v>
                </c:pt>
                <c:pt idx="32417">
                  <c:v>133.39702000000204</c:v>
                </c:pt>
                <c:pt idx="32418">
                  <c:v>133.39702000000204</c:v>
                </c:pt>
                <c:pt idx="32419">
                  <c:v>133.39702000000204</c:v>
                </c:pt>
                <c:pt idx="32420">
                  <c:v>133.39702000000204</c:v>
                </c:pt>
                <c:pt idx="32421">
                  <c:v>133.39702000000204</c:v>
                </c:pt>
                <c:pt idx="32422">
                  <c:v>133.39702000000204</c:v>
                </c:pt>
                <c:pt idx="32423">
                  <c:v>133.39702000000204</c:v>
                </c:pt>
                <c:pt idx="32424">
                  <c:v>133.39702000000204</c:v>
                </c:pt>
                <c:pt idx="32425">
                  <c:v>133.39702000000204</c:v>
                </c:pt>
                <c:pt idx="32426">
                  <c:v>133.39702000000204</c:v>
                </c:pt>
                <c:pt idx="32427">
                  <c:v>133.39702000000204</c:v>
                </c:pt>
                <c:pt idx="32428">
                  <c:v>133.39702000000204</c:v>
                </c:pt>
                <c:pt idx="32429">
                  <c:v>133.39702000000204</c:v>
                </c:pt>
                <c:pt idx="32430">
                  <c:v>133.39702000000204</c:v>
                </c:pt>
                <c:pt idx="32431">
                  <c:v>133.39702000000204</c:v>
                </c:pt>
                <c:pt idx="32432">
                  <c:v>133.39702000000204</c:v>
                </c:pt>
                <c:pt idx="32433">
                  <c:v>133.39702000000204</c:v>
                </c:pt>
                <c:pt idx="32434">
                  <c:v>133.39702000000204</c:v>
                </c:pt>
                <c:pt idx="32435">
                  <c:v>133.39702000000204</c:v>
                </c:pt>
                <c:pt idx="32436">
                  <c:v>133.39702000000204</c:v>
                </c:pt>
                <c:pt idx="32437">
                  <c:v>133.39702000000204</c:v>
                </c:pt>
                <c:pt idx="32438">
                  <c:v>133.39702000000204</c:v>
                </c:pt>
                <c:pt idx="32439">
                  <c:v>133.39702000000204</c:v>
                </c:pt>
                <c:pt idx="32440">
                  <c:v>133.39702000000204</c:v>
                </c:pt>
                <c:pt idx="32441">
                  <c:v>133.39702000000204</c:v>
                </c:pt>
                <c:pt idx="32442">
                  <c:v>133.39702000000204</c:v>
                </c:pt>
                <c:pt idx="32443">
                  <c:v>133.39702000000204</c:v>
                </c:pt>
                <c:pt idx="32444">
                  <c:v>133.39702000000204</c:v>
                </c:pt>
                <c:pt idx="32445">
                  <c:v>133.39702000000204</c:v>
                </c:pt>
                <c:pt idx="32446">
                  <c:v>133.39702000000204</c:v>
                </c:pt>
                <c:pt idx="32447">
                  <c:v>133.39702000000204</c:v>
                </c:pt>
                <c:pt idx="32448">
                  <c:v>133.39702000000204</c:v>
                </c:pt>
                <c:pt idx="32449">
                  <c:v>133.39702000000204</c:v>
                </c:pt>
                <c:pt idx="32450">
                  <c:v>133.39702000000204</c:v>
                </c:pt>
                <c:pt idx="32451">
                  <c:v>133.39702000000204</c:v>
                </c:pt>
                <c:pt idx="32452">
                  <c:v>133.39702000000204</c:v>
                </c:pt>
                <c:pt idx="32453">
                  <c:v>133.39702000000204</c:v>
                </c:pt>
                <c:pt idx="32454">
                  <c:v>133.39702000000204</c:v>
                </c:pt>
                <c:pt idx="32455">
                  <c:v>133.39702000000204</c:v>
                </c:pt>
                <c:pt idx="32456">
                  <c:v>133.39702000000204</c:v>
                </c:pt>
                <c:pt idx="32457">
                  <c:v>133.39702000000204</c:v>
                </c:pt>
                <c:pt idx="32458">
                  <c:v>133.39702000000204</c:v>
                </c:pt>
                <c:pt idx="32459">
                  <c:v>133.39702000000204</c:v>
                </c:pt>
                <c:pt idx="32460">
                  <c:v>133.39702000000204</c:v>
                </c:pt>
                <c:pt idx="32461">
                  <c:v>133.39702000000204</c:v>
                </c:pt>
                <c:pt idx="32462">
                  <c:v>133.39702000000204</c:v>
                </c:pt>
                <c:pt idx="32463">
                  <c:v>133.39702000000204</c:v>
                </c:pt>
                <c:pt idx="32464">
                  <c:v>133.39702000000204</c:v>
                </c:pt>
                <c:pt idx="32465">
                  <c:v>133.39702000000204</c:v>
                </c:pt>
                <c:pt idx="32466">
                  <c:v>133.39702000000204</c:v>
                </c:pt>
                <c:pt idx="32467">
                  <c:v>133.39702000000204</c:v>
                </c:pt>
                <c:pt idx="32468">
                  <c:v>133.39702000000204</c:v>
                </c:pt>
                <c:pt idx="32469">
                  <c:v>133.39702000000204</c:v>
                </c:pt>
                <c:pt idx="32470">
                  <c:v>133.39702000000204</c:v>
                </c:pt>
                <c:pt idx="32471">
                  <c:v>133.39702000000204</c:v>
                </c:pt>
                <c:pt idx="32472">
                  <c:v>133.39702000000204</c:v>
                </c:pt>
                <c:pt idx="32473">
                  <c:v>133.39702000000204</c:v>
                </c:pt>
                <c:pt idx="32474">
                  <c:v>133.39702000000204</c:v>
                </c:pt>
                <c:pt idx="32475">
                  <c:v>133.39702000000204</c:v>
                </c:pt>
                <c:pt idx="32476">
                  <c:v>133.39702000000204</c:v>
                </c:pt>
                <c:pt idx="32477">
                  <c:v>133.39702000000204</c:v>
                </c:pt>
                <c:pt idx="32478">
                  <c:v>133.39702000000204</c:v>
                </c:pt>
                <c:pt idx="32479">
                  <c:v>133.39702000000204</c:v>
                </c:pt>
                <c:pt idx="32480">
                  <c:v>133.39702000000204</c:v>
                </c:pt>
                <c:pt idx="32481">
                  <c:v>133.39702000000204</c:v>
                </c:pt>
                <c:pt idx="32482">
                  <c:v>133.39702000000204</c:v>
                </c:pt>
                <c:pt idx="32483">
                  <c:v>133.39702000000204</c:v>
                </c:pt>
                <c:pt idx="32484">
                  <c:v>133.39702000000204</c:v>
                </c:pt>
                <c:pt idx="32485">
                  <c:v>133.39702000000204</c:v>
                </c:pt>
                <c:pt idx="32486">
                  <c:v>133.39702000000204</c:v>
                </c:pt>
                <c:pt idx="32487">
                  <c:v>133.39702000000204</c:v>
                </c:pt>
                <c:pt idx="32488">
                  <c:v>133.39702000000204</c:v>
                </c:pt>
                <c:pt idx="32489">
                  <c:v>133.39702000000204</c:v>
                </c:pt>
                <c:pt idx="32490">
                  <c:v>133.39702000000204</c:v>
                </c:pt>
                <c:pt idx="32491">
                  <c:v>133.39702000000204</c:v>
                </c:pt>
                <c:pt idx="32492">
                  <c:v>133.39702000000204</c:v>
                </c:pt>
                <c:pt idx="32493">
                  <c:v>133.39702000000204</c:v>
                </c:pt>
                <c:pt idx="32494">
                  <c:v>133.39702000000204</c:v>
                </c:pt>
                <c:pt idx="32495">
                  <c:v>133.39702000000204</c:v>
                </c:pt>
                <c:pt idx="32496">
                  <c:v>133.39702000000204</c:v>
                </c:pt>
                <c:pt idx="32497">
                  <c:v>133.39702000000204</c:v>
                </c:pt>
                <c:pt idx="32498">
                  <c:v>133.39702000000204</c:v>
                </c:pt>
                <c:pt idx="32499">
                  <c:v>133.39702000000204</c:v>
                </c:pt>
                <c:pt idx="32500">
                  <c:v>133.39702000000204</c:v>
                </c:pt>
                <c:pt idx="32501">
                  <c:v>133.39702000000204</c:v>
                </c:pt>
                <c:pt idx="32502">
                  <c:v>133.39702000000204</c:v>
                </c:pt>
                <c:pt idx="32503">
                  <c:v>133.39702000000204</c:v>
                </c:pt>
                <c:pt idx="32504">
                  <c:v>133.39702000000204</c:v>
                </c:pt>
                <c:pt idx="32505">
                  <c:v>133.39702000000204</c:v>
                </c:pt>
                <c:pt idx="32506">
                  <c:v>133.39702000000204</c:v>
                </c:pt>
                <c:pt idx="32507">
                  <c:v>133.39702000000204</c:v>
                </c:pt>
                <c:pt idx="32508">
                  <c:v>133.39702000000204</c:v>
                </c:pt>
                <c:pt idx="32509">
                  <c:v>133.39702000000204</c:v>
                </c:pt>
                <c:pt idx="32510">
                  <c:v>133.39702000000204</c:v>
                </c:pt>
                <c:pt idx="32511">
                  <c:v>133.39702000000204</c:v>
                </c:pt>
                <c:pt idx="32512">
                  <c:v>133.39702000000204</c:v>
                </c:pt>
                <c:pt idx="32513">
                  <c:v>133.39702000000204</c:v>
                </c:pt>
                <c:pt idx="32514">
                  <c:v>133.39702000000204</c:v>
                </c:pt>
                <c:pt idx="32515">
                  <c:v>133.39702000000204</c:v>
                </c:pt>
                <c:pt idx="32516">
                  <c:v>133.39702000000204</c:v>
                </c:pt>
                <c:pt idx="32517">
                  <c:v>133.39702000000204</c:v>
                </c:pt>
                <c:pt idx="32518">
                  <c:v>133.39702000000204</c:v>
                </c:pt>
                <c:pt idx="32519">
                  <c:v>133.39702000000204</c:v>
                </c:pt>
                <c:pt idx="32520">
                  <c:v>133.39702000000204</c:v>
                </c:pt>
                <c:pt idx="32521">
                  <c:v>133.39702000000204</c:v>
                </c:pt>
                <c:pt idx="32522">
                  <c:v>133.39702000000204</c:v>
                </c:pt>
                <c:pt idx="32523">
                  <c:v>133.39702000000204</c:v>
                </c:pt>
                <c:pt idx="32524">
                  <c:v>133.39702000000204</c:v>
                </c:pt>
                <c:pt idx="32525">
                  <c:v>133.39702000000204</c:v>
                </c:pt>
                <c:pt idx="32526">
                  <c:v>133.39702000000204</c:v>
                </c:pt>
                <c:pt idx="32527">
                  <c:v>133.39702000000204</c:v>
                </c:pt>
                <c:pt idx="32528">
                  <c:v>133.39702000000204</c:v>
                </c:pt>
                <c:pt idx="32529">
                  <c:v>133.39702000000204</c:v>
                </c:pt>
                <c:pt idx="32530">
                  <c:v>133.39702000000204</c:v>
                </c:pt>
                <c:pt idx="32531">
                  <c:v>133.39702000000204</c:v>
                </c:pt>
                <c:pt idx="32532">
                  <c:v>133.39702000000204</c:v>
                </c:pt>
                <c:pt idx="32533">
                  <c:v>133.39702000000204</c:v>
                </c:pt>
                <c:pt idx="32534">
                  <c:v>133.39702000000204</c:v>
                </c:pt>
                <c:pt idx="32535">
                  <c:v>133.39702000000204</c:v>
                </c:pt>
                <c:pt idx="32536">
                  <c:v>133.39702000000204</c:v>
                </c:pt>
                <c:pt idx="32537">
                  <c:v>133.39702000000204</c:v>
                </c:pt>
                <c:pt idx="32538">
                  <c:v>133.39702000000204</c:v>
                </c:pt>
                <c:pt idx="32539">
                  <c:v>133.39702000000204</c:v>
                </c:pt>
                <c:pt idx="32540">
                  <c:v>133.39702000000204</c:v>
                </c:pt>
                <c:pt idx="32541">
                  <c:v>133.39702000000204</c:v>
                </c:pt>
                <c:pt idx="32542">
                  <c:v>133.39702000000204</c:v>
                </c:pt>
                <c:pt idx="32543">
                  <c:v>133.39702000000204</c:v>
                </c:pt>
                <c:pt idx="32544">
                  <c:v>133.39702000000204</c:v>
                </c:pt>
                <c:pt idx="32545">
                  <c:v>133.39702000000204</c:v>
                </c:pt>
                <c:pt idx="32546">
                  <c:v>133.39702000000204</c:v>
                </c:pt>
                <c:pt idx="32547">
                  <c:v>133.39702000000204</c:v>
                </c:pt>
                <c:pt idx="32548">
                  <c:v>133.39702000000204</c:v>
                </c:pt>
                <c:pt idx="32549">
                  <c:v>133.39702000000204</c:v>
                </c:pt>
                <c:pt idx="32550">
                  <c:v>133.39702000000204</c:v>
                </c:pt>
                <c:pt idx="32551">
                  <c:v>133.39702000000204</c:v>
                </c:pt>
                <c:pt idx="32552">
                  <c:v>133.39702000000204</c:v>
                </c:pt>
                <c:pt idx="32553">
                  <c:v>133.39702000000204</c:v>
                </c:pt>
                <c:pt idx="32554">
                  <c:v>133.39702000000204</c:v>
                </c:pt>
                <c:pt idx="32555">
                  <c:v>133.39702000000204</c:v>
                </c:pt>
                <c:pt idx="32556">
                  <c:v>133.39702000000204</c:v>
                </c:pt>
                <c:pt idx="32557">
                  <c:v>133.39702000000204</c:v>
                </c:pt>
                <c:pt idx="32558">
                  <c:v>133.39702000000204</c:v>
                </c:pt>
                <c:pt idx="32559">
                  <c:v>133.39702000000204</c:v>
                </c:pt>
                <c:pt idx="32560">
                  <c:v>133.39702000000204</c:v>
                </c:pt>
                <c:pt idx="32561">
                  <c:v>133.39702000000204</c:v>
                </c:pt>
                <c:pt idx="32562">
                  <c:v>133.39702000000204</c:v>
                </c:pt>
                <c:pt idx="32563">
                  <c:v>133.39702000000204</c:v>
                </c:pt>
                <c:pt idx="32564">
                  <c:v>133.39702000000204</c:v>
                </c:pt>
                <c:pt idx="32565">
                  <c:v>133.39702000000204</c:v>
                </c:pt>
                <c:pt idx="32566">
                  <c:v>133.39702000000204</c:v>
                </c:pt>
                <c:pt idx="32567">
                  <c:v>133.39702000000204</c:v>
                </c:pt>
                <c:pt idx="32568">
                  <c:v>133.39702000000204</c:v>
                </c:pt>
                <c:pt idx="32569">
                  <c:v>133.39702000000204</c:v>
                </c:pt>
                <c:pt idx="32570">
                  <c:v>133.39702000000204</c:v>
                </c:pt>
                <c:pt idx="32571">
                  <c:v>133.39702000000204</c:v>
                </c:pt>
                <c:pt idx="32572">
                  <c:v>133.39702000000204</c:v>
                </c:pt>
                <c:pt idx="32573">
                  <c:v>133.39702000000204</c:v>
                </c:pt>
                <c:pt idx="32574">
                  <c:v>133.39702000000204</c:v>
                </c:pt>
                <c:pt idx="32575">
                  <c:v>133.39702000000204</c:v>
                </c:pt>
                <c:pt idx="32576">
                  <c:v>133.39702000000204</c:v>
                </c:pt>
                <c:pt idx="32577">
                  <c:v>133.39702000000204</c:v>
                </c:pt>
                <c:pt idx="32578">
                  <c:v>133.39702000000204</c:v>
                </c:pt>
                <c:pt idx="32579">
                  <c:v>133.39702000000204</c:v>
                </c:pt>
                <c:pt idx="32580">
                  <c:v>133.39702000000204</c:v>
                </c:pt>
                <c:pt idx="32581">
                  <c:v>133.39702000000204</c:v>
                </c:pt>
                <c:pt idx="32582">
                  <c:v>133.39702000000204</c:v>
                </c:pt>
                <c:pt idx="32583">
                  <c:v>133.39702000000204</c:v>
                </c:pt>
                <c:pt idx="32584">
                  <c:v>133.39702000000204</c:v>
                </c:pt>
                <c:pt idx="32585">
                  <c:v>133.39702000000204</c:v>
                </c:pt>
                <c:pt idx="32586">
                  <c:v>133.39702000000204</c:v>
                </c:pt>
                <c:pt idx="32587">
                  <c:v>133.39702000000204</c:v>
                </c:pt>
                <c:pt idx="32588">
                  <c:v>133.39702000000204</c:v>
                </c:pt>
                <c:pt idx="32589">
                  <c:v>133.39702000000204</c:v>
                </c:pt>
                <c:pt idx="32590">
                  <c:v>133.39702000000204</c:v>
                </c:pt>
                <c:pt idx="32591">
                  <c:v>133.39702000000204</c:v>
                </c:pt>
                <c:pt idx="32592">
                  <c:v>133.39702000000204</c:v>
                </c:pt>
                <c:pt idx="32593">
                  <c:v>133.39702000000204</c:v>
                </c:pt>
                <c:pt idx="32594">
                  <c:v>133.39702000000204</c:v>
                </c:pt>
                <c:pt idx="32595">
                  <c:v>133.39702000000204</c:v>
                </c:pt>
                <c:pt idx="32596">
                  <c:v>133.39702000000204</c:v>
                </c:pt>
                <c:pt idx="32597">
                  <c:v>133.39702000000204</c:v>
                </c:pt>
                <c:pt idx="32598">
                  <c:v>133.39702000000204</c:v>
                </c:pt>
                <c:pt idx="32599">
                  <c:v>133.39702000000204</c:v>
                </c:pt>
                <c:pt idx="32600">
                  <c:v>133.39702000000204</c:v>
                </c:pt>
                <c:pt idx="32601">
                  <c:v>133.39702000000204</c:v>
                </c:pt>
                <c:pt idx="32602">
                  <c:v>133.39702000000204</c:v>
                </c:pt>
                <c:pt idx="32603">
                  <c:v>133.39702000000204</c:v>
                </c:pt>
                <c:pt idx="32604">
                  <c:v>133.39702000000204</c:v>
                </c:pt>
                <c:pt idx="32605">
                  <c:v>133.39702000000204</c:v>
                </c:pt>
                <c:pt idx="32606">
                  <c:v>133.39702000000204</c:v>
                </c:pt>
                <c:pt idx="32607">
                  <c:v>133.39702000000204</c:v>
                </c:pt>
                <c:pt idx="32608">
                  <c:v>133.39702000000204</c:v>
                </c:pt>
                <c:pt idx="32609">
                  <c:v>133.39702000000204</c:v>
                </c:pt>
                <c:pt idx="32610">
                  <c:v>133.39702000000204</c:v>
                </c:pt>
                <c:pt idx="32611">
                  <c:v>133.39702000000204</c:v>
                </c:pt>
                <c:pt idx="32612">
                  <c:v>133.39702000000204</c:v>
                </c:pt>
                <c:pt idx="32613">
                  <c:v>133.39702000000204</c:v>
                </c:pt>
                <c:pt idx="32614">
                  <c:v>133.39702000000204</c:v>
                </c:pt>
                <c:pt idx="32615">
                  <c:v>133.39702000000204</c:v>
                </c:pt>
                <c:pt idx="32616">
                  <c:v>133.39702000000204</c:v>
                </c:pt>
                <c:pt idx="32617">
                  <c:v>133.39702000000204</c:v>
                </c:pt>
                <c:pt idx="32618">
                  <c:v>133.39702000000204</c:v>
                </c:pt>
                <c:pt idx="32619">
                  <c:v>133.39702000000204</c:v>
                </c:pt>
                <c:pt idx="32620">
                  <c:v>133.39702000000204</c:v>
                </c:pt>
                <c:pt idx="32621">
                  <c:v>133.39702000000204</c:v>
                </c:pt>
                <c:pt idx="32622">
                  <c:v>133.39702000000204</c:v>
                </c:pt>
                <c:pt idx="32623">
                  <c:v>133.39702000000204</c:v>
                </c:pt>
                <c:pt idx="32624">
                  <c:v>133.39702000000204</c:v>
                </c:pt>
                <c:pt idx="32625">
                  <c:v>133.39702000000204</c:v>
                </c:pt>
                <c:pt idx="32626">
                  <c:v>133.39702000000204</c:v>
                </c:pt>
                <c:pt idx="32627">
                  <c:v>133.39702000000204</c:v>
                </c:pt>
                <c:pt idx="32628">
                  <c:v>133.39702000000204</c:v>
                </c:pt>
                <c:pt idx="32629">
                  <c:v>133.39702000000204</c:v>
                </c:pt>
                <c:pt idx="32630">
                  <c:v>133.39702000000204</c:v>
                </c:pt>
                <c:pt idx="32631">
                  <c:v>133.39702000000204</c:v>
                </c:pt>
                <c:pt idx="32632">
                  <c:v>133.39702000000204</c:v>
                </c:pt>
                <c:pt idx="32633">
                  <c:v>133.39702000000204</c:v>
                </c:pt>
                <c:pt idx="32634">
                  <c:v>133.39702000000204</c:v>
                </c:pt>
                <c:pt idx="32635">
                  <c:v>133.39702000000204</c:v>
                </c:pt>
                <c:pt idx="32636">
                  <c:v>133.39702000000204</c:v>
                </c:pt>
                <c:pt idx="32637">
                  <c:v>133.39702000000204</c:v>
                </c:pt>
                <c:pt idx="32638">
                  <c:v>133.39702000000204</c:v>
                </c:pt>
                <c:pt idx="32639">
                  <c:v>133.39702000000204</c:v>
                </c:pt>
                <c:pt idx="32640">
                  <c:v>133.39702000000204</c:v>
                </c:pt>
                <c:pt idx="32641">
                  <c:v>133.39702000000204</c:v>
                </c:pt>
                <c:pt idx="32642">
                  <c:v>133.39702000000204</c:v>
                </c:pt>
                <c:pt idx="32643">
                  <c:v>133.39702000000204</c:v>
                </c:pt>
                <c:pt idx="32644">
                  <c:v>133.39702000000204</c:v>
                </c:pt>
                <c:pt idx="32645">
                  <c:v>133.39702000000204</c:v>
                </c:pt>
                <c:pt idx="32646">
                  <c:v>133.39702000000204</c:v>
                </c:pt>
                <c:pt idx="32647">
                  <c:v>133.39702000000204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9866368"/>
        <c:axId val="109897216"/>
      </c:scatterChart>
      <c:valAx>
        <c:axId val="109866368"/>
        <c:scaling>
          <c:orientation val="minMax"/>
          <c:max val="500"/>
        </c:scaling>
        <c:delete val="0"/>
        <c:axPos val="b"/>
        <c:majorGridlines/>
        <c:minorGridlines>
          <c:spPr>
            <a:ln>
              <a:prstDash val="dash"/>
            </a:ln>
          </c:spPr>
        </c:min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Cumulative </a:t>
                </a:r>
                <a:r>
                  <a:rPr lang="en-US" dirty="0"/>
                  <a:t>Work (bhp-hr</a:t>
                </a:r>
                <a:r>
                  <a:rPr lang="en-US" dirty="0" smtClean="0"/>
                  <a:t>)</a:t>
                </a:r>
                <a:endParaRPr lang="en-US" dirty="0"/>
              </a:p>
            </c:rich>
          </c:tx>
          <c:layout/>
          <c:overlay val="0"/>
        </c:title>
        <c:numFmt formatCode="#,##0" sourceLinked="0"/>
        <c:majorTickMark val="out"/>
        <c:minorTickMark val="in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109897216"/>
        <c:crosses val="autoZero"/>
        <c:crossBetween val="midCat"/>
      </c:valAx>
      <c:valAx>
        <c:axId val="109897216"/>
        <c:scaling>
          <c:orientation val="minMax"/>
          <c:max val="600"/>
        </c:scaling>
        <c:delete val="0"/>
        <c:axPos val="l"/>
        <c:majorGridlines>
          <c:spPr>
            <a:ln>
              <a:prstDash val="lgDashDot"/>
            </a:ln>
          </c:spPr>
        </c:majorGridlines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Temperature (deg C),  Speed (mph</a:t>
                </a:r>
                <a:r>
                  <a:rPr lang="en-US" dirty="0" smtClean="0"/>
                  <a:t>), Cumulative NOx (g)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09866368"/>
        <c:crosses val="autoZero"/>
        <c:crossBetween val="midCat"/>
      </c:valAx>
      <c:spPr>
        <a:ln>
          <a:solidFill>
            <a:schemeClr val="tx1">
              <a:lumMod val="65000"/>
              <a:lumOff val="35000"/>
            </a:schemeClr>
          </a:solidFill>
        </a:ln>
      </c:spPr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 b="1"/>
      </a:pPr>
      <a:endParaRPr lang="en-US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Exhaust Temperature</c:v>
          </c:tx>
          <c:spPr>
            <a:ln w="190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Data!$CT$4:$CT$35000</c:f>
              <c:numCache>
                <c:formatCode>General</c:formatCode>
                <c:ptCount val="34997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1E-3</c:v>
                </c:pt>
                <c:pt idx="53">
                  <c:v>5.0000000000000001E-3</c:v>
                </c:pt>
                <c:pt idx="54">
                  <c:v>1.7000000000000001E-2</c:v>
                </c:pt>
                <c:pt idx="55">
                  <c:v>3.2000000000000001E-2</c:v>
                </c:pt>
                <c:pt idx="56">
                  <c:v>4.4999999999999998E-2</c:v>
                </c:pt>
                <c:pt idx="57">
                  <c:v>5.7000000000000002E-2</c:v>
                </c:pt>
                <c:pt idx="58">
                  <c:v>7.0000000000000007E-2</c:v>
                </c:pt>
                <c:pt idx="59">
                  <c:v>8.4000000000000005E-2</c:v>
                </c:pt>
                <c:pt idx="60">
                  <c:v>9.8000000000000004E-2</c:v>
                </c:pt>
                <c:pt idx="61">
                  <c:v>0.111</c:v>
                </c:pt>
                <c:pt idx="62">
                  <c:v>0.125</c:v>
                </c:pt>
                <c:pt idx="63">
                  <c:v>0.13900000000000001</c:v>
                </c:pt>
                <c:pt idx="64">
                  <c:v>0.152</c:v>
                </c:pt>
                <c:pt idx="65">
                  <c:v>0.16500000000000001</c:v>
                </c:pt>
                <c:pt idx="66">
                  <c:v>0.17899999999999999</c:v>
                </c:pt>
                <c:pt idx="67">
                  <c:v>0.192</c:v>
                </c:pt>
                <c:pt idx="68">
                  <c:v>0.20599999999999999</c:v>
                </c:pt>
                <c:pt idx="69">
                  <c:v>0.219</c:v>
                </c:pt>
                <c:pt idx="70">
                  <c:v>0.23200000000000001</c:v>
                </c:pt>
                <c:pt idx="71">
                  <c:v>0.245</c:v>
                </c:pt>
                <c:pt idx="72">
                  <c:v>0.25800000000000001</c:v>
                </c:pt>
                <c:pt idx="73">
                  <c:v>0.27100000000000002</c:v>
                </c:pt>
                <c:pt idx="74">
                  <c:v>0.28399999999999997</c:v>
                </c:pt>
                <c:pt idx="75">
                  <c:v>0.29799999999999999</c:v>
                </c:pt>
                <c:pt idx="76">
                  <c:v>0.311</c:v>
                </c:pt>
                <c:pt idx="77">
                  <c:v>0.32400000000000001</c:v>
                </c:pt>
                <c:pt idx="78">
                  <c:v>0.33700000000000002</c:v>
                </c:pt>
                <c:pt idx="79">
                  <c:v>0.35</c:v>
                </c:pt>
                <c:pt idx="80">
                  <c:v>0.36199999999999999</c:v>
                </c:pt>
                <c:pt idx="81">
                  <c:v>0.375</c:v>
                </c:pt>
                <c:pt idx="82">
                  <c:v>0.38800000000000001</c:v>
                </c:pt>
                <c:pt idx="83">
                  <c:v>0.4</c:v>
                </c:pt>
                <c:pt idx="84">
                  <c:v>0.41299999999999998</c:v>
                </c:pt>
                <c:pt idx="85">
                  <c:v>0.42599999999999999</c:v>
                </c:pt>
                <c:pt idx="86">
                  <c:v>0.439</c:v>
                </c:pt>
                <c:pt idx="87">
                  <c:v>0.45100000000000001</c:v>
                </c:pt>
                <c:pt idx="88">
                  <c:v>0.46500000000000002</c:v>
                </c:pt>
                <c:pt idx="89">
                  <c:v>0.48099999999999998</c:v>
                </c:pt>
                <c:pt idx="90">
                  <c:v>0.501</c:v>
                </c:pt>
                <c:pt idx="91">
                  <c:v>0.52200000000000002</c:v>
                </c:pt>
                <c:pt idx="92">
                  <c:v>0.54300000000000004</c:v>
                </c:pt>
                <c:pt idx="93">
                  <c:v>0.56399999999999995</c:v>
                </c:pt>
                <c:pt idx="94">
                  <c:v>0.58399999999999996</c:v>
                </c:pt>
                <c:pt idx="95">
                  <c:v>0.60099999999999998</c:v>
                </c:pt>
                <c:pt idx="96">
                  <c:v>0.61699999999999999</c:v>
                </c:pt>
                <c:pt idx="97">
                  <c:v>0.63300000000000001</c:v>
                </c:pt>
                <c:pt idx="98">
                  <c:v>0.65</c:v>
                </c:pt>
                <c:pt idx="99">
                  <c:v>0.66400000000000003</c:v>
                </c:pt>
                <c:pt idx="100">
                  <c:v>0.67800000000000005</c:v>
                </c:pt>
                <c:pt idx="101">
                  <c:v>0.69299999999999995</c:v>
                </c:pt>
                <c:pt idx="102">
                  <c:v>0.70899999999999996</c:v>
                </c:pt>
                <c:pt idx="103">
                  <c:v>0.72899999999999998</c:v>
                </c:pt>
                <c:pt idx="104">
                  <c:v>0.753</c:v>
                </c:pt>
                <c:pt idx="105">
                  <c:v>0.77900000000000003</c:v>
                </c:pt>
                <c:pt idx="106">
                  <c:v>0.80200000000000005</c:v>
                </c:pt>
                <c:pt idx="107">
                  <c:v>0.81699999999999995</c:v>
                </c:pt>
                <c:pt idx="108">
                  <c:v>0.83099999999999996</c:v>
                </c:pt>
                <c:pt idx="109">
                  <c:v>0.84499999999999997</c:v>
                </c:pt>
                <c:pt idx="110">
                  <c:v>0.86</c:v>
                </c:pt>
                <c:pt idx="111">
                  <c:v>0.874</c:v>
                </c:pt>
                <c:pt idx="112">
                  <c:v>0.88900000000000001</c:v>
                </c:pt>
                <c:pt idx="113">
                  <c:v>0.90300000000000002</c:v>
                </c:pt>
                <c:pt idx="114">
                  <c:v>0.91800000000000004</c:v>
                </c:pt>
                <c:pt idx="115">
                  <c:v>0.93200000000000005</c:v>
                </c:pt>
                <c:pt idx="116">
                  <c:v>0.94699999999999995</c:v>
                </c:pt>
                <c:pt idx="117">
                  <c:v>0.96099999999999997</c:v>
                </c:pt>
                <c:pt idx="118">
                  <c:v>0.97599999999999998</c:v>
                </c:pt>
                <c:pt idx="119">
                  <c:v>0.99</c:v>
                </c:pt>
                <c:pt idx="120">
                  <c:v>1.0049999999999999</c:v>
                </c:pt>
                <c:pt idx="121">
                  <c:v>1.0189999999999999</c:v>
                </c:pt>
                <c:pt idx="122">
                  <c:v>1.034</c:v>
                </c:pt>
                <c:pt idx="123">
                  <c:v>1.048</c:v>
                </c:pt>
                <c:pt idx="124">
                  <c:v>1.0629999999999999</c:v>
                </c:pt>
                <c:pt idx="125">
                  <c:v>1.077</c:v>
                </c:pt>
                <c:pt idx="126">
                  <c:v>1.0920000000000001</c:v>
                </c:pt>
                <c:pt idx="127">
                  <c:v>1.1060000000000001</c:v>
                </c:pt>
                <c:pt idx="128">
                  <c:v>1.121</c:v>
                </c:pt>
                <c:pt idx="129">
                  <c:v>1.135</c:v>
                </c:pt>
                <c:pt idx="130">
                  <c:v>1.1499999999999999</c:v>
                </c:pt>
                <c:pt idx="131">
                  <c:v>1.1639999999999999</c:v>
                </c:pt>
                <c:pt idx="132">
                  <c:v>1.179</c:v>
                </c:pt>
                <c:pt idx="133">
                  <c:v>1.1930000000000001</c:v>
                </c:pt>
                <c:pt idx="134">
                  <c:v>1.208</c:v>
                </c:pt>
                <c:pt idx="135">
                  <c:v>1.222</c:v>
                </c:pt>
                <c:pt idx="136">
                  <c:v>1.2370000000000001</c:v>
                </c:pt>
                <c:pt idx="137">
                  <c:v>1.2509999999999999</c:v>
                </c:pt>
                <c:pt idx="138">
                  <c:v>1.266</c:v>
                </c:pt>
                <c:pt idx="139">
                  <c:v>1.28</c:v>
                </c:pt>
                <c:pt idx="140">
                  <c:v>1.2949999999999999</c:v>
                </c:pt>
                <c:pt idx="141">
                  <c:v>1.31</c:v>
                </c:pt>
                <c:pt idx="142">
                  <c:v>1.3240000000000001</c:v>
                </c:pt>
                <c:pt idx="143">
                  <c:v>1.3380000000000001</c:v>
                </c:pt>
                <c:pt idx="144">
                  <c:v>1.3520000000000001</c:v>
                </c:pt>
                <c:pt idx="145">
                  <c:v>1.3660000000000001</c:v>
                </c:pt>
                <c:pt idx="146">
                  <c:v>1.38</c:v>
                </c:pt>
                <c:pt idx="147">
                  <c:v>1.3939999999999999</c:v>
                </c:pt>
                <c:pt idx="148">
                  <c:v>1.4079999999999999</c:v>
                </c:pt>
                <c:pt idx="149">
                  <c:v>1.4219999999999999</c:v>
                </c:pt>
                <c:pt idx="150">
                  <c:v>1.4359999999999999</c:v>
                </c:pt>
                <c:pt idx="151">
                  <c:v>1.45</c:v>
                </c:pt>
                <c:pt idx="152">
                  <c:v>1.4630000000000001</c:v>
                </c:pt>
                <c:pt idx="153">
                  <c:v>1.4770000000000001</c:v>
                </c:pt>
                <c:pt idx="154">
                  <c:v>1.4910000000000001</c:v>
                </c:pt>
                <c:pt idx="155">
                  <c:v>1.504</c:v>
                </c:pt>
                <c:pt idx="156">
                  <c:v>1.518</c:v>
                </c:pt>
                <c:pt idx="157">
                  <c:v>1.5309999999999999</c:v>
                </c:pt>
                <c:pt idx="158">
                  <c:v>1.5449999999999999</c:v>
                </c:pt>
                <c:pt idx="159">
                  <c:v>1.5580000000000001</c:v>
                </c:pt>
                <c:pt idx="160">
                  <c:v>1.571</c:v>
                </c:pt>
                <c:pt idx="161">
                  <c:v>1.585</c:v>
                </c:pt>
                <c:pt idx="162">
                  <c:v>1.5980000000000001</c:v>
                </c:pt>
                <c:pt idx="163">
                  <c:v>1.6120000000000001</c:v>
                </c:pt>
                <c:pt idx="164">
                  <c:v>1.625</c:v>
                </c:pt>
                <c:pt idx="165">
                  <c:v>1.6379999999999999</c:v>
                </c:pt>
                <c:pt idx="166">
                  <c:v>1.6519999999999999</c:v>
                </c:pt>
                <c:pt idx="167">
                  <c:v>1.665</c:v>
                </c:pt>
                <c:pt idx="168">
                  <c:v>1.679</c:v>
                </c:pt>
                <c:pt idx="169">
                  <c:v>1.6930000000000001</c:v>
                </c:pt>
                <c:pt idx="170">
                  <c:v>1.7070000000000001</c:v>
                </c:pt>
                <c:pt idx="171">
                  <c:v>1.7210000000000001</c:v>
                </c:pt>
                <c:pt idx="172">
                  <c:v>1.734</c:v>
                </c:pt>
                <c:pt idx="173">
                  <c:v>1.748</c:v>
                </c:pt>
                <c:pt idx="174">
                  <c:v>1.762</c:v>
                </c:pt>
                <c:pt idx="175">
                  <c:v>1.7749999999999999</c:v>
                </c:pt>
                <c:pt idx="176">
                  <c:v>1.7889999999999999</c:v>
                </c:pt>
                <c:pt idx="177">
                  <c:v>1.802</c:v>
                </c:pt>
                <c:pt idx="178">
                  <c:v>1.8160000000000001</c:v>
                </c:pt>
                <c:pt idx="179">
                  <c:v>1.83</c:v>
                </c:pt>
                <c:pt idx="180">
                  <c:v>1.843</c:v>
                </c:pt>
                <c:pt idx="181">
                  <c:v>1.857</c:v>
                </c:pt>
                <c:pt idx="182">
                  <c:v>1.87</c:v>
                </c:pt>
                <c:pt idx="183">
                  <c:v>1.8839999999999999</c:v>
                </c:pt>
                <c:pt idx="184">
                  <c:v>1.897</c:v>
                </c:pt>
                <c:pt idx="185">
                  <c:v>1.91</c:v>
                </c:pt>
                <c:pt idx="186">
                  <c:v>1.9239999999999999</c:v>
                </c:pt>
                <c:pt idx="187">
                  <c:v>1.9370000000000001</c:v>
                </c:pt>
                <c:pt idx="188">
                  <c:v>1.95</c:v>
                </c:pt>
                <c:pt idx="189">
                  <c:v>1.9630000000000001</c:v>
                </c:pt>
                <c:pt idx="190">
                  <c:v>1.976</c:v>
                </c:pt>
                <c:pt idx="191">
                  <c:v>1.988</c:v>
                </c:pt>
                <c:pt idx="192">
                  <c:v>2.0009999999999999</c:v>
                </c:pt>
                <c:pt idx="193">
                  <c:v>2.0139999999999998</c:v>
                </c:pt>
                <c:pt idx="194">
                  <c:v>2.0259999999999998</c:v>
                </c:pt>
                <c:pt idx="195">
                  <c:v>2.0390000000000001</c:v>
                </c:pt>
                <c:pt idx="196">
                  <c:v>2.052</c:v>
                </c:pt>
                <c:pt idx="197">
                  <c:v>2.0640000000000001</c:v>
                </c:pt>
                <c:pt idx="198">
                  <c:v>2.077</c:v>
                </c:pt>
                <c:pt idx="199">
                  <c:v>2.09</c:v>
                </c:pt>
                <c:pt idx="200">
                  <c:v>2.1019999999999999</c:v>
                </c:pt>
                <c:pt idx="201">
                  <c:v>2.1150000000000002</c:v>
                </c:pt>
                <c:pt idx="202">
                  <c:v>2.1280000000000001</c:v>
                </c:pt>
                <c:pt idx="203">
                  <c:v>2.141</c:v>
                </c:pt>
                <c:pt idx="204">
                  <c:v>2.1539999999999999</c:v>
                </c:pt>
                <c:pt idx="205">
                  <c:v>2.1669999999999998</c:v>
                </c:pt>
                <c:pt idx="206">
                  <c:v>2.1800000000000002</c:v>
                </c:pt>
                <c:pt idx="207">
                  <c:v>2.1930000000000001</c:v>
                </c:pt>
                <c:pt idx="208">
                  <c:v>2.206</c:v>
                </c:pt>
                <c:pt idx="209">
                  <c:v>2.2189999999999999</c:v>
                </c:pt>
                <c:pt idx="210">
                  <c:v>2.2320000000000002</c:v>
                </c:pt>
                <c:pt idx="211">
                  <c:v>2.2450000000000001</c:v>
                </c:pt>
                <c:pt idx="212">
                  <c:v>2.258</c:v>
                </c:pt>
                <c:pt idx="213">
                  <c:v>2.2709999999999999</c:v>
                </c:pt>
                <c:pt idx="214">
                  <c:v>2.2839999999999998</c:v>
                </c:pt>
                <c:pt idx="215">
                  <c:v>2.2970000000000002</c:v>
                </c:pt>
                <c:pt idx="216">
                  <c:v>2.31</c:v>
                </c:pt>
                <c:pt idx="217">
                  <c:v>2.323</c:v>
                </c:pt>
                <c:pt idx="218">
                  <c:v>2.335</c:v>
                </c:pt>
                <c:pt idx="219">
                  <c:v>2.3479999999999999</c:v>
                </c:pt>
                <c:pt idx="220">
                  <c:v>2.3610000000000002</c:v>
                </c:pt>
                <c:pt idx="221">
                  <c:v>2.3740000000000001</c:v>
                </c:pt>
                <c:pt idx="222">
                  <c:v>2.3860000000000001</c:v>
                </c:pt>
                <c:pt idx="223">
                  <c:v>2.399</c:v>
                </c:pt>
                <c:pt idx="224">
                  <c:v>2.4119999999999999</c:v>
                </c:pt>
                <c:pt idx="225">
                  <c:v>2.4239999999999999</c:v>
                </c:pt>
                <c:pt idx="226">
                  <c:v>2.4369999999999998</c:v>
                </c:pt>
                <c:pt idx="227">
                  <c:v>2.4489999999999998</c:v>
                </c:pt>
                <c:pt idx="228">
                  <c:v>2.4609999999999999</c:v>
                </c:pt>
                <c:pt idx="229">
                  <c:v>2.4740000000000002</c:v>
                </c:pt>
                <c:pt idx="230">
                  <c:v>2.4860000000000002</c:v>
                </c:pt>
                <c:pt idx="231">
                  <c:v>2.4990000000000001</c:v>
                </c:pt>
                <c:pt idx="232">
                  <c:v>2.5110000000000001</c:v>
                </c:pt>
                <c:pt idx="233">
                  <c:v>2.524</c:v>
                </c:pt>
                <c:pt idx="234">
                  <c:v>2.536</c:v>
                </c:pt>
                <c:pt idx="235">
                  <c:v>2.548</c:v>
                </c:pt>
                <c:pt idx="236">
                  <c:v>2.56</c:v>
                </c:pt>
                <c:pt idx="237">
                  <c:v>2.5720000000000001</c:v>
                </c:pt>
                <c:pt idx="238">
                  <c:v>2.5840000000000001</c:v>
                </c:pt>
                <c:pt idx="239">
                  <c:v>2.597</c:v>
                </c:pt>
                <c:pt idx="240">
                  <c:v>2.609</c:v>
                </c:pt>
                <c:pt idx="241">
                  <c:v>2.621</c:v>
                </c:pt>
                <c:pt idx="242">
                  <c:v>2.633</c:v>
                </c:pt>
                <c:pt idx="243">
                  <c:v>2.645</c:v>
                </c:pt>
                <c:pt idx="244">
                  <c:v>2.657</c:v>
                </c:pt>
                <c:pt idx="245">
                  <c:v>2.67</c:v>
                </c:pt>
                <c:pt idx="246">
                  <c:v>2.6819999999999999</c:v>
                </c:pt>
                <c:pt idx="247">
                  <c:v>2.694</c:v>
                </c:pt>
                <c:pt idx="248">
                  <c:v>2.706</c:v>
                </c:pt>
                <c:pt idx="249">
                  <c:v>2.718</c:v>
                </c:pt>
                <c:pt idx="250">
                  <c:v>2.73</c:v>
                </c:pt>
                <c:pt idx="251">
                  <c:v>2.7429999999999999</c:v>
                </c:pt>
                <c:pt idx="252">
                  <c:v>2.7549999999999999</c:v>
                </c:pt>
                <c:pt idx="253">
                  <c:v>2.7669999999999999</c:v>
                </c:pt>
                <c:pt idx="254">
                  <c:v>2.7789999999999999</c:v>
                </c:pt>
                <c:pt idx="255">
                  <c:v>2.7909999999999999</c:v>
                </c:pt>
                <c:pt idx="256">
                  <c:v>2.8029999999999999</c:v>
                </c:pt>
                <c:pt idx="257">
                  <c:v>2.8159999999999998</c:v>
                </c:pt>
                <c:pt idx="258">
                  <c:v>2.8279999999999998</c:v>
                </c:pt>
                <c:pt idx="259">
                  <c:v>2.84</c:v>
                </c:pt>
                <c:pt idx="260">
                  <c:v>2.8519999999999999</c:v>
                </c:pt>
                <c:pt idx="261">
                  <c:v>2.8639999999999999</c:v>
                </c:pt>
                <c:pt idx="262">
                  <c:v>2.8759999999999999</c:v>
                </c:pt>
                <c:pt idx="263">
                  <c:v>2.8879999999999999</c:v>
                </c:pt>
                <c:pt idx="264">
                  <c:v>2.9009999999999998</c:v>
                </c:pt>
                <c:pt idx="265">
                  <c:v>2.9140000000000001</c:v>
                </c:pt>
                <c:pt idx="266">
                  <c:v>2.9260000000000002</c:v>
                </c:pt>
                <c:pt idx="267">
                  <c:v>2.9380000000000002</c:v>
                </c:pt>
                <c:pt idx="268">
                  <c:v>2.95</c:v>
                </c:pt>
                <c:pt idx="269">
                  <c:v>2.9630000000000001</c:v>
                </c:pt>
                <c:pt idx="270">
                  <c:v>2.9750000000000001</c:v>
                </c:pt>
                <c:pt idx="271">
                  <c:v>2.9870000000000001</c:v>
                </c:pt>
                <c:pt idx="272">
                  <c:v>2.9990000000000001</c:v>
                </c:pt>
                <c:pt idx="273">
                  <c:v>3.0110000000000001</c:v>
                </c:pt>
                <c:pt idx="274">
                  <c:v>3.0230000000000001</c:v>
                </c:pt>
                <c:pt idx="275">
                  <c:v>3.036</c:v>
                </c:pt>
                <c:pt idx="276">
                  <c:v>3.048</c:v>
                </c:pt>
                <c:pt idx="277">
                  <c:v>3.06</c:v>
                </c:pt>
                <c:pt idx="278">
                  <c:v>3.0720000000000001</c:v>
                </c:pt>
                <c:pt idx="279">
                  <c:v>3.085</c:v>
                </c:pt>
                <c:pt idx="280">
                  <c:v>3.097</c:v>
                </c:pt>
                <c:pt idx="281">
                  <c:v>3.109</c:v>
                </c:pt>
                <c:pt idx="282">
                  <c:v>3.121</c:v>
                </c:pt>
                <c:pt idx="283">
                  <c:v>3.133</c:v>
                </c:pt>
                <c:pt idx="284">
                  <c:v>3.145</c:v>
                </c:pt>
                <c:pt idx="285">
                  <c:v>3.157</c:v>
                </c:pt>
                <c:pt idx="286">
                  <c:v>3.1680000000000001</c:v>
                </c:pt>
                <c:pt idx="287">
                  <c:v>3.18</c:v>
                </c:pt>
                <c:pt idx="288">
                  <c:v>3.1920000000000002</c:v>
                </c:pt>
                <c:pt idx="289">
                  <c:v>3.2029999999999998</c:v>
                </c:pt>
                <c:pt idx="290">
                  <c:v>3.2149999999999999</c:v>
                </c:pt>
                <c:pt idx="291">
                  <c:v>3.2269999999999999</c:v>
                </c:pt>
                <c:pt idx="292">
                  <c:v>3.2389999999999999</c:v>
                </c:pt>
                <c:pt idx="293">
                  <c:v>3.2509999999999999</c:v>
                </c:pt>
                <c:pt idx="294">
                  <c:v>3.262</c:v>
                </c:pt>
                <c:pt idx="295">
                  <c:v>3.274</c:v>
                </c:pt>
                <c:pt idx="296">
                  <c:v>3.286</c:v>
                </c:pt>
                <c:pt idx="297">
                  <c:v>3.298</c:v>
                </c:pt>
                <c:pt idx="298">
                  <c:v>3.3090000000000002</c:v>
                </c:pt>
                <c:pt idx="299">
                  <c:v>3.3210000000000002</c:v>
                </c:pt>
                <c:pt idx="300">
                  <c:v>3.3330000000000002</c:v>
                </c:pt>
                <c:pt idx="301">
                  <c:v>3.3439999999999999</c:v>
                </c:pt>
                <c:pt idx="302">
                  <c:v>3.3559999999999999</c:v>
                </c:pt>
                <c:pt idx="303">
                  <c:v>3.3679999999999999</c:v>
                </c:pt>
                <c:pt idx="304">
                  <c:v>3.379</c:v>
                </c:pt>
                <c:pt idx="305">
                  <c:v>3.391</c:v>
                </c:pt>
                <c:pt idx="306">
                  <c:v>3.403</c:v>
                </c:pt>
                <c:pt idx="307">
                  <c:v>3.4140000000000001</c:v>
                </c:pt>
                <c:pt idx="308">
                  <c:v>3.4260000000000002</c:v>
                </c:pt>
                <c:pt idx="309">
                  <c:v>3.4380000000000002</c:v>
                </c:pt>
                <c:pt idx="310">
                  <c:v>3.45</c:v>
                </c:pt>
                <c:pt idx="311">
                  <c:v>3.4609999999999999</c:v>
                </c:pt>
                <c:pt idx="312">
                  <c:v>3.4729999999999999</c:v>
                </c:pt>
                <c:pt idx="313">
                  <c:v>3.4849999999999999</c:v>
                </c:pt>
                <c:pt idx="314">
                  <c:v>3.496</c:v>
                </c:pt>
                <c:pt idx="315">
                  <c:v>3.508</c:v>
                </c:pt>
                <c:pt idx="316">
                  <c:v>3.52</c:v>
                </c:pt>
                <c:pt idx="317">
                  <c:v>3.5310000000000001</c:v>
                </c:pt>
                <c:pt idx="318">
                  <c:v>3.5430000000000001</c:v>
                </c:pt>
                <c:pt idx="319">
                  <c:v>3.5550000000000002</c:v>
                </c:pt>
                <c:pt idx="320">
                  <c:v>3.5670000000000002</c:v>
                </c:pt>
                <c:pt idx="321">
                  <c:v>3.5790000000000002</c:v>
                </c:pt>
                <c:pt idx="322">
                  <c:v>3.5910000000000002</c:v>
                </c:pt>
                <c:pt idx="323">
                  <c:v>3.6030000000000002</c:v>
                </c:pt>
                <c:pt idx="324">
                  <c:v>3.6150000000000002</c:v>
                </c:pt>
                <c:pt idx="325">
                  <c:v>3.6269999999999998</c:v>
                </c:pt>
                <c:pt idx="326">
                  <c:v>3.6389999999999998</c:v>
                </c:pt>
                <c:pt idx="327">
                  <c:v>3.6509999999999998</c:v>
                </c:pt>
                <c:pt idx="328">
                  <c:v>3.6629999999999998</c:v>
                </c:pt>
                <c:pt idx="329">
                  <c:v>3.6749999999999998</c:v>
                </c:pt>
                <c:pt idx="330">
                  <c:v>3.6869999999999998</c:v>
                </c:pt>
                <c:pt idx="331">
                  <c:v>3.698</c:v>
                </c:pt>
                <c:pt idx="332">
                  <c:v>3.71</c:v>
                </c:pt>
                <c:pt idx="333">
                  <c:v>3.722</c:v>
                </c:pt>
                <c:pt idx="334">
                  <c:v>3.7330000000000001</c:v>
                </c:pt>
                <c:pt idx="335">
                  <c:v>3.7450000000000001</c:v>
                </c:pt>
                <c:pt idx="336">
                  <c:v>3.7570000000000001</c:v>
                </c:pt>
                <c:pt idx="337">
                  <c:v>3.7679999999999998</c:v>
                </c:pt>
                <c:pt idx="338">
                  <c:v>3.78</c:v>
                </c:pt>
                <c:pt idx="339">
                  <c:v>3.7919999999999998</c:v>
                </c:pt>
                <c:pt idx="340">
                  <c:v>3.8029999999999999</c:v>
                </c:pt>
                <c:pt idx="341">
                  <c:v>3.8149999999999999</c:v>
                </c:pt>
                <c:pt idx="342">
                  <c:v>3.827</c:v>
                </c:pt>
                <c:pt idx="343">
                  <c:v>3.839</c:v>
                </c:pt>
                <c:pt idx="344">
                  <c:v>3.85</c:v>
                </c:pt>
                <c:pt idx="345">
                  <c:v>3.8620000000000001</c:v>
                </c:pt>
                <c:pt idx="346">
                  <c:v>3.8730000000000002</c:v>
                </c:pt>
                <c:pt idx="347">
                  <c:v>3.8839999999999999</c:v>
                </c:pt>
                <c:pt idx="348">
                  <c:v>3.8959999999999999</c:v>
                </c:pt>
                <c:pt idx="349">
                  <c:v>3.907</c:v>
                </c:pt>
                <c:pt idx="350">
                  <c:v>3.9180000000000001</c:v>
                </c:pt>
                <c:pt idx="351">
                  <c:v>3.93</c:v>
                </c:pt>
                <c:pt idx="352">
                  <c:v>3.9409999999999998</c:v>
                </c:pt>
                <c:pt idx="353">
                  <c:v>3.952</c:v>
                </c:pt>
                <c:pt idx="354">
                  <c:v>3.964</c:v>
                </c:pt>
                <c:pt idx="355">
                  <c:v>3.9750000000000001</c:v>
                </c:pt>
                <c:pt idx="356">
                  <c:v>3.9860000000000002</c:v>
                </c:pt>
                <c:pt idx="357">
                  <c:v>3.9969999999999999</c:v>
                </c:pt>
                <c:pt idx="358">
                  <c:v>4.008</c:v>
                </c:pt>
                <c:pt idx="359">
                  <c:v>4.0199999999999996</c:v>
                </c:pt>
                <c:pt idx="360">
                  <c:v>4.0309999999999997</c:v>
                </c:pt>
                <c:pt idx="361">
                  <c:v>4.0419999999999998</c:v>
                </c:pt>
                <c:pt idx="362">
                  <c:v>4.0529999999999999</c:v>
                </c:pt>
                <c:pt idx="363">
                  <c:v>4.0650000000000004</c:v>
                </c:pt>
                <c:pt idx="364">
                  <c:v>4.0759999999999996</c:v>
                </c:pt>
                <c:pt idx="365">
                  <c:v>4.0869999999999997</c:v>
                </c:pt>
                <c:pt idx="366">
                  <c:v>4.0979999999999999</c:v>
                </c:pt>
                <c:pt idx="367">
                  <c:v>4.1100000000000003</c:v>
                </c:pt>
                <c:pt idx="368">
                  <c:v>4.1210000000000004</c:v>
                </c:pt>
                <c:pt idx="369">
                  <c:v>4.1319999999999997</c:v>
                </c:pt>
                <c:pt idx="370">
                  <c:v>4.1429999999999998</c:v>
                </c:pt>
                <c:pt idx="371">
                  <c:v>4.1550000000000002</c:v>
                </c:pt>
                <c:pt idx="372">
                  <c:v>4.1660000000000004</c:v>
                </c:pt>
                <c:pt idx="373">
                  <c:v>4.1769999999999996</c:v>
                </c:pt>
                <c:pt idx="374">
                  <c:v>4.1879999999999997</c:v>
                </c:pt>
                <c:pt idx="375">
                  <c:v>4.1989999999999998</c:v>
                </c:pt>
                <c:pt idx="376">
                  <c:v>4.2110000000000003</c:v>
                </c:pt>
                <c:pt idx="377">
                  <c:v>4.2220000000000004</c:v>
                </c:pt>
                <c:pt idx="378">
                  <c:v>4.2329999999999997</c:v>
                </c:pt>
                <c:pt idx="379">
                  <c:v>4.2439999999999998</c:v>
                </c:pt>
                <c:pt idx="380">
                  <c:v>4.2560000000000002</c:v>
                </c:pt>
                <c:pt idx="381">
                  <c:v>4.2670000000000003</c:v>
                </c:pt>
                <c:pt idx="382">
                  <c:v>4.2779999999999996</c:v>
                </c:pt>
                <c:pt idx="383">
                  <c:v>4.2889999999999997</c:v>
                </c:pt>
                <c:pt idx="384">
                  <c:v>4.3010000000000002</c:v>
                </c:pt>
                <c:pt idx="385">
                  <c:v>4.3120000000000003</c:v>
                </c:pt>
                <c:pt idx="386">
                  <c:v>4.3230000000000004</c:v>
                </c:pt>
                <c:pt idx="387">
                  <c:v>4.3339999999999996</c:v>
                </c:pt>
                <c:pt idx="388">
                  <c:v>4.3449999999999998</c:v>
                </c:pt>
                <c:pt idx="389">
                  <c:v>4.3570000000000002</c:v>
                </c:pt>
                <c:pt idx="390">
                  <c:v>4.3680000000000003</c:v>
                </c:pt>
                <c:pt idx="391">
                  <c:v>4.3789999999999996</c:v>
                </c:pt>
                <c:pt idx="392">
                  <c:v>4.391</c:v>
                </c:pt>
                <c:pt idx="393">
                  <c:v>4.4020000000000001</c:v>
                </c:pt>
                <c:pt idx="394">
                  <c:v>4.4139999999999997</c:v>
                </c:pt>
                <c:pt idx="395">
                  <c:v>4.4260000000000002</c:v>
                </c:pt>
                <c:pt idx="396">
                  <c:v>4.4370000000000003</c:v>
                </c:pt>
                <c:pt idx="397">
                  <c:v>4.4489999999999998</c:v>
                </c:pt>
                <c:pt idx="398">
                  <c:v>4.46</c:v>
                </c:pt>
                <c:pt idx="399">
                  <c:v>4.4720000000000004</c:v>
                </c:pt>
                <c:pt idx="400">
                  <c:v>4.484</c:v>
                </c:pt>
                <c:pt idx="401">
                  <c:v>4.4950000000000001</c:v>
                </c:pt>
                <c:pt idx="402">
                  <c:v>4.5069999999999997</c:v>
                </c:pt>
                <c:pt idx="403">
                  <c:v>4.5179999999999998</c:v>
                </c:pt>
                <c:pt idx="404">
                  <c:v>4.53</c:v>
                </c:pt>
                <c:pt idx="405">
                  <c:v>4.5410000000000004</c:v>
                </c:pt>
                <c:pt idx="406">
                  <c:v>4.5519999999999996</c:v>
                </c:pt>
                <c:pt idx="407">
                  <c:v>4.5640000000000001</c:v>
                </c:pt>
                <c:pt idx="408">
                  <c:v>4.5750000000000002</c:v>
                </c:pt>
                <c:pt idx="409">
                  <c:v>4.5860000000000003</c:v>
                </c:pt>
                <c:pt idx="410">
                  <c:v>4.5970000000000004</c:v>
                </c:pt>
                <c:pt idx="411">
                  <c:v>4.609</c:v>
                </c:pt>
                <c:pt idx="412">
                  <c:v>4.62</c:v>
                </c:pt>
                <c:pt idx="413">
                  <c:v>4.6310000000000002</c:v>
                </c:pt>
                <c:pt idx="414">
                  <c:v>4.6420000000000003</c:v>
                </c:pt>
                <c:pt idx="415">
                  <c:v>4.6529999999999996</c:v>
                </c:pt>
                <c:pt idx="416">
                  <c:v>4.665</c:v>
                </c:pt>
                <c:pt idx="417">
                  <c:v>4.6760000000000002</c:v>
                </c:pt>
                <c:pt idx="418">
                  <c:v>4.6870000000000003</c:v>
                </c:pt>
                <c:pt idx="419">
                  <c:v>4.6980000000000004</c:v>
                </c:pt>
                <c:pt idx="420">
                  <c:v>4.7089999999999996</c:v>
                </c:pt>
                <c:pt idx="421">
                  <c:v>4.72</c:v>
                </c:pt>
                <c:pt idx="422">
                  <c:v>4.7300000000000004</c:v>
                </c:pt>
                <c:pt idx="423">
                  <c:v>4.7409999999999997</c:v>
                </c:pt>
                <c:pt idx="424">
                  <c:v>4.7519999999999998</c:v>
                </c:pt>
                <c:pt idx="425">
                  <c:v>4.7619999999999996</c:v>
                </c:pt>
                <c:pt idx="426">
                  <c:v>4.7720000000000002</c:v>
                </c:pt>
                <c:pt idx="427">
                  <c:v>4.7830000000000004</c:v>
                </c:pt>
                <c:pt idx="428">
                  <c:v>4.7939999999999996</c:v>
                </c:pt>
                <c:pt idx="429">
                  <c:v>4.8040000000000003</c:v>
                </c:pt>
                <c:pt idx="430">
                  <c:v>4.8140000000000001</c:v>
                </c:pt>
                <c:pt idx="431">
                  <c:v>4.8250000000000002</c:v>
                </c:pt>
                <c:pt idx="432">
                  <c:v>4.835</c:v>
                </c:pt>
                <c:pt idx="433">
                  <c:v>4.8460000000000001</c:v>
                </c:pt>
                <c:pt idx="434">
                  <c:v>4.8559999999999999</c:v>
                </c:pt>
                <c:pt idx="435">
                  <c:v>4.8659999999999997</c:v>
                </c:pt>
                <c:pt idx="436">
                  <c:v>4.8769999999999998</c:v>
                </c:pt>
                <c:pt idx="437">
                  <c:v>4.8869999999999996</c:v>
                </c:pt>
                <c:pt idx="438">
                  <c:v>4.8979999999999997</c:v>
                </c:pt>
                <c:pt idx="439">
                  <c:v>4.9080000000000004</c:v>
                </c:pt>
                <c:pt idx="440">
                  <c:v>4.9180000000000001</c:v>
                </c:pt>
                <c:pt idx="441">
                  <c:v>4.9290000000000003</c:v>
                </c:pt>
                <c:pt idx="442">
                  <c:v>4.9390000000000001</c:v>
                </c:pt>
                <c:pt idx="443">
                  <c:v>4.95</c:v>
                </c:pt>
                <c:pt idx="444">
                  <c:v>4.9610000000000003</c:v>
                </c:pt>
                <c:pt idx="445">
                  <c:v>4.9710000000000001</c:v>
                </c:pt>
                <c:pt idx="446">
                  <c:v>4.9820000000000002</c:v>
                </c:pt>
                <c:pt idx="447">
                  <c:v>4.9930000000000003</c:v>
                </c:pt>
                <c:pt idx="448">
                  <c:v>5.0039999999999996</c:v>
                </c:pt>
                <c:pt idx="449">
                  <c:v>5.0179999999999998</c:v>
                </c:pt>
                <c:pt idx="450">
                  <c:v>5.0289999999999999</c:v>
                </c:pt>
                <c:pt idx="451">
                  <c:v>5.04</c:v>
                </c:pt>
                <c:pt idx="452">
                  <c:v>5.0510000000000002</c:v>
                </c:pt>
                <c:pt idx="453">
                  <c:v>5.0620000000000003</c:v>
                </c:pt>
                <c:pt idx="454">
                  <c:v>5.0730000000000004</c:v>
                </c:pt>
                <c:pt idx="455">
                  <c:v>5.0830000000000002</c:v>
                </c:pt>
                <c:pt idx="456">
                  <c:v>5.0940000000000003</c:v>
                </c:pt>
                <c:pt idx="457">
                  <c:v>5.1050000000000004</c:v>
                </c:pt>
                <c:pt idx="458">
                  <c:v>5.1159999999999997</c:v>
                </c:pt>
                <c:pt idx="459">
                  <c:v>5.1260000000000003</c:v>
                </c:pt>
                <c:pt idx="460">
                  <c:v>5.1369999999999996</c:v>
                </c:pt>
                <c:pt idx="461">
                  <c:v>5.1479999999999997</c:v>
                </c:pt>
                <c:pt idx="462">
                  <c:v>5.1589999999999998</c:v>
                </c:pt>
                <c:pt idx="463">
                  <c:v>5.1689999999999996</c:v>
                </c:pt>
                <c:pt idx="464">
                  <c:v>5.18</c:v>
                </c:pt>
                <c:pt idx="465">
                  <c:v>5.1909999999999998</c:v>
                </c:pt>
                <c:pt idx="466">
                  <c:v>5.202</c:v>
                </c:pt>
                <c:pt idx="467">
                  <c:v>5.2130000000000001</c:v>
                </c:pt>
                <c:pt idx="468">
                  <c:v>5.2229999999999999</c:v>
                </c:pt>
                <c:pt idx="469">
                  <c:v>5.234</c:v>
                </c:pt>
                <c:pt idx="470">
                  <c:v>5.2450000000000001</c:v>
                </c:pt>
                <c:pt idx="471">
                  <c:v>5.2560000000000002</c:v>
                </c:pt>
                <c:pt idx="472">
                  <c:v>5.266</c:v>
                </c:pt>
                <c:pt idx="473">
                  <c:v>5.2770000000000001</c:v>
                </c:pt>
                <c:pt idx="474">
                  <c:v>5.2869999999999999</c:v>
                </c:pt>
                <c:pt idx="475">
                  <c:v>5.298</c:v>
                </c:pt>
                <c:pt idx="476">
                  <c:v>5.3079999999999998</c:v>
                </c:pt>
                <c:pt idx="477">
                  <c:v>5.3209999999999997</c:v>
                </c:pt>
                <c:pt idx="478">
                  <c:v>5.3360000000000003</c:v>
                </c:pt>
                <c:pt idx="479">
                  <c:v>5.3490000000000002</c:v>
                </c:pt>
                <c:pt idx="480">
                  <c:v>5.36</c:v>
                </c:pt>
                <c:pt idx="481">
                  <c:v>5.3710000000000004</c:v>
                </c:pt>
                <c:pt idx="482">
                  <c:v>5.3819999999999997</c:v>
                </c:pt>
                <c:pt idx="483">
                  <c:v>5.3920000000000003</c:v>
                </c:pt>
                <c:pt idx="484">
                  <c:v>5.4020000000000001</c:v>
                </c:pt>
                <c:pt idx="485">
                  <c:v>5.4119999999999999</c:v>
                </c:pt>
                <c:pt idx="486">
                  <c:v>5.423</c:v>
                </c:pt>
                <c:pt idx="487">
                  <c:v>5.4320000000000004</c:v>
                </c:pt>
                <c:pt idx="488">
                  <c:v>5.4429999999999996</c:v>
                </c:pt>
                <c:pt idx="489">
                  <c:v>5.4539999999999997</c:v>
                </c:pt>
                <c:pt idx="490">
                  <c:v>5.4649999999999999</c:v>
                </c:pt>
                <c:pt idx="491">
                  <c:v>5.4779999999999998</c:v>
                </c:pt>
                <c:pt idx="492">
                  <c:v>5.492</c:v>
                </c:pt>
                <c:pt idx="493">
                  <c:v>5.5069999999999997</c:v>
                </c:pt>
                <c:pt idx="494">
                  <c:v>5.5209999999999999</c:v>
                </c:pt>
                <c:pt idx="495">
                  <c:v>5.5359999999999996</c:v>
                </c:pt>
                <c:pt idx="496">
                  <c:v>5.5519999999999996</c:v>
                </c:pt>
                <c:pt idx="497">
                  <c:v>5.5659999999999998</c:v>
                </c:pt>
                <c:pt idx="498">
                  <c:v>5.5810000000000004</c:v>
                </c:pt>
                <c:pt idx="499">
                  <c:v>5.5960000000000001</c:v>
                </c:pt>
                <c:pt idx="500">
                  <c:v>5.6109999999999998</c:v>
                </c:pt>
                <c:pt idx="501">
                  <c:v>5.625</c:v>
                </c:pt>
                <c:pt idx="502">
                  <c:v>5.64</c:v>
                </c:pt>
                <c:pt idx="503">
                  <c:v>5.6550000000000002</c:v>
                </c:pt>
                <c:pt idx="504">
                  <c:v>5.67</c:v>
                </c:pt>
                <c:pt idx="505">
                  <c:v>5.6859999999999999</c:v>
                </c:pt>
                <c:pt idx="506">
                  <c:v>5.702</c:v>
                </c:pt>
                <c:pt idx="507">
                  <c:v>5.72</c:v>
                </c:pt>
                <c:pt idx="508">
                  <c:v>5.7450000000000001</c:v>
                </c:pt>
                <c:pt idx="509">
                  <c:v>5.7759999999999998</c:v>
                </c:pt>
                <c:pt idx="510">
                  <c:v>5.8040000000000003</c:v>
                </c:pt>
                <c:pt idx="511">
                  <c:v>5.827</c:v>
                </c:pt>
                <c:pt idx="512">
                  <c:v>5.8639999999999999</c:v>
                </c:pt>
                <c:pt idx="513">
                  <c:v>5.9009999999999998</c:v>
                </c:pt>
                <c:pt idx="514">
                  <c:v>5.9279999999999999</c:v>
                </c:pt>
                <c:pt idx="515">
                  <c:v>5.9550000000000001</c:v>
                </c:pt>
                <c:pt idx="516">
                  <c:v>5.9870000000000001</c:v>
                </c:pt>
                <c:pt idx="517">
                  <c:v>6.02</c:v>
                </c:pt>
                <c:pt idx="518">
                  <c:v>6.05</c:v>
                </c:pt>
                <c:pt idx="519">
                  <c:v>6.0640000000000001</c:v>
                </c:pt>
                <c:pt idx="520">
                  <c:v>6.0730000000000004</c:v>
                </c:pt>
                <c:pt idx="521">
                  <c:v>6.0839999999999996</c:v>
                </c:pt>
                <c:pt idx="522">
                  <c:v>6.0960000000000001</c:v>
                </c:pt>
                <c:pt idx="523">
                  <c:v>6.11</c:v>
                </c:pt>
                <c:pt idx="524">
                  <c:v>6.125</c:v>
                </c:pt>
                <c:pt idx="525">
                  <c:v>6.1420000000000003</c:v>
                </c:pt>
                <c:pt idx="526">
                  <c:v>6.1609999999999996</c:v>
                </c:pt>
                <c:pt idx="527">
                  <c:v>6.18</c:v>
                </c:pt>
                <c:pt idx="528">
                  <c:v>6.2</c:v>
                </c:pt>
                <c:pt idx="529">
                  <c:v>6.22</c:v>
                </c:pt>
                <c:pt idx="530">
                  <c:v>6.24</c:v>
                </c:pt>
                <c:pt idx="531">
                  <c:v>6.26</c:v>
                </c:pt>
                <c:pt idx="532">
                  <c:v>6.282</c:v>
                </c:pt>
                <c:pt idx="533">
                  <c:v>6.3049999999999997</c:v>
                </c:pt>
                <c:pt idx="534">
                  <c:v>6.327</c:v>
                </c:pt>
                <c:pt idx="535">
                  <c:v>6.35</c:v>
                </c:pt>
                <c:pt idx="536">
                  <c:v>6.3710000000000004</c:v>
                </c:pt>
                <c:pt idx="537">
                  <c:v>6.3949999999999996</c:v>
                </c:pt>
                <c:pt idx="538">
                  <c:v>6.4169999999999998</c:v>
                </c:pt>
                <c:pt idx="539">
                  <c:v>6.444</c:v>
                </c:pt>
                <c:pt idx="540">
                  <c:v>6.47</c:v>
                </c:pt>
                <c:pt idx="541">
                  <c:v>6.4989999999999997</c:v>
                </c:pt>
                <c:pt idx="542">
                  <c:v>6.5270000000000001</c:v>
                </c:pt>
                <c:pt idx="543">
                  <c:v>6.548</c:v>
                </c:pt>
                <c:pt idx="544">
                  <c:v>6.5720000000000001</c:v>
                </c:pt>
                <c:pt idx="545">
                  <c:v>6.6059999999999999</c:v>
                </c:pt>
                <c:pt idx="546">
                  <c:v>6.6470000000000002</c:v>
                </c:pt>
                <c:pt idx="547">
                  <c:v>6.6859999999999999</c:v>
                </c:pt>
                <c:pt idx="548">
                  <c:v>6.7229999999999999</c:v>
                </c:pt>
                <c:pt idx="549">
                  <c:v>6.76</c:v>
                </c:pt>
                <c:pt idx="550">
                  <c:v>6.7960000000000003</c:v>
                </c:pt>
                <c:pt idx="551">
                  <c:v>6.8289999999999997</c:v>
                </c:pt>
                <c:pt idx="552">
                  <c:v>6.86</c:v>
                </c:pt>
                <c:pt idx="553">
                  <c:v>6.891</c:v>
                </c:pt>
                <c:pt idx="554">
                  <c:v>6.9219999999999997</c:v>
                </c:pt>
                <c:pt idx="555">
                  <c:v>6.9550000000000001</c:v>
                </c:pt>
                <c:pt idx="556">
                  <c:v>6.99</c:v>
                </c:pt>
                <c:pt idx="557">
                  <c:v>7.0259999999999998</c:v>
                </c:pt>
                <c:pt idx="558">
                  <c:v>7.0609999999999999</c:v>
                </c:pt>
                <c:pt idx="559">
                  <c:v>7.0990000000000002</c:v>
                </c:pt>
                <c:pt idx="560">
                  <c:v>7.1360000000000001</c:v>
                </c:pt>
                <c:pt idx="561">
                  <c:v>7.1689999999999996</c:v>
                </c:pt>
                <c:pt idx="562">
                  <c:v>7.2060000000000004</c:v>
                </c:pt>
                <c:pt idx="563">
                  <c:v>7.2409999999999997</c:v>
                </c:pt>
                <c:pt idx="564">
                  <c:v>7.2779999999999996</c:v>
                </c:pt>
                <c:pt idx="565">
                  <c:v>7.3170000000000002</c:v>
                </c:pt>
                <c:pt idx="566">
                  <c:v>7.3490000000000002</c:v>
                </c:pt>
                <c:pt idx="567">
                  <c:v>7.37</c:v>
                </c:pt>
                <c:pt idx="568">
                  <c:v>7.3949999999999996</c:v>
                </c:pt>
                <c:pt idx="569">
                  <c:v>7.4119999999999999</c:v>
                </c:pt>
                <c:pt idx="570">
                  <c:v>7.4249999999999998</c:v>
                </c:pt>
                <c:pt idx="571">
                  <c:v>7.4450000000000003</c:v>
                </c:pt>
                <c:pt idx="572">
                  <c:v>7.468</c:v>
                </c:pt>
                <c:pt idx="573">
                  <c:v>7.4939999999999998</c:v>
                </c:pt>
                <c:pt idx="574">
                  <c:v>7.5220000000000002</c:v>
                </c:pt>
                <c:pt idx="575">
                  <c:v>7.5490000000000004</c:v>
                </c:pt>
                <c:pt idx="576">
                  <c:v>7.5759999999999996</c:v>
                </c:pt>
                <c:pt idx="577">
                  <c:v>7.6040000000000001</c:v>
                </c:pt>
                <c:pt idx="578">
                  <c:v>7.6310000000000002</c:v>
                </c:pt>
                <c:pt idx="579">
                  <c:v>7.66</c:v>
                </c:pt>
                <c:pt idx="580">
                  <c:v>7.6890000000000001</c:v>
                </c:pt>
                <c:pt idx="581">
                  <c:v>7.7060000000000004</c:v>
                </c:pt>
                <c:pt idx="582">
                  <c:v>7.7130000000000001</c:v>
                </c:pt>
                <c:pt idx="583">
                  <c:v>7.7220000000000004</c:v>
                </c:pt>
                <c:pt idx="584">
                  <c:v>7.7309999999999999</c:v>
                </c:pt>
                <c:pt idx="585">
                  <c:v>7.742</c:v>
                </c:pt>
                <c:pt idx="586">
                  <c:v>7.7539999999999996</c:v>
                </c:pt>
                <c:pt idx="587">
                  <c:v>7.766</c:v>
                </c:pt>
                <c:pt idx="588">
                  <c:v>7.7779999999999996</c:v>
                </c:pt>
                <c:pt idx="589">
                  <c:v>7.7910000000000004</c:v>
                </c:pt>
                <c:pt idx="590">
                  <c:v>7.8040000000000003</c:v>
                </c:pt>
                <c:pt idx="591">
                  <c:v>7.8220000000000001</c:v>
                </c:pt>
                <c:pt idx="592">
                  <c:v>7.8479999999999999</c:v>
                </c:pt>
                <c:pt idx="593">
                  <c:v>7.8810000000000002</c:v>
                </c:pt>
                <c:pt idx="594">
                  <c:v>7.9189999999999996</c:v>
                </c:pt>
                <c:pt idx="595">
                  <c:v>7.9589999999999996</c:v>
                </c:pt>
                <c:pt idx="596">
                  <c:v>7.9950000000000001</c:v>
                </c:pt>
                <c:pt idx="597">
                  <c:v>8.0350000000000001</c:v>
                </c:pt>
                <c:pt idx="598">
                  <c:v>8.0739999999999998</c:v>
                </c:pt>
                <c:pt idx="599">
                  <c:v>8.1120000000000001</c:v>
                </c:pt>
                <c:pt idx="600">
                  <c:v>8.1489999999999991</c:v>
                </c:pt>
                <c:pt idx="601">
                  <c:v>8.18</c:v>
                </c:pt>
                <c:pt idx="602">
                  <c:v>8.1989999999999998</c:v>
                </c:pt>
                <c:pt idx="603">
                  <c:v>8.2029999999999994</c:v>
                </c:pt>
                <c:pt idx="604">
                  <c:v>8.2149999999999999</c:v>
                </c:pt>
                <c:pt idx="605">
                  <c:v>8.2260000000000009</c:v>
                </c:pt>
                <c:pt idx="606">
                  <c:v>8.2330000000000005</c:v>
                </c:pt>
                <c:pt idx="607">
                  <c:v>8.24</c:v>
                </c:pt>
                <c:pt idx="608">
                  <c:v>8.2469999999999999</c:v>
                </c:pt>
                <c:pt idx="609">
                  <c:v>8.2579999999999991</c:v>
                </c:pt>
                <c:pt idx="610">
                  <c:v>8.2780000000000005</c:v>
                </c:pt>
                <c:pt idx="611">
                  <c:v>8.3109999999999999</c:v>
                </c:pt>
                <c:pt idx="612">
                  <c:v>8.3469999999999995</c:v>
                </c:pt>
                <c:pt idx="613">
                  <c:v>8.3859999999999992</c:v>
                </c:pt>
                <c:pt idx="614">
                  <c:v>8.4250000000000007</c:v>
                </c:pt>
                <c:pt idx="615">
                  <c:v>8.4610000000000003</c:v>
                </c:pt>
                <c:pt idx="616">
                  <c:v>8.4920000000000009</c:v>
                </c:pt>
                <c:pt idx="617">
                  <c:v>8.52</c:v>
                </c:pt>
                <c:pt idx="618">
                  <c:v>8.5500000000000007</c:v>
                </c:pt>
                <c:pt idx="619">
                  <c:v>8.58</c:v>
                </c:pt>
                <c:pt idx="620">
                  <c:v>8.6080000000000005</c:v>
                </c:pt>
                <c:pt idx="621">
                  <c:v>8.6319999999999997</c:v>
                </c:pt>
                <c:pt idx="622">
                  <c:v>8.6530000000000005</c:v>
                </c:pt>
                <c:pt idx="623">
                  <c:v>8.6690000000000005</c:v>
                </c:pt>
                <c:pt idx="624">
                  <c:v>8.6809999999999992</c:v>
                </c:pt>
                <c:pt idx="625">
                  <c:v>8.6910000000000007</c:v>
                </c:pt>
                <c:pt idx="626">
                  <c:v>8.7059999999999995</c:v>
                </c:pt>
                <c:pt idx="627">
                  <c:v>8.718</c:v>
                </c:pt>
                <c:pt idx="628">
                  <c:v>8.73</c:v>
                </c:pt>
                <c:pt idx="629">
                  <c:v>8.7479999999999993</c:v>
                </c:pt>
                <c:pt idx="630">
                  <c:v>8.77</c:v>
                </c:pt>
                <c:pt idx="631">
                  <c:v>8.7940000000000005</c:v>
                </c:pt>
                <c:pt idx="632">
                  <c:v>8.8170000000000002</c:v>
                </c:pt>
                <c:pt idx="633">
                  <c:v>8.8390000000000004</c:v>
                </c:pt>
                <c:pt idx="634">
                  <c:v>8.8620000000000001</c:v>
                </c:pt>
                <c:pt idx="635">
                  <c:v>8.8870000000000005</c:v>
                </c:pt>
                <c:pt idx="636">
                  <c:v>8.9109999999999996</c:v>
                </c:pt>
                <c:pt idx="637">
                  <c:v>8.9309999999999992</c:v>
                </c:pt>
                <c:pt idx="638">
                  <c:v>8.9469999999999992</c:v>
                </c:pt>
                <c:pt idx="639">
                  <c:v>8.9580000000000002</c:v>
                </c:pt>
                <c:pt idx="640">
                  <c:v>8.968</c:v>
                </c:pt>
                <c:pt idx="641">
                  <c:v>8.9789999999999992</c:v>
                </c:pt>
                <c:pt idx="642">
                  <c:v>8.9949999999999992</c:v>
                </c:pt>
                <c:pt idx="643">
                  <c:v>9.01</c:v>
                </c:pt>
                <c:pt idx="644">
                  <c:v>9.0239999999999991</c:v>
                </c:pt>
                <c:pt idx="645">
                  <c:v>9.0350000000000001</c:v>
                </c:pt>
                <c:pt idx="646">
                  <c:v>9.0459999999999994</c:v>
                </c:pt>
                <c:pt idx="647">
                  <c:v>9.0570000000000004</c:v>
                </c:pt>
                <c:pt idx="648">
                  <c:v>9.0730000000000004</c:v>
                </c:pt>
                <c:pt idx="649">
                  <c:v>9.093</c:v>
                </c:pt>
                <c:pt idx="650">
                  <c:v>9.1140000000000008</c:v>
                </c:pt>
                <c:pt idx="651">
                  <c:v>9.1300000000000008</c:v>
                </c:pt>
                <c:pt idx="652">
                  <c:v>9.1379999999999999</c:v>
                </c:pt>
                <c:pt idx="653">
                  <c:v>9.1479999999999997</c:v>
                </c:pt>
                <c:pt idx="654">
                  <c:v>9.1590000000000007</c:v>
                </c:pt>
                <c:pt idx="655">
                  <c:v>9.173</c:v>
                </c:pt>
                <c:pt idx="656">
                  <c:v>9.1890000000000001</c:v>
                </c:pt>
                <c:pt idx="657">
                  <c:v>9.2050000000000001</c:v>
                </c:pt>
                <c:pt idx="658">
                  <c:v>9.2200000000000006</c:v>
                </c:pt>
                <c:pt idx="659">
                  <c:v>9.2379999999999995</c:v>
                </c:pt>
                <c:pt idx="660">
                  <c:v>9.2629999999999999</c:v>
                </c:pt>
                <c:pt idx="661">
                  <c:v>9.2889999999999997</c:v>
                </c:pt>
                <c:pt idx="662">
                  <c:v>9.3160000000000007</c:v>
                </c:pt>
                <c:pt idx="663">
                  <c:v>9.3420000000000005</c:v>
                </c:pt>
                <c:pt idx="664">
                  <c:v>9.3680000000000003</c:v>
                </c:pt>
                <c:pt idx="665">
                  <c:v>9.3940000000000001</c:v>
                </c:pt>
                <c:pt idx="666">
                  <c:v>9.42</c:v>
                </c:pt>
                <c:pt idx="667">
                  <c:v>9.4480000000000004</c:v>
                </c:pt>
                <c:pt idx="668">
                  <c:v>9.4789999999999992</c:v>
                </c:pt>
                <c:pt idx="669">
                  <c:v>9.5069999999999997</c:v>
                </c:pt>
                <c:pt idx="670">
                  <c:v>9.5329999999999995</c:v>
                </c:pt>
                <c:pt idx="671">
                  <c:v>9.5589999999999993</c:v>
                </c:pt>
                <c:pt idx="672">
                  <c:v>9.5830000000000002</c:v>
                </c:pt>
                <c:pt idx="673">
                  <c:v>9.6080000000000005</c:v>
                </c:pt>
                <c:pt idx="674">
                  <c:v>9.6319999999999997</c:v>
                </c:pt>
                <c:pt idx="675">
                  <c:v>9.6539999999999999</c:v>
                </c:pt>
                <c:pt idx="676">
                  <c:v>9.6780000000000008</c:v>
                </c:pt>
                <c:pt idx="677">
                  <c:v>9.7050000000000001</c:v>
                </c:pt>
                <c:pt idx="678">
                  <c:v>9.7309999999999999</c:v>
                </c:pt>
                <c:pt idx="679">
                  <c:v>9.7490000000000006</c:v>
                </c:pt>
                <c:pt idx="680">
                  <c:v>9.7560000000000002</c:v>
                </c:pt>
                <c:pt idx="681">
                  <c:v>9.7650000000000006</c:v>
                </c:pt>
                <c:pt idx="682">
                  <c:v>9.7840000000000007</c:v>
                </c:pt>
                <c:pt idx="683">
                  <c:v>9.8079999999999998</c:v>
                </c:pt>
                <c:pt idx="684">
                  <c:v>9.8379999999999992</c:v>
                </c:pt>
                <c:pt idx="685">
                  <c:v>9.8689999999999998</c:v>
                </c:pt>
                <c:pt idx="686">
                  <c:v>9.8989999999999991</c:v>
                </c:pt>
                <c:pt idx="687">
                  <c:v>9.9309999999999992</c:v>
                </c:pt>
                <c:pt idx="688">
                  <c:v>9.9689999999999994</c:v>
                </c:pt>
                <c:pt idx="689">
                  <c:v>10.015000000000001</c:v>
                </c:pt>
                <c:pt idx="690">
                  <c:v>10.061</c:v>
                </c:pt>
                <c:pt idx="691">
                  <c:v>10.102</c:v>
                </c:pt>
                <c:pt idx="692">
                  <c:v>10.138</c:v>
                </c:pt>
                <c:pt idx="693">
                  <c:v>10.172000000000001</c:v>
                </c:pt>
                <c:pt idx="694">
                  <c:v>10.209</c:v>
                </c:pt>
                <c:pt idx="695">
                  <c:v>10.244</c:v>
                </c:pt>
                <c:pt idx="696">
                  <c:v>10.27</c:v>
                </c:pt>
                <c:pt idx="697">
                  <c:v>10.289</c:v>
                </c:pt>
                <c:pt idx="698">
                  <c:v>10.304</c:v>
                </c:pt>
                <c:pt idx="699">
                  <c:v>10.319000000000001</c:v>
                </c:pt>
                <c:pt idx="700">
                  <c:v>10.324999999999999</c:v>
                </c:pt>
                <c:pt idx="701">
                  <c:v>10.324999999999999</c:v>
                </c:pt>
                <c:pt idx="702">
                  <c:v>10.327</c:v>
                </c:pt>
                <c:pt idx="703">
                  <c:v>10.332000000000001</c:v>
                </c:pt>
                <c:pt idx="704">
                  <c:v>10.339</c:v>
                </c:pt>
                <c:pt idx="705">
                  <c:v>10.347</c:v>
                </c:pt>
                <c:pt idx="706">
                  <c:v>10.353999999999999</c:v>
                </c:pt>
                <c:pt idx="707">
                  <c:v>10.361000000000001</c:v>
                </c:pt>
                <c:pt idx="708">
                  <c:v>10.371</c:v>
                </c:pt>
                <c:pt idx="709">
                  <c:v>10.381</c:v>
                </c:pt>
                <c:pt idx="710">
                  <c:v>10.393000000000001</c:v>
                </c:pt>
                <c:pt idx="711">
                  <c:v>10.406000000000001</c:v>
                </c:pt>
                <c:pt idx="712">
                  <c:v>10.42</c:v>
                </c:pt>
                <c:pt idx="713">
                  <c:v>10.433999999999999</c:v>
                </c:pt>
                <c:pt idx="714">
                  <c:v>10.446999999999999</c:v>
                </c:pt>
                <c:pt idx="715">
                  <c:v>10.461</c:v>
                </c:pt>
                <c:pt idx="716">
                  <c:v>10.474</c:v>
                </c:pt>
                <c:pt idx="717">
                  <c:v>10.488</c:v>
                </c:pt>
                <c:pt idx="718">
                  <c:v>10.502000000000001</c:v>
                </c:pt>
                <c:pt idx="719">
                  <c:v>10.515000000000001</c:v>
                </c:pt>
                <c:pt idx="720">
                  <c:v>10.529</c:v>
                </c:pt>
                <c:pt idx="721">
                  <c:v>10.542999999999999</c:v>
                </c:pt>
                <c:pt idx="722">
                  <c:v>10.555999999999999</c:v>
                </c:pt>
                <c:pt idx="723">
                  <c:v>10.57</c:v>
                </c:pt>
                <c:pt idx="724">
                  <c:v>10.584</c:v>
                </c:pt>
                <c:pt idx="725">
                  <c:v>10.597</c:v>
                </c:pt>
                <c:pt idx="726">
                  <c:v>10.611000000000001</c:v>
                </c:pt>
                <c:pt idx="727">
                  <c:v>10.625</c:v>
                </c:pt>
                <c:pt idx="728">
                  <c:v>10.638</c:v>
                </c:pt>
                <c:pt idx="729">
                  <c:v>10.651999999999999</c:v>
                </c:pt>
                <c:pt idx="730">
                  <c:v>10.667</c:v>
                </c:pt>
                <c:pt idx="731">
                  <c:v>10.686999999999999</c:v>
                </c:pt>
                <c:pt idx="732">
                  <c:v>10.72</c:v>
                </c:pt>
                <c:pt idx="733">
                  <c:v>10.753</c:v>
                </c:pt>
                <c:pt idx="734">
                  <c:v>10.772</c:v>
                </c:pt>
                <c:pt idx="735">
                  <c:v>10.805999999999999</c:v>
                </c:pt>
                <c:pt idx="736">
                  <c:v>10.856999999999999</c:v>
                </c:pt>
                <c:pt idx="737">
                  <c:v>10.901999999999999</c:v>
                </c:pt>
                <c:pt idx="738">
                  <c:v>10.943</c:v>
                </c:pt>
                <c:pt idx="739">
                  <c:v>10.994</c:v>
                </c:pt>
                <c:pt idx="740">
                  <c:v>11.042999999999999</c:v>
                </c:pt>
                <c:pt idx="741">
                  <c:v>11.087999999999999</c:v>
                </c:pt>
                <c:pt idx="742">
                  <c:v>11.137</c:v>
                </c:pt>
                <c:pt idx="743">
                  <c:v>11.192</c:v>
                </c:pt>
                <c:pt idx="744">
                  <c:v>11.247</c:v>
                </c:pt>
                <c:pt idx="745">
                  <c:v>11.315</c:v>
                </c:pt>
                <c:pt idx="746">
                  <c:v>11.39</c:v>
                </c:pt>
                <c:pt idx="747">
                  <c:v>11.47</c:v>
                </c:pt>
                <c:pt idx="748">
                  <c:v>11.56</c:v>
                </c:pt>
                <c:pt idx="749">
                  <c:v>11.648999999999999</c:v>
                </c:pt>
                <c:pt idx="750">
                  <c:v>11.726000000000001</c:v>
                </c:pt>
                <c:pt idx="751">
                  <c:v>11.792999999999999</c:v>
                </c:pt>
                <c:pt idx="752">
                  <c:v>11.856999999999999</c:v>
                </c:pt>
                <c:pt idx="753">
                  <c:v>11.923</c:v>
                </c:pt>
                <c:pt idx="754">
                  <c:v>11.994999999999999</c:v>
                </c:pt>
                <c:pt idx="755">
                  <c:v>12.064</c:v>
                </c:pt>
                <c:pt idx="756">
                  <c:v>12.122999999999999</c:v>
                </c:pt>
                <c:pt idx="757">
                  <c:v>12.17</c:v>
                </c:pt>
                <c:pt idx="758">
                  <c:v>12.202999999999999</c:v>
                </c:pt>
                <c:pt idx="759">
                  <c:v>12.241</c:v>
                </c:pt>
                <c:pt idx="760">
                  <c:v>12.273999999999999</c:v>
                </c:pt>
                <c:pt idx="761">
                  <c:v>12.285</c:v>
                </c:pt>
                <c:pt idx="762">
                  <c:v>12.285</c:v>
                </c:pt>
                <c:pt idx="763">
                  <c:v>12.285</c:v>
                </c:pt>
                <c:pt idx="764">
                  <c:v>12.285</c:v>
                </c:pt>
                <c:pt idx="765">
                  <c:v>12.286</c:v>
                </c:pt>
                <c:pt idx="766">
                  <c:v>12.292999999999999</c:v>
                </c:pt>
                <c:pt idx="767">
                  <c:v>12.292999999999999</c:v>
                </c:pt>
                <c:pt idx="768">
                  <c:v>12.295999999999999</c:v>
                </c:pt>
                <c:pt idx="769">
                  <c:v>12.298</c:v>
                </c:pt>
                <c:pt idx="770">
                  <c:v>12.298</c:v>
                </c:pt>
                <c:pt idx="771">
                  <c:v>12.305999999999999</c:v>
                </c:pt>
                <c:pt idx="772">
                  <c:v>12.311</c:v>
                </c:pt>
                <c:pt idx="773">
                  <c:v>12.319000000000001</c:v>
                </c:pt>
                <c:pt idx="774">
                  <c:v>12.326000000000001</c:v>
                </c:pt>
                <c:pt idx="775">
                  <c:v>12.334</c:v>
                </c:pt>
                <c:pt idx="776">
                  <c:v>12.343999999999999</c:v>
                </c:pt>
                <c:pt idx="777">
                  <c:v>12.356</c:v>
                </c:pt>
                <c:pt idx="778">
                  <c:v>12.369</c:v>
                </c:pt>
                <c:pt idx="779">
                  <c:v>12.382</c:v>
                </c:pt>
                <c:pt idx="780">
                  <c:v>12.395</c:v>
                </c:pt>
                <c:pt idx="781">
                  <c:v>12.407999999999999</c:v>
                </c:pt>
                <c:pt idx="782">
                  <c:v>12.420999999999999</c:v>
                </c:pt>
                <c:pt idx="783">
                  <c:v>12.433999999999999</c:v>
                </c:pt>
                <c:pt idx="784">
                  <c:v>12.446999999999999</c:v>
                </c:pt>
                <c:pt idx="785">
                  <c:v>12.461</c:v>
                </c:pt>
                <c:pt idx="786">
                  <c:v>12.474</c:v>
                </c:pt>
                <c:pt idx="787">
                  <c:v>12.487</c:v>
                </c:pt>
                <c:pt idx="788">
                  <c:v>12.500999999999999</c:v>
                </c:pt>
                <c:pt idx="789">
                  <c:v>12.515000000000001</c:v>
                </c:pt>
                <c:pt idx="790">
                  <c:v>12.528</c:v>
                </c:pt>
                <c:pt idx="791">
                  <c:v>12.542</c:v>
                </c:pt>
                <c:pt idx="792">
                  <c:v>12.555999999999999</c:v>
                </c:pt>
                <c:pt idx="793">
                  <c:v>12.569000000000001</c:v>
                </c:pt>
                <c:pt idx="794">
                  <c:v>12.582000000000001</c:v>
                </c:pt>
                <c:pt idx="795">
                  <c:v>12.595000000000001</c:v>
                </c:pt>
                <c:pt idx="796">
                  <c:v>12.609</c:v>
                </c:pt>
                <c:pt idx="797">
                  <c:v>12.622</c:v>
                </c:pt>
                <c:pt idx="798">
                  <c:v>12.635</c:v>
                </c:pt>
                <c:pt idx="799">
                  <c:v>12.648999999999999</c:v>
                </c:pt>
                <c:pt idx="800">
                  <c:v>12.662000000000001</c:v>
                </c:pt>
                <c:pt idx="801">
                  <c:v>12.676</c:v>
                </c:pt>
                <c:pt idx="802">
                  <c:v>12.69</c:v>
                </c:pt>
                <c:pt idx="803">
                  <c:v>12.702999999999999</c:v>
                </c:pt>
                <c:pt idx="804">
                  <c:v>12.718999999999999</c:v>
                </c:pt>
                <c:pt idx="805">
                  <c:v>12.755000000000001</c:v>
                </c:pt>
                <c:pt idx="806">
                  <c:v>12.814</c:v>
                </c:pt>
                <c:pt idx="807">
                  <c:v>12.88</c:v>
                </c:pt>
                <c:pt idx="808">
                  <c:v>12.949</c:v>
                </c:pt>
                <c:pt idx="809">
                  <c:v>13.019</c:v>
                </c:pt>
                <c:pt idx="810">
                  <c:v>13.087</c:v>
                </c:pt>
                <c:pt idx="811">
                  <c:v>13.153</c:v>
                </c:pt>
                <c:pt idx="812">
                  <c:v>13.228999999999999</c:v>
                </c:pt>
                <c:pt idx="813">
                  <c:v>13.31</c:v>
                </c:pt>
                <c:pt idx="814">
                  <c:v>13.385999999999999</c:v>
                </c:pt>
                <c:pt idx="815">
                  <c:v>13.464</c:v>
                </c:pt>
                <c:pt idx="816">
                  <c:v>13.55</c:v>
                </c:pt>
                <c:pt idx="817">
                  <c:v>13.638</c:v>
                </c:pt>
                <c:pt idx="818">
                  <c:v>13.717000000000001</c:v>
                </c:pt>
                <c:pt idx="819">
                  <c:v>13.791</c:v>
                </c:pt>
                <c:pt idx="820">
                  <c:v>13.865</c:v>
                </c:pt>
                <c:pt idx="821">
                  <c:v>13.939</c:v>
                </c:pt>
                <c:pt idx="822">
                  <c:v>14.015000000000001</c:v>
                </c:pt>
                <c:pt idx="823">
                  <c:v>14.092000000000001</c:v>
                </c:pt>
                <c:pt idx="824">
                  <c:v>14.156000000000001</c:v>
                </c:pt>
                <c:pt idx="825">
                  <c:v>14.207000000000001</c:v>
                </c:pt>
                <c:pt idx="826">
                  <c:v>14.256</c:v>
                </c:pt>
                <c:pt idx="827">
                  <c:v>14.303000000000001</c:v>
                </c:pt>
                <c:pt idx="828">
                  <c:v>14.324999999999999</c:v>
                </c:pt>
                <c:pt idx="829">
                  <c:v>14.348000000000001</c:v>
                </c:pt>
                <c:pt idx="830">
                  <c:v>14.382999999999999</c:v>
                </c:pt>
                <c:pt idx="831">
                  <c:v>14.419</c:v>
                </c:pt>
                <c:pt idx="832">
                  <c:v>14.456</c:v>
                </c:pt>
                <c:pt idx="833">
                  <c:v>14.496</c:v>
                </c:pt>
                <c:pt idx="834">
                  <c:v>14.523999999999999</c:v>
                </c:pt>
                <c:pt idx="835">
                  <c:v>14.564</c:v>
                </c:pt>
                <c:pt idx="836">
                  <c:v>14.612</c:v>
                </c:pt>
                <c:pt idx="837">
                  <c:v>14.664999999999999</c:v>
                </c:pt>
                <c:pt idx="838">
                  <c:v>14.715</c:v>
                </c:pt>
                <c:pt idx="839">
                  <c:v>14.753</c:v>
                </c:pt>
                <c:pt idx="840">
                  <c:v>14.792</c:v>
                </c:pt>
                <c:pt idx="841">
                  <c:v>14.837</c:v>
                </c:pt>
                <c:pt idx="842">
                  <c:v>14.882</c:v>
                </c:pt>
                <c:pt idx="843">
                  <c:v>14.917</c:v>
                </c:pt>
                <c:pt idx="844">
                  <c:v>14.948</c:v>
                </c:pt>
                <c:pt idx="845">
                  <c:v>14.983000000000001</c:v>
                </c:pt>
                <c:pt idx="846">
                  <c:v>15.025</c:v>
                </c:pt>
                <c:pt idx="847">
                  <c:v>15.067</c:v>
                </c:pt>
                <c:pt idx="848">
                  <c:v>15.106</c:v>
                </c:pt>
                <c:pt idx="849">
                  <c:v>15.151</c:v>
                </c:pt>
                <c:pt idx="850">
                  <c:v>15.196999999999999</c:v>
                </c:pt>
                <c:pt idx="851">
                  <c:v>15.238</c:v>
                </c:pt>
                <c:pt idx="852">
                  <c:v>15.265000000000001</c:v>
                </c:pt>
                <c:pt idx="853">
                  <c:v>15.275</c:v>
                </c:pt>
                <c:pt idx="854">
                  <c:v>15.297000000000001</c:v>
                </c:pt>
                <c:pt idx="855">
                  <c:v>15.324</c:v>
                </c:pt>
                <c:pt idx="856">
                  <c:v>15.347</c:v>
                </c:pt>
                <c:pt idx="857">
                  <c:v>15.367000000000001</c:v>
                </c:pt>
                <c:pt idx="858">
                  <c:v>15.396000000000001</c:v>
                </c:pt>
                <c:pt idx="859">
                  <c:v>15.433</c:v>
                </c:pt>
                <c:pt idx="860">
                  <c:v>15.468</c:v>
                </c:pt>
                <c:pt idx="861">
                  <c:v>15.509</c:v>
                </c:pt>
                <c:pt idx="862">
                  <c:v>15.548</c:v>
                </c:pt>
                <c:pt idx="863">
                  <c:v>15.584</c:v>
                </c:pt>
                <c:pt idx="864">
                  <c:v>15.618</c:v>
                </c:pt>
                <c:pt idx="865">
                  <c:v>15.653</c:v>
                </c:pt>
                <c:pt idx="866">
                  <c:v>15.686999999999999</c:v>
                </c:pt>
                <c:pt idx="867">
                  <c:v>15.723000000000001</c:v>
                </c:pt>
                <c:pt idx="868">
                  <c:v>15.757999999999999</c:v>
                </c:pt>
                <c:pt idx="869">
                  <c:v>15.795</c:v>
                </c:pt>
                <c:pt idx="870">
                  <c:v>15.829000000000001</c:v>
                </c:pt>
                <c:pt idx="871">
                  <c:v>15.861000000000001</c:v>
                </c:pt>
                <c:pt idx="872">
                  <c:v>15.893000000000001</c:v>
                </c:pt>
                <c:pt idx="873">
                  <c:v>15.932</c:v>
                </c:pt>
                <c:pt idx="874">
                  <c:v>15.974</c:v>
                </c:pt>
                <c:pt idx="875">
                  <c:v>16.013999999999999</c:v>
                </c:pt>
                <c:pt idx="876">
                  <c:v>16.050999999999998</c:v>
                </c:pt>
                <c:pt idx="877">
                  <c:v>16.087</c:v>
                </c:pt>
                <c:pt idx="878">
                  <c:v>16.11</c:v>
                </c:pt>
                <c:pt idx="879">
                  <c:v>16.11</c:v>
                </c:pt>
                <c:pt idx="880">
                  <c:v>16.11</c:v>
                </c:pt>
                <c:pt idx="881">
                  <c:v>16.111000000000001</c:v>
                </c:pt>
                <c:pt idx="882">
                  <c:v>16.113</c:v>
                </c:pt>
                <c:pt idx="883">
                  <c:v>16.114000000000001</c:v>
                </c:pt>
                <c:pt idx="884">
                  <c:v>16.122</c:v>
                </c:pt>
                <c:pt idx="885">
                  <c:v>16.13</c:v>
                </c:pt>
                <c:pt idx="886">
                  <c:v>16.138000000000002</c:v>
                </c:pt>
                <c:pt idx="887">
                  <c:v>16.146999999999998</c:v>
                </c:pt>
                <c:pt idx="888">
                  <c:v>16.158000000000001</c:v>
                </c:pt>
                <c:pt idx="889">
                  <c:v>16.170000000000002</c:v>
                </c:pt>
                <c:pt idx="890">
                  <c:v>16.183</c:v>
                </c:pt>
                <c:pt idx="891">
                  <c:v>16.196000000000002</c:v>
                </c:pt>
                <c:pt idx="892">
                  <c:v>16.21</c:v>
                </c:pt>
                <c:pt idx="893">
                  <c:v>16.222999999999999</c:v>
                </c:pt>
                <c:pt idx="894">
                  <c:v>16.262</c:v>
                </c:pt>
                <c:pt idx="895">
                  <c:v>16.331</c:v>
                </c:pt>
                <c:pt idx="896">
                  <c:v>16.401</c:v>
                </c:pt>
                <c:pt idx="897">
                  <c:v>16.466999999999999</c:v>
                </c:pt>
                <c:pt idx="898">
                  <c:v>16.533999999999999</c:v>
                </c:pt>
                <c:pt idx="899">
                  <c:v>16.599</c:v>
                </c:pt>
                <c:pt idx="900">
                  <c:v>16.663</c:v>
                </c:pt>
                <c:pt idx="901">
                  <c:v>16.728000000000002</c:v>
                </c:pt>
                <c:pt idx="902">
                  <c:v>16.795000000000002</c:v>
                </c:pt>
                <c:pt idx="903">
                  <c:v>16.87</c:v>
                </c:pt>
                <c:pt idx="904">
                  <c:v>16.954000000000001</c:v>
                </c:pt>
                <c:pt idx="905">
                  <c:v>17.042999999999999</c:v>
                </c:pt>
                <c:pt idx="906">
                  <c:v>17.135999999999999</c:v>
                </c:pt>
                <c:pt idx="907">
                  <c:v>17.225999999999999</c:v>
                </c:pt>
                <c:pt idx="908">
                  <c:v>17.306000000000001</c:v>
                </c:pt>
                <c:pt idx="909">
                  <c:v>17.385000000000002</c:v>
                </c:pt>
                <c:pt idx="910">
                  <c:v>17.462</c:v>
                </c:pt>
                <c:pt idx="911">
                  <c:v>17.542999999999999</c:v>
                </c:pt>
                <c:pt idx="912">
                  <c:v>17.63</c:v>
                </c:pt>
                <c:pt idx="913">
                  <c:v>17.721</c:v>
                </c:pt>
                <c:pt idx="914">
                  <c:v>17.795999999999999</c:v>
                </c:pt>
                <c:pt idx="915">
                  <c:v>17.864000000000001</c:v>
                </c:pt>
                <c:pt idx="916">
                  <c:v>17.896999999999998</c:v>
                </c:pt>
                <c:pt idx="917">
                  <c:v>17.93</c:v>
                </c:pt>
                <c:pt idx="918">
                  <c:v>17.977</c:v>
                </c:pt>
                <c:pt idx="919">
                  <c:v>18.023</c:v>
                </c:pt>
                <c:pt idx="920">
                  <c:v>18.067</c:v>
                </c:pt>
                <c:pt idx="921">
                  <c:v>18.111000000000001</c:v>
                </c:pt>
                <c:pt idx="922">
                  <c:v>18.161000000000001</c:v>
                </c:pt>
                <c:pt idx="923">
                  <c:v>18.213000000000001</c:v>
                </c:pt>
                <c:pt idx="924">
                  <c:v>18.262</c:v>
                </c:pt>
                <c:pt idx="925">
                  <c:v>18.306000000000001</c:v>
                </c:pt>
                <c:pt idx="926">
                  <c:v>18.327999999999999</c:v>
                </c:pt>
                <c:pt idx="927">
                  <c:v>18.350999999999999</c:v>
                </c:pt>
                <c:pt idx="928">
                  <c:v>18.385000000000002</c:v>
                </c:pt>
                <c:pt idx="929">
                  <c:v>18.422999999999998</c:v>
                </c:pt>
                <c:pt idx="930">
                  <c:v>18.465</c:v>
                </c:pt>
                <c:pt idx="931">
                  <c:v>18.501999999999999</c:v>
                </c:pt>
                <c:pt idx="932">
                  <c:v>18.538</c:v>
                </c:pt>
                <c:pt idx="933">
                  <c:v>18.574000000000002</c:v>
                </c:pt>
                <c:pt idx="934">
                  <c:v>18.606000000000002</c:v>
                </c:pt>
                <c:pt idx="935">
                  <c:v>18.637</c:v>
                </c:pt>
                <c:pt idx="936">
                  <c:v>18.666</c:v>
                </c:pt>
                <c:pt idx="937">
                  <c:v>18.689</c:v>
                </c:pt>
                <c:pt idx="938">
                  <c:v>18.707999999999998</c:v>
                </c:pt>
                <c:pt idx="939">
                  <c:v>18.725999999999999</c:v>
                </c:pt>
                <c:pt idx="940">
                  <c:v>18.748000000000001</c:v>
                </c:pt>
                <c:pt idx="941">
                  <c:v>18.78</c:v>
                </c:pt>
                <c:pt idx="942">
                  <c:v>18.818000000000001</c:v>
                </c:pt>
                <c:pt idx="943">
                  <c:v>18.850999999999999</c:v>
                </c:pt>
                <c:pt idx="944">
                  <c:v>18.878</c:v>
                </c:pt>
                <c:pt idx="945">
                  <c:v>18.911000000000001</c:v>
                </c:pt>
                <c:pt idx="946">
                  <c:v>18.942</c:v>
                </c:pt>
                <c:pt idx="947">
                  <c:v>18.963000000000001</c:v>
                </c:pt>
                <c:pt idx="948">
                  <c:v>18.992000000000001</c:v>
                </c:pt>
                <c:pt idx="949">
                  <c:v>19.04</c:v>
                </c:pt>
                <c:pt idx="950">
                  <c:v>19.04</c:v>
                </c:pt>
                <c:pt idx="951">
                  <c:v>19.05</c:v>
                </c:pt>
                <c:pt idx="952">
                  <c:v>19.05</c:v>
                </c:pt>
                <c:pt idx="953">
                  <c:v>19.05</c:v>
                </c:pt>
                <c:pt idx="954">
                  <c:v>19.074000000000002</c:v>
                </c:pt>
                <c:pt idx="955">
                  <c:v>19.106999999999999</c:v>
                </c:pt>
                <c:pt idx="956">
                  <c:v>19.132999999999999</c:v>
                </c:pt>
                <c:pt idx="957">
                  <c:v>19.157</c:v>
                </c:pt>
                <c:pt idx="958">
                  <c:v>19.170999999999999</c:v>
                </c:pt>
                <c:pt idx="959">
                  <c:v>19.173999999999999</c:v>
                </c:pt>
                <c:pt idx="960">
                  <c:v>19.177</c:v>
                </c:pt>
                <c:pt idx="961">
                  <c:v>19.181000000000001</c:v>
                </c:pt>
                <c:pt idx="962">
                  <c:v>19.186</c:v>
                </c:pt>
                <c:pt idx="963">
                  <c:v>19.202000000000002</c:v>
                </c:pt>
                <c:pt idx="964">
                  <c:v>19.242000000000001</c:v>
                </c:pt>
                <c:pt idx="965">
                  <c:v>19.309000000000001</c:v>
                </c:pt>
                <c:pt idx="966">
                  <c:v>19.393999999999998</c:v>
                </c:pt>
                <c:pt idx="967">
                  <c:v>19.483000000000001</c:v>
                </c:pt>
                <c:pt idx="968">
                  <c:v>19.576000000000001</c:v>
                </c:pt>
                <c:pt idx="969">
                  <c:v>19.673999999999999</c:v>
                </c:pt>
                <c:pt idx="970">
                  <c:v>19.771999999999998</c:v>
                </c:pt>
                <c:pt idx="971">
                  <c:v>19.864999999999998</c:v>
                </c:pt>
                <c:pt idx="972">
                  <c:v>19.95</c:v>
                </c:pt>
                <c:pt idx="973">
                  <c:v>20.036999999999999</c:v>
                </c:pt>
                <c:pt idx="974">
                  <c:v>20.129000000000001</c:v>
                </c:pt>
                <c:pt idx="975">
                  <c:v>20.224</c:v>
                </c:pt>
                <c:pt idx="976">
                  <c:v>20.32</c:v>
                </c:pt>
                <c:pt idx="977">
                  <c:v>20.417999999999999</c:v>
                </c:pt>
                <c:pt idx="978">
                  <c:v>20.516999999999999</c:v>
                </c:pt>
                <c:pt idx="979">
                  <c:v>20.617999999999999</c:v>
                </c:pt>
                <c:pt idx="980">
                  <c:v>20.715</c:v>
                </c:pt>
                <c:pt idx="981">
                  <c:v>20.803999999999998</c:v>
                </c:pt>
                <c:pt idx="982">
                  <c:v>20.888000000000002</c:v>
                </c:pt>
                <c:pt idx="983">
                  <c:v>20.972000000000001</c:v>
                </c:pt>
                <c:pt idx="984">
                  <c:v>21.06</c:v>
                </c:pt>
                <c:pt idx="985">
                  <c:v>21.15</c:v>
                </c:pt>
                <c:pt idx="986">
                  <c:v>21.241</c:v>
                </c:pt>
                <c:pt idx="987">
                  <c:v>21.332999999999998</c:v>
                </c:pt>
                <c:pt idx="988">
                  <c:v>21.427</c:v>
                </c:pt>
                <c:pt idx="989">
                  <c:v>21.521000000000001</c:v>
                </c:pt>
                <c:pt idx="990">
                  <c:v>21.616</c:v>
                </c:pt>
                <c:pt idx="991">
                  <c:v>21.712</c:v>
                </c:pt>
                <c:pt idx="992">
                  <c:v>21.809000000000001</c:v>
                </c:pt>
                <c:pt idx="993">
                  <c:v>21.86</c:v>
                </c:pt>
                <c:pt idx="994">
                  <c:v>21.888999999999999</c:v>
                </c:pt>
                <c:pt idx="995">
                  <c:v>21.934000000000001</c:v>
                </c:pt>
                <c:pt idx="996">
                  <c:v>21.986000000000001</c:v>
                </c:pt>
                <c:pt idx="997">
                  <c:v>22.036000000000001</c:v>
                </c:pt>
                <c:pt idx="998">
                  <c:v>22.085000000000001</c:v>
                </c:pt>
                <c:pt idx="999">
                  <c:v>22.137</c:v>
                </c:pt>
                <c:pt idx="1000">
                  <c:v>22.187000000000001</c:v>
                </c:pt>
                <c:pt idx="1001">
                  <c:v>22.234000000000002</c:v>
                </c:pt>
                <c:pt idx="1002">
                  <c:v>22.283999999999999</c:v>
                </c:pt>
                <c:pt idx="1003">
                  <c:v>22.334</c:v>
                </c:pt>
                <c:pt idx="1004">
                  <c:v>22.384</c:v>
                </c:pt>
                <c:pt idx="1005">
                  <c:v>22.434000000000001</c:v>
                </c:pt>
                <c:pt idx="1006">
                  <c:v>22.483000000000001</c:v>
                </c:pt>
                <c:pt idx="1007">
                  <c:v>22.529</c:v>
                </c:pt>
                <c:pt idx="1008">
                  <c:v>22.577000000000002</c:v>
                </c:pt>
                <c:pt idx="1009">
                  <c:v>22.631</c:v>
                </c:pt>
                <c:pt idx="1010">
                  <c:v>22.687000000000001</c:v>
                </c:pt>
                <c:pt idx="1011">
                  <c:v>22.739000000000001</c:v>
                </c:pt>
                <c:pt idx="1012">
                  <c:v>22.791</c:v>
                </c:pt>
                <c:pt idx="1013">
                  <c:v>22.844000000000001</c:v>
                </c:pt>
                <c:pt idx="1014">
                  <c:v>22.896999999999998</c:v>
                </c:pt>
                <c:pt idx="1015">
                  <c:v>22.951000000000001</c:v>
                </c:pt>
                <c:pt idx="1016">
                  <c:v>23.006</c:v>
                </c:pt>
                <c:pt idx="1017">
                  <c:v>23.061</c:v>
                </c:pt>
                <c:pt idx="1018">
                  <c:v>23.116</c:v>
                </c:pt>
                <c:pt idx="1019">
                  <c:v>23.170999999999999</c:v>
                </c:pt>
                <c:pt idx="1020">
                  <c:v>23.206</c:v>
                </c:pt>
                <c:pt idx="1021">
                  <c:v>23.216000000000001</c:v>
                </c:pt>
                <c:pt idx="1022">
                  <c:v>23.216999999999999</c:v>
                </c:pt>
                <c:pt idx="1023">
                  <c:v>23.218</c:v>
                </c:pt>
                <c:pt idx="1024">
                  <c:v>23.219000000000001</c:v>
                </c:pt>
                <c:pt idx="1025">
                  <c:v>23.219000000000001</c:v>
                </c:pt>
                <c:pt idx="1026">
                  <c:v>23.22</c:v>
                </c:pt>
                <c:pt idx="1027">
                  <c:v>23.221</c:v>
                </c:pt>
                <c:pt idx="1028">
                  <c:v>23.222000000000001</c:v>
                </c:pt>
                <c:pt idx="1029">
                  <c:v>23.222999999999999</c:v>
                </c:pt>
                <c:pt idx="1030">
                  <c:v>23.222999999999999</c:v>
                </c:pt>
                <c:pt idx="1031">
                  <c:v>23.222999999999999</c:v>
                </c:pt>
                <c:pt idx="1032">
                  <c:v>23.222999999999999</c:v>
                </c:pt>
                <c:pt idx="1033">
                  <c:v>23.222999999999999</c:v>
                </c:pt>
                <c:pt idx="1034">
                  <c:v>23.222999999999999</c:v>
                </c:pt>
                <c:pt idx="1035">
                  <c:v>23.222999999999999</c:v>
                </c:pt>
                <c:pt idx="1036">
                  <c:v>23.222999999999999</c:v>
                </c:pt>
                <c:pt idx="1037">
                  <c:v>23.222999999999999</c:v>
                </c:pt>
                <c:pt idx="1038">
                  <c:v>23.222999999999999</c:v>
                </c:pt>
                <c:pt idx="1039">
                  <c:v>23.222999999999999</c:v>
                </c:pt>
                <c:pt idx="1040">
                  <c:v>23.222999999999999</c:v>
                </c:pt>
                <c:pt idx="1041">
                  <c:v>23.222999999999999</c:v>
                </c:pt>
                <c:pt idx="1042">
                  <c:v>23.222999999999999</c:v>
                </c:pt>
                <c:pt idx="1043">
                  <c:v>23.228999999999999</c:v>
                </c:pt>
                <c:pt idx="1044">
                  <c:v>23.231000000000002</c:v>
                </c:pt>
                <c:pt idx="1045">
                  <c:v>23.238</c:v>
                </c:pt>
                <c:pt idx="1046">
                  <c:v>23.245999999999999</c:v>
                </c:pt>
                <c:pt idx="1047">
                  <c:v>23.254000000000001</c:v>
                </c:pt>
                <c:pt idx="1048">
                  <c:v>23.263000000000002</c:v>
                </c:pt>
                <c:pt idx="1049">
                  <c:v>23.274000000000001</c:v>
                </c:pt>
                <c:pt idx="1050">
                  <c:v>23.286000000000001</c:v>
                </c:pt>
                <c:pt idx="1051">
                  <c:v>23.298999999999999</c:v>
                </c:pt>
                <c:pt idx="1052">
                  <c:v>23.312999999999999</c:v>
                </c:pt>
                <c:pt idx="1053">
                  <c:v>23.326000000000001</c:v>
                </c:pt>
                <c:pt idx="1054">
                  <c:v>23.34</c:v>
                </c:pt>
                <c:pt idx="1055">
                  <c:v>23.353000000000002</c:v>
                </c:pt>
                <c:pt idx="1056">
                  <c:v>23.367999999999999</c:v>
                </c:pt>
                <c:pt idx="1057">
                  <c:v>23.387</c:v>
                </c:pt>
                <c:pt idx="1058">
                  <c:v>23.42</c:v>
                </c:pt>
                <c:pt idx="1059">
                  <c:v>23.472999999999999</c:v>
                </c:pt>
                <c:pt idx="1060">
                  <c:v>23.538</c:v>
                </c:pt>
                <c:pt idx="1061">
                  <c:v>23.603000000000002</c:v>
                </c:pt>
                <c:pt idx="1062">
                  <c:v>23.667999999999999</c:v>
                </c:pt>
                <c:pt idx="1063">
                  <c:v>23.73</c:v>
                </c:pt>
                <c:pt idx="1064">
                  <c:v>23.792000000000002</c:v>
                </c:pt>
                <c:pt idx="1065">
                  <c:v>23.859000000000002</c:v>
                </c:pt>
                <c:pt idx="1066">
                  <c:v>23.923999999999999</c:v>
                </c:pt>
                <c:pt idx="1067">
                  <c:v>23.992000000000001</c:v>
                </c:pt>
                <c:pt idx="1068">
                  <c:v>24.065000000000001</c:v>
                </c:pt>
                <c:pt idx="1069">
                  <c:v>24.135999999999999</c:v>
                </c:pt>
                <c:pt idx="1070">
                  <c:v>24.202999999999999</c:v>
                </c:pt>
                <c:pt idx="1071">
                  <c:v>24.268999999999998</c:v>
                </c:pt>
                <c:pt idx="1072">
                  <c:v>24.338999999999999</c:v>
                </c:pt>
                <c:pt idx="1073">
                  <c:v>24.414000000000001</c:v>
                </c:pt>
                <c:pt idx="1074">
                  <c:v>24.494</c:v>
                </c:pt>
                <c:pt idx="1075">
                  <c:v>24.574999999999999</c:v>
                </c:pt>
                <c:pt idx="1076">
                  <c:v>24.652000000000001</c:v>
                </c:pt>
                <c:pt idx="1077">
                  <c:v>24.721</c:v>
                </c:pt>
                <c:pt idx="1078">
                  <c:v>24.785</c:v>
                </c:pt>
                <c:pt idx="1079">
                  <c:v>24.861999999999998</c:v>
                </c:pt>
                <c:pt idx="1080">
                  <c:v>24.948</c:v>
                </c:pt>
                <c:pt idx="1081">
                  <c:v>25.024999999999999</c:v>
                </c:pt>
                <c:pt idx="1082">
                  <c:v>25.1</c:v>
                </c:pt>
                <c:pt idx="1083">
                  <c:v>25.175999999999998</c:v>
                </c:pt>
                <c:pt idx="1084">
                  <c:v>25.253</c:v>
                </c:pt>
                <c:pt idx="1085">
                  <c:v>25.334</c:v>
                </c:pt>
                <c:pt idx="1086">
                  <c:v>25.416</c:v>
                </c:pt>
                <c:pt idx="1087">
                  <c:v>25.497</c:v>
                </c:pt>
                <c:pt idx="1088">
                  <c:v>25.577000000000002</c:v>
                </c:pt>
                <c:pt idx="1089">
                  <c:v>25.655000000000001</c:v>
                </c:pt>
                <c:pt idx="1090">
                  <c:v>25.734999999999999</c:v>
                </c:pt>
                <c:pt idx="1091">
                  <c:v>25.815999999999999</c:v>
                </c:pt>
                <c:pt idx="1092">
                  <c:v>25.893000000000001</c:v>
                </c:pt>
                <c:pt idx="1093">
                  <c:v>25.965</c:v>
                </c:pt>
                <c:pt idx="1094">
                  <c:v>26.033999999999999</c:v>
                </c:pt>
                <c:pt idx="1095">
                  <c:v>26.105</c:v>
                </c:pt>
                <c:pt idx="1096">
                  <c:v>26.175999999999998</c:v>
                </c:pt>
                <c:pt idx="1097">
                  <c:v>26.248999999999999</c:v>
                </c:pt>
                <c:pt idx="1098">
                  <c:v>26.309000000000001</c:v>
                </c:pt>
                <c:pt idx="1099">
                  <c:v>26.347000000000001</c:v>
                </c:pt>
                <c:pt idx="1100">
                  <c:v>26.401</c:v>
                </c:pt>
                <c:pt idx="1101">
                  <c:v>26.463999999999999</c:v>
                </c:pt>
                <c:pt idx="1102">
                  <c:v>26.53</c:v>
                </c:pt>
                <c:pt idx="1103">
                  <c:v>26.588000000000001</c:v>
                </c:pt>
                <c:pt idx="1104">
                  <c:v>26.626999999999999</c:v>
                </c:pt>
                <c:pt idx="1105">
                  <c:v>26.664999999999999</c:v>
                </c:pt>
                <c:pt idx="1106">
                  <c:v>26.718</c:v>
                </c:pt>
                <c:pt idx="1107">
                  <c:v>26.774999999999999</c:v>
                </c:pt>
                <c:pt idx="1108">
                  <c:v>26.797999999999998</c:v>
                </c:pt>
                <c:pt idx="1109">
                  <c:v>26.824000000000002</c:v>
                </c:pt>
                <c:pt idx="1110">
                  <c:v>26.873000000000001</c:v>
                </c:pt>
                <c:pt idx="1111">
                  <c:v>26.928999999999998</c:v>
                </c:pt>
                <c:pt idx="1112">
                  <c:v>26.98</c:v>
                </c:pt>
                <c:pt idx="1113">
                  <c:v>27.029</c:v>
                </c:pt>
                <c:pt idx="1114">
                  <c:v>27.077000000000002</c:v>
                </c:pt>
                <c:pt idx="1115">
                  <c:v>27.120999999999999</c:v>
                </c:pt>
                <c:pt idx="1116">
                  <c:v>27.169</c:v>
                </c:pt>
                <c:pt idx="1117">
                  <c:v>27.216999999999999</c:v>
                </c:pt>
                <c:pt idx="1118">
                  <c:v>27.256</c:v>
                </c:pt>
                <c:pt idx="1119">
                  <c:v>27.268999999999998</c:v>
                </c:pt>
                <c:pt idx="1120">
                  <c:v>27.27</c:v>
                </c:pt>
                <c:pt idx="1121">
                  <c:v>27.271000000000001</c:v>
                </c:pt>
                <c:pt idx="1122">
                  <c:v>27.271999999999998</c:v>
                </c:pt>
                <c:pt idx="1123">
                  <c:v>27.271999999999998</c:v>
                </c:pt>
                <c:pt idx="1124">
                  <c:v>27.273</c:v>
                </c:pt>
                <c:pt idx="1125">
                  <c:v>27.297999999999998</c:v>
                </c:pt>
                <c:pt idx="1126">
                  <c:v>27.338000000000001</c:v>
                </c:pt>
                <c:pt idx="1127">
                  <c:v>27.38</c:v>
                </c:pt>
                <c:pt idx="1128">
                  <c:v>27.419</c:v>
                </c:pt>
                <c:pt idx="1129">
                  <c:v>27.46</c:v>
                </c:pt>
                <c:pt idx="1130">
                  <c:v>27.498999999999999</c:v>
                </c:pt>
                <c:pt idx="1131">
                  <c:v>27.541</c:v>
                </c:pt>
                <c:pt idx="1132">
                  <c:v>27.582000000000001</c:v>
                </c:pt>
                <c:pt idx="1133">
                  <c:v>27.623000000000001</c:v>
                </c:pt>
                <c:pt idx="1134">
                  <c:v>27.664000000000001</c:v>
                </c:pt>
                <c:pt idx="1135">
                  <c:v>27.702999999999999</c:v>
                </c:pt>
                <c:pt idx="1136">
                  <c:v>27.741</c:v>
                </c:pt>
                <c:pt idx="1137">
                  <c:v>27.780999999999999</c:v>
                </c:pt>
                <c:pt idx="1138">
                  <c:v>27.821000000000002</c:v>
                </c:pt>
                <c:pt idx="1139">
                  <c:v>27.859000000000002</c:v>
                </c:pt>
                <c:pt idx="1140">
                  <c:v>27.896999999999998</c:v>
                </c:pt>
                <c:pt idx="1141">
                  <c:v>27.936</c:v>
                </c:pt>
                <c:pt idx="1142">
                  <c:v>27.975999999999999</c:v>
                </c:pt>
                <c:pt idx="1143">
                  <c:v>28.016999999999999</c:v>
                </c:pt>
                <c:pt idx="1144">
                  <c:v>28.056000000000001</c:v>
                </c:pt>
                <c:pt idx="1145">
                  <c:v>28.094999999999999</c:v>
                </c:pt>
                <c:pt idx="1146">
                  <c:v>28.135000000000002</c:v>
                </c:pt>
                <c:pt idx="1147">
                  <c:v>28.172999999999998</c:v>
                </c:pt>
                <c:pt idx="1148">
                  <c:v>28.210999999999999</c:v>
                </c:pt>
                <c:pt idx="1149">
                  <c:v>28.242999999999999</c:v>
                </c:pt>
                <c:pt idx="1150">
                  <c:v>28.247</c:v>
                </c:pt>
                <c:pt idx="1151">
                  <c:v>28.28</c:v>
                </c:pt>
                <c:pt idx="1152">
                  <c:v>28.318000000000001</c:v>
                </c:pt>
                <c:pt idx="1153">
                  <c:v>28.356000000000002</c:v>
                </c:pt>
                <c:pt idx="1154">
                  <c:v>28.391999999999999</c:v>
                </c:pt>
                <c:pt idx="1155">
                  <c:v>28.43</c:v>
                </c:pt>
                <c:pt idx="1156">
                  <c:v>28.469000000000001</c:v>
                </c:pt>
                <c:pt idx="1157">
                  <c:v>28.507999999999999</c:v>
                </c:pt>
                <c:pt idx="1158">
                  <c:v>28.544</c:v>
                </c:pt>
                <c:pt idx="1159">
                  <c:v>28.568000000000001</c:v>
                </c:pt>
                <c:pt idx="1160">
                  <c:v>28.573</c:v>
                </c:pt>
                <c:pt idx="1161">
                  <c:v>28.573</c:v>
                </c:pt>
                <c:pt idx="1162">
                  <c:v>28.573</c:v>
                </c:pt>
                <c:pt idx="1163">
                  <c:v>28.573</c:v>
                </c:pt>
                <c:pt idx="1164">
                  <c:v>28.573</c:v>
                </c:pt>
                <c:pt idx="1165">
                  <c:v>28.573</c:v>
                </c:pt>
                <c:pt idx="1166">
                  <c:v>28.574999999999999</c:v>
                </c:pt>
                <c:pt idx="1167">
                  <c:v>28.576000000000001</c:v>
                </c:pt>
                <c:pt idx="1168">
                  <c:v>28.581</c:v>
                </c:pt>
                <c:pt idx="1169">
                  <c:v>28.588999999999999</c:v>
                </c:pt>
                <c:pt idx="1170">
                  <c:v>28.597000000000001</c:v>
                </c:pt>
                <c:pt idx="1171">
                  <c:v>28.605</c:v>
                </c:pt>
                <c:pt idx="1172">
                  <c:v>28.614000000000001</c:v>
                </c:pt>
                <c:pt idx="1173">
                  <c:v>28.623000000000001</c:v>
                </c:pt>
                <c:pt idx="1174">
                  <c:v>28.632999999999999</c:v>
                </c:pt>
                <c:pt idx="1175">
                  <c:v>28.643999999999998</c:v>
                </c:pt>
                <c:pt idx="1176">
                  <c:v>28.658000000000001</c:v>
                </c:pt>
                <c:pt idx="1177">
                  <c:v>28.687999999999999</c:v>
                </c:pt>
                <c:pt idx="1178">
                  <c:v>28.748999999999999</c:v>
                </c:pt>
                <c:pt idx="1179">
                  <c:v>28.814</c:v>
                </c:pt>
                <c:pt idx="1180">
                  <c:v>28.879000000000001</c:v>
                </c:pt>
                <c:pt idx="1181">
                  <c:v>28.940999999999999</c:v>
                </c:pt>
                <c:pt idx="1182">
                  <c:v>28.994</c:v>
                </c:pt>
                <c:pt idx="1183">
                  <c:v>29.05</c:v>
                </c:pt>
                <c:pt idx="1184">
                  <c:v>29.109000000000002</c:v>
                </c:pt>
                <c:pt idx="1185">
                  <c:v>29.167000000000002</c:v>
                </c:pt>
                <c:pt idx="1186">
                  <c:v>29.231000000000002</c:v>
                </c:pt>
                <c:pt idx="1187">
                  <c:v>29.294</c:v>
                </c:pt>
                <c:pt idx="1188">
                  <c:v>29.346</c:v>
                </c:pt>
                <c:pt idx="1189">
                  <c:v>29.396000000000001</c:v>
                </c:pt>
                <c:pt idx="1190">
                  <c:v>29.448</c:v>
                </c:pt>
                <c:pt idx="1191">
                  <c:v>29.501000000000001</c:v>
                </c:pt>
                <c:pt idx="1192">
                  <c:v>29.556999999999999</c:v>
                </c:pt>
                <c:pt idx="1193">
                  <c:v>29.614999999999998</c:v>
                </c:pt>
                <c:pt idx="1194">
                  <c:v>29.67</c:v>
                </c:pt>
                <c:pt idx="1195">
                  <c:v>29.721</c:v>
                </c:pt>
                <c:pt idx="1196">
                  <c:v>29.77</c:v>
                </c:pt>
                <c:pt idx="1197">
                  <c:v>29.818999999999999</c:v>
                </c:pt>
                <c:pt idx="1198">
                  <c:v>29.867999999999999</c:v>
                </c:pt>
                <c:pt idx="1199">
                  <c:v>29.919</c:v>
                </c:pt>
                <c:pt idx="1200">
                  <c:v>29.972000000000001</c:v>
                </c:pt>
                <c:pt idx="1201">
                  <c:v>30.027999999999999</c:v>
                </c:pt>
                <c:pt idx="1202">
                  <c:v>30.085000000000001</c:v>
                </c:pt>
                <c:pt idx="1203">
                  <c:v>30.141999999999999</c:v>
                </c:pt>
                <c:pt idx="1204">
                  <c:v>30.2</c:v>
                </c:pt>
                <c:pt idx="1205">
                  <c:v>30.257999999999999</c:v>
                </c:pt>
                <c:pt idx="1206">
                  <c:v>30.309000000000001</c:v>
                </c:pt>
                <c:pt idx="1207">
                  <c:v>30.361000000000001</c:v>
                </c:pt>
                <c:pt idx="1208">
                  <c:v>30.414000000000001</c:v>
                </c:pt>
                <c:pt idx="1209">
                  <c:v>30.468</c:v>
                </c:pt>
                <c:pt idx="1210">
                  <c:v>30.518000000000001</c:v>
                </c:pt>
                <c:pt idx="1211">
                  <c:v>30.518999999999998</c:v>
                </c:pt>
                <c:pt idx="1212">
                  <c:v>30.526</c:v>
                </c:pt>
                <c:pt idx="1213">
                  <c:v>30.552</c:v>
                </c:pt>
                <c:pt idx="1214">
                  <c:v>30.58</c:v>
                </c:pt>
                <c:pt idx="1215">
                  <c:v>30.611000000000001</c:v>
                </c:pt>
                <c:pt idx="1216">
                  <c:v>30.646000000000001</c:v>
                </c:pt>
                <c:pt idx="1217">
                  <c:v>30.687999999999999</c:v>
                </c:pt>
                <c:pt idx="1218">
                  <c:v>30.728999999999999</c:v>
                </c:pt>
                <c:pt idx="1219">
                  <c:v>30.766999999999999</c:v>
                </c:pt>
                <c:pt idx="1220">
                  <c:v>30.806999999999999</c:v>
                </c:pt>
                <c:pt idx="1221">
                  <c:v>30.844999999999999</c:v>
                </c:pt>
                <c:pt idx="1222">
                  <c:v>30.856999999999999</c:v>
                </c:pt>
                <c:pt idx="1223">
                  <c:v>30.866</c:v>
                </c:pt>
                <c:pt idx="1224">
                  <c:v>30.882999999999999</c:v>
                </c:pt>
                <c:pt idx="1225">
                  <c:v>30.907</c:v>
                </c:pt>
                <c:pt idx="1226">
                  <c:v>30.934000000000001</c:v>
                </c:pt>
                <c:pt idx="1227">
                  <c:v>30.963000000000001</c:v>
                </c:pt>
                <c:pt idx="1228">
                  <c:v>30.986999999999998</c:v>
                </c:pt>
                <c:pt idx="1229">
                  <c:v>31.01</c:v>
                </c:pt>
                <c:pt idx="1230">
                  <c:v>31.035</c:v>
                </c:pt>
                <c:pt idx="1231">
                  <c:v>31.061</c:v>
                </c:pt>
                <c:pt idx="1232">
                  <c:v>31.08</c:v>
                </c:pt>
                <c:pt idx="1233">
                  <c:v>31.087</c:v>
                </c:pt>
                <c:pt idx="1234">
                  <c:v>31.087</c:v>
                </c:pt>
                <c:pt idx="1235">
                  <c:v>31.088000000000001</c:v>
                </c:pt>
                <c:pt idx="1236">
                  <c:v>31.088999999999999</c:v>
                </c:pt>
                <c:pt idx="1237">
                  <c:v>31.09</c:v>
                </c:pt>
                <c:pt idx="1238">
                  <c:v>31.094999999999999</c:v>
                </c:pt>
                <c:pt idx="1239">
                  <c:v>31.100999999999999</c:v>
                </c:pt>
                <c:pt idx="1240">
                  <c:v>31.109000000000002</c:v>
                </c:pt>
                <c:pt idx="1241">
                  <c:v>31.117999999999999</c:v>
                </c:pt>
                <c:pt idx="1242">
                  <c:v>31.128</c:v>
                </c:pt>
                <c:pt idx="1243">
                  <c:v>31.14</c:v>
                </c:pt>
                <c:pt idx="1244">
                  <c:v>31.152999999999999</c:v>
                </c:pt>
                <c:pt idx="1245">
                  <c:v>31.166</c:v>
                </c:pt>
                <c:pt idx="1246">
                  <c:v>31.178000000000001</c:v>
                </c:pt>
                <c:pt idx="1247">
                  <c:v>31.186</c:v>
                </c:pt>
                <c:pt idx="1248">
                  <c:v>31.195</c:v>
                </c:pt>
                <c:pt idx="1249">
                  <c:v>31.222999999999999</c:v>
                </c:pt>
                <c:pt idx="1250">
                  <c:v>31.256</c:v>
                </c:pt>
                <c:pt idx="1251">
                  <c:v>31.309000000000001</c:v>
                </c:pt>
                <c:pt idx="1252">
                  <c:v>31.390999999999998</c:v>
                </c:pt>
                <c:pt idx="1253">
                  <c:v>31.483000000000001</c:v>
                </c:pt>
                <c:pt idx="1254">
                  <c:v>31.576000000000001</c:v>
                </c:pt>
                <c:pt idx="1255">
                  <c:v>31.673999999999999</c:v>
                </c:pt>
                <c:pt idx="1256">
                  <c:v>31.77</c:v>
                </c:pt>
                <c:pt idx="1257">
                  <c:v>31.855</c:v>
                </c:pt>
                <c:pt idx="1258">
                  <c:v>31.933</c:v>
                </c:pt>
                <c:pt idx="1259">
                  <c:v>32.008000000000003</c:v>
                </c:pt>
                <c:pt idx="1260">
                  <c:v>32.085999999999999</c:v>
                </c:pt>
                <c:pt idx="1261">
                  <c:v>32.162999999999997</c:v>
                </c:pt>
                <c:pt idx="1262">
                  <c:v>32.231999999999999</c:v>
                </c:pt>
                <c:pt idx="1263">
                  <c:v>32.301000000000002</c:v>
                </c:pt>
                <c:pt idx="1264">
                  <c:v>32.368000000000002</c:v>
                </c:pt>
                <c:pt idx="1265">
                  <c:v>32.433</c:v>
                </c:pt>
                <c:pt idx="1266">
                  <c:v>32.488999999999997</c:v>
                </c:pt>
                <c:pt idx="1267">
                  <c:v>32.542000000000002</c:v>
                </c:pt>
                <c:pt idx="1268">
                  <c:v>32.593000000000004</c:v>
                </c:pt>
                <c:pt idx="1269">
                  <c:v>32.646000000000001</c:v>
                </c:pt>
                <c:pt idx="1270">
                  <c:v>32.698999999999998</c:v>
                </c:pt>
                <c:pt idx="1271">
                  <c:v>32.750999999999998</c:v>
                </c:pt>
                <c:pt idx="1272">
                  <c:v>32.804000000000002</c:v>
                </c:pt>
                <c:pt idx="1273">
                  <c:v>32.856999999999999</c:v>
                </c:pt>
                <c:pt idx="1274">
                  <c:v>32.872</c:v>
                </c:pt>
                <c:pt idx="1275">
                  <c:v>32.902999999999999</c:v>
                </c:pt>
                <c:pt idx="1276">
                  <c:v>32.920999999999999</c:v>
                </c:pt>
                <c:pt idx="1277">
                  <c:v>32.924999999999997</c:v>
                </c:pt>
                <c:pt idx="1278">
                  <c:v>32.924999999999997</c:v>
                </c:pt>
                <c:pt idx="1279">
                  <c:v>32.924999999999997</c:v>
                </c:pt>
                <c:pt idx="1280">
                  <c:v>32.924999999999997</c:v>
                </c:pt>
                <c:pt idx="1281">
                  <c:v>32.924999999999997</c:v>
                </c:pt>
                <c:pt idx="1282">
                  <c:v>32.924999999999997</c:v>
                </c:pt>
                <c:pt idx="1283">
                  <c:v>32.924999999999997</c:v>
                </c:pt>
                <c:pt idx="1284">
                  <c:v>32.924999999999997</c:v>
                </c:pt>
                <c:pt idx="1285">
                  <c:v>32.927</c:v>
                </c:pt>
                <c:pt idx="1286">
                  <c:v>32.930999999999997</c:v>
                </c:pt>
                <c:pt idx="1287">
                  <c:v>32.935000000000002</c:v>
                </c:pt>
                <c:pt idx="1288">
                  <c:v>32.942</c:v>
                </c:pt>
                <c:pt idx="1289">
                  <c:v>32.948999999999998</c:v>
                </c:pt>
                <c:pt idx="1290">
                  <c:v>32.957000000000001</c:v>
                </c:pt>
                <c:pt idx="1291">
                  <c:v>32.965000000000003</c:v>
                </c:pt>
                <c:pt idx="1292">
                  <c:v>32.975000000000001</c:v>
                </c:pt>
                <c:pt idx="1293">
                  <c:v>32.984999999999999</c:v>
                </c:pt>
                <c:pt idx="1294">
                  <c:v>32.997</c:v>
                </c:pt>
                <c:pt idx="1295">
                  <c:v>33.01</c:v>
                </c:pt>
                <c:pt idx="1296">
                  <c:v>33.023000000000003</c:v>
                </c:pt>
                <c:pt idx="1297">
                  <c:v>33.036000000000001</c:v>
                </c:pt>
                <c:pt idx="1298">
                  <c:v>33.048999999999999</c:v>
                </c:pt>
                <c:pt idx="1299">
                  <c:v>33.063000000000002</c:v>
                </c:pt>
                <c:pt idx="1300">
                  <c:v>33.088000000000001</c:v>
                </c:pt>
                <c:pt idx="1301">
                  <c:v>33.140999999999998</c:v>
                </c:pt>
                <c:pt idx="1302">
                  <c:v>33.207000000000001</c:v>
                </c:pt>
                <c:pt idx="1303">
                  <c:v>33.274000000000001</c:v>
                </c:pt>
                <c:pt idx="1304">
                  <c:v>33.340000000000003</c:v>
                </c:pt>
                <c:pt idx="1305">
                  <c:v>33.405999999999999</c:v>
                </c:pt>
                <c:pt idx="1306">
                  <c:v>33.472999999999999</c:v>
                </c:pt>
                <c:pt idx="1307">
                  <c:v>33.539000000000001</c:v>
                </c:pt>
                <c:pt idx="1308">
                  <c:v>33.598999999999997</c:v>
                </c:pt>
                <c:pt idx="1309">
                  <c:v>33.658999999999999</c:v>
                </c:pt>
                <c:pt idx="1310">
                  <c:v>33.719000000000001</c:v>
                </c:pt>
                <c:pt idx="1311">
                  <c:v>33.777000000000001</c:v>
                </c:pt>
                <c:pt idx="1312">
                  <c:v>33.832000000000001</c:v>
                </c:pt>
                <c:pt idx="1313">
                  <c:v>33.884999999999998</c:v>
                </c:pt>
                <c:pt idx="1314">
                  <c:v>33.939</c:v>
                </c:pt>
                <c:pt idx="1315">
                  <c:v>33.994</c:v>
                </c:pt>
                <c:pt idx="1316">
                  <c:v>34.046999999999997</c:v>
                </c:pt>
                <c:pt idx="1317">
                  <c:v>34.078000000000003</c:v>
                </c:pt>
                <c:pt idx="1318">
                  <c:v>34.079000000000001</c:v>
                </c:pt>
                <c:pt idx="1319">
                  <c:v>34.08</c:v>
                </c:pt>
                <c:pt idx="1320">
                  <c:v>34.08</c:v>
                </c:pt>
                <c:pt idx="1321">
                  <c:v>34.08</c:v>
                </c:pt>
                <c:pt idx="1322">
                  <c:v>34.08</c:v>
                </c:pt>
                <c:pt idx="1323">
                  <c:v>34.08</c:v>
                </c:pt>
                <c:pt idx="1324">
                  <c:v>34.082999999999998</c:v>
                </c:pt>
                <c:pt idx="1325">
                  <c:v>34.091000000000001</c:v>
                </c:pt>
                <c:pt idx="1326">
                  <c:v>34.097999999999999</c:v>
                </c:pt>
                <c:pt idx="1327">
                  <c:v>34.106000000000002</c:v>
                </c:pt>
                <c:pt idx="1328">
                  <c:v>34.122</c:v>
                </c:pt>
                <c:pt idx="1329">
                  <c:v>34.149000000000001</c:v>
                </c:pt>
                <c:pt idx="1330">
                  <c:v>34.189</c:v>
                </c:pt>
                <c:pt idx="1331">
                  <c:v>34.229999999999997</c:v>
                </c:pt>
                <c:pt idx="1332">
                  <c:v>34.271000000000001</c:v>
                </c:pt>
                <c:pt idx="1333">
                  <c:v>34.298999999999999</c:v>
                </c:pt>
                <c:pt idx="1334">
                  <c:v>34.314</c:v>
                </c:pt>
                <c:pt idx="1335">
                  <c:v>34.323999999999998</c:v>
                </c:pt>
                <c:pt idx="1336">
                  <c:v>34.335000000000001</c:v>
                </c:pt>
                <c:pt idx="1337">
                  <c:v>34.347999999999999</c:v>
                </c:pt>
                <c:pt idx="1338">
                  <c:v>34.362000000000002</c:v>
                </c:pt>
                <c:pt idx="1339">
                  <c:v>34.378999999999998</c:v>
                </c:pt>
                <c:pt idx="1340">
                  <c:v>34.399000000000001</c:v>
                </c:pt>
                <c:pt idx="1341">
                  <c:v>34.420999999999999</c:v>
                </c:pt>
                <c:pt idx="1342">
                  <c:v>34.442</c:v>
                </c:pt>
                <c:pt idx="1343">
                  <c:v>34.463999999999999</c:v>
                </c:pt>
                <c:pt idx="1344">
                  <c:v>34.484999999999999</c:v>
                </c:pt>
                <c:pt idx="1345">
                  <c:v>34.506</c:v>
                </c:pt>
                <c:pt idx="1346">
                  <c:v>34.527999999999999</c:v>
                </c:pt>
                <c:pt idx="1347">
                  <c:v>34.551000000000002</c:v>
                </c:pt>
                <c:pt idx="1348">
                  <c:v>34.573999999999998</c:v>
                </c:pt>
                <c:pt idx="1349">
                  <c:v>34.594999999999999</c:v>
                </c:pt>
                <c:pt idx="1350">
                  <c:v>34.619999999999997</c:v>
                </c:pt>
                <c:pt idx="1351">
                  <c:v>34.64</c:v>
                </c:pt>
                <c:pt idx="1352">
                  <c:v>34.658000000000001</c:v>
                </c:pt>
                <c:pt idx="1353">
                  <c:v>34.677</c:v>
                </c:pt>
                <c:pt idx="1354">
                  <c:v>34.695999999999998</c:v>
                </c:pt>
                <c:pt idx="1355">
                  <c:v>34.719000000000001</c:v>
                </c:pt>
                <c:pt idx="1356">
                  <c:v>34.741999999999997</c:v>
                </c:pt>
                <c:pt idx="1357">
                  <c:v>34.765000000000001</c:v>
                </c:pt>
                <c:pt idx="1358">
                  <c:v>34.783999999999999</c:v>
                </c:pt>
                <c:pt idx="1359">
                  <c:v>34.804000000000002</c:v>
                </c:pt>
                <c:pt idx="1360">
                  <c:v>34.823999999999998</c:v>
                </c:pt>
                <c:pt idx="1361">
                  <c:v>34.845999999999997</c:v>
                </c:pt>
                <c:pt idx="1362">
                  <c:v>34.866</c:v>
                </c:pt>
                <c:pt idx="1363">
                  <c:v>34.887</c:v>
                </c:pt>
                <c:pt idx="1364">
                  <c:v>34.908999999999999</c:v>
                </c:pt>
                <c:pt idx="1365">
                  <c:v>34.929000000000002</c:v>
                </c:pt>
                <c:pt idx="1366">
                  <c:v>34.948</c:v>
                </c:pt>
                <c:pt idx="1367">
                  <c:v>34.966000000000001</c:v>
                </c:pt>
                <c:pt idx="1368">
                  <c:v>34.984000000000002</c:v>
                </c:pt>
                <c:pt idx="1369">
                  <c:v>35.003</c:v>
                </c:pt>
                <c:pt idx="1370">
                  <c:v>35.020000000000003</c:v>
                </c:pt>
                <c:pt idx="1371">
                  <c:v>35.037999999999997</c:v>
                </c:pt>
                <c:pt idx="1372">
                  <c:v>35.055999999999997</c:v>
                </c:pt>
                <c:pt idx="1373">
                  <c:v>35.073</c:v>
                </c:pt>
                <c:pt idx="1374">
                  <c:v>35.090000000000003</c:v>
                </c:pt>
                <c:pt idx="1375">
                  <c:v>35.106999999999999</c:v>
                </c:pt>
                <c:pt idx="1376">
                  <c:v>35.125</c:v>
                </c:pt>
                <c:pt idx="1377">
                  <c:v>35.143000000000001</c:v>
                </c:pt>
                <c:pt idx="1378">
                  <c:v>35.164999999999999</c:v>
                </c:pt>
                <c:pt idx="1379">
                  <c:v>35.195999999999998</c:v>
                </c:pt>
                <c:pt idx="1380">
                  <c:v>35.241</c:v>
                </c:pt>
                <c:pt idx="1381">
                  <c:v>35.290999999999997</c:v>
                </c:pt>
                <c:pt idx="1382">
                  <c:v>35.335000000000001</c:v>
                </c:pt>
                <c:pt idx="1383">
                  <c:v>35.363999999999997</c:v>
                </c:pt>
                <c:pt idx="1384">
                  <c:v>35.380000000000003</c:v>
                </c:pt>
                <c:pt idx="1385">
                  <c:v>35.393999999999998</c:v>
                </c:pt>
                <c:pt idx="1386">
                  <c:v>35.409999999999997</c:v>
                </c:pt>
                <c:pt idx="1387">
                  <c:v>35.426000000000002</c:v>
                </c:pt>
                <c:pt idx="1388">
                  <c:v>35.442</c:v>
                </c:pt>
                <c:pt idx="1389">
                  <c:v>35.457999999999998</c:v>
                </c:pt>
                <c:pt idx="1390">
                  <c:v>35.473999999999997</c:v>
                </c:pt>
                <c:pt idx="1391">
                  <c:v>35.491</c:v>
                </c:pt>
                <c:pt idx="1392">
                  <c:v>35.506999999999998</c:v>
                </c:pt>
                <c:pt idx="1393">
                  <c:v>35.527999999999999</c:v>
                </c:pt>
                <c:pt idx="1394">
                  <c:v>35.545000000000002</c:v>
                </c:pt>
                <c:pt idx="1395">
                  <c:v>35.561999999999998</c:v>
                </c:pt>
                <c:pt idx="1396">
                  <c:v>35.582999999999998</c:v>
                </c:pt>
                <c:pt idx="1397">
                  <c:v>35.603999999999999</c:v>
                </c:pt>
                <c:pt idx="1398">
                  <c:v>35.627000000000002</c:v>
                </c:pt>
                <c:pt idx="1399">
                  <c:v>35.65</c:v>
                </c:pt>
                <c:pt idx="1400">
                  <c:v>35.670999999999999</c:v>
                </c:pt>
                <c:pt idx="1401">
                  <c:v>35.692</c:v>
                </c:pt>
                <c:pt idx="1402">
                  <c:v>35.712000000000003</c:v>
                </c:pt>
                <c:pt idx="1403">
                  <c:v>35.734999999999999</c:v>
                </c:pt>
                <c:pt idx="1404">
                  <c:v>35.774000000000001</c:v>
                </c:pt>
                <c:pt idx="1405">
                  <c:v>35.826000000000001</c:v>
                </c:pt>
                <c:pt idx="1406">
                  <c:v>35.869</c:v>
                </c:pt>
                <c:pt idx="1407">
                  <c:v>35.892000000000003</c:v>
                </c:pt>
                <c:pt idx="1408">
                  <c:v>35.9</c:v>
                </c:pt>
                <c:pt idx="1409">
                  <c:v>35.909999999999997</c:v>
                </c:pt>
                <c:pt idx="1410">
                  <c:v>35.921999999999997</c:v>
                </c:pt>
                <c:pt idx="1411">
                  <c:v>35.936</c:v>
                </c:pt>
                <c:pt idx="1412">
                  <c:v>35.953000000000003</c:v>
                </c:pt>
                <c:pt idx="1413">
                  <c:v>35.973999999999997</c:v>
                </c:pt>
                <c:pt idx="1414">
                  <c:v>35.996000000000002</c:v>
                </c:pt>
                <c:pt idx="1415">
                  <c:v>36.017000000000003</c:v>
                </c:pt>
                <c:pt idx="1416">
                  <c:v>36.036999999999999</c:v>
                </c:pt>
                <c:pt idx="1417">
                  <c:v>36.058</c:v>
                </c:pt>
                <c:pt idx="1418">
                  <c:v>36.079000000000001</c:v>
                </c:pt>
                <c:pt idx="1419">
                  <c:v>36.098999999999997</c:v>
                </c:pt>
                <c:pt idx="1420">
                  <c:v>36.128</c:v>
                </c:pt>
                <c:pt idx="1421">
                  <c:v>36.179000000000002</c:v>
                </c:pt>
                <c:pt idx="1422">
                  <c:v>36.235999999999997</c:v>
                </c:pt>
                <c:pt idx="1423">
                  <c:v>36.293999999999997</c:v>
                </c:pt>
                <c:pt idx="1424">
                  <c:v>36.350999999999999</c:v>
                </c:pt>
                <c:pt idx="1425">
                  <c:v>36.375</c:v>
                </c:pt>
                <c:pt idx="1426">
                  <c:v>36.390999999999998</c:v>
                </c:pt>
                <c:pt idx="1427">
                  <c:v>36.406999999999996</c:v>
                </c:pt>
                <c:pt idx="1428">
                  <c:v>36.420999999999999</c:v>
                </c:pt>
                <c:pt idx="1429">
                  <c:v>36.436</c:v>
                </c:pt>
                <c:pt idx="1430">
                  <c:v>36.456000000000003</c:v>
                </c:pt>
                <c:pt idx="1431">
                  <c:v>36.476999999999997</c:v>
                </c:pt>
                <c:pt idx="1432">
                  <c:v>36.497999999999998</c:v>
                </c:pt>
                <c:pt idx="1433">
                  <c:v>36.518000000000001</c:v>
                </c:pt>
                <c:pt idx="1434">
                  <c:v>36.537999999999997</c:v>
                </c:pt>
                <c:pt idx="1435">
                  <c:v>36.558999999999997</c:v>
                </c:pt>
                <c:pt idx="1436">
                  <c:v>36.579000000000001</c:v>
                </c:pt>
                <c:pt idx="1437">
                  <c:v>36.61</c:v>
                </c:pt>
                <c:pt idx="1438">
                  <c:v>36.655000000000001</c:v>
                </c:pt>
                <c:pt idx="1439">
                  <c:v>36.688000000000002</c:v>
                </c:pt>
                <c:pt idx="1440">
                  <c:v>36.71</c:v>
                </c:pt>
                <c:pt idx="1441">
                  <c:v>36.719000000000001</c:v>
                </c:pt>
                <c:pt idx="1442">
                  <c:v>36.731999999999999</c:v>
                </c:pt>
                <c:pt idx="1443">
                  <c:v>36.746000000000002</c:v>
                </c:pt>
                <c:pt idx="1444">
                  <c:v>36.765000000000001</c:v>
                </c:pt>
                <c:pt idx="1445">
                  <c:v>36.786999999999999</c:v>
                </c:pt>
                <c:pt idx="1446">
                  <c:v>36.808</c:v>
                </c:pt>
                <c:pt idx="1447">
                  <c:v>36.831000000000003</c:v>
                </c:pt>
                <c:pt idx="1448">
                  <c:v>36.853000000000002</c:v>
                </c:pt>
                <c:pt idx="1449">
                  <c:v>36.872999999999998</c:v>
                </c:pt>
                <c:pt idx="1450">
                  <c:v>36.893000000000001</c:v>
                </c:pt>
                <c:pt idx="1451">
                  <c:v>36.912999999999997</c:v>
                </c:pt>
                <c:pt idx="1452">
                  <c:v>36.950000000000003</c:v>
                </c:pt>
                <c:pt idx="1453">
                  <c:v>37.002000000000002</c:v>
                </c:pt>
                <c:pt idx="1454">
                  <c:v>37.045999999999999</c:v>
                </c:pt>
                <c:pt idx="1455">
                  <c:v>37.094000000000001</c:v>
                </c:pt>
                <c:pt idx="1456">
                  <c:v>37.149000000000001</c:v>
                </c:pt>
                <c:pt idx="1457">
                  <c:v>37.198</c:v>
                </c:pt>
                <c:pt idx="1458">
                  <c:v>37.232999999999997</c:v>
                </c:pt>
                <c:pt idx="1459">
                  <c:v>37.258000000000003</c:v>
                </c:pt>
                <c:pt idx="1460">
                  <c:v>37.276000000000003</c:v>
                </c:pt>
                <c:pt idx="1461">
                  <c:v>37.289000000000001</c:v>
                </c:pt>
                <c:pt idx="1462">
                  <c:v>37.301000000000002</c:v>
                </c:pt>
                <c:pt idx="1463">
                  <c:v>37.313000000000002</c:v>
                </c:pt>
                <c:pt idx="1464">
                  <c:v>37.326000000000001</c:v>
                </c:pt>
                <c:pt idx="1465">
                  <c:v>37.340000000000003</c:v>
                </c:pt>
                <c:pt idx="1466">
                  <c:v>37.356000000000002</c:v>
                </c:pt>
                <c:pt idx="1467">
                  <c:v>37.372999999999998</c:v>
                </c:pt>
                <c:pt idx="1468">
                  <c:v>37.393999999999998</c:v>
                </c:pt>
                <c:pt idx="1469">
                  <c:v>37.414999999999999</c:v>
                </c:pt>
                <c:pt idx="1470">
                  <c:v>37.436999999999998</c:v>
                </c:pt>
                <c:pt idx="1471">
                  <c:v>37.457000000000001</c:v>
                </c:pt>
                <c:pt idx="1472">
                  <c:v>37.478000000000002</c:v>
                </c:pt>
                <c:pt idx="1473">
                  <c:v>37.499000000000002</c:v>
                </c:pt>
                <c:pt idx="1474">
                  <c:v>37.520000000000003</c:v>
                </c:pt>
                <c:pt idx="1475">
                  <c:v>37.54</c:v>
                </c:pt>
                <c:pt idx="1476">
                  <c:v>37.561</c:v>
                </c:pt>
                <c:pt idx="1477">
                  <c:v>37.593000000000004</c:v>
                </c:pt>
                <c:pt idx="1478">
                  <c:v>37.65</c:v>
                </c:pt>
                <c:pt idx="1479">
                  <c:v>37.71</c:v>
                </c:pt>
                <c:pt idx="1480">
                  <c:v>37.771000000000001</c:v>
                </c:pt>
                <c:pt idx="1481">
                  <c:v>37.804000000000002</c:v>
                </c:pt>
                <c:pt idx="1482">
                  <c:v>37.823</c:v>
                </c:pt>
                <c:pt idx="1483">
                  <c:v>37.834000000000003</c:v>
                </c:pt>
                <c:pt idx="1484">
                  <c:v>37.844000000000001</c:v>
                </c:pt>
                <c:pt idx="1485">
                  <c:v>37.854999999999997</c:v>
                </c:pt>
                <c:pt idx="1486">
                  <c:v>37.869</c:v>
                </c:pt>
                <c:pt idx="1487">
                  <c:v>37.884999999999998</c:v>
                </c:pt>
                <c:pt idx="1488">
                  <c:v>37.904000000000003</c:v>
                </c:pt>
                <c:pt idx="1489">
                  <c:v>37.924999999999997</c:v>
                </c:pt>
                <c:pt idx="1490">
                  <c:v>37.945999999999998</c:v>
                </c:pt>
                <c:pt idx="1491">
                  <c:v>37.965000000000003</c:v>
                </c:pt>
                <c:pt idx="1492">
                  <c:v>37.984999999999999</c:v>
                </c:pt>
                <c:pt idx="1493">
                  <c:v>38.003999999999998</c:v>
                </c:pt>
                <c:pt idx="1494">
                  <c:v>38.024000000000001</c:v>
                </c:pt>
                <c:pt idx="1495">
                  <c:v>38.043999999999997</c:v>
                </c:pt>
                <c:pt idx="1496">
                  <c:v>38.061</c:v>
                </c:pt>
                <c:pt idx="1497">
                  <c:v>38.079000000000001</c:v>
                </c:pt>
                <c:pt idx="1498">
                  <c:v>38.097000000000001</c:v>
                </c:pt>
                <c:pt idx="1499">
                  <c:v>38.118000000000002</c:v>
                </c:pt>
                <c:pt idx="1500">
                  <c:v>38.152999999999999</c:v>
                </c:pt>
                <c:pt idx="1501">
                  <c:v>38.213999999999999</c:v>
                </c:pt>
                <c:pt idx="1502">
                  <c:v>38.277000000000001</c:v>
                </c:pt>
                <c:pt idx="1503">
                  <c:v>38.332999999999998</c:v>
                </c:pt>
                <c:pt idx="1504">
                  <c:v>38.350999999999999</c:v>
                </c:pt>
                <c:pt idx="1505">
                  <c:v>38.366999999999997</c:v>
                </c:pt>
                <c:pt idx="1506">
                  <c:v>38.378</c:v>
                </c:pt>
                <c:pt idx="1507">
                  <c:v>38.39</c:v>
                </c:pt>
                <c:pt idx="1508">
                  <c:v>38.402999999999999</c:v>
                </c:pt>
                <c:pt idx="1509">
                  <c:v>38.420999999999999</c:v>
                </c:pt>
                <c:pt idx="1510">
                  <c:v>38.44</c:v>
                </c:pt>
                <c:pt idx="1511">
                  <c:v>38.462000000000003</c:v>
                </c:pt>
                <c:pt idx="1512">
                  <c:v>38.482999999999997</c:v>
                </c:pt>
                <c:pt idx="1513">
                  <c:v>38.503999999999998</c:v>
                </c:pt>
                <c:pt idx="1514">
                  <c:v>38.524000000000001</c:v>
                </c:pt>
                <c:pt idx="1515">
                  <c:v>38.542999999999999</c:v>
                </c:pt>
                <c:pt idx="1516">
                  <c:v>38.563000000000002</c:v>
                </c:pt>
                <c:pt idx="1517">
                  <c:v>38.595999999999997</c:v>
                </c:pt>
                <c:pt idx="1518">
                  <c:v>38.655000000000001</c:v>
                </c:pt>
                <c:pt idx="1519">
                  <c:v>38.715000000000003</c:v>
                </c:pt>
                <c:pt idx="1520">
                  <c:v>38.768999999999998</c:v>
                </c:pt>
                <c:pt idx="1521">
                  <c:v>38.801000000000002</c:v>
                </c:pt>
                <c:pt idx="1522">
                  <c:v>38.819000000000003</c:v>
                </c:pt>
                <c:pt idx="1523">
                  <c:v>38.834000000000003</c:v>
                </c:pt>
                <c:pt idx="1524">
                  <c:v>38.847999999999999</c:v>
                </c:pt>
                <c:pt idx="1525">
                  <c:v>38.866</c:v>
                </c:pt>
                <c:pt idx="1526">
                  <c:v>38.884999999999998</c:v>
                </c:pt>
                <c:pt idx="1527">
                  <c:v>38.905999999999999</c:v>
                </c:pt>
                <c:pt idx="1528">
                  <c:v>38.927</c:v>
                </c:pt>
                <c:pt idx="1529">
                  <c:v>38.947000000000003</c:v>
                </c:pt>
                <c:pt idx="1530">
                  <c:v>38.966000000000001</c:v>
                </c:pt>
                <c:pt idx="1531">
                  <c:v>38.985999999999997</c:v>
                </c:pt>
                <c:pt idx="1532">
                  <c:v>39.005000000000003</c:v>
                </c:pt>
                <c:pt idx="1533">
                  <c:v>39.021999999999998</c:v>
                </c:pt>
                <c:pt idx="1534">
                  <c:v>39.043999999999997</c:v>
                </c:pt>
                <c:pt idx="1535">
                  <c:v>39.095999999999997</c:v>
                </c:pt>
                <c:pt idx="1536">
                  <c:v>39.161999999999999</c:v>
                </c:pt>
                <c:pt idx="1537">
                  <c:v>39.226999999999997</c:v>
                </c:pt>
                <c:pt idx="1538">
                  <c:v>39.286000000000001</c:v>
                </c:pt>
                <c:pt idx="1539">
                  <c:v>39.329000000000001</c:v>
                </c:pt>
                <c:pt idx="1540">
                  <c:v>39.362000000000002</c:v>
                </c:pt>
                <c:pt idx="1541">
                  <c:v>39.374000000000002</c:v>
                </c:pt>
                <c:pt idx="1542">
                  <c:v>39.375</c:v>
                </c:pt>
                <c:pt idx="1543">
                  <c:v>39.384</c:v>
                </c:pt>
                <c:pt idx="1544">
                  <c:v>39.393999999999998</c:v>
                </c:pt>
                <c:pt idx="1545">
                  <c:v>39.405999999999999</c:v>
                </c:pt>
                <c:pt idx="1546">
                  <c:v>39.42</c:v>
                </c:pt>
                <c:pt idx="1547">
                  <c:v>39.439</c:v>
                </c:pt>
                <c:pt idx="1548">
                  <c:v>39.46</c:v>
                </c:pt>
                <c:pt idx="1549">
                  <c:v>39.481000000000002</c:v>
                </c:pt>
                <c:pt idx="1550">
                  <c:v>39.502000000000002</c:v>
                </c:pt>
                <c:pt idx="1551">
                  <c:v>39.523000000000003</c:v>
                </c:pt>
                <c:pt idx="1552">
                  <c:v>39.542000000000002</c:v>
                </c:pt>
                <c:pt idx="1553">
                  <c:v>39.561999999999998</c:v>
                </c:pt>
                <c:pt idx="1554">
                  <c:v>39.593000000000004</c:v>
                </c:pt>
                <c:pt idx="1555">
                  <c:v>39.642000000000003</c:v>
                </c:pt>
                <c:pt idx="1556">
                  <c:v>39.677</c:v>
                </c:pt>
                <c:pt idx="1557">
                  <c:v>39.691000000000003</c:v>
                </c:pt>
                <c:pt idx="1558">
                  <c:v>39.703000000000003</c:v>
                </c:pt>
                <c:pt idx="1559">
                  <c:v>39.716000000000001</c:v>
                </c:pt>
                <c:pt idx="1560">
                  <c:v>39.731000000000002</c:v>
                </c:pt>
                <c:pt idx="1561">
                  <c:v>39.747999999999998</c:v>
                </c:pt>
                <c:pt idx="1562">
                  <c:v>39.765000000000001</c:v>
                </c:pt>
                <c:pt idx="1563">
                  <c:v>39.784999999999997</c:v>
                </c:pt>
                <c:pt idx="1564">
                  <c:v>39.802999999999997</c:v>
                </c:pt>
                <c:pt idx="1565">
                  <c:v>39.823</c:v>
                </c:pt>
                <c:pt idx="1566">
                  <c:v>39.841999999999999</c:v>
                </c:pt>
                <c:pt idx="1567">
                  <c:v>39.862000000000002</c:v>
                </c:pt>
                <c:pt idx="1568">
                  <c:v>39.881</c:v>
                </c:pt>
                <c:pt idx="1569">
                  <c:v>39.902000000000001</c:v>
                </c:pt>
                <c:pt idx="1570">
                  <c:v>39.924999999999997</c:v>
                </c:pt>
                <c:pt idx="1571">
                  <c:v>39.945999999999998</c:v>
                </c:pt>
                <c:pt idx="1572">
                  <c:v>39.966000000000001</c:v>
                </c:pt>
                <c:pt idx="1573">
                  <c:v>39.985999999999997</c:v>
                </c:pt>
                <c:pt idx="1574">
                  <c:v>40.005000000000003</c:v>
                </c:pt>
                <c:pt idx="1575">
                  <c:v>40.024000000000001</c:v>
                </c:pt>
                <c:pt idx="1576">
                  <c:v>40.042999999999999</c:v>
                </c:pt>
                <c:pt idx="1577">
                  <c:v>40.061</c:v>
                </c:pt>
                <c:pt idx="1578">
                  <c:v>40.079000000000001</c:v>
                </c:pt>
                <c:pt idx="1579">
                  <c:v>40.1</c:v>
                </c:pt>
                <c:pt idx="1580">
                  <c:v>40.119</c:v>
                </c:pt>
                <c:pt idx="1581">
                  <c:v>40.137999999999998</c:v>
                </c:pt>
                <c:pt idx="1582">
                  <c:v>40.156999999999996</c:v>
                </c:pt>
                <c:pt idx="1583">
                  <c:v>40.174999999999997</c:v>
                </c:pt>
                <c:pt idx="1584">
                  <c:v>40.207000000000001</c:v>
                </c:pt>
                <c:pt idx="1585">
                  <c:v>40.267000000000003</c:v>
                </c:pt>
                <c:pt idx="1586">
                  <c:v>40.33</c:v>
                </c:pt>
                <c:pt idx="1587">
                  <c:v>40.369999999999997</c:v>
                </c:pt>
                <c:pt idx="1588">
                  <c:v>40.4</c:v>
                </c:pt>
                <c:pt idx="1589">
                  <c:v>40.43</c:v>
                </c:pt>
                <c:pt idx="1590">
                  <c:v>40.450000000000003</c:v>
                </c:pt>
                <c:pt idx="1591">
                  <c:v>40.465000000000003</c:v>
                </c:pt>
                <c:pt idx="1592">
                  <c:v>40.478000000000002</c:v>
                </c:pt>
                <c:pt idx="1593">
                  <c:v>40.493000000000002</c:v>
                </c:pt>
                <c:pt idx="1594">
                  <c:v>40.517000000000003</c:v>
                </c:pt>
                <c:pt idx="1595">
                  <c:v>40.533999999999999</c:v>
                </c:pt>
                <c:pt idx="1596">
                  <c:v>40.551000000000002</c:v>
                </c:pt>
                <c:pt idx="1597">
                  <c:v>40.572000000000003</c:v>
                </c:pt>
                <c:pt idx="1598">
                  <c:v>40.594000000000001</c:v>
                </c:pt>
                <c:pt idx="1599">
                  <c:v>40.616999999999997</c:v>
                </c:pt>
                <c:pt idx="1600">
                  <c:v>40.637999999999998</c:v>
                </c:pt>
                <c:pt idx="1601">
                  <c:v>40.658999999999999</c:v>
                </c:pt>
                <c:pt idx="1602">
                  <c:v>40.68</c:v>
                </c:pt>
                <c:pt idx="1603">
                  <c:v>40.701000000000001</c:v>
                </c:pt>
                <c:pt idx="1604">
                  <c:v>40.720999999999997</c:v>
                </c:pt>
                <c:pt idx="1605">
                  <c:v>40.741999999999997</c:v>
                </c:pt>
                <c:pt idx="1606">
                  <c:v>40.773000000000003</c:v>
                </c:pt>
                <c:pt idx="1607">
                  <c:v>40.805</c:v>
                </c:pt>
                <c:pt idx="1608">
                  <c:v>40.838000000000001</c:v>
                </c:pt>
                <c:pt idx="1609">
                  <c:v>40.872</c:v>
                </c:pt>
                <c:pt idx="1610">
                  <c:v>40.911999999999999</c:v>
                </c:pt>
                <c:pt idx="1611">
                  <c:v>40.96</c:v>
                </c:pt>
                <c:pt idx="1612">
                  <c:v>41.002000000000002</c:v>
                </c:pt>
                <c:pt idx="1613">
                  <c:v>41.027999999999999</c:v>
                </c:pt>
                <c:pt idx="1614">
                  <c:v>41.042999999999999</c:v>
                </c:pt>
                <c:pt idx="1615">
                  <c:v>41.052</c:v>
                </c:pt>
                <c:pt idx="1616">
                  <c:v>41.061999999999998</c:v>
                </c:pt>
                <c:pt idx="1617">
                  <c:v>41.073</c:v>
                </c:pt>
                <c:pt idx="1618">
                  <c:v>41.085999999999999</c:v>
                </c:pt>
                <c:pt idx="1619">
                  <c:v>41.1</c:v>
                </c:pt>
                <c:pt idx="1620">
                  <c:v>41.116</c:v>
                </c:pt>
                <c:pt idx="1621">
                  <c:v>41.134</c:v>
                </c:pt>
                <c:pt idx="1622">
                  <c:v>41.15</c:v>
                </c:pt>
                <c:pt idx="1623">
                  <c:v>41.165999999999997</c:v>
                </c:pt>
                <c:pt idx="1624">
                  <c:v>41.180999999999997</c:v>
                </c:pt>
                <c:pt idx="1625">
                  <c:v>41.197000000000003</c:v>
                </c:pt>
                <c:pt idx="1626">
                  <c:v>41.213000000000001</c:v>
                </c:pt>
                <c:pt idx="1627">
                  <c:v>41.228999999999999</c:v>
                </c:pt>
                <c:pt idx="1628">
                  <c:v>41.244999999999997</c:v>
                </c:pt>
                <c:pt idx="1629">
                  <c:v>41.261000000000003</c:v>
                </c:pt>
                <c:pt idx="1630">
                  <c:v>41.276000000000003</c:v>
                </c:pt>
                <c:pt idx="1631">
                  <c:v>41.293999999999997</c:v>
                </c:pt>
                <c:pt idx="1632">
                  <c:v>41.31</c:v>
                </c:pt>
                <c:pt idx="1633">
                  <c:v>41.326999999999998</c:v>
                </c:pt>
                <c:pt idx="1634">
                  <c:v>41.345999999999997</c:v>
                </c:pt>
                <c:pt idx="1635">
                  <c:v>41.366999999999997</c:v>
                </c:pt>
                <c:pt idx="1636">
                  <c:v>41.389000000000003</c:v>
                </c:pt>
                <c:pt idx="1637">
                  <c:v>41.411000000000001</c:v>
                </c:pt>
                <c:pt idx="1638">
                  <c:v>41.430999999999997</c:v>
                </c:pt>
                <c:pt idx="1639">
                  <c:v>41.45</c:v>
                </c:pt>
                <c:pt idx="1640">
                  <c:v>41.469000000000001</c:v>
                </c:pt>
                <c:pt idx="1641">
                  <c:v>41.487000000000002</c:v>
                </c:pt>
                <c:pt idx="1642">
                  <c:v>41.505000000000003</c:v>
                </c:pt>
                <c:pt idx="1643">
                  <c:v>41.527000000000001</c:v>
                </c:pt>
                <c:pt idx="1644">
                  <c:v>41.563000000000002</c:v>
                </c:pt>
                <c:pt idx="1645">
                  <c:v>41.606999999999999</c:v>
                </c:pt>
                <c:pt idx="1646">
                  <c:v>41.634</c:v>
                </c:pt>
                <c:pt idx="1647">
                  <c:v>41.643000000000001</c:v>
                </c:pt>
                <c:pt idx="1648">
                  <c:v>41.655999999999999</c:v>
                </c:pt>
                <c:pt idx="1649">
                  <c:v>41.67</c:v>
                </c:pt>
                <c:pt idx="1650">
                  <c:v>41.686999999999998</c:v>
                </c:pt>
                <c:pt idx="1651">
                  <c:v>41.707000000000001</c:v>
                </c:pt>
                <c:pt idx="1652">
                  <c:v>41.728999999999999</c:v>
                </c:pt>
                <c:pt idx="1653">
                  <c:v>41.75</c:v>
                </c:pt>
                <c:pt idx="1654">
                  <c:v>41.77</c:v>
                </c:pt>
                <c:pt idx="1655">
                  <c:v>41.790999999999997</c:v>
                </c:pt>
                <c:pt idx="1656">
                  <c:v>41.811999999999998</c:v>
                </c:pt>
                <c:pt idx="1657">
                  <c:v>41.832999999999998</c:v>
                </c:pt>
                <c:pt idx="1658">
                  <c:v>41.863999999999997</c:v>
                </c:pt>
                <c:pt idx="1659">
                  <c:v>41.917999999999999</c:v>
                </c:pt>
                <c:pt idx="1660">
                  <c:v>41.975000000000001</c:v>
                </c:pt>
                <c:pt idx="1661">
                  <c:v>42.008000000000003</c:v>
                </c:pt>
                <c:pt idx="1662">
                  <c:v>42.04</c:v>
                </c:pt>
                <c:pt idx="1663">
                  <c:v>42.058</c:v>
                </c:pt>
                <c:pt idx="1664">
                  <c:v>42.072000000000003</c:v>
                </c:pt>
                <c:pt idx="1665">
                  <c:v>42.087000000000003</c:v>
                </c:pt>
                <c:pt idx="1666">
                  <c:v>42.104999999999997</c:v>
                </c:pt>
                <c:pt idx="1667">
                  <c:v>42.127000000000002</c:v>
                </c:pt>
                <c:pt idx="1668">
                  <c:v>42.149000000000001</c:v>
                </c:pt>
                <c:pt idx="1669">
                  <c:v>42.17</c:v>
                </c:pt>
                <c:pt idx="1670">
                  <c:v>42.19</c:v>
                </c:pt>
                <c:pt idx="1671">
                  <c:v>42.21</c:v>
                </c:pt>
                <c:pt idx="1672">
                  <c:v>42.228999999999999</c:v>
                </c:pt>
                <c:pt idx="1673">
                  <c:v>42.247999999999998</c:v>
                </c:pt>
                <c:pt idx="1674">
                  <c:v>42.277999999999999</c:v>
                </c:pt>
                <c:pt idx="1675">
                  <c:v>42.316000000000003</c:v>
                </c:pt>
                <c:pt idx="1676">
                  <c:v>42.337000000000003</c:v>
                </c:pt>
                <c:pt idx="1677">
                  <c:v>42.35</c:v>
                </c:pt>
                <c:pt idx="1678">
                  <c:v>42.363</c:v>
                </c:pt>
                <c:pt idx="1679">
                  <c:v>42.375999999999998</c:v>
                </c:pt>
                <c:pt idx="1680">
                  <c:v>42.393000000000001</c:v>
                </c:pt>
                <c:pt idx="1681">
                  <c:v>42.414000000000001</c:v>
                </c:pt>
                <c:pt idx="1682">
                  <c:v>42.436</c:v>
                </c:pt>
                <c:pt idx="1683">
                  <c:v>42.457000000000001</c:v>
                </c:pt>
                <c:pt idx="1684">
                  <c:v>42.476999999999997</c:v>
                </c:pt>
                <c:pt idx="1685">
                  <c:v>42.497999999999998</c:v>
                </c:pt>
                <c:pt idx="1686">
                  <c:v>42.517000000000003</c:v>
                </c:pt>
                <c:pt idx="1687">
                  <c:v>42.536000000000001</c:v>
                </c:pt>
                <c:pt idx="1688">
                  <c:v>42.564</c:v>
                </c:pt>
                <c:pt idx="1689">
                  <c:v>42.609000000000002</c:v>
                </c:pt>
                <c:pt idx="1690">
                  <c:v>42.65</c:v>
                </c:pt>
                <c:pt idx="1691">
                  <c:v>42.665999999999997</c:v>
                </c:pt>
                <c:pt idx="1692">
                  <c:v>42.689</c:v>
                </c:pt>
                <c:pt idx="1693">
                  <c:v>42.731000000000002</c:v>
                </c:pt>
                <c:pt idx="1694">
                  <c:v>42.786000000000001</c:v>
                </c:pt>
                <c:pt idx="1695">
                  <c:v>42.835000000000001</c:v>
                </c:pt>
                <c:pt idx="1696">
                  <c:v>42.881</c:v>
                </c:pt>
                <c:pt idx="1697">
                  <c:v>42.917999999999999</c:v>
                </c:pt>
                <c:pt idx="1698">
                  <c:v>42.939</c:v>
                </c:pt>
                <c:pt idx="1699">
                  <c:v>42.95</c:v>
                </c:pt>
                <c:pt idx="1700">
                  <c:v>42.96</c:v>
                </c:pt>
                <c:pt idx="1701">
                  <c:v>42.970999999999997</c:v>
                </c:pt>
                <c:pt idx="1702">
                  <c:v>42.984000000000002</c:v>
                </c:pt>
                <c:pt idx="1703">
                  <c:v>43</c:v>
                </c:pt>
                <c:pt idx="1704">
                  <c:v>43.018999999999998</c:v>
                </c:pt>
                <c:pt idx="1705">
                  <c:v>43.04</c:v>
                </c:pt>
                <c:pt idx="1706">
                  <c:v>43.06</c:v>
                </c:pt>
                <c:pt idx="1707">
                  <c:v>43.078000000000003</c:v>
                </c:pt>
                <c:pt idx="1708">
                  <c:v>43.097999999999999</c:v>
                </c:pt>
                <c:pt idx="1709">
                  <c:v>43.116999999999997</c:v>
                </c:pt>
                <c:pt idx="1710">
                  <c:v>43.136000000000003</c:v>
                </c:pt>
                <c:pt idx="1711">
                  <c:v>43.176000000000002</c:v>
                </c:pt>
                <c:pt idx="1712">
                  <c:v>43.234999999999999</c:v>
                </c:pt>
                <c:pt idx="1713">
                  <c:v>43.295999999999999</c:v>
                </c:pt>
                <c:pt idx="1714">
                  <c:v>43.344999999999999</c:v>
                </c:pt>
                <c:pt idx="1715">
                  <c:v>43.38</c:v>
                </c:pt>
                <c:pt idx="1716">
                  <c:v>43.392000000000003</c:v>
                </c:pt>
                <c:pt idx="1717">
                  <c:v>43.402999999999999</c:v>
                </c:pt>
                <c:pt idx="1718">
                  <c:v>43.414000000000001</c:v>
                </c:pt>
                <c:pt idx="1719">
                  <c:v>43.426000000000002</c:v>
                </c:pt>
                <c:pt idx="1720">
                  <c:v>43.438000000000002</c:v>
                </c:pt>
                <c:pt idx="1721">
                  <c:v>43.454000000000001</c:v>
                </c:pt>
                <c:pt idx="1722">
                  <c:v>43.473999999999997</c:v>
                </c:pt>
                <c:pt idx="1723">
                  <c:v>43.494</c:v>
                </c:pt>
                <c:pt idx="1724">
                  <c:v>43.512999999999998</c:v>
                </c:pt>
                <c:pt idx="1725">
                  <c:v>43.531999999999996</c:v>
                </c:pt>
                <c:pt idx="1726">
                  <c:v>43.551000000000002</c:v>
                </c:pt>
                <c:pt idx="1727">
                  <c:v>43.570999999999998</c:v>
                </c:pt>
                <c:pt idx="1728">
                  <c:v>43.591999999999999</c:v>
                </c:pt>
                <c:pt idx="1729">
                  <c:v>43.621000000000002</c:v>
                </c:pt>
                <c:pt idx="1730">
                  <c:v>43.658000000000001</c:v>
                </c:pt>
                <c:pt idx="1731">
                  <c:v>43.697000000000003</c:v>
                </c:pt>
                <c:pt idx="1732">
                  <c:v>43.737000000000002</c:v>
                </c:pt>
                <c:pt idx="1733">
                  <c:v>43.777999999999999</c:v>
                </c:pt>
                <c:pt idx="1734">
                  <c:v>43.825000000000003</c:v>
                </c:pt>
                <c:pt idx="1735">
                  <c:v>43.866</c:v>
                </c:pt>
                <c:pt idx="1736">
                  <c:v>43.895000000000003</c:v>
                </c:pt>
                <c:pt idx="1737">
                  <c:v>43.911000000000001</c:v>
                </c:pt>
                <c:pt idx="1738">
                  <c:v>43.921999999999997</c:v>
                </c:pt>
                <c:pt idx="1739">
                  <c:v>43.935000000000002</c:v>
                </c:pt>
                <c:pt idx="1740">
                  <c:v>43.947000000000003</c:v>
                </c:pt>
                <c:pt idx="1741">
                  <c:v>43.962000000000003</c:v>
                </c:pt>
                <c:pt idx="1742">
                  <c:v>43.98</c:v>
                </c:pt>
                <c:pt idx="1743">
                  <c:v>44</c:v>
                </c:pt>
                <c:pt idx="1744">
                  <c:v>44.021999999999998</c:v>
                </c:pt>
                <c:pt idx="1745">
                  <c:v>44.043999999999997</c:v>
                </c:pt>
                <c:pt idx="1746">
                  <c:v>44.063000000000002</c:v>
                </c:pt>
                <c:pt idx="1747">
                  <c:v>44.082999999999998</c:v>
                </c:pt>
                <c:pt idx="1748">
                  <c:v>44.101999999999997</c:v>
                </c:pt>
                <c:pt idx="1749">
                  <c:v>44.12</c:v>
                </c:pt>
                <c:pt idx="1750">
                  <c:v>44.14</c:v>
                </c:pt>
                <c:pt idx="1751">
                  <c:v>44.173000000000002</c:v>
                </c:pt>
                <c:pt idx="1752">
                  <c:v>44.222999999999999</c:v>
                </c:pt>
                <c:pt idx="1753">
                  <c:v>44.283000000000001</c:v>
                </c:pt>
                <c:pt idx="1754">
                  <c:v>44.343000000000004</c:v>
                </c:pt>
                <c:pt idx="1755">
                  <c:v>44.383000000000003</c:v>
                </c:pt>
                <c:pt idx="1756">
                  <c:v>44.405999999999999</c:v>
                </c:pt>
                <c:pt idx="1757">
                  <c:v>44.418999999999997</c:v>
                </c:pt>
                <c:pt idx="1758">
                  <c:v>44.430999999999997</c:v>
                </c:pt>
                <c:pt idx="1759">
                  <c:v>44.442999999999998</c:v>
                </c:pt>
                <c:pt idx="1760">
                  <c:v>44.457000000000001</c:v>
                </c:pt>
                <c:pt idx="1761">
                  <c:v>44.473999999999997</c:v>
                </c:pt>
                <c:pt idx="1762">
                  <c:v>44.491999999999997</c:v>
                </c:pt>
                <c:pt idx="1763">
                  <c:v>44.512</c:v>
                </c:pt>
                <c:pt idx="1764">
                  <c:v>44.533999999999999</c:v>
                </c:pt>
                <c:pt idx="1765">
                  <c:v>44.554000000000002</c:v>
                </c:pt>
                <c:pt idx="1766">
                  <c:v>44.573</c:v>
                </c:pt>
                <c:pt idx="1767">
                  <c:v>44.591999999999999</c:v>
                </c:pt>
                <c:pt idx="1768">
                  <c:v>44.612000000000002</c:v>
                </c:pt>
                <c:pt idx="1769">
                  <c:v>44.631</c:v>
                </c:pt>
                <c:pt idx="1770">
                  <c:v>44.651000000000003</c:v>
                </c:pt>
                <c:pt idx="1771">
                  <c:v>44.670999999999999</c:v>
                </c:pt>
                <c:pt idx="1772">
                  <c:v>44.69</c:v>
                </c:pt>
                <c:pt idx="1773">
                  <c:v>44.707000000000001</c:v>
                </c:pt>
                <c:pt idx="1774">
                  <c:v>44.725000000000001</c:v>
                </c:pt>
                <c:pt idx="1775">
                  <c:v>44.743000000000002</c:v>
                </c:pt>
                <c:pt idx="1776">
                  <c:v>44.762999999999998</c:v>
                </c:pt>
                <c:pt idx="1777">
                  <c:v>44.783999999999999</c:v>
                </c:pt>
                <c:pt idx="1778">
                  <c:v>44.805999999999997</c:v>
                </c:pt>
                <c:pt idx="1779">
                  <c:v>44.826999999999998</c:v>
                </c:pt>
                <c:pt idx="1780">
                  <c:v>44.847000000000001</c:v>
                </c:pt>
                <c:pt idx="1781">
                  <c:v>44.868000000000002</c:v>
                </c:pt>
                <c:pt idx="1782">
                  <c:v>44.887999999999998</c:v>
                </c:pt>
                <c:pt idx="1783">
                  <c:v>44.908000000000001</c:v>
                </c:pt>
                <c:pt idx="1784">
                  <c:v>44.927999999999997</c:v>
                </c:pt>
                <c:pt idx="1785">
                  <c:v>44.954999999999998</c:v>
                </c:pt>
                <c:pt idx="1786">
                  <c:v>44.994</c:v>
                </c:pt>
                <c:pt idx="1787">
                  <c:v>45.04</c:v>
                </c:pt>
                <c:pt idx="1788">
                  <c:v>45.085999999999999</c:v>
                </c:pt>
                <c:pt idx="1789">
                  <c:v>45.128999999999998</c:v>
                </c:pt>
                <c:pt idx="1790">
                  <c:v>45.165999999999997</c:v>
                </c:pt>
                <c:pt idx="1791">
                  <c:v>45.189</c:v>
                </c:pt>
                <c:pt idx="1792">
                  <c:v>45.201999999999998</c:v>
                </c:pt>
                <c:pt idx="1793">
                  <c:v>45.212000000000003</c:v>
                </c:pt>
                <c:pt idx="1794">
                  <c:v>45.225000000000001</c:v>
                </c:pt>
                <c:pt idx="1795">
                  <c:v>45.241</c:v>
                </c:pt>
                <c:pt idx="1796">
                  <c:v>45.26</c:v>
                </c:pt>
                <c:pt idx="1797">
                  <c:v>45.280999999999999</c:v>
                </c:pt>
                <c:pt idx="1798">
                  <c:v>45.301000000000002</c:v>
                </c:pt>
                <c:pt idx="1799">
                  <c:v>45.320999999999998</c:v>
                </c:pt>
                <c:pt idx="1800">
                  <c:v>45.341999999999999</c:v>
                </c:pt>
                <c:pt idx="1801">
                  <c:v>45.362000000000002</c:v>
                </c:pt>
                <c:pt idx="1802">
                  <c:v>45.381999999999998</c:v>
                </c:pt>
                <c:pt idx="1803">
                  <c:v>45.404000000000003</c:v>
                </c:pt>
                <c:pt idx="1804">
                  <c:v>45.44</c:v>
                </c:pt>
                <c:pt idx="1805">
                  <c:v>45.49</c:v>
                </c:pt>
                <c:pt idx="1806">
                  <c:v>45.540999999999997</c:v>
                </c:pt>
                <c:pt idx="1807">
                  <c:v>45.591000000000001</c:v>
                </c:pt>
                <c:pt idx="1808">
                  <c:v>45.63</c:v>
                </c:pt>
                <c:pt idx="1809">
                  <c:v>45.656999999999996</c:v>
                </c:pt>
                <c:pt idx="1810">
                  <c:v>45.68</c:v>
                </c:pt>
                <c:pt idx="1811">
                  <c:v>45.698</c:v>
                </c:pt>
                <c:pt idx="1812">
                  <c:v>45.713999999999999</c:v>
                </c:pt>
                <c:pt idx="1813">
                  <c:v>45.73</c:v>
                </c:pt>
                <c:pt idx="1814">
                  <c:v>45.746000000000002</c:v>
                </c:pt>
                <c:pt idx="1815">
                  <c:v>45.765000000000001</c:v>
                </c:pt>
                <c:pt idx="1816">
                  <c:v>45.786000000000001</c:v>
                </c:pt>
                <c:pt idx="1817">
                  <c:v>45.807000000000002</c:v>
                </c:pt>
                <c:pt idx="1818">
                  <c:v>45.826999999999998</c:v>
                </c:pt>
                <c:pt idx="1819">
                  <c:v>45.847000000000001</c:v>
                </c:pt>
                <c:pt idx="1820">
                  <c:v>45.866999999999997</c:v>
                </c:pt>
                <c:pt idx="1821">
                  <c:v>45.887</c:v>
                </c:pt>
                <c:pt idx="1822">
                  <c:v>45.906999999999996</c:v>
                </c:pt>
                <c:pt idx="1823">
                  <c:v>45.936</c:v>
                </c:pt>
                <c:pt idx="1824">
                  <c:v>45.976999999999997</c:v>
                </c:pt>
                <c:pt idx="1825">
                  <c:v>46.02</c:v>
                </c:pt>
                <c:pt idx="1826">
                  <c:v>46.063000000000002</c:v>
                </c:pt>
                <c:pt idx="1827">
                  <c:v>46.100999999999999</c:v>
                </c:pt>
                <c:pt idx="1828">
                  <c:v>46.128999999999998</c:v>
                </c:pt>
                <c:pt idx="1829">
                  <c:v>46.149000000000001</c:v>
                </c:pt>
                <c:pt idx="1830">
                  <c:v>46.164000000000001</c:v>
                </c:pt>
                <c:pt idx="1831">
                  <c:v>46.179000000000002</c:v>
                </c:pt>
                <c:pt idx="1832">
                  <c:v>46.194000000000003</c:v>
                </c:pt>
                <c:pt idx="1833">
                  <c:v>46.213000000000001</c:v>
                </c:pt>
                <c:pt idx="1834">
                  <c:v>46.234000000000002</c:v>
                </c:pt>
                <c:pt idx="1835">
                  <c:v>46.256999999999998</c:v>
                </c:pt>
                <c:pt idx="1836">
                  <c:v>46.279000000000003</c:v>
                </c:pt>
                <c:pt idx="1837">
                  <c:v>46.3</c:v>
                </c:pt>
                <c:pt idx="1838">
                  <c:v>46.322000000000003</c:v>
                </c:pt>
                <c:pt idx="1839">
                  <c:v>46.343000000000004</c:v>
                </c:pt>
                <c:pt idx="1840">
                  <c:v>46.365000000000002</c:v>
                </c:pt>
                <c:pt idx="1841">
                  <c:v>46.393000000000001</c:v>
                </c:pt>
                <c:pt idx="1842">
                  <c:v>46.44</c:v>
                </c:pt>
                <c:pt idx="1843">
                  <c:v>46.484999999999999</c:v>
                </c:pt>
                <c:pt idx="1844">
                  <c:v>46.512</c:v>
                </c:pt>
                <c:pt idx="1845">
                  <c:v>46.529000000000003</c:v>
                </c:pt>
                <c:pt idx="1846">
                  <c:v>46.542000000000002</c:v>
                </c:pt>
                <c:pt idx="1847">
                  <c:v>46.56</c:v>
                </c:pt>
                <c:pt idx="1848">
                  <c:v>46.581000000000003</c:v>
                </c:pt>
                <c:pt idx="1849">
                  <c:v>46.603000000000002</c:v>
                </c:pt>
                <c:pt idx="1850">
                  <c:v>46.627000000000002</c:v>
                </c:pt>
                <c:pt idx="1851">
                  <c:v>46.649000000000001</c:v>
                </c:pt>
                <c:pt idx="1852">
                  <c:v>46.670999999999999</c:v>
                </c:pt>
                <c:pt idx="1853">
                  <c:v>46.692</c:v>
                </c:pt>
                <c:pt idx="1854">
                  <c:v>46.713999999999999</c:v>
                </c:pt>
                <c:pt idx="1855">
                  <c:v>46.741999999999997</c:v>
                </c:pt>
                <c:pt idx="1856">
                  <c:v>46.786000000000001</c:v>
                </c:pt>
                <c:pt idx="1857">
                  <c:v>46.837000000000003</c:v>
                </c:pt>
                <c:pt idx="1858">
                  <c:v>46.89</c:v>
                </c:pt>
                <c:pt idx="1859">
                  <c:v>46.941000000000003</c:v>
                </c:pt>
                <c:pt idx="1860">
                  <c:v>46.991</c:v>
                </c:pt>
                <c:pt idx="1861">
                  <c:v>47.02</c:v>
                </c:pt>
                <c:pt idx="1862">
                  <c:v>47.036000000000001</c:v>
                </c:pt>
                <c:pt idx="1863">
                  <c:v>47.05</c:v>
                </c:pt>
                <c:pt idx="1864">
                  <c:v>47.066000000000003</c:v>
                </c:pt>
                <c:pt idx="1865">
                  <c:v>47.097000000000001</c:v>
                </c:pt>
                <c:pt idx="1866">
                  <c:v>47.143000000000001</c:v>
                </c:pt>
                <c:pt idx="1867">
                  <c:v>47.183999999999997</c:v>
                </c:pt>
                <c:pt idx="1868">
                  <c:v>47.210999999999999</c:v>
                </c:pt>
                <c:pt idx="1869">
                  <c:v>47.222999999999999</c:v>
                </c:pt>
                <c:pt idx="1870">
                  <c:v>47.232999999999997</c:v>
                </c:pt>
                <c:pt idx="1871">
                  <c:v>47.246000000000002</c:v>
                </c:pt>
                <c:pt idx="1872">
                  <c:v>47.265999999999998</c:v>
                </c:pt>
                <c:pt idx="1873">
                  <c:v>47.295000000000002</c:v>
                </c:pt>
                <c:pt idx="1874">
                  <c:v>47.319000000000003</c:v>
                </c:pt>
                <c:pt idx="1875">
                  <c:v>47.335999999999999</c:v>
                </c:pt>
                <c:pt idx="1876">
                  <c:v>47.354999999999997</c:v>
                </c:pt>
                <c:pt idx="1877">
                  <c:v>47.369</c:v>
                </c:pt>
                <c:pt idx="1878">
                  <c:v>47.377000000000002</c:v>
                </c:pt>
                <c:pt idx="1879">
                  <c:v>47.384999999999998</c:v>
                </c:pt>
                <c:pt idx="1880">
                  <c:v>47.401000000000003</c:v>
                </c:pt>
                <c:pt idx="1881">
                  <c:v>47.424999999999997</c:v>
                </c:pt>
                <c:pt idx="1882">
                  <c:v>47.454999999999998</c:v>
                </c:pt>
                <c:pt idx="1883">
                  <c:v>47.497999999999998</c:v>
                </c:pt>
                <c:pt idx="1884">
                  <c:v>47.548000000000002</c:v>
                </c:pt>
                <c:pt idx="1885">
                  <c:v>47.595999999999997</c:v>
                </c:pt>
                <c:pt idx="1886">
                  <c:v>47.624000000000002</c:v>
                </c:pt>
                <c:pt idx="1887">
                  <c:v>47.627000000000002</c:v>
                </c:pt>
                <c:pt idx="1888">
                  <c:v>47.636000000000003</c:v>
                </c:pt>
                <c:pt idx="1889">
                  <c:v>47.648000000000003</c:v>
                </c:pt>
                <c:pt idx="1890">
                  <c:v>47.661999999999999</c:v>
                </c:pt>
                <c:pt idx="1891">
                  <c:v>47.68</c:v>
                </c:pt>
                <c:pt idx="1892">
                  <c:v>47.7</c:v>
                </c:pt>
                <c:pt idx="1893">
                  <c:v>47.72</c:v>
                </c:pt>
                <c:pt idx="1894">
                  <c:v>47.74</c:v>
                </c:pt>
                <c:pt idx="1895">
                  <c:v>47.759</c:v>
                </c:pt>
                <c:pt idx="1896">
                  <c:v>47.777999999999999</c:v>
                </c:pt>
                <c:pt idx="1897">
                  <c:v>47.795999999999999</c:v>
                </c:pt>
                <c:pt idx="1898">
                  <c:v>47.814999999999998</c:v>
                </c:pt>
                <c:pt idx="1899">
                  <c:v>47.844999999999999</c:v>
                </c:pt>
                <c:pt idx="1900">
                  <c:v>47.884999999999998</c:v>
                </c:pt>
                <c:pt idx="1901">
                  <c:v>47.908999999999999</c:v>
                </c:pt>
                <c:pt idx="1902">
                  <c:v>47.923000000000002</c:v>
                </c:pt>
                <c:pt idx="1903">
                  <c:v>47.936</c:v>
                </c:pt>
                <c:pt idx="1904">
                  <c:v>47.948999999999998</c:v>
                </c:pt>
                <c:pt idx="1905">
                  <c:v>47.965000000000003</c:v>
                </c:pt>
                <c:pt idx="1906">
                  <c:v>47.984999999999999</c:v>
                </c:pt>
                <c:pt idx="1907">
                  <c:v>48.006</c:v>
                </c:pt>
                <c:pt idx="1908">
                  <c:v>48.027000000000001</c:v>
                </c:pt>
                <c:pt idx="1909">
                  <c:v>48.045999999999999</c:v>
                </c:pt>
                <c:pt idx="1910">
                  <c:v>48.066000000000003</c:v>
                </c:pt>
                <c:pt idx="1911">
                  <c:v>48.085999999999999</c:v>
                </c:pt>
                <c:pt idx="1912">
                  <c:v>48.103999999999999</c:v>
                </c:pt>
                <c:pt idx="1913">
                  <c:v>48.122</c:v>
                </c:pt>
                <c:pt idx="1914">
                  <c:v>48.143999999999998</c:v>
                </c:pt>
                <c:pt idx="1915">
                  <c:v>48.177999999999997</c:v>
                </c:pt>
                <c:pt idx="1916">
                  <c:v>48.228999999999999</c:v>
                </c:pt>
                <c:pt idx="1917">
                  <c:v>48.274999999999999</c:v>
                </c:pt>
                <c:pt idx="1918">
                  <c:v>48.311</c:v>
                </c:pt>
                <c:pt idx="1919">
                  <c:v>48.32</c:v>
                </c:pt>
                <c:pt idx="1920">
                  <c:v>48.331000000000003</c:v>
                </c:pt>
                <c:pt idx="1921">
                  <c:v>48.341999999999999</c:v>
                </c:pt>
                <c:pt idx="1922">
                  <c:v>48.357999999999997</c:v>
                </c:pt>
                <c:pt idx="1923">
                  <c:v>48.374000000000002</c:v>
                </c:pt>
                <c:pt idx="1924">
                  <c:v>48.390999999999998</c:v>
                </c:pt>
                <c:pt idx="1925">
                  <c:v>48.411000000000001</c:v>
                </c:pt>
                <c:pt idx="1926">
                  <c:v>48.432000000000002</c:v>
                </c:pt>
                <c:pt idx="1927">
                  <c:v>48.454000000000001</c:v>
                </c:pt>
                <c:pt idx="1928">
                  <c:v>48.473999999999997</c:v>
                </c:pt>
                <c:pt idx="1929">
                  <c:v>48.493000000000002</c:v>
                </c:pt>
                <c:pt idx="1930">
                  <c:v>48.512</c:v>
                </c:pt>
                <c:pt idx="1931">
                  <c:v>48.530999999999999</c:v>
                </c:pt>
                <c:pt idx="1932">
                  <c:v>48.548999999999999</c:v>
                </c:pt>
                <c:pt idx="1933">
                  <c:v>48.569000000000003</c:v>
                </c:pt>
                <c:pt idx="1934">
                  <c:v>48.588999999999999</c:v>
                </c:pt>
                <c:pt idx="1935">
                  <c:v>48.616</c:v>
                </c:pt>
                <c:pt idx="1936">
                  <c:v>48.655999999999999</c:v>
                </c:pt>
                <c:pt idx="1937">
                  <c:v>48.688000000000002</c:v>
                </c:pt>
                <c:pt idx="1938">
                  <c:v>48.701999999999998</c:v>
                </c:pt>
                <c:pt idx="1939">
                  <c:v>48.712000000000003</c:v>
                </c:pt>
                <c:pt idx="1940">
                  <c:v>48.722999999999999</c:v>
                </c:pt>
                <c:pt idx="1941">
                  <c:v>48.735999999999997</c:v>
                </c:pt>
                <c:pt idx="1942">
                  <c:v>48.75</c:v>
                </c:pt>
                <c:pt idx="1943">
                  <c:v>48.765000000000001</c:v>
                </c:pt>
                <c:pt idx="1944">
                  <c:v>48.780999999999999</c:v>
                </c:pt>
                <c:pt idx="1945">
                  <c:v>48.796999999999997</c:v>
                </c:pt>
                <c:pt idx="1946">
                  <c:v>48.811999999999998</c:v>
                </c:pt>
                <c:pt idx="1947">
                  <c:v>48.828000000000003</c:v>
                </c:pt>
                <c:pt idx="1948">
                  <c:v>48.844000000000001</c:v>
                </c:pt>
                <c:pt idx="1949">
                  <c:v>48.859000000000002</c:v>
                </c:pt>
                <c:pt idx="1950">
                  <c:v>48.875</c:v>
                </c:pt>
                <c:pt idx="1951">
                  <c:v>48.890999999999998</c:v>
                </c:pt>
                <c:pt idx="1952">
                  <c:v>48.906999999999996</c:v>
                </c:pt>
                <c:pt idx="1953">
                  <c:v>48.921999999999997</c:v>
                </c:pt>
                <c:pt idx="1954">
                  <c:v>48.938000000000002</c:v>
                </c:pt>
                <c:pt idx="1955">
                  <c:v>48.954000000000001</c:v>
                </c:pt>
                <c:pt idx="1956">
                  <c:v>48.97</c:v>
                </c:pt>
                <c:pt idx="1957">
                  <c:v>48.985999999999997</c:v>
                </c:pt>
                <c:pt idx="1958">
                  <c:v>49.000999999999998</c:v>
                </c:pt>
                <c:pt idx="1959">
                  <c:v>49.017000000000003</c:v>
                </c:pt>
                <c:pt idx="1960">
                  <c:v>49.033000000000001</c:v>
                </c:pt>
                <c:pt idx="1961">
                  <c:v>49.048999999999999</c:v>
                </c:pt>
                <c:pt idx="1962">
                  <c:v>49.064999999999998</c:v>
                </c:pt>
                <c:pt idx="1963">
                  <c:v>49.08</c:v>
                </c:pt>
                <c:pt idx="1964">
                  <c:v>49.095999999999997</c:v>
                </c:pt>
                <c:pt idx="1965">
                  <c:v>49.112000000000002</c:v>
                </c:pt>
                <c:pt idx="1966">
                  <c:v>49.128</c:v>
                </c:pt>
                <c:pt idx="1967">
                  <c:v>49.143000000000001</c:v>
                </c:pt>
                <c:pt idx="1968">
                  <c:v>49.158999999999999</c:v>
                </c:pt>
                <c:pt idx="1969">
                  <c:v>49.173999999999999</c:v>
                </c:pt>
                <c:pt idx="1970">
                  <c:v>49.19</c:v>
                </c:pt>
                <c:pt idx="1971">
                  <c:v>49.206000000000003</c:v>
                </c:pt>
                <c:pt idx="1972">
                  <c:v>49.220999999999997</c:v>
                </c:pt>
                <c:pt idx="1973">
                  <c:v>49.237000000000002</c:v>
                </c:pt>
                <c:pt idx="1974">
                  <c:v>49.256999999999998</c:v>
                </c:pt>
                <c:pt idx="1975">
                  <c:v>49.279000000000003</c:v>
                </c:pt>
                <c:pt idx="1976">
                  <c:v>49.308</c:v>
                </c:pt>
                <c:pt idx="1977">
                  <c:v>49.326999999999998</c:v>
                </c:pt>
                <c:pt idx="1978">
                  <c:v>49.348999999999997</c:v>
                </c:pt>
                <c:pt idx="1979">
                  <c:v>49.371000000000002</c:v>
                </c:pt>
                <c:pt idx="1980">
                  <c:v>49.392000000000003</c:v>
                </c:pt>
                <c:pt idx="1981">
                  <c:v>49.411999999999999</c:v>
                </c:pt>
                <c:pt idx="1982">
                  <c:v>49.432000000000002</c:v>
                </c:pt>
                <c:pt idx="1983">
                  <c:v>49.451000000000001</c:v>
                </c:pt>
                <c:pt idx="1984">
                  <c:v>49.470999999999997</c:v>
                </c:pt>
                <c:pt idx="1985">
                  <c:v>49.512</c:v>
                </c:pt>
                <c:pt idx="1986">
                  <c:v>49.585999999999999</c:v>
                </c:pt>
                <c:pt idx="1987">
                  <c:v>49.667999999999999</c:v>
                </c:pt>
                <c:pt idx="1988">
                  <c:v>49.716999999999999</c:v>
                </c:pt>
                <c:pt idx="1989">
                  <c:v>49.743000000000002</c:v>
                </c:pt>
                <c:pt idx="1990">
                  <c:v>49.762</c:v>
                </c:pt>
                <c:pt idx="1991">
                  <c:v>49.776000000000003</c:v>
                </c:pt>
                <c:pt idx="1992">
                  <c:v>49.79</c:v>
                </c:pt>
                <c:pt idx="1993">
                  <c:v>49.805999999999997</c:v>
                </c:pt>
                <c:pt idx="1994">
                  <c:v>49.822000000000003</c:v>
                </c:pt>
                <c:pt idx="1995">
                  <c:v>49.838000000000001</c:v>
                </c:pt>
                <c:pt idx="1996">
                  <c:v>49.856000000000002</c:v>
                </c:pt>
                <c:pt idx="1997">
                  <c:v>49.875999999999998</c:v>
                </c:pt>
                <c:pt idx="1998">
                  <c:v>49.896000000000001</c:v>
                </c:pt>
                <c:pt idx="1999">
                  <c:v>49.915999999999997</c:v>
                </c:pt>
                <c:pt idx="2000">
                  <c:v>49.933999999999997</c:v>
                </c:pt>
                <c:pt idx="2001">
                  <c:v>49.951999999999998</c:v>
                </c:pt>
                <c:pt idx="2002">
                  <c:v>49.970999999999997</c:v>
                </c:pt>
                <c:pt idx="2003">
                  <c:v>49.99</c:v>
                </c:pt>
                <c:pt idx="2004">
                  <c:v>50.006999999999998</c:v>
                </c:pt>
                <c:pt idx="2005">
                  <c:v>50.024999999999999</c:v>
                </c:pt>
                <c:pt idx="2006">
                  <c:v>50.045999999999999</c:v>
                </c:pt>
                <c:pt idx="2007">
                  <c:v>50.09</c:v>
                </c:pt>
                <c:pt idx="2008">
                  <c:v>50.143999999999998</c:v>
                </c:pt>
                <c:pt idx="2009">
                  <c:v>50.198</c:v>
                </c:pt>
                <c:pt idx="2010">
                  <c:v>50.210999999999999</c:v>
                </c:pt>
                <c:pt idx="2011">
                  <c:v>50.219000000000001</c:v>
                </c:pt>
                <c:pt idx="2012">
                  <c:v>50.23</c:v>
                </c:pt>
                <c:pt idx="2013">
                  <c:v>50.243000000000002</c:v>
                </c:pt>
                <c:pt idx="2014">
                  <c:v>50.258000000000003</c:v>
                </c:pt>
                <c:pt idx="2015">
                  <c:v>50.274000000000001</c:v>
                </c:pt>
                <c:pt idx="2016">
                  <c:v>50.293999999999997</c:v>
                </c:pt>
                <c:pt idx="2017">
                  <c:v>50.317</c:v>
                </c:pt>
                <c:pt idx="2018">
                  <c:v>50.338000000000001</c:v>
                </c:pt>
                <c:pt idx="2019">
                  <c:v>50.357999999999997</c:v>
                </c:pt>
                <c:pt idx="2020">
                  <c:v>50.378</c:v>
                </c:pt>
                <c:pt idx="2021">
                  <c:v>50.399000000000001</c:v>
                </c:pt>
                <c:pt idx="2022">
                  <c:v>50.418999999999997</c:v>
                </c:pt>
                <c:pt idx="2023">
                  <c:v>50.438000000000002</c:v>
                </c:pt>
                <c:pt idx="2024">
                  <c:v>50.457000000000001</c:v>
                </c:pt>
                <c:pt idx="2025">
                  <c:v>50.478999999999999</c:v>
                </c:pt>
                <c:pt idx="2026">
                  <c:v>50.512</c:v>
                </c:pt>
                <c:pt idx="2027">
                  <c:v>50.558999999999997</c:v>
                </c:pt>
                <c:pt idx="2028">
                  <c:v>50.613</c:v>
                </c:pt>
                <c:pt idx="2029">
                  <c:v>50.655999999999999</c:v>
                </c:pt>
                <c:pt idx="2030">
                  <c:v>50.673000000000002</c:v>
                </c:pt>
                <c:pt idx="2031">
                  <c:v>50.692</c:v>
                </c:pt>
                <c:pt idx="2032">
                  <c:v>50.707000000000001</c:v>
                </c:pt>
                <c:pt idx="2033">
                  <c:v>50.722999999999999</c:v>
                </c:pt>
                <c:pt idx="2034">
                  <c:v>50.738999999999997</c:v>
                </c:pt>
                <c:pt idx="2035">
                  <c:v>50.756999999999998</c:v>
                </c:pt>
                <c:pt idx="2036">
                  <c:v>50.779000000000003</c:v>
                </c:pt>
                <c:pt idx="2037">
                  <c:v>50.801000000000002</c:v>
                </c:pt>
                <c:pt idx="2038">
                  <c:v>50.823999999999998</c:v>
                </c:pt>
                <c:pt idx="2039">
                  <c:v>50.844999999999999</c:v>
                </c:pt>
                <c:pt idx="2040">
                  <c:v>50.866</c:v>
                </c:pt>
                <c:pt idx="2041">
                  <c:v>50.886000000000003</c:v>
                </c:pt>
                <c:pt idx="2042">
                  <c:v>50.905999999999999</c:v>
                </c:pt>
                <c:pt idx="2043">
                  <c:v>50.926000000000002</c:v>
                </c:pt>
                <c:pt idx="2044">
                  <c:v>50.945</c:v>
                </c:pt>
                <c:pt idx="2045">
                  <c:v>50.963999999999999</c:v>
                </c:pt>
                <c:pt idx="2046">
                  <c:v>50.982999999999997</c:v>
                </c:pt>
                <c:pt idx="2047">
                  <c:v>51.015999999999998</c:v>
                </c:pt>
                <c:pt idx="2048">
                  <c:v>51.073999999999998</c:v>
                </c:pt>
                <c:pt idx="2049">
                  <c:v>51.137</c:v>
                </c:pt>
                <c:pt idx="2050">
                  <c:v>51.198</c:v>
                </c:pt>
                <c:pt idx="2051">
                  <c:v>51.255000000000003</c:v>
                </c:pt>
                <c:pt idx="2052">
                  <c:v>51.283999999999999</c:v>
                </c:pt>
                <c:pt idx="2053">
                  <c:v>51.298999999999999</c:v>
                </c:pt>
                <c:pt idx="2054">
                  <c:v>51.311</c:v>
                </c:pt>
                <c:pt idx="2055">
                  <c:v>51.323</c:v>
                </c:pt>
                <c:pt idx="2056">
                  <c:v>51.337000000000003</c:v>
                </c:pt>
                <c:pt idx="2057">
                  <c:v>51.354999999999997</c:v>
                </c:pt>
                <c:pt idx="2058">
                  <c:v>51.375</c:v>
                </c:pt>
                <c:pt idx="2059">
                  <c:v>51.396000000000001</c:v>
                </c:pt>
                <c:pt idx="2060">
                  <c:v>51.417999999999999</c:v>
                </c:pt>
                <c:pt idx="2061">
                  <c:v>51.439</c:v>
                </c:pt>
                <c:pt idx="2062">
                  <c:v>51.46</c:v>
                </c:pt>
                <c:pt idx="2063">
                  <c:v>51.478999999999999</c:v>
                </c:pt>
                <c:pt idx="2064">
                  <c:v>51.497999999999998</c:v>
                </c:pt>
                <c:pt idx="2065">
                  <c:v>51.515999999999998</c:v>
                </c:pt>
                <c:pt idx="2066">
                  <c:v>51.536999999999999</c:v>
                </c:pt>
                <c:pt idx="2067">
                  <c:v>51.567999999999998</c:v>
                </c:pt>
                <c:pt idx="2068">
                  <c:v>51.621000000000002</c:v>
                </c:pt>
                <c:pt idx="2069">
                  <c:v>51.667000000000002</c:v>
                </c:pt>
                <c:pt idx="2070">
                  <c:v>51.692</c:v>
                </c:pt>
                <c:pt idx="2071">
                  <c:v>51.701000000000001</c:v>
                </c:pt>
                <c:pt idx="2072">
                  <c:v>51.713000000000001</c:v>
                </c:pt>
                <c:pt idx="2073">
                  <c:v>51.726999999999997</c:v>
                </c:pt>
                <c:pt idx="2074">
                  <c:v>51.744</c:v>
                </c:pt>
                <c:pt idx="2075">
                  <c:v>51.762</c:v>
                </c:pt>
                <c:pt idx="2076">
                  <c:v>51.781999999999996</c:v>
                </c:pt>
                <c:pt idx="2077">
                  <c:v>51.802999999999997</c:v>
                </c:pt>
                <c:pt idx="2078">
                  <c:v>51.823999999999998</c:v>
                </c:pt>
                <c:pt idx="2079">
                  <c:v>51.841999999999999</c:v>
                </c:pt>
                <c:pt idx="2080">
                  <c:v>51.860999999999997</c:v>
                </c:pt>
                <c:pt idx="2081">
                  <c:v>51.881</c:v>
                </c:pt>
                <c:pt idx="2082">
                  <c:v>51.899000000000001</c:v>
                </c:pt>
                <c:pt idx="2083">
                  <c:v>51.926000000000002</c:v>
                </c:pt>
                <c:pt idx="2084">
                  <c:v>51.976999999999997</c:v>
                </c:pt>
                <c:pt idx="2085">
                  <c:v>52.036999999999999</c:v>
                </c:pt>
                <c:pt idx="2086">
                  <c:v>52.088999999999999</c:v>
                </c:pt>
                <c:pt idx="2087">
                  <c:v>52.131</c:v>
                </c:pt>
                <c:pt idx="2088">
                  <c:v>52.146999999999998</c:v>
                </c:pt>
                <c:pt idx="2089">
                  <c:v>52.155999999999999</c:v>
                </c:pt>
                <c:pt idx="2090">
                  <c:v>52.167000000000002</c:v>
                </c:pt>
                <c:pt idx="2091">
                  <c:v>52.18</c:v>
                </c:pt>
                <c:pt idx="2092">
                  <c:v>52.194000000000003</c:v>
                </c:pt>
                <c:pt idx="2093">
                  <c:v>52.21</c:v>
                </c:pt>
                <c:pt idx="2094">
                  <c:v>52.23</c:v>
                </c:pt>
                <c:pt idx="2095">
                  <c:v>52.252000000000002</c:v>
                </c:pt>
                <c:pt idx="2096">
                  <c:v>52.273000000000003</c:v>
                </c:pt>
                <c:pt idx="2097">
                  <c:v>52.292000000000002</c:v>
                </c:pt>
                <c:pt idx="2098">
                  <c:v>52.311999999999998</c:v>
                </c:pt>
                <c:pt idx="2099">
                  <c:v>52.332000000000001</c:v>
                </c:pt>
                <c:pt idx="2100">
                  <c:v>52.353999999999999</c:v>
                </c:pt>
                <c:pt idx="2101">
                  <c:v>52.398000000000003</c:v>
                </c:pt>
                <c:pt idx="2102">
                  <c:v>52.459000000000003</c:v>
                </c:pt>
                <c:pt idx="2103">
                  <c:v>52.478000000000002</c:v>
                </c:pt>
                <c:pt idx="2104">
                  <c:v>52.491</c:v>
                </c:pt>
                <c:pt idx="2105">
                  <c:v>52.502000000000002</c:v>
                </c:pt>
                <c:pt idx="2106">
                  <c:v>52.515999999999998</c:v>
                </c:pt>
                <c:pt idx="2107">
                  <c:v>52.530999999999999</c:v>
                </c:pt>
                <c:pt idx="2108">
                  <c:v>52.552</c:v>
                </c:pt>
                <c:pt idx="2109">
                  <c:v>52.573</c:v>
                </c:pt>
                <c:pt idx="2110">
                  <c:v>52.593000000000004</c:v>
                </c:pt>
                <c:pt idx="2111">
                  <c:v>52.613</c:v>
                </c:pt>
                <c:pt idx="2112">
                  <c:v>52.634</c:v>
                </c:pt>
                <c:pt idx="2113">
                  <c:v>52.652999999999999</c:v>
                </c:pt>
                <c:pt idx="2114">
                  <c:v>52.671999999999997</c:v>
                </c:pt>
                <c:pt idx="2115">
                  <c:v>52.692999999999998</c:v>
                </c:pt>
                <c:pt idx="2116">
                  <c:v>52.731000000000002</c:v>
                </c:pt>
                <c:pt idx="2117">
                  <c:v>52.79</c:v>
                </c:pt>
                <c:pt idx="2118">
                  <c:v>52.853000000000002</c:v>
                </c:pt>
                <c:pt idx="2119">
                  <c:v>52.895000000000003</c:v>
                </c:pt>
                <c:pt idx="2120">
                  <c:v>52.915999999999997</c:v>
                </c:pt>
                <c:pt idx="2121">
                  <c:v>52.933</c:v>
                </c:pt>
                <c:pt idx="2122">
                  <c:v>52.954000000000001</c:v>
                </c:pt>
                <c:pt idx="2123">
                  <c:v>53.000999999999998</c:v>
                </c:pt>
                <c:pt idx="2124">
                  <c:v>53.067999999999998</c:v>
                </c:pt>
                <c:pt idx="2125">
                  <c:v>53.131</c:v>
                </c:pt>
                <c:pt idx="2126">
                  <c:v>53.189</c:v>
                </c:pt>
                <c:pt idx="2127">
                  <c:v>53.228000000000002</c:v>
                </c:pt>
                <c:pt idx="2128">
                  <c:v>53.24</c:v>
                </c:pt>
                <c:pt idx="2129">
                  <c:v>53.261000000000003</c:v>
                </c:pt>
                <c:pt idx="2130">
                  <c:v>53.287999999999997</c:v>
                </c:pt>
                <c:pt idx="2131">
                  <c:v>53.302</c:v>
                </c:pt>
                <c:pt idx="2132">
                  <c:v>53.313000000000002</c:v>
                </c:pt>
                <c:pt idx="2133">
                  <c:v>53.326000000000001</c:v>
                </c:pt>
                <c:pt idx="2134">
                  <c:v>53.338999999999999</c:v>
                </c:pt>
                <c:pt idx="2135">
                  <c:v>53.353999999999999</c:v>
                </c:pt>
                <c:pt idx="2136">
                  <c:v>53.371000000000002</c:v>
                </c:pt>
                <c:pt idx="2137">
                  <c:v>53.390999999999998</c:v>
                </c:pt>
                <c:pt idx="2138">
                  <c:v>53.411999999999999</c:v>
                </c:pt>
                <c:pt idx="2139">
                  <c:v>53.432000000000002</c:v>
                </c:pt>
                <c:pt idx="2140">
                  <c:v>53.451999999999998</c:v>
                </c:pt>
                <c:pt idx="2141">
                  <c:v>53.470999999999997</c:v>
                </c:pt>
                <c:pt idx="2142">
                  <c:v>53.49</c:v>
                </c:pt>
                <c:pt idx="2143">
                  <c:v>53.509</c:v>
                </c:pt>
                <c:pt idx="2144">
                  <c:v>53.527000000000001</c:v>
                </c:pt>
                <c:pt idx="2145">
                  <c:v>53.545999999999999</c:v>
                </c:pt>
                <c:pt idx="2146">
                  <c:v>53.567</c:v>
                </c:pt>
                <c:pt idx="2147">
                  <c:v>53.600999999999999</c:v>
                </c:pt>
                <c:pt idx="2148">
                  <c:v>53.645000000000003</c:v>
                </c:pt>
                <c:pt idx="2149">
                  <c:v>53.674999999999997</c:v>
                </c:pt>
                <c:pt idx="2150">
                  <c:v>53.686</c:v>
                </c:pt>
                <c:pt idx="2151">
                  <c:v>53.695999999999998</c:v>
                </c:pt>
                <c:pt idx="2152">
                  <c:v>53.707999999999998</c:v>
                </c:pt>
                <c:pt idx="2153">
                  <c:v>53.722000000000001</c:v>
                </c:pt>
                <c:pt idx="2154">
                  <c:v>53.738</c:v>
                </c:pt>
                <c:pt idx="2155">
                  <c:v>53.756999999999998</c:v>
                </c:pt>
                <c:pt idx="2156">
                  <c:v>53.777999999999999</c:v>
                </c:pt>
                <c:pt idx="2157">
                  <c:v>53.798999999999999</c:v>
                </c:pt>
                <c:pt idx="2158">
                  <c:v>53.82</c:v>
                </c:pt>
                <c:pt idx="2159">
                  <c:v>53.837000000000003</c:v>
                </c:pt>
                <c:pt idx="2160">
                  <c:v>53.856000000000002</c:v>
                </c:pt>
                <c:pt idx="2161">
                  <c:v>53.874000000000002</c:v>
                </c:pt>
                <c:pt idx="2162">
                  <c:v>53.892000000000003</c:v>
                </c:pt>
                <c:pt idx="2163">
                  <c:v>53.915999999999997</c:v>
                </c:pt>
                <c:pt idx="2164">
                  <c:v>53.972999999999999</c:v>
                </c:pt>
                <c:pt idx="2165">
                  <c:v>54.031999999999996</c:v>
                </c:pt>
                <c:pt idx="2166">
                  <c:v>54.063000000000002</c:v>
                </c:pt>
                <c:pt idx="2167">
                  <c:v>54.087000000000003</c:v>
                </c:pt>
                <c:pt idx="2168">
                  <c:v>54.1</c:v>
                </c:pt>
                <c:pt idx="2169">
                  <c:v>54.110999999999997</c:v>
                </c:pt>
                <c:pt idx="2170">
                  <c:v>54.124000000000002</c:v>
                </c:pt>
                <c:pt idx="2171">
                  <c:v>54.14</c:v>
                </c:pt>
                <c:pt idx="2172">
                  <c:v>54.156999999999996</c:v>
                </c:pt>
                <c:pt idx="2173">
                  <c:v>54.176000000000002</c:v>
                </c:pt>
                <c:pt idx="2174">
                  <c:v>54.197000000000003</c:v>
                </c:pt>
                <c:pt idx="2175">
                  <c:v>54.216999999999999</c:v>
                </c:pt>
                <c:pt idx="2176">
                  <c:v>54.235999999999997</c:v>
                </c:pt>
                <c:pt idx="2177">
                  <c:v>54.255000000000003</c:v>
                </c:pt>
                <c:pt idx="2178">
                  <c:v>54.274000000000001</c:v>
                </c:pt>
                <c:pt idx="2179">
                  <c:v>54.292000000000002</c:v>
                </c:pt>
                <c:pt idx="2180">
                  <c:v>54.314</c:v>
                </c:pt>
                <c:pt idx="2181">
                  <c:v>54.348999999999997</c:v>
                </c:pt>
                <c:pt idx="2182">
                  <c:v>54.396999999999998</c:v>
                </c:pt>
                <c:pt idx="2183">
                  <c:v>54.429000000000002</c:v>
                </c:pt>
                <c:pt idx="2184">
                  <c:v>54.447000000000003</c:v>
                </c:pt>
                <c:pt idx="2185">
                  <c:v>54.456000000000003</c:v>
                </c:pt>
                <c:pt idx="2186">
                  <c:v>54.469000000000001</c:v>
                </c:pt>
                <c:pt idx="2187">
                  <c:v>54.482999999999997</c:v>
                </c:pt>
                <c:pt idx="2188">
                  <c:v>54.499000000000002</c:v>
                </c:pt>
                <c:pt idx="2189">
                  <c:v>54.518000000000001</c:v>
                </c:pt>
                <c:pt idx="2190">
                  <c:v>54.539000000000001</c:v>
                </c:pt>
                <c:pt idx="2191">
                  <c:v>54.561</c:v>
                </c:pt>
                <c:pt idx="2192">
                  <c:v>54.58</c:v>
                </c:pt>
                <c:pt idx="2193">
                  <c:v>54.598999999999997</c:v>
                </c:pt>
                <c:pt idx="2194">
                  <c:v>54.619</c:v>
                </c:pt>
                <c:pt idx="2195">
                  <c:v>54.637999999999998</c:v>
                </c:pt>
                <c:pt idx="2196">
                  <c:v>54.655999999999999</c:v>
                </c:pt>
                <c:pt idx="2197">
                  <c:v>54.673000000000002</c:v>
                </c:pt>
                <c:pt idx="2198">
                  <c:v>54.691000000000003</c:v>
                </c:pt>
                <c:pt idx="2199">
                  <c:v>54.710999999999999</c:v>
                </c:pt>
                <c:pt idx="2200">
                  <c:v>54.741</c:v>
                </c:pt>
                <c:pt idx="2201">
                  <c:v>54.786000000000001</c:v>
                </c:pt>
                <c:pt idx="2202">
                  <c:v>54.822000000000003</c:v>
                </c:pt>
                <c:pt idx="2203">
                  <c:v>54.841999999999999</c:v>
                </c:pt>
                <c:pt idx="2204">
                  <c:v>54.851999999999997</c:v>
                </c:pt>
                <c:pt idx="2205">
                  <c:v>54.863</c:v>
                </c:pt>
                <c:pt idx="2206">
                  <c:v>54.875</c:v>
                </c:pt>
                <c:pt idx="2207">
                  <c:v>54.887</c:v>
                </c:pt>
                <c:pt idx="2208">
                  <c:v>54.902000000000001</c:v>
                </c:pt>
                <c:pt idx="2209">
                  <c:v>54.92</c:v>
                </c:pt>
                <c:pt idx="2210">
                  <c:v>54.94</c:v>
                </c:pt>
                <c:pt idx="2211">
                  <c:v>54.962000000000003</c:v>
                </c:pt>
                <c:pt idx="2212">
                  <c:v>54.981999999999999</c:v>
                </c:pt>
                <c:pt idx="2213">
                  <c:v>55.000999999999998</c:v>
                </c:pt>
                <c:pt idx="2214">
                  <c:v>55.02</c:v>
                </c:pt>
                <c:pt idx="2215">
                  <c:v>55.037999999999997</c:v>
                </c:pt>
                <c:pt idx="2216">
                  <c:v>55.057000000000002</c:v>
                </c:pt>
                <c:pt idx="2217">
                  <c:v>55.076000000000001</c:v>
                </c:pt>
                <c:pt idx="2218">
                  <c:v>55.097999999999999</c:v>
                </c:pt>
                <c:pt idx="2219">
                  <c:v>55.131999999999998</c:v>
                </c:pt>
                <c:pt idx="2220">
                  <c:v>55.182000000000002</c:v>
                </c:pt>
                <c:pt idx="2221">
                  <c:v>55.21</c:v>
                </c:pt>
                <c:pt idx="2222">
                  <c:v>55.216000000000001</c:v>
                </c:pt>
                <c:pt idx="2223">
                  <c:v>55.23</c:v>
                </c:pt>
                <c:pt idx="2224">
                  <c:v>55.25</c:v>
                </c:pt>
                <c:pt idx="2225">
                  <c:v>55.267000000000003</c:v>
                </c:pt>
                <c:pt idx="2226">
                  <c:v>55.286000000000001</c:v>
                </c:pt>
                <c:pt idx="2227">
                  <c:v>55.305999999999997</c:v>
                </c:pt>
                <c:pt idx="2228">
                  <c:v>55.328000000000003</c:v>
                </c:pt>
                <c:pt idx="2229">
                  <c:v>55.351999999999997</c:v>
                </c:pt>
                <c:pt idx="2230">
                  <c:v>55.374000000000002</c:v>
                </c:pt>
                <c:pt idx="2231">
                  <c:v>55.393999999999998</c:v>
                </c:pt>
                <c:pt idx="2232">
                  <c:v>55.414000000000001</c:v>
                </c:pt>
                <c:pt idx="2233">
                  <c:v>55.433</c:v>
                </c:pt>
                <c:pt idx="2234">
                  <c:v>55.451999999999998</c:v>
                </c:pt>
                <c:pt idx="2235">
                  <c:v>55.475999999999999</c:v>
                </c:pt>
                <c:pt idx="2236">
                  <c:v>55.515999999999998</c:v>
                </c:pt>
                <c:pt idx="2237">
                  <c:v>55.582000000000001</c:v>
                </c:pt>
                <c:pt idx="2238">
                  <c:v>55.658000000000001</c:v>
                </c:pt>
                <c:pt idx="2239">
                  <c:v>55.725999999999999</c:v>
                </c:pt>
                <c:pt idx="2240">
                  <c:v>55.789000000000001</c:v>
                </c:pt>
                <c:pt idx="2241">
                  <c:v>55.837000000000003</c:v>
                </c:pt>
                <c:pt idx="2242">
                  <c:v>55.860999999999997</c:v>
                </c:pt>
                <c:pt idx="2243">
                  <c:v>55.87</c:v>
                </c:pt>
                <c:pt idx="2244">
                  <c:v>55.881</c:v>
                </c:pt>
                <c:pt idx="2245">
                  <c:v>55.892000000000003</c:v>
                </c:pt>
                <c:pt idx="2246">
                  <c:v>55.904000000000003</c:v>
                </c:pt>
                <c:pt idx="2247">
                  <c:v>55.920999999999999</c:v>
                </c:pt>
                <c:pt idx="2248">
                  <c:v>55.941000000000003</c:v>
                </c:pt>
                <c:pt idx="2249">
                  <c:v>55.963999999999999</c:v>
                </c:pt>
                <c:pt idx="2250">
                  <c:v>55.985999999999997</c:v>
                </c:pt>
                <c:pt idx="2251">
                  <c:v>56.006999999999998</c:v>
                </c:pt>
                <c:pt idx="2252">
                  <c:v>56.027000000000001</c:v>
                </c:pt>
                <c:pt idx="2253">
                  <c:v>56.046999999999997</c:v>
                </c:pt>
                <c:pt idx="2254">
                  <c:v>56.067</c:v>
                </c:pt>
                <c:pt idx="2255">
                  <c:v>56.087000000000003</c:v>
                </c:pt>
                <c:pt idx="2256">
                  <c:v>56.122999999999998</c:v>
                </c:pt>
                <c:pt idx="2257">
                  <c:v>56.173000000000002</c:v>
                </c:pt>
                <c:pt idx="2258">
                  <c:v>56.226999999999997</c:v>
                </c:pt>
                <c:pt idx="2259">
                  <c:v>56.253</c:v>
                </c:pt>
                <c:pt idx="2260">
                  <c:v>56.268000000000001</c:v>
                </c:pt>
                <c:pt idx="2261">
                  <c:v>56.281999999999996</c:v>
                </c:pt>
                <c:pt idx="2262">
                  <c:v>56.298999999999999</c:v>
                </c:pt>
                <c:pt idx="2263">
                  <c:v>56.319000000000003</c:v>
                </c:pt>
                <c:pt idx="2264">
                  <c:v>56.34</c:v>
                </c:pt>
                <c:pt idx="2265">
                  <c:v>56.363</c:v>
                </c:pt>
                <c:pt idx="2266">
                  <c:v>56.384999999999998</c:v>
                </c:pt>
                <c:pt idx="2267">
                  <c:v>56.405999999999999</c:v>
                </c:pt>
                <c:pt idx="2268">
                  <c:v>56.427</c:v>
                </c:pt>
                <c:pt idx="2269">
                  <c:v>56.445999999999998</c:v>
                </c:pt>
                <c:pt idx="2270">
                  <c:v>56.465000000000003</c:v>
                </c:pt>
                <c:pt idx="2271">
                  <c:v>56.49</c:v>
                </c:pt>
                <c:pt idx="2272">
                  <c:v>56.527999999999999</c:v>
                </c:pt>
                <c:pt idx="2273">
                  <c:v>56.575000000000003</c:v>
                </c:pt>
                <c:pt idx="2274">
                  <c:v>56.613999999999997</c:v>
                </c:pt>
                <c:pt idx="2275">
                  <c:v>56.645000000000003</c:v>
                </c:pt>
                <c:pt idx="2276">
                  <c:v>56.661000000000001</c:v>
                </c:pt>
                <c:pt idx="2277">
                  <c:v>56.676000000000002</c:v>
                </c:pt>
                <c:pt idx="2278">
                  <c:v>56.686999999999998</c:v>
                </c:pt>
                <c:pt idx="2279">
                  <c:v>56.698999999999998</c:v>
                </c:pt>
                <c:pt idx="2280">
                  <c:v>56.713999999999999</c:v>
                </c:pt>
                <c:pt idx="2281">
                  <c:v>56.731000000000002</c:v>
                </c:pt>
                <c:pt idx="2282">
                  <c:v>56.75</c:v>
                </c:pt>
                <c:pt idx="2283">
                  <c:v>56.771000000000001</c:v>
                </c:pt>
                <c:pt idx="2284">
                  <c:v>56.792000000000002</c:v>
                </c:pt>
                <c:pt idx="2285">
                  <c:v>56.814</c:v>
                </c:pt>
                <c:pt idx="2286">
                  <c:v>56.834000000000003</c:v>
                </c:pt>
                <c:pt idx="2287">
                  <c:v>56.853000000000002</c:v>
                </c:pt>
                <c:pt idx="2288">
                  <c:v>56.872</c:v>
                </c:pt>
                <c:pt idx="2289">
                  <c:v>56.890999999999998</c:v>
                </c:pt>
                <c:pt idx="2290">
                  <c:v>56.917000000000002</c:v>
                </c:pt>
                <c:pt idx="2291">
                  <c:v>56.954999999999998</c:v>
                </c:pt>
                <c:pt idx="2292">
                  <c:v>56.996000000000002</c:v>
                </c:pt>
                <c:pt idx="2293">
                  <c:v>57.027000000000001</c:v>
                </c:pt>
                <c:pt idx="2294">
                  <c:v>57.045999999999999</c:v>
                </c:pt>
                <c:pt idx="2295">
                  <c:v>57.06</c:v>
                </c:pt>
                <c:pt idx="2296">
                  <c:v>57.073</c:v>
                </c:pt>
                <c:pt idx="2297">
                  <c:v>57.085999999999999</c:v>
                </c:pt>
                <c:pt idx="2298">
                  <c:v>57.100999999999999</c:v>
                </c:pt>
                <c:pt idx="2299">
                  <c:v>57.116999999999997</c:v>
                </c:pt>
                <c:pt idx="2300">
                  <c:v>57.134999999999998</c:v>
                </c:pt>
                <c:pt idx="2301">
                  <c:v>57.154000000000003</c:v>
                </c:pt>
                <c:pt idx="2302">
                  <c:v>57.174999999999997</c:v>
                </c:pt>
                <c:pt idx="2303">
                  <c:v>57.197000000000003</c:v>
                </c:pt>
                <c:pt idx="2304">
                  <c:v>57.216000000000001</c:v>
                </c:pt>
                <c:pt idx="2305">
                  <c:v>57.234999999999999</c:v>
                </c:pt>
                <c:pt idx="2306">
                  <c:v>57.253999999999998</c:v>
                </c:pt>
                <c:pt idx="2307">
                  <c:v>57.273000000000003</c:v>
                </c:pt>
                <c:pt idx="2308">
                  <c:v>57.292000000000002</c:v>
                </c:pt>
                <c:pt idx="2309">
                  <c:v>57.31</c:v>
                </c:pt>
                <c:pt idx="2310">
                  <c:v>57.329000000000001</c:v>
                </c:pt>
                <c:pt idx="2311">
                  <c:v>57.37</c:v>
                </c:pt>
                <c:pt idx="2312">
                  <c:v>57.427</c:v>
                </c:pt>
                <c:pt idx="2313">
                  <c:v>57.48</c:v>
                </c:pt>
                <c:pt idx="2314">
                  <c:v>57.518999999999998</c:v>
                </c:pt>
                <c:pt idx="2315">
                  <c:v>57.540999999999997</c:v>
                </c:pt>
                <c:pt idx="2316">
                  <c:v>57.552999999999997</c:v>
                </c:pt>
                <c:pt idx="2317">
                  <c:v>57.564</c:v>
                </c:pt>
                <c:pt idx="2318">
                  <c:v>57.576999999999998</c:v>
                </c:pt>
                <c:pt idx="2319">
                  <c:v>57.591000000000001</c:v>
                </c:pt>
                <c:pt idx="2320">
                  <c:v>57.606999999999999</c:v>
                </c:pt>
                <c:pt idx="2321">
                  <c:v>57.625</c:v>
                </c:pt>
                <c:pt idx="2322">
                  <c:v>57.646000000000001</c:v>
                </c:pt>
                <c:pt idx="2323">
                  <c:v>57.667999999999999</c:v>
                </c:pt>
                <c:pt idx="2324">
                  <c:v>57.689</c:v>
                </c:pt>
                <c:pt idx="2325">
                  <c:v>57.709000000000003</c:v>
                </c:pt>
                <c:pt idx="2326">
                  <c:v>57.728000000000002</c:v>
                </c:pt>
                <c:pt idx="2327">
                  <c:v>57.747</c:v>
                </c:pt>
                <c:pt idx="2328">
                  <c:v>57.765000000000001</c:v>
                </c:pt>
                <c:pt idx="2329">
                  <c:v>57.783999999999999</c:v>
                </c:pt>
                <c:pt idx="2330">
                  <c:v>57.811</c:v>
                </c:pt>
                <c:pt idx="2331">
                  <c:v>57.857999999999997</c:v>
                </c:pt>
                <c:pt idx="2332">
                  <c:v>57.904000000000003</c:v>
                </c:pt>
                <c:pt idx="2333">
                  <c:v>57.92</c:v>
                </c:pt>
                <c:pt idx="2334">
                  <c:v>57.930999999999997</c:v>
                </c:pt>
                <c:pt idx="2335">
                  <c:v>57.941000000000003</c:v>
                </c:pt>
                <c:pt idx="2336">
                  <c:v>57.954000000000001</c:v>
                </c:pt>
                <c:pt idx="2337">
                  <c:v>57.968000000000004</c:v>
                </c:pt>
                <c:pt idx="2338">
                  <c:v>57.987000000000002</c:v>
                </c:pt>
                <c:pt idx="2339">
                  <c:v>58.008000000000003</c:v>
                </c:pt>
                <c:pt idx="2340">
                  <c:v>58.03</c:v>
                </c:pt>
                <c:pt idx="2341">
                  <c:v>58.046999999999997</c:v>
                </c:pt>
                <c:pt idx="2342">
                  <c:v>58.066000000000003</c:v>
                </c:pt>
                <c:pt idx="2343">
                  <c:v>58.084000000000003</c:v>
                </c:pt>
                <c:pt idx="2344">
                  <c:v>58.101999999999997</c:v>
                </c:pt>
                <c:pt idx="2345">
                  <c:v>58.12</c:v>
                </c:pt>
                <c:pt idx="2346">
                  <c:v>58.137999999999998</c:v>
                </c:pt>
                <c:pt idx="2347">
                  <c:v>58.18</c:v>
                </c:pt>
                <c:pt idx="2348">
                  <c:v>58.234999999999999</c:v>
                </c:pt>
                <c:pt idx="2349">
                  <c:v>58.255000000000003</c:v>
                </c:pt>
                <c:pt idx="2350">
                  <c:v>58.264000000000003</c:v>
                </c:pt>
                <c:pt idx="2351">
                  <c:v>58.274999999999999</c:v>
                </c:pt>
                <c:pt idx="2352">
                  <c:v>58.29</c:v>
                </c:pt>
                <c:pt idx="2353">
                  <c:v>58.307000000000002</c:v>
                </c:pt>
                <c:pt idx="2354">
                  <c:v>58.326999999999998</c:v>
                </c:pt>
                <c:pt idx="2355">
                  <c:v>58.347000000000001</c:v>
                </c:pt>
                <c:pt idx="2356">
                  <c:v>58.365000000000002</c:v>
                </c:pt>
                <c:pt idx="2357">
                  <c:v>58.384</c:v>
                </c:pt>
                <c:pt idx="2358">
                  <c:v>58.402000000000001</c:v>
                </c:pt>
                <c:pt idx="2359">
                  <c:v>58.42</c:v>
                </c:pt>
                <c:pt idx="2360">
                  <c:v>58.448</c:v>
                </c:pt>
                <c:pt idx="2361">
                  <c:v>58.497999999999998</c:v>
                </c:pt>
                <c:pt idx="2362">
                  <c:v>58.56</c:v>
                </c:pt>
                <c:pt idx="2363">
                  <c:v>58.622</c:v>
                </c:pt>
                <c:pt idx="2364">
                  <c:v>58.683999999999997</c:v>
                </c:pt>
                <c:pt idx="2365">
                  <c:v>58.744</c:v>
                </c:pt>
                <c:pt idx="2366">
                  <c:v>58.798999999999999</c:v>
                </c:pt>
                <c:pt idx="2367">
                  <c:v>58.841999999999999</c:v>
                </c:pt>
                <c:pt idx="2368">
                  <c:v>58.878</c:v>
                </c:pt>
                <c:pt idx="2369">
                  <c:v>58.914000000000001</c:v>
                </c:pt>
                <c:pt idx="2370">
                  <c:v>58.939</c:v>
                </c:pt>
                <c:pt idx="2371">
                  <c:v>58.951000000000001</c:v>
                </c:pt>
                <c:pt idx="2372">
                  <c:v>58.951000000000001</c:v>
                </c:pt>
                <c:pt idx="2373">
                  <c:v>58.951000000000001</c:v>
                </c:pt>
                <c:pt idx="2374">
                  <c:v>58.957000000000001</c:v>
                </c:pt>
                <c:pt idx="2375">
                  <c:v>58.966000000000001</c:v>
                </c:pt>
                <c:pt idx="2376">
                  <c:v>58.978000000000002</c:v>
                </c:pt>
                <c:pt idx="2377">
                  <c:v>58.991</c:v>
                </c:pt>
                <c:pt idx="2378">
                  <c:v>59.008000000000003</c:v>
                </c:pt>
                <c:pt idx="2379">
                  <c:v>59.027999999999999</c:v>
                </c:pt>
                <c:pt idx="2380">
                  <c:v>59.048000000000002</c:v>
                </c:pt>
                <c:pt idx="2381">
                  <c:v>59.067</c:v>
                </c:pt>
                <c:pt idx="2382">
                  <c:v>59.085000000000001</c:v>
                </c:pt>
                <c:pt idx="2383">
                  <c:v>59.103000000000002</c:v>
                </c:pt>
                <c:pt idx="2384">
                  <c:v>59.12</c:v>
                </c:pt>
                <c:pt idx="2385">
                  <c:v>59.14</c:v>
                </c:pt>
                <c:pt idx="2386">
                  <c:v>59.171999999999997</c:v>
                </c:pt>
                <c:pt idx="2387">
                  <c:v>59.215000000000003</c:v>
                </c:pt>
                <c:pt idx="2388">
                  <c:v>59.249000000000002</c:v>
                </c:pt>
                <c:pt idx="2389">
                  <c:v>59.271000000000001</c:v>
                </c:pt>
                <c:pt idx="2390">
                  <c:v>59.284999999999997</c:v>
                </c:pt>
                <c:pt idx="2391">
                  <c:v>59.295000000000002</c:v>
                </c:pt>
                <c:pt idx="2392">
                  <c:v>59.308</c:v>
                </c:pt>
                <c:pt idx="2393">
                  <c:v>59.322000000000003</c:v>
                </c:pt>
                <c:pt idx="2394">
                  <c:v>59.337000000000003</c:v>
                </c:pt>
                <c:pt idx="2395">
                  <c:v>59.354999999999997</c:v>
                </c:pt>
                <c:pt idx="2396">
                  <c:v>59.375</c:v>
                </c:pt>
                <c:pt idx="2397">
                  <c:v>59.396000000000001</c:v>
                </c:pt>
                <c:pt idx="2398">
                  <c:v>59.417000000000002</c:v>
                </c:pt>
                <c:pt idx="2399">
                  <c:v>59.436999999999998</c:v>
                </c:pt>
                <c:pt idx="2400">
                  <c:v>59.457000000000001</c:v>
                </c:pt>
                <c:pt idx="2401">
                  <c:v>59.476999999999997</c:v>
                </c:pt>
                <c:pt idx="2402">
                  <c:v>59.5</c:v>
                </c:pt>
                <c:pt idx="2403">
                  <c:v>59.545000000000002</c:v>
                </c:pt>
                <c:pt idx="2404">
                  <c:v>59.603000000000002</c:v>
                </c:pt>
                <c:pt idx="2405">
                  <c:v>59.665999999999997</c:v>
                </c:pt>
                <c:pt idx="2406">
                  <c:v>59.728000000000002</c:v>
                </c:pt>
                <c:pt idx="2407">
                  <c:v>59.787999999999997</c:v>
                </c:pt>
                <c:pt idx="2408">
                  <c:v>59.844000000000001</c:v>
                </c:pt>
                <c:pt idx="2409">
                  <c:v>59.89</c:v>
                </c:pt>
                <c:pt idx="2410">
                  <c:v>59.905000000000001</c:v>
                </c:pt>
                <c:pt idx="2411">
                  <c:v>59.905000000000001</c:v>
                </c:pt>
                <c:pt idx="2412">
                  <c:v>59.905000000000001</c:v>
                </c:pt>
                <c:pt idx="2413">
                  <c:v>59.905000000000001</c:v>
                </c:pt>
                <c:pt idx="2414">
                  <c:v>59.91</c:v>
                </c:pt>
                <c:pt idx="2415">
                  <c:v>59.92</c:v>
                </c:pt>
                <c:pt idx="2416">
                  <c:v>59.936</c:v>
                </c:pt>
                <c:pt idx="2417">
                  <c:v>59.972000000000001</c:v>
                </c:pt>
                <c:pt idx="2418">
                  <c:v>60.03</c:v>
                </c:pt>
                <c:pt idx="2419">
                  <c:v>60.098999999999997</c:v>
                </c:pt>
                <c:pt idx="2420">
                  <c:v>60.164000000000001</c:v>
                </c:pt>
                <c:pt idx="2421">
                  <c:v>60.235999999999997</c:v>
                </c:pt>
                <c:pt idx="2422">
                  <c:v>60.326999999999998</c:v>
                </c:pt>
                <c:pt idx="2423">
                  <c:v>60.42</c:v>
                </c:pt>
                <c:pt idx="2424">
                  <c:v>60.506</c:v>
                </c:pt>
                <c:pt idx="2425">
                  <c:v>60.584000000000003</c:v>
                </c:pt>
                <c:pt idx="2426">
                  <c:v>60.665999999999997</c:v>
                </c:pt>
                <c:pt idx="2427">
                  <c:v>60.752000000000002</c:v>
                </c:pt>
                <c:pt idx="2428">
                  <c:v>60.841999999999999</c:v>
                </c:pt>
                <c:pt idx="2429">
                  <c:v>60.936999999999998</c:v>
                </c:pt>
                <c:pt idx="2430">
                  <c:v>61.027999999999999</c:v>
                </c:pt>
                <c:pt idx="2431">
                  <c:v>61.1</c:v>
                </c:pt>
                <c:pt idx="2432">
                  <c:v>61.158000000000001</c:v>
                </c:pt>
                <c:pt idx="2433">
                  <c:v>61.183</c:v>
                </c:pt>
                <c:pt idx="2434">
                  <c:v>61.186</c:v>
                </c:pt>
                <c:pt idx="2435">
                  <c:v>61.189</c:v>
                </c:pt>
                <c:pt idx="2436">
                  <c:v>61.198</c:v>
                </c:pt>
                <c:pt idx="2437">
                  <c:v>61.207000000000001</c:v>
                </c:pt>
                <c:pt idx="2438">
                  <c:v>61.215000000000003</c:v>
                </c:pt>
                <c:pt idx="2439">
                  <c:v>61.222999999999999</c:v>
                </c:pt>
                <c:pt idx="2440">
                  <c:v>61.232999999999997</c:v>
                </c:pt>
                <c:pt idx="2441">
                  <c:v>61.243000000000002</c:v>
                </c:pt>
                <c:pt idx="2442">
                  <c:v>61.255000000000003</c:v>
                </c:pt>
                <c:pt idx="2443">
                  <c:v>61.271000000000001</c:v>
                </c:pt>
                <c:pt idx="2444">
                  <c:v>61.289000000000001</c:v>
                </c:pt>
                <c:pt idx="2445">
                  <c:v>61.302</c:v>
                </c:pt>
                <c:pt idx="2446">
                  <c:v>61.316000000000003</c:v>
                </c:pt>
                <c:pt idx="2447">
                  <c:v>61.331000000000003</c:v>
                </c:pt>
                <c:pt idx="2448">
                  <c:v>61.347000000000001</c:v>
                </c:pt>
                <c:pt idx="2449">
                  <c:v>61.363</c:v>
                </c:pt>
                <c:pt idx="2450">
                  <c:v>61.378</c:v>
                </c:pt>
                <c:pt idx="2451">
                  <c:v>61.393999999999998</c:v>
                </c:pt>
                <c:pt idx="2452">
                  <c:v>61.41</c:v>
                </c:pt>
                <c:pt idx="2453">
                  <c:v>61.426000000000002</c:v>
                </c:pt>
                <c:pt idx="2454">
                  <c:v>61.441000000000003</c:v>
                </c:pt>
                <c:pt idx="2455">
                  <c:v>61.457999999999998</c:v>
                </c:pt>
                <c:pt idx="2456">
                  <c:v>61.475000000000001</c:v>
                </c:pt>
                <c:pt idx="2457">
                  <c:v>61.503999999999998</c:v>
                </c:pt>
                <c:pt idx="2458">
                  <c:v>61.55</c:v>
                </c:pt>
                <c:pt idx="2459">
                  <c:v>61.610999999999997</c:v>
                </c:pt>
                <c:pt idx="2460">
                  <c:v>61.682000000000002</c:v>
                </c:pt>
                <c:pt idx="2461">
                  <c:v>61.756999999999998</c:v>
                </c:pt>
                <c:pt idx="2462">
                  <c:v>61.81</c:v>
                </c:pt>
                <c:pt idx="2463">
                  <c:v>61.847000000000001</c:v>
                </c:pt>
                <c:pt idx="2464">
                  <c:v>61.853999999999999</c:v>
                </c:pt>
                <c:pt idx="2465">
                  <c:v>61.856999999999999</c:v>
                </c:pt>
                <c:pt idx="2466">
                  <c:v>61.872999999999998</c:v>
                </c:pt>
                <c:pt idx="2467">
                  <c:v>61.892000000000003</c:v>
                </c:pt>
                <c:pt idx="2468">
                  <c:v>61.905999999999999</c:v>
                </c:pt>
                <c:pt idx="2469">
                  <c:v>61.917000000000002</c:v>
                </c:pt>
                <c:pt idx="2470">
                  <c:v>61.927999999999997</c:v>
                </c:pt>
                <c:pt idx="2471">
                  <c:v>61.94</c:v>
                </c:pt>
                <c:pt idx="2472">
                  <c:v>61.954999999999998</c:v>
                </c:pt>
                <c:pt idx="2473">
                  <c:v>61.970999999999997</c:v>
                </c:pt>
                <c:pt idx="2474">
                  <c:v>61.988999999999997</c:v>
                </c:pt>
                <c:pt idx="2475">
                  <c:v>62.009</c:v>
                </c:pt>
                <c:pt idx="2476">
                  <c:v>62.031999999999996</c:v>
                </c:pt>
                <c:pt idx="2477">
                  <c:v>62.052999999999997</c:v>
                </c:pt>
                <c:pt idx="2478">
                  <c:v>62.073</c:v>
                </c:pt>
                <c:pt idx="2479">
                  <c:v>62.093000000000004</c:v>
                </c:pt>
                <c:pt idx="2480">
                  <c:v>62.113</c:v>
                </c:pt>
                <c:pt idx="2481">
                  <c:v>62.131</c:v>
                </c:pt>
                <c:pt idx="2482">
                  <c:v>62.152999999999999</c:v>
                </c:pt>
                <c:pt idx="2483">
                  <c:v>62.195999999999998</c:v>
                </c:pt>
                <c:pt idx="2484">
                  <c:v>62.255000000000003</c:v>
                </c:pt>
                <c:pt idx="2485">
                  <c:v>62.268999999999998</c:v>
                </c:pt>
                <c:pt idx="2486">
                  <c:v>62.281999999999996</c:v>
                </c:pt>
                <c:pt idx="2487">
                  <c:v>62.293999999999997</c:v>
                </c:pt>
                <c:pt idx="2488">
                  <c:v>62.308999999999997</c:v>
                </c:pt>
                <c:pt idx="2489">
                  <c:v>62.329000000000001</c:v>
                </c:pt>
                <c:pt idx="2490">
                  <c:v>62.350999999999999</c:v>
                </c:pt>
                <c:pt idx="2491">
                  <c:v>62.374000000000002</c:v>
                </c:pt>
                <c:pt idx="2492">
                  <c:v>62.395000000000003</c:v>
                </c:pt>
                <c:pt idx="2493">
                  <c:v>62.415999999999997</c:v>
                </c:pt>
                <c:pt idx="2494">
                  <c:v>62.436</c:v>
                </c:pt>
                <c:pt idx="2495">
                  <c:v>62.454999999999998</c:v>
                </c:pt>
                <c:pt idx="2496">
                  <c:v>62.472999999999999</c:v>
                </c:pt>
                <c:pt idx="2497">
                  <c:v>62.491999999999997</c:v>
                </c:pt>
                <c:pt idx="2498">
                  <c:v>62.512999999999998</c:v>
                </c:pt>
                <c:pt idx="2499">
                  <c:v>62.545000000000002</c:v>
                </c:pt>
                <c:pt idx="2500">
                  <c:v>62.594000000000001</c:v>
                </c:pt>
                <c:pt idx="2501">
                  <c:v>62.652999999999999</c:v>
                </c:pt>
                <c:pt idx="2502">
                  <c:v>62.686</c:v>
                </c:pt>
                <c:pt idx="2503">
                  <c:v>62.701999999999998</c:v>
                </c:pt>
                <c:pt idx="2504">
                  <c:v>62.719000000000001</c:v>
                </c:pt>
                <c:pt idx="2505">
                  <c:v>62.734999999999999</c:v>
                </c:pt>
                <c:pt idx="2506">
                  <c:v>62.752000000000002</c:v>
                </c:pt>
                <c:pt idx="2507">
                  <c:v>62.771999999999998</c:v>
                </c:pt>
                <c:pt idx="2508">
                  <c:v>62.792000000000002</c:v>
                </c:pt>
                <c:pt idx="2509">
                  <c:v>62.813000000000002</c:v>
                </c:pt>
                <c:pt idx="2510">
                  <c:v>62.832000000000001</c:v>
                </c:pt>
                <c:pt idx="2511">
                  <c:v>62.850999999999999</c:v>
                </c:pt>
                <c:pt idx="2512">
                  <c:v>62.869</c:v>
                </c:pt>
                <c:pt idx="2513">
                  <c:v>62.887999999999998</c:v>
                </c:pt>
                <c:pt idx="2514">
                  <c:v>62.917999999999999</c:v>
                </c:pt>
                <c:pt idx="2515">
                  <c:v>62.978000000000002</c:v>
                </c:pt>
                <c:pt idx="2516">
                  <c:v>63.040999999999997</c:v>
                </c:pt>
                <c:pt idx="2517">
                  <c:v>63.095999999999997</c:v>
                </c:pt>
                <c:pt idx="2518">
                  <c:v>63.112000000000002</c:v>
                </c:pt>
                <c:pt idx="2519">
                  <c:v>63.127000000000002</c:v>
                </c:pt>
                <c:pt idx="2520">
                  <c:v>63.137999999999998</c:v>
                </c:pt>
                <c:pt idx="2521">
                  <c:v>63.149000000000001</c:v>
                </c:pt>
                <c:pt idx="2522">
                  <c:v>63.162999999999997</c:v>
                </c:pt>
                <c:pt idx="2523">
                  <c:v>63.177999999999997</c:v>
                </c:pt>
                <c:pt idx="2524">
                  <c:v>63.195</c:v>
                </c:pt>
                <c:pt idx="2525">
                  <c:v>63.213999999999999</c:v>
                </c:pt>
                <c:pt idx="2526">
                  <c:v>63.234999999999999</c:v>
                </c:pt>
                <c:pt idx="2527">
                  <c:v>63.256</c:v>
                </c:pt>
                <c:pt idx="2528">
                  <c:v>63.274999999999999</c:v>
                </c:pt>
                <c:pt idx="2529">
                  <c:v>63.293999999999997</c:v>
                </c:pt>
                <c:pt idx="2530">
                  <c:v>63.311999999999998</c:v>
                </c:pt>
                <c:pt idx="2531">
                  <c:v>63.331000000000003</c:v>
                </c:pt>
                <c:pt idx="2532">
                  <c:v>63.354999999999997</c:v>
                </c:pt>
                <c:pt idx="2533">
                  <c:v>63.393999999999998</c:v>
                </c:pt>
                <c:pt idx="2534">
                  <c:v>63.447000000000003</c:v>
                </c:pt>
                <c:pt idx="2535">
                  <c:v>63.48</c:v>
                </c:pt>
                <c:pt idx="2536">
                  <c:v>63.488999999999997</c:v>
                </c:pt>
                <c:pt idx="2537">
                  <c:v>63.497</c:v>
                </c:pt>
                <c:pt idx="2538">
                  <c:v>63.508000000000003</c:v>
                </c:pt>
                <c:pt idx="2539">
                  <c:v>63.521000000000001</c:v>
                </c:pt>
                <c:pt idx="2540">
                  <c:v>63.536999999999999</c:v>
                </c:pt>
                <c:pt idx="2541">
                  <c:v>63.558</c:v>
                </c:pt>
                <c:pt idx="2542">
                  <c:v>63.579000000000001</c:v>
                </c:pt>
                <c:pt idx="2543">
                  <c:v>63.6</c:v>
                </c:pt>
                <c:pt idx="2544">
                  <c:v>63.62</c:v>
                </c:pt>
                <c:pt idx="2545">
                  <c:v>63.639000000000003</c:v>
                </c:pt>
                <c:pt idx="2546">
                  <c:v>63.656999999999996</c:v>
                </c:pt>
                <c:pt idx="2547">
                  <c:v>63.673999999999999</c:v>
                </c:pt>
                <c:pt idx="2548">
                  <c:v>63.69</c:v>
                </c:pt>
                <c:pt idx="2549">
                  <c:v>63.715000000000003</c:v>
                </c:pt>
                <c:pt idx="2550">
                  <c:v>63.773000000000003</c:v>
                </c:pt>
                <c:pt idx="2551">
                  <c:v>63.831000000000003</c:v>
                </c:pt>
                <c:pt idx="2552">
                  <c:v>63.853999999999999</c:v>
                </c:pt>
                <c:pt idx="2553">
                  <c:v>63.872999999999998</c:v>
                </c:pt>
                <c:pt idx="2554">
                  <c:v>63.887999999999998</c:v>
                </c:pt>
                <c:pt idx="2555">
                  <c:v>63.902000000000001</c:v>
                </c:pt>
                <c:pt idx="2556">
                  <c:v>63.917000000000002</c:v>
                </c:pt>
                <c:pt idx="2557">
                  <c:v>63.936</c:v>
                </c:pt>
                <c:pt idx="2558">
                  <c:v>63.957000000000001</c:v>
                </c:pt>
                <c:pt idx="2559">
                  <c:v>63.978000000000002</c:v>
                </c:pt>
                <c:pt idx="2560">
                  <c:v>63.997999999999998</c:v>
                </c:pt>
                <c:pt idx="2561">
                  <c:v>64.018000000000001</c:v>
                </c:pt>
                <c:pt idx="2562">
                  <c:v>64.037000000000006</c:v>
                </c:pt>
                <c:pt idx="2563">
                  <c:v>64.055999999999997</c:v>
                </c:pt>
                <c:pt idx="2564">
                  <c:v>64.073999999999998</c:v>
                </c:pt>
                <c:pt idx="2565">
                  <c:v>64.097999999999999</c:v>
                </c:pt>
                <c:pt idx="2566">
                  <c:v>64.138000000000005</c:v>
                </c:pt>
                <c:pt idx="2567">
                  <c:v>64.177999999999997</c:v>
                </c:pt>
                <c:pt idx="2568">
                  <c:v>64.191999999999993</c:v>
                </c:pt>
                <c:pt idx="2569">
                  <c:v>64.201999999999998</c:v>
                </c:pt>
                <c:pt idx="2570">
                  <c:v>64.215000000000003</c:v>
                </c:pt>
                <c:pt idx="2571">
                  <c:v>64.227999999999994</c:v>
                </c:pt>
                <c:pt idx="2572">
                  <c:v>64.244</c:v>
                </c:pt>
                <c:pt idx="2573">
                  <c:v>64.260000000000005</c:v>
                </c:pt>
                <c:pt idx="2574">
                  <c:v>64.278000000000006</c:v>
                </c:pt>
                <c:pt idx="2575">
                  <c:v>64.299000000000007</c:v>
                </c:pt>
                <c:pt idx="2576">
                  <c:v>64.320999999999998</c:v>
                </c:pt>
                <c:pt idx="2577">
                  <c:v>64.341999999999999</c:v>
                </c:pt>
                <c:pt idx="2578">
                  <c:v>64.361000000000004</c:v>
                </c:pt>
                <c:pt idx="2579">
                  <c:v>64.379000000000005</c:v>
                </c:pt>
                <c:pt idx="2580">
                  <c:v>64.402000000000001</c:v>
                </c:pt>
                <c:pt idx="2581">
                  <c:v>64.447000000000003</c:v>
                </c:pt>
                <c:pt idx="2582">
                  <c:v>64.503</c:v>
                </c:pt>
                <c:pt idx="2583">
                  <c:v>64.555999999999997</c:v>
                </c:pt>
                <c:pt idx="2584">
                  <c:v>64.588999999999999</c:v>
                </c:pt>
                <c:pt idx="2585">
                  <c:v>64.614000000000004</c:v>
                </c:pt>
                <c:pt idx="2586">
                  <c:v>64.631</c:v>
                </c:pt>
                <c:pt idx="2587">
                  <c:v>64.644000000000005</c:v>
                </c:pt>
                <c:pt idx="2588">
                  <c:v>64.655000000000001</c:v>
                </c:pt>
                <c:pt idx="2589">
                  <c:v>64.664000000000001</c:v>
                </c:pt>
                <c:pt idx="2590">
                  <c:v>64.673000000000002</c:v>
                </c:pt>
                <c:pt idx="2591">
                  <c:v>64.682000000000002</c:v>
                </c:pt>
                <c:pt idx="2592">
                  <c:v>64.691000000000003</c:v>
                </c:pt>
                <c:pt idx="2593">
                  <c:v>64.7</c:v>
                </c:pt>
                <c:pt idx="2594">
                  <c:v>64.709000000000003</c:v>
                </c:pt>
                <c:pt idx="2595">
                  <c:v>64.716999999999999</c:v>
                </c:pt>
                <c:pt idx="2596">
                  <c:v>64.725999999999999</c:v>
                </c:pt>
                <c:pt idx="2597">
                  <c:v>64.733999999999995</c:v>
                </c:pt>
                <c:pt idx="2598">
                  <c:v>64.742999999999995</c:v>
                </c:pt>
                <c:pt idx="2599">
                  <c:v>64.751000000000005</c:v>
                </c:pt>
                <c:pt idx="2600">
                  <c:v>64.760000000000005</c:v>
                </c:pt>
                <c:pt idx="2601">
                  <c:v>64.768000000000001</c:v>
                </c:pt>
                <c:pt idx="2602">
                  <c:v>64.777000000000001</c:v>
                </c:pt>
                <c:pt idx="2603">
                  <c:v>64.784999999999997</c:v>
                </c:pt>
                <c:pt idx="2604">
                  <c:v>64.793999999999997</c:v>
                </c:pt>
                <c:pt idx="2605">
                  <c:v>64.802000000000007</c:v>
                </c:pt>
                <c:pt idx="2606">
                  <c:v>64.81</c:v>
                </c:pt>
                <c:pt idx="2607">
                  <c:v>64.817999999999998</c:v>
                </c:pt>
                <c:pt idx="2608">
                  <c:v>64.825999999999993</c:v>
                </c:pt>
                <c:pt idx="2609">
                  <c:v>64.834999999999994</c:v>
                </c:pt>
                <c:pt idx="2610">
                  <c:v>64.843000000000004</c:v>
                </c:pt>
                <c:pt idx="2611">
                  <c:v>64.852000000000004</c:v>
                </c:pt>
                <c:pt idx="2612">
                  <c:v>64.861999999999995</c:v>
                </c:pt>
                <c:pt idx="2613">
                  <c:v>64.876000000000005</c:v>
                </c:pt>
                <c:pt idx="2614">
                  <c:v>64.89</c:v>
                </c:pt>
                <c:pt idx="2615">
                  <c:v>64.903999999999996</c:v>
                </c:pt>
                <c:pt idx="2616">
                  <c:v>64.917000000000002</c:v>
                </c:pt>
                <c:pt idx="2617">
                  <c:v>64.929000000000002</c:v>
                </c:pt>
                <c:pt idx="2618">
                  <c:v>64.941999999999993</c:v>
                </c:pt>
                <c:pt idx="2619">
                  <c:v>64.953999999999994</c:v>
                </c:pt>
                <c:pt idx="2620">
                  <c:v>64.965999999999994</c:v>
                </c:pt>
                <c:pt idx="2621">
                  <c:v>64.978999999999999</c:v>
                </c:pt>
                <c:pt idx="2622">
                  <c:v>64.989000000000004</c:v>
                </c:pt>
                <c:pt idx="2623">
                  <c:v>64.998999999999995</c:v>
                </c:pt>
                <c:pt idx="2624">
                  <c:v>65.007999999999996</c:v>
                </c:pt>
                <c:pt idx="2625">
                  <c:v>65.016999999999996</c:v>
                </c:pt>
                <c:pt idx="2626">
                  <c:v>65.025999999999996</c:v>
                </c:pt>
                <c:pt idx="2627">
                  <c:v>65.034999999999997</c:v>
                </c:pt>
                <c:pt idx="2628">
                  <c:v>65.043999999999997</c:v>
                </c:pt>
                <c:pt idx="2629">
                  <c:v>65.052999999999997</c:v>
                </c:pt>
                <c:pt idx="2630">
                  <c:v>65.061999999999998</c:v>
                </c:pt>
                <c:pt idx="2631">
                  <c:v>65.070999999999998</c:v>
                </c:pt>
                <c:pt idx="2632">
                  <c:v>65.078999999999994</c:v>
                </c:pt>
                <c:pt idx="2633">
                  <c:v>65.087000000000003</c:v>
                </c:pt>
                <c:pt idx="2634">
                  <c:v>65.093999999999994</c:v>
                </c:pt>
                <c:pt idx="2635">
                  <c:v>65.102000000000004</c:v>
                </c:pt>
                <c:pt idx="2636">
                  <c:v>65.11</c:v>
                </c:pt>
                <c:pt idx="2637">
                  <c:v>65.117999999999995</c:v>
                </c:pt>
                <c:pt idx="2638">
                  <c:v>65.126999999999995</c:v>
                </c:pt>
                <c:pt idx="2639">
                  <c:v>65.135000000000005</c:v>
                </c:pt>
                <c:pt idx="2640">
                  <c:v>65.143000000000001</c:v>
                </c:pt>
                <c:pt idx="2641">
                  <c:v>65.150000000000006</c:v>
                </c:pt>
                <c:pt idx="2642">
                  <c:v>65.158000000000001</c:v>
                </c:pt>
                <c:pt idx="2643">
                  <c:v>65.165999999999997</c:v>
                </c:pt>
                <c:pt idx="2644">
                  <c:v>65.177999999999997</c:v>
                </c:pt>
                <c:pt idx="2645">
                  <c:v>65.191000000000003</c:v>
                </c:pt>
                <c:pt idx="2646">
                  <c:v>65.213999999999999</c:v>
                </c:pt>
                <c:pt idx="2647">
                  <c:v>65.257000000000005</c:v>
                </c:pt>
                <c:pt idx="2648">
                  <c:v>65.311999999999998</c:v>
                </c:pt>
                <c:pt idx="2649">
                  <c:v>65.334999999999994</c:v>
                </c:pt>
                <c:pt idx="2650">
                  <c:v>65.341999999999999</c:v>
                </c:pt>
                <c:pt idx="2651">
                  <c:v>65.349999999999994</c:v>
                </c:pt>
                <c:pt idx="2652">
                  <c:v>65.361000000000004</c:v>
                </c:pt>
                <c:pt idx="2653">
                  <c:v>65.373000000000005</c:v>
                </c:pt>
                <c:pt idx="2654">
                  <c:v>65.387</c:v>
                </c:pt>
                <c:pt idx="2655">
                  <c:v>65.403999999999996</c:v>
                </c:pt>
                <c:pt idx="2656">
                  <c:v>65.421999999999997</c:v>
                </c:pt>
                <c:pt idx="2657">
                  <c:v>65.441999999999993</c:v>
                </c:pt>
                <c:pt idx="2658">
                  <c:v>65.462000000000003</c:v>
                </c:pt>
                <c:pt idx="2659">
                  <c:v>65.480999999999995</c:v>
                </c:pt>
                <c:pt idx="2660">
                  <c:v>65.501000000000005</c:v>
                </c:pt>
                <c:pt idx="2661">
                  <c:v>65.52</c:v>
                </c:pt>
                <c:pt idx="2662">
                  <c:v>65.537000000000006</c:v>
                </c:pt>
                <c:pt idx="2663">
                  <c:v>65.555000000000007</c:v>
                </c:pt>
                <c:pt idx="2664">
                  <c:v>65.575999999999993</c:v>
                </c:pt>
                <c:pt idx="2665">
                  <c:v>65.614999999999995</c:v>
                </c:pt>
                <c:pt idx="2666">
                  <c:v>65.673000000000002</c:v>
                </c:pt>
                <c:pt idx="2667">
                  <c:v>65.724000000000004</c:v>
                </c:pt>
                <c:pt idx="2668">
                  <c:v>65.739000000000004</c:v>
                </c:pt>
                <c:pt idx="2669">
                  <c:v>65.757000000000005</c:v>
                </c:pt>
                <c:pt idx="2670">
                  <c:v>65.772000000000006</c:v>
                </c:pt>
                <c:pt idx="2671">
                  <c:v>65.787000000000006</c:v>
                </c:pt>
                <c:pt idx="2672">
                  <c:v>65.802999999999997</c:v>
                </c:pt>
                <c:pt idx="2673">
                  <c:v>65.822000000000003</c:v>
                </c:pt>
                <c:pt idx="2674">
                  <c:v>65.841999999999999</c:v>
                </c:pt>
                <c:pt idx="2675">
                  <c:v>65.864000000000004</c:v>
                </c:pt>
                <c:pt idx="2676">
                  <c:v>65.885000000000005</c:v>
                </c:pt>
                <c:pt idx="2677">
                  <c:v>65.906000000000006</c:v>
                </c:pt>
                <c:pt idx="2678">
                  <c:v>65.926000000000002</c:v>
                </c:pt>
                <c:pt idx="2679">
                  <c:v>65.945999999999998</c:v>
                </c:pt>
                <c:pt idx="2680">
                  <c:v>65.965000000000003</c:v>
                </c:pt>
                <c:pt idx="2681">
                  <c:v>65.983999999999995</c:v>
                </c:pt>
                <c:pt idx="2682">
                  <c:v>66.004999999999995</c:v>
                </c:pt>
                <c:pt idx="2683">
                  <c:v>66.034000000000006</c:v>
                </c:pt>
                <c:pt idx="2684">
                  <c:v>66.08</c:v>
                </c:pt>
                <c:pt idx="2685">
                  <c:v>66.143000000000001</c:v>
                </c:pt>
                <c:pt idx="2686">
                  <c:v>66.209000000000003</c:v>
                </c:pt>
                <c:pt idx="2687">
                  <c:v>66.256</c:v>
                </c:pt>
                <c:pt idx="2688">
                  <c:v>66.283000000000001</c:v>
                </c:pt>
                <c:pt idx="2689">
                  <c:v>66.3</c:v>
                </c:pt>
                <c:pt idx="2690">
                  <c:v>66.313000000000002</c:v>
                </c:pt>
                <c:pt idx="2691">
                  <c:v>66.325999999999993</c:v>
                </c:pt>
                <c:pt idx="2692">
                  <c:v>66.341999999999999</c:v>
                </c:pt>
                <c:pt idx="2693">
                  <c:v>66.36</c:v>
                </c:pt>
                <c:pt idx="2694">
                  <c:v>66.38</c:v>
                </c:pt>
                <c:pt idx="2695">
                  <c:v>66.402000000000001</c:v>
                </c:pt>
                <c:pt idx="2696">
                  <c:v>66.421999999999997</c:v>
                </c:pt>
                <c:pt idx="2697">
                  <c:v>66.441999999999993</c:v>
                </c:pt>
                <c:pt idx="2698">
                  <c:v>66.460999999999999</c:v>
                </c:pt>
                <c:pt idx="2699">
                  <c:v>66.478999999999999</c:v>
                </c:pt>
                <c:pt idx="2700">
                  <c:v>66.498000000000005</c:v>
                </c:pt>
                <c:pt idx="2701">
                  <c:v>66.525999999999996</c:v>
                </c:pt>
                <c:pt idx="2702">
                  <c:v>66.573999999999998</c:v>
                </c:pt>
                <c:pt idx="2703">
                  <c:v>66.603999999999999</c:v>
                </c:pt>
                <c:pt idx="2704">
                  <c:v>66.613</c:v>
                </c:pt>
                <c:pt idx="2705">
                  <c:v>66.623999999999995</c:v>
                </c:pt>
                <c:pt idx="2706">
                  <c:v>66.637</c:v>
                </c:pt>
                <c:pt idx="2707">
                  <c:v>66.653999999999996</c:v>
                </c:pt>
                <c:pt idx="2708">
                  <c:v>66.674999999999997</c:v>
                </c:pt>
                <c:pt idx="2709">
                  <c:v>66.695999999999998</c:v>
                </c:pt>
                <c:pt idx="2710">
                  <c:v>66.715999999999994</c:v>
                </c:pt>
                <c:pt idx="2711">
                  <c:v>66.736000000000004</c:v>
                </c:pt>
                <c:pt idx="2712">
                  <c:v>66.757000000000005</c:v>
                </c:pt>
                <c:pt idx="2713">
                  <c:v>66.775999999999996</c:v>
                </c:pt>
                <c:pt idx="2714">
                  <c:v>66.795000000000002</c:v>
                </c:pt>
                <c:pt idx="2715">
                  <c:v>66.817999999999998</c:v>
                </c:pt>
                <c:pt idx="2716">
                  <c:v>66.849000000000004</c:v>
                </c:pt>
                <c:pt idx="2717">
                  <c:v>66.876000000000005</c:v>
                </c:pt>
                <c:pt idx="2718">
                  <c:v>66.888999999999996</c:v>
                </c:pt>
                <c:pt idx="2719">
                  <c:v>66.91</c:v>
                </c:pt>
                <c:pt idx="2720">
                  <c:v>66.942999999999998</c:v>
                </c:pt>
                <c:pt idx="2721">
                  <c:v>66.977000000000004</c:v>
                </c:pt>
                <c:pt idx="2722">
                  <c:v>67.007999999999996</c:v>
                </c:pt>
                <c:pt idx="2723">
                  <c:v>67.034999999999997</c:v>
                </c:pt>
                <c:pt idx="2724">
                  <c:v>67.051000000000002</c:v>
                </c:pt>
                <c:pt idx="2725">
                  <c:v>67.061000000000007</c:v>
                </c:pt>
                <c:pt idx="2726">
                  <c:v>67.073999999999998</c:v>
                </c:pt>
                <c:pt idx="2727">
                  <c:v>67.099999999999994</c:v>
                </c:pt>
                <c:pt idx="2728">
                  <c:v>67.126000000000005</c:v>
                </c:pt>
                <c:pt idx="2729">
                  <c:v>67.149000000000001</c:v>
                </c:pt>
                <c:pt idx="2730">
                  <c:v>67.161000000000001</c:v>
                </c:pt>
                <c:pt idx="2731">
                  <c:v>67.180999999999997</c:v>
                </c:pt>
                <c:pt idx="2732">
                  <c:v>67.200999999999993</c:v>
                </c:pt>
                <c:pt idx="2733">
                  <c:v>67.212999999999994</c:v>
                </c:pt>
                <c:pt idx="2734">
                  <c:v>67.224000000000004</c:v>
                </c:pt>
                <c:pt idx="2735">
                  <c:v>67.233999999999995</c:v>
                </c:pt>
                <c:pt idx="2736">
                  <c:v>67.262</c:v>
                </c:pt>
                <c:pt idx="2737">
                  <c:v>67.275000000000006</c:v>
                </c:pt>
                <c:pt idx="2738">
                  <c:v>67.3</c:v>
                </c:pt>
                <c:pt idx="2739">
                  <c:v>67.314999999999998</c:v>
                </c:pt>
                <c:pt idx="2740">
                  <c:v>67.326999999999998</c:v>
                </c:pt>
                <c:pt idx="2741">
                  <c:v>67.340999999999994</c:v>
                </c:pt>
                <c:pt idx="2742">
                  <c:v>67.355000000000004</c:v>
                </c:pt>
                <c:pt idx="2743">
                  <c:v>67.37</c:v>
                </c:pt>
                <c:pt idx="2744">
                  <c:v>67.385999999999996</c:v>
                </c:pt>
                <c:pt idx="2745">
                  <c:v>67.400999999999996</c:v>
                </c:pt>
                <c:pt idx="2746">
                  <c:v>67.418000000000006</c:v>
                </c:pt>
                <c:pt idx="2747">
                  <c:v>67.436999999999998</c:v>
                </c:pt>
                <c:pt idx="2748">
                  <c:v>67.459000000000003</c:v>
                </c:pt>
                <c:pt idx="2749">
                  <c:v>67.494</c:v>
                </c:pt>
                <c:pt idx="2750">
                  <c:v>67.555999999999997</c:v>
                </c:pt>
                <c:pt idx="2751">
                  <c:v>67.617999999999995</c:v>
                </c:pt>
                <c:pt idx="2752">
                  <c:v>67.701999999999998</c:v>
                </c:pt>
                <c:pt idx="2753">
                  <c:v>67.777000000000001</c:v>
                </c:pt>
                <c:pt idx="2754">
                  <c:v>67.823999999999998</c:v>
                </c:pt>
                <c:pt idx="2755">
                  <c:v>67.832999999999998</c:v>
                </c:pt>
                <c:pt idx="2756">
                  <c:v>67.846999999999994</c:v>
                </c:pt>
                <c:pt idx="2757">
                  <c:v>67.86</c:v>
                </c:pt>
                <c:pt idx="2758">
                  <c:v>67.875</c:v>
                </c:pt>
                <c:pt idx="2759">
                  <c:v>67.891000000000005</c:v>
                </c:pt>
                <c:pt idx="2760">
                  <c:v>67.909000000000006</c:v>
                </c:pt>
                <c:pt idx="2761">
                  <c:v>67.930000000000007</c:v>
                </c:pt>
                <c:pt idx="2762">
                  <c:v>67.95</c:v>
                </c:pt>
                <c:pt idx="2763">
                  <c:v>67.968999999999994</c:v>
                </c:pt>
                <c:pt idx="2764">
                  <c:v>67.988</c:v>
                </c:pt>
                <c:pt idx="2765">
                  <c:v>68.007000000000005</c:v>
                </c:pt>
                <c:pt idx="2766">
                  <c:v>68.036000000000001</c:v>
                </c:pt>
                <c:pt idx="2767">
                  <c:v>68.097999999999999</c:v>
                </c:pt>
                <c:pt idx="2768">
                  <c:v>68.177000000000007</c:v>
                </c:pt>
                <c:pt idx="2769">
                  <c:v>68.244</c:v>
                </c:pt>
                <c:pt idx="2770">
                  <c:v>68.269000000000005</c:v>
                </c:pt>
                <c:pt idx="2771">
                  <c:v>68.284999999999997</c:v>
                </c:pt>
                <c:pt idx="2772">
                  <c:v>68.3</c:v>
                </c:pt>
                <c:pt idx="2773">
                  <c:v>68.311999999999998</c:v>
                </c:pt>
                <c:pt idx="2774">
                  <c:v>68.328000000000003</c:v>
                </c:pt>
                <c:pt idx="2775">
                  <c:v>68.346000000000004</c:v>
                </c:pt>
                <c:pt idx="2776">
                  <c:v>68.366</c:v>
                </c:pt>
                <c:pt idx="2777">
                  <c:v>68.385999999999996</c:v>
                </c:pt>
                <c:pt idx="2778">
                  <c:v>68.405000000000001</c:v>
                </c:pt>
                <c:pt idx="2779">
                  <c:v>68.424999999999997</c:v>
                </c:pt>
                <c:pt idx="2780">
                  <c:v>68.444000000000003</c:v>
                </c:pt>
                <c:pt idx="2781">
                  <c:v>68.471000000000004</c:v>
                </c:pt>
                <c:pt idx="2782">
                  <c:v>68.525000000000006</c:v>
                </c:pt>
                <c:pt idx="2783">
                  <c:v>68.591999999999999</c:v>
                </c:pt>
                <c:pt idx="2784">
                  <c:v>68.647999999999996</c:v>
                </c:pt>
                <c:pt idx="2785">
                  <c:v>68.703999999999994</c:v>
                </c:pt>
                <c:pt idx="2786">
                  <c:v>68.757999999999996</c:v>
                </c:pt>
                <c:pt idx="2787">
                  <c:v>68.778999999999996</c:v>
                </c:pt>
                <c:pt idx="2788">
                  <c:v>68.778999999999996</c:v>
                </c:pt>
                <c:pt idx="2789">
                  <c:v>68.778999999999996</c:v>
                </c:pt>
                <c:pt idx="2790">
                  <c:v>68.787000000000006</c:v>
                </c:pt>
                <c:pt idx="2791">
                  <c:v>68.801000000000002</c:v>
                </c:pt>
                <c:pt idx="2792">
                  <c:v>68.816999999999993</c:v>
                </c:pt>
                <c:pt idx="2793">
                  <c:v>68.835999999999999</c:v>
                </c:pt>
                <c:pt idx="2794">
                  <c:v>68.855999999999995</c:v>
                </c:pt>
                <c:pt idx="2795">
                  <c:v>68.876000000000005</c:v>
                </c:pt>
                <c:pt idx="2796">
                  <c:v>68.894000000000005</c:v>
                </c:pt>
                <c:pt idx="2797">
                  <c:v>68.912999999999997</c:v>
                </c:pt>
                <c:pt idx="2798">
                  <c:v>68.930999999999997</c:v>
                </c:pt>
                <c:pt idx="2799">
                  <c:v>68.948999999999998</c:v>
                </c:pt>
                <c:pt idx="2800">
                  <c:v>68.981999999999999</c:v>
                </c:pt>
                <c:pt idx="2801">
                  <c:v>69.031000000000006</c:v>
                </c:pt>
                <c:pt idx="2802">
                  <c:v>69.075000000000003</c:v>
                </c:pt>
                <c:pt idx="2803">
                  <c:v>69.099000000000004</c:v>
                </c:pt>
                <c:pt idx="2804">
                  <c:v>69.113</c:v>
                </c:pt>
                <c:pt idx="2805">
                  <c:v>69.126999999999995</c:v>
                </c:pt>
                <c:pt idx="2806">
                  <c:v>69.143000000000001</c:v>
                </c:pt>
                <c:pt idx="2807">
                  <c:v>69.161000000000001</c:v>
                </c:pt>
                <c:pt idx="2808">
                  <c:v>69.180000000000007</c:v>
                </c:pt>
                <c:pt idx="2809">
                  <c:v>69.198999999999998</c:v>
                </c:pt>
                <c:pt idx="2810">
                  <c:v>69.216999999999999</c:v>
                </c:pt>
                <c:pt idx="2811">
                  <c:v>69.236000000000004</c:v>
                </c:pt>
                <c:pt idx="2812">
                  <c:v>69.254999999999995</c:v>
                </c:pt>
                <c:pt idx="2813">
                  <c:v>69.271000000000001</c:v>
                </c:pt>
                <c:pt idx="2814">
                  <c:v>69.290999999999997</c:v>
                </c:pt>
                <c:pt idx="2815">
                  <c:v>69.335999999999999</c:v>
                </c:pt>
                <c:pt idx="2816">
                  <c:v>69.396000000000001</c:v>
                </c:pt>
                <c:pt idx="2817">
                  <c:v>69.450999999999993</c:v>
                </c:pt>
                <c:pt idx="2818">
                  <c:v>69.466999999999999</c:v>
                </c:pt>
                <c:pt idx="2819">
                  <c:v>69.484999999999999</c:v>
                </c:pt>
                <c:pt idx="2820">
                  <c:v>69.5</c:v>
                </c:pt>
                <c:pt idx="2821">
                  <c:v>69.515000000000001</c:v>
                </c:pt>
                <c:pt idx="2822">
                  <c:v>69.531999999999996</c:v>
                </c:pt>
                <c:pt idx="2823">
                  <c:v>69.549000000000007</c:v>
                </c:pt>
                <c:pt idx="2824">
                  <c:v>69.567999999999998</c:v>
                </c:pt>
                <c:pt idx="2825">
                  <c:v>69.587999999999994</c:v>
                </c:pt>
                <c:pt idx="2826">
                  <c:v>69.608000000000004</c:v>
                </c:pt>
                <c:pt idx="2827">
                  <c:v>69.628</c:v>
                </c:pt>
                <c:pt idx="2828">
                  <c:v>69.647000000000006</c:v>
                </c:pt>
                <c:pt idx="2829">
                  <c:v>69.665999999999997</c:v>
                </c:pt>
                <c:pt idx="2830">
                  <c:v>69.685000000000002</c:v>
                </c:pt>
                <c:pt idx="2831">
                  <c:v>69.709999999999994</c:v>
                </c:pt>
                <c:pt idx="2832">
                  <c:v>69.757999999999996</c:v>
                </c:pt>
                <c:pt idx="2833">
                  <c:v>69.819999999999993</c:v>
                </c:pt>
                <c:pt idx="2834">
                  <c:v>69.850999999999999</c:v>
                </c:pt>
                <c:pt idx="2835">
                  <c:v>69.866</c:v>
                </c:pt>
                <c:pt idx="2836">
                  <c:v>69.885999999999996</c:v>
                </c:pt>
                <c:pt idx="2837">
                  <c:v>69.908000000000001</c:v>
                </c:pt>
                <c:pt idx="2838">
                  <c:v>69.933000000000007</c:v>
                </c:pt>
                <c:pt idx="2839">
                  <c:v>69.948999999999998</c:v>
                </c:pt>
                <c:pt idx="2840">
                  <c:v>69.966999999999999</c:v>
                </c:pt>
                <c:pt idx="2841">
                  <c:v>69.984999999999999</c:v>
                </c:pt>
                <c:pt idx="2842">
                  <c:v>70.004999999999995</c:v>
                </c:pt>
                <c:pt idx="2843">
                  <c:v>70.025999999999996</c:v>
                </c:pt>
                <c:pt idx="2844">
                  <c:v>70.046000000000006</c:v>
                </c:pt>
                <c:pt idx="2845">
                  <c:v>70.064999999999998</c:v>
                </c:pt>
                <c:pt idx="2846">
                  <c:v>70.084999999999994</c:v>
                </c:pt>
                <c:pt idx="2847">
                  <c:v>70.102999999999994</c:v>
                </c:pt>
                <c:pt idx="2848">
                  <c:v>70.122</c:v>
                </c:pt>
                <c:pt idx="2849">
                  <c:v>70.144999999999996</c:v>
                </c:pt>
                <c:pt idx="2850">
                  <c:v>70.194000000000003</c:v>
                </c:pt>
                <c:pt idx="2851">
                  <c:v>70.251000000000005</c:v>
                </c:pt>
                <c:pt idx="2852">
                  <c:v>70.308000000000007</c:v>
                </c:pt>
                <c:pt idx="2853">
                  <c:v>70.352999999999994</c:v>
                </c:pt>
                <c:pt idx="2854">
                  <c:v>70.378</c:v>
                </c:pt>
                <c:pt idx="2855">
                  <c:v>70.394999999999996</c:v>
                </c:pt>
                <c:pt idx="2856">
                  <c:v>70.411000000000001</c:v>
                </c:pt>
                <c:pt idx="2857">
                  <c:v>70.430999999999997</c:v>
                </c:pt>
                <c:pt idx="2858">
                  <c:v>70.450999999999993</c:v>
                </c:pt>
                <c:pt idx="2859">
                  <c:v>70.471999999999994</c:v>
                </c:pt>
                <c:pt idx="2860">
                  <c:v>70.492999999999995</c:v>
                </c:pt>
                <c:pt idx="2861">
                  <c:v>70.513999999999996</c:v>
                </c:pt>
                <c:pt idx="2862">
                  <c:v>70.534999999999997</c:v>
                </c:pt>
                <c:pt idx="2863">
                  <c:v>70.555000000000007</c:v>
                </c:pt>
                <c:pt idx="2864">
                  <c:v>70.573999999999998</c:v>
                </c:pt>
                <c:pt idx="2865">
                  <c:v>70.599999999999994</c:v>
                </c:pt>
                <c:pt idx="2866">
                  <c:v>70.641999999999996</c:v>
                </c:pt>
                <c:pt idx="2867">
                  <c:v>70.680999999999997</c:v>
                </c:pt>
                <c:pt idx="2868">
                  <c:v>70.691999999999993</c:v>
                </c:pt>
                <c:pt idx="2869">
                  <c:v>70.703999999999994</c:v>
                </c:pt>
                <c:pt idx="2870">
                  <c:v>70.718999999999994</c:v>
                </c:pt>
                <c:pt idx="2871">
                  <c:v>70.736000000000004</c:v>
                </c:pt>
                <c:pt idx="2872">
                  <c:v>70.754999999999995</c:v>
                </c:pt>
                <c:pt idx="2873">
                  <c:v>70.775999999999996</c:v>
                </c:pt>
                <c:pt idx="2874">
                  <c:v>70.796000000000006</c:v>
                </c:pt>
                <c:pt idx="2875">
                  <c:v>70.816000000000003</c:v>
                </c:pt>
                <c:pt idx="2876">
                  <c:v>70.837000000000003</c:v>
                </c:pt>
                <c:pt idx="2877">
                  <c:v>70.855999999999995</c:v>
                </c:pt>
                <c:pt idx="2878">
                  <c:v>70.882999999999996</c:v>
                </c:pt>
                <c:pt idx="2879">
                  <c:v>70.942999999999998</c:v>
                </c:pt>
                <c:pt idx="2880">
                  <c:v>71.031999999999996</c:v>
                </c:pt>
                <c:pt idx="2881">
                  <c:v>71.114999999999995</c:v>
                </c:pt>
                <c:pt idx="2882">
                  <c:v>71.192999999999998</c:v>
                </c:pt>
                <c:pt idx="2883">
                  <c:v>71.251000000000005</c:v>
                </c:pt>
                <c:pt idx="2884">
                  <c:v>71.265000000000001</c:v>
                </c:pt>
                <c:pt idx="2885">
                  <c:v>71.265000000000001</c:v>
                </c:pt>
                <c:pt idx="2886">
                  <c:v>71.272000000000006</c:v>
                </c:pt>
                <c:pt idx="2887">
                  <c:v>71.281999999999996</c:v>
                </c:pt>
                <c:pt idx="2888">
                  <c:v>71.293999999999997</c:v>
                </c:pt>
                <c:pt idx="2889">
                  <c:v>71.322999999999993</c:v>
                </c:pt>
                <c:pt idx="2890">
                  <c:v>71.387</c:v>
                </c:pt>
                <c:pt idx="2891">
                  <c:v>71.468999999999994</c:v>
                </c:pt>
                <c:pt idx="2892">
                  <c:v>71.542000000000002</c:v>
                </c:pt>
                <c:pt idx="2893">
                  <c:v>71.614999999999995</c:v>
                </c:pt>
                <c:pt idx="2894">
                  <c:v>71.691000000000003</c:v>
                </c:pt>
                <c:pt idx="2895">
                  <c:v>71.768000000000001</c:v>
                </c:pt>
                <c:pt idx="2896">
                  <c:v>71.837999999999994</c:v>
                </c:pt>
                <c:pt idx="2897">
                  <c:v>71.891000000000005</c:v>
                </c:pt>
                <c:pt idx="2898">
                  <c:v>71.911000000000001</c:v>
                </c:pt>
                <c:pt idx="2899">
                  <c:v>71.912000000000006</c:v>
                </c:pt>
                <c:pt idx="2900">
                  <c:v>71.918999999999997</c:v>
                </c:pt>
                <c:pt idx="2901">
                  <c:v>71.933000000000007</c:v>
                </c:pt>
                <c:pt idx="2902">
                  <c:v>71.963999999999999</c:v>
                </c:pt>
                <c:pt idx="2903">
                  <c:v>72.009</c:v>
                </c:pt>
                <c:pt idx="2904">
                  <c:v>72.061000000000007</c:v>
                </c:pt>
                <c:pt idx="2905">
                  <c:v>72.096000000000004</c:v>
                </c:pt>
                <c:pt idx="2906">
                  <c:v>72.103999999999999</c:v>
                </c:pt>
                <c:pt idx="2907">
                  <c:v>72.113</c:v>
                </c:pt>
                <c:pt idx="2908">
                  <c:v>72.123000000000005</c:v>
                </c:pt>
                <c:pt idx="2909">
                  <c:v>72.132999999999996</c:v>
                </c:pt>
                <c:pt idx="2910">
                  <c:v>72.144999999999996</c:v>
                </c:pt>
                <c:pt idx="2911">
                  <c:v>72.158000000000001</c:v>
                </c:pt>
                <c:pt idx="2912">
                  <c:v>72.174000000000007</c:v>
                </c:pt>
                <c:pt idx="2913">
                  <c:v>72.19</c:v>
                </c:pt>
                <c:pt idx="2914">
                  <c:v>72.206000000000003</c:v>
                </c:pt>
                <c:pt idx="2915">
                  <c:v>72.224000000000004</c:v>
                </c:pt>
                <c:pt idx="2916">
                  <c:v>72.242000000000004</c:v>
                </c:pt>
                <c:pt idx="2917">
                  <c:v>72.259</c:v>
                </c:pt>
                <c:pt idx="2918">
                  <c:v>72.275000000000006</c:v>
                </c:pt>
                <c:pt idx="2919">
                  <c:v>72.292000000000002</c:v>
                </c:pt>
                <c:pt idx="2920">
                  <c:v>72.311999999999998</c:v>
                </c:pt>
                <c:pt idx="2921">
                  <c:v>72.334000000000003</c:v>
                </c:pt>
                <c:pt idx="2922">
                  <c:v>72.355999999999995</c:v>
                </c:pt>
                <c:pt idx="2923">
                  <c:v>72.375</c:v>
                </c:pt>
                <c:pt idx="2924">
                  <c:v>72.394000000000005</c:v>
                </c:pt>
                <c:pt idx="2925">
                  <c:v>72.412999999999997</c:v>
                </c:pt>
                <c:pt idx="2926">
                  <c:v>72.430000000000007</c:v>
                </c:pt>
                <c:pt idx="2927">
                  <c:v>72.445999999999998</c:v>
                </c:pt>
                <c:pt idx="2928">
                  <c:v>72.465000000000003</c:v>
                </c:pt>
                <c:pt idx="2929">
                  <c:v>72.497</c:v>
                </c:pt>
                <c:pt idx="2930">
                  <c:v>72.555999999999997</c:v>
                </c:pt>
                <c:pt idx="2931">
                  <c:v>72.628</c:v>
                </c:pt>
                <c:pt idx="2932">
                  <c:v>72.685000000000002</c:v>
                </c:pt>
                <c:pt idx="2933">
                  <c:v>72.700999999999993</c:v>
                </c:pt>
                <c:pt idx="2934">
                  <c:v>72.710999999999999</c:v>
                </c:pt>
                <c:pt idx="2935">
                  <c:v>72.722999999999999</c:v>
                </c:pt>
                <c:pt idx="2936">
                  <c:v>72.736000000000004</c:v>
                </c:pt>
                <c:pt idx="2937">
                  <c:v>72.751999999999995</c:v>
                </c:pt>
                <c:pt idx="2938">
                  <c:v>72.772000000000006</c:v>
                </c:pt>
                <c:pt idx="2939">
                  <c:v>72.793000000000006</c:v>
                </c:pt>
                <c:pt idx="2940">
                  <c:v>72.813000000000002</c:v>
                </c:pt>
                <c:pt idx="2941">
                  <c:v>72.832999999999998</c:v>
                </c:pt>
                <c:pt idx="2942">
                  <c:v>72.852000000000004</c:v>
                </c:pt>
                <c:pt idx="2943">
                  <c:v>72.870999999999995</c:v>
                </c:pt>
                <c:pt idx="2944">
                  <c:v>72.891000000000005</c:v>
                </c:pt>
                <c:pt idx="2945">
                  <c:v>72.927999999999997</c:v>
                </c:pt>
                <c:pt idx="2946">
                  <c:v>73</c:v>
                </c:pt>
                <c:pt idx="2947">
                  <c:v>73.045000000000002</c:v>
                </c:pt>
                <c:pt idx="2948">
                  <c:v>73.058999999999997</c:v>
                </c:pt>
                <c:pt idx="2949">
                  <c:v>73.067999999999998</c:v>
                </c:pt>
                <c:pt idx="2950">
                  <c:v>73.081000000000003</c:v>
                </c:pt>
                <c:pt idx="2951">
                  <c:v>73.094999999999999</c:v>
                </c:pt>
                <c:pt idx="2952">
                  <c:v>73.111999999999995</c:v>
                </c:pt>
                <c:pt idx="2953">
                  <c:v>73.131</c:v>
                </c:pt>
                <c:pt idx="2954">
                  <c:v>73.153000000000006</c:v>
                </c:pt>
                <c:pt idx="2955">
                  <c:v>73.174000000000007</c:v>
                </c:pt>
                <c:pt idx="2956">
                  <c:v>73.191999999999993</c:v>
                </c:pt>
                <c:pt idx="2957">
                  <c:v>73.210999999999999</c:v>
                </c:pt>
                <c:pt idx="2958">
                  <c:v>73.23</c:v>
                </c:pt>
                <c:pt idx="2959">
                  <c:v>73.248999999999995</c:v>
                </c:pt>
                <c:pt idx="2960">
                  <c:v>73.266999999999996</c:v>
                </c:pt>
                <c:pt idx="2961">
                  <c:v>73.284999999999997</c:v>
                </c:pt>
                <c:pt idx="2962">
                  <c:v>73.313000000000002</c:v>
                </c:pt>
                <c:pt idx="2963">
                  <c:v>73.364999999999995</c:v>
                </c:pt>
                <c:pt idx="2964">
                  <c:v>73.415999999999997</c:v>
                </c:pt>
                <c:pt idx="2965">
                  <c:v>73.450999999999993</c:v>
                </c:pt>
                <c:pt idx="2966">
                  <c:v>73.468000000000004</c:v>
                </c:pt>
                <c:pt idx="2967">
                  <c:v>73.478999999999999</c:v>
                </c:pt>
                <c:pt idx="2968">
                  <c:v>73.489999999999995</c:v>
                </c:pt>
                <c:pt idx="2969">
                  <c:v>73.501999999999995</c:v>
                </c:pt>
                <c:pt idx="2970">
                  <c:v>73.519000000000005</c:v>
                </c:pt>
                <c:pt idx="2971">
                  <c:v>73.537999999999997</c:v>
                </c:pt>
                <c:pt idx="2972">
                  <c:v>73.557000000000002</c:v>
                </c:pt>
                <c:pt idx="2973">
                  <c:v>73.575999999999993</c:v>
                </c:pt>
                <c:pt idx="2974">
                  <c:v>73.594999999999999</c:v>
                </c:pt>
                <c:pt idx="2975">
                  <c:v>73.613</c:v>
                </c:pt>
                <c:pt idx="2976">
                  <c:v>73.631</c:v>
                </c:pt>
                <c:pt idx="2977">
                  <c:v>73.652000000000001</c:v>
                </c:pt>
                <c:pt idx="2978">
                  <c:v>73.688999999999993</c:v>
                </c:pt>
                <c:pt idx="2979">
                  <c:v>73.745999999999995</c:v>
                </c:pt>
                <c:pt idx="2980">
                  <c:v>73.786000000000001</c:v>
                </c:pt>
                <c:pt idx="2981">
                  <c:v>73.799000000000007</c:v>
                </c:pt>
                <c:pt idx="2982">
                  <c:v>73.807000000000002</c:v>
                </c:pt>
                <c:pt idx="2983">
                  <c:v>73.817999999999998</c:v>
                </c:pt>
                <c:pt idx="2984">
                  <c:v>73.831000000000003</c:v>
                </c:pt>
                <c:pt idx="2985">
                  <c:v>73.847999999999999</c:v>
                </c:pt>
                <c:pt idx="2986">
                  <c:v>73.867000000000004</c:v>
                </c:pt>
                <c:pt idx="2987">
                  <c:v>73.888999999999996</c:v>
                </c:pt>
                <c:pt idx="2988">
                  <c:v>73.91</c:v>
                </c:pt>
                <c:pt idx="2989">
                  <c:v>73.929000000000002</c:v>
                </c:pt>
                <c:pt idx="2990">
                  <c:v>73.948999999999998</c:v>
                </c:pt>
                <c:pt idx="2991">
                  <c:v>73.966999999999999</c:v>
                </c:pt>
                <c:pt idx="2992">
                  <c:v>73.995000000000005</c:v>
                </c:pt>
                <c:pt idx="2993">
                  <c:v>74.048000000000002</c:v>
                </c:pt>
                <c:pt idx="2994">
                  <c:v>74.111000000000004</c:v>
                </c:pt>
                <c:pt idx="2995">
                  <c:v>74.167000000000002</c:v>
                </c:pt>
                <c:pt idx="2996">
                  <c:v>74.204999999999998</c:v>
                </c:pt>
                <c:pt idx="2997">
                  <c:v>74.224000000000004</c:v>
                </c:pt>
                <c:pt idx="2998">
                  <c:v>74.239999999999995</c:v>
                </c:pt>
                <c:pt idx="2999">
                  <c:v>74.254999999999995</c:v>
                </c:pt>
                <c:pt idx="3000">
                  <c:v>74.269000000000005</c:v>
                </c:pt>
                <c:pt idx="3001">
                  <c:v>74.284000000000006</c:v>
                </c:pt>
                <c:pt idx="3002">
                  <c:v>74.3</c:v>
                </c:pt>
                <c:pt idx="3003">
                  <c:v>74.316000000000003</c:v>
                </c:pt>
                <c:pt idx="3004">
                  <c:v>74.332999999999998</c:v>
                </c:pt>
                <c:pt idx="3005">
                  <c:v>74.352000000000004</c:v>
                </c:pt>
                <c:pt idx="3006">
                  <c:v>74.372</c:v>
                </c:pt>
                <c:pt idx="3007">
                  <c:v>74.393000000000001</c:v>
                </c:pt>
                <c:pt idx="3008">
                  <c:v>74.412999999999997</c:v>
                </c:pt>
                <c:pt idx="3009">
                  <c:v>74.432000000000002</c:v>
                </c:pt>
                <c:pt idx="3010">
                  <c:v>74.450999999999993</c:v>
                </c:pt>
                <c:pt idx="3011">
                  <c:v>74.47</c:v>
                </c:pt>
                <c:pt idx="3012">
                  <c:v>74.488</c:v>
                </c:pt>
                <c:pt idx="3013">
                  <c:v>74.510000000000005</c:v>
                </c:pt>
                <c:pt idx="3014">
                  <c:v>74.543000000000006</c:v>
                </c:pt>
                <c:pt idx="3015">
                  <c:v>74.593000000000004</c:v>
                </c:pt>
                <c:pt idx="3016">
                  <c:v>74.644999999999996</c:v>
                </c:pt>
                <c:pt idx="3017">
                  <c:v>74.680000000000007</c:v>
                </c:pt>
                <c:pt idx="3018">
                  <c:v>74.688000000000002</c:v>
                </c:pt>
                <c:pt idx="3019">
                  <c:v>74.694999999999993</c:v>
                </c:pt>
                <c:pt idx="3020">
                  <c:v>74.704999999999998</c:v>
                </c:pt>
                <c:pt idx="3021">
                  <c:v>74.715999999999994</c:v>
                </c:pt>
                <c:pt idx="3022">
                  <c:v>74.73</c:v>
                </c:pt>
                <c:pt idx="3023">
                  <c:v>74.745000000000005</c:v>
                </c:pt>
                <c:pt idx="3024">
                  <c:v>74.760000000000005</c:v>
                </c:pt>
                <c:pt idx="3025">
                  <c:v>74.775000000000006</c:v>
                </c:pt>
                <c:pt idx="3026">
                  <c:v>74.790999999999997</c:v>
                </c:pt>
                <c:pt idx="3027">
                  <c:v>74.807000000000002</c:v>
                </c:pt>
                <c:pt idx="3028">
                  <c:v>74.822999999999993</c:v>
                </c:pt>
                <c:pt idx="3029">
                  <c:v>74.841999999999999</c:v>
                </c:pt>
                <c:pt idx="3030">
                  <c:v>74.861999999999995</c:v>
                </c:pt>
                <c:pt idx="3031">
                  <c:v>74.884</c:v>
                </c:pt>
                <c:pt idx="3032">
                  <c:v>74.903000000000006</c:v>
                </c:pt>
                <c:pt idx="3033">
                  <c:v>74.923000000000002</c:v>
                </c:pt>
                <c:pt idx="3034">
                  <c:v>74.941999999999993</c:v>
                </c:pt>
                <c:pt idx="3035">
                  <c:v>74.959999999999994</c:v>
                </c:pt>
                <c:pt idx="3036">
                  <c:v>74.977999999999994</c:v>
                </c:pt>
                <c:pt idx="3037">
                  <c:v>74.997</c:v>
                </c:pt>
                <c:pt idx="3038">
                  <c:v>75.022999999999996</c:v>
                </c:pt>
                <c:pt idx="3039">
                  <c:v>75.057000000000002</c:v>
                </c:pt>
                <c:pt idx="3040">
                  <c:v>75.103999999999999</c:v>
                </c:pt>
                <c:pt idx="3041">
                  <c:v>75.156000000000006</c:v>
                </c:pt>
                <c:pt idx="3042">
                  <c:v>75.192999999999998</c:v>
                </c:pt>
                <c:pt idx="3043">
                  <c:v>75.215000000000003</c:v>
                </c:pt>
                <c:pt idx="3044">
                  <c:v>75.23</c:v>
                </c:pt>
                <c:pt idx="3045">
                  <c:v>75.242999999999995</c:v>
                </c:pt>
                <c:pt idx="3046">
                  <c:v>75.254999999999995</c:v>
                </c:pt>
                <c:pt idx="3047">
                  <c:v>75.27</c:v>
                </c:pt>
                <c:pt idx="3048">
                  <c:v>75.284999999999997</c:v>
                </c:pt>
                <c:pt idx="3049">
                  <c:v>75.301000000000002</c:v>
                </c:pt>
                <c:pt idx="3050">
                  <c:v>75.319999999999993</c:v>
                </c:pt>
                <c:pt idx="3051">
                  <c:v>75.34</c:v>
                </c:pt>
                <c:pt idx="3052">
                  <c:v>75.36</c:v>
                </c:pt>
                <c:pt idx="3053">
                  <c:v>75.381</c:v>
                </c:pt>
                <c:pt idx="3054">
                  <c:v>75.400000000000006</c:v>
                </c:pt>
                <c:pt idx="3055">
                  <c:v>75.418999999999997</c:v>
                </c:pt>
                <c:pt idx="3056">
                  <c:v>75.436999999999998</c:v>
                </c:pt>
                <c:pt idx="3057">
                  <c:v>75.456999999999994</c:v>
                </c:pt>
                <c:pt idx="3058">
                  <c:v>75.474999999999994</c:v>
                </c:pt>
                <c:pt idx="3059">
                  <c:v>75.501999999999995</c:v>
                </c:pt>
                <c:pt idx="3060">
                  <c:v>75.545000000000002</c:v>
                </c:pt>
                <c:pt idx="3061">
                  <c:v>75.566999999999993</c:v>
                </c:pt>
                <c:pt idx="3062">
                  <c:v>75.58</c:v>
                </c:pt>
                <c:pt idx="3063">
                  <c:v>75.593000000000004</c:v>
                </c:pt>
                <c:pt idx="3064">
                  <c:v>75.608000000000004</c:v>
                </c:pt>
                <c:pt idx="3065">
                  <c:v>75.626999999999995</c:v>
                </c:pt>
                <c:pt idx="3066">
                  <c:v>75.647999999999996</c:v>
                </c:pt>
                <c:pt idx="3067">
                  <c:v>75.67</c:v>
                </c:pt>
                <c:pt idx="3068">
                  <c:v>75.69</c:v>
                </c:pt>
                <c:pt idx="3069">
                  <c:v>75.709999999999994</c:v>
                </c:pt>
                <c:pt idx="3070">
                  <c:v>75.73</c:v>
                </c:pt>
                <c:pt idx="3071">
                  <c:v>75.748999999999995</c:v>
                </c:pt>
                <c:pt idx="3072">
                  <c:v>75.768000000000001</c:v>
                </c:pt>
                <c:pt idx="3073">
                  <c:v>75.799000000000007</c:v>
                </c:pt>
                <c:pt idx="3074">
                  <c:v>75.849999999999994</c:v>
                </c:pt>
                <c:pt idx="3075">
                  <c:v>75.903000000000006</c:v>
                </c:pt>
                <c:pt idx="3076">
                  <c:v>75.945999999999998</c:v>
                </c:pt>
                <c:pt idx="3077">
                  <c:v>75.986000000000004</c:v>
                </c:pt>
                <c:pt idx="3078">
                  <c:v>76.037999999999997</c:v>
                </c:pt>
                <c:pt idx="3079">
                  <c:v>76.090999999999994</c:v>
                </c:pt>
                <c:pt idx="3080">
                  <c:v>76.134</c:v>
                </c:pt>
                <c:pt idx="3081">
                  <c:v>76.171999999999997</c:v>
                </c:pt>
                <c:pt idx="3082">
                  <c:v>76.188000000000002</c:v>
                </c:pt>
                <c:pt idx="3083">
                  <c:v>76.198999999999998</c:v>
                </c:pt>
                <c:pt idx="3084">
                  <c:v>76.210999999999999</c:v>
                </c:pt>
                <c:pt idx="3085">
                  <c:v>76.239999999999995</c:v>
                </c:pt>
                <c:pt idx="3086">
                  <c:v>76.296000000000006</c:v>
                </c:pt>
                <c:pt idx="3087">
                  <c:v>76.373999999999995</c:v>
                </c:pt>
                <c:pt idx="3088">
                  <c:v>76.441999999999993</c:v>
                </c:pt>
                <c:pt idx="3089">
                  <c:v>76.504999999999995</c:v>
                </c:pt>
                <c:pt idx="3090">
                  <c:v>76.567999999999998</c:v>
                </c:pt>
                <c:pt idx="3091">
                  <c:v>76.623999999999995</c:v>
                </c:pt>
                <c:pt idx="3092">
                  <c:v>76.641000000000005</c:v>
                </c:pt>
                <c:pt idx="3093">
                  <c:v>76.641000000000005</c:v>
                </c:pt>
                <c:pt idx="3094">
                  <c:v>76.641000000000005</c:v>
                </c:pt>
                <c:pt idx="3095">
                  <c:v>76.641000000000005</c:v>
                </c:pt>
                <c:pt idx="3096">
                  <c:v>76.647999999999996</c:v>
                </c:pt>
                <c:pt idx="3097">
                  <c:v>76.659000000000006</c:v>
                </c:pt>
                <c:pt idx="3098">
                  <c:v>76.671000000000006</c:v>
                </c:pt>
                <c:pt idx="3099">
                  <c:v>76.686000000000007</c:v>
                </c:pt>
                <c:pt idx="3100">
                  <c:v>76.703999999999994</c:v>
                </c:pt>
                <c:pt idx="3101">
                  <c:v>76.724000000000004</c:v>
                </c:pt>
                <c:pt idx="3102">
                  <c:v>76.745000000000005</c:v>
                </c:pt>
                <c:pt idx="3103">
                  <c:v>76.766000000000005</c:v>
                </c:pt>
                <c:pt idx="3104">
                  <c:v>76.787000000000006</c:v>
                </c:pt>
                <c:pt idx="3105">
                  <c:v>76.807000000000002</c:v>
                </c:pt>
                <c:pt idx="3106">
                  <c:v>76.826999999999998</c:v>
                </c:pt>
                <c:pt idx="3107">
                  <c:v>76.849999999999994</c:v>
                </c:pt>
                <c:pt idx="3108">
                  <c:v>76.885000000000005</c:v>
                </c:pt>
                <c:pt idx="3109">
                  <c:v>76.942999999999998</c:v>
                </c:pt>
                <c:pt idx="3110">
                  <c:v>77.001999999999995</c:v>
                </c:pt>
                <c:pt idx="3111">
                  <c:v>77.06</c:v>
                </c:pt>
                <c:pt idx="3112">
                  <c:v>77.09</c:v>
                </c:pt>
                <c:pt idx="3113">
                  <c:v>77.11</c:v>
                </c:pt>
                <c:pt idx="3114">
                  <c:v>77.125</c:v>
                </c:pt>
                <c:pt idx="3115">
                  <c:v>77.138999999999996</c:v>
                </c:pt>
                <c:pt idx="3116">
                  <c:v>77.152000000000001</c:v>
                </c:pt>
                <c:pt idx="3117">
                  <c:v>77.171000000000006</c:v>
                </c:pt>
                <c:pt idx="3118">
                  <c:v>77.191000000000003</c:v>
                </c:pt>
                <c:pt idx="3119">
                  <c:v>77.206999999999994</c:v>
                </c:pt>
                <c:pt idx="3120">
                  <c:v>77.224000000000004</c:v>
                </c:pt>
                <c:pt idx="3121">
                  <c:v>77.248999999999995</c:v>
                </c:pt>
                <c:pt idx="3122">
                  <c:v>77.277000000000001</c:v>
                </c:pt>
                <c:pt idx="3123">
                  <c:v>77.301000000000002</c:v>
                </c:pt>
                <c:pt idx="3124">
                  <c:v>77.319000000000003</c:v>
                </c:pt>
                <c:pt idx="3125">
                  <c:v>77.331000000000003</c:v>
                </c:pt>
                <c:pt idx="3126">
                  <c:v>77.340999999999994</c:v>
                </c:pt>
                <c:pt idx="3127">
                  <c:v>77.355999999999995</c:v>
                </c:pt>
                <c:pt idx="3128">
                  <c:v>77.376000000000005</c:v>
                </c:pt>
                <c:pt idx="3129">
                  <c:v>77.405000000000001</c:v>
                </c:pt>
                <c:pt idx="3130">
                  <c:v>77.444999999999993</c:v>
                </c:pt>
                <c:pt idx="3131">
                  <c:v>77.488</c:v>
                </c:pt>
                <c:pt idx="3132">
                  <c:v>77.525999999999996</c:v>
                </c:pt>
                <c:pt idx="3133">
                  <c:v>77.558999999999997</c:v>
                </c:pt>
                <c:pt idx="3134">
                  <c:v>77.584000000000003</c:v>
                </c:pt>
                <c:pt idx="3135">
                  <c:v>77.611999999999995</c:v>
                </c:pt>
                <c:pt idx="3136">
                  <c:v>77.652000000000001</c:v>
                </c:pt>
                <c:pt idx="3137">
                  <c:v>77.694999999999993</c:v>
                </c:pt>
                <c:pt idx="3138">
                  <c:v>77.73</c:v>
                </c:pt>
                <c:pt idx="3139">
                  <c:v>77.745000000000005</c:v>
                </c:pt>
                <c:pt idx="3140">
                  <c:v>77.754000000000005</c:v>
                </c:pt>
                <c:pt idx="3141">
                  <c:v>77.765000000000001</c:v>
                </c:pt>
                <c:pt idx="3142">
                  <c:v>77.775999999999996</c:v>
                </c:pt>
                <c:pt idx="3143">
                  <c:v>77.789000000000001</c:v>
                </c:pt>
                <c:pt idx="3144">
                  <c:v>77.805000000000007</c:v>
                </c:pt>
                <c:pt idx="3145">
                  <c:v>77.819999999999993</c:v>
                </c:pt>
                <c:pt idx="3146">
                  <c:v>77.835999999999999</c:v>
                </c:pt>
                <c:pt idx="3147">
                  <c:v>77.855000000000004</c:v>
                </c:pt>
                <c:pt idx="3148">
                  <c:v>77.873999999999995</c:v>
                </c:pt>
                <c:pt idx="3149">
                  <c:v>77.894999999999996</c:v>
                </c:pt>
                <c:pt idx="3150">
                  <c:v>77.914000000000001</c:v>
                </c:pt>
                <c:pt idx="3151">
                  <c:v>77.930999999999997</c:v>
                </c:pt>
                <c:pt idx="3152">
                  <c:v>77.947999999999993</c:v>
                </c:pt>
                <c:pt idx="3153">
                  <c:v>77.965000000000003</c:v>
                </c:pt>
                <c:pt idx="3154">
                  <c:v>77.980999999999995</c:v>
                </c:pt>
                <c:pt idx="3155">
                  <c:v>77.997</c:v>
                </c:pt>
                <c:pt idx="3156">
                  <c:v>78.019000000000005</c:v>
                </c:pt>
                <c:pt idx="3157">
                  <c:v>78.042000000000002</c:v>
                </c:pt>
                <c:pt idx="3158">
                  <c:v>78.055999999999997</c:v>
                </c:pt>
                <c:pt idx="3159">
                  <c:v>78.066999999999993</c:v>
                </c:pt>
                <c:pt idx="3160">
                  <c:v>78.081000000000003</c:v>
                </c:pt>
                <c:pt idx="3161">
                  <c:v>78.094999999999999</c:v>
                </c:pt>
                <c:pt idx="3162">
                  <c:v>78.108999999999995</c:v>
                </c:pt>
                <c:pt idx="3163">
                  <c:v>78.125</c:v>
                </c:pt>
                <c:pt idx="3164">
                  <c:v>78.141000000000005</c:v>
                </c:pt>
                <c:pt idx="3165">
                  <c:v>78.156999999999996</c:v>
                </c:pt>
                <c:pt idx="3166">
                  <c:v>78.174000000000007</c:v>
                </c:pt>
                <c:pt idx="3167">
                  <c:v>78.19</c:v>
                </c:pt>
                <c:pt idx="3168">
                  <c:v>78.206999999999994</c:v>
                </c:pt>
                <c:pt idx="3169">
                  <c:v>78.224999999999994</c:v>
                </c:pt>
                <c:pt idx="3170">
                  <c:v>78.245000000000005</c:v>
                </c:pt>
                <c:pt idx="3171">
                  <c:v>78.263999999999996</c:v>
                </c:pt>
                <c:pt idx="3172">
                  <c:v>78.284000000000006</c:v>
                </c:pt>
                <c:pt idx="3173">
                  <c:v>78.302000000000007</c:v>
                </c:pt>
                <c:pt idx="3174">
                  <c:v>78.320999999999998</c:v>
                </c:pt>
                <c:pt idx="3175">
                  <c:v>78.34</c:v>
                </c:pt>
                <c:pt idx="3176">
                  <c:v>78.36</c:v>
                </c:pt>
                <c:pt idx="3177">
                  <c:v>78.378</c:v>
                </c:pt>
                <c:pt idx="3178">
                  <c:v>78.408000000000001</c:v>
                </c:pt>
                <c:pt idx="3179">
                  <c:v>78.453000000000003</c:v>
                </c:pt>
                <c:pt idx="3180">
                  <c:v>78.513000000000005</c:v>
                </c:pt>
                <c:pt idx="3181">
                  <c:v>78.584999999999994</c:v>
                </c:pt>
                <c:pt idx="3182">
                  <c:v>78.652000000000001</c:v>
                </c:pt>
                <c:pt idx="3183">
                  <c:v>78.680000000000007</c:v>
                </c:pt>
                <c:pt idx="3184">
                  <c:v>78.697000000000003</c:v>
                </c:pt>
                <c:pt idx="3185">
                  <c:v>78.712000000000003</c:v>
                </c:pt>
                <c:pt idx="3186">
                  <c:v>78.736000000000004</c:v>
                </c:pt>
                <c:pt idx="3187">
                  <c:v>78.786000000000001</c:v>
                </c:pt>
                <c:pt idx="3188">
                  <c:v>78.847999999999999</c:v>
                </c:pt>
                <c:pt idx="3189">
                  <c:v>78.911000000000001</c:v>
                </c:pt>
                <c:pt idx="3190">
                  <c:v>78.97</c:v>
                </c:pt>
                <c:pt idx="3191">
                  <c:v>79.009</c:v>
                </c:pt>
                <c:pt idx="3192">
                  <c:v>79.02</c:v>
                </c:pt>
                <c:pt idx="3193">
                  <c:v>79.031000000000006</c:v>
                </c:pt>
                <c:pt idx="3194">
                  <c:v>79.043000000000006</c:v>
                </c:pt>
                <c:pt idx="3195">
                  <c:v>79.054000000000002</c:v>
                </c:pt>
                <c:pt idx="3196">
                  <c:v>79.066999999999993</c:v>
                </c:pt>
                <c:pt idx="3197">
                  <c:v>79.082999999999998</c:v>
                </c:pt>
                <c:pt idx="3198">
                  <c:v>79.099000000000004</c:v>
                </c:pt>
                <c:pt idx="3199">
                  <c:v>79.119</c:v>
                </c:pt>
                <c:pt idx="3200">
                  <c:v>79.138999999999996</c:v>
                </c:pt>
                <c:pt idx="3201">
                  <c:v>79.159000000000006</c:v>
                </c:pt>
                <c:pt idx="3202">
                  <c:v>79.177999999999997</c:v>
                </c:pt>
                <c:pt idx="3203">
                  <c:v>79.195999999999998</c:v>
                </c:pt>
                <c:pt idx="3204">
                  <c:v>79.213999999999999</c:v>
                </c:pt>
                <c:pt idx="3205">
                  <c:v>79.23</c:v>
                </c:pt>
                <c:pt idx="3206">
                  <c:v>79.245999999999995</c:v>
                </c:pt>
                <c:pt idx="3207">
                  <c:v>79.263999999999996</c:v>
                </c:pt>
                <c:pt idx="3208">
                  <c:v>79.31</c:v>
                </c:pt>
                <c:pt idx="3209">
                  <c:v>79.373999999999995</c:v>
                </c:pt>
                <c:pt idx="3210">
                  <c:v>79.438999999999993</c:v>
                </c:pt>
                <c:pt idx="3211">
                  <c:v>79.486000000000004</c:v>
                </c:pt>
                <c:pt idx="3212">
                  <c:v>79.504999999999995</c:v>
                </c:pt>
                <c:pt idx="3213">
                  <c:v>79.516000000000005</c:v>
                </c:pt>
                <c:pt idx="3214">
                  <c:v>79.528000000000006</c:v>
                </c:pt>
                <c:pt idx="3215">
                  <c:v>79.540000000000006</c:v>
                </c:pt>
                <c:pt idx="3216">
                  <c:v>79.554000000000002</c:v>
                </c:pt>
                <c:pt idx="3217">
                  <c:v>79.569000000000003</c:v>
                </c:pt>
                <c:pt idx="3218">
                  <c:v>79.584999999999994</c:v>
                </c:pt>
                <c:pt idx="3219">
                  <c:v>79.602999999999994</c:v>
                </c:pt>
                <c:pt idx="3220">
                  <c:v>79.623000000000005</c:v>
                </c:pt>
                <c:pt idx="3221">
                  <c:v>79.643000000000001</c:v>
                </c:pt>
                <c:pt idx="3222">
                  <c:v>79.664000000000001</c:v>
                </c:pt>
                <c:pt idx="3223">
                  <c:v>79.685000000000002</c:v>
                </c:pt>
                <c:pt idx="3224">
                  <c:v>79.704999999999998</c:v>
                </c:pt>
                <c:pt idx="3225">
                  <c:v>79.724000000000004</c:v>
                </c:pt>
                <c:pt idx="3226">
                  <c:v>79.742999999999995</c:v>
                </c:pt>
                <c:pt idx="3227">
                  <c:v>79.763999999999996</c:v>
                </c:pt>
                <c:pt idx="3228">
                  <c:v>79.789000000000001</c:v>
                </c:pt>
                <c:pt idx="3229">
                  <c:v>79.831000000000003</c:v>
                </c:pt>
                <c:pt idx="3230">
                  <c:v>79.885999999999996</c:v>
                </c:pt>
                <c:pt idx="3231">
                  <c:v>79.947999999999993</c:v>
                </c:pt>
                <c:pt idx="3232">
                  <c:v>80.012</c:v>
                </c:pt>
                <c:pt idx="3233">
                  <c:v>80.072999999999993</c:v>
                </c:pt>
                <c:pt idx="3234">
                  <c:v>80.125</c:v>
                </c:pt>
                <c:pt idx="3235">
                  <c:v>80.155000000000001</c:v>
                </c:pt>
                <c:pt idx="3236">
                  <c:v>80.156999999999996</c:v>
                </c:pt>
                <c:pt idx="3237">
                  <c:v>80.156999999999996</c:v>
                </c:pt>
                <c:pt idx="3238">
                  <c:v>80.162000000000006</c:v>
                </c:pt>
                <c:pt idx="3239">
                  <c:v>80.171999999999997</c:v>
                </c:pt>
                <c:pt idx="3240">
                  <c:v>80.185000000000002</c:v>
                </c:pt>
                <c:pt idx="3241">
                  <c:v>80.198999999999998</c:v>
                </c:pt>
                <c:pt idx="3242">
                  <c:v>80.215000000000003</c:v>
                </c:pt>
                <c:pt idx="3243">
                  <c:v>80.233000000000004</c:v>
                </c:pt>
                <c:pt idx="3244">
                  <c:v>80.251999999999995</c:v>
                </c:pt>
                <c:pt idx="3245">
                  <c:v>80.271000000000001</c:v>
                </c:pt>
                <c:pt idx="3246">
                  <c:v>80.289000000000001</c:v>
                </c:pt>
                <c:pt idx="3247">
                  <c:v>80.307000000000002</c:v>
                </c:pt>
                <c:pt idx="3248">
                  <c:v>80.323999999999998</c:v>
                </c:pt>
                <c:pt idx="3249">
                  <c:v>80.346000000000004</c:v>
                </c:pt>
                <c:pt idx="3250">
                  <c:v>80.388000000000005</c:v>
                </c:pt>
                <c:pt idx="3251">
                  <c:v>80.462000000000003</c:v>
                </c:pt>
                <c:pt idx="3252">
                  <c:v>80.533000000000001</c:v>
                </c:pt>
                <c:pt idx="3253">
                  <c:v>80.585999999999999</c:v>
                </c:pt>
                <c:pt idx="3254">
                  <c:v>80.608000000000004</c:v>
                </c:pt>
                <c:pt idx="3255">
                  <c:v>80.616</c:v>
                </c:pt>
                <c:pt idx="3256">
                  <c:v>80.628</c:v>
                </c:pt>
                <c:pt idx="3257">
                  <c:v>80.643000000000001</c:v>
                </c:pt>
                <c:pt idx="3258">
                  <c:v>80.658000000000001</c:v>
                </c:pt>
                <c:pt idx="3259">
                  <c:v>80.676000000000002</c:v>
                </c:pt>
                <c:pt idx="3260">
                  <c:v>80.695999999999998</c:v>
                </c:pt>
                <c:pt idx="3261">
                  <c:v>80.715999999999994</c:v>
                </c:pt>
                <c:pt idx="3262">
                  <c:v>80.736000000000004</c:v>
                </c:pt>
                <c:pt idx="3263">
                  <c:v>80.756</c:v>
                </c:pt>
                <c:pt idx="3264">
                  <c:v>80.775999999999996</c:v>
                </c:pt>
                <c:pt idx="3265">
                  <c:v>80.795000000000002</c:v>
                </c:pt>
                <c:pt idx="3266">
                  <c:v>80.813000000000002</c:v>
                </c:pt>
                <c:pt idx="3267">
                  <c:v>80.832999999999998</c:v>
                </c:pt>
                <c:pt idx="3268">
                  <c:v>80.858000000000004</c:v>
                </c:pt>
                <c:pt idx="3269">
                  <c:v>80.894999999999996</c:v>
                </c:pt>
                <c:pt idx="3270">
                  <c:v>80.947999999999993</c:v>
                </c:pt>
                <c:pt idx="3271">
                  <c:v>81.010999999999996</c:v>
                </c:pt>
                <c:pt idx="3272">
                  <c:v>81.058000000000007</c:v>
                </c:pt>
                <c:pt idx="3273">
                  <c:v>81.091999999999999</c:v>
                </c:pt>
                <c:pt idx="3274">
                  <c:v>81.13</c:v>
                </c:pt>
                <c:pt idx="3275">
                  <c:v>81.176000000000002</c:v>
                </c:pt>
                <c:pt idx="3276">
                  <c:v>81.218000000000004</c:v>
                </c:pt>
                <c:pt idx="3277">
                  <c:v>81.245999999999995</c:v>
                </c:pt>
                <c:pt idx="3278">
                  <c:v>81.263999999999996</c:v>
                </c:pt>
                <c:pt idx="3279">
                  <c:v>81.274000000000001</c:v>
                </c:pt>
                <c:pt idx="3280">
                  <c:v>81.284000000000006</c:v>
                </c:pt>
                <c:pt idx="3281">
                  <c:v>81.295000000000002</c:v>
                </c:pt>
                <c:pt idx="3282">
                  <c:v>81.305000000000007</c:v>
                </c:pt>
                <c:pt idx="3283">
                  <c:v>81.316999999999993</c:v>
                </c:pt>
                <c:pt idx="3284">
                  <c:v>81.33</c:v>
                </c:pt>
                <c:pt idx="3285">
                  <c:v>81.343999999999994</c:v>
                </c:pt>
                <c:pt idx="3286">
                  <c:v>81.36</c:v>
                </c:pt>
                <c:pt idx="3287">
                  <c:v>81.376000000000005</c:v>
                </c:pt>
                <c:pt idx="3288">
                  <c:v>81.391999999999996</c:v>
                </c:pt>
                <c:pt idx="3289">
                  <c:v>81.408000000000001</c:v>
                </c:pt>
                <c:pt idx="3290">
                  <c:v>81.426000000000002</c:v>
                </c:pt>
                <c:pt idx="3291">
                  <c:v>81.444000000000003</c:v>
                </c:pt>
                <c:pt idx="3292">
                  <c:v>81.463999999999999</c:v>
                </c:pt>
                <c:pt idx="3293">
                  <c:v>81.484999999999999</c:v>
                </c:pt>
                <c:pt idx="3294">
                  <c:v>81.504999999999995</c:v>
                </c:pt>
                <c:pt idx="3295">
                  <c:v>81.527000000000001</c:v>
                </c:pt>
                <c:pt idx="3296">
                  <c:v>81.546999999999997</c:v>
                </c:pt>
                <c:pt idx="3297">
                  <c:v>81.566000000000003</c:v>
                </c:pt>
                <c:pt idx="3298">
                  <c:v>81.584999999999994</c:v>
                </c:pt>
                <c:pt idx="3299">
                  <c:v>81.603999999999999</c:v>
                </c:pt>
                <c:pt idx="3300">
                  <c:v>81.641000000000005</c:v>
                </c:pt>
                <c:pt idx="3301">
                  <c:v>81.703000000000003</c:v>
                </c:pt>
                <c:pt idx="3302">
                  <c:v>81.774000000000001</c:v>
                </c:pt>
                <c:pt idx="3303">
                  <c:v>81.840999999999994</c:v>
                </c:pt>
                <c:pt idx="3304">
                  <c:v>81.885999999999996</c:v>
                </c:pt>
                <c:pt idx="3305">
                  <c:v>81.908000000000001</c:v>
                </c:pt>
                <c:pt idx="3306">
                  <c:v>81.921000000000006</c:v>
                </c:pt>
                <c:pt idx="3307">
                  <c:v>81.933000000000007</c:v>
                </c:pt>
                <c:pt idx="3308">
                  <c:v>81.944999999999993</c:v>
                </c:pt>
                <c:pt idx="3309">
                  <c:v>81.956999999999994</c:v>
                </c:pt>
                <c:pt idx="3310">
                  <c:v>81.971000000000004</c:v>
                </c:pt>
                <c:pt idx="3311">
                  <c:v>81.986000000000004</c:v>
                </c:pt>
                <c:pt idx="3312">
                  <c:v>82.001000000000005</c:v>
                </c:pt>
                <c:pt idx="3313">
                  <c:v>82.016999999999996</c:v>
                </c:pt>
                <c:pt idx="3314">
                  <c:v>82.034000000000006</c:v>
                </c:pt>
                <c:pt idx="3315">
                  <c:v>82.051000000000002</c:v>
                </c:pt>
                <c:pt idx="3316">
                  <c:v>82.075999999999993</c:v>
                </c:pt>
                <c:pt idx="3317">
                  <c:v>82.13</c:v>
                </c:pt>
                <c:pt idx="3318">
                  <c:v>82.194000000000003</c:v>
                </c:pt>
                <c:pt idx="3319">
                  <c:v>82.253</c:v>
                </c:pt>
                <c:pt idx="3320">
                  <c:v>82.313999999999993</c:v>
                </c:pt>
                <c:pt idx="3321">
                  <c:v>82.376000000000005</c:v>
                </c:pt>
                <c:pt idx="3322">
                  <c:v>82.403999999999996</c:v>
                </c:pt>
                <c:pt idx="3323">
                  <c:v>82.417000000000002</c:v>
                </c:pt>
                <c:pt idx="3324">
                  <c:v>82.427000000000007</c:v>
                </c:pt>
                <c:pt idx="3325">
                  <c:v>82.436999999999998</c:v>
                </c:pt>
                <c:pt idx="3326">
                  <c:v>82.45</c:v>
                </c:pt>
                <c:pt idx="3327">
                  <c:v>82.462999999999994</c:v>
                </c:pt>
                <c:pt idx="3328">
                  <c:v>82.48</c:v>
                </c:pt>
                <c:pt idx="3329">
                  <c:v>82.498999999999995</c:v>
                </c:pt>
                <c:pt idx="3330">
                  <c:v>82.519000000000005</c:v>
                </c:pt>
                <c:pt idx="3331">
                  <c:v>82.539000000000001</c:v>
                </c:pt>
                <c:pt idx="3332">
                  <c:v>82.558999999999997</c:v>
                </c:pt>
                <c:pt idx="3333">
                  <c:v>82.578999999999994</c:v>
                </c:pt>
                <c:pt idx="3334">
                  <c:v>82.596999999999994</c:v>
                </c:pt>
                <c:pt idx="3335">
                  <c:v>82.614999999999995</c:v>
                </c:pt>
                <c:pt idx="3336">
                  <c:v>82.632999999999996</c:v>
                </c:pt>
                <c:pt idx="3337">
                  <c:v>82.665000000000006</c:v>
                </c:pt>
                <c:pt idx="3338">
                  <c:v>82.724999999999994</c:v>
                </c:pt>
                <c:pt idx="3339">
                  <c:v>82.802999999999997</c:v>
                </c:pt>
                <c:pt idx="3340">
                  <c:v>82.856999999999999</c:v>
                </c:pt>
                <c:pt idx="3341">
                  <c:v>82.882999999999996</c:v>
                </c:pt>
                <c:pt idx="3342">
                  <c:v>82.900999999999996</c:v>
                </c:pt>
                <c:pt idx="3343">
                  <c:v>82.912999999999997</c:v>
                </c:pt>
                <c:pt idx="3344">
                  <c:v>82.926000000000002</c:v>
                </c:pt>
                <c:pt idx="3345">
                  <c:v>82.94</c:v>
                </c:pt>
                <c:pt idx="3346">
                  <c:v>82.96</c:v>
                </c:pt>
                <c:pt idx="3347">
                  <c:v>82.978999999999999</c:v>
                </c:pt>
                <c:pt idx="3348">
                  <c:v>83</c:v>
                </c:pt>
                <c:pt idx="3349">
                  <c:v>83.016999999999996</c:v>
                </c:pt>
                <c:pt idx="3350">
                  <c:v>83.034999999999997</c:v>
                </c:pt>
                <c:pt idx="3351">
                  <c:v>83.052999999999997</c:v>
                </c:pt>
                <c:pt idx="3352">
                  <c:v>83.07</c:v>
                </c:pt>
                <c:pt idx="3353">
                  <c:v>83.087999999999994</c:v>
                </c:pt>
                <c:pt idx="3354">
                  <c:v>83.132000000000005</c:v>
                </c:pt>
                <c:pt idx="3355">
                  <c:v>83.203999999999994</c:v>
                </c:pt>
                <c:pt idx="3356">
                  <c:v>83.266000000000005</c:v>
                </c:pt>
                <c:pt idx="3357">
                  <c:v>83.302999999999997</c:v>
                </c:pt>
                <c:pt idx="3358">
                  <c:v>83.328000000000003</c:v>
                </c:pt>
                <c:pt idx="3359">
                  <c:v>83.341999999999999</c:v>
                </c:pt>
                <c:pt idx="3360">
                  <c:v>83.352999999999994</c:v>
                </c:pt>
                <c:pt idx="3361">
                  <c:v>83.364999999999995</c:v>
                </c:pt>
                <c:pt idx="3362">
                  <c:v>83.379000000000005</c:v>
                </c:pt>
                <c:pt idx="3363">
                  <c:v>83.397000000000006</c:v>
                </c:pt>
                <c:pt idx="3364">
                  <c:v>83.417000000000002</c:v>
                </c:pt>
                <c:pt idx="3365">
                  <c:v>83.438000000000002</c:v>
                </c:pt>
                <c:pt idx="3366">
                  <c:v>83.456999999999994</c:v>
                </c:pt>
                <c:pt idx="3367">
                  <c:v>83.475999999999999</c:v>
                </c:pt>
                <c:pt idx="3368">
                  <c:v>83.495000000000005</c:v>
                </c:pt>
                <c:pt idx="3369">
                  <c:v>83.515000000000001</c:v>
                </c:pt>
                <c:pt idx="3370">
                  <c:v>83.548000000000002</c:v>
                </c:pt>
                <c:pt idx="3371">
                  <c:v>83.611999999999995</c:v>
                </c:pt>
                <c:pt idx="3372">
                  <c:v>83.68</c:v>
                </c:pt>
                <c:pt idx="3373">
                  <c:v>83.72</c:v>
                </c:pt>
                <c:pt idx="3374">
                  <c:v>83.741</c:v>
                </c:pt>
                <c:pt idx="3375">
                  <c:v>83.75</c:v>
                </c:pt>
                <c:pt idx="3376">
                  <c:v>83.760999999999996</c:v>
                </c:pt>
                <c:pt idx="3377">
                  <c:v>83.774000000000001</c:v>
                </c:pt>
                <c:pt idx="3378">
                  <c:v>83.79</c:v>
                </c:pt>
                <c:pt idx="3379">
                  <c:v>83.81</c:v>
                </c:pt>
                <c:pt idx="3380">
                  <c:v>83.831000000000003</c:v>
                </c:pt>
                <c:pt idx="3381">
                  <c:v>83.852000000000004</c:v>
                </c:pt>
                <c:pt idx="3382">
                  <c:v>83.870999999999995</c:v>
                </c:pt>
                <c:pt idx="3383">
                  <c:v>83.89</c:v>
                </c:pt>
                <c:pt idx="3384">
                  <c:v>83.908000000000001</c:v>
                </c:pt>
                <c:pt idx="3385">
                  <c:v>83.926000000000002</c:v>
                </c:pt>
                <c:pt idx="3386">
                  <c:v>83.965000000000003</c:v>
                </c:pt>
                <c:pt idx="3387">
                  <c:v>84.034999999999997</c:v>
                </c:pt>
                <c:pt idx="3388">
                  <c:v>84.100999999999999</c:v>
                </c:pt>
                <c:pt idx="3389">
                  <c:v>84.135000000000005</c:v>
                </c:pt>
                <c:pt idx="3390">
                  <c:v>84.16</c:v>
                </c:pt>
                <c:pt idx="3391">
                  <c:v>84.176000000000002</c:v>
                </c:pt>
                <c:pt idx="3392">
                  <c:v>84.188000000000002</c:v>
                </c:pt>
                <c:pt idx="3393">
                  <c:v>84.2</c:v>
                </c:pt>
                <c:pt idx="3394">
                  <c:v>84.212999999999994</c:v>
                </c:pt>
                <c:pt idx="3395">
                  <c:v>84.227000000000004</c:v>
                </c:pt>
                <c:pt idx="3396">
                  <c:v>84.245000000000005</c:v>
                </c:pt>
                <c:pt idx="3397">
                  <c:v>84.263999999999996</c:v>
                </c:pt>
                <c:pt idx="3398">
                  <c:v>84.284999999999997</c:v>
                </c:pt>
                <c:pt idx="3399">
                  <c:v>84.304000000000002</c:v>
                </c:pt>
                <c:pt idx="3400">
                  <c:v>84.322000000000003</c:v>
                </c:pt>
                <c:pt idx="3401">
                  <c:v>84.34</c:v>
                </c:pt>
                <c:pt idx="3402">
                  <c:v>84.358000000000004</c:v>
                </c:pt>
                <c:pt idx="3403">
                  <c:v>84.378</c:v>
                </c:pt>
                <c:pt idx="3404">
                  <c:v>84.397999999999996</c:v>
                </c:pt>
                <c:pt idx="3405">
                  <c:v>84.415000000000006</c:v>
                </c:pt>
                <c:pt idx="3406">
                  <c:v>84.427999999999997</c:v>
                </c:pt>
                <c:pt idx="3407">
                  <c:v>84.442999999999998</c:v>
                </c:pt>
                <c:pt idx="3408">
                  <c:v>84.459000000000003</c:v>
                </c:pt>
                <c:pt idx="3409">
                  <c:v>84.477999999999994</c:v>
                </c:pt>
                <c:pt idx="3410">
                  <c:v>84.498000000000005</c:v>
                </c:pt>
                <c:pt idx="3411">
                  <c:v>84.519000000000005</c:v>
                </c:pt>
                <c:pt idx="3412">
                  <c:v>84.539000000000001</c:v>
                </c:pt>
                <c:pt idx="3413">
                  <c:v>84.558000000000007</c:v>
                </c:pt>
                <c:pt idx="3414">
                  <c:v>84.576999999999998</c:v>
                </c:pt>
                <c:pt idx="3415">
                  <c:v>84.594999999999999</c:v>
                </c:pt>
                <c:pt idx="3416">
                  <c:v>84.613</c:v>
                </c:pt>
                <c:pt idx="3417">
                  <c:v>84.637</c:v>
                </c:pt>
                <c:pt idx="3418">
                  <c:v>84.676000000000002</c:v>
                </c:pt>
                <c:pt idx="3419">
                  <c:v>84.721999999999994</c:v>
                </c:pt>
                <c:pt idx="3420">
                  <c:v>84.77</c:v>
                </c:pt>
                <c:pt idx="3421">
                  <c:v>84.820999999999998</c:v>
                </c:pt>
                <c:pt idx="3422">
                  <c:v>84.866</c:v>
                </c:pt>
                <c:pt idx="3423">
                  <c:v>84.897000000000006</c:v>
                </c:pt>
                <c:pt idx="3424">
                  <c:v>84.912999999999997</c:v>
                </c:pt>
                <c:pt idx="3425">
                  <c:v>84.924000000000007</c:v>
                </c:pt>
                <c:pt idx="3426">
                  <c:v>84.933999999999997</c:v>
                </c:pt>
                <c:pt idx="3427">
                  <c:v>84.945999999999998</c:v>
                </c:pt>
                <c:pt idx="3428">
                  <c:v>84.96</c:v>
                </c:pt>
                <c:pt idx="3429">
                  <c:v>84.975999999999999</c:v>
                </c:pt>
                <c:pt idx="3430">
                  <c:v>84.994</c:v>
                </c:pt>
                <c:pt idx="3431">
                  <c:v>85.013000000000005</c:v>
                </c:pt>
                <c:pt idx="3432">
                  <c:v>85.033000000000001</c:v>
                </c:pt>
                <c:pt idx="3433">
                  <c:v>85.054000000000002</c:v>
                </c:pt>
                <c:pt idx="3434">
                  <c:v>85.072000000000003</c:v>
                </c:pt>
                <c:pt idx="3435">
                  <c:v>85.091999999999999</c:v>
                </c:pt>
                <c:pt idx="3436">
                  <c:v>85.11</c:v>
                </c:pt>
                <c:pt idx="3437">
                  <c:v>85.128</c:v>
                </c:pt>
                <c:pt idx="3438">
                  <c:v>85.147000000000006</c:v>
                </c:pt>
                <c:pt idx="3439">
                  <c:v>85.165000000000006</c:v>
                </c:pt>
                <c:pt idx="3440">
                  <c:v>85.183000000000007</c:v>
                </c:pt>
                <c:pt idx="3441">
                  <c:v>85.203999999999994</c:v>
                </c:pt>
                <c:pt idx="3442">
                  <c:v>85.225999999999999</c:v>
                </c:pt>
                <c:pt idx="3443">
                  <c:v>85.247</c:v>
                </c:pt>
                <c:pt idx="3444">
                  <c:v>85.266999999999996</c:v>
                </c:pt>
                <c:pt idx="3445">
                  <c:v>85.287000000000006</c:v>
                </c:pt>
                <c:pt idx="3446">
                  <c:v>85.305999999999997</c:v>
                </c:pt>
                <c:pt idx="3447">
                  <c:v>85.325000000000003</c:v>
                </c:pt>
                <c:pt idx="3448">
                  <c:v>85.35</c:v>
                </c:pt>
                <c:pt idx="3449">
                  <c:v>85.397999999999996</c:v>
                </c:pt>
                <c:pt idx="3450">
                  <c:v>85.460999999999999</c:v>
                </c:pt>
                <c:pt idx="3451">
                  <c:v>85.531000000000006</c:v>
                </c:pt>
                <c:pt idx="3452">
                  <c:v>85.585999999999999</c:v>
                </c:pt>
                <c:pt idx="3453">
                  <c:v>85.611000000000004</c:v>
                </c:pt>
                <c:pt idx="3454">
                  <c:v>85.626999999999995</c:v>
                </c:pt>
                <c:pt idx="3455">
                  <c:v>85.638999999999996</c:v>
                </c:pt>
                <c:pt idx="3456">
                  <c:v>85.650999999999996</c:v>
                </c:pt>
                <c:pt idx="3457">
                  <c:v>85.667000000000002</c:v>
                </c:pt>
                <c:pt idx="3458">
                  <c:v>85.685000000000002</c:v>
                </c:pt>
                <c:pt idx="3459">
                  <c:v>85.706000000000003</c:v>
                </c:pt>
                <c:pt idx="3460">
                  <c:v>85.725999999999999</c:v>
                </c:pt>
                <c:pt idx="3461">
                  <c:v>85.745999999999995</c:v>
                </c:pt>
                <c:pt idx="3462">
                  <c:v>85.766000000000005</c:v>
                </c:pt>
                <c:pt idx="3463">
                  <c:v>85.786000000000001</c:v>
                </c:pt>
                <c:pt idx="3464">
                  <c:v>85.807000000000002</c:v>
                </c:pt>
                <c:pt idx="3465">
                  <c:v>85.850999999999999</c:v>
                </c:pt>
                <c:pt idx="3466">
                  <c:v>85.918999999999997</c:v>
                </c:pt>
                <c:pt idx="3467">
                  <c:v>85.984999999999999</c:v>
                </c:pt>
                <c:pt idx="3468">
                  <c:v>86.048000000000002</c:v>
                </c:pt>
                <c:pt idx="3469">
                  <c:v>86.075000000000003</c:v>
                </c:pt>
                <c:pt idx="3470">
                  <c:v>86.091999999999999</c:v>
                </c:pt>
                <c:pt idx="3471">
                  <c:v>86.106999999999999</c:v>
                </c:pt>
                <c:pt idx="3472">
                  <c:v>86.123000000000005</c:v>
                </c:pt>
                <c:pt idx="3473">
                  <c:v>86.138000000000005</c:v>
                </c:pt>
                <c:pt idx="3474">
                  <c:v>86.156000000000006</c:v>
                </c:pt>
                <c:pt idx="3475">
                  <c:v>86.177000000000007</c:v>
                </c:pt>
                <c:pt idx="3476">
                  <c:v>86.197999999999993</c:v>
                </c:pt>
                <c:pt idx="3477">
                  <c:v>86.218000000000004</c:v>
                </c:pt>
                <c:pt idx="3478">
                  <c:v>86.238</c:v>
                </c:pt>
                <c:pt idx="3479">
                  <c:v>86.257000000000005</c:v>
                </c:pt>
                <c:pt idx="3480">
                  <c:v>86.275000000000006</c:v>
                </c:pt>
                <c:pt idx="3481">
                  <c:v>86.298000000000002</c:v>
                </c:pt>
                <c:pt idx="3482">
                  <c:v>86.338999999999999</c:v>
                </c:pt>
                <c:pt idx="3483">
                  <c:v>86.394000000000005</c:v>
                </c:pt>
                <c:pt idx="3484">
                  <c:v>86.445999999999998</c:v>
                </c:pt>
                <c:pt idx="3485">
                  <c:v>86.492999999999995</c:v>
                </c:pt>
                <c:pt idx="3486">
                  <c:v>86.528000000000006</c:v>
                </c:pt>
                <c:pt idx="3487">
                  <c:v>86.56</c:v>
                </c:pt>
                <c:pt idx="3488">
                  <c:v>86.605000000000004</c:v>
                </c:pt>
                <c:pt idx="3489">
                  <c:v>86.658000000000001</c:v>
                </c:pt>
                <c:pt idx="3490">
                  <c:v>86.712999999999994</c:v>
                </c:pt>
                <c:pt idx="3491">
                  <c:v>86.768000000000001</c:v>
                </c:pt>
                <c:pt idx="3492">
                  <c:v>86.817999999999998</c:v>
                </c:pt>
                <c:pt idx="3493">
                  <c:v>86.867000000000004</c:v>
                </c:pt>
                <c:pt idx="3494">
                  <c:v>86.912000000000006</c:v>
                </c:pt>
                <c:pt idx="3495">
                  <c:v>86.912000000000006</c:v>
                </c:pt>
                <c:pt idx="3496">
                  <c:v>86.914000000000001</c:v>
                </c:pt>
                <c:pt idx="3497">
                  <c:v>86.933999999999997</c:v>
                </c:pt>
                <c:pt idx="3498">
                  <c:v>86.988</c:v>
                </c:pt>
                <c:pt idx="3499">
                  <c:v>87.037000000000006</c:v>
                </c:pt>
                <c:pt idx="3500">
                  <c:v>87.08</c:v>
                </c:pt>
                <c:pt idx="3501">
                  <c:v>87.085999999999999</c:v>
                </c:pt>
                <c:pt idx="3502">
                  <c:v>87.085999999999999</c:v>
                </c:pt>
                <c:pt idx="3503">
                  <c:v>87.114000000000004</c:v>
                </c:pt>
                <c:pt idx="3504">
                  <c:v>87.158000000000001</c:v>
                </c:pt>
                <c:pt idx="3505">
                  <c:v>87.206000000000003</c:v>
                </c:pt>
                <c:pt idx="3506">
                  <c:v>87.233999999999995</c:v>
                </c:pt>
                <c:pt idx="3507">
                  <c:v>87.24</c:v>
                </c:pt>
                <c:pt idx="3508">
                  <c:v>87.251999999999995</c:v>
                </c:pt>
                <c:pt idx="3509">
                  <c:v>87.278000000000006</c:v>
                </c:pt>
                <c:pt idx="3510">
                  <c:v>87.316000000000003</c:v>
                </c:pt>
                <c:pt idx="3511">
                  <c:v>87.364999999999995</c:v>
                </c:pt>
                <c:pt idx="3512">
                  <c:v>87.414000000000001</c:v>
                </c:pt>
                <c:pt idx="3513">
                  <c:v>87.436999999999998</c:v>
                </c:pt>
                <c:pt idx="3514">
                  <c:v>87.438000000000002</c:v>
                </c:pt>
                <c:pt idx="3515">
                  <c:v>87.441000000000003</c:v>
                </c:pt>
                <c:pt idx="3516">
                  <c:v>87.447999999999993</c:v>
                </c:pt>
                <c:pt idx="3517">
                  <c:v>87.457999999999998</c:v>
                </c:pt>
                <c:pt idx="3518">
                  <c:v>87.471000000000004</c:v>
                </c:pt>
                <c:pt idx="3519">
                  <c:v>87.486000000000004</c:v>
                </c:pt>
                <c:pt idx="3520">
                  <c:v>87.504000000000005</c:v>
                </c:pt>
                <c:pt idx="3521">
                  <c:v>87.522999999999996</c:v>
                </c:pt>
                <c:pt idx="3522">
                  <c:v>87.542000000000002</c:v>
                </c:pt>
                <c:pt idx="3523">
                  <c:v>87.56</c:v>
                </c:pt>
                <c:pt idx="3524">
                  <c:v>87.578999999999994</c:v>
                </c:pt>
                <c:pt idx="3525">
                  <c:v>87.596999999999994</c:v>
                </c:pt>
                <c:pt idx="3526">
                  <c:v>87.619</c:v>
                </c:pt>
                <c:pt idx="3527">
                  <c:v>87.662999999999997</c:v>
                </c:pt>
                <c:pt idx="3528">
                  <c:v>87.724999999999994</c:v>
                </c:pt>
                <c:pt idx="3529">
                  <c:v>87.787999999999997</c:v>
                </c:pt>
                <c:pt idx="3530">
                  <c:v>87.844999999999999</c:v>
                </c:pt>
                <c:pt idx="3531">
                  <c:v>87.884</c:v>
                </c:pt>
                <c:pt idx="3532">
                  <c:v>87.9</c:v>
                </c:pt>
                <c:pt idx="3533">
                  <c:v>87.909000000000006</c:v>
                </c:pt>
                <c:pt idx="3534">
                  <c:v>87.930999999999997</c:v>
                </c:pt>
                <c:pt idx="3535">
                  <c:v>87.983000000000004</c:v>
                </c:pt>
                <c:pt idx="3536">
                  <c:v>88.05</c:v>
                </c:pt>
                <c:pt idx="3537">
                  <c:v>88.117999999999995</c:v>
                </c:pt>
                <c:pt idx="3538">
                  <c:v>88.18</c:v>
                </c:pt>
                <c:pt idx="3539">
                  <c:v>88.234999999999999</c:v>
                </c:pt>
                <c:pt idx="3540">
                  <c:v>88.283000000000001</c:v>
                </c:pt>
                <c:pt idx="3541">
                  <c:v>88.313999999999993</c:v>
                </c:pt>
                <c:pt idx="3542">
                  <c:v>88.322000000000003</c:v>
                </c:pt>
                <c:pt idx="3543">
                  <c:v>88.322000000000003</c:v>
                </c:pt>
                <c:pt idx="3544">
                  <c:v>88.322000000000003</c:v>
                </c:pt>
                <c:pt idx="3545">
                  <c:v>88.326999999999998</c:v>
                </c:pt>
                <c:pt idx="3546">
                  <c:v>88.34</c:v>
                </c:pt>
                <c:pt idx="3547">
                  <c:v>88.356999999999999</c:v>
                </c:pt>
                <c:pt idx="3548">
                  <c:v>88.38</c:v>
                </c:pt>
                <c:pt idx="3549">
                  <c:v>88.418999999999997</c:v>
                </c:pt>
                <c:pt idx="3550">
                  <c:v>88.468000000000004</c:v>
                </c:pt>
                <c:pt idx="3551">
                  <c:v>88.516000000000005</c:v>
                </c:pt>
                <c:pt idx="3552">
                  <c:v>88.56</c:v>
                </c:pt>
                <c:pt idx="3553">
                  <c:v>88.602000000000004</c:v>
                </c:pt>
                <c:pt idx="3554">
                  <c:v>88.644999999999996</c:v>
                </c:pt>
                <c:pt idx="3555">
                  <c:v>88.682000000000002</c:v>
                </c:pt>
                <c:pt idx="3556">
                  <c:v>88.718999999999994</c:v>
                </c:pt>
                <c:pt idx="3557">
                  <c:v>88.745999999999995</c:v>
                </c:pt>
                <c:pt idx="3558">
                  <c:v>88.748999999999995</c:v>
                </c:pt>
                <c:pt idx="3559">
                  <c:v>88.754000000000005</c:v>
                </c:pt>
                <c:pt idx="3560">
                  <c:v>88.763000000000005</c:v>
                </c:pt>
                <c:pt idx="3561">
                  <c:v>88.771000000000001</c:v>
                </c:pt>
                <c:pt idx="3562">
                  <c:v>88.781999999999996</c:v>
                </c:pt>
                <c:pt idx="3563">
                  <c:v>88.798000000000002</c:v>
                </c:pt>
                <c:pt idx="3564">
                  <c:v>88.820999999999998</c:v>
                </c:pt>
                <c:pt idx="3565">
                  <c:v>88.843000000000004</c:v>
                </c:pt>
                <c:pt idx="3566">
                  <c:v>88.852999999999994</c:v>
                </c:pt>
                <c:pt idx="3567">
                  <c:v>88.861999999999995</c:v>
                </c:pt>
                <c:pt idx="3568">
                  <c:v>88.88</c:v>
                </c:pt>
                <c:pt idx="3569">
                  <c:v>88.900999999999996</c:v>
                </c:pt>
                <c:pt idx="3570">
                  <c:v>88.918999999999997</c:v>
                </c:pt>
                <c:pt idx="3571">
                  <c:v>88.94</c:v>
                </c:pt>
                <c:pt idx="3572">
                  <c:v>88.963999999999999</c:v>
                </c:pt>
                <c:pt idx="3573">
                  <c:v>88.98</c:v>
                </c:pt>
                <c:pt idx="3574">
                  <c:v>88.99</c:v>
                </c:pt>
                <c:pt idx="3575">
                  <c:v>89</c:v>
                </c:pt>
                <c:pt idx="3576">
                  <c:v>89.012</c:v>
                </c:pt>
                <c:pt idx="3577">
                  <c:v>89.027000000000001</c:v>
                </c:pt>
                <c:pt idx="3578">
                  <c:v>89.046999999999997</c:v>
                </c:pt>
                <c:pt idx="3579">
                  <c:v>89.070999999999998</c:v>
                </c:pt>
                <c:pt idx="3580">
                  <c:v>89.093999999999994</c:v>
                </c:pt>
                <c:pt idx="3581">
                  <c:v>89.113</c:v>
                </c:pt>
                <c:pt idx="3582">
                  <c:v>89.123000000000005</c:v>
                </c:pt>
                <c:pt idx="3583">
                  <c:v>89.134</c:v>
                </c:pt>
                <c:pt idx="3584">
                  <c:v>89.156999999999996</c:v>
                </c:pt>
                <c:pt idx="3585">
                  <c:v>89.183000000000007</c:v>
                </c:pt>
                <c:pt idx="3586">
                  <c:v>89.233999999999995</c:v>
                </c:pt>
                <c:pt idx="3587">
                  <c:v>89.299000000000007</c:v>
                </c:pt>
                <c:pt idx="3588">
                  <c:v>89.361999999999995</c:v>
                </c:pt>
                <c:pt idx="3589">
                  <c:v>89.406999999999996</c:v>
                </c:pt>
                <c:pt idx="3590">
                  <c:v>89.414000000000001</c:v>
                </c:pt>
                <c:pt idx="3591">
                  <c:v>89.421000000000006</c:v>
                </c:pt>
                <c:pt idx="3592">
                  <c:v>89.430999999999997</c:v>
                </c:pt>
                <c:pt idx="3593">
                  <c:v>89.445999999999998</c:v>
                </c:pt>
                <c:pt idx="3594">
                  <c:v>89.474999999999994</c:v>
                </c:pt>
                <c:pt idx="3595">
                  <c:v>89.521000000000001</c:v>
                </c:pt>
                <c:pt idx="3596">
                  <c:v>89.558000000000007</c:v>
                </c:pt>
                <c:pt idx="3597">
                  <c:v>89.572000000000003</c:v>
                </c:pt>
                <c:pt idx="3598">
                  <c:v>89.575999999999993</c:v>
                </c:pt>
                <c:pt idx="3599">
                  <c:v>89.585999999999999</c:v>
                </c:pt>
                <c:pt idx="3600">
                  <c:v>89.594999999999999</c:v>
                </c:pt>
                <c:pt idx="3601">
                  <c:v>89.606999999999999</c:v>
                </c:pt>
                <c:pt idx="3602">
                  <c:v>89.622</c:v>
                </c:pt>
                <c:pt idx="3603">
                  <c:v>89.64</c:v>
                </c:pt>
                <c:pt idx="3604">
                  <c:v>89.659000000000006</c:v>
                </c:pt>
                <c:pt idx="3605">
                  <c:v>89.677000000000007</c:v>
                </c:pt>
                <c:pt idx="3606">
                  <c:v>89.694000000000003</c:v>
                </c:pt>
                <c:pt idx="3607">
                  <c:v>89.710999999999999</c:v>
                </c:pt>
                <c:pt idx="3608">
                  <c:v>89.727999999999994</c:v>
                </c:pt>
                <c:pt idx="3609">
                  <c:v>89.745000000000005</c:v>
                </c:pt>
                <c:pt idx="3610">
                  <c:v>89.787999999999997</c:v>
                </c:pt>
                <c:pt idx="3611">
                  <c:v>89.85</c:v>
                </c:pt>
                <c:pt idx="3612">
                  <c:v>89.852000000000004</c:v>
                </c:pt>
                <c:pt idx="3613">
                  <c:v>89.852000000000004</c:v>
                </c:pt>
                <c:pt idx="3614">
                  <c:v>89.861000000000004</c:v>
                </c:pt>
                <c:pt idx="3615">
                  <c:v>89.872</c:v>
                </c:pt>
                <c:pt idx="3616">
                  <c:v>89.885999999999996</c:v>
                </c:pt>
                <c:pt idx="3617">
                  <c:v>89.9</c:v>
                </c:pt>
                <c:pt idx="3618">
                  <c:v>89.918000000000006</c:v>
                </c:pt>
                <c:pt idx="3619">
                  <c:v>89.936999999999998</c:v>
                </c:pt>
                <c:pt idx="3620">
                  <c:v>89.954999999999998</c:v>
                </c:pt>
                <c:pt idx="3621">
                  <c:v>89.972999999999999</c:v>
                </c:pt>
                <c:pt idx="3622">
                  <c:v>89.991</c:v>
                </c:pt>
                <c:pt idx="3623">
                  <c:v>90.009</c:v>
                </c:pt>
                <c:pt idx="3624">
                  <c:v>90.027000000000001</c:v>
                </c:pt>
                <c:pt idx="3625">
                  <c:v>90.052000000000007</c:v>
                </c:pt>
                <c:pt idx="3626">
                  <c:v>90.096999999999994</c:v>
                </c:pt>
                <c:pt idx="3627">
                  <c:v>90.155000000000001</c:v>
                </c:pt>
                <c:pt idx="3628">
                  <c:v>90.194000000000003</c:v>
                </c:pt>
                <c:pt idx="3629">
                  <c:v>90.221000000000004</c:v>
                </c:pt>
                <c:pt idx="3630">
                  <c:v>90.256</c:v>
                </c:pt>
                <c:pt idx="3631">
                  <c:v>90.293000000000006</c:v>
                </c:pt>
                <c:pt idx="3632">
                  <c:v>90.322999999999993</c:v>
                </c:pt>
                <c:pt idx="3633">
                  <c:v>90.343999999999994</c:v>
                </c:pt>
                <c:pt idx="3634">
                  <c:v>90.356999999999999</c:v>
                </c:pt>
                <c:pt idx="3635">
                  <c:v>90.366</c:v>
                </c:pt>
                <c:pt idx="3636">
                  <c:v>90.376000000000005</c:v>
                </c:pt>
                <c:pt idx="3637">
                  <c:v>90.385999999999996</c:v>
                </c:pt>
                <c:pt idx="3638">
                  <c:v>90.397999999999996</c:v>
                </c:pt>
                <c:pt idx="3639">
                  <c:v>90.412000000000006</c:v>
                </c:pt>
                <c:pt idx="3640">
                  <c:v>90.429000000000002</c:v>
                </c:pt>
                <c:pt idx="3641">
                  <c:v>90.448999999999998</c:v>
                </c:pt>
                <c:pt idx="3642">
                  <c:v>90.468999999999994</c:v>
                </c:pt>
                <c:pt idx="3643">
                  <c:v>90.484999999999999</c:v>
                </c:pt>
                <c:pt idx="3644">
                  <c:v>90.501000000000005</c:v>
                </c:pt>
                <c:pt idx="3645">
                  <c:v>90.518000000000001</c:v>
                </c:pt>
                <c:pt idx="3646">
                  <c:v>90.534000000000006</c:v>
                </c:pt>
                <c:pt idx="3647">
                  <c:v>90.554000000000002</c:v>
                </c:pt>
                <c:pt idx="3648">
                  <c:v>90.582999999999998</c:v>
                </c:pt>
                <c:pt idx="3649">
                  <c:v>90.622</c:v>
                </c:pt>
                <c:pt idx="3650">
                  <c:v>90.674999999999997</c:v>
                </c:pt>
                <c:pt idx="3651">
                  <c:v>90.73</c:v>
                </c:pt>
                <c:pt idx="3652">
                  <c:v>90.786000000000001</c:v>
                </c:pt>
                <c:pt idx="3653">
                  <c:v>90.83</c:v>
                </c:pt>
                <c:pt idx="3654">
                  <c:v>90.855999999999995</c:v>
                </c:pt>
                <c:pt idx="3655">
                  <c:v>90.876000000000005</c:v>
                </c:pt>
                <c:pt idx="3656">
                  <c:v>90.89</c:v>
                </c:pt>
                <c:pt idx="3657">
                  <c:v>90.903000000000006</c:v>
                </c:pt>
                <c:pt idx="3658">
                  <c:v>90.918000000000006</c:v>
                </c:pt>
                <c:pt idx="3659">
                  <c:v>90.936000000000007</c:v>
                </c:pt>
                <c:pt idx="3660">
                  <c:v>90.954999999999998</c:v>
                </c:pt>
                <c:pt idx="3661">
                  <c:v>90.974000000000004</c:v>
                </c:pt>
                <c:pt idx="3662">
                  <c:v>90.992000000000004</c:v>
                </c:pt>
                <c:pt idx="3663">
                  <c:v>91.01</c:v>
                </c:pt>
                <c:pt idx="3664">
                  <c:v>91.028000000000006</c:v>
                </c:pt>
                <c:pt idx="3665">
                  <c:v>91.046000000000006</c:v>
                </c:pt>
                <c:pt idx="3666">
                  <c:v>91.072999999999993</c:v>
                </c:pt>
                <c:pt idx="3667">
                  <c:v>91.117000000000004</c:v>
                </c:pt>
                <c:pt idx="3668">
                  <c:v>91.167000000000002</c:v>
                </c:pt>
                <c:pt idx="3669">
                  <c:v>91.212000000000003</c:v>
                </c:pt>
                <c:pt idx="3670">
                  <c:v>91.218999999999994</c:v>
                </c:pt>
                <c:pt idx="3671">
                  <c:v>91.224999999999994</c:v>
                </c:pt>
                <c:pt idx="3672">
                  <c:v>91.234999999999999</c:v>
                </c:pt>
                <c:pt idx="3673">
                  <c:v>91.247</c:v>
                </c:pt>
                <c:pt idx="3674">
                  <c:v>91.260999999999996</c:v>
                </c:pt>
                <c:pt idx="3675">
                  <c:v>91.278999999999996</c:v>
                </c:pt>
                <c:pt idx="3676">
                  <c:v>91.299000000000007</c:v>
                </c:pt>
                <c:pt idx="3677">
                  <c:v>91.319000000000003</c:v>
                </c:pt>
                <c:pt idx="3678">
                  <c:v>91.34</c:v>
                </c:pt>
                <c:pt idx="3679">
                  <c:v>91.358999999999995</c:v>
                </c:pt>
                <c:pt idx="3680">
                  <c:v>91.376999999999995</c:v>
                </c:pt>
                <c:pt idx="3681">
                  <c:v>91.394999999999996</c:v>
                </c:pt>
                <c:pt idx="3682">
                  <c:v>91.414000000000001</c:v>
                </c:pt>
                <c:pt idx="3683">
                  <c:v>91.433000000000007</c:v>
                </c:pt>
                <c:pt idx="3684">
                  <c:v>91.462000000000003</c:v>
                </c:pt>
                <c:pt idx="3685">
                  <c:v>91.51</c:v>
                </c:pt>
                <c:pt idx="3686">
                  <c:v>91.558999999999997</c:v>
                </c:pt>
                <c:pt idx="3687">
                  <c:v>91.576999999999998</c:v>
                </c:pt>
                <c:pt idx="3688">
                  <c:v>91.581000000000003</c:v>
                </c:pt>
                <c:pt idx="3689">
                  <c:v>91.59</c:v>
                </c:pt>
                <c:pt idx="3690">
                  <c:v>91.599000000000004</c:v>
                </c:pt>
                <c:pt idx="3691">
                  <c:v>91.611000000000004</c:v>
                </c:pt>
                <c:pt idx="3692">
                  <c:v>91.626000000000005</c:v>
                </c:pt>
                <c:pt idx="3693">
                  <c:v>91.646000000000001</c:v>
                </c:pt>
                <c:pt idx="3694">
                  <c:v>91.665999999999997</c:v>
                </c:pt>
                <c:pt idx="3695">
                  <c:v>91.685000000000002</c:v>
                </c:pt>
                <c:pt idx="3696">
                  <c:v>91.704999999999998</c:v>
                </c:pt>
                <c:pt idx="3697">
                  <c:v>91.724999999999994</c:v>
                </c:pt>
                <c:pt idx="3698">
                  <c:v>91.745000000000005</c:v>
                </c:pt>
                <c:pt idx="3699">
                  <c:v>91.765000000000001</c:v>
                </c:pt>
                <c:pt idx="3700">
                  <c:v>91.793999999999997</c:v>
                </c:pt>
                <c:pt idx="3701">
                  <c:v>91.852999999999994</c:v>
                </c:pt>
                <c:pt idx="3702">
                  <c:v>91.921999999999997</c:v>
                </c:pt>
                <c:pt idx="3703">
                  <c:v>91.994</c:v>
                </c:pt>
                <c:pt idx="3704">
                  <c:v>92.054000000000002</c:v>
                </c:pt>
                <c:pt idx="3705">
                  <c:v>92.096999999999994</c:v>
                </c:pt>
                <c:pt idx="3706">
                  <c:v>92.123000000000005</c:v>
                </c:pt>
                <c:pt idx="3707">
                  <c:v>92.132000000000005</c:v>
                </c:pt>
                <c:pt idx="3708">
                  <c:v>92.141999999999996</c:v>
                </c:pt>
                <c:pt idx="3709">
                  <c:v>92.153000000000006</c:v>
                </c:pt>
                <c:pt idx="3710">
                  <c:v>92.165000000000006</c:v>
                </c:pt>
                <c:pt idx="3711">
                  <c:v>92.179000000000002</c:v>
                </c:pt>
                <c:pt idx="3712">
                  <c:v>92.194999999999993</c:v>
                </c:pt>
                <c:pt idx="3713">
                  <c:v>92.212999999999994</c:v>
                </c:pt>
                <c:pt idx="3714">
                  <c:v>92.233000000000004</c:v>
                </c:pt>
                <c:pt idx="3715">
                  <c:v>92.254000000000005</c:v>
                </c:pt>
                <c:pt idx="3716">
                  <c:v>92.274000000000001</c:v>
                </c:pt>
                <c:pt idx="3717">
                  <c:v>92.290999999999997</c:v>
                </c:pt>
                <c:pt idx="3718">
                  <c:v>92.308999999999997</c:v>
                </c:pt>
                <c:pt idx="3719">
                  <c:v>92.326999999999998</c:v>
                </c:pt>
                <c:pt idx="3720">
                  <c:v>92.346000000000004</c:v>
                </c:pt>
                <c:pt idx="3721">
                  <c:v>92.37</c:v>
                </c:pt>
                <c:pt idx="3722">
                  <c:v>92.411000000000001</c:v>
                </c:pt>
                <c:pt idx="3723">
                  <c:v>92.471000000000004</c:v>
                </c:pt>
                <c:pt idx="3724">
                  <c:v>92.534000000000006</c:v>
                </c:pt>
                <c:pt idx="3725">
                  <c:v>92.581000000000003</c:v>
                </c:pt>
                <c:pt idx="3726">
                  <c:v>92.594999999999999</c:v>
                </c:pt>
                <c:pt idx="3727">
                  <c:v>92.611000000000004</c:v>
                </c:pt>
                <c:pt idx="3728">
                  <c:v>92.625</c:v>
                </c:pt>
                <c:pt idx="3729">
                  <c:v>92.638999999999996</c:v>
                </c:pt>
                <c:pt idx="3730">
                  <c:v>92.656999999999996</c:v>
                </c:pt>
                <c:pt idx="3731">
                  <c:v>92.676000000000002</c:v>
                </c:pt>
                <c:pt idx="3732">
                  <c:v>92.695999999999998</c:v>
                </c:pt>
                <c:pt idx="3733">
                  <c:v>92.713999999999999</c:v>
                </c:pt>
                <c:pt idx="3734">
                  <c:v>92.731999999999999</c:v>
                </c:pt>
                <c:pt idx="3735">
                  <c:v>92.75</c:v>
                </c:pt>
                <c:pt idx="3736">
                  <c:v>92.766999999999996</c:v>
                </c:pt>
                <c:pt idx="3737">
                  <c:v>92.784999999999997</c:v>
                </c:pt>
                <c:pt idx="3738">
                  <c:v>92.813000000000002</c:v>
                </c:pt>
                <c:pt idx="3739">
                  <c:v>92.853999999999999</c:v>
                </c:pt>
                <c:pt idx="3740">
                  <c:v>92.887</c:v>
                </c:pt>
                <c:pt idx="3741">
                  <c:v>92.912999999999997</c:v>
                </c:pt>
                <c:pt idx="3742">
                  <c:v>92.927000000000007</c:v>
                </c:pt>
                <c:pt idx="3743">
                  <c:v>92.936999999999998</c:v>
                </c:pt>
                <c:pt idx="3744">
                  <c:v>92.948999999999998</c:v>
                </c:pt>
                <c:pt idx="3745">
                  <c:v>92.963999999999999</c:v>
                </c:pt>
                <c:pt idx="3746">
                  <c:v>92.981999999999999</c:v>
                </c:pt>
                <c:pt idx="3747">
                  <c:v>93.003</c:v>
                </c:pt>
                <c:pt idx="3748">
                  <c:v>93.022999999999996</c:v>
                </c:pt>
                <c:pt idx="3749">
                  <c:v>93.042000000000002</c:v>
                </c:pt>
                <c:pt idx="3750">
                  <c:v>93.061999999999998</c:v>
                </c:pt>
                <c:pt idx="3751">
                  <c:v>93.081000000000003</c:v>
                </c:pt>
                <c:pt idx="3752">
                  <c:v>93.105000000000004</c:v>
                </c:pt>
                <c:pt idx="3753">
                  <c:v>93.161000000000001</c:v>
                </c:pt>
                <c:pt idx="3754">
                  <c:v>93.23</c:v>
                </c:pt>
                <c:pt idx="3755">
                  <c:v>93.272999999999996</c:v>
                </c:pt>
                <c:pt idx="3756">
                  <c:v>93.296999999999997</c:v>
                </c:pt>
                <c:pt idx="3757">
                  <c:v>93.311999999999998</c:v>
                </c:pt>
                <c:pt idx="3758">
                  <c:v>93.334000000000003</c:v>
                </c:pt>
                <c:pt idx="3759">
                  <c:v>93.38</c:v>
                </c:pt>
                <c:pt idx="3760">
                  <c:v>93.418999999999997</c:v>
                </c:pt>
                <c:pt idx="3761">
                  <c:v>93.442999999999998</c:v>
                </c:pt>
                <c:pt idx="3762">
                  <c:v>93.453999999999994</c:v>
                </c:pt>
                <c:pt idx="3763">
                  <c:v>93.463999999999999</c:v>
                </c:pt>
                <c:pt idx="3764">
                  <c:v>93.472999999999999</c:v>
                </c:pt>
                <c:pt idx="3765">
                  <c:v>93.483000000000004</c:v>
                </c:pt>
                <c:pt idx="3766">
                  <c:v>93.497</c:v>
                </c:pt>
                <c:pt idx="3767">
                  <c:v>93.513999999999996</c:v>
                </c:pt>
                <c:pt idx="3768">
                  <c:v>93.53</c:v>
                </c:pt>
                <c:pt idx="3769">
                  <c:v>93.548000000000002</c:v>
                </c:pt>
                <c:pt idx="3770">
                  <c:v>93.569000000000003</c:v>
                </c:pt>
                <c:pt idx="3771">
                  <c:v>93.59</c:v>
                </c:pt>
                <c:pt idx="3772">
                  <c:v>93.61</c:v>
                </c:pt>
                <c:pt idx="3773">
                  <c:v>93.629000000000005</c:v>
                </c:pt>
                <c:pt idx="3774">
                  <c:v>93.647000000000006</c:v>
                </c:pt>
                <c:pt idx="3775">
                  <c:v>93.665000000000006</c:v>
                </c:pt>
                <c:pt idx="3776">
                  <c:v>93.686000000000007</c:v>
                </c:pt>
                <c:pt idx="3777">
                  <c:v>93.718000000000004</c:v>
                </c:pt>
                <c:pt idx="3778">
                  <c:v>93.748000000000005</c:v>
                </c:pt>
                <c:pt idx="3779">
                  <c:v>93.760999999999996</c:v>
                </c:pt>
                <c:pt idx="3780">
                  <c:v>93.772000000000006</c:v>
                </c:pt>
                <c:pt idx="3781">
                  <c:v>93.784000000000006</c:v>
                </c:pt>
                <c:pt idx="3782">
                  <c:v>93.798000000000002</c:v>
                </c:pt>
                <c:pt idx="3783">
                  <c:v>93.813999999999993</c:v>
                </c:pt>
                <c:pt idx="3784">
                  <c:v>93.832999999999998</c:v>
                </c:pt>
                <c:pt idx="3785">
                  <c:v>93.852999999999994</c:v>
                </c:pt>
                <c:pt idx="3786">
                  <c:v>93.873000000000005</c:v>
                </c:pt>
                <c:pt idx="3787">
                  <c:v>93.891000000000005</c:v>
                </c:pt>
                <c:pt idx="3788">
                  <c:v>93.909000000000006</c:v>
                </c:pt>
                <c:pt idx="3789">
                  <c:v>93.927000000000007</c:v>
                </c:pt>
                <c:pt idx="3790">
                  <c:v>93.942999999999998</c:v>
                </c:pt>
                <c:pt idx="3791">
                  <c:v>93.962000000000003</c:v>
                </c:pt>
                <c:pt idx="3792">
                  <c:v>93.984999999999999</c:v>
                </c:pt>
                <c:pt idx="3793">
                  <c:v>94.007999999999996</c:v>
                </c:pt>
                <c:pt idx="3794">
                  <c:v>94.037000000000006</c:v>
                </c:pt>
                <c:pt idx="3795">
                  <c:v>94.073999999999998</c:v>
                </c:pt>
                <c:pt idx="3796">
                  <c:v>94.105000000000004</c:v>
                </c:pt>
                <c:pt idx="3797">
                  <c:v>94.120999999999995</c:v>
                </c:pt>
                <c:pt idx="3798">
                  <c:v>94.132999999999996</c:v>
                </c:pt>
                <c:pt idx="3799">
                  <c:v>94.146000000000001</c:v>
                </c:pt>
                <c:pt idx="3800">
                  <c:v>94.167000000000002</c:v>
                </c:pt>
                <c:pt idx="3801">
                  <c:v>94.194000000000003</c:v>
                </c:pt>
                <c:pt idx="3802">
                  <c:v>94.218999999999994</c:v>
                </c:pt>
                <c:pt idx="3803">
                  <c:v>94.236999999999995</c:v>
                </c:pt>
                <c:pt idx="3804">
                  <c:v>94.259</c:v>
                </c:pt>
                <c:pt idx="3805">
                  <c:v>94.28</c:v>
                </c:pt>
                <c:pt idx="3806">
                  <c:v>94.29</c:v>
                </c:pt>
                <c:pt idx="3807">
                  <c:v>94.305000000000007</c:v>
                </c:pt>
                <c:pt idx="3808">
                  <c:v>94.331999999999994</c:v>
                </c:pt>
                <c:pt idx="3809">
                  <c:v>94.366</c:v>
                </c:pt>
                <c:pt idx="3810">
                  <c:v>94.421000000000006</c:v>
                </c:pt>
                <c:pt idx="3811">
                  <c:v>94.481999999999999</c:v>
                </c:pt>
                <c:pt idx="3812">
                  <c:v>94.542000000000002</c:v>
                </c:pt>
                <c:pt idx="3813">
                  <c:v>94.593999999999994</c:v>
                </c:pt>
                <c:pt idx="3814">
                  <c:v>94.608999999999995</c:v>
                </c:pt>
                <c:pt idx="3815">
                  <c:v>94.623000000000005</c:v>
                </c:pt>
                <c:pt idx="3816">
                  <c:v>94.634</c:v>
                </c:pt>
                <c:pt idx="3817">
                  <c:v>94.646000000000001</c:v>
                </c:pt>
                <c:pt idx="3818">
                  <c:v>94.661000000000001</c:v>
                </c:pt>
                <c:pt idx="3819">
                  <c:v>94.68</c:v>
                </c:pt>
                <c:pt idx="3820">
                  <c:v>94.698999999999998</c:v>
                </c:pt>
                <c:pt idx="3821">
                  <c:v>94.718999999999994</c:v>
                </c:pt>
                <c:pt idx="3822">
                  <c:v>94.736999999999995</c:v>
                </c:pt>
                <c:pt idx="3823">
                  <c:v>94.756</c:v>
                </c:pt>
                <c:pt idx="3824">
                  <c:v>94.774000000000001</c:v>
                </c:pt>
                <c:pt idx="3825">
                  <c:v>94.798000000000002</c:v>
                </c:pt>
                <c:pt idx="3826">
                  <c:v>94.846999999999994</c:v>
                </c:pt>
                <c:pt idx="3827">
                  <c:v>94.894999999999996</c:v>
                </c:pt>
                <c:pt idx="3828">
                  <c:v>94.918999999999997</c:v>
                </c:pt>
                <c:pt idx="3829">
                  <c:v>94.932000000000002</c:v>
                </c:pt>
                <c:pt idx="3830">
                  <c:v>94.944999999999993</c:v>
                </c:pt>
                <c:pt idx="3831">
                  <c:v>94.962000000000003</c:v>
                </c:pt>
                <c:pt idx="3832">
                  <c:v>94.981999999999999</c:v>
                </c:pt>
                <c:pt idx="3833">
                  <c:v>95.003</c:v>
                </c:pt>
                <c:pt idx="3834">
                  <c:v>95.022999999999996</c:v>
                </c:pt>
                <c:pt idx="3835">
                  <c:v>95.043000000000006</c:v>
                </c:pt>
                <c:pt idx="3836">
                  <c:v>95.061000000000007</c:v>
                </c:pt>
                <c:pt idx="3837">
                  <c:v>95.078999999999994</c:v>
                </c:pt>
                <c:pt idx="3838">
                  <c:v>95.105999999999995</c:v>
                </c:pt>
                <c:pt idx="3839">
                  <c:v>95.156999999999996</c:v>
                </c:pt>
                <c:pt idx="3840">
                  <c:v>95.221000000000004</c:v>
                </c:pt>
                <c:pt idx="3841">
                  <c:v>95.281000000000006</c:v>
                </c:pt>
                <c:pt idx="3842">
                  <c:v>95.328000000000003</c:v>
                </c:pt>
                <c:pt idx="3843">
                  <c:v>95.35</c:v>
                </c:pt>
                <c:pt idx="3844">
                  <c:v>95.367999999999995</c:v>
                </c:pt>
                <c:pt idx="3845">
                  <c:v>95.379000000000005</c:v>
                </c:pt>
                <c:pt idx="3846">
                  <c:v>95.391999999999996</c:v>
                </c:pt>
                <c:pt idx="3847">
                  <c:v>95.405000000000001</c:v>
                </c:pt>
                <c:pt idx="3848">
                  <c:v>95.42</c:v>
                </c:pt>
                <c:pt idx="3849">
                  <c:v>95.438999999999993</c:v>
                </c:pt>
                <c:pt idx="3850">
                  <c:v>95.457999999999998</c:v>
                </c:pt>
                <c:pt idx="3851">
                  <c:v>95.475999999999999</c:v>
                </c:pt>
                <c:pt idx="3852">
                  <c:v>95.494</c:v>
                </c:pt>
                <c:pt idx="3853">
                  <c:v>95.512</c:v>
                </c:pt>
                <c:pt idx="3854">
                  <c:v>95.528999999999996</c:v>
                </c:pt>
                <c:pt idx="3855">
                  <c:v>95.548000000000002</c:v>
                </c:pt>
                <c:pt idx="3856">
                  <c:v>95.584000000000003</c:v>
                </c:pt>
                <c:pt idx="3857">
                  <c:v>95.644999999999996</c:v>
                </c:pt>
                <c:pt idx="3858">
                  <c:v>95.706000000000003</c:v>
                </c:pt>
                <c:pt idx="3859">
                  <c:v>95.74</c:v>
                </c:pt>
                <c:pt idx="3860">
                  <c:v>95.759</c:v>
                </c:pt>
                <c:pt idx="3861">
                  <c:v>95.774000000000001</c:v>
                </c:pt>
                <c:pt idx="3862">
                  <c:v>95.787000000000006</c:v>
                </c:pt>
                <c:pt idx="3863">
                  <c:v>95.801000000000002</c:v>
                </c:pt>
                <c:pt idx="3864">
                  <c:v>95.819000000000003</c:v>
                </c:pt>
                <c:pt idx="3865">
                  <c:v>95.838999999999999</c:v>
                </c:pt>
                <c:pt idx="3866">
                  <c:v>95.858999999999995</c:v>
                </c:pt>
                <c:pt idx="3867">
                  <c:v>95.876999999999995</c:v>
                </c:pt>
                <c:pt idx="3868">
                  <c:v>95.894000000000005</c:v>
                </c:pt>
                <c:pt idx="3869">
                  <c:v>95.912000000000006</c:v>
                </c:pt>
                <c:pt idx="3870">
                  <c:v>95.93</c:v>
                </c:pt>
                <c:pt idx="3871">
                  <c:v>95.953000000000003</c:v>
                </c:pt>
                <c:pt idx="3872">
                  <c:v>96.004000000000005</c:v>
                </c:pt>
                <c:pt idx="3873">
                  <c:v>96.046000000000006</c:v>
                </c:pt>
                <c:pt idx="3874">
                  <c:v>96.058999999999997</c:v>
                </c:pt>
                <c:pt idx="3875">
                  <c:v>96.067999999999998</c:v>
                </c:pt>
                <c:pt idx="3876">
                  <c:v>96.075999999999993</c:v>
                </c:pt>
                <c:pt idx="3877">
                  <c:v>96.087000000000003</c:v>
                </c:pt>
                <c:pt idx="3878">
                  <c:v>96.102999999999994</c:v>
                </c:pt>
                <c:pt idx="3879">
                  <c:v>96.122</c:v>
                </c:pt>
                <c:pt idx="3880">
                  <c:v>96.141999999999996</c:v>
                </c:pt>
                <c:pt idx="3881">
                  <c:v>96.161000000000001</c:v>
                </c:pt>
                <c:pt idx="3882">
                  <c:v>96.18</c:v>
                </c:pt>
                <c:pt idx="3883">
                  <c:v>96.198999999999998</c:v>
                </c:pt>
                <c:pt idx="3884">
                  <c:v>96.215999999999994</c:v>
                </c:pt>
                <c:pt idx="3885">
                  <c:v>96.236000000000004</c:v>
                </c:pt>
                <c:pt idx="3886">
                  <c:v>96.272999999999996</c:v>
                </c:pt>
                <c:pt idx="3887">
                  <c:v>96.328000000000003</c:v>
                </c:pt>
                <c:pt idx="3888">
                  <c:v>96.394000000000005</c:v>
                </c:pt>
                <c:pt idx="3889">
                  <c:v>96.462000000000003</c:v>
                </c:pt>
                <c:pt idx="3890">
                  <c:v>96.501999999999995</c:v>
                </c:pt>
                <c:pt idx="3891">
                  <c:v>96.521000000000001</c:v>
                </c:pt>
                <c:pt idx="3892">
                  <c:v>96.534000000000006</c:v>
                </c:pt>
                <c:pt idx="3893">
                  <c:v>96.546999999999997</c:v>
                </c:pt>
                <c:pt idx="3894">
                  <c:v>96.56</c:v>
                </c:pt>
                <c:pt idx="3895">
                  <c:v>96.573999999999998</c:v>
                </c:pt>
                <c:pt idx="3896">
                  <c:v>96.59</c:v>
                </c:pt>
                <c:pt idx="3897">
                  <c:v>96.608000000000004</c:v>
                </c:pt>
                <c:pt idx="3898">
                  <c:v>96.629000000000005</c:v>
                </c:pt>
                <c:pt idx="3899">
                  <c:v>96.65</c:v>
                </c:pt>
                <c:pt idx="3900">
                  <c:v>96.668000000000006</c:v>
                </c:pt>
                <c:pt idx="3901">
                  <c:v>96.686999999999998</c:v>
                </c:pt>
                <c:pt idx="3902">
                  <c:v>96.704999999999998</c:v>
                </c:pt>
                <c:pt idx="3903">
                  <c:v>96.722999999999999</c:v>
                </c:pt>
                <c:pt idx="3904">
                  <c:v>96.745000000000005</c:v>
                </c:pt>
                <c:pt idx="3905">
                  <c:v>96.79</c:v>
                </c:pt>
                <c:pt idx="3906">
                  <c:v>96.846999999999994</c:v>
                </c:pt>
                <c:pt idx="3907">
                  <c:v>96.909000000000006</c:v>
                </c:pt>
                <c:pt idx="3908">
                  <c:v>96.971999999999994</c:v>
                </c:pt>
                <c:pt idx="3909">
                  <c:v>97.033000000000001</c:v>
                </c:pt>
                <c:pt idx="3910">
                  <c:v>97.087999999999994</c:v>
                </c:pt>
                <c:pt idx="3911">
                  <c:v>97.108999999999995</c:v>
                </c:pt>
                <c:pt idx="3912">
                  <c:v>97.108999999999995</c:v>
                </c:pt>
                <c:pt idx="3913">
                  <c:v>97.108999999999995</c:v>
                </c:pt>
                <c:pt idx="3914">
                  <c:v>97.114999999999995</c:v>
                </c:pt>
                <c:pt idx="3915">
                  <c:v>97.120999999999995</c:v>
                </c:pt>
                <c:pt idx="3916">
                  <c:v>97.13</c:v>
                </c:pt>
                <c:pt idx="3917">
                  <c:v>97.15</c:v>
                </c:pt>
                <c:pt idx="3918">
                  <c:v>97.171999999999997</c:v>
                </c:pt>
                <c:pt idx="3919">
                  <c:v>97.191000000000003</c:v>
                </c:pt>
                <c:pt idx="3920">
                  <c:v>97.209000000000003</c:v>
                </c:pt>
                <c:pt idx="3921">
                  <c:v>97.227999999999994</c:v>
                </c:pt>
                <c:pt idx="3922">
                  <c:v>97.248999999999995</c:v>
                </c:pt>
                <c:pt idx="3923">
                  <c:v>97.27</c:v>
                </c:pt>
                <c:pt idx="3924">
                  <c:v>97.289000000000001</c:v>
                </c:pt>
                <c:pt idx="3925">
                  <c:v>97.307000000000002</c:v>
                </c:pt>
                <c:pt idx="3926">
                  <c:v>97.325999999999993</c:v>
                </c:pt>
                <c:pt idx="3927">
                  <c:v>97.343999999999994</c:v>
                </c:pt>
                <c:pt idx="3928">
                  <c:v>97.363</c:v>
                </c:pt>
                <c:pt idx="3929">
                  <c:v>97.382999999999996</c:v>
                </c:pt>
                <c:pt idx="3930">
                  <c:v>97.412999999999997</c:v>
                </c:pt>
                <c:pt idx="3931">
                  <c:v>97.474000000000004</c:v>
                </c:pt>
                <c:pt idx="3932">
                  <c:v>97.545000000000002</c:v>
                </c:pt>
                <c:pt idx="3933">
                  <c:v>97.590999999999994</c:v>
                </c:pt>
                <c:pt idx="3934">
                  <c:v>97.605000000000004</c:v>
                </c:pt>
                <c:pt idx="3935">
                  <c:v>97.617999999999995</c:v>
                </c:pt>
                <c:pt idx="3936">
                  <c:v>97.63</c:v>
                </c:pt>
                <c:pt idx="3937">
                  <c:v>97.653000000000006</c:v>
                </c:pt>
                <c:pt idx="3938">
                  <c:v>97.668000000000006</c:v>
                </c:pt>
                <c:pt idx="3939">
                  <c:v>97.685000000000002</c:v>
                </c:pt>
                <c:pt idx="3940">
                  <c:v>97.703999999999994</c:v>
                </c:pt>
                <c:pt idx="3941">
                  <c:v>97.72</c:v>
                </c:pt>
                <c:pt idx="3942">
                  <c:v>97.736000000000004</c:v>
                </c:pt>
                <c:pt idx="3943">
                  <c:v>97.753</c:v>
                </c:pt>
                <c:pt idx="3944">
                  <c:v>97.769000000000005</c:v>
                </c:pt>
                <c:pt idx="3945">
                  <c:v>97.786000000000001</c:v>
                </c:pt>
                <c:pt idx="3946">
                  <c:v>97.822999999999993</c:v>
                </c:pt>
                <c:pt idx="3947">
                  <c:v>97.894999999999996</c:v>
                </c:pt>
                <c:pt idx="3948">
                  <c:v>97.960999999999999</c:v>
                </c:pt>
                <c:pt idx="3949">
                  <c:v>98.010999999999996</c:v>
                </c:pt>
                <c:pt idx="3950">
                  <c:v>98.043999999999997</c:v>
                </c:pt>
                <c:pt idx="3951">
                  <c:v>98.061000000000007</c:v>
                </c:pt>
                <c:pt idx="3952">
                  <c:v>98.070999999999998</c:v>
                </c:pt>
                <c:pt idx="3953">
                  <c:v>98.08</c:v>
                </c:pt>
                <c:pt idx="3954">
                  <c:v>98.093000000000004</c:v>
                </c:pt>
                <c:pt idx="3955">
                  <c:v>98.116</c:v>
                </c:pt>
                <c:pt idx="3956">
                  <c:v>98.162000000000006</c:v>
                </c:pt>
                <c:pt idx="3957">
                  <c:v>98.22</c:v>
                </c:pt>
                <c:pt idx="3958">
                  <c:v>98.275999999999996</c:v>
                </c:pt>
                <c:pt idx="3959">
                  <c:v>98.322999999999993</c:v>
                </c:pt>
                <c:pt idx="3960">
                  <c:v>98.35</c:v>
                </c:pt>
                <c:pt idx="3961">
                  <c:v>98.358999999999995</c:v>
                </c:pt>
                <c:pt idx="3962">
                  <c:v>98.369</c:v>
                </c:pt>
                <c:pt idx="3963">
                  <c:v>98.376999999999995</c:v>
                </c:pt>
                <c:pt idx="3964">
                  <c:v>98.385999999999996</c:v>
                </c:pt>
                <c:pt idx="3965">
                  <c:v>98.394999999999996</c:v>
                </c:pt>
                <c:pt idx="3966">
                  <c:v>98.405000000000001</c:v>
                </c:pt>
                <c:pt idx="3967">
                  <c:v>98.418000000000006</c:v>
                </c:pt>
                <c:pt idx="3968">
                  <c:v>98.435000000000002</c:v>
                </c:pt>
                <c:pt idx="3969">
                  <c:v>98.453999999999994</c:v>
                </c:pt>
                <c:pt idx="3970">
                  <c:v>98.474000000000004</c:v>
                </c:pt>
                <c:pt idx="3971">
                  <c:v>98.49</c:v>
                </c:pt>
                <c:pt idx="3972">
                  <c:v>98.507000000000005</c:v>
                </c:pt>
                <c:pt idx="3973">
                  <c:v>98.525000000000006</c:v>
                </c:pt>
                <c:pt idx="3974">
                  <c:v>98.543000000000006</c:v>
                </c:pt>
                <c:pt idx="3975">
                  <c:v>98.578000000000003</c:v>
                </c:pt>
                <c:pt idx="3976">
                  <c:v>98.649000000000001</c:v>
                </c:pt>
                <c:pt idx="3977">
                  <c:v>98.718999999999994</c:v>
                </c:pt>
                <c:pt idx="3978">
                  <c:v>98.759</c:v>
                </c:pt>
                <c:pt idx="3979">
                  <c:v>98.781999999999996</c:v>
                </c:pt>
                <c:pt idx="3980">
                  <c:v>98.796000000000006</c:v>
                </c:pt>
                <c:pt idx="3981">
                  <c:v>98.811000000000007</c:v>
                </c:pt>
                <c:pt idx="3982">
                  <c:v>98.825000000000003</c:v>
                </c:pt>
                <c:pt idx="3983">
                  <c:v>98.840999999999994</c:v>
                </c:pt>
                <c:pt idx="3984">
                  <c:v>98.86</c:v>
                </c:pt>
                <c:pt idx="3985">
                  <c:v>98.88</c:v>
                </c:pt>
                <c:pt idx="3986">
                  <c:v>98.899000000000001</c:v>
                </c:pt>
                <c:pt idx="3987">
                  <c:v>98.915000000000006</c:v>
                </c:pt>
                <c:pt idx="3988">
                  <c:v>98.933000000000007</c:v>
                </c:pt>
                <c:pt idx="3989">
                  <c:v>98.948999999999998</c:v>
                </c:pt>
                <c:pt idx="3990">
                  <c:v>98.965000000000003</c:v>
                </c:pt>
                <c:pt idx="3991">
                  <c:v>98.984999999999999</c:v>
                </c:pt>
                <c:pt idx="3992">
                  <c:v>99.028000000000006</c:v>
                </c:pt>
                <c:pt idx="3993">
                  <c:v>99.081999999999994</c:v>
                </c:pt>
                <c:pt idx="3994">
                  <c:v>99.116</c:v>
                </c:pt>
                <c:pt idx="3995">
                  <c:v>99.128</c:v>
                </c:pt>
                <c:pt idx="3996">
                  <c:v>99.144000000000005</c:v>
                </c:pt>
                <c:pt idx="3997">
                  <c:v>99.156000000000006</c:v>
                </c:pt>
                <c:pt idx="3998">
                  <c:v>99.167000000000002</c:v>
                </c:pt>
                <c:pt idx="3999">
                  <c:v>99.179000000000002</c:v>
                </c:pt>
                <c:pt idx="4000">
                  <c:v>99.192999999999998</c:v>
                </c:pt>
                <c:pt idx="4001">
                  <c:v>99.218000000000004</c:v>
                </c:pt>
                <c:pt idx="4002">
                  <c:v>99.278999999999996</c:v>
                </c:pt>
                <c:pt idx="4003">
                  <c:v>99.364000000000004</c:v>
                </c:pt>
                <c:pt idx="4004">
                  <c:v>99.438999999999993</c:v>
                </c:pt>
                <c:pt idx="4005">
                  <c:v>99.513000000000005</c:v>
                </c:pt>
                <c:pt idx="4006">
                  <c:v>99.590999999999994</c:v>
                </c:pt>
                <c:pt idx="4007">
                  <c:v>99.638999999999996</c:v>
                </c:pt>
                <c:pt idx="4008">
                  <c:v>99.650999999999996</c:v>
                </c:pt>
                <c:pt idx="4009">
                  <c:v>99.658000000000001</c:v>
                </c:pt>
                <c:pt idx="4010">
                  <c:v>99.665999999999997</c:v>
                </c:pt>
                <c:pt idx="4011">
                  <c:v>99.676000000000002</c:v>
                </c:pt>
                <c:pt idx="4012">
                  <c:v>99.688000000000002</c:v>
                </c:pt>
                <c:pt idx="4013">
                  <c:v>99.701999999999998</c:v>
                </c:pt>
                <c:pt idx="4014">
                  <c:v>99.718999999999994</c:v>
                </c:pt>
                <c:pt idx="4015">
                  <c:v>99.738</c:v>
                </c:pt>
                <c:pt idx="4016">
                  <c:v>99.757000000000005</c:v>
                </c:pt>
                <c:pt idx="4017">
                  <c:v>99.774000000000001</c:v>
                </c:pt>
                <c:pt idx="4018">
                  <c:v>99.792000000000002</c:v>
                </c:pt>
                <c:pt idx="4019">
                  <c:v>99.808999999999997</c:v>
                </c:pt>
                <c:pt idx="4020">
                  <c:v>99.825999999999993</c:v>
                </c:pt>
                <c:pt idx="4021">
                  <c:v>99.846999999999994</c:v>
                </c:pt>
                <c:pt idx="4022">
                  <c:v>99.869</c:v>
                </c:pt>
                <c:pt idx="4023">
                  <c:v>99.885000000000005</c:v>
                </c:pt>
                <c:pt idx="4024">
                  <c:v>99.897999999999996</c:v>
                </c:pt>
                <c:pt idx="4025">
                  <c:v>99.912000000000006</c:v>
                </c:pt>
                <c:pt idx="4026">
                  <c:v>99.927000000000007</c:v>
                </c:pt>
                <c:pt idx="4027">
                  <c:v>99.944000000000003</c:v>
                </c:pt>
                <c:pt idx="4028">
                  <c:v>99.962999999999994</c:v>
                </c:pt>
                <c:pt idx="4029">
                  <c:v>99.984999999999999</c:v>
                </c:pt>
                <c:pt idx="4030">
                  <c:v>100.006</c:v>
                </c:pt>
                <c:pt idx="4031">
                  <c:v>100.023</c:v>
                </c:pt>
                <c:pt idx="4032">
                  <c:v>100.04</c:v>
                </c:pt>
                <c:pt idx="4033">
                  <c:v>100.059</c:v>
                </c:pt>
                <c:pt idx="4034">
                  <c:v>100.075</c:v>
                </c:pt>
                <c:pt idx="4035">
                  <c:v>100.092</c:v>
                </c:pt>
                <c:pt idx="4036">
                  <c:v>100.116</c:v>
                </c:pt>
                <c:pt idx="4037">
                  <c:v>100.167</c:v>
                </c:pt>
                <c:pt idx="4038">
                  <c:v>100.23099999999999</c:v>
                </c:pt>
                <c:pt idx="4039">
                  <c:v>100.292</c:v>
                </c:pt>
                <c:pt idx="4040">
                  <c:v>100.337</c:v>
                </c:pt>
                <c:pt idx="4041">
                  <c:v>100.37</c:v>
                </c:pt>
                <c:pt idx="4042">
                  <c:v>100.4</c:v>
                </c:pt>
                <c:pt idx="4043">
                  <c:v>100.438</c:v>
                </c:pt>
                <c:pt idx="4044">
                  <c:v>100.486</c:v>
                </c:pt>
                <c:pt idx="4045">
                  <c:v>100.51900000000001</c:v>
                </c:pt>
                <c:pt idx="4046">
                  <c:v>100.52800000000001</c:v>
                </c:pt>
                <c:pt idx="4047">
                  <c:v>100.52800000000001</c:v>
                </c:pt>
                <c:pt idx="4048">
                  <c:v>100.53</c:v>
                </c:pt>
                <c:pt idx="4049">
                  <c:v>100.539</c:v>
                </c:pt>
                <c:pt idx="4050">
                  <c:v>100.562</c:v>
                </c:pt>
                <c:pt idx="4051">
                  <c:v>100.58799999999999</c:v>
                </c:pt>
                <c:pt idx="4052">
                  <c:v>100.60899999999999</c:v>
                </c:pt>
                <c:pt idx="4053">
                  <c:v>100.631</c:v>
                </c:pt>
                <c:pt idx="4054">
                  <c:v>100.652</c:v>
                </c:pt>
                <c:pt idx="4055">
                  <c:v>100.672</c:v>
                </c:pt>
                <c:pt idx="4056">
                  <c:v>100.69199999999999</c:v>
                </c:pt>
                <c:pt idx="4057">
                  <c:v>100.711</c:v>
                </c:pt>
                <c:pt idx="4058">
                  <c:v>100.73</c:v>
                </c:pt>
                <c:pt idx="4059">
                  <c:v>100.75</c:v>
                </c:pt>
                <c:pt idx="4060">
                  <c:v>100.78700000000001</c:v>
                </c:pt>
                <c:pt idx="4061">
                  <c:v>100.842</c:v>
                </c:pt>
                <c:pt idx="4062">
                  <c:v>100.901</c:v>
                </c:pt>
                <c:pt idx="4063">
                  <c:v>100.959</c:v>
                </c:pt>
                <c:pt idx="4064">
                  <c:v>100.98399999999999</c:v>
                </c:pt>
                <c:pt idx="4065">
                  <c:v>101.001</c:v>
                </c:pt>
                <c:pt idx="4066">
                  <c:v>101.015</c:v>
                </c:pt>
                <c:pt idx="4067">
                  <c:v>101.03</c:v>
                </c:pt>
                <c:pt idx="4068">
                  <c:v>101.04600000000001</c:v>
                </c:pt>
                <c:pt idx="4069">
                  <c:v>101.065</c:v>
                </c:pt>
                <c:pt idx="4070">
                  <c:v>101.086</c:v>
                </c:pt>
                <c:pt idx="4071">
                  <c:v>101.10599999999999</c:v>
                </c:pt>
                <c:pt idx="4072">
                  <c:v>101.124</c:v>
                </c:pt>
                <c:pt idx="4073">
                  <c:v>101.142</c:v>
                </c:pt>
                <c:pt idx="4074">
                  <c:v>101.16</c:v>
                </c:pt>
                <c:pt idx="4075">
                  <c:v>101.17700000000001</c:v>
                </c:pt>
                <c:pt idx="4076">
                  <c:v>101.197</c:v>
                </c:pt>
                <c:pt idx="4077">
                  <c:v>101.233</c:v>
                </c:pt>
                <c:pt idx="4078">
                  <c:v>101.297</c:v>
                </c:pt>
                <c:pt idx="4079">
                  <c:v>101.373</c:v>
                </c:pt>
                <c:pt idx="4080">
                  <c:v>101.444</c:v>
                </c:pt>
                <c:pt idx="4081">
                  <c:v>101.509</c:v>
                </c:pt>
                <c:pt idx="4082">
                  <c:v>101.574</c:v>
                </c:pt>
                <c:pt idx="4083">
                  <c:v>101.63500000000001</c:v>
                </c:pt>
                <c:pt idx="4084">
                  <c:v>101.694</c:v>
                </c:pt>
                <c:pt idx="4085">
                  <c:v>101.749</c:v>
                </c:pt>
                <c:pt idx="4086">
                  <c:v>101.80200000000001</c:v>
                </c:pt>
                <c:pt idx="4087">
                  <c:v>101.804</c:v>
                </c:pt>
                <c:pt idx="4088">
                  <c:v>101.80500000000001</c:v>
                </c:pt>
                <c:pt idx="4089">
                  <c:v>101.80500000000001</c:v>
                </c:pt>
                <c:pt idx="4090">
                  <c:v>101.80800000000001</c:v>
                </c:pt>
                <c:pt idx="4091">
                  <c:v>101.815</c:v>
                </c:pt>
                <c:pt idx="4092">
                  <c:v>101.825</c:v>
                </c:pt>
                <c:pt idx="4093">
                  <c:v>101.84399999999999</c:v>
                </c:pt>
                <c:pt idx="4094">
                  <c:v>101.889</c:v>
                </c:pt>
                <c:pt idx="4095">
                  <c:v>101.95399999999999</c:v>
                </c:pt>
                <c:pt idx="4096">
                  <c:v>102.024</c:v>
                </c:pt>
                <c:pt idx="4097">
                  <c:v>102.093</c:v>
                </c:pt>
                <c:pt idx="4098">
                  <c:v>102.128</c:v>
                </c:pt>
                <c:pt idx="4099">
                  <c:v>102.143</c:v>
                </c:pt>
                <c:pt idx="4100">
                  <c:v>102.148</c:v>
                </c:pt>
                <c:pt idx="4101">
                  <c:v>102.155</c:v>
                </c:pt>
                <c:pt idx="4102">
                  <c:v>102.167</c:v>
                </c:pt>
                <c:pt idx="4103">
                  <c:v>102.181</c:v>
                </c:pt>
                <c:pt idx="4104">
                  <c:v>102.197</c:v>
                </c:pt>
                <c:pt idx="4105">
                  <c:v>102.215</c:v>
                </c:pt>
                <c:pt idx="4106">
                  <c:v>102.233</c:v>
                </c:pt>
                <c:pt idx="4107">
                  <c:v>102.251</c:v>
                </c:pt>
                <c:pt idx="4108">
                  <c:v>102.267</c:v>
                </c:pt>
                <c:pt idx="4109">
                  <c:v>102.285</c:v>
                </c:pt>
                <c:pt idx="4110">
                  <c:v>102.304</c:v>
                </c:pt>
                <c:pt idx="4111">
                  <c:v>102.328</c:v>
                </c:pt>
                <c:pt idx="4112">
                  <c:v>102.386</c:v>
                </c:pt>
                <c:pt idx="4113">
                  <c:v>102.459</c:v>
                </c:pt>
                <c:pt idx="4114">
                  <c:v>102.506</c:v>
                </c:pt>
                <c:pt idx="4115">
                  <c:v>102.524</c:v>
                </c:pt>
                <c:pt idx="4116">
                  <c:v>102.533</c:v>
                </c:pt>
                <c:pt idx="4117">
                  <c:v>102.54900000000001</c:v>
                </c:pt>
                <c:pt idx="4118">
                  <c:v>102.571</c:v>
                </c:pt>
                <c:pt idx="4119">
                  <c:v>102.59399999999999</c:v>
                </c:pt>
                <c:pt idx="4120">
                  <c:v>102.616</c:v>
                </c:pt>
                <c:pt idx="4121">
                  <c:v>102.637</c:v>
                </c:pt>
                <c:pt idx="4122">
                  <c:v>102.65600000000001</c:v>
                </c:pt>
                <c:pt idx="4123">
                  <c:v>102.675</c:v>
                </c:pt>
                <c:pt idx="4124">
                  <c:v>102.694</c:v>
                </c:pt>
                <c:pt idx="4125">
                  <c:v>102.73</c:v>
                </c:pt>
                <c:pt idx="4126">
                  <c:v>102.8</c:v>
                </c:pt>
                <c:pt idx="4127">
                  <c:v>102.855</c:v>
                </c:pt>
                <c:pt idx="4128">
                  <c:v>102.884</c:v>
                </c:pt>
                <c:pt idx="4129">
                  <c:v>102.901</c:v>
                </c:pt>
                <c:pt idx="4130">
                  <c:v>102.914</c:v>
                </c:pt>
                <c:pt idx="4131">
                  <c:v>102.929</c:v>
                </c:pt>
                <c:pt idx="4132">
                  <c:v>102.947</c:v>
                </c:pt>
                <c:pt idx="4133">
                  <c:v>102.968</c:v>
                </c:pt>
                <c:pt idx="4134">
                  <c:v>102.989</c:v>
                </c:pt>
                <c:pt idx="4135">
                  <c:v>103.00700000000001</c:v>
                </c:pt>
                <c:pt idx="4136">
                  <c:v>103.02500000000001</c:v>
                </c:pt>
                <c:pt idx="4137">
                  <c:v>103.042</c:v>
                </c:pt>
                <c:pt idx="4138">
                  <c:v>103.059</c:v>
                </c:pt>
                <c:pt idx="4139">
                  <c:v>103.078</c:v>
                </c:pt>
                <c:pt idx="4140">
                  <c:v>103.11</c:v>
                </c:pt>
                <c:pt idx="4141">
                  <c:v>103.175</c:v>
                </c:pt>
                <c:pt idx="4142">
                  <c:v>103.242</c:v>
                </c:pt>
                <c:pt idx="4143">
                  <c:v>103.289</c:v>
                </c:pt>
                <c:pt idx="4144">
                  <c:v>103.313</c:v>
                </c:pt>
                <c:pt idx="4145">
                  <c:v>103.32299999999999</c:v>
                </c:pt>
                <c:pt idx="4146">
                  <c:v>103.33499999999999</c:v>
                </c:pt>
                <c:pt idx="4147">
                  <c:v>103.351</c:v>
                </c:pt>
                <c:pt idx="4148">
                  <c:v>103.36799999999999</c:v>
                </c:pt>
                <c:pt idx="4149">
                  <c:v>103.38800000000001</c:v>
                </c:pt>
                <c:pt idx="4150">
                  <c:v>103.40600000000001</c:v>
                </c:pt>
                <c:pt idx="4151">
                  <c:v>103.42400000000001</c:v>
                </c:pt>
                <c:pt idx="4152">
                  <c:v>103.441</c:v>
                </c:pt>
                <c:pt idx="4153">
                  <c:v>103.458</c:v>
                </c:pt>
                <c:pt idx="4154">
                  <c:v>103.474</c:v>
                </c:pt>
                <c:pt idx="4155">
                  <c:v>103.506</c:v>
                </c:pt>
                <c:pt idx="4156">
                  <c:v>103.572</c:v>
                </c:pt>
                <c:pt idx="4157">
                  <c:v>103.64700000000001</c:v>
                </c:pt>
                <c:pt idx="4158">
                  <c:v>103.70699999999999</c:v>
                </c:pt>
                <c:pt idx="4159">
                  <c:v>103.733</c:v>
                </c:pt>
                <c:pt idx="4160">
                  <c:v>103.74299999999999</c:v>
                </c:pt>
                <c:pt idx="4161">
                  <c:v>103.754</c:v>
                </c:pt>
                <c:pt idx="4162">
                  <c:v>103.765</c:v>
                </c:pt>
                <c:pt idx="4163">
                  <c:v>103.779</c:v>
                </c:pt>
                <c:pt idx="4164">
                  <c:v>103.79600000000001</c:v>
                </c:pt>
                <c:pt idx="4165">
                  <c:v>103.816</c:v>
                </c:pt>
                <c:pt idx="4166">
                  <c:v>103.83499999999999</c:v>
                </c:pt>
                <c:pt idx="4167">
                  <c:v>103.854</c:v>
                </c:pt>
                <c:pt idx="4168">
                  <c:v>103.873</c:v>
                </c:pt>
                <c:pt idx="4169">
                  <c:v>103.892</c:v>
                </c:pt>
                <c:pt idx="4170">
                  <c:v>103.90900000000001</c:v>
                </c:pt>
                <c:pt idx="4171">
                  <c:v>103.92700000000001</c:v>
                </c:pt>
                <c:pt idx="4172">
                  <c:v>103.958</c:v>
                </c:pt>
                <c:pt idx="4173">
                  <c:v>104.01300000000001</c:v>
                </c:pt>
                <c:pt idx="4174">
                  <c:v>104.04900000000001</c:v>
                </c:pt>
                <c:pt idx="4175">
                  <c:v>104.057</c:v>
                </c:pt>
                <c:pt idx="4176">
                  <c:v>104.068</c:v>
                </c:pt>
                <c:pt idx="4177">
                  <c:v>104.081</c:v>
                </c:pt>
                <c:pt idx="4178">
                  <c:v>104.099</c:v>
                </c:pt>
                <c:pt idx="4179">
                  <c:v>104.119</c:v>
                </c:pt>
                <c:pt idx="4180">
                  <c:v>104.139</c:v>
                </c:pt>
                <c:pt idx="4181">
                  <c:v>104.158</c:v>
                </c:pt>
                <c:pt idx="4182">
                  <c:v>104.17700000000001</c:v>
                </c:pt>
                <c:pt idx="4183">
                  <c:v>104.194</c:v>
                </c:pt>
                <c:pt idx="4184">
                  <c:v>104.218</c:v>
                </c:pt>
                <c:pt idx="4185">
                  <c:v>104.267</c:v>
                </c:pt>
                <c:pt idx="4186">
                  <c:v>104.327</c:v>
                </c:pt>
                <c:pt idx="4187">
                  <c:v>104.374</c:v>
                </c:pt>
                <c:pt idx="4188">
                  <c:v>104.40300000000001</c:v>
                </c:pt>
                <c:pt idx="4189">
                  <c:v>104.417</c:v>
                </c:pt>
                <c:pt idx="4190">
                  <c:v>104.429</c:v>
                </c:pt>
                <c:pt idx="4191">
                  <c:v>104.446</c:v>
                </c:pt>
                <c:pt idx="4192">
                  <c:v>104.468</c:v>
                </c:pt>
                <c:pt idx="4193">
                  <c:v>104.49</c:v>
                </c:pt>
                <c:pt idx="4194">
                  <c:v>104.511</c:v>
                </c:pt>
                <c:pt idx="4195">
                  <c:v>104.53</c:v>
                </c:pt>
                <c:pt idx="4196">
                  <c:v>104.548</c:v>
                </c:pt>
                <c:pt idx="4197">
                  <c:v>104.56699999999999</c:v>
                </c:pt>
                <c:pt idx="4198">
                  <c:v>104.587</c:v>
                </c:pt>
                <c:pt idx="4199">
                  <c:v>104.63</c:v>
                </c:pt>
                <c:pt idx="4200">
                  <c:v>104.70399999999999</c:v>
                </c:pt>
                <c:pt idx="4201">
                  <c:v>104.77</c:v>
                </c:pt>
                <c:pt idx="4202">
                  <c:v>104.801</c:v>
                </c:pt>
                <c:pt idx="4203">
                  <c:v>104.82299999999999</c:v>
                </c:pt>
                <c:pt idx="4204">
                  <c:v>104.834</c:v>
                </c:pt>
                <c:pt idx="4205">
                  <c:v>104.848</c:v>
                </c:pt>
                <c:pt idx="4206">
                  <c:v>104.86499999999999</c:v>
                </c:pt>
                <c:pt idx="4207">
                  <c:v>104.88500000000001</c:v>
                </c:pt>
                <c:pt idx="4208">
                  <c:v>104.90600000000001</c:v>
                </c:pt>
                <c:pt idx="4209">
                  <c:v>104.92400000000001</c:v>
                </c:pt>
                <c:pt idx="4210">
                  <c:v>104.943</c:v>
                </c:pt>
                <c:pt idx="4211">
                  <c:v>104.962</c:v>
                </c:pt>
                <c:pt idx="4212">
                  <c:v>104.994</c:v>
                </c:pt>
                <c:pt idx="4213">
                  <c:v>105.05800000000001</c:v>
                </c:pt>
                <c:pt idx="4214">
                  <c:v>105.13500000000001</c:v>
                </c:pt>
                <c:pt idx="4215">
                  <c:v>105.202</c:v>
                </c:pt>
                <c:pt idx="4216">
                  <c:v>105.262</c:v>
                </c:pt>
                <c:pt idx="4217">
                  <c:v>105.321</c:v>
                </c:pt>
                <c:pt idx="4218">
                  <c:v>105.34099999999999</c:v>
                </c:pt>
                <c:pt idx="4219">
                  <c:v>105.34099999999999</c:v>
                </c:pt>
                <c:pt idx="4220">
                  <c:v>105.34699999999999</c:v>
                </c:pt>
                <c:pt idx="4221">
                  <c:v>105.358</c:v>
                </c:pt>
                <c:pt idx="4222">
                  <c:v>105.371</c:v>
                </c:pt>
                <c:pt idx="4223">
                  <c:v>105.386</c:v>
                </c:pt>
                <c:pt idx="4224">
                  <c:v>105.405</c:v>
                </c:pt>
                <c:pt idx="4225">
                  <c:v>105.425</c:v>
                </c:pt>
                <c:pt idx="4226">
                  <c:v>105.44499999999999</c:v>
                </c:pt>
                <c:pt idx="4227">
                  <c:v>105.464</c:v>
                </c:pt>
                <c:pt idx="4228">
                  <c:v>105.483</c:v>
                </c:pt>
                <c:pt idx="4229">
                  <c:v>105.501</c:v>
                </c:pt>
                <c:pt idx="4230">
                  <c:v>105.521</c:v>
                </c:pt>
                <c:pt idx="4231">
                  <c:v>105.55200000000001</c:v>
                </c:pt>
                <c:pt idx="4232">
                  <c:v>105.61199999999999</c:v>
                </c:pt>
                <c:pt idx="4233">
                  <c:v>105.691</c:v>
                </c:pt>
                <c:pt idx="4234">
                  <c:v>105.76900000000001</c:v>
                </c:pt>
                <c:pt idx="4235">
                  <c:v>105.84699999999999</c:v>
                </c:pt>
                <c:pt idx="4236">
                  <c:v>105.861</c:v>
                </c:pt>
                <c:pt idx="4237">
                  <c:v>105.872</c:v>
                </c:pt>
                <c:pt idx="4238">
                  <c:v>105.899</c:v>
                </c:pt>
                <c:pt idx="4239">
                  <c:v>105.94</c:v>
                </c:pt>
                <c:pt idx="4240">
                  <c:v>105.974</c:v>
                </c:pt>
                <c:pt idx="4241">
                  <c:v>105.99299999999999</c:v>
                </c:pt>
                <c:pt idx="4242">
                  <c:v>106.001</c:v>
                </c:pt>
                <c:pt idx="4243">
                  <c:v>106.01</c:v>
                </c:pt>
                <c:pt idx="4244">
                  <c:v>106.021</c:v>
                </c:pt>
                <c:pt idx="4245">
                  <c:v>106.033</c:v>
                </c:pt>
                <c:pt idx="4246">
                  <c:v>106.048</c:v>
                </c:pt>
                <c:pt idx="4247">
                  <c:v>106.06699999999999</c:v>
                </c:pt>
                <c:pt idx="4248">
                  <c:v>106.087</c:v>
                </c:pt>
                <c:pt idx="4249">
                  <c:v>106.108</c:v>
                </c:pt>
                <c:pt idx="4250">
                  <c:v>106.128</c:v>
                </c:pt>
                <c:pt idx="4251">
                  <c:v>106.148</c:v>
                </c:pt>
                <c:pt idx="4252">
                  <c:v>106.167</c:v>
                </c:pt>
                <c:pt idx="4253">
                  <c:v>106.18600000000001</c:v>
                </c:pt>
                <c:pt idx="4254">
                  <c:v>106.209</c:v>
                </c:pt>
                <c:pt idx="4255">
                  <c:v>106.251</c:v>
                </c:pt>
                <c:pt idx="4256">
                  <c:v>106.333</c:v>
                </c:pt>
                <c:pt idx="4257">
                  <c:v>106.404</c:v>
                </c:pt>
                <c:pt idx="4258">
                  <c:v>106.43</c:v>
                </c:pt>
                <c:pt idx="4259">
                  <c:v>106.44499999999999</c:v>
                </c:pt>
                <c:pt idx="4260">
                  <c:v>106.45699999999999</c:v>
                </c:pt>
                <c:pt idx="4261">
                  <c:v>106.468</c:v>
                </c:pt>
                <c:pt idx="4262">
                  <c:v>106.479</c:v>
                </c:pt>
                <c:pt idx="4263">
                  <c:v>106.492</c:v>
                </c:pt>
                <c:pt idx="4264">
                  <c:v>106.51</c:v>
                </c:pt>
                <c:pt idx="4265">
                  <c:v>106.53</c:v>
                </c:pt>
                <c:pt idx="4266">
                  <c:v>106.55</c:v>
                </c:pt>
                <c:pt idx="4267">
                  <c:v>106.571</c:v>
                </c:pt>
                <c:pt idx="4268">
                  <c:v>106.59099999999999</c:v>
                </c:pt>
                <c:pt idx="4269">
                  <c:v>106.611</c:v>
                </c:pt>
                <c:pt idx="4270">
                  <c:v>106.63</c:v>
                </c:pt>
                <c:pt idx="4271">
                  <c:v>106.649</c:v>
                </c:pt>
                <c:pt idx="4272">
                  <c:v>106.67700000000001</c:v>
                </c:pt>
                <c:pt idx="4273">
                  <c:v>106.72499999999999</c:v>
                </c:pt>
                <c:pt idx="4274">
                  <c:v>106.78400000000001</c:v>
                </c:pt>
                <c:pt idx="4275">
                  <c:v>106.845</c:v>
                </c:pt>
                <c:pt idx="4276">
                  <c:v>106.89</c:v>
                </c:pt>
                <c:pt idx="4277">
                  <c:v>106.919</c:v>
                </c:pt>
                <c:pt idx="4278">
                  <c:v>106.947</c:v>
                </c:pt>
                <c:pt idx="4279">
                  <c:v>106.97799999999999</c:v>
                </c:pt>
                <c:pt idx="4280">
                  <c:v>107.001</c:v>
                </c:pt>
                <c:pt idx="4281">
                  <c:v>107.01600000000001</c:v>
                </c:pt>
                <c:pt idx="4282">
                  <c:v>107.026</c:v>
                </c:pt>
                <c:pt idx="4283">
                  <c:v>107.03400000000001</c:v>
                </c:pt>
                <c:pt idx="4284">
                  <c:v>107.044</c:v>
                </c:pt>
                <c:pt idx="4285">
                  <c:v>107.05500000000001</c:v>
                </c:pt>
                <c:pt idx="4286">
                  <c:v>107.072</c:v>
                </c:pt>
                <c:pt idx="4287">
                  <c:v>107.09099999999999</c:v>
                </c:pt>
                <c:pt idx="4288">
                  <c:v>107.111</c:v>
                </c:pt>
                <c:pt idx="4289">
                  <c:v>107.129</c:v>
                </c:pt>
                <c:pt idx="4290">
                  <c:v>107.14700000000001</c:v>
                </c:pt>
                <c:pt idx="4291">
                  <c:v>107.16500000000001</c:v>
                </c:pt>
                <c:pt idx="4292">
                  <c:v>107.18</c:v>
                </c:pt>
                <c:pt idx="4293">
                  <c:v>107.19799999999999</c:v>
                </c:pt>
                <c:pt idx="4294">
                  <c:v>107.23699999999999</c:v>
                </c:pt>
                <c:pt idx="4295">
                  <c:v>107.297</c:v>
                </c:pt>
                <c:pt idx="4296">
                  <c:v>107.352</c:v>
                </c:pt>
                <c:pt idx="4297">
                  <c:v>107.396</c:v>
                </c:pt>
                <c:pt idx="4298">
                  <c:v>107.42400000000001</c:v>
                </c:pt>
                <c:pt idx="4299">
                  <c:v>107.43600000000001</c:v>
                </c:pt>
                <c:pt idx="4300">
                  <c:v>107.446</c:v>
                </c:pt>
                <c:pt idx="4301">
                  <c:v>107.45699999999999</c:v>
                </c:pt>
                <c:pt idx="4302">
                  <c:v>107.47</c:v>
                </c:pt>
                <c:pt idx="4303">
                  <c:v>107.485</c:v>
                </c:pt>
                <c:pt idx="4304">
                  <c:v>107.501</c:v>
                </c:pt>
                <c:pt idx="4305">
                  <c:v>107.52</c:v>
                </c:pt>
                <c:pt idx="4306">
                  <c:v>107.54</c:v>
                </c:pt>
                <c:pt idx="4307">
                  <c:v>107.559</c:v>
                </c:pt>
                <c:pt idx="4308">
                  <c:v>107.57599999999999</c:v>
                </c:pt>
                <c:pt idx="4309">
                  <c:v>107.59399999999999</c:v>
                </c:pt>
                <c:pt idx="4310">
                  <c:v>107.613</c:v>
                </c:pt>
                <c:pt idx="4311">
                  <c:v>107.631</c:v>
                </c:pt>
                <c:pt idx="4312">
                  <c:v>107.657</c:v>
                </c:pt>
                <c:pt idx="4313">
                  <c:v>107.70699999999999</c:v>
                </c:pt>
                <c:pt idx="4314">
                  <c:v>107.783</c:v>
                </c:pt>
                <c:pt idx="4315">
                  <c:v>107.845</c:v>
                </c:pt>
                <c:pt idx="4316">
                  <c:v>107.871</c:v>
                </c:pt>
                <c:pt idx="4317">
                  <c:v>107.88500000000001</c:v>
                </c:pt>
                <c:pt idx="4318">
                  <c:v>107.902</c:v>
                </c:pt>
                <c:pt idx="4319">
                  <c:v>107.914</c:v>
                </c:pt>
                <c:pt idx="4320">
                  <c:v>107.929</c:v>
                </c:pt>
                <c:pt idx="4321">
                  <c:v>107.949</c:v>
                </c:pt>
                <c:pt idx="4322">
                  <c:v>107.96899999999999</c:v>
                </c:pt>
                <c:pt idx="4323">
                  <c:v>107.989</c:v>
                </c:pt>
                <c:pt idx="4324">
                  <c:v>108.008</c:v>
                </c:pt>
                <c:pt idx="4325">
                  <c:v>108.027</c:v>
                </c:pt>
                <c:pt idx="4326">
                  <c:v>108.044</c:v>
                </c:pt>
                <c:pt idx="4327">
                  <c:v>108.06</c:v>
                </c:pt>
                <c:pt idx="4328">
                  <c:v>108.08199999999999</c:v>
                </c:pt>
                <c:pt idx="4329">
                  <c:v>108.125</c:v>
                </c:pt>
                <c:pt idx="4330">
                  <c:v>108.18</c:v>
                </c:pt>
                <c:pt idx="4331">
                  <c:v>108.215</c:v>
                </c:pt>
                <c:pt idx="4332">
                  <c:v>108.227</c:v>
                </c:pt>
                <c:pt idx="4333">
                  <c:v>108.235</c:v>
                </c:pt>
                <c:pt idx="4334">
                  <c:v>108.246</c:v>
                </c:pt>
                <c:pt idx="4335">
                  <c:v>108.258</c:v>
                </c:pt>
                <c:pt idx="4336">
                  <c:v>108.271</c:v>
                </c:pt>
                <c:pt idx="4337">
                  <c:v>108.286</c:v>
                </c:pt>
                <c:pt idx="4338">
                  <c:v>108.30200000000001</c:v>
                </c:pt>
                <c:pt idx="4339">
                  <c:v>108.32</c:v>
                </c:pt>
                <c:pt idx="4340">
                  <c:v>108.34099999999999</c:v>
                </c:pt>
                <c:pt idx="4341">
                  <c:v>108.36199999999999</c:v>
                </c:pt>
                <c:pt idx="4342">
                  <c:v>108.38200000000001</c:v>
                </c:pt>
                <c:pt idx="4343">
                  <c:v>108.4</c:v>
                </c:pt>
                <c:pt idx="4344">
                  <c:v>108.419</c:v>
                </c:pt>
                <c:pt idx="4345">
                  <c:v>108.437</c:v>
                </c:pt>
                <c:pt idx="4346">
                  <c:v>108.46</c:v>
                </c:pt>
                <c:pt idx="4347">
                  <c:v>108.509</c:v>
                </c:pt>
                <c:pt idx="4348">
                  <c:v>108.58799999999999</c:v>
                </c:pt>
                <c:pt idx="4349">
                  <c:v>108.655</c:v>
                </c:pt>
                <c:pt idx="4350">
                  <c:v>108.67400000000001</c:v>
                </c:pt>
                <c:pt idx="4351">
                  <c:v>108.68300000000001</c:v>
                </c:pt>
                <c:pt idx="4352">
                  <c:v>108.693</c:v>
                </c:pt>
                <c:pt idx="4353">
                  <c:v>108.703</c:v>
                </c:pt>
                <c:pt idx="4354">
                  <c:v>108.71599999999999</c:v>
                </c:pt>
                <c:pt idx="4355">
                  <c:v>108.73099999999999</c:v>
                </c:pt>
                <c:pt idx="4356">
                  <c:v>108.748</c:v>
                </c:pt>
                <c:pt idx="4357">
                  <c:v>108.767</c:v>
                </c:pt>
                <c:pt idx="4358">
                  <c:v>108.786</c:v>
                </c:pt>
                <c:pt idx="4359">
                  <c:v>108.80500000000001</c:v>
                </c:pt>
                <c:pt idx="4360">
                  <c:v>108.82299999999999</c:v>
                </c:pt>
                <c:pt idx="4361">
                  <c:v>108.84</c:v>
                </c:pt>
                <c:pt idx="4362">
                  <c:v>108.857</c:v>
                </c:pt>
                <c:pt idx="4363">
                  <c:v>108.879</c:v>
                </c:pt>
                <c:pt idx="4364">
                  <c:v>108.928</c:v>
                </c:pt>
                <c:pt idx="4365">
                  <c:v>109</c:v>
                </c:pt>
                <c:pt idx="4366">
                  <c:v>109.045</c:v>
                </c:pt>
                <c:pt idx="4367">
                  <c:v>109.063</c:v>
                </c:pt>
                <c:pt idx="4368">
                  <c:v>109.07899999999999</c:v>
                </c:pt>
                <c:pt idx="4369">
                  <c:v>109.093</c:v>
                </c:pt>
                <c:pt idx="4370">
                  <c:v>109.10299999999999</c:v>
                </c:pt>
                <c:pt idx="4371">
                  <c:v>109.11199999999999</c:v>
                </c:pt>
                <c:pt idx="4372">
                  <c:v>109.123</c:v>
                </c:pt>
                <c:pt idx="4373">
                  <c:v>109.136</c:v>
                </c:pt>
                <c:pt idx="4374">
                  <c:v>109.15</c:v>
                </c:pt>
                <c:pt idx="4375">
                  <c:v>109.164</c:v>
                </c:pt>
                <c:pt idx="4376">
                  <c:v>109.179</c:v>
                </c:pt>
                <c:pt idx="4377">
                  <c:v>109.194</c:v>
                </c:pt>
                <c:pt idx="4378">
                  <c:v>109.209</c:v>
                </c:pt>
                <c:pt idx="4379">
                  <c:v>109.22799999999999</c:v>
                </c:pt>
                <c:pt idx="4380">
                  <c:v>109.249</c:v>
                </c:pt>
                <c:pt idx="4381">
                  <c:v>109.26600000000001</c:v>
                </c:pt>
                <c:pt idx="4382">
                  <c:v>109.28400000000001</c:v>
                </c:pt>
                <c:pt idx="4383">
                  <c:v>109.30200000000001</c:v>
                </c:pt>
                <c:pt idx="4384">
                  <c:v>109.319</c:v>
                </c:pt>
                <c:pt idx="4385">
                  <c:v>109.337</c:v>
                </c:pt>
                <c:pt idx="4386">
                  <c:v>109.376</c:v>
                </c:pt>
                <c:pt idx="4387">
                  <c:v>109.45</c:v>
                </c:pt>
                <c:pt idx="4388">
                  <c:v>109.509</c:v>
                </c:pt>
                <c:pt idx="4389">
                  <c:v>109.53100000000001</c:v>
                </c:pt>
                <c:pt idx="4390">
                  <c:v>109.54600000000001</c:v>
                </c:pt>
                <c:pt idx="4391">
                  <c:v>109.56</c:v>
                </c:pt>
                <c:pt idx="4392">
                  <c:v>109.57599999999999</c:v>
                </c:pt>
                <c:pt idx="4393">
                  <c:v>109.599</c:v>
                </c:pt>
                <c:pt idx="4394">
                  <c:v>109.623</c:v>
                </c:pt>
                <c:pt idx="4395">
                  <c:v>109.639</c:v>
                </c:pt>
                <c:pt idx="4396">
                  <c:v>109.648</c:v>
                </c:pt>
                <c:pt idx="4397">
                  <c:v>109.65900000000001</c:v>
                </c:pt>
                <c:pt idx="4398">
                  <c:v>109.67100000000001</c:v>
                </c:pt>
                <c:pt idx="4399">
                  <c:v>109.68600000000001</c:v>
                </c:pt>
                <c:pt idx="4400">
                  <c:v>109.703</c:v>
                </c:pt>
                <c:pt idx="4401">
                  <c:v>109.723</c:v>
                </c:pt>
                <c:pt idx="4402">
                  <c:v>109.742</c:v>
                </c:pt>
                <c:pt idx="4403">
                  <c:v>109.758</c:v>
                </c:pt>
                <c:pt idx="4404">
                  <c:v>109.77500000000001</c:v>
                </c:pt>
                <c:pt idx="4405">
                  <c:v>109.79300000000001</c:v>
                </c:pt>
                <c:pt idx="4406">
                  <c:v>109.81</c:v>
                </c:pt>
                <c:pt idx="4407">
                  <c:v>109.831</c:v>
                </c:pt>
                <c:pt idx="4408">
                  <c:v>109.857</c:v>
                </c:pt>
                <c:pt idx="4409">
                  <c:v>109.877</c:v>
                </c:pt>
                <c:pt idx="4410">
                  <c:v>109.889</c:v>
                </c:pt>
                <c:pt idx="4411">
                  <c:v>109.9</c:v>
                </c:pt>
                <c:pt idx="4412">
                  <c:v>109.91</c:v>
                </c:pt>
                <c:pt idx="4413">
                  <c:v>109.923</c:v>
                </c:pt>
                <c:pt idx="4414">
                  <c:v>109.93600000000001</c:v>
                </c:pt>
                <c:pt idx="4415">
                  <c:v>109.95</c:v>
                </c:pt>
                <c:pt idx="4416">
                  <c:v>109.964</c:v>
                </c:pt>
                <c:pt idx="4417">
                  <c:v>109.979</c:v>
                </c:pt>
                <c:pt idx="4418">
                  <c:v>109.99299999999999</c:v>
                </c:pt>
                <c:pt idx="4419">
                  <c:v>110.008</c:v>
                </c:pt>
                <c:pt idx="4420">
                  <c:v>110.02200000000001</c:v>
                </c:pt>
                <c:pt idx="4421">
                  <c:v>110.036</c:v>
                </c:pt>
                <c:pt idx="4422">
                  <c:v>110.051</c:v>
                </c:pt>
                <c:pt idx="4423">
                  <c:v>110.065</c:v>
                </c:pt>
                <c:pt idx="4424">
                  <c:v>110.08</c:v>
                </c:pt>
                <c:pt idx="4425">
                  <c:v>110.095</c:v>
                </c:pt>
                <c:pt idx="4426">
                  <c:v>110.11</c:v>
                </c:pt>
                <c:pt idx="4427">
                  <c:v>110.131</c:v>
                </c:pt>
                <c:pt idx="4428">
                  <c:v>110.158</c:v>
                </c:pt>
                <c:pt idx="4429">
                  <c:v>110.179</c:v>
                </c:pt>
                <c:pt idx="4430">
                  <c:v>110.2</c:v>
                </c:pt>
                <c:pt idx="4431">
                  <c:v>110.22</c:v>
                </c:pt>
                <c:pt idx="4432">
                  <c:v>110.24</c:v>
                </c:pt>
                <c:pt idx="4433">
                  <c:v>110.259</c:v>
                </c:pt>
                <c:pt idx="4434">
                  <c:v>110.279</c:v>
                </c:pt>
                <c:pt idx="4435">
                  <c:v>110.29900000000001</c:v>
                </c:pt>
                <c:pt idx="4436">
                  <c:v>110.319</c:v>
                </c:pt>
                <c:pt idx="4437">
                  <c:v>110.33799999999999</c:v>
                </c:pt>
                <c:pt idx="4438">
                  <c:v>110.369</c:v>
                </c:pt>
                <c:pt idx="4439">
                  <c:v>110.384</c:v>
                </c:pt>
                <c:pt idx="4440">
                  <c:v>110.408</c:v>
                </c:pt>
                <c:pt idx="4441">
                  <c:v>110.434</c:v>
                </c:pt>
                <c:pt idx="4442">
                  <c:v>110.47</c:v>
                </c:pt>
                <c:pt idx="4443">
                  <c:v>110.503</c:v>
                </c:pt>
                <c:pt idx="4444">
                  <c:v>110.53400000000001</c:v>
                </c:pt>
                <c:pt idx="4445">
                  <c:v>110.587</c:v>
                </c:pt>
                <c:pt idx="4446">
                  <c:v>110.673</c:v>
                </c:pt>
                <c:pt idx="4447">
                  <c:v>110.767</c:v>
                </c:pt>
                <c:pt idx="4448">
                  <c:v>110.857</c:v>
                </c:pt>
                <c:pt idx="4449">
                  <c:v>110.89400000000001</c:v>
                </c:pt>
                <c:pt idx="4450">
                  <c:v>110.90900000000001</c:v>
                </c:pt>
                <c:pt idx="4451">
                  <c:v>110.926</c:v>
                </c:pt>
                <c:pt idx="4452">
                  <c:v>110.946</c:v>
                </c:pt>
                <c:pt idx="4453">
                  <c:v>110.964</c:v>
                </c:pt>
                <c:pt idx="4454">
                  <c:v>110.983</c:v>
                </c:pt>
                <c:pt idx="4455">
                  <c:v>111.003</c:v>
                </c:pt>
                <c:pt idx="4456">
                  <c:v>111.023</c:v>
                </c:pt>
                <c:pt idx="4457">
                  <c:v>111.042</c:v>
                </c:pt>
                <c:pt idx="4458">
                  <c:v>111.063</c:v>
                </c:pt>
                <c:pt idx="4459">
                  <c:v>111.083</c:v>
                </c:pt>
                <c:pt idx="4460">
                  <c:v>111.10599999999999</c:v>
                </c:pt>
                <c:pt idx="4461">
                  <c:v>111.145</c:v>
                </c:pt>
                <c:pt idx="4462">
                  <c:v>111.21899999999999</c:v>
                </c:pt>
                <c:pt idx="4463">
                  <c:v>111.30200000000001</c:v>
                </c:pt>
                <c:pt idx="4464">
                  <c:v>111.333</c:v>
                </c:pt>
                <c:pt idx="4465">
                  <c:v>111.355</c:v>
                </c:pt>
                <c:pt idx="4466">
                  <c:v>111.389</c:v>
                </c:pt>
                <c:pt idx="4467">
                  <c:v>111.40600000000001</c:v>
                </c:pt>
                <c:pt idx="4468">
                  <c:v>111.432</c:v>
                </c:pt>
                <c:pt idx="4469">
                  <c:v>111.468</c:v>
                </c:pt>
                <c:pt idx="4470">
                  <c:v>111.495</c:v>
                </c:pt>
                <c:pt idx="4471">
                  <c:v>111.518</c:v>
                </c:pt>
                <c:pt idx="4472">
                  <c:v>111.538</c:v>
                </c:pt>
                <c:pt idx="4473">
                  <c:v>111.559</c:v>
                </c:pt>
                <c:pt idx="4474">
                  <c:v>111.596</c:v>
                </c:pt>
                <c:pt idx="4475">
                  <c:v>111.666</c:v>
                </c:pt>
                <c:pt idx="4476">
                  <c:v>111.73399999999999</c:v>
                </c:pt>
                <c:pt idx="4477">
                  <c:v>111.758</c:v>
                </c:pt>
                <c:pt idx="4478">
                  <c:v>111.783</c:v>
                </c:pt>
                <c:pt idx="4479">
                  <c:v>111.836</c:v>
                </c:pt>
                <c:pt idx="4480">
                  <c:v>111.92400000000001</c:v>
                </c:pt>
                <c:pt idx="4481">
                  <c:v>112.01600000000001</c:v>
                </c:pt>
                <c:pt idx="4482">
                  <c:v>112.068</c:v>
                </c:pt>
                <c:pt idx="4483">
                  <c:v>112.084</c:v>
                </c:pt>
                <c:pt idx="4484">
                  <c:v>112.09099999999999</c:v>
                </c:pt>
                <c:pt idx="4485">
                  <c:v>112.102</c:v>
                </c:pt>
                <c:pt idx="4486">
                  <c:v>112.119</c:v>
                </c:pt>
                <c:pt idx="4487">
                  <c:v>112.14100000000001</c:v>
                </c:pt>
                <c:pt idx="4488">
                  <c:v>112.16</c:v>
                </c:pt>
                <c:pt idx="4489">
                  <c:v>112.178</c:v>
                </c:pt>
                <c:pt idx="4490">
                  <c:v>112.197</c:v>
                </c:pt>
                <c:pt idx="4491">
                  <c:v>112.21599999999999</c:v>
                </c:pt>
                <c:pt idx="4492">
                  <c:v>112.23399999999999</c:v>
                </c:pt>
                <c:pt idx="4493">
                  <c:v>112.253</c:v>
                </c:pt>
                <c:pt idx="4494">
                  <c:v>112.27800000000001</c:v>
                </c:pt>
                <c:pt idx="4495">
                  <c:v>112.34</c:v>
                </c:pt>
                <c:pt idx="4496">
                  <c:v>112.42400000000001</c:v>
                </c:pt>
                <c:pt idx="4497">
                  <c:v>112.502</c:v>
                </c:pt>
                <c:pt idx="4498">
                  <c:v>112.52200000000001</c:v>
                </c:pt>
                <c:pt idx="4499">
                  <c:v>112.532</c:v>
                </c:pt>
                <c:pt idx="4500">
                  <c:v>112.545</c:v>
                </c:pt>
                <c:pt idx="4501">
                  <c:v>112.56100000000001</c:v>
                </c:pt>
                <c:pt idx="4502">
                  <c:v>112.578</c:v>
                </c:pt>
                <c:pt idx="4503">
                  <c:v>112.595</c:v>
                </c:pt>
                <c:pt idx="4504">
                  <c:v>112.614</c:v>
                </c:pt>
                <c:pt idx="4505">
                  <c:v>112.633</c:v>
                </c:pt>
                <c:pt idx="4506">
                  <c:v>112.654</c:v>
                </c:pt>
                <c:pt idx="4507">
                  <c:v>112.673</c:v>
                </c:pt>
                <c:pt idx="4508">
                  <c:v>112.69</c:v>
                </c:pt>
                <c:pt idx="4509">
                  <c:v>112.708</c:v>
                </c:pt>
                <c:pt idx="4510">
                  <c:v>112.726</c:v>
                </c:pt>
                <c:pt idx="4511">
                  <c:v>112.748</c:v>
                </c:pt>
                <c:pt idx="4512">
                  <c:v>112.795</c:v>
                </c:pt>
                <c:pt idx="4513">
                  <c:v>112.863</c:v>
                </c:pt>
                <c:pt idx="4514">
                  <c:v>112.929</c:v>
                </c:pt>
                <c:pt idx="4515">
                  <c:v>112.976</c:v>
                </c:pt>
                <c:pt idx="4516">
                  <c:v>112.998</c:v>
                </c:pt>
                <c:pt idx="4517">
                  <c:v>113.008</c:v>
                </c:pt>
                <c:pt idx="4518">
                  <c:v>113.018</c:v>
                </c:pt>
                <c:pt idx="4519">
                  <c:v>113.03</c:v>
                </c:pt>
                <c:pt idx="4520">
                  <c:v>113.04600000000001</c:v>
                </c:pt>
                <c:pt idx="4521">
                  <c:v>113.06100000000001</c:v>
                </c:pt>
                <c:pt idx="4522">
                  <c:v>113.078</c:v>
                </c:pt>
                <c:pt idx="4523">
                  <c:v>113.09699999999999</c:v>
                </c:pt>
                <c:pt idx="4524">
                  <c:v>113.117</c:v>
                </c:pt>
                <c:pt idx="4525">
                  <c:v>113.13500000000001</c:v>
                </c:pt>
                <c:pt idx="4526">
                  <c:v>113.15300000000001</c:v>
                </c:pt>
                <c:pt idx="4527">
                  <c:v>113.172</c:v>
                </c:pt>
                <c:pt idx="4528">
                  <c:v>113.191</c:v>
                </c:pt>
                <c:pt idx="4529">
                  <c:v>113.20699999999999</c:v>
                </c:pt>
                <c:pt idx="4530">
                  <c:v>113.223</c:v>
                </c:pt>
                <c:pt idx="4531">
                  <c:v>113.24</c:v>
                </c:pt>
                <c:pt idx="4532">
                  <c:v>113.273</c:v>
                </c:pt>
                <c:pt idx="4533">
                  <c:v>113.339</c:v>
                </c:pt>
                <c:pt idx="4534">
                  <c:v>113.407</c:v>
                </c:pt>
                <c:pt idx="4535">
                  <c:v>113.446</c:v>
                </c:pt>
                <c:pt idx="4536">
                  <c:v>113.47</c:v>
                </c:pt>
                <c:pt idx="4537">
                  <c:v>113.48399999999999</c:v>
                </c:pt>
                <c:pt idx="4538">
                  <c:v>113.497</c:v>
                </c:pt>
                <c:pt idx="4539">
                  <c:v>113.518</c:v>
                </c:pt>
                <c:pt idx="4540">
                  <c:v>113.541</c:v>
                </c:pt>
                <c:pt idx="4541">
                  <c:v>113.563</c:v>
                </c:pt>
                <c:pt idx="4542">
                  <c:v>113.583</c:v>
                </c:pt>
                <c:pt idx="4543">
                  <c:v>113.602</c:v>
                </c:pt>
                <c:pt idx="4544">
                  <c:v>113.619</c:v>
                </c:pt>
                <c:pt idx="4545">
                  <c:v>113.64100000000001</c:v>
                </c:pt>
                <c:pt idx="4546">
                  <c:v>113.682</c:v>
                </c:pt>
                <c:pt idx="4547">
                  <c:v>113.755</c:v>
                </c:pt>
                <c:pt idx="4548">
                  <c:v>113.81</c:v>
                </c:pt>
                <c:pt idx="4549">
                  <c:v>113.815</c:v>
                </c:pt>
                <c:pt idx="4550">
                  <c:v>113.831</c:v>
                </c:pt>
                <c:pt idx="4551">
                  <c:v>113.85</c:v>
                </c:pt>
                <c:pt idx="4552">
                  <c:v>113.866</c:v>
                </c:pt>
                <c:pt idx="4553">
                  <c:v>113.884</c:v>
                </c:pt>
                <c:pt idx="4554">
                  <c:v>113.904</c:v>
                </c:pt>
                <c:pt idx="4555">
                  <c:v>113.92100000000001</c:v>
                </c:pt>
                <c:pt idx="4556">
                  <c:v>113.93899999999999</c:v>
                </c:pt>
                <c:pt idx="4557">
                  <c:v>113.958</c:v>
                </c:pt>
                <c:pt idx="4558">
                  <c:v>113.976</c:v>
                </c:pt>
                <c:pt idx="4559">
                  <c:v>113.994</c:v>
                </c:pt>
                <c:pt idx="4560">
                  <c:v>114.039</c:v>
                </c:pt>
                <c:pt idx="4561">
                  <c:v>114.08499999999999</c:v>
                </c:pt>
                <c:pt idx="4562">
                  <c:v>114.105</c:v>
                </c:pt>
                <c:pt idx="4563">
                  <c:v>114.11499999999999</c:v>
                </c:pt>
                <c:pt idx="4564">
                  <c:v>114.125</c:v>
                </c:pt>
                <c:pt idx="4565">
                  <c:v>114.13500000000001</c:v>
                </c:pt>
                <c:pt idx="4566">
                  <c:v>114.14700000000001</c:v>
                </c:pt>
                <c:pt idx="4567">
                  <c:v>114.16200000000001</c:v>
                </c:pt>
                <c:pt idx="4568">
                  <c:v>114.178</c:v>
                </c:pt>
                <c:pt idx="4569">
                  <c:v>114.19499999999999</c:v>
                </c:pt>
                <c:pt idx="4570">
                  <c:v>114.214</c:v>
                </c:pt>
                <c:pt idx="4571">
                  <c:v>114.23399999999999</c:v>
                </c:pt>
                <c:pt idx="4572">
                  <c:v>114.255</c:v>
                </c:pt>
                <c:pt idx="4573">
                  <c:v>114.274</c:v>
                </c:pt>
                <c:pt idx="4574">
                  <c:v>114.29</c:v>
                </c:pt>
                <c:pt idx="4575">
                  <c:v>114.307</c:v>
                </c:pt>
                <c:pt idx="4576">
                  <c:v>114.324</c:v>
                </c:pt>
                <c:pt idx="4577">
                  <c:v>114.34099999999999</c:v>
                </c:pt>
                <c:pt idx="4578">
                  <c:v>114.364</c:v>
                </c:pt>
                <c:pt idx="4579">
                  <c:v>114.402</c:v>
                </c:pt>
                <c:pt idx="4580">
                  <c:v>114.45399999999999</c:v>
                </c:pt>
                <c:pt idx="4581">
                  <c:v>114.492</c:v>
                </c:pt>
                <c:pt idx="4582">
                  <c:v>114.548</c:v>
                </c:pt>
                <c:pt idx="4583">
                  <c:v>114.611</c:v>
                </c:pt>
                <c:pt idx="4584">
                  <c:v>114.673</c:v>
                </c:pt>
                <c:pt idx="4585">
                  <c:v>114.744</c:v>
                </c:pt>
                <c:pt idx="4586">
                  <c:v>114.744</c:v>
                </c:pt>
                <c:pt idx="4587">
                  <c:v>114.744</c:v>
                </c:pt>
                <c:pt idx="4588">
                  <c:v>114.744</c:v>
                </c:pt>
                <c:pt idx="4589">
                  <c:v>114.754</c:v>
                </c:pt>
                <c:pt idx="4590">
                  <c:v>114.76300000000001</c:v>
                </c:pt>
                <c:pt idx="4591">
                  <c:v>114.776</c:v>
                </c:pt>
                <c:pt idx="4592">
                  <c:v>114.79300000000001</c:v>
                </c:pt>
                <c:pt idx="4593">
                  <c:v>114.812</c:v>
                </c:pt>
                <c:pt idx="4594">
                  <c:v>114.83199999999999</c:v>
                </c:pt>
                <c:pt idx="4595">
                  <c:v>114.85</c:v>
                </c:pt>
                <c:pt idx="4596">
                  <c:v>114.869</c:v>
                </c:pt>
                <c:pt idx="4597">
                  <c:v>114.887</c:v>
                </c:pt>
                <c:pt idx="4598">
                  <c:v>114.904</c:v>
                </c:pt>
                <c:pt idx="4599">
                  <c:v>114.92700000000001</c:v>
                </c:pt>
                <c:pt idx="4600">
                  <c:v>114.96599999999999</c:v>
                </c:pt>
                <c:pt idx="4601">
                  <c:v>115.014</c:v>
                </c:pt>
                <c:pt idx="4602">
                  <c:v>115.039</c:v>
                </c:pt>
                <c:pt idx="4603">
                  <c:v>115.04900000000001</c:v>
                </c:pt>
                <c:pt idx="4604">
                  <c:v>115.06</c:v>
                </c:pt>
                <c:pt idx="4605">
                  <c:v>115.07299999999999</c:v>
                </c:pt>
                <c:pt idx="4606">
                  <c:v>115.089</c:v>
                </c:pt>
                <c:pt idx="4607">
                  <c:v>115.10899999999999</c:v>
                </c:pt>
                <c:pt idx="4608">
                  <c:v>115.129</c:v>
                </c:pt>
                <c:pt idx="4609">
                  <c:v>115.148</c:v>
                </c:pt>
                <c:pt idx="4610">
                  <c:v>115.16800000000001</c:v>
                </c:pt>
                <c:pt idx="4611">
                  <c:v>115.187</c:v>
                </c:pt>
                <c:pt idx="4612">
                  <c:v>115.20699999999999</c:v>
                </c:pt>
                <c:pt idx="4613">
                  <c:v>115.239</c:v>
                </c:pt>
                <c:pt idx="4614">
                  <c:v>115.289</c:v>
                </c:pt>
                <c:pt idx="4615">
                  <c:v>115.343</c:v>
                </c:pt>
                <c:pt idx="4616">
                  <c:v>115.39100000000001</c:v>
                </c:pt>
                <c:pt idx="4617">
                  <c:v>115.396</c:v>
                </c:pt>
                <c:pt idx="4618">
                  <c:v>115.405</c:v>
                </c:pt>
                <c:pt idx="4619">
                  <c:v>115.416</c:v>
                </c:pt>
                <c:pt idx="4620">
                  <c:v>115.431</c:v>
                </c:pt>
                <c:pt idx="4621">
                  <c:v>115.45099999999999</c:v>
                </c:pt>
                <c:pt idx="4622">
                  <c:v>115.471</c:v>
                </c:pt>
                <c:pt idx="4623">
                  <c:v>115.492</c:v>
                </c:pt>
                <c:pt idx="4624">
                  <c:v>115.512</c:v>
                </c:pt>
                <c:pt idx="4625">
                  <c:v>115.532</c:v>
                </c:pt>
                <c:pt idx="4626">
                  <c:v>115.55200000000001</c:v>
                </c:pt>
                <c:pt idx="4627">
                  <c:v>115.572</c:v>
                </c:pt>
                <c:pt idx="4628">
                  <c:v>115.59099999999999</c:v>
                </c:pt>
                <c:pt idx="4629">
                  <c:v>115.61499999999999</c:v>
                </c:pt>
                <c:pt idx="4630">
                  <c:v>115.66</c:v>
                </c:pt>
                <c:pt idx="4631">
                  <c:v>115.72499999999999</c:v>
                </c:pt>
                <c:pt idx="4632">
                  <c:v>115.779</c:v>
                </c:pt>
                <c:pt idx="4633">
                  <c:v>115.812</c:v>
                </c:pt>
                <c:pt idx="4634">
                  <c:v>115.82899999999999</c:v>
                </c:pt>
                <c:pt idx="4635">
                  <c:v>115.84399999999999</c:v>
                </c:pt>
                <c:pt idx="4636">
                  <c:v>115.85899999999999</c:v>
                </c:pt>
                <c:pt idx="4637">
                  <c:v>115.876</c:v>
                </c:pt>
                <c:pt idx="4638">
                  <c:v>115.896</c:v>
                </c:pt>
                <c:pt idx="4639">
                  <c:v>115.916</c:v>
                </c:pt>
                <c:pt idx="4640">
                  <c:v>115.934</c:v>
                </c:pt>
                <c:pt idx="4641">
                  <c:v>115.95099999999999</c:v>
                </c:pt>
                <c:pt idx="4642">
                  <c:v>115.96899999999999</c:v>
                </c:pt>
                <c:pt idx="4643">
                  <c:v>115.986</c:v>
                </c:pt>
                <c:pt idx="4644">
                  <c:v>116.002</c:v>
                </c:pt>
                <c:pt idx="4645">
                  <c:v>116.032</c:v>
                </c:pt>
                <c:pt idx="4646">
                  <c:v>116.08799999999999</c:v>
                </c:pt>
                <c:pt idx="4647">
                  <c:v>116.151</c:v>
                </c:pt>
                <c:pt idx="4648">
                  <c:v>116.214</c:v>
                </c:pt>
                <c:pt idx="4649">
                  <c:v>116.27500000000001</c:v>
                </c:pt>
                <c:pt idx="4650">
                  <c:v>116.319</c:v>
                </c:pt>
                <c:pt idx="4651">
                  <c:v>116.339</c:v>
                </c:pt>
                <c:pt idx="4652">
                  <c:v>116.34699999999999</c:v>
                </c:pt>
                <c:pt idx="4653">
                  <c:v>116.355</c:v>
                </c:pt>
                <c:pt idx="4654">
                  <c:v>116.364</c:v>
                </c:pt>
                <c:pt idx="4655">
                  <c:v>116.381</c:v>
                </c:pt>
                <c:pt idx="4656">
                  <c:v>116.419</c:v>
                </c:pt>
                <c:pt idx="4657">
                  <c:v>116.468</c:v>
                </c:pt>
                <c:pt idx="4658">
                  <c:v>116.509</c:v>
                </c:pt>
                <c:pt idx="4659">
                  <c:v>116.52800000000001</c:v>
                </c:pt>
                <c:pt idx="4660">
                  <c:v>116.538</c:v>
                </c:pt>
                <c:pt idx="4661">
                  <c:v>116.55200000000001</c:v>
                </c:pt>
                <c:pt idx="4662">
                  <c:v>116.57299999999999</c:v>
                </c:pt>
                <c:pt idx="4663">
                  <c:v>116.6</c:v>
                </c:pt>
                <c:pt idx="4664">
                  <c:v>116.63500000000001</c:v>
                </c:pt>
                <c:pt idx="4665">
                  <c:v>116.682</c:v>
                </c:pt>
                <c:pt idx="4666">
                  <c:v>116.72</c:v>
                </c:pt>
                <c:pt idx="4667">
                  <c:v>116.741</c:v>
                </c:pt>
                <c:pt idx="4668">
                  <c:v>116.748</c:v>
                </c:pt>
                <c:pt idx="4669">
                  <c:v>116.76300000000001</c:v>
                </c:pt>
                <c:pt idx="4670">
                  <c:v>116.79600000000001</c:v>
                </c:pt>
                <c:pt idx="4671">
                  <c:v>116.828</c:v>
                </c:pt>
                <c:pt idx="4672">
                  <c:v>116.88</c:v>
                </c:pt>
                <c:pt idx="4673">
                  <c:v>116.93</c:v>
                </c:pt>
                <c:pt idx="4674">
                  <c:v>116.97499999999999</c:v>
                </c:pt>
                <c:pt idx="4675">
                  <c:v>117.01600000000001</c:v>
                </c:pt>
                <c:pt idx="4676">
                  <c:v>117.017</c:v>
                </c:pt>
                <c:pt idx="4677">
                  <c:v>117.023</c:v>
                </c:pt>
                <c:pt idx="4678">
                  <c:v>117.033</c:v>
                </c:pt>
                <c:pt idx="4679">
                  <c:v>117.044</c:v>
                </c:pt>
                <c:pt idx="4680">
                  <c:v>117.057</c:v>
                </c:pt>
                <c:pt idx="4681">
                  <c:v>117.074</c:v>
                </c:pt>
                <c:pt idx="4682">
                  <c:v>117.092</c:v>
                </c:pt>
                <c:pt idx="4683">
                  <c:v>117.11199999999999</c:v>
                </c:pt>
                <c:pt idx="4684">
                  <c:v>117.129</c:v>
                </c:pt>
                <c:pt idx="4685">
                  <c:v>117.146</c:v>
                </c:pt>
                <c:pt idx="4686">
                  <c:v>117.164</c:v>
                </c:pt>
                <c:pt idx="4687">
                  <c:v>117.182</c:v>
                </c:pt>
                <c:pt idx="4688">
                  <c:v>117.205</c:v>
                </c:pt>
                <c:pt idx="4689">
                  <c:v>117.254</c:v>
                </c:pt>
                <c:pt idx="4690">
                  <c:v>117.325</c:v>
                </c:pt>
                <c:pt idx="4691">
                  <c:v>117.39</c:v>
                </c:pt>
                <c:pt idx="4692">
                  <c:v>117.429</c:v>
                </c:pt>
                <c:pt idx="4693">
                  <c:v>117.44199999999999</c:v>
                </c:pt>
                <c:pt idx="4694">
                  <c:v>117.45399999999999</c:v>
                </c:pt>
                <c:pt idx="4695">
                  <c:v>117.468</c:v>
                </c:pt>
                <c:pt idx="4696">
                  <c:v>117.488</c:v>
                </c:pt>
                <c:pt idx="4697">
                  <c:v>117.504</c:v>
                </c:pt>
                <c:pt idx="4698">
                  <c:v>117.52</c:v>
                </c:pt>
                <c:pt idx="4699">
                  <c:v>117.539</c:v>
                </c:pt>
                <c:pt idx="4700">
                  <c:v>117.55800000000001</c:v>
                </c:pt>
                <c:pt idx="4701">
                  <c:v>117.578</c:v>
                </c:pt>
                <c:pt idx="4702">
                  <c:v>117.598</c:v>
                </c:pt>
                <c:pt idx="4703">
                  <c:v>117.61499999999999</c:v>
                </c:pt>
                <c:pt idx="4704">
                  <c:v>117.633</c:v>
                </c:pt>
                <c:pt idx="4705">
                  <c:v>117.651</c:v>
                </c:pt>
                <c:pt idx="4706">
                  <c:v>117.66800000000001</c:v>
                </c:pt>
                <c:pt idx="4707">
                  <c:v>117.68600000000001</c:v>
                </c:pt>
                <c:pt idx="4708">
                  <c:v>117.714</c:v>
                </c:pt>
                <c:pt idx="4709">
                  <c:v>117.774</c:v>
                </c:pt>
                <c:pt idx="4710">
                  <c:v>117.83799999999999</c:v>
                </c:pt>
                <c:pt idx="4711">
                  <c:v>117.901</c:v>
                </c:pt>
                <c:pt idx="4712">
                  <c:v>117.965</c:v>
                </c:pt>
                <c:pt idx="4713">
                  <c:v>118.02200000000001</c:v>
                </c:pt>
                <c:pt idx="4714">
                  <c:v>118.033</c:v>
                </c:pt>
                <c:pt idx="4715">
                  <c:v>118.038</c:v>
                </c:pt>
                <c:pt idx="4716">
                  <c:v>118.04600000000001</c:v>
                </c:pt>
                <c:pt idx="4717">
                  <c:v>118.056</c:v>
                </c:pt>
                <c:pt idx="4718">
                  <c:v>118.068</c:v>
                </c:pt>
                <c:pt idx="4719">
                  <c:v>118.08199999999999</c:v>
                </c:pt>
                <c:pt idx="4720">
                  <c:v>118.099</c:v>
                </c:pt>
                <c:pt idx="4721">
                  <c:v>118.11799999999999</c:v>
                </c:pt>
                <c:pt idx="4722">
                  <c:v>118.137</c:v>
                </c:pt>
                <c:pt idx="4723">
                  <c:v>118.155</c:v>
                </c:pt>
                <c:pt idx="4724">
                  <c:v>118.173</c:v>
                </c:pt>
                <c:pt idx="4725">
                  <c:v>118.19</c:v>
                </c:pt>
                <c:pt idx="4726">
                  <c:v>118.20699999999999</c:v>
                </c:pt>
                <c:pt idx="4727">
                  <c:v>118.226</c:v>
                </c:pt>
                <c:pt idx="4728">
                  <c:v>118.256</c:v>
                </c:pt>
                <c:pt idx="4729">
                  <c:v>118.31</c:v>
                </c:pt>
                <c:pt idx="4730">
                  <c:v>118.36799999999999</c:v>
                </c:pt>
                <c:pt idx="4731">
                  <c:v>118.41800000000001</c:v>
                </c:pt>
                <c:pt idx="4732">
                  <c:v>118.461</c:v>
                </c:pt>
                <c:pt idx="4733">
                  <c:v>118.48099999999999</c:v>
                </c:pt>
                <c:pt idx="4734">
                  <c:v>118.495</c:v>
                </c:pt>
                <c:pt idx="4735">
                  <c:v>118.504</c:v>
                </c:pt>
                <c:pt idx="4736">
                  <c:v>118.51600000000001</c:v>
                </c:pt>
                <c:pt idx="4737">
                  <c:v>118.53100000000001</c:v>
                </c:pt>
                <c:pt idx="4738">
                  <c:v>118.54600000000001</c:v>
                </c:pt>
                <c:pt idx="4739">
                  <c:v>118.56399999999999</c:v>
                </c:pt>
                <c:pt idx="4740">
                  <c:v>118.583</c:v>
                </c:pt>
                <c:pt idx="4741">
                  <c:v>118.602</c:v>
                </c:pt>
                <c:pt idx="4742">
                  <c:v>118.62</c:v>
                </c:pt>
                <c:pt idx="4743">
                  <c:v>118.636</c:v>
                </c:pt>
                <c:pt idx="4744">
                  <c:v>118.652</c:v>
                </c:pt>
                <c:pt idx="4745">
                  <c:v>118.669</c:v>
                </c:pt>
                <c:pt idx="4746">
                  <c:v>118.68600000000001</c:v>
                </c:pt>
                <c:pt idx="4747">
                  <c:v>118.708</c:v>
                </c:pt>
                <c:pt idx="4748">
                  <c:v>118.751</c:v>
                </c:pt>
                <c:pt idx="4749">
                  <c:v>118.798</c:v>
                </c:pt>
                <c:pt idx="4750">
                  <c:v>118.819</c:v>
                </c:pt>
                <c:pt idx="4751">
                  <c:v>118.827</c:v>
                </c:pt>
                <c:pt idx="4752">
                  <c:v>118.83799999999999</c:v>
                </c:pt>
                <c:pt idx="4753">
                  <c:v>118.852</c:v>
                </c:pt>
                <c:pt idx="4754">
                  <c:v>118.87</c:v>
                </c:pt>
                <c:pt idx="4755">
                  <c:v>118.889</c:v>
                </c:pt>
                <c:pt idx="4756">
                  <c:v>118.90600000000001</c:v>
                </c:pt>
                <c:pt idx="4757">
                  <c:v>118.92400000000001</c:v>
                </c:pt>
                <c:pt idx="4758">
                  <c:v>118.943</c:v>
                </c:pt>
                <c:pt idx="4759">
                  <c:v>118.962</c:v>
                </c:pt>
                <c:pt idx="4760">
                  <c:v>118.98399999999999</c:v>
                </c:pt>
                <c:pt idx="4761">
                  <c:v>119.03</c:v>
                </c:pt>
                <c:pt idx="4762">
                  <c:v>119.089</c:v>
                </c:pt>
                <c:pt idx="4763">
                  <c:v>119.14</c:v>
                </c:pt>
                <c:pt idx="4764">
                  <c:v>119.17400000000001</c:v>
                </c:pt>
                <c:pt idx="4765">
                  <c:v>119.194</c:v>
                </c:pt>
                <c:pt idx="4766">
                  <c:v>119.203</c:v>
                </c:pt>
                <c:pt idx="4767">
                  <c:v>119.214</c:v>
                </c:pt>
                <c:pt idx="4768">
                  <c:v>119.23</c:v>
                </c:pt>
                <c:pt idx="4769">
                  <c:v>119.25</c:v>
                </c:pt>
                <c:pt idx="4770">
                  <c:v>119.27200000000001</c:v>
                </c:pt>
                <c:pt idx="4771">
                  <c:v>119.294</c:v>
                </c:pt>
                <c:pt idx="4772">
                  <c:v>119.31399999999999</c:v>
                </c:pt>
                <c:pt idx="4773">
                  <c:v>119.33499999999999</c:v>
                </c:pt>
                <c:pt idx="4774">
                  <c:v>119.355</c:v>
                </c:pt>
                <c:pt idx="4775">
                  <c:v>119.373</c:v>
                </c:pt>
                <c:pt idx="4776">
                  <c:v>119.393</c:v>
                </c:pt>
                <c:pt idx="4777">
                  <c:v>119.416</c:v>
                </c:pt>
                <c:pt idx="4778">
                  <c:v>119.452</c:v>
                </c:pt>
                <c:pt idx="4779">
                  <c:v>119.479</c:v>
                </c:pt>
                <c:pt idx="4780">
                  <c:v>119.49299999999999</c:v>
                </c:pt>
                <c:pt idx="4781">
                  <c:v>119.509</c:v>
                </c:pt>
                <c:pt idx="4782">
                  <c:v>119.53</c:v>
                </c:pt>
                <c:pt idx="4783">
                  <c:v>119.551</c:v>
                </c:pt>
                <c:pt idx="4784">
                  <c:v>119.57299999999999</c:v>
                </c:pt>
                <c:pt idx="4785">
                  <c:v>119.593</c:v>
                </c:pt>
                <c:pt idx="4786">
                  <c:v>119.613</c:v>
                </c:pt>
                <c:pt idx="4787">
                  <c:v>119.63200000000001</c:v>
                </c:pt>
                <c:pt idx="4788">
                  <c:v>119.651</c:v>
                </c:pt>
                <c:pt idx="4789">
                  <c:v>119.68300000000001</c:v>
                </c:pt>
                <c:pt idx="4790">
                  <c:v>119.741</c:v>
                </c:pt>
                <c:pt idx="4791">
                  <c:v>119.8</c:v>
                </c:pt>
                <c:pt idx="4792">
                  <c:v>119.828</c:v>
                </c:pt>
                <c:pt idx="4793">
                  <c:v>119.837</c:v>
                </c:pt>
                <c:pt idx="4794">
                  <c:v>119.848</c:v>
                </c:pt>
                <c:pt idx="4795">
                  <c:v>119.85599999999999</c:v>
                </c:pt>
                <c:pt idx="4796">
                  <c:v>119.867</c:v>
                </c:pt>
                <c:pt idx="4797">
                  <c:v>119.88200000000001</c:v>
                </c:pt>
                <c:pt idx="4798">
                  <c:v>119.899</c:v>
                </c:pt>
                <c:pt idx="4799">
                  <c:v>119.916</c:v>
                </c:pt>
                <c:pt idx="4800">
                  <c:v>119.935</c:v>
                </c:pt>
                <c:pt idx="4801">
                  <c:v>119.95399999999999</c:v>
                </c:pt>
                <c:pt idx="4802">
                  <c:v>119.976</c:v>
                </c:pt>
                <c:pt idx="4803">
                  <c:v>119.997</c:v>
                </c:pt>
                <c:pt idx="4804">
                  <c:v>120.018</c:v>
                </c:pt>
                <c:pt idx="4805">
                  <c:v>120.03700000000001</c:v>
                </c:pt>
                <c:pt idx="4806">
                  <c:v>120.056</c:v>
                </c:pt>
                <c:pt idx="4807">
                  <c:v>120.074</c:v>
                </c:pt>
                <c:pt idx="4808">
                  <c:v>120.093</c:v>
                </c:pt>
                <c:pt idx="4809">
                  <c:v>120.122</c:v>
                </c:pt>
                <c:pt idx="4810">
                  <c:v>120.16800000000001</c:v>
                </c:pt>
                <c:pt idx="4811">
                  <c:v>120.218</c:v>
                </c:pt>
                <c:pt idx="4812">
                  <c:v>120.25</c:v>
                </c:pt>
                <c:pt idx="4813">
                  <c:v>120.262</c:v>
                </c:pt>
                <c:pt idx="4814">
                  <c:v>120.26900000000001</c:v>
                </c:pt>
                <c:pt idx="4815">
                  <c:v>120.279</c:v>
                </c:pt>
                <c:pt idx="4816">
                  <c:v>120.298</c:v>
                </c:pt>
                <c:pt idx="4817">
                  <c:v>120.313</c:v>
                </c:pt>
                <c:pt idx="4818">
                  <c:v>120.32899999999999</c:v>
                </c:pt>
                <c:pt idx="4819">
                  <c:v>120.34699999999999</c:v>
                </c:pt>
                <c:pt idx="4820">
                  <c:v>120.366</c:v>
                </c:pt>
                <c:pt idx="4821">
                  <c:v>120.386</c:v>
                </c:pt>
                <c:pt idx="4822">
                  <c:v>120.40600000000001</c:v>
                </c:pt>
                <c:pt idx="4823">
                  <c:v>120.42400000000001</c:v>
                </c:pt>
                <c:pt idx="4824">
                  <c:v>120.443</c:v>
                </c:pt>
                <c:pt idx="4825">
                  <c:v>120.462</c:v>
                </c:pt>
                <c:pt idx="4826">
                  <c:v>120.47799999999999</c:v>
                </c:pt>
                <c:pt idx="4827">
                  <c:v>120.497</c:v>
                </c:pt>
                <c:pt idx="4828">
                  <c:v>120.527</c:v>
                </c:pt>
                <c:pt idx="4829">
                  <c:v>120.574</c:v>
                </c:pt>
                <c:pt idx="4830">
                  <c:v>120.63</c:v>
                </c:pt>
                <c:pt idx="4831">
                  <c:v>120.69</c:v>
                </c:pt>
                <c:pt idx="4832">
                  <c:v>120.747</c:v>
                </c:pt>
                <c:pt idx="4833">
                  <c:v>120.779</c:v>
                </c:pt>
                <c:pt idx="4834">
                  <c:v>120.794</c:v>
                </c:pt>
                <c:pt idx="4835">
                  <c:v>120.806</c:v>
                </c:pt>
                <c:pt idx="4836">
                  <c:v>120.81699999999999</c:v>
                </c:pt>
                <c:pt idx="4837">
                  <c:v>120.83</c:v>
                </c:pt>
                <c:pt idx="4838">
                  <c:v>120.846</c:v>
                </c:pt>
                <c:pt idx="4839">
                  <c:v>120.86499999999999</c:v>
                </c:pt>
                <c:pt idx="4840">
                  <c:v>120.884</c:v>
                </c:pt>
                <c:pt idx="4841">
                  <c:v>120.901</c:v>
                </c:pt>
                <c:pt idx="4842">
                  <c:v>120.91800000000001</c:v>
                </c:pt>
                <c:pt idx="4843">
                  <c:v>120.934</c:v>
                </c:pt>
                <c:pt idx="4844">
                  <c:v>120.95</c:v>
                </c:pt>
                <c:pt idx="4845">
                  <c:v>120.973</c:v>
                </c:pt>
                <c:pt idx="4846">
                  <c:v>121.023</c:v>
                </c:pt>
                <c:pt idx="4847">
                  <c:v>121.077</c:v>
                </c:pt>
                <c:pt idx="4848">
                  <c:v>121.09699999999999</c:v>
                </c:pt>
                <c:pt idx="4849">
                  <c:v>121.099</c:v>
                </c:pt>
                <c:pt idx="4850">
                  <c:v>121.10899999999999</c:v>
                </c:pt>
                <c:pt idx="4851">
                  <c:v>121.12</c:v>
                </c:pt>
                <c:pt idx="4852">
                  <c:v>121.137</c:v>
                </c:pt>
                <c:pt idx="4853">
                  <c:v>121.155</c:v>
                </c:pt>
                <c:pt idx="4854">
                  <c:v>121.17400000000001</c:v>
                </c:pt>
                <c:pt idx="4855">
                  <c:v>121.19</c:v>
                </c:pt>
                <c:pt idx="4856">
                  <c:v>121.208</c:v>
                </c:pt>
                <c:pt idx="4857">
                  <c:v>121.227</c:v>
                </c:pt>
                <c:pt idx="4858">
                  <c:v>121.244</c:v>
                </c:pt>
                <c:pt idx="4859">
                  <c:v>121.26300000000001</c:v>
                </c:pt>
                <c:pt idx="4860">
                  <c:v>121.304</c:v>
                </c:pt>
                <c:pt idx="4861">
                  <c:v>121.36799999999999</c:v>
                </c:pt>
                <c:pt idx="4862">
                  <c:v>121.413</c:v>
                </c:pt>
                <c:pt idx="4863">
                  <c:v>121.438</c:v>
                </c:pt>
                <c:pt idx="4864">
                  <c:v>121.45399999999999</c:v>
                </c:pt>
                <c:pt idx="4865">
                  <c:v>121.46899999999999</c:v>
                </c:pt>
                <c:pt idx="4866">
                  <c:v>121.485</c:v>
                </c:pt>
                <c:pt idx="4867">
                  <c:v>121.504</c:v>
                </c:pt>
                <c:pt idx="4868">
                  <c:v>121.524</c:v>
                </c:pt>
                <c:pt idx="4869">
                  <c:v>121.544</c:v>
                </c:pt>
                <c:pt idx="4870">
                  <c:v>121.562</c:v>
                </c:pt>
                <c:pt idx="4871">
                  <c:v>121.581</c:v>
                </c:pt>
                <c:pt idx="4872">
                  <c:v>121.6</c:v>
                </c:pt>
                <c:pt idx="4873">
                  <c:v>121.626</c:v>
                </c:pt>
                <c:pt idx="4874">
                  <c:v>121.679</c:v>
                </c:pt>
                <c:pt idx="4875">
                  <c:v>121.717</c:v>
                </c:pt>
                <c:pt idx="4876">
                  <c:v>121.73399999999999</c:v>
                </c:pt>
                <c:pt idx="4877">
                  <c:v>121.776</c:v>
                </c:pt>
                <c:pt idx="4878">
                  <c:v>121.84399999999999</c:v>
                </c:pt>
                <c:pt idx="4879">
                  <c:v>121.898</c:v>
                </c:pt>
                <c:pt idx="4880">
                  <c:v>121.95699999999999</c:v>
                </c:pt>
                <c:pt idx="4881">
                  <c:v>121.99299999999999</c:v>
                </c:pt>
                <c:pt idx="4882">
                  <c:v>122.017</c:v>
                </c:pt>
                <c:pt idx="4883">
                  <c:v>122.024</c:v>
                </c:pt>
                <c:pt idx="4884">
                  <c:v>122.03400000000001</c:v>
                </c:pt>
                <c:pt idx="4885">
                  <c:v>122.044</c:v>
                </c:pt>
                <c:pt idx="4886">
                  <c:v>122.057</c:v>
                </c:pt>
                <c:pt idx="4887">
                  <c:v>122.072</c:v>
                </c:pt>
                <c:pt idx="4888">
                  <c:v>122.09</c:v>
                </c:pt>
                <c:pt idx="4889">
                  <c:v>122.10899999999999</c:v>
                </c:pt>
                <c:pt idx="4890">
                  <c:v>122.126</c:v>
                </c:pt>
                <c:pt idx="4891">
                  <c:v>122.143</c:v>
                </c:pt>
                <c:pt idx="4892">
                  <c:v>122.161</c:v>
                </c:pt>
                <c:pt idx="4893">
                  <c:v>122.17700000000001</c:v>
                </c:pt>
                <c:pt idx="4894">
                  <c:v>122.197</c:v>
                </c:pt>
                <c:pt idx="4895">
                  <c:v>122.233</c:v>
                </c:pt>
                <c:pt idx="4896">
                  <c:v>122.29600000000001</c:v>
                </c:pt>
                <c:pt idx="4897">
                  <c:v>122.366</c:v>
                </c:pt>
                <c:pt idx="4898">
                  <c:v>122.423</c:v>
                </c:pt>
                <c:pt idx="4899">
                  <c:v>122.47</c:v>
                </c:pt>
                <c:pt idx="4900">
                  <c:v>122.5</c:v>
                </c:pt>
                <c:pt idx="4901">
                  <c:v>122.518</c:v>
                </c:pt>
                <c:pt idx="4902">
                  <c:v>122.526</c:v>
                </c:pt>
                <c:pt idx="4903">
                  <c:v>122.535</c:v>
                </c:pt>
                <c:pt idx="4904">
                  <c:v>122.544</c:v>
                </c:pt>
                <c:pt idx="4905">
                  <c:v>122.556</c:v>
                </c:pt>
                <c:pt idx="4906">
                  <c:v>122.569</c:v>
                </c:pt>
                <c:pt idx="4907">
                  <c:v>122.584</c:v>
                </c:pt>
                <c:pt idx="4908">
                  <c:v>122.601</c:v>
                </c:pt>
                <c:pt idx="4909">
                  <c:v>122.62</c:v>
                </c:pt>
                <c:pt idx="4910">
                  <c:v>122.639</c:v>
                </c:pt>
                <c:pt idx="4911">
                  <c:v>122.658</c:v>
                </c:pt>
                <c:pt idx="4912">
                  <c:v>122.676</c:v>
                </c:pt>
                <c:pt idx="4913">
                  <c:v>122.694</c:v>
                </c:pt>
                <c:pt idx="4914">
                  <c:v>122.712</c:v>
                </c:pt>
                <c:pt idx="4915">
                  <c:v>122.727</c:v>
                </c:pt>
                <c:pt idx="4916">
                  <c:v>122.744</c:v>
                </c:pt>
                <c:pt idx="4917">
                  <c:v>122.761</c:v>
                </c:pt>
                <c:pt idx="4918">
                  <c:v>122.78100000000001</c:v>
                </c:pt>
                <c:pt idx="4919">
                  <c:v>122.794</c:v>
                </c:pt>
                <c:pt idx="4920">
                  <c:v>122.806</c:v>
                </c:pt>
                <c:pt idx="4921">
                  <c:v>122.819</c:v>
                </c:pt>
                <c:pt idx="4922">
                  <c:v>122.834</c:v>
                </c:pt>
                <c:pt idx="4923">
                  <c:v>122.852</c:v>
                </c:pt>
                <c:pt idx="4924">
                  <c:v>122.871</c:v>
                </c:pt>
                <c:pt idx="4925">
                  <c:v>122.89</c:v>
                </c:pt>
                <c:pt idx="4926">
                  <c:v>122.908</c:v>
                </c:pt>
                <c:pt idx="4927">
                  <c:v>122.92700000000001</c:v>
                </c:pt>
                <c:pt idx="4928">
                  <c:v>122.94499999999999</c:v>
                </c:pt>
                <c:pt idx="4929">
                  <c:v>122.96299999999999</c:v>
                </c:pt>
                <c:pt idx="4930">
                  <c:v>122.98</c:v>
                </c:pt>
                <c:pt idx="4931">
                  <c:v>123.006</c:v>
                </c:pt>
                <c:pt idx="4932">
                  <c:v>123.057</c:v>
                </c:pt>
                <c:pt idx="4933">
                  <c:v>123.121</c:v>
                </c:pt>
                <c:pt idx="4934">
                  <c:v>123.176</c:v>
                </c:pt>
                <c:pt idx="4935">
                  <c:v>123.21</c:v>
                </c:pt>
                <c:pt idx="4936">
                  <c:v>123.226</c:v>
                </c:pt>
                <c:pt idx="4937">
                  <c:v>123.241</c:v>
                </c:pt>
                <c:pt idx="4938">
                  <c:v>123.253</c:v>
                </c:pt>
                <c:pt idx="4939">
                  <c:v>123.26600000000001</c:v>
                </c:pt>
                <c:pt idx="4940">
                  <c:v>123.28100000000001</c:v>
                </c:pt>
                <c:pt idx="4941">
                  <c:v>123.301</c:v>
                </c:pt>
                <c:pt idx="4942">
                  <c:v>123.321</c:v>
                </c:pt>
                <c:pt idx="4943">
                  <c:v>123.34099999999999</c:v>
                </c:pt>
                <c:pt idx="4944">
                  <c:v>123.35899999999999</c:v>
                </c:pt>
                <c:pt idx="4945">
                  <c:v>123.377</c:v>
                </c:pt>
                <c:pt idx="4946">
                  <c:v>123.398</c:v>
                </c:pt>
                <c:pt idx="4947">
                  <c:v>123.417</c:v>
                </c:pt>
                <c:pt idx="4948">
                  <c:v>123.43600000000001</c:v>
                </c:pt>
                <c:pt idx="4949">
                  <c:v>123.45699999999999</c:v>
                </c:pt>
                <c:pt idx="4950">
                  <c:v>123.476</c:v>
                </c:pt>
                <c:pt idx="4951">
                  <c:v>123.504</c:v>
                </c:pt>
                <c:pt idx="4952">
                  <c:v>123.51900000000001</c:v>
                </c:pt>
                <c:pt idx="4953">
                  <c:v>123.53</c:v>
                </c:pt>
                <c:pt idx="4954">
                  <c:v>123.545</c:v>
                </c:pt>
                <c:pt idx="4955">
                  <c:v>123.56</c:v>
                </c:pt>
                <c:pt idx="4956">
                  <c:v>123.57599999999999</c:v>
                </c:pt>
                <c:pt idx="4957">
                  <c:v>123.592</c:v>
                </c:pt>
                <c:pt idx="4958">
                  <c:v>123.607</c:v>
                </c:pt>
                <c:pt idx="4959">
                  <c:v>123.623</c:v>
                </c:pt>
                <c:pt idx="4960">
                  <c:v>123.639</c:v>
                </c:pt>
                <c:pt idx="4961">
                  <c:v>123.655</c:v>
                </c:pt>
                <c:pt idx="4962">
                  <c:v>123.67</c:v>
                </c:pt>
                <c:pt idx="4963">
                  <c:v>123.68600000000001</c:v>
                </c:pt>
                <c:pt idx="4964">
                  <c:v>123.70099999999999</c:v>
                </c:pt>
                <c:pt idx="4965">
                  <c:v>123.715</c:v>
                </c:pt>
                <c:pt idx="4966">
                  <c:v>123.73</c:v>
                </c:pt>
                <c:pt idx="4967">
                  <c:v>123.745</c:v>
                </c:pt>
                <c:pt idx="4968">
                  <c:v>123.76</c:v>
                </c:pt>
                <c:pt idx="4969">
                  <c:v>123.774</c:v>
                </c:pt>
                <c:pt idx="4970">
                  <c:v>123.789</c:v>
                </c:pt>
                <c:pt idx="4971">
                  <c:v>123.825</c:v>
                </c:pt>
                <c:pt idx="4972">
                  <c:v>123.895</c:v>
                </c:pt>
                <c:pt idx="4973">
                  <c:v>123.99299999999999</c:v>
                </c:pt>
                <c:pt idx="4974">
                  <c:v>124.026</c:v>
                </c:pt>
                <c:pt idx="4975">
                  <c:v>124.108</c:v>
                </c:pt>
                <c:pt idx="4976">
                  <c:v>124.167</c:v>
                </c:pt>
                <c:pt idx="4977">
                  <c:v>124.18600000000001</c:v>
                </c:pt>
                <c:pt idx="4978">
                  <c:v>124.19799999999999</c:v>
                </c:pt>
                <c:pt idx="4979">
                  <c:v>124.215</c:v>
                </c:pt>
                <c:pt idx="4980">
                  <c:v>124.24</c:v>
                </c:pt>
                <c:pt idx="4981">
                  <c:v>124.259</c:v>
                </c:pt>
                <c:pt idx="4982">
                  <c:v>124.277</c:v>
                </c:pt>
                <c:pt idx="4983">
                  <c:v>124.297</c:v>
                </c:pt>
                <c:pt idx="4984">
                  <c:v>124.318</c:v>
                </c:pt>
                <c:pt idx="4985">
                  <c:v>124.339</c:v>
                </c:pt>
                <c:pt idx="4986">
                  <c:v>124.361</c:v>
                </c:pt>
                <c:pt idx="4987">
                  <c:v>124.381</c:v>
                </c:pt>
                <c:pt idx="4988">
                  <c:v>124.4</c:v>
                </c:pt>
                <c:pt idx="4989">
                  <c:v>124.419</c:v>
                </c:pt>
                <c:pt idx="4990">
                  <c:v>124.438</c:v>
                </c:pt>
                <c:pt idx="4991">
                  <c:v>124.456</c:v>
                </c:pt>
                <c:pt idx="4992">
                  <c:v>124.474</c:v>
                </c:pt>
                <c:pt idx="4993">
                  <c:v>124.49299999999999</c:v>
                </c:pt>
                <c:pt idx="4994">
                  <c:v>124.515</c:v>
                </c:pt>
                <c:pt idx="4995">
                  <c:v>124.56100000000001</c:v>
                </c:pt>
                <c:pt idx="4996">
                  <c:v>124.624</c:v>
                </c:pt>
                <c:pt idx="4997">
                  <c:v>124.65</c:v>
                </c:pt>
                <c:pt idx="4998">
                  <c:v>124.70699999999999</c:v>
                </c:pt>
                <c:pt idx="4999">
                  <c:v>124.745</c:v>
                </c:pt>
                <c:pt idx="5000">
                  <c:v>124.765</c:v>
                </c:pt>
                <c:pt idx="5001">
                  <c:v>124.78</c:v>
                </c:pt>
                <c:pt idx="5002">
                  <c:v>124.79600000000001</c:v>
                </c:pt>
                <c:pt idx="5003">
                  <c:v>124.81100000000001</c:v>
                </c:pt>
                <c:pt idx="5004">
                  <c:v>124.828</c:v>
                </c:pt>
                <c:pt idx="5005">
                  <c:v>124.84699999999999</c:v>
                </c:pt>
                <c:pt idx="5006">
                  <c:v>124.867</c:v>
                </c:pt>
                <c:pt idx="5007">
                  <c:v>124.887</c:v>
                </c:pt>
                <c:pt idx="5008">
                  <c:v>124.90600000000001</c:v>
                </c:pt>
                <c:pt idx="5009">
                  <c:v>124.925</c:v>
                </c:pt>
                <c:pt idx="5010">
                  <c:v>124.943</c:v>
                </c:pt>
                <c:pt idx="5011">
                  <c:v>124.962</c:v>
                </c:pt>
                <c:pt idx="5012">
                  <c:v>124.98099999999999</c:v>
                </c:pt>
                <c:pt idx="5013">
                  <c:v>125.015</c:v>
                </c:pt>
                <c:pt idx="5014">
                  <c:v>125.05500000000001</c:v>
                </c:pt>
                <c:pt idx="5015">
                  <c:v>125.074</c:v>
                </c:pt>
                <c:pt idx="5016">
                  <c:v>125.09</c:v>
                </c:pt>
                <c:pt idx="5017">
                  <c:v>125.108</c:v>
                </c:pt>
                <c:pt idx="5018">
                  <c:v>125.126</c:v>
                </c:pt>
                <c:pt idx="5019">
                  <c:v>125.146</c:v>
                </c:pt>
                <c:pt idx="5020">
                  <c:v>125.167</c:v>
                </c:pt>
                <c:pt idx="5021">
                  <c:v>125.187</c:v>
                </c:pt>
                <c:pt idx="5022">
                  <c:v>125.20699999999999</c:v>
                </c:pt>
                <c:pt idx="5023">
                  <c:v>125.22499999999999</c:v>
                </c:pt>
                <c:pt idx="5024">
                  <c:v>125.24299999999999</c:v>
                </c:pt>
                <c:pt idx="5025">
                  <c:v>125.264</c:v>
                </c:pt>
                <c:pt idx="5026">
                  <c:v>125.30200000000001</c:v>
                </c:pt>
                <c:pt idx="5027">
                  <c:v>125.374</c:v>
                </c:pt>
                <c:pt idx="5028">
                  <c:v>125.44499999999999</c:v>
                </c:pt>
                <c:pt idx="5029">
                  <c:v>125.495</c:v>
                </c:pt>
                <c:pt idx="5030">
                  <c:v>125.51600000000001</c:v>
                </c:pt>
                <c:pt idx="5031">
                  <c:v>125.52500000000001</c:v>
                </c:pt>
                <c:pt idx="5032">
                  <c:v>125.53400000000001</c:v>
                </c:pt>
                <c:pt idx="5033">
                  <c:v>125.54600000000001</c:v>
                </c:pt>
                <c:pt idx="5034">
                  <c:v>125.559</c:v>
                </c:pt>
                <c:pt idx="5035">
                  <c:v>125.577</c:v>
                </c:pt>
                <c:pt idx="5036">
                  <c:v>125.59699999999999</c:v>
                </c:pt>
                <c:pt idx="5037">
                  <c:v>125.616</c:v>
                </c:pt>
                <c:pt idx="5038">
                  <c:v>125.633</c:v>
                </c:pt>
                <c:pt idx="5039">
                  <c:v>125.651</c:v>
                </c:pt>
                <c:pt idx="5040">
                  <c:v>125.669</c:v>
                </c:pt>
                <c:pt idx="5041">
                  <c:v>125.687</c:v>
                </c:pt>
                <c:pt idx="5042">
                  <c:v>125.70399999999999</c:v>
                </c:pt>
                <c:pt idx="5043">
                  <c:v>125.72</c:v>
                </c:pt>
                <c:pt idx="5044">
                  <c:v>125.73699999999999</c:v>
                </c:pt>
                <c:pt idx="5045">
                  <c:v>125.756</c:v>
                </c:pt>
                <c:pt idx="5046">
                  <c:v>125.77500000000001</c:v>
                </c:pt>
                <c:pt idx="5047">
                  <c:v>125.79600000000001</c:v>
                </c:pt>
                <c:pt idx="5048">
                  <c:v>125.815</c:v>
                </c:pt>
                <c:pt idx="5049">
                  <c:v>125.834</c:v>
                </c:pt>
                <c:pt idx="5050">
                  <c:v>125.852</c:v>
                </c:pt>
                <c:pt idx="5051">
                  <c:v>125.871</c:v>
                </c:pt>
                <c:pt idx="5052">
                  <c:v>125.893</c:v>
                </c:pt>
                <c:pt idx="5053">
                  <c:v>125.93899999999999</c:v>
                </c:pt>
                <c:pt idx="5054">
                  <c:v>126.014</c:v>
                </c:pt>
                <c:pt idx="5055">
                  <c:v>126.065</c:v>
                </c:pt>
                <c:pt idx="5056">
                  <c:v>126.077</c:v>
                </c:pt>
                <c:pt idx="5057">
                  <c:v>126.093</c:v>
                </c:pt>
                <c:pt idx="5058">
                  <c:v>126.10599999999999</c:v>
                </c:pt>
                <c:pt idx="5059">
                  <c:v>126.12</c:v>
                </c:pt>
                <c:pt idx="5060">
                  <c:v>126.137</c:v>
                </c:pt>
                <c:pt idx="5061">
                  <c:v>126.15600000000001</c:v>
                </c:pt>
                <c:pt idx="5062">
                  <c:v>126.176</c:v>
                </c:pt>
                <c:pt idx="5063">
                  <c:v>126.194</c:v>
                </c:pt>
                <c:pt idx="5064">
                  <c:v>126.212</c:v>
                </c:pt>
                <c:pt idx="5065">
                  <c:v>126.23</c:v>
                </c:pt>
                <c:pt idx="5066">
                  <c:v>126.249</c:v>
                </c:pt>
                <c:pt idx="5067">
                  <c:v>126.28100000000001</c:v>
                </c:pt>
                <c:pt idx="5068">
                  <c:v>126.342</c:v>
                </c:pt>
                <c:pt idx="5069">
                  <c:v>126.404</c:v>
                </c:pt>
                <c:pt idx="5070">
                  <c:v>126.45099999999999</c:v>
                </c:pt>
                <c:pt idx="5071">
                  <c:v>126.48099999999999</c:v>
                </c:pt>
                <c:pt idx="5072">
                  <c:v>126.499</c:v>
                </c:pt>
                <c:pt idx="5073">
                  <c:v>126.51300000000001</c:v>
                </c:pt>
                <c:pt idx="5074">
                  <c:v>126.527</c:v>
                </c:pt>
                <c:pt idx="5075">
                  <c:v>126.541</c:v>
                </c:pt>
                <c:pt idx="5076">
                  <c:v>126.556</c:v>
                </c:pt>
                <c:pt idx="5077">
                  <c:v>126.574</c:v>
                </c:pt>
                <c:pt idx="5078">
                  <c:v>126.59399999999999</c:v>
                </c:pt>
                <c:pt idx="5079">
                  <c:v>126.614</c:v>
                </c:pt>
                <c:pt idx="5080">
                  <c:v>126.63200000000001</c:v>
                </c:pt>
                <c:pt idx="5081">
                  <c:v>126.65</c:v>
                </c:pt>
                <c:pt idx="5082">
                  <c:v>126.667</c:v>
                </c:pt>
                <c:pt idx="5083">
                  <c:v>126.684</c:v>
                </c:pt>
                <c:pt idx="5084">
                  <c:v>126.703</c:v>
                </c:pt>
                <c:pt idx="5085">
                  <c:v>126.73099999999999</c:v>
                </c:pt>
                <c:pt idx="5086">
                  <c:v>126.756</c:v>
                </c:pt>
                <c:pt idx="5087">
                  <c:v>126.776</c:v>
                </c:pt>
                <c:pt idx="5088">
                  <c:v>126.789</c:v>
                </c:pt>
                <c:pt idx="5089">
                  <c:v>126.803</c:v>
                </c:pt>
                <c:pt idx="5090">
                  <c:v>126.81699999999999</c:v>
                </c:pt>
                <c:pt idx="5091">
                  <c:v>126.833</c:v>
                </c:pt>
                <c:pt idx="5092">
                  <c:v>126.848</c:v>
                </c:pt>
                <c:pt idx="5093">
                  <c:v>126.867</c:v>
                </c:pt>
                <c:pt idx="5094">
                  <c:v>126.88800000000001</c:v>
                </c:pt>
                <c:pt idx="5095">
                  <c:v>126.90600000000001</c:v>
                </c:pt>
                <c:pt idx="5096">
                  <c:v>126.92400000000001</c:v>
                </c:pt>
                <c:pt idx="5097">
                  <c:v>126.941</c:v>
                </c:pt>
                <c:pt idx="5098">
                  <c:v>126.959</c:v>
                </c:pt>
                <c:pt idx="5099">
                  <c:v>126.98099999999999</c:v>
                </c:pt>
                <c:pt idx="5100">
                  <c:v>127.02200000000001</c:v>
                </c:pt>
                <c:pt idx="5101">
                  <c:v>127.075</c:v>
                </c:pt>
                <c:pt idx="5102">
                  <c:v>127.10899999999999</c:v>
                </c:pt>
                <c:pt idx="5103">
                  <c:v>127.116</c:v>
                </c:pt>
                <c:pt idx="5104">
                  <c:v>127.124</c:v>
                </c:pt>
                <c:pt idx="5105">
                  <c:v>127.148</c:v>
                </c:pt>
                <c:pt idx="5106">
                  <c:v>127.199</c:v>
                </c:pt>
                <c:pt idx="5107">
                  <c:v>127.268</c:v>
                </c:pt>
                <c:pt idx="5108">
                  <c:v>127.33</c:v>
                </c:pt>
                <c:pt idx="5109">
                  <c:v>127.39</c:v>
                </c:pt>
                <c:pt idx="5110">
                  <c:v>127.45099999999999</c:v>
                </c:pt>
                <c:pt idx="5111">
                  <c:v>127.509</c:v>
                </c:pt>
                <c:pt idx="5112">
                  <c:v>127.563</c:v>
                </c:pt>
                <c:pt idx="5113">
                  <c:v>127.617</c:v>
                </c:pt>
                <c:pt idx="5114">
                  <c:v>127.672</c:v>
                </c:pt>
                <c:pt idx="5115">
                  <c:v>127.71899999999999</c:v>
                </c:pt>
                <c:pt idx="5116">
                  <c:v>127.739</c:v>
                </c:pt>
                <c:pt idx="5117">
                  <c:v>127.74</c:v>
                </c:pt>
                <c:pt idx="5118">
                  <c:v>127.752</c:v>
                </c:pt>
                <c:pt idx="5119">
                  <c:v>127.773</c:v>
                </c:pt>
                <c:pt idx="5120">
                  <c:v>127.792</c:v>
                </c:pt>
                <c:pt idx="5121">
                  <c:v>127.79900000000001</c:v>
                </c:pt>
                <c:pt idx="5122">
                  <c:v>127.80800000000001</c:v>
                </c:pt>
                <c:pt idx="5123">
                  <c:v>127.821</c:v>
                </c:pt>
                <c:pt idx="5124">
                  <c:v>127.836</c:v>
                </c:pt>
                <c:pt idx="5125">
                  <c:v>127.851</c:v>
                </c:pt>
                <c:pt idx="5126">
                  <c:v>127.869</c:v>
                </c:pt>
                <c:pt idx="5127">
                  <c:v>127.889</c:v>
                </c:pt>
                <c:pt idx="5128">
                  <c:v>127.90900000000001</c:v>
                </c:pt>
                <c:pt idx="5129">
                  <c:v>127.92700000000001</c:v>
                </c:pt>
                <c:pt idx="5130">
                  <c:v>127.94499999999999</c:v>
                </c:pt>
                <c:pt idx="5131">
                  <c:v>127.964</c:v>
                </c:pt>
                <c:pt idx="5132">
                  <c:v>127.982</c:v>
                </c:pt>
                <c:pt idx="5133">
                  <c:v>128.005</c:v>
                </c:pt>
                <c:pt idx="5134">
                  <c:v>128.04900000000001</c:v>
                </c:pt>
                <c:pt idx="5135">
                  <c:v>128.11799999999999</c:v>
                </c:pt>
                <c:pt idx="5136">
                  <c:v>128.17599999999999</c:v>
                </c:pt>
                <c:pt idx="5137">
                  <c:v>128.21</c:v>
                </c:pt>
                <c:pt idx="5138">
                  <c:v>128.227</c:v>
                </c:pt>
                <c:pt idx="5139">
                  <c:v>128.24100000000001</c:v>
                </c:pt>
                <c:pt idx="5140">
                  <c:v>128.25399999999999</c:v>
                </c:pt>
                <c:pt idx="5141">
                  <c:v>128.26900000000001</c:v>
                </c:pt>
                <c:pt idx="5142">
                  <c:v>128.286</c:v>
                </c:pt>
                <c:pt idx="5143">
                  <c:v>128.304</c:v>
                </c:pt>
                <c:pt idx="5144">
                  <c:v>128.32300000000001</c:v>
                </c:pt>
                <c:pt idx="5145">
                  <c:v>128.34399999999999</c:v>
                </c:pt>
                <c:pt idx="5146">
                  <c:v>128.36600000000001</c:v>
                </c:pt>
                <c:pt idx="5147">
                  <c:v>128.38300000000001</c:v>
                </c:pt>
                <c:pt idx="5148">
                  <c:v>128.40299999999999</c:v>
                </c:pt>
                <c:pt idx="5149">
                  <c:v>128.423</c:v>
                </c:pt>
                <c:pt idx="5150">
                  <c:v>128.44399999999999</c:v>
                </c:pt>
                <c:pt idx="5151">
                  <c:v>128.464</c:v>
                </c:pt>
                <c:pt idx="5152">
                  <c:v>128.48599999999999</c:v>
                </c:pt>
                <c:pt idx="5153">
                  <c:v>128.52500000000001</c:v>
                </c:pt>
                <c:pt idx="5154">
                  <c:v>128.584</c:v>
                </c:pt>
                <c:pt idx="5155">
                  <c:v>128.66499999999999</c:v>
                </c:pt>
                <c:pt idx="5156">
                  <c:v>128.74700000000001</c:v>
                </c:pt>
                <c:pt idx="5157">
                  <c:v>128.82599999999999</c:v>
                </c:pt>
                <c:pt idx="5158">
                  <c:v>128.90299999999999</c:v>
                </c:pt>
                <c:pt idx="5159">
                  <c:v>128.93</c:v>
                </c:pt>
                <c:pt idx="5160">
                  <c:v>128.93</c:v>
                </c:pt>
                <c:pt idx="5161">
                  <c:v>128.93299999999999</c:v>
                </c:pt>
                <c:pt idx="5162">
                  <c:v>128.94200000000001</c:v>
                </c:pt>
                <c:pt idx="5163">
                  <c:v>128.952</c:v>
                </c:pt>
                <c:pt idx="5164">
                  <c:v>128.964</c:v>
                </c:pt>
                <c:pt idx="5165">
                  <c:v>128.97999999999999</c:v>
                </c:pt>
                <c:pt idx="5166">
                  <c:v>128.99700000000001</c:v>
                </c:pt>
                <c:pt idx="5167">
                  <c:v>129.017</c:v>
                </c:pt>
                <c:pt idx="5168">
                  <c:v>129.03800000000001</c:v>
                </c:pt>
                <c:pt idx="5169">
                  <c:v>129.05699999999999</c:v>
                </c:pt>
                <c:pt idx="5170">
                  <c:v>129.07499999999999</c:v>
                </c:pt>
                <c:pt idx="5171">
                  <c:v>129.09399999999999</c:v>
                </c:pt>
                <c:pt idx="5172">
                  <c:v>129.11099999999999</c:v>
                </c:pt>
                <c:pt idx="5173">
                  <c:v>129.12799999999999</c:v>
                </c:pt>
                <c:pt idx="5174">
                  <c:v>129.143</c:v>
                </c:pt>
                <c:pt idx="5175">
                  <c:v>129.16300000000001</c:v>
                </c:pt>
                <c:pt idx="5176">
                  <c:v>129.20599999999999</c:v>
                </c:pt>
                <c:pt idx="5177">
                  <c:v>129.26900000000001</c:v>
                </c:pt>
                <c:pt idx="5178">
                  <c:v>129.32900000000001</c:v>
                </c:pt>
                <c:pt idx="5179">
                  <c:v>129.34299999999999</c:v>
                </c:pt>
                <c:pt idx="5180">
                  <c:v>129.36000000000001</c:v>
                </c:pt>
                <c:pt idx="5181">
                  <c:v>129.37100000000001</c:v>
                </c:pt>
                <c:pt idx="5182">
                  <c:v>129.38300000000001</c:v>
                </c:pt>
                <c:pt idx="5183">
                  <c:v>129.40700000000001</c:v>
                </c:pt>
                <c:pt idx="5184">
                  <c:v>129.43299999999999</c:v>
                </c:pt>
                <c:pt idx="5185">
                  <c:v>129.45599999999999</c:v>
                </c:pt>
                <c:pt idx="5186">
                  <c:v>129.47399999999999</c:v>
                </c:pt>
                <c:pt idx="5187">
                  <c:v>129.49199999999999</c:v>
                </c:pt>
                <c:pt idx="5188">
                  <c:v>129.511</c:v>
                </c:pt>
                <c:pt idx="5189">
                  <c:v>129.53700000000001</c:v>
                </c:pt>
                <c:pt idx="5190">
                  <c:v>129.57599999999999</c:v>
                </c:pt>
                <c:pt idx="5191">
                  <c:v>129.62100000000001</c:v>
                </c:pt>
                <c:pt idx="5192">
                  <c:v>129.67099999999999</c:v>
                </c:pt>
                <c:pt idx="5193">
                  <c:v>129.72</c:v>
                </c:pt>
                <c:pt idx="5194">
                  <c:v>129.755</c:v>
                </c:pt>
                <c:pt idx="5195">
                  <c:v>129.77500000000001</c:v>
                </c:pt>
                <c:pt idx="5196">
                  <c:v>129.79</c:v>
                </c:pt>
                <c:pt idx="5197">
                  <c:v>129.804</c:v>
                </c:pt>
                <c:pt idx="5198">
                  <c:v>129.81700000000001</c:v>
                </c:pt>
                <c:pt idx="5199">
                  <c:v>129.83099999999999</c:v>
                </c:pt>
                <c:pt idx="5200">
                  <c:v>129.846</c:v>
                </c:pt>
                <c:pt idx="5201">
                  <c:v>129.86099999999999</c:v>
                </c:pt>
                <c:pt idx="5202">
                  <c:v>129.87799999999999</c:v>
                </c:pt>
                <c:pt idx="5203">
                  <c:v>129.89699999999999</c:v>
                </c:pt>
                <c:pt idx="5204">
                  <c:v>129.91800000000001</c:v>
                </c:pt>
                <c:pt idx="5205">
                  <c:v>129.93899999999999</c:v>
                </c:pt>
                <c:pt idx="5206">
                  <c:v>129.959</c:v>
                </c:pt>
                <c:pt idx="5207">
                  <c:v>129.976</c:v>
                </c:pt>
                <c:pt idx="5208">
                  <c:v>129.99299999999999</c:v>
                </c:pt>
                <c:pt idx="5209">
                  <c:v>130.01</c:v>
                </c:pt>
                <c:pt idx="5210">
                  <c:v>130.02699999999999</c:v>
                </c:pt>
                <c:pt idx="5211">
                  <c:v>130.042</c:v>
                </c:pt>
                <c:pt idx="5212">
                  <c:v>130.05799999999999</c:v>
                </c:pt>
                <c:pt idx="5213">
                  <c:v>130.07400000000001</c:v>
                </c:pt>
                <c:pt idx="5214">
                  <c:v>130.08799999999999</c:v>
                </c:pt>
                <c:pt idx="5215">
                  <c:v>130.101</c:v>
                </c:pt>
                <c:pt idx="5216">
                  <c:v>130.114</c:v>
                </c:pt>
                <c:pt idx="5217">
                  <c:v>130.12700000000001</c:v>
                </c:pt>
                <c:pt idx="5218">
                  <c:v>130.142</c:v>
                </c:pt>
                <c:pt idx="5219">
                  <c:v>130.15899999999999</c:v>
                </c:pt>
                <c:pt idx="5220">
                  <c:v>130.17400000000001</c:v>
                </c:pt>
                <c:pt idx="5221">
                  <c:v>130.18899999999999</c:v>
                </c:pt>
                <c:pt idx="5222">
                  <c:v>130.20500000000001</c:v>
                </c:pt>
                <c:pt idx="5223">
                  <c:v>130.22</c:v>
                </c:pt>
                <c:pt idx="5224">
                  <c:v>130.23400000000001</c:v>
                </c:pt>
                <c:pt idx="5225">
                  <c:v>130.249</c:v>
                </c:pt>
                <c:pt idx="5226">
                  <c:v>130.26499999999999</c:v>
                </c:pt>
                <c:pt idx="5227">
                  <c:v>130.28</c:v>
                </c:pt>
                <c:pt idx="5228">
                  <c:v>130.297</c:v>
                </c:pt>
                <c:pt idx="5229">
                  <c:v>130.31200000000001</c:v>
                </c:pt>
                <c:pt idx="5230">
                  <c:v>130.33000000000001</c:v>
                </c:pt>
                <c:pt idx="5231">
                  <c:v>130.34899999999999</c:v>
                </c:pt>
                <c:pt idx="5232">
                  <c:v>130.36600000000001</c:v>
                </c:pt>
                <c:pt idx="5233">
                  <c:v>130.38499999999999</c:v>
                </c:pt>
                <c:pt idx="5234">
                  <c:v>130.405</c:v>
                </c:pt>
                <c:pt idx="5235">
                  <c:v>130.423</c:v>
                </c:pt>
                <c:pt idx="5236">
                  <c:v>130.441</c:v>
                </c:pt>
                <c:pt idx="5237">
                  <c:v>130.477</c:v>
                </c:pt>
                <c:pt idx="5238">
                  <c:v>130.55199999999999</c:v>
                </c:pt>
                <c:pt idx="5239">
                  <c:v>130.649</c:v>
                </c:pt>
                <c:pt idx="5240">
                  <c:v>130.732</c:v>
                </c:pt>
                <c:pt idx="5241">
                  <c:v>130.77600000000001</c:v>
                </c:pt>
                <c:pt idx="5242">
                  <c:v>130.791</c:v>
                </c:pt>
                <c:pt idx="5243">
                  <c:v>130.803</c:v>
                </c:pt>
                <c:pt idx="5244">
                  <c:v>130.81800000000001</c:v>
                </c:pt>
                <c:pt idx="5245">
                  <c:v>130.834</c:v>
                </c:pt>
                <c:pt idx="5246">
                  <c:v>130.852</c:v>
                </c:pt>
                <c:pt idx="5247">
                  <c:v>130.87200000000001</c:v>
                </c:pt>
                <c:pt idx="5248">
                  <c:v>130.892</c:v>
                </c:pt>
                <c:pt idx="5249">
                  <c:v>130.91</c:v>
                </c:pt>
                <c:pt idx="5250">
                  <c:v>130.92699999999999</c:v>
                </c:pt>
                <c:pt idx="5251">
                  <c:v>130.94399999999999</c:v>
                </c:pt>
                <c:pt idx="5252">
                  <c:v>130.96100000000001</c:v>
                </c:pt>
                <c:pt idx="5253">
                  <c:v>130.97800000000001</c:v>
                </c:pt>
                <c:pt idx="5254">
                  <c:v>131.01</c:v>
                </c:pt>
                <c:pt idx="5255">
                  <c:v>131.07400000000001</c:v>
                </c:pt>
                <c:pt idx="5256">
                  <c:v>131.119</c:v>
                </c:pt>
                <c:pt idx="5257">
                  <c:v>131.12100000000001</c:v>
                </c:pt>
                <c:pt idx="5258">
                  <c:v>131.126</c:v>
                </c:pt>
                <c:pt idx="5259">
                  <c:v>131.137</c:v>
                </c:pt>
                <c:pt idx="5260">
                  <c:v>131.149</c:v>
                </c:pt>
                <c:pt idx="5261">
                  <c:v>131.16399999999999</c:v>
                </c:pt>
                <c:pt idx="5262">
                  <c:v>131.18100000000001</c:v>
                </c:pt>
                <c:pt idx="5263">
                  <c:v>131.19999999999999</c:v>
                </c:pt>
                <c:pt idx="5264">
                  <c:v>131.22</c:v>
                </c:pt>
                <c:pt idx="5265">
                  <c:v>131.238</c:v>
                </c:pt>
                <c:pt idx="5266">
                  <c:v>131.25700000000001</c:v>
                </c:pt>
                <c:pt idx="5267">
                  <c:v>131.27500000000001</c:v>
                </c:pt>
                <c:pt idx="5268">
                  <c:v>131.29300000000001</c:v>
                </c:pt>
                <c:pt idx="5269">
                  <c:v>131.31299999999999</c:v>
                </c:pt>
                <c:pt idx="5270">
                  <c:v>131.34200000000001</c:v>
                </c:pt>
                <c:pt idx="5271">
                  <c:v>131.39599999999999</c:v>
                </c:pt>
                <c:pt idx="5272">
                  <c:v>131.45699999999999</c:v>
                </c:pt>
                <c:pt idx="5273">
                  <c:v>131.49100000000001</c:v>
                </c:pt>
                <c:pt idx="5274">
                  <c:v>131.51499999999999</c:v>
                </c:pt>
                <c:pt idx="5275">
                  <c:v>131.53100000000001</c:v>
                </c:pt>
                <c:pt idx="5276">
                  <c:v>131.54499999999999</c:v>
                </c:pt>
                <c:pt idx="5277">
                  <c:v>131.56</c:v>
                </c:pt>
                <c:pt idx="5278">
                  <c:v>131.578</c:v>
                </c:pt>
                <c:pt idx="5279">
                  <c:v>131.59700000000001</c:v>
                </c:pt>
                <c:pt idx="5280">
                  <c:v>131.61600000000001</c:v>
                </c:pt>
                <c:pt idx="5281">
                  <c:v>131.63499999999999</c:v>
                </c:pt>
                <c:pt idx="5282">
                  <c:v>131.65299999999999</c:v>
                </c:pt>
                <c:pt idx="5283">
                  <c:v>131.66999999999999</c:v>
                </c:pt>
                <c:pt idx="5284">
                  <c:v>131.68700000000001</c:v>
                </c:pt>
                <c:pt idx="5285">
                  <c:v>131.703</c:v>
                </c:pt>
                <c:pt idx="5286">
                  <c:v>131.71899999999999</c:v>
                </c:pt>
                <c:pt idx="5287">
                  <c:v>131.74600000000001</c:v>
                </c:pt>
                <c:pt idx="5288">
                  <c:v>131.797</c:v>
                </c:pt>
                <c:pt idx="5289">
                  <c:v>131.82300000000001</c:v>
                </c:pt>
                <c:pt idx="5290">
                  <c:v>131.82499999999999</c:v>
                </c:pt>
                <c:pt idx="5291">
                  <c:v>131.83699999999999</c:v>
                </c:pt>
                <c:pt idx="5292">
                  <c:v>131.84800000000001</c:v>
                </c:pt>
                <c:pt idx="5293">
                  <c:v>131.86000000000001</c:v>
                </c:pt>
                <c:pt idx="5294">
                  <c:v>131.875</c:v>
                </c:pt>
                <c:pt idx="5295">
                  <c:v>131.88900000000001</c:v>
                </c:pt>
                <c:pt idx="5296">
                  <c:v>131.90600000000001</c:v>
                </c:pt>
                <c:pt idx="5297">
                  <c:v>131.92400000000001</c:v>
                </c:pt>
                <c:pt idx="5298">
                  <c:v>131.94300000000001</c:v>
                </c:pt>
                <c:pt idx="5299">
                  <c:v>131.96299999999999</c:v>
                </c:pt>
                <c:pt idx="5300">
                  <c:v>131.982</c:v>
                </c:pt>
                <c:pt idx="5301">
                  <c:v>132.001</c:v>
                </c:pt>
                <c:pt idx="5302">
                  <c:v>132.02000000000001</c:v>
                </c:pt>
                <c:pt idx="5303">
                  <c:v>132.03800000000001</c:v>
                </c:pt>
                <c:pt idx="5304">
                  <c:v>132.05699999999999</c:v>
                </c:pt>
                <c:pt idx="5305">
                  <c:v>132.083</c:v>
                </c:pt>
                <c:pt idx="5306">
                  <c:v>132.125</c:v>
                </c:pt>
                <c:pt idx="5307">
                  <c:v>132.19499999999999</c:v>
                </c:pt>
                <c:pt idx="5308">
                  <c:v>132.27000000000001</c:v>
                </c:pt>
                <c:pt idx="5309">
                  <c:v>132.334</c:v>
                </c:pt>
                <c:pt idx="5310">
                  <c:v>132.39500000000001</c:v>
                </c:pt>
                <c:pt idx="5311">
                  <c:v>132.43600000000001</c:v>
                </c:pt>
                <c:pt idx="5312">
                  <c:v>132.44900000000001</c:v>
                </c:pt>
                <c:pt idx="5313">
                  <c:v>132.471</c:v>
                </c:pt>
                <c:pt idx="5314">
                  <c:v>132.517</c:v>
                </c:pt>
                <c:pt idx="5315">
                  <c:v>132.583</c:v>
                </c:pt>
                <c:pt idx="5316">
                  <c:v>132.64599999999999</c:v>
                </c:pt>
                <c:pt idx="5317">
                  <c:v>132.68600000000001</c:v>
                </c:pt>
                <c:pt idx="5318">
                  <c:v>132.69800000000001</c:v>
                </c:pt>
                <c:pt idx="5319">
                  <c:v>132.709</c:v>
                </c:pt>
                <c:pt idx="5320">
                  <c:v>132.72</c:v>
                </c:pt>
                <c:pt idx="5321">
                  <c:v>132.73400000000001</c:v>
                </c:pt>
                <c:pt idx="5322">
                  <c:v>132.74799999999999</c:v>
                </c:pt>
                <c:pt idx="5323">
                  <c:v>132.767</c:v>
                </c:pt>
                <c:pt idx="5324">
                  <c:v>132.78800000000001</c:v>
                </c:pt>
                <c:pt idx="5325">
                  <c:v>132.80799999999999</c:v>
                </c:pt>
                <c:pt idx="5326">
                  <c:v>132.827</c:v>
                </c:pt>
                <c:pt idx="5327">
                  <c:v>132.846</c:v>
                </c:pt>
                <c:pt idx="5328">
                  <c:v>132.864</c:v>
                </c:pt>
                <c:pt idx="5329">
                  <c:v>132.88200000000001</c:v>
                </c:pt>
                <c:pt idx="5330">
                  <c:v>132.90199999999999</c:v>
                </c:pt>
                <c:pt idx="5331">
                  <c:v>132.94499999999999</c:v>
                </c:pt>
                <c:pt idx="5332">
                  <c:v>133.01599999999999</c:v>
                </c:pt>
                <c:pt idx="5333">
                  <c:v>133.07900000000001</c:v>
                </c:pt>
                <c:pt idx="5334">
                  <c:v>133.09800000000001</c:v>
                </c:pt>
                <c:pt idx="5335">
                  <c:v>133.10599999999999</c:v>
                </c:pt>
                <c:pt idx="5336">
                  <c:v>133.11799999999999</c:v>
                </c:pt>
                <c:pt idx="5337">
                  <c:v>133.13300000000001</c:v>
                </c:pt>
                <c:pt idx="5338">
                  <c:v>133.15199999999999</c:v>
                </c:pt>
                <c:pt idx="5339">
                  <c:v>133.173</c:v>
                </c:pt>
                <c:pt idx="5340">
                  <c:v>133.19300000000001</c:v>
                </c:pt>
                <c:pt idx="5341">
                  <c:v>133.21199999999999</c:v>
                </c:pt>
                <c:pt idx="5342">
                  <c:v>133.232</c:v>
                </c:pt>
                <c:pt idx="5343">
                  <c:v>133.25299999999999</c:v>
                </c:pt>
                <c:pt idx="5344">
                  <c:v>133.274</c:v>
                </c:pt>
                <c:pt idx="5345">
                  <c:v>133.30500000000001</c:v>
                </c:pt>
                <c:pt idx="5346">
                  <c:v>133.35400000000001</c:v>
                </c:pt>
                <c:pt idx="5347">
                  <c:v>133.38900000000001</c:v>
                </c:pt>
                <c:pt idx="5348">
                  <c:v>133.405</c:v>
                </c:pt>
                <c:pt idx="5349">
                  <c:v>133.417</c:v>
                </c:pt>
                <c:pt idx="5350">
                  <c:v>133.43100000000001</c:v>
                </c:pt>
                <c:pt idx="5351">
                  <c:v>133.44900000000001</c:v>
                </c:pt>
                <c:pt idx="5352">
                  <c:v>133.47</c:v>
                </c:pt>
                <c:pt idx="5353">
                  <c:v>133.49199999999999</c:v>
                </c:pt>
                <c:pt idx="5354">
                  <c:v>133.51</c:v>
                </c:pt>
                <c:pt idx="5355">
                  <c:v>133.52799999999999</c:v>
                </c:pt>
                <c:pt idx="5356">
                  <c:v>133.547</c:v>
                </c:pt>
                <c:pt idx="5357">
                  <c:v>133.566</c:v>
                </c:pt>
                <c:pt idx="5358">
                  <c:v>133.58699999999999</c:v>
                </c:pt>
                <c:pt idx="5359">
                  <c:v>133.636</c:v>
                </c:pt>
                <c:pt idx="5360">
                  <c:v>133.70599999999999</c:v>
                </c:pt>
                <c:pt idx="5361">
                  <c:v>133.76900000000001</c:v>
                </c:pt>
                <c:pt idx="5362">
                  <c:v>133.81700000000001</c:v>
                </c:pt>
                <c:pt idx="5363">
                  <c:v>133.84700000000001</c:v>
                </c:pt>
                <c:pt idx="5364">
                  <c:v>133.86199999999999</c:v>
                </c:pt>
                <c:pt idx="5365">
                  <c:v>133.87299999999999</c:v>
                </c:pt>
                <c:pt idx="5366">
                  <c:v>133.88399999999999</c:v>
                </c:pt>
                <c:pt idx="5367">
                  <c:v>133.89699999999999</c:v>
                </c:pt>
                <c:pt idx="5368">
                  <c:v>133.91200000000001</c:v>
                </c:pt>
                <c:pt idx="5369">
                  <c:v>133.93100000000001</c:v>
                </c:pt>
                <c:pt idx="5370">
                  <c:v>133.94999999999999</c:v>
                </c:pt>
                <c:pt idx="5371">
                  <c:v>133.96700000000001</c:v>
                </c:pt>
                <c:pt idx="5372">
                  <c:v>133.98500000000001</c:v>
                </c:pt>
                <c:pt idx="5373">
                  <c:v>134.00299999999999</c:v>
                </c:pt>
                <c:pt idx="5374">
                  <c:v>134.02099999999999</c:v>
                </c:pt>
                <c:pt idx="5375">
                  <c:v>134.04</c:v>
                </c:pt>
                <c:pt idx="5376">
                  <c:v>134.06200000000001</c:v>
                </c:pt>
                <c:pt idx="5377">
                  <c:v>134.095</c:v>
                </c:pt>
                <c:pt idx="5378">
                  <c:v>134.15199999999999</c:v>
                </c:pt>
                <c:pt idx="5379">
                  <c:v>134.21100000000001</c:v>
                </c:pt>
                <c:pt idx="5380">
                  <c:v>134.25700000000001</c:v>
                </c:pt>
                <c:pt idx="5381">
                  <c:v>134.28399999999999</c:v>
                </c:pt>
                <c:pt idx="5382">
                  <c:v>134.30000000000001</c:v>
                </c:pt>
                <c:pt idx="5383">
                  <c:v>134.31299999999999</c:v>
                </c:pt>
                <c:pt idx="5384">
                  <c:v>134.32400000000001</c:v>
                </c:pt>
                <c:pt idx="5385">
                  <c:v>134.33799999999999</c:v>
                </c:pt>
                <c:pt idx="5386">
                  <c:v>134.35300000000001</c:v>
                </c:pt>
                <c:pt idx="5387">
                  <c:v>134.369</c:v>
                </c:pt>
                <c:pt idx="5388">
                  <c:v>134.38800000000001</c:v>
                </c:pt>
                <c:pt idx="5389">
                  <c:v>134.40899999999999</c:v>
                </c:pt>
                <c:pt idx="5390">
                  <c:v>134.428</c:v>
                </c:pt>
                <c:pt idx="5391">
                  <c:v>134.446</c:v>
                </c:pt>
                <c:pt idx="5392">
                  <c:v>134.46299999999999</c:v>
                </c:pt>
                <c:pt idx="5393">
                  <c:v>134.48099999999999</c:v>
                </c:pt>
                <c:pt idx="5394">
                  <c:v>134.49799999999999</c:v>
                </c:pt>
                <c:pt idx="5395">
                  <c:v>134.524</c:v>
                </c:pt>
                <c:pt idx="5396">
                  <c:v>134.547</c:v>
                </c:pt>
                <c:pt idx="5397">
                  <c:v>134.56200000000001</c:v>
                </c:pt>
                <c:pt idx="5398">
                  <c:v>134.577</c:v>
                </c:pt>
                <c:pt idx="5399">
                  <c:v>134.59399999999999</c:v>
                </c:pt>
                <c:pt idx="5400">
                  <c:v>134.614</c:v>
                </c:pt>
                <c:pt idx="5401">
                  <c:v>134.63399999999999</c:v>
                </c:pt>
                <c:pt idx="5402">
                  <c:v>134.65199999999999</c:v>
                </c:pt>
                <c:pt idx="5403">
                  <c:v>134.66999999999999</c:v>
                </c:pt>
                <c:pt idx="5404">
                  <c:v>134.68899999999999</c:v>
                </c:pt>
                <c:pt idx="5405">
                  <c:v>134.71</c:v>
                </c:pt>
                <c:pt idx="5406">
                  <c:v>134.74199999999999</c:v>
                </c:pt>
                <c:pt idx="5407">
                  <c:v>134.81399999999999</c:v>
                </c:pt>
                <c:pt idx="5408">
                  <c:v>134.881</c:v>
                </c:pt>
                <c:pt idx="5409">
                  <c:v>134.88300000000001</c:v>
                </c:pt>
                <c:pt idx="5410">
                  <c:v>134.89099999999999</c:v>
                </c:pt>
                <c:pt idx="5411">
                  <c:v>134.90199999999999</c:v>
                </c:pt>
                <c:pt idx="5412">
                  <c:v>134.91399999999999</c:v>
                </c:pt>
                <c:pt idx="5413">
                  <c:v>134.93</c:v>
                </c:pt>
                <c:pt idx="5414">
                  <c:v>134.94900000000001</c:v>
                </c:pt>
                <c:pt idx="5415">
                  <c:v>134.97</c:v>
                </c:pt>
                <c:pt idx="5416">
                  <c:v>134.99</c:v>
                </c:pt>
                <c:pt idx="5417">
                  <c:v>135.00899999999999</c:v>
                </c:pt>
                <c:pt idx="5418">
                  <c:v>135.02799999999999</c:v>
                </c:pt>
                <c:pt idx="5419">
                  <c:v>135.047</c:v>
                </c:pt>
                <c:pt idx="5420">
                  <c:v>135.065</c:v>
                </c:pt>
                <c:pt idx="5421">
                  <c:v>135.083</c:v>
                </c:pt>
                <c:pt idx="5422">
                  <c:v>135.108</c:v>
                </c:pt>
                <c:pt idx="5423">
                  <c:v>135.15700000000001</c:v>
                </c:pt>
                <c:pt idx="5424">
                  <c:v>135.21799999999999</c:v>
                </c:pt>
                <c:pt idx="5425">
                  <c:v>135.28</c:v>
                </c:pt>
                <c:pt idx="5426">
                  <c:v>135.339</c:v>
                </c:pt>
                <c:pt idx="5427">
                  <c:v>135.37</c:v>
                </c:pt>
                <c:pt idx="5428">
                  <c:v>135.38399999999999</c:v>
                </c:pt>
                <c:pt idx="5429">
                  <c:v>135.39599999999999</c:v>
                </c:pt>
                <c:pt idx="5430">
                  <c:v>135.40799999999999</c:v>
                </c:pt>
                <c:pt idx="5431">
                  <c:v>135.42099999999999</c:v>
                </c:pt>
                <c:pt idx="5432">
                  <c:v>135.43700000000001</c:v>
                </c:pt>
                <c:pt idx="5433">
                  <c:v>135.45500000000001</c:v>
                </c:pt>
                <c:pt idx="5434">
                  <c:v>135.47399999999999</c:v>
                </c:pt>
                <c:pt idx="5435">
                  <c:v>135.49199999999999</c:v>
                </c:pt>
                <c:pt idx="5436">
                  <c:v>135.51</c:v>
                </c:pt>
                <c:pt idx="5437">
                  <c:v>135.52799999999999</c:v>
                </c:pt>
                <c:pt idx="5438">
                  <c:v>135.54499999999999</c:v>
                </c:pt>
                <c:pt idx="5439">
                  <c:v>135.56399999999999</c:v>
                </c:pt>
                <c:pt idx="5440">
                  <c:v>135.589</c:v>
                </c:pt>
                <c:pt idx="5441">
                  <c:v>135.62799999999999</c:v>
                </c:pt>
                <c:pt idx="5442">
                  <c:v>135.65600000000001</c:v>
                </c:pt>
                <c:pt idx="5443">
                  <c:v>135.66900000000001</c:v>
                </c:pt>
                <c:pt idx="5444">
                  <c:v>135.68199999999999</c:v>
                </c:pt>
                <c:pt idx="5445">
                  <c:v>135.69800000000001</c:v>
                </c:pt>
                <c:pt idx="5446">
                  <c:v>135.71799999999999</c:v>
                </c:pt>
                <c:pt idx="5447">
                  <c:v>135.738</c:v>
                </c:pt>
                <c:pt idx="5448">
                  <c:v>135.756</c:v>
                </c:pt>
                <c:pt idx="5449">
                  <c:v>135.774</c:v>
                </c:pt>
                <c:pt idx="5450">
                  <c:v>135.792</c:v>
                </c:pt>
                <c:pt idx="5451">
                  <c:v>135.80799999999999</c:v>
                </c:pt>
                <c:pt idx="5452">
                  <c:v>135.82400000000001</c:v>
                </c:pt>
                <c:pt idx="5453">
                  <c:v>135.846</c:v>
                </c:pt>
                <c:pt idx="5454">
                  <c:v>135.88900000000001</c:v>
                </c:pt>
                <c:pt idx="5455">
                  <c:v>135.947</c:v>
                </c:pt>
                <c:pt idx="5456">
                  <c:v>136.00299999999999</c:v>
                </c:pt>
                <c:pt idx="5457">
                  <c:v>136.03</c:v>
                </c:pt>
                <c:pt idx="5458">
                  <c:v>136.04300000000001</c:v>
                </c:pt>
                <c:pt idx="5459">
                  <c:v>136.053</c:v>
                </c:pt>
                <c:pt idx="5460">
                  <c:v>136.06399999999999</c:v>
                </c:pt>
                <c:pt idx="5461">
                  <c:v>136.07599999999999</c:v>
                </c:pt>
                <c:pt idx="5462">
                  <c:v>136.09100000000001</c:v>
                </c:pt>
                <c:pt idx="5463">
                  <c:v>136.10900000000001</c:v>
                </c:pt>
                <c:pt idx="5464">
                  <c:v>136.12899999999999</c:v>
                </c:pt>
                <c:pt idx="5465">
                  <c:v>136.149</c:v>
                </c:pt>
                <c:pt idx="5466">
                  <c:v>136.16800000000001</c:v>
                </c:pt>
                <c:pt idx="5467">
                  <c:v>136.18700000000001</c:v>
                </c:pt>
                <c:pt idx="5468">
                  <c:v>136.208</c:v>
                </c:pt>
                <c:pt idx="5469">
                  <c:v>136.239</c:v>
                </c:pt>
                <c:pt idx="5470">
                  <c:v>136.28899999999999</c:v>
                </c:pt>
                <c:pt idx="5471">
                  <c:v>136.34899999999999</c:v>
                </c:pt>
                <c:pt idx="5472">
                  <c:v>136.41499999999999</c:v>
                </c:pt>
                <c:pt idx="5473">
                  <c:v>136.47399999999999</c:v>
                </c:pt>
                <c:pt idx="5474">
                  <c:v>136.495</c:v>
                </c:pt>
                <c:pt idx="5475">
                  <c:v>136.511</c:v>
                </c:pt>
                <c:pt idx="5476">
                  <c:v>136.52500000000001</c:v>
                </c:pt>
                <c:pt idx="5477">
                  <c:v>136.54</c:v>
                </c:pt>
                <c:pt idx="5478">
                  <c:v>136.55600000000001</c:v>
                </c:pt>
                <c:pt idx="5479">
                  <c:v>136.57599999999999</c:v>
                </c:pt>
                <c:pt idx="5480">
                  <c:v>136.59700000000001</c:v>
                </c:pt>
                <c:pt idx="5481">
                  <c:v>136.61600000000001</c:v>
                </c:pt>
                <c:pt idx="5482">
                  <c:v>136.63399999999999</c:v>
                </c:pt>
                <c:pt idx="5483">
                  <c:v>136.65299999999999</c:v>
                </c:pt>
                <c:pt idx="5484">
                  <c:v>136.67099999999999</c:v>
                </c:pt>
                <c:pt idx="5485">
                  <c:v>136.69</c:v>
                </c:pt>
                <c:pt idx="5486">
                  <c:v>136.71600000000001</c:v>
                </c:pt>
                <c:pt idx="5487">
                  <c:v>136.767</c:v>
                </c:pt>
                <c:pt idx="5488">
                  <c:v>136.84200000000001</c:v>
                </c:pt>
                <c:pt idx="5489">
                  <c:v>136.92099999999999</c:v>
                </c:pt>
                <c:pt idx="5490">
                  <c:v>136.999</c:v>
                </c:pt>
                <c:pt idx="5491">
                  <c:v>137.04400000000001</c:v>
                </c:pt>
                <c:pt idx="5492">
                  <c:v>137.05199999999999</c:v>
                </c:pt>
                <c:pt idx="5493">
                  <c:v>137.054</c:v>
                </c:pt>
                <c:pt idx="5494">
                  <c:v>137.06</c:v>
                </c:pt>
                <c:pt idx="5495">
                  <c:v>137.07</c:v>
                </c:pt>
                <c:pt idx="5496">
                  <c:v>137.08000000000001</c:v>
                </c:pt>
                <c:pt idx="5497">
                  <c:v>137.09399999999999</c:v>
                </c:pt>
                <c:pt idx="5498">
                  <c:v>137.11000000000001</c:v>
                </c:pt>
                <c:pt idx="5499">
                  <c:v>137.12700000000001</c:v>
                </c:pt>
                <c:pt idx="5500">
                  <c:v>137.142</c:v>
                </c:pt>
                <c:pt idx="5501">
                  <c:v>137.15899999999999</c:v>
                </c:pt>
                <c:pt idx="5502">
                  <c:v>137.178</c:v>
                </c:pt>
                <c:pt idx="5503">
                  <c:v>137.19900000000001</c:v>
                </c:pt>
                <c:pt idx="5504">
                  <c:v>137.21899999999999</c:v>
                </c:pt>
                <c:pt idx="5505">
                  <c:v>137.23699999999999</c:v>
                </c:pt>
                <c:pt idx="5506">
                  <c:v>137.256</c:v>
                </c:pt>
                <c:pt idx="5507">
                  <c:v>137.27500000000001</c:v>
                </c:pt>
                <c:pt idx="5508">
                  <c:v>137.29499999999999</c:v>
                </c:pt>
                <c:pt idx="5509">
                  <c:v>137.31399999999999</c:v>
                </c:pt>
                <c:pt idx="5510">
                  <c:v>137.33500000000001</c:v>
                </c:pt>
                <c:pt idx="5511">
                  <c:v>137.35599999999999</c:v>
                </c:pt>
                <c:pt idx="5512">
                  <c:v>137.404</c:v>
                </c:pt>
                <c:pt idx="5513">
                  <c:v>137.46600000000001</c:v>
                </c:pt>
                <c:pt idx="5514">
                  <c:v>137.52799999999999</c:v>
                </c:pt>
                <c:pt idx="5515">
                  <c:v>137.58199999999999</c:v>
                </c:pt>
                <c:pt idx="5516">
                  <c:v>137.619</c:v>
                </c:pt>
                <c:pt idx="5517">
                  <c:v>137.63499999999999</c:v>
                </c:pt>
                <c:pt idx="5518">
                  <c:v>137.64400000000001</c:v>
                </c:pt>
                <c:pt idx="5519">
                  <c:v>137.654</c:v>
                </c:pt>
                <c:pt idx="5520">
                  <c:v>137.667</c:v>
                </c:pt>
                <c:pt idx="5521">
                  <c:v>137.68899999999999</c:v>
                </c:pt>
                <c:pt idx="5522">
                  <c:v>137.72200000000001</c:v>
                </c:pt>
                <c:pt idx="5523">
                  <c:v>137.76400000000001</c:v>
                </c:pt>
                <c:pt idx="5524">
                  <c:v>137.798</c:v>
                </c:pt>
                <c:pt idx="5525">
                  <c:v>137.81700000000001</c:v>
                </c:pt>
                <c:pt idx="5526">
                  <c:v>137.828</c:v>
                </c:pt>
                <c:pt idx="5527">
                  <c:v>137.84</c:v>
                </c:pt>
                <c:pt idx="5528">
                  <c:v>137.852</c:v>
                </c:pt>
                <c:pt idx="5529">
                  <c:v>137.869</c:v>
                </c:pt>
                <c:pt idx="5530">
                  <c:v>137.89699999999999</c:v>
                </c:pt>
                <c:pt idx="5531">
                  <c:v>137.92099999999999</c:v>
                </c:pt>
                <c:pt idx="5532">
                  <c:v>137.947</c:v>
                </c:pt>
                <c:pt idx="5533">
                  <c:v>137.97300000000001</c:v>
                </c:pt>
                <c:pt idx="5534">
                  <c:v>137.97300000000001</c:v>
                </c:pt>
                <c:pt idx="5535">
                  <c:v>137.983</c:v>
                </c:pt>
                <c:pt idx="5536">
                  <c:v>137.99700000000001</c:v>
                </c:pt>
                <c:pt idx="5537">
                  <c:v>138.01900000000001</c:v>
                </c:pt>
                <c:pt idx="5538">
                  <c:v>138.053</c:v>
                </c:pt>
                <c:pt idx="5539">
                  <c:v>138.102</c:v>
                </c:pt>
                <c:pt idx="5540">
                  <c:v>138.15</c:v>
                </c:pt>
                <c:pt idx="5541">
                  <c:v>138.18199999999999</c:v>
                </c:pt>
                <c:pt idx="5542">
                  <c:v>138.203</c:v>
                </c:pt>
                <c:pt idx="5543">
                  <c:v>138.215</c:v>
                </c:pt>
                <c:pt idx="5544">
                  <c:v>138.22399999999999</c:v>
                </c:pt>
                <c:pt idx="5545">
                  <c:v>138.23599999999999</c:v>
                </c:pt>
                <c:pt idx="5546">
                  <c:v>138.24799999999999</c:v>
                </c:pt>
                <c:pt idx="5547">
                  <c:v>138.26400000000001</c:v>
                </c:pt>
                <c:pt idx="5548">
                  <c:v>138.28200000000001</c:v>
                </c:pt>
                <c:pt idx="5549">
                  <c:v>138.30199999999999</c:v>
                </c:pt>
                <c:pt idx="5550">
                  <c:v>138.321</c:v>
                </c:pt>
                <c:pt idx="5551">
                  <c:v>138.34</c:v>
                </c:pt>
                <c:pt idx="5552">
                  <c:v>138.35900000000001</c:v>
                </c:pt>
                <c:pt idx="5553">
                  <c:v>138.37700000000001</c:v>
                </c:pt>
                <c:pt idx="5554">
                  <c:v>138.39699999999999</c:v>
                </c:pt>
                <c:pt idx="5555">
                  <c:v>138.41900000000001</c:v>
                </c:pt>
                <c:pt idx="5556">
                  <c:v>138.46600000000001</c:v>
                </c:pt>
                <c:pt idx="5557">
                  <c:v>138.52699999999999</c:v>
                </c:pt>
                <c:pt idx="5558">
                  <c:v>138.595</c:v>
                </c:pt>
                <c:pt idx="5559">
                  <c:v>138.66200000000001</c:v>
                </c:pt>
                <c:pt idx="5560">
                  <c:v>138.71799999999999</c:v>
                </c:pt>
                <c:pt idx="5561">
                  <c:v>138.72</c:v>
                </c:pt>
                <c:pt idx="5562">
                  <c:v>138.73099999999999</c:v>
                </c:pt>
                <c:pt idx="5563">
                  <c:v>138.74100000000001</c:v>
                </c:pt>
                <c:pt idx="5564">
                  <c:v>138.751</c:v>
                </c:pt>
                <c:pt idx="5565">
                  <c:v>138.76300000000001</c:v>
                </c:pt>
                <c:pt idx="5566">
                  <c:v>138.77600000000001</c:v>
                </c:pt>
                <c:pt idx="5567">
                  <c:v>138.791</c:v>
                </c:pt>
                <c:pt idx="5568">
                  <c:v>138.80799999999999</c:v>
                </c:pt>
                <c:pt idx="5569">
                  <c:v>138.827</c:v>
                </c:pt>
                <c:pt idx="5570">
                  <c:v>138.846</c:v>
                </c:pt>
                <c:pt idx="5571">
                  <c:v>138.863</c:v>
                </c:pt>
                <c:pt idx="5572">
                  <c:v>138.87899999999999</c:v>
                </c:pt>
                <c:pt idx="5573">
                  <c:v>138.89599999999999</c:v>
                </c:pt>
                <c:pt idx="5574">
                  <c:v>138.91</c:v>
                </c:pt>
                <c:pt idx="5575">
                  <c:v>138.92599999999999</c:v>
                </c:pt>
                <c:pt idx="5576">
                  <c:v>138.94800000000001</c:v>
                </c:pt>
                <c:pt idx="5577">
                  <c:v>138.989</c:v>
                </c:pt>
                <c:pt idx="5578">
                  <c:v>139.03200000000001</c:v>
                </c:pt>
                <c:pt idx="5579">
                  <c:v>139.048</c:v>
                </c:pt>
                <c:pt idx="5580">
                  <c:v>139.054</c:v>
                </c:pt>
                <c:pt idx="5581">
                  <c:v>139.065</c:v>
                </c:pt>
                <c:pt idx="5582">
                  <c:v>139.078</c:v>
                </c:pt>
                <c:pt idx="5583">
                  <c:v>139.09299999999999</c:v>
                </c:pt>
                <c:pt idx="5584">
                  <c:v>139.11199999999999</c:v>
                </c:pt>
                <c:pt idx="5585">
                  <c:v>139.13200000000001</c:v>
                </c:pt>
                <c:pt idx="5586">
                  <c:v>139.149</c:v>
                </c:pt>
                <c:pt idx="5587">
                  <c:v>139.167</c:v>
                </c:pt>
                <c:pt idx="5588">
                  <c:v>139.184</c:v>
                </c:pt>
                <c:pt idx="5589">
                  <c:v>139.202</c:v>
                </c:pt>
                <c:pt idx="5590">
                  <c:v>139.22</c:v>
                </c:pt>
                <c:pt idx="5591">
                  <c:v>139.249</c:v>
                </c:pt>
                <c:pt idx="5592">
                  <c:v>139.31</c:v>
                </c:pt>
                <c:pt idx="5593">
                  <c:v>139.387</c:v>
                </c:pt>
                <c:pt idx="5594">
                  <c:v>139.45500000000001</c:v>
                </c:pt>
                <c:pt idx="5595">
                  <c:v>139.52099999999999</c:v>
                </c:pt>
                <c:pt idx="5596">
                  <c:v>139.54599999999999</c:v>
                </c:pt>
                <c:pt idx="5597">
                  <c:v>139.55600000000001</c:v>
                </c:pt>
                <c:pt idx="5598">
                  <c:v>139.56200000000001</c:v>
                </c:pt>
                <c:pt idx="5599">
                  <c:v>139.56899999999999</c:v>
                </c:pt>
                <c:pt idx="5600">
                  <c:v>139.578</c:v>
                </c:pt>
                <c:pt idx="5601">
                  <c:v>139.58699999999999</c:v>
                </c:pt>
                <c:pt idx="5602">
                  <c:v>139.59700000000001</c:v>
                </c:pt>
                <c:pt idx="5603">
                  <c:v>139.608</c:v>
                </c:pt>
                <c:pt idx="5604">
                  <c:v>139.62100000000001</c:v>
                </c:pt>
                <c:pt idx="5605">
                  <c:v>139.63399999999999</c:v>
                </c:pt>
                <c:pt idx="5606">
                  <c:v>139.648</c:v>
                </c:pt>
                <c:pt idx="5607">
                  <c:v>139.661</c:v>
                </c:pt>
                <c:pt idx="5608">
                  <c:v>139.67500000000001</c:v>
                </c:pt>
                <c:pt idx="5609">
                  <c:v>139.68799999999999</c:v>
                </c:pt>
                <c:pt idx="5610">
                  <c:v>139.702</c:v>
                </c:pt>
                <c:pt idx="5611">
                  <c:v>139.71600000000001</c:v>
                </c:pt>
                <c:pt idx="5612">
                  <c:v>139.72900000000001</c:v>
                </c:pt>
                <c:pt idx="5613">
                  <c:v>139.74299999999999</c:v>
                </c:pt>
                <c:pt idx="5614">
                  <c:v>139.75700000000001</c:v>
                </c:pt>
                <c:pt idx="5615">
                  <c:v>139.77000000000001</c:v>
                </c:pt>
                <c:pt idx="5616">
                  <c:v>139.78399999999999</c:v>
                </c:pt>
                <c:pt idx="5617">
                  <c:v>139.798</c:v>
                </c:pt>
                <c:pt idx="5618">
                  <c:v>139.81100000000001</c:v>
                </c:pt>
                <c:pt idx="5619">
                  <c:v>139.82499999999999</c:v>
                </c:pt>
                <c:pt idx="5620">
                  <c:v>139.839</c:v>
                </c:pt>
                <c:pt idx="5621">
                  <c:v>139.852</c:v>
                </c:pt>
                <c:pt idx="5622">
                  <c:v>139.86600000000001</c:v>
                </c:pt>
                <c:pt idx="5623">
                  <c:v>139.88</c:v>
                </c:pt>
                <c:pt idx="5624">
                  <c:v>139.893</c:v>
                </c:pt>
                <c:pt idx="5625">
                  <c:v>139.90700000000001</c:v>
                </c:pt>
                <c:pt idx="5626">
                  <c:v>139.92099999999999</c:v>
                </c:pt>
                <c:pt idx="5627">
                  <c:v>139.934</c:v>
                </c:pt>
                <c:pt idx="5628">
                  <c:v>139.94800000000001</c:v>
                </c:pt>
                <c:pt idx="5629">
                  <c:v>139.96199999999999</c:v>
                </c:pt>
                <c:pt idx="5630">
                  <c:v>139.97399999999999</c:v>
                </c:pt>
                <c:pt idx="5631">
                  <c:v>139.99</c:v>
                </c:pt>
                <c:pt idx="5632">
                  <c:v>140.00899999999999</c:v>
                </c:pt>
                <c:pt idx="5633">
                  <c:v>140.03</c:v>
                </c:pt>
                <c:pt idx="5634">
                  <c:v>140.05199999999999</c:v>
                </c:pt>
                <c:pt idx="5635">
                  <c:v>140.07400000000001</c:v>
                </c:pt>
                <c:pt idx="5636">
                  <c:v>140.09299999999999</c:v>
                </c:pt>
                <c:pt idx="5637">
                  <c:v>140.11099999999999</c:v>
                </c:pt>
                <c:pt idx="5638">
                  <c:v>140.12899999999999</c:v>
                </c:pt>
                <c:pt idx="5639">
                  <c:v>140.14699999999999</c:v>
                </c:pt>
                <c:pt idx="5640">
                  <c:v>140.16499999999999</c:v>
                </c:pt>
                <c:pt idx="5641">
                  <c:v>140.191</c:v>
                </c:pt>
                <c:pt idx="5642">
                  <c:v>140.24100000000001</c:v>
                </c:pt>
                <c:pt idx="5643">
                  <c:v>140.309</c:v>
                </c:pt>
                <c:pt idx="5644">
                  <c:v>140.35300000000001</c:v>
                </c:pt>
                <c:pt idx="5645">
                  <c:v>140.37700000000001</c:v>
                </c:pt>
                <c:pt idx="5646">
                  <c:v>140.39500000000001</c:v>
                </c:pt>
                <c:pt idx="5647">
                  <c:v>140.41</c:v>
                </c:pt>
                <c:pt idx="5648">
                  <c:v>140.429</c:v>
                </c:pt>
                <c:pt idx="5649">
                  <c:v>140.446</c:v>
                </c:pt>
                <c:pt idx="5650">
                  <c:v>140.46600000000001</c:v>
                </c:pt>
                <c:pt idx="5651">
                  <c:v>140.48699999999999</c:v>
                </c:pt>
                <c:pt idx="5652">
                  <c:v>140.50800000000001</c:v>
                </c:pt>
                <c:pt idx="5653">
                  <c:v>140.529</c:v>
                </c:pt>
                <c:pt idx="5654">
                  <c:v>140.54900000000001</c:v>
                </c:pt>
                <c:pt idx="5655">
                  <c:v>140.56700000000001</c:v>
                </c:pt>
                <c:pt idx="5656">
                  <c:v>140.58699999999999</c:v>
                </c:pt>
                <c:pt idx="5657">
                  <c:v>140.61699999999999</c:v>
                </c:pt>
                <c:pt idx="5658">
                  <c:v>140.68100000000001</c:v>
                </c:pt>
                <c:pt idx="5659">
                  <c:v>140.75700000000001</c:v>
                </c:pt>
                <c:pt idx="5660">
                  <c:v>140.83099999999999</c:v>
                </c:pt>
                <c:pt idx="5661">
                  <c:v>140.90899999999999</c:v>
                </c:pt>
                <c:pt idx="5662">
                  <c:v>140.953</c:v>
                </c:pt>
                <c:pt idx="5663">
                  <c:v>140.97499999999999</c:v>
                </c:pt>
                <c:pt idx="5664">
                  <c:v>140.99199999999999</c:v>
                </c:pt>
                <c:pt idx="5665">
                  <c:v>141.011</c:v>
                </c:pt>
                <c:pt idx="5666">
                  <c:v>141.03200000000001</c:v>
                </c:pt>
                <c:pt idx="5667">
                  <c:v>141.04900000000001</c:v>
                </c:pt>
                <c:pt idx="5668">
                  <c:v>141.06700000000001</c:v>
                </c:pt>
                <c:pt idx="5669">
                  <c:v>141.08500000000001</c:v>
                </c:pt>
                <c:pt idx="5670">
                  <c:v>141.10400000000001</c:v>
                </c:pt>
                <c:pt idx="5671">
                  <c:v>141.12299999999999</c:v>
                </c:pt>
                <c:pt idx="5672">
                  <c:v>141.142</c:v>
                </c:pt>
                <c:pt idx="5673">
                  <c:v>141.16200000000001</c:v>
                </c:pt>
                <c:pt idx="5674">
                  <c:v>141.19499999999999</c:v>
                </c:pt>
                <c:pt idx="5675">
                  <c:v>141.25299999999999</c:v>
                </c:pt>
                <c:pt idx="5676">
                  <c:v>141.33099999999999</c:v>
                </c:pt>
                <c:pt idx="5677">
                  <c:v>141.40100000000001</c:v>
                </c:pt>
                <c:pt idx="5678">
                  <c:v>141.44200000000001</c:v>
                </c:pt>
                <c:pt idx="5679">
                  <c:v>141.45599999999999</c:v>
                </c:pt>
                <c:pt idx="5680">
                  <c:v>141.46899999999999</c:v>
                </c:pt>
                <c:pt idx="5681">
                  <c:v>141.49199999999999</c:v>
                </c:pt>
                <c:pt idx="5682">
                  <c:v>141.50899999999999</c:v>
                </c:pt>
                <c:pt idx="5683">
                  <c:v>141.52699999999999</c:v>
                </c:pt>
                <c:pt idx="5684">
                  <c:v>141.54499999999999</c:v>
                </c:pt>
                <c:pt idx="5685">
                  <c:v>141.56399999999999</c:v>
                </c:pt>
                <c:pt idx="5686">
                  <c:v>141.58199999999999</c:v>
                </c:pt>
                <c:pt idx="5687">
                  <c:v>141.6</c:v>
                </c:pt>
                <c:pt idx="5688">
                  <c:v>141.61799999999999</c:v>
                </c:pt>
                <c:pt idx="5689">
                  <c:v>141.654</c:v>
                </c:pt>
                <c:pt idx="5690">
                  <c:v>141.68199999999999</c:v>
                </c:pt>
                <c:pt idx="5691">
                  <c:v>141.69999999999999</c:v>
                </c:pt>
                <c:pt idx="5692">
                  <c:v>141.71600000000001</c:v>
                </c:pt>
                <c:pt idx="5693">
                  <c:v>141.73400000000001</c:v>
                </c:pt>
                <c:pt idx="5694">
                  <c:v>141.75299999999999</c:v>
                </c:pt>
                <c:pt idx="5695">
                  <c:v>141.774</c:v>
                </c:pt>
                <c:pt idx="5696">
                  <c:v>141.79300000000001</c:v>
                </c:pt>
                <c:pt idx="5697">
                  <c:v>141.81200000000001</c:v>
                </c:pt>
                <c:pt idx="5698">
                  <c:v>141.83199999999999</c:v>
                </c:pt>
                <c:pt idx="5699">
                  <c:v>141.85400000000001</c:v>
                </c:pt>
                <c:pt idx="5700">
                  <c:v>141.89099999999999</c:v>
                </c:pt>
                <c:pt idx="5701">
                  <c:v>141.95699999999999</c:v>
                </c:pt>
                <c:pt idx="5702">
                  <c:v>142.02199999999999</c:v>
                </c:pt>
                <c:pt idx="5703">
                  <c:v>142.071</c:v>
                </c:pt>
                <c:pt idx="5704">
                  <c:v>142.10400000000001</c:v>
                </c:pt>
                <c:pt idx="5705">
                  <c:v>142.12100000000001</c:v>
                </c:pt>
                <c:pt idx="5706">
                  <c:v>142.13</c:v>
                </c:pt>
                <c:pt idx="5707">
                  <c:v>142.13900000000001</c:v>
                </c:pt>
                <c:pt idx="5708">
                  <c:v>142.15</c:v>
                </c:pt>
                <c:pt idx="5709">
                  <c:v>142.16200000000001</c:v>
                </c:pt>
                <c:pt idx="5710">
                  <c:v>142.178</c:v>
                </c:pt>
                <c:pt idx="5711">
                  <c:v>142.19399999999999</c:v>
                </c:pt>
                <c:pt idx="5712">
                  <c:v>142.21299999999999</c:v>
                </c:pt>
                <c:pt idx="5713">
                  <c:v>142.23500000000001</c:v>
                </c:pt>
                <c:pt idx="5714">
                  <c:v>142.255</c:v>
                </c:pt>
                <c:pt idx="5715">
                  <c:v>142.274</c:v>
                </c:pt>
                <c:pt idx="5716">
                  <c:v>142.29300000000001</c:v>
                </c:pt>
                <c:pt idx="5717">
                  <c:v>142.31100000000001</c:v>
                </c:pt>
                <c:pt idx="5718">
                  <c:v>142.328</c:v>
                </c:pt>
                <c:pt idx="5719">
                  <c:v>142.35</c:v>
                </c:pt>
                <c:pt idx="5720">
                  <c:v>142.38999999999999</c:v>
                </c:pt>
                <c:pt idx="5721">
                  <c:v>142.41800000000001</c:v>
                </c:pt>
                <c:pt idx="5722">
                  <c:v>142.43</c:v>
                </c:pt>
                <c:pt idx="5723">
                  <c:v>142.44200000000001</c:v>
                </c:pt>
                <c:pt idx="5724">
                  <c:v>142.45400000000001</c:v>
                </c:pt>
                <c:pt idx="5725">
                  <c:v>142.46799999999999</c:v>
                </c:pt>
                <c:pt idx="5726">
                  <c:v>142.483</c:v>
                </c:pt>
                <c:pt idx="5727">
                  <c:v>142.501</c:v>
                </c:pt>
                <c:pt idx="5728">
                  <c:v>142.52099999999999</c:v>
                </c:pt>
                <c:pt idx="5729">
                  <c:v>142.541</c:v>
                </c:pt>
                <c:pt idx="5730">
                  <c:v>142.56</c:v>
                </c:pt>
                <c:pt idx="5731">
                  <c:v>142.57900000000001</c:v>
                </c:pt>
                <c:pt idx="5732">
                  <c:v>142.59800000000001</c:v>
                </c:pt>
                <c:pt idx="5733">
                  <c:v>142.61600000000001</c:v>
                </c:pt>
                <c:pt idx="5734">
                  <c:v>142.63300000000001</c:v>
                </c:pt>
                <c:pt idx="5735">
                  <c:v>142.65299999999999</c:v>
                </c:pt>
                <c:pt idx="5736">
                  <c:v>142.678</c:v>
                </c:pt>
                <c:pt idx="5737">
                  <c:v>142.73099999999999</c:v>
                </c:pt>
                <c:pt idx="5738">
                  <c:v>142.80099999999999</c:v>
                </c:pt>
                <c:pt idx="5739">
                  <c:v>142.88300000000001</c:v>
                </c:pt>
                <c:pt idx="5740">
                  <c:v>142.95599999999999</c:v>
                </c:pt>
                <c:pt idx="5741">
                  <c:v>142.97499999999999</c:v>
                </c:pt>
                <c:pt idx="5742">
                  <c:v>142.99</c:v>
                </c:pt>
                <c:pt idx="5743">
                  <c:v>143.00200000000001</c:v>
                </c:pt>
                <c:pt idx="5744">
                  <c:v>143.01400000000001</c:v>
                </c:pt>
                <c:pt idx="5745">
                  <c:v>143.02799999999999</c:v>
                </c:pt>
                <c:pt idx="5746">
                  <c:v>143.04400000000001</c:v>
                </c:pt>
                <c:pt idx="5747">
                  <c:v>143.06299999999999</c:v>
                </c:pt>
                <c:pt idx="5748">
                  <c:v>143.08199999999999</c:v>
                </c:pt>
                <c:pt idx="5749">
                  <c:v>143.102</c:v>
                </c:pt>
                <c:pt idx="5750">
                  <c:v>143.12</c:v>
                </c:pt>
                <c:pt idx="5751">
                  <c:v>143.13800000000001</c:v>
                </c:pt>
                <c:pt idx="5752">
                  <c:v>143.155</c:v>
                </c:pt>
                <c:pt idx="5753">
                  <c:v>143.172</c:v>
                </c:pt>
                <c:pt idx="5754">
                  <c:v>143.18799999999999</c:v>
                </c:pt>
                <c:pt idx="5755">
                  <c:v>143.20500000000001</c:v>
                </c:pt>
                <c:pt idx="5756">
                  <c:v>143.22800000000001</c:v>
                </c:pt>
                <c:pt idx="5757">
                  <c:v>143.27099999999999</c:v>
                </c:pt>
                <c:pt idx="5758">
                  <c:v>143.334</c:v>
                </c:pt>
                <c:pt idx="5759">
                  <c:v>143.392</c:v>
                </c:pt>
                <c:pt idx="5760">
                  <c:v>143.42500000000001</c:v>
                </c:pt>
                <c:pt idx="5761">
                  <c:v>143.43799999999999</c:v>
                </c:pt>
                <c:pt idx="5762">
                  <c:v>143.44900000000001</c:v>
                </c:pt>
                <c:pt idx="5763">
                  <c:v>143.46100000000001</c:v>
                </c:pt>
                <c:pt idx="5764">
                  <c:v>143.477</c:v>
                </c:pt>
                <c:pt idx="5765">
                  <c:v>143.50399999999999</c:v>
                </c:pt>
                <c:pt idx="5766">
                  <c:v>143.55600000000001</c:v>
                </c:pt>
                <c:pt idx="5767">
                  <c:v>143.624</c:v>
                </c:pt>
                <c:pt idx="5768">
                  <c:v>143.68700000000001</c:v>
                </c:pt>
                <c:pt idx="5769">
                  <c:v>143.751</c:v>
                </c:pt>
                <c:pt idx="5770">
                  <c:v>143.81399999999999</c:v>
                </c:pt>
                <c:pt idx="5771">
                  <c:v>143.85499999999999</c:v>
                </c:pt>
                <c:pt idx="5772">
                  <c:v>143.87799999999999</c:v>
                </c:pt>
                <c:pt idx="5773">
                  <c:v>143.893</c:v>
                </c:pt>
                <c:pt idx="5774">
                  <c:v>143.90100000000001</c:v>
                </c:pt>
                <c:pt idx="5775">
                  <c:v>143.91</c:v>
                </c:pt>
                <c:pt idx="5776">
                  <c:v>143.91999999999999</c:v>
                </c:pt>
                <c:pt idx="5777">
                  <c:v>143.93299999999999</c:v>
                </c:pt>
                <c:pt idx="5778">
                  <c:v>143.94900000000001</c:v>
                </c:pt>
                <c:pt idx="5779">
                  <c:v>143.96600000000001</c:v>
                </c:pt>
                <c:pt idx="5780">
                  <c:v>143.98500000000001</c:v>
                </c:pt>
                <c:pt idx="5781">
                  <c:v>144.00299999999999</c:v>
                </c:pt>
                <c:pt idx="5782">
                  <c:v>144.02099999999999</c:v>
                </c:pt>
                <c:pt idx="5783">
                  <c:v>144.04</c:v>
                </c:pt>
                <c:pt idx="5784">
                  <c:v>144.05799999999999</c:v>
                </c:pt>
                <c:pt idx="5785">
                  <c:v>144.077</c:v>
                </c:pt>
                <c:pt idx="5786">
                  <c:v>144.096</c:v>
                </c:pt>
                <c:pt idx="5787">
                  <c:v>144.126</c:v>
                </c:pt>
                <c:pt idx="5788">
                  <c:v>144.18700000000001</c:v>
                </c:pt>
                <c:pt idx="5789">
                  <c:v>144.26300000000001</c:v>
                </c:pt>
                <c:pt idx="5790">
                  <c:v>144.32400000000001</c:v>
                </c:pt>
                <c:pt idx="5791">
                  <c:v>144.358</c:v>
                </c:pt>
                <c:pt idx="5792">
                  <c:v>144.37</c:v>
                </c:pt>
                <c:pt idx="5793">
                  <c:v>144.38200000000001</c:v>
                </c:pt>
                <c:pt idx="5794">
                  <c:v>144.39400000000001</c:v>
                </c:pt>
                <c:pt idx="5795">
                  <c:v>144.40899999999999</c:v>
                </c:pt>
                <c:pt idx="5796">
                  <c:v>144.428</c:v>
                </c:pt>
                <c:pt idx="5797">
                  <c:v>144.44800000000001</c:v>
                </c:pt>
                <c:pt idx="5798">
                  <c:v>144.46700000000001</c:v>
                </c:pt>
                <c:pt idx="5799">
                  <c:v>144.48500000000001</c:v>
                </c:pt>
                <c:pt idx="5800">
                  <c:v>144.50200000000001</c:v>
                </c:pt>
                <c:pt idx="5801">
                  <c:v>144.518</c:v>
                </c:pt>
                <c:pt idx="5802">
                  <c:v>144.542</c:v>
                </c:pt>
                <c:pt idx="5803">
                  <c:v>144.59</c:v>
                </c:pt>
                <c:pt idx="5804">
                  <c:v>144.64699999999999</c:v>
                </c:pt>
                <c:pt idx="5805">
                  <c:v>144.702</c:v>
                </c:pt>
                <c:pt idx="5806">
                  <c:v>144.75399999999999</c:v>
                </c:pt>
                <c:pt idx="5807">
                  <c:v>144.79599999999999</c:v>
                </c:pt>
                <c:pt idx="5808">
                  <c:v>144.81399999999999</c:v>
                </c:pt>
                <c:pt idx="5809">
                  <c:v>144.82400000000001</c:v>
                </c:pt>
                <c:pt idx="5810">
                  <c:v>144.834</c:v>
                </c:pt>
                <c:pt idx="5811">
                  <c:v>144.845</c:v>
                </c:pt>
                <c:pt idx="5812">
                  <c:v>144.858</c:v>
                </c:pt>
                <c:pt idx="5813">
                  <c:v>144.87200000000001</c:v>
                </c:pt>
                <c:pt idx="5814">
                  <c:v>144.88800000000001</c:v>
                </c:pt>
                <c:pt idx="5815">
                  <c:v>144.90700000000001</c:v>
                </c:pt>
                <c:pt idx="5816">
                  <c:v>144.92599999999999</c:v>
                </c:pt>
                <c:pt idx="5817">
                  <c:v>144.946</c:v>
                </c:pt>
                <c:pt idx="5818">
                  <c:v>144.965</c:v>
                </c:pt>
                <c:pt idx="5819">
                  <c:v>144.98400000000001</c:v>
                </c:pt>
                <c:pt idx="5820">
                  <c:v>145.00200000000001</c:v>
                </c:pt>
                <c:pt idx="5821">
                  <c:v>145.02099999999999</c:v>
                </c:pt>
                <c:pt idx="5822">
                  <c:v>145.03899999999999</c:v>
                </c:pt>
                <c:pt idx="5823">
                  <c:v>145.06</c:v>
                </c:pt>
                <c:pt idx="5824">
                  <c:v>145.09399999999999</c:v>
                </c:pt>
                <c:pt idx="5825">
                  <c:v>145.155</c:v>
                </c:pt>
                <c:pt idx="5826">
                  <c:v>145.19399999999999</c:v>
                </c:pt>
                <c:pt idx="5827">
                  <c:v>145.20500000000001</c:v>
                </c:pt>
                <c:pt idx="5828">
                  <c:v>145.215</c:v>
                </c:pt>
                <c:pt idx="5829">
                  <c:v>145.22800000000001</c:v>
                </c:pt>
                <c:pt idx="5830">
                  <c:v>145.24</c:v>
                </c:pt>
                <c:pt idx="5831">
                  <c:v>145.256</c:v>
                </c:pt>
                <c:pt idx="5832">
                  <c:v>145.274</c:v>
                </c:pt>
                <c:pt idx="5833">
                  <c:v>145.29499999999999</c:v>
                </c:pt>
                <c:pt idx="5834">
                  <c:v>145.315</c:v>
                </c:pt>
                <c:pt idx="5835">
                  <c:v>145.334</c:v>
                </c:pt>
                <c:pt idx="5836">
                  <c:v>145.352</c:v>
                </c:pt>
                <c:pt idx="5837">
                  <c:v>145.369</c:v>
                </c:pt>
                <c:pt idx="5838">
                  <c:v>145.387</c:v>
                </c:pt>
                <c:pt idx="5839">
                  <c:v>145.41</c:v>
                </c:pt>
                <c:pt idx="5840">
                  <c:v>145.452</c:v>
                </c:pt>
                <c:pt idx="5841">
                  <c:v>145.518</c:v>
                </c:pt>
                <c:pt idx="5842">
                  <c:v>145.58500000000001</c:v>
                </c:pt>
                <c:pt idx="5843">
                  <c:v>145.64599999999999</c:v>
                </c:pt>
                <c:pt idx="5844">
                  <c:v>145.68899999999999</c:v>
                </c:pt>
                <c:pt idx="5845">
                  <c:v>145.703</c:v>
                </c:pt>
                <c:pt idx="5846">
                  <c:v>145.71600000000001</c:v>
                </c:pt>
                <c:pt idx="5847">
                  <c:v>145.72800000000001</c:v>
                </c:pt>
                <c:pt idx="5848">
                  <c:v>145.74</c:v>
                </c:pt>
                <c:pt idx="5849">
                  <c:v>145.75399999999999</c:v>
                </c:pt>
                <c:pt idx="5850">
                  <c:v>145.77099999999999</c:v>
                </c:pt>
                <c:pt idx="5851">
                  <c:v>145.79</c:v>
                </c:pt>
                <c:pt idx="5852">
                  <c:v>145.809</c:v>
                </c:pt>
                <c:pt idx="5853">
                  <c:v>145.828</c:v>
                </c:pt>
                <c:pt idx="5854">
                  <c:v>145.846</c:v>
                </c:pt>
                <c:pt idx="5855">
                  <c:v>145.86500000000001</c:v>
                </c:pt>
                <c:pt idx="5856">
                  <c:v>145.88200000000001</c:v>
                </c:pt>
                <c:pt idx="5857">
                  <c:v>145.90199999999999</c:v>
                </c:pt>
                <c:pt idx="5858">
                  <c:v>145.92400000000001</c:v>
                </c:pt>
                <c:pt idx="5859">
                  <c:v>145.959</c:v>
                </c:pt>
                <c:pt idx="5860">
                  <c:v>146.00800000000001</c:v>
                </c:pt>
                <c:pt idx="5861">
                  <c:v>146.036</c:v>
                </c:pt>
                <c:pt idx="5862">
                  <c:v>146.04900000000001</c:v>
                </c:pt>
                <c:pt idx="5863">
                  <c:v>146.06100000000001</c:v>
                </c:pt>
                <c:pt idx="5864">
                  <c:v>146.07599999999999</c:v>
                </c:pt>
                <c:pt idx="5865">
                  <c:v>146.09200000000001</c:v>
                </c:pt>
                <c:pt idx="5866">
                  <c:v>146.11099999999999</c:v>
                </c:pt>
                <c:pt idx="5867">
                  <c:v>146.131</c:v>
                </c:pt>
                <c:pt idx="5868">
                  <c:v>146.15199999999999</c:v>
                </c:pt>
                <c:pt idx="5869">
                  <c:v>146.172</c:v>
                </c:pt>
                <c:pt idx="5870">
                  <c:v>146.19</c:v>
                </c:pt>
                <c:pt idx="5871">
                  <c:v>146.208</c:v>
                </c:pt>
                <c:pt idx="5872">
                  <c:v>146.226</c:v>
                </c:pt>
                <c:pt idx="5873">
                  <c:v>146.24299999999999</c:v>
                </c:pt>
                <c:pt idx="5874">
                  <c:v>146.261</c:v>
                </c:pt>
                <c:pt idx="5875">
                  <c:v>146.279</c:v>
                </c:pt>
                <c:pt idx="5876">
                  <c:v>146.304</c:v>
                </c:pt>
                <c:pt idx="5877">
                  <c:v>146.358</c:v>
                </c:pt>
                <c:pt idx="5878">
                  <c:v>146.43799999999999</c:v>
                </c:pt>
                <c:pt idx="5879">
                  <c:v>146.50899999999999</c:v>
                </c:pt>
                <c:pt idx="5880">
                  <c:v>146.54900000000001</c:v>
                </c:pt>
                <c:pt idx="5881">
                  <c:v>146.56100000000001</c:v>
                </c:pt>
                <c:pt idx="5882">
                  <c:v>146.572</c:v>
                </c:pt>
                <c:pt idx="5883">
                  <c:v>146.58500000000001</c:v>
                </c:pt>
                <c:pt idx="5884">
                  <c:v>146.59899999999999</c:v>
                </c:pt>
                <c:pt idx="5885">
                  <c:v>146.61799999999999</c:v>
                </c:pt>
                <c:pt idx="5886">
                  <c:v>146.63800000000001</c:v>
                </c:pt>
                <c:pt idx="5887">
                  <c:v>146.65899999999999</c:v>
                </c:pt>
                <c:pt idx="5888">
                  <c:v>146.679</c:v>
                </c:pt>
                <c:pt idx="5889">
                  <c:v>146.69800000000001</c:v>
                </c:pt>
                <c:pt idx="5890">
                  <c:v>146.71799999999999</c:v>
                </c:pt>
                <c:pt idx="5891">
                  <c:v>146.738</c:v>
                </c:pt>
                <c:pt idx="5892">
                  <c:v>146.76300000000001</c:v>
                </c:pt>
                <c:pt idx="5893">
                  <c:v>146.81299999999999</c:v>
                </c:pt>
                <c:pt idx="5894">
                  <c:v>146.87700000000001</c:v>
                </c:pt>
                <c:pt idx="5895">
                  <c:v>146.917</c:v>
                </c:pt>
                <c:pt idx="5896">
                  <c:v>146.93700000000001</c:v>
                </c:pt>
                <c:pt idx="5897">
                  <c:v>146.95500000000001</c:v>
                </c:pt>
                <c:pt idx="5898">
                  <c:v>146.971</c:v>
                </c:pt>
                <c:pt idx="5899">
                  <c:v>146.988</c:v>
                </c:pt>
                <c:pt idx="5900">
                  <c:v>147.00700000000001</c:v>
                </c:pt>
                <c:pt idx="5901">
                  <c:v>147.02799999999999</c:v>
                </c:pt>
                <c:pt idx="5902">
                  <c:v>147.048</c:v>
                </c:pt>
                <c:pt idx="5903">
                  <c:v>147.066</c:v>
                </c:pt>
                <c:pt idx="5904">
                  <c:v>147.08500000000001</c:v>
                </c:pt>
                <c:pt idx="5905">
                  <c:v>147.10300000000001</c:v>
                </c:pt>
                <c:pt idx="5906">
                  <c:v>147.12100000000001</c:v>
                </c:pt>
                <c:pt idx="5907">
                  <c:v>147.13999999999999</c:v>
                </c:pt>
                <c:pt idx="5908">
                  <c:v>147.167</c:v>
                </c:pt>
                <c:pt idx="5909">
                  <c:v>147.22</c:v>
                </c:pt>
                <c:pt idx="5910">
                  <c:v>147.28200000000001</c:v>
                </c:pt>
                <c:pt idx="5911">
                  <c:v>147.34299999999999</c:v>
                </c:pt>
                <c:pt idx="5912">
                  <c:v>147.386</c:v>
                </c:pt>
                <c:pt idx="5913">
                  <c:v>147.40700000000001</c:v>
                </c:pt>
                <c:pt idx="5914">
                  <c:v>147.41900000000001</c:v>
                </c:pt>
                <c:pt idx="5915">
                  <c:v>147.43</c:v>
                </c:pt>
                <c:pt idx="5916">
                  <c:v>147.44200000000001</c:v>
                </c:pt>
                <c:pt idx="5917">
                  <c:v>147.45699999999999</c:v>
                </c:pt>
                <c:pt idx="5918">
                  <c:v>147.47499999999999</c:v>
                </c:pt>
                <c:pt idx="5919">
                  <c:v>147.49299999999999</c:v>
                </c:pt>
                <c:pt idx="5920">
                  <c:v>147.51</c:v>
                </c:pt>
                <c:pt idx="5921">
                  <c:v>147.52699999999999</c:v>
                </c:pt>
                <c:pt idx="5922">
                  <c:v>147.54499999999999</c:v>
                </c:pt>
                <c:pt idx="5923">
                  <c:v>147.56399999999999</c:v>
                </c:pt>
                <c:pt idx="5924">
                  <c:v>147.58799999999999</c:v>
                </c:pt>
                <c:pt idx="5925">
                  <c:v>147.626</c:v>
                </c:pt>
                <c:pt idx="5926">
                  <c:v>147.68100000000001</c:v>
                </c:pt>
                <c:pt idx="5927">
                  <c:v>147.74299999999999</c:v>
                </c:pt>
                <c:pt idx="5928">
                  <c:v>147.78700000000001</c:v>
                </c:pt>
                <c:pt idx="5929">
                  <c:v>147.809</c:v>
                </c:pt>
                <c:pt idx="5930">
                  <c:v>147.82300000000001</c:v>
                </c:pt>
                <c:pt idx="5931">
                  <c:v>147.83199999999999</c:v>
                </c:pt>
                <c:pt idx="5932">
                  <c:v>147.84399999999999</c:v>
                </c:pt>
                <c:pt idx="5933">
                  <c:v>147.86099999999999</c:v>
                </c:pt>
                <c:pt idx="5934">
                  <c:v>147.88499999999999</c:v>
                </c:pt>
                <c:pt idx="5935">
                  <c:v>147.92400000000001</c:v>
                </c:pt>
                <c:pt idx="5936">
                  <c:v>147.96700000000001</c:v>
                </c:pt>
                <c:pt idx="5937">
                  <c:v>148.02699999999999</c:v>
                </c:pt>
                <c:pt idx="5938">
                  <c:v>148.09200000000001</c:v>
                </c:pt>
                <c:pt idx="5939">
                  <c:v>148.15199999999999</c:v>
                </c:pt>
                <c:pt idx="5940">
                  <c:v>148.19300000000001</c:v>
                </c:pt>
                <c:pt idx="5941">
                  <c:v>148.21600000000001</c:v>
                </c:pt>
                <c:pt idx="5942">
                  <c:v>148.22399999999999</c:v>
                </c:pt>
                <c:pt idx="5943">
                  <c:v>148.23500000000001</c:v>
                </c:pt>
                <c:pt idx="5944">
                  <c:v>148.24600000000001</c:v>
                </c:pt>
                <c:pt idx="5945">
                  <c:v>148.25700000000001</c:v>
                </c:pt>
                <c:pt idx="5946">
                  <c:v>148.274</c:v>
                </c:pt>
                <c:pt idx="5947">
                  <c:v>148.292</c:v>
                </c:pt>
                <c:pt idx="5948">
                  <c:v>148.31100000000001</c:v>
                </c:pt>
                <c:pt idx="5949">
                  <c:v>148.32900000000001</c:v>
                </c:pt>
                <c:pt idx="5950">
                  <c:v>148.34299999999999</c:v>
                </c:pt>
                <c:pt idx="5951">
                  <c:v>148.35400000000001</c:v>
                </c:pt>
                <c:pt idx="5952">
                  <c:v>148.363</c:v>
                </c:pt>
                <c:pt idx="5953">
                  <c:v>148.37200000000001</c:v>
                </c:pt>
                <c:pt idx="5954">
                  <c:v>148.38200000000001</c:v>
                </c:pt>
                <c:pt idx="5955">
                  <c:v>148.38900000000001</c:v>
                </c:pt>
                <c:pt idx="5956">
                  <c:v>148.39699999999999</c:v>
                </c:pt>
                <c:pt idx="5957">
                  <c:v>148.404</c:v>
                </c:pt>
                <c:pt idx="5958">
                  <c:v>148.411</c:v>
                </c:pt>
                <c:pt idx="5959">
                  <c:v>148.41800000000001</c:v>
                </c:pt>
                <c:pt idx="5960">
                  <c:v>148.42500000000001</c:v>
                </c:pt>
                <c:pt idx="5961">
                  <c:v>148.43199999999999</c:v>
                </c:pt>
                <c:pt idx="5962">
                  <c:v>148.43799999999999</c:v>
                </c:pt>
                <c:pt idx="5963">
                  <c:v>148.44499999999999</c:v>
                </c:pt>
                <c:pt idx="5964">
                  <c:v>148.452</c:v>
                </c:pt>
                <c:pt idx="5965">
                  <c:v>148.459</c:v>
                </c:pt>
                <c:pt idx="5966">
                  <c:v>148.46600000000001</c:v>
                </c:pt>
                <c:pt idx="5967">
                  <c:v>148.47300000000001</c:v>
                </c:pt>
                <c:pt idx="5968">
                  <c:v>148.47999999999999</c:v>
                </c:pt>
                <c:pt idx="5969">
                  <c:v>148.48599999999999</c:v>
                </c:pt>
                <c:pt idx="5970">
                  <c:v>148.49299999999999</c:v>
                </c:pt>
                <c:pt idx="5971">
                  <c:v>148.5</c:v>
                </c:pt>
                <c:pt idx="5972">
                  <c:v>148.50700000000001</c:v>
                </c:pt>
                <c:pt idx="5973">
                  <c:v>148.51400000000001</c:v>
                </c:pt>
                <c:pt idx="5974">
                  <c:v>148.52099999999999</c:v>
                </c:pt>
                <c:pt idx="5975">
                  <c:v>148.52699999999999</c:v>
                </c:pt>
                <c:pt idx="5976">
                  <c:v>148.53399999999999</c:v>
                </c:pt>
                <c:pt idx="5977">
                  <c:v>148.541</c:v>
                </c:pt>
                <c:pt idx="5978">
                  <c:v>148.547</c:v>
                </c:pt>
                <c:pt idx="5979">
                  <c:v>148.554</c:v>
                </c:pt>
                <c:pt idx="5980">
                  <c:v>148.56100000000001</c:v>
                </c:pt>
                <c:pt idx="5981">
                  <c:v>148.56700000000001</c:v>
                </c:pt>
                <c:pt idx="5982">
                  <c:v>148.57400000000001</c:v>
                </c:pt>
                <c:pt idx="5983">
                  <c:v>148.58000000000001</c:v>
                </c:pt>
                <c:pt idx="5984">
                  <c:v>148.58699999999999</c:v>
                </c:pt>
                <c:pt idx="5985">
                  <c:v>148.59299999999999</c:v>
                </c:pt>
                <c:pt idx="5986">
                  <c:v>148.59899999999999</c:v>
                </c:pt>
                <c:pt idx="5987">
                  <c:v>148.60499999999999</c:v>
                </c:pt>
                <c:pt idx="5988">
                  <c:v>148.61199999999999</c:v>
                </c:pt>
                <c:pt idx="5989">
                  <c:v>148.61799999999999</c:v>
                </c:pt>
                <c:pt idx="5990">
                  <c:v>148.624</c:v>
                </c:pt>
                <c:pt idx="5991">
                  <c:v>148.631</c:v>
                </c:pt>
                <c:pt idx="5992">
                  <c:v>148.637</c:v>
                </c:pt>
                <c:pt idx="5993">
                  <c:v>148.643</c:v>
                </c:pt>
                <c:pt idx="5994">
                  <c:v>148.65</c:v>
                </c:pt>
                <c:pt idx="5995">
                  <c:v>148.661</c:v>
                </c:pt>
                <c:pt idx="5996">
                  <c:v>148.697</c:v>
                </c:pt>
                <c:pt idx="5997">
                  <c:v>148.74700000000001</c:v>
                </c:pt>
                <c:pt idx="5998">
                  <c:v>148.75700000000001</c:v>
                </c:pt>
                <c:pt idx="5999">
                  <c:v>148.768</c:v>
                </c:pt>
                <c:pt idx="6000">
                  <c:v>148.78</c:v>
                </c:pt>
                <c:pt idx="6001">
                  <c:v>148.79400000000001</c:v>
                </c:pt>
                <c:pt idx="6002">
                  <c:v>148.809</c:v>
                </c:pt>
                <c:pt idx="6003">
                  <c:v>148.827</c:v>
                </c:pt>
                <c:pt idx="6004">
                  <c:v>148.84700000000001</c:v>
                </c:pt>
                <c:pt idx="6005">
                  <c:v>148.86500000000001</c:v>
                </c:pt>
                <c:pt idx="6006">
                  <c:v>148.88200000000001</c:v>
                </c:pt>
                <c:pt idx="6007">
                  <c:v>148.899</c:v>
                </c:pt>
                <c:pt idx="6008">
                  <c:v>148.916</c:v>
                </c:pt>
                <c:pt idx="6009">
                  <c:v>148.93299999999999</c:v>
                </c:pt>
                <c:pt idx="6010">
                  <c:v>148.953</c:v>
                </c:pt>
                <c:pt idx="6011">
                  <c:v>148.971</c:v>
                </c:pt>
                <c:pt idx="6012">
                  <c:v>148.989</c:v>
                </c:pt>
                <c:pt idx="6013">
                  <c:v>149.00700000000001</c:v>
                </c:pt>
                <c:pt idx="6014">
                  <c:v>149.023</c:v>
                </c:pt>
                <c:pt idx="6015">
                  <c:v>149.03800000000001</c:v>
                </c:pt>
                <c:pt idx="6016">
                  <c:v>149.053</c:v>
                </c:pt>
                <c:pt idx="6017">
                  <c:v>149.06700000000001</c:v>
                </c:pt>
                <c:pt idx="6018">
                  <c:v>149.08199999999999</c:v>
                </c:pt>
                <c:pt idx="6019">
                  <c:v>149.09700000000001</c:v>
                </c:pt>
                <c:pt idx="6020">
                  <c:v>149.11099999999999</c:v>
                </c:pt>
                <c:pt idx="6021">
                  <c:v>149.125</c:v>
                </c:pt>
                <c:pt idx="6022">
                  <c:v>149.13800000000001</c:v>
                </c:pt>
                <c:pt idx="6023">
                  <c:v>149.15199999999999</c:v>
                </c:pt>
                <c:pt idx="6024">
                  <c:v>149.16499999999999</c:v>
                </c:pt>
                <c:pt idx="6025">
                  <c:v>149.178</c:v>
                </c:pt>
                <c:pt idx="6026">
                  <c:v>149.19200000000001</c:v>
                </c:pt>
                <c:pt idx="6027">
                  <c:v>149.21100000000001</c:v>
                </c:pt>
                <c:pt idx="6028">
                  <c:v>149.227</c:v>
                </c:pt>
                <c:pt idx="6029">
                  <c:v>149.26</c:v>
                </c:pt>
                <c:pt idx="6030">
                  <c:v>149.32900000000001</c:v>
                </c:pt>
                <c:pt idx="6031">
                  <c:v>149.42400000000001</c:v>
                </c:pt>
                <c:pt idx="6032">
                  <c:v>149.50399999999999</c:v>
                </c:pt>
                <c:pt idx="6033">
                  <c:v>149.57</c:v>
                </c:pt>
                <c:pt idx="6034">
                  <c:v>149.63499999999999</c:v>
                </c:pt>
                <c:pt idx="6035">
                  <c:v>149.702</c:v>
                </c:pt>
                <c:pt idx="6036">
                  <c:v>149.77199999999999</c:v>
                </c:pt>
                <c:pt idx="6037">
                  <c:v>149.80500000000001</c:v>
                </c:pt>
                <c:pt idx="6038">
                  <c:v>149.81100000000001</c:v>
                </c:pt>
                <c:pt idx="6039">
                  <c:v>149.815</c:v>
                </c:pt>
                <c:pt idx="6040">
                  <c:v>149.822</c:v>
                </c:pt>
                <c:pt idx="6041">
                  <c:v>149.83099999999999</c:v>
                </c:pt>
                <c:pt idx="6042">
                  <c:v>149.84399999999999</c:v>
                </c:pt>
                <c:pt idx="6043">
                  <c:v>149.85900000000001</c:v>
                </c:pt>
                <c:pt idx="6044">
                  <c:v>149.875</c:v>
                </c:pt>
                <c:pt idx="6045">
                  <c:v>149.89400000000001</c:v>
                </c:pt>
                <c:pt idx="6046">
                  <c:v>149.91499999999999</c:v>
                </c:pt>
                <c:pt idx="6047">
                  <c:v>149.935</c:v>
                </c:pt>
                <c:pt idx="6048">
                  <c:v>149.953</c:v>
                </c:pt>
                <c:pt idx="6049">
                  <c:v>149.97</c:v>
                </c:pt>
                <c:pt idx="6050">
                  <c:v>149.988</c:v>
                </c:pt>
                <c:pt idx="6051">
                  <c:v>150.01400000000001</c:v>
                </c:pt>
                <c:pt idx="6052">
                  <c:v>150.07</c:v>
                </c:pt>
                <c:pt idx="6053">
                  <c:v>150.14400000000001</c:v>
                </c:pt>
                <c:pt idx="6054">
                  <c:v>150.202</c:v>
                </c:pt>
                <c:pt idx="6055">
                  <c:v>150.24100000000001</c:v>
                </c:pt>
                <c:pt idx="6056">
                  <c:v>150.262</c:v>
                </c:pt>
                <c:pt idx="6057">
                  <c:v>150.27199999999999</c:v>
                </c:pt>
                <c:pt idx="6058">
                  <c:v>150.28299999999999</c:v>
                </c:pt>
                <c:pt idx="6059">
                  <c:v>150.29599999999999</c:v>
                </c:pt>
                <c:pt idx="6060">
                  <c:v>150.31</c:v>
                </c:pt>
                <c:pt idx="6061">
                  <c:v>150.328</c:v>
                </c:pt>
                <c:pt idx="6062">
                  <c:v>150.34800000000001</c:v>
                </c:pt>
                <c:pt idx="6063">
                  <c:v>150.37</c:v>
                </c:pt>
                <c:pt idx="6064">
                  <c:v>150.39099999999999</c:v>
                </c:pt>
                <c:pt idx="6065">
                  <c:v>150.40899999999999</c:v>
                </c:pt>
                <c:pt idx="6066">
                  <c:v>150.428</c:v>
                </c:pt>
                <c:pt idx="6067">
                  <c:v>150.447</c:v>
                </c:pt>
                <c:pt idx="6068">
                  <c:v>150.46600000000001</c:v>
                </c:pt>
                <c:pt idx="6069">
                  <c:v>150.48699999999999</c:v>
                </c:pt>
                <c:pt idx="6070">
                  <c:v>150.523</c:v>
                </c:pt>
                <c:pt idx="6071">
                  <c:v>150.58699999999999</c:v>
                </c:pt>
                <c:pt idx="6072">
                  <c:v>150.67099999999999</c:v>
                </c:pt>
                <c:pt idx="6073">
                  <c:v>150.75800000000001</c:v>
                </c:pt>
                <c:pt idx="6074">
                  <c:v>150.84299999999999</c:v>
                </c:pt>
                <c:pt idx="6075">
                  <c:v>150.93</c:v>
                </c:pt>
                <c:pt idx="6076">
                  <c:v>151.01599999999999</c:v>
                </c:pt>
                <c:pt idx="6077">
                  <c:v>151.1</c:v>
                </c:pt>
                <c:pt idx="6078">
                  <c:v>151.14599999999999</c:v>
                </c:pt>
                <c:pt idx="6079">
                  <c:v>151.14599999999999</c:v>
                </c:pt>
                <c:pt idx="6080">
                  <c:v>151.149</c:v>
                </c:pt>
                <c:pt idx="6081">
                  <c:v>151.15899999999999</c:v>
                </c:pt>
                <c:pt idx="6082">
                  <c:v>151.16900000000001</c:v>
                </c:pt>
                <c:pt idx="6083">
                  <c:v>151.179</c:v>
                </c:pt>
                <c:pt idx="6084">
                  <c:v>151.191</c:v>
                </c:pt>
                <c:pt idx="6085">
                  <c:v>151.20500000000001</c:v>
                </c:pt>
                <c:pt idx="6086">
                  <c:v>151.22300000000001</c:v>
                </c:pt>
                <c:pt idx="6087">
                  <c:v>151.24299999999999</c:v>
                </c:pt>
                <c:pt idx="6088">
                  <c:v>151.26300000000001</c:v>
                </c:pt>
                <c:pt idx="6089">
                  <c:v>151.28200000000001</c:v>
                </c:pt>
                <c:pt idx="6090">
                  <c:v>151.30099999999999</c:v>
                </c:pt>
                <c:pt idx="6091">
                  <c:v>151.31800000000001</c:v>
                </c:pt>
                <c:pt idx="6092">
                  <c:v>151.33500000000001</c:v>
                </c:pt>
                <c:pt idx="6093">
                  <c:v>151.351</c:v>
                </c:pt>
                <c:pt idx="6094">
                  <c:v>151.37700000000001</c:v>
                </c:pt>
                <c:pt idx="6095">
                  <c:v>151.43700000000001</c:v>
                </c:pt>
                <c:pt idx="6096">
                  <c:v>151.51300000000001</c:v>
                </c:pt>
                <c:pt idx="6097">
                  <c:v>151.589</c:v>
                </c:pt>
                <c:pt idx="6098">
                  <c:v>151.666</c:v>
                </c:pt>
                <c:pt idx="6099">
                  <c:v>151.70099999999999</c:v>
                </c:pt>
                <c:pt idx="6100">
                  <c:v>151.71100000000001</c:v>
                </c:pt>
                <c:pt idx="6101">
                  <c:v>151.72</c:v>
                </c:pt>
                <c:pt idx="6102">
                  <c:v>151.72999999999999</c:v>
                </c:pt>
                <c:pt idx="6103">
                  <c:v>151.74299999999999</c:v>
                </c:pt>
                <c:pt idx="6104">
                  <c:v>151.75899999999999</c:v>
                </c:pt>
                <c:pt idx="6105">
                  <c:v>151.77699999999999</c:v>
                </c:pt>
                <c:pt idx="6106">
                  <c:v>151.797</c:v>
                </c:pt>
                <c:pt idx="6107">
                  <c:v>151.816</c:v>
                </c:pt>
                <c:pt idx="6108">
                  <c:v>151.834</c:v>
                </c:pt>
                <c:pt idx="6109">
                  <c:v>151.85300000000001</c:v>
                </c:pt>
                <c:pt idx="6110">
                  <c:v>151.87100000000001</c:v>
                </c:pt>
                <c:pt idx="6111">
                  <c:v>151.892</c:v>
                </c:pt>
                <c:pt idx="6112">
                  <c:v>151.92500000000001</c:v>
                </c:pt>
                <c:pt idx="6113">
                  <c:v>151.98500000000001</c:v>
                </c:pt>
                <c:pt idx="6114">
                  <c:v>152.06200000000001</c:v>
                </c:pt>
                <c:pt idx="6115">
                  <c:v>152.126</c:v>
                </c:pt>
                <c:pt idx="6116">
                  <c:v>152.14099999999999</c:v>
                </c:pt>
                <c:pt idx="6117">
                  <c:v>152.15100000000001</c:v>
                </c:pt>
                <c:pt idx="6118">
                  <c:v>152.16200000000001</c:v>
                </c:pt>
                <c:pt idx="6119">
                  <c:v>152.173</c:v>
                </c:pt>
                <c:pt idx="6120">
                  <c:v>152.18899999999999</c:v>
                </c:pt>
                <c:pt idx="6121">
                  <c:v>152.22200000000001</c:v>
                </c:pt>
                <c:pt idx="6122">
                  <c:v>152.27199999999999</c:v>
                </c:pt>
                <c:pt idx="6123">
                  <c:v>152.32300000000001</c:v>
                </c:pt>
                <c:pt idx="6124">
                  <c:v>152.33600000000001</c:v>
                </c:pt>
                <c:pt idx="6125">
                  <c:v>152.345</c:v>
                </c:pt>
                <c:pt idx="6126">
                  <c:v>152.36000000000001</c:v>
                </c:pt>
                <c:pt idx="6127">
                  <c:v>152.386</c:v>
                </c:pt>
                <c:pt idx="6128">
                  <c:v>152.417</c:v>
                </c:pt>
                <c:pt idx="6129">
                  <c:v>152.458</c:v>
                </c:pt>
                <c:pt idx="6130">
                  <c:v>152.50700000000001</c:v>
                </c:pt>
                <c:pt idx="6131">
                  <c:v>152.54400000000001</c:v>
                </c:pt>
                <c:pt idx="6132">
                  <c:v>152.56800000000001</c:v>
                </c:pt>
                <c:pt idx="6133">
                  <c:v>152.58199999999999</c:v>
                </c:pt>
                <c:pt idx="6134">
                  <c:v>152.59</c:v>
                </c:pt>
                <c:pt idx="6135">
                  <c:v>152.60400000000001</c:v>
                </c:pt>
                <c:pt idx="6136">
                  <c:v>152.625</c:v>
                </c:pt>
                <c:pt idx="6137">
                  <c:v>152.65199999999999</c:v>
                </c:pt>
                <c:pt idx="6138">
                  <c:v>152.69499999999999</c:v>
                </c:pt>
                <c:pt idx="6139">
                  <c:v>152.755</c:v>
                </c:pt>
                <c:pt idx="6140">
                  <c:v>152.81899999999999</c:v>
                </c:pt>
                <c:pt idx="6141">
                  <c:v>152.88200000000001</c:v>
                </c:pt>
                <c:pt idx="6142">
                  <c:v>152.94200000000001</c:v>
                </c:pt>
                <c:pt idx="6143">
                  <c:v>152.94300000000001</c:v>
                </c:pt>
                <c:pt idx="6144">
                  <c:v>152.94300000000001</c:v>
                </c:pt>
                <c:pt idx="6145">
                  <c:v>152.94999999999999</c:v>
                </c:pt>
                <c:pt idx="6146">
                  <c:v>152.96199999999999</c:v>
                </c:pt>
                <c:pt idx="6147">
                  <c:v>152.97900000000001</c:v>
                </c:pt>
                <c:pt idx="6148">
                  <c:v>152.99100000000001</c:v>
                </c:pt>
                <c:pt idx="6149">
                  <c:v>153.006</c:v>
                </c:pt>
                <c:pt idx="6150">
                  <c:v>153.02500000000001</c:v>
                </c:pt>
                <c:pt idx="6151">
                  <c:v>153.04499999999999</c:v>
                </c:pt>
                <c:pt idx="6152">
                  <c:v>153.066</c:v>
                </c:pt>
                <c:pt idx="6153">
                  <c:v>153.083</c:v>
                </c:pt>
                <c:pt idx="6154">
                  <c:v>153.09899999999999</c:v>
                </c:pt>
                <c:pt idx="6155">
                  <c:v>153.11600000000001</c:v>
                </c:pt>
                <c:pt idx="6156">
                  <c:v>153.13399999999999</c:v>
                </c:pt>
                <c:pt idx="6157">
                  <c:v>153.15700000000001</c:v>
                </c:pt>
                <c:pt idx="6158">
                  <c:v>153.17400000000001</c:v>
                </c:pt>
                <c:pt idx="6159">
                  <c:v>153.18600000000001</c:v>
                </c:pt>
                <c:pt idx="6160">
                  <c:v>153.19999999999999</c:v>
                </c:pt>
                <c:pt idx="6161">
                  <c:v>153.215</c:v>
                </c:pt>
                <c:pt idx="6162">
                  <c:v>153.233</c:v>
                </c:pt>
                <c:pt idx="6163">
                  <c:v>153.25200000000001</c:v>
                </c:pt>
                <c:pt idx="6164">
                  <c:v>153.27000000000001</c:v>
                </c:pt>
                <c:pt idx="6165">
                  <c:v>153.28800000000001</c:v>
                </c:pt>
                <c:pt idx="6166">
                  <c:v>153.30600000000001</c:v>
                </c:pt>
                <c:pt idx="6167">
                  <c:v>153.32400000000001</c:v>
                </c:pt>
                <c:pt idx="6168">
                  <c:v>153.34399999999999</c:v>
                </c:pt>
                <c:pt idx="6169">
                  <c:v>153.37700000000001</c:v>
                </c:pt>
                <c:pt idx="6170">
                  <c:v>153.44200000000001</c:v>
                </c:pt>
                <c:pt idx="6171">
                  <c:v>153.52699999999999</c:v>
                </c:pt>
                <c:pt idx="6172">
                  <c:v>153.60499999999999</c:v>
                </c:pt>
                <c:pt idx="6173">
                  <c:v>153.66800000000001</c:v>
                </c:pt>
                <c:pt idx="6174">
                  <c:v>153.66800000000001</c:v>
                </c:pt>
                <c:pt idx="6175">
                  <c:v>153.678</c:v>
                </c:pt>
                <c:pt idx="6176">
                  <c:v>153.685</c:v>
                </c:pt>
                <c:pt idx="6177">
                  <c:v>153.69300000000001</c:v>
                </c:pt>
                <c:pt idx="6178">
                  <c:v>153.70500000000001</c:v>
                </c:pt>
                <c:pt idx="6179">
                  <c:v>153.72</c:v>
                </c:pt>
                <c:pt idx="6180">
                  <c:v>153.738</c:v>
                </c:pt>
                <c:pt idx="6181">
                  <c:v>153.75800000000001</c:v>
                </c:pt>
                <c:pt idx="6182">
                  <c:v>153.77699999999999</c:v>
                </c:pt>
                <c:pt idx="6183">
                  <c:v>153.79400000000001</c:v>
                </c:pt>
                <c:pt idx="6184">
                  <c:v>153.81100000000001</c:v>
                </c:pt>
                <c:pt idx="6185">
                  <c:v>153.827</c:v>
                </c:pt>
                <c:pt idx="6186">
                  <c:v>153.84399999999999</c:v>
                </c:pt>
                <c:pt idx="6187">
                  <c:v>153.88</c:v>
                </c:pt>
                <c:pt idx="6188">
                  <c:v>153.928</c:v>
                </c:pt>
                <c:pt idx="6189">
                  <c:v>153.95599999999999</c:v>
                </c:pt>
                <c:pt idx="6190">
                  <c:v>153.96899999999999</c:v>
                </c:pt>
                <c:pt idx="6191">
                  <c:v>153.97999999999999</c:v>
                </c:pt>
                <c:pt idx="6192">
                  <c:v>153.994</c:v>
                </c:pt>
                <c:pt idx="6193">
                  <c:v>154.011</c:v>
                </c:pt>
                <c:pt idx="6194">
                  <c:v>154.029</c:v>
                </c:pt>
                <c:pt idx="6195">
                  <c:v>154.04900000000001</c:v>
                </c:pt>
                <c:pt idx="6196">
                  <c:v>154.06899999999999</c:v>
                </c:pt>
                <c:pt idx="6197">
                  <c:v>154.08699999999999</c:v>
                </c:pt>
                <c:pt idx="6198">
                  <c:v>154.10599999999999</c:v>
                </c:pt>
                <c:pt idx="6199">
                  <c:v>154.124</c:v>
                </c:pt>
                <c:pt idx="6200">
                  <c:v>154.14500000000001</c:v>
                </c:pt>
                <c:pt idx="6201">
                  <c:v>154.17699999999999</c:v>
                </c:pt>
                <c:pt idx="6202">
                  <c:v>154.239</c:v>
                </c:pt>
                <c:pt idx="6203">
                  <c:v>154.309</c:v>
                </c:pt>
                <c:pt idx="6204">
                  <c:v>154.32</c:v>
                </c:pt>
                <c:pt idx="6205">
                  <c:v>154.32499999999999</c:v>
                </c:pt>
                <c:pt idx="6206">
                  <c:v>154.334</c:v>
                </c:pt>
                <c:pt idx="6207">
                  <c:v>154.34800000000001</c:v>
                </c:pt>
                <c:pt idx="6208">
                  <c:v>154.36199999999999</c:v>
                </c:pt>
                <c:pt idx="6209">
                  <c:v>154.38</c:v>
                </c:pt>
                <c:pt idx="6210">
                  <c:v>154.40100000000001</c:v>
                </c:pt>
                <c:pt idx="6211">
                  <c:v>154.423</c:v>
                </c:pt>
                <c:pt idx="6212">
                  <c:v>154.441</c:v>
                </c:pt>
                <c:pt idx="6213">
                  <c:v>154.459</c:v>
                </c:pt>
                <c:pt idx="6214">
                  <c:v>154.47800000000001</c:v>
                </c:pt>
                <c:pt idx="6215">
                  <c:v>154.49600000000001</c:v>
                </c:pt>
                <c:pt idx="6216">
                  <c:v>154.51400000000001</c:v>
                </c:pt>
                <c:pt idx="6217">
                  <c:v>154.536</c:v>
                </c:pt>
                <c:pt idx="6218">
                  <c:v>154.56899999999999</c:v>
                </c:pt>
                <c:pt idx="6219">
                  <c:v>154.619</c:v>
                </c:pt>
                <c:pt idx="6220">
                  <c:v>154.672</c:v>
                </c:pt>
                <c:pt idx="6221">
                  <c:v>154.69999999999999</c:v>
                </c:pt>
                <c:pt idx="6222">
                  <c:v>154.70599999999999</c:v>
                </c:pt>
                <c:pt idx="6223">
                  <c:v>154.72399999999999</c:v>
                </c:pt>
                <c:pt idx="6224">
                  <c:v>154.745</c:v>
                </c:pt>
                <c:pt idx="6225">
                  <c:v>154.76499999999999</c:v>
                </c:pt>
                <c:pt idx="6226">
                  <c:v>154.78399999999999</c:v>
                </c:pt>
                <c:pt idx="6227">
                  <c:v>154.803</c:v>
                </c:pt>
                <c:pt idx="6228">
                  <c:v>154.821</c:v>
                </c:pt>
                <c:pt idx="6229">
                  <c:v>154.84</c:v>
                </c:pt>
                <c:pt idx="6230">
                  <c:v>154.86000000000001</c:v>
                </c:pt>
                <c:pt idx="6231">
                  <c:v>154.87799999999999</c:v>
                </c:pt>
                <c:pt idx="6232">
                  <c:v>154.898</c:v>
                </c:pt>
                <c:pt idx="6233">
                  <c:v>154.934</c:v>
                </c:pt>
                <c:pt idx="6234">
                  <c:v>154.99700000000001</c:v>
                </c:pt>
                <c:pt idx="6235">
                  <c:v>155.023</c:v>
                </c:pt>
                <c:pt idx="6236">
                  <c:v>155.036</c:v>
                </c:pt>
                <c:pt idx="6237">
                  <c:v>155.05099999999999</c:v>
                </c:pt>
                <c:pt idx="6238">
                  <c:v>155.07400000000001</c:v>
                </c:pt>
                <c:pt idx="6239">
                  <c:v>155.09700000000001</c:v>
                </c:pt>
                <c:pt idx="6240">
                  <c:v>155.11799999999999</c:v>
                </c:pt>
                <c:pt idx="6241">
                  <c:v>155.13900000000001</c:v>
                </c:pt>
                <c:pt idx="6242">
                  <c:v>155.15899999999999</c:v>
                </c:pt>
                <c:pt idx="6243">
                  <c:v>155.178</c:v>
                </c:pt>
                <c:pt idx="6244">
                  <c:v>155.19999999999999</c:v>
                </c:pt>
                <c:pt idx="6245">
                  <c:v>155.22900000000001</c:v>
                </c:pt>
                <c:pt idx="6246">
                  <c:v>155.26300000000001</c:v>
                </c:pt>
                <c:pt idx="6247">
                  <c:v>155.30600000000001</c:v>
                </c:pt>
                <c:pt idx="6248">
                  <c:v>155.364</c:v>
                </c:pt>
                <c:pt idx="6249">
                  <c:v>155.41</c:v>
                </c:pt>
                <c:pt idx="6250">
                  <c:v>155.423</c:v>
                </c:pt>
                <c:pt idx="6251">
                  <c:v>155.43700000000001</c:v>
                </c:pt>
                <c:pt idx="6252">
                  <c:v>155.44999999999999</c:v>
                </c:pt>
                <c:pt idx="6253">
                  <c:v>155.45699999999999</c:v>
                </c:pt>
                <c:pt idx="6254">
                  <c:v>155.46600000000001</c:v>
                </c:pt>
                <c:pt idx="6255">
                  <c:v>155.47900000000001</c:v>
                </c:pt>
                <c:pt idx="6256">
                  <c:v>155.50299999999999</c:v>
                </c:pt>
                <c:pt idx="6257">
                  <c:v>155.54300000000001</c:v>
                </c:pt>
                <c:pt idx="6258">
                  <c:v>155.601</c:v>
                </c:pt>
                <c:pt idx="6259">
                  <c:v>155.673</c:v>
                </c:pt>
                <c:pt idx="6260">
                  <c:v>155.73699999999999</c:v>
                </c:pt>
                <c:pt idx="6261">
                  <c:v>155.761</c:v>
                </c:pt>
                <c:pt idx="6262">
                  <c:v>155.77799999999999</c:v>
                </c:pt>
                <c:pt idx="6263">
                  <c:v>155.791</c:v>
                </c:pt>
                <c:pt idx="6264">
                  <c:v>155.80199999999999</c:v>
                </c:pt>
                <c:pt idx="6265">
                  <c:v>155.815</c:v>
                </c:pt>
                <c:pt idx="6266">
                  <c:v>155.83099999999999</c:v>
                </c:pt>
                <c:pt idx="6267">
                  <c:v>155.85</c:v>
                </c:pt>
                <c:pt idx="6268">
                  <c:v>155.869</c:v>
                </c:pt>
                <c:pt idx="6269">
                  <c:v>155.88800000000001</c:v>
                </c:pt>
                <c:pt idx="6270">
                  <c:v>155.90600000000001</c:v>
                </c:pt>
                <c:pt idx="6271">
                  <c:v>155.92400000000001</c:v>
                </c:pt>
                <c:pt idx="6272">
                  <c:v>155.947</c:v>
                </c:pt>
                <c:pt idx="6273">
                  <c:v>155.96899999999999</c:v>
                </c:pt>
                <c:pt idx="6274">
                  <c:v>155.982</c:v>
                </c:pt>
                <c:pt idx="6275">
                  <c:v>155.99600000000001</c:v>
                </c:pt>
                <c:pt idx="6276">
                  <c:v>156.01</c:v>
                </c:pt>
                <c:pt idx="6277">
                  <c:v>156.02600000000001</c:v>
                </c:pt>
                <c:pt idx="6278">
                  <c:v>156.04300000000001</c:v>
                </c:pt>
                <c:pt idx="6279">
                  <c:v>156.06</c:v>
                </c:pt>
                <c:pt idx="6280">
                  <c:v>156.08000000000001</c:v>
                </c:pt>
                <c:pt idx="6281">
                  <c:v>156.101</c:v>
                </c:pt>
                <c:pt idx="6282">
                  <c:v>156.12299999999999</c:v>
                </c:pt>
                <c:pt idx="6283">
                  <c:v>156.14500000000001</c:v>
                </c:pt>
                <c:pt idx="6284">
                  <c:v>156.16300000000001</c:v>
                </c:pt>
                <c:pt idx="6285">
                  <c:v>156.18199999999999</c:v>
                </c:pt>
                <c:pt idx="6286">
                  <c:v>156.202</c:v>
                </c:pt>
                <c:pt idx="6287">
                  <c:v>156.221</c:v>
                </c:pt>
                <c:pt idx="6288">
                  <c:v>156.24</c:v>
                </c:pt>
                <c:pt idx="6289">
                  <c:v>156.26400000000001</c:v>
                </c:pt>
                <c:pt idx="6290">
                  <c:v>156.28800000000001</c:v>
                </c:pt>
                <c:pt idx="6291">
                  <c:v>156.30799999999999</c:v>
                </c:pt>
                <c:pt idx="6292">
                  <c:v>156.32</c:v>
                </c:pt>
                <c:pt idx="6293">
                  <c:v>156.334</c:v>
                </c:pt>
                <c:pt idx="6294">
                  <c:v>156.34899999999999</c:v>
                </c:pt>
                <c:pt idx="6295">
                  <c:v>156.36600000000001</c:v>
                </c:pt>
                <c:pt idx="6296">
                  <c:v>156.386</c:v>
                </c:pt>
                <c:pt idx="6297">
                  <c:v>156.40799999999999</c:v>
                </c:pt>
                <c:pt idx="6298">
                  <c:v>156.428</c:v>
                </c:pt>
                <c:pt idx="6299">
                  <c:v>156.447</c:v>
                </c:pt>
                <c:pt idx="6300">
                  <c:v>156.46600000000001</c:v>
                </c:pt>
                <c:pt idx="6301">
                  <c:v>156.48400000000001</c:v>
                </c:pt>
                <c:pt idx="6302">
                  <c:v>156.50299999999999</c:v>
                </c:pt>
                <c:pt idx="6303">
                  <c:v>156.53100000000001</c:v>
                </c:pt>
                <c:pt idx="6304">
                  <c:v>156.56</c:v>
                </c:pt>
                <c:pt idx="6305">
                  <c:v>156.57499999999999</c:v>
                </c:pt>
                <c:pt idx="6306">
                  <c:v>156.59100000000001</c:v>
                </c:pt>
                <c:pt idx="6307">
                  <c:v>156.607</c:v>
                </c:pt>
                <c:pt idx="6308">
                  <c:v>156.62200000000001</c:v>
                </c:pt>
                <c:pt idx="6309">
                  <c:v>156.642</c:v>
                </c:pt>
                <c:pt idx="6310">
                  <c:v>156.66399999999999</c:v>
                </c:pt>
                <c:pt idx="6311">
                  <c:v>156.679</c:v>
                </c:pt>
                <c:pt idx="6312">
                  <c:v>156.69200000000001</c:v>
                </c:pt>
                <c:pt idx="6313">
                  <c:v>156.71600000000001</c:v>
                </c:pt>
                <c:pt idx="6314">
                  <c:v>156.745</c:v>
                </c:pt>
                <c:pt idx="6315">
                  <c:v>156.78100000000001</c:v>
                </c:pt>
                <c:pt idx="6316">
                  <c:v>156.82499999999999</c:v>
                </c:pt>
                <c:pt idx="6317">
                  <c:v>156.852</c:v>
                </c:pt>
                <c:pt idx="6318">
                  <c:v>156.86199999999999</c:v>
                </c:pt>
                <c:pt idx="6319">
                  <c:v>156.87</c:v>
                </c:pt>
                <c:pt idx="6320">
                  <c:v>156.88</c:v>
                </c:pt>
                <c:pt idx="6321">
                  <c:v>156.88999999999999</c:v>
                </c:pt>
                <c:pt idx="6322">
                  <c:v>156.90199999999999</c:v>
                </c:pt>
                <c:pt idx="6323">
                  <c:v>156.923</c:v>
                </c:pt>
                <c:pt idx="6324">
                  <c:v>156.93600000000001</c:v>
                </c:pt>
                <c:pt idx="6325">
                  <c:v>156.94499999999999</c:v>
                </c:pt>
                <c:pt idx="6326">
                  <c:v>156.95500000000001</c:v>
                </c:pt>
                <c:pt idx="6327">
                  <c:v>156.965</c:v>
                </c:pt>
                <c:pt idx="6328">
                  <c:v>156.97499999999999</c:v>
                </c:pt>
                <c:pt idx="6329">
                  <c:v>156.98599999999999</c:v>
                </c:pt>
                <c:pt idx="6330">
                  <c:v>156.99799999999999</c:v>
                </c:pt>
                <c:pt idx="6331">
                  <c:v>157.01400000000001</c:v>
                </c:pt>
                <c:pt idx="6332">
                  <c:v>157.035</c:v>
                </c:pt>
                <c:pt idx="6333">
                  <c:v>157.054</c:v>
                </c:pt>
                <c:pt idx="6334">
                  <c:v>157.06700000000001</c:v>
                </c:pt>
                <c:pt idx="6335">
                  <c:v>157.08099999999999</c:v>
                </c:pt>
                <c:pt idx="6336">
                  <c:v>157.09700000000001</c:v>
                </c:pt>
                <c:pt idx="6337">
                  <c:v>157.113</c:v>
                </c:pt>
                <c:pt idx="6338">
                  <c:v>157.13300000000001</c:v>
                </c:pt>
                <c:pt idx="6339">
                  <c:v>157.15199999999999</c:v>
                </c:pt>
                <c:pt idx="6340">
                  <c:v>157.172</c:v>
                </c:pt>
                <c:pt idx="6341">
                  <c:v>157.19</c:v>
                </c:pt>
                <c:pt idx="6342">
                  <c:v>157.20699999999999</c:v>
                </c:pt>
                <c:pt idx="6343">
                  <c:v>157.22399999999999</c:v>
                </c:pt>
                <c:pt idx="6344">
                  <c:v>157.24100000000001</c:v>
                </c:pt>
                <c:pt idx="6345">
                  <c:v>157.25700000000001</c:v>
                </c:pt>
                <c:pt idx="6346">
                  <c:v>157.274</c:v>
                </c:pt>
                <c:pt idx="6347">
                  <c:v>157.29</c:v>
                </c:pt>
                <c:pt idx="6348">
                  <c:v>157.304</c:v>
                </c:pt>
                <c:pt idx="6349">
                  <c:v>157.31899999999999</c:v>
                </c:pt>
                <c:pt idx="6350">
                  <c:v>157.334</c:v>
                </c:pt>
                <c:pt idx="6351">
                  <c:v>157.34899999999999</c:v>
                </c:pt>
                <c:pt idx="6352">
                  <c:v>157.364</c:v>
                </c:pt>
                <c:pt idx="6353">
                  <c:v>157.381</c:v>
                </c:pt>
                <c:pt idx="6354">
                  <c:v>157.4</c:v>
                </c:pt>
                <c:pt idx="6355">
                  <c:v>157.42099999999999</c:v>
                </c:pt>
                <c:pt idx="6356">
                  <c:v>157.44</c:v>
                </c:pt>
                <c:pt idx="6357">
                  <c:v>157.458</c:v>
                </c:pt>
                <c:pt idx="6358">
                  <c:v>157.47499999999999</c:v>
                </c:pt>
                <c:pt idx="6359">
                  <c:v>157.49299999999999</c:v>
                </c:pt>
                <c:pt idx="6360">
                  <c:v>157.511</c:v>
                </c:pt>
                <c:pt idx="6361">
                  <c:v>157.53</c:v>
                </c:pt>
                <c:pt idx="6362">
                  <c:v>157.55000000000001</c:v>
                </c:pt>
                <c:pt idx="6363">
                  <c:v>157.57</c:v>
                </c:pt>
                <c:pt idx="6364">
                  <c:v>157.58699999999999</c:v>
                </c:pt>
                <c:pt idx="6365">
                  <c:v>157.602</c:v>
                </c:pt>
                <c:pt idx="6366">
                  <c:v>157.61799999999999</c:v>
                </c:pt>
                <c:pt idx="6367">
                  <c:v>157.63399999999999</c:v>
                </c:pt>
                <c:pt idx="6368">
                  <c:v>157.65</c:v>
                </c:pt>
                <c:pt idx="6369">
                  <c:v>157.666</c:v>
                </c:pt>
                <c:pt idx="6370">
                  <c:v>157.68199999999999</c:v>
                </c:pt>
                <c:pt idx="6371">
                  <c:v>157.696</c:v>
                </c:pt>
                <c:pt idx="6372">
                  <c:v>157.71100000000001</c:v>
                </c:pt>
                <c:pt idx="6373">
                  <c:v>157.726</c:v>
                </c:pt>
                <c:pt idx="6374">
                  <c:v>157.74100000000001</c:v>
                </c:pt>
                <c:pt idx="6375">
                  <c:v>157.75700000000001</c:v>
                </c:pt>
                <c:pt idx="6376">
                  <c:v>157.77500000000001</c:v>
                </c:pt>
                <c:pt idx="6377">
                  <c:v>157.79499999999999</c:v>
                </c:pt>
                <c:pt idx="6378">
                  <c:v>157.81399999999999</c:v>
                </c:pt>
                <c:pt idx="6379">
                  <c:v>157.83000000000001</c:v>
                </c:pt>
                <c:pt idx="6380">
                  <c:v>157.84700000000001</c:v>
                </c:pt>
                <c:pt idx="6381">
                  <c:v>157.864</c:v>
                </c:pt>
                <c:pt idx="6382">
                  <c:v>157.881</c:v>
                </c:pt>
                <c:pt idx="6383">
                  <c:v>157.899</c:v>
                </c:pt>
                <c:pt idx="6384">
                  <c:v>157.917</c:v>
                </c:pt>
                <c:pt idx="6385">
                  <c:v>157.93799999999999</c:v>
                </c:pt>
                <c:pt idx="6386">
                  <c:v>157.95599999999999</c:v>
                </c:pt>
                <c:pt idx="6387">
                  <c:v>157.97</c:v>
                </c:pt>
                <c:pt idx="6388">
                  <c:v>157.99100000000001</c:v>
                </c:pt>
                <c:pt idx="6389">
                  <c:v>158.01900000000001</c:v>
                </c:pt>
                <c:pt idx="6390">
                  <c:v>158.053</c:v>
                </c:pt>
                <c:pt idx="6391">
                  <c:v>158.10900000000001</c:v>
                </c:pt>
                <c:pt idx="6392">
                  <c:v>158.173</c:v>
                </c:pt>
                <c:pt idx="6393">
                  <c:v>158.209</c:v>
                </c:pt>
                <c:pt idx="6394">
                  <c:v>158.23500000000001</c:v>
                </c:pt>
                <c:pt idx="6395">
                  <c:v>158.249</c:v>
                </c:pt>
                <c:pt idx="6396">
                  <c:v>158.279</c:v>
                </c:pt>
                <c:pt idx="6397">
                  <c:v>158.31399999999999</c:v>
                </c:pt>
                <c:pt idx="6398">
                  <c:v>158.35</c:v>
                </c:pt>
                <c:pt idx="6399">
                  <c:v>158.37299999999999</c:v>
                </c:pt>
                <c:pt idx="6400">
                  <c:v>158.38399999999999</c:v>
                </c:pt>
                <c:pt idx="6401">
                  <c:v>158.393</c:v>
                </c:pt>
                <c:pt idx="6402">
                  <c:v>158.405</c:v>
                </c:pt>
                <c:pt idx="6403">
                  <c:v>158.416</c:v>
                </c:pt>
                <c:pt idx="6404">
                  <c:v>158.429</c:v>
                </c:pt>
                <c:pt idx="6405">
                  <c:v>158.44399999999999</c:v>
                </c:pt>
                <c:pt idx="6406">
                  <c:v>158.46199999999999</c:v>
                </c:pt>
                <c:pt idx="6407">
                  <c:v>158.482</c:v>
                </c:pt>
                <c:pt idx="6408">
                  <c:v>158.50299999999999</c:v>
                </c:pt>
                <c:pt idx="6409">
                  <c:v>158.52199999999999</c:v>
                </c:pt>
                <c:pt idx="6410">
                  <c:v>158.54</c:v>
                </c:pt>
                <c:pt idx="6411">
                  <c:v>158.559</c:v>
                </c:pt>
                <c:pt idx="6412">
                  <c:v>158.57900000000001</c:v>
                </c:pt>
                <c:pt idx="6413">
                  <c:v>158.59800000000001</c:v>
                </c:pt>
                <c:pt idx="6414">
                  <c:v>158.61799999999999</c:v>
                </c:pt>
                <c:pt idx="6415">
                  <c:v>158.637</c:v>
                </c:pt>
                <c:pt idx="6416">
                  <c:v>158.66499999999999</c:v>
                </c:pt>
                <c:pt idx="6417">
                  <c:v>158.71299999999999</c:v>
                </c:pt>
                <c:pt idx="6418">
                  <c:v>158.77099999999999</c:v>
                </c:pt>
                <c:pt idx="6419">
                  <c:v>158.833</c:v>
                </c:pt>
                <c:pt idx="6420">
                  <c:v>158.89500000000001</c:v>
                </c:pt>
                <c:pt idx="6421">
                  <c:v>158.95599999999999</c:v>
                </c:pt>
                <c:pt idx="6422">
                  <c:v>159.006</c:v>
                </c:pt>
                <c:pt idx="6423">
                  <c:v>159.02500000000001</c:v>
                </c:pt>
                <c:pt idx="6424">
                  <c:v>159.036</c:v>
                </c:pt>
                <c:pt idx="6425">
                  <c:v>159.048</c:v>
                </c:pt>
                <c:pt idx="6426">
                  <c:v>159.059</c:v>
                </c:pt>
                <c:pt idx="6427">
                  <c:v>159.071</c:v>
                </c:pt>
                <c:pt idx="6428">
                  <c:v>159.08799999999999</c:v>
                </c:pt>
                <c:pt idx="6429">
                  <c:v>159.108</c:v>
                </c:pt>
                <c:pt idx="6430">
                  <c:v>159.12899999999999</c:v>
                </c:pt>
                <c:pt idx="6431">
                  <c:v>159.149</c:v>
                </c:pt>
                <c:pt idx="6432">
                  <c:v>159.167</c:v>
                </c:pt>
                <c:pt idx="6433">
                  <c:v>159.185</c:v>
                </c:pt>
                <c:pt idx="6434">
                  <c:v>159.203</c:v>
                </c:pt>
                <c:pt idx="6435">
                  <c:v>159.221</c:v>
                </c:pt>
                <c:pt idx="6436">
                  <c:v>159.26300000000001</c:v>
                </c:pt>
                <c:pt idx="6437">
                  <c:v>159.33000000000001</c:v>
                </c:pt>
                <c:pt idx="6438">
                  <c:v>159.37700000000001</c:v>
                </c:pt>
                <c:pt idx="6439">
                  <c:v>159.404</c:v>
                </c:pt>
                <c:pt idx="6440">
                  <c:v>159.41999999999999</c:v>
                </c:pt>
                <c:pt idx="6441">
                  <c:v>159.434</c:v>
                </c:pt>
                <c:pt idx="6442">
                  <c:v>159.44900000000001</c:v>
                </c:pt>
                <c:pt idx="6443">
                  <c:v>159.465</c:v>
                </c:pt>
                <c:pt idx="6444">
                  <c:v>159.48400000000001</c:v>
                </c:pt>
                <c:pt idx="6445">
                  <c:v>159.506</c:v>
                </c:pt>
                <c:pt idx="6446">
                  <c:v>159.52600000000001</c:v>
                </c:pt>
                <c:pt idx="6447">
                  <c:v>159.54499999999999</c:v>
                </c:pt>
                <c:pt idx="6448">
                  <c:v>159.565</c:v>
                </c:pt>
                <c:pt idx="6449">
                  <c:v>159.584</c:v>
                </c:pt>
                <c:pt idx="6450">
                  <c:v>159.60300000000001</c:v>
                </c:pt>
                <c:pt idx="6451">
                  <c:v>159.62299999999999</c:v>
                </c:pt>
                <c:pt idx="6452">
                  <c:v>159.649</c:v>
                </c:pt>
                <c:pt idx="6453">
                  <c:v>159.697</c:v>
                </c:pt>
                <c:pt idx="6454">
                  <c:v>159.74299999999999</c:v>
                </c:pt>
                <c:pt idx="6455">
                  <c:v>159.75399999999999</c:v>
                </c:pt>
                <c:pt idx="6456">
                  <c:v>159.761</c:v>
                </c:pt>
                <c:pt idx="6457">
                  <c:v>159.774</c:v>
                </c:pt>
                <c:pt idx="6458">
                  <c:v>159.78899999999999</c:v>
                </c:pt>
                <c:pt idx="6459">
                  <c:v>159.80799999999999</c:v>
                </c:pt>
                <c:pt idx="6460">
                  <c:v>159.83000000000001</c:v>
                </c:pt>
                <c:pt idx="6461">
                  <c:v>159.852</c:v>
                </c:pt>
                <c:pt idx="6462">
                  <c:v>159.87100000000001</c:v>
                </c:pt>
                <c:pt idx="6463">
                  <c:v>159.88999999999999</c:v>
                </c:pt>
                <c:pt idx="6464">
                  <c:v>159.90899999999999</c:v>
                </c:pt>
                <c:pt idx="6465">
                  <c:v>159.928</c:v>
                </c:pt>
                <c:pt idx="6466">
                  <c:v>159.95599999999999</c:v>
                </c:pt>
                <c:pt idx="6467">
                  <c:v>160.01499999999999</c:v>
                </c:pt>
                <c:pt idx="6468">
                  <c:v>160.09399999999999</c:v>
                </c:pt>
                <c:pt idx="6469">
                  <c:v>160.16399999999999</c:v>
                </c:pt>
                <c:pt idx="6470">
                  <c:v>160.19999999999999</c:v>
                </c:pt>
                <c:pt idx="6471">
                  <c:v>160.227</c:v>
                </c:pt>
                <c:pt idx="6472">
                  <c:v>160.24100000000001</c:v>
                </c:pt>
                <c:pt idx="6473">
                  <c:v>160.249</c:v>
                </c:pt>
                <c:pt idx="6474">
                  <c:v>160.256</c:v>
                </c:pt>
                <c:pt idx="6475">
                  <c:v>160.26300000000001</c:v>
                </c:pt>
                <c:pt idx="6476">
                  <c:v>160.273</c:v>
                </c:pt>
                <c:pt idx="6477">
                  <c:v>160.286</c:v>
                </c:pt>
                <c:pt idx="6478">
                  <c:v>160.298</c:v>
                </c:pt>
                <c:pt idx="6479">
                  <c:v>160.31100000000001</c:v>
                </c:pt>
                <c:pt idx="6480">
                  <c:v>160.32400000000001</c:v>
                </c:pt>
                <c:pt idx="6481">
                  <c:v>160.33699999999999</c:v>
                </c:pt>
                <c:pt idx="6482">
                  <c:v>160.35</c:v>
                </c:pt>
                <c:pt idx="6483">
                  <c:v>160.364</c:v>
                </c:pt>
                <c:pt idx="6484">
                  <c:v>160.37700000000001</c:v>
                </c:pt>
                <c:pt idx="6485">
                  <c:v>160.38999999999999</c:v>
                </c:pt>
                <c:pt idx="6486">
                  <c:v>160.40299999999999</c:v>
                </c:pt>
                <c:pt idx="6487">
                  <c:v>160.417</c:v>
                </c:pt>
                <c:pt idx="6488">
                  <c:v>160.43</c:v>
                </c:pt>
                <c:pt idx="6489">
                  <c:v>160.44300000000001</c:v>
                </c:pt>
                <c:pt idx="6490">
                  <c:v>160.45599999999999</c:v>
                </c:pt>
                <c:pt idx="6491">
                  <c:v>160.47</c:v>
                </c:pt>
                <c:pt idx="6492">
                  <c:v>160.483</c:v>
                </c:pt>
                <c:pt idx="6493">
                  <c:v>160.49600000000001</c:v>
                </c:pt>
                <c:pt idx="6494">
                  <c:v>160.51</c:v>
                </c:pt>
                <c:pt idx="6495">
                  <c:v>160.523</c:v>
                </c:pt>
                <c:pt idx="6496">
                  <c:v>160.536</c:v>
                </c:pt>
                <c:pt idx="6497">
                  <c:v>160.55000000000001</c:v>
                </c:pt>
                <c:pt idx="6498">
                  <c:v>160.56299999999999</c:v>
                </c:pt>
                <c:pt idx="6499">
                  <c:v>160.57599999999999</c:v>
                </c:pt>
                <c:pt idx="6500">
                  <c:v>160.589</c:v>
                </c:pt>
                <c:pt idx="6501">
                  <c:v>160.602</c:v>
                </c:pt>
                <c:pt idx="6502">
                  <c:v>160.61500000000001</c:v>
                </c:pt>
                <c:pt idx="6503">
                  <c:v>160.63200000000001</c:v>
                </c:pt>
                <c:pt idx="6504">
                  <c:v>160.66300000000001</c:v>
                </c:pt>
                <c:pt idx="6505">
                  <c:v>160.702</c:v>
                </c:pt>
                <c:pt idx="6506">
                  <c:v>160.733</c:v>
                </c:pt>
                <c:pt idx="6507">
                  <c:v>160.75800000000001</c:v>
                </c:pt>
                <c:pt idx="6508">
                  <c:v>160.77799999999999</c:v>
                </c:pt>
                <c:pt idx="6509">
                  <c:v>160.798</c:v>
                </c:pt>
                <c:pt idx="6510">
                  <c:v>160.81800000000001</c:v>
                </c:pt>
                <c:pt idx="6511">
                  <c:v>160.83799999999999</c:v>
                </c:pt>
                <c:pt idx="6512">
                  <c:v>160.86799999999999</c:v>
                </c:pt>
                <c:pt idx="6513">
                  <c:v>160.929</c:v>
                </c:pt>
                <c:pt idx="6514">
                  <c:v>160.99600000000001</c:v>
                </c:pt>
                <c:pt idx="6515">
                  <c:v>161.01900000000001</c:v>
                </c:pt>
                <c:pt idx="6516">
                  <c:v>161.03100000000001</c:v>
                </c:pt>
                <c:pt idx="6517">
                  <c:v>161.04400000000001</c:v>
                </c:pt>
                <c:pt idx="6518">
                  <c:v>161.06299999999999</c:v>
                </c:pt>
                <c:pt idx="6519">
                  <c:v>161.08099999999999</c:v>
                </c:pt>
                <c:pt idx="6520">
                  <c:v>161.101</c:v>
                </c:pt>
                <c:pt idx="6521">
                  <c:v>161.12299999999999</c:v>
                </c:pt>
                <c:pt idx="6522">
                  <c:v>161.14099999999999</c:v>
                </c:pt>
                <c:pt idx="6523">
                  <c:v>161.15899999999999</c:v>
                </c:pt>
                <c:pt idx="6524">
                  <c:v>161.178</c:v>
                </c:pt>
                <c:pt idx="6525">
                  <c:v>161.19399999999999</c:v>
                </c:pt>
                <c:pt idx="6526">
                  <c:v>161.21100000000001</c:v>
                </c:pt>
                <c:pt idx="6527">
                  <c:v>161.23099999999999</c:v>
                </c:pt>
                <c:pt idx="6528">
                  <c:v>161.256</c:v>
                </c:pt>
                <c:pt idx="6529">
                  <c:v>161.27099999999999</c:v>
                </c:pt>
                <c:pt idx="6530">
                  <c:v>161.285</c:v>
                </c:pt>
                <c:pt idx="6531">
                  <c:v>161.30099999999999</c:v>
                </c:pt>
                <c:pt idx="6532">
                  <c:v>161.32</c:v>
                </c:pt>
                <c:pt idx="6533">
                  <c:v>161.34</c:v>
                </c:pt>
                <c:pt idx="6534">
                  <c:v>161.36099999999999</c:v>
                </c:pt>
                <c:pt idx="6535">
                  <c:v>161.38</c:v>
                </c:pt>
                <c:pt idx="6536">
                  <c:v>161.4</c:v>
                </c:pt>
                <c:pt idx="6537">
                  <c:v>161.41900000000001</c:v>
                </c:pt>
                <c:pt idx="6538">
                  <c:v>161.43700000000001</c:v>
                </c:pt>
                <c:pt idx="6539">
                  <c:v>161.45400000000001</c:v>
                </c:pt>
                <c:pt idx="6540">
                  <c:v>161.477</c:v>
                </c:pt>
                <c:pt idx="6541">
                  <c:v>161.52199999999999</c:v>
                </c:pt>
                <c:pt idx="6542">
                  <c:v>161.59899999999999</c:v>
                </c:pt>
                <c:pt idx="6543">
                  <c:v>161.655</c:v>
                </c:pt>
                <c:pt idx="6544">
                  <c:v>161.678</c:v>
                </c:pt>
                <c:pt idx="6545">
                  <c:v>161.691</c:v>
                </c:pt>
                <c:pt idx="6546">
                  <c:v>161.70500000000001</c:v>
                </c:pt>
                <c:pt idx="6547">
                  <c:v>161.71700000000001</c:v>
                </c:pt>
                <c:pt idx="6548">
                  <c:v>161.733</c:v>
                </c:pt>
                <c:pt idx="6549">
                  <c:v>161.75</c:v>
                </c:pt>
                <c:pt idx="6550">
                  <c:v>161.76900000000001</c:v>
                </c:pt>
                <c:pt idx="6551">
                  <c:v>161.78899999999999</c:v>
                </c:pt>
                <c:pt idx="6552">
                  <c:v>161.809</c:v>
                </c:pt>
                <c:pt idx="6553">
                  <c:v>161.827</c:v>
                </c:pt>
                <c:pt idx="6554">
                  <c:v>161.84399999999999</c:v>
                </c:pt>
                <c:pt idx="6555">
                  <c:v>161.86099999999999</c:v>
                </c:pt>
                <c:pt idx="6556">
                  <c:v>161.875</c:v>
                </c:pt>
                <c:pt idx="6557">
                  <c:v>161.892</c:v>
                </c:pt>
                <c:pt idx="6558">
                  <c:v>161.935</c:v>
                </c:pt>
                <c:pt idx="6559">
                  <c:v>161.982</c:v>
                </c:pt>
                <c:pt idx="6560">
                  <c:v>162.00299999999999</c:v>
                </c:pt>
                <c:pt idx="6561">
                  <c:v>162.012</c:v>
                </c:pt>
                <c:pt idx="6562">
                  <c:v>162.02099999999999</c:v>
                </c:pt>
                <c:pt idx="6563">
                  <c:v>162.03100000000001</c:v>
                </c:pt>
                <c:pt idx="6564">
                  <c:v>162.04400000000001</c:v>
                </c:pt>
                <c:pt idx="6565">
                  <c:v>162.06</c:v>
                </c:pt>
                <c:pt idx="6566">
                  <c:v>162.07900000000001</c:v>
                </c:pt>
                <c:pt idx="6567">
                  <c:v>162.09899999999999</c:v>
                </c:pt>
                <c:pt idx="6568">
                  <c:v>162.11699999999999</c:v>
                </c:pt>
                <c:pt idx="6569">
                  <c:v>162.13399999999999</c:v>
                </c:pt>
                <c:pt idx="6570">
                  <c:v>162.15199999999999</c:v>
                </c:pt>
                <c:pt idx="6571">
                  <c:v>162.16999999999999</c:v>
                </c:pt>
                <c:pt idx="6572">
                  <c:v>162.18700000000001</c:v>
                </c:pt>
                <c:pt idx="6573">
                  <c:v>162.21199999999999</c:v>
                </c:pt>
                <c:pt idx="6574">
                  <c:v>162.26599999999999</c:v>
                </c:pt>
                <c:pt idx="6575">
                  <c:v>162.34</c:v>
                </c:pt>
                <c:pt idx="6576">
                  <c:v>162.41200000000001</c:v>
                </c:pt>
                <c:pt idx="6577">
                  <c:v>162.47800000000001</c:v>
                </c:pt>
                <c:pt idx="6578">
                  <c:v>162.53299999999999</c:v>
                </c:pt>
                <c:pt idx="6579">
                  <c:v>162.54400000000001</c:v>
                </c:pt>
                <c:pt idx="6580">
                  <c:v>162.54900000000001</c:v>
                </c:pt>
                <c:pt idx="6581">
                  <c:v>162.55699999999999</c:v>
                </c:pt>
                <c:pt idx="6582">
                  <c:v>162.56899999999999</c:v>
                </c:pt>
                <c:pt idx="6583">
                  <c:v>162.58199999999999</c:v>
                </c:pt>
                <c:pt idx="6584">
                  <c:v>162.6</c:v>
                </c:pt>
                <c:pt idx="6585">
                  <c:v>162.62100000000001</c:v>
                </c:pt>
                <c:pt idx="6586">
                  <c:v>162.64099999999999</c:v>
                </c:pt>
                <c:pt idx="6587">
                  <c:v>162.66</c:v>
                </c:pt>
                <c:pt idx="6588">
                  <c:v>162.678</c:v>
                </c:pt>
                <c:pt idx="6589">
                  <c:v>162.69800000000001</c:v>
                </c:pt>
                <c:pt idx="6590">
                  <c:v>162.71600000000001</c:v>
                </c:pt>
                <c:pt idx="6591">
                  <c:v>162.733</c:v>
                </c:pt>
                <c:pt idx="6592">
                  <c:v>162.76499999999999</c:v>
                </c:pt>
                <c:pt idx="6593">
                  <c:v>162.82599999999999</c:v>
                </c:pt>
                <c:pt idx="6594">
                  <c:v>162.90100000000001</c:v>
                </c:pt>
                <c:pt idx="6595">
                  <c:v>162.97</c:v>
                </c:pt>
                <c:pt idx="6596">
                  <c:v>163.03100000000001</c:v>
                </c:pt>
                <c:pt idx="6597">
                  <c:v>163.06</c:v>
                </c:pt>
                <c:pt idx="6598">
                  <c:v>163.06700000000001</c:v>
                </c:pt>
                <c:pt idx="6599">
                  <c:v>163.07400000000001</c:v>
                </c:pt>
                <c:pt idx="6600">
                  <c:v>163.084</c:v>
                </c:pt>
                <c:pt idx="6601">
                  <c:v>163.09399999999999</c:v>
                </c:pt>
                <c:pt idx="6602">
                  <c:v>163.10599999999999</c:v>
                </c:pt>
                <c:pt idx="6603">
                  <c:v>163.12</c:v>
                </c:pt>
                <c:pt idx="6604">
                  <c:v>163.13900000000001</c:v>
                </c:pt>
                <c:pt idx="6605">
                  <c:v>163.15899999999999</c:v>
                </c:pt>
                <c:pt idx="6606">
                  <c:v>163.178</c:v>
                </c:pt>
                <c:pt idx="6607">
                  <c:v>163.197</c:v>
                </c:pt>
                <c:pt idx="6608">
                  <c:v>163.21600000000001</c:v>
                </c:pt>
                <c:pt idx="6609">
                  <c:v>163.23599999999999</c:v>
                </c:pt>
                <c:pt idx="6610">
                  <c:v>163.255</c:v>
                </c:pt>
                <c:pt idx="6611">
                  <c:v>163.274</c:v>
                </c:pt>
                <c:pt idx="6612">
                  <c:v>163.292</c:v>
                </c:pt>
                <c:pt idx="6613">
                  <c:v>163.309</c:v>
                </c:pt>
                <c:pt idx="6614">
                  <c:v>163.328</c:v>
                </c:pt>
                <c:pt idx="6615">
                  <c:v>163.34800000000001</c:v>
                </c:pt>
                <c:pt idx="6616">
                  <c:v>163.369</c:v>
                </c:pt>
                <c:pt idx="6617">
                  <c:v>163.38800000000001</c:v>
                </c:pt>
                <c:pt idx="6618">
                  <c:v>163.40799999999999</c:v>
                </c:pt>
                <c:pt idx="6619">
                  <c:v>163.42699999999999</c:v>
                </c:pt>
                <c:pt idx="6620">
                  <c:v>163.446</c:v>
                </c:pt>
                <c:pt idx="6621">
                  <c:v>163.465</c:v>
                </c:pt>
                <c:pt idx="6622">
                  <c:v>163.488</c:v>
                </c:pt>
                <c:pt idx="6623">
                  <c:v>163.53100000000001</c:v>
                </c:pt>
                <c:pt idx="6624">
                  <c:v>163.57</c:v>
                </c:pt>
                <c:pt idx="6625">
                  <c:v>163.58000000000001</c:v>
                </c:pt>
                <c:pt idx="6626">
                  <c:v>163.58600000000001</c:v>
                </c:pt>
                <c:pt idx="6627">
                  <c:v>163.59700000000001</c:v>
                </c:pt>
                <c:pt idx="6628">
                  <c:v>163.614</c:v>
                </c:pt>
                <c:pt idx="6629">
                  <c:v>163.63200000000001</c:v>
                </c:pt>
                <c:pt idx="6630">
                  <c:v>163.65199999999999</c:v>
                </c:pt>
                <c:pt idx="6631">
                  <c:v>163.672</c:v>
                </c:pt>
                <c:pt idx="6632">
                  <c:v>163.691</c:v>
                </c:pt>
                <c:pt idx="6633">
                  <c:v>163.71</c:v>
                </c:pt>
                <c:pt idx="6634">
                  <c:v>163.72900000000001</c:v>
                </c:pt>
                <c:pt idx="6635">
                  <c:v>163.749</c:v>
                </c:pt>
                <c:pt idx="6636">
                  <c:v>163.78200000000001</c:v>
                </c:pt>
                <c:pt idx="6637">
                  <c:v>163.84100000000001</c:v>
                </c:pt>
                <c:pt idx="6638">
                  <c:v>163.91800000000001</c:v>
                </c:pt>
                <c:pt idx="6639">
                  <c:v>163.988</c:v>
                </c:pt>
                <c:pt idx="6640">
                  <c:v>164.054</c:v>
                </c:pt>
                <c:pt idx="6641">
                  <c:v>164.11199999999999</c:v>
                </c:pt>
                <c:pt idx="6642">
                  <c:v>164.14500000000001</c:v>
                </c:pt>
                <c:pt idx="6643">
                  <c:v>164.154</c:v>
                </c:pt>
                <c:pt idx="6644">
                  <c:v>164.16399999999999</c:v>
                </c:pt>
                <c:pt idx="6645">
                  <c:v>164.18600000000001</c:v>
                </c:pt>
                <c:pt idx="6646">
                  <c:v>164.23599999999999</c:v>
                </c:pt>
                <c:pt idx="6647">
                  <c:v>164.309</c:v>
                </c:pt>
                <c:pt idx="6648">
                  <c:v>164.38200000000001</c:v>
                </c:pt>
                <c:pt idx="6649">
                  <c:v>164.45699999999999</c:v>
                </c:pt>
                <c:pt idx="6650">
                  <c:v>164.548</c:v>
                </c:pt>
                <c:pt idx="6651">
                  <c:v>164.64599999999999</c:v>
                </c:pt>
                <c:pt idx="6652">
                  <c:v>164.74</c:v>
                </c:pt>
                <c:pt idx="6653">
                  <c:v>164.83099999999999</c:v>
                </c:pt>
                <c:pt idx="6654">
                  <c:v>164.916</c:v>
                </c:pt>
                <c:pt idx="6655">
                  <c:v>164.995</c:v>
                </c:pt>
                <c:pt idx="6656">
                  <c:v>165.07900000000001</c:v>
                </c:pt>
                <c:pt idx="6657">
                  <c:v>165.16800000000001</c:v>
                </c:pt>
                <c:pt idx="6658">
                  <c:v>165.25399999999999</c:v>
                </c:pt>
                <c:pt idx="6659">
                  <c:v>165.33699999999999</c:v>
                </c:pt>
                <c:pt idx="6660">
                  <c:v>165.42400000000001</c:v>
                </c:pt>
                <c:pt idx="6661">
                  <c:v>165.517</c:v>
                </c:pt>
                <c:pt idx="6662">
                  <c:v>165.60599999999999</c:v>
                </c:pt>
                <c:pt idx="6663">
                  <c:v>165.69800000000001</c:v>
                </c:pt>
                <c:pt idx="6664">
                  <c:v>165.78700000000001</c:v>
                </c:pt>
                <c:pt idx="6665">
                  <c:v>165.87299999999999</c:v>
                </c:pt>
                <c:pt idx="6666">
                  <c:v>165.95099999999999</c:v>
                </c:pt>
                <c:pt idx="6667">
                  <c:v>165.98599999999999</c:v>
                </c:pt>
                <c:pt idx="6668">
                  <c:v>166.05799999999999</c:v>
                </c:pt>
                <c:pt idx="6669">
                  <c:v>166.15299999999999</c:v>
                </c:pt>
                <c:pt idx="6670">
                  <c:v>166.24600000000001</c:v>
                </c:pt>
                <c:pt idx="6671">
                  <c:v>166.328</c:v>
                </c:pt>
                <c:pt idx="6672">
                  <c:v>166.40100000000001</c:v>
                </c:pt>
                <c:pt idx="6673">
                  <c:v>166.48</c:v>
                </c:pt>
                <c:pt idx="6674">
                  <c:v>166.57</c:v>
                </c:pt>
                <c:pt idx="6675">
                  <c:v>166.642</c:v>
                </c:pt>
                <c:pt idx="6676">
                  <c:v>166.68</c:v>
                </c:pt>
                <c:pt idx="6677">
                  <c:v>166.71199999999999</c:v>
                </c:pt>
                <c:pt idx="6678">
                  <c:v>166.75</c:v>
                </c:pt>
                <c:pt idx="6679">
                  <c:v>166.79</c:v>
                </c:pt>
                <c:pt idx="6680">
                  <c:v>166.809</c:v>
                </c:pt>
                <c:pt idx="6681">
                  <c:v>166.809</c:v>
                </c:pt>
                <c:pt idx="6682">
                  <c:v>166.809</c:v>
                </c:pt>
                <c:pt idx="6683">
                  <c:v>166.809</c:v>
                </c:pt>
                <c:pt idx="6684">
                  <c:v>166.809</c:v>
                </c:pt>
                <c:pt idx="6685">
                  <c:v>166.809</c:v>
                </c:pt>
                <c:pt idx="6686">
                  <c:v>166.809</c:v>
                </c:pt>
                <c:pt idx="6687">
                  <c:v>166.81</c:v>
                </c:pt>
                <c:pt idx="6688">
                  <c:v>166.815</c:v>
                </c:pt>
                <c:pt idx="6689">
                  <c:v>166.82499999999999</c:v>
                </c:pt>
                <c:pt idx="6690">
                  <c:v>166.83099999999999</c:v>
                </c:pt>
                <c:pt idx="6691">
                  <c:v>166.834</c:v>
                </c:pt>
                <c:pt idx="6692">
                  <c:v>166.84200000000001</c:v>
                </c:pt>
                <c:pt idx="6693">
                  <c:v>166.851</c:v>
                </c:pt>
                <c:pt idx="6694">
                  <c:v>166.85900000000001</c:v>
                </c:pt>
                <c:pt idx="6695">
                  <c:v>166.86799999999999</c:v>
                </c:pt>
                <c:pt idx="6696">
                  <c:v>166.87799999999999</c:v>
                </c:pt>
                <c:pt idx="6697">
                  <c:v>166.89</c:v>
                </c:pt>
                <c:pt idx="6698">
                  <c:v>166.90299999999999</c:v>
                </c:pt>
                <c:pt idx="6699">
                  <c:v>166.916</c:v>
                </c:pt>
                <c:pt idx="6700">
                  <c:v>166.929</c:v>
                </c:pt>
                <c:pt idx="6701">
                  <c:v>166.94200000000001</c:v>
                </c:pt>
                <c:pt idx="6702">
                  <c:v>166.95500000000001</c:v>
                </c:pt>
                <c:pt idx="6703">
                  <c:v>166.96799999999999</c:v>
                </c:pt>
                <c:pt idx="6704">
                  <c:v>166.982</c:v>
                </c:pt>
                <c:pt idx="6705">
                  <c:v>166.99700000000001</c:v>
                </c:pt>
                <c:pt idx="6706">
                  <c:v>167.011</c:v>
                </c:pt>
                <c:pt idx="6707">
                  <c:v>167.024</c:v>
                </c:pt>
                <c:pt idx="6708">
                  <c:v>167.03700000000001</c:v>
                </c:pt>
                <c:pt idx="6709">
                  <c:v>167.05</c:v>
                </c:pt>
                <c:pt idx="6710">
                  <c:v>167.06299999999999</c:v>
                </c:pt>
                <c:pt idx="6711">
                  <c:v>167.07599999999999</c:v>
                </c:pt>
                <c:pt idx="6712">
                  <c:v>167.09</c:v>
                </c:pt>
                <c:pt idx="6713">
                  <c:v>167.10300000000001</c:v>
                </c:pt>
                <c:pt idx="6714">
                  <c:v>167.11699999999999</c:v>
                </c:pt>
                <c:pt idx="6715">
                  <c:v>167.131</c:v>
                </c:pt>
                <c:pt idx="6716">
                  <c:v>167.14400000000001</c:v>
                </c:pt>
                <c:pt idx="6717">
                  <c:v>167.15799999999999</c:v>
                </c:pt>
                <c:pt idx="6718">
                  <c:v>167.172</c:v>
                </c:pt>
                <c:pt idx="6719">
                  <c:v>167.185</c:v>
                </c:pt>
                <c:pt idx="6720">
                  <c:v>167.19900000000001</c:v>
                </c:pt>
                <c:pt idx="6721">
                  <c:v>167.21299999999999</c:v>
                </c:pt>
                <c:pt idx="6722">
                  <c:v>167.226</c:v>
                </c:pt>
                <c:pt idx="6723">
                  <c:v>167.24</c:v>
                </c:pt>
                <c:pt idx="6724">
                  <c:v>167.25399999999999</c:v>
                </c:pt>
                <c:pt idx="6725">
                  <c:v>167.267</c:v>
                </c:pt>
                <c:pt idx="6726">
                  <c:v>167.28100000000001</c:v>
                </c:pt>
                <c:pt idx="6727">
                  <c:v>167.29499999999999</c:v>
                </c:pt>
                <c:pt idx="6728">
                  <c:v>167.30799999999999</c:v>
                </c:pt>
                <c:pt idx="6729">
                  <c:v>167.321</c:v>
                </c:pt>
                <c:pt idx="6730">
                  <c:v>167.334</c:v>
                </c:pt>
                <c:pt idx="6731">
                  <c:v>167.34700000000001</c:v>
                </c:pt>
                <c:pt idx="6732">
                  <c:v>167.36</c:v>
                </c:pt>
                <c:pt idx="6733">
                  <c:v>167.374</c:v>
                </c:pt>
                <c:pt idx="6734">
                  <c:v>167.387</c:v>
                </c:pt>
                <c:pt idx="6735">
                  <c:v>167.4</c:v>
                </c:pt>
                <c:pt idx="6736">
                  <c:v>167.41300000000001</c:v>
                </c:pt>
                <c:pt idx="6737">
                  <c:v>167.42599999999999</c:v>
                </c:pt>
                <c:pt idx="6738">
                  <c:v>167.43899999999999</c:v>
                </c:pt>
                <c:pt idx="6739">
                  <c:v>167.453</c:v>
                </c:pt>
                <c:pt idx="6740">
                  <c:v>167.46600000000001</c:v>
                </c:pt>
                <c:pt idx="6741">
                  <c:v>167.47900000000001</c:v>
                </c:pt>
                <c:pt idx="6742">
                  <c:v>167.49199999999999</c:v>
                </c:pt>
                <c:pt idx="6743">
                  <c:v>167.505</c:v>
                </c:pt>
                <c:pt idx="6744">
                  <c:v>167.518</c:v>
                </c:pt>
                <c:pt idx="6745">
                  <c:v>167.53100000000001</c:v>
                </c:pt>
                <c:pt idx="6746">
                  <c:v>167.54400000000001</c:v>
                </c:pt>
                <c:pt idx="6747">
                  <c:v>167.55699999999999</c:v>
                </c:pt>
                <c:pt idx="6748">
                  <c:v>167.57</c:v>
                </c:pt>
                <c:pt idx="6749">
                  <c:v>167.583</c:v>
                </c:pt>
                <c:pt idx="6750">
                  <c:v>167.59700000000001</c:v>
                </c:pt>
                <c:pt idx="6751">
                  <c:v>167.61500000000001</c:v>
                </c:pt>
                <c:pt idx="6752">
                  <c:v>167.648</c:v>
                </c:pt>
                <c:pt idx="6753">
                  <c:v>167.69900000000001</c:v>
                </c:pt>
                <c:pt idx="6754">
                  <c:v>167.74</c:v>
                </c:pt>
                <c:pt idx="6755">
                  <c:v>167.756</c:v>
                </c:pt>
                <c:pt idx="6756">
                  <c:v>167.78100000000001</c:v>
                </c:pt>
                <c:pt idx="6757">
                  <c:v>167.81700000000001</c:v>
                </c:pt>
                <c:pt idx="6758">
                  <c:v>167.82499999999999</c:v>
                </c:pt>
                <c:pt idx="6759">
                  <c:v>167.83199999999999</c:v>
                </c:pt>
                <c:pt idx="6760">
                  <c:v>167.84200000000001</c:v>
                </c:pt>
                <c:pt idx="6761">
                  <c:v>167.85499999999999</c:v>
                </c:pt>
                <c:pt idx="6762">
                  <c:v>167.86799999999999</c:v>
                </c:pt>
                <c:pt idx="6763">
                  <c:v>167.88</c:v>
                </c:pt>
                <c:pt idx="6764">
                  <c:v>167.89500000000001</c:v>
                </c:pt>
                <c:pt idx="6765">
                  <c:v>167.91300000000001</c:v>
                </c:pt>
                <c:pt idx="6766">
                  <c:v>167.93199999999999</c:v>
                </c:pt>
                <c:pt idx="6767">
                  <c:v>167.95099999999999</c:v>
                </c:pt>
                <c:pt idx="6768">
                  <c:v>167.96899999999999</c:v>
                </c:pt>
                <c:pt idx="6769">
                  <c:v>167.98599999999999</c:v>
                </c:pt>
                <c:pt idx="6770">
                  <c:v>168.00299999999999</c:v>
                </c:pt>
                <c:pt idx="6771">
                  <c:v>168.01900000000001</c:v>
                </c:pt>
                <c:pt idx="6772">
                  <c:v>168.036</c:v>
                </c:pt>
                <c:pt idx="6773">
                  <c:v>168.053</c:v>
                </c:pt>
                <c:pt idx="6774">
                  <c:v>168.07400000000001</c:v>
                </c:pt>
                <c:pt idx="6775">
                  <c:v>168.119</c:v>
                </c:pt>
                <c:pt idx="6776">
                  <c:v>168.16900000000001</c:v>
                </c:pt>
                <c:pt idx="6777">
                  <c:v>168.202</c:v>
                </c:pt>
                <c:pt idx="6778">
                  <c:v>168.25</c:v>
                </c:pt>
                <c:pt idx="6779">
                  <c:v>168.30500000000001</c:v>
                </c:pt>
                <c:pt idx="6780">
                  <c:v>168.35400000000001</c:v>
                </c:pt>
                <c:pt idx="6781">
                  <c:v>168.37299999999999</c:v>
                </c:pt>
                <c:pt idx="6782">
                  <c:v>168.38200000000001</c:v>
                </c:pt>
                <c:pt idx="6783">
                  <c:v>168.393</c:v>
                </c:pt>
                <c:pt idx="6784">
                  <c:v>168.405</c:v>
                </c:pt>
                <c:pt idx="6785">
                  <c:v>168.42</c:v>
                </c:pt>
                <c:pt idx="6786">
                  <c:v>168.43700000000001</c:v>
                </c:pt>
                <c:pt idx="6787">
                  <c:v>168.45599999999999</c:v>
                </c:pt>
                <c:pt idx="6788">
                  <c:v>168.476</c:v>
                </c:pt>
                <c:pt idx="6789">
                  <c:v>168.494</c:v>
                </c:pt>
                <c:pt idx="6790">
                  <c:v>168.512</c:v>
                </c:pt>
                <c:pt idx="6791">
                  <c:v>168.53</c:v>
                </c:pt>
                <c:pt idx="6792">
                  <c:v>168.548</c:v>
                </c:pt>
                <c:pt idx="6793">
                  <c:v>168.56700000000001</c:v>
                </c:pt>
                <c:pt idx="6794">
                  <c:v>168.60499999999999</c:v>
                </c:pt>
                <c:pt idx="6795">
                  <c:v>168.67400000000001</c:v>
                </c:pt>
                <c:pt idx="6796">
                  <c:v>168.75700000000001</c:v>
                </c:pt>
                <c:pt idx="6797">
                  <c:v>168.84399999999999</c:v>
                </c:pt>
                <c:pt idx="6798">
                  <c:v>168.935</c:v>
                </c:pt>
                <c:pt idx="6799">
                  <c:v>169.02099999999999</c:v>
                </c:pt>
                <c:pt idx="6800">
                  <c:v>169.05600000000001</c:v>
                </c:pt>
                <c:pt idx="6801">
                  <c:v>169.06</c:v>
                </c:pt>
                <c:pt idx="6802">
                  <c:v>169.07</c:v>
                </c:pt>
                <c:pt idx="6803">
                  <c:v>169.08799999999999</c:v>
                </c:pt>
                <c:pt idx="6804">
                  <c:v>169.10900000000001</c:v>
                </c:pt>
                <c:pt idx="6805">
                  <c:v>169.12799999999999</c:v>
                </c:pt>
                <c:pt idx="6806">
                  <c:v>169.14699999999999</c:v>
                </c:pt>
                <c:pt idx="6807">
                  <c:v>169.166</c:v>
                </c:pt>
                <c:pt idx="6808">
                  <c:v>169.185</c:v>
                </c:pt>
                <c:pt idx="6809">
                  <c:v>169.203</c:v>
                </c:pt>
                <c:pt idx="6810">
                  <c:v>169.22300000000001</c:v>
                </c:pt>
                <c:pt idx="6811">
                  <c:v>169.24199999999999</c:v>
                </c:pt>
                <c:pt idx="6812">
                  <c:v>169.262</c:v>
                </c:pt>
                <c:pt idx="6813">
                  <c:v>169.28200000000001</c:v>
                </c:pt>
                <c:pt idx="6814">
                  <c:v>169.30199999999999</c:v>
                </c:pt>
                <c:pt idx="6815">
                  <c:v>169.33</c:v>
                </c:pt>
                <c:pt idx="6816">
                  <c:v>169.38499999999999</c:v>
                </c:pt>
                <c:pt idx="6817">
                  <c:v>169.464</c:v>
                </c:pt>
                <c:pt idx="6818">
                  <c:v>169.483</c:v>
                </c:pt>
                <c:pt idx="6819">
                  <c:v>169.501</c:v>
                </c:pt>
                <c:pt idx="6820">
                  <c:v>169.52199999999999</c:v>
                </c:pt>
                <c:pt idx="6821">
                  <c:v>169.54300000000001</c:v>
                </c:pt>
                <c:pt idx="6822">
                  <c:v>169.565</c:v>
                </c:pt>
                <c:pt idx="6823">
                  <c:v>169.58500000000001</c:v>
                </c:pt>
                <c:pt idx="6824">
                  <c:v>169.60499999999999</c:v>
                </c:pt>
                <c:pt idx="6825">
                  <c:v>169.625</c:v>
                </c:pt>
                <c:pt idx="6826">
                  <c:v>169.643</c:v>
                </c:pt>
                <c:pt idx="6827">
                  <c:v>169.66</c:v>
                </c:pt>
                <c:pt idx="6828">
                  <c:v>169.68299999999999</c:v>
                </c:pt>
                <c:pt idx="6829">
                  <c:v>169.73099999999999</c:v>
                </c:pt>
                <c:pt idx="6830">
                  <c:v>169.809</c:v>
                </c:pt>
                <c:pt idx="6831">
                  <c:v>169.90100000000001</c:v>
                </c:pt>
                <c:pt idx="6832">
                  <c:v>169.99299999999999</c:v>
                </c:pt>
                <c:pt idx="6833">
                  <c:v>170.08799999999999</c:v>
                </c:pt>
                <c:pt idx="6834">
                  <c:v>170.184</c:v>
                </c:pt>
                <c:pt idx="6835">
                  <c:v>170.25700000000001</c:v>
                </c:pt>
                <c:pt idx="6836">
                  <c:v>170.28899999999999</c:v>
                </c:pt>
                <c:pt idx="6837">
                  <c:v>170.30099999999999</c:v>
                </c:pt>
                <c:pt idx="6838">
                  <c:v>170.31299999999999</c:v>
                </c:pt>
                <c:pt idx="6839">
                  <c:v>170.32599999999999</c:v>
                </c:pt>
                <c:pt idx="6840">
                  <c:v>170.34100000000001</c:v>
                </c:pt>
                <c:pt idx="6841">
                  <c:v>170.357</c:v>
                </c:pt>
                <c:pt idx="6842">
                  <c:v>170.375</c:v>
                </c:pt>
                <c:pt idx="6843">
                  <c:v>170.39400000000001</c:v>
                </c:pt>
                <c:pt idx="6844">
                  <c:v>170.41300000000001</c:v>
                </c:pt>
                <c:pt idx="6845">
                  <c:v>170.43199999999999</c:v>
                </c:pt>
                <c:pt idx="6846">
                  <c:v>170.45099999999999</c:v>
                </c:pt>
                <c:pt idx="6847">
                  <c:v>170.46799999999999</c:v>
                </c:pt>
                <c:pt idx="6848">
                  <c:v>170.48599999999999</c:v>
                </c:pt>
                <c:pt idx="6849">
                  <c:v>170.50399999999999</c:v>
                </c:pt>
                <c:pt idx="6850">
                  <c:v>170.53899999999999</c:v>
                </c:pt>
                <c:pt idx="6851">
                  <c:v>170.607</c:v>
                </c:pt>
                <c:pt idx="6852">
                  <c:v>170.63</c:v>
                </c:pt>
                <c:pt idx="6853">
                  <c:v>170.64400000000001</c:v>
                </c:pt>
                <c:pt idx="6854">
                  <c:v>170.65899999999999</c:v>
                </c:pt>
                <c:pt idx="6855">
                  <c:v>170.67599999999999</c:v>
                </c:pt>
                <c:pt idx="6856">
                  <c:v>170.69499999999999</c:v>
                </c:pt>
                <c:pt idx="6857">
                  <c:v>170.71600000000001</c:v>
                </c:pt>
                <c:pt idx="6858">
                  <c:v>170.73599999999999</c:v>
                </c:pt>
                <c:pt idx="6859">
                  <c:v>170.756</c:v>
                </c:pt>
                <c:pt idx="6860">
                  <c:v>170.774</c:v>
                </c:pt>
                <c:pt idx="6861">
                  <c:v>170.79400000000001</c:v>
                </c:pt>
                <c:pt idx="6862">
                  <c:v>170.82400000000001</c:v>
                </c:pt>
                <c:pt idx="6863">
                  <c:v>170.88300000000001</c:v>
                </c:pt>
                <c:pt idx="6864">
                  <c:v>170.95699999999999</c:v>
                </c:pt>
                <c:pt idx="6865">
                  <c:v>171.017</c:v>
                </c:pt>
                <c:pt idx="6866">
                  <c:v>171.072</c:v>
                </c:pt>
                <c:pt idx="6867">
                  <c:v>171.13399999999999</c:v>
                </c:pt>
                <c:pt idx="6868">
                  <c:v>171.17699999999999</c:v>
                </c:pt>
                <c:pt idx="6869">
                  <c:v>171.18199999999999</c:v>
                </c:pt>
                <c:pt idx="6870">
                  <c:v>171.196</c:v>
                </c:pt>
                <c:pt idx="6871">
                  <c:v>171.21</c:v>
                </c:pt>
                <c:pt idx="6872">
                  <c:v>171.23</c:v>
                </c:pt>
                <c:pt idx="6873">
                  <c:v>171.244</c:v>
                </c:pt>
                <c:pt idx="6874">
                  <c:v>171.25899999999999</c:v>
                </c:pt>
                <c:pt idx="6875">
                  <c:v>171.27600000000001</c:v>
                </c:pt>
                <c:pt idx="6876">
                  <c:v>171.29499999999999</c:v>
                </c:pt>
                <c:pt idx="6877">
                  <c:v>171.31399999999999</c:v>
                </c:pt>
                <c:pt idx="6878">
                  <c:v>171.333</c:v>
                </c:pt>
                <c:pt idx="6879">
                  <c:v>171.352</c:v>
                </c:pt>
                <c:pt idx="6880">
                  <c:v>171.369</c:v>
                </c:pt>
                <c:pt idx="6881">
                  <c:v>171.38900000000001</c:v>
                </c:pt>
                <c:pt idx="6882">
                  <c:v>171.434</c:v>
                </c:pt>
                <c:pt idx="6883">
                  <c:v>171.501</c:v>
                </c:pt>
                <c:pt idx="6884">
                  <c:v>171.517</c:v>
                </c:pt>
                <c:pt idx="6885">
                  <c:v>171.52199999999999</c:v>
                </c:pt>
                <c:pt idx="6886">
                  <c:v>171.53</c:v>
                </c:pt>
                <c:pt idx="6887">
                  <c:v>171.54</c:v>
                </c:pt>
                <c:pt idx="6888">
                  <c:v>171.554</c:v>
                </c:pt>
                <c:pt idx="6889">
                  <c:v>171.57400000000001</c:v>
                </c:pt>
                <c:pt idx="6890">
                  <c:v>171.595</c:v>
                </c:pt>
                <c:pt idx="6891">
                  <c:v>171.61500000000001</c:v>
                </c:pt>
                <c:pt idx="6892">
                  <c:v>171.63499999999999</c:v>
                </c:pt>
                <c:pt idx="6893">
                  <c:v>171.654</c:v>
                </c:pt>
                <c:pt idx="6894">
                  <c:v>171.673</c:v>
                </c:pt>
                <c:pt idx="6895">
                  <c:v>171.691</c:v>
                </c:pt>
                <c:pt idx="6896">
                  <c:v>171.71100000000001</c:v>
                </c:pt>
                <c:pt idx="6897">
                  <c:v>171.744</c:v>
                </c:pt>
                <c:pt idx="6898">
                  <c:v>171.80799999999999</c:v>
                </c:pt>
                <c:pt idx="6899">
                  <c:v>171.88900000000001</c:v>
                </c:pt>
                <c:pt idx="6900">
                  <c:v>171.95500000000001</c:v>
                </c:pt>
                <c:pt idx="6901">
                  <c:v>171.99700000000001</c:v>
                </c:pt>
                <c:pt idx="6902">
                  <c:v>172.012</c:v>
                </c:pt>
                <c:pt idx="6903">
                  <c:v>172.02699999999999</c:v>
                </c:pt>
                <c:pt idx="6904">
                  <c:v>172.03800000000001</c:v>
                </c:pt>
                <c:pt idx="6905">
                  <c:v>172.05099999999999</c:v>
                </c:pt>
                <c:pt idx="6906">
                  <c:v>172.06399999999999</c:v>
                </c:pt>
                <c:pt idx="6907">
                  <c:v>172.08199999999999</c:v>
                </c:pt>
                <c:pt idx="6908">
                  <c:v>172.102</c:v>
                </c:pt>
                <c:pt idx="6909">
                  <c:v>172.119</c:v>
                </c:pt>
                <c:pt idx="6910">
                  <c:v>172.136</c:v>
                </c:pt>
                <c:pt idx="6911">
                  <c:v>172.15299999999999</c:v>
                </c:pt>
                <c:pt idx="6912">
                  <c:v>172.17099999999999</c:v>
                </c:pt>
                <c:pt idx="6913">
                  <c:v>172.18799999999999</c:v>
                </c:pt>
                <c:pt idx="6914">
                  <c:v>172.22499999999999</c:v>
                </c:pt>
                <c:pt idx="6915">
                  <c:v>172.29499999999999</c:v>
                </c:pt>
                <c:pt idx="6916">
                  <c:v>172.36199999999999</c:v>
                </c:pt>
                <c:pt idx="6917">
                  <c:v>172.386</c:v>
                </c:pt>
                <c:pt idx="6918">
                  <c:v>172.40199999999999</c:v>
                </c:pt>
                <c:pt idx="6919">
                  <c:v>172.41800000000001</c:v>
                </c:pt>
                <c:pt idx="6920">
                  <c:v>172.434</c:v>
                </c:pt>
                <c:pt idx="6921">
                  <c:v>172.452</c:v>
                </c:pt>
                <c:pt idx="6922">
                  <c:v>172.471</c:v>
                </c:pt>
                <c:pt idx="6923">
                  <c:v>172.49</c:v>
                </c:pt>
                <c:pt idx="6924">
                  <c:v>172.50800000000001</c:v>
                </c:pt>
                <c:pt idx="6925">
                  <c:v>172.52600000000001</c:v>
                </c:pt>
                <c:pt idx="6926">
                  <c:v>172.54499999999999</c:v>
                </c:pt>
                <c:pt idx="6927">
                  <c:v>172.566</c:v>
                </c:pt>
                <c:pt idx="6928">
                  <c:v>172.60599999999999</c:v>
                </c:pt>
                <c:pt idx="6929">
                  <c:v>172.679</c:v>
                </c:pt>
                <c:pt idx="6930">
                  <c:v>172.73500000000001</c:v>
                </c:pt>
                <c:pt idx="6931">
                  <c:v>172.75399999999999</c:v>
                </c:pt>
                <c:pt idx="6932">
                  <c:v>172.774</c:v>
                </c:pt>
                <c:pt idx="6933">
                  <c:v>172.786</c:v>
                </c:pt>
                <c:pt idx="6934">
                  <c:v>172.797</c:v>
                </c:pt>
                <c:pt idx="6935">
                  <c:v>172.80799999999999</c:v>
                </c:pt>
                <c:pt idx="6936">
                  <c:v>172.822</c:v>
                </c:pt>
                <c:pt idx="6937">
                  <c:v>172.839</c:v>
                </c:pt>
                <c:pt idx="6938">
                  <c:v>172.858</c:v>
                </c:pt>
                <c:pt idx="6939">
                  <c:v>172.87899999999999</c:v>
                </c:pt>
                <c:pt idx="6940">
                  <c:v>172.89699999999999</c:v>
                </c:pt>
                <c:pt idx="6941">
                  <c:v>172.916</c:v>
                </c:pt>
                <c:pt idx="6942">
                  <c:v>172.935</c:v>
                </c:pt>
                <c:pt idx="6943">
                  <c:v>172.95400000000001</c:v>
                </c:pt>
                <c:pt idx="6944">
                  <c:v>172.97300000000001</c:v>
                </c:pt>
                <c:pt idx="6945">
                  <c:v>172.99799999999999</c:v>
                </c:pt>
                <c:pt idx="6946">
                  <c:v>173.04400000000001</c:v>
                </c:pt>
                <c:pt idx="6947">
                  <c:v>173.11600000000001</c:v>
                </c:pt>
                <c:pt idx="6948">
                  <c:v>173.18799999999999</c:v>
                </c:pt>
                <c:pt idx="6949">
                  <c:v>173.227</c:v>
                </c:pt>
                <c:pt idx="6950">
                  <c:v>173.24100000000001</c:v>
                </c:pt>
                <c:pt idx="6951">
                  <c:v>173.255</c:v>
                </c:pt>
                <c:pt idx="6952">
                  <c:v>173.268</c:v>
                </c:pt>
                <c:pt idx="6953">
                  <c:v>173.28299999999999</c:v>
                </c:pt>
                <c:pt idx="6954">
                  <c:v>173.3</c:v>
                </c:pt>
                <c:pt idx="6955">
                  <c:v>173.321</c:v>
                </c:pt>
                <c:pt idx="6956">
                  <c:v>173.34100000000001</c:v>
                </c:pt>
                <c:pt idx="6957">
                  <c:v>173.36099999999999</c:v>
                </c:pt>
                <c:pt idx="6958">
                  <c:v>173.38</c:v>
                </c:pt>
                <c:pt idx="6959">
                  <c:v>173.399</c:v>
                </c:pt>
                <c:pt idx="6960">
                  <c:v>173.417</c:v>
                </c:pt>
                <c:pt idx="6961">
                  <c:v>173.447</c:v>
                </c:pt>
                <c:pt idx="6962">
                  <c:v>173.494</c:v>
                </c:pt>
                <c:pt idx="6963">
                  <c:v>173.51499999999999</c:v>
                </c:pt>
                <c:pt idx="6964">
                  <c:v>173.54400000000001</c:v>
                </c:pt>
                <c:pt idx="6965">
                  <c:v>173.559</c:v>
                </c:pt>
                <c:pt idx="6966">
                  <c:v>173.571</c:v>
                </c:pt>
                <c:pt idx="6967">
                  <c:v>173.583</c:v>
                </c:pt>
                <c:pt idx="6968">
                  <c:v>173.59700000000001</c:v>
                </c:pt>
                <c:pt idx="6969">
                  <c:v>173.613</c:v>
                </c:pt>
                <c:pt idx="6970">
                  <c:v>173.63</c:v>
                </c:pt>
                <c:pt idx="6971">
                  <c:v>173.65100000000001</c:v>
                </c:pt>
                <c:pt idx="6972">
                  <c:v>173.672</c:v>
                </c:pt>
                <c:pt idx="6973">
                  <c:v>173.69300000000001</c:v>
                </c:pt>
                <c:pt idx="6974">
                  <c:v>173.71199999999999</c:v>
                </c:pt>
                <c:pt idx="6975">
                  <c:v>173.73</c:v>
                </c:pt>
                <c:pt idx="6976">
                  <c:v>173.75</c:v>
                </c:pt>
                <c:pt idx="6977">
                  <c:v>173.77</c:v>
                </c:pt>
                <c:pt idx="6978">
                  <c:v>173.79</c:v>
                </c:pt>
                <c:pt idx="6979">
                  <c:v>173.809</c:v>
                </c:pt>
                <c:pt idx="6980">
                  <c:v>173.82900000000001</c:v>
                </c:pt>
                <c:pt idx="6981">
                  <c:v>173.85400000000001</c:v>
                </c:pt>
                <c:pt idx="6982">
                  <c:v>173.89400000000001</c:v>
                </c:pt>
                <c:pt idx="6983">
                  <c:v>173.94900000000001</c:v>
                </c:pt>
                <c:pt idx="6984">
                  <c:v>173.994</c:v>
                </c:pt>
                <c:pt idx="6985">
                  <c:v>174.04599999999999</c:v>
                </c:pt>
                <c:pt idx="6986">
                  <c:v>174.07300000000001</c:v>
                </c:pt>
                <c:pt idx="6987">
                  <c:v>174.07599999999999</c:v>
                </c:pt>
                <c:pt idx="6988">
                  <c:v>174.089</c:v>
                </c:pt>
                <c:pt idx="6989">
                  <c:v>174.10499999999999</c:v>
                </c:pt>
                <c:pt idx="6990">
                  <c:v>174.119</c:v>
                </c:pt>
                <c:pt idx="6991">
                  <c:v>174.149</c:v>
                </c:pt>
                <c:pt idx="6992">
                  <c:v>174.179</c:v>
                </c:pt>
                <c:pt idx="6993">
                  <c:v>174.20099999999999</c:v>
                </c:pt>
                <c:pt idx="6994">
                  <c:v>174.22</c:v>
                </c:pt>
                <c:pt idx="6995">
                  <c:v>174.239</c:v>
                </c:pt>
                <c:pt idx="6996">
                  <c:v>174.25800000000001</c:v>
                </c:pt>
                <c:pt idx="6997">
                  <c:v>174.28200000000001</c:v>
                </c:pt>
                <c:pt idx="6998">
                  <c:v>174.334</c:v>
                </c:pt>
                <c:pt idx="6999">
                  <c:v>174.40899999999999</c:v>
                </c:pt>
                <c:pt idx="7000">
                  <c:v>174.48</c:v>
                </c:pt>
                <c:pt idx="7001">
                  <c:v>174.54499999999999</c:v>
                </c:pt>
                <c:pt idx="7002">
                  <c:v>174.607</c:v>
                </c:pt>
                <c:pt idx="7003">
                  <c:v>174.65799999999999</c:v>
                </c:pt>
                <c:pt idx="7004">
                  <c:v>174.7</c:v>
                </c:pt>
                <c:pt idx="7005">
                  <c:v>174.745</c:v>
                </c:pt>
                <c:pt idx="7006">
                  <c:v>174.785</c:v>
                </c:pt>
                <c:pt idx="7007">
                  <c:v>174.80600000000001</c:v>
                </c:pt>
                <c:pt idx="7008">
                  <c:v>174.80600000000001</c:v>
                </c:pt>
                <c:pt idx="7009">
                  <c:v>174.80799999999999</c:v>
                </c:pt>
                <c:pt idx="7010">
                  <c:v>174.81399999999999</c:v>
                </c:pt>
                <c:pt idx="7011">
                  <c:v>174.82300000000001</c:v>
                </c:pt>
                <c:pt idx="7012">
                  <c:v>174.833</c:v>
                </c:pt>
                <c:pt idx="7013">
                  <c:v>174.846</c:v>
                </c:pt>
                <c:pt idx="7014">
                  <c:v>174.863</c:v>
                </c:pt>
                <c:pt idx="7015">
                  <c:v>174.88200000000001</c:v>
                </c:pt>
                <c:pt idx="7016">
                  <c:v>174.90199999999999</c:v>
                </c:pt>
                <c:pt idx="7017">
                  <c:v>174.91900000000001</c:v>
                </c:pt>
                <c:pt idx="7018">
                  <c:v>174.93600000000001</c:v>
                </c:pt>
                <c:pt idx="7019">
                  <c:v>174.95400000000001</c:v>
                </c:pt>
                <c:pt idx="7020">
                  <c:v>174.971</c:v>
                </c:pt>
                <c:pt idx="7021">
                  <c:v>174.99100000000001</c:v>
                </c:pt>
                <c:pt idx="7022">
                  <c:v>175.02199999999999</c:v>
                </c:pt>
                <c:pt idx="7023">
                  <c:v>175.06800000000001</c:v>
                </c:pt>
                <c:pt idx="7024">
                  <c:v>175.11099999999999</c:v>
                </c:pt>
                <c:pt idx="7025">
                  <c:v>175.13</c:v>
                </c:pt>
                <c:pt idx="7026">
                  <c:v>175.14099999999999</c:v>
                </c:pt>
                <c:pt idx="7027">
                  <c:v>175.15100000000001</c:v>
                </c:pt>
                <c:pt idx="7028">
                  <c:v>175.16300000000001</c:v>
                </c:pt>
                <c:pt idx="7029">
                  <c:v>175.17699999999999</c:v>
                </c:pt>
                <c:pt idx="7030">
                  <c:v>175.19499999999999</c:v>
                </c:pt>
                <c:pt idx="7031">
                  <c:v>175.215</c:v>
                </c:pt>
                <c:pt idx="7032">
                  <c:v>175.23500000000001</c:v>
                </c:pt>
                <c:pt idx="7033">
                  <c:v>175.25299999999999</c:v>
                </c:pt>
                <c:pt idx="7034">
                  <c:v>175.273</c:v>
                </c:pt>
                <c:pt idx="7035">
                  <c:v>175.291</c:v>
                </c:pt>
                <c:pt idx="7036">
                  <c:v>175.309</c:v>
                </c:pt>
                <c:pt idx="7037">
                  <c:v>175.339</c:v>
                </c:pt>
                <c:pt idx="7038">
                  <c:v>175.39599999999999</c:v>
                </c:pt>
                <c:pt idx="7039">
                  <c:v>175.46299999999999</c:v>
                </c:pt>
                <c:pt idx="7040">
                  <c:v>175.52699999999999</c:v>
                </c:pt>
                <c:pt idx="7041">
                  <c:v>175.59399999999999</c:v>
                </c:pt>
                <c:pt idx="7042">
                  <c:v>175.661</c:v>
                </c:pt>
                <c:pt idx="7043">
                  <c:v>175.72499999999999</c:v>
                </c:pt>
                <c:pt idx="7044">
                  <c:v>175.785</c:v>
                </c:pt>
                <c:pt idx="7045">
                  <c:v>175.84200000000001</c:v>
                </c:pt>
                <c:pt idx="7046">
                  <c:v>175.899</c:v>
                </c:pt>
                <c:pt idx="7047">
                  <c:v>175.95</c:v>
                </c:pt>
                <c:pt idx="7048">
                  <c:v>175.96799999999999</c:v>
                </c:pt>
                <c:pt idx="7049">
                  <c:v>175.96899999999999</c:v>
                </c:pt>
                <c:pt idx="7050">
                  <c:v>175.977</c:v>
                </c:pt>
                <c:pt idx="7051">
                  <c:v>175.98599999999999</c:v>
                </c:pt>
                <c:pt idx="7052">
                  <c:v>175.995</c:v>
                </c:pt>
                <c:pt idx="7053">
                  <c:v>176.00700000000001</c:v>
                </c:pt>
                <c:pt idx="7054">
                  <c:v>176.02199999999999</c:v>
                </c:pt>
                <c:pt idx="7055">
                  <c:v>176.03700000000001</c:v>
                </c:pt>
                <c:pt idx="7056">
                  <c:v>176.05199999999999</c:v>
                </c:pt>
                <c:pt idx="7057">
                  <c:v>176.071</c:v>
                </c:pt>
                <c:pt idx="7058">
                  <c:v>176.09100000000001</c:v>
                </c:pt>
                <c:pt idx="7059">
                  <c:v>176.10900000000001</c:v>
                </c:pt>
                <c:pt idx="7060">
                  <c:v>176.126</c:v>
                </c:pt>
                <c:pt idx="7061">
                  <c:v>176.14400000000001</c:v>
                </c:pt>
                <c:pt idx="7062">
                  <c:v>176.16200000000001</c:v>
                </c:pt>
                <c:pt idx="7063">
                  <c:v>176.179</c:v>
                </c:pt>
                <c:pt idx="7064">
                  <c:v>176.197</c:v>
                </c:pt>
                <c:pt idx="7065">
                  <c:v>176.22900000000001</c:v>
                </c:pt>
                <c:pt idx="7066">
                  <c:v>176.285</c:v>
                </c:pt>
                <c:pt idx="7067">
                  <c:v>176.35900000000001</c:v>
                </c:pt>
                <c:pt idx="7068">
                  <c:v>176.43700000000001</c:v>
                </c:pt>
                <c:pt idx="7069">
                  <c:v>176.50200000000001</c:v>
                </c:pt>
                <c:pt idx="7070">
                  <c:v>176.548</c:v>
                </c:pt>
                <c:pt idx="7071">
                  <c:v>176.565</c:v>
                </c:pt>
                <c:pt idx="7072">
                  <c:v>176.56700000000001</c:v>
                </c:pt>
                <c:pt idx="7073">
                  <c:v>176.578</c:v>
                </c:pt>
                <c:pt idx="7074">
                  <c:v>176.58600000000001</c:v>
                </c:pt>
                <c:pt idx="7075">
                  <c:v>176.59399999999999</c:v>
                </c:pt>
                <c:pt idx="7076">
                  <c:v>176.601</c:v>
                </c:pt>
                <c:pt idx="7077">
                  <c:v>176.608</c:v>
                </c:pt>
                <c:pt idx="7078">
                  <c:v>176.614</c:v>
                </c:pt>
                <c:pt idx="7079">
                  <c:v>176.62100000000001</c:v>
                </c:pt>
                <c:pt idx="7080">
                  <c:v>176.62700000000001</c:v>
                </c:pt>
                <c:pt idx="7081">
                  <c:v>176.63399999999999</c:v>
                </c:pt>
                <c:pt idx="7082">
                  <c:v>176.64099999999999</c:v>
                </c:pt>
                <c:pt idx="7083">
                  <c:v>176.64699999999999</c:v>
                </c:pt>
                <c:pt idx="7084">
                  <c:v>176.65299999999999</c:v>
                </c:pt>
                <c:pt idx="7085">
                  <c:v>176.66</c:v>
                </c:pt>
                <c:pt idx="7086">
                  <c:v>176.666</c:v>
                </c:pt>
                <c:pt idx="7087">
                  <c:v>176.673</c:v>
                </c:pt>
                <c:pt idx="7088">
                  <c:v>176.679</c:v>
                </c:pt>
                <c:pt idx="7089">
                  <c:v>176.68600000000001</c:v>
                </c:pt>
                <c:pt idx="7090">
                  <c:v>176.69200000000001</c:v>
                </c:pt>
                <c:pt idx="7091">
                  <c:v>176.69800000000001</c:v>
                </c:pt>
                <c:pt idx="7092">
                  <c:v>176.70500000000001</c:v>
                </c:pt>
                <c:pt idx="7093">
                  <c:v>176.71100000000001</c:v>
                </c:pt>
                <c:pt idx="7094">
                  <c:v>176.71700000000001</c:v>
                </c:pt>
                <c:pt idx="7095">
                  <c:v>176.72399999999999</c:v>
                </c:pt>
                <c:pt idx="7096">
                  <c:v>176.73</c:v>
                </c:pt>
                <c:pt idx="7097">
                  <c:v>176.73599999999999</c:v>
                </c:pt>
                <c:pt idx="7098">
                  <c:v>176.74299999999999</c:v>
                </c:pt>
                <c:pt idx="7099">
                  <c:v>176.75</c:v>
                </c:pt>
                <c:pt idx="7100">
                  <c:v>176.76</c:v>
                </c:pt>
                <c:pt idx="7101">
                  <c:v>176.77099999999999</c:v>
                </c:pt>
                <c:pt idx="7102">
                  <c:v>176.785</c:v>
                </c:pt>
                <c:pt idx="7103">
                  <c:v>176.798</c:v>
                </c:pt>
                <c:pt idx="7104">
                  <c:v>176.80699999999999</c:v>
                </c:pt>
                <c:pt idx="7105">
                  <c:v>176.81899999999999</c:v>
                </c:pt>
                <c:pt idx="7106">
                  <c:v>176.82900000000001</c:v>
                </c:pt>
                <c:pt idx="7107">
                  <c:v>176.84</c:v>
                </c:pt>
                <c:pt idx="7108">
                  <c:v>176.84700000000001</c:v>
                </c:pt>
                <c:pt idx="7109">
                  <c:v>176.85900000000001</c:v>
                </c:pt>
                <c:pt idx="7110">
                  <c:v>176.86799999999999</c:v>
                </c:pt>
                <c:pt idx="7111">
                  <c:v>176.874</c:v>
                </c:pt>
                <c:pt idx="7112">
                  <c:v>176.88</c:v>
                </c:pt>
                <c:pt idx="7113">
                  <c:v>176.886</c:v>
                </c:pt>
                <c:pt idx="7114">
                  <c:v>176.893</c:v>
                </c:pt>
                <c:pt idx="7115">
                  <c:v>176.899</c:v>
                </c:pt>
                <c:pt idx="7116">
                  <c:v>176.905</c:v>
                </c:pt>
                <c:pt idx="7117">
                  <c:v>176.91200000000001</c:v>
                </c:pt>
                <c:pt idx="7118">
                  <c:v>176.91800000000001</c:v>
                </c:pt>
                <c:pt idx="7119">
                  <c:v>176.92400000000001</c:v>
                </c:pt>
                <c:pt idx="7120">
                  <c:v>176.93100000000001</c:v>
                </c:pt>
                <c:pt idx="7121">
                  <c:v>176.93700000000001</c:v>
                </c:pt>
                <c:pt idx="7122">
                  <c:v>176.94300000000001</c:v>
                </c:pt>
                <c:pt idx="7123">
                  <c:v>176.95</c:v>
                </c:pt>
                <c:pt idx="7124">
                  <c:v>176.95599999999999</c:v>
                </c:pt>
                <c:pt idx="7125">
                  <c:v>176.96199999999999</c:v>
                </c:pt>
                <c:pt idx="7126">
                  <c:v>176.96799999999999</c:v>
                </c:pt>
                <c:pt idx="7127">
                  <c:v>176.97499999999999</c:v>
                </c:pt>
                <c:pt idx="7128">
                  <c:v>176.98099999999999</c:v>
                </c:pt>
                <c:pt idx="7129">
                  <c:v>176.98699999999999</c:v>
                </c:pt>
                <c:pt idx="7130">
                  <c:v>176.99299999999999</c:v>
                </c:pt>
                <c:pt idx="7131">
                  <c:v>176.999</c:v>
                </c:pt>
                <c:pt idx="7132">
                  <c:v>177.005</c:v>
                </c:pt>
                <c:pt idx="7133">
                  <c:v>177.01400000000001</c:v>
                </c:pt>
                <c:pt idx="7134">
                  <c:v>177.04</c:v>
                </c:pt>
                <c:pt idx="7135">
                  <c:v>177.1</c:v>
                </c:pt>
                <c:pt idx="7136">
                  <c:v>177.173</c:v>
                </c:pt>
                <c:pt idx="7137">
                  <c:v>177.23599999999999</c:v>
                </c:pt>
                <c:pt idx="7138">
                  <c:v>177.303</c:v>
                </c:pt>
                <c:pt idx="7139">
                  <c:v>177.375</c:v>
                </c:pt>
                <c:pt idx="7140">
                  <c:v>177.441</c:v>
                </c:pt>
                <c:pt idx="7141">
                  <c:v>177.50800000000001</c:v>
                </c:pt>
                <c:pt idx="7142">
                  <c:v>177.56</c:v>
                </c:pt>
                <c:pt idx="7143">
                  <c:v>177.57900000000001</c:v>
                </c:pt>
                <c:pt idx="7144">
                  <c:v>177.58199999999999</c:v>
                </c:pt>
                <c:pt idx="7145">
                  <c:v>177.58199999999999</c:v>
                </c:pt>
                <c:pt idx="7146">
                  <c:v>177.58799999999999</c:v>
                </c:pt>
                <c:pt idx="7147">
                  <c:v>177.59800000000001</c:v>
                </c:pt>
                <c:pt idx="7148">
                  <c:v>177.614</c:v>
                </c:pt>
                <c:pt idx="7149">
                  <c:v>177.63</c:v>
                </c:pt>
                <c:pt idx="7150">
                  <c:v>177.64699999999999</c:v>
                </c:pt>
                <c:pt idx="7151">
                  <c:v>177.666</c:v>
                </c:pt>
                <c:pt idx="7152">
                  <c:v>177.685</c:v>
                </c:pt>
                <c:pt idx="7153">
                  <c:v>177.703</c:v>
                </c:pt>
                <c:pt idx="7154">
                  <c:v>177.72</c:v>
                </c:pt>
                <c:pt idx="7155">
                  <c:v>177.73699999999999</c:v>
                </c:pt>
                <c:pt idx="7156">
                  <c:v>177.756</c:v>
                </c:pt>
                <c:pt idx="7157">
                  <c:v>177.77500000000001</c:v>
                </c:pt>
                <c:pt idx="7158">
                  <c:v>177.803</c:v>
                </c:pt>
                <c:pt idx="7159">
                  <c:v>177.85900000000001</c:v>
                </c:pt>
                <c:pt idx="7160">
                  <c:v>177.93</c:v>
                </c:pt>
                <c:pt idx="7161">
                  <c:v>177.99</c:v>
                </c:pt>
                <c:pt idx="7162">
                  <c:v>178.04599999999999</c:v>
                </c:pt>
                <c:pt idx="7163">
                  <c:v>178.08600000000001</c:v>
                </c:pt>
                <c:pt idx="7164">
                  <c:v>178.102</c:v>
                </c:pt>
                <c:pt idx="7165">
                  <c:v>178.11199999999999</c:v>
                </c:pt>
                <c:pt idx="7166">
                  <c:v>178.12299999999999</c:v>
                </c:pt>
                <c:pt idx="7167">
                  <c:v>178.13800000000001</c:v>
                </c:pt>
                <c:pt idx="7168">
                  <c:v>178.155</c:v>
                </c:pt>
                <c:pt idx="7169">
                  <c:v>178.17500000000001</c:v>
                </c:pt>
                <c:pt idx="7170">
                  <c:v>178.19399999999999</c:v>
                </c:pt>
                <c:pt idx="7171">
                  <c:v>178.21199999999999</c:v>
                </c:pt>
                <c:pt idx="7172">
                  <c:v>178.22900000000001</c:v>
                </c:pt>
                <c:pt idx="7173">
                  <c:v>178.24600000000001</c:v>
                </c:pt>
                <c:pt idx="7174">
                  <c:v>178.262</c:v>
                </c:pt>
                <c:pt idx="7175">
                  <c:v>178.28</c:v>
                </c:pt>
                <c:pt idx="7176">
                  <c:v>178.31399999999999</c:v>
                </c:pt>
                <c:pt idx="7177">
                  <c:v>178.333</c:v>
                </c:pt>
                <c:pt idx="7178">
                  <c:v>178.34399999999999</c:v>
                </c:pt>
                <c:pt idx="7179">
                  <c:v>178.35599999999999</c:v>
                </c:pt>
                <c:pt idx="7180">
                  <c:v>178.37</c:v>
                </c:pt>
                <c:pt idx="7181">
                  <c:v>178.38399999999999</c:v>
                </c:pt>
                <c:pt idx="7182">
                  <c:v>178.40100000000001</c:v>
                </c:pt>
                <c:pt idx="7183">
                  <c:v>178.41900000000001</c:v>
                </c:pt>
                <c:pt idx="7184">
                  <c:v>178.43799999999999</c:v>
                </c:pt>
                <c:pt idx="7185">
                  <c:v>178.458</c:v>
                </c:pt>
                <c:pt idx="7186">
                  <c:v>178.476</c:v>
                </c:pt>
                <c:pt idx="7187">
                  <c:v>178.494</c:v>
                </c:pt>
                <c:pt idx="7188">
                  <c:v>178.51300000000001</c:v>
                </c:pt>
                <c:pt idx="7189">
                  <c:v>178.53100000000001</c:v>
                </c:pt>
                <c:pt idx="7190">
                  <c:v>178.553</c:v>
                </c:pt>
                <c:pt idx="7191">
                  <c:v>178.59700000000001</c:v>
                </c:pt>
                <c:pt idx="7192">
                  <c:v>178.667</c:v>
                </c:pt>
                <c:pt idx="7193">
                  <c:v>178.74199999999999</c:v>
                </c:pt>
                <c:pt idx="7194">
                  <c:v>178.797</c:v>
                </c:pt>
                <c:pt idx="7195">
                  <c:v>178.816</c:v>
                </c:pt>
                <c:pt idx="7196">
                  <c:v>178.83500000000001</c:v>
                </c:pt>
                <c:pt idx="7197">
                  <c:v>178.851</c:v>
                </c:pt>
                <c:pt idx="7198">
                  <c:v>178.86500000000001</c:v>
                </c:pt>
                <c:pt idx="7199">
                  <c:v>178.88200000000001</c:v>
                </c:pt>
                <c:pt idx="7200">
                  <c:v>178.90199999999999</c:v>
                </c:pt>
                <c:pt idx="7201">
                  <c:v>178.923</c:v>
                </c:pt>
                <c:pt idx="7202">
                  <c:v>178.94300000000001</c:v>
                </c:pt>
                <c:pt idx="7203">
                  <c:v>178.96299999999999</c:v>
                </c:pt>
                <c:pt idx="7204">
                  <c:v>178.98099999999999</c:v>
                </c:pt>
                <c:pt idx="7205">
                  <c:v>178.999</c:v>
                </c:pt>
                <c:pt idx="7206">
                  <c:v>179.017</c:v>
                </c:pt>
                <c:pt idx="7207">
                  <c:v>179.03399999999999</c:v>
                </c:pt>
                <c:pt idx="7208">
                  <c:v>179.05199999999999</c:v>
                </c:pt>
                <c:pt idx="7209">
                  <c:v>179.08099999999999</c:v>
                </c:pt>
                <c:pt idx="7210">
                  <c:v>179.126</c:v>
                </c:pt>
                <c:pt idx="7211">
                  <c:v>179.185</c:v>
                </c:pt>
                <c:pt idx="7212">
                  <c:v>179.24799999999999</c:v>
                </c:pt>
                <c:pt idx="7213">
                  <c:v>179.285</c:v>
                </c:pt>
                <c:pt idx="7214">
                  <c:v>179.297</c:v>
                </c:pt>
                <c:pt idx="7215">
                  <c:v>179.30699999999999</c:v>
                </c:pt>
                <c:pt idx="7216">
                  <c:v>179.32</c:v>
                </c:pt>
                <c:pt idx="7217">
                  <c:v>179.334</c:v>
                </c:pt>
                <c:pt idx="7218">
                  <c:v>179.351</c:v>
                </c:pt>
                <c:pt idx="7219">
                  <c:v>179.37200000000001</c:v>
                </c:pt>
                <c:pt idx="7220">
                  <c:v>179.393</c:v>
                </c:pt>
                <c:pt idx="7221">
                  <c:v>179.41300000000001</c:v>
                </c:pt>
                <c:pt idx="7222">
                  <c:v>179.43299999999999</c:v>
                </c:pt>
                <c:pt idx="7223">
                  <c:v>179.452</c:v>
                </c:pt>
                <c:pt idx="7224">
                  <c:v>179.47200000000001</c:v>
                </c:pt>
                <c:pt idx="7225">
                  <c:v>179.50700000000001</c:v>
                </c:pt>
                <c:pt idx="7226">
                  <c:v>179.56899999999999</c:v>
                </c:pt>
                <c:pt idx="7227">
                  <c:v>179.62799999999999</c:v>
                </c:pt>
                <c:pt idx="7228">
                  <c:v>179.69</c:v>
                </c:pt>
                <c:pt idx="7229">
                  <c:v>179.74600000000001</c:v>
                </c:pt>
                <c:pt idx="7230">
                  <c:v>179.78100000000001</c:v>
                </c:pt>
                <c:pt idx="7231">
                  <c:v>179.803</c:v>
                </c:pt>
                <c:pt idx="7232">
                  <c:v>179.83199999999999</c:v>
                </c:pt>
                <c:pt idx="7233">
                  <c:v>179.874</c:v>
                </c:pt>
                <c:pt idx="7234">
                  <c:v>179.93100000000001</c:v>
                </c:pt>
                <c:pt idx="7235">
                  <c:v>179.99199999999999</c:v>
                </c:pt>
                <c:pt idx="7236">
                  <c:v>180.04599999999999</c:v>
                </c:pt>
                <c:pt idx="7237">
                  <c:v>180.09700000000001</c:v>
                </c:pt>
                <c:pt idx="7238">
                  <c:v>180.14699999999999</c:v>
                </c:pt>
                <c:pt idx="7239">
                  <c:v>180.179</c:v>
                </c:pt>
                <c:pt idx="7240">
                  <c:v>180.18700000000001</c:v>
                </c:pt>
                <c:pt idx="7241">
                  <c:v>180.191</c:v>
                </c:pt>
                <c:pt idx="7242">
                  <c:v>180.19900000000001</c:v>
                </c:pt>
                <c:pt idx="7243">
                  <c:v>180.208</c:v>
                </c:pt>
                <c:pt idx="7244">
                  <c:v>180.21899999999999</c:v>
                </c:pt>
                <c:pt idx="7245">
                  <c:v>180.233</c:v>
                </c:pt>
                <c:pt idx="7246">
                  <c:v>180.251</c:v>
                </c:pt>
                <c:pt idx="7247">
                  <c:v>180.27</c:v>
                </c:pt>
                <c:pt idx="7248">
                  <c:v>180.28899999999999</c:v>
                </c:pt>
                <c:pt idx="7249">
                  <c:v>180.30500000000001</c:v>
                </c:pt>
                <c:pt idx="7250">
                  <c:v>180.322</c:v>
                </c:pt>
                <c:pt idx="7251">
                  <c:v>180.33799999999999</c:v>
                </c:pt>
                <c:pt idx="7252">
                  <c:v>180.35599999999999</c:v>
                </c:pt>
                <c:pt idx="7253">
                  <c:v>180.38499999999999</c:v>
                </c:pt>
                <c:pt idx="7254">
                  <c:v>180.44800000000001</c:v>
                </c:pt>
                <c:pt idx="7255">
                  <c:v>180.51900000000001</c:v>
                </c:pt>
                <c:pt idx="7256">
                  <c:v>180.57900000000001</c:v>
                </c:pt>
                <c:pt idx="7257">
                  <c:v>180.637</c:v>
                </c:pt>
                <c:pt idx="7258">
                  <c:v>180.649</c:v>
                </c:pt>
                <c:pt idx="7259">
                  <c:v>180.661</c:v>
                </c:pt>
                <c:pt idx="7260">
                  <c:v>180.672</c:v>
                </c:pt>
                <c:pt idx="7261">
                  <c:v>180.684</c:v>
                </c:pt>
                <c:pt idx="7262">
                  <c:v>180.69900000000001</c:v>
                </c:pt>
                <c:pt idx="7263">
                  <c:v>180.71799999999999</c:v>
                </c:pt>
                <c:pt idx="7264">
                  <c:v>180.738</c:v>
                </c:pt>
                <c:pt idx="7265">
                  <c:v>180.756</c:v>
                </c:pt>
                <c:pt idx="7266">
                  <c:v>180.773</c:v>
                </c:pt>
                <c:pt idx="7267">
                  <c:v>180.791</c:v>
                </c:pt>
                <c:pt idx="7268">
                  <c:v>180.81</c:v>
                </c:pt>
                <c:pt idx="7269">
                  <c:v>180.827</c:v>
                </c:pt>
                <c:pt idx="7270">
                  <c:v>180.851</c:v>
                </c:pt>
                <c:pt idx="7271">
                  <c:v>180.89500000000001</c:v>
                </c:pt>
                <c:pt idx="7272">
                  <c:v>180.95500000000001</c:v>
                </c:pt>
                <c:pt idx="7273">
                  <c:v>181.018</c:v>
                </c:pt>
                <c:pt idx="7274">
                  <c:v>181.08199999999999</c:v>
                </c:pt>
                <c:pt idx="7275">
                  <c:v>181.14500000000001</c:v>
                </c:pt>
                <c:pt idx="7276">
                  <c:v>181.20400000000001</c:v>
                </c:pt>
                <c:pt idx="7277">
                  <c:v>181.255</c:v>
                </c:pt>
                <c:pt idx="7278">
                  <c:v>181.28299999999999</c:v>
                </c:pt>
                <c:pt idx="7279">
                  <c:v>181.286</c:v>
                </c:pt>
                <c:pt idx="7280">
                  <c:v>181.29599999999999</c:v>
                </c:pt>
                <c:pt idx="7281">
                  <c:v>181.30500000000001</c:v>
                </c:pt>
                <c:pt idx="7282">
                  <c:v>181.31800000000001</c:v>
                </c:pt>
                <c:pt idx="7283">
                  <c:v>181.334</c:v>
                </c:pt>
                <c:pt idx="7284">
                  <c:v>181.35300000000001</c:v>
                </c:pt>
                <c:pt idx="7285">
                  <c:v>181.37200000000001</c:v>
                </c:pt>
                <c:pt idx="7286">
                  <c:v>181.38900000000001</c:v>
                </c:pt>
                <c:pt idx="7287">
                  <c:v>181.40600000000001</c:v>
                </c:pt>
                <c:pt idx="7288">
                  <c:v>181.42400000000001</c:v>
                </c:pt>
                <c:pt idx="7289">
                  <c:v>181.441</c:v>
                </c:pt>
                <c:pt idx="7290">
                  <c:v>181.458</c:v>
                </c:pt>
                <c:pt idx="7291">
                  <c:v>181.49100000000001</c:v>
                </c:pt>
                <c:pt idx="7292">
                  <c:v>181.547</c:v>
                </c:pt>
                <c:pt idx="7293">
                  <c:v>181.61799999999999</c:v>
                </c:pt>
                <c:pt idx="7294">
                  <c:v>181.68899999999999</c:v>
                </c:pt>
                <c:pt idx="7295">
                  <c:v>181.75800000000001</c:v>
                </c:pt>
                <c:pt idx="7296">
                  <c:v>181.82599999999999</c:v>
                </c:pt>
                <c:pt idx="7297">
                  <c:v>181.89699999999999</c:v>
                </c:pt>
                <c:pt idx="7298">
                  <c:v>181.97499999999999</c:v>
                </c:pt>
                <c:pt idx="7299">
                  <c:v>182.05699999999999</c:v>
                </c:pt>
                <c:pt idx="7300">
                  <c:v>182.11799999999999</c:v>
                </c:pt>
                <c:pt idx="7301">
                  <c:v>182.17099999999999</c:v>
                </c:pt>
                <c:pt idx="7302">
                  <c:v>182.19499999999999</c:v>
                </c:pt>
                <c:pt idx="7303">
                  <c:v>182.197</c:v>
                </c:pt>
                <c:pt idx="7304">
                  <c:v>182.20400000000001</c:v>
                </c:pt>
                <c:pt idx="7305">
                  <c:v>182.215</c:v>
                </c:pt>
                <c:pt idx="7306">
                  <c:v>182.23699999999999</c:v>
                </c:pt>
                <c:pt idx="7307">
                  <c:v>182.279</c:v>
                </c:pt>
                <c:pt idx="7308">
                  <c:v>182.33799999999999</c:v>
                </c:pt>
                <c:pt idx="7309">
                  <c:v>182.398</c:v>
                </c:pt>
                <c:pt idx="7310">
                  <c:v>182.447</c:v>
                </c:pt>
                <c:pt idx="7311">
                  <c:v>182.46299999999999</c:v>
                </c:pt>
                <c:pt idx="7312">
                  <c:v>182.48500000000001</c:v>
                </c:pt>
                <c:pt idx="7313">
                  <c:v>182.53299999999999</c:v>
                </c:pt>
                <c:pt idx="7314">
                  <c:v>182.58099999999999</c:v>
                </c:pt>
                <c:pt idx="7315">
                  <c:v>182.62200000000001</c:v>
                </c:pt>
                <c:pt idx="7316">
                  <c:v>182.65600000000001</c:v>
                </c:pt>
                <c:pt idx="7317">
                  <c:v>182.673</c:v>
                </c:pt>
                <c:pt idx="7318">
                  <c:v>182.673</c:v>
                </c:pt>
                <c:pt idx="7319">
                  <c:v>182.67699999999999</c:v>
                </c:pt>
                <c:pt idx="7320">
                  <c:v>182.685</c:v>
                </c:pt>
                <c:pt idx="7321">
                  <c:v>182.69499999999999</c:v>
                </c:pt>
                <c:pt idx="7322">
                  <c:v>182.70500000000001</c:v>
                </c:pt>
                <c:pt idx="7323">
                  <c:v>182.72</c:v>
                </c:pt>
                <c:pt idx="7324">
                  <c:v>182.73699999999999</c:v>
                </c:pt>
                <c:pt idx="7325">
                  <c:v>182.755</c:v>
                </c:pt>
                <c:pt idx="7326">
                  <c:v>182.773</c:v>
                </c:pt>
                <c:pt idx="7327">
                  <c:v>182.79</c:v>
                </c:pt>
                <c:pt idx="7328">
                  <c:v>182.80699999999999</c:v>
                </c:pt>
                <c:pt idx="7329">
                  <c:v>182.82400000000001</c:v>
                </c:pt>
                <c:pt idx="7330">
                  <c:v>182.84</c:v>
                </c:pt>
                <c:pt idx="7331">
                  <c:v>182.85599999999999</c:v>
                </c:pt>
                <c:pt idx="7332">
                  <c:v>182.87299999999999</c:v>
                </c:pt>
                <c:pt idx="7333">
                  <c:v>182.9</c:v>
                </c:pt>
                <c:pt idx="7334">
                  <c:v>182.94300000000001</c:v>
                </c:pt>
                <c:pt idx="7335">
                  <c:v>182.97499999999999</c:v>
                </c:pt>
                <c:pt idx="7336">
                  <c:v>182.99</c:v>
                </c:pt>
                <c:pt idx="7337">
                  <c:v>183.00299999999999</c:v>
                </c:pt>
                <c:pt idx="7338">
                  <c:v>183.02099999999999</c:v>
                </c:pt>
                <c:pt idx="7339">
                  <c:v>183.041</c:v>
                </c:pt>
                <c:pt idx="7340">
                  <c:v>183.06200000000001</c:v>
                </c:pt>
                <c:pt idx="7341">
                  <c:v>183.07900000000001</c:v>
                </c:pt>
                <c:pt idx="7342">
                  <c:v>183.09700000000001</c:v>
                </c:pt>
                <c:pt idx="7343">
                  <c:v>183.11500000000001</c:v>
                </c:pt>
                <c:pt idx="7344">
                  <c:v>183.13300000000001</c:v>
                </c:pt>
                <c:pt idx="7345">
                  <c:v>183.15</c:v>
                </c:pt>
                <c:pt idx="7346">
                  <c:v>183.16800000000001</c:v>
                </c:pt>
                <c:pt idx="7347">
                  <c:v>183.214</c:v>
                </c:pt>
                <c:pt idx="7348">
                  <c:v>183.27</c:v>
                </c:pt>
                <c:pt idx="7349">
                  <c:v>183.34100000000001</c:v>
                </c:pt>
                <c:pt idx="7350">
                  <c:v>183.41300000000001</c:v>
                </c:pt>
                <c:pt idx="7351">
                  <c:v>183.48</c:v>
                </c:pt>
                <c:pt idx="7352">
                  <c:v>183.50299999999999</c:v>
                </c:pt>
                <c:pt idx="7353">
                  <c:v>183.52699999999999</c:v>
                </c:pt>
                <c:pt idx="7354">
                  <c:v>183.566</c:v>
                </c:pt>
                <c:pt idx="7355">
                  <c:v>183.61600000000001</c:v>
                </c:pt>
                <c:pt idx="7356">
                  <c:v>183.67</c:v>
                </c:pt>
                <c:pt idx="7357">
                  <c:v>183.72200000000001</c:v>
                </c:pt>
                <c:pt idx="7358">
                  <c:v>183.767</c:v>
                </c:pt>
                <c:pt idx="7359">
                  <c:v>183.79599999999999</c:v>
                </c:pt>
                <c:pt idx="7360">
                  <c:v>183.809</c:v>
                </c:pt>
                <c:pt idx="7361">
                  <c:v>183.81700000000001</c:v>
                </c:pt>
                <c:pt idx="7362">
                  <c:v>183.83500000000001</c:v>
                </c:pt>
                <c:pt idx="7363">
                  <c:v>183.874</c:v>
                </c:pt>
                <c:pt idx="7364">
                  <c:v>183.929</c:v>
                </c:pt>
                <c:pt idx="7365">
                  <c:v>183.982</c:v>
                </c:pt>
                <c:pt idx="7366">
                  <c:v>184.02</c:v>
                </c:pt>
                <c:pt idx="7367">
                  <c:v>184.06299999999999</c:v>
                </c:pt>
                <c:pt idx="7368">
                  <c:v>184.095</c:v>
                </c:pt>
                <c:pt idx="7369">
                  <c:v>184.113</c:v>
                </c:pt>
                <c:pt idx="7370">
                  <c:v>184.12100000000001</c:v>
                </c:pt>
                <c:pt idx="7371">
                  <c:v>184.131</c:v>
                </c:pt>
                <c:pt idx="7372">
                  <c:v>184.14099999999999</c:v>
                </c:pt>
                <c:pt idx="7373">
                  <c:v>184.15299999999999</c:v>
                </c:pt>
                <c:pt idx="7374">
                  <c:v>184.16900000000001</c:v>
                </c:pt>
                <c:pt idx="7375">
                  <c:v>184.18799999999999</c:v>
                </c:pt>
                <c:pt idx="7376">
                  <c:v>184.208</c:v>
                </c:pt>
                <c:pt idx="7377">
                  <c:v>184.226</c:v>
                </c:pt>
                <c:pt idx="7378">
                  <c:v>184.244</c:v>
                </c:pt>
                <c:pt idx="7379">
                  <c:v>184.26300000000001</c:v>
                </c:pt>
                <c:pt idx="7380">
                  <c:v>184.28100000000001</c:v>
                </c:pt>
                <c:pt idx="7381">
                  <c:v>184.298</c:v>
                </c:pt>
                <c:pt idx="7382">
                  <c:v>184.316</c:v>
                </c:pt>
                <c:pt idx="7383">
                  <c:v>184.34800000000001</c:v>
                </c:pt>
                <c:pt idx="7384">
                  <c:v>184.4</c:v>
                </c:pt>
                <c:pt idx="7385">
                  <c:v>184.46299999999999</c:v>
                </c:pt>
                <c:pt idx="7386">
                  <c:v>184.52699999999999</c:v>
                </c:pt>
                <c:pt idx="7387">
                  <c:v>184.58699999999999</c:v>
                </c:pt>
                <c:pt idx="7388">
                  <c:v>184.613</c:v>
                </c:pt>
                <c:pt idx="7389">
                  <c:v>184.62299999999999</c:v>
                </c:pt>
                <c:pt idx="7390">
                  <c:v>184.63200000000001</c:v>
                </c:pt>
                <c:pt idx="7391">
                  <c:v>184.642</c:v>
                </c:pt>
                <c:pt idx="7392">
                  <c:v>184.65600000000001</c:v>
                </c:pt>
                <c:pt idx="7393">
                  <c:v>184.672</c:v>
                </c:pt>
                <c:pt idx="7394">
                  <c:v>184.691</c:v>
                </c:pt>
                <c:pt idx="7395">
                  <c:v>184.71</c:v>
                </c:pt>
                <c:pt idx="7396">
                  <c:v>184.72900000000001</c:v>
                </c:pt>
                <c:pt idx="7397">
                  <c:v>184.74700000000001</c:v>
                </c:pt>
                <c:pt idx="7398">
                  <c:v>184.76499999999999</c:v>
                </c:pt>
                <c:pt idx="7399">
                  <c:v>184.78299999999999</c:v>
                </c:pt>
                <c:pt idx="7400">
                  <c:v>184.803</c:v>
                </c:pt>
                <c:pt idx="7401">
                  <c:v>184.839</c:v>
                </c:pt>
                <c:pt idx="7402">
                  <c:v>184.89699999999999</c:v>
                </c:pt>
                <c:pt idx="7403">
                  <c:v>184.95699999999999</c:v>
                </c:pt>
                <c:pt idx="7404">
                  <c:v>185.02099999999999</c:v>
                </c:pt>
                <c:pt idx="7405">
                  <c:v>185.084</c:v>
                </c:pt>
                <c:pt idx="7406">
                  <c:v>185.14500000000001</c:v>
                </c:pt>
                <c:pt idx="7407">
                  <c:v>185.20500000000001</c:v>
                </c:pt>
                <c:pt idx="7408">
                  <c:v>185.22200000000001</c:v>
                </c:pt>
                <c:pt idx="7409">
                  <c:v>185.23400000000001</c:v>
                </c:pt>
                <c:pt idx="7410">
                  <c:v>185.24600000000001</c:v>
                </c:pt>
                <c:pt idx="7411">
                  <c:v>185.25800000000001</c:v>
                </c:pt>
                <c:pt idx="7412">
                  <c:v>185.27199999999999</c:v>
                </c:pt>
                <c:pt idx="7413">
                  <c:v>185.29</c:v>
                </c:pt>
                <c:pt idx="7414">
                  <c:v>185.31</c:v>
                </c:pt>
                <c:pt idx="7415">
                  <c:v>185.32900000000001</c:v>
                </c:pt>
                <c:pt idx="7416">
                  <c:v>185.34700000000001</c:v>
                </c:pt>
                <c:pt idx="7417">
                  <c:v>185.364</c:v>
                </c:pt>
                <c:pt idx="7418">
                  <c:v>185.38200000000001</c:v>
                </c:pt>
                <c:pt idx="7419">
                  <c:v>185.4</c:v>
                </c:pt>
                <c:pt idx="7420">
                  <c:v>185.422</c:v>
                </c:pt>
                <c:pt idx="7421">
                  <c:v>185.46100000000001</c:v>
                </c:pt>
                <c:pt idx="7422">
                  <c:v>185.53200000000001</c:v>
                </c:pt>
                <c:pt idx="7423">
                  <c:v>185.607</c:v>
                </c:pt>
                <c:pt idx="7424">
                  <c:v>185.679</c:v>
                </c:pt>
                <c:pt idx="7425">
                  <c:v>185.75299999999999</c:v>
                </c:pt>
                <c:pt idx="7426">
                  <c:v>185.833</c:v>
                </c:pt>
                <c:pt idx="7427">
                  <c:v>185.91499999999999</c:v>
                </c:pt>
                <c:pt idx="7428">
                  <c:v>185.988</c:v>
                </c:pt>
                <c:pt idx="7429">
                  <c:v>186.054</c:v>
                </c:pt>
                <c:pt idx="7430">
                  <c:v>186.11500000000001</c:v>
                </c:pt>
                <c:pt idx="7431">
                  <c:v>186.172</c:v>
                </c:pt>
                <c:pt idx="7432">
                  <c:v>186.22399999999999</c:v>
                </c:pt>
                <c:pt idx="7433">
                  <c:v>186.244</c:v>
                </c:pt>
                <c:pt idx="7434">
                  <c:v>186.244</c:v>
                </c:pt>
                <c:pt idx="7435">
                  <c:v>186.244</c:v>
                </c:pt>
                <c:pt idx="7436">
                  <c:v>186.255</c:v>
                </c:pt>
                <c:pt idx="7437">
                  <c:v>186.26400000000001</c:v>
                </c:pt>
                <c:pt idx="7438">
                  <c:v>186.274</c:v>
                </c:pt>
                <c:pt idx="7439">
                  <c:v>186.286</c:v>
                </c:pt>
                <c:pt idx="7440">
                  <c:v>186.30199999999999</c:v>
                </c:pt>
                <c:pt idx="7441">
                  <c:v>186.321</c:v>
                </c:pt>
                <c:pt idx="7442">
                  <c:v>186.34</c:v>
                </c:pt>
                <c:pt idx="7443">
                  <c:v>186.358</c:v>
                </c:pt>
                <c:pt idx="7444">
                  <c:v>186.374</c:v>
                </c:pt>
                <c:pt idx="7445">
                  <c:v>186.39</c:v>
                </c:pt>
                <c:pt idx="7446">
                  <c:v>186.40600000000001</c:v>
                </c:pt>
                <c:pt idx="7447">
                  <c:v>186.429</c:v>
                </c:pt>
                <c:pt idx="7448">
                  <c:v>186.477</c:v>
                </c:pt>
                <c:pt idx="7449">
                  <c:v>186.54400000000001</c:v>
                </c:pt>
                <c:pt idx="7450">
                  <c:v>186.61199999999999</c:v>
                </c:pt>
                <c:pt idx="7451">
                  <c:v>186.67</c:v>
                </c:pt>
                <c:pt idx="7452">
                  <c:v>186.702</c:v>
                </c:pt>
                <c:pt idx="7453">
                  <c:v>186.71199999999999</c:v>
                </c:pt>
                <c:pt idx="7454">
                  <c:v>186.72</c:v>
                </c:pt>
                <c:pt idx="7455">
                  <c:v>186.73</c:v>
                </c:pt>
                <c:pt idx="7456">
                  <c:v>186.74100000000001</c:v>
                </c:pt>
                <c:pt idx="7457">
                  <c:v>186.75399999999999</c:v>
                </c:pt>
                <c:pt idx="7458">
                  <c:v>186.77199999999999</c:v>
                </c:pt>
                <c:pt idx="7459">
                  <c:v>186.791</c:v>
                </c:pt>
                <c:pt idx="7460">
                  <c:v>186.809</c:v>
                </c:pt>
                <c:pt idx="7461">
                  <c:v>186.82599999999999</c:v>
                </c:pt>
                <c:pt idx="7462">
                  <c:v>186.84399999999999</c:v>
                </c:pt>
                <c:pt idx="7463">
                  <c:v>186.86199999999999</c:v>
                </c:pt>
                <c:pt idx="7464">
                  <c:v>186.87799999999999</c:v>
                </c:pt>
                <c:pt idx="7465">
                  <c:v>186.89400000000001</c:v>
                </c:pt>
                <c:pt idx="7466">
                  <c:v>186.91200000000001</c:v>
                </c:pt>
                <c:pt idx="7467">
                  <c:v>186.95500000000001</c:v>
                </c:pt>
                <c:pt idx="7468">
                  <c:v>187</c:v>
                </c:pt>
                <c:pt idx="7469">
                  <c:v>187.03200000000001</c:v>
                </c:pt>
                <c:pt idx="7470">
                  <c:v>187.054</c:v>
                </c:pt>
                <c:pt idx="7471">
                  <c:v>187.07</c:v>
                </c:pt>
                <c:pt idx="7472">
                  <c:v>187.08</c:v>
                </c:pt>
                <c:pt idx="7473">
                  <c:v>187.09200000000001</c:v>
                </c:pt>
                <c:pt idx="7474">
                  <c:v>187.107</c:v>
                </c:pt>
                <c:pt idx="7475">
                  <c:v>187.125</c:v>
                </c:pt>
                <c:pt idx="7476">
                  <c:v>187.14400000000001</c:v>
                </c:pt>
                <c:pt idx="7477">
                  <c:v>187.16300000000001</c:v>
                </c:pt>
                <c:pt idx="7478">
                  <c:v>187.18100000000001</c:v>
                </c:pt>
                <c:pt idx="7479">
                  <c:v>187.19900000000001</c:v>
                </c:pt>
                <c:pt idx="7480">
                  <c:v>187.21600000000001</c:v>
                </c:pt>
                <c:pt idx="7481">
                  <c:v>187.233</c:v>
                </c:pt>
                <c:pt idx="7482">
                  <c:v>187.262</c:v>
                </c:pt>
                <c:pt idx="7483">
                  <c:v>187.31299999999999</c:v>
                </c:pt>
                <c:pt idx="7484">
                  <c:v>187.37</c:v>
                </c:pt>
                <c:pt idx="7485">
                  <c:v>187.40799999999999</c:v>
                </c:pt>
                <c:pt idx="7486">
                  <c:v>187.42599999999999</c:v>
                </c:pt>
                <c:pt idx="7487">
                  <c:v>187.44</c:v>
                </c:pt>
                <c:pt idx="7488">
                  <c:v>187.452</c:v>
                </c:pt>
                <c:pt idx="7489">
                  <c:v>187.465</c:v>
                </c:pt>
                <c:pt idx="7490">
                  <c:v>187.483</c:v>
                </c:pt>
                <c:pt idx="7491">
                  <c:v>187.50299999999999</c:v>
                </c:pt>
                <c:pt idx="7492">
                  <c:v>187.52199999999999</c:v>
                </c:pt>
                <c:pt idx="7493">
                  <c:v>187.541</c:v>
                </c:pt>
                <c:pt idx="7494">
                  <c:v>187.559</c:v>
                </c:pt>
                <c:pt idx="7495">
                  <c:v>187.578</c:v>
                </c:pt>
                <c:pt idx="7496">
                  <c:v>187.595</c:v>
                </c:pt>
                <c:pt idx="7497">
                  <c:v>187.61199999999999</c:v>
                </c:pt>
                <c:pt idx="7498">
                  <c:v>187.63900000000001</c:v>
                </c:pt>
                <c:pt idx="7499">
                  <c:v>187.68700000000001</c:v>
                </c:pt>
                <c:pt idx="7500">
                  <c:v>187.74600000000001</c:v>
                </c:pt>
                <c:pt idx="7501">
                  <c:v>187.77699999999999</c:v>
                </c:pt>
                <c:pt idx="7502">
                  <c:v>187.79900000000001</c:v>
                </c:pt>
                <c:pt idx="7503">
                  <c:v>187.81399999999999</c:v>
                </c:pt>
                <c:pt idx="7504">
                  <c:v>187.828</c:v>
                </c:pt>
                <c:pt idx="7505">
                  <c:v>187.84299999999999</c:v>
                </c:pt>
                <c:pt idx="7506">
                  <c:v>187.85900000000001</c:v>
                </c:pt>
                <c:pt idx="7507">
                  <c:v>187.876</c:v>
                </c:pt>
                <c:pt idx="7508">
                  <c:v>187.89400000000001</c:v>
                </c:pt>
                <c:pt idx="7509">
                  <c:v>187.91399999999999</c:v>
                </c:pt>
                <c:pt idx="7510">
                  <c:v>187.934</c:v>
                </c:pt>
                <c:pt idx="7511">
                  <c:v>187.95099999999999</c:v>
                </c:pt>
                <c:pt idx="7512">
                  <c:v>187.96799999999999</c:v>
                </c:pt>
                <c:pt idx="7513">
                  <c:v>187.98500000000001</c:v>
                </c:pt>
                <c:pt idx="7514">
                  <c:v>188.001</c:v>
                </c:pt>
                <c:pt idx="7515">
                  <c:v>188.017</c:v>
                </c:pt>
                <c:pt idx="7516">
                  <c:v>188.03899999999999</c:v>
                </c:pt>
                <c:pt idx="7517">
                  <c:v>188.07900000000001</c:v>
                </c:pt>
                <c:pt idx="7518">
                  <c:v>188.14599999999999</c:v>
                </c:pt>
                <c:pt idx="7519">
                  <c:v>188.202</c:v>
                </c:pt>
                <c:pt idx="7520">
                  <c:v>188.23699999999999</c:v>
                </c:pt>
                <c:pt idx="7521">
                  <c:v>188.25800000000001</c:v>
                </c:pt>
                <c:pt idx="7522">
                  <c:v>188.26300000000001</c:v>
                </c:pt>
                <c:pt idx="7523">
                  <c:v>188.27199999999999</c:v>
                </c:pt>
                <c:pt idx="7524">
                  <c:v>188.28200000000001</c:v>
                </c:pt>
                <c:pt idx="7525">
                  <c:v>188.304</c:v>
                </c:pt>
                <c:pt idx="7526">
                  <c:v>188.33</c:v>
                </c:pt>
                <c:pt idx="7527">
                  <c:v>188.37</c:v>
                </c:pt>
                <c:pt idx="7528">
                  <c:v>188.44300000000001</c:v>
                </c:pt>
                <c:pt idx="7529">
                  <c:v>188.48599999999999</c:v>
                </c:pt>
                <c:pt idx="7530">
                  <c:v>188.49199999999999</c:v>
                </c:pt>
                <c:pt idx="7531">
                  <c:v>188.501</c:v>
                </c:pt>
                <c:pt idx="7532">
                  <c:v>188.512</c:v>
                </c:pt>
                <c:pt idx="7533">
                  <c:v>188.52600000000001</c:v>
                </c:pt>
                <c:pt idx="7534">
                  <c:v>188.542</c:v>
                </c:pt>
                <c:pt idx="7535">
                  <c:v>188.56100000000001</c:v>
                </c:pt>
                <c:pt idx="7536">
                  <c:v>188.58</c:v>
                </c:pt>
                <c:pt idx="7537">
                  <c:v>188.59800000000001</c:v>
                </c:pt>
                <c:pt idx="7538">
                  <c:v>188.61600000000001</c:v>
                </c:pt>
                <c:pt idx="7539">
                  <c:v>188.63499999999999</c:v>
                </c:pt>
                <c:pt idx="7540">
                  <c:v>188.65199999999999</c:v>
                </c:pt>
                <c:pt idx="7541">
                  <c:v>188.67099999999999</c:v>
                </c:pt>
                <c:pt idx="7542">
                  <c:v>188.69900000000001</c:v>
                </c:pt>
                <c:pt idx="7543">
                  <c:v>188.749</c:v>
                </c:pt>
                <c:pt idx="7544">
                  <c:v>188.80600000000001</c:v>
                </c:pt>
                <c:pt idx="7545">
                  <c:v>188.84899999999999</c:v>
                </c:pt>
                <c:pt idx="7546">
                  <c:v>188.86799999999999</c:v>
                </c:pt>
                <c:pt idx="7547">
                  <c:v>188.87799999999999</c:v>
                </c:pt>
                <c:pt idx="7548">
                  <c:v>188.89</c:v>
                </c:pt>
                <c:pt idx="7549">
                  <c:v>188.90299999999999</c:v>
                </c:pt>
                <c:pt idx="7550">
                  <c:v>188.91900000000001</c:v>
                </c:pt>
                <c:pt idx="7551">
                  <c:v>188.93799999999999</c:v>
                </c:pt>
                <c:pt idx="7552">
                  <c:v>188.959</c:v>
                </c:pt>
                <c:pt idx="7553">
                  <c:v>188.98</c:v>
                </c:pt>
                <c:pt idx="7554">
                  <c:v>188.99799999999999</c:v>
                </c:pt>
                <c:pt idx="7555">
                  <c:v>189.01499999999999</c:v>
                </c:pt>
                <c:pt idx="7556">
                  <c:v>189.03399999999999</c:v>
                </c:pt>
                <c:pt idx="7557">
                  <c:v>189.05199999999999</c:v>
                </c:pt>
                <c:pt idx="7558">
                  <c:v>189.07</c:v>
                </c:pt>
                <c:pt idx="7559">
                  <c:v>189.096</c:v>
                </c:pt>
                <c:pt idx="7560">
                  <c:v>189.15299999999999</c:v>
                </c:pt>
                <c:pt idx="7561">
                  <c:v>189.238</c:v>
                </c:pt>
                <c:pt idx="7562">
                  <c:v>189.267</c:v>
                </c:pt>
                <c:pt idx="7563">
                  <c:v>189.27500000000001</c:v>
                </c:pt>
                <c:pt idx="7564">
                  <c:v>189.28700000000001</c:v>
                </c:pt>
                <c:pt idx="7565">
                  <c:v>189.30199999999999</c:v>
                </c:pt>
                <c:pt idx="7566">
                  <c:v>189.31700000000001</c:v>
                </c:pt>
                <c:pt idx="7567">
                  <c:v>189.33500000000001</c:v>
                </c:pt>
                <c:pt idx="7568">
                  <c:v>189.35499999999999</c:v>
                </c:pt>
                <c:pt idx="7569">
                  <c:v>189.376</c:v>
                </c:pt>
                <c:pt idx="7570">
                  <c:v>189.39599999999999</c:v>
                </c:pt>
                <c:pt idx="7571">
                  <c:v>189.41499999999999</c:v>
                </c:pt>
                <c:pt idx="7572">
                  <c:v>189.435</c:v>
                </c:pt>
                <c:pt idx="7573">
                  <c:v>189.46100000000001</c:v>
                </c:pt>
                <c:pt idx="7574">
                  <c:v>189.50700000000001</c:v>
                </c:pt>
                <c:pt idx="7575">
                  <c:v>189.572</c:v>
                </c:pt>
                <c:pt idx="7576">
                  <c:v>189.63399999999999</c:v>
                </c:pt>
                <c:pt idx="7577">
                  <c:v>189.69800000000001</c:v>
                </c:pt>
                <c:pt idx="7578">
                  <c:v>189.77</c:v>
                </c:pt>
                <c:pt idx="7579">
                  <c:v>189.845</c:v>
                </c:pt>
                <c:pt idx="7580">
                  <c:v>189.91200000000001</c:v>
                </c:pt>
                <c:pt idx="7581">
                  <c:v>189.958</c:v>
                </c:pt>
                <c:pt idx="7582">
                  <c:v>189.98</c:v>
                </c:pt>
                <c:pt idx="7583">
                  <c:v>189.99</c:v>
                </c:pt>
                <c:pt idx="7584">
                  <c:v>190.00299999999999</c:v>
                </c:pt>
                <c:pt idx="7585">
                  <c:v>190.01599999999999</c:v>
                </c:pt>
                <c:pt idx="7586">
                  <c:v>190.03200000000001</c:v>
                </c:pt>
                <c:pt idx="7587">
                  <c:v>190.05</c:v>
                </c:pt>
                <c:pt idx="7588">
                  <c:v>190.07</c:v>
                </c:pt>
                <c:pt idx="7589">
                  <c:v>190.08699999999999</c:v>
                </c:pt>
                <c:pt idx="7590">
                  <c:v>190.10400000000001</c:v>
                </c:pt>
                <c:pt idx="7591">
                  <c:v>190.12100000000001</c:v>
                </c:pt>
                <c:pt idx="7592">
                  <c:v>190.13800000000001</c:v>
                </c:pt>
                <c:pt idx="7593">
                  <c:v>190.172</c:v>
                </c:pt>
                <c:pt idx="7594">
                  <c:v>190.21700000000001</c:v>
                </c:pt>
                <c:pt idx="7595">
                  <c:v>190.261</c:v>
                </c:pt>
                <c:pt idx="7596">
                  <c:v>190.27600000000001</c:v>
                </c:pt>
                <c:pt idx="7597">
                  <c:v>190.28100000000001</c:v>
                </c:pt>
                <c:pt idx="7598">
                  <c:v>190.29</c:v>
                </c:pt>
                <c:pt idx="7599">
                  <c:v>190.30099999999999</c:v>
                </c:pt>
                <c:pt idx="7600">
                  <c:v>190.31399999999999</c:v>
                </c:pt>
                <c:pt idx="7601">
                  <c:v>190.32900000000001</c:v>
                </c:pt>
                <c:pt idx="7602">
                  <c:v>190.34700000000001</c:v>
                </c:pt>
                <c:pt idx="7603">
                  <c:v>190.36699999999999</c:v>
                </c:pt>
                <c:pt idx="7604">
                  <c:v>190.386</c:v>
                </c:pt>
                <c:pt idx="7605">
                  <c:v>190.404</c:v>
                </c:pt>
                <c:pt idx="7606">
                  <c:v>190.422</c:v>
                </c:pt>
                <c:pt idx="7607">
                  <c:v>190.43899999999999</c:v>
                </c:pt>
                <c:pt idx="7608">
                  <c:v>190.458</c:v>
                </c:pt>
                <c:pt idx="7609">
                  <c:v>190.48599999999999</c:v>
                </c:pt>
                <c:pt idx="7610">
                  <c:v>190.53200000000001</c:v>
                </c:pt>
                <c:pt idx="7611">
                  <c:v>190.59299999999999</c:v>
                </c:pt>
                <c:pt idx="7612">
                  <c:v>190.655</c:v>
                </c:pt>
                <c:pt idx="7613">
                  <c:v>190.71600000000001</c:v>
                </c:pt>
                <c:pt idx="7614">
                  <c:v>190.739</c:v>
                </c:pt>
                <c:pt idx="7615">
                  <c:v>190.74600000000001</c:v>
                </c:pt>
                <c:pt idx="7616">
                  <c:v>190.75700000000001</c:v>
                </c:pt>
                <c:pt idx="7617">
                  <c:v>190.76599999999999</c:v>
                </c:pt>
                <c:pt idx="7618">
                  <c:v>190.77799999999999</c:v>
                </c:pt>
                <c:pt idx="7619">
                  <c:v>190.791</c:v>
                </c:pt>
                <c:pt idx="7620">
                  <c:v>190.80500000000001</c:v>
                </c:pt>
                <c:pt idx="7621">
                  <c:v>190.82</c:v>
                </c:pt>
                <c:pt idx="7622">
                  <c:v>190.83799999999999</c:v>
                </c:pt>
                <c:pt idx="7623">
                  <c:v>190.857</c:v>
                </c:pt>
                <c:pt idx="7624">
                  <c:v>190.876</c:v>
                </c:pt>
                <c:pt idx="7625">
                  <c:v>190.89400000000001</c:v>
                </c:pt>
                <c:pt idx="7626">
                  <c:v>190.91200000000001</c:v>
                </c:pt>
                <c:pt idx="7627">
                  <c:v>190.929</c:v>
                </c:pt>
                <c:pt idx="7628">
                  <c:v>190.94900000000001</c:v>
                </c:pt>
                <c:pt idx="7629">
                  <c:v>190.98400000000001</c:v>
                </c:pt>
                <c:pt idx="7630">
                  <c:v>191.04599999999999</c:v>
                </c:pt>
                <c:pt idx="7631">
                  <c:v>191.096</c:v>
                </c:pt>
                <c:pt idx="7632">
                  <c:v>191.11699999999999</c:v>
                </c:pt>
                <c:pt idx="7633">
                  <c:v>191.13300000000001</c:v>
                </c:pt>
                <c:pt idx="7634">
                  <c:v>191.14699999999999</c:v>
                </c:pt>
                <c:pt idx="7635">
                  <c:v>191.15899999999999</c:v>
                </c:pt>
                <c:pt idx="7636">
                  <c:v>191.173</c:v>
                </c:pt>
                <c:pt idx="7637">
                  <c:v>191.19200000000001</c:v>
                </c:pt>
                <c:pt idx="7638">
                  <c:v>191.21100000000001</c:v>
                </c:pt>
                <c:pt idx="7639">
                  <c:v>191.23099999999999</c:v>
                </c:pt>
                <c:pt idx="7640">
                  <c:v>191.251</c:v>
                </c:pt>
                <c:pt idx="7641">
                  <c:v>191.26900000000001</c:v>
                </c:pt>
                <c:pt idx="7642">
                  <c:v>191.28700000000001</c:v>
                </c:pt>
                <c:pt idx="7643">
                  <c:v>191.30500000000001</c:v>
                </c:pt>
                <c:pt idx="7644">
                  <c:v>191.32300000000001</c:v>
                </c:pt>
                <c:pt idx="7645">
                  <c:v>191.34899999999999</c:v>
                </c:pt>
                <c:pt idx="7646">
                  <c:v>191.40100000000001</c:v>
                </c:pt>
                <c:pt idx="7647">
                  <c:v>191.46799999999999</c:v>
                </c:pt>
                <c:pt idx="7648">
                  <c:v>191.53100000000001</c:v>
                </c:pt>
                <c:pt idx="7649">
                  <c:v>191.59200000000001</c:v>
                </c:pt>
                <c:pt idx="7650">
                  <c:v>191.64699999999999</c:v>
                </c:pt>
                <c:pt idx="7651">
                  <c:v>191.678</c:v>
                </c:pt>
                <c:pt idx="7652">
                  <c:v>191.68299999999999</c:v>
                </c:pt>
                <c:pt idx="7653">
                  <c:v>191.68299999999999</c:v>
                </c:pt>
                <c:pt idx="7654">
                  <c:v>191.69</c:v>
                </c:pt>
                <c:pt idx="7655">
                  <c:v>191.69900000000001</c:v>
                </c:pt>
                <c:pt idx="7656">
                  <c:v>191.71</c:v>
                </c:pt>
                <c:pt idx="7657">
                  <c:v>191.72200000000001</c:v>
                </c:pt>
                <c:pt idx="7658">
                  <c:v>191.73699999999999</c:v>
                </c:pt>
                <c:pt idx="7659">
                  <c:v>191.756</c:v>
                </c:pt>
                <c:pt idx="7660">
                  <c:v>191.77600000000001</c:v>
                </c:pt>
                <c:pt idx="7661">
                  <c:v>191.79400000000001</c:v>
                </c:pt>
                <c:pt idx="7662">
                  <c:v>191.81100000000001</c:v>
                </c:pt>
                <c:pt idx="7663">
                  <c:v>191.828</c:v>
                </c:pt>
                <c:pt idx="7664">
                  <c:v>191.84800000000001</c:v>
                </c:pt>
                <c:pt idx="7665">
                  <c:v>191.88399999999999</c:v>
                </c:pt>
                <c:pt idx="7666">
                  <c:v>191.94900000000001</c:v>
                </c:pt>
                <c:pt idx="7667">
                  <c:v>192.012</c:v>
                </c:pt>
                <c:pt idx="7668">
                  <c:v>192.06700000000001</c:v>
                </c:pt>
                <c:pt idx="7669">
                  <c:v>192.095</c:v>
                </c:pt>
                <c:pt idx="7670">
                  <c:v>192.11099999999999</c:v>
                </c:pt>
                <c:pt idx="7671">
                  <c:v>192.14</c:v>
                </c:pt>
                <c:pt idx="7672">
                  <c:v>192.16800000000001</c:v>
                </c:pt>
                <c:pt idx="7673">
                  <c:v>192.16900000000001</c:v>
                </c:pt>
                <c:pt idx="7674">
                  <c:v>192.16900000000001</c:v>
                </c:pt>
                <c:pt idx="7675">
                  <c:v>192.16900000000001</c:v>
                </c:pt>
                <c:pt idx="7676">
                  <c:v>192.17699999999999</c:v>
                </c:pt>
                <c:pt idx="7677">
                  <c:v>192.18600000000001</c:v>
                </c:pt>
                <c:pt idx="7678">
                  <c:v>192.197</c:v>
                </c:pt>
                <c:pt idx="7679">
                  <c:v>192.21</c:v>
                </c:pt>
                <c:pt idx="7680">
                  <c:v>192.22499999999999</c:v>
                </c:pt>
                <c:pt idx="7681">
                  <c:v>192.24299999999999</c:v>
                </c:pt>
                <c:pt idx="7682">
                  <c:v>192.262</c:v>
                </c:pt>
                <c:pt idx="7683">
                  <c:v>192.28100000000001</c:v>
                </c:pt>
                <c:pt idx="7684">
                  <c:v>192.29900000000001</c:v>
                </c:pt>
                <c:pt idx="7685">
                  <c:v>192.316</c:v>
                </c:pt>
                <c:pt idx="7686">
                  <c:v>192.334</c:v>
                </c:pt>
                <c:pt idx="7687">
                  <c:v>192.352</c:v>
                </c:pt>
                <c:pt idx="7688">
                  <c:v>192.37200000000001</c:v>
                </c:pt>
                <c:pt idx="7689">
                  <c:v>192.40600000000001</c:v>
                </c:pt>
                <c:pt idx="7690">
                  <c:v>192.452</c:v>
                </c:pt>
                <c:pt idx="7691">
                  <c:v>192.48500000000001</c:v>
                </c:pt>
                <c:pt idx="7692">
                  <c:v>192.5</c:v>
                </c:pt>
                <c:pt idx="7693">
                  <c:v>192.50700000000001</c:v>
                </c:pt>
                <c:pt idx="7694">
                  <c:v>192.52</c:v>
                </c:pt>
                <c:pt idx="7695">
                  <c:v>192.535</c:v>
                </c:pt>
                <c:pt idx="7696">
                  <c:v>192.554</c:v>
                </c:pt>
                <c:pt idx="7697">
                  <c:v>192.57400000000001</c:v>
                </c:pt>
                <c:pt idx="7698">
                  <c:v>192.59399999999999</c:v>
                </c:pt>
                <c:pt idx="7699">
                  <c:v>192.61199999999999</c:v>
                </c:pt>
                <c:pt idx="7700">
                  <c:v>192.62899999999999</c:v>
                </c:pt>
                <c:pt idx="7701">
                  <c:v>192.648</c:v>
                </c:pt>
                <c:pt idx="7702">
                  <c:v>192.666</c:v>
                </c:pt>
                <c:pt idx="7703">
                  <c:v>192.69</c:v>
                </c:pt>
                <c:pt idx="7704">
                  <c:v>192.73699999999999</c:v>
                </c:pt>
                <c:pt idx="7705">
                  <c:v>192.79499999999999</c:v>
                </c:pt>
                <c:pt idx="7706">
                  <c:v>192.85300000000001</c:v>
                </c:pt>
                <c:pt idx="7707">
                  <c:v>192.876</c:v>
                </c:pt>
                <c:pt idx="7708">
                  <c:v>192.88800000000001</c:v>
                </c:pt>
                <c:pt idx="7709">
                  <c:v>192.898</c:v>
                </c:pt>
                <c:pt idx="7710">
                  <c:v>192.91</c:v>
                </c:pt>
                <c:pt idx="7711">
                  <c:v>192.92400000000001</c:v>
                </c:pt>
                <c:pt idx="7712">
                  <c:v>192.94</c:v>
                </c:pt>
                <c:pt idx="7713">
                  <c:v>192.96100000000001</c:v>
                </c:pt>
                <c:pt idx="7714">
                  <c:v>192.98099999999999</c:v>
                </c:pt>
                <c:pt idx="7715">
                  <c:v>192.999</c:v>
                </c:pt>
                <c:pt idx="7716">
                  <c:v>193.018</c:v>
                </c:pt>
                <c:pt idx="7717">
                  <c:v>193.03700000000001</c:v>
                </c:pt>
                <c:pt idx="7718">
                  <c:v>193.06</c:v>
                </c:pt>
                <c:pt idx="7719">
                  <c:v>193.09800000000001</c:v>
                </c:pt>
                <c:pt idx="7720">
                  <c:v>193.15600000000001</c:v>
                </c:pt>
                <c:pt idx="7721">
                  <c:v>193.22200000000001</c:v>
                </c:pt>
                <c:pt idx="7722">
                  <c:v>193.26599999999999</c:v>
                </c:pt>
                <c:pt idx="7723">
                  <c:v>193.286</c:v>
                </c:pt>
                <c:pt idx="7724">
                  <c:v>193.3</c:v>
                </c:pt>
                <c:pt idx="7725">
                  <c:v>193.31200000000001</c:v>
                </c:pt>
                <c:pt idx="7726">
                  <c:v>193.32400000000001</c:v>
                </c:pt>
                <c:pt idx="7727">
                  <c:v>193.33699999999999</c:v>
                </c:pt>
                <c:pt idx="7728">
                  <c:v>193.351</c:v>
                </c:pt>
                <c:pt idx="7729">
                  <c:v>193.36500000000001</c:v>
                </c:pt>
                <c:pt idx="7730">
                  <c:v>193.37899999999999</c:v>
                </c:pt>
                <c:pt idx="7731">
                  <c:v>193.39400000000001</c:v>
                </c:pt>
                <c:pt idx="7732">
                  <c:v>193.40899999999999</c:v>
                </c:pt>
                <c:pt idx="7733">
                  <c:v>193.423</c:v>
                </c:pt>
                <c:pt idx="7734">
                  <c:v>193.43799999999999</c:v>
                </c:pt>
                <c:pt idx="7735">
                  <c:v>193.453</c:v>
                </c:pt>
                <c:pt idx="7736">
                  <c:v>193.46700000000001</c:v>
                </c:pt>
                <c:pt idx="7737">
                  <c:v>193.482</c:v>
                </c:pt>
                <c:pt idx="7738">
                  <c:v>193.49700000000001</c:v>
                </c:pt>
                <c:pt idx="7739">
                  <c:v>193.511</c:v>
                </c:pt>
                <c:pt idx="7740">
                  <c:v>193.52600000000001</c:v>
                </c:pt>
                <c:pt idx="7741">
                  <c:v>193.541</c:v>
                </c:pt>
                <c:pt idx="7742">
                  <c:v>193.55699999999999</c:v>
                </c:pt>
                <c:pt idx="7743">
                  <c:v>193.584</c:v>
                </c:pt>
                <c:pt idx="7744">
                  <c:v>193.636</c:v>
                </c:pt>
                <c:pt idx="7745">
                  <c:v>193.71</c:v>
                </c:pt>
                <c:pt idx="7746">
                  <c:v>193.78100000000001</c:v>
                </c:pt>
                <c:pt idx="7747">
                  <c:v>193.83600000000001</c:v>
                </c:pt>
                <c:pt idx="7748">
                  <c:v>193.869</c:v>
                </c:pt>
                <c:pt idx="7749">
                  <c:v>193.88300000000001</c:v>
                </c:pt>
                <c:pt idx="7750">
                  <c:v>193.898</c:v>
                </c:pt>
                <c:pt idx="7751">
                  <c:v>193.92699999999999</c:v>
                </c:pt>
                <c:pt idx="7752">
                  <c:v>193.97399999999999</c:v>
                </c:pt>
                <c:pt idx="7753">
                  <c:v>194.03800000000001</c:v>
                </c:pt>
                <c:pt idx="7754">
                  <c:v>194.10499999999999</c:v>
                </c:pt>
                <c:pt idx="7755">
                  <c:v>194.149</c:v>
                </c:pt>
                <c:pt idx="7756">
                  <c:v>194.15</c:v>
                </c:pt>
                <c:pt idx="7757">
                  <c:v>194.15700000000001</c:v>
                </c:pt>
                <c:pt idx="7758">
                  <c:v>194.167</c:v>
                </c:pt>
                <c:pt idx="7759">
                  <c:v>194.178</c:v>
                </c:pt>
                <c:pt idx="7760">
                  <c:v>194.191</c:v>
                </c:pt>
                <c:pt idx="7761">
                  <c:v>194.209</c:v>
                </c:pt>
                <c:pt idx="7762">
                  <c:v>194.22900000000001</c:v>
                </c:pt>
                <c:pt idx="7763">
                  <c:v>194.25</c:v>
                </c:pt>
                <c:pt idx="7764">
                  <c:v>194.268</c:v>
                </c:pt>
                <c:pt idx="7765">
                  <c:v>194.286</c:v>
                </c:pt>
                <c:pt idx="7766">
                  <c:v>194.304</c:v>
                </c:pt>
                <c:pt idx="7767">
                  <c:v>194.322</c:v>
                </c:pt>
                <c:pt idx="7768">
                  <c:v>194.346</c:v>
                </c:pt>
                <c:pt idx="7769">
                  <c:v>194.39</c:v>
                </c:pt>
                <c:pt idx="7770">
                  <c:v>194.44900000000001</c:v>
                </c:pt>
                <c:pt idx="7771">
                  <c:v>194.51400000000001</c:v>
                </c:pt>
                <c:pt idx="7772">
                  <c:v>194.55799999999999</c:v>
                </c:pt>
                <c:pt idx="7773">
                  <c:v>194.578</c:v>
                </c:pt>
                <c:pt idx="7774">
                  <c:v>194.59</c:v>
                </c:pt>
                <c:pt idx="7775">
                  <c:v>194.601</c:v>
                </c:pt>
                <c:pt idx="7776">
                  <c:v>194.61199999999999</c:v>
                </c:pt>
                <c:pt idx="7777">
                  <c:v>194.625</c:v>
                </c:pt>
                <c:pt idx="7778">
                  <c:v>194.642</c:v>
                </c:pt>
                <c:pt idx="7779">
                  <c:v>194.66200000000001</c:v>
                </c:pt>
                <c:pt idx="7780">
                  <c:v>194.68100000000001</c:v>
                </c:pt>
                <c:pt idx="7781">
                  <c:v>194.69900000000001</c:v>
                </c:pt>
                <c:pt idx="7782">
                  <c:v>194.71600000000001</c:v>
                </c:pt>
                <c:pt idx="7783">
                  <c:v>194.73400000000001</c:v>
                </c:pt>
                <c:pt idx="7784">
                  <c:v>194.755</c:v>
                </c:pt>
                <c:pt idx="7785">
                  <c:v>194.79</c:v>
                </c:pt>
                <c:pt idx="7786">
                  <c:v>194.83799999999999</c:v>
                </c:pt>
                <c:pt idx="7787">
                  <c:v>194.858</c:v>
                </c:pt>
                <c:pt idx="7788">
                  <c:v>194.87</c:v>
                </c:pt>
                <c:pt idx="7789">
                  <c:v>194.88200000000001</c:v>
                </c:pt>
                <c:pt idx="7790">
                  <c:v>194.899</c:v>
                </c:pt>
                <c:pt idx="7791">
                  <c:v>194.917</c:v>
                </c:pt>
                <c:pt idx="7792">
                  <c:v>194.93700000000001</c:v>
                </c:pt>
                <c:pt idx="7793">
                  <c:v>194.958</c:v>
                </c:pt>
                <c:pt idx="7794">
                  <c:v>194.976</c:v>
                </c:pt>
                <c:pt idx="7795">
                  <c:v>194.995</c:v>
                </c:pt>
                <c:pt idx="7796">
                  <c:v>195.012</c:v>
                </c:pt>
                <c:pt idx="7797">
                  <c:v>195.029</c:v>
                </c:pt>
                <c:pt idx="7798">
                  <c:v>195.04599999999999</c:v>
                </c:pt>
                <c:pt idx="7799">
                  <c:v>195.08799999999999</c:v>
                </c:pt>
                <c:pt idx="7800">
                  <c:v>195.15600000000001</c:v>
                </c:pt>
                <c:pt idx="7801">
                  <c:v>195.227</c:v>
                </c:pt>
                <c:pt idx="7802">
                  <c:v>195.292</c:v>
                </c:pt>
                <c:pt idx="7803">
                  <c:v>195.35400000000001</c:v>
                </c:pt>
                <c:pt idx="7804">
                  <c:v>195.374</c:v>
                </c:pt>
                <c:pt idx="7805">
                  <c:v>195.374</c:v>
                </c:pt>
                <c:pt idx="7806">
                  <c:v>195.376</c:v>
                </c:pt>
                <c:pt idx="7807">
                  <c:v>195.38300000000001</c:v>
                </c:pt>
                <c:pt idx="7808">
                  <c:v>195.393</c:v>
                </c:pt>
                <c:pt idx="7809">
                  <c:v>195.404</c:v>
                </c:pt>
                <c:pt idx="7810">
                  <c:v>195.41900000000001</c:v>
                </c:pt>
                <c:pt idx="7811">
                  <c:v>195.43700000000001</c:v>
                </c:pt>
                <c:pt idx="7812">
                  <c:v>195.45599999999999</c:v>
                </c:pt>
                <c:pt idx="7813">
                  <c:v>195.47300000000001</c:v>
                </c:pt>
                <c:pt idx="7814">
                  <c:v>195.49100000000001</c:v>
                </c:pt>
                <c:pt idx="7815">
                  <c:v>195.51</c:v>
                </c:pt>
                <c:pt idx="7816">
                  <c:v>195.52799999999999</c:v>
                </c:pt>
                <c:pt idx="7817">
                  <c:v>195.54599999999999</c:v>
                </c:pt>
                <c:pt idx="7818">
                  <c:v>195.589</c:v>
                </c:pt>
                <c:pt idx="7819">
                  <c:v>195.64599999999999</c:v>
                </c:pt>
                <c:pt idx="7820">
                  <c:v>195.70599999999999</c:v>
                </c:pt>
                <c:pt idx="7821">
                  <c:v>195.709</c:v>
                </c:pt>
                <c:pt idx="7822">
                  <c:v>195.71600000000001</c:v>
                </c:pt>
                <c:pt idx="7823">
                  <c:v>195.726</c:v>
                </c:pt>
                <c:pt idx="7824">
                  <c:v>195.74199999999999</c:v>
                </c:pt>
                <c:pt idx="7825">
                  <c:v>195.76</c:v>
                </c:pt>
                <c:pt idx="7826">
                  <c:v>195.78</c:v>
                </c:pt>
                <c:pt idx="7827">
                  <c:v>195.797</c:v>
                </c:pt>
                <c:pt idx="7828">
                  <c:v>195.81399999999999</c:v>
                </c:pt>
                <c:pt idx="7829">
                  <c:v>195.83099999999999</c:v>
                </c:pt>
                <c:pt idx="7830">
                  <c:v>195.84800000000001</c:v>
                </c:pt>
                <c:pt idx="7831">
                  <c:v>195.864</c:v>
                </c:pt>
                <c:pt idx="7832">
                  <c:v>195.88</c:v>
                </c:pt>
                <c:pt idx="7833">
                  <c:v>195.904</c:v>
                </c:pt>
                <c:pt idx="7834">
                  <c:v>195.952</c:v>
                </c:pt>
                <c:pt idx="7835">
                  <c:v>196.02099999999999</c:v>
                </c:pt>
                <c:pt idx="7836">
                  <c:v>196.08799999999999</c:v>
                </c:pt>
                <c:pt idx="7837">
                  <c:v>196.13300000000001</c:v>
                </c:pt>
                <c:pt idx="7838">
                  <c:v>196.154</c:v>
                </c:pt>
                <c:pt idx="7839">
                  <c:v>196.16900000000001</c:v>
                </c:pt>
                <c:pt idx="7840">
                  <c:v>196.179</c:v>
                </c:pt>
                <c:pt idx="7841">
                  <c:v>196.18799999999999</c:v>
                </c:pt>
                <c:pt idx="7842">
                  <c:v>196.19800000000001</c:v>
                </c:pt>
                <c:pt idx="7843">
                  <c:v>196.21199999999999</c:v>
                </c:pt>
                <c:pt idx="7844">
                  <c:v>196.22499999999999</c:v>
                </c:pt>
                <c:pt idx="7845">
                  <c:v>196.239</c:v>
                </c:pt>
                <c:pt idx="7846">
                  <c:v>196.25200000000001</c:v>
                </c:pt>
                <c:pt idx="7847">
                  <c:v>196.26599999999999</c:v>
                </c:pt>
                <c:pt idx="7848">
                  <c:v>196.279</c:v>
                </c:pt>
                <c:pt idx="7849">
                  <c:v>196.29300000000001</c:v>
                </c:pt>
                <c:pt idx="7850">
                  <c:v>196.30699999999999</c:v>
                </c:pt>
                <c:pt idx="7851">
                  <c:v>196.32</c:v>
                </c:pt>
                <c:pt idx="7852">
                  <c:v>196.334</c:v>
                </c:pt>
                <c:pt idx="7853">
                  <c:v>196.34800000000001</c:v>
                </c:pt>
                <c:pt idx="7854">
                  <c:v>196.36099999999999</c:v>
                </c:pt>
                <c:pt idx="7855">
                  <c:v>196.375</c:v>
                </c:pt>
                <c:pt idx="7856">
                  <c:v>196.38900000000001</c:v>
                </c:pt>
                <c:pt idx="7857">
                  <c:v>196.40199999999999</c:v>
                </c:pt>
                <c:pt idx="7858">
                  <c:v>196.416</c:v>
                </c:pt>
                <c:pt idx="7859">
                  <c:v>196.429</c:v>
                </c:pt>
                <c:pt idx="7860">
                  <c:v>196.44200000000001</c:v>
                </c:pt>
                <c:pt idx="7861">
                  <c:v>196.45599999999999</c:v>
                </c:pt>
                <c:pt idx="7862">
                  <c:v>196.47</c:v>
                </c:pt>
                <c:pt idx="7863">
                  <c:v>196.483</c:v>
                </c:pt>
                <c:pt idx="7864">
                  <c:v>196.49799999999999</c:v>
                </c:pt>
                <c:pt idx="7865">
                  <c:v>196.524</c:v>
                </c:pt>
                <c:pt idx="7866">
                  <c:v>196.57400000000001</c:v>
                </c:pt>
                <c:pt idx="7867">
                  <c:v>196.62100000000001</c:v>
                </c:pt>
                <c:pt idx="7868">
                  <c:v>196.64699999999999</c:v>
                </c:pt>
                <c:pt idx="7869">
                  <c:v>196.666</c:v>
                </c:pt>
                <c:pt idx="7870">
                  <c:v>196.685</c:v>
                </c:pt>
                <c:pt idx="7871">
                  <c:v>196.703</c:v>
                </c:pt>
                <c:pt idx="7872">
                  <c:v>196.72300000000001</c:v>
                </c:pt>
                <c:pt idx="7873">
                  <c:v>196.74100000000001</c:v>
                </c:pt>
                <c:pt idx="7874">
                  <c:v>196.76</c:v>
                </c:pt>
                <c:pt idx="7875">
                  <c:v>196.79</c:v>
                </c:pt>
                <c:pt idx="7876">
                  <c:v>196.83199999999999</c:v>
                </c:pt>
                <c:pt idx="7877">
                  <c:v>196.86199999999999</c:v>
                </c:pt>
                <c:pt idx="7878">
                  <c:v>196.886</c:v>
                </c:pt>
                <c:pt idx="7879">
                  <c:v>196.90899999999999</c:v>
                </c:pt>
                <c:pt idx="7880">
                  <c:v>196.928</c:v>
                </c:pt>
                <c:pt idx="7881">
                  <c:v>196.947</c:v>
                </c:pt>
                <c:pt idx="7882">
                  <c:v>196.96600000000001</c:v>
                </c:pt>
                <c:pt idx="7883">
                  <c:v>196.98500000000001</c:v>
                </c:pt>
                <c:pt idx="7884">
                  <c:v>197.00299999999999</c:v>
                </c:pt>
                <c:pt idx="7885">
                  <c:v>197.02099999999999</c:v>
                </c:pt>
                <c:pt idx="7886">
                  <c:v>197.041</c:v>
                </c:pt>
                <c:pt idx="7887">
                  <c:v>197.08</c:v>
                </c:pt>
                <c:pt idx="7888">
                  <c:v>197.15</c:v>
                </c:pt>
                <c:pt idx="7889">
                  <c:v>197.20500000000001</c:v>
                </c:pt>
                <c:pt idx="7890">
                  <c:v>197.261</c:v>
                </c:pt>
                <c:pt idx="7891">
                  <c:v>197.32300000000001</c:v>
                </c:pt>
                <c:pt idx="7892">
                  <c:v>197.35599999999999</c:v>
                </c:pt>
                <c:pt idx="7893">
                  <c:v>197.369</c:v>
                </c:pt>
                <c:pt idx="7894">
                  <c:v>197.40199999999999</c:v>
                </c:pt>
                <c:pt idx="7895">
                  <c:v>197.46899999999999</c:v>
                </c:pt>
                <c:pt idx="7896">
                  <c:v>197.548</c:v>
                </c:pt>
                <c:pt idx="7897">
                  <c:v>197.631</c:v>
                </c:pt>
                <c:pt idx="7898">
                  <c:v>197.71899999999999</c:v>
                </c:pt>
                <c:pt idx="7899">
                  <c:v>197.768</c:v>
                </c:pt>
                <c:pt idx="7900">
                  <c:v>197.768</c:v>
                </c:pt>
                <c:pt idx="7901">
                  <c:v>197.77199999999999</c:v>
                </c:pt>
                <c:pt idx="7902">
                  <c:v>197.78299999999999</c:v>
                </c:pt>
                <c:pt idx="7903">
                  <c:v>197.804</c:v>
                </c:pt>
                <c:pt idx="7904">
                  <c:v>197.834</c:v>
                </c:pt>
                <c:pt idx="7905">
                  <c:v>197.86</c:v>
                </c:pt>
                <c:pt idx="7906">
                  <c:v>197.88</c:v>
                </c:pt>
                <c:pt idx="7907">
                  <c:v>197.923</c:v>
                </c:pt>
                <c:pt idx="7908">
                  <c:v>197.98699999999999</c:v>
                </c:pt>
                <c:pt idx="7909">
                  <c:v>198.084</c:v>
                </c:pt>
                <c:pt idx="7910">
                  <c:v>198.184</c:v>
                </c:pt>
                <c:pt idx="7911">
                  <c:v>198.28299999999999</c:v>
                </c:pt>
                <c:pt idx="7912">
                  <c:v>198.381</c:v>
                </c:pt>
                <c:pt idx="7913">
                  <c:v>198.41900000000001</c:v>
                </c:pt>
                <c:pt idx="7914">
                  <c:v>198.42400000000001</c:v>
                </c:pt>
                <c:pt idx="7915">
                  <c:v>198.43299999999999</c:v>
                </c:pt>
                <c:pt idx="7916">
                  <c:v>198.44300000000001</c:v>
                </c:pt>
                <c:pt idx="7917">
                  <c:v>198.45500000000001</c:v>
                </c:pt>
                <c:pt idx="7918">
                  <c:v>198.46899999999999</c:v>
                </c:pt>
                <c:pt idx="7919">
                  <c:v>198.48599999999999</c:v>
                </c:pt>
                <c:pt idx="7920">
                  <c:v>198.506</c:v>
                </c:pt>
                <c:pt idx="7921">
                  <c:v>198.52799999999999</c:v>
                </c:pt>
                <c:pt idx="7922">
                  <c:v>198.547</c:v>
                </c:pt>
                <c:pt idx="7923">
                  <c:v>198.565</c:v>
                </c:pt>
                <c:pt idx="7924">
                  <c:v>198.584</c:v>
                </c:pt>
                <c:pt idx="7925">
                  <c:v>198.60300000000001</c:v>
                </c:pt>
                <c:pt idx="7926">
                  <c:v>198.62299999999999</c:v>
                </c:pt>
                <c:pt idx="7927">
                  <c:v>198.65199999999999</c:v>
                </c:pt>
                <c:pt idx="7928">
                  <c:v>198.69399999999999</c:v>
                </c:pt>
                <c:pt idx="7929">
                  <c:v>198.71799999999999</c:v>
                </c:pt>
                <c:pt idx="7930">
                  <c:v>198.73400000000001</c:v>
                </c:pt>
                <c:pt idx="7931">
                  <c:v>198.74700000000001</c:v>
                </c:pt>
                <c:pt idx="7932">
                  <c:v>198.76300000000001</c:v>
                </c:pt>
                <c:pt idx="7933">
                  <c:v>198.78200000000001</c:v>
                </c:pt>
                <c:pt idx="7934">
                  <c:v>198.803</c:v>
                </c:pt>
                <c:pt idx="7935">
                  <c:v>198.82599999999999</c:v>
                </c:pt>
                <c:pt idx="7936">
                  <c:v>198.846</c:v>
                </c:pt>
                <c:pt idx="7937">
                  <c:v>198.86699999999999</c:v>
                </c:pt>
                <c:pt idx="7938">
                  <c:v>198.887</c:v>
                </c:pt>
                <c:pt idx="7939">
                  <c:v>198.90799999999999</c:v>
                </c:pt>
                <c:pt idx="7940">
                  <c:v>198.92500000000001</c:v>
                </c:pt>
                <c:pt idx="7941">
                  <c:v>198.94399999999999</c:v>
                </c:pt>
                <c:pt idx="7942">
                  <c:v>198.97499999999999</c:v>
                </c:pt>
                <c:pt idx="7943">
                  <c:v>199.036</c:v>
                </c:pt>
                <c:pt idx="7944">
                  <c:v>199.11099999999999</c:v>
                </c:pt>
                <c:pt idx="7945">
                  <c:v>199.17699999999999</c:v>
                </c:pt>
                <c:pt idx="7946">
                  <c:v>199.19900000000001</c:v>
                </c:pt>
                <c:pt idx="7947">
                  <c:v>199.21799999999999</c:v>
                </c:pt>
                <c:pt idx="7948">
                  <c:v>199.23400000000001</c:v>
                </c:pt>
                <c:pt idx="7949">
                  <c:v>199.25</c:v>
                </c:pt>
                <c:pt idx="7950">
                  <c:v>199.26599999999999</c:v>
                </c:pt>
                <c:pt idx="7951">
                  <c:v>199.28399999999999</c:v>
                </c:pt>
                <c:pt idx="7952">
                  <c:v>199.303</c:v>
                </c:pt>
                <c:pt idx="7953">
                  <c:v>199.32499999999999</c:v>
                </c:pt>
                <c:pt idx="7954">
                  <c:v>199.346</c:v>
                </c:pt>
                <c:pt idx="7955">
                  <c:v>199.36600000000001</c:v>
                </c:pt>
                <c:pt idx="7956">
                  <c:v>199.386</c:v>
                </c:pt>
                <c:pt idx="7957">
                  <c:v>199.404</c:v>
                </c:pt>
                <c:pt idx="7958">
                  <c:v>199.422</c:v>
                </c:pt>
                <c:pt idx="7959">
                  <c:v>199.43899999999999</c:v>
                </c:pt>
                <c:pt idx="7960">
                  <c:v>199.46</c:v>
                </c:pt>
                <c:pt idx="7961">
                  <c:v>199.49299999999999</c:v>
                </c:pt>
                <c:pt idx="7962">
                  <c:v>199.54900000000001</c:v>
                </c:pt>
                <c:pt idx="7963">
                  <c:v>199.577</c:v>
                </c:pt>
                <c:pt idx="7964">
                  <c:v>199.589</c:v>
                </c:pt>
                <c:pt idx="7965">
                  <c:v>199.602</c:v>
                </c:pt>
                <c:pt idx="7966">
                  <c:v>199.61699999999999</c:v>
                </c:pt>
                <c:pt idx="7967">
                  <c:v>199.637</c:v>
                </c:pt>
                <c:pt idx="7968">
                  <c:v>199.65899999999999</c:v>
                </c:pt>
                <c:pt idx="7969">
                  <c:v>199.68100000000001</c:v>
                </c:pt>
                <c:pt idx="7970">
                  <c:v>199.69800000000001</c:v>
                </c:pt>
                <c:pt idx="7971">
                  <c:v>199.71700000000001</c:v>
                </c:pt>
                <c:pt idx="7972">
                  <c:v>199.73599999999999</c:v>
                </c:pt>
                <c:pt idx="7973">
                  <c:v>199.75399999999999</c:v>
                </c:pt>
                <c:pt idx="7974">
                  <c:v>199.773</c:v>
                </c:pt>
                <c:pt idx="7975">
                  <c:v>199.792</c:v>
                </c:pt>
                <c:pt idx="7976">
                  <c:v>199.81</c:v>
                </c:pt>
                <c:pt idx="7977">
                  <c:v>199.834</c:v>
                </c:pt>
                <c:pt idx="7978">
                  <c:v>199.886</c:v>
                </c:pt>
                <c:pt idx="7979">
                  <c:v>199.96100000000001</c:v>
                </c:pt>
                <c:pt idx="7980">
                  <c:v>200.029</c:v>
                </c:pt>
                <c:pt idx="7981">
                  <c:v>200.072</c:v>
                </c:pt>
                <c:pt idx="7982">
                  <c:v>200.08699999999999</c:v>
                </c:pt>
                <c:pt idx="7983">
                  <c:v>200.095</c:v>
                </c:pt>
                <c:pt idx="7984">
                  <c:v>200.11</c:v>
                </c:pt>
                <c:pt idx="7985">
                  <c:v>200.12899999999999</c:v>
                </c:pt>
                <c:pt idx="7986">
                  <c:v>200.14500000000001</c:v>
                </c:pt>
                <c:pt idx="7987">
                  <c:v>200.161</c:v>
                </c:pt>
                <c:pt idx="7988">
                  <c:v>200.179</c:v>
                </c:pt>
                <c:pt idx="7989">
                  <c:v>200.19900000000001</c:v>
                </c:pt>
                <c:pt idx="7990">
                  <c:v>200.21799999999999</c:v>
                </c:pt>
                <c:pt idx="7991">
                  <c:v>200.23500000000001</c:v>
                </c:pt>
                <c:pt idx="7992">
                  <c:v>200.25299999999999</c:v>
                </c:pt>
                <c:pt idx="7993">
                  <c:v>200.27099999999999</c:v>
                </c:pt>
                <c:pt idx="7994">
                  <c:v>200.291</c:v>
                </c:pt>
                <c:pt idx="7995">
                  <c:v>200.32400000000001</c:v>
                </c:pt>
                <c:pt idx="7996">
                  <c:v>200.37700000000001</c:v>
                </c:pt>
                <c:pt idx="7997">
                  <c:v>200.42400000000001</c:v>
                </c:pt>
                <c:pt idx="7998">
                  <c:v>200.43700000000001</c:v>
                </c:pt>
                <c:pt idx="7999">
                  <c:v>200.44399999999999</c:v>
                </c:pt>
                <c:pt idx="8000">
                  <c:v>200.46100000000001</c:v>
                </c:pt>
                <c:pt idx="8001">
                  <c:v>200.47900000000001</c:v>
                </c:pt>
                <c:pt idx="8002">
                  <c:v>200.494</c:v>
                </c:pt>
                <c:pt idx="8003">
                  <c:v>200.512</c:v>
                </c:pt>
                <c:pt idx="8004">
                  <c:v>200.53299999999999</c:v>
                </c:pt>
                <c:pt idx="8005">
                  <c:v>200.553</c:v>
                </c:pt>
                <c:pt idx="8006">
                  <c:v>200.571</c:v>
                </c:pt>
                <c:pt idx="8007">
                  <c:v>200.59</c:v>
                </c:pt>
                <c:pt idx="8008">
                  <c:v>200.608</c:v>
                </c:pt>
                <c:pt idx="8009">
                  <c:v>200.62899999999999</c:v>
                </c:pt>
                <c:pt idx="8010">
                  <c:v>200.661</c:v>
                </c:pt>
                <c:pt idx="8011">
                  <c:v>200.709</c:v>
                </c:pt>
                <c:pt idx="8012">
                  <c:v>200.77</c:v>
                </c:pt>
                <c:pt idx="8013">
                  <c:v>200.839</c:v>
                </c:pt>
                <c:pt idx="8014">
                  <c:v>200.911</c:v>
                </c:pt>
                <c:pt idx="8015">
                  <c:v>200.976</c:v>
                </c:pt>
                <c:pt idx="8016">
                  <c:v>201.012</c:v>
                </c:pt>
                <c:pt idx="8017">
                  <c:v>201.02</c:v>
                </c:pt>
                <c:pt idx="8018">
                  <c:v>201.02799999999999</c:v>
                </c:pt>
                <c:pt idx="8019">
                  <c:v>201.04</c:v>
                </c:pt>
                <c:pt idx="8020">
                  <c:v>201.05600000000001</c:v>
                </c:pt>
                <c:pt idx="8021">
                  <c:v>201.07599999999999</c:v>
                </c:pt>
                <c:pt idx="8022">
                  <c:v>201.09299999999999</c:v>
                </c:pt>
                <c:pt idx="8023">
                  <c:v>201.11099999999999</c:v>
                </c:pt>
                <c:pt idx="8024">
                  <c:v>201.12799999999999</c:v>
                </c:pt>
                <c:pt idx="8025">
                  <c:v>201.14500000000001</c:v>
                </c:pt>
                <c:pt idx="8026">
                  <c:v>201.16300000000001</c:v>
                </c:pt>
                <c:pt idx="8027">
                  <c:v>201.18</c:v>
                </c:pt>
                <c:pt idx="8028">
                  <c:v>201.196</c:v>
                </c:pt>
                <c:pt idx="8029">
                  <c:v>201.214</c:v>
                </c:pt>
                <c:pt idx="8030">
                  <c:v>201.26</c:v>
                </c:pt>
                <c:pt idx="8031">
                  <c:v>201.34299999999999</c:v>
                </c:pt>
                <c:pt idx="8032">
                  <c:v>201.398</c:v>
                </c:pt>
                <c:pt idx="8033">
                  <c:v>201.42599999999999</c:v>
                </c:pt>
                <c:pt idx="8034">
                  <c:v>201.43899999999999</c:v>
                </c:pt>
                <c:pt idx="8035">
                  <c:v>201.452</c:v>
                </c:pt>
                <c:pt idx="8036">
                  <c:v>201.465</c:v>
                </c:pt>
                <c:pt idx="8037">
                  <c:v>201.48</c:v>
                </c:pt>
                <c:pt idx="8038">
                  <c:v>201.49600000000001</c:v>
                </c:pt>
                <c:pt idx="8039">
                  <c:v>201.51400000000001</c:v>
                </c:pt>
                <c:pt idx="8040">
                  <c:v>201.53399999999999</c:v>
                </c:pt>
                <c:pt idx="8041">
                  <c:v>201.554</c:v>
                </c:pt>
                <c:pt idx="8042">
                  <c:v>201.571</c:v>
                </c:pt>
                <c:pt idx="8043">
                  <c:v>201.58699999999999</c:v>
                </c:pt>
                <c:pt idx="8044">
                  <c:v>201.60400000000001</c:v>
                </c:pt>
                <c:pt idx="8045">
                  <c:v>201.62</c:v>
                </c:pt>
                <c:pt idx="8046">
                  <c:v>201.636</c:v>
                </c:pt>
                <c:pt idx="8047">
                  <c:v>201.654</c:v>
                </c:pt>
                <c:pt idx="8048">
                  <c:v>201.68799999999999</c:v>
                </c:pt>
                <c:pt idx="8049">
                  <c:v>201.749</c:v>
                </c:pt>
                <c:pt idx="8050">
                  <c:v>201.828</c:v>
                </c:pt>
                <c:pt idx="8051">
                  <c:v>201.89</c:v>
                </c:pt>
                <c:pt idx="8052">
                  <c:v>201.91</c:v>
                </c:pt>
                <c:pt idx="8053">
                  <c:v>201.91800000000001</c:v>
                </c:pt>
                <c:pt idx="8054">
                  <c:v>201.928</c:v>
                </c:pt>
                <c:pt idx="8055">
                  <c:v>201.93899999999999</c:v>
                </c:pt>
                <c:pt idx="8056">
                  <c:v>201.95099999999999</c:v>
                </c:pt>
                <c:pt idx="8057">
                  <c:v>201.964</c:v>
                </c:pt>
                <c:pt idx="8058">
                  <c:v>201.98099999999999</c:v>
                </c:pt>
                <c:pt idx="8059">
                  <c:v>202</c:v>
                </c:pt>
                <c:pt idx="8060">
                  <c:v>202.02099999999999</c:v>
                </c:pt>
                <c:pt idx="8061">
                  <c:v>202.03800000000001</c:v>
                </c:pt>
                <c:pt idx="8062">
                  <c:v>202.054</c:v>
                </c:pt>
                <c:pt idx="8063">
                  <c:v>202.071</c:v>
                </c:pt>
                <c:pt idx="8064">
                  <c:v>202.089</c:v>
                </c:pt>
                <c:pt idx="8065">
                  <c:v>202.107</c:v>
                </c:pt>
                <c:pt idx="8066">
                  <c:v>202.126</c:v>
                </c:pt>
                <c:pt idx="8067">
                  <c:v>202.143</c:v>
                </c:pt>
                <c:pt idx="8068">
                  <c:v>202.15899999999999</c:v>
                </c:pt>
                <c:pt idx="8069">
                  <c:v>202.17500000000001</c:v>
                </c:pt>
                <c:pt idx="8070">
                  <c:v>202.19200000000001</c:v>
                </c:pt>
                <c:pt idx="8071">
                  <c:v>202.208</c:v>
                </c:pt>
                <c:pt idx="8072">
                  <c:v>202.22499999999999</c:v>
                </c:pt>
                <c:pt idx="8073">
                  <c:v>202.24199999999999</c:v>
                </c:pt>
                <c:pt idx="8074">
                  <c:v>202.25800000000001</c:v>
                </c:pt>
                <c:pt idx="8075">
                  <c:v>202.27500000000001</c:v>
                </c:pt>
                <c:pt idx="8076">
                  <c:v>202.292</c:v>
                </c:pt>
                <c:pt idx="8077">
                  <c:v>202.309</c:v>
                </c:pt>
                <c:pt idx="8078">
                  <c:v>202.33</c:v>
                </c:pt>
                <c:pt idx="8079">
                  <c:v>202.35</c:v>
                </c:pt>
                <c:pt idx="8080">
                  <c:v>202.37</c:v>
                </c:pt>
                <c:pt idx="8081">
                  <c:v>202.38499999999999</c:v>
                </c:pt>
                <c:pt idx="8082">
                  <c:v>202.40199999999999</c:v>
                </c:pt>
                <c:pt idx="8083">
                  <c:v>202.41900000000001</c:v>
                </c:pt>
                <c:pt idx="8084">
                  <c:v>202.435</c:v>
                </c:pt>
                <c:pt idx="8085">
                  <c:v>202.45099999999999</c:v>
                </c:pt>
                <c:pt idx="8086">
                  <c:v>202.46899999999999</c:v>
                </c:pt>
                <c:pt idx="8087">
                  <c:v>202.488</c:v>
                </c:pt>
                <c:pt idx="8088">
                  <c:v>202.51300000000001</c:v>
                </c:pt>
                <c:pt idx="8089">
                  <c:v>202.54599999999999</c:v>
                </c:pt>
                <c:pt idx="8090">
                  <c:v>202.614</c:v>
                </c:pt>
                <c:pt idx="8091">
                  <c:v>202.69399999999999</c:v>
                </c:pt>
                <c:pt idx="8092">
                  <c:v>202.767</c:v>
                </c:pt>
                <c:pt idx="8093">
                  <c:v>202.80799999999999</c:v>
                </c:pt>
                <c:pt idx="8094">
                  <c:v>202.822</c:v>
                </c:pt>
                <c:pt idx="8095">
                  <c:v>202.833</c:v>
                </c:pt>
                <c:pt idx="8096">
                  <c:v>202.845</c:v>
                </c:pt>
                <c:pt idx="8097">
                  <c:v>202.86</c:v>
                </c:pt>
                <c:pt idx="8098">
                  <c:v>202.87700000000001</c:v>
                </c:pt>
                <c:pt idx="8099">
                  <c:v>202.89599999999999</c:v>
                </c:pt>
                <c:pt idx="8100">
                  <c:v>202.916</c:v>
                </c:pt>
                <c:pt idx="8101">
                  <c:v>202.935</c:v>
                </c:pt>
                <c:pt idx="8102">
                  <c:v>202.95400000000001</c:v>
                </c:pt>
                <c:pt idx="8103">
                  <c:v>202.97300000000001</c:v>
                </c:pt>
                <c:pt idx="8104">
                  <c:v>202.99199999999999</c:v>
                </c:pt>
                <c:pt idx="8105">
                  <c:v>203.011</c:v>
                </c:pt>
                <c:pt idx="8106">
                  <c:v>203.03100000000001</c:v>
                </c:pt>
                <c:pt idx="8107">
                  <c:v>203.06200000000001</c:v>
                </c:pt>
                <c:pt idx="8108">
                  <c:v>203.125</c:v>
                </c:pt>
                <c:pt idx="8109">
                  <c:v>203.215</c:v>
                </c:pt>
                <c:pt idx="8110">
                  <c:v>203.27199999999999</c:v>
                </c:pt>
                <c:pt idx="8111">
                  <c:v>203.27699999999999</c:v>
                </c:pt>
                <c:pt idx="8112">
                  <c:v>203.297</c:v>
                </c:pt>
                <c:pt idx="8113">
                  <c:v>203.31899999999999</c:v>
                </c:pt>
                <c:pt idx="8114">
                  <c:v>203.33500000000001</c:v>
                </c:pt>
                <c:pt idx="8115">
                  <c:v>203.35400000000001</c:v>
                </c:pt>
                <c:pt idx="8116">
                  <c:v>203.37200000000001</c:v>
                </c:pt>
                <c:pt idx="8117">
                  <c:v>203.39</c:v>
                </c:pt>
                <c:pt idx="8118">
                  <c:v>203.40799999999999</c:v>
                </c:pt>
                <c:pt idx="8119">
                  <c:v>203.42599999999999</c:v>
                </c:pt>
                <c:pt idx="8120">
                  <c:v>203.44399999999999</c:v>
                </c:pt>
                <c:pt idx="8121">
                  <c:v>203.482</c:v>
                </c:pt>
                <c:pt idx="8122">
                  <c:v>203.55600000000001</c:v>
                </c:pt>
                <c:pt idx="8123">
                  <c:v>203.58600000000001</c:v>
                </c:pt>
                <c:pt idx="8124">
                  <c:v>203.60300000000001</c:v>
                </c:pt>
                <c:pt idx="8125">
                  <c:v>203.619</c:v>
                </c:pt>
                <c:pt idx="8126">
                  <c:v>203.63499999999999</c:v>
                </c:pt>
                <c:pt idx="8127">
                  <c:v>203.65299999999999</c:v>
                </c:pt>
                <c:pt idx="8128">
                  <c:v>203.673</c:v>
                </c:pt>
                <c:pt idx="8129">
                  <c:v>203.69399999999999</c:v>
                </c:pt>
                <c:pt idx="8130">
                  <c:v>203.71299999999999</c:v>
                </c:pt>
                <c:pt idx="8131">
                  <c:v>203.732</c:v>
                </c:pt>
                <c:pt idx="8132">
                  <c:v>203.751</c:v>
                </c:pt>
                <c:pt idx="8133">
                  <c:v>203.77</c:v>
                </c:pt>
                <c:pt idx="8134">
                  <c:v>203.78700000000001</c:v>
                </c:pt>
                <c:pt idx="8135">
                  <c:v>203.80500000000001</c:v>
                </c:pt>
                <c:pt idx="8136">
                  <c:v>203.828</c:v>
                </c:pt>
                <c:pt idx="8137">
                  <c:v>203.86699999999999</c:v>
                </c:pt>
                <c:pt idx="8138">
                  <c:v>203.93600000000001</c:v>
                </c:pt>
                <c:pt idx="8139">
                  <c:v>204.005</c:v>
                </c:pt>
                <c:pt idx="8140">
                  <c:v>204.04599999999999</c:v>
                </c:pt>
                <c:pt idx="8141">
                  <c:v>204.06700000000001</c:v>
                </c:pt>
                <c:pt idx="8142">
                  <c:v>204.078</c:v>
                </c:pt>
                <c:pt idx="8143">
                  <c:v>204.09299999999999</c:v>
                </c:pt>
                <c:pt idx="8144">
                  <c:v>204.11199999999999</c:v>
                </c:pt>
                <c:pt idx="8145">
                  <c:v>204.131</c:v>
                </c:pt>
                <c:pt idx="8146">
                  <c:v>204.148</c:v>
                </c:pt>
                <c:pt idx="8147">
                  <c:v>204.16499999999999</c:v>
                </c:pt>
                <c:pt idx="8148">
                  <c:v>204.18299999999999</c:v>
                </c:pt>
                <c:pt idx="8149">
                  <c:v>204.2</c:v>
                </c:pt>
                <c:pt idx="8150">
                  <c:v>204.21799999999999</c:v>
                </c:pt>
                <c:pt idx="8151">
                  <c:v>204.24299999999999</c:v>
                </c:pt>
                <c:pt idx="8152">
                  <c:v>204.297</c:v>
                </c:pt>
                <c:pt idx="8153">
                  <c:v>204.381</c:v>
                </c:pt>
                <c:pt idx="8154">
                  <c:v>204.447</c:v>
                </c:pt>
                <c:pt idx="8155">
                  <c:v>204.48099999999999</c:v>
                </c:pt>
                <c:pt idx="8156">
                  <c:v>204.49</c:v>
                </c:pt>
                <c:pt idx="8157">
                  <c:v>204.49799999999999</c:v>
                </c:pt>
                <c:pt idx="8158">
                  <c:v>204.511</c:v>
                </c:pt>
                <c:pt idx="8159">
                  <c:v>204.524</c:v>
                </c:pt>
                <c:pt idx="8160">
                  <c:v>204.541</c:v>
                </c:pt>
                <c:pt idx="8161">
                  <c:v>204.56</c:v>
                </c:pt>
                <c:pt idx="8162">
                  <c:v>204.578</c:v>
                </c:pt>
                <c:pt idx="8163">
                  <c:v>204.595</c:v>
                </c:pt>
                <c:pt idx="8164">
                  <c:v>204.61199999999999</c:v>
                </c:pt>
                <c:pt idx="8165">
                  <c:v>204.63</c:v>
                </c:pt>
                <c:pt idx="8166">
                  <c:v>204.64599999999999</c:v>
                </c:pt>
                <c:pt idx="8167">
                  <c:v>204.66399999999999</c:v>
                </c:pt>
                <c:pt idx="8168">
                  <c:v>204.68600000000001</c:v>
                </c:pt>
                <c:pt idx="8169">
                  <c:v>204.73500000000001</c:v>
                </c:pt>
                <c:pt idx="8170">
                  <c:v>204.81800000000001</c:v>
                </c:pt>
                <c:pt idx="8171">
                  <c:v>204.90199999999999</c:v>
                </c:pt>
                <c:pt idx="8172">
                  <c:v>204.934</c:v>
                </c:pt>
                <c:pt idx="8173">
                  <c:v>204.95099999999999</c:v>
                </c:pt>
                <c:pt idx="8174">
                  <c:v>204.965</c:v>
                </c:pt>
                <c:pt idx="8175">
                  <c:v>204.98</c:v>
                </c:pt>
                <c:pt idx="8176">
                  <c:v>204.99600000000001</c:v>
                </c:pt>
                <c:pt idx="8177">
                  <c:v>205.01400000000001</c:v>
                </c:pt>
                <c:pt idx="8178">
                  <c:v>205.03299999999999</c:v>
                </c:pt>
                <c:pt idx="8179">
                  <c:v>205.05199999999999</c:v>
                </c:pt>
                <c:pt idx="8180">
                  <c:v>205.07</c:v>
                </c:pt>
                <c:pt idx="8181">
                  <c:v>205.08799999999999</c:v>
                </c:pt>
                <c:pt idx="8182">
                  <c:v>205.10599999999999</c:v>
                </c:pt>
                <c:pt idx="8183">
                  <c:v>205.12100000000001</c:v>
                </c:pt>
                <c:pt idx="8184">
                  <c:v>205.136</c:v>
                </c:pt>
                <c:pt idx="8185">
                  <c:v>205.155</c:v>
                </c:pt>
                <c:pt idx="8186">
                  <c:v>205.19800000000001</c:v>
                </c:pt>
                <c:pt idx="8187">
                  <c:v>205.27699999999999</c:v>
                </c:pt>
                <c:pt idx="8188">
                  <c:v>205.376</c:v>
                </c:pt>
                <c:pt idx="8189">
                  <c:v>205.476</c:v>
                </c:pt>
                <c:pt idx="8190">
                  <c:v>205.57300000000001</c:v>
                </c:pt>
                <c:pt idx="8191">
                  <c:v>205.666</c:v>
                </c:pt>
                <c:pt idx="8192">
                  <c:v>205.755</c:v>
                </c:pt>
                <c:pt idx="8193">
                  <c:v>205.83500000000001</c:v>
                </c:pt>
                <c:pt idx="8194">
                  <c:v>205.90600000000001</c:v>
                </c:pt>
                <c:pt idx="8195">
                  <c:v>205.952</c:v>
                </c:pt>
                <c:pt idx="8196">
                  <c:v>205.97499999999999</c:v>
                </c:pt>
                <c:pt idx="8197">
                  <c:v>206.00899999999999</c:v>
                </c:pt>
                <c:pt idx="8198">
                  <c:v>206.078</c:v>
                </c:pt>
                <c:pt idx="8199">
                  <c:v>206.15</c:v>
                </c:pt>
                <c:pt idx="8200">
                  <c:v>206.197</c:v>
                </c:pt>
                <c:pt idx="8201">
                  <c:v>206.22200000000001</c:v>
                </c:pt>
                <c:pt idx="8202">
                  <c:v>206.23599999999999</c:v>
                </c:pt>
                <c:pt idx="8203">
                  <c:v>206.24600000000001</c:v>
                </c:pt>
                <c:pt idx="8204">
                  <c:v>206.26499999999999</c:v>
                </c:pt>
                <c:pt idx="8205">
                  <c:v>206.291</c:v>
                </c:pt>
                <c:pt idx="8206">
                  <c:v>206.30799999999999</c:v>
                </c:pt>
                <c:pt idx="8207">
                  <c:v>206.31899999999999</c:v>
                </c:pt>
                <c:pt idx="8208">
                  <c:v>206.32900000000001</c:v>
                </c:pt>
                <c:pt idx="8209">
                  <c:v>206.34299999999999</c:v>
                </c:pt>
                <c:pt idx="8210">
                  <c:v>206.35499999999999</c:v>
                </c:pt>
                <c:pt idx="8211">
                  <c:v>206.36699999999999</c:v>
                </c:pt>
                <c:pt idx="8212">
                  <c:v>206.376</c:v>
                </c:pt>
                <c:pt idx="8213">
                  <c:v>206.38499999999999</c:v>
                </c:pt>
                <c:pt idx="8214">
                  <c:v>206.393</c:v>
                </c:pt>
                <c:pt idx="8215">
                  <c:v>206.40299999999999</c:v>
                </c:pt>
                <c:pt idx="8216">
                  <c:v>206.42400000000001</c:v>
                </c:pt>
                <c:pt idx="8217">
                  <c:v>206.452</c:v>
                </c:pt>
                <c:pt idx="8218">
                  <c:v>206.49600000000001</c:v>
                </c:pt>
                <c:pt idx="8219">
                  <c:v>206.566</c:v>
                </c:pt>
                <c:pt idx="8220">
                  <c:v>206.62100000000001</c:v>
                </c:pt>
                <c:pt idx="8221">
                  <c:v>206.64500000000001</c:v>
                </c:pt>
                <c:pt idx="8222">
                  <c:v>206.655</c:v>
                </c:pt>
                <c:pt idx="8223">
                  <c:v>206.66</c:v>
                </c:pt>
                <c:pt idx="8224">
                  <c:v>206.66200000000001</c:v>
                </c:pt>
                <c:pt idx="8225">
                  <c:v>206.66499999999999</c:v>
                </c:pt>
                <c:pt idx="8226">
                  <c:v>206.672</c:v>
                </c:pt>
                <c:pt idx="8227">
                  <c:v>206.678</c:v>
                </c:pt>
                <c:pt idx="8228">
                  <c:v>206.685</c:v>
                </c:pt>
                <c:pt idx="8229">
                  <c:v>206.69300000000001</c:v>
                </c:pt>
                <c:pt idx="8230">
                  <c:v>206.702</c:v>
                </c:pt>
                <c:pt idx="8231">
                  <c:v>206.71199999999999</c:v>
                </c:pt>
                <c:pt idx="8232">
                  <c:v>206.72499999999999</c:v>
                </c:pt>
                <c:pt idx="8233">
                  <c:v>206.739</c:v>
                </c:pt>
                <c:pt idx="8234">
                  <c:v>206.75700000000001</c:v>
                </c:pt>
                <c:pt idx="8235">
                  <c:v>206.77799999999999</c:v>
                </c:pt>
                <c:pt idx="8236">
                  <c:v>206.798</c:v>
                </c:pt>
                <c:pt idx="8237">
                  <c:v>206.81800000000001</c:v>
                </c:pt>
                <c:pt idx="8238">
                  <c:v>206.83699999999999</c:v>
                </c:pt>
                <c:pt idx="8239">
                  <c:v>206.858</c:v>
                </c:pt>
                <c:pt idx="8240">
                  <c:v>206.87799999999999</c:v>
                </c:pt>
                <c:pt idx="8241">
                  <c:v>206.899</c:v>
                </c:pt>
                <c:pt idx="8242">
                  <c:v>206.93600000000001</c:v>
                </c:pt>
                <c:pt idx="8243">
                  <c:v>206.994</c:v>
                </c:pt>
                <c:pt idx="8244">
                  <c:v>207.06299999999999</c:v>
                </c:pt>
                <c:pt idx="8245">
                  <c:v>207.09899999999999</c:v>
                </c:pt>
                <c:pt idx="8246">
                  <c:v>207.11600000000001</c:v>
                </c:pt>
                <c:pt idx="8247">
                  <c:v>207.13300000000001</c:v>
                </c:pt>
                <c:pt idx="8248">
                  <c:v>207.14599999999999</c:v>
                </c:pt>
                <c:pt idx="8249">
                  <c:v>207.15600000000001</c:v>
                </c:pt>
                <c:pt idx="8250">
                  <c:v>207.167</c:v>
                </c:pt>
                <c:pt idx="8251">
                  <c:v>207.178</c:v>
                </c:pt>
                <c:pt idx="8252">
                  <c:v>207.19200000000001</c:v>
                </c:pt>
                <c:pt idx="8253">
                  <c:v>207.208</c:v>
                </c:pt>
                <c:pt idx="8254">
                  <c:v>207.227</c:v>
                </c:pt>
                <c:pt idx="8255">
                  <c:v>207.24600000000001</c:v>
                </c:pt>
                <c:pt idx="8256">
                  <c:v>207.26599999999999</c:v>
                </c:pt>
                <c:pt idx="8257">
                  <c:v>207.28399999999999</c:v>
                </c:pt>
                <c:pt idx="8258">
                  <c:v>207.30199999999999</c:v>
                </c:pt>
                <c:pt idx="8259">
                  <c:v>207.321</c:v>
                </c:pt>
                <c:pt idx="8260">
                  <c:v>207.33699999999999</c:v>
                </c:pt>
                <c:pt idx="8261">
                  <c:v>207.35499999999999</c:v>
                </c:pt>
                <c:pt idx="8262">
                  <c:v>207.38</c:v>
                </c:pt>
                <c:pt idx="8263">
                  <c:v>207.42500000000001</c:v>
                </c:pt>
                <c:pt idx="8264">
                  <c:v>207.47</c:v>
                </c:pt>
                <c:pt idx="8265">
                  <c:v>207.50899999999999</c:v>
                </c:pt>
                <c:pt idx="8266">
                  <c:v>207.55099999999999</c:v>
                </c:pt>
                <c:pt idx="8267">
                  <c:v>207.59800000000001</c:v>
                </c:pt>
                <c:pt idx="8268">
                  <c:v>207.64500000000001</c:v>
                </c:pt>
                <c:pt idx="8269">
                  <c:v>207.67099999999999</c:v>
                </c:pt>
                <c:pt idx="8270">
                  <c:v>207.68199999999999</c:v>
                </c:pt>
                <c:pt idx="8271">
                  <c:v>207.69200000000001</c:v>
                </c:pt>
                <c:pt idx="8272">
                  <c:v>207.703</c:v>
                </c:pt>
                <c:pt idx="8273">
                  <c:v>207.71600000000001</c:v>
                </c:pt>
                <c:pt idx="8274">
                  <c:v>207.73</c:v>
                </c:pt>
                <c:pt idx="8275">
                  <c:v>207.74700000000001</c:v>
                </c:pt>
                <c:pt idx="8276">
                  <c:v>207.767</c:v>
                </c:pt>
                <c:pt idx="8277">
                  <c:v>207.786</c:v>
                </c:pt>
                <c:pt idx="8278">
                  <c:v>207.803</c:v>
                </c:pt>
                <c:pt idx="8279">
                  <c:v>207.821</c:v>
                </c:pt>
                <c:pt idx="8280">
                  <c:v>207.84</c:v>
                </c:pt>
                <c:pt idx="8281">
                  <c:v>207.858</c:v>
                </c:pt>
                <c:pt idx="8282">
                  <c:v>207.876</c:v>
                </c:pt>
                <c:pt idx="8283">
                  <c:v>207.904</c:v>
                </c:pt>
                <c:pt idx="8284">
                  <c:v>207.95599999999999</c:v>
                </c:pt>
                <c:pt idx="8285">
                  <c:v>208.023</c:v>
                </c:pt>
                <c:pt idx="8286">
                  <c:v>208.09399999999999</c:v>
                </c:pt>
                <c:pt idx="8287">
                  <c:v>208.16</c:v>
                </c:pt>
                <c:pt idx="8288">
                  <c:v>208.209</c:v>
                </c:pt>
                <c:pt idx="8289">
                  <c:v>208.226</c:v>
                </c:pt>
                <c:pt idx="8290">
                  <c:v>208.23500000000001</c:v>
                </c:pt>
                <c:pt idx="8291">
                  <c:v>208.244</c:v>
                </c:pt>
                <c:pt idx="8292">
                  <c:v>208.25299999999999</c:v>
                </c:pt>
                <c:pt idx="8293">
                  <c:v>208.26300000000001</c:v>
                </c:pt>
                <c:pt idx="8294">
                  <c:v>208.27600000000001</c:v>
                </c:pt>
                <c:pt idx="8295">
                  <c:v>208.29</c:v>
                </c:pt>
                <c:pt idx="8296">
                  <c:v>208.30699999999999</c:v>
                </c:pt>
                <c:pt idx="8297">
                  <c:v>208.32599999999999</c:v>
                </c:pt>
                <c:pt idx="8298">
                  <c:v>208.345</c:v>
                </c:pt>
                <c:pt idx="8299">
                  <c:v>208.36199999999999</c:v>
                </c:pt>
                <c:pt idx="8300">
                  <c:v>208.37899999999999</c:v>
                </c:pt>
                <c:pt idx="8301">
                  <c:v>208.39500000000001</c:v>
                </c:pt>
                <c:pt idx="8302">
                  <c:v>208.41200000000001</c:v>
                </c:pt>
                <c:pt idx="8303">
                  <c:v>208.43299999999999</c:v>
                </c:pt>
                <c:pt idx="8304">
                  <c:v>208.476</c:v>
                </c:pt>
                <c:pt idx="8305">
                  <c:v>208.51300000000001</c:v>
                </c:pt>
                <c:pt idx="8306">
                  <c:v>208.52099999999999</c:v>
                </c:pt>
                <c:pt idx="8307">
                  <c:v>208.529</c:v>
                </c:pt>
                <c:pt idx="8308">
                  <c:v>208.54</c:v>
                </c:pt>
                <c:pt idx="8309">
                  <c:v>208.553</c:v>
                </c:pt>
                <c:pt idx="8310">
                  <c:v>208.56800000000001</c:v>
                </c:pt>
                <c:pt idx="8311">
                  <c:v>208.58600000000001</c:v>
                </c:pt>
                <c:pt idx="8312">
                  <c:v>208.60499999999999</c:v>
                </c:pt>
                <c:pt idx="8313">
                  <c:v>208.624</c:v>
                </c:pt>
                <c:pt idx="8314">
                  <c:v>208.642</c:v>
                </c:pt>
                <c:pt idx="8315">
                  <c:v>208.66</c:v>
                </c:pt>
                <c:pt idx="8316">
                  <c:v>208.67699999999999</c:v>
                </c:pt>
                <c:pt idx="8317">
                  <c:v>208.69800000000001</c:v>
                </c:pt>
                <c:pt idx="8318">
                  <c:v>208.733</c:v>
                </c:pt>
                <c:pt idx="8319">
                  <c:v>208.79499999999999</c:v>
                </c:pt>
                <c:pt idx="8320">
                  <c:v>208.85900000000001</c:v>
                </c:pt>
                <c:pt idx="8321">
                  <c:v>208.922</c:v>
                </c:pt>
                <c:pt idx="8322">
                  <c:v>208.982</c:v>
                </c:pt>
                <c:pt idx="8323">
                  <c:v>209.03200000000001</c:v>
                </c:pt>
                <c:pt idx="8324">
                  <c:v>209.08600000000001</c:v>
                </c:pt>
                <c:pt idx="8325">
                  <c:v>209.12899999999999</c:v>
                </c:pt>
                <c:pt idx="8326">
                  <c:v>209.13</c:v>
                </c:pt>
                <c:pt idx="8327">
                  <c:v>209.137</c:v>
                </c:pt>
                <c:pt idx="8328">
                  <c:v>209.14699999999999</c:v>
                </c:pt>
                <c:pt idx="8329">
                  <c:v>209.15799999999999</c:v>
                </c:pt>
                <c:pt idx="8330">
                  <c:v>209.173</c:v>
                </c:pt>
                <c:pt idx="8331">
                  <c:v>209.19200000000001</c:v>
                </c:pt>
                <c:pt idx="8332">
                  <c:v>209.21100000000001</c:v>
                </c:pt>
                <c:pt idx="8333">
                  <c:v>209.22900000000001</c:v>
                </c:pt>
                <c:pt idx="8334">
                  <c:v>209.24600000000001</c:v>
                </c:pt>
                <c:pt idx="8335">
                  <c:v>209.26300000000001</c:v>
                </c:pt>
                <c:pt idx="8336">
                  <c:v>209.28</c:v>
                </c:pt>
                <c:pt idx="8337">
                  <c:v>209.297</c:v>
                </c:pt>
                <c:pt idx="8338">
                  <c:v>209.33</c:v>
                </c:pt>
                <c:pt idx="8339">
                  <c:v>209.392</c:v>
                </c:pt>
                <c:pt idx="8340">
                  <c:v>209.465</c:v>
                </c:pt>
                <c:pt idx="8341">
                  <c:v>209.53</c:v>
                </c:pt>
                <c:pt idx="8342">
                  <c:v>209.59700000000001</c:v>
                </c:pt>
                <c:pt idx="8343">
                  <c:v>209.661</c:v>
                </c:pt>
                <c:pt idx="8344">
                  <c:v>209.71700000000001</c:v>
                </c:pt>
                <c:pt idx="8345">
                  <c:v>209.755</c:v>
                </c:pt>
                <c:pt idx="8346">
                  <c:v>209.755</c:v>
                </c:pt>
                <c:pt idx="8347">
                  <c:v>209.755</c:v>
                </c:pt>
                <c:pt idx="8348">
                  <c:v>209.756</c:v>
                </c:pt>
                <c:pt idx="8349">
                  <c:v>209.761</c:v>
                </c:pt>
                <c:pt idx="8350">
                  <c:v>209.77099999999999</c:v>
                </c:pt>
                <c:pt idx="8351">
                  <c:v>209.78100000000001</c:v>
                </c:pt>
                <c:pt idx="8352">
                  <c:v>209.79599999999999</c:v>
                </c:pt>
                <c:pt idx="8353">
                  <c:v>209.81399999999999</c:v>
                </c:pt>
                <c:pt idx="8354">
                  <c:v>209.833</c:v>
                </c:pt>
                <c:pt idx="8355">
                  <c:v>209.85</c:v>
                </c:pt>
                <c:pt idx="8356">
                  <c:v>209.86699999999999</c:v>
                </c:pt>
                <c:pt idx="8357">
                  <c:v>209.88399999999999</c:v>
                </c:pt>
                <c:pt idx="8358">
                  <c:v>209.90100000000001</c:v>
                </c:pt>
                <c:pt idx="8359">
                  <c:v>209.91800000000001</c:v>
                </c:pt>
                <c:pt idx="8360">
                  <c:v>209.94200000000001</c:v>
                </c:pt>
                <c:pt idx="8361">
                  <c:v>209.99</c:v>
                </c:pt>
                <c:pt idx="8362">
                  <c:v>210.05699999999999</c:v>
                </c:pt>
                <c:pt idx="8363">
                  <c:v>210.11099999999999</c:v>
                </c:pt>
                <c:pt idx="8364">
                  <c:v>210.12799999999999</c:v>
                </c:pt>
                <c:pt idx="8365">
                  <c:v>210.13399999999999</c:v>
                </c:pt>
                <c:pt idx="8366">
                  <c:v>210.14500000000001</c:v>
                </c:pt>
                <c:pt idx="8367">
                  <c:v>210.15700000000001</c:v>
                </c:pt>
                <c:pt idx="8368">
                  <c:v>210.17099999999999</c:v>
                </c:pt>
                <c:pt idx="8369">
                  <c:v>210.18899999999999</c:v>
                </c:pt>
                <c:pt idx="8370">
                  <c:v>210.208</c:v>
                </c:pt>
                <c:pt idx="8371">
                  <c:v>210.226</c:v>
                </c:pt>
                <c:pt idx="8372">
                  <c:v>210.24199999999999</c:v>
                </c:pt>
                <c:pt idx="8373">
                  <c:v>210.25899999999999</c:v>
                </c:pt>
                <c:pt idx="8374">
                  <c:v>210.27500000000001</c:v>
                </c:pt>
                <c:pt idx="8375">
                  <c:v>210.29499999999999</c:v>
                </c:pt>
                <c:pt idx="8376">
                  <c:v>210.33199999999999</c:v>
                </c:pt>
                <c:pt idx="8377">
                  <c:v>210.40600000000001</c:v>
                </c:pt>
                <c:pt idx="8378">
                  <c:v>210.482</c:v>
                </c:pt>
                <c:pt idx="8379">
                  <c:v>210.54</c:v>
                </c:pt>
                <c:pt idx="8380">
                  <c:v>210.55600000000001</c:v>
                </c:pt>
                <c:pt idx="8381">
                  <c:v>210.566</c:v>
                </c:pt>
                <c:pt idx="8382">
                  <c:v>210.57599999999999</c:v>
                </c:pt>
                <c:pt idx="8383">
                  <c:v>210.58799999999999</c:v>
                </c:pt>
                <c:pt idx="8384">
                  <c:v>210.624</c:v>
                </c:pt>
                <c:pt idx="8385">
                  <c:v>210.67400000000001</c:v>
                </c:pt>
                <c:pt idx="8386">
                  <c:v>210.72399999999999</c:v>
                </c:pt>
                <c:pt idx="8387">
                  <c:v>210.75899999999999</c:v>
                </c:pt>
                <c:pt idx="8388">
                  <c:v>210.78899999999999</c:v>
                </c:pt>
                <c:pt idx="8389">
                  <c:v>210.84700000000001</c:v>
                </c:pt>
                <c:pt idx="8390">
                  <c:v>210.93799999999999</c:v>
                </c:pt>
                <c:pt idx="8391">
                  <c:v>210.99199999999999</c:v>
                </c:pt>
                <c:pt idx="8392">
                  <c:v>211.00899999999999</c:v>
                </c:pt>
                <c:pt idx="8393">
                  <c:v>211.02799999999999</c:v>
                </c:pt>
                <c:pt idx="8394">
                  <c:v>211.047</c:v>
                </c:pt>
                <c:pt idx="8395">
                  <c:v>211.066</c:v>
                </c:pt>
                <c:pt idx="8396">
                  <c:v>211.08600000000001</c:v>
                </c:pt>
                <c:pt idx="8397">
                  <c:v>211.10599999999999</c:v>
                </c:pt>
                <c:pt idx="8398">
                  <c:v>211.126</c:v>
                </c:pt>
                <c:pt idx="8399">
                  <c:v>211.14599999999999</c:v>
                </c:pt>
                <c:pt idx="8400">
                  <c:v>211.16499999999999</c:v>
                </c:pt>
                <c:pt idx="8401">
                  <c:v>211.185</c:v>
                </c:pt>
                <c:pt idx="8402">
                  <c:v>211.20500000000001</c:v>
                </c:pt>
                <c:pt idx="8403">
                  <c:v>211.23599999999999</c:v>
                </c:pt>
                <c:pt idx="8404">
                  <c:v>211.29</c:v>
                </c:pt>
                <c:pt idx="8405">
                  <c:v>211.37299999999999</c:v>
                </c:pt>
                <c:pt idx="8406">
                  <c:v>211.47</c:v>
                </c:pt>
                <c:pt idx="8407">
                  <c:v>211.559</c:v>
                </c:pt>
                <c:pt idx="8408">
                  <c:v>211.63800000000001</c:v>
                </c:pt>
                <c:pt idx="8409">
                  <c:v>211.71899999999999</c:v>
                </c:pt>
                <c:pt idx="8410">
                  <c:v>211.80799999999999</c:v>
                </c:pt>
                <c:pt idx="8411">
                  <c:v>211.90199999999999</c:v>
                </c:pt>
                <c:pt idx="8412">
                  <c:v>211.995</c:v>
                </c:pt>
                <c:pt idx="8413">
                  <c:v>212.083</c:v>
                </c:pt>
                <c:pt idx="8414">
                  <c:v>212.16200000000001</c:v>
                </c:pt>
                <c:pt idx="8415">
                  <c:v>212.18199999999999</c:v>
                </c:pt>
                <c:pt idx="8416">
                  <c:v>212.18199999999999</c:v>
                </c:pt>
                <c:pt idx="8417">
                  <c:v>212.19800000000001</c:v>
                </c:pt>
                <c:pt idx="8418">
                  <c:v>212.214</c:v>
                </c:pt>
                <c:pt idx="8419">
                  <c:v>212.23099999999999</c:v>
                </c:pt>
                <c:pt idx="8420">
                  <c:v>212.251</c:v>
                </c:pt>
                <c:pt idx="8421">
                  <c:v>212.27099999999999</c:v>
                </c:pt>
                <c:pt idx="8422">
                  <c:v>212.28899999999999</c:v>
                </c:pt>
                <c:pt idx="8423">
                  <c:v>212.30600000000001</c:v>
                </c:pt>
                <c:pt idx="8424">
                  <c:v>212.32400000000001</c:v>
                </c:pt>
                <c:pt idx="8425">
                  <c:v>212.34100000000001</c:v>
                </c:pt>
                <c:pt idx="8426">
                  <c:v>212.35900000000001</c:v>
                </c:pt>
                <c:pt idx="8427">
                  <c:v>212.392</c:v>
                </c:pt>
                <c:pt idx="8428">
                  <c:v>212.459</c:v>
                </c:pt>
                <c:pt idx="8429">
                  <c:v>212.53800000000001</c:v>
                </c:pt>
                <c:pt idx="8430">
                  <c:v>212.608</c:v>
                </c:pt>
                <c:pt idx="8431">
                  <c:v>212.66900000000001</c:v>
                </c:pt>
                <c:pt idx="8432">
                  <c:v>212.73500000000001</c:v>
                </c:pt>
                <c:pt idx="8433">
                  <c:v>212.78</c:v>
                </c:pt>
                <c:pt idx="8434">
                  <c:v>212.79499999999999</c:v>
                </c:pt>
                <c:pt idx="8435">
                  <c:v>212.80699999999999</c:v>
                </c:pt>
                <c:pt idx="8436">
                  <c:v>212.81700000000001</c:v>
                </c:pt>
                <c:pt idx="8437">
                  <c:v>212.83500000000001</c:v>
                </c:pt>
                <c:pt idx="8438">
                  <c:v>212.863</c:v>
                </c:pt>
                <c:pt idx="8439">
                  <c:v>212.904</c:v>
                </c:pt>
                <c:pt idx="8440">
                  <c:v>212.96100000000001</c:v>
                </c:pt>
                <c:pt idx="8441">
                  <c:v>212.98699999999999</c:v>
                </c:pt>
                <c:pt idx="8442">
                  <c:v>213.00200000000001</c:v>
                </c:pt>
                <c:pt idx="8443">
                  <c:v>213.012</c:v>
                </c:pt>
                <c:pt idx="8444">
                  <c:v>213.023</c:v>
                </c:pt>
                <c:pt idx="8445">
                  <c:v>213.04</c:v>
                </c:pt>
                <c:pt idx="8446">
                  <c:v>213.06899999999999</c:v>
                </c:pt>
                <c:pt idx="8447">
                  <c:v>213.1</c:v>
                </c:pt>
                <c:pt idx="8448">
                  <c:v>213.14500000000001</c:v>
                </c:pt>
                <c:pt idx="8449">
                  <c:v>213.18</c:v>
                </c:pt>
                <c:pt idx="8450">
                  <c:v>213.20500000000001</c:v>
                </c:pt>
                <c:pt idx="8451">
                  <c:v>213.23</c:v>
                </c:pt>
                <c:pt idx="8452">
                  <c:v>213.25800000000001</c:v>
                </c:pt>
                <c:pt idx="8453">
                  <c:v>213.273</c:v>
                </c:pt>
                <c:pt idx="8454">
                  <c:v>213.28299999999999</c:v>
                </c:pt>
                <c:pt idx="8455">
                  <c:v>213.30199999999999</c:v>
                </c:pt>
                <c:pt idx="8456">
                  <c:v>213.32499999999999</c:v>
                </c:pt>
                <c:pt idx="8457">
                  <c:v>213.345</c:v>
                </c:pt>
                <c:pt idx="8458">
                  <c:v>213.37100000000001</c:v>
                </c:pt>
                <c:pt idx="8459">
                  <c:v>213.4</c:v>
                </c:pt>
                <c:pt idx="8460">
                  <c:v>213.422</c:v>
                </c:pt>
                <c:pt idx="8461">
                  <c:v>213.44499999999999</c:v>
                </c:pt>
                <c:pt idx="8462">
                  <c:v>213.482</c:v>
                </c:pt>
                <c:pt idx="8463">
                  <c:v>213.517</c:v>
                </c:pt>
                <c:pt idx="8464">
                  <c:v>213.53399999999999</c:v>
                </c:pt>
                <c:pt idx="8465">
                  <c:v>213.541</c:v>
                </c:pt>
                <c:pt idx="8466">
                  <c:v>213.541</c:v>
                </c:pt>
                <c:pt idx="8467">
                  <c:v>213.54599999999999</c:v>
                </c:pt>
                <c:pt idx="8468">
                  <c:v>213.55199999999999</c:v>
                </c:pt>
                <c:pt idx="8469">
                  <c:v>213.55799999999999</c:v>
                </c:pt>
                <c:pt idx="8470">
                  <c:v>213.56399999999999</c:v>
                </c:pt>
                <c:pt idx="8471">
                  <c:v>213.57499999999999</c:v>
                </c:pt>
                <c:pt idx="8472">
                  <c:v>213.58600000000001</c:v>
                </c:pt>
                <c:pt idx="8473">
                  <c:v>213.60300000000001</c:v>
                </c:pt>
                <c:pt idx="8474">
                  <c:v>213.62100000000001</c:v>
                </c:pt>
                <c:pt idx="8475">
                  <c:v>213.64099999999999</c:v>
                </c:pt>
                <c:pt idx="8476">
                  <c:v>213.65899999999999</c:v>
                </c:pt>
                <c:pt idx="8477">
                  <c:v>213.678</c:v>
                </c:pt>
                <c:pt idx="8478">
                  <c:v>213.696</c:v>
                </c:pt>
                <c:pt idx="8479">
                  <c:v>213.715</c:v>
                </c:pt>
                <c:pt idx="8480">
                  <c:v>213.739</c:v>
                </c:pt>
                <c:pt idx="8481">
                  <c:v>213.77600000000001</c:v>
                </c:pt>
                <c:pt idx="8482">
                  <c:v>213.798</c:v>
                </c:pt>
                <c:pt idx="8483">
                  <c:v>213.80600000000001</c:v>
                </c:pt>
                <c:pt idx="8484">
                  <c:v>213.81299999999999</c:v>
                </c:pt>
                <c:pt idx="8485">
                  <c:v>213.821</c:v>
                </c:pt>
                <c:pt idx="8486">
                  <c:v>213.83</c:v>
                </c:pt>
                <c:pt idx="8487">
                  <c:v>213.84399999999999</c:v>
                </c:pt>
                <c:pt idx="8488">
                  <c:v>213.85900000000001</c:v>
                </c:pt>
                <c:pt idx="8489">
                  <c:v>213.876</c:v>
                </c:pt>
                <c:pt idx="8490">
                  <c:v>213.89699999999999</c:v>
                </c:pt>
                <c:pt idx="8491">
                  <c:v>213.91800000000001</c:v>
                </c:pt>
                <c:pt idx="8492">
                  <c:v>213.93799999999999</c:v>
                </c:pt>
                <c:pt idx="8493">
                  <c:v>213.95699999999999</c:v>
                </c:pt>
                <c:pt idx="8494">
                  <c:v>213.976</c:v>
                </c:pt>
                <c:pt idx="8495">
                  <c:v>213.995</c:v>
                </c:pt>
                <c:pt idx="8496">
                  <c:v>214.01300000000001</c:v>
                </c:pt>
                <c:pt idx="8497">
                  <c:v>214.03</c:v>
                </c:pt>
                <c:pt idx="8498">
                  <c:v>214.047</c:v>
                </c:pt>
                <c:pt idx="8499">
                  <c:v>214.06100000000001</c:v>
                </c:pt>
                <c:pt idx="8500">
                  <c:v>214.07499999999999</c:v>
                </c:pt>
                <c:pt idx="8501">
                  <c:v>214.08799999999999</c:v>
                </c:pt>
                <c:pt idx="8502">
                  <c:v>214.10300000000001</c:v>
                </c:pt>
                <c:pt idx="8503">
                  <c:v>214.11699999999999</c:v>
                </c:pt>
                <c:pt idx="8504">
                  <c:v>214.131</c:v>
                </c:pt>
                <c:pt idx="8505">
                  <c:v>214.14599999999999</c:v>
                </c:pt>
                <c:pt idx="8506">
                  <c:v>214.185</c:v>
                </c:pt>
                <c:pt idx="8507">
                  <c:v>214.221</c:v>
                </c:pt>
                <c:pt idx="8508">
                  <c:v>214.238</c:v>
                </c:pt>
                <c:pt idx="8509">
                  <c:v>214.249</c:v>
                </c:pt>
                <c:pt idx="8510">
                  <c:v>214.26</c:v>
                </c:pt>
                <c:pt idx="8511">
                  <c:v>214.273</c:v>
                </c:pt>
                <c:pt idx="8512">
                  <c:v>214.28700000000001</c:v>
                </c:pt>
                <c:pt idx="8513">
                  <c:v>214.303</c:v>
                </c:pt>
                <c:pt idx="8514">
                  <c:v>214.32300000000001</c:v>
                </c:pt>
                <c:pt idx="8515">
                  <c:v>214.345</c:v>
                </c:pt>
                <c:pt idx="8516">
                  <c:v>214.36500000000001</c:v>
                </c:pt>
                <c:pt idx="8517">
                  <c:v>214.38399999999999</c:v>
                </c:pt>
                <c:pt idx="8518">
                  <c:v>214.40299999999999</c:v>
                </c:pt>
                <c:pt idx="8519">
                  <c:v>214.42099999999999</c:v>
                </c:pt>
                <c:pt idx="8520">
                  <c:v>214.44</c:v>
                </c:pt>
                <c:pt idx="8521">
                  <c:v>214.46899999999999</c:v>
                </c:pt>
                <c:pt idx="8522">
                  <c:v>214.511</c:v>
                </c:pt>
                <c:pt idx="8523">
                  <c:v>214.559</c:v>
                </c:pt>
                <c:pt idx="8524">
                  <c:v>214.625</c:v>
                </c:pt>
                <c:pt idx="8525">
                  <c:v>214.66499999999999</c:v>
                </c:pt>
                <c:pt idx="8526">
                  <c:v>214.69</c:v>
                </c:pt>
                <c:pt idx="8527">
                  <c:v>214.70400000000001</c:v>
                </c:pt>
                <c:pt idx="8528">
                  <c:v>214.71899999999999</c:v>
                </c:pt>
                <c:pt idx="8529">
                  <c:v>214.745</c:v>
                </c:pt>
                <c:pt idx="8530">
                  <c:v>214.756</c:v>
                </c:pt>
                <c:pt idx="8531">
                  <c:v>214.767</c:v>
                </c:pt>
                <c:pt idx="8532">
                  <c:v>214.77699999999999</c:v>
                </c:pt>
                <c:pt idx="8533">
                  <c:v>214.78700000000001</c:v>
                </c:pt>
                <c:pt idx="8534">
                  <c:v>214.798</c:v>
                </c:pt>
                <c:pt idx="8535">
                  <c:v>214.81100000000001</c:v>
                </c:pt>
                <c:pt idx="8536">
                  <c:v>214.827</c:v>
                </c:pt>
                <c:pt idx="8537">
                  <c:v>214.846</c:v>
                </c:pt>
                <c:pt idx="8538">
                  <c:v>214.86500000000001</c:v>
                </c:pt>
                <c:pt idx="8539">
                  <c:v>214.88300000000001</c:v>
                </c:pt>
                <c:pt idx="8540">
                  <c:v>214.90100000000001</c:v>
                </c:pt>
                <c:pt idx="8541">
                  <c:v>214.91800000000001</c:v>
                </c:pt>
                <c:pt idx="8542">
                  <c:v>214.935</c:v>
                </c:pt>
                <c:pt idx="8543">
                  <c:v>214.95099999999999</c:v>
                </c:pt>
                <c:pt idx="8544">
                  <c:v>214.96899999999999</c:v>
                </c:pt>
                <c:pt idx="8545">
                  <c:v>214.98599999999999</c:v>
                </c:pt>
                <c:pt idx="8546">
                  <c:v>214.99799999999999</c:v>
                </c:pt>
                <c:pt idx="8547">
                  <c:v>215.00299999999999</c:v>
                </c:pt>
                <c:pt idx="8548">
                  <c:v>215.00899999999999</c:v>
                </c:pt>
                <c:pt idx="8549">
                  <c:v>215.01499999999999</c:v>
                </c:pt>
                <c:pt idx="8550">
                  <c:v>215.02199999999999</c:v>
                </c:pt>
                <c:pt idx="8551">
                  <c:v>215.02799999999999</c:v>
                </c:pt>
                <c:pt idx="8552">
                  <c:v>215.03399999999999</c:v>
                </c:pt>
                <c:pt idx="8553">
                  <c:v>215.04</c:v>
                </c:pt>
                <c:pt idx="8554">
                  <c:v>215.047</c:v>
                </c:pt>
                <c:pt idx="8555">
                  <c:v>215.053</c:v>
                </c:pt>
                <c:pt idx="8556">
                  <c:v>215.059</c:v>
                </c:pt>
                <c:pt idx="8557">
                  <c:v>215.066</c:v>
                </c:pt>
                <c:pt idx="8558">
                  <c:v>215.072</c:v>
                </c:pt>
                <c:pt idx="8559">
                  <c:v>215.078</c:v>
                </c:pt>
                <c:pt idx="8560">
                  <c:v>215.08500000000001</c:v>
                </c:pt>
                <c:pt idx="8561">
                  <c:v>215.09100000000001</c:v>
                </c:pt>
                <c:pt idx="8562">
                  <c:v>215.09700000000001</c:v>
                </c:pt>
                <c:pt idx="8563">
                  <c:v>215.10400000000001</c:v>
                </c:pt>
                <c:pt idx="8564">
                  <c:v>215.11</c:v>
                </c:pt>
                <c:pt idx="8565">
                  <c:v>215.11600000000001</c:v>
                </c:pt>
                <c:pt idx="8566">
                  <c:v>215.12200000000001</c:v>
                </c:pt>
                <c:pt idx="8567">
                  <c:v>215.12899999999999</c:v>
                </c:pt>
                <c:pt idx="8568">
                  <c:v>215.13499999999999</c:v>
                </c:pt>
                <c:pt idx="8569">
                  <c:v>215.14099999999999</c:v>
                </c:pt>
                <c:pt idx="8570">
                  <c:v>215.148</c:v>
                </c:pt>
                <c:pt idx="8571">
                  <c:v>215.154</c:v>
                </c:pt>
                <c:pt idx="8572">
                  <c:v>215.16</c:v>
                </c:pt>
                <c:pt idx="8573">
                  <c:v>215.166</c:v>
                </c:pt>
                <c:pt idx="8574">
                  <c:v>215.172</c:v>
                </c:pt>
                <c:pt idx="8575">
                  <c:v>215.18</c:v>
                </c:pt>
                <c:pt idx="8576">
                  <c:v>215.19</c:v>
                </c:pt>
                <c:pt idx="8577">
                  <c:v>215.202</c:v>
                </c:pt>
                <c:pt idx="8578">
                  <c:v>215.22</c:v>
                </c:pt>
                <c:pt idx="8579">
                  <c:v>215.25</c:v>
                </c:pt>
                <c:pt idx="8580">
                  <c:v>215.29599999999999</c:v>
                </c:pt>
                <c:pt idx="8581">
                  <c:v>215.34800000000001</c:v>
                </c:pt>
                <c:pt idx="8582">
                  <c:v>215.364</c:v>
                </c:pt>
                <c:pt idx="8583">
                  <c:v>215.38</c:v>
                </c:pt>
                <c:pt idx="8584">
                  <c:v>215.38800000000001</c:v>
                </c:pt>
                <c:pt idx="8585">
                  <c:v>215.4</c:v>
                </c:pt>
                <c:pt idx="8586">
                  <c:v>215.41300000000001</c:v>
                </c:pt>
                <c:pt idx="8587">
                  <c:v>215.43</c:v>
                </c:pt>
                <c:pt idx="8588">
                  <c:v>215.44800000000001</c:v>
                </c:pt>
                <c:pt idx="8589">
                  <c:v>215.46600000000001</c:v>
                </c:pt>
                <c:pt idx="8590">
                  <c:v>215.48500000000001</c:v>
                </c:pt>
                <c:pt idx="8591">
                  <c:v>215.50299999999999</c:v>
                </c:pt>
                <c:pt idx="8592">
                  <c:v>215.52099999999999</c:v>
                </c:pt>
                <c:pt idx="8593">
                  <c:v>215.53899999999999</c:v>
                </c:pt>
                <c:pt idx="8594">
                  <c:v>215.57300000000001</c:v>
                </c:pt>
                <c:pt idx="8595">
                  <c:v>215.62</c:v>
                </c:pt>
                <c:pt idx="8596">
                  <c:v>215.67099999999999</c:v>
                </c:pt>
                <c:pt idx="8597">
                  <c:v>215.72499999999999</c:v>
                </c:pt>
                <c:pt idx="8598">
                  <c:v>215.78200000000001</c:v>
                </c:pt>
                <c:pt idx="8599">
                  <c:v>215.83</c:v>
                </c:pt>
                <c:pt idx="8600">
                  <c:v>215.85300000000001</c:v>
                </c:pt>
                <c:pt idx="8601">
                  <c:v>215.863</c:v>
                </c:pt>
                <c:pt idx="8602">
                  <c:v>215.874</c:v>
                </c:pt>
                <c:pt idx="8603">
                  <c:v>215.88499999999999</c:v>
                </c:pt>
                <c:pt idx="8604">
                  <c:v>215.899</c:v>
                </c:pt>
                <c:pt idx="8605">
                  <c:v>215.917</c:v>
                </c:pt>
                <c:pt idx="8606">
                  <c:v>215.93799999999999</c:v>
                </c:pt>
                <c:pt idx="8607">
                  <c:v>215.958</c:v>
                </c:pt>
                <c:pt idx="8608">
                  <c:v>215.976</c:v>
                </c:pt>
                <c:pt idx="8609">
                  <c:v>215.994</c:v>
                </c:pt>
                <c:pt idx="8610">
                  <c:v>216.012</c:v>
                </c:pt>
                <c:pt idx="8611">
                  <c:v>216.03100000000001</c:v>
                </c:pt>
                <c:pt idx="8612">
                  <c:v>216.07499999999999</c:v>
                </c:pt>
                <c:pt idx="8613">
                  <c:v>216.13200000000001</c:v>
                </c:pt>
                <c:pt idx="8614">
                  <c:v>216.18899999999999</c:v>
                </c:pt>
                <c:pt idx="8615">
                  <c:v>216.214</c:v>
                </c:pt>
                <c:pt idx="8616">
                  <c:v>216.232</c:v>
                </c:pt>
                <c:pt idx="8617">
                  <c:v>216.245</c:v>
                </c:pt>
                <c:pt idx="8618">
                  <c:v>216.25800000000001</c:v>
                </c:pt>
                <c:pt idx="8619">
                  <c:v>216.274</c:v>
                </c:pt>
                <c:pt idx="8620">
                  <c:v>216.292</c:v>
                </c:pt>
                <c:pt idx="8621">
                  <c:v>216.31299999999999</c:v>
                </c:pt>
                <c:pt idx="8622">
                  <c:v>216.33099999999999</c:v>
                </c:pt>
                <c:pt idx="8623">
                  <c:v>216.34899999999999</c:v>
                </c:pt>
                <c:pt idx="8624">
                  <c:v>216.36799999999999</c:v>
                </c:pt>
                <c:pt idx="8625">
                  <c:v>216.387</c:v>
                </c:pt>
                <c:pt idx="8626">
                  <c:v>216.40899999999999</c:v>
                </c:pt>
                <c:pt idx="8627">
                  <c:v>216.45</c:v>
                </c:pt>
                <c:pt idx="8628">
                  <c:v>216.506</c:v>
                </c:pt>
                <c:pt idx="8629">
                  <c:v>216.56800000000001</c:v>
                </c:pt>
                <c:pt idx="8630">
                  <c:v>216.63399999999999</c:v>
                </c:pt>
                <c:pt idx="8631">
                  <c:v>216.69900000000001</c:v>
                </c:pt>
                <c:pt idx="8632">
                  <c:v>216.732</c:v>
                </c:pt>
                <c:pt idx="8633">
                  <c:v>216.74600000000001</c:v>
                </c:pt>
                <c:pt idx="8634">
                  <c:v>216.76</c:v>
                </c:pt>
                <c:pt idx="8635">
                  <c:v>216.774</c:v>
                </c:pt>
                <c:pt idx="8636">
                  <c:v>216.79</c:v>
                </c:pt>
                <c:pt idx="8637">
                  <c:v>216.792</c:v>
                </c:pt>
                <c:pt idx="8638">
                  <c:v>216.79499999999999</c:v>
                </c:pt>
                <c:pt idx="8639">
                  <c:v>216.798</c:v>
                </c:pt>
                <c:pt idx="8640">
                  <c:v>216.80099999999999</c:v>
                </c:pt>
                <c:pt idx="8641">
                  <c:v>216.803</c:v>
                </c:pt>
                <c:pt idx="8642">
                  <c:v>216.822</c:v>
                </c:pt>
                <c:pt idx="8643">
                  <c:v>216.839</c:v>
                </c:pt>
                <c:pt idx="8644">
                  <c:v>216.857</c:v>
                </c:pt>
                <c:pt idx="8645">
                  <c:v>216.88900000000001</c:v>
                </c:pt>
                <c:pt idx="8646">
                  <c:v>216.94499999999999</c:v>
                </c:pt>
                <c:pt idx="8647">
                  <c:v>217.02</c:v>
                </c:pt>
                <c:pt idx="8648">
                  <c:v>217.096</c:v>
                </c:pt>
                <c:pt idx="8649">
                  <c:v>217.16499999999999</c:v>
                </c:pt>
                <c:pt idx="8650">
                  <c:v>217.227</c:v>
                </c:pt>
                <c:pt idx="8651">
                  <c:v>217.274</c:v>
                </c:pt>
                <c:pt idx="8652">
                  <c:v>217.29900000000001</c:v>
                </c:pt>
                <c:pt idx="8653">
                  <c:v>217.31200000000001</c:v>
                </c:pt>
                <c:pt idx="8654">
                  <c:v>217.32300000000001</c:v>
                </c:pt>
                <c:pt idx="8655">
                  <c:v>217.33600000000001</c:v>
                </c:pt>
                <c:pt idx="8656">
                  <c:v>217.35300000000001</c:v>
                </c:pt>
                <c:pt idx="8657">
                  <c:v>217.37299999999999</c:v>
                </c:pt>
                <c:pt idx="8658">
                  <c:v>217.39099999999999</c:v>
                </c:pt>
                <c:pt idx="8659">
                  <c:v>217.40899999999999</c:v>
                </c:pt>
                <c:pt idx="8660">
                  <c:v>217.42699999999999</c:v>
                </c:pt>
                <c:pt idx="8661">
                  <c:v>217.44499999999999</c:v>
                </c:pt>
                <c:pt idx="8662">
                  <c:v>217.464</c:v>
                </c:pt>
                <c:pt idx="8663">
                  <c:v>217.49299999999999</c:v>
                </c:pt>
                <c:pt idx="8664">
                  <c:v>217.553</c:v>
                </c:pt>
                <c:pt idx="8665">
                  <c:v>217.631</c:v>
                </c:pt>
                <c:pt idx="8666">
                  <c:v>217.69499999999999</c:v>
                </c:pt>
                <c:pt idx="8667">
                  <c:v>217.738</c:v>
                </c:pt>
                <c:pt idx="8668">
                  <c:v>217.75299999999999</c:v>
                </c:pt>
                <c:pt idx="8669">
                  <c:v>217.76900000000001</c:v>
                </c:pt>
                <c:pt idx="8670">
                  <c:v>217.78299999999999</c:v>
                </c:pt>
                <c:pt idx="8671">
                  <c:v>217.8</c:v>
                </c:pt>
                <c:pt idx="8672">
                  <c:v>217.81899999999999</c:v>
                </c:pt>
                <c:pt idx="8673">
                  <c:v>217.83799999999999</c:v>
                </c:pt>
                <c:pt idx="8674">
                  <c:v>217.85599999999999</c:v>
                </c:pt>
                <c:pt idx="8675">
                  <c:v>217.87299999999999</c:v>
                </c:pt>
                <c:pt idx="8676">
                  <c:v>217.89099999999999</c:v>
                </c:pt>
                <c:pt idx="8677">
                  <c:v>217.90700000000001</c:v>
                </c:pt>
                <c:pt idx="8678">
                  <c:v>217.93</c:v>
                </c:pt>
                <c:pt idx="8679">
                  <c:v>217.982</c:v>
                </c:pt>
                <c:pt idx="8680">
                  <c:v>218.06399999999999</c:v>
                </c:pt>
                <c:pt idx="8681">
                  <c:v>218.126</c:v>
                </c:pt>
                <c:pt idx="8682">
                  <c:v>218.16200000000001</c:v>
                </c:pt>
                <c:pt idx="8683">
                  <c:v>218.17500000000001</c:v>
                </c:pt>
                <c:pt idx="8684">
                  <c:v>218.18299999999999</c:v>
                </c:pt>
                <c:pt idx="8685">
                  <c:v>218.197</c:v>
                </c:pt>
                <c:pt idx="8686">
                  <c:v>218.21899999999999</c:v>
                </c:pt>
                <c:pt idx="8687">
                  <c:v>218.251</c:v>
                </c:pt>
                <c:pt idx="8688">
                  <c:v>218.28</c:v>
                </c:pt>
                <c:pt idx="8689">
                  <c:v>218.30699999999999</c:v>
                </c:pt>
                <c:pt idx="8690">
                  <c:v>218.346</c:v>
                </c:pt>
                <c:pt idx="8691">
                  <c:v>218.39</c:v>
                </c:pt>
                <c:pt idx="8692">
                  <c:v>218.40600000000001</c:v>
                </c:pt>
                <c:pt idx="8693">
                  <c:v>218.411</c:v>
                </c:pt>
                <c:pt idx="8694">
                  <c:v>218.42099999999999</c:v>
                </c:pt>
                <c:pt idx="8695">
                  <c:v>218.43100000000001</c:v>
                </c:pt>
                <c:pt idx="8696">
                  <c:v>218.44300000000001</c:v>
                </c:pt>
                <c:pt idx="8697">
                  <c:v>218.45599999999999</c:v>
                </c:pt>
                <c:pt idx="8698">
                  <c:v>218.46899999999999</c:v>
                </c:pt>
                <c:pt idx="8699">
                  <c:v>218.482</c:v>
                </c:pt>
                <c:pt idx="8700">
                  <c:v>218.49700000000001</c:v>
                </c:pt>
                <c:pt idx="8701">
                  <c:v>218.53299999999999</c:v>
                </c:pt>
                <c:pt idx="8702">
                  <c:v>218.60400000000001</c:v>
                </c:pt>
                <c:pt idx="8703">
                  <c:v>218.66900000000001</c:v>
                </c:pt>
                <c:pt idx="8704">
                  <c:v>218.72300000000001</c:v>
                </c:pt>
                <c:pt idx="8705">
                  <c:v>218.78899999999999</c:v>
                </c:pt>
                <c:pt idx="8706">
                  <c:v>218.85900000000001</c:v>
                </c:pt>
                <c:pt idx="8707">
                  <c:v>218.93</c:v>
                </c:pt>
                <c:pt idx="8708">
                  <c:v>219.001</c:v>
                </c:pt>
                <c:pt idx="8709">
                  <c:v>219.02199999999999</c:v>
                </c:pt>
                <c:pt idx="8710">
                  <c:v>219.042</c:v>
                </c:pt>
                <c:pt idx="8711">
                  <c:v>219.053</c:v>
                </c:pt>
                <c:pt idx="8712">
                  <c:v>219.06100000000001</c:v>
                </c:pt>
                <c:pt idx="8713">
                  <c:v>219.072</c:v>
                </c:pt>
                <c:pt idx="8714">
                  <c:v>219.084</c:v>
                </c:pt>
                <c:pt idx="8715">
                  <c:v>219.09700000000001</c:v>
                </c:pt>
                <c:pt idx="8716">
                  <c:v>219.114</c:v>
                </c:pt>
                <c:pt idx="8717">
                  <c:v>219.13300000000001</c:v>
                </c:pt>
                <c:pt idx="8718">
                  <c:v>219.15199999999999</c:v>
                </c:pt>
                <c:pt idx="8719">
                  <c:v>219.16900000000001</c:v>
                </c:pt>
                <c:pt idx="8720">
                  <c:v>219.18799999999999</c:v>
                </c:pt>
                <c:pt idx="8721">
                  <c:v>219.20699999999999</c:v>
                </c:pt>
                <c:pt idx="8722">
                  <c:v>219.232</c:v>
                </c:pt>
                <c:pt idx="8723">
                  <c:v>219.279</c:v>
                </c:pt>
                <c:pt idx="8724">
                  <c:v>219.35599999999999</c:v>
                </c:pt>
                <c:pt idx="8725">
                  <c:v>219.43</c:v>
                </c:pt>
                <c:pt idx="8726">
                  <c:v>219.505</c:v>
                </c:pt>
                <c:pt idx="8727">
                  <c:v>219.58099999999999</c:v>
                </c:pt>
                <c:pt idx="8728">
                  <c:v>219.643</c:v>
                </c:pt>
                <c:pt idx="8729">
                  <c:v>219.661</c:v>
                </c:pt>
                <c:pt idx="8730">
                  <c:v>219.673</c:v>
                </c:pt>
                <c:pt idx="8731">
                  <c:v>219.678</c:v>
                </c:pt>
                <c:pt idx="8732">
                  <c:v>219.684</c:v>
                </c:pt>
                <c:pt idx="8733">
                  <c:v>219.69</c:v>
                </c:pt>
                <c:pt idx="8734">
                  <c:v>219.69800000000001</c:v>
                </c:pt>
                <c:pt idx="8735">
                  <c:v>219.71299999999999</c:v>
                </c:pt>
                <c:pt idx="8736">
                  <c:v>219.74700000000001</c:v>
                </c:pt>
                <c:pt idx="8737">
                  <c:v>219.78299999999999</c:v>
                </c:pt>
                <c:pt idx="8738">
                  <c:v>219.79400000000001</c:v>
                </c:pt>
                <c:pt idx="8739">
                  <c:v>219.80500000000001</c:v>
                </c:pt>
                <c:pt idx="8740">
                  <c:v>219.816</c:v>
                </c:pt>
                <c:pt idx="8741">
                  <c:v>219.828</c:v>
                </c:pt>
                <c:pt idx="8742">
                  <c:v>219.84200000000001</c:v>
                </c:pt>
                <c:pt idx="8743">
                  <c:v>219.85900000000001</c:v>
                </c:pt>
                <c:pt idx="8744">
                  <c:v>219.87700000000001</c:v>
                </c:pt>
                <c:pt idx="8745">
                  <c:v>219.89599999999999</c:v>
                </c:pt>
                <c:pt idx="8746">
                  <c:v>219.917</c:v>
                </c:pt>
                <c:pt idx="8747">
                  <c:v>219.93600000000001</c:v>
                </c:pt>
                <c:pt idx="8748">
                  <c:v>219.95400000000001</c:v>
                </c:pt>
                <c:pt idx="8749">
                  <c:v>219.971</c:v>
                </c:pt>
                <c:pt idx="8750">
                  <c:v>219.988</c:v>
                </c:pt>
                <c:pt idx="8751">
                  <c:v>220.005</c:v>
                </c:pt>
                <c:pt idx="8752">
                  <c:v>220.02099999999999</c:v>
                </c:pt>
                <c:pt idx="8753">
                  <c:v>220.041</c:v>
                </c:pt>
                <c:pt idx="8754">
                  <c:v>220.08</c:v>
                </c:pt>
                <c:pt idx="8755">
                  <c:v>220.15199999999999</c:v>
                </c:pt>
                <c:pt idx="8756">
                  <c:v>220.20699999999999</c:v>
                </c:pt>
                <c:pt idx="8757">
                  <c:v>220.21799999999999</c:v>
                </c:pt>
                <c:pt idx="8758">
                  <c:v>220.22499999999999</c:v>
                </c:pt>
                <c:pt idx="8759">
                  <c:v>220.23599999999999</c:v>
                </c:pt>
                <c:pt idx="8760">
                  <c:v>220.251</c:v>
                </c:pt>
                <c:pt idx="8761">
                  <c:v>220.268</c:v>
                </c:pt>
                <c:pt idx="8762">
                  <c:v>220.28700000000001</c:v>
                </c:pt>
                <c:pt idx="8763">
                  <c:v>220.304</c:v>
                </c:pt>
                <c:pt idx="8764">
                  <c:v>220.321</c:v>
                </c:pt>
                <c:pt idx="8765">
                  <c:v>220.339</c:v>
                </c:pt>
                <c:pt idx="8766">
                  <c:v>220.357</c:v>
                </c:pt>
                <c:pt idx="8767">
                  <c:v>220.386</c:v>
                </c:pt>
                <c:pt idx="8768">
                  <c:v>220.45099999999999</c:v>
                </c:pt>
                <c:pt idx="8769">
                  <c:v>220.524</c:v>
                </c:pt>
                <c:pt idx="8770">
                  <c:v>220.58799999999999</c:v>
                </c:pt>
                <c:pt idx="8771">
                  <c:v>220.64099999999999</c:v>
                </c:pt>
                <c:pt idx="8772">
                  <c:v>220.66300000000001</c:v>
                </c:pt>
                <c:pt idx="8773">
                  <c:v>220.672</c:v>
                </c:pt>
                <c:pt idx="8774">
                  <c:v>220.68299999999999</c:v>
                </c:pt>
                <c:pt idx="8775">
                  <c:v>220.69499999999999</c:v>
                </c:pt>
                <c:pt idx="8776">
                  <c:v>220.709</c:v>
                </c:pt>
                <c:pt idx="8777">
                  <c:v>220.727</c:v>
                </c:pt>
                <c:pt idx="8778">
                  <c:v>220.74600000000001</c:v>
                </c:pt>
                <c:pt idx="8779">
                  <c:v>220.76499999999999</c:v>
                </c:pt>
                <c:pt idx="8780">
                  <c:v>220.78200000000001</c:v>
                </c:pt>
                <c:pt idx="8781">
                  <c:v>220.79900000000001</c:v>
                </c:pt>
                <c:pt idx="8782">
                  <c:v>220.816</c:v>
                </c:pt>
                <c:pt idx="8783">
                  <c:v>220.83600000000001</c:v>
                </c:pt>
                <c:pt idx="8784">
                  <c:v>220.87200000000001</c:v>
                </c:pt>
                <c:pt idx="8785">
                  <c:v>220.94399999999999</c:v>
                </c:pt>
                <c:pt idx="8786">
                  <c:v>221.036</c:v>
                </c:pt>
                <c:pt idx="8787">
                  <c:v>221.113</c:v>
                </c:pt>
                <c:pt idx="8788">
                  <c:v>221.166</c:v>
                </c:pt>
                <c:pt idx="8789">
                  <c:v>221.185</c:v>
                </c:pt>
                <c:pt idx="8790">
                  <c:v>221.19499999999999</c:v>
                </c:pt>
                <c:pt idx="8791">
                  <c:v>221.20599999999999</c:v>
                </c:pt>
                <c:pt idx="8792">
                  <c:v>221.21799999999999</c:v>
                </c:pt>
                <c:pt idx="8793">
                  <c:v>221.23500000000001</c:v>
                </c:pt>
                <c:pt idx="8794">
                  <c:v>221.255</c:v>
                </c:pt>
                <c:pt idx="8795">
                  <c:v>221.274</c:v>
                </c:pt>
                <c:pt idx="8796">
                  <c:v>221.29499999999999</c:v>
                </c:pt>
                <c:pt idx="8797">
                  <c:v>221.31399999999999</c:v>
                </c:pt>
                <c:pt idx="8798">
                  <c:v>221.334</c:v>
                </c:pt>
                <c:pt idx="8799">
                  <c:v>221.35400000000001</c:v>
                </c:pt>
                <c:pt idx="8800">
                  <c:v>221.38800000000001</c:v>
                </c:pt>
                <c:pt idx="8801">
                  <c:v>221.452</c:v>
                </c:pt>
                <c:pt idx="8802">
                  <c:v>221.535</c:v>
                </c:pt>
                <c:pt idx="8803">
                  <c:v>221.61600000000001</c:v>
                </c:pt>
                <c:pt idx="8804">
                  <c:v>221.648</c:v>
                </c:pt>
                <c:pt idx="8805">
                  <c:v>221.66300000000001</c:v>
                </c:pt>
                <c:pt idx="8806">
                  <c:v>221.67400000000001</c:v>
                </c:pt>
                <c:pt idx="8807">
                  <c:v>221.68600000000001</c:v>
                </c:pt>
                <c:pt idx="8808">
                  <c:v>221.7</c:v>
                </c:pt>
                <c:pt idx="8809">
                  <c:v>221.71700000000001</c:v>
                </c:pt>
                <c:pt idx="8810">
                  <c:v>221.73699999999999</c:v>
                </c:pt>
                <c:pt idx="8811">
                  <c:v>221.75700000000001</c:v>
                </c:pt>
                <c:pt idx="8812">
                  <c:v>221.77799999999999</c:v>
                </c:pt>
                <c:pt idx="8813">
                  <c:v>221.797</c:v>
                </c:pt>
                <c:pt idx="8814">
                  <c:v>221.815</c:v>
                </c:pt>
                <c:pt idx="8815">
                  <c:v>221.833</c:v>
                </c:pt>
                <c:pt idx="8816">
                  <c:v>221.851</c:v>
                </c:pt>
                <c:pt idx="8817">
                  <c:v>221.869</c:v>
                </c:pt>
                <c:pt idx="8818">
                  <c:v>221.88499999999999</c:v>
                </c:pt>
                <c:pt idx="8819">
                  <c:v>221.899</c:v>
                </c:pt>
                <c:pt idx="8820">
                  <c:v>221.91399999999999</c:v>
                </c:pt>
                <c:pt idx="8821">
                  <c:v>221.93</c:v>
                </c:pt>
                <c:pt idx="8822">
                  <c:v>221.95599999999999</c:v>
                </c:pt>
                <c:pt idx="8823">
                  <c:v>221.98400000000001</c:v>
                </c:pt>
                <c:pt idx="8824">
                  <c:v>222</c:v>
                </c:pt>
                <c:pt idx="8825">
                  <c:v>222.012</c:v>
                </c:pt>
                <c:pt idx="8826">
                  <c:v>222.024</c:v>
                </c:pt>
                <c:pt idx="8827">
                  <c:v>222.04</c:v>
                </c:pt>
                <c:pt idx="8828">
                  <c:v>222.059</c:v>
                </c:pt>
                <c:pt idx="8829">
                  <c:v>222.07900000000001</c:v>
                </c:pt>
                <c:pt idx="8830">
                  <c:v>222.09899999999999</c:v>
                </c:pt>
                <c:pt idx="8831">
                  <c:v>222.11799999999999</c:v>
                </c:pt>
                <c:pt idx="8832">
                  <c:v>222.137</c:v>
                </c:pt>
                <c:pt idx="8833">
                  <c:v>222.15600000000001</c:v>
                </c:pt>
                <c:pt idx="8834">
                  <c:v>222.17500000000001</c:v>
                </c:pt>
                <c:pt idx="8835">
                  <c:v>222.20699999999999</c:v>
                </c:pt>
                <c:pt idx="8836">
                  <c:v>222.24100000000001</c:v>
                </c:pt>
                <c:pt idx="8837">
                  <c:v>222.26</c:v>
                </c:pt>
                <c:pt idx="8838">
                  <c:v>222.26900000000001</c:v>
                </c:pt>
                <c:pt idx="8839">
                  <c:v>222.27799999999999</c:v>
                </c:pt>
                <c:pt idx="8840">
                  <c:v>222.28899999999999</c:v>
                </c:pt>
                <c:pt idx="8841">
                  <c:v>222.303</c:v>
                </c:pt>
                <c:pt idx="8842">
                  <c:v>222.321</c:v>
                </c:pt>
                <c:pt idx="8843">
                  <c:v>222.34</c:v>
                </c:pt>
                <c:pt idx="8844">
                  <c:v>222.36</c:v>
                </c:pt>
                <c:pt idx="8845">
                  <c:v>222.38</c:v>
                </c:pt>
                <c:pt idx="8846">
                  <c:v>222.398</c:v>
                </c:pt>
                <c:pt idx="8847">
                  <c:v>222.417</c:v>
                </c:pt>
                <c:pt idx="8848">
                  <c:v>222.434</c:v>
                </c:pt>
                <c:pt idx="8849">
                  <c:v>222.453</c:v>
                </c:pt>
                <c:pt idx="8850">
                  <c:v>222.489</c:v>
                </c:pt>
                <c:pt idx="8851">
                  <c:v>222.542</c:v>
                </c:pt>
                <c:pt idx="8852">
                  <c:v>222.59899999999999</c:v>
                </c:pt>
                <c:pt idx="8853">
                  <c:v>222.62</c:v>
                </c:pt>
                <c:pt idx="8854">
                  <c:v>222.62700000000001</c:v>
                </c:pt>
                <c:pt idx="8855">
                  <c:v>222.63399999999999</c:v>
                </c:pt>
                <c:pt idx="8856">
                  <c:v>222.643</c:v>
                </c:pt>
                <c:pt idx="8857">
                  <c:v>222.65199999999999</c:v>
                </c:pt>
                <c:pt idx="8858">
                  <c:v>222.66499999999999</c:v>
                </c:pt>
                <c:pt idx="8859">
                  <c:v>222.679</c:v>
                </c:pt>
                <c:pt idx="8860">
                  <c:v>222.69300000000001</c:v>
                </c:pt>
                <c:pt idx="8861">
                  <c:v>222.708</c:v>
                </c:pt>
                <c:pt idx="8862">
                  <c:v>222.726</c:v>
                </c:pt>
                <c:pt idx="8863">
                  <c:v>222.745</c:v>
                </c:pt>
                <c:pt idx="8864">
                  <c:v>222.76499999999999</c:v>
                </c:pt>
                <c:pt idx="8865">
                  <c:v>222.785</c:v>
                </c:pt>
                <c:pt idx="8866">
                  <c:v>222.804</c:v>
                </c:pt>
                <c:pt idx="8867">
                  <c:v>222.82300000000001</c:v>
                </c:pt>
                <c:pt idx="8868">
                  <c:v>222.84200000000001</c:v>
                </c:pt>
                <c:pt idx="8869">
                  <c:v>222.86</c:v>
                </c:pt>
                <c:pt idx="8870">
                  <c:v>222.87799999999999</c:v>
                </c:pt>
                <c:pt idx="8871">
                  <c:v>222.904</c:v>
                </c:pt>
                <c:pt idx="8872">
                  <c:v>222.94300000000001</c:v>
                </c:pt>
                <c:pt idx="8873">
                  <c:v>222.96700000000001</c:v>
                </c:pt>
                <c:pt idx="8874">
                  <c:v>222.98500000000001</c:v>
                </c:pt>
                <c:pt idx="8875">
                  <c:v>222.999</c:v>
                </c:pt>
                <c:pt idx="8876">
                  <c:v>223.012</c:v>
                </c:pt>
                <c:pt idx="8877">
                  <c:v>223.03</c:v>
                </c:pt>
                <c:pt idx="8878">
                  <c:v>223.05</c:v>
                </c:pt>
                <c:pt idx="8879">
                  <c:v>223.06899999999999</c:v>
                </c:pt>
                <c:pt idx="8880">
                  <c:v>223.08799999999999</c:v>
                </c:pt>
                <c:pt idx="8881">
                  <c:v>223.10599999999999</c:v>
                </c:pt>
                <c:pt idx="8882">
                  <c:v>223.124</c:v>
                </c:pt>
                <c:pt idx="8883">
                  <c:v>223.142</c:v>
                </c:pt>
                <c:pt idx="8884">
                  <c:v>223.16200000000001</c:v>
                </c:pt>
                <c:pt idx="8885">
                  <c:v>223.20099999999999</c:v>
                </c:pt>
                <c:pt idx="8886">
                  <c:v>223.255</c:v>
                </c:pt>
                <c:pt idx="8887">
                  <c:v>223.316</c:v>
                </c:pt>
                <c:pt idx="8888">
                  <c:v>223.38200000000001</c:v>
                </c:pt>
                <c:pt idx="8889">
                  <c:v>223.44800000000001</c:v>
                </c:pt>
                <c:pt idx="8890">
                  <c:v>223.51499999999999</c:v>
                </c:pt>
                <c:pt idx="8891">
                  <c:v>223.59200000000001</c:v>
                </c:pt>
                <c:pt idx="8892">
                  <c:v>223.67099999999999</c:v>
                </c:pt>
                <c:pt idx="8893">
                  <c:v>223.74199999999999</c:v>
                </c:pt>
                <c:pt idx="8894">
                  <c:v>223.81100000000001</c:v>
                </c:pt>
                <c:pt idx="8895">
                  <c:v>223.876</c:v>
                </c:pt>
                <c:pt idx="8896">
                  <c:v>223.93199999999999</c:v>
                </c:pt>
                <c:pt idx="8897">
                  <c:v>223.97200000000001</c:v>
                </c:pt>
                <c:pt idx="8898">
                  <c:v>224.011</c:v>
                </c:pt>
                <c:pt idx="8899">
                  <c:v>224.05500000000001</c:v>
                </c:pt>
                <c:pt idx="8900">
                  <c:v>224.09299999999999</c:v>
                </c:pt>
                <c:pt idx="8901">
                  <c:v>224.10400000000001</c:v>
                </c:pt>
                <c:pt idx="8902">
                  <c:v>224.10499999999999</c:v>
                </c:pt>
                <c:pt idx="8903">
                  <c:v>224.11</c:v>
                </c:pt>
                <c:pt idx="8904">
                  <c:v>224.11699999999999</c:v>
                </c:pt>
                <c:pt idx="8905">
                  <c:v>224.125</c:v>
                </c:pt>
                <c:pt idx="8906">
                  <c:v>224.13499999999999</c:v>
                </c:pt>
                <c:pt idx="8907">
                  <c:v>224.14699999999999</c:v>
                </c:pt>
                <c:pt idx="8908">
                  <c:v>224.16</c:v>
                </c:pt>
                <c:pt idx="8909">
                  <c:v>224.17500000000001</c:v>
                </c:pt>
                <c:pt idx="8910">
                  <c:v>224.191</c:v>
                </c:pt>
                <c:pt idx="8911">
                  <c:v>224.209</c:v>
                </c:pt>
                <c:pt idx="8912">
                  <c:v>224.22800000000001</c:v>
                </c:pt>
                <c:pt idx="8913">
                  <c:v>224.245</c:v>
                </c:pt>
                <c:pt idx="8914">
                  <c:v>224.262</c:v>
                </c:pt>
                <c:pt idx="8915">
                  <c:v>224.28</c:v>
                </c:pt>
                <c:pt idx="8916">
                  <c:v>224.29900000000001</c:v>
                </c:pt>
                <c:pt idx="8917">
                  <c:v>224.322</c:v>
                </c:pt>
                <c:pt idx="8918">
                  <c:v>224.34800000000001</c:v>
                </c:pt>
                <c:pt idx="8919">
                  <c:v>224.37200000000001</c:v>
                </c:pt>
                <c:pt idx="8920">
                  <c:v>224.39</c:v>
                </c:pt>
                <c:pt idx="8921">
                  <c:v>224.40600000000001</c:v>
                </c:pt>
                <c:pt idx="8922">
                  <c:v>224.423</c:v>
                </c:pt>
                <c:pt idx="8923">
                  <c:v>224.441</c:v>
                </c:pt>
                <c:pt idx="8924">
                  <c:v>224.46100000000001</c:v>
                </c:pt>
                <c:pt idx="8925">
                  <c:v>224.48099999999999</c:v>
                </c:pt>
                <c:pt idx="8926">
                  <c:v>224.499</c:v>
                </c:pt>
                <c:pt idx="8927">
                  <c:v>224.518</c:v>
                </c:pt>
                <c:pt idx="8928">
                  <c:v>224.535</c:v>
                </c:pt>
                <c:pt idx="8929">
                  <c:v>224.55199999999999</c:v>
                </c:pt>
                <c:pt idx="8930">
                  <c:v>224.56899999999999</c:v>
                </c:pt>
                <c:pt idx="8931">
                  <c:v>224.584</c:v>
                </c:pt>
                <c:pt idx="8932">
                  <c:v>224.602</c:v>
                </c:pt>
                <c:pt idx="8933">
                  <c:v>224.63399999999999</c:v>
                </c:pt>
                <c:pt idx="8934">
                  <c:v>224.67699999999999</c:v>
                </c:pt>
                <c:pt idx="8935">
                  <c:v>224.72900000000001</c:v>
                </c:pt>
                <c:pt idx="8936">
                  <c:v>224.761</c:v>
                </c:pt>
                <c:pt idx="8937">
                  <c:v>224.77799999999999</c:v>
                </c:pt>
                <c:pt idx="8938">
                  <c:v>224.78899999999999</c:v>
                </c:pt>
                <c:pt idx="8939">
                  <c:v>224.798</c:v>
                </c:pt>
                <c:pt idx="8940">
                  <c:v>224.80699999999999</c:v>
                </c:pt>
                <c:pt idx="8941">
                  <c:v>224.81700000000001</c:v>
                </c:pt>
                <c:pt idx="8942">
                  <c:v>224.82900000000001</c:v>
                </c:pt>
                <c:pt idx="8943">
                  <c:v>224.84200000000001</c:v>
                </c:pt>
                <c:pt idx="8944">
                  <c:v>224.85499999999999</c:v>
                </c:pt>
                <c:pt idx="8945">
                  <c:v>224.86600000000001</c:v>
                </c:pt>
                <c:pt idx="8946">
                  <c:v>224.87799999999999</c:v>
                </c:pt>
                <c:pt idx="8947">
                  <c:v>224.88900000000001</c:v>
                </c:pt>
                <c:pt idx="8948">
                  <c:v>224.9</c:v>
                </c:pt>
                <c:pt idx="8949">
                  <c:v>224.91200000000001</c:v>
                </c:pt>
                <c:pt idx="8950">
                  <c:v>224.92400000000001</c:v>
                </c:pt>
                <c:pt idx="8951">
                  <c:v>224.935</c:v>
                </c:pt>
                <c:pt idx="8952">
                  <c:v>224.94800000000001</c:v>
                </c:pt>
                <c:pt idx="8953">
                  <c:v>224.96100000000001</c:v>
                </c:pt>
                <c:pt idx="8954">
                  <c:v>224.97399999999999</c:v>
                </c:pt>
                <c:pt idx="8955">
                  <c:v>224.988</c:v>
                </c:pt>
                <c:pt idx="8956">
                  <c:v>225.001</c:v>
                </c:pt>
                <c:pt idx="8957">
                  <c:v>225.01599999999999</c:v>
                </c:pt>
                <c:pt idx="8958">
                  <c:v>225.03299999999999</c:v>
                </c:pt>
                <c:pt idx="8959">
                  <c:v>225.05199999999999</c:v>
                </c:pt>
                <c:pt idx="8960">
                  <c:v>225.07300000000001</c:v>
                </c:pt>
                <c:pt idx="8961">
                  <c:v>225.09299999999999</c:v>
                </c:pt>
                <c:pt idx="8962">
                  <c:v>225.11199999999999</c:v>
                </c:pt>
                <c:pt idx="8963">
                  <c:v>225.131</c:v>
                </c:pt>
                <c:pt idx="8964">
                  <c:v>225.15</c:v>
                </c:pt>
                <c:pt idx="8965">
                  <c:v>225.16800000000001</c:v>
                </c:pt>
                <c:pt idx="8966">
                  <c:v>225.19</c:v>
                </c:pt>
                <c:pt idx="8967">
                  <c:v>225.22200000000001</c:v>
                </c:pt>
                <c:pt idx="8968">
                  <c:v>225.24799999999999</c:v>
                </c:pt>
                <c:pt idx="8969">
                  <c:v>225.28800000000001</c:v>
                </c:pt>
                <c:pt idx="8970">
                  <c:v>225.316</c:v>
                </c:pt>
                <c:pt idx="8971">
                  <c:v>225.33099999999999</c:v>
                </c:pt>
                <c:pt idx="8972">
                  <c:v>225.345</c:v>
                </c:pt>
                <c:pt idx="8973">
                  <c:v>225.36</c:v>
                </c:pt>
                <c:pt idx="8974">
                  <c:v>225.37700000000001</c:v>
                </c:pt>
                <c:pt idx="8975">
                  <c:v>225.39500000000001</c:v>
                </c:pt>
                <c:pt idx="8976">
                  <c:v>225.41200000000001</c:v>
                </c:pt>
                <c:pt idx="8977">
                  <c:v>225.428</c:v>
                </c:pt>
                <c:pt idx="8978">
                  <c:v>225.44399999999999</c:v>
                </c:pt>
                <c:pt idx="8979">
                  <c:v>225.46100000000001</c:v>
                </c:pt>
                <c:pt idx="8980">
                  <c:v>225.48</c:v>
                </c:pt>
                <c:pt idx="8981">
                  <c:v>225.501</c:v>
                </c:pt>
                <c:pt idx="8982">
                  <c:v>225.52199999999999</c:v>
                </c:pt>
                <c:pt idx="8983">
                  <c:v>225.54300000000001</c:v>
                </c:pt>
                <c:pt idx="8984">
                  <c:v>225.56100000000001</c:v>
                </c:pt>
                <c:pt idx="8985">
                  <c:v>225.57900000000001</c:v>
                </c:pt>
                <c:pt idx="8986">
                  <c:v>225.59700000000001</c:v>
                </c:pt>
                <c:pt idx="8987">
                  <c:v>225.61500000000001</c:v>
                </c:pt>
                <c:pt idx="8988">
                  <c:v>225.63399999999999</c:v>
                </c:pt>
                <c:pt idx="8989">
                  <c:v>225.65100000000001</c:v>
                </c:pt>
                <c:pt idx="8990">
                  <c:v>225.67</c:v>
                </c:pt>
                <c:pt idx="8991">
                  <c:v>225.69499999999999</c:v>
                </c:pt>
                <c:pt idx="8992">
                  <c:v>225.72900000000001</c:v>
                </c:pt>
                <c:pt idx="8993">
                  <c:v>225.78399999999999</c:v>
                </c:pt>
                <c:pt idx="8994">
                  <c:v>225.846</c:v>
                </c:pt>
                <c:pt idx="8995">
                  <c:v>225.87899999999999</c:v>
                </c:pt>
                <c:pt idx="8996">
                  <c:v>225.9</c:v>
                </c:pt>
                <c:pt idx="8997">
                  <c:v>225.90899999999999</c:v>
                </c:pt>
                <c:pt idx="8998">
                  <c:v>225.917</c:v>
                </c:pt>
                <c:pt idx="8999">
                  <c:v>225.92699999999999</c:v>
                </c:pt>
                <c:pt idx="9000">
                  <c:v>225.93899999999999</c:v>
                </c:pt>
                <c:pt idx="9001">
                  <c:v>225.95500000000001</c:v>
                </c:pt>
                <c:pt idx="9002">
                  <c:v>225.97399999999999</c:v>
                </c:pt>
                <c:pt idx="9003">
                  <c:v>225.995</c:v>
                </c:pt>
                <c:pt idx="9004">
                  <c:v>226.017</c:v>
                </c:pt>
                <c:pt idx="9005">
                  <c:v>226.036</c:v>
                </c:pt>
                <c:pt idx="9006">
                  <c:v>226.05600000000001</c:v>
                </c:pt>
                <c:pt idx="9007">
                  <c:v>226.07499999999999</c:v>
                </c:pt>
                <c:pt idx="9008">
                  <c:v>226.107</c:v>
                </c:pt>
                <c:pt idx="9009">
                  <c:v>226.16</c:v>
                </c:pt>
                <c:pt idx="9010">
                  <c:v>226.209</c:v>
                </c:pt>
                <c:pt idx="9011">
                  <c:v>226.23599999999999</c:v>
                </c:pt>
                <c:pt idx="9012">
                  <c:v>226.249</c:v>
                </c:pt>
                <c:pt idx="9013">
                  <c:v>226.261</c:v>
                </c:pt>
                <c:pt idx="9014">
                  <c:v>226.273</c:v>
                </c:pt>
                <c:pt idx="9015">
                  <c:v>226.28700000000001</c:v>
                </c:pt>
                <c:pt idx="9016">
                  <c:v>226.30199999999999</c:v>
                </c:pt>
                <c:pt idx="9017">
                  <c:v>226.32</c:v>
                </c:pt>
                <c:pt idx="9018">
                  <c:v>226.339</c:v>
                </c:pt>
                <c:pt idx="9019">
                  <c:v>226.35900000000001</c:v>
                </c:pt>
                <c:pt idx="9020">
                  <c:v>226.38</c:v>
                </c:pt>
                <c:pt idx="9021">
                  <c:v>226.399</c:v>
                </c:pt>
                <c:pt idx="9022">
                  <c:v>226.416</c:v>
                </c:pt>
                <c:pt idx="9023">
                  <c:v>226.43299999999999</c:v>
                </c:pt>
                <c:pt idx="9024">
                  <c:v>226.45</c:v>
                </c:pt>
                <c:pt idx="9025">
                  <c:v>226.46600000000001</c:v>
                </c:pt>
                <c:pt idx="9026">
                  <c:v>226.48699999999999</c:v>
                </c:pt>
                <c:pt idx="9027">
                  <c:v>226.53899999999999</c:v>
                </c:pt>
                <c:pt idx="9028">
                  <c:v>226.61</c:v>
                </c:pt>
                <c:pt idx="9029">
                  <c:v>226.62799999999999</c:v>
                </c:pt>
                <c:pt idx="9030">
                  <c:v>226.62899999999999</c:v>
                </c:pt>
                <c:pt idx="9031">
                  <c:v>226.637</c:v>
                </c:pt>
                <c:pt idx="9032">
                  <c:v>226.64599999999999</c:v>
                </c:pt>
                <c:pt idx="9033">
                  <c:v>226.65799999999999</c:v>
                </c:pt>
                <c:pt idx="9034">
                  <c:v>226.678</c:v>
                </c:pt>
                <c:pt idx="9035">
                  <c:v>226.71199999999999</c:v>
                </c:pt>
                <c:pt idx="9036">
                  <c:v>226.76400000000001</c:v>
                </c:pt>
                <c:pt idx="9037">
                  <c:v>226.82300000000001</c:v>
                </c:pt>
                <c:pt idx="9038">
                  <c:v>226.88300000000001</c:v>
                </c:pt>
                <c:pt idx="9039">
                  <c:v>226.94399999999999</c:v>
                </c:pt>
                <c:pt idx="9040">
                  <c:v>226.98400000000001</c:v>
                </c:pt>
                <c:pt idx="9041">
                  <c:v>226.99700000000001</c:v>
                </c:pt>
                <c:pt idx="9042">
                  <c:v>227</c:v>
                </c:pt>
                <c:pt idx="9043">
                  <c:v>227.00700000000001</c:v>
                </c:pt>
                <c:pt idx="9044">
                  <c:v>227.01599999999999</c:v>
                </c:pt>
                <c:pt idx="9045">
                  <c:v>227.02600000000001</c:v>
                </c:pt>
                <c:pt idx="9046">
                  <c:v>227.04</c:v>
                </c:pt>
                <c:pt idx="9047">
                  <c:v>227.05699999999999</c:v>
                </c:pt>
                <c:pt idx="9048">
                  <c:v>227.07599999999999</c:v>
                </c:pt>
                <c:pt idx="9049">
                  <c:v>227.09399999999999</c:v>
                </c:pt>
                <c:pt idx="9050">
                  <c:v>227.10900000000001</c:v>
                </c:pt>
                <c:pt idx="9051">
                  <c:v>227.126</c:v>
                </c:pt>
                <c:pt idx="9052">
                  <c:v>227.14500000000001</c:v>
                </c:pt>
                <c:pt idx="9053">
                  <c:v>227.161</c:v>
                </c:pt>
                <c:pt idx="9054">
                  <c:v>227.18</c:v>
                </c:pt>
                <c:pt idx="9055">
                  <c:v>227.22499999999999</c:v>
                </c:pt>
                <c:pt idx="9056">
                  <c:v>227.30199999999999</c:v>
                </c:pt>
                <c:pt idx="9057">
                  <c:v>227.363</c:v>
                </c:pt>
                <c:pt idx="9058">
                  <c:v>227.364</c:v>
                </c:pt>
                <c:pt idx="9059">
                  <c:v>227.376</c:v>
                </c:pt>
                <c:pt idx="9060">
                  <c:v>227.387</c:v>
                </c:pt>
                <c:pt idx="9061">
                  <c:v>227.399</c:v>
                </c:pt>
                <c:pt idx="9062">
                  <c:v>227.41200000000001</c:v>
                </c:pt>
                <c:pt idx="9063">
                  <c:v>227.429</c:v>
                </c:pt>
                <c:pt idx="9064">
                  <c:v>227.44800000000001</c:v>
                </c:pt>
                <c:pt idx="9065">
                  <c:v>227.46600000000001</c:v>
                </c:pt>
                <c:pt idx="9066">
                  <c:v>227.482</c:v>
                </c:pt>
                <c:pt idx="9067">
                  <c:v>227.499</c:v>
                </c:pt>
                <c:pt idx="9068">
                  <c:v>227.51499999999999</c:v>
                </c:pt>
                <c:pt idx="9069">
                  <c:v>227.53100000000001</c:v>
                </c:pt>
                <c:pt idx="9070">
                  <c:v>227.548</c:v>
                </c:pt>
                <c:pt idx="9071">
                  <c:v>227.58099999999999</c:v>
                </c:pt>
                <c:pt idx="9072">
                  <c:v>227.64500000000001</c:v>
                </c:pt>
                <c:pt idx="9073">
                  <c:v>227.72200000000001</c:v>
                </c:pt>
                <c:pt idx="9074">
                  <c:v>227.76400000000001</c:v>
                </c:pt>
                <c:pt idx="9075">
                  <c:v>227.779</c:v>
                </c:pt>
                <c:pt idx="9076">
                  <c:v>227.791</c:v>
                </c:pt>
                <c:pt idx="9077">
                  <c:v>227.804</c:v>
                </c:pt>
                <c:pt idx="9078">
                  <c:v>227.82</c:v>
                </c:pt>
                <c:pt idx="9079">
                  <c:v>227.839</c:v>
                </c:pt>
                <c:pt idx="9080">
                  <c:v>227.85900000000001</c:v>
                </c:pt>
                <c:pt idx="9081">
                  <c:v>227.87799999999999</c:v>
                </c:pt>
                <c:pt idx="9082">
                  <c:v>227.89500000000001</c:v>
                </c:pt>
                <c:pt idx="9083">
                  <c:v>227.91200000000001</c:v>
                </c:pt>
                <c:pt idx="9084">
                  <c:v>227.93199999999999</c:v>
                </c:pt>
                <c:pt idx="9085">
                  <c:v>227.95099999999999</c:v>
                </c:pt>
                <c:pt idx="9086">
                  <c:v>227.982</c:v>
                </c:pt>
                <c:pt idx="9087">
                  <c:v>228.04900000000001</c:v>
                </c:pt>
                <c:pt idx="9088">
                  <c:v>228.13</c:v>
                </c:pt>
                <c:pt idx="9089">
                  <c:v>228.20599999999999</c:v>
                </c:pt>
                <c:pt idx="9090">
                  <c:v>228.24199999999999</c:v>
                </c:pt>
                <c:pt idx="9091">
                  <c:v>228.25700000000001</c:v>
                </c:pt>
                <c:pt idx="9092">
                  <c:v>228.268</c:v>
                </c:pt>
                <c:pt idx="9093">
                  <c:v>228.28100000000001</c:v>
                </c:pt>
                <c:pt idx="9094">
                  <c:v>228.297</c:v>
                </c:pt>
                <c:pt idx="9095">
                  <c:v>228.316</c:v>
                </c:pt>
                <c:pt idx="9096">
                  <c:v>228.33500000000001</c:v>
                </c:pt>
                <c:pt idx="9097">
                  <c:v>228.352</c:v>
                </c:pt>
                <c:pt idx="9098">
                  <c:v>228.369</c:v>
                </c:pt>
                <c:pt idx="9099">
                  <c:v>228.386</c:v>
                </c:pt>
                <c:pt idx="9100">
                  <c:v>228.40199999999999</c:v>
                </c:pt>
                <c:pt idx="9101">
                  <c:v>228.41900000000001</c:v>
                </c:pt>
                <c:pt idx="9102">
                  <c:v>228.43799999999999</c:v>
                </c:pt>
                <c:pt idx="9103">
                  <c:v>228.45699999999999</c:v>
                </c:pt>
                <c:pt idx="9104">
                  <c:v>228.47499999999999</c:v>
                </c:pt>
                <c:pt idx="9105">
                  <c:v>228.49299999999999</c:v>
                </c:pt>
                <c:pt idx="9106">
                  <c:v>228.51</c:v>
                </c:pt>
                <c:pt idx="9107">
                  <c:v>228.529</c:v>
                </c:pt>
                <c:pt idx="9108">
                  <c:v>228.56399999999999</c:v>
                </c:pt>
                <c:pt idx="9109">
                  <c:v>228.631</c:v>
                </c:pt>
                <c:pt idx="9110">
                  <c:v>228.71799999999999</c:v>
                </c:pt>
                <c:pt idx="9111">
                  <c:v>228.8</c:v>
                </c:pt>
                <c:pt idx="9112">
                  <c:v>228.88800000000001</c:v>
                </c:pt>
                <c:pt idx="9113">
                  <c:v>228.96799999999999</c:v>
                </c:pt>
                <c:pt idx="9114">
                  <c:v>229.001</c:v>
                </c:pt>
                <c:pt idx="9115">
                  <c:v>229.02699999999999</c:v>
                </c:pt>
                <c:pt idx="9116">
                  <c:v>229.03200000000001</c:v>
                </c:pt>
                <c:pt idx="9117">
                  <c:v>229.041</c:v>
                </c:pt>
                <c:pt idx="9118">
                  <c:v>229.053</c:v>
                </c:pt>
                <c:pt idx="9119">
                  <c:v>229.066</c:v>
                </c:pt>
                <c:pt idx="9120">
                  <c:v>229.08</c:v>
                </c:pt>
                <c:pt idx="9121">
                  <c:v>229.09399999999999</c:v>
                </c:pt>
                <c:pt idx="9122">
                  <c:v>229.11</c:v>
                </c:pt>
                <c:pt idx="9123">
                  <c:v>229.12799999999999</c:v>
                </c:pt>
                <c:pt idx="9124">
                  <c:v>229.14699999999999</c:v>
                </c:pt>
                <c:pt idx="9125">
                  <c:v>229.167</c:v>
                </c:pt>
                <c:pt idx="9126">
                  <c:v>229.18600000000001</c:v>
                </c:pt>
                <c:pt idx="9127">
                  <c:v>229.20500000000001</c:v>
                </c:pt>
                <c:pt idx="9128">
                  <c:v>229.22499999999999</c:v>
                </c:pt>
                <c:pt idx="9129">
                  <c:v>229.24299999999999</c:v>
                </c:pt>
                <c:pt idx="9130">
                  <c:v>229.262</c:v>
                </c:pt>
                <c:pt idx="9131">
                  <c:v>229.28200000000001</c:v>
                </c:pt>
                <c:pt idx="9132">
                  <c:v>229.309</c:v>
                </c:pt>
                <c:pt idx="9133">
                  <c:v>229.358</c:v>
                </c:pt>
                <c:pt idx="9134">
                  <c:v>229.42500000000001</c:v>
                </c:pt>
                <c:pt idx="9135">
                  <c:v>229.49100000000001</c:v>
                </c:pt>
                <c:pt idx="9136">
                  <c:v>229.553</c:v>
                </c:pt>
                <c:pt idx="9137">
                  <c:v>229.61600000000001</c:v>
                </c:pt>
                <c:pt idx="9138">
                  <c:v>229.68</c:v>
                </c:pt>
                <c:pt idx="9139">
                  <c:v>229.73</c:v>
                </c:pt>
                <c:pt idx="9140">
                  <c:v>229.751</c:v>
                </c:pt>
                <c:pt idx="9141">
                  <c:v>229.751</c:v>
                </c:pt>
                <c:pt idx="9142">
                  <c:v>229.75200000000001</c:v>
                </c:pt>
                <c:pt idx="9143">
                  <c:v>229.761</c:v>
                </c:pt>
                <c:pt idx="9144">
                  <c:v>229.77199999999999</c:v>
                </c:pt>
                <c:pt idx="9145">
                  <c:v>229.78</c:v>
                </c:pt>
                <c:pt idx="9146">
                  <c:v>229.786</c:v>
                </c:pt>
                <c:pt idx="9147">
                  <c:v>229.798</c:v>
                </c:pt>
                <c:pt idx="9148">
                  <c:v>229.81800000000001</c:v>
                </c:pt>
                <c:pt idx="9149">
                  <c:v>229.85599999999999</c:v>
                </c:pt>
                <c:pt idx="9150">
                  <c:v>229.90799999999999</c:v>
                </c:pt>
                <c:pt idx="9151">
                  <c:v>229.959</c:v>
                </c:pt>
                <c:pt idx="9152">
                  <c:v>229.99700000000001</c:v>
                </c:pt>
                <c:pt idx="9153">
                  <c:v>230.00899999999999</c:v>
                </c:pt>
                <c:pt idx="9154">
                  <c:v>230.02199999999999</c:v>
                </c:pt>
                <c:pt idx="9155">
                  <c:v>230.036</c:v>
                </c:pt>
                <c:pt idx="9156">
                  <c:v>230.05199999999999</c:v>
                </c:pt>
                <c:pt idx="9157">
                  <c:v>230.071</c:v>
                </c:pt>
                <c:pt idx="9158">
                  <c:v>230.09200000000001</c:v>
                </c:pt>
                <c:pt idx="9159">
                  <c:v>230.11199999999999</c:v>
                </c:pt>
                <c:pt idx="9160">
                  <c:v>230.13</c:v>
                </c:pt>
                <c:pt idx="9161">
                  <c:v>230.148</c:v>
                </c:pt>
                <c:pt idx="9162">
                  <c:v>230.166</c:v>
                </c:pt>
                <c:pt idx="9163">
                  <c:v>230.18299999999999</c:v>
                </c:pt>
                <c:pt idx="9164">
                  <c:v>230.20599999999999</c:v>
                </c:pt>
                <c:pt idx="9165">
                  <c:v>230.24700000000001</c:v>
                </c:pt>
                <c:pt idx="9166">
                  <c:v>230.32400000000001</c:v>
                </c:pt>
                <c:pt idx="9167">
                  <c:v>230.404</c:v>
                </c:pt>
                <c:pt idx="9168">
                  <c:v>230.48400000000001</c:v>
                </c:pt>
                <c:pt idx="9169">
                  <c:v>230.566</c:v>
                </c:pt>
                <c:pt idx="9170">
                  <c:v>230.649</c:v>
                </c:pt>
                <c:pt idx="9171">
                  <c:v>230.72800000000001</c:v>
                </c:pt>
                <c:pt idx="9172">
                  <c:v>230.797</c:v>
                </c:pt>
                <c:pt idx="9173">
                  <c:v>230.816</c:v>
                </c:pt>
                <c:pt idx="9174">
                  <c:v>230.83199999999999</c:v>
                </c:pt>
                <c:pt idx="9175">
                  <c:v>230.84399999999999</c:v>
                </c:pt>
                <c:pt idx="9176">
                  <c:v>230.857</c:v>
                </c:pt>
                <c:pt idx="9177">
                  <c:v>230.87200000000001</c:v>
                </c:pt>
                <c:pt idx="9178">
                  <c:v>230.89099999999999</c:v>
                </c:pt>
                <c:pt idx="9179">
                  <c:v>230.91</c:v>
                </c:pt>
                <c:pt idx="9180">
                  <c:v>230.928</c:v>
                </c:pt>
                <c:pt idx="9181">
                  <c:v>230.94499999999999</c:v>
                </c:pt>
                <c:pt idx="9182">
                  <c:v>230.96199999999999</c:v>
                </c:pt>
                <c:pt idx="9183">
                  <c:v>230.97900000000001</c:v>
                </c:pt>
                <c:pt idx="9184">
                  <c:v>230.99600000000001</c:v>
                </c:pt>
                <c:pt idx="9185">
                  <c:v>231.01400000000001</c:v>
                </c:pt>
                <c:pt idx="9186">
                  <c:v>231.047</c:v>
                </c:pt>
                <c:pt idx="9187">
                  <c:v>231.10499999999999</c:v>
                </c:pt>
                <c:pt idx="9188">
                  <c:v>231.18100000000001</c:v>
                </c:pt>
                <c:pt idx="9189">
                  <c:v>231.25800000000001</c:v>
                </c:pt>
                <c:pt idx="9190">
                  <c:v>231.3</c:v>
                </c:pt>
                <c:pt idx="9191">
                  <c:v>231.315</c:v>
                </c:pt>
                <c:pt idx="9192">
                  <c:v>231.328</c:v>
                </c:pt>
                <c:pt idx="9193">
                  <c:v>231.339</c:v>
                </c:pt>
                <c:pt idx="9194">
                  <c:v>231.35300000000001</c:v>
                </c:pt>
                <c:pt idx="9195">
                  <c:v>231.37100000000001</c:v>
                </c:pt>
                <c:pt idx="9196">
                  <c:v>231.39099999999999</c:v>
                </c:pt>
                <c:pt idx="9197">
                  <c:v>231.411</c:v>
                </c:pt>
                <c:pt idx="9198">
                  <c:v>231.428</c:v>
                </c:pt>
                <c:pt idx="9199">
                  <c:v>231.446</c:v>
                </c:pt>
                <c:pt idx="9200">
                  <c:v>231.465</c:v>
                </c:pt>
                <c:pt idx="9201">
                  <c:v>231.49299999999999</c:v>
                </c:pt>
                <c:pt idx="9202">
                  <c:v>231.55500000000001</c:v>
                </c:pt>
                <c:pt idx="9203">
                  <c:v>231.636</c:v>
                </c:pt>
                <c:pt idx="9204">
                  <c:v>231.70099999999999</c:v>
                </c:pt>
                <c:pt idx="9205">
                  <c:v>231.76300000000001</c:v>
                </c:pt>
                <c:pt idx="9206">
                  <c:v>231.821</c:v>
                </c:pt>
                <c:pt idx="9207">
                  <c:v>231.85300000000001</c:v>
                </c:pt>
                <c:pt idx="9208">
                  <c:v>231.86699999999999</c:v>
                </c:pt>
                <c:pt idx="9209">
                  <c:v>231.88399999999999</c:v>
                </c:pt>
                <c:pt idx="9210">
                  <c:v>231.911</c:v>
                </c:pt>
                <c:pt idx="9211">
                  <c:v>231.92599999999999</c:v>
                </c:pt>
                <c:pt idx="9212">
                  <c:v>231.94300000000001</c:v>
                </c:pt>
                <c:pt idx="9213">
                  <c:v>231.96100000000001</c:v>
                </c:pt>
                <c:pt idx="9214">
                  <c:v>231.97900000000001</c:v>
                </c:pt>
                <c:pt idx="9215">
                  <c:v>231.99799999999999</c:v>
                </c:pt>
                <c:pt idx="9216">
                  <c:v>232.01599999999999</c:v>
                </c:pt>
                <c:pt idx="9217">
                  <c:v>232.03399999999999</c:v>
                </c:pt>
                <c:pt idx="9218">
                  <c:v>232.05199999999999</c:v>
                </c:pt>
                <c:pt idx="9219">
                  <c:v>232.084</c:v>
                </c:pt>
                <c:pt idx="9220">
                  <c:v>232.148</c:v>
                </c:pt>
                <c:pt idx="9221">
                  <c:v>232.22900000000001</c:v>
                </c:pt>
                <c:pt idx="9222">
                  <c:v>232.3</c:v>
                </c:pt>
                <c:pt idx="9223">
                  <c:v>232.352</c:v>
                </c:pt>
                <c:pt idx="9224">
                  <c:v>232.38399999999999</c:v>
                </c:pt>
                <c:pt idx="9225">
                  <c:v>232.40100000000001</c:v>
                </c:pt>
                <c:pt idx="9226">
                  <c:v>232.41200000000001</c:v>
                </c:pt>
                <c:pt idx="9227">
                  <c:v>232.42400000000001</c:v>
                </c:pt>
                <c:pt idx="9228">
                  <c:v>232.43899999999999</c:v>
                </c:pt>
                <c:pt idx="9229">
                  <c:v>232.45500000000001</c:v>
                </c:pt>
                <c:pt idx="9230">
                  <c:v>232.47399999999999</c:v>
                </c:pt>
                <c:pt idx="9231">
                  <c:v>232.49299999999999</c:v>
                </c:pt>
                <c:pt idx="9232">
                  <c:v>232.51</c:v>
                </c:pt>
                <c:pt idx="9233">
                  <c:v>232.52600000000001</c:v>
                </c:pt>
                <c:pt idx="9234">
                  <c:v>232.54300000000001</c:v>
                </c:pt>
                <c:pt idx="9235">
                  <c:v>232.56100000000001</c:v>
                </c:pt>
                <c:pt idx="9236">
                  <c:v>232.58500000000001</c:v>
                </c:pt>
                <c:pt idx="9237">
                  <c:v>232.65299999999999</c:v>
                </c:pt>
                <c:pt idx="9238">
                  <c:v>232.72800000000001</c:v>
                </c:pt>
                <c:pt idx="9239">
                  <c:v>232.79499999999999</c:v>
                </c:pt>
                <c:pt idx="9240">
                  <c:v>232.82499999999999</c:v>
                </c:pt>
                <c:pt idx="9241">
                  <c:v>232.84299999999999</c:v>
                </c:pt>
                <c:pt idx="9242">
                  <c:v>232.85400000000001</c:v>
                </c:pt>
                <c:pt idx="9243">
                  <c:v>232.864</c:v>
                </c:pt>
                <c:pt idx="9244">
                  <c:v>232.876</c:v>
                </c:pt>
                <c:pt idx="9245">
                  <c:v>232.89099999999999</c:v>
                </c:pt>
                <c:pt idx="9246">
                  <c:v>232.90899999999999</c:v>
                </c:pt>
                <c:pt idx="9247">
                  <c:v>232.92699999999999</c:v>
                </c:pt>
                <c:pt idx="9248">
                  <c:v>232.94399999999999</c:v>
                </c:pt>
                <c:pt idx="9249">
                  <c:v>232.96100000000001</c:v>
                </c:pt>
                <c:pt idx="9250">
                  <c:v>232.97900000000001</c:v>
                </c:pt>
                <c:pt idx="9251">
                  <c:v>233.006</c:v>
                </c:pt>
                <c:pt idx="9252">
                  <c:v>233.05699999999999</c:v>
                </c:pt>
                <c:pt idx="9253">
                  <c:v>233.12</c:v>
                </c:pt>
                <c:pt idx="9254">
                  <c:v>233.14400000000001</c:v>
                </c:pt>
                <c:pt idx="9255">
                  <c:v>233.154</c:v>
                </c:pt>
                <c:pt idx="9256">
                  <c:v>233.166</c:v>
                </c:pt>
                <c:pt idx="9257">
                  <c:v>233.179</c:v>
                </c:pt>
                <c:pt idx="9258">
                  <c:v>233.19399999999999</c:v>
                </c:pt>
                <c:pt idx="9259">
                  <c:v>233.21299999999999</c:v>
                </c:pt>
                <c:pt idx="9260">
                  <c:v>233.233</c:v>
                </c:pt>
                <c:pt idx="9261">
                  <c:v>233.25</c:v>
                </c:pt>
                <c:pt idx="9262">
                  <c:v>233.26900000000001</c:v>
                </c:pt>
                <c:pt idx="9263">
                  <c:v>233.28800000000001</c:v>
                </c:pt>
                <c:pt idx="9264">
                  <c:v>233.30600000000001</c:v>
                </c:pt>
                <c:pt idx="9265">
                  <c:v>233.345</c:v>
                </c:pt>
                <c:pt idx="9266">
                  <c:v>233.41</c:v>
                </c:pt>
                <c:pt idx="9267">
                  <c:v>233.47300000000001</c:v>
                </c:pt>
                <c:pt idx="9268">
                  <c:v>233.49600000000001</c:v>
                </c:pt>
                <c:pt idx="9269">
                  <c:v>233.517</c:v>
                </c:pt>
                <c:pt idx="9270">
                  <c:v>233.53100000000001</c:v>
                </c:pt>
                <c:pt idx="9271">
                  <c:v>233.548</c:v>
                </c:pt>
                <c:pt idx="9272">
                  <c:v>233.56899999999999</c:v>
                </c:pt>
                <c:pt idx="9273">
                  <c:v>233.59100000000001</c:v>
                </c:pt>
                <c:pt idx="9274">
                  <c:v>233.613</c:v>
                </c:pt>
                <c:pt idx="9275">
                  <c:v>233.63300000000001</c:v>
                </c:pt>
                <c:pt idx="9276">
                  <c:v>233.65</c:v>
                </c:pt>
                <c:pt idx="9277">
                  <c:v>233.66900000000001</c:v>
                </c:pt>
                <c:pt idx="9278">
                  <c:v>233.68899999999999</c:v>
                </c:pt>
                <c:pt idx="9279">
                  <c:v>233.72300000000001</c:v>
                </c:pt>
                <c:pt idx="9280">
                  <c:v>233.78</c:v>
                </c:pt>
                <c:pt idx="9281">
                  <c:v>233.85499999999999</c:v>
                </c:pt>
                <c:pt idx="9282">
                  <c:v>233.928</c:v>
                </c:pt>
                <c:pt idx="9283">
                  <c:v>233.983</c:v>
                </c:pt>
                <c:pt idx="9284">
                  <c:v>233.99799999999999</c:v>
                </c:pt>
                <c:pt idx="9285">
                  <c:v>234.00700000000001</c:v>
                </c:pt>
                <c:pt idx="9286">
                  <c:v>234.02</c:v>
                </c:pt>
                <c:pt idx="9287">
                  <c:v>234.03200000000001</c:v>
                </c:pt>
                <c:pt idx="9288">
                  <c:v>234.047</c:v>
                </c:pt>
                <c:pt idx="9289">
                  <c:v>234.066</c:v>
                </c:pt>
                <c:pt idx="9290">
                  <c:v>234.08500000000001</c:v>
                </c:pt>
                <c:pt idx="9291">
                  <c:v>234.10499999999999</c:v>
                </c:pt>
                <c:pt idx="9292">
                  <c:v>234.12100000000001</c:v>
                </c:pt>
                <c:pt idx="9293">
                  <c:v>234.13800000000001</c:v>
                </c:pt>
                <c:pt idx="9294">
                  <c:v>234.154</c:v>
                </c:pt>
                <c:pt idx="9295">
                  <c:v>234.17099999999999</c:v>
                </c:pt>
                <c:pt idx="9296">
                  <c:v>234.19300000000001</c:v>
                </c:pt>
                <c:pt idx="9297">
                  <c:v>234.22900000000001</c:v>
                </c:pt>
                <c:pt idx="9298">
                  <c:v>234.28299999999999</c:v>
                </c:pt>
                <c:pt idx="9299">
                  <c:v>234.35499999999999</c:v>
                </c:pt>
                <c:pt idx="9300">
                  <c:v>234.435</c:v>
                </c:pt>
                <c:pt idx="9301">
                  <c:v>234.50899999999999</c:v>
                </c:pt>
                <c:pt idx="9302">
                  <c:v>234.571</c:v>
                </c:pt>
                <c:pt idx="9303">
                  <c:v>234.62899999999999</c:v>
                </c:pt>
                <c:pt idx="9304">
                  <c:v>234.68899999999999</c:v>
                </c:pt>
                <c:pt idx="9305">
                  <c:v>234.749</c:v>
                </c:pt>
                <c:pt idx="9306">
                  <c:v>234.80500000000001</c:v>
                </c:pt>
                <c:pt idx="9307">
                  <c:v>234.852</c:v>
                </c:pt>
                <c:pt idx="9308">
                  <c:v>234.87</c:v>
                </c:pt>
                <c:pt idx="9309">
                  <c:v>234.87</c:v>
                </c:pt>
                <c:pt idx="9310">
                  <c:v>234.87100000000001</c:v>
                </c:pt>
                <c:pt idx="9311">
                  <c:v>234.87799999999999</c:v>
                </c:pt>
                <c:pt idx="9312">
                  <c:v>234.88800000000001</c:v>
                </c:pt>
                <c:pt idx="9313">
                  <c:v>234.898</c:v>
                </c:pt>
                <c:pt idx="9314">
                  <c:v>234.91</c:v>
                </c:pt>
                <c:pt idx="9315">
                  <c:v>234.92500000000001</c:v>
                </c:pt>
                <c:pt idx="9316">
                  <c:v>234.94300000000001</c:v>
                </c:pt>
                <c:pt idx="9317">
                  <c:v>234.96299999999999</c:v>
                </c:pt>
                <c:pt idx="9318">
                  <c:v>234.983</c:v>
                </c:pt>
                <c:pt idx="9319">
                  <c:v>235.001</c:v>
                </c:pt>
                <c:pt idx="9320">
                  <c:v>235.02</c:v>
                </c:pt>
                <c:pt idx="9321">
                  <c:v>235.03899999999999</c:v>
                </c:pt>
                <c:pt idx="9322">
                  <c:v>235.05799999999999</c:v>
                </c:pt>
                <c:pt idx="9323">
                  <c:v>235.07900000000001</c:v>
                </c:pt>
                <c:pt idx="9324">
                  <c:v>235.10900000000001</c:v>
                </c:pt>
                <c:pt idx="9325">
                  <c:v>235.15700000000001</c:v>
                </c:pt>
                <c:pt idx="9326">
                  <c:v>235.22</c:v>
                </c:pt>
                <c:pt idx="9327">
                  <c:v>235.29599999999999</c:v>
                </c:pt>
                <c:pt idx="9328">
                  <c:v>235.37299999999999</c:v>
                </c:pt>
                <c:pt idx="9329">
                  <c:v>235.41800000000001</c:v>
                </c:pt>
                <c:pt idx="9330">
                  <c:v>235.44200000000001</c:v>
                </c:pt>
                <c:pt idx="9331">
                  <c:v>235.458</c:v>
                </c:pt>
                <c:pt idx="9332">
                  <c:v>235.47200000000001</c:v>
                </c:pt>
                <c:pt idx="9333">
                  <c:v>235.488</c:v>
                </c:pt>
                <c:pt idx="9334">
                  <c:v>235.50700000000001</c:v>
                </c:pt>
                <c:pt idx="9335">
                  <c:v>235.52799999999999</c:v>
                </c:pt>
                <c:pt idx="9336">
                  <c:v>235.54599999999999</c:v>
                </c:pt>
                <c:pt idx="9337">
                  <c:v>235.56299999999999</c:v>
                </c:pt>
                <c:pt idx="9338">
                  <c:v>235.58199999999999</c:v>
                </c:pt>
                <c:pt idx="9339">
                  <c:v>235.6</c:v>
                </c:pt>
                <c:pt idx="9340">
                  <c:v>235.619</c:v>
                </c:pt>
                <c:pt idx="9341">
                  <c:v>235.65600000000001</c:v>
                </c:pt>
                <c:pt idx="9342">
                  <c:v>235.726</c:v>
                </c:pt>
                <c:pt idx="9343">
                  <c:v>235.79900000000001</c:v>
                </c:pt>
                <c:pt idx="9344">
                  <c:v>235.86500000000001</c:v>
                </c:pt>
                <c:pt idx="9345">
                  <c:v>235.92500000000001</c:v>
                </c:pt>
                <c:pt idx="9346">
                  <c:v>235.95699999999999</c:v>
                </c:pt>
                <c:pt idx="9347">
                  <c:v>235.97</c:v>
                </c:pt>
                <c:pt idx="9348">
                  <c:v>235.97900000000001</c:v>
                </c:pt>
                <c:pt idx="9349">
                  <c:v>235.989</c:v>
                </c:pt>
                <c:pt idx="9350">
                  <c:v>236.005</c:v>
                </c:pt>
                <c:pt idx="9351">
                  <c:v>236.02199999999999</c:v>
                </c:pt>
                <c:pt idx="9352">
                  <c:v>236.03800000000001</c:v>
                </c:pt>
                <c:pt idx="9353">
                  <c:v>236.05500000000001</c:v>
                </c:pt>
                <c:pt idx="9354">
                  <c:v>236.071</c:v>
                </c:pt>
                <c:pt idx="9355">
                  <c:v>236.09</c:v>
                </c:pt>
                <c:pt idx="9356">
                  <c:v>236.10900000000001</c:v>
                </c:pt>
                <c:pt idx="9357">
                  <c:v>236.12899999999999</c:v>
                </c:pt>
                <c:pt idx="9358">
                  <c:v>236.14699999999999</c:v>
                </c:pt>
                <c:pt idx="9359">
                  <c:v>236.16399999999999</c:v>
                </c:pt>
                <c:pt idx="9360">
                  <c:v>236.18199999999999</c:v>
                </c:pt>
                <c:pt idx="9361">
                  <c:v>236.2</c:v>
                </c:pt>
                <c:pt idx="9362">
                  <c:v>236.21899999999999</c:v>
                </c:pt>
                <c:pt idx="9363">
                  <c:v>236.24</c:v>
                </c:pt>
                <c:pt idx="9364">
                  <c:v>236.27199999999999</c:v>
                </c:pt>
                <c:pt idx="9365">
                  <c:v>236.32300000000001</c:v>
                </c:pt>
                <c:pt idx="9366">
                  <c:v>236.37299999999999</c:v>
                </c:pt>
                <c:pt idx="9367">
                  <c:v>236.41200000000001</c:v>
                </c:pt>
                <c:pt idx="9368">
                  <c:v>236.44200000000001</c:v>
                </c:pt>
                <c:pt idx="9369">
                  <c:v>236.46199999999999</c:v>
                </c:pt>
                <c:pt idx="9370">
                  <c:v>236.47200000000001</c:v>
                </c:pt>
                <c:pt idx="9371">
                  <c:v>236.48400000000001</c:v>
                </c:pt>
                <c:pt idx="9372">
                  <c:v>236.5</c:v>
                </c:pt>
                <c:pt idx="9373">
                  <c:v>236.518</c:v>
                </c:pt>
                <c:pt idx="9374">
                  <c:v>236.53700000000001</c:v>
                </c:pt>
                <c:pt idx="9375">
                  <c:v>236.55500000000001</c:v>
                </c:pt>
                <c:pt idx="9376">
                  <c:v>236.572</c:v>
                </c:pt>
                <c:pt idx="9377">
                  <c:v>236.589</c:v>
                </c:pt>
                <c:pt idx="9378">
                  <c:v>236.60599999999999</c:v>
                </c:pt>
                <c:pt idx="9379">
                  <c:v>236.62100000000001</c:v>
                </c:pt>
                <c:pt idx="9380">
                  <c:v>236.637</c:v>
                </c:pt>
                <c:pt idx="9381">
                  <c:v>236.66</c:v>
                </c:pt>
                <c:pt idx="9382">
                  <c:v>236.691</c:v>
                </c:pt>
                <c:pt idx="9383">
                  <c:v>236.70699999999999</c:v>
                </c:pt>
                <c:pt idx="9384">
                  <c:v>236.71799999999999</c:v>
                </c:pt>
                <c:pt idx="9385">
                  <c:v>236.73500000000001</c:v>
                </c:pt>
                <c:pt idx="9386">
                  <c:v>236.78</c:v>
                </c:pt>
                <c:pt idx="9387">
                  <c:v>236.84100000000001</c:v>
                </c:pt>
                <c:pt idx="9388">
                  <c:v>236.905</c:v>
                </c:pt>
                <c:pt idx="9389">
                  <c:v>236.96799999999999</c:v>
                </c:pt>
                <c:pt idx="9390">
                  <c:v>237.029</c:v>
                </c:pt>
                <c:pt idx="9391">
                  <c:v>237.084</c:v>
                </c:pt>
                <c:pt idx="9392">
                  <c:v>237.136</c:v>
                </c:pt>
                <c:pt idx="9393">
                  <c:v>237.18299999999999</c:v>
                </c:pt>
                <c:pt idx="9394">
                  <c:v>237.208</c:v>
                </c:pt>
                <c:pt idx="9395">
                  <c:v>237.21100000000001</c:v>
                </c:pt>
                <c:pt idx="9396">
                  <c:v>237.21799999999999</c:v>
                </c:pt>
                <c:pt idx="9397">
                  <c:v>237.22800000000001</c:v>
                </c:pt>
                <c:pt idx="9398">
                  <c:v>237.239</c:v>
                </c:pt>
                <c:pt idx="9399">
                  <c:v>237.25399999999999</c:v>
                </c:pt>
                <c:pt idx="9400">
                  <c:v>237.274</c:v>
                </c:pt>
                <c:pt idx="9401">
                  <c:v>237.292</c:v>
                </c:pt>
                <c:pt idx="9402">
                  <c:v>237.31100000000001</c:v>
                </c:pt>
                <c:pt idx="9403">
                  <c:v>237.32900000000001</c:v>
                </c:pt>
                <c:pt idx="9404">
                  <c:v>237.34700000000001</c:v>
                </c:pt>
                <c:pt idx="9405">
                  <c:v>237.364</c:v>
                </c:pt>
                <c:pt idx="9406">
                  <c:v>237.38300000000001</c:v>
                </c:pt>
                <c:pt idx="9407">
                  <c:v>237.42699999999999</c:v>
                </c:pt>
                <c:pt idx="9408">
                  <c:v>237.494</c:v>
                </c:pt>
                <c:pt idx="9409">
                  <c:v>237.559</c:v>
                </c:pt>
                <c:pt idx="9410">
                  <c:v>237.619</c:v>
                </c:pt>
                <c:pt idx="9411">
                  <c:v>237.64099999999999</c:v>
                </c:pt>
                <c:pt idx="9412">
                  <c:v>237.648</c:v>
                </c:pt>
                <c:pt idx="9413">
                  <c:v>237.65799999999999</c:v>
                </c:pt>
                <c:pt idx="9414">
                  <c:v>237.66900000000001</c:v>
                </c:pt>
                <c:pt idx="9415">
                  <c:v>237.68100000000001</c:v>
                </c:pt>
                <c:pt idx="9416">
                  <c:v>237.69499999999999</c:v>
                </c:pt>
                <c:pt idx="9417">
                  <c:v>237.71199999999999</c:v>
                </c:pt>
                <c:pt idx="9418">
                  <c:v>237.73099999999999</c:v>
                </c:pt>
                <c:pt idx="9419">
                  <c:v>237.75</c:v>
                </c:pt>
                <c:pt idx="9420">
                  <c:v>237.767</c:v>
                </c:pt>
                <c:pt idx="9421">
                  <c:v>237.78399999999999</c:v>
                </c:pt>
                <c:pt idx="9422">
                  <c:v>237.80099999999999</c:v>
                </c:pt>
                <c:pt idx="9423">
                  <c:v>237.81700000000001</c:v>
                </c:pt>
                <c:pt idx="9424">
                  <c:v>237.83199999999999</c:v>
                </c:pt>
                <c:pt idx="9425">
                  <c:v>237.85</c:v>
                </c:pt>
                <c:pt idx="9426">
                  <c:v>237.88499999999999</c:v>
                </c:pt>
                <c:pt idx="9427">
                  <c:v>237.94499999999999</c:v>
                </c:pt>
                <c:pt idx="9428">
                  <c:v>237.994</c:v>
                </c:pt>
                <c:pt idx="9429">
                  <c:v>238.005</c:v>
                </c:pt>
                <c:pt idx="9430">
                  <c:v>238.01900000000001</c:v>
                </c:pt>
                <c:pt idx="9431">
                  <c:v>238.03</c:v>
                </c:pt>
                <c:pt idx="9432">
                  <c:v>238.04300000000001</c:v>
                </c:pt>
                <c:pt idx="9433">
                  <c:v>238.05699999999999</c:v>
                </c:pt>
                <c:pt idx="9434">
                  <c:v>238.07400000000001</c:v>
                </c:pt>
                <c:pt idx="9435">
                  <c:v>238.09299999999999</c:v>
                </c:pt>
                <c:pt idx="9436">
                  <c:v>238.113</c:v>
                </c:pt>
                <c:pt idx="9437">
                  <c:v>238.131</c:v>
                </c:pt>
                <c:pt idx="9438">
                  <c:v>238.149</c:v>
                </c:pt>
                <c:pt idx="9439">
                  <c:v>238.16800000000001</c:v>
                </c:pt>
                <c:pt idx="9440">
                  <c:v>238.18600000000001</c:v>
                </c:pt>
                <c:pt idx="9441">
                  <c:v>238.20599999999999</c:v>
                </c:pt>
                <c:pt idx="9442">
                  <c:v>238.244</c:v>
                </c:pt>
                <c:pt idx="9443">
                  <c:v>238.27699999999999</c:v>
                </c:pt>
                <c:pt idx="9444">
                  <c:v>238.29900000000001</c:v>
                </c:pt>
                <c:pt idx="9445">
                  <c:v>238.31299999999999</c:v>
                </c:pt>
                <c:pt idx="9446">
                  <c:v>238.327</c:v>
                </c:pt>
                <c:pt idx="9447">
                  <c:v>238.34200000000001</c:v>
                </c:pt>
                <c:pt idx="9448">
                  <c:v>238.358</c:v>
                </c:pt>
                <c:pt idx="9449">
                  <c:v>238.374</c:v>
                </c:pt>
                <c:pt idx="9450">
                  <c:v>238.39</c:v>
                </c:pt>
                <c:pt idx="9451">
                  <c:v>238.40600000000001</c:v>
                </c:pt>
                <c:pt idx="9452">
                  <c:v>238.42400000000001</c:v>
                </c:pt>
                <c:pt idx="9453">
                  <c:v>238.44399999999999</c:v>
                </c:pt>
                <c:pt idx="9454">
                  <c:v>238.464</c:v>
                </c:pt>
                <c:pt idx="9455">
                  <c:v>238.48400000000001</c:v>
                </c:pt>
                <c:pt idx="9456">
                  <c:v>238.50200000000001</c:v>
                </c:pt>
                <c:pt idx="9457">
                  <c:v>238.52</c:v>
                </c:pt>
                <c:pt idx="9458">
                  <c:v>238.53800000000001</c:v>
                </c:pt>
                <c:pt idx="9459">
                  <c:v>238.55600000000001</c:v>
                </c:pt>
                <c:pt idx="9460">
                  <c:v>238.578</c:v>
                </c:pt>
                <c:pt idx="9461">
                  <c:v>238.624</c:v>
                </c:pt>
                <c:pt idx="9462">
                  <c:v>238.69300000000001</c:v>
                </c:pt>
                <c:pt idx="9463">
                  <c:v>238.76400000000001</c:v>
                </c:pt>
                <c:pt idx="9464">
                  <c:v>238.828</c:v>
                </c:pt>
                <c:pt idx="9465">
                  <c:v>238.88900000000001</c:v>
                </c:pt>
                <c:pt idx="9466">
                  <c:v>238.88900000000001</c:v>
                </c:pt>
                <c:pt idx="9467">
                  <c:v>238.9</c:v>
                </c:pt>
                <c:pt idx="9468">
                  <c:v>238.91</c:v>
                </c:pt>
                <c:pt idx="9469">
                  <c:v>238.922</c:v>
                </c:pt>
                <c:pt idx="9470">
                  <c:v>238.95</c:v>
                </c:pt>
                <c:pt idx="9471">
                  <c:v>238.999</c:v>
                </c:pt>
                <c:pt idx="9472">
                  <c:v>239.06800000000001</c:v>
                </c:pt>
                <c:pt idx="9473">
                  <c:v>239.14699999999999</c:v>
                </c:pt>
                <c:pt idx="9474">
                  <c:v>239.20500000000001</c:v>
                </c:pt>
                <c:pt idx="9475">
                  <c:v>239.24100000000001</c:v>
                </c:pt>
                <c:pt idx="9476">
                  <c:v>239.256</c:v>
                </c:pt>
                <c:pt idx="9477">
                  <c:v>239.26599999999999</c:v>
                </c:pt>
                <c:pt idx="9478">
                  <c:v>239.27799999999999</c:v>
                </c:pt>
                <c:pt idx="9479">
                  <c:v>239.29599999999999</c:v>
                </c:pt>
                <c:pt idx="9480">
                  <c:v>239.32499999999999</c:v>
                </c:pt>
                <c:pt idx="9481">
                  <c:v>239.36699999999999</c:v>
                </c:pt>
                <c:pt idx="9482">
                  <c:v>239.42699999999999</c:v>
                </c:pt>
                <c:pt idx="9483">
                  <c:v>239.5</c:v>
                </c:pt>
                <c:pt idx="9484">
                  <c:v>239.57499999999999</c:v>
                </c:pt>
                <c:pt idx="9485">
                  <c:v>239.643</c:v>
                </c:pt>
                <c:pt idx="9486">
                  <c:v>239.70699999999999</c:v>
                </c:pt>
                <c:pt idx="9487">
                  <c:v>239.76300000000001</c:v>
                </c:pt>
                <c:pt idx="9488">
                  <c:v>239.785</c:v>
                </c:pt>
                <c:pt idx="9489">
                  <c:v>239.786</c:v>
                </c:pt>
                <c:pt idx="9490">
                  <c:v>239.78800000000001</c:v>
                </c:pt>
                <c:pt idx="9491">
                  <c:v>239.79400000000001</c:v>
                </c:pt>
                <c:pt idx="9492">
                  <c:v>239.803</c:v>
                </c:pt>
                <c:pt idx="9493">
                  <c:v>239.81399999999999</c:v>
                </c:pt>
                <c:pt idx="9494">
                  <c:v>239.828</c:v>
                </c:pt>
                <c:pt idx="9495">
                  <c:v>239.845</c:v>
                </c:pt>
                <c:pt idx="9496">
                  <c:v>239.864</c:v>
                </c:pt>
                <c:pt idx="9497">
                  <c:v>239.88499999999999</c:v>
                </c:pt>
                <c:pt idx="9498">
                  <c:v>239.90299999999999</c:v>
                </c:pt>
                <c:pt idx="9499">
                  <c:v>239.922</c:v>
                </c:pt>
                <c:pt idx="9500">
                  <c:v>239.941</c:v>
                </c:pt>
                <c:pt idx="9501">
                  <c:v>239.96</c:v>
                </c:pt>
                <c:pt idx="9502">
                  <c:v>239.97900000000001</c:v>
                </c:pt>
                <c:pt idx="9503">
                  <c:v>240.00899999999999</c:v>
                </c:pt>
                <c:pt idx="9504">
                  <c:v>240.06800000000001</c:v>
                </c:pt>
                <c:pt idx="9505">
                  <c:v>240.13800000000001</c:v>
                </c:pt>
                <c:pt idx="9506">
                  <c:v>240.197</c:v>
                </c:pt>
                <c:pt idx="9507">
                  <c:v>240.239</c:v>
                </c:pt>
                <c:pt idx="9508">
                  <c:v>240.27600000000001</c:v>
                </c:pt>
                <c:pt idx="9509">
                  <c:v>240.316</c:v>
                </c:pt>
                <c:pt idx="9510">
                  <c:v>240.358</c:v>
                </c:pt>
                <c:pt idx="9511">
                  <c:v>240.40299999999999</c:v>
                </c:pt>
                <c:pt idx="9512">
                  <c:v>240.446</c:v>
                </c:pt>
                <c:pt idx="9513">
                  <c:v>240.47499999999999</c:v>
                </c:pt>
                <c:pt idx="9514">
                  <c:v>240.49199999999999</c:v>
                </c:pt>
                <c:pt idx="9515">
                  <c:v>240.49799999999999</c:v>
                </c:pt>
                <c:pt idx="9516">
                  <c:v>240.501</c:v>
                </c:pt>
                <c:pt idx="9517">
                  <c:v>240.50899999999999</c:v>
                </c:pt>
                <c:pt idx="9518">
                  <c:v>240.518</c:v>
                </c:pt>
                <c:pt idx="9519">
                  <c:v>240.53</c:v>
                </c:pt>
                <c:pt idx="9520">
                  <c:v>240.54400000000001</c:v>
                </c:pt>
                <c:pt idx="9521">
                  <c:v>240.56</c:v>
                </c:pt>
                <c:pt idx="9522">
                  <c:v>240.578</c:v>
                </c:pt>
                <c:pt idx="9523">
                  <c:v>240.59800000000001</c:v>
                </c:pt>
                <c:pt idx="9524">
                  <c:v>240.61799999999999</c:v>
                </c:pt>
                <c:pt idx="9525">
                  <c:v>240.636</c:v>
                </c:pt>
                <c:pt idx="9526">
                  <c:v>240.65199999999999</c:v>
                </c:pt>
                <c:pt idx="9527">
                  <c:v>240.67</c:v>
                </c:pt>
                <c:pt idx="9528">
                  <c:v>240.68700000000001</c:v>
                </c:pt>
                <c:pt idx="9529">
                  <c:v>240.70400000000001</c:v>
                </c:pt>
                <c:pt idx="9530">
                  <c:v>240.739</c:v>
                </c:pt>
                <c:pt idx="9531">
                  <c:v>240.79300000000001</c:v>
                </c:pt>
                <c:pt idx="9532">
                  <c:v>240.81700000000001</c:v>
                </c:pt>
                <c:pt idx="9533">
                  <c:v>240.82599999999999</c:v>
                </c:pt>
                <c:pt idx="9534">
                  <c:v>240.83699999999999</c:v>
                </c:pt>
                <c:pt idx="9535">
                  <c:v>240.852</c:v>
                </c:pt>
                <c:pt idx="9536">
                  <c:v>240.869</c:v>
                </c:pt>
                <c:pt idx="9537">
                  <c:v>240.88800000000001</c:v>
                </c:pt>
                <c:pt idx="9538">
                  <c:v>240.90799999999999</c:v>
                </c:pt>
                <c:pt idx="9539">
                  <c:v>240.92699999999999</c:v>
                </c:pt>
                <c:pt idx="9540">
                  <c:v>240.94499999999999</c:v>
                </c:pt>
                <c:pt idx="9541">
                  <c:v>240.96199999999999</c:v>
                </c:pt>
                <c:pt idx="9542">
                  <c:v>240.982</c:v>
                </c:pt>
                <c:pt idx="9543">
                  <c:v>241.017</c:v>
                </c:pt>
                <c:pt idx="9544">
                  <c:v>241.08</c:v>
                </c:pt>
                <c:pt idx="9545">
                  <c:v>241.15700000000001</c:v>
                </c:pt>
                <c:pt idx="9546">
                  <c:v>241.21799999999999</c:v>
                </c:pt>
                <c:pt idx="9547">
                  <c:v>241.244</c:v>
                </c:pt>
                <c:pt idx="9548">
                  <c:v>241.25800000000001</c:v>
                </c:pt>
                <c:pt idx="9549">
                  <c:v>241.27199999999999</c:v>
                </c:pt>
                <c:pt idx="9550">
                  <c:v>241.285</c:v>
                </c:pt>
                <c:pt idx="9551">
                  <c:v>241.29900000000001</c:v>
                </c:pt>
                <c:pt idx="9552">
                  <c:v>241.315</c:v>
                </c:pt>
                <c:pt idx="9553">
                  <c:v>241.334</c:v>
                </c:pt>
                <c:pt idx="9554">
                  <c:v>241.35300000000001</c:v>
                </c:pt>
                <c:pt idx="9555">
                  <c:v>241.37</c:v>
                </c:pt>
                <c:pt idx="9556">
                  <c:v>241.386</c:v>
                </c:pt>
                <c:pt idx="9557">
                  <c:v>241.40299999999999</c:v>
                </c:pt>
                <c:pt idx="9558">
                  <c:v>241.41900000000001</c:v>
                </c:pt>
                <c:pt idx="9559">
                  <c:v>241.435</c:v>
                </c:pt>
                <c:pt idx="9560">
                  <c:v>241.47</c:v>
                </c:pt>
                <c:pt idx="9561">
                  <c:v>241.53899999999999</c:v>
                </c:pt>
                <c:pt idx="9562">
                  <c:v>241.60900000000001</c:v>
                </c:pt>
                <c:pt idx="9563">
                  <c:v>241.65</c:v>
                </c:pt>
                <c:pt idx="9564">
                  <c:v>241.667</c:v>
                </c:pt>
                <c:pt idx="9565">
                  <c:v>241.67699999999999</c:v>
                </c:pt>
                <c:pt idx="9566">
                  <c:v>241.68700000000001</c:v>
                </c:pt>
                <c:pt idx="9567">
                  <c:v>241.69800000000001</c:v>
                </c:pt>
                <c:pt idx="9568">
                  <c:v>241.71199999999999</c:v>
                </c:pt>
                <c:pt idx="9569">
                  <c:v>241.727</c:v>
                </c:pt>
                <c:pt idx="9570">
                  <c:v>241.74100000000001</c:v>
                </c:pt>
                <c:pt idx="9571">
                  <c:v>241.75399999999999</c:v>
                </c:pt>
                <c:pt idx="9572">
                  <c:v>241.76900000000001</c:v>
                </c:pt>
                <c:pt idx="9573">
                  <c:v>241.785</c:v>
                </c:pt>
                <c:pt idx="9574">
                  <c:v>241.80199999999999</c:v>
                </c:pt>
                <c:pt idx="9575">
                  <c:v>241.821</c:v>
                </c:pt>
                <c:pt idx="9576">
                  <c:v>241.84</c:v>
                </c:pt>
                <c:pt idx="9577">
                  <c:v>241.857</c:v>
                </c:pt>
                <c:pt idx="9578">
                  <c:v>241.876</c:v>
                </c:pt>
                <c:pt idx="9579">
                  <c:v>241.89400000000001</c:v>
                </c:pt>
                <c:pt idx="9580">
                  <c:v>241.91200000000001</c:v>
                </c:pt>
                <c:pt idx="9581">
                  <c:v>241.93</c:v>
                </c:pt>
                <c:pt idx="9582">
                  <c:v>241.95699999999999</c:v>
                </c:pt>
                <c:pt idx="9583">
                  <c:v>241.99</c:v>
                </c:pt>
                <c:pt idx="9584">
                  <c:v>242.04300000000001</c:v>
                </c:pt>
                <c:pt idx="9585">
                  <c:v>242.131</c:v>
                </c:pt>
                <c:pt idx="9586">
                  <c:v>242.22200000000001</c:v>
                </c:pt>
                <c:pt idx="9587">
                  <c:v>242.30799999999999</c:v>
                </c:pt>
                <c:pt idx="9588">
                  <c:v>242.33799999999999</c:v>
                </c:pt>
                <c:pt idx="9589">
                  <c:v>242.34899999999999</c:v>
                </c:pt>
                <c:pt idx="9590">
                  <c:v>242.35900000000001</c:v>
                </c:pt>
                <c:pt idx="9591">
                  <c:v>242.37200000000001</c:v>
                </c:pt>
                <c:pt idx="9592">
                  <c:v>242.386</c:v>
                </c:pt>
                <c:pt idx="9593">
                  <c:v>242.40299999999999</c:v>
                </c:pt>
                <c:pt idx="9594">
                  <c:v>242.422</c:v>
                </c:pt>
                <c:pt idx="9595">
                  <c:v>242.44200000000001</c:v>
                </c:pt>
                <c:pt idx="9596">
                  <c:v>242.459</c:v>
                </c:pt>
                <c:pt idx="9597">
                  <c:v>242.476</c:v>
                </c:pt>
                <c:pt idx="9598">
                  <c:v>242.49199999999999</c:v>
                </c:pt>
                <c:pt idx="9599">
                  <c:v>242.512</c:v>
                </c:pt>
                <c:pt idx="9600">
                  <c:v>242.553</c:v>
                </c:pt>
                <c:pt idx="9601">
                  <c:v>242.626</c:v>
                </c:pt>
                <c:pt idx="9602">
                  <c:v>242.708</c:v>
                </c:pt>
                <c:pt idx="9603">
                  <c:v>242.78399999999999</c:v>
                </c:pt>
                <c:pt idx="9604">
                  <c:v>242.845</c:v>
                </c:pt>
                <c:pt idx="9605">
                  <c:v>242.875</c:v>
                </c:pt>
                <c:pt idx="9606">
                  <c:v>242.886</c:v>
                </c:pt>
                <c:pt idx="9607">
                  <c:v>242.89500000000001</c:v>
                </c:pt>
                <c:pt idx="9608">
                  <c:v>242.90100000000001</c:v>
                </c:pt>
                <c:pt idx="9609">
                  <c:v>242.91</c:v>
                </c:pt>
                <c:pt idx="9610">
                  <c:v>242.92099999999999</c:v>
                </c:pt>
                <c:pt idx="9611">
                  <c:v>242.93299999999999</c:v>
                </c:pt>
                <c:pt idx="9612">
                  <c:v>242.947</c:v>
                </c:pt>
                <c:pt idx="9613">
                  <c:v>242.965</c:v>
                </c:pt>
                <c:pt idx="9614">
                  <c:v>242.98400000000001</c:v>
                </c:pt>
                <c:pt idx="9615">
                  <c:v>243.00299999999999</c:v>
                </c:pt>
                <c:pt idx="9616">
                  <c:v>243.02099999999999</c:v>
                </c:pt>
                <c:pt idx="9617">
                  <c:v>243.03899999999999</c:v>
                </c:pt>
                <c:pt idx="9618">
                  <c:v>243.05799999999999</c:v>
                </c:pt>
                <c:pt idx="9619">
                  <c:v>243.07499999999999</c:v>
                </c:pt>
                <c:pt idx="9620">
                  <c:v>243.09399999999999</c:v>
                </c:pt>
                <c:pt idx="9621">
                  <c:v>243.113</c:v>
                </c:pt>
                <c:pt idx="9622">
                  <c:v>243.13200000000001</c:v>
                </c:pt>
                <c:pt idx="9623">
                  <c:v>243.15700000000001</c:v>
                </c:pt>
                <c:pt idx="9624">
                  <c:v>243.185</c:v>
                </c:pt>
                <c:pt idx="9625">
                  <c:v>243.22800000000001</c:v>
                </c:pt>
                <c:pt idx="9626">
                  <c:v>243.27699999999999</c:v>
                </c:pt>
                <c:pt idx="9627">
                  <c:v>243.31399999999999</c:v>
                </c:pt>
                <c:pt idx="9628">
                  <c:v>243.33600000000001</c:v>
                </c:pt>
                <c:pt idx="9629">
                  <c:v>243.34899999999999</c:v>
                </c:pt>
                <c:pt idx="9630">
                  <c:v>243.36</c:v>
                </c:pt>
                <c:pt idx="9631">
                  <c:v>243.37299999999999</c:v>
                </c:pt>
                <c:pt idx="9632">
                  <c:v>243.387</c:v>
                </c:pt>
                <c:pt idx="9633">
                  <c:v>243.40299999999999</c:v>
                </c:pt>
                <c:pt idx="9634">
                  <c:v>243.42</c:v>
                </c:pt>
                <c:pt idx="9635">
                  <c:v>243.43600000000001</c:v>
                </c:pt>
                <c:pt idx="9636">
                  <c:v>243.452</c:v>
                </c:pt>
                <c:pt idx="9637">
                  <c:v>243.46799999999999</c:v>
                </c:pt>
                <c:pt idx="9638">
                  <c:v>243.48500000000001</c:v>
                </c:pt>
                <c:pt idx="9639">
                  <c:v>243.50299999999999</c:v>
                </c:pt>
                <c:pt idx="9640">
                  <c:v>243.523</c:v>
                </c:pt>
                <c:pt idx="9641">
                  <c:v>243.54400000000001</c:v>
                </c:pt>
                <c:pt idx="9642">
                  <c:v>243.565</c:v>
                </c:pt>
                <c:pt idx="9643">
                  <c:v>243.584</c:v>
                </c:pt>
                <c:pt idx="9644">
                  <c:v>243.602</c:v>
                </c:pt>
                <c:pt idx="9645">
                  <c:v>243.62100000000001</c:v>
                </c:pt>
                <c:pt idx="9646">
                  <c:v>243.63900000000001</c:v>
                </c:pt>
                <c:pt idx="9647">
                  <c:v>243.65799999999999</c:v>
                </c:pt>
                <c:pt idx="9648">
                  <c:v>243.678</c:v>
                </c:pt>
                <c:pt idx="9649">
                  <c:v>243.703</c:v>
                </c:pt>
                <c:pt idx="9650">
                  <c:v>243.75299999999999</c:v>
                </c:pt>
                <c:pt idx="9651">
                  <c:v>243.82499999999999</c:v>
                </c:pt>
                <c:pt idx="9652">
                  <c:v>243.90299999999999</c:v>
                </c:pt>
                <c:pt idx="9653">
                  <c:v>243.98599999999999</c:v>
                </c:pt>
                <c:pt idx="9654">
                  <c:v>244.07599999999999</c:v>
                </c:pt>
                <c:pt idx="9655">
                  <c:v>244.16</c:v>
                </c:pt>
                <c:pt idx="9656">
                  <c:v>244.233</c:v>
                </c:pt>
                <c:pt idx="9657">
                  <c:v>244.274</c:v>
                </c:pt>
                <c:pt idx="9658">
                  <c:v>244.28700000000001</c:v>
                </c:pt>
                <c:pt idx="9659">
                  <c:v>244.297</c:v>
                </c:pt>
                <c:pt idx="9660">
                  <c:v>244.297</c:v>
                </c:pt>
                <c:pt idx="9661">
                  <c:v>244.30099999999999</c:v>
                </c:pt>
                <c:pt idx="9662">
                  <c:v>244.31100000000001</c:v>
                </c:pt>
                <c:pt idx="9663">
                  <c:v>244.32400000000001</c:v>
                </c:pt>
                <c:pt idx="9664">
                  <c:v>244.34299999999999</c:v>
                </c:pt>
                <c:pt idx="9665">
                  <c:v>244.36</c:v>
                </c:pt>
                <c:pt idx="9666">
                  <c:v>244.37899999999999</c:v>
                </c:pt>
                <c:pt idx="9667">
                  <c:v>244.398</c:v>
                </c:pt>
                <c:pt idx="9668">
                  <c:v>244.41800000000001</c:v>
                </c:pt>
                <c:pt idx="9669">
                  <c:v>244.435</c:v>
                </c:pt>
                <c:pt idx="9670">
                  <c:v>244.45500000000001</c:v>
                </c:pt>
                <c:pt idx="9671">
                  <c:v>244.47399999999999</c:v>
                </c:pt>
                <c:pt idx="9672">
                  <c:v>244.49299999999999</c:v>
                </c:pt>
                <c:pt idx="9673">
                  <c:v>244.51400000000001</c:v>
                </c:pt>
                <c:pt idx="9674">
                  <c:v>244.55699999999999</c:v>
                </c:pt>
                <c:pt idx="9675">
                  <c:v>244.624</c:v>
                </c:pt>
                <c:pt idx="9676">
                  <c:v>244.666</c:v>
                </c:pt>
                <c:pt idx="9677">
                  <c:v>244.68199999999999</c:v>
                </c:pt>
                <c:pt idx="9678">
                  <c:v>244.68899999999999</c:v>
                </c:pt>
                <c:pt idx="9679">
                  <c:v>244.69900000000001</c:v>
                </c:pt>
                <c:pt idx="9680">
                  <c:v>244.71199999999999</c:v>
                </c:pt>
                <c:pt idx="9681">
                  <c:v>244.727</c:v>
                </c:pt>
                <c:pt idx="9682">
                  <c:v>244.744</c:v>
                </c:pt>
                <c:pt idx="9683">
                  <c:v>244.76300000000001</c:v>
                </c:pt>
                <c:pt idx="9684">
                  <c:v>244.78200000000001</c:v>
                </c:pt>
                <c:pt idx="9685">
                  <c:v>244.803</c:v>
                </c:pt>
                <c:pt idx="9686">
                  <c:v>244.82400000000001</c:v>
                </c:pt>
                <c:pt idx="9687">
                  <c:v>244.84399999999999</c:v>
                </c:pt>
                <c:pt idx="9688">
                  <c:v>244.86199999999999</c:v>
                </c:pt>
                <c:pt idx="9689">
                  <c:v>244.88</c:v>
                </c:pt>
                <c:pt idx="9690">
                  <c:v>244.898</c:v>
                </c:pt>
                <c:pt idx="9691">
                  <c:v>244.91399999999999</c:v>
                </c:pt>
                <c:pt idx="9692">
                  <c:v>244.93</c:v>
                </c:pt>
                <c:pt idx="9693">
                  <c:v>244.94900000000001</c:v>
                </c:pt>
                <c:pt idx="9694">
                  <c:v>244.99100000000001</c:v>
                </c:pt>
                <c:pt idx="9695">
                  <c:v>245.05500000000001</c:v>
                </c:pt>
                <c:pt idx="9696">
                  <c:v>245.125</c:v>
                </c:pt>
                <c:pt idx="9697">
                  <c:v>245.19499999999999</c:v>
                </c:pt>
                <c:pt idx="9698">
                  <c:v>245.25700000000001</c:v>
                </c:pt>
                <c:pt idx="9699">
                  <c:v>245.28800000000001</c:v>
                </c:pt>
                <c:pt idx="9700">
                  <c:v>245.29499999999999</c:v>
                </c:pt>
                <c:pt idx="9701">
                  <c:v>245.304</c:v>
                </c:pt>
                <c:pt idx="9702">
                  <c:v>245.31399999999999</c:v>
                </c:pt>
                <c:pt idx="9703">
                  <c:v>245.32499999999999</c:v>
                </c:pt>
                <c:pt idx="9704">
                  <c:v>245.34</c:v>
                </c:pt>
                <c:pt idx="9705">
                  <c:v>245.358</c:v>
                </c:pt>
                <c:pt idx="9706">
                  <c:v>245.37700000000001</c:v>
                </c:pt>
                <c:pt idx="9707">
                  <c:v>245.39599999999999</c:v>
                </c:pt>
                <c:pt idx="9708">
                  <c:v>245.41499999999999</c:v>
                </c:pt>
                <c:pt idx="9709">
                  <c:v>245.43299999999999</c:v>
                </c:pt>
                <c:pt idx="9710">
                  <c:v>245.45</c:v>
                </c:pt>
                <c:pt idx="9711">
                  <c:v>245.47200000000001</c:v>
                </c:pt>
                <c:pt idx="9712">
                  <c:v>245.51300000000001</c:v>
                </c:pt>
                <c:pt idx="9713">
                  <c:v>245.57900000000001</c:v>
                </c:pt>
                <c:pt idx="9714">
                  <c:v>245.63300000000001</c:v>
                </c:pt>
                <c:pt idx="9715">
                  <c:v>245.65199999999999</c:v>
                </c:pt>
                <c:pt idx="9716">
                  <c:v>245.66200000000001</c:v>
                </c:pt>
                <c:pt idx="9717">
                  <c:v>245.67400000000001</c:v>
                </c:pt>
                <c:pt idx="9718">
                  <c:v>245.691</c:v>
                </c:pt>
                <c:pt idx="9719">
                  <c:v>245.71</c:v>
                </c:pt>
                <c:pt idx="9720">
                  <c:v>245.73</c:v>
                </c:pt>
                <c:pt idx="9721">
                  <c:v>245.749</c:v>
                </c:pt>
                <c:pt idx="9722">
                  <c:v>245.76599999999999</c:v>
                </c:pt>
                <c:pt idx="9723">
                  <c:v>245.785</c:v>
                </c:pt>
                <c:pt idx="9724">
                  <c:v>245.80500000000001</c:v>
                </c:pt>
                <c:pt idx="9725">
                  <c:v>245.84</c:v>
                </c:pt>
                <c:pt idx="9726">
                  <c:v>245.91300000000001</c:v>
                </c:pt>
                <c:pt idx="9727">
                  <c:v>245.98699999999999</c:v>
                </c:pt>
                <c:pt idx="9728">
                  <c:v>246.02600000000001</c:v>
                </c:pt>
                <c:pt idx="9729">
                  <c:v>246.04</c:v>
                </c:pt>
                <c:pt idx="9730">
                  <c:v>246.047</c:v>
                </c:pt>
                <c:pt idx="9731">
                  <c:v>246.059</c:v>
                </c:pt>
                <c:pt idx="9732">
                  <c:v>246.07300000000001</c:v>
                </c:pt>
                <c:pt idx="9733">
                  <c:v>246.089</c:v>
                </c:pt>
                <c:pt idx="9734">
                  <c:v>246.11099999999999</c:v>
                </c:pt>
                <c:pt idx="9735">
                  <c:v>246.136</c:v>
                </c:pt>
                <c:pt idx="9736">
                  <c:v>246.15199999999999</c:v>
                </c:pt>
                <c:pt idx="9737">
                  <c:v>246.172</c:v>
                </c:pt>
                <c:pt idx="9738">
                  <c:v>246.20500000000001</c:v>
                </c:pt>
                <c:pt idx="9739">
                  <c:v>246.239</c:v>
                </c:pt>
                <c:pt idx="9740">
                  <c:v>246.26499999999999</c:v>
                </c:pt>
                <c:pt idx="9741">
                  <c:v>246.28399999999999</c:v>
                </c:pt>
                <c:pt idx="9742">
                  <c:v>246.3</c:v>
                </c:pt>
                <c:pt idx="9743">
                  <c:v>246.31800000000001</c:v>
                </c:pt>
                <c:pt idx="9744">
                  <c:v>246.33500000000001</c:v>
                </c:pt>
                <c:pt idx="9745">
                  <c:v>246.352</c:v>
                </c:pt>
                <c:pt idx="9746">
                  <c:v>246.37299999999999</c:v>
                </c:pt>
                <c:pt idx="9747">
                  <c:v>246.41200000000001</c:v>
                </c:pt>
                <c:pt idx="9748">
                  <c:v>246.47800000000001</c:v>
                </c:pt>
                <c:pt idx="9749">
                  <c:v>246.571</c:v>
                </c:pt>
                <c:pt idx="9750">
                  <c:v>246.667</c:v>
                </c:pt>
                <c:pt idx="9751">
                  <c:v>246.74</c:v>
                </c:pt>
                <c:pt idx="9752">
                  <c:v>246.78</c:v>
                </c:pt>
                <c:pt idx="9753">
                  <c:v>246.798</c:v>
                </c:pt>
                <c:pt idx="9754">
                  <c:v>246.81100000000001</c:v>
                </c:pt>
                <c:pt idx="9755">
                  <c:v>246.82499999999999</c:v>
                </c:pt>
                <c:pt idx="9756">
                  <c:v>246.84100000000001</c:v>
                </c:pt>
                <c:pt idx="9757">
                  <c:v>246.85900000000001</c:v>
                </c:pt>
                <c:pt idx="9758">
                  <c:v>246.87899999999999</c:v>
                </c:pt>
                <c:pt idx="9759">
                  <c:v>246.89599999999999</c:v>
                </c:pt>
                <c:pt idx="9760">
                  <c:v>246.91300000000001</c:v>
                </c:pt>
                <c:pt idx="9761">
                  <c:v>246.93</c:v>
                </c:pt>
                <c:pt idx="9762">
                  <c:v>246.946</c:v>
                </c:pt>
                <c:pt idx="9763">
                  <c:v>246.96199999999999</c:v>
                </c:pt>
                <c:pt idx="9764">
                  <c:v>246.994</c:v>
                </c:pt>
                <c:pt idx="9765">
                  <c:v>247.059</c:v>
                </c:pt>
                <c:pt idx="9766">
                  <c:v>247.11699999999999</c:v>
                </c:pt>
                <c:pt idx="9767">
                  <c:v>247.12700000000001</c:v>
                </c:pt>
                <c:pt idx="9768">
                  <c:v>247.13499999999999</c:v>
                </c:pt>
                <c:pt idx="9769">
                  <c:v>247.14599999999999</c:v>
                </c:pt>
                <c:pt idx="9770">
                  <c:v>247.161</c:v>
                </c:pt>
                <c:pt idx="9771">
                  <c:v>247.18</c:v>
                </c:pt>
                <c:pt idx="9772">
                  <c:v>247.2</c:v>
                </c:pt>
                <c:pt idx="9773">
                  <c:v>247.21799999999999</c:v>
                </c:pt>
                <c:pt idx="9774">
                  <c:v>247.23500000000001</c:v>
                </c:pt>
                <c:pt idx="9775">
                  <c:v>247.25200000000001</c:v>
                </c:pt>
                <c:pt idx="9776">
                  <c:v>247.27</c:v>
                </c:pt>
                <c:pt idx="9777">
                  <c:v>247.29400000000001</c:v>
                </c:pt>
                <c:pt idx="9778">
                  <c:v>247.33799999999999</c:v>
                </c:pt>
                <c:pt idx="9779">
                  <c:v>247.40299999999999</c:v>
                </c:pt>
                <c:pt idx="9780">
                  <c:v>247.47200000000001</c:v>
                </c:pt>
                <c:pt idx="9781">
                  <c:v>247.536</c:v>
                </c:pt>
                <c:pt idx="9782">
                  <c:v>247.6</c:v>
                </c:pt>
                <c:pt idx="9783">
                  <c:v>247.661</c:v>
                </c:pt>
                <c:pt idx="9784">
                  <c:v>247.714</c:v>
                </c:pt>
                <c:pt idx="9785">
                  <c:v>247.75899999999999</c:v>
                </c:pt>
                <c:pt idx="9786">
                  <c:v>247.78899999999999</c:v>
                </c:pt>
                <c:pt idx="9787">
                  <c:v>247.798</c:v>
                </c:pt>
                <c:pt idx="9788">
                  <c:v>247.79900000000001</c:v>
                </c:pt>
                <c:pt idx="9789">
                  <c:v>247.79900000000001</c:v>
                </c:pt>
                <c:pt idx="9790">
                  <c:v>247.79900000000001</c:v>
                </c:pt>
                <c:pt idx="9791">
                  <c:v>247.79900000000001</c:v>
                </c:pt>
                <c:pt idx="9792">
                  <c:v>247.79900000000001</c:v>
                </c:pt>
                <c:pt idx="9793">
                  <c:v>247.80500000000001</c:v>
                </c:pt>
                <c:pt idx="9794">
                  <c:v>247.815</c:v>
                </c:pt>
                <c:pt idx="9795">
                  <c:v>247.82499999999999</c:v>
                </c:pt>
                <c:pt idx="9796">
                  <c:v>247.84</c:v>
                </c:pt>
                <c:pt idx="9797">
                  <c:v>247.85900000000001</c:v>
                </c:pt>
                <c:pt idx="9798">
                  <c:v>247.87700000000001</c:v>
                </c:pt>
                <c:pt idx="9799">
                  <c:v>247.89500000000001</c:v>
                </c:pt>
                <c:pt idx="9800">
                  <c:v>247.91300000000001</c:v>
                </c:pt>
                <c:pt idx="9801">
                  <c:v>247.93</c:v>
                </c:pt>
                <c:pt idx="9802">
                  <c:v>247.952</c:v>
                </c:pt>
                <c:pt idx="9803">
                  <c:v>247.99199999999999</c:v>
                </c:pt>
                <c:pt idx="9804">
                  <c:v>248.05699999999999</c:v>
                </c:pt>
                <c:pt idx="9805">
                  <c:v>248.13200000000001</c:v>
                </c:pt>
                <c:pt idx="9806">
                  <c:v>248.19900000000001</c:v>
                </c:pt>
                <c:pt idx="9807">
                  <c:v>248.26300000000001</c:v>
                </c:pt>
                <c:pt idx="9808">
                  <c:v>248.322</c:v>
                </c:pt>
                <c:pt idx="9809">
                  <c:v>248.37100000000001</c:v>
                </c:pt>
                <c:pt idx="9810">
                  <c:v>248.405</c:v>
                </c:pt>
                <c:pt idx="9811">
                  <c:v>248.42699999999999</c:v>
                </c:pt>
                <c:pt idx="9812">
                  <c:v>248.43799999999999</c:v>
                </c:pt>
                <c:pt idx="9813">
                  <c:v>248.45</c:v>
                </c:pt>
                <c:pt idx="9814">
                  <c:v>248.46299999999999</c:v>
                </c:pt>
                <c:pt idx="9815">
                  <c:v>248.483</c:v>
                </c:pt>
                <c:pt idx="9816">
                  <c:v>248.51599999999999</c:v>
                </c:pt>
                <c:pt idx="9817">
                  <c:v>248.554</c:v>
                </c:pt>
                <c:pt idx="9818">
                  <c:v>248.58</c:v>
                </c:pt>
                <c:pt idx="9819">
                  <c:v>248.59100000000001</c:v>
                </c:pt>
                <c:pt idx="9820">
                  <c:v>248.59800000000001</c:v>
                </c:pt>
                <c:pt idx="9821">
                  <c:v>248.60599999999999</c:v>
                </c:pt>
                <c:pt idx="9822">
                  <c:v>248.61799999999999</c:v>
                </c:pt>
                <c:pt idx="9823">
                  <c:v>248.63300000000001</c:v>
                </c:pt>
                <c:pt idx="9824">
                  <c:v>248.65299999999999</c:v>
                </c:pt>
                <c:pt idx="9825">
                  <c:v>248.673</c:v>
                </c:pt>
                <c:pt idx="9826">
                  <c:v>248.691</c:v>
                </c:pt>
                <c:pt idx="9827">
                  <c:v>248.71</c:v>
                </c:pt>
                <c:pt idx="9828">
                  <c:v>248.73</c:v>
                </c:pt>
                <c:pt idx="9829">
                  <c:v>248.749</c:v>
                </c:pt>
                <c:pt idx="9830">
                  <c:v>248.773</c:v>
                </c:pt>
                <c:pt idx="9831">
                  <c:v>248.816</c:v>
                </c:pt>
                <c:pt idx="9832">
                  <c:v>248.88399999999999</c:v>
                </c:pt>
                <c:pt idx="9833">
                  <c:v>248.96100000000001</c:v>
                </c:pt>
                <c:pt idx="9834">
                  <c:v>249.036</c:v>
                </c:pt>
                <c:pt idx="9835">
                  <c:v>249.078</c:v>
                </c:pt>
                <c:pt idx="9836">
                  <c:v>249.09299999999999</c:v>
                </c:pt>
                <c:pt idx="9837">
                  <c:v>249.10499999999999</c:v>
                </c:pt>
                <c:pt idx="9838">
                  <c:v>249.11699999999999</c:v>
                </c:pt>
                <c:pt idx="9839">
                  <c:v>249.13</c:v>
                </c:pt>
                <c:pt idx="9840">
                  <c:v>249.14699999999999</c:v>
                </c:pt>
                <c:pt idx="9841">
                  <c:v>249.16800000000001</c:v>
                </c:pt>
                <c:pt idx="9842">
                  <c:v>249.18799999999999</c:v>
                </c:pt>
                <c:pt idx="9843">
                  <c:v>249.20500000000001</c:v>
                </c:pt>
                <c:pt idx="9844">
                  <c:v>249.22300000000001</c:v>
                </c:pt>
                <c:pt idx="9845">
                  <c:v>249.24100000000001</c:v>
                </c:pt>
                <c:pt idx="9846">
                  <c:v>249.25800000000001</c:v>
                </c:pt>
                <c:pt idx="9847">
                  <c:v>249.28399999999999</c:v>
                </c:pt>
                <c:pt idx="9848">
                  <c:v>249.298</c:v>
                </c:pt>
                <c:pt idx="9849">
                  <c:v>249.309</c:v>
                </c:pt>
                <c:pt idx="9850">
                  <c:v>249.32</c:v>
                </c:pt>
                <c:pt idx="9851">
                  <c:v>249.33199999999999</c:v>
                </c:pt>
                <c:pt idx="9852">
                  <c:v>249.345</c:v>
                </c:pt>
                <c:pt idx="9853">
                  <c:v>249.37</c:v>
                </c:pt>
                <c:pt idx="9854">
                  <c:v>249.41</c:v>
                </c:pt>
                <c:pt idx="9855">
                  <c:v>249.434</c:v>
                </c:pt>
                <c:pt idx="9856">
                  <c:v>249.45</c:v>
                </c:pt>
                <c:pt idx="9857">
                  <c:v>249.46199999999999</c:v>
                </c:pt>
                <c:pt idx="9858">
                  <c:v>249.47399999999999</c:v>
                </c:pt>
                <c:pt idx="9859">
                  <c:v>249.48699999999999</c:v>
                </c:pt>
                <c:pt idx="9860">
                  <c:v>249.501</c:v>
                </c:pt>
                <c:pt idx="9861">
                  <c:v>249.517</c:v>
                </c:pt>
                <c:pt idx="9862">
                  <c:v>249.536</c:v>
                </c:pt>
                <c:pt idx="9863">
                  <c:v>249.55699999999999</c:v>
                </c:pt>
                <c:pt idx="9864">
                  <c:v>249.577</c:v>
                </c:pt>
                <c:pt idx="9865">
                  <c:v>249.595</c:v>
                </c:pt>
                <c:pt idx="9866">
                  <c:v>249.613</c:v>
                </c:pt>
                <c:pt idx="9867">
                  <c:v>249.631</c:v>
                </c:pt>
                <c:pt idx="9868">
                  <c:v>249.648</c:v>
                </c:pt>
                <c:pt idx="9869">
                  <c:v>249.666</c:v>
                </c:pt>
                <c:pt idx="9870">
                  <c:v>249.69200000000001</c:v>
                </c:pt>
                <c:pt idx="9871">
                  <c:v>249.73400000000001</c:v>
                </c:pt>
                <c:pt idx="9872">
                  <c:v>249.78800000000001</c:v>
                </c:pt>
                <c:pt idx="9873">
                  <c:v>249.828</c:v>
                </c:pt>
                <c:pt idx="9874">
                  <c:v>249.863</c:v>
                </c:pt>
                <c:pt idx="9875">
                  <c:v>249.89400000000001</c:v>
                </c:pt>
                <c:pt idx="9876">
                  <c:v>249.94</c:v>
                </c:pt>
                <c:pt idx="9877">
                  <c:v>249.989</c:v>
                </c:pt>
                <c:pt idx="9878">
                  <c:v>250.04400000000001</c:v>
                </c:pt>
                <c:pt idx="9879">
                  <c:v>250.09700000000001</c:v>
                </c:pt>
                <c:pt idx="9880">
                  <c:v>250.143</c:v>
                </c:pt>
                <c:pt idx="9881">
                  <c:v>250.15899999999999</c:v>
                </c:pt>
                <c:pt idx="9882">
                  <c:v>250.161</c:v>
                </c:pt>
                <c:pt idx="9883">
                  <c:v>250.16800000000001</c:v>
                </c:pt>
                <c:pt idx="9884">
                  <c:v>250.178</c:v>
                </c:pt>
                <c:pt idx="9885">
                  <c:v>250.18899999999999</c:v>
                </c:pt>
                <c:pt idx="9886">
                  <c:v>250.20400000000001</c:v>
                </c:pt>
                <c:pt idx="9887">
                  <c:v>250.22200000000001</c:v>
                </c:pt>
                <c:pt idx="9888">
                  <c:v>250.24100000000001</c:v>
                </c:pt>
                <c:pt idx="9889">
                  <c:v>250.25899999999999</c:v>
                </c:pt>
                <c:pt idx="9890">
                  <c:v>250.27600000000001</c:v>
                </c:pt>
                <c:pt idx="9891">
                  <c:v>250.29300000000001</c:v>
                </c:pt>
                <c:pt idx="9892">
                  <c:v>250.309</c:v>
                </c:pt>
                <c:pt idx="9893">
                  <c:v>250.327</c:v>
                </c:pt>
                <c:pt idx="9894">
                  <c:v>250.36199999999999</c:v>
                </c:pt>
                <c:pt idx="9895">
                  <c:v>250.41399999999999</c:v>
                </c:pt>
                <c:pt idx="9896">
                  <c:v>250.446</c:v>
                </c:pt>
                <c:pt idx="9897">
                  <c:v>250.45599999999999</c:v>
                </c:pt>
                <c:pt idx="9898">
                  <c:v>250.464</c:v>
                </c:pt>
                <c:pt idx="9899">
                  <c:v>250.47399999999999</c:v>
                </c:pt>
                <c:pt idx="9900">
                  <c:v>250.48599999999999</c:v>
                </c:pt>
                <c:pt idx="9901">
                  <c:v>250.50200000000001</c:v>
                </c:pt>
                <c:pt idx="9902">
                  <c:v>250.52</c:v>
                </c:pt>
                <c:pt idx="9903">
                  <c:v>250.53899999999999</c:v>
                </c:pt>
                <c:pt idx="9904">
                  <c:v>250.55699999999999</c:v>
                </c:pt>
                <c:pt idx="9905">
                  <c:v>250.57499999999999</c:v>
                </c:pt>
                <c:pt idx="9906">
                  <c:v>250.59399999999999</c:v>
                </c:pt>
                <c:pt idx="9907">
                  <c:v>250.61199999999999</c:v>
                </c:pt>
                <c:pt idx="9908">
                  <c:v>250.643</c:v>
                </c:pt>
                <c:pt idx="9909">
                  <c:v>250.69900000000001</c:v>
                </c:pt>
                <c:pt idx="9910">
                  <c:v>250.71299999999999</c:v>
                </c:pt>
                <c:pt idx="9911">
                  <c:v>250.72800000000001</c:v>
                </c:pt>
                <c:pt idx="9912">
                  <c:v>250.74199999999999</c:v>
                </c:pt>
                <c:pt idx="9913">
                  <c:v>250.75700000000001</c:v>
                </c:pt>
                <c:pt idx="9914">
                  <c:v>250.77199999999999</c:v>
                </c:pt>
                <c:pt idx="9915">
                  <c:v>250.79</c:v>
                </c:pt>
                <c:pt idx="9916">
                  <c:v>250.809</c:v>
                </c:pt>
                <c:pt idx="9917">
                  <c:v>250.83</c:v>
                </c:pt>
                <c:pt idx="9918">
                  <c:v>250.85</c:v>
                </c:pt>
                <c:pt idx="9919">
                  <c:v>250.86799999999999</c:v>
                </c:pt>
                <c:pt idx="9920">
                  <c:v>250.886</c:v>
                </c:pt>
                <c:pt idx="9921">
                  <c:v>250.905</c:v>
                </c:pt>
                <c:pt idx="9922">
                  <c:v>250.92500000000001</c:v>
                </c:pt>
                <c:pt idx="9923">
                  <c:v>250.94499999999999</c:v>
                </c:pt>
                <c:pt idx="9924">
                  <c:v>250.964</c:v>
                </c:pt>
                <c:pt idx="9925">
                  <c:v>250.98</c:v>
                </c:pt>
                <c:pt idx="9926">
                  <c:v>250.99600000000001</c:v>
                </c:pt>
                <c:pt idx="9927">
                  <c:v>251.01300000000001</c:v>
                </c:pt>
                <c:pt idx="9928">
                  <c:v>251.03800000000001</c:v>
                </c:pt>
                <c:pt idx="9929">
                  <c:v>251.06800000000001</c:v>
                </c:pt>
                <c:pt idx="9930">
                  <c:v>251.09100000000001</c:v>
                </c:pt>
                <c:pt idx="9931">
                  <c:v>251.10900000000001</c:v>
                </c:pt>
                <c:pt idx="9932">
                  <c:v>251.124</c:v>
                </c:pt>
                <c:pt idx="9933">
                  <c:v>251.13900000000001</c:v>
                </c:pt>
                <c:pt idx="9934">
                  <c:v>251.154</c:v>
                </c:pt>
                <c:pt idx="9935">
                  <c:v>251.17</c:v>
                </c:pt>
                <c:pt idx="9936">
                  <c:v>251.18799999999999</c:v>
                </c:pt>
                <c:pt idx="9937">
                  <c:v>251.208</c:v>
                </c:pt>
                <c:pt idx="9938">
                  <c:v>251.22800000000001</c:v>
                </c:pt>
                <c:pt idx="9939">
                  <c:v>251.24700000000001</c:v>
                </c:pt>
                <c:pt idx="9940">
                  <c:v>251.26499999999999</c:v>
                </c:pt>
                <c:pt idx="9941">
                  <c:v>251.28299999999999</c:v>
                </c:pt>
                <c:pt idx="9942">
                  <c:v>251.30099999999999</c:v>
                </c:pt>
                <c:pt idx="9943">
                  <c:v>251.31899999999999</c:v>
                </c:pt>
                <c:pt idx="9944">
                  <c:v>251.339</c:v>
                </c:pt>
                <c:pt idx="9945">
                  <c:v>251.35599999999999</c:v>
                </c:pt>
                <c:pt idx="9946">
                  <c:v>251.374</c:v>
                </c:pt>
                <c:pt idx="9947">
                  <c:v>251.38900000000001</c:v>
                </c:pt>
                <c:pt idx="9948">
                  <c:v>251.40299999999999</c:v>
                </c:pt>
                <c:pt idx="9949">
                  <c:v>251.417</c:v>
                </c:pt>
                <c:pt idx="9950">
                  <c:v>251.43100000000001</c:v>
                </c:pt>
                <c:pt idx="9951">
                  <c:v>251.44499999999999</c:v>
                </c:pt>
                <c:pt idx="9952">
                  <c:v>251.46100000000001</c:v>
                </c:pt>
                <c:pt idx="9953">
                  <c:v>251.48400000000001</c:v>
                </c:pt>
                <c:pt idx="9954">
                  <c:v>251.51</c:v>
                </c:pt>
                <c:pt idx="9955">
                  <c:v>251.54300000000001</c:v>
                </c:pt>
                <c:pt idx="9956">
                  <c:v>251.58799999999999</c:v>
                </c:pt>
                <c:pt idx="9957">
                  <c:v>251.62700000000001</c:v>
                </c:pt>
                <c:pt idx="9958">
                  <c:v>251.66</c:v>
                </c:pt>
                <c:pt idx="9959">
                  <c:v>251.68600000000001</c:v>
                </c:pt>
                <c:pt idx="9960">
                  <c:v>251.69900000000001</c:v>
                </c:pt>
                <c:pt idx="9961">
                  <c:v>251.709</c:v>
                </c:pt>
                <c:pt idx="9962">
                  <c:v>251.72</c:v>
                </c:pt>
                <c:pt idx="9963">
                  <c:v>251.73500000000001</c:v>
                </c:pt>
                <c:pt idx="9964">
                  <c:v>251.76</c:v>
                </c:pt>
                <c:pt idx="9965">
                  <c:v>251.785</c:v>
                </c:pt>
                <c:pt idx="9966">
                  <c:v>251.815</c:v>
                </c:pt>
                <c:pt idx="9967">
                  <c:v>251.821</c:v>
                </c:pt>
                <c:pt idx="9968">
                  <c:v>251.828</c:v>
                </c:pt>
                <c:pt idx="9969">
                  <c:v>251.83500000000001</c:v>
                </c:pt>
                <c:pt idx="9970">
                  <c:v>251.846</c:v>
                </c:pt>
                <c:pt idx="9971">
                  <c:v>251.87200000000001</c:v>
                </c:pt>
                <c:pt idx="9972">
                  <c:v>251.892</c:v>
                </c:pt>
                <c:pt idx="9973">
                  <c:v>251.90899999999999</c:v>
                </c:pt>
                <c:pt idx="9974">
                  <c:v>251.92500000000001</c:v>
                </c:pt>
                <c:pt idx="9975">
                  <c:v>251.94300000000001</c:v>
                </c:pt>
                <c:pt idx="9976">
                  <c:v>251.964</c:v>
                </c:pt>
                <c:pt idx="9977">
                  <c:v>251.98599999999999</c:v>
                </c:pt>
                <c:pt idx="9978">
                  <c:v>252.005</c:v>
                </c:pt>
                <c:pt idx="9979">
                  <c:v>252.024</c:v>
                </c:pt>
                <c:pt idx="9980">
                  <c:v>252.042</c:v>
                </c:pt>
                <c:pt idx="9981">
                  <c:v>252.059</c:v>
                </c:pt>
                <c:pt idx="9982">
                  <c:v>252.077</c:v>
                </c:pt>
                <c:pt idx="9983">
                  <c:v>252.10499999999999</c:v>
                </c:pt>
                <c:pt idx="9984">
                  <c:v>252.14599999999999</c:v>
                </c:pt>
                <c:pt idx="9985">
                  <c:v>252.184</c:v>
                </c:pt>
                <c:pt idx="9986">
                  <c:v>252.20099999999999</c:v>
                </c:pt>
                <c:pt idx="9987">
                  <c:v>252.208</c:v>
                </c:pt>
                <c:pt idx="9988">
                  <c:v>252.21700000000001</c:v>
                </c:pt>
                <c:pt idx="9989">
                  <c:v>252.23</c:v>
                </c:pt>
                <c:pt idx="9990">
                  <c:v>252.245</c:v>
                </c:pt>
                <c:pt idx="9991">
                  <c:v>252.26300000000001</c:v>
                </c:pt>
                <c:pt idx="9992">
                  <c:v>252.28299999999999</c:v>
                </c:pt>
                <c:pt idx="9993">
                  <c:v>252.303</c:v>
                </c:pt>
                <c:pt idx="9994">
                  <c:v>252.322</c:v>
                </c:pt>
                <c:pt idx="9995">
                  <c:v>252.34</c:v>
                </c:pt>
                <c:pt idx="9996">
                  <c:v>252.36</c:v>
                </c:pt>
                <c:pt idx="9997">
                  <c:v>252.381</c:v>
                </c:pt>
                <c:pt idx="9998">
                  <c:v>252.42599999999999</c:v>
                </c:pt>
                <c:pt idx="9999">
                  <c:v>252.49299999999999</c:v>
                </c:pt>
                <c:pt idx="10000">
                  <c:v>252.55600000000001</c:v>
                </c:pt>
                <c:pt idx="10001">
                  <c:v>252.625</c:v>
                </c:pt>
                <c:pt idx="10002">
                  <c:v>252.68899999999999</c:v>
                </c:pt>
                <c:pt idx="10003">
                  <c:v>252.72200000000001</c:v>
                </c:pt>
                <c:pt idx="10004">
                  <c:v>252.73599999999999</c:v>
                </c:pt>
                <c:pt idx="10005">
                  <c:v>252.74799999999999</c:v>
                </c:pt>
                <c:pt idx="10006">
                  <c:v>252.762</c:v>
                </c:pt>
                <c:pt idx="10007">
                  <c:v>252.78</c:v>
                </c:pt>
                <c:pt idx="10008">
                  <c:v>252.8</c:v>
                </c:pt>
                <c:pt idx="10009">
                  <c:v>252.81899999999999</c:v>
                </c:pt>
                <c:pt idx="10010">
                  <c:v>252.839</c:v>
                </c:pt>
                <c:pt idx="10011">
                  <c:v>252.858</c:v>
                </c:pt>
                <c:pt idx="10012">
                  <c:v>252.876</c:v>
                </c:pt>
                <c:pt idx="10013">
                  <c:v>252.89400000000001</c:v>
                </c:pt>
                <c:pt idx="10014">
                  <c:v>252.91300000000001</c:v>
                </c:pt>
                <c:pt idx="10015">
                  <c:v>252.93899999999999</c:v>
                </c:pt>
                <c:pt idx="10016">
                  <c:v>252.97</c:v>
                </c:pt>
                <c:pt idx="10017">
                  <c:v>252.98099999999999</c:v>
                </c:pt>
                <c:pt idx="10018">
                  <c:v>252.994</c:v>
                </c:pt>
                <c:pt idx="10019">
                  <c:v>253.01499999999999</c:v>
                </c:pt>
                <c:pt idx="10020">
                  <c:v>253.054</c:v>
                </c:pt>
                <c:pt idx="10021">
                  <c:v>253.11199999999999</c:v>
                </c:pt>
                <c:pt idx="10022">
                  <c:v>253.16800000000001</c:v>
                </c:pt>
                <c:pt idx="10023">
                  <c:v>253.22200000000001</c:v>
                </c:pt>
                <c:pt idx="10024">
                  <c:v>253.26900000000001</c:v>
                </c:pt>
                <c:pt idx="10025">
                  <c:v>253.31</c:v>
                </c:pt>
                <c:pt idx="10026">
                  <c:v>253.32900000000001</c:v>
                </c:pt>
                <c:pt idx="10027">
                  <c:v>253.34</c:v>
                </c:pt>
                <c:pt idx="10028">
                  <c:v>253.352</c:v>
                </c:pt>
                <c:pt idx="10029">
                  <c:v>253.364</c:v>
                </c:pt>
                <c:pt idx="10030">
                  <c:v>253.37700000000001</c:v>
                </c:pt>
                <c:pt idx="10031">
                  <c:v>253.39599999999999</c:v>
                </c:pt>
                <c:pt idx="10032">
                  <c:v>253.41499999999999</c:v>
                </c:pt>
                <c:pt idx="10033">
                  <c:v>253.434</c:v>
                </c:pt>
                <c:pt idx="10034">
                  <c:v>253.452</c:v>
                </c:pt>
                <c:pt idx="10035">
                  <c:v>253.471</c:v>
                </c:pt>
                <c:pt idx="10036">
                  <c:v>253.49</c:v>
                </c:pt>
                <c:pt idx="10037">
                  <c:v>253.50700000000001</c:v>
                </c:pt>
                <c:pt idx="10038">
                  <c:v>253.535</c:v>
                </c:pt>
                <c:pt idx="10039">
                  <c:v>253.58799999999999</c:v>
                </c:pt>
                <c:pt idx="10040">
                  <c:v>253.63800000000001</c:v>
                </c:pt>
                <c:pt idx="10041">
                  <c:v>253.667</c:v>
                </c:pt>
                <c:pt idx="10042">
                  <c:v>253.69499999999999</c:v>
                </c:pt>
                <c:pt idx="10043">
                  <c:v>253.71700000000001</c:v>
                </c:pt>
                <c:pt idx="10044">
                  <c:v>253.726</c:v>
                </c:pt>
                <c:pt idx="10045">
                  <c:v>253.73500000000001</c:v>
                </c:pt>
                <c:pt idx="10046">
                  <c:v>253.745</c:v>
                </c:pt>
                <c:pt idx="10047">
                  <c:v>253.756</c:v>
                </c:pt>
                <c:pt idx="10048">
                  <c:v>253.77</c:v>
                </c:pt>
                <c:pt idx="10049">
                  <c:v>253.791</c:v>
                </c:pt>
                <c:pt idx="10050">
                  <c:v>253.821</c:v>
                </c:pt>
                <c:pt idx="10051">
                  <c:v>253.84299999999999</c:v>
                </c:pt>
                <c:pt idx="10052">
                  <c:v>253.851</c:v>
                </c:pt>
                <c:pt idx="10053">
                  <c:v>253.86</c:v>
                </c:pt>
                <c:pt idx="10054">
                  <c:v>253.87</c:v>
                </c:pt>
                <c:pt idx="10055">
                  <c:v>253.88200000000001</c:v>
                </c:pt>
                <c:pt idx="10056">
                  <c:v>253.89500000000001</c:v>
                </c:pt>
                <c:pt idx="10057">
                  <c:v>253.90899999999999</c:v>
                </c:pt>
                <c:pt idx="10058">
                  <c:v>253.923</c:v>
                </c:pt>
                <c:pt idx="10059">
                  <c:v>253.93600000000001</c:v>
                </c:pt>
                <c:pt idx="10060">
                  <c:v>253.94900000000001</c:v>
                </c:pt>
                <c:pt idx="10061">
                  <c:v>253.97</c:v>
                </c:pt>
                <c:pt idx="10062">
                  <c:v>253.98699999999999</c:v>
                </c:pt>
                <c:pt idx="10063">
                  <c:v>254.001</c:v>
                </c:pt>
                <c:pt idx="10064">
                  <c:v>254.01599999999999</c:v>
                </c:pt>
                <c:pt idx="10065">
                  <c:v>254.029</c:v>
                </c:pt>
                <c:pt idx="10066">
                  <c:v>254.042</c:v>
                </c:pt>
                <c:pt idx="10067">
                  <c:v>254.05600000000001</c:v>
                </c:pt>
                <c:pt idx="10068">
                  <c:v>254.071</c:v>
                </c:pt>
                <c:pt idx="10069">
                  <c:v>254.089</c:v>
                </c:pt>
                <c:pt idx="10070">
                  <c:v>254.10900000000001</c:v>
                </c:pt>
                <c:pt idx="10071">
                  <c:v>254.13200000000001</c:v>
                </c:pt>
                <c:pt idx="10072">
                  <c:v>254.15799999999999</c:v>
                </c:pt>
                <c:pt idx="10073">
                  <c:v>254.184</c:v>
                </c:pt>
                <c:pt idx="10074">
                  <c:v>254.203</c:v>
                </c:pt>
                <c:pt idx="10075">
                  <c:v>254.21799999999999</c:v>
                </c:pt>
                <c:pt idx="10076">
                  <c:v>254.23099999999999</c:v>
                </c:pt>
                <c:pt idx="10077">
                  <c:v>254.24299999999999</c:v>
                </c:pt>
                <c:pt idx="10078">
                  <c:v>254.255</c:v>
                </c:pt>
                <c:pt idx="10079">
                  <c:v>254.26499999999999</c:v>
                </c:pt>
                <c:pt idx="10080">
                  <c:v>254.27199999999999</c:v>
                </c:pt>
                <c:pt idx="10081">
                  <c:v>254.285</c:v>
                </c:pt>
                <c:pt idx="10082">
                  <c:v>254.29499999999999</c:v>
                </c:pt>
                <c:pt idx="10083">
                  <c:v>254.303</c:v>
                </c:pt>
                <c:pt idx="10084">
                  <c:v>254.31200000000001</c:v>
                </c:pt>
                <c:pt idx="10085">
                  <c:v>254.321</c:v>
                </c:pt>
                <c:pt idx="10086">
                  <c:v>254.33099999999999</c:v>
                </c:pt>
                <c:pt idx="10087">
                  <c:v>254.34299999999999</c:v>
                </c:pt>
                <c:pt idx="10088">
                  <c:v>254.35499999999999</c:v>
                </c:pt>
                <c:pt idx="10089">
                  <c:v>254.376</c:v>
                </c:pt>
                <c:pt idx="10090">
                  <c:v>254.39500000000001</c:v>
                </c:pt>
                <c:pt idx="10091">
                  <c:v>254.41</c:v>
                </c:pt>
                <c:pt idx="10092">
                  <c:v>254.423</c:v>
                </c:pt>
                <c:pt idx="10093">
                  <c:v>254.43700000000001</c:v>
                </c:pt>
                <c:pt idx="10094">
                  <c:v>254.452</c:v>
                </c:pt>
                <c:pt idx="10095">
                  <c:v>254.46700000000001</c:v>
                </c:pt>
                <c:pt idx="10096">
                  <c:v>254.48099999999999</c:v>
                </c:pt>
                <c:pt idx="10097">
                  <c:v>254.49600000000001</c:v>
                </c:pt>
                <c:pt idx="10098">
                  <c:v>254.511</c:v>
                </c:pt>
                <c:pt idx="10099">
                  <c:v>254.52600000000001</c:v>
                </c:pt>
                <c:pt idx="10100">
                  <c:v>254.542</c:v>
                </c:pt>
                <c:pt idx="10101">
                  <c:v>254.559</c:v>
                </c:pt>
                <c:pt idx="10102">
                  <c:v>254.57900000000001</c:v>
                </c:pt>
                <c:pt idx="10103">
                  <c:v>254.59700000000001</c:v>
                </c:pt>
                <c:pt idx="10104">
                  <c:v>254.613</c:v>
                </c:pt>
                <c:pt idx="10105">
                  <c:v>254.62899999999999</c:v>
                </c:pt>
                <c:pt idx="10106">
                  <c:v>254.64599999999999</c:v>
                </c:pt>
                <c:pt idx="10107">
                  <c:v>254.66300000000001</c:v>
                </c:pt>
                <c:pt idx="10108">
                  <c:v>254.679</c:v>
                </c:pt>
                <c:pt idx="10109">
                  <c:v>254.69499999999999</c:v>
                </c:pt>
                <c:pt idx="10110">
                  <c:v>254.71</c:v>
                </c:pt>
                <c:pt idx="10111">
                  <c:v>254.726</c:v>
                </c:pt>
                <c:pt idx="10112">
                  <c:v>254.745</c:v>
                </c:pt>
                <c:pt idx="10113">
                  <c:v>254.76499999999999</c:v>
                </c:pt>
                <c:pt idx="10114">
                  <c:v>254.785</c:v>
                </c:pt>
                <c:pt idx="10115">
                  <c:v>254.804</c:v>
                </c:pt>
                <c:pt idx="10116">
                  <c:v>254.822</c:v>
                </c:pt>
                <c:pt idx="10117">
                  <c:v>254.84</c:v>
                </c:pt>
                <c:pt idx="10118">
                  <c:v>254.85900000000001</c:v>
                </c:pt>
                <c:pt idx="10119">
                  <c:v>254.87899999999999</c:v>
                </c:pt>
                <c:pt idx="10120">
                  <c:v>254.91300000000001</c:v>
                </c:pt>
                <c:pt idx="10121">
                  <c:v>254.98500000000001</c:v>
                </c:pt>
                <c:pt idx="10122">
                  <c:v>255.054</c:v>
                </c:pt>
                <c:pt idx="10123">
                  <c:v>255.11199999999999</c:v>
                </c:pt>
                <c:pt idx="10124">
                  <c:v>255.17</c:v>
                </c:pt>
                <c:pt idx="10125">
                  <c:v>255.22800000000001</c:v>
                </c:pt>
                <c:pt idx="10126">
                  <c:v>255.26900000000001</c:v>
                </c:pt>
                <c:pt idx="10127">
                  <c:v>255.29</c:v>
                </c:pt>
                <c:pt idx="10128">
                  <c:v>255.303</c:v>
                </c:pt>
                <c:pt idx="10129">
                  <c:v>255.33099999999999</c:v>
                </c:pt>
                <c:pt idx="10130">
                  <c:v>255.392</c:v>
                </c:pt>
                <c:pt idx="10131">
                  <c:v>255.46299999999999</c:v>
                </c:pt>
                <c:pt idx="10132">
                  <c:v>255.53100000000001</c:v>
                </c:pt>
                <c:pt idx="10133">
                  <c:v>255.595</c:v>
                </c:pt>
                <c:pt idx="10134">
                  <c:v>255.655</c:v>
                </c:pt>
                <c:pt idx="10135">
                  <c:v>255.71299999999999</c:v>
                </c:pt>
                <c:pt idx="10136">
                  <c:v>255.76</c:v>
                </c:pt>
                <c:pt idx="10137">
                  <c:v>255.78</c:v>
                </c:pt>
                <c:pt idx="10138">
                  <c:v>255.79</c:v>
                </c:pt>
                <c:pt idx="10139">
                  <c:v>255.80099999999999</c:v>
                </c:pt>
                <c:pt idx="10140">
                  <c:v>255.81700000000001</c:v>
                </c:pt>
                <c:pt idx="10141">
                  <c:v>255.83799999999999</c:v>
                </c:pt>
                <c:pt idx="10142">
                  <c:v>255.85400000000001</c:v>
                </c:pt>
                <c:pt idx="10143">
                  <c:v>255.87100000000001</c:v>
                </c:pt>
                <c:pt idx="10144">
                  <c:v>255.89</c:v>
                </c:pt>
                <c:pt idx="10145">
                  <c:v>255.90799999999999</c:v>
                </c:pt>
                <c:pt idx="10146">
                  <c:v>255.92500000000001</c:v>
                </c:pt>
                <c:pt idx="10147">
                  <c:v>255.94200000000001</c:v>
                </c:pt>
                <c:pt idx="10148">
                  <c:v>255.958</c:v>
                </c:pt>
                <c:pt idx="10149">
                  <c:v>255.97499999999999</c:v>
                </c:pt>
                <c:pt idx="10150">
                  <c:v>256.00700000000001</c:v>
                </c:pt>
                <c:pt idx="10151">
                  <c:v>256.04700000000003</c:v>
                </c:pt>
                <c:pt idx="10152">
                  <c:v>256.06599999999997</c:v>
                </c:pt>
                <c:pt idx="10153">
                  <c:v>256.077</c:v>
                </c:pt>
                <c:pt idx="10154">
                  <c:v>256.08800000000002</c:v>
                </c:pt>
                <c:pt idx="10155">
                  <c:v>256.10300000000001</c:v>
                </c:pt>
                <c:pt idx="10156">
                  <c:v>256.12</c:v>
                </c:pt>
                <c:pt idx="10157">
                  <c:v>256.14</c:v>
                </c:pt>
                <c:pt idx="10158">
                  <c:v>256.15800000000002</c:v>
                </c:pt>
                <c:pt idx="10159">
                  <c:v>256.17700000000002</c:v>
                </c:pt>
                <c:pt idx="10160">
                  <c:v>256.19600000000003</c:v>
                </c:pt>
                <c:pt idx="10161">
                  <c:v>256.21300000000002</c:v>
                </c:pt>
                <c:pt idx="10162">
                  <c:v>256.233</c:v>
                </c:pt>
                <c:pt idx="10163">
                  <c:v>256.267</c:v>
                </c:pt>
                <c:pt idx="10164">
                  <c:v>256.32600000000002</c:v>
                </c:pt>
                <c:pt idx="10165">
                  <c:v>256.392</c:v>
                </c:pt>
                <c:pt idx="10166">
                  <c:v>256.45699999999999</c:v>
                </c:pt>
                <c:pt idx="10167">
                  <c:v>256.52300000000002</c:v>
                </c:pt>
                <c:pt idx="10168">
                  <c:v>256.58300000000003</c:v>
                </c:pt>
                <c:pt idx="10169">
                  <c:v>256.60500000000002</c:v>
                </c:pt>
                <c:pt idx="10170">
                  <c:v>256.60599999999999</c:v>
                </c:pt>
                <c:pt idx="10171">
                  <c:v>256.61</c:v>
                </c:pt>
                <c:pt idx="10172">
                  <c:v>256.61700000000002</c:v>
                </c:pt>
                <c:pt idx="10173">
                  <c:v>256.62799999999999</c:v>
                </c:pt>
                <c:pt idx="10174">
                  <c:v>256.64400000000001</c:v>
                </c:pt>
                <c:pt idx="10175">
                  <c:v>256.65899999999999</c:v>
                </c:pt>
                <c:pt idx="10176">
                  <c:v>256.67599999999999</c:v>
                </c:pt>
                <c:pt idx="10177">
                  <c:v>256.69299999999998</c:v>
                </c:pt>
                <c:pt idx="10178">
                  <c:v>256.714</c:v>
                </c:pt>
                <c:pt idx="10179">
                  <c:v>256.73599999999999</c:v>
                </c:pt>
                <c:pt idx="10180">
                  <c:v>256.75700000000001</c:v>
                </c:pt>
                <c:pt idx="10181">
                  <c:v>256.77800000000002</c:v>
                </c:pt>
                <c:pt idx="10182">
                  <c:v>256.79700000000003</c:v>
                </c:pt>
                <c:pt idx="10183">
                  <c:v>256.81700000000001</c:v>
                </c:pt>
                <c:pt idx="10184">
                  <c:v>256.83600000000001</c:v>
                </c:pt>
                <c:pt idx="10185">
                  <c:v>256.86399999999998</c:v>
                </c:pt>
                <c:pt idx="10186">
                  <c:v>256.916</c:v>
                </c:pt>
                <c:pt idx="10187">
                  <c:v>256.98599999999999</c:v>
                </c:pt>
                <c:pt idx="10188">
                  <c:v>257.05</c:v>
                </c:pt>
                <c:pt idx="10189">
                  <c:v>257.08</c:v>
                </c:pt>
                <c:pt idx="10190">
                  <c:v>257.096</c:v>
                </c:pt>
                <c:pt idx="10191">
                  <c:v>257.11200000000002</c:v>
                </c:pt>
                <c:pt idx="10192">
                  <c:v>257.12599999999998</c:v>
                </c:pt>
                <c:pt idx="10193">
                  <c:v>257.14299999999997</c:v>
                </c:pt>
                <c:pt idx="10194">
                  <c:v>257.16399999999999</c:v>
                </c:pt>
                <c:pt idx="10195">
                  <c:v>257.185</c:v>
                </c:pt>
                <c:pt idx="10196">
                  <c:v>257.20499999999998</c:v>
                </c:pt>
                <c:pt idx="10197">
                  <c:v>257.22399999999999</c:v>
                </c:pt>
                <c:pt idx="10198">
                  <c:v>257.24299999999999</c:v>
                </c:pt>
                <c:pt idx="10199">
                  <c:v>257.26299999999998</c:v>
                </c:pt>
                <c:pt idx="10200">
                  <c:v>257.28800000000001</c:v>
                </c:pt>
                <c:pt idx="10201">
                  <c:v>257.33699999999999</c:v>
                </c:pt>
                <c:pt idx="10202">
                  <c:v>257.40499999999997</c:v>
                </c:pt>
                <c:pt idx="10203">
                  <c:v>257.464</c:v>
                </c:pt>
                <c:pt idx="10204">
                  <c:v>257.46499999999997</c:v>
                </c:pt>
                <c:pt idx="10205">
                  <c:v>257.476</c:v>
                </c:pt>
                <c:pt idx="10206">
                  <c:v>257.488</c:v>
                </c:pt>
                <c:pt idx="10207">
                  <c:v>257.50299999999999</c:v>
                </c:pt>
                <c:pt idx="10208">
                  <c:v>257.52300000000002</c:v>
                </c:pt>
                <c:pt idx="10209">
                  <c:v>257.54500000000002</c:v>
                </c:pt>
                <c:pt idx="10210">
                  <c:v>257.56599999999997</c:v>
                </c:pt>
                <c:pt idx="10211">
                  <c:v>257.58600000000001</c:v>
                </c:pt>
                <c:pt idx="10212">
                  <c:v>257.60599999999999</c:v>
                </c:pt>
                <c:pt idx="10213">
                  <c:v>257.625</c:v>
                </c:pt>
                <c:pt idx="10214">
                  <c:v>257.649</c:v>
                </c:pt>
                <c:pt idx="10215">
                  <c:v>257.69799999999998</c:v>
                </c:pt>
                <c:pt idx="10216">
                  <c:v>257.77499999999998</c:v>
                </c:pt>
                <c:pt idx="10217">
                  <c:v>257.85300000000001</c:v>
                </c:pt>
                <c:pt idx="10218">
                  <c:v>257.928</c:v>
                </c:pt>
                <c:pt idx="10219">
                  <c:v>257.96899999999999</c:v>
                </c:pt>
                <c:pt idx="10220">
                  <c:v>257.98500000000001</c:v>
                </c:pt>
                <c:pt idx="10221">
                  <c:v>257.99599999999998</c:v>
                </c:pt>
                <c:pt idx="10222">
                  <c:v>258.00700000000001</c:v>
                </c:pt>
                <c:pt idx="10223">
                  <c:v>258.01799999999997</c:v>
                </c:pt>
                <c:pt idx="10224">
                  <c:v>258.03300000000002</c:v>
                </c:pt>
                <c:pt idx="10225">
                  <c:v>258.05099999999999</c:v>
                </c:pt>
                <c:pt idx="10226">
                  <c:v>258.072</c:v>
                </c:pt>
                <c:pt idx="10227">
                  <c:v>258.08999999999997</c:v>
                </c:pt>
                <c:pt idx="10228">
                  <c:v>258.10899999999998</c:v>
                </c:pt>
                <c:pt idx="10229">
                  <c:v>258.12900000000002</c:v>
                </c:pt>
                <c:pt idx="10230">
                  <c:v>258.14800000000002</c:v>
                </c:pt>
                <c:pt idx="10231">
                  <c:v>258.16899999999998</c:v>
                </c:pt>
                <c:pt idx="10232">
                  <c:v>258.20400000000001</c:v>
                </c:pt>
                <c:pt idx="10233">
                  <c:v>258.274</c:v>
                </c:pt>
                <c:pt idx="10234">
                  <c:v>258.33100000000002</c:v>
                </c:pt>
                <c:pt idx="10235">
                  <c:v>258.34199999999998</c:v>
                </c:pt>
                <c:pt idx="10236">
                  <c:v>258.34800000000001</c:v>
                </c:pt>
                <c:pt idx="10237">
                  <c:v>258.358</c:v>
                </c:pt>
                <c:pt idx="10238">
                  <c:v>258.36900000000003</c:v>
                </c:pt>
                <c:pt idx="10239">
                  <c:v>258.38400000000001</c:v>
                </c:pt>
                <c:pt idx="10240">
                  <c:v>258.40199999999999</c:v>
                </c:pt>
                <c:pt idx="10241">
                  <c:v>258.423</c:v>
                </c:pt>
                <c:pt idx="10242">
                  <c:v>258.44400000000002</c:v>
                </c:pt>
                <c:pt idx="10243">
                  <c:v>258.46499999999997</c:v>
                </c:pt>
                <c:pt idx="10244">
                  <c:v>258.48500000000001</c:v>
                </c:pt>
                <c:pt idx="10245">
                  <c:v>258.50400000000002</c:v>
                </c:pt>
                <c:pt idx="10246">
                  <c:v>258.52999999999997</c:v>
                </c:pt>
                <c:pt idx="10247">
                  <c:v>258.57900000000001</c:v>
                </c:pt>
                <c:pt idx="10248">
                  <c:v>258.64</c:v>
                </c:pt>
                <c:pt idx="10249">
                  <c:v>258.67899999999997</c:v>
                </c:pt>
                <c:pt idx="10250">
                  <c:v>258.69799999999998</c:v>
                </c:pt>
                <c:pt idx="10251">
                  <c:v>258.70999999999998</c:v>
                </c:pt>
                <c:pt idx="10252">
                  <c:v>258.72500000000002</c:v>
                </c:pt>
                <c:pt idx="10253">
                  <c:v>258.74</c:v>
                </c:pt>
                <c:pt idx="10254">
                  <c:v>258.75799999999998</c:v>
                </c:pt>
                <c:pt idx="10255">
                  <c:v>258.77699999999999</c:v>
                </c:pt>
                <c:pt idx="10256">
                  <c:v>258.79700000000003</c:v>
                </c:pt>
                <c:pt idx="10257">
                  <c:v>258.81700000000001</c:v>
                </c:pt>
                <c:pt idx="10258">
                  <c:v>258.83999999999997</c:v>
                </c:pt>
                <c:pt idx="10259">
                  <c:v>258.86200000000002</c:v>
                </c:pt>
                <c:pt idx="10260">
                  <c:v>258.88400000000001</c:v>
                </c:pt>
                <c:pt idx="10261">
                  <c:v>258.904</c:v>
                </c:pt>
                <c:pt idx="10262">
                  <c:v>258.923</c:v>
                </c:pt>
                <c:pt idx="10263">
                  <c:v>258.94200000000001</c:v>
                </c:pt>
                <c:pt idx="10264">
                  <c:v>258.96199999999999</c:v>
                </c:pt>
                <c:pt idx="10265">
                  <c:v>258.98399999999998</c:v>
                </c:pt>
                <c:pt idx="10266">
                  <c:v>259.029</c:v>
                </c:pt>
                <c:pt idx="10267">
                  <c:v>259.10599999999999</c:v>
                </c:pt>
                <c:pt idx="10268">
                  <c:v>259.13099999999997</c:v>
                </c:pt>
                <c:pt idx="10269">
                  <c:v>259.15800000000002</c:v>
                </c:pt>
                <c:pt idx="10270">
                  <c:v>259.18</c:v>
                </c:pt>
                <c:pt idx="10271">
                  <c:v>259.20600000000002</c:v>
                </c:pt>
                <c:pt idx="10272">
                  <c:v>259.22399999999999</c:v>
                </c:pt>
                <c:pt idx="10273">
                  <c:v>259.24200000000002</c:v>
                </c:pt>
                <c:pt idx="10274">
                  <c:v>259.262</c:v>
                </c:pt>
                <c:pt idx="10275">
                  <c:v>259.28300000000002</c:v>
                </c:pt>
                <c:pt idx="10276">
                  <c:v>259.30399999999997</c:v>
                </c:pt>
                <c:pt idx="10277">
                  <c:v>259.32299999999998</c:v>
                </c:pt>
                <c:pt idx="10278">
                  <c:v>259.34300000000002</c:v>
                </c:pt>
                <c:pt idx="10279">
                  <c:v>259.363</c:v>
                </c:pt>
                <c:pt idx="10280">
                  <c:v>259.38299999999998</c:v>
                </c:pt>
                <c:pt idx="10281">
                  <c:v>259.41300000000001</c:v>
                </c:pt>
                <c:pt idx="10282">
                  <c:v>259.47300000000001</c:v>
                </c:pt>
                <c:pt idx="10283">
                  <c:v>259.55200000000002</c:v>
                </c:pt>
                <c:pt idx="10284">
                  <c:v>259.62099999999998</c:v>
                </c:pt>
                <c:pt idx="10285">
                  <c:v>259.678</c:v>
                </c:pt>
                <c:pt idx="10286">
                  <c:v>259.714</c:v>
                </c:pt>
                <c:pt idx="10287">
                  <c:v>259.73099999999999</c:v>
                </c:pt>
                <c:pt idx="10288">
                  <c:v>259.74299999999999</c:v>
                </c:pt>
                <c:pt idx="10289">
                  <c:v>259.75400000000002</c:v>
                </c:pt>
                <c:pt idx="10290">
                  <c:v>259.767</c:v>
                </c:pt>
                <c:pt idx="10291">
                  <c:v>259.78399999999999</c:v>
                </c:pt>
                <c:pt idx="10292">
                  <c:v>259.803</c:v>
                </c:pt>
                <c:pt idx="10293">
                  <c:v>259.82299999999998</c:v>
                </c:pt>
                <c:pt idx="10294">
                  <c:v>259.83999999999997</c:v>
                </c:pt>
                <c:pt idx="10295">
                  <c:v>259.858</c:v>
                </c:pt>
                <c:pt idx="10296">
                  <c:v>259.87799999999999</c:v>
                </c:pt>
                <c:pt idx="10297">
                  <c:v>259.89600000000002</c:v>
                </c:pt>
                <c:pt idx="10298">
                  <c:v>259.92099999999999</c:v>
                </c:pt>
                <c:pt idx="10299">
                  <c:v>259.97000000000003</c:v>
                </c:pt>
                <c:pt idx="10300">
                  <c:v>260.04000000000002</c:v>
                </c:pt>
                <c:pt idx="10301">
                  <c:v>260.08699999999999</c:v>
                </c:pt>
                <c:pt idx="10302">
                  <c:v>260.10000000000002</c:v>
                </c:pt>
                <c:pt idx="10303">
                  <c:v>260.11099999999999</c:v>
                </c:pt>
                <c:pt idx="10304">
                  <c:v>260.12599999999998</c:v>
                </c:pt>
                <c:pt idx="10305">
                  <c:v>260.14400000000001</c:v>
                </c:pt>
                <c:pt idx="10306">
                  <c:v>260.16500000000002</c:v>
                </c:pt>
                <c:pt idx="10307">
                  <c:v>260.18700000000001</c:v>
                </c:pt>
                <c:pt idx="10308">
                  <c:v>260.20699999999999</c:v>
                </c:pt>
                <c:pt idx="10309">
                  <c:v>260.226</c:v>
                </c:pt>
                <c:pt idx="10310">
                  <c:v>260.245</c:v>
                </c:pt>
                <c:pt idx="10311">
                  <c:v>260.26400000000001</c:v>
                </c:pt>
                <c:pt idx="10312">
                  <c:v>260.29399999999998</c:v>
                </c:pt>
                <c:pt idx="10313">
                  <c:v>260.35399999999998</c:v>
                </c:pt>
                <c:pt idx="10314">
                  <c:v>260.43099999999998</c:v>
                </c:pt>
                <c:pt idx="10315">
                  <c:v>260.49200000000002</c:v>
                </c:pt>
                <c:pt idx="10316">
                  <c:v>260.52</c:v>
                </c:pt>
                <c:pt idx="10317">
                  <c:v>260.54599999999999</c:v>
                </c:pt>
                <c:pt idx="10318">
                  <c:v>260.56400000000002</c:v>
                </c:pt>
                <c:pt idx="10319">
                  <c:v>260.577</c:v>
                </c:pt>
                <c:pt idx="10320">
                  <c:v>260.59199999999998</c:v>
                </c:pt>
                <c:pt idx="10321">
                  <c:v>260.61</c:v>
                </c:pt>
                <c:pt idx="10322">
                  <c:v>260.63099999999997</c:v>
                </c:pt>
                <c:pt idx="10323">
                  <c:v>260.649</c:v>
                </c:pt>
                <c:pt idx="10324">
                  <c:v>260.66800000000001</c:v>
                </c:pt>
                <c:pt idx="10325">
                  <c:v>260.68599999999998</c:v>
                </c:pt>
                <c:pt idx="10326">
                  <c:v>260.70499999999998</c:v>
                </c:pt>
                <c:pt idx="10327">
                  <c:v>260.72300000000001</c:v>
                </c:pt>
                <c:pt idx="10328">
                  <c:v>260.75799999999998</c:v>
                </c:pt>
                <c:pt idx="10329">
                  <c:v>260.82400000000001</c:v>
                </c:pt>
                <c:pt idx="10330">
                  <c:v>260.90499999999997</c:v>
                </c:pt>
                <c:pt idx="10331">
                  <c:v>260.988</c:v>
                </c:pt>
                <c:pt idx="10332">
                  <c:v>261.07600000000002</c:v>
                </c:pt>
                <c:pt idx="10333">
                  <c:v>261.16800000000001</c:v>
                </c:pt>
                <c:pt idx="10334">
                  <c:v>261.21800000000002</c:v>
                </c:pt>
                <c:pt idx="10335">
                  <c:v>261.24200000000002</c:v>
                </c:pt>
                <c:pt idx="10336">
                  <c:v>261.262</c:v>
                </c:pt>
                <c:pt idx="10337">
                  <c:v>261.28899999999999</c:v>
                </c:pt>
                <c:pt idx="10338">
                  <c:v>261.32600000000002</c:v>
                </c:pt>
                <c:pt idx="10339">
                  <c:v>261.37099999999998</c:v>
                </c:pt>
                <c:pt idx="10340">
                  <c:v>261.43200000000002</c:v>
                </c:pt>
                <c:pt idx="10341">
                  <c:v>261.517</c:v>
                </c:pt>
                <c:pt idx="10342">
                  <c:v>261.57900000000001</c:v>
                </c:pt>
                <c:pt idx="10343">
                  <c:v>261.59800000000001</c:v>
                </c:pt>
                <c:pt idx="10344">
                  <c:v>261.61399999999998</c:v>
                </c:pt>
                <c:pt idx="10345">
                  <c:v>261.63600000000002</c:v>
                </c:pt>
                <c:pt idx="10346">
                  <c:v>261.654</c:v>
                </c:pt>
                <c:pt idx="10347">
                  <c:v>261.66399999999999</c:v>
                </c:pt>
                <c:pt idx="10348">
                  <c:v>261.67599999999999</c:v>
                </c:pt>
                <c:pt idx="10349">
                  <c:v>261.69</c:v>
                </c:pt>
                <c:pt idx="10350">
                  <c:v>261.70299999999997</c:v>
                </c:pt>
                <c:pt idx="10351">
                  <c:v>261.71600000000001</c:v>
                </c:pt>
                <c:pt idx="10352">
                  <c:v>261.733</c:v>
                </c:pt>
                <c:pt idx="10353">
                  <c:v>261.76100000000002</c:v>
                </c:pt>
                <c:pt idx="10354">
                  <c:v>261.77199999999999</c:v>
                </c:pt>
                <c:pt idx="10355">
                  <c:v>261.78399999999999</c:v>
                </c:pt>
                <c:pt idx="10356">
                  <c:v>261.79899999999998</c:v>
                </c:pt>
                <c:pt idx="10357">
                  <c:v>261.82900000000001</c:v>
                </c:pt>
                <c:pt idx="10358">
                  <c:v>261.87400000000002</c:v>
                </c:pt>
                <c:pt idx="10359">
                  <c:v>261.95800000000003</c:v>
                </c:pt>
                <c:pt idx="10360">
                  <c:v>262.05399999999997</c:v>
                </c:pt>
                <c:pt idx="10361">
                  <c:v>262.149</c:v>
                </c:pt>
                <c:pt idx="10362">
                  <c:v>262.20600000000002</c:v>
                </c:pt>
                <c:pt idx="10363">
                  <c:v>262.21899999999999</c:v>
                </c:pt>
                <c:pt idx="10364">
                  <c:v>262.21899999999999</c:v>
                </c:pt>
                <c:pt idx="10365">
                  <c:v>262.22699999999998</c:v>
                </c:pt>
                <c:pt idx="10366">
                  <c:v>262.24200000000002</c:v>
                </c:pt>
                <c:pt idx="10367">
                  <c:v>262.26</c:v>
                </c:pt>
                <c:pt idx="10368">
                  <c:v>262.27800000000002</c:v>
                </c:pt>
                <c:pt idx="10369">
                  <c:v>262.298</c:v>
                </c:pt>
                <c:pt idx="10370">
                  <c:v>262.31799999999998</c:v>
                </c:pt>
                <c:pt idx="10371">
                  <c:v>262.33800000000002</c:v>
                </c:pt>
                <c:pt idx="10372">
                  <c:v>262.35700000000003</c:v>
                </c:pt>
                <c:pt idx="10373">
                  <c:v>262.37700000000001</c:v>
                </c:pt>
                <c:pt idx="10374">
                  <c:v>262.399</c:v>
                </c:pt>
                <c:pt idx="10375">
                  <c:v>262.43400000000003</c:v>
                </c:pt>
                <c:pt idx="10376">
                  <c:v>262.50099999999998</c:v>
                </c:pt>
                <c:pt idx="10377">
                  <c:v>262.59300000000002</c:v>
                </c:pt>
                <c:pt idx="10378">
                  <c:v>262.66800000000001</c:v>
                </c:pt>
                <c:pt idx="10379">
                  <c:v>262.72300000000001</c:v>
                </c:pt>
                <c:pt idx="10380">
                  <c:v>262.738</c:v>
                </c:pt>
                <c:pt idx="10381">
                  <c:v>262.74700000000001</c:v>
                </c:pt>
                <c:pt idx="10382">
                  <c:v>262.76</c:v>
                </c:pt>
                <c:pt idx="10383">
                  <c:v>262.78800000000001</c:v>
                </c:pt>
                <c:pt idx="10384">
                  <c:v>262.80799999999999</c:v>
                </c:pt>
                <c:pt idx="10385">
                  <c:v>262.827</c:v>
                </c:pt>
                <c:pt idx="10386">
                  <c:v>262.846</c:v>
                </c:pt>
                <c:pt idx="10387">
                  <c:v>262.86599999999999</c:v>
                </c:pt>
                <c:pt idx="10388">
                  <c:v>262.88600000000002</c:v>
                </c:pt>
                <c:pt idx="10389">
                  <c:v>262.90600000000001</c:v>
                </c:pt>
                <c:pt idx="10390">
                  <c:v>262.92700000000002</c:v>
                </c:pt>
                <c:pt idx="10391">
                  <c:v>262.95</c:v>
                </c:pt>
                <c:pt idx="10392">
                  <c:v>262.99799999999999</c:v>
                </c:pt>
                <c:pt idx="10393">
                  <c:v>263.07900000000001</c:v>
                </c:pt>
                <c:pt idx="10394">
                  <c:v>263.17399999999998</c:v>
                </c:pt>
                <c:pt idx="10395">
                  <c:v>263.27100000000002</c:v>
                </c:pt>
                <c:pt idx="10396">
                  <c:v>263.33300000000003</c:v>
                </c:pt>
                <c:pt idx="10397">
                  <c:v>263.35599999999999</c:v>
                </c:pt>
                <c:pt idx="10398">
                  <c:v>263.37599999999998</c:v>
                </c:pt>
                <c:pt idx="10399">
                  <c:v>263.40600000000001</c:v>
                </c:pt>
                <c:pt idx="10400">
                  <c:v>263.452</c:v>
                </c:pt>
                <c:pt idx="10401">
                  <c:v>263.51400000000001</c:v>
                </c:pt>
                <c:pt idx="10402">
                  <c:v>263.58199999999999</c:v>
                </c:pt>
                <c:pt idx="10403">
                  <c:v>263.61900000000003</c:v>
                </c:pt>
                <c:pt idx="10404">
                  <c:v>263.61900000000003</c:v>
                </c:pt>
                <c:pt idx="10405">
                  <c:v>263.625</c:v>
                </c:pt>
                <c:pt idx="10406">
                  <c:v>263.64299999999997</c:v>
                </c:pt>
                <c:pt idx="10407">
                  <c:v>263.65800000000002</c:v>
                </c:pt>
                <c:pt idx="10408">
                  <c:v>263.66000000000003</c:v>
                </c:pt>
                <c:pt idx="10409">
                  <c:v>263.67099999999999</c:v>
                </c:pt>
                <c:pt idx="10410">
                  <c:v>263.68900000000002</c:v>
                </c:pt>
                <c:pt idx="10411">
                  <c:v>263.71899999999999</c:v>
                </c:pt>
                <c:pt idx="10412">
                  <c:v>263.75700000000001</c:v>
                </c:pt>
                <c:pt idx="10413">
                  <c:v>263.78800000000001</c:v>
                </c:pt>
                <c:pt idx="10414">
                  <c:v>263.803</c:v>
                </c:pt>
                <c:pt idx="10415">
                  <c:v>263.81099999999998</c:v>
                </c:pt>
                <c:pt idx="10416">
                  <c:v>263.822</c:v>
                </c:pt>
                <c:pt idx="10417">
                  <c:v>263.839</c:v>
                </c:pt>
                <c:pt idx="10418">
                  <c:v>263.85599999999999</c:v>
                </c:pt>
                <c:pt idx="10419">
                  <c:v>263.875</c:v>
                </c:pt>
                <c:pt idx="10420">
                  <c:v>263.89499999999998</c:v>
                </c:pt>
                <c:pt idx="10421">
                  <c:v>263.91500000000002</c:v>
                </c:pt>
                <c:pt idx="10422">
                  <c:v>263.93400000000003</c:v>
                </c:pt>
                <c:pt idx="10423">
                  <c:v>263.95299999999997</c:v>
                </c:pt>
                <c:pt idx="10424">
                  <c:v>263.97500000000002</c:v>
                </c:pt>
                <c:pt idx="10425">
                  <c:v>264.01900000000001</c:v>
                </c:pt>
                <c:pt idx="10426">
                  <c:v>264.05200000000002</c:v>
                </c:pt>
                <c:pt idx="10427">
                  <c:v>264.06299999999999</c:v>
                </c:pt>
                <c:pt idx="10428">
                  <c:v>264.07499999999999</c:v>
                </c:pt>
                <c:pt idx="10429">
                  <c:v>264.09199999999998</c:v>
                </c:pt>
                <c:pt idx="10430">
                  <c:v>264.11099999999999</c:v>
                </c:pt>
                <c:pt idx="10431">
                  <c:v>264.13</c:v>
                </c:pt>
                <c:pt idx="10432">
                  <c:v>264.149</c:v>
                </c:pt>
                <c:pt idx="10433">
                  <c:v>264.16699999999997</c:v>
                </c:pt>
                <c:pt idx="10434">
                  <c:v>264.18700000000001</c:v>
                </c:pt>
                <c:pt idx="10435">
                  <c:v>264.20800000000003</c:v>
                </c:pt>
                <c:pt idx="10436">
                  <c:v>264.24</c:v>
                </c:pt>
                <c:pt idx="10437">
                  <c:v>264.29700000000003</c:v>
                </c:pt>
                <c:pt idx="10438">
                  <c:v>264.33499999999998</c:v>
                </c:pt>
                <c:pt idx="10439">
                  <c:v>264.363</c:v>
                </c:pt>
                <c:pt idx="10440">
                  <c:v>264.38600000000002</c:v>
                </c:pt>
                <c:pt idx="10441">
                  <c:v>264.411</c:v>
                </c:pt>
                <c:pt idx="10442">
                  <c:v>264.44</c:v>
                </c:pt>
                <c:pt idx="10443">
                  <c:v>264.45</c:v>
                </c:pt>
                <c:pt idx="10444">
                  <c:v>264.459</c:v>
                </c:pt>
                <c:pt idx="10445">
                  <c:v>264.471</c:v>
                </c:pt>
                <c:pt idx="10446">
                  <c:v>264.483</c:v>
                </c:pt>
                <c:pt idx="10447">
                  <c:v>264.49900000000002</c:v>
                </c:pt>
                <c:pt idx="10448">
                  <c:v>264.51900000000001</c:v>
                </c:pt>
                <c:pt idx="10449">
                  <c:v>264.53899999999999</c:v>
                </c:pt>
                <c:pt idx="10450">
                  <c:v>264.55799999999999</c:v>
                </c:pt>
                <c:pt idx="10451">
                  <c:v>264.577</c:v>
                </c:pt>
                <c:pt idx="10452">
                  <c:v>264.59500000000003</c:v>
                </c:pt>
                <c:pt idx="10453">
                  <c:v>264.61200000000002</c:v>
                </c:pt>
                <c:pt idx="10454">
                  <c:v>264.62799999999999</c:v>
                </c:pt>
                <c:pt idx="10455">
                  <c:v>264.65699999999998</c:v>
                </c:pt>
                <c:pt idx="10456">
                  <c:v>264.714</c:v>
                </c:pt>
                <c:pt idx="10457">
                  <c:v>264.78800000000001</c:v>
                </c:pt>
                <c:pt idx="10458">
                  <c:v>264.86099999999999</c:v>
                </c:pt>
                <c:pt idx="10459">
                  <c:v>264.93299999999999</c:v>
                </c:pt>
                <c:pt idx="10460">
                  <c:v>265.00299999999999</c:v>
                </c:pt>
                <c:pt idx="10461">
                  <c:v>265.053</c:v>
                </c:pt>
                <c:pt idx="10462">
                  <c:v>265.07100000000003</c:v>
                </c:pt>
                <c:pt idx="10463">
                  <c:v>265.08</c:v>
                </c:pt>
                <c:pt idx="10464">
                  <c:v>265.096</c:v>
                </c:pt>
                <c:pt idx="10465">
                  <c:v>265.13099999999997</c:v>
                </c:pt>
                <c:pt idx="10466">
                  <c:v>265.17399999999998</c:v>
                </c:pt>
                <c:pt idx="10467">
                  <c:v>265.233</c:v>
                </c:pt>
                <c:pt idx="10468">
                  <c:v>265.3</c:v>
                </c:pt>
                <c:pt idx="10469">
                  <c:v>265.36500000000001</c:v>
                </c:pt>
                <c:pt idx="10470">
                  <c:v>265.41399999999999</c:v>
                </c:pt>
                <c:pt idx="10471">
                  <c:v>265.447</c:v>
                </c:pt>
                <c:pt idx="10472">
                  <c:v>265.47199999999998</c:v>
                </c:pt>
                <c:pt idx="10473">
                  <c:v>265.51600000000002</c:v>
                </c:pt>
                <c:pt idx="10474">
                  <c:v>265.57799999999997</c:v>
                </c:pt>
                <c:pt idx="10475">
                  <c:v>265.64999999999998</c:v>
                </c:pt>
                <c:pt idx="10476">
                  <c:v>265.73</c:v>
                </c:pt>
                <c:pt idx="10477">
                  <c:v>265.80500000000001</c:v>
                </c:pt>
                <c:pt idx="10478">
                  <c:v>265.86700000000002</c:v>
                </c:pt>
                <c:pt idx="10479">
                  <c:v>265.90199999999999</c:v>
                </c:pt>
                <c:pt idx="10480">
                  <c:v>265.90899999999999</c:v>
                </c:pt>
                <c:pt idx="10481">
                  <c:v>265.90899999999999</c:v>
                </c:pt>
                <c:pt idx="10482">
                  <c:v>265.91399999999999</c:v>
                </c:pt>
                <c:pt idx="10483">
                  <c:v>265.92200000000003</c:v>
                </c:pt>
                <c:pt idx="10484">
                  <c:v>265.93299999999999</c:v>
                </c:pt>
                <c:pt idx="10485">
                  <c:v>265.94600000000003</c:v>
                </c:pt>
                <c:pt idx="10486">
                  <c:v>265.96100000000001</c:v>
                </c:pt>
                <c:pt idx="10487">
                  <c:v>265.97800000000001</c:v>
                </c:pt>
                <c:pt idx="10488">
                  <c:v>265.99700000000001</c:v>
                </c:pt>
                <c:pt idx="10489">
                  <c:v>266.01799999999997</c:v>
                </c:pt>
                <c:pt idx="10490">
                  <c:v>266.03800000000001</c:v>
                </c:pt>
                <c:pt idx="10491">
                  <c:v>266.05799999999999</c:v>
                </c:pt>
                <c:pt idx="10492">
                  <c:v>266.077</c:v>
                </c:pt>
                <c:pt idx="10493">
                  <c:v>266.09699999999998</c:v>
                </c:pt>
                <c:pt idx="10494">
                  <c:v>266.11599999999999</c:v>
                </c:pt>
                <c:pt idx="10495">
                  <c:v>266.13900000000001</c:v>
                </c:pt>
                <c:pt idx="10496">
                  <c:v>266.19499999999999</c:v>
                </c:pt>
                <c:pt idx="10497">
                  <c:v>266.27800000000002</c:v>
                </c:pt>
                <c:pt idx="10498">
                  <c:v>266.35399999999998</c:v>
                </c:pt>
                <c:pt idx="10499">
                  <c:v>266.41500000000002</c:v>
                </c:pt>
                <c:pt idx="10500">
                  <c:v>266.43799999999999</c:v>
                </c:pt>
                <c:pt idx="10501">
                  <c:v>266.44799999999998</c:v>
                </c:pt>
                <c:pt idx="10502">
                  <c:v>266.45800000000003</c:v>
                </c:pt>
                <c:pt idx="10503">
                  <c:v>266.47699999999998</c:v>
                </c:pt>
                <c:pt idx="10504">
                  <c:v>266.512</c:v>
                </c:pt>
                <c:pt idx="10505">
                  <c:v>266.56700000000001</c:v>
                </c:pt>
                <c:pt idx="10506">
                  <c:v>266.58300000000003</c:v>
                </c:pt>
                <c:pt idx="10507">
                  <c:v>266.59199999999998</c:v>
                </c:pt>
                <c:pt idx="10508">
                  <c:v>266.60199999999998</c:v>
                </c:pt>
                <c:pt idx="10509">
                  <c:v>266.61500000000001</c:v>
                </c:pt>
                <c:pt idx="10510">
                  <c:v>266.637</c:v>
                </c:pt>
                <c:pt idx="10511">
                  <c:v>266.66399999999999</c:v>
                </c:pt>
                <c:pt idx="10512">
                  <c:v>266.69499999999999</c:v>
                </c:pt>
                <c:pt idx="10513">
                  <c:v>266.71899999999999</c:v>
                </c:pt>
                <c:pt idx="10514">
                  <c:v>266.73700000000002</c:v>
                </c:pt>
                <c:pt idx="10515">
                  <c:v>266.75400000000002</c:v>
                </c:pt>
                <c:pt idx="10516">
                  <c:v>266.774</c:v>
                </c:pt>
                <c:pt idx="10517">
                  <c:v>266.79300000000001</c:v>
                </c:pt>
                <c:pt idx="10518">
                  <c:v>266.81099999999998</c:v>
                </c:pt>
                <c:pt idx="10519">
                  <c:v>266.827</c:v>
                </c:pt>
                <c:pt idx="10520">
                  <c:v>266.83999999999997</c:v>
                </c:pt>
                <c:pt idx="10521">
                  <c:v>266.85599999999999</c:v>
                </c:pt>
                <c:pt idx="10522">
                  <c:v>266.88499999999999</c:v>
                </c:pt>
                <c:pt idx="10523">
                  <c:v>266.92500000000001</c:v>
                </c:pt>
                <c:pt idx="10524">
                  <c:v>266.95699999999999</c:v>
                </c:pt>
                <c:pt idx="10525">
                  <c:v>266.97500000000002</c:v>
                </c:pt>
                <c:pt idx="10526">
                  <c:v>267.01</c:v>
                </c:pt>
                <c:pt idx="10527">
                  <c:v>267.08499999999998</c:v>
                </c:pt>
                <c:pt idx="10528">
                  <c:v>267.16500000000002</c:v>
                </c:pt>
                <c:pt idx="10529">
                  <c:v>267.197</c:v>
                </c:pt>
                <c:pt idx="10530">
                  <c:v>267.20999999999998</c:v>
                </c:pt>
                <c:pt idx="10531">
                  <c:v>267.221</c:v>
                </c:pt>
                <c:pt idx="10532">
                  <c:v>267.23200000000003</c:v>
                </c:pt>
                <c:pt idx="10533">
                  <c:v>267.24900000000002</c:v>
                </c:pt>
                <c:pt idx="10534">
                  <c:v>267.26799999999997</c:v>
                </c:pt>
                <c:pt idx="10535">
                  <c:v>267.29000000000002</c:v>
                </c:pt>
                <c:pt idx="10536">
                  <c:v>267.31</c:v>
                </c:pt>
                <c:pt idx="10537">
                  <c:v>267.33</c:v>
                </c:pt>
                <c:pt idx="10538">
                  <c:v>267.34899999999999</c:v>
                </c:pt>
                <c:pt idx="10539">
                  <c:v>267.36700000000002</c:v>
                </c:pt>
                <c:pt idx="10540">
                  <c:v>267.38499999999999</c:v>
                </c:pt>
                <c:pt idx="10541">
                  <c:v>267.40699999999998</c:v>
                </c:pt>
                <c:pt idx="10542">
                  <c:v>267.44499999999999</c:v>
                </c:pt>
                <c:pt idx="10543">
                  <c:v>267.51100000000002</c:v>
                </c:pt>
                <c:pt idx="10544">
                  <c:v>267.56400000000002</c:v>
                </c:pt>
                <c:pt idx="10545">
                  <c:v>267.584</c:v>
                </c:pt>
                <c:pt idx="10546">
                  <c:v>267.596</c:v>
                </c:pt>
                <c:pt idx="10547">
                  <c:v>267.60899999999998</c:v>
                </c:pt>
                <c:pt idx="10548">
                  <c:v>267.62400000000002</c:v>
                </c:pt>
                <c:pt idx="10549">
                  <c:v>267.642</c:v>
                </c:pt>
                <c:pt idx="10550">
                  <c:v>267.66399999999999</c:v>
                </c:pt>
                <c:pt idx="10551">
                  <c:v>267.685</c:v>
                </c:pt>
                <c:pt idx="10552">
                  <c:v>267.70499999999998</c:v>
                </c:pt>
                <c:pt idx="10553">
                  <c:v>267.726</c:v>
                </c:pt>
                <c:pt idx="10554">
                  <c:v>267.745</c:v>
                </c:pt>
                <c:pt idx="10555">
                  <c:v>267.76900000000001</c:v>
                </c:pt>
                <c:pt idx="10556">
                  <c:v>267.81400000000002</c:v>
                </c:pt>
                <c:pt idx="10557">
                  <c:v>267.88299999999998</c:v>
                </c:pt>
                <c:pt idx="10558">
                  <c:v>267.96300000000002</c:v>
                </c:pt>
                <c:pt idx="10559">
                  <c:v>268.03300000000002</c:v>
                </c:pt>
                <c:pt idx="10560">
                  <c:v>268.072</c:v>
                </c:pt>
                <c:pt idx="10561">
                  <c:v>268.09800000000001</c:v>
                </c:pt>
                <c:pt idx="10562">
                  <c:v>268.108</c:v>
                </c:pt>
                <c:pt idx="10563">
                  <c:v>268.11900000000003</c:v>
                </c:pt>
                <c:pt idx="10564">
                  <c:v>268.13200000000001</c:v>
                </c:pt>
                <c:pt idx="10565">
                  <c:v>268.14699999999999</c:v>
                </c:pt>
                <c:pt idx="10566">
                  <c:v>268.166</c:v>
                </c:pt>
                <c:pt idx="10567">
                  <c:v>268.18799999999999</c:v>
                </c:pt>
                <c:pt idx="10568">
                  <c:v>268.20600000000002</c:v>
                </c:pt>
                <c:pt idx="10569">
                  <c:v>268.22500000000002</c:v>
                </c:pt>
                <c:pt idx="10570">
                  <c:v>268.24400000000003</c:v>
                </c:pt>
                <c:pt idx="10571">
                  <c:v>268.26400000000001</c:v>
                </c:pt>
                <c:pt idx="10572">
                  <c:v>268.28199999999998</c:v>
                </c:pt>
                <c:pt idx="10573">
                  <c:v>268.3</c:v>
                </c:pt>
                <c:pt idx="10574">
                  <c:v>268.334</c:v>
                </c:pt>
                <c:pt idx="10575">
                  <c:v>268.38900000000001</c:v>
                </c:pt>
                <c:pt idx="10576">
                  <c:v>268.45499999999998</c:v>
                </c:pt>
                <c:pt idx="10577">
                  <c:v>268.51799999999997</c:v>
                </c:pt>
                <c:pt idx="10578">
                  <c:v>268.56400000000002</c:v>
                </c:pt>
                <c:pt idx="10579">
                  <c:v>268.58600000000001</c:v>
                </c:pt>
                <c:pt idx="10580">
                  <c:v>268.59300000000002</c:v>
                </c:pt>
                <c:pt idx="10581">
                  <c:v>268.601</c:v>
                </c:pt>
                <c:pt idx="10582">
                  <c:v>268.61</c:v>
                </c:pt>
                <c:pt idx="10583">
                  <c:v>268.61900000000003</c:v>
                </c:pt>
                <c:pt idx="10584">
                  <c:v>268.63099999999997</c:v>
                </c:pt>
                <c:pt idx="10585">
                  <c:v>268.65300000000002</c:v>
                </c:pt>
                <c:pt idx="10586">
                  <c:v>268.68200000000002</c:v>
                </c:pt>
                <c:pt idx="10587">
                  <c:v>268.70600000000002</c:v>
                </c:pt>
                <c:pt idx="10588">
                  <c:v>268.73700000000002</c:v>
                </c:pt>
                <c:pt idx="10589">
                  <c:v>268.762</c:v>
                </c:pt>
                <c:pt idx="10590">
                  <c:v>268.78300000000002</c:v>
                </c:pt>
                <c:pt idx="10591">
                  <c:v>268.80799999999999</c:v>
                </c:pt>
                <c:pt idx="10592">
                  <c:v>268.82600000000002</c:v>
                </c:pt>
                <c:pt idx="10593">
                  <c:v>268.83800000000002</c:v>
                </c:pt>
                <c:pt idx="10594">
                  <c:v>268.85199999999998</c:v>
                </c:pt>
                <c:pt idx="10595">
                  <c:v>268.86799999999999</c:v>
                </c:pt>
                <c:pt idx="10596">
                  <c:v>268.88799999999998</c:v>
                </c:pt>
                <c:pt idx="10597">
                  <c:v>268.904</c:v>
                </c:pt>
                <c:pt idx="10598">
                  <c:v>268.91300000000001</c:v>
                </c:pt>
                <c:pt idx="10599">
                  <c:v>268.92099999999999</c:v>
                </c:pt>
                <c:pt idx="10600">
                  <c:v>268.92700000000002</c:v>
                </c:pt>
                <c:pt idx="10601">
                  <c:v>268.93400000000003</c:v>
                </c:pt>
                <c:pt idx="10602">
                  <c:v>268.94200000000001</c:v>
                </c:pt>
                <c:pt idx="10603">
                  <c:v>268.952</c:v>
                </c:pt>
                <c:pt idx="10604">
                  <c:v>268.964</c:v>
                </c:pt>
                <c:pt idx="10605">
                  <c:v>268.97899999999998</c:v>
                </c:pt>
                <c:pt idx="10606">
                  <c:v>268.99599999999998</c:v>
                </c:pt>
                <c:pt idx="10607">
                  <c:v>269.01400000000001</c:v>
                </c:pt>
                <c:pt idx="10608">
                  <c:v>269.03300000000002</c:v>
                </c:pt>
                <c:pt idx="10609">
                  <c:v>269.053</c:v>
                </c:pt>
                <c:pt idx="10610">
                  <c:v>269.072</c:v>
                </c:pt>
                <c:pt idx="10611">
                  <c:v>269.08999999999997</c:v>
                </c:pt>
                <c:pt idx="10612">
                  <c:v>269.108</c:v>
                </c:pt>
                <c:pt idx="10613">
                  <c:v>269.12599999999998</c:v>
                </c:pt>
                <c:pt idx="10614">
                  <c:v>269.14499999999998</c:v>
                </c:pt>
                <c:pt idx="10615">
                  <c:v>269.16399999999999</c:v>
                </c:pt>
                <c:pt idx="10616">
                  <c:v>269.18299999999999</c:v>
                </c:pt>
                <c:pt idx="10617">
                  <c:v>269.20400000000001</c:v>
                </c:pt>
                <c:pt idx="10618">
                  <c:v>269.22800000000001</c:v>
                </c:pt>
                <c:pt idx="10619">
                  <c:v>269.25599999999997</c:v>
                </c:pt>
                <c:pt idx="10620">
                  <c:v>269.291</c:v>
                </c:pt>
                <c:pt idx="10621">
                  <c:v>269.32400000000001</c:v>
                </c:pt>
                <c:pt idx="10622">
                  <c:v>269.34800000000001</c:v>
                </c:pt>
                <c:pt idx="10623">
                  <c:v>269.363</c:v>
                </c:pt>
                <c:pt idx="10624">
                  <c:v>269.36900000000003</c:v>
                </c:pt>
                <c:pt idx="10625">
                  <c:v>269.37700000000001</c:v>
                </c:pt>
                <c:pt idx="10626">
                  <c:v>269.38600000000002</c:v>
                </c:pt>
                <c:pt idx="10627">
                  <c:v>269.39699999999999</c:v>
                </c:pt>
                <c:pt idx="10628">
                  <c:v>269.40899999999999</c:v>
                </c:pt>
                <c:pt idx="10629">
                  <c:v>269.42200000000003</c:v>
                </c:pt>
                <c:pt idx="10630">
                  <c:v>269.43599999999998</c:v>
                </c:pt>
                <c:pt idx="10631">
                  <c:v>269.44900000000001</c:v>
                </c:pt>
                <c:pt idx="10632">
                  <c:v>269.464</c:v>
                </c:pt>
                <c:pt idx="10633">
                  <c:v>269.48099999999999</c:v>
                </c:pt>
                <c:pt idx="10634">
                  <c:v>269.49900000000002</c:v>
                </c:pt>
                <c:pt idx="10635">
                  <c:v>269.51900000000001</c:v>
                </c:pt>
                <c:pt idx="10636">
                  <c:v>269.53800000000001</c:v>
                </c:pt>
                <c:pt idx="10637">
                  <c:v>269.55599999999998</c:v>
                </c:pt>
                <c:pt idx="10638">
                  <c:v>269.57299999999998</c:v>
                </c:pt>
                <c:pt idx="10639">
                  <c:v>269.59100000000001</c:v>
                </c:pt>
                <c:pt idx="10640">
                  <c:v>269.608</c:v>
                </c:pt>
                <c:pt idx="10641">
                  <c:v>269.63499999999999</c:v>
                </c:pt>
                <c:pt idx="10642">
                  <c:v>269.68400000000003</c:v>
                </c:pt>
                <c:pt idx="10643">
                  <c:v>269.738</c:v>
                </c:pt>
                <c:pt idx="10644">
                  <c:v>269.77199999999999</c:v>
                </c:pt>
                <c:pt idx="10645">
                  <c:v>269.774</c:v>
                </c:pt>
                <c:pt idx="10646">
                  <c:v>269.78399999999999</c:v>
                </c:pt>
                <c:pt idx="10647">
                  <c:v>269.79500000000002</c:v>
                </c:pt>
                <c:pt idx="10648">
                  <c:v>269.80799999999999</c:v>
                </c:pt>
                <c:pt idx="10649">
                  <c:v>269.827</c:v>
                </c:pt>
                <c:pt idx="10650">
                  <c:v>269.84800000000001</c:v>
                </c:pt>
                <c:pt idx="10651">
                  <c:v>269.86500000000001</c:v>
                </c:pt>
                <c:pt idx="10652">
                  <c:v>269.88200000000001</c:v>
                </c:pt>
                <c:pt idx="10653">
                  <c:v>269.90100000000001</c:v>
                </c:pt>
                <c:pt idx="10654">
                  <c:v>269.92099999999999</c:v>
                </c:pt>
                <c:pt idx="10655">
                  <c:v>269.94499999999999</c:v>
                </c:pt>
                <c:pt idx="10656">
                  <c:v>269.99299999999999</c:v>
                </c:pt>
                <c:pt idx="10657">
                  <c:v>270.065</c:v>
                </c:pt>
                <c:pt idx="10658">
                  <c:v>270.12799999999999</c:v>
                </c:pt>
                <c:pt idx="10659">
                  <c:v>270.15100000000001</c:v>
                </c:pt>
                <c:pt idx="10660">
                  <c:v>270.16699999999997</c:v>
                </c:pt>
                <c:pt idx="10661">
                  <c:v>270.18400000000003</c:v>
                </c:pt>
                <c:pt idx="10662">
                  <c:v>270.21199999999999</c:v>
                </c:pt>
                <c:pt idx="10663">
                  <c:v>270.255</c:v>
                </c:pt>
                <c:pt idx="10664">
                  <c:v>270.30799999999999</c:v>
                </c:pt>
                <c:pt idx="10665">
                  <c:v>270.36599999999999</c:v>
                </c:pt>
                <c:pt idx="10666">
                  <c:v>270.42099999999999</c:v>
                </c:pt>
                <c:pt idx="10667">
                  <c:v>270.46899999999999</c:v>
                </c:pt>
                <c:pt idx="10668">
                  <c:v>270.50799999999998</c:v>
                </c:pt>
                <c:pt idx="10669">
                  <c:v>270.54399999999998</c:v>
                </c:pt>
                <c:pt idx="10670">
                  <c:v>270.56799999999998</c:v>
                </c:pt>
                <c:pt idx="10671">
                  <c:v>270.58</c:v>
                </c:pt>
                <c:pt idx="10672">
                  <c:v>270.59199999999998</c:v>
                </c:pt>
                <c:pt idx="10673">
                  <c:v>270.60399999999998</c:v>
                </c:pt>
                <c:pt idx="10674">
                  <c:v>270.61700000000002</c:v>
                </c:pt>
                <c:pt idx="10675">
                  <c:v>270.63299999999998</c:v>
                </c:pt>
                <c:pt idx="10676">
                  <c:v>270.65199999999999</c:v>
                </c:pt>
                <c:pt idx="10677">
                  <c:v>270.67200000000003</c:v>
                </c:pt>
                <c:pt idx="10678">
                  <c:v>270.69</c:v>
                </c:pt>
                <c:pt idx="10679">
                  <c:v>270.70800000000003</c:v>
                </c:pt>
                <c:pt idx="10680">
                  <c:v>270.72500000000002</c:v>
                </c:pt>
                <c:pt idx="10681">
                  <c:v>270.74299999999999</c:v>
                </c:pt>
                <c:pt idx="10682">
                  <c:v>270.75799999999998</c:v>
                </c:pt>
                <c:pt idx="10683">
                  <c:v>270.77600000000001</c:v>
                </c:pt>
                <c:pt idx="10684">
                  <c:v>270.80900000000003</c:v>
                </c:pt>
                <c:pt idx="10685">
                  <c:v>270.87900000000002</c:v>
                </c:pt>
                <c:pt idx="10686">
                  <c:v>270.947</c:v>
                </c:pt>
                <c:pt idx="10687">
                  <c:v>270.98899999999998</c:v>
                </c:pt>
                <c:pt idx="10688">
                  <c:v>271.005</c:v>
                </c:pt>
                <c:pt idx="10689">
                  <c:v>271.01799999999997</c:v>
                </c:pt>
                <c:pt idx="10690">
                  <c:v>271.03100000000001</c:v>
                </c:pt>
                <c:pt idx="10691">
                  <c:v>271.04399999999998</c:v>
                </c:pt>
                <c:pt idx="10692">
                  <c:v>271.06099999999998</c:v>
                </c:pt>
                <c:pt idx="10693">
                  <c:v>271.08100000000002</c:v>
                </c:pt>
                <c:pt idx="10694">
                  <c:v>271.10000000000002</c:v>
                </c:pt>
                <c:pt idx="10695">
                  <c:v>271.11900000000003</c:v>
                </c:pt>
                <c:pt idx="10696">
                  <c:v>271.137</c:v>
                </c:pt>
                <c:pt idx="10697">
                  <c:v>271.15600000000001</c:v>
                </c:pt>
                <c:pt idx="10698">
                  <c:v>271.17899999999997</c:v>
                </c:pt>
                <c:pt idx="10699">
                  <c:v>271.221</c:v>
                </c:pt>
                <c:pt idx="10700">
                  <c:v>271.27300000000002</c:v>
                </c:pt>
                <c:pt idx="10701">
                  <c:v>271.303</c:v>
                </c:pt>
                <c:pt idx="10702">
                  <c:v>271.31900000000002</c:v>
                </c:pt>
                <c:pt idx="10703">
                  <c:v>271.32799999999997</c:v>
                </c:pt>
                <c:pt idx="10704">
                  <c:v>271.34199999999998</c:v>
                </c:pt>
                <c:pt idx="10705">
                  <c:v>271.36099999999999</c:v>
                </c:pt>
                <c:pt idx="10706">
                  <c:v>271.37799999999999</c:v>
                </c:pt>
                <c:pt idx="10707">
                  <c:v>271.39699999999999</c:v>
                </c:pt>
                <c:pt idx="10708">
                  <c:v>271.41899999999998</c:v>
                </c:pt>
                <c:pt idx="10709">
                  <c:v>271.43799999999999</c:v>
                </c:pt>
                <c:pt idx="10710">
                  <c:v>271.45800000000003</c:v>
                </c:pt>
                <c:pt idx="10711">
                  <c:v>271.47800000000001</c:v>
                </c:pt>
                <c:pt idx="10712">
                  <c:v>271.49700000000001</c:v>
                </c:pt>
                <c:pt idx="10713">
                  <c:v>271.51900000000001</c:v>
                </c:pt>
                <c:pt idx="10714">
                  <c:v>271.55500000000001</c:v>
                </c:pt>
                <c:pt idx="10715">
                  <c:v>271.60199999999998</c:v>
                </c:pt>
                <c:pt idx="10716">
                  <c:v>271.64800000000002</c:v>
                </c:pt>
                <c:pt idx="10717">
                  <c:v>271.666</c:v>
                </c:pt>
                <c:pt idx="10718">
                  <c:v>271.68200000000002</c:v>
                </c:pt>
                <c:pt idx="10719">
                  <c:v>271.71499999999997</c:v>
                </c:pt>
                <c:pt idx="10720">
                  <c:v>271.77</c:v>
                </c:pt>
                <c:pt idx="10721">
                  <c:v>271.83300000000003</c:v>
                </c:pt>
                <c:pt idx="10722">
                  <c:v>271.89600000000002</c:v>
                </c:pt>
                <c:pt idx="10723">
                  <c:v>271.959</c:v>
                </c:pt>
                <c:pt idx="10724">
                  <c:v>272.01100000000002</c:v>
                </c:pt>
                <c:pt idx="10725">
                  <c:v>272.04300000000001</c:v>
                </c:pt>
                <c:pt idx="10726">
                  <c:v>272.05700000000002</c:v>
                </c:pt>
                <c:pt idx="10727">
                  <c:v>272.06700000000001</c:v>
                </c:pt>
                <c:pt idx="10728">
                  <c:v>272.07799999999997</c:v>
                </c:pt>
                <c:pt idx="10729">
                  <c:v>272.09100000000001</c:v>
                </c:pt>
                <c:pt idx="10730">
                  <c:v>272.10599999999999</c:v>
                </c:pt>
                <c:pt idx="10731">
                  <c:v>272.125</c:v>
                </c:pt>
                <c:pt idx="10732">
                  <c:v>272.14600000000002</c:v>
                </c:pt>
                <c:pt idx="10733">
                  <c:v>272.166</c:v>
                </c:pt>
                <c:pt idx="10734">
                  <c:v>272.185</c:v>
                </c:pt>
                <c:pt idx="10735">
                  <c:v>272.20499999999998</c:v>
                </c:pt>
                <c:pt idx="10736">
                  <c:v>272.22399999999999</c:v>
                </c:pt>
                <c:pt idx="10737">
                  <c:v>272.24700000000001</c:v>
                </c:pt>
                <c:pt idx="10738">
                  <c:v>272.28699999999998</c:v>
                </c:pt>
                <c:pt idx="10739">
                  <c:v>272.33699999999999</c:v>
                </c:pt>
                <c:pt idx="10740">
                  <c:v>272.40800000000002</c:v>
                </c:pt>
                <c:pt idx="10741">
                  <c:v>272.47199999999998</c:v>
                </c:pt>
                <c:pt idx="10742">
                  <c:v>272.52499999999998</c:v>
                </c:pt>
                <c:pt idx="10743">
                  <c:v>272.55900000000003</c:v>
                </c:pt>
                <c:pt idx="10744">
                  <c:v>272.57400000000001</c:v>
                </c:pt>
                <c:pt idx="10745">
                  <c:v>272.584</c:v>
                </c:pt>
                <c:pt idx="10746">
                  <c:v>272.59399999999999</c:v>
                </c:pt>
                <c:pt idx="10747">
                  <c:v>272.608</c:v>
                </c:pt>
                <c:pt idx="10748">
                  <c:v>272.62400000000002</c:v>
                </c:pt>
                <c:pt idx="10749">
                  <c:v>272.64</c:v>
                </c:pt>
                <c:pt idx="10750">
                  <c:v>272.65800000000002</c:v>
                </c:pt>
                <c:pt idx="10751">
                  <c:v>272.67899999999997</c:v>
                </c:pt>
                <c:pt idx="10752">
                  <c:v>272.7</c:v>
                </c:pt>
                <c:pt idx="10753">
                  <c:v>272.72300000000001</c:v>
                </c:pt>
                <c:pt idx="10754">
                  <c:v>272.74400000000003</c:v>
                </c:pt>
                <c:pt idx="10755">
                  <c:v>272.76400000000001</c:v>
                </c:pt>
                <c:pt idx="10756">
                  <c:v>272.78399999999999</c:v>
                </c:pt>
                <c:pt idx="10757">
                  <c:v>272.80399999999997</c:v>
                </c:pt>
                <c:pt idx="10758">
                  <c:v>272.82400000000001</c:v>
                </c:pt>
                <c:pt idx="10759">
                  <c:v>272.84699999999998</c:v>
                </c:pt>
                <c:pt idx="10760">
                  <c:v>272.88</c:v>
                </c:pt>
                <c:pt idx="10761">
                  <c:v>272.92599999999999</c:v>
                </c:pt>
                <c:pt idx="10762">
                  <c:v>272.99599999999998</c:v>
                </c:pt>
                <c:pt idx="10763">
                  <c:v>273.07</c:v>
                </c:pt>
                <c:pt idx="10764">
                  <c:v>273.08800000000002</c:v>
                </c:pt>
                <c:pt idx="10765">
                  <c:v>273.09699999999998</c:v>
                </c:pt>
                <c:pt idx="10766">
                  <c:v>273.10899999999998</c:v>
                </c:pt>
                <c:pt idx="10767">
                  <c:v>273.12299999999999</c:v>
                </c:pt>
                <c:pt idx="10768">
                  <c:v>273.13900000000001</c:v>
                </c:pt>
                <c:pt idx="10769">
                  <c:v>273.15899999999999</c:v>
                </c:pt>
                <c:pt idx="10770">
                  <c:v>273.18</c:v>
                </c:pt>
                <c:pt idx="10771">
                  <c:v>273.2</c:v>
                </c:pt>
                <c:pt idx="10772">
                  <c:v>273.21600000000001</c:v>
                </c:pt>
                <c:pt idx="10773">
                  <c:v>273.23399999999998</c:v>
                </c:pt>
                <c:pt idx="10774">
                  <c:v>273.25200000000001</c:v>
                </c:pt>
                <c:pt idx="10775">
                  <c:v>273.27100000000002</c:v>
                </c:pt>
                <c:pt idx="10776">
                  <c:v>273.29000000000002</c:v>
                </c:pt>
                <c:pt idx="10777">
                  <c:v>273.31799999999998</c:v>
                </c:pt>
                <c:pt idx="10778">
                  <c:v>273.375</c:v>
                </c:pt>
                <c:pt idx="10779">
                  <c:v>273.44499999999999</c:v>
                </c:pt>
                <c:pt idx="10780">
                  <c:v>273.49299999999999</c:v>
                </c:pt>
                <c:pt idx="10781">
                  <c:v>273.52499999999998</c:v>
                </c:pt>
                <c:pt idx="10782">
                  <c:v>273.541</c:v>
                </c:pt>
                <c:pt idx="10783">
                  <c:v>273.55</c:v>
                </c:pt>
                <c:pt idx="10784">
                  <c:v>273.56</c:v>
                </c:pt>
                <c:pt idx="10785">
                  <c:v>273.572</c:v>
                </c:pt>
                <c:pt idx="10786">
                  <c:v>273.58699999999999</c:v>
                </c:pt>
                <c:pt idx="10787">
                  <c:v>273.60599999999999</c:v>
                </c:pt>
                <c:pt idx="10788">
                  <c:v>273.62700000000001</c:v>
                </c:pt>
                <c:pt idx="10789">
                  <c:v>273.64600000000002</c:v>
                </c:pt>
                <c:pt idx="10790">
                  <c:v>273.66300000000001</c:v>
                </c:pt>
                <c:pt idx="10791">
                  <c:v>273.68099999999998</c:v>
                </c:pt>
                <c:pt idx="10792">
                  <c:v>273.69900000000001</c:v>
                </c:pt>
                <c:pt idx="10793">
                  <c:v>273.71499999999997</c:v>
                </c:pt>
                <c:pt idx="10794">
                  <c:v>273.733</c:v>
                </c:pt>
                <c:pt idx="10795">
                  <c:v>273.75599999999997</c:v>
                </c:pt>
                <c:pt idx="10796">
                  <c:v>273.77100000000002</c:v>
                </c:pt>
                <c:pt idx="10797">
                  <c:v>273.80099999999999</c:v>
                </c:pt>
                <c:pt idx="10798">
                  <c:v>273.85000000000002</c:v>
                </c:pt>
                <c:pt idx="10799">
                  <c:v>273.90800000000002</c:v>
                </c:pt>
                <c:pt idx="10800">
                  <c:v>273.92099999999999</c:v>
                </c:pt>
                <c:pt idx="10801">
                  <c:v>273.93799999999999</c:v>
                </c:pt>
                <c:pt idx="10802">
                  <c:v>273.95</c:v>
                </c:pt>
                <c:pt idx="10803">
                  <c:v>273.97399999999999</c:v>
                </c:pt>
                <c:pt idx="10804">
                  <c:v>274.01799999999997</c:v>
                </c:pt>
                <c:pt idx="10805">
                  <c:v>274.06099999999998</c:v>
                </c:pt>
                <c:pt idx="10806">
                  <c:v>274.09699999999998</c:v>
                </c:pt>
                <c:pt idx="10807">
                  <c:v>274.12799999999999</c:v>
                </c:pt>
                <c:pt idx="10808">
                  <c:v>274.14600000000002</c:v>
                </c:pt>
                <c:pt idx="10809">
                  <c:v>274.15800000000002</c:v>
                </c:pt>
                <c:pt idx="10810">
                  <c:v>274.17</c:v>
                </c:pt>
                <c:pt idx="10811">
                  <c:v>274.18299999999999</c:v>
                </c:pt>
                <c:pt idx="10812">
                  <c:v>274.202</c:v>
                </c:pt>
                <c:pt idx="10813">
                  <c:v>274.226</c:v>
                </c:pt>
                <c:pt idx="10814">
                  <c:v>274.24900000000002</c:v>
                </c:pt>
                <c:pt idx="10815">
                  <c:v>274.262</c:v>
                </c:pt>
                <c:pt idx="10816">
                  <c:v>274.27</c:v>
                </c:pt>
                <c:pt idx="10817">
                  <c:v>274.27699999999999</c:v>
                </c:pt>
                <c:pt idx="10818">
                  <c:v>274.28699999999998</c:v>
                </c:pt>
                <c:pt idx="10819">
                  <c:v>274.30399999999997</c:v>
                </c:pt>
                <c:pt idx="10820">
                  <c:v>274.32799999999997</c:v>
                </c:pt>
                <c:pt idx="10821">
                  <c:v>274.34699999999998</c:v>
                </c:pt>
                <c:pt idx="10822">
                  <c:v>274.36500000000001</c:v>
                </c:pt>
                <c:pt idx="10823">
                  <c:v>274.38499999999999</c:v>
                </c:pt>
                <c:pt idx="10824">
                  <c:v>274.40499999999997</c:v>
                </c:pt>
                <c:pt idx="10825">
                  <c:v>274.423</c:v>
                </c:pt>
                <c:pt idx="10826">
                  <c:v>274.44200000000001</c:v>
                </c:pt>
                <c:pt idx="10827">
                  <c:v>274.46100000000001</c:v>
                </c:pt>
                <c:pt idx="10828">
                  <c:v>274.48</c:v>
                </c:pt>
                <c:pt idx="10829">
                  <c:v>274.5</c:v>
                </c:pt>
                <c:pt idx="10830">
                  <c:v>274.529</c:v>
                </c:pt>
                <c:pt idx="10831">
                  <c:v>274.58199999999999</c:v>
                </c:pt>
                <c:pt idx="10832">
                  <c:v>274.65699999999998</c:v>
                </c:pt>
                <c:pt idx="10833">
                  <c:v>274.67899999999997</c:v>
                </c:pt>
                <c:pt idx="10834">
                  <c:v>274.685</c:v>
                </c:pt>
                <c:pt idx="10835">
                  <c:v>274.69600000000003</c:v>
                </c:pt>
                <c:pt idx="10836">
                  <c:v>274.709</c:v>
                </c:pt>
                <c:pt idx="10837">
                  <c:v>274.72699999999998</c:v>
                </c:pt>
                <c:pt idx="10838">
                  <c:v>274.74700000000001</c:v>
                </c:pt>
                <c:pt idx="10839">
                  <c:v>274.767</c:v>
                </c:pt>
                <c:pt idx="10840">
                  <c:v>274.78500000000003</c:v>
                </c:pt>
                <c:pt idx="10841">
                  <c:v>274.803</c:v>
                </c:pt>
                <c:pt idx="10842">
                  <c:v>274.822</c:v>
                </c:pt>
                <c:pt idx="10843">
                  <c:v>274.83999999999997</c:v>
                </c:pt>
                <c:pt idx="10844">
                  <c:v>274.86200000000002</c:v>
                </c:pt>
                <c:pt idx="10845">
                  <c:v>274.90600000000001</c:v>
                </c:pt>
                <c:pt idx="10846">
                  <c:v>274.97699999999998</c:v>
                </c:pt>
                <c:pt idx="10847">
                  <c:v>275.05500000000001</c:v>
                </c:pt>
                <c:pt idx="10848">
                  <c:v>275.13499999999999</c:v>
                </c:pt>
                <c:pt idx="10849">
                  <c:v>275.21600000000001</c:v>
                </c:pt>
                <c:pt idx="10850">
                  <c:v>275.27600000000001</c:v>
                </c:pt>
                <c:pt idx="10851">
                  <c:v>275.29500000000002</c:v>
                </c:pt>
                <c:pt idx="10852">
                  <c:v>275.30500000000001</c:v>
                </c:pt>
                <c:pt idx="10853">
                  <c:v>275.33</c:v>
                </c:pt>
                <c:pt idx="10854">
                  <c:v>275.35599999999999</c:v>
                </c:pt>
                <c:pt idx="10855">
                  <c:v>275.37900000000002</c:v>
                </c:pt>
                <c:pt idx="10856">
                  <c:v>275.39499999999998</c:v>
                </c:pt>
                <c:pt idx="10857">
                  <c:v>275.40300000000002</c:v>
                </c:pt>
                <c:pt idx="10858">
                  <c:v>275.41300000000001</c:v>
                </c:pt>
                <c:pt idx="10859">
                  <c:v>275.42500000000001</c:v>
                </c:pt>
                <c:pt idx="10860">
                  <c:v>275.43700000000001</c:v>
                </c:pt>
                <c:pt idx="10861">
                  <c:v>275.45400000000001</c:v>
                </c:pt>
                <c:pt idx="10862">
                  <c:v>275.47399999999999</c:v>
                </c:pt>
                <c:pt idx="10863">
                  <c:v>275.495</c:v>
                </c:pt>
                <c:pt idx="10864">
                  <c:v>275.51299999999998</c:v>
                </c:pt>
                <c:pt idx="10865">
                  <c:v>275.53300000000002</c:v>
                </c:pt>
                <c:pt idx="10866">
                  <c:v>275.55200000000002</c:v>
                </c:pt>
                <c:pt idx="10867">
                  <c:v>275.57</c:v>
                </c:pt>
                <c:pt idx="10868">
                  <c:v>275.601</c:v>
                </c:pt>
                <c:pt idx="10869">
                  <c:v>275.66500000000002</c:v>
                </c:pt>
                <c:pt idx="10870">
                  <c:v>275.74299999999999</c:v>
                </c:pt>
                <c:pt idx="10871">
                  <c:v>275.79500000000002</c:v>
                </c:pt>
                <c:pt idx="10872">
                  <c:v>275.822</c:v>
                </c:pt>
                <c:pt idx="10873">
                  <c:v>275.83499999999998</c:v>
                </c:pt>
                <c:pt idx="10874">
                  <c:v>275.84699999999998</c:v>
                </c:pt>
                <c:pt idx="10875">
                  <c:v>275.86200000000002</c:v>
                </c:pt>
                <c:pt idx="10876">
                  <c:v>275.87900000000002</c:v>
                </c:pt>
                <c:pt idx="10877">
                  <c:v>275.899</c:v>
                </c:pt>
                <c:pt idx="10878">
                  <c:v>275.92</c:v>
                </c:pt>
                <c:pt idx="10879">
                  <c:v>275.94099999999997</c:v>
                </c:pt>
                <c:pt idx="10880">
                  <c:v>275.95999999999998</c:v>
                </c:pt>
                <c:pt idx="10881">
                  <c:v>275.97899999999998</c:v>
                </c:pt>
                <c:pt idx="10882">
                  <c:v>275.99700000000001</c:v>
                </c:pt>
                <c:pt idx="10883">
                  <c:v>276.01799999999997</c:v>
                </c:pt>
                <c:pt idx="10884">
                  <c:v>276.05200000000002</c:v>
                </c:pt>
                <c:pt idx="10885">
                  <c:v>276.12299999999999</c:v>
                </c:pt>
                <c:pt idx="10886">
                  <c:v>276.197</c:v>
                </c:pt>
                <c:pt idx="10887">
                  <c:v>276.22699999999998</c:v>
                </c:pt>
                <c:pt idx="10888">
                  <c:v>276.24700000000001</c:v>
                </c:pt>
                <c:pt idx="10889">
                  <c:v>276.26</c:v>
                </c:pt>
                <c:pt idx="10890">
                  <c:v>276.274</c:v>
                </c:pt>
                <c:pt idx="10891">
                  <c:v>276.28800000000001</c:v>
                </c:pt>
                <c:pt idx="10892">
                  <c:v>276.30599999999998</c:v>
                </c:pt>
                <c:pt idx="10893">
                  <c:v>276.327</c:v>
                </c:pt>
                <c:pt idx="10894">
                  <c:v>276.346</c:v>
                </c:pt>
                <c:pt idx="10895">
                  <c:v>276.36399999999998</c:v>
                </c:pt>
                <c:pt idx="10896">
                  <c:v>276.38299999999998</c:v>
                </c:pt>
                <c:pt idx="10897">
                  <c:v>276.40199999999999</c:v>
                </c:pt>
                <c:pt idx="10898">
                  <c:v>276.42099999999999</c:v>
                </c:pt>
                <c:pt idx="10899">
                  <c:v>276.45100000000002</c:v>
                </c:pt>
                <c:pt idx="10900">
                  <c:v>276.50900000000001</c:v>
                </c:pt>
                <c:pt idx="10901">
                  <c:v>276.59399999999999</c:v>
                </c:pt>
                <c:pt idx="10902">
                  <c:v>276.68599999999998</c:v>
                </c:pt>
                <c:pt idx="10903">
                  <c:v>276.74599999999998</c:v>
                </c:pt>
                <c:pt idx="10904">
                  <c:v>276.76400000000001</c:v>
                </c:pt>
                <c:pt idx="10905">
                  <c:v>276.78100000000001</c:v>
                </c:pt>
                <c:pt idx="10906">
                  <c:v>276.79399999999998</c:v>
                </c:pt>
                <c:pt idx="10907">
                  <c:v>276.81099999999998</c:v>
                </c:pt>
                <c:pt idx="10908">
                  <c:v>276.82900000000001</c:v>
                </c:pt>
                <c:pt idx="10909">
                  <c:v>276.85000000000002</c:v>
                </c:pt>
                <c:pt idx="10910">
                  <c:v>276.87099999999998</c:v>
                </c:pt>
                <c:pt idx="10911">
                  <c:v>276.89</c:v>
                </c:pt>
                <c:pt idx="10912">
                  <c:v>276.91000000000003</c:v>
                </c:pt>
                <c:pt idx="10913">
                  <c:v>276.93</c:v>
                </c:pt>
                <c:pt idx="10914">
                  <c:v>276.95</c:v>
                </c:pt>
                <c:pt idx="10915">
                  <c:v>276.98700000000002</c:v>
                </c:pt>
                <c:pt idx="10916">
                  <c:v>277.06299999999999</c:v>
                </c:pt>
                <c:pt idx="10917">
                  <c:v>277.14299999999997</c:v>
                </c:pt>
                <c:pt idx="10918">
                  <c:v>277.22199999999998</c:v>
                </c:pt>
                <c:pt idx="10919">
                  <c:v>277.26</c:v>
                </c:pt>
                <c:pt idx="10920">
                  <c:v>277.279</c:v>
                </c:pt>
                <c:pt idx="10921">
                  <c:v>277.291</c:v>
                </c:pt>
                <c:pt idx="10922">
                  <c:v>277.30399999999997</c:v>
                </c:pt>
                <c:pt idx="10923">
                  <c:v>277.31900000000002</c:v>
                </c:pt>
                <c:pt idx="10924">
                  <c:v>277.33699999999999</c:v>
                </c:pt>
                <c:pt idx="10925">
                  <c:v>277.35899999999998</c:v>
                </c:pt>
                <c:pt idx="10926">
                  <c:v>277.38</c:v>
                </c:pt>
                <c:pt idx="10927">
                  <c:v>277.40100000000001</c:v>
                </c:pt>
                <c:pt idx="10928">
                  <c:v>277.42099999999999</c:v>
                </c:pt>
                <c:pt idx="10929">
                  <c:v>277.44099999999997</c:v>
                </c:pt>
                <c:pt idx="10930">
                  <c:v>277.45999999999998</c:v>
                </c:pt>
                <c:pt idx="10931">
                  <c:v>277.47800000000001</c:v>
                </c:pt>
                <c:pt idx="10932">
                  <c:v>277.5</c:v>
                </c:pt>
                <c:pt idx="10933">
                  <c:v>277.53500000000003</c:v>
                </c:pt>
                <c:pt idx="10934">
                  <c:v>277.60300000000001</c:v>
                </c:pt>
                <c:pt idx="10935">
                  <c:v>277.685</c:v>
                </c:pt>
                <c:pt idx="10936">
                  <c:v>277.76299999999998</c:v>
                </c:pt>
                <c:pt idx="10937">
                  <c:v>277.82799999999997</c:v>
                </c:pt>
                <c:pt idx="10938">
                  <c:v>277.858</c:v>
                </c:pt>
                <c:pt idx="10939">
                  <c:v>277.87099999999998</c:v>
                </c:pt>
                <c:pt idx="10940">
                  <c:v>277.88299999999998</c:v>
                </c:pt>
                <c:pt idx="10941">
                  <c:v>277.89800000000002</c:v>
                </c:pt>
                <c:pt idx="10942">
                  <c:v>277.91699999999997</c:v>
                </c:pt>
                <c:pt idx="10943">
                  <c:v>277.935</c:v>
                </c:pt>
                <c:pt idx="10944">
                  <c:v>277.95499999999998</c:v>
                </c:pt>
                <c:pt idx="10945">
                  <c:v>277.97500000000002</c:v>
                </c:pt>
                <c:pt idx="10946">
                  <c:v>277.99299999999999</c:v>
                </c:pt>
                <c:pt idx="10947">
                  <c:v>278.012</c:v>
                </c:pt>
                <c:pt idx="10948">
                  <c:v>278.02999999999997</c:v>
                </c:pt>
                <c:pt idx="10949">
                  <c:v>278.048</c:v>
                </c:pt>
                <c:pt idx="10950">
                  <c:v>278.08999999999997</c:v>
                </c:pt>
                <c:pt idx="10951">
                  <c:v>278.161</c:v>
                </c:pt>
                <c:pt idx="10952">
                  <c:v>278.233</c:v>
                </c:pt>
                <c:pt idx="10953">
                  <c:v>278.298</c:v>
                </c:pt>
                <c:pt idx="10954">
                  <c:v>278.35700000000003</c:v>
                </c:pt>
                <c:pt idx="10955">
                  <c:v>278.38099999999997</c:v>
                </c:pt>
                <c:pt idx="10956">
                  <c:v>278.39299999999997</c:v>
                </c:pt>
                <c:pt idx="10957">
                  <c:v>278.40600000000001</c:v>
                </c:pt>
                <c:pt idx="10958">
                  <c:v>278.42</c:v>
                </c:pt>
                <c:pt idx="10959">
                  <c:v>278.43599999999998</c:v>
                </c:pt>
                <c:pt idx="10960">
                  <c:v>278.45100000000002</c:v>
                </c:pt>
                <c:pt idx="10961">
                  <c:v>278.46699999999998</c:v>
                </c:pt>
                <c:pt idx="10962">
                  <c:v>278.48200000000003</c:v>
                </c:pt>
                <c:pt idx="10963">
                  <c:v>278.49700000000001</c:v>
                </c:pt>
                <c:pt idx="10964">
                  <c:v>278.512</c:v>
                </c:pt>
                <c:pt idx="10965">
                  <c:v>278.52600000000001</c:v>
                </c:pt>
                <c:pt idx="10966">
                  <c:v>278.541</c:v>
                </c:pt>
                <c:pt idx="10967">
                  <c:v>278.55599999999998</c:v>
                </c:pt>
                <c:pt idx="10968">
                  <c:v>278.57</c:v>
                </c:pt>
                <c:pt idx="10969">
                  <c:v>278.58499999999998</c:v>
                </c:pt>
                <c:pt idx="10970">
                  <c:v>278.60000000000002</c:v>
                </c:pt>
                <c:pt idx="10971">
                  <c:v>278.61500000000001</c:v>
                </c:pt>
                <c:pt idx="10972">
                  <c:v>278.62900000000002</c:v>
                </c:pt>
                <c:pt idx="10973">
                  <c:v>278.64400000000001</c:v>
                </c:pt>
                <c:pt idx="10974">
                  <c:v>278.65899999999999</c:v>
                </c:pt>
                <c:pt idx="10975">
                  <c:v>278.673</c:v>
                </c:pt>
                <c:pt idx="10976">
                  <c:v>278.68799999999999</c:v>
                </c:pt>
                <c:pt idx="10977">
                  <c:v>278.70299999999997</c:v>
                </c:pt>
                <c:pt idx="10978">
                  <c:v>278.72500000000002</c:v>
                </c:pt>
                <c:pt idx="10979">
                  <c:v>278.745</c:v>
                </c:pt>
                <c:pt idx="10980">
                  <c:v>278.76600000000002</c:v>
                </c:pt>
                <c:pt idx="10981">
                  <c:v>278.786</c:v>
                </c:pt>
                <c:pt idx="10982">
                  <c:v>278.803</c:v>
                </c:pt>
                <c:pt idx="10983">
                  <c:v>278.81700000000001</c:v>
                </c:pt>
                <c:pt idx="10984">
                  <c:v>278.83</c:v>
                </c:pt>
                <c:pt idx="10985">
                  <c:v>278.84199999999998</c:v>
                </c:pt>
                <c:pt idx="10986">
                  <c:v>278.85700000000003</c:v>
                </c:pt>
                <c:pt idx="10987">
                  <c:v>278.88400000000001</c:v>
                </c:pt>
                <c:pt idx="10988">
                  <c:v>278.93400000000003</c:v>
                </c:pt>
                <c:pt idx="10989">
                  <c:v>278.988</c:v>
                </c:pt>
                <c:pt idx="10990">
                  <c:v>279.02499999999998</c:v>
                </c:pt>
                <c:pt idx="10991">
                  <c:v>279.04399999999998</c:v>
                </c:pt>
                <c:pt idx="10992">
                  <c:v>279.05599999999998</c:v>
                </c:pt>
                <c:pt idx="10993">
                  <c:v>279.07100000000003</c:v>
                </c:pt>
                <c:pt idx="10994">
                  <c:v>279.08800000000002</c:v>
                </c:pt>
                <c:pt idx="10995">
                  <c:v>279.10500000000002</c:v>
                </c:pt>
                <c:pt idx="10996">
                  <c:v>279.12200000000001</c:v>
                </c:pt>
                <c:pt idx="10997">
                  <c:v>279.14100000000002</c:v>
                </c:pt>
                <c:pt idx="10998">
                  <c:v>279.16000000000003</c:v>
                </c:pt>
                <c:pt idx="10999">
                  <c:v>279.17899999999997</c:v>
                </c:pt>
                <c:pt idx="11000">
                  <c:v>279.19600000000003</c:v>
                </c:pt>
                <c:pt idx="11001">
                  <c:v>279.214</c:v>
                </c:pt>
                <c:pt idx="11002">
                  <c:v>279.23099999999999</c:v>
                </c:pt>
                <c:pt idx="11003">
                  <c:v>279.24700000000001</c:v>
                </c:pt>
                <c:pt idx="11004">
                  <c:v>279.26499999999999</c:v>
                </c:pt>
                <c:pt idx="11005">
                  <c:v>279.298</c:v>
                </c:pt>
                <c:pt idx="11006">
                  <c:v>279.36</c:v>
                </c:pt>
                <c:pt idx="11007">
                  <c:v>279.38</c:v>
                </c:pt>
                <c:pt idx="11008">
                  <c:v>279.387</c:v>
                </c:pt>
                <c:pt idx="11009">
                  <c:v>279.39400000000001</c:v>
                </c:pt>
                <c:pt idx="11010">
                  <c:v>279.404</c:v>
                </c:pt>
                <c:pt idx="11011">
                  <c:v>279.41500000000002</c:v>
                </c:pt>
                <c:pt idx="11012">
                  <c:v>279.42899999999997</c:v>
                </c:pt>
                <c:pt idx="11013">
                  <c:v>279.44600000000003</c:v>
                </c:pt>
                <c:pt idx="11014">
                  <c:v>279.46600000000001</c:v>
                </c:pt>
                <c:pt idx="11015">
                  <c:v>279.48500000000001</c:v>
                </c:pt>
                <c:pt idx="11016">
                  <c:v>279.50299999999999</c:v>
                </c:pt>
                <c:pt idx="11017">
                  <c:v>279.52199999999999</c:v>
                </c:pt>
                <c:pt idx="11018">
                  <c:v>279.54000000000002</c:v>
                </c:pt>
                <c:pt idx="11019">
                  <c:v>279.55799999999999</c:v>
                </c:pt>
                <c:pt idx="11020">
                  <c:v>279.577</c:v>
                </c:pt>
                <c:pt idx="11021">
                  <c:v>279.601</c:v>
                </c:pt>
                <c:pt idx="11022">
                  <c:v>279.62700000000001</c:v>
                </c:pt>
                <c:pt idx="11023">
                  <c:v>279.64299999999997</c:v>
                </c:pt>
                <c:pt idx="11024">
                  <c:v>279.65300000000002</c:v>
                </c:pt>
                <c:pt idx="11025">
                  <c:v>279.66300000000001</c:v>
                </c:pt>
                <c:pt idx="11026">
                  <c:v>279.67200000000003</c:v>
                </c:pt>
                <c:pt idx="11027">
                  <c:v>279.68099999999998</c:v>
                </c:pt>
                <c:pt idx="11028">
                  <c:v>279.69</c:v>
                </c:pt>
                <c:pt idx="11029">
                  <c:v>279.69900000000001</c:v>
                </c:pt>
                <c:pt idx="11030">
                  <c:v>279.70699999999999</c:v>
                </c:pt>
                <c:pt idx="11031">
                  <c:v>279.71499999999997</c:v>
                </c:pt>
                <c:pt idx="11032">
                  <c:v>279.72300000000001</c:v>
                </c:pt>
                <c:pt idx="11033">
                  <c:v>279.73</c:v>
                </c:pt>
                <c:pt idx="11034">
                  <c:v>279.738</c:v>
                </c:pt>
                <c:pt idx="11035">
                  <c:v>279.74599999999998</c:v>
                </c:pt>
                <c:pt idx="11036">
                  <c:v>279.75299999999999</c:v>
                </c:pt>
                <c:pt idx="11037">
                  <c:v>279.76</c:v>
                </c:pt>
                <c:pt idx="11038">
                  <c:v>279.76799999999997</c:v>
                </c:pt>
                <c:pt idx="11039">
                  <c:v>279.77600000000001</c:v>
                </c:pt>
                <c:pt idx="11040">
                  <c:v>279.78300000000002</c:v>
                </c:pt>
                <c:pt idx="11041">
                  <c:v>279.79000000000002</c:v>
                </c:pt>
                <c:pt idx="11042">
                  <c:v>279.798</c:v>
                </c:pt>
                <c:pt idx="11043">
                  <c:v>279.80500000000001</c:v>
                </c:pt>
                <c:pt idx="11044">
                  <c:v>279.81299999999999</c:v>
                </c:pt>
                <c:pt idx="11045">
                  <c:v>279.822</c:v>
                </c:pt>
                <c:pt idx="11046">
                  <c:v>279.83199999999999</c:v>
                </c:pt>
                <c:pt idx="11047">
                  <c:v>279.84399999999999</c:v>
                </c:pt>
                <c:pt idx="11048">
                  <c:v>279.858</c:v>
                </c:pt>
                <c:pt idx="11049">
                  <c:v>279.87099999999998</c:v>
                </c:pt>
                <c:pt idx="11050">
                  <c:v>279.88299999999998</c:v>
                </c:pt>
                <c:pt idx="11051">
                  <c:v>279.89400000000001</c:v>
                </c:pt>
                <c:pt idx="11052">
                  <c:v>279.90499999999997</c:v>
                </c:pt>
                <c:pt idx="11053">
                  <c:v>279.91699999999997</c:v>
                </c:pt>
                <c:pt idx="11054">
                  <c:v>279.92700000000002</c:v>
                </c:pt>
                <c:pt idx="11055">
                  <c:v>279.935</c:v>
                </c:pt>
                <c:pt idx="11056">
                  <c:v>279.94200000000001</c:v>
                </c:pt>
                <c:pt idx="11057">
                  <c:v>279.95</c:v>
                </c:pt>
                <c:pt idx="11058">
                  <c:v>279.95699999999999</c:v>
                </c:pt>
                <c:pt idx="11059">
                  <c:v>279.964</c:v>
                </c:pt>
                <c:pt idx="11060">
                  <c:v>279.97199999999998</c:v>
                </c:pt>
                <c:pt idx="11061">
                  <c:v>279.97899999999998</c:v>
                </c:pt>
                <c:pt idx="11062">
                  <c:v>279.98700000000002</c:v>
                </c:pt>
                <c:pt idx="11063">
                  <c:v>279.99400000000003</c:v>
                </c:pt>
                <c:pt idx="11064">
                  <c:v>280.00099999999998</c:v>
                </c:pt>
                <c:pt idx="11065">
                  <c:v>280.00900000000001</c:v>
                </c:pt>
                <c:pt idx="11066">
                  <c:v>280.01600000000002</c:v>
                </c:pt>
                <c:pt idx="11067">
                  <c:v>280.02300000000002</c:v>
                </c:pt>
                <c:pt idx="11068">
                  <c:v>280.03100000000001</c:v>
                </c:pt>
                <c:pt idx="11069">
                  <c:v>280.03800000000001</c:v>
                </c:pt>
                <c:pt idx="11070">
                  <c:v>280.04599999999999</c:v>
                </c:pt>
                <c:pt idx="11071">
                  <c:v>280.053</c:v>
                </c:pt>
                <c:pt idx="11072">
                  <c:v>280.06099999999998</c:v>
                </c:pt>
                <c:pt idx="11073">
                  <c:v>280.06799999999998</c:v>
                </c:pt>
                <c:pt idx="11074">
                  <c:v>280.07499999999999</c:v>
                </c:pt>
                <c:pt idx="11075">
                  <c:v>280.08300000000003</c:v>
                </c:pt>
                <c:pt idx="11076">
                  <c:v>280.09199999999998</c:v>
                </c:pt>
                <c:pt idx="11077">
                  <c:v>280.10199999999998</c:v>
                </c:pt>
                <c:pt idx="11078">
                  <c:v>280.11700000000002</c:v>
                </c:pt>
                <c:pt idx="11079">
                  <c:v>280.14</c:v>
                </c:pt>
                <c:pt idx="11080">
                  <c:v>280.178</c:v>
                </c:pt>
                <c:pt idx="11081">
                  <c:v>280.20999999999998</c:v>
                </c:pt>
                <c:pt idx="11082">
                  <c:v>280.22000000000003</c:v>
                </c:pt>
                <c:pt idx="11083">
                  <c:v>280.22199999999998</c:v>
                </c:pt>
                <c:pt idx="11084">
                  <c:v>280.23</c:v>
                </c:pt>
                <c:pt idx="11085">
                  <c:v>280.23899999999998</c:v>
                </c:pt>
                <c:pt idx="11086">
                  <c:v>280.25</c:v>
                </c:pt>
                <c:pt idx="11087">
                  <c:v>280.26499999999999</c:v>
                </c:pt>
                <c:pt idx="11088">
                  <c:v>280.28399999999999</c:v>
                </c:pt>
                <c:pt idx="11089">
                  <c:v>280.30399999999997</c:v>
                </c:pt>
                <c:pt idx="11090">
                  <c:v>280.322</c:v>
                </c:pt>
                <c:pt idx="11091">
                  <c:v>280.34199999999998</c:v>
                </c:pt>
                <c:pt idx="11092">
                  <c:v>280.36</c:v>
                </c:pt>
                <c:pt idx="11093">
                  <c:v>280.37900000000002</c:v>
                </c:pt>
                <c:pt idx="11094">
                  <c:v>280.40499999999997</c:v>
                </c:pt>
                <c:pt idx="11095">
                  <c:v>280.464</c:v>
                </c:pt>
                <c:pt idx="11096">
                  <c:v>280.53699999999998</c:v>
                </c:pt>
                <c:pt idx="11097">
                  <c:v>280.57</c:v>
                </c:pt>
                <c:pt idx="11098">
                  <c:v>280.57299999999998</c:v>
                </c:pt>
                <c:pt idx="11099">
                  <c:v>280.58100000000002</c:v>
                </c:pt>
                <c:pt idx="11100">
                  <c:v>280.59800000000001</c:v>
                </c:pt>
                <c:pt idx="11101">
                  <c:v>280.63200000000001</c:v>
                </c:pt>
                <c:pt idx="11102">
                  <c:v>280.69200000000001</c:v>
                </c:pt>
                <c:pt idx="11103">
                  <c:v>280.77499999999998</c:v>
                </c:pt>
                <c:pt idx="11104">
                  <c:v>280.863</c:v>
                </c:pt>
                <c:pt idx="11105">
                  <c:v>280.95</c:v>
                </c:pt>
                <c:pt idx="11106">
                  <c:v>281.036</c:v>
                </c:pt>
                <c:pt idx="11107">
                  <c:v>281.11700000000002</c:v>
                </c:pt>
                <c:pt idx="11108">
                  <c:v>281.18599999999998</c:v>
                </c:pt>
                <c:pt idx="11109">
                  <c:v>281.245</c:v>
                </c:pt>
                <c:pt idx="11110">
                  <c:v>281.29500000000002</c:v>
                </c:pt>
                <c:pt idx="11111">
                  <c:v>281.33</c:v>
                </c:pt>
                <c:pt idx="11112">
                  <c:v>281.33</c:v>
                </c:pt>
                <c:pt idx="11113">
                  <c:v>281.33300000000003</c:v>
                </c:pt>
                <c:pt idx="11114">
                  <c:v>281.34500000000003</c:v>
                </c:pt>
                <c:pt idx="11115">
                  <c:v>281.36900000000003</c:v>
                </c:pt>
                <c:pt idx="11116">
                  <c:v>281.41199999999998</c:v>
                </c:pt>
                <c:pt idx="11117">
                  <c:v>281.48700000000002</c:v>
                </c:pt>
                <c:pt idx="11118">
                  <c:v>281.55500000000001</c:v>
                </c:pt>
                <c:pt idx="11119">
                  <c:v>281.62</c:v>
                </c:pt>
                <c:pt idx="11120">
                  <c:v>281.637</c:v>
                </c:pt>
                <c:pt idx="11121">
                  <c:v>281.65499999999997</c:v>
                </c:pt>
                <c:pt idx="11122">
                  <c:v>281.66800000000001</c:v>
                </c:pt>
                <c:pt idx="11123">
                  <c:v>281.69099999999997</c:v>
                </c:pt>
                <c:pt idx="11124">
                  <c:v>281.71699999999998</c:v>
                </c:pt>
                <c:pt idx="11125">
                  <c:v>281.74200000000002</c:v>
                </c:pt>
                <c:pt idx="11126">
                  <c:v>281.76400000000001</c:v>
                </c:pt>
                <c:pt idx="11127">
                  <c:v>281.78199999999998</c:v>
                </c:pt>
                <c:pt idx="11128">
                  <c:v>281.79899999999998</c:v>
                </c:pt>
                <c:pt idx="11129">
                  <c:v>281.81700000000001</c:v>
                </c:pt>
                <c:pt idx="11130">
                  <c:v>281.83499999999998</c:v>
                </c:pt>
                <c:pt idx="11131">
                  <c:v>281.85500000000002</c:v>
                </c:pt>
                <c:pt idx="11132">
                  <c:v>281.89299999999997</c:v>
                </c:pt>
                <c:pt idx="11133">
                  <c:v>281.96199999999999</c:v>
                </c:pt>
                <c:pt idx="11134">
                  <c:v>282.03199999999998</c:v>
                </c:pt>
                <c:pt idx="11135">
                  <c:v>282.05900000000003</c:v>
                </c:pt>
                <c:pt idx="11136">
                  <c:v>282.07600000000002</c:v>
                </c:pt>
                <c:pt idx="11137">
                  <c:v>282.09199999999998</c:v>
                </c:pt>
                <c:pt idx="11138">
                  <c:v>282.11099999999999</c:v>
                </c:pt>
                <c:pt idx="11139">
                  <c:v>282.13</c:v>
                </c:pt>
                <c:pt idx="11140">
                  <c:v>282.14800000000002</c:v>
                </c:pt>
                <c:pt idx="11141">
                  <c:v>282.16699999999997</c:v>
                </c:pt>
                <c:pt idx="11142">
                  <c:v>282.185</c:v>
                </c:pt>
                <c:pt idx="11143">
                  <c:v>282.20299999999997</c:v>
                </c:pt>
                <c:pt idx="11144">
                  <c:v>282.226</c:v>
                </c:pt>
                <c:pt idx="11145">
                  <c:v>282.27300000000002</c:v>
                </c:pt>
                <c:pt idx="11146">
                  <c:v>282.358</c:v>
                </c:pt>
                <c:pt idx="11147">
                  <c:v>282.43599999999998</c:v>
                </c:pt>
                <c:pt idx="11148">
                  <c:v>282.51</c:v>
                </c:pt>
                <c:pt idx="11149">
                  <c:v>282.59699999999998</c:v>
                </c:pt>
                <c:pt idx="11150">
                  <c:v>282.69</c:v>
                </c:pt>
                <c:pt idx="11151">
                  <c:v>282.76900000000001</c:v>
                </c:pt>
                <c:pt idx="11152">
                  <c:v>282.81299999999999</c:v>
                </c:pt>
                <c:pt idx="11153">
                  <c:v>282.83</c:v>
                </c:pt>
                <c:pt idx="11154">
                  <c:v>282.84199999999998</c:v>
                </c:pt>
                <c:pt idx="11155">
                  <c:v>282.85300000000001</c:v>
                </c:pt>
                <c:pt idx="11156">
                  <c:v>282.86700000000002</c:v>
                </c:pt>
                <c:pt idx="11157">
                  <c:v>282.88200000000001</c:v>
                </c:pt>
                <c:pt idx="11158">
                  <c:v>282.89999999999998</c:v>
                </c:pt>
                <c:pt idx="11159">
                  <c:v>282.92</c:v>
                </c:pt>
                <c:pt idx="11160">
                  <c:v>282.93900000000002</c:v>
                </c:pt>
                <c:pt idx="11161">
                  <c:v>282.95699999999999</c:v>
                </c:pt>
                <c:pt idx="11162">
                  <c:v>282.97500000000002</c:v>
                </c:pt>
                <c:pt idx="11163">
                  <c:v>282.99299999999999</c:v>
                </c:pt>
                <c:pt idx="11164">
                  <c:v>283.01</c:v>
                </c:pt>
                <c:pt idx="11165">
                  <c:v>283.02800000000002</c:v>
                </c:pt>
                <c:pt idx="11166">
                  <c:v>283.05799999999999</c:v>
                </c:pt>
                <c:pt idx="11167">
                  <c:v>283.12</c:v>
                </c:pt>
                <c:pt idx="11168">
                  <c:v>283.20699999999999</c:v>
                </c:pt>
                <c:pt idx="11169">
                  <c:v>283.27199999999999</c:v>
                </c:pt>
                <c:pt idx="11170">
                  <c:v>283.31799999999998</c:v>
                </c:pt>
                <c:pt idx="11171">
                  <c:v>283.34699999999998</c:v>
                </c:pt>
                <c:pt idx="11172">
                  <c:v>283.36</c:v>
                </c:pt>
                <c:pt idx="11173">
                  <c:v>283.36900000000003</c:v>
                </c:pt>
                <c:pt idx="11174">
                  <c:v>283.37799999999999</c:v>
                </c:pt>
                <c:pt idx="11175">
                  <c:v>283.38799999999998</c:v>
                </c:pt>
                <c:pt idx="11176">
                  <c:v>283.39600000000002</c:v>
                </c:pt>
                <c:pt idx="11177">
                  <c:v>283.40199999999999</c:v>
                </c:pt>
                <c:pt idx="11178">
                  <c:v>283.41000000000003</c:v>
                </c:pt>
                <c:pt idx="11179">
                  <c:v>283.41699999999997</c:v>
                </c:pt>
                <c:pt idx="11180">
                  <c:v>283.42500000000001</c:v>
                </c:pt>
                <c:pt idx="11181">
                  <c:v>283.43200000000002</c:v>
                </c:pt>
                <c:pt idx="11182">
                  <c:v>283.43900000000002</c:v>
                </c:pt>
                <c:pt idx="11183">
                  <c:v>283.447</c:v>
                </c:pt>
                <c:pt idx="11184">
                  <c:v>283.45400000000001</c:v>
                </c:pt>
                <c:pt idx="11185">
                  <c:v>283.46199999999999</c:v>
                </c:pt>
                <c:pt idx="11186">
                  <c:v>283.46899999999999</c:v>
                </c:pt>
                <c:pt idx="11187">
                  <c:v>283.476</c:v>
                </c:pt>
                <c:pt idx="11188">
                  <c:v>283.48399999999998</c:v>
                </c:pt>
                <c:pt idx="11189">
                  <c:v>283.49099999999999</c:v>
                </c:pt>
                <c:pt idx="11190">
                  <c:v>283.49799999999999</c:v>
                </c:pt>
                <c:pt idx="11191">
                  <c:v>283.50599999999997</c:v>
                </c:pt>
                <c:pt idx="11192">
                  <c:v>283.51299999999998</c:v>
                </c:pt>
                <c:pt idx="11193">
                  <c:v>283.52</c:v>
                </c:pt>
                <c:pt idx="11194">
                  <c:v>283.52699999999999</c:v>
                </c:pt>
                <c:pt idx="11195">
                  <c:v>283.53500000000003</c:v>
                </c:pt>
                <c:pt idx="11196">
                  <c:v>283.54199999999997</c:v>
                </c:pt>
                <c:pt idx="11197">
                  <c:v>283.54899999999998</c:v>
                </c:pt>
                <c:pt idx="11198">
                  <c:v>283.55700000000002</c:v>
                </c:pt>
                <c:pt idx="11199">
                  <c:v>283.56400000000002</c:v>
                </c:pt>
                <c:pt idx="11200">
                  <c:v>283.57100000000003</c:v>
                </c:pt>
                <c:pt idx="11201">
                  <c:v>283.57799999999997</c:v>
                </c:pt>
                <c:pt idx="11202">
                  <c:v>283.58600000000001</c:v>
                </c:pt>
                <c:pt idx="11203">
                  <c:v>283.59300000000002</c:v>
                </c:pt>
                <c:pt idx="11204">
                  <c:v>283.60000000000002</c:v>
                </c:pt>
                <c:pt idx="11205">
                  <c:v>283.60599999999999</c:v>
                </c:pt>
                <c:pt idx="11206">
                  <c:v>283.613</c:v>
                </c:pt>
                <c:pt idx="11207">
                  <c:v>283.62</c:v>
                </c:pt>
                <c:pt idx="11208">
                  <c:v>283.62799999999999</c:v>
                </c:pt>
                <c:pt idx="11209">
                  <c:v>283.637</c:v>
                </c:pt>
                <c:pt idx="11210">
                  <c:v>283.649</c:v>
                </c:pt>
                <c:pt idx="11211">
                  <c:v>283.66199999999998</c:v>
                </c:pt>
                <c:pt idx="11212">
                  <c:v>283.67500000000001</c:v>
                </c:pt>
                <c:pt idx="11213">
                  <c:v>283.68599999999998</c:v>
                </c:pt>
                <c:pt idx="11214">
                  <c:v>283.697</c:v>
                </c:pt>
                <c:pt idx="11215">
                  <c:v>283.71100000000001</c:v>
                </c:pt>
                <c:pt idx="11216">
                  <c:v>283.72399999999999</c:v>
                </c:pt>
                <c:pt idx="11217">
                  <c:v>283.733</c:v>
                </c:pt>
                <c:pt idx="11218">
                  <c:v>283.74299999999999</c:v>
                </c:pt>
                <c:pt idx="11219">
                  <c:v>283.75599999999997</c:v>
                </c:pt>
                <c:pt idx="11220">
                  <c:v>283.76799999999997</c:v>
                </c:pt>
                <c:pt idx="11221">
                  <c:v>283.78100000000001</c:v>
                </c:pt>
                <c:pt idx="11222">
                  <c:v>283.79399999999998</c:v>
                </c:pt>
                <c:pt idx="11223">
                  <c:v>283.80700000000002</c:v>
                </c:pt>
                <c:pt idx="11224">
                  <c:v>283.82</c:v>
                </c:pt>
                <c:pt idx="11225">
                  <c:v>283.83199999999999</c:v>
                </c:pt>
                <c:pt idx="11226">
                  <c:v>283.84399999999999</c:v>
                </c:pt>
                <c:pt idx="11227">
                  <c:v>283.85300000000001</c:v>
                </c:pt>
                <c:pt idx="11228">
                  <c:v>283.863</c:v>
                </c:pt>
                <c:pt idx="11229">
                  <c:v>283.87200000000001</c:v>
                </c:pt>
                <c:pt idx="11230">
                  <c:v>283.88200000000001</c:v>
                </c:pt>
                <c:pt idx="11231">
                  <c:v>283.89100000000002</c:v>
                </c:pt>
                <c:pt idx="11232">
                  <c:v>283.90100000000001</c:v>
                </c:pt>
                <c:pt idx="11233">
                  <c:v>283.91000000000003</c:v>
                </c:pt>
                <c:pt idx="11234">
                  <c:v>283.92</c:v>
                </c:pt>
                <c:pt idx="11235">
                  <c:v>283.92899999999997</c:v>
                </c:pt>
                <c:pt idx="11236">
                  <c:v>283.93700000000001</c:v>
                </c:pt>
                <c:pt idx="11237">
                  <c:v>283.94600000000003</c:v>
                </c:pt>
                <c:pt idx="11238">
                  <c:v>283.95400000000001</c:v>
                </c:pt>
                <c:pt idx="11239">
                  <c:v>283.96199999999999</c:v>
                </c:pt>
                <c:pt idx="11240">
                  <c:v>283.971</c:v>
                </c:pt>
                <c:pt idx="11241">
                  <c:v>283.97899999999998</c:v>
                </c:pt>
                <c:pt idx="11242">
                  <c:v>283.988</c:v>
                </c:pt>
                <c:pt idx="11243">
                  <c:v>283.99599999999998</c:v>
                </c:pt>
                <c:pt idx="11244">
                  <c:v>284.005</c:v>
                </c:pt>
                <c:pt idx="11245">
                  <c:v>284.01299999999998</c:v>
                </c:pt>
                <c:pt idx="11246">
                  <c:v>284.02100000000002</c:v>
                </c:pt>
                <c:pt idx="11247">
                  <c:v>284.02999999999997</c:v>
                </c:pt>
                <c:pt idx="11248">
                  <c:v>284.03800000000001</c:v>
                </c:pt>
                <c:pt idx="11249">
                  <c:v>284.04700000000003</c:v>
                </c:pt>
                <c:pt idx="11250">
                  <c:v>284.05500000000001</c:v>
                </c:pt>
                <c:pt idx="11251">
                  <c:v>284.06400000000002</c:v>
                </c:pt>
                <c:pt idx="11252">
                  <c:v>284.07299999999998</c:v>
                </c:pt>
                <c:pt idx="11253">
                  <c:v>284.08600000000001</c:v>
                </c:pt>
                <c:pt idx="11254">
                  <c:v>284.10199999999998</c:v>
                </c:pt>
                <c:pt idx="11255">
                  <c:v>284.13099999999997</c:v>
                </c:pt>
                <c:pt idx="11256">
                  <c:v>284.19099999999997</c:v>
                </c:pt>
                <c:pt idx="11257">
                  <c:v>284.26600000000002</c:v>
                </c:pt>
                <c:pt idx="11258">
                  <c:v>284.33600000000001</c:v>
                </c:pt>
                <c:pt idx="11259">
                  <c:v>284.399</c:v>
                </c:pt>
                <c:pt idx="11260">
                  <c:v>284.42899999999997</c:v>
                </c:pt>
                <c:pt idx="11261">
                  <c:v>284.44200000000001</c:v>
                </c:pt>
                <c:pt idx="11262">
                  <c:v>284.45</c:v>
                </c:pt>
                <c:pt idx="11263">
                  <c:v>284.45600000000002</c:v>
                </c:pt>
                <c:pt idx="11264">
                  <c:v>284.46300000000002</c:v>
                </c:pt>
                <c:pt idx="11265">
                  <c:v>284.471</c:v>
                </c:pt>
                <c:pt idx="11266">
                  <c:v>284.47899999999998</c:v>
                </c:pt>
                <c:pt idx="11267">
                  <c:v>284.49</c:v>
                </c:pt>
                <c:pt idx="11268">
                  <c:v>284.50400000000002</c:v>
                </c:pt>
                <c:pt idx="11269">
                  <c:v>284.52</c:v>
                </c:pt>
                <c:pt idx="11270">
                  <c:v>284.53800000000001</c:v>
                </c:pt>
                <c:pt idx="11271">
                  <c:v>284.55799999999999</c:v>
                </c:pt>
                <c:pt idx="11272">
                  <c:v>284.57900000000001</c:v>
                </c:pt>
                <c:pt idx="11273">
                  <c:v>284.59899999999999</c:v>
                </c:pt>
                <c:pt idx="11274">
                  <c:v>284.61700000000002</c:v>
                </c:pt>
                <c:pt idx="11275">
                  <c:v>284.63600000000002</c:v>
                </c:pt>
                <c:pt idx="11276">
                  <c:v>284.65499999999997</c:v>
                </c:pt>
                <c:pt idx="11277">
                  <c:v>284.67399999999998</c:v>
                </c:pt>
                <c:pt idx="11278">
                  <c:v>284.69299999999998</c:v>
                </c:pt>
                <c:pt idx="11279">
                  <c:v>284.71899999999999</c:v>
                </c:pt>
                <c:pt idx="11280">
                  <c:v>284.75799999999998</c:v>
                </c:pt>
                <c:pt idx="11281">
                  <c:v>284.79199999999997</c:v>
                </c:pt>
                <c:pt idx="11282">
                  <c:v>284.79899999999998</c:v>
                </c:pt>
                <c:pt idx="11283">
                  <c:v>284.80599999999998</c:v>
                </c:pt>
                <c:pt idx="11284">
                  <c:v>284.81799999999998</c:v>
                </c:pt>
                <c:pt idx="11285">
                  <c:v>284.83100000000002</c:v>
                </c:pt>
                <c:pt idx="11286">
                  <c:v>284.84699999999998</c:v>
                </c:pt>
                <c:pt idx="11287">
                  <c:v>284.86700000000002</c:v>
                </c:pt>
                <c:pt idx="11288">
                  <c:v>284.887</c:v>
                </c:pt>
                <c:pt idx="11289">
                  <c:v>284.90499999999997</c:v>
                </c:pt>
                <c:pt idx="11290">
                  <c:v>284.92399999999998</c:v>
                </c:pt>
                <c:pt idx="11291">
                  <c:v>284.94400000000002</c:v>
                </c:pt>
                <c:pt idx="11292">
                  <c:v>284.964</c:v>
                </c:pt>
                <c:pt idx="11293">
                  <c:v>284.98399999999998</c:v>
                </c:pt>
                <c:pt idx="11294">
                  <c:v>285.017</c:v>
                </c:pt>
                <c:pt idx="11295">
                  <c:v>285.06799999999998</c:v>
                </c:pt>
                <c:pt idx="11296">
                  <c:v>285.08800000000002</c:v>
                </c:pt>
                <c:pt idx="11297">
                  <c:v>285.09800000000001</c:v>
                </c:pt>
                <c:pt idx="11298">
                  <c:v>285.10899999999998</c:v>
                </c:pt>
                <c:pt idx="11299">
                  <c:v>285.12400000000002</c:v>
                </c:pt>
                <c:pt idx="11300">
                  <c:v>285.14100000000002</c:v>
                </c:pt>
                <c:pt idx="11301">
                  <c:v>285.161</c:v>
                </c:pt>
                <c:pt idx="11302">
                  <c:v>285.18099999999998</c:v>
                </c:pt>
                <c:pt idx="11303">
                  <c:v>285.2</c:v>
                </c:pt>
                <c:pt idx="11304">
                  <c:v>285.21899999999999</c:v>
                </c:pt>
                <c:pt idx="11305">
                  <c:v>285.238</c:v>
                </c:pt>
                <c:pt idx="11306">
                  <c:v>285.26</c:v>
                </c:pt>
                <c:pt idx="11307">
                  <c:v>285.29700000000003</c:v>
                </c:pt>
                <c:pt idx="11308">
                  <c:v>285.358</c:v>
                </c:pt>
                <c:pt idx="11309">
                  <c:v>285.43099999999998</c:v>
                </c:pt>
                <c:pt idx="11310">
                  <c:v>285.50200000000001</c:v>
                </c:pt>
                <c:pt idx="11311">
                  <c:v>285.553</c:v>
                </c:pt>
                <c:pt idx="11312">
                  <c:v>285.572</c:v>
                </c:pt>
                <c:pt idx="11313">
                  <c:v>285.58199999999999</c:v>
                </c:pt>
                <c:pt idx="11314">
                  <c:v>285.59300000000002</c:v>
                </c:pt>
                <c:pt idx="11315">
                  <c:v>285.60399999999998</c:v>
                </c:pt>
                <c:pt idx="11316">
                  <c:v>285.61700000000002</c:v>
                </c:pt>
                <c:pt idx="11317">
                  <c:v>285.63299999999998</c:v>
                </c:pt>
                <c:pt idx="11318">
                  <c:v>285.65199999999999</c:v>
                </c:pt>
                <c:pt idx="11319">
                  <c:v>285.673</c:v>
                </c:pt>
                <c:pt idx="11320">
                  <c:v>285.69</c:v>
                </c:pt>
                <c:pt idx="11321">
                  <c:v>285.70800000000003</c:v>
                </c:pt>
                <c:pt idx="11322">
                  <c:v>285.726</c:v>
                </c:pt>
                <c:pt idx="11323">
                  <c:v>285.745</c:v>
                </c:pt>
                <c:pt idx="11324">
                  <c:v>285.78199999999998</c:v>
                </c:pt>
                <c:pt idx="11325">
                  <c:v>285.84399999999999</c:v>
                </c:pt>
                <c:pt idx="11326">
                  <c:v>285.92</c:v>
                </c:pt>
                <c:pt idx="11327">
                  <c:v>285.96100000000001</c:v>
                </c:pt>
                <c:pt idx="11328">
                  <c:v>285.98200000000003</c:v>
                </c:pt>
                <c:pt idx="11329">
                  <c:v>285.995</c:v>
                </c:pt>
                <c:pt idx="11330">
                  <c:v>286.00799999999998</c:v>
                </c:pt>
                <c:pt idx="11331">
                  <c:v>286.02300000000002</c:v>
                </c:pt>
                <c:pt idx="11332">
                  <c:v>286.04000000000002</c:v>
                </c:pt>
                <c:pt idx="11333">
                  <c:v>286.05700000000002</c:v>
                </c:pt>
                <c:pt idx="11334">
                  <c:v>286.07499999999999</c:v>
                </c:pt>
                <c:pt idx="11335">
                  <c:v>286.09500000000003</c:v>
                </c:pt>
                <c:pt idx="11336">
                  <c:v>286.11599999999999</c:v>
                </c:pt>
                <c:pt idx="11337">
                  <c:v>286.13600000000002</c:v>
                </c:pt>
                <c:pt idx="11338">
                  <c:v>286.154</c:v>
                </c:pt>
                <c:pt idx="11339">
                  <c:v>286.173</c:v>
                </c:pt>
                <c:pt idx="11340">
                  <c:v>286.19099999999997</c:v>
                </c:pt>
                <c:pt idx="11341">
                  <c:v>286.20800000000003</c:v>
                </c:pt>
                <c:pt idx="11342">
                  <c:v>286.22500000000002</c:v>
                </c:pt>
                <c:pt idx="11343">
                  <c:v>286.24700000000001</c:v>
                </c:pt>
                <c:pt idx="11344">
                  <c:v>286.28800000000001</c:v>
                </c:pt>
                <c:pt idx="11345">
                  <c:v>286.346</c:v>
                </c:pt>
                <c:pt idx="11346">
                  <c:v>286.41199999999998</c:v>
                </c:pt>
                <c:pt idx="11347">
                  <c:v>286.47800000000001</c:v>
                </c:pt>
                <c:pt idx="11348">
                  <c:v>286.53399999999999</c:v>
                </c:pt>
                <c:pt idx="11349">
                  <c:v>286.553</c:v>
                </c:pt>
                <c:pt idx="11350">
                  <c:v>286.56900000000002</c:v>
                </c:pt>
                <c:pt idx="11351">
                  <c:v>286.58199999999999</c:v>
                </c:pt>
                <c:pt idx="11352">
                  <c:v>286.59300000000002</c:v>
                </c:pt>
                <c:pt idx="11353">
                  <c:v>286.60700000000003</c:v>
                </c:pt>
                <c:pt idx="11354">
                  <c:v>286.63200000000001</c:v>
                </c:pt>
                <c:pt idx="11355">
                  <c:v>286.67700000000002</c:v>
                </c:pt>
                <c:pt idx="11356">
                  <c:v>286.74200000000002</c:v>
                </c:pt>
                <c:pt idx="11357">
                  <c:v>286.8</c:v>
                </c:pt>
                <c:pt idx="11358">
                  <c:v>286.83499999999998</c:v>
                </c:pt>
                <c:pt idx="11359">
                  <c:v>286.85700000000003</c:v>
                </c:pt>
                <c:pt idx="11360">
                  <c:v>286.87</c:v>
                </c:pt>
                <c:pt idx="11361">
                  <c:v>286.88900000000001</c:v>
                </c:pt>
                <c:pt idx="11362">
                  <c:v>286.91399999999999</c:v>
                </c:pt>
                <c:pt idx="11363">
                  <c:v>286.93900000000002</c:v>
                </c:pt>
                <c:pt idx="11364">
                  <c:v>286.95600000000002</c:v>
                </c:pt>
                <c:pt idx="11365">
                  <c:v>286.96499999999997</c:v>
                </c:pt>
                <c:pt idx="11366">
                  <c:v>286.97699999999998</c:v>
                </c:pt>
                <c:pt idx="11367">
                  <c:v>286.99099999999999</c:v>
                </c:pt>
                <c:pt idx="11368">
                  <c:v>287.00099999999998</c:v>
                </c:pt>
                <c:pt idx="11369">
                  <c:v>287.01100000000002</c:v>
                </c:pt>
                <c:pt idx="11370">
                  <c:v>287.02800000000002</c:v>
                </c:pt>
                <c:pt idx="11371">
                  <c:v>287.05900000000003</c:v>
                </c:pt>
                <c:pt idx="11372">
                  <c:v>287.089</c:v>
                </c:pt>
                <c:pt idx="11373">
                  <c:v>287.13299999999998</c:v>
                </c:pt>
                <c:pt idx="11374">
                  <c:v>287.19299999999998</c:v>
                </c:pt>
                <c:pt idx="11375">
                  <c:v>287.26499999999999</c:v>
                </c:pt>
                <c:pt idx="11376">
                  <c:v>287.33600000000001</c:v>
                </c:pt>
                <c:pt idx="11377">
                  <c:v>287.40300000000002</c:v>
                </c:pt>
                <c:pt idx="11378">
                  <c:v>287.46499999999997</c:v>
                </c:pt>
                <c:pt idx="11379">
                  <c:v>287.48899999999998</c:v>
                </c:pt>
                <c:pt idx="11380">
                  <c:v>287.49700000000001</c:v>
                </c:pt>
                <c:pt idx="11381">
                  <c:v>287.50700000000001</c:v>
                </c:pt>
                <c:pt idx="11382">
                  <c:v>287.52</c:v>
                </c:pt>
                <c:pt idx="11383">
                  <c:v>287.53500000000003</c:v>
                </c:pt>
                <c:pt idx="11384">
                  <c:v>287.55399999999997</c:v>
                </c:pt>
                <c:pt idx="11385">
                  <c:v>287.57400000000001</c:v>
                </c:pt>
                <c:pt idx="11386">
                  <c:v>287.59399999999999</c:v>
                </c:pt>
                <c:pt idx="11387">
                  <c:v>287.61200000000002</c:v>
                </c:pt>
                <c:pt idx="11388">
                  <c:v>287.63099999999997</c:v>
                </c:pt>
                <c:pt idx="11389">
                  <c:v>287.649</c:v>
                </c:pt>
                <c:pt idx="11390">
                  <c:v>287.666</c:v>
                </c:pt>
                <c:pt idx="11391">
                  <c:v>287.68700000000001</c:v>
                </c:pt>
                <c:pt idx="11392">
                  <c:v>287.73</c:v>
                </c:pt>
                <c:pt idx="11393">
                  <c:v>287.80700000000002</c:v>
                </c:pt>
                <c:pt idx="11394">
                  <c:v>287.89299999999997</c:v>
                </c:pt>
                <c:pt idx="11395">
                  <c:v>287.95400000000001</c:v>
                </c:pt>
                <c:pt idx="11396">
                  <c:v>287.988</c:v>
                </c:pt>
                <c:pt idx="11397">
                  <c:v>288.00299999999999</c:v>
                </c:pt>
                <c:pt idx="11398">
                  <c:v>288.01400000000001</c:v>
                </c:pt>
                <c:pt idx="11399">
                  <c:v>288.02800000000002</c:v>
                </c:pt>
                <c:pt idx="11400">
                  <c:v>288.04599999999999</c:v>
                </c:pt>
                <c:pt idx="11401">
                  <c:v>288.06599999999997</c:v>
                </c:pt>
                <c:pt idx="11402">
                  <c:v>288.08800000000002</c:v>
                </c:pt>
                <c:pt idx="11403">
                  <c:v>288.108</c:v>
                </c:pt>
                <c:pt idx="11404">
                  <c:v>288.12700000000001</c:v>
                </c:pt>
                <c:pt idx="11405">
                  <c:v>288.14600000000002</c:v>
                </c:pt>
                <c:pt idx="11406">
                  <c:v>288.16699999999997</c:v>
                </c:pt>
                <c:pt idx="11407">
                  <c:v>288.21600000000001</c:v>
                </c:pt>
                <c:pt idx="11408">
                  <c:v>288.29700000000003</c:v>
                </c:pt>
                <c:pt idx="11409">
                  <c:v>288.37400000000002</c:v>
                </c:pt>
                <c:pt idx="11410">
                  <c:v>288.41300000000001</c:v>
                </c:pt>
                <c:pt idx="11411">
                  <c:v>288.43</c:v>
                </c:pt>
                <c:pt idx="11412">
                  <c:v>288.44299999999998</c:v>
                </c:pt>
                <c:pt idx="11413">
                  <c:v>288.45499999999998</c:v>
                </c:pt>
                <c:pt idx="11414">
                  <c:v>288.46899999999999</c:v>
                </c:pt>
                <c:pt idx="11415">
                  <c:v>288.48500000000001</c:v>
                </c:pt>
                <c:pt idx="11416">
                  <c:v>288.50299999999999</c:v>
                </c:pt>
                <c:pt idx="11417">
                  <c:v>288.52300000000002</c:v>
                </c:pt>
                <c:pt idx="11418">
                  <c:v>288.54399999999998</c:v>
                </c:pt>
                <c:pt idx="11419">
                  <c:v>288.56299999999999</c:v>
                </c:pt>
                <c:pt idx="11420">
                  <c:v>288.58100000000002</c:v>
                </c:pt>
                <c:pt idx="11421">
                  <c:v>288.60000000000002</c:v>
                </c:pt>
                <c:pt idx="11422">
                  <c:v>288.61900000000003</c:v>
                </c:pt>
                <c:pt idx="11423">
                  <c:v>288.63799999999998</c:v>
                </c:pt>
                <c:pt idx="11424">
                  <c:v>288.65800000000002</c:v>
                </c:pt>
                <c:pt idx="11425">
                  <c:v>288.68200000000002</c:v>
                </c:pt>
                <c:pt idx="11426">
                  <c:v>288.721</c:v>
                </c:pt>
                <c:pt idx="11427">
                  <c:v>288.786</c:v>
                </c:pt>
                <c:pt idx="11428">
                  <c:v>288.83</c:v>
                </c:pt>
                <c:pt idx="11429">
                  <c:v>288.84199999999998</c:v>
                </c:pt>
                <c:pt idx="11430">
                  <c:v>288.85300000000001</c:v>
                </c:pt>
                <c:pt idx="11431">
                  <c:v>288.86599999999999</c:v>
                </c:pt>
                <c:pt idx="11432">
                  <c:v>288.88400000000001</c:v>
                </c:pt>
                <c:pt idx="11433">
                  <c:v>288.90499999999997</c:v>
                </c:pt>
                <c:pt idx="11434">
                  <c:v>288.92700000000002</c:v>
                </c:pt>
                <c:pt idx="11435">
                  <c:v>288.947</c:v>
                </c:pt>
                <c:pt idx="11436">
                  <c:v>288.96699999999998</c:v>
                </c:pt>
                <c:pt idx="11437">
                  <c:v>288.98700000000002</c:v>
                </c:pt>
                <c:pt idx="11438">
                  <c:v>289.00700000000001</c:v>
                </c:pt>
                <c:pt idx="11439">
                  <c:v>289.02699999999999</c:v>
                </c:pt>
                <c:pt idx="11440">
                  <c:v>289.053</c:v>
                </c:pt>
                <c:pt idx="11441">
                  <c:v>289.11500000000001</c:v>
                </c:pt>
                <c:pt idx="11442">
                  <c:v>289.19099999999997</c:v>
                </c:pt>
                <c:pt idx="11443">
                  <c:v>289.25700000000001</c:v>
                </c:pt>
                <c:pt idx="11444">
                  <c:v>289.31900000000002</c:v>
                </c:pt>
                <c:pt idx="11445">
                  <c:v>289.34899999999999</c:v>
                </c:pt>
                <c:pt idx="11446">
                  <c:v>289.363</c:v>
                </c:pt>
                <c:pt idx="11447">
                  <c:v>289.37700000000001</c:v>
                </c:pt>
                <c:pt idx="11448">
                  <c:v>289.392</c:v>
                </c:pt>
                <c:pt idx="11449">
                  <c:v>289.41000000000003</c:v>
                </c:pt>
                <c:pt idx="11450">
                  <c:v>289.43</c:v>
                </c:pt>
                <c:pt idx="11451">
                  <c:v>289.45100000000002</c:v>
                </c:pt>
                <c:pt idx="11452">
                  <c:v>289.47199999999998</c:v>
                </c:pt>
                <c:pt idx="11453">
                  <c:v>289.49200000000002</c:v>
                </c:pt>
                <c:pt idx="11454">
                  <c:v>289.512</c:v>
                </c:pt>
                <c:pt idx="11455">
                  <c:v>289.53300000000002</c:v>
                </c:pt>
                <c:pt idx="11456">
                  <c:v>289.56299999999999</c:v>
                </c:pt>
                <c:pt idx="11457">
                  <c:v>289.61500000000001</c:v>
                </c:pt>
                <c:pt idx="11458">
                  <c:v>289.69200000000001</c:v>
                </c:pt>
                <c:pt idx="11459">
                  <c:v>289.77100000000002</c:v>
                </c:pt>
                <c:pt idx="11460">
                  <c:v>289.85599999999999</c:v>
                </c:pt>
                <c:pt idx="11461">
                  <c:v>289.94799999999998</c:v>
                </c:pt>
                <c:pt idx="11462">
                  <c:v>290.029</c:v>
                </c:pt>
                <c:pt idx="11463">
                  <c:v>290.08300000000003</c:v>
                </c:pt>
                <c:pt idx="11464">
                  <c:v>290.096</c:v>
                </c:pt>
                <c:pt idx="11465">
                  <c:v>290.10700000000003</c:v>
                </c:pt>
                <c:pt idx="11466">
                  <c:v>290.11799999999999</c:v>
                </c:pt>
                <c:pt idx="11467">
                  <c:v>290.13099999999997</c:v>
                </c:pt>
                <c:pt idx="11468">
                  <c:v>290.14800000000002</c:v>
                </c:pt>
                <c:pt idx="11469">
                  <c:v>290.16800000000001</c:v>
                </c:pt>
                <c:pt idx="11470">
                  <c:v>290.18900000000002</c:v>
                </c:pt>
                <c:pt idx="11471">
                  <c:v>290.20800000000003</c:v>
                </c:pt>
                <c:pt idx="11472">
                  <c:v>290.22500000000002</c:v>
                </c:pt>
                <c:pt idx="11473">
                  <c:v>290.24299999999999</c:v>
                </c:pt>
                <c:pt idx="11474">
                  <c:v>290.26100000000002</c:v>
                </c:pt>
                <c:pt idx="11475">
                  <c:v>290.29199999999997</c:v>
                </c:pt>
                <c:pt idx="11476">
                  <c:v>290.35300000000001</c:v>
                </c:pt>
                <c:pt idx="11477">
                  <c:v>290.43799999999999</c:v>
                </c:pt>
                <c:pt idx="11478">
                  <c:v>290.51799999999997</c:v>
                </c:pt>
                <c:pt idx="11479">
                  <c:v>290.56400000000002</c:v>
                </c:pt>
                <c:pt idx="11480">
                  <c:v>290.589</c:v>
                </c:pt>
                <c:pt idx="11481">
                  <c:v>290.60399999999998</c:v>
                </c:pt>
                <c:pt idx="11482">
                  <c:v>290.61500000000001</c:v>
                </c:pt>
                <c:pt idx="11483">
                  <c:v>290.62599999999998</c:v>
                </c:pt>
                <c:pt idx="11484">
                  <c:v>290.64</c:v>
                </c:pt>
                <c:pt idx="11485">
                  <c:v>290.65600000000001</c:v>
                </c:pt>
                <c:pt idx="11486">
                  <c:v>290.67500000000001</c:v>
                </c:pt>
                <c:pt idx="11487">
                  <c:v>290.69600000000003</c:v>
                </c:pt>
                <c:pt idx="11488">
                  <c:v>290.71600000000001</c:v>
                </c:pt>
                <c:pt idx="11489">
                  <c:v>290.73399999999998</c:v>
                </c:pt>
                <c:pt idx="11490">
                  <c:v>290.75200000000001</c:v>
                </c:pt>
                <c:pt idx="11491">
                  <c:v>290.77100000000002</c:v>
                </c:pt>
                <c:pt idx="11492">
                  <c:v>290.79000000000002</c:v>
                </c:pt>
                <c:pt idx="11493">
                  <c:v>290.81799999999998</c:v>
                </c:pt>
                <c:pt idx="11494">
                  <c:v>290.87700000000001</c:v>
                </c:pt>
                <c:pt idx="11495">
                  <c:v>290.96699999999998</c:v>
                </c:pt>
                <c:pt idx="11496">
                  <c:v>291.04000000000002</c:v>
                </c:pt>
                <c:pt idx="11497">
                  <c:v>291.10500000000002</c:v>
                </c:pt>
                <c:pt idx="11498">
                  <c:v>291.16399999999999</c:v>
                </c:pt>
                <c:pt idx="11499">
                  <c:v>291.19099999999997</c:v>
                </c:pt>
                <c:pt idx="11500">
                  <c:v>291.20600000000002</c:v>
                </c:pt>
                <c:pt idx="11501">
                  <c:v>291.21800000000002</c:v>
                </c:pt>
                <c:pt idx="11502">
                  <c:v>291.23</c:v>
                </c:pt>
                <c:pt idx="11503">
                  <c:v>291.24599999999998</c:v>
                </c:pt>
                <c:pt idx="11504">
                  <c:v>291.26499999999999</c:v>
                </c:pt>
                <c:pt idx="11505">
                  <c:v>291.28500000000003</c:v>
                </c:pt>
                <c:pt idx="11506">
                  <c:v>291.30399999999997</c:v>
                </c:pt>
                <c:pt idx="11507">
                  <c:v>291.322</c:v>
                </c:pt>
                <c:pt idx="11508">
                  <c:v>291.339</c:v>
                </c:pt>
                <c:pt idx="11509">
                  <c:v>291.35700000000003</c:v>
                </c:pt>
                <c:pt idx="11510">
                  <c:v>291.37400000000002</c:v>
                </c:pt>
                <c:pt idx="11511">
                  <c:v>291.404</c:v>
                </c:pt>
                <c:pt idx="11512">
                  <c:v>291.46499999999997</c:v>
                </c:pt>
                <c:pt idx="11513">
                  <c:v>291.53699999999998</c:v>
                </c:pt>
                <c:pt idx="11514">
                  <c:v>291.59100000000001</c:v>
                </c:pt>
                <c:pt idx="11515">
                  <c:v>291.62299999999999</c:v>
                </c:pt>
                <c:pt idx="11516">
                  <c:v>291.63400000000001</c:v>
                </c:pt>
                <c:pt idx="11517">
                  <c:v>291.642</c:v>
                </c:pt>
                <c:pt idx="11518">
                  <c:v>291.65100000000001</c:v>
                </c:pt>
                <c:pt idx="11519">
                  <c:v>291.65800000000002</c:v>
                </c:pt>
                <c:pt idx="11520">
                  <c:v>291.66399999999999</c:v>
                </c:pt>
                <c:pt idx="11521">
                  <c:v>291.673</c:v>
                </c:pt>
                <c:pt idx="11522">
                  <c:v>291.68299999999999</c:v>
                </c:pt>
                <c:pt idx="11523">
                  <c:v>291.69099999999997</c:v>
                </c:pt>
                <c:pt idx="11524">
                  <c:v>291.69900000000001</c:v>
                </c:pt>
                <c:pt idx="11525">
                  <c:v>291.70600000000002</c:v>
                </c:pt>
                <c:pt idx="11526">
                  <c:v>291.71300000000002</c:v>
                </c:pt>
                <c:pt idx="11527">
                  <c:v>291.721</c:v>
                </c:pt>
                <c:pt idx="11528">
                  <c:v>291.72899999999998</c:v>
                </c:pt>
                <c:pt idx="11529">
                  <c:v>291.73599999999999</c:v>
                </c:pt>
                <c:pt idx="11530">
                  <c:v>291.74400000000003</c:v>
                </c:pt>
                <c:pt idx="11531">
                  <c:v>291.75200000000001</c:v>
                </c:pt>
                <c:pt idx="11532">
                  <c:v>291.76</c:v>
                </c:pt>
                <c:pt idx="11533">
                  <c:v>291.76799999999997</c:v>
                </c:pt>
                <c:pt idx="11534">
                  <c:v>291.77600000000001</c:v>
                </c:pt>
                <c:pt idx="11535">
                  <c:v>291.78399999999999</c:v>
                </c:pt>
                <c:pt idx="11536">
                  <c:v>291.79199999999997</c:v>
                </c:pt>
                <c:pt idx="11537">
                  <c:v>291.8</c:v>
                </c:pt>
                <c:pt idx="11538">
                  <c:v>291.80700000000002</c:v>
                </c:pt>
                <c:pt idx="11539">
                  <c:v>291.815</c:v>
                </c:pt>
                <c:pt idx="11540">
                  <c:v>291.822</c:v>
                </c:pt>
                <c:pt idx="11541">
                  <c:v>291.83</c:v>
                </c:pt>
                <c:pt idx="11542">
                  <c:v>291.83699999999999</c:v>
                </c:pt>
                <c:pt idx="11543">
                  <c:v>291.84500000000003</c:v>
                </c:pt>
                <c:pt idx="11544">
                  <c:v>291.85300000000001</c:v>
                </c:pt>
                <c:pt idx="11545">
                  <c:v>291.86200000000002</c:v>
                </c:pt>
                <c:pt idx="11546">
                  <c:v>291.87200000000001</c:v>
                </c:pt>
                <c:pt idx="11547">
                  <c:v>291.887</c:v>
                </c:pt>
                <c:pt idx="11548">
                  <c:v>291.90100000000001</c:v>
                </c:pt>
                <c:pt idx="11549">
                  <c:v>291.91399999999999</c:v>
                </c:pt>
                <c:pt idx="11550">
                  <c:v>291.92500000000001</c:v>
                </c:pt>
                <c:pt idx="11551">
                  <c:v>291.93799999999999</c:v>
                </c:pt>
                <c:pt idx="11552">
                  <c:v>291.952</c:v>
                </c:pt>
                <c:pt idx="11553">
                  <c:v>291.96499999999997</c:v>
                </c:pt>
                <c:pt idx="11554">
                  <c:v>291.97899999999998</c:v>
                </c:pt>
                <c:pt idx="11555">
                  <c:v>291.99099999999999</c:v>
                </c:pt>
                <c:pt idx="11556">
                  <c:v>292.00200000000001</c:v>
                </c:pt>
                <c:pt idx="11557">
                  <c:v>292.01499999999999</c:v>
                </c:pt>
                <c:pt idx="11558">
                  <c:v>292.024</c:v>
                </c:pt>
                <c:pt idx="11559">
                  <c:v>292.03300000000002</c:v>
                </c:pt>
                <c:pt idx="11560">
                  <c:v>292.04199999999997</c:v>
                </c:pt>
                <c:pt idx="11561">
                  <c:v>292.05099999999999</c:v>
                </c:pt>
                <c:pt idx="11562">
                  <c:v>292.05900000000003</c:v>
                </c:pt>
                <c:pt idx="11563">
                  <c:v>292.06799999999998</c:v>
                </c:pt>
                <c:pt idx="11564">
                  <c:v>292.07600000000002</c:v>
                </c:pt>
                <c:pt idx="11565">
                  <c:v>292.084</c:v>
                </c:pt>
                <c:pt idx="11566">
                  <c:v>292.09199999999998</c:v>
                </c:pt>
                <c:pt idx="11567">
                  <c:v>292.10000000000002</c:v>
                </c:pt>
                <c:pt idx="11568">
                  <c:v>292.10700000000003</c:v>
                </c:pt>
                <c:pt idx="11569">
                  <c:v>292.11399999999998</c:v>
                </c:pt>
                <c:pt idx="11570">
                  <c:v>292.12200000000001</c:v>
                </c:pt>
                <c:pt idx="11571">
                  <c:v>292.12900000000002</c:v>
                </c:pt>
                <c:pt idx="11572">
                  <c:v>292.13600000000002</c:v>
                </c:pt>
                <c:pt idx="11573">
                  <c:v>292.14400000000001</c:v>
                </c:pt>
                <c:pt idx="11574">
                  <c:v>292.15100000000001</c:v>
                </c:pt>
                <c:pt idx="11575">
                  <c:v>292.15800000000002</c:v>
                </c:pt>
                <c:pt idx="11576">
                  <c:v>292.166</c:v>
                </c:pt>
                <c:pt idx="11577">
                  <c:v>292.173</c:v>
                </c:pt>
                <c:pt idx="11578">
                  <c:v>292.18099999999998</c:v>
                </c:pt>
                <c:pt idx="11579">
                  <c:v>292.18799999999999</c:v>
                </c:pt>
                <c:pt idx="11580">
                  <c:v>292.19600000000003</c:v>
                </c:pt>
                <c:pt idx="11581">
                  <c:v>292.20299999999997</c:v>
                </c:pt>
                <c:pt idx="11582">
                  <c:v>292.21300000000002</c:v>
                </c:pt>
                <c:pt idx="11583">
                  <c:v>292.245</c:v>
                </c:pt>
                <c:pt idx="11584">
                  <c:v>292.32400000000001</c:v>
                </c:pt>
                <c:pt idx="11585">
                  <c:v>292.40899999999999</c:v>
                </c:pt>
                <c:pt idx="11586">
                  <c:v>292.43599999999998</c:v>
                </c:pt>
                <c:pt idx="11587">
                  <c:v>292.44499999999999</c:v>
                </c:pt>
                <c:pt idx="11588">
                  <c:v>292.45400000000001</c:v>
                </c:pt>
                <c:pt idx="11589">
                  <c:v>292.46800000000002</c:v>
                </c:pt>
                <c:pt idx="11590">
                  <c:v>292.495</c:v>
                </c:pt>
                <c:pt idx="11591">
                  <c:v>292.54000000000002</c:v>
                </c:pt>
                <c:pt idx="11592">
                  <c:v>292.601</c:v>
                </c:pt>
                <c:pt idx="11593">
                  <c:v>292.673</c:v>
                </c:pt>
                <c:pt idx="11594">
                  <c:v>292.755</c:v>
                </c:pt>
                <c:pt idx="11595">
                  <c:v>292.84500000000003</c:v>
                </c:pt>
                <c:pt idx="11596">
                  <c:v>292.86599999999999</c:v>
                </c:pt>
                <c:pt idx="11597">
                  <c:v>292.86599999999999</c:v>
                </c:pt>
                <c:pt idx="11598">
                  <c:v>292.87</c:v>
                </c:pt>
                <c:pt idx="11599">
                  <c:v>292.88099999999997</c:v>
                </c:pt>
                <c:pt idx="11600">
                  <c:v>292.90300000000002</c:v>
                </c:pt>
                <c:pt idx="11601">
                  <c:v>292.928</c:v>
                </c:pt>
                <c:pt idx="11602">
                  <c:v>292.95</c:v>
                </c:pt>
                <c:pt idx="11603">
                  <c:v>292.971</c:v>
                </c:pt>
                <c:pt idx="11604">
                  <c:v>292.99099999999999</c:v>
                </c:pt>
                <c:pt idx="11605">
                  <c:v>293.01</c:v>
                </c:pt>
                <c:pt idx="11606">
                  <c:v>293.02800000000002</c:v>
                </c:pt>
                <c:pt idx="11607">
                  <c:v>293.04599999999999</c:v>
                </c:pt>
                <c:pt idx="11608">
                  <c:v>293.06400000000002</c:v>
                </c:pt>
                <c:pt idx="11609">
                  <c:v>293.08100000000002</c:v>
                </c:pt>
                <c:pt idx="11610">
                  <c:v>293.10000000000002</c:v>
                </c:pt>
                <c:pt idx="11611">
                  <c:v>293.13099999999997</c:v>
                </c:pt>
                <c:pt idx="11612">
                  <c:v>293.202</c:v>
                </c:pt>
                <c:pt idx="11613">
                  <c:v>293.28399999999999</c:v>
                </c:pt>
                <c:pt idx="11614">
                  <c:v>293.34699999999998</c:v>
                </c:pt>
                <c:pt idx="11615">
                  <c:v>293.36</c:v>
                </c:pt>
                <c:pt idx="11616">
                  <c:v>293.37700000000001</c:v>
                </c:pt>
                <c:pt idx="11617">
                  <c:v>293.39</c:v>
                </c:pt>
                <c:pt idx="11618">
                  <c:v>293.40499999999997</c:v>
                </c:pt>
                <c:pt idx="11619">
                  <c:v>293.423</c:v>
                </c:pt>
                <c:pt idx="11620">
                  <c:v>293.44299999999998</c:v>
                </c:pt>
                <c:pt idx="11621">
                  <c:v>293.46300000000002</c:v>
                </c:pt>
                <c:pt idx="11622">
                  <c:v>293.483</c:v>
                </c:pt>
                <c:pt idx="11623">
                  <c:v>293.50200000000001</c:v>
                </c:pt>
                <c:pt idx="11624">
                  <c:v>293.52199999999999</c:v>
                </c:pt>
                <c:pt idx="11625">
                  <c:v>293.54300000000001</c:v>
                </c:pt>
                <c:pt idx="11626">
                  <c:v>293.56900000000002</c:v>
                </c:pt>
                <c:pt idx="11627">
                  <c:v>293.62</c:v>
                </c:pt>
                <c:pt idx="11628">
                  <c:v>293.69299999999998</c:v>
                </c:pt>
                <c:pt idx="11629">
                  <c:v>293.76900000000001</c:v>
                </c:pt>
                <c:pt idx="11630">
                  <c:v>293.84199999999998</c:v>
                </c:pt>
                <c:pt idx="11631">
                  <c:v>293.91399999999999</c:v>
                </c:pt>
                <c:pt idx="11632">
                  <c:v>293.98500000000001</c:v>
                </c:pt>
                <c:pt idx="11633">
                  <c:v>294.05200000000002</c:v>
                </c:pt>
                <c:pt idx="11634">
                  <c:v>294.11599999999999</c:v>
                </c:pt>
                <c:pt idx="11635">
                  <c:v>294.16699999999997</c:v>
                </c:pt>
                <c:pt idx="11636">
                  <c:v>294.185</c:v>
                </c:pt>
                <c:pt idx="11637">
                  <c:v>294.185</c:v>
                </c:pt>
                <c:pt idx="11638">
                  <c:v>294.18900000000002</c:v>
                </c:pt>
                <c:pt idx="11639">
                  <c:v>294.19900000000001</c:v>
                </c:pt>
                <c:pt idx="11640">
                  <c:v>294.21100000000001</c:v>
                </c:pt>
                <c:pt idx="11641">
                  <c:v>294.22399999999999</c:v>
                </c:pt>
                <c:pt idx="11642">
                  <c:v>294.24099999999999</c:v>
                </c:pt>
                <c:pt idx="11643">
                  <c:v>294.26100000000002</c:v>
                </c:pt>
                <c:pt idx="11644">
                  <c:v>294.28300000000002</c:v>
                </c:pt>
                <c:pt idx="11645">
                  <c:v>294.30099999999999</c:v>
                </c:pt>
                <c:pt idx="11646">
                  <c:v>294.32100000000003</c:v>
                </c:pt>
                <c:pt idx="11647">
                  <c:v>294.33999999999997</c:v>
                </c:pt>
                <c:pt idx="11648">
                  <c:v>294.35899999999998</c:v>
                </c:pt>
                <c:pt idx="11649">
                  <c:v>294.38400000000001</c:v>
                </c:pt>
                <c:pt idx="11650">
                  <c:v>294.43400000000003</c:v>
                </c:pt>
                <c:pt idx="11651">
                  <c:v>294.50900000000001</c:v>
                </c:pt>
                <c:pt idx="11652">
                  <c:v>294.59399999999999</c:v>
                </c:pt>
                <c:pt idx="11653">
                  <c:v>294.67899999999997</c:v>
                </c:pt>
                <c:pt idx="11654">
                  <c:v>294.75900000000001</c:v>
                </c:pt>
                <c:pt idx="11655">
                  <c:v>294.82600000000002</c:v>
                </c:pt>
                <c:pt idx="11656">
                  <c:v>294.88600000000002</c:v>
                </c:pt>
                <c:pt idx="11657">
                  <c:v>294.95</c:v>
                </c:pt>
                <c:pt idx="11658">
                  <c:v>295.01799999999997</c:v>
                </c:pt>
                <c:pt idx="11659">
                  <c:v>295.08199999999999</c:v>
                </c:pt>
                <c:pt idx="11660">
                  <c:v>295.142</c:v>
                </c:pt>
                <c:pt idx="11661">
                  <c:v>295.18799999999999</c:v>
                </c:pt>
                <c:pt idx="11662">
                  <c:v>295.20600000000002</c:v>
                </c:pt>
                <c:pt idx="11663">
                  <c:v>295.20699999999999</c:v>
                </c:pt>
                <c:pt idx="11664">
                  <c:v>295.20999999999998</c:v>
                </c:pt>
                <c:pt idx="11665">
                  <c:v>295.21899999999999</c:v>
                </c:pt>
                <c:pt idx="11666">
                  <c:v>295.22899999999998</c:v>
                </c:pt>
                <c:pt idx="11667">
                  <c:v>295.24099999999999</c:v>
                </c:pt>
                <c:pt idx="11668">
                  <c:v>295.25299999999999</c:v>
                </c:pt>
                <c:pt idx="11669">
                  <c:v>295.27</c:v>
                </c:pt>
                <c:pt idx="11670">
                  <c:v>295.29199999999997</c:v>
                </c:pt>
                <c:pt idx="11671">
                  <c:v>295.30500000000001</c:v>
                </c:pt>
                <c:pt idx="11672">
                  <c:v>295.31900000000002</c:v>
                </c:pt>
                <c:pt idx="11673">
                  <c:v>295.334</c:v>
                </c:pt>
                <c:pt idx="11674">
                  <c:v>295.35199999999998</c:v>
                </c:pt>
                <c:pt idx="11675">
                  <c:v>295.37200000000001</c:v>
                </c:pt>
                <c:pt idx="11676">
                  <c:v>295.39</c:v>
                </c:pt>
                <c:pt idx="11677">
                  <c:v>295.40800000000002</c:v>
                </c:pt>
                <c:pt idx="11678">
                  <c:v>295.42700000000002</c:v>
                </c:pt>
                <c:pt idx="11679">
                  <c:v>295.44400000000002</c:v>
                </c:pt>
                <c:pt idx="11680">
                  <c:v>295.46899999999999</c:v>
                </c:pt>
                <c:pt idx="11681">
                  <c:v>295.52</c:v>
                </c:pt>
                <c:pt idx="11682">
                  <c:v>295.60500000000002</c:v>
                </c:pt>
                <c:pt idx="11683">
                  <c:v>295.69299999999998</c:v>
                </c:pt>
                <c:pt idx="11684">
                  <c:v>295.77199999999999</c:v>
                </c:pt>
                <c:pt idx="11685">
                  <c:v>295.84899999999999</c:v>
                </c:pt>
                <c:pt idx="11686">
                  <c:v>295.89299999999997</c:v>
                </c:pt>
                <c:pt idx="11687">
                  <c:v>295.90899999999999</c:v>
                </c:pt>
                <c:pt idx="11688">
                  <c:v>295.916</c:v>
                </c:pt>
                <c:pt idx="11689">
                  <c:v>295.92399999999998</c:v>
                </c:pt>
                <c:pt idx="11690">
                  <c:v>295.93299999999999</c:v>
                </c:pt>
                <c:pt idx="11691">
                  <c:v>295.94400000000002</c:v>
                </c:pt>
                <c:pt idx="11692">
                  <c:v>295.95800000000003</c:v>
                </c:pt>
                <c:pt idx="11693">
                  <c:v>295.97500000000002</c:v>
                </c:pt>
                <c:pt idx="11694">
                  <c:v>295.995</c:v>
                </c:pt>
                <c:pt idx="11695">
                  <c:v>296.01299999999998</c:v>
                </c:pt>
                <c:pt idx="11696">
                  <c:v>296.03199999999998</c:v>
                </c:pt>
                <c:pt idx="11697">
                  <c:v>296.05</c:v>
                </c:pt>
                <c:pt idx="11698">
                  <c:v>296.07100000000003</c:v>
                </c:pt>
                <c:pt idx="11699">
                  <c:v>296.10399999999998</c:v>
                </c:pt>
                <c:pt idx="11700">
                  <c:v>296.178</c:v>
                </c:pt>
                <c:pt idx="11701">
                  <c:v>296.26100000000002</c:v>
                </c:pt>
                <c:pt idx="11702">
                  <c:v>296.339</c:v>
                </c:pt>
                <c:pt idx="11703">
                  <c:v>296.42599999999999</c:v>
                </c:pt>
                <c:pt idx="11704">
                  <c:v>296.52199999999999</c:v>
                </c:pt>
                <c:pt idx="11705">
                  <c:v>296.61</c:v>
                </c:pt>
                <c:pt idx="11706">
                  <c:v>296.69200000000001</c:v>
                </c:pt>
                <c:pt idx="11707">
                  <c:v>296.70100000000002</c:v>
                </c:pt>
                <c:pt idx="11708">
                  <c:v>296.70100000000002</c:v>
                </c:pt>
                <c:pt idx="11709">
                  <c:v>296.70100000000002</c:v>
                </c:pt>
                <c:pt idx="11710">
                  <c:v>296.70999999999998</c:v>
                </c:pt>
                <c:pt idx="11711">
                  <c:v>296.721</c:v>
                </c:pt>
                <c:pt idx="11712">
                  <c:v>296.73399999999998</c:v>
                </c:pt>
                <c:pt idx="11713">
                  <c:v>296.74799999999999</c:v>
                </c:pt>
                <c:pt idx="11714">
                  <c:v>296.76299999999998</c:v>
                </c:pt>
                <c:pt idx="11715">
                  <c:v>296.78199999999998</c:v>
                </c:pt>
                <c:pt idx="11716">
                  <c:v>296.80200000000002</c:v>
                </c:pt>
                <c:pt idx="11717">
                  <c:v>296.82100000000003</c:v>
                </c:pt>
                <c:pt idx="11718">
                  <c:v>296.839</c:v>
                </c:pt>
                <c:pt idx="11719">
                  <c:v>296.858</c:v>
                </c:pt>
                <c:pt idx="11720">
                  <c:v>296.87700000000001</c:v>
                </c:pt>
                <c:pt idx="11721">
                  <c:v>296.89600000000002</c:v>
                </c:pt>
                <c:pt idx="11722">
                  <c:v>296.91899999999998</c:v>
                </c:pt>
                <c:pt idx="11723">
                  <c:v>296.952</c:v>
                </c:pt>
                <c:pt idx="11724">
                  <c:v>297.00900000000001</c:v>
                </c:pt>
                <c:pt idx="11725">
                  <c:v>297.089</c:v>
                </c:pt>
                <c:pt idx="11726">
                  <c:v>297.17099999999999</c:v>
                </c:pt>
                <c:pt idx="11727">
                  <c:v>297.24799999999999</c:v>
                </c:pt>
                <c:pt idx="11728">
                  <c:v>297.303</c:v>
                </c:pt>
                <c:pt idx="11729">
                  <c:v>297.31700000000001</c:v>
                </c:pt>
                <c:pt idx="11730">
                  <c:v>297.32799999999997</c:v>
                </c:pt>
                <c:pt idx="11731">
                  <c:v>297.33999999999997</c:v>
                </c:pt>
                <c:pt idx="11732">
                  <c:v>297.35399999999998</c:v>
                </c:pt>
                <c:pt idx="11733">
                  <c:v>297.37</c:v>
                </c:pt>
                <c:pt idx="11734">
                  <c:v>297.38900000000001</c:v>
                </c:pt>
                <c:pt idx="11735">
                  <c:v>297.41000000000003</c:v>
                </c:pt>
                <c:pt idx="11736">
                  <c:v>297.43</c:v>
                </c:pt>
                <c:pt idx="11737">
                  <c:v>297.45</c:v>
                </c:pt>
                <c:pt idx="11738">
                  <c:v>297.46800000000002</c:v>
                </c:pt>
                <c:pt idx="11739">
                  <c:v>297.48700000000002</c:v>
                </c:pt>
                <c:pt idx="11740">
                  <c:v>297.51799999999997</c:v>
                </c:pt>
                <c:pt idx="11741">
                  <c:v>297.58100000000002</c:v>
                </c:pt>
                <c:pt idx="11742">
                  <c:v>297.66199999999998</c:v>
                </c:pt>
                <c:pt idx="11743">
                  <c:v>297.74599999999998</c:v>
                </c:pt>
                <c:pt idx="11744">
                  <c:v>297.83300000000003</c:v>
                </c:pt>
                <c:pt idx="11745">
                  <c:v>297.92200000000003</c:v>
                </c:pt>
                <c:pt idx="11746">
                  <c:v>298.00799999999998</c:v>
                </c:pt>
                <c:pt idx="11747">
                  <c:v>298.08999999999997</c:v>
                </c:pt>
                <c:pt idx="11748">
                  <c:v>298.17099999999999</c:v>
                </c:pt>
                <c:pt idx="11749">
                  <c:v>298.22699999999998</c:v>
                </c:pt>
                <c:pt idx="11750">
                  <c:v>298.24799999999999</c:v>
                </c:pt>
                <c:pt idx="11751">
                  <c:v>298.24799999999999</c:v>
                </c:pt>
                <c:pt idx="11752">
                  <c:v>298.25099999999998</c:v>
                </c:pt>
                <c:pt idx="11753">
                  <c:v>298.26</c:v>
                </c:pt>
                <c:pt idx="11754">
                  <c:v>298.27100000000002</c:v>
                </c:pt>
                <c:pt idx="11755">
                  <c:v>298.28399999999999</c:v>
                </c:pt>
                <c:pt idx="11756">
                  <c:v>298.30099999999999</c:v>
                </c:pt>
                <c:pt idx="11757">
                  <c:v>298.32</c:v>
                </c:pt>
                <c:pt idx="11758">
                  <c:v>298.33999999999997</c:v>
                </c:pt>
                <c:pt idx="11759">
                  <c:v>298.35700000000003</c:v>
                </c:pt>
                <c:pt idx="11760">
                  <c:v>298.37599999999998</c:v>
                </c:pt>
                <c:pt idx="11761">
                  <c:v>298.39400000000001</c:v>
                </c:pt>
                <c:pt idx="11762">
                  <c:v>298.41699999999997</c:v>
                </c:pt>
                <c:pt idx="11763">
                  <c:v>298.46499999999997</c:v>
                </c:pt>
                <c:pt idx="11764">
                  <c:v>298.52300000000002</c:v>
                </c:pt>
                <c:pt idx="11765">
                  <c:v>298.541</c:v>
                </c:pt>
                <c:pt idx="11766">
                  <c:v>298.55500000000001</c:v>
                </c:pt>
                <c:pt idx="11767">
                  <c:v>298.57100000000003</c:v>
                </c:pt>
                <c:pt idx="11768">
                  <c:v>298.589</c:v>
                </c:pt>
                <c:pt idx="11769">
                  <c:v>298.61099999999999</c:v>
                </c:pt>
                <c:pt idx="11770">
                  <c:v>298.63400000000001</c:v>
                </c:pt>
                <c:pt idx="11771">
                  <c:v>298.65600000000001</c:v>
                </c:pt>
                <c:pt idx="11772">
                  <c:v>298.67599999999999</c:v>
                </c:pt>
                <c:pt idx="11773">
                  <c:v>298.69600000000003</c:v>
                </c:pt>
                <c:pt idx="11774">
                  <c:v>298.714</c:v>
                </c:pt>
                <c:pt idx="11775">
                  <c:v>298.74099999999999</c:v>
                </c:pt>
                <c:pt idx="11776">
                  <c:v>298.79399999999998</c:v>
                </c:pt>
                <c:pt idx="11777">
                  <c:v>298.86900000000003</c:v>
                </c:pt>
                <c:pt idx="11778">
                  <c:v>298.94200000000001</c:v>
                </c:pt>
                <c:pt idx="11779">
                  <c:v>299.01400000000001</c:v>
                </c:pt>
                <c:pt idx="11780">
                  <c:v>299.05399999999997</c:v>
                </c:pt>
                <c:pt idx="11781">
                  <c:v>299.06599999999997</c:v>
                </c:pt>
                <c:pt idx="11782">
                  <c:v>299.07400000000001</c:v>
                </c:pt>
                <c:pt idx="11783">
                  <c:v>299.08600000000001</c:v>
                </c:pt>
                <c:pt idx="11784">
                  <c:v>299.09800000000001</c:v>
                </c:pt>
                <c:pt idx="11785">
                  <c:v>299.11200000000002</c:v>
                </c:pt>
                <c:pt idx="11786">
                  <c:v>299.12900000000002</c:v>
                </c:pt>
                <c:pt idx="11787">
                  <c:v>299.149</c:v>
                </c:pt>
                <c:pt idx="11788">
                  <c:v>299.17</c:v>
                </c:pt>
                <c:pt idx="11789">
                  <c:v>299.19099999999997</c:v>
                </c:pt>
                <c:pt idx="11790">
                  <c:v>299.21100000000001</c:v>
                </c:pt>
                <c:pt idx="11791">
                  <c:v>299.23099999999999</c:v>
                </c:pt>
                <c:pt idx="11792">
                  <c:v>299.25099999999998</c:v>
                </c:pt>
                <c:pt idx="11793">
                  <c:v>299.27199999999999</c:v>
                </c:pt>
                <c:pt idx="11794">
                  <c:v>299.3</c:v>
                </c:pt>
                <c:pt idx="11795">
                  <c:v>299.35700000000003</c:v>
                </c:pt>
                <c:pt idx="11796">
                  <c:v>299.43299999999999</c:v>
                </c:pt>
                <c:pt idx="11797">
                  <c:v>299.50099999999998</c:v>
                </c:pt>
                <c:pt idx="11798">
                  <c:v>299.51900000000001</c:v>
                </c:pt>
                <c:pt idx="11799">
                  <c:v>299.52699999999999</c:v>
                </c:pt>
                <c:pt idx="11800">
                  <c:v>299.53699999999998</c:v>
                </c:pt>
                <c:pt idx="11801">
                  <c:v>299.548</c:v>
                </c:pt>
                <c:pt idx="11802">
                  <c:v>299.56200000000001</c:v>
                </c:pt>
                <c:pt idx="11803">
                  <c:v>299.57799999999997</c:v>
                </c:pt>
                <c:pt idx="11804">
                  <c:v>299.59500000000003</c:v>
                </c:pt>
                <c:pt idx="11805">
                  <c:v>299.61099999999999</c:v>
                </c:pt>
                <c:pt idx="11806">
                  <c:v>299.62799999999999</c:v>
                </c:pt>
                <c:pt idx="11807">
                  <c:v>299.64499999999998</c:v>
                </c:pt>
                <c:pt idx="11808">
                  <c:v>299.66199999999998</c:v>
                </c:pt>
                <c:pt idx="11809">
                  <c:v>299.67899999999997</c:v>
                </c:pt>
                <c:pt idx="11810">
                  <c:v>299.697</c:v>
                </c:pt>
                <c:pt idx="11811">
                  <c:v>299.71600000000001</c:v>
                </c:pt>
                <c:pt idx="11812">
                  <c:v>299.738</c:v>
                </c:pt>
                <c:pt idx="11813">
                  <c:v>299.76</c:v>
                </c:pt>
                <c:pt idx="11814">
                  <c:v>299.77999999999997</c:v>
                </c:pt>
                <c:pt idx="11815">
                  <c:v>299.8</c:v>
                </c:pt>
                <c:pt idx="11816">
                  <c:v>299.81900000000002</c:v>
                </c:pt>
                <c:pt idx="11817">
                  <c:v>299.839</c:v>
                </c:pt>
                <c:pt idx="11818">
                  <c:v>299.858</c:v>
                </c:pt>
                <c:pt idx="11819">
                  <c:v>299.87900000000002</c:v>
                </c:pt>
                <c:pt idx="11820">
                  <c:v>299.904</c:v>
                </c:pt>
                <c:pt idx="11821">
                  <c:v>299.93299999999999</c:v>
                </c:pt>
                <c:pt idx="11822">
                  <c:v>299.97500000000002</c:v>
                </c:pt>
                <c:pt idx="11823">
                  <c:v>299.99400000000003</c:v>
                </c:pt>
                <c:pt idx="11824">
                  <c:v>300.02</c:v>
                </c:pt>
                <c:pt idx="11825">
                  <c:v>300.05700000000002</c:v>
                </c:pt>
                <c:pt idx="11826">
                  <c:v>300.10199999999998</c:v>
                </c:pt>
                <c:pt idx="11827">
                  <c:v>300.161</c:v>
                </c:pt>
                <c:pt idx="11828">
                  <c:v>300.23099999999999</c:v>
                </c:pt>
                <c:pt idx="11829">
                  <c:v>300.27300000000002</c:v>
                </c:pt>
                <c:pt idx="11830">
                  <c:v>300.29700000000003</c:v>
                </c:pt>
                <c:pt idx="11831">
                  <c:v>300.31299999999999</c:v>
                </c:pt>
                <c:pt idx="11832">
                  <c:v>300.327</c:v>
                </c:pt>
                <c:pt idx="11833">
                  <c:v>300.33999999999997</c:v>
                </c:pt>
                <c:pt idx="11834">
                  <c:v>300.35399999999998</c:v>
                </c:pt>
                <c:pt idx="11835">
                  <c:v>300.37099999999998</c:v>
                </c:pt>
                <c:pt idx="11836">
                  <c:v>300.39</c:v>
                </c:pt>
                <c:pt idx="11837">
                  <c:v>300.41000000000003</c:v>
                </c:pt>
                <c:pt idx="11838">
                  <c:v>300.42899999999997</c:v>
                </c:pt>
                <c:pt idx="11839">
                  <c:v>300.447</c:v>
                </c:pt>
                <c:pt idx="11840">
                  <c:v>300.46600000000001</c:v>
                </c:pt>
                <c:pt idx="11841">
                  <c:v>300.48500000000001</c:v>
                </c:pt>
                <c:pt idx="11842">
                  <c:v>300.50599999999997</c:v>
                </c:pt>
                <c:pt idx="11843">
                  <c:v>300.53100000000001</c:v>
                </c:pt>
                <c:pt idx="11844">
                  <c:v>300.56200000000001</c:v>
                </c:pt>
                <c:pt idx="11845">
                  <c:v>300.60500000000002</c:v>
                </c:pt>
                <c:pt idx="11846">
                  <c:v>300.66399999999999</c:v>
                </c:pt>
                <c:pt idx="11847">
                  <c:v>300.73899999999998</c:v>
                </c:pt>
                <c:pt idx="11848">
                  <c:v>300.8</c:v>
                </c:pt>
                <c:pt idx="11849">
                  <c:v>300.863</c:v>
                </c:pt>
                <c:pt idx="11850">
                  <c:v>300.93200000000002</c:v>
                </c:pt>
                <c:pt idx="11851">
                  <c:v>301.00200000000001</c:v>
                </c:pt>
                <c:pt idx="11852">
                  <c:v>301.072</c:v>
                </c:pt>
                <c:pt idx="11853">
                  <c:v>301.14400000000001</c:v>
                </c:pt>
                <c:pt idx="11854">
                  <c:v>301.221</c:v>
                </c:pt>
                <c:pt idx="11855">
                  <c:v>301.25900000000001</c:v>
                </c:pt>
                <c:pt idx="11856">
                  <c:v>301.27999999999997</c:v>
                </c:pt>
                <c:pt idx="11857">
                  <c:v>301.29300000000001</c:v>
                </c:pt>
                <c:pt idx="11858">
                  <c:v>301.30799999999999</c:v>
                </c:pt>
                <c:pt idx="11859">
                  <c:v>301.322</c:v>
                </c:pt>
                <c:pt idx="11860">
                  <c:v>301.33600000000001</c:v>
                </c:pt>
                <c:pt idx="11861">
                  <c:v>301.351</c:v>
                </c:pt>
                <c:pt idx="11862">
                  <c:v>301.36599999999999</c:v>
                </c:pt>
                <c:pt idx="11863">
                  <c:v>301.38400000000001</c:v>
                </c:pt>
                <c:pt idx="11864">
                  <c:v>301.40300000000002</c:v>
                </c:pt>
                <c:pt idx="11865">
                  <c:v>301.423</c:v>
                </c:pt>
                <c:pt idx="11866">
                  <c:v>301.44</c:v>
                </c:pt>
                <c:pt idx="11867">
                  <c:v>301.45699999999999</c:v>
                </c:pt>
                <c:pt idx="11868">
                  <c:v>301.47399999999999</c:v>
                </c:pt>
                <c:pt idx="11869">
                  <c:v>301.49099999999999</c:v>
                </c:pt>
                <c:pt idx="11870">
                  <c:v>301.51</c:v>
                </c:pt>
                <c:pt idx="11871">
                  <c:v>301.53800000000001</c:v>
                </c:pt>
                <c:pt idx="11872">
                  <c:v>301.59500000000003</c:v>
                </c:pt>
                <c:pt idx="11873">
                  <c:v>301.685</c:v>
                </c:pt>
                <c:pt idx="11874">
                  <c:v>301.77999999999997</c:v>
                </c:pt>
                <c:pt idx="11875">
                  <c:v>301.863</c:v>
                </c:pt>
                <c:pt idx="11876">
                  <c:v>301.94200000000001</c:v>
                </c:pt>
                <c:pt idx="11877">
                  <c:v>302.03500000000003</c:v>
                </c:pt>
                <c:pt idx="11878">
                  <c:v>302.12700000000001</c:v>
                </c:pt>
                <c:pt idx="11879">
                  <c:v>302.209</c:v>
                </c:pt>
                <c:pt idx="11880">
                  <c:v>302.279</c:v>
                </c:pt>
                <c:pt idx="11881">
                  <c:v>302.29599999999999</c:v>
                </c:pt>
                <c:pt idx="11882">
                  <c:v>302.30399999999997</c:v>
                </c:pt>
                <c:pt idx="11883">
                  <c:v>302.315</c:v>
                </c:pt>
                <c:pt idx="11884">
                  <c:v>302.32900000000001</c:v>
                </c:pt>
                <c:pt idx="11885">
                  <c:v>302.34800000000001</c:v>
                </c:pt>
                <c:pt idx="11886">
                  <c:v>302.36900000000003</c:v>
                </c:pt>
                <c:pt idx="11887">
                  <c:v>302.38799999999998</c:v>
                </c:pt>
                <c:pt idx="11888">
                  <c:v>302.40699999999998</c:v>
                </c:pt>
                <c:pt idx="11889">
                  <c:v>302.42500000000001</c:v>
                </c:pt>
                <c:pt idx="11890">
                  <c:v>302.44299999999998</c:v>
                </c:pt>
                <c:pt idx="11891">
                  <c:v>302.45999999999998</c:v>
                </c:pt>
                <c:pt idx="11892">
                  <c:v>302.48399999999998</c:v>
                </c:pt>
                <c:pt idx="11893">
                  <c:v>302.529</c:v>
                </c:pt>
                <c:pt idx="11894">
                  <c:v>302.60199999999998</c:v>
                </c:pt>
                <c:pt idx="11895">
                  <c:v>302.68400000000003</c:v>
                </c:pt>
                <c:pt idx="11896">
                  <c:v>302.76</c:v>
                </c:pt>
                <c:pt idx="11897">
                  <c:v>302.80500000000001</c:v>
                </c:pt>
                <c:pt idx="11898">
                  <c:v>302.822</c:v>
                </c:pt>
                <c:pt idx="11899">
                  <c:v>302.83499999999998</c:v>
                </c:pt>
                <c:pt idx="11900">
                  <c:v>302.846</c:v>
                </c:pt>
                <c:pt idx="11901">
                  <c:v>302.86200000000002</c:v>
                </c:pt>
                <c:pt idx="11902">
                  <c:v>302.88099999999997</c:v>
                </c:pt>
                <c:pt idx="11903">
                  <c:v>302.90100000000001</c:v>
                </c:pt>
                <c:pt idx="11904">
                  <c:v>302.92099999999999</c:v>
                </c:pt>
                <c:pt idx="11905">
                  <c:v>302.94099999999997</c:v>
                </c:pt>
                <c:pt idx="11906">
                  <c:v>302.959</c:v>
                </c:pt>
                <c:pt idx="11907">
                  <c:v>302.97800000000001</c:v>
                </c:pt>
                <c:pt idx="11908">
                  <c:v>303.00299999999999</c:v>
                </c:pt>
                <c:pt idx="11909">
                  <c:v>303.048</c:v>
                </c:pt>
                <c:pt idx="11910">
                  <c:v>303.06099999999998</c:v>
                </c:pt>
                <c:pt idx="11911">
                  <c:v>303.11099999999999</c:v>
                </c:pt>
                <c:pt idx="11912">
                  <c:v>303.19200000000001</c:v>
                </c:pt>
                <c:pt idx="11913">
                  <c:v>303.28100000000001</c:v>
                </c:pt>
                <c:pt idx="11914">
                  <c:v>303.32299999999998</c:v>
                </c:pt>
                <c:pt idx="11915">
                  <c:v>303.33800000000002</c:v>
                </c:pt>
                <c:pt idx="11916">
                  <c:v>303.346</c:v>
                </c:pt>
                <c:pt idx="11917">
                  <c:v>303.35500000000002</c:v>
                </c:pt>
                <c:pt idx="11918">
                  <c:v>303.38799999999998</c:v>
                </c:pt>
                <c:pt idx="11919">
                  <c:v>303.45299999999997</c:v>
                </c:pt>
                <c:pt idx="11920">
                  <c:v>303.524</c:v>
                </c:pt>
                <c:pt idx="11921">
                  <c:v>303.60000000000002</c:v>
                </c:pt>
                <c:pt idx="11922">
                  <c:v>303.68299999999999</c:v>
                </c:pt>
                <c:pt idx="11923">
                  <c:v>303.767</c:v>
                </c:pt>
                <c:pt idx="11924">
                  <c:v>303.80200000000002</c:v>
                </c:pt>
                <c:pt idx="11925">
                  <c:v>303.80200000000002</c:v>
                </c:pt>
                <c:pt idx="11926">
                  <c:v>303.80500000000001</c:v>
                </c:pt>
                <c:pt idx="11927">
                  <c:v>303.81299999999999</c:v>
                </c:pt>
                <c:pt idx="11928">
                  <c:v>303.822</c:v>
                </c:pt>
                <c:pt idx="11929">
                  <c:v>303.83300000000003</c:v>
                </c:pt>
                <c:pt idx="11930">
                  <c:v>303.846</c:v>
                </c:pt>
                <c:pt idx="11931">
                  <c:v>303.86500000000001</c:v>
                </c:pt>
                <c:pt idx="11932">
                  <c:v>303.88499999999999</c:v>
                </c:pt>
                <c:pt idx="11933">
                  <c:v>303.90600000000001</c:v>
                </c:pt>
                <c:pt idx="11934">
                  <c:v>303.92500000000001</c:v>
                </c:pt>
                <c:pt idx="11935">
                  <c:v>303.94400000000002</c:v>
                </c:pt>
                <c:pt idx="11936">
                  <c:v>303.96499999999997</c:v>
                </c:pt>
                <c:pt idx="11937">
                  <c:v>303.99200000000002</c:v>
                </c:pt>
                <c:pt idx="11938">
                  <c:v>304.03899999999999</c:v>
                </c:pt>
                <c:pt idx="11939">
                  <c:v>304.11500000000001</c:v>
                </c:pt>
                <c:pt idx="11940">
                  <c:v>304.202</c:v>
                </c:pt>
                <c:pt idx="11941">
                  <c:v>304.28699999999998</c:v>
                </c:pt>
                <c:pt idx="11942">
                  <c:v>304.37400000000002</c:v>
                </c:pt>
                <c:pt idx="11943">
                  <c:v>304.45100000000002</c:v>
                </c:pt>
                <c:pt idx="11944">
                  <c:v>304.47699999999998</c:v>
                </c:pt>
                <c:pt idx="11945">
                  <c:v>304.48700000000002</c:v>
                </c:pt>
                <c:pt idx="11946">
                  <c:v>304.49799999999999</c:v>
                </c:pt>
                <c:pt idx="11947">
                  <c:v>304.51</c:v>
                </c:pt>
                <c:pt idx="11948">
                  <c:v>304.52199999999999</c:v>
                </c:pt>
                <c:pt idx="11949">
                  <c:v>304.53899999999999</c:v>
                </c:pt>
                <c:pt idx="11950">
                  <c:v>304.56</c:v>
                </c:pt>
                <c:pt idx="11951">
                  <c:v>304.58100000000002</c:v>
                </c:pt>
                <c:pt idx="11952">
                  <c:v>304.60300000000001</c:v>
                </c:pt>
                <c:pt idx="11953">
                  <c:v>304.62299999999999</c:v>
                </c:pt>
                <c:pt idx="11954">
                  <c:v>304.64299999999997</c:v>
                </c:pt>
                <c:pt idx="11955">
                  <c:v>304.66199999999998</c:v>
                </c:pt>
                <c:pt idx="11956">
                  <c:v>304.68</c:v>
                </c:pt>
                <c:pt idx="11957">
                  <c:v>304.70699999999999</c:v>
                </c:pt>
                <c:pt idx="11958">
                  <c:v>304.75700000000001</c:v>
                </c:pt>
                <c:pt idx="11959">
                  <c:v>304.834</c:v>
                </c:pt>
                <c:pt idx="11960">
                  <c:v>304.91500000000002</c:v>
                </c:pt>
                <c:pt idx="11961">
                  <c:v>304.97899999999998</c:v>
                </c:pt>
                <c:pt idx="11962">
                  <c:v>305.00299999999999</c:v>
                </c:pt>
                <c:pt idx="11963">
                  <c:v>305.01100000000002</c:v>
                </c:pt>
                <c:pt idx="11964">
                  <c:v>305.02199999999999</c:v>
                </c:pt>
                <c:pt idx="11965">
                  <c:v>305.03399999999999</c:v>
                </c:pt>
                <c:pt idx="11966">
                  <c:v>305.04899999999998</c:v>
                </c:pt>
                <c:pt idx="11967">
                  <c:v>305.06700000000001</c:v>
                </c:pt>
                <c:pt idx="11968">
                  <c:v>305.08600000000001</c:v>
                </c:pt>
                <c:pt idx="11969">
                  <c:v>305.10700000000003</c:v>
                </c:pt>
                <c:pt idx="11970">
                  <c:v>305.12599999999998</c:v>
                </c:pt>
                <c:pt idx="11971">
                  <c:v>305.14499999999998</c:v>
                </c:pt>
                <c:pt idx="11972">
                  <c:v>305.16399999999999</c:v>
                </c:pt>
                <c:pt idx="11973">
                  <c:v>305.18299999999999</c:v>
                </c:pt>
                <c:pt idx="11974">
                  <c:v>305.21199999999999</c:v>
                </c:pt>
                <c:pt idx="11975">
                  <c:v>305.27199999999999</c:v>
                </c:pt>
                <c:pt idx="11976">
                  <c:v>305.33499999999998</c:v>
                </c:pt>
                <c:pt idx="11977">
                  <c:v>305.35300000000001</c:v>
                </c:pt>
                <c:pt idx="11978">
                  <c:v>305.36099999999999</c:v>
                </c:pt>
                <c:pt idx="11979">
                  <c:v>305.37200000000001</c:v>
                </c:pt>
                <c:pt idx="11980">
                  <c:v>305.38400000000001</c:v>
                </c:pt>
                <c:pt idx="11981">
                  <c:v>305.39999999999998</c:v>
                </c:pt>
                <c:pt idx="11982">
                  <c:v>305.42</c:v>
                </c:pt>
                <c:pt idx="11983">
                  <c:v>305.44099999999997</c:v>
                </c:pt>
                <c:pt idx="11984">
                  <c:v>305.45999999999998</c:v>
                </c:pt>
                <c:pt idx="11985">
                  <c:v>305.47899999999998</c:v>
                </c:pt>
                <c:pt idx="11986">
                  <c:v>305.49799999999999</c:v>
                </c:pt>
                <c:pt idx="11987">
                  <c:v>305.52100000000002</c:v>
                </c:pt>
                <c:pt idx="11988">
                  <c:v>305.55900000000003</c:v>
                </c:pt>
                <c:pt idx="11989">
                  <c:v>305.62400000000002</c:v>
                </c:pt>
                <c:pt idx="11990">
                  <c:v>305.67899999999997</c:v>
                </c:pt>
                <c:pt idx="11991">
                  <c:v>305.71100000000001</c:v>
                </c:pt>
                <c:pt idx="11992">
                  <c:v>305.73399999999998</c:v>
                </c:pt>
                <c:pt idx="11993">
                  <c:v>305.74299999999999</c:v>
                </c:pt>
                <c:pt idx="11994">
                  <c:v>305.75599999999997</c:v>
                </c:pt>
                <c:pt idx="11995">
                  <c:v>305.77100000000002</c:v>
                </c:pt>
                <c:pt idx="11996">
                  <c:v>305.79000000000002</c:v>
                </c:pt>
                <c:pt idx="11997">
                  <c:v>305.81099999999998</c:v>
                </c:pt>
                <c:pt idx="11998">
                  <c:v>305.83199999999999</c:v>
                </c:pt>
                <c:pt idx="11999">
                  <c:v>305.851</c:v>
                </c:pt>
                <c:pt idx="12000">
                  <c:v>305.87099999999998</c:v>
                </c:pt>
                <c:pt idx="12001">
                  <c:v>305.89</c:v>
                </c:pt>
                <c:pt idx="12002">
                  <c:v>305.91399999999999</c:v>
                </c:pt>
                <c:pt idx="12003">
                  <c:v>305.964</c:v>
                </c:pt>
                <c:pt idx="12004">
                  <c:v>306.041</c:v>
                </c:pt>
                <c:pt idx="12005">
                  <c:v>306.10899999999998</c:v>
                </c:pt>
                <c:pt idx="12006">
                  <c:v>306.14999999999998</c:v>
                </c:pt>
                <c:pt idx="12007">
                  <c:v>306.16899999999998</c:v>
                </c:pt>
                <c:pt idx="12008">
                  <c:v>306.18099999999998</c:v>
                </c:pt>
                <c:pt idx="12009">
                  <c:v>306.19299999999998</c:v>
                </c:pt>
                <c:pt idx="12010">
                  <c:v>306.209</c:v>
                </c:pt>
                <c:pt idx="12011">
                  <c:v>306.22699999999998</c:v>
                </c:pt>
                <c:pt idx="12012">
                  <c:v>306.24599999999998</c:v>
                </c:pt>
                <c:pt idx="12013">
                  <c:v>306.26499999999999</c:v>
                </c:pt>
                <c:pt idx="12014">
                  <c:v>306.28300000000002</c:v>
                </c:pt>
                <c:pt idx="12015">
                  <c:v>306.30099999999999</c:v>
                </c:pt>
                <c:pt idx="12016">
                  <c:v>306.31900000000002</c:v>
                </c:pt>
                <c:pt idx="12017">
                  <c:v>306.351</c:v>
                </c:pt>
                <c:pt idx="12018">
                  <c:v>306.411</c:v>
                </c:pt>
                <c:pt idx="12019">
                  <c:v>306.48399999999998</c:v>
                </c:pt>
                <c:pt idx="12020">
                  <c:v>306.53500000000003</c:v>
                </c:pt>
                <c:pt idx="12021">
                  <c:v>306.55900000000003</c:v>
                </c:pt>
                <c:pt idx="12022">
                  <c:v>306.57400000000001</c:v>
                </c:pt>
                <c:pt idx="12023">
                  <c:v>306.58699999999999</c:v>
                </c:pt>
                <c:pt idx="12024">
                  <c:v>306.601</c:v>
                </c:pt>
                <c:pt idx="12025">
                  <c:v>306.61900000000003</c:v>
                </c:pt>
                <c:pt idx="12026">
                  <c:v>306.64100000000002</c:v>
                </c:pt>
                <c:pt idx="12027">
                  <c:v>306.66199999999998</c:v>
                </c:pt>
                <c:pt idx="12028">
                  <c:v>306.68099999999998</c:v>
                </c:pt>
                <c:pt idx="12029">
                  <c:v>306.7</c:v>
                </c:pt>
                <c:pt idx="12030">
                  <c:v>306.71899999999999</c:v>
                </c:pt>
                <c:pt idx="12031">
                  <c:v>306.73899999999998</c:v>
                </c:pt>
                <c:pt idx="12032">
                  <c:v>306.76900000000001</c:v>
                </c:pt>
                <c:pt idx="12033">
                  <c:v>306.82499999999999</c:v>
                </c:pt>
                <c:pt idx="12034">
                  <c:v>306.88400000000001</c:v>
                </c:pt>
                <c:pt idx="12035">
                  <c:v>306.94400000000002</c:v>
                </c:pt>
                <c:pt idx="12036">
                  <c:v>306.98</c:v>
                </c:pt>
                <c:pt idx="12037">
                  <c:v>307.00299999999999</c:v>
                </c:pt>
                <c:pt idx="12038">
                  <c:v>307.01900000000001</c:v>
                </c:pt>
                <c:pt idx="12039">
                  <c:v>307.03199999999998</c:v>
                </c:pt>
                <c:pt idx="12040">
                  <c:v>307.048</c:v>
                </c:pt>
                <c:pt idx="12041">
                  <c:v>307.065</c:v>
                </c:pt>
                <c:pt idx="12042">
                  <c:v>307.08300000000003</c:v>
                </c:pt>
                <c:pt idx="12043">
                  <c:v>307.10399999999998</c:v>
                </c:pt>
                <c:pt idx="12044">
                  <c:v>307.12200000000001</c:v>
                </c:pt>
                <c:pt idx="12045">
                  <c:v>307.13799999999998</c:v>
                </c:pt>
                <c:pt idx="12046">
                  <c:v>307.15600000000001</c:v>
                </c:pt>
                <c:pt idx="12047">
                  <c:v>307.173</c:v>
                </c:pt>
                <c:pt idx="12048">
                  <c:v>307.19099999999997</c:v>
                </c:pt>
                <c:pt idx="12049">
                  <c:v>307.21100000000001</c:v>
                </c:pt>
                <c:pt idx="12050">
                  <c:v>307.22899999999998</c:v>
                </c:pt>
                <c:pt idx="12051">
                  <c:v>307.245</c:v>
                </c:pt>
                <c:pt idx="12052">
                  <c:v>307.26600000000002</c:v>
                </c:pt>
                <c:pt idx="12053">
                  <c:v>307.30599999999998</c:v>
                </c:pt>
                <c:pt idx="12054">
                  <c:v>307.37799999999999</c:v>
                </c:pt>
                <c:pt idx="12055">
                  <c:v>307.47000000000003</c:v>
                </c:pt>
                <c:pt idx="12056">
                  <c:v>307.55200000000002</c:v>
                </c:pt>
                <c:pt idx="12057">
                  <c:v>307.61799999999999</c:v>
                </c:pt>
                <c:pt idx="12058">
                  <c:v>307.67899999999997</c:v>
                </c:pt>
                <c:pt idx="12059">
                  <c:v>307.721</c:v>
                </c:pt>
                <c:pt idx="12060">
                  <c:v>307.72300000000001</c:v>
                </c:pt>
                <c:pt idx="12061">
                  <c:v>307.73200000000003</c:v>
                </c:pt>
                <c:pt idx="12062">
                  <c:v>307.74200000000002</c:v>
                </c:pt>
                <c:pt idx="12063">
                  <c:v>307.755</c:v>
                </c:pt>
                <c:pt idx="12064">
                  <c:v>307.77</c:v>
                </c:pt>
                <c:pt idx="12065">
                  <c:v>307.786</c:v>
                </c:pt>
                <c:pt idx="12066">
                  <c:v>307.80200000000002</c:v>
                </c:pt>
                <c:pt idx="12067">
                  <c:v>307.81700000000001</c:v>
                </c:pt>
                <c:pt idx="12068">
                  <c:v>307.83300000000003</c:v>
                </c:pt>
                <c:pt idx="12069">
                  <c:v>307.84800000000001</c:v>
                </c:pt>
                <c:pt idx="12070">
                  <c:v>307.86700000000002</c:v>
                </c:pt>
                <c:pt idx="12071">
                  <c:v>307.887</c:v>
                </c:pt>
                <c:pt idx="12072">
                  <c:v>307.90899999999999</c:v>
                </c:pt>
                <c:pt idx="12073">
                  <c:v>307.93099999999998</c:v>
                </c:pt>
                <c:pt idx="12074">
                  <c:v>307.95100000000002</c:v>
                </c:pt>
                <c:pt idx="12075">
                  <c:v>307.97199999999998</c:v>
                </c:pt>
                <c:pt idx="12076">
                  <c:v>307.99200000000002</c:v>
                </c:pt>
                <c:pt idx="12077">
                  <c:v>308.01299999999998</c:v>
                </c:pt>
                <c:pt idx="12078">
                  <c:v>308.03699999999998</c:v>
                </c:pt>
                <c:pt idx="12079">
                  <c:v>308.07600000000002</c:v>
                </c:pt>
                <c:pt idx="12080">
                  <c:v>308.14400000000001</c:v>
                </c:pt>
                <c:pt idx="12081">
                  <c:v>308.22699999999998</c:v>
                </c:pt>
                <c:pt idx="12082">
                  <c:v>308.3</c:v>
                </c:pt>
                <c:pt idx="12083">
                  <c:v>308.35500000000002</c:v>
                </c:pt>
                <c:pt idx="12084">
                  <c:v>308.37200000000001</c:v>
                </c:pt>
                <c:pt idx="12085">
                  <c:v>308.38400000000001</c:v>
                </c:pt>
                <c:pt idx="12086">
                  <c:v>308.39600000000002</c:v>
                </c:pt>
                <c:pt idx="12087">
                  <c:v>308.40899999999999</c:v>
                </c:pt>
                <c:pt idx="12088">
                  <c:v>308.42700000000002</c:v>
                </c:pt>
                <c:pt idx="12089">
                  <c:v>308.44799999999998</c:v>
                </c:pt>
                <c:pt idx="12090">
                  <c:v>308.46899999999999</c:v>
                </c:pt>
                <c:pt idx="12091">
                  <c:v>308.488</c:v>
                </c:pt>
                <c:pt idx="12092">
                  <c:v>308.50900000000001</c:v>
                </c:pt>
                <c:pt idx="12093">
                  <c:v>308.529</c:v>
                </c:pt>
                <c:pt idx="12094">
                  <c:v>308.54700000000003</c:v>
                </c:pt>
                <c:pt idx="12095">
                  <c:v>308.577</c:v>
                </c:pt>
                <c:pt idx="12096">
                  <c:v>308.64</c:v>
                </c:pt>
                <c:pt idx="12097">
                  <c:v>308.71499999999997</c:v>
                </c:pt>
                <c:pt idx="12098">
                  <c:v>308.76900000000001</c:v>
                </c:pt>
                <c:pt idx="12099">
                  <c:v>308.79000000000002</c:v>
                </c:pt>
                <c:pt idx="12100">
                  <c:v>308.80500000000001</c:v>
                </c:pt>
                <c:pt idx="12101">
                  <c:v>308.81799999999998</c:v>
                </c:pt>
                <c:pt idx="12102">
                  <c:v>308.83300000000003</c:v>
                </c:pt>
                <c:pt idx="12103">
                  <c:v>308.85199999999998</c:v>
                </c:pt>
                <c:pt idx="12104">
                  <c:v>308.87299999999999</c:v>
                </c:pt>
                <c:pt idx="12105">
                  <c:v>308.892</c:v>
                </c:pt>
                <c:pt idx="12106">
                  <c:v>308.91000000000003</c:v>
                </c:pt>
                <c:pt idx="12107">
                  <c:v>308.93</c:v>
                </c:pt>
                <c:pt idx="12108">
                  <c:v>308.95</c:v>
                </c:pt>
                <c:pt idx="12109">
                  <c:v>308.97300000000001</c:v>
                </c:pt>
                <c:pt idx="12110">
                  <c:v>309.01100000000002</c:v>
                </c:pt>
                <c:pt idx="12111">
                  <c:v>309.08300000000003</c:v>
                </c:pt>
                <c:pt idx="12112">
                  <c:v>309.17099999999999</c:v>
                </c:pt>
                <c:pt idx="12113">
                  <c:v>309.25200000000001</c:v>
                </c:pt>
                <c:pt idx="12114">
                  <c:v>309.33600000000001</c:v>
                </c:pt>
                <c:pt idx="12115">
                  <c:v>309.423</c:v>
                </c:pt>
                <c:pt idx="12116">
                  <c:v>309.45999999999998</c:v>
                </c:pt>
                <c:pt idx="12117">
                  <c:v>309.47500000000002</c:v>
                </c:pt>
                <c:pt idx="12118">
                  <c:v>309.48099999999999</c:v>
                </c:pt>
                <c:pt idx="12119">
                  <c:v>309.50400000000002</c:v>
                </c:pt>
                <c:pt idx="12120">
                  <c:v>309.56400000000002</c:v>
                </c:pt>
                <c:pt idx="12121">
                  <c:v>309.63200000000001</c:v>
                </c:pt>
                <c:pt idx="12122">
                  <c:v>309.70999999999998</c:v>
                </c:pt>
                <c:pt idx="12123">
                  <c:v>309.798</c:v>
                </c:pt>
                <c:pt idx="12124">
                  <c:v>309.89</c:v>
                </c:pt>
                <c:pt idx="12125">
                  <c:v>309.97399999999999</c:v>
                </c:pt>
                <c:pt idx="12126">
                  <c:v>310.01900000000001</c:v>
                </c:pt>
                <c:pt idx="12127">
                  <c:v>310.04000000000002</c:v>
                </c:pt>
                <c:pt idx="12128">
                  <c:v>310.05200000000002</c:v>
                </c:pt>
                <c:pt idx="12129">
                  <c:v>310.06299999999999</c:v>
                </c:pt>
                <c:pt idx="12130">
                  <c:v>310.07299999999998</c:v>
                </c:pt>
                <c:pt idx="12131">
                  <c:v>310.08499999999998</c:v>
                </c:pt>
                <c:pt idx="12132">
                  <c:v>310.101</c:v>
                </c:pt>
                <c:pt idx="12133">
                  <c:v>310.12099999999998</c:v>
                </c:pt>
                <c:pt idx="12134">
                  <c:v>310.142</c:v>
                </c:pt>
                <c:pt idx="12135">
                  <c:v>310.161</c:v>
                </c:pt>
                <c:pt idx="12136">
                  <c:v>310.178</c:v>
                </c:pt>
                <c:pt idx="12137">
                  <c:v>310.197</c:v>
                </c:pt>
                <c:pt idx="12138">
                  <c:v>310.21600000000001</c:v>
                </c:pt>
                <c:pt idx="12139">
                  <c:v>310.24099999999999</c:v>
                </c:pt>
                <c:pt idx="12140">
                  <c:v>310.286</c:v>
                </c:pt>
                <c:pt idx="12141">
                  <c:v>310.36399999999998</c:v>
                </c:pt>
                <c:pt idx="12142">
                  <c:v>310.447</c:v>
                </c:pt>
                <c:pt idx="12143">
                  <c:v>310.5</c:v>
                </c:pt>
                <c:pt idx="12144">
                  <c:v>310.51799999999997</c:v>
                </c:pt>
                <c:pt idx="12145">
                  <c:v>310.52800000000002</c:v>
                </c:pt>
                <c:pt idx="12146">
                  <c:v>310.53899999999999</c:v>
                </c:pt>
                <c:pt idx="12147">
                  <c:v>310.55200000000002</c:v>
                </c:pt>
                <c:pt idx="12148">
                  <c:v>310.56700000000001</c:v>
                </c:pt>
                <c:pt idx="12149">
                  <c:v>310.584</c:v>
                </c:pt>
                <c:pt idx="12150">
                  <c:v>310.60500000000002</c:v>
                </c:pt>
                <c:pt idx="12151">
                  <c:v>310.62599999999998</c:v>
                </c:pt>
                <c:pt idx="12152">
                  <c:v>310.64400000000001</c:v>
                </c:pt>
                <c:pt idx="12153">
                  <c:v>310.66300000000001</c:v>
                </c:pt>
                <c:pt idx="12154">
                  <c:v>310.68200000000002</c:v>
                </c:pt>
                <c:pt idx="12155">
                  <c:v>310.7</c:v>
                </c:pt>
                <c:pt idx="12156">
                  <c:v>310.71800000000002</c:v>
                </c:pt>
                <c:pt idx="12157">
                  <c:v>310.738</c:v>
                </c:pt>
                <c:pt idx="12158">
                  <c:v>310.76499999999999</c:v>
                </c:pt>
                <c:pt idx="12159">
                  <c:v>310.81200000000001</c:v>
                </c:pt>
                <c:pt idx="12160">
                  <c:v>310.83499999999998</c:v>
                </c:pt>
                <c:pt idx="12161">
                  <c:v>310.85000000000002</c:v>
                </c:pt>
                <c:pt idx="12162">
                  <c:v>310.86599999999999</c:v>
                </c:pt>
                <c:pt idx="12163">
                  <c:v>310.88299999999998</c:v>
                </c:pt>
                <c:pt idx="12164">
                  <c:v>310.90199999999999</c:v>
                </c:pt>
                <c:pt idx="12165">
                  <c:v>310.923</c:v>
                </c:pt>
                <c:pt idx="12166">
                  <c:v>310.94400000000002</c:v>
                </c:pt>
                <c:pt idx="12167">
                  <c:v>310.96300000000002</c:v>
                </c:pt>
                <c:pt idx="12168">
                  <c:v>310.983</c:v>
                </c:pt>
                <c:pt idx="12169">
                  <c:v>311.00099999999998</c:v>
                </c:pt>
                <c:pt idx="12170">
                  <c:v>311.02600000000001</c:v>
                </c:pt>
                <c:pt idx="12171">
                  <c:v>311.07299999999998</c:v>
                </c:pt>
                <c:pt idx="12172">
                  <c:v>311.14499999999998</c:v>
                </c:pt>
                <c:pt idx="12173">
                  <c:v>311.214</c:v>
                </c:pt>
                <c:pt idx="12174">
                  <c:v>311.27499999999998</c:v>
                </c:pt>
                <c:pt idx="12175">
                  <c:v>311.31599999999997</c:v>
                </c:pt>
                <c:pt idx="12176">
                  <c:v>311.33699999999999</c:v>
                </c:pt>
                <c:pt idx="12177">
                  <c:v>311.34800000000001</c:v>
                </c:pt>
                <c:pt idx="12178">
                  <c:v>311.36200000000002</c:v>
                </c:pt>
                <c:pt idx="12179">
                  <c:v>311.375</c:v>
                </c:pt>
                <c:pt idx="12180">
                  <c:v>311.39299999999997</c:v>
                </c:pt>
                <c:pt idx="12181">
                  <c:v>311.41300000000001</c:v>
                </c:pt>
                <c:pt idx="12182">
                  <c:v>311.43400000000003</c:v>
                </c:pt>
                <c:pt idx="12183">
                  <c:v>311.45299999999997</c:v>
                </c:pt>
                <c:pt idx="12184">
                  <c:v>311.471</c:v>
                </c:pt>
                <c:pt idx="12185">
                  <c:v>311.49</c:v>
                </c:pt>
                <c:pt idx="12186">
                  <c:v>311.50900000000001</c:v>
                </c:pt>
                <c:pt idx="12187">
                  <c:v>311.53699999999998</c:v>
                </c:pt>
                <c:pt idx="12188">
                  <c:v>311.58100000000002</c:v>
                </c:pt>
                <c:pt idx="12189">
                  <c:v>311.61799999999999</c:v>
                </c:pt>
                <c:pt idx="12190">
                  <c:v>311.64100000000002</c:v>
                </c:pt>
                <c:pt idx="12191">
                  <c:v>311.65699999999998</c:v>
                </c:pt>
                <c:pt idx="12192">
                  <c:v>311.66899999999998</c:v>
                </c:pt>
                <c:pt idx="12193">
                  <c:v>311.67899999999997</c:v>
                </c:pt>
                <c:pt idx="12194">
                  <c:v>311.68900000000002</c:v>
                </c:pt>
                <c:pt idx="12195">
                  <c:v>311.69900000000001</c:v>
                </c:pt>
                <c:pt idx="12196">
                  <c:v>311.70800000000003</c:v>
                </c:pt>
                <c:pt idx="12197">
                  <c:v>311.71800000000002</c:v>
                </c:pt>
                <c:pt idx="12198">
                  <c:v>311.72699999999998</c:v>
                </c:pt>
                <c:pt idx="12199">
                  <c:v>311.73599999999999</c:v>
                </c:pt>
                <c:pt idx="12200">
                  <c:v>311.745</c:v>
                </c:pt>
                <c:pt idx="12201">
                  <c:v>311.75299999999999</c:v>
                </c:pt>
                <c:pt idx="12202">
                  <c:v>311.762</c:v>
                </c:pt>
                <c:pt idx="12203">
                  <c:v>311.77100000000002</c:v>
                </c:pt>
                <c:pt idx="12204">
                  <c:v>311.77999999999997</c:v>
                </c:pt>
                <c:pt idx="12205">
                  <c:v>311.78899999999999</c:v>
                </c:pt>
                <c:pt idx="12206">
                  <c:v>311.798</c:v>
                </c:pt>
                <c:pt idx="12207">
                  <c:v>311.80799999999999</c:v>
                </c:pt>
                <c:pt idx="12208">
                  <c:v>311.81700000000001</c:v>
                </c:pt>
                <c:pt idx="12209">
                  <c:v>311.82600000000002</c:v>
                </c:pt>
                <c:pt idx="12210">
                  <c:v>311.83499999999998</c:v>
                </c:pt>
                <c:pt idx="12211">
                  <c:v>311.84300000000002</c:v>
                </c:pt>
                <c:pt idx="12212">
                  <c:v>311.85199999999998</c:v>
                </c:pt>
                <c:pt idx="12213">
                  <c:v>311.86099999999999</c:v>
                </c:pt>
                <c:pt idx="12214">
                  <c:v>311.87</c:v>
                </c:pt>
                <c:pt idx="12215">
                  <c:v>311.87900000000002</c:v>
                </c:pt>
                <c:pt idx="12216">
                  <c:v>311.88799999999998</c:v>
                </c:pt>
                <c:pt idx="12217">
                  <c:v>311.89699999999999</c:v>
                </c:pt>
                <c:pt idx="12218">
                  <c:v>311.90600000000001</c:v>
                </c:pt>
                <c:pt idx="12219">
                  <c:v>311.91500000000002</c:v>
                </c:pt>
                <c:pt idx="12220">
                  <c:v>311.92399999999998</c:v>
                </c:pt>
                <c:pt idx="12221">
                  <c:v>311.93400000000003</c:v>
                </c:pt>
                <c:pt idx="12222">
                  <c:v>311.94299999999998</c:v>
                </c:pt>
                <c:pt idx="12223">
                  <c:v>311.95299999999997</c:v>
                </c:pt>
                <c:pt idx="12224">
                  <c:v>311.96199999999999</c:v>
                </c:pt>
                <c:pt idx="12225">
                  <c:v>311.971</c:v>
                </c:pt>
                <c:pt idx="12226">
                  <c:v>311.98</c:v>
                </c:pt>
                <c:pt idx="12227">
                  <c:v>311.99</c:v>
                </c:pt>
                <c:pt idx="12228">
                  <c:v>311.99900000000002</c:v>
                </c:pt>
                <c:pt idx="12229">
                  <c:v>312.00900000000001</c:v>
                </c:pt>
                <c:pt idx="12230">
                  <c:v>312.01799999999997</c:v>
                </c:pt>
                <c:pt idx="12231">
                  <c:v>312.02699999999999</c:v>
                </c:pt>
                <c:pt idx="12232">
                  <c:v>312.03699999999998</c:v>
                </c:pt>
                <c:pt idx="12233">
                  <c:v>312.04599999999999</c:v>
                </c:pt>
                <c:pt idx="12234">
                  <c:v>312.05599999999998</c:v>
                </c:pt>
                <c:pt idx="12235">
                  <c:v>312.06599999999997</c:v>
                </c:pt>
                <c:pt idx="12236">
                  <c:v>312.07499999999999</c:v>
                </c:pt>
                <c:pt idx="12237">
                  <c:v>312.08499999999998</c:v>
                </c:pt>
                <c:pt idx="12238">
                  <c:v>312.09399999999999</c:v>
                </c:pt>
                <c:pt idx="12239">
                  <c:v>312.10300000000001</c:v>
                </c:pt>
                <c:pt idx="12240">
                  <c:v>312.113</c:v>
                </c:pt>
                <c:pt idx="12241">
                  <c:v>312.12200000000001</c:v>
                </c:pt>
                <c:pt idx="12242">
                  <c:v>312.13200000000001</c:v>
                </c:pt>
                <c:pt idx="12243">
                  <c:v>312.14100000000002</c:v>
                </c:pt>
                <c:pt idx="12244">
                  <c:v>312.15100000000001</c:v>
                </c:pt>
                <c:pt idx="12245">
                  <c:v>312.16300000000001</c:v>
                </c:pt>
                <c:pt idx="12246">
                  <c:v>312.19200000000001</c:v>
                </c:pt>
                <c:pt idx="12247">
                  <c:v>312.25200000000001</c:v>
                </c:pt>
                <c:pt idx="12248">
                  <c:v>312.33</c:v>
                </c:pt>
                <c:pt idx="12249">
                  <c:v>312.40499999999997</c:v>
                </c:pt>
                <c:pt idx="12250">
                  <c:v>312.47500000000002</c:v>
                </c:pt>
                <c:pt idx="12251">
                  <c:v>312.52600000000001</c:v>
                </c:pt>
                <c:pt idx="12252">
                  <c:v>312.541</c:v>
                </c:pt>
                <c:pt idx="12253">
                  <c:v>312.54399999999998</c:v>
                </c:pt>
                <c:pt idx="12254">
                  <c:v>312.55200000000002</c:v>
                </c:pt>
                <c:pt idx="12255">
                  <c:v>312.56200000000001</c:v>
                </c:pt>
                <c:pt idx="12256">
                  <c:v>312.57299999999998</c:v>
                </c:pt>
                <c:pt idx="12257">
                  <c:v>312.589</c:v>
                </c:pt>
                <c:pt idx="12258">
                  <c:v>312.60700000000003</c:v>
                </c:pt>
                <c:pt idx="12259">
                  <c:v>312.62700000000001</c:v>
                </c:pt>
                <c:pt idx="12260">
                  <c:v>312.64600000000002</c:v>
                </c:pt>
                <c:pt idx="12261">
                  <c:v>312.66399999999999</c:v>
                </c:pt>
                <c:pt idx="12262">
                  <c:v>312.68200000000002</c:v>
                </c:pt>
                <c:pt idx="12263">
                  <c:v>312.69900000000001</c:v>
                </c:pt>
                <c:pt idx="12264">
                  <c:v>312.71899999999999</c:v>
                </c:pt>
                <c:pt idx="12265">
                  <c:v>312.74099999999999</c:v>
                </c:pt>
                <c:pt idx="12266">
                  <c:v>312.76900000000001</c:v>
                </c:pt>
                <c:pt idx="12267">
                  <c:v>312.82400000000001</c:v>
                </c:pt>
                <c:pt idx="12268">
                  <c:v>312.88799999999998</c:v>
                </c:pt>
                <c:pt idx="12269">
                  <c:v>312.90600000000001</c:v>
                </c:pt>
                <c:pt idx="12270">
                  <c:v>312.91399999999999</c:v>
                </c:pt>
                <c:pt idx="12271">
                  <c:v>312.92399999999998</c:v>
                </c:pt>
                <c:pt idx="12272">
                  <c:v>312.935</c:v>
                </c:pt>
                <c:pt idx="12273">
                  <c:v>312.94799999999998</c:v>
                </c:pt>
                <c:pt idx="12274">
                  <c:v>312.96199999999999</c:v>
                </c:pt>
                <c:pt idx="12275">
                  <c:v>312.97899999999998</c:v>
                </c:pt>
                <c:pt idx="12276">
                  <c:v>312.99900000000002</c:v>
                </c:pt>
                <c:pt idx="12277">
                  <c:v>313.02100000000002</c:v>
                </c:pt>
                <c:pt idx="12278">
                  <c:v>313.04199999999997</c:v>
                </c:pt>
                <c:pt idx="12279">
                  <c:v>313.06099999999998</c:v>
                </c:pt>
                <c:pt idx="12280">
                  <c:v>313.08</c:v>
                </c:pt>
                <c:pt idx="12281">
                  <c:v>313.10000000000002</c:v>
                </c:pt>
                <c:pt idx="12282">
                  <c:v>313.12200000000001</c:v>
                </c:pt>
                <c:pt idx="12283">
                  <c:v>313.15899999999999</c:v>
                </c:pt>
                <c:pt idx="12284">
                  <c:v>313.22399999999999</c:v>
                </c:pt>
                <c:pt idx="12285">
                  <c:v>313.30200000000002</c:v>
                </c:pt>
                <c:pt idx="12286">
                  <c:v>313.37599999999998</c:v>
                </c:pt>
                <c:pt idx="12287">
                  <c:v>313.44600000000003</c:v>
                </c:pt>
                <c:pt idx="12288">
                  <c:v>313.512</c:v>
                </c:pt>
                <c:pt idx="12289">
                  <c:v>313.57900000000001</c:v>
                </c:pt>
                <c:pt idx="12290">
                  <c:v>313.637</c:v>
                </c:pt>
                <c:pt idx="12291">
                  <c:v>313.64999999999998</c:v>
                </c:pt>
                <c:pt idx="12292">
                  <c:v>313.64999999999998</c:v>
                </c:pt>
                <c:pt idx="12293">
                  <c:v>313.64999999999998</c:v>
                </c:pt>
                <c:pt idx="12294">
                  <c:v>313.65100000000001</c:v>
                </c:pt>
                <c:pt idx="12295">
                  <c:v>313.65899999999999</c:v>
                </c:pt>
                <c:pt idx="12296">
                  <c:v>313.66699999999997</c:v>
                </c:pt>
                <c:pt idx="12297">
                  <c:v>313.67599999999999</c:v>
                </c:pt>
                <c:pt idx="12298">
                  <c:v>313.68700000000001</c:v>
                </c:pt>
                <c:pt idx="12299">
                  <c:v>313.702</c:v>
                </c:pt>
                <c:pt idx="12300">
                  <c:v>313.72000000000003</c:v>
                </c:pt>
                <c:pt idx="12301">
                  <c:v>313.74</c:v>
                </c:pt>
                <c:pt idx="12302">
                  <c:v>313.76</c:v>
                </c:pt>
                <c:pt idx="12303">
                  <c:v>313.77800000000002</c:v>
                </c:pt>
                <c:pt idx="12304">
                  <c:v>313.79500000000002</c:v>
                </c:pt>
                <c:pt idx="12305">
                  <c:v>313.81299999999999</c:v>
                </c:pt>
                <c:pt idx="12306">
                  <c:v>313.83100000000002</c:v>
                </c:pt>
                <c:pt idx="12307">
                  <c:v>313.85300000000001</c:v>
                </c:pt>
                <c:pt idx="12308">
                  <c:v>313.899</c:v>
                </c:pt>
                <c:pt idx="12309">
                  <c:v>313.96499999999997</c:v>
                </c:pt>
                <c:pt idx="12310">
                  <c:v>314.03199999999998</c:v>
                </c:pt>
                <c:pt idx="12311">
                  <c:v>314.09399999999999</c:v>
                </c:pt>
                <c:pt idx="12312">
                  <c:v>314.14699999999999</c:v>
                </c:pt>
                <c:pt idx="12313">
                  <c:v>314.17200000000003</c:v>
                </c:pt>
                <c:pt idx="12314">
                  <c:v>314.18200000000002</c:v>
                </c:pt>
                <c:pt idx="12315">
                  <c:v>314.19299999999998</c:v>
                </c:pt>
                <c:pt idx="12316">
                  <c:v>314.20499999999998</c:v>
                </c:pt>
                <c:pt idx="12317">
                  <c:v>314.21899999999999</c:v>
                </c:pt>
                <c:pt idx="12318">
                  <c:v>314.23399999999998</c:v>
                </c:pt>
                <c:pt idx="12319">
                  <c:v>314.25099999999998</c:v>
                </c:pt>
                <c:pt idx="12320">
                  <c:v>314.27199999999999</c:v>
                </c:pt>
                <c:pt idx="12321">
                  <c:v>314.29300000000001</c:v>
                </c:pt>
                <c:pt idx="12322">
                  <c:v>314.31099999999998</c:v>
                </c:pt>
                <c:pt idx="12323">
                  <c:v>314.33</c:v>
                </c:pt>
                <c:pt idx="12324">
                  <c:v>314.34899999999999</c:v>
                </c:pt>
                <c:pt idx="12325">
                  <c:v>314.36700000000002</c:v>
                </c:pt>
                <c:pt idx="12326">
                  <c:v>314.39600000000002</c:v>
                </c:pt>
                <c:pt idx="12327">
                  <c:v>314.452</c:v>
                </c:pt>
                <c:pt idx="12328">
                  <c:v>314.52800000000002</c:v>
                </c:pt>
                <c:pt idx="12329">
                  <c:v>314.601</c:v>
                </c:pt>
                <c:pt idx="12330">
                  <c:v>314.63900000000001</c:v>
                </c:pt>
                <c:pt idx="12331">
                  <c:v>314.67200000000003</c:v>
                </c:pt>
                <c:pt idx="12332">
                  <c:v>314.68900000000002</c:v>
                </c:pt>
                <c:pt idx="12333">
                  <c:v>314.70100000000002</c:v>
                </c:pt>
                <c:pt idx="12334">
                  <c:v>314.714</c:v>
                </c:pt>
                <c:pt idx="12335">
                  <c:v>314.73</c:v>
                </c:pt>
                <c:pt idx="12336">
                  <c:v>314.74900000000002</c:v>
                </c:pt>
                <c:pt idx="12337">
                  <c:v>314.76900000000001</c:v>
                </c:pt>
                <c:pt idx="12338">
                  <c:v>314.78800000000001</c:v>
                </c:pt>
                <c:pt idx="12339">
                  <c:v>314.80500000000001</c:v>
                </c:pt>
                <c:pt idx="12340">
                  <c:v>314.82299999999998</c:v>
                </c:pt>
                <c:pt idx="12341">
                  <c:v>314.83999999999997</c:v>
                </c:pt>
                <c:pt idx="12342">
                  <c:v>314.86700000000002</c:v>
                </c:pt>
                <c:pt idx="12343">
                  <c:v>314.91500000000002</c:v>
                </c:pt>
                <c:pt idx="12344">
                  <c:v>314.971</c:v>
                </c:pt>
                <c:pt idx="12345">
                  <c:v>314.99400000000003</c:v>
                </c:pt>
                <c:pt idx="12346">
                  <c:v>314.99700000000001</c:v>
                </c:pt>
                <c:pt idx="12347">
                  <c:v>315.00799999999998</c:v>
                </c:pt>
                <c:pt idx="12348">
                  <c:v>315.02100000000002</c:v>
                </c:pt>
                <c:pt idx="12349">
                  <c:v>315.03699999999998</c:v>
                </c:pt>
                <c:pt idx="12350">
                  <c:v>315.05500000000001</c:v>
                </c:pt>
                <c:pt idx="12351">
                  <c:v>315.07400000000001</c:v>
                </c:pt>
                <c:pt idx="12352">
                  <c:v>315.09300000000002</c:v>
                </c:pt>
                <c:pt idx="12353">
                  <c:v>315.11</c:v>
                </c:pt>
                <c:pt idx="12354">
                  <c:v>315.12799999999999</c:v>
                </c:pt>
                <c:pt idx="12355">
                  <c:v>315.14600000000002</c:v>
                </c:pt>
                <c:pt idx="12356">
                  <c:v>315.178</c:v>
                </c:pt>
                <c:pt idx="12357">
                  <c:v>315.238</c:v>
                </c:pt>
                <c:pt idx="12358">
                  <c:v>315.30200000000002</c:v>
                </c:pt>
                <c:pt idx="12359">
                  <c:v>315.35700000000003</c:v>
                </c:pt>
                <c:pt idx="12360">
                  <c:v>315.41500000000002</c:v>
                </c:pt>
                <c:pt idx="12361">
                  <c:v>315.48200000000003</c:v>
                </c:pt>
                <c:pt idx="12362">
                  <c:v>315.52300000000002</c:v>
                </c:pt>
                <c:pt idx="12363">
                  <c:v>315.54399999999998</c:v>
                </c:pt>
                <c:pt idx="12364">
                  <c:v>315.55799999999999</c:v>
                </c:pt>
                <c:pt idx="12365">
                  <c:v>315.57</c:v>
                </c:pt>
                <c:pt idx="12366">
                  <c:v>315.58300000000003</c:v>
                </c:pt>
                <c:pt idx="12367">
                  <c:v>315.59800000000001</c:v>
                </c:pt>
                <c:pt idx="12368">
                  <c:v>315.61599999999999</c:v>
                </c:pt>
                <c:pt idx="12369">
                  <c:v>315.63600000000002</c:v>
                </c:pt>
                <c:pt idx="12370">
                  <c:v>315.65699999999998</c:v>
                </c:pt>
                <c:pt idx="12371">
                  <c:v>315.67599999999999</c:v>
                </c:pt>
                <c:pt idx="12372">
                  <c:v>315.69400000000002</c:v>
                </c:pt>
                <c:pt idx="12373">
                  <c:v>315.71100000000001</c:v>
                </c:pt>
                <c:pt idx="12374">
                  <c:v>315.72699999999998</c:v>
                </c:pt>
                <c:pt idx="12375">
                  <c:v>315.74900000000002</c:v>
                </c:pt>
                <c:pt idx="12376">
                  <c:v>315.79399999999998</c:v>
                </c:pt>
                <c:pt idx="12377">
                  <c:v>315.85700000000003</c:v>
                </c:pt>
                <c:pt idx="12378">
                  <c:v>315.90699999999998</c:v>
                </c:pt>
                <c:pt idx="12379">
                  <c:v>315.91500000000002</c:v>
                </c:pt>
                <c:pt idx="12380">
                  <c:v>315.92399999999998</c:v>
                </c:pt>
                <c:pt idx="12381">
                  <c:v>315.935</c:v>
                </c:pt>
                <c:pt idx="12382">
                  <c:v>315.95100000000002</c:v>
                </c:pt>
                <c:pt idx="12383">
                  <c:v>315.96899999999999</c:v>
                </c:pt>
                <c:pt idx="12384">
                  <c:v>315.98899999999998</c:v>
                </c:pt>
                <c:pt idx="12385">
                  <c:v>316.00900000000001</c:v>
                </c:pt>
                <c:pt idx="12386">
                  <c:v>316.029</c:v>
                </c:pt>
                <c:pt idx="12387">
                  <c:v>316.04899999999998</c:v>
                </c:pt>
                <c:pt idx="12388">
                  <c:v>316.06799999999998</c:v>
                </c:pt>
                <c:pt idx="12389">
                  <c:v>316.08800000000002</c:v>
                </c:pt>
                <c:pt idx="12390">
                  <c:v>316.12400000000002</c:v>
                </c:pt>
                <c:pt idx="12391">
                  <c:v>316.18700000000001</c:v>
                </c:pt>
                <c:pt idx="12392">
                  <c:v>316.26400000000001</c:v>
                </c:pt>
                <c:pt idx="12393">
                  <c:v>316.33999999999997</c:v>
                </c:pt>
                <c:pt idx="12394">
                  <c:v>316.41399999999999</c:v>
                </c:pt>
                <c:pt idx="12395">
                  <c:v>316.48899999999998</c:v>
                </c:pt>
                <c:pt idx="12396">
                  <c:v>316.54300000000001</c:v>
                </c:pt>
                <c:pt idx="12397">
                  <c:v>316.57</c:v>
                </c:pt>
                <c:pt idx="12398">
                  <c:v>316.59399999999999</c:v>
                </c:pt>
                <c:pt idx="12399">
                  <c:v>316.60899999999998</c:v>
                </c:pt>
                <c:pt idx="12400">
                  <c:v>316.62200000000001</c:v>
                </c:pt>
                <c:pt idx="12401">
                  <c:v>316.63600000000002</c:v>
                </c:pt>
                <c:pt idx="12402">
                  <c:v>316.654</c:v>
                </c:pt>
                <c:pt idx="12403">
                  <c:v>316.67399999999998</c:v>
                </c:pt>
                <c:pt idx="12404">
                  <c:v>316.69499999999999</c:v>
                </c:pt>
                <c:pt idx="12405">
                  <c:v>316.71300000000002</c:v>
                </c:pt>
                <c:pt idx="12406">
                  <c:v>316.733</c:v>
                </c:pt>
                <c:pt idx="12407">
                  <c:v>316.75099999999998</c:v>
                </c:pt>
                <c:pt idx="12408">
                  <c:v>316.767</c:v>
                </c:pt>
                <c:pt idx="12409">
                  <c:v>316.78399999999999</c:v>
                </c:pt>
                <c:pt idx="12410">
                  <c:v>316.81</c:v>
                </c:pt>
                <c:pt idx="12411">
                  <c:v>316.863</c:v>
                </c:pt>
                <c:pt idx="12412">
                  <c:v>316.947</c:v>
                </c:pt>
                <c:pt idx="12413">
                  <c:v>317.02800000000002</c:v>
                </c:pt>
                <c:pt idx="12414">
                  <c:v>317.11099999999999</c:v>
                </c:pt>
                <c:pt idx="12415">
                  <c:v>317.19499999999999</c:v>
                </c:pt>
                <c:pt idx="12416">
                  <c:v>317.24200000000002</c:v>
                </c:pt>
                <c:pt idx="12417">
                  <c:v>317.25599999999997</c:v>
                </c:pt>
                <c:pt idx="12418">
                  <c:v>317.26600000000002</c:v>
                </c:pt>
                <c:pt idx="12419">
                  <c:v>317.27800000000002</c:v>
                </c:pt>
                <c:pt idx="12420">
                  <c:v>317.29399999999998</c:v>
                </c:pt>
                <c:pt idx="12421">
                  <c:v>317.31299999999999</c:v>
                </c:pt>
                <c:pt idx="12422">
                  <c:v>317.334</c:v>
                </c:pt>
                <c:pt idx="12423">
                  <c:v>317.35399999999998</c:v>
                </c:pt>
                <c:pt idx="12424">
                  <c:v>317.37400000000002</c:v>
                </c:pt>
                <c:pt idx="12425">
                  <c:v>317.39400000000001</c:v>
                </c:pt>
                <c:pt idx="12426">
                  <c:v>317.41399999999999</c:v>
                </c:pt>
                <c:pt idx="12427">
                  <c:v>317.43700000000001</c:v>
                </c:pt>
                <c:pt idx="12428">
                  <c:v>317.47300000000001</c:v>
                </c:pt>
                <c:pt idx="12429">
                  <c:v>317.536</c:v>
                </c:pt>
                <c:pt idx="12430">
                  <c:v>317.61599999999999</c:v>
                </c:pt>
                <c:pt idx="12431">
                  <c:v>317.697</c:v>
                </c:pt>
                <c:pt idx="12432">
                  <c:v>317.78399999999999</c:v>
                </c:pt>
                <c:pt idx="12433">
                  <c:v>317.88</c:v>
                </c:pt>
                <c:pt idx="12434">
                  <c:v>317.98099999999999</c:v>
                </c:pt>
                <c:pt idx="12435">
                  <c:v>318.08300000000003</c:v>
                </c:pt>
                <c:pt idx="12436">
                  <c:v>318.18</c:v>
                </c:pt>
                <c:pt idx="12437">
                  <c:v>318.26600000000002</c:v>
                </c:pt>
                <c:pt idx="12438">
                  <c:v>318.33800000000002</c:v>
                </c:pt>
                <c:pt idx="12439">
                  <c:v>318.38299999999998</c:v>
                </c:pt>
                <c:pt idx="12440">
                  <c:v>318.38400000000001</c:v>
                </c:pt>
                <c:pt idx="12441">
                  <c:v>318.38400000000001</c:v>
                </c:pt>
                <c:pt idx="12442">
                  <c:v>318.39400000000001</c:v>
                </c:pt>
                <c:pt idx="12443">
                  <c:v>318.40300000000002</c:v>
                </c:pt>
                <c:pt idx="12444">
                  <c:v>318.41500000000002</c:v>
                </c:pt>
                <c:pt idx="12445">
                  <c:v>318.43</c:v>
                </c:pt>
                <c:pt idx="12446">
                  <c:v>318.44799999999998</c:v>
                </c:pt>
                <c:pt idx="12447">
                  <c:v>318.46600000000001</c:v>
                </c:pt>
                <c:pt idx="12448">
                  <c:v>318.48700000000002</c:v>
                </c:pt>
                <c:pt idx="12449">
                  <c:v>318.50900000000001</c:v>
                </c:pt>
                <c:pt idx="12450">
                  <c:v>318.52999999999997</c:v>
                </c:pt>
                <c:pt idx="12451">
                  <c:v>318.54899999999998</c:v>
                </c:pt>
                <c:pt idx="12452">
                  <c:v>318.56799999999998</c:v>
                </c:pt>
                <c:pt idx="12453">
                  <c:v>318.58600000000001</c:v>
                </c:pt>
                <c:pt idx="12454">
                  <c:v>318.61500000000001</c:v>
                </c:pt>
                <c:pt idx="12455">
                  <c:v>318.67</c:v>
                </c:pt>
                <c:pt idx="12456">
                  <c:v>318.745</c:v>
                </c:pt>
                <c:pt idx="12457">
                  <c:v>318.82400000000001</c:v>
                </c:pt>
                <c:pt idx="12458">
                  <c:v>318.90300000000002</c:v>
                </c:pt>
                <c:pt idx="12459">
                  <c:v>318.98500000000001</c:v>
                </c:pt>
                <c:pt idx="12460">
                  <c:v>319.06900000000002</c:v>
                </c:pt>
                <c:pt idx="12461">
                  <c:v>319.137</c:v>
                </c:pt>
                <c:pt idx="12462">
                  <c:v>319.16500000000002</c:v>
                </c:pt>
                <c:pt idx="12463">
                  <c:v>319.16699999999997</c:v>
                </c:pt>
                <c:pt idx="12464">
                  <c:v>319.178</c:v>
                </c:pt>
                <c:pt idx="12465">
                  <c:v>319.18900000000002</c:v>
                </c:pt>
                <c:pt idx="12466">
                  <c:v>319.20299999999997</c:v>
                </c:pt>
                <c:pt idx="12467">
                  <c:v>319.22000000000003</c:v>
                </c:pt>
                <c:pt idx="12468">
                  <c:v>319.238</c:v>
                </c:pt>
                <c:pt idx="12469">
                  <c:v>319.25799999999998</c:v>
                </c:pt>
                <c:pt idx="12470">
                  <c:v>319.27600000000001</c:v>
                </c:pt>
                <c:pt idx="12471">
                  <c:v>319.29300000000001</c:v>
                </c:pt>
                <c:pt idx="12472">
                  <c:v>319.31099999999998</c:v>
                </c:pt>
                <c:pt idx="12473">
                  <c:v>319.32799999999997</c:v>
                </c:pt>
                <c:pt idx="12474">
                  <c:v>319.35199999999998</c:v>
                </c:pt>
                <c:pt idx="12475">
                  <c:v>319.40199999999999</c:v>
                </c:pt>
                <c:pt idx="12476">
                  <c:v>319.47899999999998</c:v>
                </c:pt>
                <c:pt idx="12477">
                  <c:v>319.54899999999998</c:v>
                </c:pt>
                <c:pt idx="12478">
                  <c:v>319.60500000000002</c:v>
                </c:pt>
                <c:pt idx="12479">
                  <c:v>319.62400000000002</c:v>
                </c:pt>
                <c:pt idx="12480">
                  <c:v>319.637</c:v>
                </c:pt>
                <c:pt idx="12481">
                  <c:v>319.649</c:v>
                </c:pt>
                <c:pt idx="12482">
                  <c:v>319.66300000000001</c:v>
                </c:pt>
                <c:pt idx="12483">
                  <c:v>319.68200000000002</c:v>
                </c:pt>
                <c:pt idx="12484">
                  <c:v>319.70299999999997</c:v>
                </c:pt>
                <c:pt idx="12485">
                  <c:v>319.72300000000001</c:v>
                </c:pt>
                <c:pt idx="12486">
                  <c:v>319.74200000000002</c:v>
                </c:pt>
                <c:pt idx="12487">
                  <c:v>319.75900000000001</c:v>
                </c:pt>
                <c:pt idx="12488">
                  <c:v>319.77699999999999</c:v>
                </c:pt>
                <c:pt idx="12489">
                  <c:v>319.79399999999998</c:v>
                </c:pt>
                <c:pt idx="12490">
                  <c:v>319.815</c:v>
                </c:pt>
                <c:pt idx="12491">
                  <c:v>319.83999999999997</c:v>
                </c:pt>
                <c:pt idx="12492">
                  <c:v>319.863</c:v>
                </c:pt>
                <c:pt idx="12493">
                  <c:v>319.88099999999997</c:v>
                </c:pt>
                <c:pt idx="12494">
                  <c:v>319.89499999999998</c:v>
                </c:pt>
                <c:pt idx="12495">
                  <c:v>319.91199999999998</c:v>
                </c:pt>
                <c:pt idx="12496">
                  <c:v>319.93099999999998</c:v>
                </c:pt>
                <c:pt idx="12497">
                  <c:v>319.95100000000002</c:v>
                </c:pt>
                <c:pt idx="12498">
                  <c:v>319.971</c:v>
                </c:pt>
                <c:pt idx="12499">
                  <c:v>319.98899999999998</c:v>
                </c:pt>
                <c:pt idx="12500">
                  <c:v>320.00799999999998</c:v>
                </c:pt>
                <c:pt idx="12501">
                  <c:v>320.02699999999999</c:v>
                </c:pt>
                <c:pt idx="12502">
                  <c:v>320.04500000000002</c:v>
                </c:pt>
                <c:pt idx="12503">
                  <c:v>320.07</c:v>
                </c:pt>
                <c:pt idx="12504">
                  <c:v>320.10199999999998</c:v>
                </c:pt>
                <c:pt idx="12505">
                  <c:v>320.15199999999999</c:v>
                </c:pt>
                <c:pt idx="12506">
                  <c:v>320.23</c:v>
                </c:pt>
                <c:pt idx="12507">
                  <c:v>320.26799999999997</c:v>
                </c:pt>
                <c:pt idx="12508">
                  <c:v>320.286</c:v>
                </c:pt>
                <c:pt idx="12509">
                  <c:v>320.29899999999998</c:v>
                </c:pt>
                <c:pt idx="12510">
                  <c:v>320.31700000000001</c:v>
                </c:pt>
                <c:pt idx="12511">
                  <c:v>320.35500000000002</c:v>
                </c:pt>
                <c:pt idx="12512">
                  <c:v>320.42899999999997</c:v>
                </c:pt>
                <c:pt idx="12513">
                  <c:v>320.52</c:v>
                </c:pt>
                <c:pt idx="12514">
                  <c:v>320.60199999999998</c:v>
                </c:pt>
                <c:pt idx="12515">
                  <c:v>320.64</c:v>
                </c:pt>
                <c:pt idx="12516">
                  <c:v>320.65300000000002</c:v>
                </c:pt>
                <c:pt idx="12517">
                  <c:v>320.66300000000001</c:v>
                </c:pt>
                <c:pt idx="12518">
                  <c:v>320.673</c:v>
                </c:pt>
                <c:pt idx="12519">
                  <c:v>320.68099999999998</c:v>
                </c:pt>
                <c:pt idx="12520">
                  <c:v>320.69</c:v>
                </c:pt>
                <c:pt idx="12521">
                  <c:v>320.7</c:v>
                </c:pt>
                <c:pt idx="12522">
                  <c:v>320.70999999999998</c:v>
                </c:pt>
                <c:pt idx="12523">
                  <c:v>320.721</c:v>
                </c:pt>
                <c:pt idx="12524">
                  <c:v>320.73200000000003</c:v>
                </c:pt>
                <c:pt idx="12525">
                  <c:v>320.74400000000003</c:v>
                </c:pt>
                <c:pt idx="12526">
                  <c:v>320.75700000000001</c:v>
                </c:pt>
                <c:pt idx="12527">
                  <c:v>320.77100000000002</c:v>
                </c:pt>
                <c:pt idx="12528">
                  <c:v>320.786</c:v>
                </c:pt>
                <c:pt idx="12529">
                  <c:v>320.80099999999999</c:v>
                </c:pt>
                <c:pt idx="12530">
                  <c:v>320.815</c:v>
                </c:pt>
                <c:pt idx="12531">
                  <c:v>320.82799999999997</c:v>
                </c:pt>
                <c:pt idx="12532">
                  <c:v>320.83999999999997</c:v>
                </c:pt>
                <c:pt idx="12533">
                  <c:v>320.85500000000002</c:v>
                </c:pt>
                <c:pt idx="12534">
                  <c:v>320.87299999999999</c:v>
                </c:pt>
                <c:pt idx="12535">
                  <c:v>320.88900000000001</c:v>
                </c:pt>
                <c:pt idx="12536">
                  <c:v>320.90899999999999</c:v>
                </c:pt>
                <c:pt idx="12537">
                  <c:v>320.93700000000001</c:v>
                </c:pt>
                <c:pt idx="12538">
                  <c:v>320.97800000000001</c:v>
                </c:pt>
                <c:pt idx="12539">
                  <c:v>321.00700000000001</c:v>
                </c:pt>
                <c:pt idx="12540">
                  <c:v>321.04399999999998</c:v>
                </c:pt>
                <c:pt idx="12541">
                  <c:v>321.06099999999998</c:v>
                </c:pt>
                <c:pt idx="12542">
                  <c:v>321.08100000000002</c:v>
                </c:pt>
                <c:pt idx="12543">
                  <c:v>321.12799999999999</c:v>
                </c:pt>
                <c:pt idx="12544">
                  <c:v>321.19400000000002</c:v>
                </c:pt>
                <c:pt idx="12545">
                  <c:v>321.255</c:v>
                </c:pt>
                <c:pt idx="12546">
                  <c:v>321.31099999999998</c:v>
                </c:pt>
                <c:pt idx="12547">
                  <c:v>321.37700000000001</c:v>
                </c:pt>
                <c:pt idx="12548">
                  <c:v>321.44600000000003</c:v>
                </c:pt>
                <c:pt idx="12549">
                  <c:v>321.51299999999998</c:v>
                </c:pt>
                <c:pt idx="12550">
                  <c:v>321.57900000000001</c:v>
                </c:pt>
                <c:pt idx="12551">
                  <c:v>321.64299999999997</c:v>
                </c:pt>
                <c:pt idx="12552">
                  <c:v>321.702</c:v>
                </c:pt>
                <c:pt idx="12553">
                  <c:v>321.74200000000002</c:v>
                </c:pt>
                <c:pt idx="12554">
                  <c:v>321.74299999999999</c:v>
                </c:pt>
                <c:pt idx="12555">
                  <c:v>321.74900000000002</c:v>
                </c:pt>
                <c:pt idx="12556">
                  <c:v>321.76</c:v>
                </c:pt>
                <c:pt idx="12557">
                  <c:v>321.77</c:v>
                </c:pt>
                <c:pt idx="12558">
                  <c:v>321.78199999999998</c:v>
                </c:pt>
                <c:pt idx="12559">
                  <c:v>321.79500000000002</c:v>
                </c:pt>
                <c:pt idx="12560">
                  <c:v>321.81200000000001</c:v>
                </c:pt>
                <c:pt idx="12561">
                  <c:v>321.83199999999999</c:v>
                </c:pt>
                <c:pt idx="12562">
                  <c:v>321.85399999999998</c:v>
                </c:pt>
                <c:pt idx="12563">
                  <c:v>321.87599999999998</c:v>
                </c:pt>
                <c:pt idx="12564">
                  <c:v>321.89699999999999</c:v>
                </c:pt>
                <c:pt idx="12565">
                  <c:v>321.916</c:v>
                </c:pt>
                <c:pt idx="12566">
                  <c:v>321.935</c:v>
                </c:pt>
                <c:pt idx="12567">
                  <c:v>321.95499999999998</c:v>
                </c:pt>
                <c:pt idx="12568">
                  <c:v>321.97800000000001</c:v>
                </c:pt>
                <c:pt idx="12569">
                  <c:v>322.00200000000001</c:v>
                </c:pt>
                <c:pt idx="12570">
                  <c:v>322.03800000000001</c:v>
                </c:pt>
                <c:pt idx="12571">
                  <c:v>322.09199999999998</c:v>
                </c:pt>
                <c:pt idx="12572">
                  <c:v>322.16000000000003</c:v>
                </c:pt>
                <c:pt idx="12573">
                  <c:v>322.20600000000002</c:v>
                </c:pt>
                <c:pt idx="12574">
                  <c:v>322.23</c:v>
                </c:pt>
                <c:pt idx="12575">
                  <c:v>322.24599999999998</c:v>
                </c:pt>
                <c:pt idx="12576">
                  <c:v>322.25700000000001</c:v>
                </c:pt>
                <c:pt idx="12577">
                  <c:v>322.26900000000001</c:v>
                </c:pt>
                <c:pt idx="12578">
                  <c:v>322.28300000000002</c:v>
                </c:pt>
                <c:pt idx="12579">
                  <c:v>322.3</c:v>
                </c:pt>
                <c:pt idx="12580">
                  <c:v>322.32</c:v>
                </c:pt>
                <c:pt idx="12581">
                  <c:v>322.34199999999998</c:v>
                </c:pt>
                <c:pt idx="12582">
                  <c:v>322.36200000000002</c:v>
                </c:pt>
                <c:pt idx="12583">
                  <c:v>322.38200000000001</c:v>
                </c:pt>
                <c:pt idx="12584">
                  <c:v>322.40100000000001</c:v>
                </c:pt>
                <c:pt idx="12585">
                  <c:v>322.42200000000003</c:v>
                </c:pt>
                <c:pt idx="12586">
                  <c:v>322.44299999999998</c:v>
                </c:pt>
                <c:pt idx="12587">
                  <c:v>322.471</c:v>
                </c:pt>
                <c:pt idx="12588">
                  <c:v>322.52100000000002</c:v>
                </c:pt>
                <c:pt idx="12589">
                  <c:v>322.58999999999997</c:v>
                </c:pt>
                <c:pt idx="12590">
                  <c:v>322.65800000000002</c:v>
                </c:pt>
                <c:pt idx="12591">
                  <c:v>322.71699999999998</c:v>
                </c:pt>
                <c:pt idx="12592">
                  <c:v>322.75799999999998</c:v>
                </c:pt>
                <c:pt idx="12593">
                  <c:v>322.77300000000002</c:v>
                </c:pt>
                <c:pt idx="12594">
                  <c:v>322.78399999999999</c:v>
                </c:pt>
                <c:pt idx="12595">
                  <c:v>322.79599999999999</c:v>
                </c:pt>
                <c:pt idx="12596">
                  <c:v>322.81</c:v>
                </c:pt>
                <c:pt idx="12597">
                  <c:v>322.82799999999997</c:v>
                </c:pt>
                <c:pt idx="12598">
                  <c:v>322.84800000000001</c:v>
                </c:pt>
                <c:pt idx="12599">
                  <c:v>322.86900000000003</c:v>
                </c:pt>
                <c:pt idx="12600">
                  <c:v>322.88900000000001</c:v>
                </c:pt>
                <c:pt idx="12601">
                  <c:v>322.90699999999998</c:v>
                </c:pt>
                <c:pt idx="12602">
                  <c:v>322.92700000000002</c:v>
                </c:pt>
                <c:pt idx="12603">
                  <c:v>322.94600000000003</c:v>
                </c:pt>
                <c:pt idx="12604">
                  <c:v>322.964</c:v>
                </c:pt>
                <c:pt idx="12605">
                  <c:v>322.98500000000001</c:v>
                </c:pt>
                <c:pt idx="12606">
                  <c:v>323.01499999999999</c:v>
                </c:pt>
                <c:pt idx="12607">
                  <c:v>323.053</c:v>
                </c:pt>
                <c:pt idx="12608">
                  <c:v>323.08499999999998</c:v>
                </c:pt>
                <c:pt idx="12609">
                  <c:v>323.12700000000001</c:v>
                </c:pt>
                <c:pt idx="12610">
                  <c:v>323.18200000000002</c:v>
                </c:pt>
                <c:pt idx="12611">
                  <c:v>323.23599999999999</c:v>
                </c:pt>
                <c:pt idx="12612">
                  <c:v>323.27100000000002</c:v>
                </c:pt>
                <c:pt idx="12613">
                  <c:v>323.27199999999999</c:v>
                </c:pt>
                <c:pt idx="12614">
                  <c:v>323.274</c:v>
                </c:pt>
                <c:pt idx="12615">
                  <c:v>323.286</c:v>
                </c:pt>
                <c:pt idx="12616">
                  <c:v>323.31200000000001</c:v>
                </c:pt>
                <c:pt idx="12617">
                  <c:v>323.339</c:v>
                </c:pt>
                <c:pt idx="12618">
                  <c:v>323.34100000000001</c:v>
                </c:pt>
                <c:pt idx="12619">
                  <c:v>323.34199999999998</c:v>
                </c:pt>
                <c:pt idx="12620">
                  <c:v>323.34199999999998</c:v>
                </c:pt>
                <c:pt idx="12621">
                  <c:v>323.34199999999998</c:v>
                </c:pt>
                <c:pt idx="12622">
                  <c:v>323.351</c:v>
                </c:pt>
                <c:pt idx="12623">
                  <c:v>323.35700000000003</c:v>
                </c:pt>
                <c:pt idx="12624">
                  <c:v>323.36500000000001</c:v>
                </c:pt>
                <c:pt idx="12625">
                  <c:v>323.37400000000002</c:v>
                </c:pt>
                <c:pt idx="12626">
                  <c:v>323.38099999999997</c:v>
                </c:pt>
                <c:pt idx="12627">
                  <c:v>323.39100000000002</c:v>
                </c:pt>
                <c:pt idx="12628">
                  <c:v>323.40300000000002</c:v>
                </c:pt>
                <c:pt idx="12629">
                  <c:v>323.41699999999997</c:v>
                </c:pt>
                <c:pt idx="12630">
                  <c:v>323.43299999999999</c:v>
                </c:pt>
                <c:pt idx="12631">
                  <c:v>323.45</c:v>
                </c:pt>
                <c:pt idx="12632">
                  <c:v>323.471</c:v>
                </c:pt>
                <c:pt idx="12633">
                  <c:v>323.49200000000002</c:v>
                </c:pt>
                <c:pt idx="12634">
                  <c:v>323.512</c:v>
                </c:pt>
                <c:pt idx="12635">
                  <c:v>323.52999999999997</c:v>
                </c:pt>
                <c:pt idx="12636">
                  <c:v>323.548</c:v>
                </c:pt>
                <c:pt idx="12637">
                  <c:v>323.56700000000001</c:v>
                </c:pt>
                <c:pt idx="12638">
                  <c:v>323.58600000000001</c:v>
                </c:pt>
                <c:pt idx="12639">
                  <c:v>323.60700000000003</c:v>
                </c:pt>
                <c:pt idx="12640">
                  <c:v>323.63299999999998</c:v>
                </c:pt>
                <c:pt idx="12641">
                  <c:v>323.66800000000001</c:v>
                </c:pt>
                <c:pt idx="12642">
                  <c:v>323.697</c:v>
                </c:pt>
                <c:pt idx="12643">
                  <c:v>323.72899999999998</c:v>
                </c:pt>
                <c:pt idx="12644">
                  <c:v>323.75200000000001</c:v>
                </c:pt>
                <c:pt idx="12645">
                  <c:v>323.76499999999999</c:v>
                </c:pt>
                <c:pt idx="12646">
                  <c:v>323.77699999999999</c:v>
                </c:pt>
                <c:pt idx="12647">
                  <c:v>323.79000000000002</c:v>
                </c:pt>
                <c:pt idx="12648">
                  <c:v>323.80500000000001</c:v>
                </c:pt>
                <c:pt idx="12649">
                  <c:v>323.82299999999998</c:v>
                </c:pt>
                <c:pt idx="12650">
                  <c:v>323.83999999999997</c:v>
                </c:pt>
                <c:pt idx="12651">
                  <c:v>323.858</c:v>
                </c:pt>
                <c:pt idx="12652">
                  <c:v>323.87700000000001</c:v>
                </c:pt>
                <c:pt idx="12653">
                  <c:v>323.89699999999999</c:v>
                </c:pt>
                <c:pt idx="12654">
                  <c:v>323.91699999999997</c:v>
                </c:pt>
                <c:pt idx="12655">
                  <c:v>323.935</c:v>
                </c:pt>
                <c:pt idx="12656">
                  <c:v>323.952</c:v>
                </c:pt>
                <c:pt idx="12657">
                  <c:v>323.97000000000003</c:v>
                </c:pt>
                <c:pt idx="12658">
                  <c:v>323.988</c:v>
                </c:pt>
                <c:pt idx="12659">
                  <c:v>324.00700000000001</c:v>
                </c:pt>
                <c:pt idx="12660">
                  <c:v>324.02600000000001</c:v>
                </c:pt>
                <c:pt idx="12661">
                  <c:v>324.04300000000001</c:v>
                </c:pt>
                <c:pt idx="12662">
                  <c:v>324.05900000000003</c:v>
                </c:pt>
                <c:pt idx="12663">
                  <c:v>324.07900000000001</c:v>
                </c:pt>
                <c:pt idx="12664">
                  <c:v>324.101</c:v>
                </c:pt>
                <c:pt idx="12665">
                  <c:v>324.11700000000002</c:v>
                </c:pt>
                <c:pt idx="12666">
                  <c:v>324.13799999999998</c:v>
                </c:pt>
                <c:pt idx="12667">
                  <c:v>324.16000000000003</c:v>
                </c:pt>
                <c:pt idx="12668">
                  <c:v>324.17200000000003</c:v>
                </c:pt>
                <c:pt idx="12669">
                  <c:v>324.18299999999999</c:v>
                </c:pt>
                <c:pt idx="12670">
                  <c:v>324.19600000000003</c:v>
                </c:pt>
                <c:pt idx="12671">
                  <c:v>324.21100000000001</c:v>
                </c:pt>
                <c:pt idx="12672">
                  <c:v>324.23</c:v>
                </c:pt>
                <c:pt idx="12673">
                  <c:v>324.25</c:v>
                </c:pt>
                <c:pt idx="12674">
                  <c:v>324.27100000000002</c:v>
                </c:pt>
                <c:pt idx="12675">
                  <c:v>324.28699999999998</c:v>
                </c:pt>
                <c:pt idx="12676">
                  <c:v>324.30500000000001</c:v>
                </c:pt>
                <c:pt idx="12677">
                  <c:v>324.32400000000001</c:v>
                </c:pt>
                <c:pt idx="12678">
                  <c:v>324.34300000000002</c:v>
                </c:pt>
                <c:pt idx="12679">
                  <c:v>324.363</c:v>
                </c:pt>
                <c:pt idx="12680">
                  <c:v>324.38400000000001</c:v>
                </c:pt>
                <c:pt idx="12681">
                  <c:v>324.40300000000002</c:v>
                </c:pt>
                <c:pt idx="12682">
                  <c:v>324.42099999999999</c:v>
                </c:pt>
                <c:pt idx="12683">
                  <c:v>324.43799999999999</c:v>
                </c:pt>
                <c:pt idx="12684">
                  <c:v>324.45299999999997</c:v>
                </c:pt>
                <c:pt idx="12685">
                  <c:v>324.46699999999998</c:v>
                </c:pt>
                <c:pt idx="12686">
                  <c:v>324.48200000000003</c:v>
                </c:pt>
                <c:pt idx="12687">
                  <c:v>324.50799999999998</c:v>
                </c:pt>
                <c:pt idx="12688">
                  <c:v>324.541</c:v>
                </c:pt>
                <c:pt idx="12689">
                  <c:v>324.56400000000002</c:v>
                </c:pt>
                <c:pt idx="12690">
                  <c:v>324.57600000000002</c:v>
                </c:pt>
                <c:pt idx="12691">
                  <c:v>324.58699999999999</c:v>
                </c:pt>
                <c:pt idx="12692">
                  <c:v>324.59800000000001</c:v>
                </c:pt>
                <c:pt idx="12693">
                  <c:v>324.61</c:v>
                </c:pt>
                <c:pt idx="12694">
                  <c:v>324.62299999999999</c:v>
                </c:pt>
                <c:pt idx="12695">
                  <c:v>324.637</c:v>
                </c:pt>
                <c:pt idx="12696">
                  <c:v>324.65499999999997</c:v>
                </c:pt>
                <c:pt idx="12697">
                  <c:v>324.67500000000001</c:v>
                </c:pt>
                <c:pt idx="12698">
                  <c:v>324.69400000000002</c:v>
                </c:pt>
                <c:pt idx="12699">
                  <c:v>324.71300000000002</c:v>
                </c:pt>
                <c:pt idx="12700">
                  <c:v>324.73099999999999</c:v>
                </c:pt>
                <c:pt idx="12701">
                  <c:v>324.74799999999999</c:v>
                </c:pt>
                <c:pt idx="12702">
                  <c:v>324.76600000000002</c:v>
                </c:pt>
                <c:pt idx="12703">
                  <c:v>324.78800000000001</c:v>
                </c:pt>
                <c:pt idx="12704">
                  <c:v>324.81900000000002</c:v>
                </c:pt>
                <c:pt idx="12705">
                  <c:v>324.83800000000002</c:v>
                </c:pt>
                <c:pt idx="12706">
                  <c:v>324.85399999999998</c:v>
                </c:pt>
                <c:pt idx="12707">
                  <c:v>324.86500000000001</c:v>
                </c:pt>
                <c:pt idx="12708">
                  <c:v>324.87700000000001</c:v>
                </c:pt>
                <c:pt idx="12709">
                  <c:v>324.89999999999998</c:v>
                </c:pt>
                <c:pt idx="12710">
                  <c:v>324.92899999999997</c:v>
                </c:pt>
                <c:pt idx="12711">
                  <c:v>324.95100000000002</c:v>
                </c:pt>
                <c:pt idx="12712">
                  <c:v>324.97000000000003</c:v>
                </c:pt>
                <c:pt idx="12713">
                  <c:v>324.99200000000002</c:v>
                </c:pt>
                <c:pt idx="12714">
                  <c:v>325.01299999999998</c:v>
                </c:pt>
                <c:pt idx="12715">
                  <c:v>325.02499999999998</c:v>
                </c:pt>
                <c:pt idx="12716">
                  <c:v>325.03500000000003</c:v>
                </c:pt>
                <c:pt idx="12717">
                  <c:v>325.04700000000003</c:v>
                </c:pt>
                <c:pt idx="12718">
                  <c:v>325.06599999999997</c:v>
                </c:pt>
                <c:pt idx="12719">
                  <c:v>325.089</c:v>
                </c:pt>
                <c:pt idx="12720">
                  <c:v>325.108</c:v>
                </c:pt>
                <c:pt idx="12721">
                  <c:v>325.125</c:v>
                </c:pt>
                <c:pt idx="12722">
                  <c:v>325.14299999999997</c:v>
                </c:pt>
                <c:pt idx="12723">
                  <c:v>325.15899999999999</c:v>
                </c:pt>
                <c:pt idx="12724">
                  <c:v>325.17899999999997</c:v>
                </c:pt>
                <c:pt idx="12725">
                  <c:v>325.21199999999999</c:v>
                </c:pt>
                <c:pt idx="12726">
                  <c:v>325.27199999999999</c:v>
                </c:pt>
                <c:pt idx="12727">
                  <c:v>325.31900000000002</c:v>
                </c:pt>
                <c:pt idx="12728">
                  <c:v>325.334</c:v>
                </c:pt>
                <c:pt idx="12729">
                  <c:v>325.36099999999999</c:v>
                </c:pt>
                <c:pt idx="12730">
                  <c:v>325.387</c:v>
                </c:pt>
                <c:pt idx="12731">
                  <c:v>325.42899999999997</c:v>
                </c:pt>
                <c:pt idx="12732">
                  <c:v>325.44200000000001</c:v>
                </c:pt>
                <c:pt idx="12733">
                  <c:v>325.44900000000001</c:v>
                </c:pt>
                <c:pt idx="12734">
                  <c:v>325.45699999999999</c:v>
                </c:pt>
                <c:pt idx="12735">
                  <c:v>325.464</c:v>
                </c:pt>
                <c:pt idx="12736">
                  <c:v>325.47399999999999</c:v>
                </c:pt>
                <c:pt idx="12737">
                  <c:v>325.48599999999999</c:v>
                </c:pt>
                <c:pt idx="12738">
                  <c:v>325.50599999999997</c:v>
                </c:pt>
                <c:pt idx="12739">
                  <c:v>325.52600000000001</c:v>
                </c:pt>
                <c:pt idx="12740">
                  <c:v>325.54500000000002</c:v>
                </c:pt>
                <c:pt idx="12741">
                  <c:v>325.56299999999999</c:v>
                </c:pt>
                <c:pt idx="12742">
                  <c:v>325.58199999999999</c:v>
                </c:pt>
                <c:pt idx="12743">
                  <c:v>325.60000000000002</c:v>
                </c:pt>
                <c:pt idx="12744">
                  <c:v>325.61500000000001</c:v>
                </c:pt>
                <c:pt idx="12745">
                  <c:v>325.63</c:v>
                </c:pt>
                <c:pt idx="12746">
                  <c:v>325.64699999999999</c:v>
                </c:pt>
                <c:pt idx="12747">
                  <c:v>325.66500000000002</c:v>
                </c:pt>
                <c:pt idx="12748">
                  <c:v>325.68400000000003</c:v>
                </c:pt>
                <c:pt idx="12749">
                  <c:v>325.70299999999997</c:v>
                </c:pt>
                <c:pt idx="12750">
                  <c:v>325.72300000000001</c:v>
                </c:pt>
                <c:pt idx="12751">
                  <c:v>325.74400000000003</c:v>
                </c:pt>
                <c:pt idx="12752">
                  <c:v>325.76499999999999</c:v>
                </c:pt>
                <c:pt idx="12753">
                  <c:v>325.78500000000003</c:v>
                </c:pt>
                <c:pt idx="12754">
                  <c:v>325.80399999999997</c:v>
                </c:pt>
                <c:pt idx="12755">
                  <c:v>325.82400000000001</c:v>
                </c:pt>
                <c:pt idx="12756">
                  <c:v>325.84500000000003</c:v>
                </c:pt>
                <c:pt idx="12757">
                  <c:v>325.87</c:v>
                </c:pt>
                <c:pt idx="12758">
                  <c:v>325.916</c:v>
                </c:pt>
                <c:pt idx="12759">
                  <c:v>325.98599999999999</c:v>
                </c:pt>
                <c:pt idx="12760">
                  <c:v>326.05399999999997</c:v>
                </c:pt>
                <c:pt idx="12761">
                  <c:v>326.12</c:v>
                </c:pt>
                <c:pt idx="12762">
                  <c:v>326.14400000000001</c:v>
                </c:pt>
                <c:pt idx="12763">
                  <c:v>326.16699999999997</c:v>
                </c:pt>
                <c:pt idx="12764">
                  <c:v>326.18099999999998</c:v>
                </c:pt>
                <c:pt idx="12765">
                  <c:v>326.19900000000001</c:v>
                </c:pt>
                <c:pt idx="12766">
                  <c:v>326.22000000000003</c:v>
                </c:pt>
                <c:pt idx="12767">
                  <c:v>326.238</c:v>
                </c:pt>
                <c:pt idx="12768">
                  <c:v>326.25900000000001</c:v>
                </c:pt>
                <c:pt idx="12769">
                  <c:v>326.27999999999997</c:v>
                </c:pt>
                <c:pt idx="12770">
                  <c:v>326.30099999999999</c:v>
                </c:pt>
                <c:pt idx="12771">
                  <c:v>326.32100000000003</c:v>
                </c:pt>
                <c:pt idx="12772">
                  <c:v>326.33999999999997</c:v>
                </c:pt>
                <c:pt idx="12773">
                  <c:v>326.35899999999998</c:v>
                </c:pt>
                <c:pt idx="12774">
                  <c:v>326.37799999999999</c:v>
                </c:pt>
                <c:pt idx="12775">
                  <c:v>326.40899999999999</c:v>
                </c:pt>
                <c:pt idx="12776">
                  <c:v>326.46699999999998</c:v>
                </c:pt>
                <c:pt idx="12777">
                  <c:v>326.51</c:v>
                </c:pt>
                <c:pt idx="12778">
                  <c:v>326.52600000000001</c:v>
                </c:pt>
                <c:pt idx="12779">
                  <c:v>326.53500000000003</c:v>
                </c:pt>
                <c:pt idx="12780">
                  <c:v>326.54300000000001</c:v>
                </c:pt>
                <c:pt idx="12781">
                  <c:v>326.55599999999998</c:v>
                </c:pt>
                <c:pt idx="12782">
                  <c:v>326.57299999999998</c:v>
                </c:pt>
                <c:pt idx="12783">
                  <c:v>326.58999999999997</c:v>
                </c:pt>
                <c:pt idx="12784">
                  <c:v>326.60899999999998</c:v>
                </c:pt>
                <c:pt idx="12785">
                  <c:v>326.62900000000002</c:v>
                </c:pt>
                <c:pt idx="12786">
                  <c:v>326.64699999999999</c:v>
                </c:pt>
                <c:pt idx="12787">
                  <c:v>326.66699999999997</c:v>
                </c:pt>
                <c:pt idx="12788">
                  <c:v>326.68599999999998</c:v>
                </c:pt>
                <c:pt idx="12789">
                  <c:v>326.70699999999999</c:v>
                </c:pt>
                <c:pt idx="12790">
                  <c:v>326.73500000000001</c:v>
                </c:pt>
                <c:pt idx="12791">
                  <c:v>326.79399999999998</c:v>
                </c:pt>
                <c:pt idx="12792">
                  <c:v>326.86599999999999</c:v>
                </c:pt>
                <c:pt idx="12793">
                  <c:v>326.93599999999998</c:v>
                </c:pt>
                <c:pt idx="12794">
                  <c:v>326.97800000000001</c:v>
                </c:pt>
                <c:pt idx="12795">
                  <c:v>326.97899999999998</c:v>
                </c:pt>
                <c:pt idx="12796">
                  <c:v>326.99099999999999</c:v>
                </c:pt>
                <c:pt idx="12797">
                  <c:v>327.00299999999999</c:v>
                </c:pt>
                <c:pt idx="12798">
                  <c:v>327.02100000000002</c:v>
                </c:pt>
                <c:pt idx="12799">
                  <c:v>327.04199999999997</c:v>
                </c:pt>
                <c:pt idx="12800">
                  <c:v>327.06400000000002</c:v>
                </c:pt>
                <c:pt idx="12801">
                  <c:v>327.08300000000003</c:v>
                </c:pt>
                <c:pt idx="12802">
                  <c:v>327.10199999999998</c:v>
                </c:pt>
                <c:pt idx="12803">
                  <c:v>327.12099999999998</c:v>
                </c:pt>
                <c:pt idx="12804">
                  <c:v>327.14100000000002</c:v>
                </c:pt>
                <c:pt idx="12805">
                  <c:v>327.17500000000001</c:v>
                </c:pt>
                <c:pt idx="12806">
                  <c:v>327.23599999999999</c:v>
                </c:pt>
                <c:pt idx="12807">
                  <c:v>327.28699999999998</c:v>
                </c:pt>
                <c:pt idx="12808">
                  <c:v>327.31200000000001</c:v>
                </c:pt>
                <c:pt idx="12809">
                  <c:v>327.32799999999997</c:v>
                </c:pt>
                <c:pt idx="12810">
                  <c:v>327.34500000000003</c:v>
                </c:pt>
                <c:pt idx="12811">
                  <c:v>327.363</c:v>
                </c:pt>
                <c:pt idx="12812">
                  <c:v>327.38299999999998</c:v>
                </c:pt>
                <c:pt idx="12813">
                  <c:v>327.404</c:v>
                </c:pt>
                <c:pt idx="12814">
                  <c:v>327.42500000000001</c:v>
                </c:pt>
                <c:pt idx="12815">
                  <c:v>327.44499999999999</c:v>
                </c:pt>
                <c:pt idx="12816">
                  <c:v>327.464</c:v>
                </c:pt>
                <c:pt idx="12817">
                  <c:v>327.48399999999998</c:v>
                </c:pt>
                <c:pt idx="12818">
                  <c:v>327.50400000000002</c:v>
                </c:pt>
                <c:pt idx="12819">
                  <c:v>327.524</c:v>
                </c:pt>
                <c:pt idx="12820">
                  <c:v>327.55200000000002</c:v>
                </c:pt>
                <c:pt idx="12821">
                  <c:v>327.60300000000001</c:v>
                </c:pt>
                <c:pt idx="12822">
                  <c:v>327.65899999999999</c:v>
                </c:pt>
                <c:pt idx="12823">
                  <c:v>327.69600000000003</c:v>
                </c:pt>
                <c:pt idx="12824">
                  <c:v>327.71300000000002</c:v>
                </c:pt>
                <c:pt idx="12825">
                  <c:v>327.72500000000002</c:v>
                </c:pt>
                <c:pt idx="12826">
                  <c:v>327.73899999999998</c:v>
                </c:pt>
                <c:pt idx="12827">
                  <c:v>327.75599999999997</c:v>
                </c:pt>
                <c:pt idx="12828">
                  <c:v>327.77600000000001</c:v>
                </c:pt>
                <c:pt idx="12829">
                  <c:v>327.798</c:v>
                </c:pt>
                <c:pt idx="12830">
                  <c:v>327.82</c:v>
                </c:pt>
                <c:pt idx="12831">
                  <c:v>327.84</c:v>
                </c:pt>
                <c:pt idx="12832">
                  <c:v>327.86099999999999</c:v>
                </c:pt>
                <c:pt idx="12833">
                  <c:v>327.88</c:v>
                </c:pt>
                <c:pt idx="12834">
                  <c:v>327.90199999999999</c:v>
                </c:pt>
                <c:pt idx="12835">
                  <c:v>327.93799999999999</c:v>
                </c:pt>
                <c:pt idx="12836">
                  <c:v>328.00299999999999</c:v>
                </c:pt>
                <c:pt idx="12837">
                  <c:v>328.09100000000001</c:v>
                </c:pt>
                <c:pt idx="12838">
                  <c:v>328.18400000000003</c:v>
                </c:pt>
                <c:pt idx="12839">
                  <c:v>328.27300000000002</c:v>
                </c:pt>
                <c:pt idx="12840">
                  <c:v>328.358</c:v>
                </c:pt>
                <c:pt idx="12841">
                  <c:v>328.435</c:v>
                </c:pt>
                <c:pt idx="12842">
                  <c:v>328.47399999999999</c:v>
                </c:pt>
                <c:pt idx="12843">
                  <c:v>328.48700000000002</c:v>
                </c:pt>
                <c:pt idx="12844">
                  <c:v>328.512</c:v>
                </c:pt>
                <c:pt idx="12845">
                  <c:v>328.56299999999999</c:v>
                </c:pt>
                <c:pt idx="12846">
                  <c:v>328.63299999999998</c:v>
                </c:pt>
                <c:pt idx="12847">
                  <c:v>328.697</c:v>
                </c:pt>
                <c:pt idx="12848">
                  <c:v>328.75200000000001</c:v>
                </c:pt>
                <c:pt idx="12849">
                  <c:v>328.78199999999998</c:v>
                </c:pt>
                <c:pt idx="12850">
                  <c:v>328.79500000000002</c:v>
                </c:pt>
                <c:pt idx="12851">
                  <c:v>328.80700000000002</c:v>
                </c:pt>
                <c:pt idx="12852">
                  <c:v>328.82</c:v>
                </c:pt>
                <c:pt idx="12853">
                  <c:v>328.83499999999998</c:v>
                </c:pt>
                <c:pt idx="12854">
                  <c:v>328.85300000000001</c:v>
                </c:pt>
                <c:pt idx="12855">
                  <c:v>328.87299999999999</c:v>
                </c:pt>
                <c:pt idx="12856">
                  <c:v>328.89400000000001</c:v>
                </c:pt>
                <c:pt idx="12857">
                  <c:v>328.91300000000001</c:v>
                </c:pt>
                <c:pt idx="12858">
                  <c:v>328.93299999999999</c:v>
                </c:pt>
                <c:pt idx="12859">
                  <c:v>328.952</c:v>
                </c:pt>
                <c:pt idx="12860">
                  <c:v>328.97300000000001</c:v>
                </c:pt>
                <c:pt idx="12861">
                  <c:v>328.99900000000002</c:v>
                </c:pt>
                <c:pt idx="12862">
                  <c:v>329.053</c:v>
                </c:pt>
                <c:pt idx="12863">
                  <c:v>329.09899999999999</c:v>
                </c:pt>
                <c:pt idx="12864">
                  <c:v>329.108</c:v>
                </c:pt>
                <c:pt idx="12865">
                  <c:v>329.11799999999999</c:v>
                </c:pt>
                <c:pt idx="12866">
                  <c:v>329.13299999999998</c:v>
                </c:pt>
                <c:pt idx="12867">
                  <c:v>329.149</c:v>
                </c:pt>
                <c:pt idx="12868">
                  <c:v>329.166</c:v>
                </c:pt>
                <c:pt idx="12869">
                  <c:v>329.185</c:v>
                </c:pt>
                <c:pt idx="12870">
                  <c:v>329.20600000000002</c:v>
                </c:pt>
                <c:pt idx="12871">
                  <c:v>329.226</c:v>
                </c:pt>
                <c:pt idx="12872">
                  <c:v>329.24400000000003</c:v>
                </c:pt>
                <c:pt idx="12873">
                  <c:v>329.26299999999998</c:v>
                </c:pt>
                <c:pt idx="12874">
                  <c:v>329.28300000000002</c:v>
                </c:pt>
                <c:pt idx="12875">
                  <c:v>329.30799999999999</c:v>
                </c:pt>
                <c:pt idx="12876">
                  <c:v>329.36099999999999</c:v>
                </c:pt>
                <c:pt idx="12877">
                  <c:v>329.41500000000002</c:v>
                </c:pt>
                <c:pt idx="12878">
                  <c:v>329.428</c:v>
                </c:pt>
                <c:pt idx="12879">
                  <c:v>329.43200000000002</c:v>
                </c:pt>
                <c:pt idx="12880">
                  <c:v>329.44099999999997</c:v>
                </c:pt>
                <c:pt idx="12881">
                  <c:v>329.45100000000002</c:v>
                </c:pt>
                <c:pt idx="12882">
                  <c:v>329.46699999999998</c:v>
                </c:pt>
                <c:pt idx="12883">
                  <c:v>329.483</c:v>
                </c:pt>
                <c:pt idx="12884">
                  <c:v>329.50200000000001</c:v>
                </c:pt>
                <c:pt idx="12885">
                  <c:v>329.52300000000002</c:v>
                </c:pt>
                <c:pt idx="12886">
                  <c:v>329.54500000000002</c:v>
                </c:pt>
                <c:pt idx="12887">
                  <c:v>329.56400000000002</c:v>
                </c:pt>
                <c:pt idx="12888">
                  <c:v>329.58199999999999</c:v>
                </c:pt>
                <c:pt idx="12889">
                  <c:v>329.601</c:v>
                </c:pt>
                <c:pt idx="12890">
                  <c:v>329.62099999999998</c:v>
                </c:pt>
                <c:pt idx="12891">
                  <c:v>329.649</c:v>
                </c:pt>
                <c:pt idx="12892">
                  <c:v>329.678</c:v>
                </c:pt>
                <c:pt idx="12893">
                  <c:v>329.69900000000001</c:v>
                </c:pt>
                <c:pt idx="12894">
                  <c:v>329.714</c:v>
                </c:pt>
                <c:pt idx="12895">
                  <c:v>329.72699999999998</c:v>
                </c:pt>
                <c:pt idx="12896">
                  <c:v>329.74200000000002</c:v>
                </c:pt>
                <c:pt idx="12897">
                  <c:v>329.76</c:v>
                </c:pt>
                <c:pt idx="12898">
                  <c:v>329.78</c:v>
                </c:pt>
                <c:pt idx="12899">
                  <c:v>329.80099999999999</c:v>
                </c:pt>
                <c:pt idx="12900">
                  <c:v>329.822</c:v>
                </c:pt>
                <c:pt idx="12901">
                  <c:v>329.84199999999998</c:v>
                </c:pt>
                <c:pt idx="12902">
                  <c:v>329.863</c:v>
                </c:pt>
                <c:pt idx="12903">
                  <c:v>329.88299999999998</c:v>
                </c:pt>
                <c:pt idx="12904">
                  <c:v>329.90499999999997</c:v>
                </c:pt>
                <c:pt idx="12905">
                  <c:v>329.94200000000001</c:v>
                </c:pt>
                <c:pt idx="12906">
                  <c:v>330.01100000000002</c:v>
                </c:pt>
                <c:pt idx="12907">
                  <c:v>330.08699999999999</c:v>
                </c:pt>
                <c:pt idx="12908">
                  <c:v>330.12400000000002</c:v>
                </c:pt>
                <c:pt idx="12909">
                  <c:v>330.14600000000002</c:v>
                </c:pt>
                <c:pt idx="12910">
                  <c:v>330.15899999999999</c:v>
                </c:pt>
                <c:pt idx="12911">
                  <c:v>330.17500000000001</c:v>
                </c:pt>
                <c:pt idx="12912">
                  <c:v>330.18799999999999</c:v>
                </c:pt>
                <c:pt idx="12913">
                  <c:v>330.20499999999998</c:v>
                </c:pt>
                <c:pt idx="12914">
                  <c:v>330.226</c:v>
                </c:pt>
                <c:pt idx="12915">
                  <c:v>330.24900000000002</c:v>
                </c:pt>
                <c:pt idx="12916">
                  <c:v>330.27100000000002</c:v>
                </c:pt>
                <c:pt idx="12917">
                  <c:v>330.291</c:v>
                </c:pt>
                <c:pt idx="12918">
                  <c:v>330.31299999999999</c:v>
                </c:pt>
                <c:pt idx="12919">
                  <c:v>330.33699999999999</c:v>
                </c:pt>
                <c:pt idx="12920">
                  <c:v>330.38299999999998</c:v>
                </c:pt>
                <c:pt idx="12921">
                  <c:v>330.46199999999999</c:v>
                </c:pt>
                <c:pt idx="12922">
                  <c:v>330.56</c:v>
                </c:pt>
                <c:pt idx="12923">
                  <c:v>330.62599999999998</c:v>
                </c:pt>
                <c:pt idx="12924">
                  <c:v>330.65499999999997</c:v>
                </c:pt>
                <c:pt idx="12925">
                  <c:v>330.673</c:v>
                </c:pt>
                <c:pt idx="12926">
                  <c:v>330.68900000000002</c:v>
                </c:pt>
                <c:pt idx="12927">
                  <c:v>330.71600000000001</c:v>
                </c:pt>
                <c:pt idx="12928">
                  <c:v>330.76299999999998</c:v>
                </c:pt>
                <c:pt idx="12929">
                  <c:v>330.82799999999997</c:v>
                </c:pt>
                <c:pt idx="12930">
                  <c:v>330.91</c:v>
                </c:pt>
                <c:pt idx="12931">
                  <c:v>330.96699999999998</c:v>
                </c:pt>
                <c:pt idx="12932">
                  <c:v>330.96800000000002</c:v>
                </c:pt>
                <c:pt idx="12933">
                  <c:v>330.97399999999999</c:v>
                </c:pt>
                <c:pt idx="12934">
                  <c:v>330.988</c:v>
                </c:pt>
                <c:pt idx="12935">
                  <c:v>331.00799999999998</c:v>
                </c:pt>
                <c:pt idx="12936">
                  <c:v>331.01900000000001</c:v>
                </c:pt>
                <c:pt idx="12937">
                  <c:v>331.03</c:v>
                </c:pt>
                <c:pt idx="12938">
                  <c:v>331.041</c:v>
                </c:pt>
                <c:pt idx="12939">
                  <c:v>331.05399999999997</c:v>
                </c:pt>
                <c:pt idx="12940">
                  <c:v>331.072</c:v>
                </c:pt>
                <c:pt idx="12941">
                  <c:v>331.09199999999998</c:v>
                </c:pt>
                <c:pt idx="12942">
                  <c:v>331.11399999999998</c:v>
                </c:pt>
                <c:pt idx="12943">
                  <c:v>331.13400000000001</c:v>
                </c:pt>
                <c:pt idx="12944">
                  <c:v>331.15300000000002</c:v>
                </c:pt>
                <c:pt idx="12945">
                  <c:v>331.17200000000003</c:v>
                </c:pt>
                <c:pt idx="12946">
                  <c:v>331.19099999999997</c:v>
                </c:pt>
                <c:pt idx="12947">
                  <c:v>331.21600000000001</c:v>
                </c:pt>
                <c:pt idx="12948">
                  <c:v>331.26600000000002</c:v>
                </c:pt>
                <c:pt idx="12949">
                  <c:v>331.34100000000001</c:v>
                </c:pt>
                <c:pt idx="12950">
                  <c:v>331.41500000000002</c:v>
                </c:pt>
                <c:pt idx="12951">
                  <c:v>331.48599999999999</c:v>
                </c:pt>
                <c:pt idx="12952">
                  <c:v>331.55799999999999</c:v>
                </c:pt>
                <c:pt idx="12953">
                  <c:v>331.61500000000001</c:v>
                </c:pt>
                <c:pt idx="12954">
                  <c:v>331.63799999999998</c:v>
                </c:pt>
                <c:pt idx="12955">
                  <c:v>331.64800000000002</c:v>
                </c:pt>
                <c:pt idx="12956">
                  <c:v>331.66300000000001</c:v>
                </c:pt>
                <c:pt idx="12957">
                  <c:v>331.68400000000003</c:v>
                </c:pt>
                <c:pt idx="12958">
                  <c:v>331.709</c:v>
                </c:pt>
                <c:pt idx="12959">
                  <c:v>331.733</c:v>
                </c:pt>
                <c:pt idx="12960">
                  <c:v>331.75299999999999</c:v>
                </c:pt>
                <c:pt idx="12961">
                  <c:v>331.767</c:v>
                </c:pt>
                <c:pt idx="12962">
                  <c:v>331.77800000000002</c:v>
                </c:pt>
                <c:pt idx="12963">
                  <c:v>331.78800000000001</c:v>
                </c:pt>
                <c:pt idx="12964">
                  <c:v>331.8</c:v>
                </c:pt>
                <c:pt idx="12965">
                  <c:v>331.81299999999999</c:v>
                </c:pt>
                <c:pt idx="12966">
                  <c:v>331.82799999999997</c:v>
                </c:pt>
                <c:pt idx="12967">
                  <c:v>331.84399999999999</c:v>
                </c:pt>
                <c:pt idx="12968">
                  <c:v>331.86099999999999</c:v>
                </c:pt>
                <c:pt idx="12969">
                  <c:v>331.87799999999999</c:v>
                </c:pt>
                <c:pt idx="12970">
                  <c:v>331.90699999999998</c:v>
                </c:pt>
                <c:pt idx="12971">
                  <c:v>331.92599999999999</c:v>
                </c:pt>
                <c:pt idx="12972">
                  <c:v>331.93900000000002</c:v>
                </c:pt>
                <c:pt idx="12973">
                  <c:v>331.96300000000002</c:v>
                </c:pt>
                <c:pt idx="12974">
                  <c:v>331.98500000000001</c:v>
                </c:pt>
                <c:pt idx="12975">
                  <c:v>332.00799999999998</c:v>
                </c:pt>
                <c:pt idx="12976">
                  <c:v>332.048</c:v>
                </c:pt>
                <c:pt idx="12977">
                  <c:v>332.06599999999997</c:v>
                </c:pt>
                <c:pt idx="12978">
                  <c:v>332.07299999999998</c:v>
                </c:pt>
                <c:pt idx="12979">
                  <c:v>332.08199999999999</c:v>
                </c:pt>
                <c:pt idx="12980">
                  <c:v>332.101</c:v>
                </c:pt>
                <c:pt idx="12981">
                  <c:v>332.12700000000001</c:v>
                </c:pt>
                <c:pt idx="12982">
                  <c:v>332.17</c:v>
                </c:pt>
                <c:pt idx="12983">
                  <c:v>332.24099999999999</c:v>
                </c:pt>
                <c:pt idx="12984">
                  <c:v>332.31</c:v>
                </c:pt>
                <c:pt idx="12985">
                  <c:v>332.37</c:v>
                </c:pt>
                <c:pt idx="12986">
                  <c:v>332.42500000000001</c:v>
                </c:pt>
                <c:pt idx="12987">
                  <c:v>332.47899999999998</c:v>
                </c:pt>
                <c:pt idx="12988">
                  <c:v>332.52199999999999</c:v>
                </c:pt>
                <c:pt idx="12989">
                  <c:v>332.53800000000001</c:v>
                </c:pt>
                <c:pt idx="12990">
                  <c:v>332.53800000000001</c:v>
                </c:pt>
                <c:pt idx="12991">
                  <c:v>332.54199999999997</c:v>
                </c:pt>
                <c:pt idx="12992">
                  <c:v>332.55399999999997</c:v>
                </c:pt>
                <c:pt idx="12993">
                  <c:v>332.56799999999998</c:v>
                </c:pt>
                <c:pt idx="12994">
                  <c:v>332.58300000000003</c:v>
                </c:pt>
                <c:pt idx="12995">
                  <c:v>332.59800000000001</c:v>
                </c:pt>
                <c:pt idx="12996">
                  <c:v>332.61399999999998</c:v>
                </c:pt>
                <c:pt idx="12997">
                  <c:v>332.63400000000001</c:v>
                </c:pt>
                <c:pt idx="12998">
                  <c:v>332.65499999999997</c:v>
                </c:pt>
                <c:pt idx="12999">
                  <c:v>332.673</c:v>
                </c:pt>
                <c:pt idx="13000">
                  <c:v>332.69200000000001</c:v>
                </c:pt>
                <c:pt idx="13001">
                  <c:v>332.71100000000001</c:v>
                </c:pt>
                <c:pt idx="13002">
                  <c:v>332.72899999999998</c:v>
                </c:pt>
                <c:pt idx="13003">
                  <c:v>332.75200000000001</c:v>
                </c:pt>
                <c:pt idx="13004">
                  <c:v>332.80099999999999</c:v>
                </c:pt>
                <c:pt idx="13005">
                  <c:v>332.87099999999998</c:v>
                </c:pt>
                <c:pt idx="13006">
                  <c:v>332.94499999999999</c:v>
                </c:pt>
                <c:pt idx="13007">
                  <c:v>333.017</c:v>
                </c:pt>
                <c:pt idx="13008">
                  <c:v>333.08499999999998</c:v>
                </c:pt>
                <c:pt idx="13009">
                  <c:v>333.13099999999997</c:v>
                </c:pt>
                <c:pt idx="13010">
                  <c:v>333.14800000000002</c:v>
                </c:pt>
                <c:pt idx="13011">
                  <c:v>333.15800000000002</c:v>
                </c:pt>
                <c:pt idx="13012">
                  <c:v>333.16899999999998</c:v>
                </c:pt>
                <c:pt idx="13013">
                  <c:v>333.18200000000002</c:v>
                </c:pt>
                <c:pt idx="13014">
                  <c:v>333.19799999999998</c:v>
                </c:pt>
                <c:pt idx="13015">
                  <c:v>333.21600000000001</c:v>
                </c:pt>
                <c:pt idx="13016">
                  <c:v>333.23599999999999</c:v>
                </c:pt>
                <c:pt idx="13017">
                  <c:v>333.25400000000002</c:v>
                </c:pt>
                <c:pt idx="13018">
                  <c:v>333.27199999999999</c:v>
                </c:pt>
                <c:pt idx="13019">
                  <c:v>333.28899999999999</c:v>
                </c:pt>
                <c:pt idx="13020">
                  <c:v>333.30900000000003</c:v>
                </c:pt>
                <c:pt idx="13021">
                  <c:v>333.34399999999999</c:v>
                </c:pt>
                <c:pt idx="13022">
                  <c:v>333.41199999999998</c:v>
                </c:pt>
                <c:pt idx="13023">
                  <c:v>333.48899999999998</c:v>
                </c:pt>
                <c:pt idx="13024">
                  <c:v>333.553</c:v>
                </c:pt>
                <c:pt idx="13025">
                  <c:v>333.59199999999998</c:v>
                </c:pt>
                <c:pt idx="13026">
                  <c:v>333.61200000000002</c:v>
                </c:pt>
                <c:pt idx="13027">
                  <c:v>333.62400000000002</c:v>
                </c:pt>
                <c:pt idx="13028">
                  <c:v>333.64</c:v>
                </c:pt>
                <c:pt idx="13029">
                  <c:v>333.67399999999998</c:v>
                </c:pt>
                <c:pt idx="13030">
                  <c:v>333.71600000000001</c:v>
                </c:pt>
                <c:pt idx="13031">
                  <c:v>333.77300000000002</c:v>
                </c:pt>
                <c:pt idx="13032">
                  <c:v>333.84199999999998</c:v>
                </c:pt>
                <c:pt idx="13033">
                  <c:v>333.91899999999998</c:v>
                </c:pt>
                <c:pt idx="13034">
                  <c:v>333.99</c:v>
                </c:pt>
                <c:pt idx="13035">
                  <c:v>334.05599999999998</c:v>
                </c:pt>
                <c:pt idx="13036">
                  <c:v>334.08100000000002</c:v>
                </c:pt>
                <c:pt idx="13037">
                  <c:v>334.084</c:v>
                </c:pt>
                <c:pt idx="13038">
                  <c:v>334.09199999999998</c:v>
                </c:pt>
                <c:pt idx="13039">
                  <c:v>334.10199999999998</c:v>
                </c:pt>
                <c:pt idx="13040">
                  <c:v>334.11399999999998</c:v>
                </c:pt>
                <c:pt idx="13041">
                  <c:v>334.12900000000002</c:v>
                </c:pt>
                <c:pt idx="13042">
                  <c:v>334.14400000000001</c:v>
                </c:pt>
                <c:pt idx="13043">
                  <c:v>334.16199999999998</c:v>
                </c:pt>
                <c:pt idx="13044">
                  <c:v>334.18200000000002</c:v>
                </c:pt>
                <c:pt idx="13045">
                  <c:v>334.20100000000002</c:v>
                </c:pt>
                <c:pt idx="13046">
                  <c:v>334.21899999999999</c:v>
                </c:pt>
                <c:pt idx="13047">
                  <c:v>334.23700000000002</c:v>
                </c:pt>
                <c:pt idx="13048">
                  <c:v>334.255</c:v>
                </c:pt>
                <c:pt idx="13049">
                  <c:v>334.274</c:v>
                </c:pt>
                <c:pt idx="13050">
                  <c:v>334.29399999999998</c:v>
                </c:pt>
                <c:pt idx="13051">
                  <c:v>334.31799999999998</c:v>
                </c:pt>
                <c:pt idx="13052">
                  <c:v>334.37299999999999</c:v>
                </c:pt>
                <c:pt idx="13053">
                  <c:v>334.45800000000003</c:v>
                </c:pt>
                <c:pt idx="13054">
                  <c:v>334.54199999999997</c:v>
                </c:pt>
                <c:pt idx="13055">
                  <c:v>334.59500000000003</c:v>
                </c:pt>
                <c:pt idx="13056">
                  <c:v>334.61799999999999</c:v>
                </c:pt>
                <c:pt idx="13057">
                  <c:v>334.63200000000001</c:v>
                </c:pt>
                <c:pt idx="13058">
                  <c:v>334.64499999999998</c:v>
                </c:pt>
                <c:pt idx="13059">
                  <c:v>334.661</c:v>
                </c:pt>
                <c:pt idx="13060">
                  <c:v>334.68</c:v>
                </c:pt>
                <c:pt idx="13061">
                  <c:v>334.70100000000002</c:v>
                </c:pt>
                <c:pt idx="13062">
                  <c:v>334.72199999999998</c:v>
                </c:pt>
                <c:pt idx="13063">
                  <c:v>334.74200000000002</c:v>
                </c:pt>
                <c:pt idx="13064">
                  <c:v>334.76100000000002</c:v>
                </c:pt>
                <c:pt idx="13065">
                  <c:v>334.779</c:v>
                </c:pt>
                <c:pt idx="13066">
                  <c:v>334.798</c:v>
                </c:pt>
                <c:pt idx="13067">
                  <c:v>334.834</c:v>
                </c:pt>
                <c:pt idx="13068">
                  <c:v>334.90100000000001</c:v>
                </c:pt>
                <c:pt idx="13069">
                  <c:v>334.97800000000001</c:v>
                </c:pt>
                <c:pt idx="13070">
                  <c:v>335.05099999999999</c:v>
                </c:pt>
                <c:pt idx="13071">
                  <c:v>335.096</c:v>
                </c:pt>
                <c:pt idx="13072">
                  <c:v>335.11399999999998</c:v>
                </c:pt>
                <c:pt idx="13073">
                  <c:v>335.12400000000002</c:v>
                </c:pt>
                <c:pt idx="13074">
                  <c:v>335.13600000000002</c:v>
                </c:pt>
                <c:pt idx="13075">
                  <c:v>335.15100000000001</c:v>
                </c:pt>
                <c:pt idx="13076">
                  <c:v>335.17</c:v>
                </c:pt>
                <c:pt idx="13077">
                  <c:v>335.19</c:v>
                </c:pt>
                <c:pt idx="13078">
                  <c:v>335.209</c:v>
                </c:pt>
                <c:pt idx="13079">
                  <c:v>335.22800000000001</c:v>
                </c:pt>
                <c:pt idx="13080">
                  <c:v>335.24700000000001</c:v>
                </c:pt>
                <c:pt idx="13081">
                  <c:v>335.27</c:v>
                </c:pt>
                <c:pt idx="13082">
                  <c:v>335.30799999999999</c:v>
                </c:pt>
                <c:pt idx="13083">
                  <c:v>335.37700000000001</c:v>
                </c:pt>
                <c:pt idx="13084">
                  <c:v>335.46</c:v>
                </c:pt>
                <c:pt idx="13085">
                  <c:v>335.54399999999998</c:v>
                </c:pt>
                <c:pt idx="13086">
                  <c:v>335.62900000000002</c:v>
                </c:pt>
                <c:pt idx="13087">
                  <c:v>335.71499999999997</c:v>
                </c:pt>
                <c:pt idx="13088">
                  <c:v>335.803</c:v>
                </c:pt>
                <c:pt idx="13089">
                  <c:v>335.87700000000001</c:v>
                </c:pt>
                <c:pt idx="13090">
                  <c:v>335.95100000000002</c:v>
                </c:pt>
                <c:pt idx="13091">
                  <c:v>336.02199999999999</c:v>
                </c:pt>
                <c:pt idx="13092">
                  <c:v>336.089</c:v>
                </c:pt>
                <c:pt idx="13093">
                  <c:v>336.15899999999999</c:v>
                </c:pt>
                <c:pt idx="13094">
                  <c:v>336.23399999999998</c:v>
                </c:pt>
                <c:pt idx="13095">
                  <c:v>336.25200000000001</c:v>
                </c:pt>
                <c:pt idx="13096">
                  <c:v>336.25299999999999</c:v>
                </c:pt>
                <c:pt idx="13097">
                  <c:v>336.25299999999999</c:v>
                </c:pt>
                <c:pt idx="13098">
                  <c:v>336.26799999999997</c:v>
                </c:pt>
                <c:pt idx="13099">
                  <c:v>336.28399999999999</c:v>
                </c:pt>
                <c:pt idx="13100">
                  <c:v>336.29899999999998</c:v>
                </c:pt>
                <c:pt idx="13101">
                  <c:v>336.31400000000002</c:v>
                </c:pt>
                <c:pt idx="13102">
                  <c:v>336.32900000000001</c:v>
                </c:pt>
                <c:pt idx="13103">
                  <c:v>336.34399999999999</c:v>
                </c:pt>
                <c:pt idx="13104">
                  <c:v>336.36</c:v>
                </c:pt>
                <c:pt idx="13105">
                  <c:v>336.37599999999998</c:v>
                </c:pt>
                <c:pt idx="13106">
                  <c:v>336.39400000000001</c:v>
                </c:pt>
                <c:pt idx="13107">
                  <c:v>336.41399999999999</c:v>
                </c:pt>
                <c:pt idx="13108">
                  <c:v>336.435</c:v>
                </c:pt>
                <c:pt idx="13109">
                  <c:v>336.45499999999998</c:v>
                </c:pt>
                <c:pt idx="13110">
                  <c:v>336.47300000000001</c:v>
                </c:pt>
                <c:pt idx="13111">
                  <c:v>336.49099999999999</c:v>
                </c:pt>
                <c:pt idx="13112">
                  <c:v>336.51100000000002</c:v>
                </c:pt>
                <c:pt idx="13113">
                  <c:v>336.529</c:v>
                </c:pt>
                <c:pt idx="13114">
                  <c:v>336.548</c:v>
                </c:pt>
                <c:pt idx="13115">
                  <c:v>336.56599999999997</c:v>
                </c:pt>
                <c:pt idx="13116">
                  <c:v>336.58699999999999</c:v>
                </c:pt>
                <c:pt idx="13117">
                  <c:v>336.61200000000002</c:v>
                </c:pt>
                <c:pt idx="13118">
                  <c:v>336.64100000000002</c:v>
                </c:pt>
                <c:pt idx="13119">
                  <c:v>336.69600000000003</c:v>
                </c:pt>
                <c:pt idx="13120">
                  <c:v>336.71600000000001</c:v>
                </c:pt>
                <c:pt idx="13121">
                  <c:v>336.77600000000001</c:v>
                </c:pt>
                <c:pt idx="13122">
                  <c:v>336.81599999999997</c:v>
                </c:pt>
                <c:pt idx="13123">
                  <c:v>336.84100000000001</c:v>
                </c:pt>
                <c:pt idx="13124">
                  <c:v>336.85599999999999</c:v>
                </c:pt>
                <c:pt idx="13125">
                  <c:v>336.87299999999999</c:v>
                </c:pt>
                <c:pt idx="13126">
                  <c:v>336.892</c:v>
                </c:pt>
                <c:pt idx="13127">
                  <c:v>336.91300000000001</c:v>
                </c:pt>
                <c:pt idx="13128">
                  <c:v>336.93299999999999</c:v>
                </c:pt>
                <c:pt idx="13129">
                  <c:v>336.95400000000001</c:v>
                </c:pt>
                <c:pt idx="13130">
                  <c:v>336.97300000000001</c:v>
                </c:pt>
                <c:pt idx="13131">
                  <c:v>336.99200000000002</c:v>
                </c:pt>
                <c:pt idx="13132">
                  <c:v>337.01</c:v>
                </c:pt>
                <c:pt idx="13133">
                  <c:v>337.03</c:v>
                </c:pt>
                <c:pt idx="13134">
                  <c:v>337.06099999999998</c:v>
                </c:pt>
                <c:pt idx="13135">
                  <c:v>337.11900000000003</c:v>
                </c:pt>
                <c:pt idx="13136">
                  <c:v>337.20100000000002</c:v>
                </c:pt>
                <c:pt idx="13137">
                  <c:v>337.27499999999998</c:v>
                </c:pt>
                <c:pt idx="13138">
                  <c:v>337.34899999999999</c:v>
                </c:pt>
                <c:pt idx="13139">
                  <c:v>337.43400000000003</c:v>
                </c:pt>
                <c:pt idx="13140">
                  <c:v>337.52699999999999</c:v>
                </c:pt>
                <c:pt idx="13141">
                  <c:v>337.60399999999998</c:v>
                </c:pt>
                <c:pt idx="13142">
                  <c:v>337.642</c:v>
                </c:pt>
                <c:pt idx="13143">
                  <c:v>337.64499999999998</c:v>
                </c:pt>
                <c:pt idx="13144">
                  <c:v>337.65899999999999</c:v>
                </c:pt>
                <c:pt idx="13145">
                  <c:v>337.673</c:v>
                </c:pt>
                <c:pt idx="13146">
                  <c:v>337.69099999999997</c:v>
                </c:pt>
                <c:pt idx="13147">
                  <c:v>337.71100000000001</c:v>
                </c:pt>
                <c:pt idx="13148">
                  <c:v>337.73099999999999</c:v>
                </c:pt>
                <c:pt idx="13149">
                  <c:v>337.74900000000002</c:v>
                </c:pt>
                <c:pt idx="13150">
                  <c:v>337.76799999999997</c:v>
                </c:pt>
                <c:pt idx="13151">
                  <c:v>337.78699999999998</c:v>
                </c:pt>
                <c:pt idx="13152">
                  <c:v>337.80500000000001</c:v>
                </c:pt>
                <c:pt idx="13153">
                  <c:v>337.82900000000001</c:v>
                </c:pt>
                <c:pt idx="13154">
                  <c:v>337.87599999999998</c:v>
                </c:pt>
                <c:pt idx="13155">
                  <c:v>337.95499999999998</c:v>
                </c:pt>
                <c:pt idx="13156">
                  <c:v>338.04599999999999</c:v>
                </c:pt>
                <c:pt idx="13157">
                  <c:v>338.13099999999997</c:v>
                </c:pt>
                <c:pt idx="13158">
                  <c:v>338.22</c:v>
                </c:pt>
                <c:pt idx="13159">
                  <c:v>338.315</c:v>
                </c:pt>
                <c:pt idx="13160">
                  <c:v>338.40699999999998</c:v>
                </c:pt>
                <c:pt idx="13161">
                  <c:v>338.48899999999998</c:v>
                </c:pt>
                <c:pt idx="13162">
                  <c:v>338.56599999999997</c:v>
                </c:pt>
                <c:pt idx="13163">
                  <c:v>338.61099999999999</c:v>
                </c:pt>
                <c:pt idx="13164">
                  <c:v>338.62200000000001</c:v>
                </c:pt>
                <c:pt idx="13165">
                  <c:v>338.63099999999997</c:v>
                </c:pt>
                <c:pt idx="13166">
                  <c:v>338.64400000000001</c:v>
                </c:pt>
                <c:pt idx="13167">
                  <c:v>338.65899999999999</c:v>
                </c:pt>
                <c:pt idx="13168">
                  <c:v>338.67700000000002</c:v>
                </c:pt>
                <c:pt idx="13169">
                  <c:v>338.697</c:v>
                </c:pt>
                <c:pt idx="13170">
                  <c:v>338.71800000000002</c:v>
                </c:pt>
                <c:pt idx="13171">
                  <c:v>338.73899999999998</c:v>
                </c:pt>
                <c:pt idx="13172">
                  <c:v>338.76</c:v>
                </c:pt>
                <c:pt idx="13173">
                  <c:v>338.78</c:v>
                </c:pt>
                <c:pt idx="13174">
                  <c:v>338.8</c:v>
                </c:pt>
                <c:pt idx="13175">
                  <c:v>338.82299999999998</c:v>
                </c:pt>
                <c:pt idx="13176">
                  <c:v>338.87</c:v>
                </c:pt>
                <c:pt idx="13177">
                  <c:v>338.95100000000002</c:v>
                </c:pt>
                <c:pt idx="13178">
                  <c:v>339.029</c:v>
                </c:pt>
                <c:pt idx="13179">
                  <c:v>339.10199999999998</c:v>
                </c:pt>
                <c:pt idx="13180">
                  <c:v>339.17</c:v>
                </c:pt>
                <c:pt idx="13181">
                  <c:v>339.18599999999998</c:v>
                </c:pt>
                <c:pt idx="13182">
                  <c:v>339.197</c:v>
                </c:pt>
                <c:pt idx="13183">
                  <c:v>339.20800000000003</c:v>
                </c:pt>
                <c:pt idx="13184">
                  <c:v>339.22199999999998</c:v>
                </c:pt>
                <c:pt idx="13185">
                  <c:v>339.23899999999998</c:v>
                </c:pt>
                <c:pt idx="13186">
                  <c:v>339.26</c:v>
                </c:pt>
                <c:pt idx="13187">
                  <c:v>339.28100000000001</c:v>
                </c:pt>
                <c:pt idx="13188">
                  <c:v>339.30099999999999</c:v>
                </c:pt>
                <c:pt idx="13189">
                  <c:v>339.32100000000003</c:v>
                </c:pt>
                <c:pt idx="13190">
                  <c:v>339.34199999999998</c:v>
                </c:pt>
                <c:pt idx="13191">
                  <c:v>339.36200000000002</c:v>
                </c:pt>
                <c:pt idx="13192">
                  <c:v>339.38200000000001</c:v>
                </c:pt>
                <c:pt idx="13193">
                  <c:v>339.411</c:v>
                </c:pt>
                <c:pt idx="13194">
                  <c:v>339.46300000000002</c:v>
                </c:pt>
                <c:pt idx="13195">
                  <c:v>339.54</c:v>
                </c:pt>
                <c:pt idx="13196">
                  <c:v>339.625</c:v>
                </c:pt>
                <c:pt idx="13197">
                  <c:v>339.70699999999999</c:v>
                </c:pt>
                <c:pt idx="13198">
                  <c:v>339.77499999999998</c:v>
                </c:pt>
                <c:pt idx="13199">
                  <c:v>339.83199999999999</c:v>
                </c:pt>
                <c:pt idx="13200">
                  <c:v>339.875</c:v>
                </c:pt>
                <c:pt idx="13201">
                  <c:v>339.88799999999998</c:v>
                </c:pt>
                <c:pt idx="13202">
                  <c:v>339.90199999999999</c:v>
                </c:pt>
                <c:pt idx="13203">
                  <c:v>339.91500000000002</c:v>
                </c:pt>
                <c:pt idx="13204">
                  <c:v>339.93</c:v>
                </c:pt>
                <c:pt idx="13205">
                  <c:v>339.94799999999998</c:v>
                </c:pt>
                <c:pt idx="13206">
                  <c:v>339.96800000000002</c:v>
                </c:pt>
                <c:pt idx="13207">
                  <c:v>339.98899999999998</c:v>
                </c:pt>
                <c:pt idx="13208">
                  <c:v>340.00799999999998</c:v>
                </c:pt>
                <c:pt idx="13209">
                  <c:v>340.029</c:v>
                </c:pt>
                <c:pt idx="13210">
                  <c:v>340.04899999999998</c:v>
                </c:pt>
                <c:pt idx="13211">
                  <c:v>340.072</c:v>
                </c:pt>
                <c:pt idx="13212">
                  <c:v>340.096</c:v>
                </c:pt>
                <c:pt idx="13213">
                  <c:v>340.11399999999998</c:v>
                </c:pt>
                <c:pt idx="13214">
                  <c:v>340.13299999999998</c:v>
                </c:pt>
                <c:pt idx="13215">
                  <c:v>340.154</c:v>
                </c:pt>
                <c:pt idx="13216">
                  <c:v>340.17599999999999</c:v>
                </c:pt>
                <c:pt idx="13217">
                  <c:v>340.197</c:v>
                </c:pt>
                <c:pt idx="13218">
                  <c:v>340.21800000000002</c:v>
                </c:pt>
                <c:pt idx="13219">
                  <c:v>340.238</c:v>
                </c:pt>
                <c:pt idx="13220">
                  <c:v>340.25900000000001</c:v>
                </c:pt>
                <c:pt idx="13221">
                  <c:v>340.28800000000001</c:v>
                </c:pt>
                <c:pt idx="13222">
                  <c:v>340.34199999999998</c:v>
                </c:pt>
                <c:pt idx="13223">
                  <c:v>340.41500000000002</c:v>
                </c:pt>
                <c:pt idx="13224">
                  <c:v>340.48399999999998</c:v>
                </c:pt>
                <c:pt idx="13225">
                  <c:v>340.54700000000003</c:v>
                </c:pt>
                <c:pt idx="13226">
                  <c:v>340.59</c:v>
                </c:pt>
                <c:pt idx="13227">
                  <c:v>340.60599999999999</c:v>
                </c:pt>
                <c:pt idx="13228">
                  <c:v>340.62099999999998</c:v>
                </c:pt>
                <c:pt idx="13229">
                  <c:v>340.63299999999998</c:v>
                </c:pt>
                <c:pt idx="13230">
                  <c:v>340.64600000000002</c:v>
                </c:pt>
                <c:pt idx="13231">
                  <c:v>340.661</c:v>
                </c:pt>
                <c:pt idx="13232">
                  <c:v>340.678</c:v>
                </c:pt>
                <c:pt idx="13233">
                  <c:v>340.69600000000003</c:v>
                </c:pt>
                <c:pt idx="13234">
                  <c:v>340.71499999999997</c:v>
                </c:pt>
                <c:pt idx="13235">
                  <c:v>340.73599999999999</c:v>
                </c:pt>
                <c:pt idx="13236">
                  <c:v>340.75700000000001</c:v>
                </c:pt>
                <c:pt idx="13237">
                  <c:v>340.77499999999998</c:v>
                </c:pt>
                <c:pt idx="13238">
                  <c:v>340.79399999999998</c:v>
                </c:pt>
                <c:pt idx="13239">
                  <c:v>340.81299999999999</c:v>
                </c:pt>
                <c:pt idx="13240">
                  <c:v>340.83300000000003</c:v>
                </c:pt>
                <c:pt idx="13241">
                  <c:v>340.85899999999998</c:v>
                </c:pt>
                <c:pt idx="13242">
                  <c:v>340.91</c:v>
                </c:pt>
                <c:pt idx="13243">
                  <c:v>340.98099999999999</c:v>
                </c:pt>
                <c:pt idx="13244">
                  <c:v>341.05200000000002</c:v>
                </c:pt>
                <c:pt idx="13245">
                  <c:v>341.125</c:v>
                </c:pt>
                <c:pt idx="13246">
                  <c:v>341.16199999999998</c:v>
                </c:pt>
                <c:pt idx="13247">
                  <c:v>341.18200000000002</c:v>
                </c:pt>
                <c:pt idx="13248">
                  <c:v>341.19499999999999</c:v>
                </c:pt>
                <c:pt idx="13249">
                  <c:v>341.20600000000002</c:v>
                </c:pt>
                <c:pt idx="13250">
                  <c:v>341.22</c:v>
                </c:pt>
                <c:pt idx="13251">
                  <c:v>341.23599999999999</c:v>
                </c:pt>
                <c:pt idx="13252">
                  <c:v>341.25599999999997</c:v>
                </c:pt>
                <c:pt idx="13253">
                  <c:v>341.27600000000001</c:v>
                </c:pt>
                <c:pt idx="13254">
                  <c:v>341.29500000000002</c:v>
                </c:pt>
                <c:pt idx="13255">
                  <c:v>341.31299999999999</c:v>
                </c:pt>
                <c:pt idx="13256">
                  <c:v>341.33300000000003</c:v>
                </c:pt>
                <c:pt idx="13257">
                  <c:v>341.35500000000002</c:v>
                </c:pt>
                <c:pt idx="13258">
                  <c:v>341.38900000000001</c:v>
                </c:pt>
                <c:pt idx="13259">
                  <c:v>341.44499999999999</c:v>
                </c:pt>
                <c:pt idx="13260">
                  <c:v>341.52100000000002</c:v>
                </c:pt>
                <c:pt idx="13261">
                  <c:v>341.59199999999998</c:v>
                </c:pt>
                <c:pt idx="13262">
                  <c:v>341.64800000000002</c:v>
                </c:pt>
                <c:pt idx="13263">
                  <c:v>341.66899999999998</c:v>
                </c:pt>
                <c:pt idx="13264">
                  <c:v>341.685</c:v>
                </c:pt>
                <c:pt idx="13265">
                  <c:v>341.73700000000002</c:v>
                </c:pt>
                <c:pt idx="13266">
                  <c:v>341.81</c:v>
                </c:pt>
                <c:pt idx="13267">
                  <c:v>341.87599999999998</c:v>
                </c:pt>
                <c:pt idx="13268">
                  <c:v>341.94200000000001</c:v>
                </c:pt>
                <c:pt idx="13269">
                  <c:v>342.00400000000002</c:v>
                </c:pt>
                <c:pt idx="13270">
                  <c:v>342.06200000000001</c:v>
                </c:pt>
                <c:pt idx="13271">
                  <c:v>342.11599999999999</c:v>
                </c:pt>
                <c:pt idx="13272">
                  <c:v>342.12700000000001</c:v>
                </c:pt>
                <c:pt idx="13273">
                  <c:v>342.12700000000001</c:v>
                </c:pt>
                <c:pt idx="13274">
                  <c:v>342.13099999999997</c:v>
                </c:pt>
                <c:pt idx="13275">
                  <c:v>342.13900000000001</c:v>
                </c:pt>
                <c:pt idx="13276">
                  <c:v>342.15</c:v>
                </c:pt>
                <c:pt idx="13277">
                  <c:v>342.16199999999998</c:v>
                </c:pt>
                <c:pt idx="13278">
                  <c:v>342.17899999999997</c:v>
                </c:pt>
                <c:pt idx="13279">
                  <c:v>342.19799999999998</c:v>
                </c:pt>
                <c:pt idx="13280">
                  <c:v>342.21899999999999</c:v>
                </c:pt>
                <c:pt idx="13281">
                  <c:v>342.23700000000002</c:v>
                </c:pt>
                <c:pt idx="13282">
                  <c:v>342.255</c:v>
                </c:pt>
                <c:pt idx="13283">
                  <c:v>342.274</c:v>
                </c:pt>
                <c:pt idx="13284">
                  <c:v>342.29199999999997</c:v>
                </c:pt>
                <c:pt idx="13285">
                  <c:v>342.322</c:v>
                </c:pt>
                <c:pt idx="13286">
                  <c:v>342.38</c:v>
                </c:pt>
                <c:pt idx="13287">
                  <c:v>342.43299999999999</c:v>
                </c:pt>
                <c:pt idx="13288">
                  <c:v>342.44400000000002</c:v>
                </c:pt>
                <c:pt idx="13289">
                  <c:v>342.45499999999998</c:v>
                </c:pt>
                <c:pt idx="13290">
                  <c:v>342.46699999999998</c:v>
                </c:pt>
                <c:pt idx="13291">
                  <c:v>342.48099999999999</c:v>
                </c:pt>
                <c:pt idx="13292">
                  <c:v>342.49799999999999</c:v>
                </c:pt>
                <c:pt idx="13293">
                  <c:v>342.517</c:v>
                </c:pt>
                <c:pt idx="13294">
                  <c:v>342.53800000000001</c:v>
                </c:pt>
                <c:pt idx="13295">
                  <c:v>342.56</c:v>
                </c:pt>
                <c:pt idx="13296">
                  <c:v>342.577</c:v>
                </c:pt>
                <c:pt idx="13297">
                  <c:v>342.596</c:v>
                </c:pt>
                <c:pt idx="13298">
                  <c:v>342.61500000000001</c:v>
                </c:pt>
                <c:pt idx="13299">
                  <c:v>342.63299999999998</c:v>
                </c:pt>
                <c:pt idx="13300">
                  <c:v>342.65499999999997</c:v>
                </c:pt>
                <c:pt idx="13301">
                  <c:v>342.702</c:v>
                </c:pt>
                <c:pt idx="13302">
                  <c:v>342.77800000000002</c:v>
                </c:pt>
                <c:pt idx="13303">
                  <c:v>342.85500000000002</c:v>
                </c:pt>
                <c:pt idx="13304">
                  <c:v>342.92399999999998</c:v>
                </c:pt>
                <c:pt idx="13305">
                  <c:v>342.94900000000001</c:v>
                </c:pt>
                <c:pt idx="13306">
                  <c:v>342.96100000000001</c:v>
                </c:pt>
                <c:pt idx="13307">
                  <c:v>342.97199999999998</c:v>
                </c:pt>
                <c:pt idx="13308">
                  <c:v>342.98399999999998</c:v>
                </c:pt>
                <c:pt idx="13309">
                  <c:v>342.99799999999999</c:v>
                </c:pt>
                <c:pt idx="13310">
                  <c:v>343.01400000000001</c:v>
                </c:pt>
                <c:pt idx="13311">
                  <c:v>343.03399999999999</c:v>
                </c:pt>
                <c:pt idx="13312">
                  <c:v>343.05500000000001</c:v>
                </c:pt>
                <c:pt idx="13313">
                  <c:v>343.07499999999999</c:v>
                </c:pt>
                <c:pt idx="13314">
                  <c:v>343.096</c:v>
                </c:pt>
                <c:pt idx="13315">
                  <c:v>343.11599999999999</c:v>
                </c:pt>
                <c:pt idx="13316">
                  <c:v>343.13600000000002</c:v>
                </c:pt>
                <c:pt idx="13317">
                  <c:v>343.16500000000002</c:v>
                </c:pt>
                <c:pt idx="13318">
                  <c:v>343.21699999999998</c:v>
                </c:pt>
                <c:pt idx="13319">
                  <c:v>343.29700000000003</c:v>
                </c:pt>
                <c:pt idx="13320">
                  <c:v>343.38099999999997</c:v>
                </c:pt>
                <c:pt idx="13321">
                  <c:v>343.47</c:v>
                </c:pt>
                <c:pt idx="13322">
                  <c:v>343.55799999999999</c:v>
                </c:pt>
                <c:pt idx="13323">
                  <c:v>343.62299999999999</c:v>
                </c:pt>
                <c:pt idx="13324">
                  <c:v>343.64</c:v>
                </c:pt>
                <c:pt idx="13325">
                  <c:v>343.65</c:v>
                </c:pt>
                <c:pt idx="13326">
                  <c:v>343.65899999999999</c:v>
                </c:pt>
                <c:pt idx="13327">
                  <c:v>343.67099999999999</c:v>
                </c:pt>
                <c:pt idx="13328">
                  <c:v>343.68299999999999</c:v>
                </c:pt>
                <c:pt idx="13329">
                  <c:v>343.70100000000002</c:v>
                </c:pt>
                <c:pt idx="13330">
                  <c:v>343.72</c:v>
                </c:pt>
                <c:pt idx="13331">
                  <c:v>343.74099999999999</c:v>
                </c:pt>
                <c:pt idx="13332">
                  <c:v>343.76100000000002</c:v>
                </c:pt>
                <c:pt idx="13333">
                  <c:v>343.78100000000001</c:v>
                </c:pt>
                <c:pt idx="13334">
                  <c:v>343.80099999999999</c:v>
                </c:pt>
                <c:pt idx="13335">
                  <c:v>343.82100000000003</c:v>
                </c:pt>
                <c:pt idx="13336">
                  <c:v>343.84300000000002</c:v>
                </c:pt>
                <c:pt idx="13337">
                  <c:v>343.88299999999998</c:v>
                </c:pt>
                <c:pt idx="13338">
                  <c:v>343.952</c:v>
                </c:pt>
                <c:pt idx="13339">
                  <c:v>344.03500000000003</c:v>
                </c:pt>
                <c:pt idx="13340">
                  <c:v>344.11500000000001</c:v>
                </c:pt>
                <c:pt idx="13341">
                  <c:v>344.178</c:v>
                </c:pt>
                <c:pt idx="13342">
                  <c:v>344.214</c:v>
                </c:pt>
                <c:pt idx="13343">
                  <c:v>344.22800000000001</c:v>
                </c:pt>
                <c:pt idx="13344">
                  <c:v>344.23899999999998</c:v>
                </c:pt>
                <c:pt idx="13345">
                  <c:v>344.25099999999998</c:v>
                </c:pt>
                <c:pt idx="13346">
                  <c:v>344.26400000000001</c:v>
                </c:pt>
                <c:pt idx="13347">
                  <c:v>344.28</c:v>
                </c:pt>
                <c:pt idx="13348">
                  <c:v>344.29700000000003</c:v>
                </c:pt>
                <c:pt idx="13349">
                  <c:v>344.31400000000002</c:v>
                </c:pt>
                <c:pt idx="13350">
                  <c:v>344.33199999999999</c:v>
                </c:pt>
                <c:pt idx="13351">
                  <c:v>344.35</c:v>
                </c:pt>
                <c:pt idx="13352">
                  <c:v>344.36700000000002</c:v>
                </c:pt>
                <c:pt idx="13353">
                  <c:v>344.38400000000001</c:v>
                </c:pt>
                <c:pt idx="13354">
                  <c:v>344.40100000000001</c:v>
                </c:pt>
                <c:pt idx="13355">
                  <c:v>344.41899999999998</c:v>
                </c:pt>
                <c:pt idx="13356">
                  <c:v>344.43599999999998</c:v>
                </c:pt>
                <c:pt idx="13357">
                  <c:v>344.45499999999998</c:v>
                </c:pt>
                <c:pt idx="13358">
                  <c:v>344.47500000000002</c:v>
                </c:pt>
                <c:pt idx="13359">
                  <c:v>344.49400000000003</c:v>
                </c:pt>
                <c:pt idx="13360">
                  <c:v>344.51299999999998</c:v>
                </c:pt>
                <c:pt idx="13361">
                  <c:v>344.53100000000001</c:v>
                </c:pt>
                <c:pt idx="13362">
                  <c:v>344.55200000000002</c:v>
                </c:pt>
                <c:pt idx="13363">
                  <c:v>344.57400000000001</c:v>
                </c:pt>
                <c:pt idx="13364">
                  <c:v>344.596</c:v>
                </c:pt>
                <c:pt idx="13365">
                  <c:v>344.61700000000002</c:v>
                </c:pt>
                <c:pt idx="13366">
                  <c:v>344.637</c:v>
                </c:pt>
                <c:pt idx="13367">
                  <c:v>344.65699999999998</c:v>
                </c:pt>
                <c:pt idx="13368">
                  <c:v>344.67599999999999</c:v>
                </c:pt>
                <c:pt idx="13369">
                  <c:v>344.69499999999999</c:v>
                </c:pt>
                <c:pt idx="13370">
                  <c:v>344.71600000000001</c:v>
                </c:pt>
                <c:pt idx="13371">
                  <c:v>344.73899999999998</c:v>
                </c:pt>
                <c:pt idx="13372">
                  <c:v>344.77300000000002</c:v>
                </c:pt>
                <c:pt idx="13373">
                  <c:v>344.83800000000002</c:v>
                </c:pt>
                <c:pt idx="13374">
                  <c:v>344.91899999999998</c:v>
                </c:pt>
                <c:pt idx="13375">
                  <c:v>344.96100000000001</c:v>
                </c:pt>
                <c:pt idx="13376">
                  <c:v>344.97199999999998</c:v>
                </c:pt>
                <c:pt idx="13377">
                  <c:v>344.98700000000002</c:v>
                </c:pt>
                <c:pt idx="13378">
                  <c:v>345.00099999999998</c:v>
                </c:pt>
                <c:pt idx="13379">
                  <c:v>345.02</c:v>
                </c:pt>
                <c:pt idx="13380">
                  <c:v>345.04</c:v>
                </c:pt>
                <c:pt idx="13381">
                  <c:v>345.06099999999998</c:v>
                </c:pt>
                <c:pt idx="13382">
                  <c:v>345.07900000000001</c:v>
                </c:pt>
                <c:pt idx="13383">
                  <c:v>345.09899999999999</c:v>
                </c:pt>
                <c:pt idx="13384">
                  <c:v>345.11900000000003</c:v>
                </c:pt>
                <c:pt idx="13385">
                  <c:v>345.14299999999997</c:v>
                </c:pt>
                <c:pt idx="13386">
                  <c:v>345.19799999999998</c:v>
                </c:pt>
                <c:pt idx="13387">
                  <c:v>345.27800000000002</c:v>
                </c:pt>
                <c:pt idx="13388">
                  <c:v>345.36</c:v>
                </c:pt>
                <c:pt idx="13389">
                  <c:v>345.43799999999999</c:v>
                </c:pt>
                <c:pt idx="13390">
                  <c:v>345.471</c:v>
                </c:pt>
                <c:pt idx="13391">
                  <c:v>345.49099999999999</c:v>
                </c:pt>
                <c:pt idx="13392">
                  <c:v>345.50700000000001</c:v>
                </c:pt>
                <c:pt idx="13393">
                  <c:v>345.52199999999999</c:v>
                </c:pt>
                <c:pt idx="13394">
                  <c:v>345.54</c:v>
                </c:pt>
                <c:pt idx="13395">
                  <c:v>345.55900000000003</c:v>
                </c:pt>
                <c:pt idx="13396">
                  <c:v>345.57900000000001</c:v>
                </c:pt>
                <c:pt idx="13397">
                  <c:v>345.59800000000001</c:v>
                </c:pt>
                <c:pt idx="13398">
                  <c:v>345.61700000000002</c:v>
                </c:pt>
                <c:pt idx="13399">
                  <c:v>345.63600000000002</c:v>
                </c:pt>
                <c:pt idx="13400">
                  <c:v>345.65499999999997</c:v>
                </c:pt>
                <c:pt idx="13401">
                  <c:v>345.68</c:v>
                </c:pt>
                <c:pt idx="13402">
                  <c:v>345.72800000000001</c:v>
                </c:pt>
                <c:pt idx="13403">
                  <c:v>345.80799999999999</c:v>
                </c:pt>
                <c:pt idx="13404">
                  <c:v>345.89600000000002</c:v>
                </c:pt>
                <c:pt idx="13405">
                  <c:v>345.98099999999999</c:v>
                </c:pt>
                <c:pt idx="13406">
                  <c:v>346.06099999999998</c:v>
                </c:pt>
                <c:pt idx="13407">
                  <c:v>346.12099999999998</c:v>
                </c:pt>
                <c:pt idx="13408">
                  <c:v>346.14100000000002</c:v>
                </c:pt>
                <c:pt idx="13409">
                  <c:v>346.15100000000001</c:v>
                </c:pt>
                <c:pt idx="13410">
                  <c:v>346.16399999999999</c:v>
                </c:pt>
                <c:pt idx="13411">
                  <c:v>346.18200000000002</c:v>
                </c:pt>
                <c:pt idx="13412">
                  <c:v>346.20100000000002</c:v>
                </c:pt>
                <c:pt idx="13413">
                  <c:v>346.221</c:v>
                </c:pt>
                <c:pt idx="13414">
                  <c:v>346.23899999999998</c:v>
                </c:pt>
                <c:pt idx="13415">
                  <c:v>346.25700000000001</c:v>
                </c:pt>
                <c:pt idx="13416">
                  <c:v>346.27600000000001</c:v>
                </c:pt>
                <c:pt idx="13417">
                  <c:v>346.29700000000003</c:v>
                </c:pt>
                <c:pt idx="13418">
                  <c:v>346.33300000000003</c:v>
                </c:pt>
                <c:pt idx="13419">
                  <c:v>346.38799999999998</c:v>
                </c:pt>
                <c:pt idx="13420">
                  <c:v>346.46899999999999</c:v>
                </c:pt>
                <c:pt idx="13421">
                  <c:v>346.54899999999998</c:v>
                </c:pt>
                <c:pt idx="13422">
                  <c:v>346.62599999999998</c:v>
                </c:pt>
                <c:pt idx="13423">
                  <c:v>346.66899999999998</c:v>
                </c:pt>
                <c:pt idx="13424">
                  <c:v>346.68799999999999</c:v>
                </c:pt>
                <c:pt idx="13425">
                  <c:v>346.702</c:v>
                </c:pt>
                <c:pt idx="13426">
                  <c:v>346.71499999999997</c:v>
                </c:pt>
                <c:pt idx="13427">
                  <c:v>346.726</c:v>
                </c:pt>
                <c:pt idx="13428">
                  <c:v>346.74</c:v>
                </c:pt>
                <c:pt idx="13429">
                  <c:v>346.75799999999998</c:v>
                </c:pt>
                <c:pt idx="13430">
                  <c:v>346.77800000000002</c:v>
                </c:pt>
                <c:pt idx="13431">
                  <c:v>346.798</c:v>
                </c:pt>
                <c:pt idx="13432">
                  <c:v>346.81700000000001</c:v>
                </c:pt>
                <c:pt idx="13433">
                  <c:v>346.83600000000001</c:v>
                </c:pt>
                <c:pt idx="13434">
                  <c:v>346.85500000000002</c:v>
                </c:pt>
                <c:pt idx="13435">
                  <c:v>346.875</c:v>
                </c:pt>
                <c:pt idx="13436">
                  <c:v>346.90199999999999</c:v>
                </c:pt>
                <c:pt idx="13437">
                  <c:v>346.95400000000001</c:v>
                </c:pt>
                <c:pt idx="13438">
                  <c:v>347.03300000000002</c:v>
                </c:pt>
                <c:pt idx="13439">
                  <c:v>347.10300000000001</c:v>
                </c:pt>
                <c:pt idx="13440">
                  <c:v>347.13499999999999</c:v>
                </c:pt>
                <c:pt idx="13441">
                  <c:v>347.15300000000002</c:v>
                </c:pt>
                <c:pt idx="13442">
                  <c:v>347.17099999999999</c:v>
                </c:pt>
                <c:pt idx="13443">
                  <c:v>347.18299999999999</c:v>
                </c:pt>
                <c:pt idx="13444">
                  <c:v>347.19600000000003</c:v>
                </c:pt>
                <c:pt idx="13445">
                  <c:v>347.21100000000001</c:v>
                </c:pt>
                <c:pt idx="13446">
                  <c:v>347.22899999999998</c:v>
                </c:pt>
                <c:pt idx="13447">
                  <c:v>347.25</c:v>
                </c:pt>
                <c:pt idx="13448">
                  <c:v>347.26900000000001</c:v>
                </c:pt>
                <c:pt idx="13449">
                  <c:v>347.28800000000001</c:v>
                </c:pt>
                <c:pt idx="13450">
                  <c:v>347.30700000000002</c:v>
                </c:pt>
                <c:pt idx="13451">
                  <c:v>347.32499999999999</c:v>
                </c:pt>
                <c:pt idx="13452">
                  <c:v>347.346</c:v>
                </c:pt>
                <c:pt idx="13453">
                  <c:v>347.38799999999998</c:v>
                </c:pt>
                <c:pt idx="13454">
                  <c:v>347.45600000000002</c:v>
                </c:pt>
                <c:pt idx="13455">
                  <c:v>347.52800000000002</c:v>
                </c:pt>
                <c:pt idx="13456">
                  <c:v>347.57</c:v>
                </c:pt>
                <c:pt idx="13457">
                  <c:v>347.59500000000003</c:v>
                </c:pt>
                <c:pt idx="13458">
                  <c:v>347.61099999999999</c:v>
                </c:pt>
                <c:pt idx="13459">
                  <c:v>347.62200000000001</c:v>
                </c:pt>
                <c:pt idx="13460">
                  <c:v>347.63299999999998</c:v>
                </c:pt>
                <c:pt idx="13461">
                  <c:v>347.64800000000002</c:v>
                </c:pt>
                <c:pt idx="13462">
                  <c:v>347.66699999999997</c:v>
                </c:pt>
                <c:pt idx="13463">
                  <c:v>347.68700000000001</c:v>
                </c:pt>
                <c:pt idx="13464">
                  <c:v>347.70800000000003</c:v>
                </c:pt>
                <c:pt idx="13465">
                  <c:v>347.72699999999998</c:v>
                </c:pt>
                <c:pt idx="13466">
                  <c:v>347.74599999999998</c:v>
                </c:pt>
                <c:pt idx="13467">
                  <c:v>347.767</c:v>
                </c:pt>
                <c:pt idx="13468">
                  <c:v>347.78800000000001</c:v>
                </c:pt>
                <c:pt idx="13469">
                  <c:v>347.81</c:v>
                </c:pt>
                <c:pt idx="13470">
                  <c:v>347.83199999999999</c:v>
                </c:pt>
                <c:pt idx="13471">
                  <c:v>347.85500000000002</c:v>
                </c:pt>
                <c:pt idx="13472">
                  <c:v>347.88099999999997</c:v>
                </c:pt>
                <c:pt idx="13473">
                  <c:v>347.93</c:v>
                </c:pt>
                <c:pt idx="13474">
                  <c:v>347.96</c:v>
                </c:pt>
                <c:pt idx="13475">
                  <c:v>347.98599999999999</c:v>
                </c:pt>
                <c:pt idx="13476">
                  <c:v>348.036</c:v>
                </c:pt>
                <c:pt idx="13477">
                  <c:v>348.11</c:v>
                </c:pt>
                <c:pt idx="13478">
                  <c:v>348.161</c:v>
                </c:pt>
                <c:pt idx="13479">
                  <c:v>348.17599999999999</c:v>
                </c:pt>
                <c:pt idx="13480">
                  <c:v>348.18700000000001</c:v>
                </c:pt>
                <c:pt idx="13481">
                  <c:v>348.19799999999998</c:v>
                </c:pt>
                <c:pt idx="13482">
                  <c:v>348.21199999999999</c:v>
                </c:pt>
                <c:pt idx="13483">
                  <c:v>348.23</c:v>
                </c:pt>
                <c:pt idx="13484">
                  <c:v>348.25</c:v>
                </c:pt>
                <c:pt idx="13485">
                  <c:v>348.27</c:v>
                </c:pt>
                <c:pt idx="13486">
                  <c:v>348.29</c:v>
                </c:pt>
                <c:pt idx="13487">
                  <c:v>348.31</c:v>
                </c:pt>
                <c:pt idx="13488">
                  <c:v>348.32900000000001</c:v>
                </c:pt>
                <c:pt idx="13489">
                  <c:v>348.34899999999999</c:v>
                </c:pt>
                <c:pt idx="13490">
                  <c:v>348.37700000000001</c:v>
                </c:pt>
                <c:pt idx="13491">
                  <c:v>348.428</c:v>
                </c:pt>
                <c:pt idx="13492">
                  <c:v>348.50400000000002</c:v>
                </c:pt>
                <c:pt idx="13493">
                  <c:v>348.58600000000001</c:v>
                </c:pt>
                <c:pt idx="13494">
                  <c:v>348.66500000000002</c:v>
                </c:pt>
                <c:pt idx="13495">
                  <c:v>348.75299999999999</c:v>
                </c:pt>
                <c:pt idx="13496">
                  <c:v>348.82900000000001</c:v>
                </c:pt>
                <c:pt idx="13497">
                  <c:v>348.834</c:v>
                </c:pt>
                <c:pt idx="13498">
                  <c:v>348.85199999999998</c:v>
                </c:pt>
                <c:pt idx="13499">
                  <c:v>348.86500000000001</c:v>
                </c:pt>
                <c:pt idx="13500">
                  <c:v>348.88</c:v>
                </c:pt>
                <c:pt idx="13501">
                  <c:v>348.89600000000002</c:v>
                </c:pt>
                <c:pt idx="13502">
                  <c:v>348.91500000000002</c:v>
                </c:pt>
                <c:pt idx="13503">
                  <c:v>348.93599999999998</c:v>
                </c:pt>
                <c:pt idx="13504">
                  <c:v>348.95499999999998</c:v>
                </c:pt>
                <c:pt idx="13505">
                  <c:v>348.976</c:v>
                </c:pt>
                <c:pt idx="13506">
                  <c:v>348.99700000000001</c:v>
                </c:pt>
                <c:pt idx="13507">
                  <c:v>349.017</c:v>
                </c:pt>
                <c:pt idx="13508">
                  <c:v>349.03699999999998</c:v>
                </c:pt>
                <c:pt idx="13509">
                  <c:v>349.06200000000001</c:v>
                </c:pt>
                <c:pt idx="13510">
                  <c:v>349.10599999999999</c:v>
                </c:pt>
                <c:pt idx="13511">
                  <c:v>349.17899999999997</c:v>
                </c:pt>
                <c:pt idx="13512">
                  <c:v>349.26</c:v>
                </c:pt>
                <c:pt idx="13513">
                  <c:v>349.34500000000003</c:v>
                </c:pt>
                <c:pt idx="13514">
                  <c:v>349.43700000000001</c:v>
                </c:pt>
                <c:pt idx="13515">
                  <c:v>349.53</c:v>
                </c:pt>
                <c:pt idx="13516">
                  <c:v>349.62400000000002</c:v>
                </c:pt>
                <c:pt idx="13517">
                  <c:v>349.68599999999998</c:v>
                </c:pt>
                <c:pt idx="13518">
                  <c:v>349.702</c:v>
                </c:pt>
                <c:pt idx="13519">
                  <c:v>349.70299999999997</c:v>
                </c:pt>
                <c:pt idx="13520">
                  <c:v>349.70299999999997</c:v>
                </c:pt>
                <c:pt idx="13521">
                  <c:v>349.70699999999999</c:v>
                </c:pt>
                <c:pt idx="13522">
                  <c:v>349.71600000000001</c:v>
                </c:pt>
                <c:pt idx="13523">
                  <c:v>349.726</c:v>
                </c:pt>
                <c:pt idx="13524">
                  <c:v>349.738</c:v>
                </c:pt>
                <c:pt idx="13525">
                  <c:v>349.75200000000001</c:v>
                </c:pt>
                <c:pt idx="13526">
                  <c:v>349.76900000000001</c:v>
                </c:pt>
                <c:pt idx="13527">
                  <c:v>349.78899999999999</c:v>
                </c:pt>
                <c:pt idx="13528">
                  <c:v>349.80900000000003</c:v>
                </c:pt>
                <c:pt idx="13529">
                  <c:v>349.82799999999997</c:v>
                </c:pt>
                <c:pt idx="13530">
                  <c:v>349.846</c:v>
                </c:pt>
                <c:pt idx="13531">
                  <c:v>349.86500000000001</c:v>
                </c:pt>
                <c:pt idx="13532">
                  <c:v>349.88400000000001</c:v>
                </c:pt>
                <c:pt idx="13533">
                  <c:v>349.90600000000001</c:v>
                </c:pt>
                <c:pt idx="13534">
                  <c:v>349.94200000000001</c:v>
                </c:pt>
                <c:pt idx="13535">
                  <c:v>349.99200000000002</c:v>
                </c:pt>
                <c:pt idx="13536">
                  <c:v>350.06200000000001</c:v>
                </c:pt>
                <c:pt idx="13537">
                  <c:v>350.09</c:v>
                </c:pt>
                <c:pt idx="13538">
                  <c:v>350.09399999999999</c:v>
                </c:pt>
                <c:pt idx="13539">
                  <c:v>350.09500000000003</c:v>
                </c:pt>
                <c:pt idx="13540">
                  <c:v>350.09500000000003</c:v>
                </c:pt>
                <c:pt idx="13541">
                  <c:v>350.10300000000001</c:v>
                </c:pt>
                <c:pt idx="13542">
                  <c:v>350.11200000000002</c:v>
                </c:pt>
                <c:pt idx="13543">
                  <c:v>350.12400000000002</c:v>
                </c:pt>
                <c:pt idx="13544">
                  <c:v>350.13900000000001</c:v>
                </c:pt>
                <c:pt idx="13545">
                  <c:v>350.15600000000001</c:v>
                </c:pt>
                <c:pt idx="13546">
                  <c:v>350.17599999999999</c:v>
                </c:pt>
                <c:pt idx="13547">
                  <c:v>350.19499999999999</c:v>
                </c:pt>
                <c:pt idx="13548">
                  <c:v>350.21199999999999</c:v>
                </c:pt>
                <c:pt idx="13549">
                  <c:v>350.23099999999999</c:v>
                </c:pt>
                <c:pt idx="13550">
                  <c:v>350.24900000000002</c:v>
                </c:pt>
                <c:pt idx="13551">
                  <c:v>350.26799999999997</c:v>
                </c:pt>
                <c:pt idx="13552">
                  <c:v>350.29599999999999</c:v>
                </c:pt>
                <c:pt idx="13553">
                  <c:v>350.34699999999998</c:v>
                </c:pt>
                <c:pt idx="13554">
                  <c:v>350.41500000000002</c:v>
                </c:pt>
                <c:pt idx="13555">
                  <c:v>350.47300000000001</c:v>
                </c:pt>
                <c:pt idx="13556">
                  <c:v>350.51100000000002</c:v>
                </c:pt>
                <c:pt idx="13557">
                  <c:v>350.51100000000002</c:v>
                </c:pt>
                <c:pt idx="13558">
                  <c:v>350.51299999999998</c:v>
                </c:pt>
                <c:pt idx="13559">
                  <c:v>350.529</c:v>
                </c:pt>
                <c:pt idx="13560">
                  <c:v>350.57</c:v>
                </c:pt>
                <c:pt idx="13561">
                  <c:v>350.58800000000002</c:v>
                </c:pt>
                <c:pt idx="13562">
                  <c:v>350.60300000000001</c:v>
                </c:pt>
                <c:pt idx="13563">
                  <c:v>350.613</c:v>
                </c:pt>
                <c:pt idx="13564">
                  <c:v>350.62099999999998</c:v>
                </c:pt>
                <c:pt idx="13565">
                  <c:v>350.63299999999998</c:v>
                </c:pt>
                <c:pt idx="13566">
                  <c:v>350.64600000000002</c:v>
                </c:pt>
                <c:pt idx="13567">
                  <c:v>350.66300000000001</c:v>
                </c:pt>
                <c:pt idx="13568">
                  <c:v>350.68200000000002</c:v>
                </c:pt>
                <c:pt idx="13569">
                  <c:v>350.702</c:v>
                </c:pt>
                <c:pt idx="13570">
                  <c:v>350.72300000000001</c:v>
                </c:pt>
                <c:pt idx="13571">
                  <c:v>350.74299999999999</c:v>
                </c:pt>
                <c:pt idx="13572">
                  <c:v>350.762</c:v>
                </c:pt>
                <c:pt idx="13573">
                  <c:v>350.78199999999998</c:v>
                </c:pt>
                <c:pt idx="13574">
                  <c:v>350.80200000000002</c:v>
                </c:pt>
                <c:pt idx="13575">
                  <c:v>350.83300000000003</c:v>
                </c:pt>
                <c:pt idx="13576">
                  <c:v>350.88799999999998</c:v>
                </c:pt>
                <c:pt idx="13577">
                  <c:v>350.959</c:v>
                </c:pt>
                <c:pt idx="13578">
                  <c:v>351.02199999999999</c:v>
                </c:pt>
                <c:pt idx="13579">
                  <c:v>351.06099999999998</c:v>
                </c:pt>
                <c:pt idx="13580">
                  <c:v>351.08300000000003</c:v>
                </c:pt>
                <c:pt idx="13581">
                  <c:v>351.096</c:v>
                </c:pt>
                <c:pt idx="13582">
                  <c:v>351.108</c:v>
                </c:pt>
                <c:pt idx="13583">
                  <c:v>351.12</c:v>
                </c:pt>
                <c:pt idx="13584">
                  <c:v>351.13400000000001</c:v>
                </c:pt>
                <c:pt idx="13585">
                  <c:v>351.15</c:v>
                </c:pt>
                <c:pt idx="13586">
                  <c:v>351.16800000000001</c:v>
                </c:pt>
                <c:pt idx="13587">
                  <c:v>351.18799999999999</c:v>
                </c:pt>
                <c:pt idx="13588">
                  <c:v>351.20800000000003</c:v>
                </c:pt>
                <c:pt idx="13589">
                  <c:v>351.22899999999998</c:v>
                </c:pt>
                <c:pt idx="13590">
                  <c:v>351.24900000000002</c:v>
                </c:pt>
                <c:pt idx="13591">
                  <c:v>351.26799999999997</c:v>
                </c:pt>
                <c:pt idx="13592">
                  <c:v>351.28699999999998</c:v>
                </c:pt>
                <c:pt idx="13593">
                  <c:v>351.30700000000002</c:v>
                </c:pt>
                <c:pt idx="13594">
                  <c:v>351.32799999999997</c:v>
                </c:pt>
                <c:pt idx="13595">
                  <c:v>351.37299999999999</c:v>
                </c:pt>
                <c:pt idx="13596">
                  <c:v>351.42</c:v>
                </c:pt>
                <c:pt idx="13597">
                  <c:v>351.46699999999998</c:v>
                </c:pt>
                <c:pt idx="13598">
                  <c:v>351.53</c:v>
                </c:pt>
                <c:pt idx="13599">
                  <c:v>351.61399999999998</c:v>
                </c:pt>
                <c:pt idx="13600">
                  <c:v>351.69499999999999</c:v>
                </c:pt>
                <c:pt idx="13601">
                  <c:v>351.76100000000002</c:v>
                </c:pt>
                <c:pt idx="13602">
                  <c:v>351.81700000000001</c:v>
                </c:pt>
                <c:pt idx="13603">
                  <c:v>351.83199999999999</c:v>
                </c:pt>
                <c:pt idx="13604">
                  <c:v>351.84</c:v>
                </c:pt>
                <c:pt idx="13605">
                  <c:v>351.84899999999999</c:v>
                </c:pt>
                <c:pt idx="13606">
                  <c:v>351.86</c:v>
                </c:pt>
                <c:pt idx="13607">
                  <c:v>351.87200000000001</c:v>
                </c:pt>
                <c:pt idx="13608">
                  <c:v>351.887</c:v>
                </c:pt>
                <c:pt idx="13609">
                  <c:v>351.90600000000001</c:v>
                </c:pt>
                <c:pt idx="13610">
                  <c:v>351.92599999999999</c:v>
                </c:pt>
                <c:pt idx="13611">
                  <c:v>351.94299999999998</c:v>
                </c:pt>
                <c:pt idx="13612">
                  <c:v>351.96100000000001</c:v>
                </c:pt>
                <c:pt idx="13613">
                  <c:v>351.97800000000001</c:v>
                </c:pt>
                <c:pt idx="13614">
                  <c:v>351.99700000000001</c:v>
                </c:pt>
                <c:pt idx="13615">
                  <c:v>352.02199999999999</c:v>
                </c:pt>
                <c:pt idx="13616">
                  <c:v>352.07900000000001</c:v>
                </c:pt>
                <c:pt idx="13617">
                  <c:v>352.16500000000002</c:v>
                </c:pt>
                <c:pt idx="13618">
                  <c:v>352.262</c:v>
                </c:pt>
                <c:pt idx="13619">
                  <c:v>352.35700000000003</c:v>
                </c:pt>
                <c:pt idx="13620">
                  <c:v>352.452</c:v>
                </c:pt>
                <c:pt idx="13621">
                  <c:v>352.54700000000003</c:v>
                </c:pt>
                <c:pt idx="13622">
                  <c:v>352.64600000000002</c:v>
                </c:pt>
                <c:pt idx="13623">
                  <c:v>352.74599999999998</c:v>
                </c:pt>
                <c:pt idx="13624">
                  <c:v>352.84800000000001</c:v>
                </c:pt>
                <c:pt idx="13625">
                  <c:v>352.94900000000001</c:v>
                </c:pt>
                <c:pt idx="13626">
                  <c:v>353.05</c:v>
                </c:pt>
                <c:pt idx="13627">
                  <c:v>353.15100000000001</c:v>
                </c:pt>
                <c:pt idx="13628">
                  <c:v>353.20400000000001</c:v>
                </c:pt>
                <c:pt idx="13629">
                  <c:v>353.22800000000001</c:v>
                </c:pt>
                <c:pt idx="13630">
                  <c:v>353.245</c:v>
                </c:pt>
                <c:pt idx="13631">
                  <c:v>353.26100000000002</c:v>
                </c:pt>
                <c:pt idx="13632">
                  <c:v>353.279</c:v>
                </c:pt>
                <c:pt idx="13633">
                  <c:v>353.29899999999998</c:v>
                </c:pt>
                <c:pt idx="13634">
                  <c:v>353.32100000000003</c:v>
                </c:pt>
                <c:pt idx="13635">
                  <c:v>353.34100000000001</c:v>
                </c:pt>
                <c:pt idx="13636">
                  <c:v>353.35899999999998</c:v>
                </c:pt>
                <c:pt idx="13637">
                  <c:v>353.37900000000002</c:v>
                </c:pt>
                <c:pt idx="13638">
                  <c:v>353.399</c:v>
                </c:pt>
                <c:pt idx="13639">
                  <c:v>353.41800000000001</c:v>
                </c:pt>
                <c:pt idx="13640">
                  <c:v>353.43700000000001</c:v>
                </c:pt>
                <c:pt idx="13641">
                  <c:v>353.45800000000003</c:v>
                </c:pt>
                <c:pt idx="13642">
                  <c:v>353.49099999999999</c:v>
                </c:pt>
                <c:pt idx="13643">
                  <c:v>353.54899999999998</c:v>
                </c:pt>
                <c:pt idx="13644">
                  <c:v>353.62900000000002</c:v>
                </c:pt>
                <c:pt idx="13645">
                  <c:v>353.71600000000001</c:v>
                </c:pt>
                <c:pt idx="13646">
                  <c:v>353.79599999999999</c:v>
                </c:pt>
                <c:pt idx="13647">
                  <c:v>353.88099999999997</c:v>
                </c:pt>
                <c:pt idx="13648">
                  <c:v>353.92200000000003</c:v>
                </c:pt>
                <c:pt idx="13649">
                  <c:v>353.93900000000002</c:v>
                </c:pt>
                <c:pt idx="13650">
                  <c:v>353.95</c:v>
                </c:pt>
                <c:pt idx="13651">
                  <c:v>353.96</c:v>
                </c:pt>
                <c:pt idx="13652">
                  <c:v>353.96800000000002</c:v>
                </c:pt>
                <c:pt idx="13653">
                  <c:v>353.97699999999998</c:v>
                </c:pt>
                <c:pt idx="13654">
                  <c:v>353.98700000000002</c:v>
                </c:pt>
                <c:pt idx="13655">
                  <c:v>353.99599999999998</c:v>
                </c:pt>
                <c:pt idx="13656">
                  <c:v>354.005</c:v>
                </c:pt>
                <c:pt idx="13657">
                  <c:v>354.01400000000001</c:v>
                </c:pt>
                <c:pt idx="13658">
                  <c:v>354.02300000000002</c:v>
                </c:pt>
                <c:pt idx="13659">
                  <c:v>354.03199999999998</c:v>
                </c:pt>
                <c:pt idx="13660">
                  <c:v>354.04199999999997</c:v>
                </c:pt>
                <c:pt idx="13661">
                  <c:v>354.05099999999999</c:v>
                </c:pt>
                <c:pt idx="13662">
                  <c:v>354.06099999999998</c:v>
                </c:pt>
                <c:pt idx="13663">
                  <c:v>354.07100000000003</c:v>
                </c:pt>
                <c:pt idx="13664">
                  <c:v>354.08100000000002</c:v>
                </c:pt>
                <c:pt idx="13665">
                  <c:v>354.09100000000001</c:v>
                </c:pt>
                <c:pt idx="13666">
                  <c:v>354.1</c:v>
                </c:pt>
                <c:pt idx="13667">
                  <c:v>354.11</c:v>
                </c:pt>
                <c:pt idx="13668">
                  <c:v>354.12</c:v>
                </c:pt>
                <c:pt idx="13669">
                  <c:v>354.13</c:v>
                </c:pt>
                <c:pt idx="13670">
                  <c:v>354.13900000000001</c:v>
                </c:pt>
                <c:pt idx="13671">
                  <c:v>354.149</c:v>
                </c:pt>
                <c:pt idx="13672">
                  <c:v>354.15800000000002</c:v>
                </c:pt>
                <c:pt idx="13673">
                  <c:v>354.16800000000001</c:v>
                </c:pt>
                <c:pt idx="13674">
                  <c:v>354.178</c:v>
                </c:pt>
                <c:pt idx="13675">
                  <c:v>354.18799999999999</c:v>
                </c:pt>
                <c:pt idx="13676">
                  <c:v>354.2</c:v>
                </c:pt>
                <c:pt idx="13677">
                  <c:v>354.21300000000002</c:v>
                </c:pt>
                <c:pt idx="13678">
                  <c:v>354.22800000000001</c:v>
                </c:pt>
                <c:pt idx="13679">
                  <c:v>354.24299999999999</c:v>
                </c:pt>
                <c:pt idx="13680">
                  <c:v>354.25700000000001</c:v>
                </c:pt>
                <c:pt idx="13681">
                  <c:v>354.27100000000002</c:v>
                </c:pt>
                <c:pt idx="13682">
                  <c:v>354.28500000000003</c:v>
                </c:pt>
                <c:pt idx="13683">
                  <c:v>354.298</c:v>
                </c:pt>
                <c:pt idx="13684">
                  <c:v>354.31099999999998</c:v>
                </c:pt>
                <c:pt idx="13685">
                  <c:v>354.32499999999999</c:v>
                </c:pt>
                <c:pt idx="13686">
                  <c:v>354.33800000000002</c:v>
                </c:pt>
                <c:pt idx="13687">
                  <c:v>354.351</c:v>
                </c:pt>
                <c:pt idx="13688">
                  <c:v>354.36099999999999</c:v>
                </c:pt>
                <c:pt idx="13689">
                  <c:v>354.37</c:v>
                </c:pt>
                <c:pt idx="13690">
                  <c:v>354.38</c:v>
                </c:pt>
                <c:pt idx="13691">
                  <c:v>354.38900000000001</c:v>
                </c:pt>
                <c:pt idx="13692">
                  <c:v>354.399</c:v>
                </c:pt>
                <c:pt idx="13693">
                  <c:v>354.40800000000002</c:v>
                </c:pt>
                <c:pt idx="13694">
                  <c:v>354.41800000000001</c:v>
                </c:pt>
                <c:pt idx="13695">
                  <c:v>354.428</c:v>
                </c:pt>
                <c:pt idx="13696">
                  <c:v>354.43700000000001</c:v>
                </c:pt>
                <c:pt idx="13697">
                  <c:v>354.44600000000003</c:v>
                </c:pt>
                <c:pt idx="13698">
                  <c:v>354.45499999999998</c:v>
                </c:pt>
                <c:pt idx="13699">
                  <c:v>354.464</c:v>
                </c:pt>
                <c:pt idx="13700">
                  <c:v>354.47300000000001</c:v>
                </c:pt>
                <c:pt idx="13701">
                  <c:v>354.48200000000003</c:v>
                </c:pt>
                <c:pt idx="13702">
                  <c:v>354.49099999999999</c:v>
                </c:pt>
                <c:pt idx="13703">
                  <c:v>354.5</c:v>
                </c:pt>
                <c:pt idx="13704">
                  <c:v>354.50900000000001</c:v>
                </c:pt>
                <c:pt idx="13705">
                  <c:v>354.51799999999997</c:v>
                </c:pt>
                <c:pt idx="13706">
                  <c:v>354.529</c:v>
                </c:pt>
                <c:pt idx="13707">
                  <c:v>354.54300000000001</c:v>
                </c:pt>
                <c:pt idx="13708">
                  <c:v>354.57100000000003</c:v>
                </c:pt>
                <c:pt idx="13709">
                  <c:v>354.61399999999998</c:v>
                </c:pt>
                <c:pt idx="13710">
                  <c:v>354.63900000000001</c:v>
                </c:pt>
                <c:pt idx="13711">
                  <c:v>354.69</c:v>
                </c:pt>
                <c:pt idx="13712">
                  <c:v>354.75599999999997</c:v>
                </c:pt>
                <c:pt idx="13713">
                  <c:v>354.83699999999999</c:v>
                </c:pt>
                <c:pt idx="13714">
                  <c:v>354.91199999999998</c:v>
                </c:pt>
                <c:pt idx="13715">
                  <c:v>354.93799999999999</c:v>
                </c:pt>
                <c:pt idx="13716">
                  <c:v>354.94799999999998</c:v>
                </c:pt>
                <c:pt idx="13717">
                  <c:v>354.95699999999999</c:v>
                </c:pt>
                <c:pt idx="13718">
                  <c:v>354.96699999999998</c:v>
                </c:pt>
                <c:pt idx="13719">
                  <c:v>354.97899999999998</c:v>
                </c:pt>
                <c:pt idx="13720">
                  <c:v>354.99299999999999</c:v>
                </c:pt>
                <c:pt idx="13721">
                  <c:v>355.01</c:v>
                </c:pt>
                <c:pt idx="13722">
                  <c:v>355.03</c:v>
                </c:pt>
                <c:pt idx="13723">
                  <c:v>355.05099999999999</c:v>
                </c:pt>
                <c:pt idx="13724">
                  <c:v>355.07100000000003</c:v>
                </c:pt>
                <c:pt idx="13725">
                  <c:v>355.09</c:v>
                </c:pt>
                <c:pt idx="13726">
                  <c:v>355.10899999999998</c:v>
                </c:pt>
                <c:pt idx="13727">
                  <c:v>355.12799999999999</c:v>
                </c:pt>
                <c:pt idx="13728">
                  <c:v>355.15699999999998</c:v>
                </c:pt>
                <c:pt idx="13729">
                  <c:v>355.214</c:v>
                </c:pt>
                <c:pt idx="13730">
                  <c:v>355.24900000000002</c:v>
                </c:pt>
                <c:pt idx="13731">
                  <c:v>355.25099999999998</c:v>
                </c:pt>
                <c:pt idx="13732">
                  <c:v>355.26</c:v>
                </c:pt>
                <c:pt idx="13733">
                  <c:v>355.27300000000002</c:v>
                </c:pt>
                <c:pt idx="13734">
                  <c:v>355.28699999999998</c:v>
                </c:pt>
                <c:pt idx="13735">
                  <c:v>355.30799999999999</c:v>
                </c:pt>
                <c:pt idx="13736">
                  <c:v>355.32900000000001</c:v>
                </c:pt>
                <c:pt idx="13737">
                  <c:v>355.35</c:v>
                </c:pt>
                <c:pt idx="13738">
                  <c:v>355.36900000000003</c:v>
                </c:pt>
                <c:pt idx="13739">
                  <c:v>355.387</c:v>
                </c:pt>
                <c:pt idx="13740">
                  <c:v>355.40600000000001</c:v>
                </c:pt>
                <c:pt idx="13741">
                  <c:v>355.42599999999999</c:v>
                </c:pt>
                <c:pt idx="13742">
                  <c:v>355.45699999999999</c:v>
                </c:pt>
                <c:pt idx="13743">
                  <c:v>355.512</c:v>
                </c:pt>
                <c:pt idx="13744">
                  <c:v>355.57400000000001</c:v>
                </c:pt>
                <c:pt idx="13745">
                  <c:v>355.62799999999999</c:v>
                </c:pt>
                <c:pt idx="13746">
                  <c:v>355.66500000000002</c:v>
                </c:pt>
                <c:pt idx="13747">
                  <c:v>355.67599999999999</c:v>
                </c:pt>
                <c:pt idx="13748">
                  <c:v>355.685</c:v>
                </c:pt>
                <c:pt idx="13749">
                  <c:v>355.69499999999999</c:v>
                </c:pt>
                <c:pt idx="13750">
                  <c:v>355.70699999999999</c:v>
                </c:pt>
                <c:pt idx="13751">
                  <c:v>355.72199999999998</c:v>
                </c:pt>
                <c:pt idx="13752">
                  <c:v>355.74099999999999</c:v>
                </c:pt>
                <c:pt idx="13753">
                  <c:v>355.762</c:v>
                </c:pt>
                <c:pt idx="13754">
                  <c:v>355.78</c:v>
                </c:pt>
                <c:pt idx="13755">
                  <c:v>355.798</c:v>
                </c:pt>
                <c:pt idx="13756">
                  <c:v>355.81700000000001</c:v>
                </c:pt>
                <c:pt idx="13757">
                  <c:v>355.83499999999998</c:v>
                </c:pt>
                <c:pt idx="13758">
                  <c:v>355.85399999999998</c:v>
                </c:pt>
                <c:pt idx="13759">
                  <c:v>355.87700000000001</c:v>
                </c:pt>
                <c:pt idx="13760">
                  <c:v>355.91899999999998</c:v>
                </c:pt>
                <c:pt idx="13761">
                  <c:v>355.971</c:v>
                </c:pt>
                <c:pt idx="13762">
                  <c:v>356</c:v>
                </c:pt>
                <c:pt idx="13763">
                  <c:v>356.01499999999999</c:v>
                </c:pt>
                <c:pt idx="13764">
                  <c:v>356.03</c:v>
                </c:pt>
                <c:pt idx="13765">
                  <c:v>356.04599999999999</c:v>
                </c:pt>
                <c:pt idx="13766">
                  <c:v>356.06400000000002</c:v>
                </c:pt>
                <c:pt idx="13767">
                  <c:v>356.084</c:v>
                </c:pt>
                <c:pt idx="13768">
                  <c:v>356.10399999999998</c:v>
                </c:pt>
                <c:pt idx="13769">
                  <c:v>356.12</c:v>
                </c:pt>
                <c:pt idx="13770">
                  <c:v>356.13900000000001</c:v>
                </c:pt>
                <c:pt idx="13771">
                  <c:v>356.15699999999998</c:v>
                </c:pt>
                <c:pt idx="13772">
                  <c:v>356.17500000000001</c:v>
                </c:pt>
                <c:pt idx="13773">
                  <c:v>356.20699999999999</c:v>
                </c:pt>
                <c:pt idx="13774">
                  <c:v>356.26799999999997</c:v>
                </c:pt>
                <c:pt idx="13775">
                  <c:v>356.32799999999997</c:v>
                </c:pt>
                <c:pt idx="13776">
                  <c:v>356.38499999999999</c:v>
                </c:pt>
                <c:pt idx="13777">
                  <c:v>356.44099999999997</c:v>
                </c:pt>
                <c:pt idx="13778">
                  <c:v>356.48599999999999</c:v>
                </c:pt>
                <c:pt idx="13779">
                  <c:v>356.50200000000001</c:v>
                </c:pt>
                <c:pt idx="13780">
                  <c:v>356.50200000000001</c:v>
                </c:pt>
                <c:pt idx="13781">
                  <c:v>356.505</c:v>
                </c:pt>
                <c:pt idx="13782">
                  <c:v>356.51299999999998</c:v>
                </c:pt>
                <c:pt idx="13783">
                  <c:v>356.52199999999999</c:v>
                </c:pt>
                <c:pt idx="13784">
                  <c:v>356.53300000000002</c:v>
                </c:pt>
                <c:pt idx="13785">
                  <c:v>356.548</c:v>
                </c:pt>
                <c:pt idx="13786">
                  <c:v>356.56599999999997</c:v>
                </c:pt>
                <c:pt idx="13787">
                  <c:v>356.58499999999998</c:v>
                </c:pt>
                <c:pt idx="13788">
                  <c:v>356.60300000000001</c:v>
                </c:pt>
                <c:pt idx="13789">
                  <c:v>356.62200000000001</c:v>
                </c:pt>
                <c:pt idx="13790">
                  <c:v>356.642</c:v>
                </c:pt>
                <c:pt idx="13791">
                  <c:v>356.66300000000001</c:v>
                </c:pt>
                <c:pt idx="13792">
                  <c:v>356.69400000000002</c:v>
                </c:pt>
                <c:pt idx="13793">
                  <c:v>356.75200000000001</c:v>
                </c:pt>
                <c:pt idx="13794">
                  <c:v>356.83100000000002</c:v>
                </c:pt>
                <c:pt idx="13795">
                  <c:v>356.91500000000002</c:v>
                </c:pt>
                <c:pt idx="13796">
                  <c:v>357</c:v>
                </c:pt>
                <c:pt idx="13797">
                  <c:v>357.09500000000003</c:v>
                </c:pt>
                <c:pt idx="13798">
                  <c:v>357.18299999999999</c:v>
                </c:pt>
                <c:pt idx="13799">
                  <c:v>357.26100000000002</c:v>
                </c:pt>
                <c:pt idx="13800">
                  <c:v>357.339</c:v>
                </c:pt>
                <c:pt idx="13801">
                  <c:v>357.35300000000001</c:v>
                </c:pt>
                <c:pt idx="13802">
                  <c:v>357.36200000000002</c:v>
                </c:pt>
                <c:pt idx="13803">
                  <c:v>357.37400000000002</c:v>
                </c:pt>
                <c:pt idx="13804">
                  <c:v>357.38900000000001</c:v>
                </c:pt>
                <c:pt idx="13805">
                  <c:v>357.40899999999999</c:v>
                </c:pt>
                <c:pt idx="13806">
                  <c:v>357.43</c:v>
                </c:pt>
                <c:pt idx="13807">
                  <c:v>357.44900000000001</c:v>
                </c:pt>
                <c:pt idx="13808">
                  <c:v>357.46899999999999</c:v>
                </c:pt>
                <c:pt idx="13809">
                  <c:v>357.488</c:v>
                </c:pt>
                <c:pt idx="13810">
                  <c:v>357.50700000000001</c:v>
                </c:pt>
                <c:pt idx="13811">
                  <c:v>357.52600000000001</c:v>
                </c:pt>
                <c:pt idx="13812">
                  <c:v>357.54500000000002</c:v>
                </c:pt>
                <c:pt idx="13813">
                  <c:v>357.56799999999998</c:v>
                </c:pt>
                <c:pt idx="13814">
                  <c:v>357.60899999999998</c:v>
                </c:pt>
                <c:pt idx="13815">
                  <c:v>357.67899999999997</c:v>
                </c:pt>
                <c:pt idx="13816">
                  <c:v>357.76600000000002</c:v>
                </c:pt>
                <c:pt idx="13817">
                  <c:v>357.84399999999999</c:v>
                </c:pt>
                <c:pt idx="13818">
                  <c:v>357.892</c:v>
                </c:pt>
                <c:pt idx="13819">
                  <c:v>357.90699999999998</c:v>
                </c:pt>
                <c:pt idx="13820">
                  <c:v>357.91699999999997</c:v>
                </c:pt>
                <c:pt idx="13821">
                  <c:v>357.93</c:v>
                </c:pt>
                <c:pt idx="13822">
                  <c:v>357.947</c:v>
                </c:pt>
                <c:pt idx="13823">
                  <c:v>357.96600000000001</c:v>
                </c:pt>
                <c:pt idx="13824">
                  <c:v>357.988</c:v>
                </c:pt>
                <c:pt idx="13825">
                  <c:v>358.00799999999998</c:v>
                </c:pt>
                <c:pt idx="13826">
                  <c:v>358.029</c:v>
                </c:pt>
                <c:pt idx="13827">
                  <c:v>358.04899999999998</c:v>
                </c:pt>
                <c:pt idx="13828">
                  <c:v>358.07100000000003</c:v>
                </c:pt>
                <c:pt idx="13829">
                  <c:v>358.09100000000001</c:v>
                </c:pt>
                <c:pt idx="13830">
                  <c:v>358.11900000000003</c:v>
                </c:pt>
                <c:pt idx="13831">
                  <c:v>358.16699999999997</c:v>
                </c:pt>
                <c:pt idx="13832">
                  <c:v>358.245</c:v>
                </c:pt>
                <c:pt idx="13833">
                  <c:v>358.33699999999999</c:v>
                </c:pt>
                <c:pt idx="13834">
                  <c:v>358.43299999999999</c:v>
                </c:pt>
                <c:pt idx="13835">
                  <c:v>358.529</c:v>
                </c:pt>
                <c:pt idx="13836">
                  <c:v>358.61799999999999</c:v>
                </c:pt>
                <c:pt idx="13837">
                  <c:v>358.69600000000003</c:v>
                </c:pt>
                <c:pt idx="13838">
                  <c:v>358.75200000000001</c:v>
                </c:pt>
                <c:pt idx="13839">
                  <c:v>358.77</c:v>
                </c:pt>
                <c:pt idx="13840">
                  <c:v>358.77300000000002</c:v>
                </c:pt>
                <c:pt idx="13841">
                  <c:v>358.78</c:v>
                </c:pt>
                <c:pt idx="13842">
                  <c:v>358.79</c:v>
                </c:pt>
                <c:pt idx="13843">
                  <c:v>358.80099999999999</c:v>
                </c:pt>
                <c:pt idx="13844">
                  <c:v>358.81400000000002</c:v>
                </c:pt>
                <c:pt idx="13845">
                  <c:v>358.82900000000001</c:v>
                </c:pt>
                <c:pt idx="13846">
                  <c:v>358.84800000000001</c:v>
                </c:pt>
                <c:pt idx="13847">
                  <c:v>358.86900000000003</c:v>
                </c:pt>
                <c:pt idx="13848">
                  <c:v>358.89</c:v>
                </c:pt>
                <c:pt idx="13849">
                  <c:v>358.911</c:v>
                </c:pt>
                <c:pt idx="13850">
                  <c:v>358.92899999999997</c:v>
                </c:pt>
                <c:pt idx="13851">
                  <c:v>358.94900000000001</c:v>
                </c:pt>
                <c:pt idx="13852">
                  <c:v>358.97199999999998</c:v>
                </c:pt>
                <c:pt idx="13853">
                  <c:v>359.01299999999998</c:v>
                </c:pt>
                <c:pt idx="13854">
                  <c:v>359.08100000000002</c:v>
                </c:pt>
                <c:pt idx="13855">
                  <c:v>359.13900000000001</c:v>
                </c:pt>
                <c:pt idx="13856">
                  <c:v>359.16800000000001</c:v>
                </c:pt>
                <c:pt idx="13857">
                  <c:v>359.18200000000002</c:v>
                </c:pt>
                <c:pt idx="13858">
                  <c:v>359.19299999999998</c:v>
                </c:pt>
                <c:pt idx="13859">
                  <c:v>359.20499999999998</c:v>
                </c:pt>
                <c:pt idx="13860">
                  <c:v>359.221</c:v>
                </c:pt>
                <c:pt idx="13861">
                  <c:v>359.23700000000002</c:v>
                </c:pt>
                <c:pt idx="13862">
                  <c:v>359.255</c:v>
                </c:pt>
                <c:pt idx="13863">
                  <c:v>359.274</c:v>
                </c:pt>
                <c:pt idx="13864">
                  <c:v>359.29399999999998</c:v>
                </c:pt>
                <c:pt idx="13865">
                  <c:v>359.31200000000001</c:v>
                </c:pt>
                <c:pt idx="13866">
                  <c:v>359.33199999999999</c:v>
                </c:pt>
                <c:pt idx="13867">
                  <c:v>359.351</c:v>
                </c:pt>
                <c:pt idx="13868">
                  <c:v>359.37099999999998</c:v>
                </c:pt>
                <c:pt idx="13869">
                  <c:v>359.392</c:v>
                </c:pt>
                <c:pt idx="13870">
                  <c:v>359.43</c:v>
                </c:pt>
                <c:pt idx="13871">
                  <c:v>359.49200000000002</c:v>
                </c:pt>
                <c:pt idx="13872">
                  <c:v>359.56200000000001</c:v>
                </c:pt>
                <c:pt idx="13873">
                  <c:v>359.625</c:v>
                </c:pt>
                <c:pt idx="13874">
                  <c:v>359.68400000000003</c:v>
                </c:pt>
                <c:pt idx="13875">
                  <c:v>359.73</c:v>
                </c:pt>
                <c:pt idx="13876">
                  <c:v>359.74700000000001</c:v>
                </c:pt>
                <c:pt idx="13877">
                  <c:v>359.74799999999999</c:v>
                </c:pt>
                <c:pt idx="13878">
                  <c:v>359.75099999999998</c:v>
                </c:pt>
                <c:pt idx="13879">
                  <c:v>359.75799999999998</c:v>
                </c:pt>
                <c:pt idx="13880">
                  <c:v>359.767</c:v>
                </c:pt>
                <c:pt idx="13881">
                  <c:v>359.77800000000002</c:v>
                </c:pt>
                <c:pt idx="13882">
                  <c:v>359.791</c:v>
                </c:pt>
                <c:pt idx="13883">
                  <c:v>359.80700000000002</c:v>
                </c:pt>
                <c:pt idx="13884">
                  <c:v>359.827</c:v>
                </c:pt>
                <c:pt idx="13885">
                  <c:v>359.84800000000001</c:v>
                </c:pt>
                <c:pt idx="13886">
                  <c:v>359.86799999999999</c:v>
                </c:pt>
                <c:pt idx="13887">
                  <c:v>359.887</c:v>
                </c:pt>
                <c:pt idx="13888">
                  <c:v>359.90699999999998</c:v>
                </c:pt>
                <c:pt idx="13889">
                  <c:v>359.92599999999999</c:v>
                </c:pt>
                <c:pt idx="13890">
                  <c:v>359.94600000000003</c:v>
                </c:pt>
                <c:pt idx="13891">
                  <c:v>359.976</c:v>
                </c:pt>
                <c:pt idx="13892">
                  <c:v>360.00200000000001</c:v>
                </c:pt>
                <c:pt idx="13893">
                  <c:v>360.00700000000001</c:v>
                </c:pt>
                <c:pt idx="13894">
                  <c:v>360.01400000000001</c:v>
                </c:pt>
                <c:pt idx="13895">
                  <c:v>360.02499999999998</c:v>
                </c:pt>
                <c:pt idx="13896">
                  <c:v>360.03699999999998</c:v>
                </c:pt>
                <c:pt idx="13897">
                  <c:v>360.05099999999999</c:v>
                </c:pt>
                <c:pt idx="13898">
                  <c:v>360.06799999999998</c:v>
                </c:pt>
                <c:pt idx="13899">
                  <c:v>360.08800000000002</c:v>
                </c:pt>
                <c:pt idx="13900">
                  <c:v>360.10899999999998</c:v>
                </c:pt>
                <c:pt idx="13901">
                  <c:v>360.13</c:v>
                </c:pt>
                <c:pt idx="13902">
                  <c:v>360.15</c:v>
                </c:pt>
                <c:pt idx="13903">
                  <c:v>360.17</c:v>
                </c:pt>
                <c:pt idx="13904">
                  <c:v>360.18900000000002</c:v>
                </c:pt>
                <c:pt idx="13905">
                  <c:v>360.20800000000003</c:v>
                </c:pt>
                <c:pt idx="13906">
                  <c:v>360.23</c:v>
                </c:pt>
                <c:pt idx="13907">
                  <c:v>360.26600000000002</c:v>
                </c:pt>
                <c:pt idx="13908">
                  <c:v>360.33100000000002</c:v>
                </c:pt>
                <c:pt idx="13909">
                  <c:v>360.416</c:v>
                </c:pt>
                <c:pt idx="13910">
                  <c:v>360.50299999999999</c:v>
                </c:pt>
                <c:pt idx="13911">
                  <c:v>360.577</c:v>
                </c:pt>
                <c:pt idx="13912">
                  <c:v>360.63400000000001</c:v>
                </c:pt>
                <c:pt idx="13913">
                  <c:v>360.64600000000002</c:v>
                </c:pt>
                <c:pt idx="13914">
                  <c:v>360.65600000000001</c:v>
                </c:pt>
                <c:pt idx="13915">
                  <c:v>360.70299999999997</c:v>
                </c:pt>
                <c:pt idx="13916">
                  <c:v>360.786</c:v>
                </c:pt>
                <c:pt idx="13917">
                  <c:v>360.87200000000001</c:v>
                </c:pt>
                <c:pt idx="13918">
                  <c:v>360.95800000000003</c:v>
                </c:pt>
                <c:pt idx="13919">
                  <c:v>361.03899999999999</c:v>
                </c:pt>
                <c:pt idx="13920">
                  <c:v>361.11399999999998</c:v>
                </c:pt>
                <c:pt idx="13921">
                  <c:v>361.19</c:v>
                </c:pt>
                <c:pt idx="13922">
                  <c:v>361.238</c:v>
                </c:pt>
                <c:pt idx="13923">
                  <c:v>361.274</c:v>
                </c:pt>
                <c:pt idx="13924">
                  <c:v>361.29300000000001</c:v>
                </c:pt>
                <c:pt idx="13925">
                  <c:v>361.30599999999998</c:v>
                </c:pt>
                <c:pt idx="13926">
                  <c:v>361.32</c:v>
                </c:pt>
                <c:pt idx="13927">
                  <c:v>361.33499999999998</c:v>
                </c:pt>
                <c:pt idx="13928">
                  <c:v>361.35300000000001</c:v>
                </c:pt>
                <c:pt idx="13929">
                  <c:v>361.37299999999999</c:v>
                </c:pt>
                <c:pt idx="13930">
                  <c:v>361.392</c:v>
                </c:pt>
                <c:pt idx="13931">
                  <c:v>361.41</c:v>
                </c:pt>
                <c:pt idx="13932">
                  <c:v>361.428</c:v>
                </c:pt>
                <c:pt idx="13933">
                  <c:v>361.44499999999999</c:v>
                </c:pt>
                <c:pt idx="13934">
                  <c:v>361.46300000000002</c:v>
                </c:pt>
                <c:pt idx="13935">
                  <c:v>361.49099999999999</c:v>
                </c:pt>
                <c:pt idx="13936">
                  <c:v>361.54899999999998</c:v>
                </c:pt>
                <c:pt idx="13937">
                  <c:v>361.62799999999999</c:v>
                </c:pt>
                <c:pt idx="13938">
                  <c:v>361.70499999999998</c:v>
                </c:pt>
                <c:pt idx="13939">
                  <c:v>361.77300000000002</c:v>
                </c:pt>
                <c:pt idx="13940">
                  <c:v>361.8</c:v>
                </c:pt>
                <c:pt idx="13941">
                  <c:v>361.82100000000003</c:v>
                </c:pt>
                <c:pt idx="13942">
                  <c:v>361.834</c:v>
                </c:pt>
                <c:pt idx="13943">
                  <c:v>361.84500000000003</c:v>
                </c:pt>
                <c:pt idx="13944">
                  <c:v>361.85700000000003</c:v>
                </c:pt>
                <c:pt idx="13945">
                  <c:v>361.87099999999998</c:v>
                </c:pt>
                <c:pt idx="13946">
                  <c:v>361.88799999999998</c:v>
                </c:pt>
                <c:pt idx="13947">
                  <c:v>361.90800000000002</c:v>
                </c:pt>
                <c:pt idx="13948">
                  <c:v>361.93</c:v>
                </c:pt>
                <c:pt idx="13949">
                  <c:v>361.95100000000002</c:v>
                </c:pt>
                <c:pt idx="13950">
                  <c:v>361.97</c:v>
                </c:pt>
                <c:pt idx="13951">
                  <c:v>361.99</c:v>
                </c:pt>
                <c:pt idx="13952">
                  <c:v>362.01</c:v>
                </c:pt>
                <c:pt idx="13953">
                  <c:v>362.03399999999999</c:v>
                </c:pt>
                <c:pt idx="13954">
                  <c:v>362.07400000000001</c:v>
                </c:pt>
                <c:pt idx="13955">
                  <c:v>362.12099999999998</c:v>
                </c:pt>
                <c:pt idx="13956">
                  <c:v>362.14299999999997</c:v>
                </c:pt>
                <c:pt idx="13957">
                  <c:v>362.15300000000002</c:v>
                </c:pt>
                <c:pt idx="13958">
                  <c:v>362.16500000000002</c:v>
                </c:pt>
                <c:pt idx="13959">
                  <c:v>362.178</c:v>
                </c:pt>
                <c:pt idx="13960">
                  <c:v>362.19299999999998</c:v>
                </c:pt>
                <c:pt idx="13961">
                  <c:v>362.21100000000001</c:v>
                </c:pt>
                <c:pt idx="13962">
                  <c:v>362.23200000000003</c:v>
                </c:pt>
                <c:pt idx="13963">
                  <c:v>362.25400000000002</c:v>
                </c:pt>
                <c:pt idx="13964">
                  <c:v>362.27600000000001</c:v>
                </c:pt>
                <c:pt idx="13965">
                  <c:v>362.29500000000002</c:v>
                </c:pt>
                <c:pt idx="13966">
                  <c:v>362.315</c:v>
                </c:pt>
                <c:pt idx="13967">
                  <c:v>362.33499999999998</c:v>
                </c:pt>
                <c:pt idx="13968">
                  <c:v>362.35599999999999</c:v>
                </c:pt>
                <c:pt idx="13969">
                  <c:v>362.38499999999999</c:v>
                </c:pt>
                <c:pt idx="13970">
                  <c:v>362.43700000000001</c:v>
                </c:pt>
                <c:pt idx="13971">
                  <c:v>362.488</c:v>
                </c:pt>
                <c:pt idx="13972">
                  <c:v>362.52199999999999</c:v>
                </c:pt>
                <c:pt idx="13973">
                  <c:v>362.53</c:v>
                </c:pt>
                <c:pt idx="13974">
                  <c:v>362.53899999999999</c:v>
                </c:pt>
                <c:pt idx="13975">
                  <c:v>362.54899999999998</c:v>
                </c:pt>
                <c:pt idx="13976">
                  <c:v>362.56799999999998</c:v>
                </c:pt>
                <c:pt idx="13977">
                  <c:v>362.60399999999998</c:v>
                </c:pt>
                <c:pt idx="13978">
                  <c:v>362.65699999999998</c:v>
                </c:pt>
                <c:pt idx="13979">
                  <c:v>362.68099999999998</c:v>
                </c:pt>
                <c:pt idx="13980">
                  <c:v>362.697</c:v>
                </c:pt>
                <c:pt idx="13981">
                  <c:v>362.709</c:v>
                </c:pt>
                <c:pt idx="13982">
                  <c:v>362.72500000000002</c:v>
                </c:pt>
                <c:pt idx="13983">
                  <c:v>362.74900000000002</c:v>
                </c:pt>
                <c:pt idx="13984">
                  <c:v>362.77199999999999</c:v>
                </c:pt>
                <c:pt idx="13985">
                  <c:v>362.79700000000003</c:v>
                </c:pt>
                <c:pt idx="13986">
                  <c:v>362.827</c:v>
                </c:pt>
                <c:pt idx="13987">
                  <c:v>362.86200000000002</c:v>
                </c:pt>
                <c:pt idx="13988">
                  <c:v>362.89499999999998</c:v>
                </c:pt>
                <c:pt idx="13989">
                  <c:v>362.90899999999999</c:v>
                </c:pt>
                <c:pt idx="13990">
                  <c:v>362.91699999999997</c:v>
                </c:pt>
                <c:pt idx="13991">
                  <c:v>362.93299999999999</c:v>
                </c:pt>
                <c:pt idx="13992">
                  <c:v>362.95800000000003</c:v>
                </c:pt>
                <c:pt idx="13993">
                  <c:v>363.00400000000002</c:v>
                </c:pt>
                <c:pt idx="13994">
                  <c:v>363.07600000000002</c:v>
                </c:pt>
                <c:pt idx="13995">
                  <c:v>363.149</c:v>
                </c:pt>
                <c:pt idx="13996">
                  <c:v>363.21499999999997</c:v>
                </c:pt>
                <c:pt idx="13997">
                  <c:v>363.28699999999998</c:v>
                </c:pt>
                <c:pt idx="13998">
                  <c:v>363.36599999999999</c:v>
                </c:pt>
                <c:pt idx="13999">
                  <c:v>363.44499999999999</c:v>
                </c:pt>
                <c:pt idx="14000">
                  <c:v>363.52100000000002</c:v>
                </c:pt>
                <c:pt idx="14001">
                  <c:v>363.59699999999998</c:v>
                </c:pt>
                <c:pt idx="14002">
                  <c:v>363.67500000000001</c:v>
                </c:pt>
                <c:pt idx="14003">
                  <c:v>363.74200000000002</c:v>
                </c:pt>
                <c:pt idx="14004">
                  <c:v>363.755</c:v>
                </c:pt>
                <c:pt idx="14005">
                  <c:v>363.77100000000002</c:v>
                </c:pt>
                <c:pt idx="14006">
                  <c:v>363.78199999999998</c:v>
                </c:pt>
                <c:pt idx="14007">
                  <c:v>363.79599999999999</c:v>
                </c:pt>
                <c:pt idx="14008">
                  <c:v>363.81400000000002</c:v>
                </c:pt>
                <c:pt idx="14009">
                  <c:v>363.83300000000003</c:v>
                </c:pt>
                <c:pt idx="14010">
                  <c:v>363.85199999999998</c:v>
                </c:pt>
                <c:pt idx="14011">
                  <c:v>363.87099999999998</c:v>
                </c:pt>
                <c:pt idx="14012">
                  <c:v>363.88900000000001</c:v>
                </c:pt>
                <c:pt idx="14013">
                  <c:v>363.90800000000002</c:v>
                </c:pt>
                <c:pt idx="14014">
                  <c:v>363.92599999999999</c:v>
                </c:pt>
                <c:pt idx="14015">
                  <c:v>363.94799999999998</c:v>
                </c:pt>
                <c:pt idx="14016">
                  <c:v>363.995</c:v>
                </c:pt>
                <c:pt idx="14017">
                  <c:v>364.07</c:v>
                </c:pt>
                <c:pt idx="14018">
                  <c:v>364.14499999999998</c:v>
                </c:pt>
                <c:pt idx="14019">
                  <c:v>364.21499999999997</c:v>
                </c:pt>
                <c:pt idx="14020">
                  <c:v>364.24900000000002</c:v>
                </c:pt>
                <c:pt idx="14021">
                  <c:v>364.25900000000001</c:v>
                </c:pt>
                <c:pt idx="14022">
                  <c:v>364.267</c:v>
                </c:pt>
                <c:pt idx="14023">
                  <c:v>364.279</c:v>
                </c:pt>
                <c:pt idx="14024">
                  <c:v>364.29399999999998</c:v>
                </c:pt>
                <c:pt idx="14025">
                  <c:v>364.31299999999999</c:v>
                </c:pt>
                <c:pt idx="14026">
                  <c:v>364.33300000000003</c:v>
                </c:pt>
                <c:pt idx="14027">
                  <c:v>364.35199999999998</c:v>
                </c:pt>
                <c:pt idx="14028">
                  <c:v>364.37</c:v>
                </c:pt>
                <c:pt idx="14029">
                  <c:v>364.39</c:v>
                </c:pt>
                <c:pt idx="14030">
                  <c:v>364.40800000000002</c:v>
                </c:pt>
                <c:pt idx="14031">
                  <c:v>364.42599999999999</c:v>
                </c:pt>
                <c:pt idx="14032">
                  <c:v>364.44900000000001</c:v>
                </c:pt>
                <c:pt idx="14033">
                  <c:v>364.49799999999999</c:v>
                </c:pt>
                <c:pt idx="14034">
                  <c:v>364.57299999999998</c:v>
                </c:pt>
                <c:pt idx="14035">
                  <c:v>364.61200000000002</c:v>
                </c:pt>
                <c:pt idx="14036">
                  <c:v>364.613</c:v>
                </c:pt>
                <c:pt idx="14037">
                  <c:v>364.62299999999999</c:v>
                </c:pt>
                <c:pt idx="14038">
                  <c:v>364.65499999999997</c:v>
                </c:pt>
                <c:pt idx="14039">
                  <c:v>364.71199999999999</c:v>
                </c:pt>
                <c:pt idx="14040">
                  <c:v>364.77</c:v>
                </c:pt>
                <c:pt idx="14041">
                  <c:v>364.80799999999999</c:v>
                </c:pt>
                <c:pt idx="14042">
                  <c:v>364.83</c:v>
                </c:pt>
                <c:pt idx="14043">
                  <c:v>364.834</c:v>
                </c:pt>
                <c:pt idx="14044">
                  <c:v>364.834</c:v>
                </c:pt>
                <c:pt idx="14045">
                  <c:v>364.834</c:v>
                </c:pt>
                <c:pt idx="14046">
                  <c:v>364.834</c:v>
                </c:pt>
                <c:pt idx="14047">
                  <c:v>364.84100000000001</c:v>
                </c:pt>
                <c:pt idx="14048">
                  <c:v>364.851</c:v>
                </c:pt>
                <c:pt idx="14049">
                  <c:v>364.86200000000002</c:v>
                </c:pt>
                <c:pt idx="14050">
                  <c:v>364.87599999999998</c:v>
                </c:pt>
                <c:pt idx="14051">
                  <c:v>364.89100000000002</c:v>
                </c:pt>
                <c:pt idx="14052">
                  <c:v>364.90699999999998</c:v>
                </c:pt>
                <c:pt idx="14053">
                  <c:v>364.923</c:v>
                </c:pt>
                <c:pt idx="14054">
                  <c:v>364.93900000000002</c:v>
                </c:pt>
                <c:pt idx="14055">
                  <c:v>364.95800000000003</c:v>
                </c:pt>
                <c:pt idx="14056">
                  <c:v>364.97800000000001</c:v>
                </c:pt>
                <c:pt idx="14057">
                  <c:v>364.99900000000002</c:v>
                </c:pt>
                <c:pt idx="14058">
                  <c:v>365.017</c:v>
                </c:pt>
                <c:pt idx="14059">
                  <c:v>365.036</c:v>
                </c:pt>
                <c:pt idx="14060">
                  <c:v>365.05399999999997</c:v>
                </c:pt>
                <c:pt idx="14061">
                  <c:v>365.07299999999998</c:v>
                </c:pt>
                <c:pt idx="14062">
                  <c:v>365.09199999999998</c:v>
                </c:pt>
                <c:pt idx="14063">
                  <c:v>365.11</c:v>
                </c:pt>
                <c:pt idx="14064">
                  <c:v>365.13299999999998</c:v>
                </c:pt>
                <c:pt idx="14065">
                  <c:v>365.178</c:v>
                </c:pt>
                <c:pt idx="14066">
                  <c:v>365.25700000000001</c:v>
                </c:pt>
                <c:pt idx="14067">
                  <c:v>365.34399999999999</c:v>
                </c:pt>
                <c:pt idx="14068">
                  <c:v>365.43299999999999</c:v>
                </c:pt>
                <c:pt idx="14069">
                  <c:v>365.52600000000001</c:v>
                </c:pt>
                <c:pt idx="14070">
                  <c:v>365.61700000000002</c:v>
                </c:pt>
                <c:pt idx="14071">
                  <c:v>365.7</c:v>
                </c:pt>
                <c:pt idx="14072">
                  <c:v>365.78899999999999</c:v>
                </c:pt>
                <c:pt idx="14073">
                  <c:v>365.88499999999999</c:v>
                </c:pt>
                <c:pt idx="14074">
                  <c:v>365.983</c:v>
                </c:pt>
                <c:pt idx="14075">
                  <c:v>366.07799999999997</c:v>
                </c:pt>
                <c:pt idx="14076">
                  <c:v>366.16699999999997</c:v>
                </c:pt>
                <c:pt idx="14077">
                  <c:v>366.23200000000003</c:v>
                </c:pt>
                <c:pt idx="14078">
                  <c:v>366.27499999999998</c:v>
                </c:pt>
                <c:pt idx="14079">
                  <c:v>366.3</c:v>
                </c:pt>
                <c:pt idx="14080">
                  <c:v>366.31200000000001</c:v>
                </c:pt>
                <c:pt idx="14081">
                  <c:v>366.32100000000003</c:v>
                </c:pt>
                <c:pt idx="14082">
                  <c:v>366.33199999999999</c:v>
                </c:pt>
                <c:pt idx="14083">
                  <c:v>366.34399999999999</c:v>
                </c:pt>
                <c:pt idx="14084">
                  <c:v>366.358</c:v>
                </c:pt>
                <c:pt idx="14085">
                  <c:v>366.37599999999998</c:v>
                </c:pt>
                <c:pt idx="14086">
                  <c:v>366.39699999999999</c:v>
                </c:pt>
                <c:pt idx="14087">
                  <c:v>366.41800000000001</c:v>
                </c:pt>
                <c:pt idx="14088">
                  <c:v>366.43799999999999</c:v>
                </c:pt>
                <c:pt idx="14089">
                  <c:v>366.45699999999999</c:v>
                </c:pt>
                <c:pt idx="14090">
                  <c:v>366.47699999999998</c:v>
                </c:pt>
                <c:pt idx="14091">
                  <c:v>366.49700000000001</c:v>
                </c:pt>
                <c:pt idx="14092">
                  <c:v>366.524</c:v>
                </c:pt>
                <c:pt idx="14093">
                  <c:v>366.57299999999998</c:v>
                </c:pt>
                <c:pt idx="14094">
                  <c:v>366.61399999999998</c:v>
                </c:pt>
                <c:pt idx="14095">
                  <c:v>366.63600000000002</c:v>
                </c:pt>
                <c:pt idx="14096">
                  <c:v>366.65</c:v>
                </c:pt>
                <c:pt idx="14097">
                  <c:v>366.66399999999999</c:v>
                </c:pt>
                <c:pt idx="14098">
                  <c:v>366.68200000000002</c:v>
                </c:pt>
                <c:pt idx="14099">
                  <c:v>366.70299999999997</c:v>
                </c:pt>
                <c:pt idx="14100">
                  <c:v>366.72500000000002</c:v>
                </c:pt>
                <c:pt idx="14101">
                  <c:v>366.74700000000001</c:v>
                </c:pt>
                <c:pt idx="14102">
                  <c:v>366.76900000000001</c:v>
                </c:pt>
                <c:pt idx="14103">
                  <c:v>366.79</c:v>
                </c:pt>
                <c:pt idx="14104">
                  <c:v>366.81</c:v>
                </c:pt>
                <c:pt idx="14105">
                  <c:v>366.83300000000003</c:v>
                </c:pt>
                <c:pt idx="14106">
                  <c:v>366.87</c:v>
                </c:pt>
                <c:pt idx="14107">
                  <c:v>366.93400000000003</c:v>
                </c:pt>
                <c:pt idx="14108">
                  <c:v>367.00200000000001</c:v>
                </c:pt>
                <c:pt idx="14109">
                  <c:v>367.05099999999999</c:v>
                </c:pt>
                <c:pt idx="14110">
                  <c:v>367.07400000000001</c:v>
                </c:pt>
                <c:pt idx="14111">
                  <c:v>367.084</c:v>
                </c:pt>
                <c:pt idx="14112">
                  <c:v>367.09399999999999</c:v>
                </c:pt>
                <c:pt idx="14113">
                  <c:v>367.10599999999999</c:v>
                </c:pt>
                <c:pt idx="14114">
                  <c:v>367.12</c:v>
                </c:pt>
                <c:pt idx="14115">
                  <c:v>367.13799999999998</c:v>
                </c:pt>
                <c:pt idx="14116">
                  <c:v>367.15899999999999</c:v>
                </c:pt>
                <c:pt idx="14117">
                  <c:v>367.18099999999998</c:v>
                </c:pt>
                <c:pt idx="14118">
                  <c:v>367.20100000000002</c:v>
                </c:pt>
                <c:pt idx="14119">
                  <c:v>367.22199999999998</c:v>
                </c:pt>
                <c:pt idx="14120">
                  <c:v>367.24200000000002</c:v>
                </c:pt>
                <c:pt idx="14121">
                  <c:v>367.26299999999998</c:v>
                </c:pt>
                <c:pt idx="14122">
                  <c:v>367.28399999999999</c:v>
                </c:pt>
                <c:pt idx="14123">
                  <c:v>367.32499999999999</c:v>
                </c:pt>
                <c:pt idx="14124">
                  <c:v>367.39100000000002</c:v>
                </c:pt>
                <c:pt idx="14125">
                  <c:v>367.476</c:v>
                </c:pt>
                <c:pt idx="14126">
                  <c:v>367.56299999999999</c:v>
                </c:pt>
                <c:pt idx="14127">
                  <c:v>367.63600000000002</c:v>
                </c:pt>
                <c:pt idx="14128">
                  <c:v>367.65699999999998</c:v>
                </c:pt>
                <c:pt idx="14129">
                  <c:v>367.67099999999999</c:v>
                </c:pt>
                <c:pt idx="14130">
                  <c:v>367.68400000000003</c:v>
                </c:pt>
                <c:pt idx="14131">
                  <c:v>367.69600000000003</c:v>
                </c:pt>
                <c:pt idx="14132">
                  <c:v>367.71100000000001</c:v>
                </c:pt>
                <c:pt idx="14133">
                  <c:v>367.73</c:v>
                </c:pt>
                <c:pt idx="14134">
                  <c:v>367.75</c:v>
                </c:pt>
                <c:pt idx="14135">
                  <c:v>367.77</c:v>
                </c:pt>
                <c:pt idx="14136">
                  <c:v>367.78800000000001</c:v>
                </c:pt>
                <c:pt idx="14137">
                  <c:v>367.80700000000002</c:v>
                </c:pt>
                <c:pt idx="14138">
                  <c:v>367.827</c:v>
                </c:pt>
                <c:pt idx="14139">
                  <c:v>367.84800000000001</c:v>
                </c:pt>
                <c:pt idx="14140">
                  <c:v>367.88099999999997</c:v>
                </c:pt>
                <c:pt idx="14141">
                  <c:v>367.93400000000003</c:v>
                </c:pt>
                <c:pt idx="14142">
                  <c:v>367.99</c:v>
                </c:pt>
                <c:pt idx="14143">
                  <c:v>368.01900000000001</c:v>
                </c:pt>
                <c:pt idx="14144">
                  <c:v>368.029</c:v>
                </c:pt>
                <c:pt idx="14145">
                  <c:v>368.04</c:v>
                </c:pt>
                <c:pt idx="14146">
                  <c:v>368.05</c:v>
                </c:pt>
                <c:pt idx="14147">
                  <c:v>368.06299999999999</c:v>
                </c:pt>
                <c:pt idx="14148">
                  <c:v>368.07799999999997</c:v>
                </c:pt>
                <c:pt idx="14149">
                  <c:v>368.096</c:v>
                </c:pt>
                <c:pt idx="14150">
                  <c:v>368.11599999999999</c:v>
                </c:pt>
                <c:pt idx="14151">
                  <c:v>368.13900000000001</c:v>
                </c:pt>
                <c:pt idx="14152">
                  <c:v>368.15800000000002</c:v>
                </c:pt>
                <c:pt idx="14153">
                  <c:v>368.17700000000002</c:v>
                </c:pt>
                <c:pt idx="14154">
                  <c:v>368.19600000000003</c:v>
                </c:pt>
                <c:pt idx="14155">
                  <c:v>368.214</c:v>
                </c:pt>
                <c:pt idx="14156">
                  <c:v>368.23399999999998</c:v>
                </c:pt>
                <c:pt idx="14157">
                  <c:v>368.27600000000001</c:v>
                </c:pt>
                <c:pt idx="14158">
                  <c:v>368.32900000000001</c:v>
                </c:pt>
                <c:pt idx="14159">
                  <c:v>368.38200000000001</c:v>
                </c:pt>
                <c:pt idx="14160">
                  <c:v>368.42599999999999</c:v>
                </c:pt>
                <c:pt idx="14161">
                  <c:v>368.44</c:v>
                </c:pt>
                <c:pt idx="14162">
                  <c:v>368.44799999999998</c:v>
                </c:pt>
                <c:pt idx="14163">
                  <c:v>368.45600000000002</c:v>
                </c:pt>
                <c:pt idx="14164">
                  <c:v>368.46600000000001</c:v>
                </c:pt>
                <c:pt idx="14165">
                  <c:v>368.47800000000001</c:v>
                </c:pt>
                <c:pt idx="14166">
                  <c:v>368.49200000000002</c:v>
                </c:pt>
                <c:pt idx="14167">
                  <c:v>368.50900000000001</c:v>
                </c:pt>
                <c:pt idx="14168">
                  <c:v>368.52800000000002</c:v>
                </c:pt>
                <c:pt idx="14169">
                  <c:v>368.548</c:v>
                </c:pt>
                <c:pt idx="14170">
                  <c:v>368.56599999999997</c:v>
                </c:pt>
                <c:pt idx="14171">
                  <c:v>368.58499999999998</c:v>
                </c:pt>
                <c:pt idx="14172">
                  <c:v>368.60399999999998</c:v>
                </c:pt>
                <c:pt idx="14173">
                  <c:v>368.62400000000002</c:v>
                </c:pt>
                <c:pt idx="14174">
                  <c:v>368.65499999999997</c:v>
                </c:pt>
                <c:pt idx="14175">
                  <c:v>368.72399999999999</c:v>
                </c:pt>
                <c:pt idx="14176">
                  <c:v>368.81</c:v>
                </c:pt>
                <c:pt idx="14177">
                  <c:v>368.89</c:v>
                </c:pt>
                <c:pt idx="14178">
                  <c:v>368.96600000000001</c:v>
                </c:pt>
                <c:pt idx="14179">
                  <c:v>369.03300000000002</c:v>
                </c:pt>
                <c:pt idx="14180">
                  <c:v>369.06700000000001</c:v>
                </c:pt>
                <c:pt idx="14181">
                  <c:v>369.08600000000001</c:v>
                </c:pt>
                <c:pt idx="14182">
                  <c:v>369.096</c:v>
                </c:pt>
                <c:pt idx="14183">
                  <c:v>369.10899999999998</c:v>
                </c:pt>
                <c:pt idx="14184">
                  <c:v>369.12400000000002</c:v>
                </c:pt>
                <c:pt idx="14185">
                  <c:v>369.14299999999997</c:v>
                </c:pt>
                <c:pt idx="14186">
                  <c:v>369.16199999999998</c:v>
                </c:pt>
                <c:pt idx="14187">
                  <c:v>369.18099999999998</c:v>
                </c:pt>
                <c:pt idx="14188">
                  <c:v>369.19900000000001</c:v>
                </c:pt>
                <c:pt idx="14189">
                  <c:v>369.21800000000002</c:v>
                </c:pt>
                <c:pt idx="14190">
                  <c:v>369.23599999999999</c:v>
                </c:pt>
                <c:pt idx="14191">
                  <c:v>369.25900000000001</c:v>
                </c:pt>
                <c:pt idx="14192">
                  <c:v>369.279</c:v>
                </c:pt>
                <c:pt idx="14193">
                  <c:v>369.298</c:v>
                </c:pt>
                <c:pt idx="14194">
                  <c:v>369.31599999999997</c:v>
                </c:pt>
                <c:pt idx="14195">
                  <c:v>369.33199999999999</c:v>
                </c:pt>
                <c:pt idx="14196">
                  <c:v>369.34800000000001</c:v>
                </c:pt>
                <c:pt idx="14197">
                  <c:v>369.36399999999998</c:v>
                </c:pt>
                <c:pt idx="14198">
                  <c:v>369.38299999999998</c:v>
                </c:pt>
                <c:pt idx="14199">
                  <c:v>369.41300000000001</c:v>
                </c:pt>
                <c:pt idx="14200">
                  <c:v>369.46800000000002</c:v>
                </c:pt>
                <c:pt idx="14201">
                  <c:v>369.55200000000002</c:v>
                </c:pt>
                <c:pt idx="14202">
                  <c:v>369.65</c:v>
                </c:pt>
                <c:pt idx="14203">
                  <c:v>369.73899999999998</c:v>
                </c:pt>
                <c:pt idx="14204">
                  <c:v>369.81299999999999</c:v>
                </c:pt>
                <c:pt idx="14205">
                  <c:v>369.87200000000001</c:v>
                </c:pt>
                <c:pt idx="14206">
                  <c:v>369.92</c:v>
                </c:pt>
                <c:pt idx="14207">
                  <c:v>369.94</c:v>
                </c:pt>
                <c:pt idx="14208">
                  <c:v>369.95400000000001</c:v>
                </c:pt>
                <c:pt idx="14209">
                  <c:v>369.96499999999997</c:v>
                </c:pt>
                <c:pt idx="14210">
                  <c:v>369.97699999999998</c:v>
                </c:pt>
                <c:pt idx="14211">
                  <c:v>369.99200000000002</c:v>
                </c:pt>
                <c:pt idx="14212">
                  <c:v>370.012</c:v>
                </c:pt>
                <c:pt idx="14213">
                  <c:v>370.03199999999998</c:v>
                </c:pt>
                <c:pt idx="14214">
                  <c:v>370.05</c:v>
                </c:pt>
                <c:pt idx="14215">
                  <c:v>370.06799999999998</c:v>
                </c:pt>
                <c:pt idx="14216">
                  <c:v>370.08699999999999</c:v>
                </c:pt>
                <c:pt idx="14217">
                  <c:v>370.10500000000002</c:v>
                </c:pt>
                <c:pt idx="14218">
                  <c:v>370.13099999999997</c:v>
                </c:pt>
                <c:pt idx="14219">
                  <c:v>370.18400000000003</c:v>
                </c:pt>
                <c:pt idx="14220">
                  <c:v>370.26499999999999</c:v>
                </c:pt>
                <c:pt idx="14221">
                  <c:v>370.34699999999998</c:v>
                </c:pt>
                <c:pt idx="14222">
                  <c:v>370.399</c:v>
                </c:pt>
                <c:pt idx="14223">
                  <c:v>370.42899999999997</c:v>
                </c:pt>
                <c:pt idx="14224">
                  <c:v>370.44400000000002</c:v>
                </c:pt>
                <c:pt idx="14225">
                  <c:v>370.45400000000001</c:v>
                </c:pt>
                <c:pt idx="14226">
                  <c:v>370.46800000000002</c:v>
                </c:pt>
                <c:pt idx="14227">
                  <c:v>370.48599999999999</c:v>
                </c:pt>
                <c:pt idx="14228">
                  <c:v>370.50599999999997</c:v>
                </c:pt>
                <c:pt idx="14229">
                  <c:v>370.52699999999999</c:v>
                </c:pt>
                <c:pt idx="14230">
                  <c:v>370.54599999999999</c:v>
                </c:pt>
                <c:pt idx="14231">
                  <c:v>370.56599999999997</c:v>
                </c:pt>
                <c:pt idx="14232">
                  <c:v>370.58600000000001</c:v>
                </c:pt>
                <c:pt idx="14233">
                  <c:v>370.60500000000002</c:v>
                </c:pt>
                <c:pt idx="14234">
                  <c:v>370.63</c:v>
                </c:pt>
                <c:pt idx="14235">
                  <c:v>370.68</c:v>
                </c:pt>
                <c:pt idx="14236">
                  <c:v>370.755</c:v>
                </c:pt>
                <c:pt idx="14237">
                  <c:v>370.84399999999999</c:v>
                </c:pt>
                <c:pt idx="14238">
                  <c:v>370.92700000000002</c:v>
                </c:pt>
                <c:pt idx="14239">
                  <c:v>370.98200000000003</c:v>
                </c:pt>
                <c:pt idx="14240">
                  <c:v>370.98399999999998</c:v>
                </c:pt>
                <c:pt idx="14241">
                  <c:v>370.995</c:v>
                </c:pt>
                <c:pt idx="14242">
                  <c:v>371.00599999999997</c:v>
                </c:pt>
                <c:pt idx="14243">
                  <c:v>371.01900000000001</c:v>
                </c:pt>
                <c:pt idx="14244">
                  <c:v>371.03699999999998</c:v>
                </c:pt>
                <c:pt idx="14245">
                  <c:v>371.05700000000002</c:v>
                </c:pt>
                <c:pt idx="14246">
                  <c:v>371.077</c:v>
                </c:pt>
                <c:pt idx="14247">
                  <c:v>371.09500000000003</c:v>
                </c:pt>
                <c:pt idx="14248">
                  <c:v>371.11399999999998</c:v>
                </c:pt>
                <c:pt idx="14249">
                  <c:v>371.13299999999998</c:v>
                </c:pt>
                <c:pt idx="14250">
                  <c:v>371.15499999999997</c:v>
                </c:pt>
                <c:pt idx="14251">
                  <c:v>371.19299999999998</c:v>
                </c:pt>
                <c:pt idx="14252">
                  <c:v>371.25599999999997</c:v>
                </c:pt>
                <c:pt idx="14253">
                  <c:v>371.33199999999999</c:v>
                </c:pt>
                <c:pt idx="14254">
                  <c:v>371.40600000000001</c:v>
                </c:pt>
                <c:pt idx="14255">
                  <c:v>371.47800000000001</c:v>
                </c:pt>
                <c:pt idx="14256">
                  <c:v>371.54300000000001</c:v>
                </c:pt>
                <c:pt idx="14257">
                  <c:v>371.58</c:v>
                </c:pt>
                <c:pt idx="14258">
                  <c:v>371.59100000000001</c:v>
                </c:pt>
                <c:pt idx="14259">
                  <c:v>371.6</c:v>
                </c:pt>
                <c:pt idx="14260">
                  <c:v>371.60500000000002</c:v>
                </c:pt>
                <c:pt idx="14261">
                  <c:v>371.608</c:v>
                </c:pt>
                <c:pt idx="14262">
                  <c:v>371.608</c:v>
                </c:pt>
                <c:pt idx="14263">
                  <c:v>371.608</c:v>
                </c:pt>
                <c:pt idx="14264">
                  <c:v>371.61</c:v>
                </c:pt>
                <c:pt idx="14265">
                  <c:v>371.625</c:v>
                </c:pt>
                <c:pt idx="14266">
                  <c:v>371.63400000000001</c:v>
                </c:pt>
                <c:pt idx="14267">
                  <c:v>371.63400000000001</c:v>
                </c:pt>
                <c:pt idx="14268">
                  <c:v>371.64299999999997</c:v>
                </c:pt>
                <c:pt idx="14269">
                  <c:v>371.65300000000002</c:v>
                </c:pt>
                <c:pt idx="14270">
                  <c:v>371.66300000000001</c:v>
                </c:pt>
                <c:pt idx="14271">
                  <c:v>371.67899999999997</c:v>
                </c:pt>
                <c:pt idx="14272">
                  <c:v>371.69099999999997</c:v>
                </c:pt>
                <c:pt idx="14273">
                  <c:v>371.70499999999998</c:v>
                </c:pt>
                <c:pt idx="14274">
                  <c:v>371.721</c:v>
                </c:pt>
                <c:pt idx="14275">
                  <c:v>371.74</c:v>
                </c:pt>
                <c:pt idx="14276">
                  <c:v>371.762</c:v>
                </c:pt>
                <c:pt idx="14277">
                  <c:v>371.78399999999999</c:v>
                </c:pt>
                <c:pt idx="14278">
                  <c:v>371.80599999999998</c:v>
                </c:pt>
                <c:pt idx="14279">
                  <c:v>371.827</c:v>
                </c:pt>
                <c:pt idx="14280">
                  <c:v>371.84800000000001</c:v>
                </c:pt>
                <c:pt idx="14281">
                  <c:v>371.86700000000002</c:v>
                </c:pt>
                <c:pt idx="14282">
                  <c:v>371.88600000000002</c:v>
                </c:pt>
                <c:pt idx="14283">
                  <c:v>371.90800000000002</c:v>
                </c:pt>
                <c:pt idx="14284">
                  <c:v>371.94200000000001</c:v>
                </c:pt>
                <c:pt idx="14285">
                  <c:v>372.00200000000001</c:v>
                </c:pt>
                <c:pt idx="14286">
                  <c:v>372.06200000000001</c:v>
                </c:pt>
                <c:pt idx="14287">
                  <c:v>372.101</c:v>
                </c:pt>
                <c:pt idx="14288">
                  <c:v>372.12400000000002</c:v>
                </c:pt>
                <c:pt idx="14289">
                  <c:v>372.13499999999999</c:v>
                </c:pt>
                <c:pt idx="14290">
                  <c:v>372.14</c:v>
                </c:pt>
                <c:pt idx="14291">
                  <c:v>372.15300000000002</c:v>
                </c:pt>
                <c:pt idx="14292">
                  <c:v>372.17099999999999</c:v>
                </c:pt>
                <c:pt idx="14293">
                  <c:v>372.18599999999998</c:v>
                </c:pt>
                <c:pt idx="14294">
                  <c:v>372.19499999999999</c:v>
                </c:pt>
                <c:pt idx="14295">
                  <c:v>372.20499999999998</c:v>
                </c:pt>
                <c:pt idx="14296">
                  <c:v>372.22800000000001</c:v>
                </c:pt>
                <c:pt idx="14297">
                  <c:v>372.26799999999997</c:v>
                </c:pt>
                <c:pt idx="14298">
                  <c:v>372.32799999999997</c:v>
                </c:pt>
                <c:pt idx="14299">
                  <c:v>372.39400000000001</c:v>
                </c:pt>
                <c:pt idx="14300">
                  <c:v>372.45400000000001</c:v>
                </c:pt>
                <c:pt idx="14301">
                  <c:v>372.48</c:v>
                </c:pt>
                <c:pt idx="14302">
                  <c:v>372.50299999999999</c:v>
                </c:pt>
                <c:pt idx="14303">
                  <c:v>372.51799999999997</c:v>
                </c:pt>
                <c:pt idx="14304">
                  <c:v>372.53</c:v>
                </c:pt>
                <c:pt idx="14305">
                  <c:v>372.54300000000001</c:v>
                </c:pt>
                <c:pt idx="14306">
                  <c:v>372.55700000000002</c:v>
                </c:pt>
                <c:pt idx="14307">
                  <c:v>372.57499999999999</c:v>
                </c:pt>
                <c:pt idx="14308">
                  <c:v>372.59399999999999</c:v>
                </c:pt>
                <c:pt idx="14309">
                  <c:v>372.61599999999999</c:v>
                </c:pt>
                <c:pt idx="14310">
                  <c:v>372.63600000000002</c:v>
                </c:pt>
                <c:pt idx="14311">
                  <c:v>372.65600000000001</c:v>
                </c:pt>
                <c:pt idx="14312">
                  <c:v>372.67599999999999</c:v>
                </c:pt>
                <c:pt idx="14313">
                  <c:v>372.69600000000003</c:v>
                </c:pt>
                <c:pt idx="14314">
                  <c:v>372.71499999999997</c:v>
                </c:pt>
                <c:pt idx="14315">
                  <c:v>372.74</c:v>
                </c:pt>
                <c:pt idx="14316">
                  <c:v>372.78399999999999</c:v>
                </c:pt>
                <c:pt idx="14317">
                  <c:v>372.85899999999998</c:v>
                </c:pt>
                <c:pt idx="14318">
                  <c:v>372.94</c:v>
                </c:pt>
                <c:pt idx="14319">
                  <c:v>373.01799999999997</c:v>
                </c:pt>
                <c:pt idx="14320">
                  <c:v>373.08</c:v>
                </c:pt>
                <c:pt idx="14321">
                  <c:v>373.11500000000001</c:v>
                </c:pt>
                <c:pt idx="14322">
                  <c:v>373.13499999999999</c:v>
                </c:pt>
                <c:pt idx="14323">
                  <c:v>373.14400000000001</c:v>
                </c:pt>
                <c:pt idx="14324">
                  <c:v>373.15699999999998</c:v>
                </c:pt>
                <c:pt idx="14325">
                  <c:v>373.18299999999999</c:v>
                </c:pt>
                <c:pt idx="14326">
                  <c:v>373.197</c:v>
                </c:pt>
                <c:pt idx="14327">
                  <c:v>373.24099999999999</c:v>
                </c:pt>
                <c:pt idx="14328">
                  <c:v>373.29899999999998</c:v>
                </c:pt>
                <c:pt idx="14329">
                  <c:v>373.35199999999998</c:v>
                </c:pt>
                <c:pt idx="14330">
                  <c:v>373.39600000000002</c:v>
                </c:pt>
                <c:pt idx="14331">
                  <c:v>373.40499999999997</c:v>
                </c:pt>
                <c:pt idx="14332">
                  <c:v>373.416</c:v>
                </c:pt>
                <c:pt idx="14333">
                  <c:v>373.428</c:v>
                </c:pt>
                <c:pt idx="14334">
                  <c:v>373.45299999999997</c:v>
                </c:pt>
                <c:pt idx="14335">
                  <c:v>373.48200000000003</c:v>
                </c:pt>
                <c:pt idx="14336">
                  <c:v>373.51799999999997</c:v>
                </c:pt>
                <c:pt idx="14337">
                  <c:v>373.54700000000003</c:v>
                </c:pt>
                <c:pt idx="14338">
                  <c:v>373.572</c:v>
                </c:pt>
                <c:pt idx="14339">
                  <c:v>373.60199999999998</c:v>
                </c:pt>
                <c:pt idx="14340">
                  <c:v>373.61599999999999</c:v>
                </c:pt>
                <c:pt idx="14341">
                  <c:v>373.62099999999998</c:v>
                </c:pt>
                <c:pt idx="14342">
                  <c:v>373.63499999999999</c:v>
                </c:pt>
                <c:pt idx="14343">
                  <c:v>373.65899999999999</c:v>
                </c:pt>
                <c:pt idx="14344">
                  <c:v>373.68599999999998</c:v>
                </c:pt>
                <c:pt idx="14345">
                  <c:v>373.73099999999999</c:v>
                </c:pt>
                <c:pt idx="14346">
                  <c:v>373.8</c:v>
                </c:pt>
                <c:pt idx="14347">
                  <c:v>373.86500000000001</c:v>
                </c:pt>
                <c:pt idx="14348">
                  <c:v>373.92399999999998</c:v>
                </c:pt>
                <c:pt idx="14349">
                  <c:v>373.98599999999999</c:v>
                </c:pt>
                <c:pt idx="14350">
                  <c:v>374.048</c:v>
                </c:pt>
                <c:pt idx="14351">
                  <c:v>374.09800000000001</c:v>
                </c:pt>
                <c:pt idx="14352">
                  <c:v>374.11099999999999</c:v>
                </c:pt>
                <c:pt idx="14353">
                  <c:v>374.12599999999998</c:v>
                </c:pt>
                <c:pt idx="14354">
                  <c:v>374.13799999999998</c:v>
                </c:pt>
                <c:pt idx="14355">
                  <c:v>374.15199999999999</c:v>
                </c:pt>
                <c:pt idx="14356">
                  <c:v>374.178</c:v>
                </c:pt>
                <c:pt idx="14357">
                  <c:v>374.238</c:v>
                </c:pt>
                <c:pt idx="14358">
                  <c:v>374.24099999999999</c:v>
                </c:pt>
                <c:pt idx="14359">
                  <c:v>374.25599999999997</c:v>
                </c:pt>
                <c:pt idx="14360">
                  <c:v>374.26900000000001</c:v>
                </c:pt>
                <c:pt idx="14361">
                  <c:v>374.28399999999999</c:v>
                </c:pt>
                <c:pt idx="14362">
                  <c:v>374.30200000000002</c:v>
                </c:pt>
                <c:pt idx="14363">
                  <c:v>374.322</c:v>
                </c:pt>
                <c:pt idx="14364">
                  <c:v>374.34199999999998</c:v>
                </c:pt>
                <c:pt idx="14365">
                  <c:v>374.36099999999999</c:v>
                </c:pt>
                <c:pt idx="14366">
                  <c:v>374.38</c:v>
                </c:pt>
                <c:pt idx="14367">
                  <c:v>374.39800000000002</c:v>
                </c:pt>
                <c:pt idx="14368">
                  <c:v>374.42</c:v>
                </c:pt>
                <c:pt idx="14369">
                  <c:v>374.45699999999999</c:v>
                </c:pt>
                <c:pt idx="14370">
                  <c:v>374.51499999999999</c:v>
                </c:pt>
                <c:pt idx="14371">
                  <c:v>374.57600000000002</c:v>
                </c:pt>
                <c:pt idx="14372">
                  <c:v>374.63799999999998</c:v>
                </c:pt>
                <c:pt idx="14373">
                  <c:v>374.67599999999999</c:v>
                </c:pt>
                <c:pt idx="14374">
                  <c:v>374.69</c:v>
                </c:pt>
                <c:pt idx="14375">
                  <c:v>374.70100000000002</c:v>
                </c:pt>
                <c:pt idx="14376">
                  <c:v>374.71199999999999</c:v>
                </c:pt>
                <c:pt idx="14377">
                  <c:v>374.71699999999998</c:v>
                </c:pt>
                <c:pt idx="14378">
                  <c:v>374.72300000000001</c:v>
                </c:pt>
                <c:pt idx="14379">
                  <c:v>374.733</c:v>
                </c:pt>
                <c:pt idx="14380">
                  <c:v>374.745</c:v>
                </c:pt>
                <c:pt idx="14381">
                  <c:v>374.75799999999998</c:v>
                </c:pt>
                <c:pt idx="14382">
                  <c:v>374.774</c:v>
                </c:pt>
                <c:pt idx="14383">
                  <c:v>374.79300000000001</c:v>
                </c:pt>
                <c:pt idx="14384">
                  <c:v>374.81299999999999</c:v>
                </c:pt>
                <c:pt idx="14385">
                  <c:v>374.83100000000002</c:v>
                </c:pt>
                <c:pt idx="14386">
                  <c:v>374.85</c:v>
                </c:pt>
                <c:pt idx="14387">
                  <c:v>374.86799999999999</c:v>
                </c:pt>
                <c:pt idx="14388">
                  <c:v>374.88600000000002</c:v>
                </c:pt>
                <c:pt idx="14389">
                  <c:v>374.904</c:v>
                </c:pt>
                <c:pt idx="14390">
                  <c:v>374.93400000000003</c:v>
                </c:pt>
                <c:pt idx="14391">
                  <c:v>374.99599999999998</c:v>
                </c:pt>
                <c:pt idx="14392">
                  <c:v>375.06599999999997</c:v>
                </c:pt>
                <c:pt idx="14393">
                  <c:v>375.10199999999998</c:v>
                </c:pt>
                <c:pt idx="14394">
                  <c:v>375.11700000000002</c:v>
                </c:pt>
                <c:pt idx="14395">
                  <c:v>375.12700000000001</c:v>
                </c:pt>
                <c:pt idx="14396">
                  <c:v>375.13799999999998</c:v>
                </c:pt>
                <c:pt idx="14397">
                  <c:v>375.15199999999999</c:v>
                </c:pt>
                <c:pt idx="14398">
                  <c:v>375.17099999999999</c:v>
                </c:pt>
                <c:pt idx="14399">
                  <c:v>375.19299999999998</c:v>
                </c:pt>
                <c:pt idx="14400">
                  <c:v>375.21600000000001</c:v>
                </c:pt>
                <c:pt idx="14401">
                  <c:v>375.23700000000002</c:v>
                </c:pt>
                <c:pt idx="14402">
                  <c:v>375.25799999999998</c:v>
                </c:pt>
                <c:pt idx="14403">
                  <c:v>375.27800000000002</c:v>
                </c:pt>
                <c:pt idx="14404">
                  <c:v>375.3</c:v>
                </c:pt>
                <c:pt idx="14405">
                  <c:v>375.322</c:v>
                </c:pt>
                <c:pt idx="14406">
                  <c:v>375.35500000000002</c:v>
                </c:pt>
                <c:pt idx="14407">
                  <c:v>375.41399999999999</c:v>
                </c:pt>
                <c:pt idx="14408">
                  <c:v>375.49299999999999</c:v>
                </c:pt>
                <c:pt idx="14409">
                  <c:v>375.57299999999998</c:v>
                </c:pt>
                <c:pt idx="14410">
                  <c:v>375.65199999999999</c:v>
                </c:pt>
                <c:pt idx="14411">
                  <c:v>375.71600000000001</c:v>
                </c:pt>
                <c:pt idx="14412">
                  <c:v>375.73099999999999</c:v>
                </c:pt>
                <c:pt idx="14413">
                  <c:v>375.75200000000001</c:v>
                </c:pt>
                <c:pt idx="14414">
                  <c:v>375.76499999999999</c:v>
                </c:pt>
                <c:pt idx="14415">
                  <c:v>375.80099999999999</c:v>
                </c:pt>
                <c:pt idx="14416">
                  <c:v>375.85899999999998</c:v>
                </c:pt>
                <c:pt idx="14417">
                  <c:v>375.93099999999998</c:v>
                </c:pt>
                <c:pt idx="14418">
                  <c:v>376.00400000000002</c:v>
                </c:pt>
                <c:pt idx="14419">
                  <c:v>376.07299999999998</c:v>
                </c:pt>
                <c:pt idx="14420">
                  <c:v>376.14499999999998</c:v>
                </c:pt>
                <c:pt idx="14421">
                  <c:v>376.18</c:v>
                </c:pt>
                <c:pt idx="14422">
                  <c:v>376.19200000000001</c:v>
                </c:pt>
                <c:pt idx="14423">
                  <c:v>376.20299999999997</c:v>
                </c:pt>
                <c:pt idx="14424">
                  <c:v>376.214</c:v>
                </c:pt>
                <c:pt idx="14425">
                  <c:v>376.226</c:v>
                </c:pt>
                <c:pt idx="14426">
                  <c:v>376.24099999999999</c:v>
                </c:pt>
                <c:pt idx="14427">
                  <c:v>376.25900000000001</c:v>
                </c:pt>
                <c:pt idx="14428">
                  <c:v>376.279</c:v>
                </c:pt>
                <c:pt idx="14429">
                  <c:v>376.29899999999998</c:v>
                </c:pt>
                <c:pt idx="14430">
                  <c:v>376.31799999999998</c:v>
                </c:pt>
                <c:pt idx="14431">
                  <c:v>376.33699999999999</c:v>
                </c:pt>
                <c:pt idx="14432">
                  <c:v>376.35599999999999</c:v>
                </c:pt>
                <c:pt idx="14433">
                  <c:v>376.375</c:v>
                </c:pt>
                <c:pt idx="14434">
                  <c:v>376.39400000000001</c:v>
                </c:pt>
                <c:pt idx="14435">
                  <c:v>376.42</c:v>
                </c:pt>
                <c:pt idx="14436">
                  <c:v>376.47300000000001</c:v>
                </c:pt>
                <c:pt idx="14437">
                  <c:v>376.52800000000002</c:v>
                </c:pt>
                <c:pt idx="14438">
                  <c:v>376.54500000000002</c:v>
                </c:pt>
                <c:pt idx="14439">
                  <c:v>376.55500000000001</c:v>
                </c:pt>
                <c:pt idx="14440">
                  <c:v>376.56900000000002</c:v>
                </c:pt>
                <c:pt idx="14441">
                  <c:v>376.58499999999998</c:v>
                </c:pt>
                <c:pt idx="14442">
                  <c:v>376.60300000000001</c:v>
                </c:pt>
                <c:pt idx="14443">
                  <c:v>376.62299999999999</c:v>
                </c:pt>
                <c:pt idx="14444">
                  <c:v>376.64499999999998</c:v>
                </c:pt>
                <c:pt idx="14445">
                  <c:v>376.66699999999997</c:v>
                </c:pt>
                <c:pt idx="14446">
                  <c:v>376.68599999999998</c:v>
                </c:pt>
                <c:pt idx="14447">
                  <c:v>376.70400000000001</c:v>
                </c:pt>
                <c:pt idx="14448">
                  <c:v>376.72500000000002</c:v>
                </c:pt>
                <c:pt idx="14449">
                  <c:v>376.745</c:v>
                </c:pt>
                <c:pt idx="14450">
                  <c:v>376.76900000000001</c:v>
                </c:pt>
                <c:pt idx="14451">
                  <c:v>376.803</c:v>
                </c:pt>
                <c:pt idx="14452">
                  <c:v>376.85199999999998</c:v>
                </c:pt>
                <c:pt idx="14453">
                  <c:v>376.916</c:v>
                </c:pt>
                <c:pt idx="14454">
                  <c:v>376.971</c:v>
                </c:pt>
                <c:pt idx="14455">
                  <c:v>376.99400000000003</c:v>
                </c:pt>
                <c:pt idx="14456">
                  <c:v>377.00200000000001</c:v>
                </c:pt>
                <c:pt idx="14457">
                  <c:v>377.01299999999998</c:v>
                </c:pt>
                <c:pt idx="14458">
                  <c:v>377.024</c:v>
                </c:pt>
                <c:pt idx="14459">
                  <c:v>377.03800000000001</c:v>
                </c:pt>
                <c:pt idx="14460">
                  <c:v>377.05399999999997</c:v>
                </c:pt>
                <c:pt idx="14461">
                  <c:v>377.072</c:v>
                </c:pt>
                <c:pt idx="14462">
                  <c:v>377.09199999999998</c:v>
                </c:pt>
                <c:pt idx="14463">
                  <c:v>377.11399999999998</c:v>
                </c:pt>
                <c:pt idx="14464">
                  <c:v>377.13499999999999</c:v>
                </c:pt>
                <c:pt idx="14465">
                  <c:v>377.15499999999997</c:v>
                </c:pt>
                <c:pt idx="14466">
                  <c:v>377.17399999999998</c:v>
                </c:pt>
                <c:pt idx="14467">
                  <c:v>377.19299999999998</c:v>
                </c:pt>
                <c:pt idx="14468">
                  <c:v>377.21199999999999</c:v>
                </c:pt>
                <c:pt idx="14469">
                  <c:v>377.23200000000003</c:v>
                </c:pt>
                <c:pt idx="14470">
                  <c:v>377.25200000000001</c:v>
                </c:pt>
                <c:pt idx="14471">
                  <c:v>377.27300000000002</c:v>
                </c:pt>
                <c:pt idx="14472">
                  <c:v>377.30200000000002</c:v>
                </c:pt>
                <c:pt idx="14473">
                  <c:v>377.35199999999998</c:v>
                </c:pt>
                <c:pt idx="14474">
                  <c:v>377.40499999999997</c:v>
                </c:pt>
                <c:pt idx="14475">
                  <c:v>377.44200000000001</c:v>
                </c:pt>
                <c:pt idx="14476">
                  <c:v>377.452</c:v>
                </c:pt>
                <c:pt idx="14477">
                  <c:v>377.46199999999999</c:v>
                </c:pt>
                <c:pt idx="14478">
                  <c:v>377.47500000000002</c:v>
                </c:pt>
                <c:pt idx="14479">
                  <c:v>377.49099999999999</c:v>
                </c:pt>
                <c:pt idx="14480">
                  <c:v>377.50900000000001</c:v>
                </c:pt>
                <c:pt idx="14481">
                  <c:v>377.529</c:v>
                </c:pt>
                <c:pt idx="14482">
                  <c:v>377.55</c:v>
                </c:pt>
                <c:pt idx="14483">
                  <c:v>377.56900000000002</c:v>
                </c:pt>
                <c:pt idx="14484">
                  <c:v>377.589</c:v>
                </c:pt>
                <c:pt idx="14485">
                  <c:v>377.60899999999998</c:v>
                </c:pt>
                <c:pt idx="14486">
                  <c:v>377.62799999999999</c:v>
                </c:pt>
                <c:pt idx="14487">
                  <c:v>377.65100000000001</c:v>
                </c:pt>
                <c:pt idx="14488">
                  <c:v>377.68799999999999</c:v>
                </c:pt>
                <c:pt idx="14489">
                  <c:v>377.75400000000002</c:v>
                </c:pt>
                <c:pt idx="14490">
                  <c:v>377.81700000000001</c:v>
                </c:pt>
                <c:pt idx="14491">
                  <c:v>377.84699999999998</c:v>
                </c:pt>
                <c:pt idx="14492">
                  <c:v>377.86</c:v>
                </c:pt>
                <c:pt idx="14493">
                  <c:v>377.87400000000002</c:v>
                </c:pt>
                <c:pt idx="14494">
                  <c:v>377.89699999999999</c:v>
                </c:pt>
                <c:pt idx="14495">
                  <c:v>377.92899999999997</c:v>
                </c:pt>
                <c:pt idx="14496">
                  <c:v>377.98700000000002</c:v>
                </c:pt>
                <c:pt idx="14497">
                  <c:v>378.06200000000001</c:v>
                </c:pt>
                <c:pt idx="14498">
                  <c:v>378.13600000000002</c:v>
                </c:pt>
                <c:pt idx="14499">
                  <c:v>378.202</c:v>
                </c:pt>
                <c:pt idx="14500">
                  <c:v>378.26600000000002</c:v>
                </c:pt>
                <c:pt idx="14501">
                  <c:v>378.327</c:v>
                </c:pt>
                <c:pt idx="14502">
                  <c:v>378.35</c:v>
                </c:pt>
                <c:pt idx="14503">
                  <c:v>378.35300000000001</c:v>
                </c:pt>
                <c:pt idx="14504">
                  <c:v>378.35599999999999</c:v>
                </c:pt>
                <c:pt idx="14505">
                  <c:v>378.363</c:v>
                </c:pt>
                <c:pt idx="14506">
                  <c:v>378.37799999999999</c:v>
                </c:pt>
                <c:pt idx="14507">
                  <c:v>378.39499999999998</c:v>
                </c:pt>
                <c:pt idx="14508">
                  <c:v>378.41300000000001</c:v>
                </c:pt>
                <c:pt idx="14509">
                  <c:v>378.43200000000002</c:v>
                </c:pt>
                <c:pt idx="14510">
                  <c:v>378.452</c:v>
                </c:pt>
                <c:pt idx="14511">
                  <c:v>378.47199999999998</c:v>
                </c:pt>
                <c:pt idx="14512">
                  <c:v>378.49099999999999</c:v>
                </c:pt>
                <c:pt idx="14513">
                  <c:v>378.50900000000001</c:v>
                </c:pt>
                <c:pt idx="14514">
                  <c:v>378.52800000000002</c:v>
                </c:pt>
                <c:pt idx="14515">
                  <c:v>378.54599999999999</c:v>
                </c:pt>
                <c:pt idx="14516">
                  <c:v>378.56400000000002</c:v>
                </c:pt>
                <c:pt idx="14517">
                  <c:v>378.58800000000002</c:v>
                </c:pt>
                <c:pt idx="14518">
                  <c:v>378.62799999999999</c:v>
                </c:pt>
                <c:pt idx="14519">
                  <c:v>378.69799999999998</c:v>
                </c:pt>
                <c:pt idx="14520">
                  <c:v>378.77699999999999</c:v>
                </c:pt>
                <c:pt idx="14521">
                  <c:v>378.83100000000002</c:v>
                </c:pt>
                <c:pt idx="14522">
                  <c:v>378.846</c:v>
                </c:pt>
                <c:pt idx="14523">
                  <c:v>378.85599999999999</c:v>
                </c:pt>
                <c:pt idx="14524">
                  <c:v>378.86700000000002</c:v>
                </c:pt>
                <c:pt idx="14525">
                  <c:v>378.88200000000001</c:v>
                </c:pt>
                <c:pt idx="14526">
                  <c:v>378.89699999999999</c:v>
                </c:pt>
                <c:pt idx="14527">
                  <c:v>378.916</c:v>
                </c:pt>
                <c:pt idx="14528">
                  <c:v>378.93799999999999</c:v>
                </c:pt>
                <c:pt idx="14529">
                  <c:v>378.959</c:v>
                </c:pt>
                <c:pt idx="14530">
                  <c:v>378.976</c:v>
                </c:pt>
                <c:pt idx="14531">
                  <c:v>378.99599999999998</c:v>
                </c:pt>
                <c:pt idx="14532">
                  <c:v>379.01400000000001</c:v>
                </c:pt>
                <c:pt idx="14533">
                  <c:v>379.03300000000002</c:v>
                </c:pt>
                <c:pt idx="14534">
                  <c:v>379.05099999999999</c:v>
                </c:pt>
                <c:pt idx="14535">
                  <c:v>379.07900000000001</c:v>
                </c:pt>
                <c:pt idx="14536">
                  <c:v>379.13099999999997</c:v>
                </c:pt>
                <c:pt idx="14537">
                  <c:v>379.209</c:v>
                </c:pt>
                <c:pt idx="14538">
                  <c:v>379.28399999999999</c:v>
                </c:pt>
                <c:pt idx="14539">
                  <c:v>379.33100000000002</c:v>
                </c:pt>
                <c:pt idx="14540">
                  <c:v>379.35599999999999</c:v>
                </c:pt>
                <c:pt idx="14541">
                  <c:v>379.37799999999999</c:v>
                </c:pt>
                <c:pt idx="14542">
                  <c:v>379.39400000000001</c:v>
                </c:pt>
                <c:pt idx="14543">
                  <c:v>379.40800000000002</c:v>
                </c:pt>
                <c:pt idx="14544">
                  <c:v>379.42399999999998</c:v>
                </c:pt>
                <c:pt idx="14545">
                  <c:v>379.44099999999997</c:v>
                </c:pt>
                <c:pt idx="14546">
                  <c:v>379.46</c:v>
                </c:pt>
                <c:pt idx="14547">
                  <c:v>379.48</c:v>
                </c:pt>
                <c:pt idx="14548">
                  <c:v>379.49700000000001</c:v>
                </c:pt>
                <c:pt idx="14549">
                  <c:v>379.51499999999999</c:v>
                </c:pt>
                <c:pt idx="14550">
                  <c:v>379.53399999999999</c:v>
                </c:pt>
                <c:pt idx="14551">
                  <c:v>379.553</c:v>
                </c:pt>
                <c:pt idx="14552">
                  <c:v>379.57799999999997</c:v>
                </c:pt>
                <c:pt idx="14553">
                  <c:v>379.61900000000003</c:v>
                </c:pt>
                <c:pt idx="14554">
                  <c:v>379.68700000000001</c:v>
                </c:pt>
                <c:pt idx="14555">
                  <c:v>379.78300000000002</c:v>
                </c:pt>
                <c:pt idx="14556">
                  <c:v>379.87599999999998</c:v>
                </c:pt>
                <c:pt idx="14557">
                  <c:v>379.96100000000001</c:v>
                </c:pt>
                <c:pt idx="14558">
                  <c:v>380.01299999999998</c:v>
                </c:pt>
                <c:pt idx="14559">
                  <c:v>380.02300000000002</c:v>
                </c:pt>
                <c:pt idx="14560">
                  <c:v>380.03500000000003</c:v>
                </c:pt>
                <c:pt idx="14561">
                  <c:v>380.04599999999999</c:v>
                </c:pt>
                <c:pt idx="14562">
                  <c:v>380.05900000000003</c:v>
                </c:pt>
                <c:pt idx="14563">
                  <c:v>380.07299999999998</c:v>
                </c:pt>
                <c:pt idx="14564">
                  <c:v>380.08800000000002</c:v>
                </c:pt>
                <c:pt idx="14565">
                  <c:v>380.10199999999998</c:v>
                </c:pt>
                <c:pt idx="14566">
                  <c:v>380.113</c:v>
                </c:pt>
                <c:pt idx="14567">
                  <c:v>380.12299999999999</c:v>
                </c:pt>
                <c:pt idx="14568">
                  <c:v>380.13299999999998</c:v>
                </c:pt>
                <c:pt idx="14569">
                  <c:v>380.14400000000001</c:v>
                </c:pt>
                <c:pt idx="14570">
                  <c:v>380.15499999999997</c:v>
                </c:pt>
                <c:pt idx="14571">
                  <c:v>380.16899999999998</c:v>
                </c:pt>
                <c:pt idx="14572">
                  <c:v>380.18099999999998</c:v>
                </c:pt>
                <c:pt idx="14573">
                  <c:v>380.19099999999997</c:v>
                </c:pt>
                <c:pt idx="14574">
                  <c:v>380.20100000000002</c:v>
                </c:pt>
                <c:pt idx="14575">
                  <c:v>380.21100000000001</c:v>
                </c:pt>
                <c:pt idx="14576">
                  <c:v>380.22199999999998</c:v>
                </c:pt>
                <c:pt idx="14577">
                  <c:v>380.23200000000003</c:v>
                </c:pt>
                <c:pt idx="14578">
                  <c:v>380.24299999999999</c:v>
                </c:pt>
                <c:pt idx="14579">
                  <c:v>380.25299999999999</c:v>
                </c:pt>
                <c:pt idx="14580">
                  <c:v>380.26299999999998</c:v>
                </c:pt>
                <c:pt idx="14581">
                  <c:v>380.27300000000002</c:v>
                </c:pt>
                <c:pt idx="14582">
                  <c:v>380.28199999999998</c:v>
                </c:pt>
                <c:pt idx="14583">
                  <c:v>380.29199999999997</c:v>
                </c:pt>
                <c:pt idx="14584">
                  <c:v>380.30099999999999</c:v>
                </c:pt>
                <c:pt idx="14585">
                  <c:v>380.31099999999998</c:v>
                </c:pt>
                <c:pt idx="14586">
                  <c:v>380.32</c:v>
                </c:pt>
                <c:pt idx="14587">
                  <c:v>380.33</c:v>
                </c:pt>
                <c:pt idx="14588">
                  <c:v>380.339</c:v>
                </c:pt>
                <c:pt idx="14589">
                  <c:v>380.35</c:v>
                </c:pt>
                <c:pt idx="14590">
                  <c:v>380.36099999999999</c:v>
                </c:pt>
                <c:pt idx="14591">
                  <c:v>380.37599999999998</c:v>
                </c:pt>
                <c:pt idx="14592">
                  <c:v>380.39100000000002</c:v>
                </c:pt>
                <c:pt idx="14593">
                  <c:v>380.404</c:v>
                </c:pt>
                <c:pt idx="14594">
                  <c:v>380.41800000000001</c:v>
                </c:pt>
                <c:pt idx="14595">
                  <c:v>380.43200000000002</c:v>
                </c:pt>
                <c:pt idx="14596">
                  <c:v>380.44799999999998</c:v>
                </c:pt>
                <c:pt idx="14597">
                  <c:v>380.46300000000002</c:v>
                </c:pt>
                <c:pt idx="14598">
                  <c:v>380.47800000000001</c:v>
                </c:pt>
                <c:pt idx="14599">
                  <c:v>380.49099999999999</c:v>
                </c:pt>
                <c:pt idx="14600">
                  <c:v>380.505</c:v>
                </c:pt>
                <c:pt idx="14601">
                  <c:v>380.51799999999997</c:v>
                </c:pt>
                <c:pt idx="14602">
                  <c:v>380.529</c:v>
                </c:pt>
                <c:pt idx="14603">
                  <c:v>380.54</c:v>
                </c:pt>
                <c:pt idx="14604">
                  <c:v>380.55</c:v>
                </c:pt>
                <c:pt idx="14605">
                  <c:v>380.56099999999998</c:v>
                </c:pt>
                <c:pt idx="14606">
                  <c:v>380.57100000000003</c:v>
                </c:pt>
                <c:pt idx="14607">
                  <c:v>380.58100000000002</c:v>
                </c:pt>
                <c:pt idx="14608">
                  <c:v>380.59100000000001</c:v>
                </c:pt>
                <c:pt idx="14609">
                  <c:v>380.601</c:v>
                </c:pt>
                <c:pt idx="14610">
                  <c:v>380.61099999999999</c:v>
                </c:pt>
                <c:pt idx="14611">
                  <c:v>380.62</c:v>
                </c:pt>
                <c:pt idx="14612">
                  <c:v>380.63</c:v>
                </c:pt>
                <c:pt idx="14613">
                  <c:v>380.63900000000001</c:v>
                </c:pt>
                <c:pt idx="14614">
                  <c:v>380.649</c:v>
                </c:pt>
                <c:pt idx="14615">
                  <c:v>380.65800000000002</c:v>
                </c:pt>
                <c:pt idx="14616">
                  <c:v>380.66800000000001</c:v>
                </c:pt>
                <c:pt idx="14617">
                  <c:v>380.67700000000002</c:v>
                </c:pt>
                <c:pt idx="14618">
                  <c:v>380.685</c:v>
                </c:pt>
                <c:pt idx="14619">
                  <c:v>380.69400000000002</c:v>
                </c:pt>
                <c:pt idx="14620">
                  <c:v>380.70299999999997</c:v>
                </c:pt>
                <c:pt idx="14621">
                  <c:v>380.71199999999999</c:v>
                </c:pt>
                <c:pt idx="14622">
                  <c:v>380.721</c:v>
                </c:pt>
                <c:pt idx="14623">
                  <c:v>380.73</c:v>
                </c:pt>
                <c:pt idx="14624">
                  <c:v>380.74</c:v>
                </c:pt>
                <c:pt idx="14625">
                  <c:v>380.76</c:v>
                </c:pt>
                <c:pt idx="14626">
                  <c:v>380.80200000000002</c:v>
                </c:pt>
                <c:pt idx="14627">
                  <c:v>380.83</c:v>
                </c:pt>
                <c:pt idx="14628">
                  <c:v>380.839</c:v>
                </c:pt>
                <c:pt idx="14629">
                  <c:v>380.84899999999999</c:v>
                </c:pt>
                <c:pt idx="14630">
                  <c:v>380.86099999999999</c:v>
                </c:pt>
                <c:pt idx="14631">
                  <c:v>380.875</c:v>
                </c:pt>
                <c:pt idx="14632">
                  <c:v>380.89299999999997</c:v>
                </c:pt>
                <c:pt idx="14633">
                  <c:v>380.91199999999998</c:v>
                </c:pt>
                <c:pt idx="14634">
                  <c:v>380.93099999999998</c:v>
                </c:pt>
                <c:pt idx="14635">
                  <c:v>380.94799999999998</c:v>
                </c:pt>
                <c:pt idx="14636">
                  <c:v>380.96699999999998</c:v>
                </c:pt>
                <c:pt idx="14637">
                  <c:v>380.98500000000001</c:v>
                </c:pt>
                <c:pt idx="14638">
                  <c:v>381.005</c:v>
                </c:pt>
                <c:pt idx="14639">
                  <c:v>381.02800000000002</c:v>
                </c:pt>
                <c:pt idx="14640">
                  <c:v>381.05500000000001</c:v>
                </c:pt>
                <c:pt idx="14641">
                  <c:v>381.09699999999998</c:v>
                </c:pt>
                <c:pt idx="14642">
                  <c:v>381.17099999999999</c:v>
                </c:pt>
                <c:pt idx="14643">
                  <c:v>381.25400000000002</c:v>
                </c:pt>
                <c:pt idx="14644">
                  <c:v>381.32799999999997</c:v>
                </c:pt>
                <c:pt idx="14645">
                  <c:v>381.404</c:v>
                </c:pt>
                <c:pt idx="14646">
                  <c:v>381.47699999999998</c:v>
                </c:pt>
                <c:pt idx="14647">
                  <c:v>381.50599999999997</c:v>
                </c:pt>
                <c:pt idx="14648">
                  <c:v>381.52100000000002</c:v>
                </c:pt>
                <c:pt idx="14649">
                  <c:v>381.53300000000002</c:v>
                </c:pt>
                <c:pt idx="14650">
                  <c:v>381.54399999999998</c:v>
                </c:pt>
                <c:pt idx="14651">
                  <c:v>381.55599999999998</c:v>
                </c:pt>
                <c:pt idx="14652">
                  <c:v>381.57299999999998</c:v>
                </c:pt>
                <c:pt idx="14653">
                  <c:v>381.59300000000002</c:v>
                </c:pt>
                <c:pt idx="14654">
                  <c:v>381.61200000000002</c:v>
                </c:pt>
                <c:pt idx="14655">
                  <c:v>381.63099999999997</c:v>
                </c:pt>
                <c:pt idx="14656">
                  <c:v>381.649</c:v>
                </c:pt>
                <c:pt idx="14657">
                  <c:v>381.66699999999997</c:v>
                </c:pt>
                <c:pt idx="14658">
                  <c:v>381.685</c:v>
                </c:pt>
                <c:pt idx="14659">
                  <c:v>381.709</c:v>
                </c:pt>
                <c:pt idx="14660">
                  <c:v>381.75700000000001</c:v>
                </c:pt>
                <c:pt idx="14661">
                  <c:v>381.83100000000002</c:v>
                </c:pt>
                <c:pt idx="14662">
                  <c:v>381.90699999999998</c:v>
                </c:pt>
                <c:pt idx="14663">
                  <c:v>381.96100000000001</c:v>
                </c:pt>
                <c:pt idx="14664">
                  <c:v>381.98599999999999</c:v>
                </c:pt>
                <c:pt idx="14665">
                  <c:v>382.00200000000001</c:v>
                </c:pt>
                <c:pt idx="14666">
                  <c:v>382.01499999999999</c:v>
                </c:pt>
                <c:pt idx="14667">
                  <c:v>382.02699999999999</c:v>
                </c:pt>
                <c:pt idx="14668">
                  <c:v>382.04199999999997</c:v>
                </c:pt>
                <c:pt idx="14669">
                  <c:v>382.06</c:v>
                </c:pt>
                <c:pt idx="14670">
                  <c:v>382.08</c:v>
                </c:pt>
                <c:pt idx="14671">
                  <c:v>382.1</c:v>
                </c:pt>
                <c:pt idx="14672">
                  <c:v>382.11900000000003</c:v>
                </c:pt>
                <c:pt idx="14673">
                  <c:v>382.13799999999998</c:v>
                </c:pt>
                <c:pt idx="14674">
                  <c:v>382.15699999999998</c:v>
                </c:pt>
                <c:pt idx="14675">
                  <c:v>382.17700000000002</c:v>
                </c:pt>
                <c:pt idx="14676">
                  <c:v>382.209</c:v>
                </c:pt>
                <c:pt idx="14677">
                  <c:v>382.27499999999998</c:v>
                </c:pt>
                <c:pt idx="14678">
                  <c:v>382.35700000000003</c:v>
                </c:pt>
                <c:pt idx="14679">
                  <c:v>382.423</c:v>
                </c:pt>
                <c:pt idx="14680">
                  <c:v>382.43599999999998</c:v>
                </c:pt>
                <c:pt idx="14681">
                  <c:v>382.44600000000003</c:v>
                </c:pt>
                <c:pt idx="14682">
                  <c:v>382.46</c:v>
                </c:pt>
                <c:pt idx="14683">
                  <c:v>382.47500000000002</c:v>
                </c:pt>
                <c:pt idx="14684">
                  <c:v>382.49400000000003</c:v>
                </c:pt>
                <c:pt idx="14685">
                  <c:v>382.51600000000002</c:v>
                </c:pt>
                <c:pt idx="14686">
                  <c:v>382.536</c:v>
                </c:pt>
                <c:pt idx="14687">
                  <c:v>382.55500000000001</c:v>
                </c:pt>
                <c:pt idx="14688">
                  <c:v>382.57499999999999</c:v>
                </c:pt>
                <c:pt idx="14689">
                  <c:v>382.59500000000003</c:v>
                </c:pt>
                <c:pt idx="14690">
                  <c:v>382.625</c:v>
                </c:pt>
                <c:pt idx="14691">
                  <c:v>382.67700000000002</c:v>
                </c:pt>
                <c:pt idx="14692">
                  <c:v>382.74400000000003</c:v>
                </c:pt>
                <c:pt idx="14693">
                  <c:v>382.81700000000001</c:v>
                </c:pt>
                <c:pt idx="14694">
                  <c:v>382.86099999999999</c:v>
                </c:pt>
                <c:pt idx="14695">
                  <c:v>382.88099999999997</c:v>
                </c:pt>
                <c:pt idx="14696">
                  <c:v>382.89600000000002</c:v>
                </c:pt>
                <c:pt idx="14697">
                  <c:v>382.90899999999999</c:v>
                </c:pt>
                <c:pt idx="14698">
                  <c:v>382.92899999999997</c:v>
                </c:pt>
                <c:pt idx="14699">
                  <c:v>382.95100000000002</c:v>
                </c:pt>
                <c:pt idx="14700">
                  <c:v>382.97300000000001</c:v>
                </c:pt>
                <c:pt idx="14701">
                  <c:v>382.99400000000003</c:v>
                </c:pt>
                <c:pt idx="14702">
                  <c:v>383.01299999999998</c:v>
                </c:pt>
                <c:pt idx="14703">
                  <c:v>383.03100000000001</c:v>
                </c:pt>
                <c:pt idx="14704">
                  <c:v>383.05</c:v>
                </c:pt>
                <c:pt idx="14705">
                  <c:v>383.07</c:v>
                </c:pt>
                <c:pt idx="14706">
                  <c:v>383.09800000000001</c:v>
                </c:pt>
                <c:pt idx="14707">
                  <c:v>383.14800000000002</c:v>
                </c:pt>
                <c:pt idx="14708">
                  <c:v>383.22399999999999</c:v>
                </c:pt>
                <c:pt idx="14709">
                  <c:v>383.29899999999998</c:v>
                </c:pt>
                <c:pt idx="14710">
                  <c:v>383.36099999999999</c:v>
                </c:pt>
                <c:pt idx="14711">
                  <c:v>383.38600000000002</c:v>
                </c:pt>
                <c:pt idx="14712">
                  <c:v>383.39499999999998</c:v>
                </c:pt>
                <c:pt idx="14713">
                  <c:v>383.40600000000001</c:v>
                </c:pt>
                <c:pt idx="14714">
                  <c:v>383.41899999999998</c:v>
                </c:pt>
                <c:pt idx="14715">
                  <c:v>383.43700000000001</c:v>
                </c:pt>
                <c:pt idx="14716">
                  <c:v>383.45699999999999</c:v>
                </c:pt>
                <c:pt idx="14717">
                  <c:v>383.47899999999998</c:v>
                </c:pt>
                <c:pt idx="14718">
                  <c:v>383.5</c:v>
                </c:pt>
                <c:pt idx="14719">
                  <c:v>383.52</c:v>
                </c:pt>
                <c:pt idx="14720">
                  <c:v>383.541</c:v>
                </c:pt>
                <c:pt idx="14721">
                  <c:v>383.56099999999998</c:v>
                </c:pt>
                <c:pt idx="14722">
                  <c:v>383.58100000000002</c:v>
                </c:pt>
                <c:pt idx="14723">
                  <c:v>383.61099999999999</c:v>
                </c:pt>
                <c:pt idx="14724">
                  <c:v>383.666</c:v>
                </c:pt>
                <c:pt idx="14725">
                  <c:v>383.74599999999998</c:v>
                </c:pt>
                <c:pt idx="14726">
                  <c:v>383.83600000000001</c:v>
                </c:pt>
                <c:pt idx="14727">
                  <c:v>383.90600000000001</c:v>
                </c:pt>
                <c:pt idx="14728">
                  <c:v>383.94299999999998</c:v>
                </c:pt>
                <c:pt idx="14729">
                  <c:v>383.96600000000001</c:v>
                </c:pt>
                <c:pt idx="14730">
                  <c:v>383.97899999999998</c:v>
                </c:pt>
                <c:pt idx="14731">
                  <c:v>383.99099999999999</c:v>
                </c:pt>
                <c:pt idx="14732">
                  <c:v>384.00599999999997</c:v>
                </c:pt>
                <c:pt idx="14733">
                  <c:v>384.024</c:v>
                </c:pt>
                <c:pt idx="14734">
                  <c:v>384.04500000000002</c:v>
                </c:pt>
                <c:pt idx="14735">
                  <c:v>384.06599999999997</c:v>
                </c:pt>
                <c:pt idx="14736">
                  <c:v>384.08600000000001</c:v>
                </c:pt>
                <c:pt idx="14737">
                  <c:v>384.10599999999999</c:v>
                </c:pt>
                <c:pt idx="14738">
                  <c:v>384.12599999999998</c:v>
                </c:pt>
                <c:pt idx="14739">
                  <c:v>384.14600000000002</c:v>
                </c:pt>
                <c:pt idx="14740">
                  <c:v>384.17599999999999</c:v>
                </c:pt>
                <c:pt idx="14741">
                  <c:v>384.23399999999998</c:v>
                </c:pt>
                <c:pt idx="14742">
                  <c:v>384.315</c:v>
                </c:pt>
                <c:pt idx="14743">
                  <c:v>384.39600000000002</c:v>
                </c:pt>
                <c:pt idx="14744">
                  <c:v>384.47199999999998</c:v>
                </c:pt>
                <c:pt idx="14745">
                  <c:v>384.53699999999998</c:v>
                </c:pt>
                <c:pt idx="14746">
                  <c:v>384.572</c:v>
                </c:pt>
                <c:pt idx="14747">
                  <c:v>384.584</c:v>
                </c:pt>
                <c:pt idx="14748">
                  <c:v>384.59399999999999</c:v>
                </c:pt>
                <c:pt idx="14749">
                  <c:v>384.608</c:v>
                </c:pt>
                <c:pt idx="14750">
                  <c:v>384.62599999999998</c:v>
                </c:pt>
                <c:pt idx="14751">
                  <c:v>384.64499999999998</c:v>
                </c:pt>
                <c:pt idx="14752">
                  <c:v>384.66500000000002</c:v>
                </c:pt>
                <c:pt idx="14753">
                  <c:v>384.68400000000003</c:v>
                </c:pt>
                <c:pt idx="14754">
                  <c:v>384.70299999999997</c:v>
                </c:pt>
                <c:pt idx="14755">
                  <c:v>384.72199999999998</c:v>
                </c:pt>
                <c:pt idx="14756">
                  <c:v>384.74099999999999</c:v>
                </c:pt>
                <c:pt idx="14757">
                  <c:v>384.76799999999997</c:v>
                </c:pt>
                <c:pt idx="14758">
                  <c:v>384.815</c:v>
                </c:pt>
                <c:pt idx="14759">
                  <c:v>384.88799999999998</c:v>
                </c:pt>
                <c:pt idx="14760">
                  <c:v>384.952</c:v>
                </c:pt>
                <c:pt idx="14761">
                  <c:v>384.98200000000003</c:v>
                </c:pt>
                <c:pt idx="14762">
                  <c:v>385.00299999999999</c:v>
                </c:pt>
                <c:pt idx="14763">
                  <c:v>385.01799999999997</c:v>
                </c:pt>
                <c:pt idx="14764">
                  <c:v>385.03300000000002</c:v>
                </c:pt>
                <c:pt idx="14765">
                  <c:v>385.05099999999999</c:v>
                </c:pt>
                <c:pt idx="14766">
                  <c:v>385.06799999999998</c:v>
                </c:pt>
                <c:pt idx="14767">
                  <c:v>385.08499999999998</c:v>
                </c:pt>
                <c:pt idx="14768">
                  <c:v>385.101</c:v>
                </c:pt>
                <c:pt idx="14769">
                  <c:v>385.11799999999999</c:v>
                </c:pt>
                <c:pt idx="14770">
                  <c:v>385.13900000000001</c:v>
                </c:pt>
                <c:pt idx="14771">
                  <c:v>385.16199999999998</c:v>
                </c:pt>
                <c:pt idx="14772">
                  <c:v>385.18200000000002</c:v>
                </c:pt>
                <c:pt idx="14773">
                  <c:v>385.202</c:v>
                </c:pt>
                <c:pt idx="14774">
                  <c:v>385.22199999999998</c:v>
                </c:pt>
                <c:pt idx="14775">
                  <c:v>385.24200000000002</c:v>
                </c:pt>
                <c:pt idx="14776">
                  <c:v>385.26100000000002</c:v>
                </c:pt>
                <c:pt idx="14777">
                  <c:v>385.28</c:v>
                </c:pt>
                <c:pt idx="14778">
                  <c:v>385.30900000000003</c:v>
                </c:pt>
                <c:pt idx="14779">
                  <c:v>385.35899999999998</c:v>
                </c:pt>
                <c:pt idx="14780">
                  <c:v>385.43400000000003</c:v>
                </c:pt>
                <c:pt idx="14781">
                  <c:v>385.51400000000001</c:v>
                </c:pt>
                <c:pt idx="14782">
                  <c:v>385.59100000000001</c:v>
                </c:pt>
                <c:pt idx="14783">
                  <c:v>385.67</c:v>
                </c:pt>
                <c:pt idx="14784">
                  <c:v>385.75400000000002</c:v>
                </c:pt>
                <c:pt idx="14785">
                  <c:v>385.83800000000002</c:v>
                </c:pt>
                <c:pt idx="14786">
                  <c:v>385.91800000000001</c:v>
                </c:pt>
                <c:pt idx="14787">
                  <c:v>385.96699999999998</c:v>
                </c:pt>
                <c:pt idx="14788">
                  <c:v>385.98200000000003</c:v>
                </c:pt>
                <c:pt idx="14789">
                  <c:v>385.99099999999999</c:v>
                </c:pt>
                <c:pt idx="14790">
                  <c:v>386.00200000000001</c:v>
                </c:pt>
                <c:pt idx="14791">
                  <c:v>386.01499999999999</c:v>
                </c:pt>
                <c:pt idx="14792">
                  <c:v>386.03100000000001</c:v>
                </c:pt>
                <c:pt idx="14793">
                  <c:v>386.04700000000003</c:v>
                </c:pt>
                <c:pt idx="14794">
                  <c:v>386.06599999999997</c:v>
                </c:pt>
                <c:pt idx="14795">
                  <c:v>386.08699999999999</c:v>
                </c:pt>
                <c:pt idx="14796">
                  <c:v>386.11</c:v>
                </c:pt>
                <c:pt idx="14797">
                  <c:v>386.12700000000001</c:v>
                </c:pt>
                <c:pt idx="14798">
                  <c:v>386.14600000000002</c:v>
                </c:pt>
                <c:pt idx="14799">
                  <c:v>386.166</c:v>
                </c:pt>
                <c:pt idx="14800">
                  <c:v>386.18700000000001</c:v>
                </c:pt>
                <c:pt idx="14801">
                  <c:v>386.20499999999998</c:v>
                </c:pt>
                <c:pt idx="14802">
                  <c:v>386.22399999999999</c:v>
                </c:pt>
                <c:pt idx="14803">
                  <c:v>386.245</c:v>
                </c:pt>
                <c:pt idx="14804">
                  <c:v>386.26900000000001</c:v>
                </c:pt>
                <c:pt idx="14805">
                  <c:v>386.29</c:v>
                </c:pt>
                <c:pt idx="14806">
                  <c:v>386.339</c:v>
                </c:pt>
                <c:pt idx="14807">
                  <c:v>386.42500000000001</c:v>
                </c:pt>
                <c:pt idx="14808">
                  <c:v>386.50900000000001</c:v>
                </c:pt>
                <c:pt idx="14809">
                  <c:v>386.57100000000003</c:v>
                </c:pt>
                <c:pt idx="14810">
                  <c:v>386.601</c:v>
                </c:pt>
                <c:pt idx="14811">
                  <c:v>386.613</c:v>
                </c:pt>
                <c:pt idx="14812">
                  <c:v>386.625</c:v>
                </c:pt>
                <c:pt idx="14813">
                  <c:v>386.637</c:v>
                </c:pt>
                <c:pt idx="14814">
                  <c:v>386.65300000000002</c:v>
                </c:pt>
                <c:pt idx="14815">
                  <c:v>386.673</c:v>
                </c:pt>
                <c:pt idx="14816">
                  <c:v>386.69299999999998</c:v>
                </c:pt>
                <c:pt idx="14817">
                  <c:v>386.71100000000001</c:v>
                </c:pt>
                <c:pt idx="14818">
                  <c:v>386.72899999999998</c:v>
                </c:pt>
                <c:pt idx="14819">
                  <c:v>386.74700000000001</c:v>
                </c:pt>
                <c:pt idx="14820">
                  <c:v>386.76600000000002</c:v>
                </c:pt>
                <c:pt idx="14821">
                  <c:v>386.79399999999998</c:v>
                </c:pt>
                <c:pt idx="14822">
                  <c:v>386.85</c:v>
                </c:pt>
                <c:pt idx="14823">
                  <c:v>386.92899999999997</c:v>
                </c:pt>
                <c:pt idx="14824">
                  <c:v>387.012</c:v>
                </c:pt>
                <c:pt idx="14825">
                  <c:v>387.09</c:v>
                </c:pt>
                <c:pt idx="14826">
                  <c:v>387.16300000000001</c:v>
                </c:pt>
                <c:pt idx="14827">
                  <c:v>387.21199999999999</c:v>
                </c:pt>
                <c:pt idx="14828">
                  <c:v>387.23399999999998</c:v>
                </c:pt>
                <c:pt idx="14829">
                  <c:v>387.245</c:v>
                </c:pt>
                <c:pt idx="14830">
                  <c:v>387.25400000000002</c:v>
                </c:pt>
                <c:pt idx="14831">
                  <c:v>387.267</c:v>
                </c:pt>
                <c:pt idx="14832">
                  <c:v>387.28500000000003</c:v>
                </c:pt>
                <c:pt idx="14833">
                  <c:v>387.30399999999997</c:v>
                </c:pt>
                <c:pt idx="14834">
                  <c:v>387.32400000000001</c:v>
                </c:pt>
                <c:pt idx="14835">
                  <c:v>387.34199999999998</c:v>
                </c:pt>
                <c:pt idx="14836">
                  <c:v>387.36</c:v>
                </c:pt>
                <c:pt idx="14837">
                  <c:v>387.37900000000002</c:v>
                </c:pt>
                <c:pt idx="14838">
                  <c:v>387.39800000000002</c:v>
                </c:pt>
                <c:pt idx="14839">
                  <c:v>387.42700000000002</c:v>
                </c:pt>
                <c:pt idx="14840">
                  <c:v>387.48399999999998</c:v>
                </c:pt>
                <c:pt idx="14841">
                  <c:v>387.56400000000002</c:v>
                </c:pt>
                <c:pt idx="14842">
                  <c:v>387.64299999999997</c:v>
                </c:pt>
                <c:pt idx="14843">
                  <c:v>387.71600000000001</c:v>
                </c:pt>
                <c:pt idx="14844">
                  <c:v>387.77199999999999</c:v>
                </c:pt>
                <c:pt idx="14845">
                  <c:v>387.79700000000003</c:v>
                </c:pt>
                <c:pt idx="14846">
                  <c:v>387.80900000000003</c:v>
                </c:pt>
                <c:pt idx="14847">
                  <c:v>387.81900000000002</c:v>
                </c:pt>
                <c:pt idx="14848">
                  <c:v>387.83499999999998</c:v>
                </c:pt>
                <c:pt idx="14849">
                  <c:v>387.87200000000001</c:v>
                </c:pt>
                <c:pt idx="14850">
                  <c:v>387.94</c:v>
                </c:pt>
                <c:pt idx="14851">
                  <c:v>388.01799999999997</c:v>
                </c:pt>
                <c:pt idx="14852">
                  <c:v>388.09300000000002</c:v>
                </c:pt>
                <c:pt idx="14853">
                  <c:v>388.16500000000002</c:v>
                </c:pt>
                <c:pt idx="14854">
                  <c:v>388.23200000000003</c:v>
                </c:pt>
                <c:pt idx="14855">
                  <c:v>388.28899999999999</c:v>
                </c:pt>
                <c:pt idx="14856">
                  <c:v>388.33600000000001</c:v>
                </c:pt>
                <c:pt idx="14857">
                  <c:v>388.35399999999998</c:v>
                </c:pt>
                <c:pt idx="14858">
                  <c:v>388.35399999999998</c:v>
                </c:pt>
                <c:pt idx="14859">
                  <c:v>388.35500000000002</c:v>
                </c:pt>
                <c:pt idx="14860">
                  <c:v>388.35899999999998</c:v>
                </c:pt>
                <c:pt idx="14861">
                  <c:v>388.36900000000003</c:v>
                </c:pt>
                <c:pt idx="14862">
                  <c:v>388.38400000000001</c:v>
                </c:pt>
                <c:pt idx="14863">
                  <c:v>388.39600000000002</c:v>
                </c:pt>
                <c:pt idx="14864">
                  <c:v>388.41199999999998</c:v>
                </c:pt>
                <c:pt idx="14865">
                  <c:v>388.43099999999998</c:v>
                </c:pt>
                <c:pt idx="14866">
                  <c:v>388.452</c:v>
                </c:pt>
                <c:pt idx="14867">
                  <c:v>388.47</c:v>
                </c:pt>
                <c:pt idx="14868">
                  <c:v>388.48899999999998</c:v>
                </c:pt>
                <c:pt idx="14869">
                  <c:v>388.50799999999998</c:v>
                </c:pt>
                <c:pt idx="14870">
                  <c:v>388.52800000000002</c:v>
                </c:pt>
                <c:pt idx="14871">
                  <c:v>388.55399999999997</c:v>
                </c:pt>
                <c:pt idx="14872">
                  <c:v>388.60199999999998</c:v>
                </c:pt>
                <c:pt idx="14873">
                  <c:v>388.678</c:v>
                </c:pt>
                <c:pt idx="14874">
                  <c:v>388.76100000000002</c:v>
                </c:pt>
                <c:pt idx="14875">
                  <c:v>388.84300000000002</c:v>
                </c:pt>
                <c:pt idx="14876">
                  <c:v>388.90800000000002</c:v>
                </c:pt>
                <c:pt idx="14877">
                  <c:v>388.94799999999998</c:v>
                </c:pt>
                <c:pt idx="14878">
                  <c:v>388.96899999999999</c:v>
                </c:pt>
                <c:pt idx="14879">
                  <c:v>388.98</c:v>
                </c:pt>
                <c:pt idx="14880">
                  <c:v>388.99099999999999</c:v>
                </c:pt>
                <c:pt idx="14881">
                  <c:v>389.005</c:v>
                </c:pt>
                <c:pt idx="14882">
                  <c:v>389.02300000000002</c:v>
                </c:pt>
                <c:pt idx="14883">
                  <c:v>389.04300000000001</c:v>
                </c:pt>
                <c:pt idx="14884">
                  <c:v>389.06400000000002</c:v>
                </c:pt>
                <c:pt idx="14885">
                  <c:v>389.08300000000003</c:v>
                </c:pt>
                <c:pt idx="14886">
                  <c:v>389.10199999999998</c:v>
                </c:pt>
                <c:pt idx="14887">
                  <c:v>389.12200000000001</c:v>
                </c:pt>
                <c:pt idx="14888">
                  <c:v>389.14100000000002</c:v>
                </c:pt>
                <c:pt idx="14889">
                  <c:v>389.16199999999998</c:v>
                </c:pt>
                <c:pt idx="14890">
                  <c:v>389.20499999999998</c:v>
                </c:pt>
                <c:pt idx="14891">
                  <c:v>389.26900000000001</c:v>
                </c:pt>
                <c:pt idx="14892">
                  <c:v>389.35</c:v>
                </c:pt>
                <c:pt idx="14893">
                  <c:v>389.43400000000003</c:v>
                </c:pt>
                <c:pt idx="14894">
                  <c:v>389.51600000000002</c:v>
                </c:pt>
                <c:pt idx="14895">
                  <c:v>389.58499999999998</c:v>
                </c:pt>
                <c:pt idx="14896">
                  <c:v>389.61500000000001</c:v>
                </c:pt>
                <c:pt idx="14897">
                  <c:v>389.63099999999997</c:v>
                </c:pt>
                <c:pt idx="14898">
                  <c:v>389.654</c:v>
                </c:pt>
                <c:pt idx="14899">
                  <c:v>389.68700000000001</c:v>
                </c:pt>
                <c:pt idx="14900">
                  <c:v>389.709</c:v>
                </c:pt>
                <c:pt idx="14901">
                  <c:v>389.721</c:v>
                </c:pt>
                <c:pt idx="14902">
                  <c:v>389.73</c:v>
                </c:pt>
                <c:pt idx="14903">
                  <c:v>389.74099999999999</c:v>
                </c:pt>
                <c:pt idx="14904">
                  <c:v>389.75299999999999</c:v>
                </c:pt>
                <c:pt idx="14905">
                  <c:v>389.767</c:v>
                </c:pt>
                <c:pt idx="14906">
                  <c:v>389.78399999999999</c:v>
                </c:pt>
                <c:pt idx="14907">
                  <c:v>389.80399999999997</c:v>
                </c:pt>
                <c:pt idx="14908">
                  <c:v>389.82499999999999</c:v>
                </c:pt>
                <c:pt idx="14909">
                  <c:v>389.84300000000002</c:v>
                </c:pt>
                <c:pt idx="14910">
                  <c:v>389.86200000000002</c:v>
                </c:pt>
                <c:pt idx="14911">
                  <c:v>389.88099999999997</c:v>
                </c:pt>
                <c:pt idx="14912">
                  <c:v>389.9</c:v>
                </c:pt>
                <c:pt idx="14913">
                  <c:v>389.92399999999998</c:v>
                </c:pt>
                <c:pt idx="14914">
                  <c:v>389.97</c:v>
                </c:pt>
                <c:pt idx="14915">
                  <c:v>390.04199999999997</c:v>
                </c:pt>
                <c:pt idx="14916">
                  <c:v>390.09300000000002</c:v>
                </c:pt>
                <c:pt idx="14917">
                  <c:v>390.108</c:v>
                </c:pt>
                <c:pt idx="14918">
                  <c:v>390.12400000000002</c:v>
                </c:pt>
                <c:pt idx="14919">
                  <c:v>390.137</c:v>
                </c:pt>
                <c:pt idx="14920">
                  <c:v>390.15100000000001</c:v>
                </c:pt>
                <c:pt idx="14921">
                  <c:v>390.166</c:v>
                </c:pt>
                <c:pt idx="14922">
                  <c:v>390.18299999999999</c:v>
                </c:pt>
                <c:pt idx="14923">
                  <c:v>390.202</c:v>
                </c:pt>
                <c:pt idx="14924">
                  <c:v>390.22199999999998</c:v>
                </c:pt>
                <c:pt idx="14925">
                  <c:v>390.23899999999998</c:v>
                </c:pt>
                <c:pt idx="14926">
                  <c:v>390.25700000000001</c:v>
                </c:pt>
                <c:pt idx="14927">
                  <c:v>390.27499999999998</c:v>
                </c:pt>
                <c:pt idx="14928">
                  <c:v>390.29300000000001</c:v>
                </c:pt>
                <c:pt idx="14929">
                  <c:v>390.31299999999999</c:v>
                </c:pt>
                <c:pt idx="14930">
                  <c:v>390.35</c:v>
                </c:pt>
                <c:pt idx="14931">
                  <c:v>390.41199999999998</c:v>
                </c:pt>
                <c:pt idx="14932">
                  <c:v>390.45400000000001</c:v>
                </c:pt>
                <c:pt idx="14933">
                  <c:v>390.46899999999999</c:v>
                </c:pt>
                <c:pt idx="14934">
                  <c:v>390.47800000000001</c:v>
                </c:pt>
                <c:pt idx="14935">
                  <c:v>390.48899999999998</c:v>
                </c:pt>
                <c:pt idx="14936">
                  <c:v>390.50099999999998</c:v>
                </c:pt>
                <c:pt idx="14937">
                  <c:v>390.517</c:v>
                </c:pt>
                <c:pt idx="14938">
                  <c:v>390.53699999999998</c:v>
                </c:pt>
                <c:pt idx="14939">
                  <c:v>390.55599999999998</c:v>
                </c:pt>
                <c:pt idx="14940">
                  <c:v>390.57499999999999</c:v>
                </c:pt>
                <c:pt idx="14941">
                  <c:v>390.59399999999999</c:v>
                </c:pt>
                <c:pt idx="14942">
                  <c:v>390.613</c:v>
                </c:pt>
                <c:pt idx="14943">
                  <c:v>390.63299999999998</c:v>
                </c:pt>
                <c:pt idx="14944">
                  <c:v>390.66199999999998</c:v>
                </c:pt>
                <c:pt idx="14945">
                  <c:v>390.72199999999998</c:v>
                </c:pt>
                <c:pt idx="14946">
                  <c:v>390.79599999999999</c:v>
                </c:pt>
                <c:pt idx="14947">
                  <c:v>390.86599999999999</c:v>
                </c:pt>
                <c:pt idx="14948">
                  <c:v>390.92500000000001</c:v>
                </c:pt>
                <c:pt idx="14949">
                  <c:v>390.952</c:v>
                </c:pt>
                <c:pt idx="14950">
                  <c:v>390.96600000000001</c:v>
                </c:pt>
                <c:pt idx="14951">
                  <c:v>390.97800000000001</c:v>
                </c:pt>
                <c:pt idx="14952">
                  <c:v>390.99</c:v>
                </c:pt>
                <c:pt idx="14953">
                  <c:v>391.00299999999999</c:v>
                </c:pt>
                <c:pt idx="14954">
                  <c:v>391.02</c:v>
                </c:pt>
                <c:pt idx="14955">
                  <c:v>391.03899999999999</c:v>
                </c:pt>
                <c:pt idx="14956">
                  <c:v>391.05799999999999</c:v>
                </c:pt>
                <c:pt idx="14957">
                  <c:v>391.077</c:v>
                </c:pt>
                <c:pt idx="14958">
                  <c:v>391.096</c:v>
                </c:pt>
                <c:pt idx="14959">
                  <c:v>391.11500000000001</c:v>
                </c:pt>
                <c:pt idx="14960">
                  <c:v>391.13400000000001</c:v>
                </c:pt>
                <c:pt idx="14961">
                  <c:v>391.16899999999998</c:v>
                </c:pt>
                <c:pt idx="14962">
                  <c:v>391.233</c:v>
                </c:pt>
                <c:pt idx="14963">
                  <c:v>391.31</c:v>
                </c:pt>
                <c:pt idx="14964">
                  <c:v>391.34300000000002</c:v>
                </c:pt>
                <c:pt idx="14965">
                  <c:v>391.35199999999998</c:v>
                </c:pt>
                <c:pt idx="14966">
                  <c:v>391.36099999999999</c:v>
                </c:pt>
                <c:pt idx="14967">
                  <c:v>391.37299999999999</c:v>
                </c:pt>
                <c:pt idx="14968">
                  <c:v>391.38799999999998</c:v>
                </c:pt>
                <c:pt idx="14969">
                  <c:v>391.40600000000001</c:v>
                </c:pt>
                <c:pt idx="14970">
                  <c:v>391.42700000000002</c:v>
                </c:pt>
                <c:pt idx="14971">
                  <c:v>391.44900000000001</c:v>
                </c:pt>
                <c:pt idx="14972">
                  <c:v>391.47</c:v>
                </c:pt>
                <c:pt idx="14973">
                  <c:v>391.49</c:v>
                </c:pt>
                <c:pt idx="14974">
                  <c:v>391.512</c:v>
                </c:pt>
                <c:pt idx="14975">
                  <c:v>391.54899999999998</c:v>
                </c:pt>
                <c:pt idx="14976">
                  <c:v>391.613</c:v>
                </c:pt>
                <c:pt idx="14977">
                  <c:v>391.69</c:v>
                </c:pt>
                <c:pt idx="14978">
                  <c:v>391.76</c:v>
                </c:pt>
                <c:pt idx="14979">
                  <c:v>391.791</c:v>
                </c:pt>
                <c:pt idx="14980">
                  <c:v>391.81900000000002</c:v>
                </c:pt>
                <c:pt idx="14981">
                  <c:v>391.83199999999999</c:v>
                </c:pt>
                <c:pt idx="14982">
                  <c:v>391.84199999999998</c:v>
                </c:pt>
                <c:pt idx="14983">
                  <c:v>391.85300000000001</c:v>
                </c:pt>
                <c:pt idx="14984">
                  <c:v>391.86700000000002</c:v>
                </c:pt>
                <c:pt idx="14985">
                  <c:v>391.88499999999999</c:v>
                </c:pt>
                <c:pt idx="14986">
                  <c:v>391.90499999999997</c:v>
                </c:pt>
                <c:pt idx="14987">
                  <c:v>391.92399999999998</c:v>
                </c:pt>
                <c:pt idx="14988">
                  <c:v>391.94099999999997</c:v>
                </c:pt>
                <c:pt idx="14989">
                  <c:v>391.959</c:v>
                </c:pt>
                <c:pt idx="14990">
                  <c:v>391.97699999999998</c:v>
                </c:pt>
                <c:pt idx="14991">
                  <c:v>391.99700000000001</c:v>
                </c:pt>
                <c:pt idx="14992">
                  <c:v>392.03300000000002</c:v>
                </c:pt>
                <c:pt idx="14993">
                  <c:v>392.09800000000001</c:v>
                </c:pt>
                <c:pt idx="14994">
                  <c:v>392.15600000000001</c:v>
                </c:pt>
                <c:pt idx="14995">
                  <c:v>392.18099999999998</c:v>
                </c:pt>
                <c:pt idx="14996">
                  <c:v>392.19200000000001</c:v>
                </c:pt>
                <c:pt idx="14997">
                  <c:v>392.20600000000002</c:v>
                </c:pt>
                <c:pt idx="14998">
                  <c:v>392.22199999999998</c:v>
                </c:pt>
                <c:pt idx="14999">
                  <c:v>392.24099999999999</c:v>
                </c:pt>
                <c:pt idx="15000">
                  <c:v>392.262</c:v>
                </c:pt>
                <c:pt idx="15001">
                  <c:v>392.28399999999999</c:v>
                </c:pt>
                <c:pt idx="15002">
                  <c:v>392.30500000000001</c:v>
                </c:pt>
                <c:pt idx="15003">
                  <c:v>392.32499999999999</c:v>
                </c:pt>
                <c:pt idx="15004">
                  <c:v>392.34500000000003</c:v>
                </c:pt>
                <c:pt idx="15005">
                  <c:v>392.36399999999998</c:v>
                </c:pt>
                <c:pt idx="15006">
                  <c:v>392.38499999999999</c:v>
                </c:pt>
                <c:pt idx="15007">
                  <c:v>392.40600000000001</c:v>
                </c:pt>
                <c:pt idx="15008">
                  <c:v>392.428</c:v>
                </c:pt>
                <c:pt idx="15009">
                  <c:v>392.45600000000002</c:v>
                </c:pt>
                <c:pt idx="15010">
                  <c:v>392.483</c:v>
                </c:pt>
                <c:pt idx="15011">
                  <c:v>392.52</c:v>
                </c:pt>
                <c:pt idx="15012">
                  <c:v>392.55099999999999</c:v>
                </c:pt>
                <c:pt idx="15013">
                  <c:v>392.56200000000001</c:v>
                </c:pt>
                <c:pt idx="15014">
                  <c:v>392.58</c:v>
                </c:pt>
                <c:pt idx="15015">
                  <c:v>392.608</c:v>
                </c:pt>
                <c:pt idx="15016">
                  <c:v>392.64299999999997</c:v>
                </c:pt>
                <c:pt idx="15017">
                  <c:v>392.70100000000002</c:v>
                </c:pt>
                <c:pt idx="15018">
                  <c:v>392.76600000000002</c:v>
                </c:pt>
                <c:pt idx="15019">
                  <c:v>392.83600000000001</c:v>
                </c:pt>
                <c:pt idx="15020">
                  <c:v>392.911</c:v>
                </c:pt>
                <c:pt idx="15021">
                  <c:v>392.98700000000002</c:v>
                </c:pt>
                <c:pt idx="15022">
                  <c:v>393.04399999999998</c:v>
                </c:pt>
                <c:pt idx="15023">
                  <c:v>393.07400000000001</c:v>
                </c:pt>
                <c:pt idx="15024">
                  <c:v>393.09</c:v>
                </c:pt>
                <c:pt idx="15025">
                  <c:v>393.10399999999998</c:v>
                </c:pt>
                <c:pt idx="15026">
                  <c:v>393.11799999999999</c:v>
                </c:pt>
                <c:pt idx="15027">
                  <c:v>393.13499999999999</c:v>
                </c:pt>
                <c:pt idx="15028">
                  <c:v>393.15499999999997</c:v>
                </c:pt>
                <c:pt idx="15029">
                  <c:v>393.17500000000001</c:v>
                </c:pt>
                <c:pt idx="15030">
                  <c:v>393.197</c:v>
                </c:pt>
                <c:pt idx="15031">
                  <c:v>393.21800000000002</c:v>
                </c:pt>
                <c:pt idx="15032">
                  <c:v>393.23899999999998</c:v>
                </c:pt>
                <c:pt idx="15033">
                  <c:v>393.25900000000001</c:v>
                </c:pt>
                <c:pt idx="15034">
                  <c:v>393.279</c:v>
                </c:pt>
                <c:pt idx="15035">
                  <c:v>393.31</c:v>
                </c:pt>
                <c:pt idx="15036">
                  <c:v>393.36500000000001</c:v>
                </c:pt>
                <c:pt idx="15037">
                  <c:v>393.44</c:v>
                </c:pt>
                <c:pt idx="15038">
                  <c:v>393.52300000000002</c:v>
                </c:pt>
                <c:pt idx="15039">
                  <c:v>393.57900000000001</c:v>
                </c:pt>
                <c:pt idx="15040">
                  <c:v>393.58100000000002</c:v>
                </c:pt>
                <c:pt idx="15041">
                  <c:v>393.59</c:v>
                </c:pt>
                <c:pt idx="15042">
                  <c:v>393.60199999999998</c:v>
                </c:pt>
                <c:pt idx="15043">
                  <c:v>393.61599999999999</c:v>
                </c:pt>
                <c:pt idx="15044">
                  <c:v>393.63200000000001</c:v>
                </c:pt>
                <c:pt idx="15045">
                  <c:v>393.65</c:v>
                </c:pt>
                <c:pt idx="15046">
                  <c:v>393.67</c:v>
                </c:pt>
                <c:pt idx="15047">
                  <c:v>393.69099999999997</c:v>
                </c:pt>
                <c:pt idx="15048">
                  <c:v>393.71100000000001</c:v>
                </c:pt>
                <c:pt idx="15049">
                  <c:v>393.73099999999999</c:v>
                </c:pt>
                <c:pt idx="15050">
                  <c:v>393.75099999999998</c:v>
                </c:pt>
                <c:pt idx="15051">
                  <c:v>393.77100000000002</c:v>
                </c:pt>
                <c:pt idx="15052">
                  <c:v>393.791</c:v>
                </c:pt>
                <c:pt idx="15053">
                  <c:v>393.81900000000002</c:v>
                </c:pt>
                <c:pt idx="15054">
                  <c:v>393.87</c:v>
                </c:pt>
                <c:pt idx="15055">
                  <c:v>393.93700000000001</c:v>
                </c:pt>
                <c:pt idx="15056">
                  <c:v>393.97300000000001</c:v>
                </c:pt>
                <c:pt idx="15057">
                  <c:v>393.99</c:v>
                </c:pt>
                <c:pt idx="15058">
                  <c:v>394.00099999999998</c:v>
                </c:pt>
                <c:pt idx="15059">
                  <c:v>394.01600000000002</c:v>
                </c:pt>
                <c:pt idx="15060">
                  <c:v>394.03399999999999</c:v>
                </c:pt>
                <c:pt idx="15061">
                  <c:v>394.05500000000001</c:v>
                </c:pt>
                <c:pt idx="15062">
                  <c:v>394.077</c:v>
                </c:pt>
                <c:pt idx="15063">
                  <c:v>394.096</c:v>
                </c:pt>
                <c:pt idx="15064">
                  <c:v>394.11500000000001</c:v>
                </c:pt>
                <c:pt idx="15065">
                  <c:v>394.13400000000001</c:v>
                </c:pt>
                <c:pt idx="15066">
                  <c:v>394.154</c:v>
                </c:pt>
                <c:pt idx="15067">
                  <c:v>394.178</c:v>
                </c:pt>
                <c:pt idx="15068">
                  <c:v>394.22699999999998</c:v>
                </c:pt>
                <c:pt idx="15069">
                  <c:v>394.28800000000001</c:v>
                </c:pt>
                <c:pt idx="15070">
                  <c:v>394.339</c:v>
                </c:pt>
                <c:pt idx="15071">
                  <c:v>394.39100000000002</c:v>
                </c:pt>
                <c:pt idx="15072">
                  <c:v>394.44600000000003</c:v>
                </c:pt>
                <c:pt idx="15073">
                  <c:v>394.49900000000002</c:v>
                </c:pt>
                <c:pt idx="15074">
                  <c:v>394.553</c:v>
                </c:pt>
                <c:pt idx="15075">
                  <c:v>394.61</c:v>
                </c:pt>
                <c:pt idx="15076">
                  <c:v>394.637</c:v>
                </c:pt>
                <c:pt idx="15077">
                  <c:v>394.65</c:v>
                </c:pt>
                <c:pt idx="15078">
                  <c:v>394.661</c:v>
                </c:pt>
                <c:pt idx="15079">
                  <c:v>394.67399999999998</c:v>
                </c:pt>
                <c:pt idx="15080">
                  <c:v>394.68799999999999</c:v>
                </c:pt>
                <c:pt idx="15081">
                  <c:v>394.70600000000002</c:v>
                </c:pt>
                <c:pt idx="15082">
                  <c:v>394.72699999999998</c:v>
                </c:pt>
                <c:pt idx="15083">
                  <c:v>394.74799999999999</c:v>
                </c:pt>
                <c:pt idx="15084">
                  <c:v>394.767</c:v>
                </c:pt>
                <c:pt idx="15085">
                  <c:v>394.786</c:v>
                </c:pt>
                <c:pt idx="15086">
                  <c:v>394.80399999999997</c:v>
                </c:pt>
                <c:pt idx="15087">
                  <c:v>394.82299999999998</c:v>
                </c:pt>
                <c:pt idx="15088">
                  <c:v>394.84699999999998</c:v>
                </c:pt>
                <c:pt idx="15089">
                  <c:v>394.88400000000001</c:v>
                </c:pt>
                <c:pt idx="15090">
                  <c:v>394.94799999999998</c:v>
                </c:pt>
                <c:pt idx="15091">
                  <c:v>394.98899999999998</c:v>
                </c:pt>
                <c:pt idx="15092">
                  <c:v>395.01299999999998</c:v>
                </c:pt>
                <c:pt idx="15093">
                  <c:v>395.03100000000001</c:v>
                </c:pt>
                <c:pt idx="15094">
                  <c:v>395.04599999999999</c:v>
                </c:pt>
                <c:pt idx="15095">
                  <c:v>395.06299999999999</c:v>
                </c:pt>
                <c:pt idx="15096">
                  <c:v>395.08</c:v>
                </c:pt>
                <c:pt idx="15097">
                  <c:v>395.101</c:v>
                </c:pt>
                <c:pt idx="15098">
                  <c:v>395.12400000000002</c:v>
                </c:pt>
                <c:pt idx="15099">
                  <c:v>395.14499999999998</c:v>
                </c:pt>
                <c:pt idx="15100">
                  <c:v>395.16500000000002</c:v>
                </c:pt>
                <c:pt idx="15101">
                  <c:v>395.18400000000003</c:v>
                </c:pt>
                <c:pt idx="15102">
                  <c:v>395.20299999999997</c:v>
                </c:pt>
                <c:pt idx="15103">
                  <c:v>395.22300000000001</c:v>
                </c:pt>
                <c:pt idx="15104">
                  <c:v>395.24400000000003</c:v>
                </c:pt>
                <c:pt idx="15105">
                  <c:v>395.279</c:v>
                </c:pt>
                <c:pt idx="15106">
                  <c:v>395.34399999999999</c:v>
                </c:pt>
                <c:pt idx="15107">
                  <c:v>395.43200000000002</c:v>
                </c:pt>
                <c:pt idx="15108">
                  <c:v>395.51799999999997</c:v>
                </c:pt>
                <c:pt idx="15109">
                  <c:v>395.60199999999998</c:v>
                </c:pt>
                <c:pt idx="15110">
                  <c:v>395.65699999999998</c:v>
                </c:pt>
                <c:pt idx="15111">
                  <c:v>395.67899999999997</c:v>
                </c:pt>
                <c:pt idx="15112">
                  <c:v>395.69099999999997</c:v>
                </c:pt>
                <c:pt idx="15113">
                  <c:v>395.70299999999997</c:v>
                </c:pt>
                <c:pt idx="15114">
                  <c:v>395.71600000000001</c:v>
                </c:pt>
                <c:pt idx="15115">
                  <c:v>395.73099999999999</c:v>
                </c:pt>
                <c:pt idx="15116">
                  <c:v>395.74900000000002</c:v>
                </c:pt>
                <c:pt idx="15117">
                  <c:v>395.76900000000001</c:v>
                </c:pt>
                <c:pt idx="15118">
                  <c:v>395.78500000000003</c:v>
                </c:pt>
                <c:pt idx="15119">
                  <c:v>395.80399999999997</c:v>
                </c:pt>
                <c:pt idx="15120">
                  <c:v>395.82299999999998</c:v>
                </c:pt>
                <c:pt idx="15121">
                  <c:v>395.84300000000002</c:v>
                </c:pt>
                <c:pt idx="15122">
                  <c:v>395.88299999999998</c:v>
                </c:pt>
                <c:pt idx="15123">
                  <c:v>395.95400000000001</c:v>
                </c:pt>
                <c:pt idx="15124">
                  <c:v>396.02699999999999</c:v>
                </c:pt>
                <c:pt idx="15125">
                  <c:v>396.03500000000003</c:v>
                </c:pt>
                <c:pt idx="15126">
                  <c:v>396.03899999999999</c:v>
                </c:pt>
                <c:pt idx="15127">
                  <c:v>396.04899999999998</c:v>
                </c:pt>
                <c:pt idx="15128">
                  <c:v>396.06200000000001</c:v>
                </c:pt>
                <c:pt idx="15129">
                  <c:v>396.07900000000001</c:v>
                </c:pt>
                <c:pt idx="15130">
                  <c:v>396.1</c:v>
                </c:pt>
                <c:pt idx="15131">
                  <c:v>396.12099999999998</c:v>
                </c:pt>
                <c:pt idx="15132">
                  <c:v>396.14</c:v>
                </c:pt>
                <c:pt idx="15133">
                  <c:v>396.15800000000002</c:v>
                </c:pt>
                <c:pt idx="15134">
                  <c:v>396.178</c:v>
                </c:pt>
                <c:pt idx="15135">
                  <c:v>396.197</c:v>
                </c:pt>
                <c:pt idx="15136">
                  <c:v>396.22199999999998</c:v>
                </c:pt>
                <c:pt idx="15137">
                  <c:v>396.267</c:v>
                </c:pt>
                <c:pt idx="15138">
                  <c:v>396.334</c:v>
                </c:pt>
                <c:pt idx="15139">
                  <c:v>396.37700000000001</c:v>
                </c:pt>
                <c:pt idx="15140">
                  <c:v>396.392</c:v>
                </c:pt>
                <c:pt idx="15141">
                  <c:v>396.41199999999998</c:v>
                </c:pt>
                <c:pt idx="15142">
                  <c:v>396.46499999999997</c:v>
                </c:pt>
                <c:pt idx="15143">
                  <c:v>396.52800000000002</c:v>
                </c:pt>
                <c:pt idx="15144">
                  <c:v>396.57100000000003</c:v>
                </c:pt>
                <c:pt idx="15145">
                  <c:v>396.59199999999998</c:v>
                </c:pt>
                <c:pt idx="15146">
                  <c:v>396.6</c:v>
                </c:pt>
                <c:pt idx="15147">
                  <c:v>396.61099999999999</c:v>
                </c:pt>
                <c:pt idx="15148">
                  <c:v>396.62200000000001</c:v>
                </c:pt>
                <c:pt idx="15149">
                  <c:v>396.63499999999999</c:v>
                </c:pt>
                <c:pt idx="15150">
                  <c:v>396.654</c:v>
                </c:pt>
                <c:pt idx="15151">
                  <c:v>396.67500000000001</c:v>
                </c:pt>
                <c:pt idx="15152">
                  <c:v>396.69600000000003</c:v>
                </c:pt>
                <c:pt idx="15153">
                  <c:v>396.71499999999997</c:v>
                </c:pt>
                <c:pt idx="15154">
                  <c:v>396.73500000000001</c:v>
                </c:pt>
                <c:pt idx="15155">
                  <c:v>396.755</c:v>
                </c:pt>
                <c:pt idx="15156">
                  <c:v>396.77499999999998</c:v>
                </c:pt>
                <c:pt idx="15157">
                  <c:v>396.79500000000002</c:v>
                </c:pt>
                <c:pt idx="15158">
                  <c:v>396.82400000000001</c:v>
                </c:pt>
                <c:pt idx="15159">
                  <c:v>396.87599999999998</c:v>
                </c:pt>
                <c:pt idx="15160">
                  <c:v>396.95</c:v>
                </c:pt>
                <c:pt idx="15161">
                  <c:v>397.01799999999997</c:v>
                </c:pt>
                <c:pt idx="15162">
                  <c:v>397.05</c:v>
                </c:pt>
                <c:pt idx="15163">
                  <c:v>397.06799999999998</c:v>
                </c:pt>
                <c:pt idx="15164">
                  <c:v>397.084</c:v>
                </c:pt>
                <c:pt idx="15165">
                  <c:v>397.09800000000001</c:v>
                </c:pt>
                <c:pt idx="15166">
                  <c:v>397.11399999999998</c:v>
                </c:pt>
                <c:pt idx="15167">
                  <c:v>397.13099999999997</c:v>
                </c:pt>
                <c:pt idx="15168">
                  <c:v>397.15100000000001</c:v>
                </c:pt>
                <c:pt idx="15169">
                  <c:v>397.173</c:v>
                </c:pt>
                <c:pt idx="15170">
                  <c:v>397.19299999999998</c:v>
                </c:pt>
                <c:pt idx="15171">
                  <c:v>397.21300000000002</c:v>
                </c:pt>
                <c:pt idx="15172">
                  <c:v>397.23200000000003</c:v>
                </c:pt>
                <c:pt idx="15173">
                  <c:v>397.25099999999998</c:v>
                </c:pt>
                <c:pt idx="15174">
                  <c:v>397.27499999999998</c:v>
                </c:pt>
                <c:pt idx="15175">
                  <c:v>397.32100000000003</c:v>
                </c:pt>
                <c:pt idx="15176">
                  <c:v>397.39299999999997</c:v>
                </c:pt>
                <c:pt idx="15177">
                  <c:v>397.47500000000002</c:v>
                </c:pt>
                <c:pt idx="15178">
                  <c:v>397.553</c:v>
                </c:pt>
                <c:pt idx="15179">
                  <c:v>397.62099999999998</c:v>
                </c:pt>
                <c:pt idx="15180">
                  <c:v>397.62099999999998</c:v>
                </c:pt>
                <c:pt idx="15181">
                  <c:v>397.62700000000001</c:v>
                </c:pt>
                <c:pt idx="15182">
                  <c:v>397.637</c:v>
                </c:pt>
                <c:pt idx="15183">
                  <c:v>397.64600000000002</c:v>
                </c:pt>
                <c:pt idx="15184">
                  <c:v>397.66</c:v>
                </c:pt>
                <c:pt idx="15185">
                  <c:v>397.67700000000002</c:v>
                </c:pt>
                <c:pt idx="15186">
                  <c:v>397.69799999999998</c:v>
                </c:pt>
                <c:pt idx="15187">
                  <c:v>397.71899999999999</c:v>
                </c:pt>
                <c:pt idx="15188">
                  <c:v>397.74</c:v>
                </c:pt>
                <c:pt idx="15189">
                  <c:v>397.76</c:v>
                </c:pt>
                <c:pt idx="15190">
                  <c:v>397.78</c:v>
                </c:pt>
                <c:pt idx="15191">
                  <c:v>397.80099999999999</c:v>
                </c:pt>
                <c:pt idx="15192">
                  <c:v>397.83499999999998</c:v>
                </c:pt>
                <c:pt idx="15193">
                  <c:v>397.89600000000002</c:v>
                </c:pt>
                <c:pt idx="15194">
                  <c:v>397.97</c:v>
                </c:pt>
                <c:pt idx="15195">
                  <c:v>398.02600000000001</c:v>
                </c:pt>
                <c:pt idx="15196">
                  <c:v>398.05799999999999</c:v>
                </c:pt>
                <c:pt idx="15197">
                  <c:v>398.07900000000001</c:v>
                </c:pt>
                <c:pt idx="15198">
                  <c:v>398.09199999999998</c:v>
                </c:pt>
                <c:pt idx="15199">
                  <c:v>398.10599999999999</c:v>
                </c:pt>
                <c:pt idx="15200">
                  <c:v>398.12099999999998</c:v>
                </c:pt>
                <c:pt idx="15201">
                  <c:v>398.14</c:v>
                </c:pt>
                <c:pt idx="15202">
                  <c:v>398.161</c:v>
                </c:pt>
                <c:pt idx="15203">
                  <c:v>398.18200000000002</c:v>
                </c:pt>
                <c:pt idx="15204">
                  <c:v>398.20100000000002</c:v>
                </c:pt>
                <c:pt idx="15205">
                  <c:v>398.221</c:v>
                </c:pt>
                <c:pt idx="15206">
                  <c:v>398.24099999999999</c:v>
                </c:pt>
                <c:pt idx="15207">
                  <c:v>398.262</c:v>
                </c:pt>
                <c:pt idx="15208">
                  <c:v>398.29300000000001</c:v>
                </c:pt>
                <c:pt idx="15209">
                  <c:v>398.35199999999998</c:v>
                </c:pt>
                <c:pt idx="15210">
                  <c:v>398.428</c:v>
                </c:pt>
                <c:pt idx="15211">
                  <c:v>398.49700000000001</c:v>
                </c:pt>
                <c:pt idx="15212">
                  <c:v>398.52699999999999</c:v>
                </c:pt>
                <c:pt idx="15213">
                  <c:v>398.54399999999998</c:v>
                </c:pt>
                <c:pt idx="15214">
                  <c:v>398.55799999999999</c:v>
                </c:pt>
                <c:pt idx="15215">
                  <c:v>398.572</c:v>
                </c:pt>
                <c:pt idx="15216">
                  <c:v>398.58699999999999</c:v>
                </c:pt>
                <c:pt idx="15217">
                  <c:v>398.60599999999999</c:v>
                </c:pt>
                <c:pt idx="15218">
                  <c:v>398.62799999999999</c:v>
                </c:pt>
                <c:pt idx="15219">
                  <c:v>398.64699999999999</c:v>
                </c:pt>
                <c:pt idx="15220">
                  <c:v>398.666</c:v>
                </c:pt>
                <c:pt idx="15221">
                  <c:v>398.685</c:v>
                </c:pt>
                <c:pt idx="15222">
                  <c:v>398.70499999999998</c:v>
                </c:pt>
                <c:pt idx="15223">
                  <c:v>398.72500000000002</c:v>
                </c:pt>
                <c:pt idx="15224">
                  <c:v>398.75299999999999</c:v>
                </c:pt>
                <c:pt idx="15225">
                  <c:v>398.80599999999998</c:v>
                </c:pt>
                <c:pt idx="15226">
                  <c:v>398.88499999999999</c:v>
                </c:pt>
                <c:pt idx="15227">
                  <c:v>398.971</c:v>
                </c:pt>
                <c:pt idx="15228">
                  <c:v>399.06200000000001</c:v>
                </c:pt>
                <c:pt idx="15229">
                  <c:v>399.15499999999997</c:v>
                </c:pt>
                <c:pt idx="15230">
                  <c:v>399.24400000000003</c:v>
                </c:pt>
                <c:pt idx="15231">
                  <c:v>399.33100000000002</c:v>
                </c:pt>
                <c:pt idx="15232">
                  <c:v>399.37799999999999</c:v>
                </c:pt>
                <c:pt idx="15233">
                  <c:v>399.38400000000001</c:v>
                </c:pt>
                <c:pt idx="15234">
                  <c:v>399.392</c:v>
                </c:pt>
                <c:pt idx="15235">
                  <c:v>399.39299999999997</c:v>
                </c:pt>
                <c:pt idx="15236">
                  <c:v>399.39600000000002</c:v>
                </c:pt>
                <c:pt idx="15237">
                  <c:v>399.40300000000002</c:v>
                </c:pt>
                <c:pt idx="15238">
                  <c:v>399.41</c:v>
                </c:pt>
                <c:pt idx="15239">
                  <c:v>399.42</c:v>
                </c:pt>
                <c:pt idx="15240">
                  <c:v>399.43299999999999</c:v>
                </c:pt>
                <c:pt idx="15241">
                  <c:v>399.44900000000001</c:v>
                </c:pt>
                <c:pt idx="15242">
                  <c:v>399.46499999999997</c:v>
                </c:pt>
                <c:pt idx="15243">
                  <c:v>399.483</c:v>
                </c:pt>
                <c:pt idx="15244">
                  <c:v>399.50200000000001</c:v>
                </c:pt>
                <c:pt idx="15245">
                  <c:v>399.524</c:v>
                </c:pt>
                <c:pt idx="15246">
                  <c:v>399.54300000000001</c:v>
                </c:pt>
                <c:pt idx="15247">
                  <c:v>399.56099999999998</c:v>
                </c:pt>
                <c:pt idx="15248">
                  <c:v>399.57900000000001</c:v>
                </c:pt>
                <c:pt idx="15249">
                  <c:v>399.59800000000001</c:v>
                </c:pt>
                <c:pt idx="15250">
                  <c:v>399.61700000000002</c:v>
                </c:pt>
                <c:pt idx="15251">
                  <c:v>399.64100000000002</c:v>
                </c:pt>
                <c:pt idx="15252">
                  <c:v>399.685</c:v>
                </c:pt>
                <c:pt idx="15253">
                  <c:v>399.75</c:v>
                </c:pt>
                <c:pt idx="15254">
                  <c:v>399.78899999999999</c:v>
                </c:pt>
                <c:pt idx="15255">
                  <c:v>399.79399999999998</c:v>
                </c:pt>
                <c:pt idx="15256">
                  <c:v>399.80099999999999</c:v>
                </c:pt>
                <c:pt idx="15257">
                  <c:v>399.81299999999999</c:v>
                </c:pt>
                <c:pt idx="15258">
                  <c:v>399.82600000000002</c:v>
                </c:pt>
                <c:pt idx="15259">
                  <c:v>399.84100000000001</c:v>
                </c:pt>
                <c:pt idx="15260">
                  <c:v>399.86099999999999</c:v>
                </c:pt>
                <c:pt idx="15261">
                  <c:v>399.88299999999998</c:v>
                </c:pt>
                <c:pt idx="15262">
                  <c:v>399.904</c:v>
                </c:pt>
                <c:pt idx="15263">
                  <c:v>399.923</c:v>
                </c:pt>
                <c:pt idx="15264">
                  <c:v>399.94200000000001</c:v>
                </c:pt>
                <c:pt idx="15265">
                  <c:v>399.964</c:v>
                </c:pt>
                <c:pt idx="15266">
                  <c:v>399.99299999999999</c:v>
                </c:pt>
                <c:pt idx="15267">
                  <c:v>400.04</c:v>
                </c:pt>
                <c:pt idx="15268">
                  <c:v>400.11</c:v>
                </c:pt>
                <c:pt idx="15269">
                  <c:v>400.18299999999999</c:v>
                </c:pt>
                <c:pt idx="15270">
                  <c:v>400.25799999999998</c:v>
                </c:pt>
                <c:pt idx="15271">
                  <c:v>400.32900000000001</c:v>
                </c:pt>
                <c:pt idx="15272">
                  <c:v>400.39800000000002</c:v>
                </c:pt>
                <c:pt idx="15273">
                  <c:v>400.428</c:v>
                </c:pt>
                <c:pt idx="15274">
                  <c:v>400.428</c:v>
                </c:pt>
                <c:pt idx="15275">
                  <c:v>400.428</c:v>
                </c:pt>
                <c:pt idx="15276">
                  <c:v>400.435</c:v>
                </c:pt>
                <c:pt idx="15277">
                  <c:v>400.44099999999997</c:v>
                </c:pt>
                <c:pt idx="15278">
                  <c:v>400.45699999999999</c:v>
                </c:pt>
                <c:pt idx="15279">
                  <c:v>400.47899999999998</c:v>
                </c:pt>
                <c:pt idx="15280">
                  <c:v>400.50099999999998</c:v>
                </c:pt>
                <c:pt idx="15281">
                  <c:v>400.52199999999999</c:v>
                </c:pt>
                <c:pt idx="15282">
                  <c:v>400.541</c:v>
                </c:pt>
                <c:pt idx="15283">
                  <c:v>400.55900000000003</c:v>
                </c:pt>
                <c:pt idx="15284">
                  <c:v>400.577</c:v>
                </c:pt>
                <c:pt idx="15285">
                  <c:v>400.59500000000003</c:v>
                </c:pt>
                <c:pt idx="15286">
                  <c:v>400.613</c:v>
                </c:pt>
                <c:pt idx="15287">
                  <c:v>400.63600000000002</c:v>
                </c:pt>
                <c:pt idx="15288">
                  <c:v>400.67399999999998</c:v>
                </c:pt>
                <c:pt idx="15289">
                  <c:v>400.73599999999999</c:v>
                </c:pt>
                <c:pt idx="15290">
                  <c:v>400.81599999999997</c:v>
                </c:pt>
                <c:pt idx="15291">
                  <c:v>400.90199999999999</c:v>
                </c:pt>
                <c:pt idx="15292">
                  <c:v>400.98599999999999</c:v>
                </c:pt>
                <c:pt idx="15293">
                  <c:v>401.06200000000001</c:v>
                </c:pt>
                <c:pt idx="15294">
                  <c:v>401.13499999999999</c:v>
                </c:pt>
                <c:pt idx="15295">
                  <c:v>401.19200000000001</c:v>
                </c:pt>
                <c:pt idx="15296">
                  <c:v>401.21800000000002</c:v>
                </c:pt>
                <c:pt idx="15297">
                  <c:v>401.226</c:v>
                </c:pt>
                <c:pt idx="15298">
                  <c:v>401.24299999999999</c:v>
                </c:pt>
                <c:pt idx="15299">
                  <c:v>401.291</c:v>
                </c:pt>
                <c:pt idx="15300">
                  <c:v>401.36500000000001</c:v>
                </c:pt>
                <c:pt idx="15301">
                  <c:v>401.44</c:v>
                </c:pt>
                <c:pt idx="15302">
                  <c:v>401.52</c:v>
                </c:pt>
                <c:pt idx="15303">
                  <c:v>401.60199999999998</c:v>
                </c:pt>
                <c:pt idx="15304">
                  <c:v>401.68400000000003</c:v>
                </c:pt>
                <c:pt idx="15305">
                  <c:v>401.75200000000001</c:v>
                </c:pt>
                <c:pt idx="15306">
                  <c:v>401.78100000000001</c:v>
                </c:pt>
                <c:pt idx="15307">
                  <c:v>401.78100000000001</c:v>
                </c:pt>
                <c:pt idx="15308">
                  <c:v>401.78100000000001</c:v>
                </c:pt>
                <c:pt idx="15309">
                  <c:v>401.78100000000001</c:v>
                </c:pt>
                <c:pt idx="15310">
                  <c:v>401.79</c:v>
                </c:pt>
                <c:pt idx="15311">
                  <c:v>401.8</c:v>
                </c:pt>
                <c:pt idx="15312">
                  <c:v>401.81099999999998</c:v>
                </c:pt>
                <c:pt idx="15313">
                  <c:v>401.82499999999999</c:v>
                </c:pt>
                <c:pt idx="15314">
                  <c:v>401.84300000000002</c:v>
                </c:pt>
                <c:pt idx="15315">
                  <c:v>401.863</c:v>
                </c:pt>
                <c:pt idx="15316">
                  <c:v>401.88299999999998</c:v>
                </c:pt>
                <c:pt idx="15317">
                  <c:v>401.90300000000002</c:v>
                </c:pt>
                <c:pt idx="15318">
                  <c:v>401.923</c:v>
                </c:pt>
                <c:pt idx="15319">
                  <c:v>401.94299999999998</c:v>
                </c:pt>
                <c:pt idx="15320">
                  <c:v>401.96600000000001</c:v>
                </c:pt>
                <c:pt idx="15321">
                  <c:v>402.00400000000002</c:v>
                </c:pt>
                <c:pt idx="15322">
                  <c:v>402.07100000000003</c:v>
                </c:pt>
                <c:pt idx="15323">
                  <c:v>402.15</c:v>
                </c:pt>
                <c:pt idx="15324">
                  <c:v>402.21600000000001</c:v>
                </c:pt>
                <c:pt idx="15325">
                  <c:v>402.25400000000002</c:v>
                </c:pt>
                <c:pt idx="15326">
                  <c:v>402.27199999999999</c:v>
                </c:pt>
                <c:pt idx="15327">
                  <c:v>402.28399999999999</c:v>
                </c:pt>
                <c:pt idx="15328">
                  <c:v>402.29700000000003</c:v>
                </c:pt>
                <c:pt idx="15329">
                  <c:v>402.31200000000001</c:v>
                </c:pt>
                <c:pt idx="15330">
                  <c:v>402.33</c:v>
                </c:pt>
                <c:pt idx="15331">
                  <c:v>402.351</c:v>
                </c:pt>
                <c:pt idx="15332">
                  <c:v>402.37200000000001</c:v>
                </c:pt>
                <c:pt idx="15333">
                  <c:v>402.392</c:v>
                </c:pt>
                <c:pt idx="15334">
                  <c:v>402.41199999999998</c:v>
                </c:pt>
                <c:pt idx="15335">
                  <c:v>402.43299999999999</c:v>
                </c:pt>
                <c:pt idx="15336">
                  <c:v>402.45400000000001</c:v>
                </c:pt>
                <c:pt idx="15337">
                  <c:v>402.48200000000003</c:v>
                </c:pt>
                <c:pt idx="15338">
                  <c:v>402.53399999999999</c:v>
                </c:pt>
                <c:pt idx="15339">
                  <c:v>402.58199999999999</c:v>
                </c:pt>
                <c:pt idx="15340">
                  <c:v>402.62799999999999</c:v>
                </c:pt>
                <c:pt idx="15341">
                  <c:v>402.64699999999999</c:v>
                </c:pt>
                <c:pt idx="15342">
                  <c:v>402.661</c:v>
                </c:pt>
                <c:pt idx="15343">
                  <c:v>402.67399999999998</c:v>
                </c:pt>
                <c:pt idx="15344">
                  <c:v>402.68700000000001</c:v>
                </c:pt>
                <c:pt idx="15345">
                  <c:v>402.702</c:v>
                </c:pt>
                <c:pt idx="15346">
                  <c:v>402.72</c:v>
                </c:pt>
                <c:pt idx="15347">
                  <c:v>402.74200000000002</c:v>
                </c:pt>
                <c:pt idx="15348">
                  <c:v>402.76400000000001</c:v>
                </c:pt>
                <c:pt idx="15349">
                  <c:v>402.78399999999999</c:v>
                </c:pt>
                <c:pt idx="15350">
                  <c:v>402.803</c:v>
                </c:pt>
                <c:pt idx="15351">
                  <c:v>402.82299999999998</c:v>
                </c:pt>
                <c:pt idx="15352">
                  <c:v>402.84399999999999</c:v>
                </c:pt>
                <c:pt idx="15353">
                  <c:v>402.86799999999999</c:v>
                </c:pt>
                <c:pt idx="15354">
                  <c:v>402.90499999999997</c:v>
                </c:pt>
                <c:pt idx="15355">
                  <c:v>402.96600000000001</c:v>
                </c:pt>
                <c:pt idx="15356">
                  <c:v>403.03100000000001</c:v>
                </c:pt>
                <c:pt idx="15357">
                  <c:v>403.07100000000003</c:v>
                </c:pt>
                <c:pt idx="15358">
                  <c:v>403.08100000000002</c:v>
                </c:pt>
                <c:pt idx="15359">
                  <c:v>403.09100000000001</c:v>
                </c:pt>
                <c:pt idx="15360">
                  <c:v>403.10300000000001</c:v>
                </c:pt>
                <c:pt idx="15361">
                  <c:v>403.11599999999999</c:v>
                </c:pt>
                <c:pt idx="15362">
                  <c:v>403.13299999999998</c:v>
                </c:pt>
                <c:pt idx="15363">
                  <c:v>403.15300000000002</c:v>
                </c:pt>
                <c:pt idx="15364">
                  <c:v>403.17399999999998</c:v>
                </c:pt>
                <c:pt idx="15365">
                  <c:v>403.19200000000001</c:v>
                </c:pt>
                <c:pt idx="15366">
                  <c:v>403.21100000000001</c:v>
                </c:pt>
                <c:pt idx="15367">
                  <c:v>403.23</c:v>
                </c:pt>
                <c:pt idx="15368">
                  <c:v>403.25200000000001</c:v>
                </c:pt>
                <c:pt idx="15369">
                  <c:v>403.29500000000002</c:v>
                </c:pt>
                <c:pt idx="15370">
                  <c:v>403.36799999999999</c:v>
                </c:pt>
                <c:pt idx="15371">
                  <c:v>403.43700000000001</c:v>
                </c:pt>
                <c:pt idx="15372">
                  <c:v>403.5</c:v>
                </c:pt>
                <c:pt idx="15373">
                  <c:v>403.53800000000001</c:v>
                </c:pt>
                <c:pt idx="15374">
                  <c:v>403.55200000000002</c:v>
                </c:pt>
                <c:pt idx="15375">
                  <c:v>403.56099999999998</c:v>
                </c:pt>
                <c:pt idx="15376">
                  <c:v>403.57100000000003</c:v>
                </c:pt>
                <c:pt idx="15377">
                  <c:v>403.58199999999999</c:v>
                </c:pt>
                <c:pt idx="15378">
                  <c:v>403.59300000000002</c:v>
                </c:pt>
                <c:pt idx="15379">
                  <c:v>403.60899999999998</c:v>
                </c:pt>
                <c:pt idx="15380">
                  <c:v>403.62799999999999</c:v>
                </c:pt>
                <c:pt idx="15381">
                  <c:v>403.64800000000002</c:v>
                </c:pt>
                <c:pt idx="15382">
                  <c:v>403.66699999999997</c:v>
                </c:pt>
                <c:pt idx="15383">
                  <c:v>403.68599999999998</c:v>
                </c:pt>
                <c:pt idx="15384">
                  <c:v>403.70600000000002</c:v>
                </c:pt>
                <c:pt idx="15385">
                  <c:v>403.72500000000002</c:v>
                </c:pt>
                <c:pt idx="15386">
                  <c:v>403.74900000000002</c:v>
                </c:pt>
                <c:pt idx="15387">
                  <c:v>403.798</c:v>
                </c:pt>
                <c:pt idx="15388">
                  <c:v>403.87400000000002</c:v>
                </c:pt>
                <c:pt idx="15389">
                  <c:v>403.952</c:v>
                </c:pt>
                <c:pt idx="15390">
                  <c:v>404.01799999999997</c:v>
                </c:pt>
                <c:pt idx="15391">
                  <c:v>404.04599999999999</c:v>
                </c:pt>
                <c:pt idx="15392">
                  <c:v>404.07</c:v>
                </c:pt>
                <c:pt idx="15393">
                  <c:v>404.08499999999998</c:v>
                </c:pt>
                <c:pt idx="15394">
                  <c:v>404.09800000000001</c:v>
                </c:pt>
                <c:pt idx="15395">
                  <c:v>404.11500000000001</c:v>
                </c:pt>
                <c:pt idx="15396">
                  <c:v>404.13099999999997</c:v>
                </c:pt>
                <c:pt idx="15397">
                  <c:v>404.15</c:v>
                </c:pt>
                <c:pt idx="15398">
                  <c:v>404.17</c:v>
                </c:pt>
                <c:pt idx="15399">
                  <c:v>404.19299999999998</c:v>
                </c:pt>
                <c:pt idx="15400">
                  <c:v>404.214</c:v>
                </c:pt>
                <c:pt idx="15401">
                  <c:v>404.23399999999998</c:v>
                </c:pt>
                <c:pt idx="15402">
                  <c:v>404.25400000000002</c:v>
                </c:pt>
                <c:pt idx="15403">
                  <c:v>404.274</c:v>
                </c:pt>
                <c:pt idx="15404">
                  <c:v>404.29300000000001</c:v>
                </c:pt>
                <c:pt idx="15405">
                  <c:v>404.31700000000001</c:v>
                </c:pt>
                <c:pt idx="15406">
                  <c:v>404.36099999999999</c:v>
                </c:pt>
                <c:pt idx="15407">
                  <c:v>404.43299999999999</c:v>
                </c:pt>
                <c:pt idx="15408">
                  <c:v>404.51499999999999</c:v>
                </c:pt>
                <c:pt idx="15409">
                  <c:v>404.596</c:v>
                </c:pt>
                <c:pt idx="15410">
                  <c:v>404.65300000000002</c:v>
                </c:pt>
                <c:pt idx="15411">
                  <c:v>404.66800000000001</c:v>
                </c:pt>
                <c:pt idx="15412">
                  <c:v>404.67599999999999</c:v>
                </c:pt>
                <c:pt idx="15413">
                  <c:v>404.685</c:v>
                </c:pt>
                <c:pt idx="15414">
                  <c:v>404.69499999999999</c:v>
                </c:pt>
                <c:pt idx="15415">
                  <c:v>404.70699999999999</c:v>
                </c:pt>
                <c:pt idx="15416">
                  <c:v>404.72</c:v>
                </c:pt>
                <c:pt idx="15417">
                  <c:v>404.73700000000002</c:v>
                </c:pt>
                <c:pt idx="15418">
                  <c:v>404.75599999999997</c:v>
                </c:pt>
                <c:pt idx="15419">
                  <c:v>404.77499999999998</c:v>
                </c:pt>
                <c:pt idx="15420">
                  <c:v>404.79399999999998</c:v>
                </c:pt>
                <c:pt idx="15421">
                  <c:v>404.81299999999999</c:v>
                </c:pt>
                <c:pt idx="15422">
                  <c:v>404.83</c:v>
                </c:pt>
                <c:pt idx="15423">
                  <c:v>404.84899999999999</c:v>
                </c:pt>
                <c:pt idx="15424">
                  <c:v>404.86599999999999</c:v>
                </c:pt>
                <c:pt idx="15425">
                  <c:v>404.904</c:v>
                </c:pt>
                <c:pt idx="15426">
                  <c:v>404.92</c:v>
                </c:pt>
                <c:pt idx="15427">
                  <c:v>404.94299999999998</c:v>
                </c:pt>
                <c:pt idx="15428">
                  <c:v>404.96100000000001</c:v>
                </c:pt>
                <c:pt idx="15429">
                  <c:v>404.97800000000001</c:v>
                </c:pt>
                <c:pt idx="15430">
                  <c:v>404.995</c:v>
                </c:pt>
                <c:pt idx="15431">
                  <c:v>405.012</c:v>
                </c:pt>
                <c:pt idx="15432">
                  <c:v>405.02800000000002</c:v>
                </c:pt>
                <c:pt idx="15433">
                  <c:v>405.04500000000002</c:v>
                </c:pt>
                <c:pt idx="15434">
                  <c:v>405.06299999999999</c:v>
                </c:pt>
                <c:pt idx="15435">
                  <c:v>405.084</c:v>
                </c:pt>
                <c:pt idx="15436">
                  <c:v>405.10599999999999</c:v>
                </c:pt>
                <c:pt idx="15437">
                  <c:v>405.12599999999998</c:v>
                </c:pt>
                <c:pt idx="15438">
                  <c:v>405.14499999999998</c:v>
                </c:pt>
                <c:pt idx="15439">
                  <c:v>405.16399999999999</c:v>
                </c:pt>
                <c:pt idx="15440">
                  <c:v>405.18299999999999</c:v>
                </c:pt>
                <c:pt idx="15441">
                  <c:v>405.20299999999997</c:v>
                </c:pt>
                <c:pt idx="15442">
                  <c:v>405.23099999999999</c:v>
                </c:pt>
                <c:pt idx="15443">
                  <c:v>405.28199999999998</c:v>
                </c:pt>
                <c:pt idx="15444">
                  <c:v>405.35700000000003</c:v>
                </c:pt>
                <c:pt idx="15445">
                  <c:v>405.43200000000002</c:v>
                </c:pt>
                <c:pt idx="15446">
                  <c:v>405.50099999999998</c:v>
                </c:pt>
                <c:pt idx="15447">
                  <c:v>405.55700000000002</c:v>
                </c:pt>
                <c:pt idx="15448">
                  <c:v>405.59399999999999</c:v>
                </c:pt>
                <c:pt idx="15449">
                  <c:v>405.61399999999998</c:v>
                </c:pt>
                <c:pt idx="15450">
                  <c:v>405.625</c:v>
                </c:pt>
                <c:pt idx="15451">
                  <c:v>405.63499999999999</c:v>
                </c:pt>
                <c:pt idx="15452">
                  <c:v>405.64600000000002</c:v>
                </c:pt>
                <c:pt idx="15453">
                  <c:v>405.66</c:v>
                </c:pt>
                <c:pt idx="15454">
                  <c:v>405.67500000000001</c:v>
                </c:pt>
                <c:pt idx="15455">
                  <c:v>405.68900000000002</c:v>
                </c:pt>
                <c:pt idx="15456">
                  <c:v>405.70699999999999</c:v>
                </c:pt>
                <c:pt idx="15457">
                  <c:v>405.73</c:v>
                </c:pt>
                <c:pt idx="15458">
                  <c:v>405.76600000000002</c:v>
                </c:pt>
                <c:pt idx="15459">
                  <c:v>405.81099999999998</c:v>
                </c:pt>
                <c:pt idx="15460">
                  <c:v>405.858</c:v>
                </c:pt>
                <c:pt idx="15461">
                  <c:v>405.90800000000002</c:v>
                </c:pt>
                <c:pt idx="15462">
                  <c:v>405.95699999999999</c:v>
                </c:pt>
                <c:pt idx="15463">
                  <c:v>405.97800000000001</c:v>
                </c:pt>
                <c:pt idx="15464">
                  <c:v>405.98399999999998</c:v>
                </c:pt>
                <c:pt idx="15465">
                  <c:v>405.99200000000002</c:v>
                </c:pt>
                <c:pt idx="15466">
                  <c:v>406.00299999999999</c:v>
                </c:pt>
                <c:pt idx="15467">
                  <c:v>406.01600000000002</c:v>
                </c:pt>
                <c:pt idx="15468">
                  <c:v>406.03300000000002</c:v>
                </c:pt>
                <c:pt idx="15469">
                  <c:v>406.053</c:v>
                </c:pt>
                <c:pt idx="15470">
                  <c:v>406.07400000000001</c:v>
                </c:pt>
                <c:pt idx="15471">
                  <c:v>406.09399999999999</c:v>
                </c:pt>
                <c:pt idx="15472">
                  <c:v>406.11500000000001</c:v>
                </c:pt>
                <c:pt idx="15473">
                  <c:v>406.13499999999999</c:v>
                </c:pt>
                <c:pt idx="15474">
                  <c:v>406.154</c:v>
                </c:pt>
                <c:pt idx="15475">
                  <c:v>406.17399999999998</c:v>
                </c:pt>
                <c:pt idx="15476">
                  <c:v>406.197</c:v>
                </c:pt>
                <c:pt idx="15477">
                  <c:v>406.238</c:v>
                </c:pt>
                <c:pt idx="15478">
                  <c:v>406.30200000000002</c:v>
                </c:pt>
                <c:pt idx="15479">
                  <c:v>406.39299999999997</c:v>
                </c:pt>
                <c:pt idx="15480">
                  <c:v>406.48099999999999</c:v>
                </c:pt>
                <c:pt idx="15481">
                  <c:v>406.572</c:v>
                </c:pt>
                <c:pt idx="15482">
                  <c:v>406.613</c:v>
                </c:pt>
                <c:pt idx="15483">
                  <c:v>406.63099999999997</c:v>
                </c:pt>
                <c:pt idx="15484">
                  <c:v>406.64499999999998</c:v>
                </c:pt>
                <c:pt idx="15485">
                  <c:v>406.65699999999998</c:v>
                </c:pt>
                <c:pt idx="15486">
                  <c:v>406.67200000000003</c:v>
                </c:pt>
                <c:pt idx="15487">
                  <c:v>406.69</c:v>
                </c:pt>
                <c:pt idx="15488">
                  <c:v>406.71</c:v>
                </c:pt>
                <c:pt idx="15489">
                  <c:v>406.73099999999999</c:v>
                </c:pt>
                <c:pt idx="15490">
                  <c:v>406.75200000000001</c:v>
                </c:pt>
                <c:pt idx="15491">
                  <c:v>406.77199999999999</c:v>
                </c:pt>
                <c:pt idx="15492">
                  <c:v>406.79199999999997</c:v>
                </c:pt>
                <c:pt idx="15493">
                  <c:v>406.81200000000001</c:v>
                </c:pt>
                <c:pt idx="15494">
                  <c:v>406.834</c:v>
                </c:pt>
                <c:pt idx="15495">
                  <c:v>406.87</c:v>
                </c:pt>
                <c:pt idx="15496">
                  <c:v>406.92899999999997</c:v>
                </c:pt>
                <c:pt idx="15497">
                  <c:v>407.005</c:v>
                </c:pt>
                <c:pt idx="15498">
                  <c:v>407.09</c:v>
                </c:pt>
                <c:pt idx="15499">
                  <c:v>407.178</c:v>
                </c:pt>
                <c:pt idx="15500">
                  <c:v>407.25700000000001</c:v>
                </c:pt>
                <c:pt idx="15501">
                  <c:v>407.30200000000002</c:v>
                </c:pt>
                <c:pt idx="15502">
                  <c:v>407.31799999999998</c:v>
                </c:pt>
                <c:pt idx="15503">
                  <c:v>407.33100000000002</c:v>
                </c:pt>
                <c:pt idx="15504">
                  <c:v>407.34399999999999</c:v>
                </c:pt>
                <c:pt idx="15505">
                  <c:v>407.35899999999998</c:v>
                </c:pt>
                <c:pt idx="15506">
                  <c:v>407.37599999999998</c:v>
                </c:pt>
                <c:pt idx="15507">
                  <c:v>407.39499999999998</c:v>
                </c:pt>
                <c:pt idx="15508">
                  <c:v>407.416</c:v>
                </c:pt>
                <c:pt idx="15509">
                  <c:v>407.43700000000001</c:v>
                </c:pt>
                <c:pt idx="15510">
                  <c:v>407.45499999999998</c:v>
                </c:pt>
                <c:pt idx="15511">
                  <c:v>407.47399999999999</c:v>
                </c:pt>
                <c:pt idx="15512">
                  <c:v>407.49400000000003</c:v>
                </c:pt>
                <c:pt idx="15513">
                  <c:v>407.51400000000001</c:v>
                </c:pt>
                <c:pt idx="15514">
                  <c:v>407.53500000000003</c:v>
                </c:pt>
                <c:pt idx="15515">
                  <c:v>407.57600000000002</c:v>
                </c:pt>
                <c:pt idx="15516">
                  <c:v>407.61099999999999</c:v>
                </c:pt>
                <c:pt idx="15517">
                  <c:v>407.63099999999997</c:v>
                </c:pt>
                <c:pt idx="15518">
                  <c:v>407.64600000000002</c:v>
                </c:pt>
                <c:pt idx="15519">
                  <c:v>407.66300000000001</c:v>
                </c:pt>
                <c:pt idx="15520">
                  <c:v>407.68299999999999</c:v>
                </c:pt>
                <c:pt idx="15521">
                  <c:v>407.70400000000001</c:v>
                </c:pt>
                <c:pt idx="15522">
                  <c:v>407.72399999999999</c:v>
                </c:pt>
                <c:pt idx="15523">
                  <c:v>407.74299999999999</c:v>
                </c:pt>
                <c:pt idx="15524">
                  <c:v>407.76299999999998</c:v>
                </c:pt>
                <c:pt idx="15525">
                  <c:v>407.78199999999998</c:v>
                </c:pt>
                <c:pt idx="15526">
                  <c:v>407.80200000000002</c:v>
                </c:pt>
                <c:pt idx="15527">
                  <c:v>407.83699999999999</c:v>
                </c:pt>
                <c:pt idx="15528">
                  <c:v>407.90100000000001</c:v>
                </c:pt>
                <c:pt idx="15529">
                  <c:v>407.96300000000002</c:v>
                </c:pt>
                <c:pt idx="15530">
                  <c:v>408.00299999999999</c:v>
                </c:pt>
                <c:pt idx="15531">
                  <c:v>408.03800000000001</c:v>
                </c:pt>
                <c:pt idx="15532">
                  <c:v>408.09100000000001</c:v>
                </c:pt>
                <c:pt idx="15533">
                  <c:v>408.16199999999998</c:v>
                </c:pt>
                <c:pt idx="15534">
                  <c:v>408.233</c:v>
                </c:pt>
                <c:pt idx="15535">
                  <c:v>408.30500000000001</c:v>
                </c:pt>
                <c:pt idx="15536">
                  <c:v>408.358</c:v>
                </c:pt>
                <c:pt idx="15537">
                  <c:v>408.35899999999998</c:v>
                </c:pt>
                <c:pt idx="15538">
                  <c:v>408.36</c:v>
                </c:pt>
                <c:pt idx="15539">
                  <c:v>408.36700000000002</c:v>
                </c:pt>
                <c:pt idx="15540">
                  <c:v>408.38600000000002</c:v>
                </c:pt>
                <c:pt idx="15541">
                  <c:v>408.42200000000003</c:v>
                </c:pt>
                <c:pt idx="15542">
                  <c:v>408.44499999999999</c:v>
                </c:pt>
                <c:pt idx="15543">
                  <c:v>408.44600000000003</c:v>
                </c:pt>
                <c:pt idx="15544">
                  <c:v>408.45400000000001</c:v>
                </c:pt>
                <c:pt idx="15545">
                  <c:v>408.46499999999997</c:v>
                </c:pt>
                <c:pt idx="15546">
                  <c:v>408.47699999999998</c:v>
                </c:pt>
                <c:pt idx="15547">
                  <c:v>408.49400000000003</c:v>
                </c:pt>
                <c:pt idx="15548">
                  <c:v>408.51400000000001</c:v>
                </c:pt>
                <c:pt idx="15549">
                  <c:v>408.53300000000002</c:v>
                </c:pt>
                <c:pt idx="15550">
                  <c:v>408.55</c:v>
                </c:pt>
                <c:pt idx="15551">
                  <c:v>408.56799999999998</c:v>
                </c:pt>
                <c:pt idx="15552">
                  <c:v>408.58600000000001</c:v>
                </c:pt>
                <c:pt idx="15553">
                  <c:v>408.60500000000002</c:v>
                </c:pt>
                <c:pt idx="15554">
                  <c:v>408.62799999999999</c:v>
                </c:pt>
                <c:pt idx="15555">
                  <c:v>408.67</c:v>
                </c:pt>
                <c:pt idx="15556">
                  <c:v>408.73599999999999</c:v>
                </c:pt>
                <c:pt idx="15557">
                  <c:v>408.81</c:v>
                </c:pt>
                <c:pt idx="15558">
                  <c:v>408.863</c:v>
                </c:pt>
                <c:pt idx="15559">
                  <c:v>408.887</c:v>
                </c:pt>
                <c:pt idx="15560">
                  <c:v>408.89699999999999</c:v>
                </c:pt>
                <c:pt idx="15561">
                  <c:v>408.90800000000002</c:v>
                </c:pt>
                <c:pt idx="15562">
                  <c:v>408.92099999999999</c:v>
                </c:pt>
                <c:pt idx="15563">
                  <c:v>408.93599999999998</c:v>
                </c:pt>
                <c:pt idx="15564">
                  <c:v>408.952</c:v>
                </c:pt>
                <c:pt idx="15565">
                  <c:v>408.97300000000001</c:v>
                </c:pt>
                <c:pt idx="15566">
                  <c:v>408.99299999999999</c:v>
                </c:pt>
                <c:pt idx="15567">
                  <c:v>409.01400000000001</c:v>
                </c:pt>
                <c:pt idx="15568">
                  <c:v>409.03199999999998</c:v>
                </c:pt>
                <c:pt idx="15569">
                  <c:v>409.05200000000002</c:v>
                </c:pt>
                <c:pt idx="15570">
                  <c:v>409.07100000000003</c:v>
                </c:pt>
                <c:pt idx="15571">
                  <c:v>409.09100000000001</c:v>
                </c:pt>
                <c:pt idx="15572">
                  <c:v>409.11700000000002</c:v>
                </c:pt>
                <c:pt idx="15573">
                  <c:v>409.17200000000003</c:v>
                </c:pt>
                <c:pt idx="15574">
                  <c:v>409.25099999999998</c:v>
                </c:pt>
                <c:pt idx="15575">
                  <c:v>409.27</c:v>
                </c:pt>
                <c:pt idx="15576">
                  <c:v>409.27</c:v>
                </c:pt>
                <c:pt idx="15577">
                  <c:v>409.27699999999999</c:v>
                </c:pt>
                <c:pt idx="15578">
                  <c:v>409.28699999999998</c:v>
                </c:pt>
                <c:pt idx="15579">
                  <c:v>409.298</c:v>
                </c:pt>
                <c:pt idx="15580">
                  <c:v>409.31200000000001</c:v>
                </c:pt>
                <c:pt idx="15581">
                  <c:v>409.33</c:v>
                </c:pt>
                <c:pt idx="15582">
                  <c:v>409.351</c:v>
                </c:pt>
                <c:pt idx="15583">
                  <c:v>409.37200000000001</c:v>
                </c:pt>
                <c:pt idx="15584">
                  <c:v>409.392</c:v>
                </c:pt>
                <c:pt idx="15585">
                  <c:v>409.411</c:v>
                </c:pt>
                <c:pt idx="15586">
                  <c:v>409.43099999999998</c:v>
                </c:pt>
                <c:pt idx="15587">
                  <c:v>409.45100000000002</c:v>
                </c:pt>
                <c:pt idx="15588">
                  <c:v>409.48200000000003</c:v>
                </c:pt>
                <c:pt idx="15589">
                  <c:v>409.54199999999997</c:v>
                </c:pt>
                <c:pt idx="15590">
                  <c:v>409.625</c:v>
                </c:pt>
                <c:pt idx="15591">
                  <c:v>409.70400000000001</c:v>
                </c:pt>
                <c:pt idx="15592">
                  <c:v>409.767</c:v>
                </c:pt>
                <c:pt idx="15593">
                  <c:v>409.80900000000003</c:v>
                </c:pt>
                <c:pt idx="15594">
                  <c:v>409.81799999999998</c:v>
                </c:pt>
                <c:pt idx="15595">
                  <c:v>409.82799999999997</c:v>
                </c:pt>
                <c:pt idx="15596">
                  <c:v>409.839</c:v>
                </c:pt>
                <c:pt idx="15597">
                  <c:v>409.851</c:v>
                </c:pt>
                <c:pt idx="15598">
                  <c:v>409.86700000000002</c:v>
                </c:pt>
                <c:pt idx="15599">
                  <c:v>409.88600000000002</c:v>
                </c:pt>
                <c:pt idx="15600">
                  <c:v>409.90600000000001</c:v>
                </c:pt>
                <c:pt idx="15601">
                  <c:v>409.92599999999999</c:v>
                </c:pt>
                <c:pt idx="15602">
                  <c:v>409.94299999999998</c:v>
                </c:pt>
                <c:pt idx="15603">
                  <c:v>409.964</c:v>
                </c:pt>
                <c:pt idx="15604">
                  <c:v>409.983</c:v>
                </c:pt>
                <c:pt idx="15605">
                  <c:v>410.00200000000001</c:v>
                </c:pt>
                <c:pt idx="15606">
                  <c:v>410.02600000000001</c:v>
                </c:pt>
                <c:pt idx="15607">
                  <c:v>410.06200000000001</c:v>
                </c:pt>
                <c:pt idx="15608">
                  <c:v>410.12099999999998</c:v>
                </c:pt>
                <c:pt idx="15609">
                  <c:v>410.20499999999998</c:v>
                </c:pt>
                <c:pt idx="15610">
                  <c:v>410.28699999999998</c:v>
                </c:pt>
                <c:pt idx="15611">
                  <c:v>410.36900000000003</c:v>
                </c:pt>
                <c:pt idx="15612">
                  <c:v>410.45499999999998</c:v>
                </c:pt>
                <c:pt idx="15613">
                  <c:v>410.54399999999998</c:v>
                </c:pt>
                <c:pt idx="15614">
                  <c:v>410.62799999999999</c:v>
                </c:pt>
                <c:pt idx="15615">
                  <c:v>410.697</c:v>
                </c:pt>
                <c:pt idx="15616">
                  <c:v>410.72</c:v>
                </c:pt>
                <c:pt idx="15617">
                  <c:v>410.72300000000001</c:v>
                </c:pt>
                <c:pt idx="15618">
                  <c:v>410.72899999999998</c:v>
                </c:pt>
                <c:pt idx="15619">
                  <c:v>410.74</c:v>
                </c:pt>
                <c:pt idx="15620">
                  <c:v>410.75400000000002</c:v>
                </c:pt>
                <c:pt idx="15621">
                  <c:v>410.77100000000002</c:v>
                </c:pt>
                <c:pt idx="15622">
                  <c:v>410.79</c:v>
                </c:pt>
                <c:pt idx="15623">
                  <c:v>410.81099999999998</c:v>
                </c:pt>
                <c:pt idx="15624">
                  <c:v>410.83</c:v>
                </c:pt>
                <c:pt idx="15625">
                  <c:v>410.85</c:v>
                </c:pt>
                <c:pt idx="15626">
                  <c:v>410.87099999999998</c:v>
                </c:pt>
                <c:pt idx="15627">
                  <c:v>410.89</c:v>
                </c:pt>
                <c:pt idx="15628">
                  <c:v>410.91500000000002</c:v>
                </c:pt>
                <c:pt idx="15629">
                  <c:v>410.96199999999999</c:v>
                </c:pt>
                <c:pt idx="15630">
                  <c:v>411.03800000000001</c:v>
                </c:pt>
                <c:pt idx="15631">
                  <c:v>411.11900000000003</c:v>
                </c:pt>
                <c:pt idx="15632">
                  <c:v>411.20299999999997</c:v>
                </c:pt>
                <c:pt idx="15633">
                  <c:v>411.29300000000001</c:v>
                </c:pt>
                <c:pt idx="15634">
                  <c:v>411.31799999999998</c:v>
                </c:pt>
                <c:pt idx="15635">
                  <c:v>411.33199999999999</c:v>
                </c:pt>
                <c:pt idx="15636">
                  <c:v>411.346</c:v>
                </c:pt>
                <c:pt idx="15637">
                  <c:v>411.358</c:v>
                </c:pt>
                <c:pt idx="15638">
                  <c:v>411.375</c:v>
                </c:pt>
                <c:pt idx="15639">
                  <c:v>411.39400000000001</c:v>
                </c:pt>
                <c:pt idx="15640">
                  <c:v>411.416</c:v>
                </c:pt>
                <c:pt idx="15641">
                  <c:v>411.43700000000001</c:v>
                </c:pt>
                <c:pt idx="15642">
                  <c:v>411.45800000000003</c:v>
                </c:pt>
                <c:pt idx="15643">
                  <c:v>411.47899999999998</c:v>
                </c:pt>
                <c:pt idx="15644">
                  <c:v>411.49900000000002</c:v>
                </c:pt>
                <c:pt idx="15645">
                  <c:v>411.51799999999997</c:v>
                </c:pt>
                <c:pt idx="15646">
                  <c:v>411.54300000000001</c:v>
                </c:pt>
                <c:pt idx="15647">
                  <c:v>411.58499999999998</c:v>
                </c:pt>
                <c:pt idx="15648">
                  <c:v>411.65300000000002</c:v>
                </c:pt>
                <c:pt idx="15649">
                  <c:v>411.745</c:v>
                </c:pt>
                <c:pt idx="15650">
                  <c:v>411.846</c:v>
                </c:pt>
                <c:pt idx="15651">
                  <c:v>411.947</c:v>
                </c:pt>
                <c:pt idx="15652">
                  <c:v>412.048</c:v>
                </c:pt>
                <c:pt idx="15653">
                  <c:v>412.12799999999999</c:v>
                </c:pt>
                <c:pt idx="15654">
                  <c:v>412.16699999999997</c:v>
                </c:pt>
                <c:pt idx="15655">
                  <c:v>412.17599999999999</c:v>
                </c:pt>
                <c:pt idx="15656">
                  <c:v>412.19200000000001</c:v>
                </c:pt>
                <c:pt idx="15657">
                  <c:v>412.20600000000002</c:v>
                </c:pt>
                <c:pt idx="15658">
                  <c:v>412.22199999999998</c:v>
                </c:pt>
                <c:pt idx="15659">
                  <c:v>412.24099999999999</c:v>
                </c:pt>
                <c:pt idx="15660">
                  <c:v>412.262</c:v>
                </c:pt>
                <c:pt idx="15661">
                  <c:v>412.28100000000001</c:v>
                </c:pt>
                <c:pt idx="15662">
                  <c:v>412.30099999999999</c:v>
                </c:pt>
                <c:pt idx="15663">
                  <c:v>412.32100000000003</c:v>
                </c:pt>
                <c:pt idx="15664">
                  <c:v>412.34</c:v>
                </c:pt>
                <c:pt idx="15665">
                  <c:v>412.37900000000002</c:v>
                </c:pt>
                <c:pt idx="15666">
                  <c:v>412.447</c:v>
                </c:pt>
                <c:pt idx="15667">
                  <c:v>412.53100000000001</c:v>
                </c:pt>
                <c:pt idx="15668">
                  <c:v>412.61599999999999</c:v>
                </c:pt>
                <c:pt idx="15669">
                  <c:v>412.70299999999997</c:v>
                </c:pt>
                <c:pt idx="15670">
                  <c:v>412.77499999999998</c:v>
                </c:pt>
                <c:pt idx="15671">
                  <c:v>412.815</c:v>
                </c:pt>
                <c:pt idx="15672">
                  <c:v>412.83100000000002</c:v>
                </c:pt>
                <c:pt idx="15673">
                  <c:v>412.84</c:v>
                </c:pt>
                <c:pt idx="15674">
                  <c:v>412.85199999999998</c:v>
                </c:pt>
                <c:pt idx="15675">
                  <c:v>412.86399999999998</c:v>
                </c:pt>
                <c:pt idx="15676">
                  <c:v>412.88</c:v>
                </c:pt>
                <c:pt idx="15677">
                  <c:v>412.899</c:v>
                </c:pt>
                <c:pt idx="15678">
                  <c:v>412.92</c:v>
                </c:pt>
                <c:pt idx="15679">
                  <c:v>412.94</c:v>
                </c:pt>
                <c:pt idx="15680">
                  <c:v>412.959</c:v>
                </c:pt>
                <c:pt idx="15681">
                  <c:v>412.97899999999998</c:v>
                </c:pt>
                <c:pt idx="15682">
                  <c:v>412.99799999999999</c:v>
                </c:pt>
                <c:pt idx="15683">
                  <c:v>413.01600000000002</c:v>
                </c:pt>
                <c:pt idx="15684">
                  <c:v>413.03899999999999</c:v>
                </c:pt>
                <c:pt idx="15685">
                  <c:v>413.07799999999997</c:v>
                </c:pt>
                <c:pt idx="15686">
                  <c:v>413.149</c:v>
                </c:pt>
                <c:pt idx="15687">
                  <c:v>413.20400000000001</c:v>
                </c:pt>
                <c:pt idx="15688">
                  <c:v>413.21800000000002</c:v>
                </c:pt>
                <c:pt idx="15689">
                  <c:v>413.22500000000002</c:v>
                </c:pt>
                <c:pt idx="15690">
                  <c:v>413.23899999999998</c:v>
                </c:pt>
                <c:pt idx="15691">
                  <c:v>413.25299999999999</c:v>
                </c:pt>
                <c:pt idx="15692">
                  <c:v>413.27100000000002</c:v>
                </c:pt>
                <c:pt idx="15693">
                  <c:v>413.29199999999997</c:v>
                </c:pt>
                <c:pt idx="15694">
                  <c:v>413.31400000000002</c:v>
                </c:pt>
                <c:pt idx="15695">
                  <c:v>413.33600000000001</c:v>
                </c:pt>
                <c:pt idx="15696">
                  <c:v>413.35500000000002</c:v>
                </c:pt>
                <c:pt idx="15697">
                  <c:v>413.37400000000002</c:v>
                </c:pt>
                <c:pt idx="15698">
                  <c:v>413.39400000000001</c:v>
                </c:pt>
                <c:pt idx="15699">
                  <c:v>413.43</c:v>
                </c:pt>
                <c:pt idx="15700">
                  <c:v>413.49599999999998</c:v>
                </c:pt>
                <c:pt idx="15701">
                  <c:v>413.577</c:v>
                </c:pt>
                <c:pt idx="15702">
                  <c:v>413.65600000000001</c:v>
                </c:pt>
                <c:pt idx="15703">
                  <c:v>413.721</c:v>
                </c:pt>
                <c:pt idx="15704">
                  <c:v>413.75700000000001</c:v>
                </c:pt>
                <c:pt idx="15705">
                  <c:v>413.77499999999998</c:v>
                </c:pt>
                <c:pt idx="15706">
                  <c:v>413.78699999999998</c:v>
                </c:pt>
                <c:pt idx="15707">
                  <c:v>413.8</c:v>
                </c:pt>
                <c:pt idx="15708">
                  <c:v>413.81400000000002</c:v>
                </c:pt>
                <c:pt idx="15709">
                  <c:v>413.83</c:v>
                </c:pt>
                <c:pt idx="15710">
                  <c:v>413.84800000000001</c:v>
                </c:pt>
                <c:pt idx="15711">
                  <c:v>413.86799999999999</c:v>
                </c:pt>
                <c:pt idx="15712">
                  <c:v>413.88799999999998</c:v>
                </c:pt>
                <c:pt idx="15713">
                  <c:v>413.90600000000001</c:v>
                </c:pt>
                <c:pt idx="15714">
                  <c:v>413.92599999999999</c:v>
                </c:pt>
                <c:pt idx="15715">
                  <c:v>413.94400000000002</c:v>
                </c:pt>
                <c:pt idx="15716">
                  <c:v>413.96199999999999</c:v>
                </c:pt>
                <c:pt idx="15717">
                  <c:v>413.98099999999999</c:v>
                </c:pt>
                <c:pt idx="15718">
                  <c:v>414.00099999999998</c:v>
                </c:pt>
                <c:pt idx="15719">
                  <c:v>414.02600000000001</c:v>
                </c:pt>
                <c:pt idx="15720">
                  <c:v>414.04700000000003</c:v>
                </c:pt>
                <c:pt idx="15721">
                  <c:v>414.06799999999998</c:v>
                </c:pt>
                <c:pt idx="15722">
                  <c:v>414.09</c:v>
                </c:pt>
                <c:pt idx="15723">
                  <c:v>414.11099999999999</c:v>
                </c:pt>
                <c:pt idx="15724">
                  <c:v>414.12799999999999</c:v>
                </c:pt>
                <c:pt idx="15725">
                  <c:v>414.14699999999999</c:v>
                </c:pt>
                <c:pt idx="15726">
                  <c:v>414.166</c:v>
                </c:pt>
                <c:pt idx="15727">
                  <c:v>414.18299999999999</c:v>
                </c:pt>
                <c:pt idx="15728">
                  <c:v>414.20100000000002</c:v>
                </c:pt>
                <c:pt idx="15729">
                  <c:v>414.22</c:v>
                </c:pt>
                <c:pt idx="15730">
                  <c:v>414.26100000000002</c:v>
                </c:pt>
                <c:pt idx="15731">
                  <c:v>414.33499999999998</c:v>
                </c:pt>
                <c:pt idx="15732">
                  <c:v>414.411</c:v>
                </c:pt>
                <c:pt idx="15733">
                  <c:v>414.48399999999998</c:v>
                </c:pt>
                <c:pt idx="15734">
                  <c:v>414.51499999999999</c:v>
                </c:pt>
                <c:pt idx="15735">
                  <c:v>414.52600000000001</c:v>
                </c:pt>
                <c:pt idx="15736">
                  <c:v>414.536</c:v>
                </c:pt>
                <c:pt idx="15737">
                  <c:v>414.54599999999999</c:v>
                </c:pt>
                <c:pt idx="15738">
                  <c:v>414.55799999999999</c:v>
                </c:pt>
                <c:pt idx="15739">
                  <c:v>414.57299999999998</c:v>
                </c:pt>
                <c:pt idx="15740">
                  <c:v>414.59100000000001</c:v>
                </c:pt>
                <c:pt idx="15741">
                  <c:v>414.61200000000002</c:v>
                </c:pt>
                <c:pt idx="15742">
                  <c:v>414.63099999999997</c:v>
                </c:pt>
                <c:pt idx="15743">
                  <c:v>414.649</c:v>
                </c:pt>
                <c:pt idx="15744">
                  <c:v>414.66800000000001</c:v>
                </c:pt>
                <c:pt idx="15745">
                  <c:v>414.68799999999999</c:v>
                </c:pt>
                <c:pt idx="15746">
                  <c:v>414.709</c:v>
                </c:pt>
                <c:pt idx="15747">
                  <c:v>414.73099999999999</c:v>
                </c:pt>
                <c:pt idx="15748">
                  <c:v>414.762</c:v>
                </c:pt>
                <c:pt idx="15749">
                  <c:v>414.81700000000001</c:v>
                </c:pt>
                <c:pt idx="15750">
                  <c:v>414.89699999999999</c:v>
                </c:pt>
                <c:pt idx="15751">
                  <c:v>414.98399999999998</c:v>
                </c:pt>
                <c:pt idx="15752">
                  <c:v>415.07</c:v>
                </c:pt>
                <c:pt idx="15753">
                  <c:v>415.15699999999998</c:v>
                </c:pt>
                <c:pt idx="15754">
                  <c:v>415.197</c:v>
                </c:pt>
                <c:pt idx="15755">
                  <c:v>415.22199999999998</c:v>
                </c:pt>
                <c:pt idx="15756">
                  <c:v>415.22800000000001</c:v>
                </c:pt>
                <c:pt idx="15757">
                  <c:v>415.23599999999999</c:v>
                </c:pt>
                <c:pt idx="15758">
                  <c:v>415.245</c:v>
                </c:pt>
                <c:pt idx="15759">
                  <c:v>415.25700000000001</c:v>
                </c:pt>
                <c:pt idx="15760">
                  <c:v>415.28399999999999</c:v>
                </c:pt>
                <c:pt idx="15761">
                  <c:v>415.33600000000001</c:v>
                </c:pt>
                <c:pt idx="15762">
                  <c:v>415.39299999999997</c:v>
                </c:pt>
                <c:pt idx="15763">
                  <c:v>415.44200000000001</c:v>
                </c:pt>
                <c:pt idx="15764">
                  <c:v>415.47300000000001</c:v>
                </c:pt>
                <c:pt idx="15765">
                  <c:v>415.49099999999999</c:v>
                </c:pt>
                <c:pt idx="15766">
                  <c:v>415.505</c:v>
                </c:pt>
                <c:pt idx="15767">
                  <c:v>415.51900000000001</c:v>
                </c:pt>
                <c:pt idx="15768">
                  <c:v>415.53399999999999</c:v>
                </c:pt>
                <c:pt idx="15769">
                  <c:v>415.55</c:v>
                </c:pt>
                <c:pt idx="15770">
                  <c:v>415.56900000000002</c:v>
                </c:pt>
                <c:pt idx="15771">
                  <c:v>415.589</c:v>
                </c:pt>
                <c:pt idx="15772">
                  <c:v>415.61099999999999</c:v>
                </c:pt>
                <c:pt idx="15773">
                  <c:v>415.63299999999998</c:v>
                </c:pt>
                <c:pt idx="15774">
                  <c:v>415.654</c:v>
                </c:pt>
                <c:pt idx="15775">
                  <c:v>415.67500000000001</c:v>
                </c:pt>
                <c:pt idx="15776">
                  <c:v>415.69400000000002</c:v>
                </c:pt>
                <c:pt idx="15777">
                  <c:v>415.714</c:v>
                </c:pt>
                <c:pt idx="15778">
                  <c:v>415.73500000000001</c:v>
                </c:pt>
                <c:pt idx="15779">
                  <c:v>415.75700000000001</c:v>
                </c:pt>
                <c:pt idx="15780">
                  <c:v>415.78</c:v>
                </c:pt>
                <c:pt idx="15781">
                  <c:v>415.80500000000001</c:v>
                </c:pt>
                <c:pt idx="15782">
                  <c:v>415.82799999999997</c:v>
                </c:pt>
                <c:pt idx="15783">
                  <c:v>415.846</c:v>
                </c:pt>
                <c:pt idx="15784">
                  <c:v>415.863</c:v>
                </c:pt>
                <c:pt idx="15785">
                  <c:v>415.88</c:v>
                </c:pt>
                <c:pt idx="15786">
                  <c:v>415.89699999999999</c:v>
                </c:pt>
                <c:pt idx="15787">
                  <c:v>415.91399999999999</c:v>
                </c:pt>
                <c:pt idx="15788">
                  <c:v>415.93</c:v>
                </c:pt>
                <c:pt idx="15789">
                  <c:v>415.94600000000003</c:v>
                </c:pt>
                <c:pt idx="15790">
                  <c:v>415.96199999999999</c:v>
                </c:pt>
                <c:pt idx="15791">
                  <c:v>415.97500000000002</c:v>
                </c:pt>
                <c:pt idx="15792">
                  <c:v>415.99</c:v>
                </c:pt>
                <c:pt idx="15793">
                  <c:v>416.01799999999997</c:v>
                </c:pt>
                <c:pt idx="15794">
                  <c:v>416.053</c:v>
                </c:pt>
                <c:pt idx="15795">
                  <c:v>416.10500000000002</c:v>
                </c:pt>
                <c:pt idx="15796">
                  <c:v>416.15600000000001</c:v>
                </c:pt>
                <c:pt idx="15797">
                  <c:v>416.20699999999999</c:v>
                </c:pt>
                <c:pt idx="15798">
                  <c:v>416.26499999999999</c:v>
                </c:pt>
                <c:pt idx="15799">
                  <c:v>416.32799999999997</c:v>
                </c:pt>
                <c:pt idx="15800">
                  <c:v>416.392</c:v>
                </c:pt>
                <c:pt idx="15801">
                  <c:v>416.428</c:v>
                </c:pt>
                <c:pt idx="15802">
                  <c:v>416.44</c:v>
                </c:pt>
                <c:pt idx="15803">
                  <c:v>416.45299999999997</c:v>
                </c:pt>
                <c:pt idx="15804">
                  <c:v>416.46499999999997</c:v>
                </c:pt>
                <c:pt idx="15805">
                  <c:v>416.47800000000001</c:v>
                </c:pt>
                <c:pt idx="15806">
                  <c:v>416.49299999999999</c:v>
                </c:pt>
                <c:pt idx="15807">
                  <c:v>416.51100000000002</c:v>
                </c:pt>
                <c:pt idx="15808">
                  <c:v>416.53100000000001</c:v>
                </c:pt>
                <c:pt idx="15809">
                  <c:v>416.55099999999999</c:v>
                </c:pt>
                <c:pt idx="15810">
                  <c:v>416.57</c:v>
                </c:pt>
                <c:pt idx="15811">
                  <c:v>416.59</c:v>
                </c:pt>
                <c:pt idx="15812">
                  <c:v>416.61</c:v>
                </c:pt>
                <c:pt idx="15813">
                  <c:v>416.63</c:v>
                </c:pt>
                <c:pt idx="15814">
                  <c:v>416.65499999999997</c:v>
                </c:pt>
                <c:pt idx="15815">
                  <c:v>416.71499999999997</c:v>
                </c:pt>
                <c:pt idx="15816">
                  <c:v>416.78699999999998</c:v>
                </c:pt>
                <c:pt idx="15817">
                  <c:v>416.846</c:v>
                </c:pt>
                <c:pt idx="15818">
                  <c:v>416.87400000000002</c:v>
                </c:pt>
                <c:pt idx="15819">
                  <c:v>416.88900000000001</c:v>
                </c:pt>
                <c:pt idx="15820">
                  <c:v>416.90100000000001</c:v>
                </c:pt>
                <c:pt idx="15821">
                  <c:v>416.91199999999998</c:v>
                </c:pt>
                <c:pt idx="15822">
                  <c:v>416.92599999999999</c:v>
                </c:pt>
                <c:pt idx="15823">
                  <c:v>416.94099999999997</c:v>
                </c:pt>
                <c:pt idx="15824">
                  <c:v>416.96</c:v>
                </c:pt>
                <c:pt idx="15825">
                  <c:v>416.98099999999999</c:v>
                </c:pt>
                <c:pt idx="15826">
                  <c:v>417</c:v>
                </c:pt>
                <c:pt idx="15827">
                  <c:v>417.01799999999997</c:v>
                </c:pt>
                <c:pt idx="15828">
                  <c:v>417.03699999999998</c:v>
                </c:pt>
                <c:pt idx="15829">
                  <c:v>417.05599999999998</c:v>
                </c:pt>
                <c:pt idx="15830">
                  <c:v>417.07499999999999</c:v>
                </c:pt>
                <c:pt idx="15831">
                  <c:v>417.10500000000002</c:v>
                </c:pt>
                <c:pt idx="15832">
                  <c:v>417.16199999999998</c:v>
                </c:pt>
                <c:pt idx="15833">
                  <c:v>417.24400000000003</c:v>
                </c:pt>
                <c:pt idx="15834">
                  <c:v>417.32799999999997</c:v>
                </c:pt>
                <c:pt idx="15835">
                  <c:v>417.41300000000001</c:v>
                </c:pt>
                <c:pt idx="15836">
                  <c:v>417.48</c:v>
                </c:pt>
                <c:pt idx="15837">
                  <c:v>417.50400000000002</c:v>
                </c:pt>
                <c:pt idx="15838">
                  <c:v>417.51600000000002</c:v>
                </c:pt>
                <c:pt idx="15839">
                  <c:v>417.52699999999999</c:v>
                </c:pt>
                <c:pt idx="15840">
                  <c:v>417.541</c:v>
                </c:pt>
                <c:pt idx="15841">
                  <c:v>417.55700000000002</c:v>
                </c:pt>
                <c:pt idx="15842">
                  <c:v>417.57600000000002</c:v>
                </c:pt>
                <c:pt idx="15843">
                  <c:v>417.59699999999998</c:v>
                </c:pt>
                <c:pt idx="15844">
                  <c:v>417.61500000000001</c:v>
                </c:pt>
                <c:pt idx="15845">
                  <c:v>417.63299999999998</c:v>
                </c:pt>
                <c:pt idx="15846">
                  <c:v>417.65199999999999</c:v>
                </c:pt>
                <c:pt idx="15847">
                  <c:v>417.67</c:v>
                </c:pt>
                <c:pt idx="15848">
                  <c:v>417.69400000000002</c:v>
                </c:pt>
                <c:pt idx="15849">
                  <c:v>417.74299999999999</c:v>
                </c:pt>
                <c:pt idx="15850">
                  <c:v>417.82100000000003</c:v>
                </c:pt>
                <c:pt idx="15851">
                  <c:v>417.90499999999997</c:v>
                </c:pt>
                <c:pt idx="15852">
                  <c:v>417.98899999999998</c:v>
                </c:pt>
                <c:pt idx="15853">
                  <c:v>418.06599999999997</c:v>
                </c:pt>
                <c:pt idx="15854">
                  <c:v>418.10599999999999</c:v>
                </c:pt>
                <c:pt idx="15855">
                  <c:v>418.12</c:v>
                </c:pt>
                <c:pt idx="15856">
                  <c:v>418.13400000000001</c:v>
                </c:pt>
                <c:pt idx="15857">
                  <c:v>418.14800000000002</c:v>
                </c:pt>
                <c:pt idx="15858">
                  <c:v>418.16300000000001</c:v>
                </c:pt>
                <c:pt idx="15859">
                  <c:v>418.18099999999998</c:v>
                </c:pt>
                <c:pt idx="15860">
                  <c:v>418.202</c:v>
                </c:pt>
                <c:pt idx="15861">
                  <c:v>418.221</c:v>
                </c:pt>
                <c:pt idx="15862">
                  <c:v>418.23899999999998</c:v>
                </c:pt>
                <c:pt idx="15863">
                  <c:v>418.25799999999998</c:v>
                </c:pt>
                <c:pt idx="15864">
                  <c:v>418.27800000000002</c:v>
                </c:pt>
                <c:pt idx="15865">
                  <c:v>418.29899999999998</c:v>
                </c:pt>
                <c:pt idx="15866">
                  <c:v>418.32799999999997</c:v>
                </c:pt>
                <c:pt idx="15867">
                  <c:v>418.35199999999998</c:v>
                </c:pt>
                <c:pt idx="15868">
                  <c:v>418.37299999999999</c:v>
                </c:pt>
                <c:pt idx="15869">
                  <c:v>418.39</c:v>
                </c:pt>
                <c:pt idx="15870">
                  <c:v>418.41</c:v>
                </c:pt>
                <c:pt idx="15871">
                  <c:v>418.43</c:v>
                </c:pt>
                <c:pt idx="15872">
                  <c:v>418.45100000000002</c:v>
                </c:pt>
                <c:pt idx="15873">
                  <c:v>418.471</c:v>
                </c:pt>
                <c:pt idx="15874">
                  <c:v>418.49200000000002</c:v>
                </c:pt>
                <c:pt idx="15875">
                  <c:v>418.51100000000002</c:v>
                </c:pt>
                <c:pt idx="15876">
                  <c:v>418.53</c:v>
                </c:pt>
                <c:pt idx="15877">
                  <c:v>418.54700000000003</c:v>
                </c:pt>
                <c:pt idx="15878">
                  <c:v>418.56400000000002</c:v>
                </c:pt>
                <c:pt idx="15879">
                  <c:v>418.589</c:v>
                </c:pt>
                <c:pt idx="15880">
                  <c:v>418.64100000000002</c:v>
                </c:pt>
                <c:pt idx="15881">
                  <c:v>418.71300000000002</c:v>
                </c:pt>
                <c:pt idx="15882">
                  <c:v>418.78300000000002</c:v>
                </c:pt>
                <c:pt idx="15883">
                  <c:v>418.83100000000002</c:v>
                </c:pt>
                <c:pt idx="15884">
                  <c:v>418.846</c:v>
                </c:pt>
                <c:pt idx="15885">
                  <c:v>418.846</c:v>
                </c:pt>
                <c:pt idx="15886">
                  <c:v>418.84899999999999</c:v>
                </c:pt>
                <c:pt idx="15887">
                  <c:v>418.86</c:v>
                </c:pt>
                <c:pt idx="15888">
                  <c:v>418.88099999999997</c:v>
                </c:pt>
                <c:pt idx="15889">
                  <c:v>418.90899999999999</c:v>
                </c:pt>
                <c:pt idx="15890">
                  <c:v>418.93400000000003</c:v>
                </c:pt>
                <c:pt idx="15891">
                  <c:v>418.95699999999999</c:v>
                </c:pt>
                <c:pt idx="15892">
                  <c:v>418.97899999999998</c:v>
                </c:pt>
                <c:pt idx="15893">
                  <c:v>418.99900000000002</c:v>
                </c:pt>
                <c:pt idx="15894">
                  <c:v>419.01900000000001</c:v>
                </c:pt>
                <c:pt idx="15895">
                  <c:v>419.03699999999998</c:v>
                </c:pt>
                <c:pt idx="15896">
                  <c:v>419.05700000000002</c:v>
                </c:pt>
                <c:pt idx="15897">
                  <c:v>419.089</c:v>
                </c:pt>
                <c:pt idx="15898">
                  <c:v>419.142</c:v>
                </c:pt>
                <c:pt idx="15899">
                  <c:v>419.16300000000001</c:v>
                </c:pt>
                <c:pt idx="15900">
                  <c:v>419.17200000000003</c:v>
                </c:pt>
                <c:pt idx="15901">
                  <c:v>419.18400000000003</c:v>
                </c:pt>
                <c:pt idx="15902">
                  <c:v>419.202</c:v>
                </c:pt>
                <c:pt idx="15903">
                  <c:v>419.22199999999998</c:v>
                </c:pt>
                <c:pt idx="15904">
                  <c:v>419.24299999999999</c:v>
                </c:pt>
                <c:pt idx="15905">
                  <c:v>419.26299999999998</c:v>
                </c:pt>
                <c:pt idx="15906">
                  <c:v>419.28300000000002</c:v>
                </c:pt>
                <c:pt idx="15907">
                  <c:v>419.303</c:v>
                </c:pt>
                <c:pt idx="15908">
                  <c:v>419.32400000000001</c:v>
                </c:pt>
                <c:pt idx="15909">
                  <c:v>419.35599999999999</c:v>
                </c:pt>
                <c:pt idx="15910">
                  <c:v>419.41300000000001</c:v>
                </c:pt>
                <c:pt idx="15911">
                  <c:v>419.49</c:v>
                </c:pt>
                <c:pt idx="15912">
                  <c:v>419.565</c:v>
                </c:pt>
                <c:pt idx="15913">
                  <c:v>419.60899999999998</c:v>
                </c:pt>
                <c:pt idx="15914">
                  <c:v>419.62400000000002</c:v>
                </c:pt>
                <c:pt idx="15915">
                  <c:v>419.63299999999998</c:v>
                </c:pt>
                <c:pt idx="15916">
                  <c:v>419.64299999999997</c:v>
                </c:pt>
                <c:pt idx="15917">
                  <c:v>419.65499999999997</c:v>
                </c:pt>
                <c:pt idx="15918">
                  <c:v>419.67</c:v>
                </c:pt>
                <c:pt idx="15919">
                  <c:v>419.68799999999999</c:v>
                </c:pt>
                <c:pt idx="15920">
                  <c:v>419.70699999999999</c:v>
                </c:pt>
                <c:pt idx="15921">
                  <c:v>419.726</c:v>
                </c:pt>
                <c:pt idx="15922">
                  <c:v>419.745</c:v>
                </c:pt>
                <c:pt idx="15923">
                  <c:v>419.76400000000001</c:v>
                </c:pt>
                <c:pt idx="15924">
                  <c:v>419.78399999999999</c:v>
                </c:pt>
                <c:pt idx="15925">
                  <c:v>419.80500000000001</c:v>
                </c:pt>
                <c:pt idx="15926">
                  <c:v>419.839</c:v>
                </c:pt>
                <c:pt idx="15927">
                  <c:v>419.88799999999998</c:v>
                </c:pt>
                <c:pt idx="15928">
                  <c:v>419.95499999999998</c:v>
                </c:pt>
                <c:pt idx="15929">
                  <c:v>419.98200000000003</c:v>
                </c:pt>
                <c:pt idx="15930">
                  <c:v>419.99700000000001</c:v>
                </c:pt>
                <c:pt idx="15931">
                  <c:v>420.00900000000001</c:v>
                </c:pt>
                <c:pt idx="15932">
                  <c:v>420.02199999999999</c:v>
                </c:pt>
                <c:pt idx="15933">
                  <c:v>420.03699999999998</c:v>
                </c:pt>
                <c:pt idx="15934">
                  <c:v>420.06299999999999</c:v>
                </c:pt>
                <c:pt idx="15935">
                  <c:v>420.09399999999999</c:v>
                </c:pt>
                <c:pt idx="15936">
                  <c:v>420.13600000000002</c:v>
                </c:pt>
                <c:pt idx="15937">
                  <c:v>420.19499999999999</c:v>
                </c:pt>
                <c:pt idx="15938">
                  <c:v>420.26</c:v>
                </c:pt>
                <c:pt idx="15939">
                  <c:v>420.31799999999998</c:v>
                </c:pt>
                <c:pt idx="15940">
                  <c:v>420.37200000000001</c:v>
                </c:pt>
                <c:pt idx="15941">
                  <c:v>420.41300000000001</c:v>
                </c:pt>
                <c:pt idx="15942">
                  <c:v>420.428</c:v>
                </c:pt>
                <c:pt idx="15943">
                  <c:v>420.43400000000003</c:v>
                </c:pt>
                <c:pt idx="15944">
                  <c:v>420.44299999999998</c:v>
                </c:pt>
                <c:pt idx="15945">
                  <c:v>420.45299999999997</c:v>
                </c:pt>
                <c:pt idx="15946">
                  <c:v>420.46699999999998</c:v>
                </c:pt>
                <c:pt idx="15947">
                  <c:v>420.48599999999999</c:v>
                </c:pt>
                <c:pt idx="15948">
                  <c:v>420.50700000000001</c:v>
                </c:pt>
                <c:pt idx="15949">
                  <c:v>420.52800000000002</c:v>
                </c:pt>
                <c:pt idx="15950">
                  <c:v>420.54899999999998</c:v>
                </c:pt>
                <c:pt idx="15951">
                  <c:v>420.56900000000002</c:v>
                </c:pt>
                <c:pt idx="15952">
                  <c:v>420.59</c:v>
                </c:pt>
                <c:pt idx="15953">
                  <c:v>420.61500000000001</c:v>
                </c:pt>
                <c:pt idx="15954">
                  <c:v>420.65800000000002</c:v>
                </c:pt>
                <c:pt idx="15955">
                  <c:v>420.73099999999999</c:v>
                </c:pt>
                <c:pt idx="15956">
                  <c:v>420.81099999999998</c:v>
                </c:pt>
                <c:pt idx="15957">
                  <c:v>420.899</c:v>
                </c:pt>
                <c:pt idx="15958">
                  <c:v>421</c:v>
                </c:pt>
                <c:pt idx="15959">
                  <c:v>421.101</c:v>
                </c:pt>
                <c:pt idx="15960">
                  <c:v>421.2</c:v>
                </c:pt>
                <c:pt idx="15961">
                  <c:v>421.28899999999999</c:v>
                </c:pt>
                <c:pt idx="15962">
                  <c:v>421.36700000000002</c:v>
                </c:pt>
                <c:pt idx="15963">
                  <c:v>421.44499999999999</c:v>
                </c:pt>
                <c:pt idx="15964">
                  <c:v>421.51400000000001</c:v>
                </c:pt>
                <c:pt idx="15965">
                  <c:v>421.58199999999999</c:v>
                </c:pt>
                <c:pt idx="15966">
                  <c:v>421.65199999999999</c:v>
                </c:pt>
                <c:pt idx="15967">
                  <c:v>421.7</c:v>
                </c:pt>
                <c:pt idx="15968">
                  <c:v>421.71300000000002</c:v>
                </c:pt>
                <c:pt idx="15969">
                  <c:v>421.714</c:v>
                </c:pt>
                <c:pt idx="15970">
                  <c:v>421.714</c:v>
                </c:pt>
                <c:pt idx="15971">
                  <c:v>421.721</c:v>
                </c:pt>
                <c:pt idx="15972">
                  <c:v>421.73099999999999</c:v>
                </c:pt>
                <c:pt idx="15973">
                  <c:v>421.74299999999999</c:v>
                </c:pt>
                <c:pt idx="15974">
                  <c:v>421.75700000000001</c:v>
                </c:pt>
                <c:pt idx="15975">
                  <c:v>421.77499999999998</c:v>
                </c:pt>
                <c:pt idx="15976">
                  <c:v>421.79500000000002</c:v>
                </c:pt>
                <c:pt idx="15977">
                  <c:v>421.815</c:v>
                </c:pt>
                <c:pt idx="15978">
                  <c:v>421.834</c:v>
                </c:pt>
                <c:pt idx="15979">
                  <c:v>421.85199999999998</c:v>
                </c:pt>
                <c:pt idx="15980">
                  <c:v>421.87</c:v>
                </c:pt>
                <c:pt idx="15981">
                  <c:v>421.89</c:v>
                </c:pt>
                <c:pt idx="15982">
                  <c:v>421.90899999999999</c:v>
                </c:pt>
                <c:pt idx="15983">
                  <c:v>421.92599999999999</c:v>
                </c:pt>
                <c:pt idx="15984">
                  <c:v>421.94600000000003</c:v>
                </c:pt>
                <c:pt idx="15985">
                  <c:v>421.96899999999999</c:v>
                </c:pt>
                <c:pt idx="15986">
                  <c:v>422.00400000000002</c:v>
                </c:pt>
                <c:pt idx="15987">
                  <c:v>422.07100000000003</c:v>
                </c:pt>
                <c:pt idx="15988">
                  <c:v>422.166</c:v>
                </c:pt>
                <c:pt idx="15989">
                  <c:v>422.24700000000001</c:v>
                </c:pt>
                <c:pt idx="15990">
                  <c:v>422.31700000000001</c:v>
                </c:pt>
                <c:pt idx="15991">
                  <c:v>422.38900000000001</c:v>
                </c:pt>
                <c:pt idx="15992">
                  <c:v>422.459</c:v>
                </c:pt>
                <c:pt idx="15993">
                  <c:v>422.52300000000002</c:v>
                </c:pt>
                <c:pt idx="15994">
                  <c:v>422.58499999999998</c:v>
                </c:pt>
                <c:pt idx="15995">
                  <c:v>422.64299999999997</c:v>
                </c:pt>
                <c:pt idx="15996">
                  <c:v>422.69900000000001</c:v>
                </c:pt>
                <c:pt idx="15997">
                  <c:v>422.73700000000002</c:v>
                </c:pt>
                <c:pt idx="15998">
                  <c:v>422.74599999999998</c:v>
                </c:pt>
                <c:pt idx="15999">
                  <c:v>422.74599999999998</c:v>
                </c:pt>
                <c:pt idx="16000">
                  <c:v>422.74599999999998</c:v>
                </c:pt>
                <c:pt idx="16001">
                  <c:v>422.75</c:v>
                </c:pt>
                <c:pt idx="16002">
                  <c:v>422.76100000000002</c:v>
                </c:pt>
                <c:pt idx="16003">
                  <c:v>422.78199999999998</c:v>
                </c:pt>
                <c:pt idx="16004">
                  <c:v>422.80599999999998</c:v>
                </c:pt>
                <c:pt idx="16005">
                  <c:v>422.827</c:v>
                </c:pt>
                <c:pt idx="16006">
                  <c:v>422.846</c:v>
                </c:pt>
                <c:pt idx="16007">
                  <c:v>422.86700000000002</c:v>
                </c:pt>
                <c:pt idx="16008">
                  <c:v>422.88799999999998</c:v>
                </c:pt>
                <c:pt idx="16009">
                  <c:v>422.90899999999999</c:v>
                </c:pt>
                <c:pt idx="16010">
                  <c:v>422.92899999999997</c:v>
                </c:pt>
                <c:pt idx="16011">
                  <c:v>422.94799999999998</c:v>
                </c:pt>
                <c:pt idx="16012">
                  <c:v>422.96699999999998</c:v>
                </c:pt>
                <c:pt idx="16013">
                  <c:v>422.98599999999999</c:v>
                </c:pt>
                <c:pt idx="16014">
                  <c:v>423.00700000000001</c:v>
                </c:pt>
                <c:pt idx="16015">
                  <c:v>423.04</c:v>
                </c:pt>
                <c:pt idx="16016">
                  <c:v>423.10500000000002</c:v>
                </c:pt>
                <c:pt idx="16017">
                  <c:v>423.19499999999999</c:v>
                </c:pt>
                <c:pt idx="16018">
                  <c:v>423.29</c:v>
                </c:pt>
                <c:pt idx="16019">
                  <c:v>423.38099999999997</c:v>
                </c:pt>
                <c:pt idx="16020">
                  <c:v>423.46699999999998</c:v>
                </c:pt>
                <c:pt idx="16021">
                  <c:v>423.56099999999998</c:v>
                </c:pt>
                <c:pt idx="16022">
                  <c:v>423.65100000000001</c:v>
                </c:pt>
                <c:pt idx="16023">
                  <c:v>423.65800000000002</c:v>
                </c:pt>
                <c:pt idx="16024">
                  <c:v>423.65800000000002</c:v>
                </c:pt>
                <c:pt idx="16025">
                  <c:v>423.65800000000002</c:v>
                </c:pt>
                <c:pt idx="16026">
                  <c:v>423.666</c:v>
                </c:pt>
                <c:pt idx="16027">
                  <c:v>423.67599999999999</c:v>
                </c:pt>
                <c:pt idx="16028">
                  <c:v>423.68799999999999</c:v>
                </c:pt>
                <c:pt idx="16029">
                  <c:v>423.702</c:v>
                </c:pt>
                <c:pt idx="16030">
                  <c:v>423.71699999999998</c:v>
                </c:pt>
                <c:pt idx="16031">
                  <c:v>423.73099999999999</c:v>
                </c:pt>
                <c:pt idx="16032">
                  <c:v>423.74599999999998</c:v>
                </c:pt>
                <c:pt idx="16033">
                  <c:v>423.762</c:v>
                </c:pt>
                <c:pt idx="16034">
                  <c:v>423.77699999999999</c:v>
                </c:pt>
                <c:pt idx="16035">
                  <c:v>423.79399999999998</c:v>
                </c:pt>
                <c:pt idx="16036">
                  <c:v>423.81299999999999</c:v>
                </c:pt>
                <c:pt idx="16037">
                  <c:v>423.84199999999998</c:v>
                </c:pt>
                <c:pt idx="16038">
                  <c:v>423.89699999999999</c:v>
                </c:pt>
                <c:pt idx="16039">
                  <c:v>423.97</c:v>
                </c:pt>
                <c:pt idx="16040">
                  <c:v>424.05900000000003</c:v>
                </c:pt>
                <c:pt idx="16041">
                  <c:v>424.13400000000001</c:v>
                </c:pt>
                <c:pt idx="16042">
                  <c:v>424.20400000000001</c:v>
                </c:pt>
                <c:pt idx="16043">
                  <c:v>424.279</c:v>
                </c:pt>
                <c:pt idx="16044">
                  <c:v>424.37299999999999</c:v>
                </c:pt>
                <c:pt idx="16045">
                  <c:v>424.464</c:v>
                </c:pt>
                <c:pt idx="16046">
                  <c:v>424.54599999999999</c:v>
                </c:pt>
                <c:pt idx="16047">
                  <c:v>424.62799999999999</c:v>
                </c:pt>
                <c:pt idx="16048">
                  <c:v>424.71499999999997</c:v>
                </c:pt>
                <c:pt idx="16049">
                  <c:v>424.81200000000001</c:v>
                </c:pt>
                <c:pt idx="16050">
                  <c:v>424.90899999999999</c:v>
                </c:pt>
                <c:pt idx="16051">
                  <c:v>424.99799999999999</c:v>
                </c:pt>
                <c:pt idx="16052">
                  <c:v>425.084</c:v>
                </c:pt>
                <c:pt idx="16053">
                  <c:v>425.17099999999999</c:v>
                </c:pt>
                <c:pt idx="16054">
                  <c:v>425.26299999999998</c:v>
                </c:pt>
                <c:pt idx="16055">
                  <c:v>425.35899999999998</c:v>
                </c:pt>
                <c:pt idx="16056">
                  <c:v>425.45699999999999</c:v>
                </c:pt>
                <c:pt idx="16057">
                  <c:v>425.517</c:v>
                </c:pt>
                <c:pt idx="16058">
                  <c:v>425.55700000000002</c:v>
                </c:pt>
                <c:pt idx="16059">
                  <c:v>425.59300000000002</c:v>
                </c:pt>
                <c:pt idx="16060">
                  <c:v>425.63</c:v>
                </c:pt>
                <c:pt idx="16061">
                  <c:v>425.666</c:v>
                </c:pt>
                <c:pt idx="16062">
                  <c:v>425.697</c:v>
                </c:pt>
                <c:pt idx="16063">
                  <c:v>425.72</c:v>
                </c:pt>
                <c:pt idx="16064">
                  <c:v>425.74099999999999</c:v>
                </c:pt>
                <c:pt idx="16065">
                  <c:v>425.76100000000002</c:v>
                </c:pt>
                <c:pt idx="16066">
                  <c:v>425.77699999999999</c:v>
                </c:pt>
                <c:pt idx="16067">
                  <c:v>425.791</c:v>
                </c:pt>
                <c:pt idx="16068">
                  <c:v>425.803</c:v>
                </c:pt>
                <c:pt idx="16069">
                  <c:v>425.81299999999999</c:v>
                </c:pt>
                <c:pt idx="16070">
                  <c:v>425.82600000000002</c:v>
                </c:pt>
                <c:pt idx="16071">
                  <c:v>425.84300000000002</c:v>
                </c:pt>
                <c:pt idx="16072">
                  <c:v>425.86500000000001</c:v>
                </c:pt>
                <c:pt idx="16073">
                  <c:v>425.88499999999999</c:v>
                </c:pt>
                <c:pt idx="16074">
                  <c:v>425.89600000000002</c:v>
                </c:pt>
                <c:pt idx="16075">
                  <c:v>425.90600000000001</c:v>
                </c:pt>
                <c:pt idx="16076">
                  <c:v>425.91699999999997</c:v>
                </c:pt>
                <c:pt idx="16077">
                  <c:v>425.92899999999997</c:v>
                </c:pt>
                <c:pt idx="16078">
                  <c:v>425.94400000000002</c:v>
                </c:pt>
                <c:pt idx="16079">
                  <c:v>425.96100000000001</c:v>
                </c:pt>
                <c:pt idx="16080">
                  <c:v>425.98</c:v>
                </c:pt>
                <c:pt idx="16081">
                  <c:v>426.00099999999998</c:v>
                </c:pt>
                <c:pt idx="16082">
                  <c:v>426.02199999999999</c:v>
                </c:pt>
                <c:pt idx="16083">
                  <c:v>426.04</c:v>
                </c:pt>
                <c:pt idx="16084">
                  <c:v>426.05900000000003</c:v>
                </c:pt>
                <c:pt idx="16085">
                  <c:v>426.07900000000001</c:v>
                </c:pt>
                <c:pt idx="16086">
                  <c:v>426.09899999999999</c:v>
                </c:pt>
                <c:pt idx="16087">
                  <c:v>426.11900000000003</c:v>
                </c:pt>
                <c:pt idx="16088">
                  <c:v>426.14400000000001</c:v>
                </c:pt>
                <c:pt idx="16089">
                  <c:v>426.19099999999997</c:v>
                </c:pt>
                <c:pt idx="16090">
                  <c:v>426.26299999999998</c:v>
                </c:pt>
                <c:pt idx="16091">
                  <c:v>426.35300000000001</c:v>
                </c:pt>
                <c:pt idx="16092">
                  <c:v>426.45100000000002</c:v>
                </c:pt>
                <c:pt idx="16093">
                  <c:v>426.55</c:v>
                </c:pt>
                <c:pt idx="16094">
                  <c:v>426.64699999999999</c:v>
                </c:pt>
                <c:pt idx="16095">
                  <c:v>426.72300000000001</c:v>
                </c:pt>
                <c:pt idx="16096">
                  <c:v>426.75799999999998</c:v>
                </c:pt>
                <c:pt idx="16097">
                  <c:v>426.75900000000001</c:v>
                </c:pt>
                <c:pt idx="16098">
                  <c:v>426.76299999999998</c:v>
                </c:pt>
                <c:pt idx="16099">
                  <c:v>426.779</c:v>
                </c:pt>
                <c:pt idx="16100">
                  <c:v>426.80799999999999</c:v>
                </c:pt>
                <c:pt idx="16101">
                  <c:v>426.84500000000003</c:v>
                </c:pt>
                <c:pt idx="16102">
                  <c:v>426.87700000000001</c:v>
                </c:pt>
                <c:pt idx="16103">
                  <c:v>426.88799999999998</c:v>
                </c:pt>
                <c:pt idx="16104">
                  <c:v>426.89800000000002</c:v>
                </c:pt>
                <c:pt idx="16105">
                  <c:v>426.90800000000002</c:v>
                </c:pt>
                <c:pt idx="16106">
                  <c:v>426.92099999999999</c:v>
                </c:pt>
                <c:pt idx="16107">
                  <c:v>426.93599999999998</c:v>
                </c:pt>
                <c:pt idx="16108">
                  <c:v>426.95400000000001</c:v>
                </c:pt>
                <c:pt idx="16109">
                  <c:v>426.97500000000002</c:v>
                </c:pt>
                <c:pt idx="16110">
                  <c:v>426.99700000000001</c:v>
                </c:pt>
                <c:pt idx="16111">
                  <c:v>427.017</c:v>
                </c:pt>
                <c:pt idx="16112">
                  <c:v>427.03500000000003</c:v>
                </c:pt>
                <c:pt idx="16113">
                  <c:v>427.05399999999997</c:v>
                </c:pt>
                <c:pt idx="16114">
                  <c:v>427.07299999999998</c:v>
                </c:pt>
                <c:pt idx="16115">
                  <c:v>427.09199999999998</c:v>
                </c:pt>
                <c:pt idx="16116">
                  <c:v>427.12400000000002</c:v>
                </c:pt>
                <c:pt idx="16117">
                  <c:v>427.16</c:v>
                </c:pt>
                <c:pt idx="16118">
                  <c:v>427.18900000000002</c:v>
                </c:pt>
                <c:pt idx="16119">
                  <c:v>427.21100000000001</c:v>
                </c:pt>
                <c:pt idx="16120">
                  <c:v>427.22800000000001</c:v>
                </c:pt>
                <c:pt idx="16121">
                  <c:v>427.245</c:v>
                </c:pt>
                <c:pt idx="16122">
                  <c:v>427.26499999999999</c:v>
                </c:pt>
                <c:pt idx="16123">
                  <c:v>427.286</c:v>
                </c:pt>
                <c:pt idx="16124">
                  <c:v>427.30599999999998</c:v>
                </c:pt>
                <c:pt idx="16125">
                  <c:v>427.32499999999999</c:v>
                </c:pt>
                <c:pt idx="16126">
                  <c:v>427.34399999999999</c:v>
                </c:pt>
                <c:pt idx="16127">
                  <c:v>427.363</c:v>
                </c:pt>
                <c:pt idx="16128">
                  <c:v>427.387</c:v>
                </c:pt>
                <c:pt idx="16129">
                  <c:v>427.42899999999997</c:v>
                </c:pt>
                <c:pt idx="16130">
                  <c:v>427.49900000000002</c:v>
                </c:pt>
                <c:pt idx="16131">
                  <c:v>427.56900000000002</c:v>
                </c:pt>
                <c:pt idx="16132">
                  <c:v>427.625</c:v>
                </c:pt>
                <c:pt idx="16133">
                  <c:v>427.68099999999998</c:v>
                </c:pt>
                <c:pt idx="16134">
                  <c:v>427.738</c:v>
                </c:pt>
                <c:pt idx="16135">
                  <c:v>427.798</c:v>
                </c:pt>
                <c:pt idx="16136">
                  <c:v>427.86200000000002</c:v>
                </c:pt>
                <c:pt idx="16137">
                  <c:v>427.92399999999998</c:v>
                </c:pt>
                <c:pt idx="16138">
                  <c:v>427.96</c:v>
                </c:pt>
                <c:pt idx="16139">
                  <c:v>427.964</c:v>
                </c:pt>
                <c:pt idx="16140">
                  <c:v>427.964</c:v>
                </c:pt>
                <c:pt idx="16141">
                  <c:v>427.971</c:v>
                </c:pt>
                <c:pt idx="16142">
                  <c:v>427.98</c:v>
                </c:pt>
                <c:pt idx="16143">
                  <c:v>428</c:v>
                </c:pt>
                <c:pt idx="16144">
                  <c:v>428.024</c:v>
                </c:pt>
                <c:pt idx="16145">
                  <c:v>428.048</c:v>
                </c:pt>
                <c:pt idx="16146">
                  <c:v>428.06900000000002</c:v>
                </c:pt>
                <c:pt idx="16147">
                  <c:v>428.089</c:v>
                </c:pt>
                <c:pt idx="16148">
                  <c:v>428.108</c:v>
                </c:pt>
                <c:pt idx="16149">
                  <c:v>428.12700000000001</c:v>
                </c:pt>
                <c:pt idx="16150">
                  <c:v>428.14699999999999</c:v>
                </c:pt>
                <c:pt idx="16151">
                  <c:v>428.16699999999997</c:v>
                </c:pt>
                <c:pt idx="16152">
                  <c:v>428.18700000000001</c:v>
                </c:pt>
                <c:pt idx="16153">
                  <c:v>428.20699999999999</c:v>
                </c:pt>
                <c:pt idx="16154">
                  <c:v>428.22500000000002</c:v>
                </c:pt>
                <c:pt idx="16155">
                  <c:v>428.24299999999999</c:v>
                </c:pt>
                <c:pt idx="16156">
                  <c:v>428.26400000000001</c:v>
                </c:pt>
                <c:pt idx="16157">
                  <c:v>428.28399999999999</c:v>
                </c:pt>
                <c:pt idx="16158">
                  <c:v>428.30200000000002</c:v>
                </c:pt>
                <c:pt idx="16159">
                  <c:v>428.32</c:v>
                </c:pt>
                <c:pt idx="16160">
                  <c:v>428.339</c:v>
                </c:pt>
                <c:pt idx="16161">
                  <c:v>428.358</c:v>
                </c:pt>
                <c:pt idx="16162">
                  <c:v>428.39</c:v>
                </c:pt>
                <c:pt idx="16163">
                  <c:v>428.45699999999999</c:v>
                </c:pt>
                <c:pt idx="16164">
                  <c:v>428.517</c:v>
                </c:pt>
                <c:pt idx="16165">
                  <c:v>428.52699999999999</c:v>
                </c:pt>
                <c:pt idx="16166">
                  <c:v>428.529</c:v>
                </c:pt>
                <c:pt idx="16167">
                  <c:v>428.541</c:v>
                </c:pt>
                <c:pt idx="16168">
                  <c:v>428.56599999999997</c:v>
                </c:pt>
                <c:pt idx="16169">
                  <c:v>428.61099999999999</c:v>
                </c:pt>
                <c:pt idx="16170">
                  <c:v>428.68599999999998</c:v>
                </c:pt>
                <c:pt idx="16171">
                  <c:v>428.77300000000002</c:v>
                </c:pt>
                <c:pt idx="16172">
                  <c:v>428.82</c:v>
                </c:pt>
                <c:pt idx="16173">
                  <c:v>428.83800000000002</c:v>
                </c:pt>
                <c:pt idx="16174">
                  <c:v>428.85500000000002</c:v>
                </c:pt>
                <c:pt idx="16175">
                  <c:v>428.88099999999997</c:v>
                </c:pt>
                <c:pt idx="16176">
                  <c:v>428.90800000000002</c:v>
                </c:pt>
                <c:pt idx="16177">
                  <c:v>428.94400000000002</c:v>
                </c:pt>
                <c:pt idx="16178">
                  <c:v>428.97</c:v>
                </c:pt>
                <c:pt idx="16179">
                  <c:v>428.98099999999999</c:v>
                </c:pt>
                <c:pt idx="16180">
                  <c:v>428.99099999999999</c:v>
                </c:pt>
                <c:pt idx="16181">
                  <c:v>429.00299999999999</c:v>
                </c:pt>
                <c:pt idx="16182">
                  <c:v>429.02300000000002</c:v>
                </c:pt>
                <c:pt idx="16183">
                  <c:v>429.05399999999997</c:v>
                </c:pt>
                <c:pt idx="16184">
                  <c:v>429.10700000000003</c:v>
                </c:pt>
                <c:pt idx="16185">
                  <c:v>429.19400000000002</c:v>
                </c:pt>
                <c:pt idx="16186">
                  <c:v>429.27</c:v>
                </c:pt>
                <c:pt idx="16187">
                  <c:v>429.327</c:v>
                </c:pt>
                <c:pt idx="16188">
                  <c:v>429.36599999999999</c:v>
                </c:pt>
                <c:pt idx="16189">
                  <c:v>429.38499999999999</c:v>
                </c:pt>
                <c:pt idx="16190">
                  <c:v>429.39400000000001</c:v>
                </c:pt>
                <c:pt idx="16191">
                  <c:v>429.40800000000002</c:v>
                </c:pt>
                <c:pt idx="16192">
                  <c:v>429.423</c:v>
                </c:pt>
                <c:pt idx="16193">
                  <c:v>429.44200000000001</c:v>
                </c:pt>
                <c:pt idx="16194">
                  <c:v>429.464</c:v>
                </c:pt>
                <c:pt idx="16195">
                  <c:v>429.48599999999999</c:v>
                </c:pt>
                <c:pt idx="16196">
                  <c:v>429.50700000000001</c:v>
                </c:pt>
                <c:pt idx="16197">
                  <c:v>429.52699999999999</c:v>
                </c:pt>
                <c:pt idx="16198">
                  <c:v>429.54599999999999</c:v>
                </c:pt>
                <c:pt idx="16199">
                  <c:v>429.56900000000002</c:v>
                </c:pt>
                <c:pt idx="16200">
                  <c:v>429.61</c:v>
                </c:pt>
                <c:pt idx="16201">
                  <c:v>429.68</c:v>
                </c:pt>
                <c:pt idx="16202">
                  <c:v>429.767</c:v>
                </c:pt>
                <c:pt idx="16203">
                  <c:v>429.85700000000003</c:v>
                </c:pt>
                <c:pt idx="16204">
                  <c:v>429.94499999999999</c:v>
                </c:pt>
                <c:pt idx="16205">
                  <c:v>430.03</c:v>
                </c:pt>
                <c:pt idx="16206">
                  <c:v>430.08</c:v>
                </c:pt>
                <c:pt idx="16207">
                  <c:v>430.09300000000002</c:v>
                </c:pt>
                <c:pt idx="16208">
                  <c:v>430.101</c:v>
                </c:pt>
                <c:pt idx="16209">
                  <c:v>430.11</c:v>
                </c:pt>
                <c:pt idx="16210">
                  <c:v>430.12</c:v>
                </c:pt>
                <c:pt idx="16211">
                  <c:v>430.12900000000002</c:v>
                </c:pt>
                <c:pt idx="16212">
                  <c:v>430.13900000000001</c:v>
                </c:pt>
                <c:pt idx="16213">
                  <c:v>430.15</c:v>
                </c:pt>
                <c:pt idx="16214">
                  <c:v>430.16300000000001</c:v>
                </c:pt>
                <c:pt idx="16215">
                  <c:v>430.17399999999998</c:v>
                </c:pt>
                <c:pt idx="16216">
                  <c:v>430.18900000000002</c:v>
                </c:pt>
                <c:pt idx="16217">
                  <c:v>430.21499999999997</c:v>
                </c:pt>
                <c:pt idx="16218">
                  <c:v>430.23200000000003</c:v>
                </c:pt>
                <c:pt idx="16219">
                  <c:v>430.24900000000002</c:v>
                </c:pt>
                <c:pt idx="16220">
                  <c:v>430.267</c:v>
                </c:pt>
                <c:pt idx="16221">
                  <c:v>430.28500000000003</c:v>
                </c:pt>
                <c:pt idx="16222">
                  <c:v>430.30700000000002</c:v>
                </c:pt>
                <c:pt idx="16223">
                  <c:v>430.32900000000001</c:v>
                </c:pt>
                <c:pt idx="16224">
                  <c:v>430.351</c:v>
                </c:pt>
                <c:pt idx="16225">
                  <c:v>430.37200000000001</c:v>
                </c:pt>
                <c:pt idx="16226">
                  <c:v>430.392</c:v>
                </c:pt>
                <c:pt idx="16227">
                  <c:v>430.41300000000001</c:v>
                </c:pt>
                <c:pt idx="16228">
                  <c:v>430.43299999999999</c:v>
                </c:pt>
                <c:pt idx="16229">
                  <c:v>430.45699999999999</c:v>
                </c:pt>
                <c:pt idx="16230">
                  <c:v>430.49200000000002</c:v>
                </c:pt>
                <c:pt idx="16231">
                  <c:v>430.517</c:v>
                </c:pt>
                <c:pt idx="16232">
                  <c:v>430.53699999999998</c:v>
                </c:pt>
                <c:pt idx="16233">
                  <c:v>430.55700000000002</c:v>
                </c:pt>
                <c:pt idx="16234">
                  <c:v>430.57499999999999</c:v>
                </c:pt>
                <c:pt idx="16235">
                  <c:v>430.59399999999999</c:v>
                </c:pt>
                <c:pt idx="16236">
                  <c:v>430.61399999999998</c:v>
                </c:pt>
                <c:pt idx="16237">
                  <c:v>430.63600000000002</c:v>
                </c:pt>
                <c:pt idx="16238">
                  <c:v>430.65899999999999</c:v>
                </c:pt>
                <c:pt idx="16239">
                  <c:v>430.68400000000003</c:v>
                </c:pt>
                <c:pt idx="16240">
                  <c:v>430.70699999999999</c:v>
                </c:pt>
                <c:pt idx="16241">
                  <c:v>430.72899999999998</c:v>
                </c:pt>
                <c:pt idx="16242">
                  <c:v>430.74900000000002</c:v>
                </c:pt>
                <c:pt idx="16243">
                  <c:v>430.76900000000001</c:v>
                </c:pt>
                <c:pt idx="16244">
                  <c:v>430.791</c:v>
                </c:pt>
                <c:pt idx="16245">
                  <c:v>430.82499999999999</c:v>
                </c:pt>
                <c:pt idx="16246">
                  <c:v>430.88799999999998</c:v>
                </c:pt>
                <c:pt idx="16247">
                  <c:v>430.94799999999998</c:v>
                </c:pt>
                <c:pt idx="16248">
                  <c:v>430.95600000000002</c:v>
                </c:pt>
                <c:pt idx="16249">
                  <c:v>430.96699999999998</c:v>
                </c:pt>
                <c:pt idx="16250">
                  <c:v>430.98</c:v>
                </c:pt>
                <c:pt idx="16251">
                  <c:v>430.99599999999998</c:v>
                </c:pt>
                <c:pt idx="16252">
                  <c:v>431.01600000000002</c:v>
                </c:pt>
                <c:pt idx="16253">
                  <c:v>431.03800000000001</c:v>
                </c:pt>
                <c:pt idx="16254">
                  <c:v>431.05599999999998</c:v>
                </c:pt>
                <c:pt idx="16255">
                  <c:v>431.07600000000002</c:v>
                </c:pt>
                <c:pt idx="16256">
                  <c:v>431.096</c:v>
                </c:pt>
                <c:pt idx="16257">
                  <c:v>431.11500000000001</c:v>
                </c:pt>
                <c:pt idx="16258">
                  <c:v>431.137</c:v>
                </c:pt>
                <c:pt idx="16259">
                  <c:v>431.17599999999999</c:v>
                </c:pt>
                <c:pt idx="16260">
                  <c:v>431.24599999999998</c:v>
                </c:pt>
                <c:pt idx="16261">
                  <c:v>431.327</c:v>
                </c:pt>
                <c:pt idx="16262">
                  <c:v>431.40699999999998</c:v>
                </c:pt>
                <c:pt idx="16263">
                  <c:v>431.46899999999999</c:v>
                </c:pt>
                <c:pt idx="16264">
                  <c:v>431.50400000000002</c:v>
                </c:pt>
                <c:pt idx="16265">
                  <c:v>431.52</c:v>
                </c:pt>
                <c:pt idx="16266">
                  <c:v>431.53300000000002</c:v>
                </c:pt>
                <c:pt idx="16267">
                  <c:v>431.548</c:v>
                </c:pt>
                <c:pt idx="16268">
                  <c:v>431.565</c:v>
                </c:pt>
                <c:pt idx="16269">
                  <c:v>431.58100000000002</c:v>
                </c:pt>
                <c:pt idx="16270">
                  <c:v>431.601</c:v>
                </c:pt>
                <c:pt idx="16271">
                  <c:v>431.62099999999998</c:v>
                </c:pt>
                <c:pt idx="16272">
                  <c:v>431.642</c:v>
                </c:pt>
                <c:pt idx="16273">
                  <c:v>431.66300000000001</c:v>
                </c:pt>
                <c:pt idx="16274">
                  <c:v>431.68200000000002</c:v>
                </c:pt>
                <c:pt idx="16275">
                  <c:v>431.70100000000002</c:v>
                </c:pt>
                <c:pt idx="16276">
                  <c:v>431.721</c:v>
                </c:pt>
                <c:pt idx="16277">
                  <c:v>431.74799999999999</c:v>
                </c:pt>
                <c:pt idx="16278">
                  <c:v>431.786</c:v>
                </c:pt>
                <c:pt idx="16279">
                  <c:v>431.83100000000002</c:v>
                </c:pt>
                <c:pt idx="16280">
                  <c:v>431.86599999999999</c:v>
                </c:pt>
                <c:pt idx="16281">
                  <c:v>431.88299999999998</c:v>
                </c:pt>
                <c:pt idx="16282">
                  <c:v>431.89</c:v>
                </c:pt>
                <c:pt idx="16283">
                  <c:v>431.90899999999999</c:v>
                </c:pt>
                <c:pt idx="16284">
                  <c:v>431.93299999999999</c:v>
                </c:pt>
                <c:pt idx="16285">
                  <c:v>431.95400000000001</c:v>
                </c:pt>
                <c:pt idx="16286">
                  <c:v>431.97399999999999</c:v>
                </c:pt>
                <c:pt idx="16287">
                  <c:v>431.99400000000003</c:v>
                </c:pt>
                <c:pt idx="16288">
                  <c:v>432.01400000000001</c:v>
                </c:pt>
                <c:pt idx="16289">
                  <c:v>432.03399999999999</c:v>
                </c:pt>
                <c:pt idx="16290">
                  <c:v>432.05599999999998</c:v>
                </c:pt>
                <c:pt idx="16291">
                  <c:v>432.07799999999997</c:v>
                </c:pt>
                <c:pt idx="16292">
                  <c:v>432.09899999999999</c:v>
                </c:pt>
                <c:pt idx="16293">
                  <c:v>432.12</c:v>
                </c:pt>
                <c:pt idx="16294">
                  <c:v>432.14</c:v>
                </c:pt>
                <c:pt idx="16295">
                  <c:v>432.15899999999999</c:v>
                </c:pt>
                <c:pt idx="16296">
                  <c:v>432.17899999999997</c:v>
                </c:pt>
                <c:pt idx="16297">
                  <c:v>432.19900000000001</c:v>
                </c:pt>
                <c:pt idx="16298">
                  <c:v>432.22399999999999</c:v>
                </c:pt>
                <c:pt idx="16299">
                  <c:v>432.26100000000002</c:v>
                </c:pt>
                <c:pt idx="16300">
                  <c:v>432.30500000000001</c:v>
                </c:pt>
                <c:pt idx="16301">
                  <c:v>432.33699999999999</c:v>
                </c:pt>
                <c:pt idx="16302">
                  <c:v>432.358</c:v>
                </c:pt>
                <c:pt idx="16303">
                  <c:v>432.37700000000001</c:v>
                </c:pt>
                <c:pt idx="16304">
                  <c:v>432.4</c:v>
                </c:pt>
                <c:pt idx="16305">
                  <c:v>432.41800000000001</c:v>
                </c:pt>
                <c:pt idx="16306">
                  <c:v>432.43700000000001</c:v>
                </c:pt>
                <c:pt idx="16307">
                  <c:v>432.45699999999999</c:v>
                </c:pt>
                <c:pt idx="16308">
                  <c:v>432.47899999999998</c:v>
                </c:pt>
                <c:pt idx="16309">
                  <c:v>432.49799999999999</c:v>
                </c:pt>
                <c:pt idx="16310">
                  <c:v>432.51900000000001</c:v>
                </c:pt>
                <c:pt idx="16311">
                  <c:v>432.53800000000001</c:v>
                </c:pt>
                <c:pt idx="16312">
                  <c:v>432.55799999999999</c:v>
                </c:pt>
                <c:pt idx="16313">
                  <c:v>432.57799999999997</c:v>
                </c:pt>
                <c:pt idx="16314">
                  <c:v>432.60500000000002</c:v>
                </c:pt>
                <c:pt idx="16315">
                  <c:v>432.66</c:v>
                </c:pt>
                <c:pt idx="16316">
                  <c:v>432.738</c:v>
                </c:pt>
                <c:pt idx="16317">
                  <c:v>432.80799999999999</c:v>
                </c:pt>
                <c:pt idx="16318">
                  <c:v>432.85</c:v>
                </c:pt>
                <c:pt idx="16319">
                  <c:v>432.87599999999998</c:v>
                </c:pt>
                <c:pt idx="16320">
                  <c:v>432.892</c:v>
                </c:pt>
                <c:pt idx="16321">
                  <c:v>432.90300000000002</c:v>
                </c:pt>
                <c:pt idx="16322">
                  <c:v>432.91699999999997</c:v>
                </c:pt>
                <c:pt idx="16323">
                  <c:v>432.93299999999999</c:v>
                </c:pt>
                <c:pt idx="16324">
                  <c:v>432.952</c:v>
                </c:pt>
                <c:pt idx="16325">
                  <c:v>432.97199999999998</c:v>
                </c:pt>
                <c:pt idx="16326">
                  <c:v>432.99200000000002</c:v>
                </c:pt>
                <c:pt idx="16327">
                  <c:v>433.012</c:v>
                </c:pt>
                <c:pt idx="16328">
                  <c:v>433.03199999999998</c:v>
                </c:pt>
                <c:pt idx="16329">
                  <c:v>433.05200000000002</c:v>
                </c:pt>
                <c:pt idx="16330">
                  <c:v>433.08</c:v>
                </c:pt>
                <c:pt idx="16331">
                  <c:v>433.137</c:v>
                </c:pt>
                <c:pt idx="16332">
                  <c:v>433.21300000000002</c:v>
                </c:pt>
                <c:pt idx="16333">
                  <c:v>433.26400000000001</c:v>
                </c:pt>
                <c:pt idx="16334">
                  <c:v>433.27499999999998</c:v>
                </c:pt>
                <c:pt idx="16335">
                  <c:v>433.28800000000001</c:v>
                </c:pt>
                <c:pt idx="16336">
                  <c:v>433.30399999999997</c:v>
                </c:pt>
                <c:pt idx="16337">
                  <c:v>433.32299999999998</c:v>
                </c:pt>
                <c:pt idx="16338">
                  <c:v>433.34500000000003</c:v>
                </c:pt>
                <c:pt idx="16339">
                  <c:v>433.36700000000002</c:v>
                </c:pt>
                <c:pt idx="16340">
                  <c:v>433.387</c:v>
                </c:pt>
                <c:pt idx="16341">
                  <c:v>433.40800000000002</c:v>
                </c:pt>
                <c:pt idx="16342">
                  <c:v>433.42899999999997</c:v>
                </c:pt>
                <c:pt idx="16343">
                  <c:v>433.46100000000001</c:v>
                </c:pt>
                <c:pt idx="16344">
                  <c:v>433.52</c:v>
                </c:pt>
                <c:pt idx="16345">
                  <c:v>433.60300000000001</c:v>
                </c:pt>
                <c:pt idx="16346">
                  <c:v>433.67</c:v>
                </c:pt>
                <c:pt idx="16347">
                  <c:v>433.70600000000002</c:v>
                </c:pt>
                <c:pt idx="16348">
                  <c:v>433.72699999999998</c:v>
                </c:pt>
                <c:pt idx="16349">
                  <c:v>433.74099999999999</c:v>
                </c:pt>
                <c:pt idx="16350">
                  <c:v>433.75299999999999</c:v>
                </c:pt>
                <c:pt idx="16351">
                  <c:v>433.76600000000002</c:v>
                </c:pt>
                <c:pt idx="16352">
                  <c:v>433.78399999999999</c:v>
                </c:pt>
                <c:pt idx="16353">
                  <c:v>433.80500000000001</c:v>
                </c:pt>
                <c:pt idx="16354">
                  <c:v>433.82600000000002</c:v>
                </c:pt>
                <c:pt idx="16355">
                  <c:v>433.84699999999998</c:v>
                </c:pt>
                <c:pt idx="16356">
                  <c:v>433.86799999999999</c:v>
                </c:pt>
                <c:pt idx="16357">
                  <c:v>433.88799999999998</c:v>
                </c:pt>
                <c:pt idx="16358">
                  <c:v>433.90899999999999</c:v>
                </c:pt>
                <c:pt idx="16359">
                  <c:v>433.93200000000002</c:v>
                </c:pt>
                <c:pt idx="16360">
                  <c:v>433.97300000000001</c:v>
                </c:pt>
                <c:pt idx="16361">
                  <c:v>434.04199999999997</c:v>
                </c:pt>
                <c:pt idx="16362">
                  <c:v>434.12299999999999</c:v>
                </c:pt>
                <c:pt idx="16363">
                  <c:v>434.15699999999998</c:v>
                </c:pt>
                <c:pt idx="16364">
                  <c:v>434.16699999999997</c:v>
                </c:pt>
                <c:pt idx="16365">
                  <c:v>434.17599999999999</c:v>
                </c:pt>
                <c:pt idx="16366">
                  <c:v>434.19</c:v>
                </c:pt>
                <c:pt idx="16367">
                  <c:v>434.21800000000002</c:v>
                </c:pt>
                <c:pt idx="16368">
                  <c:v>434.27</c:v>
                </c:pt>
                <c:pt idx="16369">
                  <c:v>434.34500000000003</c:v>
                </c:pt>
                <c:pt idx="16370">
                  <c:v>434.43</c:v>
                </c:pt>
                <c:pt idx="16371">
                  <c:v>434.517</c:v>
                </c:pt>
                <c:pt idx="16372">
                  <c:v>434.60399999999998</c:v>
                </c:pt>
                <c:pt idx="16373">
                  <c:v>434.68799999999999</c:v>
                </c:pt>
                <c:pt idx="16374">
                  <c:v>434.76400000000001</c:v>
                </c:pt>
                <c:pt idx="16375">
                  <c:v>434.80500000000001</c:v>
                </c:pt>
                <c:pt idx="16376">
                  <c:v>434.81599999999997</c:v>
                </c:pt>
                <c:pt idx="16377">
                  <c:v>434.82</c:v>
                </c:pt>
                <c:pt idx="16378">
                  <c:v>434.82799999999997</c:v>
                </c:pt>
                <c:pt idx="16379">
                  <c:v>434.84199999999998</c:v>
                </c:pt>
                <c:pt idx="16380">
                  <c:v>434.86200000000002</c:v>
                </c:pt>
                <c:pt idx="16381">
                  <c:v>434.88200000000001</c:v>
                </c:pt>
                <c:pt idx="16382">
                  <c:v>434.90199999999999</c:v>
                </c:pt>
                <c:pt idx="16383">
                  <c:v>434.92399999999998</c:v>
                </c:pt>
                <c:pt idx="16384">
                  <c:v>434.947</c:v>
                </c:pt>
                <c:pt idx="16385">
                  <c:v>434.96800000000002</c:v>
                </c:pt>
                <c:pt idx="16386">
                  <c:v>434.988</c:v>
                </c:pt>
                <c:pt idx="16387">
                  <c:v>435.00799999999998</c:v>
                </c:pt>
                <c:pt idx="16388">
                  <c:v>435.02800000000002</c:v>
                </c:pt>
                <c:pt idx="16389">
                  <c:v>435.04899999999998</c:v>
                </c:pt>
                <c:pt idx="16390">
                  <c:v>435.07799999999997</c:v>
                </c:pt>
                <c:pt idx="16391">
                  <c:v>435.12900000000002</c:v>
                </c:pt>
                <c:pt idx="16392">
                  <c:v>435.20299999999997</c:v>
                </c:pt>
                <c:pt idx="16393">
                  <c:v>435.27499999999998</c:v>
                </c:pt>
                <c:pt idx="16394">
                  <c:v>435.351</c:v>
                </c:pt>
                <c:pt idx="16395">
                  <c:v>435.38799999999998</c:v>
                </c:pt>
                <c:pt idx="16396">
                  <c:v>435.416</c:v>
                </c:pt>
                <c:pt idx="16397">
                  <c:v>435.44</c:v>
                </c:pt>
                <c:pt idx="16398">
                  <c:v>435.476</c:v>
                </c:pt>
                <c:pt idx="16399">
                  <c:v>435.53</c:v>
                </c:pt>
                <c:pt idx="16400">
                  <c:v>435.59300000000002</c:v>
                </c:pt>
                <c:pt idx="16401">
                  <c:v>435.65699999999998</c:v>
                </c:pt>
                <c:pt idx="16402">
                  <c:v>435.714</c:v>
                </c:pt>
                <c:pt idx="16403">
                  <c:v>435.75900000000001</c:v>
                </c:pt>
                <c:pt idx="16404">
                  <c:v>435.77699999999999</c:v>
                </c:pt>
                <c:pt idx="16405">
                  <c:v>435.77800000000002</c:v>
                </c:pt>
                <c:pt idx="16406">
                  <c:v>435.78199999999998</c:v>
                </c:pt>
                <c:pt idx="16407">
                  <c:v>435.78899999999999</c:v>
                </c:pt>
                <c:pt idx="16408">
                  <c:v>435.79700000000003</c:v>
                </c:pt>
                <c:pt idx="16409">
                  <c:v>435.80900000000003</c:v>
                </c:pt>
                <c:pt idx="16410">
                  <c:v>435.82600000000002</c:v>
                </c:pt>
                <c:pt idx="16411">
                  <c:v>435.846</c:v>
                </c:pt>
                <c:pt idx="16412">
                  <c:v>435.86700000000002</c:v>
                </c:pt>
                <c:pt idx="16413">
                  <c:v>435.887</c:v>
                </c:pt>
                <c:pt idx="16414">
                  <c:v>435.90600000000001</c:v>
                </c:pt>
                <c:pt idx="16415">
                  <c:v>435.92500000000001</c:v>
                </c:pt>
                <c:pt idx="16416">
                  <c:v>435.94600000000003</c:v>
                </c:pt>
                <c:pt idx="16417">
                  <c:v>435.97800000000001</c:v>
                </c:pt>
                <c:pt idx="16418">
                  <c:v>436.036</c:v>
                </c:pt>
                <c:pt idx="16419">
                  <c:v>436.11500000000001</c:v>
                </c:pt>
                <c:pt idx="16420">
                  <c:v>436.19400000000002</c:v>
                </c:pt>
                <c:pt idx="16421">
                  <c:v>436.262</c:v>
                </c:pt>
                <c:pt idx="16422">
                  <c:v>436.28</c:v>
                </c:pt>
                <c:pt idx="16423">
                  <c:v>436.29700000000003</c:v>
                </c:pt>
                <c:pt idx="16424">
                  <c:v>436.30700000000002</c:v>
                </c:pt>
                <c:pt idx="16425">
                  <c:v>436.32</c:v>
                </c:pt>
                <c:pt idx="16426">
                  <c:v>436.33499999999998</c:v>
                </c:pt>
                <c:pt idx="16427">
                  <c:v>436.35300000000001</c:v>
                </c:pt>
                <c:pt idx="16428">
                  <c:v>436.37400000000002</c:v>
                </c:pt>
                <c:pt idx="16429">
                  <c:v>436.39299999999997</c:v>
                </c:pt>
                <c:pt idx="16430">
                  <c:v>436.41199999999998</c:v>
                </c:pt>
                <c:pt idx="16431">
                  <c:v>436.43099999999998</c:v>
                </c:pt>
                <c:pt idx="16432">
                  <c:v>436.45</c:v>
                </c:pt>
                <c:pt idx="16433">
                  <c:v>436.47199999999998</c:v>
                </c:pt>
                <c:pt idx="16434">
                  <c:v>436.51100000000002</c:v>
                </c:pt>
                <c:pt idx="16435">
                  <c:v>436.56599999999997</c:v>
                </c:pt>
                <c:pt idx="16436">
                  <c:v>436.608</c:v>
                </c:pt>
                <c:pt idx="16437">
                  <c:v>436.63</c:v>
                </c:pt>
                <c:pt idx="16438">
                  <c:v>436.649</c:v>
                </c:pt>
                <c:pt idx="16439">
                  <c:v>436.67099999999999</c:v>
                </c:pt>
                <c:pt idx="16440">
                  <c:v>436.69299999999998</c:v>
                </c:pt>
                <c:pt idx="16441">
                  <c:v>436.709</c:v>
                </c:pt>
                <c:pt idx="16442">
                  <c:v>436.72300000000001</c:v>
                </c:pt>
                <c:pt idx="16443">
                  <c:v>436.73700000000002</c:v>
                </c:pt>
                <c:pt idx="16444">
                  <c:v>436.75299999999999</c:v>
                </c:pt>
                <c:pt idx="16445">
                  <c:v>436.77100000000002</c:v>
                </c:pt>
                <c:pt idx="16446">
                  <c:v>436.79199999999997</c:v>
                </c:pt>
                <c:pt idx="16447">
                  <c:v>436.81299999999999</c:v>
                </c:pt>
                <c:pt idx="16448">
                  <c:v>436.83</c:v>
                </c:pt>
                <c:pt idx="16449">
                  <c:v>436.84899999999999</c:v>
                </c:pt>
                <c:pt idx="16450">
                  <c:v>436.86900000000003</c:v>
                </c:pt>
                <c:pt idx="16451">
                  <c:v>436.88900000000001</c:v>
                </c:pt>
                <c:pt idx="16452">
                  <c:v>436.91199999999998</c:v>
                </c:pt>
                <c:pt idx="16453">
                  <c:v>436.95800000000003</c:v>
                </c:pt>
                <c:pt idx="16454">
                  <c:v>437.02</c:v>
                </c:pt>
                <c:pt idx="16455">
                  <c:v>437.07799999999997</c:v>
                </c:pt>
                <c:pt idx="16456">
                  <c:v>437.13299999999998</c:v>
                </c:pt>
                <c:pt idx="16457">
                  <c:v>437.154</c:v>
                </c:pt>
                <c:pt idx="16458">
                  <c:v>437.166</c:v>
                </c:pt>
                <c:pt idx="16459">
                  <c:v>437.17599999999999</c:v>
                </c:pt>
                <c:pt idx="16460">
                  <c:v>437.18799999999999</c:v>
                </c:pt>
                <c:pt idx="16461">
                  <c:v>437.20299999999997</c:v>
                </c:pt>
                <c:pt idx="16462">
                  <c:v>437.21800000000002</c:v>
                </c:pt>
                <c:pt idx="16463">
                  <c:v>437.233</c:v>
                </c:pt>
                <c:pt idx="16464">
                  <c:v>437.25</c:v>
                </c:pt>
                <c:pt idx="16465">
                  <c:v>437.26900000000001</c:v>
                </c:pt>
                <c:pt idx="16466">
                  <c:v>437.28899999999999</c:v>
                </c:pt>
                <c:pt idx="16467">
                  <c:v>437.30799999999999</c:v>
                </c:pt>
                <c:pt idx="16468">
                  <c:v>437.327</c:v>
                </c:pt>
                <c:pt idx="16469">
                  <c:v>437.346</c:v>
                </c:pt>
                <c:pt idx="16470">
                  <c:v>437.36500000000001</c:v>
                </c:pt>
                <c:pt idx="16471">
                  <c:v>437.38299999999998</c:v>
                </c:pt>
                <c:pt idx="16472">
                  <c:v>437.40300000000002</c:v>
                </c:pt>
                <c:pt idx="16473">
                  <c:v>437.42399999999998</c:v>
                </c:pt>
                <c:pt idx="16474">
                  <c:v>437.44600000000003</c:v>
                </c:pt>
                <c:pt idx="16475">
                  <c:v>437.47</c:v>
                </c:pt>
                <c:pt idx="16476">
                  <c:v>437.48899999999998</c:v>
                </c:pt>
                <c:pt idx="16477">
                  <c:v>437.51900000000001</c:v>
                </c:pt>
                <c:pt idx="16478">
                  <c:v>437.55399999999997</c:v>
                </c:pt>
                <c:pt idx="16479">
                  <c:v>437.608</c:v>
                </c:pt>
                <c:pt idx="16480">
                  <c:v>437.65600000000001</c:v>
                </c:pt>
                <c:pt idx="16481">
                  <c:v>437.678</c:v>
                </c:pt>
                <c:pt idx="16482">
                  <c:v>437.69600000000003</c:v>
                </c:pt>
                <c:pt idx="16483">
                  <c:v>437.714</c:v>
                </c:pt>
                <c:pt idx="16484">
                  <c:v>437.73099999999999</c:v>
                </c:pt>
                <c:pt idx="16485">
                  <c:v>437.74799999999999</c:v>
                </c:pt>
                <c:pt idx="16486">
                  <c:v>437.76600000000002</c:v>
                </c:pt>
                <c:pt idx="16487">
                  <c:v>437.786</c:v>
                </c:pt>
                <c:pt idx="16488">
                  <c:v>437.80700000000002</c:v>
                </c:pt>
                <c:pt idx="16489">
                  <c:v>437.827</c:v>
                </c:pt>
                <c:pt idx="16490">
                  <c:v>437.846</c:v>
                </c:pt>
                <c:pt idx="16491">
                  <c:v>437.86500000000001</c:v>
                </c:pt>
                <c:pt idx="16492">
                  <c:v>437.88400000000001</c:v>
                </c:pt>
                <c:pt idx="16493">
                  <c:v>437.904</c:v>
                </c:pt>
                <c:pt idx="16494">
                  <c:v>437.923</c:v>
                </c:pt>
                <c:pt idx="16495">
                  <c:v>437.94400000000002</c:v>
                </c:pt>
                <c:pt idx="16496">
                  <c:v>437.97199999999998</c:v>
                </c:pt>
                <c:pt idx="16497">
                  <c:v>438.00400000000002</c:v>
                </c:pt>
                <c:pt idx="16498">
                  <c:v>438.04599999999999</c:v>
                </c:pt>
                <c:pt idx="16499">
                  <c:v>438.10899999999998</c:v>
                </c:pt>
                <c:pt idx="16500">
                  <c:v>438.17899999999997</c:v>
                </c:pt>
                <c:pt idx="16501">
                  <c:v>438.24</c:v>
                </c:pt>
                <c:pt idx="16502">
                  <c:v>438.30700000000002</c:v>
                </c:pt>
                <c:pt idx="16503">
                  <c:v>438.37400000000002</c:v>
                </c:pt>
                <c:pt idx="16504">
                  <c:v>438.43799999999999</c:v>
                </c:pt>
                <c:pt idx="16505">
                  <c:v>438.48099999999999</c:v>
                </c:pt>
                <c:pt idx="16506">
                  <c:v>438.48099999999999</c:v>
                </c:pt>
                <c:pt idx="16507">
                  <c:v>438.48399999999998</c:v>
                </c:pt>
                <c:pt idx="16508">
                  <c:v>438.49</c:v>
                </c:pt>
                <c:pt idx="16509">
                  <c:v>438.50299999999999</c:v>
                </c:pt>
                <c:pt idx="16510">
                  <c:v>438.51799999999997</c:v>
                </c:pt>
                <c:pt idx="16511">
                  <c:v>438.53500000000003</c:v>
                </c:pt>
                <c:pt idx="16512">
                  <c:v>438.55399999999997</c:v>
                </c:pt>
                <c:pt idx="16513">
                  <c:v>438.57400000000001</c:v>
                </c:pt>
                <c:pt idx="16514">
                  <c:v>438.596</c:v>
                </c:pt>
                <c:pt idx="16515">
                  <c:v>438.61399999999998</c:v>
                </c:pt>
                <c:pt idx="16516">
                  <c:v>438.63299999999998</c:v>
                </c:pt>
                <c:pt idx="16517">
                  <c:v>438.65300000000002</c:v>
                </c:pt>
                <c:pt idx="16518">
                  <c:v>438.67200000000003</c:v>
                </c:pt>
                <c:pt idx="16519">
                  <c:v>438.69200000000001</c:v>
                </c:pt>
                <c:pt idx="16520">
                  <c:v>438.72500000000002</c:v>
                </c:pt>
                <c:pt idx="16521">
                  <c:v>438.78199999999998</c:v>
                </c:pt>
                <c:pt idx="16522">
                  <c:v>438.85300000000001</c:v>
                </c:pt>
                <c:pt idx="16523">
                  <c:v>438.92</c:v>
                </c:pt>
                <c:pt idx="16524">
                  <c:v>438.96699999999998</c:v>
                </c:pt>
                <c:pt idx="16525">
                  <c:v>438.99700000000001</c:v>
                </c:pt>
                <c:pt idx="16526">
                  <c:v>439.01400000000001</c:v>
                </c:pt>
                <c:pt idx="16527">
                  <c:v>439.02600000000001</c:v>
                </c:pt>
                <c:pt idx="16528">
                  <c:v>439.04</c:v>
                </c:pt>
                <c:pt idx="16529">
                  <c:v>439.05700000000002</c:v>
                </c:pt>
                <c:pt idx="16530">
                  <c:v>439.07299999999998</c:v>
                </c:pt>
                <c:pt idx="16531">
                  <c:v>439.09100000000001</c:v>
                </c:pt>
                <c:pt idx="16532">
                  <c:v>439.11200000000002</c:v>
                </c:pt>
                <c:pt idx="16533">
                  <c:v>439.13299999999998</c:v>
                </c:pt>
                <c:pt idx="16534">
                  <c:v>439.154</c:v>
                </c:pt>
                <c:pt idx="16535">
                  <c:v>439.17500000000001</c:v>
                </c:pt>
                <c:pt idx="16536">
                  <c:v>439.19499999999999</c:v>
                </c:pt>
                <c:pt idx="16537">
                  <c:v>439.21600000000001</c:v>
                </c:pt>
                <c:pt idx="16538">
                  <c:v>439.24200000000002</c:v>
                </c:pt>
                <c:pt idx="16539">
                  <c:v>439.29599999999999</c:v>
                </c:pt>
                <c:pt idx="16540">
                  <c:v>439.36099999999999</c:v>
                </c:pt>
                <c:pt idx="16541">
                  <c:v>439.38400000000001</c:v>
                </c:pt>
                <c:pt idx="16542">
                  <c:v>439.39100000000002</c:v>
                </c:pt>
                <c:pt idx="16543">
                  <c:v>439.4</c:v>
                </c:pt>
                <c:pt idx="16544">
                  <c:v>439.43</c:v>
                </c:pt>
                <c:pt idx="16545">
                  <c:v>439.48399999999998</c:v>
                </c:pt>
                <c:pt idx="16546">
                  <c:v>439.55700000000002</c:v>
                </c:pt>
                <c:pt idx="16547">
                  <c:v>439.63400000000001</c:v>
                </c:pt>
                <c:pt idx="16548">
                  <c:v>439.70800000000003</c:v>
                </c:pt>
                <c:pt idx="16549">
                  <c:v>439.78399999999999</c:v>
                </c:pt>
                <c:pt idx="16550">
                  <c:v>439.86200000000002</c:v>
                </c:pt>
                <c:pt idx="16551">
                  <c:v>439.94</c:v>
                </c:pt>
                <c:pt idx="16552">
                  <c:v>440.01400000000001</c:v>
                </c:pt>
                <c:pt idx="16553">
                  <c:v>440.08600000000001</c:v>
                </c:pt>
                <c:pt idx="16554">
                  <c:v>440.16</c:v>
                </c:pt>
                <c:pt idx="16555">
                  <c:v>440.23500000000001</c:v>
                </c:pt>
                <c:pt idx="16556">
                  <c:v>440.31</c:v>
                </c:pt>
                <c:pt idx="16557">
                  <c:v>440.37900000000002</c:v>
                </c:pt>
                <c:pt idx="16558">
                  <c:v>440.44799999999998</c:v>
                </c:pt>
                <c:pt idx="16559">
                  <c:v>440.52</c:v>
                </c:pt>
                <c:pt idx="16560">
                  <c:v>440.59500000000003</c:v>
                </c:pt>
                <c:pt idx="16561">
                  <c:v>440.67200000000003</c:v>
                </c:pt>
                <c:pt idx="16562">
                  <c:v>440.74700000000001</c:v>
                </c:pt>
                <c:pt idx="16563">
                  <c:v>440.81200000000001</c:v>
                </c:pt>
                <c:pt idx="16564">
                  <c:v>440.875</c:v>
                </c:pt>
                <c:pt idx="16565">
                  <c:v>440.935</c:v>
                </c:pt>
                <c:pt idx="16566">
                  <c:v>440.99599999999998</c:v>
                </c:pt>
                <c:pt idx="16567">
                  <c:v>441.05599999999998</c:v>
                </c:pt>
                <c:pt idx="16568">
                  <c:v>441.11799999999999</c:v>
                </c:pt>
                <c:pt idx="16569">
                  <c:v>441.18099999999998</c:v>
                </c:pt>
                <c:pt idx="16570">
                  <c:v>441.24400000000003</c:v>
                </c:pt>
                <c:pt idx="16571">
                  <c:v>441.30399999999997</c:v>
                </c:pt>
                <c:pt idx="16572">
                  <c:v>441.31799999999998</c:v>
                </c:pt>
                <c:pt idx="16573">
                  <c:v>441.31900000000002</c:v>
                </c:pt>
                <c:pt idx="16574">
                  <c:v>441.32</c:v>
                </c:pt>
                <c:pt idx="16575">
                  <c:v>441.32</c:v>
                </c:pt>
                <c:pt idx="16576">
                  <c:v>441.32</c:v>
                </c:pt>
                <c:pt idx="16577">
                  <c:v>441.32</c:v>
                </c:pt>
                <c:pt idx="16578">
                  <c:v>441.32400000000001</c:v>
                </c:pt>
                <c:pt idx="16579">
                  <c:v>441.32799999999997</c:v>
                </c:pt>
                <c:pt idx="16580">
                  <c:v>441.33499999999998</c:v>
                </c:pt>
                <c:pt idx="16581">
                  <c:v>441.34399999999999</c:v>
                </c:pt>
                <c:pt idx="16582">
                  <c:v>441.35300000000001</c:v>
                </c:pt>
                <c:pt idx="16583">
                  <c:v>441.363</c:v>
                </c:pt>
                <c:pt idx="16584">
                  <c:v>441.37400000000002</c:v>
                </c:pt>
                <c:pt idx="16585">
                  <c:v>441.38600000000002</c:v>
                </c:pt>
                <c:pt idx="16586">
                  <c:v>441.40100000000001</c:v>
                </c:pt>
                <c:pt idx="16587">
                  <c:v>441.41800000000001</c:v>
                </c:pt>
                <c:pt idx="16588">
                  <c:v>441.43599999999998</c:v>
                </c:pt>
                <c:pt idx="16589">
                  <c:v>441.45600000000002</c:v>
                </c:pt>
                <c:pt idx="16590">
                  <c:v>441.47699999999998</c:v>
                </c:pt>
                <c:pt idx="16591">
                  <c:v>441.49599999999998</c:v>
                </c:pt>
                <c:pt idx="16592">
                  <c:v>441.51400000000001</c:v>
                </c:pt>
                <c:pt idx="16593">
                  <c:v>441.53199999999998</c:v>
                </c:pt>
                <c:pt idx="16594">
                  <c:v>441.55</c:v>
                </c:pt>
                <c:pt idx="16595">
                  <c:v>441.56900000000002</c:v>
                </c:pt>
                <c:pt idx="16596">
                  <c:v>441.59399999999999</c:v>
                </c:pt>
                <c:pt idx="16597">
                  <c:v>441.64800000000002</c:v>
                </c:pt>
                <c:pt idx="16598">
                  <c:v>441.72</c:v>
                </c:pt>
                <c:pt idx="16599">
                  <c:v>441.78100000000001</c:v>
                </c:pt>
                <c:pt idx="16600">
                  <c:v>441.81900000000002</c:v>
                </c:pt>
                <c:pt idx="16601">
                  <c:v>441.84100000000001</c:v>
                </c:pt>
                <c:pt idx="16602">
                  <c:v>441.87099999999998</c:v>
                </c:pt>
                <c:pt idx="16603">
                  <c:v>441.904</c:v>
                </c:pt>
                <c:pt idx="16604">
                  <c:v>441.92899999999997</c:v>
                </c:pt>
                <c:pt idx="16605">
                  <c:v>441.94600000000003</c:v>
                </c:pt>
                <c:pt idx="16606">
                  <c:v>441.95800000000003</c:v>
                </c:pt>
                <c:pt idx="16607">
                  <c:v>441.971</c:v>
                </c:pt>
                <c:pt idx="16608">
                  <c:v>441.98500000000001</c:v>
                </c:pt>
                <c:pt idx="16609">
                  <c:v>442.00200000000001</c:v>
                </c:pt>
                <c:pt idx="16610">
                  <c:v>442.02199999999999</c:v>
                </c:pt>
                <c:pt idx="16611">
                  <c:v>442.04199999999997</c:v>
                </c:pt>
                <c:pt idx="16612">
                  <c:v>442.06200000000001</c:v>
                </c:pt>
                <c:pt idx="16613">
                  <c:v>442.08</c:v>
                </c:pt>
                <c:pt idx="16614">
                  <c:v>442.09899999999999</c:v>
                </c:pt>
                <c:pt idx="16615">
                  <c:v>442.11700000000002</c:v>
                </c:pt>
                <c:pt idx="16616">
                  <c:v>442.137</c:v>
                </c:pt>
                <c:pt idx="16617">
                  <c:v>442.15800000000002</c:v>
                </c:pt>
                <c:pt idx="16618">
                  <c:v>442.19400000000002</c:v>
                </c:pt>
                <c:pt idx="16619">
                  <c:v>442.24700000000001</c:v>
                </c:pt>
                <c:pt idx="16620">
                  <c:v>442.27199999999999</c:v>
                </c:pt>
                <c:pt idx="16621">
                  <c:v>442.28500000000003</c:v>
                </c:pt>
                <c:pt idx="16622">
                  <c:v>442.29500000000002</c:v>
                </c:pt>
                <c:pt idx="16623">
                  <c:v>442.30700000000002</c:v>
                </c:pt>
                <c:pt idx="16624">
                  <c:v>442.32100000000003</c:v>
                </c:pt>
                <c:pt idx="16625">
                  <c:v>442.33699999999999</c:v>
                </c:pt>
                <c:pt idx="16626">
                  <c:v>442.35399999999998</c:v>
                </c:pt>
                <c:pt idx="16627">
                  <c:v>442.37200000000001</c:v>
                </c:pt>
                <c:pt idx="16628">
                  <c:v>442.392</c:v>
                </c:pt>
                <c:pt idx="16629">
                  <c:v>442.41300000000001</c:v>
                </c:pt>
                <c:pt idx="16630">
                  <c:v>442.43200000000002</c:v>
                </c:pt>
                <c:pt idx="16631">
                  <c:v>442.44900000000001</c:v>
                </c:pt>
                <c:pt idx="16632">
                  <c:v>442.46699999999998</c:v>
                </c:pt>
                <c:pt idx="16633">
                  <c:v>442.48599999999999</c:v>
                </c:pt>
                <c:pt idx="16634">
                  <c:v>442.505</c:v>
                </c:pt>
                <c:pt idx="16635">
                  <c:v>442.52300000000002</c:v>
                </c:pt>
                <c:pt idx="16636">
                  <c:v>442.54199999999997</c:v>
                </c:pt>
                <c:pt idx="16637">
                  <c:v>442.57100000000003</c:v>
                </c:pt>
                <c:pt idx="16638">
                  <c:v>442.62099999999998</c:v>
                </c:pt>
                <c:pt idx="16639">
                  <c:v>442.69400000000002</c:v>
                </c:pt>
                <c:pt idx="16640">
                  <c:v>442.77699999999999</c:v>
                </c:pt>
                <c:pt idx="16641">
                  <c:v>442.85399999999998</c:v>
                </c:pt>
                <c:pt idx="16642">
                  <c:v>442.92399999999998</c:v>
                </c:pt>
                <c:pt idx="16643">
                  <c:v>442.99099999999999</c:v>
                </c:pt>
                <c:pt idx="16644">
                  <c:v>443.03800000000001</c:v>
                </c:pt>
                <c:pt idx="16645">
                  <c:v>443.05200000000002</c:v>
                </c:pt>
                <c:pt idx="16646">
                  <c:v>443.06099999999998</c:v>
                </c:pt>
                <c:pt idx="16647">
                  <c:v>443.07</c:v>
                </c:pt>
                <c:pt idx="16648">
                  <c:v>443.08199999999999</c:v>
                </c:pt>
                <c:pt idx="16649">
                  <c:v>443.10399999999998</c:v>
                </c:pt>
                <c:pt idx="16650">
                  <c:v>443.14299999999997</c:v>
                </c:pt>
                <c:pt idx="16651">
                  <c:v>443.202</c:v>
                </c:pt>
                <c:pt idx="16652">
                  <c:v>443.26900000000001</c:v>
                </c:pt>
                <c:pt idx="16653">
                  <c:v>443.34</c:v>
                </c:pt>
                <c:pt idx="16654">
                  <c:v>443.43099999999998</c:v>
                </c:pt>
                <c:pt idx="16655">
                  <c:v>443.53</c:v>
                </c:pt>
                <c:pt idx="16656">
                  <c:v>443.625</c:v>
                </c:pt>
                <c:pt idx="16657">
                  <c:v>443.71899999999999</c:v>
                </c:pt>
                <c:pt idx="16658">
                  <c:v>443.80700000000002</c:v>
                </c:pt>
                <c:pt idx="16659">
                  <c:v>443.89699999999999</c:v>
                </c:pt>
                <c:pt idx="16660">
                  <c:v>443.99200000000002</c:v>
                </c:pt>
                <c:pt idx="16661">
                  <c:v>444.08800000000002</c:v>
                </c:pt>
                <c:pt idx="16662">
                  <c:v>444.18200000000002</c:v>
                </c:pt>
                <c:pt idx="16663">
                  <c:v>444.27199999999999</c:v>
                </c:pt>
                <c:pt idx="16664">
                  <c:v>444.36200000000002</c:v>
                </c:pt>
                <c:pt idx="16665">
                  <c:v>444.45299999999997</c:v>
                </c:pt>
                <c:pt idx="16666">
                  <c:v>444.54700000000003</c:v>
                </c:pt>
                <c:pt idx="16667">
                  <c:v>444.64100000000002</c:v>
                </c:pt>
                <c:pt idx="16668">
                  <c:v>444.73700000000002</c:v>
                </c:pt>
                <c:pt idx="16669">
                  <c:v>444.83499999999998</c:v>
                </c:pt>
                <c:pt idx="16670">
                  <c:v>444.935</c:v>
                </c:pt>
                <c:pt idx="16671">
                  <c:v>445.03100000000001</c:v>
                </c:pt>
                <c:pt idx="16672">
                  <c:v>445.11700000000002</c:v>
                </c:pt>
                <c:pt idx="16673">
                  <c:v>445.20100000000002</c:v>
                </c:pt>
                <c:pt idx="16674">
                  <c:v>445.28800000000001</c:v>
                </c:pt>
                <c:pt idx="16675">
                  <c:v>445.37799999999999</c:v>
                </c:pt>
                <c:pt idx="16676">
                  <c:v>445.46899999999999</c:v>
                </c:pt>
                <c:pt idx="16677">
                  <c:v>445.56200000000001</c:v>
                </c:pt>
                <c:pt idx="16678">
                  <c:v>445.65499999999997</c:v>
                </c:pt>
                <c:pt idx="16679">
                  <c:v>445.75</c:v>
                </c:pt>
                <c:pt idx="16680">
                  <c:v>445.84500000000003</c:v>
                </c:pt>
                <c:pt idx="16681">
                  <c:v>445.94200000000001</c:v>
                </c:pt>
                <c:pt idx="16682">
                  <c:v>446.03800000000001</c:v>
                </c:pt>
                <c:pt idx="16683">
                  <c:v>446.137</c:v>
                </c:pt>
                <c:pt idx="16684">
                  <c:v>446.23500000000001</c:v>
                </c:pt>
                <c:pt idx="16685">
                  <c:v>446.33499999999998</c:v>
                </c:pt>
                <c:pt idx="16686">
                  <c:v>446.435</c:v>
                </c:pt>
                <c:pt idx="16687">
                  <c:v>446.53399999999999</c:v>
                </c:pt>
                <c:pt idx="16688">
                  <c:v>446.62400000000002</c:v>
                </c:pt>
                <c:pt idx="16689">
                  <c:v>446.709</c:v>
                </c:pt>
                <c:pt idx="16690">
                  <c:v>446.79399999999998</c:v>
                </c:pt>
                <c:pt idx="16691">
                  <c:v>446.88200000000001</c:v>
                </c:pt>
                <c:pt idx="16692">
                  <c:v>446.97199999999998</c:v>
                </c:pt>
                <c:pt idx="16693">
                  <c:v>447.06200000000001</c:v>
                </c:pt>
                <c:pt idx="16694">
                  <c:v>447.154</c:v>
                </c:pt>
                <c:pt idx="16695">
                  <c:v>447.245</c:v>
                </c:pt>
                <c:pt idx="16696">
                  <c:v>447.33699999999999</c:v>
                </c:pt>
                <c:pt idx="16697">
                  <c:v>447.42899999999997</c:v>
                </c:pt>
                <c:pt idx="16698">
                  <c:v>447.52300000000002</c:v>
                </c:pt>
                <c:pt idx="16699">
                  <c:v>447.61700000000002</c:v>
                </c:pt>
                <c:pt idx="16700">
                  <c:v>447.71199999999999</c:v>
                </c:pt>
                <c:pt idx="16701">
                  <c:v>447.80700000000002</c:v>
                </c:pt>
                <c:pt idx="16702">
                  <c:v>447.904</c:v>
                </c:pt>
                <c:pt idx="16703">
                  <c:v>448</c:v>
                </c:pt>
                <c:pt idx="16704">
                  <c:v>448.09699999999998</c:v>
                </c:pt>
                <c:pt idx="16705">
                  <c:v>448.19400000000002</c:v>
                </c:pt>
                <c:pt idx="16706">
                  <c:v>448.29</c:v>
                </c:pt>
                <c:pt idx="16707">
                  <c:v>448.38600000000002</c:v>
                </c:pt>
                <c:pt idx="16708">
                  <c:v>448.48200000000003</c:v>
                </c:pt>
                <c:pt idx="16709">
                  <c:v>448.57799999999997</c:v>
                </c:pt>
                <c:pt idx="16710">
                  <c:v>448.67500000000001</c:v>
                </c:pt>
                <c:pt idx="16711">
                  <c:v>448.77100000000002</c:v>
                </c:pt>
                <c:pt idx="16712">
                  <c:v>448.863</c:v>
                </c:pt>
                <c:pt idx="16713">
                  <c:v>448.95499999999998</c:v>
                </c:pt>
                <c:pt idx="16714">
                  <c:v>449.04899999999998</c:v>
                </c:pt>
                <c:pt idx="16715">
                  <c:v>449.14400000000001</c:v>
                </c:pt>
                <c:pt idx="16716">
                  <c:v>449.23899999999998</c:v>
                </c:pt>
                <c:pt idx="16717">
                  <c:v>449.33199999999999</c:v>
                </c:pt>
                <c:pt idx="16718">
                  <c:v>449.42599999999999</c:v>
                </c:pt>
                <c:pt idx="16719">
                  <c:v>449.52100000000002</c:v>
                </c:pt>
                <c:pt idx="16720">
                  <c:v>449.61799999999999</c:v>
                </c:pt>
                <c:pt idx="16721">
                  <c:v>449.714</c:v>
                </c:pt>
                <c:pt idx="16722">
                  <c:v>449.81</c:v>
                </c:pt>
                <c:pt idx="16723">
                  <c:v>449.90300000000002</c:v>
                </c:pt>
                <c:pt idx="16724">
                  <c:v>449.99799999999999</c:v>
                </c:pt>
                <c:pt idx="16725">
                  <c:v>450.09500000000003</c:v>
                </c:pt>
                <c:pt idx="16726">
                  <c:v>450.19299999999998</c:v>
                </c:pt>
                <c:pt idx="16727">
                  <c:v>450.29199999999997</c:v>
                </c:pt>
                <c:pt idx="16728">
                  <c:v>450.35500000000002</c:v>
                </c:pt>
                <c:pt idx="16729">
                  <c:v>450.37099999999998</c:v>
                </c:pt>
                <c:pt idx="16730">
                  <c:v>450.41399999999999</c:v>
                </c:pt>
                <c:pt idx="16731">
                  <c:v>450.459</c:v>
                </c:pt>
                <c:pt idx="16732">
                  <c:v>450.50599999999997</c:v>
                </c:pt>
                <c:pt idx="16733">
                  <c:v>450.55</c:v>
                </c:pt>
                <c:pt idx="16734">
                  <c:v>450.59</c:v>
                </c:pt>
                <c:pt idx="16735">
                  <c:v>450.62900000000002</c:v>
                </c:pt>
                <c:pt idx="16736">
                  <c:v>450.66899999999998</c:v>
                </c:pt>
                <c:pt idx="16737">
                  <c:v>450.70400000000001</c:v>
                </c:pt>
                <c:pt idx="16738">
                  <c:v>450.74400000000003</c:v>
                </c:pt>
                <c:pt idx="16739">
                  <c:v>450.80099999999999</c:v>
                </c:pt>
                <c:pt idx="16740">
                  <c:v>450.88799999999998</c:v>
                </c:pt>
                <c:pt idx="16741">
                  <c:v>450.97899999999998</c:v>
                </c:pt>
                <c:pt idx="16742">
                  <c:v>451.07</c:v>
                </c:pt>
                <c:pt idx="16743">
                  <c:v>451.15899999999999</c:v>
                </c:pt>
                <c:pt idx="16744">
                  <c:v>451.24900000000002</c:v>
                </c:pt>
                <c:pt idx="16745">
                  <c:v>451.34199999999998</c:v>
                </c:pt>
                <c:pt idx="16746">
                  <c:v>451.43599999999998</c:v>
                </c:pt>
                <c:pt idx="16747">
                  <c:v>451.52199999999999</c:v>
                </c:pt>
                <c:pt idx="16748">
                  <c:v>451.59800000000001</c:v>
                </c:pt>
                <c:pt idx="16749">
                  <c:v>451.66199999999998</c:v>
                </c:pt>
                <c:pt idx="16750">
                  <c:v>451.71600000000001</c:v>
                </c:pt>
                <c:pt idx="16751">
                  <c:v>451.77100000000002</c:v>
                </c:pt>
                <c:pt idx="16752">
                  <c:v>451.82400000000001</c:v>
                </c:pt>
                <c:pt idx="16753">
                  <c:v>451.86799999999999</c:v>
                </c:pt>
                <c:pt idx="16754">
                  <c:v>451.90800000000002</c:v>
                </c:pt>
                <c:pt idx="16755">
                  <c:v>451.952</c:v>
                </c:pt>
                <c:pt idx="16756">
                  <c:v>451.99599999999998</c:v>
                </c:pt>
                <c:pt idx="16757">
                  <c:v>452.04</c:v>
                </c:pt>
                <c:pt idx="16758">
                  <c:v>452.09500000000003</c:v>
                </c:pt>
                <c:pt idx="16759">
                  <c:v>452.16300000000001</c:v>
                </c:pt>
                <c:pt idx="16760">
                  <c:v>452.23099999999999</c:v>
                </c:pt>
                <c:pt idx="16761">
                  <c:v>452.27699999999999</c:v>
                </c:pt>
                <c:pt idx="16762">
                  <c:v>452.32299999999998</c:v>
                </c:pt>
                <c:pt idx="16763">
                  <c:v>452.37900000000002</c:v>
                </c:pt>
                <c:pt idx="16764">
                  <c:v>452.44</c:v>
                </c:pt>
                <c:pt idx="16765">
                  <c:v>452.488</c:v>
                </c:pt>
                <c:pt idx="16766">
                  <c:v>452.541</c:v>
                </c:pt>
                <c:pt idx="16767">
                  <c:v>452.60500000000002</c:v>
                </c:pt>
                <c:pt idx="16768">
                  <c:v>452.67200000000003</c:v>
                </c:pt>
                <c:pt idx="16769">
                  <c:v>452.71300000000002</c:v>
                </c:pt>
                <c:pt idx="16770">
                  <c:v>452.75099999999998</c:v>
                </c:pt>
                <c:pt idx="16771">
                  <c:v>452.791</c:v>
                </c:pt>
                <c:pt idx="16772">
                  <c:v>452.83199999999999</c:v>
                </c:pt>
                <c:pt idx="16773">
                  <c:v>452.875</c:v>
                </c:pt>
                <c:pt idx="16774">
                  <c:v>452.92</c:v>
                </c:pt>
                <c:pt idx="16775">
                  <c:v>452.96699999999998</c:v>
                </c:pt>
                <c:pt idx="16776">
                  <c:v>453.01600000000002</c:v>
                </c:pt>
                <c:pt idx="16777">
                  <c:v>453.06900000000002</c:v>
                </c:pt>
                <c:pt idx="16778">
                  <c:v>453.12599999999998</c:v>
                </c:pt>
                <c:pt idx="16779">
                  <c:v>453.185</c:v>
                </c:pt>
                <c:pt idx="16780">
                  <c:v>453.245</c:v>
                </c:pt>
                <c:pt idx="16781">
                  <c:v>453.30599999999998</c:v>
                </c:pt>
                <c:pt idx="16782">
                  <c:v>453.37400000000002</c:v>
                </c:pt>
                <c:pt idx="16783">
                  <c:v>453.44600000000003</c:v>
                </c:pt>
                <c:pt idx="16784">
                  <c:v>453.51600000000002</c:v>
                </c:pt>
                <c:pt idx="16785">
                  <c:v>453.58499999999998</c:v>
                </c:pt>
                <c:pt idx="16786">
                  <c:v>453.65600000000001</c:v>
                </c:pt>
                <c:pt idx="16787">
                  <c:v>453.72899999999998</c:v>
                </c:pt>
                <c:pt idx="16788">
                  <c:v>453.80399999999997</c:v>
                </c:pt>
                <c:pt idx="16789">
                  <c:v>453.88</c:v>
                </c:pt>
                <c:pt idx="16790">
                  <c:v>453.95600000000002</c:v>
                </c:pt>
                <c:pt idx="16791">
                  <c:v>454.03100000000001</c:v>
                </c:pt>
                <c:pt idx="16792">
                  <c:v>454.10300000000001</c:v>
                </c:pt>
                <c:pt idx="16793">
                  <c:v>454.17500000000001</c:v>
                </c:pt>
                <c:pt idx="16794">
                  <c:v>454.24599999999998</c:v>
                </c:pt>
                <c:pt idx="16795">
                  <c:v>454.31700000000001</c:v>
                </c:pt>
                <c:pt idx="16796">
                  <c:v>454.38499999999999</c:v>
                </c:pt>
                <c:pt idx="16797">
                  <c:v>454.452</c:v>
                </c:pt>
                <c:pt idx="16798">
                  <c:v>454.517</c:v>
                </c:pt>
                <c:pt idx="16799">
                  <c:v>454.58100000000002</c:v>
                </c:pt>
                <c:pt idx="16800">
                  <c:v>454.64400000000001</c:v>
                </c:pt>
                <c:pt idx="16801">
                  <c:v>454.70600000000002</c:v>
                </c:pt>
                <c:pt idx="16802">
                  <c:v>454.767</c:v>
                </c:pt>
                <c:pt idx="16803">
                  <c:v>454.82499999999999</c:v>
                </c:pt>
                <c:pt idx="16804">
                  <c:v>454.87799999999999</c:v>
                </c:pt>
                <c:pt idx="16805">
                  <c:v>454.928</c:v>
                </c:pt>
                <c:pt idx="16806">
                  <c:v>454.97699999999998</c:v>
                </c:pt>
                <c:pt idx="16807">
                  <c:v>455.024</c:v>
                </c:pt>
                <c:pt idx="16808">
                  <c:v>455.07</c:v>
                </c:pt>
                <c:pt idx="16809">
                  <c:v>455.11399999999998</c:v>
                </c:pt>
                <c:pt idx="16810">
                  <c:v>455.15600000000001</c:v>
                </c:pt>
                <c:pt idx="16811">
                  <c:v>455.19600000000003</c:v>
                </c:pt>
                <c:pt idx="16812">
                  <c:v>455.23399999999998</c:v>
                </c:pt>
                <c:pt idx="16813">
                  <c:v>455.27100000000002</c:v>
                </c:pt>
                <c:pt idx="16814">
                  <c:v>455.30799999999999</c:v>
                </c:pt>
                <c:pt idx="16815">
                  <c:v>455.34800000000001</c:v>
                </c:pt>
                <c:pt idx="16816">
                  <c:v>455.39100000000002</c:v>
                </c:pt>
                <c:pt idx="16817">
                  <c:v>455.43799999999999</c:v>
                </c:pt>
                <c:pt idx="16818">
                  <c:v>455.49</c:v>
                </c:pt>
                <c:pt idx="16819">
                  <c:v>455.54700000000003</c:v>
                </c:pt>
                <c:pt idx="16820">
                  <c:v>455.60700000000003</c:v>
                </c:pt>
                <c:pt idx="16821">
                  <c:v>455.66800000000001</c:v>
                </c:pt>
                <c:pt idx="16822">
                  <c:v>455.73500000000001</c:v>
                </c:pt>
                <c:pt idx="16823">
                  <c:v>455.81299999999999</c:v>
                </c:pt>
                <c:pt idx="16824">
                  <c:v>455.89699999999999</c:v>
                </c:pt>
                <c:pt idx="16825">
                  <c:v>455.97399999999999</c:v>
                </c:pt>
                <c:pt idx="16826">
                  <c:v>456.04399999999998</c:v>
                </c:pt>
                <c:pt idx="16827">
                  <c:v>456.108</c:v>
                </c:pt>
                <c:pt idx="16828">
                  <c:v>456.17099999999999</c:v>
                </c:pt>
                <c:pt idx="16829">
                  <c:v>456.23200000000003</c:v>
                </c:pt>
                <c:pt idx="16830">
                  <c:v>456.29300000000001</c:v>
                </c:pt>
                <c:pt idx="16831">
                  <c:v>456.35300000000001</c:v>
                </c:pt>
                <c:pt idx="16832">
                  <c:v>456.40899999999999</c:v>
                </c:pt>
                <c:pt idx="16833">
                  <c:v>456.46300000000002</c:v>
                </c:pt>
                <c:pt idx="16834">
                  <c:v>456.51299999999998</c:v>
                </c:pt>
                <c:pt idx="16835">
                  <c:v>456.56099999999998</c:v>
                </c:pt>
                <c:pt idx="16836">
                  <c:v>456.60899999999998</c:v>
                </c:pt>
                <c:pt idx="16837">
                  <c:v>456.65499999999997</c:v>
                </c:pt>
                <c:pt idx="16838">
                  <c:v>456.7</c:v>
                </c:pt>
                <c:pt idx="16839">
                  <c:v>456.74400000000003</c:v>
                </c:pt>
                <c:pt idx="16840">
                  <c:v>456.786</c:v>
                </c:pt>
                <c:pt idx="16841">
                  <c:v>456.82900000000001</c:v>
                </c:pt>
                <c:pt idx="16842">
                  <c:v>456.87</c:v>
                </c:pt>
                <c:pt idx="16843">
                  <c:v>456.911</c:v>
                </c:pt>
                <c:pt idx="16844">
                  <c:v>456.952</c:v>
                </c:pt>
                <c:pt idx="16845">
                  <c:v>456.99299999999999</c:v>
                </c:pt>
                <c:pt idx="16846">
                  <c:v>457.036</c:v>
                </c:pt>
                <c:pt idx="16847">
                  <c:v>457.08199999999999</c:v>
                </c:pt>
                <c:pt idx="16848">
                  <c:v>457.13200000000001</c:v>
                </c:pt>
                <c:pt idx="16849">
                  <c:v>457.18700000000001</c:v>
                </c:pt>
                <c:pt idx="16850">
                  <c:v>457.24599999999998</c:v>
                </c:pt>
                <c:pt idx="16851">
                  <c:v>457.315</c:v>
                </c:pt>
                <c:pt idx="16852">
                  <c:v>457.40100000000001</c:v>
                </c:pt>
                <c:pt idx="16853">
                  <c:v>457.49</c:v>
                </c:pt>
                <c:pt idx="16854">
                  <c:v>457.57499999999999</c:v>
                </c:pt>
                <c:pt idx="16855">
                  <c:v>457.66199999999998</c:v>
                </c:pt>
                <c:pt idx="16856">
                  <c:v>457.75</c:v>
                </c:pt>
                <c:pt idx="16857">
                  <c:v>457.83699999999999</c:v>
                </c:pt>
                <c:pt idx="16858">
                  <c:v>457.92500000000001</c:v>
                </c:pt>
                <c:pt idx="16859">
                  <c:v>458.01400000000001</c:v>
                </c:pt>
                <c:pt idx="16860">
                  <c:v>458.10399999999998</c:v>
                </c:pt>
                <c:pt idx="16861">
                  <c:v>458.19400000000002</c:v>
                </c:pt>
                <c:pt idx="16862">
                  <c:v>458.28500000000003</c:v>
                </c:pt>
                <c:pt idx="16863">
                  <c:v>458.37599999999998</c:v>
                </c:pt>
                <c:pt idx="16864">
                  <c:v>458.46800000000002</c:v>
                </c:pt>
                <c:pt idx="16865">
                  <c:v>458.56</c:v>
                </c:pt>
                <c:pt idx="16866">
                  <c:v>458.65199999999999</c:v>
                </c:pt>
                <c:pt idx="16867">
                  <c:v>458.74400000000003</c:v>
                </c:pt>
                <c:pt idx="16868">
                  <c:v>458.83699999999999</c:v>
                </c:pt>
                <c:pt idx="16869">
                  <c:v>458.89100000000002</c:v>
                </c:pt>
                <c:pt idx="16870">
                  <c:v>458.904</c:v>
                </c:pt>
                <c:pt idx="16871">
                  <c:v>458.91399999999999</c:v>
                </c:pt>
                <c:pt idx="16872">
                  <c:v>458.952</c:v>
                </c:pt>
                <c:pt idx="16873">
                  <c:v>459.01600000000002</c:v>
                </c:pt>
                <c:pt idx="16874">
                  <c:v>459.08600000000001</c:v>
                </c:pt>
                <c:pt idx="16875">
                  <c:v>459.12200000000001</c:v>
                </c:pt>
                <c:pt idx="16876">
                  <c:v>459.12599999999998</c:v>
                </c:pt>
                <c:pt idx="16877">
                  <c:v>459.154</c:v>
                </c:pt>
                <c:pt idx="16878">
                  <c:v>459.22199999999998</c:v>
                </c:pt>
                <c:pt idx="16879">
                  <c:v>459.30900000000003</c:v>
                </c:pt>
                <c:pt idx="16880">
                  <c:v>459.39600000000002</c:v>
                </c:pt>
                <c:pt idx="16881">
                  <c:v>459.47899999999998</c:v>
                </c:pt>
                <c:pt idx="16882">
                  <c:v>459.55900000000003</c:v>
                </c:pt>
                <c:pt idx="16883">
                  <c:v>459.63299999999998</c:v>
                </c:pt>
                <c:pt idx="16884">
                  <c:v>459.697</c:v>
                </c:pt>
                <c:pt idx="16885">
                  <c:v>459.75599999999997</c:v>
                </c:pt>
                <c:pt idx="16886">
                  <c:v>459.815</c:v>
                </c:pt>
                <c:pt idx="16887">
                  <c:v>459.87400000000002</c:v>
                </c:pt>
                <c:pt idx="16888">
                  <c:v>459.93400000000003</c:v>
                </c:pt>
                <c:pt idx="16889">
                  <c:v>459.96499999999997</c:v>
                </c:pt>
                <c:pt idx="16890">
                  <c:v>459.96499999999997</c:v>
                </c:pt>
                <c:pt idx="16891">
                  <c:v>459.976</c:v>
                </c:pt>
                <c:pt idx="16892">
                  <c:v>459.99799999999999</c:v>
                </c:pt>
                <c:pt idx="16893">
                  <c:v>460.03100000000001</c:v>
                </c:pt>
                <c:pt idx="16894">
                  <c:v>460.09899999999999</c:v>
                </c:pt>
                <c:pt idx="16895">
                  <c:v>460.185</c:v>
                </c:pt>
                <c:pt idx="16896">
                  <c:v>460.27300000000002</c:v>
                </c:pt>
                <c:pt idx="16897">
                  <c:v>460.36</c:v>
                </c:pt>
                <c:pt idx="16898">
                  <c:v>460.44900000000001</c:v>
                </c:pt>
                <c:pt idx="16899">
                  <c:v>460.54</c:v>
                </c:pt>
                <c:pt idx="16900">
                  <c:v>460.62900000000002</c:v>
                </c:pt>
                <c:pt idx="16901">
                  <c:v>460.70699999999999</c:v>
                </c:pt>
                <c:pt idx="16902">
                  <c:v>460.77800000000002</c:v>
                </c:pt>
                <c:pt idx="16903">
                  <c:v>460.84699999999998</c:v>
                </c:pt>
                <c:pt idx="16904">
                  <c:v>460.91300000000001</c:v>
                </c:pt>
                <c:pt idx="16905">
                  <c:v>460.97500000000002</c:v>
                </c:pt>
                <c:pt idx="16906">
                  <c:v>461.03399999999999</c:v>
                </c:pt>
                <c:pt idx="16907">
                  <c:v>461.09</c:v>
                </c:pt>
                <c:pt idx="16908">
                  <c:v>461.14499999999998</c:v>
                </c:pt>
                <c:pt idx="16909">
                  <c:v>461.19900000000001</c:v>
                </c:pt>
                <c:pt idx="16910">
                  <c:v>461.25099999999998</c:v>
                </c:pt>
                <c:pt idx="16911">
                  <c:v>461.303</c:v>
                </c:pt>
                <c:pt idx="16912">
                  <c:v>461.35500000000002</c:v>
                </c:pt>
                <c:pt idx="16913">
                  <c:v>461.40499999999997</c:v>
                </c:pt>
                <c:pt idx="16914">
                  <c:v>461.45800000000003</c:v>
                </c:pt>
                <c:pt idx="16915">
                  <c:v>461.51100000000002</c:v>
                </c:pt>
                <c:pt idx="16916">
                  <c:v>461.56599999999997</c:v>
                </c:pt>
                <c:pt idx="16917">
                  <c:v>461.62099999999998</c:v>
                </c:pt>
                <c:pt idx="16918">
                  <c:v>461.67700000000002</c:v>
                </c:pt>
                <c:pt idx="16919">
                  <c:v>461.73099999999999</c:v>
                </c:pt>
                <c:pt idx="16920">
                  <c:v>461.78500000000003</c:v>
                </c:pt>
                <c:pt idx="16921">
                  <c:v>461.839</c:v>
                </c:pt>
                <c:pt idx="16922">
                  <c:v>461.892</c:v>
                </c:pt>
                <c:pt idx="16923">
                  <c:v>461.94400000000002</c:v>
                </c:pt>
                <c:pt idx="16924">
                  <c:v>461.99200000000002</c:v>
                </c:pt>
                <c:pt idx="16925">
                  <c:v>462.04</c:v>
                </c:pt>
                <c:pt idx="16926">
                  <c:v>462.08800000000002</c:v>
                </c:pt>
                <c:pt idx="16927">
                  <c:v>462.13499999999999</c:v>
                </c:pt>
                <c:pt idx="16928">
                  <c:v>462.18099999999998</c:v>
                </c:pt>
                <c:pt idx="16929">
                  <c:v>462.226</c:v>
                </c:pt>
                <c:pt idx="16930">
                  <c:v>462.27100000000002</c:v>
                </c:pt>
                <c:pt idx="16931">
                  <c:v>462.315</c:v>
                </c:pt>
                <c:pt idx="16932">
                  <c:v>462.35899999999998</c:v>
                </c:pt>
                <c:pt idx="16933">
                  <c:v>462.40199999999999</c:v>
                </c:pt>
                <c:pt idx="16934">
                  <c:v>462.44499999999999</c:v>
                </c:pt>
                <c:pt idx="16935">
                  <c:v>462.48899999999998</c:v>
                </c:pt>
                <c:pt idx="16936">
                  <c:v>462.53199999999998</c:v>
                </c:pt>
                <c:pt idx="16937">
                  <c:v>462.57499999999999</c:v>
                </c:pt>
                <c:pt idx="16938">
                  <c:v>462.61900000000003</c:v>
                </c:pt>
                <c:pt idx="16939">
                  <c:v>462.66399999999999</c:v>
                </c:pt>
                <c:pt idx="16940">
                  <c:v>462.71</c:v>
                </c:pt>
                <c:pt idx="16941">
                  <c:v>462.75900000000001</c:v>
                </c:pt>
                <c:pt idx="16942">
                  <c:v>462.81200000000001</c:v>
                </c:pt>
                <c:pt idx="16943">
                  <c:v>462.86900000000003</c:v>
                </c:pt>
                <c:pt idx="16944">
                  <c:v>462.92700000000002</c:v>
                </c:pt>
                <c:pt idx="16945">
                  <c:v>462.98599999999999</c:v>
                </c:pt>
                <c:pt idx="16946">
                  <c:v>463.04700000000003</c:v>
                </c:pt>
                <c:pt idx="16947">
                  <c:v>463.10899999999998</c:v>
                </c:pt>
                <c:pt idx="16948">
                  <c:v>463.18200000000002</c:v>
                </c:pt>
                <c:pt idx="16949">
                  <c:v>463.25200000000001</c:v>
                </c:pt>
                <c:pt idx="16950">
                  <c:v>463.32</c:v>
                </c:pt>
                <c:pt idx="16951">
                  <c:v>463.38900000000001</c:v>
                </c:pt>
                <c:pt idx="16952">
                  <c:v>463.45800000000003</c:v>
                </c:pt>
                <c:pt idx="16953">
                  <c:v>463.53</c:v>
                </c:pt>
                <c:pt idx="16954">
                  <c:v>463.60399999999998</c:v>
                </c:pt>
                <c:pt idx="16955">
                  <c:v>463.678</c:v>
                </c:pt>
                <c:pt idx="16956">
                  <c:v>463.75299999999999</c:v>
                </c:pt>
                <c:pt idx="16957">
                  <c:v>463.82799999999997</c:v>
                </c:pt>
                <c:pt idx="16958">
                  <c:v>463.904</c:v>
                </c:pt>
                <c:pt idx="16959">
                  <c:v>463.98099999999999</c:v>
                </c:pt>
                <c:pt idx="16960">
                  <c:v>464.05799999999999</c:v>
                </c:pt>
                <c:pt idx="16961">
                  <c:v>464.13200000000001</c:v>
                </c:pt>
                <c:pt idx="16962">
                  <c:v>464.20600000000002</c:v>
                </c:pt>
                <c:pt idx="16963">
                  <c:v>464.28100000000001</c:v>
                </c:pt>
                <c:pt idx="16964">
                  <c:v>464.35700000000003</c:v>
                </c:pt>
                <c:pt idx="16965">
                  <c:v>464.43200000000002</c:v>
                </c:pt>
                <c:pt idx="16966">
                  <c:v>464.50900000000001</c:v>
                </c:pt>
                <c:pt idx="16967">
                  <c:v>464.58600000000001</c:v>
                </c:pt>
                <c:pt idx="16968">
                  <c:v>464.66199999999998</c:v>
                </c:pt>
                <c:pt idx="16969">
                  <c:v>464.733</c:v>
                </c:pt>
                <c:pt idx="16970">
                  <c:v>464.80200000000002</c:v>
                </c:pt>
                <c:pt idx="16971">
                  <c:v>464.86700000000002</c:v>
                </c:pt>
                <c:pt idx="16972">
                  <c:v>464.93</c:v>
                </c:pt>
                <c:pt idx="16973">
                  <c:v>464.99099999999999</c:v>
                </c:pt>
                <c:pt idx="16974">
                  <c:v>465.04700000000003</c:v>
                </c:pt>
                <c:pt idx="16975">
                  <c:v>465.09800000000001</c:v>
                </c:pt>
                <c:pt idx="16976">
                  <c:v>465.14499999999998</c:v>
                </c:pt>
                <c:pt idx="16977">
                  <c:v>465.18900000000002</c:v>
                </c:pt>
                <c:pt idx="16978">
                  <c:v>465.23200000000003</c:v>
                </c:pt>
                <c:pt idx="16979">
                  <c:v>465.274</c:v>
                </c:pt>
                <c:pt idx="16980">
                  <c:v>465.315</c:v>
                </c:pt>
                <c:pt idx="16981">
                  <c:v>465.35500000000002</c:v>
                </c:pt>
                <c:pt idx="16982">
                  <c:v>465.39299999999997</c:v>
                </c:pt>
                <c:pt idx="16983">
                  <c:v>465.43099999999998</c:v>
                </c:pt>
                <c:pt idx="16984">
                  <c:v>465.46899999999999</c:v>
                </c:pt>
                <c:pt idx="16985">
                  <c:v>465.50599999999997</c:v>
                </c:pt>
                <c:pt idx="16986">
                  <c:v>465.54300000000001</c:v>
                </c:pt>
                <c:pt idx="16987">
                  <c:v>465.58</c:v>
                </c:pt>
                <c:pt idx="16988">
                  <c:v>465.61799999999999</c:v>
                </c:pt>
                <c:pt idx="16989">
                  <c:v>465.65699999999998</c:v>
                </c:pt>
                <c:pt idx="16990">
                  <c:v>465.69600000000003</c:v>
                </c:pt>
                <c:pt idx="16991">
                  <c:v>465.73700000000002</c:v>
                </c:pt>
                <c:pt idx="16992">
                  <c:v>465.77800000000002</c:v>
                </c:pt>
                <c:pt idx="16993">
                  <c:v>465.82</c:v>
                </c:pt>
                <c:pt idx="16994">
                  <c:v>465.863</c:v>
                </c:pt>
                <c:pt idx="16995">
                  <c:v>465.90600000000001</c:v>
                </c:pt>
                <c:pt idx="16996">
                  <c:v>465.95</c:v>
                </c:pt>
                <c:pt idx="16997">
                  <c:v>465.995</c:v>
                </c:pt>
                <c:pt idx="16998">
                  <c:v>466.04</c:v>
                </c:pt>
                <c:pt idx="16999">
                  <c:v>466.08499999999998</c:v>
                </c:pt>
                <c:pt idx="17000">
                  <c:v>466.12900000000002</c:v>
                </c:pt>
                <c:pt idx="17001">
                  <c:v>466.17099999999999</c:v>
                </c:pt>
                <c:pt idx="17002">
                  <c:v>466.21</c:v>
                </c:pt>
                <c:pt idx="17003">
                  <c:v>466.24799999999999</c:v>
                </c:pt>
                <c:pt idx="17004">
                  <c:v>466.28300000000002</c:v>
                </c:pt>
                <c:pt idx="17005">
                  <c:v>466.315</c:v>
                </c:pt>
                <c:pt idx="17006">
                  <c:v>466.34399999999999</c:v>
                </c:pt>
                <c:pt idx="17007">
                  <c:v>466.37</c:v>
                </c:pt>
                <c:pt idx="17008">
                  <c:v>466.38299999999998</c:v>
                </c:pt>
                <c:pt idx="17009">
                  <c:v>466.38400000000001</c:v>
                </c:pt>
                <c:pt idx="17010">
                  <c:v>466.38400000000001</c:v>
                </c:pt>
                <c:pt idx="17011">
                  <c:v>466.38400000000001</c:v>
                </c:pt>
                <c:pt idx="17012">
                  <c:v>466.38400000000001</c:v>
                </c:pt>
                <c:pt idx="17013">
                  <c:v>466.38400000000001</c:v>
                </c:pt>
                <c:pt idx="17014">
                  <c:v>466.38400000000001</c:v>
                </c:pt>
                <c:pt idx="17015">
                  <c:v>466.38400000000001</c:v>
                </c:pt>
                <c:pt idx="17016">
                  <c:v>466.38400000000001</c:v>
                </c:pt>
                <c:pt idx="17017">
                  <c:v>466.38400000000001</c:v>
                </c:pt>
                <c:pt idx="17018">
                  <c:v>466.38400000000001</c:v>
                </c:pt>
                <c:pt idx="17019">
                  <c:v>466.38400000000001</c:v>
                </c:pt>
                <c:pt idx="17020">
                  <c:v>466.38400000000001</c:v>
                </c:pt>
                <c:pt idx="17021">
                  <c:v>466.38400000000001</c:v>
                </c:pt>
                <c:pt idx="17022">
                  <c:v>466.38799999999998</c:v>
                </c:pt>
                <c:pt idx="17023">
                  <c:v>466.40699999999998</c:v>
                </c:pt>
                <c:pt idx="17024">
                  <c:v>466.44900000000001</c:v>
                </c:pt>
                <c:pt idx="17025">
                  <c:v>466.50799999999998</c:v>
                </c:pt>
                <c:pt idx="17026">
                  <c:v>466.57900000000001</c:v>
                </c:pt>
                <c:pt idx="17027">
                  <c:v>466.66</c:v>
                </c:pt>
                <c:pt idx="17028">
                  <c:v>466.74900000000002</c:v>
                </c:pt>
                <c:pt idx="17029">
                  <c:v>466.846</c:v>
                </c:pt>
                <c:pt idx="17030">
                  <c:v>466.94400000000002</c:v>
                </c:pt>
                <c:pt idx="17031">
                  <c:v>467.041</c:v>
                </c:pt>
                <c:pt idx="17032">
                  <c:v>467.13799999999998</c:v>
                </c:pt>
                <c:pt idx="17033">
                  <c:v>467.233</c:v>
                </c:pt>
                <c:pt idx="17034">
                  <c:v>467.32900000000001</c:v>
                </c:pt>
                <c:pt idx="17035">
                  <c:v>467.42599999999999</c:v>
                </c:pt>
                <c:pt idx="17036">
                  <c:v>467.52199999999999</c:v>
                </c:pt>
                <c:pt idx="17037">
                  <c:v>467.61799999999999</c:v>
                </c:pt>
                <c:pt idx="17038">
                  <c:v>467.714</c:v>
                </c:pt>
                <c:pt idx="17039">
                  <c:v>467.80900000000003</c:v>
                </c:pt>
                <c:pt idx="17040">
                  <c:v>467.904</c:v>
                </c:pt>
                <c:pt idx="17041">
                  <c:v>467.99900000000002</c:v>
                </c:pt>
                <c:pt idx="17042">
                  <c:v>468.09300000000002</c:v>
                </c:pt>
                <c:pt idx="17043">
                  <c:v>468.18799999999999</c:v>
                </c:pt>
                <c:pt idx="17044">
                  <c:v>468.28199999999998</c:v>
                </c:pt>
                <c:pt idx="17045">
                  <c:v>468.37700000000001</c:v>
                </c:pt>
                <c:pt idx="17046">
                  <c:v>468.47199999999998</c:v>
                </c:pt>
                <c:pt idx="17047">
                  <c:v>468.56700000000001</c:v>
                </c:pt>
                <c:pt idx="17048">
                  <c:v>468.66199999999998</c:v>
                </c:pt>
                <c:pt idx="17049">
                  <c:v>468.75799999999998</c:v>
                </c:pt>
                <c:pt idx="17050">
                  <c:v>468.85300000000001</c:v>
                </c:pt>
                <c:pt idx="17051">
                  <c:v>468.94900000000001</c:v>
                </c:pt>
                <c:pt idx="17052">
                  <c:v>469.04599999999999</c:v>
                </c:pt>
                <c:pt idx="17053">
                  <c:v>469.142</c:v>
                </c:pt>
                <c:pt idx="17054">
                  <c:v>469.238</c:v>
                </c:pt>
                <c:pt idx="17055">
                  <c:v>469.334</c:v>
                </c:pt>
                <c:pt idx="17056">
                  <c:v>469.43</c:v>
                </c:pt>
                <c:pt idx="17057">
                  <c:v>469.529</c:v>
                </c:pt>
                <c:pt idx="17058">
                  <c:v>469.62799999999999</c:v>
                </c:pt>
                <c:pt idx="17059">
                  <c:v>469.726</c:v>
                </c:pt>
                <c:pt idx="17060">
                  <c:v>469.82600000000002</c:v>
                </c:pt>
                <c:pt idx="17061">
                  <c:v>469.92700000000002</c:v>
                </c:pt>
                <c:pt idx="17062">
                  <c:v>470.02699999999999</c:v>
                </c:pt>
                <c:pt idx="17063">
                  <c:v>470.12799999999999</c:v>
                </c:pt>
                <c:pt idx="17064">
                  <c:v>470.22899999999998</c:v>
                </c:pt>
                <c:pt idx="17065">
                  <c:v>470.33</c:v>
                </c:pt>
                <c:pt idx="17066">
                  <c:v>470.428</c:v>
                </c:pt>
                <c:pt idx="17067">
                  <c:v>470.49599999999998</c:v>
                </c:pt>
                <c:pt idx="17068">
                  <c:v>470.54599999999999</c:v>
                </c:pt>
                <c:pt idx="17069">
                  <c:v>470.60199999999998</c:v>
                </c:pt>
                <c:pt idx="17070">
                  <c:v>470.62200000000001</c:v>
                </c:pt>
                <c:pt idx="17071">
                  <c:v>470.63299999999998</c:v>
                </c:pt>
                <c:pt idx="17072">
                  <c:v>470.64499999999998</c:v>
                </c:pt>
                <c:pt idx="17073">
                  <c:v>470.66199999999998</c:v>
                </c:pt>
                <c:pt idx="17074">
                  <c:v>470.68599999999998</c:v>
                </c:pt>
                <c:pt idx="17075">
                  <c:v>470.71300000000002</c:v>
                </c:pt>
                <c:pt idx="17076">
                  <c:v>470.74400000000003</c:v>
                </c:pt>
                <c:pt idx="17077">
                  <c:v>470.77800000000002</c:v>
                </c:pt>
                <c:pt idx="17078">
                  <c:v>470.81400000000002</c:v>
                </c:pt>
                <c:pt idx="17079">
                  <c:v>470.851</c:v>
                </c:pt>
                <c:pt idx="17080">
                  <c:v>470.88799999999998</c:v>
                </c:pt>
                <c:pt idx="17081">
                  <c:v>470.92399999999998</c:v>
                </c:pt>
                <c:pt idx="17082">
                  <c:v>470.95800000000003</c:v>
                </c:pt>
                <c:pt idx="17083">
                  <c:v>470.99</c:v>
                </c:pt>
                <c:pt idx="17084">
                  <c:v>471.01900000000001</c:v>
                </c:pt>
                <c:pt idx="17085">
                  <c:v>471.04399999999998</c:v>
                </c:pt>
                <c:pt idx="17086">
                  <c:v>471.065</c:v>
                </c:pt>
                <c:pt idx="17087">
                  <c:v>471.07900000000001</c:v>
                </c:pt>
                <c:pt idx="17088">
                  <c:v>471.084</c:v>
                </c:pt>
                <c:pt idx="17089">
                  <c:v>471.084</c:v>
                </c:pt>
                <c:pt idx="17090">
                  <c:v>471.084</c:v>
                </c:pt>
                <c:pt idx="17091">
                  <c:v>471.084</c:v>
                </c:pt>
                <c:pt idx="17092">
                  <c:v>471.084</c:v>
                </c:pt>
                <c:pt idx="17093">
                  <c:v>471.084</c:v>
                </c:pt>
                <c:pt idx="17094">
                  <c:v>471.084</c:v>
                </c:pt>
                <c:pt idx="17095">
                  <c:v>471.084</c:v>
                </c:pt>
                <c:pt idx="17096">
                  <c:v>471.084</c:v>
                </c:pt>
                <c:pt idx="17097">
                  <c:v>471.084</c:v>
                </c:pt>
                <c:pt idx="17098">
                  <c:v>471.084</c:v>
                </c:pt>
                <c:pt idx="17099">
                  <c:v>471.084</c:v>
                </c:pt>
                <c:pt idx="17100">
                  <c:v>471.084</c:v>
                </c:pt>
                <c:pt idx="17101">
                  <c:v>471.09300000000002</c:v>
                </c:pt>
                <c:pt idx="17102">
                  <c:v>471.11099999999999</c:v>
                </c:pt>
                <c:pt idx="17103">
                  <c:v>471.149</c:v>
                </c:pt>
                <c:pt idx="17104">
                  <c:v>471.20600000000002</c:v>
                </c:pt>
                <c:pt idx="17105">
                  <c:v>471.274</c:v>
                </c:pt>
                <c:pt idx="17106">
                  <c:v>471.346</c:v>
                </c:pt>
                <c:pt idx="17107">
                  <c:v>471.42</c:v>
                </c:pt>
                <c:pt idx="17108">
                  <c:v>471.495</c:v>
                </c:pt>
                <c:pt idx="17109">
                  <c:v>471.572</c:v>
                </c:pt>
                <c:pt idx="17110">
                  <c:v>471.65</c:v>
                </c:pt>
                <c:pt idx="17111">
                  <c:v>471.72899999999998</c:v>
                </c:pt>
                <c:pt idx="17112">
                  <c:v>471.80700000000002</c:v>
                </c:pt>
                <c:pt idx="17113">
                  <c:v>471.87900000000002</c:v>
                </c:pt>
                <c:pt idx="17114">
                  <c:v>471.94499999999999</c:v>
                </c:pt>
                <c:pt idx="17115">
                  <c:v>472.00900000000001</c:v>
                </c:pt>
                <c:pt idx="17116">
                  <c:v>472.072</c:v>
                </c:pt>
                <c:pt idx="17117">
                  <c:v>472.137</c:v>
                </c:pt>
                <c:pt idx="17118">
                  <c:v>472.2</c:v>
                </c:pt>
                <c:pt idx="17119">
                  <c:v>472.26400000000001</c:v>
                </c:pt>
                <c:pt idx="17120">
                  <c:v>472.327</c:v>
                </c:pt>
                <c:pt idx="17121">
                  <c:v>472.38900000000001</c:v>
                </c:pt>
                <c:pt idx="17122">
                  <c:v>472.45</c:v>
                </c:pt>
                <c:pt idx="17123">
                  <c:v>472.51100000000002</c:v>
                </c:pt>
                <c:pt idx="17124">
                  <c:v>472.57100000000003</c:v>
                </c:pt>
                <c:pt idx="17125">
                  <c:v>472.62900000000002</c:v>
                </c:pt>
                <c:pt idx="17126">
                  <c:v>472.68400000000003</c:v>
                </c:pt>
                <c:pt idx="17127">
                  <c:v>472.73700000000002</c:v>
                </c:pt>
                <c:pt idx="17128">
                  <c:v>472.78800000000001</c:v>
                </c:pt>
                <c:pt idx="17129">
                  <c:v>472.83800000000002</c:v>
                </c:pt>
                <c:pt idx="17130">
                  <c:v>472.88600000000002</c:v>
                </c:pt>
                <c:pt idx="17131">
                  <c:v>472.93299999999999</c:v>
                </c:pt>
                <c:pt idx="17132">
                  <c:v>472.97699999999998</c:v>
                </c:pt>
                <c:pt idx="17133">
                  <c:v>473.02</c:v>
                </c:pt>
                <c:pt idx="17134">
                  <c:v>473.06099999999998</c:v>
                </c:pt>
                <c:pt idx="17135">
                  <c:v>473.10199999999998</c:v>
                </c:pt>
                <c:pt idx="17136">
                  <c:v>473.14299999999997</c:v>
                </c:pt>
                <c:pt idx="17137">
                  <c:v>473.18400000000003</c:v>
                </c:pt>
                <c:pt idx="17138">
                  <c:v>473.22500000000002</c:v>
                </c:pt>
                <c:pt idx="17139">
                  <c:v>473.26600000000002</c:v>
                </c:pt>
                <c:pt idx="17140">
                  <c:v>473.30799999999999</c:v>
                </c:pt>
                <c:pt idx="17141">
                  <c:v>473.35</c:v>
                </c:pt>
                <c:pt idx="17142">
                  <c:v>473.39400000000001</c:v>
                </c:pt>
                <c:pt idx="17143">
                  <c:v>473.44</c:v>
                </c:pt>
                <c:pt idx="17144">
                  <c:v>473.48599999999999</c:v>
                </c:pt>
                <c:pt idx="17145">
                  <c:v>473.53199999999998</c:v>
                </c:pt>
                <c:pt idx="17146">
                  <c:v>473.58</c:v>
                </c:pt>
                <c:pt idx="17147">
                  <c:v>473.62799999999999</c:v>
                </c:pt>
                <c:pt idx="17148">
                  <c:v>473.67700000000002</c:v>
                </c:pt>
                <c:pt idx="17149">
                  <c:v>473.72699999999998</c:v>
                </c:pt>
                <c:pt idx="17150">
                  <c:v>473.78199999999998</c:v>
                </c:pt>
                <c:pt idx="17151">
                  <c:v>473.83800000000002</c:v>
                </c:pt>
                <c:pt idx="17152">
                  <c:v>473.89699999999999</c:v>
                </c:pt>
                <c:pt idx="17153">
                  <c:v>473.95800000000003</c:v>
                </c:pt>
                <c:pt idx="17154">
                  <c:v>474.01799999999997</c:v>
                </c:pt>
                <c:pt idx="17155">
                  <c:v>474.07799999999997</c:v>
                </c:pt>
                <c:pt idx="17156">
                  <c:v>474.13799999999998</c:v>
                </c:pt>
                <c:pt idx="17157">
                  <c:v>474.19799999999998</c:v>
                </c:pt>
                <c:pt idx="17158">
                  <c:v>474.255</c:v>
                </c:pt>
                <c:pt idx="17159">
                  <c:v>474.31</c:v>
                </c:pt>
                <c:pt idx="17160">
                  <c:v>474.36</c:v>
                </c:pt>
                <c:pt idx="17161">
                  <c:v>474.40899999999999</c:v>
                </c:pt>
                <c:pt idx="17162">
                  <c:v>474.46199999999999</c:v>
                </c:pt>
                <c:pt idx="17163">
                  <c:v>474.51799999999997</c:v>
                </c:pt>
                <c:pt idx="17164">
                  <c:v>474.57600000000002</c:v>
                </c:pt>
                <c:pt idx="17165">
                  <c:v>474.63600000000002</c:v>
                </c:pt>
                <c:pt idx="17166">
                  <c:v>474.702</c:v>
                </c:pt>
                <c:pt idx="17167">
                  <c:v>474.78199999999998</c:v>
                </c:pt>
                <c:pt idx="17168">
                  <c:v>474.87</c:v>
                </c:pt>
                <c:pt idx="17169">
                  <c:v>474.95699999999999</c:v>
                </c:pt>
                <c:pt idx="17170">
                  <c:v>475.04300000000001</c:v>
                </c:pt>
                <c:pt idx="17171">
                  <c:v>475.12900000000002</c:v>
                </c:pt>
                <c:pt idx="17172">
                  <c:v>475.21600000000001</c:v>
                </c:pt>
                <c:pt idx="17173">
                  <c:v>475.30399999999997</c:v>
                </c:pt>
                <c:pt idx="17174">
                  <c:v>475.392</c:v>
                </c:pt>
                <c:pt idx="17175">
                  <c:v>475.48</c:v>
                </c:pt>
                <c:pt idx="17176">
                  <c:v>475.57</c:v>
                </c:pt>
                <c:pt idx="17177">
                  <c:v>475.66</c:v>
                </c:pt>
                <c:pt idx="17178">
                  <c:v>475.75</c:v>
                </c:pt>
                <c:pt idx="17179">
                  <c:v>475.84300000000002</c:v>
                </c:pt>
                <c:pt idx="17180">
                  <c:v>475.94</c:v>
                </c:pt>
                <c:pt idx="17181">
                  <c:v>476.03699999999998</c:v>
                </c:pt>
                <c:pt idx="17182">
                  <c:v>476.13400000000001</c:v>
                </c:pt>
                <c:pt idx="17183">
                  <c:v>476.23099999999999</c:v>
                </c:pt>
                <c:pt idx="17184">
                  <c:v>476.32799999999997</c:v>
                </c:pt>
                <c:pt idx="17185">
                  <c:v>476.42599999999999</c:v>
                </c:pt>
                <c:pt idx="17186">
                  <c:v>476.52300000000002</c:v>
                </c:pt>
                <c:pt idx="17187">
                  <c:v>476.62</c:v>
                </c:pt>
                <c:pt idx="17188">
                  <c:v>476.71699999999998</c:v>
                </c:pt>
                <c:pt idx="17189">
                  <c:v>476.815</c:v>
                </c:pt>
                <c:pt idx="17190">
                  <c:v>476.91199999999998</c:v>
                </c:pt>
                <c:pt idx="17191">
                  <c:v>477.01</c:v>
                </c:pt>
                <c:pt idx="17192">
                  <c:v>477.10899999999998</c:v>
                </c:pt>
                <c:pt idx="17193">
                  <c:v>477.20800000000003</c:v>
                </c:pt>
                <c:pt idx="17194">
                  <c:v>477.30599999999998</c:v>
                </c:pt>
                <c:pt idx="17195">
                  <c:v>477.404</c:v>
                </c:pt>
                <c:pt idx="17196">
                  <c:v>477.50299999999999</c:v>
                </c:pt>
                <c:pt idx="17197">
                  <c:v>477.60199999999998</c:v>
                </c:pt>
                <c:pt idx="17198">
                  <c:v>477.702</c:v>
                </c:pt>
                <c:pt idx="17199">
                  <c:v>477.80200000000002</c:v>
                </c:pt>
                <c:pt idx="17200">
                  <c:v>477.90100000000001</c:v>
                </c:pt>
                <c:pt idx="17201">
                  <c:v>478.00099999999998</c:v>
                </c:pt>
                <c:pt idx="17202">
                  <c:v>478.101</c:v>
                </c:pt>
                <c:pt idx="17203">
                  <c:v>478.20100000000002</c:v>
                </c:pt>
                <c:pt idx="17204">
                  <c:v>478.30200000000002</c:v>
                </c:pt>
                <c:pt idx="17205">
                  <c:v>478.40100000000001</c:v>
                </c:pt>
                <c:pt idx="17206">
                  <c:v>478.5</c:v>
                </c:pt>
                <c:pt idx="17207">
                  <c:v>478.6</c:v>
                </c:pt>
                <c:pt idx="17208">
                  <c:v>478.70100000000002</c:v>
                </c:pt>
                <c:pt idx="17209">
                  <c:v>478.80200000000002</c:v>
                </c:pt>
                <c:pt idx="17210">
                  <c:v>478.90300000000002</c:v>
                </c:pt>
                <c:pt idx="17211">
                  <c:v>479.005</c:v>
                </c:pt>
                <c:pt idx="17212">
                  <c:v>479.10599999999999</c:v>
                </c:pt>
                <c:pt idx="17213">
                  <c:v>479.20600000000002</c:v>
                </c:pt>
                <c:pt idx="17214">
                  <c:v>479.30399999999997</c:v>
                </c:pt>
                <c:pt idx="17215">
                  <c:v>479.40100000000001</c:v>
                </c:pt>
                <c:pt idx="17216">
                  <c:v>479.5</c:v>
                </c:pt>
                <c:pt idx="17217">
                  <c:v>479.59899999999999</c:v>
                </c:pt>
                <c:pt idx="17218">
                  <c:v>479.68799999999999</c:v>
                </c:pt>
                <c:pt idx="17219">
                  <c:v>479.69900000000001</c:v>
                </c:pt>
                <c:pt idx="17220">
                  <c:v>479.69900000000001</c:v>
                </c:pt>
                <c:pt idx="17221">
                  <c:v>479.69900000000001</c:v>
                </c:pt>
                <c:pt idx="17222">
                  <c:v>479.69900000000001</c:v>
                </c:pt>
                <c:pt idx="17223">
                  <c:v>479.69900000000001</c:v>
                </c:pt>
                <c:pt idx="17224">
                  <c:v>479.69900000000001</c:v>
                </c:pt>
                <c:pt idx="17225">
                  <c:v>479.709</c:v>
                </c:pt>
                <c:pt idx="17226">
                  <c:v>479.721</c:v>
                </c:pt>
                <c:pt idx="17227">
                  <c:v>479.73099999999999</c:v>
                </c:pt>
                <c:pt idx="17228">
                  <c:v>479.73500000000001</c:v>
                </c:pt>
                <c:pt idx="17229">
                  <c:v>479.73500000000001</c:v>
                </c:pt>
                <c:pt idx="17230">
                  <c:v>479.73500000000001</c:v>
                </c:pt>
                <c:pt idx="17231">
                  <c:v>479.73899999999998</c:v>
                </c:pt>
                <c:pt idx="17232">
                  <c:v>479.75</c:v>
                </c:pt>
                <c:pt idx="17233">
                  <c:v>479.76499999999999</c:v>
                </c:pt>
                <c:pt idx="17234">
                  <c:v>479.78300000000002</c:v>
                </c:pt>
                <c:pt idx="17235">
                  <c:v>479.80700000000002</c:v>
                </c:pt>
                <c:pt idx="17236">
                  <c:v>479.84500000000003</c:v>
                </c:pt>
                <c:pt idx="17237">
                  <c:v>479.89800000000002</c:v>
                </c:pt>
                <c:pt idx="17238">
                  <c:v>479.95600000000002</c:v>
                </c:pt>
                <c:pt idx="17239">
                  <c:v>480.017</c:v>
                </c:pt>
                <c:pt idx="17240">
                  <c:v>480.07900000000001</c:v>
                </c:pt>
                <c:pt idx="17241">
                  <c:v>480.14</c:v>
                </c:pt>
                <c:pt idx="17242">
                  <c:v>480.20100000000002</c:v>
                </c:pt>
                <c:pt idx="17243">
                  <c:v>480.20100000000002</c:v>
                </c:pt>
                <c:pt idx="17244">
                  <c:v>480.20100000000002</c:v>
                </c:pt>
                <c:pt idx="17245">
                  <c:v>480.20100000000002</c:v>
                </c:pt>
                <c:pt idx="17246">
                  <c:v>480.20100000000002</c:v>
                </c:pt>
                <c:pt idx="17247">
                  <c:v>480.20100000000002</c:v>
                </c:pt>
                <c:pt idx="17248">
                  <c:v>480.20100000000002</c:v>
                </c:pt>
                <c:pt idx="17249">
                  <c:v>480.20100000000002</c:v>
                </c:pt>
                <c:pt idx="17250">
                  <c:v>480.202</c:v>
                </c:pt>
                <c:pt idx="17251">
                  <c:v>480.20299999999997</c:v>
                </c:pt>
                <c:pt idx="17252">
                  <c:v>480.20299999999997</c:v>
                </c:pt>
                <c:pt idx="17253">
                  <c:v>480.20299999999997</c:v>
                </c:pt>
                <c:pt idx="17254">
                  <c:v>480.20299999999997</c:v>
                </c:pt>
                <c:pt idx="17255">
                  <c:v>480.20299999999997</c:v>
                </c:pt>
                <c:pt idx="17256">
                  <c:v>480.20299999999997</c:v>
                </c:pt>
                <c:pt idx="17257">
                  <c:v>480.20299999999997</c:v>
                </c:pt>
                <c:pt idx="17258">
                  <c:v>480.20299999999997</c:v>
                </c:pt>
                <c:pt idx="17259">
                  <c:v>480.20299999999997</c:v>
                </c:pt>
                <c:pt idx="17260">
                  <c:v>480.20299999999997</c:v>
                </c:pt>
                <c:pt idx="17261">
                  <c:v>480.20299999999997</c:v>
                </c:pt>
                <c:pt idx="17262">
                  <c:v>480.20299999999997</c:v>
                </c:pt>
                <c:pt idx="17263">
                  <c:v>480.20299999999997</c:v>
                </c:pt>
                <c:pt idx="17264">
                  <c:v>480.20299999999997</c:v>
                </c:pt>
                <c:pt idx="17265">
                  <c:v>480.20400000000001</c:v>
                </c:pt>
                <c:pt idx="17266">
                  <c:v>480.20800000000003</c:v>
                </c:pt>
                <c:pt idx="17267">
                  <c:v>480.21499999999997</c:v>
                </c:pt>
                <c:pt idx="17268">
                  <c:v>480.22300000000001</c:v>
                </c:pt>
                <c:pt idx="17269">
                  <c:v>480.23200000000003</c:v>
                </c:pt>
                <c:pt idx="17270">
                  <c:v>480.24200000000002</c:v>
                </c:pt>
                <c:pt idx="17271">
                  <c:v>480.25299999999999</c:v>
                </c:pt>
                <c:pt idx="17272">
                  <c:v>480.267</c:v>
                </c:pt>
                <c:pt idx="17273">
                  <c:v>480.3</c:v>
                </c:pt>
                <c:pt idx="17274">
                  <c:v>480.33800000000002</c:v>
                </c:pt>
                <c:pt idx="17275">
                  <c:v>480.37900000000002</c:v>
                </c:pt>
                <c:pt idx="17276">
                  <c:v>480.44499999999999</c:v>
                </c:pt>
                <c:pt idx="17277">
                  <c:v>480.54300000000001</c:v>
                </c:pt>
                <c:pt idx="17278">
                  <c:v>480.63099999999997</c:v>
                </c:pt>
                <c:pt idx="17279">
                  <c:v>480.714</c:v>
                </c:pt>
                <c:pt idx="17280">
                  <c:v>480.79199999999997</c:v>
                </c:pt>
                <c:pt idx="17281">
                  <c:v>480.88400000000001</c:v>
                </c:pt>
                <c:pt idx="17282">
                  <c:v>480.976</c:v>
                </c:pt>
                <c:pt idx="17283">
                  <c:v>481.07100000000003</c:v>
                </c:pt>
                <c:pt idx="17284">
                  <c:v>481.17</c:v>
                </c:pt>
                <c:pt idx="17285">
                  <c:v>481.26400000000001</c:v>
                </c:pt>
                <c:pt idx="17286">
                  <c:v>481.35599999999999</c:v>
                </c:pt>
                <c:pt idx="17287">
                  <c:v>481.45299999999997</c:v>
                </c:pt>
                <c:pt idx="17288">
                  <c:v>481.55200000000002</c:v>
                </c:pt>
                <c:pt idx="17289">
                  <c:v>481.64600000000002</c:v>
                </c:pt>
                <c:pt idx="17290">
                  <c:v>481.73099999999999</c:v>
                </c:pt>
                <c:pt idx="17291">
                  <c:v>481.779</c:v>
                </c:pt>
                <c:pt idx="17292">
                  <c:v>481.79199999999997</c:v>
                </c:pt>
                <c:pt idx="17293">
                  <c:v>481.8</c:v>
                </c:pt>
                <c:pt idx="17294">
                  <c:v>481.8</c:v>
                </c:pt>
                <c:pt idx="17295">
                  <c:v>481.8</c:v>
                </c:pt>
                <c:pt idx="17296">
                  <c:v>481.80099999999999</c:v>
                </c:pt>
                <c:pt idx="17297">
                  <c:v>481.80500000000001</c:v>
                </c:pt>
                <c:pt idx="17298">
                  <c:v>481.81</c:v>
                </c:pt>
                <c:pt idx="17299">
                  <c:v>481.81</c:v>
                </c:pt>
                <c:pt idx="17300">
                  <c:v>481.81</c:v>
                </c:pt>
                <c:pt idx="17301">
                  <c:v>481.81299999999999</c:v>
                </c:pt>
                <c:pt idx="17302">
                  <c:v>481.82100000000003</c:v>
                </c:pt>
                <c:pt idx="17303">
                  <c:v>481.82900000000001</c:v>
                </c:pt>
                <c:pt idx="17304">
                  <c:v>481.83800000000002</c:v>
                </c:pt>
                <c:pt idx="17305">
                  <c:v>481.84699999999998</c:v>
                </c:pt>
                <c:pt idx="17306">
                  <c:v>481.85700000000003</c:v>
                </c:pt>
                <c:pt idx="17307">
                  <c:v>481.87</c:v>
                </c:pt>
                <c:pt idx="17308">
                  <c:v>481.88499999999999</c:v>
                </c:pt>
                <c:pt idx="17309">
                  <c:v>481.90100000000001</c:v>
                </c:pt>
                <c:pt idx="17310">
                  <c:v>481.916</c:v>
                </c:pt>
                <c:pt idx="17311">
                  <c:v>481.93</c:v>
                </c:pt>
                <c:pt idx="17312">
                  <c:v>481.94400000000002</c:v>
                </c:pt>
                <c:pt idx="17313">
                  <c:v>481.95800000000003</c:v>
                </c:pt>
                <c:pt idx="17314">
                  <c:v>481.97199999999998</c:v>
                </c:pt>
                <c:pt idx="17315">
                  <c:v>481.98599999999999</c:v>
                </c:pt>
                <c:pt idx="17316">
                  <c:v>482</c:v>
                </c:pt>
                <c:pt idx="17317">
                  <c:v>482.01400000000001</c:v>
                </c:pt>
                <c:pt idx="17318">
                  <c:v>482.029</c:v>
                </c:pt>
                <c:pt idx="17319">
                  <c:v>482.04300000000001</c:v>
                </c:pt>
                <c:pt idx="17320">
                  <c:v>482.05700000000002</c:v>
                </c:pt>
                <c:pt idx="17321">
                  <c:v>482.07100000000003</c:v>
                </c:pt>
                <c:pt idx="17322">
                  <c:v>482.08499999999998</c:v>
                </c:pt>
                <c:pt idx="17323">
                  <c:v>482.1</c:v>
                </c:pt>
                <c:pt idx="17324">
                  <c:v>482.11399999999998</c:v>
                </c:pt>
                <c:pt idx="17325">
                  <c:v>482.12799999999999</c:v>
                </c:pt>
                <c:pt idx="17326">
                  <c:v>482.142</c:v>
                </c:pt>
                <c:pt idx="17327">
                  <c:v>482.15600000000001</c:v>
                </c:pt>
                <c:pt idx="17328">
                  <c:v>482.17</c:v>
                </c:pt>
                <c:pt idx="17329">
                  <c:v>482.185</c:v>
                </c:pt>
                <c:pt idx="17330">
                  <c:v>482.19900000000001</c:v>
                </c:pt>
                <c:pt idx="17331">
                  <c:v>482.21300000000002</c:v>
                </c:pt>
                <c:pt idx="17332">
                  <c:v>482.22699999999998</c:v>
                </c:pt>
                <c:pt idx="17333">
                  <c:v>482.24099999999999</c:v>
                </c:pt>
                <c:pt idx="17334">
                  <c:v>482.25599999999997</c:v>
                </c:pt>
                <c:pt idx="17335">
                  <c:v>482.27</c:v>
                </c:pt>
                <c:pt idx="17336">
                  <c:v>482.28399999999999</c:v>
                </c:pt>
                <c:pt idx="17337">
                  <c:v>482.298</c:v>
                </c:pt>
                <c:pt idx="17338">
                  <c:v>482.31299999999999</c:v>
                </c:pt>
                <c:pt idx="17339">
                  <c:v>482.327</c:v>
                </c:pt>
                <c:pt idx="17340">
                  <c:v>482.34100000000001</c:v>
                </c:pt>
                <c:pt idx="17341">
                  <c:v>482.35500000000002</c:v>
                </c:pt>
                <c:pt idx="17342">
                  <c:v>482.37</c:v>
                </c:pt>
                <c:pt idx="17343">
                  <c:v>482.38400000000001</c:v>
                </c:pt>
                <c:pt idx="17344">
                  <c:v>482.39800000000002</c:v>
                </c:pt>
                <c:pt idx="17345">
                  <c:v>482.41199999999998</c:v>
                </c:pt>
                <c:pt idx="17346">
                  <c:v>482.42599999999999</c:v>
                </c:pt>
                <c:pt idx="17347">
                  <c:v>482.44</c:v>
                </c:pt>
                <c:pt idx="17348">
                  <c:v>482.45400000000001</c:v>
                </c:pt>
                <c:pt idx="17349">
                  <c:v>482.46800000000002</c:v>
                </c:pt>
                <c:pt idx="17350">
                  <c:v>482.48200000000003</c:v>
                </c:pt>
                <c:pt idx="17351">
                  <c:v>482.49700000000001</c:v>
                </c:pt>
                <c:pt idx="17352">
                  <c:v>482.51100000000002</c:v>
                </c:pt>
                <c:pt idx="17353">
                  <c:v>482.52499999999998</c:v>
                </c:pt>
                <c:pt idx="17354">
                  <c:v>482.53899999999999</c:v>
                </c:pt>
                <c:pt idx="17355">
                  <c:v>482.553</c:v>
                </c:pt>
                <c:pt idx="17356">
                  <c:v>482.56799999999998</c:v>
                </c:pt>
                <c:pt idx="17357">
                  <c:v>482.58300000000003</c:v>
                </c:pt>
                <c:pt idx="17358">
                  <c:v>482.59800000000001</c:v>
                </c:pt>
                <c:pt idx="17359">
                  <c:v>482.61399999999998</c:v>
                </c:pt>
                <c:pt idx="17360">
                  <c:v>482.62900000000002</c:v>
                </c:pt>
                <c:pt idx="17361">
                  <c:v>482.64400000000001</c:v>
                </c:pt>
                <c:pt idx="17362">
                  <c:v>482.66</c:v>
                </c:pt>
                <c:pt idx="17363">
                  <c:v>482.67500000000001</c:v>
                </c:pt>
                <c:pt idx="17364">
                  <c:v>482.69</c:v>
                </c:pt>
                <c:pt idx="17365">
                  <c:v>482.70800000000003</c:v>
                </c:pt>
                <c:pt idx="17366">
                  <c:v>482.74200000000002</c:v>
                </c:pt>
                <c:pt idx="17367">
                  <c:v>482.81299999999999</c:v>
                </c:pt>
                <c:pt idx="17368">
                  <c:v>482.91</c:v>
                </c:pt>
                <c:pt idx="17369">
                  <c:v>483.00900000000001</c:v>
                </c:pt>
                <c:pt idx="17370">
                  <c:v>483.10599999999999</c:v>
                </c:pt>
                <c:pt idx="17371">
                  <c:v>483.20499999999998</c:v>
                </c:pt>
                <c:pt idx="17372">
                  <c:v>483.303</c:v>
                </c:pt>
                <c:pt idx="17373">
                  <c:v>483.39600000000002</c:v>
                </c:pt>
                <c:pt idx="17374">
                  <c:v>483.47899999999998</c:v>
                </c:pt>
                <c:pt idx="17375">
                  <c:v>483.54899999999998</c:v>
                </c:pt>
                <c:pt idx="17376">
                  <c:v>483.62</c:v>
                </c:pt>
                <c:pt idx="17377">
                  <c:v>483.69799999999998</c:v>
                </c:pt>
                <c:pt idx="17378">
                  <c:v>483.78300000000002</c:v>
                </c:pt>
                <c:pt idx="17379">
                  <c:v>483.87099999999998</c:v>
                </c:pt>
                <c:pt idx="17380">
                  <c:v>483.96100000000001</c:v>
                </c:pt>
                <c:pt idx="17381">
                  <c:v>484.05500000000001</c:v>
                </c:pt>
                <c:pt idx="17382">
                  <c:v>484.15199999999999</c:v>
                </c:pt>
                <c:pt idx="17383">
                  <c:v>484.25</c:v>
                </c:pt>
                <c:pt idx="17384">
                  <c:v>484.34899999999999</c:v>
                </c:pt>
                <c:pt idx="17385">
                  <c:v>484.44499999999999</c:v>
                </c:pt>
                <c:pt idx="17386">
                  <c:v>484.53100000000001</c:v>
                </c:pt>
                <c:pt idx="17387">
                  <c:v>484.61599999999999</c:v>
                </c:pt>
                <c:pt idx="17388">
                  <c:v>484.68700000000001</c:v>
                </c:pt>
                <c:pt idx="17389">
                  <c:v>484.71300000000002</c:v>
                </c:pt>
                <c:pt idx="17390">
                  <c:v>484.714</c:v>
                </c:pt>
                <c:pt idx="17391">
                  <c:v>484.71499999999997</c:v>
                </c:pt>
                <c:pt idx="17392">
                  <c:v>484.71899999999999</c:v>
                </c:pt>
                <c:pt idx="17393">
                  <c:v>484.75200000000001</c:v>
                </c:pt>
                <c:pt idx="17394">
                  <c:v>484.82400000000001</c:v>
                </c:pt>
                <c:pt idx="17395">
                  <c:v>484.90600000000001</c:v>
                </c:pt>
                <c:pt idx="17396">
                  <c:v>484.98599999999999</c:v>
                </c:pt>
                <c:pt idx="17397">
                  <c:v>485.06799999999998</c:v>
                </c:pt>
                <c:pt idx="17398">
                  <c:v>485.154</c:v>
                </c:pt>
                <c:pt idx="17399">
                  <c:v>485.24099999999999</c:v>
                </c:pt>
                <c:pt idx="17400">
                  <c:v>485.33</c:v>
                </c:pt>
                <c:pt idx="17401">
                  <c:v>485.42099999999999</c:v>
                </c:pt>
                <c:pt idx="17402">
                  <c:v>485.51</c:v>
                </c:pt>
                <c:pt idx="17403">
                  <c:v>485.59699999999998</c:v>
                </c:pt>
                <c:pt idx="17404">
                  <c:v>485.68900000000002</c:v>
                </c:pt>
                <c:pt idx="17405">
                  <c:v>485.78300000000002</c:v>
                </c:pt>
                <c:pt idx="17406">
                  <c:v>485.87900000000002</c:v>
                </c:pt>
                <c:pt idx="17407">
                  <c:v>485.97500000000002</c:v>
                </c:pt>
                <c:pt idx="17408">
                  <c:v>486.072</c:v>
                </c:pt>
                <c:pt idx="17409">
                  <c:v>486.17</c:v>
                </c:pt>
                <c:pt idx="17410">
                  <c:v>486.26799999999997</c:v>
                </c:pt>
                <c:pt idx="17411">
                  <c:v>486.36700000000002</c:v>
                </c:pt>
                <c:pt idx="17412">
                  <c:v>486.46699999999998</c:v>
                </c:pt>
                <c:pt idx="17413">
                  <c:v>486.56</c:v>
                </c:pt>
                <c:pt idx="17414">
                  <c:v>486.637</c:v>
                </c:pt>
                <c:pt idx="17415">
                  <c:v>486.71100000000001</c:v>
                </c:pt>
                <c:pt idx="17416">
                  <c:v>486.76900000000001</c:v>
                </c:pt>
                <c:pt idx="17417">
                  <c:v>486.78699999999998</c:v>
                </c:pt>
                <c:pt idx="17418">
                  <c:v>486.822</c:v>
                </c:pt>
                <c:pt idx="17419">
                  <c:v>486.858</c:v>
                </c:pt>
                <c:pt idx="17420">
                  <c:v>486.85899999999998</c:v>
                </c:pt>
                <c:pt idx="17421">
                  <c:v>486.85899999999998</c:v>
                </c:pt>
                <c:pt idx="17422">
                  <c:v>486.86</c:v>
                </c:pt>
                <c:pt idx="17423">
                  <c:v>486.86099999999999</c:v>
                </c:pt>
                <c:pt idx="17424">
                  <c:v>486.86200000000002</c:v>
                </c:pt>
                <c:pt idx="17425">
                  <c:v>486.863</c:v>
                </c:pt>
                <c:pt idx="17426">
                  <c:v>486.863</c:v>
                </c:pt>
                <c:pt idx="17427">
                  <c:v>486.863</c:v>
                </c:pt>
                <c:pt idx="17428">
                  <c:v>486.863</c:v>
                </c:pt>
                <c:pt idx="17429">
                  <c:v>486.863</c:v>
                </c:pt>
                <c:pt idx="17430">
                  <c:v>486.863</c:v>
                </c:pt>
                <c:pt idx="17431">
                  <c:v>486.86700000000002</c:v>
                </c:pt>
                <c:pt idx="17432">
                  <c:v>486.87</c:v>
                </c:pt>
                <c:pt idx="17433">
                  <c:v>486.87</c:v>
                </c:pt>
                <c:pt idx="17434">
                  <c:v>486.87200000000001</c:v>
                </c:pt>
                <c:pt idx="17435">
                  <c:v>486.87599999999998</c:v>
                </c:pt>
                <c:pt idx="17436">
                  <c:v>486.88099999999997</c:v>
                </c:pt>
                <c:pt idx="17437">
                  <c:v>486.89</c:v>
                </c:pt>
                <c:pt idx="17438">
                  <c:v>486.9</c:v>
                </c:pt>
                <c:pt idx="17439">
                  <c:v>486.91</c:v>
                </c:pt>
                <c:pt idx="17440">
                  <c:v>486.92200000000003</c:v>
                </c:pt>
                <c:pt idx="17441">
                  <c:v>486.93599999999998</c:v>
                </c:pt>
                <c:pt idx="17442">
                  <c:v>486.94900000000001</c:v>
                </c:pt>
                <c:pt idx="17443">
                  <c:v>486.964</c:v>
                </c:pt>
                <c:pt idx="17444">
                  <c:v>486.97800000000001</c:v>
                </c:pt>
                <c:pt idx="17445">
                  <c:v>486.99299999999999</c:v>
                </c:pt>
                <c:pt idx="17446">
                  <c:v>487.00700000000001</c:v>
                </c:pt>
                <c:pt idx="17447">
                  <c:v>487.02199999999999</c:v>
                </c:pt>
                <c:pt idx="17448">
                  <c:v>487.03699999999998</c:v>
                </c:pt>
                <c:pt idx="17449">
                  <c:v>487.05099999999999</c:v>
                </c:pt>
                <c:pt idx="17450">
                  <c:v>487.06599999999997</c:v>
                </c:pt>
                <c:pt idx="17451">
                  <c:v>487.08100000000002</c:v>
                </c:pt>
                <c:pt idx="17452">
                  <c:v>487.09500000000003</c:v>
                </c:pt>
                <c:pt idx="17453">
                  <c:v>487.11</c:v>
                </c:pt>
                <c:pt idx="17454">
                  <c:v>487.125</c:v>
                </c:pt>
                <c:pt idx="17455">
                  <c:v>487.14</c:v>
                </c:pt>
                <c:pt idx="17456">
                  <c:v>487.154</c:v>
                </c:pt>
                <c:pt idx="17457">
                  <c:v>487.16899999999998</c:v>
                </c:pt>
                <c:pt idx="17458">
                  <c:v>487.18299999999999</c:v>
                </c:pt>
                <c:pt idx="17459">
                  <c:v>487.19799999999998</c:v>
                </c:pt>
                <c:pt idx="17460">
                  <c:v>487.21300000000002</c:v>
                </c:pt>
                <c:pt idx="17461">
                  <c:v>487.22699999999998</c:v>
                </c:pt>
                <c:pt idx="17462">
                  <c:v>487.24200000000002</c:v>
                </c:pt>
                <c:pt idx="17463">
                  <c:v>487.25700000000001</c:v>
                </c:pt>
                <c:pt idx="17464">
                  <c:v>487.27100000000002</c:v>
                </c:pt>
                <c:pt idx="17465">
                  <c:v>487.286</c:v>
                </c:pt>
                <c:pt idx="17466">
                  <c:v>487.30099999999999</c:v>
                </c:pt>
                <c:pt idx="17467">
                  <c:v>487.31599999999997</c:v>
                </c:pt>
                <c:pt idx="17468">
                  <c:v>487.33</c:v>
                </c:pt>
                <c:pt idx="17469">
                  <c:v>487.34500000000003</c:v>
                </c:pt>
                <c:pt idx="17470">
                  <c:v>487.35899999999998</c:v>
                </c:pt>
                <c:pt idx="17471">
                  <c:v>487.375</c:v>
                </c:pt>
                <c:pt idx="17472">
                  <c:v>487.392</c:v>
                </c:pt>
                <c:pt idx="17473">
                  <c:v>487.40800000000002</c:v>
                </c:pt>
                <c:pt idx="17474">
                  <c:v>487.423</c:v>
                </c:pt>
                <c:pt idx="17475">
                  <c:v>487.43799999999999</c:v>
                </c:pt>
                <c:pt idx="17476">
                  <c:v>487.45600000000002</c:v>
                </c:pt>
                <c:pt idx="17477">
                  <c:v>487.476</c:v>
                </c:pt>
                <c:pt idx="17478">
                  <c:v>487.505</c:v>
                </c:pt>
                <c:pt idx="17479">
                  <c:v>487.55900000000003</c:v>
                </c:pt>
                <c:pt idx="17480">
                  <c:v>487.62099999999998</c:v>
                </c:pt>
                <c:pt idx="17481">
                  <c:v>487.69400000000002</c:v>
                </c:pt>
                <c:pt idx="17482">
                  <c:v>487.779</c:v>
                </c:pt>
                <c:pt idx="17483">
                  <c:v>487.87299999999999</c:v>
                </c:pt>
                <c:pt idx="17484">
                  <c:v>487.96899999999999</c:v>
                </c:pt>
                <c:pt idx="17485">
                  <c:v>488.05900000000003</c:v>
                </c:pt>
                <c:pt idx="17486">
                  <c:v>488.15</c:v>
                </c:pt>
                <c:pt idx="17487">
                  <c:v>488.23500000000001</c:v>
                </c:pt>
                <c:pt idx="17488">
                  <c:v>488.32299999999998</c:v>
                </c:pt>
                <c:pt idx="17489">
                  <c:v>488.41699999999997</c:v>
                </c:pt>
                <c:pt idx="17490">
                  <c:v>488.50900000000001</c:v>
                </c:pt>
                <c:pt idx="17491">
                  <c:v>488.59899999999999</c:v>
                </c:pt>
                <c:pt idx="17492">
                  <c:v>488.69099999999997</c:v>
                </c:pt>
                <c:pt idx="17493">
                  <c:v>488.78699999999998</c:v>
                </c:pt>
                <c:pt idx="17494">
                  <c:v>488.88499999999999</c:v>
                </c:pt>
                <c:pt idx="17495">
                  <c:v>488.98399999999998</c:v>
                </c:pt>
                <c:pt idx="17496">
                  <c:v>489.077</c:v>
                </c:pt>
                <c:pt idx="17497">
                  <c:v>489.16300000000001</c:v>
                </c:pt>
                <c:pt idx="17498">
                  <c:v>489.24700000000001</c:v>
                </c:pt>
                <c:pt idx="17499">
                  <c:v>489.334</c:v>
                </c:pt>
                <c:pt idx="17500">
                  <c:v>489.42500000000001</c:v>
                </c:pt>
                <c:pt idx="17501">
                  <c:v>489.51799999999997</c:v>
                </c:pt>
                <c:pt idx="17502">
                  <c:v>489.613</c:v>
                </c:pt>
                <c:pt idx="17503">
                  <c:v>489.70800000000003</c:v>
                </c:pt>
                <c:pt idx="17504">
                  <c:v>489.80399999999997</c:v>
                </c:pt>
                <c:pt idx="17505">
                  <c:v>489.90100000000001</c:v>
                </c:pt>
                <c:pt idx="17506">
                  <c:v>490</c:v>
                </c:pt>
                <c:pt idx="17507">
                  <c:v>490.09899999999999</c:v>
                </c:pt>
                <c:pt idx="17508">
                  <c:v>490.19900000000001</c:v>
                </c:pt>
                <c:pt idx="17509">
                  <c:v>490.29899999999998</c:v>
                </c:pt>
                <c:pt idx="17510">
                  <c:v>490.392</c:v>
                </c:pt>
                <c:pt idx="17511">
                  <c:v>490.47899999999998</c:v>
                </c:pt>
                <c:pt idx="17512">
                  <c:v>490.56700000000001</c:v>
                </c:pt>
                <c:pt idx="17513">
                  <c:v>490.65499999999997</c:v>
                </c:pt>
                <c:pt idx="17514">
                  <c:v>490.745</c:v>
                </c:pt>
                <c:pt idx="17515">
                  <c:v>490.83300000000003</c:v>
                </c:pt>
                <c:pt idx="17516">
                  <c:v>490.923</c:v>
                </c:pt>
                <c:pt idx="17517">
                  <c:v>490.935</c:v>
                </c:pt>
                <c:pt idx="17518">
                  <c:v>490.935</c:v>
                </c:pt>
                <c:pt idx="17519">
                  <c:v>490.935</c:v>
                </c:pt>
                <c:pt idx="17520">
                  <c:v>490.935</c:v>
                </c:pt>
                <c:pt idx="17521">
                  <c:v>490.935</c:v>
                </c:pt>
                <c:pt idx="17522">
                  <c:v>490.935</c:v>
                </c:pt>
                <c:pt idx="17523">
                  <c:v>490.935</c:v>
                </c:pt>
                <c:pt idx="17524">
                  <c:v>490.935</c:v>
                </c:pt>
                <c:pt idx="17525">
                  <c:v>490.935</c:v>
                </c:pt>
                <c:pt idx="17526">
                  <c:v>490.935</c:v>
                </c:pt>
                <c:pt idx="17527">
                  <c:v>490.935</c:v>
                </c:pt>
                <c:pt idx="17528">
                  <c:v>490.93599999999998</c:v>
                </c:pt>
                <c:pt idx="17529">
                  <c:v>490.93799999999999</c:v>
                </c:pt>
                <c:pt idx="17530">
                  <c:v>490.94</c:v>
                </c:pt>
                <c:pt idx="17531">
                  <c:v>490.94299999999998</c:v>
                </c:pt>
                <c:pt idx="17532">
                  <c:v>490.95</c:v>
                </c:pt>
                <c:pt idx="17533">
                  <c:v>490.95800000000003</c:v>
                </c:pt>
                <c:pt idx="17534">
                  <c:v>490.96699999999998</c:v>
                </c:pt>
                <c:pt idx="17535">
                  <c:v>490.983</c:v>
                </c:pt>
                <c:pt idx="17536">
                  <c:v>491.03</c:v>
                </c:pt>
                <c:pt idx="17537">
                  <c:v>491.11500000000001</c:v>
                </c:pt>
                <c:pt idx="17538">
                  <c:v>491.20400000000001</c:v>
                </c:pt>
                <c:pt idx="17539">
                  <c:v>491.29300000000001</c:v>
                </c:pt>
                <c:pt idx="17540">
                  <c:v>491.38299999999998</c:v>
                </c:pt>
                <c:pt idx="17541">
                  <c:v>491.47699999999998</c:v>
                </c:pt>
                <c:pt idx="17542">
                  <c:v>491.572</c:v>
                </c:pt>
                <c:pt idx="17543">
                  <c:v>491.65699999999998</c:v>
                </c:pt>
                <c:pt idx="17544">
                  <c:v>491.74400000000003</c:v>
                </c:pt>
                <c:pt idx="17545">
                  <c:v>491.84100000000001</c:v>
                </c:pt>
                <c:pt idx="17546">
                  <c:v>491.935</c:v>
                </c:pt>
                <c:pt idx="17547">
                  <c:v>492.02600000000001</c:v>
                </c:pt>
                <c:pt idx="17548">
                  <c:v>492.11799999999999</c:v>
                </c:pt>
                <c:pt idx="17549">
                  <c:v>492.21499999999997</c:v>
                </c:pt>
                <c:pt idx="17550">
                  <c:v>492.31400000000002</c:v>
                </c:pt>
                <c:pt idx="17551">
                  <c:v>492.41500000000002</c:v>
                </c:pt>
                <c:pt idx="17552">
                  <c:v>492.51</c:v>
                </c:pt>
                <c:pt idx="17553">
                  <c:v>492.596</c:v>
                </c:pt>
                <c:pt idx="17554">
                  <c:v>492.68099999999998</c:v>
                </c:pt>
                <c:pt idx="17555">
                  <c:v>492.76900000000001</c:v>
                </c:pt>
                <c:pt idx="17556">
                  <c:v>492.86</c:v>
                </c:pt>
                <c:pt idx="17557">
                  <c:v>492.952</c:v>
                </c:pt>
                <c:pt idx="17558">
                  <c:v>493.04500000000002</c:v>
                </c:pt>
                <c:pt idx="17559">
                  <c:v>493.13799999999998</c:v>
                </c:pt>
                <c:pt idx="17560">
                  <c:v>493.233</c:v>
                </c:pt>
                <c:pt idx="17561">
                  <c:v>493.32900000000001</c:v>
                </c:pt>
                <c:pt idx="17562">
                  <c:v>493.42599999999999</c:v>
                </c:pt>
                <c:pt idx="17563">
                  <c:v>493.524</c:v>
                </c:pt>
                <c:pt idx="17564">
                  <c:v>493.62299999999999</c:v>
                </c:pt>
                <c:pt idx="17565">
                  <c:v>493.72399999999999</c:v>
                </c:pt>
                <c:pt idx="17566">
                  <c:v>493.82400000000001</c:v>
                </c:pt>
                <c:pt idx="17567">
                  <c:v>493.92399999999998</c:v>
                </c:pt>
                <c:pt idx="17568">
                  <c:v>494.00599999999997</c:v>
                </c:pt>
                <c:pt idx="17569">
                  <c:v>494.06299999999999</c:v>
                </c:pt>
                <c:pt idx="17570">
                  <c:v>494.11700000000002</c:v>
                </c:pt>
                <c:pt idx="17571">
                  <c:v>494.15600000000001</c:v>
                </c:pt>
                <c:pt idx="17572">
                  <c:v>494.16</c:v>
                </c:pt>
                <c:pt idx="17573">
                  <c:v>494.17099999999999</c:v>
                </c:pt>
                <c:pt idx="17574">
                  <c:v>494.178</c:v>
                </c:pt>
                <c:pt idx="17575">
                  <c:v>494.20800000000003</c:v>
                </c:pt>
                <c:pt idx="17576">
                  <c:v>494.25900000000001</c:v>
                </c:pt>
                <c:pt idx="17577">
                  <c:v>494.31700000000001</c:v>
                </c:pt>
                <c:pt idx="17578">
                  <c:v>494.37299999999999</c:v>
                </c:pt>
                <c:pt idx="17579">
                  <c:v>494.42500000000001</c:v>
                </c:pt>
                <c:pt idx="17580">
                  <c:v>494.46800000000002</c:v>
                </c:pt>
                <c:pt idx="17581">
                  <c:v>494.505</c:v>
                </c:pt>
                <c:pt idx="17582">
                  <c:v>494.541</c:v>
                </c:pt>
                <c:pt idx="17583">
                  <c:v>494.57400000000001</c:v>
                </c:pt>
                <c:pt idx="17584">
                  <c:v>494.60500000000002</c:v>
                </c:pt>
                <c:pt idx="17585">
                  <c:v>494.63900000000001</c:v>
                </c:pt>
                <c:pt idx="17586">
                  <c:v>494.67899999999997</c:v>
                </c:pt>
                <c:pt idx="17587">
                  <c:v>494.73099999999999</c:v>
                </c:pt>
                <c:pt idx="17588">
                  <c:v>494.78899999999999</c:v>
                </c:pt>
                <c:pt idx="17589">
                  <c:v>494.846</c:v>
                </c:pt>
                <c:pt idx="17590">
                  <c:v>494.899</c:v>
                </c:pt>
                <c:pt idx="17591">
                  <c:v>494.952</c:v>
                </c:pt>
                <c:pt idx="17592">
                  <c:v>495.005</c:v>
                </c:pt>
                <c:pt idx="17593">
                  <c:v>495.06</c:v>
                </c:pt>
                <c:pt idx="17594">
                  <c:v>495.11599999999999</c:v>
                </c:pt>
                <c:pt idx="17595">
                  <c:v>495.173</c:v>
                </c:pt>
                <c:pt idx="17596">
                  <c:v>495.22800000000001</c:v>
                </c:pt>
                <c:pt idx="17597">
                  <c:v>495.25400000000002</c:v>
                </c:pt>
                <c:pt idx="17598">
                  <c:v>495.255</c:v>
                </c:pt>
                <c:pt idx="17599">
                  <c:v>495.25700000000001</c:v>
                </c:pt>
                <c:pt idx="17600">
                  <c:v>495.27</c:v>
                </c:pt>
                <c:pt idx="17601">
                  <c:v>495.28300000000002</c:v>
                </c:pt>
                <c:pt idx="17602">
                  <c:v>495.29700000000003</c:v>
                </c:pt>
                <c:pt idx="17603">
                  <c:v>495.31099999999998</c:v>
                </c:pt>
                <c:pt idx="17604">
                  <c:v>495.33499999999998</c:v>
                </c:pt>
                <c:pt idx="17605">
                  <c:v>495.33800000000002</c:v>
                </c:pt>
                <c:pt idx="17606">
                  <c:v>495.33800000000002</c:v>
                </c:pt>
                <c:pt idx="17607">
                  <c:v>495.33800000000002</c:v>
                </c:pt>
                <c:pt idx="17608">
                  <c:v>495.33800000000002</c:v>
                </c:pt>
                <c:pt idx="17609">
                  <c:v>495.33800000000002</c:v>
                </c:pt>
                <c:pt idx="17610">
                  <c:v>495.33800000000002</c:v>
                </c:pt>
                <c:pt idx="17611">
                  <c:v>495.33800000000002</c:v>
                </c:pt>
                <c:pt idx="17612">
                  <c:v>495.33800000000002</c:v>
                </c:pt>
                <c:pt idx="17613">
                  <c:v>495.33800000000002</c:v>
                </c:pt>
                <c:pt idx="17614">
                  <c:v>495.33800000000002</c:v>
                </c:pt>
                <c:pt idx="17615">
                  <c:v>495.339</c:v>
                </c:pt>
                <c:pt idx="17616">
                  <c:v>495.34199999999998</c:v>
                </c:pt>
                <c:pt idx="17617">
                  <c:v>495.34300000000002</c:v>
                </c:pt>
                <c:pt idx="17618">
                  <c:v>495.34500000000003</c:v>
                </c:pt>
                <c:pt idx="17619">
                  <c:v>495.34800000000001</c:v>
                </c:pt>
                <c:pt idx="17620">
                  <c:v>495.35399999999998</c:v>
                </c:pt>
                <c:pt idx="17621">
                  <c:v>495.36200000000002</c:v>
                </c:pt>
                <c:pt idx="17622">
                  <c:v>495.37099999999998</c:v>
                </c:pt>
                <c:pt idx="17623">
                  <c:v>495.38099999999997</c:v>
                </c:pt>
                <c:pt idx="17624">
                  <c:v>495.39299999999997</c:v>
                </c:pt>
                <c:pt idx="17625">
                  <c:v>495.40600000000001</c:v>
                </c:pt>
                <c:pt idx="17626">
                  <c:v>495.42</c:v>
                </c:pt>
                <c:pt idx="17627">
                  <c:v>495.43400000000003</c:v>
                </c:pt>
                <c:pt idx="17628">
                  <c:v>495.44900000000001</c:v>
                </c:pt>
                <c:pt idx="17629">
                  <c:v>495.46300000000002</c:v>
                </c:pt>
                <c:pt idx="17630">
                  <c:v>495.47699999999998</c:v>
                </c:pt>
                <c:pt idx="17631">
                  <c:v>495.49099999999999</c:v>
                </c:pt>
                <c:pt idx="17632">
                  <c:v>495.505</c:v>
                </c:pt>
                <c:pt idx="17633">
                  <c:v>495.51799999999997</c:v>
                </c:pt>
                <c:pt idx="17634">
                  <c:v>495.53100000000001</c:v>
                </c:pt>
                <c:pt idx="17635">
                  <c:v>495.54300000000001</c:v>
                </c:pt>
                <c:pt idx="17636">
                  <c:v>495.55399999999997</c:v>
                </c:pt>
                <c:pt idx="17637">
                  <c:v>495.565</c:v>
                </c:pt>
                <c:pt idx="17638">
                  <c:v>495.577</c:v>
                </c:pt>
                <c:pt idx="17639">
                  <c:v>495.58800000000002</c:v>
                </c:pt>
                <c:pt idx="17640">
                  <c:v>495.59899999999999</c:v>
                </c:pt>
                <c:pt idx="17641">
                  <c:v>495.61099999999999</c:v>
                </c:pt>
                <c:pt idx="17642">
                  <c:v>495.62299999999999</c:v>
                </c:pt>
                <c:pt idx="17643">
                  <c:v>495.63400000000001</c:v>
                </c:pt>
                <c:pt idx="17644">
                  <c:v>495.64600000000002</c:v>
                </c:pt>
                <c:pt idx="17645">
                  <c:v>495.65699999999998</c:v>
                </c:pt>
                <c:pt idx="17646">
                  <c:v>495.66899999999998</c:v>
                </c:pt>
                <c:pt idx="17647">
                  <c:v>495.68099999999998</c:v>
                </c:pt>
                <c:pt idx="17648">
                  <c:v>495.69299999999998</c:v>
                </c:pt>
                <c:pt idx="17649">
                  <c:v>495.70499999999998</c:v>
                </c:pt>
                <c:pt idx="17650">
                  <c:v>495.71600000000001</c:v>
                </c:pt>
                <c:pt idx="17651">
                  <c:v>495.72800000000001</c:v>
                </c:pt>
                <c:pt idx="17652">
                  <c:v>495.73899999999998</c:v>
                </c:pt>
                <c:pt idx="17653">
                  <c:v>495.75</c:v>
                </c:pt>
                <c:pt idx="17654">
                  <c:v>495.76100000000002</c:v>
                </c:pt>
                <c:pt idx="17655">
                  <c:v>495.77300000000002</c:v>
                </c:pt>
                <c:pt idx="17656">
                  <c:v>495.78500000000003</c:v>
                </c:pt>
                <c:pt idx="17657">
                  <c:v>495.79599999999999</c:v>
                </c:pt>
                <c:pt idx="17658">
                  <c:v>495.80700000000002</c:v>
                </c:pt>
                <c:pt idx="17659">
                  <c:v>495.81799999999998</c:v>
                </c:pt>
                <c:pt idx="17660">
                  <c:v>495.82900000000001</c:v>
                </c:pt>
                <c:pt idx="17661">
                  <c:v>495.84</c:v>
                </c:pt>
                <c:pt idx="17662">
                  <c:v>495.85199999999998</c:v>
                </c:pt>
                <c:pt idx="17663">
                  <c:v>495.86399999999998</c:v>
                </c:pt>
                <c:pt idx="17664">
                  <c:v>495.87599999999998</c:v>
                </c:pt>
                <c:pt idx="17665">
                  <c:v>495.887</c:v>
                </c:pt>
                <c:pt idx="17666">
                  <c:v>495.89800000000002</c:v>
                </c:pt>
                <c:pt idx="17667">
                  <c:v>495.90899999999999</c:v>
                </c:pt>
                <c:pt idx="17668">
                  <c:v>495.92</c:v>
                </c:pt>
                <c:pt idx="17669">
                  <c:v>495.93099999999998</c:v>
                </c:pt>
                <c:pt idx="17670">
                  <c:v>495.94099999999997</c:v>
                </c:pt>
                <c:pt idx="17671">
                  <c:v>495.952</c:v>
                </c:pt>
                <c:pt idx="17672">
                  <c:v>495.964</c:v>
                </c:pt>
                <c:pt idx="17673">
                  <c:v>495.97500000000002</c:v>
                </c:pt>
                <c:pt idx="17674">
                  <c:v>495.98700000000002</c:v>
                </c:pt>
                <c:pt idx="17675">
                  <c:v>495.99799999999999</c:v>
                </c:pt>
                <c:pt idx="17676">
                  <c:v>496.00900000000001</c:v>
                </c:pt>
                <c:pt idx="17677">
                  <c:v>496.02</c:v>
                </c:pt>
                <c:pt idx="17678">
                  <c:v>496.03100000000001</c:v>
                </c:pt>
                <c:pt idx="17679">
                  <c:v>496.04199999999997</c:v>
                </c:pt>
                <c:pt idx="17680">
                  <c:v>496.053</c:v>
                </c:pt>
                <c:pt idx="17681">
                  <c:v>496.06400000000002</c:v>
                </c:pt>
                <c:pt idx="17682">
                  <c:v>496.07499999999999</c:v>
                </c:pt>
                <c:pt idx="17683">
                  <c:v>496.08600000000001</c:v>
                </c:pt>
                <c:pt idx="17684">
                  <c:v>496.09699999999998</c:v>
                </c:pt>
                <c:pt idx="17685">
                  <c:v>496.108</c:v>
                </c:pt>
                <c:pt idx="17686">
                  <c:v>496.11900000000003</c:v>
                </c:pt>
                <c:pt idx="17687">
                  <c:v>496.13</c:v>
                </c:pt>
                <c:pt idx="17688">
                  <c:v>496.142</c:v>
                </c:pt>
                <c:pt idx="17689">
                  <c:v>496.15300000000002</c:v>
                </c:pt>
                <c:pt idx="17690">
                  <c:v>496.16399999999999</c:v>
                </c:pt>
                <c:pt idx="17691">
                  <c:v>496.17599999999999</c:v>
                </c:pt>
                <c:pt idx="17692">
                  <c:v>496.18700000000001</c:v>
                </c:pt>
                <c:pt idx="17693">
                  <c:v>496.19799999999998</c:v>
                </c:pt>
                <c:pt idx="17694">
                  <c:v>496.209</c:v>
                </c:pt>
                <c:pt idx="17695">
                  <c:v>496.221</c:v>
                </c:pt>
                <c:pt idx="17696">
                  <c:v>496.23200000000003</c:v>
                </c:pt>
                <c:pt idx="17697">
                  <c:v>496.24299999999999</c:v>
                </c:pt>
                <c:pt idx="17698">
                  <c:v>496.25400000000002</c:v>
                </c:pt>
                <c:pt idx="17699">
                  <c:v>496.26499999999999</c:v>
                </c:pt>
                <c:pt idx="17700">
                  <c:v>496.27499999999998</c:v>
                </c:pt>
                <c:pt idx="17701">
                  <c:v>496.286</c:v>
                </c:pt>
                <c:pt idx="17702">
                  <c:v>496.29700000000003</c:v>
                </c:pt>
                <c:pt idx="17703">
                  <c:v>496.30900000000003</c:v>
                </c:pt>
                <c:pt idx="17704">
                  <c:v>496.31900000000002</c:v>
                </c:pt>
                <c:pt idx="17705">
                  <c:v>496.33</c:v>
                </c:pt>
                <c:pt idx="17706">
                  <c:v>496.34100000000001</c:v>
                </c:pt>
                <c:pt idx="17707">
                  <c:v>496.35199999999998</c:v>
                </c:pt>
                <c:pt idx="17708">
                  <c:v>496.363</c:v>
                </c:pt>
                <c:pt idx="17709">
                  <c:v>496.37400000000002</c:v>
                </c:pt>
                <c:pt idx="17710">
                  <c:v>496.38499999999999</c:v>
                </c:pt>
                <c:pt idx="17711">
                  <c:v>496.39600000000002</c:v>
                </c:pt>
                <c:pt idx="17712">
                  <c:v>496.40600000000001</c:v>
                </c:pt>
                <c:pt idx="17713">
                  <c:v>496.41699999999997</c:v>
                </c:pt>
                <c:pt idx="17714">
                  <c:v>496.428</c:v>
                </c:pt>
                <c:pt idx="17715">
                  <c:v>496.43900000000002</c:v>
                </c:pt>
                <c:pt idx="17716">
                  <c:v>496.45</c:v>
                </c:pt>
                <c:pt idx="17717">
                  <c:v>496.46199999999999</c:v>
                </c:pt>
                <c:pt idx="17718">
                  <c:v>496.47300000000001</c:v>
                </c:pt>
                <c:pt idx="17719">
                  <c:v>496.48399999999998</c:v>
                </c:pt>
                <c:pt idx="17720">
                  <c:v>496.495</c:v>
                </c:pt>
                <c:pt idx="17721">
                  <c:v>496.50599999999997</c:v>
                </c:pt>
                <c:pt idx="17722">
                  <c:v>496.517</c:v>
                </c:pt>
                <c:pt idx="17723">
                  <c:v>496.52800000000002</c:v>
                </c:pt>
                <c:pt idx="17724">
                  <c:v>496.53899999999999</c:v>
                </c:pt>
                <c:pt idx="17725">
                  <c:v>496.55</c:v>
                </c:pt>
                <c:pt idx="17726">
                  <c:v>496.56099999999998</c:v>
                </c:pt>
                <c:pt idx="17727">
                  <c:v>496.572</c:v>
                </c:pt>
                <c:pt idx="17728">
                  <c:v>496.58600000000001</c:v>
                </c:pt>
                <c:pt idx="17729">
                  <c:v>496.62099999999998</c:v>
                </c:pt>
                <c:pt idx="17730">
                  <c:v>496.69</c:v>
                </c:pt>
                <c:pt idx="17731">
                  <c:v>496.75299999999999</c:v>
                </c:pt>
                <c:pt idx="17732">
                  <c:v>496.78899999999999</c:v>
                </c:pt>
                <c:pt idx="17733">
                  <c:v>496.81400000000002</c:v>
                </c:pt>
                <c:pt idx="17734">
                  <c:v>496.83</c:v>
                </c:pt>
                <c:pt idx="17735">
                  <c:v>496.83800000000002</c:v>
                </c:pt>
                <c:pt idx="17736">
                  <c:v>496.84899999999999</c:v>
                </c:pt>
                <c:pt idx="17737">
                  <c:v>496.86599999999999</c:v>
                </c:pt>
                <c:pt idx="17738">
                  <c:v>496.87700000000001</c:v>
                </c:pt>
                <c:pt idx="17739">
                  <c:v>496.89100000000002</c:v>
                </c:pt>
                <c:pt idx="17740">
                  <c:v>496.92099999999999</c:v>
                </c:pt>
                <c:pt idx="17741">
                  <c:v>496.98</c:v>
                </c:pt>
                <c:pt idx="17742">
                  <c:v>497.06700000000001</c:v>
                </c:pt>
                <c:pt idx="17743">
                  <c:v>497.14499999999998</c:v>
                </c:pt>
                <c:pt idx="17744">
                  <c:v>497.17399999999998</c:v>
                </c:pt>
                <c:pt idx="17745">
                  <c:v>497.20600000000002</c:v>
                </c:pt>
                <c:pt idx="17746">
                  <c:v>497.24900000000002</c:v>
                </c:pt>
                <c:pt idx="17747">
                  <c:v>497.28500000000003</c:v>
                </c:pt>
                <c:pt idx="17748">
                  <c:v>497.327</c:v>
                </c:pt>
                <c:pt idx="17749">
                  <c:v>497.34199999999998</c:v>
                </c:pt>
                <c:pt idx="17750">
                  <c:v>497.351</c:v>
                </c:pt>
                <c:pt idx="17751">
                  <c:v>497.38799999999998</c:v>
                </c:pt>
                <c:pt idx="17752">
                  <c:v>497.42399999999998</c:v>
                </c:pt>
                <c:pt idx="17753">
                  <c:v>497.45299999999997</c:v>
                </c:pt>
                <c:pt idx="17754">
                  <c:v>497.47800000000001</c:v>
                </c:pt>
                <c:pt idx="17755">
                  <c:v>497.49799999999999</c:v>
                </c:pt>
                <c:pt idx="17756">
                  <c:v>497.517</c:v>
                </c:pt>
                <c:pt idx="17757">
                  <c:v>497.53300000000002</c:v>
                </c:pt>
                <c:pt idx="17758">
                  <c:v>497.548</c:v>
                </c:pt>
                <c:pt idx="17759">
                  <c:v>497.56</c:v>
                </c:pt>
                <c:pt idx="17760">
                  <c:v>497.57100000000003</c:v>
                </c:pt>
                <c:pt idx="17761">
                  <c:v>497.58</c:v>
                </c:pt>
                <c:pt idx="17762">
                  <c:v>497.59</c:v>
                </c:pt>
                <c:pt idx="17763">
                  <c:v>497.59899999999999</c:v>
                </c:pt>
                <c:pt idx="17764">
                  <c:v>497.608</c:v>
                </c:pt>
                <c:pt idx="17765">
                  <c:v>497.61900000000003</c:v>
                </c:pt>
                <c:pt idx="17766">
                  <c:v>497.62799999999999</c:v>
                </c:pt>
                <c:pt idx="17767">
                  <c:v>497.63600000000002</c:v>
                </c:pt>
                <c:pt idx="17768">
                  <c:v>497.64299999999997</c:v>
                </c:pt>
                <c:pt idx="17769">
                  <c:v>497.65499999999997</c:v>
                </c:pt>
                <c:pt idx="17770">
                  <c:v>497.66199999999998</c:v>
                </c:pt>
                <c:pt idx="17771">
                  <c:v>497.66699999999997</c:v>
                </c:pt>
                <c:pt idx="17772">
                  <c:v>497.66800000000001</c:v>
                </c:pt>
                <c:pt idx="17773">
                  <c:v>497.66800000000001</c:v>
                </c:pt>
                <c:pt idx="17774">
                  <c:v>497.66800000000001</c:v>
                </c:pt>
                <c:pt idx="17775">
                  <c:v>497.66800000000001</c:v>
                </c:pt>
                <c:pt idx="17776">
                  <c:v>497.66800000000001</c:v>
                </c:pt>
                <c:pt idx="17777">
                  <c:v>497.66800000000001</c:v>
                </c:pt>
                <c:pt idx="17778">
                  <c:v>497.66800000000001</c:v>
                </c:pt>
                <c:pt idx="17779">
                  <c:v>497.66800000000001</c:v>
                </c:pt>
                <c:pt idx="17780">
                  <c:v>497.66800000000001</c:v>
                </c:pt>
                <c:pt idx="17781">
                  <c:v>497.66800000000001</c:v>
                </c:pt>
                <c:pt idx="17782">
                  <c:v>497.66899999999998</c:v>
                </c:pt>
                <c:pt idx="17783">
                  <c:v>497.67</c:v>
                </c:pt>
                <c:pt idx="17784">
                  <c:v>497.67399999999998</c:v>
                </c:pt>
                <c:pt idx="17785">
                  <c:v>497.68099999999998</c:v>
                </c:pt>
                <c:pt idx="17786">
                  <c:v>497.69</c:v>
                </c:pt>
                <c:pt idx="17787">
                  <c:v>497.70600000000002</c:v>
                </c:pt>
                <c:pt idx="17788">
                  <c:v>497.733</c:v>
                </c:pt>
                <c:pt idx="17789">
                  <c:v>497.75099999999998</c:v>
                </c:pt>
                <c:pt idx="17790">
                  <c:v>497.75799999999998</c:v>
                </c:pt>
                <c:pt idx="17791">
                  <c:v>497.76100000000002</c:v>
                </c:pt>
                <c:pt idx="17792">
                  <c:v>497.76100000000002</c:v>
                </c:pt>
                <c:pt idx="17793">
                  <c:v>497.76100000000002</c:v>
                </c:pt>
                <c:pt idx="17794">
                  <c:v>497.76100000000002</c:v>
                </c:pt>
                <c:pt idx="17795">
                  <c:v>497.76100000000002</c:v>
                </c:pt>
                <c:pt idx="17796">
                  <c:v>497.76400000000001</c:v>
                </c:pt>
                <c:pt idx="17797">
                  <c:v>497.77199999999999</c:v>
                </c:pt>
                <c:pt idx="17798">
                  <c:v>497.78199999999998</c:v>
                </c:pt>
                <c:pt idx="17799">
                  <c:v>497.79199999999997</c:v>
                </c:pt>
                <c:pt idx="17800">
                  <c:v>497.803</c:v>
                </c:pt>
                <c:pt idx="17801">
                  <c:v>497.81299999999999</c:v>
                </c:pt>
                <c:pt idx="17802">
                  <c:v>497.82</c:v>
                </c:pt>
                <c:pt idx="17803">
                  <c:v>497.82</c:v>
                </c:pt>
                <c:pt idx="17804">
                  <c:v>497.82</c:v>
                </c:pt>
                <c:pt idx="17805">
                  <c:v>497.82</c:v>
                </c:pt>
                <c:pt idx="17806">
                  <c:v>497.82</c:v>
                </c:pt>
                <c:pt idx="17807">
                  <c:v>497.82100000000003</c:v>
                </c:pt>
                <c:pt idx="17808">
                  <c:v>497.82400000000001</c:v>
                </c:pt>
                <c:pt idx="17809">
                  <c:v>497.83</c:v>
                </c:pt>
                <c:pt idx="17810">
                  <c:v>497.83699999999999</c:v>
                </c:pt>
                <c:pt idx="17811">
                  <c:v>497.84399999999999</c:v>
                </c:pt>
                <c:pt idx="17812">
                  <c:v>497.85300000000001</c:v>
                </c:pt>
                <c:pt idx="17813">
                  <c:v>497.86200000000002</c:v>
                </c:pt>
                <c:pt idx="17814">
                  <c:v>497.87400000000002</c:v>
                </c:pt>
                <c:pt idx="17815">
                  <c:v>497.87599999999998</c:v>
                </c:pt>
                <c:pt idx="17816">
                  <c:v>497.87599999999998</c:v>
                </c:pt>
                <c:pt idx="17817">
                  <c:v>497.87599999999998</c:v>
                </c:pt>
                <c:pt idx="17818">
                  <c:v>497.87599999999998</c:v>
                </c:pt>
                <c:pt idx="17819">
                  <c:v>497.87599999999998</c:v>
                </c:pt>
                <c:pt idx="17820">
                  <c:v>497.87900000000002</c:v>
                </c:pt>
                <c:pt idx="17821">
                  <c:v>497.88400000000001</c:v>
                </c:pt>
                <c:pt idx="17822">
                  <c:v>497.89100000000002</c:v>
                </c:pt>
                <c:pt idx="17823">
                  <c:v>497.89699999999999</c:v>
                </c:pt>
                <c:pt idx="17824">
                  <c:v>497.904</c:v>
                </c:pt>
                <c:pt idx="17825">
                  <c:v>497.91199999999998</c:v>
                </c:pt>
                <c:pt idx="17826">
                  <c:v>497.92</c:v>
                </c:pt>
                <c:pt idx="17827">
                  <c:v>497.92899999999997</c:v>
                </c:pt>
                <c:pt idx="17828">
                  <c:v>497.93799999999999</c:v>
                </c:pt>
                <c:pt idx="17829">
                  <c:v>497.947</c:v>
                </c:pt>
                <c:pt idx="17830">
                  <c:v>497.95</c:v>
                </c:pt>
                <c:pt idx="17831">
                  <c:v>497.95100000000002</c:v>
                </c:pt>
                <c:pt idx="17832">
                  <c:v>497.95100000000002</c:v>
                </c:pt>
                <c:pt idx="17833">
                  <c:v>497.95100000000002</c:v>
                </c:pt>
                <c:pt idx="17834">
                  <c:v>497.952</c:v>
                </c:pt>
                <c:pt idx="17835">
                  <c:v>497.95299999999997</c:v>
                </c:pt>
                <c:pt idx="17836">
                  <c:v>497.96100000000001</c:v>
                </c:pt>
                <c:pt idx="17837">
                  <c:v>497.96699999999998</c:v>
                </c:pt>
                <c:pt idx="17838">
                  <c:v>497.97399999999999</c:v>
                </c:pt>
                <c:pt idx="17839">
                  <c:v>497.98099999999999</c:v>
                </c:pt>
                <c:pt idx="17840">
                  <c:v>497.98899999999998</c:v>
                </c:pt>
                <c:pt idx="17841">
                  <c:v>497.99700000000001</c:v>
                </c:pt>
                <c:pt idx="17842">
                  <c:v>498.00400000000002</c:v>
                </c:pt>
                <c:pt idx="17843">
                  <c:v>498.012</c:v>
                </c:pt>
                <c:pt idx="17844">
                  <c:v>498.01400000000001</c:v>
                </c:pt>
                <c:pt idx="17845">
                  <c:v>498.01400000000001</c:v>
                </c:pt>
                <c:pt idx="17846">
                  <c:v>498.01400000000001</c:v>
                </c:pt>
                <c:pt idx="17847">
                  <c:v>498.01400000000001</c:v>
                </c:pt>
                <c:pt idx="17848">
                  <c:v>498.01400000000001</c:v>
                </c:pt>
                <c:pt idx="17849">
                  <c:v>498.01400000000001</c:v>
                </c:pt>
                <c:pt idx="17850">
                  <c:v>498.01400000000001</c:v>
                </c:pt>
                <c:pt idx="17851">
                  <c:v>498.01400000000001</c:v>
                </c:pt>
                <c:pt idx="17852">
                  <c:v>498.01400000000001</c:v>
                </c:pt>
                <c:pt idx="17853">
                  <c:v>498.01600000000002</c:v>
                </c:pt>
                <c:pt idx="17854">
                  <c:v>498.02</c:v>
                </c:pt>
                <c:pt idx="17855">
                  <c:v>498.02499999999998</c:v>
                </c:pt>
                <c:pt idx="17856">
                  <c:v>498.03199999999998</c:v>
                </c:pt>
                <c:pt idx="17857">
                  <c:v>498.03800000000001</c:v>
                </c:pt>
                <c:pt idx="17858">
                  <c:v>498.04599999999999</c:v>
                </c:pt>
                <c:pt idx="17859">
                  <c:v>498.05399999999997</c:v>
                </c:pt>
                <c:pt idx="17860">
                  <c:v>498.06099999999998</c:v>
                </c:pt>
                <c:pt idx="17861">
                  <c:v>498.06799999999998</c:v>
                </c:pt>
                <c:pt idx="17862">
                  <c:v>498.07499999999999</c:v>
                </c:pt>
                <c:pt idx="17863">
                  <c:v>498.08300000000003</c:v>
                </c:pt>
                <c:pt idx="17864">
                  <c:v>498.09399999999999</c:v>
                </c:pt>
                <c:pt idx="17865">
                  <c:v>498.10399999999998</c:v>
                </c:pt>
                <c:pt idx="17866">
                  <c:v>498.11500000000001</c:v>
                </c:pt>
                <c:pt idx="17867">
                  <c:v>498.125</c:v>
                </c:pt>
                <c:pt idx="17868">
                  <c:v>498.12599999999998</c:v>
                </c:pt>
                <c:pt idx="17869">
                  <c:v>498.12599999999998</c:v>
                </c:pt>
                <c:pt idx="17870">
                  <c:v>498.12599999999998</c:v>
                </c:pt>
                <c:pt idx="17871">
                  <c:v>498.12599999999998</c:v>
                </c:pt>
                <c:pt idx="17872">
                  <c:v>498.12700000000001</c:v>
                </c:pt>
                <c:pt idx="17873">
                  <c:v>498.13099999999997</c:v>
                </c:pt>
                <c:pt idx="17874">
                  <c:v>498.13799999999998</c:v>
                </c:pt>
                <c:pt idx="17875">
                  <c:v>498.14400000000001</c:v>
                </c:pt>
                <c:pt idx="17876">
                  <c:v>498.15300000000002</c:v>
                </c:pt>
                <c:pt idx="17877">
                  <c:v>498.16399999999999</c:v>
                </c:pt>
                <c:pt idx="17878">
                  <c:v>498.17399999999998</c:v>
                </c:pt>
                <c:pt idx="17879">
                  <c:v>498.17899999999997</c:v>
                </c:pt>
                <c:pt idx="17880">
                  <c:v>498.17899999999997</c:v>
                </c:pt>
                <c:pt idx="17881">
                  <c:v>498.17899999999997</c:v>
                </c:pt>
                <c:pt idx="17882">
                  <c:v>498.17899999999997</c:v>
                </c:pt>
                <c:pt idx="17883">
                  <c:v>498.17899999999997</c:v>
                </c:pt>
                <c:pt idx="17884">
                  <c:v>498.17899999999997</c:v>
                </c:pt>
                <c:pt idx="17885">
                  <c:v>498.17899999999997</c:v>
                </c:pt>
                <c:pt idx="17886">
                  <c:v>498.17899999999997</c:v>
                </c:pt>
                <c:pt idx="17887">
                  <c:v>498.17899999999997</c:v>
                </c:pt>
                <c:pt idx="17888">
                  <c:v>498.17899999999997</c:v>
                </c:pt>
                <c:pt idx="17889">
                  <c:v>498.17899999999997</c:v>
                </c:pt>
                <c:pt idx="17890">
                  <c:v>498.17899999999997</c:v>
                </c:pt>
                <c:pt idx="17891">
                  <c:v>498.17899999999997</c:v>
                </c:pt>
                <c:pt idx="17892">
                  <c:v>498.17899999999997</c:v>
                </c:pt>
                <c:pt idx="17893">
                  <c:v>498.17899999999997</c:v>
                </c:pt>
                <c:pt idx="17894">
                  <c:v>498.18</c:v>
                </c:pt>
                <c:pt idx="17895">
                  <c:v>498.18200000000002</c:v>
                </c:pt>
                <c:pt idx="17896">
                  <c:v>498.19</c:v>
                </c:pt>
                <c:pt idx="17897">
                  <c:v>498.19799999999998</c:v>
                </c:pt>
                <c:pt idx="17898">
                  <c:v>498.20600000000002</c:v>
                </c:pt>
                <c:pt idx="17899">
                  <c:v>498.214</c:v>
                </c:pt>
                <c:pt idx="17900">
                  <c:v>498.221</c:v>
                </c:pt>
                <c:pt idx="17901">
                  <c:v>498.22899999999998</c:v>
                </c:pt>
                <c:pt idx="17902">
                  <c:v>498.23599999999999</c:v>
                </c:pt>
                <c:pt idx="17903">
                  <c:v>498.245</c:v>
                </c:pt>
                <c:pt idx="17904">
                  <c:v>498.25400000000002</c:v>
                </c:pt>
                <c:pt idx="17905">
                  <c:v>498.26299999999998</c:v>
                </c:pt>
                <c:pt idx="17906">
                  <c:v>498.27</c:v>
                </c:pt>
                <c:pt idx="17907">
                  <c:v>498.27800000000002</c:v>
                </c:pt>
                <c:pt idx="17908">
                  <c:v>498.286</c:v>
                </c:pt>
                <c:pt idx="17909">
                  <c:v>498.29399999999998</c:v>
                </c:pt>
                <c:pt idx="17910">
                  <c:v>498.303</c:v>
                </c:pt>
                <c:pt idx="17911">
                  <c:v>498.31099999999998</c:v>
                </c:pt>
                <c:pt idx="17912">
                  <c:v>498.31900000000002</c:v>
                </c:pt>
                <c:pt idx="17913">
                  <c:v>498.32799999999997</c:v>
                </c:pt>
                <c:pt idx="17914">
                  <c:v>498.33600000000001</c:v>
                </c:pt>
                <c:pt idx="17915">
                  <c:v>498.34500000000003</c:v>
                </c:pt>
                <c:pt idx="17916">
                  <c:v>498.35399999999998</c:v>
                </c:pt>
                <c:pt idx="17917">
                  <c:v>498.36200000000002</c:v>
                </c:pt>
                <c:pt idx="17918">
                  <c:v>498.37099999999998</c:v>
                </c:pt>
                <c:pt idx="17919">
                  <c:v>498.37900000000002</c:v>
                </c:pt>
                <c:pt idx="17920">
                  <c:v>498.387</c:v>
                </c:pt>
                <c:pt idx="17921">
                  <c:v>498.39600000000002</c:v>
                </c:pt>
                <c:pt idx="17922">
                  <c:v>498.404</c:v>
                </c:pt>
                <c:pt idx="17923">
                  <c:v>498.41300000000001</c:v>
                </c:pt>
                <c:pt idx="17924">
                  <c:v>498.42200000000003</c:v>
                </c:pt>
                <c:pt idx="17925">
                  <c:v>498.42700000000002</c:v>
                </c:pt>
                <c:pt idx="17926">
                  <c:v>498.42700000000002</c:v>
                </c:pt>
                <c:pt idx="17927">
                  <c:v>498.42700000000002</c:v>
                </c:pt>
                <c:pt idx="17928">
                  <c:v>498.42700000000002</c:v>
                </c:pt>
                <c:pt idx="17929">
                  <c:v>498.42700000000002</c:v>
                </c:pt>
                <c:pt idx="17930">
                  <c:v>498.428</c:v>
                </c:pt>
                <c:pt idx="17931">
                  <c:v>498.43099999999998</c:v>
                </c:pt>
                <c:pt idx="17932">
                  <c:v>498.435</c:v>
                </c:pt>
                <c:pt idx="17933">
                  <c:v>498.44200000000001</c:v>
                </c:pt>
                <c:pt idx="17934">
                  <c:v>498.44900000000001</c:v>
                </c:pt>
                <c:pt idx="17935">
                  <c:v>498.45699999999999</c:v>
                </c:pt>
                <c:pt idx="17936">
                  <c:v>498.46499999999997</c:v>
                </c:pt>
                <c:pt idx="17937">
                  <c:v>498.47300000000001</c:v>
                </c:pt>
                <c:pt idx="17938">
                  <c:v>498.48</c:v>
                </c:pt>
                <c:pt idx="17939">
                  <c:v>498.48700000000002</c:v>
                </c:pt>
                <c:pt idx="17940">
                  <c:v>498.495</c:v>
                </c:pt>
                <c:pt idx="17941">
                  <c:v>498.50299999999999</c:v>
                </c:pt>
                <c:pt idx="17942">
                  <c:v>498.51100000000002</c:v>
                </c:pt>
                <c:pt idx="17943">
                  <c:v>498.51900000000001</c:v>
                </c:pt>
                <c:pt idx="17944">
                  <c:v>498.52699999999999</c:v>
                </c:pt>
                <c:pt idx="17945">
                  <c:v>498.529</c:v>
                </c:pt>
                <c:pt idx="17946">
                  <c:v>498.529</c:v>
                </c:pt>
                <c:pt idx="17947">
                  <c:v>498.529</c:v>
                </c:pt>
                <c:pt idx="17948">
                  <c:v>498.529</c:v>
                </c:pt>
                <c:pt idx="17949">
                  <c:v>498.53</c:v>
                </c:pt>
                <c:pt idx="17950">
                  <c:v>498.53100000000001</c:v>
                </c:pt>
                <c:pt idx="17951">
                  <c:v>498.541</c:v>
                </c:pt>
                <c:pt idx="17952">
                  <c:v>498.54899999999998</c:v>
                </c:pt>
                <c:pt idx="17953">
                  <c:v>498.55700000000002</c:v>
                </c:pt>
                <c:pt idx="17954">
                  <c:v>498.56400000000002</c:v>
                </c:pt>
                <c:pt idx="17955">
                  <c:v>498.57100000000003</c:v>
                </c:pt>
                <c:pt idx="17956">
                  <c:v>498.57900000000001</c:v>
                </c:pt>
                <c:pt idx="17957">
                  <c:v>498.58699999999999</c:v>
                </c:pt>
                <c:pt idx="17958">
                  <c:v>498.59399999999999</c:v>
                </c:pt>
                <c:pt idx="17959">
                  <c:v>498.601</c:v>
                </c:pt>
                <c:pt idx="17960">
                  <c:v>498.60899999999998</c:v>
                </c:pt>
                <c:pt idx="17961">
                  <c:v>498.613</c:v>
                </c:pt>
                <c:pt idx="17962">
                  <c:v>498.613</c:v>
                </c:pt>
                <c:pt idx="17963">
                  <c:v>498.613</c:v>
                </c:pt>
                <c:pt idx="17964">
                  <c:v>498.61399999999998</c:v>
                </c:pt>
                <c:pt idx="17965">
                  <c:v>498.61399999999998</c:v>
                </c:pt>
                <c:pt idx="17966">
                  <c:v>498.61799999999999</c:v>
                </c:pt>
                <c:pt idx="17967">
                  <c:v>498.62400000000002</c:v>
                </c:pt>
                <c:pt idx="17968">
                  <c:v>498.63099999999997</c:v>
                </c:pt>
                <c:pt idx="17969">
                  <c:v>498.63799999999998</c:v>
                </c:pt>
                <c:pt idx="17970">
                  <c:v>498.64499999999998</c:v>
                </c:pt>
                <c:pt idx="17971">
                  <c:v>498.65300000000002</c:v>
                </c:pt>
                <c:pt idx="17972">
                  <c:v>498.65800000000002</c:v>
                </c:pt>
                <c:pt idx="17973">
                  <c:v>498.65800000000002</c:v>
                </c:pt>
                <c:pt idx="17974">
                  <c:v>498.65800000000002</c:v>
                </c:pt>
                <c:pt idx="17975">
                  <c:v>498.65800000000002</c:v>
                </c:pt>
                <c:pt idx="17976">
                  <c:v>498.65899999999999</c:v>
                </c:pt>
                <c:pt idx="17977">
                  <c:v>498.661</c:v>
                </c:pt>
                <c:pt idx="17978">
                  <c:v>498.66500000000002</c:v>
                </c:pt>
                <c:pt idx="17979">
                  <c:v>498.673</c:v>
                </c:pt>
                <c:pt idx="17980">
                  <c:v>498.68099999999998</c:v>
                </c:pt>
                <c:pt idx="17981">
                  <c:v>498.69200000000001</c:v>
                </c:pt>
                <c:pt idx="17982">
                  <c:v>498.70400000000001</c:v>
                </c:pt>
                <c:pt idx="17983">
                  <c:v>498.70600000000002</c:v>
                </c:pt>
                <c:pt idx="17984">
                  <c:v>498.70600000000002</c:v>
                </c:pt>
                <c:pt idx="17985">
                  <c:v>498.70600000000002</c:v>
                </c:pt>
                <c:pt idx="17986">
                  <c:v>498.70600000000002</c:v>
                </c:pt>
                <c:pt idx="17987">
                  <c:v>498.70699999999999</c:v>
                </c:pt>
                <c:pt idx="17988">
                  <c:v>498.70800000000003</c:v>
                </c:pt>
                <c:pt idx="17989">
                  <c:v>498.71499999999997</c:v>
                </c:pt>
                <c:pt idx="17990">
                  <c:v>498.72300000000001</c:v>
                </c:pt>
                <c:pt idx="17991">
                  <c:v>498.73200000000003</c:v>
                </c:pt>
                <c:pt idx="17992">
                  <c:v>498.74099999999999</c:v>
                </c:pt>
                <c:pt idx="17993">
                  <c:v>498.75299999999999</c:v>
                </c:pt>
                <c:pt idx="17994">
                  <c:v>498.75799999999998</c:v>
                </c:pt>
                <c:pt idx="17995">
                  <c:v>498.75799999999998</c:v>
                </c:pt>
                <c:pt idx="17996">
                  <c:v>498.75799999999998</c:v>
                </c:pt>
                <c:pt idx="17997">
                  <c:v>498.75799999999998</c:v>
                </c:pt>
                <c:pt idx="17998">
                  <c:v>498.75799999999998</c:v>
                </c:pt>
                <c:pt idx="17999">
                  <c:v>498.75799999999998</c:v>
                </c:pt>
                <c:pt idx="18000">
                  <c:v>498.75900000000001</c:v>
                </c:pt>
                <c:pt idx="18001">
                  <c:v>498.76100000000002</c:v>
                </c:pt>
                <c:pt idx="18002">
                  <c:v>498.76600000000002</c:v>
                </c:pt>
                <c:pt idx="18003">
                  <c:v>498.774</c:v>
                </c:pt>
                <c:pt idx="18004">
                  <c:v>498.78300000000002</c:v>
                </c:pt>
                <c:pt idx="18005">
                  <c:v>498.79300000000001</c:v>
                </c:pt>
                <c:pt idx="18006">
                  <c:v>498.80399999999997</c:v>
                </c:pt>
                <c:pt idx="18007">
                  <c:v>498.81400000000002</c:v>
                </c:pt>
                <c:pt idx="18008">
                  <c:v>498.82100000000003</c:v>
                </c:pt>
                <c:pt idx="18009">
                  <c:v>498.82100000000003</c:v>
                </c:pt>
                <c:pt idx="18010">
                  <c:v>498.82100000000003</c:v>
                </c:pt>
                <c:pt idx="18011">
                  <c:v>498.82100000000003</c:v>
                </c:pt>
                <c:pt idx="18012">
                  <c:v>498.82100000000003</c:v>
                </c:pt>
                <c:pt idx="18013">
                  <c:v>498.82100000000003</c:v>
                </c:pt>
                <c:pt idx="18014">
                  <c:v>498.82100000000003</c:v>
                </c:pt>
                <c:pt idx="18015">
                  <c:v>498.82100000000003</c:v>
                </c:pt>
                <c:pt idx="18016">
                  <c:v>498.82100000000003</c:v>
                </c:pt>
                <c:pt idx="18017">
                  <c:v>498.82100000000003</c:v>
                </c:pt>
                <c:pt idx="18018">
                  <c:v>498.82100000000003</c:v>
                </c:pt>
                <c:pt idx="18019">
                  <c:v>498.82100000000003</c:v>
                </c:pt>
                <c:pt idx="18020">
                  <c:v>498.82100000000003</c:v>
                </c:pt>
                <c:pt idx="18021">
                  <c:v>498.822</c:v>
                </c:pt>
                <c:pt idx="18022">
                  <c:v>498.82299999999998</c:v>
                </c:pt>
                <c:pt idx="18023">
                  <c:v>498.82799999999997</c:v>
                </c:pt>
                <c:pt idx="18024">
                  <c:v>498.83600000000001</c:v>
                </c:pt>
                <c:pt idx="18025">
                  <c:v>498.84300000000002</c:v>
                </c:pt>
                <c:pt idx="18026">
                  <c:v>498.851</c:v>
                </c:pt>
                <c:pt idx="18027">
                  <c:v>498.86200000000002</c:v>
                </c:pt>
                <c:pt idx="18028">
                  <c:v>498.88</c:v>
                </c:pt>
                <c:pt idx="18029">
                  <c:v>498.89</c:v>
                </c:pt>
                <c:pt idx="18030">
                  <c:v>498.89699999999999</c:v>
                </c:pt>
                <c:pt idx="18031">
                  <c:v>498.904</c:v>
                </c:pt>
                <c:pt idx="18032">
                  <c:v>498.911</c:v>
                </c:pt>
                <c:pt idx="18033">
                  <c:v>498.91800000000001</c:v>
                </c:pt>
                <c:pt idx="18034">
                  <c:v>498.92700000000002</c:v>
                </c:pt>
                <c:pt idx="18035">
                  <c:v>498.935</c:v>
                </c:pt>
                <c:pt idx="18036">
                  <c:v>498.94299999999998</c:v>
                </c:pt>
                <c:pt idx="18037">
                  <c:v>498.95100000000002</c:v>
                </c:pt>
                <c:pt idx="18038">
                  <c:v>498.95800000000003</c:v>
                </c:pt>
                <c:pt idx="18039">
                  <c:v>498.96499999999997</c:v>
                </c:pt>
                <c:pt idx="18040">
                  <c:v>498.97300000000001</c:v>
                </c:pt>
                <c:pt idx="18041">
                  <c:v>498.98200000000003</c:v>
                </c:pt>
                <c:pt idx="18042">
                  <c:v>498.99</c:v>
                </c:pt>
                <c:pt idx="18043">
                  <c:v>498.99700000000001</c:v>
                </c:pt>
                <c:pt idx="18044">
                  <c:v>499.00400000000002</c:v>
                </c:pt>
                <c:pt idx="18045">
                  <c:v>499.012</c:v>
                </c:pt>
                <c:pt idx="18046">
                  <c:v>499.02</c:v>
                </c:pt>
                <c:pt idx="18047">
                  <c:v>499.02800000000002</c:v>
                </c:pt>
                <c:pt idx="18048">
                  <c:v>499.03399999999999</c:v>
                </c:pt>
                <c:pt idx="18049">
                  <c:v>499.03399999999999</c:v>
                </c:pt>
                <c:pt idx="18050">
                  <c:v>499.03399999999999</c:v>
                </c:pt>
                <c:pt idx="18051">
                  <c:v>499.03399999999999</c:v>
                </c:pt>
                <c:pt idx="18052">
                  <c:v>499.03399999999999</c:v>
                </c:pt>
                <c:pt idx="18053">
                  <c:v>499.03399999999999</c:v>
                </c:pt>
                <c:pt idx="18054">
                  <c:v>499.03399999999999</c:v>
                </c:pt>
                <c:pt idx="18055">
                  <c:v>499.03399999999999</c:v>
                </c:pt>
                <c:pt idx="18056">
                  <c:v>499.03399999999999</c:v>
                </c:pt>
                <c:pt idx="18057">
                  <c:v>499.036</c:v>
                </c:pt>
                <c:pt idx="18058">
                  <c:v>499.04</c:v>
                </c:pt>
                <c:pt idx="18059">
                  <c:v>499.04700000000003</c:v>
                </c:pt>
                <c:pt idx="18060">
                  <c:v>499.05500000000001</c:v>
                </c:pt>
                <c:pt idx="18061">
                  <c:v>499.06200000000001</c:v>
                </c:pt>
                <c:pt idx="18062">
                  <c:v>499.06900000000002</c:v>
                </c:pt>
                <c:pt idx="18063">
                  <c:v>499.07600000000002</c:v>
                </c:pt>
                <c:pt idx="18064">
                  <c:v>499.08499999999998</c:v>
                </c:pt>
                <c:pt idx="18065">
                  <c:v>499.09300000000002</c:v>
                </c:pt>
                <c:pt idx="18066">
                  <c:v>499.101</c:v>
                </c:pt>
                <c:pt idx="18067">
                  <c:v>499.108</c:v>
                </c:pt>
                <c:pt idx="18068">
                  <c:v>499.11700000000002</c:v>
                </c:pt>
                <c:pt idx="18069">
                  <c:v>499.12700000000001</c:v>
                </c:pt>
                <c:pt idx="18070">
                  <c:v>499.13600000000002</c:v>
                </c:pt>
                <c:pt idx="18071">
                  <c:v>499.14400000000001</c:v>
                </c:pt>
                <c:pt idx="18072">
                  <c:v>499.15300000000002</c:v>
                </c:pt>
                <c:pt idx="18073">
                  <c:v>499.16199999999998</c:v>
                </c:pt>
                <c:pt idx="18074">
                  <c:v>499.16399999999999</c:v>
                </c:pt>
                <c:pt idx="18075">
                  <c:v>499.16399999999999</c:v>
                </c:pt>
                <c:pt idx="18076">
                  <c:v>499.16399999999999</c:v>
                </c:pt>
                <c:pt idx="18077">
                  <c:v>499.16399999999999</c:v>
                </c:pt>
                <c:pt idx="18078">
                  <c:v>499.16500000000002</c:v>
                </c:pt>
                <c:pt idx="18079">
                  <c:v>499.16699999999997</c:v>
                </c:pt>
                <c:pt idx="18080">
                  <c:v>499.17200000000003</c:v>
                </c:pt>
                <c:pt idx="18081">
                  <c:v>499.178</c:v>
                </c:pt>
                <c:pt idx="18082">
                  <c:v>499.185</c:v>
                </c:pt>
                <c:pt idx="18083">
                  <c:v>499.19299999999998</c:v>
                </c:pt>
                <c:pt idx="18084">
                  <c:v>499.20100000000002</c:v>
                </c:pt>
                <c:pt idx="18085">
                  <c:v>499.21</c:v>
                </c:pt>
                <c:pt idx="18086">
                  <c:v>499.21699999999998</c:v>
                </c:pt>
                <c:pt idx="18087">
                  <c:v>499.22399999999999</c:v>
                </c:pt>
                <c:pt idx="18088">
                  <c:v>499.23200000000003</c:v>
                </c:pt>
                <c:pt idx="18089">
                  <c:v>499.24099999999999</c:v>
                </c:pt>
                <c:pt idx="18090">
                  <c:v>499.24700000000001</c:v>
                </c:pt>
                <c:pt idx="18091">
                  <c:v>499.24799999999999</c:v>
                </c:pt>
                <c:pt idx="18092">
                  <c:v>499.24799999999999</c:v>
                </c:pt>
                <c:pt idx="18093">
                  <c:v>499.24799999999999</c:v>
                </c:pt>
                <c:pt idx="18094">
                  <c:v>499.25</c:v>
                </c:pt>
                <c:pt idx="18095">
                  <c:v>499.25599999999997</c:v>
                </c:pt>
                <c:pt idx="18096">
                  <c:v>499.262</c:v>
                </c:pt>
                <c:pt idx="18097">
                  <c:v>499.26799999999997</c:v>
                </c:pt>
                <c:pt idx="18098">
                  <c:v>499.27499999999998</c:v>
                </c:pt>
                <c:pt idx="18099">
                  <c:v>499.28300000000002</c:v>
                </c:pt>
                <c:pt idx="18100">
                  <c:v>499.291</c:v>
                </c:pt>
                <c:pt idx="18101">
                  <c:v>499.29899999999998</c:v>
                </c:pt>
                <c:pt idx="18102">
                  <c:v>499.30799999999999</c:v>
                </c:pt>
                <c:pt idx="18103">
                  <c:v>499.31599999999997</c:v>
                </c:pt>
                <c:pt idx="18104">
                  <c:v>499.31799999999998</c:v>
                </c:pt>
                <c:pt idx="18105">
                  <c:v>499.31799999999998</c:v>
                </c:pt>
                <c:pt idx="18106">
                  <c:v>499.31900000000002</c:v>
                </c:pt>
                <c:pt idx="18107">
                  <c:v>499.32400000000001</c:v>
                </c:pt>
                <c:pt idx="18108">
                  <c:v>499.33</c:v>
                </c:pt>
                <c:pt idx="18109">
                  <c:v>499.33699999999999</c:v>
                </c:pt>
                <c:pt idx="18110">
                  <c:v>499.34399999999999</c:v>
                </c:pt>
                <c:pt idx="18111">
                  <c:v>499.351</c:v>
                </c:pt>
                <c:pt idx="18112">
                  <c:v>499.35899999999998</c:v>
                </c:pt>
                <c:pt idx="18113">
                  <c:v>499.36599999999999</c:v>
                </c:pt>
                <c:pt idx="18114">
                  <c:v>499.36700000000002</c:v>
                </c:pt>
                <c:pt idx="18115">
                  <c:v>499.36700000000002</c:v>
                </c:pt>
                <c:pt idx="18116">
                  <c:v>499.36700000000002</c:v>
                </c:pt>
                <c:pt idx="18117">
                  <c:v>499.36799999999999</c:v>
                </c:pt>
                <c:pt idx="18118">
                  <c:v>499.37</c:v>
                </c:pt>
                <c:pt idx="18119">
                  <c:v>499.375</c:v>
                </c:pt>
                <c:pt idx="18120">
                  <c:v>499.38200000000001</c:v>
                </c:pt>
                <c:pt idx="18121">
                  <c:v>499.38799999999998</c:v>
                </c:pt>
                <c:pt idx="18122">
                  <c:v>499.39600000000002</c:v>
                </c:pt>
                <c:pt idx="18123">
                  <c:v>499.404</c:v>
                </c:pt>
                <c:pt idx="18124">
                  <c:v>499.41300000000001</c:v>
                </c:pt>
                <c:pt idx="18125">
                  <c:v>499.42</c:v>
                </c:pt>
                <c:pt idx="18126">
                  <c:v>499.428</c:v>
                </c:pt>
                <c:pt idx="18127">
                  <c:v>499.43700000000001</c:v>
                </c:pt>
                <c:pt idx="18128">
                  <c:v>499.44</c:v>
                </c:pt>
                <c:pt idx="18129">
                  <c:v>499.44</c:v>
                </c:pt>
                <c:pt idx="18130">
                  <c:v>499.44</c:v>
                </c:pt>
                <c:pt idx="18131">
                  <c:v>499.44200000000001</c:v>
                </c:pt>
                <c:pt idx="18132">
                  <c:v>499.44299999999998</c:v>
                </c:pt>
                <c:pt idx="18133">
                  <c:v>499.45100000000002</c:v>
                </c:pt>
                <c:pt idx="18134">
                  <c:v>499.45699999999999</c:v>
                </c:pt>
                <c:pt idx="18135">
                  <c:v>499.464</c:v>
                </c:pt>
                <c:pt idx="18136">
                  <c:v>499.471</c:v>
                </c:pt>
                <c:pt idx="18137">
                  <c:v>499.47800000000001</c:v>
                </c:pt>
                <c:pt idx="18138">
                  <c:v>499.48700000000002</c:v>
                </c:pt>
                <c:pt idx="18139">
                  <c:v>499.49400000000003</c:v>
                </c:pt>
                <c:pt idx="18140">
                  <c:v>499.495</c:v>
                </c:pt>
                <c:pt idx="18141">
                  <c:v>499.495</c:v>
                </c:pt>
                <c:pt idx="18142">
                  <c:v>499.495</c:v>
                </c:pt>
                <c:pt idx="18143">
                  <c:v>499.495</c:v>
                </c:pt>
                <c:pt idx="18144">
                  <c:v>499.495</c:v>
                </c:pt>
                <c:pt idx="18145">
                  <c:v>499.49700000000001</c:v>
                </c:pt>
                <c:pt idx="18146">
                  <c:v>499.5</c:v>
                </c:pt>
                <c:pt idx="18147">
                  <c:v>499.50700000000001</c:v>
                </c:pt>
                <c:pt idx="18148">
                  <c:v>499.51299999999998</c:v>
                </c:pt>
                <c:pt idx="18149">
                  <c:v>499.52</c:v>
                </c:pt>
                <c:pt idx="18150">
                  <c:v>499.52699999999999</c:v>
                </c:pt>
                <c:pt idx="18151">
                  <c:v>499.53500000000003</c:v>
                </c:pt>
                <c:pt idx="18152">
                  <c:v>499.54399999999998</c:v>
                </c:pt>
                <c:pt idx="18153">
                  <c:v>499.553</c:v>
                </c:pt>
                <c:pt idx="18154">
                  <c:v>499.56099999999998</c:v>
                </c:pt>
                <c:pt idx="18155">
                  <c:v>499.56900000000002</c:v>
                </c:pt>
                <c:pt idx="18156">
                  <c:v>499.57799999999997</c:v>
                </c:pt>
                <c:pt idx="18157">
                  <c:v>499.58499999999998</c:v>
                </c:pt>
                <c:pt idx="18158">
                  <c:v>499.58600000000001</c:v>
                </c:pt>
                <c:pt idx="18159">
                  <c:v>499.58600000000001</c:v>
                </c:pt>
                <c:pt idx="18160">
                  <c:v>499.58600000000001</c:v>
                </c:pt>
                <c:pt idx="18161">
                  <c:v>499.58699999999999</c:v>
                </c:pt>
                <c:pt idx="18162">
                  <c:v>499.589</c:v>
                </c:pt>
                <c:pt idx="18163">
                  <c:v>499.596</c:v>
                </c:pt>
                <c:pt idx="18164">
                  <c:v>499.60399999999998</c:v>
                </c:pt>
                <c:pt idx="18165">
                  <c:v>499.61</c:v>
                </c:pt>
                <c:pt idx="18166">
                  <c:v>499.61700000000002</c:v>
                </c:pt>
                <c:pt idx="18167">
                  <c:v>499.625</c:v>
                </c:pt>
                <c:pt idx="18168">
                  <c:v>499.63400000000001</c:v>
                </c:pt>
                <c:pt idx="18169">
                  <c:v>499.642</c:v>
                </c:pt>
                <c:pt idx="18170">
                  <c:v>499.65</c:v>
                </c:pt>
                <c:pt idx="18171">
                  <c:v>499.65199999999999</c:v>
                </c:pt>
                <c:pt idx="18172">
                  <c:v>499.65199999999999</c:v>
                </c:pt>
                <c:pt idx="18173">
                  <c:v>499.65199999999999</c:v>
                </c:pt>
                <c:pt idx="18174">
                  <c:v>499.65300000000002</c:v>
                </c:pt>
                <c:pt idx="18175">
                  <c:v>499.654</c:v>
                </c:pt>
                <c:pt idx="18176">
                  <c:v>499.65899999999999</c:v>
                </c:pt>
                <c:pt idx="18177">
                  <c:v>499.66699999999997</c:v>
                </c:pt>
                <c:pt idx="18178">
                  <c:v>499.67399999999998</c:v>
                </c:pt>
                <c:pt idx="18179">
                  <c:v>499.68099999999998</c:v>
                </c:pt>
                <c:pt idx="18180">
                  <c:v>499.68799999999999</c:v>
                </c:pt>
                <c:pt idx="18181">
                  <c:v>499.69600000000003</c:v>
                </c:pt>
                <c:pt idx="18182">
                  <c:v>499.70499999999998</c:v>
                </c:pt>
                <c:pt idx="18183">
                  <c:v>499.71300000000002</c:v>
                </c:pt>
                <c:pt idx="18184">
                  <c:v>499.71699999999998</c:v>
                </c:pt>
                <c:pt idx="18185">
                  <c:v>499.71699999999998</c:v>
                </c:pt>
                <c:pt idx="18186">
                  <c:v>499.71699999999998</c:v>
                </c:pt>
                <c:pt idx="18187">
                  <c:v>499.71800000000002</c:v>
                </c:pt>
                <c:pt idx="18188">
                  <c:v>499.721</c:v>
                </c:pt>
                <c:pt idx="18189">
                  <c:v>499.72699999999998</c:v>
                </c:pt>
                <c:pt idx="18190">
                  <c:v>499.73399999999998</c:v>
                </c:pt>
                <c:pt idx="18191">
                  <c:v>499.74</c:v>
                </c:pt>
                <c:pt idx="18192">
                  <c:v>499.74799999999999</c:v>
                </c:pt>
                <c:pt idx="18193">
                  <c:v>499.75599999999997</c:v>
                </c:pt>
                <c:pt idx="18194">
                  <c:v>499.76400000000001</c:v>
                </c:pt>
                <c:pt idx="18195">
                  <c:v>499.77199999999999</c:v>
                </c:pt>
                <c:pt idx="18196">
                  <c:v>499.77499999999998</c:v>
                </c:pt>
                <c:pt idx="18197">
                  <c:v>499.77499999999998</c:v>
                </c:pt>
                <c:pt idx="18198">
                  <c:v>499.77499999999998</c:v>
                </c:pt>
                <c:pt idx="18199">
                  <c:v>499.77600000000001</c:v>
                </c:pt>
                <c:pt idx="18200">
                  <c:v>499.78</c:v>
                </c:pt>
                <c:pt idx="18201">
                  <c:v>499.78500000000003</c:v>
                </c:pt>
                <c:pt idx="18202">
                  <c:v>499.79</c:v>
                </c:pt>
                <c:pt idx="18203">
                  <c:v>499.79700000000003</c:v>
                </c:pt>
                <c:pt idx="18204">
                  <c:v>499.80500000000001</c:v>
                </c:pt>
                <c:pt idx="18205">
                  <c:v>499.81299999999999</c:v>
                </c:pt>
                <c:pt idx="18206">
                  <c:v>499.82100000000003</c:v>
                </c:pt>
                <c:pt idx="18207">
                  <c:v>499.82799999999997</c:v>
                </c:pt>
                <c:pt idx="18208">
                  <c:v>499.83600000000001</c:v>
                </c:pt>
                <c:pt idx="18209">
                  <c:v>499.84100000000001</c:v>
                </c:pt>
                <c:pt idx="18210">
                  <c:v>499.84199999999998</c:v>
                </c:pt>
                <c:pt idx="18211">
                  <c:v>499.84300000000002</c:v>
                </c:pt>
                <c:pt idx="18212">
                  <c:v>499.84500000000003</c:v>
                </c:pt>
                <c:pt idx="18213">
                  <c:v>499.85</c:v>
                </c:pt>
                <c:pt idx="18214">
                  <c:v>499.85700000000003</c:v>
                </c:pt>
                <c:pt idx="18215">
                  <c:v>499.86399999999998</c:v>
                </c:pt>
                <c:pt idx="18216">
                  <c:v>499.87</c:v>
                </c:pt>
                <c:pt idx="18217">
                  <c:v>499.87700000000001</c:v>
                </c:pt>
                <c:pt idx="18218">
                  <c:v>499.88499999999999</c:v>
                </c:pt>
                <c:pt idx="18219">
                  <c:v>499.88900000000001</c:v>
                </c:pt>
                <c:pt idx="18220">
                  <c:v>499.88900000000001</c:v>
                </c:pt>
                <c:pt idx="18221">
                  <c:v>499.89</c:v>
                </c:pt>
                <c:pt idx="18222">
                  <c:v>499.89100000000002</c:v>
                </c:pt>
                <c:pt idx="18223">
                  <c:v>499.89600000000002</c:v>
                </c:pt>
                <c:pt idx="18224">
                  <c:v>499.90199999999999</c:v>
                </c:pt>
                <c:pt idx="18225">
                  <c:v>499.90899999999999</c:v>
                </c:pt>
                <c:pt idx="18226">
                  <c:v>499.91500000000002</c:v>
                </c:pt>
                <c:pt idx="18227">
                  <c:v>499.92200000000003</c:v>
                </c:pt>
                <c:pt idx="18228">
                  <c:v>499.93099999999998</c:v>
                </c:pt>
                <c:pt idx="18229">
                  <c:v>499.935</c:v>
                </c:pt>
                <c:pt idx="18230">
                  <c:v>499.93599999999998</c:v>
                </c:pt>
                <c:pt idx="18231">
                  <c:v>499.93700000000001</c:v>
                </c:pt>
                <c:pt idx="18232">
                  <c:v>499.93799999999999</c:v>
                </c:pt>
                <c:pt idx="18233">
                  <c:v>499.94299999999998</c:v>
                </c:pt>
                <c:pt idx="18234">
                  <c:v>499.95100000000002</c:v>
                </c:pt>
                <c:pt idx="18235">
                  <c:v>499.959</c:v>
                </c:pt>
                <c:pt idx="18236">
                  <c:v>499.96499999999997</c:v>
                </c:pt>
                <c:pt idx="18237">
                  <c:v>499.97199999999998</c:v>
                </c:pt>
                <c:pt idx="18238">
                  <c:v>499.97899999999998</c:v>
                </c:pt>
                <c:pt idx="18239">
                  <c:v>499.98700000000002</c:v>
                </c:pt>
                <c:pt idx="18240">
                  <c:v>499.99</c:v>
                </c:pt>
                <c:pt idx="18241">
                  <c:v>499.99099999999999</c:v>
                </c:pt>
                <c:pt idx="18242">
                  <c:v>499.99299999999999</c:v>
                </c:pt>
                <c:pt idx="18243">
                  <c:v>499.99599999999998</c:v>
                </c:pt>
                <c:pt idx="18244">
                  <c:v>500.005</c:v>
                </c:pt>
                <c:pt idx="18245">
                  <c:v>500.01600000000002</c:v>
                </c:pt>
                <c:pt idx="18246">
                  <c:v>500.02300000000002</c:v>
                </c:pt>
                <c:pt idx="18247">
                  <c:v>500.02600000000001</c:v>
                </c:pt>
                <c:pt idx="18248">
                  <c:v>500.02600000000001</c:v>
                </c:pt>
                <c:pt idx="18249">
                  <c:v>500.02800000000002</c:v>
                </c:pt>
                <c:pt idx="18250">
                  <c:v>500.03</c:v>
                </c:pt>
                <c:pt idx="18251">
                  <c:v>500.03800000000001</c:v>
                </c:pt>
                <c:pt idx="18252">
                  <c:v>500.04500000000002</c:v>
                </c:pt>
                <c:pt idx="18253">
                  <c:v>500.05200000000002</c:v>
                </c:pt>
                <c:pt idx="18254">
                  <c:v>500.05799999999999</c:v>
                </c:pt>
                <c:pt idx="18255">
                  <c:v>500.06599999999997</c:v>
                </c:pt>
                <c:pt idx="18256">
                  <c:v>500.07400000000001</c:v>
                </c:pt>
                <c:pt idx="18257">
                  <c:v>500.07600000000002</c:v>
                </c:pt>
                <c:pt idx="18258">
                  <c:v>500.077</c:v>
                </c:pt>
                <c:pt idx="18259">
                  <c:v>500.07799999999997</c:v>
                </c:pt>
                <c:pt idx="18260">
                  <c:v>500.08300000000003</c:v>
                </c:pt>
                <c:pt idx="18261">
                  <c:v>500.09100000000001</c:v>
                </c:pt>
                <c:pt idx="18262">
                  <c:v>500.09899999999999</c:v>
                </c:pt>
                <c:pt idx="18263">
                  <c:v>500.10599999999999</c:v>
                </c:pt>
                <c:pt idx="18264">
                  <c:v>500.11200000000002</c:v>
                </c:pt>
                <c:pt idx="18265">
                  <c:v>500.11900000000003</c:v>
                </c:pt>
                <c:pt idx="18266">
                  <c:v>500.12700000000001</c:v>
                </c:pt>
                <c:pt idx="18267">
                  <c:v>500.13</c:v>
                </c:pt>
                <c:pt idx="18268">
                  <c:v>500.13099999999997</c:v>
                </c:pt>
                <c:pt idx="18269">
                  <c:v>500.13299999999998</c:v>
                </c:pt>
                <c:pt idx="18270">
                  <c:v>500.13600000000002</c:v>
                </c:pt>
                <c:pt idx="18271">
                  <c:v>500.14100000000002</c:v>
                </c:pt>
                <c:pt idx="18272">
                  <c:v>500.149</c:v>
                </c:pt>
                <c:pt idx="18273">
                  <c:v>500.15600000000001</c:v>
                </c:pt>
                <c:pt idx="18274">
                  <c:v>500.16199999999998</c:v>
                </c:pt>
                <c:pt idx="18275">
                  <c:v>500.16899999999998</c:v>
                </c:pt>
                <c:pt idx="18276">
                  <c:v>500.178</c:v>
                </c:pt>
                <c:pt idx="18277">
                  <c:v>500.185</c:v>
                </c:pt>
                <c:pt idx="18278">
                  <c:v>500.185</c:v>
                </c:pt>
                <c:pt idx="18279">
                  <c:v>500.185</c:v>
                </c:pt>
                <c:pt idx="18280">
                  <c:v>500.18599999999998</c:v>
                </c:pt>
                <c:pt idx="18281">
                  <c:v>500.18799999999999</c:v>
                </c:pt>
                <c:pt idx="18282">
                  <c:v>500.19600000000003</c:v>
                </c:pt>
                <c:pt idx="18283">
                  <c:v>500.202</c:v>
                </c:pt>
                <c:pt idx="18284">
                  <c:v>500.209</c:v>
                </c:pt>
                <c:pt idx="18285">
                  <c:v>500.21499999999997</c:v>
                </c:pt>
                <c:pt idx="18286">
                  <c:v>500.22199999999998</c:v>
                </c:pt>
                <c:pt idx="18287">
                  <c:v>500.22899999999998</c:v>
                </c:pt>
                <c:pt idx="18288">
                  <c:v>500.238</c:v>
                </c:pt>
                <c:pt idx="18289">
                  <c:v>500.24599999999998</c:v>
                </c:pt>
                <c:pt idx="18290">
                  <c:v>500.25400000000002</c:v>
                </c:pt>
                <c:pt idx="18291">
                  <c:v>500.25599999999997</c:v>
                </c:pt>
                <c:pt idx="18292">
                  <c:v>500.25599999999997</c:v>
                </c:pt>
                <c:pt idx="18293">
                  <c:v>500.25599999999997</c:v>
                </c:pt>
                <c:pt idx="18294">
                  <c:v>500.25599999999997</c:v>
                </c:pt>
                <c:pt idx="18295">
                  <c:v>500.25599999999997</c:v>
                </c:pt>
                <c:pt idx="18296">
                  <c:v>500.25599999999997</c:v>
                </c:pt>
                <c:pt idx="18297">
                  <c:v>500.25599999999997</c:v>
                </c:pt>
                <c:pt idx="18298">
                  <c:v>500.25599999999997</c:v>
                </c:pt>
                <c:pt idx="18299">
                  <c:v>500.25599999999997</c:v>
                </c:pt>
                <c:pt idx="18300">
                  <c:v>500.25599999999997</c:v>
                </c:pt>
                <c:pt idx="18301">
                  <c:v>500.25599999999997</c:v>
                </c:pt>
                <c:pt idx="18302">
                  <c:v>500.25599999999997</c:v>
                </c:pt>
                <c:pt idx="18303">
                  <c:v>500.25599999999997</c:v>
                </c:pt>
                <c:pt idx="18304">
                  <c:v>500.25599999999997</c:v>
                </c:pt>
                <c:pt idx="18305">
                  <c:v>500.25599999999997</c:v>
                </c:pt>
                <c:pt idx="18306">
                  <c:v>500.25599999999997</c:v>
                </c:pt>
                <c:pt idx="18307">
                  <c:v>500.25599999999997</c:v>
                </c:pt>
                <c:pt idx="18308">
                  <c:v>500.25599999999997</c:v>
                </c:pt>
                <c:pt idx="18309">
                  <c:v>500.25599999999997</c:v>
                </c:pt>
                <c:pt idx="18310">
                  <c:v>500.25599999999997</c:v>
                </c:pt>
                <c:pt idx="18311">
                  <c:v>500.25599999999997</c:v>
                </c:pt>
                <c:pt idx="18312">
                  <c:v>500.25599999999997</c:v>
                </c:pt>
                <c:pt idx="18313">
                  <c:v>500.25599999999997</c:v>
                </c:pt>
                <c:pt idx="18314">
                  <c:v>500.25599999999997</c:v>
                </c:pt>
                <c:pt idx="18315">
                  <c:v>500.25599999999997</c:v>
                </c:pt>
                <c:pt idx="18316">
                  <c:v>500.25599999999997</c:v>
                </c:pt>
                <c:pt idx="18317">
                  <c:v>500.25599999999997</c:v>
                </c:pt>
                <c:pt idx="18318">
                  <c:v>500.25599999999997</c:v>
                </c:pt>
                <c:pt idx="18319">
                  <c:v>500.25599999999997</c:v>
                </c:pt>
                <c:pt idx="18320">
                  <c:v>500.25599999999997</c:v>
                </c:pt>
                <c:pt idx="18321">
                  <c:v>500.25599999999997</c:v>
                </c:pt>
                <c:pt idx="18322">
                  <c:v>500.25599999999997</c:v>
                </c:pt>
                <c:pt idx="18323">
                  <c:v>500.25599999999997</c:v>
                </c:pt>
                <c:pt idx="18324">
                  <c:v>500.25599999999997</c:v>
                </c:pt>
                <c:pt idx="18325">
                  <c:v>500.25599999999997</c:v>
                </c:pt>
                <c:pt idx="18326">
                  <c:v>500.25599999999997</c:v>
                </c:pt>
                <c:pt idx="18327">
                  <c:v>500.25599999999997</c:v>
                </c:pt>
                <c:pt idx="18328">
                  <c:v>500.25599999999997</c:v>
                </c:pt>
                <c:pt idx="18329">
                  <c:v>500.25599999999997</c:v>
                </c:pt>
                <c:pt idx="18330">
                  <c:v>500.25599999999997</c:v>
                </c:pt>
                <c:pt idx="18331">
                  <c:v>500.25599999999997</c:v>
                </c:pt>
                <c:pt idx="18332">
                  <c:v>500.25599999999997</c:v>
                </c:pt>
                <c:pt idx="18333">
                  <c:v>500.25599999999997</c:v>
                </c:pt>
                <c:pt idx="18334">
                  <c:v>500.25599999999997</c:v>
                </c:pt>
                <c:pt idx="18335">
                  <c:v>500.25599999999997</c:v>
                </c:pt>
                <c:pt idx="18336">
                  <c:v>500.25599999999997</c:v>
                </c:pt>
                <c:pt idx="18337">
                  <c:v>500.25599999999997</c:v>
                </c:pt>
                <c:pt idx="18338">
                  <c:v>500.25599999999997</c:v>
                </c:pt>
                <c:pt idx="18339">
                  <c:v>500.25599999999997</c:v>
                </c:pt>
                <c:pt idx="18340">
                  <c:v>500.25599999999997</c:v>
                </c:pt>
                <c:pt idx="18341">
                  <c:v>500.25599999999997</c:v>
                </c:pt>
                <c:pt idx="18342">
                  <c:v>500.25599999999997</c:v>
                </c:pt>
                <c:pt idx="18343">
                  <c:v>500.25599999999997</c:v>
                </c:pt>
                <c:pt idx="18344">
                  <c:v>500.25599999999997</c:v>
                </c:pt>
                <c:pt idx="18345">
                  <c:v>500.25599999999997</c:v>
                </c:pt>
                <c:pt idx="18346">
                  <c:v>500.25599999999997</c:v>
                </c:pt>
                <c:pt idx="18347">
                  <c:v>500.25599999999997</c:v>
                </c:pt>
                <c:pt idx="18348">
                  <c:v>500.25599999999997</c:v>
                </c:pt>
                <c:pt idx="18349">
                  <c:v>500.25599999999997</c:v>
                </c:pt>
                <c:pt idx="18350">
                  <c:v>500.25599999999997</c:v>
                </c:pt>
                <c:pt idx="18351">
                  <c:v>500.25599999999997</c:v>
                </c:pt>
                <c:pt idx="18352">
                  <c:v>500.25599999999997</c:v>
                </c:pt>
                <c:pt idx="18353">
                  <c:v>500.25599999999997</c:v>
                </c:pt>
                <c:pt idx="18354">
                  <c:v>500.25599999999997</c:v>
                </c:pt>
                <c:pt idx="18355">
                  <c:v>500.25599999999997</c:v>
                </c:pt>
                <c:pt idx="18356">
                  <c:v>500.25599999999997</c:v>
                </c:pt>
                <c:pt idx="18357">
                  <c:v>500.25599999999997</c:v>
                </c:pt>
                <c:pt idx="18358">
                  <c:v>500.25599999999997</c:v>
                </c:pt>
                <c:pt idx="18359">
                  <c:v>500.25599999999997</c:v>
                </c:pt>
                <c:pt idx="18360">
                  <c:v>500.25599999999997</c:v>
                </c:pt>
                <c:pt idx="18361">
                  <c:v>500.25599999999997</c:v>
                </c:pt>
                <c:pt idx="18362">
                  <c:v>500.25599999999997</c:v>
                </c:pt>
                <c:pt idx="18363">
                  <c:v>500.25599999999997</c:v>
                </c:pt>
                <c:pt idx="18364">
                  <c:v>500.25599999999997</c:v>
                </c:pt>
                <c:pt idx="18365">
                  <c:v>500.25599999999997</c:v>
                </c:pt>
                <c:pt idx="18366">
                  <c:v>500.25599999999997</c:v>
                </c:pt>
                <c:pt idx="18367">
                  <c:v>500.25599999999997</c:v>
                </c:pt>
                <c:pt idx="18368">
                  <c:v>500.25599999999997</c:v>
                </c:pt>
                <c:pt idx="18369">
                  <c:v>500.25599999999997</c:v>
                </c:pt>
                <c:pt idx="18370">
                  <c:v>500.25599999999997</c:v>
                </c:pt>
                <c:pt idx="18371">
                  <c:v>500.25599999999997</c:v>
                </c:pt>
                <c:pt idx="18372">
                  <c:v>500.25599999999997</c:v>
                </c:pt>
                <c:pt idx="18373">
                  <c:v>500.25599999999997</c:v>
                </c:pt>
                <c:pt idx="18374">
                  <c:v>500.25599999999997</c:v>
                </c:pt>
                <c:pt idx="18375">
                  <c:v>500.25599999999997</c:v>
                </c:pt>
                <c:pt idx="18376">
                  <c:v>500.25599999999997</c:v>
                </c:pt>
                <c:pt idx="18377">
                  <c:v>500.25599999999997</c:v>
                </c:pt>
                <c:pt idx="18378">
                  <c:v>500.25599999999997</c:v>
                </c:pt>
                <c:pt idx="18379">
                  <c:v>500.25599999999997</c:v>
                </c:pt>
                <c:pt idx="18380">
                  <c:v>500.25599999999997</c:v>
                </c:pt>
                <c:pt idx="18381">
                  <c:v>500.25599999999997</c:v>
                </c:pt>
                <c:pt idx="18382">
                  <c:v>500.25599999999997</c:v>
                </c:pt>
                <c:pt idx="18383">
                  <c:v>500.25599999999997</c:v>
                </c:pt>
                <c:pt idx="18384">
                  <c:v>500.25599999999997</c:v>
                </c:pt>
                <c:pt idx="18385">
                  <c:v>500.25599999999997</c:v>
                </c:pt>
                <c:pt idx="18386">
                  <c:v>500.25599999999997</c:v>
                </c:pt>
                <c:pt idx="18387">
                  <c:v>500.25599999999997</c:v>
                </c:pt>
                <c:pt idx="18388">
                  <c:v>500.25599999999997</c:v>
                </c:pt>
                <c:pt idx="18389">
                  <c:v>500.25599999999997</c:v>
                </c:pt>
                <c:pt idx="18390">
                  <c:v>500.25599999999997</c:v>
                </c:pt>
                <c:pt idx="18391">
                  <c:v>500.25599999999997</c:v>
                </c:pt>
                <c:pt idx="18392">
                  <c:v>500.25599999999997</c:v>
                </c:pt>
                <c:pt idx="18393">
                  <c:v>500.25599999999997</c:v>
                </c:pt>
                <c:pt idx="18394">
                  <c:v>500.25599999999997</c:v>
                </c:pt>
                <c:pt idx="18395">
                  <c:v>500.25599999999997</c:v>
                </c:pt>
                <c:pt idx="18396">
                  <c:v>500.25599999999997</c:v>
                </c:pt>
                <c:pt idx="18397">
                  <c:v>500.25599999999997</c:v>
                </c:pt>
                <c:pt idx="18398">
                  <c:v>500.25599999999997</c:v>
                </c:pt>
                <c:pt idx="18399">
                  <c:v>500.25599999999997</c:v>
                </c:pt>
                <c:pt idx="18400">
                  <c:v>500.25599999999997</c:v>
                </c:pt>
                <c:pt idx="18401">
                  <c:v>500.25599999999997</c:v>
                </c:pt>
                <c:pt idx="18402">
                  <c:v>500.25599999999997</c:v>
                </c:pt>
                <c:pt idx="18403">
                  <c:v>500.25599999999997</c:v>
                </c:pt>
                <c:pt idx="18404">
                  <c:v>500.25599999999997</c:v>
                </c:pt>
                <c:pt idx="18405">
                  <c:v>500.25599999999997</c:v>
                </c:pt>
                <c:pt idx="18406">
                  <c:v>500.25599999999997</c:v>
                </c:pt>
                <c:pt idx="18407">
                  <c:v>500.25599999999997</c:v>
                </c:pt>
                <c:pt idx="18408">
                  <c:v>500.25599999999997</c:v>
                </c:pt>
                <c:pt idx="18409">
                  <c:v>500.25599999999997</c:v>
                </c:pt>
                <c:pt idx="18410">
                  <c:v>500.25599999999997</c:v>
                </c:pt>
                <c:pt idx="18411">
                  <c:v>500.25599999999997</c:v>
                </c:pt>
                <c:pt idx="18412">
                  <c:v>500.25599999999997</c:v>
                </c:pt>
                <c:pt idx="18413">
                  <c:v>500.25599999999997</c:v>
                </c:pt>
                <c:pt idx="18414">
                  <c:v>500.25599999999997</c:v>
                </c:pt>
                <c:pt idx="18415">
                  <c:v>500.25599999999997</c:v>
                </c:pt>
                <c:pt idx="18416">
                  <c:v>500.25599999999997</c:v>
                </c:pt>
                <c:pt idx="18417">
                  <c:v>500.25599999999997</c:v>
                </c:pt>
                <c:pt idx="18418">
                  <c:v>500.25599999999997</c:v>
                </c:pt>
                <c:pt idx="18419">
                  <c:v>500.25799999999998</c:v>
                </c:pt>
                <c:pt idx="18420">
                  <c:v>500.26400000000001</c:v>
                </c:pt>
                <c:pt idx="18421">
                  <c:v>500.26900000000001</c:v>
                </c:pt>
                <c:pt idx="18422">
                  <c:v>500.27600000000001</c:v>
                </c:pt>
                <c:pt idx="18423">
                  <c:v>500.28199999999998</c:v>
                </c:pt>
                <c:pt idx="18424">
                  <c:v>500.28800000000001</c:v>
                </c:pt>
                <c:pt idx="18425">
                  <c:v>500.29500000000002</c:v>
                </c:pt>
                <c:pt idx="18426">
                  <c:v>500.30200000000002</c:v>
                </c:pt>
                <c:pt idx="18427">
                  <c:v>500.30900000000003</c:v>
                </c:pt>
                <c:pt idx="18428">
                  <c:v>500.31599999999997</c:v>
                </c:pt>
                <c:pt idx="18429">
                  <c:v>500.322</c:v>
                </c:pt>
                <c:pt idx="18430">
                  <c:v>500.32900000000001</c:v>
                </c:pt>
                <c:pt idx="18431">
                  <c:v>500.33600000000001</c:v>
                </c:pt>
                <c:pt idx="18432">
                  <c:v>500.34300000000002</c:v>
                </c:pt>
                <c:pt idx="18433">
                  <c:v>500.35</c:v>
                </c:pt>
                <c:pt idx="18434">
                  <c:v>500.35700000000003</c:v>
                </c:pt>
                <c:pt idx="18435">
                  <c:v>500.36399999999998</c:v>
                </c:pt>
                <c:pt idx="18436">
                  <c:v>500.37099999999998</c:v>
                </c:pt>
                <c:pt idx="18437">
                  <c:v>500.37799999999999</c:v>
                </c:pt>
                <c:pt idx="18438">
                  <c:v>500.38600000000002</c:v>
                </c:pt>
                <c:pt idx="18439">
                  <c:v>500.39400000000001</c:v>
                </c:pt>
                <c:pt idx="18440">
                  <c:v>500.40300000000002</c:v>
                </c:pt>
                <c:pt idx="18441">
                  <c:v>500.41199999999998</c:v>
                </c:pt>
                <c:pt idx="18442">
                  <c:v>500.42099999999999</c:v>
                </c:pt>
                <c:pt idx="18443">
                  <c:v>500.43299999999999</c:v>
                </c:pt>
                <c:pt idx="18444">
                  <c:v>500.45800000000003</c:v>
                </c:pt>
                <c:pt idx="18445">
                  <c:v>500.48500000000001</c:v>
                </c:pt>
                <c:pt idx="18446">
                  <c:v>500.48899999999998</c:v>
                </c:pt>
                <c:pt idx="18447">
                  <c:v>500.49599999999998</c:v>
                </c:pt>
                <c:pt idx="18448">
                  <c:v>500.50700000000001</c:v>
                </c:pt>
                <c:pt idx="18449">
                  <c:v>500.51600000000002</c:v>
                </c:pt>
                <c:pt idx="18450">
                  <c:v>500.52699999999999</c:v>
                </c:pt>
                <c:pt idx="18451">
                  <c:v>500.53699999999998</c:v>
                </c:pt>
                <c:pt idx="18452">
                  <c:v>500.548</c:v>
                </c:pt>
                <c:pt idx="18453">
                  <c:v>500.55900000000003</c:v>
                </c:pt>
                <c:pt idx="18454">
                  <c:v>500.57100000000003</c:v>
                </c:pt>
                <c:pt idx="18455">
                  <c:v>500.58199999999999</c:v>
                </c:pt>
                <c:pt idx="18456">
                  <c:v>500.59500000000003</c:v>
                </c:pt>
                <c:pt idx="18457">
                  <c:v>500.61900000000003</c:v>
                </c:pt>
                <c:pt idx="18458">
                  <c:v>500.63400000000001</c:v>
                </c:pt>
                <c:pt idx="18459">
                  <c:v>500.64499999999998</c:v>
                </c:pt>
                <c:pt idx="18460">
                  <c:v>500.65499999999997</c:v>
                </c:pt>
                <c:pt idx="18461">
                  <c:v>500.67399999999998</c:v>
                </c:pt>
                <c:pt idx="18462">
                  <c:v>500.70400000000001</c:v>
                </c:pt>
                <c:pt idx="18463">
                  <c:v>500.74299999999999</c:v>
                </c:pt>
                <c:pt idx="18464">
                  <c:v>500.79399999999998</c:v>
                </c:pt>
                <c:pt idx="18465">
                  <c:v>500.87099999999998</c:v>
                </c:pt>
                <c:pt idx="18466">
                  <c:v>500.95400000000001</c:v>
                </c:pt>
                <c:pt idx="18467">
                  <c:v>501.03</c:v>
                </c:pt>
                <c:pt idx="18468">
                  <c:v>501.12</c:v>
                </c:pt>
                <c:pt idx="18469">
                  <c:v>501.21699999999998</c:v>
                </c:pt>
                <c:pt idx="18470">
                  <c:v>501.31</c:v>
                </c:pt>
                <c:pt idx="18471">
                  <c:v>501.40100000000001</c:v>
                </c:pt>
                <c:pt idx="18472">
                  <c:v>501.49599999999998</c:v>
                </c:pt>
                <c:pt idx="18473">
                  <c:v>501.58800000000002</c:v>
                </c:pt>
                <c:pt idx="18474">
                  <c:v>501.66399999999999</c:v>
                </c:pt>
                <c:pt idx="18475">
                  <c:v>501.73700000000002</c:v>
                </c:pt>
                <c:pt idx="18476">
                  <c:v>501.82</c:v>
                </c:pt>
                <c:pt idx="18477">
                  <c:v>501.9</c:v>
                </c:pt>
                <c:pt idx="18478">
                  <c:v>501.99099999999999</c:v>
                </c:pt>
                <c:pt idx="18479">
                  <c:v>502.08100000000002</c:v>
                </c:pt>
                <c:pt idx="18480">
                  <c:v>502.15800000000002</c:v>
                </c:pt>
                <c:pt idx="18481">
                  <c:v>502.18099999999998</c:v>
                </c:pt>
                <c:pt idx="18482">
                  <c:v>502.19900000000001</c:v>
                </c:pt>
                <c:pt idx="18483">
                  <c:v>502.23899999999998</c:v>
                </c:pt>
                <c:pt idx="18484">
                  <c:v>502.28699999999998</c:v>
                </c:pt>
                <c:pt idx="18485">
                  <c:v>502.346</c:v>
                </c:pt>
                <c:pt idx="18486">
                  <c:v>502.40899999999999</c:v>
                </c:pt>
                <c:pt idx="18487">
                  <c:v>502.464</c:v>
                </c:pt>
                <c:pt idx="18488">
                  <c:v>502.47300000000001</c:v>
                </c:pt>
                <c:pt idx="18489">
                  <c:v>502.47300000000001</c:v>
                </c:pt>
                <c:pt idx="18490">
                  <c:v>502.47300000000001</c:v>
                </c:pt>
                <c:pt idx="18491">
                  <c:v>502.47300000000001</c:v>
                </c:pt>
                <c:pt idx="18492">
                  <c:v>502.47300000000001</c:v>
                </c:pt>
                <c:pt idx="18493">
                  <c:v>502.47300000000001</c:v>
                </c:pt>
                <c:pt idx="18494">
                  <c:v>502.47800000000001</c:v>
                </c:pt>
                <c:pt idx="18495">
                  <c:v>502.48399999999998</c:v>
                </c:pt>
                <c:pt idx="18496">
                  <c:v>502.49599999999998</c:v>
                </c:pt>
                <c:pt idx="18497">
                  <c:v>502.53199999999998</c:v>
                </c:pt>
                <c:pt idx="18498">
                  <c:v>502.601</c:v>
                </c:pt>
                <c:pt idx="18499">
                  <c:v>502.68900000000002</c:v>
                </c:pt>
                <c:pt idx="18500">
                  <c:v>502.73899999999998</c:v>
                </c:pt>
                <c:pt idx="18501">
                  <c:v>502.73899999999998</c:v>
                </c:pt>
                <c:pt idx="18502">
                  <c:v>502.73899999999998</c:v>
                </c:pt>
                <c:pt idx="18503">
                  <c:v>502.74400000000003</c:v>
                </c:pt>
                <c:pt idx="18504">
                  <c:v>502.76900000000001</c:v>
                </c:pt>
                <c:pt idx="18505">
                  <c:v>502.82900000000001</c:v>
                </c:pt>
                <c:pt idx="18506">
                  <c:v>502.91699999999997</c:v>
                </c:pt>
                <c:pt idx="18507">
                  <c:v>503.01400000000001</c:v>
                </c:pt>
                <c:pt idx="18508">
                  <c:v>503.10500000000002</c:v>
                </c:pt>
                <c:pt idx="18509">
                  <c:v>503.19799999999998</c:v>
                </c:pt>
                <c:pt idx="18510">
                  <c:v>503.29599999999999</c:v>
                </c:pt>
                <c:pt idx="18511">
                  <c:v>503.39499999999998</c:v>
                </c:pt>
                <c:pt idx="18512">
                  <c:v>503.48700000000002</c:v>
                </c:pt>
                <c:pt idx="18513">
                  <c:v>503.577</c:v>
                </c:pt>
                <c:pt idx="18514">
                  <c:v>503.673</c:v>
                </c:pt>
                <c:pt idx="18515">
                  <c:v>503.67500000000001</c:v>
                </c:pt>
                <c:pt idx="18516">
                  <c:v>503.67500000000001</c:v>
                </c:pt>
                <c:pt idx="18517">
                  <c:v>503.69400000000002</c:v>
                </c:pt>
                <c:pt idx="18518">
                  <c:v>503.75099999999998</c:v>
                </c:pt>
                <c:pt idx="18519">
                  <c:v>503.77300000000002</c:v>
                </c:pt>
                <c:pt idx="18520">
                  <c:v>503.77600000000001</c:v>
                </c:pt>
                <c:pt idx="18521">
                  <c:v>503.77600000000001</c:v>
                </c:pt>
                <c:pt idx="18522">
                  <c:v>503.77600000000001</c:v>
                </c:pt>
                <c:pt idx="18523">
                  <c:v>503.77600000000001</c:v>
                </c:pt>
                <c:pt idx="18524">
                  <c:v>503.77600000000001</c:v>
                </c:pt>
                <c:pt idx="18525">
                  <c:v>503.77600000000001</c:v>
                </c:pt>
                <c:pt idx="18526">
                  <c:v>503.78100000000001</c:v>
                </c:pt>
                <c:pt idx="18527">
                  <c:v>503.786</c:v>
                </c:pt>
                <c:pt idx="18528">
                  <c:v>503.79199999999997</c:v>
                </c:pt>
                <c:pt idx="18529">
                  <c:v>503.79899999999998</c:v>
                </c:pt>
                <c:pt idx="18530">
                  <c:v>503.80900000000003</c:v>
                </c:pt>
                <c:pt idx="18531">
                  <c:v>503.83199999999999</c:v>
                </c:pt>
                <c:pt idx="18532">
                  <c:v>503.88299999999998</c:v>
                </c:pt>
                <c:pt idx="18533">
                  <c:v>503.947</c:v>
                </c:pt>
                <c:pt idx="18534">
                  <c:v>504</c:v>
                </c:pt>
                <c:pt idx="18535">
                  <c:v>504.053</c:v>
                </c:pt>
                <c:pt idx="18536">
                  <c:v>504.1</c:v>
                </c:pt>
                <c:pt idx="18537">
                  <c:v>504.13</c:v>
                </c:pt>
                <c:pt idx="18538">
                  <c:v>504.16500000000002</c:v>
                </c:pt>
                <c:pt idx="18539">
                  <c:v>504.21100000000001</c:v>
                </c:pt>
                <c:pt idx="18540">
                  <c:v>504.25599999999997</c:v>
                </c:pt>
                <c:pt idx="18541">
                  <c:v>504.29</c:v>
                </c:pt>
                <c:pt idx="18542">
                  <c:v>504.29</c:v>
                </c:pt>
                <c:pt idx="18543">
                  <c:v>504.29</c:v>
                </c:pt>
                <c:pt idx="18544">
                  <c:v>504.29</c:v>
                </c:pt>
                <c:pt idx="18545">
                  <c:v>504.29</c:v>
                </c:pt>
                <c:pt idx="18546">
                  <c:v>504.29</c:v>
                </c:pt>
                <c:pt idx="18547">
                  <c:v>504.29</c:v>
                </c:pt>
                <c:pt idx="18548">
                  <c:v>504.29</c:v>
                </c:pt>
                <c:pt idx="18549">
                  <c:v>504.29300000000001</c:v>
                </c:pt>
                <c:pt idx="18550">
                  <c:v>504.30099999999999</c:v>
                </c:pt>
                <c:pt idx="18551">
                  <c:v>504.31299999999999</c:v>
                </c:pt>
                <c:pt idx="18552">
                  <c:v>504.33499999999998</c:v>
                </c:pt>
                <c:pt idx="18553">
                  <c:v>504.36099999999999</c:v>
                </c:pt>
                <c:pt idx="18554">
                  <c:v>504.38499999999999</c:v>
                </c:pt>
                <c:pt idx="18555">
                  <c:v>504.399</c:v>
                </c:pt>
                <c:pt idx="18556">
                  <c:v>504.40699999999998</c:v>
                </c:pt>
                <c:pt idx="18557">
                  <c:v>504.41300000000001</c:v>
                </c:pt>
                <c:pt idx="18558">
                  <c:v>504.42200000000003</c:v>
                </c:pt>
                <c:pt idx="18559">
                  <c:v>504.43099999999998</c:v>
                </c:pt>
                <c:pt idx="18560">
                  <c:v>504.44200000000001</c:v>
                </c:pt>
                <c:pt idx="18561">
                  <c:v>504.45299999999997</c:v>
                </c:pt>
                <c:pt idx="18562">
                  <c:v>504.46499999999997</c:v>
                </c:pt>
                <c:pt idx="18563">
                  <c:v>504.47500000000002</c:v>
                </c:pt>
                <c:pt idx="18564">
                  <c:v>504.48500000000001</c:v>
                </c:pt>
                <c:pt idx="18565">
                  <c:v>504.495</c:v>
                </c:pt>
                <c:pt idx="18566">
                  <c:v>504.50700000000001</c:v>
                </c:pt>
                <c:pt idx="18567">
                  <c:v>504.52199999999999</c:v>
                </c:pt>
                <c:pt idx="18568">
                  <c:v>504.53300000000002</c:v>
                </c:pt>
                <c:pt idx="18569">
                  <c:v>504.54</c:v>
                </c:pt>
                <c:pt idx="18570">
                  <c:v>504.548</c:v>
                </c:pt>
                <c:pt idx="18571">
                  <c:v>504.55700000000002</c:v>
                </c:pt>
                <c:pt idx="18572">
                  <c:v>504.565</c:v>
                </c:pt>
                <c:pt idx="18573">
                  <c:v>504.57400000000001</c:v>
                </c:pt>
                <c:pt idx="18574">
                  <c:v>504.58199999999999</c:v>
                </c:pt>
                <c:pt idx="18575">
                  <c:v>504.59100000000001</c:v>
                </c:pt>
                <c:pt idx="18576">
                  <c:v>504.6</c:v>
                </c:pt>
                <c:pt idx="18577">
                  <c:v>504.608</c:v>
                </c:pt>
                <c:pt idx="18578">
                  <c:v>504.61599999999999</c:v>
                </c:pt>
                <c:pt idx="18579">
                  <c:v>504.62299999999999</c:v>
                </c:pt>
                <c:pt idx="18580">
                  <c:v>504.63099999999997</c:v>
                </c:pt>
                <c:pt idx="18581">
                  <c:v>504.63900000000001</c:v>
                </c:pt>
                <c:pt idx="18582">
                  <c:v>504.64800000000002</c:v>
                </c:pt>
                <c:pt idx="18583">
                  <c:v>504.65699999999998</c:v>
                </c:pt>
                <c:pt idx="18584">
                  <c:v>504.66699999999997</c:v>
                </c:pt>
                <c:pt idx="18585">
                  <c:v>504.678</c:v>
                </c:pt>
                <c:pt idx="18586">
                  <c:v>504.69099999999997</c:v>
                </c:pt>
                <c:pt idx="18587">
                  <c:v>504.70299999999997</c:v>
                </c:pt>
                <c:pt idx="18588">
                  <c:v>504.71199999999999</c:v>
                </c:pt>
                <c:pt idx="18589">
                  <c:v>504.72</c:v>
                </c:pt>
                <c:pt idx="18590">
                  <c:v>504.72800000000001</c:v>
                </c:pt>
                <c:pt idx="18591">
                  <c:v>504.73700000000002</c:v>
                </c:pt>
                <c:pt idx="18592">
                  <c:v>504.745</c:v>
                </c:pt>
                <c:pt idx="18593">
                  <c:v>504.75400000000002</c:v>
                </c:pt>
                <c:pt idx="18594">
                  <c:v>504.762</c:v>
                </c:pt>
                <c:pt idx="18595">
                  <c:v>504.77100000000002</c:v>
                </c:pt>
                <c:pt idx="18596">
                  <c:v>504.78</c:v>
                </c:pt>
                <c:pt idx="18597">
                  <c:v>504.78699999999998</c:v>
                </c:pt>
                <c:pt idx="18598">
                  <c:v>504.79500000000002</c:v>
                </c:pt>
                <c:pt idx="18599">
                  <c:v>504.803</c:v>
                </c:pt>
                <c:pt idx="18600">
                  <c:v>504.81099999999998</c:v>
                </c:pt>
                <c:pt idx="18601">
                  <c:v>504.82</c:v>
                </c:pt>
                <c:pt idx="18602">
                  <c:v>504.827</c:v>
                </c:pt>
                <c:pt idx="18603">
                  <c:v>504.83499999999998</c:v>
                </c:pt>
                <c:pt idx="18604">
                  <c:v>504.84199999999998</c:v>
                </c:pt>
                <c:pt idx="18605">
                  <c:v>504.85</c:v>
                </c:pt>
                <c:pt idx="18606">
                  <c:v>504.85899999999998</c:v>
                </c:pt>
                <c:pt idx="18607">
                  <c:v>504.86700000000002</c:v>
                </c:pt>
                <c:pt idx="18608">
                  <c:v>504.87700000000001</c:v>
                </c:pt>
                <c:pt idx="18609">
                  <c:v>504.88799999999998</c:v>
                </c:pt>
                <c:pt idx="18610">
                  <c:v>504.90100000000001</c:v>
                </c:pt>
                <c:pt idx="18611">
                  <c:v>504.91</c:v>
                </c:pt>
                <c:pt idx="18612">
                  <c:v>504.92</c:v>
                </c:pt>
                <c:pt idx="18613">
                  <c:v>504.928</c:v>
                </c:pt>
                <c:pt idx="18614">
                  <c:v>504.93599999999998</c:v>
                </c:pt>
                <c:pt idx="18615">
                  <c:v>504.94499999999999</c:v>
                </c:pt>
                <c:pt idx="18616">
                  <c:v>504.95400000000001</c:v>
                </c:pt>
                <c:pt idx="18617">
                  <c:v>504.96199999999999</c:v>
                </c:pt>
                <c:pt idx="18618">
                  <c:v>504.971</c:v>
                </c:pt>
                <c:pt idx="18619">
                  <c:v>504.97899999999998</c:v>
                </c:pt>
                <c:pt idx="18620">
                  <c:v>504.988</c:v>
                </c:pt>
                <c:pt idx="18621">
                  <c:v>504.99599999999998</c:v>
                </c:pt>
                <c:pt idx="18622">
                  <c:v>505.00400000000002</c:v>
                </c:pt>
                <c:pt idx="18623">
                  <c:v>505.012</c:v>
                </c:pt>
                <c:pt idx="18624">
                  <c:v>505.02</c:v>
                </c:pt>
                <c:pt idx="18625">
                  <c:v>505.029</c:v>
                </c:pt>
                <c:pt idx="18626">
                  <c:v>505.03699999999998</c:v>
                </c:pt>
                <c:pt idx="18627">
                  <c:v>505.04500000000002</c:v>
                </c:pt>
                <c:pt idx="18628">
                  <c:v>505.053</c:v>
                </c:pt>
                <c:pt idx="18629">
                  <c:v>505.06099999999998</c:v>
                </c:pt>
                <c:pt idx="18630">
                  <c:v>505.06900000000002</c:v>
                </c:pt>
                <c:pt idx="18631">
                  <c:v>505.077</c:v>
                </c:pt>
                <c:pt idx="18632">
                  <c:v>505.08600000000001</c:v>
                </c:pt>
                <c:pt idx="18633">
                  <c:v>505.09399999999999</c:v>
                </c:pt>
                <c:pt idx="18634">
                  <c:v>505.10199999999998</c:v>
                </c:pt>
                <c:pt idx="18635">
                  <c:v>505.11099999999999</c:v>
                </c:pt>
                <c:pt idx="18636">
                  <c:v>505.11900000000003</c:v>
                </c:pt>
                <c:pt idx="18637">
                  <c:v>505.12900000000002</c:v>
                </c:pt>
                <c:pt idx="18638">
                  <c:v>505.14299999999997</c:v>
                </c:pt>
                <c:pt idx="18639">
                  <c:v>505.166</c:v>
                </c:pt>
                <c:pt idx="18640">
                  <c:v>505.20299999999997</c:v>
                </c:pt>
                <c:pt idx="18641">
                  <c:v>505.25400000000002</c:v>
                </c:pt>
                <c:pt idx="18642">
                  <c:v>505.30200000000002</c:v>
                </c:pt>
                <c:pt idx="18643">
                  <c:v>505.34199999999998</c:v>
                </c:pt>
                <c:pt idx="18644">
                  <c:v>505.37900000000002</c:v>
                </c:pt>
                <c:pt idx="18645">
                  <c:v>505.42</c:v>
                </c:pt>
                <c:pt idx="18646">
                  <c:v>505.45499999999998</c:v>
                </c:pt>
                <c:pt idx="18647">
                  <c:v>505.476</c:v>
                </c:pt>
                <c:pt idx="18648">
                  <c:v>505.48899999999998</c:v>
                </c:pt>
                <c:pt idx="18649">
                  <c:v>505.49900000000002</c:v>
                </c:pt>
                <c:pt idx="18650">
                  <c:v>505.50900000000001</c:v>
                </c:pt>
                <c:pt idx="18651">
                  <c:v>505.52699999999999</c:v>
                </c:pt>
                <c:pt idx="18652">
                  <c:v>505.56799999999998</c:v>
                </c:pt>
                <c:pt idx="18653">
                  <c:v>505.63</c:v>
                </c:pt>
                <c:pt idx="18654">
                  <c:v>505.69099999999997</c:v>
                </c:pt>
                <c:pt idx="18655">
                  <c:v>505.75</c:v>
                </c:pt>
                <c:pt idx="18656">
                  <c:v>505.80500000000001</c:v>
                </c:pt>
                <c:pt idx="18657">
                  <c:v>505.85399999999998</c:v>
                </c:pt>
                <c:pt idx="18658">
                  <c:v>505.89699999999999</c:v>
                </c:pt>
                <c:pt idx="18659">
                  <c:v>505.928</c:v>
                </c:pt>
                <c:pt idx="18660">
                  <c:v>505.93900000000002</c:v>
                </c:pt>
                <c:pt idx="18661">
                  <c:v>505.94799999999998</c:v>
                </c:pt>
                <c:pt idx="18662">
                  <c:v>505.95600000000002</c:v>
                </c:pt>
                <c:pt idx="18663">
                  <c:v>505.964</c:v>
                </c:pt>
                <c:pt idx="18664">
                  <c:v>505.971</c:v>
                </c:pt>
                <c:pt idx="18665">
                  <c:v>505.97800000000001</c:v>
                </c:pt>
                <c:pt idx="18666">
                  <c:v>505.98399999999998</c:v>
                </c:pt>
                <c:pt idx="18667">
                  <c:v>505.99099999999999</c:v>
                </c:pt>
                <c:pt idx="18668">
                  <c:v>506</c:v>
                </c:pt>
                <c:pt idx="18669">
                  <c:v>506.00700000000001</c:v>
                </c:pt>
                <c:pt idx="18670">
                  <c:v>506.01499999999999</c:v>
                </c:pt>
                <c:pt idx="18671">
                  <c:v>506.02800000000002</c:v>
                </c:pt>
                <c:pt idx="18672">
                  <c:v>506.05099999999999</c:v>
                </c:pt>
                <c:pt idx="18673">
                  <c:v>506.09</c:v>
                </c:pt>
                <c:pt idx="18674">
                  <c:v>506.12799999999999</c:v>
                </c:pt>
                <c:pt idx="18675">
                  <c:v>506.14400000000001</c:v>
                </c:pt>
                <c:pt idx="18676">
                  <c:v>506.15</c:v>
                </c:pt>
                <c:pt idx="18677">
                  <c:v>506.15899999999999</c:v>
                </c:pt>
                <c:pt idx="18678">
                  <c:v>506.17</c:v>
                </c:pt>
                <c:pt idx="18679">
                  <c:v>506.18200000000002</c:v>
                </c:pt>
                <c:pt idx="18680">
                  <c:v>506.19099999999997</c:v>
                </c:pt>
                <c:pt idx="18681">
                  <c:v>506.19900000000001</c:v>
                </c:pt>
                <c:pt idx="18682">
                  <c:v>506.20800000000003</c:v>
                </c:pt>
                <c:pt idx="18683">
                  <c:v>506.21699999999998</c:v>
                </c:pt>
                <c:pt idx="18684">
                  <c:v>506.22699999999998</c:v>
                </c:pt>
                <c:pt idx="18685">
                  <c:v>506.238</c:v>
                </c:pt>
                <c:pt idx="18686">
                  <c:v>506.25400000000002</c:v>
                </c:pt>
                <c:pt idx="18687">
                  <c:v>506.28100000000001</c:v>
                </c:pt>
                <c:pt idx="18688">
                  <c:v>506.30799999999999</c:v>
                </c:pt>
                <c:pt idx="18689">
                  <c:v>506.32900000000001</c:v>
                </c:pt>
                <c:pt idx="18690">
                  <c:v>506.33499999999998</c:v>
                </c:pt>
                <c:pt idx="18691">
                  <c:v>506.346</c:v>
                </c:pt>
                <c:pt idx="18692">
                  <c:v>506.35399999999998</c:v>
                </c:pt>
                <c:pt idx="18693">
                  <c:v>506.363</c:v>
                </c:pt>
                <c:pt idx="18694">
                  <c:v>506.37299999999999</c:v>
                </c:pt>
                <c:pt idx="18695">
                  <c:v>506.38299999999998</c:v>
                </c:pt>
                <c:pt idx="18696">
                  <c:v>506.39299999999997</c:v>
                </c:pt>
                <c:pt idx="18697">
                  <c:v>506.40300000000002</c:v>
                </c:pt>
                <c:pt idx="18698">
                  <c:v>506.41300000000001</c:v>
                </c:pt>
                <c:pt idx="18699">
                  <c:v>506.42099999999999</c:v>
                </c:pt>
                <c:pt idx="18700">
                  <c:v>506.43</c:v>
                </c:pt>
                <c:pt idx="18701">
                  <c:v>506.44200000000001</c:v>
                </c:pt>
                <c:pt idx="18702">
                  <c:v>506.46699999999998</c:v>
                </c:pt>
                <c:pt idx="18703">
                  <c:v>506.50200000000001</c:v>
                </c:pt>
                <c:pt idx="18704">
                  <c:v>506.54</c:v>
                </c:pt>
                <c:pt idx="18705">
                  <c:v>506.58</c:v>
                </c:pt>
                <c:pt idx="18706">
                  <c:v>506.62400000000002</c:v>
                </c:pt>
                <c:pt idx="18707">
                  <c:v>506.66500000000002</c:v>
                </c:pt>
                <c:pt idx="18708">
                  <c:v>506.70499999999998</c:v>
                </c:pt>
                <c:pt idx="18709">
                  <c:v>506.745</c:v>
                </c:pt>
                <c:pt idx="18710">
                  <c:v>506.78300000000002</c:v>
                </c:pt>
                <c:pt idx="18711">
                  <c:v>506.82100000000003</c:v>
                </c:pt>
                <c:pt idx="18712">
                  <c:v>506.85899999999998</c:v>
                </c:pt>
                <c:pt idx="18713">
                  <c:v>506.89800000000002</c:v>
                </c:pt>
                <c:pt idx="18714">
                  <c:v>506.93599999999998</c:v>
                </c:pt>
                <c:pt idx="18715">
                  <c:v>506.97399999999999</c:v>
                </c:pt>
                <c:pt idx="18716">
                  <c:v>507.01100000000002</c:v>
                </c:pt>
                <c:pt idx="18717">
                  <c:v>507.048</c:v>
                </c:pt>
                <c:pt idx="18718">
                  <c:v>507.084</c:v>
                </c:pt>
                <c:pt idx="18719">
                  <c:v>507.12099999999998</c:v>
                </c:pt>
                <c:pt idx="18720">
                  <c:v>507.15800000000002</c:v>
                </c:pt>
                <c:pt idx="18721">
                  <c:v>507.17500000000001</c:v>
                </c:pt>
                <c:pt idx="18722">
                  <c:v>507.2</c:v>
                </c:pt>
                <c:pt idx="18723">
                  <c:v>507.22800000000001</c:v>
                </c:pt>
                <c:pt idx="18724">
                  <c:v>507.25700000000001</c:v>
                </c:pt>
                <c:pt idx="18725">
                  <c:v>507.28800000000001</c:v>
                </c:pt>
                <c:pt idx="18726">
                  <c:v>507.31900000000002</c:v>
                </c:pt>
                <c:pt idx="18727">
                  <c:v>507.34899999999999</c:v>
                </c:pt>
                <c:pt idx="18728">
                  <c:v>507.37900000000002</c:v>
                </c:pt>
                <c:pt idx="18729">
                  <c:v>507.40899999999999</c:v>
                </c:pt>
                <c:pt idx="18730">
                  <c:v>507.44</c:v>
                </c:pt>
                <c:pt idx="18731">
                  <c:v>507.471</c:v>
                </c:pt>
                <c:pt idx="18732">
                  <c:v>507.5</c:v>
                </c:pt>
                <c:pt idx="18733">
                  <c:v>507.53</c:v>
                </c:pt>
                <c:pt idx="18734">
                  <c:v>507.55900000000003</c:v>
                </c:pt>
                <c:pt idx="18735">
                  <c:v>507.58699999999999</c:v>
                </c:pt>
                <c:pt idx="18736">
                  <c:v>507.61599999999999</c:v>
                </c:pt>
                <c:pt idx="18737">
                  <c:v>507.64499999999998</c:v>
                </c:pt>
                <c:pt idx="18738">
                  <c:v>507.673</c:v>
                </c:pt>
                <c:pt idx="18739">
                  <c:v>507.70100000000002</c:v>
                </c:pt>
                <c:pt idx="18740">
                  <c:v>507.72699999999998</c:v>
                </c:pt>
                <c:pt idx="18741">
                  <c:v>507.74099999999999</c:v>
                </c:pt>
                <c:pt idx="18742">
                  <c:v>507.745</c:v>
                </c:pt>
                <c:pt idx="18743">
                  <c:v>507.75299999999999</c:v>
                </c:pt>
                <c:pt idx="18744">
                  <c:v>507.76900000000001</c:v>
                </c:pt>
                <c:pt idx="18745">
                  <c:v>507.779</c:v>
                </c:pt>
                <c:pt idx="18746">
                  <c:v>507.79399999999998</c:v>
                </c:pt>
                <c:pt idx="18747">
                  <c:v>507.80700000000002</c:v>
                </c:pt>
                <c:pt idx="18748">
                  <c:v>507.82600000000002</c:v>
                </c:pt>
                <c:pt idx="18749">
                  <c:v>507.83600000000001</c:v>
                </c:pt>
                <c:pt idx="18750">
                  <c:v>507.84800000000001</c:v>
                </c:pt>
                <c:pt idx="18751">
                  <c:v>507.858</c:v>
                </c:pt>
                <c:pt idx="18752">
                  <c:v>507.86900000000003</c:v>
                </c:pt>
                <c:pt idx="18753">
                  <c:v>507.88099999999997</c:v>
                </c:pt>
                <c:pt idx="18754">
                  <c:v>507.89100000000002</c:v>
                </c:pt>
                <c:pt idx="18755">
                  <c:v>507.90199999999999</c:v>
                </c:pt>
                <c:pt idx="18756">
                  <c:v>507.91500000000002</c:v>
                </c:pt>
                <c:pt idx="18757">
                  <c:v>507.92700000000002</c:v>
                </c:pt>
                <c:pt idx="18758">
                  <c:v>507.94</c:v>
                </c:pt>
                <c:pt idx="18759">
                  <c:v>507.952</c:v>
                </c:pt>
                <c:pt idx="18760">
                  <c:v>507.964</c:v>
                </c:pt>
                <c:pt idx="18761">
                  <c:v>507.98</c:v>
                </c:pt>
                <c:pt idx="18762">
                  <c:v>508.00299999999999</c:v>
                </c:pt>
                <c:pt idx="18763">
                  <c:v>508.02100000000002</c:v>
                </c:pt>
                <c:pt idx="18764">
                  <c:v>508.03199999999998</c:v>
                </c:pt>
                <c:pt idx="18765">
                  <c:v>508.04500000000002</c:v>
                </c:pt>
                <c:pt idx="18766">
                  <c:v>508.06799999999998</c:v>
                </c:pt>
                <c:pt idx="18767">
                  <c:v>508.09399999999999</c:v>
                </c:pt>
                <c:pt idx="18768">
                  <c:v>508.10700000000003</c:v>
                </c:pt>
                <c:pt idx="18769">
                  <c:v>508.12099999999998</c:v>
                </c:pt>
                <c:pt idx="18770">
                  <c:v>508.14299999999997</c:v>
                </c:pt>
                <c:pt idx="18771">
                  <c:v>508.17099999999999</c:v>
                </c:pt>
                <c:pt idx="18772">
                  <c:v>508.18900000000002</c:v>
                </c:pt>
                <c:pt idx="18773">
                  <c:v>508.202</c:v>
                </c:pt>
                <c:pt idx="18774">
                  <c:v>508.21600000000001</c:v>
                </c:pt>
                <c:pt idx="18775">
                  <c:v>508.22899999999998</c:v>
                </c:pt>
                <c:pt idx="18776">
                  <c:v>508.24299999999999</c:v>
                </c:pt>
                <c:pt idx="18777">
                  <c:v>508.25599999999997</c:v>
                </c:pt>
                <c:pt idx="18778">
                  <c:v>508.26900000000001</c:v>
                </c:pt>
                <c:pt idx="18779">
                  <c:v>508.28199999999998</c:v>
                </c:pt>
                <c:pt idx="18780">
                  <c:v>508.29500000000002</c:v>
                </c:pt>
                <c:pt idx="18781">
                  <c:v>508.30799999999999</c:v>
                </c:pt>
                <c:pt idx="18782">
                  <c:v>508.322</c:v>
                </c:pt>
                <c:pt idx="18783">
                  <c:v>508.33499999999998</c:v>
                </c:pt>
                <c:pt idx="18784">
                  <c:v>508.34800000000001</c:v>
                </c:pt>
                <c:pt idx="18785">
                  <c:v>508.36099999999999</c:v>
                </c:pt>
                <c:pt idx="18786">
                  <c:v>508.37400000000002</c:v>
                </c:pt>
                <c:pt idx="18787">
                  <c:v>508.38900000000001</c:v>
                </c:pt>
                <c:pt idx="18788">
                  <c:v>508.41399999999999</c:v>
                </c:pt>
                <c:pt idx="18789">
                  <c:v>508.435</c:v>
                </c:pt>
                <c:pt idx="18790">
                  <c:v>508.45299999999997</c:v>
                </c:pt>
                <c:pt idx="18791">
                  <c:v>508.46600000000001</c:v>
                </c:pt>
                <c:pt idx="18792">
                  <c:v>508.47699999999998</c:v>
                </c:pt>
                <c:pt idx="18793">
                  <c:v>508.48899999999998</c:v>
                </c:pt>
                <c:pt idx="18794">
                  <c:v>508.5</c:v>
                </c:pt>
                <c:pt idx="18795">
                  <c:v>508.512</c:v>
                </c:pt>
                <c:pt idx="18796">
                  <c:v>508.52199999999999</c:v>
                </c:pt>
                <c:pt idx="18797">
                  <c:v>508.53300000000002</c:v>
                </c:pt>
                <c:pt idx="18798">
                  <c:v>508.54399999999998</c:v>
                </c:pt>
                <c:pt idx="18799">
                  <c:v>508.55500000000001</c:v>
                </c:pt>
                <c:pt idx="18800">
                  <c:v>508.56700000000001</c:v>
                </c:pt>
                <c:pt idx="18801">
                  <c:v>508.57900000000001</c:v>
                </c:pt>
                <c:pt idx="18802">
                  <c:v>508.59100000000001</c:v>
                </c:pt>
                <c:pt idx="18803">
                  <c:v>508.60199999999998</c:v>
                </c:pt>
                <c:pt idx="18804">
                  <c:v>508.61399999999998</c:v>
                </c:pt>
                <c:pt idx="18805">
                  <c:v>508.625</c:v>
                </c:pt>
                <c:pt idx="18806">
                  <c:v>508.637</c:v>
                </c:pt>
                <c:pt idx="18807">
                  <c:v>508.649</c:v>
                </c:pt>
                <c:pt idx="18808">
                  <c:v>508.661</c:v>
                </c:pt>
                <c:pt idx="18809">
                  <c:v>508.673</c:v>
                </c:pt>
                <c:pt idx="18810">
                  <c:v>508.68400000000003</c:v>
                </c:pt>
                <c:pt idx="18811">
                  <c:v>508.69600000000003</c:v>
                </c:pt>
                <c:pt idx="18812">
                  <c:v>508.70600000000002</c:v>
                </c:pt>
                <c:pt idx="18813">
                  <c:v>508.71699999999998</c:v>
                </c:pt>
                <c:pt idx="18814">
                  <c:v>508.72800000000001</c:v>
                </c:pt>
                <c:pt idx="18815">
                  <c:v>508.73899999999998</c:v>
                </c:pt>
                <c:pt idx="18816">
                  <c:v>508.75</c:v>
                </c:pt>
                <c:pt idx="18817">
                  <c:v>508.76100000000002</c:v>
                </c:pt>
                <c:pt idx="18818">
                  <c:v>508.77300000000002</c:v>
                </c:pt>
                <c:pt idx="18819">
                  <c:v>508.78399999999999</c:v>
                </c:pt>
                <c:pt idx="18820">
                  <c:v>508.79300000000001</c:v>
                </c:pt>
                <c:pt idx="18821">
                  <c:v>508.80200000000002</c:v>
                </c:pt>
                <c:pt idx="18822">
                  <c:v>508.80900000000003</c:v>
                </c:pt>
                <c:pt idx="18823">
                  <c:v>508.81700000000001</c:v>
                </c:pt>
                <c:pt idx="18824">
                  <c:v>508.82499999999999</c:v>
                </c:pt>
                <c:pt idx="18825">
                  <c:v>508.83300000000003</c:v>
                </c:pt>
                <c:pt idx="18826">
                  <c:v>508.84100000000001</c:v>
                </c:pt>
                <c:pt idx="18827">
                  <c:v>508.85</c:v>
                </c:pt>
                <c:pt idx="18828">
                  <c:v>508.858</c:v>
                </c:pt>
                <c:pt idx="18829">
                  <c:v>508.86599999999999</c:v>
                </c:pt>
                <c:pt idx="18830">
                  <c:v>508.875</c:v>
                </c:pt>
                <c:pt idx="18831">
                  <c:v>508.88299999999998</c:v>
                </c:pt>
                <c:pt idx="18832">
                  <c:v>508.89100000000002</c:v>
                </c:pt>
                <c:pt idx="18833">
                  <c:v>508.9</c:v>
                </c:pt>
                <c:pt idx="18834">
                  <c:v>508.90800000000002</c:v>
                </c:pt>
                <c:pt idx="18835">
                  <c:v>508.91699999999997</c:v>
                </c:pt>
                <c:pt idx="18836">
                  <c:v>508.92500000000001</c:v>
                </c:pt>
                <c:pt idx="18837">
                  <c:v>508.93299999999999</c:v>
                </c:pt>
                <c:pt idx="18838">
                  <c:v>508.94200000000001</c:v>
                </c:pt>
                <c:pt idx="18839">
                  <c:v>508.95</c:v>
                </c:pt>
                <c:pt idx="18840">
                  <c:v>508.959</c:v>
                </c:pt>
                <c:pt idx="18841">
                  <c:v>508.96800000000002</c:v>
                </c:pt>
                <c:pt idx="18842">
                  <c:v>508.976</c:v>
                </c:pt>
                <c:pt idx="18843">
                  <c:v>508.98500000000001</c:v>
                </c:pt>
                <c:pt idx="18844">
                  <c:v>508.99299999999999</c:v>
                </c:pt>
                <c:pt idx="18845">
                  <c:v>509.00099999999998</c:v>
                </c:pt>
                <c:pt idx="18846">
                  <c:v>509.01</c:v>
                </c:pt>
                <c:pt idx="18847">
                  <c:v>509.01799999999997</c:v>
                </c:pt>
                <c:pt idx="18848">
                  <c:v>509.02699999999999</c:v>
                </c:pt>
                <c:pt idx="18849">
                  <c:v>509.03500000000003</c:v>
                </c:pt>
                <c:pt idx="18850">
                  <c:v>509.04300000000001</c:v>
                </c:pt>
                <c:pt idx="18851">
                  <c:v>509.05200000000002</c:v>
                </c:pt>
                <c:pt idx="18852">
                  <c:v>509.06</c:v>
                </c:pt>
                <c:pt idx="18853">
                  <c:v>509.06799999999998</c:v>
                </c:pt>
                <c:pt idx="18854">
                  <c:v>509.077</c:v>
                </c:pt>
                <c:pt idx="18855">
                  <c:v>509.08499999999998</c:v>
                </c:pt>
                <c:pt idx="18856">
                  <c:v>509.09300000000002</c:v>
                </c:pt>
                <c:pt idx="18857">
                  <c:v>509.10199999999998</c:v>
                </c:pt>
                <c:pt idx="18858">
                  <c:v>509.11</c:v>
                </c:pt>
                <c:pt idx="18859">
                  <c:v>509.11900000000003</c:v>
                </c:pt>
                <c:pt idx="18860">
                  <c:v>509.12799999999999</c:v>
                </c:pt>
                <c:pt idx="18861">
                  <c:v>509.137</c:v>
                </c:pt>
                <c:pt idx="18862">
                  <c:v>509.14699999999999</c:v>
                </c:pt>
                <c:pt idx="18863">
                  <c:v>509.154</c:v>
                </c:pt>
                <c:pt idx="18864">
                  <c:v>509.16199999999998</c:v>
                </c:pt>
                <c:pt idx="18865">
                  <c:v>509.17</c:v>
                </c:pt>
                <c:pt idx="18866">
                  <c:v>509.178</c:v>
                </c:pt>
                <c:pt idx="18867">
                  <c:v>509.18799999999999</c:v>
                </c:pt>
                <c:pt idx="18868">
                  <c:v>509.197</c:v>
                </c:pt>
                <c:pt idx="18869">
                  <c:v>509.20499999999998</c:v>
                </c:pt>
                <c:pt idx="18870">
                  <c:v>509.21199999999999</c:v>
                </c:pt>
                <c:pt idx="18871">
                  <c:v>509.22300000000001</c:v>
                </c:pt>
                <c:pt idx="18872">
                  <c:v>509.23399999999998</c:v>
                </c:pt>
                <c:pt idx="18873">
                  <c:v>509.24400000000003</c:v>
                </c:pt>
                <c:pt idx="18874">
                  <c:v>509.25400000000002</c:v>
                </c:pt>
                <c:pt idx="18875">
                  <c:v>509.26499999999999</c:v>
                </c:pt>
                <c:pt idx="18876">
                  <c:v>509.27600000000001</c:v>
                </c:pt>
                <c:pt idx="18877">
                  <c:v>509.28500000000003</c:v>
                </c:pt>
                <c:pt idx="18878">
                  <c:v>509.29300000000001</c:v>
                </c:pt>
                <c:pt idx="18879">
                  <c:v>509.30099999999999</c:v>
                </c:pt>
                <c:pt idx="18880">
                  <c:v>509.31</c:v>
                </c:pt>
                <c:pt idx="18881">
                  <c:v>509.31900000000002</c:v>
                </c:pt>
                <c:pt idx="18882">
                  <c:v>509.327</c:v>
                </c:pt>
                <c:pt idx="18883">
                  <c:v>509.33499999999998</c:v>
                </c:pt>
                <c:pt idx="18884">
                  <c:v>509.34199999999998</c:v>
                </c:pt>
                <c:pt idx="18885">
                  <c:v>509.35</c:v>
                </c:pt>
                <c:pt idx="18886">
                  <c:v>509.358</c:v>
                </c:pt>
                <c:pt idx="18887">
                  <c:v>509.36599999999999</c:v>
                </c:pt>
                <c:pt idx="18888">
                  <c:v>509.37400000000002</c:v>
                </c:pt>
                <c:pt idx="18889">
                  <c:v>509.38299999999998</c:v>
                </c:pt>
                <c:pt idx="18890">
                  <c:v>509.392</c:v>
                </c:pt>
                <c:pt idx="18891">
                  <c:v>509.4</c:v>
                </c:pt>
                <c:pt idx="18892">
                  <c:v>509.40800000000002</c:v>
                </c:pt>
                <c:pt idx="18893">
                  <c:v>509.416</c:v>
                </c:pt>
                <c:pt idx="18894">
                  <c:v>509.42399999999998</c:v>
                </c:pt>
                <c:pt idx="18895">
                  <c:v>509.43299999999999</c:v>
                </c:pt>
                <c:pt idx="18896">
                  <c:v>509.44099999999997</c:v>
                </c:pt>
                <c:pt idx="18897">
                  <c:v>509.44900000000001</c:v>
                </c:pt>
                <c:pt idx="18898">
                  <c:v>509.45699999999999</c:v>
                </c:pt>
                <c:pt idx="18899">
                  <c:v>509.46499999999997</c:v>
                </c:pt>
                <c:pt idx="18900">
                  <c:v>509.47300000000001</c:v>
                </c:pt>
                <c:pt idx="18901">
                  <c:v>509.48200000000003</c:v>
                </c:pt>
                <c:pt idx="18902">
                  <c:v>509.49099999999999</c:v>
                </c:pt>
                <c:pt idx="18903">
                  <c:v>509.49799999999999</c:v>
                </c:pt>
                <c:pt idx="18904">
                  <c:v>509.50599999999997</c:v>
                </c:pt>
                <c:pt idx="18905">
                  <c:v>509.51400000000001</c:v>
                </c:pt>
                <c:pt idx="18906">
                  <c:v>509.52199999999999</c:v>
                </c:pt>
                <c:pt idx="18907">
                  <c:v>509.53100000000001</c:v>
                </c:pt>
                <c:pt idx="18908">
                  <c:v>509.53899999999999</c:v>
                </c:pt>
                <c:pt idx="18909">
                  <c:v>509.54700000000003</c:v>
                </c:pt>
                <c:pt idx="18910">
                  <c:v>509.55500000000001</c:v>
                </c:pt>
                <c:pt idx="18911">
                  <c:v>509.56299999999999</c:v>
                </c:pt>
                <c:pt idx="18912">
                  <c:v>509.572</c:v>
                </c:pt>
                <c:pt idx="18913">
                  <c:v>509.58</c:v>
                </c:pt>
                <c:pt idx="18914">
                  <c:v>509.58800000000002</c:v>
                </c:pt>
                <c:pt idx="18915">
                  <c:v>509.596</c:v>
                </c:pt>
                <c:pt idx="18916">
                  <c:v>509.60399999999998</c:v>
                </c:pt>
                <c:pt idx="18917">
                  <c:v>509.61099999999999</c:v>
                </c:pt>
                <c:pt idx="18918">
                  <c:v>509.61799999999999</c:v>
                </c:pt>
                <c:pt idx="18919">
                  <c:v>509.62599999999998</c:v>
                </c:pt>
                <c:pt idx="18920">
                  <c:v>509.63400000000001</c:v>
                </c:pt>
                <c:pt idx="18921">
                  <c:v>509.642</c:v>
                </c:pt>
                <c:pt idx="18922">
                  <c:v>509.65100000000001</c:v>
                </c:pt>
                <c:pt idx="18923">
                  <c:v>509.65899999999999</c:v>
                </c:pt>
                <c:pt idx="18924">
                  <c:v>509.66699999999997</c:v>
                </c:pt>
                <c:pt idx="18925">
                  <c:v>509.67500000000001</c:v>
                </c:pt>
                <c:pt idx="18926">
                  <c:v>509.68299999999999</c:v>
                </c:pt>
                <c:pt idx="18927">
                  <c:v>509.69200000000001</c:v>
                </c:pt>
                <c:pt idx="18928">
                  <c:v>509.7</c:v>
                </c:pt>
                <c:pt idx="18929">
                  <c:v>509.709</c:v>
                </c:pt>
                <c:pt idx="18930">
                  <c:v>509.71699999999998</c:v>
                </c:pt>
                <c:pt idx="18931">
                  <c:v>509.72399999999999</c:v>
                </c:pt>
                <c:pt idx="18932">
                  <c:v>509.73099999999999</c:v>
                </c:pt>
                <c:pt idx="18933">
                  <c:v>509.73899999999998</c:v>
                </c:pt>
                <c:pt idx="18934">
                  <c:v>509.74700000000001</c:v>
                </c:pt>
                <c:pt idx="18935">
                  <c:v>509.755</c:v>
                </c:pt>
                <c:pt idx="18936">
                  <c:v>509.76299999999998</c:v>
                </c:pt>
                <c:pt idx="18937">
                  <c:v>509.77199999999999</c:v>
                </c:pt>
                <c:pt idx="18938">
                  <c:v>509.78</c:v>
                </c:pt>
                <c:pt idx="18939">
                  <c:v>509.78899999999999</c:v>
                </c:pt>
                <c:pt idx="18940">
                  <c:v>509.79700000000003</c:v>
                </c:pt>
                <c:pt idx="18941">
                  <c:v>509.80500000000001</c:v>
                </c:pt>
                <c:pt idx="18942">
                  <c:v>509.81299999999999</c:v>
                </c:pt>
                <c:pt idx="18943">
                  <c:v>509.82100000000003</c:v>
                </c:pt>
                <c:pt idx="18944">
                  <c:v>509.82900000000001</c:v>
                </c:pt>
                <c:pt idx="18945">
                  <c:v>509.83699999999999</c:v>
                </c:pt>
                <c:pt idx="18946">
                  <c:v>509.84500000000003</c:v>
                </c:pt>
                <c:pt idx="18947">
                  <c:v>509.85300000000001</c:v>
                </c:pt>
                <c:pt idx="18948">
                  <c:v>509.86099999999999</c:v>
                </c:pt>
                <c:pt idx="18949">
                  <c:v>509.86799999999999</c:v>
                </c:pt>
                <c:pt idx="18950">
                  <c:v>509.87599999999998</c:v>
                </c:pt>
                <c:pt idx="18951">
                  <c:v>509.88299999999998</c:v>
                </c:pt>
                <c:pt idx="18952">
                  <c:v>509.89</c:v>
                </c:pt>
                <c:pt idx="18953">
                  <c:v>509.89800000000002</c:v>
                </c:pt>
                <c:pt idx="18954">
                  <c:v>509.90600000000001</c:v>
                </c:pt>
                <c:pt idx="18955">
                  <c:v>509.91300000000001</c:v>
                </c:pt>
                <c:pt idx="18956">
                  <c:v>509.92</c:v>
                </c:pt>
                <c:pt idx="18957">
                  <c:v>509.92700000000002</c:v>
                </c:pt>
                <c:pt idx="18958">
                  <c:v>509.935</c:v>
                </c:pt>
                <c:pt idx="18959">
                  <c:v>509.94400000000002</c:v>
                </c:pt>
                <c:pt idx="18960">
                  <c:v>509.95299999999997</c:v>
                </c:pt>
                <c:pt idx="18961">
                  <c:v>509.96100000000001</c:v>
                </c:pt>
                <c:pt idx="18962">
                  <c:v>509.96899999999999</c:v>
                </c:pt>
                <c:pt idx="18963">
                  <c:v>509.97699999999998</c:v>
                </c:pt>
                <c:pt idx="18964">
                  <c:v>509.98500000000001</c:v>
                </c:pt>
                <c:pt idx="18965">
                  <c:v>509.99299999999999</c:v>
                </c:pt>
                <c:pt idx="18966">
                  <c:v>510.00200000000001</c:v>
                </c:pt>
                <c:pt idx="18967">
                  <c:v>510.01100000000002</c:v>
                </c:pt>
                <c:pt idx="18968">
                  <c:v>510.02</c:v>
                </c:pt>
                <c:pt idx="18969">
                  <c:v>510.02699999999999</c:v>
                </c:pt>
                <c:pt idx="18970">
                  <c:v>510.03399999999999</c:v>
                </c:pt>
                <c:pt idx="18971">
                  <c:v>510.041</c:v>
                </c:pt>
                <c:pt idx="18972">
                  <c:v>510.04899999999998</c:v>
                </c:pt>
                <c:pt idx="18973">
                  <c:v>510.05799999999999</c:v>
                </c:pt>
                <c:pt idx="18974">
                  <c:v>510.06599999999997</c:v>
                </c:pt>
                <c:pt idx="18975">
                  <c:v>510.07299999999998</c:v>
                </c:pt>
                <c:pt idx="18976">
                  <c:v>510.08</c:v>
                </c:pt>
                <c:pt idx="18977">
                  <c:v>510.08800000000002</c:v>
                </c:pt>
                <c:pt idx="18978">
                  <c:v>510.096</c:v>
                </c:pt>
                <c:pt idx="18979">
                  <c:v>510.10399999999998</c:v>
                </c:pt>
                <c:pt idx="18980">
                  <c:v>510.11200000000002</c:v>
                </c:pt>
                <c:pt idx="18981">
                  <c:v>510.12</c:v>
                </c:pt>
                <c:pt idx="18982">
                  <c:v>510.12799999999999</c:v>
                </c:pt>
                <c:pt idx="18983">
                  <c:v>510.13600000000002</c:v>
                </c:pt>
                <c:pt idx="18984">
                  <c:v>510.14400000000001</c:v>
                </c:pt>
                <c:pt idx="18985">
                  <c:v>510.15199999999999</c:v>
                </c:pt>
                <c:pt idx="18986">
                  <c:v>510.161</c:v>
                </c:pt>
                <c:pt idx="18987">
                  <c:v>510.16899999999998</c:v>
                </c:pt>
                <c:pt idx="18988">
                  <c:v>510.17700000000002</c:v>
                </c:pt>
                <c:pt idx="18989">
                  <c:v>510.18599999999998</c:v>
                </c:pt>
                <c:pt idx="18990">
                  <c:v>510.19400000000002</c:v>
                </c:pt>
                <c:pt idx="18991">
                  <c:v>510.20100000000002</c:v>
                </c:pt>
                <c:pt idx="18992">
                  <c:v>510.209</c:v>
                </c:pt>
                <c:pt idx="18993">
                  <c:v>510.21699999999998</c:v>
                </c:pt>
                <c:pt idx="18994">
                  <c:v>510.22500000000002</c:v>
                </c:pt>
                <c:pt idx="18995">
                  <c:v>510.233</c:v>
                </c:pt>
                <c:pt idx="18996">
                  <c:v>510.24099999999999</c:v>
                </c:pt>
                <c:pt idx="18997">
                  <c:v>510.24900000000002</c:v>
                </c:pt>
                <c:pt idx="18998">
                  <c:v>510.25700000000001</c:v>
                </c:pt>
                <c:pt idx="18999">
                  <c:v>510.26499999999999</c:v>
                </c:pt>
                <c:pt idx="19000">
                  <c:v>510.274</c:v>
                </c:pt>
                <c:pt idx="19001">
                  <c:v>510.28199999999998</c:v>
                </c:pt>
                <c:pt idx="19002">
                  <c:v>510.291</c:v>
                </c:pt>
                <c:pt idx="19003">
                  <c:v>510.29899999999998</c:v>
                </c:pt>
                <c:pt idx="19004">
                  <c:v>510.30599999999998</c:v>
                </c:pt>
                <c:pt idx="19005">
                  <c:v>510.31299999999999</c:v>
                </c:pt>
                <c:pt idx="19006">
                  <c:v>510.32100000000003</c:v>
                </c:pt>
                <c:pt idx="19007">
                  <c:v>510.32900000000001</c:v>
                </c:pt>
                <c:pt idx="19008">
                  <c:v>510.33800000000002</c:v>
                </c:pt>
                <c:pt idx="19009">
                  <c:v>510.346</c:v>
                </c:pt>
                <c:pt idx="19010">
                  <c:v>510.35399999999998</c:v>
                </c:pt>
                <c:pt idx="19011">
                  <c:v>510.36099999999999</c:v>
                </c:pt>
                <c:pt idx="19012">
                  <c:v>510.37</c:v>
                </c:pt>
                <c:pt idx="19013">
                  <c:v>510.37799999999999</c:v>
                </c:pt>
                <c:pt idx="19014">
                  <c:v>510.38499999999999</c:v>
                </c:pt>
                <c:pt idx="19015">
                  <c:v>510.39299999999997</c:v>
                </c:pt>
                <c:pt idx="19016">
                  <c:v>510.40199999999999</c:v>
                </c:pt>
                <c:pt idx="19017">
                  <c:v>510.41</c:v>
                </c:pt>
                <c:pt idx="19018">
                  <c:v>510.41800000000001</c:v>
                </c:pt>
                <c:pt idx="19019">
                  <c:v>510.42599999999999</c:v>
                </c:pt>
                <c:pt idx="19020">
                  <c:v>510.43400000000003</c:v>
                </c:pt>
                <c:pt idx="19021">
                  <c:v>510.44200000000001</c:v>
                </c:pt>
                <c:pt idx="19022">
                  <c:v>510.45</c:v>
                </c:pt>
                <c:pt idx="19023">
                  <c:v>510.45800000000003</c:v>
                </c:pt>
                <c:pt idx="19024">
                  <c:v>510.46600000000001</c:v>
                </c:pt>
                <c:pt idx="19025">
                  <c:v>510.47399999999999</c:v>
                </c:pt>
                <c:pt idx="19026">
                  <c:v>510.483</c:v>
                </c:pt>
                <c:pt idx="19027">
                  <c:v>510.49099999999999</c:v>
                </c:pt>
                <c:pt idx="19028">
                  <c:v>510.49900000000002</c:v>
                </c:pt>
                <c:pt idx="19029">
                  <c:v>510.50700000000001</c:v>
                </c:pt>
                <c:pt idx="19030">
                  <c:v>510.51499999999999</c:v>
                </c:pt>
                <c:pt idx="19031">
                  <c:v>510.524</c:v>
                </c:pt>
                <c:pt idx="19032">
                  <c:v>510.53199999999998</c:v>
                </c:pt>
                <c:pt idx="19033">
                  <c:v>510.54</c:v>
                </c:pt>
                <c:pt idx="19034">
                  <c:v>510.548</c:v>
                </c:pt>
                <c:pt idx="19035">
                  <c:v>510.55599999999998</c:v>
                </c:pt>
                <c:pt idx="19036">
                  <c:v>510.56400000000002</c:v>
                </c:pt>
                <c:pt idx="19037">
                  <c:v>510.572</c:v>
                </c:pt>
                <c:pt idx="19038">
                  <c:v>510.58</c:v>
                </c:pt>
                <c:pt idx="19039">
                  <c:v>510.58800000000002</c:v>
                </c:pt>
                <c:pt idx="19040">
                  <c:v>510.596</c:v>
                </c:pt>
                <c:pt idx="19041">
                  <c:v>510.60399999999998</c:v>
                </c:pt>
                <c:pt idx="19042">
                  <c:v>510.613</c:v>
                </c:pt>
                <c:pt idx="19043">
                  <c:v>510.62099999999998</c:v>
                </c:pt>
                <c:pt idx="19044">
                  <c:v>510.62799999999999</c:v>
                </c:pt>
                <c:pt idx="19045">
                  <c:v>510.63499999999999</c:v>
                </c:pt>
                <c:pt idx="19046">
                  <c:v>510.64299999999997</c:v>
                </c:pt>
                <c:pt idx="19047">
                  <c:v>510.65100000000001</c:v>
                </c:pt>
                <c:pt idx="19048">
                  <c:v>510.65899999999999</c:v>
                </c:pt>
                <c:pt idx="19049">
                  <c:v>510.666</c:v>
                </c:pt>
                <c:pt idx="19050">
                  <c:v>510.673</c:v>
                </c:pt>
                <c:pt idx="19051">
                  <c:v>510.67899999999997</c:v>
                </c:pt>
                <c:pt idx="19052">
                  <c:v>510.68599999999998</c:v>
                </c:pt>
                <c:pt idx="19053">
                  <c:v>510.69400000000002</c:v>
                </c:pt>
                <c:pt idx="19054">
                  <c:v>510.702</c:v>
                </c:pt>
                <c:pt idx="19055">
                  <c:v>510.71</c:v>
                </c:pt>
                <c:pt idx="19056">
                  <c:v>510.71800000000002</c:v>
                </c:pt>
                <c:pt idx="19057">
                  <c:v>510.72500000000002</c:v>
                </c:pt>
                <c:pt idx="19058">
                  <c:v>510.73200000000003</c:v>
                </c:pt>
                <c:pt idx="19059">
                  <c:v>510.73899999999998</c:v>
                </c:pt>
                <c:pt idx="19060">
                  <c:v>510.74700000000001</c:v>
                </c:pt>
                <c:pt idx="19061">
                  <c:v>510.755</c:v>
                </c:pt>
                <c:pt idx="19062">
                  <c:v>510.76299999999998</c:v>
                </c:pt>
                <c:pt idx="19063">
                  <c:v>510.77100000000002</c:v>
                </c:pt>
                <c:pt idx="19064">
                  <c:v>510.779</c:v>
                </c:pt>
                <c:pt idx="19065">
                  <c:v>510.78699999999998</c:v>
                </c:pt>
                <c:pt idx="19066">
                  <c:v>510.79500000000002</c:v>
                </c:pt>
                <c:pt idx="19067">
                  <c:v>510.803</c:v>
                </c:pt>
                <c:pt idx="19068">
                  <c:v>510.81099999999998</c:v>
                </c:pt>
                <c:pt idx="19069">
                  <c:v>510.81900000000002</c:v>
                </c:pt>
                <c:pt idx="19070">
                  <c:v>510.827</c:v>
                </c:pt>
                <c:pt idx="19071">
                  <c:v>510.834</c:v>
                </c:pt>
                <c:pt idx="19072">
                  <c:v>510.84199999999998</c:v>
                </c:pt>
                <c:pt idx="19073">
                  <c:v>510.85</c:v>
                </c:pt>
                <c:pt idx="19074">
                  <c:v>510.85899999999998</c:v>
                </c:pt>
                <c:pt idx="19075">
                  <c:v>510.86700000000002</c:v>
                </c:pt>
                <c:pt idx="19076">
                  <c:v>510.875</c:v>
                </c:pt>
                <c:pt idx="19077">
                  <c:v>510.88299999999998</c:v>
                </c:pt>
                <c:pt idx="19078">
                  <c:v>510.892</c:v>
                </c:pt>
                <c:pt idx="19079">
                  <c:v>510.899</c:v>
                </c:pt>
                <c:pt idx="19080">
                  <c:v>510.90600000000001</c:v>
                </c:pt>
                <c:pt idx="19081">
                  <c:v>510.91300000000001</c:v>
                </c:pt>
                <c:pt idx="19082">
                  <c:v>510.92099999999999</c:v>
                </c:pt>
                <c:pt idx="19083">
                  <c:v>510.92899999999997</c:v>
                </c:pt>
                <c:pt idx="19084">
                  <c:v>510.93599999999998</c:v>
                </c:pt>
                <c:pt idx="19085">
                  <c:v>510.94299999999998</c:v>
                </c:pt>
                <c:pt idx="19086">
                  <c:v>510.95100000000002</c:v>
                </c:pt>
                <c:pt idx="19087">
                  <c:v>510.959</c:v>
                </c:pt>
                <c:pt idx="19088">
                  <c:v>510.96699999999998</c:v>
                </c:pt>
                <c:pt idx="19089">
                  <c:v>510.976</c:v>
                </c:pt>
                <c:pt idx="19090">
                  <c:v>510.98500000000001</c:v>
                </c:pt>
                <c:pt idx="19091">
                  <c:v>510.99200000000002</c:v>
                </c:pt>
                <c:pt idx="19092">
                  <c:v>510.99900000000002</c:v>
                </c:pt>
                <c:pt idx="19093">
                  <c:v>511.00599999999997</c:v>
                </c:pt>
                <c:pt idx="19094">
                  <c:v>511.01400000000001</c:v>
                </c:pt>
                <c:pt idx="19095">
                  <c:v>511.02199999999999</c:v>
                </c:pt>
                <c:pt idx="19096">
                  <c:v>511.03</c:v>
                </c:pt>
                <c:pt idx="19097">
                  <c:v>511.03699999999998</c:v>
                </c:pt>
                <c:pt idx="19098">
                  <c:v>511.04399999999998</c:v>
                </c:pt>
                <c:pt idx="19099">
                  <c:v>511.05200000000002</c:v>
                </c:pt>
                <c:pt idx="19100">
                  <c:v>511.06</c:v>
                </c:pt>
                <c:pt idx="19101">
                  <c:v>511.06799999999998</c:v>
                </c:pt>
                <c:pt idx="19102">
                  <c:v>511.07600000000002</c:v>
                </c:pt>
                <c:pt idx="19103">
                  <c:v>511.084</c:v>
                </c:pt>
                <c:pt idx="19104">
                  <c:v>511.09199999999998</c:v>
                </c:pt>
                <c:pt idx="19105">
                  <c:v>511.1</c:v>
                </c:pt>
                <c:pt idx="19106">
                  <c:v>511.108</c:v>
                </c:pt>
                <c:pt idx="19107">
                  <c:v>511.11599999999999</c:v>
                </c:pt>
                <c:pt idx="19108">
                  <c:v>511.12299999999999</c:v>
                </c:pt>
                <c:pt idx="19109">
                  <c:v>511.12900000000002</c:v>
                </c:pt>
                <c:pt idx="19110">
                  <c:v>511.13600000000002</c:v>
                </c:pt>
                <c:pt idx="19111">
                  <c:v>511.142</c:v>
                </c:pt>
                <c:pt idx="19112">
                  <c:v>511.14800000000002</c:v>
                </c:pt>
                <c:pt idx="19113">
                  <c:v>511.154</c:v>
                </c:pt>
                <c:pt idx="19114">
                  <c:v>511.161</c:v>
                </c:pt>
                <c:pt idx="19115">
                  <c:v>511.16899999999998</c:v>
                </c:pt>
                <c:pt idx="19116">
                  <c:v>511.17599999999999</c:v>
                </c:pt>
                <c:pt idx="19117">
                  <c:v>511.18299999999999</c:v>
                </c:pt>
                <c:pt idx="19118">
                  <c:v>511.18900000000002</c:v>
                </c:pt>
                <c:pt idx="19119">
                  <c:v>511.19499999999999</c:v>
                </c:pt>
                <c:pt idx="19120">
                  <c:v>511.202</c:v>
                </c:pt>
                <c:pt idx="19121">
                  <c:v>511.21</c:v>
                </c:pt>
                <c:pt idx="19122">
                  <c:v>511.21800000000002</c:v>
                </c:pt>
                <c:pt idx="19123">
                  <c:v>511.226</c:v>
                </c:pt>
                <c:pt idx="19124">
                  <c:v>511.23500000000001</c:v>
                </c:pt>
                <c:pt idx="19125">
                  <c:v>511.24299999999999</c:v>
                </c:pt>
                <c:pt idx="19126">
                  <c:v>511.24900000000002</c:v>
                </c:pt>
                <c:pt idx="19127">
                  <c:v>511.255</c:v>
                </c:pt>
                <c:pt idx="19128">
                  <c:v>511.262</c:v>
                </c:pt>
                <c:pt idx="19129">
                  <c:v>511.26799999999997</c:v>
                </c:pt>
                <c:pt idx="19130">
                  <c:v>511.274</c:v>
                </c:pt>
                <c:pt idx="19131">
                  <c:v>511.28</c:v>
                </c:pt>
                <c:pt idx="19132">
                  <c:v>511.28800000000001</c:v>
                </c:pt>
                <c:pt idx="19133">
                  <c:v>511.29599999999999</c:v>
                </c:pt>
                <c:pt idx="19134">
                  <c:v>511.303</c:v>
                </c:pt>
                <c:pt idx="19135">
                  <c:v>511.30900000000003</c:v>
                </c:pt>
                <c:pt idx="19136">
                  <c:v>511.31599999999997</c:v>
                </c:pt>
                <c:pt idx="19137">
                  <c:v>511.32299999999998</c:v>
                </c:pt>
                <c:pt idx="19138">
                  <c:v>511.33100000000002</c:v>
                </c:pt>
                <c:pt idx="19139">
                  <c:v>511.34</c:v>
                </c:pt>
                <c:pt idx="19140">
                  <c:v>511.34699999999998</c:v>
                </c:pt>
                <c:pt idx="19141">
                  <c:v>511.35300000000001</c:v>
                </c:pt>
                <c:pt idx="19142">
                  <c:v>511.36</c:v>
                </c:pt>
                <c:pt idx="19143">
                  <c:v>511.36599999999999</c:v>
                </c:pt>
                <c:pt idx="19144">
                  <c:v>511.37299999999999</c:v>
                </c:pt>
                <c:pt idx="19145">
                  <c:v>511.38099999999997</c:v>
                </c:pt>
                <c:pt idx="19146">
                  <c:v>511.38900000000001</c:v>
                </c:pt>
                <c:pt idx="19147">
                  <c:v>511.39600000000002</c:v>
                </c:pt>
                <c:pt idx="19148">
                  <c:v>511.40199999999999</c:v>
                </c:pt>
                <c:pt idx="19149">
                  <c:v>511.40899999999999</c:v>
                </c:pt>
                <c:pt idx="19150">
                  <c:v>511.41500000000002</c:v>
                </c:pt>
                <c:pt idx="19151">
                  <c:v>511.423</c:v>
                </c:pt>
                <c:pt idx="19152">
                  <c:v>511.43099999999998</c:v>
                </c:pt>
                <c:pt idx="19153">
                  <c:v>511.43799999999999</c:v>
                </c:pt>
                <c:pt idx="19154">
                  <c:v>511.44499999999999</c:v>
                </c:pt>
                <c:pt idx="19155">
                  <c:v>511.45100000000002</c:v>
                </c:pt>
                <c:pt idx="19156">
                  <c:v>511.45699999999999</c:v>
                </c:pt>
                <c:pt idx="19157">
                  <c:v>511.464</c:v>
                </c:pt>
                <c:pt idx="19158">
                  <c:v>511.471</c:v>
                </c:pt>
                <c:pt idx="19159">
                  <c:v>511.47899999999998</c:v>
                </c:pt>
                <c:pt idx="19160">
                  <c:v>511.48700000000002</c:v>
                </c:pt>
                <c:pt idx="19161">
                  <c:v>511.495</c:v>
                </c:pt>
                <c:pt idx="19162">
                  <c:v>511.50299999999999</c:v>
                </c:pt>
                <c:pt idx="19163">
                  <c:v>511.51100000000002</c:v>
                </c:pt>
                <c:pt idx="19164">
                  <c:v>511.51900000000001</c:v>
                </c:pt>
                <c:pt idx="19165">
                  <c:v>511.52699999999999</c:v>
                </c:pt>
                <c:pt idx="19166">
                  <c:v>511.53399999999999</c:v>
                </c:pt>
                <c:pt idx="19167">
                  <c:v>511.541</c:v>
                </c:pt>
                <c:pt idx="19168">
                  <c:v>511.548</c:v>
                </c:pt>
                <c:pt idx="19169">
                  <c:v>511.55599999999998</c:v>
                </c:pt>
                <c:pt idx="19170">
                  <c:v>511.565</c:v>
                </c:pt>
                <c:pt idx="19171">
                  <c:v>511.57100000000003</c:v>
                </c:pt>
                <c:pt idx="19172">
                  <c:v>511.57799999999997</c:v>
                </c:pt>
                <c:pt idx="19173">
                  <c:v>511.58600000000001</c:v>
                </c:pt>
                <c:pt idx="19174">
                  <c:v>511.59399999999999</c:v>
                </c:pt>
                <c:pt idx="19175">
                  <c:v>511.60199999999998</c:v>
                </c:pt>
                <c:pt idx="19176">
                  <c:v>511.61</c:v>
                </c:pt>
                <c:pt idx="19177">
                  <c:v>511.61799999999999</c:v>
                </c:pt>
                <c:pt idx="19178">
                  <c:v>511.62599999999998</c:v>
                </c:pt>
                <c:pt idx="19179">
                  <c:v>511.63299999999998</c:v>
                </c:pt>
                <c:pt idx="19180">
                  <c:v>511.63900000000001</c:v>
                </c:pt>
                <c:pt idx="19181">
                  <c:v>511.64699999999999</c:v>
                </c:pt>
                <c:pt idx="19182">
                  <c:v>511.654</c:v>
                </c:pt>
                <c:pt idx="19183">
                  <c:v>511.66199999999998</c:v>
                </c:pt>
                <c:pt idx="19184">
                  <c:v>511.67</c:v>
                </c:pt>
                <c:pt idx="19185">
                  <c:v>511.678</c:v>
                </c:pt>
                <c:pt idx="19186">
                  <c:v>511.68599999999998</c:v>
                </c:pt>
                <c:pt idx="19187">
                  <c:v>511.69400000000002</c:v>
                </c:pt>
                <c:pt idx="19188">
                  <c:v>511.70100000000002</c:v>
                </c:pt>
                <c:pt idx="19189">
                  <c:v>511.709</c:v>
                </c:pt>
                <c:pt idx="19190">
                  <c:v>511.71699999999998</c:v>
                </c:pt>
                <c:pt idx="19191">
                  <c:v>511.726</c:v>
                </c:pt>
                <c:pt idx="19192">
                  <c:v>511.73200000000003</c:v>
                </c:pt>
                <c:pt idx="19193">
                  <c:v>511.73899999999998</c:v>
                </c:pt>
                <c:pt idx="19194">
                  <c:v>511.745</c:v>
                </c:pt>
                <c:pt idx="19195">
                  <c:v>511.75099999999998</c:v>
                </c:pt>
                <c:pt idx="19196">
                  <c:v>511.75700000000001</c:v>
                </c:pt>
                <c:pt idx="19197">
                  <c:v>511.76400000000001</c:v>
                </c:pt>
                <c:pt idx="19198">
                  <c:v>511.77100000000002</c:v>
                </c:pt>
                <c:pt idx="19199">
                  <c:v>511.779</c:v>
                </c:pt>
                <c:pt idx="19200">
                  <c:v>511.78699999999998</c:v>
                </c:pt>
                <c:pt idx="19201">
                  <c:v>511.79399999999998</c:v>
                </c:pt>
                <c:pt idx="19202">
                  <c:v>511.8</c:v>
                </c:pt>
                <c:pt idx="19203">
                  <c:v>511.80500000000001</c:v>
                </c:pt>
                <c:pt idx="19204">
                  <c:v>511.81099999999998</c:v>
                </c:pt>
                <c:pt idx="19205">
                  <c:v>511.81700000000001</c:v>
                </c:pt>
                <c:pt idx="19206">
                  <c:v>511.82400000000001</c:v>
                </c:pt>
                <c:pt idx="19207">
                  <c:v>511.83</c:v>
                </c:pt>
                <c:pt idx="19208">
                  <c:v>511.83600000000001</c:v>
                </c:pt>
                <c:pt idx="19209">
                  <c:v>511.84199999999998</c:v>
                </c:pt>
                <c:pt idx="19210">
                  <c:v>511.84800000000001</c:v>
                </c:pt>
                <c:pt idx="19211">
                  <c:v>511.85399999999998</c:v>
                </c:pt>
                <c:pt idx="19212">
                  <c:v>511.86</c:v>
                </c:pt>
                <c:pt idx="19213">
                  <c:v>511.86599999999999</c:v>
                </c:pt>
                <c:pt idx="19214">
                  <c:v>511.87200000000001</c:v>
                </c:pt>
                <c:pt idx="19215">
                  <c:v>511.87799999999999</c:v>
                </c:pt>
                <c:pt idx="19216">
                  <c:v>511.88600000000002</c:v>
                </c:pt>
                <c:pt idx="19217">
                  <c:v>511.89400000000001</c:v>
                </c:pt>
                <c:pt idx="19218">
                  <c:v>511.90199999999999</c:v>
                </c:pt>
                <c:pt idx="19219">
                  <c:v>511.90899999999999</c:v>
                </c:pt>
                <c:pt idx="19220">
                  <c:v>511.91500000000002</c:v>
                </c:pt>
                <c:pt idx="19221">
                  <c:v>511.92200000000003</c:v>
                </c:pt>
                <c:pt idx="19222">
                  <c:v>511.92899999999997</c:v>
                </c:pt>
                <c:pt idx="19223">
                  <c:v>511.93799999999999</c:v>
                </c:pt>
                <c:pt idx="19224">
                  <c:v>511.94600000000003</c:v>
                </c:pt>
                <c:pt idx="19225">
                  <c:v>511.95299999999997</c:v>
                </c:pt>
                <c:pt idx="19226">
                  <c:v>511.96</c:v>
                </c:pt>
                <c:pt idx="19227">
                  <c:v>511.96699999999998</c:v>
                </c:pt>
                <c:pt idx="19228">
                  <c:v>511.97500000000002</c:v>
                </c:pt>
                <c:pt idx="19229">
                  <c:v>511.98200000000003</c:v>
                </c:pt>
                <c:pt idx="19230">
                  <c:v>511.98899999999998</c:v>
                </c:pt>
                <c:pt idx="19231">
                  <c:v>511.995</c:v>
                </c:pt>
                <c:pt idx="19232">
                  <c:v>512.00300000000004</c:v>
                </c:pt>
                <c:pt idx="19233">
                  <c:v>512.01099999999997</c:v>
                </c:pt>
                <c:pt idx="19234">
                  <c:v>512.02</c:v>
                </c:pt>
                <c:pt idx="19235">
                  <c:v>512.02700000000004</c:v>
                </c:pt>
                <c:pt idx="19236">
                  <c:v>512.03300000000002</c:v>
                </c:pt>
                <c:pt idx="19237">
                  <c:v>512.04100000000005</c:v>
                </c:pt>
                <c:pt idx="19238">
                  <c:v>512.048</c:v>
                </c:pt>
                <c:pt idx="19239">
                  <c:v>512.05600000000004</c:v>
                </c:pt>
                <c:pt idx="19240">
                  <c:v>512.06399999999996</c:v>
                </c:pt>
                <c:pt idx="19241">
                  <c:v>512.07100000000003</c:v>
                </c:pt>
                <c:pt idx="19242">
                  <c:v>512.07799999999997</c:v>
                </c:pt>
                <c:pt idx="19243">
                  <c:v>512.08500000000004</c:v>
                </c:pt>
                <c:pt idx="19244">
                  <c:v>512.09299999999996</c:v>
                </c:pt>
                <c:pt idx="19245">
                  <c:v>512.101</c:v>
                </c:pt>
                <c:pt idx="19246">
                  <c:v>512.10900000000004</c:v>
                </c:pt>
                <c:pt idx="19247">
                  <c:v>512.11699999999996</c:v>
                </c:pt>
                <c:pt idx="19248">
                  <c:v>512.125</c:v>
                </c:pt>
                <c:pt idx="19249">
                  <c:v>512.13199999999995</c:v>
                </c:pt>
                <c:pt idx="19250">
                  <c:v>512.13900000000001</c:v>
                </c:pt>
                <c:pt idx="19251">
                  <c:v>512.14700000000005</c:v>
                </c:pt>
                <c:pt idx="19252">
                  <c:v>512.15499999999997</c:v>
                </c:pt>
                <c:pt idx="19253">
                  <c:v>512.16399999999999</c:v>
                </c:pt>
                <c:pt idx="19254">
                  <c:v>512.17399999999998</c:v>
                </c:pt>
                <c:pt idx="19255">
                  <c:v>512.18399999999997</c:v>
                </c:pt>
                <c:pt idx="19256">
                  <c:v>512.19500000000005</c:v>
                </c:pt>
                <c:pt idx="19257">
                  <c:v>512.20699999999999</c:v>
                </c:pt>
                <c:pt idx="19258">
                  <c:v>512.21699999999998</c:v>
                </c:pt>
                <c:pt idx="19259">
                  <c:v>512.226</c:v>
                </c:pt>
                <c:pt idx="19260">
                  <c:v>512.23099999999999</c:v>
                </c:pt>
                <c:pt idx="19261">
                  <c:v>512.23699999999997</c:v>
                </c:pt>
                <c:pt idx="19262">
                  <c:v>512.24300000000005</c:v>
                </c:pt>
                <c:pt idx="19263">
                  <c:v>512.24900000000002</c:v>
                </c:pt>
                <c:pt idx="19264">
                  <c:v>512.255</c:v>
                </c:pt>
                <c:pt idx="19265">
                  <c:v>512.26099999999997</c:v>
                </c:pt>
                <c:pt idx="19266">
                  <c:v>512.26700000000005</c:v>
                </c:pt>
                <c:pt idx="19267">
                  <c:v>512.27300000000002</c:v>
                </c:pt>
                <c:pt idx="19268">
                  <c:v>512.279</c:v>
                </c:pt>
                <c:pt idx="19269">
                  <c:v>512.28399999999999</c:v>
                </c:pt>
                <c:pt idx="19270">
                  <c:v>512.29</c:v>
                </c:pt>
                <c:pt idx="19271">
                  <c:v>512.29600000000005</c:v>
                </c:pt>
                <c:pt idx="19272">
                  <c:v>512.30200000000002</c:v>
                </c:pt>
                <c:pt idx="19273">
                  <c:v>512.30899999999997</c:v>
                </c:pt>
                <c:pt idx="19274">
                  <c:v>512.31799999999998</c:v>
                </c:pt>
                <c:pt idx="19275">
                  <c:v>512.32600000000002</c:v>
                </c:pt>
                <c:pt idx="19276">
                  <c:v>512.33299999999997</c:v>
                </c:pt>
                <c:pt idx="19277">
                  <c:v>512.34500000000003</c:v>
                </c:pt>
                <c:pt idx="19278">
                  <c:v>512.36500000000001</c:v>
                </c:pt>
                <c:pt idx="19279">
                  <c:v>512.38</c:v>
                </c:pt>
                <c:pt idx="19280">
                  <c:v>512.38400000000001</c:v>
                </c:pt>
                <c:pt idx="19281">
                  <c:v>512.39</c:v>
                </c:pt>
                <c:pt idx="19282">
                  <c:v>512.39700000000005</c:v>
                </c:pt>
                <c:pt idx="19283">
                  <c:v>512.40499999999997</c:v>
                </c:pt>
                <c:pt idx="19284">
                  <c:v>512.41399999999999</c:v>
                </c:pt>
                <c:pt idx="19285">
                  <c:v>512.42200000000003</c:v>
                </c:pt>
                <c:pt idx="19286">
                  <c:v>512.43200000000002</c:v>
                </c:pt>
                <c:pt idx="19287">
                  <c:v>512.44200000000001</c:v>
                </c:pt>
                <c:pt idx="19288">
                  <c:v>512.45600000000002</c:v>
                </c:pt>
                <c:pt idx="19289">
                  <c:v>512.47400000000005</c:v>
                </c:pt>
                <c:pt idx="19290">
                  <c:v>512.49400000000003</c:v>
                </c:pt>
                <c:pt idx="19291">
                  <c:v>512.51099999999997</c:v>
                </c:pt>
                <c:pt idx="19292">
                  <c:v>512.529</c:v>
                </c:pt>
                <c:pt idx="19293">
                  <c:v>512.548</c:v>
                </c:pt>
                <c:pt idx="19294">
                  <c:v>512.56600000000003</c:v>
                </c:pt>
                <c:pt idx="19295">
                  <c:v>512.58299999999997</c:v>
                </c:pt>
                <c:pt idx="19296">
                  <c:v>512.60299999999995</c:v>
                </c:pt>
                <c:pt idx="19297">
                  <c:v>512.62199999999996</c:v>
                </c:pt>
                <c:pt idx="19298">
                  <c:v>512.64099999999996</c:v>
                </c:pt>
                <c:pt idx="19299">
                  <c:v>512.66300000000001</c:v>
                </c:pt>
                <c:pt idx="19300">
                  <c:v>512.68600000000004</c:v>
                </c:pt>
                <c:pt idx="19301">
                  <c:v>512.71100000000001</c:v>
                </c:pt>
                <c:pt idx="19302">
                  <c:v>512.74</c:v>
                </c:pt>
                <c:pt idx="19303">
                  <c:v>512.77300000000002</c:v>
                </c:pt>
                <c:pt idx="19304">
                  <c:v>512.79999999999995</c:v>
                </c:pt>
                <c:pt idx="19305">
                  <c:v>512.81399999999996</c:v>
                </c:pt>
                <c:pt idx="19306">
                  <c:v>512.82600000000002</c:v>
                </c:pt>
                <c:pt idx="19307">
                  <c:v>512.84100000000001</c:v>
                </c:pt>
                <c:pt idx="19308">
                  <c:v>512.85500000000002</c:v>
                </c:pt>
                <c:pt idx="19309">
                  <c:v>512.86599999999999</c:v>
                </c:pt>
                <c:pt idx="19310">
                  <c:v>512.87599999999998</c:v>
                </c:pt>
                <c:pt idx="19311">
                  <c:v>512.88800000000003</c:v>
                </c:pt>
                <c:pt idx="19312">
                  <c:v>512.899</c:v>
                </c:pt>
                <c:pt idx="19313">
                  <c:v>512.91</c:v>
                </c:pt>
                <c:pt idx="19314">
                  <c:v>512.92200000000003</c:v>
                </c:pt>
                <c:pt idx="19315">
                  <c:v>512.93399999999997</c:v>
                </c:pt>
                <c:pt idx="19316">
                  <c:v>512.94500000000005</c:v>
                </c:pt>
                <c:pt idx="19317">
                  <c:v>512.95699999999999</c:v>
                </c:pt>
                <c:pt idx="19318">
                  <c:v>512.96900000000005</c:v>
                </c:pt>
                <c:pt idx="19319">
                  <c:v>512.98099999999999</c:v>
                </c:pt>
                <c:pt idx="19320">
                  <c:v>512.99199999999996</c:v>
                </c:pt>
                <c:pt idx="19321">
                  <c:v>513.00400000000002</c:v>
                </c:pt>
                <c:pt idx="19322">
                  <c:v>513.01499999999999</c:v>
                </c:pt>
                <c:pt idx="19323">
                  <c:v>513.02700000000004</c:v>
                </c:pt>
                <c:pt idx="19324">
                  <c:v>513.03899999999999</c:v>
                </c:pt>
                <c:pt idx="19325">
                  <c:v>513.05100000000004</c:v>
                </c:pt>
                <c:pt idx="19326">
                  <c:v>513.06299999999999</c:v>
                </c:pt>
                <c:pt idx="19327">
                  <c:v>513.07399999999996</c:v>
                </c:pt>
                <c:pt idx="19328">
                  <c:v>513.08600000000001</c:v>
                </c:pt>
                <c:pt idx="19329">
                  <c:v>513.09799999999996</c:v>
                </c:pt>
                <c:pt idx="19330">
                  <c:v>513.10900000000004</c:v>
                </c:pt>
                <c:pt idx="19331">
                  <c:v>513.12099999999998</c:v>
                </c:pt>
                <c:pt idx="19332">
                  <c:v>513.13199999999995</c:v>
                </c:pt>
                <c:pt idx="19333">
                  <c:v>513.14400000000001</c:v>
                </c:pt>
                <c:pt idx="19334">
                  <c:v>513.15499999999997</c:v>
                </c:pt>
                <c:pt idx="19335">
                  <c:v>513.16600000000005</c:v>
                </c:pt>
                <c:pt idx="19336">
                  <c:v>513.178</c:v>
                </c:pt>
                <c:pt idx="19337">
                  <c:v>513.18899999999996</c:v>
                </c:pt>
                <c:pt idx="19338">
                  <c:v>513.20000000000005</c:v>
                </c:pt>
                <c:pt idx="19339">
                  <c:v>513.21199999999999</c:v>
                </c:pt>
                <c:pt idx="19340">
                  <c:v>513.22299999999996</c:v>
                </c:pt>
                <c:pt idx="19341">
                  <c:v>513.23500000000001</c:v>
                </c:pt>
                <c:pt idx="19342">
                  <c:v>513.24599999999998</c:v>
                </c:pt>
                <c:pt idx="19343">
                  <c:v>513.25800000000004</c:v>
                </c:pt>
                <c:pt idx="19344">
                  <c:v>513.26900000000001</c:v>
                </c:pt>
                <c:pt idx="19345">
                  <c:v>513.28099999999995</c:v>
                </c:pt>
                <c:pt idx="19346">
                  <c:v>513.29200000000003</c:v>
                </c:pt>
                <c:pt idx="19347">
                  <c:v>513.303</c:v>
                </c:pt>
                <c:pt idx="19348">
                  <c:v>513.31500000000005</c:v>
                </c:pt>
                <c:pt idx="19349">
                  <c:v>513.327</c:v>
                </c:pt>
                <c:pt idx="19350">
                  <c:v>513.33900000000006</c:v>
                </c:pt>
                <c:pt idx="19351">
                  <c:v>513.35</c:v>
                </c:pt>
                <c:pt idx="19352">
                  <c:v>513.36199999999997</c:v>
                </c:pt>
                <c:pt idx="19353">
                  <c:v>513.37300000000005</c:v>
                </c:pt>
                <c:pt idx="19354">
                  <c:v>513.38499999999999</c:v>
                </c:pt>
                <c:pt idx="19355">
                  <c:v>513.39599999999996</c:v>
                </c:pt>
                <c:pt idx="19356">
                  <c:v>513.40700000000004</c:v>
                </c:pt>
                <c:pt idx="19357">
                  <c:v>513.41899999999998</c:v>
                </c:pt>
                <c:pt idx="19358">
                  <c:v>513.42999999999995</c:v>
                </c:pt>
                <c:pt idx="19359">
                  <c:v>513.44200000000001</c:v>
                </c:pt>
                <c:pt idx="19360">
                  <c:v>513.45399999999995</c:v>
                </c:pt>
                <c:pt idx="19361">
                  <c:v>513.46500000000003</c:v>
                </c:pt>
                <c:pt idx="19362">
                  <c:v>513.47699999999998</c:v>
                </c:pt>
                <c:pt idx="19363">
                  <c:v>513.48900000000003</c:v>
                </c:pt>
                <c:pt idx="19364">
                  <c:v>513.5</c:v>
                </c:pt>
                <c:pt idx="19365">
                  <c:v>513.51199999999994</c:v>
                </c:pt>
                <c:pt idx="19366">
                  <c:v>513.524</c:v>
                </c:pt>
                <c:pt idx="19367">
                  <c:v>513.53599999999994</c:v>
                </c:pt>
                <c:pt idx="19368">
                  <c:v>513.54700000000003</c:v>
                </c:pt>
                <c:pt idx="19369">
                  <c:v>513.55899999999997</c:v>
                </c:pt>
                <c:pt idx="19370">
                  <c:v>513.57100000000003</c:v>
                </c:pt>
                <c:pt idx="19371">
                  <c:v>513.58299999999997</c:v>
                </c:pt>
                <c:pt idx="19372">
                  <c:v>513.59400000000005</c:v>
                </c:pt>
                <c:pt idx="19373">
                  <c:v>513.60599999999999</c:v>
                </c:pt>
                <c:pt idx="19374">
                  <c:v>513.61699999999996</c:v>
                </c:pt>
                <c:pt idx="19375">
                  <c:v>513.62900000000002</c:v>
                </c:pt>
                <c:pt idx="19376">
                  <c:v>513.64099999999996</c:v>
                </c:pt>
                <c:pt idx="19377">
                  <c:v>513.65300000000002</c:v>
                </c:pt>
                <c:pt idx="19378">
                  <c:v>513.66499999999996</c:v>
                </c:pt>
                <c:pt idx="19379">
                  <c:v>513.67600000000004</c:v>
                </c:pt>
                <c:pt idx="19380">
                  <c:v>513.68799999999999</c:v>
                </c:pt>
                <c:pt idx="19381">
                  <c:v>513.70000000000005</c:v>
                </c:pt>
                <c:pt idx="19382">
                  <c:v>513.71199999999999</c:v>
                </c:pt>
                <c:pt idx="19383">
                  <c:v>513.72299999999996</c:v>
                </c:pt>
                <c:pt idx="19384">
                  <c:v>513.73500000000001</c:v>
                </c:pt>
                <c:pt idx="19385">
                  <c:v>513.74699999999996</c:v>
                </c:pt>
                <c:pt idx="19386">
                  <c:v>513.75900000000001</c:v>
                </c:pt>
                <c:pt idx="19387">
                  <c:v>513.77</c:v>
                </c:pt>
                <c:pt idx="19388">
                  <c:v>513.78200000000004</c:v>
                </c:pt>
                <c:pt idx="19389">
                  <c:v>513.79300000000001</c:v>
                </c:pt>
                <c:pt idx="19390">
                  <c:v>513.80399999999997</c:v>
                </c:pt>
                <c:pt idx="19391">
                  <c:v>513.81600000000003</c:v>
                </c:pt>
                <c:pt idx="19392">
                  <c:v>513.827</c:v>
                </c:pt>
                <c:pt idx="19393">
                  <c:v>513.83799999999997</c:v>
                </c:pt>
                <c:pt idx="19394">
                  <c:v>513.85</c:v>
                </c:pt>
                <c:pt idx="19395">
                  <c:v>513.86099999999999</c:v>
                </c:pt>
                <c:pt idx="19396">
                  <c:v>513.87199999999996</c:v>
                </c:pt>
                <c:pt idx="19397">
                  <c:v>513.88400000000001</c:v>
                </c:pt>
                <c:pt idx="19398">
                  <c:v>513.89499999999998</c:v>
                </c:pt>
                <c:pt idx="19399">
                  <c:v>513.90599999999995</c:v>
                </c:pt>
                <c:pt idx="19400">
                  <c:v>513.91700000000003</c:v>
                </c:pt>
                <c:pt idx="19401">
                  <c:v>513.928</c:v>
                </c:pt>
                <c:pt idx="19402">
                  <c:v>513.93899999999996</c:v>
                </c:pt>
                <c:pt idx="19403">
                  <c:v>513.95000000000005</c:v>
                </c:pt>
                <c:pt idx="19404">
                  <c:v>513.96100000000001</c:v>
                </c:pt>
                <c:pt idx="19405">
                  <c:v>513.97199999999998</c:v>
                </c:pt>
                <c:pt idx="19406">
                  <c:v>513.98299999999995</c:v>
                </c:pt>
                <c:pt idx="19407">
                  <c:v>513.99400000000003</c:v>
                </c:pt>
                <c:pt idx="19408">
                  <c:v>514.005</c:v>
                </c:pt>
                <c:pt idx="19409">
                  <c:v>514.01599999999996</c:v>
                </c:pt>
                <c:pt idx="19410">
                  <c:v>514.02700000000004</c:v>
                </c:pt>
                <c:pt idx="19411">
                  <c:v>514.03700000000003</c:v>
                </c:pt>
                <c:pt idx="19412">
                  <c:v>514.048</c:v>
                </c:pt>
                <c:pt idx="19413">
                  <c:v>514.05899999999997</c:v>
                </c:pt>
                <c:pt idx="19414">
                  <c:v>514.07000000000005</c:v>
                </c:pt>
                <c:pt idx="19415">
                  <c:v>514.08100000000002</c:v>
                </c:pt>
                <c:pt idx="19416">
                  <c:v>514.09199999999998</c:v>
                </c:pt>
                <c:pt idx="19417">
                  <c:v>514.10299999999995</c:v>
                </c:pt>
                <c:pt idx="19418">
                  <c:v>514.11400000000003</c:v>
                </c:pt>
                <c:pt idx="19419">
                  <c:v>514.125</c:v>
                </c:pt>
                <c:pt idx="19420">
                  <c:v>514.13599999999997</c:v>
                </c:pt>
                <c:pt idx="19421">
                  <c:v>514.14700000000005</c:v>
                </c:pt>
                <c:pt idx="19422">
                  <c:v>514.15800000000002</c:v>
                </c:pt>
                <c:pt idx="19423">
                  <c:v>514.16800000000001</c:v>
                </c:pt>
                <c:pt idx="19424">
                  <c:v>514.17899999999997</c:v>
                </c:pt>
                <c:pt idx="19425">
                  <c:v>514.18899999999996</c:v>
                </c:pt>
                <c:pt idx="19426">
                  <c:v>514.20000000000005</c:v>
                </c:pt>
                <c:pt idx="19427">
                  <c:v>514.21100000000001</c:v>
                </c:pt>
                <c:pt idx="19428">
                  <c:v>514.22299999999996</c:v>
                </c:pt>
                <c:pt idx="19429">
                  <c:v>514.23299999999995</c:v>
                </c:pt>
                <c:pt idx="19430">
                  <c:v>514.24300000000005</c:v>
                </c:pt>
                <c:pt idx="19431">
                  <c:v>514.25400000000002</c:v>
                </c:pt>
                <c:pt idx="19432">
                  <c:v>514.26400000000001</c:v>
                </c:pt>
                <c:pt idx="19433">
                  <c:v>514.27499999999998</c:v>
                </c:pt>
                <c:pt idx="19434">
                  <c:v>514.28599999999994</c:v>
                </c:pt>
                <c:pt idx="19435">
                  <c:v>514.29600000000005</c:v>
                </c:pt>
                <c:pt idx="19436">
                  <c:v>514.30700000000002</c:v>
                </c:pt>
                <c:pt idx="19437">
                  <c:v>514.31799999999998</c:v>
                </c:pt>
                <c:pt idx="19438">
                  <c:v>514.32899999999995</c:v>
                </c:pt>
                <c:pt idx="19439">
                  <c:v>514.33900000000006</c:v>
                </c:pt>
                <c:pt idx="19440">
                  <c:v>514.34900000000005</c:v>
                </c:pt>
                <c:pt idx="19441">
                  <c:v>514.36</c:v>
                </c:pt>
                <c:pt idx="19442">
                  <c:v>514.37099999999998</c:v>
                </c:pt>
                <c:pt idx="19443">
                  <c:v>514.38099999999997</c:v>
                </c:pt>
                <c:pt idx="19444">
                  <c:v>514.39200000000005</c:v>
                </c:pt>
                <c:pt idx="19445">
                  <c:v>514.40200000000004</c:v>
                </c:pt>
                <c:pt idx="19446">
                  <c:v>514.41300000000001</c:v>
                </c:pt>
                <c:pt idx="19447">
                  <c:v>514.42399999999998</c:v>
                </c:pt>
                <c:pt idx="19448">
                  <c:v>514.43399999999997</c:v>
                </c:pt>
                <c:pt idx="19449">
                  <c:v>514.44500000000005</c:v>
                </c:pt>
                <c:pt idx="19450">
                  <c:v>514.45500000000004</c:v>
                </c:pt>
                <c:pt idx="19451">
                  <c:v>514.46600000000001</c:v>
                </c:pt>
                <c:pt idx="19452">
                  <c:v>514.476</c:v>
                </c:pt>
                <c:pt idx="19453">
                  <c:v>514.48699999999997</c:v>
                </c:pt>
                <c:pt idx="19454">
                  <c:v>514.49699999999996</c:v>
                </c:pt>
                <c:pt idx="19455">
                  <c:v>514.50699999999995</c:v>
                </c:pt>
                <c:pt idx="19456">
                  <c:v>514.51800000000003</c:v>
                </c:pt>
                <c:pt idx="19457">
                  <c:v>514.52800000000002</c:v>
                </c:pt>
                <c:pt idx="19458">
                  <c:v>514.53899999999999</c:v>
                </c:pt>
                <c:pt idx="19459">
                  <c:v>514.54899999999998</c:v>
                </c:pt>
                <c:pt idx="19460">
                  <c:v>514.55999999999995</c:v>
                </c:pt>
                <c:pt idx="19461">
                  <c:v>514.57000000000005</c:v>
                </c:pt>
                <c:pt idx="19462">
                  <c:v>514.58000000000004</c:v>
                </c:pt>
                <c:pt idx="19463">
                  <c:v>514.59100000000001</c:v>
                </c:pt>
                <c:pt idx="19464">
                  <c:v>514.601</c:v>
                </c:pt>
                <c:pt idx="19465">
                  <c:v>514.61199999999997</c:v>
                </c:pt>
                <c:pt idx="19466">
                  <c:v>514.62300000000005</c:v>
                </c:pt>
                <c:pt idx="19467">
                  <c:v>514.63300000000004</c:v>
                </c:pt>
                <c:pt idx="19468">
                  <c:v>514.64400000000001</c:v>
                </c:pt>
                <c:pt idx="19469">
                  <c:v>514.65499999999997</c:v>
                </c:pt>
                <c:pt idx="19470">
                  <c:v>514.66499999999996</c:v>
                </c:pt>
                <c:pt idx="19471">
                  <c:v>514.67600000000004</c:v>
                </c:pt>
                <c:pt idx="19472">
                  <c:v>514.68700000000001</c:v>
                </c:pt>
                <c:pt idx="19473">
                  <c:v>514.69799999999998</c:v>
                </c:pt>
                <c:pt idx="19474">
                  <c:v>514.70899999999995</c:v>
                </c:pt>
                <c:pt idx="19475">
                  <c:v>514.72</c:v>
                </c:pt>
                <c:pt idx="19476">
                  <c:v>514.73099999999999</c:v>
                </c:pt>
                <c:pt idx="19477">
                  <c:v>514.74099999999999</c:v>
                </c:pt>
                <c:pt idx="19478">
                  <c:v>514.75199999999995</c:v>
                </c:pt>
                <c:pt idx="19479">
                  <c:v>514.76300000000003</c:v>
                </c:pt>
                <c:pt idx="19480">
                  <c:v>514.774</c:v>
                </c:pt>
                <c:pt idx="19481">
                  <c:v>514.78499999999997</c:v>
                </c:pt>
                <c:pt idx="19482">
                  <c:v>514.79600000000005</c:v>
                </c:pt>
                <c:pt idx="19483">
                  <c:v>514.80700000000002</c:v>
                </c:pt>
                <c:pt idx="19484">
                  <c:v>514.81700000000001</c:v>
                </c:pt>
                <c:pt idx="19485">
                  <c:v>514.82799999999997</c:v>
                </c:pt>
                <c:pt idx="19486">
                  <c:v>514.84100000000001</c:v>
                </c:pt>
                <c:pt idx="19487">
                  <c:v>514.85799999999995</c:v>
                </c:pt>
                <c:pt idx="19488">
                  <c:v>514.88</c:v>
                </c:pt>
                <c:pt idx="19489">
                  <c:v>514.9</c:v>
                </c:pt>
                <c:pt idx="19490">
                  <c:v>514.92700000000002</c:v>
                </c:pt>
                <c:pt idx="19491">
                  <c:v>514.95699999999999</c:v>
                </c:pt>
                <c:pt idx="19492">
                  <c:v>514.98900000000003</c:v>
                </c:pt>
                <c:pt idx="19493">
                  <c:v>515.02</c:v>
                </c:pt>
                <c:pt idx="19494">
                  <c:v>515.048</c:v>
                </c:pt>
                <c:pt idx="19495">
                  <c:v>515.07500000000005</c:v>
                </c:pt>
                <c:pt idx="19496">
                  <c:v>515.1</c:v>
                </c:pt>
                <c:pt idx="19497">
                  <c:v>515.12599999999998</c:v>
                </c:pt>
                <c:pt idx="19498">
                  <c:v>515.15700000000004</c:v>
                </c:pt>
                <c:pt idx="19499">
                  <c:v>515.18600000000004</c:v>
                </c:pt>
                <c:pt idx="19500">
                  <c:v>515.21299999999997</c:v>
                </c:pt>
                <c:pt idx="19501">
                  <c:v>515.22799999999995</c:v>
                </c:pt>
                <c:pt idx="19502">
                  <c:v>515.23800000000006</c:v>
                </c:pt>
                <c:pt idx="19503">
                  <c:v>515.26099999999997</c:v>
                </c:pt>
                <c:pt idx="19504">
                  <c:v>515.29200000000003</c:v>
                </c:pt>
                <c:pt idx="19505">
                  <c:v>515.322</c:v>
                </c:pt>
                <c:pt idx="19506">
                  <c:v>515.351</c:v>
                </c:pt>
                <c:pt idx="19507">
                  <c:v>515.37900000000002</c:v>
                </c:pt>
                <c:pt idx="19508">
                  <c:v>515.40599999999995</c:v>
                </c:pt>
                <c:pt idx="19509">
                  <c:v>515.42999999999995</c:v>
                </c:pt>
                <c:pt idx="19510">
                  <c:v>515.45299999999997</c:v>
                </c:pt>
                <c:pt idx="19511">
                  <c:v>515.47699999999998</c:v>
                </c:pt>
                <c:pt idx="19512">
                  <c:v>515.505</c:v>
                </c:pt>
                <c:pt idx="19513">
                  <c:v>515.53499999999997</c:v>
                </c:pt>
                <c:pt idx="19514">
                  <c:v>515.56600000000003</c:v>
                </c:pt>
                <c:pt idx="19515">
                  <c:v>515.59799999999996</c:v>
                </c:pt>
                <c:pt idx="19516">
                  <c:v>515.62900000000002</c:v>
                </c:pt>
                <c:pt idx="19517">
                  <c:v>515.65099999999995</c:v>
                </c:pt>
                <c:pt idx="19518">
                  <c:v>515.65099999999995</c:v>
                </c:pt>
                <c:pt idx="19519">
                  <c:v>515.654</c:v>
                </c:pt>
                <c:pt idx="19520">
                  <c:v>515.66600000000005</c:v>
                </c:pt>
                <c:pt idx="19521">
                  <c:v>515.67399999999998</c:v>
                </c:pt>
                <c:pt idx="19522">
                  <c:v>515.68200000000002</c:v>
                </c:pt>
                <c:pt idx="19523">
                  <c:v>515.69000000000005</c:v>
                </c:pt>
                <c:pt idx="19524">
                  <c:v>515.697</c:v>
                </c:pt>
                <c:pt idx="19525">
                  <c:v>515.70299999999997</c:v>
                </c:pt>
                <c:pt idx="19526">
                  <c:v>515.70899999999995</c:v>
                </c:pt>
                <c:pt idx="19527">
                  <c:v>515.71600000000001</c:v>
                </c:pt>
                <c:pt idx="19528">
                  <c:v>515.72299999999996</c:v>
                </c:pt>
                <c:pt idx="19529">
                  <c:v>515.73</c:v>
                </c:pt>
                <c:pt idx="19530">
                  <c:v>515.73900000000003</c:v>
                </c:pt>
                <c:pt idx="19531">
                  <c:v>515.74900000000002</c:v>
                </c:pt>
                <c:pt idx="19532">
                  <c:v>515.76400000000001</c:v>
                </c:pt>
                <c:pt idx="19533">
                  <c:v>515.79300000000001</c:v>
                </c:pt>
                <c:pt idx="19534">
                  <c:v>515.84199999999998</c:v>
                </c:pt>
                <c:pt idx="19535">
                  <c:v>515.91</c:v>
                </c:pt>
                <c:pt idx="19536">
                  <c:v>515.98599999999999</c:v>
                </c:pt>
                <c:pt idx="19537">
                  <c:v>516.06200000000001</c:v>
                </c:pt>
                <c:pt idx="19538">
                  <c:v>516.14800000000002</c:v>
                </c:pt>
                <c:pt idx="19539">
                  <c:v>516.24</c:v>
                </c:pt>
                <c:pt idx="19540">
                  <c:v>516.32899999999995</c:v>
                </c:pt>
                <c:pt idx="19541">
                  <c:v>516.42399999999998</c:v>
                </c:pt>
                <c:pt idx="19542">
                  <c:v>516.52</c:v>
                </c:pt>
                <c:pt idx="19543">
                  <c:v>516.61300000000006</c:v>
                </c:pt>
                <c:pt idx="19544">
                  <c:v>516.71</c:v>
                </c:pt>
                <c:pt idx="19545">
                  <c:v>516.80999999999995</c:v>
                </c:pt>
                <c:pt idx="19546">
                  <c:v>516.89400000000001</c:v>
                </c:pt>
                <c:pt idx="19547">
                  <c:v>516.93299999999999</c:v>
                </c:pt>
                <c:pt idx="19548">
                  <c:v>516.96600000000001</c:v>
                </c:pt>
                <c:pt idx="19549">
                  <c:v>517.00900000000001</c:v>
                </c:pt>
                <c:pt idx="19550">
                  <c:v>517.06200000000001</c:v>
                </c:pt>
                <c:pt idx="19551">
                  <c:v>517.12099999999998</c:v>
                </c:pt>
                <c:pt idx="19552">
                  <c:v>517.18399999999997</c:v>
                </c:pt>
                <c:pt idx="19553">
                  <c:v>517.245</c:v>
                </c:pt>
                <c:pt idx="19554">
                  <c:v>517.28300000000002</c:v>
                </c:pt>
                <c:pt idx="19555">
                  <c:v>517.28700000000003</c:v>
                </c:pt>
                <c:pt idx="19556">
                  <c:v>517.28700000000003</c:v>
                </c:pt>
                <c:pt idx="19557">
                  <c:v>517.28700000000003</c:v>
                </c:pt>
                <c:pt idx="19558">
                  <c:v>517.28700000000003</c:v>
                </c:pt>
                <c:pt idx="19559">
                  <c:v>517.28700000000003</c:v>
                </c:pt>
                <c:pt idx="19560">
                  <c:v>517.29499999999996</c:v>
                </c:pt>
                <c:pt idx="19561">
                  <c:v>517.29999999999995</c:v>
                </c:pt>
                <c:pt idx="19562">
                  <c:v>517.30499999999995</c:v>
                </c:pt>
                <c:pt idx="19563">
                  <c:v>517.32000000000005</c:v>
                </c:pt>
                <c:pt idx="19564">
                  <c:v>517.35199999999998</c:v>
                </c:pt>
                <c:pt idx="19565">
                  <c:v>517.40899999999999</c:v>
                </c:pt>
                <c:pt idx="19566">
                  <c:v>517.48599999999999</c:v>
                </c:pt>
                <c:pt idx="19567">
                  <c:v>517.57899999999995</c:v>
                </c:pt>
                <c:pt idx="19568">
                  <c:v>517.678</c:v>
                </c:pt>
                <c:pt idx="19569">
                  <c:v>517.77599999999995</c:v>
                </c:pt>
                <c:pt idx="19570">
                  <c:v>517.87099999999998</c:v>
                </c:pt>
                <c:pt idx="19571">
                  <c:v>517.96699999999998</c:v>
                </c:pt>
                <c:pt idx="19572">
                  <c:v>518.06600000000003</c:v>
                </c:pt>
                <c:pt idx="19573">
                  <c:v>518.16300000000001</c:v>
                </c:pt>
                <c:pt idx="19574">
                  <c:v>518.24900000000002</c:v>
                </c:pt>
                <c:pt idx="19575">
                  <c:v>518.33600000000001</c:v>
                </c:pt>
                <c:pt idx="19576">
                  <c:v>518.42499999999995</c:v>
                </c:pt>
                <c:pt idx="19577">
                  <c:v>518.51700000000005</c:v>
                </c:pt>
                <c:pt idx="19578">
                  <c:v>518.61199999999997</c:v>
                </c:pt>
                <c:pt idx="19579">
                  <c:v>518.70600000000002</c:v>
                </c:pt>
                <c:pt idx="19580">
                  <c:v>518.79</c:v>
                </c:pt>
                <c:pt idx="19581">
                  <c:v>518.88</c:v>
                </c:pt>
                <c:pt idx="19582">
                  <c:v>518.97900000000004</c:v>
                </c:pt>
                <c:pt idx="19583">
                  <c:v>519.07399999999996</c:v>
                </c:pt>
                <c:pt idx="19584">
                  <c:v>519.12900000000002</c:v>
                </c:pt>
                <c:pt idx="19585">
                  <c:v>519.17200000000003</c:v>
                </c:pt>
                <c:pt idx="19586">
                  <c:v>519.22400000000005</c:v>
                </c:pt>
                <c:pt idx="19587">
                  <c:v>519.28099999999995</c:v>
                </c:pt>
                <c:pt idx="19588">
                  <c:v>519.28499999999997</c:v>
                </c:pt>
                <c:pt idx="19589">
                  <c:v>519.31799999999998</c:v>
                </c:pt>
                <c:pt idx="19590">
                  <c:v>519.35699999999997</c:v>
                </c:pt>
                <c:pt idx="19591">
                  <c:v>519.39300000000003</c:v>
                </c:pt>
                <c:pt idx="19592">
                  <c:v>519.42700000000002</c:v>
                </c:pt>
                <c:pt idx="19593">
                  <c:v>519.46</c:v>
                </c:pt>
                <c:pt idx="19594">
                  <c:v>519.495</c:v>
                </c:pt>
                <c:pt idx="19595">
                  <c:v>519.53</c:v>
                </c:pt>
                <c:pt idx="19596">
                  <c:v>519.56399999999996</c:v>
                </c:pt>
                <c:pt idx="19597">
                  <c:v>519.59699999999998</c:v>
                </c:pt>
                <c:pt idx="19598">
                  <c:v>519.63</c:v>
                </c:pt>
                <c:pt idx="19599">
                  <c:v>519.66300000000001</c:v>
                </c:pt>
                <c:pt idx="19600">
                  <c:v>519.69899999999996</c:v>
                </c:pt>
                <c:pt idx="19601">
                  <c:v>519.73500000000001</c:v>
                </c:pt>
                <c:pt idx="19602">
                  <c:v>519.77</c:v>
                </c:pt>
                <c:pt idx="19603">
                  <c:v>519.80600000000004</c:v>
                </c:pt>
                <c:pt idx="19604">
                  <c:v>519.84</c:v>
                </c:pt>
                <c:pt idx="19605">
                  <c:v>519.87400000000002</c:v>
                </c:pt>
                <c:pt idx="19606">
                  <c:v>519.90800000000002</c:v>
                </c:pt>
                <c:pt idx="19607">
                  <c:v>519.94200000000001</c:v>
                </c:pt>
                <c:pt idx="19608">
                  <c:v>519.976</c:v>
                </c:pt>
                <c:pt idx="19609">
                  <c:v>520.01</c:v>
                </c:pt>
                <c:pt idx="19610">
                  <c:v>520.04399999999998</c:v>
                </c:pt>
                <c:pt idx="19611">
                  <c:v>520.07000000000005</c:v>
                </c:pt>
                <c:pt idx="19612">
                  <c:v>520.07000000000005</c:v>
                </c:pt>
                <c:pt idx="19613">
                  <c:v>520.07000000000005</c:v>
                </c:pt>
                <c:pt idx="19614">
                  <c:v>520.07000000000005</c:v>
                </c:pt>
                <c:pt idx="19615">
                  <c:v>520.07000000000005</c:v>
                </c:pt>
                <c:pt idx="19616">
                  <c:v>520.09500000000003</c:v>
                </c:pt>
                <c:pt idx="19617">
                  <c:v>520.12199999999996</c:v>
                </c:pt>
                <c:pt idx="19618">
                  <c:v>520.13300000000004</c:v>
                </c:pt>
                <c:pt idx="19619">
                  <c:v>520.13900000000001</c:v>
                </c:pt>
                <c:pt idx="19620">
                  <c:v>520.14800000000002</c:v>
                </c:pt>
                <c:pt idx="19621">
                  <c:v>520.15700000000004</c:v>
                </c:pt>
                <c:pt idx="19622">
                  <c:v>520.17700000000002</c:v>
                </c:pt>
                <c:pt idx="19623">
                  <c:v>520.202</c:v>
                </c:pt>
                <c:pt idx="19624">
                  <c:v>520.21699999999998</c:v>
                </c:pt>
                <c:pt idx="19625">
                  <c:v>520.22699999999998</c:v>
                </c:pt>
                <c:pt idx="19626">
                  <c:v>520.23099999999999</c:v>
                </c:pt>
                <c:pt idx="19627">
                  <c:v>520.23099999999999</c:v>
                </c:pt>
                <c:pt idx="19628">
                  <c:v>520.23099999999999</c:v>
                </c:pt>
                <c:pt idx="19629">
                  <c:v>520.23099999999999</c:v>
                </c:pt>
                <c:pt idx="19630">
                  <c:v>520.23299999999995</c:v>
                </c:pt>
                <c:pt idx="19631">
                  <c:v>520.23599999999999</c:v>
                </c:pt>
                <c:pt idx="19632">
                  <c:v>520.24199999999996</c:v>
                </c:pt>
                <c:pt idx="19633">
                  <c:v>520.25</c:v>
                </c:pt>
                <c:pt idx="19634">
                  <c:v>520.25699999999995</c:v>
                </c:pt>
                <c:pt idx="19635">
                  <c:v>520.26599999999996</c:v>
                </c:pt>
                <c:pt idx="19636">
                  <c:v>520.27599999999995</c:v>
                </c:pt>
                <c:pt idx="19637">
                  <c:v>520.28700000000003</c:v>
                </c:pt>
                <c:pt idx="19638">
                  <c:v>520.298</c:v>
                </c:pt>
                <c:pt idx="19639">
                  <c:v>520.30899999999997</c:v>
                </c:pt>
                <c:pt idx="19640">
                  <c:v>520.32000000000005</c:v>
                </c:pt>
                <c:pt idx="19641">
                  <c:v>520.33100000000002</c:v>
                </c:pt>
                <c:pt idx="19642">
                  <c:v>520.34199999999998</c:v>
                </c:pt>
                <c:pt idx="19643">
                  <c:v>520.35299999999995</c:v>
                </c:pt>
                <c:pt idx="19644">
                  <c:v>520.36400000000003</c:v>
                </c:pt>
                <c:pt idx="19645">
                  <c:v>520.375</c:v>
                </c:pt>
                <c:pt idx="19646">
                  <c:v>520.38599999999997</c:v>
                </c:pt>
                <c:pt idx="19647">
                  <c:v>520.39700000000005</c:v>
                </c:pt>
                <c:pt idx="19648">
                  <c:v>520.40800000000002</c:v>
                </c:pt>
                <c:pt idx="19649">
                  <c:v>520.41899999999998</c:v>
                </c:pt>
                <c:pt idx="19650">
                  <c:v>520.42999999999995</c:v>
                </c:pt>
                <c:pt idx="19651">
                  <c:v>520.44000000000005</c:v>
                </c:pt>
                <c:pt idx="19652">
                  <c:v>520.45100000000002</c:v>
                </c:pt>
                <c:pt idx="19653">
                  <c:v>520.46199999999999</c:v>
                </c:pt>
                <c:pt idx="19654">
                  <c:v>520.47299999999996</c:v>
                </c:pt>
                <c:pt idx="19655">
                  <c:v>520.48400000000004</c:v>
                </c:pt>
                <c:pt idx="19656">
                  <c:v>520.495</c:v>
                </c:pt>
                <c:pt idx="19657">
                  <c:v>520.50599999999997</c:v>
                </c:pt>
                <c:pt idx="19658">
                  <c:v>520.51700000000005</c:v>
                </c:pt>
                <c:pt idx="19659">
                  <c:v>520.52800000000002</c:v>
                </c:pt>
                <c:pt idx="19660">
                  <c:v>520.53899999999999</c:v>
                </c:pt>
                <c:pt idx="19661">
                  <c:v>520.54999999999995</c:v>
                </c:pt>
                <c:pt idx="19662">
                  <c:v>520.56100000000004</c:v>
                </c:pt>
                <c:pt idx="19663">
                  <c:v>520.572</c:v>
                </c:pt>
                <c:pt idx="19664">
                  <c:v>520.58299999999997</c:v>
                </c:pt>
                <c:pt idx="19665">
                  <c:v>520.59400000000005</c:v>
                </c:pt>
                <c:pt idx="19666">
                  <c:v>520.60500000000002</c:v>
                </c:pt>
                <c:pt idx="19667">
                  <c:v>520.61599999999999</c:v>
                </c:pt>
                <c:pt idx="19668">
                  <c:v>520.62699999999995</c:v>
                </c:pt>
                <c:pt idx="19669">
                  <c:v>520.63800000000003</c:v>
                </c:pt>
                <c:pt idx="19670">
                  <c:v>520.649</c:v>
                </c:pt>
                <c:pt idx="19671">
                  <c:v>520.66</c:v>
                </c:pt>
                <c:pt idx="19672">
                  <c:v>520.67200000000003</c:v>
                </c:pt>
                <c:pt idx="19673">
                  <c:v>520.68299999999999</c:v>
                </c:pt>
                <c:pt idx="19674">
                  <c:v>520.69500000000005</c:v>
                </c:pt>
                <c:pt idx="19675">
                  <c:v>520.70500000000004</c:v>
                </c:pt>
                <c:pt idx="19676">
                  <c:v>520.71600000000001</c:v>
                </c:pt>
                <c:pt idx="19677">
                  <c:v>520.72699999999998</c:v>
                </c:pt>
                <c:pt idx="19678">
                  <c:v>520.73800000000006</c:v>
                </c:pt>
                <c:pt idx="19679">
                  <c:v>520.74900000000002</c:v>
                </c:pt>
                <c:pt idx="19680">
                  <c:v>520.75900000000001</c:v>
                </c:pt>
                <c:pt idx="19681">
                  <c:v>520.77</c:v>
                </c:pt>
                <c:pt idx="19682">
                  <c:v>520.78099999999995</c:v>
                </c:pt>
                <c:pt idx="19683">
                  <c:v>520.79200000000003</c:v>
                </c:pt>
                <c:pt idx="19684">
                  <c:v>520.803</c:v>
                </c:pt>
                <c:pt idx="19685">
                  <c:v>520.81399999999996</c:v>
                </c:pt>
                <c:pt idx="19686">
                  <c:v>520.82399999999996</c:v>
                </c:pt>
                <c:pt idx="19687">
                  <c:v>520.83500000000004</c:v>
                </c:pt>
                <c:pt idx="19688">
                  <c:v>520.846</c:v>
                </c:pt>
                <c:pt idx="19689">
                  <c:v>520.85699999999997</c:v>
                </c:pt>
                <c:pt idx="19690">
                  <c:v>520.86800000000005</c:v>
                </c:pt>
                <c:pt idx="19691">
                  <c:v>520.87800000000004</c:v>
                </c:pt>
                <c:pt idx="19692">
                  <c:v>520.88900000000001</c:v>
                </c:pt>
                <c:pt idx="19693">
                  <c:v>520.9</c:v>
                </c:pt>
                <c:pt idx="19694">
                  <c:v>520.91099999999994</c:v>
                </c:pt>
                <c:pt idx="19695">
                  <c:v>520.92200000000003</c:v>
                </c:pt>
                <c:pt idx="19696">
                  <c:v>520.93299999999999</c:v>
                </c:pt>
                <c:pt idx="19697">
                  <c:v>520.94399999999996</c:v>
                </c:pt>
                <c:pt idx="19698">
                  <c:v>520.95399999999995</c:v>
                </c:pt>
                <c:pt idx="19699">
                  <c:v>520.96500000000003</c:v>
                </c:pt>
                <c:pt idx="19700">
                  <c:v>520.976</c:v>
                </c:pt>
                <c:pt idx="19701">
                  <c:v>520.98699999999997</c:v>
                </c:pt>
                <c:pt idx="19702">
                  <c:v>520.99800000000005</c:v>
                </c:pt>
                <c:pt idx="19703">
                  <c:v>521.00900000000001</c:v>
                </c:pt>
                <c:pt idx="19704">
                  <c:v>521.02</c:v>
                </c:pt>
                <c:pt idx="19705">
                  <c:v>521.03099999999995</c:v>
                </c:pt>
                <c:pt idx="19706">
                  <c:v>521.04200000000003</c:v>
                </c:pt>
                <c:pt idx="19707">
                  <c:v>521.053</c:v>
                </c:pt>
                <c:pt idx="19708">
                  <c:v>521.06399999999996</c:v>
                </c:pt>
                <c:pt idx="19709">
                  <c:v>521.07500000000005</c:v>
                </c:pt>
                <c:pt idx="19710">
                  <c:v>521.08699999999999</c:v>
                </c:pt>
                <c:pt idx="19711">
                  <c:v>521.09799999999996</c:v>
                </c:pt>
                <c:pt idx="19712">
                  <c:v>521.11</c:v>
                </c:pt>
                <c:pt idx="19713">
                  <c:v>521.12</c:v>
                </c:pt>
                <c:pt idx="19714">
                  <c:v>521.13099999999997</c:v>
                </c:pt>
                <c:pt idx="19715">
                  <c:v>521.14200000000005</c:v>
                </c:pt>
                <c:pt idx="19716">
                  <c:v>521.15300000000002</c:v>
                </c:pt>
                <c:pt idx="19717">
                  <c:v>521.16399999999999</c:v>
                </c:pt>
                <c:pt idx="19718">
                  <c:v>521.17499999999995</c:v>
                </c:pt>
                <c:pt idx="19719">
                  <c:v>521.18600000000004</c:v>
                </c:pt>
                <c:pt idx="19720">
                  <c:v>521.197</c:v>
                </c:pt>
                <c:pt idx="19721">
                  <c:v>521.20699999999999</c:v>
                </c:pt>
                <c:pt idx="19722">
                  <c:v>521.21699999999998</c:v>
                </c:pt>
                <c:pt idx="19723">
                  <c:v>521.23</c:v>
                </c:pt>
                <c:pt idx="19724">
                  <c:v>521.25400000000002</c:v>
                </c:pt>
                <c:pt idx="19725">
                  <c:v>521.29999999999995</c:v>
                </c:pt>
                <c:pt idx="19726">
                  <c:v>521.36400000000003</c:v>
                </c:pt>
                <c:pt idx="19727">
                  <c:v>521.43799999999999</c:v>
                </c:pt>
                <c:pt idx="19728">
                  <c:v>521.51900000000001</c:v>
                </c:pt>
                <c:pt idx="19729">
                  <c:v>521.59699999999998</c:v>
                </c:pt>
                <c:pt idx="19730">
                  <c:v>521.673</c:v>
                </c:pt>
                <c:pt idx="19731">
                  <c:v>521.76099999999997</c:v>
                </c:pt>
                <c:pt idx="19732">
                  <c:v>521.85699999999997</c:v>
                </c:pt>
                <c:pt idx="19733">
                  <c:v>521.94899999999996</c:v>
                </c:pt>
                <c:pt idx="19734">
                  <c:v>522.04200000000003</c:v>
                </c:pt>
                <c:pt idx="19735">
                  <c:v>522.14200000000005</c:v>
                </c:pt>
                <c:pt idx="19736">
                  <c:v>522.23900000000003</c:v>
                </c:pt>
                <c:pt idx="19737">
                  <c:v>522.32600000000002</c:v>
                </c:pt>
                <c:pt idx="19738">
                  <c:v>522.39700000000005</c:v>
                </c:pt>
                <c:pt idx="19739">
                  <c:v>522.45399999999995</c:v>
                </c:pt>
                <c:pt idx="19740">
                  <c:v>522.46500000000003</c:v>
                </c:pt>
                <c:pt idx="19741">
                  <c:v>522.46500000000003</c:v>
                </c:pt>
                <c:pt idx="19742">
                  <c:v>522.46500000000003</c:v>
                </c:pt>
                <c:pt idx="19743">
                  <c:v>522.471</c:v>
                </c:pt>
                <c:pt idx="19744">
                  <c:v>522.47299999999996</c:v>
                </c:pt>
                <c:pt idx="19745">
                  <c:v>522.47299999999996</c:v>
                </c:pt>
                <c:pt idx="19746">
                  <c:v>522.47900000000004</c:v>
                </c:pt>
                <c:pt idx="19747">
                  <c:v>522.49900000000002</c:v>
                </c:pt>
                <c:pt idx="19748">
                  <c:v>522.53899999999999</c:v>
                </c:pt>
                <c:pt idx="19749">
                  <c:v>522.601</c:v>
                </c:pt>
                <c:pt idx="19750">
                  <c:v>522.68100000000004</c:v>
                </c:pt>
                <c:pt idx="19751">
                  <c:v>522.76900000000001</c:v>
                </c:pt>
                <c:pt idx="19752">
                  <c:v>522.85699999999997</c:v>
                </c:pt>
                <c:pt idx="19753">
                  <c:v>522.93600000000004</c:v>
                </c:pt>
                <c:pt idx="19754">
                  <c:v>523.00699999999995</c:v>
                </c:pt>
                <c:pt idx="19755">
                  <c:v>523.08100000000002</c:v>
                </c:pt>
                <c:pt idx="19756">
                  <c:v>523.12699999999995</c:v>
                </c:pt>
                <c:pt idx="19757">
                  <c:v>523.12699999999995</c:v>
                </c:pt>
                <c:pt idx="19758">
                  <c:v>523.12800000000004</c:v>
                </c:pt>
                <c:pt idx="19759">
                  <c:v>523.12800000000004</c:v>
                </c:pt>
                <c:pt idx="19760">
                  <c:v>523.12800000000004</c:v>
                </c:pt>
                <c:pt idx="19761">
                  <c:v>523.12800000000004</c:v>
                </c:pt>
                <c:pt idx="19762">
                  <c:v>523.12800000000004</c:v>
                </c:pt>
                <c:pt idx="19763">
                  <c:v>523.12800000000004</c:v>
                </c:pt>
                <c:pt idx="19764">
                  <c:v>523.12800000000004</c:v>
                </c:pt>
                <c:pt idx="19765">
                  <c:v>523.13699999999994</c:v>
                </c:pt>
                <c:pt idx="19766">
                  <c:v>523.18600000000004</c:v>
                </c:pt>
                <c:pt idx="19767">
                  <c:v>523.25699999999995</c:v>
                </c:pt>
                <c:pt idx="19768">
                  <c:v>523.33100000000002</c:v>
                </c:pt>
                <c:pt idx="19769">
                  <c:v>523.399</c:v>
                </c:pt>
                <c:pt idx="19770">
                  <c:v>523.47199999999998</c:v>
                </c:pt>
                <c:pt idx="19771">
                  <c:v>523.55499999999995</c:v>
                </c:pt>
                <c:pt idx="19772">
                  <c:v>523.64700000000005</c:v>
                </c:pt>
                <c:pt idx="19773">
                  <c:v>523.74199999999996</c:v>
                </c:pt>
                <c:pt idx="19774">
                  <c:v>523.84</c:v>
                </c:pt>
                <c:pt idx="19775">
                  <c:v>523.94000000000005</c:v>
                </c:pt>
                <c:pt idx="19776">
                  <c:v>524.03200000000004</c:v>
                </c:pt>
                <c:pt idx="19777">
                  <c:v>524.11800000000005</c:v>
                </c:pt>
                <c:pt idx="19778">
                  <c:v>524.20500000000004</c:v>
                </c:pt>
                <c:pt idx="19779">
                  <c:v>524.29499999999996</c:v>
                </c:pt>
                <c:pt idx="19780">
                  <c:v>524.38800000000003</c:v>
                </c:pt>
                <c:pt idx="19781">
                  <c:v>524.47299999999996</c:v>
                </c:pt>
                <c:pt idx="19782">
                  <c:v>524.53899999999999</c:v>
                </c:pt>
                <c:pt idx="19783">
                  <c:v>524.59199999999998</c:v>
                </c:pt>
                <c:pt idx="19784">
                  <c:v>524.63099999999997</c:v>
                </c:pt>
                <c:pt idx="19785">
                  <c:v>524.66600000000005</c:v>
                </c:pt>
                <c:pt idx="19786">
                  <c:v>524.71500000000003</c:v>
                </c:pt>
                <c:pt idx="19787">
                  <c:v>524.76499999999999</c:v>
                </c:pt>
                <c:pt idx="19788">
                  <c:v>524.81399999999996</c:v>
                </c:pt>
                <c:pt idx="19789">
                  <c:v>524.85699999999997</c:v>
                </c:pt>
                <c:pt idx="19790">
                  <c:v>524.88699999999994</c:v>
                </c:pt>
                <c:pt idx="19791">
                  <c:v>524.90700000000004</c:v>
                </c:pt>
                <c:pt idx="19792">
                  <c:v>524.91</c:v>
                </c:pt>
                <c:pt idx="19793">
                  <c:v>524.92499999999995</c:v>
                </c:pt>
                <c:pt idx="19794">
                  <c:v>524.93899999999996</c:v>
                </c:pt>
                <c:pt idx="19795">
                  <c:v>524.95299999999997</c:v>
                </c:pt>
                <c:pt idx="19796">
                  <c:v>524.98</c:v>
                </c:pt>
                <c:pt idx="19797">
                  <c:v>525.02800000000002</c:v>
                </c:pt>
                <c:pt idx="19798">
                  <c:v>525.09</c:v>
                </c:pt>
                <c:pt idx="19799">
                  <c:v>525.15599999999995</c:v>
                </c:pt>
                <c:pt idx="19800">
                  <c:v>525.221</c:v>
                </c:pt>
                <c:pt idx="19801">
                  <c:v>525.28399999999999</c:v>
                </c:pt>
                <c:pt idx="19802">
                  <c:v>525.34500000000003</c:v>
                </c:pt>
                <c:pt idx="19803">
                  <c:v>525.404</c:v>
                </c:pt>
                <c:pt idx="19804">
                  <c:v>525.44100000000003</c:v>
                </c:pt>
                <c:pt idx="19805">
                  <c:v>525.45600000000002</c:v>
                </c:pt>
                <c:pt idx="19806">
                  <c:v>525.47400000000005</c:v>
                </c:pt>
                <c:pt idx="19807">
                  <c:v>525.49900000000002</c:v>
                </c:pt>
                <c:pt idx="19808">
                  <c:v>525.52599999999995</c:v>
                </c:pt>
                <c:pt idx="19809">
                  <c:v>525.553</c:v>
                </c:pt>
                <c:pt idx="19810">
                  <c:v>525.58399999999995</c:v>
                </c:pt>
                <c:pt idx="19811">
                  <c:v>525.61500000000001</c:v>
                </c:pt>
                <c:pt idx="19812">
                  <c:v>525.64499999999998</c:v>
                </c:pt>
                <c:pt idx="19813">
                  <c:v>525.678</c:v>
                </c:pt>
                <c:pt idx="19814">
                  <c:v>525.71299999999997</c:v>
                </c:pt>
                <c:pt idx="19815">
                  <c:v>525.74599999999998</c:v>
                </c:pt>
                <c:pt idx="19816">
                  <c:v>525.77700000000004</c:v>
                </c:pt>
                <c:pt idx="19817">
                  <c:v>525.80899999999997</c:v>
                </c:pt>
                <c:pt idx="19818">
                  <c:v>525.84299999999996</c:v>
                </c:pt>
                <c:pt idx="19819">
                  <c:v>525.88099999999997</c:v>
                </c:pt>
                <c:pt idx="19820">
                  <c:v>525.91999999999996</c:v>
                </c:pt>
                <c:pt idx="19821">
                  <c:v>525.95600000000002</c:v>
                </c:pt>
                <c:pt idx="19822">
                  <c:v>525.98699999999997</c:v>
                </c:pt>
                <c:pt idx="19823">
                  <c:v>526.01800000000003</c:v>
                </c:pt>
                <c:pt idx="19824">
                  <c:v>526.04700000000003</c:v>
                </c:pt>
                <c:pt idx="19825">
                  <c:v>526.07399999999996</c:v>
                </c:pt>
                <c:pt idx="19826">
                  <c:v>526.09900000000005</c:v>
                </c:pt>
                <c:pt idx="19827">
                  <c:v>526.125</c:v>
                </c:pt>
                <c:pt idx="19828">
                  <c:v>526.15499999999997</c:v>
                </c:pt>
                <c:pt idx="19829">
                  <c:v>526.18499999999995</c:v>
                </c:pt>
                <c:pt idx="19830">
                  <c:v>526.20899999999995</c:v>
                </c:pt>
                <c:pt idx="19831">
                  <c:v>526.21</c:v>
                </c:pt>
                <c:pt idx="19832">
                  <c:v>526.21</c:v>
                </c:pt>
                <c:pt idx="19833">
                  <c:v>526.21100000000001</c:v>
                </c:pt>
                <c:pt idx="19834">
                  <c:v>526.21100000000001</c:v>
                </c:pt>
                <c:pt idx="19835">
                  <c:v>526.21400000000006</c:v>
                </c:pt>
                <c:pt idx="19836">
                  <c:v>526.21600000000001</c:v>
                </c:pt>
                <c:pt idx="19837">
                  <c:v>526.21600000000001</c:v>
                </c:pt>
                <c:pt idx="19838">
                  <c:v>526.21900000000005</c:v>
                </c:pt>
                <c:pt idx="19839">
                  <c:v>526.226</c:v>
                </c:pt>
                <c:pt idx="19840">
                  <c:v>526.23400000000004</c:v>
                </c:pt>
                <c:pt idx="19841">
                  <c:v>526.24300000000005</c:v>
                </c:pt>
                <c:pt idx="19842">
                  <c:v>526.25300000000004</c:v>
                </c:pt>
                <c:pt idx="19843">
                  <c:v>526.26400000000001</c:v>
                </c:pt>
                <c:pt idx="19844">
                  <c:v>526.27499999999998</c:v>
                </c:pt>
                <c:pt idx="19845">
                  <c:v>526.28499999999997</c:v>
                </c:pt>
                <c:pt idx="19846">
                  <c:v>526.29600000000005</c:v>
                </c:pt>
                <c:pt idx="19847">
                  <c:v>526.30700000000002</c:v>
                </c:pt>
                <c:pt idx="19848">
                  <c:v>526.31799999999998</c:v>
                </c:pt>
                <c:pt idx="19849">
                  <c:v>526.32899999999995</c:v>
                </c:pt>
                <c:pt idx="19850">
                  <c:v>526.34</c:v>
                </c:pt>
                <c:pt idx="19851">
                  <c:v>526.351</c:v>
                </c:pt>
                <c:pt idx="19852">
                  <c:v>526.36300000000006</c:v>
                </c:pt>
                <c:pt idx="19853">
                  <c:v>526.37400000000002</c:v>
                </c:pt>
                <c:pt idx="19854">
                  <c:v>526.38400000000001</c:v>
                </c:pt>
                <c:pt idx="19855">
                  <c:v>526.39499999999998</c:v>
                </c:pt>
                <c:pt idx="19856">
                  <c:v>526.40599999999995</c:v>
                </c:pt>
                <c:pt idx="19857">
                  <c:v>526.41700000000003</c:v>
                </c:pt>
                <c:pt idx="19858">
                  <c:v>526.428</c:v>
                </c:pt>
                <c:pt idx="19859">
                  <c:v>526.43899999999996</c:v>
                </c:pt>
                <c:pt idx="19860">
                  <c:v>526.44899999999996</c:v>
                </c:pt>
                <c:pt idx="19861">
                  <c:v>526.46</c:v>
                </c:pt>
                <c:pt idx="19862">
                  <c:v>526.471</c:v>
                </c:pt>
                <c:pt idx="19863">
                  <c:v>526.48199999999997</c:v>
                </c:pt>
                <c:pt idx="19864">
                  <c:v>526.49300000000005</c:v>
                </c:pt>
                <c:pt idx="19865">
                  <c:v>526.50400000000002</c:v>
                </c:pt>
                <c:pt idx="19866">
                  <c:v>526.51499999999999</c:v>
                </c:pt>
                <c:pt idx="19867">
                  <c:v>526.52599999999995</c:v>
                </c:pt>
                <c:pt idx="19868">
                  <c:v>526.53700000000003</c:v>
                </c:pt>
                <c:pt idx="19869">
                  <c:v>526.54700000000003</c:v>
                </c:pt>
                <c:pt idx="19870">
                  <c:v>526.55799999999999</c:v>
                </c:pt>
                <c:pt idx="19871">
                  <c:v>526.56899999999996</c:v>
                </c:pt>
                <c:pt idx="19872">
                  <c:v>526.58000000000004</c:v>
                </c:pt>
                <c:pt idx="19873">
                  <c:v>526.59</c:v>
                </c:pt>
                <c:pt idx="19874">
                  <c:v>526.601</c:v>
                </c:pt>
                <c:pt idx="19875">
                  <c:v>526.61199999999997</c:v>
                </c:pt>
                <c:pt idx="19876">
                  <c:v>526.62199999999996</c:v>
                </c:pt>
                <c:pt idx="19877">
                  <c:v>526.63300000000004</c:v>
                </c:pt>
                <c:pt idx="19878">
                  <c:v>526.64300000000003</c:v>
                </c:pt>
                <c:pt idx="19879">
                  <c:v>526.654</c:v>
                </c:pt>
                <c:pt idx="19880">
                  <c:v>526.66399999999999</c:v>
                </c:pt>
                <c:pt idx="19881">
                  <c:v>526.67399999999998</c:v>
                </c:pt>
                <c:pt idx="19882">
                  <c:v>526.68499999999995</c:v>
                </c:pt>
                <c:pt idx="19883">
                  <c:v>526.69600000000003</c:v>
                </c:pt>
                <c:pt idx="19884">
                  <c:v>526.70600000000002</c:v>
                </c:pt>
                <c:pt idx="19885">
                  <c:v>526.71699999999998</c:v>
                </c:pt>
                <c:pt idx="19886">
                  <c:v>526.72799999999995</c:v>
                </c:pt>
                <c:pt idx="19887">
                  <c:v>526.73800000000006</c:v>
                </c:pt>
                <c:pt idx="19888">
                  <c:v>526.74900000000002</c:v>
                </c:pt>
                <c:pt idx="19889">
                  <c:v>526.75900000000001</c:v>
                </c:pt>
                <c:pt idx="19890">
                  <c:v>526.77</c:v>
                </c:pt>
                <c:pt idx="19891">
                  <c:v>526.78099999999995</c:v>
                </c:pt>
                <c:pt idx="19892">
                  <c:v>526.79100000000005</c:v>
                </c:pt>
                <c:pt idx="19893">
                  <c:v>526.803</c:v>
                </c:pt>
                <c:pt idx="19894">
                  <c:v>526.82100000000003</c:v>
                </c:pt>
                <c:pt idx="19895">
                  <c:v>526.86199999999997</c:v>
                </c:pt>
                <c:pt idx="19896">
                  <c:v>526.93200000000002</c:v>
                </c:pt>
                <c:pt idx="19897">
                  <c:v>527.01300000000003</c:v>
                </c:pt>
                <c:pt idx="19898">
                  <c:v>527.09299999999996</c:v>
                </c:pt>
                <c:pt idx="19899">
                  <c:v>527.17700000000002</c:v>
                </c:pt>
                <c:pt idx="19900">
                  <c:v>527.26199999999994</c:v>
                </c:pt>
                <c:pt idx="19901">
                  <c:v>527.34100000000001</c:v>
                </c:pt>
                <c:pt idx="19902">
                  <c:v>527.42100000000005</c:v>
                </c:pt>
                <c:pt idx="19903">
                  <c:v>527.50900000000001</c:v>
                </c:pt>
                <c:pt idx="19904">
                  <c:v>527.60199999999998</c:v>
                </c:pt>
                <c:pt idx="19905">
                  <c:v>527.69899999999996</c:v>
                </c:pt>
                <c:pt idx="19906">
                  <c:v>527.79200000000003</c:v>
                </c:pt>
                <c:pt idx="19907">
                  <c:v>527.87599999999998</c:v>
                </c:pt>
                <c:pt idx="19908">
                  <c:v>527.95899999999995</c:v>
                </c:pt>
                <c:pt idx="19909">
                  <c:v>528.04100000000005</c:v>
                </c:pt>
                <c:pt idx="19910">
                  <c:v>528.12099999999998</c:v>
                </c:pt>
                <c:pt idx="19911">
                  <c:v>528.18899999999996</c:v>
                </c:pt>
                <c:pt idx="19912">
                  <c:v>528.24800000000005</c:v>
                </c:pt>
                <c:pt idx="19913">
                  <c:v>528.30499999999995</c:v>
                </c:pt>
                <c:pt idx="19914">
                  <c:v>528.35299999999995</c:v>
                </c:pt>
                <c:pt idx="19915">
                  <c:v>528.35299999999995</c:v>
                </c:pt>
                <c:pt idx="19916">
                  <c:v>528.35299999999995</c:v>
                </c:pt>
                <c:pt idx="19917">
                  <c:v>528.35299999999995</c:v>
                </c:pt>
                <c:pt idx="19918">
                  <c:v>528.35299999999995</c:v>
                </c:pt>
                <c:pt idx="19919">
                  <c:v>528.35299999999995</c:v>
                </c:pt>
                <c:pt idx="19920">
                  <c:v>528.35299999999995</c:v>
                </c:pt>
                <c:pt idx="19921">
                  <c:v>528.35699999999997</c:v>
                </c:pt>
                <c:pt idx="19922">
                  <c:v>528.37699999999995</c:v>
                </c:pt>
                <c:pt idx="19923">
                  <c:v>528.41</c:v>
                </c:pt>
                <c:pt idx="19924">
                  <c:v>528.45000000000005</c:v>
                </c:pt>
                <c:pt idx="19925">
                  <c:v>528.49099999999999</c:v>
                </c:pt>
                <c:pt idx="19926">
                  <c:v>528.53300000000002</c:v>
                </c:pt>
                <c:pt idx="19927">
                  <c:v>528.57500000000005</c:v>
                </c:pt>
                <c:pt idx="19928">
                  <c:v>528.61199999999997</c:v>
                </c:pt>
                <c:pt idx="19929">
                  <c:v>528.64700000000005</c:v>
                </c:pt>
                <c:pt idx="19930">
                  <c:v>528.68700000000001</c:v>
                </c:pt>
                <c:pt idx="19931">
                  <c:v>528.72900000000004</c:v>
                </c:pt>
                <c:pt idx="19932">
                  <c:v>528.77099999999996</c:v>
                </c:pt>
                <c:pt idx="19933">
                  <c:v>528.81399999999996</c:v>
                </c:pt>
                <c:pt idx="19934">
                  <c:v>528.85299999999995</c:v>
                </c:pt>
                <c:pt idx="19935">
                  <c:v>528.88800000000003</c:v>
                </c:pt>
                <c:pt idx="19936">
                  <c:v>528.923</c:v>
                </c:pt>
                <c:pt idx="19937">
                  <c:v>528.95899999999995</c:v>
                </c:pt>
                <c:pt idx="19938">
                  <c:v>528.99599999999998</c:v>
                </c:pt>
                <c:pt idx="19939">
                  <c:v>529.03300000000002</c:v>
                </c:pt>
                <c:pt idx="19940">
                  <c:v>529.07000000000005</c:v>
                </c:pt>
                <c:pt idx="19941">
                  <c:v>529.10500000000002</c:v>
                </c:pt>
                <c:pt idx="19942">
                  <c:v>529.13900000000001</c:v>
                </c:pt>
                <c:pt idx="19943">
                  <c:v>529.17399999999998</c:v>
                </c:pt>
                <c:pt idx="19944">
                  <c:v>529.21100000000001</c:v>
                </c:pt>
                <c:pt idx="19945">
                  <c:v>529.245</c:v>
                </c:pt>
                <c:pt idx="19946">
                  <c:v>529.279</c:v>
                </c:pt>
                <c:pt idx="19947">
                  <c:v>529.31200000000001</c:v>
                </c:pt>
                <c:pt idx="19948">
                  <c:v>529.34</c:v>
                </c:pt>
                <c:pt idx="19949">
                  <c:v>529.37</c:v>
                </c:pt>
                <c:pt idx="19950">
                  <c:v>529.38400000000001</c:v>
                </c:pt>
                <c:pt idx="19951">
                  <c:v>529.40899999999999</c:v>
                </c:pt>
                <c:pt idx="19952">
                  <c:v>529.44000000000005</c:v>
                </c:pt>
                <c:pt idx="19953">
                  <c:v>529.47900000000004</c:v>
                </c:pt>
                <c:pt idx="19954">
                  <c:v>529.51800000000003</c:v>
                </c:pt>
                <c:pt idx="19955">
                  <c:v>529.55600000000004</c:v>
                </c:pt>
                <c:pt idx="19956">
                  <c:v>529.59500000000003</c:v>
                </c:pt>
                <c:pt idx="19957">
                  <c:v>529.63199999999995</c:v>
                </c:pt>
                <c:pt idx="19958">
                  <c:v>529.66700000000003</c:v>
                </c:pt>
                <c:pt idx="19959">
                  <c:v>529.70100000000002</c:v>
                </c:pt>
                <c:pt idx="19960">
                  <c:v>529.73400000000004</c:v>
                </c:pt>
                <c:pt idx="19961">
                  <c:v>529.76199999999994</c:v>
                </c:pt>
                <c:pt idx="19962">
                  <c:v>529.78399999999999</c:v>
                </c:pt>
                <c:pt idx="19963">
                  <c:v>529.798</c:v>
                </c:pt>
                <c:pt idx="19964">
                  <c:v>529.80899999999997</c:v>
                </c:pt>
                <c:pt idx="19965">
                  <c:v>529.82899999999995</c:v>
                </c:pt>
                <c:pt idx="19966">
                  <c:v>529.85500000000002</c:v>
                </c:pt>
                <c:pt idx="19967">
                  <c:v>529.88499999999999</c:v>
                </c:pt>
                <c:pt idx="19968">
                  <c:v>529.91600000000005</c:v>
                </c:pt>
                <c:pt idx="19969">
                  <c:v>529.94600000000003</c:v>
                </c:pt>
                <c:pt idx="19970">
                  <c:v>529.97400000000005</c:v>
                </c:pt>
                <c:pt idx="19971">
                  <c:v>529.99699999999996</c:v>
                </c:pt>
                <c:pt idx="19972">
                  <c:v>529.99699999999996</c:v>
                </c:pt>
                <c:pt idx="19973">
                  <c:v>529.99699999999996</c:v>
                </c:pt>
                <c:pt idx="19974">
                  <c:v>529.99699999999996</c:v>
                </c:pt>
                <c:pt idx="19975">
                  <c:v>529.99699999999996</c:v>
                </c:pt>
                <c:pt idx="19976">
                  <c:v>529.99699999999996</c:v>
                </c:pt>
                <c:pt idx="19977">
                  <c:v>529.99699999999996</c:v>
                </c:pt>
                <c:pt idx="19978">
                  <c:v>529.99699999999996</c:v>
                </c:pt>
                <c:pt idx="19979">
                  <c:v>529.99699999999996</c:v>
                </c:pt>
                <c:pt idx="19980">
                  <c:v>530.00099999999998</c:v>
                </c:pt>
                <c:pt idx="19981">
                  <c:v>530.00199999999995</c:v>
                </c:pt>
                <c:pt idx="19982">
                  <c:v>530.00199999999995</c:v>
                </c:pt>
                <c:pt idx="19983">
                  <c:v>530.00199999999995</c:v>
                </c:pt>
                <c:pt idx="19984">
                  <c:v>530.00800000000004</c:v>
                </c:pt>
                <c:pt idx="19985">
                  <c:v>530.01300000000003</c:v>
                </c:pt>
                <c:pt idx="19986">
                  <c:v>530.02</c:v>
                </c:pt>
                <c:pt idx="19987">
                  <c:v>530.02800000000002</c:v>
                </c:pt>
                <c:pt idx="19988">
                  <c:v>530.03599999999994</c:v>
                </c:pt>
                <c:pt idx="19989">
                  <c:v>530.04499999999996</c:v>
                </c:pt>
                <c:pt idx="19990">
                  <c:v>530.05499999999995</c:v>
                </c:pt>
                <c:pt idx="19991">
                  <c:v>530.06600000000003</c:v>
                </c:pt>
                <c:pt idx="19992">
                  <c:v>530.07600000000002</c:v>
                </c:pt>
                <c:pt idx="19993">
                  <c:v>530.08699999999999</c:v>
                </c:pt>
                <c:pt idx="19994">
                  <c:v>530.09799999999996</c:v>
                </c:pt>
                <c:pt idx="19995">
                  <c:v>530.10799999999995</c:v>
                </c:pt>
                <c:pt idx="19996">
                  <c:v>530.11900000000003</c:v>
                </c:pt>
                <c:pt idx="19997">
                  <c:v>530.12900000000002</c:v>
                </c:pt>
                <c:pt idx="19998">
                  <c:v>530.14</c:v>
                </c:pt>
                <c:pt idx="19999">
                  <c:v>530.15300000000002</c:v>
                </c:pt>
                <c:pt idx="20000">
                  <c:v>530.17600000000004</c:v>
                </c:pt>
                <c:pt idx="20001">
                  <c:v>530.22699999999998</c:v>
                </c:pt>
                <c:pt idx="20002">
                  <c:v>530.30799999999999</c:v>
                </c:pt>
                <c:pt idx="20003">
                  <c:v>530.38599999999997</c:v>
                </c:pt>
                <c:pt idx="20004">
                  <c:v>530.46199999999999</c:v>
                </c:pt>
                <c:pt idx="20005">
                  <c:v>530.47900000000004</c:v>
                </c:pt>
                <c:pt idx="20006">
                  <c:v>530.50900000000001</c:v>
                </c:pt>
                <c:pt idx="20007">
                  <c:v>530.55700000000002</c:v>
                </c:pt>
                <c:pt idx="20008">
                  <c:v>530.61699999999996</c:v>
                </c:pt>
                <c:pt idx="20009">
                  <c:v>530.68399999999997</c:v>
                </c:pt>
                <c:pt idx="20010">
                  <c:v>530.755</c:v>
                </c:pt>
                <c:pt idx="20011">
                  <c:v>530.83299999999997</c:v>
                </c:pt>
                <c:pt idx="20012">
                  <c:v>530.91700000000003</c:v>
                </c:pt>
                <c:pt idx="20013">
                  <c:v>531.00599999999997</c:v>
                </c:pt>
                <c:pt idx="20014">
                  <c:v>531.08500000000004</c:v>
                </c:pt>
                <c:pt idx="20015">
                  <c:v>531.15899999999999</c:v>
                </c:pt>
                <c:pt idx="20016">
                  <c:v>531.23299999999995</c:v>
                </c:pt>
                <c:pt idx="20017">
                  <c:v>531.30399999999997</c:v>
                </c:pt>
                <c:pt idx="20018">
                  <c:v>531.36599999999999</c:v>
                </c:pt>
                <c:pt idx="20019">
                  <c:v>531.41099999999994</c:v>
                </c:pt>
                <c:pt idx="20020">
                  <c:v>531.44200000000001</c:v>
                </c:pt>
                <c:pt idx="20021">
                  <c:v>531.47699999999998</c:v>
                </c:pt>
                <c:pt idx="20022">
                  <c:v>531.51700000000005</c:v>
                </c:pt>
                <c:pt idx="20023">
                  <c:v>531.56100000000004</c:v>
                </c:pt>
                <c:pt idx="20024">
                  <c:v>531.60599999999999</c:v>
                </c:pt>
                <c:pt idx="20025">
                  <c:v>531.65099999999995</c:v>
                </c:pt>
                <c:pt idx="20026">
                  <c:v>531.69000000000005</c:v>
                </c:pt>
                <c:pt idx="20027">
                  <c:v>531.71799999999996</c:v>
                </c:pt>
                <c:pt idx="20028">
                  <c:v>531.74900000000002</c:v>
                </c:pt>
                <c:pt idx="20029">
                  <c:v>531.79</c:v>
                </c:pt>
                <c:pt idx="20030">
                  <c:v>531.82000000000005</c:v>
                </c:pt>
                <c:pt idx="20031">
                  <c:v>531.82299999999998</c:v>
                </c:pt>
                <c:pt idx="20032">
                  <c:v>531.84299999999996</c:v>
                </c:pt>
                <c:pt idx="20033">
                  <c:v>531.88599999999997</c:v>
                </c:pt>
                <c:pt idx="20034">
                  <c:v>531.92899999999997</c:v>
                </c:pt>
                <c:pt idx="20035">
                  <c:v>531.96799999999996</c:v>
                </c:pt>
                <c:pt idx="20036">
                  <c:v>532.00699999999995</c:v>
                </c:pt>
                <c:pt idx="20037">
                  <c:v>532.03800000000001</c:v>
                </c:pt>
                <c:pt idx="20038">
                  <c:v>532.06500000000005</c:v>
                </c:pt>
                <c:pt idx="20039">
                  <c:v>532.09500000000003</c:v>
                </c:pt>
                <c:pt idx="20040">
                  <c:v>532.13300000000004</c:v>
                </c:pt>
                <c:pt idx="20041">
                  <c:v>532.17499999999995</c:v>
                </c:pt>
                <c:pt idx="20042">
                  <c:v>532.21500000000003</c:v>
                </c:pt>
                <c:pt idx="20043">
                  <c:v>532.25400000000002</c:v>
                </c:pt>
                <c:pt idx="20044">
                  <c:v>532.29200000000003</c:v>
                </c:pt>
                <c:pt idx="20045">
                  <c:v>532.33100000000002</c:v>
                </c:pt>
                <c:pt idx="20046">
                  <c:v>532.37199999999996</c:v>
                </c:pt>
                <c:pt idx="20047">
                  <c:v>532.38300000000004</c:v>
                </c:pt>
                <c:pt idx="20048">
                  <c:v>532.38300000000004</c:v>
                </c:pt>
                <c:pt idx="20049">
                  <c:v>532.38300000000004</c:v>
                </c:pt>
                <c:pt idx="20050">
                  <c:v>532.38300000000004</c:v>
                </c:pt>
                <c:pt idx="20051">
                  <c:v>532.38699999999994</c:v>
                </c:pt>
                <c:pt idx="20052">
                  <c:v>532.39</c:v>
                </c:pt>
                <c:pt idx="20053">
                  <c:v>532.39300000000003</c:v>
                </c:pt>
                <c:pt idx="20054">
                  <c:v>532.399</c:v>
                </c:pt>
                <c:pt idx="20055">
                  <c:v>532.40700000000004</c:v>
                </c:pt>
                <c:pt idx="20056">
                  <c:v>532.41499999999996</c:v>
                </c:pt>
                <c:pt idx="20057">
                  <c:v>532.42399999999998</c:v>
                </c:pt>
                <c:pt idx="20058">
                  <c:v>532.43399999999997</c:v>
                </c:pt>
                <c:pt idx="20059">
                  <c:v>532.44500000000005</c:v>
                </c:pt>
                <c:pt idx="20060">
                  <c:v>532.45799999999997</c:v>
                </c:pt>
                <c:pt idx="20061">
                  <c:v>532.46799999999996</c:v>
                </c:pt>
                <c:pt idx="20062">
                  <c:v>532.48099999999999</c:v>
                </c:pt>
                <c:pt idx="20063">
                  <c:v>532.50400000000002</c:v>
                </c:pt>
                <c:pt idx="20064">
                  <c:v>532.54999999999995</c:v>
                </c:pt>
                <c:pt idx="20065">
                  <c:v>532.62099999999998</c:v>
                </c:pt>
                <c:pt idx="20066">
                  <c:v>532.70799999999997</c:v>
                </c:pt>
                <c:pt idx="20067">
                  <c:v>532.79300000000001</c:v>
                </c:pt>
                <c:pt idx="20068">
                  <c:v>532.88</c:v>
                </c:pt>
                <c:pt idx="20069">
                  <c:v>532.96</c:v>
                </c:pt>
                <c:pt idx="20070">
                  <c:v>533.05200000000002</c:v>
                </c:pt>
                <c:pt idx="20071">
                  <c:v>533.15</c:v>
                </c:pt>
                <c:pt idx="20072">
                  <c:v>533.245</c:v>
                </c:pt>
                <c:pt idx="20073">
                  <c:v>533.34</c:v>
                </c:pt>
                <c:pt idx="20074">
                  <c:v>533.43899999999996</c:v>
                </c:pt>
                <c:pt idx="20075">
                  <c:v>533.53899999999999</c:v>
                </c:pt>
                <c:pt idx="20076">
                  <c:v>533.63199999999995</c:v>
                </c:pt>
                <c:pt idx="20077">
                  <c:v>533.71900000000005</c:v>
                </c:pt>
                <c:pt idx="20078">
                  <c:v>533.80399999999997</c:v>
                </c:pt>
                <c:pt idx="20079">
                  <c:v>533.88300000000004</c:v>
                </c:pt>
                <c:pt idx="20080">
                  <c:v>533.94899999999996</c:v>
                </c:pt>
                <c:pt idx="20081">
                  <c:v>534.01099999999997</c:v>
                </c:pt>
                <c:pt idx="20082">
                  <c:v>534.07299999999998</c:v>
                </c:pt>
                <c:pt idx="20083">
                  <c:v>534.10599999999999</c:v>
                </c:pt>
                <c:pt idx="20084">
                  <c:v>534.10599999999999</c:v>
                </c:pt>
                <c:pt idx="20085">
                  <c:v>534.10599999999999</c:v>
                </c:pt>
                <c:pt idx="20086">
                  <c:v>534.10599999999999</c:v>
                </c:pt>
                <c:pt idx="20087">
                  <c:v>534.10599999999999</c:v>
                </c:pt>
                <c:pt idx="20088">
                  <c:v>534.10599999999999</c:v>
                </c:pt>
                <c:pt idx="20089">
                  <c:v>534.10599999999999</c:v>
                </c:pt>
                <c:pt idx="20090">
                  <c:v>534.10699999999997</c:v>
                </c:pt>
                <c:pt idx="20091">
                  <c:v>534.11199999999997</c:v>
                </c:pt>
                <c:pt idx="20092">
                  <c:v>534.11500000000001</c:v>
                </c:pt>
                <c:pt idx="20093">
                  <c:v>534.11500000000001</c:v>
                </c:pt>
                <c:pt idx="20094">
                  <c:v>534.11500000000001</c:v>
                </c:pt>
                <c:pt idx="20095">
                  <c:v>534.11500000000001</c:v>
                </c:pt>
                <c:pt idx="20096">
                  <c:v>534.11500000000001</c:v>
                </c:pt>
                <c:pt idx="20097">
                  <c:v>534.12199999999996</c:v>
                </c:pt>
                <c:pt idx="20098">
                  <c:v>534.12900000000002</c:v>
                </c:pt>
                <c:pt idx="20099">
                  <c:v>534.13599999999997</c:v>
                </c:pt>
                <c:pt idx="20100">
                  <c:v>534.14499999999998</c:v>
                </c:pt>
                <c:pt idx="20101">
                  <c:v>534.15200000000004</c:v>
                </c:pt>
                <c:pt idx="20102">
                  <c:v>534.15899999999999</c:v>
                </c:pt>
                <c:pt idx="20103">
                  <c:v>534.16700000000003</c:v>
                </c:pt>
                <c:pt idx="20104">
                  <c:v>534.17700000000002</c:v>
                </c:pt>
                <c:pt idx="20105">
                  <c:v>534.18600000000004</c:v>
                </c:pt>
                <c:pt idx="20106">
                  <c:v>534.197</c:v>
                </c:pt>
                <c:pt idx="20107">
                  <c:v>534.20799999999997</c:v>
                </c:pt>
                <c:pt idx="20108">
                  <c:v>534.21799999999996</c:v>
                </c:pt>
                <c:pt idx="20109">
                  <c:v>534.22900000000004</c:v>
                </c:pt>
                <c:pt idx="20110">
                  <c:v>534.23900000000003</c:v>
                </c:pt>
                <c:pt idx="20111">
                  <c:v>534.25</c:v>
                </c:pt>
                <c:pt idx="20112">
                  <c:v>534.26099999999997</c:v>
                </c:pt>
                <c:pt idx="20113">
                  <c:v>534.28300000000002</c:v>
                </c:pt>
                <c:pt idx="20114">
                  <c:v>534.33600000000001</c:v>
                </c:pt>
                <c:pt idx="20115">
                  <c:v>534.40700000000004</c:v>
                </c:pt>
                <c:pt idx="20116">
                  <c:v>534.47299999999996</c:v>
                </c:pt>
                <c:pt idx="20117">
                  <c:v>534.53700000000003</c:v>
                </c:pt>
                <c:pt idx="20118">
                  <c:v>534.6</c:v>
                </c:pt>
                <c:pt idx="20119">
                  <c:v>534.66399999999999</c:v>
                </c:pt>
                <c:pt idx="20120">
                  <c:v>534.74099999999999</c:v>
                </c:pt>
                <c:pt idx="20121">
                  <c:v>534.83299999999997</c:v>
                </c:pt>
                <c:pt idx="20122">
                  <c:v>534.92600000000004</c:v>
                </c:pt>
                <c:pt idx="20123">
                  <c:v>535.01499999999999</c:v>
                </c:pt>
                <c:pt idx="20124">
                  <c:v>535.10699999999997</c:v>
                </c:pt>
                <c:pt idx="20125">
                  <c:v>535.19899999999996</c:v>
                </c:pt>
                <c:pt idx="20126">
                  <c:v>535.26599999999996</c:v>
                </c:pt>
                <c:pt idx="20127">
                  <c:v>535.31899999999996</c:v>
                </c:pt>
                <c:pt idx="20128">
                  <c:v>535.36500000000001</c:v>
                </c:pt>
                <c:pt idx="20129">
                  <c:v>535.41300000000001</c:v>
                </c:pt>
                <c:pt idx="20130">
                  <c:v>535.47799999999995</c:v>
                </c:pt>
                <c:pt idx="20131">
                  <c:v>535.55700000000002</c:v>
                </c:pt>
                <c:pt idx="20132">
                  <c:v>535.62900000000002</c:v>
                </c:pt>
                <c:pt idx="20133">
                  <c:v>535.68399999999997</c:v>
                </c:pt>
                <c:pt idx="20134">
                  <c:v>535.73400000000004</c:v>
                </c:pt>
                <c:pt idx="20135">
                  <c:v>535.78499999999997</c:v>
                </c:pt>
                <c:pt idx="20136">
                  <c:v>535.83600000000001</c:v>
                </c:pt>
                <c:pt idx="20137">
                  <c:v>535.85299999999995</c:v>
                </c:pt>
                <c:pt idx="20138">
                  <c:v>535.87099999999998</c:v>
                </c:pt>
                <c:pt idx="20139">
                  <c:v>535.90200000000004</c:v>
                </c:pt>
                <c:pt idx="20140">
                  <c:v>535.91300000000001</c:v>
                </c:pt>
                <c:pt idx="20141">
                  <c:v>535.91300000000001</c:v>
                </c:pt>
                <c:pt idx="20142">
                  <c:v>535.91300000000001</c:v>
                </c:pt>
                <c:pt idx="20143">
                  <c:v>535.91300000000001</c:v>
                </c:pt>
                <c:pt idx="20144">
                  <c:v>535.91499999999996</c:v>
                </c:pt>
                <c:pt idx="20145">
                  <c:v>535.91899999999998</c:v>
                </c:pt>
                <c:pt idx="20146">
                  <c:v>535.923</c:v>
                </c:pt>
                <c:pt idx="20147">
                  <c:v>535.92899999999997</c:v>
                </c:pt>
                <c:pt idx="20148">
                  <c:v>535.93600000000004</c:v>
                </c:pt>
                <c:pt idx="20149">
                  <c:v>535.94500000000005</c:v>
                </c:pt>
                <c:pt idx="20150">
                  <c:v>535.95500000000004</c:v>
                </c:pt>
                <c:pt idx="20151">
                  <c:v>535.96799999999996</c:v>
                </c:pt>
                <c:pt idx="20152">
                  <c:v>535.98900000000003</c:v>
                </c:pt>
                <c:pt idx="20153">
                  <c:v>536.03300000000002</c:v>
                </c:pt>
                <c:pt idx="20154">
                  <c:v>536.10599999999999</c:v>
                </c:pt>
                <c:pt idx="20155">
                  <c:v>536.18700000000001</c:v>
                </c:pt>
                <c:pt idx="20156">
                  <c:v>536.26900000000001</c:v>
                </c:pt>
                <c:pt idx="20157">
                  <c:v>536.36599999999999</c:v>
                </c:pt>
                <c:pt idx="20158">
                  <c:v>536.46</c:v>
                </c:pt>
                <c:pt idx="20159">
                  <c:v>536.54899999999998</c:v>
                </c:pt>
                <c:pt idx="20160">
                  <c:v>536.64</c:v>
                </c:pt>
                <c:pt idx="20161">
                  <c:v>536.73400000000004</c:v>
                </c:pt>
                <c:pt idx="20162">
                  <c:v>536.82000000000005</c:v>
                </c:pt>
                <c:pt idx="20163">
                  <c:v>536.89400000000001</c:v>
                </c:pt>
                <c:pt idx="20164">
                  <c:v>536.971</c:v>
                </c:pt>
                <c:pt idx="20165">
                  <c:v>537.05600000000004</c:v>
                </c:pt>
                <c:pt idx="20166">
                  <c:v>537.14400000000001</c:v>
                </c:pt>
                <c:pt idx="20167">
                  <c:v>537.23500000000001</c:v>
                </c:pt>
                <c:pt idx="20168">
                  <c:v>537.327</c:v>
                </c:pt>
                <c:pt idx="20169">
                  <c:v>537.38800000000003</c:v>
                </c:pt>
                <c:pt idx="20170">
                  <c:v>537.40200000000004</c:v>
                </c:pt>
                <c:pt idx="20171">
                  <c:v>537.40200000000004</c:v>
                </c:pt>
                <c:pt idx="20172">
                  <c:v>537.40200000000004</c:v>
                </c:pt>
                <c:pt idx="20173">
                  <c:v>537.40200000000004</c:v>
                </c:pt>
                <c:pt idx="20174">
                  <c:v>537.40200000000004</c:v>
                </c:pt>
                <c:pt idx="20175">
                  <c:v>537.40200000000004</c:v>
                </c:pt>
                <c:pt idx="20176">
                  <c:v>537.40200000000004</c:v>
                </c:pt>
                <c:pt idx="20177">
                  <c:v>537.40200000000004</c:v>
                </c:pt>
                <c:pt idx="20178">
                  <c:v>537.40200000000004</c:v>
                </c:pt>
                <c:pt idx="20179">
                  <c:v>537.40200000000004</c:v>
                </c:pt>
                <c:pt idx="20180">
                  <c:v>537.40200000000004</c:v>
                </c:pt>
                <c:pt idx="20181">
                  <c:v>537.40200000000004</c:v>
                </c:pt>
                <c:pt idx="20182">
                  <c:v>537.40200000000004</c:v>
                </c:pt>
                <c:pt idx="20183">
                  <c:v>537.40200000000004</c:v>
                </c:pt>
                <c:pt idx="20184">
                  <c:v>537.40200000000004</c:v>
                </c:pt>
                <c:pt idx="20185">
                  <c:v>537.40200000000004</c:v>
                </c:pt>
                <c:pt idx="20186">
                  <c:v>537.40200000000004</c:v>
                </c:pt>
                <c:pt idx="20187">
                  <c:v>537.40700000000004</c:v>
                </c:pt>
                <c:pt idx="20188">
                  <c:v>537.41399999999999</c:v>
                </c:pt>
                <c:pt idx="20189">
                  <c:v>537.42100000000005</c:v>
                </c:pt>
                <c:pt idx="20190">
                  <c:v>537.428</c:v>
                </c:pt>
                <c:pt idx="20191">
                  <c:v>537.43600000000004</c:v>
                </c:pt>
                <c:pt idx="20192">
                  <c:v>537.44500000000005</c:v>
                </c:pt>
                <c:pt idx="20193">
                  <c:v>537.45500000000004</c:v>
                </c:pt>
                <c:pt idx="20194">
                  <c:v>537.46500000000003</c:v>
                </c:pt>
                <c:pt idx="20195">
                  <c:v>537.476</c:v>
                </c:pt>
                <c:pt idx="20196">
                  <c:v>537.48699999999997</c:v>
                </c:pt>
                <c:pt idx="20197">
                  <c:v>537.49800000000005</c:v>
                </c:pt>
                <c:pt idx="20198">
                  <c:v>537.50800000000004</c:v>
                </c:pt>
                <c:pt idx="20199">
                  <c:v>537.51900000000001</c:v>
                </c:pt>
                <c:pt idx="20200">
                  <c:v>537.53</c:v>
                </c:pt>
                <c:pt idx="20201">
                  <c:v>537.54100000000005</c:v>
                </c:pt>
                <c:pt idx="20202">
                  <c:v>537.55200000000002</c:v>
                </c:pt>
                <c:pt idx="20203">
                  <c:v>537.56299999999999</c:v>
                </c:pt>
                <c:pt idx="20204">
                  <c:v>537.57399999999996</c:v>
                </c:pt>
                <c:pt idx="20205">
                  <c:v>537.58399999999995</c:v>
                </c:pt>
                <c:pt idx="20206">
                  <c:v>537.59500000000003</c:v>
                </c:pt>
                <c:pt idx="20207">
                  <c:v>537.60599999999999</c:v>
                </c:pt>
                <c:pt idx="20208">
                  <c:v>537.61699999999996</c:v>
                </c:pt>
                <c:pt idx="20209">
                  <c:v>537.62800000000004</c:v>
                </c:pt>
                <c:pt idx="20210">
                  <c:v>537.63900000000001</c:v>
                </c:pt>
                <c:pt idx="20211">
                  <c:v>537.65</c:v>
                </c:pt>
                <c:pt idx="20212">
                  <c:v>537.66</c:v>
                </c:pt>
                <c:pt idx="20213">
                  <c:v>537.67100000000005</c:v>
                </c:pt>
                <c:pt idx="20214">
                  <c:v>537.68200000000002</c:v>
                </c:pt>
                <c:pt idx="20215">
                  <c:v>537.69200000000001</c:v>
                </c:pt>
                <c:pt idx="20216">
                  <c:v>537.70299999999997</c:v>
                </c:pt>
                <c:pt idx="20217">
                  <c:v>537.71400000000006</c:v>
                </c:pt>
                <c:pt idx="20218">
                  <c:v>537.72400000000005</c:v>
                </c:pt>
                <c:pt idx="20219">
                  <c:v>537.73400000000004</c:v>
                </c:pt>
                <c:pt idx="20220">
                  <c:v>537.745</c:v>
                </c:pt>
                <c:pt idx="20221">
                  <c:v>537.755</c:v>
                </c:pt>
                <c:pt idx="20222">
                  <c:v>537.774</c:v>
                </c:pt>
                <c:pt idx="20223">
                  <c:v>537.822</c:v>
                </c:pt>
                <c:pt idx="20224">
                  <c:v>537.89800000000002</c:v>
                </c:pt>
                <c:pt idx="20225">
                  <c:v>537.97500000000002</c:v>
                </c:pt>
                <c:pt idx="20226">
                  <c:v>538.06100000000004</c:v>
                </c:pt>
                <c:pt idx="20227">
                  <c:v>538.15099999999995</c:v>
                </c:pt>
                <c:pt idx="20228">
                  <c:v>538.23699999999997</c:v>
                </c:pt>
                <c:pt idx="20229">
                  <c:v>538.32600000000002</c:v>
                </c:pt>
                <c:pt idx="20230">
                  <c:v>538.42100000000005</c:v>
                </c:pt>
                <c:pt idx="20231">
                  <c:v>538.51400000000001</c:v>
                </c:pt>
                <c:pt idx="20232">
                  <c:v>538.60599999999999</c:v>
                </c:pt>
                <c:pt idx="20233">
                  <c:v>538.702</c:v>
                </c:pt>
                <c:pt idx="20234">
                  <c:v>538.80200000000002</c:v>
                </c:pt>
                <c:pt idx="20235">
                  <c:v>538.9</c:v>
                </c:pt>
                <c:pt idx="20236">
                  <c:v>538.99</c:v>
                </c:pt>
                <c:pt idx="20237">
                  <c:v>539.07500000000005</c:v>
                </c:pt>
                <c:pt idx="20238">
                  <c:v>539.16</c:v>
                </c:pt>
                <c:pt idx="20239">
                  <c:v>539.24900000000002</c:v>
                </c:pt>
                <c:pt idx="20240">
                  <c:v>539.34</c:v>
                </c:pt>
                <c:pt idx="20241">
                  <c:v>539.42999999999995</c:v>
                </c:pt>
                <c:pt idx="20242">
                  <c:v>539.52</c:v>
                </c:pt>
                <c:pt idx="20243">
                  <c:v>539.61099999999999</c:v>
                </c:pt>
                <c:pt idx="20244">
                  <c:v>539.70299999999997</c:v>
                </c:pt>
                <c:pt idx="20245">
                  <c:v>539.79499999999996</c:v>
                </c:pt>
                <c:pt idx="20246">
                  <c:v>539.88800000000003</c:v>
                </c:pt>
                <c:pt idx="20247">
                  <c:v>539.97699999999998</c:v>
                </c:pt>
                <c:pt idx="20248">
                  <c:v>540.01800000000003</c:v>
                </c:pt>
                <c:pt idx="20249">
                  <c:v>540.01800000000003</c:v>
                </c:pt>
                <c:pt idx="20250">
                  <c:v>540.01800000000003</c:v>
                </c:pt>
                <c:pt idx="20251">
                  <c:v>540.01800000000003</c:v>
                </c:pt>
                <c:pt idx="20252">
                  <c:v>540.01800000000003</c:v>
                </c:pt>
                <c:pt idx="20253">
                  <c:v>540.01800000000003</c:v>
                </c:pt>
                <c:pt idx="20254">
                  <c:v>540.01800000000003</c:v>
                </c:pt>
                <c:pt idx="20255">
                  <c:v>540.01800000000003</c:v>
                </c:pt>
                <c:pt idx="20256">
                  <c:v>540.01900000000001</c:v>
                </c:pt>
                <c:pt idx="20257">
                  <c:v>540.02</c:v>
                </c:pt>
                <c:pt idx="20258">
                  <c:v>540.02099999999996</c:v>
                </c:pt>
                <c:pt idx="20259">
                  <c:v>540.02200000000005</c:v>
                </c:pt>
                <c:pt idx="20260">
                  <c:v>540.02200000000005</c:v>
                </c:pt>
                <c:pt idx="20261">
                  <c:v>540.02300000000002</c:v>
                </c:pt>
                <c:pt idx="20262">
                  <c:v>540.02300000000002</c:v>
                </c:pt>
                <c:pt idx="20263">
                  <c:v>540.02300000000002</c:v>
                </c:pt>
                <c:pt idx="20264">
                  <c:v>540.02300000000002</c:v>
                </c:pt>
                <c:pt idx="20265">
                  <c:v>540.03300000000002</c:v>
                </c:pt>
                <c:pt idx="20266">
                  <c:v>540.07000000000005</c:v>
                </c:pt>
                <c:pt idx="20267">
                  <c:v>540.09799999999996</c:v>
                </c:pt>
                <c:pt idx="20268">
                  <c:v>540.09799999999996</c:v>
                </c:pt>
                <c:pt idx="20269">
                  <c:v>540.09799999999996</c:v>
                </c:pt>
                <c:pt idx="20270">
                  <c:v>540.101</c:v>
                </c:pt>
                <c:pt idx="20271">
                  <c:v>540.10900000000004</c:v>
                </c:pt>
                <c:pt idx="20272">
                  <c:v>540.11699999999996</c:v>
                </c:pt>
                <c:pt idx="20273">
                  <c:v>540.12400000000002</c:v>
                </c:pt>
                <c:pt idx="20274">
                  <c:v>540.13199999999995</c:v>
                </c:pt>
                <c:pt idx="20275">
                  <c:v>540.14099999999996</c:v>
                </c:pt>
                <c:pt idx="20276">
                  <c:v>540.15200000000004</c:v>
                </c:pt>
                <c:pt idx="20277">
                  <c:v>540.16200000000003</c:v>
                </c:pt>
                <c:pt idx="20278">
                  <c:v>540.17399999999998</c:v>
                </c:pt>
                <c:pt idx="20279">
                  <c:v>540.18499999999995</c:v>
                </c:pt>
                <c:pt idx="20280">
                  <c:v>540.19600000000003</c:v>
                </c:pt>
                <c:pt idx="20281">
                  <c:v>540.20699999999999</c:v>
                </c:pt>
                <c:pt idx="20282">
                  <c:v>540.21900000000005</c:v>
                </c:pt>
                <c:pt idx="20283">
                  <c:v>540.23</c:v>
                </c:pt>
                <c:pt idx="20284">
                  <c:v>540.24199999999996</c:v>
                </c:pt>
                <c:pt idx="20285">
                  <c:v>540.25300000000004</c:v>
                </c:pt>
                <c:pt idx="20286">
                  <c:v>540.26400000000001</c:v>
                </c:pt>
                <c:pt idx="20287">
                  <c:v>540.28599999999994</c:v>
                </c:pt>
                <c:pt idx="20288">
                  <c:v>540.31600000000003</c:v>
                </c:pt>
                <c:pt idx="20289">
                  <c:v>540.351</c:v>
                </c:pt>
                <c:pt idx="20290">
                  <c:v>540.39300000000003</c:v>
                </c:pt>
                <c:pt idx="20291">
                  <c:v>540.43899999999996</c:v>
                </c:pt>
                <c:pt idx="20292">
                  <c:v>540.495</c:v>
                </c:pt>
                <c:pt idx="20293">
                  <c:v>540.55399999999997</c:v>
                </c:pt>
                <c:pt idx="20294">
                  <c:v>540.596</c:v>
                </c:pt>
                <c:pt idx="20295">
                  <c:v>540.63199999999995</c:v>
                </c:pt>
                <c:pt idx="20296">
                  <c:v>540.68100000000004</c:v>
                </c:pt>
                <c:pt idx="20297">
                  <c:v>540.74400000000003</c:v>
                </c:pt>
                <c:pt idx="20298">
                  <c:v>540.79300000000001</c:v>
                </c:pt>
                <c:pt idx="20299">
                  <c:v>540.80899999999997</c:v>
                </c:pt>
                <c:pt idx="20300">
                  <c:v>540.81100000000004</c:v>
                </c:pt>
                <c:pt idx="20301">
                  <c:v>540.822</c:v>
                </c:pt>
                <c:pt idx="20302">
                  <c:v>540.84</c:v>
                </c:pt>
                <c:pt idx="20303">
                  <c:v>540.851</c:v>
                </c:pt>
                <c:pt idx="20304">
                  <c:v>540.86699999999996</c:v>
                </c:pt>
                <c:pt idx="20305">
                  <c:v>540.923</c:v>
                </c:pt>
                <c:pt idx="20306">
                  <c:v>541.00800000000004</c:v>
                </c:pt>
                <c:pt idx="20307">
                  <c:v>541.10799999999995</c:v>
                </c:pt>
                <c:pt idx="20308">
                  <c:v>541.20399999999995</c:v>
                </c:pt>
                <c:pt idx="20309">
                  <c:v>541.29999999999995</c:v>
                </c:pt>
                <c:pt idx="20310">
                  <c:v>541.39300000000003</c:v>
                </c:pt>
                <c:pt idx="20311">
                  <c:v>541.48599999999999</c:v>
                </c:pt>
                <c:pt idx="20312">
                  <c:v>541.58299999999997</c:v>
                </c:pt>
                <c:pt idx="20313">
                  <c:v>541.68399999999997</c:v>
                </c:pt>
                <c:pt idx="20314">
                  <c:v>541.73900000000003</c:v>
                </c:pt>
                <c:pt idx="20315">
                  <c:v>541.77</c:v>
                </c:pt>
                <c:pt idx="20316">
                  <c:v>541.80899999999997</c:v>
                </c:pt>
                <c:pt idx="20317">
                  <c:v>541.85299999999995</c:v>
                </c:pt>
                <c:pt idx="20318">
                  <c:v>541.90300000000002</c:v>
                </c:pt>
                <c:pt idx="20319">
                  <c:v>541.95399999999995</c:v>
                </c:pt>
                <c:pt idx="20320">
                  <c:v>542.00400000000002</c:v>
                </c:pt>
                <c:pt idx="20321">
                  <c:v>542.05399999999997</c:v>
                </c:pt>
                <c:pt idx="20322">
                  <c:v>542.10299999999995</c:v>
                </c:pt>
                <c:pt idx="20323">
                  <c:v>542.149</c:v>
                </c:pt>
                <c:pt idx="20324">
                  <c:v>542.19500000000005</c:v>
                </c:pt>
                <c:pt idx="20325">
                  <c:v>542.24099999999999</c:v>
                </c:pt>
                <c:pt idx="20326">
                  <c:v>542.29</c:v>
                </c:pt>
                <c:pt idx="20327">
                  <c:v>542.34100000000001</c:v>
                </c:pt>
                <c:pt idx="20328">
                  <c:v>542.38900000000001</c:v>
                </c:pt>
                <c:pt idx="20329">
                  <c:v>542.43499999999995</c:v>
                </c:pt>
                <c:pt idx="20330">
                  <c:v>542.48</c:v>
                </c:pt>
                <c:pt idx="20331">
                  <c:v>542.52200000000005</c:v>
                </c:pt>
                <c:pt idx="20332">
                  <c:v>542.55799999999999</c:v>
                </c:pt>
                <c:pt idx="20333">
                  <c:v>542.59199999999998</c:v>
                </c:pt>
                <c:pt idx="20334">
                  <c:v>542.61599999999999</c:v>
                </c:pt>
                <c:pt idx="20335">
                  <c:v>542.64700000000005</c:v>
                </c:pt>
                <c:pt idx="20336">
                  <c:v>542.68100000000004</c:v>
                </c:pt>
                <c:pt idx="20337">
                  <c:v>542.71100000000001</c:v>
                </c:pt>
                <c:pt idx="20338">
                  <c:v>542.73599999999999</c:v>
                </c:pt>
                <c:pt idx="20339">
                  <c:v>542.74800000000005</c:v>
                </c:pt>
                <c:pt idx="20340">
                  <c:v>542.77200000000005</c:v>
                </c:pt>
                <c:pt idx="20341">
                  <c:v>542.79399999999998</c:v>
                </c:pt>
                <c:pt idx="20342">
                  <c:v>542.81600000000003</c:v>
                </c:pt>
                <c:pt idx="20343">
                  <c:v>542.827</c:v>
                </c:pt>
                <c:pt idx="20344">
                  <c:v>542.82799999999997</c:v>
                </c:pt>
                <c:pt idx="20345">
                  <c:v>542.84900000000005</c:v>
                </c:pt>
                <c:pt idx="20346">
                  <c:v>542.875</c:v>
                </c:pt>
                <c:pt idx="20347">
                  <c:v>542.89700000000005</c:v>
                </c:pt>
                <c:pt idx="20348">
                  <c:v>542.90899999999999</c:v>
                </c:pt>
                <c:pt idx="20349">
                  <c:v>542.91700000000003</c:v>
                </c:pt>
                <c:pt idx="20350">
                  <c:v>542.93700000000001</c:v>
                </c:pt>
                <c:pt idx="20351">
                  <c:v>542.96699999999998</c:v>
                </c:pt>
                <c:pt idx="20352">
                  <c:v>542.98400000000004</c:v>
                </c:pt>
                <c:pt idx="20353">
                  <c:v>542.98400000000004</c:v>
                </c:pt>
                <c:pt idx="20354">
                  <c:v>542.98400000000004</c:v>
                </c:pt>
                <c:pt idx="20355">
                  <c:v>542.98400000000004</c:v>
                </c:pt>
                <c:pt idx="20356">
                  <c:v>542.98800000000006</c:v>
                </c:pt>
                <c:pt idx="20357">
                  <c:v>542.99800000000005</c:v>
                </c:pt>
                <c:pt idx="20358">
                  <c:v>543.00699999999995</c:v>
                </c:pt>
                <c:pt idx="20359">
                  <c:v>543.00699999999995</c:v>
                </c:pt>
                <c:pt idx="20360">
                  <c:v>543.00699999999995</c:v>
                </c:pt>
                <c:pt idx="20361">
                  <c:v>543.00699999999995</c:v>
                </c:pt>
                <c:pt idx="20362">
                  <c:v>543.00699999999995</c:v>
                </c:pt>
                <c:pt idx="20363">
                  <c:v>543.00699999999995</c:v>
                </c:pt>
                <c:pt idx="20364">
                  <c:v>543.00699999999995</c:v>
                </c:pt>
                <c:pt idx="20365">
                  <c:v>543.00699999999995</c:v>
                </c:pt>
                <c:pt idx="20366">
                  <c:v>543.00699999999995</c:v>
                </c:pt>
                <c:pt idx="20367">
                  <c:v>543.00699999999995</c:v>
                </c:pt>
                <c:pt idx="20368">
                  <c:v>543.00699999999995</c:v>
                </c:pt>
                <c:pt idx="20369">
                  <c:v>543.00800000000004</c:v>
                </c:pt>
                <c:pt idx="20370">
                  <c:v>543.01099999999997</c:v>
                </c:pt>
                <c:pt idx="20371">
                  <c:v>543.01599999999996</c:v>
                </c:pt>
                <c:pt idx="20372">
                  <c:v>543.02300000000002</c:v>
                </c:pt>
                <c:pt idx="20373">
                  <c:v>543.03099999999995</c:v>
                </c:pt>
                <c:pt idx="20374">
                  <c:v>543.03899999999999</c:v>
                </c:pt>
                <c:pt idx="20375">
                  <c:v>543.048</c:v>
                </c:pt>
                <c:pt idx="20376">
                  <c:v>543.05799999999999</c:v>
                </c:pt>
                <c:pt idx="20377">
                  <c:v>543.06799999999998</c:v>
                </c:pt>
                <c:pt idx="20378">
                  <c:v>543.07899999999995</c:v>
                </c:pt>
                <c:pt idx="20379">
                  <c:v>543.09</c:v>
                </c:pt>
                <c:pt idx="20380">
                  <c:v>543.10199999999998</c:v>
                </c:pt>
                <c:pt idx="20381">
                  <c:v>543.12800000000004</c:v>
                </c:pt>
                <c:pt idx="20382">
                  <c:v>543.16099999999994</c:v>
                </c:pt>
                <c:pt idx="20383">
                  <c:v>543.20399999999995</c:v>
                </c:pt>
                <c:pt idx="20384">
                  <c:v>543.26199999999994</c:v>
                </c:pt>
                <c:pt idx="20385">
                  <c:v>543.33500000000004</c:v>
                </c:pt>
                <c:pt idx="20386">
                  <c:v>543.41999999999996</c:v>
                </c:pt>
                <c:pt idx="20387">
                  <c:v>543.51099999999997</c:v>
                </c:pt>
                <c:pt idx="20388">
                  <c:v>543.60199999999998</c:v>
                </c:pt>
                <c:pt idx="20389">
                  <c:v>543.69500000000005</c:v>
                </c:pt>
                <c:pt idx="20390">
                  <c:v>543.79300000000001</c:v>
                </c:pt>
                <c:pt idx="20391">
                  <c:v>543.88400000000001</c:v>
                </c:pt>
                <c:pt idx="20392">
                  <c:v>543.97900000000004</c:v>
                </c:pt>
                <c:pt idx="20393">
                  <c:v>544.07899999999995</c:v>
                </c:pt>
                <c:pt idx="20394">
                  <c:v>544.17899999999997</c:v>
                </c:pt>
                <c:pt idx="20395">
                  <c:v>544.26800000000003</c:v>
                </c:pt>
                <c:pt idx="20396">
                  <c:v>544.35400000000004</c:v>
                </c:pt>
                <c:pt idx="20397">
                  <c:v>544.44399999999996</c:v>
                </c:pt>
                <c:pt idx="20398">
                  <c:v>544.53700000000003</c:v>
                </c:pt>
                <c:pt idx="20399">
                  <c:v>544.62199999999996</c:v>
                </c:pt>
                <c:pt idx="20400">
                  <c:v>544.70299999999997</c:v>
                </c:pt>
                <c:pt idx="20401">
                  <c:v>544.79700000000003</c:v>
                </c:pt>
                <c:pt idx="20402">
                  <c:v>544.89599999999996</c:v>
                </c:pt>
                <c:pt idx="20403">
                  <c:v>544.98299999999995</c:v>
                </c:pt>
                <c:pt idx="20404">
                  <c:v>545.005</c:v>
                </c:pt>
                <c:pt idx="20405">
                  <c:v>545.03499999999997</c:v>
                </c:pt>
                <c:pt idx="20406">
                  <c:v>545.07299999999998</c:v>
                </c:pt>
                <c:pt idx="20407">
                  <c:v>545.11699999999996</c:v>
                </c:pt>
                <c:pt idx="20408">
                  <c:v>545.16</c:v>
                </c:pt>
                <c:pt idx="20409">
                  <c:v>545.17399999999998</c:v>
                </c:pt>
                <c:pt idx="20410">
                  <c:v>545.19299999999998</c:v>
                </c:pt>
                <c:pt idx="20411">
                  <c:v>545.21699999999998</c:v>
                </c:pt>
                <c:pt idx="20412">
                  <c:v>545.24099999999999</c:v>
                </c:pt>
                <c:pt idx="20413">
                  <c:v>545.26800000000003</c:v>
                </c:pt>
                <c:pt idx="20414">
                  <c:v>545.298</c:v>
                </c:pt>
                <c:pt idx="20415">
                  <c:v>545.32899999999995</c:v>
                </c:pt>
                <c:pt idx="20416">
                  <c:v>545.35900000000004</c:v>
                </c:pt>
                <c:pt idx="20417">
                  <c:v>545.38599999999997</c:v>
                </c:pt>
                <c:pt idx="20418">
                  <c:v>545.41300000000001</c:v>
                </c:pt>
                <c:pt idx="20419">
                  <c:v>545.44200000000001</c:v>
                </c:pt>
                <c:pt idx="20420">
                  <c:v>545.47299999999996</c:v>
                </c:pt>
                <c:pt idx="20421">
                  <c:v>545.50400000000002</c:v>
                </c:pt>
                <c:pt idx="20422">
                  <c:v>545.53599999999994</c:v>
                </c:pt>
                <c:pt idx="20423">
                  <c:v>545.56799999999998</c:v>
                </c:pt>
                <c:pt idx="20424">
                  <c:v>545.6</c:v>
                </c:pt>
                <c:pt idx="20425">
                  <c:v>545.63300000000004</c:v>
                </c:pt>
                <c:pt idx="20426">
                  <c:v>545.66399999999999</c:v>
                </c:pt>
                <c:pt idx="20427">
                  <c:v>545.69299999999998</c:v>
                </c:pt>
                <c:pt idx="20428">
                  <c:v>545.72299999999996</c:v>
                </c:pt>
                <c:pt idx="20429">
                  <c:v>545.75199999999995</c:v>
                </c:pt>
                <c:pt idx="20430">
                  <c:v>545.78399999999999</c:v>
                </c:pt>
                <c:pt idx="20431">
                  <c:v>545.81500000000005</c:v>
                </c:pt>
                <c:pt idx="20432">
                  <c:v>545.84799999999996</c:v>
                </c:pt>
                <c:pt idx="20433">
                  <c:v>545.88199999999995</c:v>
                </c:pt>
                <c:pt idx="20434">
                  <c:v>545.91999999999996</c:v>
                </c:pt>
                <c:pt idx="20435">
                  <c:v>545.95699999999999</c:v>
                </c:pt>
                <c:pt idx="20436">
                  <c:v>545.99199999999996</c:v>
                </c:pt>
                <c:pt idx="20437">
                  <c:v>546.02800000000002</c:v>
                </c:pt>
                <c:pt idx="20438">
                  <c:v>546.05899999999997</c:v>
                </c:pt>
                <c:pt idx="20439">
                  <c:v>546.08799999999997</c:v>
                </c:pt>
                <c:pt idx="20440">
                  <c:v>546.09799999999996</c:v>
                </c:pt>
                <c:pt idx="20441">
                  <c:v>546.09799999999996</c:v>
                </c:pt>
                <c:pt idx="20442">
                  <c:v>546.10599999999999</c:v>
                </c:pt>
                <c:pt idx="20443">
                  <c:v>546.12599999999998</c:v>
                </c:pt>
                <c:pt idx="20444">
                  <c:v>546.15200000000004</c:v>
                </c:pt>
                <c:pt idx="20445">
                  <c:v>546.17399999999998</c:v>
                </c:pt>
                <c:pt idx="20446">
                  <c:v>546.19399999999996</c:v>
                </c:pt>
                <c:pt idx="20447">
                  <c:v>546.21699999999998</c:v>
                </c:pt>
                <c:pt idx="20448">
                  <c:v>546.245</c:v>
                </c:pt>
                <c:pt idx="20449">
                  <c:v>546.26700000000005</c:v>
                </c:pt>
                <c:pt idx="20450">
                  <c:v>546.26700000000005</c:v>
                </c:pt>
                <c:pt idx="20451">
                  <c:v>546.26700000000005</c:v>
                </c:pt>
                <c:pt idx="20452">
                  <c:v>546.26700000000005</c:v>
                </c:pt>
                <c:pt idx="20453">
                  <c:v>546.26700000000005</c:v>
                </c:pt>
                <c:pt idx="20454">
                  <c:v>546.26700000000005</c:v>
                </c:pt>
                <c:pt idx="20455">
                  <c:v>546.26700000000005</c:v>
                </c:pt>
                <c:pt idx="20456">
                  <c:v>546.26700000000005</c:v>
                </c:pt>
                <c:pt idx="20457">
                  <c:v>546.26700000000005</c:v>
                </c:pt>
                <c:pt idx="20458">
                  <c:v>546.26700000000005</c:v>
                </c:pt>
                <c:pt idx="20459">
                  <c:v>546.26800000000003</c:v>
                </c:pt>
                <c:pt idx="20460">
                  <c:v>546.27499999999998</c:v>
                </c:pt>
                <c:pt idx="20461">
                  <c:v>546.279</c:v>
                </c:pt>
                <c:pt idx="20462">
                  <c:v>546.28499999999997</c:v>
                </c:pt>
                <c:pt idx="20463">
                  <c:v>546.29200000000003</c:v>
                </c:pt>
                <c:pt idx="20464">
                  <c:v>546.29999999999995</c:v>
                </c:pt>
                <c:pt idx="20465">
                  <c:v>546.30799999999999</c:v>
                </c:pt>
                <c:pt idx="20466">
                  <c:v>546.31799999999998</c:v>
                </c:pt>
                <c:pt idx="20467">
                  <c:v>546.32799999999997</c:v>
                </c:pt>
                <c:pt idx="20468">
                  <c:v>546.33799999999997</c:v>
                </c:pt>
                <c:pt idx="20469">
                  <c:v>546.34799999999996</c:v>
                </c:pt>
                <c:pt idx="20470">
                  <c:v>546.35900000000004</c:v>
                </c:pt>
                <c:pt idx="20471">
                  <c:v>546.36900000000003</c:v>
                </c:pt>
                <c:pt idx="20472">
                  <c:v>546.37900000000002</c:v>
                </c:pt>
                <c:pt idx="20473">
                  <c:v>546.39</c:v>
                </c:pt>
                <c:pt idx="20474">
                  <c:v>546.40099999999995</c:v>
                </c:pt>
                <c:pt idx="20475">
                  <c:v>546.41200000000003</c:v>
                </c:pt>
                <c:pt idx="20476">
                  <c:v>546.423</c:v>
                </c:pt>
                <c:pt idx="20477">
                  <c:v>546.43399999999997</c:v>
                </c:pt>
                <c:pt idx="20478">
                  <c:v>546.44399999999996</c:v>
                </c:pt>
                <c:pt idx="20479">
                  <c:v>546.45500000000004</c:v>
                </c:pt>
                <c:pt idx="20480">
                  <c:v>546.46600000000001</c:v>
                </c:pt>
                <c:pt idx="20481">
                  <c:v>546.476</c:v>
                </c:pt>
                <c:pt idx="20482">
                  <c:v>546.48699999999997</c:v>
                </c:pt>
                <c:pt idx="20483">
                  <c:v>546.49800000000005</c:v>
                </c:pt>
                <c:pt idx="20484">
                  <c:v>546.50900000000001</c:v>
                </c:pt>
                <c:pt idx="20485">
                  <c:v>546.52</c:v>
                </c:pt>
                <c:pt idx="20486">
                  <c:v>546.53099999999995</c:v>
                </c:pt>
                <c:pt idx="20487">
                  <c:v>546.54100000000005</c:v>
                </c:pt>
                <c:pt idx="20488">
                  <c:v>546.55100000000004</c:v>
                </c:pt>
                <c:pt idx="20489">
                  <c:v>546.56200000000001</c:v>
                </c:pt>
                <c:pt idx="20490">
                  <c:v>546.572</c:v>
                </c:pt>
                <c:pt idx="20491">
                  <c:v>546.58299999999997</c:v>
                </c:pt>
                <c:pt idx="20492">
                  <c:v>546.59400000000005</c:v>
                </c:pt>
                <c:pt idx="20493">
                  <c:v>546.60400000000004</c:v>
                </c:pt>
                <c:pt idx="20494">
                  <c:v>546.61599999999999</c:v>
                </c:pt>
                <c:pt idx="20495">
                  <c:v>546.62800000000004</c:v>
                </c:pt>
                <c:pt idx="20496">
                  <c:v>546.63900000000001</c:v>
                </c:pt>
                <c:pt idx="20497">
                  <c:v>546.65</c:v>
                </c:pt>
                <c:pt idx="20498">
                  <c:v>546.66</c:v>
                </c:pt>
                <c:pt idx="20499">
                  <c:v>546.67200000000003</c:v>
                </c:pt>
                <c:pt idx="20500">
                  <c:v>546.68899999999996</c:v>
                </c:pt>
                <c:pt idx="20501">
                  <c:v>546.72799999999995</c:v>
                </c:pt>
                <c:pt idx="20502">
                  <c:v>546.79499999999996</c:v>
                </c:pt>
                <c:pt idx="20503">
                  <c:v>546.87099999999998</c:v>
                </c:pt>
                <c:pt idx="20504">
                  <c:v>546.94399999999996</c:v>
                </c:pt>
                <c:pt idx="20505">
                  <c:v>547.01700000000005</c:v>
                </c:pt>
                <c:pt idx="20506">
                  <c:v>547.09</c:v>
                </c:pt>
                <c:pt idx="20507">
                  <c:v>547.16300000000001</c:v>
                </c:pt>
                <c:pt idx="20508">
                  <c:v>547.24</c:v>
                </c:pt>
                <c:pt idx="20509">
                  <c:v>547.32899999999995</c:v>
                </c:pt>
                <c:pt idx="20510">
                  <c:v>547.40700000000004</c:v>
                </c:pt>
                <c:pt idx="20511">
                  <c:v>547.44200000000001</c:v>
                </c:pt>
                <c:pt idx="20512">
                  <c:v>547.45600000000002</c:v>
                </c:pt>
                <c:pt idx="20513">
                  <c:v>547.46900000000005</c:v>
                </c:pt>
                <c:pt idx="20514">
                  <c:v>547.46900000000005</c:v>
                </c:pt>
                <c:pt idx="20515">
                  <c:v>547.47400000000005</c:v>
                </c:pt>
                <c:pt idx="20516">
                  <c:v>547.50900000000001</c:v>
                </c:pt>
                <c:pt idx="20517">
                  <c:v>547.57899999999995</c:v>
                </c:pt>
                <c:pt idx="20518">
                  <c:v>547.67100000000005</c:v>
                </c:pt>
                <c:pt idx="20519">
                  <c:v>547.76900000000001</c:v>
                </c:pt>
                <c:pt idx="20520">
                  <c:v>547.86900000000003</c:v>
                </c:pt>
                <c:pt idx="20521">
                  <c:v>547.95799999999997</c:v>
                </c:pt>
                <c:pt idx="20522">
                  <c:v>548.04300000000001</c:v>
                </c:pt>
                <c:pt idx="20523">
                  <c:v>548.12900000000002</c:v>
                </c:pt>
                <c:pt idx="20524">
                  <c:v>548.221</c:v>
                </c:pt>
                <c:pt idx="20525">
                  <c:v>548.31500000000005</c:v>
                </c:pt>
                <c:pt idx="20526">
                  <c:v>548.38300000000004</c:v>
                </c:pt>
                <c:pt idx="20527">
                  <c:v>548.39599999999996</c:v>
                </c:pt>
                <c:pt idx="20528">
                  <c:v>548.40899999999999</c:v>
                </c:pt>
                <c:pt idx="20529">
                  <c:v>548.452</c:v>
                </c:pt>
                <c:pt idx="20530">
                  <c:v>548.50300000000004</c:v>
                </c:pt>
                <c:pt idx="20531">
                  <c:v>548.55100000000004</c:v>
                </c:pt>
                <c:pt idx="20532">
                  <c:v>548.596</c:v>
                </c:pt>
                <c:pt idx="20533">
                  <c:v>548.64</c:v>
                </c:pt>
                <c:pt idx="20534">
                  <c:v>548.68700000000001</c:v>
                </c:pt>
                <c:pt idx="20535">
                  <c:v>548.73400000000004</c:v>
                </c:pt>
                <c:pt idx="20536">
                  <c:v>548.78099999999995</c:v>
                </c:pt>
                <c:pt idx="20537">
                  <c:v>548.83000000000004</c:v>
                </c:pt>
                <c:pt idx="20538">
                  <c:v>548.87900000000002</c:v>
                </c:pt>
                <c:pt idx="20539">
                  <c:v>548.92999999999995</c:v>
                </c:pt>
                <c:pt idx="20540">
                  <c:v>548.98199999999997</c:v>
                </c:pt>
                <c:pt idx="20541">
                  <c:v>549.01300000000003</c:v>
                </c:pt>
                <c:pt idx="20542">
                  <c:v>549.01700000000005</c:v>
                </c:pt>
                <c:pt idx="20543">
                  <c:v>549.03200000000004</c:v>
                </c:pt>
                <c:pt idx="20544">
                  <c:v>549.05999999999995</c:v>
                </c:pt>
                <c:pt idx="20545">
                  <c:v>549.09500000000003</c:v>
                </c:pt>
                <c:pt idx="20546">
                  <c:v>549.13099999999997</c:v>
                </c:pt>
                <c:pt idx="20547">
                  <c:v>549.17399999999998</c:v>
                </c:pt>
                <c:pt idx="20548">
                  <c:v>549.226</c:v>
                </c:pt>
                <c:pt idx="20549">
                  <c:v>549.28200000000004</c:v>
                </c:pt>
                <c:pt idx="20550">
                  <c:v>549.346</c:v>
                </c:pt>
                <c:pt idx="20551">
                  <c:v>549.41200000000003</c:v>
                </c:pt>
                <c:pt idx="20552">
                  <c:v>549.48</c:v>
                </c:pt>
                <c:pt idx="20553">
                  <c:v>549.48299999999995</c:v>
                </c:pt>
                <c:pt idx="20554">
                  <c:v>549.5</c:v>
                </c:pt>
                <c:pt idx="20555">
                  <c:v>549.51599999999996</c:v>
                </c:pt>
                <c:pt idx="20556">
                  <c:v>549.53700000000003</c:v>
                </c:pt>
                <c:pt idx="20557">
                  <c:v>549.57100000000003</c:v>
                </c:pt>
                <c:pt idx="20558">
                  <c:v>549.60299999999995</c:v>
                </c:pt>
                <c:pt idx="20559">
                  <c:v>549.63599999999997</c:v>
                </c:pt>
                <c:pt idx="20560">
                  <c:v>549.67200000000003</c:v>
                </c:pt>
                <c:pt idx="20561">
                  <c:v>549.70699999999999</c:v>
                </c:pt>
                <c:pt idx="20562">
                  <c:v>549.74300000000005</c:v>
                </c:pt>
                <c:pt idx="20563">
                  <c:v>549.78499999999997</c:v>
                </c:pt>
                <c:pt idx="20564">
                  <c:v>549.83100000000002</c:v>
                </c:pt>
                <c:pt idx="20565">
                  <c:v>549.875</c:v>
                </c:pt>
                <c:pt idx="20566">
                  <c:v>549.91899999999998</c:v>
                </c:pt>
                <c:pt idx="20567">
                  <c:v>549.96199999999999</c:v>
                </c:pt>
                <c:pt idx="20568">
                  <c:v>550.00300000000004</c:v>
                </c:pt>
                <c:pt idx="20569">
                  <c:v>550.029</c:v>
                </c:pt>
                <c:pt idx="20570">
                  <c:v>550.029</c:v>
                </c:pt>
                <c:pt idx="20571">
                  <c:v>550.03</c:v>
                </c:pt>
                <c:pt idx="20572">
                  <c:v>550.03099999999995</c:v>
                </c:pt>
                <c:pt idx="20573">
                  <c:v>550.03099999999995</c:v>
                </c:pt>
                <c:pt idx="20574">
                  <c:v>550.03200000000004</c:v>
                </c:pt>
                <c:pt idx="20575">
                  <c:v>550.03200000000004</c:v>
                </c:pt>
                <c:pt idx="20576">
                  <c:v>550.03200000000004</c:v>
                </c:pt>
                <c:pt idx="20577">
                  <c:v>550.03200000000004</c:v>
                </c:pt>
                <c:pt idx="20578">
                  <c:v>550.03200000000004</c:v>
                </c:pt>
                <c:pt idx="20579">
                  <c:v>550.03200000000004</c:v>
                </c:pt>
                <c:pt idx="20580">
                  <c:v>550.03200000000004</c:v>
                </c:pt>
                <c:pt idx="20581">
                  <c:v>550.03200000000004</c:v>
                </c:pt>
                <c:pt idx="20582">
                  <c:v>550.03200000000004</c:v>
                </c:pt>
                <c:pt idx="20583">
                  <c:v>550.03899999999999</c:v>
                </c:pt>
                <c:pt idx="20584">
                  <c:v>550.04600000000005</c:v>
                </c:pt>
                <c:pt idx="20585">
                  <c:v>550.05600000000004</c:v>
                </c:pt>
                <c:pt idx="20586">
                  <c:v>550.06600000000003</c:v>
                </c:pt>
                <c:pt idx="20587">
                  <c:v>550.09</c:v>
                </c:pt>
                <c:pt idx="20588">
                  <c:v>550.13699999999994</c:v>
                </c:pt>
                <c:pt idx="20589">
                  <c:v>550.20500000000004</c:v>
                </c:pt>
                <c:pt idx="20590">
                  <c:v>550.28</c:v>
                </c:pt>
                <c:pt idx="20591">
                  <c:v>550.35199999999998</c:v>
                </c:pt>
                <c:pt idx="20592">
                  <c:v>550.42100000000005</c:v>
                </c:pt>
                <c:pt idx="20593">
                  <c:v>550.48699999999997</c:v>
                </c:pt>
                <c:pt idx="20594">
                  <c:v>550.553</c:v>
                </c:pt>
                <c:pt idx="20595">
                  <c:v>550.62</c:v>
                </c:pt>
                <c:pt idx="20596">
                  <c:v>550.69399999999996</c:v>
                </c:pt>
                <c:pt idx="20597">
                  <c:v>550.77300000000002</c:v>
                </c:pt>
                <c:pt idx="20598">
                  <c:v>550.846</c:v>
                </c:pt>
                <c:pt idx="20599">
                  <c:v>550.91099999999994</c:v>
                </c:pt>
                <c:pt idx="20600">
                  <c:v>550.96299999999997</c:v>
                </c:pt>
                <c:pt idx="20601">
                  <c:v>550.99699999999996</c:v>
                </c:pt>
                <c:pt idx="20602">
                  <c:v>551.03300000000002</c:v>
                </c:pt>
                <c:pt idx="20603">
                  <c:v>551.06399999999996</c:v>
                </c:pt>
                <c:pt idx="20604">
                  <c:v>551.08900000000006</c:v>
                </c:pt>
                <c:pt idx="20605">
                  <c:v>551.11</c:v>
                </c:pt>
                <c:pt idx="20606">
                  <c:v>551.11599999999999</c:v>
                </c:pt>
                <c:pt idx="20607">
                  <c:v>551.12800000000004</c:v>
                </c:pt>
                <c:pt idx="20608">
                  <c:v>551.13800000000003</c:v>
                </c:pt>
                <c:pt idx="20609">
                  <c:v>551.14499999999998</c:v>
                </c:pt>
                <c:pt idx="20610">
                  <c:v>551.15099999999995</c:v>
                </c:pt>
                <c:pt idx="20611">
                  <c:v>551.16399999999999</c:v>
                </c:pt>
                <c:pt idx="20612">
                  <c:v>551.178</c:v>
                </c:pt>
                <c:pt idx="20613">
                  <c:v>551.19500000000005</c:v>
                </c:pt>
                <c:pt idx="20614">
                  <c:v>551.21299999999997</c:v>
                </c:pt>
                <c:pt idx="20615">
                  <c:v>551.23099999999999</c:v>
                </c:pt>
                <c:pt idx="20616">
                  <c:v>551.25099999999998</c:v>
                </c:pt>
                <c:pt idx="20617">
                  <c:v>551.27300000000002</c:v>
                </c:pt>
                <c:pt idx="20618">
                  <c:v>551.29700000000003</c:v>
                </c:pt>
                <c:pt idx="20619">
                  <c:v>551.32500000000005</c:v>
                </c:pt>
                <c:pt idx="20620">
                  <c:v>551.35299999999995</c:v>
                </c:pt>
                <c:pt idx="20621">
                  <c:v>551.38</c:v>
                </c:pt>
                <c:pt idx="20622">
                  <c:v>551.38900000000001</c:v>
                </c:pt>
                <c:pt idx="20623">
                  <c:v>551.38900000000001</c:v>
                </c:pt>
                <c:pt idx="20624">
                  <c:v>551.38900000000001</c:v>
                </c:pt>
                <c:pt idx="20625">
                  <c:v>551.39200000000005</c:v>
                </c:pt>
                <c:pt idx="20626">
                  <c:v>551.39800000000002</c:v>
                </c:pt>
                <c:pt idx="20627">
                  <c:v>551.41399999999999</c:v>
                </c:pt>
                <c:pt idx="20628">
                  <c:v>551.452</c:v>
                </c:pt>
                <c:pt idx="20629">
                  <c:v>551.52499999999998</c:v>
                </c:pt>
                <c:pt idx="20630">
                  <c:v>551.60799999999995</c:v>
                </c:pt>
                <c:pt idx="20631">
                  <c:v>551.69299999999998</c:v>
                </c:pt>
                <c:pt idx="20632">
                  <c:v>551.77499999999998</c:v>
                </c:pt>
                <c:pt idx="20633">
                  <c:v>551.84900000000005</c:v>
                </c:pt>
                <c:pt idx="20634">
                  <c:v>551.91099999999994</c:v>
                </c:pt>
                <c:pt idx="20635">
                  <c:v>551.95299999999997</c:v>
                </c:pt>
                <c:pt idx="20636">
                  <c:v>551.995</c:v>
                </c:pt>
                <c:pt idx="20637">
                  <c:v>552.03899999999999</c:v>
                </c:pt>
                <c:pt idx="20638">
                  <c:v>552.08199999999999</c:v>
                </c:pt>
                <c:pt idx="20639">
                  <c:v>552.11900000000003</c:v>
                </c:pt>
                <c:pt idx="20640">
                  <c:v>552.15700000000004</c:v>
                </c:pt>
                <c:pt idx="20641">
                  <c:v>552.19500000000005</c:v>
                </c:pt>
                <c:pt idx="20642">
                  <c:v>552.20899999999995</c:v>
                </c:pt>
                <c:pt idx="20643">
                  <c:v>552.23599999999999</c:v>
                </c:pt>
                <c:pt idx="20644">
                  <c:v>552.26400000000001</c:v>
                </c:pt>
                <c:pt idx="20645">
                  <c:v>552.29100000000005</c:v>
                </c:pt>
                <c:pt idx="20646">
                  <c:v>552.31399999999996</c:v>
                </c:pt>
                <c:pt idx="20647">
                  <c:v>552.327</c:v>
                </c:pt>
                <c:pt idx="20648">
                  <c:v>552.32899999999995</c:v>
                </c:pt>
                <c:pt idx="20649">
                  <c:v>552.32899999999995</c:v>
                </c:pt>
                <c:pt idx="20650">
                  <c:v>552.32899999999995</c:v>
                </c:pt>
                <c:pt idx="20651">
                  <c:v>552.346</c:v>
                </c:pt>
                <c:pt idx="20652">
                  <c:v>552.38099999999997</c:v>
                </c:pt>
                <c:pt idx="20653">
                  <c:v>552.423</c:v>
                </c:pt>
                <c:pt idx="20654">
                  <c:v>552.46799999999996</c:v>
                </c:pt>
                <c:pt idx="20655">
                  <c:v>552.51700000000005</c:v>
                </c:pt>
                <c:pt idx="20656">
                  <c:v>552.58100000000002</c:v>
                </c:pt>
                <c:pt idx="20657">
                  <c:v>552.66099999999994</c:v>
                </c:pt>
                <c:pt idx="20658">
                  <c:v>552.74300000000005</c:v>
                </c:pt>
                <c:pt idx="20659">
                  <c:v>552.82899999999995</c:v>
                </c:pt>
                <c:pt idx="20660">
                  <c:v>552.92600000000004</c:v>
                </c:pt>
                <c:pt idx="20661">
                  <c:v>552.98699999999997</c:v>
                </c:pt>
                <c:pt idx="20662">
                  <c:v>552.98699999999997</c:v>
                </c:pt>
                <c:pt idx="20663">
                  <c:v>552.98800000000006</c:v>
                </c:pt>
                <c:pt idx="20664">
                  <c:v>552.98800000000006</c:v>
                </c:pt>
                <c:pt idx="20665">
                  <c:v>552.99</c:v>
                </c:pt>
                <c:pt idx="20666">
                  <c:v>552.99800000000005</c:v>
                </c:pt>
                <c:pt idx="20667">
                  <c:v>553.00599999999997</c:v>
                </c:pt>
                <c:pt idx="20668">
                  <c:v>553.02599999999995</c:v>
                </c:pt>
                <c:pt idx="20669">
                  <c:v>553.05799999999999</c:v>
                </c:pt>
                <c:pt idx="20670">
                  <c:v>553.1</c:v>
                </c:pt>
                <c:pt idx="20671">
                  <c:v>553.14099999999996</c:v>
                </c:pt>
                <c:pt idx="20672">
                  <c:v>553.19200000000001</c:v>
                </c:pt>
                <c:pt idx="20673">
                  <c:v>553.245</c:v>
                </c:pt>
                <c:pt idx="20674">
                  <c:v>553.26199999999994</c:v>
                </c:pt>
                <c:pt idx="20675">
                  <c:v>553.26700000000005</c:v>
                </c:pt>
                <c:pt idx="20676">
                  <c:v>553.27499999999998</c:v>
                </c:pt>
                <c:pt idx="20677">
                  <c:v>553.28599999999994</c:v>
                </c:pt>
                <c:pt idx="20678">
                  <c:v>553.30200000000002</c:v>
                </c:pt>
                <c:pt idx="20679">
                  <c:v>553.31600000000003</c:v>
                </c:pt>
                <c:pt idx="20680">
                  <c:v>553.33100000000002</c:v>
                </c:pt>
                <c:pt idx="20681">
                  <c:v>553.34799999999996</c:v>
                </c:pt>
                <c:pt idx="20682">
                  <c:v>553.36500000000001</c:v>
                </c:pt>
                <c:pt idx="20683">
                  <c:v>553.38099999999997</c:v>
                </c:pt>
                <c:pt idx="20684">
                  <c:v>553.39599999999996</c:v>
                </c:pt>
                <c:pt idx="20685">
                  <c:v>553.41200000000003</c:v>
                </c:pt>
                <c:pt idx="20686">
                  <c:v>553.42600000000004</c:v>
                </c:pt>
                <c:pt idx="20687">
                  <c:v>553.44799999999998</c:v>
                </c:pt>
                <c:pt idx="20688">
                  <c:v>553.49400000000003</c:v>
                </c:pt>
                <c:pt idx="20689">
                  <c:v>553.56899999999996</c:v>
                </c:pt>
                <c:pt idx="20690">
                  <c:v>553.64300000000003</c:v>
                </c:pt>
                <c:pt idx="20691">
                  <c:v>553.68700000000001</c:v>
                </c:pt>
                <c:pt idx="20692">
                  <c:v>553.69899999999996</c:v>
                </c:pt>
                <c:pt idx="20693">
                  <c:v>553.70699999999999</c:v>
                </c:pt>
                <c:pt idx="20694">
                  <c:v>553.71699999999998</c:v>
                </c:pt>
                <c:pt idx="20695">
                  <c:v>553.72799999999995</c:v>
                </c:pt>
                <c:pt idx="20696">
                  <c:v>553.74300000000005</c:v>
                </c:pt>
                <c:pt idx="20697">
                  <c:v>553.76</c:v>
                </c:pt>
                <c:pt idx="20698">
                  <c:v>553.77599999999995</c:v>
                </c:pt>
                <c:pt idx="20699">
                  <c:v>553.79300000000001</c:v>
                </c:pt>
                <c:pt idx="20700">
                  <c:v>553.80899999999997</c:v>
                </c:pt>
                <c:pt idx="20701">
                  <c:v>553.82299999999998</c:v>
                </c:pt>
                <c:pt idx="20702">
                  <c:v>553.83900000000006</c:v>
                </c:pt>
                <c:pt idx="20703">
                  <c:v>553.88</c:v>
                </c:pt>
                <c:pt idx="20704">
                  <c:v>553.94000000000005</c:v>
                </c:pt>
                <c:pt idx="20705">
                  <c:v>553.95799999999997</c:v>
                </c:pt>
                <c:pt idx="20706">
                  <c:v>553.96799999999996</c:v>
                </c:pt>
                <c:pt idx="20707">
                  <c:v>553.97900000000004</c:v>
                </c:pt>
                <c:pt idx="20708">
                  <c:v>553.99400000000003</c:v>
                </c:pt>
                <c:pt idx="20709">
                  <c:v>554.01099999999997</c:v>
                </c:pt>
                <c:pt idx="20710">
                  <c:v>554.02800000000002</c:v>
                </c:pt>
                <c:pt idx="20711">
                  <c:v>554.04300000000001</c:v>
                </c:pt>
                <c:pt idx="20712">
                  <c:v>554.05899999999997</c:v>
                </c:pt>
                <c:pt idx="20713">
                  <c:v>554.07399999999996</c:v>
                </c:pt>
                <c:pt idx="20714">
                  <c:v>554.09</c:v>
                </c:pt>
                <c:pt idx="20715">
                  <c:v>554.10900000000004</c:v>
                </c:pt>
                <c:pt idx="20716">
                  <c:v>554.14499999999998</c:v>
                </c:pt>
                <c:pt idx="20717">
                  <c:v>554.20399999999995</c:v>
                </c:pt>
                <c:pt idx="20718">
                  <c:v>554.27099999999996</c:v>
                </c:pt>
                <c:pt idx="20719">
                  <c:v>554.30399999999997</c:v>
                </c:pt>
                <c:pt idx="20720">
                  <c:v>554.31299999999999</c:v>
                </c:pt>
                <c:pt idx="20721">
                  <c:v>554.34</c:v>
                </c:pt>
                <c:pt idx="20722">
                  <c:v>554.38300000000004</c:v>
                </c:pt>
                <c:pt idx="20723">
                  <c:v>554.41700000000003</c:v>
                </c:pt>
                <c:pt idx="20724">
                  <c:v>554.41800000000001</c:v>
                </c:pt>
                <c:pt idx="20725">
                  <c:v>554.42600000000004</c:v>
                </c:pt>
                <c:pt idx="20726">
                  <c:v>554.43399999999997</c:v>
                </c:pt>
                <c:pt idx="20727">
                  <c:v>554.44299999999998</c:v>
                </c:pt>
                <c:pt idx="20728">
                  <c:v>554.45299999999997</c:v>
                </c:pt>
                <c:pt idx="20729">
                  <c:v>554.46500000000003</c:v>
                </c:pt>
                <c:pt idx="20730">
                  <c:v>554.48</c:v>
                </c:pt>
                <c:pt idx="20731">
                  <c:v>554.49800000000005</c:v>
                </c:pt>
                <c:pt idx="20732">
                  <c:v>554.51900000000001</c:v>
                </c:pt>
                <c:pt idx="20733">
                  <c:v>554.54</c:v>
                </c:pt>
                <c:pt idx="20734">
                  <c:v>554.55899999999997</c:v>
                </c:pt>
                <c:pt idx="20735">
                  <c:v>554.58000000000004</c:v>
                </c:pt>
                <c:pt idx="20736">
                  <c:v>554.59900000000005</c:v>
                </c:pt>
                <c:pt idx="20737">
                  <c:v>554.62699999999995</c:v>
                </c:pt>
                <c:pt idx="20738">
                  <c:v>554.67499999999995</c:v>
                </c:pt>
                <c:pt idx="20739">
                  <c:v>554.74599999999998</c:v>
                </c:pt>
                <c:pt idx="20740">
                  <c:v>554.82500000000005</c:v>
                </c:pt>
                <c:pt idx="20741">
                  <c:v>554.90300000000002</c:v>
                </c:pt>
                <c:pt idx="20742">
                  <c:v>554.97799999999995</c:v>
                </c:pt>
                <c:pt idx="20743">
                  <c:v>555.005</c:v>
                </c:pt>
                <c:pt idx="20744">
                  <c:v>555.005</c:v>
                </c:pt>
                <c:pt idx="20745">
                  <c:v>555.00900000000001</c:v>
                </c:pt>
                <c:pt idx="20746">
                  <c:v>555.01800000000003</c:v>
                </c:pt>
                <c:pt idx="20747">
                  <c:v>555.029</c:v>
                </c:pt>
                <c:pt idx="20748">
                  <c:v>555.04100000000005</c:v>
                </c:pt>
                <c:pt idx="20749">
                  <c:v>555.05499999999995</c:v>
                </c:pt>
                <c:pt idx="20750">
                  <c:v>555.07299999999998</c:v>
                </c:pt>
                <c:pt idx="20751">
                  <c:v>555.09400000000005</c:v>
                </c:pt>
                <c:pt idx="20752">
                  <c:v>555.11500000000001</c:v>
                </c:pt>
                <c:pt idx="20753">
                  <c:v>555.13499999999999</c:v>
                </c:pt>
                <c:pt idx="20754">
                  <c:v>555.15499999999997</c:v>
                </c:pt>
                <c:pt idx="20755">
                  <c:v>555.17399999999998</c:v>
                </c:pt>
                <c:pt idx="20756">
                  <c:v>555.19399999999996</c:v>
                </c:pt>
                <c:pt idx="20757">
                  <c:v>555.21799999999996</c:v>
                </c:pt>
                <c:pt idx="20758">
                  <c:v>555.26400000000001</c:v>
                </c:pt>
                <c:pt idx="20759">
                  <c:v>555.33100000000002</c:v>
                </c:pt>
                <c:pt idx="20760">
                  <c:v>555.36099999999999</c:v>
                </c:pt>
                <c:pt idx="20761">
                  <c:v>555.37900000000002</c:v>
                </c:pt>
                <c:pt idx="20762">
                  <c:v>555.39400000000001</c:v>
                </c:pt>
                <c:pt idx="20763">
                  <c:v>555.41200000000003</c:v>
                </c:pt>
                <c:pt idx="20764">
                  <c:v>555.44500000000005</c:v>
                </c:pt>
                <c:pt idx="20765">
                  <c:v>555.49699999999996</c:v>
                </c:pt>
                <c:pt idx="20766">
                  <c:v>555.53200000000004</c:v>
                </c:pt>
                <c:pt idx="20767">
                  <c:v>555.55499999999995</c:v>
                </c:pt>
                <c:pt idx="20768">
                  <c:v>555.57600000000002</c:v>
                </c:pt>
                <c:pt idx="20769">
                  <c:v>555.60299999999995</c:v>
                </c:pt>
                <c:pt idx="20770">
                  <c:v>555.63800000000003</c:v>
                </c:pt>
                <c:pt idx="20771">
                  <c:v>555.68700000000001</c:v>
                </c:pt>
                <c:pt idx="20772">
                  <c:v>555.75699999999995</c:v>
                </c:pt>
                <c:pt idx="20773">
                  <c:v>555.822</c:v>
                </c:pt>
                <c:pt idx="20774">
                  <c:v>555.846</c:v>
                </c:pt>
                <c:pt idx="20775">
                  <c:v>555.846</c:v>
                </c:pt>
                <c:pt idx="20776">
                  <c:v>555.84799999999996</c:v>
                </c:pt>
                <c:pt idx="20777">
                  <c:v>555.85400000000004</c:v>
                </c:pt>
                <c:pt idx="20778">
                  <c:v>555.86500000000001</c:v>
                </c:pt>
                <c:pt idx="20779">
                  <c:v>555.87800000000004</c:v>
                </c:pt>
                <c:pt idx="20780">
                  <c:v>555.89300000000003</c:v>
                </c:pt>
                <c:pt idx="20781">
                  <c:v>555.91200000000003</c:v>
                </c:pt>
                <c:pt idx="20782">
                  <c:v>555.93399999999997</c:v>
                </c:pt>
                <c:pt idx="20783">
                  <c:v>555.95500000000004</c:v>
                </c:pt>
                <c:pt idx="20784">
                  <c:v>555.97400000000005</c:v>
                </c:pt>
                <c:pt idx="20785">
                  <c:v>555.99400000000003</c:v>
                </c:pt>
                <c:pt idx="20786">
                  <c:v>556.01400000000001</c:v>
                </c:pt>
                <c:pt idx="20787">
                  <c:v>556.03200000000004</c:v>
                </c:pt>
                <c:pt idx="20788">
                  <c:v>556.05399999999997</c:v>
                </c:pt>
                <c:pt idx="20789">
                  <c:v>556.09400000000005</c:v>
                </c:pt>
                <c:pt idx="20790">
                  <c:v>556.16600000000005</c:v>
                </c:pt>
                <c:pt idx="20791">
                  <c:v>556.24300000000005</c:v>
                </c:pt>
                <c:pt idx="20792">
                  <c:v>556.31700000000001</c:v>
                </c:pt>
                <c:pt idx="20793">
                  <c:v>556.38900000000001</c:v>
                </c:pt>
                <c:pt idx="20794">
                  <c:v>556.447</c:v>
                </c:pt>
                <c:pt idx="20795">
                  <c:v>556.50099999999998</c:v>
                </c:pt>
                <c:pt idx="20796">
                  <c:v>556.54999999999995</c:v>
                </c:pt>
                <c:pt idx="20797">
                  <c:v>556.57799999999997</c:v>
                </c:pt>
                <c:pt idx="20798">
                  <c:v>556.58299999999997</c:v>
                </c:pt>
                <c:pt idx="20799">
                  <c:v>556.58299999999997</c:v>
                </c:pt>
                <c:pt idx="20800">
                  <c:v>556.58799999999997</c:v>
                </c:pt>
                <c:pt idx="20801">
                  <c:v>556.60599999999999</c:v>
                </c:pt>
                <c:pt idx="20802">
                  <c:v>556.62199999999996</c:v>
                </c:pt>
                <c:pt idx="20803">
                  <c:v>556.62599999999998</c:v>
                </c:pt>
                <c:pt idx="20804">
                  <c:v>556.62599999999998</c:v>
                </c:pt>
                <c:pt idx="20805">
                  <c:v>556.62900000000002</c:v>
                </c:pt>
                <c:pt idx="20806">
                  <c:v>556.63599999999997</c:v>
                </c:pt>
                <c:pt idx="20807">
                  <c:v>556.64400000000001</c:v>
                </c:pt>
                <c:pt idx="20808">
                  <c:v>556.65499999999997</c:v>
                </c:pt>
                <c:pt idx="20809">
                  <c:v>556.66899999999998</c:v>
                </c:pt>
                <c:pt idx="20810">
                  <c:v>556.68600000000004</c:v>
                </c:pt>
                <c:pt idx="20811">
                  <c:v>556.70600000000002</c:v>
                </c:pt>
                <c:pt idx="20812">
                  <c:v>556.726</c:v>
                </c:pt>
                <c:pt idx="20813">
                  <c:v>556.745</c:v>
                </c:pt>
                <c:pt idx="20814">
                  <c:v>556.76300000000003</c:v>
                </c:pt>
                <c:pt idx="20815">
                  <c:v>556.78</c:v>
                </c:pt>
                <c:pt idx="20816">
                  <c:v>556.798</c:v>
                </c:pt>
                <c:pt idx="20817">
                  <c:v>556.81600000000003</c:v>
                </c:pt>
                <c:pt idx="20818">
                  <c:v>556.83799999999997</c:v>
                </c:pt>
                <c:pt idx="20819">
                  <c:v>556.85500000000002</c:v>
                </c:pt>
                <c:pt idx="20820">
                  <c:v>556.85900000000004</c:v>
                </c:pt>
                <c:pt idx="20821">
                  <c:v>556.86699999999996</c:v>
                </c:pt>
                <c:pt idx="20822">
                  <c:v>556.87800000000004</c:v>
                </c:pt>
                <c:pt idx="20823">
                  <c:v>556.89300000000003</c:v>
                </c:pt>
                <c:pt idx="20824">
                  <c:v>556.91099999999994</c:v>
                </c:pt>
                <c:pt idx="20825">
                  <c:v>556.93200000000002</c:v>
                </c:pt>
                <c:pt idx="20826">
                  <c:v>556.952</c:v>
                </c:pt>
                <c:pt idx="20827">
                  <c:v>556.97299999999996</c:v>
                </c:pt>
                <c:pt idx="20828">
                  <c:v>556.99400000000003</c:v>
                </c:pt>
                <c:pt idx="20829">
                  <c:v>557.01400000000001</c:v>
                </c:pt>
                <c:pt idx="20830">
                  <c:v>557.03200000000004</c:v>
                </c:pt>
                <c:pt idx="20831">
                  <c:v>557.05200000000002</c:v>
                </c:pt>
                <c:pt idx="20832">
                  <c:v>557.07899999999995</c:v>
                </c:pt>
                <c:pt idx="20833">
                  <c:v>557.12199999999996</c:v>
                </c:pt>
                <c:pt idx="20834">
                  <c:v>557.17899999999997</c:v>
                </c:pt>
                <c:pt idx="20835">
                  <c:v>557.23500000000001</c:v>
                </c:pt>
                <c:pt idx="20836">
                  <c:v>557.27700000000004</c:v>
                </c:pt>
                <c:pt idx="20837">
                  <c:v>557.29600000000005</c:v>
                </c:pt>
                <c:pt idx="20838">
                  <c:v>557.29600000000005</c:v>
                </c:pt>
                <c:pt idx="20839">
                  <c:v>557.298</c:v>
                </c:pt>
                <c:pt idx="20840">
                  <c:v>557.30499999999995</c:v>
                </c:pt>
                <c:pt idx="20841">
                  <c:v>557.31399999999996</c:v>
                </c:pt>
                <c:pt idx="20842">
                  <c:v>557.32399999999996</c:v>
                </c:pt>
                <c:pt idx="20843">
                  <c:v>557.33500000000004</c:v>
                </c:pt>
                <c:pt idx="20844">
                  <c:v>557.351</c:v>
                </c:pt>
                <c:pt idx="20845">
                  <c:v>557.36900000000003</c:v>
                </c:pt>
                <c:pt idx="20846">
                  <c:v>557.38900000000001</c:v>
                </c:pt>
                <c:pt idx="20847">
                  <c:v>557.40800000000002</c:v>
                </c:pt>
                <c:pt idx="20848">
                  <c:v>557.42600000000004</c:v>
                </c:pt>
                <c:pt idx="20849">
                  <c:v>557.44399999999996</c:v>
                </c:pt>
                <c:pt idx="20850">
                  <c:v>557.46100000000001</c:v>
                </c:pt>
                <c:pt idx="20851">
                  <c:v>557.47799999999995</c:v>
                </c:pt>
                <c:pt idx="20852">
                  <c:v>557.50900000000001</c:v>
                </c:pt>
                <c:pt idx="20853">
                  <c:v>557.54300000000001</c:v>
                </c:pt>
                <c:pt idx="20854">
                  <c:v>557.55899999999997</c:v>
                </c:pt>
                <c:pt idx="20855">
                  <c:v>557.56899999999996</c:v>
                </c:pt>
                <c:pt idx="20856">
                  <c:v>557.58199999999999</c:v>
                </c:pt>
                <c:pt idx="20857">
                  <c:v>557.59799999999996</c:v>
                </c:pt>
                <c:pt idx="20858">
                  <c:v>557.61699999999996</c:v>
                </c:pt>
                <c:pt idx="20859">
                  <c:v>557.63699999999994</c:v>
                </c:pt>
                <c:pt idx="20860">
                  <c:v>557.65499999999997</c:v>
                </c:pt>
                <c:pt idx="20861">
                  <c:v>557.67399999999998</c:v>
                </c:pt>
                <c:pt idx="20862">
                  <c:v>557.69299999999998</c:v>
                </c:pt>
                <c:pt idx="20863">
                  <c:v>557.71600000000001</c:v>
                </c:pt>
                <c:pt idx="20864">
                  <c:v>557.75699999999995</c:v>
                </c:pt>
                <c:pt idx="20865">
                  <c:v>557.822</c:v>
                </c:pt>
                <c:pt idx="20866">
                  <c:v>557.87400000000002</c:v>
                </c:pt>
                <c:pt idx="20867">
                  <c:v>557.90599999999995</c:v>
                </c:pt>
                <c:pt idx="20868">
                  <c:v>557.91899999999998</c:v>
                </c:pt>
                <c:pt idx="20869">
                  <c:v>557.93100000000004</c:v>
                </c:pt>
                <c:pt idx="20870">
                  <c:v>557.94299999999998</c:v>
                </c:pt>
                <c:pt idx="20871">
                  <c:v>557.95600000000002</c:v>
                </c:pt>
                <c:pt idx="20872">
                  <c:v>557.97500000000002</c:v>
                </c:pt>
                <c:pt idx="20873">
                  <c:v>557.995</c:v>
                </c:pt>
                <c:pt idx="20874">
                  <c:v>558.01700000000005</c:v>
                </c:pt>
                <c:pt idx="20875">
                  <c:v>558.03700000000003</c:v>
                </c:pt>
                <c:pt idx="20876">
                  <c:v>558.05700000000002</c:v>
                </c:pt>
                <c:pt idx="20877">
                  <c:v>558.07600000000002</c:v>
                </c:pt>
                <c:pt idx="20878">
                  <c:v>558.096</c:v>
                </c:pt>
                <c:pt idx="20879">
                  <c:v>558.13300000000004</c:v>
                </c:pt>
                <c:pt idx="20880">
                  <c:v>558.20399999999995</c:v>
                </c:pt>
                <c:pt idx="20881">
                  <c:v>558.28200000000004</c:v>
                </c:pt>
                <c:pt idx="20882">
                  <c:v>558.34900000000005</c:v>
                </c:pt>
                <c:pt idx="20883">
                  <c:v>558.38199999999995</c:v>
                </c:pt>
                <c:pt idx="20884">
                  <c:v>558.39300000000003</c:v>
                </c:pt>
                <c:pt idx="20885">
                  <c:v>558.40300000000002</c:v>
                </c:pt>
                <c:pt idx="20886">
                  <c:v>558.41300000000001</c:v>
                </c:pt>
                <c:pt idx="20887">
                  <c:v>558.42399999999998</c:v>
                </c:pt>
                <c:pt idx="20888">
                  <c:v>558.43700000000001</c:v>
                </c:pt>
                <c:pt idx="20889">
                  <c:v>558.45100000000002</c:v>
                </c:pt>
                <c:pt idx="20890">
                  <c:v>558.46799999999996</c:v>
                </c:pt>
                <c:pt idx="20891">
                  <c:v>558.48599999999999</c:v>
                </c:pt>
                <c:pt idx="20892">
                  <c:v>558.50699999999995</c:v>
                </c:pt>
                <c:pt idx="20893">
                  <c:v>558.52700000000004</c:v>
                </c:pt>
                <c:pt idx="20894">
                  <c:v>558.54600000000005</c:v>
                </c:pt>
                <c:pt idx="20895">
                  <c:v>558.56399999999996</c:v>
                </c:pt>
                <c:pt idx="20896">
                  <c:v>558.58299999999997</c:v>
                </c:pt>
                <c:pt idx="20897">
                  <c:v>558.60199999999998</c:v>
                </c:pt>
                <c:pt idx="20898">
                  <c:v>558.625</c:v>
                </c:pt>
                <c:pt idx="20899">
                  <c:v>558.65899999999999</c:v>
                </c:pt>
                <c:pt idx="20900">
                  <c:v>558.69500000000005</c:v>
                </c:pt>
                <c:pt idx="20901">
                  <c:v>558.70899999999995</c:v>
                </c:pt>
                <c:pt idx="20902">
                  <c:v>558.72</c:v>
                </c:pt>
                <c:pt idx="20903">
                  <c:v>558.73199999999997</c:v>
                </c:pt>
                <c:pt idx="20904">
                  <c:v>558.745</c:v>
                </c:pt>
                <c:pt idx="20905">
                  <c:v>558.76300000000003</c:v>
                </c:pt>
                <c:pt idx="20906">
                  <c:v>558.78300000000002</c:v>
                </c:pt>
                <c:pt idx="20907">
                  <c:v>558.80399999999997</c:v>
                </c:pt>
                <c:pt idx="20908">
                  <c:v>558.82399999999996</c:v>
                </c:pt>
                <c:pt idx="20909">
                  <c:v>558.84299999999996</c:v>
                </c:pt>
                <c:pt idx="20910">
                  <c:v>558.86199999999997</c:v>
                </c:pt>
                <c:pt idx="20911">
                  <c:v>558.88099999999997</c:v>
                </c:pt>
                <c:pt idx="20912">
                  <c:v>558.90700000000004</c:v>
                </c:pt>
                <c:pt idx="20913">
                  <c:v>558.95299999999997</c:v>
                </c:pt>
                <c:pt idx="20914">
                  <c:v>559.00400000000002</c:v>
                </c:pt>
                <c:pt idx="20915">
                  <c:v>559.029</c:v>
                </c:pt>
                <c:pt idx="20916">
                  <c:v>559.04</c:v>
                </c:pt>
                <c:pt idx="20917">
                  <c:v>559.04899999999998</c:v>
                </c:pt>
                <c:pt idx="20918">
                  <c:v>559.05899999999997</c:v>
                </c:pt>
                <c:pt idx="20919">
                  <c:v>559.07799999999997</c:v>
                </c:pt>
                <c:pt idx="20920">
                  <c:v>559.11900000000003</c:v>
                </c:pt>
                <c:pt idx="20921">
                  <c:v>559.18499999999995</c:v>
                </c:pt>
                <c:pt idx="20922">
                  <c:v>559.25900000000001</c:v>
                </c:pt>
                <c:pt idx="20923">
                  <c:v>559.32500000000005</c:v>
                </c:pt>
                <c:pt idx="20924">
                  <c:v>559.38300000000004</c:v>
                </c:pt>
                <c:pt idx="20925">
                  <c:v>559.41899999999998</c:v>
                </c:pt>
                <c:pt idx="20926">
                  <c:v>559.41899999999998</c:v>
                </c:pt>
                <c:pt idx="20927">
                  <c:v>559.42200000000003</c:v>
                </c:pt>
                <c:pt idx="20928">
                  <c:v>559.43100000000004</c:v>
                </c:pt>
                <c:pt idx="20929">
                  <c:v>559.44100000000003</c:v>
                </c:pt>
                <c:pt idx="20930">
                  <c:v>559.45299999999997</c:v>
                </c:pt>
                <c:pt idx="20931">
                  <c:v>559.46900000000005</c:v>
                </c:pt>
                <c:pt idx="20932">
                  <c:v>559.48800000000006</c:v>
                </c:pt>
                <c:pt idx="20933">
                  <c:v>559.50900000000001</c:v>
                </c:pt>
                <c:pt idx="20934">
                  <c:v>559.53099999999995</c:v>
                </c:pt>
                <c:pt idx="20935">
                  <c:v>559.55100000000004</c:v>
                </c:pt>
                <c:pt idx="20936">
                  <c:v>559.57100000000003</c:v>
                </c:pt>
                <c:pt idx="20937">
                  <c:v>559.59100000000001</c:v>
                </c:pt>
                <c:pt idx="20938">
                  <c:v>559.61099999999999</c:v>
                </c:pt>
                <c:pt idx="20939">
                  <c:v>559.63099999999997</c:v>
                </c:pt>
                <c:pt idx="20940">
                  <c:v>559.66200000000003</c:v>
                </c:pt>
                <c:pt idx="20941">
                  <c:v>559.71900000000005</c:v>
                </c:pt>
                <c:pt idx="20942">
                  <c:v>559.79100000000005</c:v>
                </c:pt>
                <c:pt idx="20943">
                  <c:v>559.85299999999995</c:v>
                </c:pt>
                <c:pt idx="20944">
                  <c:v>559.88699999999994</c:v>
                </c:pt>
                <c:pt idx="20945">
                  <c:v>559.90499999999997</c:v>
                </c:pt>
                <c:pt idx="20946">
                  <c:v>559.92100000000005</c:v>
                </c:pt>
                <c:pt idx="20947">
                  <c:v>559.93899999999996</c:v>
                </c:pt>
                <c:pt idx="20948">
                  <c:v>559.95899999999995</c:v>
                </c:pt>
                <c:pt idx="20949">
                  <c:v>559.98099999999999</c:v>
                </c:pt>
                <c:pt idx="20950">
                  <c:v>560.00199999999995</c:v>
                </c:pt>
                <c:pt idx="20951">
                  <c:v>560.02200000000005</c:v>
                </c:pt>
                <c:pt idx="20952">
                  <c:v>560.04300000000001</c:v>
                </c:pt>
                <c:pt idx="20953">
                  <c:v>560.06399999999996</c:v>
                </c:pt>
                <c:pt idx="20954">
                  <c:v>560.08399999999995</c:v>
                </c:pt>
                <c:pt idx="20955">
                  <c:v>560.11</c:v>
                </c:pt>
                <c:pt idx="20956">
                  <c:v>560.15800000000002</c:v>
                </c:pt>
                <c:pt idx="20957">
                  <c:v>560.22799999999995</c:v>
                </c:pt>
                <c:pt idx="20958">
                  <c:v>560.30499999999995</c:v>
                </c:pt>
                <c:pt idx="20959">
                  <c:v>560.37800000000004</c:v>
                </c:pt>
                <c:pt idx="20960">
                  <c:v>560.39499999999998</c:v>
                </c:pt>
                <c:pt idx="20961">
                  <c:v>560.41399999999999</c:v>
                </c:pt>
                <c:pt idx="20962">
                  <c:v>560.423</c:v>
                </c:pt>
                <c:pt idx="20963">
                  <c:v>560.43399999999997</c:v>
                </c:pt>
                <c:pt idx="20964">
                  <c:v>560.45000000000005</c:v>
                </c:pt>
                <c:pt idx="20965">
                  <c:v>560.47</c:v>
                </c:pt>
                <c:pt idx="20966">
                  <c:v>560.49099999999999</c:v>
                </c:pt>
                <c:pt idx="20967">
                  <c:v>560.51</c:v>
                </c:pt>
                <c:pt idx="20968">
                  <c:v>560.53099999999995</c:v>
                </c:pt>
                <c:pt idx="20969">
                  <c:v>560.54999999999995</c:v>
                </c:pt>
                <c:pt idx="20970">
                  <c:v>560.56899999999996</c:v>
                </c:pt>
                <c:pt idx="20971">
                  <c:v>560.58900000000006</c:v>
                </c:pt>
                <c:pt idx="20972">
                  <c:v>560.61099999999999</c:v>
                </c:pt>
                <c:pt idx="20973">
                  <c:v>560.64499999999998</c:v>
                </c:pt>
                <c:pt idx="20974">
                  <c:v>560.70299999999997</c:v>
                </c:pt>
                <c:pt idx="20975">
                  <c:v>560.76599999999996</c:v>
                </c:pt>
                <c:pt idx="20976">
                  <c:v>560.82899999999995</c:v>
                </c:pt>
                <c:pt idx="20977">
                  <c:v>560.89499999999998</c:v>
                </c:pt>
                <c:pt idx="20978">
                  <c:v>560.95799999999997</c:v>
                </c:pt>
                <c:pt idx="20979">
                  <c:v>561.00699999999995</c:v>
                </c:pt>
                <c:pt idx="20980">
                  <c:v>561.04399999999998</c:v>
                </c:pt>
                <c:pt idx="20981">
                  <c:v>561.06500000000005</c:v>
                </c:pt>
                <c:pt idx="20982">
                  <c:v>561.06700000000001</c:v>
                </c:pt>
                <c:pt idx="20983">
                  <c:v>561.07399999999996</c:v>
                </c:pt>
                <c:pt idx="20984">
                  <c:v>561.08399999999995</c:v>
                </c:pt>
                <c:pt idx="20985">
                  <c:v>561.09699999999998</c:v>
                </c:pt>
                <c:pt idx="20986">
                  <c:v>561.11199999999997</c:v>
                </c:pt>
                <c:pt idx="20987">
                  <c:v>561.13099999999997</c:v>
                </c:pt>
                <c:pt idx="20988">
                  <c:v>561.15200000000004</c:v>
                </c:pt>
                <c:pt idx="20989">
                  <c:v>561.16999999999996</c:v>
                </c:pt>
                <c:pt idx="20990">
                  <c:v>561.18799999999999</c:v>
                </c:pt>
                <c:pt idx="20991">
                  <c:v>561.20699999999999</c:v>
                </c:pt>
                <c:pt idx="20992">
                  <c:v>561.22400000000005</c:v>
                </c:pt>
                <c:pt idx="20993">
                  <c:v>561.24400000000003</c:v>
                </c:pt>
                <c:pt idx="20994">
                  <c:v>561.28399999999999</c:v>
                </c:pt>
                <c:pt idx="20995">
                  <c:v>561.34299999999996</c:v>
                </c:pt>
                <c:pt idx="20996">
                  <c:v>561.40599999999995</c:v>
                </c:pt>
                <c:pt idx="20997">
                  <c:v>561.42999999999995</c:v>
                </c:pt>
                <c:pt idx="20998">
                  <c:v>561.44200000000001</c:v>
                </c:pt>
                <c:pt idx="20999">
                  <c:v>561.452</c:v>
                </c:pt>
                <c:pt idx="21000">
                  <c:v>561.46400000000006</c:v>
                </c:pt>
                <c:pt idx="21001">
                  <c:v>561.48</c:v>
                </c:pt>
                <c:pt idx="21002">
                  <c:v>561.49900000000002</c:v>
                </c:pt>
                <c:pt idx="21003">
                  <c:v>561.52</c:v>
                </c:pt>
                <c:pt idx="21004">
                  <c:v>561.53800000000001</c:v>
                </c:pt>
                <c:pt idx="21005">
                  <c:v>561.55700000000002</c:v>
                </c:pt>
                <c:pt idx="21006">
                  <c:v>561.57500000000005</c:v>
                </c:pt>
                <c:pt idx="21007">
                  <c:v>561.59400000000005</c:v>
                </c:pt>
                <c:pt idx="21008">
                  <c:v>561.61300000000006</c:v>
                </c:pt>
                <c:pt idx="21009">
                  <c:v>561.63199999999995</c:v>
                </c:pt>
                <c:pt idx="21010">
                  <c:v>561.65300000000002</c:v>
                </c:pt>
                <c:pt idx="21011">
                  <c:v>561.673</c:v>
                </c:pt>
                <c:pt idx="21012">
                  <c:v>561.69299999999998</c:v>
                </c:pt>
                <c:pt idx="21013">
                  <c:v>561.71400000000006</c:v>
                </c:pt>
                <c:pt idx="21014">
                  <c:v>561.73099999999999</c:v>
                </c:pt>
                <c:pt idx="21015">
                  <c:v>561.74800000000005</c:v>
                </c:pt>
                <c:pt idx="21016">
                  <c:v>561.76400000000001</c:v>
                </c:pt>
                <c:pt idx="21017">
                  <c:v>561.78099999999995</c:v>
                </c:pt>
                <c:pt idx="21018">
                  <c:v>561.79700000000003</c:v>
                </c:pt>
                <c:pt idx="21019">
                  <c:v>561.81299999999999</c:v>
                </c:pt>
                <c:pt idx="21020">
                  <c:v>561.82899999999995</c:v>
                </c:pt>
                <c:pt idx="21021">
                  <c:v>561.84400000000005</c:v>
                </c:pt>
                <c:pt idx="21022">
                  <c:v>561.85900000000004</c:v>
                </c:pt>
                <c:pt idx="21023">
                  <c:v>561.87400000000002</c:v>
                </c:pt>
                <c:pt idx="21024">
                  <c:v>561.88900000000001</c:v>
                </c:pt>
                <c:pt idx="21025">
                  <c:v>561.904</c:v>
                </c:pt>
                <c:pt idx="21026">
                  <c:v>561.91899999999998</c:v>
                </c:pt>
                <c:pt idx="21027">
                  <c:v>561.93299999999999</c:v>
                </c:pt>
                <c:pt idx="21028">
                  <c:v>561.94799999999998</c:v>
                </c:pt>
                <c:pt idx="21029">
                  <c:v>561.96299999999997</c:v>
                </c:pt>
                <c:pt idx="21030">
                  <c:v>561.97799999999995</c:v>
                </c:pt>
                <c:pt idx="21031">
                  <c:v>561.99199999999996</c:v>
                </c:pt>
                <c:pt idx="21032">
                  <c:v>562.00800000000004</c:v>
                </c:pt>
                <c:pt idx="21033">
                  <c:v>562.03300000000002</c:v>
                </c:pt>
                <c:pt idx="21034">
                  <c:v>562.07500000000005</c:v>
                </c:pt>
                <c:pt idx="21035">
                  <c:v>562.12400000000002</c:v>
                </c:pt>
                <c:pt idx="21036">
                  <c:v>562.16999999999996</c:v>
                </c:pt>
                <c:pt idx="21037">
                  <c:v>562.20600000000002</c:v>
                </c:pt>
                <c:pt idx="21038">
                  <c:v>562.22199999999998</c:v>
                </c:pt>
                <c:pt idx="21039">
                  <c:v>562.23</c:v>
                </c:pt>
                <c:pt idx="21040">
                  <c:v>562.24</c:v>
                </c:pt>
                <c:pt idx="21041">
                  <c:v>562.25199999999995</c:v>
                </c:pt>
                <c:pt idx="21042">
                  <c:v>562.26599999999996</c:v>
                </c:pt>
                <c:pt idx="21043">
                  <c:v>562.28099999999995</c:v>
                </c:pt>
                <c:pt idx="21044">
                  <c:v>562.29999999999995</c:v>
                </c:pt>
                <c:pt idx="21045">
                  <c:v>562.32100000000003</c:v>
                </c:pt>
                <c:pt idx="21046">
                  <c:v>562.34100000000001</c:v>
                </c:pt>
                <c:pt idx="21047">
                  <c:v>562.35900000000004</c:v>
                </c:pt>
                <c:pt idx="21048">
                  <c:v>562.37599999999998</c:v>
                </c:pt>
                <c:pt idx="21049">
                  <c:v>562.39400000000001</c:v>
                </c:pt>
                <c:pt idx="21050">
                  <c:v>562.41099999999994</c:v>
                </c:pt>
                <c:pt idx="21051">
                  <c:v>562.43100000000004</c:v>
                </c:pt>
                <c:pt idx="21052">
                  <c:v>562.45799999999997</c:v>
                </c:pt>
                <c:pt idx="21053">
                  <c:v>562.495</c:v>
                </c:pt>
                <c:pt idx="21054">
                  <c:v>562.52700000000004</c:v>
                </c:pt>
                <c:pt idx="21055">
                  <c:v>562.53800000000001</c:v>
                </c:pt>
                <c:pt idx="21056">
                  <c:v>562.54700000000003</c:v>
                </c:pt>
                <c:pt idx="21057">
                  <c:v>562.55399999999997</c:v>
                </c:pt>
                <c:pt idx="21058">
                  <c:v>562.56100000000004</c:v>
                </c:pt>
                <c:pt idx="21059">
                  <c:v>562.57000000000005</c:v>
                </c:pt>
                <c:pt idx="21060">
                  <c:v>562.58100000000002</c:v>
                </c:pt>
                <c:pt idx="21061">
                  <c:v>562.59400000000005</c:v>
                </c:pt>
                <c:pt idx="21062">
                  <c:v>562.60900000000004</c:v>
                </c:pt>
                <c:pt idx="21063">
                  <c:v>562.62699999999995</c:v>
                </c:pt>
                <c:pt idx="21064">
                  <c:v>562.64700000000005</c:v>
                </c:pt>
                <c:pt idx="21065">
                  <c:v>562.66800000000001</c:v>
                </c:pt>
                <c:pt idx="21066">
                  <c:v>562.68799999999999</c:v>
                </c:pt>
                <c:pt idx="21067">
                  <c:v>562.70799999999997</c:v>
                </c:pt>
                <c:pt idx="21068">
                  <c:v>562.72699999999998</c:v>
                </c:pt>
                <c:pt idx="21069">
                  <c:v>562.74599999999998</c:v>
                </c:pt>
                <c:pt idx="21070">
                  <c:v>562.76300000000003</c:v>
                </c:pt>
                <c:pt idx="21071">
                  <c:v>562.78399999999999</c:v>
                </c:pt>
                <c:pt idx="21072">
                  <c:v>562.81799999999998</c:v>
                </c:pt>
                <c:pt idx="21073">
                  <c:v>562.86900000000003</c:v>
                </c:pt>
                <c:pt idx="21074">
                  <c:v>562.93100000000004</c:v>
                </c:pt>
                <c:pt idx="21075">
                  <c:v>562.98599999999999</c:v>
                </c:pt>
                <c:pt idx="21076">
                  <c:v>563.02200000000005</c:v>
                </c:pt>
                <c:pt idx="21077">
                  <c:v>563.03899999999999</c:v>
                </c:pt>
                <c:pt idx="21078">
                  <c:v>563.04999999999995</c:v>
                </c:pt>
                <c:pt idx="21079">
                  <c:v>563.06200000000001</c:v>
                </c:pt>
                <c:pt idx="21080">
                  <c:v>563.07399999999996</c:v>
                </c:pt>
                <c:pt idx="21081">
                  <c:v>563.08799999999997</c:v>
                </c:pt>
                <c:pt idx="21082">
                  <c:v>563.10599999999999</c:v>
                </c:pt>
                <c:pt idx="21083">
                  <c:v>563.12599999999998</c:v>
                </c:pt>
                <c:pt idx="21084">
                  <c:v>563.14499999999998</c:v>
                </c:pt>
                <c:pt idx="21085">
                  <c:v>563.16399999999999</c:v>
                </c:pt>
                <c:pt idx="21086">
                  <c:v>563.18100000000004</c:v>
                </c:pt>
                <c:pt idx="21087">
                  <c:v>563.20000000000005</c:v>
                </c:pt>
                <c:pt idx="21088">
                  <c:v>563.21799999999996</c:v>
                </c:pt>
                <c:pt idx="21089">
                  <c:v>563.24</c:v>
                </c:pt>
                <c:pt idx="21090">
                  <c:v>563.28399999999999</c:v>
                </c:pt>
                <c:pt idx="21091">
                  <c:v>563.35199999999998</c:v>
                </c:pt>
                <c:pt idx="21092">
                  <c:v>563.423</c:v>
                </c:pt>
                <c:pt idx="21093">
                  <c:v>563.48800000000006</c:v>
                </c:pt>
                <c:pt idx="21094">
                  <c:v>563.52200000000005</c:v>
                </c:pt>
                <c:pt idx="21095">
                  <c:v>563.53099999999995</c:v>
                </c:pt>
                <c:pt idx="21096">
                  <c:v>563.54</c:v>
                </c:pt>
                <c:pt idx="21097">
                  <c:v>563.55700000000002</c:v>
                </c:pt>
                <c:pt idx="21098">
                  <c:v>563.58000000000004</c:v>
                </c:pt>
                <c:pt idx="21099">
                  <c:v>563.60299999999995</c:v>
                </c:pt>
                <c:pt idx="21100">
                  <c:v>563.61699999999996</c:v>
                </c:pt>
                <c:pt idx="21101">
                  <c:v>563.62800000000004</c:v>
                </c:pt>
                <c:pt idx="21102">
                  <c:v>563.64</c:v>
                </c:pt>
                <c:pt idx="21103">
                  <c:v>563.65499999999997</c:v>
                </c:pt>
                <c:pt idx="21104">
                  <c:v>563.67399999999998</c:v>
                </c:pt>
                <c:pt idx="21105">
                  <c:v>563.69600000000003</c:v>
                </c:pt>
                <c:pt idx="21106">
                  <c:v>563.71500000000003</c:v>
                </c:pt>
                <c:pt idx="21107">
                  <c:v>563.73299999999995</c:v>
                </c:pt>
                <c:pt idx="21108">
                  <c:v>563.75300000000004</c:v>
                </c:pt>
                <c:pt idx="21109">
                  <c:v>563.774</c:v>
                </c:pt>
                <c:pt idx="21110">
                  <c:v>563.79399999999998</c:v>
                </c:pt>
                <c:pt idx="21111">
                  <c:v>563.82899999999995</c:v>
                </c:pt>
                <c:pt idx="21112">
                  <c:v>563.90300000000002</c:v>
                </c:pt>
                <c:pt idx="21113">
                  <c:v>563.97699999999998</c:v>
                </c:pt>
                <c:pt idx="21114">
                  <c:v>564.04600000000005</c:v>
                </c:pt>
                <c:pt idx="21115">
                  <c:v>564.11400000000003</c:v>
                </c:pt>
                <c:pt idx="21116">
                  <c:v>564.12099999999998</c:v>
                </c:pt>
                <c:pt idx="21117">
                  <c:v>564.13</c:v>
                </c:pt>
                <c:pt idx="21118">
                  <c:v>564.14099999999996</c:v>
                </c:pt>
                <c:pt idx="21119">
                  <c:v>564.15200000000004</c:v>
                </c:pt>
                <c:pt idx="21120">
                  <c:v>564.16399999999999</c:v>
                </c:pt>
                <c:pt idx="21121">
                  <c:v>564.17999999999995</c:v>
                </c:pt>
                <c:pt idx="21122">
                  <c:v>564.20799999999997</c:v>
                </c:pt>
                <c:pt idx="21123">
                  <c:v>564.26099999999997</c:v>
                </c:pt>
                <c:pt idx="21124">
                  <c:v>564.33600000000001</c:v>
                </c:pt>
                <c:pt idx="21125">
                  <c:v>564.41800000000001</c:v>
                </c:pt>
                <c:pt idx="21126">
                  <c:v>564.49900000000002</c:v>
                </c:pt>
                <c:pt idx="21127">
                  <c:v>564.57600000000002</c:v>
                </c:pt>
                <c:pt idx="21128">
                  <c:v>564.61199999999997</c:v>
                </c:pt>
                <c:pt idx="21129">
                  <c:v>564.61199999999997</c:v>
                </c:pt>
                <c:pt idx="21130">
                  <c:v>564.61300000000006</c:v>
                </c:pt>
                <c:pt idx="21131">
                  <c:v>564.61400000000003</c:v>
                </c:pt>
                <c:pt idx="21132">
                  <c:v>564.61800000000005</c:v>
                </c:pt>
                <c:pt idx="21133">
                  <c:v>564.62800000000004</c:v>
                </c:pt>
                <c:pt idx="21134">
                  <c:v>564.63900000000001</c:v>
                </c:pt>
                <c:pt idx="21135">
                  <c:v>564.65200000000004</c:v>
                </c:pt>
                <c:pt idx="21136">
                  <c:v>564.66999999999996</c:v>
                </c:pt>
                <c:pt idx="21137">
                  <c:v>564.69000000000005</c:v>
                </c:pt>
                <c:pt idx="21138">
                  <c:v>564.71100000000001</c:v>
                </c:pt>
                <c:pt idx="21139">
                  <c:v>564.73</c:v>
                </c:pt>
                <c:pt idx="21140">
                  <c:v>564.74900000000002</c:v>
                </c:pt>
                <c:pt idx="21141">
                  <c:v>564.76700000000005</c:v>
                </c:pt>
                <c:pt idx="21142">
                  <c:v>564.79499999999996</c:v>
                </c:pt>
                <c:pt idx="21143">
                  <c:v>564.85299999999995</c:v>
                </c:pt>
                <c:pt idx="21144">
                  <c:v>564.91200000000003</c:v>
                </c:pt>
                <c:pt idx="21145">
                  <c:v>564.95699999999999</c:v>
                </c:pt>
                <c:pt idx="21146">
                  <c:v>564.98400000000004</c:v>
                </c:pt>
                <c:pt idx="21147">
                  <c:v>564.99699999999996</c:v>
                </c:pt>
                <c:pt idx="21148">
                  <c:v>565.00800000000004</c:v>
                </c:pt>
                <c:pt idx="21149">
                  <c:v>565.02200000000005</c:v>
                </c:pt>
                <c:pt idx="21150">
                  <c:v>565.03800000000001</c:v>
                </c:pt>
                <c:pt idx="21151">
                  <c:v>565.05799999999999</c:v>
                </c:pt>
                <c:pt idx="21152">
                  <c:v>565.07899999999995</c:v>
                </c:pt>
                <c:pt idx="21153">
                  <c:v>565.09799999999996</c:v>
                </c:pt>
                <c:pt idx="21154">
                  <c:v>565.11800000000005</c:v>
                </c:pt>
                <c:pt idx="21155">
                  <c:v>565.13800000000003</c:v>
                </c:pt>
                <c:pt idx="21156">
                  <c:v>565.16600000000005</c:v>
                </c:pt>
                <c:pt idx="21157">
                  <c:v>565.21199999999999</c:v>
                </c:pt>
                <c:pt idx="21158">
                  <c:v>565.27200000000005</c:v>
                </c:pt>
                <c:pt idx="21159">
                  <c:v>565.31100000000004</c:v>
                </c:pt>
                <c:pt idx="21160">
                  <c:v>565.32899999999995</c:v>
                </c:pt>
                <c:pt idx="21161">
                  <c:v>565.34699999999998</c:v>
                </c:pt>
                <c:pt idx="21162">
                  <c:v>565.36</c:v>
                </c:pt>
                <c:pt idx="21163">
                  <c:v>565.375</c:v>
                </c:pt>
                <c:pt idx="21164">
                  <c:v>565.39300000000003</c:v>
                </c:pt>
                <c:pt idx="21165">
                  <c:v>565.41499999999996</c:v>
                </c:pt>
                <c:pt idx="21166">
                  <c:v>565.43700000000001</c:v>
                </c:pt>
                <c:pt idx="21167">
                  <c:v>565.45600000000002</c:v>
                </c:pt>
                <c:pt idx="21168">
                  <c:v>565.476</c:v>
                </c:pt>
                <c:pt idx="21169">
                  <c:v>565.49599999999998</c:v>
                </c:pt>
                <c:pt idx="21170">
                  <c:v>565.51599999999996</c:v>
                </c:pt>
                <c:pt idx="21171">
                  <c:v>565.56100000000004</c:v>
                </c:pt>
                <c:pt idx="21172">
                  <c:v>565.63400000000001</c:v>
                </c:pt>
                <c:pt idx="21173">
                  <c:v>565.70500000000004</c:v>
                </c:pt>
                <c:pt idx="21174">
                  <c:v>565.77200000000005</c:v>
                </c:pt>
                <c:pt idx="21175">
                  <c:v>565.84</c:v>
                </c:pt>
                <c:pt idx="21176">
                  <c:v>565.87</c:v>
                </c:pt>
                <c:pt idx="21177">
                  <c:v>565.88699999999994</c:v>
                </c:pt>
                <c:pt idx="21178">
                  <c:v>565.9</c:v>
                </c:pt>
                <c:pt idx="21179">
                  <c:v>565.91399999999999</c:v>
                </c:pt>
                <c:pt idx="21180">
                  <c:v>565.92899999999997</c:v>
                </c:pt>
                <c:pt idx="21181">
                  <c:v>565.947</c:v>
                </c:pt>
                <c:pt idx="21182">
                  <c:v>565.96799999999996</c:v>
                </c:pt>
                <c:pt idx="21183">
                  <c:v>565.98900000000003</c:v>
                </c:pt>
                <c:pt idx="21184">
                  <c:v>566.00900000000001</c:v>
                </c:pt>
                <c:pt idx="21185">
                  <c:v>566.03</c:v>
                </c:pt>
                <c:pt idx="21186">
                  <c:v>566.04999999999995</c:v>
                </c:pt>
                <c:pt idx="21187">
                  <c:v>566.07399999999996</c:v>
                </c:pt>
                <c:pt idx="21188">
                  <c:v>566.11800000000005</c:v>
                </c:pt>
                <c:pt idx="21189">
                  <c:v>566.18700000000001</c:v>
                </c:pt>
                <c:pt idx="21190">
                  <c:v>566.26400000000001</c:v>
                </c:pt>
                <c:pt idx="21191">
                  <c:v>566.33900000000006</c:v>
                </c:pt>
                <c:pt idx="21192">
                  <c:v>566.40300000000002</c:v>
                </c:pt>
                <c:pt idx="21193">
                  <c:v>566.43399999999997</c:v>
                </c:pt>
                <c:pt idx="21194">
                  <c:v>566.43399999999997</c:v>
                </c:pt>
                <c:pt idx="21195">
                  <c:v>566.43499999999995</c:v>
                </c:pt>
                <c:pt idx="21196">
                  <c:v>566.44600000000003</c:v>
                </c:pt>
                <c:pt idx="21197">
                  <c:v>566.45500000000004</c:v>
                </c:pt>
                <c:pt idx="21198">
                  <c:v>566.46699999999998</c:v>
                </c:pt>
                <c:pt idx="21199">
                  <c:v>566.48299999999995</c:v>
                </c:pt>
                <c:pt idx="21200">
                  <c:v>566.50199999999995</c:v>
                </c:pt>
                <c:pt idx="21201">
                  <c:v>566.52200000000005</c:v>
                </c:pt>
                <c:pt idx="21202">
                  <c:v>566.54100000000005</c:v>
                </c:pt>
                <c:pt idx="21203">
                  <c:v>566.55899999999997</c:v>
                </c:pt>
                <c:pt idx="21204">
                  <c:v>566.57600000000002</c:v>
                </c:pt>
                <c:pt idx="21205">
                  <c:v>566.59299999999996</c:v>
                </c:pt>
                <c:pt idx="21206">
                  <c:v>566.61699999999996</c:v>
                </c:pt>
                <c:pt idx="21207">
                  <c:v>566.67200000000003</c:v>
                </c:pt>
                <c:pt idx="21208">
                  <c:v>566.74900000000002</c:v>
                </c:pt>
                <c:pt idx="21209">
                  <c:v>566.77700000000004</c:v>
                </c:pt>
                <c:pt idx="21210">
                  <c:v>566.78800000000001</c:v>
                </c:pt>
                <c:pt idx="21211">
                  <c:v>566.79899999999998</c:v>
                </c:pt>
                <c:pt idx="21212">
                  <c:v>566.81100000000004</c:v>
                </c:pt>
                <c:pt idx="21213">
                  <c:v>566.82399999999996</c:v>
                </c:pt>
                <c:pt idx="21214">
                  <c:v>566.84199999999998</c:v>
                </c:pt>
                <c:pt idx="21215">
                  <c:v>566.86199999999997</c:v>
                </c:pt>
                <c:pt idx="21216">
                  <c:v>566.88300000000004</c:v>
                </c:pt>
                <c:pt idx="21217">
                  <c:v>566.90200000000004</c:v>
                </c:pt>
                <c:pt idx="21218">
                  <c:v>566.92200000000003</c:v>
                </c:pt>
                <c:pt idx="21219">
                  <c:v>566.94000000000005</c:v>
                </c:pt>
                <c:pt idx="21220">
                  <c:v>566.95799999999997</c:v>
                </c:pt>
                <c:pt idx="21221">
                  <c:v>566.98199999999997</c:v>
                </c:pt>
                <c:pt idx="21222">
                  <c:v>567.03099999999995</c:v>
                </c:pt>
                <c:pt idx="21223">
                  <c:v>567.10699999999997</c:v>
                </c:pt>
                <c:pt idx="21224">
                  <c:v>567.16800000000001</c:v>
                </c:pt>
                <c:pt idx="21225">
                  <c:v>567.22500000000002</c:v>
                </c:pt>
                <c:pt idx="21226">
                  <c:v>567.279</c:v>
                </c:pt>
                <c:pt idx="21227">
                  <c:v>567.29100000000005</c:v>
                </c:pt>
                <c:pt idx="21228">
                  <c:v>567.30499999999995</c:v>
                </c:pt>
                <c:pt idx="21229">
                  <c:v>567.31799999999998</c:v>
                </c:pt>
                <c:pt idx="21230">
                  <c:v>567.33100000000002</c:v>
                </c:pt>
                <c:pt idx="21231">
                  <c:v>567.346</c:v>
                </c:pt>
                <c:pt idx="21232">
                  <c:v>567.36300000000006</c:v>
                </c:pt>
                <c:pt idx="21233">
                  <c:v>567.38199999999995</c:v>
                </c:pt>
                <c:pt idx="21234">
                  <c:v>567.404</c:v>
                </c:pt>
                <c:pt idx="21235">
                  <c:v>567.42499999999995</c:v>
                </c:pt>
                <c:pt idx="21236">
                  <c:v>567.44500000000005</c:v>
                </c:pt>
                <c:pt idx="21237">
                  <c:v>567.46400000000006</c:v>
                </c:pt>
                <c:pt idx="21238">
                  <c:v>567.48299999999995</c:v>
                </c:pt>
                <c:pt idx="21239">
                  <c:v>567.5</c:v>
                </c:pt>
                <c:pt idx="21240">
                  <c:v>567.51599999999996</c:v>
                </c:pt>
                <c:pt idx="21241">
                  <c:v>567.53499999999997</c:v>
                </c:pt>
                <c:pt idx="21242">
                  <c:v>567.56799999999998</c:v>
                </c:pt>
                <c:pt idx="21243">
                  <c:v>567.62800000000004</c:v>
                </c:pt>
                <c:pt idx="21244">
                  <c:v>567.697</c:v>
                </c:pt>
                <c:pt idx="21245">
                  <c:v>567.76</c:v>
                </c:pt>
                <c:pt idx="21246">
                  <c:v>567.82399999999996</c:v>
                </c:pt>
                <c:pt idx="21247">
                  <c:v>567.88499999999999</c:v>
                </c:pt>
                <c:pt idx="21248">
                  <c:v>567.92100000000005</c:v>
                </c:pt>
                <c:pt idx="21249">
                  <c:v>567.92200000000003</c:v>
                </c:pt>
                <c:pt idx="21250">
                  <c:v>567.92899999999997</c:v>
                </c:pt>
                <c:pt idx="21251">
                  <c:v>567.93899999999996</c:v>
                </c:pt>
                <c:pt idx="21252">
                  <c:v>567.95100000000002</c:v>
                </c:pt>
                <c:pt idx="21253">
                  <c:v>567.96799999999996</c:v>
                </c:pt>
                <c:pt idx="21254">
                  <c:v>567.98800000000006</c:v>
                </c:pt>
                <c:pt idx="21255">
                  <c:v>568.01</c:v>
                </c:pt>
                <c:pt idx="21256">
                  <c:v>568.029</c:v>
                </c:pt>
                <c:pt idx="21257">
                  <c:v>568.048</c:v>
                </c:pt>
                <c:pt idx="21258">
                  <c:v>568.06700000000001</c:v>
                </c:pt>
                <c:pt idx="21259">
                  <c:v>568.08600000000001</c:v>
                </c:pt>
                <c:pt idx="21260">
                  <c:v>568.10699999999997</c:v>
                </c:pt>
                <c:pt idx="21261">
                  <c:v>568.14400000000001</c:v>
                </c:pt>
                <c:pt idx="21262">
                  <c:v>568.20899999999995</c:v>
                </c:pt>
                <c:pt idx="21263">
                  <c:v>568.28200000000004</c:v>
                </c:pt>
                <c:pt idx="21264">
                  <c:v>568.30799999999999</c:v>
                </c:pt>
                <c:pt idx="21265">
                  <c:v>568.322</c:v>
                </c:pt>
                <c:pt idx="21266">
                  <c:v>568.33600000000001</c:v>
                </c:pt>
                <c:pt idx="21267">
                  <c:v>568.35299999999995</c:v>
                </c:pt>
                <c:pt idx="21268">
                  <c:v>568.37199999999996</c:v>
                </c:pt>
                <c:pt idx="21269">
                  <c:v>568.39499999999998</c:v>
                </c:pt>
                <c:pt idx="21270">
                  <c:v>568.41600000000005</c:v>
                </c:pt>
                <c:pt idx="21271">
                  <c:v>568.43700000000001</c:v>
                </c:pt>
                <c:pt idx="21272">
                  <c:v>568.45799999999997</c:v>
                </c:pt>
                <c:pt idx="21273">
                  <c:v>568.47799999999995</c:v>
                </c:pt>
                <c:pt idx="21274">
                  <c:v>568.49699999999996</c:v>
                </c:pt>
                <c:pt idx="21275">
                  <c:v>568.51800000000003</c:v>
                </c:pt>
                <c:pt idx="21276">
                  <c:v>568.55399999999997</c:v>
                </c:pt>
                <c:pt idx="21277">
                  <c:v>568.62300000000005</c:v>
                </c:pt>
                <c:pt idx="21278">
                  <c:v>568.70000000000005</c:v>
                </c:pt>
                <c:pt idx="21279">
                  <c:v>568.774</c:v>
                </c:pt>
                <c:pt idx="21280">
                  <c:v>568.83699999999999</c:v>
                </c:pt>
                <c:pt idx="21281">
                  <c:v>568.86300000000006</c:v>
                </c:pt>
                <c:pt idx="21282">
                  <c:v>568.87300000000005</c:v>
                </c:pt>
                <c:pt idx="21283">
                  <c:v>568.88499999999999</c:v>
                </c:pt>
                <c:pt idx="21284">
                  <c:v>568.91200000000003</c:v>
                </c:pt>
                <c:pt idx="21285">
                  <c:v>568.96500000000003</c:v>
                </c:pt>
                <c:pt idx="21286">
                  <c:v>569.03300000000002</c:v>
                </c:pt>
                <c:pt idx="21287">
                  <c:v>569.10699999999997</c:v>
                </c:pt>
                <c:pt idx="21288">
                  <c:v>569.17399999999998</c:v>
                </c:pt>
                <c:pt idx="21289">
                  <c:v>569.23199999999997</c:v>
                </c:pt>
                <c:pt idx="21290">
                  <c:v>569.26199999999994</c:v>
                </c:pt>
                <c:pt idx="21291">
                  <c:v>569.28</c:v>
                </c:pt>
                <c:pt idx="21292">
                  <c:v>569.29300000000001</c:v>
                </c:pt>
                <c:pt idx="21293">
                  <c:v>569.30499999999995</c:v>
                </c:pt>
                <c:pt idx="21294">
                  <c:v>569.31799999999998</c:v>
                </c:pt>
                <c:pt idx="21295">
                  <c:v>569.33399999999995</c:v>
                </c:pt>
                <c:pt idx="21296">
                  <c:v>569.35400000000004</c:v>
                </c:pt>
                <c:pt idx="21297">
                  <c:v>569.375</c:v>
                </c:pt>
                <c:pt idx="21298">
                  <c:v>569.39599999999996</c:v>
                </c:pt>
                <c:pt idx="21299">
                  <c:v>569.41600000000005</c:v>
                </c:pt>
                <c:pt idx="21300">
                  <c:v>569.43700000000001</c:v>
                </c:pt>
                <c:pt idx="21301">
                  <c:v>569.45699999999999</c:v>
                </c:pt>
                <c:pt idx="21302">
                  <c:v>569.476</c:v>
                </c:pt>
                <c:pt idx="21303">
                  <c:v>569.505</c:v>
                </c:pt>
                <c:pt idx="21304">
                  <c:v>569.55899999999997</c:v>
                </c:pt>
                <c:pt idx="21305">
                  <c:v>569.63300000000004</c:v>
                </c:pt>
                <c:pt idx="21306">
                  <c:v>569.69600000000003</c:v>
                </c:pt>
                <c:pt idx="21307">
                  <c:v>569.72799999999995</c:v>
                </c:pt>
                <c:pt idx="21308">
                  <c:v>569.73599999999999</c:v>
                </c:pt>
                <c:pt idx="21309">
                  <c:v>569.745</c:v>
                </c:pt>
                <c:pt idx="21310">
                  <c:v>569.755</c:v>
                </c:pt>
                <c:pt idx="21311">
                  <c:v>569.76700000000005</c:v>
                </c:pt>
                <c:pt idx="21312">
                  <c:v>569.78200000000004</c:v>
                </c:pt>
                <c:pt idx="21313">
                  <c:v>569.80100000000004</c:v>
                </c:pt>
                <c:pt idx="21314">
                  <c:v>569.82100000000003</c:v>
                </c:pt>
                <c:pt idx="21315">
                  <c:v>569.84100000000001</c:v>
                </c:pt>
                <c:pt idx="21316">
                  <c:v>569.85900000000004</c:v>
                </c:pt>
                <c:pt idx="21317">
                  <c:v>569.87699999999995</c:v>
                </c:pt>
                <c:pt idx="21318">
                  <c:v>569.89700000000005</c:v>
                </c:pt>
                <c:pt idx="21319">
                  <c:v>569.91600000000005</c:v>
                </c:pt>
                <c:pt idx="21320">
                  <c:v>569.93600000000004</c:v>
                </c:pt>
                <c:pt idx="21321">
                  <c:v>569.96799999999996</c:v>
                </c:pt>
                <c:pt idx="21322">
                  <c:v>570.01599999999996</c:v>
                </c:pt>
                <c:pt idx="21323">
                  <c:v>570.06899999999996</c:v>
                </c:pt>
                <c:pt idx="21324">
                  <c:v>570.10400000000004</c:v>
                </c:pt>
                <c:pt idx="21325">
                  <c:v>570.125</c:v>
                </c:pt>
                <c:pt idx="21326">
                  <c:v>570.13800000000003</c:v>
                </c:pt>
                <c:pt idx="21327">
                  <c:v>570.14800000000002</c:v>
                </c:pt>
                <c:pt idx="21328">
                  <c:v>570.15899999999999</c:v>
                </c:pt>
                <c:pt idx="21329">
                  <c:v>570.17499999999995</c:v>
                </c:pt>
                <c:pt idx="21330">
                  <c:v>570.202</c:v>
                </c:pt>
                <c:pt idx="21331">
                  <c:v>570.24400000000003</c:v>
                </c:pt>
                <c:pt idx="21332">
                  <c:v>570.27499999999998</c:v>
                </c:pt>
                <c:pt idx="21333">
                  <c:v>570.28800000000001</c:v>
                </c:pt>
                <c:pt idx="21334">
                  <c:v>570.298</c:v>
                </c:pt>
                <c:pt idx="21335">
                  <c:v>570.30799999999999</c:v>
                </c:pt>
                <c:pt idx="21336">
                  <c:v>570.32399999999996</c:v>
                </c:pt>
                <c:pt idx="21337">
                  <c:v>570.351</c:v>
                </c:pt>
                <c:pt idx="21338">
                  <c:v>570.37900000000002</c:v>
                </c:pt>
                <c:pt idx="21339">
                  <c:v>570.40899999999999</c:v>
                </c:pt>
                <c:pt idx="21340">
                  <c:v>570.43899999999996</c:v>
                </c:pt>
                <c:pt idx="21341">
                  <c:v>570.45699999999999</c:v>
                </c:pt>
                <c:pt idx="21342">
                  <c:v>570.46199999999999</c:v>
                </c:pt>
                <c:pt idx="21343">
                  <c:v>570.47299999999996</c:v>
                </c:pt>
                <c:pt idx="21344">
                  <c:v>570.495</c:v>
                </c:pt>
                <c:pt idx="21345">
                  <c:v>570.52200000000005</c:v>
                </c:pt>
                <c:pt idx="21346">
                  <c:v>570.55700000000002</c:v>
                </c:pt>
                <c:pt idx="21347">
                  <c:v>570.60199999999998</c:v>
                </c:pt>
                <c:pt idx="21348">
                  <c:v>570.66200000000003</c:v>
                </c:pt>
                <c:pt idx="21349">
                  <c:v>570.72699999999998</c:v>
                </c:pt>
                <c:pt idx="21350">
                  <c:v>570.79700000000003</c:v>
                </c:pt>
                <c:pt idx="21351">
                  <c:v>570.87199999999996</c:v>
                </c:pt>
                <c:pt idx="21352">
                  <c:v>570.94200000000001</c:v>
                </c:pt>
                <c:pt idx="21353">
                  <c:v>570.99099999999999</c:v>
                </c:pt>
                <c:pt idx="21354">
                  <c:v>571.00400000000002</c:v>
                </c:pt>
                <c:pt idx="21355">
                  <c:v>571.00800000000004</c:v>
                </c:pt>
                <c:pt idx="21356">
                  <c:v>571.01599999999996</c:v>
                </c:pt>
                <c:pt idx="21357">
                  <c:v>571.02700000000004</c:v>
                </c:pt>
                <c:pt idx="21358">
                  <c:v>571.03899999999999</c:v>
                </c:pt>
                <c:pt idx="21359">
                  <c:v>571.05399999999997</c:v>
                </c:pt>
                <c:pt idx="21360">
                  <c:v>571.07299999999998</c:v>
                </c:pt>
                <c:pt idx="21361">
                  <c:v>571.09299999999996</c:v>
                </c:pt>
                <c:pt idx="21362">
                  <c:v>571.11</c:v>
                </c:pt>
                <c:pt idx="21363">
                  <c:v>571.12800000000004</c:v>
                </c:pt>
                <c:pt idx="21364">
                  <c:v>571.14700000000005</c:v>
                </c:pt>
                <c:pt idx="21365">
                  <c:v>571.16600000000005</c:v>
                </c:pt>
                <c:pt idx="21366">
                  <c:v>571.19399999999996</c:v>
                </c:pt>
                <c:pt idx="21367">
                  <c:v>571.25199999999995</c:v>
                </c:pt>
                <c:pt idx="21368">
                  <c:v>571.32799999999997</c:v>
                </c:pt>
                <c:pt idx="21369">
                  <c:v>571.39300000000003</c:v>
                </c:pt>
                <c:pt idx="21370">
                  <c:v>571.44200000000001</c:v>
                </c:pt>
                <c:pt idx="21371">
                  <c:v>571.45799999999997</c:v>
                </c:pt>
                <c:pt idx="21372">
                  <c:v>571.46799999999996</c:v>
                </c:pt>
                <c:pt idx="21373">
                  <c:v>571.47900000000004</c:v>
                </c:pt>
                <c:pt idx="21374">
                  <c:v>571.49099999999999</c:v>
                </c:pt>
                <c:pt idx="21375">
                  <c:v>571.50599999999997</c:v>
                </c:pt>
                <c:pt idx="21376">
                  <c:v>571.52499999999998</c:v>
                </c:pt>
                <c:pt idx="21377">
                  <c:v>571.54600000000005</c:v>
                </c:pt>
                <c:pt idx="21378">
                  <c:v>571.56500000000005</c:v>
                </c:pt>
                <c:pt idx="21379">
                  <c:v>571.58399999999995</c:v>
                </c:pt>
                <c:pt idx="21380">
                  <c:v>571.60199999999998</c:v>
                </c:pt>
                <c:pt idx="21381">
                  <c:v>571.62099999999998</c:v>
                </c:pt>
                <c:pt idx="21382">
                  <c:v>571.63900000000001</c:v>
                </c:pt>
                <c:pt idx="21383">
                  <c:v>571.65700000000004</c:v>
                </c:pt>
                <c:pt idx="21384">
                  <c:v>571.678</c:v>
                </c:pt>
                <c:pt idx="21385">
                  <c:v>571.697</c:v>
                </c:pt>
                <c:pt idx="21386">
                  <c:v>571.72199999999998</c:v>
                </c:pt>
                <c:pt idx="21387">
                  <c:v>571.76700000000005</c:v>
                </c:pt>
                <c:pt idx="21388">
                  <c:v>571.82799999999997</c:v>
                </c:pt>
                <c:pt idx="21389">
                  <c:v>571.88699999999994</c:v>
                </c:pt>
                <c:pt idx="21390">
                  <c:v>571.92600000000004</c:v>
                </c:pt>
                <c:pt idx="21391">
                  <c:v>571.93799999999999</c:v>
                </c:pt>
                <c:pt idx="21392">
                  <c:v>571.93799999999999</c:v>
                </c:pt>
                <c:pt idx="21393">
                  <c:v>571.94000000000005</c:v>
                </c:pt>
                <c:pt idx="21394">
                  <c:v>571.95000000000005</c:v>
                </c:pt>
                <c:pt idx="21395">
                  <c:v>571.96</c:v>
                </c:pt>
                <c:pt idx="21396">
                  <c:v>571.97299999999996</c:v>
                </c:pt>
                <c:pt idx="21397">
                  <c:v>571.98900000000003</c:v>
                </c:pt>
                <c:pt idx="21398">
                  <c:v>572.00699999999995</c:v>
                </c:pt>
                <c:pt idx="21399">
                  <c:v>572.02700000000004</c:v>
                </c:pt>
                <c:pt idx="21400">
                  <c:v>572.04200000000003</c:v>
                </c:pt>
                <c:pt idx="21401">
                  <c:v>572.05799999999999</c:v>
                </c:pt>
                <c:pt idx="21402">
                  <c:v>572.07600000000002</c:v>
                </c:pt>
                <c:pt idx="21403">
                  <c:v>572.09299999999996</c:v>
                </c:pt>
                <c:pt idx="21404">
                  <c:v>572.11099999999999</c:v>
                </c:pt>
                <c:pt idx="21405">
                  <c:v>572.13900000000001</c:v>
                </c:pt>
                <c:pt idx="21406">
                  <c:v>572.18399999999997</c:v>
                </c:pt>
                <c:pt idx="21407">
                  <c:v>572.24400000000003</c:v>
                </c:pt>
                <c:pt idx="21408">
                  <c:v>572.28099999999995</c:v>
                </c:pt>
                <c:pt idx="21409">
                  <c:v>572.28899999999999</c:v>
                </c:pt>
                <c:pt idx="21410">
                  <c:v>572.29600000000005</c:v>
                </c:pt>
                <c:pt idx="21411">
                  <c:v>572.30499999999995</c:v>
                </c:pt>
                <c:pt idx="21412">
                  <c:v>572.31500000000005</c:v>
                </c:pt>
                <c:pt idx="21413">
                  <c:v>572.32799999999997</c:v>
                </c:pt>
                <c:pt idx="21414">
                  <c:v>572.34299999999996</c:v>
                </c:pt>
                <c:pt idx="21415">
                  <c:v>572.36</c:v>
                </c:pt>
                <c:pt idx="21416">
                  <c:v>572.38</c:v>
                </c:pt>
                <c:pt idx="21417">
                  <c:v>572.40200000000004</c:v>
                </c:pt>
                <c:pt idx="21418">
                  <c:v>572.423</c:v>
                </c:pt>
                <c:pt idx="21419">
                  <c:v>572.44299999999998</c:v>
                </c:pt>
                <c:pt idx="21420">
                  <c:v>572.46299999999997</c:v>
                </c:pt>
                <c:pt idx="21421">
                  <c:v>572.48199999999997</c:v>
                </c:pt>
                <c:pt idx="21422">
                  <c:v>572.50199999999995</c:v>
                </c:pt>
                <c:pt idx="21423">
                  <c:v>572.52300000000002</c:v>
                </c:pt>
                <c:pt idx="21424">
                  <c:v>572.54899999999998</c:v>
                </c:pt>
                <c:pt idx="21425">
                  <c:v>572.58500000000004</c:v>
                </c:pt>
                <c:pt idx="21426">
                  <c:v>572.61900000000003</c:v>
                </c:pt>
                <c:pt idx="21427">
                  <c:v>572.65099999999995</c:v>
                </c:pt>
                <c:pt idx="21428">
                  <c:v>572.67399999999998</c:v>
                </c:pt>
                <c:pt idx="21429">
                  <c:v>572.68100000000004</c:v>
                </c:pt>
                <c:pt idx="21430">
                  <c:v>572.68799999999999</c:v>
                </c:pt>
                <c:pt idx="21431">
                  <c:v>572.70000000000005</c:v>
                </c:pt>
                <c:pt idx="21432">
                  <c:v>572.71199999999999</c:v>
                </c:pt>
                <c:pt idx="21433">
                  <c:v>572.73</c:v>
                </c:pt>
                <c:pt idx="21434">
                  <c:v>572.75</c:v>
                </c:pt>
                <c:pt idx="21435">
                  <c:v>572.77</c:v>
                </c:pt>
                <c:pt idx="21436">
                  <c:v>572.78899999999999</c:v>
                </c:pt>
                <c:pt idx="21437">
                  <c:v>572.80799999999999</c:v>
                </c:pt>
                <c:pt idx="21438">
                  <c:v>572.827</c:v>
                </c:pt>
                <c:pt idx="21439">
                  <c:v>572.846</c:v>
                </c:pt>
                <c:pt idx="21440">
                  <c:v>572.87599999999998</c:v>
                </c:pt>
                <c:pt idx="21441">
                  <c:v>572.923</c:v>
                </c:pt>
                <c:pt idx="21442">
                  <c:v>572.95600000000002</c:v>
                </c:pt>
                <c:pt idx="21443">
                  <c:v>572.96699999999998</c:v>
                </c:pt>
                <c:pt idx="21444">
                  <c:v>572.97699999999998</c:v>
                </c:pt>
                <c:pt idx="21445">
                  <c:v>572.99</c:v>
                </c:pt>
                <c:pt idx="21446">
                  <c:v>573.00599999999997</c:v>
                </c:pt>
                <c:pt idx="21447">
                  <c:v>573.02599999999995</c:v>
                </c:pt>
                <c:pt idx="21448">
                  <c:v>573.04700000000003</c:v>
                </c:pt>
                <c:pt idx="21449">
                  <c:v>573.06700000000001</c:v>
                </c:pt>
                <c:pt idx="21450">
                  <c:v>573.08699999999999</c:v>
                </c:pt>
                <c:pt idx="21451">
                  <c:v>573.10599999999999</c:v>
                </c:pt>
                <c:pt idx="21452">
                  <c:v>573.125</c:v>
                </c:pt>
                <c:pt idx="21453">
                  <c:v>573.14700000000005</c:v>
                </c:pt>
                <c:pt idx="21454">
                  <c:v>573.18299999999999</c:v>
                </c:pt>
                <c:pt idx="21455">
                  <c:v>573.24099999999999</c:v>
                </c:pt>
                <c:pt idx="21456">
                  <c:v>573.29700000000003</c:v>
                </c:pt>
                <c:pt idx="21457">
                  <c:v>573.35400000000004</c:v>
                </c:pt>
                <c:pt idx="21458">
                  <c:v>573.39</c:v>
                </c:pt>
                <c:pt idx="21459">
                  <c:v>573.41099999999994</c:v>
                </c:pt>
                <c:pt idx="21460">
                  <c:v>573.42499999999995</c:v>
                </c:pt>
                <c:pt idx="21461">
                  <c:v>573.44000000000005</c:v>
                </c:pt>
                <c:pt idx="21462">
                  <c:v>573.45500000000004</c:v>
                </c:pt>
                <c:pt idx="21463">
                  <c:v>573.47400000000005</c:v>
                </c:pt>
                <c:pt idx="21464">
                  <c:v>573.49599999999998</c:v>
                </c:pt>
                <c:pt idx="21465">
                  <c:v>573.51700000000005</c:v>
                </c:pt>
                <c:pt idx="21466">
                  <c:v>573.53800000000001</c:v>
                </c:pt>
                <c:pt idx="21467">
                  <c:v>573.55799999999999</c:v>
                </c:pt>
                <c:pt idx="21468">
                  <c:v>573.57799999999997</c:v>
                </c:pt>
                <c:pt idx="21469">
                  <c:v>573.596</c:v>
                </c:pt>
                <c:pt idx="21470">
                  <c:v>573.61500000000001</c:v>
                </c:pt>
                <c:pt idx="21471">
                  <c:v>573.64599999999996</c:v>
                </c:pt>
                <c:pt idx="21472">
                  <c:v>573.69799999999998</c:v>
                </c:pt>
                <c:pt idx="21473">
                  <c:v>573.76400000000001</c:v>
                </c:pt>
                <c:pt idx="21474">
                  <c:v>573.80899999999997</c:v>
                </c:pt>
                <c:pt idx="21475">
                  <c:v>573.83000000000004</c:v>
                </c:pt>
                <c:pt idx="21476">
                  <c:v>573.846</c:v>
                </c:pt>
                <c:pt idx="21477">
                  <c:v>573.86</c:v>
                </c:pt>
                <c:pt idx="21478">
                  <c:v>573.87599999999998</c:v>
                </c:pt>
                <c:pt idx="21479">
                  <c:v>573.89400000000001</c:v>
                </c:pt>
                <c:pt idx="21480">
                  <c:v>573.91499999999996</c:v>
                </c:pt>
                <c:pt idx="21481">
                  <c:v>573.93499999999995</c:v>
                </c:pt>
                <c:pt idx="21482">
                  <c:v>573.952</c:v>
                </c:pt>
                <c:pt idx="21483">
                  <c:v>573.971</c:v>
                </c:pt>
                <c:pt idx="21484">
                  <c:v>573.99</c:v>
                </c:pt>
                <c:pt idx="21485">
                  <c:v>574.00900000000001</c:v>
                </c:pt>
                <c:pt idx="21486">
                  <c:v>574.02800000000002</c:v>
                </c:pt>
                <c:pt idx="21487">
                  <c:v>574.05100000000004</c:v>
                </c:pt>
                <c:pt idx="21488">
                  <c:v>574.09199999999998</c:v>
                </c:pt>
                <c:pt idx="21489">
                  <c:v>574.13699999999994</c:v>
                </c:pt>
                <c:pt idx="21490">
                  <c:v>574.17899999999997</c:v>
                </c:pt>
                <c:pt idx="21491">
                  <c:v>574.18600000000004</c:v>
                </c:pt>
                <c:pt idx="21492">
                  <c:v>574.19399999999996</c:v>
                </c:pt>
                <c:pt idx="21493">
                  <c:v>574.20600000000002</c:v>
                </c:pt>
                <c:pt idx="21494">
                  <c:v>574.21900000000005</c:v>
                </c:pt>
                <c:pt idx="21495">
                  <c:v>574.23500000000001</c:v>
                </c:pt>
                <c:pt idx="21496">
                  <c:v>574.25199999999995</c:v>
                </c:pt>
                <c:pt idx="21497">
                  <c:v>574.27200000000005</c:v>
                </c:pt>
                <c:pt idx="21498">
                  <c:v>574.29300000000001</c:v>
                </c:pt>
                <c:pt idx="21499">
                  <c:v>574.31200000000001</c:v>
                </c:pt>
                <c:pt idx="21500">
                  <c:v>574.33000000000004</c:v>
                </c:pt>
                <c:pt idx="21501">
                  <c:v>574.34799999999996</c:v>
                </c:pt>
                <c:pt idx="21502">
                  <c:v>574.36500000000001</c:v>
                </c:pt>
                <c:pt idx="21503">
                  <c:v>574.38199999999995</c:v>
                </c:pt>
                <c:pt idx="21504">
                  <c:v>574.399</c:v>
                </c:pt>
                <c:pt idx="21505">
                  <c:v>574.41700000000003</c:v>
                </c:pt>
                <c:pt idx="21506">
                  <c:v>574.43600000000004</c:v>
                </c:pt>
                <c:pt idx="21507">
                  <c:v>574.45299999999997</c:v>
                </c:pt>
                <c:pt idx="21508">
                  <c:v>574.47</c:v>
                </c:pt>
                <c:pt idx="21509">
                  <c:v>574.49199999999996</c:v>
                </c:pt>
                <c:pt idx="21510">
                  <c:v>574.53099999999995</c:v>
                </c:pt>
                <c:pt idx="21511">
                  <c:v>574.58699999999999</c:v>
                </c:pt>
                <c:pt idx="21512">
                  <c:v>574.63800000000003</c:v>
                </c:pt>
                <c:pt idx="21513">
                  <c:v>574.67899999999997</c:v>
                </c:pt>
                <c:pt idx="21514">
                  <c:v>574.69299999999998</c:v>
                </c:pt>
                <c:pt idx="21515">
                  <c:v>574.69500000000005</c:v>
                </c:pt>
                <c:pt idx="21516">
                  <c:v>574.702</c:v>
                </c:pt>
                <c:pt idx="21517">
                  <c:v>574.71299999999997</c:v>
                </c:pt>
                <c:pt idx="21518">
                  <c:v>574.72500000000002</c:v>
                </c:pt>
                <c:pt idx="21519">
                  <c:v>574.73900000000003</c:v>
                </c:pt>
                <c:pt idx="21520">
                  <c:v>574.75699999999995</c:v>
                </c:pt>
                <c:pt idx="21521">
                  <c:v>574.77700000000004</c:v>
                </c:pt>
                <c:pt idx="21522">
                  <c:v>574.79899999999998</c:v>
                </c:pt>
                <c:pt idx="21523">
                  <c:v>574.81799999999998</c:v>
                </c:pt>
                <c:pt idx="21524">
                  <c:v>574.83699999999999</c:v>
                </c:pt>
                <c:pt idx="21525">
                  <c:v>574.85699999999997</c:v>
                </c:pt>
                <c:pt idx="21526">
                  <c:v>574.875</c:v>
                </c:pt>
                <c:pt idx="21527">
                  <c:v>574.89400000000001</c:v>
                </c:pt>
                <c:pt idx="21528">
                  <c:v>574.92399999999998</c:v>
                </c:pt>
                <c:pt idx="21529">
                  <c:v>574.97500000000002</c:v>
                </c:pt>
                <c:pt idx="21530">
                  <c:v>575.03399999999999</c:v>
                </c:pt>
                <c:pt idx="21531">
                  <c:v>575.08199999999999</c:v>
                </c:pt>
                <c:pt idx="21532">
                  <c:v>575.11199999999997</c:v>
                </c:pt>
                <c:pt idx="21533">
                  <c:v>575.12599999999998</c:v>
                </c:pt>
                <c:pt idx="21534">
                  <c:v>575.13599999999997</c:v>
                </c:pt>
                <c:pt idx="21535">
                  <c:v>575.149</c:v>
                </c:pt>
                <c:pt idx="21536">
                  <c:v>575.16600000000005</c:v>
                </c:pt>
                <c:pt idx="21537">
                  <c:v>575.18499999999995</c:v>
                </c:pt>
                <c:pt idx="21538">
                  <c:v>575.20500000000004</c:v>
                </c:pt>
                <c:pt idx="21539">
                  <c:v>575.22400000000005</c:v>
                </c:pt>
                <c:pt idx="21540">
                  <c:v>575.24099999999999</c:v>
                </c:pt>
                <c:pt idx="21541">
                  <c:v>575.26</c:v>
                </c:pt>
                <c:pt idx="21542">
                  <c:v>575.279</c:v>
                </c:pt>
                <c:pt idx="21543">
                  <c:v>575.30700000000002</c:v>
                </c:pt>
                <c:pt idx="21544">
                  <c:v>575.36099999999999</c:v>
                </c:pt>
                <c:pt idx="21545">
                  <c:v>575.423</c:v>
                </c:pt>
                <c:pt idx="21546">
                  <c:v>575.47199999999998</c:v>
                </c:pt>
                <c:pt idx="21547">
                  <c:v>575.52200000000005</c:v>
                </c:pt>
                <c:pt idx="21548">
                  <c:v>575.55899999999997</c:v>
                </c:pt>
                <c:pt idx="21549">
                  <c:v>575.58799999999997</c:v>
                </c:pt>
                <c:pt idx="21550">
                  <c:v>575.60299999999995</c:v>
                </c:pt>
                <c:pt idx="21551">
                  <c:v>575.61199999999997</c:v>
                </c:pt>
                <c:pt idx="21552">
                  <c:v>575.62300000000005</c:v>
                </c:pt>
                <c:pt idx="21553">
                  <c:v>575.63400000000001</c:v>
                </c:pt>
                <c:pt idx="21554">
                  <c:v>575.64800000000002</c:v>
                </c:pt>
                <c:pt idx="21555">
                  <c:v>575.66499999999996</c:v>
                </c:pt>
                <c:pt idx="21556">
                  <c:v>575.68499999999995</c:v>
                </c:pt>
                <c:pt idx="21557">
                  <c:v>575.70699999999999</c:v>
                </c:pt>
                <c:pt idx="21558">
                  <c:v>575.726</c:v>
                </c:pt>
                <c:pt idx="21559">
                  <c:v>575.74400000000003</c:v>
                </c:pt>
                <c:pt idx="21560">
                  <c:v>575.76199999999994</c:v>
                </c:pt>
                <c:pt idx="21561">
                  <c:v>575.78</c:v>
                </c:pt>
                <c:pt idx="21562">
                  <c:v>575.79899999999998</c:v>
                </c:pt>
                <c:pt idx="21563">
                  <c:v>575.83299999999997</c:v>
                </c:pt>
                <c:pt idx="21564">
                  <c:v>575.88499999999999</c:v>
                </c:pt>
                <c:pt idx="21565">
                  <c:v>575.92999999999995</c:v>
                </c:pt>
                <c:pt idx="21566">
                  <c:v>575.94600000000003</c:v>
                </c:pt>
                <c:pt idx="21567">
                  <c:v>575.96799999999996</c:v>
                </c:pt>
                <c:pt idx="21568">
                  <c:v>576.02499999999998</c:v>
                </c:pt>
                <c:pt idx="21569">
                  <c:v>576.09199999999998</c:v>
                </c:pt>
                <c:pt idx="21570">
                  <c:v>576.16499999999996</c:v>
                </c:pt>
                <c:pt idx="21571">
                  <c:v>576.23599999999999</c:v>
                </c:pt>
                <c:pt idx="21572">
                  <c:v>576.29399999999998</c:v>
                </c:pt>
                <c:pt idx="21573">
                  <c:v>576.34900000000005</c:v>
                </c:pt>
                <c:pt idx="21574">
                  <c:v>576.39400000000001</c:v>
                </c:pt>
                <c:pt idx="21575">
                  <c:v>576.41099999999994</c:v>
                </c:pt>
                <c:pt idx="21576">
                  <c:v>576.41200000000003</c:v>
                </c:pt>
                <c:pt idx="21577">
                  <c:v>576.41600000000005</c:v>
                </c:pt>
                <c:pt idx="21578">
                  <c:v>576.41600000000005</c:v>
                </c:pt>
                <c:pt idx="21579">
                  <c:v>576.41600000000005</c:v>
                </c:pt>
                <c:pt idx="21580">
                  <c:v>576.42200000000003</c:v>
                </c:pt>
                <c:pt idx="21581">
                  <c:v>576.43100000000004</c:v>
                </c:pt>
                <c:pt idx="21582">
                  <c:v>576.44200000000001</c:v>
                </c:pt>
                <c:pt idx="21583">
                  <c:v>576.45299999999997</c:v>
                </c:pt>
                <c:pt idx="21584">
                  <c:v>576.46699999999998</c:v>
                </c:pt>
                <c:pt idx="21585">
                  <c:v>576.48099999999999</c:v>
                </c:pt>
                <c:pt idx="21586">
                  <c:v>576.495</c:v>
                </c:pt>
                <c:pt idx="21587">
                  <c:v>576.51099999999997</c:v>
                </c:pt>
                <c:pt idx="21588">
                  <c:v>576.52700000000004</c:v>
                </c:pt>
                <c:pt idx="21589">
                  <c:v>576.54399999999998</c:v>
                </c:pt>
                <c:pt idx="21590">
                  <c:v>576.56399999999996</c:v>
                </c:pt>
                <c:pt idx="21591">
                  <c:v>576.58399999999995</c:v>
                </c:pt>
                <c:pt idx="21592">
                  <c:v>576.60400000000004</c:v>
                </c:pt>
                <c:pt idx="21593">
                  <c:v>576.62099999999998</c:v>
                </c:pt>
                <c:pt idx="21594">
                  <c:v>576.63900000000001</c:v>
                </c:pt>
                <c:pt idx="21595">
                  <c:v>576.65700000000004</c:v>
                </c:pt>
                <c:pt idx="21596">
                  <c:v>576.67399999999998</c:v>
                </c:pt>
                <c:pt idx="21597">
                  <c:v>576.69899999999996</c:v>
                </c:pt>
                <c:pt idx="21598">
                  <c:v>576.74400000000003</c:v>
                </c:pt>
                <c:pt idx="21599">
                  <c:v>576.77599999999995</c:v>
                </c:pt>
                <c:pt idx="21600">
                  <c:v>576.78599999999994</c:v>
                </c:pt>
                <c:pt idx="21601">
                  <c:v>576.79600000000005</c:v>
                </c:pt>
                <c:pt idx="21602">
                  <c:v>576.80899999999997</c:v>
                </c:pt>
                <c:pt idx="21603">
                  <c:v>576.82399999999996</c:v>
                </c:pt>
                <c:pt idx="21604">
                  <c:v>576.84100000000001</c:v>
                </c:pt>
                <c:pt idx="21605">
                  <c:v>576.86199999999997</c:v>
                </c:pt>
                <c:pt idx="21606">
                  <c:v>576.88300000000004</c:v>
                </c:pt>
                <c:pt idx="21607">
                  <c:v>576.90200000000004</c:v>
                </c:pt>
                <c:pt idx="21608">
                  <c:v>576.92200000000003</c:v>
                </c:pt>
                <c:pt idx="21609">
                  <c:v>576.94100000000003</c:v>
                </c:pt>
                <c:pt idx="21610">
                  <c:v>576.96</c:v>
                </c:pt>
                <c:pt idx="21611">
                  <c:v>576.97799999999995</c:v>
                </c:pt>
                <c:pt idx="21612">
                  <c:v>576.99800000000005</c:v>
                </c:pt>
                <c:pt idx="21613">
                  <c:v>577.02300000000002</c:v>
                </c:pt>
                <c:pt idx="21614">
                  <c:v>577.07299999999998</c:v>
                </c:pt>
                <c:pt idx="21615">
                  <c:v>577.14300000000003</c:v>
                </c:pt>
                <c:pt idx="21616">
                  <c:v>577.20600000000002</c:v>
                </c:pt>
                <c:pt idx="21617">
                  <c:v>577.22799999999995</c:v>
                </c:pt>
                <c:pt idx="21618">
                  <c:v>577.24400000000003</c:v>
                </c:pt>
                <c:pt idx="21619">
                  <c:v>577.26</c:v>
                </c:pt>
                <c:pt idx="21620">
                  <c:v>577.27499999999998</c:v>
                </c:pt>
                <c:pt idx="21621">
                  <c:v>577.29</c:v>
                </c:pt>
                <c:pt idx="21622">
                  <c:v>577.30700000000002</c:v>
                </c:pt>
                <c:pt idx="21623">
                  <c:v>577.327</c:v>
                </c:pt>
                <c:pt idx="21624">
                  <c:v>577.34799999999996</c:v>
                </c:pt>
                <c:pt idx="21625">
                  <c:v>577.36900000000003</c:v>
                </c:pt>
                <c:pt idx="21626">
                  <c:v>577.38900000000001</c:v>
                </c:pt>
                <c:pt idx="21627">
                  <c:v>577.40899999999999</c:v>
                </c:pt>
                <c:pt idx="21628">
                  <c:v>577.428</c:v>
                </c:pt>
                <c:pt idx="21629">
                  <c:v>577.44600000000003</c:v>
                </c:pt>
                <c:pt idx="21630">
                  <c:v>577.46500000000003</c:v>
                </c:pt>
                <c:pt idx="21631">
                  <c:v>577.49099999999999</c:v>
                </c:pt>
                <c:pt idx="21632">
                  <c:v>577.53899999999999</c:v>
                </c:pt>
                <c:pt idx="21633">
                  <c:v>577.59400000000005</c:v>
                </c:pt>
                <c:pt idx="21634">
                  <c:v>577.64400000000001</c:v>
                </c:pt>
                <c:pt idx="21635">
                  <c:v>577.68499999999995</c:v>
                </c:pt>
                <c:pt idx="21636">
                  <c:v>577.71100000000001</c:v>
                </c:pt>
                <c:pt idx="21637">
                  <c:v>577.71699999999998</c:v>
                </c:pt>
                <c:pt idx="21638">
                  <c:v>577.72500000000002</c:v>
                </c:pt>
                <c:pt idx="21639">
                  <c:v>577.73199999999997</c:v>
                </c:pt>
                <c:pt idx="21640">
                  <c:v>577.74099999999999</c:v>
                </c:pt>
                <c:pt idx="21641">
                  <c:v>577.75099999999998</c:v>
                </c:pt>
                <c:pt idx="21642">
                  <c:v>577.76099999999997</c:v>
                </c:pt>
                <c:pt idx="21643">
                  <c:v>577.77200000000005</c:v>
                </c:pt>
                <c:pt idx="21644">
                  <c:v>577.78200000000004</c:v>
                </c:pt>
                <c:pt idx="21645">
                  <c:v>577.79300000000001</c:v>
                </c:pt>
                <c:pt idx="21646">
                  <c:v>577.803</c:v>
                </c:pt>
                <c:pt idx="21647">
                  <c:v>577.81299999999999</c:v>
                </c:pt>
                <c:pt idx="21648">
                  <c:v>577.82299999999998</c:v>
                </c:pt>
                <c:pt idx="21649">
                  <c:v>577.83299999999997</c:v>
                </c:pt>
                <c:pt idx="21650">
                  <c:v>577.84299999999996</c:v>
                </c:pt>
                <c:pt idx="21651">
                  <c:v>577.85299999999995</c:v>
                </c:pt>
                <c:pt idx="21652">
                  <c:v>577.86300000000006</c:v>
                </c:pt>
                <c:pt idx="21653">
                  <c:v>577.87300000000005</c:v>
                </c:pt>
                <c:pt idx="21654">
                  <c:v>577.88300000000004</c:v>
                </c:pt>
                <c:pt idx="21655">
                  <c:v>577.89200000000005</c:v>
                </c:pt>
                <c:pt idx="21656">
                  <c:v>577.90099999999995</c:v>
                </c:pt>
                <c:pt idx="21657">
                  <c:v>577.91099999999994</c:v>
                </c:pt>
                <c:pt idx="21658">
                  <c:v>577.91999999999996</c:v>
                </c:pt>
                <c:pt idx="21659">
                  <c:v>577.92899999999997</c:v>
                </c:pt>
                <c:pt idx="21660">
                  <c:v>577.93799999999999</c:v>
                </c:pt>
                <c:pt idx="21661">
                  <c:v>577.947</c:v>
                </c:pt>
                <c:pt idx="21662">
                  <c:v>577.95600000000002</c:v>
                </c:pt>
                <c:pt idx="21663">
                  <c:v>577.96400000000006</c:v>
                </c:pt>
                <c:pt idx="21664">
                  <c:v>577.97299999999996</c:v>
                </c:pt>
                <c:pt idx="21665">
                  <c:v>577.98299999999995</c:v>
                </c:pt>
                <c:pt idx="21666">
                  <c:v>577.99199999999996</c:v>
                </c:pt>
                <c:pt idx="21667">
                  <c:v>578.00199999999995</c:v>
                </c:pt>
                <c:pt idx="21668">
                  <c:v>578.01099999999997</c:v>
                </c:pt>
                <c:pt idx="21669">
                  <c:v>578.02</c:v>
                </c:pt>
                <c:pt idx="21670">
                  <c:v>578.02800000000002</c:v>
                </c:pt>
                <c:pt idx="21671">
                  <c:v>578.03800000000001</c:v>
                </c:pt>
                <c:pt idx="21672">
                  <c:v>578.04899999999998</c:v>
                </c:pt>
                <c:pt idx="21673">
                  <c:v>578.05899999999997</c:v>
                </c:pt>
                <c:pt idx="21674">
                  <c:v>578.06799999999998</c:v>
                </c:pt>
                <c:pt idx="21675">
                  <c:v>578.077</c:v>
                </c:pt>
                <c:pt idx="21676">
                  <c:v>578.08699999999999</c:v>
                </c:pt>
                <c:pt idx="21677">
                  <c:v>578.096</c:v>
                </c:pt>
                <c:pt idx="21678">
                  <c:v>578.10500000000002</c:v>
                </c:pt>
                <c:pt idx="21679">
                  <c:v>578.11300000000006</c:v>
                </c:pt>
                <c:pt idx="21680">
                  <c:v>578.12199999999996</c:v>
                </c:pt>
                <c:pt idx="21681">
                  <c:v>578.13199999999995</c:v>
                </c:pt>
                <c:pt idx="21682">
                  <c:v>578.14200000000005</c:v>
                </c:pt>
                <c:pt idx="21683">
                  <c:v>578.154</c:v>
                </c:pt>
                <c:pt idx="21684">
                  <c:v>578.16800000000001</c:v>
                </c:pt>
                <c:pt idx="21685">
                  <c:v>578.18200000000002</c:v>
                </c:pt>
                <c:pt idx="21686">
                  <c:v>578.19200000000001</c:v>
                </c:pt>
                <c:pt idx="21687">
                  <c:v>578.20299999999997</c:v>
                </c:pt>
                <c:pt idx="21688">
                  <c:v>578.21600000000001</c:v>
                </c:pt>
                <c:pt idx="21689">
                  <c:v>578.22900000000004</c:v>
                </c:pt>
                <c:pt idx="21690">
                  <c:v>578.24099999999999</c:v>
                </c:pt>
                <c:pt idx="21691">
                  <c:v>578.25300000000004</c:v>
                </c:pt>
                <c:pt idx="21692">
                  <c:v>578.26599999999996</c:v>
                </c:pt>
                <c:pt idx="21693">
                  <c:v>578.279</c:v>
                </c:pt>
                <c:pt idx="21694">
                  <c:v>578.28899999999999</c:v>
                </c:pt>
                <c:pt idx="21695">
                  <c:v>578.298</c:v>
                </c:pt>
                <c:pt idx="21696">
                  <c:v>578.30799999999999</c:v>
                </c:pt>
                <c:pt idx="21697">
                  <c:v>578.31700000000001</c:v>
                </c:pt>
                <c:pt idx="21698">
                  <c:v>578.327</c:v>
                </c:pt>
                <c:pt idx="21699">
                  <c:v>578.33699999999999</c:v>
                </c:pt>
                <c:pt idx="21700">
                  <c:v>578.346</c:v>
                </c:pt>
                <c:pt idx="21701">
                  <c:v>578.35400000000004</c:v>
                </c:pt>
                <c:pt idx="21702">
                  <c:v>578.36300000000006</c:v>
                </c:pt>
                <c:pt idx="21703">
                  <c:v>578.37300000000005</c:v>
                </c:pt>
                <c:pt idx="21704">
                  <c:v>578.38099999999997</c:v>
                </c:pt>
                <c:pt idx="21705">
                  <c:v>578.39</c:v>
                </c:pt>
                <c:pt idx="21706">
                  <c:v>578.39800000000002</c:v>
                </c:pt>
                <c:pt idx="21707">
                  <c:v>578.40700000000004</c:v>
                </c:pt>
                <c:pt idx="21708">
                  <c:v>578.41600000000005</c:v>
                </c:pt>
                <c:pt idx="21709">
                  <c:v>578.42499999999995</c:v>
                </c:pt>
                <c:pt idx="21710">
                  <c:v>578.43399999999997</c:v>
                </c:pt>
                <c:pt idx="21711">
                  <c:v>578.44299999999998</c:v>
                </c:pt>
                <c:pt idx="21712">
                  <c:v>578.452</c:v>
                </c:pt>
                <c:pt idx="21713">
                  <c:v>578.46100000000001</c:v>
                </c:pt>
                <c:pt idx="21714">
                  <c:v>578.47</c:v>
                </c:pt>
                <c:pt idx="21715">
                  <c:v>578.47900000000004</c:v>
                </c:pt>
                <c:pt idx="21716">
                  <c:v>578.48800000000006</c:v>
                </c:pt>
                <c:pt idx="21717">
                  <c:v>578.49699999999996</c:v>
                </c:pt>
                <c:pt idx="21718">
                  <c:v>578.505</c:v>
                </c:pt>
                <c:pt idx="21719">
                  <c:v>578.51400000000001</c:v>
                </c:pt>
                <c:pt idx="21720">
                  <c:v>578.52300000000002</c:v>
                </c:pt>
                <c:pt idx="21721">
                  <c:v>578.53200000000004</c:v>
                </c:pt>
                <c:pt idx="21722">
                  <c:v>578.54100000000005</c:v>
                </c:pt>
                <c:pt idx="21723">
                  <c:v>578.54999999999995</c:v>
                </c:pt>
                <c:pt idx="21724">
                  <c:v>578.55899999999997</c:v>
                </c:pt>
                <c:pt idx="21725">
                  <c:v>578.56799999999998</c:v>
                </c:pt>
                <c:pt idx="21726">
                  <c:v>578.577</c:v>
                </c:pt>
                <c:pt idx="21727">
                  <c:v>578.58600000000001</c:v>
                </c:pt>
                <c:pt idx="21728">
                  <c:v>578.59500000000003</c:v>
                </c:pt>
                <c:pt idx="21729">
                  <c:v>578.60400000000004</c:v>
                </c:pt>
                <c:pt idx="21730">
                  <c:v>578.61300000000006</c:v>
                </c:pt>
                <c:pt idx="21731">
                  <c:v>578.62199999999996</c:v>
                </c:pt>
                <c:pt idx="21732">
                  <c:v>578.63099999999997</c:v>
                </c:pt>
                <c:pt idx="21733">
                  <c:v>578.64</c:v>
                </c:pt>
                <c:pt idx="21734">
                  <c:v>578.649</c:v>
                </c:pt>
                <c:pt idx="21735">
                  <c:v>578.65800000000002</c:v>
                </c:pt>
                <c:pt idx="21736">
                  <c:v>578.66899999999998</c:v>
                </c:pt>
                <c:pt idx="21737">
                  <c:v>578.68499999999995</c:v>
                </c:pt>
                <c:pt idx="21738">
                  <c:v>578.71600000000001</c:v>
                </c:pt>
                <c:pt idx="21739">
                  <c:v>578.76700000000005</c:v>
                </c:pt>
                <c:pt idx="21740">
                  <c:v>578.83100000000002</c:v>
                </c:pt>
                <c:pt idx="21741">
                  <c:v>578.89599999999996</c:v>
                </c:pt>
                <c:pt idx="21742">
                  <c:v>578.96</c:v>
                </c:pt>
                <c:pt idx="21743">
                  <c:v>579.01700000000005</c:v>
                </c:pt>
                <c:pt idx="21744">
                  <c:v>579.06899999999996</c:v>
                </c:pt>
                <c:pt idx="21745">
                  <c:v>579.11699999999996</c:v>
                </c:pt>
                <c:pt idx="21746">
                  <c:v>579.15800000000002</c:v>
                </c:pt>
                <c:pt idx="21747">
                  <c:v>579.18700000000001</c:v>
                </c:pt>
                <c:pt idx="21748">
                  <c:v>579.19500000000005</c:v>
                </c:pt>
                <c:pt idx="21749">
                  <c:v>579.19500000000005</c:v>
                </c:pt>
                <c:pt idx="21750">
                  <c:v>579.19799999999998</c:v>
                </c:pt>
                <c:pt idx="21751">
                  <c:v>579.20500000000004</c:v>
                </c:pt>
                <c:pt idx="21752">
                  <c:v>579.21600000000001</c:v>
                </c:pt>
                <c:pt idx="21753">
                  <c:v>579.22699999999998</c:v>
                </c:pt>
                <c:pt idx="21754">
                  <c:v>579.24199999999996</c:v>
                </c:pt>
                <c:pt idx="21755">
                  <c:v>579.26</c:v>
                </c:pt>
                <c:pt idx="21756">
                  <c:v>579.27800000000002</c:v>
                </c:pt>
                <c:pt idx="21757">
                  <c:v>579.29600000000005</c:v>
                </c:pt>
                <c:pt idx="21758">
                  <c:v>579.31299999999999</c:v>
                </c:pt>
                <c:pt idx="21759">
                  <c:v>579.33100000000002</c:v>
                </c:pt>
                <c:pt idx="21760">
                  <c:v>579.34799999999996</c:v>
                </c:pt>
                <c:pt idx="21761">
                  <c:v>579.37599999999998</c:v>
                </c:pt>
                <c:pt idx="21762">
                  <c:v>579.42999999999995</c:v>
                </c:pt>
                <c:pt idx="21763">
                  <c:v>579.49199999999996</c:v>
                </c:pt>
                <c:pt idx="21764">
                  <c:v>579.54700000000003</c:v>
                </c:pt>
                <c:pt idx="21765">
                  <c:v>579.57100000000003</c:v>
                </c:pt>
                <c:pt idx="21766">
                  <c:v>579.58000000000004</c:v>
                </c:pt>
                <c:pt idx="21767">
                  <c:v>579.59100000000001</c:v>
                </c:pt>
                <c:pt idx="21768">
                  <c:v>579.601</c:v>
                </c:pt>
                <c:pt idx="21769">
                  <c:v>579.61300000000006</c:v>
                </c:pt>
                <c:pt idx="21770">
                  <c:v>579.62599999999998</c:v>
                </c:pt>
                <c:pt idx="21771">
                  <c:v>579.64300000000003</c:v>
                </c:pt>
                <c:pt idx="21772">
                  <c:v>579.66099999999994</c:v>
                </c:pt>
                <c:pt idx="21773">
                  <c:v>579.68100000000004</c:v>
                </c:pt>
                <c:pt idx="21774">
                  <c:v>579.69899999999996</c:v>
                </c:pt>
                <c:pt idx="21775">
                  <c:v>579.71600000000001</c:v>
                </c:pt>
                <c:pt idx="21776">
                  <c:v>579.73400000000004</c:v>
                </c:pt>
                <c:pt idx="21777">
                  <c:v>579.75199999999995</c:v>
                </c:pt>
                <c:pt idx="21778">
                  <c:v>579.77599999999995</c:v>
                </c:pt>
                <c:pt idx="21779">
                  <c:v>579.81200000000001</c:v>
                </c:pt>
                <c:pt idx="21780">
                  <c:v>579.851</c:v>
                </c:pt>
                <c:pt idx="21781">
                  <c:v>579.904</c:v>
                </c:pt>
                <c:pt idx="21782">
                  <c:v>579.95899999999995</c:v>
                </c:pt>
                <c:pt idx="21783">
                  <c:v>580.01300000000003</c:v>
                </c:pt>
                <c:pt idx="21784">
                  <c:v>580.05600000000004</c:v>
                </c:pt>
                <c:pt idx="21785">
                  <c:v>580.09100000000001</c:v>
                </c:pt>
                <c:pt idx="21786">
                  <c:v>580.10500000000002</c:v>
                </c:pt>
                <c:pt idx="21787">
                  <c:v>580.11500000000001</c:v>
                </c:pt>
                <c:pt idx="21788">
                  <c:v>580.13300000000004</c:v>
                </c:pt>
                <c:pt idx="21789">
                  <c:v>580.16200000000003</c:v>
                </c:pt>
                <c:pt idx="21790">
                  <c:v>580.17399999999998</c:v>
                </c:pt>
                <c:pt idx="21791">
                  <c:v>580.18399999999997</c:v>
                </c:pt>
                <c:pt idx="21792">
                  <c:v>580.197</c:v>
                </c:pt>
                <c:pt idx="21793">
                  <c:v>580.21</c:v>
                </c:pt>
                <c:pt idx="21794">
                  <c:v>580.22400000000005</c:v>
                </c:pt>
                <c:pt idx="21795">
                  <c:v>580.24</c:v>
                </c:pt>
                <c:pt idx="21796">
                  <c:v>580.25900000000001</c:v>
                </c:pt>
                <c:pt idx="21797">
                  <c:v>580.28</c:v>
                </c:pt>
                <c:pt idx="21798">
                  <c:v>580.29999999999995</c:v>
                </c:pt>
                <c:pt idx="21799">
                  <c:v>580.31799999999998</c:v>
                </c:pt>
                <c:pt idx="21800">
                  <c:v>580.33600000000001</c:v>
                </c:pt>
                <c:pt idx="21801">
                  <c:v>580.35299999999995</c:v>
                </c:pt>
                <c:pt idx="21802">
                  <c:v>580.37099999999998</c:v>
                </c:pt>
                <c:pt idx="21803">
                  <c:v>580.39499999999998</c:v>
                </c:pt>
                <c:pt idx="21804">
                  <c:v>580.41499999999996</c:v>
                </c:pt>
                <c:pt idx="21805">
                  <c:v>580.42700000000002</c:v>
                </c:pt>
                <c:pt idx="21806">
                  <c:v>580.43899999999996</c:v>
                </c:pt>
                <c:pt idx="21807">
                  <c:v>580.452</c:v>
                </c:pt>
                <c:pt idx="21808">
                  <c:v>580.46799999999996</c:v>
                </c:pt>
                <c:pt idx="21809">
                  <c:v>580.48599999999999</c:v>
                </c:pt>
                <c:pt idx="21810">
                  <c:v>580.50599999999997</c:v>
                </c:pt>
                <c:pt idx="21811">
                  <c:v>580.52599999999995</c:v>
                </c:pt>
                <c:pt idx="21812">
                  <c:v>580.54499999999996</c:v>
                </c:pt>
                <c:pt idx="21813">
                  <c:v>580.56299999999999</c:v>
                </c:pt>
                <c:pt idx="21814">
                  <c:v>580.58199999999999</c:v>
                </c:pt>
                <c:pt idx="21815">
                  <c:v>580.601</c:v>
                </c:pt>
                <c:pt idx="21816">
                  <c:v>580.62</c:v>
                </c:pt>
                <c:pt idx="21817">
                  <c:v>580.63900000000001</c:v>
                </c:pt>
                <c:pt idx="21818">
                  <c:v>580.65599999999995</c:v>
                </c:pt>
                <c:pt idx="21819">
                  <c:v>580.67399999999998</c:v>
                </c:pt>
                <c:pt idx="21820">
                  <c:v>580.71</c:v>
                </c:pt>
                <c:pt idx="21821">
                  <c:v>580.75599999999997</c:v>
                </c:pt>
                <c:pt idx="21822">
                  <c:v>580.79600000000005</c:v>
                </c:pt>
                <c:pt idx="21823">
                  <c:v>580.82000000000005</c:v>
                </c:pt>
                <c:pt idx="21824">
                  <c:v>580.83900000000006</c:v>
                </c:pt>
                <c:pt idx="21825">
                  <c:v>580.85599999999999</c:v>
                </c:pt>
                <c:pt idx="21826">
                  <c:v>580.89300000000003</c:v>
                </c:pt>
                <c:pt idx="21827">
                  <c:v>580.90899999999999</c:v>
                </c:pt>
                <c:pt idx="21828">
                  <c:v>580.92100000000005</c:v>
                </c:pt>
                <c:pt idx="21829">
                  <c:v>580.93299999999999</c:v>
                </c:pt>
                <c:pt idx="21830">
                  <c:v>580.947</c:v>
                </c:pt>
                <c:pt idx="21831">
                  <c:v>580.96199999999999</c:v>
                </c:pt>
                <c:pt idx="21832">
                  <c:v>580.98</c:v>
                </c:pt>
                <c:pt idx="21833">
                  <c:v>581.00099999999998</c:v>
                </c:pt>
                <c:pt idx="21834">
                  <c:v>581.02200000000005</c:v>
                </c:pt>
                <c:pt idx="21835">
                  <c:v>581.04300000000001</c:v>
                </c:pt>
                <c:pt idx="21836">
                  <c:v>581.06299999999999</c:v>
                </c:pt>
                <c:pt idx="21837">
                  <c:v>581.08199999999999</c:v>
                </c:pt>
                <c:pt idx="21838">
                  <c:v>581.1</c:v>
                </c:pt>
                <c:pt idx="21839">
                  <c:v>581.11800000000005</c:v>
                </c:pt>
                <c:pt idx="21840">
                  <c:v>581.13699999999994</c:v>
                </c:pt>
                <c:pt idx="21841">
                  <c:v>581.15599999999995</c:v>
                </c:pt>
                <c:pt idx="21842">
                  <c:v>581.17600000000004</c:v>
                </c:pt>
                <c:pt idx="21843">
                  <c:v>581.19899999999996</c:v>
                </c:pt>
                <c:pt idx="21844">
                  <c:v>581.20799999999997</c:v>
                </c:pt>
                <c:pt idx="21845">
                  <c:v>581.21900000000005</c:v>
                </c:pt>
                <c:pt idx="21846">
                  <c:v>581.23</c:v>
                </c:pt>
                <c:pt idx="21847">
                  <c:v>581.24199999999996</c:v>
                </c:pt>
                <c:pt idx="21848">
                  <c:v>581.25400000000002</c:v>
                </c:pt>
                <c:pt idx="21849">
                  <c:v>581.26900000000001</c:v>
                </c:pt>
                <c:pt idx="21850">
                  <c:v>581.28300000000002</c:v>
                </c:pt>
                <c:pt idx="21851">
                  <c:v>581.298</c:v>
                </c:pt>
                <c:pt idx="21852">
                  <c:v>581.31399999999996</c:v>
                </c:pt>
                <c:pt idx="21853">
                  <c:v>581.33000000000004</c:v>
                </c:pt>
                <c:pt idx="21854">
                  <c:v>581.34799999999996</c:v>
                </c:pt>
                <c:pt idx="21855">
                  <c:v>581.36699999999996</c:v>
                </c:pt>
                <c:pt idx="21856">
                  <c:v>581.38800000000003</c:v>
                </c:pt>
                <c:pt idx="21857">
                  <c:v>581.41</c:v>
                </c:pt>
                <c:pt idx="21858">
                  <c:v>581.43200000000002</c:v>
                </c:pt>
                <c:pt idx="21859">
                  <c:v>581.45299999999997</c:v>
                </c:pt>
                <c:pt idx="21860">
                  <c:v>581.47299999999996</c:v>
                </c:pt>
                <c:pt idx="21861">
                  <c:v>581.49199999999996</c:v>
                </c:pt>
                <c:pt idx="21862">
                  <c:v>581.51199999999994</c:v>
                </c:pt>
                <c:pt idx="21863">
                  <c:v>581.53499999999997</c:v>
                </c:pt>
                <c:pt idx="21864">
                  <c:v>581.56500000000005</c:v>
                </c:pt>
                <c:pt idx="21865">
                  <c:v>581.61099999999999</c:v>
                </c:pt>
                <c:pt idx="21866">
                  <c:v>581.65899999999999</c:v>
                </c:pt>
                <c:pt idx="21867">
                  <c:v>581.68100000000004</c:v>
                </c:pt>
                <c:pt idx="21868">
                  <c:v>581.69600000000003</c:v>
                </c:pt>
                <c:pt idx="21869">
                  <c:v>581.70600000000002</c:v>
                </c:pt>
                <c:pt idx="21870">
                  <c:v>581.71799999999996</c:v>
                </c:pt>
                <c:pt idx="21871">
                  <c:v>581.73199999999997</c:v>
                </c:pt>
                <c:pt idx="21872">
                  <c:v>581.74699999999996</c:v>
                </c:pt>
                <c:pt idx="21873">
                  <c:v>581.76700000000005</c:v>
                </c:pt>
                <c:pt idx="21874">
                  <c:v>581.78899999999999</c:v>
                </c:pt>
                <c:pt idx="21875">
                  <c:v>581.81100000000004</c:v>
                </c:pt>
                <c:pt idx="21876">
                  <c:v>581.83199999999999</c:v>
                </c:pt>
                <c:pt idx="21877">
                  <c:v>581.85199999999998</c:v>
                </c:pt>
                <c:pt idx="21878">
                  <c:v>581.87199999999996</c:v>
                </c:pt>
                <c:pt idx="21879">
                  <c:v>581.89200000000005</c:v>
                </c:pt>
                <c:pt idx="21880">
                  <c:v>581.90899999999999</c:v>
                </c:pt>
                <c:pt idx="21881">
                  <c:v>581.92700000000002</c:v>
                </c:pt>
                <c:pt idx="21882">
                  <c:v>581.94500000000005</c:v>
                </c:pt>
                <c:pt idx="21883">
                  <c:v>581.96100000000001</c:v>
                </c:pt>
                <c:pt idx="21884">
                  <c:v>581.97500000000002</c:v>
                </c:pt>
                <c:pt idx="21885">
                  <c:v>581.99</c:v>
                </c:pt>
                <c:pt idx="21886">
                  <c:v>582.00400000000002</c:v>
                </c:pt>
                <c:pt idx="21887">
                  <c:v>582.01800000000003</c:v>
                </c:pt>
                <c:pt idx="21888">
                  <c:v>582.03200000000004</c:v>
                </c:pt>
                <c:pt idx="21889">
                  <c:v>582.04600000000005</c:v>
                </c:pt>
                <c:pt idx="21890">
                  <c:v>582.06100000000004</c:v>
                </c:pt>
                <c:pt idx="21891">
                  <c:v>582.07500000000005</c:v>
                </c:pt>
                <c:pt idx="21892">
                  <c:v>582.08900000000006</c:v>
                </c:pt>
                <c:pt idx="21893">
                  <c:v>582.10400000000004</c:v>
                </c:pt>
                <c:pt idx="21894">
                  <c:v>582.11800000000005</c:v>
                </c:pt>
                <c:pt idx="21895">
                  <c:v>582.13199999999995</c:v>
                </c:pt>
                <c:pt idx="21896">
                  <c:v>582.14599999999996</c:v>
                </c:pt>
                <c:pt idx="21897">
                  <c:v>582.16</c:v>
                </c:pt>
                <c:pt idx="21898">
                  <c:v>582.17499999999995</c:v>
                </c:pt>
                <c:pt idx="21899">
                  <c:v>582.18899999999996</c:v>
                </c:pt>
                <c:pt idx="21900">
                  <c:v>582.20299999999997</c:v>
                </c:pt>
                <c:pt idx="21901">
                  <c:v>582.21699999999998</c:v>
                </c:pt>
                <c:pt idx="21902">
                  <c:v>582.23099999999999</c:v>
                </c:pt>
                <c:pt idx="21903">
                  <c:v>582.245</c:v>
                </c:pt>
                <c:pt idx="21904">
                  <c:v>582.26</c:v>
                </c:pt>
                <c:pt idx="21905">
                  <c:v>582.274</c:v>
                </c:pt>
                <c:pt idx="21906">
                  <c:v>582.28899999999999</c:v>
                </c:pt>
                <c:pt idx="21907">
                  <c:v>582.30399999999997</c:v>
                </c:pt>
                <c:pt idx="21908">
                  <c:v>582.31799999999998</c:v>
                </c:pt>
                <c:pt idx="21909">
                  <c:v>582.33299999999997</c:v>
                </c:pt>
                <c:pt idx="21910">
                  <c:v>582.35400000000004</c:v>
                </c:pt>
                <c:pt idx="21911">
                  <c:v>582.38499999999999</c:v>
                </c:pt>
                <c:pt idx="21912">
                  <c:v>582.41</c:v>
                </c:pt>
                <c:pt idx="21913">
                  <c:v>582.43299999999999</c:v>
                </c:pt>
                <c:pt idx="21914">
                  <c:v>582.45399999999995</c:v>
                </c:pt>
                <c:pt idx="21915">
                  <c:v>582.47400000000005</c:v>
                </c:pt>
                <c:pt idx="21916">
                  <c:v>582.49400000000003</c:v>
                </c:pt>
                <c:pt idx="21917">
                  <c:v>582.51300000000003</c:v>
                </c:pt>
                <c:pt idx="21918">
                  <c:v>582.53099999999995</c:v>
                </c:pt>
                <c:pt idx="21919">
                  <c:v>582.54899999999998</c:v>
                </c:pt>
                <c:pt idx="21920">
                  <c:v>582.57000000000005</c:v>
                </c:pt>
                <c:pt idx="21921">
                  <c:v>582.6</c:v>
                </c:pt>
                <c:pt idx="21922">
                  <c:v>582.65300000000002</c:v>
                </c:pt>
                <c:pt idx="21923">
                  <c:v>582.73299999999995</c:v>
                </c:pt>
                <c:pt idx="21924">
                  <c:v>582.78800000000001</c:v>
                </c:pt>
                <c:pt idx="21925">
                  <c:v>582.79999999999995</c:v>
                </c:pt>
                <c:pt idx="21926">
                  <c:v>582.81200000000001</c:v>
                </c:pt>
                <c:pt idx="21927">
                  <c:v>582.83399999999995</c:v>
                </c:pt>
                <c:pt idx="21928">
                  <c:v>582.88400000000001</c:v>
                </c:pt>
                <c:pt idx="21929">
                  <c:v>582.96299999999997</c:v>
                </c:pt>
                <c:pt idx="21930">
                  <c:v>583.04100000000005</c:v>
                </c:pt>
                <c:pt idx="21931">
                  <c:v>583.11699999999996</c:v>
                </c:pt>
                <c:pt idx="21932">
                  <c:v>583.21100000000001</c:v>
                </c:pt>
                <c:pt idx="21933">
                  <c:v>583.30499999999995</c:v>
                </c:pt>
                <c:pt idx="21934">
                  <c:v>583.37599999999998</c:v>
                </c:pt>
                <c:pt idx="21935">
                  <c:v>583.37599999999998</c:v>
                </c:pt>
                <c:pt idx="21936">
                  <c:v>583.37599999999998</c:v>
                </c:pt>
                <c:pt idx="21937">
                  <c:v>583.39099999999996</c:v>
                </c:pt>
                <c:pt idx="21938">
                  <c:v>583.41099999999994</c:v>
                </c:pt>
                <c:pt idx="21939">
                  <c:v>583.43399999999997</c:v>
                </c:pt>
                <c:pt idx="21940">
                  <c:v>583.452</c:v>
                </c:pt>
                <c:pt idx="21941">
                  <c:v>583.476</c:v>
                </c:pt>
                <c:pt idx="21942">
                  <c:v>583.5</c:v>
                </c:pt>
                <c:pt idx="21943">
                  <c:v>583.51900000000001</c:v>
                </c:pt>
                <c:pt idx="21944">
                  <c:v>583.53599999999994</c:v>
                </c:pt>
                <c:pt idx="21945">
                  <c:v>583.55399999999997</c:v>
                </c:pt>
                <c:pt idx="21946">
                  <c:v>583.57500000000005</c:v>
                </c:pt>
                <c:pt idx="21947">
                  <c:v>583.61800000000005</c:v>
                </c:pt>
                <c:pt idx="21948">
                  <c:v>583.68899999999996</c:v>
                </c:pt>
                <c:pt idx="21949">
                  <c:v>583.755</c:v>
                </c:pt>
                <c:pt idx="21950">
                  <c:v>583.80799999999999</c:v>
                </c:pt>
                <c:pt idx="21951">
                  <c:v>583.86500000000001</c:v>
                </c:pt>
                <c:pt idx="21952">
                  <c:v>583.92600000000004</c:v>
                </c:pt>
                <c:pt idx="21953">
                  <c:v>583.96199999999999</c:v>
                </c:pt>
                <c:pt idx="21954">
                  <c:v>583.96199999999999</c:v>
                </c:pt>
                <c:pt idx="21955">
                  <c:v>583.96500000000003</c:v>
                </c:pt>
                <c:pt idx="21956">
                  <c:v>583.97299999999996</c:v>
                </c:pt>
                <c:pt idx="21957">
                  <c:v>583.99</c:v>
                </c:pt>
                <c:pt idx="21958">
                  <c:v>584.01599999999996</c:v>
                </c:pt>
                <c:pt idx="21959">
                  <c:v>584.03899999999999</c:v>
                </c:pt>
                <c:pt idx="21960">
                  <c:v>584.06200000000001</c:v>
                </c:pt>
                <c:pt idx="21961">
                  <c:v>584.08399999999995</c:v>
                </c:pt>
                <c:pt idx="21962">
                  <c:v>584.10500000000002</c:v>
                </c:pt>
                <c:pt idx="21963">
                  <c:v>584.125</c:v>
                </c:pt>
                <c:pt idx="21964">
                  <c:v>584.14400000000001</c:v>
                </c:pt>
                <c:pt idx="21965">
                  <c:v>584.16300000000001</c:v>
                </c:pt>
                <c:pt idx="21966">
                  <c:v>584.18100000000004</c:v>
                </c:pt>
                <c:pt idx="21967">
                  <c:v>584.19899999999996</c:v>
                </c:pt>
                <c:pt idx="21968">
                  <c:v>584.22299999999996</c:v>
                </c:pt>
                <c:pt idx="21969">
                  <c:v>584.27599999999995</c:v>
                </c:pt>
                <c:pt idx="21970">
                  <c:v>584.34199999999998</c:v>
                </c:pt>
                <c:pt idx="21971">
                  <c:v>584.39599999999996</c:v>
                </c:pt>
                <c:pt idx="21972">
                  <c:v>584.423</c:v>
                </c:pt>
                <c:pt idx="21973">
                  <c:v>584.44200000000001</c:v>
                </c:pt>
                <c:pt idx="21974">
                  <c:v>584.45699999999999</c:v>
                </c:pt>
                <c:pt idx="21975">
                  <c:v>584.471</c:v>
                </c:pt>
                <c:pt idx="21976">
                  <c:v>584.48500000000001</c:v>
                </c:pt>
                <c:pt idx="21977">
                  <c:v>584.50099999999998</c:v>
                </c:pt>
                <c:pt idx="21978">
                  <c:v>584.51900000000001</c:v>
                </c:pt>
                <c:pt idx="21979">
                  <c:v>584.54</c:v>
                </c:pt>
                <c:pt idx="21980">
                  <c:v>584.56100000000004</c:v>
                </c:pt>
                <c:pt idx="21981">
                  <c:v>584.58000000000004</c:v>
                </c:pt>
                <c:pt idx="21982">
                  <c:v>584.59900000000005</c:v>
                </c:pt>
                <c:pt idx="21983">
                  <c:v>584.61800000000005</c:v>
                </c:pt>
                <c:pt idx="21984">
                  <c:v>584.63599999999997</c:v>
                </c:pt>
                <c:pt idx="21985">
                  <c:v>584.654</c:v>
                </c:pt>
                <c:pt idx="21986">
                  <c:v>584.68100000000004</c:v>
                </c:pt>
                <c:pt idx="21987">
                  <c:v>584.72900000000004</c:v>
                </c:pt>
                <c:pt idx="21988">
                  <c:v>584.79200000000003</c:v>
                </c:pt>
                <c:pt idx="21989">
                  <c:v>584.86</c:v>
                </c:pt>
                <c:pt idx="21990">
                  <c:v>584.91800000000001</c:v>
                </c:pt>
                <c:pt idx="21991">
                  <c:v>584.95799999999997</c:v>
                </c:pt>
                <c:pt idx="21992">
                  <c:v>584.97</c:v>
                </c:pt>
                <c:pt idx="21993">
                  <c:v>584.98199999999997</c:v>
                </c:pt>
                <c:pt idx="21994">
                  <c:v>584.99400000000003</c:v>
                </c:pt>
                <c:pt idx="21995">
                  <c:v>585.01599999999996</c:v>
                </c:pt>
                <c:pt idx="21996">
                  <c:v>585.04499999999996</c:v>
                </c:pt>
                <c:pt idx="21997">
                  <c:v>585.07100000000003</c:v>
                </c:pt>
                <c:pt idx="21998">
                  <c:v>585.08699999999999</c:v>
                </c:pt>
                <c:pt idx="21999">
                  <c:v>585.09900000000005</c:v>
                </c:pt>
                <c:pt idx="22000">
                  <c:v>585.11099999999999</c:v>
                </c:pt>
                <c:pt idx="22001">
                  <c:v>585.125</c:v>
                </c:pt>
                <c:pt idx="22002">
                  <c:v>585.14</c:v>
                </c:pt>
                <c:pt idx="22003">
                  <c:v>585.15899999999999</c:v>
                </c:pt>
                <c:pt idx="22004">
                  <c:v>585.17899999999997</c:v>
                </c:pt>
                <c:pt idx="22005">
                  <c:v>585.20000000000005</c:v>
                </c:pt>
                <c:pt idx="22006">
                  <c:v>585.22</c:v>
                </c:pt>
                <c:pt idx="22007">
                  <c:v>585.23900000000003</c:v>
                </c:pt>
                <c:pt idx="22008">
                  <c:v>585.25900000000001</c:v>
                </c:pt>
                <c:pt idx="22009">
                  <c:v>585.279</c:v>
                </c:pt>
                <c:pt idx="22010">
                  <c:v>585.29999999999995</c:v>
                </c:pt>
                <c:pt idx="22011">
                  <c:v>585.31899999999996</c:v>
                </c:pt>
                <c:pt idx="22012">
                  <c:v>585.33699999999999</c:v>
                </c:pt>
                <c:pt idx="22013">
                  <c:v>585.35500000000002</c:v>
                </c:pt>
                <c:pt idx="22014">
                  <c:v>585.37400000000002</c:v>
                </c:pt>
                <c:pt idx="22015">
                  <c:v>585.39400000000001</c:v>
                </c:pt>
                <c:pt idx="22016">
                  <c:v>585.41600000000005</c:v>
                </c:pt>
                <c:pt idx="22017">
                  <c:v>585.43899999999996</c:v>
                </c:pt>
                <c:pt idx="22018">
                  <c:v>585.46100000000001</c:v>
                </c:pt>
                <c:pt idx="22019">
                  <c:v>585.48099999999999</c:v>
                </c:pt>
                <c:pt idx="22020">
                  <c:v>585.50099999999998</c:v>
                </c:pt>
                <c:pt idx="22021">
                  <c:v>585.52200000000005</c:v>
                </c:pt>
                <c:pt idx="22022">
                  <c:v>585.54100000000005</c:v>
                </c:pt>
                <c:pt idx="22023">
                  <c:v>585.56100000000004</c:v>
                </c:pt>
                <c:pt idx="22024">
                  <c:v>585.59</c:v>
                </c:pt>
                <c:pt idx="22025">
                  <c:v>585.6</c:v>
                </c:pt>
                <c:pt idx="22026">
                  <c:v>585.61500000000001</c:v>
                </c:pt>
                <c:pt idx="22027">
                  <c:v>585.64200000000005</c:v>
                </c:pt>
                <c:pt idx="22028">
                  <c:v>585.66300000000001</c:v>
                </c:pt>
                <c:pt idx="22029">
                  <c:v>585.67600000000004</c:v>
                </c:pt>
                <c:pt idx="22030">
                  <c:v>585.68899999999996</c:v>
                </c:pt>
                <c:pt idx="22031">
                  <c:v>585.702</c:v>
                </c:pt>
                <c:pt idx="22032">
                  <c:v>585.71699999999998</c:v>
                </c:pt>
                <c:pt idx="22033">
                  <c:v>585.73299999999995</c:v>
                </c:pt>
                <c:pt idx="22034">
                  <c:v>585.74900000000002</c:v>
                </c:pt>
                <c:pt idx="22035">
                  <c:v>585.76700000000005</c:v>
                </c:pt>
                <c:pt idx="22036">
                  <c:v>585.78599999999994</c:v>
                </c:pt>
                <c:pt idx="22037">
                  <c:v>585.80600000000004</c:v>
                </c:pt>
                <c:pt idx="22038">
                  <c:v>585.82799999999997</c:v>
                </c:pt>
                <c:pt idx="22039">
                  <c:v>585.84900000000005</c:v>
                </c:pt>
                <c:pt idx="22040">
                  <c:v>585.86900000000003</c:v>
                </c:pt>
                <c:pt idx="22041">
                  <c:v>585.88699999999994</c:v>
                </c:pt>
                <c:pt idx="22042">
                  <c:v>585.90599999999995</c:v>
                </c:pt>
                <c:pt idx="22043">
                  <c:v>585.92499999999995</c:v>
                </c:pt>
                <c:pt idx="22044">
                  <c:v>585.94500000000005</c:v>
                </c:pt>
                <c:pt idx="22045">
                  <c:v>585.96500000000003</c:v>
                </c:pt>
                <c:pt idx="22046">
                  <c:v>585.98199999999997</c:v>
                </c:pt>
                <c:pt idx="22047">
                  <c:v>585.99800000000005</c:v>
                </c:pt>
                <c:pt idx="22048">
                  <c:v>586.01400000000001</c:v>
                </c:pt>
                <c:pt idx="22049">
                  <c:v>586.03700000000003</c:v>
                </c:pt>
                <c:pt idx="22050">
                  <c:v>586.06200000000001</c:v>
                </c:pt>
                <c:pt idx="22051">
                  <c:v>586.07600000000002</c:v>
                </c:pt>
                <c:pt idx="22052">
                  <c:v>586.09400000000005</c:v>
                </c:pt>
                <c:pt idx="22053">
                  <c:v>586.11800000000005</c:v>
                </c:pt>
                <c:pt idx="22054">
                  <c:v>586.13099999999997</c:v>
                </c:pt>
                <c:pt idx="22055">
                  <c:v>586.14300000000003</c:v>
                </c:pt>
                <c:pt idx="22056">
                  <c:v>586.15700000000004</c:v>
                </c:pt>
                <c:pt idx="22057">
                  <c:v>586.17100000000005</c:v>
                </c:pt>
                <c:pt idx="22058">
                  <c:v>586.18700000000001</c:v>
                </c:pt>
                <c:pt idx="22059">
                  <c:v>586.20500000000004</c:v>
                </c:pt>
                <c:pt idx="22060">
                  <c:v>586.22500000000002</c:v>
                </c:pt>
                <c:pt idx="22061">
                  <c:v>586.24599999999998</c:v>
                </c:pt>
                <c:pt idx="22062">
                  <c:v>586.26800000000003</c:v>
                </c:pt>
                <c:pt idx="22063">
                  <c:v>586.28700000000003</c:v>
                </c:pt>
                <c:pt idx="22064">
                  <c:v>586.30399999999997</c:v>
                </c:pt>
                <c:pt idx="22065">
                  <c:v>586.32299999999998</c:v>
                </c:pt>
                <c:pt idx="22066">
                  <c:v>586.34100000000001</c:v>
                </c:pt>
                <c:pt idx="22067">
                  <c:v>586.35900000000004</c:v>
                </c:pt>
                <c:pt idx="22068">
                  <c:v>586.37699999999995</c:v>
                </c:pt>
                <c:pt idx="22069">
                  <c:v>586.39599999999996</c:v>
                </c:pt>
                <c:pt idx="22070">
                  <c:v>586.41800000000001</c:v>
                </c:pt>
                <c:pt idx="22071">
                  <c:v>586.44899999999996</c:v>
                </c:pt>
                <c:pt idx="22072">
                  <c:v>586.47500000000002</c:v>
                </c:pt>
                <c:pt idx="22073">
                  <c:v>586.49300000000005</c:v>
                </c:pt>
                <c:pt idx="22074">
                  <c:v>586.51099999999997</c:v>
                </c:pt>
                <c:pt idx="22075">
                  <c:v>586.53499999999997</c:v>
                </c:pt>
                <c:pt idx="22076">
                  <c:v>586.553</c:v>
                </c:pt>
                <c:pt idx="22077">
                  <c:v>586.57000000000005</c:v>
                </c:pt>
                <c:pt idx="22078">
                  <c:v>586.58900000000006</c:v>
                </c:pt>
                <c:pt idx="22079">
                  <c:v>586.60900000000004</c:v>
                </c:pt>
                <c:pt idx="22080">
                  <c:v>586.63</c:v>
                </c:pt>
                <c:pt idx="22081">
                  <c:v>586.649</c:v>
                </c:pt>
                <c:pt idx="22082">
                  <c:v>586.66899999999998</c:v>
                </c:pt>
                <c:pt idx="22083">
                  <c:v>586.68799999999999</c:v>
                </c:pt>
                <c:pt idx="22084">
                  <c:v>586.70699999999999</c:v>
                </c:pt>
                <c:pt idx="22085">
                  <c:v>586.726</c:v>
                </c:pt>
                <c:pt idx="22086">
                  <c:v>586.74599999999998</c:v>
                </c:pt>
                <c:pt idx="22087">
                  <c:v>586.76300000000003</c:v>
                </c:pt>
                <c:pt idx="22088">
                  <c:v>586.779</c:v>
                </c:pt>
                <c:pt idx="22089">
                  <c:v>586.79499999999996</c:v>
                </c:pt>
                <c:pt idx="22090">
                  <c:v>586.82100000000003</c:v>
                </c:pt>
                <c:pt idx="22091">
                  <c:v>586.851</c:v>
                </c:pt>
                <c:pt idx="22092">
                  <c:v>586.89099999999996</c:v>
                </c:pt>
                <c:pt idx="22093">
                  <c:v>586.92600000000004</c:v>
                </c:pt>
                <c:pt idx="22094">
                  <c:v>586.96299999999997</c:v>
                </c:pt>
                <c:pt idx="22095">
                  <c:v>587</c:v>
                </c:pt>
                <c:pt idx="22096">
                  <c:v>587.04100000000005</c:v>
                </c:pt>
                <c:pt idx="22097">
                  <c:v>587.08100000000002</c:v>
                </c:pt>
                <c:pt idx="22098">
                  <c:v>587.10799999999995</c:v>
                </c:pt>
                <c:pt idx="22099">
                  <c:v>587.12400000000002</c:v>
                </c:pt>
                <c:pt idx="22100">
                  <c:v>587.13499999999999</c:v>
                </c:pt>
                <c:pt idx="22101">
                  <c:v>587.14800000000002</c:v>
                </c:pt>
                <c:pt idx="22102">
                  <c:v>587.17600000000004</c:v>
                </c:pt>
                <c:pt idx="22103">
                  <c:v>587.23299999999995</c:v>
                </c:pt>
                <c:pt idx="22104">
                  <c:v>587.29600000000005</c:v>
                </c:pt>
                <c:pt idx="22105">
                  <c:v>587.33699999999999</c:v>
                </c:pt>
                <c:pt idx="22106">
                  <c:v>587.34799999999996</c:v>
                </c:pt>
                <c:pt idx="22107">
                  <c:v>587.36099999999999</c:v>
                </c:pt>
                <c:pt idx="22108">
                  <c:v>587.37300000000005</c:v>
                </c:pt>
                <c:pt idx="22109">
                  <c:v>587.38599999999997</c:v>
                </c:pt>
                <c:pt idx="22110">
                  <c:v>587.40099999999995</c:v>
                </c:pt>
                <c:pt idx="22111">
                  <c:v>587.41999999999996</c:v>
                </c:pt>
                <c:pt idx="22112">
                  <c:v>587.44200000000001</c:v>
                </c:pt>
                <c:pt idx="22113">
                  <c:v>587.46</c:v>
                </c:pt>
                <c:pt idx="22114">
                  <c:v>587.476</c:v>
                </c:pt>
                <c:pt idx="22115">
                  <c:v>587.49300000000005</c:v>
                </c:pt>
                <c:pt idx="22116">
                  <c:v>587.51099999999997</c:v>
                </c:pt>
                <c:pt idx="22117">
                  <c:v>587.529</c:v>
                </c:pt>
                <c:pt idx="22118">
                  <c:v>587.56500000000005</c:v>
                </c:pt>
                <c:pt idx="22119">
                  <c:v>587.63300000000004</c:v>
                </c:pt>
                <c:pt idx="22120">
                  <c:v>587.70399999999995</c:v>
                </c:pt>
                <c:pt idx="22121">
                  <c:v>587.76700000000005</c:v>
                </c:pt>
                <c:pt idx="22122">
                  <c:v>587.82399999999996</c:v>
                </c:pt>
                <c:pt idx="22123">
                  <c:v>587.86900000000003</c:v>
                </c:pt>
                <c:pt idx="22124">
                  <c:v>587.91</c:v>
                </c:pt>
                <c:pt idx="22125">
                  <c:v>587.94799999999998</c:v>
                </c:pt>
                <c:pt idx="22126">
                  <c:v>587.98299999999995</c:v>
                </c:pt>
                <c:pt idx="22127">
                  <c:v>587.99599999999998</c:v>
                </c:pt>
                <c:pt idx="22128">
                  <c:v>587.99599999999998</c:v>
                </c:pt>
                <c:pt idx="22129">
                  <c:v>587.99800000000005</c:v>
                </c:pt>
                <c:pt idx="22130">
                  <c:v>588.00400000000002</c:v>
                </c:pt>
                <c:pt idx="22131">
                  <c:v>588.01099999999997</c:v>
                </c:pt>
                <c:pt idx="22132">
                  <c:v>588.01599999999996</c:v>
                </c:pt>
                <c:pt idx="22133">
                  <c:v>588.02599999999995</c:v>
                </c:pt>
                <c:pt idx="22134">
                  <c:v>588.04300000000001</c:v>
                </c:pt>
                <c:pt idx="22135">
                  <c:v>588.05999999999995</c:v>
                </c:pt>
                <c:pt idx="22136">
                  <c:v>588.08500000000004</c:v>
                </c:pt>
                <c:pt idx="22137">
                  <c:v>588.12699999999995</c:v>
                </c:pt>
                <c:pt idx="22138">
                  <c:v>588.19600000000003</c:v>
                </c:pt>
                <c:pt idx="22139">
                  <c:v>588.25699999999995</c:v>
                </c:pt>
                <c:pt idx="22140">
                  <c:v>588.31799999999998</c:v>
                </c:pt>
                <c:pt idx="22141">
                  <c:v>588.38400000000001</c:v>
                </c:pt>
                <c:pt idx="22142">
                  <c:v>588.452</c:v>
                </c:pt>
                <c:pt idx="22143">
                  <c:v>588.51900000000001</c:v>
                </c:pt>
                <c:pt idx="22144">
                  <c:v>588.58399999999995</c:v>
                </c:pt>
                <c:pt idx="22145">
                  <c:v>588.63599999999997</c:v>
                </c:pt>
                <c:pt idx="22146">
                  <c:v>588.68700000000001</c:v>
                </c:pt>
                <c:pt idx="22147">
                  <c:v>588.73900000000003</c:v>
                </c:pt>
                <c:pt idx="22148">
                  <c:v>588.79600000000005</c:v>
                </c:pt>
                <c:pt idx="22149">
                  <c:v>588.85</c:v>
                </c:pt>
                <c:pt idx="22150">
                  <c:v>588.899</c:v>
                </c:pt>
                <c:pt idx="22151">
                  <c:v>588.94100000000003</c:v>
                </c:pt>
                <c:pt idx="22152">
                  <c:v>588.96900000000005</c:v>
                </c:pt>
                <c:pt idx="22153">
                  <c:v>588.98400000000004</c:v>
                </c:pt>
                <c:pt idx="22154">
                  <c:v>588.99699999999996</c:v>
                </c:pt>
                <c:pt idx="22155">
                  <c:v>589.01700000000005</c:v>
                </c:pt>
                <c:pt idx="22156">
                  <c:v>589.04899999999998</c:v>
                </c:pt>
                <c:pt idx="22157">
                  <c:v>589.09</c:v>
                </c:pt>
                <c:pt idx="22158">
                  <c:v>589.14499999999998</c:v>
                </c:pt>
                <c:pt idx="22159">
                  <c:v>589.21400000000006</c:v>
                </c:pt>
                <c:pt idx="22160">
                  <c:v>589.279</c:v>
                </c:pt>
                <c:pt idx="22161">
                  <c:v>589.33600000000001</c:v>
                </c:pt>
                <c:pt idx="22162">
                  <c:v>589.39499999999998</c:v>
                </c:pt>
                <c:pt idx="22163">
                  <c:v>589.45500000000004</c:v>
                </c:pt>
                <c:pt idx="22164">
                  <c:v>589.50900000000001</c:v>
                </c:pt>
                <c:pt idx="22165">
                  <c:v>589.54100000000005</c:v>
                </c:pt>
                <c:pt idx="22166">
                  <c:v>589.54999999999995</c:v>
                </c:pt>
                <c:pt idx="22167">
                  <c:v>589.54999999999995</c:v>
                </c:pt>
                <c:pt idx="22168">
                  <c:v>589.54999999999995</c:v>
                </c:pt>
                <c:pt idx="22169">
                  <c:v>589.54999999999995</c:v>
                </c:pt>
                <c:pt idx="22170">
                  <c:v>589.55200000000002</c:v>
                </c:pt>
                <c:pt idx="22171">
                  <c:v>589.55600000000004</c:v>
                </c:pt>
                <c:pt idx="22172">
                  <c:v>589.56399999999996</c:v>
                </c:pt>
                <c:pt idx="22173">
                  <c:v>589.57399999999996</c:v>
                </c:pt>
                <c:pt idx="22174">
                  <c:v>589.58500000000004</c:v>
                </c:pt>
                <c:pt idx="22175">
                  <c:v>589.59699999999998</c:v>
                </c:pt>
                <c:pt idx="22176">
                  <c:v>589.61199999999997</c:v>
                </c:pt>
                <c:pt idx="22177">
                  <c:v>589.63199999999995</c:v>
                </c:pt>
                <c:pt idx="22178">
                  <c:v>589.65200000000004</c:v>
                </c:pt>
                <c:pt idx="22179">
                  <c:v>589.673</c:v>
                </c:pt>
                <c:pt idx="22180">
                  <c:v>589.69200000000001</c:v>
                </c:pt>
                <c:pt idx="22181">
                  <c:v>589.71199999999999</c:v>
                </c:pt>
                <c:pt idx="22182">
                  <c:v>589.73199999999997</c:v>
                </c:pt>
                <c:pt idx="22183">
                  <c:v>589.76300000000003</c:v>
                </c:pt>
                <c:pt idx="22184">
                  <c:v>589.81100000000004</c:v>
                </c:pt>
                <c:pt idx="22185">
                  <c:v>589.85699999999997</c:v>
                </c:pt>
                <c:pt idx="22186">
                  <c:v>589.87900000000002</c:v>
                </c:pt>
                <c:pt idx="22187">
                  <c:v>589.89099999999996</c:v>
                </c:pt>
                <c:pt idx="22188">
                  <c:v>589.90200000000004</c:v>
                </c:pt>
                <c:pt idx="22189">
                  <c:v>589.91600000000005</c:v>
                </c:pt>
                <c:pt idx="22190">
                  <c:v>589.93399999999997</c:v>
                </c:pt>
                <c:pt idx="22191">
                  <c:v>589.95500000000004</c:v>
                </c:pt>
                <c:pt idx="22192">
                  <c:v>589.97500000000002</c:v>
                </c:pt>
                <c:pt idx="22193">
                  <c:v>589.99400000000003</c:v>
                </c:pt>
                <c:pt idx="22194">
                  <c:v>590.01300000000003</c:v>
                </c:pt>
                <c:pt idx="22195">
                  <c:v>590.03300000000002</c:v>
                </c:pt>
                <c:pt idx="22196">
                  <c:v>590.06200000000001</c:v>
                </c:pt>
                <c:pt idx="22197">
                  <c:v>590.10699999999997</c:v>
                </c:pt>
                <c:pt idx="22198">
                  <c:v>590.15899999999999</c:v>
                </c:pt>
                <c:pt idx="22199">
                  <c:v>590.21100000000001</c:v>
                </c:pt>
                <c:pt idx="22200">
                  <c:v>590.25900000000001</c:v>
                </c:pt>
                <c:pt idx="22201">
                  <c:v>590.30899999999997</c:v>
                </c:pt>
                <c:pt idx="22202">
                  <c:v>590.35699999999997</c:v>
                </c:pt>
                <c:pt idx="22203">
                  <c:v>590.36599999999999</c:v>
                </c:pt>
                <c:pt idx="22204">
                  <c:v>590.37699999999995</c:v>
                </c:pt>
                <c:pt idx="22205">
                  <c:v>590.38900000000001</c:v>
                </c:pt>
                <c:pt idx="22206">
                  <c:v>590.40300000000002</c:v>
                </c:pt>
                <c:pt idx="22207">
                  <c:v>590.42100000000005</c:v>
                </c:pt>
                <c:pt idx="22208">
                  <c:v>590.44100000000003</c:v>
                </c:pt>
                <c:pt idx="22209">
                  <c:v>590.46199999999999</c:v>
                </c:pt>
                <c:pt idx="22210">
                  <c:v>590.48099999999999</c:v>
                </c:pt>
                <c:pt idx="22211">
                  <c:v>590.5</c:v>
                </c:pt>
                <c:pt idx="22212">
                  <c:v>590.51800000000003</c:v>
                </c:pt>
                <c:pt idx="22213">
                  <c:v>590.53700000000003</c:v>
                </c:pt>
                <c:pt idx="22214">
                  <c:v>590.56700000000001</c:v>
                </c:pt>
                <c:pt idx="22215">
                  <c:v>590.61400000000003</c:v>
                </c:pt>
                <c:pt idx="22216">
                  <c:v>590.65700000000004</c:v>
                </c:pt>
                <c:pt idx="22217">
                  <c:v>590.68100000000004</c:v>
                </c:pt>
                <c:pt idx="22218">
                  <c:v>590.69399999999996</c:v>
                </c:pt>
                <c:pt idx="22219">
                  <c:v>590.70600000000002</c:v>
                </c:pt>
                <c:pt idx="22220">
                  <c:v>590.72199999999998</c:v>
                </c:pt>
                <c:pt idx="22221">
                  <c:v>590.74099999999999</c:v>
                </c:pt>
                <c:pt idx="22222">
                  <c:v>590.76099999999997</c:v>
                </c:pt>
                <c:pt idx="22223">
                  <c:v>590.78200000000004</c:v>
                </c:pt>
                <c:pt idx="22224">
                  <c:v>590.80100000000004</c:v>
                </c:pt>
                <c:pt idx="22225">
                  <c:v>590.82100000000003</c:v>
                </c:pt>
                <c:pt idx="22226">
                  <c:v>590.84</c:v>
                </c:pt>
                <c:pt idx="22227">
                  <c:v>590.85900000000004</c:v>
                </c:pt>
                <c:pt idx="22228">
                  <c:v>590.88</c:v>
                </c:pt>
                <c:pt idx="22229">
                  <c:v>590.91300000000001</c:v>
                </c:pt>
                <c:pt idx="22230">
                  <c:v>590.92600000000004</c:v>
                </c:pt>
                <c:pt idx="22231">
                  <c:v>590.93700000000001</c:v>
                </c:pt>
                <c:pt idx="22232">
                  <c:v>590.94899999999996</c:v>
                </c:pt>
                <c:pt idx="22233">
                  <c:v>590.96100000000001</c:v>
                </c:pt>
                <c:pt idx="22234">
                  <c:v>590.97500000000002</c:v>
                </c:pt>
                <c:pt idx="22235">
                  <c:v>590.99300000000005</c:v>
                </c:pt>
                <c:pt idx="22236">
                  <c:v>591.01400000000001</c:v>
                </c:pt>
                <c:pt idx="22237">
                  <c:v>591.03599999999994</c:v>
                </c:pt>
                <c:pt idx="22238">
                  <c:v>591.05700000000002</c:v>
                </c:pt>
                <c:pt idx="22239">
                  <c:v>591.07600000000002</c:v>
                </c:pt>
                <c:pt idx="22240">
                  <c:v>591.096</c:v>
                </c:pt>
                <c:pt idx="22241">
                  <c:v>591.11400000000003</c:v>
                </c:pt>
                <c:pt idx="22242">
                  <c:v>591.13599999999997</c:v>
                </c:pt>
                <c:pt idx="22243">
                  <c:v>591.15899999999999</c:v>
                </c:pt>
                <c:pt idx="22244">
                  <c:v>591.17700000000002</c:v>
                </c:pt>
                <c:pt idx="22245">
                  <c:v>591.19399999999996</c:v>
                </c:pt>
                <c:pt idx="22246">
                  <c:v>591.22199999999998</c:v>
                </c:pt>
                <c:pt idx="22247">
                  <c:v>591.25599999999997</c:v>
                </c:pt>
                <c:pt idx="22248">
                  <c:v>591.27800000000002</c:v>
                </c:pt>
                <c:pt idx="22249">
                  <c:v>591.28899999999999</c:v>
                </c:pt>
                <c:pt idx="22250">
                  <c:v>591.30200000000002</c:v>
                </c:pt>
                <c:pt idx="22251">
                  <c:v>591.31700000000001</c:v>
                </c:pt>
                <c:pt idx="22252">
                  <c:v>591.33600000000001</c:v>
                </c:pt>
                <c:pt idx="22253">
                  <c:v>591.35599999999999</c:v>
                </c:pt>
                <c:pt idx="22254">
                  <c:v>591.375</c:v>
                </c:pt>
                <c:pt idx="22255">
                  <c:v>591.39300000000003</c:v>
                </c:pt>
                <c:pt idx="22256">
                  <c:v>591.41200000000003</c:v>
                </c:pt>
                <c:pt idx="22257">
                  <c:v>591.42999999999995</c:v>
                </c:pt>
                <c:pt idx="22258">
                  <c:v>591.452</c:v>
                </c:pt>
                <c:pt idx="22259">
                  <c:v>591.505</c:v>
                </c:pt>
                <c:pt idx="22260">
                  <c:v>591.52</c:v>
                </c:pt>
                <c:pt idx="22261">
                  <c:v>591.53099999999995</c:v>
                </c:pt>
                <c:pt idx="22262">
                  <c:v>591.54300000000001</c:v>
                </c:pt>
                <c:pt idx="22263">
                  <c:v>591.55799999999999</c:v>
                </c:pt>
                <c:pt idx="22264">
                  <c:v>591.57600000000002</c:v>
                </c:pt>
                <c:pt idx="22265">
                  <c:v>591.596</c:v>
                </c:pt>
                <c:pt idx="22266">
                  <c:v>591.61599999999999</c:v>
                </c:pt>
                <c:pt idx="22267">
                  <c:v>591.63499999999999</c:v>
                </c:pt>
                <c:pt idx="22268">
                  <c:v>591.654</c:v>
                </c:pt>
                <c:pt idx="22269">
                  <c:v>591.67200000000003</c:v>
                </c:pt>
                <c:pt idx="22270">
                  <c:v>591.69100000000003</c:v>
                </c:pt>
                <c:pt idx="22271">
                  <c:v>591.71500000000003</c:v>
                </c:pt>
                <c:pt idx="22272">
                  <c:v>591.75300000000004</c:v>
                </c:pt>
                <c:pt idx="22273">
                  <c:v>591.77800000000002</c:v>
                </c:pt>
                <c:pt idx="22274">
                  <c:v>591.78599999999994</c:v>
                </c:pt>
                <c:pt idx="22275">
                  <c:v>591.79499999999996</c:v>
                </c:pt>
                <c:pt idx="22276">
                  <c:v>591.80600000000004</c:v>
                </c:pt>
                <c:pt idx="22277">
                  <c:v>591.81799999999998</c:v>
                </c:pt>
                <c:pt idx="22278">
                  <c:v>591.83199999999999</c:v>
                </c:pt>
                <c:pt idx="22279">
                  <c:v>591.84699999999998</c:v>
                </c:pt>
                <c:pt idx="22280">
                  <c:v>591.86199999999997</c:v>
                </c:pt>
                <c:pt idx="22281">
                  <c:v>591.87699999999995</c:v>
                </c:pt>
                <c:pt idx="22282">
                  <c:v>591.89200000000005</c:v>
                </c:pt>
                <c:pt idx="22283">
                  <c:v>591.90599999999995</c:v>
                </c:pt>
                <c:pt idx="22284">
                  <c:v>591.92100000000005</c:v>
                </c:pt>
                <c:pt idx="22285">
                  <c:v>591.93600000000004</c:v>
                </c:pt>
                <c:pt idx="22286">
                  <c:v>591.95100000000002</c:v>
                </c:pt>
                <c:pt idx="22287">
                  <c:v>591.96500000000003</c:v>
                </c:pt>
                <c:pt idx="22288">
                  <c:v>591.98</c:v>
                </c:pt>
                <c:pt idx="22289">
                  <c:v>591.995</c:v>
                </c:pt>
                <c:pt idx="22290">
                  <c:v>592.00900000000001</c:v>
                </c:pt>
                <c:pt idx="22291">
                  <c:v>592.024</c:v>
                </c:pt>
                <c:pt idx="22292">
                  <c:v>592.03899999999999</c:v>
                </c:pt>
                <c:pt idx="22293">
                  <c:v>592.05399999999997</c:v>
                </c:pt>
                <c:pt idx="22294">
                  <c:v>592.06799999999998</c:v>
                </c:pt>
                <c:pt idx="22295">
                  <c:v>592.08199999999999</c:v>
                </c:pt>
                <c:pt idx="22296">
                  <c:v>592.09799999999996</c:v>
                </c:pt>
                <c:pt idx="22297">
                  <c:v>592.11400000000003</c:v>
                </c:pt>
                <c:pt idx="22298">
                  <c:v>592.13300000000004</c:v>
                </c:pt>
                <c:pt idx="22299">
                  <c:v>592.15300000000002</c:v>
                </c:pt>
                <c:pt idx="22300">
                  <c:v>592.17200000000003</c:v>
                </c:pt>
                <c:pt idx="22301">
                  <c:v>592.18799999999999</c:v>
                </c:pt>
                <c:pt idx="22302">
                  <c:v>592.20399999999995</c:v>
                </c:pt>
                <c:pt idx="22303">
                  <c:v>592.221</c:v>
                </c:pt>
                <c:pt idx="22304">
                  <c:v>592.23699999999997</c:v>
                </c:pt>
                <c:pt idx="22305">
                  <c:v>592.25300000000004</c:v>
                </c:pt>
                <c:pt idx="22306">
                  <c:v>592.27099999999996</c:v>
                </c:pt>
                <c:pt idx="22307">
                  <c:v>592.28800000000001</c:v>
                </c:pt>
                <c:pt idx="22308">
                  <c:v>592.30100000000004</c:v>
                </c:pt>
                <c:pt idx="22309">
                  <c:v>592.31500000000005</c:v>
                </c:pt>
                <c:pt idx="22310">
                  <c:v>592.33199999999999</c:v>
                </c:pt>
                <c:pt idx="22311">
                  <c:v>592.35</c:v>
                </c:pt>
                <c:pt idx="22312">
                  <c:v>592.36900000000003</c:v>
                </c:pt>
                <c:pt idx="22313">
                  <c:v>592.38599999999997</c:v>
                </c:pt>
                <c:pt idx="22314">
                  <c:v>592.40200000000004</c:v>
                </c:pt>
                <c:pt idx="22315">
                  <c:v>592.42100000000005</c:v>
                </c:pt>
                <c:pt idx="22316">
                  <c:v>592.43899999999996</c:v>
                </c:pt>
                <c:pt idx="22317">
                  <c:v>592.45899999999995</c:v>
                </c:pt>
                <c:pt idx="22318">
                  <c:v>592.48400000000004</c:v>
                </c:pt>
                <c:pt idx="22319">
                  <c:v>592.548</c:v>
                </c:pt>
                <c:pt idx="22320">
                  <c:v>592.58299999999997</c:v>
                </c:pt>
                <c:pt idx="22321">
                  <c:v>592.59100000000001</c:v>
                </c:pt>
                <c:pt idx="22322">
                  <c:v>592.601</c:v>
                </c:pt>
                <c:pt idx="22323">
                  <c:v>592.61300000000006</c:v>
                </c:pt>
                <c:pt idx="22324">
                  <c:v>592.62900000000002</c:v>
                </c:pt>
                <c:pt idx="22325">
                  <c:v>592.649</c:v>
                </c:pt>
                <c:pt idx="22326">
                  <c:v>592.67200000000003</c:v>
                </c:pt>
                <c:pt idx="22327">
                  <c:v>592.69399999999996</c:v>
                </c:pt>
                <c:pt idx="22328">
                  <c:v>592.71299999999997</c:v>
                </c:pt>
                <c:pt idx="22329">
                  <c:v>592.73299999999995</c:v>
                </c:pt>
                <c:pt idx="22330">
                  <c:v>592.75199999999995</c:v>
                </c:pt>
                <c:pt idx="22331">
                  <c:v>592.77099999999996</c:v>
                </c:pt>
                <c:pt idx="22332">
                  <c:v>592.79</c:v>
                </c:pt>
                <c:pt idx="22333">
                  <c:v>592.80899999999997</c:v>
                </c:pt>
                <c:pt idx="22334">
                  <c:v>592.82899999999995</c:v>
                </c:pt>
                <c:pt idx="22335">
                  <c:v>592.84799999999996</c:v>
                </c:pt>
                <c:pt idx="22336">
                  <c:v>592.86800000000005</c:v>
                </c:pt>
                <c:pt idx="22337">
                  <c:v>592.89099999999996</c:v>
                </c:pt>
                <c:pt idx="22338">
                  <c:v>592.91200000000003</c:v>
                </c:pt>
                <c:pt idx="22339">
                  <c:v>592.93299999999999</c:v>
                </c:pt>
                <c:pt idx="22340">
                  <c:v>592.952</c:v>
                </c:pt>
                <c:pt idx="22341">
                  <c:v>592.97199999999998</c:v>
                </c:pt>
                <c:pt idx="22342">
                  <c:v>592.99199999999996</c:v>
                </c:pt>
                <c:pt idx="22343">
                  <c:v>593.01300000000003</c:v>
                </c:pt>
                <c:pt idx="22344">
                  <c:v>593.03800000000001</c:v>
                </c:pt>
                <c:pt idx="22345">
                  <c:v>593.048</c:v>
                </c:pt>
                <c:pt idx="22346">
                  <c:v>593.06100000000004</c:v>
                </c:pt>
                <c:pt idx="22347">
                  <c:v>593.07500000000005</c:v>
                </c:pt>
                <c:pt idx="22348">
                  <c:v>593.09</c:v>
                </c:pt>
                <c:pt idx="22349">
                  <c:v>593.10799999999995</c:v>
                </c:pt>
                <c:pt idx="22350">
                  <c:v>593.12900000000002</c:v>
                </c:pt>
                <c:pt idx="22351">
                  <c:v>593.15099999999995</c:v>
                </c:pt>
                <c:pt idx="22352">
                  <c:v>593.17100000000005</c:v>
                </c:pt>
                <c:pt idx="22353">
                  <c:v>593.18899999999996</c:v>
                </c:pt>
                <c:pt idx="22354">
                  <c:v>593.20699999999999</c:v>
                </c:pt>
                <c:pt idx="22355">
                  <c:v>593.22500000000002</c:v>
                </c:pt>
                <c:pt idx="22356">
                  <c:v>593.24300000000005</c:v>
                </c:pt>
                <c:pt idx="22357">
                  <c:v>593.26</c:v>
                </c:pt>
                <c:pt idx="22358">
                  <c:v>593.27800000000002</c:v>
                </c:pt>
                <c:pt idx="22359">
                  <c:v>593.29600000000005</c:v>
                </c:pt>
                <c:pt idx="22360">
                  <c:v>593.31299999999999</c:v>
                </c:pt>
                <c:pt idx="22361">
                  <c:v>593.33000000000004</c:v>
                </c:pt>
                <c:pt idx="22362">
                  <c:v>593.34699999999998</c:v>
                </c:pt>
                <c:pt idx="22363">
                  <c:v>593.36699999999996</c:v>
                </c:pt>
                <c:pt idx="22364">
                  <c:v>593.38800000000003</c:v>
                </c:pt>
                <c:pt idx="22365">
                  <c:v>593.41</c:v>
                </c:pt>
                <c:pt idx="22366">
                  <c:v>593.43200000000002</c:v>
                </c:pt>
                <c:pt idx="22367">
                  <c:v>593.452</c:v>
                </c:pt>
                <c:pt idx="22368">
                  <c:v>593.47299999999996</c:v>
                </c:pt>
                <c:pt idx="22369">
                  <c:v>593.49199999999996</c:v>
                </c:pt>
                <c:pt idx="22370">
                  <c:v>593.51199999999994</c:v>
                </c:pt>
                <c:pt idx="22371">
                  <c:v>593.53200000000004</c:v>
                </c:pt>
                <c:pt idx="22372">
                  <c:v>593.56100000000004</c:v>
                </c:pt>
                <c:pt idx="22373">
                  <c:v>593.60400000000004</c:v>
                </c:pt>
                <c:pt idx="22374">
                  <c:v>593.62099999999998</c:v>
                </c:pt>
                <c:pt idx="22375">
                  <c:v>593.63699999999994</c:v>
                </c:pt>
                <c:pt idx="22376">
                  <c:v>593.65300000000002</c:v>
                </c:pt>
                <c:pt idx="22377">
                  <c:v>593.67100000000005</c:v>
                </c:pt>
                <c:pt idx="22378">
                  <c:v>593.69299999999998</c:v>
                </c:pt>
                <c:pt idx="22379">
                  <c:v>593.71699999999998</c:v>
                </c:pt>
                <c:pt idx="22380">
                  <c:v>593.73900000000003</c:v>
                </c:pt>
                <c:pt idx="22381">
                  <c:v>593.76</c:v>
                </c:pt>
                <c:pt idx="22382">
                  <c:v>593.78099999999995</c:v>
                </c:pt>
                <c:pt idx="22383">
                  <c:v>593.80100000000004</c:v>
                </c:pt>
                <c:pt idx="22384">
                  <c:v>593.82000000000005</c:v>
                </c:pt>
                <c:pt idx="22385">
                  <c:v>593.85500000000002</c:v>
                </c:pt>
                <c:pt idx="22386">
                  <c:v>593.90599999999995</c:v>
                </c:pt>
                <c:pt idx="22387">
                  <c:v>593.92600000000004</c:v>
                </c:pt>
                <c:pt idx="22388">
                  <c:v>593.93799999999999</c:v>
                </c:pt>
                <c:pt idx="22389">
                  <c:v>593.95100000000002</c:v>
                </c:pt>
                <c:pt idx="22390">
                  <c:v>593.96600000000001</c:v>
                </c:pt>
                <c:pt idx="22391">
                  <c:v>593.98500000000001</c:v>
                </c:pt>
                <c:pt idx="22392">
                  <c:v>594.00599999999997</c:v>
                </c:pt>
                <c:pt idx="22393">
                  <c:v>594.02700000000004</c:v>
                </c:pt>
                <c:pt idx="22394">
                  <c:v>594.04700000000003</c:v>
                </c:pt>
                <c:pt idx="22395">
                  <c:v>594.06600000000003</c:v>
                </c:pt>
                <c:pt idx="22396">
                  <c:v>594.08600000000001</c:v>
                </c:pt>
                <c:pt idx="22397">
                  <c:v>594.10400000000004</c:v>
                </c:pt>
                <c:pt idx="22398">
                  <c:v>594.13</c:v>
                </c:pt>
                <c:pt idx="22399">
                  <c:v>594.17600000000004</c:v>
                </c:pt>
                <c:pt idx="22400">
                  <c:v>594.23</c:v>
                </c:pt>
                <c:pt idx="22401">
                  <c:v>594.26300000000003</c:v>
                </c:pt>
                <c:pt idx="22402">
                  <c:v>594.26499999999999</c:v>
                </c:pt>
                <c:pt idx="22403">
                  <c:v>594.27599999999995</c:v>
                </c:pt>
                <c:pt idx="22404">
                  <c:v>594.28800000000001</c:v>
                </c:pt>
                <c:pt idx="22405">
                  <c:v>594.30100000000004</c:v>
                </c:pt>
                <c:pt idx="22406">
                  <c:v>594.31500000000005</c:v>
                </c:pt>
                <c:pt idx="22407">
                  <c:v>594.33000000000004</c:v>
                </c:pt>
                <c:pt idx="22408">
                  <c:v>594.34699999999998</c:v>
                </c:pt>
                <c:pt idx="22409">
                  <c:v>594.36699999999996</c:v>
                </c:pt>
                <c:pt idx="22410">
                  <c:v>594.38900000000001</c:v>
                </c:pt>
                <c:pt idx="22411">
                  <c:v>594.41099999999994</c:v>
                </c:pt>
                <c:pt idx="22412">
                  <c:v>594.42999999999995</c:v>
                </c:pt>
                <c:pt idx="22413">
                  <c:v>594.44799999999998</c:v>
                </c:pt>
                <c:pt idx="22414">
                  <c:v>594.46600000000001</c:v>
                </c:pt>
                <c:pt idx="22415">
                  <c:v>594.48299999999995</c:v>
                </c:pt>
                <c:pt idx="22416">
                  <c:v>594.5</c:v>
                </c:pt>
                <c:pt idx="22417">
                  <c:v>594.51800000000003</c:v>
                </c:pt>
                <c:pt idx="22418">
                  <c:v>594.53399999999999</c:v>
                </c:pt>
                <c:pt idx="22419">
                  <c:v>594.54999999999995</c:v>
                </c:pt>
                <c:pt idx="22420">
                  <c:v>594.56700000000001</c:v>
                </c:pt>
                <c:pt idx="22421">
                  <c:v>594.58399999999995</c:v>
                </c:pt>
                <c:pt idx="22422">
                  <c:v>594.60400000000004</c:v>
                </c:pt>
                <c:pt idx="22423">
                  <c:v>594.62400000000002</c:v>
                </c:pt>
                <c:pt idx="22424">
                  <c:v>594.64499999999998</c:v>
                </c:pt>
                <c:pt idx="22425">
                  <c:v>594.66399999999999</c:v>
                </c:pt>
                <c:pt idx="22426">
                  <c:v>594.68200000000002</c:v>
                </c:pt>
                <c:pt idx="22427">
                  <c:v>594.70100000000002</c:v>
                </c:pt>
                <c:pt idx="22428">
                  <c:v>594.71900000000005</c:v>
                </c:pt>
                <c:pt idx="22429">
                  <c:v>594.73699999999997</c:v>
                </c:pt>
                <c:pt idx="22430">
                  <c:v>594.75699999999995</c:v>
                </c:pt>
                <c:pt idx="22431">
                  <c:v>594.77499999999998</c:v>
                </c:pt>
                <c:pt idx="22432">
                  <c:v>594.79200000000003</c:v>
                </c:pt>
                <c:pt idx="22433">
                  <c:v>594.81200000000001</c:v>
                </c:pt>
                <c:pt idx="22434">
                  <c:v>594.83199999999999</c:v>
                </c:pt>
                <c:pt idx="22435">
                  <c:v>594.85400000000004</c:v>
                </c:pt>
                <c:pt idx="22436">
                  <c:v>594.87400000000002</c:v>
                </c:pt>
                <c:pt idx="22437">
                  <c:v>594.89200000000005</c:v>
                </c:pt>
                <c:pt idx="22438">
                  <c:v>594.91099999999994</c:v>
                </c:pt>
                <c:pt idx="22439">
                  <c:v>594.928</c:v>
                </c:pt>
                <c:pt idx="22440">
                  <c:v>594.947</c:v>
                </c:pt>
                <c:pt idx="22441">
                  <c:v>594.97</c:v>
                </c:pt>
                <c:pt idx="22442">
                  <c:v>595.01099999999997</c:v>
                </c:pt>
                <c:pt idx="22443">
                  <c:v>595.06700000000001</c:v>
                </c:pt>
                <c:pt idx="22444">
                  <c:v>595.11900000000003</c:v>
                </c:pt>
                <c:pt idx="22445">
                  <c:v>595.17600000000004</c:v>
                </c:pt>
                <c:pt idx="22446">
                  <c:v>595.23500000000001</c:v>
                </c:pt>
                <c:pt idx="22447">
                  <c:v>595.298</c:v>
                </c:pt>
                <c:pt idx="22448">
                  <c:v>595.35500000000002</c:v>
                </c:pt>
                <c:pt idx="22449">
                  <c:v>595.39200000000005</c:v>
                </c:pt>
                <c:pt idx="22450">
                  <c:v>595.404</c:v>
                </c:pt>
                <c:pt idx="22451">
                  <c:v>595.40800000000002</c:v>
                </c:pt>
                <c:pt idx="22452">
                  <c:v>595.41499999999996</c:v>
                </c:pt>
                <c:pt idx="22453">
                  <c:v>595.42600000000004</c:v>
                </c:pt>
                <c:pt idx="22454">
                  <c:v>595.43799999999999</c:v>
                </c:pt>
                <c:pt idx="22455">
                  <c:v>595.45299999999997</c:v>
                </c:pt>
                <c:pt idx="22456">
                  <c:v>595.46900000000005</c:v>
                </c:pt>
                <c:pt idx="22457">
                  <c:v>595.48800000000006</c:v>
                </c:pt>
                <c:pt idx="22458">
                  <c:v>595.50900000000001</c:v>
                </c:pt>
                <c:pt idx="22459">
                  <c:v>595.52800000000002</c:v>
                </c:pt>
                <c:pt idx="22460">
                  <c:v>595.54600000000005</c:v>
                </c:pt>
                <c:pt idx="22461">
                  <c:v>595.56399999999996</c:v>
                </c:pt>
                <c:pt idx="22462">
                  <c:v>595.58199999999999</c:v>
                </c:pt>
                <c:pt idx="22463">
                  <c:v>595.60400000000004</c:v>
                </c:pt>
                <c:pt idx="22464">
                  <c:v>595.63900000000001</c:v>
                </c:pt>
                <c:pt idx="22465">
                  <c:v>595.70000000000005</c:v>
                </c:pt>
                <c:pt idx="22466">
                  <c:v>595.755</c:v>
                </c:pt>
                <c:pt idx="22467">
                  <c:v>595.76900000000001</c:v>
                </c:pt>
                <c:pt idx="22468">
                  <c:v>595.78700000000003</c:v>
                </c:pt>
                <c:pt idx="22469">
                  <c:v>595.80100000000004</c:v>
                </c:pt>
                <c:pt idx="22470">
                  <c:v>595.81600000000003</c:v>
                </c:pt>
                <c:pt idx="22471">
                  <c:v>595.83399999999995</c:v>
                </c:pt>
                <c:pt idx="22472">
                  <c:v>595.85500000000002</c:v>
                </c:pt>
                <c:pt idx="22473">
                  <c:v>595.87699999999995</c:v>
                </c:pt>
                <c:pt idx="22474">
                  <c:v>595.89700000000005</c:v>
                </c:pt>
                <c:pt idx="22475">
                  <c:v>595.91600000000005</c:v>
                </c:pt>
                <c:pt idx="22476">
                  <c:v>595.93499999999995</c:v>
                </c:pt>
                <c:pt idx="22477">
                  <c:v>595.95500000000004</c:v>
                </c:pt>
                <c:pt idx="22478">
                  <c:v>595.97799999999995</c:v>
                </c:pt>
                <c:pt idx="22479">
                  <c:v>596.02099999999996</c:v>
                </c:pt>
                <c:pt idx="22480">
                  <c:v>596.08000000000004</c:v>
                </c:pt>
                <c:pt idx="22481">
                  <c:v>596.14300000000003</c:v>
                </c:pt>
                <c:pt idx="22482">
                  <c:v>596.202</c:v>
                </c:pt>
                <c:pt idx="22483">
                  <c:v>596.24400000000003</c:v>
                </c:pt>
                <c:pt idx="22484">
                  <c:v>596.27</c:v>
                </c:pt>
                <c:pt idx="22485">
                  <c:v>596.30399999999997</c:v>
                </c:pt>
                <c:pt idx="22486">
                  <c:v>596.35199999999998</c:v>
                </c:pt>
                <c:pt idx="22487">
                  <c:v>596.40200000000004</c:v>
                </c:pt>
                <c:pt idx="22488">
                  <c:v>596.44399999999996</c:v>
                </c:pt>
                <c:pt idx="22489">
                  <c:v>596.46799999999996</c:v>
                </c:pt>
                <c:pt idx="22490">
                  <c:v>596.46799999999996</c:v>
                </c:pt>
                <c:pt idx="22491">
                  <c:v>596.46900000000005</c:v>
                </c:pt>
                <c:pt idx="22492">
                  <c:v>596.476</c:v>
                </c:pt>
                <c:pt idx="22493">
                  <c:v>596.48599999999999</c:v>
                </c:pt>
                <c:pt idx="22494">
                  <c:v>596.49800000000005</c:v>
                </c:pt>
                <c:pt idx="22495">
                  <c:v>596.51199999999994</c:v>
                </c:pt>
                <c:pt idx="22496">
                  <c:v>596.53</c:v>
                </c:pt>
                <c:pt idx="22497">
                  <c:v>596.55100000000004</c:v>
                </c:pt>
                <c:pt idx="22498">
                  <c:v>596.56899999999996</c:v>
                </c:pt>
                <c:pt idx="22499">
                  <c:v>596.58799999999997</c:v>
                </c:pt>
                <c:pt idx="22500">
                  <c:v>596.60699999999997</c:v>
                </c:pt>
                <c:pt idx="22501">
                  <c:v>596.625</c:v>
                </c:pt>
                <c:pt idx="22502">
                  <c:v>596.64400000000001</c:v>
                </c:pt>
                <c:pt idx="22503">
                  <c:v>596.67600000000004</c:v>
                </c:pt>
                <c:pt idx="22504">
                  <c:v>596.74</c:v>
                </c:pt>
                <c:pt idx="22505">
                  <c:v>596.82100000000003</c:v>
                </c:pt>
                <c:pt idx="22506">
                  <c:v>596.90099999999995</c:v>
                </c:pt>
                <c:pt idx="22507">
                  <c:v>596.96100000000001</c:v>
                </c:pt>
                <c:pt idx="22508">
                  <c:v>596.98900000000003</c:v>
                </c:pt>
                <c:pt idx="22509">
                  <c:v>596.995</c:v>
                </c:pt>
                <c:pt idx="22510">
                  <c:v>597.00199999999995</c:v>
                </c:pt>
                <c:pt idx="22511">
                  <c:v>597.01199999999994</c:v>
                </c:pt>
                <c:pt idx="22512">
                  <c:v>597.024</c:v>
                </c:pt>
                <c:pt idx="22513">
                  <c:v>597.03899999999999</c:v>
                </c:pt>
                <c:pt idx="22514">
                  <c:v>597.05799999999999</c:v>
                </c:pt>
                <c:pt idx="22515">
                  <c:v>597.08000000000004</c:v>
                </c:pt>
                <c:pt idx="22516">
                  <c:v>597.101</c:v>
                </c:pt>
                <c:pt idx="22517">
                  <c:v>597.12</c:v>
                </c:pt>
                <c:pt idx="22518">
                  <c:v>597.13900000000001</c:v>
                </c:pt>
                <c:pt idx="22519">
                  <c:v>597.15800000000002</c:v>
                </c:pt>
                <c:pt idx="22520">
                  <c:v>597.17499999999995</c:v>
                </c:pt>
                <c:pt idx="22521">
                  <c:v>597.19600000000003</c:v>
                </c:pt>
                <c:pt idx="22522">
                  <c:v>597.22799999999995</c:v>
                </c:pt>
                <c:pt idx="22523">
                  <c:v>597.29100000000005</c:v>
                </c:pt>
                <c:pt idx="22524">
                  <c:v>597.37599999999998</c:v>
                </c:pt>
                <c:pt idx="22525">
                  <c:v>597.45299999999997</c:v>
                </c:pt>
                <c:pt idx="22526">
                  <c:v>597.48599999999999</c:v>
                </c:pt>
                <c:pt idx="22527">
                  <c:v>597.51099999999997</c:v>
                </c:pt>
                <c:pt idx="22528">
                  <c:v>597.53700000000003</c:v>
                </c:pt>
                <c:pt idx="22529">
                  <c:v>597.57799999999997</c:v>
                </c:pt>
                <c:pt idx="22530">
                  <c:v>597.625</c:v>
                </c:pt>
                <c:pt idx="22531">
                  <c:v>597.68299999999999</c:v>
                </c:pt>
                <c:pt idx="22532">
                  <c:v>597.74599999999998</c:v>
                </c:pt>
                <c:pt idx="22533">
                  <c:v>597.80799999999999</c:v>
                </c:pt>
                <c:pt idx="22534">
                  <c:v>597.86</c:v>
                </c:pt>
                <c:pt idx="22535">
                  <c:v>597.88699999999994</c:v>
                </c:pt>
                <c:pt idx="22536">
                  <c:v>597.89200000000005</c:v>
                </c:pt>
                <c:pt idx="22537">
                  <c:v>597.89200000000005</c:v>
                </c:pt>
                <c:pt idx="22538">
                  <c:v>597.89499999999998</c:v>
                </c:pt>
                <c:pt idx="22539">
                  <c:v>597.899</c:v>
                </c:pt>
                <c:pt idx="22540">
                  <c:v>597.90099999999995</c:v>
                </c:pt>
                <c:pt idx="22541">
                  <c:v>597.90499999999997</c:v>
                </c:pt>
                <c:pt idx="22542">
                  <c:v>597.91300000000001</c:v>
                </c:pt>
                <c:pt idx="22543">
                  <c:v>597.92399999999998</c:v>
                </c:pt>
                <c:pt idx="22544">
                  <c:v>597.93700000000001</c:v>
                </c:pt>
                <c:pt idx="22545">
                  <c:v>597.95299999999997</c:v>
                </c:pt>
                <c:pt idx="22546">
                  <c:v>597.97299999999996</c:v>
                </c:pt>
                <c:pt idx="22547">
                  <c:v>597.99199999999996</c:v>
                </c:pt>
                <c:pt idx="22548">
                  <c:v>598.01</c:v>
                </c:pt>
                <c:pt idx="22549">
                  <c:v>598.029</c:v>
                </c:pt>
                <c:pt idx="22550">
                  <c:v>598.048</c:v>
                </c:pt>
                <c:pt idx="22551">
                  <c:v>598.06500000000005</c:v>
                </c:pt>
                <c:pt idx="22552">
                  <c:v>598.08399999999995</c:v>
                </c:pt>
                <c:pt idx="22553">
                  <c:v>598.12</c:v>
                </c:pt>
                <c:pt idx="22554">
                  <c:v>598.19000000000005</c:v>
                </c:pt>
                <c:pt idx="22555">
                  <c:v>598.25699999999995</c:v>
                </c:pt>
                <c:pt idx="22556">
                  <c:v>598.29600000000005</c:v>
                </c:pt>
                <c:pt idx="22557">
                  <c:v>598.31799999999998</c:v>
                </c:pt>
                <c:pt idx="22558">
                  <c:v>598.32799999999997</c:v>
                </c:pt>
                <c:pt idx="22559">
                  <c:v>598.34</c:v>
                </c:pt>
                <c:pt idx="22560">
                  <c:v>598.35500000000002</c:v>
                </c:pt>
                <c:pt idx="22561">
                  <c:v>598.37400000000002</c:v>
                </c:pt>
                <c:pt idx="22562">
                  <c:v>598.39400000000001</c:v>
                </c:pt>
                <c:pt idx="22563">
                  <c:v>598.41099999999994</c:v>
                </c:pt>
                <c:pt idx="22564">
                  <c:v>598.42899999999997</c:v>
                </c:pt>
                <c:pt idx="22565">
                  <c:v>598.447</c:v>
                </c:pt>
                <c:pt idx="22566">
                  <c:v>598.46400000000006</c:v>
                </c:pt>
                <c:pt idx="22567">
                  <c:v>598.49199999999996</c:v>
                </c:pt>
                <c:pt idx="22568">
                  <c:v>598.54600000000005</c:v>
                </c:pt>
                <c:pt idx="22569">
                  <c:v>598.61099999999999</c:v>
                </c:pt>
                <c:pt idx="22570">
                  <c:v>598.67200000000003</c:v>
                </c:pt>
                <c:pt idx="22571">
                  <c:v>598.73</c:v>
                </c:pt>
                <c:pt idx="22572">
                  <c:v>598.75599999999997</c:v>
                </c:pt>
                <c:pt idx="22573">
                  <c:v>598.75800000000004</c:v>
                </c:pt>
                <c:pt idx="22574">
                  <c:v>598.76499999999999</c:v>
                </c:pt>
                <c:pt idx="22575">
                  <c:v>598.77499999999998</c:v>
                </c:pt>
                <c:pt idx="22576">
                  <c:v>598.78499999999997</c:v>
                </c:pt>
                <c:pt idx="22577">
                  <c:v>598.798</c:v>
                </c:pt>
                <c:pt idx="22578">
                  <c:v>598.81399999999996</c:v>
                </c:pt>
                <c:pt idx="22579">
                  <c:v>598.83399999999995</c:v>
                </c:pt>
                <c:pt idx="22580">
                  <c:v>598.85500000000002</c:v>
                </c:pt>
                <c:pt idx="22581">
                  <c:v>598.87300000000005</c:v>
                </c:pt>
                <c:pt idx="22582">
                  <c:v>598.89200000000005</c:v>
                </c:pt>
                <c:pt idx="22583">
                  <c:v>598.91</c:v>
                </c:pt>
                <c:pt idx="22584">
                  <c:v>598.93100000000004</c:v>
                </c:pt>
                <c:pt idx="22585">
                  <c:v>598.96799999999996</c:v>
                </c:pt>
                <c:pt idx="22586">
                  <c:v>599.00599999999997</c:v>
                </c:pt>
                <c:pt idx="22587">
                  <c:v>599.02</c:v>
                </c:pt>
                <c:pt idx="22588">
                  <c:v>599.03200000000004</c:v>
                </c:pt>
                <c:pt idx="22589">
                  <c:v>599.04600000000005</c:v>
                </c:pt>
                <c:pt idx="22590">
                  <c:v>599.06399999999996</c:v>
                </c:pt>
                <c:pt idx="22591">
                  <c:v>599.08500000000004</c:v>
                </c:pt>
                <c:pt idx="22592">
                  <c:v>599.10400000000004</c:v>
                </c:pt>
                <c:pt idx="22593">
                  <c:v>599.12199999999996</c:v>
                </c:pt>
                <c:pt idx="22594">
                  <c:v>599.14200000000005</c:v>
                </c:pt>
                <c:pt idx="22595">
                  <c:v>599.16200000000003</c:v>
                </c:pt>
                <c:pt idx="22596">
                  <c:v>599.19299999999998</c:v>
                </c:pt>
                <c:pt idx="22597">
                  <c:v>599.24300000000005</c:v>
                </c:pt>
                <c:pt idx="22598">
                  <c:v>599.27099999999996</c:v>
                </c:pt>
                <c:pt idx="22599">
                  <c:v>599.279</c:v>
                </c:pt>
                <c:pt idx="22600">
                  <c:v>599.28599999999994</c:v>
                </c:pt>
                <c:pt idx="22601">
                  <c:v>599.29399999999998</c:v>
                </c:pt>
                <c:pt idx="22602">
                  <c:v>599.303</c:v>
                </c:pt>
                <c:pt idx="22603">
                  <c:v>599.31500000000005</c:v>
                </c:pt>
                <c:pt idx="22604">
                  <c:v>599.32899999999995</c:v>
                </c:pt>
                <c:pt idx="22605">
                  <c:v>599.34400000000005</c:v>
                </c:pt>
                <c:pt idx="22606">
                  <c:v>599.36500000000001</c:v>
                </c:pt>
                <c:pt idx="22607">
                  <c:v>599.399</c:v>
                </c:pt>
                <c:pt idx="22608">
                  <c:v>599.44000000000005</c:v>
                </c:pt>
                <c:pt idx="22609">
                  <c:v>599.48299999999995</c:v>
                </c:pt>
                <c:pt idx="22610">
                  <c:v>599.51499999999999</c:v>
                </c:pt>
                <c:pt idx="22611">
                  <c:v>599.524</c:v>
                </c:pt>
                <c:pt idx="22612">
                  <c:v>599.53599999999994</c:v>
                </c:pt>
                <c:pt idx="22613">
                  <c:v>599.548</c:v>
                </c:pt>
                <c:pt idx="22614">
                  <c:v>599.56700000000001</c:v>
                </c:pt>
                <c:pt idx="22615">
                  <c:v>599.59</c:v>
                </c:pt>
                <c:pt idx="22616">
                  <c:v>599.61699999999996</c:v>
                </c:pt>
                <c:pt idx="22617">
                  <c:v>599.63699999999994</c:v>
                </c:pt>
                <c:pt idx="22618">
                  <c:v>599.64499999999998</c:v>
                </c:pt>
                <c:pt idx="22619">
                  <c:v>599.65099999999995</c:v>
                </c:pt>
                <c:pt idx="22620">
                  <c:v>599.65700000000004</c:v>
                </c:pt>
                <c:pt idx="22621">
                  <c:v>599.67200000000003</c:v>
                </c:pt>
                <c:pt idx="22622">
                  <c:v>599.69399999999996</c:v>
                </c:pt>
                <c:pt idx="22623">
                  <c:v>599.726</c:v>
                </c:pt>
                <c:pt idx="22624">
                  <c:v>599.77</c:v>
                </c:pt>
                <c:pt idx="22625">
                  <c:v>599.82399999999996</c:v>
                </c:pt>
                <c:pt idx="22626">
                  <c:v>599.87599999999998</c:v>
                </c:pt>
                <c:pt idx="22627">
                  <c:v>599.899</c:v>
                </c:pt>
                <c:pt idx="22628">
                  <c:v>599.91200000000003</c:v>
                </c:pt>
                <c:pt idx="22629">
                  <c:v>599.92399999999998</c:v>
                </c:pt>
                <c:pt idx="22630">
                  <c:v>599.93700000000001</c:v>
                </c:pt>
                <c:pt idx="22631">
                  <c:v>599.95299999999997</c:v>
                </c:pt>
                <c:pt idx="22632">
                  <c:v>599.96799999999996</c:v>
                </c:pt>
                <c:pt idx="22633">
                  <c:v>599.98500000000001</c:v>
                </c:pt>
                <c:pt idx="22634">
                  <c:v>600.00400000000002</c:v>
                </c:pt>
                <c:pt idx="22635">
                  <c:v>600.024</c:v>
                </c:pt>
                <c:pt idx="22636">
                  <c:v>600.04300000000001</c:v>
                </c:pt>
                <c:pt idx="22637">
                  <c:v>600.05999999999995</c:v>
                </c:pt>
                <c:pt idx="22638">
                  <c:v>600.07899999999995</c:v>
                </c:pt>
                <c:pt idx="22639">
                  <c:v>600.09699999999998</c:v>
                </c:pt>
                <c:pt idx="22640">
                  <c:v>600.11500000000001</c:v>
                </c:pt>
                <c:pt idx="22641">
                  <c:v>600.14400000000001</c:v>
                </c:pt>
                <c:pt idx="22642">
                  <c:v>600.202</c:v>
                </c:pt>
                <c:pt idx="22643">
                  <c:v>600.28</c:v>
                </c:pt>
                <c:pt idx="22644">
                  <c:v>600.35199999999998</c:v>
                </c:pt>
                <c:pt idx="22645">
                  <c:v>600.423</c:v>
                </c:pt>
                <c:pt idx="22646">
                  <c:v>600.48199999999997</c:v>
                </c:pt>
                <c:pt idx="22647">
                  <c:v>600.48400000000004</c:v>
                </c:pt>
                <c:pt idx="22648">
                  <c:v>600.48400000000004</c:v>
                </c:pt>
                <c:pt idx="22649">
                  <c:v>600.48699999999997</c:v>
                </c:pt>
                <c:pt idx="22650">
                  <c:v>600.495</c:v>
                </c:pt>
                <c:pt idx="22651">
                  <c:v>600.51900000000001</c:v>
                </c:pt>
                <c:pt idx="22652">
                  <c:v>600.553</c:v>
                </c:pt>
                <c:pt idx="22653">
                  <c:v>600.58100000000002</c:v>
                </c:pt>
                <c:pt idx="22654">
                  <c:v>600.60500000000002</c:v>
                </c:pt>
                <c:pt idx="22655">
                  <c:v>600.62699999999995</c:v>
                </c:pt>
                <c:pt idx="22656">
                  <c:v>600.64599999999996</c:v>
                </c:pt>
                <c:pt idx="22657">
                  <c:v>600.66499999999996</c:v>
                </c:pt>
                <c:pt idx="22658">
                  <c:v>600.68399999999997</c:v>
                </c:pt>
                <c:pt idx="22659">
                  <c:v>600.71100000000001</c:v>
                </c:pt>
                <c:pt idx="22660">
                  <c:v>600.76099999999997</c:v>
                </c:pt>
                <c:pt idx="22661">
                  <c:v>600.83299999999997</c:v>
                </c:pt>
                <c:pt idx="22662">
                  <c:v>600.90899999999999</c:v>
                </c:pt>
                <c:pt idx="22663">
                  <c:v>600.96799999999996</c:v>
                </c:pt>
                <c:pt idx="22664">
                  <c:v>600.995</c:v>
                </c:pt>
                <c:pt idx="22665">
                  <c:v>601.00199999999995</c:v>
                </c:pt>
                <c:pt idx="22666">
                  <c:v>601.01099999999997</c:v>
                </c:pt>
                <c:pt idx="22667">
                  <c:v>601.02099999999996</c:v>
                </c:pt>
                <c:pt idx="22668">
                  <c:v>601.03</c:v>
                </c:pt>
                <c:pt idx="22669">
                  <c:v>601.04</c:v>
                </c:pt>
                <c:pt idx="22670">
                  <c:v>601.053</c:v>
                </c:pt>
                <c:pt idx="22671">
                  <c:v>601.06500000000005</c:v>
                </c:pt>
                <c:pt idx="22672">
                  <c:v>601.08000000000004</c:v>
                </c:pt>
                <c:pt idx="22673">
                  <c:v>601.096</c:v>
                </c:pt>
                <c:pt idx="22674">
                  <c:v>601.11699999999996</c:v>
                </c:pt>
                <c:pt idx="22675">
                  <c:v>601.13900000000001</c:v>
                </c:pt>
                <c:pt idx="22676">
                  <c:v>601.16099999999994</c:v>
                </c:pt>
                <c:pt idx="22677">
                  <c:v>601.18100000000004</c:v>
                </c:pt>
                <c:pt idx="22678">
                  <c:v>601.20000000000005</c:v>
                </c:pt>
                <c:pt idx="22679">
                  <c:v>601.22</c:v>
                </c:pt>
                <c:pt idx="22680">
                  <c:v>601.24</c:v>
                </c:pt>
                <c:pt idx="22681">
                  <c:v>601.26099999999997</c:v>
                </c:pt>
                <c:pt idx="22682">
                  <c:v>601.30499999999995</c:v>
                </c:pt>
                <c:pt idx="22683">
                  <c:v>601.37</c:v>
                </c:pt>
                <c:pt idx="22684">
                  <c:v>601.43200000000002</c:v>
                </c:pt>
                <c:pt idx="22685">
                  <c:v>601.49699999999996</c:v>
                </c:pt>
                <c:pt idx="22686">
                  <c:v>601.56600000000003</c:v>
                </c:pt>
                <c:pt idx="22687">
                  <c:v>601.63599999999997</c:v>
                </c:pt>
                <c:pt idx="22688">
                  <c:v>601.702</c:v>
                </c:pt>
                <c:pt idx="22689">
                  <c:v>601.76599999999996</c:v>
                </c:pt>
                <c:pt idx="22690">
                  <c:v>601.82899999999995</c:v>
                </c:pt>
                <c:pt idx="22691">
                  <c:v>601.88499999999999</c:v>
                </c:pt>
                <c:pt idx="22692">
                  <c:v>601.90700000000004</c:v>
                </c:pt>
                <c:pt idx="22693">
                  <c:v>601.91099999999994</c:v>
                </c:pt>
                <c:pt idx="22694">
                  <c:v>601.91999999999996</c:v>
                </c:pt>
                <c:pt idx="22695">
                  <c:v>601.93100000000004</c:v>
                </c:pt>
                <c:pt idx="22696">
                  <c:v>601.94100000000003</c:v>
                </c:pt>
                <c:pt idx="22697">
                  <c:v>601.94899999999996</c:v>
                </c:pt>
                <c:pt idx="22698">
                  <c:v>601.95600000000002</c:v>
                </c:pt>
                <c:pt idx="22699">
                  <c:v>601.96699999999998</c:v>
                </c:pt>
                <c:pt idx="22700">
                  <c:v>601.98099999999999</c:v>
                </c:pt>
                <c:pt idx="22701">
                  <c:v>601.99699999999996</c:v>
                </c:pt>
                <c:pt idx="22702">
                  <c:v>602.01300000000003</c:v>
                </c:pt>
                <c:pt idx="22703">
                  <c:v>602.03200000000004</c:v>
                </c:pt>
                <c:pt idx="22704">
                  <c:v>602.05399999999997</c:v>
                </c:pt>
                <c:pt idx="22705">
                  <c:v>602.07600000000002</c:v>
                </c:pt>
                <c:pt idx="22706">
                  <c:v>602.09699999999998</c:v>
                </c:pt>
                <c:pt idx="22707">
                  <c:v>602.11599999999999</c:v>
                </c:pt>
                <c:pt idx="22708">
                  <c:v>602.13499999999999</c:v>
                </c:pt>
                <c:pt idx="22709">
                  <c:v>602.15499999999997</c:v>
                </c:pt>
                <c:pt idx="22710">
                  <c:v>602.173</c:v>
                </c:pt>
                <c:pt idx="22711">
                  <c:v>602.19600000000003</c:v>
                </c:pt>
                <c:pt idx="22712">
                  <c:v>602.23400000000004</c:v>
                </c:pt>
                <c:pt idx="22713">
                  <c:v>602.28</c:v>
                </c:pt>
                <c:pt idx="22714">
                  <c:v>602.33000000000004</c:v>
                </c:pt>
                <c:pt idx="22715">
                  <c:v>602.38400000000001</c:v>
                </c:pt>
                <c:pt idx="22716">
                  <c:v>602.43499999999995</c:v>
                </c:pt>
                <c:pt idx="22717">
                  <c:v>602.47</c:v>
                </c:pt>
                <c:pt idx="22718">
                  <c:v>602.48599999999999</c:v>
                </c:pt>
                <c:pt idx="22719">
                  <c:v>602.49599999999998</c:v>
                </c:pt>
                <c:pt idx="22720">
                  <c:v>602.50699999999995</c:v>
                </c:pt>
                <c:pt idx="22721">
                  <c:v>602.51800000000003</c:v>
                </c:pt>
                <c:pt idx="22722">
                  <c:v>602.53</c:v>
                </c:pt>
                <c:pt idx="22723">
                  <c:v>602.54100000000005</c:v>
                </c:pt>
                <c:pt idx="22724">
                  <c:v>602.54999999999995</c:v>
                </c:pt>
                <c:pt idx="22725">
                  <c:v>602.55899999999997</c:v>
                </c:pt>
                <c:pt idx="22726">
                  <c:v>602.56799999999998</c:v>
                </c:pt>
                <c:pt idx="22727">
                  <c:v>602.577</c:v>
                </c:pt>
                <c:pt idx="22728">
                  <c:v>602.58699999999999</c:v>
                </c:pt>
                <c:pt idx="22729">
                  <c:v>602.596</c:v>
                </c:pt>
                <c:pt idx="22730">
                  <c:v>602.60500000000002</c:v>
                </c:pt>
                <c:pt idx="22731">
                  <c:v>602.61500000000001</c:v>
                </c:pt>
                <c:pt idx="22732">
                  <c:v>602.625</c:v>
                </c:pt>
                <c:pt idx="22733">
                  <c:v>602.63400000000001</c:v>
                </c:pt>
                <c:pt idx="22734">
                  <c:v>602.64300000000003</c:v>
                </c:pt>
                <c:pt idx="22735">
                  <c:v>602.65200000000004</c:v>
                </c:pt>
                <c:pt idx="22736">
                  <c:v>602.66099999999994</c:v>
                </c:pt>
                <c:pt idx="22737">
                  <c:v>602.66999999999996</c:v>
                </c:pt>
                <c:pt idx="22738">
                  <c:v>602.67899999999997</c:v>
                </c:pt>
                <c:pt idx="22739">
                  <c:v>602.68799999999999</c:v>
                </c:pt>
                <c:pt idx="22740">
                  <c:v>602.697</c:v>
                </c:pt>
                <c:pt idx="22741">
                  <c:v>602.70600000000002</c:v>
                </c:pt>
                <c:pt idx="22742">
                  <c:v>602.71500000000003</c:v>
                </c:pt>
                <c:pt idx="22743">
                  <c:v>602.72400000000005</c:v>
                </c:pt>
                <c:pt idx="22744">
                  <c:v>602.73299999999995</c:v>
                </c:pt>
                <c:pt idx="22745">
                  <c:v>602.74199999999996</c:v>
                </c:pt>
                <c:pt idx="22746">
                  <c:v>602.75099999999998</c:v>
                </c:pt>
                <c:pt idx="22747">
                  <c:v>602.76</c:v>
                </c:pt>
                <c:pt idx="22748">
                  <c:v>602.76900000000001</c:v>
                </c:pt>
                <c:pt idx="22749">
                  <c:v>602.77800000000002</c:v>
                </c:pt>
                <c:pt idx="22750">
                  <c:v>602.78700000000003</c:v>
                </c:pt>
                <c:pt idx="22751">
                  <c:v>602.79600000000005</c:v>
                </c:pt>
                <c:pt idx="22752">
                  <c:v>602.80499999999995</c:v>
                </c:pt>
                <c:pt idx="22753">
                  <c:v>602.81399999999996</c:v>
                </c:pt>
                <c:pt idx="22754">
                  <c:v>602.82299999999998</c:v>
                </c:pt>
                <c:pt idx="22755">
                  <c:v>602.83100000000002</c:v>
                </c:pt>
                <c:pt idx="22756">
                  <c:v>602.84</c:v>
                </c:pt>
                <c:pt idx="22757">
                  <c:v>602.84900000000005</c:v>
                </c:pt>
                <c:pt idx="22758">
                  <c:v>602.85699999999997</c:v>
                </c:pt>
                <c:pt idx="22759">
                  <c:v>602.86599999999999</c:v>
                </c:pt>
                <c:pt idx="22760">
                  <c:v>602.875</c:v>
                </c:pt>
                <c:pt idx="22761">
                  <c:v>602.88400000000001</c:v>
                </c:pt>
                <c:pt idx="22762">
                  <c:v>602.89300000000003</c:v>
                </c:pt>
                <c:pt idx="22763">
                  <c:v>602.904</c:v>
                </c:pt>
                <c:pt idx="22764">
                  <c:v>602.91700000000003</c:v>
                </c:pt>
                <c:pt idx="22765">
                  <c:v>602.93100000000004</c:v>
                </c:pt>
                <c:pt idx="22766">
                  <c:v>602.94399999999996</c:v>
                </c:pt>
                <c:pt idx="22767">
                  <c:v>602.95799999999997</c:v>
                </c:pt>
                <c:pt idx="22768">
                  <c:v>602.971</c:v>
                </c:pt>
                <c:pt idx="22769">
                  <c:v>602.98400000000004</c:v>
                </c:pt>
                <c:pt idx="22770">
                  <c:v>602.99599999999998</c:v>
                </c:pt>
                <c:pt idx="22771">
                  <c:v>603.00800000000004</c:v>
                </c:pt>
                <c:pt idx="22772">
                  <c:v>603.01900000000001</c:v>
                </c:pt>
                <c:pt idx="22773">
                  <c:v>603.029</c:v>
                </c:pt>
                <c:pt idx="22774">
                  <c:v>603.03800000000001</c:v>
                </c:pt>
                <c:pt idx="22775">
                  <c:v>603.048</c:v>
                </c:pt>
                <c:pt idx="22776">
                  <c:v>603.05700000000002</c:v>
                </c:pt>
                <c:pt idx="22777">
                  <c:v>603.06600000000003</c:v>
                </c:pt>
                <c:pt idx="22778">
                  <c:v>603.07500000000005</c:v>
                </c:pt>
                <c:pt idx="22779">
                  <c:v>603.08399999999995</c:v>
                </c:pt>
                <c:pt idx="22780">
                  <c:v>603.09299999999996</c:v>
                </c:pt>
                <c:pt idx="22781">
                  <c:v>603.10199999999998</c:v>
                </c:pt>
                <c:pt idx="22782">
                  <c:v>603.11099999999999</c:v>
                </c:pt>
                <c:pt idx="22783">
                  <c:v>603.12</c:v>
                </c:pt>
                <c:pt idx="22784">
                  <c:v>603.12800000000004</c:v>
                </c:pt>
                <c:pt idx="22785">
                  <c:v>603.13599999999997</c:v>
                </c:pt>
                <c:pt idx="22786">
                  <c:v>603.14499999999998</c:v>
                </c:pt>
                <c:pt idx="22787">
                  <c:v>603.154</c:v>
                </c:pt>
                <c:pt idx="22788">
                  <c:v>603.16300000000001</c:v>
                </c:pt>
                <c:pt idx="22789">
                  <c:v>603.17200000000003</c:v>
                </c:pt>
                <c:pt idx="22790">
                  <c:v>603.18100000000004</c:v>
                </c:pt>
                <c:pt idx="22791">
                  <c:v>603.18899999999996</c:v>
                </c:pt>
                <c:pt idx="22792">
                  <c:v>603.19799999999998</c:v>
                </c:pt>
                <c:pt idx="22793">
                  <c:v>603.20600000000002</c:v>
                </c:pt>
                <c:pt idx="22794">
                  <c:v>603.21500000000003</c:v>
                </c:pt>
                <c:pt idx="22795">
                  <c:v>603.22400000000005</c:v>
                </c:pt>
                <c:pt idx="22796">
                  <c:v>603.23299999999995</c:v>
                </c:pt>
                <c:pt idx="22797">
                  <c:v>603.24199999999996</c:v>
                </c:pt>
                <c:pt idx="22798">
                  <c:v>603.25</c:v>
                </c:pt>
                <c:pt idx="22799">
                  <c:v>603.25900000000001</c:v>
                </c:pt>
                <c:pt idx="22800">
                  <c:v>603.26700000000005</c:v>
                </c:pt>
                <c:pt idx="22801">
                  <c:v>603.27599999999995</c:v>
                </c:pt>
                <c:pt idx="22802">
                  <c:v>603.28499999999997</c:v>
                </c:pt>
                <c:pt idx="22803">
                  <c:v>603.29399999999998</c:v>
                </c:pt>
                <c:pt idx="22804">
                  <c:v>603.303</c:v>
                </c:pt>
                <c:pt idx="22805">
                  <c:v>603.31200000000001</c:v>
                </c:pt>
                <c:pt idx="22806">
                  <c:v>603.32000000000005</c:v>
                </c:pt>
                <c:pt idx="22807">
                  <c:v>603.32899999999995</c:v>
                </c:pt>
                <c:pt idx="22808">
                  <c:v>603.33799999999997</c:v>
                </c:pt>
                <c:pt idx="22809">
                  <c:v>603.34699999999998</c:v>
                </c:pt>
                <c:pt idx="22810">
                  <c:v>603.35599999999999</c:v>
                </c:pt>
                <c:pt idx="22811">
                  <c:v>603.36400000000003</c:v>
                </c:pt>
                <c:pt idx="22812">
                  <c:v>603.37300000000005</c:v>
                </c:pt>
                <c:pt idx="22813">
                  <c:v>603.38199999999995</c:v>
                </c:pt>
                <c:pt idx="22814">
                  <c:v>603.39200000000005</c:v>
                </c:pt>
                <c:pt idx="22815">
                  <c:v>603.40599999999995</c:v>
                </c:pt>
                <c:pt idx="22816">
                  <c:v>603.43799999999999</c:v>
                </c:pt>
                <c:pt idx="22817">
                  <c:v>603.46600000000001</c:v>
                </c:pt>
                <c:pt idx="22818">
                  <c:v>603.48599999999999</c:v>
                </c:pt>
                <c:pt idx="22819">
                  <c:v>603.49599999999998</c:v>
                </c:pt>
                <c:pt idx="22820">
                  <c:v>603.50900000000001</c:v>
                </c:pt>
                <c:pt idx="22821">
                  <c:v>603.52599999999995</c:v>
                </c:pt>
                <c:pt idx="22822">
                  <c:v>603.54499999999996</c:v>
                </c:pt>
                <c:pt idx="22823">
                  <c:v>603.56399999999996</c:v>
                </c:pt>
                <c:pt idx="22824">
                  <c:v>603.58299999999997</c:v>
                </c:pt>
                <c:pt idx="22825">
                  <c:v>603.60199999999998</c:v>
                </c:pt>
                <c:pt idx="22826">
                  <c:v>603.62</c:v>
                </c:pt>
                <c:pt idx="22827">
                  <c:v>603.63699999999994</c:v>
                </c:pt>
                <c:pt idx="22828">
                  <c:v>603.66099999999994</c:v>
                </c:pt>
                <c:pt idx="22829">
                  <c:v>603.70699999999999</c:v>
                </c:pt>
                <c:pt idx="22830">
                  <c:v>603.76700000000005</c:v>
                </c:pt>
                <c:pt idx="22831">
                  <c:v>603.82799999999997</c:v>
                </c:pt>
                <c:pt idx="22832">
                  <c:v>603.86500000000001</c:v>
                </c:pt>
                <c:pt idx="22833">
                  <c:v>603.88499999999999</c:v>
                </c:pt>
                <c:pt idx="22834">
                  <c:v>603.89599999999996</c:v>
                </c:pt>
                <c:pt idx="22835">
                  <c:v>603.904</c:v>
                </c:pt>
                <c:pt idx="22836">
                  <c:v>603.91399999999999</c:v>
                </c:pt>
                <c:pt idx="22837">
                  <c:v>603.92499999999995</c:v>
                </c:pt>
                <c:pt idx="22838">
                  <c:v>603.93899999999996</c:v>
                </c:pt>
                <c:pt idx="22839">
                  <c:v>603.95600000000002</c:v>
                </c:pt>
                <c:pt idx="22840">
                  <c:v>603.976</c:v>
                </c:pt>
                <c:pt idx="22841">
                  <c:v>603.99599999999998</c:v>
                </c:pt>
                <c:pt idx="22842">
                  <c:v>604.01599999999996</c:v>
                </c:pt>
                <c:pt idx="22843">
                  <c:v>604.03499999999997</c:v>
                </c:pt>
                <c:pt idx="22844">
                  <c:v>604.053</c:v>
                </c:pt>
                <c:pt idx="22845">
                  <c:v>604.07100000000003</c:v>
                </c:pt>
                <c:pt idx="22846">
                  <c:v>604.09100000000001</c:v>
                </c:pt>
                <c:pt idx="22847">
                  <c:v>604.11699999999996</c:v>
                </c:pt>
                <c:pt idx="22848">
                  <c:v>604.15499999999997</c:v>
                </c:pt>
                <c:pt idx="22849">
                  <c:v>604.178</c:v>
                </c:pt>
                <c:pt idx="22850">
                  <c:v>604.18799999999999</c:v>
                </c:pt>
                <c:pt idx="22851">
                  <c:v>604.19899999999996</c:v>
                </c:pt>
                <c:pt idx="22852">
                  <c:v>604.21900000000005</c:v>
                </c:pt>
                <c:pt idx="22853">
                  <c:v>604.25099999999998</c:v>
                </c:pt>
                <c:pt idx="22854">
                  <c:v>604.31200000000001</c:v>
                </c:pt>
                <c:pt idx="22855">
                  <c:v>604.37599999999998</c:v>
                </c:pt>
                <c:pt idx="22856">
                  <c:v>604.43899999999996</c:v>
                </c:pt>
                <c:pt idx="22857">
                  <c:v>604.50099999999998</c:v>
                </c:pt>
                <c:pt idx="22858">
                  <c:v>604.55999999999995</c:v>
                </c:pt>
                <c:pt idx="22859">
                  <c:v>604.61099999999999</c:v>
                </c:pt>
                <c:pt idx="22860">
                  <c:v>604.66</c:v>
                </c:pt>
                <c:pt idx="22861">
                  <c:v>604.71400000000006</c:v>
                </c:pt>
                <c:pt idx="22862">
                  <c:v>604.76499999999999</c:v>
                </c:pt>
                <c:pt idx="22863">
                  <c:v>604.81299999999999</c:v>
                </c:pt>
                <c:pt idx="22864">
                  <c:v>604.86</c:v>
                </c:pt>
                <c:pt idx="22865">
                  <c:v>604.90599999999995</c:v>
                </c:pt>
                <c:pt idx="22866">
                  <c:v>604.92899999999997</c:v>
                </c:pt>
                <c:pt idx="22867">
                  <c:v>604.92899999999997</c:v>
                </c:pt>
                <c:pt idx="22868">
                  <c:v>604.93499999999995</c:v>
                </c:pt>
                <c:pt idx="22869">
                  <c:v>604.94399999999996</c:v>
                </c:pt>
                <c:pt idx="22870">
                  <c:v>604.95000000000005</c:v>
                </c:pt>
                <c:pt idx="22871">
                  <c:v>604.95500000000004</c:v>
                </c:pt>
                <c:pt idx="22872">
                  <c:v>604.96100000000001</c:v>
                </c:pt>
                <c:pt idx="22873">
                  <c:v>604.97</c:v>
                </c:pt>
                <c:pt idx="22874">
                  <c:v>604.99099999999999</c:v>
                </c:pt>
                <c:pt idx="22875">
                  <c:v>605.01700000000005</c:v>
                </c:pt>
                <c:pt idx="22876">
                  <c:v>605.03899999999999</c:v>
                </c:pt>
                <c:pt idx="22877">
                  <c:v>605.05999999999995</c:v>
                </c:pt>
                <c:pt idx="22878">
                  <c:v>605.08399999999995</c:v>
                </c:pt>
                <c:pt idx="22879">
                  <c:v>605.10699999999997</c:v>
                </c:pt>
                <c:pt idx="22880">
                  <c:v>605.12699999999995</c:v>
                </c:pt>
                <c:pt idx="22881">
                  <c:v>605.14499999999998</c:v>
                </c:pt>
                <c:pt idx="22882">
                  <c:v>605.16399999999999</c:v>
                </c:pt>
                <c:pt idx="22883">
                  <c:v>605.18799999999999</c:v>
                </c:pt>
                <c:pt idx="22884">
                  <c:v>605.23199999999997</c:v>
                </c:pt>
                <c:pt idx="22885">
                  <c:v>605.28099999999995</c:v>
                </c:pt>
                <c:pt idx="22886">
                  <c:v>605.33600000000001</c:v>
                </c:pt>
                <c:pt idx="22887">
                  <c:v>605.38699999999994</c:v>
                </c:pt>
                <c:pt idx="22888">
                  <c:v>605.42499999999995</c:v>
                </c:pt>
                <c:pt idx="22889">
                  <c:v>605.44100000000003</c:v>
                </c:pt>
                <c:pt idx="22890">
                  <c:v>605.45600000000002</c:v>
                </c:pt>
                <c:pt idx="22891">
                  <c:v>605.47699999999998</c:v>
                </c:pt>
                <c:pt idx="22892">
                  <c:v>605.50300000000004</c:v>
                </c:pt>
                <c:pt idx="22893">
                  <c:v>605.51900000000001</c:v>
                </c:pt>
                <c:pt idx="22894">
                  <c:v>605.529</c:v>
                </c:pt>
                <c:pt idx="22895">
                  <c:v>605.53899999999999</c:v>
                </c:pt>
                <c:pt idx="22896">
                  <c:v>605.54999999999995</c:v>
                </c:pt>
                <c:pt idx="22897">
                  <c:v>605.56299999999999</c:v>
                </c:pt>
                <c:pt idx="22898">
                  <c:v>605.577</c:v>
                </c:pt>
                <c:pt idx="22899">
                  <c:v>605.59199999999998</c:v>
                </c:pt>
                <c:pt idx="22900">
                  <c:v>605.61</c:v>
                </c:pt>
                <c:pt idx="22901">
                  <c:v>605.63</c:v>
                </c:pt>
                <c:pt idx="22902">
                  <c:v>605.65099999999995</c:v>
                </c:pt>
                <c:pt idx="22903">
                  <c:v>605.67100000000005</c:v>
                </c:pt>
                <c:pt idx="22904">
                  <c:v>605.68899999999996</c:v>
                </c:pt>
                <c:pt idx="22905">
                  <c:v>605.70699999999999</c:v>
                </c:pt>
                <c:pt idx="22906">
                  <c:v>605.726</c:v>
                </c:pt>
                <c:pt idx="22907">
                  <c:v>605.745</c:v>
                </c:pt>
                <c:pt idx="22908">
                  <c:v>605.76400000000001</c:v>
                </c:pt>
                <c:pt idx="22909">
                  <c:v>605.78499999999997</c:v>
                </c:pt>
                <c:pt idx="22910">
                  <c:v>605.803</c:v>
                </c:pt>
                <c:pt idx="22911">
                  <c:v>605.82000000000005</c:v>
                </c:pt>
                <c:pt idx="22912">
                  <c:v>605.84</c:v>
                </c:pt>
                <c:pt idx="22913">
                  <c:v>605.86099999999999</c:v>
                </c:pt>
                <c:pt idx="22914">
                  <c:v>605.88300000000004</c:v>
                </c:pt>
                <c:pt idx="22915">
                  <c:v>605.90300000000002</c:v>
                </c:pt>
                <c:pt idx="22916">
                  <c:v>605.92100000000005</c:v>
                </c:pt>
                <c:pt idx="22917">
                  <c:v>605.94100000000003</c:v>
                </c:pt>
                <c:pt idx="22918">
                  <c:v>605.95899999999995</c:v>
                </c:pt>
                <c:pt idx="22919">
                  <c:v>605.98199999999997</c:v>
                </c:pt>
                <c:pt idx="22920">
                  <c:v>606.01400000000001</c:v>
                </c:pt>
                <c:pt idx="22921">
                  <c:v>606.04</c:v>
                </c:pt>
                <c:pt idx="22922">
                  <c:v>606.05399999999997</c:v>
                </c:pt>
                <c:pt idx="22923">
                  <c:v>606.06500000000005</c:v>
                </c:pt>
                <c:pt idx="22924">
                  <c:v>606.07899999999995</c:v>
                </c:pt>
                <c:pt idx="22925">
                  <c:v>606.09699999999998</c:v>
                </c:pt>
                <c:pt idx="22926">
                  <c:v>606.11699999999996</c:v>
                </c:pt>
                <c:pt idx="22927">
                  <c:v>606.13699999999994</c:v>
                </c:pt>
                <c:pt idx="22928">
                  <c:v>606.15700000000004</c:v>
                </c:pt>
                <c:pt idx="22929">
                  <c:v>606.17600000000004</c:v>
                </c:pt>
                <c:pt idx="22930">
                  <c:v>606.19899999999996</c:v>
                </c:pt>
                <c:pt idx="22931">
                  <c:v>606.22799999999995</c:v>
                </c:pt>
                <c:pt idx="22932">
                  <c:v>606.25599999999997</c:v>
                </c:pt>
                <c:pt idx="22933">
                  <c:v>606.27099999999996</c:v>
                </c:pt>
                <c:pt idx="22934">
                  <c:v>606.28499999999997</c:v>
                </c:pt>
                <c:pt idx="22935">
                  <c:v>606.30100000000004</c:v>
                </c:pt>
                <c:pt idx="22936">
                  <c:v>606.322</c:v>
                </c:pt>
                <c:pt idx="22937">
                  <c:v>606.34299999999996</c:v>
                </c:pt>
                <c:pt idx="22938">
                  <c:v>606.36300000000006</c:v>
                </c:pt>
                <c:pt idx="22939">
                  <c:v>606.38199999999995</c:v>
                </c:pt>
                <c:pt idx="22940">
                  <c:v>606.40200000000004</c:v>
                </c:pt>
                <c:pt idx="22941">
                  <c:v>606.42100000000005</c:v>
                </c:pt>
                <c:pt idx="22942">
                  <c:v>606.44000000000005</c:v>
                </c:pt>
                <c:pt idx="22943">
                  <c:v>606.46299999999997</c:v>
                </c:pt>
                <c:pt idx="22944">
                  <c:v>606.50199999999995</c:v>
                </c:pt>
                <c:pt idx="22945">
                  <c:v>606.55200000000002</c:v>
                </c:pt>
                <c:pt idx="22946">
                  <c:v>606.60299999999995</c:v>
                </c:pt>
                <c:pt idx="22947">
                  <c:v>606.62300000000005</c:v>
                </c:pt>
                <c:pt idx="22948">
                  <c:v>606.63800000000003</c:v>
                </c:pt>
                <c:pt idx="22949">
                  <c:v>606.65</c:v>
                </c:pt>
                <c:pt idx="22950">
                  <c:v>606.66200000000003</c:v>
                </c:pt>
                <c:pt idx="22951">
                  <c:v>606.67600000000004</c:v>
                </c:pt>
                <c:pt idx="22952">
                  <c:v>606.69399999999996</c:v>
                </c:pt>
                <c:pt idx="22953">
                  <c:v>606.71299999999997</c:v>
                </c:pt>
                <c:pt idx="22954">
                  <c:v>606.73400000000004</c:v>
                </c:pt>
                <c:pt idx="22955">
                  <c:v>606.75400000000002</c:v>
                </c:pt>
                <c:pt idx="22956">
                  <c:v>606.774</c:v>
                </c:pt>
                <c:pt idx="22957">
                  <c:v>606.79300000000001</c:v>
                </c:pt>
                <c:pt idx="22958">
                  <c:v>606.81299999999999</c:v>
                </c:pt>
                <c:pt idx="22959">
                  <c:v>606.83399999999995</c:v>
                </c:pt>
                <c:pt idx="22960">
                  <c:v>606.85699999999997</c:v>
                </c:pt>
                <c:pt idx="22961">
                  <c:v>606.88099999999997</c:v>
                </c:pt>
                <c:pt idx="22962">
                  <c:v>606.89300000000003</c:v>
                </c:pt>
                <c:pt idx="22963">
                  <c:v>606.904</c:v>
                </c:pt>
                <c:pt idx="22964">
                  <c:v>606.91700000000003</c:v>
                </c:pt>
                <c:pt idx="22965">
                  <c:v>606.93200000000002</c:v>
                </c:pt>
                <c:pt idx="22966">
                  <c:v>606.95100000000002</c:v>
                </c:pt>
                <c:pt idx="22967">
                  <c:v>606.97299999999996</c:v>
                </c:pt>
                <c:pt idx="22968">
                  <c:v>606.99400000000003</c:v>
                </c:pt>
                <c:pt idx="22969">
                  <c:v>607.01300000000003</c:v>
                </c:pt>
                <c:pt idx="22970">
                  <c:v>607.03399999999999</c:v>
                </c:pt>
                <c:pt idx="22971">
                  <c:v>607.05399999999997</c:v>
                </c:pt>
                <c:pt idx="22972">
                  <c:v>607.07399999999996</c:v>
                </c:pt>
                <c:pt idx="22973">
                  <c:v>607.09299999999996</c:v>
                </c:pt>
                <c:pt idx="22974">
                  <c:v>607.11400000000003</c:v>
                </c:pt>
                <c:pt idx="22975">
                  <c:v>607.13900000000001</c:v>
                </c:pt>
                <c:pt idx="22976">
                  <c:v>607.16099999999994</c:v>
                </c:pt>
                <c:pt idx="22977">
                  <c:v>607.17999999999995</c:v>
                </c:pt>
                <c:pt idx="22978">
                  <c:v>607.197</c:v>
                </c:pt>
                <c:pt idx="22979">
                  <c:v>607.21400000000006</c:v>
                </c:pt>
                <c:pt idx="22980">
                  <c:v>607.22900000000004</c:v>
                </c:pt>
                <c:pt idx="22981">
                  <c:v>607.24599999999998</c:v>
                </c:pt>
                <c:pt idx="22982">
                  <c:v>607.26300000000003</c:v>
                </c:pt>
                <c:pt idx="22983">
                  <c:v>607.28099999999995</c:v>
                </c:pt>
                <c:pt idx="22984">
                  <c:v>607.29899999999998</c:v>
                </c:pt>
                <c:pt idx="22985">
                  <c:v>607.31899999999996</c:v>
                </c:pt>
                <c:pt idx="22986">
                  <c:v>607.34</c:v>
                </c:pt>
                <c:pt idx="22987">
                  <c:v>607.36099999999999</c:v>
                </c:pt>
                <c:pt idx="22988">
                  <c:v>607.38099999999997</c:v>
                </c:pt>
                <c:pt idx="22989">
                  <c:v>607.40200000000004</c:v>
                </c:pt>
                <c:pt idx="22990">
                  <c:v>607.42100000000005</c:v>
                </c:pt>
                <c:pt idx="22991">
                  <c:v>607.44000000000005</c:v>
                </c:pt>
                <c:pt idx="22992">
                  <c:v>607.45899999999995</c:v>
                </c:pt>
                <c:pt idx="22993">
                  <c:v>607.47799999999995</c:v>
                </c:pt>
                <c:pt idx="22994">
                  <c:v>607.49699999999996</c:v>
                </c:pt>
                <c:pt idx="22995">
                  <c:v>607.51700000000005</c:v>
                </c:pt>
                <c:pt idx="22996">
                  <c:v>607.54499999999996</c:v>
                </c:pt>
                <c:pt idx="22997">
                  <c:v>607.58600000000001</c:v>
                </c:pt>
                <c:pt idx="22998">
                  <c:v>607.63</c:v>
                </c:pt>
                <c:pt idx="22999">
                  <c:v>607.67600000000004</c:v>
                </c:pt>
                <c:pt idx="23000">
                  <c:v>607.72299999999996</c:v>
                </c:pt>
                <c:pt idx="23001">
                  <c:v>607.76499999999999</c:v>
                </c:pt>
                <c:pt idx="23002">
                  <c:v>607.80899999999997</c:v>
                </c:pt>
                <c:pt idx="23003">
                  <c:v>607.85299999999995</c:v>
                </c:pt>
                <c:pt idx="23004">
                  <c:v>607.89099999999996</c:v>
                </c:pt>
                <c:pt idx="23005">
                  <c:v>607.92899999999997</c:v>
                </c:pt>
                <c:pt idx="23006">
                  <c:v>607.95600000000002</c:v>
                </c:pt>
                <c:pt idx="23007">
                  <c:v>607.97199999999998</c:v>
                </c:pt>
                <c:pt idx="23008">
                  <c:v>607.99300000000005</c:v>
                </c:pt>
                <c:pt idx="23009">
                  <c:v>608.02300000000002</c:v>
                </c:pt>
                <c:pt idx="23010">
                  <c:v>608.06200000000001</c:v>
                </c:pt>
                <c:pt idx="23011">
                  <c:v>608.10299999999995</c:v>
                </c:pt>
                <c:pt idx="23012">
                  <c:v>608.13900000000001</c:v>
                </c:pt>
                <c:pt idx="23013">
                  <c:v>608.16700000000003</c:v>
                </c:pt>
                <c:pt idx="23014">
                  <c:v>608.18899999999996</c:v>
                </c:pt>
                <c:pt idx="23015">
                  <c:v>608.21400000000006</c:v>
                </c:pt>
                <c:pt idx="23016">
                  <c:v>608.24800000000005</c:v>
                </c:pt>
                <c:pt idx="23017">
                  <c:v>608.28099999999995</c:v>
                </c:pt>
                <c:pt idx="23018">
                  <c:v>608.31399999999996</c:v>
                </c:pt>
                <c:pt idx="23019">
                  <c:v>608.34699999999998</c:v>
                </c:pt>
                <c:pt idx="23020">
                  <c:v>608.38300000000004</c:v>
                </c:pt>
                <c:pt idx="23021">
                  <c:v>608.42200000000003</c:v>
                </c:pt>
                <c:pt idx="23022">
                  <c:v>608.46</c:v>
                </c:pt>
                <c:pt idx="23023">
                  <c:v>608.49800000000005</c:v>
                </c:pt>
                <c:pt idx="23024">
                  <c:v>608.53899999999999</c:v>
                </c:pt>
                <c:pt idx="23025">
                  <c:v>608.57899999999995</c:v>
                </c:pt>
                <c:pt idx="23026">
                  <c:v>608.61500000000001</c:v>
                </c:pt>
                <c:pt idx="23027">
                  <c:v>608.64499999999998</c:v>
                </c:pt>
                <c:pt idx="23028">
                  <c:v>608.67499999999995</c:v>
                </c:pt>
                <c:pt idx="23029">
                  <c:v>608.70399999999995</c:v>
                </c:pt>
                <c:pt idx="23030">
                  <c:v>608.72900000000004</c:v>
                </c:pt>
                <c:pt idx="23031">
                  <c:v>608.74199999999996</c:v>
                </c:pt>
                <c:pt idx="23032">
                  <c:v>608.74300000000005</c:v>
                </c:pt>
                <c:pt idx="23033">
                  <c:v>608.74300000000005</c:v>
                </c:pt>
                <c:pt idx="23034">
                  <c:v>608.74900000000002</c:v>
                </c:pt>
                <c:pt idx="23035">
                  <c:v>608.755</c:v>
                </c:pt>
                <c:pt idx="23036">
                  <c:v>608.76099999999997</c:v>
                </c:pt>
                <c:pt idx="23037">
                  <c:v>608.76599999999996</c:v>
                </c:pt>
                <c:pt idx="23038">
                  <c:v>608.774</c:v>
                </c:pt>
                <c:pt idx="23039">
                  <c:v>608.78300000000002</c:v>
                </c:pt>
                <c:pt idx="23040">
                  <c:v>608.79399999999998</c:v>
                </c:pt>
                <c:pt idx="23041">
                  <c:v>608.80799999999999</c:v>
                </c:pt>
                <c:pt idx="23042">
                  <c:v>608.82600000000002</c:v>
                </c:pt>
                <c:pt idx="23043">
                  <c:v>608.846</c:v>
                </c:pt>
                <c:pt idx="23044">
                  <c:v>608.86599999999999</c:v>
                </c:pt>
                <c:pt idx="23045">
                  <c:v>608.88400000000001</c:v>
                </c:pt>
                <c:pt idx="23046">
                  <c:v>608.90200000000004</c:v>
                </c:pt>
                <c:pt idx="23047">
                  <c:v>608.91999999999996</c:v>
                </c:pt>
                <c:pt idx="23048">
                  <c:v>608.93600000000004</c:v>
                </c:pt>
                <c:pt idx="23049">
                  <c:v>608.95299999999997</c:v>
                </c:pt>
                <c:pt idx="23050">
                  <c:v>608.97299999999996</c:v>
                </c:pt>
                <c:pt idx="23051">
                  <c:v>609.00099999999998</c:v>
                </c:pt>
                <c:pt idx="23052">
                  <c:v>609.04899999999998</c:v>
                </c:pt>
                <c:pt idx="23053">
                  <c:v>609.09299999999996</c:v>
                </c:pt>
                <c:pt idx="23054">
                  <c:v>609.11800000000005</c:v>
                </c:pt>
                <c:pt idx="23055">
                  <c:v>609.13900000000001</c:v>
                </c:pt>
                <c:pt idx="23056">
                  <c:v>609.15700000000004</c:v>
                </c:pt>
                <c:pt idx="23057">
                  <c:v>609.18799999999999</c:v>
                </c:pt>
                <c:pt idx="23058">
                  <c:v>609.23900000000003</c:v>
                </c:pt>
                <c:pt idx="23059">
                  <c:v>609.28800000000001</c:v>
                </c:pt>
                <c:pt idx="23060">
                  <c:v>609.32399999999996</c:v>
                </c:pt>
                <c:pt idx="23061">
                  <c:v>609.35199999999998</c:v>
                </c:pt>
                <c:pt idx="23062">
                  <c:v>609.36300000000006</c:v>
                </c:pt>
                <c:pt idx="23063">
                  <c:v>609.37300000000005</c:v>
                </c:pt>
                <c:pt idx="23064">
                  <c:v>609.38199999999995</c:v>
                </c:pt>
                <c:pt idx="23065">
                  <c:v>609.39</c:v>
                </c:pt>
                <c:pt idx="23066">
                  <c:v>609.40099999999995</c:v>
                </c:pt>
                <c:pt idx="23067">
                  <c:v>609.41300000000001</c:v>
                </c:pt>
                <c:pt idx="23068">
                  <c:v>609.42700000000002</c:v>
                </c:pt>
                <c:pt idx="23069">
                  <c:v>609.44399999999996</c:v>
                </c:pt>
                <c:pt idx="23070">
                  <c:v>609.46299999999997</c:v>
                </c:pt>
                <c:pt idx="23071">
                  <c:v>609.48299999999995</c:v>
                </c:pt>
                <c:pt idx="23072">
                  <c:v>609.50300000000004</c:v>
                </c:pt>
                <c:pt idx="23073">
                  <c:v>609.52200000000005</c:v>
                </c:pt>
                <c:pt idx="23074">
                  <c:v>609.54</c:v>
                </c:pt>
                <c:pt idx="23075">
                  <c:v>609.55899999999997</c:v>
                </c:pt>
                <c:pt idx="23076">
                  <c:v>609.57899999999995</c:v>
                </c:pt>
                <c:pt idx="23077">
                  <c:v>609.59799999999996</c:v>
                </c:pt>
                <c:pt idx="23078">
                  <c:v>609.62</c:v>
                </c:pt>
                <c:pt idx="23079">
                  <c:v>609.65</c:v>
                </c:pt>
                <c:pt idx="23080">
                  <c:v>609.67899999999997</c:v>
                </c:pt>
                <c:pt idx="23081">
                  <c:v>609.69399999999996</c:v>
                </c:pt>
                <c:pt idx="23082">
                  <c:v>609.70699999999999</c:v>
                </c:pt>
                <c:pt idx="23083">
                  <c:v>609.721</c:v>
                </c:pt>
                <c:pt idx="23084">
                  <c:v>609.73500000000001</c:v>
                </c:pt>
                <c:pt idx="23085">
                  <c:v>609.75199999999995</c:v>
                </c:pt>
                <c:pt idx="23086">
                  <c:v>609.77</c:v>
                </c:pt>
                <c:pt idx="23087">
                  <c:v>609.79</c:v>
                </c:pt>
                <c:pt idx="23088">
                  <c:v>609.81100000000004</c:v>
                </c:pt>
                <c:pt idx="23089">
                  <c:v>609.83199999999999</c:v>
                </c:pt>
                <c:pt idx="23090">
                  <c:v>609.85</c:v>
                </c:pt>
                <c:pt idx="23091">
                  <c:v>609.87</c:v>
                </c:pt>
                <c:pt idx="23092">
                  <c:v>609.88900000000001</c:v>
                </c:pt>
                <c:pt idx="23093">
                  <c:v>609.90800000000002</c:v>
                </c:pt>
                <c:pt idx="23094">
                  <c:v>609.928</c:v>
                </c:pt>
                <c:pt idx="23095">
                  <c:v>609.95699999999999</c:v>
                </c:pt>
                <c:pt idx="23096">
                  <c:v>609.98599999999999</c:v>
                </c:pt>
                <c:pt idx="23097">
                  <c:v>610</c:v>
                </c:pt>
                <c:pt idx="23098">
                  <c:v>610.01</c:v>
                </c:pt>
                <c:pt idx="23099">
                  <c:v>610.02800000000002</c:v>
                </c:pt>
                <c:pt idx="23100">
                  <c:v>610.05600000000004</c:v>
                </c:pt>
                <c:pt idx="23101">
                  <c:v>610.08799999999997</c:v>
                </c:pt>
                <c:pt idx="23102">
                  <c:v>610.12599999999998</c:v>
                </c:pt>
                <c:pt idx="23103">
                  <c:v>610.14700000000005</c:v>
                </c:pt>
                <c:pt idx="23104">
                  <c:v>610.15899999999999</c:v>
                </c:pt>
                <c:pt idx="23105">
                  <c:v>610.17200000000003</c:v>
                </c:pt>
                <c:pt idx="23106">
                  <c:v>610.18499999999995</c:v>
                </c:pt>
                <c:pt idx="23107">
                  <c:v>610.19899999999996</c:v>
                </c:pt>
                <c:pt idx="23108">
                  <c:v>610.21500000000003</c:v>
                </c:pt>
                <c:pt idx="23109">
                  <c:v>610.23500000000001</c:v>
                </c:pt>
                <c:pt idx="23110">
                  <c:v>610.25699999999995</c:v>
                </c:pt>
                <c:pt idx="23111">
                  <c:v>610.279</c:v>
                </c:pt>
                <c:pt idx="23112">
                  <c:v>610.29899999999998</c:v>
                </c:pt>
                <c:pt idx="23113">
                  <c:v>610.31799999999998</c:v>
                </c:pt>
                <c:pt idx="23114">
                  <c:v>610.33699999999999</c:v>
                </c:pt>
                <c:pt idx="23115">
                  <c:v>610.35500000000002</c:v>
                </c:pt>
                <c:pt idx="23116">
                  <c:v>610.375</c:v>
                </c:pt>
                <c:pt idx="23117">
                  <c:v>610.39499999999998</c:v>
                </c:pt>
                <c:pt idx="23118">
                  <c:v>610.41300000000001</c:v>
                </c:pt>
                <c:pt idx="23119">
                  <c:v>610.43200000000002</c:v>
                </c:pt>
                <c:pt idx="23120">
                  <c:v>610.45699999999999</c:v>
                </c:pt>
                <c:pt idx="23121">
                  <c:v>610.48800000000006</c:v>
                </c:pt>
                <c:pt idx="23122">
                  <c:v>610.52499999999998</c:v>
                </c:pt>
                <c:pt idx="23123">
                  <c:v>610.57500000000005</c:v>
                </c:pt>
                <c:pt idx="23124">
                  <c:v>610.59699999999998</c:v>
                </c:pt>
                <c:pt idx="23125">
                  <c:v>610.61</c:v>
                </c:pt>
                <c:pt idx="23126">
                  <c:v>610.62099999999998</c:v>
                </c:pt>
                <c:pt idx="23127">
                  <c:v>610.63499999999999</c:v>
                </c:pt>
                <c:pt idx="23128">
                  <c:v>610.65300000000002</c:v>
                </c:pt>
                <c:pt idx="23129">
                  <c:v>610.67899999999997</c:v>
                </c:pt>
                <c:pt idx="23130">
                  <c:v>610.69500000000005</c:v>
                </c:pt>
                <c:pt idx="23131">
                  <c:v>610.70699999999999</c:v>
                </c:pt>
                <c:pt idx="23132">
                  <c:v>610.71900000000005</c:v>
                </c:pt>
                <c:pt idx="23133">
                  <c:v>610.73699999999997</c:v>
                </c:pt>
                <c:pt idx="23134">
                  <c:v>610.76499999999999</c:v>
                </c:pt>
                <c:pt idx="23135">
                  <c:v>610.803</c:v>
                </c:pt>
                <c:pt idx="23136">
                  <c:v>610.85900000000004</c:v>
                </c:pt>
                <c:pt idx="23137">
                  <c:v>610.91600000000005</c:v>
                </c:pt>
                <c:pt idx="23138">
                  <c:v>610.96199999999999</c:v>
                </c:pt>
                <c:pt idx="23139">
                  <c:v>611.00800000000004</c:v>
                </c:pt>
                <c:pt idx="23140">
                  <c:v>611.03700000000003</c:v>
                </c:pt>
                <c:pt idx="23141">
                  <c:v>611.053</c:v>
                </c:pt>
                <c:pt idx="23142">
                  <c:v>611.06299999999999</c:v>
                </c:pt>
                <c:pt idx="23143">
                  <c:v>611.07399999999996</c:v>
                </c:pt>
                <c:pt idx="23144">
                  <c:v>611.08600000000001</c:v>
                </c:pt>
                <c:pt idx="23145">
                  <c:v>611.101</c:v>
                </c:pt>
                <c:pt idx="23146">
                  <c:v>611.11900000000003</c:v>
                </c:pt>
                <c:pt idx="23147">
                  <c:v>611.15700000000004</c:v>
                </c:pt>
                <c:pt idx="23148">
                  <c:v>611.21500000000003</c:v>
                </c:pt>
                <c:pt idx="23149">
                  <c:v>611.28300000000002</c:v>
                </c:pt>
                <c:pt idx="23150">
                  <c:v>611.34699999999998</c:v>
                </c:pt>
                <c:pt idx="23151">
                  <c:v>611.40499999999997</c:v>
                </c:pt>
                <c:pt idx="23152">
                  <c:v>611.42399999999998</c:v>
                </c:pt>
                <c:pt idx="23153">
                  <c:v>611.43399999999997</c:v>
                </c:pt>
                <c:pt idx="23154">
                  <c:v>611.447</c:v>
                </c:pt>
                <c:pt idx="23155">
                  <c:v>611.46699999999998</c:v>
                </c:pt>
                <c:pt idx="23156">
                  <c:v>611.48400000000004</c:v>
                </c:pt>
                <c:pt idx="23157">
                  <c:v>611.495</c:v>
                </c:pt>
                <c:pt idx="23158">
                  <c:v>611.50699999999995</c:v>
                </c:pt>
                <c:pt idx="23159">
                  <c:v>611.52599999999995</c:v>
                </c:pt>
                <c:pt idx="23160">
                  <c:v>611.54399999999998</c:v>
                </c:pt>
                <c:pt idx="23161">
                  <c:v>611.55899999999997</c:v>
                </c:pt>
                <c:pt idx="23162">
                  <c:v>611.577</c:v>
                </c:pt>
                <c:pt idx="23163">
                  <c:v>611.59799999999996</c:v>
                </c:pt>
                <c:pt idx="23164">
                  <c:v>611.62</c:v>
                </c:pt>
                <c:pt idx="23165">
                  <c:v>611.64200000000005</c:v>
                </c:pt>
                <c:pt idx="23166">
                  <c:v>611.66200000000003</c:v>
                </c:pt>
                <c:pt idx="23167">
                  <c:v>611.68200000000002</c:v>
                </c:pt>
                <c:pt idx="23168">
                  <c:v>611.70100000000002</c:v>
                </c:pt>
                <c:pt idx="23169">
                  <c:v>611.72</c:v>
                </c:pt>
                <c:pt idx="23170">
                  <c:v>611.73900000000003</c:v>
                </c:pt>
                <c:pt idx="23171">
                  <c:v>611.76199999999994</c:v>
                </c:pt>
                <c:pt idx="23172">
                  <c:v>611.79999999999995</c:v>
                </c:pt>
                <c:pt idx="23173">
                  <c:v>611.85500000000002</c:v>
                </c:pt>
                <c:pt idx="23174">
                  <c:v>611.92200000000003</c:v>
                </c:pt>
                <c:pt idx="23175">
                  <c:v>611.99</c:v>
                </c:pt>
                <c:pt idx="23176">
                  <c:v>612.05999999999995</c:v>
                </c:pt>
                <c:pt idx="23177">
                  <c:v>612.12699999999995</c:v>
                </c:pt>
                <c:pt idx="23178">
                  <c:v>612.17899999999997</c:v>
                </c:pt>
                <c:pt idx="23179">
                  <c:v>612.20100000000002</c:v>
                </c:pt>
                <c:pt idx="23180">
                  <c:v>612.20299999999997</c:v>
                </c:pt>
                <c:pt idx="23181">
                  <c:v>612.20600000000002</c:v>
                </c:pt>
                <c:pt idx="23182">
                  <c:v>612.21400000000006</c:v>
                </c:pt>
                <c:pt idx="23183">
                  <c:v>612.22500000000002</c:v>
                </c:pt>
                <c:pt idx="23184">
                  <c:v>612.23800000000006</c:v>
                </c:pt>
                <c:pt idx="23185">
                  <c:v>612.25599999999997</c:v>
                </c:pt>
                <c:pt idx="23186">
                  <c:v>612.27499999999998</c:v>
                </c:pt>
                <c:pt idx="23187">
                  <c:v>612.29399999999998</c:v>
                </c:pt>
                <c:pt idx="23188">
                  <c:v>612.31299999999999</c:v>
                </c:pt>
                <c:pt idx="23189">
                  <c:v>612.33100000000002</c:v>
                </c:pt>
                <c:pt idx="23190">
                  <c:v>612.35</c:v>
                </c:pt>
                <c:pt idx="23191">
                  <c:v>612.38099999999997</c:v>
                </c:pt>
                <c:pt idx="23192">
                  <c:v>612.43299999999999</c:v>
                </c:pt>
                <c:pt idx="23193">
                  <c:v>612.49599999999998</c:v>
                </c:pt>
                <c:pt idx="23194">
                  <c:v>612.53200000000004</c:v>
                </c:pt>
                <c:pt idx="23195">
                  <c:v>612.548</c:v>
                </c:pt>
                <c:pt idx="23196">
                  <c:v>612.56100000000004</c:v>
                </c:pt>
                <c:pt idx="23197">
                  <c:v>612.572</c:v>
                </c:pt>
                <c:pt idx="23198">
                  <c:v>612.58699999999999</c:v>
                </c:pt>
                <c:pt idx="23199">
                  <c:v>612.60400000000004</c:v>
                </c:pt>
                <c:pt idx="23200">
                  <c:v>612.625</c:v>
                </c:pt>
                <c:pt idx="23201">
                  <c:v>612.64700000000005</c:v>
                </c:pt>
                <c:pt idx="23202">
                  <c:v>612.66700000000003</c:v>
                </c:pt>
                <c:pt idx="23203">
                  <c:v>612.68600000000004</c:v>
                </c:pt>
                <c:pt idx="23204">
                  <c:v>612.70500000000004</c:v>
                </c:pt>
                <c:pt idx="23205">
                  <c:v>612.72699999999998</c:v>
                </c:pt>
                <c:pt idx="23206">
                  <c:v>612.76800000000003</c:v>
                </c:pt>
                <c:pt idx="23207">
                  <c:v>612.83799999999997</c:v>
                </c:pt>
                <c:pt idx="23208">
                  <c:v>612.90899999999999</c:v>
                </c:pt>
                <c:pt idx="23209">
                  <c:v>612.96900000000005</c:v>
                </c:pt>
                <c:pt idx="23210">
                  <c:v>613.024</c:v>
                </c:pt>
                <c:pt idx="23211">
                  <c:v>613.05200000000002</c:v>
                </c:pt>
                <c:pt idx="23212">
                  <c:v>613.05499999999995</c:v>
                </c:pt>
                <c:pt idx="23213">
                  <c:v>613.06399999999996</c:v>
                </c:pt>
                <c:pt idx="23214">
                  <c:v>613.07299999999998</c:v>
                </c:pt>
                <c:pt idx="23215">
                  <c:v>613.08299999999997</c:v>
                </c:pt>
                <c:pt idx="23216">
                  <c:v>613.09400000000005</c:v>
                </c:pt>
                <c:pt idx="23217">
                  <c:v>613.10699999999997</c:v>
                </c:pt>
                <c:pt idx="23218">
                  <c:v>613.12199999999996</c:v>
                </c:pt>
                <c:pt idx="23219">
                  <c:v>613.13699999999994</c:v>
                </c:pt>
                <c:pt idx="23220">
                  <c:v>613.154</c:v>
                </c:pt>
                <c:pt idx="23221">
                  <c:v>613.17100000000005</c:v>
                </c:pt>
                <c:pt idx="23222">
                  <c:v>613.18700000000001</c:v>
                </c:pt>
                <c:pt idx="23223">
                  <c:v>613.20399999999995</c:v>
                </c:pt>
                <c:pt idx="23224">
                  <c:v>613.221</c:v>
                </c:pt>
                <c:pt idx="23225">
                  <c:v>613.23900000000003</c:v>
                </c:pt>
                <c:pt idx="23226">
                  <c:v>613.25699999999995</c:v>
                </c:pt>
                <c:pt idx="23227">
                  <c:v>613.27700000000004</c:v>
                </c:pt>
                <c:pt idx="23228">
                  <c:v>613.29700000000003</c:v>
                </c:pt>
                <c:pt idx="23229">
                  <c:v>613.31500000000005</c:v>
                </c:pt>
                <c:pt idx="23230">
                  <c:v>613.33299999999997</c:v>
                </c:pt>
                <c:pt idx="23231">
                  <c:v>613.35199999999998</c:v>
                </c:pt>
                <c:pt idx="23232">
                  <c:v>613.37</c:v>
                </c:pt>
                <c:pt idx="23233">
                  <c:v>613.38800000000003</c:v>
                </c:pt>
                <c:pt idx="23234">
                  <c:v>613.40899999999999</c:v>
                </c:pt>
                <c:pt idx="23235">
                  <c:v>613.43299999999999</c:v>
                </c:pt>
                <c:pt idx="23236">
                  <c:v>613.45399999999995</c:v>
                </c:pt>
                <c:pt idx="23237">
                  <c:v>613.48699999999997</c:v>
                </c:pt>
                <c:pt idx="23238">
                  <c:v>613.53599999999994</c:v>
                </c:pt>
                <c:pt idx="23239">
                  <c:v>613.58699999999999</c:v>
                </c:pt>
                <c:pt idx="23240">
                  <c:v>613.63699999999994</c:v>
                </c:pt>
                <c:pt idx="23241">
                  <c:v>613.68499999999995</c:v>
                </c:pt>
                <c:pt idx="23242">
                  <c:v>613.69100000000003</c:v>
                </c:pt>
                <c:pt idx="23243">
                  <c:v>613.69899999999996</c:v>
                </c:pt>
                <c:pt idx="23244">
                  <c:v>613.70899999999995</c:v>
                </c:pt>
                <c:pt idx="23245">
                  <c:v>613.721</c:v>
                </c:pt>
                <c:pt idx="23246">
                  <c:v>613.73400000000004</c:v>
                </c:pt>
                <c:pt idx="23247">
                  <c:v>613.75</c:v>
                </c:pt>
                <c:pt idx="23248">
                  <c:v>613.76800000000003</c:v>
                </c:pt>
                <c:pt idx="23249">
                  <c:v>613.78800000000001</c:v>
                </c:pt>
                <c:pt idx="23250">
                  <c:v>613.80700000000002</c:v>
                </c:pt>
                <c:pt idx="23251">
                  <c:v>613.82299999999998</c:v>
                </c:pt>
                <c:pt idx="23252">
                  <c:v>613.84</c:v>
                </c:pt>
                <c:pt idx="23253">
                  <c:v>613.85799999999995</c:v>
                </c:pt>
                <c:pt idx="23254">
                  <c:v>613.87699999999995</c:v>
                </c:pt>
                <c:pt idx="23255">
                  <c:v>613.90099999999995</c:v>
                </c:pt>
                <c:pt idx="23256">
                  <c:v>613.92100000000005</c:v>
                </c:pt>
                <c:pt idx="23257">
                  <c:v>613.93399999999997</c:v>
                </c:pt>
                <c:pt idx="23258">
                  <c:v>613.947</c:v>
                </c:pt>
                <c:pt idx="23259">
                  <c:v>613.96400000000006</c:v>
                </c:pt>
                <c:pt idx="23260">
                  <c:v>613.98299999999995</c:v>
                </c:pt>
                <c:pt idx="23261">
                  <c:v>614.00400000000002</c:v>
                </c:pt>
                <c:pt idx="23262">
                  <c:v>614.02200000000005</c:v>
                </c:pt>
                <c:pt idx="23263">
                  <c:v>614.03899999999999</c:v>
                </c:pt>
                <c:pt idx="23264">
                  <c:v>614.05799999999999</c:v>
                </c:pt>
                <c:pt idx="23265">
                  <c:v>614.07600000000002</c:v>
                </c:pt>
                <c:pt idx="23266">
                  <c:v>614.09400000000005</c:v>
                </c:pt>
                <c:pt idx="23267">
                  <c:v>614.11699999999996</c:v>
                </c:pt>
                <c:pt idx="23268">
                  <c:v>614.16899999999998</c:v>
                </c:pt>
                <c:pt idx="23269">
                  <c:v>614.20899999999995</c:v>
                </c:pt>
                <c:pt idx="23270">
                  <c:v>614.22400000000005</c:v>
                </c:pt>
                <c:pt idx="23271">
                  <c:v>614.23400000000004</c:v>
                </c:pt>
                <c:pt idx="23272">
                  <c:v>614.24599999999998</c:v>
                </c:pt>
                <c:pt idx="23273">
                  <c:v>614.26099999999997</c:v>
                </c:pt>
                <c:pt idx="23274">
                  <c:v>614.28</c:v>
                </c:pt>
                <c:pt idx="23275">
                  <c:v>614.30200000000002</c:v>
                </c:pt>
                <c:pt idx="23276">
                  <c:v>614.32299999999998</c:v>
                </c:pt>
                <c:pt idx="23277">
                  <c:v>614.34299999999996</c:v>
                </c:pt>
                <c:pt idx="23278">
                  <c:v>614.36300000000006</c:v>
                </c:pt>
                <c:pt idx="23279">
                  <c:v>614.38599999999997</c:v>
                </c:pt>
                <c:pt idx="23280">
                  <c:v>614.41800000000001</c:v>
                </c:pt>
                <c:pt idx="23281">
                  <c:v>614.45500000000004</c:v>
                </c:pt>
                <c:pt idx="23282">
                  <c:v>614.47699999999998</c:v>
                </c:pt>
                <c:pt idx="23283">
                  <c:v>614.49199999999996</c:v>
                </c:pt>
                <c:pt idx="23284">
                  <c:v>614.505</c:v>
                </c:pt>
                <c:pt idx="23285">
                  <c:v>614.52300000000002</c:v>
                </c:pt>
                <c:pt idx="23286">
                  <c:v>614.54300000000001</c:v>
                </c:pt>
                <c:pt idx="23287">
                  <c:v>614.56500000000005</c:v>
                </c:pt>
                <c:pt idx="23288">
                  <c:v>614.58399999999995</c:v>
                </c:pt>
                <c:pt idx="23289">
                  <c:v>614.60400000000004</c:v>
                </c:pt>
                <c:pt idx="23290">
                  <c:v>614.62400000000002</c:v>
                </c:pt>
                <c:pt idx="23291">
                  <c:v>614.64300000000003</c:v>
                </c:pt>
                <c:pt idx="23292">
                  <c:v>614.66700000000003</c:v>
                </c:pt>
                <c:pt idx="23293">
                  <c:v>614.71699999999998</c:v>
                </c:pt>
                <c:pt idx="23294">
                  <c:v>614.78899999999999</c:v>
                </c:pt>
                <c:pt idx="23295">
                  <c:v>614.86099999999999</c:v>
                </c:pt>
                <c:pt idx="23296">
                  <c:v>614.92899999999997</c:v>
                </c:pt>
                <c:pt idx="23297">
                  <c:v>614.99400000000003</c:v>
                </c:pt>
                <c:pt idx="23298">
                  <c:v>615.04999999999995</c:v>
                </c:pt>
                <c:pt idx="23299">
                  <c:v>615.06299999999999</c:v>
                </c:pt>
                <c:pt idx="23300">
                  <c:v>615.06299999999999</c:v>
                </c:pt>
                <c:pt idx="23301">
                  <c:v>615.06299999999999</c:v>
                </c:pt>
                <c:pt idx="23302">
                  <c:v>615.06500000000005</c:v>
                </c:pt>
                <c:pt idx="23303">
                  <c:v>615.07299999999998</c:v>
                </c:pt>
                <c:pt idx="23304">
                  <c:v>615.08299999999997</c:v>
                </c:pt>
                <c:pt idx="23305">
                  <c:v>615.09500000000003</c:v>
                </c:pt>
                <c:pt idx="23306">
                  <c:v>615.11</c:v>
                </c:pt>
                <c:pt idx="23307">
                  <c:v>615.12699999999995</c:v>
                </c:pt>
                <c:pt idx="23308">
                  <c:v>615.14700000000005</c:v>
                </c:pt>
                <c:pt idx="23309">
                  <c:v>615.16800000000001</c:v>
                </c:pt>
                <c:pt idx="23310">
                  <c:v>615.18700000000001</c:v>
                </c:pt>
                <c:pt idx="23311">
                  <c:v>615.20600000000002</c:v>
                </c:pt>
                <c:pt idx="23312">
                  <c:v>615.22400000000005</c:v>
                </c:pt>
                <c:pt idx="23313">
                  <c:v>615.24300000000005</c:v>
                </c:pt>
                <c:pt idx="23314">
                  <c:v>615.26400000000001</c:v>
                </c:pt>
                <c:pt idx="23315">
                  <c:v>615.29499999999996</c:v>
                </c:pt>
                <c:pt idx="23316">
                  <c:v>615.34799999999996</c:v>
                </c:pt>
                <c:pt idx="23317">
                  <c:v>615.39</c:v>
                </c:pt>
                <c:pt idx="23318">
                  <c:v>615.399</c:v>
                </c:pt>
                <c:pt idx="23319">
                  <c:v>615.40800000000002</c:v>
                </c:pt>
                <c:pt idx="23320">
                  <c:v>615.42100000000005</c:v>
                </c:pt>
                <c:pt idx="23321">
                  <c:v>615.43399999999997</c:v>
                </c:pt>
                <c:pt idx="23322">
                  <c:v>615.45100000000002</c:v>
                </c:pt>
                <c:pt idx="23323">
                  <c:v>615.46900000000005</c:v>
                </c:pt>
                <c:pt idx="23324">
                  <c:v>615.49</c:v>
                </c:pt>
                <c:pt idx="23325">
                  <c:v>615.51199999999994</c:v>
                </c:pt>
                <c:pt idx="23326">
                  <c:v>615.53300000000002</c:v>
                </c:pt>
                <c:pt idx="23327">
                  <c:v>615.553</c:v>
                </c:pt>
                <c:pt idx="23328">
                  <c:v>615.572</c:v>
                </c:pt>
                <c:pt idx="23329">
                  <c:v>615.59199999999998</c:v>
                </c:pt>
                <c:pt idx="23330">
                  <c:v>615.61099999999999</c:v>
                </c:pt>
                <c:pt idx="23331">
                  <c:v>615.63199999999995</c:v>
                </c:pt>
                <c:pt idx="23332">
                  <c:v>615.65599999999995</c:v>
                </c:pt>
                <c:pt idx="23333">
                  <c:v>615.678</c:v>
                </c:pt>
                <c:pt idx="23334">
                  <c:v>615.697</c:v>
                </c:pt>
                <c:pt idx="23335">
                  <c:v>615.71500000000003</c:v>
                </c:pt>
                <c:pt idx="23336">
                  <c:v>615.73199999999997</c:v>
                </c:pt>
                <c:pt idx="23337">
                  <c:v>615.75099999999998</c:v>
                </c:pt>
                <c:pt idx="23338">
                  <c:v>615.77300000000002</c:v>
                </c:pt>
                <c:pt idx="23339">
                  <c:v>615.79399999999998</c:v>
                </c:pt>
                <c:pt idx="23340">
                  <c:v>615.81399999999996</c:v>
                </c:pt>
                <c:pt idx="23341">
                  <c:v>615.83299999999997</c:v>
                </c:pt>
                <c:pt idx="23342">
                  <c:v>615.85299999999995</c:v>
                </c:pt>
                <c:pt idx="23343">
                  <c:v>615.87199999999996</c:v>
                </c:pt>
                <c:pt idx="23344">
                  <c:v>615.89099999999996</c:v>
                </c:pt>
                <c:pt idx="23345">
                  <c:v>615.90800000000002</c:v>
                </c:pt>
                <c:pt idx="23346">
                  <c:v>615.92999999999995</c:v>
                </c:pt>
                <c:pt idx="23347">
                  <c:v>615.96100000000001</c:v>
                </c:pt>
                <c:pt idx="23348">
                  <c:v>616.00599999999997</c:v>
                </c:pt>
                <c:pt idx="23349">
                  <c:v>616.04</c:v>
                </c:pt>
                <c:pt idx="23350">
                  <c:v>616.04899999999998</c:v>
                </c:pt>
                <c:pt idx="23351">
                  <c:v>616.05700000000002</c:v>
                </c:pt>
                <c:pt idx="23352">
                  <c:v>616.06799999999998</c:v>
                </c:pt>
                <c:pt idx="23353">
                  <c:v>616.08100000000002</c:v>
                </c:pt>
                <c:pt idx="23354">
                  <c:v>616.096</c:v>
                </c:pt>
                <c:pt idx="23355">
                  <c:v>616.11400000000003</c:v>
                </c:pt>
                <c:pt idx="23356">
                  <c:v>616.13499999999999</c:v>
                </c:pt>
                <c:pt idx="23357">
                  <c:v>616.15700000000004</c:v>
                </c:pt>
                <c:pt idx="23358">
                  <c:v>616.178</c:v>
                </c:pt>
                <c:pt idx="23359">
                  <c:v>616.197</c:v>
                </c:pt>
                <c:pt idx="23360">
                  <c:v>616.21600000000001</c:v>
                </c:pt>
                <c:pt idx="23361">
                  <c:v>616.23500000000001</c:v>
                </c:pt>
                <c:pt idx="23362">
                  <c:v>616.25400000000002</c:v>
                </c:pt>
                <c:pt idx="23363">
                  <c:v>616.27200000000005</c:v>
                </c:pt>
                <c:pt idx="23364">
                  <c:v>616.28899999999999</c:v>
                </c:pt>
                <c:pt idx="23365">
                  <c:v>616.30600000000004</c:v>
                </c:pt>
                <c:pt idx="23366">
                  <c:v>616.32299999999998</c:v>
                </c:pt>
                <c:pt idx="23367">
                  <c:v>616.33900000000006</c:v>
                </c:pt>
                <c:pt idx="23368">
                  <c:v>616.35699999999997</c:v>
                </c:pt>
                <c:pt idx="23369">
                  <c:v>616.37400000000002</c:v>
                </c:pt>
                <c:pt idx="23370">
                  <c:v>616.39300000000003</c:v>
                </c:pt>
                <c:pt idx="23371">
                  <c:v>616.41200000000003</c:v>
                </c:pt>
                <c:pt idx="23372">
                  <c:v>616.43299999999999</c:v>
                </c:pt>
                <c:pt idx="23373">
                  <c:v>616.45600000000002</c:v>
                </c:pt>
                <c:pt idx="23374">
                  <c:v>616.47799999999995</c:v>
                </c:pt>
                <c:pt idx="23375">
                  <c:v>616.49900000000002</c:v>
                </c:pt>
                <c:pt idx="23376">
                  <c:v>616.51800000000003</c:v>
                </c:pt>
                <c:pt idx="23377">
                  <c:v>616.53599999999994</c:v>
                </c:pt>
                <c:pt idx="23378">
                  <c:v>616.55499999999995</c:v>
                </c:pt>
                <c:pt idx="23379">
                  <c:v>616.57399999999996</c:v>
                </c:pt>
                <c:pt idx="23380">
                  <c:v>616.59799999999996</c:v>
                </c:pt>
                <c:pt idx="23381">
                  <c:v>616.63199999999995</c:v>
                </c:pt>
                <c:pt idx="23382">
                  <c:v>616.68200000000002</c:v>
                </c:pt>
                <c:pt idx="23383">
                  <c:v>616.74</c:v>
                </c:pt>
                <c:pt idx="23384">
                  <c:v>616.76599999999996</c:v>
                </c:pt>
                <c:pt idx="23385">
                  <c:v>616.79200000000003</c:v>
                </c:pt>
                <c:pt idx="23386">
                  <c:v>616.803</c:v>
                </c:pt>
                <c:pt idx="23387">
                  <c:v>616.81299999999999</c:v>
                </c:pt>
                <c:pt idx="23388">
                  <c:v>616.82500000000005</c:v>
                </c:pt>
                <c:pt idx="23389">
                  <c:v>616.84</c:v>
                </c:pt>
                <c:pt idx="23390">
                  <c:v>616.85900000000004</c:v>
                </c:pt>
                <c:pt idx="23391">
                  <c:v>616.87800000000004</c:v>
                </c:pt>
                <c:pt idx="23392">
                  <c:v>616.89800000000002</c:v>
                </c:pt>
                <c:pt idx="23393">
                  <c:v>616.91700000000003</c:v>
                </c:pt>
                <c:pt idx="23394">
                  <c:v>616.93600000000004</c:v>
                </c:pt>
                <c:pt idx="23395">
                  <c:v>616.95500000000004</c:v>
                </c:pt>
                <c:pt idx="23396">
                  <c:v>616.97299999999996</c:v>
                </c:pt>
                <c:pt idx="23397">
                  <c:v>617.00300000000004</c:v>
                </c:pt>
                <c:pt idx="23398">
                  <c:v>617.05499999999995</c:v>
                </c:pt>
                <c:pt idx="23399">
                  <c:v>617.08699999999999</c:v>
                </c:pt>
                <c:pt idx="23400">
                  <c:v>617.096</c:v>
                </c:pt>
                <c:pt idx="23401">
                  <c:v>617.10599999999999</c:v>
                </c:pt>
                <c:pt idx="23402">
                  <c:v>617.11900000000003</c:v>
                </c:pt>
                <c:pt idx="23403">
                  <c:v>617.13499999999999</c:v>
                </c:pt>
                <c:pt idx="23404">
                  <c:v>617.154</c:v>
                </c:pt>
                <c:pt idx="23405">
                  <c:v>617.17399999999998</c:v>
                </c:pt>
                <c:pt idx="23406">
                  <c:v>617.19399999999996</c:v>
                </c:pt>
                <c:pt idx="23407">
                  <c:v>617.21299999999997</c:v>
                </c:pt>
                <c:pt idx="23408">
                  <c:v>617.23299999999995</c:v>
                </c:pt>
                <c:pt idx="23409">
                  <c:v>617.25300000000004</c:v>
                </c:pt>
                <c:pt idx="23410">
                  <c:v>617.27200000000005</c:v>
                </c:pt>
                <c:pt idx="23411">
                  <c:v>617.29999999999995</c:v>
                </c:pt>
                <c:pt idx="23412">
                  <c:v>617.34299999999996</c:v>
                </c:pt>
                <c:pt idx="23413">
                  <c:v>617.36900000000003</c:v>
                </c:pt>
                <c:pt idx="23414">
                  <c:v>617.40300000000002</c:v>
                </c:pt>
                <c:pt idx="23415">
                  <c:v>617.45600000000002</c:v>
                </c:pt>
                <c:pt idx="23416">
                  <c:v>617.51199999999994</c:v>
                </c:pt>
                <c:pt idx="23417">
                  <c:v>617.56799999999998</c:v>
                </c:pt>
                <c:pt idx="23418">
                  <c:v>617.62199999999996</c:v>
                </c:pt>
                <c:pt idx="23419">
                  <c:v>617.66099999999994</c:v>
                </c:pt>
                <c:pt idx="23420">
                  <c:v>617.68899999999996</c:v>
                </c:pt>
                <c:pt idx="23421">
                  <c:v>617.69500000000005</c:v>
                </c:pt>
                <c:pt idx="23422">
                  <c:v>617.69500000000005</c:v>
                </c:pt>
                <c:pt idx="23423">
                  <c:v>617.70299999999997</c:v>
                </c:pt>
                <c:pt idx="23424">
                  <c:v>617.71299999999997</c:v>
                </c:pt>
                <c:pt idx="23425">
                  <c:v>617.72500000000002</c:v>
                </c:pt>
                <c:pt idx="23426">
                  <c:v>617.73900000000003</c:v>
                </c:pt>
                <c:pt idx="23427">
                  <c:v>617.755</c:v>
                </c:pt>
                <c:pt idx="23428">
                  <c:v>617.77099999999996</c:v>
                </c:pt>
                <c:pt idx="23429">
                  <c:v>617.78800000000001</c:v>
                </c:pt>
                <c:pt idx="23430">
                  <c:v>617.80499999999995</c:v>
                </c:pt>
                <c:pt idx="23431">
                  <c:v>617.82299999999998</c:v>
                </c:pt>
                <c:pt idx="23432">
                  <c:v>617.84299999999996</c:v>
                </c:pt>
                <c:pt idx="23433">
                  <c:v>617.86400000000003</c:v>
                </c:pt>
                <c:pt idx="23434">
                  <c:v>617.88599999999997</c:v>
                </c:pt>
                <c:pt idx="23435">
                  <c:v>617.904</c:v>
                </c:pt>
                <c:pt idx="23436">
                  <c:v>617.923</c:v>
                </c:pt>
                <c:pt idx="23437">
                  <c:v>617.94200000000001</c:v>
                </c:pt>
                <c:pt idx="23438">
                  <c:v>617.96100000000001</c:v>
                </c:pt>
                <c:pt idx="23439">
                  <c:v>617.97900000000004</c:v>
                </c:pt>
                <c:pt idx="23440">
                  <c:v>618</c:v>
                </c:pt>
                <c:pt idx="23441">
                  <c:v>618.03399999999999</c:v>
                </c:pt>
                <c:pt idx="23442">
                  <c:v>618.09900000000005</c:v>
                </c:pt>
                <c:pt idx="23443">
                  <c:v>618.173</c:v>
                </c:pt>
                <c:pt idx="23444">
                  <c:v>618.24199999999996</c:v>
                </c:pt>
                <c:pt idx="23445">
                  <c:v>618.27300000000002</c:v>
                </c:pt>
                <c:pt idx="23446">
                  <c:v>618.29600000000005</c:v>
                </c:pt>
                <c:pt idx="23447">
                  <c:v>618.30899999999997</c:v>
                </c:pt>
                <c:pt idx="23448">
                  <c:v>618.32000000000005</c:v>
                </c:pt>
                <c:pt idx="23449">
                  <c:v>618.34100000000001</c:v>
                </c:pt>
                <c:pt idx="23450">
                  <c:v>618.38099999999997</c:v>
                </c:pt>
                <c:pt idx="23451">
                  <c:v>618.44899999999996</c:v>
                </c:pt>
                <c:pt idx="23452">
                  <c:v>618.51499999999999</c:v>
                </c:pt>
                <c:pt idx="23453">
                  <c:v>618.56100000000004</c:v>
                </c:pt>
                <c:pt idx="23454">
                  <c:v>618.58199999999999</c:v>
                </c:pt>
                <c:pt idx="23455">
                  <c:v>618.59299999999996</c:v>
                </c:pt>
                <c:pt idx="23456">
                  <c:v>618.6</c:v>
                </c:pt>
                <c:pt idx="23457">
                  <c:v>618.60699999999997</c:v>
                </c:pt>
                <c:pt idx="23458">
                  <c:v>618.61800000000005</c:v>
                </c:pt>
                <c:pt idx="23459">
                  <c:v>618.63</c:v>
                </c:pt>
                <c:pt idx="23460">
                  <c:v>618.64499999999998</c:v>
                </c:pt>
                <c:pt idx="23461">
                  <c:v>618.66499999999996</c:v>
                </c:pt>
                <c:pt idx="23462">
                  <c:v>618.68700000000001</c:v>
                </c:pt>
                <c:pt idx="23463">
                  <c:v>618.70799999999997</c:v>
                </c:pt>
                <c:pt idx="23464">
                  <c:v>618.72699999999998</c:v>
                </c:pt>
                <c:pt idx="23465">
                  <c:v>618.74599999999998</c:v>
                </c:pt>
                <c:pt idx="23466">
                  <c:v>618.76499999999999</c:v>
                </c:pt>
                <c:pt idx="23467">
                  <c:v>618.78300000000002</c:v>
                </c:pt>
                <c:pt idx="23468">
                  <c:v>618.80100000000004</c:v>
                </c:pt>
                <c:pt idx="23469">
                  <c:v>618.82399999999996</c:v>
                </c:pt>
                <c:pt idx="23470">
                  <c:v>618.87599999999998</c:v>
                </c:pt>
                <c:pt idx="23471">
                  <c:v>618.94200000000001</c:v>
                </c:pt>
                <c:pt idx="23472">
                  <c:v>618.96699999999998</c:v>
                </c:pt>
                <c:pt idx="23473">
                  <c:v>618.98599999999999</c:v>
                </c:pt>
                <c:pt idx="23474">
                  <c:v>618.99900000000002</c:v>
                </c:pt>
                <c:pt idx="23475">
                  <c:v>619.01199999999994</c:v>
                </c:pt>
                <c:pt idx="23476">
                  <c:v>619.02700000000004</c:v>
                </c:pt>
                <c:pt idx="23477">
                  <c:v>619.04499999999996</c:v>
                </c:pt>
                <c:pt idx="23478">
                  <c:v>619.06600000000003</c:v>
                </c:pt>
                <c:pt idx="23479">
                  <c:v>619.08799999999997</c:v>
                </c:pt>
                <c:pt idx="23480">
                  <c:v>619.10699999999997</c:v>
                </c:pt>
                <c:pt idx="23481">
                  <c:v>619.12599999999998</c:v>
                </c:pt>
                <c:pt idx="23482">
                  <c:v>619.14499999999998</c:v>
                </c:pt>
                <c:pt idx="23483">
                  <c:v>619.16499999999996</c:v>
                </c:pt>
                <c:pt idx="23484">
                  <c:v>619.18899999999996</c:v>
                </c:pt>
                <c:pt idx="23485">
                  <c:v>619.22900000000004</c:v>
                </c:pt>
                <c:pt idx="23486">
                  <c:v>619.26099999999997</c:v>
                </c:pt>
                <c:pt idx="23487">
                  <c:v>619.27700000000004</c:v>
                </c:pt>
                <c:pt idx="23488">
                  <c:v>619.29100000000005</c:v>
                </c:pt>
                <c:pt idx="23489">
                  <c:v>619.30499999999995</c:v>
                </c:pt>
                <c:pt idx="23490">
                  <c:v>619.32299999999998</c:v>
                </c:pt>
                <c:pt idx="23491">
                  <c:v>619.34400000000005</c:v>
                </c:pt>
                <c:pt idx="23492">
                  <c:v>619.36699999999996</c:v>
                </c:pt>
                <c:pt idx="23493">
                  <c:v>619.38699999999994</c:v>
                </c:pt>
                <c:pt idx="23494">
                  <c:v>619.40800000000002</c:v>
                </c:pt>
                <c:pt idx="23495">
                  <c:v>619.428</c:v>
                </c:pt>
                <c:pt idx="23496">
                  <c:v>619.44799999999998</c:v>
                </c:pt>
                <c:pt idx="23497">
                  <c:v>619.46699999999998</c:v>
                </c:pt>
                <c:pt idx="23498">
                  <c:v>619.49199999999996</c:v>
                </c:pt>
                <c:pt idx="23499">
                  <c:v>619.54</c:v>
                </c:pt>
                <c:pt idx="23500">
                  <c:v>619.59799999999996</c:v>
                </c:pt>
                <c:pt idx="23501">
                  <c:v>619.64</c:v>
                </c:pt>
                <c:pt idx="23502">
                  <c:v>619.65300000000002</c:v>
                </c:pt>
                <c:pt idx="23503">
                  <c:v>619.66499999999996</c:v>
                </c:pt>
                <c:pt idx="23504">
                  <c:v>619.678</c:v>
                </c:pt>
                <c:pt idx="23505">
                  <c:v>619.69399999999996</c:v>
                </c:pt>
                <c:pt idx="23506">
                  <c:v>619.71400000000006</c:v>
                </c:pt>
                <c:pt idx="23507">
                  <c:v>619.73500000000001</c:v>
                </c:pt>
                <c:pt idx="23508">
                  <c:v>619.755</c:v>
                </c:pt>
                <c:pt idx="23509">
                  <c:v>619.774</c:v>
                </c:pt>
                <c:pt idx="23510">
                  <c:v>619.79399999999998</c:v>
                </c:pt>
                <c:pt idx="23511">
                  <c:v>619.81299999999999</c:v>
                </c:pt>
                <c:pt idx="23512">
                  <c:v>619.84299999999996</c:v>
                </c:pt>
                <c:pt idx="23513">
                  <c:v>619.88499999999999</c:v>
                </c:pt>
                <c:pt idx="23514">
                  <c:v>619.90700000000004</c:v>
                </c:pt>
                <c:pt idx="23515">
                  <c:v>619.91800000000001</c:v>
                </c:pt>
                <c:pt idx="23516">
                  <c:v>619.92899999999997</c:v>
                </c:pt>
                <c:pt idx="23517">
                  <c:v>619.94299999999998</c:v>
                </c:pt>
                <c:pt idx="23518">
                  <c:v>619.96100000000001</c:v>
                </c:pt>
                <c:pt idx="23519">
                  <c:v>619.98199999999997</c:v>
                </c:pt>
                <c:pt idx="23520">
                  <c:v>620.00300000000004</c:v>
                </c:pt>
                <c:pt idx="23521">
                  <c:v>620.02300000000002</c:v>
                </c:pt>
                <c:pt idx="23522">
                  <c:v>620.04300000000001</c:v>
                </c:pt>
                <c:pt idx="23523">
                  <c:v>620.06200000000001</c:v>
                </c:pt>
                <c:pt idx="23524">
                  <c:v>620.08500000000004</c:v>
                </c:pt>
                <c:pt idx="23525">
                  <c:v>620.13</c:v>
                </c:pt>
                <c:pt idx="23526">
                  <c:v>620.18899999999996</c:v>
                </c:pt>
                <c:pt idx="23527">
                  <c:v>620.221</c:v>
                </c:pt>
                <c:pt idx="23528">
                  <c:v>620.22199999999998</c:v>
                </c:pt>
                <c:pt idx="23529">
                  <c:v>620.22900000000004</c:v>
                </c:pt>
                <c:pt idx="23530">
                  <c:v>620.24</c:v>
                </c:pt>
                <c:pt idx="23531">
                  <c:v>620.25400000000002</c:v>
                </c:pt>
                <c:pt idx="23532">
                  <c:v>620.27300000000002</c:v>
                </c:pt>
                <c:pt idx="23533">
                  <c:v>620.29200000000003</c:v>
                </c:pt>
                <c:pt idx="23534">
                  <c:v>620.31299999999999</c:v>
                </c:pt>
                <c:pt idx="23535">
                  <c:v>620.33100000000002</c:v>
                </c:pt>
                <c:pt idx="23536">
                  <c:v>620.35</c:v>
                </c:pt>
                <c:pt idx="23537">
                  <c:v>620.36800000000005</c:v>
                </c:pt>
                <c:pt idx="23538">
                  <c:v>620.38800000000003</c:v>
                </c:pt>
                <c:pt idx="23539">
                  <c:v>620.41499999999996</c:v>
                </c:pt>
                <c:pt idx="23540">
                  <c:v>620.45600000000002</c:v>
                </c:pt>
                <c:pt idx="23541">
                  <c:v>620.51499999999999</c:v>
                </c:pt>
                <c:pt idx="23542">
                  <c:v>620.57799999999997</c:v>
                </c:pt>
                <c:pt idx="23543">
                  <c:v>620.61099999999999</c:v>
                </c:pt>
                <c:pt idx="23544">
                  <c:v>620.63</c:v>
                </c:pt>
                <c:pt idx="23545">
                  <c:v>620.65599999999995</c:v>
                </c:pt>
                <c:pt idx="23546">
                  <c:v>620.697</c:v>
                </c:pt>
                <c:pt idx="23547">
                  <c:v>620.75300000000004</c:v>
                </c:pt>
                <c:pt idx="23548">
                  <c:v>620.80499999999995</c:v>
                </c:pt>
                <c:pt idx="23549">
                  <c:v>620.82500000000005</c:v>
                </c:pt>
                <c:pt idx="23550">
                  <c:v>620.82500000000005</c:v>
                </c:pt>
                <c:pt idx="23551">
                  <c:v>620.83000000000004</c:v>
                </c:pt>
                <c:pt idx="23552">
                  <c:v>620.84</c:v>
                </c:pt>
                <c:pt idx="23553">
                  <c:v>620.85199999999998</c:v>
                </c:pt>
                <c:pt idx="23554">
                  <c:v>620.86599999999999</c:v>
                </c:pt>
                <c:pt idx="23555">
                  <c:v>620.88300000000004</c:v>
                </c:pt>
                <c:pt idx="23556">
                  <c:v>620.90300000000002</c:v>
                </c:pt>
                <c:pt idx="23557">
                  <c:v>620.923</c:v>
                </c:pt>
                <c:pt idx="23558">
                  <c:v>620.94200000000001</c:v>
                </c:pt>
                <c:pt idx="23559">
                  <c:v>620.96100000000001</c:v>
                </c:pt>
                <c:pt idx="23560">
                  <c:v>620.98</c:v>
                </c:pt>
                <c:pt idx="23561">
                  <c:v>620.99900000000002</c:v>
                </c:pt>
                <c:pt idx="23562">
                  <c:v>621.04899999999998</c:v>
                </c:pt>
                <c:pt idx="23563">
                  <c:v>621.10799999999995</c:v>
                </c:pt>
                <c:pt idx="23564">
                  <c:v>621.16499999999996</c:v>
                </c:pt>
                <c:pt idx="23565">
                  <c:v>621.20600000000002</c:v>
                </c:pt>
                <c:pt idx="23566">
                  <c:v>621.22500000000002</c:v>
                </c:pt>
                <c:pt idx="23567">
                  <c:v>621.23599999999999</c:v>
                </c:pt>
                <c:pt idx="23568">
                  <c:v>621.24800000000005</c:v>
                </c:pt>
                <c:pt idx="23569">
                  <c:v>621.26</c:v>
                </c:pt>
                <c:pt idx="23570">
                  <c:v>621.27599999999995</c:v>
                </c:pt>
                <c:pt idx="23571">
                  <c:v>621.29499999999996</c:v>
                </c:pt>
                <c:pt idx="23572">
                  <c:v>621.31500000000005</c:v>
                </c:pt>
                <c:pt idx="23573">
                  <c:v>621.33500000000004</c:v>
                </c:pt>
                <c:pt idx="23574">
                  <c:v>621.35500000000002</c:v>
                </c:pt>
                <c:pt idx="23575">
                  <c:v>621.375</c:v>
                </c:pt>
                <c:pt idx="23576">
                  <c:v>621.39400000000001</c:v>
                </c:pt>
                <c:pt idx="23577">
                  <c:v>621.41300000000001</c:v>
                </c:pt>
                <c:pt idx="23578">
                  <c:v>621.44200000000001</c:v>
                </c:pt>
                <c:pt idx="23579">
                  <c:v>621.48500000000001</c:v>
                </c:pt>
                <c:pt idx="23580">
                  <c:v>621.50900000000001</c:v>
                </c:pt>
                <c:pt idx="23581">
                  <c:v>621.51900000000001</c:v>
                </c:pt>
                <c:pt idx="23582">
                  <c:v>621.53300000000002</c:v>
                </c:pt>
                <c:pt idx="23583">
                  <c:v>621.54899999999998</c:v>
                </c:pt>
                <c:pt idx="23584">
                  <c:v>621.56799999999998</c:v>
                </c:pt>
                <c:pt idx="23585">
                  <c:v>621.58900000000006</c:v>
                </c:pt>
                <c:pt idx="23586">
                  <c:v>621.61</c:v>
                </c:pt>
                <c:pt idx="23587">
                  <c:v>621.63</c:v>
                </c:pt>
                <c:pt idx="23588">
                  <c:v>621.649</c:v>
                </c:pt>
                <c:pt idx="23589">
                  <c:v>621.66800000000001</c:v>
                </c:pt>
                <c:pt idx="23590">
                  <c:v>621.68700000000001</c:v>
                </c:pt>
                <c:pt idx="23591">
                  <c:v>621.71</c:v>
                </c:pt>
                <c:pt idx="23592">
                  <c:v>621.74900000000002</c:v>
                </c:pt>
                <c:pt idx="23593">
                  <c:v>621.78399999999999</c:v>
                </c:pt>
                <c:pt idx="23594">
                  <c:v>621.79600000000005</c:v>
                </c:pt>
                <c:pt idx="23595">
                  <c:v>621.80499999999995</c:v>
                </c:pt>
                <c:pt idx="23596">
                  <c:v>621.81500000000005</c:v>
                </c:pt>
                <c:pt idx="23597">
                  <c:v>621.82799999999997</c:v>
                </c:pt>
                <c:pt idx="23598">
                  <c:v>621.84199999999998</c:v>
                </c:pt>
                <c:pt idx="23599">
                  <c:v>621.86</c:v>
                </c:pt>
                <c:pt idx="23600">
                  <c:v>621.87900000000002</c:v>
                </c:pt>
                <c:pt idx="23601">
                  <c:v>621.90099999999995</c:v>
                </c:pt>
                <c:pt idx="23602">
                  <c:v>621.93299999999999</c:v>
                </c:pt>
                <c:pt idx="23603">
                  <c:v>621.98099999999999</c:v>
                </c:pt>
                <c:pt idx="23604">
                  <c:v>622.02800000000002</c:v>
                </c:pt>
                <c:pt idx="23605">
                  <c:v>622.06399999999996</c:v>
                </c:pt>
                <c:pt idx="23606">
                  <c:v>622.09500000000003</c:v>
                </c:pt>
                <c:pt idx="23607">
                  <c:v>622.12300000000005</c:v>
                </c:pt>
                <c:pt idx="23608">
                  <c:v>622.15899999999999</c:v>
                </c:pt>
                <c:pt idx="23609">
                  <c:v>622.20799999999997</c:v>
                </c:pt>
                <c:pt idx="23610">
                  <c:v>622.26199999999994</c:v>
                </c:pt>
                <c:pt idx="23611">
                  <c:v>622.31700000000001</c:v>
                </c:pt>
                <c:pt idx="23612">
                  <c:v>622.37</c:v>
                </c:pt>
                <c:pt idx="23613">
                  <c:v>622.42700000000002</c:v>
                </c:pt>
                <c:pt idx="23614">
                  <c:v>622.48599999999999</c:v>
                </c:pt>
                <c:pt idx="23615">
                  <c:v>622.53800000000001</c:v>
                </c:pt>
                <c:pt idx="23616">
                  <c:v>622.55899999999997</c:v>
                </c:pt>
                <c:pt idx="23617">
                  <c:v>622.55999999999995</c:v>
                </c:pt>
                <c:pt idx="23618">
                  <c:v>622.56399999999996</c:v>
                </c:pt>
                <c:pt idx="23619">
                  <c:v>622.572</c:v>
                </c:pt>
                <c:pt idx="23620">
                  <c:v>622.59299999999996</c:v>
                </c:pt>
                <c:pt idx="23621">
                  <c:v>622.61900000000003</c:v>
                </c:pt>
                <c:pt idx="23622">
                  <c:v>622.64499999999998</c:v>
                </c:pt>
                <c:pt idx="23623">
                  <c:v>622.66800000000001</c:v>
                </c:pt>
                <c:pt idx="23624">
                  <c:v>622.68899999999996</c:v>
                </c:pt>
                <c:pt idx="23625">
                  <c:v>622.70899999999995</c:v>
                </c:pt>
                <c:pt idx="23626">
                  <c:v>622.73</c:v>
                </c:pt>
                <c:pt idx="23627">
                  <c:v>622.74900000000002</c:v>
                </c:pt>
                <c:pt idx="23628">
                  <c:v>622.77</c:v>
                </c:pt>
                <c:pt idx="23629">
                  <c:v>622.80600000000004</c:v>
                </c:pt>
                <c:pt idx="23630">
                  <c:v>622.85500000000002</c:v>
                </c:pt>
                <c:pt idx="23631">
                  <c:v>622.87900000000002</c:v>
                </c:pt>
                <c:pt idx="23632">
                  <c:v>622.88900000000001</c:v>
                </c:pt>
                <c:pt idx="23633">
                  <c:v>622.90099999999995</c:v>
                </c:pt>
                <c:pt idx="23634">
                  <c:v>622.91399999999999</c:v>
                </c:pt>
                <c:pt idx="23635">
                  <c:v>622.92999999999995</c:v>
                </c:pt>
                <c:pt idx="23636">
                  <c:v>622.94799999999998</c:v>
                </c:pt>
                <c:pt idx="23637">
                  <c:v>622.97</c:v>
                </c:pt>
                <c:pt idx="23638">
                  <c:v>622.99300000000005</c:v>
                </c:pt>
                <c:pt idx="23639">
                  <c:v>623.01400000000001</c:v>
                </c:pt>
                <c:pt idx="23640">
                  <c:v>623.03399999999999</c:v>
                </c:pt>
                <c:pt idx="23641">
                  <c:v>623.05499999999995</c:v>
                </c:pt>
                <c:pt idx="23642">
                  <c:v>623.07500000000005</c:v>
                </c:pt>
                <c:pt idx="23643">
                  <c:v>623.096</c:v>
                </c:pt>
                <c:pt idx="23644">
                  <c:v>623.12</c:v>
                </c:pt>
                <c:pt idx="23645">
                  <c:v>623.16</c:v>
                </c:pt>
                <c:pt idx="23646">
                  <c:v>623.21299999999997</c:v>
                </c:pt>
                <c:pt idx="23647">
                  <c:v>623.25099999999998</c:v>
                </c:pt>
                <c:pt idx="23648">
                  <c:v>623.27</c:v>
                </c:pt>
                <c:pt idx="23649">
                  <c:v>623.28</c:v>
                </c:pt>
                <c:pt idx="23650">
                  <c:v>623.29399999999998</c:v>
                </c:pt>
                <c:pt idx="23651">
                  <c:v>623.31200000000001</c:v>
                </c:pt>
                <c:pt idx="23652">
                  <c:v>623.33000000000004</c:v>
                </c:pt>
                <c:pt idx="23653">
                  <c:v>623.34799999999996</c:v>
                </c:pt>
                <c:pt idx="23654">
                  <c:v>623.36900000000003</c:v>
                </c:pt>
                <c:pt idx="23655">
                  <c:v>623.39200000000005</c:v>
                </c:pt>
                <c:pt idx="23656">
                  <c:v>623.41499999999996</c:v>
                </c:pt>
                <c:pt idx="23657">
                  <c:v>623.43700000000001</c:v>
                </c:pt>
                <c:pt idx="23658">
                  <c:v>623.45799999999997</c:v>
                </c:pt>
                <c:pt idx="23659">
                  <c:v>623.47900000000004</c:v>
                </c:pt>
                <c:pt idx="23660">
                  <c:v>623.5</c:v>
                </c:pt>
                <c:pt idx="23661">
                  <c:v>623.52499999999998</c:v>
                </c:pt>
                <c:pt idx="23662">
                  <c:v>623.55799999999999</c:v>
                </c:pt>
                <c:pt idx="23663">
                  <c:v>623.58900000000006</c:v>
                </c:pt>
                <c:pt idx="23664">
                  <c:v>623.62400000000002</c:v>
                </c:pt>
                <c:pt idx="23665">
                  <c:v>623.67899999999997</c:v>
                </c:pt>
                <c:pt idx="23666">
                  <c:v>623.75300000000004</c:v>
                </c:pt>
                <c:pt idx="23667">
                  <c:v>623.827</c:v>
                </c:pt>
                <c:pt idx="23668">
                  <c:v>623.89200000000005</c:v>
                </c:pt>
                <c:pt idx="23669">
                  <c:v>623.952</c:v>
                </c:pt>
                <c:pt idx="23670">
                  <c:v>624.00800000000004</c:v>
                </c:pt>
                <c:pt idx="23671">
                  <c:v>624.06200000000001</c:v>
                </c:pt>
                <c:pt idx="23672">
                  <c:v>624.09900000000005</c:v>
                </c:pt>
                <c:pt idx="23673">
                  <c:v>624.09900000000005</c:v>
                </c:pt>
                <c:pt idx="23674">
                  <c:v>624.1</c:v>
                </c:pt>
                <c:pt idx="23675">
                  <c:v>624.11</c:v>
                </c:pt>
                <c:pt idx="23676">
                  <c:v>624.12</c:v>
                </c:pt>
                <c:pt idx="23677">
                  <c:v>624.13099999999997</c:v>
                </c:pt>
                <c:pt idx="23678">
                  <c:v>624.14599999999996</c:v>
                </c:pt>
                <c:pt idx="23679">
                  <c:v>624.16399999999999</c:v>
                </c:pt>
                <c:pt idx="23680">
                  <c:v>624.18299999999999</c:v>
                </c:pt>
                <c:pt idx="23681">
                  <c:v>624.202</c:v>
                </c:pt>
                <c:pt idx="23682">
                  <c:v>624.22</c:v>
                </c:pt>
                <c:pt idx="23683">
                  <c:v>624.23800000000006</c:v>
                </c:pt>
                <c:pt idx="23684">
                  <c:v>624.25599999999997</c:v>
                </c:pt>
                <c:pt idx="23685">
                  <c:v>624.279</c:v>
                </c:pt>
                <c:pt idx="23686">
                  <c:v>624.327</c:v>
                </c:pt>
                <c:pt idx="23687">
                  <c:v>624.39599999999996</c:v>
                </c:pt>
                <c:pt idx="23688">
                  <c:v>624.46699999999998</c:v>
                </c:pt>
                <c:pt idx="23689">
                  <c:v>624.53899999999999</c:v>
                </c:pt>
                <c:pt idx="23690">
                  <c:v>624.60699999999997</c:v>
                </c:pt>
                <c:pt idx="23691">
                  <c:v>624.66800000000001</c:v>
                </c:pt>
                <c:pt idx="23692">
                  <c:v>624.72400000000005</c:v>
                </c:pt>
                <c:pt idx="23693">
                  <c:v>624.76499999999999</c:v>
                </c:pt>
                <c:pt idx="23694">
                  <c:v>624.78099999999995</c:v>
                </c:pt>
                <c:pt idx="23695">
                  <c:v>624.78399999999999</c:v>
                </c:pt>
                <c:pt idx="23696">
                  <c:v>624.79200000000003</c:v>
                </c:pt>
                <c:pt idx="23697">
                  <c:v>624.80100000000004</c:v>
                </c:pt>
                <c:pt idx="23698">
                  <c:v>624.80799999999999</c:v>
                </c:pt>
                <c:pt idx="23699">
                  <c:v>624.81899999999996</c:v>
                </c:pt>
                <c:pt idx="23700">
                  <c:v>624.84299999999996</c:v>
                </c:pt>
                <c:pt idx="23701">
                  <c:v>624.88400000000001</c:v>
                </c:pt>
                <c:pt idx="23702">
                  <c:v>624.93600000000004</c:v>
                </c:pt>
                <c:pt idx="23703">
                  <c:v>624.94899999999996</c:v>
                </c:pt>
                <c:pt idx="23704">
                  <c:v>624.96299999999997</c:v>
                </c:pt>
                <c:pt idx="23705">
                  <c:v>624.976</c:v>
                </c:pt>
                <c:pt idx="23706">
                  <c:v>625</c:v>
                </c:pt>
                <c:pt idx="23707">
                  <c:v>625.03499999999997</c:v>
                </c:pt>
                <c:pt idx="23708">
                  <c:v>625.077</c:v>
                </c:pt>
                <c:pt idx="23709">
                  <c:v>625.12</c:v>
                </c:pt>
                <c:pt idx="23710">
                  <c:v>625.16600000000005</c:v>
                </c:pt>
                <c:pt idx="23711">
                  <c:v>625.18600000000004</c:v>
                </c:pt>
                <c:pt idx="23712">
                  <c:v>625.19000000000005</c:v>
                </c:pt>
                <c:pt idx="23713">
                  <c:v>625.19399999999996</c:v>
                </c:pt>
                <c:pt idx="23714">
                  <c:v>625.20299999999997</c:v>
                </c:pt>
                <c:pt idx="23715">
                  <c:v>625.21299999999997</c:v>
                </c:pt>
                <c:pt idx="23716">
                  <c:v>625.226</c:v>
                </c:pt>
                <c:pt idx="23717">
                  <c:v>625.24</c:v>
                </c:pt>
                <c:pt idx="23718">
                  <c:v>625.25699999999995</c:v>
                </c:pt>
                <c:pt idx="23719">
                  <c:v>625.27599999999995</c:v>
                </c:pt>
                <c:pt idx="23720">
                  <c:v>625.29600000000005</c:v>
                </c:pt>
                <c:pt idx="23721">
                  <c:v>625.31500000000005</c:v>
                </c:pt>
                <c:pt idx="23722">
                  <c:v>625.33199999999999</c:v>
                </c:pt>
                <c:pt idx="23723">
                  <c:v>625.351</c:v>
                </c:pt>
                <c:pt idx="23724">
                  <c:v>625.36800000000005</c:v>
                </c:pt>
                <c:pt idx="23725">
                  <c:v>625.38400000000001</c:v>
                </c:pt>
                <c:pt idx="23726">
                  <c:v>625.4</c:v>
                </c:pt>
                <c:pt idx="23727">
                  <c:v>625.41600000000005</c:v>
                </c:pt>
                <c:pt idx="23728">
                  <c:v>625.43299999999999</c:v>
                </c:pt>
                <c:pt idx="23729">
                  <c:v>625.45000000000005</c:v>
                </c:pt>
                <c:pt idx="23730">
                  <c:v>625.47</c:v>
                </c:pt>
                <c:pt idx="23731">
                  <c:v>625.51800000000003</c:v>
                </c:pt>
                <c:pt idx="23732">
                  <c:v>625.58500000000004</c:v>
                </c:pt>
                <c:pt idx="23733">
                  <c:v>625.64499999999998</c:v>
                </c:pt>
                <c:pt idx="23734">
                  <c:v>625.70299999999997</c:v>
                </c:pt>
                <c:pt idx="23735">
                  <c:v>625.76599999999996</c:v>
                </c:pt>
                <c:pt idx="23736">
                  <c:v>625.82500000000005</c:v>
                </c:pt>
                <c:pt idx="23737">
                  <c:v>625.83000000000004</c:v>
                </c:pt>
                <c:pt idx="23738">
                  <c:v>625.83000000000004</c:v>
                </c:pt>
                <c:pt idx="23739">
                  <c:v>625.83000000000004</c:v>
                </c:pt>
                <c:pt idx="23740">
                  <c:v>625.84</c:v>
                </c:pt>
                <c:pt idx="23741">
                  <c:v>625.851</c:v>
                </c:pt>
                <c:pt idx="23742">
                  <c:v>625.86300000000006</c:v>
                </c:pt>
                <c:pt idx="23743">
                  <c:v>625.88</c:v>
                </c:pt>
                <c:pt idx="23744">
                  <c:v>625.9</c:v>
                </c:pt>
                <c:pt idx="23745">
                  <c:v>625.91999999999996</c:v>
                </c:pt>
                <c:pt idx="23746">
                  <c:v>625.94000000000005</c:v>
                </c:pt>
                <c:pt idx="23747">
                  <c:v>625.95899999999995</c:v>
                </c:pt>
                <c:pt idx="23748">
                  <c:v>625.97699999999998</c:v>
                </c:pt>
                <c:pt idx="23749">
                  <c:v>625.99400000000003</c:v>
                </c:pt>
                <c:pt idx="23750">
                  <c:v>626.01</c:v>
                </c:pt>
                <c:pt idx="23751">
                  <c:v>626.02599999999995</c:v>
                </c:pt>
                <c:pt idx="23752">
                  <c:v>626.05100000000004</c:v>
                </c:pt>
                <c:pt idx="23753">
                  <c:v>626.1</c:v>
                </c:pt>
                <c:pt idx="23754">
                  <c:v>626.16999999999996</c:v>
                </c:pt>
                <c:pt idx="23755">
                  <c:v>626.22900000000004</c:v>
                </c:pt>
                <c:pt idx="23756">
                  <c:v>626.28200000000004</c:v>
                </c:pt>
                <c:pt idx="23757">
                  <c:v>626.32600000000002</c:v>
                </c:pt>
                <c:pt idx="23758">
                  <c:v>626.36400000000003</c:v>
                </c:pt>
                <c:pt idx="23759">
                  <c:v>626.38599999999997</c:v>
                </c:pt>
                <c:pt idx="23760">
                  <c:v>626.38599999999997</c:v>
                </c:pt>
                <c:pt idx="23761">
                  <c:v>626.38699999999994</c:v>
                </c:pt>
                <c:pt idx="23762">
                  <c:v>626.39200000000005</c:v>
                </c:pt>
                <c:pt idx="23763">
                  <c:v>626.40300000000002</c:v>
                </c:pt>
                <c:pt idx="23764">
                  <c:v>626.428</c:v>
                </c:pt>
                <c:pt idx="23765">
                  <c:v>626.471</c:v>
                </c:pt>
                <c:pt idx="23766">
                  <c:v>626.51700000000005</c:v>
                </c:pt>
                <c:pt idx="23767">
                  <c:v>626.53099999999995</c:v>
                </c:pt>
                <c:pt idx="23768">
                  <c:v>626.54300000000001</c:v>
                </c:pt>
                <c:pt idx="23769">
                  <c:v>626.55700000000002</c:v>
                </c:pt>
                <c:pt idx="23770">
                  <c:v>626.58199999999999</c:v>
                </c:pt>
                <c:pt idx="23771">
                  <c:v>626.59900000000005</c:v>
                </c:pt>
                <c:pt idx="23772">
                  <c:v>626.61599999999999</c:v>
                </c:pt>
                <c:pt idx="23773">
                  <c:v>626.64</c:v>
                </c:pt>
                <c:pt idx="23774">
                  <c:v>626.66499999999996</c:v>
                </c:pt>
                <c:pt idx="23775">
                  <c:v>626.67700000000002</c:v>
                </c:pt>
                <c:pt idx="23776">
                  <c:v>626.68399999999997</c:v>
                </c:pt>
                <c:pt idx="23777">
                  <c:v>626.69799999999998</c:v>
                </c:pt>
                <c:pt idx="23778">
                  <c:v>626.721</c:v>
                </c:pt>
                <c:pt idx="23779">
                  <c:v>626.75900000000001</c:v>
                </c:pt>
                <c:pt idx="23780">
                  <c:v>626.80899999999997</c:v>
                </c:pt>
                <c:pt idx="23781">
                  <c:v>626.86</c:v>
                </c:pt>
                <c:pt idx="23782">
                  <c:v>626.91399999999999</c:v>
                </c:pt>
                <c:pt idx="23783">
                  <c:v>626.97299999999996</c:v>
                </c:pt>
                <c:pt idx="23784">
                  <c:v>627.03899999999999</c:v>
                </c:pt>
                <c:pt idx="23785">
                  <c:v>627.11099999999999</c:v>
                </c:pt>
                <c:pt idx="23786">
                  <c:v>627.16800000000001</c:v>
                </c:pt>
                <c:pt idx="23787">
                  <c:v>627.21299999999997</c:v>
                </c:pt>
                <c:pt idx="23788">
                  <c:v>627.24900000000002</c:v>
                </c:pt>
                <c:pt idx="23789">
                  <c:v>627.27099999999996</c:v>
                </c:pt>
                <c:pt idx="23790">
                  <c:v>627.27200000000005</c:v>
                </c:pt>
                <c:pt idx="23791">
                  <c:v>627.28099999999995</c:v>
                </c:pt>
                <c:pt idx="23792">
                  <c:v>627.29100000000005</c:v>
                </c:pt>
                <c:pt idx="23793">
                  <c:v>627.30100000000004</c:v>
                </c:pt>
                <c:pt idx="23794">
                  <c:v>627.31399999999996</c:v>
                </c:pt>
                <c:pt idx="23795">
                  <c:v>627.33000000000004</c:v>
                </c:pt>
                <c:pt idx="23796">
                  <c:v>627.34699999999998</c:v>
                </c:pt>
                <c:pt idx="23797">
                  <c:v>627.36699999999996</c:v>
                </c:pt>
                <c:pt idx="23798">
                  <c:v>627.38800000000003</c:v>
                </c:pt>
                <c:pt idx="23799">
                  <c:v>627.41099999999994</c:v>
                </c:pt>
                <c:pt idx="23800">
                  <c:v>627.43299999999999</c:v>
                </c:pt>
                <c:pt idx="23801">
                  <c:v>627.45299999999997</c:v>
                </c:pt>
                <c:pt idx="23802">
                  <c:v>627.47400000000005</c:v>
                </c:pt>
                <c:pt idx="23803">
                  <c:v>627.49400000000003</c:v>
                </c:pt>
                <c:pt idx="23804">
                  <c:v>627.51700000000005</c:v>
                </c:pt>
                <c:pt idx="23805">
                  <c:v>627.55399999999997</c:v>
                </c:pt>
                <c:pt idx="23806">
                  <c:v>627.59400000000005</c:v>
                </c:pt>
                <c:pt idx="23807">
                  <c:v>627.62</c:v>
                </c:pt>
                <c:pt idx="23808">
                  <c:v>627.63499999999999</c:v>
                </c:pt>
                <c:pt idx="23809">
                  <c:v>627.64800000000002</c:v>
                </c:pt>
                <c:pt idx="23810">
                  <c:v>627.66600000000005</c:v>
                </c:pt>
                <c:pt idx="23811">
                  <c:v>627.68700000000001</c:v>
                </c:pt>
                <c:pt idx="23812">
                  <c:v>627.71</c:v>
                </c:pt>
                <c:pt idx="23813">
                  <c:v>627.73199999999997</c:v>
                </c:pt>
                <c:pt idx="23814">
                  <c:v>627.75300000000004</c:v>
                </c:pt>
                <c:pt idx="23815">
                  <c:v>627.774</c:v>
                </c:pt>
                <c:pt idx="23816">
                  <c:v>627.79499999999996</c:v>
                </c:pt>
                <c:pt idx="23817">
                  <c:v>627.81500000000005</c:v>
                </c:pt>
                <c:pt idx="23818">
                  <c:v>627.84799999999996</c:v>
                </c:pt>
                <c:pt idx="23819">
                  <c:v>627.90300000000002</c:v>
                </c:pt>
                <c:pt idx="23820">
                  <c:v>627.96699999999998</c:v>
                </c:pt>
                <c:pt idx="23821">
                  <c:v>628.024</c:v>
                </c:pt>
                <c:pt idx="23822">
                  <c:v>628.07799999999997</c:v>
                </c:pt>
                <c:pt idx="23823">
                  <c:v>628.13300000000004</c:v>
                </c:pt>
                <c:pt idx="23824">
                  <c:v>628.18600000000004</c:v>
                </c:pt>
                <c:pt idx="23825">
                  <c:v>628.21500000000003</c:v>
                </c:pt>
                <c:pt idx="23826">
                  <c:v>628.21799999999996</c:v>
                </c:pt>
                <c:pt idx="23827">
                  <c:v>628.22699999999998</c:v>
                </c:pt>
                <c:pt idx="23828">
                  <c:v>628.23599999999999</c:v>
                </c:pt>
                <c:pt idx="23829">
                  <c:v>628.24800000000005</c:v>
                </c:pt>
                <c:pt idx="23830">
                  <c:v>628.26400000000001</c:v>
                </c:pt>
                <c:pt idx="23831">
                  <c:v>628.28200000000004</c:v>
                </c:pt>
                <c:pt idx="23832">
                  <c:v>628.303</c:v>
                </c:pt>
                <c:pt idx="23833">
                  <c:v>628.32299999999998</c:v>
                </c:pt>
                <c:pt idx="23834">
                  <c:v>628.34299999999996</c:v>
                </c:pt>
                <c:pt idx="23835">
                  <c:v>628.36199999999997</c:v>
                </c:pt>
                <c:pt idx="23836">
                  <c:v>628.38199999999995</c:v>
                </c:pt>
                <c:pt idx="23837">
                  <c:v>628.40300000000002</c:v>
                </c:pt>
                <c:pt idx="23838">
                  <c:v>628.43499999999995</c:v>
                </c:pt>
                <c:pt idx="23839">
                  <c:v>628.48400000000004</c:v>
                </c:pt>
                <c:pt idx="23840">
                  <c:v>628.53499999999997</c:v>
                </c:pt>
                <c:pt idx="23841">
                  <c:v>628.55999999999995</c:v>
                </c:pt>
                <c:pt idx="23842">
                  <c:v>628.56700000000001</c:v>
                </c:pt>
                <c:pt idx="23843">
                  <c:v>628.57500000000005</c:v>
                </c:pt>
                <c:pt idx="23844">
                  <c:v>628.58799999999997</c:v>
                </c:pt>
                <c:pt idx="23845">
                  <c:v>628.60400000000004</c:v>
                </c:pt>
                <c:pt idx="23846">
                  <c:v>628.62300000000005</c:v>
                </c:pt>
                <c:pt idx="23847">
                  <c:v>628.64400000000001</c:v>
                </c:pt>
                <c:pt idx="23848">
                  <c:v>628.66300000000001</c:v>
                </c:pt>
                <c:pt idx="23849">
                  <c:v>628.68100000000004</c:v>
                </c:pt>
                <c:pt idx="23850">
                  <c:v>628.70000000000005</c:v>
                </c:pt>
                <c:pt idx="23851">
                  <c:v>628.72</c:v>
                </c:pt>
                <c:pt idx="23852">
                  <c:v>628.745</c:v>
                </c:pt>
                <c:pt idx="23853">
                  <c:v>628.77599999999995</c:v>
                </c:pt>
                <c:pt idx="23854">
                  <c:v>628.79100000000005</c:v>
                </c:pt>
                <c:pt idx="23855">
                  <c:v>628.82100000000003</c:v>
                </c:pt>
                <c:pt idx="23856">
                  <c:v>628.87099999999998</c:v>
                </c:pt>
                <c:pt idx="23857">
                  <c:v>628.93700000000001</c:v>
                </c:pt>
                <c:pt idx="23858">
                  <c:v>629.01800000000003</c:v>
                </c:pt>
                <c:pt idx="23859">
                  <c:v>629.09799999999996</c:v>
                </c:pt>
                <c:pt idx="23860">
                  <c:v>629.16899999999998</c:v>
                </c:pt>
                <c:pt idx="23861">
                  <c:v>629.23299999999995</c:v>
                </c:pt>
                <c:pt idx="23862">
                  <c:v>629.28899999999999</c:v>
                </c:pt>
                <c:pt idx="23863">
                  <c:v>629.32299999999998</c:v>
                </c:pt>
                <c:pt idx="23864">
                  <c:v>629.33100000000002</c:v>
                </c:pt>
                <c:pt idx="23865">
                  <c:v>629.33100000000002</c:v>
                </c:pt>
                <c:pt idx="23866">
                  <c:v>629.33799999999997</c:v>
                </c:pt>
                <c:pt idx="23867">
                  <c:v>629.35299999999995</c:v>
                </c:pt>
                <c:pt idx="23868">
                  <c:v>629.37400000000002</c:v>
                </c:pt>
                <c:pt idx="23869">
                  <c:v>629.39400000000001</c:v>
                </c:pt>
                <c:pt idx="23870">
                  <c:v>629.40499999999997</c:v>
                </c:pt>
                <c:pt idx="23871">
                  <c:v>629.41200000000003</c:v>
                </c:pt>
                <c:pt idx="23872">
                  <c:v>629.42200000000003</c:v>
                </c:pt>
                <c:pt idx="23873">
                  <c:v>629.43200000000002</c:v>
                </c:pt>
                <c:pt idx="23874">
                  <c:v>629.44500000000005</c:v>
                </c:pt>
                <c:pt idx="23875">
                  <c:v>629.46299999999997</c:v>
                </c:pt>
                <c:pt idx="23876">
                  <c:v>629.48299999999995</c:v>
                </c:pt>
                <c:pt idx="23877">
                  <c:v>629.50300000000004</c:v>
                </c:pt>
                <c:pt idx="23878">
                  <c:v>629.52099999999996</c:v>
                </c:pt>
                <c:pt idx="23879">
                  <c:v>629.53899999999999</c:v>
                </c:pt>
                <c:pt idx="23880">
                  <c:v>629.55799999999999</c:v>
                </c:pt>
                <c:pt idx="23881">
                  <c:v>629.577</c:v>
                </c:pt>
                <c:pt idx="23882">
                  <c:v>629.60699999999997</c:v>
                </c:pt>
                <c:pt idx="23883">
                  <c:v>629.66600000000005</c:v>
                </c:pt>
                <c:pt idx="23884">
                  <c:v>629.74599999999998</c:v>
                </c:pt>
                <c:pt idx="23885">
                  <c:v>629.822</c:v>
                </c:pt>
                <c:pt idx="23886">
                  <c:v>629.9</c:v>
                </c:pt>
                <c:pt idx="23887">
                  <c:v>629.94100000000003</c:v>
                </c:pt>
                <c:pt idx="23888">
                  <c:v>629.94600000000003</c:v>
                </c:pt>
                <c:pt idx="23889">
                  <c:v>629.95600000000002</c:v>
                </c:pt>
                <c:pt idx="23890">
                  <c:v>629.96699999999998</c:v>
                </c:pt>
                <c:pt idx="23891">
                  <c:v>629.98099999999999</c:v>
                </c:pt>
                <c:pt idx="23892">
                  <c:v>629.99800000000005</c:v>
                </c:pt>
                <c:pt idx="23893">
                  <c:v>630.01800000000003</c:v>
                </c:pt>
                <c:pt idx="23894">
                  <c:v>630.03700000000003</c:v>
                </c:pt>
                <c:pt idx="23895">
                  <c:v>630.05399999999997</c:v>
                </c:pt>
                <c:pt idx="23896">
                  <c:v>630.07100000000003</c:v>
                </c:pt>
                <c:pt idx="23897">
                  <c:v>630.08799999999997</c:v>
                </c:pt>
                <c:pt idx="23898">
                  <c:v>630.11300000000006</c:v>
                </c:pt>
                <c:pt idx="23899">
                  <c:v>630.16700000000003</c:v>
                </c:pt>
                <c:pt idx="23900">
                  <c:v>630.24199999999996</c:v>
                </c:pt>
                <c:pt idx="23901">
                  <c:v>630.30700000000002</c:v>
                </c:pt>
                <c:pt idx="23902">
                  <c:v>630.34100000000001</c:v>
                </c:pt>
                <c:pt idx="23903">
                  <c:v>630.35400000000004</c:v>
                </c:pt>
                <c:pt idx="23904">
                  <c:v>630.36800000000005</c:v>
                </c:pt>
                <c:pt idx="23905">
                  <c:v>630.38099999999997</c:v>
                </c:pt>
                <c:pt idx="23906">
                  <c:v>630.39499999999998</c:v>
                </c:pt>
                <c:pt idx="23907">
                  <c:v>630.41300000000001</c:v>
                </c:pt>
                <c:pt idx="23908">
                  <c:v>630.43299999999999</c:v>
                </c:pt>
                <c:pt idx="23909">
                  <c:v>630.45299999999997</c:v>
                </c:pt>
                <c:pt idx="23910">
                  <c:v>630.46900000000005</c:v>
                </c:pt>
                <c:pt idx="23911">
                  <c:v>630.48800000000006</c:v>
                </c:pt>
                <c:pt idx="23912">
                  <c:v>630.50699999999995</c:v>
                </c:pt>
                <c:pt idx="23913">
                  <c:v>630.52599999999995</c:v>
                </c:pt>
                <c:pt idx="23914">
                  <c:v>630.55700000000002</c:v>
                </c:pt>
                <c:pt idx="23915">
                  <c:v>630.61400000000003</c:v>
                </c:pt>
                <c:pt idx="23916">
                  <c:v>630.63199999999995</c:v>
                </c:pt>
                <c:pt idx="23917">
                  <c:v>630.64599999999996</c:v>
                </c:pt>
                <c:pt idx="23918">
                  <c:v>630.66</c:v>
                </c:pt>
                <c:pt idx="23919">
                  <c:v>630.67899999999997</c:v>
                </c:pt>
                <c:pt idx="23920">
                  <c:v>630.69899999999996</c:v>
                </c:pt>
                <c:pt idx="23921">
                  <c:v>630.71900000000005</c:v>
                </c:pt>
                <c:pt idx="23922">
                  <c:v>630.73900000000003</c:v>
                </c:pt>
                <c:pt idx="23923">
                  <c:v>630.75800000000004</c:v>
                </c:pt>
                <c:pt idx="23924">
                  <c:v>630.77800000000002</c:v>
                </c:pt>
                <c:pt idx="23925">
                  <c:v>630.79700000000003</c:v>
                </c:pt>
                <c:pt idx="23926">
                  <c:v>630.81500000000005</c:v>
                </c:pt>
                <c:pt idx="23927">
                  <c:v>630.83699999999999</c:v>
                </c:pt>
                <c:pt idx="23928">
                  <c:v>630.87199999999996</c:v>
                </c:pt>
                <c:pt idx="23929">
                  <c:v>630.92499999999995</c:v>
                </c:pt>
                <c:pt idx="23930">
                  <c:v>630.98</c:v>
                </c:pt>
                <c:pt idx="23931">
                  <c:v>631.01199999999994</c:v>
                </c:pt>
                <c:pt idx="23932">
                  <c:v>631.024</c:v>
                </c:pt>
                <c:pt idx="23933">
                  <c:v>631.03200000000004</c:v>
                </c:pt>
                <c:pt idx="23934">
                  <c:v>631.04300000000001</c:v>
                </c:pt>
                <c:pt idx="23935">
                  <c:v>631.05399999999997</c:v>
                </c:pt>
                <c:pt idx="23936">
                  <c:v>631.06700000000001</c:v>
                </c:pt>
                <c:pt idx="23937">
                  <c:v>631.08399999999995</c:v>
                </c:pt>
                <c:pt idx="23938">
                  <c:v>631.10400000000004</c:v>
                </c:pt>
                <c:pt idx="23939">
                  <c:v>631.125</c:v>
                </c:pt>
                <c:pt idx="23940">
                  <c:v>631.14700000000005</c:v>
                </c:pt>
                <c:pt idx="23941">
                  <c:v>631.16800000000001</c:v>
                </c:pt>
                <c:pt idx="23942">
                  <c:v>631.18799999999999</c:v>
                </c:pt>
                <c:pt idx="23943">
                  <c:v>631.20799999999997</c:v>
                </c:pt>
                <c:pt idx="23944">
                  <c:v>631.22699999999998</c:v>
                </c:pt>
                <c:pt idx="23945">
                  <c:v>631.24699999999996</c:v>
                </c:pt>
                <c:pt idx="23946">
                  <c:v>631.27499999999998</c:v>
                </c:pt>
                <c:pt idx="23947">
                  <c:v>631.31100000000004</c:v>
                </c:pt>
                <c:pt idx="23948">
                  <c:v>631.327</c:v>
                </c:pt>
                <c:pt idx="23949">
                  <c:v>631.33900000000006</c:v>
                </c:pt>
                <c:pt idx="23950">
                  <c:v>631.35199999999998</c:v>
                </c:pt>
                <c:pt idx="23951">
                  <c:v>631.36699999999996</c:v>
                </c:pt>
                <c:pt idx="23952">
                  <c:v>631.38599999999997</c:v>
                </c:pt>
                <c:pt idx="23953">
                  <c:v>631.40800000000002</c:v>
                </c:pt>
                <c:pt idx="23954">
                  <c:v>631.43100000000004</c:v>
                </c:pt>
                <c:pt idx="23955">
                  <c:v>631.45299999999997</c:v>
                </c:pt>
                <c:pt idx="23956">
                  <c:v>631.47299999999996</c:v>
                </c:pt>
                <c:pt idx="23957">
                  <c:v>631.49300000000005</c:v>
                </c:pt>
                <c:pt idx="23958">
                  <c:v>631.51199999999994</c:v>
                </c:pt>
                <c:pt idx="23959">
                  <c:v>631.53200000000004</c:v>
                </c:pt>
                <c:pt idx="23960">
                  <c:v>631.56399999999996</c:v>
                </c:pt>
                <c:pt idx="23961">
                  <c:v>631.61400000000003</c:v>
                </c:pt>
                <c:pt idx="23962">
                  <c:v>631.66999999999996</c:v>
                </c:pt>
                <c:pt idx="23963">
                  <c:v>631.72400000000005</c:v>
                </c:pt>
                <c:pt idx="23964">
                  <c:v>631.76800000000003</c:v>
                </c:pt>
                <c:pt idx="23965">
                  <c:v>631.78899999999999</c:v>
                </c:pt>
                <c:pt idx="23966">
                  <c:v>631.80399999999997</c:v>
                </c:pt>
                <c:pt idx="23967">
                  <c:v>631.81799999999998</c:v>
                </c:pt>
                <c:pt idx="23968">
                  <c:v>631.83399999999995</c:v>
                </c:pt>
                <c:pt idx="23969">
                  <c:v>631.85199999999998</c:v>
                </c:pt>
                <c:pt idx="23970">
                  <c:v>631.87199999999996</c:v>
                </c:pt>
                <c:pt idx="23971">
                  <c:v>631.89400000000001</c:v>
                </c:pt>
                <c:pt idx="23972">
                  <c:v>631.91499999999996</c:v>
                </c:pt>
                <c:pt idx="23973">
                  <c:v>631.93600000000004</c:v>
                </c:pt>
                <c:pt idx="23974">
                  <c:v>631.95699999999999</c:v>
                </c:pt>
                <c:pt idx="23975">
                  <c:v>631.97699999999998</c:v>
                </c:pt>
                <c:pt idx="23976">
                  <c:v>632</c:v>
                </c:pt>
                <c:pt idx="23977">
                  <c:v>632.03800000000001</c:v>
                </c:pt>
                <c:pt idx="23978">
                  <c:v>632.08100000000002</c:v>
                </c:pt>
                <c:pt idx="23979">
                  <c:v>632.12400000000002</c:v>
                </c:pt>
                <c:pt idx="23980">
                  <c:v>632.173</c:v>
                </c:pt>
                <c:pt idx="23981">
                  <c:v>632.20100000000002</c:v>
                </c:pt>
                <c:pt idx="23982">
                  <c:v>632.22500000000002</c:v>
                </c:pt>
                <c:pt idx="23983">
                  <c:v>632.26300000000003</c:v>
                </c:pt>
                <c:pt idx="23984">
                  <c:v>632.30700000000002</c:v>
                </c:pt>
                <c:pt idx="23985">
                  <c:v>632.34799999999996</c:v>
                </c:pt>
                <c:pt idx="23986">
                  <c:v>632.37900000000002</c:v>
                </c:pt>
                <c:pt idx="23987">
                  <c:v>632.41</c:v>
                </c:pt>
                <c:pt idx="23988">
                  <c:v>632.447</c:v>
                </c:pt>
                <c:pt idx="23989">
                  <c:v>632.47900000000004</c:v>
                </c:pt>
                <c:pt idx="23990">
                  <c:v>632.48900000000003</c:v>
                </c:pt>
                <c:pt idx="23991">
                  <c:v>632.49099999999999</c:v>
                </c:pt>
                <c:pt idx="23992">
                  <c:v>632.49599999999998</c:v>
                </c:pt>
                <c:pt idx="23993">
                  <c:v>632.50800000000004</c:v>
                </c:pt>
                <c:pt idx="23994">
                  <c:v>632.524</c:v>
                </c:pt>
                <c:pt idx="23995">
                  <c:v>632.54100000000005</c:v>
                </c:pt>
                <c:pt idx="23996">
                  <c:v>632.56200000000001</c:v>
                </c:pt>
                <c:pt idx="23997">
                  <c:v>632.58199999999999</c:v>
                </c:pt>
                <c:pt idx="23998">
                  <c:v>632.601</c:v>
                </c:pt>
                <c:pt idx="23999">
                  <c:v>632.62</c:v>
                </c:pt>
                <c:pt idx="24000">
                  <c:v>632.63800000000003</c:v>
                </c:pt>
                <c:pt idx="24001">
                  <c:v>632.65599999999995</c:v>
                </c:pt>
                <c:pt idx="24002">
                  <c:v>632.67399999999998</c:v>
                </c:pt>
                <c:pt idx="24003">
                  <c:v>632.71400000000006</c:v>
                </c:pt>
                <c:pt idx="24004">
                  <c:v>632.774</c:v>
                </c:pt>
                <c:pt idx="24005">
                  <c:v>632.84</c:v>
                </c:pt>
                <c:pt idx="24006">
                  <c:v>632.875</c:v>
                </c:pt>
                <c:pt idx="24007">
                  <c:v>632.89</c:v>
                </c:pt>
                <c:pt idx="24008">
                  <c:v>632.90099999999995</c:v>
                </c:pt>
                <c:pt idx="24009">
                  <c:v>632.91300000000001</c:v>
                </c:pt>
                <c:pt idx="24010">
                  <c:v>632.92399999999998</c:v>
                </c:pt>
                <c:pt idx="24011">
                  <c:v>632.93899999999996</c:v>
                </c:pt>
                <c:pt idx="24012">
                  <c:v>632.95699999999999</c:v>
                </c:pt>
                <c:pt idx="24013">
                  <c:v>632.976</c:v>
                </c:pt>
                <c:pt idx="24014">
                  <c:v>632.99599999999998</c:v>
                </c:pt>
                <c:pt idx="24015">
                  <c:v>633.01499999999999</c:v>
                </c:pt>
                <c:pt idx="24016">
                  <c:v>633.03399999999999</c:v>
                </c:pt>
                <c:pt idx="24017">
                  <c:v>633.05200000000002</c:v>
                </c:pt>
                <c:pt idx="24018">
                  <c:v>633.07399999999996</c:v>
                </c:pt>
                <c:pt idx="24019">
                  <c:v>633.11</c:v>
                </c:pt>
                <c:pt idx="24020">
                  <c:v>633.173</c:v>
                </c:pt>
                <c:pt idx="24021">
                  <c:v>633.24300000000005</c:v>
                </c:pt>
                <c:pt idx="24022">
                  <c:v>633.30200000000002</c:v>
                </c:pt>
                <c:pt idx="24023">
                  <c:v>633.34299999999996</c:v>
                </c:pt>
                <c:pt idx="24024">
                  <c:v>633.35500000000002</c:v>
                </c:pt>
                <c:pt idx="24025">
                  <c:v>633.36800000000005</c:v>
                </c:pt>
                <c:pt idx="24026">
                  <c:v>633.38099999999997</c:v>
                </c:pt>
                <c:pt idx="24027">
                  <c:v>633.39400000000001</c:v>
                </c:pt>
                <c:pt idx="24028">
                  <c:v>633.40899999999999</c:v>
                </c:pt>
                <c:pt idx="24029">
                  <c:v>633.428</c:v>
                </c:pt>
                <c:pt idx="24030">
                  <c:v>633.44899999999996</c:v>
                </c:pt>
                <c:pt idx="24031">
                  <c:v>633.46699999999998</c:v>
                </c:pt>
                <c:pt idx="24032">
                  <c:v>633.48400000000004</c:v>
                </c:pt>
                <c:pt idx="24033">
                  <c:v>633.50199999999995</c:v>
                </c:pt>
                <c:pt idx="24034">
                  <c:v>633.52</c:v>
                </c:pt>
                <c:pt idx="24035">
                  <c:v>633.54300000000001</c:v>
                </c:pt>
                <c:pt idx="24036">
                  <c:v>633.59699999999998</c:v>
                </c:pt>
                <c:pt idx="24037">
                  <c:v>633.67600000000004</c:v>
                </c:pt>
                <c:pt idx="24038">
                  <c:v>633.73099999999999</c:v>
                </c:pt>
                <c:pt idx="24039">
                  <c:v>633.75599999999997</c:v>
                </c:pt>
                <c:pt idx="24040">
                  <c:v>633.76900000000001</c:v>
                </c:pt>
                <c:pt idx="24041">
                  <c:v>633.78099999999995</c:v>
                </c:pt>
                <c:pt idx="24042">
                  <c:v>633.79300000000001</c:v>
                </c:pt>
                <c:pt idx="24043">
                  <c:v>633.80799999999999</c:v>
                </c:pt>
                <c:pt idx="24044">
                  <c:v>633.82600000000002</c:v>
                </c:pt>
                <c:pt idx="24045">
                  <c:v>633.84699999999998</c:v>
                </c:pt>
                <c:pt idx="24046">
                  <c:v>633.86699999999996</c:v>
                </c:pt>
                <c:pt idx="24047">
                  <c:v>633.88599999999997</c:v>
                </c:pt>
                <c:pt idx="24048">
                  <c:v>633.90499999999997</c:v>
                </c:pt>
                <c:pt idx="24049">
                  <c:v>633.92399999999998</c:v>
                </c:pt>
                <c:pt idx="24050">
                  <c:v>633.94399999999996</c:v>
                </c:pt>
                <c:pt idx="24051">
                  <c:v>633.97299999999996</c:v>
                </c:pt>
                <c:pt idx="24052">
                  <c:v>634.02300000000002</c:v>
                </c:pt>
                <c:pt idx="24053">
                  <c:v>634.05100000000004</c:v>
                </c:pt>
                <c:pt idx="24054">
                  <c:v>634.06399999999996</c:v>
                </c:pt>
                <c:pt idx="24055">
                  <c:v>634.08199999999999</c:v>
                </c:pt>
                <c:pt idx="24056">
                  <c:v>634.101</c:v>
                </c:pt>
                <c:pt idx="24057">
                  <c:v>634.12300000000005</c:v>
                </c:pt>
                <c:pt idx="24058">
                  <c:v>634.15499999999997</c:v>
                </c:pt>
                <c:pt idx="24059">
                  <c:v>634.20000000000005</c:v>
                </c:pt>
                <c:pt idx="24060">
                  <c:v>634.20100000000002</c:v>
                </c:pt>
                <c:pt idx="24061">
                  <c:v>634.20799999999997</c:v>
                </c:pt>
                <c:pt idx="24062">
                  <c:v>634.21799999999996</c:v>
                </c:pt>
                <c:pt idx="24063">
                  <c:v>634.23199999999997</c:v>
                </c:pt>
                <c:pt idx="24064">
                  <c:v>634.24800000000005</c:v>
                </c:pt>
                <c:pt idx="24065">
                  <c:v>634.26800000000003</c:v>
                </c:pt>
                <c:pt idx="24066">
                  <c:v>634.28700000000003</c:v>
                </c:pt>
                <c:pt idx="24067">
                  <c:v>634.30600000000004</c:v>
                </c:pt>
                <c:pt idx="24068">
                  <c:v>634.32399999999996</c:v>
                </c:pt>
                <c:pt idx="24069">
                  <c:v>634.34299999999996</c:v>
                </c:pt>
                <c:pt idx="24070">
                  <c:v>634.36599999999999</c:v>
                </c:pt>
                <c:pt idx="24071">
                  <c:v>634.41700000000003</c:v>
                </c:pt>
                <c:pt idx="24072">
                  <c:v>634.48599999999999</c:v>
                </c:pt>
                <c:pt idx="24073">
                  <c:v>634.52200000000005</c:v>
                </c:pt>
                <c:pt idx="24074">
                  <c:v>634.54300000000001</c:v>
                </c:pt>
                <c:pt idx="24075">
                  <c:v>634.55700000000002</c:v>
                </c:pt>
                <c:pt idx="24076">
                  <c:v>634.56899999999996</c:v>
                </c:pt>
                <c:pt idx="24077">
                  <c:v>634.58100000000002</c:v>
                </c:pt>
                <c:pt idx="24078">
                  <c:v>634.596</c:v>
                </c:pt>
                <c:pt idx="24079">
                  <c:v>634.61400000000003</c:v>
                </c:pt>
                <c:pt idx="24080">
                  <c:v>634.63300000000004</c:v>
                </c:pt>
                <c:pt idx="24081">
                  <c:v>634.65200000000004</c:v>
                </c:pt>
                <c:pt idx="24082">
                  <c:v>634.66899999999998</c:v>
                </c:pt>
                <c:pt idx="24083">
                  <c:v>634.68799999999999</c:v>
                </c:pt>
                <c:pt idx="24084">
                  <c:v>634.70600000000002</c:v>
                </c:pt>
                <c:pt idx="24085">
                  <c:v>634.726</c:v>
                </c:pt>
                <c:pt idx="24086">
                  <c:v>634.75900000000001</c:v>
                </c:pt>
                <c:pt idx="24087">
                  <c:v>634.82000000000005</c:v>
                </c:pt>
                <c:pt idx="24088">
                  <c:v>634.88599999999997</c:v>
                </c:pt>
                <c:pt idx="24089">
                  <c:v>634.94799999999998</c:v>
                </c:pt>
                <c:pt idx="24090">
                  <c:v>635</c:v>
                </c:pt>
                <c:pt idx="24091">
                  <c:v>635.00199999999995</c:v>
                </c:pt>
                <c:pt idx="24092">
                  <c:v>635.01900000000001</c:v>
                </c:pt>
                <c:pt idx="24093">
                  <c:v>635.03</c:v>
                </c:pt>
                <c:pt idx="24094">
                  <c:v>635.04300000000001</c:v>
                </c:pt>
                <c:pt idx="24095">
                  <c:v>635.05600000000004</c:v>
                </c:pt>
                <c:pt idx="24096">
                  <c:v>635.07500000000005</c:v>
                </c:pt>
                <c:pt idx="24097">
                  <c:v>635.096</c:v>
                </c:pt>
                <c:pt idx="24098">
                  <c:v>635.11699999999996</c:v>
                </c:pt>
                <c:pt idx="24099">
                  <c:v>635.13699999999994</c:v>
                </c:pt>
                <c:pt idx="24100">
                  <c:v>635.15499999999997</c:v>
                </c:pt>
                <c:pt idx="24101">
                  <c:v>635.17399999999998</c:v>
                </c:pt>
                <c:pt idx="24102">
                  <c:v>635.19200000000001</c:v>
                </c:pt>
                <c:pt idx="24103">
                  <c:v>635.21</c:v>
                </c:pt>
                <c:pt idx="24104">
                  <c:v>635.24300000000005</c:v>
                </c:pt>
                <c:pt idx="24105">
                  <c:v>635.30100000000004</c:v>
                </c:pt>
                <c:pt idx="24106">
                  <c:v>635.36500000000001</c:v>
                </c:pt>
                <c:pt idx="24107">
                  <c:v>635.40099999999995</c:v>
                </c:pt>
                <c:pt idx="24108">
                  <c:v>635.41899999999998</c:v>
                </c:pt>
                <c:pt idx="24109">
                  <c:v>635.43299999999999</c:v>
                </c:pt>
                <c:pt idx="24110">
                  <c:v>635.447</c:v>
                </c:pt>
                <c:pt idx="24111">
                  <c:v>635.46199999999999</c:v>
                </c:pt>
                <c:pt idx="24112">
                  <c:v>635.47799999999995</c:v>
                </c:pt>
                <c:pt idx="24113">
                  <c:v>635.49800000000005</c:v>
                </c:pt>
                <c:pt idx="24114">
                  <c:v>635.51900000000001</c:v>
                </c:pt>
                <c:pt idx="24115">
                  <c:v>635.54100000000005</c:v>
                </c:pt>
                <c:pt idx="24116">
                  <c:v>635.56100000000004</c:v>
                </c:pt>
                <c:pt idx="24117">
                  <c:v>635.58000000000004</c:v>
                </c:pt>
                <c:pt idx="24118">
                  <c:v>635.6</c:v>
                </c:pt>
                <c:pt idx="24119">
                  <c:v>635.62</c:v>
                </c:pt>
                <c:pt idx="24120">
                  <c:v>635.63900000000001</c:v>
                </c:pt>
                <c:pt idx="24121">
                  <c:v>635.66099999999994</c:v>
                </c:pt>
                <c:pt idx="24122">
                  <c:v>635.697</c:v>
                </c:pt>
                <c:pt idx="24123">
                  <c:v>635.76199999999994</c:v>
                </c:pt>
                <c:pt idx="24124">
                  <c:v>635.83199999999999</c:v>
                </c:pt>
                <c:pt idx="24125">
                  <c:v>635.89</c:v>
                </c:pt>
                <c:pt idx="24126">
                  <c:v>635.92700000000002</c:v>
                </c:pt>
                <c:pt idx="24127">
                  <c:v>635.947</c:v>
                </c:pt>
                <c:pt idx="24128">
                  <c:v>635.95899999999995</c:v>
                </c:pt>
                <c:pt idx="24129">
                  <c:v>635.97299999999996</c:v>
                </c:pt>
                <c:pt idx="24130">
                  <c:v>635.98699999999997</c:v>
                </c:pt>
                <c:pt idx="24131">
                  <c:v>636.00199999999995</c:v>
                </c:pt>
                <c:pt idx="24132">
                  <c:v>636.02099999999996</c:v>
                </c:pt>
                <c:pt idx="24133">
                  <c:v>636.04100000000005</c:v>
                </c:pt>
                <c:pt idx="24134">
                  <c:v>636.06299999999999</c:v>
                </c:pt>
                <c:pt idx="24135">
                  <c:v>636.08299999999997</c:v>
                </c:pt>
                <c:pt idx="24136">
                  <c:v>636.10299999999995</c:v>
                </c:pt>
                <c:pt idx="24137">
                  <c:v>636.12199999999996</c:v>
                </c:pt>
                <c:pt idx="24138">
                  <c:v>636.14200000000005</c:v>
                </c:pt>
                <c:pt idx="24139">
                  <c:v>636.16200000000003</c:v>
                </c:pt>
                <c:pt idx="24140">
                  <c:v>636.18700000000001</c:v>
                </c:pt>
                <c:pt idx="24141">
                  <c:v>636.22299999999996</c:v>
                </c:pt>
                <c:pt idx="24142">
                  <c:v>636.25</c:v>
                </c:pt>
                <c:pt idx="24143">
                  <c:v>636.26099999999997</c:v>
                </c:pt>
                <c:pt idx="24144">
                  <c:v>636.274</c:v>
                </c:pt>
                <c:pt idx="24145">
                  <c:v>636.28700000000003</c:v>
                </c:pt>
                <c:pt idx="24146">
                  <c:v>636.303</c:v>
                </c:pt>
                <c:pt idx="24147">
                  <c:v>636.32100000000003</c:v>
                </c:pt>
                <c:pt idx="24148">
                  <c:v>636.34199999999998</c:v>
                </c:pt>
                <c:pt idx="24149">
                  <c:v>636.36400000000003</c:v>
                </c:pt>
                <c:pt idx="24150">
                  <c:v>636.38499999999999</c:v>
                </c:pt>
                <c:pt idx="24151">
                  <c:v>636.404</c:v>
                </c:pt>
                <c:pt idx="24152">
                  <c:v>636.42200000000003</c:v>
                </c:pt>
                <c:pt idx="24153">
                  <c:v>636.44000000000005</c:v>
                </c:pt>
                <c:pt idx="24154">
                  <c:v>636.45799999999997</c:v>
                </c:pt>
                <c:pt idx="24155">
                  <c:v>636.47500000000002</c:v>
                </c:pt>
                <c:pt idx="24156">
                  <c:v>636.49300000000005</c:v>
                </c:pt>
                <c:pt idx="24157">
                  <c:v>636.524</c:v>
                </c:pt>
                <c:pt idx="24158">
                  <c:v>636.58600000000001</c:v>
                </c:pt>
                <c:pt idx="24159">
                  <c:v>636.65200000000004</c:v>
                </c:pt>
                <c:pt idx="24160">
                  <c:v>636.71699999999998</c:v>
                </c:pt>
                <c:pt idx="24161">
                  <c:v>636.78099999999995</c:v>
                </c:pt>
                <c:pt idx="24162">
                  <c:v>636.83799999999997</c:v>
                </c:pt>
                <c:pt idx="24163">
                  <c:v>636.86099999999999</c:v>
                </c:pt>
                <c:pt idx="24164">
                  <c:v>636.86500000000001</c:v>
                </c:pt>
                <c:pt idx="24165">
                  <c:v>636.87</c:v>
                </c:pt>
                <c:pt idx="24166">
                  <c:v>636.88099999999997</c:v>
                </c:pt>
                <c:pt idx="24167">
                  <c:v>636.89800000000002</c:v>
                </c:pt>
                <c:pt idx="24168">
                  <c:v>636.92999999999995</c:v>
                </c:pt>
                <c:pt idx="24169">
                  <c:v>636.97900000000004</c:v>
                </c:pt>
                <c:pt idx="24170">
                  <c:v>637.03700000000003</c:v>
                </c:pt>
                <c:pt idx="24171">
                  <c:v>637.08900000000006</c:v>
                </c:pt>
                <c:pt idx="24172">
                  <c:v>637.13</c:v>
                </c:pt>
                <c:pt idx="24173">
                  <c:v>637.15700000000004</c:v>
                </c:pt>
                <c:pt idx="24174">
                  <c:v>637.16999999999996</c:v>
                </c:pt>
                <c:pt idx="24175">
                  <c:v>637.17999999999995</c:v>
                </c:pt>
                <c:pt idx="24176">
                  <c:v>637.19100000000003</c:v>
                </c:pt>
                <c:pt idx="24177">
                  <c:v>637.20299999999997</c:v>
                </c:pt>
                <c:pt idx="24178">
                  <c:v>637.21900000000005</c:v>
                </c:pt>
                <c:pt idx="24179">
                  <c:v>637.23800000000006</c:v>
                </c:pt>
                <c:pt idx="24180">
                  <c:v>637.25800000000004</c:v>
                </c:pt>
                <c:pt idx="24181">
                  <c:v>637.279</c:v>
                </c:pt>
                <c:pt idx="24182">
                  <c:v>637.29899999999998</c:v>
                </c:pt>
                <c:pt idx="24183">
                  <c:v>637.31700000000001</c:v>
                </c:pt>
                <c:pt idx="24184">
                  <c:v>637.33699999999999</c:v>
                </c:pt>
                <c:pt idx="24185">
                  <c:v>637.35400000000004</c:v>
                </c:pt>
                <c:pt idx="24186">
                  <c:v>637.37300000000005</c:v>
                </c:pt>
                <c:pt idx="24187">
                  <c:v>637.41700000000003</c:v>
                </c:pt>
                <c:pt idx="24188">
                  <c:v>637.42999999999995</c:v>
                </c:pt>
                <c:pt idx="24189">
                  <c:v>637.44299999999998</c:v>
                </c:pt>
                <c:pt idx="24190">
                  <c:v>637.45600000000002</c:v>
                </c:pt>
                <c:pt idx="24191">
                  <c:v>637.47400000000005</c:v>
                </c:pt>
                <c:pt idx="24192">
                  <c:v>637.49300000000005</c:v>
                </c:pt>
                <c:pt idx="24193">
                  <c:v>637.51300000000003</c:v>
                </c:pt>
                <c:pt idx="24194">
                  <c:v>637.53200000000004</c:v>
                </c:pt>
                <c:pt idx="24195">
                  <c:v>637.54999999999995</c:v>
                </c:pt>
                <c:pt idx="24196">
                  <c:v>637.56899999999996</c:v>
                </c:pt>
                <c:pt idx="24197">
                  <c:v>637.58900000000006</c:v>
                </c:pt>
                <c:pt idx="24198">
                  <c:v>637.61099999999999</c:v>
                </c:pt>
                <c:pt idx="24199">
                  <c:v>637.64400000000001</c:v>
                </c:pt>
                <c:pt idx="24200">
                  <c:v>637.69200000000001</c:v>
                </c:pt>
                <c:pt idx="24201">
                  <c:v>637.72699999999998</c:v>
                </c:pt>
                <c:pt idx="24202">
                  <c:v>637.74199999999996</c:v>
                </c:pt>
                <c:pt idx="24203">
                  <c:v>637.75199999999995</c:v>
                </c:pt>
                <c:pt idx="24204">
                  <c:v>637.76400000000001</c:v>
                </c:pt>
                <c:pt idx="24205">
                  <c:v>637.77599999999995</c:v>
                </c:pt>
                <c:pt idx="24206">
                  <c:v>637.79200000000003</c:v>
                </c:pt>
                <c:pt idx="24207">
                  <c:v>637.81100000000004</c:v>
                </c:pt>
                <c:pt idx="24208">
                  <c:v>637.83199999999999</c:v>
                </c:pt>
                <c:pt idx="24209">
                  <c:v>637.85</c:v>
                </c:pt>
                <c:pt idx="24210">
                  <c:v>637.86800000000005</c:v>
                </c:pt>
                <c:pt idx="24211">
                  <c:v>637.88599999999997</c:v>
                </c:pt>
                <c:pt idx="24212">
                  <c:v>637.90499999999997</c:v>
                </c:pt>
                <c:pt idx="24213">
                  <c:v>637.92200000000003</c:v>
                </c:pt>
                <c:pt idx="24214">
                  <c:v>637.94299999999998</c:v>
                </c:pt>
                <c:pt idx="24215">
                  <c:v>637.98500000000001</c:v>
                </c:pt>
                <c:pt idx="24216">
                  <c:v>638.03899999999999</c:v>
                </c:pt>
                <c:pt idx="24217">
                  <c:v>638.08699999999999</c:v>
                </c:pt>
                <c:pt idx="24218">
                  <c:v>638.13699999999994</c:v>
                </c:pt>
                <c:pt idx="24219">
                  <c:v>638.18200000000002</c:v>
                </c:pt>
                <c:pt idx="24220">
                  <c:v>638.20500000000004</c:v>
                </c:pt>
                <c:pt idx="24221">
                  <c:v>638.21699999999998</c:v>
                </c:pt>
                <c:pt idx="24222">
                  <c:v>638.22500000000002</c:v>
                </c:pt>
                <c:pt idx="24223">
                  <c:v>638.23800000000006</c:v>
                </c:pt>
                <c:pt idx="24224">
                  <c:v>638.25400000000002</c:v>
                </c:pt>
                <c:pt idx="24225">
                  <c:v>638.26400000000001</c:v>
                </c:pt>
                <c:pt idx="24226">
                  <c:v>638.27200000000005</c:v>
                </c:pt>
                <c:pt idx="24227">
                  <c:v>638.28</c:v>
                </c:pt>
                <c:pt idx="24228">
                  <c:v>638.29100000000005</c:v>
                </c:pt>
                <c:pt idx="24229">
                  <c:v>638.30399999999997</c:v>
                </c:pt>
                <c:pt idx="24230">
                  <c:v>638.31799999999998</c:v>
                </c:pt>
                <c:pt idx="24231">
                  <c:v>638.33399999999995</c:v>
                </c:pt>
                <c:pt idx="24232">
                  <c:v>638.351</c:v>
                </c:pt>
                <c:pt idx="24233">
                  <c:v>638.37099999999998</c:v>
                </c:pt>
                <c:pt idx="24234">
                  <c:v>638.39099999999996</c:v>
                </c:pt>
                <c:pt idx="24235">
                  <c:v>638.41</c:v>
                </c:pt>
                <c:pt idx="24236">
                  <c:v>638.42700000000002</c:v>
                </c:pt>
                <c:pt idx="24237">
                  <c:v>638.44500000000005</c:v>
                </c:pt>
                <c:pt idx="24238">
                  <c:v>638.46500000000003</c:v>
                </c:pt>
                <c:pt idx="24239">
                  <c:v>638.48400000000004</c:v>
                </c:pt>
                <c:pt idx="24240">
                  <c:v>638.50400000000002</c:v>
                </c:pt>
                <c:pt idx="24241">
                  <c:v>638.52300000000002</c:v>
                </c:pt>
                <c:pt idx="24242">
                  <c:v>638.54</c:v>
                </c:pt>
                <c:pt idx="24243">
                  <c:v>638.55499999999995</c:v>
                </c:pt>
                <c:pt idx="24244">
                  <c:v>638.56899999999996</c:v>
                </c:pt>
                <c:pt idx="24245">
                  <c:v>638.58299999999997</c:v>
                </c:pt>
                <c:pt idx="24246">
                  <c:v>638.6</c:v>
                </c:pt>
                <c:pt idx="24247">
                  <c:v>638.61500000000001</c:v>
                </c:pt>
                <c:pt idx="24248">
                  <c:v>638.63099999999997</c:v>
                </c:pt>
                <c:pt idx="24249">
                  <c:v>638.64599999999996</c:v>
                </c:pt>
                <c:pt idx="24250">
                  <c:v>638.66200000000003</c:v>
                </c:pt>
                <c:pt idx="24251">
                  <c:v>638.678</c:v>
                </c:pt>
                <c:pt idx="24252">
                  <c:v>638.69399999999996</c:v>
                </c:pt>
                <c:pt idx="24253">
                  <c:v>638.71100000000001</c:v>
                </c:pt>
                <c:pt idx="24254">
                  <c:v>638.73099999999999</c:v>
                </c:pt>
                <c:pt idx="24255">
                  <c:v>638.75199999999995</c:v>
                </c:pt>
                <c:pt idx="24256">
                  <c:v>638.77099999999996</c:v>
                </c:pt>
                <c:pt idx="24257">
                  <c:v>638.78899999999999</c:v>
                </c:pt>
                <c:pt idx="24258">
                  <c:v>638.80600000000004</c:v>
                </c:pt>
                <c:pt idx="24259">
                  <c:v>638.82399999999996</c:v>
                </c:pt>
                <c:pt idx="24260">
                  <c:v>638.84199999999998</c:v>
                </c:pt>
                <c:pt idx="24261">
                  <c:v>638.86</c:v>
                </c:pt>
                <c:pt idx="24262">
                  <c:v>638.87900000000002</c:v>
                </c:pt>
                <c:pt idx="24263">
                  <c:v>638.89800000000002</c:v>
                </c:pt>
                <c:pt idx="24264">
                  <c:v>638.92399999999998</c:v>
                </c:pt>
                <c:pt idx="24265">
                  <c:v>638.95899999999995</c:v>
                </c:pt>
                <c:pt idx="24266">
                  <c:v>638.99800000000005</c:v>
                </c:pt>
                <c:pt idx="24267">
                  <c:v>639.03899999999999</c:v>
                </c:pt>
                <c:pt idx="24268">
                  <c:v>639.05899999999997</c:v>
                </c:pt>
                <c:pt idx="24269">
                  <c:v>639.07299999999998</c:v>
                </c:pt>
                <c:pt idx="24270">
                  <c:v>639.08900000000006</c:v>
                </c:pt>
                <c:pt idx="24271">
                  <c:v>639.09400000000005</c:v>
                </c:pt>
                <c:pt idx="24272">
                  <c:v>639.1</c:v>
                </c:pt>
                <c:pt idx="24273">
                  <c:v>639.10599999999999</c:v>
                </c:pt>
                <c:pt idx="24274">
                  <c:v>639.11599999999999</c:v>
                </c:pt>
                <c:pt idx="24275">
                  <c:v>639.125</c:v>
                </c:pt>
                <c:pt idx="24276">
                  <c:v>639.13800000000003</c:v>
                </c:pt>
                <c:pt idx="24277">
                  <c:v>639.15800000000002</c:v>
                </c:pt>
                <c:pt idx="24278">
                  <c:v>639.18399999999997</c:v>
                </c:pt>
                <c:pt idx="24279">
                  <c:v>639.20500000000004</c:v>
                </c:pt>
                <c:pt idx="24280">
                  <c:v>639.22199999999998</c:v>
                </c:pt>
                <c:pt idx="24281">
                  <c:v>639.23699999999997</c:v>
                </c:pt>
                <c:pt idx="24282">
                  <c:v>639.25199999999995</c:v>
                </c:pt>
                <c:pt idx="24283">
                  <c:v>639.26800000000003</c:v>
                </c:pt>
                <c:pt idx="24284">
                  <c:v>639.28399999999999</c:v>
                </c:pt>
                <c:pt idx="24285">
                  <c:v>639.29999999999995</c:v>
                </c:pt>
                <c:pt idx="24286">
                  <c:v>639.31600000000003</c:v>
                </c:pt>
                <c:pt idx="24287">
                  <c:v>639.33399999999995</c:v>
                </c:pt>
                <c:pt idx="24288">
                  <c:v>639.35199999999998</c:v>
                </c:pt>
                <c:pt idx="24289">
                  <c:v>639.36699999999996</c:v>
                </c:pt>
                <c:pt idx="24290">
                  <c:v>639.37900000000002</c:v>
                </c:pt>
                <c:pt idx="24291">
                  <c:v>639.39400000000001</c:v>
                </c:pt>
                <c:pt idx="24292">
                  <c:v>639.41600000000005</c:v>
                </c:pt>
                <c:pt idx="24293">
                  <c:v>639.43899999999996</c:v>
                </c:pt>
                <c:pt idx="24294">
                  <c:v>639.46100000000001</c:v>
                </c:pt>
                <c:pt idx="24295">
                  <c:v>639.47900000000004</c:v>
                </c:pt>
                <c:pt idx="24296">
                  <c:v>639.49599999999998</c:v>
                </c:pt>
                <c:pt idx="24297">
                  <c:v>639.51300000000003</c:v>
                </c:pt>
                <c:pt idx="24298">
                  <c:v>639.52700000000004</c:v>
                </c:pt>
                <c:pt idx="24299">
                  <c:v>639.54300000000001</c:v>
                </c:pt>
                <c:pt idx="24300">
                  <c:v>639.56200000000001</c:v>
                </c:pt>
                <c:pt idx="24301">
                  <c:v>639.58100000000002</c:v>
                </c:pt>
                <c:pt idx="24302">
                  <c:v>639.59900000000005</c:v>
                </c:pt>
                <c:pt idx="24303">
                  <c:v>639.61500000000001</c:v>
                </c:pt>
                <c:pt idx="24304">
                  <c:v>639.63199999999995</c:v>
                </c:pt>
                <c:pt idx="24305">
                  <c:v>639.64700000000005</c:v>
                </c:pt>
                <c:pt idx="24306">
                  <c:v>639.654</c:v>
                </c:pt>
                <c:pt idx="24307">
                  <c:v>639.66</c:v>
                </c:pt>
                <c:pt idx="24308">
                  <c:v>639.66499999999996</c:v>
                </c:pt>
                <c:pt idx="24309">
                  <c:v>639.67100000000005</c:v>
                </c:pt>
                <c:pt idx="24310">
                  <c:v>639.67899999999997</c:v>
                </c:pt>
                <c:pt idx="24311">
                  <c:v>639.69200000000001</c:v>
                </c:pt>
                <c:pt idx="24312">
                  <c:v>639.70799999999997</c:v>
                </c:pt>
                <c:pt idx="24313">
                  <c:v>639.72699999999998</c:v>
                </c:pt>
                <c:pt idx="24314">
                  <c:v>639.74599999999998</c:v>
                </c:pt>
                <c:pt idx="24315">
                  <c:v>639.76300000000003</c:v>
                </c:pt>
                <c:pt idx="24316">
                  <c:v>639.78099999999995</c:v>
                </c:pt>
                <c:pt idx="24317">
                  <c:v>639.79999999999995</c:v>
                </c:pt>
                <c:pt idx="24318">
                  <c:v>639.81799999999998</c:v>
                </c:pt>
                <c:pt idx="24319">
                  <c:v>639.83600000000001</c:v>
                </c:pt>
                <c:pt idx="24320">
                  <c:v>639.85400000000004</c:v>
                </c:pt>
                <c:pt idx="24321">
                  <c:v>639.87099999999998</c:v>
                </c:pt>
                <c:pt idx="24322">
                  <c:v>639.88800000000003</c:v>
                </c:pt>
                <c:pt idx="24323">
                  <c:v>639.90700000000004</c:v>
                </c:pt>
                <c:pt idx="24324">
                  <c:v>639.928</c:v>
                </c:pt>
                <c:pt idx="24325">
                  <c:v>639.94899999999996</c:v>
                </c:pt>
                <c:pt idx="24326">
                  <c:v>639.96500000000003</c:v>
                </c:pt>
                <c:pt idx="24327">
                  <c:v>639.98400000000004</c:v>
                </c:pt>
                <c:pt idx="24328">
                  <c:v>640.00199999999995</c:v>
                </c:pt>
                <c:pt idx="24329">
                  <c:v>640.02</c:v>
                </c:pt>
                <c:pt idx="24330">
                  <c:v>640.04100000000005</c:v>
                </c:pt>
                <c:pt idx="24331">
                  <c:v>640.08900000000006</c:v>
                </c:pt>
                <c:pt idx="24332">
                  <c:v>640.14</c:v>
                </c:pt>
                <c:pt idx="24333">
                  <c:v>640.15</c:v>
                </c:pt>
                <c:pt idx="24334">
                  <c:v>640.16300000000001</c:v>
                </c:pt>
                <c:pt idx="24335">
                  <c:v>640.17700000000002</c:v>
                </c:pt>
                <c:pt idx="24336">
                  <c:v>640.19399999999996</c:v>
                </c:pt>
                <c:pt idx="24337">
                  <c:v>640.21400000000006</c:v>
                </c:pt>
                <c:pt idx="24338">
                  <c:v>640.23299999999995</c:v>
                </c:pt>
                <c:pt idx="24339">
                  <c:v>640.25199999999995</c:v>
                </c:pt>
                <c:pt idx="24340">
                  <c:v>640.27099999999996</c:v>
                </c:pt>
                <c:pt idx="24341">
                  <c:v>640.28800000000001</c:v>
                </c:pt>
                <c:pt idx="24342">
                  <c:v>640.30799999999999</c:v>
                </c:pt>
                <c:pt idx="24343">
                  <c:v>640.34400000000005</c:v>
                </c:pt>
                <c:pt idx="24344">
                  <c:v>640.37199999999996</c:v>
                </c:pt>
                <c:pt idx="24345">
                  <c:v>640.38699999999994</c:v>
                </c:pt>
                <c:pt idx="24346">
                  <c:v>640.40099999999995</c:v>
                </c:pt>
                <c:pt idx="24347">
                  <c:v>640.41499999999996</c:v>
                </c:pt>
                <c:pt idx="24348">
                  <c:v>640.43200000000002</c:v>
                </c:pt>
                <c:pt idx="24349">
                  <c:v>640.45100000000002</c:v>
                </c:pt>
                <c:pt idx="24350">
                  <c:v>640.47199999999998</c:v>
                </c:pt>
                <c:pt idx="24351">
                  <c:v>640.49199999999996</c:v>
                </c:pt>
                <c:pt idx="24352">
                  <c:v>640.51199999999994</c:v>
                </c:pt>
                <c:pt idx="24353">
                  <c:v>640.53099999999995</c:v>
                </c:pt>
                <c:pt idx="24354">
                  <c:v>640.54899999999998</c:v>
                </c:pt>
                <c:pt idx="24355">
                  <c:v>640.56500000000005</c:v>
                </c:pt>
                <c:pt idx="24356">
                  <c:v>640.58100000000002</c:v>
                </c:pt>
                <c:pt idx="24357">
                  <c:v>640.59699999999998</c:v>
                </c:pt>
                <c:pt idx="24358">
                  <c:v>640.61500000000001</c:v>
                </c:pt>
                <c:pt idx="24359">
                  <c:v>640.63400000000001</c:v>
                </c:pt>
                <c:pt idx="24360">
                  <c:v>640.654</c:v>
                </c:pt>
                <c:pt idx="24361">
                  <c:v>640.673</c:v>
                </c:pt>
                <c:pt idx="24362">
                  <c:v>640.69100000000003</c:v>
                </c:pt>
                <c:pt idx="24363">
                  <c:v>640.71</c:v>
                </c:pt>
                <c:pt idx="24364">
                  <c:v>640.73</c:v>
                </c:pt>
                <c:pt idx="24365">
                  <c:v>640.76</c:v>
                </c:pt>
                <c:pt idx="24366">
                  <c:v>640.80399999999997</c:v>
                </c:pt>
                <c:pt idx="24367">
                  <c:v>640.85299999999995</c:v>
                </c:pt>
                <c:pt idx="24368">
                  <c:v>640.90200000000004</c:v>
                </c:pt>
                <c:pt idx="24369">
                  <c:v>640.92100000000005</c:v>
                </c:pt>
                <c:pt idx="24370">
                  <c:v>640.93899999999996</c:v>
                </c:pt>
                <c:pt idx="24371">
                  <c:v>640.95000000000005</c:v>
                </c:pt>
                <c:pt idx="24372">
                  <c:v>640.96600000000001</c:v>
                </c:pt>
                <c:pt idx="24373">
                  <c:v>640.99800000000005</c:v>
                </c:pt>
                <c:pt idx="24374">
                  <c:v>641.048</c:v>
                </c:pt>
                <c:pt idx="24375">
                  <c:v>641.10299999999995</c:v>
                </c:pt>
                <c:pt idx="24376">
                  <c:v>641.15499999999997</c:v>
                </c:pt>
                <c:pt idx="24377">
                  <c:v>641.20100000000002</c:v>
                </c:pt>
                <c:pt idx="24378">
                  <c:v>641.22500000000002</c:v>
                </c:pt>
                <c:pt idx="24379">
                  <c:v>641.23699999999997</c:v>
                </c:pt>
                <c:pt idx="24380">
                  <c:v>641.24800000000005</c:v>
                </c:pt>
                <c:pt idx="24381">
                  <c:v>641.25900000000001</c:v>
                </c:pt>
                <c:pt idx="24382">
                  <c:v>641.27099999999996</c:v>
                </c:pt>
                <c:pt idx="24383">
                  <c:v>641.28399999999999</c:v>
                </c:pt>
                <c:pt idx="24384">
                  <c:v>641.29999999999995</c:v>
                </c:pt>
                <c:pt idx="24385">
                  <c:v>641.31700000000001</c:v>
                </c:pt>
                <c:pt idx="24386">
                  <c:v>641.33600000000001</c:v>
                </c:pt>
                <c:pt idx="24387">
                  <c:v>641.35599999999999</c:v>
                </c:pt>
                <c:pt idx="24388">
                  <c:v>641.37699999999995</c:v>
                </c:pt>
                <c:pt idx="24389">
                  <c:v>641.39599999999996</c:v>
                </c:pt>
                <c:pt idx="24390">
                  <c:v>641.41200000000003</c:v>
                </c:pt>
                <c:pt idx="24391">
                  <c:v>641.42899999999997</c:v>
                </c:pt>
                <c:pt idx="24392">
                  <c:v>641.44600000000003</c:v>
                </c:pt>
                <c:pt idx="24393">
                  <c:v>641.46400000000006</c:v>
                </c:pt>
                <c:pt idx="24394">
                  <c:v>641.48500000000001</c:v>
                </c:pt>
                <c:pt idx="24395">
                  <c:v>641.51800000000003</c:v>
                </c:pt>
                <c:pt idx="24396">
                  <c:v>641.54899999999998</c:v>
                </c:pt>
                <c:pt idx="24397">
                  <c:v>641.55700000000002</c:v>
                </c:pt>
                <c:pt idx="24398">
                  <c:v>641.56700000000001</c:v>
                </c:pt>
                <c:pt idx="24399">
                  <c:v>641.57899999999995</c:v>
                </c:pt>
                <c:pt idx="24400">
                  <c:v>641.59699999999998</c:v>
                </c:pt>
                <c:pt idx="24401">
                  <c:v>641.61599999999999</c:v>
                </c:pt>
                <c:pt idx="24402">
                  <c:v>641.63599999999997</c:v>
                </c:pt>
                <c:pt idx="24403">
                  <c:v>641.654</c:v>
                </c:pt>
                <c:pt idx="24404">
                  <c:v>641.67100000000005</c:v>
                </c:pt>
                <c:pt idx="24405">
                  <c:v>641.69000000000005</c:v>
                </c:pt>
                <c:pt idx="24406">
                  <c:v>641.70699999999999</c:v>
                </c:pt>
                <c:pt idx="24407">
                  <c:v>641.72500000000002</c:v>
                </c:pt>
                <c:pt idx="24408">
                  <c:v>641.74300000000005</c:v>
                </c:pt>
                <c:pt idx="24409">
                  <c:v>641.77800000000002</c:v>
                </c:pt>
                <c:pt idx="24410">
                  <c:v>641.83100000000002</c:v>
                </c:pt>
                <c:pt idx="24411">
                  <c:v>641.85900000000004</c:v>
                </c:pt>
                <c:pt idx="24412">
                  <c:v>641.86199999999997</c:v>
                </c:pt>
                <c:pt idx="24413">
                  <c:v>641.87</c:v>
                </c:pt>
                <c:pt idx="24414">
                  <c:v>641.88099999999997</c:v>
                </c:pt>
                <c:pt idx="24415">
                  <c:v>641.89400000000001</c:v>
                </c:pt>
                <c:pt idx="24416">
                  <c:v>641.91200000000003</c:v>
                </c:pt>
                <c:pt idx="24417">
                  <c:v>641.93399999999997</c:v>
                </c:pt>
                <c:pt idx="24418">
                  <c:v>641.95600000000002</c:v>
                </c:pt>
                <c:pt idx="24419">
                  <c:v>641.97799999999995</c:v>
                </c:pt>
                <c:pt idx="24420">
                  <c:v>641.99800000000005</c:v>
                </c:pt>
                <c:pt idx="24421">
                  <c:v>642.01800000000003</c:v>
                </c:pt>
                <c:pt idx="24422">
                  <c:v>642.03700000000003</c:v>
                </c:pt>
                <c:pt idx="24423">
                  <c:v>642.05700000000002</c:v>
                </c:pt>
                <c:pt idx="24424">
                  <c:v>642.07500000000005</c:v>
                </c:pt>
                <c:pt idx="24425">
                  <c:v>642.09400000000005</c:v>
                </c:pt>
                <c:pt idx="24426">
                  <c:v>642.11400000000003</c:v>
                </c:pt>
                <c:pt idx="24427">
                  <c:v>642.14499999999998</c:v>
                </c:pt>
                <c:pt idx="24428">
                  <c:v>642.19299999999998</c:v>
                </c:pt>
                <c:pt idx="24429">
                  <c:v>642.25099999999998</c:v>
                </c:pt>
                <c:pt idx="24430">
                  <c:v>642.30999999999995</c:v>
                </c:pt>
                <c:pt idx="24431">
                  <c:v>642.32799999999997</c:v>
                </c:pt>
                <c:pt idx="24432">
                  <c:v>642.34</c:v>
                </c:pt>
                <c:pt idx="24433">
                  <c:v>642.35299999999995</c:v>
                </c:pt>
                <c:pt idx="24434">
                  <c:v>642.36599999999999</c:v>
                </c:pt>
                <c:pt idx="24435">
                  <c:v>642.38099999999997</c:v>
                </c:pt>
                <c:pt idx="24436">
                  <c:v>642.399</c:v>
                </c:pt>
                <c:pt idx="24437">
                  <c:v>642.41899999999998</c:v>
                </c:pt>
                <c:pt idx="24438">
                  <c:v>642.44000000000005</c:v>
                </c:pt>
                <c:pt idx="24439">
                  <c:v>642.46</c:v>
                </c:pt>
                <c:pt idx="24440">
                  <c:v>642.47900000000004</c:v>
                </c:pt>
                <c:pt idx="24441">
                  <c:v>642.49900000000002</c:v>
                </c:pt>
                <c:pt idx="24442">
                  <c:v>642.51900000000001</c:v>
                </c:pt>
                <c:pt idx="24443">
                  <c:v>642.53899999999999</c:v>
                </c:pt>
                <c:pt idx="24444">
                  <c:v>642.55999999999995</c:v>
                </c:pt>
                <c:pt idx="24445">
                  <c:v>642.58399999999995</c:v>
                </c:pt>
                <c:pt idx="24446">
                  <c:v>642.60500000000002</c:v>
                </c:pt>
                <c:pt idx="24447">
                  <c:v>642.62599999999998</c:v>
                </c:pt>
                <c:pt idx="24448">
                  <c:v>642.64599999999996</c:v>
                </c:pt>
                <c:pt idx="24449">
                  <c:v>642.66899999999998</c:v>
                </c:pt>
                <c:pt idx="24450">
                  <c:v>642.69200000000001</c:v>
                </c:pt>
                <c:pt idx="24451">
                  <c:v>642.71299999999997</c:v>
                </c:pt>
                <c:pt idx="24452">
                  <c:v>642.73400000000004</c:v>
                </c:pt>
                <c:pt idx="24453">
                  <c:v>642.755</c:v>
                </c:pt>
                <c:pt idx="24454">
                  <c:v>642.774</c:v>
                </c:pt>
                <c:pt idx="24455">
                  <c:v>642.79200000000003</c:v>
                </c:pt>
                <c:pt idx="24456">
                  <c:v>642.81500000000005</c:v>
                </c:pt>
                <c:pt idx="24457">
                  <c:v>642.86500000000001</c:v>
                </c:pt>
                <c:pt idx="24458">
                  <c:v>642.92700000000002</c:v>
                </c:pt>
                <c:pt idx="24459">
                  <c:v>642.98599999999999</c:v>
                </c:pt>
                <c:pt idx="24460">
                  <c:v>643.04300000000001</c:v>
                </c:pt>
                <c:pt idx="24461">
                  <c:v>643.06799999999998</c:v>
                </c:pt>
                <c:pt idx="24462">
                  <c:v>643.08299999999997</c:v>
                </c:pt>
                <c:pt idx="24463">
                  <c:v>643.09799999999996</c:v>
                </c:pt>
                <c:pt idx="24464">
                  <c:v>643.11199999999997</c:v>
                </c:pt>
                <c:pt idx="24465">
                  <c:v>643.12699999999995</c:v>
                </c:pt>
                <c:pt idx="24466">
                  <c:v>643.14300000000003</c:v>
                </c:pt>
                <c:pt idx="24467">
                  <c:v>643.16099999999994</c:v>
                </c:pt>
                <c:pt idx="24468">
                  <c:v>643.18200000000002</c:v>
                </c:pt>
                <c:pt idx="24469">
                  <c:v>643.20399999999995</c:v>
                </c:pt>
                <c:pt idx="24470">
                  <c:v>643.22400000000005</c:v>
                </c:pt>
                <c:pt idx="24471">
                  <c:v>643.24400000000003</c:v>
                </c:pt>
                <c:pt idx="24472">
                  <c:v>643.26400000000001</c:v>
                </c:pt>
                <c:pt idx="24473">
                  <c:v>643.28300000000002</c:v>
                </c:pt>
                <c:pt idx="24474">
                  <c:v>643.30499999999995</c:v>
                </c:pt>
                <c:pt idx="24475">
                  <c:v>643.33699999999999</c:v>
                </c:pt>
                <c:pt idx="24476">
                  <c:v>643.38800000000003</c:v>
                </c:pt>
                <c:pt idx="24477">
                  <c:v>643.42499999999995</c:v>
                </c:pt>
                <c:pt idx="24478">
                  <c:v>643.43700000000001</c:v>
                </c:pt>
                <c:pt idx="24479">
                  <c:v>643.447</c:v>
                </c:pt>
                <c:pt idx="24480">
                  <c:v>643.45699999999999</c:v>
                </c:pt>
                <c:pt idx="24481">
                  <c:v>643.46900000000005</c:v>
                </c:pt>
                <c:pt idx="24482">
                  <c:v>643.48199999999997</c:v>
                </c:pt>
                <c:pt idx="24483">
                  <c:v>643.49800000000005</c:v>
                </c:pt>
                <c:pt idx="24484">
                  <c:v>643.51300000000003</c:v>
                </c:pt>
                <c:pt idx="24485">
                  <c:v>643.52800000000002</c:v>
                </c:pt>
                <c:pt idx="24486">
                  <c:v>643.54399999999998</c:v>
                </c:pt>
                <c:pt idx="24487">
                  <c:v>643.55799999999999</c:v>
                </c:pt>
                <c:pt idx="24488">
                  <c:v>643.57299999999998</c:v>
                </c:pt>
                <c:pt idx="24489">
                  <c:v>643.58799999999997</c:v>
                </c:pt>
                <c:pt idx="24490">
                  <c:v>643.60299999999995</c:v>
                </c:pt>
                <c:pt idx="24491">
                  <c:v>643.61699999999996</c:v>
                </c:pt>
                <c:pt idx="24492">
                  <c:v>643.63199999999995</c:v>
                </c:pt>
                <c:pt idx="24493">
                  <c:v>643.64700000000005</c:v>
                </c:pt>
                <c:pt idx="24494">
                  <c:v>643.66200000000003</c:v>
                </c:pt>
                <c:pt idx="24495">
                  <c:v>643.678</c:v>
                </c:pt>
                <c:pt idx="24496">
                  <c:v>643.70500000000004</c:v>
                </c:pt>
                <c:pt idx="24497">
                  <c:v>643.76</c:v>
                </c:pt>
                <c:pt idx="24498">
                  <c:v>643.84199999999998</c:v>
                </c:pt>
                <c:pt idx="24499">
                  <c:v>643.91899999999998</c:v>
                </c:pt>
                <c:pt idx="24500">
                  <c:v>643.99099999999999</c:v>
                </c:pt>
                <c:pt idx="24501">
                  <c:v>644.05999999999995</c:v>
                </c:pt>
                <c:pt idx="24502">
                  <c:v>644.1</c:v>
                </c:pt>
                <c:pt idx="24503">
                  <c:v>644.101</c:v>
                </c:pt>
                <c:pt idx="24504">
                  <c:v>644.10500000000002</c:v>
                </c:pt>
                <c:pt idx="24505">
                  <c:v>644.11199999999997</c:v>
                </c:pt>
                <c:pt idx="24506">
                  <c:v>644.12699999999995</c:v>
                </c:pt>
                <c:pt idx="24507">
                  <c:v>644.14499999999998</c:v>
                </c:pt>
                <c:pt idx="24508">
                  <c:v>644.16399999999999</c:v>
                </c:pt>
                <c:pt idx="24509">
                  <c:v>644.18399999999997</c:v>
                </c:pt>
                <c:pt idx="24510">
                  <c:v>644.20299999999997</c:v>
                </c:pt>
                <c:pt idx="24511">
                  <c:v>644.22199999999998</c:v>
                </c:pt>
                <c:pt idx="24512">
                  <c:v>644.24</c:v>
                </c:pt>
                <c:pt idx="24513">
                  <c:v>644.25800000000004</c:v>
                </c:pt>
                <c:pt idx="24514">
                  <c:v>644.28499999999997</c:v>
                </c:pt>
                <c:pt idx="24515">
                  <c:v>644.31899999999996</c:v>
                </c:pt>
                <c:pt idx="24516">
                  <c:v>644.34</c:v>
                </c:pt>
                <c:pt idx="24517">
                  <c:v>644.35500000000002</c:v>
                </c:pt>
                <c:pt idx="24518">
                  <c:v>644.36800000000005</c:v>
                </c:pt>
                <c:pt idx="24519">
                  <c:v>644.38400000000001</c:v>
                </c:pt>
                <c:pt idx="24520">
                  <c:v>644.40300000000002</c:v>
                </c:pt>
                <c:pt idx="24521">
                  <c:v>644.42200000000003</c:v>
                </c:pt>
                <c:pt idx="24522">
                  <c:v>644.44000000000005</c:v>
                </c:pt>
                <c:pt idx="24523">
                  <c:v>644.45799999999997</c:v>
                </c:pt>
                <c:pt idx="24524">
                  <c:v>644.47699999999998</c:v>
                </c:pt>
                <c:pt idx="24525">
                  <c:v>644.49599999999998</c:v>
                </c:pt>
                <c:pt idx="24526">
                  <c:v>644.52499999999998</c:v>
                </c:pt>
                <c:pt idx="24527">
                  <c:v>644.58199999999999</c:v>
                </c:pt>
                <c:pt idx="24528">
                  <c:v>644.65499999999997</c:v>
                </c:pt>
                <c:pt idx="24529">
                  <c:v>644.72699999999998</c:v>
                </c:pt>
                <c:pt idx="24530">
                  <c:v>644.79600000000005</c:v>
                </c:pt>
                <c:pt idx="24531">
                  <c:v>644.86300000000006</c:v>
                </c:pt>
                <c:pt idx="24532">
                  <c:v>644.92499999999995</c:v>
                </c:pt>
                <c:pt idx="24533">
                  <c:v>644.97</c:v>
                </c:pt>
                <c:pt idx="24534">
                  <c:v>644.97</c:v>
                </c:pt>
                <c:pt idx="24535">
                  <c:v>644.97</c:v>
                </c:pt>
                <c:pt idx="24536">
                  <c:v>644.97299999999996</c:v>
                </c:pt>
                <c:pt idx="24537">
                  <c:v>644.98400000000004</c:v>
                </c:pt>
                <c:pt idx="24538">
                  <c:v>644.99300000000005</c:v>
                </c:pt>
                <c:pt idx="24539">
                  <c:v>645.00599999999997</c:v>
                </c:pt>
                <c:pt idx="24540">
                  <c:v>645.024</c:v>
                </c:pt>
                <c:pt idx="24541">
                  <c:v>645.04300000000001</c:v>
                </c:pt>
                <c:pt idx="24542">
                  <c:v>645.06399999999996</c:v>
                </c:pt>
                <c:pt idx="24543">
                  <c:v>645.08299999999997</c:v>
                </c:pt>
                <c:pt idx="24544">
                  <c:v>645.10199999999998</c:v>
                </c:pt>
                <c:pt idx="24545">
                  <c:v>645.12</c:v>
                </c:pt>
                <c:pt idx="24546">
                  <c:v>645.13900000000001</c:v>
                </c:pt>
                <c:pt idx="24547">
                  <c:v>645.15700000000004</c:v>
                </c:pt>
                <c:pt idx="24548">
                  <c:v>645.18100000000004</c:v>
                </c:pt>
                <c:pt idx="24549">
                  <c:v>645.22400000000005</c:v>
                </c:pt>
                <c:pt idx="24550">
                  <c:v>645.28399999999999</c:v>
                </c:pt>
                <c:pt idx="24551">
                  <c:v>645.34299999999996</c:v>
                </c:pt>
                <c:pt idx="24552">
                  <c:v>645.39200000000005</c:v>
                </c:pt>
                <c:pt idx="24553">
                  <c:v>645.40700000000004</c:v>
                </c:pt>
                <c:pt idx="24554">
                  <c:v>645.41300000000001</c:v>
                </c:pt>
                <c:pt idx="24555">
                  <c:v>645.42399999999998</c:v>
                </c:pt>
                <c:pt idx="24556">
                  <c:v>645.43499999999995</c:v>
                </c:pt>
                <c:pt idx="24557">
                  <c:v>645.44899999999996</c:v>
                </c:pt>
                <c:pt idx="24558">
                  <c:v>645.46400000000006</c:v>
                </c:pt>
                <c:pt idx="24559">
                  <c:v>645.48299999999995</c:v>
                </c:pt>
                <c:pt idx="24560">
                  <c:v>645.50199999999995</c:v>
                </c:pt>
                <c:pt idx="24561">
                  <c:v>645.52099999999996</c:v>
                </c:pt>
                <c:pt idx="24562">
                  <c:v>645.53899999999999</c:v>
                </c:pt>
                <c:pt idx="24563">
                  <c:v>645.55700000000002</c:v>
                </c:pt>
                <c:pt idx="24564">
                  <c:v>645.57600000000002</c:v>
                </c:pt>
                <c:pt idx="24565">
                  <c:v>645.59400000000005</c:v>
                </c:pt>
                <c:pt idx="24566">
                  <c:v>645.61599999999999</c:v>
                </c:pt>
                <c:pt idx="24567">
                  <c:v>645.65300000000002</c:v>
                </c:pt>
                <c:pt idx="24568">
                  <c:v>645.70100000000002</c:v>
                </c:pt>
                <c:pt idx="24569">
                  <c:v>645.71199999999999</c:v>
                </c:pt>
                <c:pt idx="24570">
                  <c:v>645.72400000000005</c:v>
                </c:pt>
                <c:pt idx="24571">
                  <c:v>645.73800000000006</c:v>
                </c:pt>
                <c:pt idx="24572">
                  <c:v>645.75400000000002</c:v>
                </c:pt>
                <c:pt idx="24573">
                  <c:v>645.77300000000002</c:v>
                </c:pt>
                <c:pt idx="24574">
                  <c:v>645.79300000000001</c:v>
                </c:pt>
                <c:pt idx="24575">
                  <c:v>645.81299999999999</c:v>
                </c:pt>
                <c:pt idx="24576">
                  <c:v>645.83199999999999</c:v>
                </c:pt>
                <c:pt idx="24577">
                  <c:v>645.85199999999998</c:v>
                </c:pt>
                <c:pt idx="24578">
                  <c:v>645.87099999999998</c:v>
                </c:pt>
                <c:pt idx="24579">
                  <c:v>645.89</c:v>
                </c:pt>
                <c:pt idx="24580">
                  <c:v>645.91999999999996</c:v>
                </c:pt>
                <c:pt idx="24581">
                  <c:v>645.97400000000005</c:v>
                </c:pt>
                <c:pt idx="24582">
                  <c:v>646.04499999999996</c:v>
                </c:pt>
                <c:pt idx="24583">
                  <c:v>646.11400000000003</c:v>
                </c:pt>
                <c:pt idx="24584">
                  <c:v>646.15499999999997</c:v>
                </c:pt>
                <c:pt idx="24585">
                  <c:v>646.173</c:v>
                </c:pt>
                <c:pt idx="24586">
                  <c:v>646.19000000000005</c:v>
                </c:pt>
                <c:pt idx="24587">
                  <c:v>646.20600000000002</c:v>
                </c:pt>
                <c:pt idx="24588">
                  <c:v>646.22299999999996</c:v>
                </c:pt>
                <c:pt idx="24589">
                  <c:v>646.245</c:v>
                </c:pt>
                <c:pt idx="24590">
                  <c:v>646.26700000000005</c:v>
                </c:pt>
                <c:pt idx="24591">
                  <c:v>646.28599999999994</c:v>
                </c:pt>
                <c:pt idx="24592">
                  <c:v>646.30600000000004</c:v>
                </c:pt>
                <c:pt idx="24593">
                  <c:v>646.32600000000002</c:v>
                </c:pt>
                <c:pt idx="24594">
                  <c:v>646.34500000000003</c:v>
                </c:pt>
                <c:pt idx="24595">
                  <c:v>646.36599999999999</c:v>
                </c:pt>
                <c:pt idx="24596">
                  <c:v>646.39200000000005</c:v>
                </c:pt>
                <c:pt idx="24597">
                  <c:v>646.44899999999996</c:v>
                </c:pt>
                <c:pt idx="24598">
                  <c:v>646.53099999999995</c:v>
                </c:pt>
                <c:pt idx="24599">
                  <c:v>646.62300000000005</c:v>
                </c:pt>
                <c:pt idx="24600">
                  <c:v>646.71400000000006</c:v>
                </c:pt>
                <c:pt idx="24601">
                  <c:v>646.80499999999995</c:v>
                </c:pt>
                <c:pt idx="24602">
                  <c:v>646.89400000000001</c:v>
                </c:pt>
                <c:pt idx="24603">
                  <c:v>646.98800000000006</c:v>
                </c:pt>
                <c:pt idx="24604">
                  <c:v>647.08399999999995</c:v>
                </c:pt>
                <c:pt idx="24605">
                  <c:v>647.17100000000005</c:v>
                </c:pt>
                <c:pt idx="24606">
                  <c:v>647.23900000000003</c:v>
                </c:pt>
                <c:pt idx="24607">
                  <c:v>647.25400000000002</c:v>
                </c:pt>
                <c:pt idx="24608">
                  <c:v>647.25400000000002</c:v>
                </c:pt>
                <c:pt idx="24609">
                  <c:v>647.26</c:v>
                </c:pt>
                <c:pt idx="24610">
                  <c:v>647.27</c:v>
                </c:pt>
                <c:pt idx="24611">
                  <c:v>647.28200000000004</c:v>
                </c:pt>
                <c:pt idx="24612">
                  <c:v>647.29700000000003</c:v>
                </c:pt>
                <c:pt idx="24613">
                  <c:v>647.31500000000005</c:v>
                </c:pt>
                <c:pt idx="24614">
                  <c:v>647.33399999999995</c:v>
                </c:pt>
                <c:pt idx="24615">
                  <c:v>647.35500000000002</c:v>
                </c:pt>
                <c:pt idx="24616">
                  <c:v>647.375</c:v>
                </c:pt>
                <c:pt idx="24617">
                  <c:v>647.39400000000001</c:v>
                </c:pt>
                <c:pt idx="24618">
                  <c:v>647.41300000000001</c:v>
                </c:pt>
                <c:pt idx="24619">
                  <c:v>647.43600000000004</c:v>
                </c:pt>
                <c:pt idx="24620">
                  <c:v>647.47500000000002</c:v>
                </c:pt>
                <c:pt idx="24621">
                  <c:v>647.54700000000003</c:v>
                </c:pt>
                <c:pt idx="24622">
                  <c:v>647.62599999999998</c:v>
                </c:pt>
                <c:pt idx="24623">
                  <c:v>647.70299999999997</c:v>
                </c:pt>
                <c:pt idx="24624">
                  <c:v>647.77700000000004</c:v>
                </c:pt>
                <c:pt idx="24625">
                  <c:v>647.84699999999998</c:v>
                </c:pt>
                <c:pt idx="24626">
                  <c:v>647.90599999999995</c:v>
                </c:pt>
                <c:pt idx="24627">
                  <c:v>647.90899999999999</c:v>
                </c:pt>
                <c:pt idx="24628">
                  <c:v>647.91</c:v>
                </c:pt>
                <c:pt idx="24629">
                  <c:v>647.91</c:v>
                </c:pt>
                <c:pt idx="24630">
                  <c:v>647.92100000000005</c:v>
                </c:pt>
                <c:pt idx="24631">
                  <c:v>647.92999999999995</c:v>
                </c:pt>
                <c:pt idx="24632">
                  <c:v>647.94200000000001</c:v>
                </c:pt>
                <c:pt idx="24633">
                  <c:v>647.95799999999997</c:v>
                </c:pt>
                <c:pt idx="24634">
                  <c:v>647.97699999999998</c:v>
                </c:pt>
                <c:pt idx="24635">
                  <c:v>647.99800000000005</c:v>
                </c:pt>
                <c:pt idx="24636">
                  <c:v>648.01900000000001</c:v>
                </c:pt>
                <c:pt idx="24637">
                  <c:v>648.03800000000001</c:v>
                </c:pt>
                <c:pt idx="24638">
                  <c:v>648.05799999999999</c:v>
                </c:pt>
                <c:pt idx="24639">
                  <c:v>648.077</c:v>
                </c:pt>
                <c:pt idx="24640">
                  <c:v>648.10699999999997</c:v>
                </c:pt>
                <c:pt idx="24641">
                  <c:v>648.15899999999999</c:v>
                </c:pt>
                <c:pt idx="24642">
                  <c:v>648.226</c:v>
                </c:pt>
                <c:pt idx="24643">
                  <c:v>648.28099999999995</c:v>
                </c:pt>
                <c:pt idx="24644">
                  <c:v>648.31100000000004</c:v>
                </c:pt>
                <c:pt idx="24645">
                  <c:v>648.32600000000002</c:v>
                </c:pt>
                <c:pt idx="24646">
                  <c:v>648.34100000000001</c:v>
                </c:pt>
                <c:pt idx="24647">
                  <c:v>648.35299999999995</c:v>
                </c:pt>
                <c:pt idx="24648">
                  <c:v>648.36800000000005</c:v>
                </c:pt>
                <c:pt idx="24649">
                  <c:v>648.38400000000001</c:v>
                </c:pt>
                <c:pt idx="24650">
                  <c:v>648.404</c:v>
                </c:pt>
                <c:pt idx="24651">
                  <c:v>648.42499999999995</c:v>
                </c:pt>
                <c:pt idx="24652">
                  <c:v>648.44299999999998</c:v>
                </c:pt>
                <c:pt idx="24653">
                  <c:v>648.46</c:v>
                </c:pt>
                <c:pt idx="24654">
                  <c:v>648.47799999999995</c:v>
                </c:pt>
                <c:pt idx="24655">
                  <c:v>648.49699999999996</c:v>
                </c:pt>
                <c:pt idx="24656">
                  <c:v>648.51900000000001</c:v>
                </c:pt>
                <c:pt idx="24657">
                  <c:v>648.57000000000005</c:v>
                </c:pt>
                <c:pt idx="24658">
                  <c:v>648.64599999999996</c:v>
                </c:pt>
                <c:pt idx="24659">
                  <c:v>648.71699999999998</c:v>
                </c:pt>
                <c:pt idx="24660">
                  <c:v>648.78499999999997</c:v>
                </c:pt>
                <c:pt idx="24661">
                  <c:v>648.83299999999997</c:v>
                </c:pt>
                <c:pt idx="24662">
                  <c:v>648.851</c:v>
                </c:pt>
                <c:pt idx="24663">
                  <c:v>648.85799999999995</c:v>
                </c:pt>
                <c:pt idx="24664">
                  <c:v>648.87099999999998</c:v>
                </c:pt>
                <c:pt idx="24665">
                  <c:v>648.88099999999997</c:v>
                </c:pt>
                <c:pt idx="24666">
                  <c:v>648.88900000000001</c:v>
                </c:pt>
                <c:pt idx="24667">
                  <c:v>648.89599999999996</c:v>
                </c:pt>
                <c:pt idx="24668">
                  <c:v>648.90300000000002</c:v>
                </c:pt>
                <c:pt idx="24669">
                  <c:v>648.91099999999994</c:v>
                </c:pt>
                <c:pt idx="24670">
                  <c:v>648.92899999999997</c:v>
                </c:pt>
                <c:pt idx="24671">
                  <c:v>648.96900000000005</c:v>
                </c:pt>
                <c:pt idx="24672">
                  <c:v>649.02</c:v>
                </c:pt>
                <c:pt idx="24673">
                  <c:v>649.05600000000004</c:v>
                </c:pt>
                <c:pt idx="24674">
                  <c:v>649.07500000000005</c:v>
                </c:pt>
                <c:pt idx="24675">
                  <c:v>649.08600000000001</c:v>
                </c:pt>
                <c:pt idx="24676">
                  <c:v>649.09699999999998</c:v>
                </c:pt>
                <c:pt idx="24677">
                  <c:v>649.11099999999999</c:v>
                </c:pt>
                <c:pt idx="24678">
                  <c:v>649.12800000000004</c:v>
                </c:pt>
                <c:pt idx="24679">
                  <c:v>649.14700000000005</c:v>
                </c:pt>
                <c:pt idx="24680">
                  <c:v>649.16700000000003</c:v>
                </c:pt>
                <c:pt idx="24681">
                  <c:v>649.18499999999995</c:v>
                </c:pt>
                <c:pt idx="24682">
                  <c:v>649.20399999999995</c:v>
                </c:pt>
                <c:pt idx="24683">
                  <c:v>649.22199999999998</c:v>
                </c:pt>
                <c:pt idx="24684">
                  <c:v>649.23900000000003</c:v>
                </c:pt>
                <c:pt idx="24685">
                  <c:v>649.25699999999995</c:v>
                </c:pt>
                <c:pt idx="24686">
                  <c:v>649.27499999999998</c:v>
                </c:pt>
                <c:pt idx="24687">
                  <c:v>649.29399999999998</c:v>
                </c:pt>
                <c:pt idx="24688">
                  <c:v>649.31200000000001</c:v>
                </c:pt>
                <c:pt idx="24689">
                  <c:v>649.33299999999997</c:v>
                </c:pt>
                <c:pt idx="24690">
                  <c:v>649.37</c:v>
                </c:pt>
                <c:pt idx="24691">
                  <c:v>649.42399999999998</c:v>
                </c:pt>
                <c:pt idx="24692">
                  <c:v>649.495</c:v>
                </c:pt>
                <c:pt idx="24693">
                  <c:v>649.56100000000004</c:v>
                </c:pt>
                <c:pt idx="24694">
                  <c:v>649.62</c:v>
                </c:pt>
                <c:pt idx="24695">
                  <c:v>649.67700000000002</c:v>
                </c:pt>
                <c:pt idx="24696">
                  <c:v>649.72699999999998</c:v>
                </c:pt>
                <c:pt idx="24697">
                  <c:v>649.77099999999996</c:v>
                </c:pt>
                <c:pt idx="24698">
                  <c:v>649.78700000000003</c:v>
                </c:pt>
                <c:pt idx="24699">
                  <c:v>649.78700000000003</c:v>
                </c:pt>
                <c:pt idx="24700">
                  <c:v>649.79100000000005</c:v>
                </c:pt>
                <c:pt idx="24701">
                  <c:v>649.80799999999999</c:v>
                </c:pt>
                <c:pt idx="24702">
                  <c:v>649.84</c:v>
                </c:pt>
                <c:pt idx="24703">
                  <c:v>649.89</c:v>
                </c:pt>
                <c:pt idx="24704">
                  <c:v>649.94899999999996</c:v>
                </c:pt>
                <c:pt idx="24705">
                  <c:v>650.00099999999998</c:v>
                </c:pt>
                <c:pt idx="24706">
                  <c:v>650.03800000000001</c:v>
                </c:pt>
                <c:pt idx="24707">
                  <c:v>650.05399999999997</c:v>
                </c:pt>
                <c:pt idx="24708">
                  <c:v>650.05600000000004</c:v>
                </c:pt>
                <c:pt idx="24709">
                  <c:v>650.06200000000001</c:v>
                </c:pt>
                <c:pt idx="24710">
                  <c:v>650.07100000000003</c:v>
                </c:pt>
                <c:pt idx="24711">
                  <c:v>650.08199999999999</c:v>
                </c:pt>
                <c:pt idx="24712">
                  <c:v>650.09900000000005</c:v>
                </c:pt>
                <c:pt idx="24713">
                  <c:v>650.11699999999996</c:v>
                </c:pt>
                <c:pt idx="24714">
                  <c:v>650.13699999999994</c:v>
                </c:pt>
                <c:pt idx="24715">
                  <c:v>650.15599999999995</c:v>
                </c:pt>
                <c:pt idx="24716">
                  <c:v>650.17499999999995</c:v>
                </c:pt>
                <c:pt idx="24717">
                  <c:v>650.19299999999998</c:v>
                </c:pt>
                <c:pt idx="24718">
                  <c:v>650.21100000000001</c:v>
                </c:pt>
                <c:pt idx="24719">
                  <c:v>650.22799999999995</c:v>
                </c:pt>
                <c:pt idx="24720">
                  <c:v>650.24400000000003</c:v>
                </c:pt>
                <c:pt idx="24721">
                  <c:v>650.25800000000004</c:v>
                </c:pt>
                <c:pt idx="24722">
                  <c:v>650.27300000000002</c:v>
                </c:pt>
                <c:pt idx="24723">
                  <c:v>650.28800000000001</c:v>
                </c:pt>
                <c:pt idx="24724">
                  <c:v>650.303</c:v>
                </c:pt>
                <c:pt idx="24725">
                  <c:v>650.31799999999998</c:v>
                </c:pt>
                <c:pt idx="24726">
                  <c:v>650.33199999999999</c:v>
                </c:pt>
                <c:pt idx="24727">
                  <c:v>650.34699999999998</c:v>
                </c:pt>
                <c:pt idx="24728">
                  <c:v>650.36199999999997</c:v>
                </c:pt>
                <c:pt idx="24729">
                  <c:v>650.37699999999995</c:v>
                </c:pt>
                <c:pt idx="24730">
                  <c:v>650.39099999999996</c:v>
                </c:pt>
                <c:pt idx="24731">
                  <c:v>650.40599999999995</c:v>
                </c:pt>
                <c:pt idx="24732">
                  <c:v>650.41999999999996</c:v>
                </c:pt>
                <c:pt idx="24733">
                  <c:v>650.43399999999997</c:v>
                </c:pt>
                <c:pt idx="24734">
                  <c:v>650.44899999999996</c:v>
                </c:pt>
                <c:pt idx="24735">
                  <c:v>650.46299999999997</c:v>
                </c:pt>
                <c:pt idx="24736">
                  <c:v>650.48099999999999</c:v>
                </c:pt>
                <c:pt idx="24737">
                  <c:v>650.505</c:v>
                </c:pt>
                <c:pt idx="24738">
                  <c:v>650.53099999999995</c:v>
                </c:pt>
                <c:pt idx="24739">
                  <c:v>650.55200000000002</c:v>
                </c:pt>
                <c:pt idx="24740">
                  <c:v>650.57299999999998</c:v>
                </c:pt>
                <c:pt idx="24741">
                  <c:v>650.59199999999998</c:v>
                </c:pt>
                <c:pt idx="24742">
                  <c:v>650.61</c:v>
                </c:pt>
                <c:pt idx="24743">
                  <c:v>650.63199999999995</c:v>
                </c:pt>
                <c:pt idx="24744">
                  <c:v>650.66300000000001</c:v>
                </c:pt>
                <c:pt idx="24745">
                  <c:v>650.72199999999998</c:v>
                </c:pt>
                <c:pt idx="24746">
                  <c:v>650.73800000000006</c:v>
                </c:pt>
                <c:pt idx="24747">
                  <c:v>650.74599999999998</c:v>
                </c:pt>
                <c:pt idx="24748">
                  <c:v>650.75900000000001</c:v>
                </c:pt>
                <c:pt idx="24749">
                  <c:v>650.77200000000005</c:v>
                </c:pt>
                <c:pt idx="24750">
                  <c:v>650.79</c:v>
                </c:pt>
                <c:pt idx="24751">
                  <c:v>650.81100000000004</c:v>
                </c:pt>
                <c:pt idx="24752">
                  <c:v>650.83299999999997</c:v>
                </c:pt>
                <c:pt idx="24753">
                  <c:v>650.85400000000004</c:v>
                </c:pt>
                <c:pt idx="24754">
                  <c:v>650.87400000000002</c:v>
                </c:pt>
                <c:pt idx="24755">
                  <c:v>650.89400000000001</c:v>
                </c:pt>
                <c:pt idx="24756">
                  <c:v>650.91399999999999</c:v>
                </c:pt>
                <c:pt idx="24757">
                  <c:v>650.93700000000001</c:v>
                </c:pt>
                <c:pt idx="24758">
                  <c:v>650.97799999999995</c:v>
                </c:pt>
                <c:pt idx="24759">
                  <c:v>651.02599999999995</c:v>
                </c:pt>
                <c:pt idx="24760">
                  <c:v>651.06799999999998</c:v>
                </c:pt>
                <c:pt idx="24761">
                  <c:v>651.10799999999995</c:v>
                </c:pt>
                <c:pt idx="24762">
                  <c:v>651.13</c:v>
                </c:pt>
                <c:pt idx="24763">
                  <c:v>651.13800000000003</c:v>
                </c:pt>
                <c:pt idx="24764">
                  <c:v>651.14800000000002</c:v>
                </c:pt>
                <c:pt idx="24765">
                  <c:v>651.16099999999994</c:v>
                </c:pt>
                <c:pt idx="24766">
                  <c:v>651.17899999999997</c:v>
                </c:pt>
                <c:pt idx="24767">
                  <c:v>651.19899999999996</c:v>
                </c:pt>
                <c:pt idx="24768">
                  <c:v>651.221</c:v>
                </c:pt>
                <c:pt idx="24769">
                  <c:v>651.24099999999999</c:v>
                </c:pt>
                <c:pt idx="24770">
                  <c:v>651.26099999999997</c:v>
                </c:pt>
                <c:pt idx="24771">
                  <c:v>651.28099999999995</c:v>
                </c:pt>
                <c:pt idx="24772">
                  <c:v>651.30200000000002</c:v>
                </c:pt>
                <c:pt idx="24773">
                  <c:v>651.33199999999999</c:v>
                </c:pt>
                <c:pt idx="24774">
                  <c:v>651.38599999999997</c:v>
                </c:pt>
                <c:pt idx="24775">
                  <c:v>651.44600000000003</c:v>
                </c:pt>
                <c:pt idx="24776">
                  <c:v>651.50599999999997</c:v>
                </c:pt>
                <c:pt idx="24777">
                  <c:v>651.52499999999998</c:v>
                </c:pt>
                <c:pt idx="24778">
                  <c:v>651.54399999999998</c:v>
                </c:pt>
                <c:pt idx="24779">
                  <c:v>651.55799999999999</c:v>
                </c:pt>
                <c:pt idx="24780">
                  <c:v>651.57500000000005</c:v>
                </c:pt>
                <c:pt idx="24781">
                  <c:v>651.61300000000006</c:v>
                </c:pt>
                <c:pt idx="24782">
                  <c:v>651.678</c:v>
                </c:pt>
                <c:pt idx="24783">
                  <c:v>651.74599999999998</c:v>
                </c:pt>
                <c:pt idx="24784">
                  <c:v>651.82399999999996</c:v>
                </c:pt>
                <c:pt idx="24785">
                  <c:v>651.91600000000005</c:v>
                </c:pt>
                <c:pt idx="24786">
                  <c:v>652.01499999999999</c:v>
                </c:pt>
                <c:pt idx="24787">
                  <c:v>652.11300000000006</c:v>
                </c:pt>
                <c:pt idx="24788">
                  <c:v>652.21</c:v>
                </c:pt>
                <c:pt idx="24789">
                  <c:v>652.30200000000002</c:v>
                </c:pt>
                <c:pt idx="24790">
                  <c:v>652.39300000000003</c:v>
                </c:pt>
                <c:pt idx="24791">
                  <c:v>652.45500000000004</c:v>
                </c:pt>
                <c:pt idx="24792">
                  <c:v>652.47199999999998</c:v>
                </c:pt>
                <c:pt idx="24793">
                  <c:v>652.47199999999998</c:v>
                </c:pt>
                <c:pt idx="24794">
                  <c:v>652.47199999999998</c:v>
                </c:pt>
                <c:pt idx="24795">
                  <c:v>652.47199999999998</c:v>
                </c:pt>
                <c:pt idx="24796">
                  <c:v>652.47199999999998</c:v>
                </c:pt>
                <c:pt idx="24797">
                  <c:v>652.47199999999998</c:v>
                </c:pt>
                <c:pt idx="24798">
                  <c:v>652.47199999999998</c:v>
                </c:pt>
                <c:pt idx="24799">
                  <c:v>652.47199999999998</c:v>
                </c:pt>
                <c:pt idx="24800">
                  <c:v>652.476</c:v>
                </c:pt>
                <c:pt idx="24801">
                  <c:v>652.49699999999996</c:v>
                </c:pt>
                <c:pt idx="24802">
                  <c:v>652.54</c:v>
                </c:pt>
                <c:pt idx="24803">
                  <c:v>652.57399999999996</c:v>
                </c:pt>
                <c:pt idx="24804">
                  <c:v>652.60299999999995</c:v>
                </c:pt>
                <c:pt idx="24805">
                  <c:v>652.63</c:v>
                </c:pt>
                <c:pt idx="24806">
                  <c:v>652.66099999999994</c:v>
                </c:pt>
                <c:pt idx="24807">
                  <c:v>652.69200000000001</c:v>
                </c:pt>
                <c:pt idx="24808">
                  <c:v>652.71799999999996</c:v>
                </c:pt>
                <c:pt idx="24809">
                  <c:v>652.73099999999999</c:v>
                </c:pt>
                <c:pt idx="24810">
                  <c:v>652.73699999999997</c:v>
                </c:pt>
                <c:pt idx="24811">
                  <c:v>652.74199999999996</c:v>
                </c:pt>
                <c:pt idx="24812">
                  <c:v>652.74800000000005</c:v>
                </c:pt>
                <c:pt idx="24813">
                  <c:v>652.755</c:v>
                </c:pt>
                <c:pt idx="24814">
                  <c:v>652.76099999999997</c:v>
                </c:pt>
                <c:pt idx="24815">
                  <c:v>652.77</c:v>
                </c:pt>
                <c:pt idx="24816">
                  <c:v>652.779</c:v>
                </c:pt>
                <c:pt idx="24817">
                  <c:v>652.78899999999999</c:v>
                </c:pt>
                <c:pt idx="24818">
                  <c:v>652.80399999999997</c:v>
                </c:pt>
                <c:pt idx="24819">
                  <c:v>652.83000000000004</c:v>
                </c:pt>
                <c:pt idx="24820">
                  <c:v>652.87400000000002</c:v>
                </c:pt>
                <c:pt idx="24821">
                  <c:v>652.93299999999999</c:v>
                </c:pt>
                <c:pt idx="24822">
                  <c:v>652.99900000000002</c:v>
                </c:pt>
                <c:pt idx="24823">
                  <c:v>653.06700000000001</c:v>
                </c:pt>
                <c:pt idx="24824">
                  <c:v>653.13900000000001</c:v>
                </c:pt>
                <c:pt idx="24825">
                  <c:v>653.21100000000001</c:v>
                </c:pt>
                <c:pt idx="24826">
                  <c:v>653.28200000000004</c:v>
                </c:pt>
                <c:pt idx="24827">
                  <c:v>653.346</c:v>
                </c:pt>
                <c:pt idx="24828">
                  <c:v>653.4</c:v>
                </c:pt>
                <c:pt idx="24829">
                  <c:v>653.45100000000002</c:v>
                </c:pt>
                <c:pt idx="24830">
                  <c:v>653.50400000000002</c:v>
                </c:pt>
                <c:pt idx="24831">
                  <c:v>653.55700000000002</c:v>
                </c:pt>
                <c:pt idx="24832">
                  <c:v>653.59799999999996</c:v>
                </c:pt>
                <c:pt idx="24833">
                  <c:v>653.625</c:v>
                </c:pt>
                <c:pt idx="24834">
                  <c:v>653.64800000000002</c:v>
                </c:pt>
                <c:pt idx="24835">
                  <c:v>653.67200000000003</c:v>
                </c:pt>
                <c:pt idx="24836">
                  <c:v>653.69500000000005</c:v>
                </c:pt>
                <c:pt idx="24837">
                  <c:v>653.71799999999996</c:v>
                </c:pt>
                <c:pt idx="24838">
                  <c:v>653.74099999999999</c:v>
                </c:pt>
                <c:pt idx="24839">
                  <c:v>653.76300000000003</c:v>
                </c:pt>
                <c:pt idx="24840">
                  <c:v>653.78899999999999</c:v>
                </c:pt>
                <c:pt idx="24841">
                  <c:v>653.82100000000003</c:v>
                </c:pt>
                <c:pt idx="24842">
                  <c:v>653.86400000000003</c:v>
                </c:pt>
                <c:pt idx="24843">
                  <c:v>653.91499999999996</c:v>
                </c:pt>
                <c:pt idx="24844">
                  <c:v>653.96600000000001</c:v>
                </c:pt>
                <c:pt idx="24845">
                  <c:v>654.01400000000001</c:v>
                </c:pt>
                <c:pt idx="24846">
                  <c:v>654.05799999999999</c:v>
                </c:pt>
                <c:pt idx="24847">
                  <c:v>654.1</c:v>
                </c:pt>
                <c:pt idx="24848">
                  <c:v>654.13900000000001</c:v>
                </c:pt>
                <c:pt idx="24849">
                  <c:v>654.16800000000001</c:v>
                </c:pt>
                <c:pt idx="24850">
                  <c:v>654.17700000000002</c:v>
                </c:pt>
                <c:pt idx="24851">
                  <c:v>654.17999999999995</c:v>
                </c:pt>
                <c:pt idx="24852">
                  <c:v>654.18600000000004</c:v>
                </c:pt>
                <c:pt idx="24853">
                  <c:v>654.197</c:v>
                </c:pt>
                <c:pt idx="24854">
                  <c:v>654.21699999999998</c:v>
                </c:pt>
                <c:pt idx="24855">
                  <c:v>654.26099999999997</c:v>
                </c:pt>
                <c:pt idx="24856">
                  <c:v>654.32500000000005</c:v>
                </c:pt>
                <c:pt idx="24857">
                  <c:v>654.38499999999999</c:v>
                </c:pt>
                <c:pt idx="24858">
                  <c:v>654.44500000000005</c:v>
                </c:pt>
                <c:pt idx="24859">
                  <c:v>654.50099999999998</c:v>
                </c:pt>
                <c:pt idx="24860">
                  <c:v>654.54899999999998</c:v>
                </c:pt>
                <c:pt idx="24861">
                  <c:v>654.58600000000001</c:v>
                </c:pt>
                <c:pt idx="24862">
                  <c:v>654.62199999999996</c:v>
                </c:pt>
                <c:pt idx="24863">
                  <c:v>654.65</c:v>
                </c:pt>
                <c:pt idx="24864">
                  <c:v>654.67100000000005</c:v>
                </c:pt>
                <c:pt idx="24865">
                  <c:v>654.67100000000005</c:v>
                </c:pt>
                <c:pt idx="24866">
                  <c:v>654.67100000000005</c:v>
                </c:pt>
                <c:pt idx="24867">
                  <c:v>654.67100000000005</c:v>
                </c:pt>
                <c:pt idx="24868">
                  <c:v>654.67100000000005</c:v>
                </c:pt>
                <c:pt idx="24869">
                  <c:v>654.67600000000004</c:v>
                </c:pt>
                <c:pt idx="24870">
                  <c:v>654.67999999999995</c:v>
                </c:pt>
                <c:pt idx="24871">
                  <c:v>654.68600000000004</c:v>
                </c:pt>
                <c:pt idx="24872">
                  <c:v>654.69600000000003</c:v>
                </c:pt>
                <c:pt idx="24873">
                  <c:v>654.721</c:v>
                </c:pt>
                <c:pt idx="24874">
                  <c:v>654.76400000000001</c:v>
                </c:pt>
                <c:pt idx="24875">
                  <c:v>654.82600000000002</c:v>
                </c:pt>
                <c:pt idx="24876">
                  <c:v>654.89200000000005</c:v>
                </c:pt>
                <c:pt idx="24877">
                  <c:v>654.95299999999997</c:v>
                </c:pt>
                <c:pt idx="24878">
                  <c:v>655.00599999999997</c:v>
                </c:pt>
                <c:pt idx="24879">
                  <c:v>655.05600000000004</c:v>
                </c:pt>
                <c:pt idx="24880">
                  <c:v>655.10199999999998</c:v>
                </c:pt>
                <c:pt idx="24881">
                  <c:v>655.13499999999999</c:v>
                </c:pt>
                <c:pt idx="24882">
                  <c:v>655.15599999999995</c:v>
                </c:pt>
                <c:pt idx="24883">
                  <c:v>655.16499999999996</c:v>
                </c:pt>
                <c:pt idx="24884">
                  <c:v>655.16499999999996</c:v>
                </c:pt>
                <c:pt idx="24885">
                  <c:v>655.16499999999996</c:v>
                </c:pt>
                <c:pt idx="24886">
                  <c:v>655.16700000000003</c:v>
                </c:pt>
                <c:pt idx="24887">
                  <c:v>655.17100000000005</c:v>
                </c:pt>
                <c:pt idx="24888">
                  <c:v>655.17899999999997</c:v>
                </c:pt>
                <c:pt idx="24889">
                  <c:v>655.18799999999999</c:v>
                </c:pt>
                <c:pt idx="24890">
                  <c:v>655.19799999999998</c:v>
                </c:pt>
                <c:pt idx="24891">
                  <c:v>655.21</c:v>
                </c:pt>
                <c:pt idx="24892">
                  <c:v>655.22</c:v>
                </c:pt>
                <c:pt idx="24893">
                  <c:v>655.22799999999995</c:v>
                </c:pt>
                <c:pt idx="24894">
                  <c:v>655.23599999999999</c:v>
                </c:pt>
                <c:pt idx="24895">
                  <c:v>655.245</c:v>
                </c:pt>
                <c:pt idx="24896">
                  <c:v>655.25400000000002</c:v>
                </c:pt>
                <c:pt idx="24897">
                  <c:v>655.26300000000003</c:v>
                </c:pt>
                <c:pt idx="24898">
                  <c:v>655.27200000000005</c:v>
                </c:pt>
                <c:pt idx="24899">
                  <c:v>655.28099999999995</c:v>
                </c:pt>
                <c:pt idx="24900">
                  <c:v>655.29</c:v>
                </c:pt>
                <c:pt idx="24901">
                  <c:v>655.29899999999998</c:v>
                </c:pt>
                <c:pt idx="24902">
                  <c:v>655.30799999999999</c:v>
                </c:pt>
                <c:pt idx="24903">
                  <c:v>655.31799999999998</c:v>
                </c:pt>
                <c:pt idx="24904">
                  <c:v>655.327</c:v>
                </c:pt>
                <c:pt idx="24905">
                  <c:v>655.33600000000001</c:v>
                </c:pt>
                <c:pt idx="24906">
                  <c:v>655.34500000000003</c:v>
                </c:pt>
                <c:pt idx="24907">
                  <c:v>655.35400000000004</c:v>
                </c:pt>
                <c:pt idx="24908">
                  <c:v>655.36300000000006</c:v>
                </c:pt>
                <c:pt idx="24909">
                  <c:v>655.37199999999996</c:v>
                </c:pt>
                <c:pt idx="24910">
                  <c:v>655.38099999999997</c:v>
                </c:pt>
                <c:pt idx="24911">
                  <c:v>655.39</c:v>
                </c:pt>
                <c:pt idx="24912">
                  <c:v>655.399</c:v>
                </c:pt>
                <c:pt idx="24913">
                  <c:v>655.40700000000004</c:v>
                </c:pt>
                <c:pt idx="24914">
                  <c:v>655.41600000000005</c:v>
                </c:pt>
                <c:pt idx="24915">
                  <c:v>655.42499999999995</c:v>
                </c:pt>
                <c:pt idx="24916">
                  <c:v>655.43499999999995</c:v>
                </c:pt>
                <c:pt idx="24917">
                  <c:v>655.44399999999996</c:v>
                </c:pt>
                <c:pt idx="24918">
                  <c:v>655.45299999999997</c:v>
                </c:pt>
                <c:pt idx="24919">
                  <c:v>655.46199999999999</c:v>
                </c:pt>
                <c:pt idx="24920">
                  <c:v>655.471</c:v>
                </c:pt>
                <c:pt idx="24921">
                  <c:v>655.48</c:v>
                </c:pt>
                <c:pt idx="24922">
                  <c:v>655.48800000000006</c:v>
                </c:pt>
                <c:pt idx="24923">
                  <c:v>655.49699999999996</c:v>
                </c:pt>
                <c:pt idx="24924">
                  <c:v>655.50599999999997</c:v>
                </c:pt>
                <c:pt idx="24925">
                  <c:v>655.51499999999999</c:v>
                </c:pt>
                <c:pt idx="24926">
                  <c:v>655.524</c:v>
                </c:pt>
                <c:pt idx="24927">
                  <c:v>655.53300000000002</c:v>
                </c:pt>
                <c:pt idx="24928">
                  <c:v>655.54200000000003</c:v>
                </c:pt>
                <c:pt idx="24929">
                  <c:v>655.55100000000004</c:v>
                </c:pt>
                <c:pt idx="24930">
                  <c:v>655.56</c:v>
                </c:pt>
                <c:pt idx="24931">
                  <c:v>655.56899999999996</c:v>
                </c:pt>
                <c:pt idx="24932">
                  <c:v>655.57799999999997</c:v>
                </c:pt>
                <c:pt idx="24933">
                  <c:v>655.58699999999999</c:v>
                </c:pt>
                <c:pt idx="24934">
                  <c:v>655.59500000000003</c:v>
                </c:pt>
                <c:pt idx="24935">
                  <c:v>655.60500000000002</c:v>
                </c:pt>
                <c:pt idx="24936">
                  <c:v>655.61699999999996</c:v>
                </c:pt>
                <c:pt idx="24937">
                  <c:v>655.63099999999997</c:v>
                </c:pt>
                <c:pt idx="24938">
                  <c:v>655.64400000000001</c:v>
                </c:pt>
                <c:pt idx="24939">
                  <c:v>655.65599999999995</c:v>
                </c:pt>
                <c:pt idx="24940">
                  <c:v>655.66700000000003</c:v>
                </c:pt>
                <c:pt idx="24941">
                  <c:v>655.67899999999997</c:v>
                </c:pt>
                <c:pt idx="24942">
                  <c:v>655.69100000000003</c:v>
                </c:pt>
                <c:pt idx="24943">
                  <c:v>655.70399999999995</c:v>
                </c:pt>
                <c:pt idx="24944">
                  <c:v>655.71500000000003</c:v>
                </c:pt>
                <c:pt idx="24945">
                  <c:v>655.72799999999995</c:v>
                </c:pt>
                <c:pt idx="24946">
                  <c:v>655.74</c:v>
                </c:pt>
                <c:pt idx="24947">
                  <c:v>655.75300000000004</c:v>
                </c:pt>
                <c:pt idx="24948">
                  <c:v>655.76499999999999</c:v>
                </c:pt>
                <c:pt idx="24949">
                  <c:v>655.77499999999998</c:v>
                </c:pt>
                <c:pt idx="24950">
                  <c:v>655.78499999999997</c:v>
                </c:pt>
                <c:pt idx="24951">
                  <c:v>655.79499999999996</c:v>
                </c:pt>
                <c:pt idx="24952">
                  <c:v>655.80499999999995</c:v>
                </c:pt>
                <c:pt idx="24953">
                  <c:v>655.81399999999996</c:v>
                </c:pt>
                <c:pt idx="24954">
                  <c:v>655.82399999999996</c:v>
                </c:pt>
                <c:pt idx="24955">
                  <c:v>655.83299999999997</c:v>
                </c:pt>
                <c:pt idx="24956">
                  <c:v>655.84199999999998</c:v>
                </c:pt>
                <c:pt idx="24957">
                  <c:v>655.851</c:v>
                </c:pt>
                <c:pt idx="24958">
                  <c:v>655.86</c:v>
                </c:pt>
                <c:pt idx="24959">
                  <c:v>655.86900000000003</c:v>
                </c:pt>
                <c:pt idx="24960">
                  <c:v>655.87800000000004</c:v>
                </c:pt>
                <c:pt idx="24961">
                  <c:v>655.88800000000003</c:v>
                </c:pt>
                <c:pt idx="24962">
                  <c:v>655.89700000000005</c:v>
                </c:pt>
                <c:pt idx="24963">
                  <c:v>655.90599999999995</c:v>
                </c:pt>
                <c:pt idx="24964">
                  <c:v>655.91499999999996</c:v>
                </c:pt>
                <c:pt idx="24965">
                  <c:v>655.92399999999998</c:v>
                </c:pt>
                <c:pt idx="24966">
                  <c:v>655.93399999999997</c:v>
                </c:pt>
                <c:pt idx="24967">
                  <c:v>655.94299999999998</c:v>
                </c:pt>
                <c:pt idx="24968">
                  <c:v>655.95299999999997</c:v>
                </c:pt>
                <c:pt idx="24969">
                  <c:v>655.96199999999999</c:v>
                </c:pt>
                <c:pt idx="24970">
                  <c:v>655.971</c:v>
                </c:pt>
                <c:pt idx="24971">
                  <c:v>655.98</c:v>
                </c:pt>
                <c:pt idx="24972">
                  <c:v>655.98900000000003</c:v>
                </c:pt>
                <c:pt idx="24973">
                  <c:v>655.99800000000005</c:v>
                </c:pt>
                <c:pt idx="24974">
                  <c:v>656.00699999999995</c:v>
                </c:pt>
                <c:pt idx="24975">
                  <c:v>656.01599999999996</c:v>
                </c:pt>
                <c:pt idx="24976">
                  <c:v>656.02499999999998</c:v>
                </c:pt>
                <c:pt idx="24977">
                  <c:v>656.03399999999999</c:v>
                </c:pt>
                <c:pt idx="24978">
                  <c:v>656.04300000000001</c:v>
                </c:pt>
                <c:pt idx="24979">
                  <c:v>656.05200000000002</c:v>
                </c:pt>
                <c:pt idx="24980">
                  <c:v>656.06100000000004</c:v>
                </c:pt>
                <c:pt idx="24981">
                  <c:v>656.07</c:v>
                </c:pt>
                <c:pt idx="24982">
                  <c:v>656.07899999999995</c:v>
                </c:pt>
                <c:pt idx="24983">
                  <c:v>656.08699999999999</c:v>
                </c:pt>
                <c:pt idx="24984">
                  <c:v>656.096</c:v>
                </c:pt>
                <c:pt idx="24985">
                  <c:v>656.10500000000002</c:v>
                </c:pt>
                <c:pt idx="24986">
                  <c:v>656.11400000000003</c:v>
                </c:pt>
                <c:pt idx="24987">
                  <c:v>656.12300000000005</c:v>
                </c:pt>
                <c:pt idx="24988">
                  <c:v>656.13199999999995</c:v>
                </c:pt>
                <c:pt idx="24989">
                  <c:v>656.14099999999996</c:v>
                </c:pt>
                <c:pt idx="24990">
                  <c:v>656.15</c:v>
                </c:pt>
                <c:pt idx="24991">
                  <c:v>656.16099999999994</c:v>
                </c:pt>
                <c:pt idx="24992">
                  <c:v>656.17899999999997</c:v>
                </c:pt>
                <c:pt idx="24993">
                  <c:v>656.21400000000006</c:v>
                </c:pt>
                <c:pt idx="24994">
                  <c:v>656.27099999999996</c:v>
                </c:pt>
                <c:pt idx="24995">
                  <c:v>656.34</c:v>
                </c:pt>
                <c:pt idx="24996">
                  <c:v>656.40499999999997</c:v>
                </c:pt>
                <c:pt idx="24997">
                  <c:v>656.46500000000003</c:v>
                </c:pt>
                <c:pt idx="24998">
                  <c:v>656.52300000000002</c:v>
                </c:pt>
                <c:pt idx="24999">
                  <c:v>656.56899999999996</c:v>
                </c:pt>
                <c:pt idx="25000">
                  <c:v>656.59799999999996</c:v>
                </c:pt>
                <c:pt idx="25001">
                  <c:v>656.60799999999995</c:v>
                </c:pt>
                <c:pt idx="25002">
                  <c:v>656.60900000000004</c:v>
                </c:pt>
                <c:pt idx="25003">
                  <c:v>656.61</c:v>
                </c:pt>
                <c:pt idx="25004">
                  <c:v>656.61099999999999</c:v>
                </c:pt>
                <c:pt idx="25005">
                  <c:v>656.61199999999997</c:v>
                </c:pt>
                <c:pt idx="25006">
                  <c:v>656.61300000000006</c:v>
                </c:pt>
                <c:pt idx="25007">
                  <c:v>656.61400000000003</c:v>
                </c:pt>
                <c:pt idx="25008">
                  <c:v>656.61500000000001</c:v>
                </c:pt>
                <c:pt idx="25009">
                  <c:v>656.64099999999996</c:v>
                </c:pt>
                <c:pt idx="25010">
                  <c:v>656.67</c:v>
                </c:pt>
                <c:pt idx="25011">
                  <c:v>656.69899999999996</c:v>
                </c:pt>
                <c:pt idx="25012">
                  <c:v>656.726</c:v>
                </c:pt>
                <c:pt idx="25013">
                  <c:v>656.75300000000004</c:v>
                </c:pt>
                <c:pt idx="25014">
                  <c:v>656.78099999999995</c:v>
                </c:pt>
                <c:pt idx="25015">
                  <c:v>656.80799999999999</c:v>
                </c:pt>
                <c:pt idx="25016">
                  <c:v>656.83399999999995</c:v>
                </c:pt>
                <c:pt idx="25017">
                  <c:v>656.85799999999995</c:v>
                </c:pt>
                <c:pt idx="25018">
                  <c:v>656.87900000000002</c:v>
                </c:pt>
                <c:pt idx="25019">
                  <c:v>656.89200000000005</c:v>
                </c:pt>
                <c:pt idx="25020">
                  <c:v>656.89599999999996</c:v>
                </c:pt>
                <c:pt idx="25021">
                  <c:v>656.89700000000005</c:v>
                </c:pt>
                <c:pt idx="25022">
                  <c:v>656.899</c:v>
                </c:pt>
                <c:pt idx="25023">
                  <c:v>656.90499999999997</c:v>
                </c:pt>
                <c:pt idx="25024">
                  <c:v>656.91300000000001</c:v>
                </c:pt>
                <c:pt idx="25025">
                  <c:v>656.92200000000003</c:v>
                </c:pt>
                <c:pt idx="25026">
                  <c:v>656.93299999999999</c:v>
                </c:pt>
                <c:pt idx="25027">
                  <c:v>656.94600000000003</c:v>
                </c:pt>
                <c:pt idx="25028">
                  <c:v>656.97799999999995</c:v>
                </c:pt>
                <c:pt idx="25029">
                  <c:v>657.03700000000003</c:v>
                </c:pt>
                <c:pt idx="25030">
                  <c:v>657.10599999999999</c:v>
                </c:pt>
                <c:pt idx="25031">
                  <c:v>657.17100000000005</c:v>
                </c:pt>
                <c:pt idx="25032">
                  <c:v>657.23699999999997</c:v>
                </c:pt>
                <c:pt idx="25033">
                  <c:v>657.30200000000002</c:v>
                </c:pt>
                <c:pt idx="25034">
                  <c:v>657.36199999999997</c:v>
                </c:pt>
                <c:pt idx="25035">
                  <c:v>657.42</c:v>
                </c:pt>
                <c:pt idx="25036">
                  <c:v>657.47</c:v>
                </c:pt>
                <c:pt idx="25037">
                  <c:v>657.51700000000005</c:v>
                </c:pt>
                <c:pt idx="25038">
                  <c:v>657.55600000000004</c:v>
                </c:pt>
                <c:pt idx="25039">
                  <c:v>657.56500000000005</c:v>
                </c:pt>
                <c:pt idx="25040">
                  <c:v>657.56600000000003</c:v>
                </c:pt>
                <c:pt idx="25041">
                  <c:v>657.56600000000003</c:v>
                </c:pt>
                <c:pt idx="25042">
                  <c:v>657.57299999999998</c:v>
                </c:pt>
                <c:pt idx="25043">
                  <c:v>657.58600000000001</c:v>
                </c:pt>
                <c:pt idx="25044">
                  <c:v>657.61300000000006</c:v>
                </c:pt>
                <c:pt idx="25045">
                  <c:v>657.66300000000001</c:v>
                </c:pt>
                <c:pt idx="25046">
                  <c:v>657.73199999999997</c:v>
                </c:pt>
                <c:pt idx="25047">
                  <c:v>657.80799999999999</c:v>
                </c:pt>
                <c:pt idx="25048">
                  <c:v>657.87900000000002</c:v>
                </c:pt>
                <c:pt idx="25049">
                  <c:v>657.923</c:v>
                </c:pt>
                <c:pt idx="25050">
                  <c:v>657.93499999999995</c:v>
                </c:pt>
                <c:pt idx="25051">
                  <c:v>657.93899999999996</c:v>
                </c:pt>
                <c:pt idx="25052">
                  <c:v>657.947</c:v>
                </c:pt>
                <c:pt idx="25053">
                  <c:v>657.95699999999999</c:v>
                </c:pt>
                <c:pt idx="25054">
                  <c:v>657.97</c:v>
                </c:pt>
                <c:pt idx="25055">
                  <c:v>657.98599999999999</c:v>
                </c:pt>
                <c:pt idx="25056">
                  <c:v>658.005</c:v>
                </c:pt>
                <c:pt idx="25057">
                  <c:v>658.024</c:v>
                </c:pt>
                <c:pt idx="25058">
                  <c:v>658.04200000000003</c:v>
                </c:pt>
                <c:pt idx="25059">
                  <c:v>658.05799999999999</c:v>
                </c:pt>
                <c:pt idx="25060">
                  <c:v>658.07600000000002</c:v>
                </c:pt>
                <c:pt idx="25061">
                  <c:v>658.09500000000003</c:v>
                </c:pt>
                <c:pt idx="25062">
                  <c:v>658.13199999999995</c:v>
                </c:pt>
                <c:pt idx="25063">
                  <c:v>658.18799999999999</c:v>
                </c:pt>
                <c:pt idx="25064">
                  <c:v>658.20699999999999</c:v>
                </c:pt>
                <c:pt idx="25065">
                  <c:v>658.21299999999997</c:v>
                </c:pt>
                <c:pt idx="25066">
                  <c:v>658.22199999999998</c:v>
                </c:pt>
                <c:pt idx="25067">
                  <c:v>658.23299999999995</c:v>
                </c:pt>
                <c:pt idx="25068">
                  <c:v>658.24699999999996</c:v>
                </c:pt>
                <c:pt idx="25069">
                  <c:v>658.26400000000001</c:v>
                </c:pt>
                <c:pt idx="25070">
                  <c:v>658.28300000000002</c:v>
                </c:pt>
                <c:pt idx="25071">
                  <c:v>658.303</c:v>
                </c:pt>
                <c:pt idx="25072">
                  <c:v>658.32</c:v>
                </c:pt>
                <c:pt idx="25073">
                  <c:v>658.33799999999997</c:v>
                </c:pt>
                <c:pt idx="25074">
                  <c:v>658.35699999999997</c:v>
                </c:pt>
                <c:pt idx="25075">
                  <c:v>658.375</c:v>
                </c:pt>
                <c:pt idx="25076">
                  <c:v>658.39400000000001</c:v>
                </c:pt>
                <c:pt idx="25077">
                  <c:v>658.42899999999997</c:v>
                </c:pt>
                <c:pt idx="25078">
                  <c:v>658.48400000000004</c:v>
                </c:pt>
                <c:pt idx="25079">
                  <c:v>658.54600000000005</c:v>
                </c:pt>
                <c:pt idx="25080">
                  <c:v>658.601</c:v>
                </c:pt>
                <c:pt idx="25081">
                  <c:v>658.63900000000001</c:v>
                </c:pt>
                <c:pt idx="25082">
                  <c:v>658.65599999999995</c:v>
                </c:pt>
                <c:pt idx="25083">
                  <c:v>658.67</c:v>
                </c:pt>
                <c:pt idx="25084">
                  <c:v>658.68200000000002</c:v>
                </c:pt>
                <c:pt idx="25085">
                  <c:v>658.69299999999998</c:v>
                </c:pt>
                <c:pt idx="25086">
                  <c:v>658.70600000000002</c:v>
                </c:pt>
                <c:pt idx="25087">
                  <c:v>658.72199999999998</c:v>
                </c:pt>
                <c:pt idx="25088">
                  <c:v>658.73900000000003</c:v>
                </c:pt>
                <c:pt idx="25089">
                  <c:v>658.75599999999997</c:v>
                </c:pt>
                <c:pt idx="25090">
                  <c:v>658.77599999999995</c:v>
                </c:pt>
                <c:pt idx="25091">
                  <c:v>658.79600000000005</c:v>
                </c:pt>
                <c:pt idx="25092">
                  <c:v>658.81600000000003</c:v>
                </c:pt>
                <c:pt idx="25093">
                  <c:v>658.83399999999995</c:v>
                </c:pt>
                <c:pt idx="25094">
                  <c:v>658.851</c:v>
                </c:pt>
                <c:pt idx="25095">
                  <c:v>658.87</c:v>
                </c:pt>
                <c:pt idx="25096">
                  <c:v>658.88699999999994</c:v>
                </c:pt>
                <c:pt idx="25097">
                  <c:v>658.90599999999995</c:v>
                </c:pt>
                <c:pt idx="25098">
                  <c:v>658.93899999999996</c:v>
                </c:pt>
                <c:pt idx="25099">
                  <c:v>658.99099999999999</c:v>
                </c:pt>
                <c:pt idx="25100">
                  <c:v>659.03800000000001</c:v>
                </c:pt>
                <c:pt idx="25101">
                  <c:v>659.05399999999997</c:v>
                </c:pt>
                <c:pt idx="25102">
                  <c:v>659.06100000000004</c:v>
                </c:pt>
                <c:pt idx="25103">
                  <c:v>659.07</c:v>
                </c:pt>
                <c:pt idx="25104">
                  <c:v>659.08100000000002</c:v>
                </c:pt>
                <c:pt idx="25105">
                  <c:v>659.09500000000003</c:v>
                </c:pt>
                <c:pt idx="25106">
                  <c:v>659.11300000000006</c:v>
                </c:pt>
                <c:pt idx="25107">
                  <c:v>659.13300000000004</c:v>
                </c:pt>
                <c:pt idx="25108">
                  <c:v>659.15300000000002</c:v>
                </c:pt>
                <c:pt idx="25109">
                  <c:v>659.173</c:v>
                </c:pt>
                <c:pt idx="25110">
                  <c:v>659.19200000000001</c:v>
                </c:pt>
                <c:pt idx="25111">
                  <c:v>659.21100000000001</c:v>
                </c:pt>
                <c:pt idx="25112">
                  <c:v>659.23</c:v>
                </c:pt>
                <c:pt idx="25113">
                  <c:v>659.25900000000001</c:v>
                </c:pt>
                <c:pt idx="25114">
                  <c:v>659.30200000000002</c:v>
                </c:pt>
                <c:pt idx="25115">
                  <c:v>659.33500000000004</c:v>
                </c:pt>
                <c:pt idx="25116">
                  <c:v>659.35299999999995</c:v>
                </c:pt>
                <c:pt idx="25117">
                  <c:v>659.37300000000005</c:v>
                </c:pt>
                <c:pt idx="25118">
                  <c:v>659.40099999999995</c:v>
                </c:pt>
                <c:pt idx="25119">
                  <c:v>659.42</c:v>
                </c:pt>
                <c:pt idx="25120">
                  <c:v>659.43799999999999</c:v>
                </c:pt>
                <c:pt idx="25121">
                  <c:v>659.45100000000002</c:v>
                </c:pt>
                <c:pt idx="25122">
                  <c:v>659.46600000000001</c:v>
                </c:pt>
                <c:pt idx="25123">
                  <c:v>659.48299999999995</c:v>
                </c:pt>
                <c:pt idx="25124">
                  <c:v>659.49900000000002</c:v>
                </c:pt>
                <c:pt idx="25125">
                  <c:v>659.51700000000005</c:v>
                </c:pt>
                <c:pt idx="25126">
                  <c:v>659.53700000000003</c:v>
                </c:pt>
                <c:pt idx="25127">
                  <c:v>659.55799999999999</c:v>
                </c:pt>
                <c:pt idx="25128">
                  <c:v>659.57899999999995</c:v>
                </c:pt>
                <c:pt idx="25129">
                  <c:v>659.59699999999998</c:v>
                </c:pt>
                <c:pt idx="25130">
                  <c:v>659.61400000000003</c:v>
                </c:pt>
                <c:pt idx="25131">
                  <c:v>659.63099999999997</c:v>
                </c:pt>
                <c:pt idx="25132">
                  <c:v>659.649</c:v>
                </c:pt>
                <c:pt idx="25133">
                  <c:v>659.66700000000003</c:v>
                </c:pt>
                <c:pt idx="25134">
                  <c:v>659.69</c:v>
                </c:pt>
                <c:pt idx="25135">
                  <c:v>659.70600000000002</c:v>
                </c:pt>
                <c:pt idx="25136">
                  <c:v>659.71699999999998</c:v>
                </c:pt>
                <c:pt idx="25137">
                  <c:v>659.73</c:v>
                </c:pt>
                <c:pt idx="25138">
                  <c:v>659.745</c:v>
                </c:pt>
                <c:pt idx="25139">
                  <c:v>659.76300000000003</c:v>
                </c:pt>
                <c:pt idx="25140">
                  <c:v>659.78200000000004</c:v>
                </c:pt>
                <c:pt idx="25141">
                  <c:v>659.80200000000002</c:v>
                </c:pt>
                <c:pt idx="25142">
                  <c:v>659.82100000000003</c:v>
                </c:pt>
                <c:pt idx="25143">
                  <c:v>659.83799999999997</c:v>
                </c:pt>
                <c:pt idx="25144">
                  <c:v>659.85599999999999</c:v>
                </c:pt>
                <c:pt idx="25145">
                  <c:v>659.875</c:v>
                </c:pt>
                <c:pt idx="25146">
                  <c:v>659.89499999999998</c:v>
                </c:pt>
                <c:pt idx="25147">
                  <c:v>659.91399999999999</c:v>
                </c:pt>
                <c:pt idx="25148">
                  <c:v>659.93299999999999</c:v>
                </c:pt>
                <c:pt idx="25149">
                  <c:v>659.95100000000002</c:v>
                </c:pt>
                <c:pt idx="25150">
                  <c:v>659.97199999999998</c:v>
                </c:pt>
                <c:pt idx="25151">
                  <c:v>660.00199999999995</c:v>
                </c:pt>
                <c:pt idx="25152">
                  <c:v>660.04200000000003</c:v>
                </c:pt>
                <c:pt idx="25153">
                  <c:v>660.07299999999998</c:v>
                </c:pt>
                <c:pt idx="25154">
                  <c:v>660.08199999999999</c:v>
                </c:pt>
                <c:pt idx="25155">
                  <c:v>660.09199999999998</c:v>
                </c:pt>
                <c:pt idx="25156">
                  <c:v>660.10400000000004</c:v>
                </c:pt>
                <c:pt idx="25157">
                  <c:v>660.11699999999996</c:v>
                </c:pt>
                <c:pt idx="25158">
                  <c:v>660.13199999999995</c:v>
                </c:pt>
                <c:pt idx="25159">
                  <c:v>660.14800000000002</c:v>
                </c:pt>
                <c:pt idx="25160">
                  <c:v>660.16800000000001</c:v>
                </c:pt>
                <c:pt idx="25161">
                  <c:v>660.19</c:v>
                </c:pt>
                <c:pt idx="25162">
                  <c:v>660.21199999999999</c:v>
                </c:pt>
                <c:pt idx="25163">
                  <c:v>660.23199999999997</c:v>
                </c:pt>
                <c:pt idx="25164">
                  <c:v>660.25099999999998</c:v>
                </c:pt>
                <c:pt idx="25165">
                  <c:v>660.26900000000001</c:v>
                </c:pt>
                <c:pt idx="25166">
                  <c:v>660.28800000000001</c:v>
                </c:pt>
                <c:pt idx="25167">
                  <c:v>660.30700000000002</c:v>
                </c:pt>
                <c:pt idx="25168">
                  <c:v>660.32500000000005</c:v>
                </c:pt>
                <c:pt idx="25169">
                  <c:v>660.34500000000003</c:v>
                </c:pt>
                <c:pt idx="25170">
                  <c:v>660.36400000000003</c:v>
                </c:pt>
                <c:pt idx="25171">
                  <c:v>660.38400000000001</c:v>
                </c:pt>
                <c:pt idx="25172">
                  <c:v>660.41</c:v>
                </c:pt>
                <c:pt idx="25173">
                  <c:v>660.44200000000001</c:v>
                </c:pt>
                <c:pt idx="25174">
                  <c:v>660.47799999999995</c:v>
                </c:pt>
                <c:pt idx="25175">
                  <c:v>660.50199999999995</c:v>
                </c:pt>
                <c:pt idx="25176">
                  <c:v>660.52</c:v>
                </c:pt>
                <c:pt idx="25177">
                  <c:v>660.53399999999999</c:v>
                </c:pt>
                <c:pt idx="25178">
                  <c:v>660.54600000000005</c:v>
                </c:pt>
                <c:pt idx="25179">
                  <c:v>660.56100000000004</c:v>
                </c:pt>
                <c:pt idx="25180">
                  <c:v>660.57500000000005</c:v>
                </c:pt>
                <c:pt idx="25181">
                  <c:v>660.59100000000001</c:v>
                </c:pt>
                <c:pt idx="25182">
                  <c:v>660.61</c:v>
                </c:pt>
                <c:pt idx="25183">
                  <c:v>660.63099999999997</c:v>
                </c:pt>
                <c:pt idx="25184">
                  <c:v>660.65099999999995</c:v>
                </c:pt>
                <c:pt idx="25185">
                  <c:v>660.67100000000005</c:v>
                </c:pt>
                <c:pt idx="25186">
                  <c:v>660.69100000000003</c:v>
                </c:pt>
                <c:pt idx="25187">
                  <c:v>660.71100000000001</c:v>
                </c:pt>
                <c:pt idx="25188">
                  <c:v>660.73</c:v>
                </c:pt>
                <c:pt idx="25189">
                  <c:v>660.75</c:v>
                </c:pt>
                <c:pt idx="25190">
                  <c:v>660.77</c:v>
                </c:pt>
                <c:pt idx="25191">
                  <c:v>660.79</c:v>
                </c:pt>
                <c:pt idx="25192">
                  <c:v>660.81700000000001</c:v>
                </c:pt>
                <c:pt idx="25193">
                  <c:v>660.851</c:v>
                </c:pt>
                <c:pt idx="25194">
                  <c:v>660.88699999999994</c:v>
                </c:pt>
                <c:pt idx="25195">
                  <c:v>660.91899999999998</c:v>
                </c:pt>
                <c:pt idx="25196">
                  <c:v>660.94100000000003</c:v>
                </c:pt>
                <c:pt idx="25197">
                  <c:v>660.95699999999999</c:v>
                </c:pt>
                <c:pt idx="25198">
                  <c:v>660.97</c:v>
                </c:pt>
                <c:pt idx="25199">
                  <c:v>660.98500000000001</c:v>
                </c:pt>
                <c:pt idx="25200">
                  <c:v>661</c:v>
                </c:pt>
                <c:pt idx="25201">
                  <c:v>661.01599999999996</c:v>
                </c:pt>
                <c:pt idx="25202">
                  <c:v>661.03499999999997</c:v>
                </c:pt>
                <c:pt idx="25203">
                  <c:v>661.05600000000004</c:v>
                </c:pt>
                <c:pt idx="25204">
                  <c:v>661.07899999999995</c:v>
                </c:pt>
                <c:pt idx="25205">
                  <c:v>661.10199999999998</c:v>
                </c:pt>
                <c:pt idx="25206">
                  <c:v>661.12199999999996</c:v>
                </c:pt>
                <c:pt idx="25207">
                  <c:v>661.14</c:v>
                </c:pt>
                <c:pt idx="25208">
                  <c:v>661.15899999999999</c:v>
                </c:pt>
                <c:pt idx="25209">
                  <c:v>661.178</c:v>
                </c:pt>
                <c:pt idx="25210">
                  <c:v>661.19799999999998</c:v>
                </c:pt>
                <c:pt idx="25211">
                  <c:v>661.23599999999999</c:v>
                </c:pt>
                <c:pt idx="25212">
                  <c:v>661.29300000000001</c:v>
                </c:pt>
                <c:pt idx="25213">
                  <c:v>661.35</c:v>
                </c:pt>
                <c:pt idx="25214">
                  <c:v>661.40800000000002</c:v>
                </c:pt>
                <c:pt idx="25215">
                  <c:v>661.44100000000003</c:v>
                </c:pt>
                <c:pt idx="25216">
                  <c:v>661.45399999999995</c:v>
                </c:pt>
                <c:pt idx="25217">
                  <c:v>661.46500000000003</c:v>
                </c:pt>
                <c:pt idx="25218">
                  <c:v>661.476</c:v>
                </c:pt>
                <c:pt idx="25219">
                  <c:v>661.48800000000006</c:v>
                </c:pt>
                <c:pt idx="25220">
                  <c:v>661.50099999999998</c:v>
                </c:pt>
                <c:pt idx="25221">
                  <c:v>661.51599999999996</c:v>
                </c:pt>
                <c:pt idx="25222">
                  <c:v>661.53399999999999</c:v>
                </c:pt>
                <c:pt idx="25223">
                  <c:v>661.553</c:v>
                </c:pt>
                <c:pt idx="25224">
                  <c:v>661.57399999999996</c:v>
                </c:pt>
                <c:pt idx="25225">
                  <c:v>661.59500000000003</c:v>
                </c:pt>
                <c:pt idx="25226">
                  <c:v>661.61400000000003</c:v>
                </c:pt>
                <c:pt idx="25227">
                  <c:v>661.63300000000004</c:v>
                </c:pt>
                <c:pt idx="25228">
                  <c:v>661.65200000000004</c:v>
                </c:pt>
                <c:pt idx="25229">
                  <c:v>661.67200000000003</c:v>
                </c:pt>
                <c:pt idx="25230">
                  <c:v>661.69799999999998</c:v>
                </c:pt>
                <c:pt idx="25231">
                  <c:v>661.73400000000004</c:v>
                </c:pt>
                <c:pt idx="25232">
                  <c:v>661.77499999999998</c:v>
                </c:pt>
                <c:pt idx="25233">
                  <c:v>661.82399999999996</c:v>
                </c:pt>
                <c:pt idx="25234">
                  <c:v>661.84400000000005</c:v>
                </c:pt>
                <c:pt idx="25235">
                  <c:v>661.851</c:v>
                </c:pt>
                <c:pt idx="25236">
                  <c:v>661.86</c:v>
                </c:pt>
                <c:pt idx="25237">
                  <c:v>661.86800000000005</c:v>
                </c:pt>
                <c:pt idx="25238">
                  <c:v>661.88</c:v>
                </c:pt>
                <c:pt idx="25239">
                  <c:v>661.89300000000003</c:v>
                </c:pt>
                <c:pt idx="25240">
                  <c:v>661.90899999999999</c:v>
                </c:pt>
                <c:pt idx="25241">
                  <c:v>661.92700000000002</c:v>
                </c:pt>
                <c:pt idx="25242">
                  <c:v>661.94799999999998</c:v>
                </c:pt>
                <c:pt idx="25243">
                  <c:v>661.96900000000005</c:v>
                </c:pt>
                <c:pt idx="25244">
                  <c:v>661.98900000000003</c:v>
                </c:pt>
                <c:pt idx="25245">
                  <c:v>662.00699999999995</c:v>
                </c:pt>
                <c:pt idx="25246">
                  <c:v>662.024</c:v>
                </c:pt>
                <c:pt idx="25247">
                  <c:v>662.04200000000003</c:v>
                </c:pt>
                <c:pt idx="25248">
                  <c:v>662.06100000000004</c:v>
                </c:pt>
                <c:pt idx="25249">
                  <c:v>662.08500000000004</c:v>
                </c:pt>
                <c:pt idx="25250">
                  <c:v>662.12300000000005</c:v>
                </c:pt>
                <c:pt idx="25251">
                  <c:v>662.17399999999998</c:v>
                </c:pt>
                <c:pt idx="25252">
                  <c:v>662.22799999999995</c:v>
                </c:pt>
                <c:pt idx="25253">
                  <c:v>662.28300000000002</c:v>
                </c:pt>
                <c:pt idx="25254">
                  <c:v>662.33600000000001</c:v>
                </c:pt>
                <c:pt idx="25255">
                  <c:v>662.36500000000001</c:v>
                </c:pt>
                <c:pt idx="25256">
                  <c:v>662.36900000000003</c:v>
                </c:pt>
                <c:pt idx="25257">
                  <c:v>662.37300000000005</c:v>
                </c:pt>
                <c:pt idx="25258">
                  <c:v>662.38199999999995</c:v>
                </c:pt>
                <c:pt idx="25259">
                  <c:v>662.39200000000005</c:v>
                </c:pt>
                <c:pt idx="25260">
                  <c:v>662.404</c:v>
                </c:pt>
                <c:pt idx="25261">
                  <c:v>662.41800000000001</c:v>
                </c:pt>
                <c:pt idx="25262">
                  <c:v>662.43700000000001</c:v>
                </c:pt>
                <c:pt idx="25263">
                  <c:v>662.45799999999997</c:v>
                </c:pt>
                <c:pt idx="25264">
                  <c:v>662.47699999999998</c:v>
                </c:pt>
                <c:pt idx="25265">
                  <c:v>662.49699999999996</c:v>
                </c:pt>
                <c:pt idx="25266">
                  <c:v>662.51900000000001</c:v>
                </c:pt>
                <c:pt idx="25267">
                  <c:v>662.54</c:v>
                </c:pt>
                <c:pt idx="25268">
                  <c:v>662.56</c:v>
                </c:pt>
                <c:pt idx="25269">
                  <c:v>662.58</c:v>
                </c:pt>
                <c:pt idx="25270">
                  <c:v>662.6</c:v>
                </c:pt>
                <c:pt idx="25271">
                  <c:v>662.61900000000003</c:v>
                </c:pt>
                <c:pt idx="25272">
                  <c:v>662.63699999999994</c:v>
                </c:pt>
                <c:pt idx="25273">
                  <c:v>662.65700000000004</c:v>
                </c:pt>
                <c:pt idx="25274">
                  <c:v>662.67600000000004</c:v>
                </c:pt>
                <c:pt idx="25275">
                  <c:v>662.69500000000005</c:v>
                </c:pt>
                <c:pt idx="25276">
                  <c:v>662.71400000000006</c:v>
                </c:pt>
                <c:pt idx="25277">
                  <c:v>662.73400000000004</c:v>
                </c:pt>
                <c:pt idx="25278">
                  <c:v>662.76099999999997</c:v>
                </c:pt>
                <c:pt idx="25279">
                  <c:v>662.81600000000003</c:v>
                </c:pt>
                <c:pt idx="25280">
                  <c:v>662.88499999999999</c:v>
                </c:pt>
                <c:pt idx="25281">
                  <c:v>662.947</c:v>
                </c:pt>
                <c:pt idx="25282">
                  <c:v>662.99099999999999</c:v>
                </c:pt>
                <c:pt idx="25283">
                  <c:v>663.01</c:v>
                </c:pt>
                <c:pt idx="25284">
                  <c:v>663.02</c:v>
                </c:pt>
                <c:pt idx="25285">
                  <c:v>663.03200000000004</c:v>
                </c:pt>
                <c:pt idx="25286">
                  <c:v>663.04700000000003</c:v>
                </c:pt>
                <c:pt idx="25287">
                  <c:v>663.07500000000005</c:v>
                </c:pt>
                <c:pt idx="25288">
                  <c:v>663.12</c:v>
                </c:pt>
                <c:pt idx="25289">
                  <c:v>663.18100000000004</c:v>
                </c:pt>
                <c:pt idx="25290">
                  <c:v>663.24900000000002</c:v>
                </c:pt>
                <c:pt idx="25291">
                  <c:v>663.327</c:v>
                </c:pt>
                <c:pt idx="25292">
                  <c:v>663.42100000000005</c:v>
                </c:pt>
                <c:pt idx="25293">
                  <c:v>663.505</c:v>
                </c:pt>
                <c:pt idx="25294">
                  <c:v>663.577</c:v>
                </c:pt>
                <c:pt idx="25295">
                  <c:v>663.64599999999996</c:v>
                </c:pt>
                <c:pt idx="25296">
                  <c:v>663.678</c:v>
                </c:pt>
                <c:pt idx="25297">
                  <c:v>663.67899999999997</c:v>
                </c:pt>
                <c:pt idx="25298">
                  <c:v>663.67899999999997</c:v>
                </c:pt>
                <c:pt idx="25299">
                  <c:v>663.68799999999999</c:v>
                </c:pt>
                <c:pt idx="25300">
                  <c:v>663.70600000000002</c:v>
                </c:pt>
                <c:pt idx="25301">
                  <c:v>663.73699999999997</c:v>
                </c:pt>
                <c:pt idx="25302">
                  <c:v>663.76400000000001</c:v>
                </c:pt>
                <c:pt idx="25303">
                  <c:v>663.77</c:v>
                </c:pt>
                <c:pt idx="25304">
                  <c:v>663.77300000000002</c:v>
                </c:pt>
                <c:pt idx="25305">
                  <c:v>663.78200000000004</c:v>
                </c:pt>
                <c:pt idx="25306">
                  <c:v>663.79200000000003</c:v>
                </c:pt>
                <c:pt idx="25307">
                  <c:v>663.803</c:v>
                </c:pt>
                <c:pt idx="25308">
                  <c:v>663.81799999999998</c:v>
                </c:pt>
                <c:pt idx="25309">
                  <c:v>663.83600000000001</c:v>
                </c:pt>
                <c:pt idx="25310">
                  <c:v>663.85400000000004</c:v>
                </c:pt>
                <c:pt idx="25311">
                  <c:v>663.87199999999996</c:v>
                </c:pt>
                <c:pt idx="25312">
                  <c:v>663.88900000000001</c:v>
                </c:pt>
                <c:pt idx="25313">
                  <c:v>663.90599999999995</c:v>
                </c:pt>
                <c:pt idx="25314">
                  <c:v>663.92200000000003</c:v>
                </c:pt>
                <c:pt idx="25315">
                  <c:v>663.94</c:v>
                </c:pt>
                <c:pt idx="25316">
                  <c:v>663.96600000000001</c:v>
                </c:pt>
                <c:pt idx="25317">
                  <c:v>664.00300000000004</c:v>
                </c:pt>
                <c:pt idx="25318">
                  <c:v>664.02700000000004</c:v>
                </c:pt>
                <c:pt idx="25319">
                  <c:v>664.03599999999994</c:v>
                </c:pt>
                <c:pt idx="25320">
                  <c:v>664.04600000000005</c:v>
                </c:pt>
                <c:pt idx="25321">
                  <c:v>664.05899999999997</c:v>
                </c:pt>
                <c:pt idx="25322">
                  <c:v>664.07600000000002</c:v>
                </c:pt>
                <c:pt idx="25323">
                  <c:v>664.09400000000005</c:v>
                </c:pt>
                <c:pt idx="25324">
                  <c:v>664.11400000000003</c:v>
                </c:pt>
                <c:pt idx="25325">
                  <c:v>664.13199999999995</c:v>
                </c:pt>
                <c:pt idx="25326">
                  <c:v>664.15</c:v>
                </c:pt>
                <c:pt idx="25327">
                  <c:v>664.16800000000001</c:v>
                </c:pt>
                <c:pt idx="25328">
                  <c:v>664.18600000000004</c:v>
                </c:pt>
                <c:pt idx="25329">
                  <c:v>664.21500000000003</c:v>
                </c:pt>
                <c:pt idx="25330">
                  <c:v>664.28</c:v>
                </c:pt>
                <c:pt idx="25331">
                  <c:v>664.34299999999996</c:v>
                </c:pt>
                <c:pt idx="25332">
                  <c:v>664.35799999999995</c:v>
                </c:pt>
                <c:pt idx="25333">
                  <c:v>664.36900000000003</c:v>
                </c:pt>
                <c:pt idx="25334">
                  <c:v>664.37900000000002</c:v>
                </c:pt>
                <c:pt idx="25335">
                  <c:v>664.39099999999996</c:v>
                </c:pt>
                <c:pt idx="25336">
                  <c:v>664.404</c:v>
                </c:pt>
                <c:pt idx="25337">
                  <c:v>664.41899999999998</c:v>
                </c:pt>
                <c:pt idx="25338">
                  <c:v>664.43499999999995</c:v>
                </c:pt>
                <c:pt idx="25339">
                  <c:v>664.45299999999997</c:v>
                </c:pt>
                <c:pt idx="25340">
                  <c:v>664.47299999999996</c:v>
                </c:pt>
                <c:pt idx="25341">
                  <c:v>664.49300000000005</c:v>
                </c:pt>
                <c:pt idx="25342">
                  <c:v>664.51499999999999</c:v>
                </c:pt>
                <c:pt idx="25343">
                  <c:v>664.53499999999997</c:v>
                </c:pt>
                <c:pt idx="25344">
                  <c:v>664.55499999999995</c:v>
                </c:pt>
                <c:pt idx="25345">
                  <c:v>664.57500000000005</c:v>
                </c:pt>
                <c:pt idx="25346">
                  <c:v>664.60500000000002</c:v>
                </c:pt>
                <c:pt idx="25347">
                  <c:v>664.66600000000005</c:v>
                </c:pt>
                <c:pt idx="25348">
                  <c:v>664.745</c:v>
                </c:pt>
                <c:pt idx="25349">
                  <c:v>664.82100000000003</c:v>
                </c:pt>
                <c:pt idx="25350">
                  <c:v>664.89499999999998</c:v>
                </c:pt>
                <c:pt idx="25351">
                  <c:v>664.95100000000002</c:v>
                </c:pt>
                <c:pt idx="25352">
                  <c:v>664.95100000000002</c:v>
                </c:pt>
                <c:pt idx="25353">
                  <c:v>664.95299999999997</c:v>
                </c:pt>
                <c:pt idx="25354">
                  <c:v>664.96299999999997</c:v>
                </c:pt>
                <c:pt idx="25355">
                  <c:v>664.97500000000002</c:v>
                </c:pt>
                <c:pt idx="25356">
                  <c:v>664.98800000000006</c:v>
                </c:pt>
                <c:pt idx="25357">
                  <c:v>665.00800000000004</c:v>
                </c:pt>
                <c:pt idx="25358">
                  <c:v>665.03</c:v>
                </c:pt>
                <c:pt idx="25359">
                  <c:v>665.04899999999998</c:v>
                </c:pt>
                <c:pt idx="25360">
                  <c:v>665.06899999999996</c:v>
                </c:pt>
                <c:pt idx="25361">
                  <c:v>665.08799999999997</c:v>
                </c:pt>
                <c:pt idx="25362">
                  <c:v>665.10799999999995</c:v>
                </c:pt>
                <c:pt idx="25363">
                  <c:v>665.12900000000002</c:v>
                </c:pt>
                <c:pt idx="25364">
                  <c:v>665.149</c:v>
                </c:pt>
                <c:pt idx="25365">
                  <c:v>665.18700000000001</c:v>
                </c:pt>
                <c:pt idx="25366">
                  <c:v>665.22799999999995</c:v>
                </c:pt>
                <c:pt idx="25367">
                  <c:v>665.24199999999996</c:v>
                </c:pt>
                <c:pt idx="25368">
                  <c:v>665.25300000000004</c:v>
                </c:pt>
                <c:pt idx="25369">
                  <c:v>665.26800000000003</c:v>
                </c:pt>
                <c:pt idx="25370">
                  <c:v>665.28599999999994</c:v>
                </c:pt>
                <c:pt idx="25371">
                  <c:v>665.30600000000004</c:v>
                </c:pt>
                <c:pt idx="25372">
                  <c:v>665.327</c:v>
                </c:pt>
                <c:pt idx="25373">
                  <c:v>665.34799999999996</c:v>
                </c:pt>
                <c:pt idx="25374">
                  <c:v>665.36800000000005</c:v>
                </c:pt>
                <c:pt idx="25375">
                  <c:v>665.38800000000003</c:v>
                </c:pt>
                <c:pt idx="25376">
                  <c:v>665.40700000000004</c:v>
                </c:pt>
                <c:pt idx="25377">
                  <c:v>665.43299999999999</c:v>
                </c:pt>
                <c:pt idx="25378">
                  <c:v>665.47900000000004</c:v>
                </c:pt>
                <c:pt idx="25379">
                  <c:v>665.54</c:v>
                </c:pt>
                <c:pt idx="25380">
                  <c:v>665.61099999999999</c:v>
                </c:pt>
                <c:pt idx="25381">
                  <c:v>665.66600000000005</c:v>
                </c:pt>
                <c:pt idx="25382">
                  <c:v>665.69600000000003</c:v>
                </c:pt>
                <c:pt idx="25383">
                  <c:v>665.71299999999997</c:v>
                </c:pt>
                <c:pt idx="25384">
                  <c:v>665.72699999999998</c:v>
                </c:pt>
                <c:pt idx="25385">
                  <c:v>665.73800000000006</c:v>
                </c:pt>
                <c:pt idx="25386">
                  <c:v>665.74900000000002</c:v>
                </c:pt>
                <c:pt idx="25387">
                  <c:v>665.76</c:v>
                </c:pt>
                <c:pt idx="25388">
                  <c:v>665.77300000000002</c:v>
                </c:pt>
                <c:pt idx="25389">
                  <c:v>665.78700000000003</c:v>
                </c:pt>
                <c:pt idx="25390">
                  <c:v>665.80399999999997</c:v>
                </c:pt>
                <c:pt idx="25391">
                  <c:v>665.82299999999998</c:v>
                </c:pt>
                <c:pt idx="25392">
                  <c:v>665.84299999999996</c:v>
                </c:pt>
                <c:pt idx="25393">
                  <c:v>665.86500000000001</c:v>
                </c:pt>
                <c:pt idx="25394">
                  <c:v>665.88699999999994</c:v>
                </c:pt>
                <c:pt idx="25395">
                  <c:v>665.90899999999999</c:v>
                </c:pt>
                <c:pt idx="25396">
                  <c:v>665.92899999999997</c:v>
                </c:pt>
                <c:pt idx="25397">
                  <c:v>665.94899999999996</c:v>
                </c:pt>
                <c:pt idx="25398">
                  <c:v>665.96900000000005</c:v>
                </c:pt>
                <c:pt idx="25399">
                  <c:v>665.99</c:v>
                </c:pt>
                <c:pt idx="25400">
                  <c:v>666.01800000000003</c:v>
                </c:pt>
                <c:pt idx="25401">
                  <c:v>666.05600000000004</c:v>
                </c:pt>
                <c:pt idx="25402">
                  <c:v>666.096</c:v>
                </c:pt>
                <c:pt idx="25403">
                  <c:v>666.125</c:v>
                </c:pt>
                <c:pt idx="25404">
                  <c:v>666.14200000000005</c:v>
                </c:pt>
                <c:pt idx="25405">
                  <c:v>666.15499999999997</c:v>
                </c:pt>
                <c:pt idx="25406">
                  <c:v>666.16800000000001</c:v>
                </c:pt>
                <c:pt idx="25407">
                  <c:v>666.18200000000002</c:v>
                </c:pt>
                <c:pt idx="25408">
                  <c:v>666.197</c:v>
                </c:pt>
                <c:pt idx="25409">
                  <c:v>666.21299999999997</c:v>
                </c:pt>
                <c:pt idx="25410">
                  <c:v>666.23299999999995</c:v>
                </c:pt>
                <c:pt idx="25411">
                  <c:v>666.25300000000004</c:v>
                </c:pt>
                <c:pt idx="25412">
                  <c:v>666.27200000000005</c:v>
                </c:pt>
                <c:pt idx="25413">
                  <c:v>666.29</c:v>
                </c:pt>
                <c:pt idx="25414">
                  <c:v>666.30700000000002</c:v>
                </c:pt>
                <c:pt idx="25415">
                  <c:v>666.32500000000005</c:v>
                </c:pt>
                <c:pt idx="25416">
                  <c:v>666.34199999999998</c:v>
                </c:pt>
                <c:pt idx="25417">
                  <c:v>666.36</c:v>
                </c:pt>
                <c:pt idx="25418">
                  <c:v>666.38099999999997</c:v>
                </c:pt>
                <c:pt idx="25419">
                  <c:v>666.39300000000003</c:v>
                </c:pt>
                <c:pt idx="25420">
                  <c:v>666.40200000000004</c:v>
                </c:pt>
                <c:pt idx="25421">
                  <c:v>666.41899999999998</c:v>
                </c:pt>
                <c:pt idx="25422">
                  <c:v>666.44200000000001</c:v>
                </c:pt>
                <c:pt idx="25423">
                  <c:v>666.471</c:v>
                </c:pt>
                <c:pt idx="25424">
                  <c:v>666.49099999999999</c:v>
                </c:pt>
                <c:pt idx="25425">
                  <c:v>666.50300000000004</c:v>
                </c:pt>
                <c:pt idx="25426">
                  <c:v>666.51499999999999</c:v>
                </c:pt>
                <c:pt idx="25427">
                  <c:v>666.52800000000002</c:v>
                </c:pt>
                <c:pt idx="25428">
                  <c:v>666.54100000000005</c:v>
                </c:pt>
                <c:pt idx="25429">
                  <c:v>666.55700000000002</c:v>
                </c:pt>
                <c:pt idx="25430">
                  <c:v>666.57500000000005</c:v>
                </c:pt>
                <c:pt idx="25431">
                  <c:v>666.59500000000003</c:v>
                </c:pt>
                <c:pt idx="25432">
                  <c:v>666.61199999999997</c:v>
                </c:pt>
                <c:pt idx="25433">
                  <c:v>666.62900000000002</c:v>
                </c:pt>
                <c:pt idx="25434">
                  <c:v>666.64700000000005</c:v>
                </c:pt>
                <c:pt idx="25435">
                  <c:v>666.66600000000005</c:v>
                </c:pt>
                <c:pt idx="25436">
                  <c:v>666.68499999999995</c:v>
                </c:pt>
                <c:pt idx="25437">
                  <c:v>666.70500000000004</c:v>
                </c:pt>
                <c:pt idx="25438">
                  <c:v>666.72400000000005</c:v>
                </c:pt>
                <c:pt idx="25439">
                  <c:v>666.74400000000003</c:v>
                </c:pt>
                <c:pt idx="25440">
                  <c:v>666.76</c:v>
                </c:pt>
                <c:pt idx="25441">
                  <c:v>666.77300000000002</c:v>
                </c:pt>
                <c:pt idx="25442">
                  <c:v>666.79100000000005</c:v>
                </c:pt>
                <c:pt idx="25443">
                  <c:v>666.82600000000002</c:v>
                </c:pt>
                <c:pt idx="25444">
                  <c:v>666.87400000000002</c:v>
                </c:pt>
                <c:pt idx="25445">
                  <c:v>666.91</c:v>
                </c:pt>
                <c:pt idx="25446">
                  <c:v>666.92899999999997</c:v>
                </c:pt>
                <c:pt idx="25447">
                  <c:v>666.94</c:v>
                </c:pt>
                <c:pt idx="25448">
                  <c:v>666.95100000000002</c:v>
                </c:pt>
                <c:pt idx="25449">
                  <c:v>666.96500000000003</c:v>
                </c:pt>
                <c:pt idx="25450">
                  <c:v>666.98699999999997</c:v>
                </c:pt>
                <c:pt idx="25451">
                  <c:v>667.01599999999996</c:v>
                </c:pt>
                <c:pt idx="25452">
                  <c:v>667.03099999999995</c:v>
                </c:pt>
                <c:pt idx="25453">
                  <c:v>667.04100000000005</c:v>
                </c:pt>
                <c:pt idx="25454">
                  <c:v>667.05600000000004</c:v>
                </c:pt>
                <c:pt idx="25455">
                  <c:v>667.08100000000002</c:v>
                </c:pt>
                <c:pt idx="25456">
                  <c:v>667.11300000000006</c:v>
                </c:pt>
                <c:pt idx="25457">
                  <c:v>667.14499999999998</c:v>
                </c:pt>
                <c:pt idx="25458">
                  <c:v>667.16499999999996</c:v>
                </c:pt>
                <c:pt idx="25459">
                  <c:v>667.178</c:v>
                </c:pt>
                <c:pt idx="25460">
                  <c:v>667.19100000000003</c:v>
                </c:pt>
                <c:pt idx="25461">
                  <c:v>667.20600000000002</c:v>
                </c:pt>
                <c:pt idx="25462">
                  <c:v>667.22500000000002</c:v>
                </c:pt>
                <c:pt idx="25463">
                  <c:v>667.245</c:v>
                </c:pt>
                <c:pt idx="25464">
                  <c:v>667.26400000000001</c:v>
                </c:pt>
                <c:pt idx="25465">
                  <c:v>667.28099999999995</c:v>
                </c:pt>
                <c:pt idx="25466">
                  <c:v>667.29700000000003</c:v>
                </c:pt>
                <c:pt idx="25467">
                  <c:v>667.31500000000005</c:v>
                </c:pt>
                <c:pt idx="25468">
                  <c:v>667.33199999999999</c:v>
                </c:pt>
                <c:pt idx="25469">
                  <c:v>667.35199999999998</c:v>
                </c:pt>
                <c:pt idx="25470">
                  <c:v>667.38099999999997</c:v>
                </c:pt>
                <c:pt idx="25471">
                  <c:v>667.43600000000004</c:v>
                </c:pt>
                <c:pt idx="25472">
                  <c:v>667.48800000000006</c:v>
                </c:pt>
                <c:pt idx="25473">
                  <c:v>667.52599999999995</c:v>
                </c:pt>
                <c:pt idx="25474">
                  <c:v>667.53899999999999</c:v>
                </c:pt>
                <c:pt idx="25475">
                  <c:v>667.54899999999998</c:v>
                </c:pt>
                <c:pt idx="25476">
                  <c:v>667.56</c:v>
                </c:pt>
                <c:pt idx="25477">
                  <c:v>667.572</c:v>
                </c:pt>
                <c:pt idx="25478">
                  <c:v>667.58799999999997</c:v>
                </c:pt>
                <c:pt idx="25479">
                  <c:v>667.60699999999997</c:v>
                </c:pt>
                <c:pt idx="25480">
                  <c:v>667.62400000000002</c:v>
                </c:pt>
                <c:pt idx="25481">
                  <c:v>667.64099999999996</c:v>
                </c:pt>
                <c:pt idx="25482">
                  <c:v>667.65899999999999</c:v>
                </c:pt>
                <c:pt idx="25483">
                  <c:v>667.67700000000002</c:v>
                </c:pt>
                <c:pt idx="25484">
                  <c:v>667.69799999999998</c:v>
                </c:pt>
                <c:pt idx="25485">
                  <c:v>667.73400000000004</c:v>
                </c:pt>
                <c:pt idx="25486">
                  <c:v>667.78599999999994</c:v>
                </c:pt>
                <c:pt idx="25487">
                  <c:v>667.83600000000001</c:v>
                </c:pt>
                <c:pt idx="25488">
                  <c:v>667.85799999999995</c:v>
                </c:pt>
                <c:pt idx="25489">
                  <c:v>667.86</c:v>
                </c:pt>
                <c:pt idx="25490">
                  <c:v>667.86699999999996</c:v>
                </c:pt>
                <c:pt idx="25491">
                  <c:v>667.87800000000004</c:v>
                </c:pt>
                <c:pt idx="25492">
                  <c:v>667.89</c:v>
                </c:pt>
                <c:pt idx="25493">
                  <c:v>667.904</c:v>
                </c:pt>
                <c:pt idx="25494">
                  <c:v>667.91800000000001</c:v>
                </c:pt>
                <c:pt idx="25495">
                  <c:v>667.93399999999997</c:v>
                </c:pt>
                <c:pt idx="25496">
                  <c:v>667.95</c:v>
                </c:pt>
                <c:pt idx="25497">
                  <c:v>667.96799999999996</c:v>
                </c:pt>
                <c:pt idx="25498">
                  <c:v>667.98599999999999</c:v>
                </c:pt>
                <c:pt idx="25499">
                  <c:v>668.00599999999997</c:v>
                </c:pt>
                <c:pt idx="25500">
                  <c:v>668.02800000000002</c:v>
                </c:pt>
                <c:pt idx="25501">
                  <c:v>668.05100000000004</c:v>
                </c:pt>
                <c:pt idx="25502">
                  <c:v>668.06899999999996</c:v>
                </c:pt>
                <c:pt idx="25503">
                  <c:v>668.08600000000001</c:v>
                </c:pt>
                <c:pt idx="25504">
                  <c:v>668.10400000000004</c:v>
                </c:pt>
                <c:pt idx="25505">
                  <c:v>668.12400000000002</c:v>
                </c:pt>
                <c:pt idx="25506">
                  <c:v>668.14300000000003</c:v>
                </c:pt>
                <c:pt idx="25507">
                  <c:v>668.16200000000003</c:v>
                </c:pt>
                <c:pt idx="25508">
                  <c:v>668.18100000000004</c:v>
                </c:pt>
                <c:pt idx="25509">
                  <c:v>668.2</c:v>
                </c:pt>
                <c:pt idx="25510">
                  <c:v>668.21900000000005</c:v>
                </c:pt>
                <c:pt idx="25511">
                  <c:v>668.23800000000006</c:v>
                </c:pt>
                <c:pt idx="25512">
                  <c:v>668.27599999999995</c:v>
                </c:pt>
                <c:pt idx="25513">
                  <c:v>668.31200000000001</c:v>
                </c:pt>
                <c:pt idx="25514">
                  <c:v>668.34699999999998</c:v>
                </c:pt>
                <c:pt idx="25515">
                  <c:v>668.39499999999998</c:v>
                </c:pt>
                <c:pt idx="25516">
                  <c:v>668.46400000000006</c:v>
                </c:pt>
                <c:pt idx="25517">
                  <c:v>668.53700000000003</c:v>
                </c:pt>
                <c:pt idx="25518">
                  <c:v>668.57299999999998</c:v>
                </c:pt>
                <c:pt idx="25519">
                  <c:v>668.58399999999995</c:v>
                </c:pt>
                <c:pt idx="25520">
                  <c:v>668.59500000000003</c:v>
                </c:pt>
                <c:pt idx="25521">
                  <c:v>668.60599999999999</c:v>
                </c:pt>
                <c:pt idx="25522">
                  <c:v>668.62099999999998</c:v>
                </c:pt>
                <c:pt idx="25523">
                  <c:v>668.64</c:v>
                </c:pt>
                <c:pt idx="25524">
                  <c:v>668.65899999999999</c:v>
                </c:pt>
                <c:pt idx="25525">
                  <c:v>668.68</c:v>
                </c:pt>
                <c:pt idx="25526">
                  <c:v>668.69799999999998</c:v>
                </c:pt>
                <c:pt idx="25527">
                  <c:v>668.71699999999998</c:v>
                </c:pt>
                <c:pt idx="25528">
                  <c:v>668.73599999999999</c:v>
                </c:pt>
                <c:pt idx="25529">
                  <c:v>668.75300000000004</c:v>
                </c:pt>
                <c:pt idx="25530">
                  <c:v>668.77099999999996</c:v>
                </c:pt>
                <c:pt idx="25531">
                  <c:v>668.80200000000002</c:v>
                </c:pt>
                <c:pt idx="25532">
                  <c:v>668.86099999999999</c:v>
                </c:pt>
                <c:pt idx="25533">
                  <c:v>668.89599999999996</c:v>
                </c:pt>
                <c:pt idx="25534">
                  <c:v>668.90700000000004</c:v>
                </c:pt>
                <c:pt idx="25535">
                  <c:v>668.91700000000003</c:v>
                </c:pt>
                <c:pt idx="25536">
                  <c:v>668.928</c:v>
                </c:pt>
                <c:pt idx="25537">
                  <c:v>668.94100000000003</c:v>
                </c:pt>
                <c:pt idx="25538">
                  <c:v>668.95899999999995</c:v>
                </c:pt>
                <c:pt idx="25539">
                  <c:v>668.97900000000004</c:v>
                </c:pt>
                <c:pt idx="25540">
                  <c:v>669</c:v>
                </c:pt>
                <c:pt idx="25541">
                  <c:v>669.01900000000001</c:v>
                </c:pt>
                <c:pt idx="25542">
                  <c:v>669.03899999999999</c:v>
                </c:pt>
                <c:pt idx="25543">
                  <c:v>669.05899999999997</c:v>
                </c:pt>
                <c:pt idx="25544">
                  <c:v>669.07799999999997</c:v>
                </c:pt>
                <c:pt idx="25545">
                  <c:v>669.09799999999996</c:v>
                </c:pt>
                <c:pt idx="25546">
                  <c:v>669.12599999999998</c:v>
                </c:pt>
                <c:pt idx="25547">
                  <c:v>669.17499999999995</c:v>
                </c:pt>
                <c:pt idx="25548">
                  <c:v>669.24</c:v>
                </c:pt>
                <c:pt idx="25549">
                  <c:v>669.29700000000003</c:v>
                </c:pt>
                <c:pt idx="25550">
                  <c:v>669.33399999999995</c:v>
                </c:pt>
                <c:pt idx="25551">
                  <c:v>669.35299999999995</c:v>
                </c:pt>
                <c:pt idx="25552">
                  <c:v>669.36900000000003</c:v>
                </c:pt>
                <c:pt idx="25553">
                  <c:v>669.38199999999995</c:v>
                </c:pt>
                <c:pt idx="25554">
                  <c:v>669.39700000000005</c:v>
                </c:pt>
                <c:pt idx="25555">
                  <c:v>669.41300000000001</c:v>
                </c:pt>
                <c:pt idx="25556">
                  <c:v>669.43100000000004</c:v>
                </c:pt>
                <c:pt idx="25557">
                  <c:v>669.45100000000002</c:v>
                </c:pt>
                <c:pt idx="25558">
                  <c:v>669.471</c:v>
                </c:pt>
                <c:pt idx="25559">
                  <c:v>669.49</c:v>
                </c:pt>
                <c:pt idx="25560">
                  <c:v>669.50800000000004</c:v>
                </c:pt>
                <c:pt idx="25561">
                  <c:v>669.52499999999998</c:v>
                </c:pt>
                <c:pt idx="25562">
                  <c:v>669.54399999999998</c:v>
                </c:pt>
                <c:pt idx="25563">
                  <c:v>669.56100000000004</c:v>
                </c:pt>
                <c:pt idx="25564">
                  <c:v>669.57899999999995</c:v>
                </c:pt>
                <c:pt idx="25565">
                  <c:v>669.60599999999999</c:v>
                </c:pt>
                <c:pt idx="25566">
                  <c:v>669.62099999999998</c:v>
                </c:pt>
                <c:pt idx="25567">
                  <c:v>669.63300000000004</c:v>
                </c:pt>
                <c:pt idx="25568">
                  <c:v>669.64300000000003</c:v>
                </c:pt>
                <c:pt idx="25569">
                  <c:v>669.65200000000004</c:v>
                </c:pt>
                <c:pt idx="25570">
                  <c:v>669.66200000000003</c:v>
                </c:pt>
                <c:pt idx="25571">
                  <c:v>669.67399999999998</c:v>
                </c:pt>
                <c:pt idx="25572">
                  <c:v>669.68799999999999</c:v>
                </c:pt>
                <c:pt idx="25573">
                  <c:v>669.70899999999995</c:v>
                </c:pt>
                <c:pt idx="25574">
                  <c:v>669.72199999999998</c:v>
                </c:pt>
                <c:pt idx="25575">
                  <c:v>669.72900000000004</c:v>
                </c:pt>
                <c:pt idx="25576">
                  <c:v>669.73599999999999</c:v>
                </c:pt>
                <c:pt idx="25577">
                  <c:v>669.74400000000003</c:v>
                </c:pt>
                <c:pt idx="25578">
                  <c:v>669.75400000000002</c:v>
                </c:pt>
                <c:pt idx="25579">
                  <c:v>669.76300000000003</c:v>
                </c:pt>
                <c:pt idx="25580">
                  <c:v>669.77099999999996</c:v>
                </c:pt>
                <c:pt idx="25581">
                  <c:v>669.78099999999995</c:v>
                </c:pt>
                <c:pt idx="25582">
                  <c:v>669.78899999999999</c:v>
                </c:pt>
                <c:pt idx="25583">
                  <c:v>669.798</c:v>
                </c:pt>
                <c:pt idx="25584">
                  <c:v>669.80799999999999</c:v>
                </c:pt>
                <c:pt idx="25585">
                  <c:v>669.81700000000001</c:v>
                </c:pt>
                <c:pt idx="25586">
                  <c:v>669.82600000000002</c:v>
                </c:pt>
                <c:pt idx="25587">
                  <c:v>669.83500000000004</c:v>
                </c:pt>
                <c:pt idx="25588">
                  <c:v>669.84400000000005</c:v>
                </c:pt>
                <c:pt idx="25589">
                  <c:v>669.85299999999995</c:v>
                </c:pt>
                <c:pt idx="25590">
                  <c:v>669.86199999999997</c:v>
                </c:pt>
                <c:pt idx="25591">
                  <c:v>669.87099999999998</c:v>
                </c:pt>
                <c:pt idx="25592">
                  <c:v>669.88</c:v>
                </c:pt>
                <c:pt idx="25593">
                  <c:v>669.88900000000001</c:v>
                </c:pt>
                <c:pt idx="25594">
                  <c:v>669.89800000000002</c:v>
                </c:pt>
                <c:pt idx="25595">
                  <c:v>669.90700000000004</c:v>
                </c:pt>
                <c:pt idx="25596">
                  <c:v>669.91600000000005</c:v>
                </c:pt>
                <c:pt idx="25597">
                  <c:v>669.92499999999995</c:v>
                </c:pt>
                <c:pt idx="25598">
                  <c:v>669.93399999999997</c:v>
                </c:pt>
                <c:pt idx="25599">
                  <c:v>669.94299999999998</c:v>
                </c:pt>
                <c:pt idx="25600">
                  <c:v>669.952</c:v>
                </c:pt>
                <c:pt idx="25601">
                  <c:v>669.96199999999999</c:v>
                </c:pt>
                <c:pt idx="25602">
                  <c:v>669.971</c:v>
                </c:pt>
                <c:pt idx="25603">
                  <c:v>669.98</c:v>
                </c:pt>
                <c:pt idx="25604">
                  <c:v>669.98900000000003</c:v>
                </c:pt>
                <c:pt idx="25605">
                  <c:v>669.99900000000002</c:v>
                </c:pt>
                <c:pt idx="25606">
                  <c:v>670.00900000000001</c:v>
                </c:pt>
                <c:pt idx="25607">
                  <c:v>670.01800000000003</c:v>
                </c:pt>
                <c:pt idx="25608">
                  <c:v>670.02700000000004</c:v>
                </c:pt>
                <c:pt idx="25609">
                  <c:v>670.03599999999994</c:v>
                </c:pt>
                <c:pt idx="25610">
                  <c:v>670.04499999999996</c:v>
                </c:pt>
                <c:pt idx="25611">
                  <c:v>670.05499999999995</c:v>
                </c:pt>
                <c:pt idx="25612">
                  <c:v>670.06399999999996</c:v>
                </c:pt>
                <c:pt idx="25613">
                  <c:v>670.07299999999998</c:v>
                </c:pt>
                <c:pt idx="25614">
                  <c:v>670.08100000000002</c:v>
                </c:pt>
                <c:pt idx="25615">
                  <c:v>670.09</c:v>
                </c:pt>
                <c:pt idx="25616">
                  <c:v>670.09900000000005</c:v>
                </c:pt>
                <c:pt idx="25617">
                  <c:v>670.10799999999995</c:v>
                </c:pt>
                <c:pt idx="25618">
                  <c:v>670.11699999999996</c:v>
                </c:pt>
                <c:pt idx="25619">
                  <c:v>670.12599999999998</c:v>
                </c:pt>
                <c:pt idx="25620">
                  <c:v>670.13400000000001</c:v>
                </c:pt>
                <c:pt idx="25621">
                  <c:v>670.14400000000001</c:v>
                </c:pt>
                <c:pt idx="25622">
                  <c:v>670.15200000000004</c:v>
                </c:pt>
                <c:pt idx="25623">
                  <c:v>670.16099999999994</c:v>
                </c:pt>
                <c:pt idx="25624">
                  <c:v>670.17</c:v>
                </c:pt>
                <c:pt idx="25625">
                  <c:v>670.17899999999997</c:v>
                </c:pt>
                <c:pt idx="25626">
                  <c:v>670.18799999999999</c:v>
                </c:pt>
                <c:pt idx="25627">
                  <c:v>670.197</c:v>
                </c:pt>
                <c:pt idx="25628">
                  <c:v>670.20600000000002</c:v>
                </c:pt>
                <c:pt idx="25629">
                  <c:v>670.21400000000006</c:v>
                </c:pt>
                <c:pt idx="25630">
                  <c:v>670.22400000000005</c:v>
                </c:pt>
                <c:pt idx="25631">
                  <c:v>670.23400000000004</c:v>
                </c:pt>
                <c:pt idx="25632">
                  <c:v>670.24300000000005</c:v>
                </c:pt>
                <c:pt idx="25633">
                  <c:v>670.25199999999995</c:v>
                </c:pt>
                <c:pt idx="25634">
                  <c:v>670.26</c:v>
                </c:pt>
                <c:pt idx="25635">
                  <c:v>670.26900000000001</c:v>
                </c:pt>
                <c:pt idx="25636">
                  <c:v>670.27800000000002</c:v>
                </c:pt>
                <c:pt idx="25637">
                  <c:v>670.28700000000003</c:v>
                </c:pt>
                <c:pt idx="25638">
                  <c:v>670.29600000000005</c:v>
                </c:pt>
                <c:pt idx="25639">
                  <c:v>670.30499999999995</c:v>
                </c:pt>
                <c:pt idx="25640">
                  <c:v>670.31500000000005</c:v>
                </c:pt>
                <c:pt idx="25641">
                  <c:v>670.32399999999996</c:v>
                </c:pt>
                <c:pt idx="25642">
                  <c:v>670.33299999999997</c:v>
                </c:pt>
                <c:pt idx="25643">
                  <c:v>670.34199999999998</c:v>
                </c:pt>
                <c:pt idx="25644">
                  <c:v>670.351</c:v>
                </c:pt>
                <c:pt idx="25645">
                  <c:v>670.36</c:v>
                </c:pt>
                <c:pt idx="25646">
                  <c:v>670.36800000000005</c:v>
                </c:pt>
                <c:pt idx="25647">
                  <c:v>670.37699999999995</c:v>
                </c:pt>
                <c:pt idx="25648">
                  <c:v>670.38599999999997</c:v>
                </c:pt>
                <c:pt idx="25649">
                  <c:v>670.39499999999998</c:v>
                </c:pt>
                <c:pt idx="25650">
                  <c:v>670.404</c:v>
                </c:pt>
                <c:pt idx="25651">
                  <c:v>670.41300000000001</c:v>
                </c:pt>
                <c:pt idx="25652">
                  <c:v>670.42200000000003</c:v>
                </c:pt>
                <c:pt idx="25653">
                  <c:v>670.43200000000002</c:v>
                </c:pt>
                <c:pt idx="25654">
                  <c:v>670.44100000000003</c:v>
                </c:pt>
                <c:pt idx="25655">
                  <c:v>670.45</c:v>
                </c:pt>
                <c:pt idx="25656">
                  <c:v>670.45799999999997</c:v>
                </c:pt>
                <c:pt idx="25657">
                  <c:v>670.46699999999998</c:v>
                </c:pt>
                <c:pt idx="25658">
                  <c:v>670.476</c:v>
                </c:pt>
                <c:pt idx="25659">
                  <c:v>670.48400000000004</c:v>
                </c:pt>
                <c:pt idx="25660">
                  <c:v>670.49300000000005</c:v>
                </c:pt>
                <c:pt idx="25661">
                  <c:v>670.50199999999995</c:v>
                </c:pt>
                <c:pt idx="25662">
                  <c:v>670.51</c:v>
                </c:pt>
                <c:pt idx="25663">
                  <c:v>670.51900000000001</c:v>
                </c:pt>
                <c:pt idx="25664">
                  <c:v>670.52800000000002</c:v>
                </c:pt>
                <c:pt idx="25665">
                  <c:v>670.53599999999994</c:v>
                </c:pt>
                <c:pt idx="25666">
                  <c:v>670.54499999999996</c:v>
                </c:pt>
                <c:pt idx="25667">
                  <c:v>670.55399999999997</c:v>
                </c:pt>
                <c:pt idx="25668">
                  <c:v>670.56299999999999</c:v>
                </c:pt>
                <c:pt idx="25669">
                  <c:v>670.57100000000003</c:v>
                </c:pt>
                <c:pt idx="25670">
                  <c:v>670.58</c:v>
                </c:pt>
                <c:pt idx="25671">
                  <c:v>670.58900000000006</c:v>
                </c:pt>
                <c:pt idx="25672">
                  <c:v>670.59699999999998</c:v>
                </c:pt>
                <c:pt idx="25673">
                  <c:v>670.60599999999999</c:v>
                </c:pt>
                <c:pt idx="25674">
                  <c:v>670.61400000000003</c:v>
                </c:pt>
                <c:pt idx="25675">
                  <c:v>670.62300000000005</c:v>
                </c:pt>
                <c:pt idx="25676">
                  <c:v>670.63199999999995</c:v>
                </c:pt>
                <c:pt idx="25677">
                  <c:v>670.64099999999996</c:v>
                </c:pt>
                <c:pt idx="25678">
                  <c:v>670.649</c:v>
                </c:pt>
                <c:pt idx="25679">
                  <c:v>670.65800000000002</c:v>
                </c:pt>
                <c:pt idx="25680">
                  <c:v>670.66700000000003</c:v>
                </c:pt>
                <c:pt idx="25681">
                  <c:v>670.67600000000004</c:v>
                </c:pt>
                <c:pt idx="25682">
                  <c:v>670.68499999999995</c:v>
                </c:pt>
                <c:pt idx="25683">
                  <c:v>670.69399999999996</c:v>
                </c:pt>
                <c:pt idx="25684">
                  <c:v>670.702</c:v>
                </c:pt>
                <c:pt idx="25685">
                  <c:v>670.71100000000001</c:v>
                </c:pt>
                <c:pt idx="25686">
                  <c:v>670.72</c:v>
                </c:pt>
                <c:pt idx="25687">
                  <c:v>670.72799999999995</c:v>
                </c:pt>
                <c:pt idx="25688">
                  <c:v>670.73699999999997</c:v>
                </c:pt>
                <c:pt idx="25689">
                  <c:v>670.745</c:v>
                </c:pt>
                <c:pt idx="25690">
                  <c:v>670.75400000000002</c:v>
                </c:pt>
                <c:pt idx="25691">
                  <c:v>670.76199999999994</c:v>
                </c:pt>
                <c:pt idx="25692">
                  <c:v>670.77099999999996</c:v>
                </c:pt>
                <c:pt idx="25693">
                  <c:v>670.779</c:v>
                </c:pt>
                <c:pt idx="25694">
                  <c:v>670.78800000000001</c:v>
                </c:pt>
                <c:pt idx="25695">
                  <c:v>670.79700000000003</c:v>
                </c:pt>
                <c:pt idx="25696">
                  <c:v>670.80600000000004</c:v>
                </c:pt>
                <c:pt idx="25697">
                  <c:v>670.81399999999996</c:v>
                </c:pt>
                <c:pt idx="25698">
                  <c:v>670.82299999999998</c:v>
                </c:pt>
                <c:pt idx="25699">
                  <c:v>670.83199999999999</c:v>
                </c:pt>
                <c:pt idx="25700">
                  <c:v>670.84</c:v>
                </c:pt>
                <c:pt idx="25701">
                  <c:v>670.84900000000005</c:v>
                </c:pt>
                <c:pt idx="25702">
                  <c:v>670.85799999999995</c:v>
                </c:pt>
                <c:pt idx="25703">
                  <c:v>670.86699999999996</c:v>
                </c:pt>
                <c:pt idx="25704">
                  <c:v>670.875</c:v>
                </c:pt>
                <c:pt idx="25705">
                  <c:v>670.88499999999999</c:v>
                </c:pt>
                <c:pt idx="25706">
                  <c:v>670.89300000000003</c:v>
                </c:pt>
                <c:pt idx="25707">
                  <c:v>670.90200000000004</c:v>
                </c:pt>
                <c:pt idx="25708">
                  <c:v>670.91</c:v>
                </c:pt>
                <c:pt idx="25709">
                  <c:v>670.91899999999998</c:v>
                </c:pt>
                <c:pt idx="25710">
                  <c:v>670.928</c:v>
                </c:pt>
                <c:pt idx="25711">
                  <c:v>670.93600000000004</c:v>
                </c:pt>
                <c:pt idx="25712">
                  <c:v>670.94500000000005</c:v>
                </c:pt>
                <c:pt idx="25713">
                  <c:v>670.95399999999995</c:v>
                </c:pt>
                <c:pt idx="25714">
                  <c:v>670.96299999999997</c:v>
                </c:pt>
                <c:pt idx="25715">
                  <c:v>670.97199999999998</c:v>
                </c:pt>
                <c:pt idx="25716">
                  <c:v>670.98</c:v>
                </c:pt>
                <c:pt idx="25717">
                  <c:v>670.98900000000003</c:v>
                </c:pt>
                <c:pt idx="25718">
                  <c:v>670.99800000000005</c:v>
                </c:pt>
                <c:pt idx="25719">
                  <c:v>671.00699999999995</c:v>
                </c:pt>
                <c:pt idx="25720">
                  <c:v>671.01599999999996</c:v>
                </c:pt>
                <c:pt idx="25721">
                  <c:v>671.02499999999998</c:v>
                </c:pt>
                <c:pt idx="25722">
                  <c:v>671.03399999999999</c:v>
                </c:pt>
                <c:pt idx="25723">
                  <c:v>671.04300000000001</c:v>
                </c:pt>
                <c:pt idx="25724">
                  <c:v>671.05200000000002</c:v>
                </c:pt>
                <c:pt idx="25725">
                  <c:v>671.06</c:v>
                </c:pt>
                <c:pt idx="25726">
                  <c:v>671.06899999999996</c:v>
                </c:pt>
                <c:pt idx="25727">
                  <c:v>671.07799999999997</c:v>
                </c:pt>
                <c:pt idx="25728">
                  <c:v>671.08600000000001</c:v>
                </c:pt>
                <c:pt idx="25729">
                  <c:v>671.09500000000003</c:v>
                </c:pt>
                <c:pt idx="25730">
                  <c:v>671.10400000000004</c:v>
                </c:pt>
                <c:pt idx="25731">
                  <c:v>671.11199999999997</c:v>
                </c:pt>
                <c:pt idx="25732">
                  <c:v>671.12099999999998</c:v>
                </c:pt>
                <c:pt idx="25733">
                  <c:v>671.13</c:v>
                </c:pt>
                <c:pt idx="25734">
                  <c:v>671.14</c:v>
                </c:pt>
                <c:pt idx="25735">
                  <c:v>671.149</c:v>
                </c:pt>
                <c:pt idx="25736">
                  <c:v>671.15800000000002</c:v>
                </c:pt>
                <c:pt idx="25737">
                  <c:v>671.16700000000003</c:v>
                </c:pt>
                <c:pt idx="25738">
                  <c:v>671.17600000000004</c:v>
                </c:pt>
                <c:pt idx="25739">
                  <c:v>671.18499999999995</c:v>
                </c:pt>
                <c:pt idx="25740">
                  <c:v>671.19399999999996</c:v>
                </c:pt>
                <c:pt idx="25741">
                  <c:v>671.20299999999997</c:v>
                </c:pt>
                <c:pt idx="25742">
                  <c:v>671.21299999999997</c:v>
                </c:pt>
                <c:pt idx="25743">
                  <c:v>671.22699999999998</c:v>
                </c:pt>
                <c:pt idx="25744">
                  <c:v>671.24099999999999</c:v>
                </c:pt>
                <c:pt idx="25745">
                  <c:v>671.255</c:v>
                </c:pt>
                <c:pt idx="25746">
                  <c:v>671.27</c:v>
                </c:pt>
                <c:pt idx="25747">
                  <c:v>671.29</c:v>
                </c:pt>
                <c:pt idx="25748">
                  <c:v>671.31600000000003</c:v>
                </c:pt>
                <c:pt idx="25749">
                  <c:v>671.35400000000004</c:v>
                </c:pt>
                <c:pt idx="25750">
                  <c:v>671.41300000000001</c:v>
                </c:pt>
                <c:pt idx="25751">
                  <c:v>671.47799999999995</c:v>
                </c:pt>
                <c:pt idx="25752">
                  <c:v>671.53200000000004</c:v>
                </c:pt>
                <c:pt idx="25753">
                  <c:v>671.572</c:v>
                </c:pt>
                <c:pt idx="25754">
                  <c:v>671.59400000000005</c:v>
                </c:pt>
                <c:pt idx="25755">
                  <c:v>671.60400000000004</c:v>
                </c:pt>
                <c:pt idx="25756">
                  <c:v>671.61400000000003</c:v>
                </c:pt>
                <c:pt idx="25757">
                  <c:v>671.62400000000002</c:v>
                </c:pt>
                <c:pt idx="25758">
                  <c:v>671.63599999999997</c:v>
                </c:pt>
                <c:pt idx="25759">
                  <c:v>671.64800000000002</c:v>
                </c:pt>
                <c:pt idx="25760">
                  <c:v>671.66200000000003</c:v>
                </c:pt>
                <c:pt idx="25761">
                  <c:v>671.67700000000002</c:v>
                </c:pt>
                <c:pt idx="25762">
                  <c:v>671.69200000000001</c:v>
                </c:pt>
                <c:pt idx="25763">
                  <c:v>671.70799999999997</c:v>
                </c:pt>
                <c:pt idx="25764">
                  <c:v>671.72400000000005</c:v>
                </c:pt>
                <c:pt idx="25765">
                  <c:v>671.75099999999998</c:v>
                </c:pt>
                <c:pt idx="25766">
                  <c:v>671.803</c:v>
                </c:pt>
                <c:pt idx="25767">
                  <c:v>671.86900000000003</c:v>
                </c:pt>
                <c:pt idx="25768">
                  <c:v>671.93</c:v>
                </c:pt>
                <c:pt idx="25769">
                  <c:v>671.98800000000006</c:v>
                </c:pt>
                <c:pt idx="25770">
                  <c:v>672.04499999999996</c:v>
                </c:pt>
                <c:pt idx="25771">
                  <c:v>672.10699999999997</c:v>
                </c:pt>
                <c:pt idx="25772">
                  <c:v>672.173</c:v>
                </c:pt>
                <c:pt idx="25773">
                  <c:v>672.22900000000004</c:v>
                </c:pt>
                <c:pt idx="25774">
                  <c:v>672.28899999999999</c:v>
                </c:pt>
                <c:pt idx="25775">
                  <c:v>672.36300000000006</c:v>
                </c:pt>
                <c:pt idx="25776">
                  <c:v>672.447</c:v>
                </c:pt>
                <c:pt idx="25777">
                  <c:v>672.53399999999999</c:v>
                </c:pt>
                <c:pt idx="25778">
                  <c:v>672.62699999999995</c:v>
                </c:pt>
                <c:pt idx="25779">
                  <c:v>672.72500000000002</c:v>
                </c:pt>
                <c:pt idx="25780">
                  <c:v>672.81899999999996</c:v>
                </c:pt>
                <c:pt idx="25781">
                  <c:v>672.90700000000004</c:v>
                </c:pt>
                <c:pt idx="25782">
                  <c:v>672.99599999999998</c:v>
                </c:pt>
                <c:pt idx="25783">
                  <c:v>673.08900000000006</c:v>
                </c:pt>
                <c:pt idx="25784">
                  <c:v>673.18499999999995</c:v>
                </c:pt>
                <c:pt idx="25785">
                  <c:v>673.28300000000002</c:v>
                </c:pt>
                <c:pt idx="25786">
                  <c:v>673.38300000000004</c:v>
                </c:pt>
                <c:pt idx="25787">
                  <c:v>673.48099999999999</c:v>
                </c:pt>
                <c:pt idx="25788">
                  <c:v>673.572</c:v>
                </c:pt>
                <c:pt idx="25789">
                  <c:v>673.65599999999995</c:v>
                </c:pt>
                <c:pt idx="25790">
                  <c:v>673.74300000000005</c:v>
                </c:pt>
                <c:pt idx="25791">
                  <c:v>673.83299999999997</c:v>
                </c:pt>
                <c:pt idx="25792">
                  <c:v>673.92600000000004</c:v>
                </c:pt>
                <c:pt idx="25793">
                  <c:v>674.01199999999994</c:v>
                </c:pt>
                <c:pt idx="25794">
                  <c:v>674.053</c:v>
                </c:pt>
                <c:pt idx="25795">
                  <c:v>674.07100000000003</c:v>
                </c:pt>
                <c:pt idx="25796">
                  <c:v>674.11</c:v>
                </c:pt>
                <c:pt idx="25797">
                  <c:v>674.14499999999998</c:v>
                </c:pt>
                <c:pt idx="25798">
                  <c:v>674.17200000000003</c:v>
                </c:pt>
                <c:pt idx="25799">
                  <c:v>674.20100000000002</c:v>
                </c:pt>
                <c:pt idx="25800">
                  <c:v>674.23699999999997</c:v>
                </c:pt>
                <c:pt idx="25801">
                  <c:v>674.28099999999995</c:v>
                </c:pt>
                <c:pt idx="25802">
                  <c:v>674.32899999999995</c:v>
                </c:pt>
                <c:pt idx="25803">
                  <c:v>674.37599999999998</c:v>
                </c:pt>
                <c:pt idx="25804">
                  <c:v>674.42600000000004</c:v>
                </c:pt>
                <c:pt idx="25805">
                  <c:v>674.47299999999996</c:v>
                </c:pt>
                <c:pt idx="25806">
                  <c:v>674.51800000000003</c:v>
                </c:pt>
                <c:pt idx="25807">
                  <c:v>674.56399999999996</c:v>
                </c:pt>
                <c:pt idx="25808">
                  <c:v>674.61</c:v>
                </c:pt>
                <c:pt idx="25809">
                  <c:v>674.65700000000004</c:v>
                </c:pt>
                <c:pt idx="25810">
                  <c:v>674.70600000000002</c:v>
                </c:pt>
                <c:pt idx="25811">
                  <c:v>674.726</c:v>
                </c:pt>
                <c:pt idx="25812">
                  <c:v>674.72699999999998</c:v>
                </c:pt>
                <c:pt idx="25813">
                  <c:v>674.72799999999995</c:v>
                </c:pt>
                <c:pt idx="25814">
                  <c:v>674.73699999999997</c:v>
                </c:pt>
                <c:pt idx="25815">
                  <c:v>674.75300000000004</c:v>
                </c:pt>
                <c:pt idx="25816">
                  <c:v>674.77800000000002</c:v>
                </c:pt>
                <c:pt idx="25817">
                  <c:v>674.81799999999998</c:v>
                </c:pt>
                <c:pt idx="25818">
                  <c:v>674.86800000000005</c:v>
                </c:pt>
                <c:pt idx="25819">
                  <c:v>674.92</c:v>
                </c:pt>
                <c:pt idx="25820">
                  <c:v>674.96299999999997</c:v>
                </c:pt>
                <c:pt idx="25821">
                  <c:v>674.97799999999995</c:v>
                </c:pt>
                <c:pt idx="25822">
                  <c:v>674.97900000000004</c:v>
                </c:pt>
                <c:pt idx="25823">
                  <c:v>674.98199999999997</c:v>
                </c:pt>
                <c:pt idx="25824">
                  <c:v>674.99300000000005</c:v>
                </c:pt>
                <c:pt idx="25825">
                  <c:v>674.99300000000005</c:v>
                </c:pt>
                <c:pt idx="25826">
                  <c:v>674.99400000000003</c:v>
                </c:pt>
                <c:pt idx="25827">
                  <c:v>675</c:v>
                </c:pt>
                <c:pt idx="25828">
                  <c:v>675.00400000000002</c:v>
                </c:pt>
                <c:pt idx="25829">
                  <c:v>675.01099999999997</c:v>
                </c:pt>
                <c:pt idx="25830">
                  <c:v>675.01700000000005</c:v>
                </c:pt>
                <c:pt idx="25831">
                  <c:v>675.02499999999998</c:v>
                </c:pt>
                <c:pt idx="25832">
                  <c:v>675.03399999999999</c:v>
                </c:pt>
                <c:pt idx="25833">
                  <c:v>675.04399999999998</c:v>
                </c:pt>
                <c:pt idx="25834">
                  <c:v>675.05700000000002</c:v>
                </c:pt>
                <c:pt idx="25835">
                  <c:v>675.07</c:v>
                </c:pt>
                <c:pt idx="25836">
                  <c:v>675.09400000000005</c:v>
                </c:pt>
                <c:pt idx="25837">
                  <c:v>675.14499999999998</c:v>
                </c:pt>
                <c:pt idx="25838">
                  <c:v>675.22400000000005</c:v>
                </c:pt>
                <c:pt idx="25839">
                  <c:v>675.30899999999997</c:v>
                </c:pt>
                <c:pt idx="25840">
                  <c:v>675.39499999999998</c:v>
                </c:pt>
                <c:pt idx="25841">
                  <c:v>675.48500000000001</c:v>
                </c:pt>
                <c:pt idx="25842">
                  <c:v>675.56899999999996</c:v>
                </c:pt>
                <c:pt idx="25843">
                  <c:v>675.649</c:v>
                </c:pt>
                <c:pt idx="25844">
                  <c:v>675.726</c:v>
                </c:pt>
                <c:pt idx="25845">
                  <c:v>675.80200000000002</c:v>
                </c:pt>
                <c:pt idx="25846">
                  <c:v>675.88199999999995</c:v>
                </c:pt>
                <c:pt idx="25847">
                  <c:v>675.96199999999999</c:v>
                </c:pt>
                <c:pt idx="25848">
                  <c:v>676.03499999999997</c:v>
                </c:pt>
                <c:pt idx="25849">
                  <c:v>676.10400000000004</c:v>
                </c:pt>
                <c:pt idx="25850">
                  <c:v>676.17399999999998</c:v>
                </c:pt>
                <c:pt idx="25851">
                  <c:v>676.24400000000003</c:v>
                </c:pt>
                <c:pt idx="25852">
                  <c:v>676.30200000000002</c:v>
                </c:pt>
                <c:pt idx="25853">
                  <c:v>676.33399999999995</c:v>
                </c:pt>
                <c:pt idx="25854">
                  <c:v>676.351</c:v>
                </c:pt>
                <c:pt idx="25855">
                  <c:v>676.35599999999999</c:v>
                </c:pt>
                <c:pt idx="25856">
                  <c:v>676.35599999999999</c:v>
                </c:pt>
                <c:pt idx="25857">
                  <c:v>676.35599999999999</c:v>
                </c:pt>
                <c:pt idx="25858">
                  <c:v>676.35599999999999</c:v>
                </c:pt>
                <c:pt idx="25859">
                  <c:v>676.35599999999999</c:v>
                </c:pt>
                <c:pt idx="25860">
                  <c:v>676.35599999999999</c:v>
                </c:pt>
                <c:pt idx="25861">
                  <c:v>676.35599999999999</c:v>
                </c:pt>
                <c:pt idx="25862">
                  <c:v>676.35699999999997</c:v>
                </c:pt>
                <c:pt idx="25863">
                  <c:v>676.36</c:v>
                </c:pt>
                <c:pt idx="25864">
                  <c:v>676.36099999999999</c:v>
                </c:pt>
                <c:pt idx="25865">
                  <c:v>676.36099999999999</c:v>
                </c:pt>
                <c:pt idx="25866">
                  <c:v>676.36099999999999</c:v>
                </c:pt>
                <c:pt idx="25867">
                  <c:v>676.36099999999999</c:v>
                </c:pt>
                <c:pt idx="25868">
                  <c:v>676.36599999999999</c:v>
                </c:pt>
                <c:pt idx="25869">
                  <c:v>676.37199999999996</c:v>
                </c:pt>
                <c:pt idx="25870">
                  <c:v>676.38</c:v>
                </c:pt>
                <c:pt idx="25871">
                  <c:v>676.39</c:v>
                </c:pt>
                <c:pt idx="25872">
                  <c:v>676.40800000000002</c:v>
                </c:pt>
                <c:pt idx="25873">
                  <c:v>676.44899999999996</c:v>
                </c:pt>
                <c:pt idx="25874">
                  <c:v>676.50599999999997</c:v>
                </c:pt>
                <c:pt idx="25875">
                  <c:v>676.56500000000005</c:v>
                </c:pt>
                <c:pt idx="25876">
                  <c:v>676.625</c:v>
                </c:pt>
                <c:pt idx="25877">
                  <c:v>676.68600000000004</c:v>
                </c:pt>
                <c:pt idx="25878">
                  <c:v>676.74800000000005</c:v>
                </c:pt>
                <c:pt idx="25879">
                  <c:v>676.80899999999997</c:v>
                </c:pt>
                <c:pt idx="25880">
                  <c:v>676.86300000000006</c:v>
                </c:pt>
                <c:pt idx="25881">
                  <c:v>676.9</c:v>
                </c:pt>
                <c:pt idx="25882">
                  <c:v>676.9</c:v>
                </c:pt>
                <c:pt idx="25883">
                  <c:v>676.9</c:v>
                </c:pt>
                <c:pt idx="25884">
                  <c:v>676.90200000000004</c:v>
                </c:pt>
                <c:pt idx="25885">
                  <c:v>676.91200000000003</c:v>
                </c:pt>
                <c:pt idx="25886">
                  <c:v>676.92100000000005</c:v>
                </c:pt>
                <c:pt idx="25887">
                  <c:v>676.92899999999997</c:v>
                </c:pt>
                <c:pt idx="25888">
                  <c:v>676.93899999999996</c:v>
                </c:pt>
                <c:pt idx="25889">
                  <c:v>676.95100000000002</c:v>
                </c:pt>
                <c:pt idx="25890">
                  <c:v>676.96199999999999</c:v>
                </c:pt>
                <c:pt idx="25891">
                  <c:v>676.97500000000002</c:v>
                </c:pt>
                <c:pt idx="25892">
                  <c:v>676.98800000000006</c:v>
                </c:pt>
                <c:pt idx="25893">
                  <c:v>677.00300000000004</c:v>
                </c:pt>
                <c:pt idx="25894">
                  <c:v>677.01700000000005</c:v>
                </c:pt>
                <c:pt idx="25895">
                  <c:v>677.03099999999995</c:v>
                </c:pt>
                <c:pt idx="25896">
                  <c:v>677.04100000000005</c:v>
                </c:pt>
                <c:pt idx="25897">
                  <c:v>677.05</c:v>
                </c:pt>
                <c:pt idx="25898">
                  <c:v>677.05899999999997</c:v>
                </c:pt>
                <c:pt idx="25899">
                  <c:v>677.06799999999998</c:v>
                </c:pt>
                <c:pt idx="25900">
                  <c:v>677.077</c:v>
                </c:pt>
                <c:pt idx="25901">
                  <c:v>677.08600000000001</c:v>
                </c:pt>
                <c:pt idx="25902">
                  <c:v>677.09500000000003</c:v>
                </c:pt>
                <c:pt idx="25903">
                  <c:v>677.10400000000004</c:v>
                </c:pt>
                <c:pt idx="25904">
                  <c:v>677.11400000000003</c:v>
                </c:pt>
                <c:pt idx="25905">
                  <c:v>677.12300000000005</c:v>
                </c:pt>
                <c:pt idx="25906">
                  <c:v>677.13099999999997</c:v>
                </c:pt>
                <c:pt idx="25907">
                  <c:v>677.14</c:v>
                </c:pt>
                <c:pt idx="25908">
                  <c:v>677.149</c:v>
                </c:pt>
                <c:pt idx="25909">
                  <c:v>677.15899999999999</c:v>
                </c:pt>
                <c:pt idx="25910">
                  <c:v>677.16800000000001</c:v>
                </c:pt>
                <c:pt idx="25911">
                  <c:v>677.17700000000002</c:v>
                </c:pt>
                <c:pt idx="25912">
                  <c:v>677.18200000000002</c:v>
                </c:pt>
                <c:pt idx="25913">
                  <c:v>677.18200000000002</c:v>
                </c:pt>
                <c:pt idx="25914">
                  <c:v>677.18200000000002</c:v>
                </c:pt>
                <c:pt idx="25915">
                  <c:v>677.18200000000002</c:v>
                </c:pt>
                <c:pt idx="25916">
                  <c:v>677.18200000000002</c:v>
                </c:pt>
                <c:pt idx="25917">
                  <c:v>677.18200000000002</c:v>
                </c:pt>
                <c:pt idx="25918">
                  <c:v>677.18200000000002</c:v>
                </c:pt>
                <c:pt idx="25919">
                  <c:v>677.18200000000002</c:v>
                </c:pt>
                <c:pt idx="25920">
                  <c:v>677.18200000000002</c:v>
                </c:pt>
                <c:pt idx="25921">
                  <c:v>677.18200000000002</c:v>
                </c:pt>
                <c:pt idx="25922">
                  <c:v>677.18200000000002</c:v>
                </c:pt>
                <c:pt idx="26068">
                  <c:v>677.18200000000002</c:v>
                </c:pt>
                <c:pt idx="26069">
                  <c:v>677.18200000000002</c:v>
                </c:pt>
                <c:pt idx="26070">
                  <c:v>677.18200000000002</c:v>
                </c:pt>
                <c:pt idx="26071">
                  <c:v>677.18200000000002</c:v>
                </c:pt>
                <c:pt idx="26072">
                  <c:v>677.18200000000002</c:v>
                </c:pt>
                <c:pt idx="26073">
                  <c:v>677.18200000000002</c:v>
                </c:pt>
                <c:pt idx="26074">
                  <c:v>677.18200000000002</c:v>
                </c:pt>
                <c:pt idx="26075">
                  <c:v>677.18200000000002</c:v>
                </c:pt>
                <c:pt idx="26076">
                  <c:v>677.18200000000002</c:v>
                </c:pt>
                <c:pt idx="26077">
                  <c:v>677.18200000000002</c:v>
                </c:pt>
                <c:pt idx="26078">
                  <c:v>677.18200000000002</c:v>
                </c:pt>
                <c:pt idx="26079">
                  <c:v>677.18200000000002</c:v>
                </c:pt>
                <c:pt idx="26080">
                  <c:v>677.18200000000002</c:v>
                </c:pt>
                <c:pt idx="26081">
                  <c:v>677.18200000000002</c:v>
                </c:pt>
                <c:pt idx="26082">
                  <c:v>677.18200000000002</c:v>
                </c:pt>
                <c:pt idx="26083">
                  <c:v>677.18299999999999</c:v>
                </c:pt>
                <c:pt idx="26084">
                  <c:v>677.18399999999997</c:v>
                </c:pt>
                <c:pt idx="26085">
                  <c:v>677.18700000000001</c:v>
                </c:pt>
                <c:pt idx="26086">
                  <c:v>677.19399999999996</c:v>
                </c:pt>
                <c:pt idx="26087">
                  <c:v>677.202</c:v>
                </c:pt>
                <c:pt idx="26088">
                  <c:v>677.20899999999995</c:v>
                </c:pt>
                <c:pt idx="26089">
                  <c:v>677.21600000000001</c:v>
                </c:pt>
                <c:pt idx="26090">
                  <c:v>677.22299999999996</c:v>
                </c:pt>
                <c:pt idx="26091">
                  <c:v>677.22900000000004</c:v>
                </c:pt>
                <c:pt idx="26092">
                  <c:v>677.23599999999999</c:v>
                </c:pt>
                <c:pt idx="26093">
                  <c:v>677.24300000000005</c:v>
                </c:pt>
                <c:pt idx="26094">
                  <c:v>677.25</c:v>
                </c:pt>
                <c:pt idx="26095">
                  <c:v>677.25699999999995</c:v>
                </c:pt>
                <c:pt idx="26096">
                  <c:v>677.26400000000001</c:v>
                </c:pt>
                <c:pt idx="26097">
                  <c:v>677.27</c:v>
                </c:pt>
                <c:pt idx="26098">
                  <c:v>677.27700000000004</c:v>
                </c:pt>
                <c:pt idx="26099">
                  <c:v>677.28399999999999</c:v>
                </c:pt>
                <c:pt idx="26100">
                  <c:v>677.29100000000005</c:v>
                </c:pt>
                <c:pt idx="26101">
                  <c:v>677.298</c:v>
                </c:pt>
                <c:pt idx="26102">
                  <c:v>677.30399999999997</c:v>
                </c:pt>
                <c:pt idx="26103">
                  <c:v>677.31100000000004</c:v>
                </c:pt>
                <c:pt idx="26104">
                  <c:v>677.31700000000001</c:v>
                </c:pt>
                <c:pt idx="26105">
                  <c:v>677.32399999999996</c:v>
                </c:pt>
                <c:pt idx="26106">
                  <c:v>677.33</c:v>
                </c:pt>
                <c:pt idx="26107">
                  <c:v>677.33699999999999</c:v>
                </c:pt>
                <c:pt idx="26108">
                  <c:v>677.34299999999996</c:v>
                </c:pt>
                <c:pt idx="26109">
                  <c:v>677.35</c:v>
                </c:pt>
                <c:pt idx="26110">
                  <c:v>677.35699999999997</c:v>
                </c:pt>
                <c:pt idx="26111">
                  <c:v>677.36300000000006</c:v>
                </c:pt>
                <c:pt idx="26112">
                  <c:v>677.37</c:v>
                </c:pt>
                <c:pt idx="26113">
                  <c:v>677.37599999999998</c:v>
                </c:pt>
                <c:pt idx="26114">
                  <c:v>677.38300000000004</c:v>
                </c:pt>
                <c:pt idx="26115">
                  <c:v>677.38900000000001</c:v>
                </c:pt>
                <c:pt idx="26116">
                  <c:v>677.39599999999996</c:v>
                </c:pt>
                <c:pt idx="26117">
                  <c:v>677.40200000000004</c:v>
                </c:pt>
                <c:pt idx="26118">
                  <c:v>677.40899999999999</c:v>
                </c:pt>
                <c:pt idx="26119">
                  <c:v>677.41499999999996</c:v>
                </c:pt>
                <c:pt idx="26120">
                  <c:v>677.42200000000003</c:v>
                </c:pt>
                <c:pt idx="26121">
                  <c:v>677.43</c:v>
                </c:pt>
                <c:pt idx="26122">
                  <c:v>677.447</c:v>
                </c:pt>
                <c:pt idx="26123">
                  <c:v>677.48599999999999</c:v>
                </c:pt>
                <c:pt idx="26124">
                  <c:v>677.54200000000003</c:v>
                </c:pt>
                <c:pt idx="26125">
                  <c:v>677.54300000000001</c:v>
                </c:pt>
                <c:pt idx="26126">
                  <c:v>677.548</c:v>
                </c:pt>
                <c:pt idx="26127">
                  <c:v>677.55600000000004</c:v>
                </c:pt>
                <c:pt idx="26128">
                  <c:v>677.56200000000001</c:v>
                </c:pt>
                <c:pt idx="26129">
                  <c:v>677.572</c:v>
                </c:pt>
                <c:pt idx="26130">
                  <c:v>677.58399999999995</c:v>
                </c:pt>
                <c:pt idx="26131">
                  <c:v>677.596</c:v>
                </c:pt>
                <c:pt idx="26132">
                  <c:v>677.60699999999997</c:v>
                </c:pt>
                <c:pt idx="26133">
                  <c:v>677.61900000000003</c:v>
                </c:pt>
                <c:pt idx="26134">
                  <c:v>677.63</c:v>
                </c:pt>
                <c:pt idx="26135">
                  <c:v>677.64200000000005</c:v>
                </c:pt>
                <c:pt idx="26136">
                  <c:v>677.65300000000002</c:v>
                </c:pt>
                <c:pt idx="26137">
                  <c:v>677.66499999999996</c:v>
                </c:pt>
                <c:pt idx="26138">
                  <c:v>677.67700000000002</c:v>
                </c:pt>
                <c:pt idx="26139">
                  <c:v>677.68799999999999</c:v>
                </c:pt>
                <c:pt idx="26140">
                  <c:v>677.69899999999996</c:v>
                </c:pt>
                <c:pt idx="26141">
                  <c:v>677.71</c:v>
                </c:pt>
                <c:pt idx="26142">
                  <c:v>677.721</c:v>
                </c:pt>
                <c:pt idx="26143">
                  <c:v>677.73299999999995</c:v>
                </c:pt>
                <c:pt idx="26144">
                  <c:v>677.74400000000003</c:v>
                </c:pt>
                <c:pt idx="26145">
                  <c:v>677.755</c:v>
                </c:pt>
                <c:pt idx="26146">
                  <c:v>677.76599999999996</c:v>
                </c:pt>
                <c:pt idx="26147">
                  <c:v>677.77800000000002</c:v>
                </c:pt>
                <c:pt idx="26148">
                  <c:v>677.78899999999999</c:v>
                </c:pt>
                <c:pt idx="26149">
                  <c:v>677.8</c:v>
                </c:pt>
                <c:pt idx="26150">
                  <c:v>677.81200000000001</c:v>
                </c:pt>
                <c:pt idx="26151">
                  <c:v>677.82299999999998</c:v>
                </c:pt>
                <c:pt idx="26152">
                  <c:v>677.83399999999995</c:v>
                </c:pt>
                <c:pt idx="26153">
                  <c:v>677.84500000000003</c:v>
                </c:pt>
                <c:pt idx="26154">
                  <c:v>677.85699999999997</c:v>
                </c:pt>
                <c:pt idx="26155">
                  <c:v>677.86800000000005</c:v>
                </c:pt>
                <c:pt idx="26156">
                  <c:v>677.87900000000002</c:v>
                </c:pt>
                <c:pt idx="26157">
                  <c:v>677.89099999999996</c:v>
                </c:pt>
                <c:pt idx="26158">
                  <c:v>677.90200000000004</c:v>
                </c:pt>
                <c:pt idx="26159">
                  <c:v>677.91300000000001</c:v>
                </c:pt>
                <c:pt idx="26160">
                  <c:v>677.92399999999998</c:v>
                </c:pt>
                <c:pt idx="26161">
                  <c:v>677.93600000000004</c:v>
                </c:pt>
                <c:pt idx="26162">
                  <c:v>677.947</c:v>
                </c:pt>
                <c:pt idx="26163">
                  <c:v>677.95799999999997</c:v>
                </c:pt>
                <c:pt idx="26164">
                  <c:v>677.97</c:v>
                </c:pt>
                <c:pt idx="26165">
                  <c:v>677.98099999999999</c:v>
                </c:pt>
                <c:pt idx="26166">
                  <c:v>677.99199999999996</c:v>
                </c:pt>
                <c:pt idx="26167">
                  <c:v>678.00400000000002</c:v>
                </c:pt>
                <c:pt idx="26168">
                  <c:v>678.01499999999999</c:v>
                </c:pt>
                <c:pt idx="26169">
                  <c:v>678.02700000000004</c:v>
                </c:pt>
                <c:pt idx="26170">
                  <c:v>678.04600000000005</c:v>
                </c:pt>
                <c:pt idx="26171">
                  <c:v>678.07799999999997</c:v>
                </c:pt>
                <c:pt idx="26172">
                  <c:v>678.11199999999997</c:v>
                </c:pt>
                <c:pt idx="26173">
                  <c:v>678.14</c:v>
                </c:pt>
                <c:pt idx="26174">
                  <c:v>678.18799999999999</c:v>
                </c:pt>
                <c:pt idx="26175">
                  <c:v>678.26900000000001</c:v>
                </c:pt>
                <c:pt idx="26176">
                  <c:v>678.35900000000004</c:v>
                </c:pt>
                <c:pt idx="26177">
                  <c:v>678.43799999999999</c:v>
                </c:pt>
                <c:pt idx="26178">
                  <c:v>678.505</c:v>
                </c:pt>
                <c:pt idx="26179">
                  <c:v>678.57299999999998</c:v>
                </c:pt>
                <c:pt idx="26180">
                  <c:v>678.64499999999998</c:v>
                </c:pt>
                <c:pt idx="26181">
                  <c:v>678.71699999999998</c:v>
                </c:pt>
                <c:pt idx="26182">
                  <c:v>678.79399999999998</c:v>
                </c:pt>
                <c:pt idx="26183">
                  <c:v>678.87599999999998</c:v>
                </c:pt>
                <c:pt idx="26184">
                  <c:v>678.96</c:v>
                </c:pt>
                <c:pt idx="26185">
                  <c:v>679.03599999999994</c:v>
                </c:pt>
                <c:pt idx="26186">
                  <c:v>679.11</c:v>
                </c:pt>
                <c:pt idx="26187">
                  <c:v>679.18200000000002</c:v>
                </c:pt>
                <c:pt idx="26188">
                  <c:v>679.24900000000002</c:v>
                </c:pt>
                <c:pt idx="26189">
                  <c:v>679.31200000000001</c:v>
                </c:pt>
                <c:pt idx="26190">
                  <c:v>679.36900000000003</c:v>
                </c:pt>
                <c:pt idx="26191">
                  <c:v>679.42200000000003</c:v>
                </c:pt>
                <c:pt idx="26192">
                  <c:v>679.48699999999997</c:v>
                </c:pt>
                <c:pt idx="26193">
                  <c:v>679.56500000000005</c:v>
                </c:pt>
                <c:pt idx="26194">
                  <c:v>679.61400000000003</c:v>
                </c:pt>
                <c:pt idx="26195">
                  <c:v>679.62300000000005</c:v>
                </c:pt>
                <c:pt idx="26196">
                  <c:v>679.62300000000005</c:v>
                </c:pt>
                <c:pt idx="26197">
                  <c:v>679.62300000000005</c:v>
                </c:pt>
                <c:pt idx="26198">
                  <c:v>679.62300000000005</c:v>
                </c:pt>
                <c:pt idx="26199">
                  <c:v>679.62300000000005</c:v>
                </c:pt>
                <c:pt idx="26200">
                  <c:v>679.62699999999995</c:v>
                </c:pt>
                <c:pt idx="26201">
                  <c:v>679.63400000000001</c:v>
                </c:pt>
                <c:pt idx="26202">
                  <c:v>679.64099999999996</c:v>
                </c:pt>
                <c:pt idx="26203">
                  <c:v>679.649</c:v>
                </c:pt>
                <c:pt idx="26204">
                  <c:v>679.65700000000004</c:v>
                </c:pt>
                <c:pt idx="26205">
                  <c:v>679.66700000000003</c:v>
                </c:pt>
                <c:pt idx="26206">
                  <c:v>679.67700000000002</c:v>
                </c:pt>
                <c:pt idx="26207">
                  <c:v>679.68899999999996</c:v>
                </c:pt>
                <c:pt idx="26208">
                  <c:v>679.70100000000002</c:v>
                </c:pt>
                <c:pt idx="26209">
                  <c:v>679.71400000000006</c:v>
                </c:pt>
                <c:pt idx="26210">
                  <c:v>679.726</c:v>
                </c:pt>
                <c:pt idx="26211">
                  <c:v>679.74199999999996</c:v>
                </c:pt>
                <c:pt idx="26212">
                  <c:v>679.78</c:v>
                </c:pt>
                <c:pt idx="26213">
                  <c:v>679.846</c:v>
                </c:pt>
                <c:pt idx="26214">
                  <c:v>679.91700000000003</c:v>
                </c:pt>
                <c:pt idx="26215">
                  <c:v>679.97299999999996</c:v>
                </c:pt>
                <c:pt idx="26216">
                  <c:v>680.03</c:v>
                </c:pt>
                <c:pt idx="26217">
                  <c:v>680.09299999999996</c:v>
                </c:pt>
                <c:pt idx="26218">
                  <c:v>680.15200000000004</c:v>
                </c:pt>
                <c:pt idx="26219">
                  <c:v>680.22</c:v>
                </c:pt>
                <c:pt idx="26220">
                  <c:v>680.30200000000002</c:v>
                </c:pt>
                <c:pt idx="26221">
                  <c:v>680.39</c:v>
                </c:pt>
                <c:pt idx="26222">
                  <c:v>680.471</c:v>
                </c:pt>
                <c:pt idx="26223">
                  <c:v>680.54</c:v>
                </c:pt>
                <c:pt idx="26224">
                  <c:v>680.61099999999999</c:v>
                </c:pt>
                <c:pt idx="26225">
                  <c:v>680.68100000000004</c:v>
                </c:pt>
                <c:pt idx="26226">
                  <c:v>680.75099999999998</c:v>
                </c:pt>
                <c:pt idx="26227">
                  <c:v>680.81899999999996</c:v>
                </c:pt>
                <c:pt idx="26228">
                  <c:v>680.88099999999997</c:v>
                </c:pt>
                <c:pt idx="26229">
                  <c:v>680.91700000000003</c:v>
                </c:pt>
                <c:pt idx="26230">
                  <c:v>680.92499999999995</c:v>
                </c:pt>
                <c:pt idx="26231">
                  <c:v>680.92499999999995</c:v>
                </c:pt>
                <c:pt idx="26232">
                  <c:v>680.92499999999995</c:v>
                </c:pt>
                <c:pt idx="26233">
                  <c:v>680.92700000000002</c:v>
                </c:pt>
                <c:pt idx="26234">
                  <c:v>680.94399999999996</c:v>
                </c:pt>
                <c:pt idx="26235">
                  <c:v>680.98900000000003</c:v>
                </c:pt>
                <c:pt idx="26236">
                  <c:v>681.04399999999998</c:v>
                </c:pt>
                <c:pt idx="26237">
                  <c:v>681.09299999999996</c:v>
                </c:pt>
                <c:pt idx="26238">
                  <c:v>681.13099999999997</c:v>
                </c:pt>
                <c:pt idx="26239">
                  <c:v>681.15800000000002</c:v>
                </c:pt>
                <c:pt idx="26240">
                  <c:v>681.17499999999995</c:v>
                </c:pt>
                <c:pt idx="26241">
                  <c:v>681.17499999999995</c:v>
                </c:pt>
                <c:pt idx="26242">
                  <c:v>681.178</c:v>
                </c:pt>
                <c:pt idx="26243">
                  <c:v>681.19399999999996</c:v>
                </c:pt>
                <c:pt idx="26244">
                  <c:v>681.21500000000003</c:v>
                </c:pt>
                <c:pt idx="26245">
                  <c:v>681.23900000000003</c:v>
                </c:pt>
                <c:pt idx="26246">
                  <c:v>681.26099999999997</c:v>
                </c:pt>
                <c:pt idx="26247">
                  <c:v>681.28700000000003</c:v>
                </c:pt>
                <c:pt idx="26248">
                  <c:v>681.32</c:v>
                </c:pt>
                <c:pt idx="26249">
                  <c:v>681.35699999999997</c:v>
                </c:pt>
                <c:pt idx="26250">
                  <c:v>681.39599999999996</c:v>
                </c:pt>
                <c:pt idx="26251">
                  <c:v>681.43499999999995</c:v>
                </c:pt>
                <c:pt idx="26252">
                  <c:v>681.47500000000002</c:v>
                </c:pt>
                <c:pt idx="26253">
                  <c:v>681.51300000000003</c:v>
                </c:pt>
                <c:pt idx="26254">
                  <c:v>681.54600000000005</c:v>
                </c:pt>
                <c:pt idx="26255">
                  <c:v>681.58100000000002</c:v>
                </c:pt>
                <c:pt idx="26256">
                  <c:v>681.61900000000003</c:v>
                </c:pt>
                <c:pt idx="26257">
                  <c:v>681.65599999999995</c:v>
                </c:pt>
                <c:pt idx="26258">
                  <c:v>681.69399999999996</c:v>
                </c:pt>
                <c:pt idx="26259">
                  <c:v>681.73400000000004</c:v>
                </c:pt>
                <c:pt idx="26260">
                  <c:v>681.77300000000002</c:v>
                </c:pt>
                <c:pt idx="26261">
                  <c:v>681.80799999999999</c:v>
                </c:pt>
                <c:pt idx="26262">
                  <c:v>681.83600000000001</c:v>
                </c:pt>
                <c:pt idx="26263">
                  <c:v>681.86400000000003</c:v>
                </c:pt>
                <c:pt idx="26264">
                  <c:v>681.89</c:v>
                </c:pt>
                <c:pt idx="26265">
                  <c:v>681.90300000000002</c:v>
                </c:pt>
                <c:pt idx="26266">
                  <c:v>681.90300000000002</c:v>
                </c:pt>
                <c:pt idx="26267">
                  <c:v>681.90300000000002</c:v>
                </c:pt>
                <c:pt idx="26268">
                  <c:v>681.90599999999995</c:v>
                </c:pt>
                <c:pt idx="26269">
                  <c:v>681.92100000000005</c:v>
                </c:pt>
                <c:pt idx="26270">
                  <c:v>681.96</c:v>
                </c:pt>
                <c:pt idx="26271">
                  <c:v>682.01700000000005</c:v>
                </c:pt>
                <c:pt idx="26272">
                  <c:v>682.08100000000002</c:v>
                </c:pt>
                <c:pt idx="26273">
                  <c:v>682.14300000000003</c:v>
                </c:pt>
                <c:pt idx="26274">
                  <c:v>682.20299999999997</c:v>
                </c:pt>
                <c:pt idx="26275">
                  <c:v>682.25800000000004</c:v>
                </c:pt>
                <c:pt idx="26276">
                  <c:v>682.30499999999995</c:v>
                </c:pt>
                <c:pt idx="26277">
                  <c:v>682.346</c:v>
                </c:pt>
                <c:pt idx="26278">
                  <c:v>682.37300000000005</c:v>
                </c:pt>
                <c:pt idx="26279">
                  <c:v>682.37400000000002</c:v>
                </c:pt>
                <c:pt idx="26280">
                  <c:v>682.37400000000002</c:v>
                </c:pt>
                <c:pt idx="26281">
                  <c:v>682.38099999999997</c:v>
                </c:pt>
                <c:pt idx="26282">
                  <c:v>682.38599999999997</c:v>
                </c:pt>
                <c:pt idx="26283">
                  <c:v>682.39</c:v>
                </c:pt>
                <c:pt idx="26284">
                  <c:v>682.399</c:v>
                </c:pt>
                <c:pt idx="26285">
                  <c:v>682.42499999999995</c:v>
                </c:pt>
                <c:pt idx="26286">
                  <c:v>682.48400000000004</c:v>
                </c:pt>
                <c:pt idx="26287">
                  <c:v>682.572</c:v>
                </c:pt>
                <c:pt idx="26288">
                  <c:v>682.66200000000003</c:v>
                </c:pt>
                <c:pt idx="26289">
                  <c:v>682.75</c:v>
                </c:pt>
                <c:pt idx="26290">
                  <c:v>682.82600000000002</c:v>
                </c:pt>
                <c:pt idx="26291">
                  <c:v>682.88800000000003</c:v>
                </c:pt>
                <c:pt idx="26292">
                  <c:v>682.94</c:v>
                </c:pt>
                <c:pt idx="26293">
                  <c:v>682.98699999999997</c:v>
                </c:pt>
                <c:pt idx="26294">
                  <c:v>683.03300000000002</c:v>
                </c:pt>
                <c:pt idx="26295">
                  <c:v>683.08100000000002</c:v>
                </c:pt>
                <c:pt idx="26296">
                  <c:v>683.13099999999997</c:v>
                </c:pt>
                <c:pt idx="26297">
                  <c:v>683.18299999999999</c:v>
                </c:pt>
                <c:pt idx="26298">
                  <c:v>683.23599999999999</c:v>
                </c:pt>
                <c:pt idx="26299">
                  <c:v>683.28899999999999</c:v>
                </c:pt>
                <c:pt idx="26300">
                  <c:v>683.33900000000006</c:v>
                </c:pt>
                <c:pt idx="26301">
                  <c:v>683.37900000000002</c:v>
                </c:pt>
                <c:pt idx="26302">
                  <c:v>683.41700000000003</c:v>
                </c:pt>
                <c:pt idx="26303">
                  <c:v>683.45399999999995</c:v>
                </c:pt>
                <c:pt idx="26304">
                  <c:v>683.49300000000005</c:v>
                </c:pt>
                <c:pt idx="26305">
                  <c:v>683.53399999999999</c:v>
                </c:pt>
                <c:pt idx="26306">
                  <c:v>683.57399999999996</c:v>
                </c:pt>
                <c:pt idx="26307">
                  <c:v>683.61500000000001</c:v>
                </c:pt>
                <c:pt idx="26308">
                  <c:v>683.65599999999995</c:v>
                </c:pt>
                <c:pt idx="26309">
                  <c:v>683.697</c:v>
                </c:pt>
                <c:pt idx="26310">
                  <c:v>683.73699999999997</c:v>
                </c:pt>
                <c:pt idx="26311">
                  <c:v>683.77200000000005</c:v>
                </c:pt>
                <c:pt idx="26312">
                  <c:v>683.78</c:v>
                </c:pt>
                <c:pt idx="26313">
                  <c:v>683.78</c:v>
                </c:pt>
                <c:pt idx="26314">
                  <c:v>683.78</c:v>
                </c:pt>
                <c:pt idx="26315">
                  <c:v>683.79499999999996</c:v>
                </c:pt>
                <c:pt idx="26316">
                  <c:v>683.82100000000003</c:v>
                </c:pt>
                <c:pt idx="26317">
                  <c:v>683.84900000000005</c:v>
                </c:pt>
                <c:pt idx="26318">
                  <c:v>683.87900000000002</c:v>
                </c:pt>
                <c:pt idx="26319">
                  <c:v>683.904</c:v>
                </c:pt>
                <c:pt idx="26320">
                  <c:v>683.91099999999994</c:v>
                </c:pt>
                <c:pt idx="26321">
                  <c:v>683.91099999999994</c:v>
                </c:pt>
                <c:pt idx="26322">
                  <c:v>683.91099999999994</c:v>
                </c:pt>
                <c:pt idx="26323">
                  <c:v>683.91200000000003</c:v>
                </c:pt>
                <c:pt idx="26324">
                  <c:v>683.92</c:v>
                </c:pt>
                <c:pt idx="26325">
                  <c:v>683.94299999999998</c:v>
                </c:pt>
                <c:pt idx="26326">
                  <c:v>683.97500000000002</c:v>
                </c:pt>
                <c:pt idx="26327">
                  <c:v>683.995</c:v>
                </c:pt>
                <c:pt idx="26328">
                  <c:v>684</c:v>
                </c:pt>
                <c:pt idx="26329">
                  <c:v>684.01800000000003</c:v>
                </c:pt>
                <c:pt idx="26330">
                  <c:v>684.05</c:v>
                </c:pt>
                <c:pt idx="26331">
                  <c:v>684.08500000000004</c:v>
                </c:pt>
                <c:pt idx="26332">
                  <c:v>684.12</c:v>
                </c:pt>
                <c:pt idx="26333">
                  <c:v>684.149</c:v>
                </c:pt>
                <c:pt idx="26334">
                  <c:v>684.16300000000001</c:v>
                </c:pt>
                <c:pt idx="26335">
                  <c:v>684.178</c:v>
                </c:pt>
                <c:pt idx="26336">
                  <c:v>684.20799999999997</c:v>
                </c:pt>
                <c:pt idx="26337">
                  <c:v>684.24300000000005</c:v>
                </c:pt>
                <c:pt idx="26338">
                  <c:v>684.27499999999998</c:v>
                </c:pt>
                <c:pt idx="26339">
                  <c:v>684.30399999999997</c:v>
                </c:pt>
                <c:pt idx="26340">
                  <c:v>684.33100000000002</c:v>
                </c:pt>
                <c:pt idx="26341">
                  <c:v>684.36</c:v>
                </c:pt>
                <c:pt idx="26342">
                  <c:v>684.38800000000003</c:v>
                </c:pt>
                <c:pt idx="26343">
                  <c:v>684.41499999999996</c:v>
                </c:pt>
                <c:pt idx="26344">
                  <c:v>684.43899999999996</c:v>
                </c:pt>
                <c:pt idx="26345">
                  <c:v>684.44500000000005</c:v>
                </c:pt>
                <c:pt idx="26346">
                  <c:v>684.44500000000005</c:v>
                </c:pt>
                <c:pt idx="26347">
                  <c:v>684.44500000000005</c:v>
                </c:pt>
                <c:pt idx="26348">
                  <c:v>684.44500000000005</c:v>
                </c:pt>
                <c:pt idx="26349">
                  <c:v>684.447</c:v>
                </c:pt>
                <c:pt idx="26350">
                  <c:v>684.45299999999997</c:v>
                </c:pt>
                <c:pt idx="26351">
                  <c:v>684.46500000000003</c:v>
                </c:pt>
                <c:pt idx="26352">
                  <c:v>684.49800000000005</c:v>
                </c:pt>
                <c:pt idx="26353">
                  <c:v>684.56200000000001</c:v>
                </c:pt>
                <c:pt idx="26354">
                  <c:v>684.63900000000001</c:v>
                </c:pt>
                <c:pt idx="26355">
                  <c:v>684.71199999999999</c:v>
                </c:pt>
                <c:pt idx="26356">
                  <c:v>684.78499999999997</c:v>
                </c:pt>
                <c:pt idx="26357">
                  <c:v>684.85699999999997</c:v>
                </c:pt>
                <c:pt idx="26358">
                  <c:v>684.92700000000002</c:v>
                </c:pt>
                <c:pt idx="26359">
                  <c:v>684.995</c:v>
                </c:pt>
                <c:pt idx="26360">
                  <c:v>685.05399999999997</c:v>
                </c:pt>
                <c:pt idx="26361">
                  <c:v>685.11</c:v>
                </c:pt>
                <c:pt idx="26362">
                  <c:v>685.16800000000001</c:v>
                </c:pt>
                <c:pt idx="26363">
                  <c:v>685.22199999999998</c:v>
                </c:pt>
                <c:pt idx="26364">
                  <c:v>685.25900000000001</c:v>
                </c:pt>
                <c:pt idx="26365">
                  <c:v>685.274</c:v>
                </c:pt>
                <c:pt idx="26366">
                  <c:v>685.30799999999999</c:v>
                </c:pt>
                <c:pt idx="26367">
                  <c:v>685.33900000000006</c:v>
                </c:pt>
                <c:pt idx="26368">
                  <c:v>685.37699999999995</c:v>
                </c:pt>
                <c:pt idx="26369">
                  <c:v>685.41399999999999</c:v>
                </c:pt>
                <c:pt idx="26370">
                  <c:v>685.45299999999997</c:v>
                </c:pt>
                <c:pt idx="26371">
                  <c:v>685.49400000000003</c:v>
                </c:pt>
                <c:pt idx="26372">
                  <c:v>685.53399999999999</c:v>
                </c:pt>
                <c:pt idx="26373">
                  <c:v>685.57600000000002</c:v>
                </c:pt>
                <c:pt idx="26374">
                  <c:v>685.61900000000003</c:v>
                </c:pt>
                <c:pt idx="26375">
                  <c:v>685.65700000000004</c:v>
                </c:pt>
                <c:pt idx="26376">
                  <c:v>685.69100000000003</c:v>
                </c:pt>
                <c:pt idx="26377">
                  <c:v>685.726</c:v>
                </c:pt>
                <c:pt idx="26378">
                  <c:v>685.75800000000004</c:v>
                </c:pt>
                <c:pt idx="26379">
                  <c:v>685.76900000000001</c:v>
                </c:pt>
                <c:pt idx="26380">
                  <c:v>685.78899999999999</c:v>
                </c:pt>
                <c:pt idx="26381">
                  <c:v>685.82500000000005</c:v>
                </c:pt>
                <c:pt idx="26382">
                  <c:v>685.84799999999996</c:v>
                </c:pt>
                <c:pt idx="26383">
                  <c:v>685.85599999999999</c:v>
                </c:pt>
                <c:pt idx="26384">
                  <c:v>685.85900000000004</c:v>
                </c:pt>
                <c:pt idx="26385">
                  <c:v>685.86199999999997</c:v>
                </c:pt>
                <c:pt idx="26386">
                  <c:v>685.86199999999997</c:v>
                </c:pt>
                <c:pt idx="26387">
                  <c:v>685.86199999999997</c:v>
                </c:pt>
                <c:pt idx="26388">
                  <c:v>685.86199999999997</c:v>
                </c:pt>
                <c:pt idx="26389">
                  <c:v>685.86199999999997</c:v>
                </c:pt>
                <c:pt idx="26390">
                  <c:v>685.86199999999997</c:v>
                </c:pt>
                <c:pt idx="26391">
                  <c:v>685.86199999999997</c:v>
                </c:pt>
                <c:pt idx="26392">
                  <c:v>685.86300000000006</c:v>
                </c:pt>
                <c:pt idx="26393">
                  <c:v>685.86400000000003</c:v>
                </c:pt>
                <c:pt idx="26394">
                  <c:v>685.86900000000003</c:v>
                </c:pt>
                <c:pt idx="26395">
                  <c:v>685.89800000000002</c:v>
                </c:pt>
                <c:pt idx="26396">
                  <c:v>685.95299999999997</c:v>
                </c:pt>
                <c:pt idx="26397">
                  <c:v>686.00300000000004</c:v>
                </c:pt>
                <c:pt idx="26398">
                  <c:v>686.04300000000001</c:v>
                </c:pt>
                <c:pt idx="26399">
                  <c:v>686.08100000000002</c:v>
                </c:pt>
                <c:pt idx="26400">
                  <c:v>686.101</c:v>
                </c:pt>
                <c:pt idx="26401">
                  <c:v>686.11699999999996</c:v>
                </c:pt>
                <c:pt idx="26402">
                  <c:v>686.14099999999996</c:v>
                </c:pt>
                <c:pt idx="26403">
                  <c:v>686.17</c:v>
                </c:pt>
                <c:pt idx="26404">
                  <c:v>686.20399999999995</c:v>
                </c:pt>
                <c:pt idx="26405">
                  <c:v>686.23699999999997</c:v>
                </c:pt>
                <c:pt idx="26406">
                  <c:v>686.26700000000005</c:v>
                </c:pt>
                <c:pt idx="26407">
                  <c:v>686.29100000000005</c:v>
                </c:pt>
                <c:pt idx="26408">
                  <c:v>686.31600000000003</c:v>
                </c:pt>
                <c:pt idx="26409">
                  <c:v>686.33900000000006</c:v>
                </c:pt>
                <c:pt idx="26410">
                  <c:v>686.35500000000002</c:v>
                </c:pt>
                <c:pt idx="26411">
                  <c:v>686.37400000000002</c:v>
                </c:pt>
                <c:pt idx="26412">
                  <c:v>686.40700000000004</c:v>
                </c:pt>
                <c:pt idx="26413">
                  <c:v>686.45100000000002</c:v>
                </c:pt>
                <c:pt idx="26414">
                  <c:v>686.49199999999996</c:v>
                </c:pt>
                <c:pt idx="26415">
                  <c:v>686.52700000000004</c:v>
                </c:pt>
                <c:pt idx="26416">
                  <c:v>686.56100000000004</c:v>
                </c:pt>
                <c:pt idx="26417">
                  <c:v>686.59299999999996</c:v>
                </c:pt>
                <c:pt idx="26418">
                  <c:v>686.625</c:v>
                </c:pt>
                <c:pt idx="26419">
                  <c:v>686.65</c:v>
                </c:pt>
                <c:pt idx="26420">
                  <c:v>686.66200000000003</c:v>
                </c:pt>
                <c:pt idx="26421">
                  <c:v>686.66200000000003</c:v>
                </c:pt>
                <c:pt idx="26422">
                  <c:v>686.66600000000005</c:v>
                </c:pt>
                <c:pt idx="26423">
                  <c:v>686.67100000000005</c:v>
                </c:pt>
                <c:pt idx="26424">
                  <c:v>686.67600000000004</c:v>
                </c:pt>
                <c:pt idx="26425">
                  <c:v>686.67600000000004</c:v>
                </c:pt>
                <c:pt idx="26426">
                  <c:v>686.68</c:v>
                </c:pt>
                <c:pt idx="26427">
                  <c:v>686.68799999999999</c:v>
                </c:pt>
                <c:pt idx="26428">
                  <c:v>686.69600000000003</c:v>
                </c:pt>
                <c:pt idx="26429">
                  <c:v>686.70299999999997</c:v>
                </c:pt>
                <c:pt idx="26430">
                  <c:v>686.71199999999999</c:v>
                </c:pt>
                <c:pt idx="26431">
                  <c:v>686.72699999999998</c:v>
                </c:pt>
                <c:pt idx="26432">
                  <c:v>686.75900000000001</c:v>
                </c:pt>
                <c:pt idx="26433">
                  <c:v>686.81100000000004</c:v>
                </c:pt>
                <c:pt idx="26434">
                  <c:v>686.88499999999999</c:v>
                </c:pt>
                <c:pt idx="26435">
                  <c:v>686.96</c:v>
                </c:pt>
                <c:pt idx="26436">
                  <c:v>687.03300000000002</c:v>
                </c:pt>
                <c:pt idx="26437">
                  <c:v>687.11199999999997</c:v>
                </c:pt>
                <c:pt idx="26438">
                  <c:v>687.19</c:v>
                </c:pt>
                <c:pt idx="26439">
                  <c:v>687.26900000000001</c:v>
                </c:pt>
                <c:pt idx="26440">
                  <c:v>687.34699999999998</c:v>
                </c:pt>
                <c:pt idx="26441">
                  <c:v>687.42100000000005</c:v>
                </c:pt>
                <c:pt idx="26442">
                  <c:v>687.49599999999998</c:v>
                </c:pt>
                <c:pt idx="26443">
                  <c:v>687.57399999999996</c:v>
                </c:pt>
                <c:pt idx="26444">
                  <c:v>687.64800000000002</c:v>
                </c:pt>
                <c:pt idx="26445">
                  <c:v>687.71199999999999</c:v>
                </c:pt>
                <c:pt idx="26446">
                  <c:v>687.774</c:v>
                </c:pt>
                <c:pt idx="26447">
                  <c:v>687.83600000000001</c:v>
                </c:pt>
                <c:pt idx="26448">
                  <c:v>687.9</c:v>
                </c:pt>
                <c:pt idx="26449">
                  <c:v>687.95799999999997</c:v>
                </c:pt>
                <c:pt idx="26450">
                  <c:v>687.99599999999998</c:v>
                </c:pt>
                <c:pt idx="26451">
                  <c:v>688.00599999999997</c:v>
                </c:pt>
                <c:pt idx="26452">
                  <c:v>688.00599999999997</c:v>
                </c:pt>
                <c:pt idx="26453">
                  <c:v>688.01</c:v>
                </c:pt>
                <c:pt idx="26454">
                  <c:v>688.01</c:v>
                </c:pt>
                <c:pt idx="26455">
                  <c:v>688.01</c:v>
                </c:pt>
                <c:pt idx="26456">
                  <c:v>688.01</c:v>
                </c:pt>
                <c:pt idx="26457">
                  <c:v>688.01700000000005</c:v>
                </c:pt>
                <c:pt idx="26458">
                  <c:v>688.024</c:v>
                </c:pt>
                <c:pt idx="26459">
                  <c:v>688.03300000000002</c:v>
                </c:pt>
                <c:pt idx="26460">
                  <c:v>688.04100000000005</c:v>
                </c:pt>
                <c:pt idx="26461">
                  <c:v>688.05100000000004</c:v>
                </c:pt>
                <c:pt idx="26462">
                  <c:v>688.06200000000001</c:v>
                </c:pt>
                <c:pt idx="26463">
                  <c:v>688.07399999999996</c:v>
                </c:pt>
                <c:pt idx="26464">
                  <c:v>688.08500000000004</c:v>
                </c:pt>
                <c:pt idx="26465">
                  <c:v>688.09699999999998</c:v>
                </c:pt>
                <c:pt idx="26466">
                  <c:v>688.10900000000004</c:v>
                </c:pt>
                <c:pt idx="26467">
                  <c:v>688.12</c:v>
                </c:pt>
                <c:pt idx="26468">
                  <c:v>688.13199999999995</c:v>
                </c:pt>
                <c:pt idx="26469">
                  <c:v>688.14400000000001</c:v>
                </c:pt>
                <c:pt idx="26470">
                  <c:v>688.15599999999995</c:v>
                </c:pt>
                <c:pt idx="26471">
                  <c:v>688.16700000000003</c:v>
                </c:pt>
                <c:pt idx="26472">
                  <c:v>688.17899999999997</c:v>
                </c:pt>
                <c:pt idx="26473">
                  <c:v>688.19100000000003</c:v>
                </c:pt>
                <c:pt idx="26474">
                  <c:v>688.202</c:v>
                </c:pt>
                <c:pt idx="26475">
                  <c:v>688.21400000000006</c:v>
                </c:pt>
                <c:pt idx="26476">
                  <c:v>688.22500000000002</c:v>
                </c:pt>
                <c:pt idx="26477">
                  <c:v>688.23699999999997</c:v>
                </c:pt>
                <c:pt idx="26478">
                  <c:v>688.24800000000005</c:v>
                </c:pt>
                <c:pt idx="26479">
                  <c:v>688.26199999999994</c:v>
                </c:pt>
                <c:pt idx="26480">
                  <c:v>688.29100000000005</c:v>
                </c:pt>
                <c:pt idx="26481">
                  <c:v>688.33399999999995</c:v>
                </c:pt>
                <c:pt idx="26482">
                  <c:v>688.39</c:v>
                </c:pt>
                <c:pt idx="26483">
                  <c:v>688.45500000000004</c:v>
                </c:pt>
                <c:pt idx="26484">
                  <c:v>688.52200000000005</c:v>
                </c:pt>
                <c:pt idx="26485">
                  <c:v>688.59500000000003</c:v>
                </c:pt>
                <c:pt idx="26486">
                  <c:v>688.66800000000001</c:v>
                </c:pt>
                <c:pt idx="26487">
                  <c:v>688.73900000000003</c:v>
                </c:pt>
                <c:pt idx="26488">
                  <c:v>688.82500000000005</c:v>
                </c:pt>
                <c:pt idx="26489">
                  <c:v>688.91499999999996</c:v>
                </c:pt>
                <c:pt idx="26490">
                  <c:v>688.99400000000003</c:v>
                </c:pt>
                <c:pt idx="26491">
                  <c:v>689.06799999999998</c:v>
                </c:pt>
                <c:pt idx="26492">
                  <c:v>689.14700000000005</c:v>
                </c:pt>
                <c:pt idx="26493">
                  <c:v>689.22299999999996</c:v>
                </c:pt>
                <c:pt idx="26494">
                  <c:v>689.29399999999998</c:v>
                </c:pt>
                <c:pt idx="26495">
                  <c:v>689.36400000000003</c:v>
                </c:pt>
                <c:pt idx="26496">
                  <c:v>689.43600000000004</c:v>
                </c:pt>
                <c:pt idx="26497">
                  <c:v>689.51099999999997</c:v>
                </c:pt>
                <c:pt idx="26498">
                  <c:v>689.58699999999999</c:v>
                </c:pt>
                <c:pt idx="26499">
                  <c:v>689.66499999999996</c:v>
                </c:pt>
                <c:pt idx="26500">
                  <c:v>689.74599999999998</c:v>
                </c:pt>
                <c:pt idx="26501">
                  <c:v>689.81299999999999</c:v>
                </c:pt>
                <c:pt idx="26502">
                  <c:v>689.84500000000003</c:v>
                </c:pt>
                <c:pt idx="26503">
                  <c:v>689.85400000000004</c:v>
                </c:pt>
                <c:pt idx="26504">
                  <c:v>689.88599999999997</c:v>
                </c:pt>
                <c:pt idx="26505">
                  <c:v>689.928</c:v>
                </c:pt>
                <c:pt idx="26506">
                  <c:v>689.97</c:v>
                </c:pt>
                <c:pt idx="26507">
                  <c:v>690.01199999999994</c:v>
                </c:pt>
                <c:pt idx="26508">
                  <c:v>690.05100000000004</c:v>
                </c:pt>
                <c:pt idx="26509">
                  <c:v>690.06700000000001</c:v>
                </c:pt>
                <c:pt idx="26510">
                  <c:v>690.06700000000001</c:v>
                </c:pt>
                <c:pt idx="26511">
                  <c:v>690.06700000000001</c:v>
                </c:pt>
                <c:pt idx="26512">
                  <c:v>690.06700000000001</c:v>
                </c:pt>
                <c:pt idx="26513">
                  <c:v>690.07399999999996</c:v>
                </c:pt>
                <c:pt idx="26514">
                  <c:v>690.11500000000001</c:v>
                </c:pt>
                <c:pt idx="26515">
                  <c:v>690.16300000000001</c:v>
                </c:pt>
                <c:pt idx="26516">
                  <c:v>690.21500000000003</c:v>
                </c:pt>
                <c:pt idx="26517">
                  <c:v>690.26599999999996</c:v>
                </c:pt>
                <c:pt idx="26518">
                  <c:v>690.31600000000003</c:v>
                </c:pt>
                <c:pt idx="26519">
                  <c:v>690.36400000000003</c:v>
                </c:pt>
                <c:pt idx="26520">
                  <c:v>690.41099999999994</c:v>
                </c:pt>
                <c:pt idx="26521">
                  <c:v>690.45500000000004</c:v>
                </c:pt>
                <c:pt idx="26522">
                  <c:v>690.49099999999999</c:v>
                </c:pt>
                <c:pt idx="26523">
                  <c:v>690.51599999999996</c:v>
                </c:pt>
                <c:pt idx="26524">
                  <c:v>690.53700000000003</c:v>
                </c:pt>
                <c:pt idx="26525">
                  <c:v>690.55700000000002</c:v>
                </c:pt>
                <c:pt idx="26526">
                  <c:v>690.57799999999997</c:v>
                </c:pt>
                <c:pt idx="26527">
                  <c:v>690.60400000000004</c:v>
                </c:pt>
                <c:pt idx="26528">
                  <c:v>690.63599999999997</c:v>
                </c:pt>
                <c:pt idx="26529">
                  <c:v>690.673</c:v>
                </c:pt>
                <c:pt idx="26530">
                  <c:v>690.70799999999997</c:v>
                </c:pt>
                <c:pt idx="26531">
                  <c:v>690.74099999999999</c:v>
                </c:pt>
                <c:pt idx="26532">
                  <c:v>690.77300000000002</c:v>
                </c:pt>
                <c:pt idx="26533">
                  <c:v>690.80499999999995</c:v>
                </c:pt>
                <c:pt idx="26534">
                  <c:v>690.83500000000004</c:v>
                </c:pt>
                <c:pt idx="26535">
                  <c:v>690.86699999999996</c:v>
                </c:pt>
                <c:pt idx="26536">
                  <c:v>690.90099999999995</c:v>
                </c:pt>
                <c:pt idx="26537">
                  <c:v>690.93600000000004</c:v>
                </c:pt>
                <c:pt idx="26538">
                  <c:v>690.96900000000005</c:v>
                </c:pt>
                <c:pt idx="26539">
                  <c:v>690.99900000000002</c:v>
                </c:pt>
                <c:pt idx="26540">
                  <c:v>691.03</c:v>
                </c:pt>
                <c:pt idx="26541">
                  <c:v>691.06399999999996</c:v>
                </c:pt>
                <c:pt idx="26542">
                  <c:v>691.096</c:v>
                </c:pt>
                <c:pt idx="26543">
                  <c:v>691.125</c:v>
                </c:pt>
                <c:pt idx="26544">
                  <c:v>691.154</c:v>
                </c:pt>
                <c:pt idx="26545">
                  <c:v>691.18299999999999</c:v>
                </c:pt>
                <c:pt idx="26546">
                  <c:v>691.21100000000001</c:v>
                </c:pt>
                <c:pt idx="26547">
                  <c:v>691.23900000000003</c:v>
                </c:pt>
                <c:pt idx="26548">
                  <c:v>691.26400000000001</c:v>
                </c:pt>
                <c:pt idx="26549">
                  <c:v>691.29399999999998</c:v>
                </c:pt>
                <c:pt idx="26550">
                  <c:v>691.31299999999999</c:v>
                </c:pt>
                <c:pt idx="26551">
                  <c:v>691.31600000000003</c:v>
                </c:pt>
                <c:pt idx="26552">
                  <c:v>691.32600000000002</c:v>
                </c:pt>
                <c:pt idx="26553">
                  <c:v>691.33600000000001</c:v>
                </c:pt>
                <c:pt idx="26554">
                  <c:v>691.35400000000004</c:v>
                </c:pt>
                <c:pt idx="26555">
                  <c:v>691.38199999999995</c:v>
                </c:pt>
                <c:pt idx="26556">
                  <c:v>691.41600000000005</c:v>
                </c:pt>
                <c:pt idx="26557">
                  <c:v>691.44899999999996</c:v>
                </c:pt>
                <c:pt idx="26558">
                  <c:v>691.48099999999999</c:v>
                </c:pt>
                <c:pt idx="26559">
                  <c:v>691.51499999999999</c:v>
                </c:pt>
                <c:pt idx="26560">
                  <c:v>691.548</c:v>
                </c:pt>
                <c:pt idx="26561">
                  <c:v>691.57899999999995</c:v>
                </c:pt>
                <c:pt idx="26562">
                  <c:v>691.61</c:v>
                </c:pt>
                <c:pt idx="26563">
                  <c:v>691.64</c:v>
                </c:pt>
                <c:pt idx="26564">
                  <c:v>691.66899999999998</c:v>
                </c:pt>
                <c:pt idx="26565">
                  <c:v>691.69899999999996</c:v>
                </c:pt>
                <c:pt idx="26566">
                  <c:v>691.72799999999995</c:v>
                </c:pt>
                <c:pt idx="26567">
                  <c:v>691.75599999999997</c:v>
                </c:pt>
                <c:pt idx="26568">
                  <c:v>691.78099999999995</c:v>
                </c:pt>
                <c:pt idx="26569">
                  <c:v>691.80499999999995</c:v>
                </c:pt>
                <c:pt idx="26570">
                  <c:v>691.83</c:v>
                </c:pt>
                <c:pt idx="26571">
                  <c:v>691.85599999999999</c:v>
                </c:pt>
                <c:pt idx="26572">
                  <c:v>691.88199999999995</c:v>
                </c:pt>
                <c:pt idx="26573">
                  <c:v>691.90800000000002</c:v>
                </c:pt>
                <c:pt idx="26574">
                  <c:v>691.93499999999995</c:v>
                </c:pt>
                <c:pt idx="26575">
                  <c:v>691.96500000000003</c:v>
                </c:pt>
                <c:pt idx="26576">
                  <c:v>691.99199999999996</c:v>
                </c:pt>
                <c:pt idx="26577">
                  <c:v>692.02</c:v>
                </c:pt>
                <c:pt idx="26578">
                  <c:v>692.04700000000003</c:v>
                </c:pt>
                <c:pt idx="26579">
                  <c:v>692.07399999999996</c:v>
                </c:pt>
                <c:pt idx="26580">
                  <c:v>692.10199999999998</c:v>
                </c:pt>
                <c:pt idx="26581">
                  <c:v>692.12900000000002</c:v>
                </c:pt>
                <c:pt idx="26582">
                  <c:v>692.15800000000002</c:v>
                </c:pt>
                <c:pt idx="26583">
                  <c:v>692.18700000000001</c:v>
                </c:pt>
                <c:pt idx="26584">
                  <c:v>692.21600000000001</c:v>
                </c:pt>
                <c:pt idx="26585">
                  <c:v>692.24300000000005</c:v>
                </c:pt>
                <c:pt idx="26586">
                  <c:v>692.27099999999996</c:v>
                </c:pt>
                <c:pt idx="26587">
                  <c:v>692.3</c:v>
                </c:pt>
                <c:pt idx="26588">
                  <c:v>692.33</c:v>
                </c:pt>
                <c:pt idx="26589">
                  <c:v>692.35699999999997</c:v>
                </c:pt>
                <c:pt idx="26590">
                  <c:v>692.36900000000003</c:v>
                </c:pt>
                <c:pt idx="26591">
                  <c:v>692.36900000000003</c:v>
                </c:pt>
                <c:pt idx="26592">
                  <c:v>692.37800000000004</c:v>
                </c:pt>
                <c:pt idx="26593">
                  <c:v>692.404</c:v>
                </c:pt>
                <c:pt idx="26594">
                  <c:v>692.43499999999995</c:v>
                </c:pt>
                <c:pt idx="26595">
                  <c:v>692.46900000000005</c:v>
                </c:pt>
                <c:pt idx="26596">
                  <c:v>692.5</c:v>
                </c:pt>
                <c:pt idx="26597">
                  <c:v>692.53300000000002</c:v>
                </c:pt>
                <c:pt idx="26598">
                  <c:v>692.56399999999996</c:v>
                </c:pt>
                <c:pt idx="26599">
                  <c:v>692.59500000000003</c:v>
                </c:pt>
                <c:pt idx="26600">
                  <c:v>692.62599999999998</c:v>
                </c:pt>
                <c:pt idx="26601">
                  <c:v>692.65599999999995</c:v>
                </c:pt>
                <c:pt idx="26602">
                  <c:v>692.69100000000003</c:v>
                </c:pt>
                <c:pt idx="26603">
                  <c:v>692.726</c:v>
                </c:pt>
                <c:pt idx="26604">
                  <c:v>692.755</c:v>
                </c:pt>
                <c:pt idx="26605">
                  <c:v>692.78</c:v>
                </c:pt>
                <c:pt idx="26606">
                  <c:v>692.79200000000003</c:v>
                </c:pt>
                <c:pt idx="26607">
                  <c:v>692.79899999999998</c:v>
                </c:pt>
                <c:pt idx="26608">
                  <c:v>692.81500000000005</c:v>
                </c:pt>
                <c:pt idx="26609">
                  <c:v>692.83</c:v>
                </c:pt>
                <c:pt idx="26610">
                  <c:v>692.83699999999999</c:v>
                </c:pt>
                <c:pt idx="26611">
                  <c:v>692.846</c:v>
                </c:pt>
                <c:pt idx="26612">
                  <c:v>692.86800000000005</c:v>
                </c:pt>
                <c:pt idx="26613">
                  <c:v>692.89400000000001</c:v>
                </c:pt>
                <c:pt idx="26614">
                  <c:v>692.92</c:v>
                </c:pt>
                <c:pt idx="26615">
                  <c:v>692.94500000000005</c:v>
                </c:pt>
                <c:pt idx="26616">
                  <c:v>692.96900000000005</c:v>
                </c:pt>
                <c:pt idx="26617">
                  <c:v>692.99099999999999</c:v>
                </c:pt>
                <c:pt idx="26618">
                  <c:v>693.01199999999994</c:v>
                </c:pt>
                <c:pt idx="26619">
                  <c:v>693.03499999999997</c:v>
                </c:pt>
                <c:pt idx="26620">
                  <c:v>693.06</c:v>
                </c:pt>
                <c:pt idx="26621">
                  <c:v>693.08600000000001</c:v>
                </c:pt>
                <c:pt idx="26622">
                  <c:v>693.11099999999999</c:v>
                </c:pt>
                <c:pt idx="26623">
                  <c:v>693.13599999999997</c:v>
                </c:pt>
                <c:pt idx="26624">
                  <c:v>693.16</c:v>
                </c:pt>
                <c:pt idx="26625">
                  <c:v>693.18</c:v>
                </c:pt>
                <c:pt idx="26626">
                  <c:v>693.19799999999998</c:v>
                </c:pt>
                <c:pt idx="26627">
                  <c:v>693.21600000000001</c:v>
                </c:pt>
                <c:pt idx="26628">
                  <c:v>693.23400000000004</c:v>
                </c:pt>
                <c:pt idx="26629">
                  <c:v>693.24900000000002</c:v>
                </c:pt>
                <c:pt idx="26630">
                  <c:v>693.24900000000002</c:v>
                </c:pt>
                <c:pt idx="26631">
                  <c:v>693.24900000000002</c:v>
                </c:pt>
                <c:pt idx="26632">
                  <c:v>693.24900000000002</c:v>
                </c:pt>
                <c:pt idx="26633">
                  <c:v>693.24900000000002</c:v>
                </c:pt>
                <c:pt idx="26634">
                  <c:v>693.24900000000002</c:v>
                </c:pt>
                <c:pt idx="26635">
                  <c:v>693.25400000000002</c:v>
                </c:pt>
                <c:pt idx="26636">
                  <c:v>693.26</c:v>
                </c:pt>
                <c:pt idx="26637">
                  <c:v>693.26800000000003</c:v>
                </c:pt>
                <c:pt idx="26638">
                  <c:v>693.27700000000004</c:v>
                </c:pt>
                <c:pt idx="26639">
                  <c:v>693.28599999999994</c:v>
                </c:pt>
                <c:pt idx="26640">
                  <c:v>693.29700000000003</c:v>
                </c:pt>
                <c:pt idx="26641">
                  <c:v>693.30700000000002</c:v>
                </c:pt>
                <c:pt idx="26642">
                  <c:v>693.31899999999996</c:v>
                </c:pt>
                <c:pt idx="26643">
                  <c:v>693.33</c:v>
                </c:pt>
                <c:pt idx="26644">
                  <c:v>693.34100000000001</c:v>
                </c:pt>
                <c:pt idx="26645">
                  <c:v>693.35199999999998</c:v>
                </c:pt>
                <c:pt idx="26646">
                  <c:v>693.36400000000003</c:v>
                </c:pt>
                <c:pt idx="26647">
                  <c:v>693.375</c:v>
                </c:pt>
                <c:pt idx="26648">
                  <c:v>693.40099999999995</c:v>
                </c:pt>
                <c:pt idx="26649">
                  <c:v>693.44600000000003</c:v>
                </c:pt>
                <c:pt idx="26650">
                  <c:v>693.51199999999994</c:v>
                </c:pt>
                <c:pt idx="26651">
                  <c:v>693.58699999999999</c:v>
                </c:pt>
                <c:pt idx="26652">
                  <c:v>693.65499999999997</c:v>
                </c:pt>
                <c:pt idx="26653">
                  <c:v>693.72</c:v>
                </c:pt>
                <c:pt idx="26654">
                  <c:v>693.78200000000004</c:v>
                </c:pt>
                <c:pt idx="26655">
                  <c:v>693.83900000000006</c:v>
                </c:pt>
                <c:pt idx="26656">
                  <c:v>693.89400000000001</c:v>
                </c:pt>
                <c:pt idx="26657">
                  <c:v>693.94899999999996</c:v>
                </c:pt>
                <c:pt idx="26658">
                  <c:v>694.00800000000004</c:v>
                </c:pt>
                <c:pt idx="26659">
                  <c:v>694.06799999999998</c:v>
                </c:pt>
                <c:pt idx="26660">
                  <c:v>694.12</c:v>
                </c:pt>
                <c:pt idx="26661">
                  <c:v>694.16700000000003</c:v>
                </c:pt>
                <c:pt idx="26662">
                  <c:v>694.21299999999997</c:v>
                </c:pt>
                <c:pt idx="26663">
                  <c:v>694.26</c:v>
                </c:pt>
                <c:pt idx="26664">
                  <c:v>694.30700000000002</c:v>
                </c:pt>
                <c:pt idx="26665">
                  <c:v>694.35199999999998</c:v>
                </c:pt>
                <c:pt idx="26666">
                  <c:v>694.375</c:v>
                </c:pt>
                <c:pt idx="26667">
                  <c:v>694.38900000000001</c:v>
                </c:pt>
                <c:pt idx="26668">
                  <c:v>694.41600000000005</c:v>
                </c:pt>
                <c:pt idx="26669">
                  <c:v>694.44</c:v>
                </c:pt>
                <c:pt idx="26670">
                  <c:v>694.46299999999997</c:v>
                </c:pt>
                <c:pt idx="26671">
                  <c:v>694.48500000000001</c:v>
                </c:pt>
                <c:pt idx="26672">
                  <c:v>694.50699999999995</c:v>
                </c:pt>
                <c:pt idx="26673">
                  <c:v>694.53</c:v>
                </c:pt>
                <c:pt idx="26674">
                  <c:v>694.55399999999997</c:v>
                </c:pt>
                <c:pt idx="26675">
                  <c:v>694.57899999999995</c:v>
                </c:pt>
                <c:pt idx="26676">
                  <c:v>694.60299999999995</c:v>
                </c:pt>
                <c:pt idx="26677">
                  <c:v>694.63099999999997</c:v>
                </c:pt>
                <c:pt idx="26678">
                  <c:v>694.66300000000001</c:v>
                </c:pt>
                <c:pt idx="26679">
                  <c:v>694.69399999999996</c:v>
                </c:pt>
                <c:pt idx="26680">
                  <c:v>694.72500000000002</c:v>
                </c:pt>
                <c:pt idx="26681">
                  <c:v>694.755</c:v>
                </c:pt>
                <c:pt idx="26682">
                  <c:v>694.78899999999999</c:v>
                </c:pt>
                <c:pt idx="26683">
                  <c:v>694.82299999999998</c:v>
                </c:pt>
                <c:pt idx="26684">
                  <c:v>694.85599999999999</c:v>
                </c:pt>
                <c:pt idx="26685">
                  <c:v>694.89</c:v>
                </c:pt>
                <c:pt idx="26686">
                  <c:v>694.92499999999995</c:v>
                </c:pt>
                <c:pt idx="26687">
                  <c:v>694.952</c:v>
                </c:pt>
                <c:pt idx="26688">
                  <c:v>694.96299999999997</c:v>
                </c:pt>
                <c:pt idx="26689">
                  <c:v>694.97400000000005</c:v>
                </c:pt>
                <c:pt idx="26690">
                  <c:v>694.99699999999996</c:v>
                </c:pt>
                <c:pt idx="26691">
                  <c:v>695.02499999999998</c:v>
                </c:pt>
                <c:pt idx="26692">
                  <c:v>695.05600000000004</c:v>
                </c:pt>
                <c:pt idx="26693">
                  <c:v>695.08299999999997</c:v>
                </c:pt>
                <c:pt idx="26694">
                  <c:v>695.10699999999997</c:v>
                </c:pt>
                <c:pt idx="26695">
                  <c:v>695.12900000000002</c:v>
                </c:pt>
                <c:pt idx="26696">
                  <c:v>695.14200000000005</c:v>
                </c:pt>
                <c:pt idx="26697">
                  <c:v>695.14300000000003</c:v>
                </c:pt>
                <c:pt idx="26698">
                  <c:v>695.14300000000003</c:v>
                </c:pt>
                <c:pt idx="26699">
                  <c:v>695.14300000000003</c:v>
                </c:pt>
                <c:pt idx="26700">
                  <c:v>695.14300000000003</c:v>
                </c:pt>
                <c:pt idx="26701">
                  <c:v>695.14300000000003</c:v>
                </c:pt>
                <c:pt idx="26702">
                  <c:v>695.14300000000003</c:v>
                </c:pt>
                <c:pt idx="26703">
                  <c:v>695.14300000000003</c:v>
                </c:pt>
                <c:pt idx="26704">
                  <c:v>695.14300000000003</c:v>
                </c:pt>
                <c:pt idx="26705">
                  <c:v>695.149</c:v>
                </c:pt>
                <c:pt idx="26706">
                  <c:v>695.15300000000002</c:v>
                </c:pt>
                <c:pt idx="26707">
                  <c:v>695.15599999999995</c:v>
                </c:pt>
                <c:pt idx="26708">
                  <c:v>695.16300000000001</c:v>
                </c:pt>
                <c:pt idx="26709">
                  <c:v>695.17</c:v>
                </c:pt>
                <c:pt idx="26710">
                  <c:v>695.17600000000004</c:v>
                </c:pt>
                <c:pt idx="26711">
                  <c:v>695.18399999999997</c:v>
                </c:pt>
                <c:pt idx="26712">
                  <c:v>695.19799999999998</c:v>
                </c:pt>
                <c:pt idx="26713">
                  <c:v>695.22400000000005</c:v>
                </c:pt>
                <c:pt idx="26714">
                  <c:v>695.26800000000003</c:v>
                </c:pt>
                <c:pt idx="26715">
                  <c:v>695.322</c:v>
                </c:pt>
                <c:pt idx="26716">
                  <c:v>695.36800000000005</c:v>
                </c:pt>
                <c:pt idx="26717">
                  <c:v>695.4</c:v>
                </c:pt>
                <c:pt idx="26718">
                  <c:v>695.43299999999999</c:v>
                </c:pt>
                <c:pt idx="26719">
                  <c:v>695.47400000000005</c:v>
                </c:pt>
                <c:pt idx="26720">
                  <c:v>695.505</c:v>
                </c:pt>
                <c:pt idx="26721">
                  <c:v>695.52</c:v>
                </c:pt>
                <c:pt idx="26722">
                  <c:v>695.52200000000005</c:v>
                </c:pt>
                <c:pt idx="26723">
                  <c:v>695.52700000000004</c:v>
                </c:pt>
                <c:pt idx="26724">
                  <c:v>695.53499999999997</c:v>
                </c:pt>
                <c:pt idx="26725">
                  <c:v>695.54399999999998</c:v>
                </c:pt>
                <c:pt idx="26726">
                  <c:v>695.553</c:v>
                </c:pt>
                <c:pt idx="26727">
                  <c:v>695.56799999999998</c:v>
                </c:pt>
                <c:pt idx="26728">
                  <c:v>695.58299999999997</c:v>
                </c:pt>
                <c:pt idx="26729">
                  <c:v>695.6</c:v>
                </c:pt>
                <c:pt idx="26730">
                  <c:v>695.61500000000001</c:v>
                </c:pt>
                <c:pt idx="26731">
                  <c:v>695.63</c:v>
                </c:pt>
                <c:pt idx="26732">
                  <c:v>695.64499999999998</c:v>
                </c:pt>
                <c:pt idx="26733">
                  <c:v>695.65700000000004</c:v>
                </c:pt>
                <c:pt idx="26734">
                  <c:v>695.66899999999998</c:v>
                </c:pt>
                <c:pt idx="26735">
                  <c:v>695.68299999999999</c:v>
                </c:pt>
                <c:pt idx="26736">
                  <c:v>695.70299999999997</c:v>
                </c:pt>
                <c:pt idx="26737">
                  <c:v>695.71699999999998</c:v>
                </c:pt>
                <c:pt idx="26738">
                  <c:v>695.73099999999999</c:v>
                </c:pt>
                <c:pt idx="26739">
                  <c:v>695.74400000000003</c:v>
                </c:pt>
                <c:pt idx="26740">
                  <c:v>695.76</c:v>
                </c:pt>
                <c:pt idx="26741">
                  <c:v>695.77599999999995</c:v>
                </c:pt>
                <c:pt idx="26742">
                  <c:v>695.79200000000003</c:v>
                </c:pt>
                <c:pt idx="26743">
                  <c:v>695.80700000000002</c:v>
                </c:pt>
                <c:pt idx="26744">
                  <c:v>695.822</c:v>
                </c:pt>
                <c:pt idx="26745">
                  <c:v>695.83699999999999</c:v>
                </c:pt>
                <c:pt idx="26746">
                  <c:v>695.85</c:v>
                </c:pt>
                <c:pt idx="26747">
                  <c:v>695.86599999999999</c:v>
                </c:pt>
                <c:pt idx="26748">
                  <c:v>695.89099999999996</c:v>
                </c:pt>
                <c:pt idx="26749">
                  <c:v>695.93899999999996</c:v>
                </c:pt>
                <c:pt idx="26750">
                  <c:v>696.00400000000002</c:v>
                </c:pt>
                <c:pt idx="26751">
                  <c:v>696.06899999999996</c:v>
                </c:pt>
                <c:pt idx="26752">
                  <c:v>696.13300000000004</c:v>
                </c:pt>
                <c:pt idx="26753">
                  <c:v>696.19899999999996</c:v>
                </c:pt>
                <c:pt idx="26754">
                  <c:v>696.27</c:v>
                </c:pt>
                <c:pt idx="26755">
                  <c:v>696.33299999999997</c:v>
                </c:pt>
                <c:pt idx="26756">
                  <c:v>696.37</c:v>
                </c:pt>
                <c:pt idx="26757">
                  <c:v>696.37099999999998</c:v>
                </c:pt>
                <c:pt idx="26758">
                  <c:v>696.37099999999998</c:v>
                </c:pt>
                <c:pt idx="26759">
                  <c:v>696.37099999999998</c:v>
                </c:pt>
                <c:pt idx="26760">
                  <c:v>696.37099999999998</c:v>
                </c:pt>
                <c:pt idx="26761">
                  <c:v>696.38099999999997</c:v>
                </c:pt>
                <c:pt idx="26762">
                  <c:v>696.40599999999995</c:v>
                </c:pt>
                <c:pt idx="26763">
                  <c:v>696.44600000000003</c:v>
                </c:pt>
                <c:pt idx="26764">
                  <c:v>696.49800000000005</c:v>
                </c:pt>
                <c:pt idx="26765">
                  <c:v>696.55399999999997</c:v>
                </c:pt>
                <c:pt idx="26766">
                  <c:v>696.60599999999999</c:v>
                </c:pt>
                <c:pt idx="26767">
                  <c:v>696.64</c:v>
                </c:pt>
                <c:pt idx="26768">
                  <c:v>696.65899999999999</c:v>
                </c:pt>
                <c:pt idx="26769">
                  <c:v>696.66499999999996</c:v>
                </c:pt>
                <c:pt idx="26770">
                  <c:v>696.66800000000001</c:v>
                </c:pt>
                <c:pt idx="26771">
                  <c:v>696.67</c:v>
                </c:pt>
                <c:pt idx="26772">
                  <c:v>696.67</c:v>
                </c:pt>
                <c:pt idx="26773">
                  <c:v>696.673</c:v>
                </c:pt>
                <c:pt idx="26774">
                  <c:v>696.68299999999999</c:v>
                </c:pt>
                <c:pt idx="26775">
                  <c:v>696.70799999999997</c:v>
                </c:pt>
                <c:pt idx="26776">
                  <c:v>696.74300000000005</c:v>
                </c:pt>
                <c:pt idx="26777">
                  <c:v>696.78099999999995</c:v>
                </c:pt>
                <c:pt idx="26778">
                  <c:v>696.81700000000001</c:v>
                </c:pt>
                <c:pt idx="26779">
                  <c:v>696.85500000000002</c:v>
                </c:pt>
                <c:pt idx="26780">
                  <c:v>696.88800000000003</c:v>
                </c:pt>
                <c:pt idx="26781">
                  <c:v>696.92700000000002</c:v>
                </c:pt>
                <c:pt idx="26782">
                  <c:v>696.97199999999998</c:v>
                </c:pt>
                <c:pt idx="26783">
                  <c:v>697.01599999999996</c:v>
                </c:pt>
                <c:pt idx="26784">
                  <c:v>697.05499999999995</c:v>
                </c:pt>
                <c:pt idx="26785">
                  <c:v>697.08500000000004</c:v>
                </c:pt>
                <c:pt idx="26786">
                  <c:v>697.11400000000003</c:v>
                </c:pt>
                <c:pt idx="26787">
                  <c:v>697.14499999999998</c:v>
                </c:pt>
                <c:pt idx="26788">
                  <c:v>697.17600000000004</c:v>
                </c:pt>
                <c:pt idx="26789">
                  <c:v>697.20899999999995</c:v>
                </c:pt>
                <c:pt idx="26790">
                  <c:v>697.24</c:v>
                </c:pt>
                <c:pt idx="26791">
                  <c:v>697.27</c:v>
                </c:pt>
                <c:pt idx="26792">
                  <c:v>697.3</c:v>
                </c:pt>
                <c:pt idx="26793">
                  <c:v>697.32899999999995</c:v>
                </c:pt>
                <c:pt idx="26794">
                  <c:v>697.351</c:v>
                </c:pt>
                <c:pt idx="26795">
                  <c:v>697.35699999999997</c:v>
                </c:pt>
                <c:pt idx="26796">
                  <c:v>697.35699999999997</c:v>
                </c:pt>
                <c:pt idx="26797">
                  <c:v>697.35699999999997</c:v>
                </c:pt>
                <c:pt idx="26798">
                  <c:v>697.36</c:v>
                </c:pt>
                <c:pt idx="26799">
                  <c:v>697.36300000000006</c:v>
                </c:pt>
                <c:pt idx="26800">
                  <c:v>697.36800000000005</c:v>
                </c:pt>
                <c:pt idx="26801">
                  <c:v>697.38199999999995</c:v>
                </c:pt>
                <c:pt idx="26802">
                  <c:v>697.40899999999999</c:v>
                </c:pt>
                <c:pt idx="26803">
                  <c:v>697.45399999999995</c:v>
                </c:pt>
                <c:pt idx="26804">
                  <c:v>697.51499999999999</c:v>
                </c:pt>
                <c:pt idx="26805">
                  <c:v>697.57399999999996</c:v>
                </c:pt>
                <c:pt idx="26806">
                  <c:v>697.62400000000002</c:v>
                </c:pt>
                <c:pt idx="26807">
                  <c:v>697.66899999999998</c:v>
                </c:pt>
                <c:pt idx="26808">
                  <c:v>697.71400000000006</c:v>
                </c:pt>
                <c:pt idx="26809">
                  <c:v>697.75699999999995</c:v>
                </c:pt>
                <c:pt idx="26810">
                  <c:v>697.798</c:v>
                </c:pt>
                <c:pt idx="26811">
                  <c:v>697.83799999999997</c:v>
                </c:pt>
                <c:pt idx="26812">
                  <c:v>697.875</c:v>
                </c:pt>
                <c:pt idx="26813">
                  <c:v>697.904</c:v>
                </c:pt>
                <c:pt idx="26814">
                  <c:v>697.904</c:v>
                </c:pt>
                <c:pt idx="26815">
                  <c:v>697.90499999999997</c:v>
                </c:pt>
                <c:pt idx="26816">
                  <c:v>697.90700000000004</c:v>
                </c:pt>
                <c:pt idx="26817">
                  <c:v>697.91099999999994</c:v>
                </c:pt>
                <c:pt idx="26818">
                  <c:v>697.91800000000001</c:v>
                </c:pt>
                <c:pt idx="26819">
                  <c:v>697.92600000000004</c:v>
                </c:pt>
                <c:pt idx="26820">
                  <c:v>697.93700000000001</c:v>
                </c:pt>
                <c:pt idx="26821">
                  <c:v>697.95100000000002</c:v>
                </c:pt>
                <c:pt idx="26822">
                  <c:v>697.96299999999997</c:v>
                </c:pt>
                <c:pt idx="26823">
                  <c:v>697.976</c:v>
                </c:pt>
                <c:pt idx="26824">
                  <c:v>697.98599999999999</c:v>
                </c:pt>
                <c:pt idx="26825">
                  <c:v>697.99900000000002</c:v>
                </c:pt>
                <c:pt idx="26826">
                  <c:v>698.01300000000003</c:v>
                </c:pt>
                <c:pt idx="26827">
                  <c:v>698.02300000000002</c:v>
                </c:pt>
                <c:pt idx="26828">
                  <c:v>698.03300000000002</c:v>
                </c:pt>
                <c:pt idx="26829">
                  <c:v>698.04499999999996</c:v>
                </c:pt>
                <c:pt idx="26830">
                  <c:v>698.06299999999999</c:v>
                </c:pt>
                <c:pt idx="26831">
                  <c:v>698.08399999999995</c:v>
                </c:pt>
                <c:pt idx="26832">
                  <c:v>698.10400000000004</c:v>
                </c:pt>
                <c:pt idx="26833">
                  <c:v>698.12199999999996</c:v>
                </c:pt>
                <c:pt idx="26834">
                  <c:v>698.13499999999999</c:v>
                </c:pt>
                <c:pt idx="26835">
                  <c:v>698.149</c:v>
                </c:pt>
                <c:pt idx="26836">
                  <c:v>698.16800000000001</c:v>
                </c:pt>
                <c:pt idx="26837">
                  <c:v>698.19</c:v>
                </c:pt>
                <c:pt idx="26838">
                  <c:v>698.21199999999999</c:v>
                </c:pt>
                <c:pt idx="26839">
                  <c:v>698.23500000000001</c:v>
                </c:pt>
                <c:pt idx="26840">
                  <c:v>698.25900000000001</c:v>
                </c:pt>
                <c:pt idx="26841">
                  <c:v>698.27800000000002</c:v>
                </c:pt>
                <c:pt idx="26842">
                  <c:v>698.28599999999994</c:v>
                </c:pt>
                <c:pt idx="26843">
                  <c:v>698.29499999999996</c:v>
                </c:pt>
                <c:pt idx="26844">
                  <c:v>698.30100000000004</c:v>
                </c:pt>
                <c:pt idx="26845">
                  <c:v>698.30499999999995</c:v>
                </c:pt>
                <c:pt idx="26846">
                  <c:v>698.30799999999999</c:v>
                </c:pt>
                <c:pt idx="26847">
                  <c:v>698.31399999999996</c:v>
                </c:pt>
                <c:pt idx="26848">
                  <c:v>698.32399999999996</c:v>
                </c:pt>
                <c:pt idx="26849">
                  <c:v>698.33500000000004</c:v>
                </c:pt>
                <c:pt idx="26850">
                  <c:v>698.34699999999998</c:v>
                </c:pt>
                <c:pt idx="26851">
                  <c:v>698.36199999999997</c:v>
                </c:pt>
                <c:pt idx="26852">
                  <c:v>698.37699999999995</c:v>
                </c:pt>
                <c:pt idx="26853">
                  <c:v>698.39300000000003</c:v>
                </c:pt>
                <c:pt idx="26854">
                  <c:v>698.40599999999995</c:v>
                </c:pt>
                <c:pt idx="26855">
                  <c:v>698.42</c:v>
                </c:pt>
                <c:pt idx="26856">
                  <c:v>698.43499999999995</c:v>
                </c:pt>
                <c:pt idx="26857">
                  <c:v>698.44899999999996</c:v>
                </c:pt>
                <c:pt idx="26858">
                  <c:v>698.46199999999999</c:v>
                </c:pt>
                <c:pt idx="26859">
                  <c:v>698.47699999999998</c:v>
                </c:pt>
                <c:pt idx="26860">
                  <c:v>698.5</c:v>
                </c:pt>
                <c:pt idx="26861">
                  <c:v>698.52</c:v>
                </c:pt>
                <c:pt idx="26862">
                  <c:v>698.53200000000004</c:v>
                </c:pt>
                <c:pt idx="26863">
                  <c:v>698.54200000000003</c:v>
                </c:pt>
                <c:pt idx="26864">
                  <c:v>698.54899999999998</c:v>
                </c:pt>
                <c:pt idx="26865">
                  <c:v>698.55600000000004</c:v>
                </c:pt>
                <c:pt idx="26866">
                  <c:v>698.56399999999996</c:v>
                </c:pt>
                <c:pt idx="26867">
                  <c:v>698.57600000000002</c:v>
                </c:pt>
                <c:pt idx="26868">
                  <c:v>698.59</c:v>
                </c:pt>
                <c:pt idx="26869">
                  <c:v>698.61400000000003</c:v>
                </c:pt>
                <c:pt idx="26870">
                  <c:v>698.64</c:v>
                </c:pt>
                <c:pt idx="26871">
                  <c:v>698.65300000000002</c:v>
                </c:pt>
                <c:pt idx="26872">
                  <c:v>698.66700000000003</c:v>
                </c:pt>
                <c:pt idx="26873">
                  <c:v>698.69399999999996</c:v>
                </c:pt>
                <c:pt idx="26874">
                  <c:v>698.73900000000003</c:v>
                </c:pt>
                <c:pt idx="26875">
                  <c:v>698.79600000000005</c:v>
                </c:pt>
                <c:pt idx="26876">
                  <c:v>698.85500000000002</c:v>
                </c:pt>
                <c:pt idx="26877">
                  <c:v>698.91</c:v>
                </c:pt>
                <c:pt idx="26878">
                  <c:v>698.96199999999999</c:v>
                </c:pt>
                <c:pt idx="26879">
                  <c:v>699.005</c:v>
                </c:pt>
                <c:pt idx="26880">
                  <c:v>699.04</c:v>
                </c:pt>
                <c:pt idx="26881">
                  <c:v>699.08100000000002</c:v>
                </c:pt>
                <c:pt idx="26882">
                  <c:v>699.12400000000002</c:v>
                </c:pt>
                <c:pt idx="26883">
                  <c:v>699.16099999999994</c:v>
                </c:pt>
                <c:pt idx="26884">
                  <c:v>699.19100000000003</c:v>
                </c:pt>
                <c:pt idx="26885">
                  <c:v>699.21699999999998</c:v>
                </c:pt>
                <c:pt idx="26886">
                  <c:v>699.226</c:v>
                </c:pt>
                <c:pt idx="26887">
                  <c:v>699.23699999999997</c:v>
                </c:pt>
                <c:pt idx="26888">
                  <c:v>699.26</c:v>
                </c:pt>
                <c:pt idx="26889">
                  <c:v>699.27700000000004</c:v>
                </c:pt>
                <c:pt idx="26890">
                  <c:v>699.28099999999995</c:v>
                </c:pt>
                <c:pt idx="26891">
                  <c:v>699.28300000000002</c:v>
                </c:pt>
                <c:pt idx="26892">
                  <c:v>699.28899999999999</c:v>
                </c:pt>
                <c:pt idx="26893">
                  <c:v>699.30200000000002</c:v>
                </c:pt>
                <c:pt idx="26894">
                  <c:v>699.33100000000002</c:v>
                </c:pt>
                <c:pt idx="26895">
                  <c:v>699.38400000000001</c:v>
                </c:pt>
                <c:pt idx="26896">
                  <c:v>699.44600000000003</c:v>
                </c:pt>
                <c:pt idx="26897">
                  <c:v>699.51</c:v>
                </c:pt>
                <c:pt idx="26898">
                  <c:v>699.57600000000002</c:v>
                </c:pt>
                <c:pt idx="26899">
                  <c:v>699.64200000000005</c:v>
                </c:pt>
                <c:pt idx="26900">
                  <c:v>699.70100000000002</c:v>
                </c:pt>
                <c:pt idx="26901">
                  <c:v>699.74800000000005</c:v>
                </c:pt>
                <c:pt idx="26902">
                  <c:v>699.79499999999996</c:v>
                </c:pt>
                <c:pt idx="26903">
                  <c:v>699.83799999999997</c:v>
                </c:pt>
                <c:pt idx="26904">
                  <c:v>699.87300000000005</c:v>
                </c:pt>
                <c:pt idx="26905">
                  <c:v>699.904</c:v>
                </c:pt>
                <c:pt idx="26906">
                  <c:v>699.92100000000005</c:v>
                </c:pt>
                <c:pt idx="26907">
                  <c:v>699.92399999999998</c:v>
                </c:pt>
                <c:pt idx="26908">
                  <c:v>699.92399999999998</c:v>
                </c:pt>
                <c:pt idx="26909">
                  <c:v>699.928</c:v>
                </c:pt>
                <c:pt idx="26910">
                  <c:v>699.93399999999997</c:v>
                </c:pt>
                <c:pt idx="26911">
                  <c:v>699.94299999999998</c:v>
                </c:pt>
                <c:pt idx="26912">
                  <c:v>699.95100000000002</c:v>
                </c:pt>
                <c:pt idx="26913">
                  <c:v>699.96100000000001</c:v>
                </c:pt>
                <c:pt idx="26914">
                  <c:v>699.97199999999998</c:v>
                </c:pt>
                <c:pt idx="26915">
                  <c:v>699.98400000000004</c:v>
                </c:pt>
                <c:pt idx="26916">
                  <c:v>699.995</c:v>
                </c:pt>
                <c:pt idx="26917">
                  <c:v>700.00800000000004</c:v>
                </c:pt>
                <c:pt idx="26918">
                  <c:v>700.02499999999998</c:v>
                </c:pt>
                <c:pt idx="26919">
                  <c:v>700.05200000000002</c:v>
                </c:pt>
                <c:pt idx="26920">
                  <c:v>700.096</c:v>
                </c:pt>
                <c:pt idx="26921">
                  <c:v>700.15499999999997</c:v>
                </c:pt>
                <c:pt idx="26922">
                  <c:v>700.23099999999999</c:v>
                </c:pt>
                <c:pt idx="26923">
                  <c:v>700.31700000000001</c:v>
                </c:pt>
                <c:pt idx="26924">
                  <c:v>700.39800000000002</c:v>
                </c:pt>
                <c:pt idx="26925">
                  <c:v>700.476</c:v>
                </c:pt>
                <c:pt idx="26926">
                  <c:v>700.55100000000004</c:v>
                </c:pt>
                <c:pt idx="26927">
                  <c:v>700.62199999999996</c:v>
                </c:pt>
                <c:pt idx="26928">
                  <c:v>700.69299999999998</c:v>
                </c:pt>
                <c:pt idx="26929">
                  <c:v>700.75400000000002</c:v>
                </c:pt>
                <c:pt idx="26930">
                  <c:v>700.81600000000003</c:v>
                </c:pt>
                <c:pt idx="26931">
                  <c:v>700.88400000000001</c:v>
                </c:pt>
                <c:pt idx="26932">
                  <c:v>700.95399999999995</c:v>
                </c:pt>
                <c:pt idx="26933">
                  <c:v>700.95500000000004</c:v>
                </c:pt>
                <c:pt idx="26934">
                  <c:v>700.95500000000004</c:v>
                </c:pt>
                <c:pt idx="26935">
                  <c:v>700.95500000000004</c:v>
                </c:pt>
                <c:pt idx="26936">
                  <c:v>700.95799999999997</c:v>
                </c:pt>
                <c:pt idx="26937">
                  <c:v>700.96199999999999</c:v>
                </c:pt>
                <c:pt idx="26938">
                  <c:v>700.97699999999998</c:v>
                </c:pt>
                <c:pt idx="26939">
                  <c:v>700.99900000000002</c:v>
                </c:pt>
                <c:pt idx="26940">
                  <c:v>701.029</c:v>
                </c:pt>
                <c:pt idx="26941">
                  <c:v>701.06500000000005</c:v>
                </c:pt>
                <c:pt idx="26942">
                  <c:v>701.10599999999999</c:v>
                </c:pt>
                <c:pt idx="26943">
                  <c:v>701.15</c:v>
                </c:pt>
                <c:pt idx="26944">
                  <c:v>701.19600000000003</c:v>
                </c:pt>
                <c:pt idx="26945">
                  <c:v>701.23800000000006</c:v>
                </c:pt>
                <c:pt idx="26946">
                  <c:v>701.27499999999998</c:v>
                </c:pt>
                <c:pt idx="26947">
                  <c:v>701.31</c:v>
                </c:pt>
                <c:pt idx="26948">
                  <c:v>701.35</c:v>
                </c:pt>
                <c:pt idx="26949">
                  <c:v>701.38900000000001</c:v>
                </c:pt>
                <c:pt idx="26950">
                  <c:v>701.423</c:v>
                </c:pt>
                <c:pt idx="26951">
                  <c:v>701.45600000000002</c:v>
                </c:pt>
                <c:pt idx="26952">
                  <c:v>701.49</c:v>
                </c:pt>
                <c:pt idx="26953">
                  <c:v>701.524</c:v>
                </c:pt>
                <c:pt idx="26954">
                  <c:v>701.55</c:v>
                </c:pt>
                <c:pt idx="26955">
                  <c:v>701.57299999999998</c:v>
                </c:pt>
                <c:pt idx="26956">
                  <c:v>701.59699999999998</c:v>
                </c:pt>
                <c:pt idx="26957">
                  <c:v>701.62</c:v>
                </c:pt>
                <c:pt idx="26958">
                  <c:v>701.64400000000001</c:v>
                </c:pt>
                <c:pt idx="26959">
                  <c:v>701.66899999999998</c:v>
                </c:pt>
                <c:pt idx="26960">
                  <c:v>701.69299999999998</c:v>
                </c:pt>
                <c:pt idx="26961">
                  <c:v>701.71500000000003</c:v>
                </c:pt>
                <c:pt idx="26962">
                  <c:v>701.73800000000006</c:v>
                </c:pt>
                <c:pt idx="26963">
                  <c:v>701.75800000000004</c:v>
                </c:pt>
                <c:pt idx="26964">
                  <c:v>701.77800000000002</c:v>
                </c:pt>
                <c:pt idx="26965">
                  <c:v>701.79700000000003</c:v>
                </c:pt>
                <c:pt idx="26966">
                  <c:v>701.81600000000003</c:v>
                </c:pt>
                <c:pt idx="26967">
                  <c:v>701.83399999999995</c:v>
                </c:pt>
                <c:pt idx="26968">
                  <c:v>701.85199999999998</c:v>
                </c:pt>
                <c:pt idx="26969">
                  <c:v>701.86800000000005</c:v>
                </c:pt>
                <c:pt idx="26970">
                  <c:v>701.88400000000001</c:v>
                </c:pt>
                <c:pt idx="26971">
                  <c:v>701.899</c:v>
                </c:pt>
                <c:pt idx="26972">
                  <c:v>701.91399999999999</c:v>
                </c:pt>
                <c:pt idx="26973">
                  <c:v>701.92600000000004</c:v>
                </c:pt>
                <c:pt idx="26974">
                  <c:v>701.93299999999999</c:v>
                </c:pt>
                <c:pt idx="26975">
                  <c:v>701.93600000000004</c:v>
                </c:pt>
                <c:pt idx="26976">
                  <c:v>701.93600000000004</c:v>
                </c:pt>
                <c:pt idx="26977">
                  <c:v>701.93600000000004</c:v>
                </c:pt>
                <c:pt idx="26978">
                  <c:v>701.93700000000001</c:v>
                </c:pt>
                <c:pt idx="26979">
                  <c:v>701.94299999999998</c:v>
                </c:pt>
                <c:pt idx="26980">
                  <c:v>701.952</c:v>
                </c:pt>
                <c:pt idx="26981">
                  <c:v>701.96500000000003</c:v>
                </c:pt>
                <c:pt idx="26982">
                  <c:v>701.98599999999999</c:v>
                </c:pt>
                <c:pt idx="26983">
                  <c:v>702.02599999999995</c:v>
                </c:pt>
                <c:pt idx="26984">
                  <c:v>702.08699999999999</c:v>
                </c:pt>
                <c:pt idx="26985">
                  <c:v>702.15700000000004</c:v>
                </c:pt>
                <c:pt idx="26986">
                  <c:v>702.23099999999999</c:v>
                </c:pt>
                <c:pt idx="26987">
                  <c:v>702.30200000000002</c:v>
                </c:pt>
                <c:pt idx="26988">
                  <c:v>702.36699999999996</c:v>
                </c:pt>
                <c:pt idx="26989">
                  <c:v>702.41700000000003</c:v>
                </c:pt>
                <c:pt idx="26990">
                  <c:v>702.44500000000005</c:v>
                </c:pt>
                <c:pt idx="26991">
                  <c:v>702.44600000000003</c:v>
                </c:pt>
                <c:pt idx="26992">
                  <c:v>702.45299999999997</c:v>
                </c:pt>
                <c:pt idx="26993">
                  <c:v>702.46500000000003</c:v>
                </c:pt>
                <c:pt idx="26994">
                  <c:v>702.47400000000005</c:v>
                </c:pt>
                <c:pt idx="26995">
                  <c:v>702.48599999999999</c:v>
                </c:pt>
                <c:pt idx="26996">
                  <c:v>702.50400000000002</c:v>
                </c:pt>
                <c:pt idx="26997">
                  <c:v>702.52700000000004</c:v>
                </c:pt>
                <c:pt idx="26998">
                  <c:v>702.55799999999999</c:v>
                </c:pt>
                <c:pt idx="26999">
                  <c:v>702.596</c:v>
                </c:pt>
                <c:pt idx="27000">
                  <c:v>702.63400000000001</c:v>
                </c:pt>
                <c:pt idx="27001">
                  <c:v>702.67</c:v>
                </c:pt>
                <c:pt idx="27002">
                  <c:v>702.70399999999995</c:v>
                </c:pt>
                <c:pt idx="27003">
                  <c:v>702.73500000000001</c:v>
                </c:pt>
                <c:pt idx="27004">
                  <c:v>702.76499999999999</c:v>
                </c:pt>
                <c:pt idx="27005">
                  <c:v>702.79499999999996</c:v>
                </c:pt>
                <c:pt idx="27006">
                  <c:v>702.80700000000002</c:v>
                </c:pt>
                <c:pt idx="27007">
                  <c:v>702.80700000000002</c:v>
                </c:pt>
                <c:pt idx="27008">
                  <c:v>702.80700000000002</c:v>
                </c:pt>
                <c:pt idx="27009">
                  <c:v>702.80899999999997</c:v>
                </c:pt>
                <c:pt idx="27010">
                  <c:v>702.81500000000005</c:v>
                </c:pt>
                <c:pt idx="27011">
                  <c:v>702.82399999999996</c:v>
                </c:pt>
                <c:pt idx="27012">
                  <c:v>702.83500000000004</c:v>
                </c:pt>
                <c:pt idx="27013">
                  <c:v>702.85400000000004</c:v>
                </c:pt>
                <c:pt idx="27014">
                  <c:v>702.88300000000004</c:v>
                </c:pt>
                <c:pt idx="27015">
                  <c:v>702.91</c:v>
                </c:pt>
                <c:pt idx="27016">
                  <c:v>702.93299999999999</c:v>
                </c:pt>
                <c:pt idx="27017">
                  <c:v>702.94200000000001</c:v>
                </c:pt>
                <c:pt idx="27018">
                  <c:v>702.95</c:v>
                </c:pt>
                <c:pt idx="27019">
                  <c:v>702.95500000000004</c:v>
                </c:pt>
                <c:pt idx="27020">
                  <c:v>702.96199999999999</c:v>
                </c:pt>
                <c:pt idx="27021">
                  <c:v>702.97699999999998</c:v>
                </c:pt>
                <c:pt idx="27022">
                  <c:v>703.00099999999998</c:v>
                </c:pt>
                <c:pt idx="27023">
                  <c:v>703.02</c:v>
                </c:pt>
                <c:pt idx="27024">
                  <c:v>703.03499999999997</c:v>
                </c:pt>
                <c:pt idx="27025">
                  <c:v>703.05700000000002</c:v>
                </c:pt>
                <c:pt idx="27026">
                  <c:v>703.07799999999997</c:v>
                </c:pt>
                <c:pt idx="27027">
                  <c:v>703.09699999999998</c:v>
                </c:pt>
                <c:pt idx="27028">
                  <c:v>703.12300000000005</c:v>
                </c:pt>
                <c:pt idx="27029">
                  <c:v>703.16300000000001</c:v>
                </c:pt>
                <c:pt idx="27030">
                  <c:v>703.19799999999998</c:v>
                </c:pt>
                <c:pt idx="27031">
                  <c:v>703.23</c:v>
                </c:pt>
                <c:pt idx="27032">
                  <c:v>703.26199999999994</c:v>
                </c:pt>
                <c:pt idx="27033">
                  <c:v>703.29</c:v>
                </c:pt>
                <c:pt idx="27034">
                  <c:v>703.30499999999995</c:v>
                </c:pt>
                <c:pt idx="27035">
                  <c:v>703.32</c:v>
                </c:pt>
                <c:pt idx="27036">
                  <c:v>703.34199999999998</c:v>
                </c:pt>
                <c:pt idx="27037">
                  <c:v>703.35900000000004</c:v>
                </c:pt>
                <c:pt idx="27038">
                  <c:v>703.37599999999998</c:v>
                </c:pt>
                <c:pt idx="27039">
                  <c:v>703.39099999999996</c:v>
                </c:pt>
                <c:pt idx="27040">
                  <c:v>703.4</c:v>
                </c:pt>
                <c:pt idx="27041">
                  <c:v>703.40599999999995</c:v>
                </c:pt>
                <c:pt idx="27042">
                  <c:v>703.41200000000003</c:v>
                </c:pt>
                <c:pt idx="27043">
                  <c:v>703.41899999999998</c:v>
                </c:pt>
                <c:pt idx="27044">
                  <c:v>703.42499999999995</c:v>
                </c:pt>
                <c:pt idx="27045">
                  <c:v>703.43200000000002</c:v>
                </c:pt>
                <c:pt idx="27046">
                  <c:v>703.44299999999998</c:v>
                </c:pt>
                <c:pt idx="27047">
                  <c:v>703.45699999999999</c:v>
                </c:pt>
                <c:pt idx="27048">
                  <c:v>703.47299999999996</c:v>
                </c:pt>
                <c:pt idx="27049">
                  <c:v>703.48900000000003</c:v>
                </c:pt>
                <c:pt idx="27050">
                  <c:v>703.50400000000002</c:v>
                </c:pt>
                <c:pt idx="27051">
                  <c:v>703.51800000000003</c:v>
                </c:pt>
                <c:pt idx="27052">
                  <c:v>703.53200000000004</c:v>
                </c:pt>
                <c:pt idx="27053">
                  <c:v>703.54700000000003</c:v>
                </c:pt>
                <c:pt idx="27054">
                  <c:v>703.56200000000001</c:v>
                </c:pt>
                <c:pt idx="27055">
                  <c:v>703.57500000000005</c:v>
                </c:pt>
                <c:pt idx="27056">
                  <c:v>703.58799999999997</c:v>
                </c:pt>
                <c:pt idx="27057">
                  <c:v>703.6</c:v>
                </c:pt>
                <c:pt idx="27058">
                  <c:v>703.61099999999999</c:v>
                </c:pt>
                <c:pt idx="27059">
                  <c:v>703.62300000000005</c:v>
                </c:pt>
                <c:pt idx="27060">
                  <c:v>703.63499999999999</c:v>
                </c:pt>
                <c:pt idx="27061">
                  <c:v>703.64700000000005</c:v>
                </c:pt>
                <c:pt idx="27062">
                  <c:v>703.65899999999999</c:v>
                </c:pt>
                <c:pt idx="27063">
                  <c:v>703.67100000000005</c:v>
                </c:pt>
                <c:pt idx="27064">
                  <c:v>703.68899999999996</c:v>
                </c:pt>
                <c:pt idx="27065">
                  <c:v>703.71900000000005</c:v>
                </c:pt>
                <c:pt idx="27066">
                  <c:v>703.76300000000003</c:v>
                </c:pt>
                <c:pt idx="27067">
                  <c:v>703.80200000000002</c:v>
                </c:pt>
                <c:pt idx="27068">
                  <c:v>703.81700000000001</c:v>
                </c:pt>
                <c:pt idx="27069">
                  <c:v>703.827</c:v>
                </c:pt>
                <c:pt idx="27070">
                  <c:v>703.83699999999999</c:v>
                </c:pt>
                <c:pt idx="27071">
                  <c:v>703.84799999999996</c:v>
                </c:pt>
                <c:pt idx="27072">
                  <c:v>703.86099999999999</c:v>
                </c:pt>
                <c:pt idx="27073">
                  <c:v>703.875</c:v>
                </c:pt>
                <c:pt idx="27074">
                  <c:v>703.88699999999994</c:v>
                </c:pt>
                <c:pt idx="27075">
                  <c:v>703.9</c:v>
                </c:pt>
                <c:pt idx="27076">
                  <c:v>703.91300000000001</c:v>
                </c:pt>
                <c:pt idx="27077">
                  <c:v>703.93100000000004</c:v>
                </c:pt>
                <c:pt idx="27078">
                  <c:v>703.97500000000002</c:v>
                </c:pt>
                <c:pt idx="27079">
                  <c:v>704.03399999999999</c:v>
                </c:pt>
                <c:pt idx="27080">
                  <c:v>704.101</c:v>
                </c:pt>
                <c:pt idx="27081">
                  <c:v>704.12599999999998</c:v>
                </c:pt>
                <c:pt idx="27082">
                  <c:v>704.14099999999996</c:v>
                </c:pt>
                <c:pt idx="27083">
                  <c:v>704.149</c:v>
                </c:pt>
                <c:pt idx="27084">
                  <c:v>704.15700000000004</c:v>
                </c:pt>
                <c:pt idx="27085">
                  <c:v>704.16399999999999</c:v>
                </c:pt>
                <c:pt idx="27086">
                  <c:v>704.173</c:v>
                </c:pt>
                <c:pt idx="27087">
                  <c:v>704.18700000000001</c:v>
                </c:pt>
                <c:pt idx="27088">
                  <c:v>704.21600000000001</c:v>
                </c:pt>
                <c:pt idx="27089">
                  <c:v>704.26400000000001</c:v>
                </c:pt>
                <c:pt idx="27090">
                  <c:v>704.32399999999996</c:v>
                </c:pt>
                <c:pt idx="27091">
                  <c:v>704.38599999999997</c:v>
                </c:pt>
                <c:pt idx="27092">
                  <c:v>704.44799999999998</c:v>
                </c:pt>
                <c:pt idx="27093">
                  <c:v>704.51099999999997</c:v>
                </c:pt>
                <c:pt idx="27094">
                  <c:v>704.57100000000003</c:v>
                </c:pt>
                <c:pt idx="27095">
                  <c:v>704.62699999999995</c:v>
                </c:pt>
                <c:pt idx="27096">
                  <c:v>704.67899999999997</c:v>
                </c:pt>
                <c:pt idx="27097">
                  <c:v>704.72900000000004</c:v>
                </c:pt>
                <c:pt idx="27098">
                  <c:v>704.774</c:v>
                </c:pt>
                <c:pt idx="27099">
                  <c:v>704.80899999999997</c:v>
                </c:pt>
                <c:pt idx="27100">
                  <c:v>704.82</c:v>
                </c:pt>
                <c:pt idx="27101">
                  <c:v>704.82</c:v>
                </c:pt>
                <c:pt idx="27102">
                  <c:v>704.822</c:v>
                </c:pt>
                <c:pt idx="27103">
                  <c:v>704.83100000000002</c:v>
                </c:pt>
                <c:pt idx="27104">
                  <c:v>704.85500000000002</c:v>
                </c:pt>
                <c:pt idx="27105">
                  <c:v>704.89400000000001</c:v>
                </c:pt>
                <c:pt idx="27106">
                  <c:v>704.94100000000003</c:v>
                </c:pt>
                <c:pt idx="27107">
                  <c:v>704.99199999999996</c:v>
                </c:pt>
                <c:pt idx="27108">
                  <c:v>705.04600000000005</c:v>
                </c:pt>
                <c:pt idx="27109">
                  <c:v>705.09500000000003</c:v>
                </c:pt>
                <c:pt idx="27110">
                  <c:v>705.11199999999997</c:v>
                </c:pt>
                <c:pt idx="27111">
                  <c:v>705.11199999999997</c:v>
                </c:pt>
                <c:pt idx="27112">
                  <c:v>705.11699999999996</c:v>
                </c:pt>
                <c:pt idx="27113">
                  <c:v>705.12300000000005</c:v>
                </c:pt>
                <c:pt idx="27114">
                  <c:v>705.14</c:v>
                </c:pt>
                <c:pt idx="27115">
                  <c:v>705.17200000000003</c:v>
                </c:pt>
                <c:pt idx="27116">
                  <c:v>705.21400000000006</c:v>
                </c:pt>
                <c:pt idx="27117">
                  <c:v>705.26199999999994</c:v>
                </c:pt>
                <c:pt idx="27118">
                  <c:v>705.31</c:v>
                </c:pt>
                <c:pt idx="27119">
                  <c:v>705.35900000000004</c:v>
                </c:pt>
                <c:pt idx="27120">
                  <c:v>705.40599999999995</c:v>
                </c:pt>
                <c:pt idx="27121">
                  <c:v>705.45</c:v>
                </c:pt>
                <c:pt idx="27122">
                  <c:v>705.495</c:v>
                </c:pt>
                <c:pt idx="27123">
                  <c:v>705.53700000000003</c:v>
                </c:pt>
                <c:pt idx="27124">
                  <c:v>705.57500000000005</c:v>
                </c:pt>
                <c:pt idx="27125">
                  <c:v>705.60799999999995</c:v>
                </c:pt>
                <c:pt idx="27126">
                  <c:v>705.63900000000001</c:v>
                </c:pt>
                <c:pt idx="27127">
                  <c:v>705.66</c:v>
                </c:pt>
                <c:pt idx="27128">
                  <c:v>705.67499999999995</c:v>
                </c:pt>
                <c:pt idx="27129">
                  <c:v>705.69799999999998</c:v>
                </c:pt>
                <c:pt idx="27130">
                  <c:v>705.72</c:v>
                </c:pt>
                <c:pt idx="27131">
                  <c:v>705.74699999999996</c:v>
                </c:pt>
                <c:pt idx="27132">
                  <c:v>705.77700000000004</c:v>
                </c:pt>
                <c:pt idx="27133">
                  <c:v>705.80700000000002</c:v>
                </c:pt>
                <c:pt idx="27134">
                  <c:v>705.83500000000004</c:v>
                </c:pt>
                <c:pt idx="27135">
                  <c:v>705.86300000000006</c:v>
                </c:pt>
                <c:pt idx="27136">
                  <c:v>705.89200000000005</c:v>
                </c:pt>
                <c:pt idx="27137">
                  <c:v>705.91800000000001</c:v>
                </c:pt>
                <c:pt idx="27138">
                  <c:v>705.94100000000003</c:v>
                </c:pt>
                <c:pt idx="27139">
                  <c:v>705.96299999999997</c:v>
                </c:pt>
                <c:pt idx="27140">
                  <c:v>705.98599999999999</c:v>
                </c:pt>
                <c:pt idx="27141">
                  <c:v>706.005</c:v>
                </c:pt>
                <c:pt idx="27142">
                  <c:v>706.02300000000002</c:v>
                </c:pt>
                <c:pt idx="27143">
                  <c:v>706.04399999999998</c:v>
                </c:pt>
                <c:pt idx="27144">
                  <c:v>706.06500000000005</c:v>
                </c:pt>
                <c:pt idx="27145">
                  <c:v>706.08600000000001</c:v>
                </c:pt>
                <c:pt idx="27146">
                  <c:v>706.09</c:v>
                </c:pt>
                <c:pt idx="27147">
                  <c:v>706.09</c:v>
                </c:pt>
                <c:pt idx="27148">
                  <c:v>706.09199999999998</c:v>
                </c:pt>
                <c:pt idx="27149">
                  <c:v>706.09699999999998</c:v>
                </c:pt>
                <c:pt idx="27150">
                  <c:v>706.10400000000004</c:v>
                </c:pt>
                <c:pt idx="27151">
                  <c:v>706.11099999999999</c:v>
                </c:pt>
                <c:pt idx="27152">
                  <c:v>706.11300000000006</c:v>
                </c:pt>
                <c:pt idx="27153">
                  <c:v>706.11599999999999</c:v>
                </c:pt>
                <c:pt idx="27154">
                  <c:v>706.12</c:v>
                </c:pt>
                <c:pt idx="27155">
                  <c:v>706.125</c:v>
                </c:pt>
                <c:pt idx="27156">
                  <c:v>706.13199999999995</c:v>
                </c:pt>
                <c:pt idx="27157">
                  <c:v>706.14</c:v>
                </c:pt>
                <c:pt idx="27158">
                  <c:v>706.15</c:v>
                </c:pt>
                <c:pt idx="27159">
                  <c:v>706.16099999999994</c:v>
                </c:pt>
                <c:pt idx="27160">
                  <c:v>706.17600000000004</c:v>
                </c:pt>
                <c:pt idx="27161">
                  <c:v>706.19399999999996</c:v>
                </c:pt>
                <c:pt idx="27162">
                  <c:v>706.21500000000003</c:v>
                </c:pt>
                <c:pt idx="27163">
                  <c:v>706.23599999999999</c:v>
                </c:pt>
                <c:pt idx="27164">
                  <c:v>706.28800000000001</c:v>
                </c:pt>
                <c:pt idx="27165">
                  <c:v>706.36500000000001</c:v>
                </c:pt>
                <c:pt idx="27166">
                  <c:v>706.43200000000002</c:v>
                </c:pt>
                <c:pt idx="27167">
                  <c:v>706.52200000000005</c:v>
                </c:pt>
                <c:pt idx="27168">
                  <c:v>706.61099999999999</c:v>
                </c:pt>
                <c:pt idx="27169">
                  <c:v>706.69399999999996</c:v>
                </c:pt>
                <c:pt idx="27170">
                  <c:v>706.76700000000005</c:v>
                </c:pt>
                <c:pt idx="27171">
                  <c:v>706.84699999999998</c:v>
                </c:pt>
                <c:pt idx="27172">
                  <c:v>706.92600000000004</c:v>
                </c:pt>
                <c:pt idx="27173">
                  <c:v>706.99900000000002</c:v>
                </c:pt>
                <c:pt idx="27174">
                  <c:v>707.06799999999998</c:v>
                </c:pt>
                <c:pt idx="27175">
                  <c:v>707.12699999999995</c:v>
                </c:pt>
                <c:pt idx="27176">
                  <c:v>707.18399999999997</c:v>
                </c:pt>
                <c:pt idx="27177">
                  <c:v>707.24199999999996</c:v>
                </c:pt>
                <c:pt idx="27178">
                  <c:v>707.30399999999997</c:v>
                </c:pt>
                <c:pt idx="27179">
                  <c:v>707.36800000000005</c:v>
                </c:pt>
                <c:pt idx="27180">
                  <c:v>707.43100000000004</c:v>
                </c:pt>
                <c:pt idx="27181">
                  <c:v>707.48699999999997</c:v>
                </c:pt>
                <c:pt idx="27182">
                  <c:v>707.53800000000001</c:v>
                </c:pt>
                <c:pt idx="27183">
                  <c:v>707.58900000000006</c:v>
                </c:pt>
                <c:pt idx="27184">
                  <c:v>707.64300000000003</c:v>
                </c:pt>
                <c:pt idx="27185">
                  <c:v>707.69899999999996</c:v>
                </c:pt>
                <c:pt idx="27186">
                  <c:v>707.75400000000002</c:v>
                </c:pt>
                <c:pt idx="27187">
                  <c:v>707.80799999999999</c:v>
                </c:pt>
                <c:pt idx="27188">
                  <c:v>707.86500000000001</c:v>
                </c:pt>
                <c:pt idx="27189">
                  <c:v>707.923</c:v>
                </c:pt>
                <c:pt idx="27190">
                  <c:v>707.97299999999996</c:v>
                </c:pt>
                <c:pt idx="27191">
                  <c:v>707.98699999999997</c:v>
                </c:pt>
                <c:pt idx="27192">
                  <c:v>708.01300000000003</c:v>
                </c:pt>
                <c:pt idx="27193">
                  <c:v>708.048</c:v>
                </c:pt>
                <c:pt idx="27194">
                  <c:v>708.08600000000001</c:v>
                </c:pt>
                <c:pt idx="27195">
                  <c:v>708.125</c:v>
                </c:pt>
                <c:pt idx="27196">
                  <c:v>708.16600000000005</c:v>
                </c:pt>
                <c:pt idx="27197">
                  <c:v>708.20600000000002</c:v>
                </c:pt>
                <c:pt idx="27198">
                  <c:v>708.24400000000003</c:v>
                </c:pt>
                <c:pt idx="27199">
                  <c:v>708.28099999999995</c:v>
                </c:pt>
                <c:pt idx="27200">
                  <c:v>708.32</c:v>
                </c:pt>
                <c:pt idx="27201">
                  <c:v>708.36</c:v>
                </c:pt>
                <c:pt idx="27202">
                  <c:v>708.4</c:v>
                </c:pt>
                <c:pt idx="27203">
                  <c:v>708.43899999999996</c:v>
                </c:pt>
                <c:pt idx="27204">
                  <c:v>708.47900000000004</c:v>
                </c:pt>
                <c:pt idx="27205">
                  <c:v>708.52</c:v>
                </c:pt>
                <c:pt idx="27206">
                  <c:v>708.56</c:v>
                </c:pt>
                <c:pt idx="27207">
                  <c:v>708.59900000000005</c:v>
                </c:pt>
                <c:pt idx="27208">
                  <c:v>708.63599999999997</c:v>
                </c:pt>
                <c:pt idx="27209">
                  <c:v>708.67100000000005</c:v>
                </c:pt>
                <c:pt idx="27210">
                  <c:v>708.70500000000004</c:v>
                </c:pt>
                <c:pt idx="27211">
                  <c:v>708.73800000000006</c:v>
                </c:pt>
                <c:pt idx="27212">
                  <c:v>708.77099999999996</c:v>
                </c:pt>
                <c:pt idx="27213">
                  <c:v>708.80399999999997</c:v>
                </c:pt>
                <c:pt idx="27214">
                  <c:v>708.83799999999997</c:v>
                </c:pt>
                <c:pt idx="27215">
                  <c:v>708.87400000000002</c:v>
                </c:pt>
                <c:pt idx="27216">
                  <c:v>708.91300000000001</c:v>
                </c:pt>
                <c:pt idx="27217">
                  <c:v>708.95100000000002</c:v>
                </c:pt>
                <c:pt idx="27218">
                  <c:v>708.98800000000006</c:v>
                </c:pt>
                <c:pt idx="27219">
                  <c:v>709.01900000000001</c:v>
                </c:pt>
                <c:pt idx="27220">
                  <c:v>709.024</c:v>
                </c:pt>
                <c:pt idx="27221">
                  <c:v>709.05799999999999</c:v>
                </c:pt>
                <c:pt idx="27222">
                  <c:v>709.09900000000005</c:v>
                </c:pt>
                <c:pt idx="27223">
                  <c:v>709.13900000000001</c:v>
                </c:pt>
                <c:pt idx="27224">
                  <c:v>709.17700000000002</c:v>
                </c:pt>
                <c:pt idx="27225">
                  <c:v>709.21500000000003</c:v>
                </c:pt>
                <c:pt idx="27226">
                  <c:v>709.25199999999995</c:v>
                </c:pt>
                <c:pt idx="27227">
                  <c:v>709.29100000000005</c:v>
                </c:pt>
                <c:pt idx="27228">
                  <c:v>709.31</c:v>
                </c:pt>
                <c:pt idx="27229">
                  <c:v>709.33600000000001</c:v>
                </c:pt>
                <c:pt idx="27230">
                  <c:v>709.37300000000005</c:v>
                </c:pt>
                <c:pt idx="27231">
                  <c:v>709.41099999999994</c:v>
                </c:pt>
                <c:pt idx="27232">
                  <c:v>709.44500000000005</c:v>
                </c:pt>
                <c:pt idx="27233">
                  <c:v>709.47799999999995</c:v>
                </c:pt>
                <c:pt idx="27234">
                  <c:v>709.49800000000005</c:v>
                </c:pt>
                <c:pt idx="27235">
                  <c:v>709.51800000000003</c:v>
                </c:pt>
                <c:pt idx="27236">
                  <c:v>709.55200000000002</c:v>
                </c:pt>
                <c:pt idx="27237">
                  <c:v>709.59199999999998</c:v>
                </c:pt>
                <c:pt idx="27238">
                  <c:v>709.63</c:v>
                </c:pt>
                <c:pt idx="27239">
                  <c:v>709.67100000000005</c:v>
                </c:pt>
                <c:pt idx="27240">
                  <c:v>709.71299999999997</c:v>
                </c:pt>
                <c:pt idx="27241">
                  <c:v>709.755</c:v>
                </c:pt>
                <c:pt idx="27242">
                  <c:v>709.79499999999996</c:v>
                </c:pt>
                <c:pt idx="27243">
                  <c:v>709.83500000000004</c:v>
                </c:pt>
                <c:pt idx="27244">
                  <c:v>709.87400000000002</c:v>
                </c:pt>
                <c:pt idx="27245">
                  <c:v>709.91099999999994</c:v>
                </c:pt>
                <c:pt idx="27246">
                  <c:v>709.93100000000004</c:v>
                </c:pt>
                <c:pt idx="27247">
                  <c:v>709.93200000000002</c:v>
                </c:pt>
                <c:pt idx="27248">
                  <c:v>709.93399999999997</c:v>
                </c:pt>
                <c:pt idx="27249">
                  <c:v>709.94399999999996</c:v>
                </c:pt>
                <c:pt idx="27250">
                  <c:v>709.96699999999998</c:v>
                </c:pt>
                <c:pt idx="27251">
                  <c:v>709.99900000000002</c:v>
                </c:pt>
                <c:pt idx="27252">
                  <c:v>710.03399999999999</c:v>
                </c:pt>
                <c:pt idx="27253">
                  <c:v>710.06799999999998</c:v>
                </c:pt>
                <c:pt idx="27254">
                  <c:v>710.10199999999998</c:v>
                </c:pt>
                <c:pt idx="27255">
                  <c:v>710.13300000000004</c:v>
                </c:pt>
                <c:pt idx="27256">
                  <c:v>710.16099999999994</c:v>
                </c:pt>
                <c:pt idx="27257">
                  <c:v>710.18499999999995</c:v>
                </c:pt>
                <c:pt idx="27258">
                  <c:v>710.18499999999995</c:v>
                </c:pt>
                <c:pt idx="27259">
                  <c:v>710.18499999999995</c:v>
                </c:pt>
                <c:pt idx="27260">
                  <c:v>710.18499999999995</c:v>
                </c:pt>
                <c:pt idx="27261">
                  <c:v>710.18499999999995</c:v>
                </c:pt>
                <c:pt idx="27262">
                  <c:v>710.19600000000003</c:v>
                </c:pt>
                <c:pt idx="27263">
                  <c:v>710.20799999999997</c:v>
                </c:pt>
                <c:pt idx="27264">
                  <c:v>710.22299999999996</c:v>
                </c:pt>
                <c:pt idx="27265">
                  <c:v>710.245</c:v>
                </c:pt>
                <c:pt idx="27266">
                  <c:v>710.27099999999996</c:v>
                </c:pt>
                <c:pt idx="27267">
                  <c:v>710.29700000000003</c:v>
                </c:pt>
                <c:pt idx="27268">
                  <c:v>710.32299999999998</c:v>
                </c:pt>
                <c:pt idx="27269">
                  <c:v>710.34799999999996</c:v>
                </c:pt>
                <c:pt idx="27270">
                  <c:v>710.37400000000002</c:v>
                </c:pt>
                <c:pt idx="27271">
                  <c:v>710.40099999999995</c:v>
                </c:pt>
                <c:pt idx="27272">
                  <c:v>710.42700000000002</c:v>
                </c:pt>
                <c:pt idx="27273">
                  <c:v>710.45299999999997</c:v>
                </c:pt>
                <c:pt idx="27274">
                  <c:v>710.47799999999995</c:v>
                </c:pt>
                <c:pt idx="27275">
                  <c:v>710.50599999999997</c:v>
                </c:pt>
                <c:pt idx="27276">
                  <c:v>710.53899999999999</c:v>
                </c:pt>
                <c:pt idx="27277">
                  <c:v>710.57600000000002</c:v>
                </c:pt>
                <c:pt idx="27278">
                  <c:v>710.61199999999997</c:v>
                </c:pt>
                <c:pt idx="27279">
                  <c:v>710.64499999999998</c:v>
                </c:pt>
                <c:pt idx="27280">
                  <c:v>710.678</c:v>
                </c:pt>
                <c:pt idx="27281">
                  <c:v>710.71500000000003</c:v>
                </c:pt>
                <c:pt idx="27282">
                  <c:v>710.75199999999995</c:v>
                </c:pt>
                <c:pt idx="27283">
                  <c:v>710.78899999999999</c:v>
                </c:pt>
                <c:pt idx="27284">
                  <c:v>710.82600000000002</c:v>
                </c:pt>
                <c:pt idx="27285">
                  <c:v>710.86099999999999</c:v>
                </c:pt>
                <c:pt idx="27286">
                  <c:v>710.89599999999996</c:v>
                </c:pt>
                <c:pt idx="27287">
                  <c:v>710.93</c:v>
                </c:pt>
                <c:pt idx="27288">
                  <c:v>710.95799999999997</c:v>
                </c:pt>
                <c:pt idx="27289">
                  <c:v>710.98400000000004</c:v>
                </c:pt>
                <c:pt idx="27290">
                  <c:v>711.00199999999995</c:v>
                </c:pt>
                <c:pt idx="27291">
                  <c:v>711.02</c:v>
                </c:pt>
                <c:pt idx="27292">
                  <c:v>711.03700000000003</c:v>
                </c:pt>
                <c:pt idx="27293">
                  <c:v>711.06100000000004</c:v>
                </c:pt>
                <c:pt idx="27294">
                  <c:v>711.08900000000006</c:v>
                </c:pt>
                <c:pt idx="27295">
                  <c:v>711.11900000000003</c:v>
                </c:pt>
                <c:pt idx="27296">
                  <c:v>711.15200000000004</c:v>
                </c:pt>
                <c:pt idx="27297">
                  <c:v>711.18499999999995</c:v>
                </c:pt>
                <c:pt idx="27298">
                  <c:v>711.21699999999998</c:v>
                </c:pt>
                <c:pt idx="27299">
                  <c:v>711.24599999999998</c:v>
                </c:pt>
                <c:pt idx="27300">
                  <c:v>711.274</c:v>
                </c:pt>
                <c:pt idx="27301">
                  <c:v>711.30200000000002</c:v>
                </c:pt>
                <c:pt idx="27302">
                  <c:v>711.33100000000002</c:v>
                </c:pt>
                <c:pt idx="27303">
                  <c:v>711.36300000000006</c:v>
                </c:pt>
                <c:pt idx="27304">
                  <c:v>711.39499999999998</c:v>
                </c:pt>
                <c:pt idx="27305">
                  <c:v>711.42600000000004</c:v>
                </c:pt>
                <c:pt idx="27306">
                  <c:v>711.46100000000001</c:v>
                </c:pt>
                <c:pt idx="27307">
                  <c:v>711.49599999999998</c:v>
                </c:pt>
                <c:pt idx="27308">
                  <c:v>711.53</c:v>
                </c:pt>
                <c:pt idx="27309">
                  <c:v>711.56700000000001</c:v>
                </c:pt>
                <c:pt idx="27310">
                  <c:v>711.60599999999999</c:v>
                </c:pt>
                <c:pt idx="27311">
                  <c:v>711.64200000000005</c:v>
                </c:pt>
                <c:pt idx="27312">
                  <c:v>711.67700000000002</c:v>
                </c:pt>
                <c:pt idx="27313">
                  <c:v>711.70899999999995</c:v>
                </c:pt>
                <c:pt idx="27314">
                  <c:v>711.74099999999999</c:v>
                </c:pt>
                <c:pt idx="27315">
                  <c:v>711.77499999999998</c:v>
                </c:pt>
                <c:pt idx="27316">
                  <c:v>711.79</c:v>
                </c:pt>
                <c:pt idx="27317">
                  <c:v>711.79300000000001</c:v>
                </c:pt>
                <c:pt idx="27318">
                  <c:v>711.79300000000001</c:v>
                </c:pt>
                <c:pt idx="27319">
                  <c:v>711.79300000000001</c:v>
                </c:pt>
                <c:pt idx="27320">
                  <c:v>711.79300000000001</c:v>
                </c:pt>
                <c:pt idx="27321">
                  <c:v>711.79300000000001</c:v>
                </c:pt>
                <c:pt idx="27322">
                  <c:v>711.79300000000001</c:v>
                </c:pt>
                <c:pt idx="27323">
                  <c:v>711.79300000000001</c:v>
                </c:pt>
                <c:pt idx="27324">
                  <c:v>711.79300000000001</c:v>
                </c:pt>
                <c:pt idx="27325">
                  <c:v>711.79300000000001</c:v>
                </c:pt>
                <c:pt idx="27326">
                  <c:v>711.79700000000003</c:v>
                </c:pt>
                <c:pt idx="27327">
                  <c:v>711.803</c:v>
                </c:pt>
                <c:pt idx="27328">
                  <c:v>711.81</c:v>
                </c:pt>
                <c:pt idx="27329">
                  <c:v>711.83</c:v>
                </c:pt>
                <c:pt idx="27330">
                  <c:v>711.88300000000004</c:v>
                </c:pt>
                <c:pt idx="27331">
                  <c:v>711.95699999999999</c:v>
                </c:pt>
                <c:pt idx="27332">
                  <c:v>712.029</c:v>
                </c:pt>
                <c:pt idx="27333">
                  <c:v>712.10299999999995</c:v>
                </c:pt>
                <c:pt idx="27334">
                  <c:v>712.17899999999997</c:v>
                </c:pt>
                <c:pt idx="27335">
                  <c:v>712.255</c:v>
                </c:pt>
                <c:pt idx="27336">
                  <c:v>712.33900000000006</c:v>
                </c:pt>
                <c:pt idx="27337">
                  <c:v>712.42899999999997</c:v>
                </c:pt>
                <c:pt idx="27338">
                  <c:v>712.50199999999995</c:v>
                </c:pt>
                <c:pt idx="27339">
                  <c:v>712.58399999999995</c:v>
                </c:pt>
                <c:pt idx="27340">
                  <c:v>712.67399999999998</c:v>
                </c:pt>
                <c:pt idx="27341">
                  <c:v>712.75599999999997</c:v>
                </c:pt>
                <c:pt idx="27342">
                  <c:v>712.82299999999998</c:v>
                </c:pt>
                <c:pt idx="27343">
                  <c:v>712.89499999999998</c:v>
                </c:pt>
                <c:pt idx="27344">
                  <c:v>712.96799999999996</c:v>
                </c:pt>
                <c:pt idx="27345">
                  <c:v>713.03700000000003</c:v>
                </c:pt>
                <c:pt idx="27346">
                  <c:v>713.09400000000005</c:v>
                </c:pt>
                <c:pt idx="27347">
                  <c:v>713.149</c:v>
                </c:pt>
                <c:pt idx="27348">
                  <c:v>713.202</c:v>
                </c:pt>
                <c:pt idx="27349">
                  <c:v>713.255</c:v>
                </c:pt>
                <c:pt idx="27350">
                  <c:v>713.30799999999999</c:v>
                </c:pt>
                <c:pt idx="27351">
                  <c:v>713.36199999999997</c:v>
                </c:pt>
                <c:pt idx="27352">
                  <c:v>713.41700000000003</c:v>
                </c:pt>
                <c:pt idx="27353">
                  <c:v>713.44899999999996</c:v>
                </c:pt>
                <c:pt idx="27354">
                  <c:v>713.46799999999996</c:v>
                </c:pt>
                <c:pt idx="27355">
                  <c:v>713.49699999999996</c:v>
                </c:pt>
                <c:pt idx="27356">
                  <c:v>713.53399999999999</c:v>
                </c:pt>
                <c:pt idx="27357">
                  <c:v>713.572</c:v>
                </c:pt>
                <c:pt idx="27358">
                  <c:v>713.60900000000004</c:v>
                </c:pt>
                <c:pt idx="27359">
                  <c:v>713.64300000000003</c:v>
                </c:pt>
                <c:pt idx="27360">
                  <c:v>713.67600000000004</c:v>
                </c:pt>
                <c:pt idx="27361">
                  <c:v>713.70799999999997</c:v>
                </c:pt>
                <c:pt idx="27362">
                  <c:v>713.73699999999997</c:v>
                </c:pt>
                <c:pt idx="27363">
                  <c:v>713.76499999999999</c:v>
                </c:pt>
                <c:pt idx="27364">
                  <c:v>713.79200000000003</c:v>
                </c:pt>
                <c:pt idx="27365">
                  <c:v>713.81799999999998</c:v>
                </c:pt>
                <c:pt idx="27366">
                  <c:v>713.84500000000003</c:v>
                </c:pt>
                <c:pt idx="27367">
                  <c:v>713.86599999999999</c:v>
                </c:pt>
                <c:pt idx="27368">
                  <c:v>713.86800000000005</c:v>
                </c:pt>
                <c:pt idx="27369">
                  <c:v>713.88099999999997</c:v>
                </c:pt>
                <c:pt idx="27370">
                  <c:v>713.90800000000002</c:v>
                </c:pt>
                <c:pt idx="27371">
                  <c:v>713.93700000000001</c:v>
                </c:pt>
                <c:pt idx="27372">
                  <c:v>713.97400000000005</c:v>
                </c:pt>
                <c:pt idx="27373">
                  <c:v>714.00400000000002</c:v>
                </c:pt>
                <c:pt idx="27374">
                  <c:v>714.03700000000003</c:v>
                </c:pt>
                <c:pt idx="27375">
                  <c:v>714.06600000000003</c:v>
                </c:pt>
                <c:pt idx="27376">
                  <c:v>714.09299999999996</c:v>
                </c:pt>
                <c:pt idx="27377">
                  <c:v>714.12</c:v>
                </c:pt>
                <c:pt idx="27378">
                  <c:v>714.15200000000004</c:v>
                </c:pt>
                <c:pt idx="27379">
                  <c:v>714.18200000000002</c:v>
                </c:pt>
                <c:pt idx="27380">
                  <c:v>714.21</c:v>
                </c:pt>
                <c:pt idx="27381">
                  <c:v>714.23599999999999</c:v>
                </c:pt>
                <c:pt idx="27382">
                  <c:v>714.25800000000004</c:v>
                </c:pt>
                <c:pt idx="27383">
                  <c:v>714.27499999999998</c:v>
                </c:pt>
                <c:pt idx="27384">
                  <c:v>714.29600000000005</c:v>
                </c:pt>
                <c:pt idx="27385">
                  <c:v>714.32500000000005</c:v>
                </c:pt>
                <c:pt idx="27386">
                  <c:v>714.35900000000004</c:v>
                </c:pt>
                <c:pt idx="27387">
                  <c:v>714.39300000000003</c:v>
                </c:pt>
                <c:pt idx="27388">
                  <c:v>714.42700000000002</c:v>
                </c:pt>
                <c:pt idx="27389">
                  <c:v>714.46500000000003</c:v>
                </c:pt>
                <c:pt idx="27390">
                  <c:v>714.50599999999997</c:v>
                </c:pt>
                <c:pt idx="27391">
                  <c:v>714.54700000000003</c:v>
                </c:pt>
                <c:pt idx="27392">
                  <c:v>714.58699999999999</c:v>
                </c:pt>
                <c:pt idx="27393">
                  <c:v>714.63</c:v>
                </c:pt>
                <c:pt idx="27394">
                  <c:v>714.67700000000002</c:v>
                </c:pt>
                <c:pt idx="27395">
                  <c:v>714.72400000000005</c:v>
                </c:pt>
                <c:pt idx="27396">
                  <c:v>714.77200000000005</c:v>
                </c:pt>
                <c:pt idx="27397">
                  <c:v>714.81799999999998</c:v>
                </c:pt>
                <c:pt idx="27398">
                  <c:v>714.86</c:v>
                </c:pt>
                <c:pt idx="27399">
                  <c:v>714.88800000000003</c:v>
                </c:pt>
                <c:pt idx="27400">
                  <c:v>714.89200000000005</c:v>
                </c:pt>
                <c:pt idx="27401">
                  <c:v>714.91099999999994</c:v>
                </c:pt>
                <c:pt idx="27402">
                  <c:v>714.95399999999995</c:v>
                </c:pt>
                <c:pt idx="27403">
                  <c:v>714.99599999999998</c:v>
                </c:pt>
                <c:pt idx="27404">
                  <c:v>715.03200000000004</c:v>
                </c:pt>
                <c:pt idx="27405">
                  <c:v>715.06700000000001</c:v>
                </c:pt>
                <c:pt idx="27406">
                  <c:v>715.101</c:v>
                </c:pt>
                <c:pt idx="27407">
                  <c:v>715.13300000000004</c:v>
                </c:pt>
                <c:pt idx="27408">
                  <c:v>715.16300000000001</c:v>
                </c:pt>
                <c:pt idx="27409">
                  <c:v>715.19299999999998</c:v>
                </c:pt>
                <c:pt idx="27410">
                  <c:v>715.2</c:v>
                </c:pt>
                <c:pt idx="27411">
                  <c:v>715.20100000000002</c:v>
                </c:pt>
                <c:pt idx="27412">
                  <c:v>715.20500000000004</c:v>
                </c:pt>
                <c:pt idx="27413">
                  <c:v>715.21900000000005</c:v>
                </c:pt>
                <c:pt idx="27414">
                  <c:v>715.24900000000002</c:v>
                </c:pt>
                <c:pt idx="27415">
                  <c:v>715.29</c:v>
                </c:pt>
                <c:pt idx="27416">
                  <c:v>715.33299999999997</c:v>
                </c:pt>
                <c:pt idx="27417">
                  <c:v>715.37300000000005</c:v>
                </c:pt>
                <c:pt idx="27418">
                  <c:v>715.40700000000004</c:v>
                </c:pt>
                <c:pt idx="27419">
                  <c:v>715.43799999999999</c:v>
                </c:pt>
                <c:pt idx="27420">
                  <c:v>715.47299999999996</c:v>
                </c:pt>
                <c:pt idx="27421">
                  <c:v>715.50900000000001</c:v>
                </c:pt>
                <c:pt idx="27422">
                  <c:v>715.54600000000005</c:v>
                </c:pt>
                <c:pt idx="27423">
                  <c:v>715.58199999999999</c:v>
                </c:pt>
                <c:pt idx="27424">
                  <c:v>715.61599999999999</c:v>
                </c:pt>
                <c:pt idx="27425">
                  <c:v>715.64499999999998</c:v>
                </c:pt>
                <c:pt idx="27426">
                  <c:v>715.66800000000001</c:v>
                </c:pt>
                <c:pt idx="27427">
                  <c:v>715.7</c:v>
                </c:pt>
                <c:pt idx="27428">
                  <c:v>715.74099999999999</c:v>
                </c:pt>
                <c:pt idx="27429">
                  <c:v>715.78099999999995</c:v>
                </c:pt>
                <c:pt idx="27430">
                  <c:v>715.82100000000003</c:v>
                </c:pt>
                <c:pt idx="27431">
                  <c:v>715.86300000000006</c:v>
                </c:pt>
                <c:pt idx="27432">
                  <c:v>715.90300000000002</c:v>
                </c:pt>
                <c:pt idx="27433">
                  <c:v>715.93899999999996</c:v>
                </c:pt>
                <c:pt idx="27434">
                  <c:v>715.98</c:v>
                </c:pt>
                <c:pt idx="27435">
                  <c:v>716.02300000000002</c:v>
                </c:pt>
                <c:pt idx="27436">
                  <c:v>716.05100000000004</c:v>
                </c:pt>
                <c:pt idx="27437">
                  <c:v>716.05700000000002</c:v>
                </c:pt>
                <c:pt idx="27438">
                  <c:v>716.05700000000002</c:v>
                </c:pt>
                <c:pt idx="27439">
                  <c:v>716.05700000000002</c:v>
                </c:pt>
                <c:pt idx="27440">
                  <c:v>716.05700000000002</c:v>
                </c:pt>
                <c:pt idx="27441">
                  <c:v>716.08399999999995</c:v>
                </c:pt>
                <c:pt idx="27442">
                  <c:v>716.11900000000003</c:v>
                </c:pt>
                <c:pt idx="27443">
                  <c:v>716.15499999999997</c:v>
                </c:pt>
                <c:pt idx="27444">
                  <c:v>716.18899999999996</c:v>
                </c:pt>
                <c:pt idx="27445">
                  <c:v>716.22199999999998</c:v>
                </c:pt>
                <c:pt idx="27446">
                  <c:v>716.25599999999997</c:v>
                </c:pt>
                <c:pt idx="27447">
                  <c:v>716.29399999999998</c:v>
                </c:pt>
                <c:pt idx="27448">
                  <c:v>716.32600000000002</c:v>
                </c:pt>
                <c:pt idx="27449">
                  <c:v>716.351</c:v>
                </c:pt>
                <c:pt idx="27450">
                  <c:v>716.36500000000001</c:v>
                </c:pt>
                <c:pt idx="27451">
                  <c:v>716.36500000000001</c:v>
                </c:pt>
                <c:pt idx="27452">
                  <c:v>716.36500000000001</c:v>
                </c:pt>
                <c:pt idx="27453">
                  <c:v>716.36500000000001</c:v>
                </c:pt>
                <c:pt idx="27454">
                  <c:v>716.36500000000001</c:v>
                </c:pt>
                <c:pt idx="27455">
                  <c:v>716.36500000000001</c:v>
                </c:pt>
                <c:pt idx="27456">
                  <c:v>716.36500000000001</c:v>
                </c:pt>
                <c:pt idx="27457">
                  <c:v>716.36500000000001</c:v>
                </c:pt>
                <c:pt idx="27458">
                  <c:v>716.36500000000001</c:v>
                </c:pt>
                <c:pt idx="27459">
                  <c:v>716.36500000000001</c:v>
                </c:pt>
                <c:pt idx="27460">
                  <c:v>716.37400000000002</c:v>
                </c:pt>
                <c:pt idx="27461">
                  <c:v>716.38699999999994</c:v>
                </c:pt>
                <c:pt idx="27462">
                  <c:v>716.41</c:v>
                </c:pt>
                <c:pt idx="27463">
                  <c:v>716.43299999999999</c:v>
                </c:pt>
                <c:pt idx="27464">
                  <c:v>716.46</c:v>
                </c:pt>
                <c:pt idx="27465">
                  <c:v>716.48</c:v>
                </c:pt>
                <c:pt idx="27466">
                  <c:v>716.49699999999996</c:v>
                </c:pt>
                <c:pt idx="27467">
                  <c:v>716.52099999999996</c:v>
                </c:pt>
                <c:pt idx="27468">
                  <c:v>716.54700000000003</c:v>
                </c:pt>
                <c:pt idx="27469">
                  <c:v>716.56899999999996</c:v>
                </c:pt>
                <c:pt idx="27470">
                  <c:v>716.57299999999998</c:v>
                </c:pt>
                <c:pt idx="27471">
                  <c:v>716.57299999999998</c:v>
                </c:pt>
                <c:pt idx="27472">
                  <c:v>716.57299999999998</c:v>
                </c:pt>
                <c:pt idx="27473">
                  <c:v>716.57899999999995</c:v>
                </c:pt>
                <c:pt idx="27474">
                  <c:v>716.59299999999996</c:v>
                </c:pt>
                <c:pt idx="27475">
                  <c:v>716.62300000000005</c:v>
                </c:pt>
                <c:pt idx="27476">
                  <c:v>716.66099999999994</c:v>
                </c:pt>
                <c:pt idx="27477">
                  <c:v>716.697</c:v>
                </c:pt>
                <c:pt idx="27478">
                  <c:v>716.73800000000006</c:v>
                </c:pt>
                <c:pt idx="27479">
                  <c:v>716.78899999999999</c:v>
                </c:pt>
                <c:pt idx="27480">
                  <c:v>716.83900000000006</c:v>
                </c:pt>
                <c:pt idx="27481">
                  <c:v>716.88599999999997</c:v>
                </c:pt>
                <c:pt idx="27482">
                  <c:v>716.928</c:v>
                </c:pt>
                <c:pt idx="27483">
                  <c:v>716.96500000000003</c:v>
                </c:pt>
                <c:pt idx="27484">
                  <c:v>717.00599999999997</c:v>
                </c:pt>
                <c:pt idx="27485">
                  <c:v>717.05600000000004</c:v>
                </c:pt>
                <c:pt idx="27486">
                  <c:v>717.09500000000003</c:v>
                </c:pt>
                <c:pt idx="27487">
                  <c:v>717.11199999999997</c:v>
                </c:pt>
                <c:pt idx="27488">
                  <c:v>717.13900000000001</c:v>
                </c:pt>
                <c:pt idx="27489">
                  <c:v>717.16600000000005</c:v>
                </c:pt>
                <c:pt idx="27490">
                  <c:v>717.20100000000002</c:v>
                </c:pt>
                <c:pt idx="27491">
                  <c:v>717.23500000000001</c:v>
                </c:pt>
                <c:pt idx="27492">
                  <c:v>717.26700000000005</c:v>
                </c:pt>
                <c:pt idx="27493">
                  <c:v>717.29600000000005</c:v>
                </c:pt>
                <c:pt idx="27494">
                  <c:v>717.32500000000005</c:v>
                </c:pt>
                <c:pt idx="27495">
                  <c:v>717.34100000000001</c:v>
                </c:pt>
                <c:pt idx="27496">
                  <c:v>717.35799999999995</c:v>
                </c:pt>
                <c:pt idx="27497">
                  <c:v>717.37900000000002</c:v>
                </c:pt>
                <c:pt idx="27498">
                  <c:v>717.4</c:v>
                </c:pt>
                <c:pt idx="27499">
                  <c:v>717.41899999999998</c:v>
                </c:pt>
                <c:pt idx="27500">
                  <c:v>717.42499999999995</c:v>
                </c:pt>
                <c:pt idx="27501">
                  <c:v>717.42499999999995</c:v>
                </c:pt>
                <c:pt idx="27502">
                  <c:v>717.43299999999999</c:v>
                </c:pt>
                <c:pt idx="27503">
                  <c:v>717.44200000000001</c:v>
                </c:pt>
                <c:pt idx="27504">
                  <c:v>717.44500000000005</c:v>
                </c:pt>
                <c:pt idx="27505">
                  <c:v>717.44500000000005</c:v>
                </c:pt>
                <c:pt idx="27506">
                  <c:v>717.44500000000005</c:v>
                </c:pt>
                <c:pt idx="27507">
                  <c:v>717.44500000000005</c:v>
                </c:pt>
                <c:pt idx="27508">
                  <c:v>717.447</c:v>
                </c:pt>
                <c:pt idx="27509">
                  <c:v>717.45600000000002</c:v>
                </c:pt>
                <c:pt idx="27510">
                  <c:v>717.47400000000005</c:v>
                </c:pt>
                <c:pt idx="27511">
                  <c:v>717.50099999999998</c:v>
                </c:pt>
                <c:pt idx="27512">
                  <c:v>717.53099999999995</c:v>
                </c:pt>
                <c:pt idx="27513">
                  <c:v>717.56200000000001</c:v>
                </c:pt>
                <c:pt idx="27514">
                  <c:v>717.59199999999998</c:v>
                </c:pt>
                <c:pt idx="27515">
                  <c:v>717.62</c:v>
                </c:pt>
                <c:pt idx="27516">
                  <c:v>717.64499999999998</c:v>
                </c:pt>
                <c:pt idx="27517">
                  <c:v>717.67</c:v>
                </c:pt>
                <c:pt idx="27518">
                  <c:v>717.69500000000005</c:v>
                </c:pt>
                <c:pt idx="27519">
                  <c:v>717.71299999999997</c:v>
                </c:pt>
                <c:pt idx="27520">
                  <c:v>717.71799999999996</c:v>
                </c:pt>
                <c:pt idx="27521">
                  <c:v>717.73</c:v>
                </c:pt>
                <c:pt idx="27522">
                  <c:v>717.75099999999998</c:v>
                </c:pt>
                <c:pt idx="27523">
                  <c:v>717.77200000000005</c:v>
                </c:pt>
                <c:pt idx="27524">
                  <c:v>717.79300000000001</c:v>
                </c:pt>
                <c:pt idx="27525">
                  <c:v>717.81100000000004</c:v>
                </c:pt>
                <c:pt idx="27526">
                  <c:v>717.83299999999997</c:v>
                </c:pt>
                <c:pt idx="27527">
                  <c:v>717.85500000000002</c:v>
                </c:pt>
                <c:pt idx="27528">
                  <c:v>717.86599999999999</c:v>
                </c:pt>
                <c:pt idx="27529">
                  <c:v>717.86900000000003</c:v>
                </c:pt>
                <c:pt idx="27530">
                  <c:v>717.86900000000003</c:v>
                </c:pt>
                <c:pt idx="27531">
                  <c:v>717.87400000000002</c:v>
                </c:pt>
                <c:pt idx="27532">
                  <c:v>717.88400000000001</c:v>
                </c:pt>
                <c:pt idx="27533">
                  <c:v>717.90200000000004</c:v>
                </c:pt>
                <c:pt idx="27534">
                  <c:v>717.93</c:v>
                </c:pt>
                <c:pt idx="27535">
                  <c:v>717.96500000000003</c:v>
                </c:pt>
                <c:pt idx="27536">
                  <c:v>718.005</c:v>
                </c:pt>
                <c:pt idx="27537">
                  <c:v>718.04100000000005</c:v>
                </c:pt>
                <c:pt idx="27538">
                  <c:v>718.07500000000005</c:v>
                </c:pt>
                <c:pt idx="27539">
                  <c:v>718.10699999999997</c:v>
                </c:pt>
                <c:pt idx="27540">
                  <c:v>718.13199999999995</c:v>
                </c:pt>
                <c:pt idx="27541">
                  <c:v>718.14099999999996</c:v>
                </c:pt>
                <c:pt idx="27542">
                  <c:v>718.14099999999996</c:v>
                </c:pt>
                <c:pt idx="27543">
                  <c:v>718.14300000000003</c:v>
                </c:pt>
                <c:pt idx="27544">
                  <c:v>718.15200000000004</c:v>
                </c:pt>
                <c:pt idx="27545">
                  <c:v>718.16700000000003</c:v>
                </c:pt>
                <c:pt idx="27546">
                  <c:v>718.19299999999998</c:v>
                </c:pt>
                <c:pt idx="27547">
                  <c:v>718.21699999999998</c:v>
                </c:pt>
                <c:pt idx="27548">
                  <c:v>718.23299999999995</c:v>
                </c:pt>
                <c:pt idx="27549">
                  <c:v>718.24800000000005</c:v>
                </c:pt>
                <c:pt idx="27550">
                  <c:v>718.25800000000004</c:v>
                </c:pt>
                <c:pt idx="27551">
                  <c:v>718.26800000000003</c:v>
                </c:pt>
                <c:pt idx="27552">
                  <c:v>718.279</c:v>
                </c:pt>
                <c:pt idx="27553">
                  <c:v>718.29700000000003</c:v>
                </c:pt>
                <c:pt idx="27554">
                  <c:v>718.31899999999996</c:v>
                </c:pt>
                <c:pt idx="27555">
                  <c:v>718.33500000000004</c:v>
                </c:pt>
                <c:pt idx="27556">
                  <c:v>718.35199999999998</c:v>
                </c:pt>
                <c:pt idx="27557">
                  <c:v>718.37199999999996</c:v>
                </c:pt>
                <c:pt idx="27558">
                  <c:v>718.38499999999999</c:v>
                </c:pt>
                <c:pt idx="27559">
                  <c:v>718.39800000000002</c:v>
                </c:pt>
                <c:pt idx="27560">
                  <c:v>718.41800000000001</c:v>
                </c:pt>
                <c:pt idx="27561">
                  <c:v>718.44399999999996</c:v>
                </c:pt>
                <c:pt idx="27562">
                  <c:v>718.48</c:v>
                </c:pt>
                <c:pt idx="27563">
                  <c:v>718.53099999999995</c:v>
                </c:pt>
                <c:pt idx="27564">
                  <c:v>718.59199999999998</c:v>
                </c:pt>
                <c:pt idx="27565">
                  <c:v>718.65499999999997</c:v>
                </c:pt>
                <c:pt idx="27566">
                  <c:v>718.71799999999996</c:v>
                </c:pt>
                <c:pt idx="27567">
                  <c:v>718.77300000000002</c:v>
                </c:pt>
                <c:pt idx="27568">
                  <c:v>718.81100000000004</c:v>
                </c:pt>
                <c:pt idx="27569">
                  <c:v>718.83299999999997</c:v>
                </c:pt>
                <c:pt idx="27570">
                  <c:v>718.84400000000005</c:v>
                </c:pt>
                <c:pt idx="27571">
                  <c:v>718.85500000000002</c:v>
                </c:pt>
                <c:pt idx="27572">
                  <c:v>718.87099999999998</c:v>
                </c:pt>
                <c:pt idx="27573">
                  <c:v>718.89200000000005</c:v>
                </c:pt>
                <c:pt idx="27574">
                  <c:v>718.90599999999995</c:v>
                </c:pt>
                <c:pt idx="27575">
                  <c:v>718.90599999999995</c:v>
                </c:pt>
                <c:pt idx="27576">
                  <c:v>718.90700000000004</c:v>
                </c:pt>
                <c:pt idx="27577">
                  <c:v>718.91200000000003</c:v>
                </c:pt>
                <c:pt idx="27578">
                  <c:v>718.91700000000003</c:v>
                </c:pt>
                <c:pt idx="27579">
                  <c:v>718.92399999999998</c:v>
                </c:pt>
                <c:pt idx="27580">
                  <c:v>718.93</c:v>
                </c:pt>
                <c:pt idx="27581">
                  <c:v>718.94799999999998</c:v>
                </c:pt>
                <c:pt idx="27582">
                  <c:v>718.96799999999996</c:v>
                </c:pt>
                <c:pt idx="27583">
                  <c:v>718.98400000000004</c:v>
                </c:pt>
                <c:pt idx="27584">
                  <c:v>719.00699999999995</c:v>
                </c:pt>
                <c:pt idx="27585">
                  <c:v>719.04</c:v>
                </c:pt>
                <c:pt idx="27586">
                  <c:v>719.07799999999997</c:v>
                </c:pt>
                <c:pt idx="27587">
                  <c:v>719.11900000000003</c:v>
                </c:pt>
                <c:pt idx="27588">
                  <c:v>719.15800000000002</c:v>
                </c:pt>
                <c:pt idx="27589">
                  <c:v>719.19600000000003</c:v>
                </c:pt>
                <c:pt idx="27590">
                  <c:v>719.23599999999999</c:v>
                </c:pt>
                <c:pt idx="27591">
                  <c:v>719.27499999999998</c:v>
                </c:pt>
                <c:pt idx="27592">
                  <c:v>719.30899999999997</c:v>
                </c:pt>
                <c:pt idx="27593">
                  <c:v>719.34100000000001</c:v>
                </c:pt>
                <c:pt idx="27594">
                  <c:v>719.37199999999996</c:v>
                </c:pt>
                <c:pt idx="27595">
                  <c:v>719.39800000000002</c:v>
                </c:pt>
                <c:pt idx="27596">
                  <c:v>719.42</c:v>
                </c:pt>
                <c:pt idx="27597">
                  <c:v>719.44200000000001</c:v>
                </c:pt>
                <c:pt idx="27598">
                  <c:v>719.46400000000006</c:v>
                </c:pt>
                <c:pt idx="27599">
                  <c:v>719.48599999999999</c:v>
                </c:pt>
                <c:pt idx="27600">
                  <c:v>719.50900000000001</c:v>
                </c:pt>
                <c:pt idx="27601">
                  <c:v>719.53300000000002</c:v>
                </c:pt>
                <c:pt idx="27602">
                  <c:v>719.55799999999999</c:v>
                </c:pt>
                <c:pt idx="27603">
                  <c:v>719.58299999999997</c:v>
                </c:pt>
                <c:pt idx="27604">
                  <c:v>719.60699999999997</c:v>
                </c:pt>
                <c:pt idx="27605">
                  <c:v>719.63</c:v>
                </c:pt>
                <c:pt idx="27606">
                  <c:v>719.65300000000002</c:v>
                </c:pt>
                <c:pt idx="27607">
                  <c:v>719.67600000000004</c:v>
                </c:pt>
                <c:pt idx="27608">
                  <c:v>719.69500000000005</c:v>
                </c:pt>
                <c:pt idx="27609">
                  <c:v>719.69600000000003</c:v>
                </c:pt>
                <c:pt idx="27610">
                  <c:v>719.69600000000003</c:v>
                </c:pt>
                <c:pt idx="27611">
                  <c:v>719.69600000000003</c:v>
                </c:pt>
                <c:pt idx="27612">
                  <c:v>719.69600000000003</c:v>
                </c:pt>
                <c:pt idx="27613">
                  <c:v>719.69600000000003</c:v>
                </c:pt>
                <c:pt idx="27614">
                  <c:v>719.69600000000003</c:v>
                </c:pt>
                <c:pt idx="27615">
                  <c:v>719.69600000000003</c:v>
                </c:pt>
                <c:pt idx="27616">
                  <c:v>719.70600000000002</c:v>
                </c:pt>
                <c:pt idx="27617">
                  <c:v>719.72500000000002</c:v>
                </c:pt>
                <c:pt idx="27618">
                  <c:v>719.74699999999996</c:v>
                </c:pt>
                <c:pt idx="27619">
                  <c:v>719.76900000000001</c:v>
                </c:pt>
                <c:pt idx="27620">
                  <c:v>719.78899999999999</c:v>
                </c:pt>
                <c:pt idx="27621">
                  <c:v>719.80100000000004</c:v>
                </c:pt>
                <c:pt idx="27622">
                  <c:v>719.80499999999995</c:v>
                </c:pt>
                <c:pt idx="27623">
                  <c:v>719.80799999999999</c:v>
                </c:pt>
                <c:pt idx="27624">
                  <c:v>719.81399999999996</c:v>
                </c:pt>
                <c:pt idx="27625">
                  <c:v>719.822</c:v>
                </c:pt>
                <c:pt idx="27626">
                  <c:v>719.83100000000002</c:v>
                </c:pt>
                <c:pt idx="27627">
                  <c:v>719.84100000000001</c:v>
                </c:pt>
                <c:pt idx="27628">
                  <c:v>719.85199999999998</c:v>
                </c:pt>
                <c:pt idx="27629">
                  <c:v>719.86599999999999</c:v>
                </c:pt>
                <c:pt idx="27630">
                  <c:v>719.88400000000001</c:v>
                </c:pt>
                <c:pt idx="27631">
                  <c:v>719.91800000000001</c:v>
                </c:pt>
                <c:pt idx="27632">
                  <c:v>719.96600000000001</c:v>
                </c:pt>
                <c:pt idx="27633">
                  <c:v>720.01800000000003</c:v>
                </c:pt>
                <c:pt idx="27634">
                  <c:v>720.06799999999998</c:v>
                </c:pt>
                <c:pt idx="27635">
                  <c:v>720.11500000000001</c:v>
                </c:pt>
                <c:pt idx="27636">
                  <c:v>720.16</c:v>
                </c:pt>
                <c:pt idx="27637">
                  <c:v>720.2</c:v>
                </c:pt>
                <c:pt idx="27638">
                  <c:v>720.23800000000006</c:v>
                </c:pt>
                <c:pt idx="27639">
                  <c:v>720.25900000000001</c:v>
                </c:pt>
                <c:pt idx="27640">
                  <c:v>720.27</c:v>
                </c:pt>
                <c:pt idx="27641">
                  <c:v>720.28</c:v>
                </c:pt>
                <c:pt idx="27642">
                  <c:v>720.29399999999998</c:v>
                </c:pt>
                <c:pt idx="27643">
                  <c:v>720.30899999999997</c:v>
                </c:pt>
                <c:pt idx="27644">
                  <c:v>720.32299999999998</c:v>
                </c:pt>
                <c:pt idx="27645">
                  <c:v>720.34400000000005</c:v>
                </c:pt>
                <c:pt idx="27646">
                  <c:v>720.36400000000003</c:v>
                </c:pt>
                <c:pt idx="27647">
                  <c:v>720.36699999999996</c:v>
                </c:pt>
                <c:pt idx="27648">
                  <c:v>720.36699999999996</c:v>
                </c:pt>
                <c:pt idx="27649">
                  <c:v>720.37199999999996</c:v>
                </c:pt>
                <c:pt idx="27650">
                  <c:v>720.37900000000002</c:v>
                </c:pt>
                <c:pt idx="27651">
                  <c:v>720.38699999999994</c:v>
                </c:pt>
                <c:pt idx="27652">
                  <c:v>720.39599999999996</c:v>
                </c:pt>
                <c:pt idx="27653">
                  <c:v>720.41800000000001</c:v>
                </c:pt>
                <c:pt idx="27654">
                  <c:v>720.46600000000001</c:v>
                </c:pt>
                <c:pt idx="27655">
                  <c:v>720.53300000000002</c:v>
                </c:pt>
                <c:pt idx="27656">
                  <c:v>720.60699999999997</c:v>
                </c:pt>
                <c:pt idx="27657">
                  <c:v>720.68399999999997</c:v>
                </c:pt>
                <c:pt idx="27658">
                  <c:v>720.76199999999994</c:v>
                </c:pt>
                <c:pt idx="27659">
                  <c:v>720.83600000000001</c:v>
                </c:pt>
                <c:pt idx="27660">
                  <c:v>720.90599999999995</c:v>
                </c:pt>
                <c:pt idx="27661">
                  <c:v>720.97400000000005</c:v>
                </c:pt>
                <c:pt idx="27662">
                  <c:v>721.04100000000005</c:v>
                </c:pt>
                <c:pt idx="27663">
                  <c:v>721.11</c:v>
                </c:pt>
                <c:pt idx="27664">
                  <c:v>721.18200000000002</c:v>
                </c:pt>
                <c:pt idx="27665">
                  <c:v>721.25300000000004</c:v>
                </c:pt>
                <c:pt idx="27666">
                  <c:v>721.31299999999999</c:v>
                </c:pt>
                <c:pt idx="27667">
                  <c:v>721.375</c:v>
                </c:pt>
                <c:pt idx="27668">
                  <c:v>721.44200000000001</c:v>
                </c:pt>
                <c:pt idx="27669">
                  <c:v>721.505</c:v>
                </c:pt>
                <c:pt idx="27670">
                  <c:v>721.51700000000005</c:v>
                </c:pt>
                <c:pt idx="27671">
                  <c:v>721.51700000000005</c:v>
                </c:pt>
                <c:pt idx="27672">
                  <c:v>721.51700000000005</c:v>
                </c:pt>
                <c:pt idx="27673">
                  <c:v>721.51700000000005</c:v>
                </c:pt>
                <c:pt idx="27674">
                  <c:v>721.51700000000005</c:v>
                </c:pt>
                <c:pt idx="27675">
                  <c:v>721.51700000000005</c:v>
                </c:pt>
                <c:pt idx="27676">
                  <c:v>721.51700000000005</c:v>
                </c:pt>
                <c:pt idx="27677">
                  <c:v>721.51700000000005</c:v>
                </c:pt>
                <c:pt idx="27678">
                  <c:v>721.51700000000005</c:v>
                </c:pt>
                <c:pt idx="27679">
                  <c:v>721.51700000000005</c:v>
                </c:pt>
                <c:pt idx="27680">
                  <c:v>721.51700000000005</c:v>
                </c:pt>
                <c:pt idx="27681">
                  <c:v>721.51800000000003</c:v>
                </c:pt>
                <c:pt idx="27682">
                  <c:v>721.52300000000002</c:v>
                </c:pt>
                <c:pt idx="27683">
                  <c:v>721.529</c:v>
                </c:pt>
                <c:pt idx="27684">
                  <c:v>721.53700000000003</c:v>
                </c:pt>
                <c:pt idx="27685">
                  <c:v>721.54300000000001</c:v>
                </c:pt>
                <c:pt idx="27686">
                  <c:v>721.55</c:v>
                </c:pt>
                <c:pt idx="27687">
                  <c:v>721.55700000000002</c:v>
                </c:pt>
                <c:pt idx="27688">
                  <c:v>721.56600000000003</c:v>
                </c:pt>
                <c:pt idx="27689">
                  <c:v>721.57600000000002</c:v>
                </c:pt>
                <c:pt idx="27690">
                  <c:v>721.58900000000006</c:v>
                </c:pt>
                <c:pt idx="27691">
                  <c:v>721.601</c:v>
                </c:pt>
                <c:pt idx="27692">
                  <c:v>721.61300000000006</c:v>
                </c:pt>
                <c:pt idx="27693">
                  <c:v>721.62400000000002</c:v>
                </c:pt>
                <c:pt idx="27694">
                  <c:v>721.63599999999997</c:v>
                </c:pt>
                <c:pt idx="27695">
                  <c:v>721.64700000000005</c:v>
                </c:pt>
                <c:pt idx="27696">
                  <c:v>721.65899999999999</c:v>
                </c:pt>
                <c:pt idx="27697">
                  <c:v>721.67</c:v>
                </c:pt>
                <c:pt idx="27698">
                  <c:v>721.68100000000004</c:v>
                </c:pt>
                <c:pt idx="27699">
                  <c:v>721.69299999999998</c:v>
                </c:pt>
                <c:pt idx="27700">
                  <c:v>721.70399999999995</c:v>
                </c:pt>
                <c:pt idx="27701">
                  <c:v>721.71699999999998</c:v>
                </c:pt>
                <c:pt idx="27702">
                  <c:v>721.74400000000003</c:v>
                </c:pt>
                <c:pt idx="27703">
                  <c:v>721.80100000000004</c:v>
                </c:pt>
                <c:pt idx="27704">
                  <c:v>721.86900000000003</c:v>
                </c:pt>
                <c:pt idx="27705">
                  <c:v>721.94500000000005</c:v>
                </c:pt>
                <c:pt idx="27706">
                  <c:v>722.03300000000002</c:v>
                </c:pt>
                <c:pt idx="27707">
                  <c:v>722.12699999999995</c:v>
                </c:pt>
                <c:pt idx="27708">
                  <c:v>722.21699999999998</c:v>
                </c:pt>
                <c:pt idx="27709">
                  <c:v>722.31</c:v>
                </c:pt>
                <c:pt idx="27710">
                  <c:v>722.40800000000002</c:v>
                </c:pt>
                <c:pt idx="27711">
                  <c:v>722.50199999999995</c:v>
                </c:pt>
                <c:pt idx="27712">
                  <c:v>722.59400000000005</c:v>
                </c:pt>
                <c:pt idx="27713">
                  <c:v>722.673</c:v>
                </c:pt>
                <c:pt idx="27714">
                  <c:v>722.70299999999997</c:v>
                </c:pt>
                <c:pt idx="27715">
                  <c:v>722.70299999999997</c:v>
                </c:pt>
                <c:pt idx="27716">
                  <c:v>722.71199999999999</c:v>
                </c:pt>
                <c:pt idx="27717">
                  <c:v>722.73699999999997</c:v>
                </c:pt>
                <c:pt idx="27718">
                  <c:v>722.76499999999999</c:v>
                </c:pt>
                <c:pt idx="27719">
                  <c:v>722.798</c:v>
                </c:pt>
                <c:pt idx="27720">
                  <c:v>722.83600000000001</c:v>
                </c:pt>
                <c:pt idx="27721">
                  <c:v>722.875</c:v>
                </c:pt>
                <c:pt idx="27722">
                  <c:v>722.91300000000001</c:v>
                </c:pt>
                <c:pt idx="27723">
                  <c:v>722.95399999999995</c:v>
                </c:pt>
                <c:pt idx="27724">
                  <c:v>722.99900000000002</c:v>
                </c:pt>
                <c:pt idx="27725">
                  <c:v>723.053</c:v>
                </c:pt>
                <c:pt idx="27726">
                  <c:v>723.11199999999997</c:v>
                </c:pt>
                <c:pt idx="27727">
                  <c:v>723.18700000000001</c:v>
                </c:pt>
                <c:pt idx="27728">
                  <c:v>723.27499999999998</c:v>
                </c:pt>
                <c:pt idx="27729">
                  <c:v>723.36699999999996</c:v>
                </c:pt>
                <c:pt idx="27730">
                  <c:v>723.46</c:v>
                </c:pt>
                <c:pt idx="27731">
                  <c:v>723.553</c:v>
                </c:pt>
                <c:pt idx="27732">
                  <c:v>723.64800000000002</c:v>
                </c:pt>
                <c:pt idx="27733">
                  <c:v>723.73800000000006</c:v>
                </c:pt>
                <c:pt idx="27734">
                  <c:v>723.82799999999997</c:v>
                </c:pt>
                <c:pt idx="27735">
                  <c:v>723.92200000000003</c:v>
                </c:pt>
                <c:pt idx="27736">
                  <c:v>724.01700000000005</c:v>
                </c:pt>
                <c:pt idx="27737">
                  <c:v>724.11</c:v>
                </c:pt>
                <c:pt idx="27738">
                  <c:v>724.20399999999995</c:v>
                </c:pt>
                <c:pt idx="27739">
                  <c:v>724.27</c:v>
                </c:pt>
                <c:pt idx="27740">
                  <c:v>724.29300000000001</c:v>
                </c:pt>
                <c:pt idx="27741">
                  <c:v>724.30200000000002</c:v>
                </c:pt>
                <c:pt idx="27742">
                  <c:v>724.32899999999995</c:v>
                </c:pt>
                <c:pt idx="27743">
                  <c:v>724.36800000000005</c:v>
                </c:pt>
                <c:pt idx="27744">
                  <c:v>724.41700000000003</c:v>
                </c:pt>
                <c:pt idx="27745">
                  <c:v>724.45</c:v>
                </c:pt>
                <c:pt idx="27746">
                  <c:v>724.45</c:v>
                </c:pt>
                <c:pt idx="27747">
                  <c:v>724.45</c:v>
                </c:pt>
                <c:pt idx="27748">
                  <c:v>724.45</c:v>
                </c:pt>
                <c:pt idx="27749">
                  <c:v>724.45</c:v>
                </c:pt>
                <c:pt idx="27750">
                  <c:v>724.45100000000002</c:v>
                </c:pt>
                <c:pt idx="27751">
                  <c:v>724.45500000000004</c:v>
                </c:pt>
                <c:pt idx="27752">
                  <c:v>724.45799999999997</c:v>
                </c:pt>
                <c:pt idx="27753">
                  <c:v>724.45799999999997</c:v>
                </c:pt>
                <c:pt idx="27754">
                  <c:v>724.45799999999997</c:v>
                </c:pt>
                <c:pt idx="27755">
                  <c:v>724.46299999999997</c:v>
                </c:pt>
                <c:pt idx="27756">
                  <c:v>724.46600000000001</c:v>
                </c:pt>
                <c:pt idx="27757">
                  <c:v>724.47299999999996</c:v>
                </c:pt>
                <c:pt idx="27758">
                  <c:v>724.48199999999997</c:v>
                </c:pt>
                <c:pt idx="27759">
                  <c:v>724.49199999999996</c:v>
                </c:pt>
                <c:pt idx="27760">
                  <c:v>724.50199999999995</c:v>
                </c:pt>
                <c:pt idx="27761">
                  <c:v>724.51300000000003</c:v>
                </c:pt>
                <c:pt idx="27762">
                  <c:v>724.524</c:v>
                </c:pt>
                <c:pt idx="27763">
                  <c:v>724.53499999999997</c:v>
                </c:pt>
                <c:pt idx="27764">
                  <c:v>724.54700000000003</c:v>
                </c:pt>
                <c:pt idx="27765">
                  <c:v>724.55799999999999</c:v>
                </c:pt>
                <c:pt idx="27766">
                  <c:v>724.57</c:v>
                </c:pt>
                <c:pt idx="27767">
                  <c:v>724.58100000000002</c:v>
                </c:pt>
                <c:pt idx="27768">
                  <c:v>724.59299999999996</c:v>
                </c:pt>
                <c:pt idx="27769">
                  <c:v>724.60500000000002</c:v>
                </c:pt>
                <c:pt idx="27770">
                  <c:v>724.61599999999999</c:v>
                </c:pt>
                <c:pt idx="27771">
                  <c:v>724.62800000000004</c:v>
                </c:pt>
                <c:pt idx="27772">
                  <c:v>724.64</c:v>
                </c:pt>
                <c:pt idx="27773">
                  <c:v>724.65200000000004</c:v>
                </c:pt>
                <c:pt idx="27774">
                  <c:v>724.66300000000001</c:v>
                </c:pt>
                <c:pt idx="27775">
                  <c:v>724.67499999999995</c:v>
                </c:pt>
                <c:pt idx="27776">
                  <c:v>724.68700000000001</c:v>
                </c:pt>
                <c:pt idx="27777">
                  <c:v>724.69899999999996</c:v>
                </c:pt>
                <c:pt idx="27778">
                  <c:v>724.71100000000001</c:v>
                </c:pt>
                <c:pt idx="27779">
                  <c:v>724.72299999999996</c:v>
                </c:pt>
                <c:pt idx="27780">
                  <c:v>724.73500000000001</c:v>
                </c:pt>
                <c:pt idx="27781">
                  <c:v>724.74800000000005</c:v>
                </c:pt>
                <c:pt idx="27782">
                  <c:v>724.779</c:v>
                </c:pt>
                <c:pt idx="27783">
                  <c:v>724.83799999999997</c:v>
                </c:pt>
                <c:pt idx="27784">
                  <c:v>724.92600000000004</c:v>
                </c:pt>
                <c:pt idx="27785">
                  <c:v>725.02</c:v>
                </c:pt>
                <c:pt idx="27786">
                  <c:v>725.09900000000005</c:v>
                </c:pt>
                <c:pt idx="27787">
                  <c:v>725.17100000000005</c:v>
                </c:pt>
                <c:pt idx="27788">
                  <c:v>725.21299999999997</c:v>
                </c:pt>
                <c:pt idx="27789">
                  <c:v>725.221</c:v>
                </c:pt>
                <c:pt idx="27790">
                  <c:v>725.22199999999998</c:v>
                </c:pt>
                <c:pt idx="27791">
                  <c:v>725.22299999999996</c:v>
                </c:pt>
                <c:pt idx="27792">
                  <c:v>725.22299999999996</c:v>
                </c:pt>
                <c:pt idx="27793">
                  <c:v>725.22299999999996</c:v>
                </c:pt>
                <c:pt idx="27794">
                  <c:v>725.22799999999995</c:v>
                </c:pt>
                <c:pt idx="27795">
                  <c:v>725.23599999999999</c:v>
                </c:pt>
                <c:pt idx="27796">
                  <c:v>725.24599999999998</c:v>
                </c:pt>
                <c:pt idx="27797">
                  <c:v>725.26300000000003</c:v>
                </c:pt>
                <c:pt idx="27798">
                  <c:v>725.29499999999996</c:v>
                </c:pt>
                <c:pt idx="27799">
                  <c:v>725.34199999999998</c:v>
                </c:pt>
                <c:pt idx="27800">
                  <c:v>725.39599999999996</c:v>
                </c:pt>
                <c:pt idx="27801">
                  <c:v>725.45100000000002</c:v>
                </c:pt>
                <c:pt idx="27802">
                  <c:v>725.50599999999997</c:v>
                </c:pt>
                <c:pt idx="27803">
                  <c:v>725.55399999999997</c:v>
                </c:pt>
                <c:pt idx="27804">
                  <c:v>725.59799999999996</c:v>
                </c:pt>
                <c:pt idx="27805">
                  <c:v>725.64499999999998</c:v>
                </c:pt>
                <c:pt idx="27806">
                  <c:v>725.68499999999995</c:v>
                </c:pt>
                <c:pt idx="27807">
                  <c:v>725.71400000000006</c:v>
                </c:pt>
                <c:pt idx="27808">
                  <c:v>725.73900000000003</c:v>
                </c:pt>
                <c:pt idx="27809">
                  <c:v>725.75900000000001</c:v>
                </c:pt>
                <c:pt idx="27810">
                  <c:v>725.75900000000001</c:v>
                </c:pt>
                <c:pt idx="27811">
                  <c:v>725.76099999999997</c:v>
                </c:pt>
                <c:pt idx="27812">
                  <c:v>725.76900000000001</c:v>
                </c:pt>
                <c:pt idx="27813">
                  <c:v>725.77700000000004</c:v>
                </c:pt>
                <c:pt idx="27814">
                  <c:v>725.78499999999997</c:v>
                </c:pt>
                <c:pt idx="27815">
                  <c:v>725.79300000000001</c:v>
                </c:pt>
                <c:pt idx="27816">
                  <c:v>725.8</c:v>
                </c:pt>
                <c:pt idx="27817">
                  <c:v>725.80899999999997</c:v>
                </c:pt>
                <c:pt idx="27818">
                  <c:v>725.82100000000003</c:v>
                </c:pt>
                <c:pt idx="27819">
                  <c:v>725.83</c:v>
                </c:pt>
                <c:pt idx="27820">
                  <c:v>725.84</c:v>
                </c:pt>
                <c:pt idx="27821">
                  <c:v>725.84900000000005</c:v>
                </c:pt>
                <c:pt idx="27822">
                  <c:v>725.86</c:v>
                </c:pt>
                <c:pt idx="27823">
                  <c:v>725.87</c:v>
                </c:pt>
                <c:pt idx="27824">
                  <c:v>725.88</c:v>
                </c:pt>
                <c:pt idx="27825">
                  <c:v>725.89200000000005</c:v>
                </c:pt>
                <c:pt idx="27826">
                  <c:v>725.904</c:v>
                </c:pt>
                <c:pt idx="27827">
                  <c:v>725.91499999999996</c:v>
                </c:pt>
                <c:pt idx="27828">
                  <c:v>725.92600000000004</c:v>
                </c:pt>
                <c:pt idx="27829">
                  <c:v>725.93700000000001</c:v>
                </c:pt>
                <c:pt idx="27830">
                  <c:v>725.947</c:v>
                </c:pt>
                <c:pt idx="27831">
                  <c:v>725.95899999999995</c:v>
                </c:pt>
                <c:pt idx="27832">
                  <c:v>725.97400000000005</c:v>
                </c:pt>
                <c:pt idx="27833">
                  <c:v>725.99099999999999</c:v>
                </c:pt>
                <c:pt idx="27834">
                  <c:v>726.00900000000001</c:v>
                </c:pt>
                <c:pt idx="27835">
                  <c:v>726.02599999999995</c:v>
                </c:pt>
                <c:pt idx="27836">
                  <c:v>726.03899999999999</c:v>
                </c:pt>
                <c:pt idx="27837">
                  <c:v>726.04899999999998</c:v>
                </c:pt>
                <c:pt idx="27838">
                  <c:v>726.05799999999999</c:v>
                </c:pt>
                <c:pt idx="27839">
                  <c:v>726.06700000000001</c:v>
                </c:pt>
                <c:pt idx="27840">
                  <c:v>726.07600000000002</c:v>
                </c:pt>
                <c:pt idx="27841">
                  <c:v>726.08600000000001</c:v>
                </c:pt>
                <c:pt idx="27842">
                  <c:v>726.09699999999998</c:v>
                </c:pt>
                <c:pt idx="27843">
                  <c:v>726.10900000000004</c:v>
                </c:pt>
                <c:pt idx="27844">
                  <c:v>726.12</c:v>
                </c:pt>
                <c:pt idx="27845">
                  <c:v>726.12699999999995</c:v>
                </c:pt>
                <c:pt idx="27846">
                  <c:v>726.13300000000004</c:v>
                </c:pt>
                <c:pt idx="27847">
                  <c:v>726.14</c:v>
                </c:pt>
                <c:pt idx="27848">
                  <c:v>726.14599999999996</c:v>
                </c:pt>
                <c:pt idx="27849">
                  <c:v>726.154</c:v>
                </c:pt>
                <c:pt idx="27850">
                  <c:v>726.16200000000003</c:v>
                </c:pt>
                <c:pt idx="27851">
                  <c:v>726.17</c:v>
                </c:pt>
                <c:pt idx="27852">
                  <c:v>726.178</c:v>
                </c:pt>
                <c:pt idx="27853">
                  <c:v>726.18600000000004</c:v>
                </c:pt>
                <c:pt idx="27854">
                  <c:v>726.19399999999996</c:v>
                </c:pt>
                <c:pt idx="27855">
                  <c:v>726.202</c:v>
                </c:pt>
                <c:pt idx="27856">
                  <c:v>726.20899999999995</c:v>
                </c:pt>
                <c:pt idx="27857">
                  <c:v>726.21699999999998</c:v>
                </c:pt>
                <c:pt idx="27858">
                  <c:v>726.22500000000002</c:v>
                </c:pt>
                <c:pt idx="27859">
                  <c:v>726.23299999999995</c:v>
                </c:pt>
                <c:pt idx="27860">
                  <c:v>726.24199999999996</c:v>
                </c:pt>
                <c:pt idx="27861">
                  <c:v>726.25</c:v>
                </c:pt>
                <c:pt idx="27862">
                  <c:v>726.25800000000004</c:v>
                </c:pt>
                <c:pt idx="27863">
                  <c:v>726.26599999999996</c:v>
                </c:pt>
                <c:pt idx="27864">
                  <c:v>726.274</c:v>
                </c:pt>
                <c:pt idx="27865">
                  <c:v>726.28200000000004</c:v>
                </c:pt>
                <c:pt idx="27866">
                  <c:v>726.29</c:v>
                </c:pt>
                <c:pt idx="27867">
                  <c:v>726.298</c:v>
                </c:pt>
                <c:pt idx="27868">
                  <c:v>726.30600000000004</c:v>
                </c:pt>
                <c:pt idx="27869">
                  <c:v>726.31500000000005</c:v>
                </c:pt>
                <c:pt idx="27870">
                  <c:v>726.32299999999998</c:v>
                </c:pt>
                <c:pt idx="27871">
                  <c:v>726.32899999999995</c:v>
                </c:pt>
                <c:pt idx="27872">
                  <c:v>726.33699999999999</c:v>
                </c:pt>
                <c:pt idx="27873">
                  <c:v>726.34400000000005</c:v>
                </c:pt>
                <c:pt idx="27874">
                  <c:v>726.35199999999998</c:v>
                </c:pt>
                <c:pt idx="27875">
                  <c:v>726.36</c:v>
                </c:pt>
                <c:pt idx="27876">
                  <c:v>726.36800000000005</c:v>
                </c:pt>
                <c:pt idx="27877">
                  <c:v>726.37599999999998</c:v>
                </c:pt>
                <c:pt idx="27878">
                  <c:v>726.38400000000001</c:v>
                </c:pt>
                <c:pt idx="27879">
                  <c:v>726.39200000000005</c:v>
                </c:pt>
                <c:pt idx="27880">
                  <c:v>726.4</c:v>
                </c:pt>
                <c:pt idx="27881">
                  <c:v>726.40800000000002</c:v>
                </c:pt>
                <c:pt idx="27882">
                  <c:v>726.41600000000005</c:v>
                </c:pt>
                <c:pt idx="27883">
                  <c:v>726.42399999999998</c:v>
                </c:pt>
                <c:pt idx="27884">
                  <c:v>726.43200000000002</c:v>
                </c:pt>
                <c:pt idx="27885">
                  <c:v>726.44</c:v>
                </c:pt>
                <c:pt idx="27886">
                  <c:v>726.447</c:v>
                </c:pt>
                <c:pt idx="27887">
                  <c:v>726.45500000000004</c:v>
                </c:pt>
                <c:pt idx="27888">
                  <c:v>726.46299999999997</c:v>
                </c:pt>
                <c:pt idx="27889">
                  <c:v>726.471</c:v>
                </c:pt>
                <c:pt idx="27890">
                  <c:v>726.47900000000004</c:v>
                </c:pt>
                <c:pt idx="27891">
                  <c:v>726.48699999999997</c:v>
                </c:pt>
                <c:pt idx="27892">
                  <c:v>726.49400000000003</c:v>
                </c:pt>
                <c:pt idx="27893">
                  <c:v>726.50199999999995</c:v>
                </c:pt>
                <c:pt idx="27894">
                  <c:v>726.51</c:v>
                </c:pt>
                <c:pt idx="27895">
                  <c:v>726.51900000000001</c:v>
                </c:pt>
                <c:pt idx="27896">
                  <c:v>726.52700000000004</c:v>
                </c:pt>
                <c:pt idx="27897">
                  <c:v>726.53399999999999</c:v>
                </c:pt>
                <c:pt idx="27898">
                  <c:v>726.54100000000005</c:v>
                </c:pt>
                <c:pt idx="27899">
                  <c:v>726.548</c:v>
                </c:pt>
                <c:pt idx="27900">
                  <c:v>726.55600000000004</c:v>
                </c:pt>
                <c:pt idx="27901">
                  <c:v>726.56399999999996</c:v>
                </c:pt>
                <c:pt idx="27902">
                  <c:v>726.572</c:v>
                </c:pt>
                <c:pt idx="27903">
                  <c:v>726.58</c:v>
                </c:pt>
                <c:pt idx="27904">
                  <c:v>726.58799999999997</c:v>
                </c:pt>
                <c:pt idx="27905">
                  <c:v>726.596</c:v>
                </c:pt>
                <c:pt idx="27906">
                  <c:v>726.60400000000004</c:v>
                </c:pt>
                <c:pt idx="27907">
                  <c:v>726.61099999999999</c:v>
                </c:pt>
                <c:pt idx="27908">
                  <c:v>726.61900000000003</c:v>
                </c:pt>
                <c:pt idx="27909">
                  <c:v>726.62599999999998</c:v>
                </c:pt>
                <c:pt idx="27910">
                  <c:v>726.63300000000004</c:v>
                </c:pt>
                <c:pt idx="27911">
                  <c:v>726.64</c:v>
                </c:pt>
                <c:pt idx="27912">
                  <c:v>726.64800000000002</c:v>
                </c:pt>
                <c:pt idx="27913">
                  <c:v>726.65700000000004</c:v>
                </c:pt>
                <c:pt idx="27914">
                  <c:v>726.66499999999996</c:v>
                </c:pt>
                <c:pt idx="27915">
                  <c:v>726.67200000000003</c:v>
                </c:pt>
                <c:pt idx="27916">
                  <c:v>726.67899999999997</c:v>
                </c:pt>
                <c:pt idx="27917">
                  <c:v>726.68600000000004</c:v>
                </c:pt>
                <c:pt idx="27918">
                  <c:v>726.69399999999996</c:v>
                </c:pt>
                <c:pt idx="27919">
                  <c:v>726.70100000000002</c:v>
                </c:pt>
                <c:pt idx="27920">
                  <c:v>726.70899999999995</c:v>
                </c:pt>
                <c:pt idx="27921">
                  <c:v>726.71699999999998</c:v>
                </c:pt>
                <c:pt idx="27922">
                  <c:v>726.72500000000002</c:v>
                </c:pt>
                <c:pt idx="27923">
                  <c:v>726.73099999999999</c:v>
                </c:pt>
                <c:pt idx="27924">
                  <c:v>726.73900000000003</c:v>
                </c:pt>
                <c:pt idx="27925">
                  <c:v>726.74699999999996</c:v>
                </c:pt>
                <c:pt idx="27926">
                  <c:v>726.75599999999997</c:v>
                </c:pt>
                <c:pt idx="27927">
                  <c:v>726.76199999999994</c:v>
                </c:pt>
                <c:pt idx="27928">
                  <c:v>726.76900000000001</c:v>
                </c:pt>
                <c:pt idx="27929">
                  <c:v>726.77599999999995</c:v>
                </c:pt>
                <c:pt idx="27930">
                  <c:v>726.78200000000004</c:v>
                </c:pt>
                <c:pt idx="27931">
                  <c:v>726.78800000000001</c:v>
                </c:pt>
                <c:pt idx="27932">
                  <c:v>726.79399999999998</c:v>
                </c:pt>
                <c:pt idx="27933">
                  <c:v>726.80100000000004</c:v>
                </c:pt>
                <c:pt idx="27934">
                  <c:v>726.80700000000002</c:v>
                </c:pt>
                <c:pt idx="27935">
                  <c:v>726.81299999999999</c:v>
                </c:pt>
                <c:pt idx="27936">
                  <c:v>726.81899999999996</c:v>
                </c:pt>
                <c:pt idx="27937">
                  <c:v>726.82500000000005</c:v>
                </c:pt>
                <c:pt idx="27938">
                  <c:v>726.83100000000002</c:v>
                </c:pt>
                <c:pt idx="27939">
                  <c:v>726.83699999999999</c:v>
                </c:pt>
                <c:pt idx="27940">
                  <c:v>726.84299999999996</c:v>
                </c:pt>
                <c:pt idx="27941">
                  <c:v>726.85</c:v>
                </c:pt>
                <c:pt idx="27942">
                  <c:v>726.85599999999999</c:v>
                </c:pt>
                <c:pt idx="27943">
                  <c:v>726.86199999999997</c:v>
                </c:pt>
                <c:pt idx="27944">
                  <c:v>726.86800000000005</c:v>
                </c:pt>
                <c:pt idx="27945">
                  <c:v>726.87400000000002</c:v>
                </c:pt>
                <c:pt idx="27946">
                  <c:v>726.88</c:v>
                </c:pt>
                <c:pt idx="27947">
                  <c:v>726.88599999999997</c:v>
                </c:pt>
                <c:pt idx="27948">
                  <c:v>726.89200000000005</c:v>
                </c:pt>
                <c:pt idx="27949">
                  <c:v>726.89800000000002</c:v>
                </c:pt>
                <c:pt idx="27950">
                  <c:v>726.904</c:v>
                </c:pt>
                <c:pt idx="27951">
                  <c:v>726.91</c:v>
                </c:pt>
                <c:pt idx="27952">
                  <c:v>726.91700000000003</c:v>
                </c:pt>
                <c:pt idx="27953">
                  <c:v>726.923</c:v>
                </c:pt>
                <c:pt idx="27954">
                  <c:v>726.92899999999997</c:v>
                </c:pt>
                <c:pt idx="27955">
                  <c:v>726.93499999999995</c:v>
                </c:pt>
                <c:pt idx="27956">
                  <c:v>726.94100000000003</c:v>
                </c:pt>
                <c:pt idx="27957">
                  <c:v>726.947</c:v>
                </c:pt>
                <c:pt idx="27958">
                  <c:v>726.95299999999997</c:v>
                </c:pt>
                <c:pt idx="27959">
                  <c:v>726.96</c:v>
                </c:pt>
                <c:pt idx="27960">
                  <c:v>726.96600000000001</c:v>
                </c:pt>
                <c:pt idx="27961">
                  <c:v>726.97199999999998</c:v>
                </c:pt>
                <c:pt idx="27962">
                  <c:v>726.97799999999995</c:v>
                </c:pt>
                <c:pt idx="27963">
                  <c:v>726.98500000000001</c:v>
                </c:pt>
                <c:pt idx="27964">
                  <c:v>726.99199999999996</c:v>
                </c:pt>
                <c:pt idx="27965">
                  <c:v>727.00099999999998</c:v>
                </c:pt>
                <c:pt idx="27966">
                  <c:v>727.00900000000001</c:v>
                </c:pt>
                <c:pt idx="27967">
                  <c:v>727.01700000000005</c:v>
                </c:pt>
                <c:pt idx="27968">
                  <c:v>727.02499999999998</c:v>
                </c:pt>
                <c:pt idx="27969">
                  <c:v>727.03300000000002</c:v>
                </c:pt>
                <c:pt idx="27970">
                  <c:v>727.04</c:v>
                </c:pt>
                <c:pt idx="27971">
                  <c:v>727.048</c:v>
                </c:pt>
                <c:pt idx="27972">
                  <c:v>727.05600000000004</c:v>
                </c:pt>
                <c:pt idx="27973">
                  <c:v>727.06399999999996</c:v>
                </c:pt>
                <c:pt idx="27974">
                  <c:v>727.072</c:v>
                </c:pt>
                <c:pt idx="27975">
                  <c:v>727.08</c:v>
                </c:pt>
                <c:pt idx="27976">
                  <c:v>727.08799999999997</c:v>
                </c:pt>
                <c:pt idx="27977">
                  <c:v>727.096</c:v>
                </c:pt>
                <c:pt idx="27978">
                  <c:v>727.10299999999995</c:v>
                </c:pt>
                <c:pt idx="27979">
                  <c:v>727.11099999999999</c:v>
                </c:pt>
                <c:pt idx="27980">
                  <c:v>727.11900000000003</c:v>
                </c:pt>
                <c:pt idx="27981">
                  <c:v>727.12599999999998</c:v>
                </c:pt>
                <c:pt idx="27982">
                  <c:v>727.13400000000001</c:v>
                </c:pt>
                <c:pt idx="27983">
                  <c:v>727.14099999999996</c:v>
                </c:pt>
                <c:pt idx="27984">
                  <c:v>727.149</c:v>
                </c:pt>
                <c:pt idx="27985">
                  <c:v>727.15700000000004</c:v>
                </c:pt>
                <c:pt idx="27986">
                  <c:v>727.16499999999996</c:v>
                </c:pt>
                <c:pt idx="27987">
                  <c:v>727.17200000000003</c:v>
                </c:pt>
                <c:pt idx="27988">
                  <c:v>727.17899999999997</c:v>
                </c:pt>
                <c:pt idx="27989">
                  <c:v>727.18600000000004</c:v>
                </c:pt>
                <c:pt idx="27990">
                  <c:v>727.19200000000001</c:v>
                </c:pt>
                <c:pt idx="27991">
                  <c:v>727.19899999999996</c:v>
                </c:pt>
                <c:pt idx="27992">
                  <c:v>727.20500000000004</c:v>
                </c:pt>
                <c:pt idx="27993">
                  <c:v>727.21199999999999</c:v>
                </c:pt>
                <c:pt idx="27994">
                  <c:v>727.21900000000005</c:v>
                </c:pt>
                <c:pt idx="27995">
                  <c:v>727.226</c:v>
                </c:pt>
                <c:pt idx="27996">
                  <c:v>727.23299999999995</c:v>
                </c:pt>
                <c:pt idx="27997">
                  <c:v>727.24</c:v>
                </c:pt>
                <c:pt idx="27998">
                  <c:v>727.24699999999996</c:v>
                </c:pt>
                <c:pt idx="27999">
                  <c:v>727.25400000000002</c:v>
                </c:pt>
                <c:pt idx="28000">
                  <c:v>727.26199999999994</c:v>
                </c:pt>
                <c:pt idx="28001">
                  <c:v>727.27</c:v>
                </c:pt>
                <c:pt idx="28002">
                  <c:v>727.27700000000004</c:v>
                </c:pt>
                <c:pt idx="28003">
                  <c:v>727.28300000000002</c:v>
                </c:pt>
                <c:pt idx="28004">
                  <c:v>727.29</c:v>
                </c:pt>
                <c:pt idx="28005">
                  <c:v>727.298</c:v>
                </c:pt>
                <c:pt idx="28006">
                  <c:v>727.30600000000004</c:v>
                </c:pt>
                <c:pt idx="28007">
                  <c:v>727.31399999999996</c:v>
                </c:pt>
                <c:pt idx="28008">
                  <c:v>727.322</c:v>
                </c:pt>
                <c:pt idx="28009">
                  <c:v>727.32799999999997</c:v>
                </c:pt>
                <c:pt idx="28010">
                  <c:v>727.33500000000004</c:v>
                </c:pt>
                <c:pt idx="28011">
                  <c:v>727.34199999999998</c:v>
                </c:pt>
                <c:pt idx="28012">
                  <c:v>727.35</c:v>
                </c:pt>
                <c:pt idx="28013">
                  <c:v>727.35799999999995</c:v>
                </c:pt>
                <c:pt idx="28014">
                  <c:v>727.36599999999999</c:v>
                </c:pt>
                <c:pt idx="28015">
                  <c:v>727.37300000000005</c:v>
                </c:pt>
                <c:pt idx="28016">
                  <c:v>727.37900000000002</c:v>
                </c:pt>
                <c:pt idx="28017">
                  <c:v>727.38599999999997</c:v>
                </c:pt>
                <c:pt idx="28018">
                  <c:v>727.39400000000001</c:v>
                </c:pt>
                <c:pt idx="28019">
                  <c:v>727.40200000000004</c:v>
                </c:pt>
                <c:pt idx="28020">
                  <c:v>727.40899999999999</c:v>
                </c:pt>
                <c:pt idx="28021">
                  <c:v>727.41700000000003</c:v>
                </c:pt>
                <c:pt idx="28022">
                  <c:v>727.42399999999998</c:v>
                </c:pt>
                <c:pt idx="28023">
                  <c:v>727.43100000000004</c:v>
                </c:pt>
                <c:pt idx="28024">
                  <c:v>727.43700000000001</c:v>
                </c:pt>
                <c:pt idx="28025">
                  <c:v>727.44299999999998</c:v>
                </c:pt>
                <c:pt idx="28026">
                  <c:v>727.44899999999996</c:v>
                </c:pt>
                <c:pt idx="28027">
                  <c:v>727.45399999999995</c:v>
                </c:pt>
                <c:pt idx="28028">
                  <c:v>727.46</c:v>
                </c:pt>
                <c:pt idx="28029">
                  <c:v>727.46600000000001</c:v>
                </c:pt>
                <c:pt idx="28030">
                  <c:v>727.47199999999998</c:v>
                </c:pt>
                <c:pt idx="28031">
                  <c:v>727.47799999999995</c:v>
                </c:pt>
                <c:pt idx="28032">
                  <c:v>727.48400000000004</c:v>
                </c:pt>
                <c:pt idx="28033">
                  <c:v>727.49</c:v>
                </c:pt>
                <c:pt idx="28034">
                  <c:v>727.49599999999998</c:v>
                </c:pt>
                <c:pt idx="28035">
                  <c:v>727.50099999999998</c:v>
                </c:pt>
                <c:pt idx="28036">
                  <c:v>727.50699999999995</c:v>
                </c:pt>
                <c:pt idx="28037">
                  <c:v>727.51300000000003</c:v>
                </c:pt>
                <c:pt idx="28038">
                  <c:v>727.51900000000001</c:v>
                </c:pt>
                <c:pt idx="28039">
                  <c:v>727.52499999999998</c:v>
                </c:pt>
                <c:pt idx="28040">
                  <c:v>727.53099999999995</c:v>
                </c:pt>
                <c:pt idx="28041">
                  <c:v>727.53700000000003</c:v>
                </c:pt>
                <c:pt idx="28042">
                  <c:v>727.54200000000003</c:v>
                </c:pt>
                <c:pt idx="28043">
                  <c:v>727.548</c:v>
                </c:pt>
                <c:pt idx="28044">
                  <c:v>727.55399999999997</c:v>
                </c:pt>
                <c:pt idx="28045">
                  <c:v>727.56100000000004</c:v>
                </c:pt>
                <c:pt idx="28046">
                  <c:v>727.56700000000001</c:v>
                </c:pt>
                <c:pt idx="28047">
                  <c:v>727.57399999999996</c:v>
                </c:pt>
                <c:pt idx="28048">
                  <c:v>727.58199999999999</c:v>
                </c:pt>
                <c:pt idx="28049">
                  <c:v>727.59</c:v>
                </c:pt>
                <c:pt idx="28050">
                  <c:v>727.59900000000005</c:v>
                </c:pt>
                <c:pt idx="28051">
                  <c:v>727.60599999999999</c:v>
                </c:pt>
                <c:pt idx="28052">
                  <c:v>727.61400000000003</c:v>
                </c:pt>
                <c:pt idx="28053">
                  <c:v>727.62300000000005</c:v>
                </c:pt>
                <c:pt idx="28054">
                  <c:v>727.62900000000002</c:v>
                </c:pt>
                <c:pt idx="28055">
                  <c:v>727.63599999999997</c:v>
                </c:pt>
                <c:pt idx="28056">
                  <c:v>727.64300000000003</c:v>
                </c:pt>
                <c:pt idx="28057">
                  <c:v>727.65099999999995</c:v>
                </c:pt>
                <c:pt idx="28058">
                  <c:v>727.65800000000002</c:v>
                </c:pt>
                <c:pt idx="28059">
                  <c:v>727.66600000000005</c:v>
                </c:pt>
                <c:pt idx="28060">
                  <c:v>727.67499999999995</c:v>
                </c:pt>
                <c:pt idx="28061">
                  <c:v>727.68299999999999</c:v>
                </c:pt>
                <c:pt idx="28062">
                  <c:v>727.69100000000003</c:v>
                </c:pt>
                <c:pt idx="28063">
                  <c:v>727.69899999999996</c:v>
                </c:pt>
                <c:pt idx="28064">
                  <c:v>727.70600000000002</c:v>
                </c:pt>
                <c:pt idx="28065">
                  <c:v>727.71400000000006</c:v>
                </c:pt>
                <c:pt idx="28066">
                  <c:v>727.72199999999998</c:v>
                </c:pt>
                <c:pt idx="28067">
                  <c:v>727.73</c:v>
                </c:pt>
                <c:pt idx="28068">
                  <c:v>727.73800000000006</c:v>
                </c:pt>
                <c:pt idx="28069">
                  <c:v>727.745</c:v>
                </c:pt>
                <c:pt idx="28070">
                  <c:v>727.75300000000004</c:v>
                </c:pt>
                <c:pt idx="28071">
                  <c:v>727.76</c:v>
                </c:pt>
                <c:pt idx="28072">
                  <c:v>727.76800000000003</c:v>
                </c:pt>
                <c:pt idx="28073">
                  <c:v>727.77599999999995</c:v>
                </c:pt>
                <c:pt idx="28074">
                  <c:v>727.78399999999999</c:v>
                </c:pt>
                <c:pt idx="28075">
                  <c:v>727.79200000000003</c:v>
                </c:pt>
                <c:pt idx="28076">
                  <c:v>727.798</c:v>
                </c:pt>
                <c:pt idx="28077">
                  <c:v>727.80499999999995</c:v>
                </c:pt>
                <c:pt idx="28078">
                  <c:v>727.81200000000001</c:v>
                </c:pt>
                <c:pt idx="28079">
                  <c:v>727.82</c:v>
                </c:pt>
                <c:pt idx="28080">
                  <c:v>727.827</c:v>
                </c:pt>
                <c:pt idx="28081">
                  <c:v>727.83299999999997</c:v>
                </c:pt>
                <c:pt idx="28082">
                  <c:v>727.83900000000006</c:v>
                </c:pt>
                <c:pt idx="28083">
                  <c:v>727.84500000000003</c:v>
                </c:pt>
                <c:pt idx="28084">
                  <c:v>727.85199999999998</c:v>
                </c:pt>
                <c:pt idx="28085">
                  <c:v>727.85900000000004</c:v>
                </c:pt>
                <c:pt idx="28086">
                  <c:v>727.86699999999996</c:v>
                </c:pt>
                <c:pt idx="28087">
                  <c:v>727.875</c:v>
                </c:pt>
                <c:pt idx="28088">
                  <c:v>727.88199999999995</c:v>
                </c:pt>
                <c:pt idx="28089">
                  <c:v>727.89</c:v>
                </c:pt>
                <c:pt idx="28090">
                  <c:v>727.89800000000002</c:v>
                </c:pt>
                <c:pt idx="28091">
                  <c:v>727.90599999999995</c:v>
                </c:pt>
                <c:pt idx="28092">
                  <c:v>727.91300000000001</c:v>
                </c:pt>
                <c:pt idx="28093">
                  <c:v>727.92100000000005</c:v>
                </c:pt>
                <c:pt idx="28094">
                  <c:v>727.92700000000002</c:v>
                </c:pt>
                <c:pt idx="28095">
                  <c:v>727.93399999999997</c:v>
                </c:pt>
                <c:pt idx="28096">
                  <c:v>727.94</c:v>
                </c:pt>
                <c:pt idx="28097">
                  <c:v>727.94799999999998</c:v>
                </c:pt>
                <c:pt idx="28098">
                  <c:v>727.95600000000002</c:v>
                </c:pt>
                <c:pt idx="28099">
                  <c:v>727.96400000000006</c:v>
                </c:pt>
                <c:pt idx="28100">
                  <c:v>727.971</c:v>
                </c:pt>
                <c:pt idx="28101">
                  <c:v>727.97900000000004</c:v>
                </c:pt>
                <c:pt idx="28102">
                  <c:v>727.98699999999997</c:v>
                </c:pt>
                <c:pt idx="28103">
                  <c:v>727.995</c:v>
                </c:pt>
                <c:pt idx="28104">
                  <c:v>728.00300000000004</c:v>
                </c:pt>
                <c:pt idx="28105">
                  <c:v>728.01099999999997</c:v>
                </c:pt>
                <c:pt idx="28106">
                  <c:v>728.01900000000001</c:v>
                </c:pt>
                <c:pt idx="28107">
                  <c:v>728.02499999999998</c:v>
                </c:pt>
                <c:pt idx="28108">
                  <c:v>728.03200000000004</c:v>
                </c:pt>
                <c:pt idx="28109">
                  <c:v>728.04</c:v>
                </c:pt>
                <c:pt idx="28110">
                  <c:v>728.048</c:v>
                </c:pt>
                <c:pt idx="28111">
                  <c:v>728.05600000000004</c:v>
                </c:pt>
                <c:pt idx="28112">
                  <c:v>728.06399999999996</c:v>
                </c:pt>
                <c:pt idx="28113">
                  <c:v>728.072</c:v>
                </c:pt>
                <c:pt idx="28114">
                  <c:v>728.08</c:v>
                </c:pt>
                <c:pt idx="28115">
                  <c:v>728.08799999999997</c:v>
                </c:pt>
                <c:pt idx="28116">
                  <c:v>728.096</c:v>
                </c:pt>
                <c:pt idx="28117">
                  <c:v>728.10299999999995</c:v>
                </c:pt>
                <c:pt idx="28118">
                  <c:v>728.11099999999999</c:v>
                </c:pt>
                <c:pt idx="28119">
                  <c:v>728.11900000000003</c:v>
                </c:pt>
                <c:pt idx="28120">
                  <c:v>728.12699999999995</c:v>
                </c:pt>
                <c:pt idx="28121">
                  <c:v>728.13400000000001</c:v>
                </c:pt>
                <c:pt idx="28122">
                  <c:v>728.14200000000005</c:v>
                </c:pt>
                <c:pt idx="28123">
                  <c:v>728.15099999999995</c:v>
                </c:pt>
                <c:pt idx="28124">
                  <c:v>728.15899999999999</c:v>
                </c:pt>
                <c:pt idx="28125">
                  <c:v>728.16700000000003</c:v>
                </c:pt>
                <c:pt idx="28126">
                  <c:v>728.17499999999995</c:v>
                </c:pt>
                <c:pt idx="28127">
                  <c:v>728.18200000000002</c:v>
                </c:pt>
                <c:pt idx="28128">
                  <c:v>728.19</c:v>
                </c:pt>
                <c:pt idx="28129">
                  <c:v>728.19799999999998</c:v>
                </c:pt>
                <c:pt idx="28130">
                  <c:v>728.20600000000002</c:v>
                </c:pt>
                <c:pt idx="28131">
                  <c:v>728.21400000000006</c:v>
                </c:pt>
                <c:pt idx="28132">
                  <c:v>728.22199999999998</c:v>
                </c:pt>
                <c:pt idx="28133">
                  <c:v>728.23</c:v>
                </c:pt>
                <c:pt idx="28134">
                  <c:v>728.23800000000006</c:v>
                </c:pt>
                <c:pt idx="28135">
                  <c:v>728.24599999999998</c:v>
                </c:pt>
                <c:pt idx="28136">
                  <c:v>728.25400000000002</c:v>
                </c:pt>
                <c:pt idx="28137">
                  <c:v>728.26199999999994</c:v>
                </c:pt>
                <c:pt idx="28138">
                  <c:v>728.27</c:v>
                </c:pt>
                <c:pt idx="28139">
                  <c:v>728.27800000000002</c:v>
                </c:pt>
                <c:pt idx="28140">
                  <c:v>728.28700000000003</c:v>
                </c:pt>
                <c:pt idx="28141">
                  <c:v>728.29499999999996</c:v>
                </c:pt>
                <c:pt idx="28142">
                  <c:v>728.303</c:v>
                </c:pt>
                <c:pt idx="28143">
                  <c:v>728.31100000000004</c:v>
                </c:pt>
                <c:pt idx="28144">
                  <c:v>728.32</c:v>
                </c:pt>
                <c:pt idx="28145">
                  <c:v>728.32799999999997</c:v>
                </c:pt>
                <c:pt idx="28146">
                  <c:v>728.33600000000001</c:v>
                </c:pt>
                <c:pt idx="28147">
                  <c:v>728.34400000000005</c:v>
                </c:pt>
                <c:pt idx="28148">
                  <c:v>728.35199999999998</c:v>
                </c:pt>
                <c:pt idx="28149">
                  <c:v>728.36099999999999</c:v>
                </c:pt>
                <c:pt idx="28150">
                  <c:v>728.36900000000003</c:v>
                </c:pt>
                <c:pt idx="28151">
                  <c:v>728.37699999999995</c:v>
                </c:pt>
                <c:pt idx="28152">
                  <c:v>728.38499999999999</c:v>
                </c:pt>
                <c:pt idx="28153">
                  <c:v>728.39400000000001</c:v>
                </c:pt>
                <c:pt idx="28154">
                  <c:v>728.40200000000004</c:v>
                </c:pt>
                <c:pt idx="28155">
                  <c:v>728.41099999999994</c:v>
                </c:pt>
                <c:pt idx="28156">
                  <c:v>728.41899999999998</c:v>
                </c:pt>
                <c:pt idx="28157">
                  <c:v>728.42700000000002</c:v>
                </c:pt>
                <c:pt idx="28158">
                  <c:v>728.43499999999995</c:v>
                </c:pt>
                <c:pt idx="28159">
                  <c:v>728.44299999999998</c:v>
                </c:pt>
                <c:pt idx="28160">
                  <c:v>728.45100000000002</c:v>
                </c:pt>
                <c:pt idx="28161">
                  <c:v>728.45899999999995</c:v>
                </c:pt>
                <c:pt idx="28162">
                  <c:v>728.46699999999998</c:v>
                </c:pt>
                <c:pt idx="28163">
                  <c:v>728.476</c:v>
                </c:pt>
                <c:pt idx="28164">
                  <c:v>728.48400000000004</c:v>
                </c:pt>
                <c:pt idx="28165">
                  <c:v>728.49199999999996</c:v>
                </c:pt>
                <c:pt idx="28166">
                  <c:v>728.50099999999998</c:v>
                </c:pt>
                <c:pt idx="28167">
                  <c:v>728.50800000000004</c:v>
                </c:pt>
                <c:pt idx="28168">
                  <c:v>728.51599999999996</c:v>
                </c:pt>
                <c:pt idx="28169">
                  <c:v>728.524</c:v>
                </c:pt>
                <c:pt idx="28170">
                  <c:v>728.53200000000004</c:v>
                </c:pt>
                <c:pt idx="28171">
                  <c:v>728.54</c:v>
                </c:pt>
                <c:pt idx="28172">
                  <c:v>728.55</c:v>
                </c:pt>
                <c:pt idx="28173">
                  <c:v>728.55799999999999</c:v>
                </c:pt>
                <c:pt idx="28174">
                  <c:v>728.56600000000003</c:v>
                </c:pt>
                <c:pt idx="28175">
                  <c:v>728.57500000000005</c:v>
                </c:pt>
                <c:pt idx="28176">
                  <c:v>728.58199999999999</c:v>
                </c:pt>
                <c:pt idx="28177">
                  <c:v>728.59</c:v>
                </c:pt>
                <c:pt idx="28178">
                  <c:v>728.59799999999996</c:v>
                </c:pt>
                <c:pt idx="28179">
                  <c:v>728.60699999999997</c:v>
                </c:pt>
                <c:pt idx="28180">
                  <c:v>728.61500000000001</c:v>
                </c:pt>
                <c:pt idx="28181">
                  <c:v>728.62199999999996</c:v>
                </c:pt>
                <c:pt idx="28182">
                  <c:v>728.62900000000002</c:v>
                </c:pt>
                <c:pt idx="28183">
                  <c:v>728.63699999999994</c:v>
                </c:pt>
                <c:pt idx="28184">
                  <c:v>728.64499999999998</c:v>
                </c:pt>
                <c:pt idx="28185">
                  <c:v>728.65300000000002</c:v>
                </c:pt>
                <c:pt idx="28186">
                  <c:v>728.66099999999994</c:v>
                </c:pt>
                <c:pt idx="28187">
                  <c:v>728.67</c:v>
                </c:pt>
                <c:pt idx="28188">
                  <c:v>728.678</c:v>
                </c:pt>
                <c:pt idx="28189">
                  <c:v>728.68600000000004</c:v>
                </c:pt>
                <c:pt idx="28190">
                  <c:v>728.69500000000005</c:v>
                </c:pt>
                <c:pt idx="28191">
                  <c:v>728.70299999999997</c:v>
                </c:pt>
                <c:pt idx="28192">
                  <c:v>728.71100000000001</c:v>
                </c:pt>
                <c:pt idx="28193">
                  <c:v>728.71900000000005</c:v>
                </c:pt>
                <c:pt idx="28194">
                  <c:v>728.72699999999998</c:v>
                </c:pt>
                <c:pt idx="28195">
                  <c:v>728.73500000000001</c:v>
                </c:pt>
                <c:pt idx="28196">
                  <c:v>728.74300000000005</c:v>
                </c:pt>
                <c:pt idx="28197">
                  <c:v>728.75099999999998</c:v>
                </c:pt>
                <c:pt idx="28198">
                  <c:v>728.75900000000001</c:v>
                </c:pt>
                <c:pt idx="28199">
                  <c:v>728.76700000000005</c:v>
                </c:pt>
                <c:pt idx="28200">
                  <c:v>728.77499999999998</c:v>
                </c:pt>
                <c:pt idx="28201">
                  <c:v>728.78200000000004</c:v>
                </c:pt>
                <c:pt idx="28202">
                  <c:v>728.78899999999999</c:v>
                </c:pt>
                <c:pt idx="28203">
                  <c:v>728.79499999999996</c:v>
                </c:pt>
                <c:pt idx="28204">
                  <c:v>728.803</c:v>
                </c:pt>
                <c:pt idx="28205">
                  <c:v>728.81100000000004</c:v>
                </c:pt>
                <c:pt idx="28206">
                  <c:v>728.81899999999996</c:v>
                </c:pt>
                <c:pt idx="28207">
                  <c:v>728.82600000000002</c:v>
                </c:pt>
                <c:pt idx="28208">
                  <c:v>728.83199999999999</c:v>
                </c:pt>
                <c:pt idx="28209">
                  <c:v>728.83799999999997</c:v>
                </c:pt>
                <c:pt idx="28210">
                  <c:v>728.84500000000003</c:v>
                </c:pt>
                <c:pt idx="28211">
                  <c:v>728.851</c:v>
                </c:pt>
                <c:pt idx="28212">
                  <c:v>728.85699999999997</c:v>
                </c:pt>
                <c:pt idx="28213">
                  <c:v>728.86300000000006</c:v>
                </c:pt>
                <c:pt idx="28214">
                  <c:v>728.86900000000003</c:v>
                </c:pt>
                <c:pt idx="28215">
                  <c:v>728.875</c:v>
                </c:pt>
                <c:pt idx="28216">
                  <c:v>728.88099999999997</c:v>
                </c:pt>
                <c:pt idx="28217">
                  <c:v>728.88699999999994</c:v>
                </c:pt>
                <c:pt idx="28218">
                  <c:v>728.89400000000001</c:v>
                </c:pt>
                <c:pt idx="28219">
                  <c:v>728.9</c:v>
                </c:pt>
                <c:pt idx="28220">
                  <c:v>728.90599999999995</c:v>
                </c:pt>
                <c:pt idx="28221">
                  <c:v>728.91200000000003</c:v>
                </c:pt>
                <c:pt idx="28222">
                  <c:v>728.91800000000001</c:v>
                </c:pt>
                <c:pt idx="28223">
                  <c:v>728.92399999999998</c:v>
                </c:pt>
                <c:pt idx="28224">
                  <c:v>728.93</c:v>
                </c:pt>
                <c:pt idx="28225">
                  <c:v>728.93700000000001</c:v>
                </c:pt>
                <c:pt idx="28226">
                  <c:v>728.94299999999998</c:v>
                </c:pt>
                <c:pt idx="28227">
                  <c:v>728.95100000000002</c:v>
                </c:pt>
                <c:pt idx="28228">
                  <c:v>728.95899999999995</c:v>
                </c:pt>
                <c:pt idx="28229">
                  <c:v>728.96500000000003</c:v>
                </c:pt>
                <c:pt idx="28230">
                  <c:v>728.97199999999998</c:v>
                </c:pt>
                <c:pt idx="28231">
                  <c:v>728.98</c:v>
                </c:pt>
                <c:pt idx="28232">
                  <c:v>728.98800000000006</c:v>
                </c:pt>
                <c:pt idx="28233">
                  <c:v>728.99599999999998</c:v>
                </c:pt>
                <c:pt idx="28234">
                  <c:v>729.00199999999995</c:v>
                </c:pt>
                <c:pt idx="28235">
                  <c:v>729.00900000000001</c:v>
                </c:pt>
                <c:pt idx="28236">
                  <c:v>729.01599999999996</c:v>
                </c:pt>
                <c:pt idx="28237">
                  <c:v>729.024</c:v>
                </c:pt>
                <c:pt idx="28238">
                  <c:v>729.03099999999995</c:v>
                </c:pt>
                <c:pt idx="28239">
                  <c:v>729.03800000000001</c:v>
                </c:pt>
                <c:pt idx="28240">
                  <c:v>729.04499999999996</c:v>
                </c:pt>
                <c:pt idx="28241">
                  <c:v>729.05200000000002</c:v>
                </c:pt>
                <c:pt idx="28242">
                  <c:v>729.05799999999999</c:v>
                </c:pt>
                <c:pt idx="28243">
                  <c:v>729.06600000000003</c:v>
                </c:pt>
                <c:pt idx="28244">
                  <c:v>729.07399999999996</c:v>
                </c:pt>
                <c:pt idx="28245">
                  <c:v>729.08199999999999</c:v>
                </c:pt>
                <c:pt idx="28246">
                  <c:v>729.08799999999997</c:v>
                </c:pt>
                <c:pt idx="28247">
                  <c:v>729.09500000000003</c:v>
                </c:pt>
                <c:pt idx="28248">
                  <c:v>729.10199999999998</c:v>
                </c:pt>
                <c:pt idx="28249">
                  <c:v>729.11</c:v>
                </c:pt>
                <c:pt idx="28250">
                  <c:v>729.11800000000005</c:v>
                </c:pt>
                <c:pt idx="28251">
                  <c:v>729.125</c:v>
                </c:pt>
                <c:pt idx="28252">
                  <c:v>729.13199999999995</c:v>
                </c:pt>
                <c:pt idx="28253">
                  <c:v>729.14099999999996</c:v>
                </c:pt>
                <c:pt idx="28254">
                  <c:v>729.15099999999995</c:v>
                </c:pt>
                <c:pt idx="28255">
                  <c:v>729.16200000000003</c:v>
                </c:pt>
                <c:pt idx="28256">
                  <c:v>729.173</c:v>
                </c:pt>
                <c:pt idx="28257">
                  <c:v>729.18399999999997</c:v>
                </c:pt>
                <c:pt idx="28258">
                  <c:v>729.19500000000005</c:v>
                </c:pt>
                <c:pt idx="28259">
                  <c:v>729.20600000000002</c:v>
                </c:pt>
                <c:pt idx="28260">
                  <c:v>729.21699999999998</c:v>
                </c:pt>
                <c:pt idx="28261">
                  <c:v>729.22799999999995</c:v>
                </c:pt>
                <c:pt idx="28262">
                  <c:v>729.23900000000003</c:v>
                </c:pt>
                <c:pt idx="28263">
                  <c:v>729.25</c:v>
                </c:pt>
                <c:pt idx="28264">
                  <c:v>729.26</c:v>
                </c:pt>
                <c:pt idx="28265">
                  <c:v>729.27099999999996</c:v>
                </c:pt>
                <c:pt idx="28266">
                  <c:v>729.28200000000004</c:v>
                </c:pt>
                <c:pt idx="28267">
                  <c:v>729.29300000000001</c:v>
                </c:pt>
                <c:pt idx="28268">
                  <c:v>729.303</c:v>
                </c:pt>
                <c:pt idx="28269">
                  <c:v>729.31399999999996</c:v>
                </c:pt>
                <c:pt idx="28270">
                  <c:v>729.32500000000005</c:v>
                </c:pt>
                <c:pt idx="28271">
                  <c:v>729.33600000000001</c:v>
                </c:pt>
                <c:pt idx="28272">
                  <c:v>729.34699999999998</c:v>
                </c:pt>
                <c:pt idx="28273">
                  <c:v>729.35799999999995</c:v>
                </c:pt>
                <c:pt idx="28274">
                  <c:v>729.36900000000003</c:v>
                </c:pt>
                <c:pt idx="28275">
                  <c:v>729.37900000000002</c:v>
                </c:pt>
                <c:pt idx="28276">
                  <c:v>729.39</c:v>
                </c:pt>
                <c:pt idx="28277">
                  <c:v>729.40099999999995</c:v>
                </c:pt>
                <c:pt idx="28278">
                  <c:v>729.41200000000003</c:v>
                </c:pt>
                <c:pt idx="28279">
                  <c:v>729.423</c:v>
                </c:pt>
                <c:pt idx="28280">
                  <c:v>729.43399999999997</c:v>
                </c:pt>
                <c:pt idx="28281">
                  <c:v>729.44500000000005</c:v>
                </c:pt>
                <c:pt idx="28282">
                  <c:v>729.45600000000002</c:v>
                </c:pt>
                <c:pt idx="28283">
                  <c:v>729.46600000000001</c:v>
                </c:pt>
                <c:pt idx="28284">
                  <c:v>729.47400000000005</c:v>
                </c:pt>
                <c:pt idx="28285">
                  <c:v>729.48199999999997</c:v>
                </c:pt>
                <c:pt idx="28286">
                  <c:v>729.49</c:v>
                </c:pt>
                <c:pt idx="28287">
                  <c:v>729.49900000000002</c:v>
                </c:pt>
                <c:pt idx="28288">
                  <c:v>729.50599999999997</c:v>
                </c:pt>
                <c:pt idx="28289">
                  <c:v>729.51400000000001</c:v>
                </c:pt>
                <c:pt idx="28290">
                  <c:v>729.52200000000005</c:v>
                </c:pt>
                <c:pt idx="28291">
                  <c:v>729.529</c:v>
                </c:pt>
                <c:pt idx="28292">
                  <c:v>729.53700000000003</c:v>
                </c:pt>
                <c:pt idx="28293">
                  <c:v>729.54499999999996</c:v>
                </c:pt>
                <c:pt idx="28294">
                  <c:v>729.553</c:v>
                </c:pt>
                <c:pt idx="28295">
                  <c:v>729.56200000000001</c:v>
                </c:pt>
                <c:pt idx="28296">
                  <c:v>729.57</c:v>
                </c:pt>
                <c:pt idx="28297">
                  <c:v>729.57799999999997</c:v>
                </c:pt>
                <c:pt idx="28298">
                  <c:v>729.58600000000001</c:v>
                </c:pt>
                <c:pt idx="28299">
                  <c:v>729.59500000000003</c:v>
                </c:pt>
                <c:pt idx="28300">
                  <c:v>729.60299999999995</c:v>
                </c:pt>
                <c:pt idx="28301">
                  <c:v>729.61099999999999</c:v>
                </c:pt>
                <c:pt idx="28302">
                  <c:v>729.61900000000003</c:v>
                </c:pt>
                <c:pt idx="28303">
                  <c:v>729.62699999999995</c:v>
                </c:pt>
                <c:pt idx="28304">
                  <c:v>729.63499999999999</c:v>
                </c:pt>
                <c:pt idx="28305">
                  <c:v>729.64300000000003</c:v>
                </c:pt>
                <c:pt idx="28306">
                  <c:v>729.65099999999995</c:v>
                </c:pt>
                <c:pt idx="28307">
                  <c:v>729.65899999999999</c:v>
                </c:pt>
                <c:pt idx="28308">
                  <c:v>729.66700000000003</c:v>
                </c:pt>
                <c:pt idx="28309">
                  <c:v>729.67499999999995</c:v>
                </c:pt>
                <c:pt idx="28310">
                  <c:v>729.68399999999997</c:v>
                </c:pt>
                <c:pt idx="28311">
                  <c:v>729.69200000000001</c:v>
                </c:pt>
                <c:pt idx="28312">
                  <c:v>729.7</c:v>
                </c:pt>
                <c:pt idx="28313">
                  <c:v>729.70600000000002</c:v>
                </c:pt>
                <c:pt idx="28314">
                  <c:v>729.71299999999997</c:v>
                </c:pt>
                <c:pt idx="28315">
                  <c:v>729.71900000000005</c:v>
                </c:pt>
                <c:pt idx="28316">
                  <c:v>729.726</c:v>
                </c:pt>
                <c:pt idx="28317">
                  <c:v>729.73199999999997</c:v>
                </c:pt>
                <c:pt idx="28318">
                  <c:v>729.73900000000003</c:v>
                </c:pt>
                <c:pt idx="28319">
                  <c:v>729.74599999999998</c:v>
                </c:pt>
                <c:pt idx="28320">
                  <c:v>729.75199999999995</c:v>
                </c:pt>
                <c:pt idx="28321">
                  <c:v>729.75900000000001</c:v>
                </c:pt>
                <c:pt idx="28322">
                  <c:v>729.76499999999999</c:v>
                </c:pt>
                <c:pt idx="28323">
                  <c:v>729.77099999999996</c:v>
                </c:pt>
                <c:pt idx="28324">
                  <c:v>729.77700000000004</c:v>
                </c:pt>
                <c:pt idx="28325">
                  <c:v>729.78300000000002</c:v>
                </c:pt>
                <c:pt idx="28326">
                  <c:v>729.78899999999999</c:v>
                </c:pt>
                <c:pt idx="28327">
                  <c:v>729.79499999999996</c:v>
                </c:pt>
                <c:pt idx="28328">
                  <c:v>729.80100000000004</c:v>
                </c:pt>
                <c:pt idx="28329">
                  <c:v>729.80799999999999</c:v>
                </c:pt>
                <c:pt idx="28330">
                  <c:v>729.81399999999996</c:v>
                </c:pt>
                <c:pt idx="28331">
                  <c:v>729.82</c:v>
                </c:pt>
                <c:pt idx="28332">
                  <c:v>729.82600000000002</c:v>
                </c:pt>
                <c:pt idx="28333">
                  <c:v>729.83199999999999</c:v>
                </c:pt>
                <c:pt idx="28334">
                  <c:v>729.83799999999997</c:v>
                </c:pt>
                <c:pt idx="28335">
                  <c:v>729.84400000000005</c:v>
                </c:pt>
                <c:pt idx="28336">
                  <c:v>729.85</c:v>
                </c:pt>
                <c:pt idx="28337">
                  <c:v>729.85599999999999</c:v>
                </c:pt>
                <c:pt idx="28338">
                  <c:v>729.86199999999997</c:v>
                </c:pt>
                <c:pt idx="28339">
                  <c:v>729.86800000000005</c:v>
                </c:pt>
                <c:pt idx="28340">
                  <c:v>729.87400000000002</c:v>
                </c:pt>
                <c:pt idx="28341">
                  <c:v>729.88</c:v>
                </c:pt>
                <c:pt idx="28342">
                  <c:v>729.88599999999997</c:v>
                </c:pt>
                <c:pt idx="28343">
                  <c:v>729.89300000000003</c:v>
                </c:pt>
                <c:pt idx="28344">
                  <c:v>729.899</c:v>
                </c:pt>
                <c:pt idx="28345">
                  <c:v>729.90499999999997</c:v>
                </c:pt>
                <c:pt idx="28346">
                  <c:v>729.91099999999994</c:v>
                </c:pt>
                <c:pt idx="28347">
                  <c:v>729.91700000000003</c:v>
                </c:pt>
                <c:pt idx="28348">
                  <c:v>729.92399999999998</c:v>
                </c:pt>
                <c:pt idx="28349">
                  <c:v>729.93</c:v>
                </c:pt>
                <c:pt idx="28350">
                  <c:v>729.93700000000001</c:v>
                </c:pt>
                <c:pt idx="28351">
                  <c:v>729.94500000000005</c:v>
                </c:pt>
                <c:pt idx="28352">
                  <c:v>729.95299999999997</c:v>
                </c:pt>
                <c:pt idx="28353">
                  <c:v>729.96100000000001</c:v>
                </c:pt>
                <c:pt idx="28354">
                  <c:v>729.96900000000005</c:v>
                </c:pt>
                <c:pt idx="28355">
                  <c:v>729.97699999999998</c:v>
                </c:pt>
                <c:pt idx="28356">
                  <c:v>729.98500000000001</c:v>
                </c:pt>
                <c:pt idx="28357">
                  <c:v>729.99099999999999</c:v>
                </c:pt>
                <c:pt idx="28358">
                  <c:v>729.99800000000005</c:v>
                </c:pt>
                <c:pt idx="28359">
                  <c:v>730.005</c:v>
                </c:pt>
                <c:pt idx="28360">
                  <c:v>730.01300000000003</c:v>
                </c:pt>
                <c:pt idx="28361">
                  <c:v>730.02099999999996</c:v>
                </c:pt>
                <c:pt idx="28362">
                  <c:v>730.03</c:v>
                </c:pt>
                <c:pt idx="28363">
                  <c:v>730.03700000000003</c:v>
                </c:pt>
                <c:pt idx="28364">
                  <c:v>730.04499999999996</c:v>
                </c:pt>
                <c:pt idx="28365">
                  <c:v>730.05200000000002</c:v>
                </c:pt>
                <c:pt idx="28366">
                  <c:v>730.06</c:v>
                </c:pt>
                <c:pt idx="28367">
                  <c:v>730.06799999999998</c:v>
                </c:pt>
                <c:pt idx="28368">
                  <c:v>730.07500000000005</c:v>
                </c:pt>
                <c:pt idx="28369">
                  <c:v>730.08199999999999</c:v>
                </c:pt>
                <c:pt idx="28370">
                  <c:v>730.08900000000006</c:v>
                </c:pt>
                <c:pt idx="28371">
                  <c:v>730.09500000000003</c:v>
                </c:pt>
                <c:pt idx="28372">
                  <c:v>730.10199999999998</c:v>
                </c:pt>
                <c:pt idx="28373">
                  <c:v>730.10900000000004</c:v>
                </c:pt>
                <c:pt idx="28374">
                  <c:v>730.11900000000003</c:v>
                </c:pt>
                <c:pt idx="28375">
                  <c:v>730.12900000000002</c:v>
                </c:pt>
                <c:pt idx="28376">
                  <c:v>730.13900000000001</c:v>
                </c:pt>
                <c:pt idx="28377">
                  <c:v>730.15</c:v>
                </c:pt>
                <c:pt idx="28378">
                  <c:v>730.16099999999994</c:v>
                </c:pt>
                <c:pt idx="28379">
                  <c:v>730.17200000000003</c:v>
                </c:pt>
                <c:pt idx="28380">
                  <c:v>730.18299999999999</c:v>
                </c:pt>
                <c:pt idx="28381">
                  <c:v>730.19399999999996</c:v>
                </c:pt>
                <c:pt idx="28382">
                  <c:v>730.20500000000004</c:v>
                </c:pt>
                <c:pt idx="28383">
                  <c:v>730.21600000000001</c:v>
                </c:pt>
                <c:pt idx="28384">
                  <c:v>730.22799999999995</c:v>
                </c:pt>
                <c:pt idx="28385">
                  <c:v>730.23900000000003</c:v>
                </c:pt>
                <c:pt idx="28386">
                  <c:v>730.25</c:v>
                </c:pt>
                <c:pt idx="28387">
                  <c:v>730.26099999999997</c:v>
                </c:pt>
                <c:pt idx="28388">
                  <c:v>730.27200000000005</c:v>
                </c:pt>
                <c:pt idx="28389">
                  <c:v>730.28399999999999</c:v>
                </c:pt>
                <c:pt idx="28390">
                  <c:v>730.29499999999996</c:v>
                </c:pt>
                <c:pt idx="28391">
                  <c:v>730.30700000000002</c:v>
                </c:pt>
                <c:pt idx="28392">
                  <c:v>730.31799999999998</c:v>
                </c:pt>
                <c:pt idx="28393">
                  <c:v>730.32899999999995</c:v>
                </c:pt>
                <c:pt idx="28394">
                  <c:v>730.34</c:v>
                </c:pt>
                <c:pt idx="28395">
                  <c:v>730.35199999999998</c:v>
                </c:pt>
                <c:pt idx="28396">
                  <c:v>730.36400000000003</c:v>
                </c:pt>
                <c:pt idx="28397">
                  <c:v>730.375</c:v>
                </c:pt>
                <c:pt idx="28398">
                  <c:v>730.38599999999997</c:v>
                </c:pt>
                <c:pt idx="28399">
                  <c:v>730.39800000000002</c:v>
                </c:pt>
                <c:pt idx="28400">
                  <c:v>730.40899999999999</c:v>
                </c:pt>
                <c:pt idx="28401">
                  <c:v>730.42</c:v>
                </c:pt>
                <c:pt idx="28402">
                  <c:v>730.43100000000004</c:v>
                </c:pt>
                <c:pt idx="28403">
                  <c:v>730.44299999999998</c:v>
                </c:pt>
                <c:pt idx="28404">
                  <c:v>730.45399999999995</c:v>
                </c:pt>
                <c:pt idx="28405">
                  <c:v>730.46500000000003</c:v>
                </c:pt>
                <c:pt idx="28406">
                  <c:v>730.476</c:v>
                </c:pt>
                <c:pt idx="28407">
                  <c:v>730.48699999999997</c:v>
                </c:pt>
                <c:pt idx="28408">
                  <c:v>730.49900000000002</c:v>
                </c:pt>
                <c:pt idx="28409">
                  <c:v>730.51</c:v>
                </c:pt>
                <c:pt idx="28410">
                  <c:v>730.52099999999996</c:v>
                </c:pt>
                <c:pt idx="28411">
                  <c:v>730.53200000000004</c:v>
                </c:pt>
                <c:pt idx="28412">
                  <c:v>730.54399999999998</c:v>
                </c:pt>
                <c:pt idx="28413">
                  <c:v>730.55499999999995</c:v>
                </c:pt>
                <c:pt idx="28414">
                  <c:v>730.56600000000003</c:v>
                </c:pt>
                <c:pt idx="28415">
                  <c:v>730.577</c:v>
                </c:pt>
                <c:pt idx="28416">
                  <c:v>730.58799999999997</c:v>
                </c:pt>
                <c:pt idx="28417">
                  <c:v>730.6</c:v>
                </c:pt>
                <c:pt idx="28418">
                  <c:v>730.61099999999999</c:v>
                </c:pt>
                <c:pt idx="28419">
                  <c:v>730.62199999999996</c:v>
                </c:pt>
                <c:pt idx="28420">
                  <c:v>730.63300000000004</c:v>
                </c:pt>
                <c:pt idx="28421">
                  <c:v>730.64400000000001</c:v>
                </c:pt>
                <c:pt idx="28422">
                  <c:v>730.65599999999995</c:v>
                </c:pt>
                <c:pt idx="28423">
                  <c:v>730.66700000000003</c:v>
                </c:pt>
                <c:pt idx="28424">
                  <c:v>730.678</c:v>
                </c:pt>
                <c:pt idx="28425">
                  <c:v>730.68799999999999</c:v>
                </c:pt>
                <c:pt idx="28426">
                  <c:v>730.69500000000005</c:v>
                </c:pt>
                <c:pt idx="28427">
                  <c:v>730.702</c:v>
                </c:pt>
                <c:pt idx="28428">
                  <c:v>730.70799999999997</c:v>
                </c:pt>
                <c:pt idx="28429">
                  <c:v>730.71500000000003</c:v>
                </c:pt>
                <c:pt idx="28430">
                  <c:v>730.721</c:v>
                </c:pt>
                <c:pt idx="28431">
                  <c:v>730.72900000000004</c:v>
                </c:pt>
                <c:pt idx="28432">
                  <c:v>730.73800000000006</c:v>
                </c:pt>
                <c:pt idx="28433">
                  <c:v>730.745</c:v>
                </c:pt>
                <c:pt idx="28434">
                  <c:v>730.75099999999998</c:v>
                </c:pt>
                <c:pt idx="28435">
                  <c:v>730.75800000000004</c:v>
                </c:pt>
                <c:pt idx="28436">
                  <c:v>730.76599999999996</c:v>
                </c:pt>
                <c:pt idx="28437">
                  <c:v>730.77300000000002</c:v>
                </c:pt>
                <c:pt idx="28438">
                  <c:v>730.78099999999995</c:v>
                </c:pt>
                <c:pt idx="28439">
                  <c:v>730.78800000000001</c:v>
                </c:pt>
                <c:pt idx="28440">
                  <c:v>730.79499999999996</c:v>
                </c:pt>
                <c:pt idx="28441">
                  <c:v>730.803</c:v>
                </c:pt>
                <c:pt idx="28442">
                  <c:v>730.81100000000004</c:v>
                </c:pt>
                <c:pt idx="28443">
                  <c:v>730.81799999999998</c:v>
                </c:pt>
                <c:pt idx="28444">
                  <c:v>730.82600000000002</c:v>
                </c:pt>
                <c:pt idx="28445">
                  <c:v>730.83399999999995</c:v>
                </c:pt>
                <c:pt idx="28446">
                  <c:v>730.84100000000001</c:v>
                </c:pt>
                <c:pt idx="28447">
                  <c:v>730.84900000000005</c:v>
                </c:pt>
                <c:pt idx="28448">
                  <c:v>730.85599999999999</c:v>
                </c:pt>
                <c:pt idx="28449">
                  <c:v>730.86400000000003</c:v>
                </c:pt>
                <c:pt idx="28450">
                  <c:v>730.87099999999998</c:v>
                </c:pt>
                <c:pt idx="28451">
                  <c:v>730.87900000000002</c:v>
                </c:pt>
                <c:pt idx="28452">
                  <c:v>730.88599999999997</c:v>
                </c:pt>
                <c:pt idx="28453">
                  <c:v>730.89400000000001</c:v>
                </c:pt>
                <c:pt idx="28454">
                  <c:v>730.90200000000004</c:v>
                </c:pt>
                <c:pt idx="28455">
                  <c:v>730.90899999999999</c:v>
                </c:pt>
                <c:pt idx="28456">
                  <c:v>730.91700000000003</c:v>
                </c:pt>
                <c:pt idx="28457">
                  <c:v>730.92399999999998</c:v>
                </c:pt>
                <c:pt idx="28458">
                  <c:v>730.93200000000002</c:v>
                </c:pt>
                <c:pt idx="28459">
                  <c:v>730.93899999999996</c:v>
                </c:pt>
                <c:pt idx="28460">
                  <c:v>730.947</c:v>
                </c:pt>
                <c:pt idx="28461">
                  <c:v>730.95399999999995</c:v>
                </c:pt>
                <c:pt idx="28462">
                  <c:v>730.96199999999999</c:v>
                </c:pt>
                <c:pt idx="28463">
                  <c:v>730.96900000000005</c:v>
                </c:pt>
                <c:pt idx="28464">
                  <c:v>730.97699999999998</c:v>
                </c:pt>
                <c:pt idx="28465">
                  <c:v>730.98500000000001</c:v>
                </c:pt>
                <c:pt idx="28466">
                  <c:v>730.99199999999996</c:v>
                </c:pt>
                <c:pt idx="28467">
                  <c:v>731</c:v>
                </c:pt>
                <c:pt idx="28468">
                  <c:v>731.00800000000004</c:v>
                </c:pt>
                <c:pt idx="28469">
                  <c:v>731.01499999999999</c:v>
                </c:pt>
                <c:pt idx="28470">
                  <c:v>731.024</c:v>
                </c:pt>
                <c:pt idx="28471">
                  <c:v>731.03</c:v>
                </c:pt>
                <c:pt idx="28472">
                  <c:v>731.03599999999994</c:v>
                </c:pt>
                <c:pt idx="28473">
                  <c:v>731.04200000000003</c:v>
                </c:pt>
                <c:pt idx="28474">
                  <c:v>731.048</c:v>
                </c:pt>
                <c:pt idx="28475">
                  <c:v>731.05600000000004</c:v>
                </c:pt>
                <c:pt idx="28476">
                  <c:v>731.06399999999996</c:v>
                </c:pt>
                <c:pt idx="28477">
                  <c:v>731.07100000000003</c:v>
                </c:pt>
                <c:pt idx="28478">
                  <c:v>731.07799999999997</c:v>
                </c:pt>
                <c:pt idx="28479">
                  <c:v>731.08600000000001</c:v>
                </c:pt>
                <c:pt idx="28480">
                  <c:v>731.09299999999996</c:v>
                </c:pt>
                <c:pt idx="28481">
                  <c:v>731.101</c:v>
                </c:pt>
                <c:pt idx="28482">
                  <c:v>731.11</c:v>
                </c:pt>
                <c:pt idx="28483">
                  <c:v>731.11900000000003</c:v>
                </c:pt>
                <c:pt idx="28484">
                  <c:v>731.12699999999995</c:v>
                </c:pt>
                <c:pt idx="28485">
                  <c:v>731.13499999999999</c:v>
                </c:pt>
                <c:pt idx="28486">
                  <c:v>731.14300000000003</c:v>
                </c:pt>
                <c:pt idx="28487">
                  <c:v>731.15099999999995</c:v>
                </c:pt>
                <c:pt idx="28488">
                  <c:v>731.16</c:v>
                </c:pt>
                <c:pt idx="28489">
                  <c:v>731.16800000000001</c:v>
                </c:pt>
                <c:pt idx="28490">
                  <c:v>731.17600000000004</c:v>
                </c:pt>
                <c:pt idx="28491">
                  <c:v>731.18399999999997</c:v>
                </c:pt>
                <c:pt idx="28492">
                  <c:v>731.19200000000001</c:v>
                </c:pt>
                <c:pt idx="28493">
                  <c:v>731.2</c:v>
                </c:pt>
                <c:pt idx="28494">
                  <c:v>731.20899999999995</c:v>
                </c:pt>
                <c:pt idx="28495">
                  <c:v>731.21699999999998</c:v>
                </c:pt>
                <c:pt idx="28496">
                  <c:v>731.22500000000002</c:v>
                </c:pt>
                <c:pt idx="28497">
                  <c:v>731.23400000000004</c:v>
                </c:pt>
                <c:pt idx="28498">
                  <c:v>731.24199999999996</c:v>
                </c:pt>
                <c:pt idx="28499">
                  <c:v>731.24900000000002</c:v>
                </c:pt>
                <c:pt idx="28500">
                  <c:v>731.25800000000004</c:v>
                </c:pt>
                <c:pt idx="28501">
                  <c:v>731.26599999999996</c:v>
                </c:pt>
                <c:pt idx="28502">
                  <c:v>731.274</c:v>
                </c:pt>
                <c:pt idx="28503">
                  <c:v>731.28200000000004</c:v>
                </c:pt>
                <c:pt idx="28504">
                  <c:v>731.29100000000005</c:v>
                </c:pt>
                <c:pt idx="28505">
                  <c:v>731.29899999999998</c:v>
                </c:pt>
                <c:pt idx="28506">
                  <c:v>731.30700000000002</c:v>
                </c:pt>
                <c:pt idx="28507">
                  <c:v>731.31500000000005</c:v>
                </c:pt>
                <c:pt idx="28508">
                  <c:v>731.32399999999996</c:v>
                </c:pt>
                <c:pt idx="28509">
                  <c:v>731.33100000000002</c:v>
                </c:pt>
                <c:pt idx="28510">
                  <c:v>731.34</c:v>
                </c:pt>
                <c:pt idx="28511">
                  <c:v>731.34799999999996</c:v>
                </c:pt>
                <c:pt idx="28512">
                  <c:v>731.35599999999999</c:v>
                </c:pt>
                <c:pt idx="28513">
                  <c:v>731.36500000000001</c:v>
                </c:pt>
                <c:pt idx="28514">
                  <c:v>731.37300000000005</c:v>
                </c:pt>
                <c:pt idx="28515">
                  <c:v>731.38099999999997</c:v>
                </c:pt>
                <c:pt idx="28516">
                  <c:v>731.39</c:v>
                </c:pt>
                <c:pt idx="28517">
                  <c:v>731.39800000000002</c:v>
                </c:pt>
                <c:pt idx="28518">
                  <c:v>731.40599999999995</c:v>
                </c:pt>
                <c:pt idx="28519">
                  <c:v>731.41399999999999</c:v>
                </c:pt>
                <c:pt idx="28520">
                  <c:v>731.423</c:v>
                </c:pt>
                <c:pt idx="28521">
                  <c:v>731.43100000000004</c:v>
                </c:pt>
                <c:pt idx="28522">
                  <c:v>731.43899999999996</c:v>
                </c:pt>
                <c:pt idx="28523">
                  <c:v>731.447</c:v>
                </c:pt>
                <c:pt idx="28524">
                  <c:v>731.45600000000002</c:v>
                </c:pt>
                <c:pt idx="28525">
                  <c:v>731.46400000000006</c:v>
                </c:pt>
                <c:pt idx="28526">
                  <c:v>731.47299999999996</c:v>
                </c:pt>
                <c:pt idx="28527">
                  <c:v>731.48099999999999</c:v>
                </c:pt>
                <c:pt idx="28528">
                  <c:v>731.48900000000003</c:v>
                </c:pt>
                <c:pt idx="28529">
                  <c:v>731.49699999999996</c:v>
                </c:pt>
                <c:pt idx="28530">
                  <c:v>731.50599999999997</c:v>
                </c:pt>
                <c:pt idx="28531">
                  <c:v>731.51400000000001</c:v>
                </c:pt>
                <c:pt idx="28532">
                  <c:v>731.52300000000002</c:v>
                </c:pt>
                <c:pt idx="28533">
                  <c:v>731.53200000000004</c:v>
                </c:pt>
                <c:pt idx="28534">
                  <c:v>731.54100000000005</c:v>
                </c:pt>
                <c:pt idx="28535">
                  <c:v>731.54899999999998</c:v>
                </c:pt>
                <c:pt idx="28536">
                  <c:v>731.55700000000002</c:v>
                </c:pt>
                <c:pt idx="28537">
                  <c:v>731.56600000000003</c:v>
                </c:pt>
                <c:pt idx="28538">
                  <c:v>731.57399999999996</c:v>
                </c:pt>
                <c:pt idx="28539">
                  <c:v>731.58199999999999</c:v>
                </c:pt>
                <c:pt idx="28540">
                  <c:v>731.59</c:v>
                </c:pt>
                <c:pt idx="28541">
                  <c:v>731.59799999999996</c:v>
                </c:pt>
                <c:pt idx="28542">
                  <c:v>731.60599999999999</c:v>
                </c:pt>
                <c:pt idx="28543">
                  <c:v>731.61400000000003</c:v>
                </c:pt>
                <c:pt idx="28544">
                  <c:v>731.62199999999996</c:v>
                </c:pt>
                <c:pt idx="28545">
                  <c:v>731.63</c:v>
                </c:pt>
                <c:pt idx="28546">
                  <c:v>731.63800000000003</c:v>
                </c:pt>
                <c:pt idx="28547">
                  <c:v>731.64700000000005</c:v>
                </c:pt>
                <c:pt idx="28548">
                  <c:v>731.65300000000002</c:v>
                </c:pt>
                <c:pt idx="28549">
                  <c:v>731.66</c:v>
                </c:pt>
                <c:pt idx="28550">
                  <c:v>731.66700000000003</c:v>
                </c:pt>
                <c:pt idx="28551">
                  <c:v>731.67499999999995</c:v>
                </c:pt>
                <c:pt idx="28552">
                  <c:v>731.68200000000002</c:v>
                </c:pt>
                <c:pt idx="28553">
                  <c:v>731.69</c:v>
                </c:pt>
                <c:pt idx="28554">
                  <c:v>731.69799999999998</c:v>
                </c:pt>
                <c:pt idx="28555">
                  <c:v>731.70600000000002</c:v>
                </c:pt>
                <c:pt idx="28556">
                  <c:v>731.71500000000003</c:v>
                </c:pt>
                <c:pt idx="28557">
                  <c:v>731.721</c:v>
                </c:pt>
                <c:pt idx="28558">
                  <c:v>731.72699999999998</c:v>
                </c:pt>
                <c:pt idx="28559">
                  <c:v>731.73400000000004</c:v>
                </c:pt>
                <c:pt idx="28560">
                  <c:v>731.74</c:v>
                </c:pt>
                <c:pt idx="28561">
                  <c:v>731.74599999999998</c:v>
                </c:pt>
                <c:pt idx="28562">
                  <c:v>731.75199999999995</c:v>
                </c:pt>
                <c:pt idx="28563">
                  <c:v>731.75800000000004</c:v>
                </c:pt>
                <c:pt idx="28564">
                  <c:v>731.76400000000001</c:v>
                </c:pt>
                <c:pt idx="28565">
                  <c:v>731.77</c:v>
                </c:pt>
                <c:pt idx="28566">
                  <c:v>731.77599999999995</c:v>
                </c:pt>
                <c:pt idx="28567">
                  <c:v>731.78300000000002</c:v>
                </c:pt>
                <c:pt idx="28568">
                  <c:v>731.78899999999999</c:v>
                </c:pt>
                <c:pt idx="28569">
                  <c:v>731.79499999999996</c:v>
                </c:pt>
                <c:pt idx="28570">
                  <c:v>731.80100000000004</c:v>
                </c:pt>
                <c:pt idx="28571">
                  <c:v>731.80700000000002</c:v>
                </c:pt>
                <c:pt idx="28572">
                  <c:v>731.81399999999996</c:v>
                </c:pt>
                <c:pt idx="28573">
                  <c:v>731.82</c:v>
                </c:pt>
                <c:pt idx="28574">
                  <c:v>731.82600000000002</c:v>
                </c:pt>
                <c:pt idx="28575">
                  <c:v>731.83399999999995</c:v>
                </c:pt>
                <c:pt idx="28576">
                  <c:v>731.84299999999996</c:v>
                </c:pt>
                <c:pt idx="28577">
                  <c:v>731.85299999999995</c:v>
                </c:pt>
                <c:pt idx="28578">
                  <c:v>731.86300000000006</c:v>
                </c:pt>
                <c:pt idx="28579">
                  <c:v>731.87400000000002</c:v>
                </c:pt>
                <c:pt idx="28580">
                  <c:v>731.88400000000001</c:v>
                </c:pt>
                <c:pt idx="28581">
                  <c:v>731.89499999999998</c:v>
                </c:pt>
                <c:pt idx="28582">
                  <c:v>731.90599999999995</c:v>
                </c:pt>
                <c:pt idx="28583">
                  <c:v>731.91700000000003</c:v>
                </c:pt>
                <c:pt idx="28584">
                  <c:v>731.928</c:v>
                </c:pt>
                <c:pt idx="28585">
                  <c:v>731.93899999999996</c:v>
                </c:pt>
                <c:pt idx="28586">
                  <c:v>731.95100000000002</c:v>
                </c:pt>
                <c:pt idx="28587">
                  <c:v>731.96500000000003</c:v>
                </c:pt>
                <c:pt idx="28588">
                  <c:v>731.98400000000004</c:v>
                </c:pt>
                <c:pt idx="28589">
                  <c:v>732.00699999999995</c:v>
                </c:pt>
                <c:pt idx="28590">
                  <c:v>732.02599999999995</c:v>
                </c:pt>
                <c:pt idx="28591">
                  <c:v>732.03800000000001</c:v>
                </c:pt>
                <c:pt idx="28592">
                  <c:v>732.05200000000002</c:v>
                </c:pt>
                <c:pt idx="28593">
                  <c:v>732.08</c:v>
                </c:pt>
                <c:pt idx="28594">
                  <c:v>732.12800000000004</c:v>
                </c:pt>
                <c:pt idx="28595">
                  <c:v>732.18899999999996</c:v>
                </c:pt>
                <c:pt idx="28596">
                  <c:v>732.245</c:v>
                </c:pt>
                <c:pt idx="28597">
                  <c:v>732.298</c:v>
                </c:pt>
                <c:pt idx="28598">
                  <c:v>732.35299999999995</c:v>
                </c:pt>
                <c:pt idx="28599">
                  <c:v>732.40099999999995</c:v>
                </c:pt>
                <c:pt idx="28600">
                  <c:v>732.41099999999994</c:v>
                </c:pt>
                <c:pt idx="28601">
                  <c:v>732.41099999999994</c:v>
                </c:pt>
                <c:pt idx="28602">
                  <c:v>732.41399999999999</c:v>
                </c:pt>
                <c:pt idx="28603">
                  <c:v>732.42100000000005</c:v>
                </c:pt>
                <c:pt idx="28604">
                  <c:v>732.42899999999997</c:v>
                </c:pt>
                <c:pt idx="28605">
                  <c:v>732.43799999999999</c:v>
                </c:pt>
                <c:pt idx="28606">
                  <c:v>732.44799999999998</c:v>
                </c:pt>
                <c:pt idx="28607">
                  <c:v>732.45699999999999</c:v>
                </c:pt>
                <c:pt idx="28608">
                  <c:v>732.46799999999996</c:v>
                </c:pt>
                <c:pt idx="28609">
                  <c:v>732.47900000000004</c:v>
                </c:pt>
                <c:pt idx="28610">
                  <c:v>732.49099999999999</c:v>
                </c:pt>
                <c:pt idx="28611">
                  <c:v>732.50199999999995</c:v>
                </c:pt>
                <c:pt idx="28612">
                  <c:v>732.51400000000001</c:v>
                </c:pt>
                <c:pt idx="28613">
                  <c:v>732.52499999999998</c:v>
                </c:pt>
                <c:pt idx="28614">
                  <c:v>732.53700000000003</c:v>
                </c:pt>
                <c:pt idx="28615">
                  <c:v>732.54899999999998</c:v>
                </c:pt>
                <c:pt idx="28616">
                  <c:v>732.56</c:v>
                </c:pt>
                <c:pt idx="28617">
                  <c:v>732.572</c:v>
                </c:pt>
                <c:pt idx="28618">
                  <c:v>732.58399999999995</c:v>
                </c:pt>
                <c:pt idx="28619">
                  <c:v>732.59500000000003</c:v>
                </c:pt>
                <c:pt idx="28620">
                  <c:v>732.60699999999997</c:v>
                </c:pt>
                <c:pt idx="28621">
                  <c:v>732.61900000000003</c:v>
                </c:pt>
                <c:pt idx="28622">
                  <c:v>732.63</c:v>
                </c:pt>
                <c:pt idx="28623">
                  <c:v>732.64200000000005</c:v>
                </c:pt>
                <c:pt idx="28624">
                  <c:v>732.654</c:v>
                </c:pt>
                <c:pt idx="28625">
                  <c:v>732.66499999999996</c:v>
                </c:pt>
                <c:pt idx="28626">
                  <c:v>732.67700000000002</c:v>
                </c:pt>
                <c:pt idx="28627">
                  <c:v>732.68799999999999</c:v>
                </c:pt>
                <c:pt idx="28628">
                  <c:v>732.69899999999996</c:v>
                </c:pt>
                <c:pt idx="28629">
                  <c:v>732.71</c:v>
                </c:pt>
                <c:pt idx="28630">
                  <c:v>732.72199999999998</c:v>
                </c:pt>
                <c:pt idx="28631">
                  <c:v>732.73299999999995</c:v>
                </c:pt>
                <c:pt idx="28632">
                  <c:v>732.74400000000003</c:v>
                </c:pt>
                <c:pt idx="28633">
                  <c:v>732.755</c:v>
                </c:pt>
                <c:pt idx="28634">
                  <c:v>732.76700000000005</c:v>
                </c:pt>
                <c:pt idx="28635">
                  <c:v>732.77800000000002</c:v>
                </c:pt>
                <c:pt idx="28636">
                  <c:v>732.78899999999999</c:v>
                </c:pt>
                <c:pt idx="28637">
                  <c:v>732.80100000000004</c:v>
                </c:pt>
                <c:pt idx="28638">
                  <c:v>732.81200000000001</c:v>
                </c:pt>
                <c:pt idx="28639">
                  <c:v>732.82299999999998</c:v>
                </c:pt>
                <c:pt idx="28640">
                  <c:v>732.83399999999995</c:v>
                </c:pt>
                <c:pt idx="28641">
                  <c:v>732.84500000000003</c:v>
                </c:pt>
                <c:pt idx="28642">
                  <c:v>732.85699999999997</c:v>
                </c:pt>
                <c:pt idx="28643">
                  <c:v>732.86800000000005</c:v>
                </c:pt>
                <c:pt idx="28644">
                  <c:v>732.87900000000002</c:v>
                </c:pt>
                <c:pt idx="28645">
                  <c:v>732.89099999999996</c:v>
                </c:pt>
                <c:pt idx="28646">
                  <c:v>732.90200000000004</c:v>
                </c:pt>
                <c:pt idx="28647">
                  <c:v>732.91499999999996</c:v>
                </c:pt>
                <c:pt idx="28648">
                  <c:v>732.93499999999995</c:v>
                </c:pt>
                <c:pt idx="28649">
                  <c:v>732.97900000000004</c:v>
                </c:pt>
                <c:pt idx="28650">
                  <c:v>733.05</c:v>
                </c:pt>
                <c:pt idx="28651">
                  <c:v>733.11800000000005</c:v>
                </c:pt>
                <c:pt idx="28652">
                  <c:v>733.15599999999995</c:v>
                </c:pt>
                <c:pt idx="28653">
                  <c:v>733.17700000000002</c:v>
                </c:pt>
                <c:pt idx="28654">
                  <c:v>733.197</c:v>
                </c:pt>
                <c:pt idx="28655">
                  <c:v>733.23</c:v>
                </c:pt>
                <c:pt idx="28656">
                  <c:v>733.279</c:v>
                </c:pt>
                <c:pt idx="28657">
                  <c:v>733.34400000000005</c:v>
                </c:pt>
                <c:pt idx="28658">
                  <c:v>733.41499999999996</c:v>
                </c:pt>
                <c:pt idx="28659">
                  <c:v>733.48500000000001</c:v>
                </c:pt>
                <c:pt idx="28660">
                  <c:v>733.56200000000001</c:v>
                </c:pt>
                <c:pt idx="28661">
                  <c:v>733.63099999999997</c:v>
                </c:pt>
                <c:pt idx="28662">
                  <c:v>733.69399999999996</c:v>
                </c:pt>
                <c:pt idx="28663">
                  <c:v>733.76300000000003</c:v>
                </c:pt>
                <c:pt idx="28664">
                  <c:v>733.83</c:v>
                </c:pt>
                <c:pt idx="28665">
                  <c:v>733.85900000000004</c:v>
                </c:pt>
                <c:pt idx="28666">
                  <c:v>733.85900000000004</c:v>
                </c:pt>
                <c:pt idx="28667">
                  <c:v>733.85900000000004</c:v>
                </c:pt>
                <c:pt idx="28668">
                  <c:v>733.85900000000004</c:v>
                </c:pt>
                <c:pt idx="28669">
                  <c:v>733.85900000000004</c:v>
                </c:pt>
                <c:pt idx="28670">
                  <c:v>733.85900000000004</c:v>
                </c:pt>
                <c:pt idx="28671">
                  <c:v>733.85900000000004</c:v>
                </c:pt>
                <c:pt idx="28672">
                  <c:v>733.85900000000004</c:v>
                </c:pt>
                <c:pt idx="28673">
                  <c:v>733.85900000000004</c:v>
                </c:pt>
                <c:pt idx="28674">
                  <c:v>733.86599999999999</c:v>
                </c:pt>
                <c:pt idx="28675">
                  <c:v>733.87400000000002</c:v>
                </c:pt>
                <c:pt idx="28676">
                  <c:v>733.89</c:v>
                </c:pt>
                <c:pt idx="28677">
                  <c:v>733.93299999999999</c:v>
                </c:pt>
                <c:pt idx="28678">
                  <c:v>733.99199999999996</c:v>
                </c:pt>
                <c:pt idx="28679">
                  <c:v>734.06</c:v>
                </c:pt>
                <c:pt idx="28680">
                  <c:v>734.14700000000005</c:v>
                </c:pt>
                <c:pt idx="28681">
                  <c:v>734.24199999999996</c:v>
                </c:pt>
                <c:pt idx="28682">
                  <c:v>734.32799999999997</c:v>
                </c:pt>
                <c:pt idx="28683">
                  <c:v>734.41200000000003</c:v>
                </c:pt>
                <c:pt idx="28684">
                  <c:v>734.50199999999995</c:v>
                </c:pt>
                <c:pt idx="28685">
                  <c:v>734.596</c:v>
                </c:pt>
                <c:pt idx="28686">
                  <c:v>734.68899999999996</c:v>
                </c:pt>
                <c:pt idx="28687">
                  <c:v>734.78200000000004</c:v>
                </c:pt>
                <c:pt idx="28688">
                  <c:v>734.88099999999997</c:v>
                </c:pt>
                <c:pt idx="28689">
                  <c:v>734.97900000000004</c:v>
                </c:pt>
                <c:pt idx="28690">
                  <c:v>735.06100000000004</c:v>
                </c:pt>
                <c:pt idx="28691">
                  <c:v>735.12099999999998</c:v>
                </c:pt>
                <c:pt idx="28692">
                  <c:v>735.17700000000002</c:v>
                </c:pt>
                <c:pt idx="28693">
                  <c:v>735.23599999999999</c:v>
                </c:pt>
                <c:pt idx="28694">
                  <c:v>735.29399999999998</c:v>
                </c:pt>
                <c:pt idx="28695">
                  <c:v>735.34400000000005</c:v>
                </c:pt>
                <c:pt idx="28696">
                  <c:v>735.36199999999997</c:v>
                </c:pt>
                <c:pt idx="28697">
                  <c:v>735.40599999999995</c:v>
                </c:pt>
                <c:pt idx="28698">
                  <c:v>735.44399999999996</c:v>
                </c:pt>
                <c:pt idx="28699">
                  <c:v>735.48099999999999</c:v>
                </c:pt>
                <c:pt idx="28700">
                  <c:v>735.49699999999996</c:v>
                </c:pt>
                <c:pt idx="28701">
                  <c:v>735.50400000000002</c:v>
                </c:pt>
                <c:pt idx="28702">
                  <c:v>735.51599999999996</c:v>
                </c:pt>
                <c:pt idx="28703">
                  <c:v>735.53399999999999</c:v>
                </c:pt>
                <c:pt idx="28704">
                  <c:v>735.56899999999996</c:v>
                </c:pt>
                <c:pt idx="28705">
                  <c:v>735.61900000000003</c:v>
                </c:pt>
                <c:pt idx="28706">
                  <c:v>735.673</c:v>
                </c:pt>
                <c:pt idx="28707">
                  <c:v>735.721</c:v>
                </c:pt>
                <c:pt idx="28708">
                  <c:v>735.76700000000005</c:v>
                </c:pt>
                <c:pt idx="28709">
                  <c:v>735.81299999999999</c:v>
                </c:pt>
                <c:pt idx="28710">
                  <c:v>735.85900000000004</c:v>
                </c:pt>
                <c:pt idx="28711">
                  <c:v>735.90300000000002</c:v>
                </c:pt>
                <c:pt idx="28712">
                  <c:v>735.94799999999998</c:v>
                </c:pt>
                <c:pt idx="28713">
                  <c:v>735.99300000000005</c:v>
                </c:pt>
                <c:pt idx="28714">
                  <c:v>736.03899999999999</c:v>
                </c:pt>
                <c:pt idx="28715">
                  <c:v>736.08600000000001</c:v>
                </c:pt>
                <c:pt idx="28716">
                  <c:v>736.13099999999997</c:v>
                </c:pt>
                <c:pt idx="28717">
                  <c:v>736.17600000000004</c:v>
                </c:pt>
                <c:pt idx="28718">
                  <c:v>736.22199999999998</c:v>
                </c:pt>
                <c:pt idx="28719">
                  <c:v>736.26900000000001</c:v>
                </c:pt>
                <c:pt idx="28720">
                  <c:v>736.31399999999996</c:v>
                </c:pt>
                <c:pt idx="28721">
                  <c:v>736.34299999999996</c:v>
                </c:pt>
                <c:pt idx="28722">
                  <c:v>736.35500000000002</c:v>
                </c:pt>
                <c:pt idx="28723">
                  <c:v>736.38800000000003</c:v>
                </c:pt>
                <c:pt idx="28724">
                  <c:v>736.423</c:v>
                </c:pt>
                <c:pt idx="28725">
                  <c:v>736.46100000000001</c:v>
                </c:pt>
                <c:pt idx="28726">
                  <c:v>736.49800000000005</c:v>
                </c:pt>
                <c:pt idx="28727">
                  <c:v>736.53499999999997</c:v>
                </c:pt>
                <c:pt idx="28728">
                  <c:v>736.56899999999996</c:v>
                </c:pt>
                <c:pt idx="28729">
                  <c:v>736.56899999999996</c:v>
                </c:pt>
                <c:pt idx="28730">
                  <c:v>736.56899999999996</c:v>
                </c:pt>
                <c:pt idx="28731">
                  <c:v>736.56899999999996</c:v>
                </c:pt>
                <c:pt idx="28732">
                  <c:v>736.56899999999996</c:v>
                </c:pt>
                <c:pt idx="28733">
                  <c:v>736.56899999999996</c:v>
                </c:pt>
                <c:pt idx="28734">
                  <c:v>736.59</c:v>
                </c:pt>
                <c:pt idx="28735">
                  <c:v>736.62300000000005</c:v>
                </c:pt>
                <c:pt idx="28736">
                  <c:v>736.65899999999999</c:v>
                </c:pt>
                <c:pt idx="28737">
                  <c:v>736.69799999999998</c:v>
                </c:pt>
                <c:pt idx="28738">
                  <c:v>736.73599999999999</c:v>
                </c:pt>
                <c:pt idx="28739">
                  <c:v>736.77200000000005</c:v>
                </c:pt>
                <c:pt idx="28740">
                  <c:v>736.81100000000004</c:v>
                </c:pt>
                <c:pt idx="28741">
                  <c:v>736.851</c:v>
                </c:pt>
                <c:pt idx="28742">
                  <c:v>736.87900000000002</c:v>
                </c:pt>
                <c:pt idx="28743">
                  <c:v>736.89</c:v>
                </c:pt>
                <c:pt idx="28744">
                  <c:v>736.90099999999995</c:v>
                </c:pt>
                <c:pt idx="28745">
                  <c:v>736.90800000000002</c:v>
                </c:pt>
                <c:pt idx="28746">
                  <c:v>736.91200000000003</c:v>
                </c:pt>
                <c:pt idx="28747">
                  <c:v>736.91899999999998</c:v>
                </c:pt>
                <c:pt idx="28748">
                  <c:v>736.92700000000002</c:v>
                </c:pt>
                <c:pt idx="28749">
                  <c:v>736.93399999999997</c:v>
                </c:pt>
                <c:pt idx="28750">
                  <c:v>736.94100000000003</c:v>
                </c:pt>
                <c:pt idx="28751">
                  <c:v>736.95</c:v>
                </c:pt>
                <c:pt idx="28752">
                  <c:v>736.96900000000005</c:v>
                </c:pt>
                <c:pt idx="28753">
                  <c:v>737.00099999999998</c:v>
                </c:pt>
                <c:pt idx="28754">
                  <c:v>737.02800000000002</c:v>
                </c:pt>
                <c:pt idx="28755">
                  <c:v>737.03700000000003</c:v>
                </c:pt>
                <c:pt idx="28756">
                  <c:v>737.04200000000003</c:v>
                </c:pt>
                <c:pt idx="28757">
                  <c:v>737.05</c:v>
                </c:pt>
                <c:pt idx="28758">
                  <c:v>737.05899999999997</c:v>
                </c:pt>
                <c:pt idx="28759">
                  <c:v>737.08</c:v>
                </c:pt>
                <c:pt idx="28760">
                  <c:v>737.10799999999995</c:v>
                </c:pt>
                <c:pt idx="28761">
                  <c:v>737.14200000000005</c:v>
                </c:pt>
                <c:pt idx="28762">
                  <c:v>737.178</c:v>
                </c:pt>
                <c:pt idx="28763">
                  <c:v>737.20899999999995</c:v>
                </c:pt>
                <c:pt idx="28764">
                  <c:v>737.24099999999999</c:v>
                </c:pt>
                <c:pt idx="28765">
                  <c:v>737.27499999999998</c:v>
                </c:pt>
                <c:pt idx="28766">
                  <c:v>737.30700000000002</c:v>
                </c:pt>
                <c:pt idx="28767">
                  <c:v>737.33799999999997</c:v>
                </c:pt>
                <c:pt idx="28768">
                  <c:v>737.36900000000003</c:v>
                </c:pt>
                <c:pt idx="28769">
                  <c:v>737.40099999999995</c:v>
                </c:pt>
                <c:pt idx="28770">
                  <c:v>737.43600000000004</c:v>
                </c:pt>
                <c:pt idx="28771">
                  <c:v>737.471</c:v>
                </c:pt>
                <c:pt idx="28772">
                  <c:v>737.50599999999997</c:v>
                </c:pt>
                <c:pt idx="28773">
                  <c:v>737.54200000000003</c:v>
                </c:pt>
                <c:pt idx="28774">
                  <c:v>737.58100000000002</c:v>
                </c:pt>
                <c:pt idx="28775">
                  <c:v>737.62300000000005</c:v>
                </c:pt>
                <c:pt idx="28776">
                  <c:v>737.66600000000005</c:v>
                </c:pt>
                <c:pt idx="28777">
                  <c:v>737.70899999999995</c:v>
                </c:pt>
                <c:pt idx="28778">
                  <c:v>737.75099999999998</c:v>
                </c:pt>
                <c:pt idx="28779">
                  <c:v>737.79300000000001</c:v>
                </c:pt>
                <c:pt idx="28780">
                  <c:v>737.83199999999999</c:v>
                </c:pt>
                <c:pt idx="28781">
                  <c:v>737.86599999999999</c:v>
                </c:pt>
                <c:pt idx="28782">
                  <c:v>737.89400000000001</c:v>
                </c:pt>
                <c:pt idx="28783">
                  <c:v>737.92</c:v>
                </c:pt>
                <c:pt idx="28784">
                  <c:v>737.94299999999998</c:v>
                </c:pt>
                <c:pt idx="28785">
                  <c:v>737.96500000000003</c:v>
                </c:pt>
                <c:pt idx="28786">
                  <c:v>737.99099999999999</c:v>
                </c:pt>
                <c:pt idx="28787">
                  <c:v>738.02300000000002</c:v>
                </c:pt>
                <c:pt idx="28788">
                  <c:v>738.05799999999999</c:v>
                </c:pt>
                <c:pt idx="28789">
                  <c:v>738.09799999999996</c:v>
                </c:pt>
                <c:pt idx="28790">
                  <c:v>738.14400000000001</c:v>
                </c:pt>
                <c:pt idx="28791">
                  <c:v>738.18799999999999</c:v>
                </c:pt>
                <c:pt idx="28792">
                  <c:v>738.22699999999998</c:v>
                </c:pt>
                <c:pt idx="28793">
                  <c:v>738.26700000000005</c:v>
                </c:pt>
                <c:pt idx="28794">
                  <c:v>738.31200000000001</c:v>
                </c:pt>
                <c:pt idx="28795">
                  <c:v>738.35400000000004</c:v>
                </c:pt>
                <c:pt idx="28796">
                  <c:v>738.39599999999996</c:v>
                </c:pt>
                <c:pt idx="28797">
                  <c:v>738.43799999999999</c:v>
                </c:pt>
                <c:pt idx="28798">
                  <c:v>738.48</c:v>
                </c:pt>
                <c:pt idx="28799">
                  <c:v>738.50900000000001</c:v>
                </c:pt>
                <c:pt idx="28800">
                  <c:v>738.51800000000003</c:v>
                </c:pt>
                <c:pt idx="28801">
                  <c:v>738.52800000000002</c:v>
                </c:pt>
                <c:pt idx="28802">
                  <c:v>738.56</c:v>
                </c:pt>
                <c:pt idx="28803">
                  <c:v>738.601</c:v>
                </c:pt>
                <c:pt idx="28804">
                  <c:v>738.64099999999996</c:v>
                </c:pt>
                <c:pt idx="28805">
                  <c:v>738.67600000000004</c:v>
                </c:pt>
                <c:pt idx="28806">
                  <c:v>738.70799999999997</c:v>
                </c:pt>
                <c:pt idx="28807">
                  <c:v>738.73900000000003</c:v>
                </c:pt>
                <c:pt idx="28808">
                  <c:v>738.76099999999997</c:v>
                </c:pt>
                <c:pt idx="28809">
                  <c:v>738.76099999999997</c:v>
                </c:pt>
                <c:pt idx="28810">
                  <c:v>738.76099999999997</c:v>
                </c:pt>
                <c:pt idx="28811">
                  <c:v>738.76099999999997</c:v>
                </c:pt>
                <c:pt idx="28812">
                  <c:v>738.76099999999997</c:v>
                </c:pt>
                <c:pt idx="28813">
                  <c:v>738.76099999999997</c:v>
                </c:pt>
                <c:pt idx="28814">
                  <c:v>738.76099999999997</c:v>
                </c:pt>
                <c:pt idx="28815">
                  <c:v>738.76099999999997</c:v>
                </c:pt>
                <c:pt idx="28816">
                  <c:v>738.76099999999997</c:v>
                </c:pt>
                <c:pt idx="28817">
                  <c:v>738.76099999999997</c:v>
                </c:pt>
                <c:pt idx="28818">
                  <c:v>738.76099999999997</c:v>
                </c:pt>
                <c:pt idx="28819">
                  <c:v>738.76099999999997</c:v>
                </c:pt>
                <c:pt idx="28820">
                  <c:v>738.76099999999997</c:v>
                </c:pt>
                <c:pt idx="28821">
                  <c:v>738.76499999999999</c:v>
                </c:pt>
                <c:pt idx="28822">
                  <c:v>738.77200000000005</c:v>
                </c:pt>
                <c:pt idx="28823">
                  <c:v>738.779</c:v>
                </c:pt>
                <c:pt idx="28824">
                  <c:v>738.78700000000003</c:v>
                </c:pt>
                <c:pt idx="28825">
                  <c:v>738.79700000000003</c:v>
                </c:pt>
                <c:pt idx="28826">
                  <c:v>738.80899999999997</c:v>
                </c:pt>
                <c:pt idx="28827">
                  <c:v>738.82100000000003</c:v>
                </c:pt>
                <c:pt idx="28828">
                  <c:v>738.83199999999999</c:v>
                </c:pt>
                <c:pt idx="28829">
                  <c:v>738.84299999999996</c:v>
                </c:pt>
                <c:pt idx="28830">
                  <c:v>738.85500000000002</c:v>
                </c:pt>
                <c:pt idx="28831">
                  <c:v>738.86599999999999</c:v>
                </c:pt>
                <c:pt idx="28832">
                  <c:v>738.87800000000004</c:v>
                </c:pt>
                <c:pt idx="28833">
                  <c:v>738.89</c:v>
                </c:pt>
                <c:pt idx="28834">
                  <c:v>738.90099999999995</c:v>
                </c:pt>
                <c:pt idx="28835">
                  <c:v>738.91300000000001</c:v>
                </c:pt>
                <c:pt idx="28836">
                  <c:v>738.92499999999995</c:v>
                </c:pt>
                <c:pt idx="28837">
                  <c:v>738.93700000000001</c:v>
                </c:pt>
                <c:pt idx="28838">
                  <c:v>738.94899999999996</c:v>
                </c:pt>
                <c:pt idx="28839">
                  <c:v>738.96</c:v>
                </c:pt>
                <c:pt idx="28840">
                  <c:v>738.971</c:v>
                </c:pt>
                <c:pt idx="28841">
                  <c:v>738.98199999999997</c:v>
                </c:pt>
                <c:pt idx="28842">
                  <c:v>738.99300000000005</c:v>
                </c:pt>
                <c:pt idx="28843">
                  <c:v>739.005</c:v>
                </c:pt>
                <c:pt idx="28844">
                  <c:v>739.01599999999996</c:v>
                </c:pt>
                <c:pt idx="28845">
                  <c:v>739.02700000000004</c:v>
                </c:pt>
                <c:pt idx="28846">
                  <c:v>739.03899999999999</c:v>
                </c:pt>
                <c:pt idx="28847">
                  <c:v>739.05100000000004</c:v>
                </c:pt>
                <c:pt idx="28848">
                  <c:v>739.06200000000001</c:v>
                </c:pt>
                <c:pt idx="28849">
                  <c:v>739.07299999999998</c:v>
                </c:pt>
                <c:pt idx="28850">
                  <c:v>739.09799999999996</c:v>
                </c:pt>
                <c:pt idx="28851">
                  <c:v>739.15</c:v>
                </c:pt>
                <c:pt idx="28852">
                  <c:v>739.21299999999997</c:v>
                </c:pt>
                <c:pt idx="28853">
                  <c:v>739.28</c:v>
                </c:pt>
                <c:pt idx="28854">
                  <c:v>739.36300000000006</c:v>
                </c:pt>
                <c:pt idx="28855">
                  <c:v>739.45</c:v>
                </c:pt>
                <c:pt idx="28856">
                  <c:v>739.529</c:v>
                </c:pt>
                <c:pt idx="28857">
                  <c:v>739.60599999999999</c:v>
                </c:pt>
                <c:pt idx="28858">
                  <c:v>739.68299999999999</c:v>
                </c:pt>
                <c:pt idx="28859">
                  <c:v>739.76</c:v>
                </c:pt>
                <c:pt idx="28860">
                  <c:v>739.84299999999996</c:v>
                </c:pt>
                <c:pt idx="28861">
                  <c:v>739.93399999999997</c:v>
                </c:pt>
                <c:pt idx="28862">
                  <c:v>740.03200000000004</c:v>
                </c:pt>
                <c:pt idx="28863">
                  <c:v>740.12699999999995</c:v>
                </c:pt>
                <c:pt idx="28864">
                  <c:v>740.21100000000001</c:v>
                </c:pt>
                <c:pt idx="28865">
                  <c:v>740.28700000000003</c:v>
                </c:pt>
                <c:pt idx="28866">
                  <c:v>740.36400000000003</c:v>
                </c:pt>
                <c:pt idx="28867">
                  <c:v>740.44100000000003</c:v>
                </c:pt>
                <c:pt idx="28868">
                  <c:v>740.50800000000004</c:v>
                </c:pt>
                <c:pt idx="28869">
                  <c:v>740.56299999999999</c:v>
                </c:pt>
                <c:pt idx="28870">
                  <c:v>740.61099999999999</c:v>
                </c:pt>
                <c:pt idx="28871">
                  <c:v>740.65899999999999</c:v>
                </c:pt>
                <c:pt idx="28872">
                  <c:v>740.70799999999997</c:v>
                </c:pt>
                <c:pt idx="28873">
                  <c:v>740.75800000000004</c:v>
                </c:pt>
                <c:pt idx="28874">
                  <c:v>740.80899999999997</c:v>
                </c:pt>
                <c:pt idx="28875">
                  <c:v>740.85900000000004</c:v>
                </c:pt>
                <c:pt idx="28876">
                  <c:v>740.85900000000004</c:v>
                </c:pt>
                <c:pt idx="28877">
                  <c:v>740.86699999999996</c:v>
                </c:pt>
                <c:pt idx="28878">
                  <c:v>740.87900000000002</c:v>
                </c:pt>
                <c:pt idx="28879">
                  <c:v>740.89099999999996</c:v>
                </c:pt>
                <c:pt idx="28880">
                  <c:v>740.90099999999995</c:v>
                </c:pt>
                <c:pt idx="28881">
                  <c:v>740.90300000000002</c:v>
                </c:pt>
                <c:pt idx="28882">
                  <c:v>740.90300000000002</c:v>
                </c:pt>
                <c:pt idx="28883">
                  <c:v>740.90300000000002</c:v>
                </c:pt>
                <c:pt idx="28884">
                  <c:v>740.90300000000002</c:v>
                </c:pt>
                <c:pt idx="28885">
                  <c:v>740.91</c:v>
                </c:pt>
                <c:pt idx="28886">
                  <c:v>740.91399999999999</c:v>
                </c:pt>
                <c:pt idx="28887">
                  <c:v>740.91499999999996</c:v>
                </c:pt>
                <c:pt idx="28888">
                  <c:v>740.92399999999998</c:v>
                </c:pt>
                <c:pt idx="28889">
                  <c:v>740.947</c:v>
                </c:pt>
                <c:pt idx="28890">
                  <c:v>740.98299999999995</c:v>
                </c:pt>
                <c:pt idx="28891">
                  <c:v>741.03</c:v>
                </c:pt>
                <c:pt idx="28892">
                  <c:v>741.08699999999999</c:v>
                </c:pt>
                <c:pt idx="28893">
                  <c:v>741.14300000000003</c:v>
                </c:pt>
                <c:pt idx="28894">
                  <c:v>741.19100000000003</c:v>
                </c:pt>
                <c:pt idx="28895">
                  <c:v>741.23900000000003</c:v>
                </c:pt>
                <c:pt idx="28896">
                  <c:v>741.28599999999994</c:v>
                </c:pt>
                <c:pt idx="28897">
                  <c:v>741.32600000000002</c:v>
                </c:pt>
                <c:pt idx="28898">
                  <c:v>741.34500000000003</c:v>
                </c:pt>
                <c:pt idx="28899">
                  <c:v>741.34500000000003</c:v>
                </c:pt>
                <c:pt idx="28900">
                  <c:v>741.34799999999996</c:v>
                </c:pt>
                <c:pt idx="28901">
                  <c:v>741.36199999999997</c:v>
                </c:pt>
                <c:pt idx="28902">
                  <c:v>741.37400000000002</c:v>
                </c:pt>
                <c:pt idx="28903">
                  <c:v>741.38300000000004</c:v>
                </c:pt>
                <c:pt idx="28904">
                  <c:v>741.38499999999999</c:v>
                </c:pt>
                <c:pt idx="28905">
                  <c:v>741.38599999999997</c:v>
                </c:pt>
                <c:pt idx="28906">
                  <c:v>741.39400000000001</c:v>
                </c:pt>
                <c:pt idx="28907">
                  <c:v>741.40099999999995</c:v>
                </c:pt>
                <c:pt idx="28908">
                  <c:v>741.40899999999999</c:v>
                </c:pt>
                <c:pt idx="28909">
                  <c:v>741.41800000000001</c:v>
                </c:pt>
                <c:pt idx="28910">
                  <c:v>741.428</c:v>
                </c:pt>
                <c:pt idx="28911">
                  <c:v>741.43799999999999</c:v>
                </c:pt>
                <c:pt idx="28912">
                  <c:v>741.44899999999996</c:v>
                </c:pt>
                <c:pt idx="28913">
                  <c:v>741.46600000000001</c:v>
                </c:pt>
                <c:pt idx="28914">
                  <c:v>741.49599999999998</c:v>
                </c:pt>
                <c:pt idx="28915">
                  <c:v>741.50699999999995</c:v>
                </c:pt>
                <c:pt idx="28916">
                  <c:v>741.51800000000003</c:v>
                </c:pt>
                <c:pt idx="28917">
                  <c:v>741.53</c:v>
                </c:pt>
                <c:pt idx="28918">
                  <c:v>741.54300000000001</c:v>
                </c:pt>
                <c:pt idx="28919">
                  <c:v>741.56799999999998</c:v>
                </c:pt>
                <c:pt idx="28920">
                  <c:v>741.60900000000004</c:v>
                </c:pt>
                <c:pt idx="28921">
                  <c:v>741.66200000000003</c:v>
                </c:pt>
                <c:pt idx="28922">
                  <c:v>741.71199999999999</c:v>
                </c:pt>
                <c:pt idx="28923">
                  <c:v>741.755</c:v>
                </c:pt>
                <c:pt idx="28924">
                  <c:v>741.79700000000003</c:v>
                </c:pt>
                <c:pt idx="28925">
                  <c:v>741.83600000000001</c:v>
                </c:pt>
                <c:pt idx="28926">
                  <c:v>741.87099999999998</c:v>
                </c:pt>
                <c:pt idx="28927">
                  <c:v>741.89400000000001</c:v>
                </c:pt>
                <c:pt idx="28928">
                  <c:v>741.90300000000002</c:v>
                </c:pt>
                <c:pt idx="28929">
                  <c:v>741.90300000000002</c:v>
                </c:pt>
                <c:pt idx="28930">
                  <c:v>741.90599999999995</c:v>
                </c:pt>
                <c:pt idx="28931">
                  <c:v>741.92100000000005</c:v>
                </c:pt>
                <c:pt idx="28932">
                  <c:v>741.96100000000001</c:v>
                </c:pt>
                <c:pt idx="28933">
                  <c:v>742.01400000000001</c:v>
                </c:pt>
                <c:pt idx="28934">
                  <c:v>742.07100000000003</c:v>
                </c:pt>
                <c:pt idx="28935">
                  <c:v>742.12199999999996</c:v>
                </c:pt>
                <c:pt idx="28936">
                  <c:v>742.16899999999998</c:v>
                </c:pt>
                <c:pt idx="28937">
                  <c:v>742.21299999999997</c:v>
                </c:pt>
                <c:pt idx="28938">
                  <c:v>742.25199999999995</c:v>
                </c:pt>
                <c:pt idx="28939">
                  <c:v>742.28899999999999</c:v>
                </c:pt>
                <c:pt idx="28940">
                  <c:v>742.32299999999998</c:v>
                </c:pt>
                <c:pt idx="28941">
                  <c:v>742.33299999999997</c:v>
                </c:pt>
                <c:pt idx="28942">
                  <c:v>742.35699999999997</c:v>
                </c:pt>
                <c:pt idx="28943">
                  <c:v>742.38099999999997</c:v>
                </c:pt>
                <c:pt idx="28944">
                  <c:v>742.40200000000004</c:v>
                </c:pt>
                <c:pt idx="28945">
                  <c:v>742.41499999999996</c:v>
                </c:pt>
                <c:pt idx="28946">
                  <c:v>742.42899999999997</c:v>
                </c:pt>
                <c:pt idx="28947">
                  <c:v>742.44299999999998</c:v>
                </c:pt>
                <c:pt idx="28948">
                  <c:v>742.46</c:v>
                </c:pt>
                <c:pt idx="28949">
                  <c:v>742.47699999999998</c:v>
                </c:pt>
                <c:pt idx="28950">
                  <c:v>742.495</c:v>
                </c:pt>
                <c:pt idx="28951">
                  <c:v>742.51700000000005</c:v>
                </c:pt>
                <c:pt idx="28952">
                  <c:v>742.54600000000005</c:v>
                </c:pt>
                <c:pt idx="28953">
                  <c:v>742.57799999999997</c:v>
                </c:pt>
                <c:pt idx="28954">
                  <c:v>742.60900000000004</c:v>
                </c:pt>
                <c:pt idx="28955">
                  <c:v>742.63800000000003</c:v>
                </c:pt>
                <c:pt idx="28956">
                  <c:v>742.66600000000005</c:v>
                </c:pt>
                <c:pt idx="28957">
                  <c:v>742.69200000000001</c:v>
                </c:pt>
                <c:pt idx="28958">
                  <c:v>742.71</c:v>
                </c:pt>
                <c:pt idx="28959">
                  <c:v>742.71</c:v>
                </c:pt>
                <c:pt idx="28960">
                  <c:v>742.71</c:v>
                </c:pt>
                <c:pt idx="28961">
                  <c:v>742.71299999999997</c:v>
                </c:pt>
                <c:pt idx="28962">
                  <c:v>742.71900000000005</c:v>
                </c:pt>
                <c:pt idx="28963">
                  <c:v>742.72799999999995</c:v>
                </c:pt>
                <c:pt idx="28964">
                  <c:v>742.74199999999996</c:v>
                </c:pt>
                <c:pt idx="28965">
                  <c:v>742.75900000000001</c:v>
                </c:pt>
                <c:pt idx="28966">
                  <c:v>742.78</c:v>
                </c:pt>
                <c:pt idx="28967">
                  <c:v>742.81200000000001</c:v>
                </c:pt>
                <c:pt idx="28968">
                  <c:v>742.84699999999998</c:v>
                </c:pt>
                <c:pt idx="28969">
                  <c:v>742.88400000000001</c:v>
                </c:pt>
                <c:pt idx="28970">
                  <c:v>742.91700000000003</c:v>
                </c:pt>
                <c:pt idx="28971">
                  <c:v>742.94600000000003</c:v>
                </c:pt>
                <c:pt idx="28972">
                  <c:v>742.97199999999998</c:v>
                </c:pt>
                <c:pt idx="28973">
                  <c:v>743.00099999999998</c:v>
                </c:pt>
                <c:pt idx="28974">
                  <c:v>743.03099999999995</c:v>
                </c:pt>
                <c:pt idx="28975">
                  <c:v>743.06</c:v>
                </c:pt>
                <c:pt idx="28976">
                  <c:v>743.08600000000001</c:v>
                </c:pt>
                <c:pt idx="28977">
                  <c:v>743.10900000000004</c:v>
                </c:pt>
                <c:pt idx="28978">
                  <c:v>743.13099999999997</c:v>
                </c:pt>
                <c:pt idx="28979">
                  <c:v>743.15200000000004</c:v>
                </c:pt>
                <c:pt idx="28980">
                  <c:v>743.16899999999998</c:v>
                </c:pt>
                <c:pt idx="28981">
                  <c:v>743.17600000000004</c:v>
                </c:pt>
                <c:pt idx="28982">
                  <c:v>743.17600000000004</c:v>
                </c:pt>
                <c:pt idx="28983">
                  <c:v>743.17600000000004</c:v>
                </c:pt>
                <c:pt idx="28984">
                  <c:v>743.17600000000004</c:v>
                </c:pt>
                <c:pt idx="28985">
                  <c:v>743.178</c:v>
                </c:pt>
                <c:pt idx="28986">
                  <c:v>743.18399999999997</c:v>
                </c:pt>
                <c:pt idx="28987">
                  <c:v>743.19200000000001</c:v>
                </c:pt>
                <c:pt idx="28988">
                  <c:v>743.2</c:v>
                </c:pt>
                <c:pt idx="28989">
                  <c:v>743.21</c:v>
                </c:pt>
                <c:pt idx="28990">
                  <c:v>743.22</c:v>
                </c:pt>
                <c:pt idx="28991">
                  <c:v>743.23</c:v>
                </c:pt>
                <c:pt idx="28992">
                  <c:v>743.24</c:v>
                </c:pt>
                <c:pt idx="28993">
                  <c:v>743.25099999999998</c:v>
                </c:pt>
                <c:pt idx="28994">
                  <c:v>743.26199999999994</c:v>
                </c:pt>
                <c:pt idx="28995">
                  <c:v>743.27300000000002</c:v>
                </c:pt>
                <c:pt idx="28996">
                  <c:v>743.28399999999999</c:v>
                </c:pt>
                <c:pt idx="28997">
                  <c:v>743.29499999999996</c:v>
                </c:pt>
                <c:pt idx="28998">
                  <c:v>743.30600000000004</c:v>
                </c:pt>
                <c:pt idx="28999">
                  <c:v>743.31799999999998</c:v>
                </c:pt>
                <c:pt idx="29000">
                  <c:v>743.33100000000002</c:v>
                </c:pt>
                <c:pt idx="29001">
                  <c:v>743.346</c:v>
                </c:pt>
                <c:pt idx="29002">
                  <c:v>743.36199999999997</c:v>
                </c:pt>
                <c:pt idx="29003">
                  <c:v>743.37800000000004</c:v>
                </c:pt>
                <c:pt idx="29004">
                  <c:v>743.39300000000003</c:v>
                </c:pt>
                <c:pt idx="29005">
                  <c:v>743.40700000000004</c:v>
                </c:pt>
                <c:pt idx="29006">
                  <c:v>743.41899999999998</c:v>
                </c:pt>
                <c:pt idx="29007">
                  <c:v>743.43299999999999</c:v>
                </c:pt>
                <c:pt idx="29008">
                  <c:v>743.447</c:v>
                </c:pt>
                <c:pt idx="29009">
                  <c:v>743.46100000000001</c:v>
                </c:pt>
                <c:pt idx="29010">
                  <c:v>743.476</c:v>
                </c:pt>
                <c:pt idx="29011">
                  <c:v>743.49</c:v>
                </c:pt>
                <c:pt idx="29012">
                  <c:v>743.505</c:v>
                </c:pt>
                <c:pt idx="29013">
                  <c:v>743.52</c:v>
                </c:pt>
                <c:pt idx="29014">
                  <c:v>743.53399999999999</c:v>
                </c:pt>
                <c:pt idx="29015">
                  <c:v>743.54700000000003</c:v>
                </c:pt>
                <c:pt idx="29016">
                  <c:v>743.56200000000001</c:v>
                </c:pt>
                <c:pt idx="29017">
                  <c:v>743.577</c:v>
                </c:pt>
                <c:pt idx="29018">
                  <c:v>743.59400000000005</c:v>
                </c:pt>
                <c:pt idx="29019">
                  <c:v>743.61099999999999</c:v>
                </c:pt>
                <c:pt idx="29020">
                  <c:v>743.62800000000004</c:v>
                </c:pt>
                <c:pt idx="29021">
                  <c:v>743.64400000000001</c:v>
                </c:pt>
                <c:pt idx="29022">
                  <c:v>743.66</c:v>
                </c:pt>
                <c:pt idx="29023">
                  <c:v>743.67499999999995</c:v>
                </c:pt>
                <c:pt idx="29024">
                  <c:v>743.69</c:v>
                </c:pt>
                <c:pt idx="29025">
                  <c:v>743.70600000000002</c:v>
                </c:pt>
                <c:pt idx="29026">
                  <c:v>743.72199999999998</c:v>
                </c:pt>
                <c:pt idx="29027">
                  <c:v>743.73800000000006</c:v>
                </c:pt>
                <c:pt idx="29028">
                  <c:v>743.75400000000002</c:v>
                </c:pt>
                <c:pt idx="29029">
                  <c:v>743.77</c:v>
                </c:pt>
                <c:pt idx="29030">
                  <c:v>743.78700000000003</c:v>
                </c:pt>
                <c:pt idx="29031">
                  <c:v>743.80600000000004</c:v>
                </c:pt>
                <c:pt idx="29032">
                  <c:v>743.82399999999996</c:v>
                </c:pt>
                <c:pt idx="29033">
                  <c:v>743.84</c:v>
                </c:pt>
                <c:pt idx="29034">
                  <c:v>743.85599999999999</c:v>
                </c:pt>
                <c:pt idx="29035">
                  <c:v>743.87300000000005</c:v>
                </c:pt>
                <c:pt idx="29036">
                  <c:v>743.88900000000001</c:v>
                </c:pt>
                <c:pt idx="29037">
                  <c:v>743.90499999999997</c:v>
                </c:pt>
                <c:pt idx="29038">
                  <c:v>743.92100000000005</c:v>
                </c:pt>
                <c:pt idx="29039">
                  <c:v>743.93499999999995</c:v>
                </c:pt>
                <c:pt idx="29040">
                  <c:v>743.95</c:v>
                </c:pt>
                <c:pt idx="29041">
                  <c:v>743.96600000000001</c:v>
                </c:pt>
                <c:pt idx="29042">
                  <c:v>743.98299999999995</c:v>
                </c:pt>
                <c:pt idx="29043">
                  <c:v>744</c:v>
                </c:pt>
                <c:pt idx="29044">
                  <c:v>744.01599999999996</c:v>
                </c:pt>
                <c:pt idx="29045">
                  <c:v>744.03</c:v>
                </c:pt>
                <c:pt idx="29046">
                  <c:v>744.04499999999996</c:v>
                </c:pt>
                <c:pt idx="29047">
                  <c:v>744.06</c:v>
                </c:pt>
                <c:pt idx="29048">
                  <c:v>744.07600000000002</c:v>
                </c:pt>
                <c:pt idx="29049">
                  <c:v>744.09199999999998</c:v>
                </c:pt>
                <c:pt idx="29050">
                  <c:v>744.10799999999995</c:v>
                </c:pt>
                <c:pt idx="29051">
                  <c:v>744.12400000000002</c:v>
                </c:pt>
                <c:pt idx="29052">
                  <c:v>744.13900000000001</c:v>
                </c:pt>
                <c:pt idx="29053">
                  <c:v>744.15599999999995</c:v>
                </c:pt>
                <c:pt idx="29054">
                  <c:v>744.173</c:v>
                </c:pt>
                <c:pt idx="29055">
                  <c:v>744.19100000000003</c:v>
                </c:pt>
                <c:pt idx="29056">
                  <c:v>744.21</c:v>
                </c:pt>
                <c:pt idx="29057">
                  <c:v>744.22799999999995</c:v>
                </c:pt>
                <c:pt idx="29058">
                  <c:v>744.24300000000005</c:v>
                </c:pt>
                <c:pt idx="29059">
                  <c:v>744.26</c:v>
                </c:pt>
                <c:pt idx="29060">
                  <c:v>744.27599999999995</c:v>
                </c:pt>
                <c:pt idx="29061">
                  <c:v>744.29200000000003</c:v>
                </c:pt>
                <c:pt idx="29062">
                  <c:v>744.30899999999997</c:v>
                </c:pt>
                <c:pt idx="29063">
                  <c:v>744.32399999999996</c:v>
                </c:pt>
                <c:pt idx="29064">
                  <c:v>744.33900000000006</c:v>
                </c:pt>
                <c:pt idx="29065">
                  <c:v>744.35299999999995</c:v>
                </c:pt>
                <c:pt idx="29066">
                  <c:v>744.36900000000003</c:v>
                </c:pt>
                <c:pt idx="29067">
                  <c:v>744.38599999999997</c:v>
                </c:pt>
                <c:pt idx="29068">
                  <c:v>744.40300000000002</c:v>
                </c:pt>
                <c:pt idx="29069">
                  <c:v>744.41899999999998</c:v>
                </c:pt>
                <c:pt idx="29070">
                  <c:v>744.43299999999999</c:v>
                </c:pt>
                <c:pt idx="29071">
                  <c:v>744.44799999999998</c:v>
                </c:pt>
                <c:pt idx="29072">
                  <c:v>744.46299999999997</c:v>
                </c:pt>
                <c:pt idx="29073">
                  <c:v>744.47799999999995</c:v>
                </c:pt>
                <c:pt idx="29074">
                  <c:v>744.49300000000005</c:v>
                </c:pt>
                <c:pt idx="29075">
                  <c:v>744.50800000000004</c:v>
                </c:pt>
                <c:pt idx="29076">
                  <c:v>744.52</c:v>
                </c:pt>
                <c:pt idx="29077">
                  <c:v>744.53399999999999</c:v>
                </c:pt>
                <c:pt idx="29078">
                  <c:v>744.54700000000003</c:v>
                </c:pt>
                <c:pt idx="29079">
                  <c:v>744.56200000000001</c:v>
                </c:pt>
                <c:pt idx="29080">
                  <c:v>744.57799999999997</c:v>
                </c:pt>
                <c:pt idx="29081">
                  <c:v>744.59500000000003</c:v>
                </c:pt>
                <c:pt idx="29082">
                  <c:v>744.61099999999999</c:v>
                </c:pt>
                <c:pt idx="29083">
                  <c:v>744.62800000000004</c:v>
                </c:pt>
                <c:pt idx="29084">
                  <c:v>744.64400000000001</c:v>
                </c:pt>
                <c:pt idx="29085">
                  <c:v>744.65899999999999</c:v>
                </c:pt>
                <c:pt idx="29086">
                  <c:v>744.67399999999998</c:v>
                </c:pt>
                <c:pt idx="29087">
                  <c:v>744.69</c:v>
                </c:pt>
                <c:pt idx="29088">
                  <c:v>744.70500000000004</c:v>
                </c:pt>
                <c:pt idx="29089">
                  <c:v>744.72</c:v>
                </c:pt>
                <c:pt idx="29090">
                  <c:v>744.73400000000004</c:v>
                </c:pt>
                <c:pt idx="29091">
                  <c:v>744.74699999999996</c:v>
                </c:pt>
                <c:pt idx="29092">
                  <c:v>744.75699999999995</c:v>
                </c:pt>
                <c:pt idx="29093">
                  <c:v>744.76599999999996</c:v>
                </c:pt>
                <c:pt idx="29094">
                  <c:v>744.77499999999998</c:v>
                </c:pt>
                <c:pt idx="29095">
                  <c:v>744.78300000000002</c:v>
                </c:pt>
                <c:pt idx="29096">
                  <c:v>744.79200000000003</c:v>
                </c:pt>
                <c:pt idx="29097">
                  <c:v>744.80100000000004</c:v>
                </c:pt>
                <c:pt idx="29098">
                  <c:v>744.81</c:v>
                </c:pt>
                <c:pt idx="29099">
                  <c:v>744.81899999999996</c:v>
                </c:pt>
                <c:pt idx="29100">
                  <c:v>744.827</c:v>
                </c:pt>
                <c:pt idx="29101">
                  <c:v>744.83500000000004</c:v>
                </c:pt>
                <c:pt idx="29102">
                  <c:v>744.84400000000005</c:v>
                </c:pt>
                <c:pt idx="29103">
                  <c:v>744.85299999999995</c:v>
                </c:pt>
                <c:pt idx="29104">
                  <c:v>744.86199999999997</c:v>
                </c:pt>
                <c:pt idx="29105">
                  <c:v>744.87</c:v>
                </c:pt>
                <c:pt idx="29106">
                  <c:v>744.87800000000004</c:v>
                </c:pt>
                <c:pt idx="29107">
                  <c:v>744.88599999999997</c:v>
                </c:pt>
                <c:pt idx="29108">
                  <c:v>744.89300000000003</c:v>
                </c:pt>
                <c:pt idx="29109">
                  <c:v>744.899</c:v>
                </c:pt>
                <c:pt idx="29110">
                  <c:v>744.90700000000004</c:v>
                </c:pt>
                <c:pt idx="29111">
                  <c:v>744.91399999999999</c:v>
                </c:pt>
                <c:pt idx="29112">
                  <c:v>744.923</c:v>
                </c:pt>
                <c:pt idx="29113">
                  <c:v>744.93</c:v>
                </c:pt>
                <c:pt idx="29114">
                  <c:v>744.93700000000001</c:v>
                </c:pt>
                <c:pt idx="29115">
                  <c:v>744.94399999999996</c:v>
                </c:pt>
                <c:pt idx="29116">
                  <c:v>744.952</c:v>
                </c:pt>
                <c:pt idx="29117">
                  <c:v>744.96100000000001</c:v>
                </c:pt>
                <c:pt idx="29118">
                  <c:v>744.96900000000005</c:v>
                </c:pt>
                <c:pt idx="29119">
                  <c:v>744.976</c:v>
                </c:pt>
                <c:pt idx="29120">
                  <c:v>744.98500000000001</c:v>
                </c:pt>
                <c:pt idx="29121">
                  <c:v>744.99800000000005</c:v>
                </c:pt>
                <c:pt idx="29122">
                  <c:v>745.024</c:v>
                </c:pt>
                <c:pt idx="29123">
                  <c:v>745.06200000000001</c:v>
                </c:pt>
                <c:pt idx="29124">
                  <c:v>745.10199999999998</c:v>
                </c:pt>
                <c:pt idx="29125">
                  <c:v>745.13800000000003</c:v>
                </c:pt>
                <c:pt idx="29126">
                  <c:v>745.15200000000004</c:v>
                </c:pt>
                <c:pt idx="29127">
                  <c:v>745.16700000000003</c:v>
                </c:pt>
                <c:pt idx="29128">
                  <c:v>745.19600000000003</c:v>
                </c:pt>
                <c:pt idx="29129">
                  <c:v>745.23199999999997</c:v>
                </c:pt>
                <c:pt idx="29130">
                  <c:v>745.27200000000005</c:v>
                </c:pt>
                <c:pt idx="29131">
                  <c:v>745.31100000000004</c:v>
                </c:pt>
                <c:pt idx="29132">
                  <c:v>745.34900000000005</c:v>
                </c:pt>
                <c:pt idx="29133">
                  <c:v>745.38800000000003</c:v>
                </c:pt>
                <c:pt idx="29134">
                  <c:v>745.42899999999997</c:v>
                </c:pt>
                <c:pt idx="29135">
                  <c:v>745.46900000000005</c:v>
                </c:pt>
                <c:pt idx="29136">
                  <c:v>745.50900000000001</c:v>
                </c:pt>
                <c:pt idx="29137">
                  <c:v>745.54399999999998</c:v>
                </c:pt>
                <c:pt idx="29138">
                  <c:v>745.58</c:v>
                </c:pt>
                <c:pt idx="29139">
                  <c:v>745.61699999999996</c:v>
                </c:pt>
                <c:pt idx="29140">
                  <c:v>745.65499999999997</c:v>
                </c:pt>
                <c:pt idx="29141">
                  <c:v>745.68799999999999</c:v>
                </c:pt>
                <c:pt idx="29142">
                  <c:v>745.70399999999995</c:v>
                </c:pt>
                <c:pt idx="29143">
                  <c:v>745.70399999999995</c:v>
                </c:pt>
                <c:pt idx="29144">
                  <c:v>745.70399999999995</c:v>
                </c:pt>
                <c:pt idx="29145">
                  <c:v>745.70500000000004</c:v>
                </c:pt>
                <c:pt idx="29146">
                  <c:v>745.70799999999997</c:v>
                </c:pt>
                <c:pt idx="29147">
                  <c:v>745.70899999999995</c:v>
                </c:pt>
                <c:pt idx="29148">
                  <c:v>745.70899999999995</c:v>
                </c:pt>
                <c:pt idx="29149">
                  <c:v>745.70899999999995</c:v>
                </c:pt>
                <c:pt idx="29150">
                  <c:v>745.71900000000005</c:v>
                </c:pt>
                <c:pt idx="29151">
                  <c:v>745.73699999999997</c:v>
                </c:pt>
                <c:pt idx="29152">
                  <c:v>745.75699999999995</c:v>
                </c:pt>
                <c:pt idx="29153">
                  <c:v>745.77599999999995</c:v>
                </c:pt>
                <c:pt idx="29154">
                  <c:v>745.78700000000003</c:v>
                </c:pt>
                <c:pt idx="29155">
                  <c:v>745.79499999999996</c:v>
                </c:pt>
                <c:pt idx="29156">
                  <c:v>745.80200000000002</c:v>
                </c:pt>
                <c:pt idx="29157">
                  <c:v>745.81</c:v>
                </c:pt>
                <c:pt idx="29158">
                  <c:v>745.81700000000001</c:v>
                </c:pt>
                <c:pt idx="29159">
                  <c:v>745.82399999999996</c:v>
                </c:pt>
                <c:pt idx="29160">
                  <c:v>745.83299999999997</c:v>
                </c:pt>
                <c:pt idx="29161">
                  <c:v>745.84100000000001</c:v>
                </c:pt>
                <c:pt idx="29162">
                  <c:v>745.84799999999996</c:v>
                </c:pt>
                <c:pt idx="29163">
                  <c:v>745.85400000000004</c:v>
                </c:pt>
                <c:pt idx="29164">
                  <c:v>745.86</c:v>
                </c:pt>
                <c:pt idx="29165">
                  <c:v>745.86599999999999</c:v>
                </c:pt>
                <c:pt idx="29166">
                  <c:v>745.87300000000005</c:v>
                </c:pt>
                <c:pt idx="29167">
                  <c:v>745.87900000000002</c:v>
                </c:pt>
                <c:pt idx="29168">
                  <c:v>745.88499999999999</c:v>
                </c:pt>
                <c:pt idx="29169">
                  <c:v>745.89099999999996</c:v>
                </c:pt>
                <c:pt idx="29170">
                  <c:v>745.89700000000005</c:v>
                </c:pt>
                <c:pt idx="29171">
                  <c:v>745.90300000000002</c:v>
                </c:pt>
                <c:pt idx="29172">
                  <c:v>745.90899999999999</c:v>
                </c:pt>
                <c:pt idx="29173">
                  <c:v>745.91499999999996</c:v>
                </c:pt>
                <c:pt idx="29174">
                  <c:v>745.92100000000005</c:v>
                </c:pt>
                <c:pt idx="29175">
                  <c:v>745.92700000000002</c:v>
                </c:pt>
                <c:pt idx="29176">
                  <c:v>745.93399999999997</c:v>
                </c:pt>
                <c:pt idx="29177">
                  <c:v>745.94</c:v>
                </c:pt>
                <c:pt idx="29178">
                  <c:v>745.94600000000003</c:v>
                </c:pt>
                <c:pt idx="29179">
                  <c:v>745.952</c:v>
                </c:pt>
                <c:pt idx="29180">
                  <c:v>745.95899999999995</c:v>
                </c:pt>
                <c:pt idx="29181">
                  <c:v>745.96600000000001</c:v>
                </c:pt>
                <c:pt idx="29182">
                  <c:v>745.97299999999996</c:v>
                </c:pt>
                <c:pt idx="29183">
                  <c:v>745.97900000000004</c:v>
                </c:pt>
                <c:pt idx="29184">
                  <c:v>745.98500000000001</c:v>
                </c:pt>
                <c:pt idx="29185">
                  <c:v>745.99099999999999</c:v>
                </c:pt>
                <c:pt idx="29186">
                  <c:v>745.99699999999996</c:v>
                </c:pt>
                <c:pt idx="29187">
                  <c:v>746.00300000000004</c:v>
                </c:pt>
                <c:pt idx="29188">
                  <c:v>746.00900000000001</c:v>
                </c:pt>
                <c:pt idx="29189">
                  <c:v>746.01599999999996</c:v>
                </c:pt>
                <c:pt idx="29190">
                  <c:v>746.02200000000005</c:v>
                </c:pt>
                <c:pt idx="29191">
                  <c:v>746.029</c:v>
                </c:pt>
                <c:pt idx="29192">
                  <c:v>746.03700000000003</c:v>
                </c:pt>
                <c:pt idx="29193">
                  <c:v>746.04600000000005</c:v>
                </c:pt>
                <c:pt idx="29194">
                  <c:v>746.05399999999997</c:v>
                </c:pt>
                <c:pt idx="29195">
                  <c:v>746.06100000000004</c:v>
                </c:pt>
                <c:pt idx="29196">
                  <c:v>746.06700000000001</c:v>
                </c:pt>
                <c:pt idx="29197">
                  <c:v>746.07500000000005</c:v>
                </c:pt>
                <c:pt idx="29198">
                  <c:v>746.08199999999999</c:v>
                </c:pt>
                <c:pt idx="29199">
                  <c:v>746.09</c:v>
                </c:pt>
                <c:pt idx="29200">
                  <c:v>746.09799999999996</c:v>
                </c:pt>
                <c:pt idx="29201">
                  <c:v>746.10599999999999</c:v>
                </c:pt>
                <c:pt idx="29202">
                  <c:v>746.11300000000006</c:v>
                </c:pt>
                <c:pt idx="29203">
                  <c:v>746.12099999999998</c:v>
                </c:pt>
                <c:pt idx="29204">
                  <c:v>746.12900000000002</c:v>
                </c:pt>
                <c:pt idx="29205">
                  <c:v>746.13699999999994</c:v>
                </c:pt>
                <c:pt idx="29206">
                  <c:v>746.14499999999998</c:v>
                </c:pt>
                <c:pt idx="29207">
                  <c:v>746.15300000000002</c:v>
                </c:pt>
                <c:pt idx="29208">
                  <c:v>746.16200000000003</c:v>
                </c:pt>
                <c:pt idx="29209">
                  <c:v>746.17100000000005</c:v>
                </c:pt>
                <c:pt idx="29210">
                  <c:v>746.17700000000002</c:v>
                </c:pt>
                <c:pt idx="29211">
                  <c:v>746.18399999999997</c:v>
                </c:pt>
                <c:pt idx="29212">
                  <c:v>746.19</c:v>
                </c:pt>
                <c:pt idx="29213">
                  <c:v>746.19600000000003</c:v>
                </c:pt>
                <c:pt idx="29214">
                  <c:v>746.20299999999997</c:v>
                </c:pt>
                <c:pt idx="29215">
                  <c:v>746.21100000000001</c:v>
                </c:pt>
                <c:pt idx="29216">
                  <c:v>746.22</c:v>
                </c:pt>
                <c:pt idx="29217">
                  <c:v>746.22799999999995</c:v>
                </c:pt>
                <c:pt idx="29218">
                  <c:v>746.23400000000004</c:v>
                </c:pt>
                <c:pt idx="29219">
                  <c:v>746.24099999999999</c:v>
                </c:pt>
                <c:pt idx="29220">
                  <c:v>746.24800000000005</c:v>
                </c:pt>
                <c:pt idx="29221">
                  <c:v>746.25599999999997</c:v>
                </c:pt>
                <c:pt idx="29222">
                  <c:v>746.26400000000001</c:v>
                </c:pt>
                <c:pt idx="29223">
                  <c:v>746.27099999999996</c:v>
                </c:pt>
                <c:pt idx="29224">
                  <c:v>746.279</c:v>
                </c:pt>
                <c:pt idx="29225">
                  <c:v>746.28700000000003</c:v>
                </c:pt>
                <c:pt idx="29226">
                  <c:v>746.29399999999998</c:v>
                </c:pt>
                <c:pt idx="29227">
                  <c:v>746.30100000000004</c:v>
                </c:pt>
                <c:pt idx="29228">
                  <c:v>746.30700000000002</c:v>
                </c:pt>
                <c:pt idx="29229">
                  <c:v>746.31500000000005</c:v>
                </c:pt>
                <c:pt idx="29230">
                  <c:v>746.32299999999998</c:v>
                </c:pt>
                <c:pt idx="29231">
                  <c:v>746.33100000000002</c:v>
                </c:pt>
                <c:pt idx="29232">
                  <c:v>746.33900000000006</c:v>
                </c:pt>
                <c:pt idx="29233">
                  <c:v>746.34699999999998</c:v>
                </c:pt>
                <c:pt idx="29234">
                  <c:v>746.35400000000004</c:v>
                </c:pt>
                <c:pt idx="29235">
                  <c:v>746.36099999999999</c:v>
                </c:pt>
                <c:pt idx="29236">
                  <c:v>746.36900000000003</c:v>
                </c:pt>
                <c:pt idx="29237">
                  <c:v>746.37699999999995</c:v>
                </c:pt>
                <c:pt idx="29238">
                  <c:v>746.38499999999999</c:v>
                </c:pt>
                <c:pt idx="29239">
                  <c:v>746.39200000000005</c:v>
                </c:pt>
                <c:pt idx="29240">
                  <c:v>746.4</c:v>
                </c:pt>
                <c:pt idx="29241">
                  <c:v>746.40800000000002</c:v>
                </c:pt>
                <c:pt idx="29242">
                  <c:v>746.41600000000005</c:v>
                </c:pt>
                <c:pt idx="29243">
                  <c:v>746.423</c:v>
                </c:pt>
                <c:pt idx="29244">
                  <c:v>746.43</c:v>
                </c:pt>
                <c:pt idx="29245">
                  <c:v>746.43700000000001</c:v>
                </c:pt>
                <c:pt idx="29246">
                  <c:v>746.44399999999996</c:v>
                </c:pt>
                <c:pt idx="29247">
                  <c:v>746.452</c:v>
                </c:pt>
                <c:pt idx="29248">
                  <c:v>746.46100000000001</c:v>
                </c:pt>
                <c:pt idx="29249">
                  <c:v>746.46900000000005</c:v>
                </c:pt>
                <c:pt idx="29250">
                  <c:v>746.47699999999998</c:v>
                </c:pt>
                <c:pt idx="29251">
                  <c:v>746.48599999999999</c:v>
                </c:pt>
                <c:pt idx="29252">
                  <c:v>746.49400000000003</c:v>
                </c:pt>
                <c:pt idx="29253">
                  <c:v>746.50199999999995</c:v>
                </c:pt>
                <c:pt idx="29254">
                  <c:v>746.51</c:v>
                </c:pt>
                <c:pt idx="29255">
                  <c:v>746.51800000000003</c:v>
                </c:pt>
                <c:pt idx="29256">
                  <c:v>746.52599999999995</c:v>
                </c:pt>
                <c:pt idx="29257">
                  <c:v>746.53399999999999</c:v>
                </c:pt>
                <c:pt idx="29258">
                  <c:v>746.54200000000003</c:v>
                </c:pt>
                <c:pt idx="29259">
                  <c:v>746.55</c:v>
                </c:pt>
                <c:pt idx="29260">
                  <c:v>746.55899999999997</c:v>
                </c:pt>
                <c:pt idx="29261">
                  <c:v>746.56799999999998</c:v>
                </c:pt>
                <c:pt idx="29262">
                  <c:v>746.57399999999996</c:v>
                </c:pt>
                <c:pt idx="29263">
                  <c:v>746.58199999999999</c:v>
                </c:pt>
                <c:pt idx="29264">
                  <c:v>746.58900000000006</c:v>
                </c:pt>
                <c:pt idx="29265">
                  <c:v>746.59799999999996</c:v>
                </c:pt>
                <c:pt idx="29266">
                  <c:v>746.60699999999997</c:v>
                </c:pt>
                <c:pt idx="29267">
                  <c:v>746.61699999999996</c:v>
                </c:pt>
                <c:pt idx="29268">
                  <c:v>746.63199999999995</c:v>
                </c:pt>
                <c:pt idx="29269">
                  <c:v>746.66200000000003</c:v>
                </c:pt>
                <c:pt idx="29270">
                  <c:v>746.68200000000002</c:v>
                </c:pt>
                <c:pt idx="29271">
                  <c:v>746.69500000000005</c:v>
                </c:pt>
                <c:pt idx="29272">
                  <c:v>746.70699999999999</c:v>
                </c:pt>
                <c:pt idx="29273">
                  <c:v>746.71900000000005</c:v>
                </c:pt>
                <c:pt idx="29274">
                  <c:v>746.73099999999999</c:v>
                </c:pt>
                <c:pt idx="29275">
                  <c:v>746.74199999999996</c:v>
                </c:pt>
                <c:pt idx="29276">
                  <c:v>746.75300000000004</c:v>
                </c:pt>
                <c:pt idx="29277">
                  <c:v>746.76400000000001</c:v>
                </c:pt>
                <c:pt idx="29278">
                  <c:v>746.77499999999998</c:v>
                </c:pt>
                <c:pt idx="29279">
                  <c:v>746.78700000000003</c:v>
                </c:pt>
                <c:pt idx="29280">
                  <c:v>746.798</c:v>
                </c:pt>
                <c:pt idx="29281">
                  <c:v>746.80799999999999</c:v>
                </c:pt>
                <c:pt idx="29282">
                  <c:v>746.81700000000001</c:v>
                </c:pt>
                <c:pt idx="29283">
                  <c:v>746.82500000000005</c:v>
                </c:pt>
                <c:pt idx="29284">
                  <c:v>746.83399999999995</c:v>
                </c:pt>
                <c:pt idx="29285">
                  <c:v>746.84199999999998</c:v>
                </c:pt>
                <c:pt idx="29286">
                  <c:v>746.851</c:v>
                </c:pt>
                <c:pt idx="29287">
                  <c:v>746.85900000000004</c:v>
                </c:pt>
                <c:pt idx="29288">
                  <c:v>746.86699999999996</c:v>
                </c:pt>
                <c:pt idx="29289">
                  <c:v>746.87599999999998</c:v>
                </c:pt>
                <c:pt idx="29290">
                  <c:v>746.88400000000001</c:v>
                </c:pt>
                <c:pt idx="29291">
                  <c:v>746.89300000000003</c:v>
                </c:pt>
                <c:pt idx="29292">
                  <c:v>746.90300000000002</c:v>
                </c:pt>
                <c:pt idx="29293">
                  <c:v>746.91099999999994</c:v>
                </c:pt>
                <c:pt idx="29294">
                  <c:v>746.91899999999998</c:v>
                </c:pt>
                <c:pt idx="29295">
                  <c:v>746.92700000000002</c:v>
                </c:pt>
                <c:pt idx="29296">
                  <c:v>746.93600000000004</c:v>
                </c:pt>
                <c:pt idx="29297">
                  <c:v>746.94399999999996</c:v>
                </c:pt>
                <c:pt idx="29298">
                  <c:v>746.95299999999997</c:v>
                </c:pt>
                <c:pt idx="29299">
                  <c:v>746.96100000000001</c:v>
                </c:pt>
                <c:pt idx="29300">
                  <c:v>746.97</c:v>
                </c:pt>
                <c:pt idx="29301">
                  <c:v>746.97900000000004</c:v>
                </c:pt>
                <c:pt idx="29302">
                  <c:v>746.98699999999997</c:v>
                </c:pt>
                <c:pt idx="29303">
                  <c:v>746.995</c:v>
                </c:pt>
                <c:pt idx="29304">
                  <c:v>747.00300000000004</c:v>
                </c:pt>
                <c:pt idx="29305">
                  <c:v>747.01300000000003</c:v>
                </c:pt>
                <c:pt idx="29306">
                  <c:v>747.02200000000005</c:v>
                </c:pt>
                <c:pt idx="29307">
                  <c:v>747.03</c:v>
                </c:pt>
                <c:pt idx="29308">
                  <c:v>747.03700000000003</c:v>
                </c:pt>
                <c:pt idx="29309">
                  <c:v>747.04499999999996</c:v>
                </c:pt>
                <c:pt idx="29310">
                  <c:v>747.053</c:v>
                </c:pt>
                <c:pt idx="29311">
                  <c:v>747.06100000000004</c:v>
                </c:pt>
                <c:pt idx="29312">
                  <c:v>747.06899999999996</c:v>
                </c:pt>
                <c:pt idx="29313">
                  <c:v>747.07799999999997</c:v>
                </c:pt>
                <c:pt idx="29314">
                  <c:v>747.08600000000001</c:v>
                </c:pt>
                <c:pt idx="29315">
                  <c:v>747.09400000000005</c:v>
                </c:pt>
                <c:pt idx="29316">
                  <c:v>747.10299999999995</c:v>
                </c:pt>
                <c:pt idx="29317">
                  <c:v>747.11099999999999</c:v>
                </c:pt>
                <c:pt idx="29318">
                  <c:v>747.12</c:v>
                </c:pt>
                <c:pt idx="29319">
                  <c:v>747.12699999999995</c:v>
                </c:pt>
                <c:pt idx="29320">
                  <c:v>747.13300000000004</c:v>
                </c:pt>
                <c:pt idx="29321">
                  <c:v>747.14</c:v>
                </c:pt>
                <c:pt idx="29322">
                  <c:v>747.14599999999996</c:v>
                </c:pt>
                <c:pt idx="29323">
                  <c:v>747.15300000000002</c:v>
                </c:pt>
                <c:pt idx="29324">
                  <c:v>747.15899999999999</c:v>
                </c:pt>
                <c:pt idx="29325">
                  <c:v>747.16499999999996</c:v>
                </c:pt>
                <c:pt idx="29326">
                  <c:v>747.17100000000005</c:v>
                </c:pt>
                <c:pt idx="29327">
                  <c:v>747.178</c:v>
                </c:pt>
                <c:pt idx="29328">
                  <c:v>747.18399999999997</c:v>
                </c:pt>
                <c:pt idx="29329">
                  <c:v>747.19</c:v>
                </c:pt>
                <c:pt idx="29330">
                  <c:v>747.19600000000003</c:v>
                </c:pt>
                <c:pt idx="29331">
                  <c:v>747.202</c:v>
                </c:pt>
                <c:pt idx="29332">
                  <c:v>747.20899999999995</c:v>
                </c:pt>
                <c:pt idx="29333">
                  <c:v>747.21699999999998</c:v>
                </c:pt>
                <c:pt idx="29334">
                  <c:v>747.22500000000002</c:v>
                </c:pt>
                <c:pt idx="29335">
                  <c:v>747.23299999999995</c:v>
                </c:pt>
                <c:pt idx="29336">
                  <c:v>747.24099999999999</c:v>
                </c:pt>
                <c:pt idx="29337">
                  <c:v>747.24900000000002</c:v>
                </c:pt>
                <c:pt idx="29338">
                  <c:v>747.25699999999995</c:v>
                </c:pt>
                <c:pt idx="29339">
                  <c:v>747.26599999999996</c:v>
                </c:pt>
                <c:pt idx="29340">
                  <c:v>747.27499999999998</c:v>
                </c:pt>
                <c:pt idx="29341">
                  <c:v>747.28300000000002</c:v>
                </c:pt>
                <c:pt idx="29342">
                  <c:v>747.29</c:v>
                </c:pt>
                <c:pt idx="29343">
                  <c:v>747.29700000000003</c:v>
                </c:pt>
                <c:pt idx="29344">
                  <c:v>747.30399999999997</c:v>
                </c:pt>
                <c:pt idx="29345">
                  <c:v>747.31200000000001</c:v>
                </c:pt>
                <c:pt idx="29346">
                  <c:v>747.32100000000003</c:v>
                </c:pt>
                <c:pt idx="29347">
                  <c:v>747.32899999999995</c:v>
                </c:pt>
                <c:pt idx="29348">
                  <c:v>747.33799999999997</c:v>
                </c:pt>
                <c:pt idx="29349">
                  <c:v>747.346</c:v>
                </c:pt>
                <c:pt idx="29350">
                  <c:v>747.35400000000004</c:v>
                </c:pt>
                <c:pt idx="29351">
                  <c:v>747.36199999999997</c:v>
                </c:pt>
                <c:pt idx="29352">
                  <c:v>747.37</c:v>
                </c:pt>
                <c:pt idx="29353">
                  <c:v>747.37800000000004</c:v>
                </c:pt>
                <c:pt idx="29354">
                  <c:v>747.38499999999999</c:v>
                </c:pt>
                <c:pt idx="29355">
                  <c:v>747.39300000000003</c:v>
                </c:pt>
                <c:pt idx="29356">
                  <c:v>747.40099999999995</c:v>
                </c:pt>
                <c:pt idx="29357">
                  <c:v>747.41</c:v>
                </c:pt>
                <c:pt idx="29358">
                  <c:v>747.41700000000003</c:v>
                </c:pt>
                <c:pt idx="29359">
                  <c:v>747.42399999999998</c:v>
                </c:pt>
                <c:pt idx="29360">
                  <c:v>747.43200000000002</c:v>
                </c:pt>
                <c:pt idx="29361">
                  <c:v>747.43899999999996</c:v>
                </c:pt>
                <c:pt idx="29362">
                  <c:v>747.447</c:v>
                </c:pt>
                <c:pt idx="29363">
                  <c:v>747.45299999999997</c:v>
                </c:pt>
                <c:pt idx="29364">
                  <c:v>747.46</c:v>
                </c:pt>
                <c:pt idx="29365">
                  <c:v>747.46799999999996</c:v>
                </c:pt>
                <c:pt idx="29366">
                  <c:v>747.476</c:v>
                </c:pt>
                <c:pt idx="29367">
                  <c:v>747.48299999999995</c:v>
                </c:pt>
                <c:pt idx="29368">
                  <c:v>747.49</c:v>
                </c:pt>
                <c:pt idx="29369">
                  <c:v>747.49800000000005</c:v>
                </c:pt>
                <c:pt idx="29370">
                  <c:v>747.505</c:v>
                </c:pt>
                <c:pt idx="29371">
                  <c:v>747.51300000000003</c:v>
                </c:pt>
                <c:pt idx="29372">
                  <c:v>747.52099999999996</c:v>
                </c:pt>
                <c:pt idx="29373">
                  <c:v>747.529</c:v>
                </c:pt>
                <c:pt idx="29374">
                  <c:v>747.53700000000003</c:v>
                </c:pt>
                <c:pt idx="29375">
                  <c:v>747.54499999999996</c:v>
                </c:pt>
                <c:pt idx="29376">
                  <c:v>747.553</c:v>
                </c:pt>
                <c:pt idx="29377">
                  <c:v>747.56100000000004</c:v>
                </c:pt>
                <c:pt idx="29378">
                  <c:v>747.57</c:v>
                </c:pt>
                <c:pt idx="29379">
                  <c:v>747.577</c:v>
                </c:pt>
                <c:pt idx="29380">
                  <c:v>747.58399999999995</c:v>
                </c:pt>
                <c:pt idx="29381">
                  <c:v>747.59100000000001</c:v>
                </c:pt>
                <c:pt idx="29382">
                  <c:v>747.59900000000005</c:v>
                </c:pt>
                <c:pt idx="29383">
                  <c:v>747.60799999999995</c:v>
                </c:pt>
                <c:pt idx="29384">
                  <c:v>747.61599999999999</c:v>
                </c:pt>
                <c:pt idx="29385">
                  <c:v>747.62300000000005</c:v>
                </c:pt>
                <c:pt idx="29386">
                  <c:v>747.63</c:v>
                </c:pt>
                <c:pt idx="29387">
                  <c:v>747.63800000000003</c:v>
                </c:pt>
                <c:pt idx="29388">
                  <c:v>747.64599999999996</c:v>
                </c:pt>
                <c:pt idx="29389">
                  <c:v>747.65499999999997</c:v>
                </c:pt>
                <c:pt idx="29390">
                  <c:v>747.66300000000001</c:v>
                </c:pt>
                <c:pt idx="29391">
                  <c:v>747.67100000000005</c:v>
                </c:pt>
                <c:pt idx="29392">
                  <c:v>747.67899999999997</c:v>
                </c:pt>
                <c:pt idx="29393">
                  <c:v>747.68700000000001</c:v>
                </c:pt>
                <c:pt idx="29394">
                  <c:v>747.69399999999996</c:v>
                </c:pt>
                <c:pt idx="29395">
                  <c:v>747.7</c:v>
                </c:pt>
                <c:pt idx="29396">
                  <c:v>747.70799999999997</c:v>
                </c:pt>
                <c:pt idx="29397">
                  <c:v>747.71699999999998</c:v>
                </c:pt>
                <c:pt idx="29398">
                  <c:v>747.72400000000005</c:v>
                </c:pt>
                <c:pt idx="29399">
                  <c:v>747.73</c:v>
                </c:pt>
                <c:pt idx="29400">
                  <c:v>747.73599999999999</c:v>
                </c:pt>
                <c:pt idx="29401">
                  <c:v>747.74199999999996</c:v>
                </c:pt>
                <c:pt idx="29402">
                  <c:v>747.74800000000005</c:v>
                </c:pt>
                <c:pt idx="29403">
                  <c:v>747.75400000000002</c:v>
                </c:pt>
                <c:pt idx="29404">
                  <c:v>747.76099999999997</c:v>
                </c:pt>
                <c:pt idx="29405">
                  <c:v>747.76700000000005</c:v>
                </c:pt>
                <c:pt idx="29406">
                  <c:v>747.77300000000002</c:v>
                </c:pt>
                <c:pt idx="29407">
                  <c:v>747.779</c:v>
                </c:pt>
                <c:pt idx="29408">
                  <c:v>747.78499999999997</c:v>
                </c:pt>
                <c:pt idx="29409">
                  <c:v>747.79100000000005</c:v>
                </c:pt>
                <c:pt idx="29410">
                  <c:v>747.79700000000003</c:v>
                </c:pt>
                <c:pt idx="29411">
                  <c:v>747.803</c:v>
                </c:pt>
                <c:pt idx="29412">
                  <c:v>747.80899999999997</c:v>
                </c:pt>
                <c:pt idx="29413">
                  <c:v>747.81500000000005</c:v>
                </c:pt>
                <c:pt idx="29414">
                  <c:v>747.82100000000003</c:v>
                </c:pt>
                <c:pt idx="29415">
                  <c:v>747.827</c:v>
                </c:pt>
                <c:pt idx="29416">
                  <c:v>747.83299999999997</c:v>
                </c:pt>
                <c:pt idx="29417">
                  <c:v>747.83900000000006</c:v>
                </c:pt>
                <c:pt idx="29418">
                  <c:v>747.846</c:v>
                </c:pt>
                <c:pt idx="29419">
                  <c:v>747.85199999999998</c:v>
                </c:pt>
                <c:pt idx="29420">
                  <c:v>747.85799999999995</c:v>
                </c:pt>
                <c:pt idx="29421">
                  <c:v>747.86400000000003</c:v>
                </c:pt>
                <c:pt idx="29422">
                  <c:v>747.87</c:v>
                </c:pt>
                <c:pt idx="29423">
                  <c:v>747.87599999999998</c:v>
                </c:pt>
                <c:pt idx="29424">
                  <c:v>747.88199999999995</c:v>
                </c:pt>
                <c:pt idx="29425">
                  <c:v>747.88900000000001</c:v>
                </c:pt>
                <c:pt idx="29426">
                  <c:v>747.89499999999998</c:v>
                </c:pt>
                <c:pt idx="29427">
                  <c:v>747.90099999999995</c:v>
                </c:pt>
                <c:pt idx="29428">
                  <c:v>747.90700000000004</c:v>
                </c:pt>
                <c:pt idx="29429">
                  <c:v>747.91300000000001</c:v>
                </c:pt>
                <c:pt idx="29430">
                  <c:v>747.91899999999998</c:v>
                </c:pt>
                <c:pt idx="29431">
                  <c:v>747.92499999999995</c:v>
                </c:pt>
                <c:pt idx="29432">
                  <c:v>747.93200000000002</c:v>
                </c:pt>
                <c:pt idx="29433">
                  <c:v>747.93799999999999</c:v>
                </c:pt>
                <c:pt idx="29434">
                  <c:v>747.94399999999996</c:v>
                </c:pt>
                <c:pt idx="29435">
                  <c:v>747.95100000000002</c:v>
                </c:pt>
                <c:pt idx="29436">
                  <c:v>747.95899999999995</c:v>
                </c:pt>
                <c:pt idx="29437">
                  <c:v>747.96500000000003</c:v>
                </c:pt>
                <c:pt idx="29438">
                  <c:v>747.97199999999998</c:v>
                </c:pt>
                <c:pt idx="29439">
                  <c:v>747.97799999999995</c:v>
                </c:pt>
                <c:pt idx="29440">
                  <c:v>747.98500000000001</c:v>
                </c:pt>
                <c:pt idx="29441">
                  <c:v>747.99099999999999</c:v>
                </c:pt>
                <c:pt idx="29442">
                  <c:v>747.99699999999996</c:v>
                </c:pt>
                <c:pt idx="29443">
                  <c:v>748.00300000000004</c:v>
                </c:pt>
                <c:pt idx="29444">
                  <c:v>748.00900000000001</c:v>
                </c:pt>
                <c:pt idx="29445">
                  <c:v>748.01499999999999</c:v>
                </c:pt>
                <c:pt idx="29446">
                  <c:v>748.02099999999996</c:v>
                </c:pt>
                <c:pt idx="29447">
                  <c:v>748.02700000000004</c:v>
                </c:pt>
                <c:pt idx="29448">
                  <c:v>748.03399999999999</c:v>
                </c:pt>
                <c:pt idx="29449">
                  <c:v>748.04</c:v>
                </c:pt>
                <c:pt idx="29450">
                  <c:v>748.04600000000005</c:v>
                </c:pt>
                <c:pt idx="29451">
                  <c:v>748.053</c:v>
                </c:pt>
                <c:pt idx="29452">
                  <c:v>748.06200000000001</c:v>
                </c:pt>
                <c:pt idx="29453">
                  <c:v>748.06899999999996</c:v>
                </c:pt>
                <c:pt idx="29454">
                  <c:v>748.07500000000005</c:v>
                </c:pt>
                <c:pt idx="29455">
                  <c:v>748.08199999999999</c:v>
                </c:pt>
                <c:pt idx="29456">
                  <c:v>748.09</c:v>
                </c:pt>
                <c:pt idx="29457">
                  <c:v>748.09799999999996</c:v>
                </c:pt>
                <c:pt idx="29458">
                  <c:v>748.10400000000004</c:v>
                </c:pt>
                <c:pt idx="29459">
                  <c:v>748.11099999999999</c:v>
                </c:pt>
                <c:pt idx="29460">
                  <c:v>748.11699999999996</c:v>
                </c:pt>
                <c:pt idx="29461">
                  <c:v>748.125</c:v>
                </c:pt>
                <c:pt idx="29462">
                  <c:v>748.13199999999995</c:v>
                </c:pt>
                <c:pt idx="29463">
                  <c:v>748.14</c:v>
                </c:pt>
                <c:pt idx="29464">
                  <c:v>748.14700000000005</c:v>
                </c:pt>
                <c:pt idx="29465">
                  <c:v>748.15599999999995</c:v>
                </c:pt>
                <c:pt idx="29466">
                  <c:v>748.16399999999999</c:v>
                </c:pt>
                <c:pt idx="29467">
                  <c:v>748.173</c:v>
                </c:pt>
                <c:pt idx="29468">
                  <c:v>748.18</c:v>
                </c:pt>
                <c:pt idx="29469">
                  <c:v>748.18799999999999</c:v>
                </c:pt>
                <c:pt idx="29470">
                  <c:v>748.19600000000003</c:v>
                </c:pt>
                <c:pt idx="29471">
                  <c:v>748.20399999999995</c:v>
                </c:pt>
                <c:pt idx="29472">
                  <c:v>748.21199999999999</c:v>
                </c:pt>
                <c:pt idx="29473">
                  <c:v>748.22</c:v>
                </c:pt>
                <c:pt idx="29474">
                  <c:v>748.22799999999995</c:v>
                </c:pt>
                <c:pt idx="29475">
                  <c:v>748.23599999999999</c:v>
                </c:pt>
                <c:pt idx="29476">
                  <c:v>748.24400000000003</c:v>
                </c:pt>
                <c:pt idx="29477">
                  <c:v>748.25199999999995</c:v>
                </c:pt>
                <c:pt idx="29478">
                  <c:v>748.26</c:v>
                </c:pt>
                <c:pt idx="29479">
                  <c:v>748.26800000000003</c:v>
                </c:pt>
                <c:pt idx="29480">
                  <c:v>748.27599999999995</c:v>
                </c:pt>
                <c:pt idx="29481">
                  <c:v>748.28399999999999</c:v>
                </c:pt>
                <c:pt idx="29482">
                  <c:v>748.29100000000005</c:v>
                </c:pt>
                <c:pt idx="29483">
                  <c:v>748.29899999999998</c:v>
                </c:pt>
                <c:pt idx="29484">
                  <c:v>748.30700000000002</c:v>
                </c:pt>
                <c:pt idx="29485">
                  <c:v>748.31500000000005</c:v>
                </c:pt>
                <c:pt idx="29486">
                  <c:v>748.32399999999996</c:v>
                </c:pt>
                <c:pt idx="29487">
                  <c:v>748.33299999999997</c:v>
                </c:pt>
                <c:pt idx="29488">
                  <c:v>748.34100000000001</c:v>
                </c:pt>
                <c:pt idx="29489">
                  <c:v>748.35</c:v>
                </c:pt>
                <c:pt idx="29490">
                  <c:v>748.35799999999995</c:v>
                </c:pt>
                <c:pt idx="29491">
                  <c:v>748.36599999999999</c:v>
                </c:pt>
                <c:pt idx="29492">
                  <c:v>748.37300000000005</c:v>
                </c:pt>
                <c:pt idx="29493">
                  <c:v>748.38</c:v>
                </c:pt>
                <c:pt idx="29494">
                  <c:v>748.38599999999997</c:v>
                </c:pt>
                <c:pt idx="29495">
                  <c:v>748.39200000000005</c:v>
                </c:pt>
                <c:pt idx="29496">
                  <c:v>748.4</c:v>
                </c:pt>
                <c:pt idx="29497">
                  <c:v>748.40800000000002</c:v>
                </c:pt>
                <c:pt idx="29498">
                  <c:v>748.41499999999996</c:v>
                </c:pt>
                <c:pt idx="29499">
                  <c:v>748.423</c:v>
                </c:pt>
                <c:pt idx="29500">
                  <c:v>748.43100000000004</c:v>
                </c:pt>
                <c:pt idx="29501">
                  <c:v>748.43899999999996</c:v>
                </c:pt>
                <c:pt idx="29502">
                  <c:v>748.44600000000003</c:v>
                </c:pt>
                <c:pt idx="29503">
                  <c:v>748.45399999999995</c:v>
                </c:pt>
                <c:pt idx="29504">
                  <c:v>748.46199999999999</c:v>
                </c:pt>
                <c:pt idx="29505">
                  <c:v>748.471</c:v>
                </c:pt>
                <c:pt idx="29506">
                  <c:v>748.47900000000004</c:v>
                </c:pt>
                <c:pt idx="29507">
                  <c:v>748.48699999999997</c:v>
                </c:pt>
                <c:pt idx="29508">
                  <c:v>748.495</c:v>
                </c:pt>
                <c:pt idx="29509">
                  <c:v>748.50300000000004</c:v>
                </c:pt>
                <c:pt idx="29510">
                  <c:v>748.51099999999997</c:v>
                </c:pt>
                <c:pt idx="29511">
                  <c:v>748.52</c:v>
                </c:pt>
                <c:pt idx="29512">
                  <c:v>748.52800000000002</c:v>
                </c:pt>
                <c:pt idx="29513">
                  <c:v>748.53599999999994</c:v>
                </c:pt>
                <c:pt idx="29514">
                  <c:v>748.54399999999998</c:v>
                </c:pt>
                <c:pt idx="29515">
                  <c:v>748.55100000000004</c:v>
                </c:pt>
                <c:pt idx="29516">
                  <c:v>748.55899999999997</c:v>
                </c:pt>
                <c:pt idx="29517">
                  <c:v>748.56700000000001</c:v>
                </c:pt>
                <c:pt idx="29518">
                  <c:v>748.57500000000005</c:v>
                </c:pt>
                <c:pt idx="29519">
                  <c:v>748.58399999999995</c:v>
                </c:pt>
                <c:pt idx="29520">
                  <c:v>748.59199999999998</c:v>
                </c:pt>
                <c:pt idx="29521">
                  <c:v>748.59900000000005</c:v>
                </c:pt>
                <c:pt idx="29522">
                  <c:v>748.60699999999997</c:v>
                </c:pt>
                <c:pt idx="29523">
                  <c:v>748.61400000000003</c:v>
                </c:pt>
                <c:pt idx="29524">
                  <c:v>748.62</c:v>
                </c:pt>
                <c:pt idx="29525">
                  <c:v>748.62699999999995</c:v>
                </c:pt>
                <c:pt idx="29526">
                  <c:v>748.63400000000001</c:v>
                </c:pt>
                <c:pt idx="29527">
                  <c:v>748.64200000000005</c:v>
                </c:pt>
                <c:pt idx="29528">
                  <c:v>748.65099999999995</c:v>
                </c:pt>
                <c:pt idx="29529">
                  <c:v>748.65800000000002</c:v>
                </c:pt>
                <c:pt idx="29530">
                  <c:v>748.66399999999999</c:v>
                </c:pt>
                <c:pt idx="29531">
                  <c:v>748.67100000000005</c:v>
                </c:pt>
                <c:pt idx="29532">
                  <c:v>748.67899999999997</c:v>
                </c:pt>
                <c:pt idx="29533">
                  <c:v>748.68700000000001</c:v>
                </c:pt>
                <c:pt idx="29534">
                  <c:v>748.69500000000005</c:v>
                </c:pt>
                <c:pt idx="29535">
                  <c:v>748.70299999999997</c:v>
                </c:pt>
                <c:pt idx="29536">
                  <c:v>748.71</c:v>
                </c:pt>
                <c:pt idx="29537">
                  <c:v>748.71699999999998</c:v>
                </c:pt>
                <c:pt idx="29538">
                  <c:v>748.72400000000005</c:v>
                </c:pt>
                <c:pt idx="29539">
                  <c:v>748.73099999999999</c:v>
                </c:pt>
                <c:pt idx="29540">
                  <c:v>748.73900000000003</c:v>
                </c:pt>
                <c:pt idx="29541">
                  <c:v>748.74699999999996</c:v>
                </c:pt>
                <c:pt idx="29542">
                  <c:v>748.75599999999997</c:v>
                </c:pt>
                <c:pt idx="29543">
                  <c:v>748.76400000000001</c:v>
                </c:pt>
                <c:pt idx="29544">
                  <c:v>748.77200000000005</c:v>
                </c:pt>
                <c:pt idx="29545">
                  <c:v>748.78099999999995</c:v>
                </c:pt>
                <c:pt idx="29546">
                  <c:v>748.78700000000003</c:v>
                </c:pt>
                <c:pt idx="29547">
                  <c:v>748.79399999999998</c:v>
                </c:pt>
                <c:pt idx="29548">
                  <c:v>748.8</c:v>
                </c:pt>
                <c:pt idx="29549">
                  <c:v>748.80600000000004</c:v>
                </c:pt>
                <c:pt idx="29550">
                  <c:v>748.81200000000001</c:v>
                </c:pt>
                <c:pt idx="29551">
                  <c:v>748.82</c:v>
                </c:pt>
                <c:pt idx="29552">
                  <c:v>748.83100000000002</c:v>
                </c:pt>
                <c:pt idx="29553">
                  <c:v>748.84900000000005</c:v>
                </c:pt>
                <c:pt idx="29554">
                  <c:v>748.87400000000002</c:v>
                </c:pt>
                <c:pt idx="29555">
                  <c:v>748.89599999999996</c:v>
                </c:pt>
                <c:pt idx="29556">
                  <c:v>748.91600000000005</c:v>
                </c:pt>
                <c:pt idx="29557">
                  <c:v>748.92600000000004</c:v>
                </c:pt>
                <c:pt idx="29558">
                  <c:v>748.93700000000001</c:v>
                </c:pt>
                <c:pt idx="29559">
                  <c:v>748.94600000000003</c:v>
                </c:pt>
                <c:pt idx="29560">
                  <c:v>748.95500000000004</c:v>
                </c:pt>
                <c:pt idx="29561">
                  <c:v>748.96299999999997</c:v>
                </c:pt>
                <c:pt idx="29562">
                  <c:v>748.971</c:v>
                </c:pt>
                <c:pt idx="29563">
                  <c:v>748.97799999999995</c:v>
                </c:pt>
                <c:pt idx="29564">
                  <c:v>748.98500000000001</c:v>
                </c:pt>
                <c:pt idx="29565">
                  <c:v>748.99199999999996</c:v>
                </c:pt>
                <c:pt idx="29566">
                  <c:v>749</c:v>
                </c:pt>
                <c:pt idx="29567">
                  <c:v>749.00300000000004</c:v>
                </c:pt>
                <c:pt idx="29568">
                  <c:v>749.00400000000002</c:v>
                </c:pt>
                <c:pt idx="29569">
                  <c:v>749.00400000000002</c:v>
                </c:pt>
                <c:pt idx="29570">
                  <c:v>749.00400000000002</c:v>
                </c:pt>
                <c:pt idx="29571">
                  <c:v>749.00400000000002</c:v>
                </c:pt>
                <c:pt idx="29572">
                  <c:v>749.00400000000002</c:v>
                </c:pt>
                <c:pt idx="29573">
                  <c:v>749.00400000000002</c:v>
                </c:pt>
                <c:pt idx="29574">
                  <c:v>749.00400000000002</c:v>
                </c:pt>
                <c:pt idx="29575">
                  <c:v>749.00400000000002</c:v>
                </c:pt>
                <c:pt idx="29576">
                  <c:v>749.00400000000002</c:v>
                </c:pt>
                <c:pt idx="29826">
                  <c:v>749.01400000000001</c:v>
                </c:pt>
                <c:pt idx="29827">
                  <c:v>749.024</c:v>
                </c:pt>
                <c:pt idx="29828">
                  <c:v>749.03499999999997</c:v>
                </c:pt>
                <c:pt idx="29829">
                  <c:v>749.04499999999996</c:v>
                </c:pt>
                <c:pt idx="29830">
                  <c:v>749.05600000000004</c:v>
                </c:pt>
                <c:pt idx="29831">
                  <c:v>749.06600000000003</c:v>
                </c:pt>
                <c:pt idx="29832">
                  <c:v>749.077</c:v>
                </c:pt>
                <c:pt idx="29833">
                  <c:v>749.08799999999997</c:v>
                </c:pt>
                <c:pt idx="29834">
                  <c:v>749.09900000000005</c:v>
                </c:pt>
                <c:pt idx="29835">
                  <c:v>749.11</c:v>
                </c:pt>
                <c:pt idx="29836">
                  <c:v>749.12099999999998</c:v>
                </c:pt>
                <c:pt idx="29837">
                  <c:v>749.13199999999995</c:v>
                </c:pt>
                <c:pt idx="29838">
                  <c:v>749.14300000000003</c:v>
                </c:pt>
                <c:pt idx="29839">
                  <c:v>749.15499999999997</c:v>
                </c:pt>
                <c:pt idx="29840">
                  <c:v>749.16600000000005</c:v>
                </c:pt>
                <c:pt idx="29841">
                  <c:v>749.17899999999997</c:v>
                </c:pt>
                <c:pt idx="29842">
                  <c:v>749.19799999999998</c:v>
                </c:pt>
                <c:pt idx="29843">
                  <c:v>749.21500000000003</c:v>
                </c:pt>
                <c:pt idx="29844">
                  <c:v>749.23299999999995</c:v>
                </c:pt>
                <c:pt idx="29845">
                  <c:v>749.25</c:v>
                </c:pt>
                <c:pt idx="29846">
                  <c:v>749.26400000000001</c:v>
                </c:pt>
                <c:pt idx="29847">
                  <c:v>749.27700000000004</c:v>
                </c:pt>
                <c:pt idx="29848">
                  <c:v>749.29600000000005</c:v>
                </c:pt>
                <c:pt idx="29849">
                  <c:v>749.32899999999995</c:v>
                </c:pt>
                <c:pt idx="29850">
                  <c:v>749.37400000000002</c:v>
                </c:pt>
                <c:pt idx="29851">
                  <c:v>749.39300000000003</c:v>
                </c:pt>
                <c:pt idx="29852">
                  <c:v>749.4</c:v>
                </c:pt>
                <c:pt idx="29853">
                  <c:v>749.41600000000005</c:v>
                </c:pt>
                <c:pt idx="29854">
                  <c:v>749.44500000000005</c:v>
                </c:pt>
                <c:pt idx="29855">
                  <c:v>749.47900000000004</c:v>
                </c:pt>
                <c:pt idx="29856">
                  <c:v>749.51700000000005</c:v>
                </c:pt>
                <c:pt idx="29857">
                  <c:v>749.55399999999997</c:v>
                </c:pt>
                <c:pt idx="29858">
                  <c:v>749.59199999999998</c:v>
                </c:pt>
                <c:pt idx="29859">
                  <c:v>749.62599999999998</c:v>
                </c:pt>
                <c:pt idx="29860">
                  <c:v>749.65800000000002</c:v>
                </c:pt>
                <c:pt idx="29861">
                  <c:v>749.68600000000004</c:v>
                </c:pt>
                <c:pt idx="29862">
                  <c:v>749.71100000000001</c:v>
                </c:pt>
                <c:pt idx="29863">
                  <c:v>749.73299999999995</c:v>
                </c:pt>
                <c:pt idx="29864">
                  <c:v>749.755</c:v>
                </c:pt>
                <c:pt idx="29865">
                  <c:v>749.77599999999995</c:v>
                </c:pt>
                <c:pt idx="29866">
                  <c:v>749.79200000000003</c:v>
                </c:pt>
                <c:pt idx="29867">
                  <c:v>749.80399999999997</c:v>
                </c:pt>
                <c:pt idx="29868">
                  <c:v>749.81500000000005</c:v>
                </c:pt>
                <c:pt idx="29869">
                  <c:v>749.827</c:v>
                </c:pt>
                <c:pt idx="29870">
                  <c:v>749.846</c:v>
                </c:pt>
                <c:pt idx="29871">
                  <c:v>749.875</c:v>
                </c:pt>
                <c:pt idx="29872">
                  <c:v>749.90800000000002</c:v>
                </c:pt>
                <c:pt idx="29873">
                  <c:v>749.93799999999999</c:v>
                </c:pt>
                <c:pt idx="29874">
                  <c:v>749.96600000000001</c:v>
                </c:pt>
                <c:pt idx="29875">
                  <c:v>749.98900000000003</c:v>
                </c:pt>
                <c:pt idx="29876">
                  <c:v>750.00599999999997</c:v>
                </c:pt>
                <c:pt idx="29877">
                  <c:v>750.01499999999999</c:v>
                </c:pt>
                <c:pt idx="29878">
                  <c:v>750.02499999999998</c:v>
                </c:pt>
                <c:pt idx="29879">
                  <c:v>750.03300000000002</c:v>
                </c:pt>
                <c:pt idx="29880">
                  <c:v>750.04200000000003</c:v>
                </c:pt>
                <c:pt idx="29881">
                  <c:v>750.05100000000004</c:v>
                </c:pt>
                <c:pt idx="29882">
                  <c:v>750.05899999999997</c:v>
                </c:pt>
                <c:pt idx="29883">
                  <c:v>750.06799999999998</c:v>
                </c:pt>
                <c:pt idx="29884">
                  <c:v>750.07799999999997</c:v>
                </c:pt>
                <c:pt idx="29885">
                  <c:v>750.08900000000006</c:v>
                </c:pt>
                <c:pt idx="29886">
                  <c:v>750.09900000000005</c:v>
                </c:pt>
                <c:pt idx="29887">
                  <c:v>750.11</c:v>
                </c:pt>
                <c:pt idx="29888">
                  <c:v>750.12099999999998</c:v>
                </c:pt>
                <c:pt idx="29889">
                  <c:v>750.13199999999995</c:v>
                </c:pt>
                <c:pt idx="29890">
                  <c:v>750.14400000000001</c:v>
                </c:pt>
                <c:pt idx="29891">
                  <c:v>750.15599999999995</c:v>
                </c:pt>
                <c:pt idx="29892">
                  <c:v>750.16800000000001</c:v>
                </c:pt>
                <c:pt idx="29893">
                  <c:v>750.17899999999997</c:v>
                </c:pt>
                <c:pt idx="29894">
                  <c:v>750.19100000000003</c:v>
                </c:pt>
                <c:pt idx="29895">
                  <c:v>750.20399999999995</c:v>
                </c:pt>
                <c:pt idx="29896">
                  <c:v>750.21699999999998</c:v>
                </c:pt>
                <c:pt idx="29897">
                  <c:v>750.22900000000004</c:v>
                </c:pt>
                <c:pt idx="29898">
                  <c:v>750.24</c:v>
                </c:pt>
                <c:pt idx="29899">
                  <c:v>750.25099999999998</c:v>
                </c:pt>
                <c:pt idx="29900">
                  <c:v>750.26199999999994</c:v>
                </c:pt>
                <c:pt idx="29901">
                  <c:v>750.27300000000002</c:v>
                </c:pt>
                <c:pt idx="29902">
                  <c:v>750.28499999999997</c:v>
                </c:pt>
                <c:pt idx="29903">
                  <c:v>750.29600000000005</c:v>
                </c:pt>
                <c:pt idx="29904">
                  <c:v>750.30700000000002</c:v>
                </c:pt>
                <c:pt idx="29905">
                  <c:v>750.31899999999996</c:v>
                </c:pt>
                <c:pt idx="29906">
                  <c:v>750.33100000000002</c:v>
                </c:pt>
                <c:pt idx="29907">
                  <c:v>750.34199999999998</c:v>
                </c:pt>
                <c:pt idx="29908">
                  <c:v>750.35400000000004</c:v>
                </c:pt>
                <c:pt idx="29909">
                  <c:v>750.36599999999999</c:v>
                </c:pt>
                <c:pt idx="29910">
                  <c:v>750.37699999999995</c:v>
                </c:pt>
                <c:pt idx="29911">
                  <c:v>750.38900000000001</c:v>
                </c:pt>
                <c:pt idx="29912">
                  <c:v>750.40099999999995</c:v>
                </c:pt>
                <c:pt idx="29913">
                  <c:v>750.41200000000003</c:v>
                </c:pt>
                <c:pt idx="29914">
                  <c:v>750.42399999999998</c:v>
                </c:pt>
                <c:pt idx="29915">
                  <c:v>750.43600000000004</c:v>
                </c:pt>
                <c:pt idx="29916">
                  <c:v>750.44799999999998</c:v>
                </c:pt>
                <c:pt idx="29917">
                  <c:v>750.45899999999995</c:v>
                </c:pt>
                <c:pt idx="29918">
                  <c:v>750.47</c:v>
                </c:pt>
                <c:pt idx="29919">
                  <c:v>750.48</c:v>
                </c:pt>
                <c:pt idx="29920">
                  <c:v>750.48800000000006</c:v>
                </c:pt>
                <c:pt idx="29921">
                  <c:v>750.49599999999998</c:v>
                </c:pt>
                <c:pt idx="29922">
                  <c:v>750.50400000000002</c:v>
                </c:pt>
                <c:pt idx="29923">
                  <c:v>750.51199999999994</c:v>
                </c:pt>
                <c:pt idx="29924">
                  <c:v>750.52099999999996</c:v>
                </c:pt>
                <c:pt idx="29925">
                  <c:v>750.529</c:v>
                </c:pt>
                <c:pt idx="29926">
                  <c:v>750.53700000000003</c:v>
                </c:pt>
                <c:pt idx="29927">
                  <c:v>750.54600000000005</c:v>
                </c:pt>
                <c:pt idx="29928">
                  <c:v>750.55399999999997</c:v>
                </c:pt>
                <c:pt idx="29929">
                  <c:v>750.56299999999999</c:v>
                </c:pt>
                <c:pt idx="29930">
                  <c:v>750.572</c:v>
                </c:pt>
                <c:pt idx="29931">
                  <c:v>750.58100000000002</c:v>
                </c:pt>
                <c:pt idx="29932">
                  <c:v>750.59</c:v>
                </c:pt>
                <c:pt idx="29933">
                  <c:v>750.6</c:v>
                </c:pt>
                <c:pt idx="29934">
                  <c:v>750.61</c:v>
                </c:pt>
                <c:pt idx="29935">
                  <c:v>750.61900000000003</c:v>
                </c:pt>
                <c:pt idx="29936">
                  <c:v>750.62699999999995</c:v>
                </c:pt>
                <c:pt idx="29937">
                  <c:v>750.63699999999994</c:v>
                </c:pt>
                <c:pt idx="29938">
                  <c:v>750.64499999999998</c:v>
                </c:pt>
                <c:pt idx="29939">
                  <c:v>750.654</c:v>
                </c:pt>
                <c:pt idx="29940">
                  <c:v>750.66300000000001</c:v>
                </c:pt>
                <c:pt idx="29941">
                  <c:v>750.67200000000003</c:v>
                </c:pt>
                <c:pt idx="29942">
                  <c:v>750.68200000000002</c:v>
                </c:pt>
                <c:pt idx="29943">
                  <c:v>750.69100000000003</c:v>
                </c:pt>
                <c:pt idx="29944">
                  <c:v>750.69899999999996</c:v>
                </c:pt>
                <c:pt idx="29945">
                  <c:v>750.70899999999995</c:v>
                </c:pt>
                <c:pt idx="29946">
                  <c:v>750.71699999999998</c:v>
                </c:pt>
                <c:pt idx="29947">
                  <c:v>750.72400000000005</c:v>
                </c:pt>
                <c:pt idx="29948">
                  <c:v>750.73099999999999</c:v>
                </c:pt>
                <c:pt idx="29949">
                  <c:v>750.73900000000003</c:v>
                </c:pt>
                <c:pt idx="29950">
                  <c:v>750.74800000000005</c:v>
                </c:pt>
                <c:pt idx="29951">
                  <c:v>750.75699999999995</c:v>
                </c:pt>
                <c:pt idx="29952">
                  <c:v>750.76499999999999</c:v>
                </c:pt>
                <c:pt idx="29953">
                  <c:v>750.77200000000005</c:v>
                </c:pt>
                <c:pt idx="29954">
                  <c:v>750.779</c:v>
                </c:pt>
                <c:pt idx="29955">
                  <c:v>750.78800000000001</c:v>
                </c:pt>
                <c:pt idx="29956">
                  <c:v>750.79600000000005</c:v>
                </c:pt>
                <c:pt idx="29957">
                  <c:v>750.803</c:v>
                </c:pt>
                <c:pt idx="29958">
                  <c:v>750.81</c:v>
                </c:pt>
                <c:pt idx="29959">
                  <c:v>750.81799999999998</c:v>
                </c:pt>
                <c:pt idx="29960">
                  <c:v>750.82600000000002</c:v>
                </c:pt>
                <c:pt idx="29961">
                  <c:v>750.83299999999997</c:v>
                </c:pt>
                <c:pt idx="29962">
                  <c:v>750.84</c:v>
                </c:pt>
                <c:pt idx="29963">
                  <c:v>750.84699999999998</c:v>
                </c:pt>
                <c:pt idx="29964">
                  <c:v>750.85500000000002</c:v>
                </c:pt>
                <c:pt idx="29965">
                  <c:v>750.86300000000006</c:v>
                </c:pt>
                <c:pt idx="29966">
                  <c:v>750.87199999999996</c:v>
                </c:pt>
                <c:pt idx="29967">
                  <c:v>750.88</c:v>
                </c:pt>
                <c:pt idx="29968">
                  <c:v>750.88599999999997</c:v>
                </c:pt>
                <c:pt idx="29969">
                  <c:v>750.89300000000003</c:v>
                </c:pt>
                <c:pt idx="29970">
                  <c:v>750.90099999999995</c:v>
                </c:pt>
                <c:pt idx="29971">
                  <c:v>750.90899999999999</c:v>
                </c:pt>
                <c:pt idx="29972">
                  <c:v>750.91700000000003</c:v>
                </c:pt>
                <c:pt idx="29973">
                  <c:v>750.92399999999998</c:v>
                </c:pt>
                <c:pt idx="29974">
                  <c:v>750.93100000000004</c:v>
                </c:pt>
                <c:pt idx="29975">
                  <c:v>750.93899999999996</c:v>
                </c:pt>
                <c:pt idx="29976">
                  <c:v>750.94799999999998</c:v>
                </c:pt>
                <c:pt idx="29977">
                  <c:v>750.95600000000002</c:v>
                </c:pt>
                <c:pt idx="29978">
                  <c:v>750.96299999999997</c:v>
                </c:pt>
                <c:pt idx="29979">
                  <c:v>750.97</c:v>
                </c:pt>
                <c:pt idx="29980">
                  <c:v>750.97799999999995</c:v>
                </c:pt>
                <c:pt idx="29981">
                  <c:v>750.98599999999999</c:v>
                </c:pt>
                <c:pt idx="29982">
                  <c:v>750.99400000000003</c:v>
                </c:pt>
                <c:pt idx="29983">
                  <c:v>751.00099999999998</c:v>
                </c:pt>
                <c:pt idx="29984">
                  <c:v>751.00800000000004</c:v>
                </c:pt>
                <c:pt idx="29985">
                  <c:v>751.01499999999999</c:v>
                </c:pt>
                <c:pt idx="29986">
                  <c:v>751.02300000000002</c:v>
                </c:pt>
                <c:pt idx="29987">
                  <c:v>751.03</c:v>
                </c:pt>
                <c:pt idx="29988">
                  <c:v>751.03899999999999</c:v>
                </c:pt>
                <c:pt idx="29989">
                  <c:v>751.04700000000003</c:v>
                </c:pt>
                <c:pt idx="29990">
                  <c:v>751.05499999999995</c:v>
                </c:pt>
                <c:pt idx="29991">
                  <c:v>751.06299999999999</c:v>
                </c:pt>
                <c:pt idx="29992">
                  <c:v>751.072</c:v>
                </c:pt>
                <c:pt idx="29993">
                  <c:v>751.08</c:v>
                </c:pt>
                <c:pt idx="29994">
                  <c:v>751.08900000000006</c:v>
                </c:pt>
                <c:pt idx="29995">
                  <c:v>751.09500000000003</c:v>
                </c:pt>
                <c:pt idx="29996">
                  <c:v>751.10299999999995</c:v>
                </c:pt>
                <c:pt idx="29997">
                  <c:v>751.11099999999999</c:v>
                </c:pt>
                <c:pt idx="29998">
                  <c:v>751.12</c:v>
                </c:pt>
                <c:pt idx="29999">
                  <c:v>751.12900000000002</c:v>
                </c:pt>
                <c:pt idx="30000">
                  <c:v>751.13599999999997</c:v>
                </c:pt>
                <c:pt idx="30001">
                  <c:v>751.14300000000003</c:v>
                </c:pt>
                <c:pt idx="30002">
                  <c:v>751.15</c:v>
                </c:pt>
                <c:pt idx="30003">
                  <c:v>751.15800000000002</c:v>
                </c:pt>
                <c:pt idx="30004">
                  <c:v>751.16600000000005</c:v>
                </c:pt>
                <c:pt idx="30005">
                  <c:v>751.17399999999998</c:v>
                </c:pt>
                <c:pt idx="30006">
                  <c:v>751.18299999999999</c:v>
                </c:pt>
                <c:pt idx="30007">
                  <c:v>751.19</c:v>
                </c:pt>
                <c:pt idx="30008">
                  <c:v>751.19799999999998</c:v>
                </c:pt>
                <c:pt idx="30009">
                  <c:v>751.20600000000002</c:v>
                </c:pt>
                <c:pt idx="30010">
                  <c:v>751.21400000000006</c:v>
                </c:pt>
                <c:pt idx="30011">
                  <c:v>751.22299999999996</c:v>
                </c:pt>
                <c:pt idx="30012">
                  <c:v>751.23099999999999</c:v>
                </c:pt>
                <c:pt idx="30013">
                  <c:v>751.23900000000003</c:v>
                </c:pt>
                <c:pt idx="30014">
                  <c:v>751.24699999999996</c:v>
                </c:pt>
                <c:pt idx="30015">
                  <c:v>751.255</c:v>
                </c:pt>
                <c:pt idx="30016">
                  <c:v>751.26400000000001</c:v>
                </c:pt>
                <c:pt idx="30017">
                  <c:v>751.27200000000005</c:v>
                </c:pt>
                <c:pt idx="30018">
                  <c:v>751.28099999999995</c:v>
                </c:pt>
                <c:pt idx="30019">
                  <c:v>751.29</c:v>
                </c:pt>
                <c:pt idx="30020">
                  <c:v>751.29899999999998</c:v>
                </c:pt>
                <c:pt idx="30021">
                  <c:v>751.30799999999999</c:v>
                </c:pt>
                <c:pt idx="30022">
                  <c:v>751.31700000000001</c:v>
                </c:pt>
                <c:pt idx="30023">
                  <c:v>751.32600000000002</c:v>
                </c:pt>
                <c:pt idx="30024">
                  <c:v>751.33500000000004</c:v>
                </c:pt>
                <c:pt idx="30025">
                  <c:v>751.34400000000005</c:v>
                </c:pt>
                <c:pt idx="30026">
                  <c:v>751.35299999999995</c:v>
                </c:pt>
                <c:pt idx="30027">
                  <c:v>751.36099999999999</c:v>
                </c:pt>
                <c:pt idx="30028">
                  <c:v>751.36900000000003</c:v>
                </c:pt>
                <c:pt idx="30029">
                  <c:v>751.37800000000004</c:v>
                </c:pt>
                <c:pt idx="30030">
                  <c:v>751.38599999999997</c:v>
                </c:pt>
                <c:pt idx="30031">
                  <c:v>751.39499999999998</c:v>
                </c:pt>
                <c:pt idx="30032">
                  <c:v>751.404</c:v>
                </c:pt>
                <c:pt idx="30033">
                  <c:v>751.41399999999999</c:v>
                </c:pt>
                <c:pt idx="30034">
                  <c:v>751.42200000000003</c:v>
                </c:pt>
                <c:pt idx="30035">
                  <c:v>751.43100000000004</c:v>
                </c:pt>
                <c:pt idx="30036">
                  <c:v>751.44</c:v>
                </c:pt>
                <c:pt idx="30037">
                  <c:v>751.45</c:v>
                </c:pt>
                <c:pt idx="30038">
                  <c:v>751.45899999999995</c:v>
                </c:pt>
                <c:pt idx="30039">
                  <c:v>751.46799999999996</c:v>
                </c:pt>
                <c:pt idx="30040">
                  <c:v>751.47699999999998</c:v>
                </c:pt>
                <c:pt idx="30041">
                  <c:v>751.48599999999999</c:v>
                </c:pt>
                <c:pt idx="30042">
                  <c:v>751.495</c:v>
                </c:pt>
                <c:pt idx="30043">
                  <c:v>751.50400000000002</c:v>
                </c:pt>
                <c:pt idx="30044">
                  <c:v>751.51300000000003</c:v>
                </c:pt>
                <c:pt idx="30045">
                  <c:v>751.52099999999996</c:v>
                </c:pt>
                <c:pt idx="30046">
                  <c:v>751.53</c:v>
                </c:pt>
                <c:pt idx="30047">
                  <c:v>751.53800000000001</c:v>
                </c:pt>
                <c:pt idx="30048">
                  <c:v>751.54700000000003</c:v>
                </c:pt>
                <c:pt idx="30049">
                  <c:v>751.55499999999995</c:v>
                </c:pt>
                <c:pt idx="30050">
                  <c:v>751.56399999999996</c:v>
                </c:pt>
                <c:pt idx="30051">
                  <c:v>751.572</c:v>
                </c:pt>
                <c:pt idx="30052">
                  <c:v>751.58100000000002</c:v>
                </c:pt>
                <c:pt idx="30053">
                  <c:v>751.59</c:v>
                </c:pt>
                <c:pt idx="30054">
                  <c:v>751.59900000000005</c:v>
                </c:pt>
                <c:pt idx="30055">
                  <c:v>751.60699999999997</c:v>
                </c:pt>
                <c:pt idx="30056">
                  <c:v>751.61599999999999</c:v>
                </c:pt>
                <c:pt idx="30057">
                  <c:v>751.62400000000002</c:v>
                </c:pt>
                <c:pt idx="30058">
                  <c:v>751.63300000000004</c:v>
                </c:pt>
                <c:pt idx="30059">
                  <c:v>751.64099999999996</c:v>
                </c:pt>
                <c:pt idx="30060">
                  <c:v>751.65</c:v>
                </c:pt>
                <c:pt idx="30061">
                  <c:v>751.65800000000002</c:v>
                </c:pt>
                <c:pt idx="30062">
                  <c:v>751.66700000000003</c:v>
                </c:pt>
                <c:pt idx="30063">
                  <c:v>751.67499999999995</c:v>
                </c:pt>
                <c:pt idx="30064">
                  <c:v>751.68399999999997</c:v>
                </c:pt>
                <c:pt idx="30065">
                  <c:v>751.69200000000001</c:v>
                </c:pt>
                <c:pt idx="30066">
                  <c:v>751.7</c:v>
                </c:pt>
                <c:pt idx="30067">
                  <c:v>751.70799999999997</c:v>
                </c:pt>
                <c:pt idx="30068">
                  <c:v>751.71600000000001</c:v>
                </c:pt>
                <c:pt idx="30069">
                  <c:v>751.72400000000005</c:v>
                </c:pt>
                <c:pt idx="30070">
                  <c:v>751.73099999999999</c:v>
                </c:pt>
                <c:pt idx="30071">
                  <c:v>751.73900000000003</c:v>
                </c:pt>
                <c:pt idx="30072">
                  <c:v>751.74699999999996</c:v>
                </c:pt>
                <c:pt idx="30073">
                  <c:v>751.75599999999997</c:v>
                </c:pt>
                <c:pt idx="30074">
                  <c:v>751.76400000000001</c:v>
                </c:pt>
                <c:pt idx="30075">
                  <c:v>751.77300000000002</c:v>
                </c:pt>
                <c:pt idx="30076">
                  <c:v>751.78</c:v>
                </c:pt>
                <c:pt idx="30077">
                  <c:v>751.78800000000001</c:v>
                </c:pt>
                <c:pt idx="30078">
                  <c:v>751.79600000000005</c:v>
                </c:pt>
                <c:pt idx="30079">
                  <c:v>751.803</c:v>
                </c:pt>
                <c:pt idx="30080">
                  <c:v>751.81100000000004</c:v>
                </c:pt>
                <c:pt idx="30081">
                  <c:v>751.82</c:v>
                </c:pt>
                <c:pt idx="30082">
                  <c:v>751.827</c:v>
                </c:pt>
                <c:pt idx="30083">
                  <c:v>751.83299999999997</c:v>
                </c:pt>
                <c:pt idx="30084">
                  <c:v>751.84100000000001</c:v>
                </c:pt>
                <c:pt idx="30085">
                  <c:v>751.84900000000005</c:v>
                </c:pt>
                <c:pt idx="30086">
                  <c:v>751.85799999999995</c:v>
                </c:pt>
                <c:pt idx="30087">
                  <c:v>751.86599999999999</c:v>
                </c:pt>
                <c:pt idx="30088">
                  <c:v>751.87199999999996</c:v>
                </c:pt>
                <c:pt idx="30089">
                  <c:v>751.87900000000002</c:v>
                </c:pt>
                <c:pt idx="30090">
                  <c:v>751.88599999999997</c:v>
                </c:pt>
                <c:pt idx="30091">
                  <c:v>751.89400000000001</c:v>
                </c:pt>
                <c:pt idx="30092">
                  <c:v>751.90300000000002</c:v>
                </c:pt>
                <c:pt idx="30093">
                  <c:v>751.91099999999994</c:v>
                </c:pt>
                <c:pt idx="30094">
                  <c:v>751.91800000000001</c:v>
                </c:pt>
                <c:pt idx="30095">
                  <c:v>751.92499999999995</c:v>
                </c:pt>
                <c:pt idx="30096">
                  <c:v>751.93200000000002</c:v>
                </c:pt>
                <c:pt idx="30097">
                  <c:v>751.94</c:v>
                </c:pt>
                <c:pt idx="30098">
                  <c:v>751.94799999999998</c:v>
                </c:pt>
                <c:pt idx="30099">
                  <c:v>751.95600000000002</c:v>
                </c:pt>
                <c:pt idx="30100">
                  <c:v>751.96400000000006</c:v>
                </c:pt>
                <c:pt idx="30101">
                  <c:v>751.97299999999996</c:v>
                </c:pt>
                <c:pt idx="30102">
                  <c:v>751.98099999999999</c:v>
                </c:pt>
                <c:pt idx="30103">
                  <c:v>751.98900000000003</c:v>
                </c:pt>
                <c:pt idx="30104">
                  <c:v>751.99699999999996</c:v>
                </c:pt>
                <c:pt idx="30105">
                  <c:v>752.005</c:v>
                </c:pt>
                <c:pt idx="30106">
                  <c:v>752.01300000000003</c:v>
                </c:pt>
                <c:pt idx="30107">
                  <c:v>752.02099999999996</c:v>
                </c:pt>
                <c:pt idx="30108">
                  <c:v>752.029</c:v>
                </c:pt>
                <c:pt idx="30109">
                  <c:v>752.03700000000003</c:v>
                </c:pt>
                <c:pt idx="30110">
                  <c:v>752.04499999999996</c:v>
                </c:pt>
                <c:pt idx="30111">
                  <c:v>752.053</c:v>
                </c:pt>
                <c:pt idx="30112">
                  <c:v>752.06200000000001</c:v>
                </c:pt>
                <c:pt idx="30113">
                  <c:v>752.07</c:v>
                </c:pt>
                <c:pt idx="30114">
                  <c:v>752.07799999999997</c:v>
                </c:pt>
                <c:pt idx="30115">
                  <c:v>752.08600000000001</c:v>
                </c:pt>
                <c:pt idx="30116">
                  <c:v>752.09400000000005</c:v>
                </c:pt>
                <c:pt idx="30117">
                  <c:v>752.101</c:v>
                </c:pt>
                <c:pt idx="30118">
                  <c:v>752.10900000000004</c:v>
                </c:pt>
                <c:pt idx="30119">
                  <c:v>752.11699999999996</c:v>
                </c:pt>
                <c:pt idx="30120">
                  <c:v>752.12599999999998</c:v>
                </c:pt>
                <c:pt idx="30121">
                  <c:v>752.13499999999999</c:v>
                </c:pt>
                <c:pt idx="30122">
                  <c:v>752.14300000000003</c:v>
                </c:pt>
                <c:pt idx="30123">
                  <c:v>752.15099999999995</c:v>
                </c:pt>
                <c:pt idx="30124">
                  <c:v>752.15899999999999</c:v>
                </c:pt>
                <c:pt idx="30125">
                  <c:v>752.16800000000001</c:v>
                </c:pt>
                <c:pt idx="30126">
                  <c:v>752.17600000000004</c:v>
                </c:pt>
                <c:pt idx="30127">
                  <c:v>752.18499999999995</c:v>
                </c:pt>
                <c:pt idx="30128">
                  <c:v>752.19299999999998</c:v>
                </c:pt>
                <c:pt idx="30129">
                  <c:v>752.202</c:v>
                </c:pt>
                <c:pt idx="30130">
                  <c:v>752.21</c:v>
                </c:pt>
                <c:pt idx="30131">
                  <c:v>752.21799999999996</c:v>
                </c:pt>
                <c:pt idx="30132">
                  <c:v>752.22699999999998</c:v>
                </c:pt>
                <c:pt idx="30133">
                  <c:v>752.23599999999999</c:v>
                </c:pt>
                <c:pt idx="30134">
                  <c:v>752.24300000000005</c:v>
                </c:pt>
                <c:pt idx="30135">
                  <c:v>752.25</c:v>
                </c:pt>
                <c:pt idx="30136">
                  <c:v>752.25599999999997</c:v>
                </c:pt>
                <c:pt idx="30137">
                  <c:v>752.26300000000003</c:v>
                </c:pt>
                <c:pt idx="30138">
                  <c:v>752.26900000000001</c:v>
                </c:pt>
                <c:pt idx="30139">
                  <c:v>752.27499999999998</c:v>
                </c:pt>
                <c:pt idx="30140">
                  <c:v>752.28200000000004</c:v>
                </c:pt>
                <c:pt idx="30141">
                  <c:v>752.29</c:v>
                </c:pt>
                <c:pt idx="30142">
                  <c:v>752.29700000000003</c:v>
                </c:pt>
                <c:pt idx="30143">
                  <c:v>752.30399999999997</c:v>
                </c:pt>
                <c:pt idx="30144">
                  <c:v>752.31100000000004</c:v>
                </c:pt>
                <c:pt idx="30145">
                  <c:v>752.31799999999998</c:v>
                </c:pt>
                <c:pt idx="30146">
                  <c:v>752.32600000000002</c:v>
                </c:pt>
                <c:pt idx="30147">
                  <c:v>752.33399999999995</c:v>
                </c:pt>
                <c:pt idx="30148">
                  <c:v>752.34199999999998</c:v>
                </c:pt>
                <c:pt idx="30149">
                  <c:v>752.34900000000005</c:v>
                </c:pt>
                <c:pt idx="30150">
                  <c:v>752.35500000000002</c:v>
                </c:pt>
                <c:pt idx="30151">
                  <c:v>752.36199999999997</c:v>
                </c:pt>
                <c:pt idx="30152">
                  <c:v>752.37</c:v>
                </c:pt>
                <c:pt idx="30153">
                  <c:v>752.37800000000004</c:v>
                </c:pt>
                <c:pt idx="30154">
                  <c:v>752.38499999999999</c:v>
                </c:pt>
                <c:pt idx="30155">
                  <c:v>752.39300000000003</c:v>
                </c:pt>
                <c:pt idx="30156">
                  <c:v>752.40099999999995</c:v>
                </c:pt>
                <c:pt idx="30157">
                  <c:v>752.40899999999999</c:v>
                </c:pt>
                <c:pt idx="30158">
                  <c:v>752.41700000000003</c:v>
                </c:pt>
                <c:pt idx="30159">
                  <c:v>752.42499999999995</c:v>
                </c:pt>
                <c:pt idx="30160">
                  <c:v>752.43299999999999</c:v>
                </c:pt>
                <c:pt idx="30161">
                  <c:v>752.44</c:v>
                </c:pt>
                <c:pt idx="30162">
                  <c:v>752.447</c:v>
                </c:pt>
                <c:pt idx="30163">
                  <c:v>752.44799999999998</c:v>
                </c:pt>
                <c:pt idx="30164">
                  <c:v>752.44799999999998</c:v>
                </c:pt>
                <c:pt idx="30165">
                  <c:v>752.44799999999998</c:v>
                </c:pt>
                <c:pt idx="30166">
                  <c:v>752.44799999999998</c:v>
                </c:pt>
                <c:pt idx="30167">
                  <c:v>752.44799999999998</c:v>
                </c:pt>
                <c:pt idx="30168">
                  <c:v>752.44799999999998</c:v>
                </c:pt>
                <c:pt idx="30169">
                  <c:v>752.44799999999998</c:v>
                </c:pt>
                <c:pt idx="30170">
                  <c:v>752.44799999999998</c:v>
                </c:pt>
                <c:pt idx="30171">
                  <c:v>752.44799999999998</c:v>
                </c:pt>
                <c:pt idx="30172">
                  <c:v>752.44799999999998</c:v>
                </c:pt>
              </c:numCache>
            </c:numRef>
          </c:xVal>
          <c:yVal>
            <c:numRef>
              <c:f>Data!$AT$4:$AT$35000</c:f>
              <c:numCache>
                <c:formatCode>General</c:formatCode>
                <c:ptCount val="34997"/>
                <c:pt idx="0">
                  <c:v>6.9</c:v>
                </c:pt>
                <c:pt idx="1">
                  <c:v>6.9</c:v>
                </c:pt>
                <c:pt idx="2">
                  <c:v>6.9</c:v>
                </c:pt>
                <c:pt idx="3">
                  <c:v>6.9</c:v>
                </c:pt>
                <c:pt idx="4">
                  <c:v>6.9</c:v>
                </c:pt>
                <c:pt idx="5">
                  <c:v>6.9</c:v>
                </c:pt>
                <c:pt idx="6">
                  <c:v>6.9</c:v>
                </c:pt>
                <c:pt idx="7">
                  <c:v>6.9</c:v>
                </c:pt>
                <c:pt idx="8">
                  <c:v>6.9</c:v>
                </c:pt>
                <c:pt idx="9">
                  <c:v>6.9</c:v>
                </c:pt>
                <c:pt idx="10">
                  <c:v>6.9</c:v>
                </c:pt>
                <c:pt idx="11">
                  <c:v>6.9</c:v>
                </c:pt>
                <c:pt idx="12">
                  <c:v>6.9</c:v>
                </c:pt>
                <c:pt idx="13">
                  <c:v>6.9</c:v>
                </c:pt>
                <c:pt idx="14">
                  <c:v>6.9</c:v>
                </c:pt>
                <c:pt idx="15">
                  <c:v>6.9</c:v>
                </c:pt>
                <c:pt idx="16">
                  <c:v>6.9</c:v>
                </c:pt>
                <c:pt idx="17">
                  <c:v>6.9</c:v>
                </c:pt>
                <c:pt idx="18">
                  <c:v>6.9</c:v>
                </c:pt>
                <c:pt idx="19">
                  <c:v>6.9</c:v>
                </c:pt>
                <c:pt idx="20">
                  <c:v>6.9</c:v>
                </c:pt>
                <c:pt idx="21">
                  <c:v>6.9</c:v>
                </c:pt>
                <c:pt idx="22">
                  <c:v>6.9</c:v>
                </c:pt>
                <c:pt idx="23">
                  <c:v>6.9</c:v>
                </c:pt>
                <c:pt idx="24">
                  <c:v>6.9</c:v>
                </c:pt>
                <c:pt idx="25">
                  <c:v>6.9</c:v>
                </c:pt>
                <c:pt idx="26">
                  <c:v>6.9</c:v>
                </c:pt>
                <c:pt idx="27">
                  <c:v>6.9</c:v>
                </c:pt>
                <c:pt idx="28">
                  <c:v>6.9</c:v>
                </c:pt>
                <c:pt idx="29">
                  <c:v>6.9</c:v>
                </c:pt>
                <c:pt idx="30">
                  <c:v>6.9</c:v>
                </c:pt>
                <c:pt idx="31">
                  <c:v>6.9</c:v>
                </c:pt>
                <c:pt idx="32">
                  <c:v>6.9</c:v>
                </c:pt>
                <c:pt idx="33">
                  <c:v>6.9</c:v>
                </c:pt>
                <c:pt idx="34">
                  <c:v>6.9</c:v>
                </c:pt>
                <c:pt idx="35">
                  <c:v>6.9</c:v>
                </c:pt>
                <c:pt idx="36">
                  <c:v>6.9</c:v>
                </c:pt>
                <c:pt idx="37">
                  <c:v>6.9</c:v>
                </c:pt>
                <c:pt idx="38">
                  <c:v>6.9</c:v>
                </c:pt>
                <c:pt idx="39">
                  <c:v>6.9</c:v>
                </c:pt>
                <c:pt idx="40">
                  <c:v>6.9</c:v>
                </c:pt>
                <c:pt idx="41">
                  <c:v>6.9</c:v>
                </c:pt>
                <c:pt idx="42">
                  <c:v>6.9</c:v>
                </c:pt>
                <c:pt idx="43">
                  <c:v>6.9</c:v>
                </c:pt>
                <c:pt idx="44">
                  <c:v>6.9</c:v>
                </c:pt>
                <c:pt idx="45">
                  <c:v>6.9</c:v>
                </c:pt>
                <c:pt idx="46">
                  <c:v>6.9</c:v>
                </c:pt>
                <c:pt idx="47">
                  <c:v>6.9</c:v>
                </c:pt>
                <c:pt idx="48">
                  <c:v>6.9</c:v>
                </c:pt>
                <c:pt idx="49">
                  <c:v>6.9</c:v>
                </c:pt>
                <c:pt idx="50">
                  <c:v>6.9</c:v>
                </c:pt>
                <c:pt idx="51">
                  <c:v>6.5</c:v>
                </c:pt>
                <c:pt idx="52">
                  <c:v>5.9</c:v>
                </c:pt>
                <c:pt idx="53">
                  <c:v>6.9</c:v>
                </c:pt>
                <c:pt idx="54">
                  <c:v>6.9</c:v>
                </c:pt>
                <c:pt idx="55">
                  <c:v>6.9</c:v>
                </c:pt>
                <c:pt idx="56">
                  <c:v>6.8</c:v>
                </c:pt>
                <c:pt idx="57">
                  <c:v>6.4</c:v>
                </c:pt>
                <c:pt idx="58">
                  <c:v>6.9</c:v>
                </c:pt>
                <c:pt idx="59">
                  <c:v>6.9</c:v>
                </c:pt>
                <c:pt idx="60">
                  <c:v>6.9</c:v>
                </c:pt>
                <c:pt idx="61">
                  <c:v>6.9</c:v>
                </c:pt>
                <c:pt idx="62">
                  <c:v>6.9</c:v>
                </c:pt>
                <c:pt idx="63">
                  <c:v>6.9</c:v>
                </c:pt>
                <c:pt idx="64">
                  <c:v>6.9</c:v>
                </c:pt>
                <c:pt idx="65">
                  <c:v>6.9</c:v>
                </c:pt>
                <c:pt idx="66">
                  <c:v>6.9</c:v>
                </c:pt>
                <c:pt idx="67">
                  <c:v>6.9</c:v>
                </c:pt>
                <c:pt idx="68">
                  <c:v>6.9</c:v>
                </c:pt>
                <c:pt idx="69">
                  <c:v>6.9</c:v>
                </c:pt>
                <c:pt idx="70">
                  <c:v>6.9</c:v>
                </c:pt>
                <c:pt idx="71">
                  <c:v>6.9</c:v>
                </c:pt>
                <c:pt idx="72">
                  <c:v>6.9</c:v>
                </c:pt>
                <c:pt idx="73">
                  <c:v>6.9</c:v>
                </c:pt>
                <c:pt idx="74">
                  <c:v>6.9</c:v>
                </c:pt>
                <c:pt idx="75">
                  <c:v>6.9</c:v>
                </c:pt>
                <c:pt idx="76">
                  <c:v>6.9</c:v>
                </c:pt>
                <c:pt idx="77">
                  <c:v>6.9</c:v>
                </c:pt>
                <c:pt idx="78">
                  <c:v>6.9</c:v>
                </c:pt>
                <c:pt idx="79">
                  <c:v>6.9</c:v>
                </c:pt>
                <c:pt idx="80">
                  <c:v>6.9</c:v>
                </c:pt>
                <c:pt idx="81">
                  <c:v>6.9</c:v>
                </c:pt>
                <c:pt idx="82">
                  <c:v>6.9</c:v>
                </c:pt>
                <c:pt idx="83">
                  <c:v>6.9</c:v>
                </c:pt>
                <c:pt idx="84">
                  <c:v>6.9</c:v>
                </c:pt>
                <c:pt idx="85">
                  <c:v>6.9</c:v>
                </c:pt>
                <c:pt idx="86">
                  <c:v>6.9</c:v>
                </c:pt>
                <c:pt idx="87">
                  <c:v>6.9</c:v>
                </c:pt>
                <c:pt idx="88">
                  <c:v>6.9</c:v>
                </c:pt>
                <c:pt idx="89">
                  <c:v>7</c:v>
                </c:pt>
                <c:pt idx="90">
                  <c:v>7.5</c:v>
                </c:pt>
                <c:pt idx="91">
                  <c:v>6.9</c:v>
                </c:pt>
                <c:pt idx="92">
                  <c:v>7</c:v>
                </c:pt>
                <c:pt idx="93">
                  <c:v>7.9</c:v>
                </c:pt>
                <c:pt idx="94">
                  <c:v>9.4</c:v>
                </c:pt>
                <c:pt idx="95">
                  <c:v>20.399999999999999</c:v>
                </c:pt>
                <c:pt idx="96">
                  <c:v>37.6</c:v>
                </c:pt>
                <c:pt idx="97">
                  <c:v>44.1</c:v>
                </c:pt>
                <c:pt idx="98">
                  <c:v>46.5</c:v>
                </c:pt>
                <c:pt idx="99">
                  <c:v>46.5</c:v>
                </c:pt>
                <c:pt idx="100">
                  <c:v>48</c:v>
                </c:pt>
                <c:pt idx="101">
                  <c:v>48.7</c:v>
                </c:pt>
                <c:pt idx="102">
                  <c:v>50.4</c:v>
                </c:pt>
                <c:pt idx="103">
                  <c:v>51.2</c:v>
                </c:pt>
                <c:pt idx="104">
                  <c:v>51.4</c:v>
                </c:pt>
                <c:pt idx="105">
                  <c:v>51</c:v>
                </c:pt>
                <c:pt idx="106">
                  <c:v>51.2</c:v>
                </c:pt>
                <c:pt idx="107">
                  <c:v>50.5</c:v>
                </c:pt>
                <c:pt idx="108">
                  <c:v>51.4</c:v>
                </c:pt>
                <c:pt idx="109">
                  <c:v>51.4</c:v>
                </c:pt>
                <c:pt idx="110">
                  <c:v>52.3</c:v>
                </c:pt>
                <c:pt idx="111">
                  <c:v>51.9</c:v>
                </c:pt>
                <c:pt idx="112">
                  <c:v>53.2</c:v>
                </c:pt>
                <c:pt idx="113">
                  <c:v>53.4</c:v>
                </c:pt>
                <c:pt idx="114">
                  <c:v>53.4</c:v>
                </c:pt>
                <c:pt idx="115">
                  <c:v>53.4</c:v>
                </c:pt>
                <c:pt idx="116">
                  <c:v>52.5</c:v>
                </c:pt>
                <c:pt idx="117">
                  <c:v>53.4</c:v>
                </c:pt>
                <c:pt idx="118">
                  <c:v>54.2</c:v>
                </c:pt>
                <c:pt idx="119">
                  <c:v>54.4</c:v>
                </c:pt>
                <c:pt idx="120">
                  <c:v>54.4</c:v>
                </c:pt>
                <c:pt idx="121">
                  <c:v>55.2</c:v>
                </c:pt>
                <c:pt idx="122">
                  <c:v>54.4</c:v>
                </c:pt>
                <c:pt idx="123">
                  <c:v>54</c:v>
                </c:pt>
                <c:pt idx="124">
                  <c:v>54.2</c:v>
                </c:pt>
                <c:pt idx="125">
                  <c:v>55.2</c:v>
                </c:pt>
                <c:pt idx="126">
                  <c:v>54.3</c:v>
                </c:pt>
                <c:pt idx="127">
                  <c:v>55.4</c:v>
                </c:pt>
                <c:pt idx="128">
                  <c:v>55.3</c:v>
                </c:pt>
                <c:pt idx="129">
                  <c:v>54.8</c:v>
                </c:pt>
                <c:pt idx="130">
                  <c:v>56.1</c:v>
                </c:pt>
                <c:pt idx="131">
                  <c:v>56.3</c:v>
                </c:pt>
                <c:pt idx="132">
                  <c:v>55.8</c:v>
                </c:pt>
                <c:pt idx="133">
                  <c:v>54.8</c:v>
                </c:pt>
                <c:pt idx="134">
                  <c:v>56</c:v>
                </c:pt>
                <c:pt idx="135">
                  <c:v>54.7</c:v>
                </c:pt>
                <c:pt idx="136">
                  <c:v>55.6</c:v>
                </c:pt>
                <c:pt idx="137">
                  <c:v>56.3</c:v>
                </c:pt>
                <c:pt idx="138">
                  <c:v>55.8</c:v>
                </c:pt>
                <c:pt idx="139">
                  <c:v>56.4</c:v>
                </c:pt>
                <c:pt idx="140">
                  <c:v>56.4</c:v>
                </c:pt>
                <c:pt idx="141">
                  <c:v>55.9</c:v>
                </c:pt>
                <c:pt idx="142">
                  <c:v>56.9</c:v>
                </c:pt>
                <c:pt idx="143">
                  <c:v>56.4</c:v>
                </c:pt>
                <c:pt idx="144">
                  <c:v>56.8</c:v>
                </c:pt>
                <c:pt idx="145">
                  <c:v>57.4</c:v>
                </c:pt>
                <c:pt idx="146">
                  <c:v>57.4</c:v>
                </c:pt>
                <c:pt idx="147">
                  <c:v>56.9</c:v>
                </c:pt>
                <c:pt idx="148">
                  <c:v>55.6</c:v>
                </c:pt>
                <c:pt idx="149">
                  <c:v>57.5</c:v>
                </c:pt>
                <c:pt idx="150">
                  <c:v>57.9</c:v>
                </c:pt>
                <c:pt idx="151">
                  <c:v>58.1</c:v>
                </c:pt>
                <c:pt idx="152">
                  <c:v>57.5</c:v>
                </c:pt>
                <c:pt idx="153">
                  <c:v>58.4</c:v>
                </c:pt>
                <c:pt idx="154">
                  <c:v>57.6</c:v>
                </c:pt>
                <c:pt idx="155">
                  <c:v>56.6</c:v>
                </c:pt>
                <c:pt idx="156">
                  <c:v>58.4</c:v>
                </c:pt>
                <c:pt idx="157">
                  <c:v>57.6</c:v>
                </c:pt>
                <c:pt idx="158">
                  <c:v>56.4</c:v>
                </c:pt>
                <c:pt idx="159">
                  <c:v>56.8</c:v>
                </c:pt>
                <c:pt idx="160">
                  <c:v>58.1</c:v>
                </c:pt>
                <c:pt idx="161">
                  <c:v>57.5</c:v>
                </c:pt>
                <c:pt idx="162">
                  <c:v>57.9</c:v>
                </c:pt>
                <c:pt idx="163">
                  <c:v>57.4</c:v>
                </c:pt>
                <c:pt idx="164">
                  <c:v>57.5</c:v>
                </c:pt>
                <c:pt idx="165">
                  <c:v>57.5</c:v>
                </c:pt>
                <c:pt idx="166">
                  <c:v>57.9</c:v>
                </c:pt>
                <c:pt idx="167">
                  <c:v>58.2</c:v>
                </c:pt>
                <c:pt idx="168">
                  <c:v>56.9</c:v>
                </c:pt>
                <c:pt idx="169">
                  <c:v>57.1</c:v>
                </c:pt>
                <c:pt idx="170">
                  <c:v>58.4</c:v>
                </c:pt>
                <c:pt idx="171">
                  <c:v>58.4</c:v>
                </c:pt>
                <c:pt idx="172">
                  <c:v>58.4</c:v>
                </c:pt>
                <c:pt idx="173">
                  <c:v>56.6</c:v>
                </c:pt>
                <c:pt idx="174">
                  <c:v>58.4</c:v>
                </c:pt>
                <c:pt idx="175">
                  <c:v>58.4</c:v>
                </c:pt>
                <c:pt idx="176">
                  <c:v>59.1</c:v>
                </c:pt>
                <c:pt idx="177">
                  <c:v>57.8</c:v>
                </c:pt>
                <c:pt idx="178">
                  <c:v>57.6</c:v>
                </c:pt>
                <c:pt idx="179">
                  <c:v>59.2</c:v>
                </c:pt>
                <c:pt idx="180">
                  <c:v>58.4</c:v>
                </c:pt>
                <c:pt idx="181">
                  <c:v>59.1</c:v>
                </c:pt>
                <c:pt idx="182">
                  <c:v>57.6</c:v>
                </c:pt>
                <c:pt idx="183">
                  <c:v>59.3</c:v>
                </c:pt>
                <c:pt idx="184">
                  <c:v>57</c:v>
                </c:pt>
                <c:pt idx="185">
                  <c:v>58.5</c:v>
                </c:pt>
                <c:pt idx="186">
                  <c:v>58.5</c:v>
                </c:pt>
                <c:pt idx="187">
                  <c:v>58.9</c:v>
                </c:pt>
                <c:pt idx="188">
                  <c:v>59.3</c:v>
                </c:pt>
                <c:pt idx="189">
                  <c:v>58.5</c:v>
                </c:pt>
                <c:pt idx="190">
                  <c:v>58.1</c:v>
                </c:pt>
                <c:pt idx="191">
                  <c:v>58.4</c:v>
                </c:pt>
                <c:pt idx="192">
                  <c:v>58.8</c:v>
                </c:pt>
                <c:pt idx="193">
                  <c:v>59.3</c:v>
                </c:pt>
                <c:pt idx="194">
                  <c:v>59.3</c:v>
                </c:pt>
                <c:pt idx="195">
                  <c:v>59.3</c:v>
                </c:pt>
                <c:pt idx="196">
                  <c:v>59.3</c:v>
                </c:pt>
                <c:pt idx="197">
                  <c:v>56.6</c:v>
                </c:pt>
                <c:pt idx="198">
                  <c:v>58.4</c:v>
                </c:pt>
                <c:pt idx="199">
                  <c:v>59.1</c:v>
                </c:pt>
                <c:pt idx="200">
                  <c:v>59.3</c:v>
                </c:pt>
                <c:pt idx="201">
                  <c:v>59.3</c:v>
                </c:pt>
                <c:pt idx="202">
                  <c:v>58.6</c:v>
                </c:pt>
                <c:pt idx="203">
                  <c:v>56.6</c:v>
                </c:pt>
                <c:pt idx="204">
                  <c:v>59.2</c:v>
                </c:pt>
                <c:pt idx="205">
                  <c:v>60.3</c:v>
                </c:pt>
                <c:pt idx="206">
                  <c:v>60.3</c:v>
                </c:pt>
                <c:pt idx="207">
                  <c:v>60.3</c:v>
                </c:pt>
                <c:pt idx="208">
                  <c:v>58.8</c:v>
                </c:pt>
                <c:pt idx="209">
                  <c:v>58.5</c:v>
                </c:pt>
                <c:pt idx="210">
                  <c:v>59.8</c:v>
                </c:pt>
                <c:pt idx="211">
                  <c:v>58.8</c:v>
                </c:pt>
                <c:pt idx="212">
                  <c:v>59.4</c:v>
                </c:pt>
                <c:pt idx="213">
                  <c:v>59.9</c:v>
                </c:pt>
                <c:pt idx="214">
                  <c:v>58.6</c:v>
                </c:pt>
                <c:pt idx="215">
                  <c:v>59.2</c:v>
                </c:pt>
                <c:pt idx="216">
                  <c:v>58.4</c:v>
                </c:pt>
                <c:pt idx="217">
                  <c:v>58.4</c:v>
                </c:pt>
                <c:pt idx="218">
                  <c:v>60.3</c:v>
                </c:pt>
                <c:pt idx="219">
                  <c:v>60.3</c:v>
                </c:pt>
                <c:pt idx="220">
                  <c:v>60.3</c:v>
                </c:pt>
                <c:pt idx="221">
                  <c:v>59.4</c:v>
                </c:pt>
                <c:pt idx="222">
                  <c:v>60.3</c:v>
                </c:pt>
                <c:pt idx="223">
                  <c:v>60.3</c:v>
                </c:pt>
                <c:pt idx="224">
                  <c:v>59.4</c:v>
                </c:pt>
                <c:pt idx="225">
                  <c:v>60.3</c:v>
                </c:pt>
                <c:pt idx="226">
                  <c:v>60.3</c:v>
                </c:pt>
                <c:pt idx="227">
                  <c:v>59.3</c:v>
                </c:pt>
                <c:pt idx="228">
                  <c:v>59.7</c:v>
                </c:pt>
                <c:pt idx="229">
                  <c:v>60.3</c:v>
                </c:pt>
                <c:pt idx="230">
                  <c:v>60.2</c:v>
                </c:pt>
                <c:pt idx="231">
                  <c:v>59.7</c:v>
                </c:pt>
                <c:pt idx="232">
                  <c:v>59.6</c:v>
                </c:pt>
                <c:pt idx="233">
                  <c:v>59.3</c:v>
                </c:pt>
                <c:pt idx="234">
                  <c:v>59.7</c:v>
                </c:pt>
                <c:pt idx="235">
                  <c:v>59.6</c:v>
                </c:pt>
                <c:pt idx="236">
                  <c:v>60.2</c:v>
                </c:pt>
                <c:pt idx="237">
                  <c:v>59.1</c:v>
                </c:pt>
                <c:pt idx="238">
                  <c:v>59.6</c:v>
                </c:pt>
                <c:pt idx="239">
                  <c:v>59.4</c:v>
                </c:pt>
                <c:pt idx="240">
                  <c:v>60.3</c:v>
                </c:pt>
                <c:pt idx="241">
                  <c:v>60.3</c:v>
                </c:pt>
                <c:pt idx="242">
                  <c:v>60.3</c:v>
                </c:pt>
                <c:pt idx="243">
                  <c:v>60.3</c:v>
                </c:pt>
                <c:pt idx="244">
                  <c:v>60.3</c:v>
                </c:pt>
                <c:pt idx="245">
                  <c:v>60.2</c:v>
                </c:pt>
                <c:pt idx="246">
                  <c:v>59.7</c:v>
                </c:pt>
                <c:pt idx="247">
                  <c:v>60.3</c:v>
                </c:pt>
                <c:pt idx="248">
                  <c:v>59.4</c:v>
                </c:pt>
                <c:pt idx="249">
                  <c:v>60.3</c:v>
                </c:pt>
                <c:pt idx="250">
                  <c:v>59.6</c:v>
                </c:pt>
                <c:pt idx="251">
                  <c:v>59.3</c:v>
                </c:pt>
                <c:pt idx="252">
                  <c:v>59.7</c:v>
                </c:pt>
                <c:pt idx="253">
                  <c:v>59.6</c:v>
                </c:pt>
                <c:pt idx="254">
                  <c:v>60.3</c:v>
                </c:pt>
                <c:pt idx="255">
                  <c:v>60.3</c:v>
                </c:pt>
                <c:pt idx="256">
                  <c:v>60.3</c:v>
                </c:pt>
                <c:pt idx="257">
                  <c:v>60.3</c:v>
                </c:pt>
                <c:pt idx="258">
                  <c:v>60.3</c:v>
                </c:pt>
                <c:pt idx="259">
                  <c:v>60.3</c:v>
                </c:pt>
                <c:pt idx="260">
                  <c:v>60.4</c:v>
                </c:pt>
                <c:pt idx="261">
                  <c:v>60.9</c:v>
                </c:pt>
                <c:pt idx="262">
                  <c:v>60.3</c:v>
                </c:pt>
                <c:pt idx="263">
                  <c:v>58.5</c:v>
                </c:pt>
                <c:pt idx="264">
                  <c:v>60.7</c:v>
                </c:pt>
                <c:pt idx="265">
                  <c:v>60.6</c:v>
                </c:pt>
                <c:pt idx="266">
                  <c:v>60.3</c:v>
                </c:pt>
                <c:pt idx="267">
                  <c:v>60.7</c:v>
                </c:pt>
                <c:pt idx="268">
                  <c:v>59.9</c:v>
                </c:pt>
                <c:pt idx="269">
                  <c:v>60.3</c:v>
                </c:pt>
                <c:pt idx="270">
                  <c:v>60.3</c:v>
                </c:pt>
                <c:pt idx="271">
                  <c:v>60.3</c:v>
                </c:pt>
                <c:pt idx="272">
                  <c:v>60.3</c:v>
                </c:pt>
                <c:pt idx="273">
                  <c:v>59.7</c:v>
                </c:pt>
                <c:pt idx="274">
                  <c:v>59.6</c:v>
                </c:pt>
                <c:pt idx="275">
                  <c:v>60.2</c:v>
                </c:pt>
                <c:pt idx="276">
                  <c:v>59.1</c:v>
                </c:pt>
                <c:pt idx="277">
                  <c:v>60.3</c:v>
                </c:pt>
                <c:pt idx="278">
                  <c:v>61.2</c:v>
                </c:pt>
                <c:pt idx="279">
                  <c:v>59.7</c:v>
                </c:pt>
                <c:pt idx="280">
                  <c:v>60.3</c:v>
                </c:pt>
                <c:pt idx="281">
                  <c:v>60.3</c:v>
                </c:pt>
                <c:pt idx="282">
                  <c:v>59.9</c:v>
                </c:pt>
                <c:pt idx="283">
                  <c:v>58.6</c:v>
                </c:pt>
                <c:pt idx="284">
                  <c:v>61.2</c:v>
                </c:pt>
                <c:pt idx="285">
                  <c:v>60.7</c:v>
                </c:pt>
                <c:pt idx="286">
                  <c:v>61.3</c:v>
                </c:pt>
                <c:pt idx="287">
                  <c:v>59.4</c:v>
                </c:pt>
                <c:pt idx="288">
                  <c:v>59.9</c:v>
                </c:pt>
                <c:pt idx="289">
                  <c:v>59.3</c:v>
                </c:pt>
                <c:pt idx="290">
                  <c:v>60.3</c:v>
                </c:pt>
                <c:pt idx="291">
                  <c:v>60.3</c:v>
                </c:pt>
                <c:pt idx="292">
                  <c:v>61</c:v>
                </c:pt>
                <c:pt idx="293">
                  <c:v>61.3</c:v>
                </c:pt>
                <c:pt idx="294">
                  <c:v>61.3</c:v>
                </c:pt>
                <c:pt idx="295">
                  <c:v>60.6</c:v>
                </c:pt>
                <c:pt idx="296">
                  <c:v>61.2</c:v>
                </c:pt>
                <c:pt idx="297">
                  <c:v>61.1</c:v>
                </c:pt>
                <c:pt idx="298">
                  <c:v>60.8</c:v>
                </c:pt>
                <c:pt idx="299">
                  <c:v>61.3</c:v>
                </c:pt>
                <c:pt idx="300">
                  <c:v>60.1</c:v>
                </c:pt>
                <c:pt idx="301">
                  <c:v>59.8</c:v>
                </c:pt>
                <c:pt idx="302">
                  <c:v>60.4</c:v>
                </c:pt>
                <c:pt idx="303">
                  <c:v>60.9</c:v>
                </c:pt>
                <c:pt idx="304">
                  <c:v>61</c:v>
                </c:pt>
                <c:pt idx="305">
                  <c:v>61.3</c:v>
                </c:pt>
                <c:pt idx="306">
                  <c:v>60.3</c:v>
                </c:pt>
                <c:pt idx="307">
                  <c:v>60.3</c:v>
                </c:pt>
                <c:pt idx="308">
                  <c:v>60.3</c:v>
                </c:pt>
                <c:pt idx="309">
                  <c:v>60.3</c:v>
                </c:pt>
                <c:pt idx="310">
                  <c:v>61</c:v>
                </c:pt>
                <c:pt idx="311">
                  <c:v>61.3</c:v>
                </c:pt>
                <c:pt idx="312">
                  <c:v>60.3</c:v>
                </c:pt>
                <c:pt idx="313">
                  <c:v>61</c:v>
                </c:pt>
                <c:pt idx="314">
                  <c:v>60.3</c:v>
                </c:pt>
                <c:pt idx="315">
                  <c:v>60.7</c:v>
                </c:pt>
                <c:pt idx="316">
                  <c:v>60.6</c:v>
                </c:pt>
                <c:pt idx="317">
                  <c:v>62.3</c:v>
                </c:pt>
                <c:pt idx="318">
                  <c:v>60.9</c:v>
                </c:pt>
                <c:pt idx="319">
                  <c:v>60.3</c:v>
                </c:pt>
                <c:pt idx="320">
                  <c:v>60.3</c:v>
                </c:pt>
                <c:pt idx="321">
                  <c:v>60.7</c:v>
                </c:pt>
                <c:pt idx="322">
                  <c:v>62</c:v>
                </c:pt>
                <c:pt idx="323">
                  <c:v>62.3</c:v>
                </c:pt>
                <c:pt idx="324">
                  <c:v>60.9</c:v>
                </c:pt>
                <c:pt idx="325">
                  <c:v>60.3</c:v>
                </c:pt>
                <c:pt idx="326">
                  <c:v>60.4</c:v>
                </c:pt>
                <c:pt idx="327">
                  <c:v>61.7</c:v>
                </c:pt>
                <c:pt idx="328">
                  <c:v>61.6</c:v>
                </c:pt>
                <c:pt idx="329">
                  <c:v>60.3</c:v>
                </c:pt>
                <c:pt idx="330">
                  <c:v>60.7</c:v>
                </c:pt>
                <c:pt idx="331">
                  <c:v>60.6</c:v>
                </c:pt>
                <c:pt idx="332">
                  <c:v>61.3</c:v>
                </c:pt>
                <c:pt idx="333">
                  <c:v>60.7</c:v>
                </c:pt>
                <c:pt idx="334">
                  <c:v>61.3</c:v>
                </c:pt>
                <c:pt idx="335">
                  <c:v>61.3</c:v>
                </c:pt>
                <c:pt idx="336">
                  <c:v>61.3</c:v>
                </c:pt>
                <c:pt idx="337">
                  <c:v>62</c:v>
                </c:pt>
                <c:pt idx="338">
                  <c:v>60.4</c:v>
                </c:pt>
                <c:pt idx="339">
                  <c:v>61.3</c:v>
                </c:pt>
                <c:pt idx="340">
                  <c:v>60.6</c:v>
                </c:pt>
                <c:pt idx="341">
                  <c:v>61.3</c:v>
                </c:pt>
                <c:pt idx="342">
                  <c:v>61.3</c:v>
                </c:pt>
                <c:pt idx="343">
                  <c:v>60.6</c:v>
                </c:pt>
                <c:pt idx="344">
                  <c:v>62.2</c:v>
                </c:pt>
                <c:pt idx="345">
                  <c:v>60.7</c:v>
                </c:pt>
                <c:pt idx="346">
                  <c:v>61.3</c:v>
                </c:pt>
                <c:pt idx="347">
                  <c:v>61.2</c:v>
                </c:pt>
                <c:pt idx="348">
                  <c:v>59.7</c:v>
                </c:pt>
                <c:pt idx="349">
                  <c:v>59.6</c:v>
                </c:pt>
                <c:pt idx="350">
                  <c:v>61.3</c:v>
                </c:pt>
                <c:pt idx="351">
                  <c:v>60.7</c:v>
                </c:pt>
                <c:pt idx="352">
                  <c:v>62</c:v>
                </c:pt>
                <c:pt idx="353">
                  <c:v>61.3</c:v>
                </c:pt>
                <c:pt idx="354">
                  <c:v>61.7</c:v>
                </c:pt>
                <c:pt idx="355">
                  <c:v>60.9</c:v>
                </c:pt>
                <c:pt idx="356">
                  <c:v>59.3</c:v>
                </c:pt>
                <c:pt idx="357">
                  <c:v>60.1</c:v>
                </c:pt>
                <c:pt idx="358">
                  <c:v>62</c:v>
                </c:pt>
                <c:pt idx="359">
                  <c:v>61.3</c:v>
                </c:pt>
                <c:pt idx="360">
                  <c:v>60.9</c:v>
                </c:pt>
                <c:pt idx="361">
                  <c:v>61</c:v>
                </c:pt>
                <c:pt idx="362">
                  <c:v>60.3</c:v>
                </c:pt>
                <c:pt idx="363">
                  <c:v>61.1</c:v>
                </c:pt>
                <c:pt idx="364">
                  <c:v>61.6</c:v>
                </c:pt>
                <c:pt idx="365">
                  <c:v>61.4</c:v>
                </c:pt>
                <c:pt idx="366">
                  <c:v>61.9</c:v>
                </c:pt>
                <c:pt idx="367">
                  <c:v>62</c:v>
                </c:pt>
                <c:pt idx="368">
                  <c:v>62.2</c:v>
                </c:pt>
                <c:pt idx="369">
                  <c:v>60.3</c:v>
                </c:pt>
                <c:pt idx="370">
                  <c:v>61.7</c:v>
                </c:pt>
                <c:pt idx="371">
                  <c:v>61.3</c:v>
                </c:pt>
                <c:pt idx="372">
                  <c:v>60.7</c:v>
                </c:pt>
                <c:pt idx="373">
                  <c:v>59.9</c:v>
                </c:pt>
                <c:pt idx="374">
                  <c:v>61.3</c:v>
                </c:pt>
                <c:pt idx="375">
                  <c:v>62.3</c:v>
                </c:pt>
                <c:pt idx="376">
                  <c:v>62.3</c:v>
                </c:pt>
                <c:pt idx="377">
                  <c:v>62.3</c:v>
                </c:pt>
                <c:pt idx="378">
                  <c:v>62.9</c:v>
                </c:pt>
                <c:pt idx="379">
                  <c:v>62.3</c:v>
                </c:pt>
                <c:pt idx="380">
                  <c:v>62.3</c:v>
                </c:pt>
                <c:pt idx="381">
                  <c:v>62.2</c:v>
                </c:pt>
                <c:pt idx="382">
                  <c:v>61</c:v>
                </c:pt>
                <c:pt idx="383">
                  <c:v>63.3</c:v>
                </c:pt>
                <c:pt idx="384">
                  <c:v>63.3</c:v>
                </c:pt>
                <c:pt idx="385">
                  <c:v>64</c:v>
                </c:pt>
                <c:pt idx="386">
                  <c:v>64.3</c:v>
                </c:pt>
                <c:pt idx="387">
                  <c:v>66.900000000000006</c:v>
                </c:pt>
                <c:pt idx="388">
                  <c:v>75.400000000000006</c:v>
                </c:pt>
                <c:pt idx="389">
                  <c:v>80.3</c:v>
                </c:pt>
                <c:pt idx="390">
                  <c:v>84.8</c:v>
                </c:pt>
                <c:pt idx="391">
                  <c:v>84.6</c:v>
                </c:pt>
                <c:pt idx="392">
                  <c:v>87.1</c:v>
                </c:pt>
                <c:pt idx="393">
                  <c:v>88.8</c:v>
                </c:pt>
                <c:pt idx="394">
                  <c:v>90</c:v>
                </c:pt>
                <c:pt idx="395">
                  <c:v>89.1</c:v>
                </c:pt>
                <c:pt idx="396">
                  <c:v>91.3</c:v>
                </c:pt>
                <c:pt idx="397">
                  <c:v>91.3</c:v>
                </c:pt>
                <c:pt idx="398">
                  <c:v>91.9</c:v>
                </c:pt>
                <c:pt idx="399">
                  <c:v>91.8</c:v>
                </c:pt>
                <c:pt idx="400">
                  <c:v>94.9</c:v>
                </c:pt>
                <c:pt idx="401">
                  <c:v>94.8</c:v>
                </c:pt>
                <c:pt idx="402">
                  <c:v>94.1</c:v>
                </c:pt>
                <c:pt idx="403">
                  <c:v>96.6</c:v>
                </c:pt>
                <c:pt idx="404">
                  <c:v>97</c:v>
                </c:pt>
                <c:pt idx="405">
                  <c:v>98.9</c:v>
                </c:pt>
                <c:pt idx="406">
                  <c:v>98.2</c:v>
                </c:pt>
                <c:pt idx="407">
                  <c:v>98.9</c:v>
                </c:pt>
                <c:pt idx="408">
                  <c:v>100.2</c:v>
                </c:pt>
                <c:pt idx="409">
                  <c:v>100.2</c:v>
                </c:pt>
                <c:pt idx="410">
                  <c:v>98.9</c:v>
                </c:pt>
                <c:pt idx="411">
                  <c:v>100.6</c:v>
                </c:pt>
                <c:pt idx="412">
                  <c:v>103.3</c:v>
                </c:pt>
                <c:pt idx="413">
                  <c:v>103.7</c:v>
                </c:pt>
                <c:pt idx="414">
                  <c:v>103.4</c:v>
                </c:pt>
                <c:pt idx="415">
                  <c:v>105.8</c:v>
                </c:pt>
                <c:pt idx="416">
                  <c:v>104.7</c:v>
                </c:pt>
                <c:pt idx="417">
                  <c:v>103.7</c:v>
                </c:pt>
                <c:pt idx="418">
                  <c:v>106.8</c:v>
                </c:pt>
                <c:pt idx="419">
                  <c:v>106.8</c:v>
                </c:pt>
                <c:pt idx="420">
                  <c:v>107.8</c:v>
                </c:pt>
                <c:pt idx="421">
                  <c:v>108.5</c:v>
                </c:pt>
                <c:pt idx="422">
                  <c:v>106.9</c:v>
                </c:pt>
                <c:pt idx="423">
                  <c:v>109.4</c:v>
                </c:pt>
                <c:pt idx="424">
                  <c:v>109.5</c:v>
                </c:pt>
                <c:pt idx="425">
                  <c:v>107.9</c:v>
                </c:pt>
                <c:pt idx="426">
                  <c:v>111.1</c:v>
                </c:pt>
                <c:pt idx="427">
                  <c:v>111.8</c:v>
                </c:pt>
                <c:pt idx="428">
                  <c:v>111.6</c:v>
                </c:pt>
                <c:pt idx="429">
                  <c:v>108.9</c:v>
                </c:pt>
                <c:pt idx="430">
                  <c:v>110.8</c:v>
                </c:pt>
                <c:pt idx="431">
                  <c:v>111.7</c:v>
                </c:pt>
                <c:pt idx="432">
                  <c:v>111.6</c:v>
                </c:pt>
                <c:pt idx="433">
                  <c:v>112.6</c:v>
                </c:pt>
                <c:pt idx="434">
                  <c:v>111.9</c:v>
                </c:pt>
                <c:pt idx="435">
                  <c:v>114</c:v>
                </c:pt>
                <c:pt idx="436">
                  <c:v>112</c:v>
                </c:pt>
                <c:pt idx="437">
                  <c:v>115.7</c:v>
                </c:pt>
                <c:pt idx="438">
                  <c:v>114.6</c:v>
                </c:pt>
                <c:pt idx="439">
                  <c:v>115.5</c:v>
                </c:pt>
                <c:pt idx="440">
                  <c:v>113.7</c:v>
                </c:pt>
                <c:pt idx="441">
                  <c:v>115.2</c:v>
                </c:pt>
                <c:pt idx="442">
                  <c:v>117</c:v>
                </c:pt>
                <c:pt idx="443">
                  <c:v>117.7</c:v>
                </c:pt>
                <c:pt idx="444">
                  <c:v>117.7</c:v>
                </c:pt>
                <c:pt idx="445">
                  <c:v>118.4</c:v>
                </c:pt>
                <c:pt idx="446">
                  <c:v>116.6</c:v>
                </c:pt>
                <c:pt idx="447">
                  <c:v>116.1</c:v>
                </c:pt>
                <c:pt idx="448">
                  <c:v>118.1</c:v>
                </c:pt>
                <c:pt idx="449">
                  <c:v>120.7</c:v>
                </c:pt>
                <c:pt idx="450">
                  <c:v>122.3</c:v>
                </c:pt>
                <c:pt idx="451">
                  <c:v>121.6</c:v>
                </c:pt>
                <c:pt idx="452">
                  <c:v>119.8</c:v>
                </c:pt>
                <c:pt idx="453">
                  <c:v>122.6</c:v>
                </c:pt>
                <c:pt idx="454">
                  <c:v>122.6</c:v>
                </c:pt>
                <c:pt idx="455">
                  <c:v>123.6</c:v>
                </c:pt>
                <c:pt idx="456">
                  <c:v>123.2</c:v>
                </c:pt>
                <c:pt idx="457">
                  <c:v>122.6</c:v>
                </c:pt>
                <c:pt idx="458">
                  <c:v>121.8</c:v>
                </c:pt>
                <c:pt idx="459">
                  <c:v>124.6</c:v>
                </c:pt>
                <c:pt idx="460">
                  <c:v>124.6</c:v>
                </c:pt>
                <c:pt idx="461">
                  <c:v>124.6</c:v>
                </c:pt>
                <c:pt idx="462">
                  <c:v>125.6</c:v>
                </c:pt>
                <c:pt idx="463">
                  <c:v>126.3</c:v>
                </c:pt>
                <c:pt idx="464">
                  <c:v>126.6</c:v>
                </c:pt>
                <c:pt idx="465">
                  <c:v>125.5</c:v>
                </c:pt>
                <c:pt idx="466">
                  <c:v>125</c:v>
                </c:pt>
                <c:pt idx="467">
                  <c:v>121.9</c:v>
                </c:pt>
                <c:pt idx="468">
                  <c:v>128.6</c:v>
                </c:pt>
                <c:pt idx="469">
                  <c:v>128.6</c:v>
                </c:pt>
                <c:pt idx="470">
                  <c:v>129.4</c:v>
                </c:pt>
                <c:pt idx="471">
                  <c:v>127.7</c:v>
                </c:pt>
                <c:pt idx="472">
                  <c:v>128.1</c:v>
                </c:pt>
                <c:pt idx="473">
                  <c:v>127.6</c:v>
                </c:pt>
                <c:pt idx="474">
                  <c:v>129.30000000000001</c:v>
                </c:pt>
                <c:pt idx="475">
                  <c:v>130.5</c:v>
                </c:pt>
                <c:pt idx="476">
                  <c:v>130.5</c:v>
                </c:pt>
                <c:pt idx="477">
                  <c:v>131</c:v>
                </c:pt>
                <c:pt idx="478">
                  <c:v>133.5</c:v>
                </c:pt>
                <c:pt idx="479">
                  <c:v>135.4</c:v>
                </c:pt>
                <c:pt idx="480">
                  <c:v>133.9</c:v>
                </c:pt>
                <c:pt idx="481">
                  <c:v>133.80000000000001</c:v>
                </c:pt>
                <c:pt idx="482">
                  <c:v>133.6</c:v>
                </c:pt>
                <c:pt idx="483">
                  <c:v>135.1</c:v>
                </c:pt>
                <c:pt idx="484">
                  <c:v>135.19999999999999</c:v>
                </c:pt>
                <c:pt idx="485">
                  <c:v>132.6</c:v>
                </c:pt>
                <c:pt idx="486">
                  <c:v>135.1</c:v>
                </c:pt>
                <c:pt idx="487">
                  <c:v>133.80000000000001</c:v>
                </c:pt>
                <c:pt idx="488">
                  <c:v>136.5</c:v>
                </c:pt>
                <c:pt idx="489">
                  <c:v>136.80000000000001</c:v>
                </c:pt>
                <c:pt idx="490">
                  <c:v>138.19999999999999</c:v>
                </c:pt>
                <c:pt idx="491">
                  <c:v>139.5</c:v>
                </c:pt>
                <c:pt idx="492">
                  <c:v>140.1</c:v>
                </c:pt>
                <c:pt idx="493">
                  <c:v>139.4</c:v>
                </c:pt>
                <c:pt idx="494">
                  <c:v>143.5</c:v>
                </c:pt>
                <c:pt idx="495">
                  <c:v>144.6</c:v>
                </c:pt>
                <c:pt idx="496">
                  <c:v>144.1</c:v>
                </c:pt>
                <c:pt idx="497">
                  <c:v>146.4</c:v>
                </c:pt>
                <c:pt idx="498">
                  <c:v>146.4</c:v>
                </c:pt>
                <c:pt idx="499">
                  <c:v>147.1</c:v>
                </c:pt>
                <c:pt idx="500">
                  <c:v>149.4</c:v>
                </c:pt>
                <c:pt idx="501">
                  <c:v>149.9</c:v>
                </c:pt>
                <c:pt idx="502">
                  <c:v>147.9</c:v>
                </c:pt>
                <c:pt idx="503">
                  <c:v>143.69999999999999</c:v>
                </c:pt>
                <c:pt idx="504">
                  <c:v>150.69999999999999</c:v>
                </c:pt>
                <c:pt idx="505">
                  <c:v>153.4</c:v>
                </c:pt>
                <c:pt idx="506">
                  <c:v>155.30000000000001</c:v>
                </c:pt>
                <c:pt idx="507">
                  <c:v>154.9</c:v>
                </c:pt>
                <c:pt idx="508">
                  <c:v>158.5</c:v>
                </c:pt>
                <c:pt idx="509">
                  <c:v>163.19999999999999</c:v>
                </c:pt>
                <c:pt idx="510">
                  <c:v>163.4</c:v>
                </c:pt>
                <c:pt idx="511">
                  <c:v>165</c:v>
                </c:pt>
                <c:pt idx="512">
                  <c:v>174.1</c:v>
                </c:pt>
                <c:pt idx="513">
                  <c:v>173.7</c:v>
                </c:pt>
                <c:pt idx="514">
                  <c:v>173.8</c:v>
                </c:pt>
                <c:pt idx="515">
                  <c:v>173.3</c:v>
                </c:pt>
                <c:pt idx="516">
                  <c:v>178</c:v>
                </c:pt>
                <c:pt idx="517">
                  <c:v>180.1</c:v>
                </c:pt>
                <c:pt idx="518">
                  <c:v>179.9</c:v>
                </c:pt>
                <c:pt idx="519">
                  <c:v>178.2</c:v>
                </c:pt>
                <c:pt idx="520">
                  <c:v>172.8</c:v>
                </c:pt>
                <c:pt idx="521">
                  <c:v>164.4</c:v>
                </c:pt>
                <c:pt idx="522">
                  <c:v>170.5</c:v>
                </c:pt>
                <c:pt idx="523">
                  <c:v>173.9</c:v>
                </c:pt>
                <c:pt idx="524">
                  <c:v>175.2</c:v>
                </c:pt>
                <c:pt idx="525">
                  <c:v>179.1</c:v>
                </c:pt>
                <c:pt idx="526">
                  <c:v>179.6</c:v>
                </c:pt>
                <c:pt idx="527">
                  <c:v>183.1</c:v>
                </c:pt>
                <c:pt idx="528">
                  <c:v>187.3</c:v>
                </c:pt>
                <c:pt idx="529">
                  <c:v>190</c:v>
                </c:pt>
                <c:pt idx="530">
                  <c:v>191.8</c:v>
                </c:pt>
                <c:pt idx="531">
                  <c:v>192.2</c:v>
                </c:pt>
                <c:pt idx="532">
                  <c:v>192.8</c:v>
                </c:pt>
                <c:pt idx="533">
                  <c:v>196.8</c:v>
                </c:pt>
                <c:pt idx="534">
                  <c:v>196.8</c:v>
                </c:pt>
                <c:pt idx="535">
                  <c:v>198.2</c:v>
                </c:pt>
                <c:pt idx="536">
                  <c:v>199.8</c:v>
                </c:pt>
                <c:pt idx="537">
                  <c:v>202.1</c:v>
                </c:pt>
                <c:pt idx="538">
                  <c:v>200.6</c:v>
                </c:pt>
                <c:pt idx="539">
                  <c:v>203.5</c:v>
                </c:pt>
                <c:pt idx="540">
                  <c:v>202</c:v>
                </c:pt>
                <c:pt idx="541">
                  <c:v>209.8</c:v>
                </c:pt>
                <c:pt idx="542">
                  <c:v>203.7</c:v>
                </c:pt>
                <c:pt idx="543">
                  <c:v>204.2</c:v>
                </c:pt>
                <c:pt idx="544">
                  <c:v>210.9</c:v>
                </c:pt>
                <c:pt idx="545">
                  <c:v>216.6</c:v>
                </c:pt>
                <c:pt idx="546">
                  <c:v>218.8</c:v>
                </c:pt>
                <c:pt idx="547">
                  <c:v>223.2</c:v>
                </c:pt>
                <c:pt idx="548">
                  <c:v>218.9</c:v>
                </c:pt>
                <c:pt idx="549">
                  <c:v>226.5</c:v>
                </c:pt>
                <c:pt idx="550">
                  <c:v>224.4</c:v>
                </c:pt>
                <c:pt idx="551">
                  <c:v>222.6</c:v>
                </c:pt>
                <c:pt idx="552">
                  <c:v>224.4</c:v>
                </c:pt>
                <c:pt idx="553">
                  <c:v>226</c:v>
                </c:pt>
                <c:pt idx="554">
                  <c:v>230.5</c:v>
                </c:pt>
                <c:pt idx="555">
                  <c:v>229.6</c:v>
                </c:pt>
                <c:pt idx="556">
                  <c:v>232.1</c:v>
                </c:pt>
                <c:pt idx="557">
                  <c:v>234.5</c:v>
                </c:pt>
                <c:pt idx="558">
                  <c:v>235.6</c:v>
                </c:pt>
                <c:pt idx="559">
                  <c:v>233</c:v>
                </c:pt>
                <c:pt idx="560">
                  <c:v>235.5</c:v>
                </c:pt>
                <c:pt idx="561">
                  <c:v>238.6</c:v>
                </c:pt>
                <c:pt idx="562">
                  <c:v>235.2</c:v>
                </c:pt>
                <c:pt idx="563">
                  <c:v>234.9</c:v>
                </c:pt>
                <c:pt idx="564">
                  <c:v>245.6</c:v>
                </c:pt>
                <c:pt idx="565">
                  <c:v>243.5</c:v>
                </c:pt>
                <c:pt idx="566">
                  <c:v>239.4</c:v>
                </c:pt>
                <c:pt idx="567">
                  <c:v>241.3</c:v>
                </c:pt>
                <c:pt idx="568">
                  <c:v>240.6</c:v>
                </c:pt>
                <c:pt idx="569">
                  <c:v>240.9</c:v>
                </c:pt>
                <c:pt idx="570">
                  <c:v>233.5</c:v>
                </c:pt>
                <c:pt idx="571">
                  <c:v>239.5</c:v>
                </c:pt>
                <c:pt idx="572">
                  <c:v>240.3</c:v>
                </c:pt>
                <c:pt idx="573">
                  <c:v>243.1</c:v>
                </c:pt>
                <c:pt idx="574">
                  <c:v>249.1</c:v>
                </c:pt>
                <c:pt idx="575">
                  <c:v>248.3</c:v>
                </c:pt>
                <c:pt idx="576">
                  <c:v>250.6</c:v>
                </c:pt>
                <c:pt idx="577">
                  <c:v>250.5</c:v>
                </c:pt>
                <c:pt idx="578">
                  <c:v>253</c:v>
                </c:pt>
                <c:pt idx="579">
                  <c:v>250.4</c:v>
                </c:pt>
                <c:pt idx="580">
                  <c:v>254.8</c:v>
                </c:pt>
                <c:pt idx="581">
                  <c:v>249.7</c:v>
                </c:pt>
                <c:pt idx="582">
                  <c:v>237.6</c:v>
                </c:pt>
                <c:pt idx="583">
                  <c:v>236.3</c:v>
                </c:pt>
                <c:pt idx="584">
                  <c:v>237.3</c:v>
                </c:pt>
                <c:pt idx="585">
                  <c:v>237.7</c:v>
                </c:pt>
                <c:pt idx="586">
                  <c:v>239.7</c:v>
                </c:pt>
                <c:pt idx="587">
                  <c:v>242.3</c:v>
                </c:pt>
                <c:pt idx="588">
                  <c:v>242.3</c:v>
                </c:pt>
                <c:pt idx="589">
                  <c:v>240.9</c:v>
                </c:pt>
                <c:pt idx="590">
                  <c:v>245.4</c:v>
                </c:pt>
                <c:pt idx="591">
                  <c:v>251.4</c:v>
                </c:pt>
                <c:pt idx="592">
                  <c:v>257.89999999999998</c:v>
                </c:pt>
                <c:pt idx="593">
                  <c:v>257.60000000000002</c:v>
                </c:pt>
                <c:pt idx="594">
                  <c:v>270.10000000000002</c:v>
                </c:pt>
                <c:pt idx="595">
                  <c:v>272.60000000000002</c:v>
                </c:pt>
                <c:pt idx="596">
                  <c:v>274.89999999999998</c:v>
                </c:pt>
                <c:pt idx="597">
                  <c:v>273.89999999999998</c:v>
                </c:pt>
                <c:pt idx="598">
                  <c:v>276</c:v>
                </c:pt>
                <c:pt idx="599">
                  <c:v>275.89999999999998</c:v>
                </c:pt>
                <c:pt idx="600">
                  <c:v>274.39999999999998</c:v>
                </c:pt>
                <c:pt idx="601">
                  <c:v>272.60000000000002</c:v>
                </c:pt>
                <c:pt idx="602">
                  <c:v>260.10000000000002</c:v>
                </c:pt>
                <c:pt idx="603">
                  <c:v>261.39999999999998</c:v>
                </c:pt>
                <c:pt idx="604">
                  <c:v>266.2</c:v>
                </c:pt>
                <c:pt idx="605">
                  <c:v>261.60000000000002</c:v>
                </c:pt>
                <c:pt idx="606">
                  <c:v>250</c:v>
                </c:pt>
                <c:pt idx="607">
                  <c:v>244.8</c:v>
                </c:pt>
                <c:pt idx="608">
                  <c:v>245.4</c:v>
                </c:pt>
                <c:pt idx="609">
                  <c:v>252.3</c:v>
                </c:pt>
                <c:pt idx="610">
                  <c:v>271</c:v>
                </c:pt>
                <c:pt idx="611">
                  <c:v>280.10000000000002</c:v>
                </c:pt>
                <c:pt idx="612">
                  <c:v>287.3</c:v>
                </c:pt>
                <c:pt idx="613">
                  <c:v>289.10000000000002</c:v>
                </c:pt>
                <c:pt idx="614">
                  <c:v>293.7</c:v>
                </c:pt>
                <c:pt idx="615">
                  <c:v>292</c:v>
                </c:pt>
                <c:pt idx="616">
                  <c:v>290</c:v>
                </c:pt>
                <c:pt idx="617">
                  <c:v>285</c:v>
                </c:pt>
                <c:pt idx="618">
                  <c:v>289.8</c:v>
                </c:pt>
                <c:pt idx="619">
                  <c:v>288.3</c:v>
                </c:pt>
                <c:pt idx="620">
                  <c:v>283.8</c:v>
                </c:pt>
                <c:pt idx="621">
                  <c:v>286.10000000000002</c:v>
                </c:pt>
                <c:pt idx="622">
                  <c:v>287.7</c:v>
                </c:pt>
                <c:pt idx="623">
                  <c:v>282.39999999999998</c:v>
                </c:pt>
                <c:pt idx="624">
                  <c:v>275</c:v>
                </c:pt>
                <c:pt idx="625">
                  <c:v>274.8</c:v>
                </c:pt>
                <c:pt idx="626">
                  <c:v>277.7</c:v>
                </c:pt>
                <c:pt idx="627">
                  <c:v>274.3</c:v>
                </c:pt>
                <c:pt idx="628">
                  <c:v>277.7</c:v>
                </c:pt>
                <c:pt idx="629">
                  <c:v>281.8</c:v>
                </c:pt>
                <c:pt idx="630">
                  <c:v>284.89999999999998</c:v>
                </c:pt>
                <c:pt idx="631">
                  <c:v>290.3</c:v>
                </c:pt>
                <c:pt idx="632">
                  <c:v>287.8</c:v>
                </c:pt>
                <c:pt idx="633">
                  <c:v>290</c:v>
                </c:pt>
                <c:pt idx="634">
                  <c:v>294.39999999999998</c:v>
                </c:pt>
                <c:pt idx="635">
                  <c:v>296.60000000000002</c:v>
                </c:pt>
                <c:pt idx="636">
                  <c:v>295.7</c:v>
                </c:pt>
                <c:pt idx="637">
                  <c:v>292.2</c:v>
                </c:pt>
                <c:pt idx="638">
                  <c:v>289.5</c:v>
                </c:pt>
                <c:pt idx="639">
                  <c:v>284.10000000000002</c:v>
                </c:pt>
                <c:pt idx="640">
                  <c:v>275.8</c:v>
                </c:pt>
                <c:pt idx="641">
                  <c:v>285.89999999999998</c:v>
                </c:pt>
                <c:pt idx="642">
                  <c:v>288.8</c:v>
                </c:pt>
                <c:pt idx="643">
                  <c:v>285.3</c:v>
                </c:pt>
                <c:pt idx="644">
                  <c:v>289.60000000000002</c:v>
                </c:pt>
                <c:pt idx="645">
                  <c:v>285.8</c:v>
                </c:pt>
                <c:pt idx="646">
                  <c:v>285.10000000000002</c:v>
                </c:pt>
                <c:pt idx="647">
                  <c:v>286</c:v>
                </c:pt>
                <c:pt idx="648">
                  <c:v>292.2</c:v>
                </c:pt>
                <c:pt idx="649">
                  <c:v>296.8</c:v>
                </c:pt>
                <c:pt idx="650">
                  <c:v>291.8</c:v>
                </c:pt>
                <c:pt idx="651">
                  <c:v>288.89999999999998</c:v>
                </c:pt>
                <c:pt idx="652">
                  <c:v>281.60000000000002</c:v>
                </c:pt>
                <c:pt idx="653">
                  <c:v>284.89999999999998</c:v>
                </c:pt>
                <c:pt idx="654">
                  <c:v>288.7</c:v>
                </c:pt>
                <c:pt idx="655">
                  <c:v>294.5</c:v>
                </c:pt>
                <c:pt idx="656">
                  <c:v>293</c:v>
                </c:pt>
                <c:pt idx="657">
                  <c:v>297.39999999999998</c:v>
                </c:pt>
                <c:pt idx="658">
                  <c:v>297.2</c:v>
                </c:pt>
                <c:pt idx="659">
                  <c:v>303.8</c:v>
                </c:pt>
                <c:pt idx="660">
                  <c:v>310.60000000000002</c:v>
                </c:pt>
                <c:pt idx="661">
                  <c:v>307.60000000000002</c:v>
                </c:pt>
                <c:pt idx="662">
                  <c:v>315.10000000000002</c:v>
                </c:pt>
                <c:pt idx="663">
                  <c:v>307.89999999999998</c:v>
                </c:pt>
                <c:pt idx="664">
                  <c:v>313.39999999999998</c:v>
                </c:pt>
                <c:pt idx="665">
                  <c:v>316.39999999999998</c:v>
                </c:pt>
                <c:pt idx="666">
                  <c:v>316.8</c:v>
                </c:pt>
                <c:pt idx="667">
                  <c:v>318.10000000000002</c:v>
                </c:pt>
                <c:pt idx="668">
                  <c:v>319.60000000000002</c:v>
                </c:pt>
                <c:pt idx="669">
                  <c:v>321.89999999999998</c:v>
                </c:pt>
                <c:pt idx="670">
                  <c:v>322.89999999999998</c:v>
                </c:pt>
                <c:pt idx="671">
                  <c:v>323.2</c:v>
                </c:pt>
                <c:pt idx="672">
                  <c:v>322.2</c:v>
                </c:pt>
                <c:pt idx="673">
                  <c:v>322.7</c:v>
                </c:pt>
                <c:pt idx="674">
                  <c:v>321.39999999999998</c:v>
                </c:pt>
                <c:pt idx="675">
                  <c:v>321.7</c:v>
                </c:pt>
                <c:pt idx="676">
                  <c:v>325.7</c:v>
                </c:pt>
                <c:pt idx="677">
                  <c:v>326.3</c:v>
                </c:pt>
                <c:pt idx="678">
                  <c:v>328</c:v>
                </c:pt>
                <c:pt idx="679">
                  <c:v>315.39999999999998</c:v>
                </c:pt>
                <c:pt idx="680">
                  <c:v>309.5</c:v>
                </c:pt>
                <c:pt idx="681">
                  <c:v>306.3</c:v>
                </c:pt>
                <c:pt idx="682">
                  <c:v>317.39999999999998</c:v>
                </c:pt>
                <c:pt idx="683">
                  <c:v>330.3</c:v>
                </c:pt>
                <c:pt idx="684">
                  <c:v>335.9</c:v>
                </c:pt>
                <c:pt idx="685">
                  <c:v>337.9</c:v>
                </c:pt>
                <c:pt idx="686">
                  <c:v>339.2</c:v>
                </c:pt>
                <c:pt idx="687">
                  <c:v>337.6</c:v>
                </c:pt>
                <c:pt idx="688">
                  <c:v>346.1</c:v>
                </c:pt>
                <c:pt idx="689">
                  <c:v>355</c:v>
                </c:pt>
                <c:pt idx="690">
                  <c:v>351.1</c:v>
                </c:pt>
                <c:pt idx="691">
                  <c:v>355</c:v>
                </c:pt>
                <c:pt idx="692">
                  <c:v>354</c:v>
                </c:pt>
                <c:pt idx="693">
                  <c:v>352.7</c:v>
                </c:pt>
                <c:pt idx="694">
                  <c:v>356</c:v>
                </c:pt>
                <c:pt idx="695">
                  <c:v>357</c:v>
                </c:pt>
                <c:pt idx="696">
                  <c:v>346.7</c:v>
                </c:pt>
                <c:pt idx="697">
                  <c:v>340.2</c:v>
                </c:pt>
                <c:pt idx="698">
                  <c:v>337.2</c:v>
                </c:pt>
                <c:pt idx="699">
                  <c:v>336.5</c:v>
                </c:pt>
                <c:pt idx="700">
                  <c:v>337.9</c:v>
                </c:pt>
                <c:pt idx="701">
                  <c:v>348.1</c:v>
                </c:pt>
                <c:pt idx="702">
                  <c:v>338.5</c:v>
                </c:pt>
                <c:pt idx="703">
                  <c:v>326</c:v>
                </c:pt>
                <c:pt idx="704">
                  <c:v>323.39999999999998</c:v>
                </c:pt>
                <c:pt idx="705">
                  <c:v>317.10000000000002</c:v>
                </c:pt>
                <c:pt idx="706">
                  <c:v>311.10000000000002</c:v>
                </c:pt>
                <c:pt idx="707">
                  <c:v>317.39999999999998</c:v>
                </c:pt>
                <c:pt idx="708">
                  <c:v>322.10000000000002</c:v>
                </c:pt>
                <c:pt idx="709">
                  <c:v>325.39999999999998</c:v>
                </c:pt>
                <c:pt idx="710">
                  <c:v>326.3</c:v>
                </c:pt>
                <c:pt idx="711">
                  <c:v>338.2</c:v>
                </c:pt>
                <c:pt idx="712">
                  <c:v>339.5</c:v>
                </c:pt>
                <c:pt idx="713">
                  <c:v>340.2</c:v>
                </c:pt>
                <c:pt idx="714">
                  <c:v>341.5</c:v>
                </c:pt>
                <c:pt idx="715">
                  <c:v>343.5</c:v>
                </c:pt>
                <c:pt idx="716">
                  <c:v>338.2</c:v>
                </c:pt>
                <c:pt idx="717">
                  <c:v>341.8</c:v>
                </c:pt>
                <c:pt idx="718">
                  <c:v>343.1</c:v>
                </c:pt>
                <c:pt idx="719">
                  <c:v>339.2</c:v>
                </c:pt>
                <c:pt idx="720">
                  <c:v>346.4</c:v>
                </c:pt>
                <c:pt idx="721">
                  <c:v>345.1</c:v>
                </c:pt>
                <c:pt idx="722">
                  <c:v>344.1</c:v>
                </c:pt>
                <c:pt idx="723">
                  <c:v>346.4</c:v>
                </c:pt>
                <c:pt idx="724">
                  <c:v>346.5</c:v>
                </c:pt>
                <c:pt idx="725">
                  <c:v>338.2</c:v>
                </c:pt>
                <c:pt idx="726">
                  <c:v>345.8</c:v>
                </c:pt>
                <c:pt idx="727">
                  <c:v>341.2</c:v>
                </c:pt>
                <c:pt idx="728">
                  <c:v>347.1</c:v>
                </c:pt>
                <c:pt idx="729">
                  <c:v>345.8</c:v>
                </c:pt>
                <c:pt idx="730">
                  <c:v>347.1</c:v>
                </c:pt>
                <c:pt idx="731">
                  <c:v>359.9</c:v>
                </c:pt>
                <c:pt idx="732">
                  <c:v>373.8</c:v>
                </c:pt>
                <c:pt idx="733">
                  <c:v>367.8</c:v>
                </c:pt>
                <c:pt idx="734">
                  <c:v>357</c:v>
                </c:pt>
                <c:pt idx="735">
                  <c:v>370.6</c:v>
                </c:pt>
                <c:pt idx="736">
                  <c:v>380.4</c:v>
                </c:pt>
                <c:pt idx="737">
                  <c:v>383.7</c:v>
                </c:pt>
                <c:pt idx="738">
                  <c:v>389.3</c:v>
                </c:pt>
                <c:pt idx="739">
                  <c:v>391.9</c:v>
                </c:pt>
                <c:pt idx="740">
                  <c:v>386.7</c:v>
                </c:pt>
                <c:pt idx="741">
                  <c:v>387.4</c:v>
                </c:pt>
                <c:pt idx="742">
                  <c:v>393.3</c:v>
                </c:pt>
                <c:pt idx="743">
                  <c:v>398.5</c:v>
                </c:pt>
                <c:pt idx="744">
                  <c:v>399.6</c:v>
                </c:pt>
                <c:pt idx="745">
                  <c:v>406.8</c:v>
                </c:pt>
                <c:pt idx="746">
                  <c:v>408.4</c:v>
                </c:pt>
                <c:pt idx="747">
                  <c:v>413</c:v>
                </c:pt>
                <c:pt idx="748">
                  <c:v>413.7</c:v>
                </c:pt>
                <c:pt idx="749">
                  <c:v>415.3</c:v>
                </c:pt>
                <c:pt idx="750">
                  <c:v>415</c:v>
                </c:pt>
                <c:pt idx="751">
                  <c:v>414.4</c:v>
                </c:pt>
                <c:pt idx="752">
                  <c:v>410.4</c:v>
                </c:pt>
                <c:pt idx="753">
                  <c:v>413.4</c:v>
                </c:pt>
                <c:pt idx="754">
                  <c:v>418</c:v>
                </c:pt>
                <c:pt idx="755">
                  <c:v>413.4</c:v>
                </c:pt>
                <c:pt idx="756">
                  <c:v>417.3</c:v>
                </c:pt>
                <c:pt idx="757">
                  <c:v>406.7</c:v>
                </c:pt>
                <c:pt idx="758">
                  <c:v>391.6</c:v>
                </c:pt>
                <c:pt idx="759">
                  <c:v>407.4</c:v>
                </c:pt>
                <c:pt idx="760">
                  <c:v>407.4</c:v>
                </c:pt>
                <c:pt idx="761">
                  <c:v>413.4</c:v>
                </c:pt>
                <c:pt idx="762">
                  <c:v>413.3</c:v>
                </c:pt>
                <c:pt idx="763">
                  <c:v>406.1</c:v>
                </c:pt>
                <c:pt idx="764">
                  <c:v>385.7</c:v>
                </c:pt>
                <c:pt idx="765">
                  <c:v>379.7</c:v>
                </c:pt>
                <c:pt idx="766">
                  <c:v>370.5</c:v>
                </c:pt>
                <c:pt idx="767">
                  <c:v>378.7</c:v>
                </c:pt>
                <c:pt idx="768">
                  <c:v>360</c:v>
                </c:pt>
                <c:pt idx="769">
                  <c:v>361.9</c:v>
                </c:pt>
                <c:pt idx="770">
                  <c:v>365.9</c:v>
                </c:pt>
                <c:pt idx="771">
                  <c:v>361.6</c:v>
                </c:pt>
                <c:pt idx="772">
                  <c:v>356.3</c:v>
                </c:pt>
                <c:pt idx="773">
                  <c:v>343.2</c:v>
                </c:pt>
                <c:pt idx="774">
                  <c:v>352.7</c:v>
                </c:pt>
                <c:pt idx="775">
                  <c:v>356</c:v>
                </c:pt>
                <c:pt idx="776">
                  <c:v>368.8</c:v>
                </c:pt>
                <c:pt idx="777">
                  <c:v>374.8</c:v>
                </c:pt>
                <c:pt idx="778">
                  <c:v>376.1</c:v>
                </c:pt>
                <c:pt idx="779">
                  <c:v>370.8</c:v>
                </c:pt>
                <c:pt idx="780">
                  <c:v>382.4</c:v>
                </c:pt>
                <c:pt idx="781">
                  <c:v>381.1</c:v>
                </c:pt>
                <c:pt idx="782">
                  <c:v>380.7</c:v>
                </c:pt>
                <c:pt idx="783">
                  <c:v>380.7</c:v>
                </c:pt>
                <c:pt idx="784">
                  <c:v>380.7</c:v>
                </c:pt>
                <c:pt idx="785">
                  <c:v>368.9</c:v>
                </c:pt>
                <c:pt idx="786">
                  <c:v>381.4</c:v>
                </c:pt>
                <c:pt idx="787">
                  <c:v>383.4</c:v>
                </c:pt>
                <c:pt idx="788">
                  <c:v>376.8</c:v>
                </c:pt>
                <c:pt idx="789">
                  <c:v>382.7</c:v>
                </c:pt>
                <c:pt idx="790">
                  <c:v>382</c:v>
                </c:pt>
                <c:pt idx="791">
                  <c:v>377.8</c:v>
                </c:pt>
                <c:pt idx="792">
                  <c:v>384</c:v>
                </c:pt>
                <c:pt idx="793">
                  <c:v>377.4</c:v>
                </c:pt>
                <c:pt idx="794">
                  <c:v>384.7</c:v>
                </c:pt>
                <c:pt idx="795">
                  <c:v>382.1</c:v>
                </c:pt>
                <c:pt idx="796">
                  <c:v>378.7</c:v>
                </c:pt>
                <c:pt idx="797">
                  <c:v>380.7</c:v>
                </c:pt>
                <c:pt idx="798">
                  <c:v>378.1</c:v>
                </c:pt>
                <c:pt idx="799">
                  <c:v>380</c:v>
                </c:pt>
                <c:pt idx="800">
                  <c:v>384.7</c:v>
                </c:pt>
                <c:pt idx="801">
                  <c:v>384.4</c:v>
                </c:pt>
                <c:pt idx="802">
                  <c:v>383.7</c:v>
                </c:pt>
                <c:pt idx="803">
                  <c:v>382.7</c:v>
                </c:pt>
                <c:pt idx="804">
                  <c:v>387.3</c:v>
                </c:pt>
                <c:pt idx="805">
                  <c:v>405.2</c:v>
                </c:pt>
                <c:pt idx="806">
                  <c:v>422.2</c:v>
                </c:pt>
                <c:pt idx="807">
                  <c:v>427.9</c:v>
                </c:pt>
                <c:pt idx="808">
                  <c:v>426.5</c:v>
                </c:pt>
                <c:pt idx="809">
                  <c:v>424.2</c:v>
                </c:pt>
                <c:pt idx="810">
                  <c:v>424.5</c:v>
                </c:pt>
                <c:pt idx="811">
                  <c:v>422.6</c:v>
                </c:pt>
                <c:pt idx="812">
                  <c:v>419.3</c:v>
                </c:pt>
                <c:pt idx="813">
                  <c:v>423.2</c:v>
                </c:pt>
                <c:pt idx="814">
                  <c:v>431.2</c:v>
                </c:pt>
                <c:pt idx="815">
                  <c:v>435.1</c:v>
                </c:pt>
                <c:pt idx="816">
                  <c:v>436.5</c:v>
                </c:pt>
                <c:pt idx="817">
                  <c:v>438.4</c:v>
                </c:pt>
                <c:pt idx="818">
                  <c:v>441</c:v>
                </c:pt>
                <c:pt idx="819">
                  <c:v>438.1</c:v>
                </c:pt>
                <c:pt idx="820">
                  <c:v>429.5</c:v>
                </c:pt>
                <c:pt idx="821">
                  <c:v>431.2</c:v>
                </c:pt>
                <c:pt idx="822">
                  <c:v>440.7</c:v>
                </c:pt>
                <c:pt idx="823">
                  <c:v>442.7</c:v>
                </c:pt>
                <c:pt idx="824">
                  <c:v>440.1</c:v>
                </c:pt>
                <c:pt idx="825">
                  <c:v>427.2</c:v>
                </c:pt>
                <c:pt idx="826">
                  <c:v>433.8</c:v>
                </c:pt>
                <c:pt idx="827">
                  <c:v>433.1</c:v>
                </c:pt>
                <c:pt idx="828">
                  <c:v>426.2</c:v>
                </c:pt>
                <c:pt idx="829">
                  <c:v>418.3</c:v>
                </c:pt>
                <c:pt idx="830">
                  <c:v>434.1</c:v>
                </c:pt>
                <c:pt idx="831">
                  <c:v>432.5</c:v>
                </c:pt>
                <c:pt idx="832">
                  <c:v>434.5</c:v>
                </c:pt>
                <c:pt idx="833">
                  <c:v>432.1</c:v>
                </c:pt>
                <c:pt idx="834">
                  <c:v>430.9</c:v>
                </c:pt>
                <c:pt idx="835">
                  <c:v>433.5</c:v>
                </c:pt>
                <c:pt idx="836">
                  <c:v>446</c:v>
                </c:pt>
                <c:pt idx="837">
                  <c:v>450.6</c:v>
                </c:pt>
                <c:pt idx="838">
                  <c:v>438.7</c:v>
                </c:pt>
                <c:pt idx="839">
                  <c:v>444</c:v>
                </c:pt>
                <c:pt idx="840">
                  <c:v>432.5</c:v>
                </c:pt>
                <c:pt idx="841">
                  <c:v>437.8</c:v>
                </c:pt>
                <c:pt idx="842">
                  <c:v>447</c:v>
                </c:pt>
                <c:pt idx="843">
                  <c:v>432.5</c:v>
                </c:pt>
                <c:pt idx="844">
                  <c:v>441.1</c:v>
                </c:pt>
                <c:pt idx="845">
                  <c:v>442</c:v>
                </c:pt>
                <c:pt idx="846">
                  <c:v>443</c:v>
                </c:pt>
                <c:pt idx="847">
                  <c:v>445.7</c:v>
                </c:pt>
                <c:pt idx="848">
                  <c:v>448</c:v>
                </c:pt>
                <c:pt idx="849">
                  <c:v>450.6</c:v>
                </c:pt>
                <c:pt idx="850">
                  <c:v>453.2</c:v>
                </c:pt>
                <c:pt idx="851">
                  <c:v>443</c:v>
                </c:pt>
                <c:pt idx="852">
                  <c:v>433.8</c:v>
                </c:pt>
                <c:pt idx="853">
                  <c:v>427.1</c:v>
                </c:pt>
                <c:pt idx="854">
                  <c:v>435.1</c:v>
                </c:pt>
                <c:pt idx="855">
                  <c:v>440</c:v>
                </c:pt>
                <c:pt idx="856">
                  <c:v>434.8</c:v>
                </c:pt>
                <c:pt idx="857">
                  <c:v>440.1</c:v>
                </c:pt>
                <c:pt idx="858">
                  <c:v>437.8</c:v>
                </c:pt>
                <c:pt idx="859">
                  <c:v>437.7</c:v>
                </c:pt>
                <c:pt idx="860">
                  <c:v>452.9</c:v>
                </c:pt>
                <c:pt idx="861">
                  <c:v>452.3</c:v>
                </c:pt>
                <c:pt idx="862">
                  <c:v>450.9</c:v>
                </c:pt>
                <c:pt idx="863">
                  <c:v>452.9</c:v>
                </c:pt>
                <c:pt idx="864">
                  <c:v>449</c:v>
                </c:pt>
                <c:pt idx="865">
                  <c:v>451.6</c:v>
                </c:pt>
                <c:pt idx="866">
                  <c:v>452.9</c:v>
                </c:pt>
                <c:pt idx="867">
                  <c:v>445.7</c:v>
                </c:pt>
                <c:pt idx="868">
                  <c:v>450.3</c:v>
                </c:pt>
                <c:pt idx="869">
                  <c:v>451.9</c:v>
                </c:pt>
                <c:pt idx="870">
                  <c:v>447.6</c:v>
                </c:pt>
                <c:pt idx="871">
                  <c:v>444.4</c:v>
                </c:pt>
                <c:pt idx="872">
                  <c:v>451.9</c:v>
                </c:pt>
                <c:pt idx="873">
                  <c:v>451.6</c:v>
                </c:pt>
                <c:pt idx="874">
                  <c:v>455.6</c:v>
                </c:pt>
                <c:pt idx="875">
                  <c:v>457.9</c:v>
                </c:pt>
                <c:pt idx="876">
                  <c:v>448.6</c:v>
                </c:pt>
                <c:pt idx="877">
                  <c:v>450.6</c:v>
                </c:pt>
                <c:pt idx="878">
                  <c:v>456.9</c:v>
                </c:pt>
                <c:pt idx="879">
                  <c:v>469.7</c:v>
                </c:pt>
                <c:pt idx="880">
                  <c:v>459.8</c:v>
                </c:pt>
                <c:pt idx="881">
                  <c:v>460.8</c:v>
                </c:pt>
                <c:pt idx="882">
                  <c:v>439</c:v>
                </c:pt>
                <c:pt idx="883">
                  <c:v>422.5</c:v>
                </c:pt>
                <c:pt idx="884">
                  <c:v>413.4</c:v>
                </c:pt>
                <c:pt idx="885">
                  <c:v>415.7</c:v>
                </c:pt>
                <c:pt idx="886">
                  <c:v>410.4</c:v>
                </c:pt>
                <c:pt idx="887">
                  <c:v>417.3</c:v>
                </c:pt>
                <c:pt idx="888">
                  <c:v>421.9</c:v>
                </c:pt>
                <c:pt idx="889">
                  <c:v>427.2</c:v>
                </c:pt>
                <c:pt idx="890">
                  <c:v>416.3</c:v>
                </c:pt>
                <c:pt idx="891">
                  <c:v>429.2</c:v>
                </c:pt>
                <c:pt idx="892">
                  <c:v>431.2</c:v>
                </c:pt>
                <c:pt idx="893">
                  <c:v>436.1</c:v>
                </c:pt>
                <c:pt idx="894">
                  <c:v>458.9</c:v>
                </c:pt>
                <c:pt idx="895">
                  <c:v>473.4</c:v>
                </c:pt>
                <c:pt idx="896">
                  <c:v>479.6</c:v>
                </c:pt>
                <c:pt idx="897">
                  <c:v>483.6</c:v>
                </c:pt>
                <c:pt idx="898">
                  <c:v>482.2</c:v>
                </c:pt>
                <c:pt idx="899">
                  <c:v>479.6</c:v>
                </c:pt>
                <c:pt idx="900">
                  <c:v>485.2</c:v>
                </c:pt>
                <c:pt idx="901">
                  <c:v>477.9</c:v>
                </c:pt>
                <c:pt idx="902">
                  <c:v>488.5</c:v>
                </c:pt>
                <c:pt idx="903">
                  <c:v>492.1</c:v>
                </c:pt>
                <c:pt idx="904">
                  <c:v>491.5</c:v>
                </c:pt>
                <c:pt idx="905">
                  <c:v>490.5</c:v>
                </c:pt>
                <c:pt idx="906">
                  <c:v>494.8</c:v>
                </c:pt>
                <c:pt idx="907">
                  <c:v>493.5</c:v>
                </c:pt>
                <c:pt idx="908">
                  <c:v>497.4</c:v>
                </c:pt>
                <c:pt idx="909">
                  <c:v>486.8</c:v>
                </c:pt>
                <c:pt idx="910">
                  <c:v>490.2</c:v>
                </c:pt>
                <c:pt idx="911">
                  <c:v>491.5</c:v>
                </c:pt>
                <c:pt idx="912">
                  <c:v>496.7</c:v>
                </c:pt>
                <c:pt idx="913">
                  <c:v>486.2</c:v>
                </c:pt>
                <c:pt idx="914">
                  <c:v>492.5</c:v>
                </c:pt>
                <c:pt idx="915">
                  <c:v>481.9</c:v>
                </c:pt>
                <c:pt idx="916">
                  <c:v>474</c:v>
                </c:pt>
                <c:pt idx="917">
                  <c:v>467.8</c:v>
                </c:pt>
                <c:pt idx="918">
                  <c:v>478.3</c:v>
                </c:pt>
                <c:pt idx="919">
                  <c:v>473.6</c:v>
                </c:pt>
                <c:pt idx="920">
                  <c:v>479.6</c:v>
                </c:pt>
                <c:pt idx="921">
                  <c:v>478</c:v>
                </c:pt>
                <c:pt idx="922">
                  <c:v>478</c:v>
                </c:pt>
                <c:pt idx="923">
                  <c:v>480.6</c:v>
                </c:pt>
                <c:pt idx="924">
                  <c:v>481.3</c:v>
                </c:pt>
                <c:pt idx="925">
                  <c:v>477.3</c:v>
                </c:pt>
                <c:pt idx="926">
                  <c:v>462.8</c:v>
                </c:pt>
                <c:pt idx="927">
                  <c:v>472.7</c:v>
                </c:pt>
                <c:pt idx="928">
                  <c:v>472.1</c:v>
                </c:pt>
                <c:pt idx="929">
                  <c:v>466.8</c:v>
                </c:pt>
                <c:pt idx="930">
                  <c:v>484.5</c:v>
                </c:pt>
                <c:pt idx="931">
                  <c:v>477.9</c:v>
                </c:pt>
                <c:pt idx="932">
                  <c:v>469.7</c:v>
                </c:pt>
                <c:pt idx="933">
                  <c:v>472.3</c:v>
                </c:pt>
                <c:pt idx="934">
                  <c:v>471.1</c:v>
                </c:pt>
                <c:pt idx="935">
                  <c:v>474.7</c:v>
                </c:pt>
                <c:pt idx="936">
                  <c:v>473.3</c:v>
                </c:pt>
                <c:pt idx="937">
                  <c:v>463.4</c:v>
                </c:pt>
                <c:pt idx="938">
                  <c:v>460.8</c:v>
                </c:pt>
                <c:pt idx="939">
                  <c:v>458.5</c:v>
                </c:pt>
                <c:pt idx="940">
                  <c:v>459.9</c:v>
                </c:pt>
                <c:pt idx="941">
                  <c:v>475.6</c:v>
                </c:pt>
                <c:pt idx="942">
                  <c:v>476</c:v>
                </c:pt>
                <c:pt idx="943">
                  <c:v>472.7</c:v>
                </c:pt>
                <c:pt idx="944">
                  <c:v>475.7</c:v>
                </c:pt>
                <c:pt idx="945">
                  <c:v>465.4</c:v>
                </c:pt>
                <c:pt idx="946">
                  <c:v>466.1</c:v>
                </c:pt>
                <c:pt idx="947">
                  <c:v>462.8</c:v>
                </c:pt>
                <c:pt idx="948">
                  <c:v>472.7</c:v>
                </c:pt>
                <c:pt idx="949">
                  <c:v>473.4</c:v>
                </c:pt>
                <c:pt idx="950">
                  <c:v>484.5</c:v>
                </c:pt>
                <c:pt idx="951">
                  <c:v>481.9</c:v>
                </c:pt>
                <c:pt idx="952">
                  <c:v>481.9</c:v>
                </c:pt>
                <c:pt idx="953">
                  <c:v>485.5</c:v>
                </c:pt>
                <c:pt idx="954">
                  <c:v>479.6</c:v>
                </c:pt>
                <c:pt idx="955">
                  <c:v>470.4</c:v>
                </c:pt>
                <c:pt idx="956">
                  <c:v>468.7</c:v>
                </c:pt>
                <c:pt idx="957">
                  <c:v>469.7</c:v>
                </c:pt>
                <c:pt idx="958">
                  <c:v>473.7</c:v>
                </c:pt>
                <c:pt idx="959">
                  <c:v>479.6</c:v>
                </c:pt>
                <c:pt idx="960">
                  <c:v>468</c:v>
                </c:pt>
                <c:pt idx="961">
                  <c:v>462.8</c:v>
                </c:pt>
                <c:pt idx="962">
                  <c:v>453.9</c:v>
                </c:pt>
                <c:pt idx="963">
                  <c:v>471.4</c:v>
                </c:pt>
                <c:pt idx="964">
                  <c:v>485.9</c:v>
                </c:pt>
                <c:pt idx="965">
                  <c:v>501.4</c:v>
                </c:pt>
                <c:pt idx="966">
                  <c:v>505.7</c:v>
                </c:pt>
                <c:pt idx="967">
                  <c:v>503.7</c:v>
                </c:pt>
                <c:pt idx="968">
                  <c:v>513.20000000000005</c:v>
                </c:pt>
                <c:pt idx="969">
                  <c:v>514.9</c:v>
                </c:pt>
                <c:pt idx="970">
                  <c:v>512.9</c:v>
                </c:pt>
                <c:pt idx="971">
                  <c:v>516.20000000000005</c:v>
                </c:pt>
                <c:pt idx="972">
                  <c:v>515.20000000000005</c:v>
                </c:pt>
                <c:pt idx="973">
                  <c:v>517.9</c:v>
                </c:pt>
                <c:pt idx="974">
                  <c:v>523.1</c:v>
                </c:pt>
                <c:pt idx="975">
                  <c:v>522.5</c:v>
                </c:pt>
                <c:pt idx="976">
                  <c:v>526.4</c:v>
                </c:pt>
                <c:pt idx="977">
                  <c:v>525.1</c:v>
                </c:pt>
                <c:pt idx="978">
                  <c:v>523.79999999999995</c:v>
                </c:pt>
                <c:pt idx="979">
                  <c:v>527.70000000000005</c:v>
                </c:pt>
                <c:pt idx="980">
                  <c:v>517.20000000000005</c:v>
                </c:pt>
                <c:pt idx="981">
                  <c:v>523.79999999999995</c:v>
                </c:pt>
                <c:pt idx="982">
                  <c:v>523.1</c:v>
                </c:pt>
                <c:pt idx="983">
                  <c:v>520.20000000000005</c:v>
                </c:pt>
                <c:pt idx="984">
                  <c:v>520.1</c:v>
                </c:pt>
                <c:pt idx="985">
                  <c:v>515.6</c:v>
                </c:pt>
                <c:pt idx="986">
                  <c:v>518.20000000000005</c:v>
                </c:pt>
                <c:pt idx="987">
                  <c:v>516.5</c:v>
                </c:pt>
                <c:pt idx="988">
                  <c:v>515.9</c:v>
                </c:pt>
                <c:pt idx="989">
                  <c:v>510.3</c:v>
                </c:pt>
                <c:pt idx="990">
                  <c:v>514.5</c:v>
                </c:pt>
                <c:pt idx="991">
                  <c:v>511.3</c:v>
                </c:pt>
                <c:pt idx="992">
                  <c:v>505.3</c:v>
                </c:pt>
                <c:pt idx="993">
                  <c:v>500</c:v>
                </c:pt>
                <c:pt idx="994">
                  <c:v>491.5</c:v>
                </c:pt>
                <c:pt idx="995">
                  <c:v>497.4</c:v>
                </c:pt>
                <c:pt idx="996">
                  <c:v>502.4</c:v>
                </c:pt>
                <c:pt idx="997">
                  <c:v>500.4</c:v>
                </c:pt>
                <c:pt idx="998">
                  <c:v>502.4</c:v>
                </c:pt>
                <c:pt idx="999">
                  <c:v>501</c:v>
                </c:pt>
                <c:pt idx="1000">
                  <c:v>493.1</c:v>
                </c:pt>
                <c:pt idx="1001">
                  <c:v>500.4</c:v>
                </c:pt>
                <c:pt idx="1002">
                  <c:v>497.7</c:v>
                </c:pt>
                <c:pt idx="1003">
                  <c:v>489.2</c:v>
                </c:pt>
                <c:pt idx="1004">
                  <c:v>501.4</c:v>
                </c:pt>
                <c:pt idx="1005">
                  <c:v>491.1</c:v>
                </c:pt>
                <c:pt idx="1006">
                  <c:v>495.1</c:v>
                </c:pt>
                <c:pt idx="1007">
                  <c:v>499.4</c:v>
                </c:pt>
                <c:pt idx="1008">
                  <c:v>493.8</c:v>
                </c:pt>
                <c:pt idx="1009">
                  <c:v>500.4</c:v>
                </c:pt>
                <c:pt idx="1010">
                  <c:v>490.5</c:v>
                </c:pt>
                <c:pt idx="1011">
                  <c:v>501</c:v>
                </c:pt>
                <c:pt idx="1012">
                  <c:v>497.7</c:v>
                </c:pt>
                <c:pt idx="1013">
                  <c:v>490.5</c:v>
                </c:pt>
                <c:pt idx="1014">
                  <c:v>499.4</c:v>
                </c:pt>
                <c:pt idx="1015">
                  <c:v>498.8</c:v>
                </c:pt>
                <c:pt idx="1016">
                  <c:v>494.5</c:v>
                </c:pt>
                <c:pt idx="1017">
                  <c:v>502.3</c:v>
                </c:pt>
                <c:pt idx="1018">
                  <c:v>496.4</c:v>
                </c:pt>
                <c:pt idx="1019">
                  <c:v>499.4</c:v>
                </c:pt>
                <c:pt idx="1020">
                  <c:v>496.1</c:v>
                </c:pt>
                <c:pt idx="1021">
                  <c:v>504.7</c:v>
                </c:pt>
                <c:pt idx="1022">
                  <c:v>498.4</c:v>
                </c:pt>
                <c:pt idx="1023">
                  <c:v>508.3</c:v>
                </c:pt>
                <c:pt idx="1024">
                  <c:v>514.9</c:v>
                </c:pt>
                <c:pt idx="1025">
                  <c:v>513.20000000000005</c:v>
                </c:pt>
                <c:pt idx="1026">
                  <c:v>518.79999999999995</c:v>
                </c:pt>
                <c:pt idx="1027">
                  <c:v>507.6</c:v>
                </c:pt>
                <c:pt idx="1028">
                  <c:v>513.20000000000005</c:v>
                </c:pt>
                <c:pt idx="1029">
                  <c:v>512.9</c:v>
                </c:pt>
                <c:pt idx="1030">
                  <c:v>519.5</c:v>
                </c:pt>
                <c:pt idx="1031">
                  <c:v>500.4</c:v>
                </c:pt>
                <c:pt idx="1032">
                  <c:v>517.5</c:v>
                </c:pt>
                <c:pt idx="1033">
                  <c:v>515.5</c:v>
                </c:pt>
                <c:pt idx="1034">
                  <c:v>497.4</c:v>
                </c:pt>
                <c:pt idx="1035">
                  <c:v>507.9</c:v>
                </c:pt>
                <c:pt idx="1036">
                  <c:v>496.1</c:v>
                </c:pt>
                <c:pt idx="1037">
                  <c:v>489.5</c:v>
                </c:pt>
                <c:pt idx="1038">
                  <c:v>481.3</c:v>
                </c:pt>
                <c:pt idx="1039">
                  <c:v>489.9</c:v>
                </c:pt>
                <c:pt idx="1040">
                  <c:v>503.4</c:v>
                </c:pt>
                <c:pt idx="1041">
                  <c:v>506.7</c:v>
                </c:pt>
                <c:pt idx="1042">
                  <c:v>500</c:v>
                </c:pt>
                <c:pt idx="1043">
                  <c:v>478.7</c:v>
                </c:pt>
                <c:pt idx="1044">
                  <c:v>475</c:v>
                </c:pt>
                <c:pt idx="1045">
                  <c:v>462.5</c:v>
                </c:pt>
                <c:pt idx="1046">
                  <c:v>464.8</c:v>
                </c:pt>
                <c:pt idx="1047">
                  <c:v>463.1</c:v>
                </c:pt>
                <c:pt idx="1048">
                  <c:v>465.8</c:v>
                </c:pt>
                <c:pt idx="1049">
                  <c:v>464.8</c:v>
                </c:pt>
                <c:pt idx="1050">
                  <c:v>471.4</c:v>
                </c:pt>
                <c:pt idx="1051">
                  <c:v>465.4</c:v>
                </c:pt>
                <c:pt idx="1052">
                  <c:v>470.7</c:v>
                </c:pt>
                <c:pt idx="1053">
                  <c:v>467.8</c:v>
                </c:pt>
                <c:pt idx="1054">
                  <c:v>473</c:v>
                </c:pt>
                <c:pt idx="1055">
                  <c:v>474.6</c:v>
                </c:pt>
                <c:pt idx="1056">
                  <c:v>473.1</c:v>
                </c:pt>
                <c:pt idx="1057">
                  <c:v>489.5</c:v>
                </c:pt>
                <c:pt idx="1058">
                  <c:v>501.4</c:v>
                </c:pt>
                <c:pt idx="1059">
                  <c:v>509.6</c:v>
                </c:pt>
                <c:pt idx="1060">
                  <c:v>507.6</c:v>
                </c:pt>
                <c:pt idx="1061">
                  <c:v>519.20000000000005</c:v>
                </c:pt>
                <c:pt idx="1062">
                  <c:v>518.5</c:v>
                </c:pt>
                <c:pt idx="1063">
                  <c:v>517.20000000000005</c:v>
                </c:pt>
                <c:pt idx="1064">
                  <c:v>519.20000000000005</c:v>
                </c:pt>
                <c:pt idx="1065">
                  <c:v>519.5</c:v>
                </c:pt>
                <c:pt idx="1066">
                  <c:v>515</c:v>
                </c:pt>
                <c:pt idx="1067">
                  <c:v>521.9</c:v>
                </c:pt>
                <c:pt idx="1068">
                  <c:v>516.29999999999995</c:v>
                </c:pt>
                <c:pt idx="1069">
                  <c:v>518</c:v>
                </c:pt>
                <c:pt idx="1070">
                  <c:v>510.6</c:v>
                </c:pt>
                <c:pt idx="1071">
                  <c:v>518.4</c:v>
                </c:pt>
                <c:pt idx="1072">
                  <c:v>519.9</c:v>
                </c:pt>
                <c:pt idx="1073">
                  <c:v>513.4</c:v>
                </c:pt>
                <c:pt idx="1074">
                  <c:v>517.6</c:v>
                </c:pt>
                <c:pt idx="1075">
                  <c:v>510.4</c:v>
                </c:pt>
                <c:pt idx="1076">
                  <c:v>508.3</c:v>
                </c:pt>
                <c:pt idx="1077">
                  <c:v>502</c:v>
                </c:pt>
                <c:pt idx="1078">
                  <c:v>504.6</c:v>
                </c:pt>
                <c:pt idx="1079">
                  <c:v>499.5</c:v>
                </c:pt>
                <c:pt idx="1080">
                  <c:v>497.6</c:v>
                </c:pt>
                <c:pt idx="1081">
                  <c:v>488.9</c:v>
                </c:pt>
                <c:pt idx="1082">
                  <c:v>485.6</c:v>
                </c:pt>
                <c:pt idx="1083">
                  <c:v>479.9</c:v>
                </c:pt>
                <c:pt idx="1084">
                  <c:v>478.5</c:v>
                </c:pt>
                <c:pt idx="1085">
                  <c:v>469.9</c:v>
                </c:pt>
                <c:pt idx="1086">
                  <c:v>467.1</c:v>
                </c:pt>
                <c:pt idx="1087">
                  <c:v>463.2</c:v>
                </c:pt>
                <c:pt idx="1088">
                  <c:v>459.9</c:v>
                </c:pt>
                <c:pt idx="1089">
                  <c:v>457.6</c:v>
                </c:pt>
                <c:pt idx="1090">
                  <c:v>453.6</c:v>
                </c:pt>
                <c:pt idx="1091">
                  <c:v>443.3</c:v>
                </c:pt>
                <c:pt idx="1092">
                  <c:v>446.9</c:v>
                </c:pt>
                <c:pt idx="1093">
                  <c:v>442.6</c:v>
                </c:pt>
                <c:pt idx="1094">
                  <c:v>432.5</c:v>
                </c:pt>
                <c:pt idx="1095">
                  <c:v>441.1</c:v>
                </c:pt>
                <c:pt idx="1096">
                  <c:v>440.4</c:v>
                </c:pt>
                <c:pt idx="1097">
                  <c:v>433.3</c:v>
                </c:pt>
                <c:pt idx="1098">
                  <c:v>438.8</c:v>
                </c:pt>
                <c:pt idx="1099">
                  <c:v>438.1</c:v>
                </c:pt>
                <c:pt idx="1100">
                  <c:v>441.9</c:v>
                </c:pt>
                <c:pt idx="1101">
                  <c:v>439.4</c:v>
                </c:pt>
                <c:pt idx="1102">
                  <c:v>440</c:v>
                </c:pt>
                <c:pt idx="1103">
                  <c:v>439.2</c:v>
                </c:pt>
                <c:pt idx="1104">
                  <c:v>436.4</c:v>
                </c:pt>
                <c:pt idx="1105">
                  <c:v>440.9</c:v>
                </c:pt>
                <c:pt idx="1106">
                  <c:v>443</c:v>
                </c:pt>
                <c:pt idx="1107">
                  <c:v>439.5</c:v>
                </c:pt>
                <c:pt idx="1108">
                  <c:v>443.2</c:v>
                </c:pt>
                <c:pt idx="1109">
                  <c:v>449.7</c:v>
                </c:pt>
                <c:pt idx="1110">
                  <c:v>442</c:v>
                </c:pt>
                <c:pt idx="1111">
                  <c:v>450.9</c:v>
                </c:pt>
                <c:pt idx="1112">
                  <c:v>456.8</c:v>
                </c:pt>
                <c:pt idx="1113">
                  <c:v>450.4</c:v>
                </c:pt>
                <c:pt idx="1114">
                  <c:v>451.4</c:v>
                </c:pt>
                <c:pt idx="1115">
                  <c:v>457.6</c:v>
                </c:pt>
                <c:pt idx="1116">
                  <c:v>462.4</c:v>
                </c:pt>
                <c:pt idx="1117">
                  <c:v>461.9</c:v>
                </c:pt>
                <c:pt idx="1118">
                  <c:v>457</c:v>
                </c:pt>
                <c:pt idx="1119">
                  <c:v>468.5</c:v>
                </c:pt>
                <c:pt idx="1120">
                  <c:v>476.6</c:v>
                </c:pt>
                <c:pt idx="1121">
                  <c:v>479.6</c:v>
                </c:pt>
                <c:pt idx="1122">
                  <c:v>479.5</c:v>
                </c:pt>
                <c:pt idx="1123">
                  <c:v>484.8</c:v>
                </c:pt>
                <c:pt idx="1124">
                  <c:v>483.6</c:v>
                </c:pt>
                <c:pt idx="1125">
                  <c:v>476.6</c:v>
                </c:pt>
                <c:pt idx="1126">
                  <c:v>477.9</c:v>
                </c:pt>
                <c:pt idx="1127">
                  <c:v>479.6</c:v>
                </c:pt>
                <c:pt idx="1128">
                  <c:v>482.5</c:v>
                </c:pt>
                <c:pt idx="1129">
                  <c:v>485.2</c:v>
                </c:pt>
                <c:pt idx="1130">
                  <c:v>480.7</c:v>
                </c:pt>
                <c:pt idx="1131">
                  <c:v>483.6</c:v>
                </c:pt>
                <c:pt idx="1132">
                  <c:v>485.4</c:v>
                </c:pt>
                <c:pt idx="1133">
                  <c:v>473.1</c:v>
                </c:pt>
                <c:pt idx="1134">
                  <c:v>486.8</c:v>
                </c:pt>
                <c:pt idx="1135">
                  <c:v>479.9</c:v>
                </c:pt>
                <c:pt idx="1136">
                  <c:v>486.2</c:v>
                </c:pt>
                <c:pt idx="1137">
                  <c:v>485.9</c:v>
                </c:pt>
                <c:pt idx="1138">
                  <c:v>481.5</c:v>
                </c:pt>
                <c:pt idx="1139">
                  <c:v>493.1</c:v>
                </c:pt>
                <c:pt idx="1140">
                  <c:v>488.1</c:v>
                </c:pt>
                <c:pt idx="1141">
                  <c:v>488.9</c:v>
                </c:pt>
                <c:pt idx="1142">
                  <c:v>485.8</c:v>
                </c:pt>
                <c:pt idx="1143">
                  <c:v>496.2</c:v>
                </c:pt>
                <c:pt idx="1144">
                  <c:v>495.3</c:v>
                </c:pt>
                <c:pt idx="1145">
                  <c:v>490.7</c:v>
                </c:pt>
                <c:pt idx="1146">
                  <c:v>495.7</c:v>
                </c:pt>
                <c:pt idx="1147">
                  <c:v>490.1</c:v>
                </c:pt>
                <c:pt idx="1148">
                  <c:v>501.2</c:v>
                </c:pt>
                <c:pt idx="1149">
                  <c:v>500.5</c:v>
                </c:pt>
                <c:pt idx="1150">
                  <c:v>502.2</c:v>
                </c:pt>
                <c:pt idx="1151">
                  <c:v>498.4</c:v>
                </c:pt>
                <c:pt idx="1152">
                  <c:v>506.6</c:v>
                </c:pt>
                <c:pt idx="1153">
                  <c:v>506</c:v>
                </c:pt>
                <c:pt idx="1154">
                  <c:v>507.2</c:v>
                </c:pt>
                <c:pt idx="1155">
                  <c:v>506</c:v>
                </c:pt>
                <c:pt idx="1156">
                  <c:v>505.9</c:v>
                </c:pt>
                <c:pt idx="1157">
                  <c:v>513.20000000000005</c:v>
                </c:pt>
                <c:pt idx="1158">
                  <c:v>508.6</c:v>
                </c:pt>
                <c:pt idx="1159">
                  <c:v>515</c:v>
                </c:pt>
                <c:pt idx="1160">
                  <c:v>520.6</c:v>
                </c:pt>
                <c:pt idx="1161">
                  <c:v>523.1</c:v>
                </c:pt>
                <c:pt idx="1162">
                  <c:v>523.79999999999995</c:v>
                </c:pt>
                <c:pt idx="1163">
                  <c:v>523.20000000000005</c:v>
                </c:pt>
                <c:pt idx="1164">
                  <c:v>514.5</c:v>
                </c:pt>
                <c:pt idx="1165">
                  <c:v>507.5</c:v>
                </c:pt>
                <c:pt idx="1166">
                  <c:v>483.4</c:v>
                </c:pt>
                <c:pt idx="1167">
                  <c:v>479.3</c:v>
                </c:pt>
                <c:pt idx="1168">
                  <c:v>479.9</c:v>
                </c:pt>
                <c:pt idx="1169">
                  <c:v>456.3</c:v>
                </c:pt>
                <c:pt idx="1170">
                  <c:v>468.4</c:v>
                </c:pt>
                <c:pt idx="1171">
                  <c:v>467.8</c:v>
                </c:pt>
                <c:pt idx="1172">
                  <c:v>469.7</c:v>
                </c:pt>
                <c:pt idx="1173">
                  <c:v>459.7</c:v>
                </c:pt>
                <c:pt idx="1174">
                  <c:v>468.3</c:v>
                </c:pt>
                <c:pt idx="1175">
                  <c:v>475.5</c:v>
                </c:pt>
                <c:pt idx="1176">
                  <c:v>492.9</c:v>
                </c:pt>
                <c:pt idx="1177">
                  <c:v>511.8</c:v>
                </c:pt>
                <c:pt idx="1178">
                  <c:v>508.4</c:v>
                </c:pt>
                <c:pt idx="1179">
                  <c:v>529.79999999999995</c:v>
                </c:pt>
                <c:pt idx="1180">
                  <c:v>530.9</c:v>
                </c:pt>
                <c:pt idx="1181">
                  <c:v>531.1</c:v>
                </c:pt>
                <c:pt idx="1182">
                  <c:v>527.20000000000005</c:v>
                </c:pt>
                <c:pt idx="1183">
                  <c:v>520.70000000000005</c:v>
                </c:pt>
                <c:pt idx="1184">
                  <c:v>529.70000000000005</c:v>
                </c:pt>
                <c:pt idx="1185">
                  <c:v>516.6</c:v>
                </c:pt>
                <c:pt idx="1186">
                  <c:v>526.1</c:v>
                </c:pt>
                <c:pt idx="1187">
                  <c:v>527.1</c:v>
                </c:pt>
                <c:pt idx="1188">
                  <c:v>511.6</c:v>
                </c:pt>
                <c:pt idx="1189">
                  <c:v>515.4</c:v>
                </c:pt>
                <c:pt idx="1190">
                  <c:v>519</c:v>
                </c:pt>
                <c:pt idx="1191">
                  <c:v>517.6</c:v>
                </c:pt>
                <c:pt idx="1192">
                  <c:v>516.20000000000005</c:v>
                </c:pt>
                <c:pt idx="1193">
                  <c:v>512.29999999999995</c:v>
                </c:pt>
                <c:pt idx="1194">
                  <c:v>513.9</c:v>
                </c:pt>
                <c:pt idx="1195">
                  <c:v>510</c:v>
                </c:pt>
                <c:pt idx="1196">
                  <c:v>504.5</c:v>
                </c:pt>
                <c:pt idx="1197">
                  <c:v>505.5</c:v>
                </c:pt>
                <c:pt idx="1198">
                  <c:v>502</c:v>
                </c:pt>
                <c:pt idx="1199">
                  <c:v>498.5</c:v>
                </c:pt>
                <c:pt idx="1200">
                  <c:v>498.9</c:v>
                </c:pt>
                <c:pt idx="1201">
                  <c:v>503.7</c:v>
                </c:pt>
                <c:pt idx="1202">
                  <c:v>502.4</c:v>
                </c:pt>
                <c:pt idx="1203">
                  <c:v>500.4</c:v>
                </c:pt>
                <c:pt idx="1204">
                  <c:v>490.9</c:v>
                </c:pt>
                <c:pt idx="1205">
                  <c:v>499</c:v>
                </c:pt>
                <c:pt idx="1206">
                  <c:v>484.7</c:v>
                </c:pt>
                <c:pt idx="1207">
                  <c:v>493.3</c:v>
                </c:pt>
                <c:pt idx="1208">
                  <c:v>482</c:v>
                </c:pt>
                <c:pt idx="1209">
                  <c:v>488.9</c:v>
                </c:pt>
                <c:pt idx="1210">
                  <c:v>493.9</c:v>
                </c:pt>
                <c:pt idx="1211">
                  <c:v>491.7</c:v>
                </c:pt>
                <c:pt idx="1212">
                  <c:v>485.8</c:v>
                </c:pt>
                <c:pt idx="1213">
                  <c:v>487.2</c:v>
                </c:pt>
                <c:pt idx="1214">
                  <c:v>475.9</c:v>
                </c:pt>
                <c:pt idx="1215">
                  <c:v>486.1</c:v>
                </c:pt>
                <c:pt idx="1216">
                  <c:v>490.8</c:v>
                </c:pt>
                <c:pt idx="1217">
                  <c:v>489.6</c:v>
                </c:pt>
                <c:pt idx="1218">
                  <c:v>486.3</c:v>
                </c:pt>
                <c:pt idx="1219">
                  <c:v>484.8</c:v>
                </c:pt>
                <c:pt idx="1220">
                  <c:v>486.7</c:v>
                </c:pt>
                <c:pt idx="1221">
                  <c:v>488.1</c:v>
                </c:pt>
                <c:pt idx="1222">
                  <c:v>490.1</c:v>
                </c:pt>
                <c:pt idx="1223">
                  <c:v>481.8</c:v>
                </c:pt>
                <c:pt idx="1224">
                  <c:v>478.9</c:v>
                </c:pt>
                <c:pt idx="1225">
                  <c:v>480.3</c:v>
                </c:pt>
                <c:pt idx="1226">
                  <c:v>474.8</c:v>
                </c:pt>
                <c:pt idx="1227">
                  <c:v>484.6</c:v>
                </c:pt>
                <c:pt idx="1228">
                  <c:v>482.6</c:v>
                </c:pt>
                <c:pt idx="1229">
                  <c:v>479.7</c:v>
                </c:pt>
                <c:pt idx="1230">
                  <c:v>480</c:v>
                </c:pt>
                <c:pt idx="1231">
                  <c:v>480.5</c:v>
                </c:pt>
                <c:pt idx="1232">
                  <c:v>476.8</c:v>
                </c:pt>
                <c:pt idx="1233">
                  <c:v>480.7</c:v>
                </c:pt>
                <c:pt idx="1234">
                  <c:v>486.9</c:v>
                </c:pt>
                <c:pt idx="1235">
                  <c:v>467.3</c:v>
                </c:pt>
                <c:pt idx="1236">
                  <c:v>465</c:v>
                </c:pt>
                <c:pt idx="1237">
                  <c:v>463.9</c:v>
                </c:pt>
                <c:pt idx="1238">
                  <c:v>452.2</c:v>
                </c:pt>
                <c:pt idx="1239">
                  <c:v>449.8</c:v>
                </c:pt>
                <c:pt idx="1240">
                  <c:v>448.8</c:v>
                </c:pt>
                <c:pt idx="1241">
                  <c:v>452.9</c:v>
                </c:pt>
                <c:pt idx="1242">
                  <c:v>455.3</c:v>
                </c:pt>
                <c:pt idx="1243">
                  <c:v>457.1</c:v>
                </c:pt>
                <c:pt idx="1244">
                  <c:v>460.8</c:v>
                </c:pt>
                <c:pt idx="1245">
                  <c:v>461.4</c:v>
                </c:pt>
                <c:pt idx="1246">
                  <c:v>452</c:v>
                </c:pt>
                <c:pt idx="1247">
                  <c:v>438.4</c:v>
                </c:pt>
                <c:pt idx="1248">
                  <c:v>447.2</c:v>
                </c:pt>
                <c:pt idx="1249">
                  <c:v>465.3</c:v>
                </c:pt>
                <c:pt idx="1250">
                  <c:v>478.3</c:v>
                </c:pt>
                <c:pt idx="1251">
                  <c:v>487.6</c:v>
                </c:pt>
                <c:pt idx="1252">
                  <c:v>494.5</c:v>
                </c:pt>
                <c:pt idx="1253">
                  <c:v>502.2</c:v>
                </c:pt>
                <c:pt idx="1254">
                  <c:v>506</c:v>
                </c:pt>
                <c:pt idx="1255">
                  <c:v>502.8</c:v>
                </c:pt>
                <c:pt idx="1256">
                  <c:v>511</c:v>
                </c:pt>
                <c:pt idx="1257">
                  <c:v>502.5</c:v>
                </c:pt>
                <c:pt idx="1258">
                  <c:v>502.2</c:v>
                </c:pt>
                <c:pt idx="1259">
                  <c:v>507.3</c:v>
                </c:pt>
                <c:pt idx="1260">
                  <c:v>508.9</c:v>
                </c:pt>
                <c:pt idx="1261">
                  <c:v>507.7</c:v>
                </c:pt>
                <c:pt idx="1262">
                  <c:v>500.6</c:v>
                </c:pt>
                <c:pt idx="1263">
                  <c:v>506.2</c:v>
                </c:pt>
                <c:pt idx="1264">
                  <c:v>500</c:v>
                </c:pt>
                <c:pt idx="1265">
                  <c:v>507</c:v>
                </c:pt>
                <c:pt idx="1266">
                  <c:v>507.1</c:v>
                </c:pt>
                <c:pt idx="1267">
                  <c:v>501.7</c:v>
                </c:pt>
                <c:pt idx="1268">
                  <c:v>502.3</c:v>
                </c:pt>
                <c:pt idx="1269">
                  <c:v>506</c:v>
                </c:pt>
                <c:pt idx="1270">
                  <c:v>506</c:v>
                </c:pt>
                <c:pt idx="1271">
                  <c:v>507.3</c:v>
                </c:pt>
                <c:pt idx="1272">
                  <c:v>500.7</c:v>
                </c:pt>
                <c:pt idx="1273">
                  <c:v>503.9</c:v>
                </c:pt>
                <c:pt idx="1274">
                  <c:v>506.4</c:v>
                </c:pt>
                <c:pt idx="1275">
                  <c:v>503.9</c:v>
                </c:pt>
                <c:pt idx="1276">
                  <c:v>509.2</c:v>
                </c:pt>
                <c:pt idx="1277">
                  <c:v>513.20000000000005</c:v>
                </c:pt>
                <c:pt idx="1278">
                  <c:v>509.9</c:v>
                </c:pt>
                <c:pt idx="1279">
                  <c:v>502.3</c:v>
                </c:pt>
                <c:pt idx="1280">
                  <c:v>511</c:v>
                </c:pt>
                <c:pt idx="1281">
                  <c:v>499.3</c:v>
                </c:pt>
                <c:pt idx="1282">
                  <c:v>505.3</c:v>
                </c:pt>
                <c:pt idx="1283">
                  <c:v>505.4</c:v>
                </c:pt>
                <c:pt idx="1284">
                  <c:v>497</c:v>
                </c:pt>
                <c:pt idx="1285">
                  <c:v>481.9</c:v>
                </c:pt>
                <c:pt idx="1286">
                  <c:v>475.7</c:v>
                </c:pt>
                <c:pt idx="1287">
                  <c:v>463.1</c:v>
                </c:pt>
                <c:pt idx="1288">
                  <c:v>462.5</c:v>
                </c:pt>
                <c:pt idx="1289">
                  <c:v>449.3</c:v>
                </c:pt>
                <c:pt idx="1290">
                  <c:v>448.9</c:v>
                </c:pt>
                <c:pt idx="1291">
                  <c:v>456.7</c:v>
                </c:pt>
                <c:pt idx="1292">
                  <c:v>451.2</c:v>
                </c:pt>
                <c:pt idx="1293">
                  <c:v>466.9</c:v>
                </c:pt>
                <c:pt idx="1294">
                  <c:v>469.2</c:v>
                </c:pt>
                <c:pt idx="1295">
                  <c:v>475.4</c:v>
                </c:pt>
                <c:pt idx="1296">
                  <c:v>477.6</c:v>
                </c:pt>
                <c:pt idx="1297">
                  <c:v>468.1</c:v>
                </c:pt>
                <c:pt idx="1298">
                  <c:v>471.5</c:v>
                </c:pt>
                <c:pt idx="1299">
                  <c:v>479.5</c:v>
                </c:pt>
                <c:pt idx="1300">
                  <c:v>493.1</c:v>
                </c:pt>
                <c:pt idx="1301">
                  <c:v>500.3</c:v>
                </c:pt>
                <c:pt idx="1302">
                  <c:v>503</c:v>
                </c:pt>
                <c:pt idx="1303">
                  <c:v>515.79999999999995</c:v>
                </c:pt>
                <c:pt idx="1304">
                  <c:v>513.29999999999995</c:v>
                </c:pt>
                <c:pt idx="1305">
                  <c:v>511.7</c:v>
                </c:pt>
                <c:pt idx="1306">
                  <c:v>507.7</c:v>
                </c:pt>
                <c:pt idx="1307">
                  <c:v>515.1</c:v>
                </c:pt>
                <c:pt idx="1308">
                  <c:v>515.79999999999995</c:v>
                </c:pt>
                <c:pt idx="1309">
                  <c:v>516.6</c:v>
                </c:pt>
                <c:pt idx="1310">
                  <c:v>518.1</c:v>
                </c:pt>
                <c:pt idx="1311">
                  <c:v>514.79999999999995</c:v>
                </c:pt>
                <c:pt idx="1312">
                  <c:v>511.1</c:v>
                </c:pt>
                <c:pt idx="1313">
                  <c:v>508.3</c:v>
                </c:pt>
                <c:pt idx="1314">
                  <c:v>514.5</c:v>
                </c:pt>
                <c:pt idx="1315">
                  <c:v>514</c:v>
                </c:pt>
                <c:pt idx="1316">
                  <c:v>515.1</c:v>
                </c:pt>
                <c:pt idx="1317">
                  <c:v>514.9</c:v>
                </c:pt>
                <c:pt idx="1318">
                  <c:v>514.79999999999995</c:v>
                </c:pt>
                <c:pt idx="1319">
                  <c:v>522.79999999999995</c:v>
                </c:pt>
                <c:pt idx="1320">
                  <c:v>520.29999999999995</c:v>
                </c:pt>
                <c:pt idx="1321">
                  <c:v>520</c:v>
                </c:pt>
                <c:pt idx="1322">
                  <c:v>523</c:v>
                </c:pt>
                <c:pt idx="1323">
                  <c:v>502</c:v>
                </c:pt>
                <c:pt idx="1324">
                  <c:v>496</c:v>
                </c:pt>
                <c:pt idx="1325">
                  <c:v>483.3</c:v>
                </c:pt>
                <c:pt idx="1326">
                  <c:v>474.6</c:v>
                </c:pt>
                <c:pt idx="1327">
                  <c:v>475.1</c:v>
                </c:pt>
                <c:pt idx="1328">
                  <c:v>493.9</c:v>
                </c:pt>
                <c:pt idx="1329">
                  <c:v>506.9</c:v>
                </c:pt>
                <c:pt idx="1330">
                  <c:v>508.3</c:v>
                </c:pt>
                <c:pt idx="1331">
                  <c:v>502.6</c:v>
                </c:pt>
                <c:pt idx="1332">
                  <c:v>511.1</c:v>
                </c:pt>
                <c:pt idx="1333">
                  <c:v>500.6</c:v>
                </c:pt>
                <c:pt idx="1334">
                  <c:v>486.3</c:v>
                </c:pt>
                <c:pt idx="1335">
                  <c:v>482.1</c:v>
                </c:pt>
                <c:pt idx="1336">
                  <c:v>475.9</c:v>
                </c:pt>
                <c:pt idx="1337">
                  <c:v>468</c:v>
                </c:pt>
                <c:pt idx="1338">
                  <c:v>485.4</c:v>
                </c:pt>
                <c:pt idx="1339">
                  <c:v>486.3</c:v>
                </c:pt>
                <c:pt idx="1340">
                  <c:v>483.7</c:v>
                </c:pt>
                <c:pt idx="1341">
                  <c:v>494.3</c:v>
                </c:pt>
                <c:pt idx="1342">
                  <c:v>494.6</c:v>
                </c:pt>
                <c:pt idx="1343">
                  <c:v>498.9</c:v>
                </c:pt>
                <c:pt idx="1344">
                  <c:v>494.3</c:v>
                </c:pt>
                <c:pt idx="1345">
                  <c:v>496.4</c:v>
                </c:pt>
                <c:pt idx="1346">
                  <c:v>496.3</c:v>
                </c:pt>
                <c:pt idx="1347">
                  <c:v>502.6</c:v>
                </c:pt>
                <c:pt idx="1348">
                  <c:v>501</c:v>
                </c:pt>
                <c:pt idx="1349">
                  <c:v>503.1</c:v>
                </c:pt>
                <c:pt idx="1350">
                  <c:v>502</c:v>
                </c:pt>
                <c:pt idx="1351">
                  <c:v>497.8</c:v>
                </c:pt>
                <c:pt idx="1352">
                  <c:v>490</c:v>
                </c:pt>
                <c:pt idx="1353">
                  <c:v>497.2</c:v>
                </c:pt>
                <c:pt idx="1354">
                  <c:v>494.6</c:v>
                </c:pt>
                <c:pt idx="1355">
                  <c:v>500.9</c:v>
                </c:pt>
                <c:pt idx="1356">
                  <c:v>490</c:v>
                </c:pt>
                <c:pt idx="1357">
                  <c:v>499.4</c:v>
                </c:pt>
                <c:pt idx="1358">
                  <c:v>487.3</c:v>
                </c:pt>
                <c:pt idx="1359">
                  <c:v>494.6</c:v>
                </c:pt>
                <c:pt idx="1360">
                  <c:v>493.7</c:v>
                </c:pt>
                <c:pt idx="1361">
                  <c:v>492.7</c:v>
                </c:pt>
                <c:pt idx="1362">
                  <c:v>491.1</c:v>
                </c:pt>
                <c:pt idx="1363">
                  <c:v>483.4</c:v>
                </c:pt>
                <c:pt idx="1364">
                  <c:v>495.5</c:v>
                </c:pt>
                <c:pt idx="1365">
                  <c:v>491.7</c:v>
                </c:pt>
                <c:pt idx="1366">
                  <c:v>491.3</c:v>
                </c:pt>
                <c:pt idx="1367">
                  <c:v>484</c:v>
                </c:pt>
                <c:pt idx="1368">
                  <c:v>480.9</c:v>
                </c:pt>
                <c:pt idx="1369">
                  <c:v>479.8</c:v>
                </c:pt>
                <c:pt idx="1370">
                  <c:v>485.1</c:v>
                </c:pt>
                <c:pt idx="1371">
                  <c:v>485.7</c:v>
                </c:pt>
                <c:pt idx="1372">
                  <c:v>489.1</c:v>
                </c:pt>
                <c:pt idx="1373">
                  <c:v>482.9</c:v>
                </c:pt>
                <c:pt idx="1374">
                  <c:v>480.6</c:v>
                </c:pt>
                <c:pt idx="1375">
                  <c:v>485.5</c:v>
                </c:pt>
                <c:pt idx="1376">
                  <c:v>485.4</c:v>
                </c:pt>
                <c:pt idx="1377">
                  <c:v>482.1</c:v>
                </c:pt>
                <c:pt idx="1378">
                  <c:v>488.9</c:v>
                </c:pt>
                <c:pt idx="1379">
                  <c:v>497.1</c:v>
                </c:pt>
                <c:pt idx="1380">
                  <c:v>497</c:v>
                </c:pt>
                <c:pt idx="1381">
                  <c:v>499</c:v>
                </c:pt>
                <c:pt idx="1382">
                  <c:v>493.7</c:v>
                </c:pt>
                <c:pt idx="1383">
                  <c:v>485.7</c:v>
                </c:pt>
                <c:pt idx="1384">
                  <c:v>477.6</c:v>
                </c:pt>
                <c:pt idx="1385">
                  <c:v>479.2</c:v>
                </c:pt>
                <c:pt idx="1386">
                  <c:v>478.4</c:v>
                </c:pt>
                <c:pt idx="1387">
                  <c:v>477.6</c:v>
                </c:pt>
                <c:pt idx="1388">
                  <c:v>466.4</c:v>
                </c:pt>
                <c:pt idx="1389">
                  <c:v>477.2</c:v>
                </c:pt>
                <c:pt idx="1390">
                  <c:v>473.7</c:v>
                </c:pt>
                <c:pt idx="1391">
                  <c:v>476.6</c:v>
                </c:pt>
                <c:pt idx="1392">
                  <c:v>471.2</c:v>
                </c:pt>
                <c:pt idx="1393">
                  <c:v>479.4</c:v>
                </c:pt>
                <c:pt idx="1394">
                  <c:v>476.8</c:v>
                </c:pt>
                <c:pt idx="1395">
                  <c:v>468.9</c:v>
                </c:pt>
                <c:pt idx="1396">
                  <c:v>474</c:v>
                </c:pt>
                <c:pt idx="1397">
                  <c:v>476</c:v>
                </c:pt>
                <c:pt idx="1398">
                  <c:v>473</c:v>
                </c:pt>
                <c:pt idx="1399">
                  <c:v>473.1</c:v>
                </c:pt>
                <c:pt idx="1400">
                  <c:v>463.3</c:v>
                </c:pt>
                <c:pt idx="1401">
                  <c:v>473.2</c:v>
                </c:pt>
                <c:pt idx="1402">
                  <c:v>474.1</c:v>
                </c:pt>
                <c:pt idx="1403">
                  <c:v>472.9</c:v>
                </c:pt>
                <c:pt idx="1404">
                  <c:v>478.2</c:v>
                </c:pt>
                <c:pt idx="1405">
                  <c:v>483.2</c:v>
                </c:pt>
                <c:pt idx="1406">
                  <c:v>470.6</c:v>
                </c:pt>
                <c:pt idx="1407">
                  <c:v>472.1</c:v>
                </c:pt>
                <c:pt idx="1408">
                  <c:v>465.4</c:v>
                </c:pt>
                <c:pt idx="1409">
                  <c:v>450.8</c:v>
                </c:pt>
                <c:pt idx="1410">
                  <c:v>460.4</c:v>
                </c:pt>
                <c:pt idx="1411">
                  <c:v>459.9</c:v>
                </c:pt>
                <c:pt idx="1412">
                  <c:v>472.2</c:v>
                </c:pt>
                <c:pt idx="1413">
                  <c:v>462.5</c:v>
                </c:pt>
                <c:pt idx="1414">
                  <c:v>468.5</c:v>
                </c:pt>
                <c:pt idx="1415">
                  <c:v>452.9</c:v>
                </c:pt>
                <c:pt idx="1416">
                  <c:v>471.8</c:v>
                </c:pt>
                <c:pt idx="1417">
                  <c:v>465</c:v>
                </c:pt>
                <c:pt idx="1418">
                  <c:v>472.2</c:v>
                </c:pt>
                <c:pt idx="1419">
                  <c:v>471.2</c:v>
                </c:pt>
                <c:pt idx="1420">
                  <c:v>475.7</c:v>
                </c:pt>
                <c:pt idx="1421">
                  <c:v>482.3</c:v>
                </c:pt>
                <c:pt idx="1422">
                  <c:v>476.6</c:v>
                </c:pt>
                <c:pt idx="1423">
                  <c:v>470.5</c:v>
                </c:pt>
                <c:pt idx="1424">
                  <c:v>475.7</c:v>
                </c:pt>
                <c:pt idx="1425">
                  <c:v>470.5</c:v>
                </c:pt>
                <c:pt idx="1426">
                  <c:v>468.5</c:v>
                </c:pt>
                <c:pt idx="1427">
                  <c:v>463</c:v>
                </c:pt>
                <c:pt idx="1428">
                  <c:v>467</c:v>
                </c:pt>
                <c:pt idx="1429">
                  <c:v>465.4</c:v>
                </c:pt>
                <c:pt idx="1430">
                  <c:v>465.7</c:v>
                </c:pt>
                <c:pt idx="1431">
                  <c:v>460.7</c:v>
                </c:pt>
                <c:pt idx="1432">
                  <c:v>462.2</c:v>
                </c:pt>
                <c:pt idx="1433">
                  <c:v>465.4</c:v>
                </c:pt>
                <c:pt idx="1434">
                  <c:v>457.1</c:v>
                </c:pt>
                <c:pt idx="1435">
                  <c:v>464.4</c:v>
                </c:pt>
                <c:pt idx="1436">
                  <c:v>470.6</c:v>
                </c:pt>
                <c:pt idx="1437">
                  <c:v>475.2</c:v>
                </c:pt>
                <c:pt idx="1438">
                  <c:v>471.7</c:v>
                </c:pt>
                <c:pt idx="1439">
                  <c:v>472.8</c:v>
                </c:pt>
                <c:pt idx="1440">
                  <c:v>461.1</c:v>
                </c:pt>
                <c:pt idx="1441">
                  <c:v>459.3</c:v>
                </c:pt>
                <c:pt idx="1442">
                  <c:v>456.3</c:v>
                </c:pt>
                <c:pt idx="1443">
                  <c:v>454.2</c:v>
                </c:pt>
                <c:pt idx="1444">
                  <c:v>460.9</c:v>
                </c:pt>
                <c:pt idx="1445">
                  <c:v>462.9</c:v>
                </c:pt>
                <c:pt idx="1446">
                  <c:v>465.6</c:v>
                </c:pt>
                <c:pt idx="1447">
                  <c:v>465</c:v>
                </c:pt>
                <c:pt idx="1448">
                  <c:v>462</c:v>
                </c:pt>
                <c:pt idx="1449">
                  <c:v>455.4</c:v>
                </c:pt>
                <c:pt idx="1450">
                  <c:v>453.2</c:v>
                </c:pt>
                <c:pt idx="1451">
                  <c:v>459.7</c:v>
                </c:pt>
                <c:pt idx="1452">
                  <c:v>464.6</c:v>
                </c:pt>
                <c:pt idx="1453">
                  <c:v>472.1</c:v>
                </c:pt>
                <c:pt idx="1454">
                  <c:v>475.7</c:v>
                </c:pt>
                <c:pt idx="1455">
                  <c:v>466.1</c:v>
                </c:pt>
                <c:pt idx="1456">
                  <c:v>472.6</c:v>
                </c:pt>
                <c:pt idx="1457">
                  <c:v>463.8</c:v>
                </c:pt>
                <c:pt idx="1458">
                  <c:v>474.3</c:v>
                </c:pt>
                <c:pt idx="1459">
                  <c:v>463.6</c:v>
                </c:pt>
                <c:pt idx="1460">
                  <c:v>455.1</c:v>
                </c:pt>
                <c:pt idx="1461">
                  <c:v>456.3</c:v>
                </c:pt>
                <c:pt idx="1462">
                  <c:v>450</c:v>
                </c:pt>
                <c:pt idx="1463">
                  <c:v>454.8</c:v>
                </c:pt>
                <c:pt idx="1464">
                  <c:v>459.1</c:v>
                </c:pt>
                <c:pt idx="1465">
                  <c:v>459.2</c:v>
                </c:pt>
                <c:pt idx="1466">
                  <c:v>459.8</c:v>
                </c:pt>
                <c:pt idx="1467">
                  <c:v>461.2</c:v>
                </c:pt>
                <c:pt idx="1468">
                  <c:v>463</c:v>
                </c:pt>
                <c:pt idx="1469">
                  <c:v>450.7</c:v>
                </c:pt>
                <c:pt idx="1470">
                  <c:v>468.5</c:v>
                </c:pt>
                <c:pt idx="1471">
                  <c:v>468.3</c:v>
                </c:pt>
                <c:pt idx="1472">
                  <c:v>466.9</c:v>
                </c:pt>
                <c:pt idx="1473">
                  <c:v>467.6</c:v>
                </c:pt>
                <c:pt idx="1474">
                  <c:v>459.6</c:v>
                </c:pt>
                <c:pt idx="1475">
                  <c:v>450.1</c:v>
                </c:pt>
                <c:pt idx="1476">
                  <c:v>470.7</c:v>
                </c:pt>
                <c:pt idx="1477">
                  <c:v>479.8</c:v>
                </c:pt>
                <c:pt idx="1478">
                  <c:v>480.6</c:v>
                </c:pt>
                <c:pt idx="1479">
                  <c:v>485.3</c:v>
                </c:pt>
                <c:pt idx="1480">
                  <c:v>484.4</c:v>
                </c:pt>
                <c:pt idx="1481">
                  <c:v>485.8</c:v>
                </c:pt>
                <c:pt idx="1482">
                  <c:v>463.8</c:v>
                </c:pt>
                <c:pt idx="1483">
                  <c:v>455.1</c:v>
                </c:pt>
                <c:pt idx="1484">
                  <c:v>460.9</c:v>
                </c:pt>
                <c:pt idx="1485">
                  <c:v>461.8</c:v>
                </c:pt>
                <c:pt idx="1486">
                  <c:v>463.6</c:v>
                </c:pt>
                <c:pt idx="1487">
                  <c:v>465.8</c:v>
                </c:pt>
                <c:pt idx="1488">
                  <c:v>465.7</c:v>
                </c:pt>
                <c:pt idx="1489">
                  <c:v>469.5</c:v>
                </c:pt>
                <c:pt idx="1490">
                  <c:v>468.7</c:v>
                </c:pt>
                <c:pt idx="1491">
                  <c:v>473.9</c:v>
                </c:pt>
                <c:pt idx="1492">
                  <c:v>475.3</c:v>
                </c:pt>
                <c:pt idx="1493">
                  <c:v>469.1</c:v>
                </c:pt>
                <c:pt idx="1494">
                  <c:v>474.4</c:v>
                </c:pt>
                <c:pt idx="1495">
                  <c:v>469.5</c:v>
                </c:pt>
                <c:pt idx="1496">
                  <c:v>469.6</c:v>
                </c:pt>
                <c:pt idx="1497">
                  <c:v>473.3</c:v>
                </c:pt>
                <c:pt idx="1498">
                  <c:v>473.9</c:v>
                </c:pt>
                <c:pt idx="1499">
                  <c:v>477.6</c:v>
                </c:pt>
                <c:pt idx="1500">
                  <c:v>486</c:v>
                </c:pt>
                <c:pt idx="1501">
                  <c:v>497.8</c:v>
                </c:pt>
                <c:pt idx="1502">
                  <c:v>493.9</c:v>
                </c:pt>
                <c:pt idx="1503">
                  <c:v>493.4</c:v>
                </c:pt>
                <c:pt idx="1504">
                  <c:v>488.7</c:v>
                </c:pt>
                <c:pt idx="1505">
                  <c:v>480.1</c:v>
                </c:pt>
                <c:pt idx="1506">
                  <c:v>462.7</c:v>
                </c:pt>
                <c:pt idx="1507">
                  <c:v>468.2</c:v>
                </c:pt>
                <c:pt idx="1508">
                  <c:v>478.5</c:v>
                </c:pt>
                <c:pt idx="1509">
                  <c:v>481.4</c:v>
                </c:pt>
                <c:pt idx="1510">
                  <c:v>483</c:v>
                </c:pt>
                <c:pt idx="1511">
                  <c:v>479.8</c:v>
                </c:pt>
                <c:pt idx="1512">
                  <c:v>470.7</c:v>
                </c:pt>
                <c:pt idx="1513">
                  <c:v>481</c:v>
                </c:pt>
                <c:pt idx="1514">
                  <c:v>485.4</c:v>
                </c:pt>
                <c:pt idx="1515">
                  <c:v>481.9</c:v>
                </c:pt>
                <c:pt idx="1516">
                  <c:v>485.5</c:v>
                </c:pt>
                <c:pt idx="1517">
                  <c:v>493.1</c:v>
                </c:pt>
                <c:pt idx="1518">
                  <c:v>506.4</c:v>
                </c:pt>
                <c:pt idx="1519">
                  <c:v>510.5</c:v>
                </c:pt>
                <c:pt idx="1520">
                  <c:v>506.6</c:v>
                </c:pt>
                <c:pt idx="1521">
                  <c:v>497.5</c:v>
                </c:pt>
                <c:pt idx="1522">
                  <c:v>490.7</c:v>
                </c:pt>
                <c:pt idx="1523">
                  <c:v>480.2</c:v>
                </c:pt>
                <c:pt idx="1524">
                  <c:v>481.4</c:v>
                </c:pt>
                <c:pt idx="1525">
                  <c:v>486.6</c:v>
                </c:pt>
                <c:pt idx="1526">
                  <c:v>480.1</c:v>
                </c:pt>
                <c:pt idx="1527">
                  <c:v>482.8</c:v>
                </c:pt>
                <c:pt idx="1528">
                  <c:v>489.7</c:v>
                </c:pt>
                <c:pt idx="1529">
                  <c:v>485.7</c:v>
                </c:pt>
                <c:pt idx="1530">
                  <c:v>491</c:v>
                </c:pt>
                <c:pt idx="1531">
                  <c:v>491.3</c:v>
                </c:pt>
                <c:pt idx="1532">
                  <c:v>476.7</c:v>
                </c:pt>
                <c:pt idx="1533">
                  <c:v>490.5</c:v>
                </c:pt>
                <c:pt idx="1534">
                  <c:v>497.7</c:v>
                </c:pt>
                <c:pt idx="1535">
                  <c:v>499.6</c:v>
                </c:pt>
                <c:pt idx="1536">
                  <c:v>511.4</c:v>
                </c:pt>
                <c:pt idx="1537">
                  <c:v>513</c:v>
                </c:pt>
                <c:pt idx="1538">
                  <c:v>490.7</c:v>
                </c:pt>
                <c:pt idx="1539">
                  <c:v>507.3</c:v>
                </c:pt>
                <c:pt idx="1540">
                  <c:v>494.8</c:v>
                </c:pt>
                <c:pt idx="1541">
                  <c:v>502.3</c:v>
                </c:pt>
                <c:pt idx="1542">
                  <c:v>483.6</c:v>
                </c:pt>
                <c:pt idx="1543">
                  <c:v>491.5</c:v>
                </c:pt>
                <c:pt idx="1544">
                  <c:v>482.1</c:v>
                </c:pt>
                <c:pt idx="1545">
                  <c:v>482.8</c:v>
                </c:pt>
                <c:pt idx="1546">
                  <c:v>488.3</c:v>
                </c:pt>
                <c:pt idx="1547">
                  <c:v>496.1</c:v>
                </c:pt>
                <c:pt idx="1548">
                  <c:v>489.7</c:v>
                </c:pt>
                <c:pt idx="1549">
                  <c:v>487.7</c:v>
                </c:pt>
                <c:pt idx="1550">
                  <c:v>493.7</c:v>
                </c:pt>
                <c:pt idx="1551">
                  <c:v>499.3</c:v>
                </c:pt>
                <c:pt idx="1552">
                  <c:v>493.4</c:v>
                </c:pt>
                <c:pt idx="1553">
                  <c:v>490.5</c:v>
                </c:pt>
                <c:pt idx="1554">
                  <c:v>509.8</c:v>
                </c:pt>
                <c:pt idx="1555">
                  <c:v>509.5</c:v>
                </c:pt>
                <c:pt idx="1556">
                  <c:v>511.1</c:v>
                </c:pt>
                <c:pt idx="1557">
                  <c:v>500.5</c:v>
                </c:pt>
                <c:pt idx="1558">
                  <c:v>491.9</c:v>
                </c:pt>
                <c:pt idx="1559">
                  <c:v>489.5</c:v>
                </c:pt>
                <c:pt idx="1560">
                  <c:v>494.3</c:v>
                </c:pt>
                <c:pt idx="1561">
                  <c:v>494.6</c:v>
                </c:pt>
                <c:pt idx="1562">
                  <c:v>495.3</c:v>
                </c:pt>
                <c:pt idx="1563">
                  <c:v>494.6</c:v>
                </c:pt>
                <c:pt idx="1564">
                  <c:v>490.5</c:v>
                </c:pt>
                <c:pt idx="1565">
                  <c:v>489</c:v>
                </c:pt>
                <c:pt idx="1566">
                  <c:v>499.1</c:v>
                </c:pt>
                <c:pt idx="1567">
                  <c:v>499.6</c:v>
                </c:pt>
                <c:pt idx="1568">
                  <c:v>499.4</c:v>
                </c:pt>
                <c:pt idx="1569">
                  <c:v>495.8</c:v>
                </c:pt>
                <c:pt idx="1570">
                  <c:v>500</c:v>
                </c:pt>
                <c:pt idx="1571">
                  <c:v>503.2</c:v>
                </c:pt>
                <c:pt idx="1572">
                  <c:v>495.3</c:v>
                </c:pt>
                <c:pt idx="1573">
                  <c:v>501.6</c:v>
                </c:pt>
                <c:pt idx="1574">
                  <c:v>495.9</c:v>
                </c:pt>
                <c:pt idx="1575">
                  <c:v>484.3</c:v>
                </c:pt>
                <c:pt idx="1576">
                  <c:v>498</c:v>
                </c:pt>
                <c:pt idx="1577">
                  <c:v>492.8</c:v>
                </c:pt>
                <c:pt idx="1578">
                  <c:v>501.9</c:v>
                </c:pt>
                <c:pt idx="1579">
                  <c:v>496.8</c:v>
                </c:pt>
                <c:pt idx="1580">
                  <c:v>499</c:v>
                </c:pt>
                <c:pt idx="1581">
                  <c:v>498.4</c:v>
                </c:pt>
                <c:pt idx="1582">
                  <c:v>500.8</c:v>
                </c:pt>
                <c:pt idx="1583">
                  <c:v>503.3</c:v>
                </c:pt>
                <c:pt idx="1584">
                  <c:v>519.1</c:v>
                </c:pt>
                <c:pt idx="1585">
                  <c:v>512.20000000000005</c:v>
                </c:pt>
                <c:pt idx="1586">
                  <c:v>518.20000000000005</c:v>
                </c:pt>
                <c:pt idx="1587">
                  <c:v>516.20000000000005</c:v>
                </c:pt>
                <c:pt idx="1588">
                  <c:v>504.1</c:v>
                </c:pt>
                <c:pt idx="1589">
                  <c:v>497.8</c:v>
                </c:pt>
                <c:pt idx="1590">
                  <c:v>503.2</c:v>
                </c:pt>
                <c:pt idx="1591">
                  <c:v>494.4</c:v>
                </c:pt>
                <c:pt idx="1592">
                  <c:v>489.7</c:v>
                </c:pt>
                <c:pt idx="1593">
                  <c:v>493.5</c:v>
                </c:pt>
                <c:pt idx="1594">
                  <c:v>499.4</c:v>
                </c:pt>
                <c:pt idx="1595">
                  <c:v>492.1</c:v>
                </c:pt>
                <c:pt idx="1596">
                  <c:v>495.2</c:v>
                </c:pt>
                <c:pt idx="1597">
                  <c:v>494.6</c:v>
                </c:pt>
                <c:pt idx="1598">
                  <c:v>491.2</c:v>
                </c:pt>
                <c:pt idx="1599">
                  <c:v>491.4</c:v>
                </c:pt>
                <c:pt idx="1600">
                  <c:v>496.9</c:v>
                </c:pt>
                <c:pt idx="1601">
                  <c:v>502.4</c:v>
                </c:pt>
                <c:pt idx="1602">
                  <c:v>501</c:v>
                </c:pt>
                <c:pt idx="1603">
                  <c:v>499.4</c:v>
                </c:pt>
                <c:pt idx="1604">
                  <c:v>497.3</c:v>
                </c:pt>
                <c:pt idx="1605">
                  <c:v>505.4</c:v>
                </c:pt>
                <c:pt idx="1606">
                  <c:v>511.3</c:v>
                </c:pt>
                <c:pt idx="1607">
                  <c:v>513.20000000000005</c:v>
                </c:pt>
                <c:pt idx="1608">
                  <c:v>505.1</c:v>
                </c:pt>
                <c:pt idx="1609">
                  <c:v>511.5</c:v>
                </c:pt>
                <c:pt idx="1610">
                  <c:v>513.4</c:v>
                </c:pt>
                <c:pt idx="1611">
                  <c:v>518.70000000000005</c:v>
                </c:pt>
                <c:pt idx="1612">
                  <c:v>518.4</c:v>
                </c:pt>
                <c:pt idx="1613">
                  <c:v>506</c:v>
                </c:pt>
                <c:pt idx="1614">
                  <c:v>499.8</c:v>
                </c:pt>
                <c:pt idx="1615">
                  <c:v>481.6</c:v>
                </c:pt>
                <c:pt idx="1616">
                  <c:v>477.6</c:v>
                </c:pt>
                <c:pt idx="1617">
                  <c:v>484.4</c:v>
                </c:pt>
                <c:pt idx="1618">
                  <c:v>479.4</c:v>
                </c:pt>
                <c:pt idx="1619">
                  <c:v>488.5</c:v>
                </c:pt>
                <c:pt idx="1620">
                  <c:v>495</c:v>
                </c:pt>
                <c:pt idx="1621">
                  <c:v>498.8</c:v>
                </c:pt>
                <c:pt idx="1622">
                  <c:v>494.8</c:v>
                </c:pt>
                <c:pt idx="1623">
                  <c:v>492.6</c:v>
                </c:pt>
                <c:pt idx="1624">
                  <c:v>489.8</c:v>
                </c:pt>
                <c:pt idx="1625">
                  <c:v>496.4</c:v>
                </c:pt>
                <c:pt idx="1626">
                  <c:v>489.8</c:v>
                </c:pt>
                <c:pt idx="1627">
                  <c:v>494.7</c:v>
                </c:pt>
                <c:pt idx="1628">
                  <c:v>490.9</c:v>
                </c:pt>
                <c:pt idx="1629">
                  <c:v>491.3</c:v>
                </c:pt>
                <c:pt idx="1630">
                  <c:v>497.6</c:v>
                </c:pt>
                <c:pt idx="1631">
                  <c:v>493.9</c:v>
                </c:pt>
                <c:pt idx="1632">
                  <c:v>493.9</c:v>
                </c:pt>
                <c:pt idx="1633">
                  <c:v>496.8</c:v>
                </c:pt>
                <c:pt idx="1634">
                  <c:v>490.7</c:v>
                </c:pt>
                <c:pt idx="1635">
                  <c:v>500.3</c:v>
                </c:pt>
                <c:pt idx="1636">
                  <c:v>498</c:v>
                </c:pt>
                <c:pt idx="1637">
                  <c:v>498.4</c:v>
                </c:pt>
                <c:pt idx="1638">
                  <c:v>497.3</c:v>
                </c:pt>
                <c:pt idx="1639">
                  <c:v>487.3</c:v>
                </c:pt>
                <c:pt idx="1640">
                  <c:v>494.8</c:v>
                </c:pt>
                <c:pt idx="1641">
                  <c:v>496.2</c:v>
                </c:pt>
                <c:pt idx="1642">
                  <c:v>491.9</c:v>
                </c:pt>
                <c:pt idx="1643">
                  <c:v>497.9</c:v>
                </c:pt>
                <c:pt idx="1644">
                  <c:v>511.1</c:v>
                </c:pt>
                <c:pt idx="1645">
                  <c:v>508.9</c:v>
                </c:pt>
                <c:pt idx="1646">
                  <c:v>507.6</c:v>
                </c:pt>
                <c:pt idx="1647">
                  <c:v>477.3</c:v>
                </c:pt>
                <c:pt idx="1648">
                  <c:v>482.8</c:v>
                </c:pt>
                <c:pt idx="1649">
                  <c:v>489</c:v>
                </c:pt>
                <c:pt idx="1650">
                  <c:v>496.7</c:v>
                </c:pt>
                <c:pt idx="1651">
                  <c:v>494.4</c:v>
                </c:pt>
                <c:pt idx="1652">
                  <c:v>499</c:v>
                </c:pt>
                <c:pt idx="1653">
                  <c:v>496</c:v>
                </c:pt>
                <c:pt idx="1654">
                  <c:v>491.3</c:v>
                </c:pt>
                <c:pt idx="1655">
                  <c:v>497.1</c:v>
                </c:pt>
                <c:pt idx="1656">
                  <c:v>494.8</c:v>
                </c:pt>
                <c:pt idx="1657">
                  <c:v>499</c:v>
                </c:pt>
                <c:pt idx="1658">
                  <c:v>505.9</c:v>
                </c:pt>
                <c:pt idx="1659">
                  <c:v>508.6</c:v>
                </c:pt>
                <c:pt idx="1660">
                  <c:v>509.3</c:v>
                </c:pt>
                <c:pt idx="1661">
                  <c:v>507.4</c:v>
                </c:pt>
                <c:pt idx="1662">
                  <c:v>498.3</c:v>
                </c:pt>
                <c:pt idx="1663">
                  <c:v>485.8</c:v>
                </c:pt>
                <c:pt idx="1664">
                  <c:v>488.4</c:v>
                </c:pt>
                <c:pt idx="1665">
                  <c:v>473.9</c:v>
                </c:pt>
                <c:pt idx="1666">
                  <c:v>484.2</c:v>
                </c:pt>
                <c:pt idx="1667">
                  <c:v>489.7</c:v>
                </c:pt>
                <c:pt idx="1668">
                  <c:v>482.4</c:v>
                </c:pt>
                <c:pt idx="1669">
                  <c:v>492.4</c:v>
                </c:pt>
                <c:pt idx="1670">
                  <c:v>492.4</c:v>
                </c:pt>
                <c:pt idx="1671">
                  <c:v>487.6</c:v>
                </c:pt>
                <c:pt idx="1672">
                  <c:v>480.6</c:v>
                </c:pt>
                <c:pt idx="1673">
                  <c:v>485.6</c:v>
                </c:pt>
                <c:pt idx="1674">
                  <c:v>502.6</c:v>
                </c:pt>
                <c:pt idx="1675">
                  <c:v>501</c:v>
                </c:pt>
                <c:pt idx="1676">
                  <c:v>496.6</c:v>
                </c:pt>
                <c:pt idx="1677">
                  <c:v>481.6</c:v>
                </c:pt>
                <c:pt idx="1678">
                  <c:v>479.2</c:v>
                </c:pt>
                <c:pt idx="1679">
                  <c:v>468.3</c:v>
                </c:pt>
                <c:pt idx="1680">
                  <c:v>486.2</c:v>
                </c:pt>
                <c:pt idx="1681">
                  <c:v>492.3</c:v>
                </c:pt>
                <c:pt idx="1682">
                  <c:v>491.5</c:v>
                </c:pt>
                <c:pt idx="1683">
                  <c:v>475.6</c:v>
                </c:pt>
                <c:pt idx="1684">
                  <c:v>476.4</c:v>
                </c:pt>
                <c:pt idx="1685">
                  <c:v>485.7</c:v>
                </c:pt>
                <c:pt idx="1686">
                  <c:v>489.2</c:v>
                </c:pt>
                <c:pt idx="1687">
                  <c:v>486.7</c:v>
                </c:pt>
                <c:pt idx="1688">
                  <c:v>495</c:v>
                </c:pt>
                <c:pt idx="1689">
                  <c:v>498.2</c:v>
                </c:pt>
                <c:pt idx="1690">
                  <c:v>496.2</c:v>
                </c:pt>
                <c:pt idx="1691">
                  <c:v>491.6</c:v>
                </c:pt>
                <c:pt idx="1692">
                  <c:v>494.6</c:v>
                </c:pt>
                <c:pt idx="1693">
                  <c:v>500.2</c:v>
                </c:pt>
                <c:pt idx="1694">
                  <c:v>496</c:v>
                </c:pt>
                <c:pt idx="1695">
                  <c:v>489.6</c:v>
                </c:pt>
                <c:pt idx="1696">
                  <c:v>506.9</c:v>
                </c:pt>
                <c:pt idx="1697">
                  <c:v>494.4</c:v>
                </c:pt>
                <c:pt idx="1698">
                  <c:v>491.3</c:v>
                </c:pt>
                <c:pt idx="1699">
                  <c:v>483.8</c:v>
                </c:pt>
                <c:pt idx="1700">
                  <c:v>480.7</c:v>
                </c:pt>
                <c:pt idx="1701">
                  <c:v>479.5</c:v>
                </c:pt>
                <c:pt idx="1702">
                  <c:v>479.6</c:v>
                </c:pt>
                <c:pt idx="1703">
                  <c:v>490</c:v>
                </c:pt>
                <c:pt idx="1704">
                  <c:v>477.9</c:v>
                </c:pt>
                <c:pt idx="1705">
                  <c:v>493.7</c:v>
                </c:pt>
                <c:pt idx="1706">
                  <c:v>486.2</c:v>
                </c:pt>
                <c:pt idx="1707">
                  <c:v>480.3</c:v>
                </c:pt>
                <c:pt idx="1708">
                  <c:v>490.7</c:v>
                </c:pt>
                <c:pt idx="1709">
                  <c:v>494</c:v>
                </c:pt>
                <c:pt idx="1710">
                  <c:v>496.7</c:v>
                </c:pt>
                <c:pt idx="1711">
                  <c:v>508.3</c:v>
                </c:pt>
                <c:pt idx="1712">
                  <c:v>513</c:v>
                </c:pt>
                <c:pt idx="1713">
                  <c:v>519.4</c:v>
                </c:pt>
                <c:pt idx="1714">
                  <c:v>515.4</c:v>
                </c:pt>
                <c:pt idx="1715">
                  <c:v>501.2</c:v>
                </c:pt>
                <c:pt idx="1716">
                  <c:v>490.9</c:v>
                </c:pt>
                <c:pt idx="1717">
                  <c:v>490.9</c:v>
                </c:pt>
                <c:pt idx="1718">
                  <c:v>473.6</c:v>
                </c:pt>
                <c:pt idx="1719">
                  <c:v>485.1</c:v>
                </c:pt>
                <c:pt idx="1720">
                  <c:v>488.3</c:v>
                </c:pt>
                <c:pt idx="1721">
                  <c:v>493.2</c:v>
                </c:pt>
                <c:pt idx="1722">
                  <c:v>498.3</c:v>
                </c:pt>
                <c:pt idx="1723">
                  <c:v>498.4</c:v>
                </c:pt>
                <c:pt idx="1724">
                  <c:v>492.9</c:v>
                </c:pt>
                <c:pt idx="1725">
                  <c:v>497.3</c:v>
                </c:pt>
                <c:pt idx="1726">
                  <c:v>485.5</c:v>
                </c:pt>
                <c:pt idx="1727">
                  <c:v>487.1</c:v>
                </c:pt>
                <c:pt idx="1728">
                  <c:v>497.2</c:v>
                </c:pt>
                <c:pt idx="1729">
                  <c:v>508.5</c:v>
                </c:pt>
                <c:pt idx="1730">
                  <c:v>514.9</c:v>
                </c:pt>
                <c:pt idx="1731">
                  <c:v>505.6</c:v>
                </c:pt>
                <c:pt idx="1732">
                  <c:v>506.9</c:v>
                </c:pt>
                <c:pt idx="1733">
                  <c:v>496.1</c:v>
                </c:pt>
                <c:pt idx="1734">
                  <c:v>515.9</c:v>
                </c:pt>
                <c:pt idx="1735">
                  <c:v>511</c:v>
                </c:pt>
                <c:pt idx="1736">
                  <c:v>506.4</c:v>
                </c:pt>
                <c:pt idx="1737">
                  <c:v>487.4</c:v>
                </c:pt>
                <c:pt idx="1738">
                  <c:v>482.2</c:v>
                </c:pt>
                <c:pt idx="1739">
                  <c:v>492.7</c:v>
                </c:pt>
                <c:pt idx="1740">
                  <c:v>489.2</c:v>
                </c:pt>
                <c:pt idx="1741">
                  <c:v>491.5</c:v>
                </c:pt>
                <c:pt idx="1742">
                  <c:v>500.1</c:v>
                </c:pt>
                <c:pt idx="1743">
                  <c:v>502.6</c:v>
                </c:pt>
                <c:pt idx="1744">
                  <c:v>499.8</c:v>
                </c:pt>
                <c:pt idx="1745">
                  <c:v>502.1</c:v>
                </c:pt>
                <c:pt idx="1746">
                  <c:v>491.1</c:v>
                </c:pt>
                <c:pt idx="1747">
                  <c:v>495.3</c:v>
                </c:pt>
                <c:pt idx="1748">
                  <c:v>495.8</c:v>
                </c:pt>
                <c:pt idx="1749">
                  <c:v>489.2</c:v>
                </c:pt>
                <c:pt idx="1750">
                  <c:v>501.8</c:v>
                </c:pt>
                <c:pt idx="1751">
                  <c:v>511.8</c:v>
                </c:pt>
                <c:pt idx="1752">
                  <c:v>513.20000000000005</c:v>
                </c:pt>
                <c:pt idx="1753">
                  <c:v>514.6</c:v>
                </c:pt>
                <c:pt idx="1754">
                  <c:v>521.4</c:v>
                </c:pt>
                <c:pt idx="1755">
                  <c:v>498.4</c:v>
                </c:pt>
                <c:pt idx="1756">
                  <c:v>482.8</c:v>
                </c:pt>
                <c:pt idx="1757">
                  <c:v>491.7</c:v>
                </c:pt>
                <c:pt idx="1758">
                  <c:v>491</c:v>
                </c:pt>
                <c:pt idx="1759">
                  <c:v>491.9</c:v>
                </c:pt>
                <c:pt idx="1760">
                  <c:v>493.3</c:v>
                </c:pt>
                <c:pt idx="1761">
                  <c:v>496.4</c:v>
                </c:pt>
                <c:pt idx="1762">
                  <c:v>493.4</c:v>
                </c:pt>
                <c:pt idx="1763">
                  <c:v>493.8</c:v>
                </c:pt>
                <c:pt idx="1764">
                  <c:v>498</c:v>
                </c:pt>
                <c:pt idx="1765">
                  <c:v>494.6</c:v>
                </c:pt>
                <c:pt idx="1766">
                  <c:v>500.7</c:v>
                </c:pt>
                <c:pt idx="1767">
                  <c:v>495.1</c:v>
                </c:pt>
                <c:pt idx="1768">
                  <c:v>497.6</c:v>
                </c:pt>
                <c:pt idx="1769">
                  <c:v>496.4</c:v>
                </c:pt>
                <c:pt idx="1770">
                  <c:v>494.3</c:v>
                </c:pt>
                <c:pt idx="1771">
                  <c:v>498.2</c:v>
                </c:pt>
                <c:pt idx="1772">
                  <c:v>491.8</c:v>
                </c:pt>
                <c:pt idx="1773">
                  <c:v>497.9</c:v>
                </c:pt>
                <c:pt idx="1774">
                  <c:v>498.8</c:v>
                </c:pt>
                <c:pt idx="1775">
                  <c:v>487.2</c:v>
                </c:pt>
                <c:pt idx="1776">
                  <c:v>495.8</c:v>
                </c:pt>
                <c:pt idx="1777">
                  <c:v>497</c:v>
                </c:pt>
                <c:pt idx="1778">
                  <c:v>496.4</c:v>
                </c:pt>
                <c:pt idx="1779">
                  <c:v>498.1</c:v>
                </c:pt>
                <c:pt idx="1780">
                  <c:v>498</c:v>
                </c:pt>
                <c:pt idx="1781">
                  <c:v>496.7</c:v>
                </c:pt>
                <c:pt idx="1782">
                  <c:v>491.7</c:v>
                </c:pt>
                <c:pt idx="1783">
                  <c:v>491.7</c:v>
                </c:pt>
                <c:pt idx="1784">
                  <c:v>492</c:v>
                </c:pt>
                <c:pt idx="1785">
                  <c:v>505.7</c:v>
                </c:pt>
                <c:pt idx="1786">
                  <c:v>514</c:v>
                </c:pt>
                <c:pt idx="1787">
                  <c:v>496.6</c:v>
                </c:pt>
                <c:pt idx="1788">
                  <c:v>510.3</c:v>
                </c:pt>
                <c:pt idx="1789">
                  <c:v>510.3</c:v>
                </c:pt>
                <c:pt idx="1790">
                  <c:v>505.5</c:v>
                </c:pt>
                <c:pt idx="1791">
                  <c:v>498.3</c:v>
                </c:pt>
                <c:pt idx="1792">
                  <c:v>490.1</c:v>
                </c:pt>
                <c:pt idx="1793">
                  <c:v>477.4</c:v>
                </c:pt>
                <c:pt idx="1794">
                  <c:v>482.7</c:v>
                </c:pt>
                <c:pt idx="1795">
                  <c:v>486.7</c:v>
                </c:pt>
                <c:pt idx="1796">
                  <c:v>476.4</c:v>
                </c:pt>
                <c:pt idx="1797">
                  <c:v>498.6</c:v>
                </c:pt>
                <c:pt idx="1798">
                  <c:v>494</c:v>
                </c:pt>
                <c:pt idx="1799">
                  <c:v>493.4</c:v>
                </c:pt>
                <c:pt idx="1800">
                  <c:v>490.8</c:v>
                </c:pt>
                <c:pt idx="1801">
                  <c:v>495.3</c:v>
                </c:pt>
                <c:pt idx="1802">
                  <c:v>497.3</c:v>
                </c:pt>
                <c:pt idx="1803">
                  <c:v>502.8</c:v>
                </c:pt>
                <c:pt idx="1804">
                  <c:v>494.8</c:v>
                </c:pt>
                <c:pt idx="1805">
                  <c:v>501.7</c:v>
                </c:pt>
                <c:pt idx="1806">
                  <c:v>512.4</c:v>
                </c:pt>
                <c:pt idx="1807">
                  <c:v>506.7</c:v>
                </c:pt>
                <c:pt idx="1808">
                  <c:v>505.3</c:v>
                </c:pt>
                <c:pt idx="1809">
                  <c:v>503.5</c:v>
                </c:pt>
                <c:pt idx="1810">
                  <c:v>499.6</c:v>
                </c:pt>
                <c:pt idx="1811">
                  <c:v>479.8</c:v>
                </c:pt>
                <c:pt idx="1812">
                  <c:v>493.6</c:v>
                </c:pt>
                <c:pt idx="1813">
                  <c:v>480.7</c:v>
                </c:pt>
                <c:pt idx="1814">
                  <c:v>471.8</c:v>
                </c:pt>
                <c:pt idx="1815">
                  <c:v>493.7</c:v>
                </c:pt>
                <c:pt idx="1816">
                  <c:v>493.3</c:v>
                </c:pt>
                <c:pt idx="1817">
                  <c:v>497.2</c:v>
                </c:pt>
                <c:pt idx="1818">
                  <c:v>488.2</c:v>
                </c:pt>
                <c:pt idx="1819">
                  <c:v>494.2</c:v>
                </c:pt>
                <c:pt idx="1820">
                  <c:v>490.7</c:v>
                </c:pt>
                <c:pt idx="1821">
                  <c:v>491.8</c:v>
                </c:pt>
                <c:pt idx="1822">
                  <c:v>497.2</c:v>
                </c:pt>
                <c:pt idx="1823">
                  <c:v>503.1</c:v>
                </c:pt>
                <c:pt idx="1824">
                  <c:v>506.2</c:v>
                </c:pt>
                <c:pt idx="1825">
                  <c:v>504.5</c:v>
                </c:pt>
                <c:pt idx="1826">
                  <c:v>506.3</c:v>
                </c:pt>
                <c:pt idx="1827">
                  <c:v>499.7</c:v>
                </c:pt>
                <c:pt idx="1828">
                  <c:v>497.4</c:v>
                </c:pt>
                <c:pt idx="1829">
                  <c:v>494.4</c:v>
                </c:pt>
                <c:pt idx="1830">
                  <c:v>485.1</c:v>
                </c:pt>
                <c:pt idx="1831">
                  <c:v>480.4</c:v>
                </c:pt>
                <c:pt idx="1832">
                  <c:v>474.1</c:v>
                </c:pt>
                <c:pt idx="1833">
                  <c:v>482.4</c:v>
                </c:pt>
                <c:pt idx="1834">
                  <c:v>494.8</c:v>
                </c:pt>
                <c:pt idx="1835">
                  <c:v>494.4</c:v>
                </c:pt>
                <c:pt idx="1836">
                  <c:v>485.3</c:v>
                </c:pt>
                <c:pt idx="1837">
                  <c:v>494.2</c:v>
                </c:pt>
                <c:pt idx="1838">
                  <c:v>488.8</c:v>
                </c:pt>
                <c:pt idx="1839">
                  <c:v>482.1</c:v>
                </c:pt>
                <c:pt idx="1840">
                  <c:v>493.3</c:v>
                </c:pt>
                <c:pt idx="1841">
                  <c:v>499.1</c:v>
                </c:pt>
                <c:pt idx="1842">
                  <c:v>502.3</c:v>
                </c:pt>
                <c:pt idx="1843">
                  <c:v>500.4</c:v>
                </c:pt>
                <c:pt idx="1844">
                  <c:v>488.7</c:v>
                </c:pt>
                <c:pt idx="1845">
                  <c:v>482.5</c:v>
                </c:pt>
                <c:pt idx="1846">
                  <c:v>483.8</c:v>
                </c:pt>
                <c:pt idx="1847">
                  <c:v>475.4</c:v>
                </c:pt>
                <c:pt idx="1848">
                  <c:v>487.3</c:v>
                </c:pt>
                <c:pt idx="1849">
                  <c:v>492.5</c:v>
                </c:pt>
                <c:pt idx="1850">
                  <c:v>492.6</c:v>
                </c:pt>
                <c:pt idx="1851">
                  <c:v>491</c:v>
                </c:pt>
                <c:pt idx="1852">
                  <c:v>484.6</c:v>
                </c:pt>
                <c:pt idx="1853">
                  <c:v>494</c:v>
                </c:pt>
                <c:pt idx="1854">
                  <c:v>486.2</c:v>
                </c:pt>
                <c:pt idx="1855">
                  <c:v>493.9</c:v>
                </c:pt>
                <c:pt idx="1856">
                  <c:v>504.2</c:v>
                </c:pt>
                <c:pt idx="1857">
                  <c:v>501.7</c:v>
                </c:pt>
                <c:pt idx="1858">
                  <c:v>494.3</c:v>
                </c:pt>
                <c:pt idx="1859">
                  <c:v>506.8</c:v>
                </c:pt>
                <c:pt idx="1860">
                  <c:v>500.1</c:v>
                </c:pt>
                <c:pt idx="1861">
                  <c:v>482.7</c:v>
                </c:pt>
                <c:pt idx="1862">
                  <c:v>489.4</c:v>
                </c:pt>
                <c:pt idx="1863">
                  <c:v>488.5</c:v>
                </c:pt>
                <c:pt idx="1864">
                  <c:v>489.7</c:v>
                </c:pt>
                <c:pt idx="1865">
                  <c:v>494.2</c:v>
                </c:pt>
                <c:pt idx="1866">
                  <c:v>498.6</c:v>
                </c:pt>
                <c:pt idx="1867">
                  <c:v>490</c:v>
                </c:pt>
                <c:pt idx="1868">
                  <c:v>488</c:v>
                </c:pt>
                <c:pt idx="1869">
                  <c:v>485</c:v>
                </c:pt>
                <c:pt idx="1870">
                  <c:v>478.2</c:v>
                </c:pt>
                <c:pt idx="1871">
                  <c:v>482.2</c:v>
                </c:pt>
                <c:pt idx="1872">
                  <c:v>492.7</c:v>
                </c:pt>
                <c:pt idx="1873">
                  <c:v>487.5</c:v>
                </c:pt>
                <c:pt idx="1874">
                  <c:v>486.5</c:v>
                </c:pt>
                <c:pt idx="1875">
                  <c:v>479.3</c:v>
                </c:pt>
                <c:pt idx="1876">
                  <c:v>487.1</c:v>
                </c:pt>
                <c:pt idx="1877">
                  <c:v>490.3</c:v>
                </c:pt>
                <c:pt idx="1878">
                  <c:v>478.1</c:v>
                </c:pt>
                <c:pt idx="1879">
                  <c:v>475.5</c:v>
                </c:pt>
                <c:pt idx="1880">
                  <c:v>482.1</c:v>
                </c:pt>
                <c:pt idx="1881">
                  <c:v>486.7</c:v>
                </c:pt>
                <c:pt idx="1882">
                  <c:v>493.1</c:v>
                </c:pt>
                <c:pt idx="1883">
                  <c:v>501.7</c:v>
                </c:pt>
                <c:pt idx="1884">
                  <c:v>502.9</c:v>
                </c:pt>
                <c:pt idx="1885">
                  <c:v>500.2</c:v>
                </c:pt>
                <c:pt idx="1886">
                  <c:v>493.7</c:v>
                </c:pt>
                <c:pt idx="1887">
                  <c:v>487.7</c:v>
                </c:pt>
                <c:pt idx="1888">
                  <c:v>474.1</c:v>
                </c:pt>
                <c:pt idx="1889">
                  <c:v>482</c:v>
                </c:pt>
                <c:pt idx="1890">
                  <c:v>486.8</c:v>
                </c:pt>
                <c:pt idx="1891">
                  <c:v>486.9</c:v>
                </c:pt>
                <c:pt idx="1892">
                  <c:v>495.8</c:v>
                </c:pt>
                <c:pt idx="1893">
                  <c:v>494</c:v>
                </c:pt>
                <c:pt idx="1894">
                  <c:v>489.9</c:v>
                </c:pt>
                <c:pt idx="1895">
                  <c:v>495.2</c:v>
                </c:pt>
                <c:pt idx="1896">
                  <c:v>493.9</c:v>
                </c:pt>
                <c:pt idx="1897">
                  <c:v>493.1</c:v>
                </c:pt>
                <c:pt idx="1898">
                  <c:v>496.3</c:v>
                </c:pt>
                <c:pt idx="1899">
                  <c:v>502.1</c:v>
                </c:pt>
                <c:pt idx="1900">
                  <c:v>507.9</c:v>
                </c:pt>
                <c:pt idx="1901">
                  <c:v>504.8</c:v>
                </c:pt>
                <c:pt idx="1902">
                  <c:v>496.5</c:v>
                </c:pt>
                <c:pt idx="1903">
                  <c:v>488.5</c:v>
                </c:pt>
                <c:pt idx="1904">
                  <c:v>471.8</c:v>
                </c:pt>
                <c:pt idx="1905">
                  <c:v>491.7</c:v>
                </c:pt>
                <c:pt idx="1906">
                  <c:v>482.8</c:v>
                </c:pt>
                <c:pt idx="1907">
                  <c:v>501.2</c:v>
                </c:pt>
                <c:pt idx="1908">
                  <c:v>497.7</c:v>
                </c:pt>
                <c:pt idx="1909">
                  <c:v>494.8</c:v>
                </c:pt>
                <c:pt idx="1910">
                  <c:v>499.9</c:v>
                </c:pt>
                <c:pt idx="1911">
                  <c:v>494.9</c:v>
                </c:pt>
                <c:pt idx="1912">
                  <c:v>495.3</c:v>
                </c:pt>
                <c:pt idx="1913">
                  <c:v>493.6</c:v>
                </c:pt>
                <c:pt idx="1914">
                  <c:v>499.2</c:v>
                </c:pt>
                <c:pt idx="1915">
                  <c:v>504.2</c:v>
                </c:pt>
                <c:pt idx="1916">
                  <c:v>517.79999999999995</c:v>
                </c:pt>
                <c:pt idx="1917">
                  <c:v>512.4</c:v>
                </c:pt>
                <c:pt idx="1918">
                  <c:v>508</c:v>
                </c:pt>
                <c:pt idx="1919">
                  <c:v>498.6</c:v>
                </c:pt>
                <c:pt idx="1920">
                  <c:v>490.7</c:v>
                </c:pt>
                <c:pt idx="1921">
                  <c:v>491.4</c:v>
                </c:pt>
                <c:pt idx="1922">
                  <c:v>490</c:v>
                </c:pt>
                <c:pt idx="1923">
                  <c:v>494.8</c:v>
                </c:pt>
                <c:pt idx="1924">
                  <c:v>499</c:v>
                </c:pt>
                <c:pt idx="1925">
                  <c:v>505.9</c:v>
                </c:pt>
                <c:pt idx="1926">
                  <c:v>506.1</c:v>
                </c:pt>
                <c:pt idx="1927">
                  <c:v>500.6</c:v>
                </c:pt>
                <c:pt idx="1928">
                  <c:v>500.2</c:v>
                </c:pt>
                <c:pt idx="1929">
                  <c:v>500.4</c:v>
                </c:pt>
                <c:pt idx="1930">
                  <c:v>498.6</c:v>
                </c:pt>
                <c:pt idx="1931">
                  <c:v>497.4</c:v>
                </c:pt>
                <c:pt idx="1932">
                  <c:v>504.8</c:v>
                </c:pt>
                <c:pt idx="1933">
                  <c:v>505.1</c:v>
                </c:pt>
                <c:pt idx="1934">
                  <c:v>497.9</c:v>
                </c:pt>
                <c:pt idx="1935">
                  <c:v>506.9</c:v>
                </c:pt>
                <c:pt idx="1936">
                  <c:v>509.3</c:v>
                </c:pt>
                <c:pt idx="1937">
                  <c:v>509.6</c:v>
                </c:pt>
                <c:pt idx="1938">
                  <c:v>499.2</c:v>
                </c:pt>
                <c:pt idx="1939">
                  <c:v>493.5</c:v>
                </c:pt>
                <c:pt idx="1940">
                  <c:v>489.9</c:v>
                </c:pt>
                <c:pt idx="1941">
                  <c:v>491</c:v>
                </c:pt>
                <c:pt idx="1942">
                  <c:v>497.9</c:v>
                </c:pt>
                <c:pt idx="1943">
                  <c:v>502.4</c:v>
                </c:pt>
                <c:pt idx="1944">
                  <c:v>502.6</c:v>
                </c:pt>
                <c:pt idx="1945">
                  <c:v>490.2</c:v>
                </c:pt>
                <c:pt idx="1946">
                  <c:v>500.2</c:v>
                </c:pt>
                <c:pt idx="1947">
                  <c:v>501.8</c:v>
                </c:pt>
                <c:pt idx="1948">
                  <c:v>501</c:v>
                </c:pt>
                <c:pt idx="1949">
                  <c:v>502.4</c:v>
                </c:pt>
                <c:pt idx="1950">
                  <c:v>499.5</c:v>
                </c:pt>
                <c:pt idx="1951">
                  <c:v>505.3</c:v>
                </c:pt>
                <c:pt idx="1952">
                  <c:v>493.2</c:v>
                </c:pt>
                <c:pt idx="1953">
                  <c:v>504.8</c:v>
                </c:pt>
                <c:pt idx="1954">
                  <c:v>504.5</c:v>
                </c:pt>
                <c:pt idx="1955">
                  <c:v>488.6</c:v>
                </c:pt>
                <c:pt idx="1956">
                  <c:v>503.2</c:v>
                </c:pt>
                <c:pt idx="1957">
                  <c:v>501.8</c:v>
                </c:pt>
                <c:pt idx="1958">
                  <c:v>498.5</c:v>
                </c:pt>
                <c:pt idx="1959">
                  <c:v>503.6</c:v>
                </c:pt>
                <c:pt idx="1960">
                  <c:v>504.9</c:v>
                </c:pt>
                <c:pt idx="1961">
                  <c:v>503.5</c:v>
                </c:pt>
                <c:pt idx="1962">
                  <c:v>505.7</c:v>
                </c:pt>
                <c:pt idx="1963">
                  <c:v>504.4</c:v>
                </c:pt>
                <c:pt idx="1964">
                  <c:v>499.8</c:v>
                </c:pt>
                <c:pt idx="1965">
                  <c:v>492.4</c:v>
                </c:pt>
                <c:pt idx="1966">
                  <c:v>501</c:v>
                </c:pt>
                <c:pt idx="1967">
                  <c:v>507</c:v>
                </c:pt>
                <c:pt idx="1968">
                  <c:v>504.7</c:v>
                </c:pt>
                <c:pt idx="1969">
                  <c:v>493.1</c:v>
                </c:pt>
                <c:pt idx="1970">
                  <c:v>501.8</c:v>
                </c:pt>
                <c:pt idx="1971">
                  <c:v>505</c:v>
                </c:pt>
                <c:pt idx="1972">
                  <c:v>503.2</c:v>
                </c:pt>
                <c:pt idx="1973">
                  <c:v>515.5</c:v>
                </c:pt>
                <c:pt idx="1974">
                  <c:v>519.6</c:v>
                </c:pt>
                <c:pt idx="1975">
                  <c:v>513.4</c:v>
                </c:pt>
                <c:pt idx="1976">
                  <c:v>521.6</c:v>
                </c:pt>
                <c:pt idx="1977">
                  <c:v>511.5</c:v>
                </c:pt>
                <c:pt idx="1978">
                  <c:v>517.20000000000005</c:v>
                </c:pt>
                <c:pt idx="1979">
                  <c:v>516.20000000000005</c:v>
                </c:pt>
                <c:pt idx="1980">
                  <c:v>517.9</c:v>
                </c:pt>
                <c:pt idx="1981">
                  <c:v>513.6</c:v>
                </c:pt>
                <c:pt idx="1982">
                  <c:v>510.3</c:v>
                </c:pt>
                <c:pt idx="1983">
                  <c:v>510.6</c:v>
                </c:pt>
                <c:pt idx="1984">
                  <c:v>501.4</c:v>
                </c:pt>
                <c:pt idx="1985">
                  <c:v>536</c:v>
                </c:pt>
                <c:pt idx="1986">
                  <c:v>535.9</c:v>
                </c:pt>
                <c:pt idx="1987">
                  <c:v>542.70000000000005</c:v>
                </c:pt>
                <c:pt idx="1988">
                  <c:v>538.20000000000005</c:v>
                </c:pt>
                <c:pt idx="1989">
                  <c:v>534</c:v>
                </c:pt>
                <c:pt idx="1990">
                  <c:v>525.70000000000005</c:v>
                </c:pt>
                <c:pt idx="1991">
                  <c:v>518.29999999999995</c:v>
                </c:pt>
                <c:pt idx="1992">
                  <c:v>515.20000000000005</c:v>
                </c:pt>
                <c:pt idx="1993">
                  <c:v>518.20000000000005</c:v>
                </c:pt>
                <c:pt idx="1994">
                  <c:v>520.20000000000005</c:v>
                </c:pt>
                <c:pt idx="1995">
                  <c:v>502.8</c:v>
                </c:pt>
                <c:pt idx="1996">
                  <c:v>517</c:v>
                </c:pt>
                <c:pt idx="1997">
                  <c:v>524</c:v>
                </c:pt>
                <c:pt idx="1998">
                  <c:v>523.5</c:v>
                </c:pt>
                <c:pt idx="1999">
                  <c:v>520.4</c:v>
                </c:pt>
                <c:pt idx="2000">
                  <c:v>505.3</c:v>
                </c:pt>
                <c:pt idx="2001">
                  <c:v>522.4</c:v>
                </c:pt>
                <c:pt idx="2002">
                  <c:v>521.20000000000005</c:v>
                </c:pt>
                <c:pt idx="2003">
                  <c:v>514</c:v>
                </c:pt>
                <c:pt idx="2004">
                  <c:v>520</c:v>
                </c:pt>
                <c:pt idx="2005">
                  <c:v>519</c:v>
                </c:pt>
                <c:pt idx="2006">
                  <c:v>526.79999999999995</c:v>
                </c:pt>
                <c:pt idx="2007">
                  <c:v>523.79999999999995</c:v>
                </c:pt>
                <c:pt idx="2008">
                  <c:v>543.70000000000005</c:v>
                </c:pt>
                <c:pt idx="2009">
                  <c:v>544.1</c:v>
                </c:pt>
                <c:pt idx="2010">
                  <c:v>534.29999999999995</c:v>
                </c:pt>
                <c:pt idx="2011">
                  <c:v>523.5</c:v>
                </c:pt>
                <c:pt idx="2012">
                  <c:v>517.5</c:v>
                </c:pt>
                <c:pt idx="2013">
                  <c:v>506.4</c:v>
                </c:pt>
                <c:pt idx="2014">
                  <c:v>512.70000000000005</c:v>
                </c:pt>
                <c:pt idx="2015">
                  <c:v>507.3</c:v>
                </c:pt>
                <c:pt idx="2016">
                  <c:v>519.4</c:v>
                </c:pt>
                <c:pt idx="2017">
                  <c:v>523.29999999999995</c:v>
                </c:pt>
                <c:pt idx="2018">
                  <c:v>529.5</c:v>
                </c:pt>
                <c:pt idx="2019">
                  <c:v>531</c:v>
                </c:pt>
                <c:pt idx="2020">
                  <c:v>526.9</c:v>
                </c:pt>
                <c:pt idx="2021">
                  <c:v>531.6</c:v>
                </c:pt>
                <c:pt idx="2022">
                  <c:v>529.5</c:v>
                </c:pt>
                <c:pt idx="2023">
                  <c:v>525.70000000000005</c:v>
                </c:pt>
                <c:pt idx="2024">
                  <c:v>526.9</c:v>
                </c:pt>
                <c:pt idx="2025">
                  <c:v>517.1</c:v>
                </c:pt>
                <c:pt idx="2026">
                  <c:v>540.70000000000005</c:v>
                </c:pt>
                <c:pt idx="2027">
                  <c:v>540.29999999999995</c:v>
                </c:pt>
                <c:pt idx="2028">
                  <c:v>541.70000000000005</c:v>
                </c:pt>
                <c:pt idx="2029">
                  <c:v>541.5</c:v>
                </c:pt>
                <c:pt idx="2030">
                  <c:v>536.20000000000005</c:v>
                </c:pt>
                <c:pt idx="2031">
                  <c:v>527</c:v>
                </c:pt>
                <c:pt idx="2032">
                  <c:v>519.9</c:v>
                </c:pt>
                <c:pt idx="2033">
                  <c:v>522.79999999999995</c:v>
                </c:pt>
                <c:pt idx="2034">
                  <c:v>508.5</c:v>
                </c:pt>
                <c:pt idx="2035">
                  <c:v>523.29999999999995</c:v>
                </c:pt>
                <c:pt idx="2036">
                  <c:v>514.70000000000005</c:v>
                </c:pt>
                <c:pt idx="2037">
                  <c:v>524.9</c:v>
                </c:pt>
                <c:pt idx="2038">
                  <c:v>524.1</c:v>
                </c:pt>
                <c:pt idx="2039">
                  <c:v>523.1</c:v>
                </c:pt>
                <c:pt idx="2040">
                  <c:v>522</c:v>
                </c:pt>
                <c:pt idx="2041">
                  <c:v>527.1</c:v>
                </c:pt>
                <c:pt idx="2042">
                  <c:v>526.1</c:v>
                </c:pt>
                <c:pt idx="2043">
                  <c:v>520.1</c:v>
                </c:pt>
                <c:pt idx="2044">
                  <c:v>516.5</c:v>
                </c:pt>
                <c:pt idx="2045">
                  <c:v>509.2</c:v>
                </c:pt>
                <c:pt idx="2046">
                  <c:v>520.1</c:v>
                </c:pt>
                <c:pt idx="2047">
                  <c:v>537</c:v>
                </c:pt>
                <c:pt idx="2048">
                  <c:v>537.29999999999995</c:v>
                </c:pt>
                <c:pt idx="2049">
                  <c:v>544.4</c:v>
                </c:pt>
                <c:pt idx="2050">
                  <c:v>541.1</c:v>
                </c:pt>
                <c:pt idx="2051">
                  <c:v>520.4</c:v>
                </c:pt>
                <c:pt idx="2052">
                  <c:v>524.9</c:v>
                </c:pt>
                <c:pt idx="2053">
                  <c:v>512.6</c:v>
                </c:pt>
                <c:pt idx="2054">
                  <c:v>510.2</c:v>
                </c:pt>
                <c:pt idx="2055">
                  <c:v>510.5</c:v>
                </c:pt>
                <c:pt idx="2056">
                  <c:v>505.3</c:v>
                </c:pt>
                <c:pt idx="2057">
                  <c:v>515.4</c:v>
                </c:pt>
                <c:pt idx="2058">
                  <c:v>509.6</c:v>
                </c:pt>
                <c:pt idx="2059">
                  <c:v>521.1</c:v>
                </c:pt>
                <c:pt idx="2060">
                  <c:v>513.70000000000005</c:v>
                </c:pt>
                <c:pt idx="2061">
                  <c:v>520.20000000000005</c:v>
                </c:pt>
                <c:pt idx="2062">
                  <c:v>519.6</c:v>
                </c:pt>
                <c:pt idx="2063">
                  <c:v>513.5</c:v>
                </c:pt>
                <c:pt idx="2064">
                  <c:v>511.1</c:v>
                </c:pt>
                <c:pt idx="2065">
                  <c:v>511.4</c:v>
                </c:pt>
                <c:pt idx="2066">
                  <c:v>516.70000000000005</c:v>
                </c:pt>
                <c:pt idx="2067">
                  <c:v>531.70000000000005</c:v>
                </c:pt>
                <c:pt idx="2068">
                  <c:v>534.79999999999995</c:v>
                </c:pt>
                <c:pt idx="2069">
                  <c:v>526.4</c:v>
                </c:pt>
                <c:pt idx="2070">
                  <c:v>517.70000000000005</c:v>
                </c:pt>
                <c:pt idx="2071">
                  <c:v>509.1</c:v>
                </c:pt>
                <c:pt idx="2072">
                  <c:v>508.1</c:v>
                </c:pt>
                <c:pt idx="2073">
                  <c:v>502.7</c:v>
                </c:pt>
                <c:pt idx="2074">
                  <c:v>509.2</c:v>
                </c:pt>
                <c:pt idx="2075">
                  <c:v>508.9</c:v>
                </c:pt>
                <c:pt idx="2076">
                  <c:v>517.1</c:v>
                </c:pt>
                <c:pt idx="2077">
                  <c:v>519.1</c:v>
                </c:pt>
                <c:pt idx="2078">
                  <c:v>519.1</c:v>
                </c:pt>
                <c:pt idx="2079">
                  <c:v>518.6</c:v>
                </c:pt>
                <c:pt idx="2080">
                  <c:v>508.9</c:v>
                </c:pt>
                <c:pt idx="2081">
                  <c:v>519.29999999999995</c:v>
                </c:pt>
                <c:pt idx="2082">
                  <c:v>514.79999999999995</c:v>
                </c:pt>
                <c:pt idx="2083">
                  <c:v>523.5</c:v>
                </c:pt>
                <c:pt idx="2084">
                  <c:v>533.20000000000005</c:v>
                </c:pt>
                <c:pt idx="2085">
                  <c:v>539.9</c:v>
                </c:pt>
                <c:pt idx="2086">
                  <c:v>537</c:v>
                </c:pt>
                <c:pt idx="2087">
                  <c:v>533.29999999999995</c:v>
                </c:pt>
                <c:pt idx="2088">
                  <c:v>516.79999999999995</c:v>
                </c:pt>
                <c:pt idx="2089">
                  <c:v>506.5</c:v>
                </c:pt>
                <c:pt idx="2090">
                  <c:v>506.5</c:v>
                </c:pt>
                <c:pt idx="2091">
                  <c:v>510.1</c:v>
                </c:pt>
                <c:pt idx="2092">
                  <c:v>512.79999999999995</c:v>
                </c:pt>
                <c:pt idx="2093">
                  <c:v>513.20000000000005</c:v>
                </c:pt>
                <c:pt idx="2094">
                  <c:v>505.2</c:v>
                </c:pt>
                <c:pt idx="2095">
                  <c:v>501.2</c:v>
                </c:pt>
                <c:pt idx="2096">
                  <c:v>497.6</c:v>
                </c:pt>
                <c:pt idx="2097">
                  <c:v>518.6</c:v>
                </c:pt>
                <c:pt idx="2098">
                  <c:v>519.6</c:v>
                </c:pt>
                <c:pt idx="2099">
                  <c:v>500.7</c:v>
                </c:pt>
                <c:pt idx="2100">
                  <c:v>519.70000000000005</c:v>
                </c:pt>
                <c:pt idx="2101">
                  <c:v>537.4</c:v>
                </c:pt>
                <c:pt idx="2102">
                  <c:v>537.20000000000005</c:v>
                </c:pt>
                <c:pt idx="2103">
                  <c:v>521</c:v>
                </c:pt>
                <c:pt idx="2104">
                  <c:v>509.1</c:v>
                </c:pt>
                <c:pt idx="2105">
                  <c:v>506.6</c:v>
                </c:pt>
                <c:pt idx="2106">
                  <c:v>510.2</c:v>
                </c:pt>
                <c:pt idx="2107">
                  <c:v>511.6</c:v>
                </c:pt>
                <c:pt idx="2108">
                  <c:v>513.9</c:v>
                </c:pt>
                <c:pt idx="2109">
                  <c:v>513.4</c:v>
                </c:pt>
                <c:pt idx="2110">
                  <c:v>512</c:v>
                </c:pt>
                <c:pt idx="2111">
                  <c:v>518.5</c:v>
                </c:pt>
                <c:pt idx="2112">
                  <c:v>512</c:v>
                </c:pt>
                <c:pt idx="2113">
                  <c:v>511.9</c:v>
                </c:pt>
                <c:pt idx="2114">
                  <c:v>510.4</c:v>
                </c:pt>
                <c:pt idx="2115">
                  <c:v>519.79999999999995</c:v>
                </c:pt>
                <c:pt idx="2116">
                  <c:v>530.1</c:v>
                </c:pt>
                <c:pt idx="2117">
                  <c:v>537.6</c:v>
                </c:pt>
                <c:pt idx="2118">
                  <c:v>527.29999999999995</c:v>
                </c:pt>
                <c:pt idx="2119">
                  <c:v>523.79999999999995</c:v>
                </c:pt>
                <c:pt idx="2120">
                  <c:v>509.5</c:v>
                </c:pt>
                <c:pt idx="2121">
                  <c:v>512.79999999999995</c:v>
                </c:pt>
                <c:pt idx="2122">
                  <c:v>517.70000000000005</c:v>
                </c:pt>
                <c:pt idx="2123">
                  <c:v>536.4</c:v>
                </c:pt>
                <c:pt idx="2124">
                  <c:v>531.4</c:v>
                </c:pt>
                <c:pt idx="2125">
                  <c:v>536.20000000000005</c:v>
                </c:pt>
                <c:pt idx="2126">
                  <c:v>525.79999999999995</c:v>
                </c:pt>
                <c:pt idx="2127">
                  <c:v>524.4</c:v>
                </c:pt>
                <c:pt idx="2128">
                  <c:v>517.79999999999995</c:v>
                </c:pt>
                <c:pt idx="2129">
                  <c:v>525.6</c:v>
                </c:pt>
                <c:pt idx="2130">
                  <c:v>522.29999999999995</c:v>
                </c:pt>
                <c:pt idx="2131">
                  <c:v>505.2</c:v>
                </c:pt>
                <c:pt idx="2132">
                  <c:v>500.2</c:v>
                </c:pt>
                <c:pt idx="2133">
                  <c:v>504.3</c:v>
                </c:pt>
                <c:pt idx="2134">
                  <c:v>510.3</c:v>
                </c:pt>
                <c:pt idx="2135">
                  <c:v>504</c:v>
                </c:pt>
                <c:pt idx="2136">
                  <c:v>511.4</c:v>
                </c:pt>
                <c:pt idx="2137">
                  <c:v>510</c:v>
                </c:pt>
                <c:pt idx="2138">
                  <c:v>518.29999999999995</c:v>
                </c:pt>
                <c:pt idx="2139">
                  <c:v>516.4</c:v>
                </c:pt>
                <c:pt idx="2140">
                  <c:v>511.7</c:v>
                </c:pt>
                <c:pt idx="2141">
                  <c:v>518</c:v>
                </c:pt>
                <c:pt idx="2142">
                  <c:v>516.79999999999995</c:v>
                </c:pt>
                <c:pt idx="2143">
                  <c:v>520.9</c:v>
                </c:pt>
                <c:pt idx="2144">
                  <c:v>520.20000000000005</c:v>
                </c:pt>
                <c:pt idx="2145">
                  <c:v>519.79999999999995</c:v>
                </c:pt>
                <c:pt idx="2146">
                  <c:v>524.6</c:v>
                </c:pt>
                <c:pt idx="2147">
                  <c:v>531.9</c:v>
                </c:pt>
                <c:pt idx="2148">
                  <c:v>530.1</c:v>
                </c:pt>
                <c:pt idx="2149">
                  <c:v>523.9</c:v>
                </c:pt>
                <c:pt idx="2150">
                  <c:v>517.70000000000005</c:v>
                </c:pt>
                <c:pt idx="2151">
                  <c:v>506.5</c:v>
                </c:pt>
                <c:pt idx="2152">
                  <c:v>508.5</c:v>
                </c:pt>
                <c:pt idx="2153">
                  <c:v>515</c:v>
                </c:pt>
                <c:pt idx="2154">
                  <c:v>515.9</c:v>
                </c:pt>
                <c:pt idx="2155">
                  <c:v>508.1</c:v>
                </c:pt>
                <c:pt idx="2156">
                  <c:v>519.29999999999995</c:v>
                </c:pt>
                <c:pt idx="2157">
                  <c:v>522.5</c:v>
                </c:pt>
                <c:pt idx="2158">
                  <c:v>520</c:v>
                </c:pt>
                <c:pt idx="2159">
                  <c:v>518.4</c:v>
                </c:pt>
                <c:pt idx="2160">
                  <c:v>516.29999999999995</c:v>
                </c:pt>
                <c:pt idx="2161">
                  <c:v>519.79999999999995</c:v>
                </c:pt>
                <c:pt idx="2162">
                  <c:v>509.9</c:v>
                </c:pt>
                <c:pt idx="2163">
                  <c:v>527.1</c:v>
                </c:pt>
                <c:pt idx="2164">
                  <c:v>525.70000000000005</c:v>
                </c:pt>
                <c:pt idx="2165">
                  <c:v>540.29999999999995</c:v>
                </c:pt>
                <c:pt idx="2166">
                  <c:v>529.6</c:v>
                </c:pt>
                <c:pt idx="2167">
                  <c:v>523.9</c:v>
                </c:pt>
                <c:pt idx="2168">
                  <c:v>512.70000000000005</c:v>
                </c:pt>
                <c:pt idx="2169">
                  <c:v>510.5</c:v>
                </c:pt>
                <c:pt idx="2170">
                  <c:v>514.79999999999995</c:v>
                </c:pt>
                <c:pt idx="2171">
                  <c:v>514.4</c:v>
                </c:pt>
                <c:pt idx="2172">
                  <c:v>520.20000000000005</c:v>
                </c:pt>
                <c:pt idx="2173">
                  <c:v>523.1</c:v>
                </c:pt>
                <c:pt idx="2174">
                  <c:v>524.1</c:v>
                </c:pt>
                <c:pt idx="2175">
                  <c:v>519.6</c:v>
                </c:pt>
                <c:pt idx="2176">
                  <c:v>521.20000000000005</c:v>
                </c:pt>
                <c:pt idx="2177">
                  <c:v>524.1</c:v>
                </c:pt>
                <c:pt idx="2178">
                  <c:v>520.4</c:v>
                </c:pt>
                <c:pt idx="2179">
                  <c:v>521.70000000000005</c:v>
                </c:pt>
                <c:pt idx="2180">
                  <c:v>524</c:v>
                </c:pt>
                <c:pt idx="2181">
                  <c:v>538.4</c:v>
                </c:pt>
                <c:pt idx="2182">
                  <c:v>525.6</c:v>
                </c:pt>
                <c:pt idx="2183">
                  <c:v>524.70000000000005</c:v>
                </c:pt>
                <c:pt idx="2184">
                  <c:v>520.20000000000005</c:v>
                </c:pt>
                <c:pt idx="2185">
                  <c:v>513.4</c:v>
                </c:pt>
                <c:pt idx="2186">
                  <c:v>514.29999999999995</c:v>
                </c:pt>
                <c:pt idx="2187">
                  <c:v>507.2</c:v>
                </c:pt>
                <c:pt idx="2188">
                  <c:v>510.9</c:v>
                </c:pt>
                <c:pt idx="2189">
                  <c:v>520.79999999999995</c:v>
                </c:pt>
                <c:pt idx="2190">
                  <c:v>515.20000000000005</c:v>
                </c:pt>
                <c:pt idx="2191">
                  <c:v>514.5</c:v>
                </c:pt>
                <c:pt idx="2192">
                  <c:v>518.4</c:v>
                </c:pt>
                <c:pt idx="2193">
                  <c:v>516.4</c:v>
                </c:pt>
                <c:pt idx="2194">
                  <c:v>503.3</c:v>
                </c:pt>
                <c:pt idx="2195">
                  <c:v>521.79999999999995</c:v>
                </c:pt>
                <c:pt idx="2196">
                  <c:v>520.20000000000005</c:v>
                </c:pt>
                <c:pt idx="2197">
                  <c:v>519.6</c:v>
                </c:pt>
                <c:pt idx="2198">
                  <c:v>522</c:v>
                </c:pt>
                <c:pt idx="2199">
                  <c:v>522.4</c:v>
                </c:pt>
                <c:pt idx="2200">
                  <c:v>529.1</c:v>
                </c:pt>
                <c:pt idx="2201">
                  <c:v>535.79999999999995</c:v>
                </c:pt>
                <c:pt idx="2202">
                  <c:v>521</c:v>
                </c:pt>
                <c:pt idx="2203">
                  <c:v>516.5</c:v>
                </c:pt>
                <c:pt idx="2204">
                  <c:v>503.8</c:v>
                </c:pt>
                <c:pt idx="2205">
                  <c:v>489.8</c:v>
                </c:pt>
                <c:pt idx="2206">
                  <c:v>504.9</c:v>
                </c:pt>
                <c:pt idx="2207">
                  <c:v>509.2</c:v>
                </c:pt>
                <c:pt idx="2208">
                  <c:v>513</c:v>
                </c:pt>
                <c:pt idx="2209">
                  <c:v>511</c:v>
                </c:pt>
                <c:pt idx="2210">
                  <c:v>518.5</c:v>
                </c:pt>
                <c:pt idx="2211">
                  <c:v>517.29999999999995</c:v>
                </c:pt>
                <c:pt idx="2212">
                  <c:v>512.79999999999995</c:v>
                </c:pt>
                <c:pt idx="2213">
                  <c:v>516</c:v>
                </c:pt>
                <c:pt idx="2214">
                  <c:v>516</c:v>
                </c:pt>
                <c:pt idx="2215">
                  <c:v>512.1</c:v>
                </c:pt>
                <c:pt idx="2216">
                  <c:v>510.6</c:v>
                </c:pt>
                <c:pt idx="2217">
                  <c:v>515.70000000000005</c:v>
                </c:pt>
                <c:pt idx="2218">
                  <c:v>510.7</c:v>
                </c:pt>
                <c:pt idx="2219">
                  <c:v>517.6</c:v>
                </c:pt>
                <c:pt idx="2220">
                  <c:v>530</c:v>
                </c:pt>
                <c:pt idx="2221">
                  <c:v>517.6</c:v>
                </c:pt>
                <c:pt idx="2222">
                  <c:v>509.4</c:v>
                </c:pt>
                <c:pt idx="2223">
                  <c:v>511</c:v>
                </c:pt>
                <c:pt idx="2224">
                  <c:v>513.9</c:v>
                </c:pt>
                <c:pt idx="2225">
                  <c:v>508.8</c:v>
                </c:pt>
                <c:pt idx="2226">
                  <c:v>517.29999999999995</c:v>
                </c:pt>
                <c:pt idx="2227">
                  <c:v>517.6</c:v>
                </c:pt>
                <c:pt idx="2228">
                  <c:v>519.29999999999995</c:v>
                </c:pt>
                <c:pt idx="2229">
                  <c:v>515.70000000000005</c:v>
                </c:pt>
                <c:pt idx="2230">
                  <c:v>511.8</c:v>
                </c:pt>
                <c:pt idx="2231">
                  <c:v>515.70000000000005</c:v>
                </c:pt>
                <c:pt idx="2232">
                  <c:v>519.1</c:v>
                </c:pt>
                <c:pt idx="2233">
                  <c:v>515</c:v>
                </c:pt>
                <c:pt idx="2234">
                  <c:v>517.9</c:v>
                </c:pt>
                <c:pt idx="2235">
                  <c:v>522</c:v>
                </c:pt>
                <c:pt idx="2236">
                  <c:v>539.79999999999995</c:v>
                </c:pt>
                <c:pt idx="2237">
                  <c:v>535.5</c:v>
                </c:pt>
                <c:pt idx="2238">
                  <c:v>543.70000000000005</c:v>
                </c:pt>
                <c:pt idx="2239">
                  <c:v>538.6</c:v>
                </c:pt>
                <c:pt idx="2240">
                  <c:v>539</c:v>
                </c:pt>
                <c:pt idx="2241">
                  <c:v>525.6</c:v>
                </c:pt>
                <c:pt idx="2242">
                  <c:v>499.9</c:v>
                </c:pt>
                <c:pt idx="2243">
                  <c:v>494.4</c:v>
                </c:pt>
                <c:pt idx="2244">
                  <c:v>510.7</c:v>
                </c:pt>
                <c:pt idx="2245">
                  <c:v>509.3</c:v>
                </c:pt>
                <c:pt idx="2246">
                  <c:v>514.9</c:v>
                </c:pt>
                <c:pt idx="2247">
                  <c:v>515.1</c:v>
                </c:pt>
                <c:pt idx="2248">
                  <c:v>521.9</c:v>
                </c:pt>
                <c:pt idx="2249">
                  <c:v>520.29999999999995</c:v>
                </c:pt>
                <c:pt idx="2250">
                  <c:v>513.1</c:v>
                </c:pt>
                <c:pt idx="2251">
                  <c:v>518.20000000000005</c:v>
                </c:pt>
                <c:pt idx="2252">
                  <c:v>519.1</c:v>
                </c:pt>
                <c:pt idx="2253">
                  <c:v>514</c:v>
                </c:pt>
                <c:pt idx="2254">
                  <c:v>516.4</c:v>
                </c:pt>
                <c:pt idx="2255">
                  <c:v>518.70000000000005</c:v>
                </c:pt>
                <c:pt idx="2256">
                  <c:v>532.5</c:v>
                </c:pt>
                <c:pt idx="2257">
                  <c:v>540.70000000000005</c:v>
                </c:pt>
                <c:pt idx="2258">
                  <c:v>536.20000000000005</c:v>
                </c:pt>
                <c:pt idx="2259">
                  <c:v>524.70000000000005</c:v>
                </c:pt>
                <c:pt idx="2260">
                  <c:v>517.6</c:v>
                </c:pt>
                <c:pt idx="2261">
                  <c:v>510.7</c:v>
                </c:pt>
                <c:pt idx="2262">
                  <c:v>519.29999999999995</c:v>
                </c:pt>
                <c:pt idx="2263">
                  <c:v>525.1</c:v>
                </c:pt>
                <c:pt idx="2264">
                  <c:v>526</c:v>
                </c:pt>
                <c:pt idx="2265">
                  <c:v>523.6</c:v>
                </c:pt>
                <c:pt idx="2266">
                  <c:v>519.6</c:v>
                </c:pt>
                <c:pt idx="2267">
                  <c:v>515.70000000000005</c:v>
                </c:pt>
                <c:pt idx="2268">
                  <c:v>523.20000000000005</c:v>
                </c:pt>
                <c:pt idx="2269">
                  <c:v>524.29999999999995</c:v>
                </c:pt>
                <c:pt idx="2270">
                  <c:v>519.4</c:v>
                </c:pt>
                <c:pt idx="2271">
                  <c:v>524.70000000000005</c:v>
                </c:pt>
                <c:pt idx="2272">
                  <c:v>526.70000000000005</c:v>
                </c:pt>
                <c:pt idx="2273">
                  <c:v>529.70000000000005</c:v>
                </c:pt>
                <c:pt idx="2274">
                  <c:v>527.4</c:v>
                </c:pt>
                <c:pt idx="2275">
                  <c:v>531</c:v>
                </c:pt>
                <c:pt idx="2276">
                  <c:v>521.70000000000005</c:v>
                </c:pt>
                <c:pt idx="2277">
                  <c:v>514</c:v>
                </c:pt>
                <c:pt idx="2278">
                  <c:v>515</c:v>
                </c:pt>
                <c:pt idx="2279">
                  <c:v>499.3</c:v>
                </c:pt>
                <c:pt idx="2280">
                  <c:v>511.6</c:v>
                </c:pt>
                <c:pt idx="2281">
                  <c:v>515.20000000000005</c:v>
                </c:pt>
                <c:pt idx="2282">
                  <c:v>505.9</c:v>
                </c:pt>
                <c:pt idx="2283">
                  <c:v>516.6</c:v>
                </c:pt>
                <c:pt idx="2284">
                  <c:v>517</c:v>
                </c:pt>
                <c:pt idx="2285">
                  <c:v>521.1</c:v>
                </c:pt>
                <c:pt idx="2286">
                  <c:v>515.5</c:v>
                </c:pt>
                <c:pt idx="2287">
                  <c:v>516.79999999999995</c:v>
                </c:pt>
                <c:pt idx="2288">
                  <c:v>520</c:v>
                </c:pt>
                <c:pt idx="2289">
                  <c:v>523.9</c:v>
                </c:pt>
                <c:pt idx="2290">
                  <c:v>517.70000000000005</c:v>
                </c:pt>
                <c:pt idx="2291">
                  <c:v>534.6</c:v>
                </c:pt>
                <c:pt idx="2292">
                  <c:v>527.4</c:v>
                </c:pt>
                <c:pt idx="2293">
                  <c:v>529.29999999999995</c:v>
                </c:pt>
                <c:pt idx="2294">
                  <c:v>519.70000000000005</c:v>
                </c:pt>
                <c:pt idx="2295">
                  <c:v>510.3</c:v>
                </c:pt>
                <c:pt idx="2296">
                  <c:v>501.9</c:v>
                </c:pt>
                <c:pt idx="2297">
                  <c:v>510.2</c:v>
                </c:pt>
                <c:pt idx="2298">
                  <c:v>511.1</c:v>
                </c:pt>
                <c:pt idx="2299">
                  <c:v>514.4</c:v>
                </c:pt>
                <c:pt idx="2300">
                  <c:v>515.1</c:v>
                </c:pt>
                <c:pt idx="2301">
                  <c:v>504.9</c:v>
                </c:pt>
                <c:pt idx="2302">
                  <c:v>519.6</c:v>
                </c:pt>
                <c:pt idx="2303">
                  <c:v>517.4</c:v>
                </c:pt>
                <c:pt idx="2304">
                  <c:v>517.9</c:v>
                </c:pt>
                <c:pt idx="2305">
                  <c:v>516</c:v>
                </c:pt>
                <c:pt idx="2306">
                  <c:v>512.4</c:v>
                </c:pt>
                <c:pt idx="2307">
                  <c:v>503.7</c:v>
                </c:pt>
                <c:pt idx="2308">
                  <c:v>517.6</c:v>
                </c:pt>
                <c:pt idx="2309">
                  <c:v>511.6</c:v>
                </c:pt>
                <c:pt idx="2310">
                  <c:v>518.9</c:v>
                </c:pt>
                <c:pt idx="2311">
                  <c:v>528.29999999999995</c:v>
                </c:pt>
                <c:pt idx="2312">
                  <c:v>535</c:v>
                </c:pt>
                <c:pt idx="2313">
                  <c:v>522.79999999999995</c:v>
                </c:pt>
                <c:pt idx="2314">
                  <c:v>521.4</c:v>
                </c:pt>
                <c:pt idx="2315">
                  <c:v>510.4</c:v>
                </c:pt>
                <c:pt idx="2316">
                  <c:v>508</c:v>
                </c:pt>
                <c:pt idx="2317">
                  <c:v>505.5</c:v>
                </c:pt>
                <c:pt idx="2318">
                  <c:v>505.4</c:v>
                </c:pt>
                <c:pt idx="2319">
                  <c:v>509.7</c:v>
                </c:pt>
                <c:pt idx="2320">
                  <c:v>510.7</c:v>
                </c:pt>
                <c:pt idx="2321">
                  <c:v>504</c:v>
                </c:pt>
                <c:pt idx="2322">
                  <c:v>515.70000000000005</c:v>
                </c:pt>
                <c:pt idx="2323">
                  <c:v>515.4</c:v>
                </c:pt>
                <c:pt idx="2324">
                  <c:v>518.9</c:v>
                </c:pt>
                <c:pt idx="2325">
                  <c:v>516</c:v>
                </c:pt>
                <c:pt idx="2326">
                  <c:v>518.79999999999995</c:v>
                </c:pt>
                <c:pt idx="2327">
                  <c:v>519.20000000000005</c:v>
                </c:pt>
                <c:pt idx="2328">
                  <c:v>513.4</c:v>
                </c:pt>
                <c:pt idx="2329">
                  <c:v>508.4</c:v>
                </c:pt>
                <c:pt idx="2330">
                  <c:v>529.29999999999995</c:v>
                </c:pt>
                <c:pt idx="2331">
                  <c:v>527.79999999999995</c:v>
                </c:pt>
                <c:pt idx="2332">
                  <c:v>531.20000000000005</c:v>
                </c:pt>
                <c:pt idx="2333">
                  <c:v>521.9</c:v>
                </c:pt>
                <c:pt idx="2334">
                  <c:v>505</c:v>
                </c:pt>
                <c:pt idx="2335">
                  <c:v>503.8</c:v>
                </c:pt>
                <c:pt idx="2336">
                  <c:v>510</c:v>
                </c:pt>
                <c:pt idx="2337">
                  <c:v>511.1</c:v>
                </c:pt>
                <c:pt idx="2338">
                  <c:v>516.79999999999995</c:v>
                </c:pt>
                <c:pt idx="2339">
                  <c:v>520.9</c:v>
                </c:pt>
                <c:pt idx="2340">
                  <c:v>510.3</c:v>
                </c:pt>
                <c:pt idx="2341">
                  <c:v>503.1</c:v>
                </c:pt>
                <c:pt idx="2342">
                  <c:v>518.9</c:v>
                </c:pt>
                <c:pt idx="2343">
                  <c:v>520.1</c:v>
                </c:pt>
                <c:pt idx="2344">
                  <c:v>517.79999999999995</c:v>
                </c:pt>
                <c:pt idx="2345">
                  <c:v>513.5</c:v>
                </c:pt>
                <c:pt idx="2346">
                  <c:v>507.9</c:v>
                </c:pt>
                <c:pt idx="2347">
                  <c:v>531.1</c:v>
                </c:pt>
                <c:pt idx="2348">
                  <c:v>518.1</c:v>
                </c:pt>
                <c:pt idx="2349">
                  <c:v>511.7</c:v>
                </c:pt>
                <c:pt idx="2350">
                  <c:v>505.6</c:v>
                </c:pt>
                <c:pt idx="2351">
                  <c:v>513.20000000000005</c:v>
                </c:pt>
                <c:pt idx="2352">
                  <c:v>515.29999999999995</c:v>
                </c:pt>
                <c:pt idx="2353">
                  <c:v>517.6</c:v>
                </c:pt>
                <c:pt idx="2354">
                  <c:v>521.79999999999995</c:v>
                </c:pt>
                <c:pt idx="2355">
                  <c:v>517.79999999999995</c:v>
                </c:pt>
                <c:pt idx="2356">
                  <c:v>507.7</c:v>
                </c:pt>
                <c:pt idx="2357">
                  <c:v>508.1</c:v>
                </c:pt>
                <c:pt idx="2358">
                  <c:v>519.4</c:v>
                </c:pt>
                <c:pt idx="2359">
                  <c:v>522</c:v>
                </c:pt>
                <c:pt idx="2360">
                  <c:v>515.79999999999995</c:v>
                </c:pt>
                <c:pt idx="2361">
                  <c:v>524.70000000000005</c:v>
                </c:pt>
                <c:pt idx="2362">
                  <c:v>526.9</c:v>
                </c:pt>
                <c:pt idx="2363">
                  <c:v>543.4</c:v>
                </c:pt>
                <c:pt idx="2364">
                  <c:v>538.1</c:v>
                </c:pt>
                <c:pt idx="2365">
                  <c:v>528.70000000000005</c:v>
                </c:pt>
                <c:pt idx="2366">
                  <c:v>540.29999999999995</c:v>
                </c:pt>
                <c:pt idx="2367">
                  <c:v>528.29999999999995</c:v>
                </c:pt>
                <c:pt idx="2368">
                  <c:v>522.70000000000005</c:v>
                </c:pt>
                <c:pt idx="2369">
                  <c:v>531.79999999999995</c:v>
                </c:pt>
                <c:pt idx="2370">
                  <c:v>518.20000000000005</c:v>
                </c:pt>
                <c:pt idx="2371">
                  <c:v>518.1</c:v>
                </c:pt>
                <c:pt idx="2372">
                  <c:v>541.79999999999995</c:v>
                </c:pt>
                <c:pt idx="2373">
                  <c:v>537.29999999999995</c:v>
                </c:pt>
                <c:pt idx="2374">
                  <c:v>521.5</c:v>
                </c:pt>
                <c:pt idx="2375">
                  <c:v>505.3</c:v>
                </c:pt>
                <c:pt idx="2376">
                  <c:v>498.9</c:v>
                </c:pt>
                <c:pt idx="2377">
                  <c:v>505</c:v>
                </c:pt>
                <c:pt idx="2378">
                  <c:v>515.20000000000005</c:v>
                </c:pt>
                <c:pt idx="2379">
                  <c:v>511.1</c:v>
                </c:pt>
                <c:pt idx="2380">
                  <c:v>517.6</c:v>
                </c:pt>
                <c:pt idx="2381">
                  <c:v>512.29999999999995</c:v>
                </c:pt>
                <c:pt idx="2382">
                  <c:v>521</c:v>
                </c:pt>
                <c:pt idx="2383">
                  <c:v>512.20000000000005</c:v>
                </c:pt>
                <c:pt idx="2384">
                  <c:v>520.5</c:v>
                </c:pt>
                <c:pt idx="2385">
                  <c:v>518</c:v>
                </c:pt>
                <c:pt idx="2386">
                  <c:v>526.70000000000005</c:v>
                </c:pt>
                <c:pt idx="2387">
                  <c:v>533.79999999999995</c:v>
                </c:pt>
                <c:pt idx="2388">
                  <c:v>513.29999999999995</c:v>
                </c:pt>
                <c:pt idx="2389">
                  <c:v>514.29999999999995</c:v>
                </c:pt>
                <c:pt idx="2390">
                  <c:v>510.9</c:v>
                </c:pt>
                <c:pt idx="2391">
                  <c:v>506.8</c:v>
                </c:pt>
                <c:pt idx="2392">
                  <c:v>500.5</c:v>
                </c:pt>
                <c:pt idx="2393">
                  <c:v>502.1</c:v>
                </c:pt>
                <c:pt idx="2394">
                  <c:v>509.4</c:v>
                </c:pt>
                <c:pt idx="2395">
                  <c:v>514</c:v>
                </c:pt>
                <c:pt idx="2396">
                  <c:v>503.9</c:v>
                </c:pt>
                <c:pt idx="2397">
                  <c:v>522.6</c:v>
                </c:pt>
                <c:pt idx="2398">
                  <c:v>516.4</c:v>
                </c:pt>
                <c:pt idx="2399">
                  <c:v>516</c:v>
                </c:pt>
                <c:pt idx="2400">
                  <c:v>516.79999999999995</c:v>
                </c:pt>
                <c:pt idx="2401">
                  <c:v>520</c:v>
                </c:pt>
                <c:pt idx="2402">
                  <c:v>526.6</c:v>
                </c:pt>
                <c:pt idx="2403">
                  <c:v>527.29999999999995</c:v>
                </c:pt>
                <c:pt idx="2404">
                  <c:v>533.6</c:v>
                </c:pt>
                <c:pt idx="2405">
                  <c:v>537.6</c:v>
                </c:pt>
                <c:pt idx="2406">
                  <c:v>539.1</c:v>
                </c:pt>
                <c:pt idx="2407">
                  <c:v>537</c:v>
                </c:pt>
                <c:pt idx="2408">
                  <c:v>519.29999999999995</c:v>
                </c:pt>
                <c:pt idx="2409">
                  <c:v>530.20000000000005</c:v>
                </c:pt>
                <c:pt idx="2410">
                  <c:v>529.29999999999995</c:v>
                </c:pt>
                <c:pt idx="2411">
                  <c:v>536.70000000000005</c:v>
                </c:pt>
                <c:pt idx="2412">
                  <c:v>524.9</c:v>
                </c:pt>
                <c:pt idx="2413">
                  <c:v>532</c:v>
                </c:pt>
                <c:pt idx="2414">
                  <c:v>516.9</c:v>
                </c:pt>
                <c:pt idx="2415">
                  <c:v>513.1</c:v>
                </c:pt>
                <c:pt idx="2416">
                  <c:v>518</c:v>
                </c:pt>
                <c:pt idx="2417">
                  <c:v>527</c:v>
                </c:pt>
                <c:pt idx="2418">
                  <c:v>543.29999999999995</c:v>
                </c:pt>
                <c:pt idx="2419">
                  <c:v>539.5</c:v>
                </c:pt>
                <c:pt idx="2420">
                  <c:v>542.70000000000005</c:v>
                </c:pt>
                <c:pt idx="2421">
                  <c:v>539.70000000000005</c:v>
                </c:pt>
                <c:pt idx="2422">
                  <c:v>547.29999999999995</c:v>
                </c:pt>
                <c:pt idx="2423">
                  <c:v>545.20000000000005</c:v>
                </c:pt>
                <c:pt idx="2424">
                  <c:v>533.5</c:v>
                </c:pt>
                <c:pt idx="2425">
                  <c:v>539.9</c:v>
                </c:pt>
                <c:pt idx="2426">
                  <c:v>543.5</c:v>
                </c:pt>
                <c:pt idx="2427">
                  <c:v>538.5</c:v>
                </c:pt>
                <c:pt idx="2428">
                  <c:v>535.79999999999995</c:v>
                </c:pt>
                <c:pt idx="2429">
                  <c:v>527.4</c:v>
                </c:pt>
                <c:pt idx="2430">
                  <c:v>538.1</c:v>
                </c:pt>
                <c:pt idx="2431">
                  <c:v>530</c:v>
                </c:pt>
                <c:pt idx="2432">
                  <c:v>528.9</c:v>
                </c:pt>
                <c:pt idx="2433">
                  <c:v>517.70000000000005</c:v>
                </c:pt>
                <c:pt idx="2434">
                  <c:v>513.20000000000005</c:v>
                </c:pt>
                <c:pt idx="2435">
                  <c:v>503.7</c:v>
                </c:pt>
                <c:pt idx="2436">
                  <c:v>503.7</c:v>
                </c:pt>
                <c:pt idx="2437">
                  <c:v>491.1</c:v>
                </c:pt>
                <c:pt idx="2438">
                  <c:v>493.1</c:v>
                </c:pt>
                <c:pt idx="2439">
                  <c:v>491.9</c:v>
                </c:pt>
                <c:pt idx="2440">
                  <c:v>491.1</c:v>
                </c:pt>
                <c:pt idx="2441">
                  <c:v>500.8</c:v>
                </c:pt>
                <c:pt idx="2442">
                  <c:v>504.9</c:v>
                </c:pt>
                <c:pt idx="2443">
                  <c:v>511.7</c:v>
                </c:pt>
                <c:pt idx="2444">
                  <c:v>510.4</c:v>
                </c:pt>
                <c:pt idx="2445">
                  <c:v>492.4</c:v>
                </c:pt>
                <c:pt idx="2446">
                  <c:v>500.5</c:v>
                </c:pt>
                <c:pt idx="2447">
                  <c:v>504.7</c:v>
                </c:pt>
                <c:pt idx="2448">
                  <c:v>503.8</c:v>
                </c:pt>
                <c:pt idx="2449">
                  <c:v>509.7</c:v>
                </c:pt>
                <c:pt idx="2450">
                  <c:v>508.4</c:v>
                </c:pt>
                <c:pt idx="2451">
                  <c:v>504.8</c:v>
                </c:pt>
                <c:pt idx="2452">
                  <c:v>501.4</c:v>
                </c:pt>
                <c:pt idx="2453">
                  <c:v>507.2</c:v>
                </c:pt>
                <c:pt idx="2454">
                  <c:v>499.7</c:v>
                </c:pt>
                <c:pt idx="2455">
                  <c:v>503.4</c:v>
                </c:pt>
                <c:pt idx="2456">
                  <c:v>509</c:v>
                </c:pt>
                <c:pt idx="2457">
                  <c:v>515.4</c:v>
                </c:pt>
                <c:pt idx="2458">
                  <c:v>523.5</c:v>
                </c:pt>
                <c:pt idx="2459">
                  <c:v>525.1</c:v>
                </c:pt>
                <c:pt idx="2460">
                  <c:v>523.1</c:v>
                </c:pt>
                <c:pt idx="2461">
                  <c:v>511.2</c:v>
                </c:pt>
                <c:pt idx="2462">
                  <c:v>513.70000000000005</c:v>
                </c:pt>
                <c:pt idx="2463">
                  <c:v>515.79999999999995</c:v>
                </c:pt>
                <c:pt idx="2464">
                  <c:v>508.1</c:v>
                </c:pt>
                <c:pt idx="2465">
                  <c:v>503.6</c:v>
                </c:pt>
                <c:pt idx="2466">
                  <c:v>508.9</c:v>
                </c:pt>
                <c:pt idx="2467">
                  <c:v>495.2</c:v>
                </c:pt>
                <c:pt idx="2468">
                  <c:v>500.6</c:v>
                </c:pt>
                <c:pt idx="2469">
                  <c:v>482.6</c:v>
                </c:pt>
                <c:pt idx="2470">
                  <c:v>495.8</c:v>
                </c:pt>
                <c:pt idx="2471">
                  <c:v>493.7</c:v>
                </c:pt>
                <c:pt idx="2472">
                  <c:v>501.4</c:v>
                </c:pt>
                <c:pt idx="2473">
                  <c:v>496.6</c:v>
                </c:pt>
                <c:pt idx="2474">
                  <c:v>505.5</c:v>
                </c:pt>
                <c:pt idx="2475">
                  <c:v>503.5</c:v>
                </c:pt>
                <c:pt idx="2476">
                  <c:v>491.8</c:v>
                </c:pt>
                <c:pt idx="2477">
                  <c:v>502.4</c:v>
                </c:pt>
                <c:pt idx="2478">
                  <c:v>505.4</c:v>
                </c:pt>
                <c:pt idx="2479">
                  <c:v>502.9</c:v>
                </c:pt>
                <c:pt idx="2480">
                  <c:v>502.2</c:v>
                </c:pt>
                <c:pt idx="2481">
                  <c:v>490.7</c:v>
                </c:pt>
                <c:pt idx="2482">
                  <c:v>506</c:v>
                </c:pt>
                <c:pt idx="2483">
                  <c:v>515.79999999999995</c:v>
                </c:pt>
                <c:pt idx="2484">
                  <c:v>507.4</c:v>
                </c:pt>
                <c:pt idx="2485">
                  <c:v>509.1</c:v>
                </c:pt>
                <c:pt idx="2486">
                  <c:v>485.1</c:v>
                </c:pt>
                <c:pt idx="2487">
                  <c:v>496.9</c:v>
                </c:pt>
                <c:pt idx="2488">
                  <c:v>499</c:v>
                </c:pt>
                <c:pt idx="2489">
                  <c:v>506</c:v>
                </c:pt>
                <c:pt idx="2490">
                  <c:v>501.6</c:v>
                </c:pt>
                <c:pt idx="2491">
                  <c:v>506.5</c:v>
                </c:pt>
                <c:pt idx="2492">
                  <c:v>507.4</c:v>
                </c:pt>
                <c:pt idx="2493">
                  <c:v>498.6</c:v>
                </c:pt>
                <c:pt idx="2494">
                  <c:v>501.8</c:v>
                </c:pt>
                <c:pt idx="2495">
                  <c:v>506.3</c:v>
                </c:pt>
                <c:pt idx="2496">
                  <c:v>503.5</c:v>
                </c:pt>
                <c:pt idx="2497">
                  <c:v>495.4</c:v>
                </c:pt>
                <c:pt idx="2498">
                  <c:v>504.5</c:v>
                </c:pt>
                <c:pt idx="2499">
                  <c:v>508.5</c:v>
                </c:pt>
                <c:pt idx="2500">
                  <c:v>511.5</c:v>
                </c:pt>
                <c:pt idx="2501">
                  <c:v>509</c:v>
                </c:pt>
                <c:pt idx="2502">
                  <c:v>509.2</c:v>
                </c:pt>
                <c:pt idx="2503">
                  <c:v>505.1</c:v>
                </c:pt>
                <c:pt idx="2504">
                  <c:v>499.7</c:v>
                </c:pt>
                <c:pt idx="2505">
                  <c:v>498.7</c:v>
                </c:pt>
                <c:pt idx="2506">
                  <c:v>495.1</c:v>
                </c:pt>
                <c:pt idx="2507">
                  <c:v>483.5</c:v>
                </c:pt>
                <c:pt idx="2508">
                  <c:v>494.9</c:v>
                </c:pt>
                <c:pt idx="2509">
                  <c:v>503.7</c:v>
                </c:pt>
                <c:pt idx="2510">
                  <c:v>500.6</c:v>
                </c:pt>
                <c:pt idx="2511">
                  <c:v>494.1</c:v>
                </c:pt>
                <c:pt idx="2512">
                  <c:v>497</c:v>
                </c:pt>
                <c:pt idx="2513">
                  <c:v>505.1</c:v>
                </c:pt>
                <c:pt idx="2514">
                  <c:v>513.70000000000005</c:v>
                </c:pt>
                <c:pt idx="2515">
                  <c:v>515.4</c:v>
                </c:pt>
                <c:pt idx="2516">
                  <c:v>516.9</c:v>
                </c:pt>
                <c:pt idx="2517">
                  <c:v>508.2</c:v>
                </c:pt>
                <c:pt idx="2518">
                  <c:v>497.6</c:v>
                </c:pt>
                <c:pt idx="2519">
                  <c:v>500</c:v>
                </c:pt>
                <c:pt idx="2520">
                  <c:v>496.2</c:v>
                </c:pt>
                <c:pt idx="2521">
                  <c:v>494.2</c:v>
                </c:pt>
                <c:pt idx="2522">
                  <c:v>495.3</c:v>
                </c:pt>
                <c:pt idx="2523">
                  <c:v>499.8</c:v>
                </c:pt>
                <c:pt idx="2524">
                  <c:v>494.8</c:v>
                </c:pt>
                <c:pt idx="2525">
                  <c:v>501</c:v>
                </c:pt>
                <c:pt idx="2526">
                  <c:v>505</c:v>
                </c:pt>
                <c:pt idx="2527">
                  <c:v>498.4</c:v>
                </c:pt>
                <c:pt idx="2528">
                  <c:v>497.4</c:v>
                </c:pt>
                <c:pt idx="2529">
                  <c:v>504.1</c:v>
                </c:pt>
                <c:pt idx="2530">
                  <c:v>504.5</c:v>
                </c:pt>
                <c:pt idx="2531">
                  <c:v>499.7</c:v>
                </c:pt>
                <c:pt idx="2532">
                  <c:v>510.7</c:v>
                </c:pt>
                <c:pt idx="2533">
                  <c:v>514.70000000000005</c:v>
                </c:pt>
                <c:pt idx="2534">
                  <c:v>516.4</c:v>
                </c:pt>
                <c:pt idx="2535">
                  <c:v>513.5</c:v>
                </c:pt>
                <c:pt idx="2536">
                  <c:v>501.4</c:v>
                </c:pt>
                <c:pt idx="2537">
                  <c:v>484</c:v>
                </c:pt>
                <c:pt idx="2538">
                  <c:v>491.4</c:v>
                </c:pt>
                <c:pt idx="2539">
                  <c:v>489.9</c:v>
                </c:pt>
                <c:pt idx="2540">
                  <c:v>504.1</c:v>
                </c:pt>
                <c:pt idx="2541">
                  <c:v>498.7</c:v>
                </c:pt>
                <c:pt idx="2542">
                  <c:v>494.6</c:v>
                </c:pt>
                <c:pt idx="2543">
                  <c:v>506.4</c:v>
                </c:pt>
                <c:pt idx="2544">
                  <c:v>511.3</c:v>
                </c:pt>
                <c:pt idx="2545">
                  <c:v>502.3</c:v>
                </c:pt>
                <c:pt idx="2546">
                  <c:v>508.5</c:v>
                </c:pt>
                <c:pt idx="2547">
                  <c:v>508.8</c:v>
                </c:pt>
                <c:pt idx="2548">
                  <c:v>510.9</c:v>
                </c:pt>
                <c:pt idx="2549">
                  <c:v>525.29999999999995</c:v>
                </c:pt>
                <c:pt idx="2550">
                  <c:v>524.70000000000005</c:v>
                </c:pt>
                <c:pt idx="2551">
                  <c:v>525.9</c:v>
                </c:pt>
                <c:pt idx="2552">
                  <c:v>523.6</c:v>
                </c:pt>
                <c:pt idx="2553">
                  <c:v>512.20000000000005</c:v>
                </c:pt>
                <c:pt idx="2554">
                  <c:v>505.5</c:v>
                </c:pt>
                <c:pt idx="2555">
                  <c:v>501.8</c:v>
                </c:pt>
                <c:pt idx="2556">
                  <c:v>508.2</c:v>
                </c:pt>
                <c:pt idx="2557">
                  <c:v>508.2</c:v>
                </c:pt>
                <c:pt idx="2558">
                  <c:v>512.4</c:v>
                </c:pt>
                <c:pt idx="2559">
                  <c:v>509.7</c:v>
                </c:pt>
                <c:pt idx="2560">
                  <c:v>505.5</c:v>
                </c:pt>
                <c:pt idx="2561">
                  <c:v>517</c:v>
                </c:pt>
                <c:pt idx="2562">
                  <c:v>510.3</c:v>
                </c:pt>
                <c:pt idx="2563">
                  <c:v>513.79999999999995</c:v>
                </c:pt>
                <c:pt idx="2564">
                  <c:v>516.1</c:v>
                </c:pt>
                <c:pt idx="2565">
                  <c:v>515.70000000000005</c:v>
                </c:pt>
                <c:pt idx="2566">
                  <c:v>536</c:v>
                </c:pt>
                <c:pt idx="2567">
                  <c:v>530.5</c:v>
                </c:pt>
                <c:pt idx="2568">
                  <c:v>515.20000000000005</c:v>
                </c:pt>
                <c:pt idx="2569">
                  <c:v>505.4</c:v>
                </c:pt>
                <c:pt idx="2570">
                  <c:v>512.20000000000005</c:v>
                </c:pt>
                <c:pt idx="2571">
                  <c:v>511.5</c:v>
                </c:pt>
                <c:pt idx="2572">
                  <c:v>517</c:v>
                </c:pt>
                <c:pt idx="2573">
                  <c:v>509</c:v>
                </c:pt>
                <c:pt idx="2574">
                  <c:v>518.20000000000005</c:v>
                </c:pt>
                <c:pt idx="2575">
                  <c:v>517.1</c:v>
                </c:pt>
                <c:pt idx="2576">
                  <c:v>520.6</c:v>
                </c:pt>
                <c:pt idx="2577">
                  <c:v>522.1</c:v>
                </c:pt>
                <c:pt idx="2578">
                  <c:v>523.9</c:v>
                </c:pt>
                <c:pt idx="2579">
                  <c:v>526</c:v>
                </c:pt>
                <c:pt idx="2580">
                  <c:v>532</c:v>
                </c:pt>
                <c:pt idx="2581">
                  <c:v>538.6</c:v>
                </c:pt>
                <c:pt idx="2582">
                  <c:v>545.70000000000005</c:v>
                </c:pt>
                <c:pt idx="2583">
                  <c:v>544.29999999999995</c:v>
                </c:pt>
                <c:pt idx="2584">
                  <c:v>535.79999999999995</c:v>
                </c:pt>
                <c:pt idx="2585">
                  <c:v>523.70000000000005</c:v>
                </c:pt>
                <c:pt idx="2586">
                  <c:v>511.4</c:v>
                </c:pt>
                <c:pt idx="2587">
                  <c:v>514.6</c:v>
                </c:pt>
                <c:pt idx="2588">
                  <c:v>508.9</c:v>
                </c:pt>
                <c:pt idx="2589">
                  <c:v>504.7</c:v>
                </c:pt>
                <c:pt idx="2590">
                  <c:v>497.4</c:v>
                </c:pt>
                <c:pt idx="2591">
                  <c:v>482.5</c:v>
                </c:pt>
                <c:pt idx="2592">
                  <c:v>497.1</c:v>
                </c:pt>
                <c:pt idx="2593">
                  <c:v>504.3</c:v>
                </c:pt>
                <c:pt idx="2594">
                  <c:v>497.8</c:v>
                </c:pt>
                <c:pt idx="2595">
                  <c:v>501.8</c:v>
                </c:pt>
                <c:pt idx="2596">
                  <c:v>498</c:v>
                </c:pt>
                <c:pt idx="2597">
                  <c:v>491.8</c:v>
                </c:pt>
                <c:pt idx="2598">
                  <c:v>499.9</c:v>
                </c:pt>
                <c:pt idx="2599">
                  <c:v>500.8</c:v>
                </c:pt>
                <c:pt idx="2600">
                  <c:v>501.3</c:v>
                </c:pt>
                <c:pt idx="2601">
                  <c:v>496.4</c:v>
                </c:pt>
                <c:pt idx="2602">
                  <c:v>493.4</c:v>
                </c:pt>
                <c:pt idx="2603">
                  <c:v>497.1</c:v>
                </c:pt>
                <c:pt idx="2604">
                  <c:v>489.1</c:v>
                </c:pt>
                <c:pt idx="2605">
                  <c:v>495.8</c:v>
                </c:pt>
                <c:pt idx="2606">
                  <c:v>492.8</c:v>
                </c:pt>
                <c:pt idx="2607">
                  <c:v>483.8</c:v>
                </c:pt>
                <c:pt idx="2608">
                  <c:v>494.3</c:v>
                </c:pt>
                <c:pt idx="2609">
                  <c:v>493.6</c:v>
                </c:pt>
                <c:pt idx="2610">
                  <c:v>480.6</c:v>
                </c:pt>
                <c:pt idx="2611">
                  <c:v>492.7</c:v>
                </c:pt>
                <c:pt idx="2612">
                  <c:v>500.1</c:v>
                </c:pt>
                <c:pt idx="2613">
                  <c:v>499.2</c:v>
                </c:pt>
                <c:pt idx="2614">
                  <c:v>494.7</c:v>
                </c:pt>
                <c:pt idx="2615">
                  <c:v>498.2</c:v>
                </c:pt>
                <c:pt idx="2616">
                  <c:v>506</c:v>
                </c:pt>
                <c:pt idx="2617">
                  <c:v>504.1</c:v>
                </c:pt>
                <c:pt idx="2618">
                  <c:v>504.4</c:v>
                </c:pt>
                <c:pt idx="2619">
                  <c:v>504.2</c:v>
                </c:pt>
                <c:pt idx="2620">
                  <c:v>503.9</c:v>
                </c:pt>
                <c:pt idx="2621">
                  <c:v>505</c:v>
                </c:pt>
                <c:pt idx="2622">
                  <c:v>499.7</c:v>
                </c:pt>
                <c:pt idx="2623">
                  <c:v>494.4</c:v>
                </c:pt>
                <c:pt idx="2624">
                  <c:v>492.6</c:v>
                </c:pt>
                <c:pt idx="2625">
                  <c:v>495.7</c:v>
                </c:pt>
                <c:pt idx="2626">
                  <c:v>498.6</c:v>
                </c:pt>
                <c:pt idx="2627">
                  <c:v>495.7</c:v>
                </c:pt>
                <c:pt idx="2628">
                  <c:v>499.7</c:v>
                </c:pt>
                <c:pt idx="2629">
                  <c:v>499.2</c:v>
                </c:pt>
                <c:pt idx="2630">
                  <c:v>496.5</c:v>
                </c:pt>
                <c:pt idx="2631">
                  <c:v>488.4</c:v>
                </c:pt>
                <c:pt idx="2632">
                  <c:v>488.5</c:v>
                </c:pt>
                <c:pt idx="2633">
                  <c:v>494.2</c:v>
                </c:pt>
                <c:pt idx="2634">
                  <c:v>482.9</c:v>
                </c:pt>
                <c:pt idx="2635">
                  <c:v>487.6</c:v>
                </c:pt>
                <c:pt idx="2636">
                  <c:v>485.2</c:v>
                </c:pt>
                <c:pt idx="2637">
                  <c:v>493.5</c:v>
                </c:pt>
                <c:pt idx="2638">
                  <c:v>490.5</c:v>
                </c:pt>
                <c:pt idx="2639">
                  <c:v>492.2</c:v>
                </c:pt>
                <c:pt idx="2640">
                  <c:v>489.6</c:v>
                </c:pt>
                <c:pt idx="2641">
                  <c:v>490.1</c:v>
                </c:pt>
                <c:pt idx="2642">
                  <c:v>486.7</c:v>
                </c:pt>
                <c:pt idx="2643">
                  <c:v>490.5</c:v>
                </c:pt>
                <c:pt idx="2644">
                  <c:v>491.8</c:v>
                </c:pt>
                <c:pt idx="2645">
                  <c:v>490.3</c:v>
                </c:pt>
                <c:pt idx="2646">
                  <c:v>519.4</c:v>
                </c:pt>
                <c:pt idx="2647">
                  <c:v>535.20000000000005</c:v>
                </c:pt>
                <c:pt idx="2648">
                  <c:v>538.9</c:v>
                </c:pt>
                <c:pt idx="2649">
                  <c:v>524</c:v>
                </c:pt>
                <c:pt idx="2650">
                  <c:v>517.6</c:v>
                </c:pt>
                <c:pt idx="2651">
                  <c:v>511.5</c:v>
                </c:pt>
                <c:pt idx="2652">
                  <c:v>495.3</c:v>
                </c:pt>
                <c:pt idx="2653">
                  <c:v>506.5</c:v>
                </c:pt>
                <c:pt idx="2654">
                  <c:v>509.9</c:v>
                </c:pt>
                <c:pt idx="2655">
                  <c:v>508.4</c:v>
                </c:pt>
                <c:pt idx="2656">
                  <c:v>508.3</c:v>
                </c:pt>
                <c:pt idx="2657">
                  <c:v>522.9</c:v>
                </c:pt>
                <c:pt idx="2658">
                  <c:v>519.1</c:v>
                </c:pt>
                <c:pt idx="2659">
                  <c:v>516</c:v>
                </c:pt>
                <c:pt idx="2660">
                  <c:v>519.4</c:v>
                </c:pt>
                <c:pt idx="2661">
                  <c:v>520.20000000000005</c:v>
                </c:pt>
                <c:pt idx="2662">
                  <c:v>522.5</c:v>
                </c:pt>
                <c:pt idx="2663">
                  <c:v>516.6</c:v>
                </c:pt>
                <c:pt idx="2664">
                  <c:v>524.4</c:v>
                </c:pt>
                <c:pt idx="2665">
                  <c:v>530.29999999999995</c:v>
                </c:pt>
                <c:pt idx="2666">
                  <c:v>542.70000000000005</c:v>
                </c:pt>
                <c:pt idx="2667">
                  <c:v>535.70000000000005</c:v>
                </c:pt>
                <c:pt idx="2668">
                  <c:v>527.20000000000005</c:v>
                </c:pt>
                <c:pt idx="2669">
                  <c:v>524.9</c:v>
                </c:pt>
                <c:pt idx="2670">
                  <c:v>519.1</c:v>
                </c:pt>
                <c:pt idx="2671">
                  <c:v>506.7</c:v>
                </c:pt>
                <c:pt idx="2672">
                  <c:v>513.4</c:v>
                </c:pt>
                <c:pt idx="2673">
                  <c:v>518.29999999999995</c:v>
                </c:pt>
                <c:pt idx="2674">
                  <c:v>520</c:v>
                </c:pt>
                <c:pt idx="2675">
                  <c:v>523.79999999999995</c:v>
                </c:pt>
                <c:pt idx="2676">
                  <c:v>523</c:v>
                </c:pt>
                <c:pt idx="2677">
                  <c:v>516</c:v>
                </c:pt>
                <c:pt idx="2678">
                  <c:v>520.79999999999995</c:v>
                </c:pt>
                <c:pt idx="2679">
                  <c:v>513.1</c:v>
                </c:pt>
                <c:pt idx="2680">
                  <c:v>521.20000000000005</c:v>
                </c:pt>
                <c:pt idx="2681">
                  <c:v>516.6</c:v>
                </c:pt>
                <c:pt idx="2682">
                  <c:v>524.79999999999995</c:v>
                </c:pt>
                <c:pt idx="2683">
                  <c:v>531.29999999999995</c:v>
                </c:pt>
                <c:pt idx="2684">
                  <c:v>530.4</c:v>
                </c:pt>
                <c:pt idx="2685">
                  <c:v>543.4</c:v>
                </c:pt>
                <c:pt idx="2686">
                  <c:v>541.29999999999995</c:v>
                </c:pt>
                <c:pt idx="2687">
                  <c:v>530.6</c:v>
                </c:pt>
                <c:pt idx="2688">
                  <c:v>524.5</c:v>
                </c:pt>
                <c:pt idx="2689">
                  <c:v>507.6</c:v>
                </c:pt>
                <c:pt idx="2690">
                  <c:v>504</c:v>
                </c:pt>
                <c:pt idx="2691">
                  <c:v>513.79999999999995</c:v>
                </c:pt>
                <c:pt idx="2692">
                  <c:v>517.6</c:v>
                </c:pt>
                <c:pt idx="2693">
                  <c:v>519.20000000000005</c:v>
                </c:pt>
                <c:pt idx="2694">
                  <c:v>518.5</c:v>
                </c:pt>
                <c:pt idx="2695">
                  <c:v>520.29999999999995</c:v>
                </c:pt>
                <c:pt idx="2696">
                  <c:v>522</c:v>
                </c:pt>
                <c:pt idx="2697">
                  <c:v>519.70000000000005</c:v>
                </c:pt>
                <c:pt idx="2698">
                  <c:v>520</c:v>
                </c:pt>
                <c:pt idx="2699">
                  <c:v>510.8</c:v>
                </c:pt>
                <c:pt idx="2700">
                  <c:v>508.7</c:v>
                </c:pt>
                <c:pt idx="2701">
                  <c:v>531.5</c:v>
                </c:pt>
                <c:pt idx="2702">
                  <c:v>531.29999999999995</c:v>
                </c:pt>
                <c:pt idx="2703">
                  <c:v>520.5</c:v>
                </c:pt>
                <c:pt idx="2704">
                  <c:v>507.3</c:v>
                </c:pt>
                <c:pt idx="2705">
                  <c:v>499.6</c:v>
                </c:pt>
                <c:pt idx="2706">
                  <c:v>507.5</c:v>
                </c:pt>
                <c:pt idx="2707">
                  <c:v>505.3</c:v>
                </c:pt>
                <c:pt idx="2708">
                  <c:v>518.29999999999995</c:v>
                </c:pt>
                <c:pt idx="2709">
                  <c:v>521.1</c:v>
                </c:pt>
                <c:pt idx="2710">
                  <c:v>514</c:v>
                </c:pt>
                <c:pt idx="2711">
                  <c:v>515.79999999999995</c:v>
                </c:pt>
                <c:pt idx="2712">
                  <c:v>516.70000000000005</c:v>
                </c:pt>
                <c:pt idx="2713">
                  <c:v>511.6</c:v>
                </c:pt>
                <c:pt idx="2714">
                  <c:v>518.6</c:v>
                </c:pt>
                <c:pt idx="2715">
                  <c:v>518.9</c:v>
                </c:pt>
                <c:pt idx="2716">
                  <c:v>527.9</c:v>
                </c:pt>
                <c:pt idx="2717">
                  <c:v>510.4</c:v>
                </c:pt>
                <c:pt idx="2718">
                  <c:v>514.5</c:v>
                </c:pt>
                <c:pt idx="2719">
                  <c:v>516.9</c:v>
                </c:pt>
                <c:pt idx="2720">
                  <c:v>528.70000000000005</c:v>
                </c:pt>
                <c:pt idx="2721">
                  <c:v>525.1</c:v>
                </c:pt>
                <c:pt idx="2722">
                  <c:v>520.9</c:v>
                </c:pt>
                <c:pt idx="2723">
                  <c:v>520</c:v>
                </c:pt>
                <c:pt idx="2724">
                  <c:v>505</c:v>
                </c:pt>
                <c:pt idx="2725">
                  <c:v>498.8</c:v>
                </c:pt>
                <c:pt idx="2726">
                  <c:v>507.1</c:v>
                </c:pt>
                <c:pt idx="2727">
                  <c:v>515.29999999999995</c:v>
                </c:pt>
                <c:pt idx="2728">
                  <c:v>511.6</c:v>
                </c:pt>
                <c:pt idx="2729">
                  <c:v>505.4</c:v>
                </c:pt>
                <c:pt idx="2730">
                  <c:v>507.7</c:v>
                </c:pt>
                <c:pt idx="2731">
                  <c:v>509.5</c:v>
                </c:pt>
                <c:pt idx="2732">
                  <c:v>509.1</c:v>
                </c:pt>
                <c:pt idx="2733">
                  <c:v>503.4</c:v>
                </c:pt>
                <c:pt idx="2734">
                  <c:v>498</c:v>
                </c:pt>
                <c:pt idx="2735">
                  <c:v>497.2</c:v>
                </c:pt>
                <c:pt idx="2736">
                  <c:v>506.9</c:v>
                </c:pt>
                <c:pt idx="2737">
                  <c:v>507.1</c:v>
                </c:pt>
                <c:pt idx="2738">
                  <c:v>514.6</c:v>
                </c:pt>
                <c:pt idx="2739">
                  <c:v>512.4</c:v>
                </c:pt>
                <c:pt idx="2740">
                  <c:v>510.3</c:v>
                </c:pt>
                <c:pt idx="2741">
                  <c:v>511.3</c:v>
                </c:pt>
                <c:pt idx="2742">
                  <c:v>507.5</c:v>
                </c:pt>
                <c:pt idx="2743">
                  <c:v>511.5</c:v>
                </c:pt>
                <c:pt idx="2744">
                  <c:v>513.1</c:v>
                </c:pt>
                <c:pt idx="2745">
                  <c:v>509.8</c:v>
                </c:pt>
                <c:pt idx="2746">
                  <c:v>512.5</c:v>
                </c:pt>
                <c:pt idx="2747">
                  <c:v>512.29999999999995</c:v>
                </c:pt>
                <c:pt idx="2748">
                  <c:v>513.20000000000005</c:v>
                </c:pt>
                <c:pt idx="2749">
                  <c:v>522.9</c:v>
                </c:pt>
                <c:pt idx="2750">
                  <c:v>531.6</c:v>
                </c:pt>
                <c:pt idx="2751">
                  <c:v>545.6</c:v>
                </c:pt>
                <c:pt idx="2752">
                  <c:v>551.6</c:v>
                </c:pt>
                <c:pt idx="2753">
                  <c:v>546</c:v>
                </c:pt>
                <c:pt idx="2754">
                  <c:v>530.6</c:v>
                </c:pt>
                <c:pt idx="2755">
                  <c:v>509.1</c:v>
                </c:pt>
                <c:pt idx="2756">
                  <c:v>517.4</c:v>
                </c:pt>
                <c:pt idx="2757">
                  <c:v>517</c:v>
                </c:pt>
                <c:pt idx="2758">
                  <c:v>510.8</c:v>
                </c:pt>
                <c:pt idx="2759">
                  <c:v>521.1</c:v>
                </c:pt>
                <c:pt idx="2760">
                  <c:v>516.20000000000005</c:v>
                </c:pt>
                <c:pt idx="2761">
                  <c:v>527.1</c:v>
                </c:pt>
                <c:pt idx="2762">
                  <c:v>527.1</c:v>
                </c:pt>
                <c:pt idx="2763">
                  <c:v>511.7</c:v>
                </c:pt>
                <c:pt idx="2764">
                  <c:v>523.5</c:v>
                </c:pt>
                <c:pt idx="2765">
                  <c:v>526.1</c:v>
                </c:pt>
                <c:pt idx="2766">
                  <c:v>536.1</c:v>
                </c:pt>
                <c:pt idx="2767">
                  <c:v>548.6</c:v>
                </c:pt>
                <c:pt idx="2768">
                  <c:v>552.5</c:v>
                </c:pt>
                <c:pt idx="2769">
                  <c:v>541.9</c:v>
                </c:pt>
                <c:pt idx="2770">
                  <c:v>532.79999999999995</c:v>
                </c:pt>
                <c:pt idx="2771">
                  <c:v>531.20000000000005</c:v>
                </c:pt>
                <c:pt idx="2772">
                  <c:v>523</c:v>
                </c:pt>
                <c:pt idx="2773">
                  <c:v>519</c:v>
                </c:pt>
                <c:pt idx="2774">
                  <c:v>519.20000000000005</c:v>
                </c:pt>
                <c:pt idx="2775">
                  <c:v>527.4</c:v>
                </c:pt>
                <c:pt idx="2776">
                  <c:v>529.79999999999995</c:v>
                </c:pt>
                <c:pt idx="2777">
                  <c:v>530</c:v>
                </c:pt>
                <c:pt idx="2778">
                  <c:v>521.6</c:v>
                </c:pt>
                <c:pt idx="2779">
                  <c:v>523.9</c:v>
                </c:pt>
                <c:pt idx="2780">
                  <c:v>528.5</c:v>
                </c:pt>
                <c:pt idx="2781">
                  <c:v>540.79999999999995</c:v>
                </c:pt>
                <c:pt idx="2782">
                  <c:v>536.9</c:v>
                </c:pt>
                <c:pt idx="2783">
                  <c:v>547.79999999999995</c:v>
                </c:pt>
                <c:pt idx="2784">
                  <c:v>542.20000000000005</c:v>
                </c:pt>
                <c:pt idx="2785">
                  <c:v>546.6</c:v>
                </c:pt>
                <c:pt idx="2786">
                  <c:v>543.9</c:v>
                </c:pt>
                <c:pt idx="2787">
                  <c:v>536.6</c:v>
                </c:pt>
                <c:pt idx="2788">
                  <c:v>533</c:v>
                </c:pt>
                <c:pt idx="2789">
                  <c:v>521.1</c:v>
                </c:pt>
                <c:pt idx="2790">
                  <c:v>521.79999999999995</c:v>
                </c:pt>
                <c:pt idx="2791">
                  <c:v>525.5</c:v>
                </c:pt>
                <c:pt idx="2792">
                  <c:v>527.9</c:v>
                </c:pt>
                <c:pt idx="2793">
                  <c:v>528.4</c:v>
                </c:pt>
                <c:pt idx="2794">
                  <c:v>532.6</c:v>
                </c:pt>
                <c:pt idx="2795">
                  <c:v>525.6</c:v>
                </c:pt>
                <c:pt idx="2796">
                  <c:v>525.70000000000005</c:v>
                </c:pt>
                <c:pt idx="2797">
                  <c:v>513.79999999999995</c:v>
                </c:pt>
                <c:pt idx="2798">
                  <c:v>522.20000000000005</c:v>
                </c:pt>
                <c:pt idx="2799">
                  <c:v>527.20000000000005</c:v>
                </c:pt>
                <c:pt idx="2800">
                  <c:v>543.79999999999995</c:v>
                </c:pt>
                <c:pt idx="2801">
                  <c:v>553.6</c:v>
                </c:pt>
                <c:pt idx="2802">
                  <c:v>537.79999999999995</c:v>
                </c:pt>
                <c:pt idx="2803">
                  <c:v>510.9</c:v>
                </c:pt>
                <c:pt idx="2804">
                  <c:v>523.20000000000005</c:v>
                </c:pt>
                <c:pt idx="2805">
                  <c:v>526</c:v>
                </c:pt>
                <c:pt idx="2806">
                  <c:v>521.9</c:v>
                </c:pt>
                <c:pt idx="2807">
                  <c:v>526.70000000000005</c:v>
                </c:pt>
                <c:pt idx="2808">
                  <c:v>528.29999999999995</c:v>
                </c:pt>
                <c:pt idx="2809">
                  <c:v>520</c:v>
                </c:pt>
                <c:pt idx="2810">
                  <c:v>525.79999999999995</c:v>
                </c:pt>
                <c:pt idx="2811">
                  <c:v>526.70000000000005</c:v>
                </c:pt>
                <c:pt idx="2812">
                  <c:v>524.9</c:v>
                </c:pt>
                <c:pt idx="2813">
                  <c:v>527</c:v>
                </c:pt>
                <c:pt idx="2814">
                  <c:v>531.79999999999995</c:v>
                </c:pt>
                <c:pt idx="2815">
                  <c:v>549</c:v>
                </c:pt>
                <c:pt idx="2816">
                  <c:v>547.29999999999995</c:v>
                </c:pt>
                <c:pt idx="2817">
                  <c:v>551.79999999999995</c:v>
                </c:pt>
                <c:pt idx="2818">
                  <c:v>539.70000000000005</c:v>
                </c:pt>
                <c:pt idx="2819">
                  <c:v>534.20000000000005</c:v>
                </c:pt>
                <c:pt idx="2820">
                  <c:v>521.6</c:v>
                </c:pt>
                <c:pt idx="2821">
                  <c:v>522.1</c:v>
                </c:pt>
                <c:pt idx="2822">
                  <c:v>524.6</c:v>
                </c:pt>
                <c:pt idx="2823">
                  <c:v>528.9</c:v>
                </c:pt>
                <c:pt idx="2824">
                  <c:v>534.6</c:v>
                </c:pt>
                <c:pt idx="2825">
                  <c:v>535.1</c:v>
                </c:pt>
                <c:pt idx="2826">
                  <c:v>534.20000000000005</c:v>
                </c:pt>
                <c:pt idx="2827">
                  <c:v>533.20000000000005</c:v>
                </c:pt>
                <c:pt idx="2828">
                  <c:v>519.1</c:v>
                </c:pt>
                <c:pt idx="2829">
                  <c:v>537.4</c:v>
                </c:pt>
                <c:pt idx="2830">
                  <c:v>531.79999999999995</c:v>
                </c:pt>
                <c:pt idx="2831">
                  <c:v>542.1</c:v>
                </c:pt>
                <c:pt idx="2832">
                  <c:v>556.6</c:v>
                </c:pt>
                <c:pt idx="2833">
                  <c:v>558.70000000000005</c:v>
                </c:pt>
                <c:pt idx="2834">
                  <c:v>547.4</c:v>
                </c:pt>
                <c:pt idx="2835">
                  <c:v>539.20000000000005</c:v>
                </c:pt>
                <c:pt idx="2836">
                  <c:v>536.20000000000005</c:v>
                </c:pt>
                <c:pt idx="2837">
                  <c:v>543.79999999999995</c:v>
                </c:pt>
                <c:pt idx="2838">
                  <c:v>538.29999999999995</c:v>
                </c:pt>
                <c:pt idx="2839">
                  <c:v>530.9</c:v>
                </c:pt>
                <c:pt idx="2840">
                  <c:v>529.5</c:v>
                </c:pt>
                <c:pt idx="2841">
                  <c:v>526.5</c:v>
                </c:pt>
                <c:pt idx="2842">
                  <c:v>535.4</c:v>
                </c:pt>
                <c:pt idx="2843">
                  <c:v>537.9</c:v>
                </c:pt>
                <c:pt idx="2844">
                  <c:v>530.6</c:v>
                </c:pt>
                <c:pt idx="2845">
                  <c:v>533</c:v>
                </c:pt>
                <c:pt idx="2846">
                  <c:v>536.20000000000005</c:v>
                </c:pt>
                <c:pt idx="2847">
                  <c:v>534.29999999999995</c:v>
                </c:pt>
                <c:pt idx="2848">
                  <c:v>537.4</c:v>
                </c:pt>
                <c:pt idx="2849">
                  <c:v>539</c:v>
                </c:pt>
                <c:pt idx="2850">
                  <c:v>556.4</c:v>
                </c:pt>
                <c:pt idx="2851">
                  <c:v>561.29999999999995</c:v>
                </c:pt>
                <c:pt idx="2852">
                  <c:v>549.6</c:v>
                </c:pt>
                <c:pt idx="2853">
                  <c:v>548.1</c:v>
                </c:pt>
                <c:pt idx="2854">
                  <c:v>536.9</c:v>
                </c:pt>
                <c:pt idx="2855">
                  <c:v>531.9</c:v>
                </c:pt>
                <c:pt idx="2856">
                  <c:v>534.9</c:v>
                </c:pt>
                <c:pt idx="2857">
                  <c:v>538.70000000000005</c:v>
                </c:pt>
                <c:pt idx="2858">
                  <c:v>536.1</c:v>
                </c:pt>
                <c:pt idx="2859">
                  <c:v>541.9</c:v>
                </c:pt>
                <c:pt idx="2860">
                  <c:v>537.20000000000005</c:v>
                </c:pt>
                <c:pt idx="2861">
                  <c:v>535.9</c:v>
                </c:pt>
                <c:pt idx="2862">
                  <c:v>540.70000000000005</c:v>
                </c:pt>
                <c:pt idx="2863">
                  <c:v>539.29999999999995</c:v>
                </c:pt>
                <c:pt idx="2864">
                  <c:v>539</c:v>
                </c:pt>
                <c:pt idx="2865">
                  <c:v>539.20000000000005</c:v>
                </c:pt>
                <c:pt idx="2866">
                  <c:v>551.4</c:v>
                </c:pt>
                <c:pt idx="2867">
                  <c:v>549.9</c:v>
                </c:pt>
                <c:pt idx="2868">
                  <c:v>532.20000000000005</c:v>
                </c:pt>
                <c:pt idx="2869">
                  <c:v>528.9</c:v>
                </c:pt>
                <c:pt idx="2870">
                  <c:v>523.4</c:v>
                </c:pt>
                <c:pt idx="2871">
                  <c:v>519.5</c:v>
                </c:pt>
                <c:pt idx="2872">
                  <c:v>519.5</c:v>
                </c:pt>
                <c:pt idx="2873">
                  <c:v>535.79999999999995</c:v>
                </c:pt>
                <c:pt idx="2874">
                  <c:v>534</c:v>
                </c:pt>
                <c:pt idx="2875">
                  <c:v>532.20000000000005</c:v>
                </c:pt>
                <c:pt idx="2876">
                  <c:v>535.70000000000005</c:v>
                </c:pt>
                <c:pt idx="2877">
                  <c:v>535.1</c:v>
                </c:pt>
                <c:pt idx="2878">
                  <c:v>544.5</c:v>
                </c:pt>
                <c:pt idx="2879">
                  <c:v>555.4</c:v>
                </c:pt>
                <c:pt idx="2880">
                  <c:v>558</c:v>
                </c:pt>
                <c:pt idx="2881">
                  <c:v>552</c:v>
                </c:pt>
                <c:pt idx="2882">
                  <c:v>551.9</c:v>
                </c:pt>
                <c:pt idx="2883">
                  <c:v>552.29999999999995</c:v>
                </c:pt>
                <c:pt idx="2884">
                  <c:v>545.9</c:v>
                </c:pt>
                <c:pt idx="2885">
                  <c:v>532</c:v>
                </c:pt>
                <c:pt idx="2886">
                  <c:v>531.9</c:v>
                </c:pt>
                <c:pt idx="2887">
                  <c:v>512.79999999999995</c:v>
                </c:pt>
                <c:pt idx="2888">
                  <c:v>526</c:v>
                </c:pt>
                <c:pt idx="2889">
                  <c:v>537.9</c:v>
                </c:pt>
                <c:pt idx="2890">
                  <c:v>549.5</c:v>
                </c:pt>
                <c:pt idx="2891">
                  <c:v>558.4</c:v>
                </c:pt>
                <c:pt idx="2892">
                  <c:v>550.9</c:v>
                </c:pt>
                <c:pt idx="2893">
                  <c:v>548.70000000000005</c:v>
                </c:pt>
                <c:pt idx="2894">
                  <c:v>544.70000000000005</c:v>
                </c:pt>
                <c:pt idx="2895">
                  <c:v>555</c:v>
                </c:pt>
                <c:pt idx="2896">
                  <c:v>554</c:v>
                </c:pt>
                <c:pt idx="2897">
                  <c:v>549.20000000000005</c:v>
                </c:pt>
                <c:pt idx="2898">
                  <c:v>543.79999999999995</c:v>
                </c:pt>
                <c:pt idx="2899">
                  <c:v>532.6</c:v>
                </c:pt>
                <c:pt idx="2900">
                  <c:v>524.29999999999995</c:v>
                </c:pt>
                <c:pt idx="2901">
                  <c:v>529.9</c:v>
                </c:pt>
                <c:pt idx="2902">
                  <c:v>533.70000000000005</c:v>
                </c:pt>
                <c:pt idx="2903">
                  <c:v>531.6</c:v>
                </c:pt>
                <c:pt idx="2904">
                  <c:v>538.6</c:v>
                </c:pt>
                <c:pt idx="2905">
                  <c:v>538.70000000000005</c:v>
                </c:pt>
                <c:pt idx="2906">
                  <c:v>524.79999999999995</c:v>
                </c:pt>
                <c:pt idx="2907">
                  <c:v>518</c:v>
                </c:pt>
                <c:pt idx="2908">
                  <c:v>514</c:v>
                </c:pt>
                <c:pt idx="2909">
                  <c:v>515.20000000000005</c:v>
                </c:pt>
                <c:pt idx="2910">
                  <c:v>520.70000000000005</c:v>
                </c:pt>
                <c:pt idx="2911">
                  <c:v>516.20000000000005</c:v>
                </c:pt>
                <c:pt idx="2912">
                  <c:v>520.6</c:v>
                </c:pt>
                <c:pt idx="2913">
                  <c:v>523.1</c:v>
                </c:pt>
                <c:pt idx="2914">
                  <c:v>521.29999999999995</c:v>
                </c:pt>
                <c:pt idx="2915">
                  <c:v>521.1</c:v>
                </c:pt>
                <c:pt idx="2916">
                  <c:v>520.5</c:v>
                </c:pt>
                <c:pt idx="2917">
                  <c:v>517.29999999999995</c:v>
                </c:pt>
                <c:pt idx="2918">
                  <c:v>526</c:v>
                </c:pt>
                <c:pt idx="2919">
                  <c:v>517.70000000000005</c:v>
                </c:pt>
                <c:pt idx="2920">
                  <c:v>526.5</c:v>
                </c:pt>
                <c:pt idx="2921">
                  <c:v>511.2</c:v>
                </c:pt>
                <c:pt idx="2922">
                  <c:v>514.4</c:v>
                </c:pt>
                <c:pt idx="2923">
                  <c:v>526.9</c:v>
                </c:pt>
                <c:pt idx="2924">
                  <c:v>527.79999999999995</c:v>
                </c:pt>
                <c:pt idx="2925">
                  <c:v>523.70000000000005</c:v>
                </c:pt>
                <c:pt idx="2926">
                  <c:v>517.20000000000005</c:v>
                </c:pt>
                <c:pt idx="2927">
                  <c:v>523.70000000000005</c:v>
                </c:pt>
                <c:pt idx="2928">
                  <c:v>518.20000000000005</c:v>
                </c:pt>
                <c:pt idx="2929">
                  <c:v>526.5</c:v>
                </c:pt>
                <c:pt idx="2930">
                  <c:v>543.1</c:v>
                </c:pt>
                <c:pt idx="2931">
                  <c:v>536.6</c:v>
                </c:pt>
                <c:pt idx="2932">
                  <c:v>536.79999999999995</c:v>
                </c:pt>
                <c:pt idx="2933">
                  <c:v>524.79999999999995</c:v>
                </c:pt>
                <c:pt idx="2934">
                  <c:v>510.5</c:v>
                </c:pt>
                <c:pt idx="2935">
                  <c:v>520.4</c:v>
                </c:pt>
                <c:pt idx="2936">
                  <c:v>518.4</c:v>
                </c:pt>
                <c:pt idx="2937">
                  <c:v>525.5</c:v>
                </c:pt>
                <c:pt idx="2938">
                  <c:v>520.6</c:v>
                </c:pt>
                <c:pt idx="2939">
                  <c:v>523</c:v>
                </c:pt>
                <c:pt idx="2940">
                  <c:v>525.79999999999995</c:v>
                </c:pt>
                <c:pt idx="2941">
                  <c:v>522.1</c:v>
                </c:pt>
                <c:pt idx="2942">
                  <c:v>521.20000000000005</c:v>
                </c:pt>
                <c:pt idx="2943">
                  <c:v>516.4</c:v>
                </c:pt>
                <c:pt idx="2944">
                  <c:v>526.29999999999995</c:v>
                </c:pt>
                <c:pt idx="2945">
                  <c:v>532.6</c:v>
                </c:pt>
                <c:pt idx="2946">
                  <c:v>547.20000000000005</c:v>
                </c:pt>
                <c:pt idx="2947">
                  <c:v>542.29999999999995</c:v>
                </c:pt>
                <c:pt idx="2948">
                  <c:v>534.5</c:v>
                </c:pt>
                <c:pt idx="2949">
                  <c:v>528</c:v>
                </c:pt>
                <c:pt idx="2950">
                  <c:v>526.29999999999995</c:v>
                </c:pt>
                <c:pt idx="2951">
                  <c:v>520.6</c:v>
                </c:pt>
                <c:pt idx="2952">
                  <c:v>524.5</c:v>
                </c:pt>
                <c:pt idx="2953">
                  <c:v>524.70000000000005</c:v>
                </c:pt>
                <c:pt idx="2954">
                  <c:v>525.6</c:v>
                </c:pt>
                <c:pt idx="2955">
                  <c:v>529.29999999999995</c:v>
                </c:pt>
                <c:pt idx="2956">
                  <c:v>528.9</c:v>
                </c:pt>
                <c:pt idx="2957">
                  <c:v>527.1</c:v>
                </c:pt>
                <c:pt idx="2958">
                  <c:v>523.9</c:v>
                </c:pt>
                <c:pt idx="2959">
                  <c:v>527.9</c:v>
                </c:pt>
                <c:pt idx="2960">
                  <c:v>522.6</c:v>
                </c:pt>
                <c:pt idx="2961">
                  <c:v>530.5</c:v>
                </c:pt>
                <c:pt idx="2962">
                  <c:v>538.6</c:v>
                </c:pt>
                <c:pt idx="2963">
                  <c:v>547.70000000000005</c:v>
                </c:pt>
                <c:pt idx="2964">
                  <c:v>534.5</c:v>
                </c:pt>
                <c:pt idx="2965">
                  <c:v>533.5</c:v>
                </c:pt>
                <c:pt idx="2966">
                  <c:v>520.29999999999995</c:v>
                </c:pt>
                <c:pt idx="2967">
                  <c:v>522.4</c:v>
                </c:pt>
                <c:pt idx="2968">
                  <c:v>521.29999999999995</c:v>
                </c:pt>
                <c:pt idx="2969">
                  <c:v>524.79999999999995</c:v>
                </c:pt>
                <c:pt idx="2970">
                  <c:v>521.6</c:v>
                </c:pt>
                <c:pt idx="2971">
                  <c:v>526.29999999999995</c:v>
                </c:pt>
                <c:pt idx="2972">
                  <c:v>531.6</c:v>
                </c:pt>
                <c:pt idx="2973">
                  <c:v>513.6</c:v>
                </c:pt>
                <c:pt idx="2974">
                  <c:v>526.29999999999995</c:v>
                </c:pt>
                <c:pt idx="2975">
                  <c:v>525.20000000000005</c:v>
                </c:pt>
                <c:pt idx="2976">
                  <c:v>525.20000000000005</c:v>
                </c:pt>
                <c:pt idx="2977">
                  <c:v>528.70000000000005</c:v>
                </c:pt>
                <c:pt idx="2978">
                  <c:v>539.20000000000005</c:v>
                </c:pt>
                <c:pt idx="2979">
                  <c:v>546</c:v>
                </c:pt>
                <c:pt idx="2980">
                  <c:v>524.79999999999995</c:v>
                </c:pt>
                <c:pt idx="2981">
                  <c:v>527.29999999999995</c:v>
                </c:pt>
                <c:pt idx="2982">
                  <c:v>516.70000000000005</c:v>
                </c:pt>
                <c:pt idx="2983">
                  <c:v>517.6</c:v>
                </c:pt>
                <c:pt idx="2984">
                  <c:v>511.6</c:v>
                </c:pt>
                <c:pt idx="2985">
                  <c:v>523.1</c:v>
                </c:pt>
                <c:pt idx="2986">
                  <c:v>532.20000000000005</c:v>
                </c:pt>
                <c:pt idx="2987">
                  <c:v>526.5</c:v>
                </c:pt>
                <c:pt idx="2988">
                  <c:v>528.70000000000005</c:v>
                </c:pt>
                <c:pt idx="2989">
                  <c:v>523.29999999999995</c:v>
                </c:pt>
                <c:pt idx="2990">
                  <c:v>530.5</c:v>
                </c:pt>
                <c:pt idx="2991">
                  <c:v>531.1</c:v>
                </c:pt>
                <c:pt idx="2992">
                  <c:v>540.5</c:v>
                </c:pt>
                <c:pt idx="2993">
                  <c:v>551.4</c:v>
                </c:pt>
                <c:pt idx="2994">
                  <c:v>545.4</c:v>
                </c:pt>
                <c:pt idx="2995">
                  <c:v>546.9</c:v>
                </c:pt>
                <c:pt idx="2996">
                  <c:v>541.29999999999995</c:v>
                </c:pt>
                <c:pt idx="2997">
                  <c:v>522.1</c:v>
                </c:pt>
                <c:pt idx="2998">
                  <c:v>527.1</c:v>
                </c:pt>
                <c:pt idx="2999">
                  <c:v>523.20000000000005</c:v>
                </c:pt>
                <c:pt idx="3000">
                  <c:v>505.2</c:v>
                </c:pt>
                <c:pt idx="3001">
                  <c:v>523.5</c:v>
                </c:pt>
                <c:pt idx="3002">
                  <c:v>527.1</c:v>
                </c:pt>
                <c:pt idx="3003">
                  <c:v>527.5</c:v>
                </c:pt>
                <c:pt idx="3004">
                  <c:v>519.6</c:v>
                </c:pt>
                <c:pt idx="3005">
                  <c:v>518</c:v>
                </c:pt>
                <c:pt idx="3006">
                  <c:v>527.79999999999995</c:v>
                </c:pt>
                <c:pt idx="3007">
                  <c:v>515.20000000000005</c:v>
                </c:pt>
                <c:pt idx="3008">
                  <c:v>525.9</c:v>
                </c:pt>
                <c:pt idx="3009">
                  <c:v>527.9</c:v>
                </c:pt>
                <c:pt idx="3010">
                  <c:v>529.5</c:v>
                </c:pt>
                <c:pt idx="3011">
                  <c:v>514.29999999999995</c:v>
                </c:pt>
                <c:pt idx="3012">
                  <c:v>517.6</c:v>
                </c:pt>
                <c:pt idx="3013">
                  <c:v>512</c:v>
                </c:pt>
                <c:pt idx="3014">
                  <c:v>537.29999999999995</c:v>
                </c:pt>
                <c:pt idx="3015">
                  <c:v>540.79999999999995</c:v>
                </c:pt>
                <c:pt idx="3016">
                  <c:v>536.20000000000005</c:v>
                </c:pt>
                <c:pt idx="3017">
                  <c:v>533.29999999999995</c:v>
                </c:pt>
                <c:pt idx="3018">
                  <c:v>512</c:v>
                </c:pt>
                <c:pt idx="3019">
                  <c:v>502.9</c:v>
                </c:pt>
                <c:pt idx="3020">
                  <c:v>504.9</c:v>
                </c:pt>
                <c:pt idx="3021">
                  <c:v>507.4</c:v>
                </c:pt>
                <c:pt idx="3022">
                  <c:v>511.5</c:v>
                </c:pt>
                <c:pt idx="3023">
                  <c:v>518.79999999999995</c:v>
                </c:pt>
                <c:pt idx="3024">
                  <c:v>513.6</c:v>
                </c:pt>
                <c:pt idx="3025">
                  <c:v>518.4</c:v>
                </c:pt>
                <c:pt idx="3026">
                  <c:v>516.29999999999995</c:v>
                </c:pt>
                <c:pt idx="3027">
                  <c:v>520.20000000000005</c:v>
                </c:pt>
                <c:pt idx="3028">
                  <c:v>520.79999999999995</c:v>
                </c:pt>
                <c:pt idx="3029">
                  <c:v>525.79999999999995</c:v>
                </c:pt>
                <c:pt idx="3030">
                  <c:v>514.20000000000005</c:v>
                </c:pt>
                <c:pt idx="3031">
                  <c:v>514.4</c:v>
                </c:pt>
                <c:pt idx="3032">
                  <c:v>513.79999999999995</c:v>
                </c:pt>
                <c:pt idx="3033">
                  <c:v>523.9</c:v>
                </c:pt>
                <c:pt idx="3034">
                  <c:v>525.5</c:v>
                </c:pt>
                <c:pt idx="3035">
                  <c:v>511.1</c:v>
                </c:pt>
                <c:pt idx="3036">
                  <c:v>521</c:v>
                </c:pt>
                <c:pt idx="3037">
                  <c:v>526.1</c:v>
                </c:pt>
                <c:pt idx="3038">
                  <c:v>523.4</c:v>
                </c:pt>
                <c:pt idx="3039">
                  <c:v>527.9</c:v>
                </c:pt>
                <c:pt idx="3040">
                  <c:v>531.6</c:v>
                </c:pt>
                <c:pt idx="3041">
                  <c:v>539.79999999999995</c:v>
                </c:pt>
                <c:pt idx="3042">
                  <c:v>533</c:v>
                </c:pt>
                <c:pt idx="3043">
                  <c:v>523.29999999999995</c:v>
                </c:pt>
                <c:pt idx="3044">
                  <c:v>513</c:v>
                </c:pt>
                <c:pt idx="3045">
                  <c:v>513.79999999999995</c:v>
                </c:pt>
                <c:pt idx="3046">
                  <c:v>517</c:v>
                </c:pt>
                <c:pt idx="3047">
                  <c:v>508</c:v>
                </c:pt>
                <c:pt idx="3048">
                  <c:v>517.5</c:v>
                </c:pt>
                <c:pt idx="3049">
                  <c:v>517</c:v>
                </c:pt>
                <c:pt idx="3050">
                  <c:v>523.5</c:v>
                </c:pt>
                <c:pt idx="3051">
                  <c:v>521.29999999999995</c:v>
                </c:pt>
                <c:pt idx="3052">
                  <c:v>514.9</c:v>
                </c:pt>
                <c:pt idx="3053">
                  <c:v>521</c:v>
                </c:pt>
                <c:pt idx="3054">
                  <c:v>518.4</c:v>
                </c:pt>
                <c:pt idx="3055">
                  <c:v>521</c:v>
                </c:pt>
                <c:pt idx="3056">
                  <c:v>521.20000000000005</c:v>
                </c:pt>
                <c:pt idx="3057">
                  <c:v>524.1</c:v>
                </c:pt>
                <c:pt idx="3058">
                  <c:v>525.9</c:v>
                </c:pt>
                <c:pt idx="3059">
                  <c:v>534.5</c:v>
                </c:pt>
                <c:pt idx="3060">
                  <c:v>530.6</c:v>
                </c:pt>
                <c:pt idx="3061">
                  <c:v>526.1</c:v>
                </c:pt>
                <c:pt idx="3062">
                  <c:v>508.2</c:v>
                </c:pt>
                <c:pt idx="3063">
                  <c:v>513.20000000000005</c:v>
                </c:pt>
                <c:pt idx="3064">
                  <c:v>513.79999999999995</c:v>
                </c:pt>
                <c:pt idx="3065">
                  <c:v>519.9</c:v>
                </c:pt>
                <c:pt idx="3066">
                  <c:v>520.29999999999995</c:v>
                </c:pt>
                <c:pt idx="3067">
                  <c:v>520.6</c:v>
                </c:pt>
                <c:pt idx="3068">
                  <c:v>521.29999999999995</c:v>
                </c:pt>
                <c:pt idx="3069">
                  <c:v>514.4</c:v>
                </c:pt>
                <c:pt idx="3070">
                  <c:v>503.3</c:v>
                </c:pt>
                <c:pt idx="3071">
                  <c:v>517.9</c:v>
                </c:pt>
                <c:pt idx="3072">
                  <c:v>517.29999999999995</c:v>
                </c:pt>
                <c:pt idx="3073">
                  <c:v>527.29999999999995</c:v>
                </c:pt>
                <c:pt idx="3074">
                  <c:v>525.4</c:v>
                </c:pt>
                <c:pt idx="3075">
                  <c:v>531.20000000000005</c:v>
                </c:pt>
                <c:pt idx="3076">
                  <c:v>521.9</c:v>
                </c:pt>
                <c:pt idx="3077">
                  <c:v>529.4</c:v>
                </c:pt>
                <c:pt idx="3078">
                  <c:v>530.70000000000005</c:v>
                </c:pt>
                <c:pt idx="3079">
                  <c:v>524.1</c:v>
                </c:pt>
                <c:pt idx="3080">
                  <c:v>524</c:v>
                </c:pt>
                <c:pt idx="3081">
                  <c:v>513.20000000000005</c:v>
                </c:pt>
                <c:pt idx="3082">
                  <c:v>496.8</c:v>
                </c:pt>
                <c:pt idx="3083">
                  <c:v>499.3</c:v>
                </c:pt>
                <c:pt idx="3084">
                  <c:v>500</c:v>
                </c:pt>
                <c:pt idx="3085">
                  <c:v>511</c:v>
                </c:pt>
                <c:pt idx="3086">
                  <c:v>525</c:v>
                </c:pt>
                <c:pt idx="3087">
                  <c:v>524.20000000000005</c:v>
                </c:pt>
                <c:pt idx="3088">
                  <c:v>513.20000000000005</c:v>
                </c:pt>
                <c:pt idx="3089">
                  <c:v>526</c:v>
                </c:pt>
                <c:pt idx="3090">
                  <c:v>531.79999999999995</c:v>
                </c:pt>
                <c:pt idx="3091">
                  <c:v>523.9</c:v>
                </c:pt>
                <c:pt idx="3092">
                  <c:v>527.5</c:v>
                </c:pt>
                <c:pt idx="3093">
                  <c:v>526.70000000000005</c:v>
                </c:pt>
                <c:pt idx="3094">
                  <c:v>532.20000000000005</c:v>
                </c:pt>
                <c:pt idx="3095">
                  <c:v>524.6</c:v>
                </c:pt>
                <c:pt idx="3096">
                  <c:v>518.79999999999995</c:v>
                </c:pt>
                <c:pt idx="3097">
                  <c:v>511.1</c:v>
                </c:pt>
                <c:pt idx="3098">
                  <c:v>503.8</c:v>
                </c:pt>
                <c:pt idx="3099">
                  <c:v>513.20000000000005</c:v>
                </c:pt>
                <c:pt idx="3100">
                  <c:v>512</c:v>
                </c:pt>
                <c:pt idx="3101">
                  <c:v>516.79999999999995</c:v>
                </c:pt>
                <c:pt idx="3102">
                  <c:v>514.79999999999995</c:v>
                </c:pt>
                <c:pt idx="3103">
                  <c:v>509</c:v>
                </c:pt>
                <c:pt idx="3104">
                  <c:v>513.5</c:v>
                </c:pt>
                <c:pt idx="3105">
                  <c:v>503.8</c:v>
                </c:pt>
                <c:pt idx="3106">
                  <c:v>512.1</c:v>
                </c:pt>
                <c:pt idx="3107">
                  <c:v>517.9</c:v>
                </c:pt>
                <c:pt idx="3108">
                  <c:v>523.6</c:v>
                </c:pt>
                <c:pt idx="3109">
                  <c:v>528.9</c:v>
                </c:pt>
                <c:pt idx="3110">
                  <c:v>527.9</c:v>
                </c:pt>
                <c:pt idx="3111">
                  <c:v>528.1</c:v>
                </c:pt>
                <c:pt idx="3112">
                  <c:v>517.79999999999995</c:v>
                </c:pt>
                <c:pt idx="3113">
                  <c:v>514.4</c:v>
                </c:pt>
                <c:pt idx="3114">
                  <c:v>500.7</c:v>
                </c:pt>
                <c:pt idx="3115">
                  <c:v>510.5</c:v>
                </c:pt>
                <c:pt idx="3116">
                  <c:v>508.2</c:v>
                </c:pt>
                <c:pt idx="3117">
                  <c:v>511</c:v>
                </c:pt>
                <c:pt idx="3118">
                  <c:v>507.3</c:v>
                </c:pt>
                <c:pt idx="3119">
                  <c:v>513.70000000000005</c:v>
                </c:pt>
                <c:pt idx="3120">
                  <c:v>517.4</c:v>
                </c:pt>
                <c:pt idx="3121">
                  <c:v>518.4</c:v>
                </c:pt>
                <c:pt idx="3122">
                  <c:v>520.79999999999995</c:v>
                </c:pt>
                <c:pt idx="3123">
                  <c:v>513.4</c:v>
                </c:pt>
                <c:pt idx="3124">
                  <c:v>519.20000000000005</c:v>
                </c:pt>
                <c:pt idx="3125">
                  <c:v>508</c:v>
                </c:pt>
                <c:pt idx="3126">
                  <c:v>499.1</c:v>
                </c:pt>
                <c:pt idx="3127">
                  <c:v>496.6</c:v>
                </c:pt>
                <c:pt idx="3128">
                  <c:v>517.9</c:v>
                </c:pt>
                <c:pt idx="3129">
                  <c:v>522.1</c:v>
                </c:pt>
                <c:pt idx="3130">
                  <c:v>523.9</c:v>
                </c:pt>
                <c:pt idx="3131">
                  <c:v>523.4</c:v>
                </c:pt>
                <c:pt idx="3132">
                  <c:v>529.5</c:v>
                </c:pt>
                <c:pt idx="3133">
                  <c:v>514.4</c:v>
                </c:pt>
                <c:pt idx="3134">
                  <c:v>521.1</c:v>
                </c:pt>
                <c:pt idx="3135">
                  <c:v>526.1</c:v>
                </c:pt>
                <c:pt idx="3136">
                  <c:v>529.1</c:v>
                </c:pt>
                <c:pt idx="3137">
                  <c:v>524.5</c:v>
                </c:pt>
                <c:pt idx="3138">
                  <c:v>522.29999999999995</c:v>
                </c:pt>
                <c:pt idx="3139">
                  <c:v>510</c:v>
                </c:pt>
                <c:pt idx="3140">
                  <c:v>504.3</c:v>
                </c:pt>
                <c:pt idx="3141">
                  <c:v>498.9</c:v>
                </c:pt>
                <c:pt idx="3142">
                  <c:v>499.2</c:v>
                </c:pt>
                <c:pt idx="3143">
                  <c:v>508.8</c:v>
                </c:pt>
                <c:pt idx="3144">
                  <c:v>502.4</c:v>
                </c:pt>
                <c:pt idx="3145">
                  <c:v>506.7</c:v>
                </c:pt>
                <c:pt idx="3146">
                  <c:v>511.7</c:v>
                </c:pt>
                <c:pt idx="3147">
                  <c:v>494.6</c:v>
                </c:pt>
                <c:pt idx="3148">
                  <c:v>506.9</c:v>
                </c:pt>
                <c:pt idx="3149">
                  <c:v>512.20000000000005</c:v>
                </c:pt>
                <c:pt idx="3150">
                  <c:v>502.1</c:v>
                </c:pt>
                <c:pt idx="3151">
                  <c:v>513.5</c:v>
                </c:pt>
                <c:pt idx="3152">
                  <c:v>500.4</c:v>
                </c:pt>
                <c:pt idx="3153">
                  <c:v>508.3</c:v>
                </c:pt>
                <c:pt idx="3154">
                  <c:v>505.2</c:v>
                </c:pt>
                <c:pt idx="3155">
                  <c:v>512.9</c:v>
                </c:pt>
                <c:pt idx="3156">
                  <c:v>513.70000000000005</c:v>
                </c:pt>
                <c:pt idx="3157">
                  <c:v>507.6</c:v>
                </c:pt>
                <c:pt idx="3158">
                  <c:v>506.8</c:v>
                </c:pt>
                <c:pt idx="3159">
                  <c:v>499</c:v>
                </c:pt>
                <c:pt idx="3160">
                  <c:v>503.4</c:v>
                </c:pt>
                <c:pt idx="3161">
                  <c:v>502.4</c:v>
                </c:pt>
                <c:pt idx="3162">
                  <c:v>509.7</c:v>
                </c:pt>
                <c:pt idx="3163">
                  <c:v>510.7</c:v>
                </c:pt>
                <c:pt idx="3164">
                  <c:v>511.3</c:v>
                </c:pt>
                <c:pt idx="3165">
                  <c:v>514.20000000000005</c:v>
                </c:pt>
                <c:pt idx="3166">
                  <c:v>503.5</c:v>
                </c:pt>
                <c:pt idx="3167">
                  <c:v>496.4</c:v>
                </c:pt>
                <c:pt idx="3168">
                  <c:v>509.2</c:v>
                </c:pt>
                <c:pt idx="3169">
                  <c:v>514.20000000000005</c:v>
                </c:pt>
                <c:pt idx="3170">
                  <c:v>517</c:v>
                </c:pt>
                <c:pt idx="3171">
                  <c:v>511.6</c:v>
                </c:pt>
                <c:pt idx="3172">
                  <c:v>513.4</c:v>
                </c:pt>
                <c:pt idx="3173">
                  <c:v>513.20000000000005</c:v>
                </c:pt>
                <c:pt idx="3174">
                  <c:v>513.4</c:v>
                </c:pt>
                <c:pt idx="3175">
                  <c:v>514.20000000000005</c:v>
                </c:pt>
                <c:pt idx="3176">
                  <c:v>517.1</c:v>
                </c:pt>
                <c:pt idx="3177">
                  <c:v>509.7</c:v>
                </c:pt>
                <c:pt idx="3178">
                  <c:v>518.5</c:v>
                </c:pt>
                <c:pt idx="3179">
                  <c:v>528.9</c:v>
                </c:pt>
                <c:pt idx="3180">
                  <c:v>531</c:v>
                </c:pt>
                <c:pt idx="3181">
                  <c:v>539</c:v>
                </c:pt>
                <c:pt idx="3182">
                  <c:v>527.79999999999995</c:v>
                </c:pt>
                <c:pt idx="3183">
                  <c:v>515.9</c:v>
                </c:pt>
                <c:pt idx="3184">
                  <c:v>519</c:v>
                </c:pt>
                <c:pt idx="3185">
                  <c:v>512.5</c:v>
                </c:pt>
                <c:pt idx="3186">
                  <c:v>516.6</c:v>
                </c:pt>
                <c:pt idx="3187">
                  <c:v>529.20000000000005</c:v>
                </c:pt>
                <c:pt idx="3188">
                  <c:v>536.4</c:v>
                </c:pt>
                <c:pt idx="3189">
                  <c:v>538.4</c:v>
                </c:pt>
                <c:pt idx="3190">
                  <c:v>537.6</c:v>
                </c:pt>
                <c:pt idx="3191">
                  <c:v>530.5</c:v>
                </c:pt>
                <c:pt idx="3192">
                  <c:v>519.5</c:v>
                </c:pt>
                <c:pt idx="3193">
                  <c:v>509.7</c:v>
                </c:pt>
                <c:pt idx="3194">
                  <c:v>510.4</c:v>
                </c:pt>
                <c:pt idx="3195">
                  <c:v>501.4</c:v>
                </c:pt>
                <c:pt idx="3196">
                  <c:v>510.9</c:v>
                </c:pt>
                <c:pt idx="3197">
                  <c:v>518</c:v>
                </c:pt>
                <c:pt idx="3198">
                  <c:v>513.79999999999995</c:v>
                </c:pt>
                <c:pt idx="3199">
                  <c:v>517.6</c:v>
                </c:pt>
                <c:pt idx="3200">
                  <c:v>521</c:v>
                </c:pt>
                <c:pt idx="3201">
                  <c:v>514.4</c:v>
                </c:pt>
                <c:pt idx="3202">
                  <c:v>503.8</c:v>
                </c:pt>
                <c:pt idx="3203">
                  <c:v>517.4</c:v>
                </c:pt>
                <c:pt idx="3204">
                  <c:v>516.20000000000005</c:v>
                </c:pt>
                <c:pt idx="3205">
                  <c:v>504.7</c:v>
                </c:pt>
                <c:pt idx="3206">
                  <c:v>510.7</c:v>
                </c:pt>
                <c:pt idx="3207">
                  <c:v>520</c:v>
                </c:pt>
                <c:pt idx="3208">
                  <c:v>531.70000000000005</c:v>
                </c:pt>
                <c:pt idx="3209">
                  <c:v>518.4</c:v>
                </c:pt>
                <c:pt idx="3210">
                  <c:v>524.70000000000005</c:v>
                </c:pt>
                <c:pt idx="3211">
                  <c:v>526.70000000000005</c:v>
                </c:pt>
                <c:pt idx="3212">
                  <c:v>514.9</c:v>
                </c:pt>
                <c:pt idx="3213">
                  <c:v>506</c:v>
                </c:pt>
                <c:pt idx="3214">
                  <c:v>502.2</c:v>
                </c:pt>
                <c:pt idx="3215">
                  <c:v>511</c:v>
                </c:pt>
                <c:pt idx="3216">
                  <c:v>504.7</c:v>
                </c:pt>
                <c:pt idx="3217">
                  <c:v>506.5</c:v>
                </c:pt>
                <c:pt idx="3218">
                  <c:v>510</c:v>
                </c:pt>
                <c:pt idx="3219">
                  <c:v>510.7</c:v>
                </c:pt>
                <c:pt idx="3220">
                  <c:v>514.70000000000005</c:v>
                </c:pt>
                <c:pt idx="3221">
                  <c:v>518.20000000000005</c:v>
                </c:pt>
                <c:pt idx="3222">
                  <c:v>511.8</c:v>
                </c:pt>
                <c:pt idx="3223">
                  <c:v>512</c:v>
                </c:pt>
                <c:pt idx="3224">
                  <c:v>513.1</c:v>
                </c:pt>
                <c:pt idx="3225">
                  <c:v>510.5</c:v>
                </c:pt>
                <c:pt idx="3226">
                  <c:v>509.5</c:v>
                </c:pt>
                <c:pt idx="3227">
                  <c:v>515.70000000000005</c:v>
                </c:pt>
                <c:pt idx="3228">
                  <c:v>520.20000000000005</c:v>
                </c:pt>
                <c:pt idx="3229">
                  <c:v>516.6</c:v>
                </c:pt>
                <c:pt idx="3230">
                  <c:v>530</c:v>
                </c:pt>
                <c:pt idx="3231">
                  <c:v>528.70000000000005</c:v>
                </c:pt>
                <c:pt idx="3232">
                  <c:v>522.1</c:v>
                </c:pt>
                <c:pt idx="3233">
                  <c:v>526.70000000000005</c:v>
                </c:pt>
                <c:pt idx="3234">
                  <c:v>518.79999999999995</c:v>
                </c:pt>
                <c:pt idx="3235">
                  <c:v>521.29999999999995</c:v>
                </c:pt>
                <c:pt idx="3236">
                  <c:v>515.5</c:v>
                </c:pt>
                <c:pt idx="3237">
                  <c:v>519</c:v>
                </c:pt>
                <c:pt idx="3238">
                  <c:v>507.4</c:v>
                </c:pt>
                <c:pt idx="3239">
                  <c:v>506.7</c:v>
                </c:pt>
                <c:pt idx="3240">
                  <c:v>502.8</c:v>
                </c:pt>
                <c:pt idx="3241">
                  <c:v>499</c:v>
                </c:pt>
                <c:pt idx="3242">
                  <c:v>513.20000000000005</c:v>
                </c:pt>
                <c:pt idx="3243">
                  <c:v>514.6</c:v>
                </c:pt>
                <c:pt idx="3244">
                  <c:v>512.79999999999995</c:v>
                </c:pt>
                <c:pt idx="3245">
                  <c:v>515.79999999999995</c:v>
                </c:pt>
                <c:pt idx="3246">
                  <c:v>506.4</c:v>
                </c:pt>
                <c:pt idx="3247">
                  <c:v>507.3</c:v>
                </c:pt>
                <c:pt idx="3248">
                  <c:v>509.5</c:v>
                </c:pt>
                <c:pt idx="3249">
                  <c:v>511.5</c:v>
                </c:pt>
                <c:pt idx="3250">
                  <c:v>526.4</c:v>
                </c:pt>
                <c:pt idx="3251">
                  <c:v>538.9</c:v>
                </c:pt>
                <c:pt idx="3252">
                  <c:v>532.29999999999995</c:v>
                </c:pt>
                <c:pt idx="3253">
                  <c:v>519.20000000000005</c:v>
                </c:pt>
                <c:pt idx="3254">
                  <c:v>522.1</c:v>
                </c:pt>
                <c:pt idx="3255">
                  <c:v>518.20000000000005</c:v>
                </c:pt>
                <c:pt idx="3256">
                  <c:v>511.2</c:v>
                </c:pt>
                <c:pt idx="3257">
                  <c:v>514.6</c:v>
                </c:pt>
                <c:pt idx="3258">
                  <c:v>510.9</c:v>
                </c:pt>
                <c:pt idx="3259">
                  <c:v>511.2</c:v>
                </c:pt>
                <c:pt idx="3260">
                  <c:v>507.5</c:v>
                </c:pt>
                <c:pt idx="3261">
                  <c:v>520.20000000000005</c:v>
                </c:pt>
                <c:pt idx="3262">
                  <c:v>515.1</c:v>
                </c:pt>
                <c:pt idx="3263">
                  <c:v>510.4</c:v>
                </c:pt>
                <c:pt idx="3264">
                  <c:v>512</c:v>
                </c:pt>
                <c:pt idx="3265">
                  <c:v>515.29999999999995</c:v>
                </c:pt>
                <c:pt idx="3266">
                  <c:v>519.1</c:v>
                </c:pt>
                <c:pt idx="3267">
                  <c:v>517.9</c:v>
                </c:pt>
                <c:pt idx="3268">
                  <c:v>517.20000000000005</c:v>
                </c:pt>
                <c:pt idx="3269">
                  <c:v>531.6</c:v>
                </c:pt>
                <c:pt idx="3270">
                  <c:v>539.6</c:v>
                </c:pt>
                <c:pt idx="3271">
                  <c:v>541.5</c:v>
                </c:pt>
                <c:pt idx="3272">
                  <c:v>538</c:v>
                </c:pt>
                <c:pt idx="3273">
                  <c:v>534.5</c:v>
                </c:pt>
                <c:pt idx="3274">
                  <c:v>540</c:v>
                </c:pt>
                <c:pt idx="3275">
                  <c:v>533.9</c:v>
                </c:pt>
                <c:pt idx="3276">
                  <c:v>529.70000000000005</c:v>
                </c:pt>
                <c:pt idx="3277">
                  <c:v>520.70000000000005</c:v>
                </c:pt>
                <c:pt idx="3278">
                  <c:v>513.9</c:v>
                </c:pt>
                <c:pt idx="3279">
                  <c:v>497.3</c:v>
                </c:pt>
                <c:pt idx="3280">
                  <c:v>507.9</c:v>
                </c:pt>
                <c:pt idx="3281">
                  <c:v>505</c:v>
                </c:pt>
                <c:pt idx="3282">
                  <c:v>508.8</c:v>
                </c:pt>
                <c:pt idx="3283">
                  <c:v>507.8</c:v>
                </c:pt>
                <c:pt idx="3284">
                  <c:v>512.6</c:v>
                </c:pt>
                <c:pt idx="3285">
                  <c:v>514.20000000000005</c:v>
                </c:pt>
                <c:pt idx="3286">
                  <c:v>516.9</c:v>
                </c:pt>
                <c:pt idx="3287">
                  <c:v>515.70000000000005</c:v>
                </c:pt>
                <c:pt idx="3288">
                  <c:v>505.6</c:v>
                </c:pt>
                <c:pt idx="3289">
                  <c:v>519.79999999999995</c:v>
                </c:pt>
                <c:pt idx="3290">
                  <c:v>518.6</c:v>
                </c:pt>
                <c:pt idx="3291">
                  <c:v>523.1</c:v>
                </c:pt>
                <c:pt idx="3292">
                  <c:v>525.20000000000005</c:v>
                </c:pt>
                <c:pt idx="3293">
                  <c:v>525.4</c:v>
                </c:pt>
                <c:pt idx="3294">
                  <c:v>528.70000000000005</c:v>
                </c:pt>
                <c:pt idx="3295">
                  <c:v>526.5</c:v>
                </c:pt>
                <c:pt idx="3296">
                  <c:v>525.20000000000005</c:v>
                </c:pt>
                <c:pt idx="3297">
                  <c:v>521.1</c:v>
                </c:pt>
                <c:pt idx="3298">
                  <c:v>517</c:v>
                </c:pt>
                <c:pt idx="3299">
                  <c:v>521</c:v>
                </c:pt>
                <c:pt idx="3300">
                  <c:v>541</c:v>
                </c:pt>
                <c:pt idx="3301">
                  <c:v>544.6</c:v>
                </c:pt>
                <c:pt idx="3302">
                  <c:v>539.20000000000005</c:v>
                </c:pt>
                <c:pt idx="3303">
                  <c:v>536.29999999999995</c:v>
                </c:pt>
                <c:pt idx="3304">
                  <c:v>527.4</c:v>
                </c:pt>
                <c:pt idx="3305">
                  <c:v>521.70000000000005</c:v>
                </c:pt>
                <c:pt idx="3306">
                  <c:v>507.8</c:v>
                </c:pt>
                <c:pt idx="3307">
                  <c:v>503.2</c:v>
                </c:pt>
                <c:pt idx="3308">
                  <c:v>506.5</c:v>
                </c:pt>
                <c:pt idx="3309">
                  <c:v>497.7</c:v>
                </c:pt>
                <c:pt idx="3310">
                  <c:v>510.6</c:v>
                </c:pt>
                <c:pt idx="3311">
                  <c:v>516.79999999999995</c:v>
                </c:pt>
                <c:pt idx="3312">
                  <c:v>508.3</c:v>
                </c:pt>
                <c:pt idx="3313">
                  <c:v>512.79999999999995</c:v>
                </c:pt>
                <c:pt idx="3314">
                  <c:v>520.1</c:v>
                </c:pt>
                <c:pt idx="3315">
                  <c:v>515.70000000000005</c:v>
                </c:pt>
                <c:pt idx="3316">
                  <c:v>530.4</c:v>
                </c:pt>
                <c:pt idx="3317">
                  <c:v>536.70000000000005</c:v>
                </c:pt>
                <c:pt idx="3318">
                  <c:v>524.6</c:v>
                </c:pt>
                <c:pt idx="3319">
                  <c:v>534.79999999999995</c:v>
                </c:pt>
                <c:pt idx="3320">
                  <c:v>533.70000000000005</c:v>
                </c:pt>
                <c:pt idx="3321">
                  <c:v>535.6</c:v>
                </c:pt>
                <c:pt idx="3322">
                  <c:v>534.20000000000005</c:v>
                </c:pt>
                <c:pt idx="3323">
                  <c:v>524.20000000000005</c:v>
                </c:pt>
                <c:pt idx="3324">
                  <c:v>518.29999999999995</c:v>
                </c:pt>
                <c:pt idx="3325">
                  <c:v>511.8</c:v>
                </c:pt>
                <c:pt idx="3326">
                  <c:v>512.29999999999995</c:v>
                </c:pt>
                <c:pt idx="3327">
                  <c:v>511.7</c:v>
                </c:pt>
                <c:pt idx="3328">
                  <c:v>518.79999999999995</c:v>
                </c:pt>
                <c:pt idx="3329">
                  <c:v>522.70000000000005</c:v>
                </c:pt>
                <c:pt idx="3330">
                  <c:v>523.1</c:v>
                </c:pt>
                <c:pt idx="3331">
                  <c:v>518.4</c:v>
                </c:pt>
                <c:pt idx="3332">
                  <c:v>518.5</c:v>
                </c:pt>
                <c:pt idx="3333">
                  <c:v>520.79999999999995</c:v>
                </c:pt>
                <c:pt idx="3334">
                  <c:v>520.5</c:v>
                </c:pt>
                <c:pt idx="3335">
                  <c:v>520.70000000000005</c:v>
                </c:pt>
                <c:pt idx="3336">
                  <c:v>508.8</c:v>
                </c:pt>
                <c:pt idx="3337">
                  <c:v>528.29999999999995</c:v>
                </c:pt>
                <c:pt idx="3338">
                  <c:v>543.79999999999995</c:v>
                </c:pt>
                <c:pt idx="3339">
                  <c:v>531.79999999999995</c:v>
                </c:pt>
                <c:pt idx="3340">
                  <c:v>529.5</c:v>
                </c:pt>
                <c:pt idx="3341">
                  <c:v>529</c:v>
                </c:pt>
                <c:pt idx="3342">
                  <c:v>517.20000000000005</c:v>
                </c:pt>
                <c:pt idx="3343">
                  <c:v>512.70000000000005</c:v>
                </c:pt>
                <c:pt idx="3344">
                  <c:v>501.9</c:v>
                </c:pt>
                <c:pt idx="3345">
                  <c:v>513.29999999999995</c:v>
                </c:pt>
                <c:pt idx="3346">
                  <c:v>517.70000000000005</c:v>
                </c:pt>
                <c:pt idx="3347">
                  <c:v>517.29999999999995</c:v>
                </c:pt>
                <c:pt idx="3348">
                  <c:v>519.20000000000005</c:v>
                </c:pt>
                <c:pt idx="3349">
                  <c:v>518.6</c:v>
                </c:pt>
                <c:pt idx="3350">
                  <c:v>513.1</c:v>
                </c:pt>
                <c:pt idx="3351">
                  <c:v>514</c:v>
                </c:pt>
                <c:pt idx="3352">
                  <c:v>508</c:v>
                </c:pt>
                <c:pt idx="3353">
                  <c:v>520.6</c:v>
                </c:pt>
                <c:pt idx="3354">
                  <c:v>520.29999999999995</c:v>
                </c:pt>
                <c:pt idx="3355">
                  <c:v>530.20000000000005</c:v>
                </c:pt>
                <c:pt idx="3356">
                  <c:v>533.70000000000005</c:v>
                </c:pt>
                <c:pt idx="3357">
                  <c:v>529.20000000000005</c:v>
                </c:pt>
                <c:pt idx="3358">
                  <c:v>510.5</c:v>
                </c:pt>
                <c:pt idx="3359">
                  <c:v>503</c:v>
                </c:pt>
                <c:pt idx="3360">
                  <c:v>496</c:v>
                </c:pt>
                <c:pt idx="3361">
                  <c:v>502.1</c:v>
                </c:pt>
                <c:pt idx="3362">
                  <c:v>502.8</c:v>
                </c:pt>
                <c:pt idx="3363">
                  <c:v>511</c:v>
                </c:pt>
                <c:pt idx="3364">
                  <c:v>511.1</c:v>
                </c:pt>
                <c:pt idx="3365">
                  <c:v>511.8</c:v>
                </c:pt>
                <c:pt idx="3366">
                  <c:v>513.4</c:v>
                </c:pt>
                <c:pt idx="3367">
                  <c:v>503.9</c:v>
                </c:pt>
                <c:pt idx="3368">
                  <c:v>510.4</c:v>
                </c:pt>
                <c:pt idx="3369">
                  <c:v>505.2</c:v>
                </c:pt>
                <c:pt idx="3370">
                  <c:v>515.1</c:v>
                </c:pt>
                <c:pt idx="3371">
                  <c:v>528</c:v>
                </c:pt>
                <c:pt idx="3372">
                  <c:v>526.5</c:v>
                </c:pt>
                <c:pt idx="3373">
                  <c:v>515.9</c:v>
                </c:pt>
                <c:pt idx="3374">
                  <c:v>506.2</c:v>
                </c:pt>
                <c:pt idx="3375">
                  <c:v>500.4</c:v>
                </c:pt>
                <c:pt idx="3376">
                  <c:v>498.5</c:v>
                </c:pt>
                <c:pt idx="3377">
                  <c:v>503</c:v>
                </c:pt>
                <c:pt idx="3378">
                  <c:v>500.4</c:v>
                </c:pt>
                <c:pt idx="3379">
                  <c:v>504.9</c:v>
                </c:pt>
                <c:pt idx="3380">
                  <c:v>509.6</c:v>
                </c:pt>
                <c:pt idx="3381">
                  <c:v>506.3</c:v>
                </c:pt>
                <c:pt idx="3382">
                  <c:v>507.1</c:v>
                </c:pt>
                <c:pt idx="3383">
                  <c:v>512.1</c:v>
                </c:pt>
                <c:pt idx="3384">
                  <c:v>508.3</c:v>
                </c:pt>
                <c:pt idx="3385">
                  <c:v>516</c:v>
                </c:pt>
                <c:pt idx="3386">
                  <c:v>521.70000000000005</c:v>
                </c:pt>
                <c:pt idx="3387">
                  <c:v>532.20000000000005</c:v>
                </c:pt>
                <c:pt idx="3388">
                  <c:v>526.70000000000005</c:v>
                </c:pt>
                <c:pt idx="3389">
                  <c:v>520.4</c:v>
                </c:pt>
                <c:pt idx="3390">
                  <c:v>511.1</c:v>
                </c:pt>
                <c:pt idx="3391">
                  <c:v>496.6</c:v>
                </c:pt>
                <c:pt idx="3392">
                  <c:v>498.3</c:v>
                </c:pt>
                <c:pt idx="3393">
                  <c:v>506.1</c:v>
                </c:pt>
                <c:pt idx="3394">
                  <c:v>505.3</c:v>
                </c:pt>
                <c:pt idx="3395">
                  <c:v>501.9</c:v>
                </c:pt>
                <c:pt idx="3396">
                  <c:v>509.5</c:v>
                </c:pt>
                <c:pt idx="3397">
                  <c:v>504.5</c:v>
                </c:pt>
                <c:pt idx="3398">
                  <c:v>498.5</c:v>
                </c:pt>
                <c:pt idx="3399">
                  <c:v>511.6</c:v>
                </c:pt>
                <c:pt idx="3400">
                  <c:v>507.8</c:v>
                </c:pt>
                <c:pt idx="3401">
                  <c:v>512.4</c:v>
                </c:pt>
                <c:pt idx="3402">
                  <c:v>513.20000000000005</c:v>
                </c:pt>
                <c:pt idx="3403">
                  <c:v>516.4</c:v>
                </c:pt>
                <c:pt idx="3404">
                  <c:v>514.9</c:v>
                </c:pt>
                <c:pt idx="3405">
                  <c:v>508.9</c:v>
                </c:pt>
                <c:pt idx="3406">
                  <c:v>508.4</c:v>
                </c:pt>
                <c:pt idx="3407">
                  <c:v>491.3</c:v>
                </c:pt>
                <c:pt idx="3408">
                  <c:v>495.9</c:v>
                </c:pt>
                <c:pt idx="3409">
                  <c:v>505.1</c:v>
                </c:pt>
                <c:pt idx="3410">
                  <c:v>507.4</c:v>
                </c:pt>
                <c:pt idx="3411">
                  <c:v>508.5</c:v>
                </c:pt>
                <c:pt idx="3412">
                  <c:v>511.6</c:v>
                </c:pt>
                <c:pt idx="3413">
                  <c:v>513.70000000000005</c:v>
                </c:pt>
                <c:pt idx="3414">
                  <c:v>512.4</c:v>
                </c:pt>
                <c:pt idx="3415">
                  <c:v>504.3</c:v>
                </c:pt>
                <c:pt idx="3416">
                  <c:v>509.4</c:v>
                </c:pt>
                <c:pt idx="3417">
                  <c:v>516.20000000000005</c:v>
                </c:pt>
                <c:pt idx="3418">
                  <c:v>523.9</c:v>
                </c:pt>
                <c:pt idx="3419">
                  <c:v>527.9</c:v>
                </c:pt>
                <c:pt idx="3420">
                  <c:v>524.1</c:v>
                </c:pt>
                <c:pt idx="3421">
                  <c:v>521.5</c:v>
                </c:pt>
                <c:pt idx="3422">
                  <c:v>513.20000000000005</c:v>
                </c:pt>
                <c:pt idx="3423">
                  <c:v>516.6</c:v>
                </c:pt>
                <c:pt idx="3424">
                  <c:v>503.4</c:v>
                </c:pt>
                <c:pt idx="3425">
                  <c:v>502.6</c:v>
                </c:pt>
                <c:pt idx="3426">
                  <c:v>494.8</c:v>
                </c:pt>
                <c:pt idx="3427">
                  <c:v>498.8</c:v>
                </c:pt>
                <c:pt idx="3428">
                  <c:v>503.5</c:v>
                </c:pt>
                <c:pt idx="3429">
                  <c:v>493.2</c:v>
                </c:pt>
                <c:pt idx="3430">
                  <c:v>511.3</c:v>
                </c:pt>
                <c:pt idx="3431">
                  <c:v>514.70000000000005</c:v>
                </c:pt>
                <c:pt idx="3432">
                  <c:v>512.6</c:v>
                </c:pt>
                <c:pt idx="3433">
                  <c:v>501.8</c:v>
                </c:pt>
                <c:pt idx="3434">
                  <c:v>507.3</c:v>
                </c:pt>
                <c:pt idx="3435">
                  <c:v>512.6</c:v>
                </c:pt>
                <c:pt idx="3436">
                  <c:v>510.8</c:v>
                </c:pt>
                <c:pt idx="3437">
                  <c:v>494.9</c:v>
                </c:pt>
                <c:pt idx="3438">
                  <c:v>512.79999999999995</c:v>
                </c:pt>
                <c:pt idx="3439">
                  <c:v>511.3</c:v>
                </c:pt>
                <c:pt idx="3440">
                  <c:v>511.3</c:v>
                </c:pt>
                <c:pt idx="3441">
                  <c:v>512</c:v>
                </c:pt>
                <c:pt idx="3442">
                  <c:v>506.2</c:v>
                </c:pt>
                <c:pt idx="3443">
                  <c:v>513.1</c:v>
                </c:pt>
                <c:pt idx="3444">
                  <c:v>508.9</c:v>
                </c:pt>
                <c:pt idx="3445">
                  <c:v>509.7</c:v>
                </c:pt>
                <c:pt idx="3446">
                  <c:v>506.6</c:v>
                </c:pt>
                <c:pt idx="3447">
                  <c:v>512.6</c:v>
                </c:pt>
                <c:pt idx="3448">
                  <c:v>514</c:v>
                </c:pt>
                <c:pt idx="3449">
                  <c:v>529.20000000000005</c:v>
                </c:pt>
                <c:pt idx="3450">
                  <c:v>526</c:v>
                </c:pt>
                <c:pt idx="3451">
                  <c:v>522.4</c:v>
                </c:pt>
                <c:pt idx="3452">
                  <c:v>527.79999999999995</c:v>
                </c:pt>
                <c:pt idx="3453">
                  <c:v>516.4</c:v>
                </c:pt>
                <c:pt idx="3454">
                  <c:v>501.9</c:v>
                </c:pt>
                <c:pt idx="3455">
                  <c:v>502.3</c:v>
                </c:pt>
                <c:pt idx="3456">
                  <c:v>495.1</c:v>
                </c:pt>
                <c:pt idx="3457">
                  <c:v>507.2</c:v>
                </c:pt>
                <c:pt idx="3458">
                  <c:v>503.7</c:v>
                </c:pt>
                <c:pt idx="3459">
                  <c:v>505.3</c:v>
                </c:pt>
                <c:pt idx="3460">
                  <c:v>511.6</c:v>
                </c:pt>
                <c:pt idx="3461">
                  <c:v>516.1</c:v>
                </c:pt>
                <c:pt idx="3462">
                  <c:v>503.8</c:v>
                </c:pt>
                <c:pt idx="3463">
                  <c:v>514.29999999999995</c:v>
                </c:pt>
                <c:pt idx="3464">
                  <c:v>520.4</c:v>
                </c:pt>
                <c:pt idx="3465">
                  <c:v>528.29999999999995</c:v>
                </c:pt>
                <c:pt idx="3466">
                  <c:v>536.4</c:v>
                </c:pt>
                <c:pt idx="3467">
                  <c:v>534.29999999999995</c:v>
                </c:pt>
                <c:pt idx="3468">
                  <c:v>513.70000000000005</c:v>
                </c:pt>
                <c:pt idx="3469">
                  <c:v>517</c:v>
                </c:pt>
                <c:pt idx="3470">
                  <c:v>506.6</c:v>
                </c:pt>
                <c:pt idx="3471">
                  <c:v>509.3</c:v>
                </c:pt>
                <c:pt idx="3472">
                  <c:v>503.7</c:v>
                </c:pt>
                <c:pt idx="3473">
                  <c:v>504.1</c:v>
                </c:pt>
                <c:pt idx="3474">
                  <c:v>511.4</c:v>
                </c:pt>
                <c:pt idx="3475">
                  <c:v>511</c:v>
                </c:pt>
                <c:pt idx="3476">
                  <c:v>516.70000000000005</c:v>
                </c:pt>
                <c:pt idx="3477">
                  <c:v>513.4</c:v>
                </c:pt>
                <c:pt idx="3478">
                  <c:v>509.5</c:v>
                </c:pt>
                <c:pt idx="3479">
                  <c:v>502.8</c:v>
                </c:pt>
                <c:pt idx="3480">
                  <c:v>492.5</c:v>
                </c:pt>
                <c:pt idx="3481">
                  <c:v>505.7</c:v>
                </c:pt>
                <c:pt idx="3482">
                  <c:v>516.29999999999995</c:v>
                </c:pt>
                <c:pt idx="3483">
                  <c:v>519.29999999999995</c:v>
                </c:pt>
                <c:pt idx="3484">
                  <c:v>530</c:v>
                </c:pt>
                <c:pt idx="3485">
                  <c:v>525.6</c:v>
                </c:pt>
                <c:pt idx="3486">
                  <c:v>519.4</c:v>
                </c:pt>
                <c:pt idx="3487">
                  <c:v>524.4</c:v>
                </c:pt>
                <c:pt idx="3488">
                  <c:v>512.6</c:v>
                </c:pt>
                <c:pt idx="3489">
                  <c:v>517</c:v>
                </c:pt>
                <c:pt idx="3490">
                  <c:v>525.79999999999995</c:v>
                </c:pt>
                <c:pt idx="3491">
                  <c:v>533.20000000000005</c:v>
                </c:pt>
                <c:pt idx="3492">
                  <c:v>531.70000000000005</c:v>
                </c:pt>
                <c:pt idx="3493">
                  <c:v>535.1</c:v>
                </c:pt>
                <c:pt idx="3494">
                  <c:v>519.70000000000005</c:v>
                </c:pt>
                <c:pt idx="3495">
                  <c:v>536.20000000000005</c:v>
                </c:pt>
                <c:pt idx="3496">
                  <c:v>536.4</c:v>
                </c:pt>
                <c:pt idx="3497">
                  <c:v>535.1</c:v>
                </c:pt>
                <c:pt idx="3498">
                  <c:v>537.79999999999995</c:v>
                </c:pt>
                <c:pt idx="3499">
                  <c:v>535.6</c:v>
                </c:pt>
                <c:pt idx="3500">
                  <c:v>531.9</c:v>
                </c:pt>
                <c:pt idx="3501">
                  <c:v>524.29999999999995</c:v>
                </c:pt>
                <c:pt idx="3502">
                  <c:v>541.20000000000005</c:v>
                </c:pt>
                <c:pt idx="3503">
                  <c:v>540.70000000000005</c:v>
                </c:pt>
                <c:pt idx="3504">
                  <c:v>528.20000000000005</c:v>
                </c:pt>
                <c:pt idx="3505">
                  <c:v>540.70000000000005</c:v>
                </c:pt>
                <c:pt idx="3506">
                  <c:v>543.1</c:v>
                </c:pt>
                <c:pt idx="3507">
                  <c:v>540.70000000000005</c:v>
                </c:pt>
                <c:pt idx="3508">
                  <c:v>529.4</c:v>
                </c:pt>
                <c:pt idx="3509">
                  <c:v>521.1</c:v>
                </c:pt>
                <c:pt idx="3510">
                  <c:v>523.1</c:v>
                </c:pt>
                <c:pt idx="3511">
                  <c:v>541.1</c:v>
                </c:pt>
                <c:pt idx="3512">
                  <c:v>539.5</c:v>
                </c:pt>
                <c:pt idx="3513">
                  <c:v>528.6</c:v>
                </c:pt>
                <c:pt idx="3514">
                  <c:v>538.5</c:v>
                </c:pt>
                <c:pt idx="3515">
                  <c:v>531.4</c:v>
                </c:pt>
                <c:pt idx="3516">
                  <c:v>511.9</c:v>
                </c:pt>
                <c:pt idx="3517">
                  <c:v>518.20000000000005</c:v>
                </c:pt>
                <c:pt idx="3518">
                  <c:v>518.9</c:v>
                </c:pt>
                <c:pt idx="3519">
                  <c:v>524.9</c:v>
                </c:pt>
                <c:pt idx="3520">
                  <c:v>522.6</c:v>
                </c:pt>
                <c:pt idx="3521">
                  <c:v>526.1</c:v>
                </c:pt>
                <c:pt idx="3522">
                  <c:v>520.9</c:v>
                </c:pt>
                <c:pt idx="3523">
                  <c:v>527.1</c:v>
                </c:pt>
                <c:pt idx="3524">
                  <c:v>530</c:v>
                </c:pt>
                <c:pt idx="3525">
                  <c:v>517.20000000000005</c:v>
                </c:pt>
                <c:pt idx="3526">
                  <c:v>530.5</c:v>
                </c:pt>
                <c:pt idx="3527">
                  <c:v>540.9</c:v>
                </c:pt>
                <c:pt idx="3528">
                  <c:v>553.9</c:v>
                </c:pt>
                <c:pt idx="3529">
                  <c:v>550.29999999999995</c:v>
                </c:pt>
                <c:pt idx="3530">
                  <c:v>550.79999999999995</c:v>
                </c:pt>
                <c:pt idx="3531">
                  <c:v>535.79999999999995</c:v>
                </c:pt>
                <c:pt idx="3532">
                  <c:v>517.1</c:v>
                </c:pt>
                <c:pt idx="3533">
                  <c:v>518.20000000000005</c:v>
                </c:pt>
                <c:pt idx="3534">
                  <c:v>522.9</c:v>
                </c:pt>
                <c:pt idx="3535">
                  <c:v>550.4</c:v>
                </c:pt>
                <c:pt idx="3536">
                  <c:v>551.6</c:v>
                </c:pt>
                <c:pt idx="3537">
                  <c:v>555.1</c:v>
                </c:pt>
                <c:pt idx="3538">
                  <c:v>550.29999999999995</c:v>
                </c:pt>
                <c:pt idx="3539">
                  <c:v>551.29999999999995</c:v>
                </c:pt>
                <c:pt idx="3540">
                  <c:v>544.79999999999995</c:v>
                </c:pt>
                <c:pt idx="3541">
                  <c:v>538.20000000000005</c:v>
                </c:pt>
                <c:pt idx="3542">
                  <c:v>533.6</c:v>
                </c:pt>
                <c:pt idx="3543">
                  <c:v>550.9</c:v>
                </c:pt>
                <c:pt idx="3544">
                  <c:v>542.79999999999995</c:v>
                </c:pt>
                <c:pt idx="3545">
                  <c:v>534</c:v>
                </c:pt>
                <c:pt idx="3546">
                  <c:v>525.1</c:v>
                </c:pt>
                <c:pt idx="3547">
                  <c:v>527.6</c:v>
                </c:pt>
                <c:pt idx="3548">
                  <c:v>536.70000000000005</c:v>
                </c:pt>
                <c:pt idx="3549">
                  <c:v>540.29999999999995</c:v>
                </c:pt>
                <c:pt idx="3550">
                  <c:v>546.9</c:v>
                </c:pt>
                <c:pt idx="3551">
                  <c:v>551.79999999999995</c:v>
                </c:pt>
                <c:pt idx="3552">
                  <c:v>550.5</c:v>
                </c:pt>
                <c:pt idx="3553">
                  <c:v>543.29999999999995</c:v>
                </c:pt>
                <c:pt idx="3554">
                  <c:v>542.1</c:v>
                </c:pt>
                <c:pt idx="3555">
                  <c:v>546.70000000000005</c:v>
                </c:pt>
                <c:pt idx="3556">
                  <c:v>544.9</c:v>
                </c:pt>
                <c:pt idx="3557">
                  <c:v>530.6</c:v>
                </c:pt>
                <c:pt idx="3558">
                  <c:v>546.20000000000005</c:v>
                </c:pt>
                <c:pt idx="3559">
                  <c:v>535.9</c:v>
                </c:pt>
                <c:pt idx="3560">
                  <c:v>529.1</c:v>
                </c:pt>
                <c:pt idx="3561">
                  <c:v>521.29999999999995</c:v>
                </c:pt>
                <c:pt idx="3562">
                  <c:v>515.70000000000005</c:v>
                </c:pt>
                <c:pt idx="3563">
                  <c:v>528.29999999999995</c:v>
                </c:pt>
                <c:pt idx="3564">
                  <c:v>532.4</c:v>
                </c:pt>
                <c:pt idx="3565">
                  <c:v>521.1</c:v>
                </c:pt>
                <c:pt idx="3566">
                  <c:v>518</c:v>
                </c:pt>
                <c:pt idx="3567">
                  <c:v>519.9</c:v>
                </c:pt>
                <c:pt idx="3568">
                  <c:v>530.1</c:v>
                </c:pt>
                <c:pt idx="3569">
                  <c:v>513.70000000000005</c:v>
                </c:pt>
                <c:pt idx="3570">
                  <c:v>530.29999999999995</c:v>
                </c:pt>
                <c:pt idx="3571">
                  <c:v>531.6</c:v>
                </c:pt>
                <c:pt idx="3572">
                  <c:v>534.29999999999995</c:v>
                </c:pt>
                <c:pt idx="3573">
                  <c:v>518.20000000000005</c:v>
                </c:pt>
                <c:pt idx="3574">
                  <c:v>506.2</c:v>
                </c:pt>
                <c:pt idx="3575">
                  <c:v>511.6</c:v>
                </c:pt>
                <c:pt idx="3576">
                  <c:v>511.6</c:v>
                </c:pt>
                <c:pt idx="3577">
                  <c:v>516.79999999999995</c:v>
                </c:pt>
                <c:pt idx="3578">
                  <c:v>529.29999999999995</c:v>
                </c:pt>
                <c:pt idx="3579">
                  <c:v>528.9</c:v>
                </c:pt>
                <c:pt idx="3580">
                  <c:v>516.70000000000005</c:v>
                </c:pt>
                <c:pt idx="3581">
                  <c:v>523.4</c:v>
                </c:pt>
                <c:pt idx="3582">
                  <c:v>512.9</c:v>
                </c:pt>
                <c:pt idx="3583">
                  <c:v>512.20000000000005</c:v>
                </c:pt>
                <c:pt idx="3584">
                  <c:v>527.4</c:v>
                </c:pt>
                <c:pt idx="3585">
                  <c:v>538.20000000000005</c:v>
                </c:pt>
                <c:pt idx="3586">
                  <c:v>540.79999999999995</c:v>
                </c:pt>
                <c:pt idx="3587">
                  <c:v>547.9</c:v>
                </c:pt>
                <c:pt idx="3588">
                  <c:v>545.79999999999995</c:v>
                </c:pt>
                <c:pt idx="3589">
                  <c:v>530</c:v>
                </c:pt>
                <c:pt idx="3590">
                  <c:v>523.29999999999995</c:v>
                </c:pt>
                <c:pt idx="3591">
                  <c:v>516.1</c:v>
                </c:pt>
                <c:pt idx="3592">
                  <c:v>509.8</c:v>
                </c:pt>
                <c:pt idx="3593">
                  <c:v>514.1</c:v>
                </c:pt>
                <c:pt idx="3594">
                  <c:v>528.1</c:v>
                </c:pt>
                <c:pt idx="3595">
                  <c:v>527.4</c:v>
                </c:pt>
                <c:pt idx="3596">
                  <c:v>532.5</c:v>
                </c:pt>
                <c:pt idx="3597">
                  <c:v>536.6</c:v>
                </c:pt>
                <c:pt idx="3598">
                  <c:v>525.5</c:v>
                </c:pt>
                <c:pt idx="3599">
                  <c:v>516.20000000000005</c:v>
                </c:pt>
                <c:pt idx="3600">
                  <c:v>510.9</c:v>
                </c:pt>
                <c:pt idx="3601">
                  <c:v>512.29999999999995</c:v>
                </c:pt>
                <c:pt idx="3602">
                  <c:v>511.1</c:v>
                </c:pt>
                <c:pt idx="3603">
                  <c:v>520.9</c:v>
                </c:pt>
                <c:pt idx="3604">
                  <c:v>515.70000000000005</c:v>
                </c:pt>
                <c:pt idx="3605">
                  <c:v>508.7</c:v>
                </c:pt>
                <c:pt idx="3606">
                  <c:v>507</c:v>
                </c:pt>
                <c:pt idx="3607">
                  <c:v>507.6</c:v>
                </c:pt>
                <c:pt idx="3608">
                  <c:v>495.6</c:v>
                </c:pt>
                <c:pt idx="3609">
                  <c:v>518.4</c:v>
                </c:pt>
                <c:pt idx="3610">
                  <c:v>530.1</c:v>
                </c:pt>
                <c:pt idx="3611">
                  <c:v>535.1</c:v>
                </c:pt>
                <c:pt idx="3612">
                  <c:v>522.9</c:v>
                </c:pt>
                <c:pt idx="3613">
                  <c:v>524</c:v>
                </c:pt>
                <c:pt idx="3614">
                  <c:v>515.5</c:v>
                </c:pt>
                <c:pt idx="3615">
                  <c:v>508.6</c:v>
                </c:pt>
                <c:pt idx="3616">
                  <c:v>512.79999999999995</c:v>
                </c:pt>
                <c:pt idx="3617">
                  <c:v>507.8</c:v>
                </c:pt>
                <c:pt idx="3618">
                  <c:v>517.5</c:v>
                </c:pt>
                <c:pt idx="3619">
                  <c:v>515.20000000000005</c:v>
                </c:pt>
                <c:pt idx="3620">
                  <c:v>516.20000000000005</c:v>
                </c:pt>
                <c:pt idx="3621">
                  <c:v>519.5</c:v>
                </c:pt>
                <c:pt idx="3622">
                  <c:v>518.20000000000005</c:v>
                </c:pt>
                <c:pt idx="3623">
                  <c:v>519.29999999999995</c:v>
                </c:pt>
                <c:pt idx="3624">
                  <c:v>516.1</c:v>
                </c:pt>
                <c:pt idx="3625">
                  <c:v>521.79999999999995</c:v>
                </c:pt>
                <c:pt idx="3626">
                  <c:v>537</c:v>
                </c:pt>
                <c:pt idx="3627">
                  <c:v>532.4</c:v>
                </c:pt>
                <c:pt idx="3628">
                  <c:v>519.6</c:v>
                </c:pt>
                <c:pt idx="3629">
                  <c:v>525</c:v>
                </c:pt>
                <c:pt idx="3630">
                  <c:v>530.6</c:v>
                </c:pt>
                <c:pt idx="3631">
                  <c:v>527.29999999999995</c:v>
                </c:pt>
                <c:pt idx="3632">
                  <c:v>504.6</c:v>
                </c:pt>
                <c:pt idx="3633">
                  <c:v>514.4</c:v>
                </c:pt>
                <c:pt idx="3634">
                  <c:v>504.3</c:v>
                </c:pt>
                <c:pt idx="3635">
                  <c:v>502.6</c:v>
                </c:pt>
                <c:pt idx="3636">
                  <c:v>501.5</c:v>
                </c:pt>
                <c:pt idx="3637">
                  <c:v>497.3</c:v>
                </c:pt>
                <c:pt idx="3638">
                  <c:v>504.9</c:v>
                </c:pt>
                <c:pt idx="3639">
                  <c:v>494.1</c:v>
                </c:pt>
                <c:pt idx="3640">
                  <c:v>510.8</c:v>
                </c:pt>
                <c:pt idx="3641">
                  <c:v>516.9</c:v>
                </c:pt>
                <c:pt idx="3642">
                  <c:v>513.1</c:v>
                </c:pt>
                <c:pt idx="3643">
                  <c:v>510.2</c:v>
                </c:pt>
                <c:pt idx="3644">
                  <c:v>513.29999999999995</c:v>
                </c:pt>
                <c:pt idx="3645">
                  <c:v>508.6</c:v>
                </c:pt>
                <c:pt idx="3646">
                  <c:v>512.29999999999995</c:v>
                </c:pt>
                <c:pt idx="3647">
                  <c:v>520</c:v>
                </c:pt>
                <c:pt idx="3648">
                  <c:v>523.79999999999995</c:v>
                </c:pt>
                <c:pt idx="3649">
                  <c:v>527.6</c:v>
                </c:pt>
                <c:pt idx="3650">
                  <c:v>535.5</c:v>
                </c:pt>
                <c:pt idx="3651">
                  <c:v>533.5</c:v>
                </c:pt>
                <c:pt idx="3652">
                  <c:v>537.5</c:v>
                </c:pt>
                <c:pt idx="3653">
                  <c:v>534.79999999999995</c:v>
                </c:pt>
                <c:pt idx="3654">
                  <c:v>524.20000000000005</c:v>
                </c:pt>
                <c:pt idx="3655">
                  <c:v>514.70000000000005</c:v>
                </c:pt>
                <c:pt idx="3656">
                  <c:v>510.1</c:v>
                </c:pt>
                <c:pt idx="3657">
                  <c:v>512</c:v>
                </c:pt>
                <c:pt idx="3658">
                  <c:v>515.70000000000005</c:v>
                </c:pt>
                <c:pt idx="3659">
                  <c:v>517</c:v>
                </c:pt>
                <c:pt idx="3660">
                  <c:v>517.5</c:v>
                </c:pt>
                <c:pt idx="3661">
                  <c:v>515.70000000000005</c:v>
                </c:pt>
                <c:pt idx="3662">
                  <c:v>513.1</c:v>
                </c:pt>
                <c:pt idx="3663">
                  <c:v>510.2</c:v>
                </c:pt>
                <c:pt idx="3664">
                  <c:v>509.8</c:v>
                </c:pt>
                <c:pt idx="3665">
                  <c:v>515.1</c:v>
                </c:pt>
                <c:pt idx="3666">
                  <c:v>524.70000000000005</c:v>
                </c:pt>
                <c:pt idx="3667">
                  <c:v>534</c:v>
                </c:pt>
                <c:pt idx="3668">
                  <c:v>531.79999999999995</c:v>
                </c:pt>
                <c:pt idx="3669">
                  <c:v>532.4</c:v>
                </c:pt>
                <c:pt idx="3670">
                  <c:v>516.1</c:v>
                </c:pt>
                <c:pt idx="3671">
                  <c:v>510.6</c:v>
                </c:pt>
                <c:pt idx="3672">
                  <c:v>504.6</c:v>
                </c:pt>
                <c:pt idx="3673">
                  <c:v>507.4</c:v>
                </c:pt>
                <c:pt idx="3674">
                  <c:v>517.4</c:v>
                </c:pt>
                <c:pt idx="3675">
                  <c:v>518</c:v>
                </c:pt>
                <c:pt idx="3676">
                  <c:v>517.29999999999995</c:v>
                </c:pt>
                <c:pt idx="3677">
                  <c:v>518</c:v>
                </c:pt>
                <c:pt idx="3678">
                  <c:v>521.1</c:v>
                </c:pt>
                <c:pt idx="3679">
                  <c:v>517.1</c:v>
                </c:pt>
                <c:pt idx="3680">
                  <c:v>509.1</c:v>
                </c:pt>
                <c:pt idx="3681">
                  <c:v>520.1</c:v>
                </c:pt>
                <c:pt idx="3682">
                  <c:v>517.20000000000005</c:v>
                </c:pt>
                <c:pt idx="3683">
                  <c:v>525</c:v>
                </c:pt>
                <c:pt idx="3684">
                  <c:v>530.6</c:v>
                </c:pt>
                <c:pt idx="3685">
                  <c:v>537</c:v>
                </c:pt>
                <c:pt idx="3686">
                  <c:v>531</c:v>
                </c:pt>
                <c:pt idx="3687">
                  <c:v>516.1</c:v>
                </c:pt>
                <c:pt idx="3688">
                  <c:v>507.8</c:v>
                </c:pt>
                <c:pt idx="3689">
                  <c:v>501</c:v>
                </c:pt>
                <c:pt idx="3690">
                  <c:v>505</c:v>
                </c:pt>
                <c:pt idx="3691">
                  <c:v>510.3</c:v>
                </c:pt>
                <c:pt idx="3692">
                  <c:v>513.9</c:v>
                </c:pt>
                <c:pt idx="3693">
                  <c:v>521.1</c:v>
                </c:pt>
                <c:pt idx="3694">
                  <c:v>522.70000000000005</c:v>
                </c:pt>
                <c:pt idx="3695">
                  <c:v>519.9</c:v>
                </c:pt>
                <c:pt idx="3696">
                  <c:v>522.29999999999995</c:v>
                </c:pt>
                <c:pt idx="3697">
                  <c:v>514.29999999999995</c:v>
                </c:pt>
                <c:pt idx="3698">
                  <c:v>522.5</c:v>
                </c:pt>
                <c:pt idx="3699">
                  <c:v>522.70000000000005</c:v>
                </c:pt>
                <c:pt idx="3700">
                  <c:v>523.79999999999995</c:v>
                </c:pt>
                <c:pt idx="3701">
                  <c:v>544.29999999999995</c:v>
                </c:pt>
                <c:pt idx="3702">
                  <c:v>539.70000000000005</c:v>
                </c:pt>
                <c:pt idx="3703">
                  <c:v>540.5</c:v>
                </c:pt>
                <c:pt idx="3704">
                  <c:v>536</c:v>
                </c:pt>
                <c:pt idx="3705">
                  <c:v>528.4</c:v>
                </c:pt>
                <c:pt idx="3706">
                  <c:v>522.1</c:v>
                </c:pt>
                <c:pt idx="3707">
                  <c:v>509.2</c:v>
                </c:pt>
                <c:pt idx="3708">
                  <c:v>513.79999999999995</c:v>
                </c:pt>
                <c:pt idx="3709">
                  <c:v>507.8</c:v>
                </c:pt>
                <c:pt idx="3710">
                  <c:v>507.5</c:v>
                </c:pt>
                <c:pt idx="3711">
                  <c:v>516.79999999999995</c:v>
                </c:pt>
                <c:pt idx="3712">
                  <c:v>512.20000000000005</c:v>
                </c:pt>
                <c:pt idx="3713">
                  <c:v>509.3</c:v>
                </c:pt>
                <c:pt idx="3714">
                  <c:v>522.6</c:v>
                </c:pt>
                <c:pt idx="3715">
                  <c:v>521.70000000000005</c:v>
                </c:pt>
                <c:pt idx="3716">
                  <c:v>503.9</c:v>
                </c:pt>
                <c:pt idx="3717">
                  <c:v>516.70000000000005</c:v>
                </c:pt>
                <c:pt idx="3718">
                  <c:v>517.20000000000005</c:v>
                </c:pt>
                <c:pt idx="3719">
                  <c:v>518.5</c:v>
                </c:pt>
                <c:pt idx="3720">
                  <c:v>519.9</c:v>
                </c:pt>
                <c:pt idx="3721">
                  <c:v>525.6</c:v>
                </c:pt>
                <c:pt idx="3722">
                  <c:v>530.6</c:v>
                </c:pt>
                <c:pt idx="3723">
                  <c:v>531.6</c:v>
                </c:pt>
                <c:pt idx="3724">
                  <c:v>533.9</c:v>
                </c:pt>
                <c:pt idx="3725">
                  <c:v>526.5</c:v>
                </c:pt>
                <c:pt idx="3726">
                  <c:v>516.70000000000005</c:v>
                </c:pt>
                <c:pt idx="3727">
                  <c:v>510.7</c:v>
                </c:pt>
                <c:pt idx="3728">
                  <c:v>510.6</c:v>
                </c:pt>
                <c:pt idx="3729">
                  <c:v>492.1</c:v>
                </c:pt>
                <c:pt idx="3730">
                  <c:v>506.4</c:v>
                </c:pt>
                <c:pt idx="3731">
                  <c:v>510.7</c:v>
                </c:pt>
                <c:pt idx="3732">
                  <c:v>510</c:v>
                </c:pt>
                <c:pt idx="3733">
                  <c:v>507.2</c:v>
                </c:pt>
                <c:pt idx="3734">
                  <c:v>506.3</c:v>
                </c:pt>
                <c:pt idx="3735">
                  <c:v>505.4</c:v>
                </c:pt>
                <c:pt idx="3736">
                  <c:v>506.9</c:v>
                </c:pt>
                <c:pt idx="3737">
                  <c:v>513.1</c:v>
                </c:pt>
                <c:pt idx="3738">
                  <c:v>514.9</c:v>
                </c:pt>
                <c:pt idx="3739">
                  <c:v>517.70000000000005</c:v>
                </c:pt>
                <c:pt idx="3740">
                  <c:v>513</c:v>
                </c:pt>
                <c:pt idx="3741">
                  <c:v>513.20000000000005</c:v>
                </c:pt>
                <c:pt idx="3742">
                  <c:v>502.1</c:v>
                </c:pt>
                <c:pt idx="3743">
                  <c:v>485.7</c:v>
                </c:pt>
                <c:pt idx="3744">
                  <c:v>499.9</c:v>
                </c:pt>
                <c:pt idx="3745">
                  <c:v>499.4</c:v>
                </c:pt>
                <c:pt idx="3746">
                  <c:v>503.9</c:v>
                </c:pt>
                <c:pt idx="3747">
                  <c:v>501</c:v>
                </c:pt>
                <c:pt idx="3748">
                  <c:v>499.9</c:v>
                </c:pt>
                <c:pt idx="3749">
                  <c:v>499.6</c:v>
                </c:pt>
                <c:pt idx="3750">
                  <c:v>498.3</c:v>
                </c:pt>
                <c:pt idx="3751">
                  <c:v>506.8</c:v>
                </c:pt>
                <c:pt idx="3752">
                  <c:v>517.1</c:v>
                </c:pt>
                <c:pt idx="3753">
                  <c:v>522.6</c:v>
                </c:pt>
                <c:pt idx="3754">
                  <c:v>519.70000000000005</c:v>
                </c:pt>
                <c:pt idx="3755">
                  <c:v>512.5</c:v>
                </c:pt>
                <c:pt idx="3756">
                  <c:v>503</c:v>
                </c:pt>
                <c:pt idx="3757">
                  <c:v>504.4</c:v>
                </c:pt>
                <c:pt idx="3758">
                  <c:v>509.8</c:v>
                </c:pt>
                <c:pt idx="3759">
                  <c:v>512.70000000000005</c:v>
                </c:pt>
                <c:pt idx="3760">
                  <c:v>510.8</c:v>
                </c:pt>
                <c:pt idx="3761">
                  <c:v>504.6</c:v>
                </c:pt>
                <c:pt idx="3762">
                  <c:v>495.9</c:v>
                </c:pt>
                <c:pt idx="3763">
                  <c:v>493</c:v>
                </c:pt>
                <c:pt idx="3764">
                  <c:v>494.1</c:v>
                </c:pt>
                <c:pt idx="3765">
                  <c:v>489.3</c:v>
                </c:pt>
                <c:pt idx="3766">
                  <c:v>485.5</c:v>
                </c:pt>
                <c:pt idx="3767">
                  <c:v>486.8</c:v>
                </c:pt>
                <c:pt idx="3768">
                  <c:v>498.3</c:v>
                </c:pt>
                <c:pt idx="3769">
                  <c:v>498.1</c:v>
                </c:pt>
                <c:pt idx="3770">
                  <c:v>508.1</c:v>
                </c:pt>
                <c:pt idx="3771">
                  <c:v>497.5</c:v>
                </c:pt>
                <c:pt idx="3772">
                  <c:v>506.3</c:v>
                </c:pt>
                <c:pt idx="3773">
                  <c:v>507</c:v>
                </c:pt>
                <c:pt idx="3774">
                  <c:v>507.1</c:v>
                </c:pt>
                <c:pt idx="3775">
                  <c:v>506.3</c:v>
                </c:pt>
                <c:pt idx="3776">
                  <c:v>512.1</c:v>
                </c:pt>
                <c:pt idx="3777">
                  <c:v>507.2</c:v>
                </c:pt>
                <c:pt idx="3778">
                  <c:v>514.70000000000005</c:v>
                </c:pt>
                <c:pt idx="3779">
                  <c:v>501.7</c:v>
                </c:pt>
                <c:pt idx="3780">
                  <c:v>498.1</c:v>
                </c:pt>
                <c:pt idx="3781">
                  <c:v>498.4</c:v>
                </c:pt>
                <c:pt idx="3782">
                  <c:v>502</c:v>
                </c:pt>
                <c:pt idx="3783">
                  <c:v>485.9</c:v>
                </c:pt>
                <c:pt idx="3784">
                  <c:v>495.7</c:v>
                </c:pt>
                <c:pt idx="3785">
                  <c:v>503.8</c:v>
                </c:pt>
                <c:pt idx="3786">
                  <c:v>502.6</c:v>
                </c:pt>
                <c:pt idx="3787">
                  <c:v>495</c:v>
                </c:pt>
                <c:pt idx="3788">
                  <c:v>502.1</c:v>
                </c:pt>
                <c:pt idx="3789">
                  <c:v>494.1</c:v>
                </c:pt>
                <c:pt idx="3790">
                  <c:v>499.5</c:v>
                </c:pt>
                <c:pt idx="3791">
                  <c:v>509.6</c:v>
                </c:pt>
                <c:pt idx="3792">
                  <c:v>502.9</c:v>
                </c:pt>
                <c:pt idx="3793">
                  <c:v>502.3</c:v>
                </c:pt>
                <c:pt idx="3794">
                  <c:v>512.70000000000005</c:v>
                </c:pt>
                <c:pt idx="3795">
                  <c:v>518</c:v>
                </c:pt>
                <c:pt idx="3796">
                  <c:v>516.70000000000005</c:v>
                </c:pt>
                <c:pt idx="3797">
                  <c:v>513.70000000000005</c:v>
                </c:pt>
                <c:pt idx="3798">
                  <c:v>500.4</c:v>
                </c:pt>
                <c:pt idx="3799">
                  <c:v>504.3</c:v>
                </c:pt>
                <c:pt idx="3800">
                  <c:v>510</c:v>
                </c:pt>
                <c:pt idx="3801">
                  <c:v>508.4</c:v>
                </c:pt>
                <c:pt idx="3802">
                  <c:v>508.3</c:v>
                </c:pt>
                <c:pt idx="3803">
                  <c:v>511.4</c:v>
                </c:pt>
                <c:pt idx="3804">
                  <c:v>514.5</c:v>
                </c:pt>
                <c:pt idx="3805">
                  <c:v>509.1</c:v>
                </c:pt>
                <c:pt idx="3806">
                  <c:v>509.2</c:v>
                </c:pt>
                <c:pt idx="3807">
                  <c:v>513.9</c:v>
                </c:pt>
                <c:pt idx="3808">
                  <c:v>514.70000000000005</c:v>
                </c:pt>
                <c:pt idx="3809">
                  <c:v>522.20000000000005</c:v>
                </c:pt>
                <c:pt idx="3810">
                  <c:v>536.29999999999995</c:v>
                </c:pt>
                <c:pt idx="3811">
                  <c:v>535</c:v>
                </c:pt>
                <c:pt idx="3812">
                  <c:v>524.5</c:v>
                </c:pt>
                <c:pt idx="3813">
                  <c:v>531.70000000000005</c:v>
                </c:pt>
                <c:pt idx="3814">
                  <c:v>518.70000000000005</c:v>
                </c:pt>
                <c:pt idx="3815">
                  <c:v>512.1</c:v>
                </c:pt>
                <c:pt idx="3816">
                  <c:v>504.6</c:v>
                </c:pt>
                <c:pt idx="3817">
                  <c:v>510.8</c:v>
                </c:pt>
                <c:pt idx="3818">
                  <c:v>503</c:v>
                </c:pt>
                <c:pt idx="3819">
                  <c:v>513.70000000000005</c:v>
                </c:pt>
                <c:pt idx="3820">
                  <c:v>515.29999999999995</c:v>
                </c:pt>
                <c:pt idx="3821">
                  <c:v>516.70000000000005</c:v>
                </c:pt>
                <c:pt idx="3822">
                  <c:v>516</c:v>
                </c:pt>
                <c:pt idx="3823">
                  <c:v>514.29999999999995</c:v>
                </c:pt>
                <c:pt idx="3824">
                  <c:v>517.29999999999995</c:v>
                </c:pt>
                <c:pt idx="3825">
                  <c:v>517.79999999999995</c:v>
                </c:pt>
                <c:pt idx="3826">
                  <c:v>523.9</c:v>
                </c:pt>
                <c:pt idx="3827">
                  <c:v>527.70000000000005</c:v>
                </c:pt>
                <c:pt idx="3828">
                  <c:v>519.9</c:v>
                </c:pt>
                <c:pt idx="3829">
                  <c:v>515.20000000000005</c:v>
                </c:pt>
                <c:pt idx="3830">
                  <c:v>501.2</c:v>
                </c:pt>
                <c:pt idx="3831">
                  <c:v>517.9</c:v>
                </c:pt>
                <c:pt idx="3832">
                  <c:v>522.20000000000005</c:v>
                </c:pt>
                <c:pt idx="3833">
                  <c:v>522.29999999999995</c:v>
                </c:pt>
                <c:pt idx="3834">
                  <c:v>518.5</c:v>
                </c:pt>
                <c:pt idx="3835">
                  <c:v>521.70000000000005</c:v>
                </c:pt>
                <c:pt idx="3836">
                  <c:v>521.5</c:v>
                </c:pt>
                <c:pt idx="3837">
                  <c:v>508.8</c:v>
                </c:pt>
                <c:pt idx="3838">
                  <c:v>524.70000000000005</c:v>
                </c:pt>
                <c:pt idx="3839">
                  <c:v>540.70000000000005</c:v>
                </c:pt>
                <c:pt idx="3840">
                  <c:v>539.9</c:v>
                </c:pt>
                <c:pt idx="3841">
                  <c:v>541.4</c:v>
                </c:pt>
                <c:pt idx="3842">
                  <c:v>539.6</c:v>
                </c:pt>
                <c:pt idx="3843">
                  <c:v>526.70000000000005</c:v>
                </c:pt>
                <c:pt idx="3844">
                  <c:v>517.70000000000005</c:v>
                </c:pt>
                <c:pt idx="3845">
                  <c:v>506.9</c:v>
                </c:pt>
                <c:pt idx="3846">
                  <c:v>511</c:v>
                </c:pt>
                <c:pt idx="3847">
                  <c:v>509.4</c:v>
                </c:pt>
                <c:pt idx="3848">
                  <c:v>518.20000000000005</c:v>
                </c:pt>
                <c:pt idx="3849">
                  <c:v>519.9</c:v>
                </c:pt>
                <c:pt idx="3850">
                  <c:v>514.6</c:v>
                </c:pt>
                <c:pt idx="3851">
                  <c:v>518.9</c:v>
                </c:pt>
                <c:pt idx="3852">
                  <c:v>509.1</c:v>
                </c:pt>
                <c:pt idx="3853">
                  <c:v>520.6</c:v>
                </c:pt>
                <c:pt idx="3854">
                  <c:v>501.7</c:v>
                </c:pt>
                <c:pt idx="3855">
                  <c:v>505.7</c:v>
                </c:pt>
                <c:pt idx="3856">
                  <c:v>533.1</c:v>
                </c:pt>
                <c:pt idx="3857">
                  <c:v>528.29999999999995</c:v>
                </c:pt>
                <c:pt idx="3858">
                  <c:v>537.79999999999995</c:v>
                </c:pt>
                <c:pt idx="3859">
                  <c:v>528.6</c:v>
                </c:pt>
                <c:pt idx="3860">
                  <c:v>512.5</c:v>
                </c:pt>
                <c:pt idx="3861">
                  <c:v>516.79999999999995</c:v>
                </c:pt>
                <c:pt idx="3862">
                  <c:v>513.79999999999995</c:v>
                </c:pt>
                <c:pt idx="3863">
                  <c:v>510.5</c:v>
                </c:pt>
                <c:pt idx="3864">
                  <c:v>515.29999999999995</c:v>
                </c:pt>
                <c:pt idx="3865">
                  <c:v>517.6</c:v>
                </c:pt>
                <c:pt idx="3866">
                  <c:v>519.4</c:v>
                </c:pt>
                <c:pt idx="3867">
                  <c:v>514.9</c:v>
                </c:pt>
                <c:pt idx="3868">
                  <c:v>519.70000000000005</c:v>
                </c:pt>
                <c:pt idx="3869">
                  <c:v>519.5</c:v>
                </c:pt>
                <c:pt idx="3870">
                  <c:v>506.7</c:v>
                </c:pt>
                <c:pt idx="3871">
                  <c:v>517.79999999999995</c:v>
                </c:pt>
                <c:pt idx="3872">
                  <c:v>539.6</c:v>
                </c:pt>
                <c:pt idx="3873">
                  <c:v>537.79999999999995</c:v>
                </c:pt>
                <c:pt idx="3874">
                  <c:v>525.4</c:v>
                </c:pt>
                <c:pt idx="3875">
                  <c:v>507.6</c:v>
                </c:pt>
                <c:pt idx="3876">
                  <c:v>494.7</c:v>
                </c:pt>
                <c:pt idx="3877">
                  <c:v>514.20000000000005</c:v>
                </c:pt>
                <c:pt idx="3878">
                  <c:v>520.9</c:v>
                </c:pt>
                <c:pt idx="3879">
                  <c:v>525.5</c:v>
                </c:pt>
                <c:pt idx="3880">
                  <c:v>530.5</c:v>
                </c:pt>
                <c:pt idx="3881">
                  <c:v>530.70000000000005</c:v>
                </c:pt>
                <c:pt idx="3882">
                  <c:v>526.29999999999995</c:v>
                </c:pt>
                <c:pt idx="3883">
                  <c:v>528.1</c:v>
                </c:pt>
                <c:pt idx="3884">
                  <c:v>523.20000000000005</c:v>
                </c:pt>
                <c:pt idx="3885">
                  <c:v>532.29999999999995</c:v>
                </c:pt>
                <c:pt idx="3886">
                  <c:v>547.9</c:v>
                </c:pt>
                <c:pt idx="3887">
                  <c:v>549.5</c:v>
                </c:pt>
                <c:pt idx="3888">
                  <c:v>557</c:v>
                </c:pt>
                <c:pt idx="3889">
                  <c:v>558.6</c:v>
                </c:pt>
                <c:pt idx="3890">
                  <c:v>551.5</c:v>
                </c:pt>
                <c:pt idx="3891">
                  <c:v>524.6</c:v>
                </c:pt>
                <c:pt idx="3892">
                  <c:v>527.1</c:v>
                </c:pt>
                <c:pt idx="3893">
                  <c:v>507.9</c:v>
                </c:pt>
                <c:pt idx="3894">
                  <c:v>512.6</c:v>
                </c:pt>
                <c:pt idx="3895">
                  <c:v>519.70000000000005</c:v>
                </c:pt>
                <c:pt idx="3896">
                  <c:v>529.29999999999995</c:v>
                </c:pt>
                <c:pt idx="3897">
                  <c:v>533</c:v>
                </c:pt>
                <c:pt idx="3898">
                  <c:v>534.5</c:v>
                </c:pt>
                <c:pt idx="3899">
                  <c:v>532.70000000000005</c:v>
                </c:pt>
                <c:pt idx="3900">
                  <c:v>528.9</c:v>
                </c:pt>
                <c:pt idx="3901">
                  <c:v>530.6</c:v>
                </c:pt>
                <c:pt idx="3902">
                  <c:v>524.6</c:v>
                </c:pt>
                <c:pt idx="3903">
                  <c:v>526.20000000000005</c:v>
                </c:pt>
                <c:pt idx="3904">
                  <c:v>538.6</c:v>
                </c:pt>
                <c:pt idx="3905">
                  <c:v>553.4</c:v>
                </c:pt>
                <c:pt idx="3906">
                  <c:v>547.70000000000005</c:v>
                </c:pt>
                <c:pt idx="3907">
                  <c:v>550.79999999999995</c:v>
                </c:pt>
                <c:pt idx="3908">
                  <c:v>554.79999999999995</c:v>
                </c:pt>
                <c:pt idx="3909">
                  <c:v>548</c:v>
                </c:pt>
                <c:pt idx="3910">
                  <c:v>532.5</c:v>
                </c:pt>
                <c:pt idx="3911">
                  <c:v>543.29999999999995</c:v>
                </c:pt>
                <c:pt idx="3912">
                  <c:v>549.4</c:v>
                </c:pt>
                <c:pt idx="3913">
                  <c:v>541.9</c:v>
                </c:pt>
                <c:pt idx="3914">
                  <c:v>522.5</c:v>
                </c:pt>
                <c:pt idx="3915">
                  <c:v>507.6</c:v>
                </c:pt>
                <c:pt idx="3916">
                  <c:v>523.70000000000005</c:v>
                </c:pt>
                <c:pt idx="3917">
                  <c:v>534.9</c:v>
                </c:pt>
                <c:pt idx="3918">
                  <c:v>533.20000000000005</c:v>
                </c:pt>
                <c:pt idx="3919">
                  <c:v>531</c:v>
                </c:pt>
                <c:pt idx="3920">
                  <c:v>514</c:v>
                </c:pt>
                <c:pt idx="3921">
                  <c:v>532.29999999999995</c:v>
                </c:pt>
                <c:pt idx="3922">
                  <c:v>529.20000000000005</c:v>
                </c:pt>
                <c:pt idx="3923">
                  <c:v>526.6</c:v>
                </c:pt>
                <c:pt idx="3924">
                  <c:v>524.5</c:v>
                </c:pt>
                <c:pt idx="3925">
                  <c:v>529.6</c:v>
                </c:pt>
                <c:pt idx="3926">
                  <c:v>533</c:v>
                </c:pt>
                <c:pt idx="3927">
                  <c:v>528.5</c:v>
                </c:pt>
                <c:pt idx="3928">
                  <c:v>526.1</c:v>
                </c:pt>
                <c:pt idx="3929">
                  <c:v>527.79999999999995</c:v>
                </c:pt>
                <c:pt idx="3930">
                  <c:v>544</c:v>
                </c:pt>
                <c:pt idx="3931">
                  <c:v>556.29999999999995</c:v>
                </c:pt>
                <c:pt idx="3932">
                  <c:v>554.6</c:v>
                </c:pt>
                <c:pt idx="3933">
                  <c:v>541.70000000000005</c:v>
                </c:pt>
                <c:pt idx="3934">
                  <c:v>527.5</c:v>
                </c:pt>
                <c:pt idx="3935">
                  <c:v>518.29999999999995</c:v>
                </c:pt>
                <c:pt idx="3936">
                  <c:v>522.70000000000005</c:v>
                </c:pt>
                <c:pt idx="3937">
                  <c:v>520.29999999999995</c:v>
                </c:pt>
                <c:pt idx="3938">
                  <c:v>529.9</c:v>
                </c:pt>
                <c:pt idx="3939">
                  <c:v>529.4</c:v>
                </c:pt>
                <c:pt idx="3940">
                  <c:v>530</c:v>
                </c:pt>
                <c:pt idx="3941">
                  <c:v>524.1</c:v>
                </c:pt>
                <c:pt idx="3942">
                  <c:v>523.6</c:v>
                </c:pt>
                <c:pt idx="3943">
                  <c:v>524.70000000000005</c:v>
                </c:pt>
                <c:pt idx="3944">
                  <c:v>526.4</c:v>
                </c:pt>
                <c:pt idx="3945">
                  <c:v>525.6</c:v>
                </c:pt>
                <c:pt idx="3946">
                  <c:v>532</c:v>
                </c:pt>
                <c:pt idx="3947">
                  <c:v>545.4</c:v>
                </c:pt>
                <c:pt idx="3948">
                  <c:v>534.1</c:v>
                </c:pt>
                <c:pt idx="3949">
                  <c:v>539.9</c:v>
                </c:pt>
                <c:pt idx="3950">
                  <c:v>530.20000000000005</c:v>
                </c:pt>
                <c:pt idx="3951">
                  <c:v>515.4</c:v>
                </c:pt>
                <c:pt idx="3952">
                  <c:v>514.20000000000005</c:v>
                </c:pt>
                <c:pt idx="3953">
                  <c:v>500.7</c:v>
                </c:pt>
                <c:pt idx="3954">
                  <c:v>516.1</c:v>
                </c:pt>
                <c:pt idx="3955">
                  <c:v>516.29999999999995</c:v>
                </c:pt>
                <c:pt idx="3956">
                  <c:v>534.5</c:v>
                </c:pt>
                <c:pt idx="3957">
                  <c:v>538.79999999999995</c:v>
                </c:pt>
                <c:pt idx="3958">
                  <c:v>540.4</c:v>
                </c:pt>
                <c:pt idx="3959">
                  <c:v>533.4</c:v>
                </c:pt>
                <c:pt idx="3960">
                  <c:v>526.70000000000005</c:v>
                </c:pt>
                <c:pt idx="3961">
                  <c:v>523.6</c:v>
                </c:pt>
                <c:pt idx="3962">
                  <c:v>507.2</c:v>
                </c:pt>
                <c:pt idx="3963">
                  <c:v>505.9</c:v>
                </c:pt>
                <c:pt idx="3964">
                  <c:v>499</c:v>
                </c:pt>
                <c:pt idx="3965">
                  <c:v>505.8</c:v>
                </c:pt>
                <c:pt idx="3966">
                  <c:v>508.6</c:v>
                </c:pt>
                <c:pt idx="3967">
                  <c:v>507.8</c:v>
                </c:pt>
                <c:pt idx="3968">
                  <c:v>514.4</c:v>
                </c:pt>
                <c:pt idx="3969">
                  <c:v>517.6</c:v>
                </c:pt>
                <c:pt idx="3970">
                  <c:v>513.29999999999995</c:v>
                </c:pt>
                <c:pt idx="3971">
                  <c:v>517.9</c:v>
                </c:pt>
                <c:pt idx="3972">
                  <c:v>520.6</c:v>
                </c:pt>
                <c:pt idx="3973">
                  <c:v>515.29999999999995</c:v>
                </c:pt>
                <c:pt idx="3974">
                  <c:v>520.5</c:v>
                </c:pt>
                <c:pt idx="3975">
                  <c:v>538.5</c:v>
                </c:pt>
                <c:pt idx="3976">
                  <c:v>543.9</c:v>
                </c:pt>
                <c:pt idx="3977">
                  <c:v>541.1</c:v>
                </c:pt>
                <c:pt idx="3978">
                  <c:v>530.9</c:v>
                </c:pt>
                <c:pt idx="3979">
                  <c:v>523.5</c:v>
                </c:pt>
                <c:pt idx="3980">
                  <c:v>512.20000000000005</c:v>
                </c:pt>
                <c:pt idx="3981">
                  <c:v>517.5</c:v>
                </c:pt>
                <c:pt idx="3982">
                  <c:v>506.2</c:v>
                </c:pt>
                <c:pt idx="3983">
                  <c:v>514.1</c:v>
                </c:pt>
                <c:pt idx="3984">
                  <c:v>515.70000000000005</c:v>
                </c:pt>
                <c:pt idx="3985">
                  <c:v>517.29999999999995</c:v>
                </c:pt>
                <c:pt idx="3986">
                  <c:v>505.5</c:v>
                </c:pt>
                <c:pt idx="3987">
                  <c:v>504.7</c:v>
                </c:pt>
                <c:pt idx="3988">
                  <c:v>511.3</c:v>
                </c:pt>
                <c:pt idx="3989">
                  <c:v>517.1</c:v>
                </c:pt>
                <c:pt idx="3990">
                  <c:v>511.7</c:v>
                </c:pt>
                <c:pt idx="3991">
                  <c:v>520.20000000000005</c:v>
                </c:pt>
                <c:pt idx="3992">
                  <c:v>531.29999999999995</c:v>
                </c:pt>
                <c:pt idx="3993">
                  <c:v>534.5</c:v>
                </c:pt>
                <c:pt idx="3994">
                  <c:v>518.4</c:v>
                </c:pt>
                <c:pt idx="3995">
                  <c:v>518.6</c:v>
                </c:pt>
                <c:pt idx="3996">
                  <c:v>510.6</c:v>
                </c:pt>
                <c:pt idx="3997">
                  <c:v>507.8</c:v>
                </c:pt>
                <c:pt idx="3998">
                  <c:v>509.1</c:v>
                </c:pt>
                <c:pt idx="3999">
                  <c:v>508.4</c:v>
                </c:pt>
                <c:pt idx="4000">
                  <c:v>502.9</c:v>
                </c:pt>
                <c:pt idx="4001">
                  <c:v>512.1</c:v>
                </c:pt>
                <c:pt idx="4002">
                  <c:v>538.70000000000005</c:v>
                </c:pt>
                <c:pt idx="4003">
                  <c:v>542.9</c:v>
                </c:pt>
                <c:pt idx="4004">
                  <c:v>540.6</c:v>
                </c:pt>
                <c:pt idx="4005">
                  <c:v>541.4</c:v>
                </c:pt>
                <c:pt idx="4006">
                  <c:v>536.9</c:v>
                </c:pt>
                <c:pt idx="4007">
                  <c:v>531.70000000000005</c:v>
                </c:pt>
                <c:pt idx="4008">
                  <c:v>541.29999999999995</c:v>
                </c:pt>
                <c:pt idx="4009">
                  <c:v>529.6</c:v>
                </c:pt>
                <c:pt idx="4010">
                  <c:v>504.2</c:v>
                </c:pt>
                <c:pt idx="4011">
                  <c:v>515</c:v>
                </c:pt>
                <c:pt idx="4012">
                  <c:v>512.70000000000005</c:v>
                </c:pt>
                <c:pt idx="4013">
                  <c:v>508.8</c:v>
                </c:pt>
                <c:pt idx="4014">
                  <c:v>515.29999999999995</c:v>
                </c:pt>
                <c:pt idx="4015">
                  <c:v>512.79999999999995</c:v>
                </c:pt>
                <c:pt idx="4016">
                  <c:v>519.20000000000005</c:v>
                </c:pt>
                <c:pt idx="4017">
                  <c:v>512.9</c:v>
                </c:pt>
                <c:pt idx="4018">
                  <c:v>516.70000000000005</c:v>
                </c:pt>
                <c:pt idx="4019">
                  <c:v>512.20000000000005</c:v>
                </c:pt>
                <c:pt idx="4020">
                  <c:v>517.4</c:v>
                </c:pt>
                <c:pt idx="4021">
                  <c:v>526.6</c:v>
                </c:pt>
                <c:pt idx="4022">
                  <c:v>517.6</c:v>
                </c:pt>
                <c:pt idx="4023">
                  <c:v>516.29999999999995</c:v>
                </c:pt>
                <c:pt idx="4024">
                  <c:v>513.79999999999995</c:v>
                </c:pt>
                <c:pt idx="4025">
                  <c:v>512.70000000000005</c:v>
                </c:pt>
                <c:pt idx="4026">
                  <c:v>509.9</c:v>
                </c:pt>
                <c:pt idx="4027">
                  <c:v>511.8</c:v>
                </c:pt>
                <c:pt idx="4028">
                  <c:v>521.79999999999995</c:v>
                </c:pt>
                <c:pt idx="4029">
                  <c:v>511.7</c:v>
                </c:pt>
                <c:pt idx="4030">
                  <c:v>523.1</c:v>
                </c:pt>
                <c:pt idx="4031">
                  <c:v>522.29999999999995</c:v>
                </c:pt>
                <c:pt idx="4032">
                  <c:v>521.29999999999995</c:v>
                </c:pt>
                <c:pt idx="4033">
                  <c:v>509.9</c:v>
                </c:pt>
                <c:pt idx="4034">
                  <c:v>516.20000000000005</c:v>
                </c:pt>
                <c:pt idx="4035">
                  <c:v>519.5</c:v>
                </c:pt>
                <c:pt idx="4036">
                  <c:v>531.79999999999995</c:v>
                </c:pt>
                <c:pt idx="4037">
                  <c:v>546.1</c:v>
                </c:pt>
                <c:pt idx="4038">
                  <c:v>536.29999999999995</c:v>
                </c:pt>
                <c:pt idx="4039">
                  <c:v>539</c:v>
                </c:pt>
                <c:pt idx="4040">
                  <c:v>538.29999999999995</c:v>
                </c:pt>
                <c:pt idx="4041">
                  <c:v>525.9</c:v>
                </c:pt>
                <c:pt idx="4042">
                  <c:v>536.5</c:v>
                </c:pt>
                <c:pt idx="4043">
                  <c:v>536.5</c:v>
                </c:pt>
                <c:pt idx="4044">
                  <c:v>528.4</c:v>
                </c:pt>
                <c:pt idx="4045">
                  <c:v>536.9</c:v>
                </c:pt>
                <c:pt idx="4046">
                  <c:v>532.5</c:v>
                </c:pt>
                <c:pt idx="4047">
                  <c:v>531.5</c:v>
                </c:pt>
                <c:pt idx="4048">
                  <c:v>518.20000000000005</c:v>
                </c:pt>
                <c:pt idx="4049">
                  <c:v>524.5</c:v>
                </c:pt>
                <c:pt idx="4050">
                  <c:v>536.79999999999995</c:v>
                </c:pt>
                <c:pt idx="4051">
                  <c:v>535</c:v>
                </c:pt>
                <c:pt idx="4052">
                  <c:v>531.5</c:v>
                </c:pt>
                <c:pt idx="4053">
                  <c:v>521.29999999999995</c:v>
                </c:pt>
                <c:pt idx="4054">
                  <c:v>529</c:v>
                </c:pt>
                <c:pt idx="4055">
                  <c:v>532.1</c:v>
                </c:pt>
                <c:pt idx="4056">
                  <c:v>531.9</c:v>
                </c:pt>
                <c:pt idx="4057">
                  <c:v>530.5</c:v>
                </c:pt>
                <c:pt idx="4058">
                  <c:v>529.20000000000005</c:v>
                </c:pt>
                <c:pt idx="4059">
                  <c:v>522.79999999999995</c:v>
                </c:pt>
                <c:pt idx="4060">
                  <c:v>540</c:v>
                </c:pt>
                <c:pt idx="4061">
                  <c:v>553.20000000000005</c:v>
                </c:pt>
                <c:pt idx="4062">
                  <c:v>554.79999999999995</c:v>
                </c:pt>
                <c:pt idx="4063">
                  <c:v>553.79999999999995</c:v>
                </c:pt>
                <c:pt idx="4064">
                  <c:v>545.29999999999995</c:v>
                </c:pt>
                <c:pt idx="4065">
                  <c:v>533.20000000000005</c:v>
                </c:pt>
                <c:pt idx="4066">
                  <c:v>521.6</c:v>
                </c:pt>
                <c:pt idx="4067">
                  <c:v>525.6</c:v>
                </c:pt>
                <c:pt idx="4068">
                  <c:v>522.70000000000005</c:v>
                </c:pt>
                <c:pt idx="4069">
                  <c:v>524.5</c:v>
                </c:pt>
                <c:pt idx="4070">
                  <c:v>529.1</c:v>
                </c:pt>
                <c:pt idx="4071">
                  <c:v>519.1</c:v>
                </c:pt>
                <c:pt idx="4072">
                  <c:v>520.6</c:v>
                </c:pt>
                <c:pt idx="4073">
                  <c:v>514.1</c:v>
                </c:pt>
                <c:pt idx="4074">
                  <c:v>520.4</c:v>
                </c:pt>
                <c:pt idx="4075">
                  <c:v>523.5</c:v>
                </c:pt>
                <c:pt idx="4076">
                  <c:v>525.29999999999995</c:v>
                </c:pt>
                <c:pt idx="4077">
                  <c:v>540.5</c:v>
                </c:pt>
                <c:pt idx="4078">
                  <c:v>553.70000000000005</c:v>
                </c:pt>
                <c:pt idx="4079">
                  <c:v>552.5</c:v>
                </c:pt>
                <c:pt idx="4080">
                  <c:v>552.79999999999995</c:v>
                </c:pt>
                <c:pt idx="4081">
                  <c:v>553.29999999999995</c:v>
                </c:pt>
                <c:pt idx="4082">
                  <c:v>554.6</c:v>
                </c:pt>
                <c:pt idx="4083">
                  <c:v>554.6</c:v>
                </c:pt>
                <c:pt idx="4084">
                  <c:v>545.79999999999995</c:v>
                </c:pt>
                <c:pt idx="4085">
                  <c:v>544.6</c:v>
                </c:pt>
                <c:pt idx="4086">
                  <c:v>549.70000000000005</c:v>
                </c:pt>
                <c:pt idx="4087">
                  <c:v>550.79999999999995</c:v>
                </c:pt>
                <c:pt idx="4088">
                  <c:v>546.20000000000005</c:v>
                </c:pt>
                <c:pt idx="4089">
                  <c:v>540.6</c:v>
                </c:pt>
                <c:pt idx="4090">
                  <c:v>521.6</c:v>
                </c:pt>
                <c:pt idx="4091">
                  <c:v>507.4</c:v>
                </c:pt>
                <c:pt idx="4092">
                  <c:v>516.29999999999995</c:v>
                </c:pt>
                <c:pt idx="4093">
                  <c:v>523.70000000000005</c:v>
                </c:pt>
                <c:pt idx="4094">
                  <c:v>541.1</c:v>
                </c:pt>
                <c:pt idx="4095">
                  <c:v>550.20000000000005</c:v>
                </c:pt>
                <c:pt idx="4096">
                  <c:v>552.79999999999995</c:v>
                </c:pt>
                <c:pt idx="4097">
                  <c:v>553</c:v>
                </c:pt>
                <c:pt idx="4098">
                  <c:v>541</c:v>
                </c:pt>
                <c:pt idx="4099">
                  <c:v>527.9</c:v>
                </c:pt>
                <c:pt idx="4100">
                  <c:v>525</c:v>
                </c:pt>
                <c:pt idx="4101">
                  <c:v>524.79999999999995</c:v>
                </c:pt>
                <c:pt idx="4102">
                  <c:v>522.1</c:v>
                </c:pt>
                <c:pt idx="4103">
                  <c:v>522.79999999999995</c:v>
                </c:pt>
                <c:pt idx="4104">
                  <c:v>518.9</c:v>
                </c:pt>
                <c:pt idx="4105">
                  <c:v>522.1</c:v>
                </c:pt>
                <c:pt idx="4106">
                  <c:v>515.5</c:v>
                </c:pt>
                <c:pt idx="4107">
                  <c:v>521.1</c:v>
                </c:pt>
                <c:pt idx="4108">
                  <c:v>525.20000000000005</c:v>
                </c:pt>
                <c:pt idx="4109">
                  <c:v>527.4</c:v>
                </c:pt>
                <c:pt idx="4110">
                  <c:v>526.29999999999995</c:v>
                </c:pt>
                <c:pt idx="4111">
                  <c:v>536.6</c:v>
                </c:pt>
                <c:pt idx="4112">
                  <c:v>548.4</c:v>
                </c:pt>
                <c:pt idx="4113">
                  <c:v>537.70000000000005</c:v>
                </c:pt>
                <c:pt idx="4114">
                  <c:v>538.9</c:v>
                </c:pt>
                <c:pt idx="4115">
                  <c:v>526.20000000000005</c:v>
                </c:pt>
                <c:pt idx="4116">
                  <c:v>513</c:v>
                </c:pt>
                <c:pt idx="4117">
                  <c:v>520.1</c:v>
                </c:pt>
                <c:pt idx="4118">
                  <c:v>520.79999999999995</c:v>
                </c:pt>
                <c:pt idx="4119">
                  <c:v>518.70000000000005</c:v>
                </c:pt>
                <c:pt idx="4120">
                  <c:v>513.1</c:v>
                </c:pt>
                <c:pt idx="4121">
                  <c:v>512.79999999999995</c:v>
                </c:pt>
                <c:pt idx="4122">
                  <c:v>518.70000000000005</c:v>
                </c:pt>
                <c:pt idx="4123">
                  <c:v>519.1</c:v>
                </c:pt>
                <c:pt idx="4124">
                  <c:v>521.4</c:v>
                </c:pt>
                <c:pt idx="4125">
                  <c:v>535.20000000000005</c:v>
                </c:pt>
                <c:pt idx="4126">
                  <c:v>539.5</c:v>
                </c:pt>
                <c:pt idx="4127">
                  <c:v>537.1</c:v>
                </c:pt>
                <c:pt idx="4128">
                  <c:v>524.4</c:v>
                </c:pt>
                <c:pt idx="4129">
                  <c:v>507.9</c:v>
                </c:pt>
                <c:pt idx="4130">
                  <c:v>517.4</c:v>
                </c:pt>
                <c:pt idx="4131">
                  <c:v>515</c:v>
                </c:pt>
                <c:pt idx="4132">
                  <c:v>514.70000000000005</c:v>
                </c:pt>
                <c:pt idx="4133">
                  <c:v>521</c:v>
                </c:pt>
                <c:pt idx="4134">
                  <c:v>517.70000000000005</c:v>
                </c:pt>
                <c:pt idx="4135">
                  <c:v>519.20000000000005</c:v>
                </c:pt>
                <c:pt idx="4136">
                  <c:v>512.4</c:v>
                </c:pt>
                <c:pt idx="4137">
                  <c:v>521.29999999999995</c:v>
                </c:pt>
                <c:pt idx="4138">
                  <c:v>518.20000000000005</c:v>
                </c:pt>
                <c:pt idx="4139">
                  <c:v>520.79999999999995</c:v>
                </c:pt>
                <c:pt idx="4140">
                  <c:v>526.6</c:v>
                </c:pt>
                <c:pt idx="4141">
                  <c:v>527.29999999999995</c:v>
                </c:pt>
                <c:pt idx="4142">
                  <c:v>534</c:v>
                </c:pt>
                <c:pt idx="4143">
                  <c:v>524</c:v>
                </c:pt>
                <c:pt idx="4144">
                  <c:v>523</c:v>
                </c:pt>
                <c:pt idx="4145">
                  <c:v>507.3</c:v>
                </c:pt>
                <c:pt idx="4146">
                  <c:v>508.7</c:v>
                </c:pt>
                <c:pt idx="4147">
                  <c:v>508.9</c:v>
                </c:pt>
                <c:pt idx="4148">
                  <c:v>517</c:v>
                </c:pt>
                <c:pt idx="4149">
                  <c:v>517.70000000000005</c:v>
                </c:pt>
                <c:pt idx="4150">
                  <c:v>518.6</c:v>
                </c:pt>
                <c:pt idx="4151">
                  <c:v>518</c:v>
                </c:pt>
                <c:pt idx="4152">
                  <c:v>514.9</c:v>
                </c:pt>
                <c:pt idx="4153">
                  <c:v>512.20000000000005</c:v>
                </c:pt>
                <c:pt idx="4154">
                  <c:v>515.4</c:v>
                </c:pt>
                <c:pt idx="4155">
                  <c:v>528.6</c:v>
                </c:pt>
                <c:pt idx="4156">
                  <c:v>538.5</c:v>
                </c:pt>
                <c:pt idx="4157">
                  <c:v>535.9</c:v>
                </c:pt>
                <c:pt idx="4158">
                  <c:v>531.4</c:v>
                </c:pt>
                <c:pt idx="4159">
                  <c:v>521.20000000000005</c:v>
                </c:pt>
                <c:pt idx="4160">
                  <c:v>517.29999999999995</c:v>
                </c:pt>
                <c:pt idx="4161">
                  <c:v>508</c:v>
                </c:pt>
                <c:pt idx="4162">
                  <c:v>509.7</c:v>
                </c:pt>
                <c:pt idx="4163">
                  <c:v>497.5</c:v>
                </c:pt>
                <c:pt idx="4164">
                  <c:v>515.1</c:v>
                </c:pt>
                <c:pt idx="4165">
                  <c:v>520.70000000000005</c:v>
                </c:pt>
                <c:pt idx="4166">
                  <c:v>505.4</c:v>
                </c:pt>
                <c:pt idx="4167">
                  <c:v>510.3</c:v>
                </c:pt>
                <c:pt idx="4168">
                  <c:v>519.20000000000005</c:v>
                </c:pt>
                <c:pt idx="4169">
                  <c:v>519</c:v>
                </c:pt>
                <c:pt idx="4170">
                  <c:v>517.70000000000005</c:v>
                </c:pt>
                <c:pt idx="4171">
                  <c:v>519.29999999999995</c:v>
                </c:pt>
                <c:pt idx="4172">
                  <c:v>535.5</c:v>
                </c:pt>
                <c:pt idx="4173">
                  <c:v>532.1</c:v>
                </c:pt>
                <c:pt idx="4174">
                  <c:v>535</c:v>
                </c:pt>
                <c:pt idx="4175">
                  <c:v>521.29999999999995</c:v>
                </c:pt>
                <c:pt idx="4176">
                  <c:v>514.79999999999995</c:v>
                </c:pt>
                <c:pt idx="4177">
                  <c:v>521.9</c:v>
                </c:pt>
                <c:pt idx="4178">
                  <c:v>521.20000000000005</c:v>
                </c:pt>
                <c:pt idx="4179">
                  <c:v>526.1</c:v>
                </c:pt>
                <c:pt idx="4180">
                  <c:v>525.6</c:v>
                </c:pt>
                <c:pt idx="4181">
                  <c:v>523.5</c:v>
                </c:pt>
                <c:pt idx="4182">
                  <c:v>523.5</c:v>
                </c:pt>
                <c:pt idx="4183">
                  <c:v>528.1</c:v>
                </c:pt>
                <c:pt idx="4184">
                  <c:v>522.79999999999995</c:v>
                </c:pt>
                <c:pt idx="4185">
                  <c:v>549.9</c:v>
                </c:pt>
                <c:pt idx="4186">
                  <c:v>552.79999999999995</c:v>
                </c:pt>
                <c:pt idx="4187">
                  <c:v>545.79999999999995</c:v>
                </c:pt>
                <c:pt idx="4188">
                  <c:v>534.5</c:v>
                </c:pt>
                <c:pt idx="4189">
                  <c:v>521.6</c:v>
                </c:pt>
                <c:pt idx="4190">
                  <c:v>522.70000000000005</c:v>
                </c:pt>
                <c:pt idx="4191">
                  <c:v>521.1</c:v>
                </c:pt>
                <c:pt idx="4192">
                  <c:v>527.70000000000005</c:v>
                </c:pt>
                <c:pt idx="4193">
                  <c:v>533.20000000000005</c:v>
                </c:pt>
                <c:pt idx="4194">
                  <c:v>527</c:v>
                </c:pt>
                <c:pt idx="4195">
                  <c:v>529.5</c:v>
                </c:pt>
                <c:pt idx="4196">
                  <c:v>513</c:v>
                </c:pt>
                <c:pt idx="4197">
                  <c:v>529.70000000000005</c:v>
                </c:pt>
                <c:pt idx="4198">
                  <c:v>534.1</c:v>
                </c:pt>
                <c:pt idx="4199">
                  <c:v>544.1</c:v>
                </c:pt>
                <c:pt idx="4200">
                  <c:v>545.6</c:v>
                </c:pt>
                <c:pt idx="4201">
                  <c:v>548.29999999999995</c:v>
                </c:pt>
                <c:pt idx="4202">
                  <c:v>523</c:v>
                </c:pt>
                <c:pt idx="4203">
                  <c:v>537.29999999999995</c:v>
                </c:pt>
                <c:pt idx="4204">
                  <c:v>525.1</c:v>
                </c:pt>
                <c:pt idx="4205">
                  <c:v>521.79999999999995</c:v>
                </c:pt>
                <c:pt idx="4206">
                  <c:v>524.9</c:v>
                </c:pt>
                <c:pt idx="4207">
                  <c:v>527.1</c:v>
                </c:pt>
                <c:pt idx="4208">
                  <c:v>532.6</c:v>
                </c:pt>
                <c:pt idx="4209">
                  <c:v>517.4</c:v>
                </c:pt>
                <c:pt idx="4210">
                  <c:v>531</c:v>
                </c:pt>
                <c:pt idx="4211">
                  <c:v>529.20000000000005</c:v>
                </c:pt>
                <c:pt idx="4212">
                  <c:v>543.79999999999995</c:v>
                </c:pt>
                <c:pt idx="4213">
                  <c:v>559.20000000000005</c:v>
                </c:pt>
                <c:pt idx="4214">
                  <c:v>557.4</c:v>
                </c:pt>
                <c:pt idx="4215">
                  <c:v>555.1</c:v>
                </c:pt>
                <c:pt idx="4216">
                  <c:v>551.79999999999995</c:v>
                </c:pt>
                <c:pt idx="4217">
                  <c:v>551.79999999999995</c:v>
                </c:pt>
                <c:pt idx="4218">
                  <c:v>538.79999999999995</c:v>
                </c:pt>
                <c:pt idx="4219">
                  <c:v>534.1</c:v>
                </c:pt>
                <c:pt idx="4220">
                  <c:v>532.29999999999995</c:v>
                </c:pt>
                <c:pt idx="4221">
                  <c:v>525.29999999999995</c:v>
                </c:pt>
                <c:pt idx="4222">
                  <c:v>520.20000000000005</c:v>
                </c:pt>
                <c:pt idx="4223">
                  <c:v>528.9</c:v>
                </c:pt>
                <c:pt idx="4224">
                  <c:v>528</c:v>
                </c:pt>
                <c:pt idx="4225">
                  <c:v>535.6</c:v>
                </c:pt>
                <c:pt idx="4226">
                  <c:v>533.20000000000005</c:v>
                </c:pt>
                <c:pt idx="4227">
                  <c:v>534.6</c:v>
                </c:pt>
                <c:pt idx="4228">
                  <c:v>531.6</c:v>
                </c:pt>
                <c:pt idx="4229">
                  <c:v>535.79999999999995</c:v>
                </c:pt>
                <c:pt idx="4230">
                  <c:v>538.20000000000005</c:v>
                </c:pt>
                <c:pt idx="4231">
                  <c:v>549.9</c:v>
                </c:pt>
                <c:pt idx="4232">
                  <c:v>549.1</c:v>
                </c:pt>
                <c:pt idx="4233">
                  <c:v>552.20000000000005</c:v>
                </c:pt>
                <c:pt idx="4234">
                  <c:v>541.5</c:v>
                </c:pt>
                <c:pt idx="4235">
                  <c:v>552.79999999999995</c:v>
                </c:pt>
                <c:pt idx="4236">
                  <c:v>544.9</c:v>
                </c:pt>
                <c:pt idx="4237">
                  <c:v>538.5</c:v>
                </c:pt>
                <c:pt idx="4238">
                  <c:v>544.29999999999995</c:v>
                </c:pt>
                <c:pt idx="4239">
                  <c:v>543</c:v>
                </c:pt>
                <c:pt idx="4240">
                  <c:v>531.5</c:v>
                </c:pt>
                <c:pt idx="4241">
                  <c:v>524.1</c:v>
                </c:pt>
                <c:pt idx="4242">
                  <c:v>518.4</c:v>
                </c:pt>
                <c:pt idx="4243">
                  <c:v>515.9</c:v>
                </c:pt>
                <c:pt idx="4244">
                  <c:v>507.4</c:v>
                </c:pt>
                <c:pt idx="4245">
                  <c:v>515.70000000000005</c:v>
                </c:pt>
                <c:pt idx="4246">
                  <c:v>518.5</c:v>
                </c:pt>
                <c:pt idx="4247">
                  <c:v>523.5</c:v>
                </c:pt>
                <c:pt idx="4248">
                  <c:v>530.6</c:v>
                </c:pt>
                <c:pt idx="4249">
                  <c:v>538.5</c:v>
                </c:pt>
                <c:pt idx="4250">
                  <c:v>537.29999999999995</c:v>
                </c:pt>
                <c:pt idx="4251">
                  <c:v>529.1</c:v>
                </c:pt>
                <c:pt idx="4252">
                  <c:v>536</c:v>
                </c:pt>
                <c:pt idx="4253">
                  <c:v>532.20000000000005</c:v>
                </c:pt>
                <c:pt idx="4254">
                  <c:v>537.1</c:v>
                </c:pt>
                <c:pt idx="4255">
                  <c:v>555.4</c:v>
                </c:pt>
                <c:pt idx="4256">
                  <c:v>562</c:v>
                </c:pt>
                <c:pt idx="4257">
                  <c:v>549.79999999999995</c:v>
                </c:pt>
                <c:pt idx="4258">
                  <c:v>536.1</c:v>
                </c:pt>
                <c:pt idx="4259">
                  <c:v>532.6</c:v>
                </c:pt>
                <c:pt idx="4260">
                  <c:v>525.29999999999995</c:v>
                </c:pt>
                <c:pt idx="4261">
                  <c:v>516.20000000000005</c:v>
                </c:pt>
                <c:pt idx="4262">
                  <c:v>521</c:v>
                </c:pt>
                <c:pt idx="4263">
                  <c:v>515</c:v>
                </c:pt>
                <c:pt idx="4264">
                  <c:v>531.1</c:v>
                </c:pt>
                <c:pt idx="4265">
                  <c:v>533.20000000000005</c:v>
                </c:pt>
                <c:pt idx="4266">
                  <c:v>533.29999999999995</c:v>
                </c:pt>
                <c:pt idx="4267">
                  <c:v>527.29999999999995</c:v>
                </c:pt>
                <c:pt idx="4268">
                  <c:v>530.5</c:v>
                </c:pt>
                <c:pt idx="4269">
                  <c:v>536.6</c:v>
                </c:pt>
                <c:pt idx="4270">
                  <c:v>533.5</c:v>
                </c:pt>
                <c:pt idx="4271">
                  <c:v>536.20000000000005</c:v>
                </c:pt>
                <c:pt idx="4272">
                  <c:v>548.4</c:v>
                </c:pt>
                <c:pt idx="4273">
                  <c:v>554.79999999999995</c:v>
                </c:pt>
                <c:pt idx="4274">
                  <c:v>558.70000000000005</c:v>
                </c:pt>
                <c:pt idx="4275">
                  <c:v>559.70000000000005</c:v>
                </c:pt>
                <c:pt idx="4276">
                  <c:v>551.20000000000005</c:v>
                </c:pt>
                <c:pt idx="4277">
                  <c:v>548.70000000000005</c:v>
                </c:pt>
                <c:pt idx="4278">
                  <c:v>547</c:v>
                </c:pt>
                <c:pt idx="4279">
                  <c:v>533.79999999999995</c:v>
                </c:pt>
                <c:pt idx="4280">
                  <c:v>518.5</c:v>
                </c:pt>
                <c:pt idx="4281">
                  <c:v>510.3</c:v>
                </c:pt>
                <c:pt idx="4282">
                  <c:v>504.2</c:v>
                </c:pt>
                <c:pt idx="4283">
                  <c:v>509.3</c:v>
                </c:pt>
                <c:pt idx="4284">
                  <c:v>511.3</c:v>
                </c:pt>
                <c:pt idx="4285">
                  <c:v>514.70000000000005</c:v>
                </c:pt>
                <c:pt idx="4286">
                  <c:v>517.4</c:v>
                </c:pt>
                <c:pt idx="4287">
                  <c:v>529.70000000000005</c:v>
                </c:pt>
                <c:pt idx="4288">
                  <c:v>530.6</c:v>
                </c:pt>
                <c:pt idx="4289">
                  <c:v>528</c:v>
                </c:pt>
                <c:pt idx="4290">
                  <c:v>533.20000000000005</c:v>
                </c:pt>
                <c:pt idx="4291">
                  <c:v>531.5</c:v>
                </c:pt>
                <c:pt idx="4292">
                  <c:v>527.4</c:v>
                </c:pt>
                <c:pt idx="4293">
                  <c:v>513.5</c:v>
                </c:pt>
                <c:pt idx="4294">
                  <c:v>535.1</c:v>
                </c:pt>
                <c:pt idx="4295">
                  <c:v>535.9</c:v>
                </c:pt>
                <c:pt idx="4296">
                  <c:v>554.1</c:v>
                </c:pt>
                <c:pt idx="4297">
                  <c:v>547.29999999999995</c:v>
                </c:pt>
                <c:pt idx="4298">
                  <c:v>540.6</c:v>
                </c:pt>
                <c:pt idx="4299">
                  <c:v>518.70000000000005</c:v>
                </c:pt>
                <c:pt idx="4300">
                  <c:v>519.1</c:v>
                </c:pt>
                <c:pt idx="4301">
                  <c:v>513.9</c:v>
                </c:pt>
                <c:pt idx="4302">
                  <c:v>524.6</c:v>
                </c:pt>
                <c:pt idx="4303">
                  <c:v>524.1</c:v>
                </c:pt>
                <c:pt idx="4304">
                  <c:v>526.1</c:v>
                </c:pt>
                <c:pt idx="4305">
                  <c:v>527.79999999999995</c:v>
                </c:pt>
                <c:pt idx="4306">
                  <c:v>527.5</c:v>
                </c:pt>
                <c:pt idx="4307">
                  <c:v>531.6</c:v>
                </c:pt>
                <c:pt idx="4308">
                  <c:v>530.6</c:v>
                </c:pt>
                <c:pt idx="4309">
                  <c:v>531.5</c:v>
                </c:pt>
                <c:pt idx="4310">
                  <c:v>533.4</c:v>
                </c:pt>
                <c:pt idx="4311">
                  <c:v>525.6</c:v>
                </c:pt>
                <c:pt idx="4312">
                  <c:v>530.6</c:v>
                </c:pt>
                <c:pt idx="4313">
                  <c:v>541.4</c:v>
                </c:pt>
                <c:pt idx="4314">
                  <c:v>541.1</c:v>
                </c:pt>
                <c:pt idx="4315">
                  <c:v>547.9</c:v>
                </c:pt>
                <c:pt idx="4316">
                  <c:v>544.70000000000005</c:v>
                </c:pt>
                <c:pt idx="4317">
                  <c:v>534.6</c:v>
                </c:pt>
                <c:pt idx="4318">
                  <c:v>522</c:v>
                </c:pt>
                <c:pt idx="4319">
                  <c:v>527.79999999999995</c:v>
                </c:pt>
                <c:pt idx="4320">
                  <c:v>522</c:v>
                </c:pt>
                <c:pt idx="4321">
                  <c:v>535.5</c:v>
                </c:pt>
                <c:pt idx="4322">
                  <c:v>527.6</c:v>
                </c:pt>
                <c:pt idx="4323">
                  <c:v>525.5</c:v>
                </c:pt>
                <c:pt idx="4324">
                  <c:v>515.20000000000005</c:v>
                </c:pt>
                <c:pt idx="4325">
                  <c:v>531.4</c:v>
                </c:pt>
                <c:pt idx="4326">
                  <c:v>522.70000000000005</c:v>
                </c:pt>
                <c:pt idx="4327">
                  <c:v>531.1</c:v>
                </c:pt>
                <c:pt idx="4328">
                  <c:v>538.70000000000005</c:v>
                </c:pt>
                <c:pt idx="4329">
                  <c:v>543.29999999999995</c:v>
                </c:pt>
                <c:pt idx="4330">
                  <c:v>538.70000000000005</c:v>
                </c:pt>
                <c:pt idx="4331">
                  <c:v>537.20000000000005</c:v>
                </c:pt>
                <c:pt idx="4332">
                  <c:v>538.70000000000005</c:v>
                </c:pt>
                <c:pt idx="4333">
                  <c:v>529</c:v>
                </c:pt>
                <c:pt idx="4334">
                  <c:v>521.79999999999995</c:v>
                </c:pt>
                <c:pt idx="4335">
                  <c:v>514.6</c:v>
                </c:pt>
                <c:pt idx="4336">
                  <c:v>519.70000000000005</c:v>
                </c:pt>
                <c:pt idx="4337">
                  <c:v>528.9</c:v>
                </c:pt>
                <c:pt idx="4338">
                  <c:v>532.79999999999995</c:v>
                </c:pt>
                <c:pt idx="4339">
                  <c:v>529</c:v>
                </c:pt>
                <c:pt idx="4340">
                  <c:v>532.70000000000005</c:v>
                </c:pt>
                <c:pt idx="4341">
                  <c:v>526.20000000000005</c:v>
                </c:pt>
                <c:pt idx="4342">
                  <c:v>526</c:v>
                </c:pt>
                <c:pt idx="4343">
                  <c:v>533.70000000000005</c:v>
                </c:pt>
                <c:pt idx="4344">
                  <c:v>512.70000000000005</c:v>
                </c:pt>
                <c:pt idx="4345">
                  <c:v>533</c:v>
                </c:pt>
                <c:pt idx="4346">
                  <c:v>540.5</c:v>
                </c:pt>
                <c:pt idx="4347">
                  <c:v>547.29999999999995</c:v>
                </c:pt>
                <c:pt idx="4348">
                  <c:v>545.79999999999995</c:v>
                </c:pt>
                <c:pt idx="4349">
                  <c:v>540.4</c:v>
                </c:pt>
                <c:pt idx="4350">
                  <c:v>543.5</c:v>
                </c:pt>
                <c:pt idx="4351">
                  <c:v>534.4</c:v>
                </c:pt>
                <c:pt idx="4352">
                  <c:v>522.9</c:v>
                </c:pt>
                <c:pt idx="4353">
                  <c:v>515.5</c:v>
                </c:pt>
                <c:pt idx="4354">
                  <c:v>515.1</c:v>
                </c:pt>
                <c:pt idx="4355">
                  <c:v>521</c:v>
                </c:pt>
                <c:pt idx="4356">
                  <c:v>532.6</c:v>
                </c:pt>
                <c:pt idx="4357">
                  <c:v>533</c:v>
                </c:pt>
                <c:pt idx="4358">
                  <c:v>531</c:v>
                </c:pt>
                <c:pt idx="4359">
                  <c:v>534.5</c:v>
                </c:pt>
                <c:pt idx="4360">
                  <c:v>530.5</c:v>
                </c:pt>
                <c:pt idx="4361">
                  <c:v>532.4</c:v>
                </c:pt>
                <c:pt idx="4362">
                  <c:v>530.20000000000005</c:v>
                </c:pt>
                <c:pt idx="4363">
                  <c:v>536.6</c:v>
                </c:pt>
                <c:pt idx="4364">
                  <c:v>556.1</c:v>
                </c:pt>
                <c:pt idx="4365">
                  <c:v>547.6</c:v>
                </c:pt>
                <c:pt idx="4366">
                  <c:v>539</c:v>
                </c:pt>
                <c:pt idx="4367">
                  <c:v>521.79999999999995</c:v>
                </c:pt>
                <c:pt idx="4368">
                  <c:v>535.1</c:v>
                </c:pt>
                <c:pt idx="4369">
                  <c:v>520.9</c:v>
                </c:pt>
                <c:pt idx="4370">
                  <c:v>512.9</c:v>
                </c:pt>
                <c:pt idx="4371">
                  <c:v>510.3</c:v>
                </c:pt>
                <c:pt idx="4372">
                  <c:v>516.79999999999995</c:v>
                </c:pt>
                <c:pt idx="4373">
                  <c:v>524</c:v>
                </c:pt>
                <c:pt idx="4374">
                  <c:v>509.2</c:v>
                </c:pt>
                <c:pt idx="4375">
                  <c:v>527.1</c:v>
                </c:pt>
                <c:pt idx="4376">
                  <c:v>517.1</c:v>
                </c:pt>
                <c:pt idx="4377">
                  <c:v>527</c:v>
                </c:pt>
                <c:pt idx="4378">
                  <c:v>525.1</c:v>
                </c:pt>
                <c:pt idx="4379">
                  <c:v>534</c:v>
                </c:pt>
                <c:pt idx="4380">
                  <c:v>526</c:v>
                </c:pt>
                <c:pt idx="4381">
                  <c:v>527.20000000000005</c:v>
                </c:pt>
                <c:pt idx="4382">
                  <c:v>528.9</c:v>
                </c:pt>
                <c:pt idx="4383">
                  <c:v>532.6</c:v>
                </c:pt>
                <c:pt idx="4384">
                  <c:v>528.5</c:v>
                </c:pt>
                <c:pt idx="4385">
                  <c:v>538</c:v>
                </c:pt>
                <c:pt idx="4386">
                  <c:v>550.20000000000005</c:v>
                </c:pt>
                <c:pt idx="4387">
                  <c:v>558.79999999999995</c:v>
                </c:pt>
                <c:pt idx="4388">
                  <c:v>543.20000000000005</c:v>
                </c:pt>
                <c:pt idx="4389">
                  <c:v>536.9</c:v>
                </c:pt>
                <c:pt idx="4390">
                  <c:v>524.20000000000005</c:v>
                </c:pt>
                <c:pt idx="4391">
                  <c:v>530</c:v>
                </c:pt>
                <c:pt idx="4392">
                  <c:v>534.5</c:v>
                </c:pt>
                <c:pt idx="4393">
                  <c:v>530.5</c:v>
                </c:pt>
                <c:pt idx="4394">
                  <c:v>523.29999999999995</c:v>
                </c:pt>
                <c:pt idx="4395">
                  <c:v>529.20000000000005</c:v>
                </c:pt>
                <c:pt idx="4396">
                  <c:v>504.2</c:v>
                </c:pt>
                <c:pt idx="4397">
                  <c:v>518.20000000000005</c:v>
                </c:pt>
                <c:pt idx="4398">
                  <c:v>522</c:v>
                </c:pt>
                <c:pt idx="4399">
                  <c:v>525.70000000000005</c:v>
                </c:pt>
                <c:pt idx="4400">
                  <c:v>521.70000000000005</c:v>
                </c:pt>
                <c:pt idx="4401">
                  <c:v>531.9</c:v>
                </c:pt>
                <c:pt idx="4402">
                  <c:v>528</c:v>
                </c:pt>
                <c:pt idx="4403">
                  <c:v>529.20000000000005</c:v>
                </c:pt>
                <c:pt idx="4404">
                  <c:v>518.4</c:v>
                </c:pt>
                <c:pt idx="4405">
                  <c:v>523.20000000000005</c:v>
                </c:pt>
                <c:pt idx="4406">
                  <c:v>523.79999999999995</c:v>
                </c:pt>
                <c:pt idx="4407">
                  <c:v>534.1</c:v>
                </c:pt>
                <c:pt idx="4408">
                  <c:v>536.9</c:v>
                </c:pt>
                <c:pt idx="4409">
                  <c:v>528.29999999999995</c:v>
                </c:pt>
                <c:pt idx="4410">
                  <c:v>525.9</c:v>
                </c:pt>
                <c:pt idx="4411">
                  <c:v>513.1</c:v>
                </c:pt>
                <c:pt idx="4412">
                  <c:v>507.2</c:v>
                </c:pt>
                <c:pt idx="4413">
                  <c:v>510</c:v>
                </c:pt>
                <c:pt idx="4414">
                  <c:v>515.79999999999995</c:v>
                </c:pt>
                <c:pt idx="4415">
                  <c:v>512.4</c:v>
                </c:pt>
                <c:pt idx="4416">
                  <c:v>513.6</c:v>
                </c:pt>
                <c:pt idx="4417">
                  <c:v>518.20000000000005</c:v>
                </c:pt>
                <c:pt idx="4418">
                  <c:v>522.79999999999995</c:v>
                </c:pt>
                <c:pt idx="4419">
                  <c:v>519.9</c:v>
                </c:pt>
                <c:pt idx="4420">
                  <c:v>518.70000000000005</c:v>
                </c:pt>
                <c:pt idx="4421">
                  <c:v>520.6</c:v>
                </c:pt>
                <c:pt idx="4422">
                  <c:v>519.29999999999995</c:v>
                </c:pt>
                <c:pt idx="4423">
                  <c:v>515.1</c:v>
                </c:pt>
                <c:pt idx="4424">
                  <c:v>516.1</c:v>
                </c:pt>
                <c:pt idx="4425">
                  <c:v>513.79999999999995</c:v>
                </c:pt>
                <c:pt idx="4426">
                  <c:v>513.4</c:v>
                </c:pt>
                <c:pt idx="4427">
                  <c:v>530</c:v>
                </c:pt>
                <c:pt idx="4428">
                  <c:v>530.9</c:v>
                </c:pt>
                <c:pt idx="4429">
                  <c:v>526.1</c:v>
                </c:pt>
                <c:pt idx="4430">
                  <c:v>525.5</c:v>
                </c:pt>
                <c:pt idx="4431">
                  <c:v>526.5</c:v>
                </c:pt>
                <c:pt idx="4432">
                  <c:v>523.20000000000005</c:v>
                </c:pt>
                <c:pt idx="4433">
                  <c:v>516.29999999999995</c:v>
                </c:pt>
                <c:pt idx="4434">
                  <c:v>522.29999999999995</c:v>
                </c:pt>
                <c:pt idx="4435">
                  <c:v>523.6</c:v>
                </c:pt>
                <c:pt idx="4436">
                  <c:v>525.79999999999995</c:v>
                </c:pt>
                <c:pt idx="4437">
                  <c:v>526.5</c:v>
                </c:pt>
                <c:pt idx="4438">
                  <c:v>532.5</c:v>
                </c:pt>
                <c:pt idx="4439">
                  <c:v>529.5</c:v>
                </c:pt>
                <c:pt idx="4440">
                  <c:v>521.9</c:v>
                </c:pt>
                <c:pt idx="4441">
                  <c:v>530.6</c:v>
                </c:pt>
                <c:pt idx="4442">
                  <c:v>529.4</c:v>
                </c:pt>
                <c:pt idx="4443">
                  <c:v>529.6</c:v>
                </c:pt>
                <c:pt idx="4444">
                  <c:v>536.1</c:v>
                </c:pt>
                <c:pt idx="4445">
                  <c:v>523.4</c:v>
                </c:pt>
                <c:pt idx="4446">
                  <c:v>552.20000000000005</c:v>
                </c:pt>
                <c:pt idx="4447">
                  <c:v>557.70000000000005</c:v>
                </c:pt>
                <c:pt idx="4448">
                  <c:v>546.79999999999995</c:v>
                </c:pt>
                <c:pt idx="4449">
                  <c:v>535.79999999999995</c:v>
                </c:pt>
                <c:pt idx="4450">
                  <c:v>523</c:v>
                </c:pt>
                <c:pt idx="4451">
                  <c:v>530.4</c:v>
                </c:pt>
                <c:pt idx="4452">
                  <c:v>532.79999999999995</c:v>
                </c:pt>
                <c:pt idx="4453">
                  <c:v>528.1</c:v>
                </c:pt>
                <c:pt idx="4454">
                  <c:v>529.1</c:v>
                </c:pt>
                <c:pt idx="4455">
                  <c:v>538.79999999999995</c:v>
                </c:pt>
                <c:pt idx="4456">
                  <c:v>538.5</c:v>
                </c:pt>
                <c:pt idx="4457">
                  <c:v>534.79999999999995</c:v>
                </c:pt>
                <c:pt idx="4458">
                  <c:v>521.29999999999995</c:v>
                </c:pt>
                <c:pt idx="4459">
                  <c:v>534</c:v>
                </c:pt>
                <c:pt idx="4460">
                  <c:v>543.6</c:v>
                </c:pt>
                <c:pt idx="4461">
                  <c:v>555.79999999999995</c:v>
                </c:pt>
                <c:pt idx="4462">
                  <c:v>570.1</c:v>
                </c:pt>
                <c:pt idx="4463">
                  <c:v>564</c:v>
                </c:pt>
                <c:pt idx="4464">
                  <c:v>548.70000000000005</c:v>
                </c:pt>
                <c:pt idx="4465">
                  <c:v>554.29999999999995</c:v>
                </c:pt>
                <c:pt idx="4466">
                  <c:v>556.6</c:v>
                </c:pt>
                <c:pt idx="4467">
                  <c:v>542.70000000000005</c:v>
                </c:pt>
                <c:pt idx="4468">
                  <c:v>553.79999999999995</c:v>
                </c:pt>
                <c:pt idx="4469">
                  <c:v>558.4</c:v>
                </c:pt>
                <c:pt idx="4470">
                  <c:v>549.1</c:v>
                </c:pt>
                <c:pt idx="4471">
                  <c:v>544.4</c:v>
                </c:pt>
                <c:pt idx="4472">
                  <c:v>547.1</c:v>
                </c:pt>
                <c:pt idx="4473">
                  <c:v>543.20000000000005</c:v>
                </c:pt>
                <c:pt idx="4474">
                  <c:v>563.4</c:v>
                </c:pt>
                <c:pt idx="4475">
                  <c:v>576.70000000000005</c:v>
                </c:pt>
                <c:pt idx="4476">
                  <c:v>559.1</c:v>
                </c:pt>
                <c:pt idx="4477">
                  <c:v>552.1</c:v>
                </c:pt>
                <c:pt idx="4478">
                  <c:v>555.5</c:v>
                </c:pt>
                <c:pt idx="4479">
                  <c:v>577.4</c:v>
                </c:pt>
                <c:pt idx="4480">
                  <c:v>580.4</c:v>
                </c:pt>
                <c:pt idx="4481">
                  <c:v>579.5</c:v>
                </c:pt>
                <c:pt idx="4482">
                  <c:v>568.1</c:v>
                </c:pt>
                <c:pt idx="4483">
                  <c:v>556.6</c:v>
                </c:pt>
                <c:pt idx="4484">
                  <c:v>547</c:v>
                </c:pt>
                <c:pt idx="4485">
                  <c:v>528.9</c:v>
                </c:pt>
                <c:pt idx="4486">
                  <c:v>544.4</c:v>
                </c:pt>
                <c:pt idx="4487">
                  <c:v>545.20000000000005</c:v>
                </c:pt>
                <c:pt idx="4488">
                  <c:v>550.6</c:v>
                </c:pt>
                <c:pt idx="4489">
                  <c:v>551.29999999999995</c:v>
                </c:pt>
                <c:pt idx="4490">
                  <c:v>550.29999999999995</c:v>
                </c:pt>
                <c:pt idx="4491">
                  <c:v>543.1</c:v>
                </c:pt>
                <c:pt idx="4492">
                  <c:v>547.29999999999995</c:v>
                </c:pt>
                <c:pt idx="4493">
                  <c:v>550</c:v>
                </c:pt>
                <c:pt idx="4494">
                  <c:v>562.20000000000005</c:v>
                </c:pt>
                <c:pt idx="4495">
                  <c:v>578.6</c:v>
                </c:pt>
                <c:pt idx="4496">
                  <c:v>571.9</c:v>
                </c:pt>
                <c:pt idx="4497">
                  <c:v>578.79999999999995</c:v>
                </c:pt>
                <c:pt idx="4498">
                  <c:v>572.5</c:v>
                </c:pt>
                <c:pt idx="4499">
                  <c:v>563</c:v>
                </c:pt>
                <c:pt idx="4500">
                  <c:v>542.70000000000005</c:v>
                </c:pt>
                <c:pt idx="4501">
                  <c:v>544</c:v>
                </c:pt>
                <c:pt idx="4502">
                  <c:v>547.5</c:v>
                </c:pt>
                <c:pt idx="4503">
                  <c:v>556.20000000000005</c:v>
                </c:pt>
                <c:pt idx="4504">
                  <c:v>552.79999999999995</c:v>
                </c:pt>
                <c:pt idx="4505">
                  <c:v>557.6</c:v>
                </c:pt>
                <c:pt idx="4506">
                  <c:v>554.6</c:v>
                </c:pt>
                <c:pt idx="4507">
                  <c:v>552.29999999999995</c:v>
                </c:pt>
                <c:pt idx="4508">
                  <c:v>550.79999999999995</c:v>
                </c:pt>
                <c:pt idx="4509">
                  <c:v>555.4</c:v>
                </c:pt>
                <c:pt idx="4510">
                  <c:v>552.29999999999995</c:v>
                </c:pt>
                <c:pt idx="4511">
                  <c:v>559.20000000000005</c:v>
                </c:pt>
                <c:pt idx="4512">
                  <c:v>576.9</c:v>
                </c:pt>
                <c:pt idx="4513">
                  <c:v>580.4</c:v>
                </c:pt>
                <c:pt idx="4514">
                  <c:v>569.20000000000005</c:v>
                </c:pt>
                <c:pt idx="4515">
                  <c:v>565.9</c:v>
                </c:pt>
                <c:pt idx="4516">
                  <c:v>557.20000000000005</c:v>
                </c:pt>
                <c:pt idx="4517">
                  <c:v>548.5</c:v>
                </c:pt>
                <c:pt idx="4518">
                  <c:v>540.20000000000005</c:v>
                </c:pt>
                <c:pt idx="4519">
                  <c:v>539</c:v>
                </c:pt>
                <c:pt idx="4520">
                  <c:v>544.20000000000005</c:v>
                </c:pt>
                <c:pt idx="4521">
                  <c:v>537.1</c:v>
                </c:pt>
                <c:pt idx="4522">
                  <c:v>549.9</c:v>
                </c:pt>
                <c:pt idx="4523">
                  <c:v>552</c:v>
                </c:pt>
                <c:pt idx="4524">
                  <c:v>555.70000000000005</c:v>
                </c:pt>
                <c:pt idx="4525">
                  <c:v>551.29999999999995</c:v>
                </c:pt>
                <c:pt idx="4526">
                  <c:v>554.29999999999995</c:v>
                </c:pt>
                <c:pt idx="4527">
                  <c:v>554.4</c:v>
                </c:pt>
                <c:pt idx="4528">
                  <c:v>552.79999999999995</c:v>
                </c:pt>
                <c:pt idx="4529">
                  <c:v>547</c:v>
                </c:pt>
                <c:pt idx="4530">
                  <c:v>549.4</c:v>
                </c:pt>
                <c:pt idx="4531">
                  <c:v>550.79999999999995</c:v>
                </c:pt>
                <c:pt idx="4532">
                  <c:v>560.70000000000005</c:v>
                </c:pt>
                <c:pt idx="4533">
                  <c:v>564.1</c:v>
                </c:pt>
                <c:pt idx="4534">
                  <c:v>574</c:v>
                </c:pt>
                <c:pt idx="4535">
                  <c:v>562.6</c:v>
                </c:pt>
                <c:pt idx="4536">
                  <c:v>541.20000000000005</c:v>
                </c:pt>
                <c:pt idx="4537">
                  <c:v>540.5</c:v>
                </c:pt>
                <c:pt idx="4538">
                  <c:v>529.70000000000005</c:v>
                </c:pt>
                <c:pt idx="4539">
                  <c:v>556.1</c:v>
                </c:pt>
                <c:pt idx="4540">
                  <c:v>554.29999999999995</c:v>
                </c:pt>
                <c:pt idx="4541">
                  <c:v>550.79999999999995</c:v>
                </c:pt>
                <c:pt idx="4542">
                  <c:v>546.29999999999995</c:v>
                </c:pt>
                <c:pt idx="4543">
                  <c:v>543</c:v>
                </c:pt>
                <c:pt idx="4544">
                  <c:v>541.9</c:v>
                </c:pt>
                <c:pt idx="4545">
                  <c:v>553.4</c:v>
                </c:pt>
                <c:pt idx="4546">
                  <c:v>553.79999999999995</c:v>
                </c:pt>
                <c:pt idx="4547">
                  <c:v>574</c:v>
                </c:pt>
                <c:pt idx="4548">
                  <c:v>565.5</c:v>
                </c:pt>
                <c:pt idx="4549">
                  <c:v>558.1</c:v>
                </c:pt>
                <c:pt idx="4550">
                  <c:v>546</c:v>
                </c:pt>
                <c:pt idx="4551">
                  <c:v>537.5</c:v>
                </c:pt>
                <c:pt idx="4552">
                  <c:v>549.9</c:v>
                </c:pt>
                <c:pt idx="4553">
                  <c:v>537.20000000000005</c:v>
                </c:pt>
                <c:pt idx="4554">
                  <c:v>548.6</c:v>
                </c:pt>
                <c:pt idx="4555">
                  <c:v>542.4</c:v>
                </c:pt>
                <c:pt idx="4556">
                  <c:v>547.70000000000005</c:v>
                </c:pt>
                <c:pt idx="4557">
                  <c:v>536.6</c:v>
                </c:pt>
                <c:pt idx="4558">
                  <c:v>543.79999999999995</c:v>
                </c:pt>
                <c:pt idx="4559">
                  <c:v>554.70000000000005</c:v>
                </c:pt>
                <c:pt idx="4560">
                  <c:v>565.6</c:v>
                </c:pt>
                <c:pt idx="4561">
                  <c:v>555.70000000000005</c:v>
                </c:pt>
                <c:pt idx="4562">
                  <c:v>552.5</c:v>
                </c:pt>
                <c:pt idx="4563">
                  <c:v>534.1</c:v>
                </c:pt>
                <c:pt idx="4564">
                  <c:v>524</c:v>
                </c:pt>
                <c:pt idx="4565">
                  <c:v>532.29999999999995</c:v>
                </c:pt>
                <c:pt idx="4566">
                  <c:v>528.4</c:v>
                </c:pt>
                <c:pt idx="4567">
                  <c:v>537.4</c:v>
                </c:pt>
                <c:pt idx="4568">
                  <c:v>533.5</c:v>
                </c:pt>
                <c:pt idx="4569">
                  <c:v>549.4</c:v>
                </c:pt>
                <c:pt idx="4570">
                  <c:v>546.1</c:v>
                </c:pt>
                <c:pt idx="4571">
                  <c:v>548.20000000000005</c:v>
                </c:pt>
                <c:pt idx="4572">
                  <c:v>538.5</c:v>
                </c:pt>
                <c:pt idx="4573">
                  <c:v>540.79999999999995</c:v>
                </c:pt>
                <c:pt idx="4574">
                  <c:v>542.70000000000005</c:v>
                </c:pt>
                <c:pt idx="4575">
                  <c:v>546.20000000000005</c:v>
                </c:pt>
                <c:pt idx="4576">
                  <c:v>542.9</c:v>
                </c:pt>
                <c:pt idx="4577">
                  <c:v>543.70000000000005</c:v>
                </c:pt>
                <c:pt idx="4578">
                  <c:v>547.6</c:v>
                </c:pt>
                <c:pt idx="4579">
                  <c:v>558.29999999999995</c:v>
                </c:pt>
                <c:pt idx="4580">
                  <c:v>561.5</c:v>
                </c:pt>
                <c:pt idx="4581">
                  <c:v>557.9</c:v>
                </c:pt>
                <c:pt idx="4582">
                  <c:v>567.6</c:v>
                </c:pt>
                <c:pt idx="4583">
                  <c:v>558.5</c:v>
                </c:pt>
                <c:pt idx="4584">
                  <c:v>568.29999999999995</c:v>
                </c:pt>
                <c:pt idx="4585">
                  <c:v>562.1</c:v>
                </c:pt>
                <c:pt idx="4586">
                  <c:v>567.70000000000005</c:v>
                </c:pt>
                <c:pt idx="4587">
                  <c:v>567.6</c:v>
                </c:pt>
                <c:pt idx="4588">
                  <c:v>558.20000000000005</c:v>
                </c:pt>
                <c:pt idx="4589">
                  <c:v>548.79999999999995</c:v>
                </c:pt>
                <c:pt idx="4590">
                  <c:v>533.70000000000005</c:v>
                </c:pt>
                <c:pt idx="4591">
                  <c:v>537</c:v>
                </c:pt>
                <c:pt idx="4592">
                  <c:v>546.1</c:v>
                </c:pt>
                <c:pt idx="4593">
                  <c:v>545.79999999999995</c:v>
                </c:pt>
                <c:pt idx="4594">
                  <c:v>537.4</c:v>
                </c:pt>
                <c:pt idx="4595">
                  <c:v>534</c:v>
                </c:pt>
                <c:pt idx="4596">
                  <c:v>544.79999999999995</c:v>
                </c:pt>
                <c:pt idx="4597">
                  <c:v>548.79999999999995</c:v>
                </c:pt>
                <c:pt idx="4598">
                  <c:v>545.5</c:v>
                </c:pt>
                <c:pt idx="4599">
                  <c:v>556</c:v>
                </c:pt>
                <c:pt idx="4600">
                  <c:v>560.4</c:v>
                </c:pt>
                <c:pt idx="4601">
                  <c:v>565.1</c:v>
                </c:pt>
                <c:pt idx="4602">
                  <c:v>550.20000000000005</c:v>
                </c:pt>
                <c:pt idx="4603">
                  <c:v>539.4</c:v>
                </c:pt>
                <c:pt idx="4604">
                  <c:v>526.9</c:v>
                </c:pt>
                <c:pt idx="4605">
                  <c:v>534.79999999999995</c:v>
                </c:pt>
                <c:pt idx="4606">
                  <c:v>545.9</c:v>
                </c:pt>
                <c:pt idx="4607">
                  <c:v>550.5</c:v>
                </c:pt>
                <c:pt idx="4608">
                  <c:v>546.9</c:v>
                </c:pt>
                <c:pt idx="4609">
                  <c:v>539</c:v>
                </c:pt>
                <c:pt idx="4610">
                  <c:v>542.4</c:v>
                </c:pt>
                <c:pt idx="4611">
                  <c:v>543.4</c:v>
                </c:pt>
                <c:pt idx="4612">
                  <c:v>544.5</c:v>
                </c:pt>
                <c:pt idx="4613">
                  <c:v>550.29999999999995</c:v>
                </c:pt>
                <c:pt idx="4614">
                  <c:v>567.1</c:v>
                </c:pt>
                <c:pt idx="4615">
                  <c:v>564.20000000000005</c:v>
                </c:pt>
                <c:pt idx="4616">
                  <c:v>558.70000000000005</c:v>
                </c:pt>
                <c:pt idx="4617">
                  <c:v>542</c:v>
                </c:pt>
                <c:pt idx="4618">
                  <c:v>532.5</c:v>
                </c:pt>
                <c:pt idx="4619">
                  <c:v>533.70000000000005</c:v>
                </c:pt>
                <c:pt idx="4620">
                  <c:v>537.6</c:v>
                </c:pt>
                <c:pt idx="4621">
                  <c:v>542.6</c:v>
                </c:pt>
                <c:pt idx="4622">
                  <c:v>549.70000000000005</c:v>
                </c:pt>
                <c:pt idx="4623">
                  <c:v>543.5</c:v>
                </c:pt>
                <c:pt idx="4624">
                  <c:v>534.1</c:v>
                </c:pt>
                <c:pt idx="4625">
                  <c:v>542.4</c:v>
                </c:pt>
                <c:pt idx="4626">
                  <c:v>537.1</c:v>
                </c:pt>
                <c:pt idx="4627">
                  <c:v>544.9</c:v>
                </c:pt>
                <c:pt idx="4628">
                  <c:v>540.4</c:v>
                </c:pt>
                <c:pt idx="4629">
                  <c:v>537.29999999999995</c:v>
                </c:pt>
                <c:pt idx="4630">
                  <c:v>553</c:v>
                </c:pt>
                <c:pt idx="4631">
                  <c:v>561.70000000000005</c:v>
                </c:pt>
                <c:pt idx="4632">
                  <c:v>554.5</c:v>
                </c:pt>
                <c:pt idx="4633">
                  <c:v>535.1</c:v>
                </c:pt>
                <c:pt idx="4634">
                  <c:v>532.5</c:v>
                </c:pt>
                <c:pt idx="4635">
                  <c:v>538.70000000000005</c:v>
                </c:pt>
                <c:pt idx="4636">
                  <c:v>530.6</c:v>
                </c:pt>
                <c:pt idx="4637">
                  <c:v>538</c:v>
                </c:pt>
                <c:pt idx="4638">
                  <c:v>538.79999999999995</c:v>
                </c:pt>
                <c:pt idx="4639">
                  <c:v>540.5</c:v>
                </c:pt>
                <c:pt idx="4640">
                  <c:v>537.9</c:v>
                </c:pt>
                <c:pt idx="4641">
                  <c:v>530.6</c:v>
                </c:pt>
                <c:pt idx="4642">
                  <c:v>525.70000000000005</c:v>
                </c:pt>
                <c:pt idx="4643">
                  <c:v>534.5</c:v>
                </c:pt>
                <c:pt idx="4644">
                  <c:v>539.79999999999995</c:v>
                </c:pt>
                <c:pt idx="4645">
                  <c:v>546.5</c:v>
                </c:pt>
                <c:pt idx="4646">
                  <c:v>562.9</c:v>
                </c:pt>
                <c:pt idx="4647">
                  <c:v>548</c:v>
                </c:pt>
                <c:pt idx="4648">
                  <c:v>561.70000000000005</c:v>
                </c:pt>
                <c:pt idx="4649">
                  <c:v>564</c:v>
                </c:pt>
                <c:pt idx="4650">
                  <c:v>550.5</c:v>
                </c:pt>
                <c:pt idx="4651">
                  <c:v>550.29999999999995</c:v>
                </c:pt>
                <c:pt idx="4652">
                  <c:v>545.20000000000005</c:v>
                </c:pt>
                <c:pt idx="4653">
                  <c:v>540.4</c:v>
                </c:pt>
                <c:pt idx="4654">
                  <c:v>526.6</c:v>
                </c:pt>
                <c:pt idx="4655">
                  <c:v>548.1</c:v>
                </c:pt>
                <c:pt idx="4656">
                  <c:v>547.1</c:v>
                </c:pt>
                <c:pt idx="4657">
                  <c:v>557.20000000000005</c:v>
                </c:pt>
                <c:pt idx="4658">
                  <c:v>547.6</c:v>
                </c:pt>
                <c:pt idx="4659">
                  <c:v>553.9</c:v>
                </c:pt>
                <c:pt idx="4660">
                  <c:v>538.5</c:v>
                </c:pt>
                <c:pt idx="4661">
                  <c:v>531.79999999999995</c:v>
                </c:pt>
                <c:pt idx="4662">
                  <c:v>548.20000000000005</c:v>
                </c:pt>
                <c:pt idx="4663">
                  <c:v>553.9</c:v>
                </c:pt>
                <c:pt idx="4664">
                  <c:v>559.4</c:v>
                </c:pt>
                <c:pt idx="4665">
                  <c:v>562.6</c:v>
                </c:pt>
                <c:pt idx="4666">
                  <c:v>550.79999999999995</c:v>
                </c:pt>
                <c:pt idx="4667">
                  <c:v>560.5</c:v>
                </c:pt>
                <c:pt idx="4668">
                  <c:v>552.79999999999995</c:v>
                </c:pt>
                <c:pt idx="4669">
                  <c:v>542.9</c:v>
                </c:pt>
                <c:pt idx="4670">
                  <c:v>547.70000000000005</c:v>
                </c:pt>
                <c:pt idx="4671">
                  <c:v>558.4</c:v>
                </c:pt>
                <c:pt idx="4672">
                  <c:v>565.1</c:v>
                </c:pt>
                <c:pt idx="4673">
                  <c:v>547.29999999999995</c:v>
                </c:pt>
                <c:pt idx="4674">
                  <c:v>555.70000000000005</c:v>
                </c:pt>
                <c:pt idx="4675">
                  <c:v>542.79999999999995</c:v>
                </c:pt>
                <c:pt idx="4676">
                  <c:v>553.20000000000005</c:v>
                </c:pt>
                <c:pt idx="4677">
                  <c:v>548</c:v>
                </c:pt>
                <c:pt idx="4678">
                  <c:v>542.9</c:v>
                </c:pt>
                <c:pt idx="4679">
                  <c:v>536.1</c:v>
                </c:pt>
                <c:pt idx="4680">
                  <c:v>539.79999999999995</c:v>
                </c:pt>
                <c:pt idx="4681">
                  <c:v>543.5</c:v>
                </c:pt>
                <c:pt idx="4682">
                  <c:v>547.9</c:v>
                </c:pt>
                <c:pt idx="4683">
                  <c:v>541.5</c:v>
                </c:pt>
                <c:pt idx="4684">
                  <c:v>549.29999999999995</c:v>
                </c:pt>
                <c:pt idx="4685">
                  <c:v>550.70000000000005</c:v>
                </c:pt>
                <c:pt idx="4686">
                  <c:v>546.70000000000005</c:v>
                </c:pt>
                <c:pt idx="4687">
                  <c:v>548.9</c:v>
                </c:pt>
                <c:pt idx="4688">
                  <c:v>550.1</c:v>
                </c:pt>
                <c:pt idx="4689">
                  <c:v>568.79999999999995</c:v>
                </c:pt>
                <c:pt idx="4690">
                  <c:v>565.20000000000005</c:v>
                </c:pt>
                <c:pt idx="4691">
                  <c:v>564.6</c:v>
                </c:pt>
                <c:pt idx="4692">
                  <c:v>561.6</c:v>
                </c:pt>
                <c:pt idx="4693">
                  <c:v>546.79999999999995</c:v>
                </c:pt>
                <c:pt idx="4694">
                  <c:v>536.1</c:v>
                </c:pt>
                <c:pt idx="4695">
                  <c:v>535.79999999999995</c:v>
                </c:pt>
                <c:pt idx="4696">
                  <c:v>542.79999999999995</c:v>
                </c:pt>
                <c:pt idx="4697">
                  <c:v>542.79999999999995</c:v>
                </c:pt>
                <c:pt idx="4698">
                  <c:v>534.5</c:v>
                </c:pt>
                <c:pt idx="4699">
                  <c:v>539</c:v>
                </c:pt>
                <c:pt idx="4700">
                  <c:v>542.6</c:v>
                </c:pt>
                <c:pt idx="4701">
                  <c:v>542.20000000000005</c:v>
                </c:pt>
                <c:pt idx="4702">
                  <c:v>534.5</c:v>
                </c:pt>
                <c:pt idx="4703">
                  <c:v>545</c:v>
                </c:pt>
                <c:pt idx="4704">
                  <c:v>531.4</c:v>
                </c:pt>
                <c:pt idx="4705">
                  <c:v>540.5</c:v>
                </c:pt>
                <c:pt idx="4706">
                  <c:v>540.4</c:v>
                </c:pt>
                <c:pt idx="4707">
                  <c:v>528.5</c:v>
                </c:pt>
                <c:pt idx="4708">
                  <c:v>539</c:v>
                </c:pt>
                <c:pt idx="4709">
                  <c:v>542.9</c:v>
                </c:pt>
                <c:pt idx="4710">
                  <c:v>562.20000000000005</c:v>
                </c:pt>
                <c:pt idx="4711">
                  <c:v>557.79999999999995</c:v>
                </c:pt>
                <c:pt idx="4712">
                  <c:v>562.20000000000005</c:v>
                </c:pt>
                <c:pt idx="4713">
                  <c:v>558.5</c:v>
                </c:pt>
                <c:pt idx="4714">
                  <c:v>547.29999999999995</c:v>
                </c:pt>
                <c:pt idx="4715">
                  <c:v>541.9</c:v>
                </c:pt>
                <c:pt idx="4716">
                  <c:v>527.29999999999995</c:v>
                </c:pt>
                <c:pt idx="4717">
                  <c:v>526</c:v>
                </c:pt>
                <c:pt idx="4718">
                  <c:v>523.29999999999995</c:v>
                </c:pt>
                <c:pt idx="4719">
                  <c:v>531</c:v>
                </c:pt>
                <c:pt idx="4720">
                  <c:v>538.9</c:v>
                </c:pt>
                <c:pt idx="4721">
                  <c:v>522.9</c:v>
                </c:pt>
                <c:pt idx="4722">
                  <c:v>541</c:v>
                </c:pt>
                <c:pt idx="4723">
                  <c:v>537</c:v>
                </c:pt>
                <c:pt idx="4724">
                  <c:v>538.6</c:v>
                </c:pt>
                <c:pt idx="4725">
                  <c:v>539.79999999999995</c:v>
                </c:pt>
                <c:pt idx="4726">
                  <c:v>536.9</c:v>
                </c:pt>
                <c:pt idx="4727">
                  <c:v>538.29999999999995</c:v>
                </c:pt>
                <c:pt idx="4728">
                  <c:v>537.4</c:v>
                </c:pt>
                <c:pt idx="4729">
                  <c:v>559.79999999999995</c:v>
                </c:pt>
                <c:pt idx="4730">
                  <c:v>550.1</c:v>
                </c:pt>
                <c:pt idx="4731">
                  <c:v>558.20000000000005</c:v>
                </c:pt>
                <c:pt idx="4732">
                  <c:v>538.9</c:v>
                </c:pt>
                <c:pt idx="4733">
                  <c:v>540.1</c:v>
                </c:pt>
                <c:pt idx="4734">
                  <c:v>517.5</c:v>
                </c:pt>
                <c:pt idx="4735">
                  <c:v>529.1</c:v>
                </c:pt>
                <c:pt idx="4736">
                  <c:v>527.6</c:v>
                </c:pt>
                <c:pt idx="4737">
                  <c:v>532.70000000000005</c:v>
                </c:pt>
                <c:pt idx="4738">
                  <c:v>536.1</c:v>
                </c:pt>
                <c:pt idx="4739">
                  <c:v>538.4</c:v>
                </c:pt>
                <c:pt idx="4740">
                  <c:v>530.5</c:v>
                </c:pt>
                <c:pt idx="4741">
                  <c:v>541.4</c:v>
                </c:pt>
                <c:pt idx="4742">
                  <c:v>540.1</c:v>
                </c:pt>
                <c:pt idx="4743">
                  <c:v>536.79999999999995</c:v>
                </c:pt>
                <c:pt idx="4744">
                  <c:v>534.5</c:v>
                </c:pt>
                <c:pt idx="4745">
                  <c:v>537.20000000000005</c:v>
                </c:pt>
                <c:pt idx="4746">
                  <c:v>537.79999999999995</c:v>
                </c:pt>
                <c:pt idx="4747">
                  <c:v>539</c:v>
                </c:pt>
                <c:pt idx="4748">
                  <c:v>548.4</c:v>
                </c:pt>
                <c:pt idx="4749">
                  <c:v>540.20000000000005</c:v>
                </c:pt>
                <c:pt idx="4750">
                  <c:v>533.29999999999995</c:v>
                </c:pt>
                <c:pt idx="4751">
                  <c:v>526.20000000000005</c:v>
                </c:pt>
                <c:pt idx="4752">
                  <c:v>531.9</c:v>
                </c:pt>
                <c:pt idx="4753">
                  <c:v>538.5</c:v>
                </c:pt>
                <c:pt idx="4754">
                  <c:v>544.29999999999995</c:v>
                </c:pt>
                <c:pt idx="4755">
                  <c:v>543.1</c:v>
                </c:pt>
                <c:pt idx="4756">
                  <c:v>539.4</c:v>
                </c:pt>
                <c:pt idx="4757">
                  <c:v>535.79999999999995</c:v>
                </c:pt>
                <c:pt idx="4758">
                  <c:v>542.1</c:v>
                </c:pt>
                <c:pt idx="4759">
                  <c:v>536</c:v>
                </c:pt>
                <c:pt idx="4760">
                  <c:v>539.6</c:v>
                </c:pt>
                <c:pt idx="4761">
                  <c:v>562.9</c:v>
                </c:pt>
                <c:pt idx="4762">
                  <c:v>561.70000000000005</c:v>
                </c:pt>
                <c:pt idx="4763">
                  <c:v>553.9</c:v>
                </c:pt>
                <c:pt idx="4764">
                  <c:v>549.4</c:v>
                </c:pt>
                <c:pt idx="4765">
                  <c:v>531.4</c:v>
                </c:pt>
                <c:pt idx="4766">
                  <c:v>529.29999999999995</c:v>
                </c:pt>
                <c:pt idx="4767">
                  <c:v>516.6</c:v>
                </c:pt>
                <c:pt idx="4768">
                  <c:v>537</c:v>
                </c:pt>
                <c:pt idx="4769">
                  <c:v>537.79999999999995</c:v>
                </c:pt>
                <c:pt idx="4770">
                  <c:v>546.79999999999995</c:v>
                </c:pt>
                <c:pt idx="4771">
                  <c:v>542.9</c:v>
                </c:pt>
                <c:pt idx="4772">
                  <c:v>546.4</c:v>
                </c:pt>
                <c:pt idx="4773">
                  <c:v>539.5</c:v>
                </c:pt>
                <c:pt idx="4774">
                  <c:v>538.29999999999995</c:v>
                </c:pt>
                <c:pt idx="4775">
                  <c:v>539.20000000000005</c:v>
                </c:pt>
                <c:pt idx="4776">
                  <c:v>541.5</c:v>
                </c:pt>
                <c:pt idx="4777">
                  <c:v>541</c:v>
                </c:pt>
                <c:pt idx="4778">
                  <c:v>547.70000000000005</c:v>
                </c:pt>
                <c:pt idx="4779">
                  <c:v>533.1</c:v>
                </c:pt>
                <c:pt idx="4780">
                  <c:v>540.9</c:v>
                </c:pt>
                <c:pt idx="4781">
                  <c:v>538.1</c:v>
                </c:pt>
                <c:pt idx="4782">
                  <c:v>538.29999999999995</c:v>
                </c:pt>
                <c:pt idx="4783">
                  <c:v>537.1</c:v>
                </c:pt>
                <c:pt idx="4784">
                  <c:v>545.29999999999995</c:v>
                </c:pt>
                <c:pt idx="4785">
                  <c:v>543</c:v>
                </c:pt>
                <c:pt idx="4786">
                  <c:v>533.6</c:v>
                </c:pt>
                <c:pt idx="4787">
                  <c:v>527.79999999999995</c:v>
                </c:pt>
                <c:pt idx="4788">
                  <c:v>548.6</c:v>
                </c:pt>
                <c:pt idx="4789">
                  <c:v>548.29999999999995</c:v>
                </c:pt>
                <c:pt idx="4790">
                  <c:v>554.79999999999995</c:v>
                </c:pt>
                <c:pt idx="4791">
                  <c:v>558.70000000000005</c:v>
                </c:pt>
                <c:pt idx="4792">
                  <c:v>543.79999999999995</c:v>
                </c:pt>
                <c:pt idx="4793">
                  <c:v>531.4</c:v>
                </c:pt>
                <c:pt idx="4794">
                  <c:v>522.70000000000005</c:v>
                </c:pt>
                <c:pt idx="4795">
                  <c:v>529.5</c:v>
                </c:pt>
                <c:pt idx="4796">
                  <c:v>528.20000000000005</c:v>
                </c:pt>
                <c:pt idx="4797">
                  <c:v>529.29999999999995</c:v>
                </c:pt>
                <c:pt idx="4798">
                  <c:v>540.9</c:v>
                </c:pt>
                <c:pt idx="4799">
                  <c:v>540.29999999999995</c:v>
                </c:pt>
                <c:pt idx="4800">
                  <c:v>541.29999999999995</c:v>
                </c:pt>
                <c:pt idx="4801">
                  <c:v>533.29999999999995</c:v>
                </c:pt>
                <c:pt idx="4802">
                  <c:v>543.20000000000005</c:v>
                </c:pt>
                <c:pt idx="4803">
                  <c:v>542.6</c:v>
                </c:pt>
                <c:pt idx="4804">
                  <c:v>543.4</c:v>
                </c:pt>
                <c:pt idx="4805">
                  <c:v>544.29999999999995</c:v>
                </c:pt>
                <c:pt idx="4806">
                  <c:v>540</c:v>
                </c:pt>
                <c:pt idx="4807">
                  <c:v>532.4</c:v>
                </c:pt>
                <c:pt idx="4808">
                  <c:v>540.9</c:v>
                </c:pt>
                <c:pt idx="4809">
                  <c:v>537.9</c:v>
                </c:pt>
                <c:pt idx="4810">
                  <c:v>555.29999999999995</c:v>
                </c:pt>
                <c:pt idx="4811">
                  <c:v>556.4</c:v>
                </c:pt>
                <c:pt idx="4812">
                  <c:v>554.70000000000005</c:v>
                </c:pt>
                <c:pt idx="4813">
                  <c:v>553.20000000000005</c:v>
                </c:pt>
                <c:pt idx="4814">
                  <c:v>532.79999999999995</c:v>
                </c:pt>
                <c:pt idx="4815">
                  <c:v>520.9</c:v>
                </c:pt>
                <c:pt idx="4816">
                  <c:v>534.6</c:v>
                </c:pt>
                <c:pt idx="4817">
                  <c:v>541.6</c:v>
                </c:pt>
                <c:pt idx="4818">
                  <c:v>540.79999999999995</c:v>
                </c:pt>
                <c:pt idx="4819">
                  <c:v>532.1</c:v>
                </c:pt>
                <c:pt idx="4820">
                  <c:v>522.20000000000005</c:v>
                </c:pt>
                <c:pt idx="4821">
                  <c:v>526.29999999999995</c:v>
                </c:pt>
                <c:pt idx="4822">
                  <c:v>529</c:v>
                </c:pt>
                <c:pt idx="4823">
                  <c:v>521.1</c:v>
                </c:pt>
                <c:pt idx="4824">
                  <c:v>541.9</c:v>
                </c:pt>
                <c:pt idx="4825">
                  <c:v>530.5</c:v>
                </c:pt>
                <c:pt idx="4826">
                  <c:v>539</c:v>
                </c:pt>
                <c:pt idx="4827">
                  <c:v>541.6</c:v>
                </c:pt>
                <c:pt idx="4828">
                  <c:v>549.4</c:v>
                </c:pt>
                <c:pt idx="4829">
                  <c:v>555.4</c:v>
                </c:pt>
                <c:pt idx="4830">
                  <c:v>561.29999999999995</c:v>
                </c:pt>
                <c:pt idx="4831">
                  <c:v>556.79999999999995</c:v>
                </c:pt>
                <c:pt idx="4832">
                  <c:v>556.20000000000005</c:v>
                </c:pt>
                <c:pt idx="4833">
                  <c:v>542.70000000000005</c:v>
                </c:pt>
                <c:pt idx="4834">
                  <c:v>538.9</c:v>
                </c:pt>
                <c:pt idx="4835">
                  <c:v>531.79999999999995</c:v>
                </c:pt>
                <c:pt idx="4836">
                  <c:v>525.5</c:v>
                </c:pt>
                <c:pt idx="4837">
                  <c:v>526.5</c:v>
                </c:pt>
                <c:pt idx="4838">
                  <c:v>527</c:v>
                </c:pt>
                <c:pt idx="4839">
                  <c:v>534.1</c:v>
                </c:pt>
                <c:pt idx="4840">
                  <c:v>538.4</c:v>
                </c:pt>
                <c:pt idx="4841">
                  <c:v>533</c:v>
                </c:pt>
                <c:pt idx="4842">
                  <c:v>531.29999999999995</c:v>
                </c:pt>
                <c:pt idx="4843">
                  <c:v>535</c:v>
                </c:pt>
                <c:pt idx="4844">
                  <c:v>538</c:v>
                </c:pt>
                <c:pt idx="4845">
                  <c:v>546.1</c:v>
                </c:pt>
                <c:pt idx="4846">
                  <c:v>554.79999999999995</c:v>
                </c:pt>
                <c:pt idx="4847">
                  <c:v>556.1</c:v>
                </c:pt>
                <c:pt idx="4848">
                  <c:v>542.70000000000005</c:v>
                </c:pt>
                <c:pt idx="4849">
                  <c:v>547.29999999999995</c:v>
                </c:pt>
                <c:pt idx="4850">
                  <c:v>538.1</c:v>
                </c:pt>
                <c:pt idx="4851">
                  <c:v>520.6</c:v>
                </c:pt>
                <c:pt idx="4852">
                  <c:v>536.5</c:v>
                </c:pt>
                <c:pt idx="4853">
                  <c:v>522.70000000000005</c:v>
                </c:pt>
                <c:pt idx="4854">
                  <c:v>529.5</c:v>
                </c:pt>
                <c:pt idx="4855">
                  <c:v>541.9</c:v>
                </c:pt>
                <c:pt idx="4856">
                  <c:v>541.20000000000005</c:v>
                </c:pt>
                <c:pt idx="4857">
                  <c:v>523.5</c:v>
                </c:pt>
                <c:pt idx="4858">
                  <c:v>536.4</c:v>
                </c:pt>
                <c:pt idx="4859">
                  <c:v>548.79999999999995</c:v>
                </c:pt>
                <c:pt idx="4860">
                  <c:v>543.1</c:v>
                </c:pt>
                <c:pt idx="4861">
                  <c:v>559.20000000000005</c:v>
                </c:pt>
                <c:pt idx="4862">
                  <c:v>553.1</c:v>
                </c:pt>
                <c:pt idx="4863">
                  <c:v>538.4</c:v>
                </c:pt>
                <c:pt idx="4864">
                  <c:v>533.1</c:v>
                </c:pt>
                <c:pt idx="4865">
                  <c:v>533.29999999999995</c:v>
                </c:pt>
                <c:pt idx="4866">
                  <c:v>536.5</c:v>
                </c:pt>
                <c:pt idx="4867">
                  <c:v>532.5</c:v>
                </c:pt>
                <c:pt idx="4868">
                  <c:v>540.20000000000005</c:v>
                </c:pt>
                <c:pt idx="4869">
                  <c:v>538.5</c:v>
                </c:pt>
                <c:pt idx="4870">
                  <c:v>538.9</c:v>
                </c:pt>
                <c:pt idx="4871">
                  <c:v>537</c:v>
                </c:pt>
                <c:pt idx="4872">
                  <c:v>539.29999999999995</c:v>
                </c:pt>
                <c:pt idx="4873">
                  <c:v>547.4</c:v>
                </c:pt>
                <c:pt idx="4874">
                  <c:v>560.4</c:v>
                </c:pt>
                <c:pt idx="4875">
                  <c:v>554.4</c:v>
                </c:pt>
                <c:pt idx="4876">
                  <c:v>550.9</c:v>
                </c:pt>
                <c:pt idx="4877">
                  <c:v>550.5</c:v>
                </c:pt>
                <c:pt idx="4878">
                  <c:v>558.79999999999995</c:v>
                </c:pt>
                <c:pt idx="4879">
                  <c:v>563.20000000000005</c:v>
                </c:pt>
                <c:pt idx="4880">
                  <c:v>566</c:v>
                </c:pt>
                <c:pt idx="4881">
                  <c:v>560.1</c:v>
                </c:pt>
                <c:pt idx="4882">
                  <c:v>542.9</c:v>
                </c:pt>
                <c:pt idx="4883">
                  <c:v>523.9</c:v>
                </c:pt>
                <c:pt idx="4884">
                  <c:v>521.9</c:v>
                </c:pt>
                <c:pt idx="4885">
                  <c:v>529.1</c:v>
                </c:pt>
                <c:pt idx="4886">
                  <c:v>516.5</c:v>
                </c:pt>
                <c:pt idx="4887">
                  <c:v>534.6</c:v>
                </c:pt>
                <c:pt idx="4888">
                  <c:v>542.4</c:v>
                </c:pt>
                <c:pt idx="4889">
                  <c:v>533.70000000000005</c:v>
                </c:pt>
                <c:pt idx="4890">
                  <c:v>540.6</c:v>
                </c:pt>
                <c:pt idx="4891">
                  <c:v>531.5</c:v>
                </c:pt>
                <c:pt idx="4892">
                  <c:v>538.79999999999995</c:v>
                </c:pt>
                <c:pt idx="4893">
                  <c:v>537.70000000000005</c:v>
                </c:pt>
                <c:pt idx="4894">
                  <c:v>536.9</c:v>
                </c:pt>
                <c:pt idx="4895">
                  <c:v>555.29999999999995</c:v>
                </c:pt>
                <c:pt idx="4896">
                  <c:v>563.5</c:v>
                </c:pt>
                <c:pt idx="4897">
                  <c:v>561.70000000000005</c:v>
                </c:pt>
                <c:pt idx="4898">
                  <c:v>554</c:v>
                </c:pt>
                <c:pt idx="4899">
                  <c:v>558.79999999999995</c:v>
                </c:pt>
                <c:pt idx="4900">
                  <c:v>545.29999999999995</c:v>
                </c:pt>
                <c:pt idx="4901">
                  <c:v>531.79999999999995</c:v>
                </c:pt>
                <c:pt idx="4902">
                  <c:v>530</c:v>
                </c:pt>
                <c:pt idx="4903">
                  <c:v>521.1</c:v>
                </c:pt>
                <c:pt idx="4904">
                  <c:v>517.20000000000005</c:v>
                </c:pt>
                <c:pt idx="4905">
                  <c:v>519.6</c:v>
                </c:pt>
                <c:pt idx="4906">
                  <c:v>528.6</c:v>
                </c:pt>
                <c:pt idx="4907">
                  <c:v>535.20000000000005</c:v>
                </c:pt>
                <c:pt idx="4908">
                  <c:v>539.4</c:v>
                </c:pt>
                <c:pt idx="4909">
                  <c:v>540</c:v>
                </c:pt>
                <c:pt idx="4910">
                  <c:v>522.9</c:v>
                </c:pt>
                <c:pt idx="4911">
                  <c:v>534.1</c:v>
                </c:pt>
                <c:pt idx="4912">
                  <c:v>534.9</c:v>
                </c:pt>
                <c:pt idx="4913">
                  <c:v>538.5</c:v>
                </c:pt>
                <c:pt idx="4914">
                  <c:v>533</c:v>
                </c:pt>
                <c:pt idx="4915">
                  <c:v>536</c:v>
                </c:pt>
                <c:pt idx="4916">
                  <c:v>539</c:v>
                </c:pt>
                <c:pt idx="4917">
                  <c:v>534.9</c:v>
                </c:pt>
                <c:pt idx="4918">
                  <c:v>543.4</c:v>
                </c:pt>
                <c:pt idx="4919">
                  <c:v>529.5</c:v>
                </c:pt>
                <c:pt idx="4920">
                  <c:v>532.9</c:v>
                </c:pt>
                <c:pt idx="4921">
                  <c:v>522.70000000000005</c:v>
                </c:pt>
                <c:pt idx="4922">
                  <c:v>536.9</c:v>
                </c:pt>
                <c:pt idx="4923">
                  <c:v>535.9</c:v>
                </c:pt>
                <c:pt idx="4924">
                  <c:v>535.6</c:v>
                </c:pt>
                <c:pt idx="4925">
                  <c:v>537.5</c:v>
                </c:pt>
                <c:pt idx="4926">
                  <c:v>534.5</c:v>
                </c:pt>
                <c:pt idx="4927">
                  <c:v>532.5</c:v>
                </c:pt>
                <c:pt idx="4928">
                  <c:v>533</c:v>
                </c:pt>
                <c:pt idx="4929">
                  <c:v>530.70000000000005</c:v>
                </c:pt>
                <c:pt idx="4930">
                  <c:v>527.29999999999995</c:v>
                </c:pt>
                <c:pt idx="4931">
                  <c:v>545.6</c:v>
                </c:pt>
                <c:pt idx="4932">
                  <c:v>553.70000000000005</c:v>
                </c:pt>
                <c:pt idx="4933">
                  <c:v>556.20000000000005</c:v>
                </c:pt>
                <c:pt idx="4934">
                  <c:v>556.4</c:v>
                </c:pt>
                <c:pt idx="4935">
                  <c:v>546.20000000000005</c:v>
                </c:pt>
                <c:pt idx="4936">
                  <c:v>537.9</c:v>
                </c:pt>
                <c:pt idx="4937">
                  <c:v>522.29999999999995</c:v>
                </c:pt>
                <c:pt idx="4938">
                  <c:v>529.20000000000005</c:v>
                </c:pt>
                <c:pt idx="4939">
                  <c:v>530.1</c:v>
                </c:pt>
                <c:pt idx="4940">
                  <c:v>532.5</c:v>
                </c:pt>
                <c:pt idx="4941">
                  <c:v>523.4</c:v>
                </c:pt>
                <c:pt idx="4942">
                  <c:v>517.70000000000005</c:v>
                </c:pt>
                <c:pt idx="4943">
                  <c:v>532.6</c:v>
                </c:pt>
                <c:pt idx="4944">
                  <c:v>516.79999999999995</c:v>
                </c:pt>
                <c:pt idx="4945">
                  <c:v>530.6</c:v>
                </c:pt>
                <c:pt idx="4946">
                  <c:v>535.29999999999995</c:v>
                </c:pt>
                <c:pt idx="4947">
                  <c:v>533.70000000000005</c:v>
                </c:pt>
                <c:pt idx="4948">
                  <c:v>528.9</c:v>
                </c:pt>
                <c:pt idx="4949">
                  <c:v>531.9</c:v>
                </c:pt>
                <c:pt idx="4950">
                  <c:v>532.9</c:v>
                </c:pt>
                <c:pt idx="4951">
                  <c:v>533</c:v>
                </c:pt>
                <c:pt idx="4952">
                  <c:v>529.9</c:v>
                </c:pt>
                <c:pt idx="4953">
                  <c:v>526</c:v>
                </c:pt>
                <c:pt idx="4954">
                  <c:v>529</c:v>
                </c:pt>
                <c:pt idx="4955">
                  <c:v>514</c:v>
                </c:pt>
                <c:pt idx="4956">
                  <c:v>527.4</c:v>
                </c:pt>
                <c:pt idx="4957">
                  <c:v>513.70000000000005</c:v>
                </c:pt>
                <c:pt idx="4958">
                  <c:v>528</c:v>
                </c:pt>
                <c:pt idx="4959">
                  <c:v>512.20000000000005</c:v>
                </c:pt>
                <c:pt idx="4960">
                  <c:v>526.1</c:v>
                </c:pt>
                <c:pt idx="4961">
                  <c:v>526.9</c:v>
                </c:pt>
                <c:pt idx="4962">
                  <c:v>518.9</c:v>
                </c:pt>
                <c:pt idx="4963">
                  <c:v>528.6</c:v>
                </c:pt>
                <c:pt idx="4964">
                  <c:v>530</c:v>
                </c:pt>
                <c:pt idx="4965">
                  <c:v>524.6</c:v>
                </c:pt>
                <c:pt idx="4966">
                  <c:v>525.1</c:v>
                </c:pt>
                <c:pt idx="4967">
                  <c:v>519.79999999999995</c:v>
                </c:pt>
                <c:pt idx="4968">
                  <c:v>507.7</c:v>
                </c:pt>
                <c:pt idx="4969">
                  <c:v>514.6</c:v>
                </c:pt>
                <c:pt idx="4970">
                  <c:v>522</c:v>
                </c:pt>
                <c:pt idx="4971">
                  <c:v>539.79999999999995</c:v>
                </c:pt>
                <c:pt idx="4972">
                  <c:v>547.29999999999995</c:v>
                </c:pt>
                <c:pt idx="4973">
                  <c:v>551.1</c:v>
                </c:pt>
                <c:pt idx="4974">
                  <c:v>557.6</c:v>
                </c:pt>
                <c:pt idx="4975">
                  <c:v>554.79999999999995</c:v>
                </c:pt>
                <c:pt idx="4976">
                  <c:v>547</c:v>
                </c:pt>
                <c:pt idx="4977">
                  <c:v>532.79999999999995</c:v>
                </c:pt>
                <c:pt idx="4978">
                  <c:v>524.6</c:v>
                </c:pt>
                <c:pt idx="4979">
                  <c:v>524.6</c:v>
                </c:pt>
                <c:pt idx="4980">
                  <c:v>525</c:v>
                </c:pt>
                <c:pt idx="4981">
                  <c:v>528.1</c:v>
                </c:pt>
                <c:pt idx="4982">
                  <c:v>527.9</c:v>
                </c:pt>
                <c:pt idx="4983">
                  <c:v>519.1</c:v>
                </c:pt>
                <c:pt idx="4984">
                  <c:v>523.20000000000005</c:v>
                </c:pt>
                <c:pt idx="4985">
                  <c:v>528.70000000000005</c:v>
                </c:pt>
                <c:pt idx="4986">
                  <c:v>530.4</c:v>
                </c:pt>
                <c:pt idx="4987">
                  <c:v>534.1</c:v>
                </c:pt>
                <c:pt idx="4988">
                  <c:v>534.29999999999995</c:v>
                </c:pt>
                <c:pt idx="4989">
                  <c:v>529.6</c:v>
                </c:pt>
                <c:pt idx="4990">
                  <c:v>532</c:v>
                </c:pt>
                <c:pt idx="4991">
                  <c:v>532</c:v>
                </c:pt>
                <c:pt idx="4992">
                  <c:v>526.29999999999995</c:v>
                </c:pt>
                <c:pt idx="4993">
                  <c:v>526.5</c:v>
                </c:pt>
                <c:pt idx="4994">
                  <c:v>536.1</c:v>
                </c:pt>
                <c:pt idx="4995">
                  <c:v>548.70000000000005</c:v>
                </c:pt>
                <c:pt idx="4996">
                  <c:v>550.29999999999995</c:v>
                </c:pt>
                <c:pt idx="4997">
                  <c:v>535.4</c:v>
                </c:pt>
                <c:pt idx="4998">
                  <c:v>563.70000000000005</c:v>
                </c:pt>
                <c:pt idx="4999">
                  <c:v>550.70000000000005</c:v>
                </c:pt>
                <c:pt idx="5000">
                  <c:v>540.20000000000005</c:v>
                </c:pt>
                <c:pt idx="5001">
                  <c:v>535.9</c:v>
                </c:pt>
                <c:pt idx="5002">
                  <c:v>530.5</c:v>
                </c:pt>
                <c:pt idx="5003">
                  <c:v>531.70000000000005</c:v>
                </c:pt>
                <c:pt idx="5004">
                  <c:v>537.29999999999995</c:v>
                </c:pt>
                <c:pt idx="5005">
                  <c:v>540</c:v>
                </c:pt>
                <c:pt idx="5006">
                  <c:v>537.6</c:v>
                </c:pt>
                <c:pt idx="5007">
                  <c:v>539.9</c:v>
                </c:pt>
                <c:pt idx="5008">
                  <c:v>528.4</c:v>
                </c:pt>
                <c:pt idx="5009">
                  <c:v>523.79999999999995</c:v>
                </c:pt>
                <c:pt idx="5010">
                  <c:v>531.20000000000005</c:v>
                </c:pt>
                <c:pt idx="5011">
                  <c:v>531.4</c:v>
                </c:pt>
                <c:pt idx="5012">
                  <c:v>523</c:v>
                </c:pt>
                <c:pt idx="5013">
                  <c:v>553</c:v>
                </c:pt>
                <c:pt idx="5014">
                  <c:v>558.70000000000005</c:v>
                </c:pt>
                <c:pt idx="5015">
                  <c:v>548.70000000000005</c:v>
                </c:pt>
                <c:pt idx="5016">
                  <c:v>548.29999999999995</c:v>
                </c:pt>
                <c:pt idx="5017">
                  <c:v>541.9</c:v>
                </c:pt>
                <c:pt idx="5018">
                  <c:v>537.9</c:v>
                </c:pt>
                <c:pt idx="5019">
                  <c:v>545.4</c:v>
                </c:pt>
                <c:pt idx="5020">
                  <c:v>544.79999999999995</c:v>
                </c:pt>
                <c:pt idx="5021">
                  <c:v>538.6</c:v>
                </c:pt>
                <c:pt idx="5022">
                  <c:v>528.29999999999995</c:v>
                </c:pt>
                <c:pt idx="5023">
                  <c:v>541.4</c:v>
                </c:pt>
                <c:pt idx="5024">
                  <c:v>534.9</c:v>
                </c:pt>
                <c:pt idx="5025">
                  <c:v>539.4</c:v>
                </c:pt>
                <c:pt idx="5026">
                  <c:v>550.29999999999995</c:v>
                </c:pt>
                <c:pt idx="5027">
                  <c:v>552.29999999999995</c:v>
                </c:pt>
                <c:pt idx="5028">
                  <c:v>566.29999999999995</c:v>
                </c:pt>
                <c:pt idx="5029">
                  <c:v>541.4</c:v>
                </c:pt>
                <c:pt idx="5030">
                  <c:v>538.6</c:v>
                </c:pt>
                <c:pt idx="5031">
                  <c:v>528.5</c:v>
                </c:pt>
                <c:pt idx="5032">
                  <c:v>525.1</c:v>
                </c:pt>
                <c:pt idx="5033">
                  <c:v>518.29999999999995</c:v>
                </c:pt>
                <c:pt idx="5034">
                  <c:v>539</c:v>
                </c:pt>
                <c:pt idx="5035">
                  <c:v>543</c:v>
                </c:pt>
                <c:pt idx="5036">
                  <c:v>546.9</c:v>
                </c:pt>
                <c:pt idx="5037">
                  <c:v>542.9</c:v>
                </c:pt>
                <c:pt idx="5038">
                  <c:v>538.9</c:v>
                </c:pt>
                <c:pt idx="5039">
                  <c:v>545</c:v>
                </c:pt>
                <c:pt idx="5040">
                  <c:v>536.5</c:v>
                </c:pt>
                <c:pt idx="5041">
                  <c:v>542.5</c:v>
                </c:pt>
                <c:pt idx="5042">
                  <c:v>536.79999999999995</c:v>
                </c:pt>
                <c:pt idx="5043">
                  <c:v>534.9</c:v>
                </c:pt>
                <c:pt idx="5044">
                  <c:v>542.4</c:v>
                </c:pt>
                <c:pt idx="5045">
                  <c:v>540.9</c:v>
                </c:pt>
                <c:pt idx="5046">
                  <c:v>543.4</c:v>
                </c:pt>
                <c:pt idx="5047">
                  <c:v>543.9</c:v>
                </c:pt>
                <c:pt idx="5048">
                  <c:v>535.29999999999995</c:v>
                </c:pt>
                <c:pt idx="5049">
                  <c:v>543</c:v>
                </c:pt>
                <c:pt idx="5050">
                  <c:v>539</c:v>
                </c:pt>
                <c:pt idx="5051">
                  <c:v>539.79999999999995</c:v>
                </c:pt>
                <c:pt idx="5052">
                  <c:v>544</c:v>
                </c:pt>
                <c:pt idx="5053">
                  <c:v>557.29999999999995</c:v>
                </c:pt>
                <c:pt idx="5054">
                  <c:v>564</c:v>
                </c:pt>
                <c:pt idx="5055">
                  <c:v>551.70000000000005</c:v>
                </c:pt>
                <c:pt idx="5056">
                  <c:v>547.20000000000005</c:v>
                </c:pt>
                <c:pt idx="5057">
                  <c:v>535.6</c:v>
                </c:pt>
                <c:pt idx="5058">
                  <c:v>534.6</c:v>
                </c:pt>
                <c:pt idx="5059">
                  <c:v>536.5</c:v>
                </c:pt>
                <c:pt idx="5060">
                  <c:v>540.79999999999995</c:v>
                </c:pt>
                <c:pt idx="5061">
                  <c:v>538.9</c:v>
                </c:pt>
                <c:pt idx="5062">
                  <c:v>531</c:v>
                </c:pt>
                <c:pt idx="5063">
                  <c:v>533.9</c:v>
                </c:pt>
                <c:pt idx="5064">
                  <c:v>530.20000000000005</c:v>
                </c:pt>
                <c:pt idx="5065">
                  <c:v>532.9</c:v>
                </c:pt>
                <c:pt idx="5066">
                  <c:v>539.5</c:v>
                </c:pt>
                <c:pt idx="5067">
                  <c:v>546.70000000000005</c:v>
                </c:pt>
                <c:pt idx="5068">
                  <c:v>560.79999999999995</c:v>
                </c:pt>
                <c:pt idx="5069">
                  <c:v>562.29999999999995</c:v>
                </c:pt>
                <c:pt idx="5070">
                  <c:v>550.1</c:v>
                </c:pt>
                <c:pt idx="5071">
                  <c:v>544.79999999999995</c:v>
                </c:pt>
                <c:pt idx="5072">
                  <c:v>542.1</c:v>
                </c:pt>
                <c:pt idx="5073">
                  <c:v>540.1</c:v>
                </c:pt>
                <c:pt idx="5074">
                  <c:v>538</c:v>
                </c:pt>
                <c:pt idx="5075">
                  <c:v>540.79999999999995</c:v>
                </c:pt>
                <c:pt idx="5076">
                  <c:v>533.20000000000005</c:v>
                </c:pt>
                <c:pt idx="5077">
                  <c:v>542</c:v>
                </c:pt>
                <c:pt idx="5078">
                  <c:v>542.4</c:v>
                </c:pt>
                <c:pt idx="5079">
                  <c:v>546.5</c:v>
                </c:pt>
                <c:pt idx="5080">
                  <c:v>545.9</c:v>
                </c:pt>
                <c:pt idx="5081">
                  <c:v>539.4</c:v>
                </c:pt>
                <c:pt idx="5082">
                  <c:v>545.1</c:v>
                </c:pt>
                <c:pt idx="5083">
                  <c:v>530.4</c:v>
                </c:pt>
                <c:pt idx="5084">
                  <c:v>546.5</c:v>
                </c:pt>
                <c:pt idx="5085">
                  <c:v>558.79999999999995</c:v>
                </c:pt>
                <c:pt idx="5086">
                  <c:v>550.79999999999995</c:v>
                </c:pt>
                <c:pt idx="5087">
                  <c:v>541</c:v>
                </c:pt>
                <c:pt idx="5088">
                  <c:v>529</c:v>
                </c:pt>
                <c:pt idx="5089">
                  <c:v>535</c:v>
                </c:pt>
                <c:pt idx="5090">
                  <c:v>526.20000000000005</c:v>
                </c:pt>
                <c:pt idx="5091">
                  <c:v>533.5</c:v>
                </c:pt>
                <c:pt idx="5092">
                  <c:v>545.9</c:v>
                </c:pt>
                <c:pt idx="5093">
                  <c:v>545.20000000000005</c:v>
                </c:pt>
                <c:pt idx="5094">
                  <c:v>544.5</c:v>
                </c:pt>
                <c:pt idx="5095">
                  <c:v>545.4</c:v>
                </c:pt>
                <c:pt idx="5096">
                  <c:v>544.5</c:v>
                </c:pt>
                <c:pt idx="5097">
                  <c:v>536.70000000000005</c:v>
                </c:pt>
                <c:pt idx="5098">
                  <c:v>535.29999999999995</c:v>
                </c:pt>
                <c:pt idx="5099">
                  <c:v>541.1</c:v>
                </c:pt>
                <c:pt idx="5100">
                  <c:v>556.5</c:v>
                </c:pt>
                <c:pt idx="5101">
                  <c:v>558.79999999999995</c:v>
                </c:pt>
                <c:pt idx="5102">
                  <c:v>550.1</c:v>
                </c:pt>
                <c:pt idx="5103">
                  <c:v>546.70000000000005</c:v>
                </c:pt>
                <c:pt idx="5104">
                  <c:v>551.29999999999995</c:v>
                </c:pt>
                <c:pt idx="5105">
                  <c:v>560.1</c:v>
                </c:pt>
                <c:pt idx="5106">
                  <c:v>557</c:v>
                </c:pt>
                <c:pt idx="5107">
                  <c:v>562.29999999999995</c:v>
                </c:pt>
                <c:pt idx="5108">
                  <c:v>561.5</c:v>
                </c:pt>
                <c:pt idx="5109">
                  <c:v>565.29999999999995</c:v>
                </c:pt>
                <c:pt idx="5110">
                  <c:v>562.70000000000005</c:v>
                </c:pt>
                <c:pt idx="5111">
                  <c:v>556.70000000000005</c:v>
                </c:pt>
                <c:pt idx="5112">
                  <c:v>556.5</c:v>
                </c:pt>
                <c:pt idx="5113">
                  <c:v>558.70000000000005</c:v>
                </c:pt>
                <c:pt idx="5114">
                  <c:v>556.1</c:v>
                </c:pt>
                <c:pt idx="5115">
                  <c:v>554.4</c:v>
                </c:pt>
                <c:pt idx="5116">
                  <c:v>548.29999999999995</c:v>
                </c:pt>
                <c:pt idx="5117">
                  <c:v>538.1</c:v>
                </c:pt>
                <c:pt idx="5118">
                  <c:v>536</c:v>
                </c:pt>
                <c:pt idx="5119">
                  <c:v>534</c:v>
                </c:pt>
                <c:pt idx="5120">
                  <c:v>535.4</c:v>
                </c:pt>
                <c:pt idx="5121">
                  <c:v>514.6</c:v>
                </c:pt>
                <c:pt idx="5122">
                  <c:v>509.7</c:v>
                </c:pt>
                <c:pt idx="5123">
                  <c:v>528.29999999999995</c:v>
                </c:pt>
                <c:pt idx="5124">
                  <c:v>522.6</c:v>
                </c:pt>
                <c:pt idx="5125">
                  <c:v>531</c:v>
                </c:pt>
                <c:pt idx="5126">
                  <c:v>531.29999999999995</c:v>
                </c:pt>
                <c:pt idx="5127">
                  <c:v>525.6</c:v>
                </c:pt>
                <c:pt idx="5128">
                  <c:v>538</c:v>
                </c:pt>
                <c:pt idx="5129">
                  <c:v>535.5</c:v>
                </c:pt>
                <c:pt idx="5130">
                  <c:v>534.5</c:v>
                </c:pt>
                <c:pt idx="5131">
                  <c:v>529.6</c:v>
                </c:pt>
                <c:pt idx="5132">
                  <c:v>516</c:v>
                </c:pt>
                <c:pt idx="5133">
                  <c:v>520.20000000000005</c:v>
                </c:pt>
                <c:pt idx="5134">
                  <c:v>548.9</c:v>
                </c:pt>
                <c:pt idx="5135">
                  <c:v>551.5</c:v>
                </c:pt>
                <c:pt idx="5136">
                  <c:v>542.70000000000005</c:v>
                </c:pt>
                <c:pt idx="5137">
                  <c:v>528.6</c:v>
                </c:pt>
                <c:pt idx="5138">
                  <c:v>512.5</c:v>
                </c:pt>
                <c:pt idx="5139">
                  <c:v>524.5</c:v>
                </c:pt>
                <c:pt idx="5140">
                  <c:v>510.7</c:v>
                </c:pt>
                <c:pt idx="5141">
                  <c:v>515.20000000000005</c:v>
                </c:pt>
                <c:pt idx="5142">
                  <c:v>510.8</c:v>
                </c:pt>
                <c:pt idx="5143">
                  <c:v>518.6</c:v>
                </c:pt>
                <c:pt idx="5144">
                  <c:v>521.1</c:v>
                </c:pt>
                <c:pt idx="5145">
                  <c:v>522.6</c:v>
                </c:pt>
                <c:pt idx="5146">
                  <c:v>522.5</c:v>
                </c:pt>
                <c:pt idx="5147">
                  <c:v>527.79999999999995</c:v>
                </c:pt>
                <c:pt idx="5148">
                  <c:v>528</c:v>
                </c:pt>
                <c:pt idx="5149">
                  <c:v>526.6</c:v>
                </c:pt>
                <c:pt idx="5150">
                  <c:v>530.9</c:v>
                </c:pt>
                <c:pt idx="5151">
                  <c:v>520.9</c:v>
                </c:pt>
                <c:pt idx="5152">
                  <c:v>517.29999999999995</c:v>
                </c:pt>
                <c:pt idx="5153">
                  <c:v>529.9</c:v>
                </c:pt>
                <c:pt idx="5154">
                  <c:v>543.79999999999995</c:v>
                </c:pt>
                <c:pt idx="5155">
                  <c:v>534.9</c:v>
                </c:pt>
                <c:pt idx="5156">
                  <c:v>542.6</c:v>
                </c:pt>
                <c:pt idx="5157">
                  <c:v>538.29999999999995</c:v>
                </c:pt>
                <c:pt idx="5158">
                  <c:v>535.70000000000005</c:v>
                </c:pt>
                <c:pt idx="5159">
                  <c:v>533.1</c:v>
                </c:pt>
                <c:pt idx="5160">
                  <c:v>533.9</c:v>
                </c:pt>
                <c:pt idx="5161">
                  <c:v>528.6</c:v>
                </c:pt>
                <c:pt idx="5162">
                  <c:v>527.20000000000005</c:v>
                </c:pt>
                <c:pt idx="5163">
                  <c:v>520.9</c:v>
                </c:pt>
                <c:pt idx="5164">
                  <c:v>512.79999999999995</c:v>
                </c:pt>
                <c:pt idx="5165">
                  <c:v>521.9</c:v>
                </c:pt>
                <c:pt idx="5166">
                  <c:v>516.6</c:v>
                </c:pt>
                <c:pt idx="5167">
                  <c:v>521.6</c:v>
                </c:pt>
                <c:pt idx="5168">
                  <c:v>529.29999999999995</c:v>
                </c:pt>
                <c:pt idx="5169">
                  <c:v>525.79999999999995</c:v>
                </c:pt>
                <c:pt idx="5170">
                  <c:v>529.1</c:v>
                </c:pt>
                <c:pt idx="5171">
                  <c:v>525.79999999999995</c:v>
                </c:pt>
                <c:pt idx="5172">
                  <c:v>524.4</c:v>
                </c:pt>
                <c:pt idx="5173">
                  <c:v>520.1</c:v>
                </c:pt>
                <c:pt idx="5174">
                  <c:v>516.70000000000005</c:v>
                </c:pt>
                <c:pt idx="5175">
                  <c:v>512.1</c:v>
                </c:pt>
                <c:pt idx="5176">
                  <c:v>534.5</c:v>
                </c:pt>
                <c:pt idx="5177">
                  <c:v>537.29999999999995</c:v>
                </c:pt>
                <c:pt idx="5178">
                  <c:v>528.1</c:v>
                </c:pt>
                <c:pt idx="5179">
                  <c:v>532.5</c:v>
                </c:pt>
                <c:pt idx="5180">
                  <c:v>504.7</c:v>
                </c:pt>
                <c:pt idx="5181">
                  <c:v>508.1</c:v>
                </c:pt>
                <c:pt idx="5182">
                  <c:v>519.70000000000005</c:v>
                </c:pt>
                <c:pt idx="5183">
                  <c:v>530.6</c:v>
                </c:pt>
                <c:pt idx="5184">
                  <c:v>524.20000000000005</c:v>
                </c:pt>
                <c:pt idx="5185">
                  <c:v>524.6</c:v>
                </c:pt>
                <c:pt idx="5186">
                  <c:v>525.1</c:v>
                </c:pt>
                <c:pt idx="5187">
                  <c:v>522.20000000000005</c:v>
                </c:pt>
                <c:pt idx="5188">
                  <c:v>527.1</c:v>
                </c:pt>
                <c:pt idx="5189">
                  <c:v>531.20000000000005</c:v>
                </c:pt>
                <c:pt idx="5190">
                  <c:v>532.4</c:v>
                </c:pt>
                <c:pt idx="5191">
                  <c:v>539.5</c:v>
                </c:pt>
                <c:pt idx="5192">
                  <c:v>542.4</c:v>
                </c:pt>
                <c:pt idx="5193">
                  <c:v>539.5</c:v>
                </c:pt>
                <c:pt idx="5194">
                  <c:v>533.5</c:v>
                </c:pt>
                <c:pt idx="5195">
                  <c:v>523.20000000000005</c:v>
                </c:pt>
                <c:pt idx="5196">
                  <c:v>519.5</c:v>
                </c:pt>
                <c:pt idx="5197">
                  <c:v>516.6</c:v>
                </c:pt>
                <c:pt idx="5198">
                  <c:v>518.9</c:v>
                </c:pt>
                <c:pt idx="5199">
                  <c:v>523.29999999999995</c:v>
                </c:pt>
                <c:pt idx="5200">
                  <c:v>520.6</c:v>
                </c:pt>
                <c:pt idx="5201">
                  <c:v>517.20000000000005</c:v>
                </c:pt>
                <c:pt idx="5202">
                  <c:v>522.79999999999995</c:v>
                </c:pt>
                <c:pt idx="5203">
                  <c:v>515.29999999999995</c:v>
                </c:pt>
                <c:pt idx="5204">
                  <c:v>519.79999999999995</c:v>
                </c:pt>
                <c:pt idx="5205">
                  <c:v>528.79999999999995</c:v>
                </c:pt>
                <c:pt idx="5206">
                  <c:v>521.1</c:v>
                </c:pt>
                <c:pt idx="5207">
                  <c:v>521.70000000000005</c:v>
                </c:pt>
                <c:pt idx="5208">
                  <c:v>516.1</c:v>
                </c:pt>
                <c:pt idx="5209">
                  <c:v>515.29999999999995</c:v>
                </c:pt>
                <c:pt idx="5210">
                  <c:v>513.4</c:v>
                </c:pt>
                <c:pt idx="5211">
                  <c:v>505</c:v>
                </c:pt>
                <c:pt idx="5212">
                  <c:v>520.6</c:v>
                </c:pt>
                <c:pt idx="5213">
                  <c:v>507.5</c:v>
                </c:pt>
                <c:pt idx="5214">
                  <c:v>512.9</c:v>
                </c:pt>
                <c:pt idx="5215">
                  <c:v>517.70000000000005</c:v>
                </c:pt>
                <c:pt idx="5216">
                  <c:v>517.20000000000005</c:v>
                </c:pt>
                <c:pt idx="5217">
                  <c:v>513.4</c:v>
                </c:pt>
                <c:pt idx="5218">
                  <c:v>515.20000000000005</c:v>
                </c:pt>
                <c:pt idx="5219">
                  <c:v>513.70000000000005</c:v>
                </c:pt>
                <c:pt idx="5220">
                  <c:v>517.9</c:v>
                </c:pt>
                <c:pt idx="5221">
                  <c:v>519.1</c:v>
                </c:pt>
                <c:pt idx="5222">
                  <c:v>501.3</c:v>
                </c:pt>
                <c:pt idx="5223">
                  <c:v>513.1</c:v>
                </c:pt>
                <c:pt idx="5224">
                  <c:v>510.8</c:v>
                </c:pt>
                <c:pt idx="5225">
                  <c:v>519</c:v>
                </c:pt>
                <c:pt idx="5226">
                  <c:v>514.4</c:v>
                </c:pt>
                <c:pt idx="5227">
                  <c:v>508.5</c:v>
                </c:pt>
                <c:pt idx="5228">
                  <c:v>511.9</c:v>
                </c:pt>
                <c:pt idx="5229">
                  <c:v>511.3</c:v>
                </c:pt>
                <c:pt idx="5230">
                  <c:v>511.4</c:v>
                </c:pt>
                <c:pt idx="5231">
                  <c:v>508.6</c:v>
                </c:pt>
                <c:pt idx="5232">
                  <c:v>518.9</c:v>
                </c:pt>
                <c:pt idx="5233">
                  <c:v>521.6</c:v>
                </c:pt>
                <c:pt idx="5234">
                  <c:v>520.29999999999995</c:v>
                </c:pt>
                <c:pt idx="5235">
                  <c:v>515.70000000000005</c:v>
                </c:pt>
                <c:pt idx="5236">
                  <c:v>521.20000000000005</c:v>
                </c:pt>
                <c:pt idx="5237">
                  <c:v>532.4</c:v>
                </c:pt>
                <c:pt idx="5238">
                  <c:v>543</c:v>
                </c:pt>
                <c:pt idx="5239">
                  <c:v>539.5</c:v>
                </c:pt>
                <c:pt idx="5240">
                  <c:v>531.70000000000005</c:v>
                </c:pt>
                <c:pt idx="5241">
                  <c:v>512.79999999999995</c:v>
                </c:pt>
                <c:pt idx="5242">
                  <c:v>516.1</c:v>
                </c:pt>
                <c:pt idx="5243">
                  <c:v>516.4</c:v>
                </c:pt>
                <c:pt idx="5244">
                  <c:v>512.29999999999995</c:v>
                </c:pt>
                <c:pt idx="5245">
                  <c:v>505.2</c:v>
                </c:pt>
                <c:pt idx="5246">
                  <c:v>513.4</c:v>
                </c:pt>
                <c:pt idx="5247">
                  <c:v>516.79999999999995</c:v>
                </c:pt>
                <c:pt idx="5248">
                  <c:v>513.5</c:v>
                </c:pt>
                <c:pt idx="5249">
                  <c:v>515.6</c:v>
                </c:pt>
                <c:pt idx="5250">
                  <c:v>512.29999999999995</c:v>
                </c:pt>
                <c:pt idx="5251">
                  <c:v>511.7</c:v>
                </c:pt>
                <c:pt idx="5252">
                  <c:v>516.20000000000005</c:v>
                </c:pt>
                <c:pt idx="5253">
                  <c:v>517.9</c:v>
                </c:pt>
                <c:pt idx="5254">
                  <c:v>525.1</c:v>
                </c:pt>
                <c:pt idx="5255">
                  <c:v>529.1</c:v>
                </c:pt>
                <c:pt idx="5256">
                  <c:v>528.9</c:v>
                </c:pt>
                <c:pt idx="5257">
                  <c:v>528.1</c:v>
                </c:pt>
                <c:pt idx="5258">
                  <c:v>510.6</c:v>
                </c:pt>
                <c:pt idx="5259">
                  <c:v>510.2</c:v>
                </c:pt>
                <c:pt idx="5260">
                  <c:v>514.20000000000005</c:v>
                </c:pt>
                <c:pt idx="5261">
                  <c:v>516.70000000000005</c:v>
                </c:pt>
                <c:pt idx="5262">
                  <c:v>515.5</c:v>
                </c:pt>
                <c:pt idx="5263">
                  <c:v>519.6</c:v>
                </c:pt>
                <c:pt idx="5264">
                  <c:v>519</c:v>
                </c:pt>
                <c:pt idx="5265">
                  <c:v>515.20000000000005</c:v>
                </c:pt>
                <c:pt idx="5266">
                  <c:v>517.70000000000005</c:v>
                </c:pt>
                <c:pt idx="5267">
                  <c:v>518.5</c:v>
                </c:pt>
                <c:pt idx="5268">
                  <c:v>509.3</c:v>
                </c:pt>
                <c:pt idx="5269">
                  <c:v>514.79999999999995</c:v>
                </c:pt>
                <c:pt idx="5270">
                  <c:v>522.6</c:v>
                </c:pt>
                <c:pt idx="5271">
                  <c:v>523.9</c:v>
                </c:pt>
                <c:pt idx="5272">
                  <c:v>525.20000000000005</c:v>
                </c:pt>
                <c:pt idx="5273">
                  <c:v>527.9</c:v>
                </c:pt>
                <c:pt idx="5274">
                  <c:v>517.70000000000005</c:v>
                </c:pt>
                <c:pt idx="5275">
                  <c:v>502.8</c:v>
                </c:pt>
                <c:pt idx="5276">
                  <c:v>508.8</c:v>
                </c:pt>
                <c:pt idx="5277">
                  <c:v>512.4</c:v>
                </c:pt>
                <c:pt idx="5278">
                  <c:v>511.7</c:v>
                </c:pt>
                <c:pt idx="5279">
                  <c:v>515.29999999999995</c:v>
                </c:pt>
                <c:pt idx="5280">
                  <c:v>518.79999999999995</c:v>
                </c:pt>
                <c:pt idx="5281">
                  <c:v>510.1</c:v>
                </c:pt>
                <c:pt idx="5282">
                  <c:v>510.8</c:v>
                </c:pt>
                <c:pt idx="5283">
                  <c:v>512.29999999999995</c:v>
                </c:pt>
                <c:pt idx="5284">
                  <c:v>502.7</c:v>
                </c:pt>
                <c:pt idx="5285">
                  <c:v>506.7</c:v>
                </c:pt>
                <c:pt idx="5286">
                  <c:v>510.2</c:v>
                </c:pt>
                <c:pt idx="5287">
                  <c:v>520.20000000000005</c:v>
                </c:pt>
                <c:pt idx="5288">
                  <c:v>532.79999999999995</c:v>
                </c:pt>
                <c:pt idx="5289">
                  <c:v>524.6</c:v>
                </c:pt>
                <c:pt idx="5290">
                  <c:v>521.6</c:v>
                </c:pt>
                <c:pt idx="5291">
                  <c:v>503.7</c:v>
                </c:pt>
                <c:pt idx="5292">
                  <c:v>508.4</c:v>
                </c:pt>
                <c:pt idx="5293">
                  <c:v>508.9</c:v>
                </c:pt>
                <c:pt idx="5294">
                  <c:v>514.9</c:v>
                </c:pt>
                <c:pt idx="5295">
                  <c:v>517.4</c:v>
                </c:pt>
                <c:pt idx="5296">
                  <c:v>516.70000000000005</c:v>
                </c:pt>
                <c:pt idx="5297">
                  <c:v>501.9</c:v>
                </c:pt>
                <c:pt idx="5298">
                  <c:v>509.7</c:v>
                </c:pt>
                <c:pt idx="5299">
                  <c:v>512.9</c:v>
                </c:pt>
                <c:pt idx="5300">
                  <c:v>521.5</c:v>
                </c:pt>
                <c:pt idx="5301">
                  <c:v>520.20000000000005</c:v>
                </c:pt>
                <c:pt idx="5302">
                  <c:v>511.6</c:v>
                </c:pt>
                <c:pt idx="5303">
                  <c:v>517.4</c:v>
                </c:pt>
                <c:pt idx="5304">
                  <c:v>519.70000000000005</c:v>
                </c:pt>
                <c:pt idx="5305">
                  <c:v>523.70000000000005</c:v>
                </c:pt>
                <c:pt idx="5306">
                  <c:v>527.6</c:v>
                </c:pt>
                <c:pt idx="5307">
                  <c:v>533.70000000000005</c:v>
                </c:pt>
                <c:pt idx="5308">
                  <c:v>536</c:v>
                </c:pt>
                <c:pt idx="5309">
                  <c:v>521.70000000000005</c:v>
                </c:pt>
                <c:pt idx="5310">
                  <c:v>533.5</c:v>
                </c:pt>
                <c:pt idx="5311">
                  <c:v>532</c:v>
                </c:pt>
                <c:pt idx="5312">
                  <c:v>523.9</c:v>
                </c:pt>
                <c:pt idx="5313">
                  <c:v>535.20000000000005</c:v>
                </c:pt>
                <c:pt idx="5314">
                  <c:v>546</c:v>
                </c:pt>
                <c:pt idx="5315">
                  <c:v>547.5</c:v>
                </c:pt>
                <c:pt idx="5316">
                  <c:v>532.9</c:v>
                </c:pt>
                <c:pt idx="5317">
                  <c:v>546.79999999999995</c:v>
                </c:pt>
                <c:pt idx="5318">
                  <c:v>527.9</c:v>
                </c:pt>
                <c:pt idx="5319">
                  <c:v>520.1</c:v>
                </c:pt>
                <c:pt idx="5320">
                  <c:v>511.4</c:v>
                </c:pt>
                <c:pt idx="5321">
                  <c:v>523.6</c:v>
                </c:pt>
                <c:pt idx="5322">
                  <c:v>507.6</c:v>
                </c:pt>
                <c:pt idx="5323">
                  <c:v>526.6</c:v>
                </c:pt>
                <c:pt idx="5324">
                  <c:v>519.5</c:v>
                </c:pt>
                <c:pt idx="5325">
                  <c:v>534.79999999999995</c:v>
                </c:pt>
                <c:pt idx="5326">
                  <c:v>530.1</c:v>
                </c:pt>
                <c:pt idx="5327">
                  <c:v>531</c:v>
                </c:pt>
                <c:pt idx="5328">
                  <c:v>512.1</c:v>
                </c:pt>
                <c:pt idx="5329">
                  <c:v>523.20000000000005</c:v>
                </c:pt>
                <c:pt idx="5330">
                  <c:v>532.6</c:v>
                </c:pt>
                <c:pt idx="5331">
                  <c:v>553.29999999999995</c:v>
                </c:pt>
                <c:pt idx="5332">
                  <c:v>551.79999999999995</c:v>
                </c:pt>
                <c:pt idx="5333">
                  <c:v>528.79999999999995</c:v>
                </c:pt>
                <c:pt idx="5334">
                  <c:v>534.29999999999995</c:v>
                </c:pt>
                <c:pt idx="5335">
                  <c:v>528</c:v>
                </c:pt>
                <c:pt idx="5336">
                  <c:v>519.29999999999995</c:v>
                </c:pt>
                <c:pt idx="5337">
                  <c:v>529.79999999999995</c:v>
                </c:pt>
                <c:pt idx="5338">
                  <c:v>536.5</c:v>
                </c:pt>
                <c:pt idx="5339">
                  <c:v>531.70000000000005</c:v>
                </c:pt>
                <c:pt idx="5340">
                  <c:v>538.1</c:v>
                </c:pt>
                <c:pt idx="5341">
                  <c:v>532.1</c:v>
                </c:pt>
                <c:pt idx="5342">
                  <c:v>534.9</c:v>
                </c:pt>
                <c:pt idx="5343">
                  <c:v>526.79999999999995</c:v>
                </c:pt>
                <c:pt idx="5344">
                  <c:v>538</c:v>
                </c:pt>
                <c:pt idx="5345">
                  <c:v>551.70000000000005</c:v>
                </c:pt>
                <c:pt idx="5346">
                  <c:v>548.70000000000005</c:v>
                </c:pt>
                <c:pt idx="5347">
                  <c:v>546.29999999999995</c:v>
                </c:pt>
                <c:pt idx="5348">
                  <c:v>523.4</c:v>
                </c:pt>
                <c:pt idx="5349">
                  <c:v>530.79999999999995</c:v>
                </c:pt>
                <c:pt idx="5350">
                  <c:v>526.20000000000005</c:v>
                </c:pt>
                <c:pt idx="5351">
                  <c:v>529.5</c:v>
                </c:pt>
                <c:pt idx="5352">
                  <c:v>527.20000000000005</c:v>
                </c:pt>
                <c:pt idx="5353">
                  <c:v>535.5</c:v>
                </c:pt>
                <c:pt idx="5354">
                  <c:v>531.5</c:v>
                </c:pt>
                <c:pt idx="5355">
                  <c:v>537.9</c:v>
                </c:pt>
                <c:pt idx="5356">
                  <c:v>534.5</c:v>
                </c:pt>
                <c:pt idx="5357">
                  <c:v>528.5</c:v>
                </c:pt>
                <c:pt idx="5358">
                  <c:v>544</c:v>
                </c:pt>
                <c:pt idx="5359">
                  <c:v>556.4</c:v>
                </c:pt>
                <c:pt idx="5360">
                  <c:v>562.79999999999995</c:v>
                </c:pt>
                <c:pt idx="5361">
                  <c:v>547</c:v>
                </c:pt>
                <c:pt idx="5362">
                  <c:v>545.4</c:v>
                </c:pt>
                <c:pt idx="5363">
                  <c:v>543.70000000000005</c:v>
                </c:pt>
                <c:pt idx="5364">
                  <c:v>525.20000000000005</c:v>
                </c:pt>
                <c:pt idx="5365">
                  <c:v>511.8</c:v>
                </c:pt>
                <c:pt idx="5366">
                  <c:v>506.4</c:v>
                </c:pt>
                <c:pt idx="5367">
                  <c:v>518</c:v>
                </c:pt>
                <c:pt idx="5368">
                  <c:v>529</c:v>
                </c:pt>
                <c:pt idx="5369">
                  <c:v>532.9</c:v>
                </c:pt>
                <c:pt idx="5370">
                  <c:v>528.79999999999995</c:v>
                </c:pt>
                <c:pt idx="5371">
                  <c:v>529.5</c:v>
                </c:pt>
                <c:pt idx="5372">
                  <c:v>533.70000000000005</c:v>
                </c:pt>
                <c:pt idx="5373">
                  <c:v>533.79999999999995</c:v>
                </c:pt>
                <c:pt idx="5374">
                  <c:v>530.1</c:v>
                </c:pt>
                <c:pt idx="5375">
                  <c:v>528.70000000000005</c:v>
                </c:pt>
                <c:pt idx="5376">
                  <c:v>529.20000000000005</c:v>
                </c:pt>
                <c:pt idx="5377">
                  <c:v>544.5</c:v>
                </c:pt>
                <c:pt idx="5378">
                  <c:v>546.5</c:v>
                </c:pt>
                <c:pt idx="5379">
                  <c:v>548.70000000000005</c:v>
                </c:pt>
                <c:pt idx="5380">
                  <c:v>539.5</c:v>
                </c:pt>
                <c:pt idx="5381">
                  <c:v>534.1</c:v>
                </c:pt>
                <c:pt idx="5382">
                  <c:v>528</c:v>
                </c:pt>
                <c:pt idx="5383">
                  <c:v>516.1</c:v>
                </c:pt>
                <c:pt idx="5384">
                  <c:v>515.9</c:v>
                </c:pt>
                <c:pt idx="5385">
                  <c:v>508.1</c:v>
                </c:pt>
                <c:pt idx="5386">
                  <c:v>518.70000000000005</c:v>
                </c:pt>
                <c:pt idx="5387">
                  <c:v>523.6</c:v>
                </c:pt>
                <c:pt idx="5388">
                  <c:v>521.79999999999995</c:v>
                </c:pt>
                <c:pt idx="5389">
                  <c:v>512.9</c:v>
                </c:pt>
                <c:pt idx="5390">
                  <c:v>519.20000000000005</c:v>
                </c:pt>
                <c:pt idx="5391">
                  <c:v>526.4</c:v>
                </c:pt>
                <c:pt idx="5392">
                  <c:v>528.6</c:v>
                </c:pt>
                <c:pt idx="5393">
                  <c:v>525.70000000000005</c:v>
                </c:pt>
                <c:pt idx="5394">
                  <c:v>522.5</c:v>
                </c:pt>
                <c:pt idx="5395">
                  <c:v>529.1</c:v>
                </c:pt>
                <c:pt idx="5396">
                  <c:v>530.70000000000005</c:v>
                </c:pt>
                <c:pt idx="5397">
                  <c:v>514.5</c:v>
                </c:pt>
                <c:pt idx="5398">
                  <c:v>517.79999999999995</c:v>
                </c:pt>
                <c:pt idx="5399">
                  <c:v>515.79999999999995</c:v>
                </c:pt>
                <c:pt idx="5400">
                  <c:v>526.29999999999995</c:v>
                </c:pt>
                <c:pt idx="5401">
                  <c:v>523.1</c:v>
                </c:pt>
                <c:pt idx="5402">
                  <c:v>519.20000000000005</c:v>
                </c:pt>
                <c:pt idx="5403">
                  <c:v>519.29999999999995</c:v>
                </c:pt>
                <c:pt idx="5404">
                  <c:v>521.20000000000005</c:v>
                </c:pt>
                <c:pt idx="5405">
                  <c:v>523</c:v>
                </c:pt>
                <c:pt idx="5406">
                  <c:v>536.4</c:v>
                </c:pt>
                <c:pt idx="5407">
                  <c:v>541</c:v>
                </c:pt>
                <c:pt idx="5408">
                  <c:v>522.20000000000005</c:v>
                </c:pt>
                <c:pt idx="5409">
                  <c:v>532.6</c:v>
                </c:pt>
                <c:pt idx="5410">
                  <c:v>527.6</c:v>
                </c:pt>
                <c:pt idx="5411">
                  <c:v>524</c:v>
                </c:pt>
                <c:pt idx="5412">
                  <c:v>511.8</c:v>
                </c:pt>
                <c:pt idx="5413">
                  <c:v>526.6</c:v>
                </c:pt>
                <c:pt idx="5414">
                  <c:v>522.6</c:v>
                </c:pt>
                <c:pt idx="5415">
                  <c:v>531.70000000000005</c:v>
                </c:pt>
                <c:pt idx="5416">
                  <c:v>524.20000000000005</c:v>
                </c:pt>
                <c:pt idx="5417">
                  <c:v>523</c:v>
                </c:pt>
                <c:pt idx="5418">
                  <c:v>531.9</c:v>
                </c:pt>
                <c:pt idx="5419">
                  <c:v>530</c:v>
                </c:pt>
                <c:pt idx="5420">
                  <c:v>528.20000000000005</c:v>
                </c:pt>
                <c:pt idx="5421">
                  <c:v>514.6</c:v>
                </c:pt>
                <c:pt idx="5422">
                  <c:v>530</c:v>
                </c:pt>
                <c:pt idx="5423">
                  <c:v>542.5</c:v>
                </c:pt>
                <c:pt idx="5424">
                  <c:v>543</c:v>
                </c:pt>
                <c:pt idx="5425">
                  <c:v>543.29999999999995</c:v>
                </c:pt>
                <c:pt idx="5426">
                  <c:v>539.79999999999995</c:v>
                </c:pt>
                <c:pt idx="5427">
                  <c:v>533.9</c:v>
                </c:pt>
                <c:pt idx="5428">
                  <c:v>528</c:v>
                </c:pt>
                <c:pt idx="5429">
                  <c:v>527.1</c:v>
                </c:pt>
                <c:pt idx="5430">
                  <c:v>525.29999999999995</c:v>
                </c:pt>
                <c:pt idx="5431">
                  <c:v>527.6</c:v>
                </c:pt>
                <c:pt idx="5432">
                  <c:v>529.1</c:v>
                </c:pt>
                <c:pt idx="5433">
                  <c:v>522.70000000000005</c:v>
                </c:pt>
                <c:pt idx="5434">
                  <c:v>525.1</c:v>
                </c:pt>
                <c:pt idx="5435">
                  <c:v>518.4</c:v>
                </c:pt>
                <c:pt idx="5436">
                  <c:v>529.4</c:v>
                </c:pt>
                <c:pt idx="5437">
                  <c:v>531.5</c:v>
                </c:pt>
                <c:pt idx="5438">
                  <c:v>532</c:v>
                </c:pt>
                <c:pt idx="5439">
                  <c:v>535.29999999999995</c:v>
                </c:pt>
                <c:pt idx="5440">
                  <c:v>537.5</c:v>
                </c:pt>
                <c:pt idx="5441">
                  <c:v>543.70000000000005</c:v>
                </c:pt>
                <c:pt idx="5442">
                  <c:v>537.4</c:v>
                </c:pt>
                <c:pt idx="5443">
                  <c:v>525.5</c:v>
                </c:pt>
                <c:pt idx="5444">
                  <c:v>524.5</c:v>
                </c:pt>
                <c:pt idx="5445">
                  <c:v>529.20000000000005</c:v>
                </c:pt>
                <c:pt idx="5446">
                  <c:v>524</c:v>
                </c:pt>
                <c:pt idx="5447">
                  <c:v>529.79999999999995</c:v>
                </c:pt>
                <c:pt idx="5448">
                  <c:v>529.70000000000005</c:v>
                </c:pt>
                <c:pt idx="5449">
                  <c:v>513.1</c:v>
                </c:pt>
                <c:pt idx="5450">
                  <c:v>521.4</c:v>
                </c:pt>
                <c:pt idx="5451">
                  <c:v>522.79999999999995</c:v>
                </c:pt>
                <c:pt idx="5452">
                  <c:v>524.70000000000005</c:v>
                </c:pt>
                <c:pt idx="5453">
                  <c:v>531.4</c:v>
                </c:pt>
                <c:pt idx="5454">
                  <c:v>544.1</c:v>
                </c:pt>
                <c:pt idx="5455">
                  <c:v>547.29999999999995</c:v>
                </c:pt>
                <c:pt idx="5456">
                  <c:v>526.6</c:v>
                </c:pt>
                <c:pt idx="5457">
                  <c:v>526.29999999999995</c:v>
                </c:pt>
                <c:pt idx="5458">
                  <c:v>525</c:v>
                </c:pt>
                <c:pt idx="5459">
                  <c:v>513.20000000000005</c:v>
                </c:pt>
                <c:pt idx="5460">
                  <c:v>511.6</c:v>
                </c:pt>
                <c:pt idx="5461">
                  <c:v>510.7</c:v>
                </c:pt>
                <c:pt idx="5462">
                  <c:v>519.9</c:v>
                </c:pt>
                <c:pt idx="5463">
                  <c:v>518.20000000000005</c:v>
                </c:pt>
                <c:pt idx="5464">
                  <c:v>507.8</c:v>
                </c:pt>
                <c:pt idx="5465">
                  <c:v>520.5</c:v>
                </c:pt>
                <c:pt idx="5466">
                  <c:v>508.8</c:v>
                </c:pt>
                <c:pt idx="5467">
                  <c:v>524.1</c:v>
                </c:pt>
                <c:pt idx="5468">
                  <c:v>524</c:v>
                </c:pt>
                <c:pt idx="5469">
                  <c:v>534.79999999999995</c:v>
                </c:pt>
                <c:pt idx="5470">
                  <c:v>534</c:v>
                </c:pt>
                <c:pt idx="5471">
                  <c:v>536.5</c:v>
                </c:pt>
                <c:pt idx="5472">
                  <c:v>531.1</c:v>
                </c:pt>
                <c:pt idx="5473">
                  <c:v>534.5</c:v>
                </c:pt>
                <c:pt idx="5474">
                  <c:v>522.29999999999995</c:v>
                </c:pt>
                <c:pt idx="5475">
                  <c:v>504</c:v>
                </c:pt>
                <c:pt idx="5476">
                  <c:v>518.70000000000005</c:v>
                </c:pt>
                <c:pt idx="5477">
                  <c:v>521.1</c:v>
                </c:pt>
                <c:pt idx="5478">
                  <c:v>521.29999999999995</c:v>
                </c:pt>
                <c:pt idx="5479">
                  <c:v>513.1</c:v>
                </c:pt>
                <c:pt idx="5480">
                  <c:v>513.4</c:v>
                </c:pt>
                <c:pt idx="5481">
                  <c:v>519.9</c:v>
                </c:pt>
                <c:pt idx="5482">
                  <c:v>522.6</c:v>
                </c:pt>
                <c:pt idx="5483">
                  <c:v>522.1</c:v>
                </c:pt>
                <c:pt idx="5484">
                  <c:v>523</c:v>
                </c:pt>
                <c:pt idx="5485">
                  <c:v>514.6</c:v>
                </c:pt>
                <c:pt idx="5486">
                  <c:v>529</c:v>
                </c:pt>
                <c:pt idx="5487">
                  <c:v>534.4</c:v>
                </c:pt>
                <c:pt idx="5488">
                  <c:v>536.9</c:v>
                </c:pt>
                <c:pt idx="5489">
                  <c:v>543</c:v>
                </c:pt>
                <c:pt idx="5490">
                  <c:v>544.79999999999995</c:v>
                </c:pt>
                <c:pt idx="5491">
                  <c:v>531.4</c:v>
                </c:pt>
                <c:pt idx="5492">
                  <c:v>534.70000000000005</c:v>
                </c:pt>
                <c:pt idx="5493">
                  <c:v>529.6</c:v>
                </c:pt>
                <c:pt idx="5494">
                  <c:v>518.1</c:v>
                </c:pt>
                <c:pt idx="5495">
                  <c:v>515.79999999999995</c:v>
                </c:pt>
                <c:pt idx="5496">
                  <c:v>508.9</c:v>
                </c:pt>
                <c:pt idx="5497">
                  <c:v>520.6</c:v>
                </c:pt>
                <c:pt idx="5498">
                  <c:v>521</c:v>
                </c:pt>
                <c:pt idx="5499">
                  <c:v>523.4</c:v>
                </c:pt>
                <c:pt idx="5500">
                  <c:v>519.70000000000005</c:v>
                </c:pt>
                <c:pt idx="5501">
                  <c:v>525.79999999999995</c:v>
                </c:pt>
                <c:pt idx="5502">
                  <c:v>526.79999999999995</c:v>
                </c:pt>
                <c:pt idx="5503">
                  <c:v>525.5</c:v>
                </c:pt>
                <c:pt idx="5504">
                  <c:v>509.6</c:v>
                </c:pt>
                <c:pt idx="5505">
                  <c:v>527.4</c:v>
                </c:pt>
                <c:pt idx="5506">
                  <c:v>529.1</c:v>
                </c:pt>
                <c:pt idx="5507">
                  <c:v>530.70000000000005</c:v>
                </c:pt>
                <c:pt idx="5508">
                  <c:v>528.6</c:v>
                </c:pt>
                <c:pt idx="5509">
                  <c:v>521.29999999999995</c:v>
                </c:pt>
                <c:pt idx="5510">
                  <c:v>527.6</c:v>
                </c:pt>
                <c:pt idx="5511">
                  <c:v>527.70000000000005</c:v>
                </c:pt>
                <c:pt idx="5512">
                  <c:v>539.1</c:v>
                </c:pt>
                <c:pt idx="5513">
                  <c:v>535.20000000000005</c:v>
                </c:pt>
                <c:pt idx="5514">
                  <c:v>544.4</c:v>
                </c:pt>
                <c:pt idx="5515">
                  <c:v>546.9</c:v>
                </c:pt>
                <c:pt idx="5516">
                  <c:v>536.79999999999995</c:v>
                </c:pt>
                <c:pt idx="5517">
                  <c:v>527.20000000000005</c:v>
                </c:pt>
                <c:pt idx="5518">
                  <c:v>511.8</c:v>
                </c:pt>
                <c:pt idx="5519">
                  <c:v>501.8</c:v>
                </c:pt>
                <c:pt idx="5520">
                  <c:v>523.70000000000005</c:v>
                </c:pt>
                <c:pt idx="5521">
                  <c:v>531</c:v>
                </c:pt>
                <c:pt idx="5522">
                  <c:v>540.20000000000005</c:v>
                </c:pt>
                <c:pt idx="5523">
                  <c:v>547</c:v>
                </c:pt>
                <c:pt idx="5524">
                  <c:v>530.79999999999995</c:v>
                </c:pt>
                <c:pt idx="5525">
                  <c:v>514.20000000000005</c:v>
                </c:pt>
                <c:pt idx="5526">
                  <c:v>522.1</c:v>
                </c:pt>
                <c:pt idx="5527">
                  <c:v>518.1</c:v>
                </c:pt>
                <c:pt idx="5528">
                  <c:v>512.6</c:v>
                </c:pt>
                <c:pt idx="5529">
                  <c:v>523.4</c:v>
                </c:pt>
                <c:pt idx="5530">
                  <c:v>523.5</c:v>
                </c:pt>
                <c:pt idx="5531">
                  <c:v>529.79999999999995</c:v>
                </c:pt>
                <c:pt idx="5532">
                  <c:v>531.9</c:v>
                </c:pt>
                <c:pt idx="5533">
                  <c:v>533.1</c:v>
                </c:pt>
                <c:pt idx="5534">
                  <c:v>535.79999999999995</c:v>
                </c:pt>
                <c:pt idx="5535">
                  <c:v>518.79999999999995</c:v>
                </c:pt>
                <c:pt idx="5536">
                  <c:v>520.70000000000005</c:v>
                </c:pt>
                <c:pt idx="5537">
                  <c:v>519.1</c:v>
                </c:pt>
                <c:pt idx="5538">
                  <c:v>538.70000000000005</c:v>
                </c:pt>
                <c:pt idx="5539">
                  <c:v>540.5</c:v>
                </c:pt>
                <c:pt idx="5540">
                  <c:v>534.6</c:v>
                </c:pt>
                <c:pt idx="5541">
                  <c:v>542.1</c:v>
                </c:pt>
                <c:pt idx="5542">
                  <c:v>529.5</c:v>
                </c:pt>
                <c:pt idx="5543">
                  <c:v>506.3</c:v>
                </c:pt>
                <c:pt idx="5544">
                  <c:v>516.79999999999995</c:v>
                </c:pt>
                <c:pt idx="5545">
                  <c:v>516.29999999999995</c:v>
                </c:pt>
                <c:pt idx="5546">
                  <c:v>523</c:v>
                </c:pt>
                <c:pt idx="5547">
                  <c:v>525.4</c:v>
                </c:pt>
                <c:pt idx="5548">
                  <c:v>521.1</c:v>
                </c:pt>
                <c:pt idx="5549">
                  <c:v>527.70000000000005</c:v>
                </c:pt>
                <c:pt idx="5550">
                  <c:v>524.1</c:v>
                </c:pt>
                <c:pt idx="5551">
                  <c:v>526.20000000000005</c:v>
                </c:pt>
                <c:pt idx="5552">
                  <c:v>528.9</c:v>
                </c:pt>
                <c:pt idx="5553">
                  <c:v>530.29999999999995</c:v>
                </c:pt>
                <c:pt idx="5554">
                  <c:v>523.5</c:v>
                </c:pt>
                <c:pt idx="5555">
                  <c:v>537.6</c:v>
                </c:pt>
                <c:pt idx="5556">
                  <c:v>545.5</c:v>
                </c:pt>
                <c:pt idx="5557">
                  <c:v>550.9</c:v>
                </c:pt>
                <c:pt idx="5558">
                  <c:v>557.70000000000005</c:v>
                </c:pt>
                <c:pt idx="5559">
                  <c:v>543.9</c:v>
                </c:pt>
                <c:pt idx="5560">
                  <c:v>544.9</c:v>
                </c:pt>
                <c:pt idx="5561">
                  <c:v>540.9</c:v>
                </c:pt>
                <c:pt idx="5562">
                  <c:v>527.4</c:v>
                </c:pt>
                <c:pt idx="5563">
                  <c:v>519.1</c:v>
                </c:pt>
                <c:pt idx="5564">
                  <c:v>503.5</c:v>
                </c:pt>
                <c:pt idx="5565">
                  <c:v>520.29999999999995</c:v>
                </c:pt>
                <c:pt idx="5566">
                  <c:v>514.1</c:v>
                </c:pt>
                <c:pt idx="5567">
                  <c:v>520.6</c:v>
                </c:pt>
                <c:pt idx="5568">
                  <c:v>526.4</c:v>
                </c:pt>
                <c:pt idx="5569">
                  <c:v>525.6</c:v>
                </c:pt>
                <c:pt idx="5570">
                  <c:v>525.6</c:v>
                </c:pt>
                <c:pt idx="5571">
                  <c:v>528.9</c:v>
                </c:pt>
                <c:pt idx="5572">
                  <c:v>529.6</c:v>
                </c:pt>
                <c:pt idx="5573">
                  <c:v>526.9</c:v>
                </c:pt>
                <c:pt idx="5574">
                  <c:v>525.79999999999995</c:v>
                </c:pt>
                <c:pt idx="5575">
                  <c:v>521.79999999999995</c:v>
                </c:pt>
                <c:pt idx="5576">
                  <c:v>532.20000000000005</c:v>
                </c:pt>
                <c:pt idx="5577">
                  <c:v>552.5</c:v>
                </c:pt>
                <c:pt idx="5578">
                  <c:v>543.79999999999995</c:v>
                </c:pt>
                <c:pt idx="5579">
                  <c:v>544.5</c:v>
                </c:pt>
                <c:pt idx="5580">
                  <c:v>533.29999999999995</c:v>
                </c:pt>
                <c:pt idx="5581">
                  <c:v>523.1</c:v>
                </c:pt>
                <c:pt idx="5582">
                  <c:v>528.6</c:v>
                </c:pt>
                <c:pt idx="5583">
                  <c:v>528.20000000000005</c:v>
                </c:pt>
                <c:pt idx="5584">
                  <c:v>528</c:v>
                </c:pt>
                <c:pt idx="5585">
                  <c:v>531.20000000000005</c:v>
                </c:pt>
                <c:pt idx="5586">
                  <c:v>531</c:v>
                </c:pt>
                <c:pt idx="5587">
                  <c:v>523.79999999999995</c:v>
                </c:pt>
                <c:pt idx="5588">
                  <c:v>537.5</c:v>
                </c:pt>
                <c:pt idx="5589">
                  <c:v>532.29999999999995</c:v>
                </c:pt>
                <c:pt idx="5590">
                  <c:v>526.6</c:v>
                </c:pt>
                <c:pt idx="5591">
                  <c:v>542.29999999999995</c:v>
                </c:pt>
                <c:pt idx="5592">
                  <c:v>561.5</c:v>
                </c:pt>
                <c:pt idx="5593">
                  <c:v>546.4</c:v>
                </c:pt>
                <c:pt idx="5594">
                  <c:v>553.29999999999995</c:v>
                </c:pt>
                <c:pt idx="5595">
                  <c:v>558.79999999999995</c:v>
                </c:pt>
                <c:pt idx="5596">
                  <c:v>546.20000000000005</c:v>
                </c:pt>
                <c:pt idx="5597">
                  <c:v>531.29999999999995</c:v>
                </c:pt>
                <c:pt idx="5598">
                  <c:v>508.8</c:v>
                </c:pt>
                <c:pt idx="5599">
                  <c:v>519.70000000000005</c:v>
                </c:pt>
                <c:pt idx="5600">
                  <c:v>519.20000000000005</c:v>
                </c:pt>
                <c:pt idx="5601">
                  <c:v>519.20000000000005</c:v>
                </c:pt>
                <c:pt idx="5602">
                  <c:v>513.70000000000005</c:v>
                </c:pt>
                <c:pt idx="5603">
                  <c:v>523.29999999999995</c:v>
                </c:pt>
                <c:pt idx="5604">
                  <c:v>520.1</c:v>
                </c:pt>
                <c:pt idx="5605">
                  <c:v>526</c:v>
                </c:pt>
                <c:pt idx="5606">
                  <c:v>528.1</c:v>
                </c:pt>
                <c:pt idx="5607">
                  <c:v>528.4</c:v>
                </c:pt>
                <c:pt idx="5608">
                  <c:v>523</c:v>
                </c:pt>
                <c:pt idx="5609">
                  <c:v>511.3</c:v>
                </c:pt>
                <c:pt idx="5610">
                  <c:v>525.29999999999995</c:v>
                </c:pt>
                <c:pt idx="5611">
                  <c:v>516.29999999999995</c:v>
                </c:pt>
                <c:pt idx="5612">
                  <c:v>517.70000000000005</c:v>
                </c:pt>
                <c:pt idx="5613">
                  <c:v>525.6</c:v>
                </c:pt>
                <c:pt idx="5614">
                  <c:v>518.5</c:v>
                </c:pt>
                <c:pt idx="5615">
                  <c:v>525.1</c:v>
                </c:pt>
                <c:pt idx="5616">
                  <c:v>511.6</c:v>
                </c:pt>
                <c:pt idx="5617">
                  <c:v>512.20000000000005</c:v>
                </c:pt>
                <c:pt idx="5618">
                  <c:v>525.29999999999995</c:v>
                </c:pt>
                <c:pt idx="5619">
                  <c:v>527.70000000000005</c:v>
                </c:pt>
                <c:pt idx="5620">
                  <c:v>522.6</c:v>
                </c:pt>
                <c:pt idx="5621">
                  <c:v>523.4</c:v>
                </c:pt>
                <c:pt idx="5622">
                  <c:v>522</c:v>
                </c:pt>
                <c:pt idx="5623">
                  <c:v>520.1</c:v>
                </c:pt>
                <c:pt idx="5624">
                  <c:v>518.4</c:v>
                </c:pt>
                <c:pt idx="5625">
                  <c:v>508.9</c:v>
                </c:pt>
                <c:pt idx="5626">
                  <c:v>522.20000000000005</c:v>
                </c:pt>
                <c:pt idx="5627">
                  <c:v>526.4</c:v>
                </c:pt>
                <c:pt idx="5628">
                  <c:v>522.29999999999995</c:v>
                </c:pt>
                <c:pt idx="5629">
                  <c:v>518.6</c:v>
                </c:pt>
                <c:pt idx="5630">
                  <c:v>526.6</c:v>
                </c:pt>
                <c:pt idx="5631">
                  <c:v>529.9</c:v>
                </c:pt>
                <c:pt idx="5632">
                  <c:v>534.5</c:v>
                </c:pt>
                <c:pt idx="5633">
                  <c:v>533.29999999999995</c:v>
                </c:pt>
                <c:pt idx="5634">
                  <c:v>526.9</c:v>
                </c:pt>
                <c:pt idx="5635">
                  <c:v>520.79999999999995</c:v>
                </c:pt>
                <c:pt idx="5636">
                  <c:v>521.6</c:v>
                </c:pt>
                <c:pt idx="5637">
                  <c:v>519</c:v>
                </c:pt>
                <c:pt idx="5638">
                  <c:v>521.70000000000005</c:v>
                </c:pt>
                <c:pt idx="5639">
                  <c:v>530.9</c:v>
                </c:pt>
                <c:pt idx="5640">
                  <c:v>522.4</c:v>
                </c:pt>
                <c:pt idx="5641">
                  <c:v>528.29999999999995</c:v>
                </c:pt>
                <c:pt idx="5642">
                  <c:v>529</c:v>
                </c:pt>
                <c:pt idx="5643">
                  <c:v>547.70000000000005</c:v>
                </c:pt>
                <c:pt idx="5644">
                  <c:v>542.9</c:v>
                </c:pt>
                <c:pt idx="5645">
                  <c:v>527.29999999999995</c:v>
                </c:pt>
                <c:pt idx="5646">
                  <c:v>523.9</c:v>
                </c:pt>
                <c:pt idx="5647">
                  <c:v>521.1</c:v>
                </c:pt>
                <c:pt idx="5648">
                  <c:v>529.1</c:v>
                </c:pt>
                <c:pt idx="5649">
                  <c:v>528.4</c:v>
                </c:pt>
                <c:pt idx="5650">
                  <c:v>528</c:v>
                </c:pt>
                <c:pt idx="5651">
                  <c:v>530.20000000000005</c:v>
                </c:pt>
                <c:pt idx="5652">
                  <c:v>515.70000000000005</c:v>
                </c:pt>
                <c:pt idx="5653">
                  <c:v>527.1</c:v>
                </c:pt>
                <c:pt idx="5654">
                  <c:v>527.9</c:v>
                </c:pt>
                <c:pt idx="5655">
                  <c:v>517.70000000000005</c:v>
                </c:pt>
                <c:pt idx="5656">
                  <c:v>527.1</c:v>
                </c:pt>
                <c:pt idx="5657">
                  <c:v>533.4</c:v>
                </c:pt>
                <c:pt idx="5658">
                  <c:v>538.79999999999995</c:v>
                </c:pt>
                <c:pt idx="5659">
                  <c:v>537.1</c:v>
                </c:pt>
                <c:pt idx="5660">
                  <c:v>544.9</c:v>
                </c:pt>
                <c:pt idx="5661">
                  <c:v>547.9</c:v>
                </c:pt>
                <c:pt idx="5662">
                  <c:v>540</c:v>
                </c:pt>
                <c:pt idx="5663">
                  <c:v>527.6</c:v>
                </c:pt>
                <c:pt idx="5664">
                  <c:v>523.20000000000005</c:v>
                </c:pt>
                <c:pt idx="5665">
                  <c:v>533.5</c:v>
                </c:pt>
                <c:pt idx="5666">
                  <c:v>519.9</c:v>
                </c:pt>
                <c:pt idx="5667">
                  <c:v>524.79999999999995</c:v>
                </c:pt>
                <c:pt idx="5668">
                  <c:v>520.20000000000005</c:v>
                </c:pt>
                <c:pt idx="5669">
                  <c:v>529.4</c:v>
                </c:pt>
                <c:pt idx="5670">
                  <c:v>526.6</c:v>
                </c:pt>
                <c:pt idx="5671">
                  <c:v>525.5</c:v>
                </c:pt>
                <c:pt idx="5672">
                  <c:v>527.1</c:v>
                </c:pt>
                <c:pt idx="5673">
                  <c:v>521.9</c:v>
                </c:pt>
                <c:pt idx="5674">
                  <c:v>535.5</c:v>
                </c:pt>
                <c:pt idx="5675">
                  <c:v>550.20000000000005</c:v>
                </c:pt>
                <c:pt idx="5676">
                  <c:v>547.4</c:v>
                </c:pt>
                <c:pt idx="5677">
                  <c:v>548.29999999999995</c:v>
                </c:pt>
                <c:pt idx="5678">
                  <c:v>527</c:v>
                </c:pt>
                <c:pt idx="5679">
                  <c:v>536.1</c:v>
                </c:pt>
                <c:pt idx="5680">
                  <c:v>532.5</c:v>
                </c:pt>
                <c:pt idx="5681">
                  <c:v>525.6</c:v>
                </c:pt>
                <c:pt idx="5682">
                  <c:v>532</c:v>
                </c:pt>
                <c:pt idx="5683">
                  <c:v>533</c:v>
                </c:pt>
                <c:pt idx="5684">
                  <c:v>529.79999999999995</c:v>
                </c:pt>
                <c:pt idx="5685">
                  <c:v>533</c:v>
                </c:pt>
                <c:pt idx="5686">
                  <c:v>530</c:v>
                </c:pt>
                <c:pt idx="5687">
                  <c:v>526.20000000000005</c:v>
                </c:pt>
                <c:pt idx="5688">
                  <c:v>527.79999999999995</c:v>
                </c:pt>
                <c:pt idx="5689">
                  <c:v>535.6</c:v>
                </c:pt>
                <c:pt idx="5690">
                  <c:v>546.1</c:v>
                </c:pt>
                <c:pt idx="5691">
                  <c:v>524</c:v>
                </c:pt>
                <c:pt idx="5692">
                  <c:v>529.1</c:v>
                </c:pt>
                <c:pt idx="5693">
                  <c:v>531.70000000000005</c:v>
                </c:pt>
                <c:pt idx="5694">
                  <c:v>532.70000000000005</c:v>
                </c:pt>
                <c:pt idx="5695">
                  <c:v>531.5</c:v>
                </c:pt>
                <c:pt idx="5696">
                  <c:v>527</c:v>
                </c:pt>
                <c:pt idx="5697">
                  <c:v>534.5</c:v>
                </c:pt>
                <c:pt idx="5698">
                  <c:v>528.5</c:v>
                </c:pt>
                <c:pt idx="5699">
                  <c:v>535.1</c:v>
                </c:pt>
                <c:pt idx="5700">
                  <c:v>530.1</c:v>
                </c:pt>
                <c:pt idx="5701">
                  <c:v>551.4</c:v>
                </c:pt>
                <c:pt idx="5702">
                  <c:v>542.20000000000005</c:v>
                </c:pt>
                <c:pt idx="5703">
                  <c:v>542.9</c:v>
                </c:pt>
                <c:pt idx="5704">
                  <c:v>528.1</c:v>
                </c:pt>
                <c:pt idx="5705">
                  <c:v>525.4</c:v>
                </c:pt>
                <c:pt idx="5706">
                  <c:v>521.9</c:v>
                </c:pt>
                <c:pt idx="5707">
                  <c:v>516.70000000000005</c:v>
                </c:pt>
                <c:pt idx="5708">
                  <c:v>513</c:v>
                </c:pt>
                <c:pt idx="5709">
                  <c:v>518.29999999999995</c:v>
                </c:pt>
                <c:pt idx="5710">
                  <c:v>527.1</c:v>
                </c:pt>
                <c:pt idx="5711">
                  <c:v>521.1</c:v>
                </c:pt>
                <c:pt idx="5712">
                  <c:v>533</c:v>
                </c:pt>
                <c:pt idx="5713">
                  <c:v>526.1</c:v>
                </c:pt>
                <c:pt idx="5714">
                  <c:v>528.29999999999995</c:v>
                </c:pt>
                <c:pt idx="5715">
                  <c:v>533.5</c:v>
                </c:pt>
                <c:pt idx="5716">
                  <c:v>526</c:v>
                </c:pt>
                <c:pt idx="5717">
                  <c:v>526.1</c:v>
                </c:pt>
                <c:pt idx="5718">
                  <c:v>530.70000000000005</c:v>
                </c:pt>
                <c:pt idx="5719">
                  <c:v>534.6</c:v>
                </c:pt>
                <c:pt idx="5720">
                  <c:v>544.9</c:v>
                </c:pt>
                <c:pt idx="5721">
                  <c:v>532.6</c:v>
                </c:pt>
                <c:pt idx="5722">
                  <c:v>530</c:v>
                </c:pt>
                <c:pt idx="5723">
                  <c:v>525.9</c:v>
                </c:pt>
                <c:pt idx="5724">
                  <c:v>524.6</c:v>
                </c:pt>
                <c:pt idx="5725">
                  <c:v>524.1</c:v>
                </c:pt>
                <c:pt idx="5726">
                  <c:v>528.70000000000005</c:v>
                </c:pt>
                <c:pt idx="5727">
                  <c:v>527.20000000000005</c:v>
                </c:pt>
                <c:pt idx="5728">
                  <c:v>535.5</c:v>
                </c:pt>
                <c:pt idx="5729">
                  <c:v>536.5</c:v>
                </c:pt>
                <c:pt idx="5730">
                  <c:v>530.9</c:v>
                </c:pt>
                <c:pt idx="5731">
                  <c:v>530</c:v>
                </c:pt>
                <c:pt idx="5732">
                  <c:v>532.5</c:v>
                </c:pt>
                <c:pt idx="5733">
                  <c:v>534.79999999999995</c:v>
                </c:pt>
                <c:pt idx="5734">
                  <c:v>534.5</c:v>
                </c:pt>
                <c:pt idx="5735">
                  <c:v>531.70000000000005</c:v>
                </c:pt>
                <c:pt idx="5736">
                  <c:v>543.9</c:v>
                </c:pt>
                <c:pt idx="5737">
                  <c:v>552.4</c:v>
                </c:pt>
                <c:pt idx="5738">
                  <c:v>557.4</c:v>
                </c:pt>
                <c:pt idx="5739">
                  <c:v>558.20000000000005</c:v>
                </c:pt>
                <c:pt idx="5740">
                  <c:v>545.29999999999995</c:v>
                </c:pt>
                <c:pt idx="5741">
                  <c:v>546.6</c:v>
                </c:pt>
                <c:pt idx="5742">
                  <c:v>526.20000000000005</c:v>
                </c:pt>
                <c:pt idx="5743">
                  <c:v>529.5</c:v>
                </c:pt>
                <c:pt idx="5744">
                  <c:v>512.29999999999995</c:v>
                </c:pt>
                <c:pt idx="5745">
                  <c:v>526.5</c:v>
                </c:pt>
                <c:pt idx="5746">
                  <c:v>527.70000000000005</c:v>
                </c:pt>
                <c:pt idx="5747">
                  <c:v>536.79999999999995</c:v>
                </c:pt>
                <c:pt idx="5748">
                  <c:v>529.1</c:v>
                </c:pt>
                <c:pt idx="5749">
                  <c:v>536.5</c:v>
                </c:pt>
                <c:pt idx="5750">
                  <c:v>536.5</c:v>
                </c:pt>
                <c:pt idx="5751">
                  <c:v>536.6</c:v>
                </c:pt>
                <c:pt idx="5752">
                  <c:v>530</c:v>
                </c:pt>
                <c:pt idx="5753">
                  <c:v>525.1</c:v>
                </c:pt>
                <c:pt idx="5754">
                  <c:v>535</c:v>
                </c:pt>
                <c:pt idx="5755">
                  <c:v>534.5</c:v>
                </c:pt>
                <c:pt idx="5756">
                  <c:v>539.79999999999995</c:v>
                </c:pt>
                <c:pt idx="5757">
                  <c:v>555.1</c:v>
                </c:pt>
                <c:pt idx="5758">
                  <c:v>550.4</c:v>
                </c:pt>
                <c:pt idx="5759">
                  <c:v>551.9</c:v>
                </c:pt>
                <c:pt idx="5760">
                  <c:v>544.79999999999995</c:v>
                </c:pt>
                <c:pt idx="5761">
                  <c:v>530</c:v>
                </c:pt>
                <c:pt idx="5762">
                  <c:v>521.79999999999995</c:v>
                </c:pt>
                <c:pt idx="5763">
                  <c:v>507.4</c:v>
                </c:pt>
                <c:pt idx="5764">
                  <c:v>531.6</c:v>
                </c:pt>
                <c:pt idx="5765">
                  <c:v>541.1</c:v>
                </c:pt>
                <c:pt idx="5766">
                  <c:v>542.70000000000005</c:v>
                </c:pt>
                <c:pt idx="5767">
                  <c:v>556.79999999999995</c:v>
                </c:pt>
                <c:pt idx="5768">
                  <c:v>554.4</c:v>
                </c:pt>
                <c:pt idx="5769">
                  <c:v>551</c:v>
                </c:pt>
                <c:pt idx="5770">
                  <c:v>539.79999999999995</c:v>
                </c:pt>
                <c:pt idx="5771">
                  <c:v>543.9</c:v>
                </c:pt>
                <c:pt idx="5772">
                  <c:v>542.1</c:v>
                </c:pt>
                <c:pt idx="5773">
                  <c:v>544.9</c:v>
                </c:pt>
                <c:pt idx="5774">
                  <c:v>539.4</c:v>
                </c:pt>
                <c:pt idx="5775">
                  <c:v>529.1</c:v>
                </c:pt>
                <c:pt idx="5776">
                  <c:v>529.6</c:v>
                </c:pt>
                <c:pt idx="5777">
                  <c:v>525.9</c:v>
                </c:pt>
                <c:pt idx="5778">
                  <c:v>529.79999999999995</c:v>
                </c:pt>
                <c:pt idx="5779">
                  <c:v>526.1</c:v>
                </c:pt>
                <c:pt idx="5780">
                  <c:v>534.70000000000005</c:v>
                </c:pt>
                <c:pt idx="5781">
                  <c:v>536.79999999999995</c:v>
                </c:pt>
                <c:pt idx="5782">
                  <c:v>528.5</c:v>
                </c:pt>
                <c:pt idx="5783">
                  <c:v>522</c:v>
                </c:pt>
                <c:pt idx="5784">
                  <c:v>529.5</c:v>
                </c:pt>
                <c:pt idx="5785">
                  <c:v>528.20000000000005</c:v>
                </c:pt>
                <c:pt idx="5786">
                  <c:v>536.5</c:v>
                </c:pt>
                <c:pt idx="5787">
                  <c:v>550</c:v>
                </c:pt>
                <c:pt idx="5788">
                  <c:v>557.29999999999995</c:v>
                </c:pt>
                <c:pt idx="5789">
                  <c:v>555.4</c:v>
                </c:pt>
                <c:pt idx="5790">
                  <c:v>554.4</c:v>
                </c:pt>
                <c:pt idx="5791">
                  <c:v>544.4</c:v>
                </c:pt>
                <c:pt idx="5792">
                  <c:v>524.29999999999995</c:v>
                </c:pt>
                <c:pt idx="5793">
                  <c:v>513.4</c:v>
                </c:pt>
                <c:pt idx="5794">
                  <c:v>518.1</c:v>
                </c:pt>
                <c:pt idx="5795">
                  <c:v>528.1</c:v>
                </c:pt>
                <c:pt idx="5796">
                  <c:v>521.5</c:v>
                </c:pt>
                <c:pt idx="5797">
                  <c:v>537.5</c:v>
                </c:pt>
                <c:pt idx="5798">
                  <c:v>527.1</c:v>
                </c:pt>
                <c:pt idx="5799">
                  <c:v>535.29999999999995</c:v>
                </c:pt>
                <c:pt idx="5800">
                  <c:v>534</c:v>
                </c:pt>
                <c:pt idx="5801">
                  <c:v>528.5</c:v>
                </c:pt>
                <c:pt idx="5802">
                  <c:v>531.29999999999995</c:v>
                </c:pt>
                <c:pt idx="5803">
                  <c:v>552.79999999999995</c:v>
                </c:pt>
                <c:pt idx="5804">
                  <c:v>555.6</c:v>
                </c:pt>
                <c:pt idx="5805">
                  <c:v>556.1</c:v>
                </c:pt>
                <c:pt idx="5806">
                  <c:v>549.79999999999995</c:v>
                </c:pt>
                <c:pt idx="5807">
                  <c:v>544.4</c:v>
                </c:pt>
                <c:pt idx="5808">
                  <c:v>536.29999999999995</c:v>
                </c:pt>
                <c:pt idx="5809">
                  <c:v>523.6</c:v>
                </c:pt>
                <c:pt idx="5810">
                  <c:v>522.29999999999995</c:v>
                </c:pt>
                <c:pt idx="5811">
                  <c:v>518.70000000000005</c:v>
                </c:pt>
                <c:pt idx="5812">
                  <c:v>520.6</c:v>
                </c:pt>
                <c:pt idx="5813">
                  <c:v>516.79999999999995</c:v>
                </c:pt>
                <c:pt idx="5814">
                  <c:v>528.29999999999995</c:v>
                </c:pt>
                <c:pt idx="5815">
                  <c:v>534.5</c:v>
                </c:pt>
                <c:pt idx="5816">
                  <c:v>531.70000000000005</c:v>
                </c:pt>
                <c:pt idx="5817">
                  <c:v>526.9</c:v>
                </c:pt>
                <c:pt idx="5818">
                  <c:v>534.5</c:v>
                </c:pt>
                <c:pt idx="5819">
                  <c:v>532.29999999999995</c:v>
                </c:pt>
                <c:pt idx="5820">
                  <c:v>518.4</c:v>
                </c:pt>
                <c:pt idx="5821">
                  <c:v>530</c:v>
                </c:pt>
                <c:pt idx="5822">
                  <c:v>527.9</c:v>
                </c:pt>
                <c:pt idx="5823">
                  <c:v>536</c:v>
                </c:pt>
                <c:pt idx="5824">
                  <c:v>546.9</c:v>
                </c:pt>
                <c:pt idx="5825">
                  <c:v>555.29999999999995</c:v>
                </c:pt>
                <c:pt idx="5826">
                  <c:v>547.4</c:v>
                </c:pt>
                <c:pt idx="5827">
                  <c:v>537.9</c:v>
                </c:pt>
                <c:pt idx="5828">
                  <c:v>515.1</c:v>
                </c:pt>
                <c:pt idx="5829">
                  <c:v>520.79999999999995</c:v>
                </c:pt>
                <c:pt idx="5830">
                  <c:v>522.70000000000005</c:v>
                </c:pt>
                <c:pt idx="5831">
                  <c:v>529.4</c:v>
                </c:pt>
                <c:pt idx="5832">
                  <c:v>532.6</c:v>
                </c:pt>
                <c:pt idx="5833">
                  <c:v>531.1</c:v>
                </c:pt>
                <c:pt idx="5834">
                  <c:v>536</c:v>
                </c:pt>
                <c:pt idx="5835">
                  <c:v>522.70000000000005</c:v>
                </c:pt>
                <c:pt idx="5836">
                  <c:v>525.6</c:v>
                </c:pt>
                <c:pt idx="5837">
                  <c:v>522.79999999999995</c:v>
                </c:pt>
                <c:pt idx="5838">
                  <c:v>531.1</c:v>
                </c:pt>
                <c:pt idx="5839">
                  <c:v>529.70000000000005</c:v>
                </c:pt>
                <c:pt idx="5840">
                  <c:v>552</c:v>
                </c:pt>
                <c:pt idx="5841">
                  <c:v>546.70000000000005</c:v>
                </c:pt>
                <c:pt idx="5842">
                  <c:v>544.29999999999995</c:v>
                </c:pt>
                <c:pt idx="5843">
                  <c:v>533.79999999999995</c:v>
                </c:pt>
                <c:pt idx="5844">
                  <c:v>546.6</c:v>
                </c:pt>
                <c:pt idx="5845">
                  <c:v>536.9</c:v>
                </c:pt>
                <c:pt idx="5846">
                  <c:v>524.70000000000005</c:v>
                </c:pt>
                <c:pt idx="5847">
                  <c:v>523.1</c:v>
                </c:pt>
                <c:pt idx="5848">
                  <c:v>518.20000000000005</c:v>
                </c:pt>
                <c:pt idx="5849">
                  <c:v>520.70000000000005</c:v>
                </c:pt>
                <c:pt idx="5850">
                  <c:v>508.5</c:v>
                </c:pt>
                <c:pt idx="5851">
                  <c:v>524.79999999999995</c:v>
                </c:pt>
                <c:pt idx="5852">
                  <c:v>530.79999999999995</c:v>
                </c:pt>
                <c:pt idx="5853">
                  <c:v>526.9</c:v>
                </c:pt>
                <c:pt idx="5854">
                  <c:v>510.3</c:v>
                </c:pt>
                <c:pt idx="5855">
                  <c:v>529.70000000000005</c:v>
                </c:pt>
                <c:pt idx="5856">
                  <c:v>526</c:v>
                </c:pt>
                <c:pt idx="5857">
                  <c:v>521.70000000000005</c:v>
                </c:pt>
                <c:pt idx="5858">
                  <c:v>535.4</c:v>
                </c:pt>
                <c:pt idx="5859">
                  <c:v>543.29999999999995</c:v>
                </c:pt>
                <c:pt idx="5860">
                  <c:v>548.79999999999995</c:v>
                </c:pt>
                <c:pt idx="5861">
                  <c:v>530.29999999999995</c:v>
                </c:pt>
                <c:pt idx="5862">
                  <c:v>506</c:v>
                </c:pt>
                <c:pt idx="5863">
                  <c:v>517.70000000000005</c:v>
                </c:pt>
                <c:pt idx="5864">
                  <c:v>527.20000000000005</c:v>
                </c:pt>
                <c:pt idx="5865">
                  <c:v>520.79999999999995</c:v>
                </c:pt>
                <c:pt idx="5866">
                  <c:v>522.20000000000005</c:v>
                </c:pt>
                <c:pt idx="5867">
                  <c:v>525.1</c:v>
                </c:pt>
                <c:pt idx="5868">
                  <c:v>520.1</c:v>
                </c:pt>
                <c:pt idx="5869">
                  <c:v>521.5</c:v>
                </c:pt>
                <c:pt idx="5870">
                  <c:v>525.79999999999995</c:v>
                </c:pt>
                <c:pt idx="5871">
                  <c:v>526.79999999999995</c:v>
                </c:pt>
                <c:pt idx="5872">
                  <c:v>522.79999999999995</c:v>
                </c:pt>
                <c:pt idx="5873">
                  <c:v>527.29999999999995</c:v>
                </c:pt>
                <c:pt idx="5874">
                  <c:v>529.4</c:v>
                </c:pt>
                <c:pt idx="5875">
                  <c:v>528.5</c:v>
                </c:pt>
                <c:pt idx="5876">
                  <c:v>532.70000000000005</c:v>
                </c:pt>
                <c:pt idx="5877">
                  <c:v>551.29999999999995</c:v>
                </c:pt>
                <c:pt idx="5878">
                  <c:v>550</c:v>
                </c:pt>
                <c:pt idx="5879">
                  <c:v>553.1</c:v>
                </c:pt>
                <c:pt idx="5880">
                  <c:v>544.79999999999995</c:v>
                </c:pt>
                <c:pt idx="5881">
                  <c:v>526.1</c:v>
                </c:pt>
                <c:pt idx="5882">
                  <c:v>523.6</c:v>
                </c:pt>
                <c:pt idx="5883">
                  <c:v>526.4</c:v>
                </c:pt>
                <c:pt idx="5884">
                  <c:v>529.6</c:v>
                </c:pt>
                <c:pt idx="5885">
                  <c:v>522.70000000000005</c:v>
                </c:pt>
                <c:pt idx="5886">
                  <c:v>537.29999999999995</c:v>
                </c:pt>
                <c:pt idx="5887">
                  <c:v>529.4</c:v>
                </c:pt>
                <c:pt idx="5888">
                  <c:v>535.1</c:v>
                </c:pt>
                <c:pt idx="5889">
                  <c:v>535.6</c:v>
                </c:pt>
                <c:pt idx="5890">
                  <c:v>535.5</c:v>
                </c:pt>
                <c:pt idx="5891">
                  <c:v>535.29999999999995</c:v>
                </c:pt>
                <c:pt idx="5892">
                  <c:v>540.5</c:v>
                </c:pt>
                <c:pt idx="5893">
                  <c:v>545</c:v>
                </c:pt>
                <c:pt idx="5894">
                  <c:v>553.29999999999995</c:v>
                </c:pt>
                <c:pt idx="5895">
                  <c:v>542.6</c:v>
                </c:pt>
                <c:pt idx="5896">
                  <c:v>543.9</c:v>
                </c:pt>
                <c:pt idx="5897">
                  <c:v>536.9</c:v>
                </c:pt>
                <c:pt idx="5898">
                  <c:v>536.20000000000005</c:v>
                </c:pt>
                <c:pt idx="5899">
                  <c:v>536</c:v>
                </c:pt>
                <c:pt idx="5900">
                  <c:v>532.5</c:v>
                </c:pt>
                <c:pt idx="5901">
                  <c:v>531.6</c:v>
                </c:pt>
                <c:pt idx="5902">
                  <c:v>530.1</c:v>
                </c:pt>
                <c:pt idx="5903">
                  <c:v>528.29999999999995</c:v>
                </c:pt>
                <c:pt idx="5904">
                  <c:v>531.4</c:v>
                </c:pt>
                <c:pt idx="5905">
                  <c:v>534</c:v>
                </c:pt>
                <c:pt idx="5906">
                  <c:v>525.79999999999995</c:v>
                </c:pt>
                <c:pt idx="5907">
                  <c:v>534</c:v>
                </c:pt>
                <c:pt idx="5908">
                  <c:v>541.5</c:v>
                </c:pt>
                <c:pt idx="5909">
                  <c:v>553</c:v>
                </c:pt>
                <c:pt idx="5910">
                  <c:v>549.70000000000005</c:v>
                </c:pt>
                <c:pt idx="5911">
                  <c:v>550.79999999999995</c:v>
                </c:pt>
                <c:pt idx="5912">
                  <c:v>545.4</c:v>
                </c:pt>
                <c:pt idx="5913">
                  <c:v>540.6</c:v>
                </c:pt>
                <c:pt idx="5914">
                  <c:v>521.6</c:v>
                </c:pt>
                <c:pt idx="5915">
                  <c:v>522.4</c:v>
                </c:pt>
                <c:pt idx="5916">
                  <c:v>523.1</c:v>
                </c:pt>
                <c:pt idx="5917">
                  <c:v>520.20000000000005</c:v>
                </c:pt>
                <c:pt idx="5918">
                  <c:v>515.5</c:v>
                </c:pt>
                <c:pt idx="5919">
                  <c:v>533.70000000000005</c:v>
                </c:pt>
                <c:pt idx="5920">
                  <c:v>527.5</c:v>
                </c:pt>
                <c:pt idx="5921">
                  <c:v>526.4</c:v>
                </c:pt>
                <c:pt idx="5922">
                  <c:v>523.20000000000005</c:v>
                </c:pt>
                <c:pt idx="5923">
                  <c:v>532.1</c:v>
                </c:pt>
                <c:pt idx="5924">
                  <c:v>540.1</c:v>
                </c:pt>
                <c:pt idx="5925">
                  <c:v>545.6</c:v>
                </c:pt>
                <c:pt idx="5926">
                  <c:v>548.29999999999995</c:v>
                </c:pt>
                <c:pt idx="5927">
                  <c:v>551.20000000000005</c:v>
                </c:pt>
                <c:pt idx="5928">
                  <c:v>545.20000000000005</c:v>
                </c:pt>
                <c:pt idx="5929">
                  <c:v>543.4</c:v>
                </c:pt>
                <c:pt idx="5930">
                  <c:v>531.6</c:v>
                </c:pt>
                <c:pt idx="5931">
                  <c:v>524.29999999999995</c:v>
                </c:pt>
                <c:pt idx="5932">
                  <c:v>515.20000000000005</c:v>
                </c:pt>
                <c:pt idx="5933">
                  <c:v>524.20000000000005</c:v>
                </c:pt>
                <c:pt idx="5934">
                  <c:v>538.9</c:v>
                </c:pt>
                <c:pt idx="5935">
                  <c:v>542.29999999999995</c:v>
                </c:pt>
                <c:pt idx="5936">
                  <c:v>548.70000000000005</c:v>
                </c:pt>
                <c:pt idx="5937">
                  <c:v>553.1</c:v>
                </c:pt>
                <c:pt idx="5938">
                  <c:v>547.79999999999995</c:v>
                </c:pt>
                <c:pt idx="5939">
                  <c:v>539.20000000000005</c:v>
                </c:pt>
                <c:pt idx="5940">
                  <c:v>547.70000000000005</c:v>
                </c:pt>
                <c:pt idx="5941">
                  <c:v>533.4</c:v>
                </c:pt>
                <c:pt idx="5942">
                  <c:v>513.29999999999995</c:v>
                </c:pt>
                <c:pt idx="5943">
                  <c:v>517.79999999999995</c:v>
                </c:pt>
                <c:pt idx="5944">
                  <c:v>518.70000000000005</c:v>
                </c:pt>
                <c:pt idx="5945">
                  <c:v>517</c:v>
                </c:pt>
                <c:pt idx="5946">
                  <c:v>533.5</c:v>
                </c:pt>
                <c:pt idx="5947">
                  <c:v>535</c:v>
                </c:pt>
                <c:pt idx="5948">
                  <c:v>530.70000000000005</c:v>
                </c:pt>
                <c:pt idx="5949">
                  <c:v>526.29999999999995</c:v>
                </c:pt>
                <c:pt idx="5950">
                  <c:v>526.6</c:v>
                </c:pt>
                <c:pt idx="5951">
                  <c:v>523.6</c:v>
                </c:pt>
                <c:pt idx="5952">
                  <c:v>514.29999999999995</c:v>
                </c:pt>
                <c:pt idx="5953">
                  <c:v>517.70000000000005</c:v>
                </c:pt>
                <c:pt idx="5954">
                  <c:v>497.2</c:v>
                </c:pt>
                <c:pt idx="5955">
                  <c:v>504.2</c:v>
                </c:pt>
                <c:pt idx="5956">
                  <c:v>506.8</c:v>
                </c:pt>
                <c:pt idx="5957">
                  <c:v>502</c:v>
                </c:pt>
                <c:pt idx="5958">
                  <c:v>487</c:v>
                </c:pt>
                <c:pt idx="5959">
                  <c:v>499.8</c:v>
                </c:pt>
                <c:pt idx="5960">
                  <c:v>503.9</c:v>
                </c:pt>
                <c:pt idx="5961">
                  <c:v>485.4</c:v>
                </c:pt>
                <c:pt idx="5962">
                  <c:v>492.6</c:v>
                </c:pt>
                <c:pt idx="5963">
                  <c:v>497.1</c:v>
                </c:pt>
                <c:pt idx="5964">
                  <c:v>494.7</c:v>
                </c:pt>
                <c:pt idx="5965">
                  <c:v>490.1</c:v>
                </c:pt>
                <c:pt idx="5966">
                  <c:v>493.4</c:v>
                </c:pt>
                <c:pt idx="5967">
                  <c:v>497.6</c:v>
                </c:pt>
                <c:pt idx="5968">
                  <c:v>497.4</c:v>
                </c:pt>
                <c:pt idx="5969">
                  <c:v>497.3</c:v>
                </c:pt>
                <c:pt idx="5970">
                  <c:v>499.3</c:v>
                </c:pt>
                <c:pt idx="5971">
                  <c:v>497</c:v>
                </c:pt>
                <c:pt idx="5972">
                  <c:v>494.4</c:v>
                </c:pt>
                <c:pt idx="5973">
                  <c:v>486.8</c:v>
                </c:pt>
                <c:pt idx="5974">
                  <c:v>496.4</c:v>
                </c:pt>
                <c:pt idx="5975">
                  <c:v>496.3</c:v>
                </c:pt>
                <c:pt idx="5976">
                  <c:v>491.5</c:v>
                </c:pt>
                <c:pt idx="5977">
                  <c:v>494</c:v>
                </c:pt>
                <c:pt idx="5978">
                  <c:v>490.6</c:v>
                </c:pt>
                <c:pt idx="5979">
                  <c:v>488.6</c:v>
                </c:pt>
                <c:pt idx="5980">
                  <c:v>490.1</c:v>
                </c:pt>
                <c:pt idx="5981">
                  <c:v>495.4</c:v>
                </c:pt>
                <c:pt idx="5982">
                  <c:v>487.4</c:v>
                </c:pt>
                <c:pt idx="5983">
                  <c:v>492</c:v>
                </c:pt>
                <c:pt idx="5984">
                  <c:v>488.3</c:v>
                </c:pt>
                <c:pt idx="5985">
                  <c:v>488.8</c:v>
                </c:pt>
                <c:pt idx="5986">
                  <c:v>485.9</c:v>
                </c:pt>
                <c:pt idx="5987">
                  <c:v>479.3</c:v>
                </c:pt>
                <c:pt idx="5988">
                  <c:v>490.4</c:v>
                </c:pt>
                <c:pt idx="5989">
                  <c:v>483.1</c:v>
                </c:pt>
                <c:pt idx="5990">
                  <c:v>490.5</c:v>
                </c:pt>
                <c:pt idx="5991">
                  <c:v>494.9</c:v>
                </c:pt>
                <c:pt idx="5992">
                  <c:v>485</c:v>
                </c:pt>
                <c:pt idx="5993">
                  <c:v>486.8</c:v>
                </c:pt>
                <c:pt idx="5994">
                  <c:v>477.5</c:v>
                </c:pt>
                <c:pt idx="5995">
                  <c:v>515.29999999999995</c:v>
                </c:pt>
                <c:pt idx="5996">
                  <c:v>532.70000000000005</c:v>
                </c:pt>
                <c:pt idx="5997">
                  <c:v>536.6</c:v>
                </c:pt>
                <c:pt idx="5998">
                  <c:v>530</c:v>
                </c:pt>
                <c:pt idx="5999">
                  <c:v>521.79999999999995</c:v>
                </c:pt>
                <c:pt idx="6000">
                  <c:v>517.29999999999995</c:v>
                </c:pt>
                <c:pt idx="6001">
                  <c:v>523.1</c:v>
                </c:pt>
                <c:pt idx="6002">
                  <c:v>510.8</c:v>
                </c:pt>
                <c:pt idx="6003">
                  <c:v>528.9</c:v>
                </c:pt>
                <c:pt idx="6004">
                  <c:v>528.6</c:v>
                </c:pt>
                <c:pt idx="6005">
                  <c:v>522.4</c:v>
                </c:pt>
                <c:pt idx="6006">
                  <c:v>526</c:v>
                </c:pt>
                <c:pt idx="6007">
                  <c:v>527.5</c:v>
                </c:pt>
                <c:pt idx="6008">
                  <c:v>527.6</c:v>
                </c:pt>
                <c:pt idx="6009">
                  <c:v>526.9</c:v>
                </c:pt>
                <c:pt idx="6010">
                  <c:v>522.20000000000005</c:v>
                </c:pt>
                <c:pt idx="6011">
                  <c:v>529</c:v>
                </c:pt>
                <c:pt idx="6012">
                  <c:v>525</c:v>
                </c:pt>
                <c:pt idx="6013">
                  <c:v>525</c:v>
                </c:pt>
                <c:pt idx="6014">
                  <c:v>511.2</c:v>
                </c:pt>
                <c:pt idx="6015">
                  <c:v>522.9</c:v>
                </c:pt>
                <c:pt idx="6016">
                  <c:v>515.4</c:v>
                </c:pt>
                <c:pt idx="6017">
                  <c:v>526.29999999999995</c:v>
                </c:pt>
                <c:pt idx="6018">
                  <c:v>508.5</c:v>
                </c:pt>
                <c:pt idx="6019">
                  <c:v>517.1</c:v>
                </c:pt>
                <c:pt idx="6020">
                  <c:v>506.3</c:v>
                </c:pt>
                <c:pt idx="6021">
                  <c:v>522.29999999999995</c:v>
                </c:pt>
                <c:pt idx="6022">
                  <c:v>521.1</c:v>
                </c:pt>
                <c:pt idx="6023">
                  <c:v>519.20000000000005</c:v>
                </c:pt>
                <c:pt idx="6024">
                  <c:v>516.9</c:v>
                </c:pt>
                <c:pt idx="6025">
                  <c:v>517.20000000000005</c:v>
                </c:pt>
                <c:pt idx="6026">
                  <c:v>513.4</c:v>
                </c:pt>
                <c:pt idx="6027">
                  <c:v>522.29999999999995</c:v>
                </c:pt>
                <c:pt idx="6028">
                  <c:v>526.70000000000005</c:v>
                </c:pt>
                <c:pt idx="6029">
                  <c:v>543.4</c:v>
                </c:pt>
                <c:pt idx="6030">
                  <c:v>551.29999999999995</c:v>
                </c:pt>
                <c:pt idx="6031">
                  <c:v>545.5</c:v>
                </c:pt>
                <c:pt idx="6032">
                  <c:v>554.9</c:v>
                </c:pt>
                <c:pt idx="6033">
                  <c:v>548.1</c:v>
                </c:pt>
                <c:pt idx="6034">
                  <c:v>548.20000000000005</c:v>
                </c:pt>
                <c:pt idx="6035">
                  <c:v>533</c:v>
                </c:pt>
                <c:pt idx="6036">
                  <c:v>548</c:v>
                </c:pt>
                <c:pt idx="6037">
                  <c:v>535</c:v>
                </c:pt>
                <c:pt idx="6038">
                  <c:v>527.5</c:v>
                </c:pt>
                <c:pt idx="6039">
                  <c:v>516.6</c:v>
                </c:pt>
                <c:pt idx="6040">
                  <c:v>520.70000000000005</c:v>
                </c:pt>
                <c:pt idx="6041">
                  <c:v>520.6</c:v>
                </c:pt>
                <c:pt idx="6042">
                  <c:v>520.29999999999995</c:v>
                </c:pt>
                <c:pt idx="6043">
                  <c:v>521.1</c:v>
                </c:pt>
                <c:pt idx="6044">
                  <c:v>519.5</c:v>
                </c:pt>
                <c:pt idx="6045">
                  <c:v>528.4</c:v>
                </c:pt>
                <c:pt idx="6046">
                  <c:v>528.5</c:v>
                </c:pt>
                <c:pt idx="6047">
                  <c:v>531.20000000000005</c:v>
                </c:pt>
                <c:pt idx="6048">
                  <c:v>533</c:v>
                </c:pt>
                <c:pt idx="6049">
                  <c:v>529.1</c:v>
                </c:pt>
                <c:pt idx="6050">
                  <c:v>527.5</c:v>
                </c:pt>
                <c:pt idx="6051">
                  <c:v>538.1</c:v>
                </c:pt>
                <c:pt idx="6052">
                  <c:v>549.4</c:v>
                </c:pt>
                <c:pt idx="6053">
                  <c:v>547.5</c:v>
                </c:pt>
                <c:pt idx="6054">
                  <c:v>541.20000000000005</c:v>
                </c:pt>
                <c:pt idx="6055">
                  <c:v>538</c:v>
                </c:pt>
                <c:pt idx="6056">
                  <c:v>531.29999999999995</c:v>
                </c:pt>
                <c:pt idx="6057">
                  <c:v>514.1</c:v>
                </c:pt>
                <c:pt idx="6058">
                  <c:v>512.70000000000005</c:v>
                </c:pt>
                <c:pt idx="6059">
                  <c:v>512.29999999999995</c:v>
                </c:pt>
                <c:pt idx="6060">
                  <c:v>515.20000000000005</c:v>
                </c:pt>
                <c:pt idx="6061">
                  <c:v>525.1</c:v>
                </c:pt>
                <c:pt idx="6062">
                  <c:v>520.29999999999995</c:v>
                </c:pt>
                <c:pt idx="6063">
                  <c:v>527.4</c:v>
                </c:pt>
                <c:pt idx="6064">
                  <c:v>521</c:v>
                </c:pt>
                <c:pt idx="6065">
                  <c:v>509.1</c:v>
                </c:pt>
                <c:pt idx="6066">
                  <c:v>527.1</c:v>
                </c:pt>
                <c:pt idx="6067">
                  <c:v>524.6</c:v>
                </c:pt>
                <c:pt idx="6068">
                  <c:v>509.7</c:v>
                </c:pt>
                <c:pt idx="6069">
                  <c:v>526.79999999999995</c:v>
                </c:pt>
                <c:pt idx="6070">
                  <c:v>534.6</c:v>
                </c:pt>
                <c:pt idx="6071">
                  <c:v>543.9</c:v>
                </c:pt>
                <c:pt idx="6072">
                  <c:v>547.4</c:v>
                </c:pt>
                <c:pt idx="6073">
                  <c:v>549.79999999999995</c:v>
                </c:pt>
                <c:pt idx="6074">
                  <c:v>549</c:v>
                </c:pt>
                <c:pt idx="6075">
                  <c:v>546.5</c:v>
                </c:pt>
                <c:pt idx="6076">
                  <c:v>543.9</c:v>
                </c:pt>
                <c:pt idx="6077">
                  <c:v>542.1</c:v>
                </c:pt>
                <c:pt idx="6078">
                  <c:v>539.29999999999995</c:v>
                </c:pt>
                <c:pt idx="6079">
                  <c:v>524.1</c:v>
                </c:pt>
                <c:pt idx="6080">
                  <c:v>525.29999999999995</c:v>
                </c:pt>
                <c:pt idx="6081">
                  <c:v>514.79999999999995</c:v>
                </c:pt>
                <c:pt idx="6082">
                  <c:v>500.3</c:v>
                </c:pt>
                <c:pt idx="6083">
                  <c:v>507.5</c:v>
                </c:pt>
                <c:pt idx="6084">
                  <c:v>515.6</c:v>
                </c:pt>
                <c:pt idx="6085">
                  <c:v>518.20000000000005</c:v>
                </c:pt>
                <c:pt idx="6086">
                  <c:v>518.29999999999995</c:v>
                </c:pt>
                <c:pt idx="6087">
                  <c:v>504.5</c:v>
                </c:pt>
                <c:pt idx="6088">
                  <c:v>515.70000000000005</c:v>
                </c:pt>
                <c:pt idx="6089">
                  <c:v>515.5</c:v>
                </c:pt>
                <c:pt idx="6090">
                  <c:v>521</c:v>
                </c:pt>
                <c:pt idx="6091">
                  <c:v>514.6</c:v>
                </c:pt>
                <c:pt idx="6092">
                  <c:v>517.6</c:v>
                </c:pt>
                <c:pt idx="6093">
                  <c:v>507.8</c:v>
                </c:pt>
                <c:pt idx="6094">
                  <c:v>524.70000000000005</c:v>
                </c:pt>
                <c:pt idx="6095">
                  <c:v>539.20000000000005</c:v>
                </c:pt>
                <c:pt idx="6096">
                  <c:v>539.79999999999995</c:v>
                </c:pt>
                <c:pt idx="6097">
                  <c:v>531.9</c:v>
                </c:pt>
                <c:pt idx="6098">
                  <c:v>525.9</c:v>
                </c:pt>
                <c:pt idx="6099">
                  <c:v>523.4</c:v>
                </c:pt>
                <c:pt idx="6100">
                  <c:v>514.20000000000005</c:v>
                </c:pt>
                <c:pt idx="6101">
                  <c:v>511.6</c:v>
                </c:pt>
                <c:pt idx="6102">
                  <c:v>510</c:v>
                </c:pt>
                <c:pt idx="6103">
                  <c:v>506.9</c:v>
                </c:pt>
                <c:pt idx="6104">
                  <c:v>516.70000000000005</c:v>
                </c:pt>
                <c:pt idx="6105">
                  <c:v>517.4</c:v>
                </c:pt>
                <c:pt idx="6106">
                  <c:v>513.29999999999995</c:v>
                </c:pt>
                <c:pt idx="6107">
                  <c:v>516.4</c:v>
                </c:pt>
                <c:pt idx="6108">
                  <c:v>503.9</c:v>
                </c:pt>
                <c:pt idx="6109">
                  <c:v>512.29999999999995</c:v>
                </c:pt>
                <c:pt idx="6110">
                  <c:v>514.9</c:v>
                </c:pt>
                <c:pt idx="6111">
                  <c:v>516.5</c:v>
                </c:pt>
                <c:pt idx="6112">
                  <c:v>531.6</c:v>
                </c:pt>
                <c:pt idx="6113">
                  <c:v>534.29999999999995</c:v>
                </c:pt>
                <c:pt idx="6114">
                  <c:v>536.9</c:v>
                </c:pt>
                <c:pt idx="6115">
                  <c:v>527.5</c:v>
                </c:pt>
                <c:pt idx="6116">
                  <c:v>520.6</c:v>
                </c:pt>
                <c:pt idx="6117">
                  <c:v>515.29999999999995</c:v>
                </c:pt>
                <c:pt idx="6118">
                  <c:v>502.8</c:v>
                </c:pt>
                <c:pt idx="6119">
                  <c:v>499.4</c:v>
                </c:pt>
                <c:pt idx="6120">
                  <c:v>519.5</c:v>
                </c:pt>
                <c:pt idx="6121">
                  <c:v>521.20000000000005</c:v>
                </c:pt>
                <c:pt idx="6122">
                  <c:v>513.70000000000005</c:v>
                </c:pt>
                <c:pt idx="6123">
                  <c:v>527.70000000000005</c:v>
                </c:pt>
                <c:pt idx="6124">
                  <c:v>515.29999999999995</c:v>
                </c:pt>
                <c:pt idx="6125">
                  <c:v>514.1</c:v>
                </c:pt>
                <c:pt idx="6126">
                  <c:v>511.1</c:v>
                </c:pt>
                <c:pt idx="6127">
                  <c:v>517.20000000000005</c:v>
                </c:pt>
                <c:pt idx="6128">
                  <c:v>526.6</c:v>
                </c:pt>
                <c:pt idx="6129">
                  <c:v>524.6</c:v>
                </c:pt>
                <c:pt idx="6130">
                  <c:v>526.1</c:v>
                </c:pt>
                <c:pt idx="6131">
                  <c:v>523.5</c:v>
                </c:pt>
                <c:pt idx="6132">
                  <c:v>514.4</c:v>
                </c:pt>
                <c:pt idx="6133">
                  <c:v>507.7</c:v>
                </c:pt>
                <c:pt idx="6134">
                  <c:v>502.9</c:v>
                </c:pt>
                <c:pt idx="6135">
                  <c:v>515.1</c:v>
                </c:pt>
                <c:pt idx="6136">
                  <c:v>520.70000000000005</c:v>
                </c:pt>
                <c:pt idx="6137">
                  <c:v>520.5</c:v>
                </c:pt>
                <c:pt idx="6138">
                  <c:v>534.20000000000005</c:v>
                </c:pt>
                <c:pt idx="6139">
                  <c:v>542</c:v>
                </c:pt>
                <c:pt idx="6140">
                  <c:v>543.9</c:v>
                </c:pt>
                <c:pt idx="6141">
                  <c:v>542.4</c:v>
                </c:pt>
                <c:pt idx="6142">
                  <c:v>538.29999999999995</c:v>
                </c:pt>
                <c:pt idx="6143">
                  <c:v>529.5</c:v>
                </c:pt>
                <c:pt idx="6144">
                  <c:v>528.1</c:v>
                </c:pt>
                <c:pt idx="6145">
                  <c:v>517.20000000000005</c:v>
                </c:pt>
                <c:pt idx="6146">
                  <c:v>521.1</c:v>
                </c:pt>
                <c:pt idx="6147">
                  <c:v>518.20000000000005</c:v>
                </c:pt>
                <c:pt idx="6148">
                  <c:v>505.8</c:v>
                </c:pt>
                <c:pt idx="6149">
                  <c:v>514.79999999999995</c:v>
                </c:pt>
                <c:pt idx="6150">
                  <c:v>527.6</c:v>
                </c:pt>
                <c:pt idx="6151">
                  <c:v>523.5</c:v>
                </c:pt>
                <c:pt idx="6152">
                  <c:v>521.29999999999995</c:v>
                </c:pt>
                <c:pt idx="6153">
                  <c:v>528.20000000000005</c:v>
                </c:pt>
                <c:pt idx="6154">
                  <c:v>525.1</c:v>
                </c:pt>
                <c:pt idx="6155">
                  <c:v>526.9</c:v>
                </c:pt>
                <c:pt idx="6156">
                  <c:v>525.29999999999995</c:v>
                </c:pt>
                <c:pt idx="6157">
                  <c:v>526.6</c:v>
                </c:pt>
                <c:pt idx="6158">
                  <c:v>525.4</c:v>
                </c:pt>
                <c:pt idx="6159">
                  <c:v>514.79999999999995</c:v>
                </c:pt>
                <c:pt idx="6160">
                  <c:v>513.5</c:v>
                </c:pt>
                <c:pt idx="6161">
                  <c:v>512.79999999999995</c:v>
                </c:pt>
                <c:pt idx="6162">
                  <c:v>520</c:v>
                </c:pt>
                <c:pt idx="6163">
                  <c:v>525.6</c:v>
                </c:pt>
                <c:pt idx="6164">
                  <c:v>524.6</c:v>
                </c:pt>
                <c:pt idx="6165">
                  <c:v>523.4</c:v>
                </c:pt>
                <c:pt idx="6166">
                  <c:v>513.1</c:v>
                </c:pt>
                <c:pt idx="6167">
                  <c:v>523</c:v>
                </c:pt>
                <c:pt idx="6168">
                  <c:v>530.1</c:v>
                </c:pt>
                <c:pt idx="6169">
                  <c:v>538.5</c:v>
                </c:pt>
                <c:pt idx="6170">
                  <c:v>540.29999999999995</c:v>
                </c:pt>
                <c:pt idx="6171">
                  <c:v>545.79999999999995</c:v>
                </c:pt>
                <c:pt idx="6172">
                  <c:v>542.4</c:v>
                </c:pt>
                <c:pt idx="6173">
                  <c:v>541.4</c:v>
                </c:pt>
                <c:pt idx="6174">
                  <c:v>536.9</c:v>
                </c:pt>
                <c:pt idx="6175">
                  <c:v>521.1</c:v>
                </c:pt>
                <c:pt idx="6176">
                  <c:v>509.4</c:v>
                </c:pt>
                <c:pt idx="6177">
                  <c:v>510</c:v>
                </c:pt>
                <c:pt idx="6178">
                  <c:v>510.4</c:v>
                </c:pt>
                <c:pt idx="6179">
                  <c:v>516.20000000000005</c:v>
                </c:pt>
                <c:pt idx="6180">
                  <c:v>528.1</c:v>
                </c:pt>
                <c:pt idx="6181">
                  <c:v>530.6</c:v>
                </c:pt>
                <c:pt idx="6182">
                  <c:v>514.79999999999995</c:v>
                </c:pt>
                <c:pt idx="6183">
                  <c:v>526.6</c:v>
                </c:pt>
                <c:pt idx="6184">
                  <c:v>525.5</c:v>
                </c:pt>
                <c:pt idx="6185">
                  <c:v>527.9</c:v>
                </c:pt>
                <c:pt idx="6186">
                  <c:v>524.4</c:v>
                </c:pt>
                <c:pt idx="6187">
                  <c:v>537.70000000000005</c:v>
                </c:pt>
                <c:pt idx="6188">
                  <c:v>546.29999999999995</c:v>
                </c:pt>
                <c:pt idx="6189">
                  <c:v>546.79999999999995</c:v>
                </c:pt>
                <c:pt idx="6190">
                  <c:v>533</c:v>
                </c:pt>
                <c:pt idx="6191">
                  <c:v>518.29999999999995</c:v>
                </c:pt>
                <c:pt idx="6192">
                  <c:v>522.6</c:v>
                </c:pt>
                <c:pt idx="6193">
                  <c:v>519.1</c:v>
                </c:pt>
                <c:pt idx="6194">
                  <c:v>528.9</c:v>
                </c:pt>
                <c:pt idx="6195">
                  <c:v>529.6</c:v>
                </c:pt>
                <c:pt idx="6196">
                  <c:v>534.5</c:v>
                </c:pt>
                <c:pt idx="6197">
                  <c:v>537</c:v>
                </c:pt>
                <c:pt idx="6198">
                  <c:v>523.5</c:v>
                </c:pt>
                <c:pt idx="6199">
                  <c:v>537.5</c:v>
                </c:pt>
                <c:pt idx="6200">
                  <c:v>535.20000000000005</c:v>
                </c:pt>
                <c:pt idx="6201">
                  <c:v>556.70000000000005</c:v>
                </c:pt>
                <c:pt idx="6202">
                  <c:v>559.1</c:v>
                </c:pt>
                <c:pt idx="6203">
                  <c:v>553.6</c:v>
                </c:pt>
                <c:pt idx="6204">
                  <c:v>544</c:v>
                </c:pt>
                <c:pt idx="6205">
                  <c:v>535.9</c:v>
                </c:pt>
                <c:pt idx="6206">
                  <c:v>533.70000000000005</c:v>
                </c:pt>
                <c:pt idx="6207">
                  <c:v>532.79999999999995</c:v>
                </c:pt>
                <c:pt idx="6208">
                  <c:v>536.5</c:v>
                </c:pt>
                <c:pt idx="6209">
                  <c:v>539.29999999999995</c:v>
                </c:pt>
                <c:pt idx="6210">
                  <c:v>545.70000000000005</c:v>
                </c:pt>
                <c:pt idx="6211">
                  <c:v>544.4</c:v>
                </c:pt>
                <c:pt idx="6212">
                  <c:v>542.29999999999995</c:v>
                </c:pt>
                <c:pt idx="6213">
                  <c:v>527</c:v>
                </c:pt>
                <c:pt idx="6214">
                  <c:v>537.4</c:v>
                </c:pt>
                <c:pt idx="6215">
                  <c:v>531</c:v>
                </c:pt>
                <c:pt idx="6216">
                  <c:v>542.1</c:v>
                </c:pt>
                <c:pt idx="6217">
                  <c:v>536</c:v>
                </c:pt>
                <c:pt idx="6218">
                  <c:v>550.9</c:v>
                </c:pt>
                <c:pt idx="6219">
                  <c:v>549.29999999999995</c:v>
                </c:pt>
                <c:pt idx="6220">
                  <c:v>554.5</c:v>
                </c:pt>
                <c:pt idx="6221">
                  <c:v>545.1</c:v>
                </c:pt>
                <c:pt idx="6222">
                  <c:v>539.29999999999995</c:v>
                </c:pt>
                <c:pt idx="6223">
                  <c:v>546.5</c:v>
                </c:pt>
                <c:pt idx="6224">
                  <c:v>548.9</c:v>
                </c:pt>
                <c:pt idx="6225">
                  <c:v>545.1</c:v>
                </c:pt>
                <c:pt idx="6226">
                  <c:v>547.79999999999995</c:v>
                </c:pt>
                <c:pt idx="6227">
                  <c:v>545.6</c:v>
                </c:pt>
                <c:pt idx="6228">
                  <c:v>547.1</c:v>
                </c:pt>
                <c:pt idx="6229">
                  <c:v>544.70000000000005</c:v>
                </c:pt>
                <c:pt idx="6230">
                  <c:v>534.29999999999995</c:v>
                </c:pt>
                <c:pt idx="6231">
                  <c:v>543.9</c:v>
                </c:pt>
                <c:pt idx="6232">
                  <c:v>553.1</c:v>
                </c:pt>
                <c:pt idx="6233">
                  <c:v>556.79999999999995</c:v>
                </c:pt>
                <c:pt idx="6234">
                  <c:v>568.20000000000005</c:v>
                </c:pt>
                <c:pt idx="6235">
                  <c:v>547.70000000000005</c:v>
                </c:pt>
                <c:pt idx="6236">
                  <c:v>536.29999999999995</c:v>
                </c:pt>
                <c:pt idx="6237">
                  <c:v>543.70000000000005</c:v>
                </c:pt>
                <c:pt idx="6238">
                  <c:v>551.20000000000005</c:v>
                </c:pt>
                <c:pt idx="6239">
                  <c:v>539.4</c:v>
                </c:pt>
                <c:pt idx="6240">
                  <c:v>547.5</c:v>
                </c:pt>
                <c:pt idx="6241">
                  <c:v>542.1</c:v>
                </c:pt>
                <c:pt idx="6242">
                  <c:v>527.9</c:v>
                </c:pt>
                <c:pt idx="6243">
                  <c:v>550.6</c:v>
                </c:pt>
                <c:pt idx="6244">
                  <c:v>551.6</c:v>
                </c:pt>
                <c:pt idx="6245">
                  <c:v>558</c:v>
                </c:pt>
                <c:pt idx="6246">
                  <c:v>553.9</c:v>
                </c:pt>
                <c:pt idx="6247">
                  <c:v>555</c:v>
                </c:pt>
                <c:pt idx="6248">
                  <c:v>562.4</c:v>
                </c:pt>
                <c:pt idx="6249">
                  <c:v>559.5</c:v>
                </c:pt>
                <c:pt idx="6250">
                  <c:v>554</c:v>
                </c:pt>
                <c:pt idx="6251">
                  <c:v>546.6</c:v>
                </c:pt>
                <c:pt idx="6252">
                  <c:v>530.20000000000005</c:v>
                </c:pt>
                <c:pt idx="6253">
                  <c:v>517.70000000000005</c:v>
                </c:pt>
                <c:pt idx="6254">
                  <c:v>522</c:v>
                </c:pt>
                <c:pt idx="6255">
                  <c:v>541.20000000000005</c:v>
                </c:pt>
                <c:pt idx="6256">
                  <c:v>554.4</c:v>
                </c:pt>
                <c:pt idx="6257">
                  <c:v>565.6</c:v>
                </c:pt>
                <c:pt idx="6258">
                  <c:v>574.9</c:v>
                </c:pt>
                <c:pt idx="6259">
                  <c:v>578</c:v>
                </c:pt>
                <c:pt idx="6260">
                  <c:v>576.9</c:v>
                </c:pt>
                <c:pt idx="6261">
                  <c:v>552.79999999999995</c:v>
                </c:pt>
                <c:pt idx="6262">
                  <c:v>546.4</c:v>
                </c:pt>
                <c:pt idx="6263">
                  <c:v>531.5</c:v>
                </c:pt>
                <c:pt idx="6264">
                  <c:v>536.20000000000005</c:v>
                </c:pt>
                <c:pt idx="6265">
                  <c:v>538</c:v>
                </c:pt>
                <c:pt idx="6266">
                  <c:v>537.9</c:v>
                </c:pt>
                <c:pt idx="6267">
                  <c:v>537.5</c:v>
                </c:pt>
                <c:pt idx="6268">
                  <c:v>546.5</c:v>
                </c:pt>
                <c:pt idx="6269">
                  <c:v>540</c:v>
                </c:pt>
                <c:pt idx="6270">
                  <c:v>548.1</c:v>
                </c:pt>
                <c:pt idx="6271">
                  <c:v>542.1</c:v>
                </c:pt>
                <c:pt idx="6272">
                  <c:v>551</c:v>
                </c:pt>
                <c:pt idx="6273">
                  <c:v>544.29999999999995</c:v>
                </c:pt>
                <c:pt idx="6274">
                  <c:v>540</c:v>
                </c:pt>
                <c:pt idx="6275">
                  <c:v>537.4</c:v>
                </c:pt>
                <c:pt idx="6276">
                  <c:v>543.79999999999995</c:v>
                </c:pt>
                <c:pt idx="6277">
                  <c:v>544.79999999999995</c:v>
                </c:pt>
                <c:pt idx="6278">
                  <c:v>544.5</c:v>
                </c:pt>
                <c:pt idx="6279">
                  <c:v>525.29999999999995</c:v>
                </c:pt>
                <c:pt idx="6280">
                  <c:v>548.70000000000005</c:v>
                </c:pt>
                <c:pt idx="6281">
                  <c:v>541.4</c:v>
                </c:pt>
                <c:pt idx="6282">
                  <c:v>546.9</c:v>
                </c:pt>
                <c:pt idx="6283">
                  <c:v>543.20000000000005</c:v>
                </c:pt>
                <c:pt idx="6284">
                  <c:v>542.70000000000005</c:v>
                </c:pt>
                <c:pt idx="6285">
                  <c:v>545.20000000000005</c:v>
                </c:pt>
                <c:pt idx="6286">
                  <c:v>541.9</c:v>
                </c:pt>
                <c:pt idx="6287">
                  <c:v>545.29999999999995</c:v>
                </c:pt>
                <c:pt idx="6288">
                  <c:v>542.1</c:v>
                </c:pt>
                <c:pt idx="6289">
                  <c:v>548.9</c:v>
                </c:pt>
                <c:pt idx="6290">
                  <c:v>556.6</c:v>
                </c:pt>
                <c:pt idx="6291">
                  <c:v>545.9</c:v>
                </c:pt>
                <c:pt idx="6292">
                  <c:v>535.29999999999995</c:v>
                </c:pt>
                <c:pt idx="6293">
                  <c:v>539.6</c:v>
                </c:pt>
                <c:pt idx="6294">
                  <c:v>541.6</c:v>
                </c:pt>
                <c:pt idx="6295">
                  <c:v>541.79999999999995</c:v>
                </c:pt>
                <c:pt idx="6296">
                  <c:v>541.5</c:v>
                </c:pt>
                <c:pt idx="6297">
                  <c:v>547.1</c:v>
                </c:pt>
                <c:pt idx="6298">
                  <c:v>548.79999999999995</c:v>
                </c:pt>
                <c:pt idx="6299">
                  <c:v>548.79999999999995</c:v>
                </c:pt>
                <c:pt idx="6300">
                  <c:v>528.4</c:v>
                </c:pt>
                <c:pt idx="6301">
                  <c:v>537.4</c:v>
                </c:pt>
                <c:pt idx="6302">
                  <c:v>543.5</c:v>
                </c:pt>
                <c:pt idx="6303">
                  <c:v>545.6</c:v>
                </c:pt>
                <c:pt idx="6304">
                  <c:v>548.9</c:v>
                </c:pt>
                <c:pt idx="6305">
                  <c:v>539.1</c:v>
                </c:pt>
                <c:pt idx="6306">
                  <c:v>542.79999999999995</c:v>
                </c:pt>
                <c:pt idx="6307">
                  <c:v>538.70000000000005</c:v>
                </c:pt>
                <c:pt idx="6308">
                  <c:v>538.20000000000005</c:v>
                </c:pt>
                <c:pt idx="6309">
                  <c:v>532.4</c:v>
                </c:pt>
                <c:pt idx="6310">
                  <c:v>542.29999999999995</c:v>
                </c:pt>
                <c:pt idx="6311">
                  <c:v>537.5</c:v>
                </c:pt>
                <c:pt idx="6312">
                  <c:v>536.79999999999995</c:v>
                </c:pt>
                <c:pt idx="6313">
                  <c:v>540.1</c:v>
                </c:pt>
                <c:pt idx="6314">
                  <c:v>551.5</c:v>
                </c:pt>
                <c:pt idx="6315">
                  <c:v>547.6</c:v>
                </c:pt>
                <c:pt idx="6316">
                  <c:v>557.29999999999995</c:v>
                </c:pt>
                <c:pt idx="6317">
                  <c:v>546.20000000000005</c:v>
                </c:pt>
                <c:pt idx="6318">
                  <c:v>530.6</c:v>
                </c:pt>
                <c:pt idx="6319">
                  <c:v>518.79999999999995</c:v>
                </c:pt>
                <c:pt idx="6320">
                  <c:v>521</c:v>
                </c:pt>
                <c:pt idx="6321">
                  <c:v>523.20000000000005</c:v>
                </c:pt>
                <c:pt idx="6322">
                  <c:v>528.70000000000005</c:v>
                </c:pt>
                <c:pt idx="6323">
                  <c:v>543</c:v>
                </c:pt>
                <c:pt idx="6324">
                  <c:v>538.6</c:v>
                </c:pt>
                <c:pt idx="6325">
                  <c:v>521.79999999999995</c:v>
                </c:pt>
                <c:pt idx="6326">
                  <c:v>523.9</c:v>
                </c:pt>
                <c:pt idx="6327">
                  <c:v>528.9</c:v>
                </c:pt>
                <c:pt idx="6328">
                  <c:v>527.1</c:v>
                </c:pt>
                <c:pt idx="6329">
                  <c:v>513.29999999999995</c:v>
                </c:pt>
                <c:pt idx="6330">
                  <c:v>533.20000000000005</c:v>
                </c:pt>
                <c:pt idx="6331">
                  <c:v>538.6</c:v>
                </c:pt>
                <c:pt idx="6332">
                  <c:v>541.5</c:v>
                </c:pt>
                <c:pt idx="6333">
                  <c:v>522.70000000000005</c:v>
                </c:pt>
                <c:pt idx="6334">
                  <c:v>532</c:v>
                </c:pt>
                <c:pt idx="6335">
                  <c:v>527.29999999999995</c:v>
                </c:pt>
                <c:pt idx="6336">
                  <c:v>536.4</c:v>
                </c:pt>
                <c:pt idx="6337">
                  <c:v>528.79999999999995</c:v>
                </c:pt>
                <c:pt idx="6338">
                  <c:v>541.6</c:v>
                </c:pt>
                <c:pt idx="6339">
                  <c:v>536.70000000000005</c:v>
                </c:pt>
                <c:pt idx="6340">
                  <c:v>546.5</c:v>
                </c:pt>
                <c:pt idx="6341">
                  <c:v>545.70000000000005</c:v>
                </c:pt>
                <c:pt idx="6342">
                  <c:v>534.29999999999995</c:v>
                </c:pt>
                <c:pt idx="6343">
                  <c:v>539.20000000000005</c:v>
                </c:pt>
                <c:pt idx="6344">
                  <c:v>541.4</c:v>
                </c:pt>
                <c:pt idx="6345">
                  <c:v>542.4</c:v>
                </c:pt>
                <c:pt idx="6346">
                  <c:v>538.5</c:v>
                </c:pt>
                <c:pt idx="6347">
                  <c:v>523.6</c:v>
                </c:pt>
                <c:pt idx="6348">
                  <c:v>534.5</c:v>
                </c:pt>
                <c:pt idx="6349">
                  <c:v>534.70000000000005</c:v>
                </c:pt>
                <c:pt idx="6350">
                  <c:v>535</c:v>
                </c:pt>
                <c:pt idx="6351">
                  <c:v>538.4</c:v>
                </c:pt>
                <c:pt idx="6352">
                  <c:v>537.29999999999995</c:v>
                </c:pt>
                <c:pt idx="6353">
                  <c:v>534.4</c:v>
                </c:pt>
                <c:pt idx="6354">
                  <c:v>530.70000000000005</c:v>
                </c:pt>
                <c:pt idx="6355">
                  <c:v>530.20000000000005</c:v>
                </c:pt>
                <c:pt idx="6356">
                  <c:v>533.29999999999995</c:v>
                </c:pt>
                <c:pt idx="6357">
                  <c:v>536.70000000000005</c:v>
                </c:pt>
                <c:pt idx="6358">
                  <c:v>530</c:v>
                </c:pt>
                <c:pt idx="6359">
                  <c:v>538.20000000000005</c:v>
                </c:pt>
                <c:pt idx="6360">
                  <c:v>540.9</c:v>
                </c:pt>
                <c:pt idx="6361">
                  <c:v>536.79999999999995</c:v>
                </c:pt>
                <c:pt idx="6362">
                  <c:v>524</c:v>
                </c:pt>
                <c:pt idx="6363">
                  <c:v>528.70000000000005</c:v>
                </c:pt>
                <c:pt idx="6364">
                  <c:v>532.9</c:v>
                </c:pt>
                <c:pt idx="6365">
                  <c:v>522.1</c:v>
                </c:pt>
                <c:pt idx="6366">
                  <c:v>529.1</c:v>
                </c:pt>
                <c:pt idx="6367">
                  <c:v>529.20000000000005</c:v>
                </c:pt>
                <c:pt idx="6368">
                  <c:v>525.6</c:v>
                </c:pt>
                <c:pt idx="6369">
                  <c:v>532.29999999999995</c:v>
                </c:pt>
                <c:pt idx="6370">
                  <c:v>533.5</c:v>
                </c:pt>
                <c:pt idx="6371">
                  <c:v>532.20000000000005</c:v>
                </c:pt>
                <c:pt idx="6372">
                  <c:v>520.20000000000005</c:v>
                </c:pt>
                <c:pt idx="6373">
                  <c:v>528.9</c:v>
                </c:pt>
                <c:pt idx="6374">
                  <c:v>519.1</c:v>
                </c:pt>
                <c:pt idx="6375">
                  <c:v>527.70000000000005</c:v>
                </c:pt>
                <c:pt idx="6376">
                  <c:v>531.6</c:v>
                </c:pt>
                <c:pt idx="6377">
                  <c:v>531</c:v>
                </c:pt>
                <c:pt idx="6378">
                  <c:v>533.6</c:v>
                </c:pt>
                <c:pt idx="6379">
                  <c:v>525.9</c:v>
                </c:pt>
                <c:pt idx="6380">
                  <c:v>529.70000000000005</c:v>
                </c:pt>
                <c:pt idx="6381">
                  <c:v>528.70000000000005</c:v>
                </c:pt>
                <c:pt idx="6382">
                  <c:v>509.2</c:v>
                </c:pt>
                <c:pt idx="6383">
                  <c:v>520.79999999999995</c:v>
                </c:pt>
                <c:pt idx="6384">
                  <c:v>525.1</c:v>
                </c:pt>
                <c:pt idx="6385">
                  <c:v>519.1</c:v>
                </c:pt>
                <c:pt idx="6386">
                  <c:v>526.6</c:v>
                </c:pt>
                <c:pt idx="6387">
                  <c:v>522.9</c:v>
                </c:pt>
                <c:pt idx="6388">
                  <c:v>525.29999999999995</c:v>
                </c:pt>
                <c:pt idx="6389">
                  <c:v>527.70000000000005</c:v>
                </c:pt>
                <c:pt idx="6390">
                  <c:v>542</c:v>
                </c:pt>
                <c:pt idx="6391">
                  <c:v>547</c:v>
                </c:pt>
                <c:pt idx="6392">
                  <c:v>539.29999999999995</c:v>
                </c:pt>
                <c:pt idx="6393">
                  <c:v>536.70000000000005</c:v>
                </c:pt>
                <c:pt idx="6394">
                  <c:v>530.29999999999995</c:v>
                </c:pt>
                <c:pt idx="6395">
                  <c:v>528.29999999999995</c:v>
                </c:pt>
                <c:pt idx="6396">
                  <c:v>536.6</c:v>
                </c:pt>
                <c:pt idx="6397">
                  <c:v>541.9</c:v>
                </c:pt>
                <c:pt idx="6398">
                  <c:v>540.5</c:v>
                </c:pt>
                <c:pt idx="6399">
                  <c:v>526.20000000000005</c:v>
                </c:pt>
                <c:pt idx="6400">
                  <c:v>517</c:v>
                </c:pt>
                <c:pt idx="6401">
                  <c:v>514.6</c:v>
                </c:pt>
                <c:pt idx="6402">
                  <c:v>515.79999999999995</c:v>
                </c:pt>
                <c:pt idx="6403">
                  <c:v>517.79999999999995</c:v>
                </c:pt>
                <c:pt idx="6404">
                  <c:v>522.6</c:v>
                </c:pt>
                <c:pt idx="6405">
                  <c:v>509.3</c:v>
                </c:pt>
                <c:pt idx="6406">
                  <c:v>529.1</c:v>
                </c:pt>
                <c:pt idx="6407">
                  <c:v>530.6</c:v>
                </c:pt>
                <c:pt idx="6408">
                  <c:v>533</c:v>
                </c:pt>
                <c:pt idx="6409">
                  <c:v>530.20000000000005</c:v>
                </c:pt>
                <c:pt idx="6410">
                  <c:v>526.29999999999995</c:v>
                </c:pt>
                <c:pt idx="6411">
                  <c:v>518.4</c:v>
                </c:pt>
                <c:pt idx="6412">
                  <c:v>523.9</c:v>
                </c:pt>
                <c:pt idx="6413">
                  <c:v>519.29999999999995</c:v>
                </c:pt>
                <c:pt idx="6414">
                  <c:v>526.6</c:v>
                </c:pt>
                <c:pt idx="6415">
                  <c:v>532.4</c:v>
                </c:pt>
                <c:pt idx="6416">
                  <c:v>540.6</c:v>
                </c:pt>
                <c:pt idx="6417">
                  <c:v>539</c:v>
                </c:pt>
                <c:pt idx="6418">
                  <c:v>541.29999999999995</c:v>
                </c:pt>
                <c:pt idx="6419">
                  <c:v>548.70000000000005</c:v>
                </c:pt>
                <c:pt idx="6420">
                  <c:v>527.70000000000005</c:v>
                </c:pt>
                <c:pt idx="6421">
                  <c:v>541.20000000000005</c:v>
                </c:pt>
                <c:pt idx="6422">
                  <c:v>533.70000000000005</c:v>
                </c:pt>
                <c:pt idx="6423">
                  <c:v>526.6</c:v>
                </c:pt>
                <c:pt idx="6424">
                  <c:v>516.29999999999995</c:v>
                </c:pt>
                <c:pt idx="6425">
                  <c:v>514.4</c:v>
                </c:pt>
                <c:pt idx="6426">
                  <c:v>513.79999999999995</c:v>
                </c:pt>
                <c:pt idx="6427">
                  <c:v>509.9</c:v>
                </c:pt>
                <c:pt idx="6428">
                  <c:v>518.6</c:v>
                </c:pt>
                <c:pt idx="6429">
                  <c:v>522.20000000000005</c:v>
                </c:pt>
                <c:pt idx="6430">
                  <c:v>518.1</c:v>
                </c:pt>
                <c:pt idx="6431">
                  <c:v>525.70000000000005</c:v>
                </c:pt>
                <c:pt idx="6432">
                  <c:v>523.9</c:v>
                </c:pt>
                <c:pt idx="6433">
                  <c:v>524.5</c:v>
                </c:pt>
                <c:pt idx="6434">
                  <c:v>523.9</c:v>
                </c:pt>
                <c:pt idx="6435">
                  <c:v>524.29999999999995</c:v>
                </c:pt>
                <c:pt idx="6436">
                  <c:v>533</c:v>
                </c:pt>
                <c:pt idx="6437">
                  <c:v>524.4</c:v>
                </c:pt>
                <c:pt idx="6438">
                  <c:v>535.6</c:v>
                </c:pt>
                <c:pt idx="6439">
                  <c:v>526.20000000000005</c:v>
                </c:pt>
                <c:pt idx="6440">
                  <c:v>519.5</c:v>
                </c:pt>
                <c:pt idx="6441">
                  <c:v>519.29999999999995</c:v>
                </c:pt>
                <c:pt idx="6442">
                  <c:v>503.6</c:v>
                </c:pt>
                <c:pt idx="6443">
                  <c:v>509.7</c:v>
                </c:pt>
                <c:pt idx="6444">
                  <c:v>525.20000000000005</c:v>
                </c:pt>
                <c:pt idx="6445">
                  <c:v>520.1</c:v>
                </c:pt>
                <c:pt idx="6446">
                  <c:v>525.1</c:v>
                </c:pt>
                <c:pt idx="6447">
                  <c:v>517.1</c:v>
                </c:pt>
                <c:pt idx="6448">
                  <c:v>521.29999999999995</c:v>
                </c:pt>
                <c:pt idx="6449">
                  <c:v>524</c:v>
                </c:pt>
                <c:pt idx="6450">
                  <c:v>519.79999999999995</c:v>
                </c:pt>
                <c:pt idx="6451">
                  <c:v>516.70000000000005</c:v>
                </c:pt>
                <c:pt idx="6452">
                  <c:v>525</c:v>
                </c:pt>
                <c:pt idx="6453">
                  <c:v>530.6</c:v>
                </c:pt>
                <c:pt idx="6454">
                  <c:v>529.4</c:v>
                </c:pt>
                <c:pt idx="6455">
                  <c:v>516.20000000000005</c:v>
                </c:pt>
                <c:pt idx="6456">
                  <c:v>516.79999999999995</c:v>
                </c:pt>
                <c:pt idx="6457">
                  <c:v>513.79999999999995</c:v>
                </c:pt>
                <c:pt idx="6458">
                  <c:v>519.6</c:v>
                </c:pt>
                <c:pt idx="6459">
                  <c:v>517.6</c:v>
                </c:pt>
                <c:pt idx="6460">
                  <c:v>518.79999999999995</c:v>
                </c:pt>
                <c:pt idx="6461">
                  <c:v>515.6</c:v>
                </c:pt>
                <c:pt idx="6462">
                  <c:v>523.70000000000005</c:v>
                </c:pt>
                <c:pt idx="6463">
                  <c:v>519.79999999999995</c:v>
                </c:pt>
                <c:pt idx="6464">
                  <c:v>516.6</c:v>
                </c:pt>
                <c:pt idx="6465">
                  <c:v>513</c:v>
                </c:pt>
                <c:pt idx="6466">
                  <c:v>523.20000000000005</c:v>
                </c:pt>
                <c:pt idx="6467">
                  <c:v>539.9</c:v>
                </c:pt>
                <c:pt idx="6468">
                  <c:v>535.1</c:v>
                </c:pt>
                <c:pt idx="6469">
                  <c:v>536</c:v>
                </c:pt>
                <c:pt idx="6470">
                  <c:v>537.5</c:v>
                </c:pt>
                <c:pt idx="6471">
                  <c:v>522.1</c:v>
                </c:pt>
                <c:pt idx="6472">
                  <c:v>517.5</c:v>
                </c:pt>
                <c:pt idx="6473">
                  <c:v>503.5</c:v>
                </c:pt>
                <c:pt idx="6474">
                  <c:v>486.8</c:v>
                </c:pt>
                <c:pt idx="6475">
                  <c:v>498.6</c:v>
                </c:pt>
                <c:pt idx="6476">
                  <c:v>505.7</c:v>
                </c:pt>
                <c:pt idx="6477">
                  <c:v>490.1</c:v>
                </c:pt>
                <c:pt idx="6478">
                  <c:v>507.7</c:v>
                </c:pt>
                <c:pt idx="6479">
                  <c:v>513.29999999999995</c:v>
                </c:pt>
                <c:pt idx="6480">
                  <c:v>511.1</c:v>
                </c:pt>
                <c:pt idx="6481">
                  <c:v>512.6</c:v>
                </c:pt>
                <c:pt idx="6482">
                  <c:v>508.8</c:v>
                </c:pt>
                <c:pt idx="6483">
                  <c:v>513.6</c:v>
                </c:pt>
                <c:pt idx="6484">
                  <c:v>508.8</c:v>
                </c:pt>
                <c:pt idx="6485">
                  <c:v>509.9</c:v>
                </c:pt>
                <c:pt idx="6486">
                  <c:v>511.9</c:v>
                </c:pt>
                <c:pt idx="6487">
                  <c:v>502.4</c:v>
                </c:pt>
                <c:pt idx="6488">
                  <c:v>512.5</c:v>
                </c:pt>
                <c:pt idx="6489">
                  <c:v>515.20000000000005</c:v>
                </c:pt>
                <c:pt idx="6490">
                  <c:v>511</c:v>
                </c:pt>
                <c:pt idx="6491">
                  <c:v>509.5</c:v>
                </c:pt>
                <c:pt idx="6492">
                  <c:v>507.3</c:v>
                </c:pt>
                <c:pt idx="6493">
                  <c:v>508.6</c:v>
                </c:pt>
                <c:pt idx="6494">
                  <c:v>504.9</c:v>
                </c:pt>
                <c:pt idx="6495">
                  <c:v>503.5</c:v>
                </c:pt>
                <c:pt idx="6496">
                  <c:v>500.8</c:v>
                </c:pt>
                <c:pt idx="6497">
                  <c:v>514.4</c:v>
                </c:pt>
                <c:pt idx="6498">
                  <c:v>503.8</c:v>
                </c:pt>
                <c:pt idx="6499">
                  <c:v>507.7</c:v>
                </c:pt>
                <c:pt idx="6500">
                  <c:v>504.6</c:v>
                </c:pt>
                <c:pt idx="6501">
                  <c:v>509.3</c:v>
                </c:pt>
                <c:pt idx="6502">
                  <c:v>510.7</c:v>
                </c:pt>
                <c:pt idx="6503">
                  <c:v>520.20000000000005</c:v>
                </c:pt>
                <c:pt idx="6504">
                  <c:v>536.4</c:v>
                </c:pt>
                <c:pt idx="6505">
                  <c:v>536.20000000000005</c:v>
                </c:pt>
                <c:pt idx="6506">
                  <c:v>533</c:v>
                </c:pt>
                <c:pt idx="6507">
                  <c:v>526.6</c:v>
                </c:pt>
                <c:pt idx="6508">
                  <c:v>525</c:v>
                </c:pt>
                <c:pt idx="6509">
                  <c:v>523.9</c:v>
                </c:pt>
                <c:pt idx="6510">
                  <c:v>520.79999999999995</c:v>
                </c:pt>
                <c:pt idx="6511">
                  <c:v>513.6</c:v>
                </c:pt>
                <c:pt idx="6512">
                  <c:v>529.20000000000005</c:v>
                </c:pt>
                <c:pt idx="6513">
                  <c:v>544.29999999999995</c:v>
                </c:pt>
                <c:pt idx="6514">
                  <c:v>545.5</c:v>
                </c:pt>
                <c:pt idx="6515">
                  <c:v>533.5</c:v>
                </c:pt>
                <c:pt idx="6516">
                  <c:v>519.79999999999995</c:v>
                </c:pt>
                <c:pt idx="6517">
                  <c:v>522.79999999999995</c:v>
                </c:pt>
                <c:pt idx="6518">
                  <c:v>525.1</c:v>
                </c:pt>
                <c:pt idx="6519">
                  <c:v>525</c:v>
                </c:pt>
                <c:pt idx="6520">
                  <c:v>529.6</c:v>
                </c:pt>
                <c:pt idx="6521">
                  <c:v>528.9</c:v>
                </c:pt>
                <c:pt idx="6522">
                  <c:v>531</c:v>
                </c:pt>
                <c:pt idx="6523">
                  <c:v>531.5</c:v>
                </c:pt>
                <c:pt idx="6524">
                  <c:v>527.20000000000005</c:v>
                </c:pt>
                <c:pt idx="6525">
                  <c:v>516.4</c:v>
                </c:pt>
                <c:pt idx="6526">
                  <c:v>520.70000000000005</c:v>
                </c:pt>
                <c:pt idx="6527">
                  <c:v>524.6</c:v>
                </c:pt>
                <c:pt idx="6528">
                  <c:v>525.4</c:v>
                </c:pt>
                <c:pt idx="6529">
                  <c:v>507.8</c:v>
                </c:pt>
                <c:pt idx="6530">
                  <c:v>513.70000000000005</c:v>
                </c:pt>
                <c:pt idx="6531">
                  <c:v>508.2</c:v>
                </c:pt>
                <c:pt idx="6532">
                  <c:v>521.20000000000005</c:v>
                </c:pt>
                <c:pt idx="6533">
                  <c:v>530.70000000000005</c:v>
                </c:pt>
                <c:pt idx="6534">
                  <c:v>529.1</c:v>
                </c:pt>
                <c:pt idx="6535">
                  <c:v>528.1</c:v>
                </c:pt>
                <c:pt idx="6536">
                  <c:v>527.1</c:v>
                </c:pt>
                <c:pt idx="6537">
                  <c:v>520.20000000000005</c:v>
                </c:pt>
                <c:pt idx="6538">
                  <c:v>527.1</c:v>
                </c:pt>
                <c:pt idx="6539">
                  <c:v>522.29999999999995</c:v>
                </c:pt>
                <c:pt idx="6540">
                  <c:v>535.4</c:v>
                </c:pt>
                <c:pt idx="6541">
                  <c:v>545.9</c:v>
                </c:pt>
                <c:pt idx="6542">
                  <c:v>546.79999999999995</c:v>
                </c:pt>
                <c:pt idx="6543">
                  <c:v>547.5</c:v>
                </c:pt>
                <c:pt idx="6544">
                  <c:v>535.20000000000005</c:v>
                </c:pt>
                <c:pt idx="6545">
                  <c:v>510.3</c:v>
                </c:pt>
                <c:pt idx="6546">
                  <c:v>512</c:v>
                </c:pt>
                <c:pt idx="6547">
                  <c:v>510.3</c:v>
                </c:pt>
                <c:pt idx="6548">
                  <c:v>513.20000000000005</c:v>
                </c:pt>
                <c:pt idx="6549">
                  <c:v>521.4</c:v>
                </c:pt>
                <c:pt idx="6550">
                  <c:v>526.29999999999995</c:v>
                </c:pt>
                <c:pt idx="6551">
                  <c:v>527.1</c:v>
                </c:pt>
                <c:pt idx="6552">
                  <c:v>523.4</c:v>
                </c:pt>
                <c:pt idx="6553">
                  <c:v>526</c:v>
                </c:pt>
                <c:pt idx="6554">
                  <c:v>520.70000000000005</c:v>
                </c:pt>
                <c:pt idx="6555">
                  <c:v>527</c:v>
                </c:pt>
                <c:pt idx="6556">
                  <c:v>516</c:v>
                </c:pt>
                <c:pt idx="6557">
                  <c:v>528.79999999999995</c:v>
                </c:pt>
                <c:pt idx="6558">
                  <c:v>549</c:v>
                </c:pt>
                <c:pt idx="6559">
                  <c:v>547.9</c:v>
                </c:pt>
                <c:pt idx="6560">
                  <c:v>535.6</c:v>
                </c:pt>
                <c:pt idx="6561">
                  <c:v>534.20000000000005</c:v>
                </c:pt>
                <c:pt idx="6562">
                  <c:v>514</c:v>
                </c:pt>
                <c:pt idx="6563">
                  <c:v>515.79999999999995</c:v>
                </c:pt>
                <c:pt idx="6564">
                  <c:v>511.3</c:v>
                </c:pt>
                <c:pt idx="6565">
                  <c:v>518.6</c:v>
                </c:pt>
                <c:pt idx="6566">
                  <c:v>521.79999999999995</c:v>
                </c:pt>
                <c:pt idx="6567">
                  <c:v>532.20000000000005</c:v>
                </c:pt>
                <c:pt idx="6568">
                  <c:v>533</c:v>
                </c:pt>
                <c:pt idx="6569">
                  <c:v>524.29999999999995</c:v>
                </c:pt>
                <c:pt idx="6570">
                  <c:v>530.79999999999995</c:v>
                </c:pt>
                <c:pt idx="6571">
                  <c:v>528.70000000000005</c:v>
                </c:pt>
                <c:pt idx="6572">
                  <c:v>528.6</c:v>
                </c:pt>
                <c:pt idx="6573">
                  <c:v>548.20000000000005</c:v>
                </c:pt>
                <c:pt idx="6574">
                  <c:v>555.9</c:v>
                </c:pt>
                <c:pt idx="6575">
                  <c:v>562.5</c:v>
                </c:pt>
                <c:pt idx="6576">
                  <c:v>557.5</c:v>
                </c:pt>
                <c:pt idx="6577">
                  <c:v>563.5</c:v>
                </c:pt>
                <c:pt idx="6578">
                  <c:v>544.20000000000005</c:v>
                </c:pt>
                <c:pt idx="6579">
                  <c:v>542.5</c:v>
                </c:pt>
                <c:pt idx="6580">
                  <c:v>531.20000000000005</c:v>
                </c:pt>
                <c:pt idx="6581">
                  <c:v>523.5</c:v>
                </c:pt>
                <c:pt idx="6582">
                  <c:v>529.1</c:v>
                </c:pt>
                <c:pt idx="6583">
                  <c:v>529.6</c:v>
                </c:pt>
                <c:pt idx="6584">
                  <c:v>529.79999999999995</c:v>
                </c:pt>
                <c:pt idx="6585">
                  <c:v>541.79999999999995</c:v>
                </c:pt>
                <c:pt idx="6586">
                  <c:v>538.20000000000005</c:v>
                </c:pt>
                <c:pt idx="6587">
                  <c:v>542.70000000000005</c:v>
                </c:pt>
                <c:pt idx="6588">
                  <c:v>529.4</c:v>
                </c:pt>
                <c:pt idx="6589">
                  <c:v>524.29999999999995</c:v>
                </c:pt>
                <c:pt idx="6590">
                  <c:v>539.6</c:v>
                </c:pt>
                <c:pt idx="6591">
                  <c:v>539.4</c:v>
                </c:pt>
                <c:pt idx="6592">
                  <c:v>547.9</c:v>
                </c:pt>
                <c:pt idx="6593">
                  <c:v>566</c:v>
                </c:pt>
                <c:pt idx="6594">
                  <c:v>556.20000000000005</c:v>
                </c:pt>
                <c:pt idx="6595">
                  <c:v>562.9</c:v>
                </c:pt>
                <c:pt idx="6596">
                  <c:v>552.5</c:v>
                </c:pt>
                <c:pt idx="6597">
                  <c:v>543.4</c:v>
                </c:pt>
                <c:pt idx="6598">
                  <c:v>537.29999999999995</c:v>
                </c:pt>
                <c:pt idx="6599">
                  <c:v>535.4</c:v>
                </c:pt>
                <c:pt idx="6600">
                  <c:v>528.20000000000005</c:v>
                </c:pt>
                <c:pt idx="6601">
                  <c:v>522.29999999999995</c:v>
                </c:pt>
                <c:pt idx="6602">
                  <c:v>532.29999999999995</c:v>
                </c:pt>
                <c:pt idx="6603">
                  <c:v>527.5</c:v>
                </c:pt>
                <c:pt idx="6604">
                  <c:v>531.9</c:v>
                </c:pt>
                <c:pt idx="6605">
                  <c:v>541.70000000000005</c:v>
                </c:pt>
                <c:pt idx="6606">
                  <c:v>543.9</c:v>
                </c:pt>
                <c:pt idx="6607">
                  <c:v>539.79999999999995</c:v>
                </c:pt>
                <c:pt idx="6608">
                  <c:v>538.1</c:v>
                </c:pt>
                <c:pt idx="6609">
                  <c:v>528.4</c:v>
                </c:pt>
                <c:pt idx="6610">
                  <c:v>529.5</c:v>
                </c:pt>
                <c:pt idx="6611">
                  <c:v>531.5</c:v>
                </c:pt>
                <c:pt idx="6612">
                  <c:v>540.20000000000005</c:v>
                </c:pt>
                <c:pt idx="6613">
                  <c:v>534.20000000000005</c:v>
                </c:pt>
                <c:pt idx="6614">
                  <c:v>537.5</c:v>
                </c:pt>
                <c:pt idx="6615">
                  <c:v>535.5</c:v>
                </c:pt>
                <c:pt idx="6616">
                  <c:v>535.1</c:v>
                </c:pt>
                <c:pt idx="6617">
                  <c:v>537.70000000000005</c:v>
                </c:pt>
                <c:pt idx="6618">
                  <c:v>535.4</c:v>
                </c:pt>
                <c:pt idx="6619">
                  <c:v>538.4</c:v>
                </c:pt>
                <c:pt idx="6620">
                  <c:v>535.79999999999995</c:v>
                </c:pt>
                <c:pt idx="6621">
                  <c:v>533.4</c:v>
                </c:pt>
                <c:pt idx="6622">
                  <c:v>541.1</c:v>
                </c:pt>
                <c:pt idx="6623">
                  <c:v>555.6</c:v>
                </c:pt>
                <c:pt idx="6624">
                  <c:v>549</c:v>
                </c:pt>
                <c:pt idx="6625">
                  <c:v>532.79999999999995</c:v>
                </c:pt>
                <c:pt idx="6626">
                  <c:v>508.2</c:v>
                </c:pt>
                <c:pt idx="6627">
                  <c:v>524.5</c:v>
                </c:pt>
                <c:pt idx="6628">
                  <c:v>534.4</c:v>
                </c:pt>
                <c:pt idx="6629">
                  <c:v>524.79999999999995</c:v>
                </c:pt>
                <c:pt idx="6630">
                  <c:v>537.79999999999995</c:v>
                </c:pt>
                <c:pt idx="6631">
                  <c:v>536.9</c:v>
                </c:pt>
                <c:pt idx="6632">
                  <c:v>523.70000000000005</c:v>
                </c:pt>
                <c:pt idx="6633">
                  <c:v>536.4</c:v>
                </c:pt>
                <c:pt idx="6634">
                  <c:v>526.1</c:v>
                </c:pt>
                <c:pt idx="6635">
                  <c:v>540.4</c:v>
                </c:pt>
                <c:pt idx="6636">
                  <c:v>534.79999999999995</c:v>
                </c:pt>
                <c:pt idx="6637">
                  <c:v>561.1</c:v>
                </c:pt>
                <c:pt idx="6638">
                  <c:v>554.70000000000005</c:v>
                </c:pt>
                <c:pt idx="6639">
                  <c:v>555.70000000000005</c:v>
                </c:pt>
                <c:pt idx="6640">
                  <c:v>556.6</c:v>
                </c:pt>
                <c:pt idx="6641">
                  <c:v>556.4</c:v>
                </c:pt>
                <c:pt idx="6642">
                  <c:v>545.9</c:v>
                </c:pt>
                <c:pt idx="6643">
                  <c:v>523.20000000000005</c:v>
                </c:pt>
                <c:pt idx="6644">
                  <c:v>523.4</c:v>
                </c:pt>
                <c:pt idx="6645">
                  <c:v>534.79999999999995</c:v>
                </c:pt>
                <c:pt idx="6646">
                  <c:v>557.9</c:v>
                </c:pt>
                <c:pt idx="6647">
                  <c:v>557.29999999999995</c:v>
                </c:pt>
                <c:pt idx="6648">
                  <c:v>555.79999999999995</c:v>
                </c:pt>
                <c:pt idx="6649">
                  <c:v>561.79999999999995</c:v>
                </c:pt>
                <c:pt idx="6650">
                  <c:v>564.70000000000005</c:v>
                </c:pt>
                <c:pt idx="6651">
                  <c:v>558.5</c:v>
                </c:pt>
                <c:pt idx="6652">
                  <c:v>554.79999999999995</c:v>
                </c:pt>
                <c:pt idx="6653">
                  <c:v>556.79999999999995</c:v>
                </c:pt>
                <c:pt idx="6654">
                  <c:v>540.70000000000005</c:v>
                </c:pt>
                <c:pt idx="6655">
                  <c:v>547.29999999999995</c:v>
                </c:pt>
                <c:pt idx="6656">
                  <c:v>551.20000000000005</c:v>
                </c:pt>
                <c:pt idx="6657">
                  <c:v>546.1</c:v>
                </c:pt>
                <c:pt idx="6658">
                  <c:v>550.1</c:v>
                </c:pt>
                <c:pt idx="6659">
                  <c:v>537.1</c:v>
                </c:pt>
                <c:pt idx="6660">
                  <c:v>542.5</c:v>
                </c:pt>
                <c:pt idx="6661">
                  <c:v>547.29999999999995</c:v>
                </c:pt>
                <c:pt idx="6662">
                  <c:v>529.70000000000005</c:v>
                </c:pt>
                <c:pt idx="6663">
                  <c:v>529.9</c:v>
                </c:pt>
                <c:pt idx="6664">
                  <c:v>533.1</c:v>
                </c:pt>
                <c:pt idx="6665">
                  <c:v>540.6</c:v>
                </c:pt>
                <c:pt idx="6666">
                  <c:v>536.4</c:v>
                </c:pt>
                <c:pt idx="6667">
                  <c:v>539.1</c:v>
                </c:pt>
                <c:pt idx="6668">
                  <c:v>549.9</c:v>
                </c:pt>
                <c:pt idx="6669">
                  <c:v>546.9</c:v>
                </c:pt>
                <c:pt idx="6670">
                  <c:v>538.1</c:v>
                </c:pt>
                <c:pt idx="6671">
                  <c:v>542.20000000000005</c:v>
                </c:pt>
                <c:pt idx="6672">
                  <c:v>542.4</c:v>
                </c:pt>
                <c:pt idx="6673">
                  <c:v>542.70000000000005</c:v>
                </c:pt>
                <c:pt idx="6674">
                  <c:v>545.29999999999995</c:v>
                </c:pt>
                <c:pt idx="6675">
                  <c:v>542.70000000000005</c:v>
                </c:pt>
                <c:pt idx="6676">
                  <c:v>528.5</c:v>
                </c:pt>
                <c:pt idx="6677">
                  <c:v>533.1</c:v>
                </c:pt>
                <c:pt idx="6678">
                  <c:v>529.1</c:v>
                </c:pt>
                <c:pt idx="6679">
                  <c:v>523.1</c:v>
                </c:pt>
                <c:pt idx="6680">
                  <c:v>535.9</c:v>
                </c:pt>
                <c:pt idx="6681">
                  <c:v>537</c:v>
                </c:pt>
                <c:pt idx="6682">
                  <c:v>524.20000000000005</c:v>
                </c:pt>
                <c:pt idx="6683">
                  <c:v>537.4</c:v>
                </c:pt>
                <c:pt idx="6684">
                  <c:v>535.70000000000005</c:v>
                </c:pt>
                <c:pt idx="6685">
                  <c:v>535.70000000000005</c:v>
                </c:pt>
                <c:pt idx="6686">
                  <c:v>534.20000000000005</c:v>
                </c:pt>
                <c:pt idx="6687">
                  <c:v>516.20000000000005</c:v>
                </c:pt>
                <c:pt idx="6688">
                  <c:v>511.6</c:v>
                </c:pt>
                <c:pt idx="6689">
                  <c:v>503.9</c:v>
                </c:pt>
                <c:pt idx="6690">
                  <c:v>506</c:v>
                </c:pt>
                <c:pt idx="6691">
                  <c:v>502.1</c:v>
                </c:pt>
                <c:pt idx="6692">
                  <c:v>504.9</c:v>
                </c:pt>
                <c:pt idx="6693">
                  <c:v>497</c:v>
                </c:pt>
                <c:pt idx="6694">
                  <c:v>494.9</c:v>
                </c:pt>
                <c:pt idx="6695">
                  <c:v>501.8</c:v>
                </c:pt>
                <c:pt idx="6696">
                  <c:v>502.7</c:v>
                </c:pt>
                <c:pt idx="6697">
                  <c:v>500.4</c:v>
                </c:pt>
                <c:pt idx="6698">
                  <c:v>509.3</c:v>
                </c:pt>
                <c:pt idx="6699">
                  <c:v>511.5</c:v>
                </c:pt>
                <c:pt idx="6700">
                  <c:v>508.1</c:v>
                </c:pt>
                <c:pt idx="6701">
                  <c:v>505.6</c:v>
                </c:pt>
                <c:pt idx="6702">
                  <c:v>505.3</c:v>
                </c:pt>
                <c:pt idx="6703">
                  <c:v>504.4</c:v>
                </c:pt>
                <c:pt idx="6704">
                  <c:v>512.1</c:v>
                </c:pt>
                <c:pt idx="6705">
                  <c:v>510.9</c:v>
                </c:pt>
                <c:pt idx="6706">
                  <c:v>507.5</c:v>
                </c:pt>
                <c:pt idx="6707">
                  <c:v>506.1</c:v>
                </c:pt>
                <c:pt idx="6708">
                  <c:v>508.9</c:v>
                </c:pt>
                <c:pt idx="6709">
                  <c:v>508.6</c:v>
                </c:pt>
                <c:pt idx="6710">
                  <c:v>505.7</c:v>
                </c:pt>
                <c:pt idx="6711">
                  <c:v>501.1</c:v>
                </c:pt>
                <c:pt idx="6712">
                  <c:v>508.5</c:v>
                </c:pt>
                <c:pt idx="6713">
                  <c:v>500.4</c:v>
                </c:pt>
                <c:pt idx="6714">
                  <c:v>495.9</c:v>
                </c:pt>
                <c:pt idx="6715">
                  <c:v>511.7</c:v>
                </c:pt>
                <c:pt idx="6716">
                  <c:v>513</c:v>
                </c:pt>
                <c:pt idx="6717">
                  <c:v>502.7</c:v>
                </c:pt>
                <c:pt idx="6718">
                  <c:v>509.4</c:v>
                </c:pt>
                <c:pt idx="6719">
                  <c:v>499.3</c:v>
                </c:pt>
                <c:pt idx="6720">
                  <c:v>507.8</c:v>
                </c:pt>
                <c:pt idx="6721">
                  <c:v>502</c:v>
                </c:pt>
                <c:pt idx="6722">
                  <c:v>504.2</c:v>
                </c:pt>
                <c:pt idx="6723">
                  <c:v>509.5</c:v>
                </c:pt>
                <c:pt idx="6724">
                  <c:v>510.8</c:v>
                </c:pt>
                <c:pt idx="6725">
                  <c:v>507.1</c:v>
                </c:pt>
                <c:pt idx="6726">
                  <c:v>507.4</c:v>
                </c:pt>
                <c:pt idx="6727">
                  <c:v>508.3</c:v>
                </c:pt>
                <c:pt idx="6728">
                  <c:v>510.7</c:v>
                </c:pt>
                <c:pt idx="6729">
                  <c:v>510.7</c:v>
                </c:pt>
                <c:pt idx="6730">
                  <c:v>508.7</c:v>
                </c:pt>
                <c:pt idx="6731">
                  <c:v>510.3</c:v>
                </c:pt>
                <c:pt idx="6732">
                  <c:v>509.1</c:v>
                </c:pt>
                <c:pt idx="6733">
                  <c:v>502.3</c:v>
                </c:pt>
                <c:pt idx="6734">
                  <c:v>497.8</c:v>
                </c:pt>
                <c:pt idx="6735">
                  <c:v>505.1</c:v>
                </c:pt>
                <c:pt idx="6736">
                  <c:v>503.5</c:v>
                </c:pt>
                <c:pt idx="6737">
                  <c:v>504.7</c:v>
                </c:pt>
                <c:pt idx="6738">
                  <c:v>498.6</c:v>
                </c:pt>
                <c:pt idx="6739">
                  <c:v>504</c:v>
                </c:pt>
                <c:pt idx="6740">
                  <c:v>508.5</c:v>
                </c:pt>
                <c:pt idx="6741">
                  <c:v>508.8</c:v>
                </c:pt>
                <c:pt idx="6742">
                  <c:v>508.6</c:v>
                </c:pt>
                <c:pt idx="6743">
                  <c:v>511.5</c:v>
                </c:pt>
                <c:pt idx="6744">
                  <c:v>512</c:v>
                </c:pt>
                <c:pt idx="6745">
                  <c:v>504.2</c:v>
                </c:pt>
                <c:pt idx="6746">
                  <c:v>500.6</c:v>
                </c:pt>
                <c:pt idx="6747">
                  <c:v>511.7</c:v>
                </c:pt>
                <c:pt idx="6748">
                  <c:v>506.9</c:v>
                </c:pt>
                <c:pt idx="6749">
                  <c:v>504.5</c:v>
                </c:pt>
                <c:pt idx="6750">
                  <c:v>505.2</c:v>
                </c:pt>
                <c:pt idx="6751">
                  <c:v>517.20000000000005</c:v>
                </c:pt>
                <c:pt idx="6752">
                  <c:v>529.20000000000005</c:v>
                </c:pt>
                <c:pt idx="6753">
                  <c:v>535.79999999999995</c:v>
                </c:pt>
                <c:pt idx="6754">
                  <c:v>525.79999999999995</c:v>
                </c:pt>
                <c:pt idx="6755">
                  <c:v>512.79999999999995</c:v>
                </c:pt>
                <c:pt idx="6756">
                  <c:v>523.79999999999995</c:v>
                </c:pt>
                <c:pt idx="6757">
                  <c:v>524.79999999999995</c:v>
                </c:pt>
                <c:pt idx="6758">
                  <c:v>514.79999999999995</c:v>
                </c:pt>
                <c:pt idx="6759">
                  <c:v>508.9</c:v>
                </c:pt>
                <c:pt idx="6760">
                  <c:v>501.7</c:v>
                </c:pt>
                <c:pt idx="6761">
                  <c:v>498.8</c:v>
                </c:pt>
                <c:pt idx="6762">
                  <c:v>495.8</c:v>
                </c:pt>
                <c:pt idx="6763">
                  <c:v>511.3</c:v>
                </c:pt>
                <c:pt idx="6764">
                  <c:v>511.3</c:v>
                </c:pt>
                <c:pt idx="6765">
                  <c:v>515.4</c:v>
                </c:pt>
                <c:pt idx="6766">
                  <c:v>522.20000000000005</c:v>
                </c:pt>
                <c:pt idx="6767">
                  <c:v>526.70000000000005</c:v>
                </c:pt>
                <c:pt idx="6768">
                  <c:v>522.4</c:v>
                </c:pt>
                <c:pt idx="6769">
                  <c:v>516.20000000000005</c:v>
                </c:pt>
                <c:pt idx="6770">
                  <c:v>519.29999999999995</c:v>
                </c:pt>
                <c:pt idx="6771">
                  <c:v>518.5</c:v>
                </c:pt>
                <c:pt idx="6772">
                  <c:v>518.9</c:v>
                </c:pt>
                <c:pt idx="6773">
                  <c:v>524.9</c:v>
                </c:pt>
                <c:pt idx="6774">
                  <c:v>530.70000000000005</c:v>
                </c:pt>
                <c:pt idx="6775">
                  <c:v>542.4</c:v>
                </c:pt>
                <c:pt idx="6776">
                  <c:v>542.9</c:v>
                </c:pt>
                <c:pt idx="6777">
                  <c:v>550</c:v>
                </c:pt>
                <c:pt idx="6778">
                  <c:v>552.70000000000005</c:v>
                </c:pt>
                <c:pt idx="6779">
                  <c:v>548.4</c:v>
                </c:pt>
                <c:pt idx="6780">
                  <c:v>548</c:v>
                </c:pt>
                <c:pt idx="6781">
                  <c:v>528.6</c:v>
                </c:pt>
                <c:pt idx="6782">
                  <c:v>522.29999999999995</c:v>
                </c:pt>
                <c:pt idx="6783">
                  <c:v>521.29999999999995</c:v>
                </c:pt>
                <c:pt idx="6784">
                  <c:v>520.29999999999995</c:v>
                </c:pt>
                <c:pt idx="6785">
                  <c:v>526.1</c:v>
                </c:pt>
                <c:pt idx="6786">
                  <c:v>530.4</c:v>
                </c:pt>
                <c:pt idx="6787">
                  <c:v>528.79999999999995</c:v>
                </c:pt>
                <c:pt idx="6788">
                  <c:v>530.5</c:v>
                </c:pt>
                <c:pt idx="6789">
                  <c:v>533</c:v>
                </c:pt>
                <c:pt idx="6790">
                  <c:v>533</c:v>
                </c:pt>
                <c:pt idx="6791">
                  <c:v>532.20000000000005</c:v>
                </c:pt>
                <c:pt idx="6792">
                  <c:v>530.29999999999995</c:v>
                </c:pt>
                <c:pt idx="6793">
                  <c:v>528.9</c:v>
                </c:pt>
                <c:pt idx="6794">
                  <c:v>538.29999999999995</c:v>
                </c:pt>
                <c:pt idx="6795">
                  <c:v>556</c:v>
                </c:pt>
                <c:pt idx="6796">
                  <c:v>556.4</c:v>
                </c:pt>
                <c:pt idx="6797">
                  <c:v>559.5</c:v>
                </c:pt>
                <c:pt idx="6798">
                  <c:v>550.29999999999995</c:v>
                </c:pt>
                <c:pt idx="6799">
                  <c:v>547.79999999999995</c:v>
                </c:pt>
                <c:pt idx="6800">
                  <c:v>524.9</c:v>
                </c:pt>
                <c:pt idx="6801">
                  <c:v>532.20000000000005</c:v>
                </c:pt>
                <c:pt idx="6802">
                  <c:v>528.9</c:v>
                </c:pt>
                <c:pt idx="6803">
                  <c:v>524.70000000000005</c:v>
                </c:pt>
                <c:pt idx="6804">
                  <c:v>527.29999999999995</c:v>
                </c:pt>
                <c:pt idx="6805">
                  <c:v>523.5</c:v>
                </c:pt>
                <c:pt idx="6806">
                  <c:v>529.1</c:v>
                </c:pt>
                <c:pt idx="6807">
                  <c:v>522.9</c:v>
                </c:pt>
                <c:pt idx="6808">
                  <c:v>528.5</c:v>
                </c:pt>
                <c:pt idx="6809">
                  <c:v>522.70000000000005</c:v>
                </c:pt>
                <c:pt idx="6810">
                  <c:v>516.9</c:v>
                </c:pt>
                <c:pt idx="6811">
                  <c:v>519.29999999999995</c:v>
                </c:pt>
                <c:pt idx="6812">
                  <c:v>508.4</c:v>
                </c:pt>
                <c:pt idx="6813">
                  <c:v>519.4</c:v>
                </c:pt>
                <c:pt idx="6814">
                  <c:v>527.5</c:v>
                </c:pt>
                <c:pt idx="6815">
                  <c:v>531.29999999999995</c:v>
                </c:pt>
                <c:pt idx="6816">
                  <c:v>536.5</c:v>
                </c:pt>
                <c:pt idx="6817">
                  <c:v>533.9</c:v>
                </c:pt>
                <c:pt idx="6818">
                  <c:v>517.5</c:v>
                </c:pt>
                <c:pt idx="6819">
                  <c:v>522.5</c:v>
                </c:pt>
                <c:pt idx="6820">
                  <c:v>523.4</c:v>
                </c:pt>
                <c:pt idx="6821">
                  <c:v>523</c:v>
                </c:pt>
                <c:pt idx="6822">
                  <c:v>518.6</c:v>
                </c:pt>
                <c:pt idx="6823">
                  <c:v>523.9</c:v>
                </c:pt>
                <c:pt idx="6824">
                  <c:v>524.70000000000005</c:v>
                </c:pt>
                <c:pt idx="6825">
                  <c:v>518.20000000000005</c:v>
                </c:pt>
                <c:pt idx="6826">
                  <c:v>513.6</c:v>
                </c:pt>
                <c:pt idx="6827">
                  <c:v>519.20000000000005</c:v>
                </c:pt>
                <c:pt idx="6828">
                  <c:v>522.79999999999995</c:v>
                </c:pt>
                <c:pt idx="6829">
                  <c:v>539.1</c:v>
                </c:pt>
                <c:pt idx="6830">
                  <c:v>545.1</c:v>
                </c:pt>
                <c:pt idx="6831">
                  <c:v>537.4</c:v>
                </c:pt>
                <c:pt idx="6832">
                  <c:v>541.79999999999995</c:v>
                </c:pt>
                <c:pt idx="6833">
                  <c:v>543.9</c:v>
                </c:pt>
                <c:pt idx="6834">
                  <c:v>543.6</c:v>
                </c:pt>
                <c:pt idx="6835">
                  <c:v>543.20000000000005</c:v>
                </c:pt>
                <c:pt idx="6836">
                  <c:v>522.79999999999995</c:v>
                </c:pt>
                <c:pt idx="6837">
                  <c:v>510.6</c:v>
                </c:pt>
                <c:pt idx="6838">
                  <c:v>519.6</c:v>
                </c:pt>
                <c:pt idx="6839">
                  <c:v>514.6</c:v>
                </c:pt>
                <c:pt idx="6840">
                  <c:v>521.20000000000005</c:v>
                </c:pt>
                <c:pt idx="6841">
                  <c:v>516.1</c:v>
                </c:pt>
                <c:pt idx="6842">
                  <c:v>525.1</c:v>
                </c:pt>
                <c:pt idx="6843">
                  <c:v>524.9</c:v>
                </c:pt>
                <c:pt idx="6844">
                  <c:v>521.9</c:v>
                </c:pt>
                <c:pt idx="6845">
                  <c:v>522.29999999999995</c:v>
                </c:pt>
                <c:pt idx="6846">
                  <c:v>521.6</c:v>
                </c:pt>
                <c:pt idx="6847">
                  <c:v>521</c:v>
                </c:pt>
                <c:pt idx="6848">
                  <c:v>526.5</c:v>
                </c:pt>
                <c:pt idx="6849">
                  <c:v>517.79999999999995</c:v>
                </c:pt>
                <c:pt idx="6850">
                  <c:v>538.20000000000005</c:v>
                </c:pt>
                <c:pt idx="6851">
                  <c:v>542.9</c:v>
                </c:pt>
                <c:pt idx="6852">
                  <c:v>534.20000000000005</c:v>
                </c:pt>
                <c:pt idx="6853">
                  <c:v>525.29999999999995</c:v>
                </c:pt>
                <c:pt idx="6854">
                  <c:v>528.29999999999995</c:v>
                </c:pt>
                <c:pt idx="6855">
                  <c:v>532.79999999999995</c:v>
                </c:pt>
                <c:pt idx="6856">
                  <c:v>532.9</c:v>
                </c:pt>
                <c:pt idx="6857">
                  <c:v>535.79999999999995</c:v>
                </c:pt>
                <c:pt idx="6858">
                  <c:v>532.20000000000005</c:v>
                </c:pt>
                <c:pt idx="6859">
                  <c:v>533.9</c:v>
                </c:pt>
                <c:pt idx="6860">
                  <c:v>518.29999999999995</c:v>
                </c:pt>
                <c:pt idx="6861">
                  <c:v>531</c:v>
                </c:pt>
                <c:pt idx="6862">
                  <c:v>531.20000000000005</c:v>
                </c:pt>
                <c:pt idx="6863">
                  <c:v>556.20000000000005</c:v>
                </c:pt>
                <c:pt idx="6864">
                  <c:v>554</c:v>
                </c:pt>
                <c:pt idx="6865">
                  <c:v>541.9</c:v>
                </c:pt>
                <c:pt idx="6866">
                  <c:v>534</c:v>
                </c:pt>
                <c:pt idx="6867">
                  <c:v>543.4</c:v>
                </c:pt>
                <c:pt idx="6868">
                  <c:v>539.9</c:v>
                </c:pt>
                <c:pt idx="6869">
                  <c:v>530.4</c:v>
                </c:pt>
                <c:pt idx="6870">
                  <c:v>520.79999999999995</c:v>
                </c:pt>
                <c:pt idx="6871">
                  <c:v>527.9</c:v>
                </c:pt>
                <c:pt idx="6872">
                  <c:v>530.20000000000005</c:v>
                </c:pt>
                <c:pt idx="6873">
                  <c:v>508.6</c:v>
                </c:pt>
                <c:pt idx="6874">
                  <c:v>522.29999999999995</c:v>
                </c:pt>
                <c:pt idx="6875">
                  <c:v>532.9</c:v>
                </c:pt>
                <c:pt idx="6876">
                  <c:v>531.29999999999995</c:v>
                </c:pt>
                <c:pt idx="6877">
                  <c:v>529.29999999999995</c:v>
                </c:pt>
                <c:pt idx="6878">
                  <c:v>525.1</c:v>
                </c:pt>
                <c:pt idx="6879">
                  <c:v>533</c:v>
                </c:pt>
                <c:pt idx="6880">
                  <c:v>532.1</c:v>
                </c:pt>
                <c:pt idx="6881">
                  <c:v>535</c:v>
                </c:pt>
                <c:pt idx="6882">
                  <c:v>548.20000000000005</c:v>
                </c:pt>
                <c:pt idx="6883">
                  <c:v>540.5</c:v>
                </c:pt>
                <c:pt idx="6884">
                  <c:v>541.79999999999995</c:v>
                </c:pt>
                <c:pt idx="6885">
                  <c:v>540.6</c:v>
                </c:pt>
                <c:pt idx="6886">
                  <c:v>527.79999999999995</c:v>
                </c:pt>
                <c:pt idx="6887">
                  <c:v>525.5</c:v>
                </c:pt>
                <c:pt idx="6888">
                  <c:v>522.29999999999995</c:v>
                </c:pt>
                <c:pt idx="6889">
                  <c:v>533.79999999999995</c:v>
                </c:pt>
                <c:pt idx="6890">
                  <c:v>539.5</c:v>
                </c:pt>
                <c:pt idx="6891">
                  <c:v>534.4</c:v>
                </c:pt>
                <c:pt idx="6892">
                  <c:v>528.79999999999995</c:v>
                </c:pt>
                <c:pt idx="6893">
                  <c:v>538</c:v>
                </c:pt>
                <c:pt idx="6894">
                  <c:v>533.20000000000005</c:v>
                </c:pt>
                <c:pt idx="6895">
                  <c:v>529.4</c:v>
                </c:pt>
                <c:pt idx="6896">
                  <c:v>517.70000000000005</c:v>
                </c:pt>
                <c:pt idx="6897">
                  <c:v>544.9</c:v>
                </c:pt>
                <c:pt idx="6898">
                  <c:v>561</c:v>
                </c:pt>
                <c:pt idx="6899">
                  <c:v>553.5</c:v>
                </c:pt>
                <c:pt idx="6900">
                  <c:v>540.1</c:v>
                </c:pt>
                <c:pt idx="6901">
                  <c:v>542.79999999999995</c:v>
                </c:pt>
                <c:pt idx="6902">
                  <c:v>540.1</c:v>
                </c:pt>
                <c:pt idx="6903">
                  <c:v>534.29999999999995</c:v>
                </c:pt>
                <c:pt idx="6904">
                  <c:v>521.79999999999995</c:v>
                </c:pt>
                <c:pt idx="6905">
                  <c:v>512.70000000000005</c:v>
                </c:pt>
                <c:pt idx="6906">
                  <c:v>526</c:v>
                </c:pt>
                <c:pt idx="6907">
                  <c:v>537.5</c:v>
                </c:pt>
                <c:pt idx="6908">
                  <c:v>533.79999999999995</c:v>
                </c:pt>
                <c:pt idx="6909">
                  <c:v>536.6</c:v>
                </c:pt>
                <c:pt idx="6910">
                  <c:v>518.9</c:v>
                </c:pt>
                <c:pt idx="6911">
                  <c:v>527.1</c:v>
                </c:pt>
                <c:pt idx="6912">
                  <c:v>525.70000000000005</c:v>
                </c:pt>
                <c:pt idx="6913">
                  <c:v>538.29999999999995</c:v>
                </c:pt>
                <c:pt idx="6914">
                  <c:v>544.1</c:v>
                </c:pt>
                <c:pt idx="6915">
                  <c:v>563.1</c:v>
                </c:pt>
                <c:pt idx="6916">
                  <c:v>553.20000000000005</c:v>
                </c:pt>
                <c:pt idx="6917">
                  <c:v>545.1</c:v>
                </c:pt>
                <c:pt idx="6918">
                  <c:v>533.5</c:v>
                </c:pt>
                <c:pt idx="6919">
                  <c:v>528.20000000000005</c:v>
                </c:pt>
                <c:pt idx="6920">
                  <c:v>529.29999999999995</c:v>
                </c:pt>
                <c:pt idx="6921">
                  <c:v>537.79999999999995</c:v>
                </c:pt>
                <c:pt idx="6922">
                  <c:v>534.20000000000005</c:v>
                </c:pt>
                <c:pt idx="6923">
                  <c:v>519.79999999999995</c:v>
                </c:pt>
                <c:pt idx="6924">
                  <c:v>534.5</c:v>
                </c:pt>
                <c:pt idx="6925">
                  <c:v>533.79999999999995</c:v>
                </c:pt>
                <c:pt idx="6926">
                  <c:v>537</c:v>
                </c:pt>
                <c:pt idx="6927">
                  <c:v>536.5</c:v>
                </c:pt>
                <c:pt idx="6928">
                  <c:v>552.79999999999995</c:v>
                </c:pt>
                <c:pt idx="6929">
                  <c:v>548.70000000000005</c:v>
                </c:pt>
                <c:pt idx="6930">
                  <c:v>551.29999999999995</c:v>
                </c:pt>
                <c:pt idx="6931">
                  <c:v>541</c:v>
                </c:pt>
                <c:pt idx="6932">
                  <c:v>533.6</c:v>
                </c:pt>
                <c:pt idx="6933">
                  <c:v>524.70000000000005</c:v>
                </c:pt>
                <c:pt idx="6934">
                  <c:v>523.9</c:v>
                </c:pt>
                <c:pt idx="6935">
                  <c:v>526.29999999999995</c:v>
                </c:pt>
                <c:pt idx="6936">
                  <c:v>528.5</c:v>
                </c:pt>
                <c:pt idx="6937">
                  <c:v>533.79999999999995</c:v>
                </c:pt>
                <c:pt idx="6938">
                  <c:v>533</c:v>
                </c:pt>
                <c:pt idx="6939">
                  <c:v>539.5</c:v>
                </c:pt>
                <c:pt idx="6940">
                  <c:v>535.1</c:v>
                </c:pt>
                <c:pt idx="6941">
                  <c:v>534.6</c:v>
                </c:pt>
                <c:pt idx="6942">
                  <c:v>531.6</c:v>
                </c:pt>
                <c:pt idx="6943">
                  <c:v>534.1</c:v>
                </c:pt>
                <c:pt idx="6944">
                  <c:v>535.4</c:v>
                </c:pt>
                <c:pt idx="6945">
                  <c:v>543</c:v>
                </c:pt>
                <c:pt idx="6946">
                  <c:v>553.1</c:v>
                </c:pt>
                <c:pt idx="6947">
                  <c:v>551.20000000000005</c:v>
                </c:pt>
                <c:pt idx="6948">
                  <c:v>542.29999999999995</c:v>
                </c:pt>
                <c:pt idx="6949">
                  <c:v>550</c:v>
                </c:pt>
                <c:pt idx="6950">
                  <c:v>543</c:v>
                </c:pt>
                <c:pt idx="6951">
                  <c:v>529.5</c:v>
                </c:pt>
                <c:pt idx="6952">
                  <c:v>532</c:v>
                </c:pt>
                <c:pt idx="6953">
                  <c:v>532</c:v>
                </c:pt>
                <c:pt idx="6954">
                  <c:v>528.9</c:v>
                </c:pt>
                <c:pt idx="6955">
                  <c:v>538.70000000000005</c:v>
                </c:pt>
                <c:pt idx="6956">
                  <c:v>535.1</c:v>
                </c:pt>
                <c:pt idx="6957">
                  <c:v>538.29999999999995</c:v>
                </c:pt>
                <c:pt idx="6958">
                  <c:v>532.1</c:v>
                </c:pt>
                <c:pt idx="6959">
                  <c:v>535.6</c:v>
                </c:pt>
                <c:pt idx="6960">
                  <c:v>535.4</c:v>
                </c:pt>
                <c:pt idx="6961">
                  <c:v>549</c:v>
                </c:pt>
                <c:pt idx="6962">
                  <c:v>543.70000000000005</c:v>
                </c:pt>
                <c:pt idx="6963">
                  <c:v>539.5</c:v>
                </c:pt>
                <c:pt idx="6964">
                  <c:v>532.29999999999995</c:v>
                </c:pt>
                <c:pt idx="6965">
                  <c:v>519.9</c:v>
                </c:pt>
                <c:pt idx="6966">
                  <c:v>521</c:v>
                </c:pt>
                <c:pt idx="6967">
                  <c:v>525.20000000000005</c:v>
                </c:pt>
                <c:pt idx="6968">
                  <c:v>526.5</c:v>
                </c:pt>
                <c:pt idx="6969">
                  <c:v>528.9</c:v>
                </c:pt>
                <c:pt idx="6970">
                  <c:v>529.5</c:v>
                </c:pt>
                <c:pt idx="6971">
                  <c:v>540.5</c:v>
                </c:pt>
                <c:pt idx="6972">
                  <c:v>535.29999999999995</c:v>
                </c:pt>
                <c:pt idx="6973">
                  <c:v>535.70000000000005</c:v>
                </c:pt>
                <c:pt idx="6974">
                  <c:v>540.9</c:v>
                </c:pt>
                <c:pt idx="6975">
                  <c:v>540.20000000000005</c:v>
                </c:pt>
                <c:pt idx="6976">
                  <c:v>538.70000000000005</c:v>
                </c:pt>
                <c:pt idx="6977">
                  <c:v>534.20000000000005</c:v>
                </c:pt>
                <c:pt idx="6978">
                  <c:v>541.9</c:v>
                </c:pt>
                <c:pt idx="6979">
                  <c:v>540.1</c:v>
                </c:pt>
                <c:pt idx="6980">
                  <c:v>533.20000000000005</c:v>
                </c:pt>
                <c:pt idx="6981">
                  <c:v>543.20000000000005</c:v>
                </c:pt>
                <c:pt idx="6982">
                  <c:v>551.29999999999995</c:v>
                </c:pt>
                <c:pt idx="6983">
                  <c:v>554.79999999999995</c:v>
                </c:pt>
                <c:pt idx="6984">
                  <c:v>563.20000000000005</c:v>
                </c:pt>
                <c:pt idx="6985">
                  <c:v>567.1</c:v>
                </c:pt>
                <c:pt idx="6986">
                  <c:v>552.5</c:v>
                </c:pt>
                <c:pt idx="6987">
                  <c:v>545.9</c:v>
                </c:pt>
                <c:pt idx="6988">
                  <c:v>536.29999999999995</c:v>
                </c:pt>
                <c:pt idx="6989">
                  <c:v>532</c:v>
                </c:pt>
                <c:pt idx="6990">
                  <c:v>544.70000000000005</c:v>
                </c:pt>
                <c:pt idx="6991">
                  <c:v>551.70000000000005</c:v>
                </c:pt>
                <c:pt idx="6992">
                  <c:v>546.6</c:v>
                </c:pt>
                <c:pt idx="6993">
                  <c:v>542.20000000000005</c:v>
                </c:pt>
                <c:pt idx="6994">
                  <c:v>534.6</c:v>
                </c:pt>
                <c:pt idx="6995">
                  <c:v>520.1</c:v>
                </c:pt>
                <c:pt idx="6996">
                  <c:v>542.1</c:v>
                </c:pt>
                <c:pt idx="6997">
                  <c:v>544.9</c:v>
                </c:pt>
                <c:pt idx="6998">
                  <c:v>564.9</c:v>
                </c:pt>
                <c:pt idx="6999">
                  <c:v>567</c:v>
                </c:pt>
                <c:pt idx="7000">
                  <c:v>561.79999999999995</c:v>
                </c:pt>
                <c:pt idx="7001">
                  <c:v>551.1</c:v>
                </c:pt>
                <c:pt idx="7002">
                  <c:v>559.29999999999995</c:v>
                </c:pt>
                <c:pt idx="7003">
                  <c:v>544.70000000000005</c:v>
                </c:pt>
                <c:pt idx="7004">
                  <c:v>535</c:v>
                </c:pt>
                <c:pt idx="7005">
                  <c:v>551.20000000000005</c:v>
                </c:pt>
                <c:pt idx="7006">
                  <c:v>535.79999999999995</c:v>
                </c:pt>
                <c:pt idx="7007">
                  <c:v>528.5</c:v>
                </c:pt>
                <c:pt idx="7008">
                  <c:v>536.5</c:v>
                </c:pt>
                <c:pt idx="7009">
                  <c:v>543.6</c:v>
                </c:pt>
                <c:pt idx="7010">
                  <c:v>525</c:v>
                </c:pt>
                <c:pt idx="7011">
                  <c:v>525.20000000000005</c:v>
                </c:pt>
                <c:pt idx="7012">
                  <c:v>522.9</c:v>
                </c:pt>
                <c:pt idx="7013">
                  <c:v>524.70000000000005</c:v>
                </c:pt>
                <c:pt idx="7014">
                  <c:v>522.9</c:v>
                </c:pt>
                <c:pt idx="7015">
                  <c:v>531.70000000000005</c:v>
                </c:pt>
                <c:pt idx="7016">
                  <c:v>523.5</c:v>
                </c:pt>
                <c:pt idx="7017">
                  <c:v>527.20000000000005</c:v>
                </c:pt>
                <c:pt idx="7018">
                  <c:v>520.29999999999995</c:v>
                </c:pt>
                <c:pt idx="7019">
                  <c:v>534.1</c:v>
                </c:pt>
                <c:pt idx="7020">
                  <c:v>532.5</c:v>
                </c:pt>
                <c:pt idx="7021">
                  <c:v>533.29999999999995</c:v>
                </c:pt>
                <c:pt idx="7022">
                  <c:v>540.4</c:v>
                </c:pt>
                <c:pt idx="7023">
                  <c:v>554.5</c:v>
                </c:pt>
                <c:pt idx="7024">
                  <c:v>550.5</c:v>
                </c:pt>
                <c:pt idx="7025">
                  <c:v>535.9</c:v>
                </c:pt>
                <c:pt idx="7026">
                  <c:v>522.1</c:v>
                </c:pt>
                <c:pt idx="7027">
                  <c:v>507.1</c:v>
                </c:pt>
                <c:pt idx="7028">
                  <c:v>522.4</c:v>
                </c:pt>
                <c:pt idx="7029">
                  <c:v>524.5</c:v>
                </c:pt>
                <c:pt idx="7030">
                  <c:v>531.6</c:v>
                </c:pt>
                <c:pt idx="7031">
                  <c:v>527.70000000000005</c:v>
                </c:pt>
                <c:pt idx="7032">
                  <c:v>520.4</c:v>
                </c:pt>
                <c:pt idx="7033">
                  <c:v>535.5</c:v>
                </c:pt>
                <c:pt idx="7034">
                  <c:v>525.6</c:v>
                </c:pt>
                <c:pt idx="7035">
                  <c:v>532.79999999999995</c:v>
                </c:pt>
                <c:pt idx="7036">
                  <c:v>532.9</c:v>
                </c:pt>
                <c:pt idx="7037">
                  <c:v>545.29999999999995</c:v>
                </c:pt>
                <c:pt idx="7038">
                  <c:v>556.79999999999995</c:v>
                </c:pt>
                <c:pt idx="7039">
                  <c:v>552.1</c:v>
                </c:pt>
                <c:pt idx="7040">
                  <c:v>550</c:v>
                </c:pt>
                <c:pt idx="7041">
                  <c:v>553.5</c:v>
                </c:pt>
                <c:pt idx="7042">
                  <c:v>559.1</c:v>
                </c:pt>
                <c:pt idx="7043">
                  <c:v>550.29999999999995</c:v>
                </c:pt>
                <c:pt idx="7044">
                  <c:v>549.79999999999995</c:v>
                </c:pt>
                <c:pt idx="7045">
                  <c:v>544.70000000000005</c:v>
                </c:pt>
                <c:pt idx="7046">
                  <c:v>537.4</c:v>
                </c:pt>
                <c:pt idx="7047">
                  <c:v>555</c:v>
                </c:pt>
                <c:pt idx="7048">
                  <c:v>544.4</c:v>
                </c:pt>
                <c:pt idx="7049">
                  <c:v>539.29999999999995</c:v>
                </c:pt>
                <c:pt idx="7050">
                  <c:v>534.70000000000005</c:v>
                </c:pt>
                <c:pt idx="7051">
                  <c:v>521.9</c:v>
                </c:pt>
                <c:pt idx="7052">
                  <c:v>522.79999999999995</c:v>
                </c:pt>
                <c:pt idx="7053">
                  <c:v>529.9</c:v>
                </c:pt>
                <c:pt idx="7054">
                  <c:v>529.1</c:v>
                </c:pt>
                <c:pt idx="7055">
                  <c:v>530.70000000000005</c:v>
                </c:pt>
                <c:pt idx="7056">
                  <c:v>533.70000000000005</c:v>
                </c:pt>
                <c:pt idx="7057">
                  <c:v>534.70000000000005</c:v>
                </c:pt>
                <c:pt idx="7058">
                  <c:v>536.6</c:v>
                </c:pt>
                <c:pt idx="7059">
                  <c:v>536.4</c:v>
                </c:pt>
                <c:pt idx="7060">
                  <c:v>536.6</c:v>
                </c:pt>
                <c:pt idx="7061">
                  <c:v>538.79999999999995</c:v>
                </c:pt>
                <c:pt idx="7062">
                  <c:v>535</c:v>
                </c:pt>
                <c:pt idx="7063">
                  <c:v>535</c:v>
                </c:pt>
                <c:pt idx="7064">
                  <c:v>533.4</c:v>
                </c:pt>
                <c:pt idx="7065">
                  <c:v>548.1</c:v>
                </c:pt>
                <c:pt idx="7066">
                  <c:v>559.9</c:v>
                </c:pt>
                <c:pt idx="7067">
                  <c:v>555.9</c:v>
                </c:pt>
                <c:pt idx="7068">
                  <c:v>560.79999999999995</c:v>
                </c:pt>
                <c:pt idx="7069">
                  <c:v>548.29999999999995</c:v>
                </c:pt>
                <c:pt idx="7070">
                  <c:v>540.1</c:v>
                </c:pt>
                <c:pt idx="7071">
                  <c:v>531</c:v>
                </c:pt>
                <c:pt idx="7072">
                  <c:v>526.9</c:v>
                </c:pt>
                <c:pt idx="7073">
                  <c:v>530.79999999999995</c:v>
                </c:pt>
                <c:pt idx="7074">
                  <c:v>521.4</c:v>
                </c:pt>
                <c:pt idx="7075">
                  <c:v>508.9</c:v>
                </c:pt>
                <c:pt idx="7076">
                  <c:v>502.5</c:v>
                </c:pt>
                <c:pt idx="7077">
                  <c:v>504.7</c:v>
                </c:pt>
                <c:pt idx="7078">
                  <c:v>491.2</c:v>
                </c:pt>
                <c:pt idx="7079">
                  <c:v>500.3</c:v>
                </c:pt>
                <c:pt idx="7080">
                  <c:v>497.9</c:v>
                </c:pt>
                <c:pt idx="7081">
                  <c:v>496.8</c:v>
                </c:pt>
                <c:pt idx="7082">
                  <c:v>503.3</c:v>
                </c:pt>
                <c:pt idx="7083">
                  <c:v>497.6</c:v>
                </c:pt>
                <c:pt idx="7084">
                  <c:v>499.8</c:v>
                </c:pt>
                <c:pt idx="7085">
                  <c:v>495</c:v>
                </c:pt>
                <c:pt idx="7086">
                  <c:v>497.8</c:v>
                </c:pt>
                <c:pt idx="7087">
                  <c:v>499</c:v>
                </c:pt>
                <c:pt idx="7088">
                  <c:v>502.2</c:v>
                </c:pt>
                <c:pt idx="7089">
                  <c:v>497.1</c:v>
                </c:pt>
                <c:pt idx="7090">
                  <c:v>493.2</c:v>
                </c:pt>
                <c:pt idx="7091">
                  <c:v>500</c:v>
                </c:pt>
                <c:pt idx="7092">
                  <c:v>497.3</c:v>
                </c:pt>
                <c:pt idx="7093">
                  <c:v>495.5</c:v>
                </c:pt>
                <c:pt idx="7094">
                  <c:v>486.5</c:v>
                </c:pt>
                <c:pt idx="7095">
                  <c:v>498</c:v>
                </c:pt>
                <c:pt idx="7096">
                  <c:v>493.6</c:v>
                </c:pt>
                <c:pt idx="7097">
                  <c:v>497.1</c:v>
                </c:pt>
                <c:pt idx="7098">
                  <c:v>494</c:v>
                </c:pt>
                <c:pt idx="7099">
                  <c:v>500.2</c:v>
                </c:pt>
                <c:pt idx="7100">
                  <c:v>502.6</c:v>
                </c:pt>
                <c:pt idx="7101">
                  <c:v>514.6</c:v>
                </c:pt>
                <c:pt idx="7102">
                  <c:v>517.70000000000005</c:v>
                </c:pt>
                <c:pt idx="7103">
                  <c:v>507.8</c:v>
                </c:pt>
                <c:pt idx="7104">
                  <c:v>514</c:v>
                </c:pt>
                <c:pt idx="7105">
                  <c:v>505.9</c:v>
                </c:pt>
                <c:pt idx="7106">
                  <c:v>510.1</c:v>
                </c:pt>
                <c:pt idx="7107">
                  <c:v>508.7</c:v>
                </c:pt>
                <c:pt idx="7108">
                  <c:v>500.8</c:v>
                </c:pt>
                <c:pt idx="7109">
                  <c:v>508.7</c:v>
                </c:pt>
                <c:pt idx="7110">
                  <c:v>499.2</c:v>
                </c:pt>
                <c:pt idx="7111">
                  <c:v>490.6</c:v>
                </c:pt>
                <c:pt idx="7112">
                  <c:v>494.3</c:v>
                </c:pt>
                <c:pt idx="7113">
                  <c:v>477.3</c:v>
                </c:pt>
                <c:pt idx="7114">
                  <c:v>490.2</c:v>
                </c:pt>
                <c:pt idx="7115">
                  <c:v>490.3</c:v>
                </c:pt>
                <c:pt idx="7116">
                  <c:v>489.9</c:v>
                </c:pt>
                <c:pt idx="7117">
                  <c:v>483.3</c:v>
                </c:pt>
                <c:pt idx="7118">
                  <c:v>474.8</c:v>
                </c:pt>
                <c:pt idx="7119">
                  <c:v>479.4</c:v>
                </c:pt>
                <c:pt idx="7120">
                  <c:v>481.5</c:v>
                </c:pt>
                <c:pt idx="7121">
                  <c:v>492.5</c:v>
                </c:pt>
                <c:pt idx="7122">
                  <c:v>485.6</c:v>
                </c:pt>
                <c:pt idx="7123">
                  <c:v>483.2</c:v>
                </c:pt>
                <c:pt idx="7124">
                  <c:v>489.4</c:v>
                </c:pt>
                <c:pt idx="7125">
                  <c:v>489</c:v>
                </c:pt>
                <c:pt idx="7126">
                  <c:v>489.3</c:v>
                </c:pt>
                <c:pt idx="7127">
                  <c:v>491.1</c:v>
                </c:pt>
                <c:pt idx="7128">
                  <c:v>482.1</c:v>
                </c:pt>
                <c:pt idx="7129">
                  <c:v>478.2</c:v>
                </c:pt>
                <c:pt idx="7130">
                  <c:v>482.4</c:v>
                </c:pt>
                <c:pt idx="7131">
                  <c:v>483.5</c:v>
                </c:pt>
                <c:pt idx="7132">
                  <c:v>482.2</c:v>
                </c:pt>
                <c:pt idx="7133">
                  <c:v>498.9</c:v>
                </c:pt>
                <c:pt idx="7134">
                  <c:v>528.9</c:v>
                </c:pt>
                <c:pt idx="7135">
                  <c:v>542.29999999999995</c:v>
                </c:pt>
                <c:pt idx="7136">
                  <c:v>536.70000000000005</c:v>
                </c:pt>
                <c:pt idx="7137">
                  <c:v>542.5</c:v>
                </c:pt>
                <c:pt idx="7138">
                  <c:v>541.29999999999995</c:v>
                </c:pt>
                <c:pt idx="7139">
                  <c:v>540.5</c:v>
                </c:pt>
                <c:pt idx="7140">
                  <c:v>529.6</c:v>
                </c:pt>
                <c:pt idx="7141">
                  <c:v>533.5</c:v>
                </c:pt>
                <c:pt idx="7142">
                  <c:v>525.20000000000005</c:v>
                </c:pt>
                <c:pt idx="7143">
                  <c:v>529.70000000000005</c:v>
                </c:pt>
                <c:pt idx="7144">
                  <c:v>527</c:v>
                </c:pt>
                <c:pt idx="7145">
                  <c:v>524</c:v>
                </c:pt>
                <c:pt idx="7146">
                  <c:v>506.2</c:v>
                </c:pt>
                <c:pt idx="7147">
                  <c:v>507.2</c:v>
                </c:pt>
                <c:pt idx="7148">
                  <c:v>506.1</c:v>
                </c:pt>
                <c:pt idx="7149">
                  <c:v>506.7</c:v>
                </c:pt>
                <c:pt idx="7150">
                  <c:v>517.1</c:v>
                </c:pt>
                <c:pt idx="7151">
                  <c:v>519.20000000000005</c:v>
                </c:pt>
                <c:pt idx="7152">
                  <c:v>516.4</c:v>
                </c:pt>
                <c:pt idx="7153">
                  <c:v>503.4</c:v>
                </c:pt>
                <c:pt idx="7154">
                  <c:v>493.7</c:v>
                </c:pt>
                <c:pt idx="7155">
                  <c:v>515</c:v>
                </c:pt>
                <c:pt idx="7156">
                  <c:v>510.4</c:v>
                </c:pt>
                <c:pt idx="7157">
                  <c:v>504.1</c:v>
                </c:pt>
                <c:pt idx="7158">
                  <c:v>524.6</c:v>
                </c:pt>
                <c:pt idx="7159">
                  <c:v>523</c:v>
                </c:pt>
                <c:pt idx="7160">
                  <c:v>531.5</c:v>
                </c:pt>
                <c:pt idx="7161">
                  <c:v>531.4</c:v>
                </c:pt>
                <c:pt idx="7162">
                  <c:v>523.79999999999995</c:v>
                </c:pt>
                <c:pt idx="7163">
                  <c:v>521</c:v>
                </c:pt>
                <c:pt idx="7164">
                  <c:v>501.8</c:v>
                </c:pt>
                <c:pt idx="7165">
                  <c:v>496.9</c:v>
                </c:pt>
                <c:pt idx="7166">
                  <c:v>502.1</c:v>
                </c:pt>
                <c:pt idx="7167">
                  <c:v>507</c:v>
                </c:pt>
                <c:pt idx="7168">
                  <c:v>509.5</c:v>
                </c:pt>
                <c:pt idx="7169">
                  <c:v>503.9</c:v>
                </c:pt>
                <c:pt idx="7170">
                  <c:v>511.7</c:v>
                </c:pt>
                <c:pt idx="7171">
                  <c:v>506</c:v>
                </c:pt>
                <c:pt idx="7172">
                  <c:v>508.9</c:v>
                </c:pt>
                <c:pt idx="7173">
                  <c:v>512.29999999999995</c:v>
                </c:pt>
                <c:pt idx="7174">
                  <c:v>511.3</c:v>
                </c:pt>
                <c:pt idx="7175">
                  <c:v>512.70000000000005</c:v>
                </c:pt>
                <c:pt idx="7176">
                  <c:v>518.6</c:v>
                </c:pt>
                <c:pt idx="7177">
                  <c:v>506.9</c:v>
                </c:pt>
                <c:pt idx="7178">
                  <c:v>507.7</c:v>
                </c:pt>
                <c:pt idx="7179">
                  <c:v>502.7</c:v>
                </c:pt>
                <c:pt idx="7180">
                  <c:v>494.3</c:v>
                </c:pt>
                <c:pt idx="7181">
                  <c:v>502</c:v>
                </c:pt>
                <c:pt idx="7182">
                  <c:v>514.1</c:v>
                </c:pt>
                <c:pt idx="7183">
                  <c:v>512.29999999999995</c:v>
                </c:pt>
                <c:pt idx="7184">
                  <c:v>515.20000000000005</c:v>
                </c:pt>
                <c:pt idx="7185">
                  <c:v>511.7</c:v>
                </c:pt>
                <c:pt idx="7186">
                  <c:v>513.79999999999995</c:v>
                </c:pt>
                <c:pt idx="7187">
                  <c:v>514</c:v>
                </c:pt>
                <c:pt idx="7188">
                  <c:v>504.9</c:v>
                </c:pt>
                <c:pt idx="7189">
                  <c:v>501.5</c:v>
                </c:pt>
                <c:pt idx="7190">
                  <c:v>515.5</c:v>
                </c:pt>
                <c:pt idx="7191">
                  <c:v>530.4</c:v>
                </c:pt>
                <c:pt idx="7192">
                  <c:v>525.20000000000005</c:v>
                </c:pt>
                <c:pt idx="7193">
                  <c:v>528.9</c:v>
                </c:pt>
                <c:pt idx="7194">
                  <c:v>532.9</c:v>
                </c:pt>
                <c:pt idx="7195">
                  <c:v>512.1</c:v>
                </c:pt>
                <c:pt idx="7196">
                  <c:v>510.7</c:v>
                </c:pt>
                <c:pt idx="7197">
                  <c:v>508.6</c:v>
                </c:pt>
                <c:pt idx="7198">
                  <c:v>508.4</c:v>
                </c:pt>
                <c:pt idx="7199">
                  <c:v>505.5</c:v>
                </c:pt>
                <c:pt idx="7200">
                  <c:v>511.9</c:v>
                </c:pt>
                <c:pt idx="7201">
                  <c:v>511.6</c:v>
                </c:pt>
                <c:pt idx="7202">
                  <c:v>501.5</c:v>
                </c:pt>
                <c:pt idx="7203">
                  <c:v>508.7</c:v>
                </c:pt>
                <c:pt idx="7204">
                  <c:v>508.9</c:v>
                </c:pt>
                <c:pt idx="7205">
                  <c:v>514.29999999999995</c:v>
                </c:pt>
                <c:pt idx="7206">
                  <c:v>508.7</c:v>
                </c:pt>
                <c:pt idx="7207">
                  <c:v>511.7</c:v>
                </c:pt>
                <c:pt idx="7208">
                  <c:v>511.5</c:v>
                </c:pt>
                <c:pt idx="7209">
                  <c:v>523.1</c:v>
                </c:pt>
                <c:pt idx="7210">
                  <c:v>528.29999999999995</c:v>
                </c:pt>
                <c:pt idx="7211">
                  <c:v>530</c:v>
                </c:pt>
                <c:pt idx="7212">
                  <c:v>537.4</c:v>
                </c:pt>
                <c:pt idx="7213">
                  <c:v>523.4</c:v>
                </c:pt>
                <c:pt idx="7214">
                  <c:v>510.4</c:v>
                </c:pt>
                <c:pt idx="7215">
                  <c:v>508.6</c:v>
                </c:pt>
                <c:pt idx="7216">
                  <c:v>511.2</c:v>
                </c:pt>
                <c:pt idx="7217">
                  <c:v>510.7</c:v>
                </c:pt>
                <c:pt idx="7218">
                  <c:v>511.3</c:v>
                </c:pt>
                <c:pt idx="7219">
                  <c:v>513.1</c:v>
                </c:pt>
                <c:pt idx="7220">
                  <c:v>517.70000000000005</c:v>
                </c:pt>
                <c:pt idx="7221">
                  <c:v>520</c:v>
                </c:pt>
                <c:pt idx="7222">
                  <c:v>521.5</c:v>
                </c:pt>
                <c:pt idx="7223">
                  <c:v>522.5</c:v>
                </c:pt>
                <c:pt idx="7224">
                  <c:v>528.6</c:v>
                </c:pt>
                <c:pt idx="7225">
                  <c:v>536.20000000000005</c:v>
                </c:pt>
                <c:pt idx="7226">
                  <c:v>543.29999999999995</c:v>
                </c:pt>
                <c:pt idx="7227">
                  <c:v>541.29999999999995</c:v>
                </c:pt>
                <c:pt idx="7228">
                  <c:v>536.20000000000005</c:v>
                </c:pt>
                <c:pt idx="7229">
                  <c:v>537.20000000000005</c:v>
                </c:pt>
                <c:pt idx="7230">
                  <c:v>520.20000000000005</c:v>
                </c:pt>
                <c:pt idx="7231">
                  <c:v>523.9</c:v>
                </c:pt>
                <c:pt idx="7232">
                  <c:v>516.9</c:v>
                </c:pt>
                <c:pt idx="7233">
                  <c:v>534.29999999999995</c:v>
                </c:pt>
                <c:pt idx="7234">
                  <c:v>541.5</c:v>
                </c:pt>
                <c:pt idx="7235">
                  <c:v>539.1</c:v>
                </c:pt>
                <c:pt idx="7236">
                  <c:v>531.6</c:v>
                </c:pt>
                <c:pt idx="7237">
                  <c:v>535</c:v>
                </c:pt>
                <c:pt idx="7238">
                  <c:v>535.79999999999995</c:v>
                </c:pt>
                <c:pt idx="7239">
                  <c:v>529.1</c:v>
                </c:pt>
                <c:pt idx="7240">
                  <c:v>529.4</c:v>
                </c:pt>
                <c:pt idx="7241">
                  <c:v>526.9</c:v>
                </c:pt>
                <c:pt idx="7242">
                  <c:v>502.9</c:v>
                </c:pt>
                <c:pt idx="7243">
                  <c:v>500.3</c:v>
                </c:pt>
                <c:pt idx="7244">
                  <c:v>501.4</c:v>
                </c:pt>
                <c:pt idx="7245">
                  <c:v>515.5</c:v>
                </c:pt>
                <c:pt idx="7246">
                  <c:v>516.29999999999995</c:v>
                </c:pt>
                <c:pt idx="7247">
                  <c:v>511.2</c:v>
                </c:pt>
                <c:pt idx="7248">
                  <c:v>518.20000000000005</c:v>
                </c:pt>
                <c:pt idx="7249">
                  <c:v>514</c:v>
                </c:pt>
                <c:pt idx="7250">
                  <c:v>506.1</c:v>
                </c:pt>
                <c:pt idx="7251">
                  <c:v>516.9</c:v>
                </c:pt>
                <c:pt idx="7252">
                  <c:v>507.8</c:v>
                </c:pt>
                <c:pt idx="7253">
                  <c:v>527.29999999999995</c:v>
                </c:pt>
                <c:pt idx="7254">
                  <c:v>528.4</c:v>
                </c:pt>
                <c:pt idx="7255">
                  <c:v>519.9</c:v>
                </c:pt>
                <c:pt idx="7256">
                  <c:v>522.4</c:v>
                </c:pt>
                <c:pt idx="7257">
                  <c:v>529.79999999999995</c:v>
                </c:pt>
                <c:pt idx="7258">
                  <c:v>515.20000000000005</c:v>
                </c:pt>
                <c:pt idx="7259">
                  <c:v>508.1</c:v>
                </c:pt>
                <c:pt idx="7260">
                  <c:v>504.5</c:v>
                </c:pt>
                <c:pt idx="7261">
                  <c:v>508.6</c:v>
                </c:pt>
                <c:pt idx="7262">
                  <c:v>511.5</c:v>
                </c:pt>
                <c:pt idx="7263">
                  <c:v>515.4</c:v>
                </c:pt>
                <c:pt idx="7264">
                  <c:v>513.5</c:v>
                </c:pt>
                <c:pt idx="7265">
                  <c:v>511.6</c:v>
                </c:pt>
                <c:pt idx="7266">
                  <c:v>505.3</c:v>
                </c:pt>
                <c:pt idx="7267">
                  <c:v>508.2</c:v>
                </c:pt>
                <c:pt idx="7268">
                  <c:v>514.4</c:v>
                </c:pt>
                <c:pt idx="7269">
                  <c:v>509.2</c:v>
                </c:pt>
                <c:pt idx="7270">
                  <c:v>523.9</c:v>
                </c:pt>
                <c:pt idx="7271">
                  <c:v>534.29999999999995</c:v>
                </c:pt>
                <c:pt idx="7272">
                  <c:v>535.4</c:v>
                </c:pt>
                <c:pt idx="7273">
                  <c:v>530.20000000000005</c:v>
                </c:pt>
                <c:pt idx="7274">
                  <c:v>533.6</c:v>
                </c:pt>
                <c:pt idx="7275">
                  <c:v>529.70000000000005</c:v>
                </c:pt>
                <c:pt idx="7276">
                  <c:v>531.29999999999995</c:v>
                </c:pt>
                <c:pt idx="7277">
                  <c:v>532.79999999999995</c:v>
                </c:pt>
                <c:pt idx="7278">
                  <c:v>524.70000000000005</c:v>
                </c:pt>
                <c:pt idx="7279">
                  <c:v>525.70000000000005</c:v>
                </c:pt>
                <c:pt idx="7280">
                  <c:v>515.20000000000005</c:v>
                </c:pt>
                <c:pt idx="7281">
                  <c:v>499.4</c:v>
                </c:pt>
                <c:pt idx="7282">
                  <c:v>499.5</c:v>
                </c:pt>
                <c:pt idx="7283">
                  <c:v>515.1</c:v>
                </c:pt>
                <c:pt idx="7284">
                  <c:v>510.4</c:v>
                </c:pt>
                <c:pt idx="7285">
                  <c:v>508.5</c:v>
                </c:pt>
                <c:pt idx="7286">
                  <c:v>516.5</c:v>
                </c:pt>
                <c:pt idx="7287">
                  <c:v>516.6</c:v>
                </c:pt>
                <c:pt idx="7288">
                  <c:v>509.5</c:v>
                </c:pt>
                <c:pt idx="7289">
                  <c:v>512.70000000000005</c:v>
                </c:pt>
                <c:pt idx="7290">
                  <c:v>511.9</c:v>
                </c:pt>
                <c:pt idx="7291">
                  <c:v>527.70000000000005</c:v>
                </c:pt>
                <c:pt idx="7292">
                  <c:v>533.20000000000005</c:v>
                </c:pt>
                <c:pt idx="7293">
                  <c:v>530</c:v>
                </c:pt>
                <c:pt idx="7294">
                  <c:v>532.79999999999995</c:v>
                </c:pt>
                <c:pt idx="7295">
                  <c:v>532.79999999999995</c:v>
                </c:pt>
                <c:pt idx="7296">
                  <c:v>535.1</c:v>
                </c:pt>
                <c:pt idx="7297">
                  <c:v>533.20000000000005</c:v>
                </c:pt>
                <c:pt idx="7298">
                  <c:v>532.4</c:v>
                </c:pt>
                <c:pt idx="7299">
                  <c:v>530.5</c:v>
                </c:pt>
                <c:pt idx="7300">
                  <c:v>521</c:v>
                </c:pt>
                <c:pt idx="7301">
                  <c:v>529.4</c:v>
                </c:pt>
                <c:pt idx="7302">
                  <c:v>534.29999999999995</c:v>
                </c:pt>
                <c:pt idx="7303">
                  <c:v>522.1</c:v>
                </c:pt>
                <c:pt idx="7304">
                  <c:v>512.4</c:v>
                </c:pt>
                <c:pt idx="7305">
                  <c:v>514</c:v>
                </c:pt>
                <c:pt idx="7306">
                  <c:v>519.70000000000005</c:v>
                </c:pt>
                <c:pt idx="7307">
                  <c:v>522.5</c:v>
                </c:pt>
                <c:pt idx="7308">
                  <c:v>538</c:v>
                </c:pt>
                <c:pt idx="7309">
                  <c:v>531.6</c:v>
                </c:pt>
                <c:pt idx="7310">
                  <c:v>532.6</c:v>
                </c:pt>
                <c:pt idx="7311">
                  <c:v>524</c:v>
                </c:pt>
                <c:pt idx="7312">
                  <c:v>525.6</c:v>
                </c:pt>
                <c:pt idx="7313">
                  <c:v>537.4</c:v>
                </c:pt>
                <c:pt idx="7314">
                  <c:v>531.5</c:v>
                </c:pt>
                <c:pt idx="7315">
                  <c:v>526.70000000000005</c:v>
                </c:pt>
                <c:pt idx="7316">
                  <c:v>527.5</c:v>
                </c:pt>
                <c:pt idx="7317">
                  <c:v>530.4</c:v>
                </c:pt>
                <c:pt idx="7318">
                  <c:v>521.1</c:v>
                </c:pt>
                <c:pt idx="7319">
                  <c:v>523.70000000000005</c:v>
                </c:pt>
                <c:pt idx="7320">
                  <c:v>510.9</c:v>
                </c:pt>
                <c:pt idx="7321">
                  <c:v>499.3</c:v>
                </c:pt>
                <c:pt idx="7322">
                  <c:v>512.70000000000005</c:v>
                </c:pt>
                <c:pt idx="7323">
                  <c:v>507.3</c:v>
                </c:pt>
                <c:pt idx="7324">
                  <c:v>510.8</c:v>
                </c:pt>
                <c:pt idx="7325">
                  <c:v>513.9</c:v>
                </c:pt>
                <c:pt idx="7326">
                  <c:v>516.70000000000005</c:v>
                </c:pt>
                <c:pt idx="7327">
                  <c:v>506.3</c:v>
                </c:pt>
                <c:pt idx="7328">
                  <c:v>498.4</c:v>
                </c:pt>
                <c:pt idx="7329">
                  <c:v>518.9</c:v>
                </c:pt>
                <c:pt idx="7330">
                  <c:v>515.29999999999995</c:v>
                </c:pt>
                <c:pt idx="7331">
                  <c:v>502.8</c:v>
                </c:pt>
                <c:pt idx="7332">
                  <c:v>522.70000000000005</c:v>
                </c:pt>
                <c:pt idx="7333">
                  <c:v>529.79999999999995</c:v>
                </c:pt>
                <c:pt idx="7334">
                  <c:v>523.70000000000005</c:v>
                </c:pt>
                <c:pt idx="7335">
                  <c:v>526.29999999999995</c:v>
                </c:pt>
                <c:pt idx="7336">
                  <c:v>515.70000000000005</c:v>
                </c:pt>
                <c:pt idx="7337">
                  <c:v>516.20000000000005</c:v>
                </c:pt>
                <c:pt idx="7338">
                  <c:v>515.29999999999995</c:v>
                </c:pt>
                <c:pt idx="7339">
                  <c:v>523.5</c:v>
                </c:pt>
                <c:pt idx="7340">
                  <c:v>520.29999999999995</c:v>
                </c:pt>
                <c:pt idx="7341">
                  <c:v>521.1</c:v>
                </c:pt>
                <c:pt idx="7342">
                  <c:v>514.29999999999995</c:v>
                </c:pt>
                <c:pt idx="7343">
                  <c:v>518.79999999999995</c:v>
                </c:pt>
                <c:pt idx="7344">
                  <c:v>502.6</c:v>
                </c:pt>
                <c:pt idx="7345">
                  <c:v>520</c:v>
                </c:pt>
                <c:pt idx="7346">
                  <c:v>525.5</c:v>
                </c:pt>
                <c:pt idx="7347">
                  <c:v>536.4</c:v>
                </c:pt>
                <c:pt idx="7348">
                  <c:v>543.6</c:v>
                </c:pt>
                <c:pt idx="7349">
                  <c:v>544.9</c:v>
                </c:pt>
                <c:pt idx="7350">
                  <c:v>545.1</c:v>
                </c:pt>
                <c:pt idx="7351">
                  <c:v>546.9</c:v>
                </c:pt>
                <c:pt idx="7352">
                  <c:v>522.9</c:v>
                </c:pt>
                <c:pt idx="7353">
                  <c:v>536.5</c:v>
                </c:pt>
                <c:pt idx="7354">
                  <c:v>536.4</c:v>
                </c:pt>
                <c:pt idx="7355">
                  <c:v>541.29999999999995</c:v>
                </c:pt>
                <c:pt idx="7356">
                  <c:v>539.5</c:v>
                </c:pt>
                <c:pt idx="7357">
                  <c:v>539.20000000000005</c:v>
                </c:pt>
                <c:pt idx="7358">
                  <c:v>541.4</c:v>
                </c:pt>
                <c:pt idx="7359">
                  <c:v>530.79999999999995</c:v>
                </c:pt>
                <c:pt idx="7360">
                  <c:v>516.6</c:v>
                </c:pt>
                <c:pt idx="7361">
                  <c:v>498.1</c:v>
                </c:pt>
                <c:pt idx="7362">
                  <c:v>518.70000000000005</c:v>
                </c:pt>
                <c:pt idx="7363">
                  <c:v>536</c:v>
                </c:pt>
                <c:pt idx="7364">
                  <c:v>540.1</c:v>
                </c:pt>
                <c:pt idx="7365">
                  <c:v>541.5</c:v>
                </c:pt>
                <c:pt idx="7366">
                  <c:v>539</c:v>
                </c:pt>
                <c:pt idx="7367">
                  <c:v>539</c:v>
                </c:pt>
                <c:pt idx="7368">
                  <c:v>527.4</c:v>
                </c:pt>
                <c:pt idx="7369">
                  <c:v>520.29999999999995</c:v>
                </c:pt>
                <c:pt idx="7370">
                  <c:v>513.20000000000005</c:v>
                </c:pt>
                <c:pt idx="7371">
                  <c:v>503.8</c:v>
                </c:pt>
                <c:pt idx="7372">
                  <c:v>498.1</c:v>
                </c:pt>
                <c:pt idx="7373">
                  <c:v>508.2</c:v>
                </c:pt>
                <c:pt idx="7374">
                  <c:v>519.79999999999995</c:v>
                </c:pt>
                <c:pt idx="7375">
                  <c:v>524.6</c:v>
                </c:pt>
                <c:pt idx="7376">
                  <c:v>527.5</c:v>
                </c:pt>
                <c:pt idx="7377">
                  <c:v>524.29999999999995</c:v>
                </c:pt>
                <c:pt idx="7378">
                  <c:v>526</c:v>
                </c:pt>
                <c:pt idx="7379">
                  <c:v>527.9</c:v>
                </c:pt>
                <c:pt idx="7380">
                  <c:v>521.4</c:v>
                </c:pt>
                <c:pt idx="7381">
                  <c:v>523.6</c:v>
                </c:pt>
                <c:pt idx="7382">
                  <c:v>524.9</c:v>
                </c:pt>
                <c:pt idx="7383">
                  <c:v>536.20000000000005</c:v>
                </c:pt>
                <c:pt idx="7384">
                  <c:v>540.70000000000005</c:v>
                </c:pt>
                <c:pt idx="7385">
                  <c:v>545.70000000000005</c:v>
                </c:pt>
                <c:pt idx="7386">
                  <c:v>544.20000000000005</c:v>
                </c:pt>
                <c:pt idx="7387">
                  <c:v>544</c:v>
                </c:pt>
                <c:pt idx="7388">
                  <c:v>529.1</c:v>
                </c:pt>
                <c:pt idx="7389">
                  <c:v>526</c:v>
                </c:pt>
                <c:pt idx="7390">
                  <c:v>515.9</c:v>
                </c:pt>
                <c:pt idx="7391">
                  <c:v>509.9</c:v>
                </c:pt>
                <c:pt idx="7392">
                  <c:v>501.2</c:v>
                </c:pt>
                <c:pt idx="7393">
                  <c:v>516</c:v>
                </c:pt>
                <c:pt idx="7394">
                  <c:v>522.29999999999995</c:v>
                </c:pt>
                <c:pt idx="7395">
                  <c:v>522.9</c:v>
                </c:pt>
                <c:pt idx="7396">
                  <c:v>523.4</c:v>
                </c:pt>
                <c:pt idx="7397">
                  <c:v>525.29999999999995</c:v>
                </c:pt>
                <c:pt idx="7398">
                  <c:v>522.4</c:v>
                </c:pt>
                <c:pt idx="7399">
                  <c:v>524.6</c:v>
                </c:pt>
                <c:pt idx="7400">
                  <c:v>531.5</c:v>
                </c:pt>
                <c:pt idx="7401">
                  <c:v>536.20000000000005</c:v>
                </c:pt>
                <c:pt idx="7402">
                  <c:v>545.79999999999995</c:v>
                </c:pt>
                <c:pt idx="7403">
                  <c:v>537.5</c:v>
                </c:pt>
                <c:pt idx="7404">
                  <c:v>545.4</c:v>
                </c:pt>
                <c:pt idx="7405">
                  <c:v>547.4</c:v>
                </c:pt>
                <c:pt idx="7406">
                  <c:v>541.1</c:v>
                </c:pt>
                <c:pt idx="7407">
                  <c:v>539.79999999999995</c:v>
                </c:pt>
                <c:pt idx="7408">
                  <c:v>522.79999999999995</c:v>
                </c:pt>
                <c:pt idx="7409">
                  <c:v>513.6</c:v>
                </c:pt>
                <c:pt idx="7410">
                  <c:v>509.3</c:v>
                </c:pt>
                <c:pt idx="7411">
                  <c:v>512.1</c:v>
                </c:pt>
                <c:pt idx="7412">
                  <c:v>516</c:v>
                </c:pt>
                <c:pt idx="7413">
                  <c:v>513</c:v>
                </c:pt>
                <c:pt idx="7414">
                  <c:v>516</c:v>
                </c:pt>
                <c:pt idx="7415">
                  <c:v>513.70000000000005</c:v>
                </c:pt>
                <c:pt idx="7416">
                  <c:v>516.1</c:v>
                </c:pt>
                <c:pt idx="7417">
                  <c:v>510.7</c:v>
                </c:pt>
                <c:pt idx="7418">
                  <c:v>513</c:v>
                </c:pt>
                <c:pt idx="7419">
                  <c:v>520.4</c:v>
                </c:pt>
                <c:pt idx="7420">
                  <c:v>524.5</c:v>
                </c:pt>
                <c:pt idx="7421">
                  <c:v>539.79999999999995</c:v>
                </c:pt>
                <c:pt idx="7422">
                  <c:v>536.79999999999995</c:v>
                </c:pt>
                <c:pt idx="7423">
                  <c:v>531.5</c:v>
                </c:pt>
                <c:pt idx="7424">
                  <c:v>544.9</c:v>
                </c:pt>
                <c:pt idx="7425">
                  <c:v>538.4</c:v>
                </c:pt>
                <c:pt idx="7426">
                  <c:v>543.29999999999995</c:v>
                </c:pt>
                <c:pt idx="7427">
                  <c:v>535.5</c:v>
                </c:pt>
                <c:pt idx="7428">
                  <c:v>533.20000000000005</c:v>
                </c:pt>
                <c:pt idx="7429">
                  <c:v>539.1</c:v>
                </c:pt>
                <c:pt idx="7430">
                  <c:v>527.4</c:v>
                </c:pt>
                <c:pt idx="7431">
                  <c:v>528</c:v>
                </c:pt>
                <c:pt idx="7432">
                  <c:v>533.1</c:v>
                </c:pt>
                <c:pt idx="7433">
                  <c:v>536.79999999999995</c:v>
                </c:pt>
                <c:pt idx="7434">
                  <c:v>533.70000000000005</c:v>
                </c:pt>
                <c:pt idx="7435">
                  <c:v>521</c:v>
                </c:pt>
                <c:pt idx="7436">
                  <c:v>519.9</c:v>
                </c:pt>
                <c:pt idx="7437">
                  <c:v>511.1</c:v>
                </c:pt>
                <c:pt idx="7438">
                  <c:v>502.4</c:v>
                </c:pt>
                <c:pt idx="7439">
                  <c:v>503.8</c:v>
                </c:pt>
                <c:pt idx="7440">
                  <c:v>512.20000000000005</c:v>
                </c:pt>
                <c:pt idx="7441">
                  <c:v>509.8</c:v>
                </c:pt>
                <c:pt idx="7442">
                  <c:v>509.2</c:v>
                </c:pt>
                <c:pt idx="7443">
                  <c:v>511.4</c:v>
                </c:pt>
                <c:pt idx="7444">
                  <c:v>515</c:v>
                </c:pt>
                <c:pt idx="7445">
                  <c:v>513.4</c:v>
                </c:pt>
                <c:pt idx="7446">
                  <c:v>512.4</c:v>
                </c:pt>
                <c:pt idx="7447">
                  <c:v>514.79999999999995</c:v>
                </c:pt>
                <c:pt idx="7448">
                  <c:v>538.20000000000005</c:v>
                </c:pt>
                <c:pt idx="7449">
                  <c:v>533.4</c:v>
                </c:pt>
                <c:pt idx="7450">
                  <c:v>540.1</c:v>
                </c:pt>
                <c:pt idx="7451">
                  <c:v>536.4</c:v>
                </c:pt>
                <c:pt idx="7452">
                  <c:v>522.70000000000005</c:v>
                </c:pt>
                <c:pt idx="7453">
                  <c:v>515.5</c:v>
                </c:pt>
                <c:pt idx="7454">
                  <c:v>503.1</c:v>
                </c:pt>
                <c:pt idx="7455">
                  <c:v>507.6</c:v>
                </c:pt>
                <c:pt idx="7456">
                  <c:v>508.4</c:v>
                </c:pt>
                <c:pt idx="7457">
                  <c:v>516.1</c:v>
                </c:pt>
                <c:pt idx="7458">
                  <c:v>508.4</c:v>
                </c:pt>
                <c:pt idx="7459">
                  <c:v>522.6</c:v>
                </c:pt>
                <c:pt idx="7460">
                  <c:v>520.70000000000005</c:v>
                </c:pt>
                <c:pt idx="7461">
                  <c:v>521.29999999999995</c:v>
                </c:pt>
                <c:pt idx="7462">
                  <c:v>522.6</c:v>
                </c:pt>
                <c:pt idx="7463">
                  <c:v>521.5</c:v>
                </c:pt>
                <c:pt idx="7464">
                  <c:v>516.20000000000005</c:v>
                </c:pt>
                <c:pt idx="7465">
                  <c:v>514.29999999999995</c:v>
                </c:pt>
                <c:pt idx="7466">
                  <c:v>521.70000000000005</c:v>
                </c:pt>
                <c:pt idx="7467">
                  <c:v>534.1</c:v>
                </c:pt>
                <c:pt idx="7468">
                  <c:v>530.4</c:v>
                </c:pt>
                <c:pt idx="7469">
                  <c:v>521.9</c:v>
                </c:pt>
                <c:pt idx="7470">
                  <c:v>532.1</c:v>
                </c:pt>
                <c:pt idx="7471">
                  <c:v>520.5</c:v>
                </c:pt>
                <c:pt idx="7472">
                  <c:v>515.79999999999995</c:v>
                </c:pt>
                <c:pt idx="7473">
                  <c:v>508.1</c:v>
                </c:pt>
                <c:pt idx="7474">
                  <c:v>507.7</c:v>
                </c:pt>
                <c:pt idx="7475">
                  <c:v>518.9</c:v>
                </c:pt>
                <c:pt idx="7476">
                  <c:v>516</c:v>
                </c:pt>
                <c:pt idx="7477">
                  <c:v>523</c:v>
                </c:pt>
                <c:pt idx="7478">
                  <c:v>521.1</c:v>
                </c:pt>
                <c:pt idx="7479">
                  <c:v>520.5</c:v>
                </c:pt>
                <c:pt idx="7480">
                  <c:v>512.5</c:v>
                </c:pt>
                <c:pt idx="7481">
                  <c:v>523.4</c:v>
                </c:pt>
                <c:pt idx="7482">
                  <c:v>530.5</c:v>
                </c:pt>
                <c:pt idx="7483">
                  <c:v>539.5</c:v>
                </c:pt>
                <c:pt idx="7484">
                  <c:v>542.1</c:v>
                </c:pt>
                <c:pt idx="7485">
                  <c:v>528</c:v>
                </c:pt>
                <c:pt idx="7486">
                  <c:v>521.6</c:v>
                </c:pt>
                <c:pt idx="7487">
                  <c:v>519.70000000000005</c:v>
                </c:pt>
                <c:pt idx="7488">
                  <c:v>515.70000000000005</c:v>
                </c:pt>
                <c:pt idx="7489">
                  <c:v>516.9</c:v>
                </c:pt>
                <c:pt idx="7490">
                  <c:v>522.1</c:v>
                </c:pt>
                <c:pt idx="7491">
                  <c:v>515</c:v>
                </c:pt>
                <c:pt idx="7492">
                  <c:v>519.29999999999995</c:v>
                </c:pt>
                <c:pt idx="7493">
                  <c:v>518.1</c:v>
                </c:pt>
                <c:pt idx="7494">
                  <c:v>523.1</c:v>
                </c:pt>
                <c:pt idx="7495">
                  <c:v>517.5</c:v>
                </c:pt>
                <c:pt idx="7496">
                  <c:v>512.9</c:v>
                </c:pt>
                <c:pt idx="7497">
                  <c:v>520.5</c:v>
                </c:pt>
                <c:pt idx="7498">
                  <c:v>533.6</c:v>
                </c:pt>
                <c:pt idx="7499">
                  <c:v>543.20000000000005</c:v>
                </c:pt>
                <c:pt idx="7500">
                  <c:v>542.1</c:v>
                </c:pt>
                <c:pt idx="7501">
                  <c:v>536.4</c:v>
                </c:pt>
                <c:pt idx="7502">
                  <c:v>521.9</c:v>
                </c:pt>
                <c:pt idx="7503">
                  <c:v>515.79999999999995</c:v>
                </c:pt>
                <c:pt idx="7504">
                  <c:v>517.79999999999995</c:v>
                </c:pt>
                <c:pt idx="7505">
                  <c:v>514.6</c:v>
                </c:pt>
                <c:pt idx="7506">
                  <c:v>525</c:v>
                </c:pt>
                <c:pt idx="7507">
                  <c:v>523.70000000000005</c:v>
                </c:pt>
                <c:pt idx="7508">
                  <c:v>521.5</c:v>
                </c:pt>
                <c:pt idx="7509">
                  <c:v>527.70000000000005</c:v>
                </c:pt>
                <c:pt idx="7510">
                  <c:v>522.29999999999995</c:v>
                </c:pt>
                <c:pt idx="7511">
                  <c:v>523.20000000000005</c:v>
                </c:pt>
                <c:pt idx="7512">
                  <c:v>521.1</c:v>
                </c:pt>
                <c:pt idx="7513">
                  <c:v>523</c:v>
                </c:pt>
                <c:pt idx="7514">
                  <c:v>512.29999999999995</c:v>
                </c:pt>
                <c:pt idx="7515">
                  <c:v>522.1</c:v>
                </c:pt>
                <c:pt idx="7516">
                  <c:v>518</c:v>
                </c:pt>
                <c:pt idx="7517">
                  <c:v>533.9</c:v>
                </c:pt>
                <c:pt idx="7518">
                  <c:v>538</c:v>
                </c:pt>
                <c:pt idx="7519">
                  <c:v>536.20000000000005</c:v>
                </c:pt>
                <c:pt idx="7520">
                  <c:v>533</c:v>
                </c:pt>
                <c:pt idx="7521">
                  <c:v>523.20000000000005</c:v>
                </c:pt>
                <c:pt idx="7522">
                  <c:v>512.1</c:v>
                </c:pt>
                <c:pt idx="7523">
                  <c:v>508.7</c:v>
                </c:pt>
                <c:pt idx="7524">
                  <c:v>504.3</c:v>
                </c:pt>
                <c:pt idx="7525">
                  <c:v>525.9</c:v>
                </c:pt>
                <c:pt idx="7526">
                  <c:v>525.9</c:v>
                </c:pt>
                <c:pt idx="7527">
                  <c:v>540.4</c:v>
                </c:pt>
                <c:pt idx="7528">
                  <c:v>547.5</c:v>
                </c:pt>
                <c:pt idx="7529">
                  <c:v>542.9</c:v>
                </c:pt>
                <c:pt idx="7530">
                  <c:v>539.4</c:v>
                </c:pt>
                <c:pt idx="7531">
                  <c:v>530.4</c:v>
                </c:pt>
                <c:pt idx="7532">
                  <c:v>525.70000000000005</c:v>
                </c:pt>
                <c:pt idx="7533">
                  <c:v>523.79999999999995</c:v>
                </c:pt>
                <c:pt idx="7534">
                  <c:v>520.4</c:v>
                </c:pt>
                <c:pt idx="7535">
                  <c:v>533.79999999999995</c:v>
                </c:pt>
                <c:pt idx="7536">
                  <c:v>531.4</c:v>
                </c:pt>
                <c:pt idx="7537">
                  <c:v>527</c:v>
                </c:pt>
                <c:pt idx="7538">
                  <c:v>528.70000000000005</c:v>
                </c:pt>
                <c:pt idx="7539">
                  <c:v>527.4</c:v>
                </c:pt>
                <c:pt idx="7540">
                  <c:v>524.9</c:v>
                </c:pt>
                <c:pt idx="7541">
                  <c:v>532.1</c:v>
                </c:pt>
                <c:pt idx="7542">
                  <c:v>544.4</c:v>
                </c:pt>
                <c:pt idx="7543">
                  <c:v>553.79999999999995</c:v>
                </c:pt>
                <c:pt idx="7544">
                  <c:v>549</c:v>
                </c:pt>
                <c:pt idx="7545">
                  <c:v>537.4</c:v>
                </c:pt>
                <c:pt idx="7546">
                  <c:v>534.79999999999995</c:v>
                </c:pt>
                <c:pt idx="7547">
                  <c:v>519.5</c:v>
                </c:pt>
                <c:pt idx="7548">
                  <c:v>523</c:v>
                </c:pt>
                <c:pt idx="7549">
                  <c:v>524.9</c:v>
                </c:pt>
                <c:pt idx="7550">
                  <c:v>532.9</c:v>
                </c:pt>
                <c:pt idx="7551">
                  <c:v>528.70000000000005</c:v>
                </c:pt>
                <c:pt idx="7552">
                  <c:v>532.6</c:v>
                </c:pt>
                <c:pt idx="7553">
                  <c:v>536.79999999999995</c:v>
                </c:pt>
                <c:pt idx="7554">
                  <c:v>527.9</c:v>
                </c:pt>
                <c:pt idx="7555">
                  <c:v>533.5</c:v>
                </c:pt>
                <c:pt idx="7556">
                  <c:v>528.4</c:v>
                </c:pt>
                <c:pt idx="7557">
                  <c:v>533.79999999999995</c:v>
                </c:pt>
                <c:pt idx="7558">
                  <c:v>531.20000000000005</c:v>
                </c:pt>
                <c:pt idx="7559">
                  <c:v>542.6</c:v>
                </c:pt>
                <c:pt idx="7560">
                  <c:v>560.79999999999995</c:v>
                </c:pt>
                <c:pt idx="7561">
                  <c:v>557.4</c:v>
                </c:pt>
                <c:pt idx="7562">
                  <c:v>551.5</c:v>
                </c:pt>
                <c:pt idx="7563">
                  <c:v>527</c:v>
                </c:pt>
                <c:pt idx="7564">
                  <c:v>528.5</c:v>
                </c:pt>
                <c:pt idx="7565">
                  <c:v>531.6</c:v>
                </c:pt>
                <c:pt idx="7566">
                  <c:v>531.20000000000005</c:v>
                </c:pt>
                <c:pt idx="7567">
                  <c:v>541.29999999999995</c:v>
                </c:pt>
                <c:pt idx="7568">
                  <c:v>544.70000000000005</c:v>
                </c:pt>
                <c:pt idx="7569">
                  <c:v>538.20000000000005</c:v>
                </c:pt>
                <c:pt idx="7570">
                  <c:v>538.1</c:v>
                </c:pt>
                <c:pt idx="7571">
                  <c:v>540.79999999999995</c:v>
                </c:pt>
                <c:pt idx="7572">
                  <c:v>539.79999999999995</c:v>
                </c:pt>
                <c:pt idx="7573">
                  <c:v>547.79999999999995</c:v>
                </c:pt>
                <c:pt idx="7574">
                  <c:v>563.29999999999995</c:v>
                </c:pt>
                <c:pt idx="7575">
                  <c:v>568.5</c:v>
                </c:pt>
                <c:pt idx="7576">
                  <c:v>551</c:v>
                </c:pt>
                <c:pt idx="7577">
                  <c:v>566</c:v>
                </c:pt>
                <c:pt idx="7578">
                  <c:v>563.70000000000005</c:v>
                </c:pt>
                <c:pt idx="7579">
                  <c:v>565.9</c:v>
                </c:pt>
                <c:pt idx="7580">
                  <c:v>567.1</c:v>
                </c:pt>
                <c:pt idx="7581">
                  <c:v>551.9</c:v>
                </c:pt>
                <c:pt idx="7582">
                  <c:v>540.4</c:v>
                </c:pt>
                <c:pt idx="7583">
                  <c:v>529</c:v>
                </c:pt>
                <c:pt idx="7584">
                  <c:v>513.29999999999995</c:v>
                </c:pt>
                <c:pt idx="7585">
                  <c:v>536.79999999999995</c:v>
                </c:pt>
                <c:pt idx="7586">
                  <c:v>542.5</c:v>
                </c:pt>
                <c:pt idx="7587">
                  <c:v>537.20000000000005</c:v>
                </c:pt>
                <c:pt idx="7588">
                  <c:v>540.70000000000005</c:v>
                </c:pt>
                <c:pt idx="7589">
                  <c:v>531.20000000000005</c:v>
                </c:pt>
                <c:pt idx="7590">
                  <c:v>539.20000000000005</c:v>
                </c:pt>
                <c:pt idx="7591">
                  <c:v>537.20000000000005</c:v>
                </c:pt>
                <c:pt idx="7592">
                  <c:v>535.4</c:v>
                </c:pt>
                <c:pt idx="7593">
                  <c:v>544.70000000000005</c:v>
                </c:pt>
                <c:pt idx="7594">
                  <c:v>545.29999999999995</c:v>
                </c:pt>
                <c:pt idx="7595">
                  <c:v>555.6</c:v>
                </c:pt>
                <c:pt idx="7596">
                  <c:v>542.70000000000005</c:v>
                </c:pt>
                <c:pt idx="7597">
                  <c:v>541.79999999999995</c:v>
                </c:pt>
                <c:pt idx="7598">
                  <c:v>530.20000000000005</c:v>
                </c:pt>
                <c:pt idx="7599">
                  <c:v>520.4</c:v>
                </c:pt>
                <c:pt idx="7600">
                  <c:v>534.5</c:v>
                </c:pt>
                <c:pt idx="7601">
                  <c:v>522</c:v>
                </c:pt>
                <c:pt idx="7602">
                  <c:v>535.6</c:v>
                </c:pt>
                <c:pt idx="7603">
                  <c:v>533.6</c:v>
                </c:pt>
                <c:pt idx="7604">
                  <c:v>534.6</c:v>
                </c:pt>
                <c:pt idx="7605">
                  <c:v>540.4</c:v>
                </c:pt>
                <c:pt idx="7606">
                  <c:v>534.6</c:v>
                </c:pt>
                <c:pt idx="7607">
                  <c:v>528</c:v>
                </c:pt>
                <c:pt idx="7608">
                  <c:v>543.4</c:v>
                </c:pt>
                <c:pt idx="7609">
                  <c:v>549.70000000000005</c:v>
                </c:pt>
                <c:pt idx="7610">
                  <c:v>558.4</c:v>
                </c:pt>
                <c:pt idx="7611">
                  <c:v>559.70000000000005</c:v>
                </c:pt>
                <c:pt idx="7612">
                  <c:v>562</c:v>
                </c:pt>
                <c:pt idx="7613">
                  <c:v>547.9</c:v>
                </c:pt>
                <c:pt idx="7614">
                  <c:v>535.6</c:v>
                </c:pt>
                <c:pt idx="7615">
                  <c:v>528.9</c:v>
                </c:pt>
                <c:pt idx="7616">
                  <c:v>530.20000000000005</c:v>
                </c:pt>
                <c:pt idx="7617">
                  <c:v>524.79999999999995</c:v>
                </c:pt>
                <c:pt idx="7618">
                  <c:v>530.9</c:v>
                </c:pt>
                <c:pt idx="7619">
                  <c:v>533.79999999999995</c:v>
                </c:pt>
                <c:pt idx="7620">
                  <c:v>533.4</c:v>
                </c:pt>
                <c:pt idx="7621">
                  <c:v>529.9</c:v>
                </c:pt>
                <c:pt idx="7622">
                  <c:v>538.20000000000005</c:v>
                </c:pt>
                <c:pt idx="7623">
                  <c:v>538</c:v>
                </c:pt>
                <c:pt idx="7624">
                  <c:v>529.70000000000005</c:v>
                </c:pt>
                <c:pt idx="7625">
                  <c:v>536.6</c:v>
                </c:pt>
                <c:pt idx="7626">
                  <c:v>520.70000000000005</c:v>
                </c:pt>
                <c:pt idx="7627">
                  <c:v>536.5</c:v>
                </c:pt>
                <c:pt idx="7628">
                  <c:v>545.5</c:v>
                </c:pt>
                <c:pt idx="7629">
                  <c:v>557.5</c:v>
                </c:pt>
                <c:pt idx="7630">
                  <c:v>548.29999999999995</c:v>
                </c:pt>
                <c:pt idx="7631">
                  <c:v>552.70000000000005</c:v>
                </c:pt>
                <c:pt idx="7632">
                  <c:v>551.20000000000005</c:v>
                </c:pt>
                <c:pt idx="7633">
                  <c:v>536.29999999999995</c:v>
                </c:pt>
                <c:pt idx="7634">
                  <c:v>515.9</c:v>
                </c:pt>
                <c:pt idx="7635">
                  <c:v>528.29999999999995</c:v>
                </c:pt>
                <c:pt idx="7636">
                  <c:v>537.79999999999995</c:v>
                </c:pt>
                <c:pt idx="7637">
                  <c:v>539.1</c:v>
                </c:pt>
                <c:pt idx="7638">
                  <c:v>536.29999999999995</c:v>
                </c:pt>
                <c:pt idx="7639">
                  <c:v>536.70000000000005</c:v>
                </c:pt>
                <c:pt idx="7640">
                  <c:v>542.70000000000005</c:v>
                </c:pt>
                <c:pt idx="7641">
                  <c:v>530</c:v>
                </c:pt>
                <c:pt idx="7642">
                  <c:v>532.4</c:v>
                </c:pt>
                <c:pt idx="7643">
                  <c:v>538.20000000000005</c:v>
                </c:pt>
                <c:pt idx="7644">
                  <c:v>530.6</c:v>
                </c:pt>
                <c:pt idx="7645">
                  <c:v>551.1</c:v>
                </c:pt>
                <c:pt idx="7646">
                  <c:v>558.9</c:v>
                </c:pt>
                <c:pt idx="7647">
                  <c:v>554.9</c:v>
                </c:pt>
                <c:pt idx="7648">
                  <c:v>555.79999999999995</c:v>
                </c:pt>
                <c:pt idx="7649">
                  <c:v>558.20000000000005</c:v>
                </c:pt>
                <c:pt idx="7650">
                  <c:v>546.20000000000005</c:v>
                </c:pt>
                <c:pt idx="7651">
                  <c:v>557.6</c:v>
                </c:pt>
                <c:pt idx="7652">
                  <c:v>559.9</c:v>
                </c:pt>
                <c:pt idx="7653">
                  <c:v>551.1</c:v>
                </c:pt>
                <c:pt idx="7654">
                  <c:v>533.79999999999995</c:v>
                </c:pt>
                <c:pt idx="7655">
                  <c:v>516</c:v>
                </c:pt>
                <c:pt idx="7656">
                  <c:v>528.29999999999995</c:v>
                </c:pt>
                <c:pt idx="7657">
                  <c:v>526.9</c:v>
                </c:pt>
                <c:pt idx="7658">
                  <c:v>534.20000000000005</c:v>
                </c:pt>
                <c:pt idx="7659">
                  <c:v>522.9</c:v>
                </c:pt>
                <c:pt idx="7660">
                  <c:v>534.9</c:v>
                </c:pt>
                <c:pt idx="7661">
                  <c:v>532</c:v>
                </c:pt>
                <c:pt idx="7662">
                  <c:v>519.70000000000005</c:v>
                </c:pt>
                <c:pt idx="7663">
                  <c:v>534.1</c:v>
                </c:pt>
                <c:pt idx="7664">
                  <c:v>539.20000000000005</c:v>
                </c:pt>
                <c:pt idx="7665">
                  <c:v>545.5</c:v>
                </c:pt>
                <c:pt idx="7666">
                  <c:v>554.4</c:v>
                </c:pt>
                <c:pt idx="7667">
                  <c:v>554.4</c:v>
                </c:pt>
                <c:pt idx="7668">
                  <c:v>544.79999999999995</c:v>
                </c:pt>
                <c:pt idx="7669">
                  <c:v>538.4</c:v>
                </c:pt>
                <c:pt idx="7670">
                  <c:v>535</c:v>
                </c:pt>
                <c:pt idx="7671">
                  <c:v>538.1</c:v>
                </c:pt>
                <c:pt idx="7672">
                  <c:v>537.1</c:v>
                </c:pt>
                <c:pt idx="7673">
                  <c:v>548.6</c:v>
                </c:pt>
                <c:pt idx="7674">
                  <c:v>548.79999999999995</c:v>
                </c:pt>
                <c:pt idx="7675">
                  <c:v>544.20000000000005</c:v>
                </c:pt>
                <c:pt idx="7676">
                  <c:v>525.4</c:v>
                </c:pt>
                <c:pt idx="7677">
                  <c:v>518.79999999999995</c:v>
                </c:pt>
                <c:pt idx="7678">
                  <c:v>521.70000000000005</c:v>
                </c:pt>
                <c:pt idx="7679">
                  <c:v>520.20000000000005</c:v>
                </c:pt>
                <c:pt idx="7680">
                  <c:v>527.4</c:v>
                </c:pt>
                <c:pt idx="7681">
                  <c:v>518.5</c:v>
                </c:pt>
                <c:pt idx="7682">
                  <c:v>523.6</c:v>
                </c:pt>
                <c:pt idx="7683">
                  <c:v>535.79999999999995</c:v>
                </c:pt>
                <c:pt idx="7684">
                  <c:v>528.5</c:v>
                </c:pt>
                <c:pt idx="7685">
                  <c:v>528.29999999999995</c:v>
                </c:pt>
                <c:pt idx="7686">
                  <c:v>519.29999999999995</c:v>
                </c:pt>
                <c:pt idx="7687">
                  <c:v>533</c:v>
                </c:pt>
                <c:pt idx="7688">
                  <c:v>523.5</c:v>
                </c:pt>
                <c:pt idx="7689">
                  <c:v>540.70000000000005</c:v>
                </c:pt>
                <c:pt idx="7690">
                  <c:v>549.5</c:v>
                </c:pt>
                <c:pt idx="7691">
                  <c:v>538.9</c:v>
                </c:pt>
                <c:pt idx="7692">
                  <c:v>525.29999999999995</c:v>
                </c:pt>
                <c:pt idx="7693">
                  <c:v>510.7</c:v>
                </c:pt>
                <c:pt idx="7694">
                  <c:v>518.79999999999995</c:v>
                </c:pt>
                <c:pt idx="7695">
                  <c:v>524.1</c:v>
                </c:pt>
                <c:pt idx="7696">
                  <c:v>523.70000000000005</c:v>
                </c:pt>
                <c:pt idx="7697">
                  <c:v>531.1</c:v>
                </c:pt>
                <c:pt idx="7698">
                  <c:v>534</c:v>
                </c:pt>
                <c:pt idx="7699">
                  <c:v>533.5</c:v>
                </c:pt>
                <c:pt idx="7700">
                  <c:v>530.6</c:v>
                </c:pt>
                <c:pt idx="7701">
                  <c:v>533.29999999999995</c:v>
                </c:pt>
                <c:pt idx="7702">
                  <c:v>533.1</c:v>
                </c:pt>
                <c:pt idx="7703">
                  <c:v>537.4</c:v>
                </c:pt>
                <c:pt idx="7704">
                  <c:v>545.9</c:v>
                </c:pt>
                <c:pt idx="7705">
                  <c:v>545.1</c:v>
                </c:pt>
                <c:pt idx="7706">
                  <c:v>530.1</c:v>
                </c:pt>
                <c:pt idx="7707">
                  <c:v>537.20000000000005</c:v>
                </c:pt>
                <c:pt idx="7708">
                  <c:v>528.4</c:v>
                </c:pt>
                <c:pt idx="7709">
                  <c:v>507.1</c:v>
                </c:pt>
                <c:pt idx="7710">
                  <c:v>508.1</c:v>
                </c:pt>
                <c:pt idx="7711">
                  <c:v>525.20000000000005</c:v>
                </c:pt>
                <c:pt idx="7712">
                  <c:v>513</c:v>
                </c:pt>
                <c:pt idx="7713">
                  <c:v>533</c:v>
                </c:pt>
                <c:pt idx="7714">
                  <c:v>533.9</c:v>
                </c:pt>
                <c:pt idx="7715">
                  <c:v>534.20000000000005</c:v>
                </c:pt>
                <c:pt idx="7716">
                  <c:v>529</c:v>
                </c:pt>
                <c:pt idx="7717">
                  <c:v>521.79999999999995</c:v>
                </c:pt>
                <c:pt idx="7718">
                  <c:v>534.4</c:v>
                </c:pt>
                <c:pt idx="7719">
                  <c:v>544.79999999999995</c:v>
                </c:pt>
                <c:pt idx="7720">
                  <c:v>554.1</c:v>
                </c:pt>
                <c:pt idx="7721">
                  <c:v>553</c:v>
                </c:pt>
                <c:pt idx="7722">
                  <c:v>541.9</c:v>
                </c:pt>
                <c:pt idx="7723">
                  <c:v>538.20000000000005</c:v>
                </c:pt>
                <c:pt idx="7724">
                  <c:v>525.20000000000005</c:v>
                </c:pt>
                <c:pt idx="7725">
                  <c:v>521</c:v>
                </c:pt>
                <c:pt idx="7726">
                  <c:v>526.1</c:v>
                </c:pt>
                <c:pt idx="7727">
                  <c:v>523.70000000000005</c:v>
                </c:pt>
                <c:pt idx="7728">
                  <c:v>521.29999999999995</c:v>
                </c:pt>
                <c:pt idx="7729">
                  <c:v>524.5</c:v>
                </c:pt>
                <c:pt idx="7730">
                  <c:v>519.9</c:v>
                </c:pt>
                <c:pt idx="7731">
                  <c:v>513.20000000000005</c:v>
                </c:pt>
                <c:pt idx="7732">
                  <c:v>522</c:v>
                </c:pt>
                <c:pt idx="7733">
                  <c:v>525.1</c:v>
                </c:pt>
                <c:pt idx="7734">
                  <c:v>525.1</c:v>
                </c:pt>
                <c:pt idx="7735">
                  <c:v>521.4</c:v>
                </c:pt>
                <c:pt idx="7736">
                  <c:v>514.79999999999995</c:v>
                </c:pt>
                <c:pt idx="7737">
                  <c:v>511.7</c:v>
                </c:pt>
                <c:pt idx="7738">
                  <c:v>514.79999999999995</c:v>
                </c:pt>
                <c:pt idx="7739">
                  <c:v>525.29999999999995</c:v>
                </c:pt>
                <c:pt idx="7740">
                  <c:v>505.1</c:v>
                </c:pt>
                <c:pt idx="7741">
                  <c:v>515.70000000000005</c:v>
                </c:pt>
                <c:pt idx="7742">
                  <c:v>514.4</c:v>
                </c:pt>
                <c:pt idx="7743">
                  <c:v>535.9</c:v>
                </c:pt>
                <c:pt idx="7744">
                  <c:v>541.5</c:v>
                </c:pt>
                <c:pt idx="7745">
                  <c:v>552.1</c:v>
                </c:pt>
                <c:pt idx="7746">
                  <c:v>532</c:v>
                </c:pt>
                <c:pt idx="7747">
                  <c:v>537.1</c:v>
                </c:pt>
                <c:pt idx="7748">
                  <c:v>534.1</c:v>
                </c:pt>
                <c:pt idx="7749">
                  <c:v>517.29999999999995</c:v>
                </c:pt>
                <c:pt idx="7750">
                  <c:v>527.79999999999995</c:v>
                </c:pt>
                <c:pt idx="7751">
                  <c:v>540</c:v>
                </c:pt>
                <c:pt idx="7752">
                  <c:v>535.29999999999995</c:v>
                </c:pt>
                <c:pt idx="7753">
                  <c:v>546.6</c:v>
                </c:pt>
                <c:pt idx="7754">
                  <c:v>542.9</c:v>
                </c:pt>
                <c:pt idx="7755">
                  <c:v>542.29999999999995</c:v>
                </c:pt>
                <c:pt idx="7756">
                  <c:v>537</c:v>
                </c:pt>
                <c:pt idx="7757">
                  <c:v>528.1</c:v>
                </c:pt>
                <c:pt idx="7758">
                  <c:v>522</c:v>
                </c:pt>
                <c:pt idx="7759">
                  <c:v>520.70000000000005</c:v>
                </c:pt>
                <c:pt idx="7760">
                  <c:v>509.8</c:v>
                </c:pt>
                <c:pt idx="7761">
                  <c:v>523.5</c:v>
                </c:pt>
                <c:pt idx="7762">
                  <c:v>517.29999999999995</c:v>
                </c:pt>
                <c:pt idx="7763">
                  <c:v>522.4</c:v>
                </c:pt>
                <c:pt idx="7764">
                  <c:v>523.70000000000005</c:v>
                </c:pt>
                <c:pt idx="7765">
                  <c:v>523.4</c:v>
                </c:pt>
                <c:pt idx="7766">
                  <c:v>525.5</c:v>
                </c:pt>
                <c:pt idx="7767">
                  <c:v>526.20000000000005</c:v>
                </c:pt>
                <c:pt idx="7768">
                  <c:v>521.5</c:v>
                </c:pt>
                <c:pt idx="7769">
                  <c:v>535.9</c:v>
                </c:pt>
                <c:pt idx="7770">
                  <c:v>546</c:v>
                </c:pt>
                <c:pt idx="7771">
                  <c:v>540.79999999999995</c:v>
                </c:pt>
                <c:pt idx="7772">
                  <c:v>530</c:v>
                </c:pt>
                <c:pt idx="7773">
                  <c:v>524.29999999999995</c:v>
                </c:pt>
                <c:pt idx="7774">
                  <c:v>522.79999999999995</c:v>
                </c:pt>
                <c:pt idx="7775">
                  <c:v>513</c:v>
                </c:pt>
                <c:pt idx="7776">
                  <c:v>509.2</c:v>
                </c:pt>
                <c:pt idx="7777">
                  <c:v>517.1</c:v>
                </c:pt>
                <c:pt idx="7778">
                  <c:v>523.20000000000005</c:v>
                </c:pt>
                <c:pt idx="7779">
                  <c:v>519.79999999999995</c:v>
                </c:pt>
                <c:pt idx="7780">
                  <c:v>512.6</c:v>
                </c:pt>
                <c:pt idx="7781">
                  <c:v>518.4</c:v>
                </c:pt>
                <c:pt idx="7782">
                  <c:v>524.29999999999995</c:v>
                </c:pt>
                <c:pt idx="7783">
                  <c:v>512.20000000000005</c:v>
                </c:pt>
                <c:pt idx="7784">
                  <c:v>517.1</c:v>
                </c:pt>
                <c:pt idx="7785">
                  <c:v>524.79999999999995</c:v>
                </c:pt>
                <c:pt idx="7786">
                  <c:v>526.29999999999995</c:v>
                </c:pt>
                <c:pt idx="7787">
                  <c:v>519.9</c:v>
                </c:pt>
                <c:pt idx="7788">
                  <c:v>507.8</c:v>
                </c:pt>
                <c:pt idx="7789">
                  <c:v>518.1</c:v>
                </c:pt>
                <c:pt idx="7790">
                  <c:v>521.6</c:v>
                </c:pt>
                <c:pt idx="7791">
                  <c:v>512.5</c:v>
                </c:pt>
                <c:pt idx="7792">
                  <c:v>520.6</c:v>
                </c:pt>
                <c:pt idx="7793">
                  <c:v>509.2</c:v>
                </c:pt>
                <c:pt idx="7794">
                  <c:v>518.70000000000005</c:v>
                </c:pt>
                <c:pt idx="7795">
                  <c:v>519.79999999999995</c:v>
                </c:pt>
                <c:pt idx="7796">
                  <c:v>511.6</c:v>
                </c:pt>
                <c:pt idx="7797">
                  <c:v>521</c:v>
                </c:pt>
                <c:pt idx="7798">
                  <c:v>525.29999999999995</c:v>
                </c:pt>
                <c:pt idx="7799">
                  <c:v>538.20000000000005</c:v>
                </c:pt>
                <c:pt idx="7800">
                  <c:v>540.1</c:v>
                </c:pt>
                <c:pt idx="7801">
                  <c:v>540.9</c:v>
                </c:pt>
                <c:pt idx="7802">
                  <c:v>539.29999999999995</c:v>
                </c:pt>
                <c:pt idx="7803">
                  <c:v>532.6</c:v>
                </c:pt>
                <c:pt idx="7804">
                  <c:v>528.20000000000005</c:v>
                </c:pt>
                <c:pt idx="7805">
                  <c:v>530.1</c:v>
                </c:pt>
                <c:pt idx="7806">
                  <c:v>516.6</c:v>
                </c:pt>
                <c:pt idx="7807">
                  <c:v>509.6</c:v>
                </c:pt>
                <c:pt idx="7808">
                  <c:v>510</c:v>
                </c:pt>
                <c:pt idx="7809">
                  <c:v>508.8</c:v>
                </c:pt>
                <c:pt idx="7810">
                  <c:v>515</c:v>
                </c:pt>
                <c:pt idx="7811">
                  <c:v>519</c:v>
                </c:pt>
                <c:pt idx="7812">
                  <c:v>521</c:v>
                </c:pt>
                <c:pt idx="7813">
                  <c:v>521.1</c:v>
                </c:pt>
                <c:pt idx="7814">
                  <c:v>522.9</c:v>
                </c:pt>
                <c:pt idx="7815">
                  <c:v>521.1</c:v>
                </c:pt>
                <c:pt idx="7816">
                  <c:v>519.79999999999995</c:v>
                </c:pt>
                <c:pt idx="7817">
                  <c:v>528.5</c:v>
                </c:pt>
                <c:pt idx="7818">
                  <c:v>529</c:v>
                </c:pt>
                <c:pt idx="7819">
                  <c:v>539.20000000000005</c:v>
                </c:pt>
                <c:pt idx="7820">
                  <c:v>542.29999999999995</c:v>
                </c:pt>
                <c:pt idx="7821">
                  <c:v>528.6</c:v>
                </c:pt>
                <c:pt idx="7822">
                  <c:v>526</c:v>
                </c:pt>
                <c:pt idx="7823">
                  <c:v>513.6</c:v>
                </c:pt>
                <c:pt idx="7824">
                  <c:v>527.6</c:v>
                </c:pt>
                <c:pt idx="7825">
                  <c:v>521.4</c:v>
                </c:pt>
                <c:pt idx="7826">
                  <c:v>523.5</c:v>
                </c:pt>
                <c:pt idx="7827">
                  <c:v>518</c:v>
                </c:pt>
                <c:pt idx="7828">
                  <c:v>515.20000000000005</c:v>
                </c:pt>
                <c:pt idx="7829">
                  <c:v>508.7</c:v>
                </c:pt>
                <c:pt idx="7830">
                  <c:v>523.5</c:v>
                </c:pt>
                <c:pt idx="7831">
                  <c:v>524.70000000000005</c:v>
                </c:pt>
                <c:pt idx="7832">
                  <c:v>512</c:v>
                </c:pt>
                <c:pt idx="7833">
                  <c:v>531.70000000000005</c:v>
                </c:pt>
                <c:pt idx="7834">
                  <c:v>545.6</c:v>
                </c:pt>
                <c:pt idx="7835">
                  <c:v>544.29999999999995</c:v>
                </c:pt>
                <c:pt idx="7836">
                  <c:v>548.1</c:v>
                </c:pt>
                <c:pt idx="7837">
                  <c:v>540.5</c:v>
                </c:pt>
                <c:pt idx="7838">
                  <c:v>532.4</c:v>
                </c:pt>
                <c:pt idx="7839">
                  <c:v>517.5</c:v>
                </c:pt>
                <c:pt idx="7840">
                  <c:v>514.6</c:v>
                </c:pt>
                <c:pt idx="7841">
                  <c:v>510.6</c:v>
                </c:pt>
                <c:pt idx="7842">
                  <c:v>511.9</c:v>
                </c:pt>
                <c:pt idx="7843">
                  <c:v>513.9</c:v>
                </c:pt>
                <c:pt idx="7844">
                  <c:v>520</c:v>
                </c:pt>
                <c:pt idx="7845">
                  <c:v>516.79999999999995</c:v>
                </c:pt>
                <c:pt idx="7846">
                  <c:v>518</c:v>
                </c:pt>
                <c:pt idx="7847">
                  <c:v>522.9</c:v>
                </c:pt>
                <c:pt idx="7848">
                  <c:v>515.4</c:v>
                </c:pt>
                <c:pt idx="7849">
                  <c:v>522.20000000000005</c:v>
                </c:pt>
                <c:pt idx="7850">
                  <c:v>522.70000000000005</c:v>
                </c:pt>
                <c:pt idx="7851">
                  <c:v>520.9</c:v>
                </c:pt>
                <c:pt idx="7852">
                  <c:v>521</c:v>
                </c:pt>
                <c:pt idx="7853">
                  <c:v>522.29999999999995</c:v>
                </c:pt>
                <c:pt idx="7854">
                  <c:v>520.4</c:v>
                </c:pt>
                <c:pt idx="7855">
                  <c:v>522.6</c:v>
                </c:pt>
                <c:pt idx="7856">
                  <c:v>519.1</c:v>
                </c:pt>
                <c:pt idx="7857">
                  <c:v>514.6</c:v>
                </c:pt>
                <c:pt idx="7858">
                  <c:v>522.70000000000005</c:v>
                </c:pt>
                <c:pt idx="7859">
                  <c:v>518.20000000000005</c:v>
                </c:pt>
                <c:pt idx="7860">
                  <c:v>512.6</c:v>
                </c:pt>
                <c:pt idx="7861">
                  <c:v>522.1</c:v>
                </c:pt>
                <c:pt idx="7862">
                  <c:v>519.1</c:v>
                </c:pt>
                <c:pt idx="7863">
                  <c:v>520.29999999999995</c:v>
                </c:pt>
                <c:pt idx="7864">
                  <c:v>522.5</c:v>
                </c:pt>
                <c:pt idx="7865">
                  <c:v>533.70000000000005</c:v>
                </c:pt>
                <c:pt idx="7866">
                  <c:v>547.9</c:v>
                </c:pt>
                <c:pt idx="7867">
                  <c:v>534.5</c:v>
                </c:pt>
                <c:pt idx="7868">
                  <c:v>534</c:v>
                </c:pt>
                <c:pt idx="7869">
                  <c:v>531.4</c:v>
                </c:pt>
                <c:pt idx="7870">
                  <c:v>518.70000000000005</c:v>
                </c:pt>
                <c:pt idx="7871">
                  <c:v>515.70000000000005</c:v>
                </c:pt>
                <c:pt idx="7872">
                  <c:v>531.6</c:v>
                </c:pt>
                <c:pt idx="7873">
                  <c:v>529.1</c:v>
                </c:pt>
                <c:pt idx="7874">
                  <c:v>526.29999999999995</c:v>
                </c:pt>
                <c:pt idx="7875">
                  <c:v>526</c:v>
                </c:pt>
                <c:pt idx="7876">
                  <c:v>549.4</c:v>
                </c:pt>
                <c:pt idx="7877">
                  <c:v>532.70000000000005</c:v>
                </c:pt>
                <c:pt idx="7878">
                  <c:v>529.6</c:v>
                </c:pt>
                <c:pt idx="7879">
                  <c:v>534.9</c:v>
                </c:pt>
                <c:pt idx="7880">
                  <c:v>533.79999999999995</c:v>
                </c:pt>
                <c:pt idx="7881">
                  <c:v>535.4</c:v>
                </c:pt>
                <c:pt idx="7882">
                  <c:v>523.79999999999995</c:v>
                </c:pt>
                <c:pt idx="7883">
                  <c:v>532.20000000000005</c:v>
                </c:pt>
                <c:pt idx="7884">
                  <c:v>524.5</c:v>
                </c:pt>
                <c:pt idx="7885">
                  <c:v>530.29999999999995</c:v>
                </c:pt>
                <c:pt idx="7886">
                  <c:v>538.79999999999995</c:v>
                </c:pt>
                <c:pt idx="7887">
                  <c:v>533</c:v>
                </c:pt>
                <c:pt idx="7888">
                  <c:v>551.29999999999995</c:v>
                </c:pt>
                <c:pt idx="7889">
                  <c:v>558</c:v>
                </c:pt>
                <c:pt idx="7890">
                  <c:v>557</c:v>
                </c:pt>
                <c:pt idx="7891">
                  <c:v>559.20000000000005</c:v>
                </c:pt>
                <c:pt idx="7892">
                  <c:v>547.70000000000005</c:v>
                </c:pt>
                <c:pt idx="7893">
                  <c:v>548.20000000000005</c:v>
                </c:pt>
                <c:pt idx="7894">
                  <c:v>561.9</c:v>
                </c:pt>
                <c:pt idx="7895">
                  <c:v>563.6</c:v>
                </c:pt>
                <c:pt idx="7896">
                  <c:v>568.9</c:v>
                </c:pt>
                <c:pt idx="7897">
                  <c:v>566.9</c:v>
                </c:pt>
                <c:pt idx="7898">
                  <c:v>566.70000000000005</c:v>
                </c:pt>
                <c:pt idx="7899">
                  <c:v>561.20000000000005</c:v>
                </c:pt>
                <c:pt idx="7900">
                  <c:v>551.20000000000005</c:v>
                </c:pt>
                <c:pt idx="7901">
                  <c:v>543.20000000000005</c:v>
                </c:pt>
                <c:pt idx="7902">
                  <c:v>535.9</c:v>
                </c:pt>
                <c:pt idx="7903">
                  <c:v>534.5</c:v>
                </c:pt>
                <c:pt idx="7904">
                  <c:v>542</c:v>
                </c:pt>
                <c:pt idx="7905">
                  <c:v>538.9</c:v>
                </c:pt>
                <c:pt idx="7906">
                  <c:v>542.70000000000005</c:v>
                </c:pt>
                <c:pt idx="7907">
                  <c:v>554.79999999999995</c:v>
                </c:pt>
                <c:pt idx="7908">
                  <c:v>547.4</c:v>
                </c:pt>
                <c:pt idx="7909">
                  <c:v>567.79999999999995</c:v>
                </c:pt>
                <c:pt idx="7910">
                  <c:v>571.79999999999995</c:v>
                </c:pt>
                <c:pt idx="7911">
                  <c:v>548.6</c:v>
                </c:pt>
                <c:pt idx="7912">
                  <c:v>558.29999999999995</c:v>
                </c:pt>
                <c:pt idx="7913">
                  <c:v>563.1</c:v>
                </c:pt>
                <c:pt idx="7914">
                  <c:v>551.5</c:v>
                </c:pt>
                <c:pt idx="7915">
                  <c:v>542.9</c:v>
                </c:pt>
                <c:pt idx="7916">
                  <c:v>531.79999999999995</c:v>
                </c:pt>
                <c:pt idx="7917">
                  <c:v>533.9</c:v>
                </c:pt>
                <c:pt idx="7918">
                  <c:v>535.79999999999995</c:v>
                </c:pt>
                <c:pt idx="7919">
                  <c:v>541.29999999999995</c:v>
                </c:pt>
                <c:pt idx="7920">
                  <c:v>539.9</c:v>
                </c:pt>
                <c:pt idx="7921">
                  <c:v>537.6</c:v>
                </c:pt>
                <c:pt idx="7922">
                  <c:v>538.20000000000005</c:v>
                </c:pt>
                <c:pt idx="7923">
                  <c:v>540.29999999999995</c:v>
                </c:pt>
                <c:pt idx="7924">
                  <c:v>541.5</c:v>
                </c:pt>
                <c:pt idx="7925">
                  <c:v>543.1</c:v>
                </c:pt>
                <c:pt idx="7926">
                  <c:v>543.79999999999995</c:v>
                </c:pt>
                <c:pt idx="7927">
                  <c:v>548</c:v>
                </c:pt>
                <c:pt idx="7928">
                  <c:v>556.20000000000005</c:v>
                </c:pt>
                <c:pt idx="7929">
                  <c:v>540.20000000000005</c:v>
                </c:pt>
                <c:pt idx="7930">
                  <c:v>527.20000000000005</c:v>
                </c:pt>
                <c:pt idx="7931">
                  <c:v>533.79999999999995</c:v>
                </c:pt>
                <c:pt idx="7932">
                  <c:v>532.79999999999995</c:v>
                </c:pt>
                <c:pt idx="7933">
                  <c:v>536.6</c:v>
                </c:pt>
                <c:pt idx="7934">
                  <c:v>546.1</c:v>
                </c:pt>
                <c:pt idx="7935">
                  <c:v>548</c:v>
                </c:pt>
                <c:pt idx="7936">
                  <c:v>542.9</c:v>
                </c:pt>
                <c:pt idx="7937">
                  <c:v>544.5</c:v>
                </c:pt>
                <c:pt idx="7938">
                  <c:v>546.20000000000005</c:v>
                </c:pt>
                <c:pt idx="7939">
                  <c:v>534</c:v>
                </c:pt>
                <c:pt idx="7940">
                  <c:v>522.70000000000005</c:v>
                </c:pt>
                <c:pt idx="7941">
                  <c:v>541.79999999999995</c:v>
                </c:pt>
                <c:pt idx="7942">
                  <c:v>557</c:v>
                </c:pt>
                <c:pt idx="7943">
                  <c:v>551.9</c:v>
                </c:pt>
                <c:pt idx="7944">
                  <c:v>550.20000000000005</c:v>
                </c:pt>
                <c:pt idx="7945">
                  <c:v>559.1</c:v>
                </c:pt>
                <c:pt idx="7946">
                  <c:v>551.79999999999995</c:v>
                </c:pt>
                <c:pt idx="7947">
                  <c:v>538.4</c:v>
                </c:pt>
                <c:pt idx="7948">
                  <c:v>518.9</c:v>
                </c:pt>
                <c:pt idx="7949">
                  <c:v>528.70000000000005</c:v>
                </c:pt>
                <c:pt idx="7950">
                  <c:v>539</c:v>
                </c:pt>
                <c:pt idx="7951">
                  <c:v>538.6</c:v>
                </c:pt>
                <c:pt idx="7952">
                  <c:v>525.79999999999995</c:v>
                </c:pt>
                <c:pt idx="7953">
                  <c:v>536.29999999999995</c:v>
                </c:pt>
                <c:pt idx="7954">
                  <c:v>534.4</c:v>
                </c:pt>
                <c:pt idx="7955">
                  <c:v>541.79999999999995</c:v>
                </c:pt>
                <c:pt idx="7956">
                  <c:v>539.5</c:v>
                </c:pt>
                <c:pt idx="7957">
                  <c:v>540.1</c:v>
                </c:pt>
                <c:pt idx="7958">
                  <c:v>531.4</c:v>
                </c:pt>
                <c:pt idx="7959">
                  <c:v>538.4</c:v>
                </c:pt>
                <c:pt idx="7960">
                  <c:v>542.4</c:v>
                </c:pt>
                <c:pt idx="7961">
                  <c:v>548.4</c:v>
                </c:pt>
                <c:pt idx="7962">
                  <c:v>553.4</c:v>
                </c:pt>
                <c:pt idx="7963">
                  <c:v>543.9</c:v>
                </c:pt>
                <c:pt idx="7964">
                  <c:v>538.9</c:v>
                </c:pt>
                <c:pt idx="7965">
                  <c:v>537.20000000000005</c:v>
                </c:pt>
                <c:pt idx="7966">
                  <c:v>540.29999999999995</c:v>
                </c:pt>
                <c:pt idx="7967">
                  <c:v>542.70000000000005</c:v>
                </c:pt>
                <c:pt idx="7968">
                  <c:v>542.4</c:v>
                </c:pt>
                <c:pt idx="7969">
                  <c:v>541.29999999999995</c:v>
                </c:pt>
                <c:pt idx="7970">
                  <c:v>543.1</c:v>
                </c:pt>
                <c:pt idx="7971">
                  <c:v>542.6</c:v>
                </c:pt>
                <c:pt idx="7972">
                  <c:v>534.4</c:v>
                </c:pt>
                <c:pt idx="7973">
                  <c:v>535.79999999999995</c:v>
                </c:pt>
                <c:pt idx="7974">
                  <c:v>524.5</c:v>
                </c:pt>
                <c:pt idx="7975">
                  <c:v>529.9</c:v>
                </c:pt>
                <c:pt idx="7976">
                  <c:v>531.4</c:v>
                </c:pt>
                <c:pt idx="7977">
                  <c:v>552.5</c:v>
                </c:pt>
                <c:pt idx="7978">
                  <c:v>559.6</c:v>
                </c:pt>
                <c:pt idx="7979">
                  <c:v>568</c:v>
                </c:pt>
                <c:pt idx="7980">
                  <c:v>564.9</c:v>
                </c:pt>
                <c:pt idx="7981">
                  <c:v>550.5</c:v>
                </c:pt>
                <c:pt idx="7982">
                  <c:v>541.29999999999995</c:v>
                </c:pt>
                <c:pt idx="7983">
                  <c:v>535.4</c:v>
                </c:pt>
                <c:pt idx="7984">
                  <c:v>539.4</c:v>
                </c:pt>
                <c:pt idx="7985">
                  <c:v>543.29999999999995</c:v>
                </c:pt>
                <c:pt idx="7986">
                  <c:v>540.29999999999995</c:v>
                </c:pt>
                <c:pt idx="7987">
                  <c:v>536.9</c:v>
                </c:pt>
                <c:pt idx="7988">
                  <c:v>531.6</c:v>
                </c:pt>
                <c:pt idx="7989">
                  <c:v>531</c:v>
                </c:pt>
                <c:pt idx="7990">
                  <c:v>536.5</c:v>
                </c:pt>
                <c:pt idx="7991">
                  <c:v>535.20000000000005</c:v>
                </c:pt>
                <c:pt idx="7992">
                  <c:v>533.29999999999995</c:v>
                </c:pt>
                <c:pt idx="7993">
                  <c:v>535.5</c:v>
                </c:pt>
                <c:pt idx="7994">
                  <c:v>544.79999999999995</c:v>
                </c:pt>
                <c:pt idx="7995">
                  <c:v>557.29999999999995</c:v>
                </c:pt>
                <c:pt idx="7996">
                  <c:v>562.6</c:v>
                </c:pt>
                <c:pt idx="7997">
                  <c:v>559.9</c:v>
                </c:pt>
                <c:pt idx="7998">
                  <c:v>550.1</c:v>
                </c:pt>
                <c:pt idx="7999">
                  <c:v>537.1</c:v>
                </c:pt>
                <c:pt idx="8000">
                  <c:v>538.20000000000005</c:v>
                </c:pt>
                <c:pt idx="8001">
                  <c:v>535.4</c:v>
                </c:pt>
                <c:pt idx="8002">
                  <c:v>522.9</c:v>
                </c:pt>
                <c:pt idx="8003">
                  <c:v>527.1</c:v>
                </c:pt>
                <c:pt idx="8004">
                  <c:v>543.29999999999995</c:v>
                </c:pt>
                <c:pt idx="8005">
                  <c:v>544.5</c:v>
                </c:pt>
                <c:pt idx="8006">
                  <c:v>536.5</c:v>
                </c:pt>
                <c:pt idx="8007">
                  <c:v>537.9</c:v>
                </c:pt>
                <c:pt idx="8008">
                  <c:v>537.9</c:v>
                </c:pt>
                <c:pt idx="8009">
                  <c:v>544.6</c:v>
                </c:pt>
                <c:pt idx="8010">
                  <c:v>550.79999999999995</c:v>
                </c:pt>
                <c:pt idx="8011">
                  <c:v>557.20000000000005</c:v>
                </c:pt>
                <c:pt idx="8012">
                  <c:v>559.29999999999995</c:v>
                </c:pt>
                <c:pt idx="8013">
                  <c:v>556.70000000000005</c:v>
                </c:pt>
                <c:pt idx="8014">
                  <c:v>557.1</c:v>
                </c:pt>
                <c:pt idx="8015">
                  <c:v>558</c:v>
                </c:pt>
                <c:pt idx="8016">
                  <c:v>548.4</c:v>
                </c:pt>
                <c:pt idx="8017">
                  <c:v>525.20000000000005</c:v>
                </c:pt>
                <c:pt idx="8018">
                  <c:v>532.9</c:v>
                </c:pt>
                <c:pt idx="8019">
                  <c:v>519.4</c:v>
                </c:pt>
                <c:pt idx="8020">
                  <c:v>539.9</c:v>
                </c:pt>
                <c:pt idx="8021">
                  <c:v>541.5</c:v>
                </c:pt>
                <c:pt idx="8022">
                  <c:v>533.4</c:v>
                </c:pt>
                <c:pt idx="8023">
                  <c:v>538.20000000000005</c:v>
                </c:pt>
                <c:pt idx="8024">
                  <c:v>537.20000000000005</c:v>
                </c:pt>
                <c:pt idx="8025">
                  <c:v>540.70000000000005</c:v>
                </c:pt>
                <c:pt idx="8026">
                  <c:v>537.5</c:v>
                </c:pt>
                <c:pt idx="8027">
                  <c:v>536.79999999999995</c:v>
                </c:pt>
                <c:pt idx="8028">
                  <c:v>536.70000000000005</c:v>
                </c:pt>
                <c:pt idx="8029">
                  <c:v>536.6</c:v>
                </c:pt>
                <c:pt idx="8030">
                  <c:v>562.4</c:v>
                </c:pt>
                <c:pt idx="8031">
                  <c:v>549.6</c:v>
                </c:pt>
                <c:pt idx="8032">
                  <c:v>553.79999999999995</c:v>
                </c:pt>
                <c:pt idx="8033">
                  <c:v>547.20000000000005</c:v>
                </c:pt>
                <c:pt idx="8034">
                  <c:v>538.70000000000005</c:v>
                </c:pt>
                <c:pt idx="8035">
                  <c:v>532</c:v>
                </c:pt>
                <c:pt idx="8036">
                  <c:v>533.79999999999995</c:v>
                </c:pt>
                <c:pt idx="8037">
                  <c:v>528.79999999999995</c:v>
                </c:pt>
                <c:pt idx="8038">
                  <c:v>539</c:v>
                </c:pt>
                <c:pt idx="8039">
                  <c:v>539.6</c:v>
                </c:pt>
                <c:pt idx="8040">
                  <c:v>541.20000000000005</c:v>
                </c:pt>
                <c:pt idx="8041">
                  <c:v>522.70000000000005</c:v>
                </c:pt>
                <c:pt idx="8042">
                  <c:v>533.9</c:v>
                </c:pt>
                <c:pt idx="8043">
                  <c:v>542.6</c:v>
                </c:pt>
                <c:pt idx="8044">
                  <c:v>539.1</c:v>
                </c:pt>
                <c:pt idx="8045">
                  <c:v>537.79999999999995</c:v>
                </c:pt>
                <c:pt idx="8046">
                  <c:v>521.4</c:v>
                </c:pt>
                <c:pt idx="8047">
                  <c:v>534.29999999999995</c:v>
                </c:pt>
                <c:pt idx="8048">
                  <c:v>550.79999999999995</c:v>
                </c:pt>
                <c:pt idx="8049">
                  <c:v>567.9</c:v>
                </c:pt>
                <c:pt idx="8050">
                  <c:v>558.4</c:v>
                </c:pt>
                <c:pt idx="8051">
                  <c:v>549.1</c:v>
                </c:pt>
                <c:pt idx="8052">
                  <c:v>538.20000000000005</c:v>
                </c:pt>
                <c:pt idx="8053">
                  <c:v>542.6</c:v>
                </c:pt>
                <c:pt idx="8054">
                  <c:v>533.4</c:v>
                </c:pt>
                <c:pt idx="8055">
                  <c:v>512.5</c:v>
                </c:pt>
                <c:pt idx="8056">
                  <c:v>531.20000000000005</c:v>
                </c:pt>
                <c:pt idx="8057">
                  <c:v>533.79999999999995</c:v>
                </c:pt>
                <c:pt idx="8058">
                  <c:v>520.79999999999995</c:v>
                </c:pt>
                <c:pt idx="8059">
                  <c:v>540.6</c:v>
                </c:pt>
                <c:pt idx="8060">
                  <c:v>541.79999999999995</c:v>
                </c:pt>
                <c:pt idx="8061">
                  <c:v>542.79999999999995</c:v>
                </c:pt>
                <c:pt idx="8062">
                  <c:v>542.9</c:v>
                </c:pt>
                <c:pt idx="8063">
                  <c:v>535.1</c:v>
                </c:pt>
                <c:pt idx="8064">
                  <c:v>533.1</c:v>
                </c:pt>
                <c:pt idx="8065">
                  <c:v>523.9</c:v>
                </c:pt>
                <c:pt idx="8066">
                  <c:v>534.20000000000005</c:v>
                </c:pt>
                <c:pt idx="8067">
                  <c:v>533.20000000000005</c:v>
                </c:pt>
                <c:pt idx="8068">
                  <c:v>537.70000000000005</c:v>
                </c:pt>
                <c:pt idx="8069">
                  <c:v>539.5</c:v>
                </c:pt>
                <c:pt idx="8070">
                  <c:v>539.29999999999995</c:v>
                </c:pt>
                <c:pt idx="8071">
                  <c:v>537.79999999999995</c:v>
                </c:pt>
                <c:pt idx="8072">
                  <c:v>537.70000000000005</c:v>
                </c:pt>
                <c:pt idx="8073">
                  <c:v>528.20000000000005</c:v>
                </c:pt>
                <c:pt idx="8074">
                  <c:v>532.79999999999995</c:v>
                </c:pt>
                <c:pt idx="8075">
                  <c:v>522.6</c:v>
                </c:pt>
                <c:pt idx="8076">
                  <c:v>539.5</c:v>
                </c:pt>
                <c:pt idx="8077">
                  <c:v>542.4</c:v>
                </c:pt>
                <c:pt idx="8078">
                  <c:v>541.1</c:v>
                </c:pt>
                <c:pt idx="8079">
                  <c:v>544.5</c:v>
                </c:pt>
                <c:pt idx="8080">
                  <c:v>540.1</c:v>
                </c:pt>
                <c:pt idx="8081">
                  <c:v>539.6</c:v>
                </c:pt>
                <c:pt idx="8082">
                  <c:v>540.4</c:v>
                </c:pt>
                <c:pt idx="8083">
                  <c:v>537.4</c:v>
                </c:pt>
                <c:pt idx="8084">
                  <c:v>520.4</c:v>
                </c:pt>
                <c:pt idx="8085">
                  <c:v>518.9</c:v>
                </c:pt>
                <c:pt idx="8086">
                  <c:v>537.79999999999995</c:v>
                </c:pt>
                <c:pt idx="8087">
                  <c:v>538.29999999999995</c:v>
                </c:pt>
                <c:pt idx="8088">
                  <c:v>543.9</c:v>
                </c:pt>
                <c:pt idx="8089">
                  <c:v>540.6</c:v>
                </c:pt>
                <c:pt idx="8090">
                  <c:v>554.5</c:v>
                </c:pt>
                <c:pt idx="8091">
                  <c:v>559.9</c:v>
                </c:pt>
                <c:pt idx="8092">
                  <c:v>556.20000000000005</c:v>
                </c:pt>
                <c:pt idx="8093">
                  <c:v>556.9</c:v>
                </c:pt>
                <c:pt idx="8094">
                  <c:v>542.1</c:v>
                </c:pt>
                <c:pt idx="8095">
                  <c:v>524.5</c:v>
                </c:pt>
                <c:pt idx="8096">
                  <c:v>523.79999999999995</c:v>
                </c:pt>
                <c:pt idx="8097">
                  <c:v>528.79999999999995</c:v>
                </c:pt>
                <c:pt idx="8098">
                  <c:v>524.9</c:v>
                </c:pt>
                <c:pt idx="8099">
                  <c:v>524.20000000000005</c:v>
                </c:pt>
                <c:pt idx="8100">
                  <c:v>529.5</c:v>
                </c:pt>
                <c:pt idx="8101">
                  <c:v>539.9</c:v>
                </c:pt>
                <c:pt idx="8102">
                  <c:v>534.6</c:v>
                </c:pt>
                <c:pt idx="8103">
                  <c:v>539.1</c:v>
                </c:pt>
                <c:pt idx="8104">
                  <c:v>536.20000000000005</c:v>
                </c:pt>
                <c:pt idx="8105">
                  <c:v>521.70000000000005</c:v>
                </c:pt>
                <c:pt idx="8106">
                  <c:v>541.4</c:v>
                </c:pt>
                <c:pt idx="8107">
                  <c:v>551.79999999999995</c:v>
                </c:pt>
                <c:pt idx="8108">
                  <c:v>562.29999999999995</c:v>
                </c:pt>
                <c:pt idx="8109">
                  <c:v>563.5</c:v>
                </c:pt>
                <c:pt idx="8110">
                  <c:v>554.4</c:v>
                </c:pt>
                <c:pt idx="8111">
                  <c:v>543.20000000000005</c:v>
                </c:pt>
                <c:pt idx="8112">
                  <c:v>548</c:v>
                </c:pt>
                <c:pt idx="8113">
                  <c:v>537.79999999999995</c:v>
                </c:pt>
                <c:pt idx="8114">
                  <c:v>527.20000000000005</c:v>
                </c:pt>
                <c:pt idx="8115">
                  <c:v>536.4</c:v>
                </c:pt>
                <c:pt idx="8116">
                  <c:v>532</c:v>
                </c:pt>
                <c:pt idx="8117">
                  <c:v>532.1</c:v>
                </c:pt>
                <c:pt idx="8118">
                  <c:v>527</c:v>
                </c:pt>
                <c:pt idx="8119">
                  <c:v>539.9</c:v>
                </c:pt>
                <c:pt idx="8120">
                  <c:v>536.9</c:v>
                </c:pt>
                <c:pt idx="8121">
                  <c:v>547.20000000000005</c:v>
                </c:pt>
                <c:pt idx="8122">
                  <c:v>556.20000000000005</c:v>
                </c:pt>
                <c:pt idx="8123">
                  <c:v>547.20000000000005</c:v>
                </c:pt>
                <c:pt idx="8124">
                  <c:v>545.20000000000005</c:v>
                </c:pt>
                <c:pt idx="8125">
                  <c:v>539.5</c:v>
                </c:pt>
                <c:pt idx="8126">
                  <c:v>541.20000000000005</c:v>
                </c:pt>
                <c:pt idx="8127">
                  <c:v>530.29999999999995</c:v>
                </c:pt>
                <c:pt idx="8128">
                  <c:v>544</c:v>
                </c:pt>
                <c:pt idx="8129">
                  <c:v>542.9</c:v>
                </c:pt>
                <c:pt idx="8130">
                  <c:v>540.70000000000005</c:v>
                </c:pt>
                <c:pt idx="8131">
                  <c:v>541.20000000000005</c:v>
                </c:pt>
                <c:pt idx="8132">
                  <c:v>538.4</c:v>
                </c:pt>
                <c:pt idx="8133">
                  <c:v>534.1</c:v>
                </c:pt>
                <c:pt idx="8134">
                  <c:v>538.20000000000005</c:v>
                </c:pt>
                <c:pt idx="8135">
                  <c:v>538.70000000000005</c:v>
                </c:pt>
                <c:pt idx="8136">
                  <c:v>553.29999999999995</c:v>
                </c:pt>
                <c:pt idx="8137">
                  <c:v>565.9</c:v>
                </c:pt>
                <c:pt idx="8138">
                  <c:v>567.20000000000005</c:v>
                </c:pt>
                <c:pt idx="8139">
                  <c:v>570.79999999999995</c:v>
                </c:pt>
                <c:pt idx="8140">
                  <c:v>547.79999999999995</c:v>
                </c:pt>
                <c:pt idx="8141">
                  <c:v>542.5</c:v>
                </c:pt>
                <c:pt idx="8142">
                  <c:v>538.6</c:v>
                </c:pt>
                <c:pt idx="8143">
                  <c:v>535.20000000000005</c:v>
                </c:pt>
                <c:pt idx="8144">
                  <c:v>547.29999999999995</c:v>
                </c:pt>
                <c:pt idx="8145">
                  <c:v>547.4</c:v>
                </c:pt>
                <c:pt idx="8146">
                  <c:v>549</c:v>
                </c:pt>
                <c:pt idx="8147">
                  <c:v>529.29999999999995</c:v>
                </c:pt>
                <c:pt idx="8148">
                  <c:v>539.20000000000005</c:v>
                </c:pt>
                <c:pt idx="8149">
                  <c:v>541.70000000000005</c:v>
                </c:pt>
                <c:pt idx="8150">
                  <c:v>544.70000000000005</c:v>
                </c:pt>
                <c:pt idx="8151">
                  <c:v>555.4</c:v>
                </c:pt>
                <c:pt idx="8152">
                  <c:v>567.20000000000005</c:v>
                </c:pt>
                <c:pt idx="8153">
                  <c:v>581.1</c:v>
                </c:pt>
                <c:pt idx="8154">
                  <c:v>575.70000000000005</c:v>
                </c:pt>
                <c:pt idx="8155">
                  <c:v>558.20000000000005</c:v>
                </c:pt>
                <c:pt idx="8156">
                  <c:v>549.20000000000005</c:v>
                </c:pt>
                <c:pt idx="8157">
                  <c:v>540.70000000000005</c:v>
                </c:pt>
                <c:pt idx="8158">
                  <c:v>541.29999999999995</c:v>
                </c:pt>
                <c:pt idx="8159">
                  <c:v>543.1</c:v>
                </c:pt>
                <c:pt idx="8160">
                  <c:v>552.79999999999995</c:v>
                </c:pt>
                <c:pt idx="8161">
                  <c:v>539.5</c:v>
                </c:pt>
                <c:pt idx="8162">
                  <c:v>546.9</c:v>
                </c:pt>
                <c:pt idx="8163">
                  <c:v>544</c:v>
                </c:pt>
                <c:pt idx="8164">
                  <c:v>551.70000000000005</c:v>
                </c:pt>
                <c:pt idx="8165">
                  <c:v>551.20000000000005</c:v>
                </c:pt>
                <c:pt idx="8166">
                  <c:v>549.6</c:v>
                </c:pt>
                <c:pt idx="8167">
                  <c:v>550.6</c:v>
                </c:pt>
                <c:pt idx="8168">
                  <c:v>545.79999999999995</c:v>
                </c:pt>
                <c:pt idx="8169">
                  <c:v>576</c:v>
                </c:pt>
                <c:pt idx="8170">
                  <c:v>586.79999999999995</c:v>
                </c:pt>
                <c:pt idx="8171">
                  <c:v>575.70000000000005</c:v>
                </c:pt>
                <c:pt idx="8172">
                  <c:v>571</c:v>
                </c:pt>
                <c:pt idx="8173">
                  <c:v>552.79999999999995</c:v>
                </c:pt>
                <c:pt idx="8174">
                  <c:v>549.5</c:v>
                </c:pt>
                <c:pt idx="8175">
                  <c:v>555</c:v>
                </c:pt>
                <c:pt idx="8176">
                  <c:v>549</c:v>
                </c:pt>
                <c:pt idx="8177">
                  <c:v>553.20000000000005</c:v>
                </c:pt>
                <c:pt idx="8178">
                  <c:v>551.9</c:v>
                </c:pt>
                <c:pt idx="8179">
                  <c:v>545.29999999999995</c:v>
                </c:pt>
                <c:pt idx="8180">
                  <c:v>545.70000000000005</c:v>
                </c:pt>
                <c:pt idx="8181">
                  <c:v>547.29999999999995</c:v>
                </c:pt>
                <c:pt idx="8182">
                  <c:v>549.5</c:v>
                </c:pt>
                <c:pt idx="8183">
                  <c:v>552.6</c:v>
                </c:pt>
                <c:pt idx="8184">
                  <c:v>553.9</c:v>
                </c:pt>
                <c:pt idx="8185">
                  <c:v>563.6</c:v>
                </c:pt>
                <c:pt idx="8186">
                  <c:v>570.4</c:v>
                </c:pt>
                <c:pt idx="8187">
                  <c:v>587.1</c:v>
                </c:pt>
                <c:pt idx="8188">
                  <c:v>584</c:v>
                </c:pt>
                <c:pt idx="8189">
                  <c:v>584.1</c:v>
                </c:pt>
                <c:pt idx="8190">
                  <c:v>583.5</c:v>
                </c:pt>
                <c:pt idx="8191">
                  <c:v>574.29999999999995</c:v>
                </c:pt>
                <c:pt idx="8192">
                  <c:v>574.6</c:v>
                </c:pt>
                <c:pt idx="8193">
                  <c:v>569.70000000000005</c:v>
                </c:pt>
                <c:pt idx="8194">
                  <c:v>562.29999999999995</c:v>
                </c:pt>
                <c:pt idx="8195">
                  <c:v>559.1</c:v>
                </c:pt>
                <c:pt idx="8196">
                  <c:v>551</c:v>
                </c:pt>
                <c:pt idx="8197">
                  <c:v>558.70000000000005</c:v>
                </c:pt>
                <c:pt idx="8198">
                  <c:v>569.1</c:v>
                </c:pt>
                <c:pt idx="8199">
                  <c:v>562.5</c:v>
                </c:pt>
                <c:pt idx="8200">
                  <c:v>555.70000000000005</c:v>
                </c:pt>
                <c:pt idx="8201">
                  <c:v>548.79999999999995</c:v>
                </c:pt>
                <c:pt idx="8202">
                  <c:v>524.79999999999995</c:v>
                </c:pt>
                <c:pt idx="8203">
                  <c:v>528.6</c:v>
                </c:pt>
                <c:pt idx="8204">
                  <c:v>543.20000000000005</c:v>
                </c:pt>
                <c:pt idx="8205">
                  <c:v>539.70000000000005</c:v>
                </c:pt>
                <c:pt idx="8206">
                  <c:v>525.20000000000005</c:v>
                </c:pt>
                <c:pt idx="8207">
                  <c:v>533.6</c:v>
                </c:pt>
                <c:pt idx="8208">
                  <c:v>530.6</c:v>
                </c:pt>
                <c:pt idx="8209">
                  <c:v>519.9</c:v>
                </c:pt>
                <c:pt idx="8210">
                  <c:v>516.29999999999995</c:v>
                </c:pt>
                <c:pt idx="8211">
                  <c:v>529.20000000000005</c:v>
                </c:pt>
                <c:pt idx="8212">
                  <c:v>529.1</c:v>
                </c:pt>
                <c:pt idx="8213">
                  <c:v>518.5</c:v>
                </c:pt>
                <c:pt idx="8214">
                  <c:v>514.70000000000005</c:v>
                </c:pt>
                <c:pt idx="8215">
                  <c:v>518.4</c:v>
                </c:pt>
                <c:pt idx="8216">
                  <c:v>529.79999999999995</c:v>
                </c:pt>
                <c:pt idx="8217">
                  <c:v>547</c:v>
                </c:pt>
                <c:pt idx="8218">
                  <c:v>542.4</c:v>
                </c:pt>
                <c:pt idx="8219">
                  <c:v>544.79999999999995</c:v>
                </c:pt>
                <c:pt idx="8220">
                  <c:v>546.79999999999995</c:v>
                </c:pt>
                <c:pt idx="8221">
                  <c:v>517.9</c:v>
                </c:pt>
                <c:pt idx="8222">
                  <c:v>522.20000000000005</c:v>
                </c:pt>
                <c:pt idx="8223">
                  <c:v>516.1</c:v>
                </c:pt>
                <c:pt idx="8224">
                  <c:v>507.6</c:v>
                </c:pt>
                <c:pt idx="8225">
                  <c:v>509</c:v>
                </c:pt>
                <c:pt idx="8226">
                  <c:v>515</c:v>
                </c:pt>
                <c:pt idx="8227">
                  <c:v>505.9</c:v>
                </c:pt>
                <c:pt idx="8228">
                  <c:v>509.1</c:v>
                </c:pt>
                <c:pt idx="8229">
                  <c:v>511.3</c:v>
                </c:pt>
                <c:pt idx="8230">
                  <c:v>514</c:v>
                </c:pt>
                <c:pt idx="8231">
                  <c:v>523.6</c:v>
                </c:pt>
                <c:pt idx="8232">
                  <c:v>529.9</c:v>
                </c:pt>
                <c:pt idx="8233">
                  <c:v>527.70000000000005</c:v>
                </c:pt>
                <c:pt idx="8234">
                  <c:v>528.4</c:v>
                </c:pt>
                <c:pt idx="8235">
                  <c:v>528.9</c:v>
                </c:pt>
                <c:pt idx="8236">
                  <c:v>523.6</c:v>
                </c:pt>
                <c:pt idx="8237">
                  <c:v>533.79999999999995</c:v>
                </c:pt>
                <c:pt idx="8238">
                  <c:v>532.6</c:v>
                </c:pt>
                <c:pt idx="8239">
                  <c:v>533.29999999999995</c:v>
                </c:pt>
                <c:pt idx="8240">
                  <c:v>536.20000000000005</c:v>
                </c:pt>
                <c:pt idx="8241">
                  <c:v>536.29999999999995</c:v>
                </c:pt>
                <c:pt idx="8242">
                  <c:v>549.1</c:v>
                </c:pt>
                <c:pt idx="8243">
                  <c:v>557.79999999999995</c:v>
                </c:pt>
                <c:pt idx="8244">
                  <c:v>549.4</c:v>
                </c:pt>
                <c:pt idx="8245">
                  <c:v>540.1</c:v>
                </c:pt>
                <c:pt idx="8246">
                  <c:v>531.70000000000005</c:v>
                </c:pt>
                <c:pt idx="8247">
                  <c:v>537</c:v>
                </c:pt>
                <c:pt idx="8248">
                  <c:v>520.4</c:v>
                </c:pt>
                <c:pt idx="8249">
                  <c:v>517</c:v>
                </c:pt>
                <c:pt idx="8250">
                  <c:v>519.79999999999995</c:v>
                </c:pt>
                <c:pt idx="8251">
                  <c:v>524.6</c:v>
                </c:pt>
                <c:pt idx="8252">
                  <c:v>528.29999999999995</c:v>
                </c:pt>
                <c:pt idx="8253">
                  <c:v>530.70000000000005</c:v>
                </c:pt>
                <c:pt idx="8254">
                  <c:v>532.20000000000005</c:v>
                </c:pt>
                <c:pt idx="8255">
                  <c:v>535.4</c:v>
                </c:pt>
                <c:pt idx="8256">
                  <c:v>527.6</c:v>
                </c:pt>
                <c:pt idx="8257">
                  <c:v>537</c:v>
                </c:pt>
                <c:pt idx="8258">
                  <c:v>535.4</c:v>
                </c:pt>
                <c:pt idx="8259">
                  <c:v>521.4</c:v>
                </c:pt>
                <c:pt idx="8260">
                  <c:v>535.1</c:v>
                </c:pt>
                <c:pt idx="8261">
                  <c:v>537.20000000000005</c:v>
                </c:pt>
                <c:pt idx="8262">
                  <c:v>532.4</c:v>
                </c:pt>
                <c:pt idx="8263">
                  <c:v>545.1</c:v>
                </c:pt>
                <c:pt idx="8264">
                  <c:v>549</c:v>
                </c:pt>
                <c:pt idx="8265">
                  <c:v>534</c:v>
                </c:pt>
                <c:pt idx="8266">
                  <c:v>545.9</c:v>
                </c:pt>
                <c:pt idx="8267">
                  <c:v>540.1</c:v>
                </c:pt>
                <c:pt idx="8268">
                  <c:v>543.70000000000005</c:v>
                </c:pt>
                <c:pt idx="8269">
                  <c:v>526.4</c:v>
                </c:pt>
                <c:pt idx="8270">
                  <c:v>523.70000000000005</c:v>
                </c:pt>
                <c:pt idx="8271">
                  <c:v>523</c:v>
                </c:pt>
                <c:pt idx="8272">
                  <c:v>519.4</c:v>
                </c:pt>
                <c:pt idx="8273">
                  <c:v>525</c:v>
                </c:pt>
                <c:pt idx="8274">
                  <c:v>524</c:v>
                </c:pt>
                <c:pt idx="8275">
                  <c:v>525.9</c:v>
                </c:pt>
                <c:pt idx="8276">
                  <c:v>532.20000000000005</c:v>
                </c:pt>
                <c:pt idx="8277">
                  <c:v>529.79999999999995</c:v>
                </c:pt>
                <c:pt idx="8278">
                  <c:v>522.20000000000005</c:v>
                </c:pt>
                <c:pt idx="8279">
                  <c:v>526.1</c:v>
                </c:pt>
                <c:pt idx="8280">
                  <c:v>517.20000000000005</c:v>
                </c:pt>
                <c:pt idx="8281">
                  <c:v>525.4</c:v>
                </c:pt>
                <c:pt idx="8282">
                  <c:v>528.9</c:v>
                </c:pt>
                <c:pt idx="8283">
                  <c:v>538</c:v>
                </c:pt>
                <c:pt idx="8284">
                  <c:v>536.79999999999995</c:v>
                </c:pt>
                <c:pt idx="8285">
                  <c:v>552</c:v>
                </c:pt>
                <c:pt idx="8286">
                  <c:v>549.79999999999995</c:v>
                </c:pt>
                <c:pt idx="8287">
                  <c:v>541.5</c:v>
                </c:pt>
                <c:pt idx="8288">
                  <c:v>546.29999999999995</c:v>
                </c:pt>
                <c:pt idx="8289">
                  <c:v>535.29999999999995</c:v>
                </c:pt>
                <c:pt idx="8290">
                  <c:v>527.79999999999995</c:v>
                </c:pt>
                <c:pt idx="8291">
                  <c:v>521.70000000000005</c:v>
                </c:pt>
                <c:pt idx="8292">
                  <c:v>515.79999999999995</c:v>
                </c:pt>
                <c:pt idx="8293">
                  <c:v>518.20000000000005</c:v>
                </c:pt>
                <c:pt idx="8294">
                  <c:v>524.29999999999995</c:v>
                </c:pt>
                <c:pt idx="8295">
                  <c:v>519.1</c:v>
                </c:pt>
                <c:pt idx="8296">
                  <c:v>525.6</c:v>
                </c:pt>
                <c:pt idx="8297">
                  <c:v>530.1</c:v>
                </c:pt>
                <c:pt idx="8298">
                  <c:v>532.70000000000005</c:v>
                </c:pt>
                <c:pt idx="8299">
                  <c:v>515.9</c:v>
                </c:pt>
                <c:pt idx="8300">
                  <c:v>530.70000000000005</c:v>
                </c:pt>
                <c:pt idx="8301">
                  <c:v>530.6</c:v>
                </c:pt>
                <c:pt idx="8302">
                  <c:v>522.20000000000005</c:v>
                </c:pt>
                <c:pt idx="8303">
                  <c:v>534</c:v>
                </c:pt>
                <c:pt idx="8304">
                  <c:v>549.79999999999995</c:v>
                </c:pt>
                <c:pt idx="8305">
                  <c:v>546.6</c:v>
                </c:pt>
                <c:pt idx="8306">
                  <c:v>541.29999999999995</c:v>
                </c:pt>
                <c:pt idx="8307">
                  <c:v>527.6</c:v>
                </c:pt>
                <c:pt idx="8308">
                  <c:v>527.79999999999995</c:v>
                </c:pt>
                <c:pt idx="8309">
                  <c:v>520.1</c:v>
                </c:pt>
                <c:pt idx="8310">
                  <c:v>530.4</c:v>
                </c:pt>
                <c:pt idx="8311">
                  <c:v>539.4</c:v>
                </c:pt>
                <c:pt idx="8312">
                  <c:v>537.5</c:v>
                </c:pt>
                <c:pt idx="8313">
                  <c:v>534.5</c:v>
                </c:pt>
                <c:pt idx="8314">
                  <c:v>535.70000000000005</c:v>
                </c:pt>
                <c:pt idx="8315">
                  <c:v>538.5</c:v>
                </c:pt>
                <c:pt idx="8316">
                  <c:v>521.6</c:v>
                </c:pt>
                <c:pt idx="8317">
                  <c:v>529.4</c:v>
                </c:pt>
                <c:pt idx="8318">
                  <c:v>557.9</c:v>
                </c:pt>
                <c:pt idx="8319">
                  <c:v>566.29999999999995</c:v>
                </c:pt>
                <c:pt idx="8320">
                  <c:v>565.9</c:v>
                </c:pt>
                <c:pt idx="8321">
                  <c:v>567.1</c:v>
                </c:pt>
                <c:pt idx="8322">
                  <c:v>569.5</c:v>
                </c:pt>
                <c:pt idx="8323">
                  <c:v>564.9</c:v>
                </c:pt>
                <c:pt idx="8324">
                  <c:v>566.29999999999995</c:v>
                </c:pt>
                <c:pt idx="8325">
                  <c:v>558.5</c:v>
                </c:pt>
                <c:pt idx="8326">
                  <c:v>552.1</c:v>
                </c:pt>
                <c:pt idx="8327">
                  <c:v>548.5</c:v>
                </c:pt>
                <c:pt idx="8328">
                  <c:v>537.5</c:v>
                </c:pt>
                <c:pt idx="8329">
                  <c:v>535.29999999999995</c:v>
                </c:pt>
                <c:pt idx="8330">
                  <c:v>541.79999999999995</c:v>
                </c:pt>
                <c:pt idx="8331">
                  <c:v>535.70000000000005</c:v>
                </c:pt>
                <c:pt idx="8332">
                  <c:v>542.6</c:v>
                </c:pt>
                <c:pt idx="8333">
                  <c:v>540.6</c:v>
                </c:pt>
                <c:pt idx="8334">
                  <c:v>533.9</c:v>
                </c:pt>
                <c:pt idx="8335">
                  <c:v>537.70000000000005</c:v>
                </c:pt>
                <c:pt idx="8336">
                  <c:v>549.79999999999995</c:v>
                </c:pt>
                <c:pt idx="8337">
                  <c:v>549.79999999999995</c:v>
                </c:pt>
                <c:pt idx="8338">
                  <c:v>559.20000000000005</c:v>
                </c:pt>
                <c:pt idx="8339">
                  <c:v>570.4</c:v>
                </c:pt>
                <c:pt idx="8340">
                  <c:v>572.5</c:v>
                </c:pt>
                <c:pt idx="8341">
                  <c:v>577.6</c:v>
                </c:pt>
                <c:pt idx="8342">
                  <c:v>573.29999999999995</c:v>
                </c:pt>
                <c:pt idx="8343">
                  <c:v>572</c:v>
                </c:pt>
                <c:pt idx="8344">
                  <c:v>569.6</c:v>
                </c:pt>
                <c:pt idx="8345">
                  <c:v>561.79999999999995</c:v>
                </c:pt>
                <c:pt idx="8346">
                  <c:v>561.1</c:v>
                </c:pt>
                <c:pt idx="8347">
                  <c:v>574.70000000000005</c:v>
                </c:pt>
                <c:pt idx="8348">
                  <c:v>561.4</c:v>
                </c:pt>
                <c:pt idx="8349">
                  <c:v>547.70000000000005</c:v>
                </c:pt>
                <c:pt idx="8350">
                  <c:v>528.6</c:v>
                </c:pt>
                <c:pt idx="8351">
                  <c:v>539.4</c:v>
                </c:pt>
                <c:pt idx="8352">
                  <c:v>544.9</c:v>
                </c:pt>
                <c:pt idx="8353">
                  <c:v>543</c:v>
                </c:pt>
                <c:pt idx="8354">
                  <c:v>545.70000000000005</c:v>
                </c:pt>
                <c:pt idx="8355">
                  <c:v>538.5</c:v>
                </c:pt>
                <c:pt idx="8356">
                  <c:v>544.20000000000005</c:v>
                </c:pt>
                <c:pt idx="8357">
                  <c:v>546.1</c:v>
                </c:pt>
                <c:pt idx="8358">
                  <c:v>544.70000000000005</c:v>
                </c:pt>
                <c:pt idx="8359">
                  <c:v>538.79999999999995</c:v>
                </c:pt>
                <c:pt idx="8360">
                  <c:v>548.1</c:v>
                </c:pt>
                <c:pt idx="8361">
                  <c:v>547.20000000000005</c:v>
                </c:pt>
                <c:pt idx="8362">
                  <c:v>560.9</c:v>
                </c:pt>
                <c:pt idx="8363">
                  <c:v>561.9</c:v>
                </c:pt>
                <c:pt idx="8364">
                  <c:v>558.79999999999995</c:v>
                </c:pt>
                <c:pt idx="8365">
                  <c:v>547.70000000000005</c:v>
                </c:pt>
                <c:pt idx="8366">
                  <c:v>530.79999999999995</c:v>
                </c:pt>
                <c:pt idx="8367">
                  <c:v>531.5</c:v>
                </c:pt>
                <c:pt idx="8368">
                  <c:v>540.9</c:v>
                </c:pt>
                <c:pt idx="8369">
                  <c:v>544.1</c:v>
                </c:pt>
                <c:pt idx="8370">
                  <c:v>545</c:v>
                </c:pt>
                <c:pt idx="8371">
                  <c:v>535.1</c:v>
                </c:pt>
                <c:pt idx="8372">
                  <c:v>535.9</c:v>
                </c:pt>
                <c:pt idx="8373">
                  <c:v>535.1</c:v>
                </c:pt>
                <c:pt idx="8374">
                  <c:v>535.4</c:v>
                </c:pt>
                <c:pt idx="8375">
                  <c:v>543.9</c:v>
                </c:pt>
                <c:pt idx="8376">
                  <c:v>559.5</c:v>
                </c:pt>
                <c:pt idx="8377">
                  <c:v>562.29999999999995</c:v>
                </c:pt>
                <c:pt idx="8378">
                  <c:v>556.5</c:v>
                </c:pt>
                <c:pt idx="8379">
                  <c:v>553</c:v>
                </c:pt>
                <c:pt idx="8380">
                  <c:v>538.20000000000005</c:v>
                </c:pt>
                <c:pt idx="8381">
                  <c:v>528.4</c:v>
                </c:pt>
                <c:pt idx="8382">
                  <c:v>535.4</c:v>
                </c:pt>
                <c:pt idx="8383">
                  <c:v>542.20000000000005</c:v>
                </c:pt>
                <c:pt idx="8384">
                  <c:v>556.4</c:v>
                </c:pt>
                <c:pt idx="8385">
                  <c:v>558</c:v>
                </c:pt>
                <c:pt idx="8386">
                  <c:v>549</c:v>
                </c:pt>
                <c:pt idx="8387">
                  <c:v>541.79999999999995</c:v>
                </c:pt>
                <c:pt idx="8388">
                  <c:v>542.6</c:v>
                </c:pt>
                <c:pt idx="8389">
                  <c:v>562</c:v>
                </c:pt>
                <c:pt idx="8390">
                  <c:v>560.70000000000005</c:v>
                </c:pt>
                <c:pt idx="8391">
                  <c:v>563.1</c:v>
                </c:pt>
                <c:pt idx="8392">
                  <c:v>547.29999999999995</c:v>
                </c:pt>
                <c:pt idx="8393">
                  <c:v>539.1</c:v>
                </c:pt>
                <c:pt idx="8394">
                  <c:v>543.20000000000005</c:v>
                </c:pt>
                <c:pt idx="8395">
                  <c:v>535.6</c:v>
                </c:pt>
                <c:pt idx="8396">
                  <c:v>539.5</c:v>
                </c:pt>
                <c:pt idx="8397">
                  <c:v>539.79999999999995</c:v>
                </c:pt>
                <c:pt idx="8398">
                  <c:v>542.20000000000005</c:v>
                </c:pt>
                <c:pt idx="8399">
                  <c:v>526</c:v>
                </c:pt>
                <c:pt idx="8400">
                  <c:v>544.29999999999995</c:v>
                </c:pt>
                <c:pt idx="8401">
                  <c:v>535.29999999999995</c:v>
                </c:pt>
                <c:pt idx="8402">
                  <c:v>538.6</c:v>
                </c:pt>
                <c:pt idx="8403">
                  <c:v>552.70000000000005</c:v>
                </c:pt>
                <c:pt idx="8404">
                  <c:v>564.29999999999995</c:v>
                </c:pt>
                <c:pt idx="8405">
                  <c:v>565</c:v>
                </c:pt>
                <c:pt idx="8406">
                  <c:v>566.9</c:v>
                </c:pt>
                <c:pt idx="8407">
                  <c:v>553.4</c:v>
                </c:pt>
                <c:pt idx="8408">
                  <c:v>562</c:v>
                </c:pt>
                <c:pt idx="8409">
                  <c:v>555</c:v>
                </c:pt>
                <c:pt idx="8410">
                  <c:v>549.79999999999995</c:v>
                </c:pt>
                <c:pt idx="8411">
                  <c:v>540.29999999999995</c:v>
                </c:pt>
                <c:pt idx="8412">
                  <c:v>558.5</c:v>
                </c:pt>
                <c:pt idx="8413">
                  <c:v>555.79999999999995</c:v>
                </c:pt>
                <c:pt idx="8414">
                  <c:v>543.70000000000005</c:v>
                </c:pt>
                <c:pt idx="8415">
                  <c:v>545.9</c:v>
                </c:pt>
                <c:pt idx="8416">
                  <c:v>543.1</c:v>
                </c:pt>
                <c:pt idx="8417">
                  <c:v>531.20000000000005</c:v>
                </c:pt>
                <c:pt idx="8418">
                  <c:v>530.79999999999995</c:v>
                </c:pt>
                <c:pt idx="8419">
                  <c:v>533.70000000000005</c:v>
                </c:pt>
                <c:pt idx="8420">
                  <c:v>531.9</c:v>
                </c:pt>
                <c:pt idx="8421">
                  <c:v>532</c:v>
                </c:pt>
                <c:pt idx="8422">
                  <c:v>535.20000000000005</c:v>
                </c:pt>
                <c:pt idx="8423">
                  <c:v>531.20000000000005</c:v>
                </c:pt>
                <c:pt idx="8424">
                  <c:v>534.70000000000005</c:v>
                </c:pt>
                <c:pt idx="8425">
                  <c:v>528.79999999999995</c:v>
                </c:pt>
                <c:pt idx="8426">
                  <c:v>520.1</c:v>
                </c:pt>
                <c:pt idx="8427">
                  <c:v>545.1</c:v>
                </c:pt>
                <c:pt idx="8428">
                  <c:v>546.4</c:v>
                </c:pt>
                <c:pt idx="8429">
                  <c:v>545</c:v>
                </c:pt>
                <c:pt idx="8430">
                  <c:v>546.6</c:v>
                </c:pt>
                <c:pt idx="8431">
                  <c:v>543</c:v>
                </c:pt>
                <c:pt idx="8432">
                  <c:v>544.9</c:v>
                </c:pt>
                <c:pt idx="8433">
                  <c:v>531.29999999999995</c:v>
                </c:pt>
                <c:pt idx="8434">
                  <c:v>526.5</c:v>
                </c:pt>
                <c:pt idx="8435">
                  <c:v>522.4</c:v>
                </c:pt>
                <c:pt idx="8436">
                  <c:v>518.79999999999995</c:v>
                </c:pt>
                <c:pt idx="8437">
                  <c:v>531.9</c:v>
                </c:pt>
                <c:pt idx="8438">
                  <c:v>535</c:v>
                </c:pt>
                <c:pt idx="8439">
                  <c:v>529.6</c:v>
                </c:pt>
                <c:pt idx="8440">
                  <c:v>537.20000000000005</c:v>
                </c:pt>
                <c:pt idx="8441">
                  <c:v>536.29999999999995</c:v>
                </c:pt>
                <c:pt idx="8442">
                  <c:v>525.6</c:v>
                </c:pt>
                <c:pt idx="8443">
                  <c:v>520.29999999999995</c:v>
                </c:pt>
                <c:pt idx="8444">
                  <c:v>521.4</c:v>
                </c:pt>
                <c:pt idx="8445">
                  <c:v>534.4</c:v>
                </c:pt>
                <c:pt idx="8446">
                  <c:v>537</c:v>
                </c:pt>
                <c:pt idx="8447">
                  <c:v>540.20000000000005</c:v>
                </c:pt>
                <c:pt idx="8448">
                  <c:v>525.79999999999995</c:v>
                </c:pt>
                <c:pt idx="8449">
                  <c:v>528.70000000000005</c:v>
                </c:pt>
                <c:pt idx="8450">
                  <c:v>529.5</c:v>
                </c:pt>
                <c:pt idx="8451">
                  <c:v>534.70000000000005</c:v>
                </c:pt>
                <c:pt idx="8452">
                  <c:v>532.6</c:v>
                </c:pt>
                <c:pt idx="8453">
                  <c:v>524.1</c:v>
                </c:pt>
                <c:pt idx="8454">
                  <c:v>522.4</c:v>
                </c:pt>
                <c:pt idx="8455">
                  <c:v>523.70000000000005</c:v>
                </c:pt>
                <c:pt idx="8456">
                  <c:v>523.9</c:v>
                </c:pt>
                <c:pt idx="8457">
                  <c:v>523.1</c:v>
                </c:pt>
                <c:pt idx="8458">
                  <c:v>534.6</c:v>
                </c:pt>
                <c:pt idx="8459">
                  <c:v>529.79999999999995</c:v>
                </c:pt>
                <c:pt idx="8460">
                  <c:v>533.20000000000005</c:v>
                </c:pt>
                <c:pt idx="8461">
                  <c:v>535.9</c:v>
                </c:pt>
                <c:pt idx="8462">
                  <c:v>539.6</c:v>
                </c:pt>
                <c:pt idx="8463">
                  <c:v>539.4</c:v>
                </c:pt>
                <c:pt idx="8464">
                  <c:v>533.20000000000005</c:v>
                </c:pt>
                <c:pt idx="8465">
                  <c:v>526.1</c:v>
                </c:pt>
                <c:pt idx="8466">
                  <c:v>510.6</c:v>
                </c:pt>
                <c:pt idx="8467">
                  <c:v>502.8</c:v>
                </c:pt>
                <c:pt idx="8468">
                  <c:v>492.9</c:v>
                </c:pt>
                <c:pt idx="8469">
                  <c:v>497.6</c:v>
                </c:pt>
                <c:pt idx="8470">
                  <c:v>506.7</c:v>
                </c:pt>
                <c:pt idx="8471">
                  <c:v>495.5</c:v>
                </c:pt>
                <c:pt idx="8472">
                  <c:v>507.8</c:v>
                </c:pt>
                <c:pt idx="8473">
                  <c:v>523.20000000000005</c:v>
                </c:pt>
                <c:pt idx="8474">
                  <c:v>530</c:v>
                </c:pt>
                <c:pt idx="8475">
                  <c:v>532</c:v>
                </c:pt>
                <c:pt idx="8476">
                  <c:v>529.70000000000005</c:v>
                </c:pt>
                <c:pt idx="8477">
                  <c:v>527.1</c:v>
                </c:pt>
                <c:pt idx="8478">
                  <c:v>528.9</c:v>
                </c:pt>
                <c:pt idx="8479">
                  <c:v>524.9</c:v>
                </c:pt>
                <c:pt idx="8480">
                  <c:v>538.4</c:v>
                </c:pt>
                <c:pt idx="8481">
                  <c:v>544.1</c:v>
                </c:pt>
                <c:pt idx="8482">
                  <c:v>539.4</c:v>
                </c:pt>
                <c:pt idx="8483">
                  <c:v>536</c:v>
                </c:pt>
                <c:pt idx="8484">
                  <c:v>528.4</c:v>
                </c:pt>
                <c:pt idx="8485">
                  <c:v>523.70000000000005</c:v>
                </c:pt>
                <c:pt idx="8486">
                  <c:v>522.29999999999995</c:v>
                </c:pt>
                <c:pt idx="8487">
                  <c:v>528.1</c:v>
                </c:pt>
                <c:pt idx="8488">
                  <c:v>518.9</c:v>
                </c:pt>
                <c:pt idx="8489">
                  <c:v>530.4</c:v>
                </c:pt>
                <c:pt idx="8490">
                  <c:v>534.6</c:v>
                </c:pt>
                <c:pt idx="8491">
                  <c:v>529.70000000000005</c:v>
                </c:pt>
                <c:pt idx="8492">
                  <c:v>535.1</c:v>
                </c:pt>
                <c:pt idx="8493">
                  <c:v>533.9</c:v>
                </c:pt>
                <c:pt idx="8494">
                  <c:v>532.20000000000005</c:v>
                </c:pt>
                <c:pt idx="8495">
                  <c:v>538.79999999999995</c:v>
                </c:pt>
                <c:pt idx="8496">
                  <c:v>541.70000000000005</c:v>
                </c:pt>
                <c:pt idx="8497">
                  <c:v>537.6</c:v>
                </c:pt>
                <c:pt idx="8498">
                  <c:v>535.79999999999995</c:v>
                </c:pt>
                <c:pt idx="8499">
                  <c:v>528.29999999999995</c:v>
                </c:pt>
                <c:pt idx="8500">
                  <c:v>529.6</c:v>
                </c:pt>
                <c:pt idx="8501">
                  <c:v>513.9</c:v>
                </c:pt>
                <c:pt idx="8502">
                  <c:v>530.5</c:v>
                </c:pt>
                <c:pt idx="8503">
                  <c:v>534.4</c:v>
                </c:pt>
                <c:pt idx="8504">
                  <c:v>534.4</c:v>
                </c:pt>
                <c:pt idx="8505">
                  <c:v>538.70000000000005</c:v>
                </c:pt>
                <c:pt idx="8506">
                  <c:v>548.6</c:v>
                </c:pt>
                <c:pt idx="8507">
                  <c:v>560.1</c:v>
                </c:pt>
                <c:pt idx="8508">
                  <c:v>548.9</c:v>
                </c:pt>
                <c:pt idx="8509">
                  <c:v>539.6</c:v>
                </c:pt>
                <c:pt idx="8510">
                  <c:v>517.6</c:v>
                </c:pt>
                <c:pt idx="8511">
                  <c:v>531.5</c:v>
                </c:pt>
                <c:pt idx="8512">
                  <c:v>540</c:v>
                </c:pt>
                <c:pt idx="8513">
                  <c:v>536.6</c:v>
                </c:pt>
                <c:pt idx="8514">
                  <c:v>538.70000000000005</c:v>
                </c:pt>
                <c:pt idx="8515">
                  <c:v>539.9</c:v>
                </c:pt>
                <c:pt idx="8516">
                  <c:v>548.29999999999995</c:v>
                </c:pt>
                <c:pt idx="8517">
                  <c:v>549.6</c:v>
                </c:pt>
                <c:pt idx="8518">
                  <c:v>541.5</c:v>
                </c:pt>
                <c:pt idx="8519">
                  <c:v>542.5</c:v>
                </c:pt>
                <c:pt idx="8520">
                  <c:v>544.20000000000005</c:v>
                </c:pt>
                <c:pt idx="8521">
                  <c:v>556.6</c:v>
                </c:pt>
                <c:pt idx="8522">
                  <c:v>552.70000000000005</c:v>
                </c:pt>
                <c:pt idx="8523">
                  <c:v>573.5</c:v>
                </c:pt>
                <c:pt idx="8524">
                  <c:v>578.1</c:v>
                </c:pt>
                <c:pt idx="8525">
                  <c:v>578.1</c:v>
                </c:pt>
                <c:pt idx="8526">
                  <c:v>555.4</c:v>
                </c:pt>
                <c:pt idx="8527">
                  <c:v>543.5</c:v>
                </c:pt>
                <c:pt idx="8528">
                  <c:v>552.9</c:v>
                </c:pt>
                <c:pt idx="8529">
                  <c:v>570</c:v>
                </c:pt>
                <c:pt idx="8530">
                  <c:v>557.9</c:v>
                </c:pt>
                <c:pt idx="8531">
                  <c:v>550.20000000000005</c:v>
                </c:pt>
                <c:pt idx="8532">
                  <c:v>537.6</c:v>
                </c:pt>
                <c:pt idx="8533">
                  <c:v>528.20000000000005</c:v>
                </c:pt>
                <c:pt idx="8534">
                  <c:v>527</c:v>
                </c:pt>
                <c:pt idx="8535">
                  <c:v>526.1</c:v>
                </c:pt>
                <c:pt idx="8536">
                  <c:v>547.20000000000005</c:v>
                </c:pt>
                <c:pt idx="8537">
                  <c:v>544.29999999999995</c:v>
                </c:pt>
                <c:pt idx="8538">
                  <c:v>558.1</c:v>
                </c:pt>
                <c:pt idx="8539">
                  <c:v>551.9</c:v>
                </c:pt>
                <c:pt idx="8540">
                  <c:v>553.79999999999995</c:v>
                </c:pt>
                <c:pt idx="8541">
                  <c:v>551.9</c:v>
                </c:pt>
                <c:pt idx="8542">
                  <c:v>549.6</c:v>
                </c:pt>
                <c:pt idx="8543">
                  <c:v>551.5</c:v>
                </c:pt>
                <c:pt idx="8544">
                  <c:v>550.6</c:v>
                </c:pt>
                <c:pt idx="8545">
                  <c:v>549.70000000000005</c:v>
                </c:pt>
                <c:pt idx="8546">
                  <c:v>534.9</c:v>
                </c:pt>
                <c:pt idx="8547">
                  <c:v>533.79999999999995</c:v>
                </c:pt>
                <c:pt idx="8548">
                  <c:v>526.6</c:v>
                </c:pt>
                <c:pt idx="8549">
                  <c:v>518.29999999999995</c:v>
                </c:pt>
                <c:pt idx="8550">
                  <c:v>519.6</c:v>
                </c:pt>
                <c:pt idx="8551">
                  <c:v>514.9</c:v>
                </c:pt>
                <c:pt idx="8552">
                  <c:v>517.20000000000005</c:v>
                </c:pt>
                <c:pt idx="8553">
                  <c:v>518.9</c:v>
                </c:pt>
                <c:pt idx="8554">
                  <c:v>510.2</c:v>
                </c:pt>
                <c:pt idx="8555">
                  <c:v>515.1</c:v>
                </c:pt>
                <c:pt idx="8556">
                  <c:v>512.70000000000005</c:v>
                </c:pt>
                <c:pt idx="8557">
                  <c:v>507.9</c:v>
                </c:pt>
                <c:pt idx="8558">
                  <c:v>512.70000000000005</c:v>
                </c:pt>
                <c:pt idx="8559">
                  <c:v>515.79999999999995</c:v>
                </c:pt>
                <c:pt idx="8560">
                  <c:v>514.6</c:v>
                </c:pt>
                <c:pt idx="8561">
                  <c:v>512.20000000000005</c:v>
                </c:pt>
                <c:pt idx="8562">
                  <c:v>514</c:v>
                </c:pt>
                <c:pt idx="8563">
                  <c:v>513.20000000000005</c:v>
                </c:pt>
                <c:pt idx="8564">
                  <c:v>512.6</c:v>
                </c:pt>
                <c:pt idx="8565">
                  <c:v>505.5</c:v>
                </c:pt>
                <c:pt idx="8566">
                  <c:v>496.2</c:v>
                </c:pt>
                <c:pt idx="8567">
                  <c:v>505</c:v>
                </c:pt>
                <c:pt idx="8568">
                  <c:v>509.8</c:v>
                </c:pt>
                <c:pt idx="8569">
                  <c:v>512.29999999999995</c:v>
                </c:pt>
                <c:pt idx="8570">
                  <c:v>509.7</c:v>
                </c:pt>
                <c:pt idx="8571">
                  <c:v>510.3</c:v>
                </c:pt>
                <c:pt idx="8572">
                  <c:v>506.5</c:v>
                </c:pt>
                <c:pt idx="8573">
                  <c:v>507.1</c:v>
                </c:pt>
                <c:pt idx="8574">
                  <c:v>512.4</c:v>
                </c:pt>
                <c:pt idx="8575">
                  <c:v>513.4</c:v>
                </c:pt>
                <c:pt idx="8576">
                  <c:v>527.29999999999995</c:v>
                </c:pt>
                <c:pt idx="8577">
                  <c:v>534.6</c:v>
                </c:pt>
                <c:pt idx="8578">
                  <c:v>549</c:v>
                </c:pt>
                <c:pt idx="8579">
                  <c:v>572.29999999999995</c:v>
                </c:pt>
                <c:pt idx="8580">
                  <c:v>581.4</c:v>
                </c:pt>
                <c:pt idx="8581">
                  <c:v>582.29999999999995</c:v>
                </c:pt>
                <c:pt idx="8582">
                  <c:v>571.70000000000005</c:v>
                </c:pt>
                <c:pt idx="8583">
                  <c:v>555.9</c:v>
                </c:pt>
                <c:pt idx="8584">
                  <c:v>531.9</c:v>
                </c:pt>
                <c:pt idx="8585">
                  <c:v>538.70000000000005</c:v>
                </c:pt>
                <c:pt idx="8586">
                  <c:v>550.5</c:v>
                </c:pt>
                <c:pt idx="8587">
                  <c:v>556.20000000000005</c:v>
                </c:pt>
                <c:pt idx="8588">
                  <c:v>544.20000000000005</c:v>
                </c:pt>
                <c:pt idx="8589">
                  <c:v>557.70000000000005</c:v>
                </c:pt>
                <c:pt idx="8590">
                  <c:v>556.70000000000005</c:v>
                </c:pt>
                <c:pt idx="8591">
                  <c:v>560</c:v>
                </c:pt>
                <c:pt idx="8592">
                  <c:v>561</c:v>
                </c:pt>
                <c:pt idx="8593">
                  <c:v>565.6</c:v>
                </c:pt>
                <c:pt idx="8594">
                  <c:v>573.9</c:v>
                </c:pt>
                <c:pt idx="8595">
                  <c:v>565.70000000000005</c:v>
                </c:pt>
                <c:pt idx="8596">
                  <c:v>586.4</c:v>
                </c:pt>
                <c:pt idx="8597">
                  <c:v>588.20000000000005</c:v>
                </c:pt>
                <c:pt idx="8598">
                  <c:v>592</c:v>
                </c:pt>
                <c:pt idx="8599">
                  <c:v>571.1</c:v>
                </c:pt>
                <c:pt idx="8600">
                  <c:v>567.6</c:v>
                </c:pt>
                <c:pt idx="8601">
                  <c:v>556.4</c:v>
                </c:pt>
                <c:pt idx="8602">
                  <c:v>546.29999999999995</c:v>
                </c:pt>
                <c:pt idx="8603">
                  <c:v>550.70000000000005</c:v>
                </c:pt>
                <c:pt idx="8604">
                  <c:v>555</c:v>
                </c:pt>
                <c:pt idx="8605">
                  <c:v>556.29999999999995</c:v>
                </c:pt>
                <c:pt idx="8606">
                  <c:v>562.9</c:v>
                </c:pt>
                <c:pt idx="8607">
                  <c:v>564.29999999999995</c:v>
                </c:pt>
                <c:pt idx="8608">
                  <c:v>552.5</c:v>
                </c:pt>
                <c:pt idx="8609">
                  <c:v>552.79999999999995</c:v>
                </c:pt>
                <c:pt idx="8610">
                  <c:v>551.70000000000005</c:v>
                </c:pt>
                <c:pt idx="8611">
                  <c:v>565.5</c:v>
                </c:pt>
                <c:pt idx="8612">
                  <c:v>577.20000000000005</c:v>
                </c:pt>
                <c:pt idx="8613">
                  <c:v>583.1</c:v>
                </c:pt>
                <c:pt idx="8614">
                  <c:v>574.9</c:v>
                </c:pt>
                <c:pt idx="8615">
                  <c:v>566.20000000000005</c:v>
                </c:pt>
                <c:pt idx="8616">
                  <c:v>561.1</c:v>
                </c:pt>
                <c:pt idx="8617">
                  <c:v>551.29999999999995</c:v>
                </c:pt>
                <c:pt idx="8618">
                  <c:v>544.6</c:v>
                </c:pt>
                <c:pt idx="8619">
                  <c:v>543.29999999999995</c:v>
                </c:pt>
                <c:pt idx="8620">
                  <c:v>546.29999999999995</c:v>
                </c:pt>
                <c:pt idx="8621">
                  <c:v>546.1</c:v>
                </c:pt>
                <c:pt idx="8622">
                  <c:v>555.5</c:v>
                </c:pt>
                <c:pt idx="8623">
                  <c:v>545.6</c:v>
                </c:pt>
                <c:pt idx="8624">
                  <c:v>557.20000000000005</c:v>
                </c:pt>
                <c:pt idx="8625">
                  <c:v>545.70000000000005</c:v>
                </c:pt>
                <c:pt idx="8626">
                  <c:v>562.79999999999995</c:v>
                </c:pt>
                <c:pt idx="8627">
                  <c:v>572.6</c:v>
                </c:pt>
                <c:pt idx="8628">
                  <c:v>570.20000000000005</c:v>
                </c:pt>
                <c:pt idx="8629">
                  <c:v>572.29999999999995</c:v>
                </c:pt>
                <c:pt idx="8630">
                  <c:v>569.6</c:v>
                </c:pt>
                <c:pt idx="8631">
                  <c:v>562.1</c:v>
                </c:pt>
                <c:pt idx="8632">
                  <c:v>551.9</c:v>
                </c:pt>
                <c:pt idx="8633">
                  <c:v>550.79999999999995</c:v>
                </c:pt>
                <c:pt idx="8634">
                  <c:v>543.6</c:v>
                </c:pt>
                <c:pt idx="8635">
                  <c:v>537.79999999999995</c:v>
                </c:pt>
                <c:pt idx="8636">
                  <c:v>543.29999999999995</c:v>
                </c:pt>
                <c:pt idx="8637">
                  <c:v>542.20000000000005</c:v>
                </c:pt>
                <c:pt idx="8638">
                  <c:v>545.29999999999995</c:v>
                </c:pt>
                <c:pt idx="8639">
                  <c:v>541.29999999999995</c:v>
                </c:pt>
                <c:pt idx="8640">
                  <c:v>547.20000000000005</c:v>
                </c:pt>
                <c:pt idx="8641">
                  <c:v>546.6</c:v>
                </c:pt>
                <c:pt idx="8642">
                  <c:v>550</c:v>
                </c:pt>
                <c:pt idx="8643">
                  <c:v>526.29999999999995</c:v>
                </c:pt>
                <c:pt idx="8644">
                  <c:v>546.9</c:v>
                </c:pt>
                <c:pt idx="8645">
                  <c:v>561.20000000000005</c:v>
                </c:pt>
                <c:pt idx="8646">
                  <c:v>566</c:v>
                </c:pt>
                <c:pt idx="8647">
                  <c:v>568.6</c:v>
                </c:pt>
                <c:pt idx="8648">
                  <c:v>551.1</c:v>
                </c:pt>
                <c:pt idx="8649">
                  <c:v>568.20000000000005</c:v>
                </c:pt>
                <c:pt idx="8650">
                  <c:v>563.79999999999995</c:v>
                </c:pt>
                <c:pt idx="8651">
                  <c:v>546.6</c:v>
                </c:pt>
                <c:pt idx="8652">
                  <c:v>536.4</c:v>
                </c:pt>
                <c:pt idx="8653">
                  <c:v>530.70000000000005</c:v>
                </c:pt>
                <c:pt idx="8654">
                  <c:v>528.9</c:v>
                </c:pt>
                <c:pt idx="8655">
                  <c:v>533.29999999999995</c:v>
                </c:pt>
                <c:pt idx="8656">
                  <c:v>524.6</c:v>
                </c:pt>
                <c:pt idx="8657">
                  <c:v>541.20000000000005</c:v>
                </c:pt>
                <c:pt idx="8658">
                  <c:v>538.20000000000005</c:v>
                </c:pt>
                <c:pt idx="8659">
                  <c:v>533</c:v>
                </c:pt>
                <c:pt idx="8660">
                  <c:v>539.4</c:v>
                </c:pt>
                <c:pt idx="8661">
                  <c:v>541.4</c:v>
                </c:pt>
                <c:pt idx="8662">
                  <c:v>538.9</c:v>
                </c:pt>
                <c:pt idx="8663">
                  <c:v>548.70000000000005</c:v>
                </c:pt>
                <c:pt idx="8664">
                  <c:v>554.6</c:v>
                </c:pt>
                <c:pt idx="8665">
                  <c:v>557.9</c:v>
                </c:pt>
                <c:pt idx="8666">
                  <c:v>551.79999999999995</c:v>
                </c:pt>
                <c:pt idx="8667">
                  <c:v>541.20000000000005</c:v>
                </c:pt>
                <c:pt idx="8668">
                  <c:v>529.6</c:v>
                </c:pt>
                <c:pt idx="8669">
                  <c:v>530.70000000000005</c:v>
                </c:pt>
                <c:pt idx="8670">
                  <c:v>523.5</c:v>
                </c:pt>
                <c:pt idx="8671">
                  <c:v>530.29999999999995</c:v>
                </c:pt>
                <c:pt idx="8672">
                  <c:v>520.70000000000005</c:v>
                </c:pt>
                <c:pt idx="8673">
                  <c:v>533.4</c:v>
                </c:pt>
                <c:pt idx="8674">
                  <c:v>514</c:v>
                </c:pt>
                <c:pt idx="8675">
                  <c:v>530.20000000000005</c:v>
                </c:pt>
                <c:pt idx="8676">
                  <c:v>519.5</c:v>
                </c:pt>
                <c:pt idx="8677">
                  <c:v>520.20000000000005</c:v>
                </c:pt>
                <c:pt idx="8678">
                  <c:v>528</c:v>
                </c:pt>
                <c:pt idx="8679">
                  <c:v>544.79999999999995</c:v>
                </c:pt>
                <c:pt idx="8680">
                  <c:v>538.9</c:v>
                </c:pt>
                <c:pt idx="8681">
                  <c:v>521.6</c:v>
                </c:pt>
                <c:pt idx="8682">
                  <c:v>530</c:v>
                </c:pt>
                <c:pt idx="8683">
                  <c:v>513.79999999999995</c:v>
                </c:pt>
                <c:pt idx="8684">
                  <c:v>506.5</c:v>
                </c:pt>
                <c:pt idx="8685">
                  <c:v>516.20000000000005</c:v>
                </c:pt>
                <c:pt idx="8686">
                  <c:v>530.5</c:v>
                </c:pt>
                <c:pt idx="8687">
                  <c:v>531.20000000000005</c:v>
                </c:pt>
                <c:pt idx="8688">
                  <c:v>508.2</c:v>
                </c:pt>
                <c:pt idx="8689">
                  <c:v>526.20000000000005</c:v>
                </c:pt>
                <c:pt idx="8690">
                  <c:v>521.9</c:v>
                </c:pt>
                <c:pt idx="8691">
                  <c:v>526</c:v>
                </c:pt>
                <c:pt idx="8692">
                  <c:v>520.5</c:v>
                </c:pt>
                <c:pt idx="8693">
                  <c:v>512</c:v>
                </c:pt>
                <c:pt idx="8694">
                  <c:v>508.4</c:v>
                </c:pt>
                <c:pt idx="8695">
                  <c:v>510.6</c:v>
                </c:pt>
                <c:pt idx="8696">
                  <c:v>512.5</c:v>
                </c:pt>
                <c:pt idx="8697">
                  <c:v>504.3</c:v>
                </c:pt>
                <c:pt idx="8698">
                  <c:v>508.6</c:v>
                </c:pt>
                <c:pt idx="8699">
                  <c:v>511.1</c:v>
                </c:pt>
                <c:pt idx="8700">
                  <c:v>516.9</c:v>
                </c:pt>
                <c:pt idx="8701">
                  <c:v>528.1</c:v>
                </c:pt>
                <c:pt idx="8702">
                  <c:v>528</c:v>
                </c:pt>
                <c:pt idx="8703">
                  <c:v>527.70000000000005</c:v>
                </c:pt>
                <c:pt idx="8704">
                  <c:v>536.6</c:v>
                </c:pt>
                <c:pt idx="8705">
                  <c:v>536.6</c:v>
                </c:pt>
                <c:pt idx="8706">
                  <c:v>520.20000000000005</c:v>
                </c:pt>
                <c:pt idx="8707">
                  <c:v>535.29999999999995</c:v>
                </c:pt>
                <c:pt idx="8708">
                  <c:v>534.79999999999995</c:v>
                </c:pt>
                <c:pt idx="8709">
                  <c:v>534.9</c:v>
                </c:pt>
                <c:pt idx="8710">
                  <c:v>525.70000000000005</c:v>
                </c:pt>
                <c:pt idx="8711">
                  <c:v>520.70000000000005</c:v>
                </c:pt>
                <c:pt idx="8712">
                  <c:v>510.8</c:v>
                </c:pt>
                <c:pt idx="8713">
                  <c:v>506</c:v>
                </c:pt>
                <c:pt idx="8714">
                  <c:v>510.5</c:v>
                </c:pt>
                <c:pt idx="8715">
                  <c:v>519.79999999999995</c:v>
                </c:pt>
                <c:pt idx="8716">
                  <c:v>523.70000000000005</c:v>
                </c:pt>
                <c:pt idx="8717">
                  <c:v>523.9</c:v>
                </c:pt>
                <c:pt idx="8718">
                  <c:v>517.9</c:v>
                </c:pt>
                <c:pt idx="8719">
                  <c:v>517.4</c:v>
                </c:pt>
                <c:pt idx="8720">
                  <c:v>518.20000000000005</c:v>
                </c:pt>
                <c:pt idx="8721">
                  <c:v>517.5</c:v>
                </c:pt>
                <c:pt idx="8722">
                  <c:v>522.5</c:v>
                </c:pt>
                <c:pt idx="8723">
                  <c:v>539.4</c:v>
                </c:pt>
                <c:pt idx="8724">
                  <c:v>545.70000000000005</c:v>
                </c:pt>
                <c:pt idx="8725">
                  <c:v>540.4</c:v>
                </c:pt>
                <c:pt idx="8726">
                  <c:v>550.6</c:v>
                </c:pt>
                <c:pt idx="8727">
                  <c:v>550.79999999999995</c:v>
                </c:pt>
                <c:pt idx="8728">
                  <c:v>542.9</c:v>
                </c:pt>
                <c:pt idx="8729">
                  <c:v>530.79999999999995</c:v>
                </c:pt>
                <c:pt idx="8730">
                  <c:v>530.70000000000005</c:v>
                </c:pt>
                <c:pt idx="8731">
                  <c:v>517</c:v>
                </c:pt>
                <c:pt idx="8732">
                  <c:v>512.9</c:v>
                </c:pt>
                <c:pt idx="8733">
                  <c:v>490.2</c:v>
                </c:pt>
                <c:pt idx="8734">
                  <c:v>505.6</c:v>
                </c:pt>
                <c:pt idx="8735">
                  <c:v>527</c:v>
                </c:pt>
                <c:pt idx="8736">
                  <c:v>539.5</c:v>
                </c:pt>
                <c:pt idx="8737">
                  <c:v>539.6</c:v>
                </c:pt>
                <c:pt idx="8738">
                  <c:v>520.9</c:v>
                </c:pt>
                <c:pt idx="8739">
                  <c:v>523.9</c:v>
                </c:pt>
                <c:pt idx="8740">
                  <c:v>523.5</c:v>
                </c:pt>
                <c:pt idx="8741">
                  <c:v>525.9</c:v>
                </c:pt>
                <c:pt idx="8742">
                  <c:v>522.70000000000005</c:v>
                </c:pt>
                <c:pt idx="8743">
                  <c:v>527</c:v>
                </c:pt>
                <c:pt idx="8744">
                  <c:v>532.1</c:v>
                </c:pt>
                <c:pt idx="8745">
                  <c:v>535</c:v>
                </c:pt>
                <c:pt idx="8746">
                  <c:v>533.6</c:v>
                </c:pt>
                <c:pt idx="8747">
                  <c:v>532.79999999999995</c:v>
                </c:pt>
                <c:pt idx="8748">
                  <c:v>532.4</c:v>
                </c:pt>
                <c:pt idx="8749">
                  <c:v>528.5</c:v>
                </c:pt>
                <c:pt idx="8750">
                  <c:v>529.1</c:v>
                </c:pt>
                <c:pt idx="8751">
                  <c:v>523.29999999999995</c:v>
                </c:pt>
                <c:pt idx="8752">
                  <c:v>529.20000000000005</c:v>
                </c:pt>
                <c:pt idx="8753">
                  <c:v>537.5</c:v>
                </c:pt>
                <c:pt idx="8754">
                  <c:v>543</c:v>
                </c:pt>
                <c:pt idx="8755">
                  <c:v>546.6</c:v>
                </c:pt>
                <c:pt idx="8756">
                  <c:v>546.9</c:v>
                </c:pt>
                <c:pt idx="8757">
                  <c:v>542</c:v>
                </c:pt>
                <c:pt idx="8758">
                  <c:v>523.70000000000005</c:v>
                </c:pt>
                <c:pt idx="8759">
                  <c:v>520.70000000000005</c:v>
                </c:pt>
                <c:pt idx="8760">
                  <c:v>532.20000000000005</c:v>
                </c:pt>
                <c:pt idx="8761">
                  <c:v>535.79999999999995</c:v>
                </c:pt>
                <c:pt idx="8762">
                  <c:v>530.20000000000005</c:v>
                </c:pt>
                <c:pt idx="8763">
                  <c:v>537.79999999999995</c:v>
                </c:pt>
                <c:pt idx="8764">
                  <c:v>537.4</c:v>
                </c:pt>
                <c:pt idx="8765">
                  <c:v>530.79999999999995</c:v>
                </c:pt>
                <c:pt idx="8766">
                  <c:v>535.79999999999995</c:v>
                </c:pt>
                <c:pt idx="8767">
                  <c:v>544.29999999999995</c:v>
                </c:pt>
                <c:pt idx="8768">
                  <c:v>557.20000000000005</c:v>
                </c:pt>
                <c:pt idx="8769">
                  <c:v>559.9</c:v>
                </c:pt>
                <c:pt idx="8770">
                  <c:v>552.20000000000005</c:v>
                </c:pt>
                <c:pt idx="8771">
                  <c:v>558.1</c:v>
                </c:pt>
                <c:pt idx="8772">
                  <c:v>535.6</c:v>
                </c:pt>
                <c:pt idx="8773">
                  <c:v>529.4</c:v>
                </c:pt>
                <c:pt idx="8774">
                  <c:v>536</c:v>
                </c:pt>
                <c:pt idx="8775">
                  <c:v>523.70000000000005</c:v>
                </c:pt>
                <c:pt idx="8776">
                  <c:v>534.1</c:v>
                </c:pt>
                <c:pt idx="8777">
                  <c:v>542.70000000000005</c:v>
                </c:pt>
                <c:pt idx="8778">
                  <c:v>543.6</c:v>
                </c:pt>
                <c:pt idx="8779">
                  <c:v>538.70000000000005</c:v>
                </c:pt>
                <c:pt idx="8780">
                  <c:v>537.29999999999995</c:v>
                </c:pt>
                <c:pt idx="8781">
                  <c:v>532</c:v>
                </c:pt>
                <c:pt idx="8782">
                  <c:v>542.1</c:v>
                </c:pt>
                <c:pt idx="8783">
                  <c:v>532.6</c:v>
                </c:pt>
                <c:pt idx="8784">
                  <c:v>553.6</c:v>
                </c:pt>
                <c:pt idx="8785">
                  <c:v>566.20000000000005</c:v>
                </c:pt>
                <c:pt idx="8786">
                  <c:v>576.1</c:v>
                </c:pt>
                <c:pt idx="8787">
                  <c:v>572.4</c:v>
                </c:pt>
                <c:pt idx="8788">
                  <c:v>564.6</c:v>
                </c:pt>
                <c:pt idx="8789">
                  <c:v>542.4</c:v>
                </c:pt>
                <c:pt idx="8790">
                  <c:v>537.5</c:v>
                </c:pt>
                <c:pt idx="8791">
                  <c:v>531.29999999999995</c:v>
                </c:pt>
                <c:pt idx="8792">
                  <c:v>540.6</c:v>
                </c:pt>
                <c:pt idx="8793">
                  <c:v>533.5</c:v>
                </c:pt>
                <c:pt idx="8794">
                  <c:v>545.70000000000005</c:v>
                </c:pt>
                <c:pt idx="8795">
                  <c:v>544.1</c:v>
                </c:pt>
                <c:pt idx="8796">
                  <c:v>546.20000000000005</c:v>
                </c:pt>
                <c:pt idx="8797">
                  <c:v>537</c:v>
                </c:pt>
                <c:pt idx="8798">
                  <c:v>549.1</c:v>
                </c:pt>
                <c:pt idx="8799">
                  <c:v>550</c:v>
                </c:pt>
                <c:pt idx="8800">
                  <c:v>547.20000000000005</c:v>
                </c:pt>
                <c:pt idx="8801">
                  <c:v>572.20000000000005</c:v>
                </c:pt>
                <c:pt idx="8802">
                  <c:v>559.5</c:v>
                </c:pt>
                <c:pt idx="8803">
                  <c:v>574.70000000000005</c:v>
                </c:pt>
                <c:pt idx="8804">
                  <c:v>564.4</c:v>
                </c:pt>
                <c:pt idx="8805">
                  <c:v>548.4</c:v>
                </c:pt>
                <c:pt idx="8806">
                  <c:v>538.5</c:v>
                </c:pt>
                <c:pt idx="8807">
                  <c:v>540.4</c:v>
                </c:pt>
                <c:pt idx="8808">
                  <c:v>541.1</c:v>
                </c:pt>
                <c:pt idx="8809">
                  <c:v>542.4</c:v>
                </c:pt>
                <c:pt idx="8810">
                  <c:v>550.1</c:v>
                </c:pt>
                <c:pt idx="8811">
                  <c:v>551.20000000000005</c:v>
                </c:pt>
                <c:pt idx="8812">
                  <c:v>543.70000000000005</c:v>
                </c:pt>
                <c:pt idx="8813">
                  <c:v>552.4</c:v>
                </c:pt>
                <c:pt idx="8814">
                  <c:v>544.5</c:v>
                </c:pt>
                <c:pt idx="8815">
                  <c:v>545.5</c:v>
                </c:pt>
                <c:pt idx="8816">
                  <c:v>548.6</c:v>
                </c:pt>
                <c:pt idx="8817">
                  <c:v>551</c:v>
                </c:pt>
                <c:pt idx="8818">
                  <c:v>541.70000000000005</c:v>
                </c:pt>
                <c:pt idx="8819">
                  <c:v>541</c:v>
                </c:pt>
                <c:pt idx="8820">
                  <c:v>525.29999999999995</c:v>
                </c:pt>
                <c:pt idx="8821">
                  <c:v>551.9</c:v>
                </c:pt>
                <c:pt idx="8822">
                  <c:v>562.70000000000005</c:v>
                </c:pt>
                <c:pt idx="8823">
                  <c:v>564.6</c:v>
                </c:pt>
                <c:pt idx="8824">
                  <c:v>547.20000000000005</c:v>
                </c:pt>
                <c:pt idx="8825">
                  <c:v>541.1</c:v>
                </c:pt>
                <c:pt idx="8826">
                  <c:v>541</c:v>
                </c:pt>
                <c:pt idx="8827">
                  <c:v>539.6</c:v>
                </c:pt>
                <c:pt idx="8828">
                  <c:v>551.29999999999995</c:v>
                </c:pt>
                <c:pt idx="8829">
                  <c:v>553.5</c:v>
                </c:pt>
                <c:pt idx="8830">
                  <c:v>551.79999999999995</c:v>
                </c:pt>
                <c:pt idx="8831">
                  <c:v>552.6</c:v>
                </c:pt>
                <c:pt idx="8832">
                  <c:v>541.1</c:v>
                </c:pt>
                <c:pt idx="8833">
                  <c:v>539.79999999999995</c:v>
                </c:pt>
                <c:pt idx="8834">
                  <c:v>555</c:v>
                </c:pt>
                <c:pt idx="8835">
                  <c:v>564.1</c:v>
                </c:pt>
                <c:pt idx="8836">
                  <c:v>547.9</c:v>
                </c:pt>
                <c:pt idx="8837">
                  <c:v>551</c:v>
                </c:pt>
                <c:pt idx="8838">
                  <c:v>537.70000000000005</c:v>
                </c:pt>
                <c:pt idx="8839">
                  <c:v>528.20000000000005</c:v>
                </c:pt>
                <c:pt idx="8840">
                  <c:v>529.29999999999995</c:v>
                </c:pt>
                <c:pt idx="8841">
                  <c:v>538.4</c:v>
                </c:pt>
                <c:pt idx="8842">
                  <c:v>539.5</c:v>
                </c:pt>
                <c:pt idx="8843">
                  <c:v>549.1</c:v>
                </c:pt>
                <c:pt idx="8844">
                  <c:v>550.1</c:v>
                </c:pt>
                <c:pt idx="8845">
                  <c:v>534.29999999999995</c:v>
                </c:pt>
                <c:pt idx="8846">
                  <c:v>545</c:v>
                </c:pt>
                <c:pt idx="8847">
                  <c:v>533.29999999999995</c:v>
                </c:pt>
                <c:pt idx="8848">
                  <c:v>542.29999999999995</c:v>
                </c:pt>
                <c:pt idx="8849">
                  <c:v>537.6</c:v>
                </c:pt>
                <c:pt idx="8850">
                  <c:v>555.9</c:v>
                </c:pt>
                <c:pt idx="8851">
                  <c:v>561.9</c:v>
                </c:pt>
                <c:pt idx="8852">
                  <c:v>566.79999999999995</c:v>
                </c:pt>
                <c:pt idx="8853">
                  <c:v>545.1</c:v>
                </c:pt>
                <c:pt idx="8854">
                  <c:v>543.1</c:v>
                </c:pt>
                <c:pt idx="8855">
                  <c:v>530.20000000000005</c:v>
                </c:pt>
                <c:pt idx="8856">
                  <c:v>527.29999999999995</c:v>
                </c:pt>
                <c:pt idx="8857">
                  <c:v>516.70000000000005</c:v>
                </c:pt>
                <c:pt idx="8858">
                  <c:v>525.20000000000005</c:v>
                </c:pt>
                <c:pt idx="8859">
                  <c:v>536.70000000000005</c:v>
                </c:pt>
                <c:pt idx="8860">
                  <c:v>536.9</c:v>
                </c:pt>
                <c:pt idx="8861">
                  <c:v>538.20000000000005</c:v>
                </c:pt>
                <c:pt idx="8862">
                  <c:v>532.20000000000005</c:v>
                </c:pt>
                <c:pt idx="8863">
                  <c:v>540.9</c:v>
                </c:pt>
                <c:pt idx="8864">
                  <c:v>549.1</c:v>
                </c:pt>
                <c:pt idx="8865">
                  <c:v>543.79999999999995</c:v>
                </c:pt>
                <c:pt idx="8866">
                  <c:v>544.70000000000005</c:v>
                </c:pt>
                <c:pt idx="8867">
                  <c:v>546.9</c:v>
                </c:pt>
                <c:pt idx="8868">
                  <c:v>542.1</c:v>
                </c:pt>
                <c:pt idx="8869">
                  <c:v>531</c:v>
                </c:pt>
                <c:pt idx="8870">
                  <c:v>545.4</c:v>
                </c:pt>
                <c:pt idx="8871">
                  <c:v>558.1</c:v>
                </c:pt>
                <c:pt idx="8872">
                  <c:v>562.9</c:v>
                </c:pt>
                <c:pt idx="8873">
                  <c:v>557.9</c:v>
                </c:pt>
                <c:pt idx="8874">
                  <c:v>539.79999999999995</c:v>
                </c:pt>
                <c:pt idx="8875">
                  <c:v>538</c:v>
                </c:pt>
                <c:pt idx="8876">
                  <c:v>545.70000000000005</c:v>
                </c:pt>
                <c:pt idx="8877">
                  <c:v>546.5</c:v>
                </c:pt>
                <c:pt idx="8878">
                  <c:v>554</c:v>
                </c:pt>
                <c:pt idx="8879">
                  <c:v>544.4</c:v>
                </c:pt>
                <c:pt idx="8880">
                  <c:v>535.20000000000005</c:v>
                </c:pt>
                <c:pt idx="8881">
                  <c:v>542.4</c:v>
                </c:pt>
                <c:pt idx="8882">
                  <c:v>537.1</c:v>
                </c:pt>
                <c:pt idx="8883">
                  <c:v>540.29999999999995</c:v>
                </c:pt>
                <c:pt idx="8884">
                  <c:v>554.4</c:v>
                </c:pt>
                <c:pt idx="8885">
                  <c:v>568.70000000000005</c:v>
                </c:pt>
                <c:pt idx="8886">
                  <c:v>556.6</c:v>
                </c:pt>
                <c:pt idx="8887">
                  <c:v>562.29999999999995</c:v>
                </c:pt>
                <c:pt idx="8888">
                  <c:v>558.4</c:v>
                </c:pt>
                <c:pt idx="8889">
                  <c:v>575.79999999999995</c:v>
                </c:pt>
                <c:pt idx="8890">
                  <c:v>569.79999999999995</c:v>
                </c:pt>
                <c:pt idx="8891">
                  <c:v>570.79999999999995</c:v>
                </c:pt>
                <c:pt idx="8892">
                  <c:v>570.4</c:v>
                </c:pt>
                <c:pt idx="8893">
                  <c:v>569</c:v>
                </c:pt>
                <c:pt idx="8894">
                  <c:v>568.1</c:v>
                </c:pt>
                <c:pt idx="8895">
                  <c:v>547.4</c:v>
                </c:pt>
                <c:pt idx="8896">
                  <c:v>558.20000000000005</c:v>
                </c:pt>
                <c:pt idx="8897">
                  <c:v>560.29999999999995</c:v>
                </c:pt>
                <c:pt idx="8898">
                  <c:v>557.6</c:v>
                </c:pt>
                <c:pt idx="8899">
                  <c:v>557.70000000000005</c:v>
                </c:pt>
                <c:pt idx="8900">
                  <c:v>557.1</c:v>
                </c:pt>
                <c:pt idx="8901">
                  <c:v>556.5</c:v>
                </c:pt>
                <c:pt idx="8902">
                  <c:v>550.20000000000005</c:v>
                </c:pt>
                <c:pt idx="8903">
                  <c:v>533.5</c:v>
                </c:pt>
                <c:pt idx="8904">
                  <c:v>527.5</c:v>
                </c:pt>
                <c:pt idx="8905">
                  <c:v>530.5</c:v>
                </c:pt>
                <c:pt idx="8906">
                  <c:v>529.5</c:v>
                </c:pt>
                <c:pt idx="8907">
                  <c:v>530.4</c:v>
                </c:pt>
                <c:pt idx="8908">
                  <c:v>533.9</c:v>
                </c:pt>
                <c:pt idx="8909">
                  <c:v>540.6</c:v>
                </c:pt>
                <c:pt idx="8910">
                  <c:v>527.79999999999995</c:v>
                </c:pt>
                <c:pt idx="8911">
                  <c:v>544.9</c:v>
                </c:pt>
                <c:pt idx="8912">
                  <c:v>541.70000000000005</c:v>
                </c:pt>
                <c:pt idx="8913">
                  <c:v>529.20000000000005</c:v>
                </c:pt>
                <c:pt idx="8914">
                  <c:v>537.79999999999995</c:v>
                </c:pt>
                <c:pt idx="8915">
                  <c:v>532</c:v>
                </c:pt>
                <c:pt idx="8916">
                  <c:v>541.29999999999995</c:v>
                </c:pt>
                <c:pt idx="8917">
                  <c:v>549</c:v>
                </c:pt>
                <c:pt idx="8918">
                  <c:v>555.6</c:v>
                </c:pt>
                <c:pt idx="8919">
                  <c:v>549.6</c:v>
                </c:pt>
                <c:pt idx="8920">
                  <c:v>542.9</c:v>
                </c:pt>
                <c:pt idx="8921">
                  <c:v>540.70000000000005</c:v>
                </c:pt>
                <c:pt idx="8922">
                  <c:v>543.4</c:v>
                </c:pt>
                <c:pt idx="8923">
                  <c:v>533.9</c:v>
                </c:pt>
                <c:pt idx="8924">
                  <c:v>540.6</c:v>
                </c:pt>
                <c:pt idx="8925">
                  <c:v>543.4</c:v>
                </c:pt>
                <c:pt idx="8926">
                  <c:v>542.70000000000005</c:v>
                </c:pt>
                <c:pt idx="8927">
                  <c:v>543.5</c:v>
                </c:pt>
                <c:pt idx="8928">
                  <c:v>527.70000000000005</c:v>
                </c:pt>
                <c:pt idx="8929">
                  <c:v>539.4</c:v>
                </c:pt>
                <c:pt idx="8930">
                  <c:v>525.79999999999995</c:v>
                </c:pt>
                <c:pt idx="8931">
                  <c:v>536.79999999999995</c:v>
                </c:pt>
                <c:pt idx="8932">
                  <c:v>543.29999999999995</c:v>
                </c:pt>
                <c:pt idx="8933">
                  <c:v>545.70000000000005</c:v>
                </c:pt>
                <c:pt idx="8934">
                  <c:v>550.5</c:v>
                </c:pt>
                <c:pt idx="8935">
                  <c:v>554.29999999999995</c:v>
                </c:pt>
                <c:pt idx="8936">
                  <c:v>547.4</c:v>
                </c:pt>
                <c:pt idx="8937">
                  <c:v>527.70000000000005</c:v>
                </c:pt>
                <c:pt idx="8938">
                  <c:v>526.4</c:v>
                </c:pt>
                <c:pt idx="8939">
                  <c:v>525.70000000000005</c:v>
                </c:pt>
                <c:pt idx="8940">
                  <c:v>527.9</c:v>
                </c:pt>
                <c:pt idx="8941">
                  <c:v>526.6</c:v>
                </c:pt>
                <c:pt idx="8942">
                  <c:v>528.5</c:v>
                </c:pt>
                <c:pt idx="8943">
                  <c:v>528.20000000000005</c:v>
                </c:pt>
                <c:pt idx="8944">
                  <c:v>518.20000000000005</c:v>
                </c:pt>
                <c:pt idx="8945">
                  <c:v>522.29999999999995</c:v>
                </c:pt>
                <c:pt idx="8946">
                  <c:v>524.1</c:v>
                </c:pt>
                <c:pt idx="8947">
                  <c:v>525.1</c:v>
                </c:pt>
                <c:pt idx="8948">
                  <c:v>523.70000000000005</c:v>
                </c:pt>
                <c:pt idx="8949">
                  <c:v>520.70000000000005</c:v>
                </c:pt>
                <c:pt idx="8950">
                  <c:v>525</c:v>
                </c:pt>
                <c:pt idx="8951">
                  <c:v>521.29999999999995</c:v>
                </c:pt>
                <c:pt idx="8952">
                  <c:v>522.9</c:v>
                </c:pt>
                <c:pt idx="8953">
                  <c:v>523.5</c:v>
                </c:pt>
                <c:pt idx="8954">
                  <c:v>517.29999999999995</c:v>
                </c:pt>
                <c:pt idx="8955">
                  <c:v>523.4</c:v>
                </c:pt>
                <c:pt idx="8956">
                  <c:v>527.9</c:v>
                </c:pt>
                <c:pt idx="8957">
                  <c:v>519.1</c:v>
                </c:pt>
                <c:pt idx="8958">
                  <c:v>525.9</c:v>
                </c:pt>
                <c:pt idx="8959">
                  <c:v>521.6</c:v>
                </c:pt>
                <c:pt idx="8960">
                  <c:v>535.20000000000005</c:v>
                </c:pt>
                <c:pt idx="8961">
                  <c:v>533.4</c:v>
                </c:pt>
                <c:pt idx="8962">
                  <c:v>529.20000000000005</c:v>
                </c:pt>
                <c:pt idx="8963">
                  <c:v>528.79999999999995</c:v>
                </c:pt>
                <c:pt idx="8964">
                  <c:v>533</c:v>
                </c:pt>
                <c:pt idx="8965">
                  <c:v>533.5</c:v>
                </c:pt>
                <c:pt idx="8966">
                  <c:v>537.20000000000005</c:v>
                </c:pt>
                <c:pt idx="8967">
                  <c:v>540.1</c:v>
                </c:pt>
                <c:pt idx="8968">
                  <c:v>534.1</c:v>
                </c:pt>
                <c:pt idx="8969">
                  <c:v>535.4</c:v>
                </c:pt>
                <c:pt idx="8970">
                  <c:v>538.1</c:v>
                </c:pt>
                <c:pt idx="8971">
                  <c:v>523.79999999999995</c:v>
                </c:pt>
                <c:pt idx="8972">
                  <c:v>524.29999999999995</c:v>
                </c:pt>
                <c:pt idx="8973">
                  <c:v>519.1</c:v>
                </c:pt>
                <c:pt idx="8974">
                  <c:v>522.79999999999995</c:v>
                </c:pt>
                <c:pt idx="8975">
                  <c:v>528.1</c:v>
                </c:pt>
                <c:pt idx="8976">
                  <c:v>522.5</c:v>
                </c:pt>
                <c:pt idx="8977">
                  <c:v>516.70000000000005</c:v>
                </c:pt>
                <c:pt idx="8978">
                  <c:v>523.29999999999995</c:v>
                </c:pt>
                <c:pt idx="8979">
                  <c:v>516.70000000000005</c:v>
                </c:pt>
                <c:pt idx="8980">
                  <c:v>526.1</c:v>
                </c:pt>
                <c:pt idx="8981">
                  <c:v>529.29999999999995</c:v>
                </c:pt>
                <c:pt idx="8982">
                  <c:v>509.6</c:v>
                </c:pt>
                <c:pt idx="8983">
                  <c:v>522.29999999999995</c:v>
                </c:pt>
                <c:pt idx="8984">
                  <c:v>514.29999999999995</c:v>
                </c:pt>
                <c:pt idx="8985">
                  <c:v>524.29999999999995</c:v>
                </c:pt>
                <c:pt idx="8986">
                  <c:v>515.4</c:v>
                </c:pt>
                <c:pt idx="8987">
                  <c:v>519.20000000000005</c:v>
                </c:pt>
                <c:pt idx="8988">
                  <c:v>521.6</c:v>
                </c:pt>
                <c:pt idx="8989">
                  <c:v>520</c:v>
                </c:pt>
                <c:pt idx="8990">
                  <c:v>526.1</c:v>
                </c:pt>
                <c:pt idx="8991">
                  <c:v>509.4</c:v>
                </c:pt>
                <c:pt idx="8992">
                  <c:v>526.79999999999995</c:v>
                </c:pt>
                <c:pt idx="8993">
                  <c:v>527.1</c:v>
                </c:pt>
                <c:pt idx="8994">
                  <c:v>535.4</c:v>
                </c:pt>
                <c:pt idx="8995">
                  <c:v>515.4</c:v>
                </c:pt>
                <c:pt idx="8996">
                  <c:v>512.1</c:v>
                </c:pt>
                <c:pt idx="8997">
                  <c:v>511.9</c:v>
                </c:pt>
                <c:pt idx="8998">
                  <c:v>509.3</c:v>
                </c:pt>
                <c:pt idx="8999">
                  <c:v>494.9</c:v>
                </c:pt>
                <c:pt idx="9000">
                  <c:v>505</c:v>
                </c:pt>
                <c:pt idx="9001">
                  <c:v>510.7</c:v>
                </c:pt>
                <c:pt idx="9002">
                  <c:v>518.6</c:v>
                </c:pt>
                <c:pt idx="9003">
                  <c:v>520.6</c:v>
                </c:pt>
                <c:pt idx="9004">
                  <c:v>521.70000000000005</c:v>
                </c:pt>
                <c:pt idx="9005">
                  <c:v>516.20000000000005</c:v>
                </c:pt>
                <c:pt idx="9006">
                  <c:v>508.1</c:v>
                </c:pt>
                <c:pt idx="9007">
                  <c:v>522.4</c:v>
                </c:pt>
                <c:pt idx="9008">
                  <c:v>530.1</c:v>
                </c:pt>
                <c:pt idx="9009">
                  <c:v>531.5</c:v>
                </c:pt>
                <c:pt idx="9010">
                  <c:v>529.5</c:v>
                </c:pt>
                <c:pt idx="9011">
                  <c:v>523.1</c:v>
                </c:pt>
                <c:pt idx="9012">
                  <c:v>513.70000000000005</c:v>
                </c:pt>
                <c:pt idx="9013">
                  <c:v>508.9</c:v>
                </c:pt>
                <c:pt idx="9014">
                  <c:v>508.1</c:v>
                </c:pt>
                <c:pt idx="9015">
                  <c:v>516.1</c:v>
                </c:pt>
                <c:pt idx="9016">
                  <c:v>515.70000000000005</c:v>
                </c:pt>
                <c:pt idx="9017">
                  <c:v>517</c:v>
                </c:pt>
                <c:pt idx="9018">
                  <c:v>525</c:v>
                </c:pt>
                <c:pt idx="9019">
                  <c:v>519.9</c:v>
                </c:pt>
                <c:pt idx="9020">
                  <c:v>520</c:v>
                </c:pt>
                <c:pt idx="9021">
                  <c:v>516.79999999999995</c:v>
                </c:pt>
                <c:pt idx="9022">
                  <c:v>516.6</c:v>
                </c:pt>
                <c:pt idx="9023">
                  <c:v>521.6</c:v>
                </c:pt>
                <c:pt idx="9024">
                  <c:v>519.20000000000005</c:v>
                </c:pt>
                <c:pt idx="9025">
                  <c:v>518.79999999999995</c:v>
                </c:pt>
                <c:pt idx="9026">
                  <c:v>525.9</c:v>
                </c:pt>
                <c:pt idx="9027">
                  <c:v>538.70000000000005</c:v>
                </c:pt>
                <c:pt idx="9028">
                  <c:v>531.5</c:v>
                </c:pt>
                <c:pt idx="9029">
                  <c:v>523.29999999999995</c:v>
                </c:pt>
                <c:pt idx="9030">
                  <c:v>513.1</c:v>
                </c:pt>
                <c:pt idx="9031">
                  <c:v>521.4</c:v>
                </c:pt>
                <c:pt idx="9032">
                  <c:v>502.8</c:v>
                </c:pt>
                <c:pt idx="9033">
                  <c:v>504</c:v>
                </c:pt>
                <c:pt idx="9034">
                  <c:v>519.79999999999995</c:v>
                </c:pt>
                <c:pt idx="9035">
                  <c:v>537.29999999999995</c:v>
                </c:pt>
                <c:pt idx="9036">
                  <c:v>541.4</c:v>
                </c:pt>
                <c:pt idx="9037">
                  <c:v>532.5</c:v>
                </c:pt>
                <c:pt idx="9038">
                  <c:v>542.6</c:v>
                </c:pt>
                <c:pt idx="9039">
                  <c:v>537.20000000000005</c:v>
                </c:pt>
                <c:pt idx="9040">
                  <c:v>539.4</c:v>
                </c:pt>
                <c:pt idx="9041">
                  <c:v>543.9</c:v>
                </c:pt>
                <c:pt idx="9042">
                  <c:v>535.4</c:v>
                </c:pt>
                <c:pt idx="9043">
                  <c:v>522.79999999999995</c:v>
                </c:pt>
                <c:pt idx="9044">
                  <c:v>517</c:v>
                </c:pt>
                <c:pt idx="9045">
                  <c:v>516.20000000000005</c:v>
                </c:pt>
                <c:pt idx="9046">
                  <c:v>515</c:v>
                </c:pt>
                <c:pt idx="9047">
                  <c:v>528.1</c:v>
                </c:pt>
                <c:pt idx="9048">
                  <c:v>521.79999999999995</c:v>
                </c:pt>
                <c:pt idx="9049">
                  <c:v>521.4</c:v>
                </c:pt>
                <c:pt idx="9050">
                  <c:v>526.6</c:v>
                </c:pt>
                <c:pt idx="9051">
                  <c:v>527.79999999999995</c:v>
                </c:pt>
                <c:pt idx="9052">
                  <c:v>519.79999999999995</c:v>
                </c:pt>
                <c:pt idx="9053">
                  <c:v>526.5</c:v>
                </c:pt>
                <c:pt idx="9054">
                  <c:v>516.6</c:v>
                </c:pt>
                <c:pt idx="9055">
                  <c:v>550</c:v>
                </c:pt>
                <c:pt idx="9056">
                  <c:v>552.4</c:v>
                </c:pt>
                <c:pt idx="9057">
                  <c:v>533.20000000000005</c:v>
                </c:pt>
                <c:pt idx="9058">
                  <c:v>537.6</c:v>
                </c:pt>
                <c:pt idx="9059">
                  <c:v>524.1</c:v>
                </c:pt>
                <c:pt idx="9060">
                  <c:v>505.4</c:v>
                </c:pt>
                <c:pt idx="9061">
                  <c:v>512.9</c:v>
                </c:pt>
                <c:pt idx="9062">
                  <c:v>526.5</c:v>
                </c:pt>
                <c:pt idx="9063">
                  <c:v>529.20000000000005</c:v>
                </c:pt>
                <c:pt idx="9064">
                  <c:v>526.1</c:v>
                </c:pt>
                <c:pt idx="9065">
                  <c:v>527.20000000000005</c:v>
                </c:pt>
                <c:pt idx="9066">
                  <c:v>520.29999999999995</c:v>
                </c:pt>
                <c:pt idx="9067">
                  <c:v>530.9</c:v>
                </c:pt>
                <c:pt idx="9068">
                  <c:v>532</c:v>
                </c:pt>
                <c:pt idx="9069">
                  <c:v>526.20000000000005</c:v>
                </c:pt>
                <c:pt idx="9070">
                  <c:v>530.6</c:v>
                </c:pt>
                <c:pt idx="9071">
                  <c:v>534.20000000000005</c:v>
                </c:pt>
                <c:pt idx="9072">
                  <c:v>546.29999999999995</c:v>
                </c:pt>
                <c:pt idx="9073">
                  <c:v>554.79999999999995</c:v>
                </c:pt>
                <c:pt idx="9074">
                  <c:v>544.5</c:v>
                </c:pt>
                <c:pt idx="9075">
                  <c:v>537.20000000000005</c:v>
                </c:pt>
                <c:pt idx="9076">
                  <c:v>523.4</c:v>
                </c:pt>
                <c:pt idx="9077">
                  <c:v>525.1</c:v>
                </c:pt>
                <c:pt idx="9078">
                  <c:v>534.4</c:v>
                </c:pt>
                <c:pt idx="9079">
                  <c:v>532.1</c:v>
                </c:pt>
                <c:pt idx="9080">
                  <c:v>535.20000000000005</c:v>
                </c:pt>
                <c:pt idx="9081">
                  <c:v>532.20000000000005</c:v>
                </c:pt>
                <c:pt idx="9082">
                  <c:v>522.9</c:v>
                </c:pt>
                <c:pt idx="9083">
                  <c:v>519.29999999999995</c:v>
                </c:pt>
                <c:pt idx="9084">
                  <c:v>533.79999999999995</c:v>
                </c:pt>
                <c:pt idx="9085">
                  <c:v>523.20000000000005</c:v>
                </c:pt>
                <c:pt idx="9086">
                  <c:v>545.9</c:v>
                </c:pt>
                <c:pt idx="9087">
                  <c:v>551.1</c:v>
                </c:pt>
                <c:pt idx="9088">
                  <c:v>560.4</c:v>
                </c:pt>
                <c:pt idx="9089">
                  <c:v>546.5</c:v>
                </c:pt>
                <c:pt idx="9090">
                  <c:v>549.6</c:v>
                </c:pt>
                <c:pt idx="9091">
                  <c:v>541.70000000000005</c:v>
                </c:pt>
                <c:pt idx="9092">
                  <c:v>528.6</c:v>
                </c:pt>
                <c:pt idx="9093">
                  <c:v>526.5</c:v>
                </c:pt>
                <c:pt idx="9094">
                  <c:v>538.1</c:v>
                </c:pt>
                <c:pt idx="9095">
                  <c:v>542.4</c:v>
                </c:pt>
                <c:pt idx="9096">
                  <c:v>538</c:v>
                </c:pt>
                <c:pt idx="9097">
                  <c:v>536.6</c:v>
                </c:pt>
                <c:pt idx="9098">
                  <c:v>527.29999999999995</c:v>
                </c:pt>
                <c:pt idx="9099">
                  <c:v>536.9</c:v>
                </c:pt>
                <c:pt idx="9100">
                  <c:v>535.1</c:v>
                </c:pt>
                <c:pt idx="9101">
                  <c:v>521.79999999999995</c:v>
                </c:pt>
                <c:pt idx="9102">
                  <c:v>537.4</c:v>
                </c:pt>
                <c:pt idx="9103">
                  <c:v>530.9</c:v>
                </c:pt>
                <c:pt idx="9104">
                  <c:v>528.79999999999995</c:v>
                </c:pt>
                <c:pt idx="9105">
                  <c:v>533.5</c:v>
                </c:pt>
                <c:pt idx="9106">
                  <c:v>527.70000000000005</c:v>
                </c:pt>
                <c:pt idx="9107">
                  <c:v>539.20000000000005</c:v>
                </c:pt>
                <c:pt idx="9108">
                  <c:v>548.4</c:v>
                </c:pt>
                <c:pt idx="9109">
                  <c:v>552.4</c:v>
                </c:pt>
                <c:pt idx="9110">
                  <c:v>555.70000000000005</c:v>
                </c:pt>
                <c:pt idx="9111">
                  <c:v>559</c:v>
                </c:pt>
                <c:pt idx="9112">
                  <c:v>553.4</c:v>
                </c:pt>
                <c:pt idx="9113">
                  <c:v>547.5</c:v>
                </c:pt>
                <c:pt idx="9114">
                  <c:v>542.9</c:v>
                </c:pt>
                <c:pt idx="9115">
                  <c:v>534</c:v>
                </c:pt>
                <c:pt idx="9116">
                  <c:v>522.5</c:v>
                </c:pt>
                <c:pt idx="9117">
                  <c:v>503.9</c:v>
                </c:pt>
                <c:pt idx="9118">
                  <c:v>513.1</c:v>
                </c:pt>
                <c:pt idx="9119">
                  <c:v>517</c:v>
                </c:pt>
                <c:pt idx="9120">
                  <c:v>523.1</c:v>
                </c:pt>
                <c:pt idx="9121">
                  <c:v>527.5</c:v>
                </c:pt>
                <c:pt idx="9122">
                  <c:v>526.1</c:v>
                </c:pt>
                <c:pt idx="9123">
                  <c:v>527.70000000000005</c:v>
                </c:pt>
                <c:pt idx="9124">
                  <c:v>531.70000000000005</c:v>
                </c:pt>
                <c:pt idx="9125">
                  <c:v>532.4</c:v>
                </c:pt>
                <c:pt idx="9126">
                  <c:v>517.5</c:v>
                </c:pt>
                <c:pt idx="9127">
                  <c:v>530.70000000000005</c:v>
                </c:pt>
                <c:pt idx="9128">
                  <c:v>528.70000000000005</c:v>
                </c:pt>
                <c:pt idx="9129">
                  <c:v>522.5</c:v>
                </c:pt>
                <c:pt idx="9130">
                  <c:v>518.5</c:v>
                </c:pt>
                <c:pt idx="9131">
                  <c:v>533.9</c:v>
                </c:pt>
                <c:pt idx="9132">
                  <c:v>543.70000000000005</c:v>
                </c:pt>
                <c:pt idx="9133">
                  <c:v>549.9</c:v>
                </c:pt>
                <c:pt idx="9134">
                  <c:v>545.79999999999995</c:v>
                </c:pt>
                <c:pt idx="9135">
                  <c:v>552.79999999999995</c:v>
                </c:pt>
                <c:pt idx="9136">
                  <c:v>551.5</c:v>
                </c:pt>
                <c:pt idx="9137">
                  <c:v>547.5</c:v>
                </c:pt>
                <c:pt idx="9138">
                  <c:v>539.1</c:v>
                </c:pt>
                <c:pt idx="9139">
                  <c:v>532</c:v>
                </c:pt>
                <c:pt idx="9140">
                  <c:v>548.79999999999995</c:v>
                </c:pt>
                <c:pt idx="9141">
                  <c:v>552.79999999999995</c:v>
                </c:pt>
                <c:pt idx="9142">
                  <c:v>550.6</c:v>
                </c:pt>
                <c:pt idx="9143">
                  <c:v>536.29999999999995</c:v>
                </c:pt>
                <c:pt idx="9144">
                  <c:v>518</c:v>
                </c:pt>
                <c:pt idx="9145">
                  <c:v>508.3</c:v>
                </c:pt>
                <c:pt idx="9146">
                  <c:v>509.1</c:v>
                </c:pt>
                <c:pt idx="9147">
                  <c:v>513.4</c:v>
                </c:pt>
                <c:pt idx="9148">
                  <c:v>530.9</c:v>
                </c:pt>
                <c:pt idx="9149">
                  <c:v>538.20000000000005</c:v>
                </c:pt>
                <c:pt idx="9150">
                  <c:v>542.20000000000005</c:v>
                </c:pt>
                <c:pt idx="9151">
                  <c:v>531.20000000000005</c:v>
                </c:pt>
                <c:pt idx="9152">
                  <c:v>535</c:v>
                </c:pt>
                <c:pt idx="9153">
                  <c:v>527.1</c:v>
                </c:pt>
                <c:pt idx="9154">
                  <c:v>529.70000000000005</c:v>
                </c:pt>
                <c:pt idx="9155">
                  <c:v>526.1</c:v>
                </c:pt>
                <c:pt idx="9156">
                  <c:v>531</c:v>
                </c:pt>
                <c:pt idx="9157">
                  <c:v>525.29999999999995</c:v>
                </c:pt>
                <c:pt idx="9158">
                  <c:v>530.4</c:v>
                </c:pt>
                <c:pt idx="9159">
                  <c:v>531.79999999999995</c:v>
                </c:pt>
                <c:pt idx="9160">
                  <c:v>528.70000000000005</c:v>
                </c:pt>
                <c:pt idx="9161">
                  <c:v>517.1</c:v>
                </c:pt>
                <c:pt idx="9162">
                  <c:v>514.20000000000005</c:v>
                </c:pt>
                <c:pt idx="9163">
                  <c:v>523.9</c:v>
                </c:pt>
                <c:pt idx="9164">
                  <c:v>531.4</c:v>
                </c:pt>
                <c:pt idx="9165">
                  <c:v>538.9</c:v>
                </c:pt>
                <c:pt idx="9166">
                  <c:v>540.1</c:v>
                </c:pt>
                <c:pt idx="9167">
                  <c:v>538.20000000000005</c:v>
                </c:pt>
                <c:pt idx="9168">
                  <c:v>549.4</c:v>
                </c:pt>
                <c:pt idx="9169">
                  <c:v>548.5</c:v>
                </c:pt>
                <c:pt idx="9170">
                  <c:v>551</c:v>
                </c:pt>
                <c:pt idx="9171">
                  <c:v>530</c:v>
                </c:pt>
                <c:pt idx="9172">
                  <c:v>539.70000000000005</c:v>
                </c:pt>
                <c:pt idx="9173">
                  <c:v>533.5</c:v>
                </c:pt>
                <c:pt idx="9174">
                  <c:v>525.20000000000005</c:v>
                </c:pt>
                <c:pt idx="9175">
                  <c:v>523.9</c:v>
                </c:pt>
                <c:pt idx="9176">
                  <c:v>519.6</c:v>
                </c:pt>
                <c:pt idx="9177">
                  <c:v>527.4</c:v>
                </c:pt>
                <c:pt idx="9178">
                  <c:v>529.20000000000005</c:v>
                </c:pt>
                <c:pt idx="9179">
                  <c:v>513.5</c:v>
                </c:pt>
                <c:pt idx="9180">
                  <c:v>514.29999999999995</c:v>
                </c:pt>
                <c:pt idx="9181">
                  <c:v>527.5</c:v>
                </c:pt>
                <c:pt idx="9182">
                  <c:v>520.1</c:v>
                </c:pt>
                <c:pt idx="9183">
                  <c:v>526.29999999999995</c:v>
                </c:pt>
                <c:pt idx="9184">
                  <c:v>525.9</c:v>
                </c:pt>
                <c:pt idx="9185">
                  <c:v>519.29999999999995</c:v>
                </c:pt>
                <c:pt idx="9186">
                  <c:v>528.5</c:v>
                </c:pt>
                <c:pt idx="9187">
                  <c:v>544</c:v>
                </c:pt>
                <c:pt idx="9188">
                  <c:v>553.20000000000005</c:v>
                </c:pt>
                <c:pt idx="9189">
                  <c:v>552.1</c:v>
                </c:pt>
                <c:pt idx="9190">
                  <c:v>542.9</c:v>
                </c:pt>
                <c:pt idx="9191">
                  <c:v>515.70000000000005</c:v>
                </c:pt>
                <c:pt idx="9192">
                  <c:v>519.6</c:v>
                </c:pt>
                <c:pt idx="9193">
                  <c:v>513.20000000000005</c:v>
                </c:pt>
                <c:pt idx="9194">
                  <c:v>521.4</c:v>
                </c:pt>
                <c:pt idx="9195">
                  <c:v>523.79999999999995</c:v>
                </c:pt>
                <c:pt idx="9196">
                  <c:v>528.6</c:v>
                </c:pt>
                <c:pt idx="9197">
                  <c:v>522.70000000000005</c:v>
                </c:pt>
                <c:pt idx="9198">
                  <c:v>516.79999999999995</c:v>
                </c:pt>
                <c:pt idx="9199">
                  <c:v>527.4</c:v>
                </c:pt>
                <c:pt idx="9200">
                  <c:v>531</c:v>
                </c:pt>
                <c:pt idx="9201">
                  <c:v>522.9</c:v>
                </c:pt>
                <c:pt idx="9202">
                  <c:v>553.70000000000005</c:v>
                </c:pt>
                <c:pt idx="9203">
                  <c:v>553.20000000000005</c:v>
                </c:pt>
                <c:pt idx="9204">
                  <c:v>554.20000000000005</c:v>
                </c:pt>
                <c:pt idx="9205">
                  <c:v>540.6</c:v>
                </c:pt>
                <c:pt idx="9206">
                  <c:v>531.4</c:v>
                </c:pt>
                <c:pt idx="9207">
                  <c:v>532.79999999999995</c:v>
                </c:pt>
                <c:pt idx="9208">
                  <c:v>526.5</c:v>
                </c:pt>
                <c:pt idx="9209">
                  <c:v>532.79999999999995</c:v>
                </c:pt>
                <c:pt idx="9210">
                  <c:v>531.70000000000005</c:v>
                </c:pt>
                <c:pt idx="9211">
                  <c:v>529.5</c:v>
                </c:pt>
                <c:pt idx="9212">
                  <c:v>530.79999999999995</c:v>
                </c:pt>
                <c:pt idx="9213">
                  <c:v>531.70000000000005</c:v>
                </c:pt>
                <c:pt idx="9214">
                  <c:v>525.5</c:v>
                </c:pt>
                <c:pt idx="9215">
                  <c:v>529.6</c:v>
                </c:pt>
                <c:pt idx="9216">
                  <c:v>527.79999999999995</c:v>
                </c:pt>
                <c:pt idx="9217">
                  <c:v>526.4</c:v>
                </c:pt>
                <c:pt idx="9218">
                  <c:v>529.6</c:v>
                </c:pt>
                <c:pt idx="9219">
                  <c:v>524.1</c:v>
                </c:pt>
                <c:pt idx="9220">
                  <c:v>543.4</c:v>
                </c:pt>
                <c:pt idx="9221">
                  <c:v>549.70000000000005</c:v>
                </c:pt>
                <c:pt idx="9222">
                  <c:v>545.1</c:v>
                </c:pt>
                <c:pt idx="9223">
                  <c:v>539.79999999999995</c:v>
                </c:pt>
                <c:pt idx="9224">
                  <c:v>534</c:v>
                </c:pt>
                <c:pt idx="9225">
                  <c:v>523.29999999999995</c:v>
                </c:pt>
                <c:pt idx="9226">
                  <c:v>514</c:v>
                </c:pt>
                <c:pt idx="9227">
                  <c:v>518.20000000000005</c:v>
                </c:pt>
                <c:pt idx="9228">
                  <c:v>519.6</c:v>
                </c:pt>
                <c:pt idx="9229">
                  <c:v>517.4</c:v>
                </c:pt>
                <c:pt idx="9230">
                  <c:v>525.5</c:v>
                </c:pt>
                <c:pt idx="9231">
                  <c:v>517.5</c:v>
                </c:pt>
                <c:pt idx="9232">
                  <c:v>518.79999999999995</c:v>
                </c:pt>
                <c:pt idx="9233">
                  <c:v>523.29999999999995</c:v>
                </c:pt>
                <c:pt idx="9234">
                  <c:v>518</c:v>
                </c:pt>
                <c:pt idx="9235">
                  <c:v>518.79999999999995</c:v>
                </c:pt>
                <c:pt idx="9236">
                  <c:v>530.6</c:v>
                </c:pt>
                <c:pt idx="9237">
                  <c:v>533.1</c:v>
                </c:pt>
                <c:pt idx="9238">
                  <c:v>537.1</c:v>
                </c:pt>
                <c:pt idx="9239">
                  <c:v>528.6</c:v>
                </c:pt>
                <c:pt idx="9240">
                  <c:v>529.79999999999995</c:v>
                </c:pt>
                <c:pt idx="9241">
                  <c:v>522.4</c:v>
                </c:pt>
                <c:pt idx="9242">
                  <c:v>506</c:v>
                </c:pt>
                <c:pt idx="9243">
                  <c:v>502.7</c:v>
                </c:pt>
                <c:pt idx="9244">
                  <c:v>507.9</c:v>
                </c:pt>
                <c:pt idx="9245">
                  <c:v>515.9</c:v>
                </c:pt>
                <c:pt idx="9246">
                  <c:v>522.9</c:v>
                </c:pt>
                <c:pt idx="9247">
                  <c:v>520.29999999999995</c:v>
                </c:pt>
                <c:pt idx="9248">
                  <c:v>521.5</c:v>
                </c:pt>
                <c:pt idx="9249">
                  <c:v>519.1</c:v>
                </c:pt>
                <c:pt idx="9250">
                  <c:v>511.9</c:v>
                </c:pt>
                <c:pt idx="9251">
                  <c:v>528.20000000000005</c:v>
                </c:pt>
                <c:pt idx="9252">
                  <c:v>538.29999999999995</c:v>
                </c:pt>
                <c:pt idx="9253">
                  <c:v>538.29999999999995</c:v>
                </c:pt>
                <c:pt idx="9254">
                  <c:v>528.79999999999995</c:v>
                </c:pt>
                <c:pt idx="9255">
                  <c:v>521.20000000000005</c:v>
                </c:pt>
                <c:pt idx="9256">
                  <c:v>507</c:v>
                </c:pt>
                <c:pt idx="9257">
                  <c:v>509.2</c:v>
                </c:pt>
                <c:pt idx="9258">
                  <c:v>517.70000000000005</c:v>
                </c:pt>
                <c:pt idx="9259">
                  <c:v>523</c:v>
                </c:pt>
                <c:pt idx="9260">
                  <c:v>520.29999999999995</c:v>
                </c:pt>
                <c:pt idx="9261">
                  <c:v>522.5</c:v>
                </c:pt>
                <c:pt idx="9262">
                  <c:v>523.79999999999995</c:v>
                </c:pt>
                <c:pt idx="9263">
                  <c:v>524.4</c:v>
                </c:pt>
                <c:pt idx="9264">
                  <c:v>520.9</c:v>
                </c:pt>
                <c:pt idx="9265">
                  <c:v>532.29999999999995</c:v>
                </c:pt>
                <c:pt idx="9266">
                  <c:v>542</c:v>
                </c:pt>
                <c:pt idx="9267">
                  <c:v>540.20000000000005</c:v>
                </c:pt>
                <c:pt idx="9268">
                  <c:v>530.5</c:v>
                </c:pt>
                <c:pt idx="9269">
                  <c:v>516.9</c:v>
                </c:pt>
                <c:pt idx="9270">
                  <c:v>505.4</c:v>
                </c:pt>
                <c:pt idx="9271">
                  <c:v>515.1</c:v>
                </c:pt>
                <c:pt idx="9272">
                  <c:v>515.4</c:v>
                </c:pt>
                <c:pt idx="9273">
                  <c:v>512.5</c:v>
                </c:pt>
                <c:pt idx="9274">
                  <c:v>512.9</c:v>
                </c:pt>
                <c:pt idx="9275">
                  <c:v>517.29999999999995</c:v>
                </c:pt>
                <c:pt idx="9276">
                  <c:v>507.3</c:v>
                </c:pt>
                <c:pt idx="9277">
                  <c:v>523.70000000000005</c:v>
                </c:pt>
                <c:pt idx="9278">
                  <c:v>525.4</c:v>
                </c:pt>
                <c:pt idx="9279">
                  <c:v>524.29999999999995</c:v>
                </c:pt>
                <c:pt idx="9280">
                  <c:v>534.70000000000005</c:v>
                </c:pt>
                <c:pt idx="9281">
                  <c:v>540.20000000000005</c:v>
                </c:pt>
                <c:pt idx="9282">
                  <c:v>541.5</c:v>
                </c:pt>
                <c:pt idx="9283">
                  <c:v>531</c:v>
                </c:pt>
                <c:pt idx="9284">
                  <c:v>519.79999999999995</c:v>
                </c:pt>
                <c:pt idx="9285">
                  <c:v>524.5</c:v>
                </c:pt>
                <c:pt idx="9286">
                  <c:v>520</c:v>
                </c:pt>
                <c:pt idx="9287">
                  <c:v>519.6</c:v>
                </c:pt>
                <c:pt idx="9288">
                  <c:v>520.4</c:v>
                </c:pt>
                <c:pt idx="9289">
                  <c:v>525.20000000000005</c:v>
                </c:pt>
                <c:pt idx="9290">
                  <c:v>521.4</c:v>
                </c:pt>
                <c:pt idx="9291">
                  <c:v>528.9</c:v>
                </c:pt>
                <c:pt idx="9292">
                  <c:v>527.5</c:v>
                </c:pt>
                <c:pt idx="9293">
                  <c:v>528.79999999999995</c:v>
                </c:pt>
                <c:pt idx="9294">
                  <c:v>523.5</c:v>
                </c:pt>
                <c:pt idx="9295">
                  <c:v>528.29999999999995</c:v>
                </c:pt>
                <c:pt idx="9296">
                  <c:v>534.9</c:v>
                </c:pt>
                <c:pt idx="9297">
                  <c:v>531.70000000000005</c:v>
                </c:pt>
                <c:pt idx="9298">
                  <c:v>536.9</c:v>
                </c:pt>
                <c:pt idx="9299">
                  <c:v>555.29999999999995</c:v>
                </c:pt>
                <c:pt idx="9300">
                  <c:v>558.4</c:v>
                </c:pt>
                <c:pt idx="9301">
                  <c:v>547.9</c:v>
                </c:pt>
                <c:pt idx="9302">
                  <c:v>549.5</c:v>
                </c:pt>
                <c:pt idx="9303">
                  <c:v>541.20000000000005</c:v>
                </c:pt>
                <c:pt idx="9304">
                  <c:v>551.70000000000005</c:v>
                </c:pt>
                <c:pt idx="9305">
                  <c:v>552</c:v>
                </c:pt>
                <c:pt idx="9306">
                  <c:v>552.6</c:v>
                </c:pt>
                <c:pt idx="9307">
                  <c:v>551.70000000000005</c:v>
                </c:pt>
                <c:pt idx="9308">
                  <c:v>550.5</c:v>
                </c:pt>
                <c:pt idx="9309">
                  <c:v>556</c:v>
                </c:pt>
                <c:pt idx="9310">
                  <c:v>552.9</c:v>
                </c:pt>
                <c:pt idx="9311">
                  <c:v>541.5</c:v>
                </c:pt>
                <c:pt idx="9312">
                  <c:v>529.9</c:v>
                </c:pt>
                <c:pt idx="9313">
                  <c:v>528.6</c:v>
                </c:pt>
                <c:pt idx="9314">
                  <c:v>515.79999999999995</c:v>
                </c:pt>
                <c:pt idx="9315">
                  <c:v>532.5</c:v>
                </c:pt>
                <c:pt idx="9316">
                  <c:v>536.5</c:v>
                </c:pt>
                <c:pt idx="9317">
                  <c:v>532.1</c:v>
                </c:pt>
                <c:pt idx="9318">
                  <c:v>523.20000000000005</c:v>
                </c:pt>
                <c:pt idx="9319">
                  <c:v>538.6</c:v>
                </c:pt>
                <c:pt idx="9320">
                  <c:v>539.29999999999995</c:v>
                </c:pt>
                <c:pt idx="9321">
                  <c:v>539.20000000000005</c:v>
                </c:pt>
                <c:pt idx="9322">
                  <c:v>540.9</c:v>
                </c:pt>
                <c:pt idx="9323">
                  <c:v>541.70000000000005</c:v>
                </c:pt>
                <c:pt idx="9324">
                  <c:v>549.70000000000005</c:v>
                </c:pt>
                <c:pt idx="9325">
                  <c:v>552.79999999999995</c:v>
                </c:pt>
                <c:pt idx="9326">
                  <c:v>561.6</c:v>
                </c:pt>
                <c:pt idx="9327">
                  <c:v>558.5</c:v>
                </c:pt>
                <c:pt idx="9328">
                  <c:v>555.1</c:v>
                </c:pt>
                <c:pt idx="9329">
                  <c:v>555.20000000000005</c:v>
                </c:pt>
                <c:pt idx="9330">
                  <c:v>545.6</c:v>
                </c:pt>
                <c:pt idx="9331">
                  <c:v>528.4</c:v>
                </c:pt>
                <c:pt idx="9332">
                  <c:v>529.4</c:v>
                </c:pt>
                <c:pt idx="9333">
                  <c:v>534.5</c:v>
                </c:pt>
                <c:pt idx="9334">
                  <c:v>529.6</c:v>
                </c:pt>
                <c:pt idx="9335">
                  <c:v>538.20000000000005</c:v>
                </c:pt>
                <c:pt idx="9336">
                  <c:v>528.20000000000005</c:v>
                </c:pt>
                <c:pt idx="9337">
                  <c:v>537</c:v>
                </c:pt>
                <c:pt idx="9338">
                  <c:v>529.29999999999995</c:v>
                </c:pt>
                <c:pt idx="9339">
                  <c:v>533.6</c:v>
                </c:pt>
                <c:pt idx="9340">
                  <c:v>535.79999999999995</c:v>
                </c:pt>
                <c:pt idx="9341">
                  <c:v>547.5</c:v>
                </c:pt>
                <c:pt idx="9342">
                  <c:v>560.79999999999995</c:v>
                </c:pt>
                <c:pt idx="9343">
                  <c:v>555</c:v>
                </c:pt>
                <c:pt idx="9344">
                  <c:v>547.70000000000005</c:v>
                </c:pt>
                <c:pt idx="9345">
                  <c:v>551.79999999999995</c:v>
                </c:pt>
                <c:pt idx="9346">
                  <c:v>530.5</c:v>
                </c:pt>
                <c:pt idx="9347">
                  <c:v>534.4</c:v>
                </c:pt>
                <c:pt idx="9348">
                  <c:v>529.5</c:v>
                </c:pt>
                <c:pt idx="9349">
                  <c:v>525.1</c:v>
                </c:pt>
                <c:pt idx="9350">
                  <c:v>535.79999999999995</c:v>
                </c:pt>
                <c:pt idx="9351">
                  <c:v>530.5</c:v>
                </c:pt>
                <c:pt idx="9352">
                  <c:v>526.1</c:v>
                </c:pt>
                <c:pt idx="9353">
                  <c:v>518.4</c:v>
                </c:pt>
                <c:pt idx="9354">
                  <c:v>537.29999999999995</c:v>
                </c:pt>
                <c:pt idx="9355">
                  <c:v>537.70000000000005</c:v>
                </c:pt>
                <c:pt idx="9356">
                  <c:v>538.1</c:v>
                </c:pt>
                <c:pt idx="9357">
                  <c:v>529.79999999999995</c:v>
                </c:pt>
                <c:pt idx="9358">
                  <c:v>532.9</c:v>
                </c:pt>
                <c:pt idx="9359">
                  <c:v>522.79999999999995</c:v>
                </c:pt>
                <c:pt idx="9360">
                  <c:v>533.5</c:v>
                </c:pt>
                <c:pt idx="9361">
                  <c:v>526</c:v>
                </c:pt>
                <c:pt idx="9362">
                  <c:v>538.20000000000005</c:v>
                </c:pt>
                <c:pt idx="9363">
                  <c:v>538.79999999999995</c:v>
                </c:pt>
                <c:pt idx="9364">
                  <c:v>540.20000000000005</c:v>
                </c:pt>
                <c:pt idx="9365">
                  <c:v>547.6</c:v>
                </c:pt>
                <c:pt idx="9366">
                  <c:v>535.9</c:v>
                </c:pt>
                <c:pt idx="9367">
                  <c:v>542</c:v>
                </c:pt>
                <c:pt idx="9368">
                  <c:v>539.4</c:v>
                </c:pt>
                <c:pt idx="9369">
                  <c:v>522.4</c:v>
                </c:pt>
                <c:pt idx="9370">
                  <c:v>518.9</c:v>
                </c:pt>
                <c:pt idx="9371">
                  <c:v>522.20000000000005</c:v>
                </c:pt>
                <c:pt idx="9372">
                  <c:v>509.8</c:v>
                </c:pt>
                <c:pt idx="9373">
                  <c:v>526.6</c:v>
                </c:pt>
                <c:pt idx="9374">
                  <c:v>528.79999999999995</c:v>
                </c:pt>
                <c:pt idx="9375">
                  <c:v>532.4</c:v>
                </c:pt>
                <c:pt idx="9376">
                  <c:v>528.79999999999995</c:v>
                </c:pt>
                <c:pt idx="9377">
                  <c:v>528</c:v>
                </c:pt>
                <c:pt idx="9378">
                  <c:v>526.4</c:v>
                </c:pt>
                <c:pt idx="9379">
                  <c:v>522.9</c:v>
                </c:pt>
                <c:pt idx="9380">
                  <c:v>532</c:v>
                </c:pt>
                <c:pt idx="9381">
                  <c:v>533.5</c:v>
                </c:pt>
                <c:pt idx="9382">
                  <c:v>538</c:v>
                </c:pt>
                <c:pt idx="9383">
                  <c:v>522.6</c:v>
                </c:pt>
                <c:pt idx="9384">
                  <c:v>521.20000000000005</c:v>
                </c:pt>
                <c:pt idx="9385">
                  <c:v>534.4</c:v>
                </c:pt>
                <c:pt idx="9386">
                  <c:v>543</c:v>
                </c:pt>
                <c:pt idx="9387">
                  <c:v>552.1</c:v>
                </c:pt>
                <c:pt idx="9388">
                  <c:v>543.4</c:v>
                </c:pt>
                <c:pt idx="9389">
                  <c:v>544.29999999999995</c:v>
                </c:pt>
                <c:pt idx="9390">
                  <c:v>539.5</c:v>
                </c:pt>
                <c:pt idx="9391">
                  <c:v>534.70000000000005</c:v>
                </c:pt>
                <c:pt idx="9392">
                  <c:v>536.1</c:v>
                </c:pt>
                <c:pt idx="9393">
                  <c:v>540.70000000000005</c:v>
                </c:pt>
                <c:pt idx="9394">
                  <c:v>539</c:v>
                </c:pt>
                <c:pt idx="9395">
                  <c:v>522</c:v>
                </c:pt>
                <c:pt idx="9396">
                  <c:v>522.29999999999995</c:v>
                </c:pt>
                <c:pt idx="9397">
                  <c:v>518.4</c:v>
                </c:pt>
                <c:pt idx="9398">
                  <c:v>516.6</c:v>
                </c:pt>
                <c:pt idx="9399">
                  <c:v>528.1</c:v>
                </c:pt>
                <c:pt idx="9400">
                  <c:v>528.1</c:v>
                </c:pt>
                <c:pt idx="9401">
                  <c:v>526.5</c:v>
                </c:pt>
                <c:pt idx="9402">
                  <c:v>516.1</c:v>
                </c:pt>
                <c:pt idx="9403">
                  <c:v>516.1</c:v>
                </c:pt>
                <c:pt idx="9404">
                  <c:v>522.70000000000005</c:v>
                </c:pt>
                <c:pt idx="9405">
                  <c:v>515.4</c:v>
                </c:pt>
                <c:pt idx="9406">
                  <c:v>520.70000000000005</c:v>
                </c:pt>
                <c:pt idx="9407">
                  <c:v>535.20000000000005</c:v>
                </c:pt>
                <c:pt idx="9408">
                  <c:v>537.20000000000005</c:v>
                </c:pt>
                <c:pt idx="9409">
                  <c:v>539</c:v>
                </c:pt>
                <c:pt idx="9410">
                  <c:v>537.4</c:v>
                </c:pt>
                <c:pt idx="9411">
                  <c:v>534.70000000000005</c:v>
                </c:pt>
                <c:pt idx="9412">
                  <c:v>514</c:v>
                </c:pt>
                <c:pt idx="9413">
                  <c:v>505.1</c:v>
                </c:pt>
                <c:pt idx="9414">
                  <c:v>505.9</c:v>
                </c:pt>
                <c:pt idx="9415">
                  <c:v>500</c:v>
                </c:pt>
                <c:pt idx="9416">
                  <c:v>515.20000000000005</c:v>
                </c:pt>
                <c:pt idx="9417">
                  <c:v>520.6</c:v>
                </c:pt>
                <c:pt idx="9418">
                  <c:v>520.1</c:v>
                </c:pt>
                <c:pt idx="9419">
                  <c:v>520.5</c:v>
                </c:pt>
                <c:pt idx="9420">
                  <c:v>519.29999999999995</c:v>
                </c:pt>
                <c:pt idx="9421">
                  <c:v>518.79999999999995</c:v>
                </c:pt>
                <c:pt idx="9422">
                  <c:v>520.29999999999995</c:v>
                </c:pt>
                <c:pt idx="9423">
                  <c:v>517.29999999999995</c:v>
                </c:pt>
                <c:pt idx="9424">
                  <c:v>517.70000000000005</c:v>
                </c:pt>
                <c:pt idx="9425">
                  <c:v>521</c:v>
                </c:pt>
                <c:pt idx="9426">
                  <c:v>531</c:v>
                </c:pt>
                <c:pt idx="9427">
                  <c:v>536.29999999999995</c:v>
                </c:pt>
                <c:pt idx="9428">
                  <c:v>530</c:v>
                </c:pt>
                <c:pt idx="9429">
                  <c:v>518.4</c:v>
                </c:pt>
                <c:pt idx="9430">
                  <c:v>511</c:v>
                </c:pt>
                <c:pt idx="9431">
                  <c:v>506.3</c:v>
                </c:pt>
                <c:pt idx="9432">
                  <c:v>508.7</c:v>
                </c:pt>
                <c:pt idx="9433">
                  <c:v>508.3</c:v>
                </c:pt>
                <c:pt idx="9434">
                  <c:v>514.1</c:v>
                </c:pt>
                <c:pt idx="9435">
                  <c:v>520.70000000000005</c:v>
                </c:pt>
                <c:pt idx="9436">
                  <c:v>516.79999999999995</c:v>
                </c:pt>
                <c:pt idx="9437">
                  <c:v>511.6</c:v>
                </c:pt>
                <c:pt idx="9438">
                  <c:v>519.4</c:v>
                </c:pt>
                <c:pt idx="9439">
                  <c:v>520.29999999999995</c:v>
                </c:pt>
                <c:pt idx="9440">
                  <c:v>515.29999999999995</c:v>
                </c:pt>
                <c:pt idx="9441">
                  <c:v>517.70000000000005</c:v>
                </c:pt>
                <c:pt idx="9442">
                  <c:v>523.4</c:v>
                </c:pt>
                <c:pt idx="9443">
                  <c:v>534.20000000000005</c:v>
                </c:pt>
                <c:pt idx="9444">
                  <c:v>526.70000000000005</c:v>
                </c:pt>
                <c:pt idx="9445">
                  <c:v>522.20000000000005</c:v>
                </c:pt>
                <c:pt idx="9446">
                  <c:v>518.79999999999995</c:v>
                </c:pt>
                <c:pt idx="9447">
                  <c:v>520.6</c:v>
                </c:pt>
                <c:pt idx="9448">
                  <c:v>524.1</c:v>
                </c:pt>
                <c:pt idx="9449">
                  <c:v>524.9</c:v>
                </c:pt>
                <c:pt idx="9450">
                  <c:v>516</c:v>
                </c:pt>
                <c:pt idx="9451">
                  <c:v>515.6</c:v>
                </c:pt>
                <c:pt idx="9452">
                  <c:v>521.9</c:v>
                </c:pt>
                <c:pt idx="9453">
                  <c:v>527.5</c:v>
                </c:pt>
                <c:pt idx="9454">
                  <c:v>520.79999999999995</c:v>
                </c:pt>
                <c:pt idx="9455">
                  <c:v>526.79999999999995</c:v>
                </c:pt>
                <c:pt idx="9456">
                  <c:v>509.5</c:v>
                </c:pt>
                <c:pt idx="9457">
                  <c:v>527.6</c:v>
                </c:pt>
                <c:pt idx="9458">
                  <c:v>527.9</c:v>
                </c:pt>
                <c:pt idx="9459">
                  <c:v>523.79999999999995</c:v>
                </c:pt>
                <c:pt idx="9460">
                  <c:v>528.20000000000005</c:v>
                </c:pt>
                <c:pt idx="9461">
                  <c:v>528.6</c:v>
                </c:pt>
                <c:pt idx="9462">
                  <c:v>556.29999999999995</c:v>
                </c:pt>
                <c:pt idx="9463">
                  <c:v>550.6</c:v>
                </c:pt>
                <c:pt idx="9464">
                  <c:v>554.79999999999995</c:v>
                </c:pt>
                <c:pt idx="9465">
                  <c:v>541.70000000000005</c:v>
                </c:pt>
                <c:pt idx="9466">
                  <c:v>529.79999999999995</c:v>
                </c:pt>
                <c:pt idx="9467">
                  <c:v>524.79999999999995</c:v>
                </c:pt>
                <c:pt idx="9468">
                  <c:v>518.5</c:v>
                </c:pt>
                <c:pt idx="9469">
                  <c:v>534.4</c:v>
                </c:pt>
                <c:pt idx="9470">
                  <c:v>542.20000000000005</c:v>
                </c:pt>
                <c:pt idx="9471">
                  <c:v>550.20000000000005</c:v>
                </c:pt>
                <c:pt idx="9472">
                  <c:v>558.9</c:v>
                </c:pt>
                <c:pt idx="9473">
                  <c:v>562.79999999999995</c:v>
                </c:pt>
                <c:pt idx="9474">
                  <c:v>544.1</c:v>
                </c:pt>
                <c:pt idx="9475">
                  <c:v>539.79999999999995</c:v>
                </c:pt>
                <c:pt idx="9476">
                  <c:v>524.4</c:v>
                </c:pt>
                <c:pt idx="9477">
                  <c:v>519.4</c:v>
                </c:pt>
                <c:pt idx="9478">
                  <c:v>523.29999999999995</c:v>
                </c:pt>
                <c:pt idx="9479">
                  <c:v>531.5</c:v>
                </c:pt>
                <c:pt idx="9480">
                  <c:v>546</c:v>
                </c:pt>
                <c:pt idx="9481">
                  <c:v>547.70000000000005</c:v>
                </c:pt>
                <c:pt idx="9482">
                  <c:v>550.4</c:v>
                </c:pt>
                <c:pt idx="9483">
                  <c:v>560.20000000000005</c:v>
                </c:pt>
                <c:pt idx="9484">
                  <c:v>553.6</c:v>
                </c:pt>
                <c:pt idx="9485">
                  <c:v>556.29999999999995</c:v>
                </c:pt>
                <c:pt idx="9486">
                  <c:v>557.20000000000005</c:v>
                </c:pt>
                <c:pt idx="9487">
                  <c:v>542.70000000000005</c:v>
                </c:pt>
                <c:pt idx="9488">
                  <c:v>551.5</c:v>
                </c:pt>
                <c:pt idx="9489">
                  <c:v>560.20000000000005</c:v>
                </c:pt>
                <c:pt idx="9490">
                  <c:v>552.70000000000005</c:v>
                </c:pt>
                <c:pt idx="9491">
                  <c:v>535</c:v>
                </c:pt>
                <c:pt idx="9492">
                  <c:v>533.4</c:v>
                </c:pt>
                <c:pt idx="9493">
                  <c:v>528.1</c:v>
                </c:pt>
                <c:pt idx="9494">
                  <c:v>522.70000000000005</c:v>
                </c:pt>
                <c:pt idx="9495">
                  <c:v>515.9</c:v>
                </c:pt>
                <c:pt idx="9496">
                  <c:v>535.29999999999995</c:v>
                </c:pt>
                <c:pt idx="9497">
                  <c:v>538.20000000000005</c:v>
                </c:pt>
                <c:pt idx="9498">
                  <c:v>518</c:v>
                </c:pt>
                <c:pt idx="9499">
                  <c:v>532.1</c:v>
                </c:pt>
                <c:pt idx="9500">
                  <c:v>523.29999999999995</c:v>
                </c:pt>
                <c:pt idx="9501">
                  <c:v>532.29999999999995</c:v>
                </c:pt>
                <c:pt idx="9502">
                  <c:v>531.5</c:v>
                </c:pt>
                <c:pt idx="9503">
                  <c:v>545.5</c:v>
                </c:pt>
                <c:pt idx="9504">
                  <c:v>558.1</c:v>
                </c:pt>
                <c:pt idx="9505">
                  <c:v>555.4</c:v>
                </c:pt>
                <c:pt idx="9506">
                  <c:v>542.70000000000005</c:v>
                </c:pt>
                <c:pt idx="9507">
                  <c:v>550.1</c:v>
                </c:pt>
                <c:pt idx="9508">
                  <c:v>543</c:v>
                </c:pt>
                <c:pt idx="9509">
                  <c:v>551</c:v>
                </c:pt>
                <c:pt idx="9510">
                  <c:v>545.79999999999995</c:v>
                </c:pt>
                <c:pt idx="9511">
                  <c:v>547.5</c:v>
                </c:pt>
                <c:pt idx="9512">
                  <c:v>540.1</c:v>
                </c:pt>
                <c:pt idx="9513">
                  <c:v>542.79999999999995</c:v>
                </c:pt>
                <c:pt idx="9514">
                  <c:v>538.4</c:v>
                </c:pt>
                <c:pt idx="9515">
                  <c:v>541.70000000000005</c:v>
                </c:pt>
                <c:pt idx="9516">
                  <c:v>540.20000000000005</c:v>
                </c:pt>
                <c:pt idx="9517">
                  <c:v>525.20000000000005</c:v>
                </c:pt>
                <c:pt idx="9518">
                  <c:v>514.1</c:v>
                </c:pt>
                <c:pt idx="9519">
                  <c:v>507.5</c:v>
                </c:pt>
                <c:pt idx="9520">
                  <c:v>516.29999999999995</c:v>
                </c:pt>
                <c:pt idx="9521">
                  <c:v>532.79999999999995</c:v>
                </c:pt>
                <c:pt idx="9522">
                  <c:v>533.1</c:v>
                </c:pt>
                <c:pt idx="9523">
                  <c:v>535.79999999999995</c:v>
                </c:pt>
                <c:pt idx="9524">
                  <c:v>532.6</c:v>
                </c:pt>
                <c:pt idx="9525">
                  <c:v>532.79999999999995</c:v>
                </c:pt>
                <c:pt idx="9526">
                  <c:v>531.9</c:v>
                </c:pt>
                <c:pt idx="9527">
                  <c:v>525.29999999999995</c:v>
                </c:pt>
                <c:pt idx="9528">
                  <c:v>535.6</c:v>
                </c:pt>
                <c:pt idx="9529">
                  <c:v>532.5</c:v>
                </c:pt>
                <c:pt idx="9530">
                  <c:v>543.79999999999995</c:v>
                </c:pt>
                <c:pt idx="9531">
                  <c:v>548.29999999999995</c:v>
                </c:pt>
                <c:pt idx="9532">
                  <c:v>537.29999999999995</c:v>
                </c:pt>
                <c:pt idx="9533">
                  <c:v>525.20000000000005</c:v>
                </c:pt>
                <c:pt idx="9534">
                  <c:v>522.6</c:v>
                </c:pt>
                <c:pt idx="9535">
                  <c:v>523.4</c:v>
                </c:pt>
                <c:pt idx="9536">
                  <c:v>531.6</c:v>
                </c:pt>
                <c:pt idx="9537">
                  <c:v>532.70000000000005</c:v>
                </c:pt>
                <c:pt idx="9538">
                  <c:v>526.1</c:v>
                </c:pt>
                <c:pt idx="9539">
                  <c:v>525</c:v>
                </c:pt>
                <c:pt idx="9540">
                  <c:v>530.1</c:v>
                </c:pt>
                <c:pt idx="9541">
                  <c:v>519.5</c:v>
                </c:pt>
                <c:pt idx="9542">
                  <c:v>523.9</c:v>
                </c:pt>
                <c:pt idx="9543">
                  <c:v>546.20000000000005</c:v>
                </c:pt>
                <c:pt idx="9544">
                  <c:v>552.29999999999995</c:v>
                </c:pt>
                <c:pt idx="9545">
                  <c:v>549.1</c:v>
                </c:pt>
                <c:pt idx="9546">
                  <c:v>554.70000000000005</c:v>
                </c:pt>
                <c:pt idx="9547">
                  <c:v>545.9</c:v>
                </c:pt>
                <c:pt idx="9548">
                  <c:v>530.5</c:v>
                </c:pt>
                <c:pt idx="9549">
                  <c:v>527.29999999999995</c:v>
                </c:pt>
                <c:pt idx="9550">
                  <c:v>508.7</c:v>
                </c:pt>
                <c:pt idx="9551">
                  <c:v>528.79999999999995</c:v>
                </c:pt>
                <c:pt idx="9552">
                  <c:v>533.20000000000005</c:v>
                </c:pt>
                <c:pt idx="9553">
                  <c:v>530.5</c:v>
                </c:pt>
                <c:pt idx="9554">
                  <c:v>529.79999999999995</c:v>
                </c:pt>
                <c:pt idx="9555">
                  <c:v>525.79999999999995</c:v>
                </c:pt>
                <c:pt idx="9556">
                  <c:v>531.9</c:v>
                </c:pt>
                <c:pt idx="9557">
                  <c:v>527.6</c:v>
                </c:pt>
                <c:pt idx="9558">
                  <c:v>529.6</c:v>
                </c:pt>
                <c:pt idx="9559">
                  <c:v>528.29999999999995</c:v>
                </c:pt>
                <c:pt idx="9560">
                  <c:v>537.4</c:v>
                </c:pt>
                <c:pt idx="9561">
                  <c:v>553.79999999999995</c:v>
                </c:pt>
                <c:pt idx="9562">
                  <c:v>551.1</c:v>
                </c:pt>
                <c:pt idx="9563">
                  <c:v>544</c:v>
                </c:pt>
                <c:pt idx="9564">
                  <c:v>538.79999999999995</c:v>
                </c:pt>
                <c:pt idx="9565">
                  <c:v>524.20000000000005</c:v>
                </c:pt>
                <c:pt idx="9566">
                  <c:v>518.20000000000005</c:v>
                </c:pt>
                <c:pt idx="9567">
                  <c:v>525.20000000000005</c:v>
                </c:pt>
                <c:pt idx="9568">
                  <c:v>523.9</c:v>
                </c:pt>
                <c:pt idx="9569">
                  <c:v>526.5</c:v>
                </c:pt>
                <c:pt idx="9570">
                  <c:v>526.70000000000005</c:v>
                </c:pt>
                <c:pt idx="9571">
                  <c:v>524.4</c:v>
                </c:pt>
                <c:pt idx="9572">
                  <c:v>521.5</c:v>
                </c:pt>
                <c:pt idx="9573">
                  <c:v>530.6</c:v>
                </c:pt>
                <c:pt idx="9574">
                  <c:v>528</c:v>
                </c:pt>
                <c:pt idx="9575">
                  <c:v>532.9</c:v>
                </c:pt>
                <c:pt idx="9576">
                  <c:v>528.20000000000005</c:v>
                </c:pt>
                <c:pt idx="9577">
                  <c:v>530.4</c:v>
                </c:pt>
                <c:pt idx="9578">
                  <c:v>518.20000000000005</c:v>
                </c:pt>
                <c:pt idx="9579">
                  <c:v>532.5</c:v>
                </c:pt>
                <c:pt idx="9580">
                  <c:v>534.70000000000005</c:v>
                </c:pt>
                <c:pt idx="9581">
                  <c:v>536.1</c:v>
                </c:pt>
                <c:pt idx="9582">
                  <c:v>523.29999999999995</c:v>
                </c:pt>
                <c:pt idx="9583">
                  <c:v>544.6</c:v>
                </c:pt>
                <c:pt idx="9584">
                  <c:v>556.29999999999995</c:v>
                </c:pt>
                <c:pt idx="9585">
                  <c:v>553.4</c:v>
                </c:pt>
                <c:pt idx="9586">
                  <c:v>548.70000000000005</c:v>
                </c:pt>
                <c:pt idx="9587">
                  <c:v>546.70000000000005</c:v>
                </c:pt>
                <c:pt idx="9588">
                  <c:v>549.79999999999995</c:v>
                </c:pt>
                <c:pt idx="9589">
                  <c:v>540.6</c:v>
                </c:pt>
                <c:pt idx="9590">
                  <c:v>529.70000000000005</c:v>
                </c:pt>
                <c:pt idx="9591">
                  <c:v>520.4</c:v>
                </c:pt>
                <c:pt idx="9592">
                  <c:v>523.5</c:v>
                </c:pt>
                <c:pt idx="9593">
                  <c:v>532.70000000000005</c:v>
                </c:pt>
                <c:pt idx="9594">
                  <c:v>525.1</c:v>
                </c:pt>
                <c:pt idx="9595">
                  <c:v>529.9</c:v>
                </c:pt>
                <c:pt idx="9596">
                  <c:v>527.5</c:v>
                </c:pt>
                <c:pt idx="9597">
                  <c:v>532.20000000000005</c:v>
                </c:pt>
                <c:pt idx="9598">
                  <c:v>515.6</c:v>
                </c:pt>
                <c:pt idx="9599">
                  <c:v>533.79999999999995</c:v>
                </c:pt>
                <c:pt idx="9600">
                  <c:v>548.6</c:v>
                </c:pt>
                <c:pt idx="9601">
                  <c:v>557</c:v>
                </c:pt>
                <c:pt idx="9602">
                  <c:v>555.1</c:v>
                </c:pt>
                <c:pt idx="9603">
                  <c:v>554.6</c:v>
                </c:pt>
                <c:pt idx="9604">
                  <c:v>550.20000000000005</c:v>
                </c:pt>
                <c:pt idx="9605">
                  <c:v>542.20000000000005</c:v>
                </c:pt>
                <c:pt idx="9606">
                  <c:v>520.5</c:v>
                </c:pt>
                <c:pt idx="9607">
                  <c:v>514.29999999999995</c:v>
                </c:pt>
                <c:pt idx="9608">
                  <c:v>510.9</c:v>
                </c:pt>
                <c:pt idx="9609">
                  <c:v>497.3</c:v>
                </c:pt>
                <c:pt idx="9610">
                  <c:v>514.4</c:v>
                </c:pt>
                <c:pt idx="9611">
                  <c:v>525.6</c:v>
                </c:pt>
                <c:pt idx="9612">
                  <c:v>526.79999999999995</c:v>
                </c:pt>
                <c:pt idx="9613">
                  <c:v>517.1</c:v>
                </c:pt>
                <c:pt idx="9614">
                  <c:v>521.1</c:v>
                </c:pt>
                <c:pt idx="9615">
                  <c:v>531</c:v>
                </c:pt>
                <c:pt idx="9616">
                  <c:v>523.5</c:v>
                </c:pt>
                <c:pt idx="9617">
                  <c:v>533.6</c:v>
                </c:pt>
                <c:pt idx="9618">
                  <c:v>533.20000000000005</c:v>
                </c:pt>
                <c:pt idx="9619">
                  <c:v>535.4</c:v>
                </c:pt>
                <c:pt idx="9620">
                  <c:v>536</c:v>
                </c:pt>
                <c:pt idx="9621">
                  <c:v>530.20000000000005</c:v>
                </c:pt>
                <c:pt idx="9622">
                  <c:v>529.70000000000005</c:v>
                </c:pt>
                <c:pt idx="9623">
                  <c:v>534.9</c:v>
                </c:pt>
                <c:pt idx="9624">
                  <c:v>526.70000000000005</c:v>
                </c:pt>
                <c:pt idx="9625">
                  <c:v>543</c:v>
                </c:pt>
                <c:pt idx="9626">
                  <c:v>559.1</c:v>
                </c:pt>
                <c:pt idx="9627">
                  <c:v>549.29999999999995</c:v>
                </c:pt>
                <c:pt idx="9628">
                  <c:v>524.79999999999995</c:v>
                </c:pt>
                <c:pt idx="9629">
                  <c:v>514.29999999999995</c:v>
                </c:pt>
                <c:pt idx="9630">
                  <c:v>528</c:v>
                </c:pt>
                <c:pt idx="9631">
                  <c:v>526.6</c:v>
                </c:pt>
                <c:pt idx="9632">
                  <c:v>524.6</c:v>
                </c:pt>
                <c:pt idx="9633">
                  <c:v>527.5</c:v>
                </c:pt>
                <c:pt idx="9634">
                  <c:v>530.6</c:v>
                </c:pt>
                <c:pt idx="9635">
                  <c:v>525.4</c:v>
                </c:pt>
                <c:pt idx="9636">
                  <c:v>533.20000000000005</c:v>
                </c:pt>
                <c:pt idx="9637">
                  <c:v>534.1</c:v>
                </c:pt>
                <c:pt idx="9638">
                  <c:v>533.79999999999995</c:v>
                </c:pt>
                <c:pt idx="9639">
                  <c:v>522.9</c:v>
                </c:pt>
                <c:pt idx="9640">
                  <c:v>534.5</c:v>
                </c:pt>
                <c:pt idx="9641">
                  <c:v>535.4</c:v>
                </c:pt>
                <c:pt idx="9642">
                  <c:v>535.79999999999995</c:v>
                </c:pt>
                <c:pt idx="9643">
                  <c:v>534.9</c:v>
                </c:pt>
                <c:pt idx="9644">
                  <c:v>536.70000000000005</c:v>
                </c:pt>
                <c:pt idx="9645">
                  <c:v>535.4</c:v>
                </c:pt>
                <c:pt idx="9646">
                  <c:v>530.5</c:v>
                </c:pt>
                <c:pt idx="9647">
                  <c:v>537.20000000000005</c:v>
                </c:pt>
                <c:pt idx="9648">
                  <c:v>536.29999999999995</c:v>
                </c:pt>
                <c:pt idx="9649">
                  <c:v>541.1</c:v>
                </c:pt>
                <c:pt idx="9650">
                  <c:v>553.9</c:v>
                </c:pt>
                <c:pt idx="9651">
                  <c:v>544.9</c:v>
                </c:pt>
                <c:pt idx="9652">
                  <c:v>561.1</c:v>
                </c:pt>
                <c:pt idx="9653">
                  <c:v>565.5</c:v>
                </c:pt>
                <c:pt idx="9654">
                  <c:v>565.79999999999995</c:v>
                </c:pt>
                <c:pt idx="9655">
                  <c:v>564.9</c:v>
                </c:pt>
                <c:pt idx="9656">
                  <c:v>560.4</c:v>
                </c:pt>
                <c:pt idx="9657">
                  <c:v>553.5</c:v>
                </c:pt>
                <c:pt idx="9658">
                  <c:v>543.79999999999995</c:v>
                </c:pt>
                <c:pt idx="9659">
                  <c:v>542.70000000000005</c:v>
                </c:pt>
                <c:pt idx="9660">
                  <c:v>554.20000000000005</c:v>
                </c:pt>
                <c:pt idx="9661">
                  <c:v>540.20000000000005</c:v>
                </c:pt>
                <c:pt idx="9662">
                  <c:v>524.9</c:v>
                </c:pt>
                <c:pt idx="9663">
                  <c:v>534.29999999999995</c:v>
                </c:pt>
                <c:pt idx="9664">
                  <c:v>538.29999999999995</c:v>
                </c:pt>
                <c:pt idx="9665">
                  <c:v>536.1</c:v>
                </c:pt>
                <c:pt idx="9666">
                  <c:v>540.5</c:v>
                </c:pt>
                <c:pt idx="9667">
                  <c:v>527.6</c:v>
                </c:pt>
                <c:pt idx="9668">
                  <c:v>535.4</c:v>
                </c:pt>
                <c:pt idx="9669">
                  <c:v>528.5</c:v>
                </c:pt>
                <c:pt idx="9670">
                  <c:v>539.6</c:v>
                </c:pt>
                <c:pt idx="9671">
                  <c:v>541</c:v>
                </c:pt>
                <c:pt idx="9672">
                  <c:v>541.4</c:v>
                </c:pt>
                <c:pt idx="9673">
                  <c:v>539.5</c:v>
                </c:pt>
                <c:pt idx="9674">
                  <c:v>559.70000000000005</c:v>
                </c:pt>
                <c:pt idx="9675">
                  <c:v>563.20000000000005</c:v>
                </c:pt>
                <c:pt idx="9676">
                  <c:v>542</c:v>
                </c:pt>
                <c:pt idx="9677">
                  <c:v>542.5</c:v>
                </c:pt>
                <c:pt idx="9678">
                  <c:v>539.70000000000005</c:v>
                </c:pt>
                <c:pt idx="9679">
                  <c:v>534.9</c:v>
                </c:pt>
                <c:pt idx="9680">
                  <c:v>534.9</c:v>
                </c:pt>
                <c:pt idx="9681">
                  <c:v>541.20000000000005</c:v>
                </c:pt>
                <c:pt idx="9682">
                  <c:v>542.9</c:v>
                </c:pt>
                <c:pt idx="9683">
                  <c:v>543.70000000000005</c:v>
                </c:pt>
                <c:pt idx="9684">
                  <c:v>523.5</c:v>
                </c:pt>
                <c:pt idx="9685">
                  <c:v>536.79999999999995</c:v>
                </c:pt>
                <c:pt idx="9686">
                  <c:v>539</c:v>
                </c:pt>
                <c:pt idx="9687">
                  <c:v>541.5</c:v>
                </c:pt>
                <c:pt idx="9688">
                  <c:v>538.4</c:v>
                </c:pt>
                <c:pt idx="9689">
                  <c:v>542</c:v>
                </c:pt>
                <c:pt idx="9690">
                  <c:v>532.6</c:v>
                </c:pt>
                <c:pt idx="9691">
                  <c:v>523</c:v>
                </c:pt>
                <c:pt idx="9692">
                  <c:v>533.6</c:v>
                </c:pt>
                <c:pt idx="9693">
                  <c:v>543</c:v>
                </c:pt>
                <c:pt idx="9694">
                  <c:v>549.6</c:v>
                </c:pt>
                <c:pt idx="9695">
                  <c:v>554.4</c:v>
                </c:pt>
                <c:pt idx="9696">
                  <c:v>546</c:v>
                </c:pt>
                <c:pt idx="9697">
                  <c:v>562.79999999999995</c:v>
                </c:pt>
                <c:pt idx="9698">
                  <c:v>558.6</c:v>
                </c:pt>
                <c:pt idx="9699">
                  <c:v>550.79999999999995</c:v>
                </c:pt>
                <c:pt idx="9700">
                  <c:v>529.6</c:v>
                </c:pt>
                <c:pt idx="9701">
                  <c:v>531</c:v>
                </c:pt>
                <c:pt idx="9702">
                  <c:v>522.29999999999995</c:v>
                </c:pt>
                <c:pt idx="9703">
                  <c:v>526.6</c:v>
                </c:pt>
                <c:pt idx="9704">
                  <c:v>530.29999999999995</c:v>
                </c:pt>
                <c:pt idx="9705">
                  <c:v>531.9</c:v>
                </c:pt>
                <c:pt idx="9706">
                  <c:v>539</c:v>
                </c:pt>
                <c:pt idx="9707">
                  <c:v>531.20000000000005</c:v>
                </c:pt>
                <c:pt idx="9708">
                  <c:v>536.70000000000005</c:v>
                </c:pt>
                <c:pt idx="9709">
                  <c:v>527.4</c:v>
                </c:pt>
                <c:pt idx="9710">
                  <c:v>531.4</c:v>
                </c:pt>
                <c:pt idx="9711">
                  <c:v>521.4</c:v>
                </c:pt>
                <c:pt idx="9712">
                  <c:v>546.4</c:v>
                </c:pt>
                <c:pt idx="9713">
                  <c:v>542</c:v>
                </c:pt>
                <c:pt idx="9714">
                  <c:v>549</c:v>
                </c:pt>
                <c:pt idx="9715">
                  <c:v>541</c:v>
                </c:pt>
                <c:pt idx="9716">
                  <c:v>529.20000000000005</c:v>
                </c:pt>
                <c:pt idx="9717">
                  <c:v>527.29999999999995</c:v>
                </c:pt>
                <c:pt idx="9718">
                  <c:v>539.29999999999995</c:v>
                </c:pt>
                <c:pt idx="9719">
                  <c:v>539.4</c:v>
                </c:pt>
                <c:pt idx="9720">
                  <c:v>539.4</c:v>
                </c:pt>
                <c:pt idx="9721">
                  <c:v>538.5</c:v>
                </c:pt>
                <c:pt idx="9722">
                  <c:v>536.79999999999995</c:v>
                </c:pt>
                <c:pt idx="9723">
                  <c:v>542.70000000000005</c:v>
                </c:pt>
                <c:pt idx="9724">
                  <c:v>537.9</c:v>
                </c:pt>
                <c:pt idx="9725">
                  <c:v>545.5</c:v>
                </c:pt>
                <c:pt idx="9726">
                  <c:v>565.9</c:v>
                </c:pt>
                <c:pt idx="9727">
                  <c:v>559.29999999999995</c:v>
                </c:pt>
                <c:pt idx="9728">
                  <c:v>548</c:v>
                </c:pt>
                <c:pt idx="9729">
                  <c:v>540.4</c:v>
                </c:pt>
                <c:pt idx="9730">
                  <c:v>529.79999999999995</c:v>
                </c:pt>
                <c:pt idx="9731">
                  <c:v>532.1</c:v>
                </c:pt>
                <c:pt idx="9732">
                  <c:v>530.9</c:v>
                </c:pt>
                <c:pt idx="9733">
                  <c:v>539.29999999999995</c:v>
                </c:pt>
                <c:pt idx="9734">
                  <c:v>545.5</c:v>
                </c:pt>
                <c:pt idx="9735">
                  <c:v>549.6</c:v>
                </c:pt>
                <c:pt idx="9736">
                  <c:v>539.9</c:v>
                </c:pt>
                <c:pt idx="9737">
                  <c:v>538.4</c:v>
                </c:pt>
                <c:pt idx="9738">
                  <c:v>551.20000000000005</c:v>
                </c:pt>
                <c:pt idx="9739">
                  <c:v>553.5</c:v>
                </c:pt>
                <c:pt idx="9740">
                  <c:v>541</c:v>
                </c:pt>
                <c:pt idx="9741">
                  <c:v>532.20000000000005</c:v>
                </c:pt>
                <c:pt idx="9742">
                  <c:v>537.5</c:v>
                </c:pt>
                <c:pt idx="9743">
                  <c:v>535</c:v>
                </c:pt>
                <c:pt idx="9744">
                  <c:v>541.79999999999995</c:v>
                </c:pt>
                <c:pt idx="9745">
                  <c:v>539.20000000000005</c:v>
                </c:pt>
                <c:pt idx="9746">
                  <c:v>541.6</c:v>
                </c:pt>
                <c:pt idx="9747">
                  <c:v>557.29999999999995</c:v>
                </c:pt>
                <c:pt idx="9748">
                  <c:v>570.9</c:v>
                </c:pt>
                <c:pt idx="9749">
                  <c:v>574.9</c:v>
                </c:pt>
                <c:pt idx="9750">
                  <c:v>566.4</c:v>
                </c:pt>
                <c:pt idx="9751">
                  <c:v>560.29999999999995</c:v>
                </c:pt>
                <c:pt idx="9752">
                  <c:v>554.79999999999995</c:v>
                </c:pt>
                <c:pt idx="9753">
                  <c:v>534.9</c:v>
                </c:pt>
                <c:pt idx="9754">
                  <c:v>537.9</c:v>
                </c:pt>
                <c:pt idx="9755">
                  <c:v>541.4</c:v>
                </c:pt>
                <c:pt idx="9756">
                  <c:v>537.9</c:v>
                </c:pt>
                <c:pt idx="9757">
                  <c:v>545.4</c:v>
                </c:pt>
                <c:pt idx="9758">
                  <c:v>545.6</c:v>
                </c:pt>
                <c:pt idx="9759">
                  <c:v>542.9</c:v>
                </c:pt>
                <c:pt idx="9760">
                  <c:v>544.20000000000005</c:v>
                </c:pt>
                <c:pt idx="9761">
                  <c:v>542</c:v>
                </c:pt>
                <c:pt idx="9762">
                  <c:v>532.70000000000005</c:v>
                </c:pt>
                <c:pt idx="9763">
                  <c:v>533.4</c:v>
                </c:pt>
                <c:pt idx="9764">
                  <c:v>558.79999999999995</c:v>
                </c:pt>
                <c:pt idx="9765">
                  <c:v>559.1</c:v>
                </c:pt>
                <c:pt idx="9766">
                  <c:v>554.20000000000005</c:v>
                </c:pt>
                <c:pt idx="9767">
                  <c:v>553.20000000000005</c:v>
                </c:pt>
                <c:pt idx="9768">
                  <c:v>535.5</c:v>
                </c:pt>
                <c:pt idx="9769">
                  <c:v>541.29999999999995</c:v>
                </c:pt>
                <c:pt idx="9770">
                  <c:v>536</c:v>
                </c:pt>
                <c:pt idx="9771">
                  <c:v>548.9</c:v>
                </c:pt>
                <c:pt idx="9772">
                  <c:v>548.5</c:v>
                </c:pt>
                <c:pt idx="9773">
                  <c:v>542.20000000000005</c:v>
                </c:pt>
                <c:pt idx="9774">
                  <c:v>534.9</c:v>
                </c:pt>
                <c:pt idx="9775">
                  <c:v>529.6</c:v>
                </c:pt>
                <c:pt idx="9776">
                  <c:v>538.6</c:v>
                </c:pt>
                <c:pt idx="9777">
                  <c:v>555.29999999999995</c:v>
                </c:pt>
                <c:pt idx="9778">
                  <c:v>565.4</c:v>
                </c:pt>
                <c:pt idx="9779">
                  <c:v>575.6</c:v>
                </c:pt>
                <c:pt idx="9780">
                  <c:v>558.70000000000005</c:v>
                </c:pt>
                <c:pt idx="9781">
                  <c:v>564</c:v>
                </c:pt>
                <c:pt idx="9782">
                  <c:v>572.1</c:v>
                </c:pt>
                <c:pt idx="9783">
                  <c:v>572.6</c:v>
                </c:pt>
                <c:pt idx="9784">
                  <c:v>573</c:v>
                </c:pt>
                <c:pt idx="9785">
                  <c:v>565.9</c:v>
                </c:pt>
                <c:pt idx="9786">
                  <c:v>560.79999999999995</c:v>
                </c:pt>
                <c:pt idx="9787">
                  <c:v>573.5</c:v>
                </c:pt>
                <c:pt idx="9788">
                  <c:v>578.5</c:v>
                </c:pt>
                <c:pt idx="9789">
                  <c:v>577.20000000000005</c:v>
                </c:pt>
                <c:pt idx="9790">
                  <c:v>575.4</c:v>
                </c:pt>
                <c:pt idx="9791">
                  <c:v>575.79999999999995</c:v>
                </c:pt>
                <c:pt idx="9792">
                  <c:v>575.1</c:v>
                </c:pt>
                <c:pt idx="9793">
                  <c:v>553.9</c:v>
                </c:pt>
                <c:pt idx="9794">
                  <c:v>541.4</c:v>
                </c:pt>
                <c:pt idx="9795">
                  <c:v>539</c:v>
                </c:pt>
                <c:pt idx="9796">
                  <c:v>546.9</c:v>
                </c:pt>
                <c:pt idx="9797">
                  <c:v>551.5</c:v>
                </c:pt>
                <c:pt idx="9798">
                  <c:v>549.4</c:v>
                </c:pt>
                <c:pt idx="9799">
                  <c:v>549.9</c:v>
                </c:pt>
                <c:pt idx="9800">
                  <c:v>552.5</c:v>
                </c:pt>
                <c:pt idx="9801">
                  <c:v>554.1</c:v>
                </c:pt>
                <c:pt idx="9802">
                  <c:v>551.9</c:v>
                </c:pt>
                <c:pt idx="9803">
                  <c:v>562.70000000000005</c:v>
                </c:pt>
                <c:pt idx="9804">
                  <c:v>581.6</c:v>
                </c:pt>
                <c:pt idx="9805">
                  <c:v>577.20000000000005</c:v>
                </c:pt>
                <c:pt idx="9806">
                  <c:v>573.70000000000005</c:v>
                </c:pt>
                <c:pt idx="9807">
                  <c:v>571.6</c:v>
                </c:pt>
                <c:pt idx="9808">
                  <c:v>559.29999999999995</c:v>
                </c:pt>
                <c:pt idx="9809">
                  <c:v>565.29999999999995</c:v>
                </c:pt>
                <c:pt idx="9810">
                  <c:v>561.6</c:v>
                </c:pt>
                <c:pt idx="9811">
                  <c:v>555.79999999999995</c:v>
                </c:pt>
                <c:pt idx="9812">
                  <c:v>550.5</c:v>
                </c:pt>
                <c:pt idx="9813">
                  <c:v>546</c:v>
                </c:pt>
                <c:pt idx="9814">
                  <c:v>545.5</c:v>
                </c:pt>
                <c:pt idx="9815">
                  <c:v>555.4</c:v>
                </c:pt>
                <c:pt idx="9816">
                  <c:v>544.5</c:v>
                </c:pt>
                <c:pt idx="9817">
                  <c:v>557.29999999999995</c:v>
                </c:pt>
                <c:pt idx="9818">
                  <c:v>544.5</c:v>
                </c:pt>
                <c:pt idx="9819">
                  <c:v>527.29999999999995</c:v>
                </c:pt>
                <c:pt idx="9820">
                  <c:v>526.5</c:v>
                </c:pt>
                <c:pt idx="9821">
                  <c:v>528.5</c:v>
                </c:pt>
                <c:pt idx="9822">
                  <c:v>530</c:v>
                </c:pt>
                <c:pt idx="9823">
                  <c:v>529.1</c:v>
                </c:pt>
                <c:pt idx="9824">
                  <c:v>547.4</c:v>
                </c:pt>
                <c:pt idx="9825">
                  <c:v>537.5</c:v>
                </c:pt>
                <c:pt idx="9826">
                  <c:v>535.4</c:v>
                </c:pt>
                <c:pt idx="9827">
                  <c:v>547</c:v>
                </c:pt>
                <c:pt idx="9828">
                  <c:v>545.20000000000005</c:v>
                </c:pt>
                <c:pt idx="9829">
                  <c:v>545.20000000000005</c:v>
                </c:pt>
                <c:pt idx="9830">
                  <c:v>551.9</c:v>
                </c:pt>
                <c:pt idx="9831">
                  <c:v>548.6</c:v>
                </c:pt>
                <c:pt idx="9832">
                  <c:v>566.6</c:v>
                </c:pt>
                <c:pt idx="9833">
                  <c:v>563.9</c:v>
                </c:pt>
                <c:pt idx="9834">
                  <c:v>561</c:v>
                </c:pt>
                <c:pt idx="9835">
                  <c:v>555.29999999999995</c:v>
                </c:pt>
                <c:pt idx="9836">
                  <c:v>544.1</c:v>
                </c:pt>
                <c:pt idx="9837">
                  <c:v>539.1</c:v>
                </c:pt>
                <c:pt idx="9838">
                  <c:v>534.20000000000005</c:v>
                </c:pt>
                <c:pt idx="9839">
                  <c:v>534.79999999999995</c:v>
                </c:pt>
                <c:pt idx="9840">
                  <c:v>546</c:v>
                </c:pt>
                <c:pt idx="9841">
                  <c:v>540.70000000000005</c:v>
                </c:pt>
                <c:pt idx="9842">
                  <c:v>547.5</c:v>
                </c:pt>
                <c:pt idx="9843">
                  <c:v>535.9</c:v>
                </c:pt>
                <c:pt idx="9844">
                  <c:v>536.29999999999995</c:v>
                </c:pt>
                <c:pt idx="9845">
                  <c:v>538.6</c:v>
                </c:pt>
                <c:pt idx="9846">
                  <c:v>531.70000000000005</c:v>
                </c:pt>
                <c:pt idx="9847">
                  <c:v>543.1</c:v>
                </c:pt>
                <c:pt idx="9848">
                  <c:v>543.1</c:v>
                </c:pt>
                <c:pt idx="9849">
                  <c:v>535</c:v>
                </c:pt>
                <c:pt idx="9850">
                  <c:v>532.4</c:v>
                </c:pt>
                <c:pt idx="9851">
                  <c:v>533.70000000000005</c:v>
                </c:pt>
                <c:pt idx="9852">
                  <c:v>533.4</c:v>
                </c:pt>
                <c:pt idx="9853">
                  <c:v>538.29999999999995</c:v>
                </c:pt>
                <c:pt idx="9854">
                  <c:v>551.6</c:v>
                </c:pt>
                <c:pt idx="9855">
                  <c:v>549.79999999999995</c:v>
                </c:pt>
                <c:pt idx="9856">
                  <c:v>539.6</c:v>
                </c:pt>
                <c:pt idx="9857">
                  <c:v>535.6</c:v>
                </c:pt>
                <c:pt idx="9858">
                  <c:v>530</c:v>
                </c:pt>
                <c:pt idx="9859">
                  <c:v>526.1</c:v>
                </c:pt>
                <c:pt idx="9860">
                  <c:v>534.1</c:v>
                </c:pt>
                <c:pt idx="9861">
                  <c:v>535.79999999999995</c:v>
                </c:pt>
                <c:pt idx="9862">
                  <c:v>536.20000000000005</c:v>
                </c:pt>
                <c:pt idx="9863">
                  <c:v>546.6</c:v>
                </c:pt>
                <c:pt idx="9864">
                  <c:v>542.6</c:v>
                </c:pt>
                <c:pt idx="9865">
                  <c:v>540.4</c:v>
                </c:pt>
                <c:pt idx="9866">
                  <c:v>529.5</c:v>
                </c:pt>
                <c:pt idx="9867">
                  <c:v>544.79999999999995</c:v>
                </c:pt>
                <c:pt idx="9868">
                  <c:v>540.4</c:v>
                </c:pt>
                <c:pt idx="9869">
                  <c:v>540.6</c:v>
                </c:pt>
                <c:pt idx="9870">
                  <c:v>554.29999999999995</c:v>
                </c:pt>
                <c:pt idx="9871">
                  <c:v>559.6</c:v>
                </c:pt>
                <c:pt idx="9872">
                  <c:v>551.5</c:v>
                </c:pt>
                <c:pt idx="9873">
                  <c:v>542.29999999999995</c:v>
                </c:pt>
                <c:pt idx="9874">
                  <c:v>537.9</c:v>
                </c:pt>
                <c:pt idx="9875">
                  <c:v>531.20000000000005</c:v>
                </c:pt>
                <c:pt idx="9876">
                  <c:v>546.79999999999995</c:v>
                </c:pt>
                <c:pt idx="9877">
                  <c:v>555.6</c:v>
                </c:pt>
                <c:pt idx="9878">
                  <c:v>553.70000000000005</c:v>
                </c:pt>
                <c:pt idx="9879">
                  <c:v>550.4</c:v>
                </c:pt>
                <c:pt idx="9880">
                  <c:v>544.20000000000005</c:v>
                </c:pt>
                <c:pt idx="9881">
                  <c:v>547.79999999999995</c:v>
                </c:pt>
                <c:pt idx="9882">
                  <c:v>534.70000000000005</c:v>
                </c:pt>
                <c:pt idx="9883">
                  <c:v>526.29999999999995</c:v>
                </c:pt>
                <c:pt idx="9884">
                  <c:v>506.9</c:v>
                </c:pt>
                <c:pt idx="9885">
                  <c:v>504</c:v>
                </c:pt>
                <c:pt idx="9886">
                  <c:v>517.6</c:v>
                </c:pt>
                <c:pt idx="9887">
                  <c:v>525</c:v>
                </c:pt>
                <c:pt idx="9888">
                  <c:v>534.20000000000005</c:v>
                </c:pt>
                <c:pt idx="9889">
                  <c:v>530.6</c:v>
                </c:pt>
                <c:pt idx="9890">
                  <c:v>529.6</c:v>
                </c:pt>
                <c:pt idx="9891">
                  <c:v>516</c:v>
                </c:pt>
                <c:pt idx="9892">
                  <c:v>530</c:v>
                </c:pt>
                <c:pt idx="9893">
                  <c:v>536.20000000000005</c:v>
                </c:pt>
                <c:pt idx="9894">
                  <c:v>544.79999999999995</c:v>
                </c:pt>
                <c:pt idx="9895">
                  <c:v>533.79999999999995</c:v>
                </c:pt>
                <c:pt idx="9896">
                  <c:v>519.5</c:v>
                </c:pt>
                <c:pt idx="9897">
                  <c:v>535.29999999999995</c:v>
                </c:pt>
                <c:pt idx="9898">
                  <c:v>524.20000000000005</c:v>
                </c:pt>
                <c:pt idx="9899">
                  <c:v>518.20000000000005</c:v>
                </c:pt>
                <c:pt idx="9900">
                  <c:v>523.70000000000005</c:v>
                </c:pt>
                <c:pt idx="9901">
                  <c:v>524.5</c:v>
                </c:pt>
                <c:pt idx="9902">
                  <c:v>527</c:v>
                </c:pt>
                <c:pt idx="9903">
                  <c:v>529.9</c:v>
                </c:pt>
                <c:pt idx="9904">
                  <c:v>526.4</c:v>
                </c:pt>
                <c:pt idx="9905">
                  <c:v>527</c:v>
                </c:pt>
                <c:pt idx="9906">
                  <c:v>522.20000000000005</c:v>
                </c:pt>
                <c:pt idx="9907">
                  <c:v>528.4</c:v>
                </c:pt>
                <c:pt idx="9908">
                  <c:v>535.79999999999995</c:v>
                </c:pt>
                <c:pt idx="9909">
                  <c:v>538.5</c:v>
                </c:pt>
                <c:pt idx="9910">
                  <c:v>527.1</c:v>
                </c:pt>
                <c:pt idx="9911">
                  <c:v>520.29999999999995</c:v>
                </c:pt>
                <c:pt idx="9912">
                  <c:v>502.8</c:v>
                </c:pt>
                <c:pt idx="9913">
                  <c:v>521.29999999999995</c:v>
                </c:pt>
                <c:pt idx="9914">
                  <c:v>521.70000000000005</c:v>
                </c:pt>
                <c:pt idx="9915">
                  <c:v>521.5</c:v>
                </c:pt>
                <c:pt idx="9916">
                  <c:v>520.6</c:v>
                </c:pt>
                <c:pt idx="9917">
                  <c:v>520.70000000000005</c:v>
                </c:pt>
                <c:pt idx="9918">
                  <c:v>519.5</c:v>
                </c:pt>
                <c:pt idx="9919">
                  <c:v>518.6</c:v>
                </c:pt>
                <c:pt idx="9920">
                  <c:v>521.1</c:v>
                </c:pt>
                <c:pt idx="9921">
                  <c:v>515.20000000000005</c:v>
                </c:pt>
                <c:pt idx="9922">
                  <c:v>515.70000000000005</c:v>
                </c:pt>
                <c:pt idx="9923">
                  <c:v>521.6</c:v>
                </c:pt>
                <c:pt idx="9924">
                  <c:v>519.4</c:v>
                </c:pt>
                <c:pt idx="9925">
                  <c:v>516.79999999999995</c:v>
                </c:pt>
                <c:pt idx="9926">
                  <c:v>515.9</c:v>
                </c:pt>
                <c:pt idx="9927">
                  <c:v>520.79999999999995</c:v>
                </c:pt>
                <c:pt idx="9928">
                  <c:v>522.6</c:v>
                </c:pt>
                <c:pt idx="9929">
                  <c:v>524.20000000000005</c:v>
                </c:pt>
                <c:pt idx="9930">
                  <c:v>513.6</c:v>
                </c:pt>
                <c:pt idx="9931">
                  <c:v>516.79999999999995</c:v>
                </c:pt>
                <c:pt idx="9932">
                  <c:v>517</c:v>
                </c:pt>
                <c:pt idx="9933">
                  <c:v>508.2</c:v>
                </c:pt>
                <c:pt idx="9934">
                  <c:v>513</c:v>
                </c:pt>
                <c:pt idx="9935">
                  <c:v>515.6</c:v>
                </c:pt>
                <c:pt idx="9936">
                  <c:v>517.29999999999995</c:v>
                </c:pt>
                <c:pt idx="9937">
                  <c:v>518.20000000000005</c:v>
                </c:pt>
                <c:pt idx="9938">
                  <c:v>519.70000000000005</c:v>
                </c:pt>
                <c:pt idx="9939">
                  <c:v>515.1</c:v>
                </c:pt>
                <c:pt idx="9940">
                  <c:v>511.5</c:v>
                </c:pt>
                <c:pt idx="9941">
                  <c:v>519.20000000000005</c:v>
                </c:pt>
                <c:pt idx="9942">
                  <c:v>512.5</c:v>
                </c:pt>
                <c:pt idx="9943">
                  <c:v>508.1</c:v>
                </c:pt>
                <c:pt idx="9944">
                  <c:v>509.6</c:v>
                </c:pt>
                <c:pt idx="9945">
                  <c:v>514.79999999999995</c:v>
                </c:pt>
                <c:pt idx="9946">
                  <c:v>517.4</c:v>
                </c:pt>
                <c:pt idx="9947">
                  <c:v>515.20000000000005</c:v>
                </c:pt>
                <c:pt idx="9948">
                  <c:v>499</c:v>
                </c:pt>
                <c:pt idx="9949">
                  <c:v>505.7</c:v>
                </c:pt>
                <c:pt idx="9950">
                  <c:v>513.5</c:v>
                </c:pt>
                <c:pt idx="9951">
                  <c:v>507.1</c:v>
                </c:pt>
                <c:pt idx="9952">
                  <c:v>517.29999999999995</c:v>
                </c:pt>
                <c:pt idx="9953">
                  <c:v>505</c:v>
                </c:pt>
                <c:pt idx="9954">
                  <c:v>514.1</c:v>
                </c:pt>
                <c:pt idx="9955">
                  <c:v>518.9</c:v>
                </c:pt>
                <c:pt idx="9956">
                  <c:v>526.9</c:v>
                </c:pt>
                <c:pt idx="9957">
                  <c:v>521.70000000000005</c:v>
                </c:pt>
                <c:pt idx="9958">
                  <c:v>524.79999999999995</c:v>
                </c:pt>
                <c:pt idx="9959">
                  <c:v>523.9</c:v>
                </c:pt>
                <c:pt idx="9960">
                  <c:v>512.20000000000005</c:v>
                </c:pt>
                <c:pt idx="9961">
                  <c:v>506.4</c:v>
                </c:pt>
                <c:pt idx="9962">
                  <c:v>508</c:v>
                </c:pt>
                <c:pt idx="9963">
                  <c:v>518.20000000000005</c:v>
                </c:pt>
                <c:pt idx="9964">
                  <c:v>518.6</c:v>
                </c:pt>
                <c:pt idx="9965">
                  <c:v>523</c:v>
                </c:pt>
                <c:pt idx="9966">
                  <c:v>519</c:v>
                </c:pt>
                <c:pt idx="9967">
                  <c:v>514.1</c:v>
                </c:pt>
                <c:pt idx="9968">
                  <c:v>506.4</c:v>
                </c:pt>
                <c:pt idx="9969">
                  <c:v>497.1</c:v>
                </c:pt>
                <c:pt idx="9970">
                  <c:v>515.70000000000005</c:v>
                </c:pt>
                <c:pt idx="9971">
                  <c:v>506.5</c:v>
                </c:pt>
                <c:pt idx="9972">
                  <c:v>521.9</c:v>
                </c:pt>
                <c:pt idx="9973">
                  <c:v>514.79999999999995</c:v>
                </c:pt>
                <c:pt idx="9974">
                  <c:v>516.9</c:v>
                </c:pt>
                <c:pt idx="9975">
                  <c:v>523.29999999999995</c:v>
                </c:pt>
                <c:pt idx="9976">
                  <c:v>523.4</c:v>
                </c:pt>
                <c:pt idx="9977">
                  <c:v>520.4</c:v>
                </c:pt>
                <c:pt idx="9978">
                  <c:v>519.6</c:v>
                </c:pt>
                <c:pt idx="9979">
                  <c:v>522.70000000000005</c:v>
                </c:pt>
                <c:pt idx="9980">
                  <c:v>509.1</c:v>
                </c:pt>
                <c:pt idx="9981">
                  <c:v>521.5</c:v>
                </c:pt>
                <c:pt idx="9982">
                  <c:v>523.70000000000005</c:v>
                </c:pt>
                <c:pt idx="9983">
                  <c:v>530.1</c:v>
                </c:pt>
                <c:pt idx="9984">
                  <c:v>531.29999999999995</c:v>
                </c:pt>
                <c:pt idx="9985">
                  <c:v>525.6</c:v>
                </c:pt>
                <c:pt idx="9986">
                  <c:v>517</c:v>
                </c:pt>
                <c:pt idx="9987">
                  <c:v>504.3</c:v>
                </c:pt>
                <c:pt idx="9988">
                  <c:v>503.9</c:v>
                </c:pt>
                <c:pt idx="9989">
                  <c:v>510.3</c:v>
                </c:pt>
                <c:pt idx="9990">
                  <c:v>511.4</c:v>
                </c:pt>
                <c:pt idx="9991">
                  <c:v>519.4</c:v>
                </c:pt>
                <c:pt idx="9992">
                  <c:v>513.29999999999995</c:v>
                </c:pt>
                <c:pt idx="9993">
                  <c:v>521</c:v>
                </c:pt>
                <c:pt idx="9994">
                  <c:v>507.6</c:v>
                </c:pt>
                <c:pt idx="9995">
                  <c:v>512.70000000000005</c:v>
                </c:pt>
                <c:pt idx="9996">
                  <c:v>522.1</c:v>
                </c:pt>
                <c:pt idx="9997">
                  <c:v>522.6</c:v>
                </c:pt>
                <c:pt idx="9998">
                  <c:v>529.29999999999995</c:v>
                </c:pt>
                <c:pt idx="9999">
                  <c:v>531</c:v>
                </c:pt>
                <c:pt idx="10000">
                  <c:v>531.9</c:v>
                </c:pt>
                <c:pt idx="10001">
                  <c:v>520.70000000000005</c:v>
                </c:pt>
                <c:pt idx="10002">
                  <c:v>531.29999999999995</c:v>
                </c:pt>
                <c:pt idx="10003">
                  <c:v>509.6</c:v>
                </c:pt>
                <c:pt idx="10004">
                  <c:v>509</c:v>
                </c:pt>
                <c:pt idx="10005">
                  <c:v>502.4</c:v>
                </c:pt>
                <c:pt idx="10006">
                  <c:v>508</c:v>
                </c:pt>
                <c:pt idx="10007">
                  <c:v>515.20000000000005</c:v>
                </c:pt>
                <c:pt idx="10008">
                  <c:v>516</c:v>
                </c:pt>
                <c:pt idx="10009">
                  <c:v>513.79999999999995</c:v>
                </c:pt>
                <c:pt idx="10010">
                  <c:v>516.29999999999995</c:v>
                </c:pt>
                <c:pt idx="10011">
                  <c:v>506.6</c:v>
                </c:pt>
                <c:pt idx="10012">
                  <c:v>508</c:v>
                </c:pt>
                <c:pt idx="10013">
                  <c:v>507.9</c:v>
                </c:pt>
                <c:pt idx="10014">
                  <c:v>513.29999999999995</c:v>
                </c:pt>
                <c:pt idx="10015">
                  <c:v>512.79999999999995</c:v>
                </c:pt>
                <c:pt idx="10016">
                  <c:v>512.9</c:v>
                </c:pt>
                <c:pt idx="10017">
                  <c:v>512.4</c:v>
                </c:pt>
                <c:pt idx="10018">
                  <c:v>509.3</c:v>
                </c:pt>
                <c:pt idx="10019">
                  <c:v>520.4</c:v>
                </c:pt>
                <c:pt idx="10020">
                  <c:v>526.70000000000005</c:v>
                </c:pt>
                <c:pt idx="10021">
                  <c:v>526.6</c:v>
                </c:pt>
                <c:pt idx="10022">
                  <c:v>534.1</c:v>
                </c:pt>
                <c:pt idx="10023">
                  <c:v>534.70000000000005</c:v>
                </c:pt>
                <c:pt idx="10024">
                  <c:v>529.4</c:v>
                </c:pt>
                <c:pt idx="10025">
                  <c:v>526</c:v>
                </c:pt>
                <c:pt idx="10026">
                  <c:v>518.1</c:v>
                </c:pt>
                <c:pt idx="10027">
                  <c:v>512.79999999999995</c:v>
                </c:pt>
                <c:pt idx="10028">
                  <c:v>510.4</c:v>
                </c:pt>
                <c:pt idx="10029">
                  <c:v>503.7</c:v>
                </c:pt>
                <c:pt idx="10030">
                  <c:v>508.9</c:v>
                </c:pt>
                <c:pt idx="10031">
                  <c:v>501.5</c:v>
                </c:pt>
                <c:pt idx="10032">
                  <c:v>521</c:v>
                </c:pt>
                <c:pt idx="10033">
                  <c:v>514.9</c:v>
                </c:pt>
                <c:pt idx="10034">
                  <c:v>514.4</c:v>
                </c:pt>
                <c:pt idx="10035">
                  <c:v>512.29999999999995</c:v>
                </c:pt>
                <c:pt idx="10036">
                  <c:v>515.70000000000005</c:v>
                </c:pt>
                <c:pt idx="10037">
                  <c:v>520.20000000000005</c:v>
                </c:pt>
                <c:pt idx="10038">
                  <c:v>530.5</c:v>
                </c:pt>
                <c:pt idx="10039">
                  <c:v>533.1</c:v>
                </c:pt>
                <c:pt idx="10040">
                  <c:v>533.6</c:v>
                </c:pt>
                <c:pt idx="10041">
                  <c:v>516.5</c:v>
                </c:pt>
                <c:pt idx="10042">
                  <c:v>527.1</c:v>
                </c:pt>
                <c:pt idx="10043">
                  <c:v>524</c:v>
                </c:pt>
                <c:pt idx="10044">
                  <c:v>516.1</c:v>
                </c:pt>
                <c:pt idx="10045">
                  <c:v>507.6</c:v>
                </c:pt>
                <c:pt idx="10046">
                  <c:v>492.4</c:v>
                </c:pt>
                <c:pt idx="10047">
                  <c:v>507.1</c:v>
                </c:pt>
                <c:pt idx="10048">
                  <c:v>515.4</c:v>
                </c:pt>
                <c:pt idx="10049">
                  <c:v>528.20000000000005</c:v>
                </c:pt>
                <c:pt idx="10050">
                  <c:v>524.29999999999995</c:v>
                </c:pt>
                <c:pt idx="10051">
                  <c:v>526.5</c:v>
                </c:pt>
                <c:pt idx="10052">
                  <c:v>516.29999999999995</c:v>
                </c:pt>
                <c:pt idx="10053">
                  <c:v>511.2</c:v>
                </c:pt>
                <c:pt idx="10054">
                  <c:v>509.4</c:v>
                </c:pt>
                <c:pt idx="10055">
                  <c:v>513.70000000000005</c:v>
                </c:pt>
                <c:pt idx="10056">
                  <c:v>516.9</c:v>
                </c:pt>
                <c:pt idx="10057">
                  <c:v>514.70000000000005</c:v>
                </c:pt>
                <c:pt idx="10058">
                  <c:v>516.79999999999995</c:v>
                </c:pt>
                <c:pt idx="10059">
                  <c:v>510.5</c:v>
                </c:pt>
                <c:pt idx="10060">
                  <c:v>517</c:v>
                </c:pt>
                <c:pt idx="10061">
                  <c:v>518.5</c:v>
                </c:pt>
                <c:pt idx="10062">
                  <c:v>518.20000000000005</c:v>
                </c:pt>
                <c:pt idx="10063">
                  <c:v>513.4</c:v>
                </c:pt>
                <c:pt idx="10064">
                  <c:v>518</c:v>
                </c:pt>
                <c:pt idx="10065">
                  <c:v>509.9</c:v>
                </c:pt>
                <c:pt idx="10066">
                  <c:v>513.9</c:v>
                </c:pt>
                <c:pt idx="10067">
                  <c:v>512.29999999999995</c:v>
                </c:pt>
                <c:pt idx="10068">
                  <c:v>517.29999999999995</c:v>
                </c:pt>
                <c:pt idx="10069">
                  <c:v>516.4</c:v>
                </c:pt>
                <c:pt idx="10070">
                  <c:v>521.1</c:v>
                </c:pt>
                <c:pt idx="10071">
                  <c:v>513.1</c:v>
                </c:pt>
                <c:pt idx="10072">
                  <c:v>518.9</c:v>
                </c:pt>
                <c:pt idx="10073">
                  <c:v>513.4</c:v>
                </c:pt>
                <c:pt idx="10074">
                  <c:v>515.29999999999995</c:v>
                </c:pt>
                <c:pt idx="10075">
                  <c:v>506.4</c:v>
                </c:pt>
                <c:pt idx="10076">
                  <c:v>501.5</c:v>
                </c:pt>
                <c:pt idx="10077">
                  <c:v>491.6</c:v>
                </c:pt>
                <c:pt idx="10078">
                  <c:v>495.1</c:v>
                </c:pt>
                <c:pt idx="10079">
                  <c:v>492.3</c:v>
                </c:pt>
                <c:pt idx="10080">
                  <c:v>495.4</c:v>
                </c:pt>
                <c:pt idx="10081">
                  <c:v>508.6</c:v>
                </c:pt>
                <c:pt idx="10082">
                  <c:v>496.1</c:v>
                </c:pt>
                <c:pt idx="10083">
                  <c:v>499.6</c:v>
                </c:pt>
                <c:pt idx="10084">
                  <c:v>499.2</c:v>
                </c:pt>
                <c:pt idx="10085">
                  <c:v>504.1</c:v>
                </c:pt>
                <c:pt idx="10086">
                  <c:v>504.8</c:v>
                </c:pt>
                <c:pt idx="10087">
                  <c:v>507.4</c:v>
                </c:pt>
                <c:pt idx="10088">
                  <c:v>512.5</c:v>
                </c:pt>
                <c:pt idx="10089">
                  <c:v>512</c:v>
                </c:pt>
                <c:pt idx="10090">
                  <c:v>519.5</c:v>
                </c:pt>
                <c:pt idx="10091">
                  <c:v>512.70000000000005</c:v>
                </c:pt>
                <c:pt idx="10092">
                  <c:v>517.4</c:v>
                </c:pt>
                <c:pt idx="10093">
                  <c:v>517</c:v>
                </c:pt>
                <c:pt idx="10094">
                  <c:v>511.9</c:v>
                </c:pt>
                <c:pt idx="10095">
                  <c:v>510.8</c:v>
                </c:pt>
                <c:pt idx="10096">
                  <c:v>516.1</c:v>
                </c:pt>
                <c:pt idx="10097">
                  <c:v>504.1</c:v>
                </c:pt>
                <c:pt idx="10098">
                  <c:v>507.7</c:v>
                </c:pt>
                <c:pt idx="10099">
                  <c:v>507.2</c:v>
                </c:pt>
                <c:pt idx="10100">
                  <c:v>514.79999999999995</c:v>
                </c:pt>
                <c:pt idx="10101">
                  <c:v>517.29999999999995</c:v>
                </c:pt>
                <c:pt idx="10102">
                  <c:v>520.4</c:v>
                </c:pt>
                <c:pt idx="10103">
                  <c:v>503.9</c:v>
                </c:pt>
                <c:pt idx="10104">
                  <c:v>510.4</c:v>
                </c:pt>
                <c:pt idx="10105">
                  <c:v>519.29999999999995</c:v>
                </c:pt>
                <c:pt idx="10106">
                  <c:v>522</c:v>
                </c:pt>
                <c:pt idx="10107">
                  <c:v>519.9</c:v>
                </c:pt>
                <c:pt idx="10108">
                  <c:v>499.5</c:v>
                </c:pt>
                <c:pt idx="10109">
                  <c:v>512.9</c:v>
                </c:pt>
                <c:pt idx="10110">
                  <c:v>516.9</c:v>
                </c:pt>
                <c:pt idx="10111">
                  <c:v>508.7</c:v>
                </c:pt>
                <c:pt idx="10112">
                  <c:v>514.70000000000005</c:v>
                </c:pt>
                <c:pt idx="10113">
                  <c:v>521.79999999999995</c:v>
                </c:pt>
                <c:pt idx="10114">
                  <c:v>513.1</c:v>
                </c:pt>
                <c:pt idx="10115">
                  <c:v>513.79999999999995</c:v>
                </c:pt>
                <c:pt idx="10116">
                  <c:v>502.8</c:v>
                </c:pt>
                <c:pt idx="10117">
                  <c:v>513.79999999999995</c:v>
                </c:pt>
                <c:pt idx="10118">
                  <c:v>518.5</c:v>
                </c:pt>
                <c:pt idx="10119">
                  <c:v>519.9</c:v>
                </c:pt>
                <c:pt idx="10120">
                  <c:v>535.9</c:v>
                </c:pt>
                <c:pt idx="10121">
                  <c:v>550.79999999999995</c:v>
                </c:pt>
                <c:pt idx="10122">
                  <c:v>548.6</c:v>
                </c:pt>
                <c:pt idx="10123">
                  <c:v>547.70000000000005</c:v>
                </c:pt>
                <c:pt idx="10124">
                  <c:v>547.29999999999995</c:v>
                </c:pt>
                <c:pt idx="10125">
                  <c:v>541.1</c:v>
                </c:pt>
                <c:pt idx="10126">
                  <c:v>538.1</c:v>
                </c:pt>
                <c:pt idx="10127">
                  <c:v>523.6</c:v>
                </c:pt>
                <c:pt idx="10128">
                  <c:v>520.9</c:v>
                </c:pt>
                <c:pt idx="10129">
                  <c:v>535.79999999999995</c:v>
                </c:pt>
                <c:pt idx="10130">
                  <c:v>554.5</c:v>
                </c:pt>
                <c:pt idx="10131">
                  <c:v>555.1</c:v>
                </c:pt>
                <c:pt idx="10132">
                  <c:v>546.70000000000005</c:v>
                </c:pt>
                <c:pt idx="10133">
                  <c:v>554.29999999999995</c:v>
                </c:pt>
                <c:pt idx="10134">
                  <c:v>541.29999999999995</c:v>
                </c:pt>
                <c:pt idx="10135">
                  <c:v>544.29999999999995</c:v>
                </c:pt>
                <c:pt idx="10136">
                  <c:v>547.1</c:v>
                </c:pt>
                <c:pt idx="10137">
                  <c:v>527.9</c:v>
                </c:pt>
                <c:pt idx="10138">
                  <c:v>516.9</c:v>
                </c:pt>
                <c:pt idx="10139">
                  <c:v>518.29999999999995</c:v>
                </c:pt>
                <c:pt idx="10140">
                  <c:v>524.5</c:v>
                </c:pt>
                <c:pt idx="10141">
                  <c:v>528.1</c:v>
                </c:pt>
                <c:pt idx="10142">
                  <c:v>528.1</c:v>
                </c:pt>
                <c:pt idx="10143">
                  <c:v>531.5</c:v>
                </c:pt>
                <c:pt idx="10144">
                  <c:v>533.70000000000005</c:v>
                </c:pt>
                <c:pt idx="10145">
                  <c:v>515.9</c:v>
                </c:pt>
                <c:pt idx="10146">
                  <c:v>530</c:v>
                </c:pt>
                <c:pt idx="10147">
                  <c:v>526</c:v>
                </c:pt>
                <c:pt idx="10148">
                  <c:v>525.1</c:v>
                </c:pt>
                <c:pt idx="10149">
                  <c:v>529.4</c:v>
                </c:pt>
                <c:pt idx="10150">
                  <c:v>548.4</c:v>
                </c:pt>
                <c:pt idx="10151">
                  <c:v>547.70000000000005</c:v>
                </c:pt>
                <c:pt idx="10152">
                  <c:v>539.6</c:v>
                </c:pt>
                <c:pt idx="10153">
                  <c:v>526</c:v>
                </c:pt>
                <c:pt idx="10154">
                  <c:v>518.29999999999995</c:v>
                </c:pt>
                <c:pt idx="10155">
                  <c:v>521.79999999999995</c:v>
                </c:pt>
                <c:pt idx="10156">
                  <c:v>535.9</c:v>
                </c:pt>
                <c:pt idx="10157">
                  <c:v>536.20000000000005</c:v>
                </c:pt>
                <c:pt idx="10158">
                  <c:v>530.6</c:v>
                </c:pt>
                <c:pt idx="10159">
                  <c:v>533.20000000000005</c:v>
                </c:pt>
                <c:pt idx="10160">
                  <c:v>535.70000000000005</c:v>
                </c:pt>
                <c:pt idx="10161">
                  <c:v>537</c:v>
                </c:pt>
                <c:pt idx="10162">
                  <c:v>537.79999999999995</c:v>
                </c:pt>
                <c:pt idx="10163">
                  <c:v>539</c:v>
                </c:pt>
                <c:pt idx="10164">
                  <c:v>547.70000000000005</c:v>
                </c:pt>
                <c:pt idx="10165">
                  <c:v>554.29999999999995</c:v>
                </c:pt>
                <c:pt idx="10166">
                  <c:v>559.20000000000005</c:v>
                </c:pt>
                <c:pt idx="10167">
                  <c:v>546.1</c:v>
                </c:pt>
                <c:pt idx="10168">
                  <c:v>550.1</c:v>
                </c:pt>
                <c:pt idx="10169">
                  <c:v>550.5</c:v>
                </c:pt>
                <c:pt idx="10170">
                  <c:v>532.20000000000005</c:v>
                </c:pt>
                <c:pt idx="10171">
                  <c:v>529.20000000000005</c:v>
                </c:pt>
                <c:pt idx="10172">
                  <c:v>517.70000000000005</c:v>
                </c:pt>
                <c:pt idx="10173">
                  <c:v>516</c:v>
                </c:pt>
                <c:pt idx="10174">
                  <c:v>527.9</c:v>
                </c:pt>
                <c:pt idx="10175">
                  <c:v>530.9</c:v>
                </c:pt>
                <c:pt idx="10176">
                  <c:v>537.5</c:v>
                </c:pt>
                <c:pt idx="10177">
                  <c:v>536.20000000000005</c:v>
                </c:pt>
                <c:pt idx="10178">
                  <c:v>532.79999999999995</c:v>
                </c:pt>
                <c:pt idx="10179">
                  <c:v>540.1</c:v>
                </c:pt>
                <c:pt idx="10180">
                  <c:v>537.5</c:v>
                </c:pt>
                <c:pt idx="10181">
                  <c:v>526.6</c:v>
                </c:pt>
                <c:pt idx="10182">
                  <c:v>531.29999999999995</c:v>
                </c:pt>
                <c:pt idx="10183">
                  <c:v>524.5</c:v>
                </c:pt>
                <c:pt idx="10184">
                  <c:v>531.20000000000005</c:v>
                </c:pt>
                <c:pt idx="10185">
                  <c:v>531.79999999999995</c:v>
                </c:pt>
                <c:pt idx="10186">
                  <c:v>539.29999999999995</c:v>
                </c:pt>
                <c:pt idx="10187">
                  <c:v>553.20000000000005</c:v>
                </c:pt>
                <c:pt idx="10188">
                  <c:v>552.4</c:v>
                </c:pt>
                <c:pt idx="10189">
                  <c:v>544.9</c:v>
                </c:pt>
                <c:pt idx="10190">
                  <c:v>533.79999999999995</c:v>
                </c:pt>
                <c:pt idx="10191">
                  <c:v>511.1</c:v>
                </c:pt>
                <c:pt idx="10192">
                  <c:v>527.1</c:v>
                </c:pt>
                <c:pt idx="10193">
                  <c:v>530.9</c:v>
                </c:pt>
                <c:pt idx="10194">
                  <c:v>523.29999999999995</c:v>
                </c:pt>
                <c:pt idx="10195">
                  <c:v>525.1</c:v>
                </c:pt>
                <c:pt idx="10196">
                  <c:v>535.79999999999995</c:v>
                </c:pt>
                <c:pt idx="10197">
                  <c:v>529.20000000000005</c:v>
                </c:pt>
                <c:pt idx="10198">
                  <c:v>520.29999999999995</c:v>
                </c:pt>
                <c:pt idx="10199">
                  <c:v>529.6</c:v>
                </c:pt>
                <c:pt idx="10200">
                  <c:v>536.29999999999995</c:v>
                </c:pt>
                <c:pt idx="10201">
                  <c:v>547</c:v>
                </c:pt>
                <c:pt idx="10202">
                  <c:v>546.6</c:v>
                </c:pt>
                <c:pt idx="10203">
                  <c:v>531.29999999999995</c:v>
                </c:pt>
                <c:pt idx="10204">
                  <c:v>523.4</c:v>
                </c:pt>
                <c:pt idx="10205">
                  <c:v>521.29999999999995</c:v>
                </c:pt>
                <c:pt idx="10206">
                  <c:v>518.29999999999995</c:v>
                </c:pt>
                <c:pt idx="10207">
                  <c:v>528.4</c:v>
                </c:pt>
                <c:pt idx="10208">
                  <c:v>534.70000000000005</c:v>
                </c:pt>
                <c:pt idx="10209">
                  <c:v>536.20000000000005</c:v>
                </c:pt>
                <c:pt idx="10210">
                  <c:v>524.29999999999995</c:v>
                </c:pt>
                <c:pt idx="10211">
                  <c:v>527.20000000000005</c:v>
                </c:pt>
                <c:pt idx="10212">
                  <c:v>535.79999999999995</c:v>
                </c:pt>
                <c:pt idx="10213">
                  <c:v>534.9</c:v>
                </c:pt>
                <c:pt idx="10214">
                  <c:v>538.29999999999995</c:v>
                </c:pt>
                <c:pt idx="10215">
                  <c:v>546.4</c:v>
                </c:pt>
                <c:pt idx="10216">
                  <c:v>554.29999999999995</c:v>
                </c:pt>
                <c:pt idx="10217">
                  <c:v>557.20000000000005</c:v>
                </c:pt>
                <c:pt idx="10218">
                  <c:v>550.5</c:v>
                </c:pt>
                <c:pt idx="10219">
                  <c:v>540.9</c:v>
                </c:pt>
                <c:pt idx="10220">
                  <c:v>535.9</c:v>
                </c:pt>
                <c:pt idx="10221">
                  <c:v>524.1</c:v>
                </c:pt>
                <c:pt idx="10222">
                  <c:v>515.79999999999995</c:v>
                </c:pt>
                <c:pt idx="10223">
                  <c:v>512.20000000000005</c:v>
                </c:pt>
                <c:pt idx="10224">
                  <c:v>514.4</c:v>
                </c:pt>
                <c:pt idx="10225">
                  <c:v>522.70000000000005</c:v>
                </c:pt>
                <c:pt idx="10226">
                  <c:v>530.29999999999995</c:v>
                </c:pt>
                <c:pt idx="10227">
                  <c:v>538.1</c:v>
                </c:pt>
                <c:pt idx="10228">
                  <c:v>535.9</c:v>
                </c:pt>
                <c:pt idx="10229">
                  <c:v>527.4</c:v>
                </c:pt>
                <c:pt idx="10230">
                  <c:v>534.29999999999995</c:v>
                </c:pt>
                <c:pt idx="10231">
                  <c:v>543.1</c:v>
                </c:pt>
                <c:pt idx="10232">
                  <c:v>553.9</c:v>
                </c:pt>
                <c:pt idx="10233">
                  <c:v>559.79999999999995</c:v>
                </c:pt>
                <c:pt idx="10234">
                  <c:v>542.6</c:v>
                </c:pt>
                <c:pt idx="10235">
                  <c:v>540.9</c:v>
                </c:pt>
                <c:pt idx="10236">
                  <c:v>523.1</c:v>
                </c:pt>
                <c:pt idx="10237">
                  <c:v>516.6</c:v>
                </c:pt>
                <c:pt idx="10238">
                  <c:v>525.20000000000005</c:v>
                </c:pt>
                <c:pt idx="10239">
                  <c:v>528.29999999999995</c:v>
                </c:pt>
                <c:pt idx="10240">
                  <c:v>536.20000000000005</c:v>
                </c:pt>
                <c:pt idx="10241">
                  <c:v>541.70000000000005</c:v>
                </c:pt>
                <c:pt idx="10242">
                  <c:v>520.79999999999995</c:v>
                </c:pt>
                <c:pt idx="10243">
                  <c:v>536.70000000000005</c:v>
                </c:pt>
                <c:pt idx="10244">
                  <c:v>531.29999999999995</c:v>
                </c:pt>
                <c:pt idx="10245">
                  <c:v>532.29999999999995</c:v>
                </c:pt>
                <c:pt idx="10246">
                  <c:v>541</c:v>
                </c:pt>
                <c:pt idx="10247">
                  <c:v>556.79999999999995</c:v>
                </c:pt>
                <c:pt idx="10248">
                  <c:v>556</c:v>
                </c:pt>
                <c:pt idx="10249">
                  <c:v>546.29999999999995</c:v>
                </c:pt>
                <c:pt idx="10250">
                  <c:v>525.79999999999995</c:v>
                </c:pt>
                <c:pt idx="10251">
                  <c:v>528.9</c:v>
                </c:pt>
                <c:pt idx="10252">
                  <c:v>524.9</c:v>
                </c:pt>
                <c:pt idx="10253">
                  <c:v>518.9</c:v>
                </c:pt>
                <c:pt idx="10254">
                  <c:v>539</c:v>
                </c:pt>
                <c:pt idx="10255">
                  <c:v>532.79999999999995</c:v>
                </c:pt>
                <c:pt idx="10256">
                  <c:v>542.70000000000005</c:v>
                </c:pt>
                <c:pt idx="10257">
                  <c:v>546</c:v>
                </c:pt>
                <c:pt idx="10258">
                  <c:v>543.4</c:v>
                </c:pt>
                <c:pt idx="10259">
                  <c:v>545.1</c:v>
                </c:pt>
                <c:pt idx="10260">
                  <c:v>543.70000000000005</c:v>
                </c:pt>
                <c:pt idx="10261">
                  <c:v>543.70000000000005</c:v>
                </c:pt>
                <c:pt idx="10262">
                  <c:v>545.9</c:v>
                </c:pt>
                <c:pt idx="10263">
                  <c:v>544.1</c:v>
                </c:pt>
                <c:pt idx="10264">
                  <c:v>546.29999999999995</c:v>
                </c:pt>
                <c:pt idx="10265">
                  <c:v>539.9</c:v>
                </c:pt>
                <c:pt idx="10266">
                  <c:v>559.6</c:v>
                </c:pt>
                <c:pt idx="10267">
                  <c:v>550.29999999999995</c:v>
                </c:pt>
                <c:pt idx="10268">
                  <c:v>560</c:v>
                </c:pt>
                <c:pt idx="10269">
                  <c:v>556.70000000000005</c:v>
                </c:pt>
                <c:pt idx="10270">
                  <c:v>543.9</c:v>
                </c:pt>
                <c:pt idx="10271">
                  <c:v>544.20000000000005</c:v>
                </c:pt>
                <c:pt idx="10272">
                  <c:v>546.9</c:v>
                </c:pt>
                <c:pt idx="10273">
                  <c:v>544.20000000000005</c:v>
                </c:pt>
                <c:pt idx="10274">
                  <c:v>544.70000000000005</c:v>
                </c:pt>
                <c:pt idx="10275">
                  <c:v>551.4</c:v>
                </c:pt>
                <c:pt idx="10276">
                  <c:v>548.70000000000005</c:v>
                </c:pt>
                <c:pt idx="10277">
                  <c:v>547.5</c:v>
                </c:pt>
                <c:pt idx="10278">
                  <c:v>541.5</c:v>
                </c:pt>
                <c:pt idx="10279">
                  <c:v>543.29999999999995</c:v>
                </c:pt>
                <c:pt idx="10280">
                  <c:v>541.5</c:v>
                </c:pt>
                <c:pt idx="10281">
                  <c:v>552</c:v>
                </c:pt>
                <c:pt idx="10282">
                  <c:v>555.1</c:v>
                </c:pt>
                <c:pt idx="10283">
                  <c:v>569.70000000000005</c:v>
                </c:pt>
                <c:pt idx="10284">
                  <c:v>551.5</c:v>
                </c:pt>
                <c:pt idx="10285">
                  <c:v>563</c:v>
                </c:pt>
                <c:pt idx="10286">
                  <c:v>557.4</c:v>
                </c:pt>
                <c:pt idx="10287">
                  <c:v>546.9</c:v>
                </c:pt>
                <c:pt idx="10288">
                  <c:v>532.70000000000005</c:v>
                </c:pt>
                <c:pt idx="10289">
                  <c:v>524.5</c:v>
                </c:pt>
                <c:pt idx="10290">
                  <c:v>539.6</c:v>
                </c:pt>
                <c:pt idx="10291">
                  <c:v>537.9</c:v>
                </c:pt>
                <c:pt idx="10292">
                  <c:v>538.29999999999995</c:v>
                </c:pt>
                <c:pt idx="10293">
                  <c:v>535.79999999999995</c:v>
                </c:pt>
                <c:pt idx="10294">
                  <c:v>538.79999999999995</c:v>
                </c:pt>
                <c:pt idx="10295">
                  <c:v>541.79999999999995</c:v>
                </c:pt>
                <c:pt idx="10296">
                  <c:v>544.9</c:v>
                </c:pt>
                <c:pt idx="10297">
                  <c:v>541.79999999999995</c:v>
                </c:pt>
                <c:pt idx="10298">
                  <c:v>550.29999999999995</c:v>
                </c:pt>
                <c:pt idx="10299">
                  <c:v>550.70000000000005</c:v>
                </c:pt>
                <c:pt idx="10300">
                  <c:v>559.6</c:v>
                </c:pt>
                <c:pt idx="10301">
                  <c:v>536.5</c:v>
                </c:pt>
                <c:pt idx="10302">
                  <c:v>528.29999999999995</c:v>
                </c:pt>
                <c:pt idx="10303">
                  <c:v>534.9</c:v>
                </c:pt>
                <c:pt idx="10304">
                  <c:v>540.29999999999995</c:v>
                </c:pt>
                <c:pt idx="10305">
                  <c:v>528.4</c:v>
                </c:pt>
                <c:pt idx="10306">
                  <c:v>548</c:v>
                </c:pt>
                <c:pt idx="10307">
                  <c:v>545.29999999999995</c:v>
                </c:pt>
                <c:pt idx="10308">
                  <c:v>546</c:v>
                </c:pt>
                <c:pt idx="10309">
                  <c:v>539</c:v>
                </c:pt>
                <c:pt idx="10310">
                  <c:v>533.6</c:v>
                </c:pt>
                <c:pt idx="10311">
                  <c:v>548</c:v>
                </c:pt>
                <c:pt idx="10312">
                  <c:v>556.70000000000005</c:v>
                </c:pt>
                <c:pt idx="10313">
                  <c:v>558.20000000000005</c:v>
                </c:pt>
                <c:pt idx="10314">
                  <c:v>562.29999999999995</c:v>
                </c:pt>
                <c:pt idx="10315">
                  <c:v>566.79999999999995</c:v>
                </c:pt>
                <c:pt idx="10316">
                  <c:v>560.6</c:v>
                </c:pt>
                <c:pt idx="10317">
                  <c:v>543.79999999999995</c:v>
                </c:pt>
                <c:pt idx="10318">
                  <c:v>538.1</c:v>
                </c:pt>
                <c:pt idx="10319">
                  <c:v>536.9</c:v>
                </c:pt>
                <c:pt idx="10320">
                  <c:v>537.79999999999995</c:v>
                </c:pt>
                <c:pt idx="10321">
                  <c:v>532</c:v>
                </c:pt>
                <c:pt idx="10322">
                  <c:v>533.20000000000005</c:v>
                </c:pt>
                <c:pt idx="10323">
                  <c:v>529.9</c:v>
                </c:pt>
                <c:pt idx="10324">
                  <c:v>539.1</c:v>
                </c:pt>
                <c:pt idx="10325">
                  <c:v>540.9</c:v>
                </c:pt>
                <c:pt idx="10326">
                  <c:v>544.4</c:v>
                </c:pt>
                <c:pt idx="10327">
                  <c:v>540.1</c:v>
                </c:pt>
                <c:pt idx="10328">
                  <c:v>555</c:v>
                </c:pt>
                <c:pt idx="10329">
                  <c:v>565.1</c:v>
                </c:pt>
                <c:pt idx="10330">
                  <c:v>563</c:v>
                </c:pt>
                <c:pt idx="10331">
                  <c:v>565.6</c:v>
                </c:pt>
                <c:pt idx="10332">
                  <c:v>560.20000000000005</c:v>
                </c:pt>
                <c:pt idx="10333">
                  <c:v>563.79999999999995</c:v>
                </c:pt>
                <c:pt idx="10334">
                  <c:v>552.4</c:v>
                </c:pt>
                <c:pt idx="10335">
                  <c:v>556.70000000000005</c:v>
                </c:pt>
                <c:pt idx="10336">
                  <c:v>545.5</c:v>
                </c:pt>
                <c:pt idx="10337">
                  <c:v>554.4</c:v>
                </c:pt>
                <c:pt idx="10338">
                  <c:v>553.9</c:v>
                </c:pt>
                <c:pt idx="10339">
                  <c:v>558.4</c:v>
                </c:pt>
                <c:pt idx="10340">
                  <c:v>568.79999999999995</c:v>
                </c:pt>
                <c:pt idx="10341">
                  <c:v>563.4</c:v>
                </c:pt>
                <c:pt idx="10342">
                  <c:v>551.4</c:v>
                </c:pt>
                <c:pt idx="10343">
                  <c:v>546.9</c:v>
                </c:pt>
                <c:pt idx="10344">
                  <c:v>553.70000000000005</c:v>
                </c:pt>
                <c:pt idx="10345">
                  <c:v>545.6</c:v>
                </c:pt>
                <c:pt idx="10346">
                  <c:v>539.4</c:v>
                </c:pt>
                <c:pt idx="10347">
                  <c:v>530.6</c:v>
                </c:pt>
                <c:pt idx="10348">
                  <c:v>526.70000000000005</c:v>
                </c:pt>
                <c:pt idx="10349">
                  <c:v>524</c:v>
                </c:pt>
                <c:pt idx="10350">
                  <c:v>536</c:v>
                </c:pt>
                <c:pt idx="10351">
                  <c:v>538</c:v>
                </c:pt>
                <c:pt idx="10352">
                  <c:v>542.4</c:v>
                </c:pt>
                <c:pt idx="10353">
                  <c:v>546.79999999999995</c:v>
                </c:pt>
                <c:pt idx="10354">
                  <c:v>540.29999999999995</c:v>
                </c:pt>
                <c:pt idx="10355">
                  <c:v>533.5</c:v>
                </c:pt>
                <c:pt idx="10356">
                  <c:v>525</c:v>
                </c:pt>
                <c:pt idx="10357">
                  <c:v>552</c:v>
                </c:pt>
                <c:pt idx="10358">
                  <c:v>556</c:v>
                </c:pt>
                <c:pt idx="10359">
                  <c:v>558.29999999999995</c:v>
                </c:pt>
                <c:pt idx="10360">
                  <c:v>567.20000000000005</c:v>
                </c:pt>
                <c:pt idx="10361">
                  <c:v>550.70000000000005</c:v>
                </c:pt>
                <c:pt idx="10362">
                  <c:v>564.4</c:v>
                </c:pt>
                <c:pt idx="10363">
                  <c:v>559.9</c:v>
                </c:pt>
                <c:pt idx="10364">
                  <c:v>552.20000000000005</c:v>
                </c:pt>
                <c:pt idx="10365">
                  <c:v>545.70000000000005</c:v>
                </c:pt>
                <c:pt idx="10366">
                  <c:v>540.5</c:v>
                </c:pt>
                <c:pt idx="10367">
                  <c:v>541.29999999999995</c:v>
                </c:pt>
                <c:pt idx="10368">
                  <c:v>542</c:v>
                </c:pt>
                <c:pt idx="10369">
                  <c:v>543.70000000000005</c:v>
                </c:pt>
                <c:pt idx="10370">
                  <c:v>528.9</c:v>
                </c:pt>
                <c:pt idx="10371">
                  <c:v>544.79999999999995</c:v>
                </c:pt>
                <c:pt idx="10372">
                  <c:v>541.5</c:v>
                </c:pt>
                <c:pt idx="10373">
                  <c:v>540.1</c:v>
                </c:pt>
                <c:pt idx="10374">
                  <c:v>547.4</c:v>
                </c:pt>
                <c:pt idx="10375">
                  <c:v>558.4</c:v>
                </c:pt>
                <c:pt idx="10376">
                  <c:v>570.9</c:v>
                </c:pt>
                <c:pt idx="10377">
                  <c:v>569.79999999999995</c:v>
                </c:pt>
                <c:pt idx="10378">
                  <c:v>565</c:v>
                </c:pt>
                <c:pt idx="10379">
                  <c:v>554.5</c:v>
                </c:pt>
                <c:pt idx="10380">
                  <c:v>552</c:v>
                </c:pt>
                <c:pt idx="10381">
                  <c:v>540.29999999999995</c:v>
                </c:pt>
                <c:pt idx="10382">
                  <c:v>541.6</c:v>
                </c:pt>
                <c:pt idx="10383">
                  <c:v>543.20000000000005</c:v>
                </c:pt>
                <c:pt idx="10384">
                  <c:v>535.6</c:v>
                </c:pt>
                <c:pt idx="10385">
                  <c:v>545.20000000000005</c:v>
                </c:pt>
                <c:pt idx="10386">
                  <c:v>532.4</c:v>
                </c:pt>
                <c:pt idx="10387">
                  <c:v>540.1</c:v>
                </c:pt>
                <c:pt idx="10388">
                  <c:v>540.9</c:v>
                </c:pt>
                <c:pt idx="10389">
                  <c:v>546</c:v>
                </c:pt>
                <c:pt idx="10390">
                  <c:v>540.6</c:v>
                </c:pt>
                <c:pt idx="10391">
                  <c:v>556.9</c:v>
                </c:pt>
                <c:pt idx="10392">
                  <c:v>563.1</c:v>
                </c:pt>
                <c:pt idx="10393">
                  <c:v>574.5</c:v>
                </c:pt>
                <c:pt idx="10394">
                  <c:v>562.70000000000005</c:v>
                </c:pt>
                <c:pt idx="10395">
                  <c:v>574.5</c:v>
                </c:pt>
                <c:pt idx="10396">
                  <c:v>567</c:v>
                </c:pt>
                <c:pt idx="10397">
                  <c:v>560.1</c:v>
                </c:pt>
                <c:pt idx="10398">
                  <c:v>562.5</c:v>
                </c:pt>
                <c:pt idx="10399">
                  <c:v>558.70000000000005</c:v>
                </c:pt>
                <c:pt idx="10400">
                  <c:v>569.6</c:v>
                </c:pt>
                <c:pt idx="10401">
                  <c:v>557</c:v>
                </c:pt>
                <c:pt idx="10402">
                  <c:v>574.6</c:v>
                </c:pt>
                <c:pt idx="10403">
                  <c:v>553.5</c:v>
                </c:pt>
                <c:pt idx="10404">
                  <c:v>552.5</c:v>
                </c:pt>
                <c:pt idx="10405">
                  <c:v>573.20000000000005</c:v>
                </c:pt>
                <c:pt idx="10406">
                  <c:v>562.4</c:v>
                </c:pt>
                <c:pt idx="10407">
                  <c:v>560.70000000000005</c:v>
                </c:pt>
                <c:pt idx="10408">
                  <c:v>557.5</c:v>
                </c:pt>
                <c:pt idx="10409">
                  <c:v>554.20000000000005</c:v>
                </c:pt>
                <c:pt idx="10410">
                  <c:v>562</c:v>
                </c:pt>
                <c:pt idx="10411">
                  <c:v>553.6</c:v>
                </c:pt>
                <c:pt idx="10412">
                  <c:v>564.20000000000005</c:v>
                </c:pt>
                <c:pt idx="10413">
                  <c:v>561.6</c:v>
                </c:pt>
                <c:pt idx="10414">
                  <c:v>542.29999999999995</c:v>
                </c:pt>
                <c:pt idx="10415">
                  <c:v>534</c:v>
                </c:pt>
                <c:pt idx="10416">
                  <c:v>546.1</c:v>
                </c:pt>
                <c:pt idx="10417">
                  <c:v>548.4</c:v>
                </c:pt>
                <c:pt idx="10418">
                  <c:v>551.5</c:v>
                </c:pt>
                <c:pt idx="10419">
                  <c:v>556.6</c:v>
                </c:pt>
                <c:pt idx="10420">
                  <c:v>555.20000000000005</c:v>
                </c:pt>
                <c:pt idx="10421">
                  <c:v>543.29999999999995</c:v>
                </c:pt>
                <c:pt idx="10422">
                  <c:v>533.29999999999995</c:v>
                </c:pt>
                <c:pt idx="10423">
                  <c:v>546.5</c:v>
                </c:pt>
                <c:pt idx="10424">
                  <c:v>547.29999999999995</c:v>
                </c:pt>
                <c:pt idx="10425">
                  <c:v>574.5</c:v>
                </c:pt>
                <c:pt idx="10426">
                  <c:v>562.1</c:v>
                </c:pt>
                <c:pt idx="10427">
                  <c:v>559.1</c:v>
                </c:pt>
                <c:pt idx="10428">
                  <c:v>554</c:v>
                </c:pt>
                <c:pt idx="10429">
                  <c:v>555.20000000000005</c:v>
                </c:pt>
                <c:pt idx="10430">
                  <c:v>544.79999999999995</c:v>
                </c:pt>
                <c:pt idx="10431">
                  <c:v>553.20000000000005</c:v>
                </c:pt>
                <c:pt idx="10432">
                  <c:v>553.9</c:v>
                </c:pt>
                <c:pt idx="10433">
                  <c:v>538.79999999999995</c:v>
                </c:pt>
                <c:pt idx="10434">
                  <c:v>558.29999999999995</c:v>
                </c:pt>
                <c:pt idx="10435">
                  <c:v>552.4</c:v>
                </c:pt>
                <c:pt idx="10436">
                  <c:v>566.29999999999995</c:v>
                </c:pt>
                <c:pt idx="10437">
                  <c:v>573.9</c:v>
                </c:pt>
                <c:pt idx="10438">
                  <c:v>557</c:v>
                </c:pt>
                <c:pt idx="10439">
                  <c:v>556.6</c:v>
                </c:pt>
                <c:pt idx="10440">
                  <c:v>561.5</c:v>
                </c:pt>
                <c:pt idx="10441">
                  <c:v>561.9</c:v>
                </c:pt>
                <c:pt idx="10442">
                  <c:v>557.9</c:v>
                </c:pt>
                <c:pt idx="10443">
                  <c:v>553.9</c:v>
                </c:pt>
                <c:pt idx="10444">
                  <c:v>536.79999999999995</c:v>
                </c:pt>
                <c:pt idx="10445">
                  <c:v>546.1</c:v>
                </c:pt>
                <c:pt idx="10446">
                  <c:v>536.1</c:v>
                </c:pt>
                <c:pt idx="10447">
                  <c:v>553.4</c:v>
                </c:pt>
                <c:pt idx="10448">
                  <c:v>548.6</c:v>
                </c:pt>
                <c:pt idx="10449">
                  <c:v>557.9</c:v>
                </c:pt>
                <c:pt idx="10450">
                  <c:v>559.70000000000005</c:v>
                </c:pt>
                <c:pt idx="10451">
                  <c:v>551</c:v>
                </c:pt>
                <c:pt idx="10452">
                  <c:v>558.70000000000005</c:v>
                </c:pt>
                <c:pt idx="10453">
                  <c:v>552.79999999999995</c:v>
                </c:pt>
                <c:pt idx="10454">
                  <c:v>547.5</c:v>
                </c:pt>
                <c:pt idx="10455">
                  <c:v>561.79999999999995</c:v>
                </c:pt>
                <c:pt idx="10456">
                  <c:v>571</c:v>
                </c:pt>
                <c:pt idx="10457">
                  <c:v>584.9</c:v>
                </c:pt>
                <c:pt idx="10458">
                  <c:v>582</c:v>
                </c:pt>
                <c:pt idx="10459">
                  <c:v>576.5</c:v>
                </c:pt>
                <c:pt idx="10460">
                  <c:v>575.79999999999995</c:v>
                </c:pt>
                <c:pt idx="10461">
                  <c:v>561.29999999999995</c:v>
                </c:pt>
                <c:pt idx="10462">
                  <c:v>561.4</c:v>
                </c:pt>
                <c:pt idx="10463">
                  <c:v>547.20000000000005</c:v>
                </c:pt>
                <c:pt idx="10464">
                  <c:v>554.6</c:v>
                </c:pt>
                <c:pt idx="10465">
                  <c:v>566.79999999999995</c:v>
                </c:pt>
                <c:pt idx="10466">
                  <c:v>570.79999999999995</c:v>
                </c:pt>
                <c:pt idx="10467">
                  <c:v>580.6</c:v>
                </c:pt>
                <c:pt idx="10468">
                  <c:v>579.29999999999995</c:v>
                </c:pt>
                <c:pt idx="10469">
                  <c:v>574.5</c:v>
                </c:pt>
                <c:pt idx="10470">
                  <c:v>569.4</c:v>
                </c:pt>
                <c:pt idx="10471">
                  <c:v>560.29999999999995</c:v>
                </c:pt>
                <c:pt idx="10472">
                  <c:v>547.20000000000005</c:v>
                </c:pt>
                <c:pt idx="10473">
                  <c:v>566.20000000000005</c:v>
                </c:pt>
                <c:pt idx="10474">
                  <c:v>575.20000000000005</c:v>
                </c:pt>
                <c:pt idx="10475">
                  <c:v>562.20000000000005</c:v>
                </c:pt>
                <c:pt idx="10476">
                  <c:v>578.29999999999995</c:v>
                </c:pt>
                <c:pt idx="10477">
                  <c:v>575.5</c:v>
                </c:pt>
                <c:pt idx="10478">
                  <c:v>563.20000000000005</c:v>
                </c:pt>
                <c:pt idx="10479">
                  <c:v>570.70000000000005</c:v>
                </c:pt>
                <c:pt idx="10480">
                  <c:v>573.4</c:v>
                </c:pt>
                <c:pt idx="10481">
                  <c:v>573.1</c:v>
                </c:pt>
                <c:pt idx="10482">
                  <c:v>553</c:v>
                </c:pt>
                <c:pt idx="10483">
                  <c:v>544.9</c:v>
                </c:pt>
                <c:pt idx="10484">
                  <c:v>530.4</c:v>
                </c:pt>
                <c:pt idx="10485">
                  <c:v>540.29999999999995</c:v>
                </c:pt>
                <c:pt idx="10486">
                  <c:v>546.1</c:v>
                </c:pt>
                <c:pt idx="10487">
                  <c:v>542.79999999999995</c:v>
                </c:pt>
                <c:pt idx="10488">
                  <c:v>551.70000000000005</c:v>
                </c:pt>
                <c:pt idx="10489">
                  <c:v>551.79999999999995</c:v>
                </c:pt>
                <c:pt idx="10490">
                  <c:v>554</c:v>
                </c:pt>
                <c:pt idx="10491">
                  <c:v>551.6</c:v>
                </c:pt>
                <c:pt idx="10492">
                  <c:v>540</c:v>
                </c:pt>
                <c:pt idx="10493">
                  <c:v>545.1</c:v>
                </c:pt>
                <c:pt idx="10494">
                  <c:v>550.70000000000005</c:v>
                </c:pt>
                <c:pt idx="10495">
                  <c:v>549.4</c:v>
                </c:pt>
                <c:pt idx="10496">
                  <c:v>561.20000000000005</c:v>
                </c:pt>
                <c:pt idx="10497">
                  <c:v>571.4</c:v>
                </c:pt>
                <c:pt idx="10498">
                  <c:v>567.20000000000005</c:v>
                </c:pt>
                <c:pt idx="10499">
                  <c:v>550.6</c:v>
                </c:pt>
                <c:pt idx="10500">
                  <c:v>519</c:v>
                </c:pt>
                <c:pt idx="10501">
                  <c:v>529.9</c:v>
                </c:pt>
                <c:pt idx="10502">
                  <c:v>536.1</c:v>
                </c:pt>
                <c:pt idx="10503">
                  <c:v>547.1</c:v>
                </c:pt>
                <c:pt idx="10504">
                  <c:v>554.6</c:v>
                </c:pt>
                <c:pt idx="10505">
                  <c:v>558</c:v>
                </c:pt>
                <c:pt idx="10506">
                  <c:v>548.70000000000005</c:v>
                </c:pt>
                <c:pt idx="10507">
                  <c:v>541.29999999999995</c:v>
                </c:pt>
                <c:pt idx="10508">
                  <c:v>530.79999999999995</c:v>
                </c:pt>
                <c:pt idx="10509">
                  <c:v>536.20000000000005</c:v>
                </c:pt>
                <c:pt idx="10510">
                  <c:v>547.20000000000005</c:v>
                </c:pt>
                <c:pt idx="10511">
                  <c:v>556.5</c:v>
                </c:pt>
                <c:pt idx="10512">
                  <c:v>557.29999999999995</c:v>
                </c:pt>
                <c:pt idx="10513">
                  <c:v>550.6</c:v>
                </c:pt>
                <c:pt idx="10514">
                  <c:v>541.6</c:v>
                </c:pt>
                <c:pt idx="10515">
                  <c:v>545.79999999999995</c:v>
                </c:pt>
                <c:pt idx="10516">
                  <c:v>543.29999999999995</c:v>
                </c:pt>
                <c:pt idx="10517">
                  <c:v>537.29999999999995</c:v>
                </c:pt>
                <c:pt idx="10518">
                  <c:v>545</c:v>
                </c:pt>
                <c:pt idx="10519">
                  <c:v>540.70000000000005</c:v>
                </c:pt>
                <c:pt idx="10520">
                  <c:v>535.9</c:v>
                </c:pt>
                <c:pt idx="10521">
                  <c:v>538.1</c:v>
                </c:pt>
                <c:pt idx="10522">
                  <c:v>545.6</c:v>
                </c:pt>
                <c:pt idx="10523">
                  <c:v>543</c:v>
                </c:pt>
                <c:pt idx="10524">
                  <c:v>526.6</c:v>
                </c:pt>
                <c:pt idx="10525">
                  <c:v>546.29999999999995</c:v>
                </c:pt>
                <c:pt idx="10526">
                  <c:v>544</c:v>
                </c:pt>
                <c:pt idx="10527">
                  <c:v>554.6</c:v>
                </c:pt>
                <c:pt idx="10528">
                  <c:v>554.6</c:v>
                </c:pt>
                <c:pt idx="10529">
                  <c:v>551.5</c:v>
                </c:pt>
                <c:pt idx="10530">
                  <c:v>545.29999999999995</c:v>
                </c:pt>
                <c:pt idx="10531">
                  <c:v>536.79999999999995</c:v>
                </c:pt>
                <c:pt idx="10532">
                  <c:v>535</c:v>
                </c:pt>
                <c:pt idx="10533">
                  <c:v>537.20000000000005</c:v>
                </c:pt>
                <c:pt idx="10534">
                  <c:v>537.20000000000005</c:v>
                </c:pt>
                <c:pt idx="10535">
                  <c:v>541</c:v>
                </c:pt>
                <c:pt idx="10536">
                  <c:v>535.6</c:v>
                </c:pt>
                <c:pt idx="10537">
                  <c:v>543.70000000000005</c:v>
                </c:pt>
                <c:pt idx="10538">
                  <c:v>544.9</c:v>
                </c:pt>
                <c:pt idx="10539">
                  <c:v>539.79999999999995</c:v>
                </c:pt>
                <c:pt idx="10540">
                  <c:v>530.5</c:v>
                </c:pt>
                <c:pt idx="10541">
                  <c:v>547.1</c:v>
                </c:pt>
                <c:pt idx="10542">
                  <c:v>559.29999999999995</c:v>
                </c:pt>
                <c:pt idx="10543">
                  <c:v>567.4</c:v>
                </c:pt>
                <c:pt idx="10544">
                  <c:v>565.70000000000005</c:v>
                </c:pt>
                <c:pt idx="10545">
                  <c:v>555.1</c:v>
                </c:pt>
                <c:pt idx="10546">
                  <c:v>539.9</c:v>
                </c:pt>
                <c:pt idx="10547">
                  <c:v>531</c:v>
                </c:pt>
                <c:pt idx="10548">
                  <c:v>547</c:v>
                </c:pt>
                <c:pt idx="10549">
                  <c:v>551.6</c:v>
                </c:pt>
                <c:pt idx="10550">
                  <c:v>555</c:v>
                </c:pt>
                <c:pt idx="10551">
                  <c:v>555.5</c:v>
                </c:pt>
                <c:pt idx="10552">
                  <c:v>552</c:v>
                </c:pt>
                <c:pt idx="10553">
                  <c:v>551.5</c:v>
                </c:pt>
                <c:pt idx="10554">
                  <c:v>533.1</c:v>
                </c:pt>
                <c:pt idx="10555">
                  <c:v>541.6</c:v>
                </c:pt>
                <c:pt idx="10556">
                  <c:v>562.29999999999995</c:v>
                </c:pt>
                <c:pt idx="10557">
                  <c:v>586.1</c:v>
                </c:pt>
                <c:pt idx="10558">
                  <c:v>577.9</c:v>
                </c:pt>
                <c:pt idx="10559">
                  <c:v>581.29999999999995</c:v>
                </c:pt>
                <c:pt idx="10560">
                  <c:v>577.20000000000005</c:v>
                </c:pt>
                <c:pt idx="10561">
                  <c:v>568.79999999999995</c:v>
                </c:pt>
                <c:pt idx="10562">
                  <c:v>549.29999999999995</c:v>
                </c:pt>
                <c:pt idx="10563">
                  <c:v>546.9</c:v>
                </c:pt>
                <c:pt idx="10564">
                  <c:v>549.79999999999995</c:v>
                </c:pt>
                <c:pt idx="10565">
                  <c:v>552.1</c:v>
                </c:pt>
                <c:pt idx="10566">
                  <c:v>561.20000000000005</c:v>
                </c:pt>
                <c:pt idx="10567">
                  <c:v>557.4</c:v>
                </c:pt>
                <c:pt idx="10568">
                  <c:v>553.9</c:v>
                </c:pt>
                <c:pt idx="10569">
                  <c:v>560.70000000000005</c:v>
                </c:pt>
                <c:pt idx="10570">
                  <c:v>562.29999999999995</c:v>
                </c:pt>
                <c:pt idx="10571">
                  <c:v>560.29999999999995</c:v>
                </c:pt>
                <c:pt idx="10572">
                  <c:v>550</c:v>
                </c:pt>
                <c:pt idx="10573">
                  <c:v>557.6</c:v>
                </c:pt>
                <c:pt idx="10574">
                  <c:v>579.9</c:v>
                </c:pt>
                <c:pt idx="10575">
                  <c:v>588.1</c:v>
                </c:pt>
                <c:pt idx="10576">
                  <c:v>595.9</c:v>
                </c:pt>
                <c:pt idx="10577">
                  <c:v>592.4</c:v>
                </c:pt>
                <c:pt idx="10578">
                  <c:v>573.29999999999995</c:v>
                </c:pt>
                <c:pt idx="10579">
                  <c:v>565.20000000000005</c:v>
                </c:pt>
                <c:pt idx="10580">
                  <c:v>553.6</c:v>
                </c:pt>
                <c:pt idx="10581">
                  <c:v>541.79999999999995</c:v>
                </c:pt>
                <c:pt idx="10582">
                  <c:v>541.29999999999995</c:v>
                </c:pt>
                <c:pt idx="10583">
                  <c:v>528.1</c:v>
                </c:pt>
                <c:pt idx="10584">
                  <c:v>536.9</c:v>
                </c:pt>
                <c:pt idx="10585">
                  <c:v>563.1</c:v>
                </c:pt>
                <c:pt idx="10586">
                  <c:v>557.20000000000005</c:v>
                </c:pt>
                <c:pt idx="10587">
                  <c:v>570.5</c:v>
                </c:pt>
                <c:pt idx="10588">
                  <c:v>567</c:v>
                </c:pt>
                <c:pt idx="10589">
                  <c:v>566.1</c:v>
                </c:pt>
                <c:pt idx="10590">
                  <c:v>562.79999999999995</c:v>
                </c:pt>
                <c:pt idx="10591">
                  <c:v>557.70000000000005</c:v>
                </c:pt>
                <c:pt idx="10592">
                  <c:v>551.70000000000005</c:v>
                </c:pt>
                <c:pt idx="10593">
                  <c:v>555.4</c:v>
                </c:pt>
                <c:pt idx="10594">
                  <c:v>544.1</c:v>
                </c:pt>
                <c:pt idx="10595">
                  <c:v>549.29999999999995</c:v>
                </c:pt>
                <c:pt idx="10596">
                  <c:v>559.29999999999995</c:v>
                </c:pt>
                <c:pt idx="10597">
                  <c:v>539.29999999999995</c:v>
                </c:pt>
                <c:pt idx="10598">
                  <c:v>529.79999999999995</c:v>
                </c:pt>
                <c:pt idx="10599">
                  <c:v>524</c:v>
                </c:pt>
                <c:pt idx="10600">
                  <c:v>523.9</c:v>
                </c:pt>
                <c:pt idx="10601">
                  <c:v>526.6</c:v>
                </c:pt>
                <c:pt idx="10602">
                  <c:v>527.20000000000005</c:v>
                </c:pt>
                <c:pt idx="10603">
                  <c:v>531.79999999999995</c:v>
                </c:pt>
                <c:pt idx="10604">
                  <c:v>538.20000000000005</c:v>
                </c:pt>
                <c:pt idx="10605">
                  <c:v>546.20000000000005</c:v>
                </c:pt>
                <c:pt idx="10606">
                  <c:v>548.6</c:v>
                </c:pt>
                <c:pt idx="10607">
                  <c:v>552.70000000000005</c:v>
                </c:pt>
                <c:pt idx="10608">
                  <c:v>532.5</c:v>
                </c:pt>
                <c:pt idx="10609">
                  <c:v>552.6</c:v>
                </c:pt>
                <c:pt idx="10610">
                  <c:v>545</c:v>
                </c:pt>
                <c:pt idx="10611">
                  <c:v>552.5</c:v>
                </c:pt>
                <c:pt idx="10612">
                  <c:v>550</c:v>
                </c:pt>
                <c:pt idx="10613">
                  <c:v>550.4</c:v>
                </c:pt>
                <c:pt idx="10614">
                  <c:v>534.4</c:v>
                </c:pt>
                <c:pt idx="10615">
                  <c:v>551.4</c:v>
                </c:pt>
                <c:pt idx="10616">
                  <c:v>553</c:v>
                </c:pt>
                <c:pt idx="10617">
                  <c:v>555.70000000000005</c:v>
                </c:pt>
                <c:pt idx="10618">
                  <c:v>554.4</c:v>
                </c:pt>
                <c:pt idx="10619">
                  <c:v>559.6</c:v>
                </c:pt>
                <c:pt idx="10620">
                  <c:v>548.20000000000005</c:v>
                </c:pt>
                <c:pt idx="10621">
                  <c:v>550.79999999999995</c:v>
                </c:pt>
                <c:pt idx="10622">
                  <c:v>549.29999999999995</c:v>
                </c:pt>
                <c:pt idx="10623">
                  <c:v>535</c:v>
                </c:pt>
                <c:pt idx="10624">
                  <c:v>531</c:v>
                </c:pt>
                <c:pt idx="10625">
                  <c:v>513.5</c:v>
                </c:pt>
                <c:pt idx="10626">
                  <c:v>529.5</c:v>
                </c:pt>
                <c:pt idx="10627">
                  <c:v>534.20000000000005</c:v>
                </c:pt>
                <c:pt idx="10628">
                  <c:v>538.79999999999995</c:v>
                </c:pt>
                <c:pt idx="10629">
                  <c:v>541.4</c:v>
                </c:pt>
                <c:pt idx="10630">
                  <c:v>538.20000000000005</c:v>
                </c:pt>
                <c:pt idx="10631">
                  <c:v>540.70000000000005</c:v>
                </c:pt>
                <c:pt idx="10632">
                  <c:v>543.1</c:v>
                </c:pt>
                <c:pt idx="10633">
                  <c:v>543.1</c:v>
                </c:pt>
                <c:pt idx="10634">
                  <c:v>544.79999999999995</c:v>
                </c:pt>
                <c:pt idx="10635">
                  <c:v>533.20000000000005</c:v>
                </c:pt>
                <c:pt idx="10636">
                  <c:v>542.79999999999995</c:v>
                </c:pt>
                <c:pt idx="10637">
                  <c:v>536.9</c:v>
                </c:pt>
                <c:pt idx="10638">
                  <c:v>541</c:v>
                </c:pt>
                <c:pt idx="10639">
                  <c:v>537.9</c:v>
                </c:pt>
                <c:pt idx="10640">
                  <c:v>546.6</c:v>
                </c:pt>
                <c:pt idx="10641">
                  <c:v>560.1</c:v>
                </c:pt>
                <c:pt idx="10642">
                  <c:v>566.29999999999995</c:v>
                </c:pt>
                <c:pt idx="10643">
                  <c:v>562.1</c:v>
                </c:pt>
                <c:pt idx="10644">
                  <c:v>556.1</c:v>
                </c:pt>
                <c:pt idx="10645">
                  <c:v>554.6</c:v>
                </c:pt>
                <c:pt idx="10646">
                  <c:v>541</c:v>
                </c:pt>
                <c:pt idx="10647">
                  <c:v>538.4</c:v>
                </c:pt>
                <c:pt idx="10648">
                  <c:v>542.70000000000005</c:v>
                </c:pt>
                <c:pt idx="10649">
                  <c:v>546.70000000000005</c:v>
                </c:pt>
                <c:pt idx="10650">
                  <c:v>548.79999999999995</c:v>
                </c:pt>
                <c:pt idx="10651">
                  <c:v>548.4</c:v>
                </c:pt>
                <c:pt idx="10652">
                  <c:v>544.9</c:v>
                </c:pt>
                <c:pt idx="10653">
                  <c:v>543.79999999999995</c:v>
                </c:pt>
                <c:pt idx="10654">
                  <c:v>538.5</c:v>
                </c:pt>
                <c:pt idx="10655">
                  <c:v>550.9</c:v>
                </c:pt>
                <c:pt idx="10656">
                  <c:v>548.6</c:v>
                </c:pt>
                <c:pt idx="10657">
                  <c:v>566.6</c:v>
                </c:pt>
                <c:pt idx="10658">
                  <c:v>546.20000000000005</c:v>
                </c:pt>
                <c:pt idx="10659">
                  <c:v>552.70000000000005</c:v>
                </c:pt>
                <c:pt idx="10660">
                  <c:v>532.20000000000005</c:v>
                </c:pt>
                <c:pt idx="10661">
                  <c:v>533.79999999999995</c:v>
                </c:pt>
                <c:pt idx="10662">
                  <c:v>537.9</c:v>
                </c:pt>
                <c:pt idx="10663">
                  <c:v>552.20000000000005</c:v>
                </c:pt>
                <c:pt idx="10664">
                  <c:v>555</c:v>
                </c:pt>
                <c:pt idx="10665">
                  <c:v>556.5</c:v>
                </c:pt>
                <c:pt idx="10666">
                  <c:v>553.20000000000005</c:v>
                </c:pt>
                <c:pt idx="10667">
                  <c:v>554.5</c:v>
                </c:pt>
                <c:pt idx="10668">
                  <c:v>549.6</c:v>
                </c:pt>
                <c:pt idx="10669">
                  <c:v>547.29999999999995</c:v>
                </c:pt>
                <c:pt idx="10670">
                  <c:v>545.70000000000005</c:v>
                </c:pt>
                <c:pt idx="10671">
                  <c:v>516.4</c:v>
                </c:pt>
                <c:pt idx="10672">
                  <c:v>528.6</c:v>
                </c:pt>
                <c:pt idx="10673">
                  <c:v>526.6</c:v>
                </c:pt>
                <c:pt idx="10674">
                  <c:v>528.79999999999995</c:v>
                </c:pt>
                <c:pt idx="10675">
                  <c:v>530.1</c:v>
                </c:pt>
                <c:pt idx="10676">
                  <c:v>534.5</c:v>
                </c:pt>
                <c:pt idx="10677">
                  <c:v>528.6</c:v>
                </c:pt>
                <c:pt idx="10678">
                  <c:v>533</c:v>
                </c:pt>
                <c:pt idx="10679">
                  <c:v>532.20000000000005</c:v>
                </c:pt>
                <c:pt idx="10680">
                  <c:v>526.79999999999995</c:v>
                </c:pt>
                <c:pt idx="10681">
                  <c:v>526.70000000000005</c:v>
                </c:pt>
                <c:pt idx="10682">
                  <c:v>534.20000000000005</c:v>
                </c:pt>
                <c:pt idx="10683">
                  <c:v>536.5</c:v>
                </c:pt>
                <c:pt idx="10684">
                  <c:v>546.5</c:v>
                </c:pt>
                <c:pt idx="10685">
                  <c:v>554.70000000000005</c:v>
                </c:pt>
                <c:pt idx="10686">
                  <c:v>551.20000000000005</c:v>
                </c:pt>
                <c:pt idx="10687">
                  <c:v>541.5</c:v>
                </c:pt>
                <c:pt idx="10688">
                  <c:v>536.5</c:v>
                </c:pt>
                <c:pt idx="10689">
                  <c:v>523.29999999999995</c:v>
                </c:pt>
                <c:pt idx="10690">
                  <c:v>520.29999999999995</c:v>
                </c:pt>
                <c:pt idx="10691">
                  <c:v>511.8</c:v>
                </c:pt>
                <c:pt idx="10692">
                  <c:v>534.1</c:v>
                </c:pt>
                <c:pt idx="10693">
                  <c:v>535</c:v>
                </c:pt>
                <c:pt idx="10694">
                  <c:v>528.5</c:v>
                </c:pt>
                <c:pt idx="10695">
                  <c:v>513.70000000000005</c:v>
                </c:pt>
                <c:pt idx="10696">
                  <c:v>531</c:v>
                </c:pt>
                <c:pt idx="10697">
                  <c:v>531.70000000000005</c:v>
                </c:pt>
                <c:pt idx="10698">
                  <c:v>516</c:v>
                </c:pt>
                <c:pt idx="10699">
                  <c:v>544.4</c:v>
                </c:pt>
                <c:pt idx="10700">
                  <c:v>542.9</c:v>
                </c:pt>
                <c:pt idx="10701">
                  <c:v>523.70000000000005</c:v>
                </c:pt>
                <c:pt idx="10702">
                  <c:v>526.29999999999995</c:v>
                </c:pt>
                <c:pt idx="10703">
                  <c:v>519.9</c:v>
                </c:pt>
                <c:pt idx="10704">
                  <c:v>533.9</c:v>
                </c:pt>
                <c:pt idx="10705">
                  <c:v>533</c:v>
                </c:pt>
                <c:pt idx="10706">
                  <c:v>538.1</c:v>
                </c:pt>
                <c:pt idx="10707">
                  <c:v>539.1</c:v>
                </c:pt>
                <c:pt idx="10708">
                  <c:v>538.20000000000005</c:v>
                </c:pt>
                <c:pt idx="10709">
                  <c:v>531.1</c:v>
                </c:pt>
                <c:pt idx="10710">
                  <c:v>521.29999999999995</c:v>
                </c:pt>
                <c:pt idx="10711">
                  <c:v>533.79999999999995</c:v>
                </c:pt>
                <c:pt idx="10712">
                  <c:v>537.79999999999995</c:v>
                </c:pt>
                <c:pt idx="10713">
                  <c:v>538.79999999999995</c:v>
                </c:pt>
                <c:pt idx="10714">
                  <c:v>552</c:v>
                </c:pt>
                <c:pt idx="10715">
                  <c:v>557.5</c:v>
                </c:pt>
                <c:pt idx="10716">
                  <c:v>533.20000000000005</c:v>
                </c:pt>
                <c:pt idx="10717">
                  <c:v>538.20000000000005</c:v>
                </c:pt>
                <c:pt idx="10718">
                  <c:v>544.4</c:v>
                </c:pt>
                <c:pt idx="10719">
                  <c:v>555.29999999999995</c:v>
                </c:pt>
                <c:pt idx="10720">
                  <c:v>558.9</c:v>
                </c:pt>
                <c:pt idx="10721">
                  <c:v>560.6</c:v>
                </c:pt>
                <c:pt idx="10722">
                  <c:v>560.4</c:v>
                </c:pt>
                <c:pt idx="10723">
                  <c:v>544.29999999999995</c:v>
                </c:pt>
                <c:pt idx="10724">
                  <c:v>549.20000000000005</c:v>
                </c:pt>
                <c:pt idx="10725">
                  <c:v>542.4</c:v>
                </c:pt>
                <c:pt idx="10726">
                  <c:v>532.79999999999995</c:v>
                </c:pt>
                <c:pt idx="10727">
                  <c:v>523</c:v>
                </c:pt>
                <c:pt idx="10728">
                  <c:v>521.79999999999995</c:v>
                </c:pt>
                <c:pt idx="10729">
                  <c:v>531.20000000000005</c:v>
                </c:pt>
                <c:pt idx="10730">
                  <c:v>535.20000000000005</c:v>
                </c:pt>
                <c:pt idx="10731">
                  <c:v>538.20000000000005</c:v>
                </c:pt>
                <c:pt idx="10732">
                  <c:v>529.5</c:v>
                </c:pt>
                <c:pt idx="10733">
                  <c:v>532.20000000000005</c:v>
                </c:pt>
                <c:pt idx="10734">
                  <c:v>530</c:v>
                </c:pt>
                <c:pt idx="10735">
                  <c:v>532.6</c:v>
                </c:pt>
                <c:pt idx="10736">
                  <c:v>539.4</c:v>
                </c:pt>
                <c:pt idx="10737">
                  <c:v>535</c:v>
                </c:pt>
                <c:pt idx="10738">
                  <c:v>535.4</c:v>
                </c:pt>
                <c:pt idx="10739">
                  <c:v>548.29999999999995</c:v>
                </c:pt>
                <c:pt idx="10740">
                  <c:v>556.29999999999995</c:v>
                </c:pt>
                <c:pt idx="10741">
                  <c:v>552.4</c:v>
                </c:pt>
                <c:pt idx="10742">
                  <c:v>541.70000000000005</c:v>
                </c:pt>
                <c:pt idx="10743">
                  <c:v>541</c:v>
                </c:pt>
                <c:pt idx="10744">
                  <c:v>527.9</c:v>
                </c:pt>
                <c:pt idx="10745">
                  <c:v>521</c:v>
                </c:pt>
                <c:pt idx="10746">
                  <c:v>519</c:v>
                </c:pt>
                <c:pt idx="10747">
                  <c:v>532</c:v>
                </c:pt>
                <c:pt idx="10748">
                  <c:v>526.29999999999995</c:v>
                </c:pt>
                <c:pt idx="10749">
                  <c:v>525.29999999999995</c:v>
                </c:pt>
                <c:pt idx="10750">
                  <c:v>530.70000000000005</c:v>
                </c:pt>
                <c:pt idx="10751">
                  <c:v>536</c:v>
                </c:pt>
                <c:pt idx="10752">
                  <c:v>524.9</c:v>
                </c:pt>
                <c:pt idx="10753">
                  <c:v>536.20000000000005</c:v>
                </c:pt>
                <c:pt idx="10754">
                  <c:v>540.1</c:v>
                </c:pt>
                <c:pt idx="10755">
                  <c:v>526</c:v>
                </c:pt>
                <c:pt idx="10756">
                  <c:v>533.20000000000005</c:v>
                </c:pt>
                <c:pt idx="10757">
                  <c:v>534.79999999999995</c:v>
                </c:pt>
                <c:pt idx="10758">
                  <c:v>528.29999999999995</c:v>
                </c:pt>
                <c:pt idx="10759">
                  <c:v>542.5</c:v>
                </c:pt>
                <c:pt idx="10760">
                  <c:v>534.70000000000005</c:v>
                </c:pt>
                <c:pt idx="10761">
                  <c:v>546.5</c:v>
                </c:pt>
                <c:pt idx="10762">
                  <c:v>559.6</c:v>
                </c:pt>
                <c:pt idx="10763">
                  <c:v>560.9</c:v>
                </c:pt>
                <c:pt idx="10764">
                  <c:v>551</c:v>
                </c:pt>
                <c:pt idx="10765">
                  <c:v>536.9</c:v>
                </c:pt>
                <c:pt idx="10766">
                  <c:v>531</c:v>
                </c:pt>
                <c:pt idx="10767">
                  <c:v>529.4</c:v>
                </c:pt>
                <c:pt idx="10768">
                  <c:v>532</c:v>
                </c:pt>
                <c:pt idx="10769">
                  <c:v>533.4</c:v>
                </c:pt>
                <c:pt idx="10770">
                  <c:v>541</c:v>
                </c:pt>
                <c:pt idx="10771">
                  <c:v>534.4</c:v>
                </c:pt>
                <c:pt idx="10772">
                  <c:v>539.70000000000005</c:v>
                </c:pt>
                <c:pt idx="10773">
                  <c:v>540.4</c:v>
                </c:pt>
                <c:pt idx="10774">
                  <c:v>538.6</c:v>
                </c:pt>
                <c:pt idx="10775">
                  <c:v>542.5</c:v>
                </c:pt>
                <c:pt idx="10776">
                  <c:v>530.9</c:v>
                </c:pt>
                <c:pt idx="10777">
                  <c:v>555</c:v>
                </c:pt>
                <c:pt idx="10778">
                  <c:v>556.70000000000005</c:v>
                </c:pt>
                <c:pt idx="10779">
                  <c:v>557</c:v>
                </c:pt>
                <c:pt idx="10780">
                  <c:v>557.1</c:v>
                </c:pt>
                <c:pt idx="10781">
                  <c:v>550.4</c:v>
                </c:pt>
                <c:pt idx="10782">
                  <c:v>541.79999999999995</c:v>
                </c:pt>
                <c:pt idx="10783">
                  <c:v>538.9</c:v>
                </c:pt>
                <c:pt idx="10784">
                  <c:v>533.79999999999995</c:v>
                </c:pt>
                <c:pt idx="10785">
                  <c:v>531.20000000000005</c:v>
                </c:pt>
                <c:pt idx="10786">
                  <c:v>536.20000000000005</c:v>
                </c:pt>
                <c:pt idx="10787">
                  <c:v>544.6</c:v>
                </c:pt>
                <c:pt idx="10788">
                  <c:v>548.4</c:v>
                </c:pt>
                <c:pt idx="10789">
                  <c:v>544.1</c:v>
                </c:pt>
                <c:pt idx="10790">
                  <c:v>540.1</c:v>
                </c:pt>
                <c:pt idx="10791">
                  <c:v>545.70000000000005</c:v>
                </c:pt>
                <c:pt idx="10792">
                  <c:v>544.5</c:v>
                </c:pt>
                <c:pt idx="10793">
                  <c:v>534.6</c:v>
                </c:pt>
                <c:pt idx="10794">
                  <c:v>545.9</c:v>
                </c:pt>
                <c:pt idx="10795">
                  <c:v>545.5</c:v>
                </c:pt>
                <c:pt idx="10796">
                  <c:v>550</c:v>
                </c:pt>
                <c:pt idx="10797">
                  <c:v>560.20000000000005</c:v>
                </c:pt>
                <c:pt idx="10798">
                  <c:v>566.4</c:v>
                </c:pt>
                <c:pt idx="10799">
                  <c:v>562.5</c:v>
                </c:pt>
                <c:pt idx="10800">
                  <c:v>553.5</c:v>
                </c:pt>
                <c:pt idx="10801">
                  <c:v>547.79999999999995</c:v>
                </c:pt>
                <c:pt idx="10802">
                  <c:v>534</c:v>
                </c:pt>
                <c:pt idx="10803">
                  <c:v>540</c:v>
                </c:pt>
                <c:pt idx="10804">
                  <c:v>564.79999999999995</c:v>
                </c:pt>
                <c:pt idx="10805">
                  <c:v>560</c:v>
                </c:pt>
                <c:pt idx="10806">
                  <c:v>551.79999999999995</c:v>
                </c:pt>
                <c:pt idx="10807">
                  <c:v>547.79999999999995</c:v>
                </c:pt>
                <c:pt idx="10808">
                  <c:v>552.1</c:v>
                </c:pt>
                <c:pt idx="10809">
                  <c:v>537.20000000000005</c:v>
                </c:pt>
                <c:pt idx="10810">
                  <c:v>530.5</c:v>
                </c:pt>
                <c:pt idx="10811">
                  <c:v>528.9</c:v>
                </c:pt>
                <c:pt idx="10812">
                  <c:v>552.9</c:v>
                </c:pt>
                <c:pt idx="10813">
                  <c:v>551.79999999999995</c:v>
                </c:pt>
                <c:pt idx="10814">
                  <c:v>537.20000000000005</c:v>
                </c:pt>
                <c:pt idx="10815">
                  <c:v>530.4</c:v>
                </c:pt>
                <c:pt idx="10816">
                  <c:v>511.9</c:v>
                </c:pt>
                <c:pt idx="10817">
                  <c:v>519.29999999999995</c:v>
                </c:pt>
                <c:pt idx="10818">
                  <c:v>520.1</c:v>
                </c:pt>
                <c:pt idx="10819">
                  <c:v>541.70000000000005</c:v>
                </c:pt>
                <c:pt idx="10820">
                  <c:v>545</c:v>
                </c:pt>
                <c:pt idx="10821">
                  <c:v>545.4</c:v>
                </c:pt>
                <c:pt idx="10822">
                  <c:v>542.29999999999995</c:v>
                </c:pt>
                <c:pt idx="10823">
                  <c:v>543.70000000000005</c:v>
                </c:pt>
                <c:pt idx="10824">
                  <c:v>535.20000000000005</c:v>
                </c:pt>
                <c:pt idx="10825">
                  <c:v>540.29999999999995</c:v>
                </c:pt>
                <c:pt idx="10826">
                  <c:v>538.1</c:v>
                </c:pt>
                <c:pt idx="10827">
                  <c:v>545.70000000000005</c:v>
                </c:pt>
                <c:pt idx="10828">
                  <c:v>539.5</c:v>
                </c:pt>
                <c:pt idx="10829">
                  <c:v>538.9</c:v>
                </c:pt>
                <c:pt idx="10830">
                  <c:v>544.4</c:v>
                </c:pt>
                <c:pt idx="10831">
                  <c:v>553.20000000000005</c:v>
                </c:pt>
                <c:pt idx="10832">
                  <c:v>556.79999999999995</c:v>
                </c:pt>
                <c:pt idx="10833">
                  <c:v>551.6</c:v>
                </c:pt>
                <c:pt idx="10834">
                  <c:v>529.79999999999995</c:v>
                </c:pt>
                <c:pt idx="10835">
                  <c:v>532.20000000000005</c:v>
                </c:pt>
                <c:pt idx="10836">
                  <c:v>534.70000000000005</c:v>
                </c:pt>
                <c:pt idx="10837">
                  <c:v>540.5</c:v>
                </c:pt>
                <c:pt idx="10838">
                  <c:v>537.70000000000005</c:v>
                </c:pt>
                <c:pt idx="10839">
                  <c:v>540.20000000000005</c:v>
                </c:pt>
                <c:pt idx="10840">
                  <c:v>541.9</c:v>
                </c:pt>
                <c:pt idx="10841">
                  <c:v>544</c:v>
                </c:pt>
                <c:pt idx="10842">
                  <c:v>543.4</c:v>
                </c:pt>
                <c:pt idx="10843">
                  <c:v>533.4</c:v>
                </c:pt>
                <c:pt idx="10844">
                  <c:v>540.4</c:v>
                </c:pt>
                <c:pt idx="10845">
                  <c:v>549.79999999999995</c:v>
                </c:pt>
                <c:pt idx="10846">
                  <c:v>561.5</c:v>
                </c:pt>
                <c:pt idx="10847">
                  <c:v>566.29999999999995</c:v>
                </c:pt>
                <c:pt idx="10848">
                  <c:v>563.5</c:v>
                </c:pt>
                <c:pt idx="10849">
                  <c:v>556.9</c:v>
                </c:pt>
                <c:pt idx="10850">
                  <c:v>557.1</c:v>
                </c:pt>
                <c:pt idx="10851">
                  <c:v>556.5</c:v>
                </c:pt>
                <c:pt idx="10852">
                  <c:v>552.20000000000005</c:v>
                </c:pt>
                <c:pt idx="10853">
                  <c:v>549.1</c:v>
                </c:pt>
                <c:pt idx="10854">
                  <c:v>543.6</c:v>
                </c:pt>
                <c:pt idx="10855">
                  <c:v>539</c:v>
                </c:pt>
                <c:pt idx="10856">
                  <c:v>529</c:v>
                </c:pt>
                <c:pt idx="10857">
                  <c:v>526.4</c:v>
                </c:pt>
                <c:pt idx="10858">
                  <c:v>516.4</c:v>
                </c:pt>
                <c:pt idx="10859">
                  <c:v>520.29999999999995</c:v>
                </c:pt>
                <c:pt idx="10860">
                  <c:v>534.79999999999995</c:v>
                </c:pt>
                <c:pt idx="10861">
                  <c:v>532.79999999999995</c:v>
                </c:pt>
                <c:pt idx="10862">
                  <c:v>542</c:v>
                </c:pt>
                <c:pt idx="10863">
                  <c:v>538</c:v>
                </c:pt>
                <c:pt idx="10864">
                  <c:v>538.4</c:v>
                </c:pt>
                <c:pt idx="10865">
                  <c:v>544.79999999999995</c:v>
                </c:pt>
                <c:pt idx="10866">
                  <c:v>531.20000000000005</c:v>
                </c:pt>
                <c:pt idx="10867">
                  <c:v>544.70000000000005</c:v>
                </c:pt>
                <c:pt idx="10868">
                  <c:v>556.70000000000005</c:v>
                </c:pt>
                <c:pt idx="10869">
                  <c:v>564.4</c:v>
                </c:pt>
                <c:pt idx="10870">
                  <c:v>562.70000000000005</c:v>
                </c:pt>
                <c:pt idx="10871">
                  <c:v>557.6</c:v>
                </c:pt>
                <c:pt idx="10872">
                  <c:v>546.5</c:v>
                </c:pt>
                <c:pt idx="10873">
                  <c:v>528.9</c:v>
                </c:pt>
                <c:pt idx="10874">
                  <c:v>533.70000000000005</c:v>
                </c:pt>
                <c:pt idx="10875">
                  <c:v>530.79999999999995</c:v>
                </c:pt>
                <c:pt idx="10876">
                  <c:v>532.6</c:v>
                </c:pt>
                <c:pt idx="10877">
                  <c:v>536.6</c:v>
                </c:pt>
                <c:pt idx="10878">
                  <c:v>538.5</c:v>
                </c:pt>
                <c:pt idx="10879">
                  <c:v>544.70000000000005</c:v>
                </c:pt>
                <c:pt idx="10880">
                  <c:v>526.20000000000005</c:v>
                </c:pt>
                <c:pt idx="10881">
                  <c:v>546.4</c:v>
                </c:pt>
                <c:pt idx="10882">
                  <c:v>540.1</c:v>
                </c:pt>
                <c:pt idx="10883">
                  <c:v>547</c:v>
                </c:pt>
                <c:pt idx="10884">
                  <c:v>560.9</c:v>
                </c:pt>
                <c:pt idx="10885">
                  <c:v>562.70000000000005</c:v>
                </c:pt>
                <c:pt idx="10886">
                  <c:v>555.4</c:v>
                </c:pt>
                <c:pt idx="10887">
                  <c:v>545.9</c:v>
                </c:pt>
                <c:pt idx="10888">
                  <c:v>544.5</c:v>
                </c:pt>
                <c:pt idx="10889">
                  <c:v>533.70000000000005</c:v>
                </c:pt>
                <c:pt idx="10890">
                  <c:v>529.20000000000005</c:v>
                </c:pt>
                <c:pt idx="10891">
                  <c:v>535</c:v>
                </c:pt>
                <c:pt idx="10892">
                  <c:v>544.6</c:v>
                </c:pt>
                <c:pt idx="10893">
                  <c:v>541.1</c:v>
                </c:pt>
                <c:pt idx="10894">
                  <c:v>539.70000000000005</c:v>
                </c:pt>
                <c:pt idx="10895">
                  <c:v>538.6</c:v>
                </c:pt>
                <c:pt idx="10896">
                  <c:v>545</c:v>
                </c:pt>
                <c:pt idx="10897">
                  <c:v>545.29999999999995</c:v>
                </c:pt>
                <c:pt idx="10898">
                  <c:v>543.6</c:v>
                </c:pt>
                <c:pt idx="10899">
                  <c:v>552.29999999999995</c:v>
                </c:pt>
                <c:pt idx="10900">
                  <c:v>564.29999999999995</c:v>
                </c:pt>
                <c:pt idx="10901">
                  <c:v>567.5</c:v>
                </c:pt>
                <c:pt idx="10902">
                  <c:v>562.20000000000005</c:v>
                </c:pt>
                <c:pt idx="10903">
                  <c:v>567.79999999999995</c:v>
                </c:pt>
                <c:pt idx="10904">
                  <c:v>544.79999999999995</c:v>
                </c:pt>
                <c:pt idx="10905">
                  <c:v>544.79999999999995</c:v>
                </c:pt>
                <c:pt idx="10906">
                  <c:v>539.9</c:v>
                </c:pt>
                <c:pt idx="10907">
                  <c:v>539.1</c:v>
                </c:pt>
                <c:pt idx="10908">
                  <c:v>542.9</c:v>
                </c:pt>
                <c:pt idx="10909">
                  <c:v>541.70000000000005</c:v>
                </c:pt>
                <c:pt idx="10910">
                  <c:v>541.4</c:v>
                </c:pt>
                <c:pt idx="10911">
                  <c:v>541</c:v>
                </c:pt>
                <c:pt idx="10912">
                  <c:v>541.9</c:v>
                </c:pt>
                <c:pt idx="10913">
                  <c:v>539.70000000000005</c:v>
                </c:pt>
                <c:pt idx="10914">
                  <c:v>552.29999999999995</c:v>
                </c:pt>
                <c:pt idx="10915">
                  <c:v>560.29999999999995</c:v>
                </c:pt>
                <c:pt idx="10916">
                  <c:v>562.70000000000005</c:v>
                </c:pt>
                <c:pt idx="10917">
                  <c:v>563.29999999999995</c:v>
                </c:pt>
                <c:pt idx="10918">
                  <c:v>568.6</c:v>
                </c:pt>
                <c:pt idx="10919">
                  <c:v>559.79999999999995</c:v>
                </c:pt>
                <c:pt idx="10920">
                  <c:v>553</c:v>
                </c:pt>
                <c:pt idx="10921">
                  <c:v>542.5</c:v>
                </c:pt>
                <c:pt idx="10922">
                  <c:v>535.20000000000005</c:v>
                </c:pt>
                <c:pt idx="10923">
                  <c:v>537.70000000000005</c:v>
                </c:pt>
                <c:pt idx="10924">
                  <c:v>536.79999999999995</c:v>
                </c:pt>
                <c:pt idx="10925">
                  <c:v>543.79999999999995</c:v>
                </c:pt>
                <c:pt idx="10926">
                  <c:v>541</c:v>
                </c:pt>
                <c:pt idx="10927">
                  <c:v>544.70000000000005</c:v>
                </c:pt>
                <c:pt idx="10928">
                  <c:v>541.6</c:v>
                </c:pt>
                <c:pt idx="10929">
                  <c:v>541.70000000000005</c:v>
                </c:pt>
                <c:pt idx="10930">
                  <c:v>532.5</c:v>
                </c:pt>
                <c:pt idx="10931">
                  <c:v>537.70000000000005</c:v>
                </c:pt>
                <c:pt idx="10932">
                  <c:v>546.4</c:v>
                </c:pt>
                <c:pt idx="10933">
                  <c:v>555.6</c:v>
                </c:pt>
                <c:pt idx="10934">
                  <c:v>560.5</c:v>
                </c:pt>
                <c:pt idx="10935">
                  <c:v>560.9</c:v>
                </c:pt>
                <c:pt idx="10936">
                  <c:v>564.5</c:v>
                </c:pt>
                <c:pt idx="10937">
                  <c:v>553.29999999999995</c:v>
                </c:pt>
                <c:pt idx="10938">
                  <c:v>541.79999999999995</c:v>
                </c:pt>
                <c:pt idx="10939">
                  <c:v>540.5</c:v>
                </c:pt>
                <c:pt idx="10940">
                  <c:v>535.6</c:v>
                </c:pt>
                <c:pt idx="10941">
                  <c:v>535.79999999999995</c:v>
                </c:pt>
                <c:pt idx="10942">
                  <c:v>533.79999999999995</c:v>
                </c:pt>
                <c:pt idx="10943">
                  <c:v>534.29999999999995</c:v>
                </c:pt>
                <c:pt idx="10944">
                  <c:v>539.29999999999995</c:v>
                </c:pt>
                <c:pt idx="10945">
                  <c:v>535.1</c:v>
                </c:pt>
                <c:pt idx="10946">
                  <c:v>530.1</c:v>
                </c:pt>
                <c:pt idx="10947">
                  <c:v>540.6</c:v>
                </c:pt>
                <c:pt idx="10948">
                  <c:v>535.4</c:v>
                </c:pt>
                <c:pt idx="10949">
                  <c:v>546.79999999999995</c:v>
                </c:pt>
                <c:pt idx="10950">
                  <c:v>553.6</c:v>
                </c:pt>
                <c:pt idx="10951">
                  <c:v>563.29999999999995</c:v>
                </c:pt>
                <c:pt idx="10952">
                  <c:v>559.79999999999995</c:v>
                </c:pt>
                <c:pt idx="10953">
                  <c:v>561.29999999999995</c:v>
                </c:pt>
                <c:pt idx="10954">
                  <c:v>552.79999999999995</c:v>
                </c:pt>
                <c:pt idx="10955">
                  <c:v>541</c:v>
                </c:pt>
                <c:pt idx="10956">
                  <c:v>528.29999999999995</c:v>
                </c:pt>
                <c:pt idx="10957">
                  <c:v>532.6</c:v>
                </c:pt>
                <c:pt idx="10958">
                  <c:v>533.5</c:v>
                </c:pt>
                <c:pt idx="10959">
                  <c:v>532.70000000000005</c:v>
                </c:pt>
                <c:pt idx="10960">
                  <c:v>531.4</c:v>
                </c:pt>
                <c:pt idx="10961">
                  <c:v>538.6</c:v>
                </c:pt>
                <c:pt idx="10962">
                  <c:v>534.79999999999995</c:v>
                </c:pt>
                <c:pt idx="10963">
                  <c:v>534</c:v>
                </c:pt>
                <c:pt idx="10964">
                  <c:v>530.4</c:v>
                </c:pt>
                <c:pt idx="10965">
                  <c:v>529.5</c:v>
                </c:pt>
                <c:pt idx="10966">
                  <c:v>527.70000000000005</c:v>
                </c:pt>
                <c:pt idx="10967">
                  <c:v>533.79999999999995</c:v>
                </c:pt>
                <c:pt idx="10968">
                  <c:v>533.20000000000005</c:v>
                </c:pt>
                <c:pt idx="10969">
                  <c:v>535.20000000000005</c:v>
                </c:pt>
                <c:pt idx="10970">
                  <c:v>517.29999999999995</c:v>
                </c:pt>
                <c:pt idx="10971">
                  <c:v>526.79999999999995</c:v>
                </c:pt>
                <c:pt idx="10972">
                  <c:v>531.4</c:v>
                </c:pt>
                <c:pt idx="10973">
                  <c:v>528.29999999999995</c:v>
                </c:pt>
                <c:pt idx="10974">
                  <c:v>514.20000000000005</c:v>
                </c:pt>
                <c:pt idx="10975">
                  <c:v>522</c:v>
                </c:pt>
                <c:pt idx="10976">
                  <c:v>529.9</c:v>
                </c:pt>
                <c:pt idx="10977">
                  <c:v>527.9</c:v>
                </c:pt>
                <c:pt idx="10978">
                  <c:v>535.6</c:v>
                </c:pt>
                <c:pt idx="10979">
                  <c:v>537.1</c:v>
                </c:pt>
                <c:pt idx="10980">
                  <c:v>535.79999999999995</c:v>
                </c:pt>
                <c:pt idx="10981">
                  <c:v>536</c:v>
                </c:pt>
                <c:pt idx="10982">
                  <c:v>528.1</c:v>
                </c:pt>
                <c:pt idx="10983">
                  <c:v>529</c:v>
                </c:pt>
                <c:pt idx="10984">
                  <c:v>521.6</c:v>
                </c:pt>
                <c:pt idx="10985">
                  <c:v>529.6</c:v>
                </c:pt>
                <c:pt idx="10986">
                  <c:v>532.1</c:v>
                </c:pt>
                <c:pt idx="10987">
                  <c:v>539.4</c:v>
                </c:pt>
                <c:pt idx="10988">
                  <c:v>548.79999999999995</c:v>
                </c:pt>
                <c:pt idx="10989">
                  <c:v>555.1</c:v>
                </c:pt>
                <c:pt idx="10990">
                  <c:v>548.9</c:v>
                </c:pt>
                <c:pt idx="10991">
                  <c:v>542.4</c:v>
                </c:pt>
                <c:pt idx="10992">
                  <c:v>539.29999999999995</c:v>
                </c:pt>
                <c:pt idx="10993">
                  <c:v>531.4</c:v>
                </c:pt>
                <c:pt idx="10994">
                  <c:v>528.4</c:v>
                </c:pt>
                <c:pt idx="10995">
                  <c:v>535.20000000000005</c:v>
                </c:pt>
                <c:pt idx="10996">
                  <c:v>539.6</c:v>
                </c:pt>
                <c:pt idx="10997">
                  <c:v>540.5</c:v>
                </c:pt>
                <c:pt idx="10998">
                  <c:v>535.5</c:v>
                </c:pt>
                <c:pt idx="10999">
                  <c:v>518</c:v>
                </c:pt>
                <c:pt idx="11000">
                  <c:v>535.20000000000005</c:v>
                </c:pt>
                <c:pt idx="11001">
                  <c:v>541.79999999999995</c:v>
                </c:pt>
                <c:pt idx="11002">
                  <c:v>534.4</c:v>
                </c:pt>
                <c:pt idx="11003">
                  <c:v>534.1</c:v>
                </c:pt>
                <c:pt idx="11004">
                  <c:v>539.1</c:v>
                </c:pt>
                <c:pt idx="11005">
                  <c:v>539.4</c:v>
                </c:pt>
                <c:pt idx="11006">
                  <c:v>557.70000000000005</c:v>
                </c:pt>
                <c:pt idx="11007">
                  <c:v>551.70000000000005</c:v>
                </c:pt>
                <c:pt idx="11008">
                  <c:v>524.29999999999995</c:v>
                </c:pt>
                <c:pt idx="11009">
                  <c:v>526.79999999999995</c:v>
                </c:pt>
                <c:pt idx="11010">
                  <c:v>523.1</c:v>
                </c:pt>
                <c:pt idx="11011">
                  <c:v>526.5</c:v>
                </c:pt>
                <c:pt idx="11012">
                  <c:v>528.70000000000005</c:v>
                </c:pt>
                <c:pt idx="11013">
                  <c:v>538.5</c:v>
                </c:pt>
                <c:pt idx="11014">
                  <c:v>536.70000000000005</c:v>
                </c:pt>
                <c:pt idx="11015">
                  <c:v>539.9</c:v>
                </c:pt>
                <c:pt idx="11016">
                  <c:v>527.5</c:v>
                </c:pt>
                <c:pt idx="11017">
                  <c:v>545.70000000000005</c:v>
                </c:pt>
                <c:pt idx="11018">
                  <c:v>541</c:v>
                </c:pt>
                <c:pt idx="11019">
                  <c:v>544</c:v>
                </c:pt>
                <c:pt idx="11020">
                  <c:v>546.5</c:v>
                </c:pt>
                <c:pt idx="11021">
                  <c:v>544.5</c:v>
                </c:pt>
                <c:pt idx="11022">
                  <c:v>549.70000000000005</c:v>
                </c:pt>
                <c:pt idx="11023">
                  <c:v>531.6</c:v>
                </c:pt>
                <c:pt idx="11024">
                  <c:v>530.29999999999995</c:v>
                </c:pt>
                <c:pt idx="11025">
                  <c:v>507.6</c:v>
                </c:pt>
                <c:pt idx="11026">
                  <c:v>524.1</c:v>
                </c:pt>
                <c:pt idx="11027">
                  <c:v>524.79999999999995</c:v>
                </c:pt>
                <c:pt idx="11028">
                  <c:v>525</c:v>
                </c:pt>
                <c:pt idx="11029">
                  <c:v>521.70000000000005</c:v>
                </c:pt>
                <c:pt idx="11030">
                  <c:v>513.79999999999995</c:v>
                </c:pt>
                <c:pt idx="11031">
                  <c:v>500.8</c:v>
                </c:pt>
                <c:pt idx="11032">
                  <c:v>508.7</c:v>
                </c:pt>
                <c:pt idx="11033">
                  <c:v>516.6</c:v>
                </c:pt>
                <c:pt idx="11034">
                  <c:v>518</c:v>
                </c:pt>
                <c:pt idx="11035">
                  <c:v>513.20000000000005</c:v>
                </c:pt>
                <c:pt idx="11036">
                  <c:v>510.3</c:v>
                </c:pt>
                <c:pt idx="11037">
                  <c:v>516.5</c:v>
                </c:pt>
                <c:pt idx="11038">
                  <c:v>510.5</c:v>
                </c:pt>
                <c:pt idx="11039">
                  <c:v>515.20000000000005</c:v>
                </c:pt>
                <c:pt idx="11040">
                  <c:v>498.6</c:v>
                </c:pt>
                <c:pt idx="11041">
                  <c:v>511</c:v>
                </c:pt>
                <c:pt idx="11042">
                  <c:v>512.9</c:v>
                </c:pt>
                <c:pt idx="11043">
                  <c:v>502.6</c:v>
                </c:pt>
                <c:pt idx="11044">
                  <c:v>499.8</c:v>
                </c:pt>
                <c:pt idx="11045">
                  <c:v>517.29999999999995</c:v>
                </c:pt>
                <c:pt idx="11046">
                  <c:v>521.29999999999995</c:v>
                </c:pt>
                <c:pt idx="11047">
                  <c:v>525.1</c:v>
                </c:pt>
                <c:pt idx="11048">
                  <c:v>533.20000000000005</c:v>
                </c:pt>
                <c:pt idx="11049">
                  <c:v>524.6</c:v>
                </c:pt>
                <c:pt idx="11050">
                  <c:v>528.6</c:v>
                </c:pt>
                <c:pt idx="11051">
                  <c:v>527.29999999999995</c:v>
                </c:pt>
                <c:pt idx="11052">
                  <c:v>520.4</c:v>
                </c:pt>
                <c:pt idx="11053">
                  <c:v>523.9</c:v>
                </c:pt>
                <c:pt idx="11054">
                  <c:v>519.29999999999995</c:v>
                </c:pt>
                <c:pt idx="11055">
                  <c:v>512.5</c:v>
                </c:pt>
                <c:pt idx="11056">
                  <c:v>516</c:v>
                </c:pt>
                <c:pt idx="11057">
                  <c:v>512.79999999999995</c:v>
                </c:pt>
                <c:pt idx="11058">
                  <c:v>512.1</c:v>
                </c:pt>
                <c:pt idx="11059">
                  <c:v>509.9</c:v>
                </c:pt>
                <c:pt idx="11060">
                  <c:v>507.1</c:v>
                </c:pt>
                <c:pt idx="11061">
                  <c:v>494.6</c:v>
                </c:pt>
                <c:pt idx="11062">
                  <c:v>509.9</c:v>
                </c:pt>
                <c:pt idx="11063">
                  <c:v>513</c:v>
                </c:pt>
                <c:pt idx="11064">
                  <c:v>507.5</c:v>
                </c:pt>
                <c:pt idx="11065">
                  <c:v>501.4</c:v>
                </c:pt>
                <c:pt idx="11066">
                  <c:v>503.8</c:v>
                </c:pt>
                <c:pt idx="11067">
                  <c:v>505.9</c:v>
                </c:pt>
                <c:pt idx="11068">
                  <c:v>511.6</c:v>
                </c:pt>
                <c:pt idx="11069">
                  <c:v>511.5</c:v>
                </c:pt>
                <c:pt idx="11070">
                  <c:v>499.4</c:v>
                </c:pt>
                <c:pt idx="11071">
                  <c:v>510.5</c:v>
                </c:pt>
                <c:pt idx="11072">
                  <c:v>497</c:v>
                </c:pt>
                <c:pt idx="11073">
                  <c:v>502.9</c:v>
                </c:pt>
                <c:pt idx="11074">
                  <c:v>502.7</c:v>
                </c:pt>
                <c:pt idx="11075">
                  <c:v>499.5</c:v>
                </c:pt>
                <c:pt idx="11076">
                  <c:v>504.5</c:v>
                </c:pt>
                <c:pt idx="11077">
                  <c:v>520</c:v>
                </c:pt>
                <c:pt idx="11078">
                  <c:v>527.70000000000005</c:v>
                </c:pt>
                <c:pt idx="11079">
                  <c:v>540.6</c:v>
                </c:pt>
                <c:pt idx="11080">
                  <c:v>551.6</c:v>
                </c:pt>
                <c:pt idx="11081">
                  <c:v>541.9</c:v>
                </c:pt>
                <c:pt idx="11082">
                  <c:v>538</c:v>
                </c:pt>
                <c:pt idx="11083">
                  <c:v>532.20000000000005</c:v>
                </c:pt>
                <c:pt idx="11084">
                  <c:v>522.1</c:v>
                </c:pt>
                <c:pt idx="11085">
                  <c:v>523.6</c:v>
                </c:pt>
                <c:pt idx="11086">
                  <c:v>531</c:v>
                </c:pt>
                <c:pt idx="11087">
                  <c:v>539.1</c:v>
                </c:pt>
                <c:pt idx="11088">
                  <c:v>540.4</c:v>
                </c:pt>
                <c:pt idx="11089">
                  <c:v>543.70000000000005</c:v>
                </c:pt>
                <c:pt idx="11090">
                  <c:v>537.5</c:v>
                </c:pt>
                <c:pt idx="11091">
                  <c:v>529.79999999999995</c:v>
                </c:pt>
                <c:pt idx="11092">
                  <c:v>541.1</c:v>
                </c:pt>
                <c:pt idx="11093">
                  <c:v>530.6</c:v>
                </c:pt>
                <c:pt idx="11094">
                  <c:v>551.20000000000005</c:v>
                </c:pt>
                <c:pt idx="11095">
                  <c:v>569.4</c:v>
                </c:pt>
                <c:pt idx="11096">
                  <c:v>569.9</c:v>
                </c:pt>
                <c:pt idx="11097">
                  <c:v>544.1</c:v>
                </c:pt>
                <c:pt idx="11098">
                  <c:v>542.9</c:v>
                </c:pt>
                <c:pt idx="11099">
                  <c:v>535.5</c:v>
                </c:pt>
                <c:pt idx="11100">
                  <c:v>544.1</c:v>
                </c:pt>
                <c:pt idx="11101">
                  <c:v>556.79999999999995</c:v>
                </c:pt>
                <c:pt idx="11102">
                  <c:v>578.1</c:v>
                </c:pt>
                <c:pt idx="11103">
                  <c:v>565.20000000000005</c:v>
                </c:pt>
                <c:pt idx="11104">
                  <c:v>576.79999999999995</c:v>
                </c:pt>
                <c:pt idx="11105">
                  <c:v>583.70000000000005</c:v>
                </c:pt>
                <c:pt idx="11106">
                  <c:v>572.20000000000005</c:v>
                </c:pt>
                <c:pt idx="11107">
                  <c:v>579.1</c:v>
                </c:pt>
                <c:pt idx="11108">
                  <c:v>575.6</c:v>
                </c:pt>
                <c:pt idx="11109">
                  <c:v>568.29999999999995</c:v>
                </c:pt>
                <c:pt idx="11110">
                  <c:v>563.5</c:v>
                </c:pt>
                <c:pt idx="11111">
                  <c:v>555.9</c:v>
                </c:pt>
                <c:pt idx="11112">
                  <c:v>561.5</c:v>
                </c:pt>
                <c:pt idx="11113">
                  <c:v>547.9</c:v>
                </c:pt>
                <c:pt idx="11114">
                  <c:v>550.1</c:v>
                </c:pt>
                <c:pt idx="11115">
                  <c:v>553.70000000000005</c:v>
                </c:pt>
                <c:pt idx="11116">
                  <c:v>569</c:v>
                </c:pt>
                <c:pt idx="11117">
                  <c:v>569</c:v>
                </c:pt>
                <c:pt idx="11118">
                  <c:v>568.79999999999995</c:v>
                </c:pt>
                <c:pt idx="11119">
                  <c:v>559.1</c:v>
                </c:pt>
                <c:pt idx="11120">
                  <c:v>554.6</c:v>
                </c:pt>
                <c:pt idx="11121">
                  <c:v>532.9</c:v>
                </c:pt>
                <c:pt idx="11122">
                  <c:v>533.4</c:v>
                </c:pt>
                <c:pt idx="11123">
                  <c:v>548.6</c:v>
                </c:pt>
                <c:pt idx="11124">
                  <c:v>536.79999999999995</c:v>
                </c:pt>
                <c:pt idx="11125">
                  <c:v>545.70000000000005</c:v>
                </c:pt>
                <c:pt idx="11126">
                  <c:v>548.29999999999995</c:v>
                </c:pt>
                <c:pt idx="11127">
                  <c:v>543.1</c:v>
                </c:pt>
                <c:pt idx="11128">
                  <c:v>543.29999999999995</c:v>
                </c:pt>
                <c:pt idx="11129">
                  <c:v>531.5</c:v>
                </c:pt>
                <c:pt idx="11130">
                  <c:v>545.70000000000005</c:v>
                </c:pt>
                <c:pt idx="11131">
                  <c:v>545.70000000000005</c:v>
                </c:pt>
                <c:pt idx="11132">
                  <c:v>546.20000000000005</c:v>
                </c:pt>
                <c:pt idx="11133">
                  <c:v>564.4</c:v>
                </c:pt>
                <c:pt idx="11134">
                  <c:v>552.29999999999995</c:v>
                </c:pt>
                <c:pt idx="11135">
                  <c:v>553.79999999999995</c:v>
                </c:pt>
                <c:pt idx="11136">
                  <c:v>549.5</c:v>
                </c:pt>
                <c:pt idx="11137">
                  <c:v>537</c:v>
                </c:pt>
                <c:pt idx="11138">
                  <c:v>540.70000000000005</c:v>
                </c:pt>
                <c:pt idx="11139">
                  <c:v>547.29999999999995</c:v>
                </c:pt>
                <c:pt idx="11140">
                  <c:v>538.70000000000005</c:v>
                </c:pt>
                <c:pt idx="11141">
                  <c:v>542.79999999999995</c:v>
                </c:pt>
                <c:pt idx="11142">
                  <c:v>540.4</c:v>
                </c:pt>
                <c:pt idx="11143">
                  <c:v>541.5</c:v>
                </c:pt>
                <c:pt idx="11144">
                  <c:v>552.5</c:v>
                </c:pt>
                <c:pt idx="11145">
                  <c:v>562.29999999999995</c:v>
                </c:pt>
                <c:pt idx="11146">
                  <c:v>569.20000000000005</c:v>
                </c:pt>
                <c:pt idx="11147">
                  <c:v>565.70000000000005</c:v>
                </c:pt>
                <c:pt idx="11148">
                  <c:v>551</c:v>
                </c:pt>
                <c:pt idx="11149">
                  <c:v>564.1</c:v>
                </c:pt>
                <c:pt idx="11150">
                  <c:v>562.4</c:v>
                </c:pt>
                <c:pt idx="11151">
                  <c:v>553.79999999999995</c:v>
                </c:pt>
                <c:pt idx="11152">
                  <c:v>543.70000000000005</c:v>
                </c:pt>
                <c:pt idx="11153">
                  <c:v>540.6</c:v>
                </c:pt>
                <c:pt idx="11154">
                  <c:v>528.70000000000005</c:v>
                </c:pt>
                <c:pt idx="11155">
                  <c:v>522.9</c:v>
                </c:pt>
                <c:pt idx="11156">
                  <c:v>530.6</c:v>
                </c:pt>
                <c:pt idx="11157">
                  <c:v>533.79999999999995</c:v>
                </c:pt>
                <c:pt idx="11158">
                  <c:v>535.79999999999995</c:v>
                </c:pt>
                <c:pt idx="11159">
                  <c:v>540.70000000000005</c:v>
                </c:pt>
                <c:pt idx="11160">
                  <c:v>540.70000000000005</c:v>
                </c:pt>
                <c:pt idx="11161">
                  <c:v>536.4</c:v>
                </c:pt>
                <c:pt idx="11162">
                  <c:v>536.20000000000005</c:v>
                </c:pt>
                <c:pt idx="11163">
                  <c:v>536</c:v>
                </c:pt>
                <c:pt idx="11164">
                  <c:v>537</c:v>
                </c:pt>
                <c:pt idx="11165">
                  <c:v>537.70000000000005</c:v>
                </c:pt>
                <c:pt idx="11166">
                  <c:v>549.20000000000005</c:v>
                </c:pt>
                <c:pt idx="11167">
                  <c:v>553</c:v>
                </c:pt>
                <c:pt idx="11168">
                  <c:v>550.4</c:v>
                </c:pt>
                <c:pt idx="11169">
                  <c:v>551.20000000000005</c:v>
                </c:pt>
                <c:pt idx="11170">
                  <c:v>536.20000000000005</c:v>
                </c:pt>
                <c:pt idx="11171">
                  <c:v>533.70000000000005</c:v>
                </c:pt>
                <c:pt idx="11172">
                  <c:v>522.79999999999995</c:v>
                </c:pt>
                <c:pt idx="11173">
                  <c:v>506.3</c:v>
                </c:pt>
                <c:pt idx="11174">
                  <c:v>512.20000000000005</c:v>
                </c:pt>
                <c:pt idx="11175">
                  <c:v>518.6</c:v>
                </c:pt>
                <c:pt idx="11176">
                  <c:v>506.5</c:v>
                </c:pt>
                <c:pt idx="11177">
                  <c:v>502.3</c:v>
                </c:pt>
                <c:pt idx="11178">
                  <c:v>502.8</c:v>
                </c:pt>
                <c:pt idx="11179">
                  <c:v>508.7</c:v>
                </c:pt>
                <c:pt idx="11180">
                  <c:v>496.3</c:v>
                </c:pt>
                <c:pt idx="11181">
                  <c:v>491.3</c:v>
                </c:pt>
                <c:pt idx="11182">
                  <c:v>503.6</c:v>
                </c:pt>
                <c:pt idx="11183">
                  <c:v>499.5</c:v>
                </c:pt>
                <c:pt idx="11184">
                  <c:v>503.7</c:v>
                </c:pt>
                <c:pt idx="11185">
                  <c:v>498.2</c:v>
                </c:pt>
                <c:pt idx="11186">
                  <c:v>505.3</c:v>
                </c:pt>
                <c:pt idx="11187">
                  <c:v>501.9</c:v>
                </c:pt>
                <c:pt idx="11188">
                  <c:v>499.2</c:v>
                </c:pt>
                <c:pt idx="11189">
                  <c:v>491.7</c:v>
                </c:pt>
                <c:pt idx="11190">
                  <c:v>498</c:v>
                </c:pt>
                <c:pt idx="11191">
                  <c:v>503.3</c:v>
                </c:pt>
                <c:pt idx="11192">
                  <c:v>503.3</c:v>
                </c:pt>
                <c:pt idx="11193">
                  <c:v>503.2</c:v>
                </c:pt>
                <c:pt idx="11194">
                  <c:v>502.2</c:v>
                </c:pt>
                <c:pt idx="11195">
                  <c:v>494.6</c:v>
                </c:pt>
                <c:pt idx="11196">
                  <c:v>500.1</c:v>
                </c:pt>
                <c:pt idx="11197">
                  <c:v>494.9</c:v>
                </c:pt>
                <c:pt idx="11198">
                  <c:v>496.7</c:v>
                </c:pt>
                <c:pt idx="11199">
                  <c:v>492.8</c:v>
                </c:pt>
                <c:pt idx="11200">
                  <c:v>498.3</c:v>
                </c:pt>
                <c:pt idx="11201">
                  <c:v>490.8</c:v>
                </c:pt>
                <c:pt idx="11202">
                  <c:v>489.6</c:v>
                </c:pt>
                <c:pt idx="11203">
                  <c:v>492.7</c:v>
                </c:pt>
                <c:pt idx="11204">
                  <c:v>497.8</c:v>
                </c:pt>
                <c:pt idx="11205">
                  <c:v>496.4</c:v>
                </c:pt>
                <c:pt idx="11206">
                  <c:v>495.4</c:v>
                </c:pt>
                <c:pt idx="11207">
                  <c:v>496.8</c:v>
                </c:pt>
                <c:pt idx="11208">
                  <c:v>495.7</c:v>
                </c:pt>
                <c:pt idx="11209">
                  <c:v>502.1</c:v>
                </c:pt>
                <c:pt idx="11210">
                  <c:v>507.5</c:v>
                </c:pt>
                <c:pt idx="11211">
                  <c:v>510.5</c:v>
                </c:pt>
                <c:pt idx="11212">
                  <c:v>499.7</c:v>
                </c:pt>
                <c:pt idx="11213">
                  <c:v>506.8</c:v>
                </c:pt>
                <c:pt idx="11214">
                  <c:v>505.1</c:v>
                </c:pt>
                <c:pt idx="11215">
                  <c:v>499.8</c:v>
                </c:pt>
                <c:pt idx="11216">
                  <c:v>501.8</c:v>
                </c:pt>
                <c:pt idx="11217">
                  <c:v>503</c:v>
                </c:pt>
                <c:pt idx="11218">
                  <c:v>499.1</c:v>
                </c:pt>
                <c:pt idx="11219">
                  <c:v>494.3</c:v>
                </c:pt>
                <c:pt idx="11220">
                  <c:v>511</c:v>
                </c:pt>
                <c:pt idx="11221">
                  <c:v>507.6</c:v>
                </c:pt>
                <c:pt idx="11222">
                  <c:v>510.6</c:v>
                </c:pt>
                <c:pt idx="11223">
                  <c:v>491.4</c:v>
                </c:pt>
                <c:pt idx="11224">
                  <c:v>505.1</c:v>
                </c:pt>
                <c:pt idx="11225">
                  <c:v>498.5</c:v>
                </c:pt>
                <c:pt idx="11226">
                  <c:v>501.5</c:v>
                </c:pt>
                <c:pt idx="11227">
                  <c:v>503.6</c:v>
                </c:pt>
                <c:pt idx="11228">
                  <c:v>496.8</c:v>
                </c:pt>
                <c:pt idx="11229">
                  <c:v>504.1</c:v>
                </c:pt>
                <c:pt idx="11230">
                  <c:v>500.3</c:v>
                </c:pt>
                <c:pt idx="11231">
                  <c:v>501.3</c:v>
                </c:pt>
                <c:pt idx="11232">
                  <c:v>497.5</c:v>
                </c:pt>
                <c:pt idx="11233">
                  <c:v>500.9</c:v>
                </c:pt>
                <c:pt idx="11234">
                  <c:v>496.3</c:v>
                </c:pt>
                <c:pt idx="11235">
                  <c:v>499.3</c:v>
                </c:pt>
                <c:pt idx="11236">
                  <c:v>495.2</c:v>
                </c:pt>
                <c:pt idx="11237">
                  <c:v>495.7</c:v>
                </c:pt>
                <c:pt idx="11238">
                  <c:v>496.2</c:v>
                </c:pt>
                <c:pt idx="11239">
                  <c:v>492.6</c:v>
                </c:pt>
                <c:pt idx="11240">
                  <c:v>486.1</c:v>
                </c:pt>
                <c:pt idx="11241">
                  <c:v>488.4</c:v>
                </c:pt>
                <c:pt idx="11242">
                  <c:v>487.7</c:v>
                </c:pt>
                <c:pt idx="11243">
                  <c:v>494.4</c:v>
                </c:pt>
                <c:pt idx="11244">
                  <c:v>495.5</c:v>
                </c:pt>
                <c:pt idx="11245">
                  <c:v>495.7</c:v>
                </c:pt>
                <c:pt idx="11246">
                  <c:v>493</c:v>
                </c:pt>
                <c:pt idx="11247">
                  <c:v>494.4</c:v>
                </c:pt>
                <c:pt idx="11248">
                  <c:v>486.6</c:v>
                </c:pt>
                <c:pt idx="11249">
                  <c:v>488.4</c:v>
                </c:pt>
                <c:pt idx="11250">
                  <c:v>493.4</c:v>
                </c:pt>
                <c:pt idx="11251">
                  <c:v>490.2</c:v>
                </c:pt>
                <c:pt idx="11252">
                  <c:v>492.8</c:v>
                </c:pt>
                <c:pt idx="11253">
                  <c:v>492.1</c:v>
                </c:pt>
                <c:pt idx="11254">
                  <c:v>504.7</c:v>
                </c:pt>
                <c:pt idx="11255">
                  <c:v>503.2</c:v>
                </c:pt>
                <c:pt idx="11256">
                  <c:v>526.1</c:v>
                </c:pt>
                <c:pt idx="11257">
                  <c:v>527.9</c:v>
                </c:pt>
                <c:pt idx="11258">
                  <c:v>531</c:v>
                </c:pt>
                <c:pt idx="11259">
                  <c:v>527.29999999999995</c:v>
                </c:pt>
                <c:pt idx="11260">
                  <c:v>510.3</c:v>
                </c:pt>
                <c:pt idx="11261">
                  <c:v>505.4</c:v>
                </c:pt>
                <c:pt idx="11262">
                  <c:v>478.3</c:v>
                </c:pt>
                <c:pt idx="11263">
                  <c:v>478.8</c:v>
                </c:pt>
                <c:pt idx="11264">
                  <c:v>486.3</c:v>
                </c:pt>
                <c:pt idx="11265">
                  <c:v>491.6</c:v>
                </c:pt>
                <c:pt idx="11266">
                  <c:v>495.9</c:v>
                </c:pt>
                <c:pt idx="11267">
                  <c:v>497.7</c:v>
                </c:pt>
                <c:pt idx="11268">
                  <c:v>487.1</c:v>
                </c:pt>
                <c:pt idx="11269">
                  <c:v>504.2</c:v>
                </c:pt>
                <c:pt idx="11270">
                  <c:v>508.8</c:v>
                </c:pt>
                <c:pt idx="11271">
                  <c:v>503.8</c:v>
                </c:pt>
                <c:pt idx="11272">
                  <c:v>513.9</c:v>
                </c:pt>
                <c:pt idx="11273">
                  <c:v>512.5</c:v>
                </c:pt>
                <c:pt idx="11274">
                  <c:v>512.70000000000005</c:v>
                </c:pt>
                <c:pt idx="11275">
                  <c:v>503.6</c:v>
                </c:pt>
                <c:pt idx="11276">
                  <c:v>509.4</c:v>
                </c:pt>
                <c:pt idx="11277">
                  <c:v>512.9</c:v>
                </c:pt>
                <c:pt idx="11278">
                  <c:v>509.4</c:v>
                </c:pt>
                <c:pt idx="11279">
                  <c:v>522.5</c:v>
                </c:pt>
                <c:pt idx="11280">
                  <c:v>517.20000000000005</c:v>
                </c:pt>
                <c:pt idx="11281">
                  <c:v>513.70000000000005</c:v>
                </c:pt>
                <c:pt idx="11282">
                  <c:v>509.8</c:v>
                </c:pt>
                <c:pt idx="11283">
                  <c:v>487.5</c:v>
                </c:pt>
                <c:pt idx="11284">
                  <c:v>508.7</c:v>
                </c:pt>
                <c:pt idx="11285">
                  <c:v>502.9</c:v>
                </c:pt>
                <c:pt idx="11286">
                  <c:v>517.29999999999995</c:v>
                </c:pt>
                <c:pt idx="11287">
                  <c:v>512.79999999999995</c:v>
                </c:pt>
                <c:pt idx="11288">
                  <c:v>513</c:v>
                </c:pt>
                <c:pt idx="11289">
                  <c:v>519.20000000000005</c:v>
                </c:pt>
                <c:pt idx="11290">
                  <c:v>499.1</c:v>
                </c:pt>
                <c:pt idx="11291">
                  <c:v>510.8</c:v>
                </c:pt>
                <c:pt idx="11292">
                  <c:v>520.20000000000005</c:v>
                </c:pt>
                <c:pt idx="11293">
                  <c:v>522.79999999999995</c:v>
                </c:pt>
                <c:pt idx="11294">
                  <c:v>532</c:v>
                </c:pt>
                <c:pt idx="11295">
                  <c:v>538.20000000000005</c:v>
                </c:pt>
                <c:pt idx="11296">
                  <c:v>524.6</c:v>
                </c:pt>
                <c:pt idx="11297">
                  <c:v>522.9</c:v>
                </c:pt>
                <c:pt idx="11298">
                  <c:v>497</c:v>
                </c:pt>
                <c:pt idx="11299">
                  <c:v>513</c:v>
                </c:pt>
                <c:pt idx="11300">
                  <c:v>517.79999999999995</c:v>
                </c:pt>
                <c:pt idx="11301">
                  <c:v>526</c:v>
                </c:pt>
                <c:pt idx="11302">
                  <c:v>524</c:v>
                </c:pt>
                <c:pt idx="11303">
                  <c:v>522.1</c:v>
                </c:pt>
                <c:pt idx="11304">
                  <c:v>517.4</c:v>
                </c:pt>
                <c:pt idx="11305">
                  <c:v>522.1</c:v>
                </c:pt>
                <c:pt idx="11306">
                  <c:v>527</c:v>
                </c:pt>
                <c:pt idx="11307">
                  <c:v>531.6</c:v>
                </c:pt>
                <c:pt idx="11308">
                  <c:v>546.79999999999995</c:v>
                </c:pt>
                <c:pt idx="11309">
                  <c:v>551.1</c:v>
                </c:pt>
                <c:pt idx="11310">
                  <c:v>551.20000000000005</c:v>
                </c:pt>
                <c:pt idx="11311">
                  <c:v>538.6</c:v>
                </c:pt>
                <c:pt idx="11312">
                  <c:v>536.6</c:v>
                </c:pt>
                <c:pt idx="11313">
                  <c:v>520.1</c:v>
                </c:pt>
                <c:pt idx="11314">
                  <c:v>515.79999999999995</c:v>
                </c:pt>
                <c:pt idx="11315">
                  <c:v>508.9</c:v>
                </c:pt>
                <c:pt idx="11316">
                  <c:v>500.1</c:v>
                </c:pt>
                <c:pt idx="11317">
                  <c:v>519.5</c:v>
                </c:pt>
                <c:pt idx="11318">
                  <c:v>513.9</c:v>
                </c:pt>
                <c:pt idx="11319">
                  <c:v>529.1</c:v>
                </c:pt>
                <c:pt idx="11320">
                  <c:v>527.6</c:v>
                </c:pt>
                <c:pt idx="11321">
                  <c:v>524.4</c:v>
                </c:pt>
                <c:pt idx="11322">
                  <c:v>516</c:v>
                </c:pt>
                <c:pt idx="11323">
                  <c:v>527.5</c:v>
                </c:pt>
                <c:pt idx="11324">
                  <c:v>526.4</c:v>
                </c:pt>
                <c:pt idx="11325">
                  <c:v>551</c:v>
                </c:pt>
                <c:pt idx="11326">
                  <c:v>539.70000000000005</c:v>
                </c:pt>
                <c:pt idx="11327">
                  <c:v>544.5</c:v>
                </c:pt>
                <c:pt idx="11328">
                  <c:v>532.70000000000005</c:v>
                </c:pt>
                <c:pt idx="11329">
                  <c:v>523.6</c:v>
                </c:pt>
                <c:pt idx="11330">
                  <c:v>519</c:v>
                </c:pt>
                <c:pt idx="11331">
                  <c:v>521.4</c:v>
                </c:pt>
                <c:pt idx="11332">
                  <c:v>528.6</c:v>
                </c:pt>
                <c:pt idx="11333">
                  <c:v>526.79999999999995</c:v>
                </c:pt>
                <c:pt idx="11334">
                  <c:v>512.9</c:v>
                </c:pt>
                <c:pt idx="11335">
                  <c:v>527.5</c:v>
                </c:pt>
                <c:pt idx="11336">
                  <c:v>528.1</c:v>
                </c:pt>
                <c:pt idx="11337">
                  <c:v>532.4</c:v>
                </c:pt>
                <c:pt idx="11338">
                  <c:v>524.70000000000005</c:v>
                </c:pt>
                <c:pt idx="11339">
                  <c:v>529.79999999999995</c:v>
                </c:pt>
                <c:pt idx="11340">
                  <c:v>528.9</c:v>
                </c:pt>
                <c:pt idx="11341">
                  <c:v>527.70000000000005</c:v>
                </c:pt>
                <c:pt idx="11342">
                  <c:v>516.6</c:v>
                </c:pt>
                <c:pt idx="11343">
                  <c:v>531</c:v>
                </c:pt>
                <c:pt idx="11344">
                  <c:v>537.79999999999995</c:v>
                </c:pt>
                <c:pt idx="11345">
                  <c:v>550.20000000000005</c:v>
                </c:pt>
                <c:pt idx="11346">
                  <c:v>551.79999999999995</c:v>
                </c:pt>
                <c:pt idx="11347">
                  <c:v>547.79999999999995</c:v>
                </c:pt>
                <c:pt idx="11348">
                  <c:v>539.4</c:v>
                </c:pt>
                <c:pt idx="11349">
                  <c:v>534.6</c:v>
                </c:pt>
                <c:pt idx="11350">
                  <c:v>524.5</c:v>
                </c:pt>
                <c:pt idx="11351">
                  <c:v>523.70000000000005</c:v>
                </c:pt>
                <c:pt idx="11352">
                  <c:v>517.5</c:v>
                </c:pt>
                <c:pt idx="11353">
                  <c:v>525</c:v>
                </c:pt>
                <c:pt idx="11354">
                  <c:v>527.4</c:v>
                </c:pt>
                <c:pt idx="11355">
                  <c:v>549.29999999999995</c:v>
                </c:pt>
                <c:pt idx="11356">
                  <c:v>553.5</c:v>
                </c:pt>
                <c:pt idx="11357">
                  <c:v>544.20000000000005</c:v>
                </c:pt>
                <c:pt idx="11358">
                  <c:v>544.70000000000005</c:v>
                </c:pt>
                <c:pt idx="11359">
                  <c:v>529.1</c:v>
                </c:pt>
                <c:pt idx="11360">
                  <c:v>520.5</c:v>
                </c:pt>
                <c:pt idx="11361">
                  <c:v>534.6</c:v>
                </c:pt>
                <c:pt idx="11362">
                  <c:v>527.9</c:v>
                </c:pt>
                <c:pt idx="11363">
                  <c:v>528.9</c:v>
                </c:pt>
                <c:pt idx="11364">
                  <c:v>523.4</c:v>
                </c:pt>
                <c:pt idx="11365">
                  <c:v>511.9</c:v>
                </c:pt>
                <c:pt idx="11366">
                  <c:v>518.29999999999995</c:v>
                </c:pt>
                <c:pt idx="11367">
                  <c:v>529</c:v>
                </c:pt>
                <c:pt idx="11368">
                  <c:v>508.2</c:v>
                </c:pt>
                <c:pt idx="11369">
                  <c:v>515.5</c:v>
                </c:pt>
                <c:pt idx="11370">
                  <c:v>524.4</c:v>
                </c:pt>
                <c:pt idx="11371">
                  <c:v>529.6</c:v>
                </c:pt>
                <c:pt idx="11372">
                  <c:v>530.6</c:v>
                </c:pt>
                <c:pt idx="11373">
                  <c:v>544.29999999999995</c:v>
                </c:pt>
                <c:pt idx="11374">
                  <c:v>536.79999999999995</c:v>
                </c:pt>
                <c:pt idx="11375">
                  <c:v>547.1</c:v>
                </c:pt>
                <c:pt idx="11376">
                  <c:v>550.70000000000005</c:v>
                </c:pt>
                <c:pt idx="11377">
                  <c:v>548.20000000000005</c:v>
                </c:pt>
                <c:pt idx="11378">
                  <c:v>546</c:v>
                </c:pt>
                <c:pt idx="11379">
                  <c:v>532.9</c:v>
                </c:pt>
                <c:pt idx="11380">
                  <c:v>529.20000000000005</c:v>
                </c:pt>
                <c:pt idx="11381">
                  <c:v>517.70000000000005</c:v>
                </c:pt>
                <c:pt idx="11382">
                  <c:v>522.29999999999995</c:v>
                </c:pt>
                <c:pt idx="11383">
                  <c:v>523.6</c:v>
                </c:pt>
                <c:pt idx="11384">
                  <c:v>526.79999999999995</c:v>
                </c:pt>
                <c:pt idx="11385">
                  <c:v>529.1</c:v>
                </c:pt>
                <c:pt idx="11386">
                  <c:v>530.20000000000005</c:v>
                </c:pt>
                <c:pt idx="11387">
                  <c:v>521.5</c:v>
                </c:pt>
                <c:pt idx="11388">
                  <c:v>514</c:v>
                </c:pt>
                <c:pt idx="11389">
                  <c:v>530.70000000000005</c:v>
                </c:pt>
                <c:pt idx="11390">
                  <c:v>530</c:v>
                </c:pt>
                <c:pt idx="11391">
                  <c:v>515.20000000000005</c:v>
                </c:pt>
                <c:pt idx="11392">
                  <c:v>543.1</c:v>
                </c:pt>
                <c:pt idx="11393">
                  <c:v>551.79999999999995</c:v>
                </c:pt>
                <c:pt idx="11394">
                  <c:v>551.79999999999995</c:v>
                </c:pt>
                <c:pt idx="11395">
                  <c:v>549.6</c:v>
                </c:pt>
                <c:pt idx="11396">
                  <c:v>537.5</c:v>
                </c:pt>
                <c:pt idx="11397">
                  <c:v>528</c:v>
                </c:pt>
                <c:pt idx="11398">
                  <c:v>524.20000000000005</c:v>
                </c:pt>
                <c:pt idx="11399">
                  <c:v>517</c:v>
                </c:pt>
                <c:pt idx="11400">
                  <c:v>522.6</c:v>
                </c:pt>
                <c:pt idx="11401">
                  <c:v>518.5</c:v>
                </c:pt>
                <c:pt idx="11402">
                  <c:v>530.5</c:v>
                </c:pt>
                <c:pt idx="11403">
                  <c:v>529</c:v>
                </c:pt>
                <c:pt idx="11404">
                  <c:v>526.29999999999995</c:v>
                </c:pt>
                <c:pt idx="11405">
                  <c:v>524.4</c:v>
                </c:pt>
                <c:pt idx="11406">
                  <c:v>531.70000000000005</c:v>
                </c:pt>
                <c:pt idx="11407">
                  <c:v>545.29999999999995</c:v>
                </c:pt>
                <c:pt idx="11408">
                  <c:v>552.1</c:v>
                </c:pt>
                <c:pt idx="11409">
                  <c:v>551.1</c:v>
                </c:pt>
                <c:pt idx="11410">
                  <c:v>536.20000000000005</c:v>
                </c:pt>
                <c:pt idx="11411">
                  <c:v>528.70000000000005</c:v>
                </c:pt>
                <c:pt idx="11412">
                  <c:v>509.8</c:v>
                </c:pt>
                <c:pt idx="11413">
                  <c:v>521.5</c:v>
                </c:pt>
                <c:pt idx="11414">
                  <c:v>523.5</c:v>
                </c:pt>
                <c:pt idx="11415">
                  <c:v>525.4</c:v>
                </c:pt>
                <c:pt idx="11416">
                  <c:v>524.6</c:v>
                </c:pt>
                <c:pt idx="11417">
                  <c:v>528.29999999999995</c:v>
                </c:pt>
                <c:pt idx="11418">
                  <c:v>532.1</c:v>
                </c:pt>
                <c:pt idx="11419">
                  <c:v>528.6</c:v>
                </c:pt>
                <c:pt idx="11420">
                  <c:v>528.79999999999995</c:v>
                </c:pt>
                <c:pt idx="11421">
                  <c:v>516.79999999999995</c:v>
                </c:pt>
                <c:pt idx="11422">
                  <c:v>531.79999999999995</c:v>
                </c:pt>
                <c:pt idx="11423">
                  <c:v>532.29999999999995</c:v>
                </c:pt>
                <c:pt idx="11424">
                  <c:v>531.1</c:v>
                </c:pt>
                <c:pt idx="11425">
                  <c:v>528.29999999999995</c:v>
                </c:pt>
                <c:pt idx="11426">
                  <c:v>540.29999999999995</c:v>
                </c:pt>
                <c:pt idx="11427">
                  <c:v>556.4</c:v>
                </c:pt>
                <c:pt idx="11428">
                  <c:v>543.9</c:v>
                </c:pt>
                <c:pt idx="11429">
                  <c:v>531.20000000000005</c:v>
                </c:pt>
                <c:pt idx="11430">
                  <c:v>525.79999999999995</c:v>
                </c:pt>
                <c:pt idx="11431">
                  <c:v>520.29999999999995</c:v>
                </c:pt>
                <c:pt idx="11432">
                  <c:v>530.6</c:v>
                </c:pt>
                <c:pt idx="11433">
                  <c:v>526.6</c:v>
                </c:pt>
                <c:pt idx="11434">
                  <c:v>537.20000000000005</c:v>
                </c:pt>
                <c:pt idx="11435">
                  <c:v>525.5</c:v>
                </c:pt>
                <c:pt idx="11436">
                  <c:v>519.70000000000005</c:v>
                </c:pt>
                <c:pt idx="11437">
                  <c:v>531.4</c:v>
                </c:pt>
                <c:pt idx="11438">
                  <c:v>534.79999999999995</c:v>
                </c:pt>
                <c:pt idx="11439">
                  <c:v>524.20000000000005</c:v>
                </c:pt>
                <c:pt idx="11440">
                  <c:v>543.29999999999995</c:v>
                </c:pt>
                <c:pt idx="11441">
                  <c:v>545.20000000000005</c:v>
                </c:pt>
                <c:pt idx="11442">
                  <c:v>560.29999999999995</c:v>
                </c:pt>
                <c:pt idx="11443">
                  <c:v>551.1</c:v>
                </c:pt>
                <c:pt idx="11444">
                  <c:v>532.29999999999995</c:v>
                </c:pt>
                <c:pt idx="11445">
                  <c:v>529.6</c:v>
                </c:pt>
                <c:pt idx="11446">
                  <c:v>523.4</c:v>
                </c:pt>
                <c:pt idx="11447">
                  <c:v>525.70000000000005</c:v>
                </c:pt>
                <c:pt idx="11448">
                  <c:v>525.1</c:v>
                </c:pt>
                <c:pt idx="11449">
                  <c:v>528.5</c:v>
                </c:pt>
                <c:pt idx="11450">
                  <c:v>535.4</c:v>
                </c:pt>
                <c:pt idx="11451">
                  <c:v>528.4</c:v>
                </c:pt>
                <c:pt idx="11452">
                  <c:v>536.6</c:v>
                </c:pt>
                <c:pt idx="11453">
                  <c:v>536.70000000000005</c:v>
                </c:pt>
                <c:pt idx="11454">
                  <c:v>523.5</c:v>
                </c:pt>
                <c:pt idx="11455">
                  <c:v>534.70000000000005</c:v>
                </c:pt>
                <c:pt idx="11456">
                  <c:v>540.9</c:v>
                </c:pt>
                <c:pt idx="11457">
                  <c:v>557</c:v>
                </c:pt>
                <c:pt idx="11458">
                  <c:v>560.4</c:v>
                </c:pt>
                <c:pt idx="11459">
                  <c:v>558.79999999999995</c:v>
                </c:pt>
                <c:pt idx="11460">
                  <c:v>552.29999999999995</c:v>
                </c:pt>
                <c:pt idx="11461">
                  <c:v>562.29999999999995</c:v>
                </c:pt>
                <c:pt idx="11462">
                  <c:v>561.70000000000005</c:v>
                </c:pt>
                <c:pt idx="11463">
                  <c:v>547.79999999999995</c:v>
                </c:pt>
                <c:pt idx="11464">
                  <c:v>543.5</c:v>
                </c:pt>
                <c:pt idx="11465">
                  <c:v>528.1</c:v>
                </c:pt>
                <c:pt idx="11466">
                  <c:v>529.79999999999995</c:v>
                </c:pt>
                <c:pt idx="11467">
                  <c:v>528.1</c:v>
                </c:pt>
                <c:pt idx="11468">
                  <c:v>530.20000000000005</c:v>
                </c:pt>
                <c:pt idx="11469">
                  <c:v>541.70000000000005</c:v>
                </c:pt>
                <c:pt idx="11470">
                  <c:v>535.29999999999995</c:v>
                </c:pt>
                <c:pt idx="11471">
                  <c:v>535.20000000000005</c:v>
                </c:pt>
                <c:pt idx="11472">
                  <c:v>522</c:v>
                </c:pt>
                <c:pt idx="11473">
                  <c:v>540.6</c:v>
                </c:pt>
                <c:pt idx="11474">
                  <c:v>538.5</c:v>
                </c:pt>
                <c:pt idx="11475">
                  <c:v>539.79999999999995</c:v>
                </c:pt>
                <c:pt idx="11476">
                  <c:v>562.1</c:v>
                </c:pt>
                <c:pt idx="11477">
                  <c:v>565.5</c:v>
                </c:pt>
                <c:pt idx="11478">
                  <c:v>566.20000000000005</c:v>
                </c:pt>
                <c:pt idx="11479">
                  <c:v>548.1</c:v>
                </c:pt>
                <c:pt idx="11480">
                  <c:v>549.5</c:v>
                </c:pt>
                <c:pt idx="11481">
                  <c:v>545.4</c:v>
                </c:pt>
                <c:pt idx="11482">
                  <c:v>533.6</c:v>
                </c:pt>
                <c:pt idx="11483">
                  <c:v>535.1</c:v>
                </c:pt>
                <c:pt idx="11484">
                  <c:v>535</c:v>
                </c:pt>
                <c:pt idx="11485">
                  <c:v>538.70000000000005</c:v>
                </c:pt>
                <c:pt idx="11486">
                  <c:v>544.9</c:v>
                </c:pt>
                <c:pt idx="11487">
                  <c:v>542.6</c:v>
                </c:pt>
                <c:pt idx="11488">
                  <c:v>537.70000000000005</c:v>
                </c:pt>
                <c:pt idx="11489">
                  <c:v>539</c:v>
                </c:pt>
                <c:pt idx="11490">
                  <c:v>542.9</c:v>
                </c:pt>
                <c:pt idx="11491">
                  <c:v>535.5</c:v>
                </c:pt>
                <c:pt idx="11492">
                  <c:v>532.20000000000005</c:v>
                </c:pt>
                <c:pt idx="11493">
                  <c:v>537.29999999999995</c:v>
                </c:pt>
                <c:pt idx="11494">
                  <c:v>560.79999999999995</c:v>
                </c:pt>
                <c:pt idx="11495">
                  <c:v>563.4</c:v>
                </c:pt>
                <c:pt idx="11496">
                  <c:v>561.79999999999995</c:v>
                </c:pt>
                <c:pt idx="11497">
                  <c:v>550.29999999999995</c:v>
                </c:pt>
                <c:pt idx="11498">
                  <c:v>548.70000000000005</c:v>
                </c:pt>
                <c:pt idx="11499">
                  <c:v>549.5</c:v>
                </c:pt>
                <c:pt idx="11500">
                  <c:v>538.79999999999995</c:v>
                </c:pt>
                <c:pt idx="11501">
                  <c:v>518.1</c:v>
                </c:pt>
                <c:pt idx="11502">
                  <c:v>532.20000000000005</c:v>
                </c:pt>
                <c:pt idx="11503">
                  <c:v>537.79999999999995</c:v>
                </c:pt>
                <c:pt idx="11504">
                  <c:v>533.9</c:v>
                </c:pt>
                <c:pt idx="11505">
                  <c:v>544.70000000000005</c:v>
                </c:pt>
                <c:pt idx="11506">
                  <c:v>540.29999999999995</c:v>
                </c:pt>
                <c:pt idx="11507">
                  <c:v>541.6</c:v>
                </c:pt>
                <c:pt idx="11508">
                  <c:v>540.6</c:v>
                </c:pt>
                <c:pt idx="11509">
                  <c:v>531.79999999999995</c:v>
                </c:pt>
                <c:pt idx="11510">
                  <c:v>535.79999999999995</c:v>
                </c:pt>
                <c:pt idx="11511">
                  <c:v>555</c:v>
                </c:pt>
                <c:pt idx="11512">
                  <c:v>559.70000000000005</c:v>
                </c:pt>
                <c:pt idx="11513">
                  <c:v>560.4</c:v>
                </c:pt>
                <c:pt idx="11514">
                  <c:v>553.6</c:v>
                </c:pt>
                <c:pt idx="11515">
                  <c:v>547.29999999999995</c:v>
                </c:pt>
                <c:pt idx="11516">
                  <c:v>534.5</c:v>
                </c:pt>
                <c:pt idx="11517">
                  <c:v>521.9</c:v>
                </c:pt>
                <c:pt idx="11518">
                  <c:v>518.4</c:v>
                </c:pt>
                <c:pt idx="11519">
                  <c:v>517.20000000000005</c:v>
                </c:pt>
                <c:pt idx="11520">
                  <c:v>512.6</c:v>
                </c:pt>
                <c:pt idx="11521">
                  <c:v>519.9</c:v>
                </c:pt>
                <c:pt idx="11522">
                  <c:v>517</c:v>
                </c:pt>
                <c:pt idx="11523">
                  <c:v>513</c:v>
                </c:pt>
                <c:pt idx="11524">
                  <c:v>508.1</c:v>
                </c:pt>
                <c:pt idx="11525">
                  <c:v>514.20000000000005</c:v>
                </c:pt>
                <c:pt idx="11526">
                  <c:v>511</c:v>
                </c:pt>
                <c:pt idx="11527">
                  <c:v>500.9</c:v>
                </c:pt>
                <c:pt idx="11528">
                  <c:v>506.1</c:v>
                </c:pt>
                <c:pt idx="11529">
                  <c:v>512.29999999999995</c:v>
                </c:pt>
                <c:pt idx="11530">
                  <c:v>510.1</c:v>
                </c:pt>
                <c:pt idx="11531">
                  <c:v>509</c:v>
                </c:pt>
                <c:pt idx="11532">
                  <c:v>495.5</c:v>
                </c:pt>
                <c:pt idx="11533">
                  <c:v>504</c:v>
                </c:pt>
                <c:pt idx="11534">
                  <c:v>507.3</c:v>
                </c:pt>
                <c:pt idx="11535">
                  <c:v>509.3</c:v>
                </c:pt>
                <c:pt idx="11536">
                  <c:v>496.1</c:v>
                </c:pt>
                <c:pt idx="11537">
                  <c:v>504.1</c:v>
                </c:pt>
                <c:pt idx="11538">
                  <c:v>511.3</c:v>
                </c:pt>
                <c:pt idx="11539">
                  <c:v>496.2</c:v>
                </c:pt>
                <c:pt idx="11540">
                  <c:v>499.3</c:v>
                </c:pt>
                <c:pt idx="11541">
                  <c:v>509.3</c:v>
                </c:pt>
                <c:pt idx="11542">
                  <c:v>508.6</c:v>
                </c:pt>
                <c:pt idx="11543">
                  <c:v>494.7</c:v>
                </c:pt>
                <c:pt idx="11544">
                  <c:v>513.20000000000005</c:v>
                </c:pt>
                <c:pt idx="11545">
                  <c:v>514.9</c:v>
                </c:pt>
                <c:pt idx="11546">
                  <c:v>516.9</c:v>
                </c:pt>
                <c:pt idx="11547">
                  <c:v>521.1</c:v>
                </c:pt>
                <c:pt idx="11548">
                  <c:v>525.79999999999995</c:v>
                </c:pt>
                <c:pt idx="11549">
                  <c:v>518.5</c:v>
                </c:pt>
                <c:pt idx="11550">
                  <c:v>516.20000000000005</c:v>
                </c:pt>
                <c:pt idx="11551">
                  <c:v>526.1</c:v>
                </c:pt>
                <c:pt idx="11552">
                  <c:v>522.1</c:v>
                </c:pt>
                <c:pt idx="11553">
                  <c:v>518.20000000000005</c:v>
                </c:pt>
                <c:pt idx="11554">
                  <c:v>525.4</c:v>
                </c:pt>
                <c:pt idx="11555">
                  <c:v>519.5</c:v>
                </c:pt>
                <c:pt idx="11556">
                  <c:v>526.1</c:v>
                </c:pt>
                <c:pt idx="11557">
                  <c:v>504</c:v>
                </c:pt>
                <c:pt idx="11558">
                  <c:v>510.6</c:v>
                </c:pt>
                <c:pt idx="11559">
                  <c:v>515.20000000000005</c:v>
                </c:pt>
                <c:pt idx="11560">
                  <c:v>493.5</c:v>
                </c:pt>
                <c:pt idx="11561">
                  <c:v>504.7</c:v>
                </c:pt>
                <c:pt idx="11562">
                  <c:v>490.5</c:v>
                </c:pt>
                <c:pt idx="11563">
                  <c:v>507.7</c:v>
                </c:pt>
                <c:pt idx="11564">
                  <c:v>505.6</c:v>
                </c:pt>
                <c:pt idx="11565">
                  <c:v>508.3</c:v>
                </c:pt>
                <c:pt idx="11566">
                  <c:v>498.5</c:v>
                </c:pt>
                <c:pt idx="11567">
                  <c:v>507</c:v>
                </c:pt>
                <c:pt idx="11568">
                  <c:v>484.6</c:v>
                </c:pt>
                <c:pt idx="11569">
                  <c:v>499.7</c:v>
                </c:pt>
                <c:pt idx="11570">
                  <c:v>496.4</c:v>
                </c:pt>
                <c:pt idx="11571">
                  <c:v>501.4</c:v>
                </c:pt>
                <c:pt idx="11572">
                  <c:v>496.7</c:v>
                </c:pt>
                <c:pt idx="11573">
                  <c:v>485.5</c:v>
                </c:pt>
                <c:pt idx="11574">
                  <c:v>503.3</c:v>
                </c:pt>
                <c:pt idx="11575">
                  <c:v>494.8</c:v>
                </c:pt>
                <c:pt idx="11576">
                  <c:v>499.4</c:v>
                </c:pt>
                <c:pt idx="11577">
                  <c:v>500.4</c:v>
                </c:pt>
                <c:pt idx="11578">
                  <c:v>491.8</c:v>
                </c:pt>
                <c:pt idx="11579">
                  <c:v>485.8</c:v>
                </c:pt>
                <c:pt idx="11580">
                  <c:v>498.4</c:v>
                </c:pt>
                <c:pt idx="11581">
                  <c:v>502.4</c:v>
                </c:pt>
                <c:pt idx="11582">
                  <c:v>509</c:v>
                </c:pt>
                <c:pt idx="11583">
                  <c:v>538</c:v>
                </c:pt>
                <c:pt idx="11584">
                  <c:v>550.5</c:v>
                </c:pt>
                <c:pt idx="11585">
                  <c:v>543.20000000000005</c:v>
                </c:pt>
                <c:pt idx="11586">
                  <c:v>541.9</c:v>
                </c:pt>
                <c:pt idx="11587">
                  <c:v>528.1</c:v>
                </c:pt>
                <c:pt idx="11588">
                  <c:v>524.79999999999995</c:v>
                </c:pt>
                <c:pt idx="11589">
                  <c:v>534</c:v>
                </c:pt>
                <c:pt idx="11590">
                  <c:v>540.6</c:v>
                </c:pt>
                <c:pt idx="11591">
                  <c:v>547.20000000000005</c:v>
                </c:pt>
                <c:pt idx="11592">
                  <c:v>556.70000000000005</c:v>
                </c:pt>
                <c:pt idx="11593">
                  <c:v>558.1</c:v>
                </c:pt>
                <c:pt idx="11594">
                  <c:v>563.4</c:v>
                </c:pt>
                <c:pt idx="11595">
                  <c:v>564.70000000000005</c:v>
                </c:pt>
                <c:pt idx="11596">
                  <c:v>551.4</c:v>
                </c:pt>
                <c:pt idx="11597">
                  <c:v>539.6</c:v>
                </c:pt>
                <c:pt idx="11598">
                  <c:v>531.1</c:v>
                </c:pt>
                <c:pt idx="11599">
                  <c:v>531.1</c:v>
                </c:pt>
                <c:pt idx="11600">
                  <c:v>538.29999999999995</c:v>
                </c:pt>
                <c:pt idx="11601">
                  <c:v>521.20000000000005</c:v>
                </c:pt>
                <c:pt idx="11602">
                  <c:v>535.29999999999995</c:v>
                </c:pt>
                <c:pt idx="11603">
                  <c:v>532</c:v>
                </c:pt>
                <c:pt idx="11604">
                  <c:v>542.9</c:v>
                </c:pt>
                <c:pt idx="11605">
                  <c:v>540.29999999999995</c:v>
                </c:pt>
                <c:pt idx="11606">
                  <c:v>535</c:v>
                </c:pt>
                <c:pt idx="11607">
                  <c:v>536</c:v>
                </c:pt>
                <c:pt idx="11608">
                  <c:v>532</c:v>
                </c:pt>
                <c:pt idx="11609">
                  <c:v>521.4</c:v>
                </c:pt>
                <c:pt idx="11610">
                  <c:v>539.9</c:v>
                </c:pt>
                <c:pt idx="11611">
                  <c:v>552.20000000000005</c:v>
                </c:pt>
                <c:pt idx="11612">
                  <c:v>564.70000000000005</c:v>
                </c:pt>
                <c:pt idx="11613">
                  <c:v>548.9</c:v>
                </c:pt>
                <c:pt idx="11614">
                  <c:v>545.5</c:v>
                </c:pt>
                <c:pt idx="11615">
                  <c:v>541.6</c:v>
                </c:pt>
                <c:pt idx="11616">
                  <c:v>538</c:v>
                </c:pt>
                <c:pt idx="11617">
                  <c:v>528.4</c:v>
                </c:pt>
                <c:pt idx="11618">
                  <c:v>533.70000000000005</c:v>
                </c:pt>
                <c:pt idx="11619">
                  <c:v>526.1</c:v>
                </c:pt>
                <c:pt idx="11620">
                  <c:v>541.6</c:v>
                </c:pt>
                <c:pt idx="11621">
                  <c:v>537.6</c:v>
                </c:pt>
                <c:pt idx="11622">
                  <c:v>540.9</c:v>
                </c:pt>
                <c:pt idx="11623">
                  <c:v>536.29999999999995</c:v>
                </c:pt>
                <c:pt idx="11624">
                  <c:v>536.4</c:v>
                </c:pt>
                <c:pt idx="11625">
                  <c:v>539.9</c:v>
                </c:pt>
                <c:pt idx="11626">
                  <c:v>547.20000000000005</c:v>
                </c:pt>
                <c:pt idx="11627">
                  <c:v>558.4</c:v>
                </c:pt>
                <c:pt idx="11628">
                  <c:v>566.6</c:v>
                </c:pt>
                <c:pt idx="11629">
                  <c:v>561.70000000000005</c:v>
                </c:pt>
                <c:pt idx="11630">
                  <c:v>558.4</c:v>
                </c:pt>
                <c:pt idx="11631">
                  <c:v>544.9</c:v>
                </c:pt>
                <c:pt idx="11632">
                  <c:v>563.6</c:v>
                </c:pt>
                <c:pt idx="11633">
                  <c:v>553.79999999999995</c:v>
                </c:pt>
                <c:pt idx="11634">
                  <c:v>563.70000000000005</c:v>
                </c:pt>
                <c:pt idx="11635">
                  <c:v>559.70000000000005</c:v>
                </c:pt>
                <c:pt idx="11636">
                  <c:v>555.1</c:v>
                </c:pt>
                <c:pt idx="11637">
                  <c:v>545.9</c:v>
                </c:pt>
                <c:pt idx="11638">
                  <c:v>543.79999999999995</c:v>
                </c:pt>
                <c:pt idx="11639">
                  <c:v>531.4</c:v>
                </c:pt>
                <c:pt idx="11640">
                  <c:v>523.1</c:v>
                </c:pt>
                <c:pt idx="11641">
                  <c:v>528.1</c:v>
                </c:pt>
                <c:pt idx="11642">
                  <c:v>539.29999999999995</c:v>
                </c:pt>
                <c:pt idx="11643">
                  <c:v>530.1</c:v>
                </c:pt>
                <c:pt idx="11644">
                  <c:v>538.9</c:v>
                </c:pt>
                <c:pt idx="11645">
                  <c:v>535</c:v>
                </c:pt>
                <c:pt idx="11646">
                  <c:v>537</c:v>
                </c:pt>
                <c:pt idx="11647">
                  <c:v>536.6</c:v>
                </c:pt>
                <c:pt idx="11648">
                  <c:v>541.20000000000005</c:v>
                </c:pt>
                <c:pt idx="11649">
                  <c:v>537</c:v>
                </c:pt>
                <c:pt idx="11650">
                  <c:v>549.6</c:v>
                </c:pt>
                <c:pt idx="11651">
                  <c:v>559.4</c:v>
                </c:pt>
                <c:pt idx="11652">
                  <c:v>559.70000000000005</c:v>
                </c:pt>
                <c:pt idx="11653">
                  <c:v>566.29999999999995</c:v>
                </c:pt>
                <c:pt idx="11654">
                  <c:v>562.29999999999995</c:v>
                </c:pt>
                <c:pt idx="11655">
                  <c:v>553.79999999999995</c:v>
                </c:pt>
                <c:pt idx="11656">
                  <c:v>550.5</c:v>
                </c:pt>
                <c:pt idx="11657">
                  <c:v>553.79999999999995</c:v>
                </c:pt>
                <c:pt idx="11658">
                  <c:v>550.79999999999995</c:v>
                </c:pt>
                <c:pt idx="11659">
                  <c:v>550.5</c:v>
                </c:pt>
                <c:pt idx="11660">
                  <c:v>548.5</c:v>
                </c:pt>
                <c:pt idx="11661">
                  <c:v>548.79999999999995</c:v>
                </c:pt>
                <c:pt idx="11662">
                  <c:v>547.20000000000005</c:v>
                </c:pt>
                <c:pt idx="11663">
                  <c:v>545.9</c:v>
                </c:pt>
                <c:pt idx="11664">
                  <c:v>538</c:v>
                </c:pt>
                <c:pt idx="11665">
                  <c:v>512</c:v>
                </c:pt>
                <c:pt idx="11666">
                  <c:v>504.6</c:v>
                </c:pt>
                <c:pt idx="11667">
                  <c:v>513.20000000000005</c:v>
                </c:pt>
                <c:pt idx="11668">
                  <c:v>512.6</c:v>
                </c:pt>
                <c:pt idx="11669">
                  <c:v>526.4</c:v>
                </c:pt>
                <c:pt idx="11670">
                  <c:v>528.1</c:v>
                </c:pt>
                <c:pt idx="11671">
                  <c:v>522.5</c:v>
                </c:pt>
                <c:pt idx="11672">
                  <c:v>525.1</c:v>
                </c:pt>
                <c:pt idx="11673">
                  <c:v>518.20000000000005</c:v>
                </c:pt>
                <c:pt idx="11674">
                  <c:v>530</c:v>
                </c:pt>
                <c:pt idx="11675">
                  <c:v>526.70000000000005</c:v>
                </c:pt>
                <c:pt idx="11676">
                  <c:v>527.1</c:v>
                </c:pt>
                <c:pt idx="11677">
                  <c:v>520.20000000000005</c:v>
                </c:pt>
                <c:pt idx="11678">
                  <c:v>514.20000000000005</c:v>
                </c:pt>
                <c:pt idx="11679">
                  <c:v>519.20000000000005</c:v>
                </c:pt>
                <c:pt idx="11680">
                  <c:v>521.79999999999995</c:v>
                </c:pt>
                <c:pt idx="11681">
                  <c:v>535.70000000000005</c:v>
                </c:pt>
                <c:pt idx="11682">
                  <c:v>542.9</c:v>
                </c:pt>
                <c:pt idx="11683">
                  <c:v>534.4</c:v>
                </c:pt>
                <c:pt idx="11684">
                  <c:v>533.6</c:v>
                </c:pt>
                <c:pt idx="11685">
                  <c:v>533</c:v>
                </c:pt>
                <c:pt idx="11686">
                  <c:v>532</c:v>
                </c:pt>
                <c:pt idx="11687">
                  <c:v>522.70000000000005</c:v>
                </c:pt>
                <c:pt idx="11688">
                  <c:v>518.20000000000005</c:v>
                </c:pt>
                <c:pt idx="11689">
                  <c:v>502.4</c:v>
                </c:pt>
                <c:pt idx="11690">
                  <c:v>508.9</c:v>
                </c:pt>
                <c:pt idx="11691">
                  <c:v>512.20000000000005</c:v>
                </c:pt>
                <c:pt idx="11692">
                  <c:v>511</c:v>
                </c:pt>
                <c:pt idx="11693">
                  <c:v>520.79999999999995</c:v>
                </c:pt>
                <c:pt idx="11694">
                  <c:v>522.1</c:v>
                </c:pt>
                <c:pt idx="11695">
                  <c:v>516.5</c:v>
                </c:pt>
                <c:pt idx="11696">
                  <c:v>503.4</c:v>
                </c:pt>
                <c:pt idx="11697">
                  <c:v>521.1</c:v>
                </c:pt>
                <c:pt idx="11698">
                  <c:v>519.20000000000005</c:v>
                </c:pt>
                <c:pt idx="11699">
                  <c:v>531.1</c:v>
                </c:pt>
                <c:pt idx="11700">
                  <c:v>541.9</c:v>
                </c:pt>
                <c:pt idx="11701">
                  <c:v>536.6</c:v>
                </c:pt>
                <c:pt idx="11702">
                  <c:v>538.6</c:v>
                </c:pt>
                <c:pt idx="11703">
                  <c:v>527.1</c:v>
                </c:pt>
                <c:pt idx="11704">
                  <c:v>535.29999999999995</c:v>
                </c:pt>
                <c:pt idx="11705">
                  <c:v>529.4</c:v>
                </c:pt>
                <c:pt idx="11706">
                  <c:v>538.9</c:v>
                </c:pt>
                <c:pt idx="11707">
                  <c:v>542.9</c:v>
                </c:pt>
                <c:pt idx="11708">
                  <c:v>544.20000000000005</c:v>
                </c:pt>
                <c:pt idx="11709">
                  <c:v>532</c:v>
                </c:pt>
                <c:pt idx="11710">
                  <c:v>514.5</c:v>
                </c:pt>
                <c:pt idx="11711">
                  <c:v>508.6</c:v>
                </c:pt>
                <c:pt idx="11712">
                  <c:v>512.20000000000005</c:v>
                </c:pt>
                <c:pt idx="11713">
                  <c:v>512.9</c:v>
                </c:pt>
                <c:pt idx="11714">
                  <c:v>519.5</c:v>
                </c:pt>
                <c:pt idx="11715">
                  <c:v>515.20000000000005</c:v>
                </c:pt>
                <c:pt idx="11716">
                  <c:v>519.79999999999995</c:v>
                </c:pt>
                <c:pt idx="11717">
                  <c:v>514.5</c:v>
                </c:pt>
                <c:pt idx="11718">
                  <c:v>518.20000000000005</c:v>
                </c:pt>
                <c:pt idx="11719">
                  <c:v>521.5</c:v>
                </c:pt>
                <c:pt idx="11720">
                  <c:v>520.79999999999995</c:v>
                </c:pt>
                <c:pt idx="11721">
                  <c:v>520.20000000000005</c:v>
                </c:pt>
                <c:pt idx="11722">
                  <c:v>521.79999999999995</c:v>
                </c:pt>
                <c:pt idx="11723">
                  <c:v>532.4</c:v>
                </c:pt>
                <c:pt idx="11724">
                  <c:v>539.9</c:v>
                </c:pt>
                <c:pt idx="11725">
                  <c:v>541.9</c:v>
                </c:pt>
                <c:pt idx="11726">
                  <c:v>528.70000000000005</c:v>
                </c:pt>
                <c:pt idx="11727">
                  <c:v>538.9</c:v>
                </c:pt>
                <c:pt idx="11728">
                  <c:v>530.70000000000005</c:v>
                </c:pt>
                <c:pt idx="11729">
                  <c:v>520.1</c:v>
                </c:pt>
                <c:pt idx="11730">
                  <c:v>516.20000000000005</c:v>
                </c:pt>
                <c:pt idx="11731">
                  <c:v>514.6</c:v>
                </c:pt>
                <c:pt idx="11732">
                  <c:v>517.20000000000005</c:v>
                </c:pt>
                <c:pt idx="11733">
                  <c:v>501.4</c:v>
                </c:pt>
                <c:pt idx="11734">
                  <c:v>517.9</c:v>
                </c:pt>
                <c:pt idx="11735">
                  <c:v>512.5</c:v>
                </c:pt>
                <c:pt idx="11736">
                  <c:v>513.20000000000005</c:v>
                </c:pt>
                <c:pt idx="11737">
                  <c:v>522.79999999999995</c:v>
                </c:pt>
                <c:pt idx="11738">
                  <c:v>517.5</c:v>
                </c:pt>
                <c:pt idx="11739">
                  <c:v>522.1</c:v>
                </c:pt>
                <c:pt idx="11740">
                  <c:v>524.79999999999995</c:v>
                </c:pt>
                <c:pt idx="11741">
                  <c:v>532.70000000000005</c:v>
                </c:pt>
                <c:pt idx="11742">
                  <c:v>547.79999999999995</c:v>
                </c:pt>
                <c:pt idx="11743">
                  <c:v>543.6</c:v>
                </c:pt>
                <c:pt idx="11744">
                  <c:v>548.20000000000005</c:v>
                </c:pt>
                <c:pt idx="11745">
                  <c:v>543.9</c:v>
                </c:pt>
                <c:pt idx="11746">
                  <c:v>543.20000000000005</c:v>
                </c:pt>
                <c:pt idx="11747">
                  <c:v>533.29999999999995</c:v>
                </c:pt>
                <c:pt idx="11748">
                  <c:v>543.9</c:v>
                </c:pt>
                <c:pt idx="11749">
                  <c:v>532.29999999999995</c:v>
                </c:pt>
                <c:pt idx="11750">
                  <c:v>535.70000000000005</c:v>
                </c:pt>
                <c:pt idx="11751">
                  <c:v>523.1</c:v>
                </c:pt>
                <c:pt idx="11752">
                  <c:v>525.70000000000005</c:v>
                </c:pt>
                <c:pt idx="11753">
                  <c:v>515.9</c:v>
                </c:pt>
                <c:pt idx="11754">
                  <c:v>504.4</c:v>
                </c:pt>
                <c:pt idx="11755">
                  <c:v>514.6</c:v>
                </c:pt>
                <c:pt idx="11756">
                  <c:v>520.5</c:v>
                </c:pt>
                <c:pt idx="11757">
                  <c:v>511.3</c:v>
                </c:pt>
                <c:pt idx="11758">
                  <c:v>519.79999999999995</c:v>
                </c:pt>
                <c:pt idx="11759">
                  <c:v>521.79999999999995</c:v>
                </c:pt>
                <c:pt idx="11760">
                  <c:v>505.4</c:v>
                </c:pt>
                <c:pt idx="11761">
                  <c:v>519.9</c:v>
                </c:pt>
                <c:pt idx="11762">
                  <c:v>529</c:v>
                </c:pt>
                <c:pt idx="11763">
                  <c:v>515.70000000000005</c:v>
                </c:pt>
                <c:pt idx="11764">
                  <c:v>529.70000000000005</c:v>
                </c:pt>
                <c:pt idx="11765">
                  <c:v>528.4</c:v>
                </c:pt>
                <c:pt idx="11766">
                  <c:v>525.20000000000005</c:v>
                </c:pt>
                <c:pt idx="11767">
                  <c:v>520.79999999999995</c:v>
                </c:pt>
                <c:pt idx="11768">
                  <c:v>517</c:v>
                </c:pt>
                <c:pt idx="11769">
                  <c:v>528.79999999999995</c:v>
                </c:pt>
                <c:pt idx="11770">
                  <c:v>526.1</c:v>
                </c:pt>
                <c:pt idx="11771">
                  <c:v>527.4</c:v>
                </c:pt>
                <c:pt idx="11772">
                  <c:v>521.4</c:v>
                </c:pt>
                <c:pt idx="11773">
                  <c:v>505.9</c:v>
                </c:pt>
                <c:pt idx="11774">
                  <c:v>512.4</c:v>
                </c:pt>
                <c:pt idx="11775">
                  <c:v>525.79999999999995</c:v>
                </c:pt>
                <c:pt idx="11776">
                  <c:v>530.5</c:v>
                </c:pt>
                <c:pt idx="11777">
                  <c:v>535.29999999999995</c:v>
                </c:pt>
                <c:pt idx="11778">
                  <c:v>535.1</c:v>
                </c:pt>
                <c:pt idx="11779">
                  <c:v>531.9</c:v>
                </c:pt>
                <c:pt idx="11780">
                  <c:v>528.4</c:v>
                </c:pt>
                <c:pt idx="11781">
                  <c:v>524.1</c:v>
                </c:pt>
                <c:pt idx="11782">
                  <c:v>515.5</c:v>
                </c:pt>
                <c:pt idx="11783">
                  <c:v>507.9</c:v>
                </c:pt>
                <c:pt idx="11784">
                  <c:v>511.2</c:v>
                </c:pt>
                <c:pt idx="11785">
                  <c:v>504.3</c:v>
                </c:pt>
                <c:pt idx="11786">
                  <c:v>517.79999999999995</c:v>
                </c:pt>
                <c:pt idx="11787">
                  <c:v>521.1</c:v>
                </c:pt>
                <c:pt idx="11788">
                  <c:v>517.9</c:v>
                </c:pt>
                <c:pt idx="11789">
                  <c:v>520.4</c:v>
                </c:pt>
                <c:pt idx="11790">
                  <c:v>522.1</c:v>
                </c:pt>
                <c:pt idx="11791">
                  <c:v>517.9</c:v>
                </c:pt>
                <c:pt idx="11792">
                  <c:v>512.70000000000005</c:v>
                </c:pt>
                <c:pt idx="11793">
                  <c:v>523.70000000000005</c:v>
                </c:pt>
                <c:pt idx="11794">
                  <c:v>526.6</c:v>
                </c:pt>
                <c:pt idx="11795">
                  <c:v>531.70000000000005</c:v>
                </c:pt>
                <c:pt idx="11796">
                  <c:v>531.1</c:v>
                </c:pt>
                <c:pt idx="11797">
                  <c:v>534.79999999999995</c:v>
                </c:pt>
                <c:pt idx="11798">
                  <c:v>516.1</c:v>
                </c:pt>
                <c:pt idx="11799">
                  <c:v>511.2</c:v>
                </c:pt>
                <c:pt idx="11800">
                  <c:v>507.2</c:v>
                </c:pt>
                <c:pt idx="11801">
                  <c:v>508.7</c:v>
                </c:pt>
                <c:pt idx="11802">
                  <c:v>510.2</c:v>
                </c:pt>
                <c:pt idx="11803">
                  <c:v>518.5</c:v>
                </c:pt>
                <c:pt idx="11804">
                  <c:v>519.20000000000005</c:v>
                </c:pt>
                <c:pt idx="11805">
                  <c:v>505.7</c:v>
                </c:pt>
                <c:pt idx="11806">
                  <c:v>510.3</c:v>
                </c:pt>
                <c:pt idx="11807">
                  <c:v>512.1</c:v>
                </c:pt>
                <c:pt idx="11808">
                  <c:v>507.7</c:v>
                </c:pt>
                <c:pt idx="11809">
                  <c:v>518.1</c:v>
                </c:pt>
                <c:pt idx="11810">
                  <c:v>520.20000000000005</c:v>
                </c:pt>
                <c:pt idx="11811">
                  <c:v>520.20000000000005</c:v>
                </c:pt>
                <c:pt idx="11812">
                  <c:v>520.20000000000005</c:v>
                </c:pt>
                <c:pt idx="11813">
                  <c:v>524</c:v>
                </c:pt>
                <c:pt idx="11814">
                  <c:v>520.29999999999995</c:v>
                </c:pt>
                <c:pt idx="11815">
                  <c:v>507.2</c:v>
                </c:pt>
                <c:pt idx="11816">
                  <c:v>516.4</c:v>
                </c:pt>
                <c:pt idx="11817">
                  <c:v>522.1</c:v>
                </c:pt>
                <c:pt idx="11818">
                  <c:v>515.79999999999995</c:v>
                </c:pt>
                <c:pt idx="11819">
                  <c:v>524.20000000000005</c:v>
                </c:pt>
                <c:pt idx="11820">
                  <c:v>527.1</c:v>
                </c:pt>
                <c:pt idx="11821">
                  <c:v>532.29999999999995</c:v>
                </c:pt>
                <c:pt idx="11822">
                  <c:v>531.79999999999995</c:v>
                </c:pt>
                <c:pt idx="11823">
                  <c:v>506</c:v>
                </c:pt>
                <c:pt idx="11824">
                  <c:v>524.20000000000005</c:v>
                </c:pt>
                <c:pt idx="11825">
                  <c:v>533.6</c:v>
                </c:pt>
                <c:pt idx="11826">
                  <c:v>538.79999999999995</c:v>
                </c:pt>
                <c:pt idx="11827">
                  <c:v>537.6</c:v>
                </c:pt>
                <c:pt idx="11828">
                  <c:v>535.1</c:v>
                </c:pt>
                <c:pt idx="11829">
                  <c:v>538.9</c:v>
                </c:pt>
                <c:pt idx="11830">
                  <c:v>524</c:v>
                </c:pt>
                <c:pt idx="11831">
                  <c:v>517.79999999999995</c:v>
                </c:pt>
                <c:pt idx="11832">
                  <c:v>507.5</c:v>
                </c:pt>
                <c:pt idx="11833">
                  <c:v>508.3</c:v>
                </c:pt>
                <c:pt idx="11834">
                  <c:v>512.1</c:v>
                </c:pt>
                <c:pt idx="11835">
                  <c:v>515.4</c:v>
                </c:pt>
                <c:pt idx="11836">
                  <c:v>520.79999999999995</c:v>
                </c:pt>
                <c:pt idx="11837">
                  <c:v>522.1</c:v>
                </c:pt>
                <c:pt idx="11838">
                  <c:v>523.1</c:v>
                </c:pt>
                <c:pt idx="11839">
                  <c:v>520.70000000000005</c:v>
                </c:pt>
                <c:pt idx="11840">
                  <c:v>521.5</c:v>
                </c:pt>
                <c:pt idx="11841">
                  <c:v>519.29999999999995</c:v>
                </c:pt>
                <c:pt idx="11842">
                  <c:v>520.79999999999995</c:v>
                </c:pt>
                <c:pt idx="11843">
                  <c:v>526.5</c:v>
                </c:pt>
                <c:pt idx="11844">
                  <c:v>514.70000000000005</c:v>
                </c:pt>
                <c:pt idx="11845">
                  <c:v>536.70000000000005</c:v>
                </c:pt>
                <c:pt idx="11846">
                  <c:v>544.9</c:v>
                </c:pt>
                <c:pt idx="11847">
                  <c:v>549.79999999999995</c:v>
                </c:pt>
                <c:pt idx="11848">
                  <c:v>543.6</c:v>
                </c:pt>
                <c:pt idx="11849">
                  <c:v>544.1</c:v>
                </c:pt>
                <c:pt idx="11850">
                  <c:v>551.79999999999995</c:v>
                </c:pt>
                <c:pt idx="11851">
                  <c:v>546.9</c:v>
                </c:pt>
                <c:pt idx="11852">
                  <c:v>551.29999999999995</c:v>
                </c:pt>
                <c:pt idx="11853">
                  <c:v>543.20000000000005</c:v>
                </c:pt>
                <c:pt idx="11854">
                  <c:v>548.6</c:v>
                </c:pt>
                <c:pt idx="11855">
                  <c:v>549.70000000000005</c:v>
                </c:pt>
                <c:pt idx="11856">
                  <c:v>542.20000000000005</c:v>
                </c:pt>
                <c:pt idx="11857">
                  <c:v>540</c:v>
                </c:pt>
                <c:pt idx="11858">
                  <c:v>531</c:v>
                </c:pt>
                <c:pt idx="11859">
                  <c:v>522.29999999999995</c:v>
                </c:pt>
                <c:pt idx="11860">
                  <c:v>523.70000000000005</c:v>
                </c:pt>
                <c:pt idx="11861">
                  <c:v>523.20000000000005</c:v>
                </c:pt>
                <c:pt idx="11862">
                  <c:v>519.4</c:v>
                </c:pt>
                <c:pt idx="11863">
                  <c:v>515.79999999999995</c:v>
                </c:pt>
                <c:pt idx="11864">
                  <c:v>530.5</c:v>
                </c:pt>
                <c:pt idx="11865">
                  <c:v>527.29999999999995</c:v>
                </c:pt>
                <c:pt idx="11866">
                  <c:v>521.70000000000005</c:v>
                </c:pt>
                <c:pt idx="11867">
                  <c:v>523.79999999999995</c:v>
                </c:pt>
                <c:pt idx="11868">
                  <c:v>531.9</c:v>
                </c:pt>
                <c:pt idx="11869">
                  <c:v>527.20000000000005</c:v>
                </c:pt>
                <c:pt idx="11870">
                  <c:v>519.9</c:v>
                </c:pt>
                <c:pt idx="11871">
                  <c:v>525.9</c:v>
                </c:pt>
                <c:pt idx="11872">
                  <c:v>542.5</c:v>
                </c:pt>
                <c:pt idx="11873">
                  <c:v>554.79999999999995</c:v>
                </c:pt>
                <c:pt idx="11874">
                  <c:v>552.9</c:v>
                </c:pt>
                <c:pt idx="11875">
                  <c:v>551.1</c:v>
                </c:pt>
                <c:pt idx="11876">
                  <c:v>551.20000000000005</c:v>
                </c:pt>
                <c:pt idx="11877">
                  <c:v>544.1</c:v>
                </c:pt>
                <c:pt idx="11878">
                  <c:v>554.4</c:v>
                </c:pt>
                <c:pt idx="11879">
                  <c:v>550</c:v>
                </c:pt>
                <c:pt idx="11880">
                  <c:v>549.9</c:v>
                </c:pt>
                <c:pt idx="11881">
                  <c:v>543.79999999999995</c:v>
                </c:pt>
                <c:pt idx="11882">
                  <c:v>536.29999999999995</c:v>
                </c:pt>
                <c:pt idx="11883">
                  <c:v>517.6</c:v>
                </c:pt>
                <c:pt idx="11884">
                  <c:v>524.70000000000005</c:v>
                </c:pt>
                <c:pt idx="11885">
                  <c:v>529.29999999999995</c:v>
                </c:pt>
                <c:pt idx="11886">
                  <c:v>534.1</c:v>
                </c:pt>
                <c:pt idx="11887">
                  <c:v>517.9</c:v>
                </c:pt>
                <c:pt idx="11888">
                  <c:v>521.9</c:v>
                </c:pt>
                <c:pt idx="11889">
                  <c:v>531.79999999999995</c:v>
                </c:pt>
                <c:pt idx="11890">
                  <c:v>528.1</c:v>
                </c:pt>
                <c:pt idx="11891">
                  <c:v>527.4</c:v>
                </c:pt>
                <c:pt idx="11892">
                  <c:v>531.9</c:v>
                </c:pt>
                <c:pt idx="11893">
                  <c:v>540.29999999999995</c:v>
                </c:pt>
                <c:pt idx="11894">
                  <c:v>539.6</c:v>
                </c:pt>
                <c:pt idx="11895">
                  <c:v>547.79999999999995</c:v>
                </c:pt>
                <c:pt idx="11896">
                  <c:v>545.6</c:v>
                </c:pt>
                <c:pt idx="11897">
                  <c:v>537.9</c:v>
                </c:pt>
                <c:pt idx="11898">
                  <c:v>537.79999999999995</c:v>
                </c:pt>
                <c:pt idx="11899">
                  <c:v>516.9</c:v>
                </c:pt>
                <c:pt idx="11900">
                  <c:v>519.4</c:v>
                </c:pt>
                <c:pt idx="11901">
                  <c:v>527.9</c:v>
                </c:pt>
                <c:pt idx="11902">
                  <c:v>526.9</c:v>
                </c:pt>
                <c:pt idx="11903">
                  <c:v>515.79999999999995</c:v>
                </c:pt>
                <c:pt idx="11904">
                  <c:v>528.5</c:v>
                </c:pt>
                <c:pt idx="11905">
                  <c:v>527.79999999999995</c:v>
                </c:pt>
                <c:pt idx="11906">
                  <c:v>529</c:v>
                </c:pt>
                <c:pt idx="11907">
                  <c:v>529.1</c:v>
                </c:pt>
                <c:pt idx="11908">
                  <c:v>528.70000000000005</c:v>
                </c:pt>
                <c:pt idx="11909">
                  <c:v>527.5</c:v>
                </c:pt>
                <c:pt idx="11910">
                  <c:v>541.5</c:v>
                </c:pt>
                <c:pt idx="11911">
                  <c:v>550.4</c:v>
                </c:pt>
                <c:pt idx="11912">
                  <c:v>544.9</c:v>
                </c:pt>
                <c:pt idx="11913">
                  <c:v>554.4</c:v>
                </c:pt>
                <c:pt idx="11914">
                  <c:v>542.4</c:v>
                </c:pt>
                <c:pt idx="11915">
                  <c:v>534.5</c:v>
                </c:pt>
                <c:pt idx="11916">
                  <c:v>533</c:v>
                </c:pt>
                <c:pt idx="11917">
                  <c:v>528.1</c:v>
                </c:pt>
                <c:pt idx="11918">
                  <c:v>547</c:v>
                </c:pt>
                <c:pt idx="11919">
                  <c:v>553.79999999999995</c:v>
                </c:pt>
                <c:pt idx="11920">
                  <c:v>556.70000000000005</c:v>
                </c:pt>
                <c:pt idx="11921">
                  <c:v>547.29999999999995</c:v>
                </c:pt>
                <c:pt idx="11922">
                  <c:v>545.79999999999995</c:v>
                </c:pt>
                <c:pt idx="11923">
                  <c:v>548.20000000000005</c:v>
                </c:pt>
                <c:pt idx="11924">
                  <c:v>540.5</c:v>
                </c:pt>
                <c:pt idx="11925">
                  <c:v>554.4</c:v>
                </c:pt>
                <c:pt idx="11926">
                  <c:v>538.4</c:v>
                </c:pt>
                <c:pt idx="11927">
                  <c:v>533.1</c:v>
                </c:pt>
                <c:pt idx="11928">
                  <c:v>533</c:v>
                </c:pt>
                <c:pt idx="11929">
                  <c:v>525.29999999999995</c:v>
                </c:pt>
                <c:pt idx="11930">
                  <c:v>535.79999999999995</c:v>
                </c:pt>
                <c:pt idx="11931">
                  <c:v>526.5</c:v>
                </c:pt>
                <c:pt idx="11932">
                  <c:v>529.9</c:v>
                </c:pt>
                <c:pt idx="11933">
                  <c:v>540.4</c:v>
                </c:pt>
                <c:pt idx="11934">
                  <c:v>539.9</c:v>
                </c:pt>
                <c:pt idx="11935">
                  <c:v>528</c:v>
                </c:pt>
                <c:pt idx="11936">
                  <c:v>541.4</c:v>
                </c:pt>
                <c:pt idx="11937">
                  <c:v>545</c:v>
                </c:pt>
                <c:pt idx="11938">
                  <c:v>555.9</c:v>
                </c:pt>
                <c:pt idx="11939">
                  <c:v>560.70000000000005</c:v>
                </c:pt>
                <c:pt idx="11940">
                  <c:v>569.20000000000005</c:v>
                </c:pt>
                <c:pt idx="11941">
                  <c:v>559</c:v>
                </c:pt>
                <c:pt idx="11942">
                  <c:v>571.20000000000005</c:v>
                </c:pt>
                <c:pt idx="11943">
                  <c:v>551.20000000000005</c:v>
                </c:pt>
                <c:pt idx="11944">
                  <c:v>555.9</c:v>
                </c:pt>
                <c:pt idx="11945">
                  <c:v>541.6</c:v>
                </c:pt>
                <c:pt idx="11946">
                  <c:v>539</c:v>
                </c:pt>
                <c:pt idx="11947">
                  <c:v>535.9</c:v>
                </c:pt>
                <c:pt idx="11948">
                  <c:v>537.29999999999995</c:v>
                </c:pt>
                <c:pt idx="11949">
                  <c:v>541</c:v>
                </c:pt>
                <c:pt idx="11950">
                  <c:v>549.5</c:v>
                </c:pt>
                <c:pt idx="11951">
                  <c:v>552.1</c:v>
                </c:pt>
                <c:pt idx="11952">
                  <c:v>551.79999999999995</c:v>
                </c:pt>
                <c:pt idx="11953">
                  <c:v>552.5</c:v>
                </c:pt>
                <c:pt idx="11954">
                  <c:v>549.29999999999995</c:v>
                </c:pt>
                <c:pt idx="11955">
                  <c:v>547.9</c:v>
                </c:pt>
                <c:pt idx="11956">
                  <c:v>550.70000000000005</c:v>
                </c:pt>
                <c:pt idx="11957">
                  <c:v>556.70000000000005</c:v>
                </c:pt>
                <c:pt idx="11958">
                  <c:v>575.1</c:v>
                </c:pt>
                <c:pt idx="11959">
                  <c:v>581.5</c:v>
                </c:pt>
                <c:pt idx="11960">
                  <c:v>572.5</c:v>
                </c:pt>
                <c:pt idx="11961">
                  <c:v>547.5</c:v>
                </c:pt>
                <c:pt idx="11962">
                  <c:v>549.79999999999995</c:v>
                </c:pt>
                <c:pt idx="11963">
                  <c:v>543.5</c:v>
                </c:pt>
                <c:pt idx="11964">
                  <c:v>537.1</c:v>
                </c:pt>
                <c:pt idx="11965">
                  <c:v>538.4</c:v>
                </c:pt>
                <c:pt idx="11966">
                  <c:v>535</c:v>
                </c:pt>
                <c:pt idx="11967">
                  <c:v>546.6</c:v>
                </c:pt>
                <c:pt idx="11968">
                  <c:v>542.29999999999995</c:v>
                </c:pt>
                <c:pt idx="11969">
                  <c:v>549.20000000000005</c:v>
                </c:pt>
                <c:pt idx="11970">
                  <c:v>536.4</c:v>
                </c:pt>
                <c:pt idx="11971">
                  <c:v>550.5</c:v>
                </c:pt>
                <c:pt idx="11972">
                  <c:v>552.4</c:v>
                </c:pt>
                <c:pt idx="11973">
                  <c:v>552.79999999999995</c:v>
                </c:pt>
                <c:pt idx="11974">
                  <c:v>562</c:v>
                </c:pt>
                <c:pt idx="11975">
                  <c:v>577.29999999999995</c:v>
                </c:pt>
                <c:pt idx="11976">
                  <c:v>563.20000000000005</c:v>
                </c:pt>
                <c:pt idx="11977">
                  <c:v>562.5</c:v>
                </c:pt>
                <c:pt idx="11978">
                  <c:v>557.79999999999995</c:v>
                </c:pt>
                <c:pt idx="11979">
                  <c:v>550.9</c:v>
                </c:pt>
                <c:pt idx="11980">
                  <c:v>542.9</c:v>
                </c:pt>
                <c:pt idx="11981">
                  <c:v>545.5</c:v>
                </c:pt>
                <c:pt idx="11982">
                  <c:v>557.6</c:v>
                </c:pt>
                <c:pt idx="11983">
                  <c:v>551</c:v>
                </c:pt>
                <c:pt idx="11984">
                  <c:v>549.4</c:v>
                </c:pt>
                <c:pt idx="11985">
                  <c:v>548.9</c:v>
                </c:pt>
                <c:pt idx="11986">
                  <c:v>554.20000000000005</c:v>
                </c:pt>
                <c:pt idx="11987">
                  <c:v>560.4</c:v>
                </c:pt>
                <c:pt idx="11988">
                  <c:v>581</c:v>
                </c:pt>
                <c:pt idx="11989">
                  <c:v>580.6</c:v>
                </c:pt>
                <c:pt idx="11990">
                  <c:v>574.6</c:v>
                </c:pt>
                <c:pt idx="11991">
                  <c:v>558.29999999999995</c:v>
                </c:pt>
                <c:pt idx="11992">
                  <c:v>552.9</c:v>
                </c:pt>
                <c:pt idx="11993">
                  <c:v>552.1</c:v>
                </c:pt>
                <c:pt idx="11994">
                  <c:v>531.4</c:v>
                </c:pt>
                <c:pt idx="11995">
                  <c:v>543.4</c:v>
                </c:pt>
                <c:pt idx="11996">
                  <c:v>559</c:v>
                </c:pt>
                <c:pt idx="11997">
                  <c:v>560.79999999999995</c:v>
                </c:pt>
                <c:pt idx="11998">
                  <c:v>558.6</c:v>
                </c:pt>
                <c:pt idx="11999">
                  <c:v>560.79999999999995</c:v>
                </c:pt>
                <c:pt idx="12000">
                  <c:v>547.20000000000005</c:v>
                </c:pt>
                <c:pt idx="12001">
                  <c:v>549.1</c:v>
                </c:pt>
                <c:pt idx="12002">
                  <c:v>567.1</c:v>
                </c:pt>
                <c:pt idx="12003">
                  <c:v>574.4</c:v>
                </c:pt>
                <c:pt idx="12004">
                  <c:v>578.5</c:v>
                </c:pt>
                <c:pt idx="12005">
                  <c:v>574.70000000000005</c:v>
                </c:pt>
                <c:pt idx="12006">
                  <c:v>566.79999999999995</c:v>
                </c:pt>
                <c:pt idx="12007">
                  <c:v>561</c:v>
                </c:pt>
                <c:pt idx="12008">
                  <c:v>542.6</c:v>
                </c:pt>
                <c:pt idx="12009">
                  <c:v>547.6</c:v>
                </c:pt>
                <c:pt idx="12010">
                  <c:v>547.29999999999995</c:v>
                </c:pt>
                <c:pt idx="12011">
                  <c:v>556</c:v>
                </c:pt>
                <c:pt idx="12012">
                  <c:v>552.9</c:v>
                </c:pt>
                <c:pt idx="12013">
                  <c:v>539.20000000000005</c:v>
                </c:pt>
                <c:pt idx="12014">
                  <c:v>550.9</c:v>
                </c:pt>
                <c:pt idx="12015">
                  <c:v>537.29999999999995</c:v>
                </c:pt>
                <c:pt idx="12016">
                  <c:v>550.79999999999995</c:v>
                </c:pt>
                <c:pt idx="12017">
                  <c:v>566.1</c:v>
                </c:pt>
                <c:pt idx="12018">
                  <c:v>574.5</c:v>
                </c:pt>
                <c:pt idx="12019">
                  <c:v>578.70000000000005</c:v>
                </c:pt>
                <c:pt idx="12020">
                  <c:v>573.79999999999995</c:v>
                </c:pt>
                <c:pt idx="12021">
                  <c:v>564.9</c:v>
                </c:pt>
                <c:pt idx="12022">
                  <c:v>549.20000000000005</c:v>
                </c:pt>
                <c:pt idx="12023">
                  <c:v>550.4</c:v>
                </c:pt>
                <c:pt idx="12024">
                  <c:v>542.20000000000005</c:v>
                </c:pt>
                <c:pt idx="12025">
                  <c:v>548.79999999999995</c:v>
                </c:pt>
                <c:pt idx="12026">
                  <c:v>558.4</c:v>
                </c:pt>
                <c:pt idx="12027">
                  <c:v>543.20000000000005</c:v>
                </c:pt>
                <c:pt idx="12028">
                  <c:v>550.20000000000005</c:v>
                </c:pt>
                <c:pt idx="12029">
                  <c:v>550.70000000000005</c:v>
                </c:pt>
                <c:pt idx="12030">
                  <c:v>552.79999999999995</c:v>
                </c:pt>
                <c:pt idx="12031">
                  <c:v>553</c:v>
                </c:pt>
                <c:pt idx="12032">
                  <c:v>560.20000000000005</c:v>
                </c:pt>
                <c:pt idx="12033">
                  <c:v>568.4</c:v>
                </c:pt>
                <c:pt idx="12034">
                  <c:v>575.20000000000005</c:v>
                </c:pt>
                <c:pt idx="12035">
                  <c:v>575.9</c:v>
                </c:pt>
                <c:pt idx="12036">
                  <c:v>569.79999999999995</c:v>
                </c:pt>
                <c:pt idx="12037">
                  <c:v>554.20000000000005</c:v>
                </c:pt>
                <c:pt idx="12038">
                  <c:v>550.9</c:v>
                </c:pt>
                <c:pt idx="12039">
                  <c:v>548.9</c:v>
                </c:pt>
                <c:pt idx="12040">
                  <c:v>550.1</c:v>
                </c:pt>
                <c:pt idx="12041">
                  <c:v>550.20000000000005</c:v>
                </c:pt>
                <c:pt idx="12042">
                  <c:v>546</c:v>
                </c:pt>
                <c:pt idx="12043">
                  <c:v>544.29999999999995</c:v>
                </c:pt>
                <c:pt idx="12044">
                  <c:v>542.9</c:v>
                </c:pt>
                <c:pt idx="12045">
                  <c:v>549.6</c:v>
                </c:pt>
                <c:pt idx="12046">
                  <c:v>538.1</c:v>
                </c:pt>
                <c:pt idx="12047">
                  <c:v>544.20000000000005</c:v>
                </c:pt>
                <c:pt idx="12048">
                  <c:v>546</c:v>
                </c:pt>
                <c:pt idx="12049">
                  <c:v>546</c:v>
                </c:pt>
                <c:pt idx="12050">
                  <c:v>548.29999999999995</c:v>
                </c:pt>
                <c:pt idx="12051">
                  <c:v>548.79999999999995</c:v>
                </c:pt>
                <c:pt idx="12052">
                  <c:v>549</c:v>
                </c:pt>
                <c:pt idx="12053">
                  <c:v>562.70000000000005</c:v>
                </c:pt>
                <c:pt idx="12054">
                  <c:v>575.29999999999995</c:v>
                </c:pt>
                <c:pt idx="12055">
                  <c:v>577.9</c:v>
                </c:pt>
                <c:pt idx="12056">
                  <c:v>574</c:v>
                </c:pt>
                <c:pt idx="12057">
                  <c:v>570.70000000000005</c:v>
                </c:pt>
                <c:pt idx="12058">
                  <c:v>565.70000000000005</c:v>
                </c:pt>
                <c:pt idx="12059">
                  <c:v>559.9</c:v>
                </c:pt>
                <c:pt idx="12060">
                  <c:v>543.20000000000005</c:v>
                </c:pt>
                <c:pt idx="12061">
                  <c:v>538.5</c:v>
                </c:pt>
                <c:pt idx="12062">
                  <c:v>536.79999999999995</c:v>
                </c:pt>
                <c:pt idx="12063">
                  <c:v>540.9</c:v>
                </c:pt>
                <c:pt idx="12064">
                  <c:v>534.79999999999995</c:v>
                </c:pt>
                <c:pt idx="12065">
                  <c:v>537.70000000000005</c:v>
                </c:pt>
                <c:pt idx="12066">
                  <c:v>542.70000000000005</c:v>
                </c:pt>
                <c:pt idx="12067">
                  <c:v>543.70000000000005</c:v>
                </c:pt>
                <c:pt idx="12068">
                  <c:v>537.70000000000005</c:v>
                </c:pt>
                <c:pt idx="12069">
                  <c:v>536.9</c:v>
                </c:pt>
                <c:pt idx="12070">
                  <c:v>547.20000000000005</c:v>
                </c:pt>
                <c:pt idx="12071">
                  <c:v>542.1</c:v>
                </c:pt>
                <c:pt idx="12072">
                  <c:v>543.79999999999995</c:v>
                </c:pt>
                <c:pt idx="12073">
                  <c:v>538.1</c:v>
                </c:pt>
                <c:pt idx="12074">
                  <c:v>541.70000000000005</c:v>
                </c:pt>
                <c:pt idx="12075">
                  <c:v>544.70000000000005</c:v>
                </c:pt>
                <c:pt idx="12076">
                  <c:v>535.6</c:v>
                </c:pt>
                <c:pt idx="12077">
                  <c:v>537.6</c:v>
                </c:pt>
                <c:pt idx="12078">
                  <c:v>544.9</c:v>
                </c:pt>
                <c:pt idx="12079">
                  <c:v>563.20000000000005</c:v>
                </c:pt>
                <c:pt idx="12080">
                  <c:v>570.5</c:v>
                </c:pt>
                <c:pt idx="12081">
                  <c:v>564.79999999999995</c:v>
                </c:pt>
                <c:pt idx="12082">
                  <c:v>569.70000000000005</c:v>
                </c:pt>
                <c:pt idx="12083">
                  <c:v>565</c:v>
                </c:pt>
                <c:pt idx="12084">
                  <c:v>549.29999999999995</c:v>
                </c:pt>
                <c:pt idx="12085">
                  <c:v>538.29999999999995</c:v>
                </c:pt>
                <c:pt idx="12086">
                  <c:v>541.5</c:v>
                </c:pt>
                <c:pt idx="12087">
                  <c:v>535.20000000000005</c:v>
                </c:pt>
                <c:pt idx="12088">
                  <c:v>544.4</c:v>
                </c:pt>
                <c:pt idx="12089">
                  <c:v>551.70000000000005</c:v>
                </c:pt>
                <c:pt idx="12090">
                  <c:v>545.1</c:v>
                </c:pt>
                <c:pt idx="12091">
                  <c:v>543.20000000000005</c:v>
                </c:pt>
                <c:pt idx="12092">
                  <c:v>552.79999999999995</c:v>
                </c:pt>
                <c:pt idx="12093">
                  <c:v>542.20000000000005</c:v>
                </c:pt>
                <c:pt idx="12094">
                  <c:v>545</c:v>
                </c:pt>
                <c:pt idx="12095">
                  <c:v>560.79999999999995</c:v>
                </c:pt>
                <c:pt idx="12096">
                  <c:v>576.20000000000005</c:v>
                </c:pt>
                <c:pt idx="12097">
                  <c:v>572.6</c:v>
                </c:pt>
                <c:pt idx="12098">
                  <c:v>565.5</c:v>
                </c:pt>
                <c:pt idx="12099">
                  <c:v>535.5</c:v>
                </c:pt>
                <c:pt idx="12100">
                  <c:v>538</c:v>
                </c:pt>
                <c:pt idx="12101">
                  <c:v>534.6</c:v>
                </c:pt>
                <c:pt idx="12102">
                  <c:v>541.79999999999995</c:v>
                </c:pt>
                <c:pt idx="12103">
                  <c:v>535.70000000000005</c:v>
                </c:pt>
                <c:pt idx="12104">
                  <c:v>540.1</c:v>
                </c:pt>
                <c:pt idx="12105">
                  <c:v>546.9</c:v>
                </c:pt>
                <c:pt idx="12106">
                  <c:v>542.4</c:v>
                </c:pt>
                <c:pt idx="12107">
                  <c:v>549.79999999999995</c:v>
                </c:pt>
                <c:pt idx="12108">
                  <c:v>537.4</c:v>
                </c:pt>
                <c:pt idx="12109">
                  <c:v>544.29999999999995</c:v>
                </c:pt>
                <c:pt idx="12110">
                  <c:v>552.4</c:v>
                </c:pt>
                <c:pt idx="12111">
                  <c:v>568.20000000000005</c:v>
                </c:pt>
                <c:pt idx="12112">
                  <c:v>566.79999999999995</c:v>
                </c:pt>
                <c:pt idx="12113">
                  <c:v>563.29999999999995</c:v>
                </c:pt>
                <c:pt idx="12114">
                  <c:v>567.5</c:v>
                </c:pt>
                <c:pt idx="12115">
                  <c:v>568.9</c:v>
                </c:pt>
                <c:pt idx="12116">
                  <c:v>550.6</c:v>
                </c:pt>
                <c:pt idx="12117">
                  <c:v>536.20000000000005</c:v>
                </c:pt>
                <c:pt idx="12118">
                  <c:v>541.1</c:v>
                </c:pt>
                <c:pt idx="12119">
                  <c:v>553.5</c:v>
                </c:pt>
                <c:pt idx="12120">
                  <c:v>565.4</c:v>
                </c:pt>
                <c:pt idx="12121">
                  <c:v>568.20000000000005</c:v>
                </c:pt>
                <c:pt idx="12122">
                  <c:v>572.79999999999995</c:v>
                </c:pt>
                <c:pt idx="12123">
                  <c:v>573.6</c:v>
                </c:pt>
                <c:pt idx="12124">
                  <c:v>558.70000000000005</c:v>
                </c:pt>
                <c:pt idx="12125">
                  <c:v>564.4</c:v>
                </c:pt>
                <c:pt idx="12126">
                  <c:v>562</c:v>
                </c:pt>
                <c:pt idx="12127">
                  <c:v>549.9</c:v>
                </c:pt>
                <c:pt idx="12128">
                  <c:v>535.1</c:v>
                </c:pt>
                <c:pt idx="12129">
                  <c:v>537.79999999999995</c:v>
                </c:pt>
                <c:pt idx="12130">
                  <c:v>521</c:v>
                </c:pt>
                <c:pt idx="12131">
                  <c:v>537.29999999999995</c:v>
                </c:pt>
                <c:pt idx="12132">
                  <c:v>544.70000000000005</c:v>
                </c:pt>
                <c:pt idx="12133">
                  <c:v>545.6</c:v>
                </c:pt>
                <c:pt idx="12134">
                  <c:v>548.1</c:v>
                </c:pt>
                <c:pt idx="12135">
                  <c:v>548.9</c:v>
                </c:pt>
                <c:pt idx="12136">
                  <c:v>544.5</c:v>
                </c:pt>
                <c:pt idx="12137">
                  <c:v>538.9</c:v>
                </c:pt>
                <c:pt idx="12138">
                  <c:v>539</c:v>
                </c:pt>
                <c:pt idx="12139">
                  <c:v>549.9</c:v>
                </c:pt>
                <c:pt idx="12140">
                  <c:v>561.29999999999995</c:v>
                </c:pt>
                <c:pt idx="12141">
                  <c:v>578</c:v>
                </c:pt>
                <c:pt idx="12142">
                  <c:v>567.9</c:v>
                </c:pt>
                <c:pt idx="12143">
                  <c:v>563</c:v>
                </c:pt>
                <c:pt idx="12144">
                  <c:v>554.9</c:v>
                </c:pt>
                <c:pt idx="12145">
                  <c:v>526.5</c:v>
                </c:pt>
                <c:pt idx="12146">
                  <c:v>535.9</c:v>
                </c:pt>
                <c:pt idx="12147">
                  <c:v>531.20000000000005</c:v>
                </c:pt>
                <c:pt idx="12148">
                  <c:v>540.4</c:v>
                </c:pt>
                <c:pt idx="12149">
                  <c:v>537.5</c:v>
                </c:pt>
                <c:pt idx="12150">
                  <c:v>533.20000000000005</c:v>
                </c:pt>
                <c:pt idx="12151">
                  <c:v>546.79999999999995</c:v>
                </c:pt>
                <c:pt idx="12152">
                  <c:v>538.6</c:v>
                </c:pt>
                <c:pt idx="12153">
                  <c:v>542.79999999999995</c:v>
                </c:pt>
                <c:pt idx="12154">
                  <c:v>548.5</c:v>
                </c:pt>
                <c:pt idx="12155">
                  <c:v>545.70000000000005</c:v>
                </c:pt>
                <c:pt idx="12156">
                  <c:v>537.20000000000005</c:v>
                </c:pt>
                <c:pt idx="12157">
                  <c:v>539.4</c:v>
                </c:pt>
                <c:pt idx="12158">
                  <c:v>553.79999999999995</c:v>
                </c:pt>
                <c:pt idx="12159">
                  <c:v>561.5</c:v>
                </c:pt>
                <c:pt idx="12160">
                  <c:v>546.20000000000005</c:v>
                </c:pt>
                <c:pt idx="12161">
                  <c:v>541.79999999999995</c:v>
                </c:pt>
                <c:pt idx="12162">
                  <c:v>542.79999999999995</c:v>
                </c:pt>
                <c:pt idx="12163">
                  <c:v>534.20000000000005</c:v>
                </c:pt>
                <c:pt idx="12164">
                  <c:v>547.1</c:v>
                </c:pt>
                <c:pt idx="12165">
                  <c:v>547.9</c:v>
                </c:pt>
                <c:pt idx="12166">
                  <c:v>539.70000000000005</c:v>
                </c:pt>
                <c:pt idx="12167">
                  <c:v>531.20000000000005</c:v>
                </c:pt>
                <c:pt idx="12168">
                  <c:v>533</c:v>
                </c:pt>
                <c:pt idx="12169">
                  <c:v>541.9</c:v>
                </c:pt>
                <c:pt idx="12170">
                  <c:v>548.29999999999995</c:v>
                </c:pt>
                <c:pt idx="12171">
                  <c:v>542.20000000000005</c:v>
                </c:pt>
                <c:pt idx="12172">
                  <c:v>551.4</c:v>
                </c:pt>
                <c:pt idx="12173">
                  <c:v>550.29999999999995</c:v>
                </c:pt>
                <c:pt idx="12174">
                  <c:v>550.70000000000005</c:v>
                </c:pt>
                <c:pt idx="12175">
                  <c:v>539.6</c:v>
                </c:pt>
                <c:pt idx="12176">
                  <c:v>545.29999999999995</c:v>
                </c:pt>
                <c:pt idx="12177">
                  <c:v>534.29999999999995</c:v>
                </c:pt>
                <c:pt idx="12178">
                  <c:v>533.79999999999995</c:v>
                </c:pt>
                <c:pt idx="12179">
                  <c:v>527.79999999999995</c:v>
                </c:pt>
                <c:pt idx="12180">
                  <c:v>542.29999999999995</c:v>
                </c:pt>
                <c:pt idx="12181">
                  <c:v>537</c:v>
                </c:pt>
                <c:pt idx="12182">
                  <c:v>539.5</c:v>
                </c:pt>
                <c:pt idx="12183">
                  <c:v>544.79999999999995</c:v>
                </c:pt>
                <c:pt idx="12184">
                  <c:v>545.6</c:v>
                </c:pt>
                <c:pt idx="12185">
                  <c:v>542.29999999999995</c:v>
                </c:pt>
                <c:pt idx="12186">
                  <c:v>547.70000000000005</c:v>
                </c:pt>
                <c:pt idx="12187">
                  <c:v>547.9</c:v>
                </c:pt>
                <c:pt idx="12188">
                  <c:v>554.20000000000005</c:v>
                </c:pt>
                <c:pt idx="12189">
                  <c:v>532.6</c:v>
                </c:pt>
                <c:pt idx="12190">
                  <c:v>543.79999999999995</c:v>
                </c:pt>
                <c:pt idx="12191">
                  <c:v>538.20000000000005</c:v>
                </c:pt>
                <c:pt idx="12192">
                  <c:v>537</c:v>
                </c:pt>
                <c:pt idx="12193">
                  <c:v>526.6</c:v>
                </c:pt>
                <c:pt idx="12194">
                  <c:v>517.29999999999995</c:v>
                </c:pt>
                <c:pt idx="12195">
                  <c:v>515.1</c:v>
                </c:pt>
                <c:pt idx="12196">
                  <c:v>509.4</c:v>
                </c:pt>
                <c:pt idx="12197">
                  <c:v>518.1</c:v>
                </c:pt>
                <c:pt idx="12198">
                  <c:v>522.1</c:v>
                </c:pt>
                <c:pt idx="12199">
                  <c:v>512.1</c:v>
                </c:pt>
                <c:pt idx="12200">
                  <c:v>512.4</c:v>
                </c:pt>
                <c:pt idx="12201">
                  <c:v>516</c:v>
                </c:pt>
                <c:pt idx="12202">
                  <c:v>517.1</c:v>
                </c:pt>
                <c:pt idx="12203">
                  <c:v>514.70000000000005</c:v>
                </c:pt>
                <c:pt idx="12204">
                  <c:v>517.1</c:v>
                </c:pt>
                <c:pt idx="12205">
                  <c:v>513.20000000000005</c:v>
                </c:pt>
                <c:pt idx="12206">
                  <c:v>515.1</c:v>
                </c:pt>
                <c:pt idx="12207">
                  <c:v>516.20000000000005</c:v>
                </c:pt>
                <c:pt idx="12208">
                  <c:v>517.6</c:v>
                </c:pt>
                <c:pt idx="12209">
                  <c:v>517.5</c:v>
                </c:pt>
                <c:pt idx="12210">
                  <c:v>515.29999999999995</c:v>
                </c:pt>
                <c:pt idx="12211">
                  <c:v>517.6</c:v>
                </c:pt>
                <c:pt idx="12212">
                  <c:v>513</c:v>
                </c:pt>
                <c:pt idx="12213">
                  <c:v>513.20000000000005</c:v>
                </c:pt>
                <c:pt idx="12214">
                  <c:v>503.7</c:v>
                </c:pt>
                <c:pt idx="12215">
                  <c:v>501.1</c:v>
                </c:pt>
                <c:pt idx="12216">
                  <c:v>515.70000000000005</c:v>
                </c:pt>
                <c:pt idx="12217">
                  <c:v>514.5</c:v>
                </c:pt>
                <c:pt idx="12218">
                  <c:v>512.70000000000005</c:v>
                </c:pt>
                <c:pt idx="12219">
                  <c:v>515.1</c:v>
                </c:pt>
                <c:pt idx="12220">
                  <c:v>511.3</c:v>
                </c:pt>
                <c:pt idx="12221">
                  <c:v>514.4</c:v>
                </c:pt>
                <c:pt idx="12222">
                  <c:v>517.20000000000005</c:v>
                </c:pt>
                <c:pt idx="12223">
                  <c:v>512.9</c:v>
                </c:pt>
                <c:pt idx="12224">
                  <c:v>512.29999999999995</c:v>
                </c:pt>
                <c:pt idx="12225">
                  <c:v>510.3</c:v>
                </c:pt>
                <c:pt idx="12226">
                  <c:v>514.20000000000005</c:v>
                </c:pt>
                <c:pt idx="12227">
                  <c:v>513</c:v>
                </c:pt>
                <c:pt idx="12228">
                  <c:v>517</c:v>
                </c:pt>
                <c:pt idx="12229">
                  <c:v>509.9</c:v>
                </c:pt>
                <c:pt idx="12230">
                  <c:v>503</c:v>
                </c:pt>
                <c:pt idx="12231">
                  <c:v>516.6</c:v>
                </c:pt>
                <c:pt idx="12232">
                  <c:v>512.1</c:v>
                </c:pt>
                <c:pt idx="12233">
                  <c:v>507.3</c:v>
                </c:pt>
                <c:pt idx="12234">
                  <c:v>511.1</c:v>
                </c:pt>
                <c:pt idx="12235">
                  <c:v>508.5</c:v>
                </c:pt>
                <c:pt idx="12236">
                  <c:v>504.9</c:v>
                </c:pt>
                <c:pt idx="12237">
                  <c:v>493.6</c:v>
                </c:pt>
                <c:pt idx="12238">
                  <c:v>509.5</c:v>
                </c:pt>
                <c:pt idx="12239">
                  <c:v>509.7</c:v>
                </c:pt>
                <c:pt idx="12240">
                  <c:v>512.29999999999995</c:v>
                </c:pt>
                <c:pt idx="12241">
                  <c:v>500.3</c:v>
                </c:pt>
                <c:pt idx="12242">
                  <c:v>513.29999999999995</c:v>
                </c:pt>
                <c:pt idx="12243">
                  <c:v>513.20000000000005</c:v>
                </c:pt>
                <c:pt idx="12244">
                  <c:v>504.3</c:v>
                </c:pt>
                <c:pt idx="12245">
                  <c:v>524.79999999999995</c:v>
                </c:pt>
                <c:pt idx="12246">
                  <c:v>546.4</c:v>
                </c:pt>
                <c:pt idx="12247">
                  <c:v>557.70000000000005</c:v>
                </c:pt>
                <c:pt idx="12248">
                  <c:v>555.79999999999995</c:v>
                </c:pt>
                <c:pt idx="12249">
                  <c:v>563.5</c:v>
                </c:pt>
                <c:pt idx="12250">
                  <c:v>562.70000000000005</c:v>
                </c:pt>
                <c:pt idx="12251">
                  <c:v>557</c:v>
                </c:pt>
                <c:pt idx="12252">
                  <c:v>550.9</c:v>
                </c:pt>
                <c:pt idx="12253">
                  <c:v>543.79999999999995</c:v>
                </c:pt>
                <c:pt idx="12254">
                  <c:v>536.29999999999995</c:v>
                </c:pt>
                <c:pt idx="12255">
                  <c:v>529.29999999999995</c:v>
                </c:pt>
                <c:pt idx="12256">
                  <c:v>533.29999999999995</c:v>
                </c:pt>
                <c:pt idx="12257">
                  <c:v>538.5</c:v>
                </c:pt>
                <c:pt idx="12258">
                  <c:v>540.9</c:v>
                </c:pt>
                <c:pt idx="12259">
                  <c:v>540.20000000000005</c:v>
                </c:pt>
                <c:pt idx="12260">
                  <c:v>536.5</c:v>
                </c:pt>
                <c:pt idx="12261">
                  <c:v>541.79999999999995</c:v>
                </c:pt>
                <c:pt idx="12262">
                  <c:v>532</c:v>
                </c:pt>
                <c:pt idx="12263">
                  <c:v>540.9</c:v>
                </c:pt>
                <c:pt idx="12264">
                  <c:v>537.1</c:v>
                </c:pt>
                <c:pt idx="12265">
                  <c:v>532</c:v>
                </c:pt>
                <c:pt idx="12266">
                  <c:v>549.9</c:v>
                </c:pt>
                <c:pt idx="12267">
                  <c:v>567.4</c:v>
                </c:pt>
                <c:pt idx="12268">
                  <c:v>550.29999999999995</c:v>
                </c:pt>
                <c:pt idx="12269">
                  <c:v>543.70000000000005</c:v>
                </c:pt>
                <c:pt idx="12270">
                  <c:v>522.70000000000005</c:v>
                </c:pt>
                <c:pt idx="12271">
                  <c:v>533.79999999999995</c:v>
                </c:pt>
                <c:pt idx="12272">
                  <c:v>531</c:v>
                </c:pt>
                <c:pt idx="12273">
                  <c:v>520.5</c:v>
                </c:pt>
                <c:pt idx="12274">
                  <c:v>530.5</c:v>
                </c:pt>
                <c:pt idx="12275">
                  <c:v>536</c:v>
                </c:pt>
                <c:pt idx="12276">
                  <c:v>540</c:v>
                </c:pt>
                <c:pt idx="12277">
                  <c:v>534.1</c:v>
                </c:pt>
                <c:pt idx="12278">
                  <c:v>538.29999999999995</c:v>
                </c:pt>
                <c:pt idx="12279">
                  <c:v>540</c:v>
                </c:pt>
                <c:pt idx="12280">
                  <c:v>534.70000000000005</c:v>
                </c:pt>
                <c:pt idx="12281">
                  <c:v>535.29999999999995</c:v>
                </c:pt>
                <c:pt idx="12282">
                  <c:v>530.20000000000005</c:v>
                </c:pt>
                <c:pt idx="12283">
                  <c:v>553.9</c:v>
                </c:pt>
                <c:pt idx="12284">
                  <c:v>561.29999999999995</c:v>
                </c:pt>
                <c:pt idx="12285">
                  <c:v>566.5</c:v>
                </c:pt>
                <c:pt idx="12286">
                  <c:v>564.20000000000005</c:v>
                </c:pt>
                <c:pt idx="12287">
                  <c:v>563.79999999999995</c:v>
                </c:pt>
                <c:pt idx="12288">
                  <c:v>559.9</c:v>
                </c:pt>
                <c:pt idx="12289">
                  <c:v>565</c:v>
                </c:pt>
                <c:pt idx="12290">
                  <c:v>559.20000000000005</c:v>
                </c:pt>
                <c:pt idx="12291">
                  <c:v>550</c:v>
                </c:pt>
                <c:pt idx="12292">
                  <c:v>559.29999999999995</c:v>
                </c:pt>
                <c:pt idx="12293">
                  <c:v>554.4</c:v>
                </c:pt>
                <c:pt idx="12294">
                  <c:v>544.1</c:v>
                </c:pt>
                <c:pt idx="12295">
                  <c:v>530.79999999999995</c:v>
                </c:pt>
                <c:pt idx="12296">
                  <c:v>526.79999999999995</c:v>
                </c:pt>
                <c:pt idx="12297">
                  <c:v>526.1</c:v>
                </c:pt>
                <c:pt idx="12298">
                  <c:v>528.70000000000005</c:v>
                </c:pt>
                <c:pt idx="12299">
                  <c:v>528.79999999999995</c:v>
                </c:pt>
                <c:pt idx="12300">
                  <c:v>536.79999999999995</c:v>
                </c:pt>
                <c:pt idx="12301">
                  <c:v>542.1</c:v>
                </c:pt>
                <c:pt idx="12302">
                  <c:v>537.29999999999995</c:v>
                </c:pt>
                <c:pt idx="12303">
                  <c:v>529.20000000000005</c:v>
                </c:pt>
                <c:pt idx="12304">
                  <c:v>534.6</c:v>
                </c:pt>
                <c:pt idx="12305">
                  <c:v>534.1</c:v>
                </c:pt>
                <c:pt idx="12306">
                  <c:v>538</c:v>
                </c:pt>
                <c:pt idx="12307">
                  <c:v>547.20000000000005</c:v>
                </c:pt>
                <c:pt idx="12308">
                  <c:v>558</c:v>
                </c:pt>
                <c:pt idx="12309">
                  <c:v>551</c:v>
                </c:pt>
                <c:pt idx="12310">
                  <c:v>546.5</c:v>
                </c:pt>
                <c:pt idx="12311">
                  <c:v>559.4</c:v>
                </c:pt>
                <c:pt idx="12312">
                  <c:v>555.9</c:v>
                </c:pt>
                <c:pt idx="12313">
                  <c:v>549.79999999999995</c:v>
                </c:pt>
                <c:pt idx="12314">
                  <c:v>538.4</c:v>
                </c:pt>
                <c:pt idx="12315">
                  <c:v>524.5</c:v>
                </c:pt>
                <c:pt idx="12316">
                  <c:v>530.4</c:v>
                </c:pt>
                <c:pt idx="12317">
                  <c:v>533</c:v>
                </c:pt>
                <c:pt idx="12318">
                  <c:v>529.20000000000005</c:v>
                </c:pt>
                <c:pt idx="12319">
                  <c:v>534</c:v>
                </c:pt>
                <c:pt idx="12320">
                  <c:v>535.9</c:v>
                </c:pt>
                <c:pt idx="12321">
                  <c:v>534.9</c:v>
                </c:pt>
                <c:pt idx="12322">
                  <c:v>542.29999999999995</c:v>
                </c:pt>
                <c:pt idx="12323">
                  <c:v>542.20000000000005</c:v>
                </c:pt>
                <c:pt idx="12324">
                  <c:v>517.9</c:v>
                </c:pt>
                <c:pt idx="12325">
                  <c:v>542.5</c:v>
                </c:pt>
                <c:pt idx="12326">
                  <c:v>547.1</c:v>
                </c:pt>
                <c:pt idx="12327">
                  <c:v>561.29999999999995</c:v>
                </c:pt>
                <c:pt idx="12328">
                  <c:v>558.5</c:v>
                </c:pt>
                <c:pt idx="12329">
                  <c:v>558.9</c:v>
                </c:pt>
                <c:pt idx="12330">
                  <c:v>542.29999999999995</c:v>
                </c:pt>
                <c:pt idx="12331">
                  <c:v>537.6</c:v>
                </c:pt>
                <c:pt idx="12332">
                  <c:v>524.9</c:v>
                </c:pt>
                <c:pt idx="12333">
                  <c:v>509.7</c:v>
                </c:pt>
                <c:pt idx="12334">
                  <c:v>526.9</c:v>
                </c:pt>
                <c:pt idx="12335">
                  <c:v>532.9</c:v>
                </c:pt>
                <c:pt idx="12336">
                  <c:v>533</c:v>
                </c:pt>
                <c:pt idx="12337">
                  <c:v>531.70000000000005</c:v>
                </c:pt>
                <c:pt idx="12338">
                  <c:v>520.79999999999995</c:v>
                </c:pt>
                <c:pt idx="12339">
                  <c:v>519.1</c:v>
                </c:pt>
                <c:pt idx="12340">
                  <c:v>534.4</c:v>
                </c:pt>
                <c:pt idx="12341">
                  <c:v>534.29999999999995</c:v>
                </c:pt>
                <c:pt idx="12342">
                  <c:v>541.70000000000005</c:v>
                </c:pt>
                <c:pt idx="12343">
                  <c:v>545.6</c:v>
                </c:pt>
                <c:pt idx="12344">
                  <c:v>548.1</c:v>
                </c:pt>
                <c:pt idx="12345">
                  <c:v>540.1</c:v>
                </c:pt>
                <c:pt idx="12346">
                  <c:v>537.4</c:v>
                </c:pt>
                <c:pt idx="12347">
                  <c:v>526.4</c:v>
                </c:pt>
                <c:pt idx="12348">
                  <c:v>527.1</c:v>
                </c:pt>
                <c:pt idx="12349">
                  <c:v>517.6</c:v>
                </c:pt>
                <c:pt idx="12350">
                  <c:v>527.70000000000005</c:v>
                </c:pt>
                <c:pt idx="12351">
                  <c:v>529.20000000000005</c:v>
                </c:pt>
                <c:pt idx="12352">
                  <c:v>533</c:v>
                </c:pt>
                <c:pt idx="12353">
                  <c:v>533</c:v>
                </c:pt>
                <c:pt idx="12354">
                  <c:v>535.9</c:v>
                </c:pt>
                <c:pt idx="12355">
                  <c:v>528</c:v>
                </c:pt>
                <c:pt idx="12356">
                  <c:v>544.1</c:v>
                </c:pt>
                <c:pt idx="12357">
                  <c:v>536.29999999999995</c:v>
                </c:pt>
                <c:pt idx="12358">
                  <c:v>540.5</c:v>
                </c:pt>
                <c:pt idx="12359">
                  <c:v>554.1</c:v>
                </c:pt>
                <c:pt idx="12360">
                  <c:v>554.70000000000005</c:v>
                </c:pt>
                <c:pt idx="12361">
                  <c:v>551</c:v>
                </c:pt>
                <c:pt idx="12362">
                  <c:v>545</c:v>
                </c:pt>
                <c:pt idx="12363">
                  <c:v>539.1</c:v>
                </c:pt>
                <c:pt idx="12364">
                  <c:v>527.5</c:v>
                </c:pt>
                <c:pt idx="12365">
                  <c:v>526</c:v>
                </c:pt>
                <c:pt idx="12366">
                  <c:v>527.1</c:v>
                </c:pt>
                <c:pt idx="12367">
                  <c:v>531.1</c:v>
                </c:pt>
                <c:pt idx="12368">
                  <c:v>525.9</c:v>
                </c:pt>
                <c:pt idx="12369">
                  <c:v>520.29999999999995</c:v>
                </c:pt>
                <c:pt idx="12370">
                  <c:v>533.79999999999995</c:v>
                </c:pt>
                <c:pt idx="12371">
                  <c:v>533</c:v>
                </c:pt>
                <c:pt idx="12372">
                  <c:v>516.6</c:v>
                </c:pt>
                <c:pt idx="12373">
                  <c:v>523.29999999999995</c:v>
                </c:pt>
                <c:pt idx="12374">
                  <c:v>524.20000000000005</c:v>
                </c:pt>
                <c:pt idx="12375">
                  <c:v>542.70000000000005</c:v>
                </c:pt>
                <c:pt idx="12376">
                  <c:v>548.29999999999995</c:v>
                </c:pt>
                <c:pt idx="12377">
                  <c:v>543</c:v>
                </c:pt>
                <c:pt idx="12378">
                  <c:v>537</c:v>
                </c:pt>
                <c:pt idx="12379">
                  <c:v>536.70000000000005</c:v>
                </c:pt>
                <c:pt idx="12380">
                  <c:v>526.4</c:v>
                </c:pt>
                <c:pt idx="12381">
                  <c:v>520.4</c:v>
                </c:pt>
                <c:pt idx="12382">
                  <c:v>517.79999999999995</c:v>
                </c:pt>
                <c:pt idx="12383">
                  <c:v>529.29999999999995</c:v>
                </c:pt>
                <c:pt idx="12384">
                  <c:v>533.1</c:v>
                </c:pt>
                <c:pt idx="12385">
                  <c:v>533.6</c:v>
                </c:pt>
                <c:pt idx="12386">
                  <c:v>534.4</c:v>
                </c:pt>
                <c:pt idx="12387">
                  <c:v>533</c:v>
                </c:pt>
                <c:pt idx="12388">
                  <c:v>525.20000000000005</c:v>
                </c:pt>
                <c:pt idx="12389">
                  <c:v>516.70000000000005</c:v>
                </c:pt>
                <c:pt idx="12390">
                  <c:v>540.29999999999995</c:v>
                </c:pt>
                <c:pt idx="12391">
                  <c:v>552.4</c:v>
                </c:pt>
                <c:pt idx="12392">
                  <c:v>546.20000000000005</c:v>
                </c:pt>
                <c:pt idx="12393">
                  <c:v>556.6</c:v>
                </c:pt>
                <c:pt idx="12394">
                  <c:v>543.70000000000005</c:v>
                </c:pt>
                <c:pt idx="12395">
                  <c:v>539.70000000000005</c:v>
                </c:pt>
                <c:pt idx="12396">
                  <c:v>552.4</c:v>
                </c:pt>
                <c:pt idx="12397">
                  <c:v>539.29999999999995</c:v>
                </c:pt>
                <c:pt idx="12398">
                  <c:v>536.70000000000005</c:v>
                </c:pt>
                <c:pt idx="12399">
                  <c:v>527.29999999999995</c:v>
                </c:pt>
                <c:pt idx="12400">
                  <c:v>524.1</c:v>
                </c:pt>
                <c:pt idx="12401">
                  <c:v>529.29999999999995</c:v>
                </c:pt>
                <c:pt idx="12402">
                  <c:v>530.1</c:v>
                </c:pt>
                <c:pt idx="12403">
                  <c:v>523.20000000000005</c:v>
                </c:pt>
                <c:pt idx="12404">
                  <c:v>520.5</c:v>
                </c:pt>
                <c:pt idx="12405">
                  <c:v>515.20000000000005</c:v>
                </c:pt>
                <c:pt idx="12406">
                  <c:v>519.5</c:v>
                </c:pt>
                <c:pt idx="12407">
                  <c:v>520.70000000000005</c:v>
                </c:pt>
                <c:pt idx="12408">
                  <c:v>524.1</c:v>
                </c:pt>
                <c:pt idx="12409">
                  <c:v>531.4</c:v>
                </c:pt>
                <c:pt idx="12410">
                  <c:v>541.4</c:v>
                </c:pt>
                <c:pt idx="12411">
                  <c:v>550.70000000000005</c:v>
                </c:pt>
                <c:pt idx="12412">
                  <c:v>542.6</c:v>
                </c:pt>
                <c:pt idx="12413">
                  <c:v>554.1</c:v>
                </c:pt>
                <c:pt idx="12414">
                  <c:v>547</c:v>
                </c:pt>
                <c:pt idx="12415">
                  <c:v>551</c:v>
                </c:pt>
                <c:pt idx="12416">
                  <c:v>554.5</c:v>
                </c:pt>
                <c:pt idx="12417">
                  <c:v>545.1</c:v>
                </c:pt>
                <c:pt idx="12418">
                  <c:v>529.9</c:v>
                </c:pt>
                <c:pt idx="12419">
                  <c:v>533.4</c:v>
                </c:pt>
                <c:pt idx="12420">
                  <c:v>537.79999999999995</c:v>
                </c:pt>
                <c:pt idx="12421">
                  <c:v>536</c:v>
                </c:pt>
                <c:pt idx="12422">
                  <c:v>536.6</c:v>
                </c:pt>
                <c:pt idx="12423">
                  <c:v>539.9</c:v>
                </c:pt>
                <c:pt idx="12424">
                  <c:v>536.1</c:v>
                </c:pt>
                <c:pt idx="12425">
                  <c:v>518.70000000000005</c:v>
                </c:pt>
                <c:pt idx="12426">
                  <c:v>531.70000000000005</c:v>
                </c:pt>
                <c:pt idx="12427">
                  <c:v>539.4</c:v>
                </c:pt>
                <c:pt idx="12428">
                  <c:v>548.1</c:v>
                </c:pt>
                <c:pt idx="12429">
                  <c:v>563.4</c:v>
                </c:pt>
                <c:pt idx="12430">
                  <c:v>557.20000000000005</c:v>
                </c:pt>
                <c:pt idx="12431">
                  <c:v>560.79999999999995</c:v>
                </c:pt>
                <c:pt idx="12432">
                  <c:v>564.70000000000005</c:v>
                </c:pt>
                <c:pt idx="12433">
                  <c:v>560.5</c:v>
                </c:pt>
                <c:pt idx="12434">
                  <c:v>558.4</c:v>
                </c:pt>
                <c:pt idx="12435">
                  <c:v>557.6</c:v>
                </c:pt>
                <c:pt idx="12436">
                  <c:v>558.20000000000005</c:v>
                </c:pt>
                <c:pt idx="12437">
                  <c:v>551</c:v>
                </c:pt>
                <c:pt idx="12438">
                  <c:v>557.6</c:v>
                </c:pt>
                <c:pt idx="12439">
                  <c:v>537.70000000000005</c:v>
                </c:pt>
                <c:pt idx="12440">
                  <c:v>538.20000000000005</c:v>
                </c:pt>
                <c:pt idx="12441">
                  <c:v>539.9</c:v>
                </c:pt>
                <c:pt idx="12442">
                  <c:v>532.70000000000005</c:v>
                </c:pt>
                <c:pt idx="12443">
                  <c:v>519.9</c:v>
                </c:pt>
                <c:pt idx="12444">
                  <c:v>524.79999999999995</c:v>
                </c:pt>
                <c:pt idx="12445">
                  <c:v>529.1</c:v>
                </c:pt>
                <c:pt idx="12446">
                  <c:v>527.1</c:v>
                </c:pt>
                <c:pt idx="12447">
                  <c:v>535.79999999999995</c:v>
                </c:pt>
                <c:pt idx="12448">
                  <c:v>537.70000000000005</c:v>
                </c:pt>
                <c:pt idx="12449">
                  <c:v>535.1</c:v>
                </c:pt>
                <c:pt idx="12450">
                  <c:v>536.9</c:v>
                </c:pt>
                <c:pt idx="12451">
                  <c:v>531.1</c:v>
                </c:pt>
                <c:pt idx="12452">
                  <c:v>533.5</c:v>
                </c:pt>
                <c:pt idx="12453">
                  <c:v>515.79999999999995</c:v>
                </c:pt>
                <c:pt idx="12454">
                  <c:v>541.9</c:v>
                </c:pt>
                <c:pt idx="12455">
                  <c:v>551.5</c:v>
                </c:pt>
                <c:pt idx="12456">
                  <c:v>550.9</c:v>
                </c:pt>
                <c:pt idx="12457">
                  <c:v>550.9</c:v>
                </c:pt>
                <c:pt idx="12458">
                  <c:v>549.5</c:v>
                </c:pt>
                <c:pt idx="12459">
                  <c:v>548.9</c:v>
                </c:pt>
                <c:pt idx="12460">
                  <c:v>554.5</c:v>
                </c:pt>
                <c:pt idx="12461">
                  <c:v>545.5</c:v>
                </c:pt>
                <c:pt idx="12462">
                  <c:v>534.20000000000005</c:v>
                </c:pt>
                <c:pt idx="12463">
                  <c:v>524.9</c:v>
                </c:pt>
                <c:pt idx="12464">
                  <c:v>519.5</c:v>
                </c:pt>
                <c:pt idx="12465">
                  <c:v>523</c:v>
                </c:pt>
                <c:pt idx="12466">
                  <c:v>522.20000000000005</c:v>
                </c:pt>
                <c:pt idx="12467">
                  <c:v>530.29999999999995</c:v>
                </c:pt>
                <c:pt idx="12468">
                  <c:v>513.6</c:v>
                </c:pt>
                <c:pt idx="12469">
                  <c:v>533.79999999999995</c:v>
                </c:pt>
                <c:pt idx="12470">
                  <c:v>527.20000000000005</c:v>
                </c:pt>
                <c:pt idx="12471">
                  <c:v>533.79999999999995</c:v>
                </c:pt>
                <c:pt idx="12472">
                  <c:v>531.70000000000005</c:v>
                </c:pt>
                <c:pt idx="12473">
                  <c:v>532.29999999999995</c:v>
                </c:pt>
                <c:pt idx="12474">
                  <c:v>539.70000000000005</c:v>
                </c:pt>
                <c:pt idx="12475">
                  <c:v>546.9</c:v>
                </c:pt>
                <c:pt idx="12476">
                  <c:v>555.1</c:v>
                </c:pt>
                <c:pt idx="12477">
                  <c:v>528.6</c:v>
                </c:pt>
                <c:pt idx="12478">
                  <c:v>546</c:v>
                </c:pt>
                <c:pt idx="12479">
                  <c:v>538.70000000000005</c:v>
                </c:pt>
                <c:pt idx="12480">
                  <c:v>529.29999999999995</c:v>
                </c:pt>
                <c:pt idx="12481">
                  <c:v>525.6</c:v>
                </c:pt>
                <c:pt idx="12482">
                  <c:v>519.5</c:v>
                </c:pt>
                <c:pt idx="12483">
                  <c:v>530.5</c:v>
                </c:pt>
                <c:pt idx="12484">
                  <c:v>531.9</c:v>
                </c:pt>
                <c:pt idx="12485">
                  <c:v>531.5</c:v>
                </c:pt>
                <c:pt idx="12486">
                  <c:v>529.1</c:v>
                </c:pt>
                <c:pt idx="12487">
                  <c:v>533</c:v>
                </c:pt>
                <c:pt idx="12488">
                  <c:v>525.4</c:v>
                </c:pt>
                <c:pt idx="12489">
                  <c:v>523.1</c:v>
                </c:pt>
                <c:pt idx="12490">
                  <c:v>527.1</c:v>
                </c:pt>
                <c:pt idx="12491">
                  <c:v>520.70000000000005</c:v>
                </c:pt>
                <c:pt idx="12492">
                  <c:v>532.70000000000005</c:v>
                </c:pt>
                <c:pt idx="12493">
                  <c:v>534.4</c:v>
                </c:pt>
                <c:pt idx="12494">
                  <c:v>521.5</c:v>
                </c:pt>
                <c:pt idx="12495">
                  <c:v>528.70000000000005</c:v>
                </c:pt>
                <c:pt idx="12496">
                  <c:v>526.6</c:v>
                </c:pt>
                <c:pt idx="12497">
                  <c:v>535.1</c:v>
                </c:pt>
                <c:pt idx="12498">
                  <c:v>531.20000000000005</c:v>
                </c:pt>
                <c:pt idx="12499">
                  <c:v>534.6</c:v>
                </c:pt>
                <c:pt idx="12500">
                  <c:v>518.20000000000005</c:v>
                </c:pt>
                <c:pt idx="12501">
                  <c:v>516.1</c:v>
                </c:pt>
                <c:pt idx="12502">
                  <c:v>526.79999999999995</c:v>
                </c:pt>
                <c:pt idx="12503">
                  <c:v>535.6</c:v>
                </c:pt>
                <c:pt idx="12504">
                  <c:v>539</c:v>
                </c:pt>
                <c:pt idx="12505">
                  <c:v>551.5</c:v>
                </c:pt>
                <c:pt idx="12506">
                  <c:v>548.9</c:v>
                </c:pt>
                <c:pt idx="12507">
                  <c:v>546.9</c:v>
                </c:pt>
                <c:pt idx="12508">
                  <c:v>536.6</c:v>
                </c:pt>
                <c:pt idx="12509">
                  <c:v>535.5</c:v>
                </c:pt>
                <c:pt idx="12510">
                  <c:v>538.9</c:v>
                </c:pt>
                <c:pt idx="12511">
                  <c:v>556.29999999999995</c:v>
                </c:pt>
                <c:pt idx="12512">
                  <c:v>573.1</c:v>
                </c:pt>
                <c:pt idx="12513">
                  <c:v>571.70000000000005</c:v>
                </c:pt>
                <c:pt idx="12514">
                  <c:v>564</c:v>
                </c:pt>
                <c:pt idx="12515">
                  <c:v>559.5</c:v>
                </c:pt>
                <c:pt idx="12516">
                  <c:v>543.29999999999995</c:v>
                </c:pt>
                <c:pt idx="12517">
                  <c:v>517.29999999999995</c:v>
                </c:pt>
                <c:pt idx="12518">
                  <c:v>522.1</c:v>
                </c:pt>
                <c:pt idx="12519">
                  <c:v>516.4</c:v>
                </c:pt>
                <c:pt idx="12520">
                  <c:v>511.8</c:v>
                </c:pt>
                <c:pt idx="12521">
                  <c:v>523.5</c:v>
                </c:pt>
                <c:pt idx="12522">
                  <c:v>512.5</c:v>
                </c:pt>
                <c:pt idx="12523">
                  <c:v>525.4</c:v>
                </c:pt>
                <c:pt idx="12524">
                  <c:v>521</c:v>
                </c:pt>
                <c:pt idx="12525">
                  <c:v>525.79999999999995</c:v>
                </c:pt>
                <c:pt idx="12526">
                  <c:v>523.1</c:v>
                </c:pt>
                <c:pt idx="12527">
                  <c:v>525.70000000000005</c:v>
                </c:pt>
                <c:pt idx="12528">
                  <c:v>533.79999999999995</c:v>
                </c:pt>
                <c:pt idx="12529">
                  <c:v>531.4</c:v>
                </c:pt>
                <c:pt idx="12530">
                  <c:v>533.20000000000005</c:v>
                </c:pt>
                <c:pt idx="12531">
                  <c:v>532.1</c:v>
                </c:pt>
                <c:pt idx="12532">
                  <c:v>528.9</c:v>
                </c:pt>
                <c:pt idx="12533">
                  <c:v>535.6</c:v>
                </c:pt>
                <c:pt idx="12534">
                  <c:v>541.79999999999995</c:v>
                </c:pt>
                <c:pt idx="12535">
                  <c:v>537.1</c:v>
                </c:pt>
                <c:pt idx="12536">
                  <c:v>546.4</c:v>
                </c:pt>
                <c:pt idx="12537">
                  <c:v>551.70000000000005</c:v>
                </c:pt>
                <c:pt idx="12538">
                  <c:v>540.9</c:v>
                </c:pt>
                <c:pt idx="12539">
                  <c:v>551.20000000000005</c:v>
                </c:pt>
                <c:pt idx="12540">
                  <c:v>565.4</c:v>
                </c:pt>
                <c:pt idx="12541">
                  <c:v>557.4</c:v>
                </c:pt>
                <c:pt idx="12542">
                  <c:v>563.20000000000005</c:v>
                </c:pt>
                <c:pt idx="12543">
                  <c:v>566.6</c:v>
                </c:pt>
                <c:pt idx="12544">
                  <c:v>565.4</c:v>
                </c:pt>
                <c:pt idx="12545">
                  <c:v>567.79999999999995</c:v>
                </c:pt>
                <c:pt idx="12546">
                  <c:v>573.5</c:v>
                </c:pt>
                <c:pt idx="12547">
                  <c:v>570</c:v>
                </c:pt>
                <c:pt idx="12548">
                  <c:v>572.4</c:v>
                </c:pt>
                <c:pt idx="12549">
                  <c:v>570.70000000000005</c:v>
                </c:pt>
                <c:pt idx="12550">
                  <c:v>573.29999999999995</c:v>
                </c:pt>
                <c:pt idx="12551">
                  <c:v>573.79999999999995</c:v>
                </c:pt>
                <c:pt idx="12552">
                  <c:v>572.6</c:v>
                </c:pt>
                <c:pt idx="12553">
                  <c:v>558.70000000000005</c:v>
                </c:pt>
                <c:pt idx="12554">
                  <c:v>560.70000000000005</c:v>
                </c:pt>
                <c:pt idx="12555">
                  <c:v>554.79999999999995</c:v>
                </c:pt>
                <c:pt idx="12556">
                  <c:v>543</c:v>
                </c:pt>
                <c:pt idx="12557">
                  <c:v>535.1</c:v>
                </c:pt>
                <c:pt idx="12558">
                  <c:v>536.9</c:v>
                </c:pt>
                <c:pt idx="12559">
                  <c:v>540.5</c:v>
                </c:pt>
                <c:pt idx="12560">
                  <c:v>533.70000000000005</c:v>
                </c:pt>
                <c:pt idx="12561">
                  <c:v>528.1</c:v>
                </c:pt>
                <c:pt idx="12562">
                  <c:v>547.9</c:v>
                </c:pt>
                <c:pt idx="12563">
                  <c:v>551</c:v>
                </c:pt>
                <c:pt idx="12564">
                  <c:v>554.70000000000005</c:v>
                </c:pt>
                <c:pt idx="12565">
                  <c:v>549.1</c:v>
                </c:pt>
                <c:pt idx="12566">
                  <c:v>549.79999999999995</c:v>
                </c:pt>
                <c:pt idx="12567">
                  <c:v>540.20000000000005</c:v>
                </c:pt>
                <c:pt idx="12568">
                  <c:v>549.20000000000005</c:v>
                </c:pt>
                <c:pt idx="12569">
                  <c:v>551</c:v>
                </c:pt>
                <c:pt idx="12570">
                  <c:v>545.29999999999995</c:v>
                </c:pt>
                <c:pt idx="12571">
                  <c:v>573.4</c:v>
                </c:pt>
                <c:pt idx="12572">
                  <c:v>575.6</c:v>
                </c:pt>
                <c:pt idx="12573">
                  <c:v>564.9</c:v>
                </c:pt>
                <c:pt idx="12574">
                  <c:v>549.5</c:v>
                </c:pt>
                <c:pt idx="12575">
                  <c:v>549.5</c:v>
                </c:pt>
                <c:pt idx="12576">
                  <c:v>541.20000000000005</c:v>
                </c:pt>
                <c:pt idx="12577">
                  <c:v>537.79999999999995</c:v>
                </c:pt>
                <c:pt idx="12578">
                  <c:v>539.4</c:v>
                </c:pt>
                <c:pt idx="12579">
                  <c:v>545.6</c:v>
                </c:pt>
                <c:pt idx="12580">
                  <c:v>545</c:v>
                </c:pt>
                <c:pt idx="12581">
                  <c:v>537.79999999999995</c:v>
                </c:pt>
                <c:pt idx="12582">
                  <c:v>558.20000000000005</c:v>
                </c:pt>
                <c:pt idx="12583">
                  <c:v>557.5</c:v>
                </c:pt>
                <c:pt idx="12584">
                  <c:v>554.79999999999995</c:v>
                </c:pt>
                <c:pt idx="12585">
                  <c:v>541.29999999999995</c:v>
                </c:pt>
                <c:pt idx="12586">
                  <c:v>557.20000000000005</c:v>
                </c:pt>
                <c:pt idx="12587">
                  <c:v>565.20000000000005</c:v>
                </c:pt>
                <c:pt idx="12588">
                  <c:v>580.1</c:v>
                </c:pt>
                <c:pt idx="12589">
                  <c:v>580.6</c:v>
                </c:pt>
                <c:pt idx="12590">
                  <c:v>583.6</c:v>
                </c:pt>
                <c:pt idx="12591">
                  <c:v>574.79999999999995</c:v>
                </c:pt>
                <c:pt idx="12592">
                  <c:v>562.20000000000005</c:v>
                </c:pt>
                <c:pt idx="12593">
                  <c:v>545.9</c:v>
                </c:pt>
                <c:pt idx="12594">
                  <c:v>543</c:v>
                </c:pt>
                <c:pt idx="12595">
                  <c:v>527.9</c:v>
                </c:pt>
                <c:pt idx="12596">
                  <c:v>541.6</c:v>
                </c:pt>
                <c:pt idx="12597">
                  <c:v>552.6</c:v>
                </c:pt>
                <c:pt idx="12598">
                  <c:v>553.70000000000005</c:v>
                </c:pt>
                <c:pt idx="12599">
                  <c:v>548.70000000000005</c:v>
                </c:pt>
                <c:pt idx="12600">
                  <c:v>546.79999999999995</c:v>
                </c:pt>
                <c:pt idx="12601">
                  <c:v>554.9</c:v>
                </c:pt>
                <c:pt idx="12602">
                  <c:v>548.9</c:v>
                </c:pt>
                <c:pt idx="12603">
                  <c:v>532.4</c:v>
                </c:pt>
                <c:pt idx="12604">
                  <c:v>544.29999999999995</c:v>
                </c:pt>
                <c:pt idx="12605">
                  <c:v>546.70000000000005</c:v>
                </c:pt>
                <c:pt idx="12606">
                  <c:v>556.6</c:v>
                </c:pt>
                <c:pt idx="12607">
                  <c:v>560.70000000000005</c:v>
                </c:pt>
                <c:pt idx="12608">
                  <c:v>563.20000000000005</c:v>
                </c:pt>
                <c:pt idx="12609">
                  <c:v>572.29999999999995</c:v>
                </c:pt>
                <c:pt idx="12610">
                  <c:v>572.29999999999995</c:v>
                </c:pt>
                <c:pt idx="12611">
                  <c:v>569.70000000000005</c:v>
                </c:pt>
                <c:pt idx="12612">
                  <c:v>547.5</c:v>
                </c:pt>
                <c:pt idx="12613">
                  <c:v>555.29999999999995</c:v>
                </c:pt>
                <c:pt idx="12614">
                  <c:v>555</c:v>
                </c:pt>
                <c:pt idx="12615">
                  <c:v>561.5</c:v>
                </c:pt>
                <c:pt idx="12616">
                  <c:v>554.1</c:v>
                </c:pt>
                <c:pt idx="12617">
                  <c:v>550.9</c:v>
                </c:pt>
                <c:pt idx="12618">
                  <c:v>564.4</c:v>
                </c:pt>
                <c:pt idx="12619">
                  <c:v>566.1</c:v>
                </c:pt>
                <c:pt idx="12620">
                  <c:v>565.20000000000005</c:v>
                </c:pt>
                <c:pt idx="12621">
                  <c:v>557</c:v>
                </c:pt>
                <c:pt idx="12622">
                  <c:v>539.1</c:v>
                </c:pt>
                <c:pt idx="12623">
                  <c:v>523.6</c:v>
                </c:pt>
                <c:pt idx="12624">
                  <c:v>518.20000000000005</c:v>
                </c:pt>
                <c:pt idx="12625">
                  <c:v>511.3</c:v>
                </c:pt>
                <c:pt idx="12626">
                  <c:v>519.5</c:v>
                </c:pt>
                <c:pt idx="12627">
                  <c:v>521.1</c:v>
                </c:pt>
                <c:pt idx="12628">
                  <c:v>526.5</c:v>
                </c:pt>
                <c:pt idx="12629">
                  <c:v>537.79999999999995</c:v>
                </c:pt>
                <c:pt idx="12630">
                  <c:v>539.9</c:v>
                </c:pt>
                <c:pt idx="12631">
                  <c:v>538.79999999999995</c:v>
                </c:pt>
                <c:pt idx="12632">
                  <c:v>541</c:v>
                </c:pt>
                <c:pt idx="12633">
                  <c:v>546.79999999999995</c:v>
                </c:pt>
                <c:pt idx="12634">
                  <c:v>544</c:v>
                </c:pt>
                <c:pt idx="12635">
                  <c:v>537.4</c:v>
                </c:pt>
                <c:pt idx="12636">
                  <c:v>540.79999999999995</c:v>
                </c:pt>
                <c:pt idx="12637">
                  <c:v>536.4</c:v>
                </c:pt>
                <c:pt idx="12638">
                  <c:v>542</c:v>
                </c:pt>
                <c:pt idx="12639">
                  <c:v>543.79999999999995</c:v>
                </c:pt>
                <c:pt idx="12640">
                  <c:v>549.4</c:v>
                </c:pt>
                <c:pt idx="12641">
                  <c:v>538.70000000000005</c:v>
                </c:pt>
                <c:pt idx="12642">
                  <c:v>543.70000000000005</c:v>
                </c:pt>
                <c:pt idx="12643">
                  <c:v>537.4</c:v>
                </c:pt>
                <c:pt idx="12644">
                  <c:v>536.5</c:v>
                </c:pt>
                <c:pt idx="12645">
                  <c:v>535.1</c:v>
                </c:pt>
                <c:pt idx="12646">
                  <c:v>518.9</c:v>
                </c:pt>
                <c:pt idx="12647">
                  <c:v>529.6</c:v>
                </c:pt>
                <c:pt idx="12648">
                  <c:v>532.79999999999995</c:v>
                </c:pt>
                <c:pt idx="12649">
                  <c:v>528.9</c:v>
                </c:pt>
                <c:pt idx="12650">
                  <c:v>534.29999999999995</c:v>
                </c:pt>
                <c:pt idx="12651">
                  <c:v>518.70000000000005</c:v>
                </c:pt>
                <c:pt idx="12652">
                  <c:v>535</c:v>
                </c:pt>
                <c:pt idx="12653">
                  <c:v>540.1</c:v>
                </c:pt>
                <c:pt idx="12654">
                  <c:v>540.9</c:v>
                </c:pt>
                <c:pt idx="12655">
                  <c:v>539</c:v>
                </c:pt>
                <c:pt idx="12656">
                  <c:v>530.1</c:v>
                </c:pt>
                <c:pt idx="12657">
                  <c:v>534.79999999999995</c:v>
                </c:pt>
                <c:pt idx="12658">
                  <c:v>531.6</c:v>
                </c:pt>
                <c:pt idx="12659">
                  <c:v>529.29999999999995</c:v>
                </c:pt>
                <c:pt idx="12660">
                  <c:v>534.70000000000005</c:v>
                </c:pt>
                <c:pt idx="12661">
                  <c:v>530.9</c:v>
                </c:pt>
                <c:pt idx="12662">
                  <c:v>533.70000000000005</c:v>
                </c:pt>
                <c:pt idx="12663">
                  <c:v>542.6</c:v>
                </c:pt>
                <c:pt idx="12664">
                  <c:v>533.1</c:v>
                </c:pt>
                <c:pt idx="12665">
                  <c:v>535.5</c:v>
                </c:pt>
                <c:pt idx="12666">
                  <c:v>544.70000000000005</c:v>
                </c:pt>
                <c:pt idx="12667">
                  <c:v>534.70000000000005</c:v>
                </c:pt>
                <c:pt idx="12668">
                  <c:v>527.6</c:v>
                </c:pt>
                <c:pt idx="12669">
                  <c:v>525.20000000000005</c:v>
                </c:pt>
                <c:pt idx="12670">
                  <c:v>528.79999999999995</c:v>
                </c:pt>
                <c:pt idx="12671">
                  <c:v>530.6</c:v>
                </c:pt>
                <c:pt idx="12672">
                  <c:v>532</c:v>
                </c:pt>
                <c:pt idx="12673">
                  <c:v>532.4</c:v>
                </c:pt>
                <c:pt idx="12674">
                  <c:v>524</c:v>
                </c:pt>
                <c:pt idx="12675">
                  <c:v>527.70000000000005</c:v>
                </c:pt>
                <c:pt idx="12676">
                  <c:v>531.5</c:v>
                </c:pt>
                <c:pt idx="12677">
                  <c:v>526.1</c:v>
                </c:pt>
                <c:pt idx="12678">
                  <c:v>527.20000000000005</c:v>
                </c:pt>
                <c:pt idx="12679">
                  <c:v>530.79999999999995</c:v>
                </c:pt>
                <c:pt idx="12680">
                  <c:v>531.29999999999995</c:v>
                </c:pt>
                <c:pt idx="12681">
                  <c:v>537.70000000000005</c:v>
                </c:pt>
                <c:pt idx="12682">
                  <c:v>528.1</c:v>
                </c:pt>
                <c:pt idx="12683">
                  <c:v>528.70000000000005</c:v>
                </c:pt>
                <c:pt idx="12684">
                  <c:v>530</c:v>
                </c:pt>
                <c:pt idx="12685">
                  <c:v>522.79999999999995</c:v>
                </c:pt>
                <c:pt idx="12686">
                  <c:v>519.70000000000005</c:v>
                </c:pt>
                <c:pt idx="12687">
                  <c:v>540.4</c:v>
                </c:pt>
                <c:pt idx="12688">
                  <c:v>543</c:v>
                </c:pt>
                <c:pt idx="12689">
                  <c:v>527.5</c:v>
                </c:pt>
                <c:pt idx="12690">
                  <c:v>517.29999999999995</c:v>
                </c:pt>
                <c:pt idx="12691">
                  <c:v>517.6</c:v>
                </c:pt>
                <c:pt idx="12692">
                  <c:v>514.9</c:v>
                </c:pt>
                <c:pt idx="12693">
                  <c:v>511.3</c:v>
                </c:pt>
                <c:pt idx="12694">
                  <c:v>523.9</c:v>
                </c:pt>
                <c:pt idx="12695">
                  <c:v>528.20000000000005</c:v>
                </c:pt>
                <c:pt idx="12696">
                  <c:v>531.1</c:v>
                </c:pt>
                <c:pt idx="12697">
                  <c:v>523.4</c:v>
                </c:pt>
                <c:pt idx="12698">
                  <c:v>526.70000000000005</c:v>
                </c:pt>
                <c:pt idx="12699">
                  <c:v>530</c:v>
                </c:pt>
                <c:pt idx="12700">
                  <c:v>524.6</c:v>
                </c:pt>
                <c:pt idx="12701">
                  <c:v>526.20000000000005</c:v>
                </c:pt>
                <c:pt idx="12702">
                  <c:v>529.9</c:v>
                </c:pt>
                <c:pt idx="12703">
                  <c:v>516.70000000000005</c:v>
                </c:pt>
                <c:pt idx="12704">
                  <c:v>530.4</c:v>
                </c:pt>
                <c:pt idx="12705">
                  <c:v>507</c:v>
                </c:pt>
                <c:pt idx="12706">
                  <c:v>518.5</c:v>
                </c:pt>
                <c:pt idx="12707">
                  <c:v>505.1</c:v>
                </c:pt>
                <c:pt idx="12708">
                  <c:v>524.79999999999995</c:v>
                </c:pt>
                <c:pt idx="12709">
                  <c:v>531.70000000000005</c:v>
                </c:pt>
                <c:pt idx="12710">
                  <c:v>531.1</c:v>
                </c:pt>
                <c:pt idx="12711">
                  <c:v>528.1</c:v>
                </c:pt>
                <c:pt idx="12712">
                  <c:v>527.6</c:v>
                </c:pt>
                <c:pt idx="12713">
                  <c:v>526.6</c:v>
                </c:pt>
                <c:pt idx="12714">
                  <c:v>522.20000000000005</c:v>
                </c:pt>
                <c:pt idx="12715">
                  <c:v>500.8</c:v>
                </c:pt>
                <c:pt idx="12716">
                  <c:v>501.9</c:v>
                </c:pt>
                <c:pt idx="12717">
                  <c:v>501.4</c:v>
                </c:pt>
                <c:pt idx="12718">
                  <c:v>518.20000000000005</c:v>
                </c:pt>
                <c:pt idx="12719">
                  <c:v>521.4</c:v>
                </c:pt>
                <c:pt idx="12720">
                  <c:v>514.4</c:v>
                </c:pt>
                <c:pt idx="12721">
                  <c:v>521.70000000000005</c:v>
                </c:pt>
                <c:pt idx="12722">
                  <c:v>514.9</c:v>
                </c:pt>
                <c:pt idx="12723">
                  <c:v>504.6</c:v>
                </c:pt>
                <c:pt idx="12724">
                  <c:v>515.70000000000005</c:v>
                </c:pt>
                <c:pt idx="12725">
                  <c:v>528.79999999999995</c:v>
                </c:pt>
                <c:pt idx="12726">
                  <c:v>520.70000000000005</c:v>
                </c:pt>
                <c:pt idx="12727">
                  <c:v>528.6</c:v>
                </c:pt>
                <c:pt idx="12728">
                  <c:v>523.79999999999995</c:v>
                </c:pt>
                <c:pt idx="12729">
                  <c:v>525.1</c:v>
                </c:pt>
                <c:pt idx="12730">
                  <c:v>527.79999999999995</c:v>
                </c:pt>
                <c:pt idx="12731">
                  <c:v>529.6</c:v>
                </c:pt>
                <c:pt idx="12732">
                  <c:v>531.20000000000005</c:v>
                </c:pt>
                <c:pt idx="12733">
                  <c:v>526.5</c:v>
                </c:pt>
                <c:pt idx="12734">
                  <c:v>512.9</c:v>
                </c:pt>
                <c:pt idx="12735">
                  <c:v>506.5</c:v>
                </c:pt>
                <c:pt idx="12736">
                  <c:v>507.9</c:v>
                </c:pt>
                <c:pt idx="12737">
                  <c:v>505.5</c:v>
                </c:pt>
                <c:pt idx="12738">
                  <c:v>509.1</c:v>
                </c:pt>
                <c:pt idx="12739">
                  <c:v>516.70000000000005</c:v>
                </c:pt>
                <c:pt idx="12740">
                  <c:v>520.79999999999995</c:v>
                </c:pt>
                <c:pt idx="12741">
                  <c:v>521.1</c:v>
                </c:pt>
                <c:pt idx="12742">
                  <c:v>521</c:v>
                </c:pt>
                <c:pt idx="12743">
                  <c:v>523.20000000000005</c:v>
                </c:pt>
                <c:pt idx="12744">
                  <c:v>520.20000000000005</c:v>
                </c:pt>
                <c:pt idx="12745">
                  <c:v>520.4</c:v>
                </c:pt>
                <c:pt idx="12746">
                  <c:v>520.6</c:v>
                </c:pt>
                <c:pt idx="12747">
                  <c:v>524</c:v>
                </c:pt>
                <c:pt idx="12748">
                  <c:v>519.20000000000005</c:v>
                </c:pt>
                <c:pt idx="12749">
                  <c:v>526.79999999999995</c:v>
                </c:pt>
                <c:pt idx="12750">
                  <c:v>522.20000000000005</c:v>
                </c:pt>
                <c:pt idx="12751">
                  <c:v>514.70000000000005</c:v>
                </c:pt>
                <c:pt idx="12752">
                  <c:v>522.70000000000005</c:v>
                </c:pt>
                <c:pt idx="12753">
                  <c:v>528</c:v>
                </c:pt>
                <c:pt idx="12754">
                  <c:v>521.4</c:v>
                </c:pt>
                <c:pt idx="12755">
                  <c:v>520.29999999999995</c:v>
                </c:pt>
                <c:pt idx="12756">
                  <c:v>520.29999999999995</c:v>
                </c:pt>
                <c:pt idx="12757">
                  <c:v>533.1</c:v>
                </c:pt>
                <c:pt idx="12758">
                  <c:v>542.5</c:v>
                </c:pt>
                <c:pt idx="12759">
                  <c:v>544.79999999999995</c:v>
                </c:pt>
                <c:pt idx="12760">
                  <c:v>541.4</c:v>
                </c:pt>
                <c:pt idx="12761">
                  <c:v>536.70000000000005</c:v>
                </c:pt>
                <c:pt idx="12762">
                  <c:v>540.9</c:v>
                </c:pt>
                <c:pt idx="12763">
                  <c:v>528.4</c:v>
                </c:pt>
                <c:pt idx="12764">
                  <c:v>521.4</c:v>
                </c:pt>
                <c:pt idx="12765">
                  <c:v>507.7</c:v>
                </c:pt>
                <c:pt idx="12766">
                  <c:v>520.5</c:v>
                </c:pt>
                <c:pt idx="12767">
                  <c:v>523.70000000000005</c:v>
                </c:pt>
                <c:pt idx="12768">
                  <c:v>526.1</c:v>
                </c:pt>
                <c:pt idx="12769">
                  <c:v>522.6</c:v>
                </c:pt>
                <c:pt idx="12770">
                  <c:v>516</c:v>
                </c:pt>
                <c:pt idx="12771">
                  <c:v>519.20000000000005</c:v>
                </c:pt>
                <c:pt idx="12772">
                  <c:v>520.6</c:v>
                </c:pt>
                <c:pt idx="12773">
                  <c:v>526.1</c:v>
                </c:pt>
                <c:pt idx="12774">
                  <c:v>524.20000000000005</c:v>
                </c:pt>
                <c:pt idx="12775">
                  <c:v>529.4</c:v>
                </c:pt>
                <c:pt idx="12776">
                  <c:v>534.5</c:v>
                </c:pt>
                <c:pt idx="12777">
                  <c:v>529.1</c:v>
                </c:pt>
                <c:pt idx="12778">
                  <c:v>523.70000000000005</c:v>
                </c:pt>
                <c:pt idx="12779">
                  <c:v>507.3</c:v>
                </c:pt>
                <c:pt idx="12780">
                  <c:v>488.9</c:v>
                </c:pt>
                <c:pt idx="12781">
                  <c:v>515.1</c:v>
                </c:pt>
                <c:pt idx="12782">
                  <c:v>517.9</c:v>
                </c:pt>
                <c:pt idx="12783">
                  <c:v>503.8</c:v>
                </c:pt>
                <c:pt idx="12784">
                  <c:v>515.79999999999995</c:v>
                </c:pt>
                <c:pt idx="12785">
                  <c:v>525.5</c:v>
                </c:pt>
                <c:pt idx="12786">
                  <c:v>515.5</c:v>
                </c:pt>
                <c:pt idx="12787">
                  <c:v>526.20000000000005</c:v>
                </c:pt>
                <c:pt idx="12788">
                  <c:v>524.79999999999995</c:v>
                </c:pt>
                <c:pt idx="12789">
                  <c:v>518.4</c:v>
                </c:pt>
                <c:pt idx="12790">
                  <c:v>534</c:v>
                </c:pt>
                <c:pt idx="12791">
                  <c:v>534</c:v>
                </c:pt>
                <c:pt idx="12792">
                  <c:v>546.5</c:v>
                </c:pt>
                <c:pt idx="12793">
                  <c:v>543.1</c:v>
                </c:pt>
                <c:pt idx="12794">
                  <c:v>530</c:v>
                </c:pt>
                <c:pt idx="12795">
                  <c:v>526.1</c:v>
                </c:pt>
                <c:pt idx="12796">
                  <c:v>508.9</c:v>
                </c:pt>
                <c:pt idx="12797">
                  <c:v>516.1</c:v>
                </c:pt>
                <c:pt idx="12798">
                  <c:v>515.5</c:v>
                </c:pt>
                <c:pt idx="12799">
                  <c:v>514.9</c:v>
                </c:pt>
                <c:pt idx="12800">
                  <c:v>521.20000000000005</c:v>
                </c:pt>
                <c:pt idx="12801">
                  <c:v>507.7</c:v>
                </c:pt>
                <c:pt idx="12802">
                  <c:v>524.79999999999995</c:v>
                </c:pt>
                <c:pt idx="12803">
                  <c:v>528.6</c:v>
                </c:pt>
                <c:pt idx="12804">
                  <c:v>530.1</c:v>
                </c:pt>
                <c:pt idx="12805">
                  <c:v>540.6</c:v>
                </c:pt>
                <c:pt idx="12806">
                  <c:v>554.6</c:v>
                </c:pt>
                <c:pt idx="12807">
                  <c:v>534.70000000000005</c:v>
                </c:pt>
                <c:pt idx="12808">
                  <c:v>538.5</c:v>
                </c:pt>
                <c:pt idx="12809">
                  <c:v>533</c:v>
                </c:pt>
                <c:pt idx="12810">
                  <c:v>527.29999999999995</c:v>
                </c:pt>
                <c:pt idx="12811">
                  <c:v>534.1</c:v>
                </c:pt>
                <c:pt idx="12812">
                  <c:v>532.70000000000005</c:v>
                </c:pt>
                <c:pt idx="12813">
                  <c:v>518.5</c:v>
                </c:pt>
                <c:pt idx="12814">
                  <c:v>520.1</c:v>
                </c:pt>
                <c:pt idx="12815">
                  <c:v>527.20000000000005</c:v>
                </c:pt>
                <c:pt idx="12816">
                  <c:v>536.9</c:v>
                </c:pt>
                <c:pt idx="12817">
                  <c:v>534.9</c:v>
                </c:pt>
                <c:pt idx="12818">
                  <c:v>531.9</c:v>
                </c:pt>
                <c:pt idx="12819">
                  <c:v>518.5</c:v>
                </c:pt>
                <c:pt idx="12820">
                  <c:v>544.1</c:v>
                </c:pt>
                <c:pt idx="12821">
                  <c:v>552</c:v>
                </c:pt>
                <c:pt idx="12822">
                  <c:v>556.70000000000005</c:v>
                </c:pt>
                <c:pt idx="12823">
                  <c:v>540.1</c:v>
                </c:pt>
                <c:pt idx="12824">
                  <c:v>528.29999999999995</c:v>
                </c:pt>
                <c:pt idx="12825">
                  <c:v>521.4</c:v>
                </c:pt>
                <c:pt idx="12826">
                  <c:v>521.4</c:v>
                </c:pt>
                <c:pt idx="12827">
                  <c:v>533</c:v>
                </c:pt>
                <c:pt idx="12828">
                  <c:v>538.9</c:v>
                </c:pt>
                <c:pt idx="12829">
                  <c:v>523.79999999999995</c:v>
                </c:pt>
                <c:pt idx="12830">
                  <c:v>528.29999999999995</c:v>
                </c:pt>
                <c:pt idx="12831">
                  <c:v>537.9</c:v>
                </c:pt>
                <c:pt idx="12832">
                  <c:v>535.9</c:v>
                </c:pt>
                <c:pt idx="12833">
                  <c:v>534.1</c:v>
                </c:pt>
                <c:pt idx="12834">
                  <c:v>538.9</c:v>
                </c:pt>
                <c:pt idx="12835">
                  <c:v>548.1</c:v>
                </c:pt>
                <c:pt idx="12836">
                  <c:v>559.1</c:v>
                </c:pt>
                <c:pt idx="12837">
                  <c:v>557.9</c:v>
                </c:pt>
                <c:pt idx="12838">
                  <c:v>563.70000000000005</c:v>
                </c:pt>
                <c:pt idx="12839">
                  <c:v>561.1</c:v>
                </c:pt>
                <c:pt idx="12840">
                  <c:v>559.70000000000005</c:v>
                </c:pt>
                <c:pt idx="12841">
                  <c:v>554.20000000000005</c:v>
                </c:pt>
                <c:pt idx="12842">
                  <c:v>547.1</c:v>
                </c:pt>
                <c:pt idx="12843">
                  <c:v>531.29999999999995</c:v>
                </c:pt>
                <c:pt idx="12844">
                  <c:v>536</c:v>
                </c:pt>
                <c:pt idx="12845">
                  <c:v>555.1</c:v>
                </c:pt>
                <c:pt idx="12846">
                  <c:v>542.29999999999995</c:v>
                </c:pt>
                <c:pt idx="12847">
                  <c:v>564</c:v>
                </c:pt>
                <c:pt idx="12848">
                  <c:v>556.4</c:v>
                </c:pt>
                <c:pt idx="12849">
                  <c:v>543.20000000000005</c:v>
                </c:pt>
                <c:pt idx="12850">
                  <c:v>537.20000000000005</c:v>
                </c:pt>
                <c:pt idx="12851">
                  <c:v>532.9</c:v>
                </c:pt>
                <c:pt idx="12852">
                  <c:v>532.1</c:v>
                </c:pt>
                <c:pt idx="12853">
                  <c:v>535.5</c:v>
                </c:pt>
                <c:pt idx="12854">
                  <c:v>534.5</c:v>
                </c:pt>
                <c:pt idx="12855">
                  <c:v>541.79999999999995</c:v>
                </c:pt>
                <c:pt idx="12856">
                  <c:v>539.70000000000005</c:v>
                </c:pt>
                <c:pt idx="12857">
                  <c:v>535.70000000000005</c:v>
                </c:pt>
                <c:pt idx="12858">
                  <c:v>527.20000000000005</c:v>
                </c:pt>
                <c:pt idx="12859">
                  <c:v>526</c:v>
                </c:pt>
                <c:pt idx="12860">
                  <c:v>542.1</c:v>
                </c:pt>
                <c:pt idx="12861">
                  <c:v>544.9</c:v>
                </c:pt>
                <c:pt idx="12862">
                  <c:v>548.9</c:v>
                </c:pt>
                <c:pt idx="12863">
                  <c:v>546.9</c:v>
                </c:pt>
                <c:pt idx="12864">
                  <c:v>554.5</c:v>
                </c:pt>
                <c:pt idx="12865">
                  <c:v>547.6</c:v>
                </c:pt>
                <c:pt idx="12866">
                  <c:v>540.4</c:v>
                </c:pt>
                <c:pt idx="12867">
                  <c:v>538.9</c:v>
                </c:pt>
                <c:pt idx="12868">
                  <c:v>545.9</c:v>
                </c:pt>
                <c:pt idx="12869">
                  <c:v>542.70000000000005</c:v>
                </c:pt>
                <c:pt idx="12870">
                  <c:v>528.4</c:v>
                </c:pt>
                <c:pt idx="12871">
                  <c:v>545.70000000000005</c:v>
                </c:pt>
                <c:pt idx="12872">
                  <c:v>540.9</c:v>
                </c:pt>
                <c:pt idx="12873">
                  <c:v>545.70000000000005</c:v>
                </c:pt>
                <c:pt idx="12874">
                  <c:v>545.20000000000005</c:v>
                </c:pt>
                <c:pt idx="12875">
                  <c:v>546.5</c:v>
                </c:pt>
                <c:pt idx="12876">
                  <c:v>562.29999999999995</c:v>
                </c:pt>
                <c:pt idx="12877">
                  <c:v>551.5</c:v>
                </c:pt>
                <c:pt idx="12878">
                  <c:v>550.20000000000005</c:v>
                </c:pt>
                <c:pt idx="12879">
                  <c:v>535.5</c:v>
                </c:pt>
                <c:pt idx="12880">
                  <c:v>537.20000000000005</c:v>
                </c:pt>
                <c:pt idx="12881">
                  <c:v>531.70000000000005</c:v>
                </c:pt>
                <c:pt idx="12882">
                  <c:v>540.70000000000005</c:v>
                </c:pt>
                <c:pt idx="12883">
                  <c:v>537.70000000000005</c:v>
                </c:pt>
                <c:pt idx="12884">
                  <c:v>545.29999999999995</c:v>
                </c:pt>
                <c:pt idx="12885">
                  <c:v>547.9</c:v>
                </c:pt>
                <c:pt idx="12886">
                  <c:v>548</c:v>
                </c:pt>
                <c:pt idx="12887">
                  <c:v>542.6</c:v>
                </c:pt>
                <c:pt idx="12888">
                  <c:v>546.70000000000005</c:v>
                </c:pt>
                <c:pt idx="12889">
                  <c:v>541.1</c:v>
                </c:pt>
                <c:pt idx="12890">
                  <c:v>544</c:v>
                </c:pt>
                <c:pt idx="12891">
                  <c:v>553.6</c:v>
                </c:pt>
                <c:pt idx="12892">
                  <c:v>543</c:v>
                </c:pt>
                <c:pt idx="12893">
                  <c:v>535.20000000000005</c:v>
                </c:pt>
                <c:pt idx="12894">
                  <c:v>537.6</c:v>
                </c:pt>
                <c:pt idx="12895">
                  <c:v>530.29999999999995</c:v>
                </c:pt>
                <c:pt idx="12896">
                  <c:v>529.79999999999995</c:v>
                </c:pt>
                <c:pt idx="12897">
                  <c:v>543.70000000000005</c:v>
                </c:pt>
                <c:pt idx="12898">
                  <c:v>540.29999999999995</c:v>
                </c:pt>
                <c:pt idx="12899">
                  <c:v>545.9</c:v>
                </c:pt>
                <c:pt idx="12900">
                  <c:v>542</c:v>
                </c:pt>
                <c:pt idx="12901">
                  <c:v>536.6</c:v>
                </c:pt>
                <c:pt idx="12902">
                  <c:v>537.29999999999995</c:v>
                </c:pt>
                <c:pt idx="12903">
                  <c:v>546.70000000000005</c:v>
                </c:pt>
                <c:pt idx="12904">
                  <c:v>539.70000000000005</c:v>
                </c:pt>
                <c:pt idx="12905">
                  <c:v>551.6</c:v>
                </c:pt>
                <c:pt idx="12906">
                  <c:v>566.29999999999995</c:v>
                </c:pt>
                <c:pt idx="12907">
                  <c:v>567.20000000000005</c:v>
                </c:pt>
                <c:pt idx="12908">
                  <c:v>559.79999999999995</c:v>
                </c:pt>
                <c:pt idx="12909">
                  <c:v>548.1</c:v>
                </c:pt>
                <c:pt idx="12910">
                  <c:v>543.9</c:v>
                </c:pt>
                <c:pt idx="12911">
                  <c:v>542.6</c:v>
                </c:pt>
                <c:pt idx="12912">
                  <c:v>535.20000000000005</c:v>
                </c:pt>
                <c:pt idx="12913">
                  <c:v>543.79999999999995</c:v>
                </c:pt>
                <c:pt idx="12914">
                  <c:v>533.79999999999995</c:v>
                </c:pt>
                <c:pt idx="12915">
                  <c:v>545.29999999999995</c:v>
                </c:pt>
                <c:pt idx="12916">
                  <c:v>547.79999999999995</c:v>
                </c:pt>
                <c:pt idx="12917">
                  <c:v>549.20000000000005</c:v>
                </c:pt>
                <c:pt idx="12918">
                  <c:v>537.20000000000005</c:v>
                </c:pt>
                <c:pt idx="12919">
                  <c:v>549.4</c:v>
                </c:pt>
                <c:pt idx="12920">
                  <c:v>552.79999999999995</c:v>
                </c:pt>
                <c:pt idx="12921">
                  <c:v>576</c:v>
                </c:pt>
                <c:pt idx="12922">
                  <c:v>578.79999999999995</c:v>
                </c:pt>
                <c:pt idx="12923">
                  <c:v>574.4</c:v>
                </c:pt>
                <c:pt idx="12924">
                  <c:v>563</c:v>
                </c:pt>
                <c:pt idx="12925">
                  <c:v>541</c:v>
                </c:pt>
                <c:pt idx="12926">
                  <c:v>545.4</c:v>
                </c:pt>
                <c:pt idx="12927">
                  <c:v>558.4</c:v>
                </c:pt>
                <c:pt idx="12928">
                  <c:v>558.6</c:v>
                </c:pt>
                <c:pt idx="12929">
                  <c:v>565.20000000000005</c:v>
                </c:pt>
                <c:pt idx="12930">
                  <c:v>581</c:v>
                </c:pt>
                <c:pt idx="12931">
                  <c:v>566.9</c:v>
                </c:pt>
                <c:pt idx="12932">
                  <c:v>562</c:v>
                </c:pt>
                <c:pt idx="12933">
                  <c:v>547.29999999999995</c:v>
                </c:pt>
                <c:pt idx="12934">
                  <c:v>549.5</c:v>
                </c:pt>
                <c:pt idx="12935">
                  <c:v>533.5</c:v>
                </c:pt>
                <c:pt idx="12936">
                  <c:v>517.4</c:v>
                </c:pt>
                <c:pt idx="12937">
                  <c:v>530.5</c:v>
                </c:pt>
                <c:pt idx="12938">
                  <c:v>538.6</c:v>
                </c:pt>
                <c:pt idx="12939">
                  <c:v>536</c:v>
                </c:pt>
                <c:pt idx="12940">
                  <c:v>542.1</c:v>
                </c:pt>
                <c:pt idx="12941">
                  <c:v>550</c:v>
                </c:pt>
                <c:pt idx="12942">
                  <c:v>552.9</c:v>
                </c:pt>
                <c:pt idx="12943">
                  <c:v>544.9</c:v>
                </c:pt>
                <c:pt idx="12944">
                  <c:v>541.70000000000005</c:v>
                </c:pt>
                <c:pt idx="12945">
                  <c:v>556.29999999999995</c:v>
                </c:pt>
                <c:pt idx="12946">
                  <c:v>550</c:v>
                </c:pt>
                <c:pt idx="12947">
                  <c:v>559.20000000000005</c:v>
                </c:pt>
                <c:pt idx="12948">
                  <c:v>581.20000000000005</c:v>
                </c:pt>
                <c:pt idx="12949">
                  <c:v>567.9</c:v>
                </c:pt>
                <c:pt idx="12950">
                  <c:v>583.29999999999995</c:v>
                </c:pt>
                <c:pt idx="12951">
                  <c:v>583.5</c:v>
                </c:pt>
                <c:pt idx="12952">
                  <c:v>584.29999999999995</c:v>
                </c:pt>
                <c:pt idx="12953">
                  <c:v>562.9</c:v>
                </c:pt>
                <c:pt idx="12954">
                  <c:v>556.70000000000005</c:v>
                </c:pt>
                <c:pt idx="12955">
                  <c:v>535.79999999999995</c:v>
                </c:pt>
                <c:pt idx="12956">
                  <c:v>551.5</c:v>
                </c:pt>
                <c:pt idx="12957">
                  <c:v>558.5</c:v>
                </c:pt>
                <c:pt idx="12958">
                  <c:v>561.9</c:v>
                </c:pt>
                <c:pt idx="12959">
                  <c:v>556.4</c:v>
                </c:pt>
                <c:pt idx="12960">
                  <c:v>552.79999999999995</c:v>
                </c:pt>
                <c:pt idx="12961">
                  <c:v>542.5</c:v>
                </c:pt>
                <c:pt idx="12962">
                  <c:v>529.9</c:v>
                </c:pt>
                <c:pt idx="12963">
                  <c:v>531.9</c:v>
                </c:pt>
                <c:pt idx="12964">
                  <c:v>534.70000000000005</c:v>
                </c:pt>
                <c:pt idx="12965">
                  <c:v>538.5</c:v>
                </c:pt>
                <c:pt idx="12966">
                  <c:v>544.79999999999995</c:v>
                </c:pt>
                <c:pt idx="12967">
                  <c:v>542</c:v>
                </c:pt>
                <c:pt idx="12968">
                  <c:v>538</c:v>
                </c:pt>
                <c:pt idx="12969">
                  <c:v>554.4</c:v>
                </c:pt>
                <c:pt idx="12970">
                  <c:v>553.5</c:v>
                </c:pt>
                <c:pt idx="12971">
                  <c:v>540</c:v>
                </c:pt>
                <c:pt idx="12972">
                  <c:v>547.6</c:v>
                </c:pt>
                <c:pt idx="12973">
                  <c:v>539.70000000000005</c:v>
                </c:pt>
                <c:pt idx="12974">
                  <c:v>551.6</c:v>
                </c:pt>
                <c:pt idx="12975">
                  <c:v>552.9</c:v>
                </c:pt>
                <c:pt idx="12976">
                  <c:v>564</c:v>
                </c:pt>
                <c:pt idx="12977">
                  <c:v>560.79999999999995</c:v>
                </c:pt>
                <c:pt idx="12978">
                  <c:v>546.20000000000005</c:v>
                </c:pt>
                <c:pt idx="12979">
                  <c:v>531.1</c:v>
                </c:pt>
                <c:pt idx="12980">
                  <c:v>551.4</c:v>
                </c:pt>
                <c:pt idx="12981">
                  <c:v>557.6</c:v>
                </c:pt>
                <c:pt idx="12982">
                  <c:v>574.9</c:v>
                </c:pt>
                <c:pt idx="12983">
                  <c:v>577.4</c:v>
                </c:pt>
                <c:pt idx="12984">
                  <c:v>577.4</c:v>
                </c:pt>
                <c:pt idx="12985">
                  <c:v>574.70000000000005</c:v>
                </c:pt>
                <c:pt idx="12986">
                  <c:v>568.1</c:v>
                </c:pt>
                <c:pt idx="12987">
                  <c:v>576.20000000000005</c:v>
                </c:pt>
                <c:pt idx="12988">
                  <c:v>563.29999999999995</c:v>
                </c:pt>
                <c:pt idx="12989">
                  <c:v>553.1</c:v>
                </c:pt>
                <c:pt idx="12990">
                  <c:v>557.70000000000005</c:v>
                </c:pt>
                <c:pt idx="12991">
                  <c:v>545.20000000000005</c:v>
                </c:pt>
                <c:pt idx="12992">
                  <c:v>530</c:v>
                </c:pt>
                <c:pt idx="12993">
                  <c:v>549.29999999999995</c:v>
                </c:pt>
                <c:pt idx="12994">
                  <c:v>537.4</c:v>
                </c:pt>
                <c:pt idx="12995">
                  <c:v>534</c:v>
                </c:pt>
                <c:pt idx="12996">
                  <c:v>550.20000000000005</c:v>
                </c:pt>
                <c:pt idx="12997">
                  <c:v>546.6</c:v>
                </c:pt>
                <c:pt idx="12998">
                  <c:v>543.79999999999995</c:v>
                </c:pt>
                <c:pt idx="12999">
                  <c:v>533.5</c:v>
                </c:pt>
                <c:pt idx="13000">
                  <c:v>549.4</c:v>
                </c:pt>
                <c:pt idx="13001">
                  <c:v>546.4</c:v>
                </c:pt>
                <c:pt idx="13002">
                  <c:v>545.9</c:v>
                </c:pt>
                <c:pt idx="13003">
                  <c:v>554.1</c:v>
                </c:pt>
                <c:pt idx="13004">
                  <c:v>561.1</c:v>
                </c:pt>
                <c:pt idx="13005">
                  <c:v>573.5</c:v>
                </c:pt>
                <c:pt idx="13006">
                  <c:v>566.6</c:v>
                </c:pt>
                <c:pt idx="13007">
                  <c:v>559</c:v>
                </c:pt>
                <c:pt idx="13008">
                  <c:v>546.29999999999995</c:v>
                </c:pt>
                <c:pt idx="13009">
                  <c:v>551.4</c:v>
                </c:pt>
                <c:pt idx="13010">
                  <c:v>536.9</c:v>
                </c:pt>
                <c:pt idx="13011">
                  <c:v>537.79999999999995</c:v>
                </c:pt>
                <c:pt idx="13012">
                  <c:v>523.79999999999995</c:v>
                </c:pt>
                <c:pt idx="13013">
                  <c:v>535.79999999999995</c:v>
                </c:pt>
                <c:pt idx="13014">
                  <c:v>543.79999999999995</c:v>
                </c:pt>
                <c:pt idx="13015">
                  <c:v>543.6</c:v>
                </c:pt>
                <c:pt idx="13016">
                  <c:v>539.6</c:v>
                </c:pt>
                <c:pt idx="13017">
                  <c:v>541.79999999999995</c:v>
                </c:pt>
                <c:pt idx="13018">
                  <c:v>537.79999999999995</c:v>
                </c:pt>
                <c:pt idx="13019">
                  <c:v>536.79999999999995</c:v>
                </c:pt>
                <c:pt idx="13020">
                  <c:v>546.6</c:v>
                </c:pt>
                <c:pt idx="13021">
                  <c:v>559.29999999999995</c:v>
                </c:pt>
                <c:pt idx="13022">
                  <c:v>564</c:v>
                </c:pt>
                <c:pt idx="13023">
                  <c:v>562.70000000000005</c:v>
                </c:pt>
                <c:pt idx="13024">
                  <c:v>550.79999999999995</c:v>
                </c:pt>
                <c:pt idx="13025">
                  <c:v>543.20000000000005</c:v>
                </c:pt>
                <c:pt idx="13026">
                  <c:v>528.4</c:v>
                </c:pt>
                <c:pt idx="13027">
                  <c:v>530.70000000000005</c:v>
                </c:pt>
                <c:pt idx="13028">
                  <c:v>533.20000000000005</c:v>
                </c:pt>
                <c:pt idx="13029">
                  <c:v>534</c:v>
                </c:pt>
                <c:pt idx="13030">
                  <c:v>544</c:v>
                </c:pt>
                <c:pt idx="13031">
                  <c:v>554</c:v>
                </c:pt>
                <c:pt idx="13032">
                  <c:v>539.29999999999995</c:v>
                </c:pt>
                <c:pt idx="13033">
                  <c:v>560.1</c:v>
                </c:pt>
                <c:pt idx="13034">
                  <c:v>546.70000000000005</c:v>
                </c:pt>
                <c:pt idx="13035">
                  <c:v>555.4</c:v>
                </c:pt>
                <c:pt idx="13036">
                  <c:v>545.6</c:v>
                </c:pt>
                <c:pt idx="13037">
                  <c:v>530.1</c:v>
                </c:pt>
                <c:pt idx="13038">
                  <c:v>529.79999999999995</c:v>
                </c:pt>
                <c:pt idx="13039">
                  <c:v>523.9</c:v>
                </c:pt>
                <c:pt idx="13040">
                  <c:v>524.9</c:v>
                </c:pt>
                <c:pt idx="13041">
                  <c:v>526.1</c:v>
                </c:pt>
                <c:pt idx="13042">
                  <c:v>526.70000000000005</c:v>
                </c:pt>
                <c:pt idx="13043">
                  <c:v>537.6</c:v>
                </c:pt>
                <c:pt idx="13044">
                  <c:v>540.9</c:v>
                </c:pt>
                <c:pt idx="13045">
                  <c:v>534.4</c:v>
                </c:pt>
                <c:pt idx="13046">
                  <c:v>539.4</c:v>
                </c:pt>
                <c:pt idx="13047">
                  <c:v>541.79999999999995</c:v>
                </c:pt>
                <c:pt idx="13048">
                  <c:v>526.70000000000005</c:v>
                </c:pt>
                <c:pt idx="13049">
                  <c:v>537.1</c:v>
                </c:pt>
                <c:pt idx="13050">
                  <c:v>523.6</c:v>
                </c:pt>
                <c:pt idx="13051">
                  <c:v>537.1</c:v>
                </c:pt>
                <c:pt idx="13052">
                  <c:v>556.6</c:v>
                </c:pt>
                <c:pt idx="13053">
                  <c:v>564.6</c:v>
                </c:pt>
                <c:pt idx="13054">
                  <c:v>566.9</c:v>
                </c:pt>
                <c:pt idx="13055">
                  <c:v>552.4</c:v>
                </c:pt>
                <c:pt idx="13056">
                  <c:v>539.20000000000005</c:v>
                </c:pt>
                <c:pt idx="13057">
                  <c:v>525.4</c:v>
                </c:pt>
                <c:pt idx="13058">
                  <c:v>528.70000000000005</c:v>
                </c:pt>
                <c:pt idx="13059">
                  <c:v>545.29999999999995</c:v>
                </c:pt>
                <c:pt idx="13060">
                  <c:v>542.29999999999995</c:v>
                </c:pt>
                <c:pt idx="13061">
                  <c:v>548.20000000000005</c:v>
                </c:pt>
                <c:pt idx="13062">
                  <c:v>537.4</c:v>
                </c:pt>
                <c:pt idx="13063">
                  <c:v>540.20000000000005</c:v>
                </c:pt>
                <c:pt idx="13064">
                  <c:v>541.6</c:v>
                </c:pt>
                <c:pt idx="13065">
                  <c:v>545.79999999999995</c:v>
                </c:pt>
                <c:pt idx="13066">
                  <c:v>546</c:v>
                </c:pt>
                <c:pt idx="13067">
                  <c:v>561.70000000000005</c:v>
                </c:pt>
                <c:pt idx="13068">
                  <c:v>573.4</c:v>
                </c:pt>
                <c:pt idx="13069">
                  <c:v>567.70000000000005</c:v>
                </c:pt>
                <c:pt idx="13070">
                  <c:v>547.1</c:v>
                </c:pt>
                <c:pt idx="13071">
                  <c:v>544.79999999999995</c:v>
                </c:pt>
                <c:pt idx="13072">
                  <c:v>543.20000000000005</c:v>
                </c:pt>
                <c:pt idx="13073">
                  <c:v>540.1</c:v>
                </c:pt>
                <c:pt idx="13074">
                  <c:v>542</c:v>
                </c:pt>
                <c:pt idx="13075">
                  <c:v>544.5</c:v>
                </c:pt>
                <c:pt idx="13076">
                  <c:v>543.29999999999995</c:v>
                </c:pt>
                <c:pt idx="13077">
                  <c:v>544.79999999999995</c:v>
                </c:pt>
                <c:pt idx="13078">
                  <c:v>540.9</c:v>
                </c:pt>
                <c:pt idx="13079">
                  <c:v>542.9</c:v>
                </c:pt>
                <c:pt idx="13080">
                  <c:v>542.9</c:v>
                </c:pt>
                <c:pt idx="13081">
                  <c:v>543</c:v>
                </c:pt>
                <c:pt idx="13082">
                  <c:v>556.29999999999995</c:v>
                </c:pt>
                <c:pt idx="13083">
                  <c:v>551.1</c:v>
                </c:pt>
                <c:pt idx="13084">
                  <c:v>569.9</c:v>
                </c:pt>
                <c:pt idx="13085">
                  <c:v>563.6</c:v>
                </c:pt>
                <c:pt idx="13086">
                  <c:v>572.4</c:v>
                </c:pt>
                <c:pt idx="13087">
                  <c:v>572.9</c:v>
                </c:pt>
                <c:pt idx="13088">
                  <c:v>568.5</c:v>
                </c:pt>
                <c:pt idx="13089">
                  <c:v>571.4</c:v>
                </c:pt>
                <c:pt idx="13090">
                  <c:v>569.1</c:v>
                </c:pt>
                <c:pt idx="13091">
                  <c:v>561.20000000000005</c:v>
                </c:pt>
                <c:pt idx="13092">
                  <c:v>558.70000000000005</c:v>
                </c:pt>
                <c:pt idx="13093">
                  <c:v>560.9</c:v>
                </c:pt>
                <c:pt idx="13094">
                  <c:v>560.5</c:v>
                </c:pt>
                <c:pt idx="13095">
                  <c:v>562.70000000000005</c:v>
                </c:pt>
                <c:pt idx="13096">
                  <c:v>550.1</c:v>
                </c:pt>
                <c:pt idx="13097">
                  <c:v>554.1</c:v>
                </c:pt>
                <c:pt idx="13098">
                  <c:v>545</c:v>
                </c:pt>
                <c:pt idx="13099">
                  <c:v>547.20000000000005</c:v>
                </c:pt>
                <c:pt idx="13100">
                  <c:v>546.6</c:v>
                </c:pt>
                <c:pt idx="13101">
                  <c:v>536.29999999999995</c:v>
                </c:pt>
                <c:pt idx="13102">
                  <c:v>536.9</c:v>
                </c:pt>
                <c:pt idx="13103">
                  <c:v>528.1</c:v>
                </c:pt>
                <c:pt idx="13104">
                  <c:v>538.5</c:v>
                </c:pt>
                <c:pt idx="13105">
                  <c:v>536.79999999999995</c:v>
                </c:pt>
                <c:pt idx="13106">
                  <c:v>537.79999999999995</c:v>
                </c:pt>
                <c:pt idx="13107">
                  <c:v>544.70000000000005</c:v>
                </c:pt>
                <c:pt idx="13108">
                  <c:v>544.70000000000005</c:v>
                </c:pt>
                <c:pt idx="13109">
                  <c:v>539.29999999999995</c:v>
                </c:pt>
                <c:pt idx="13110">
                  <c:v>524.5</c:v>
                </c:pt>
                <c:pt idx="13111">
                  <c:v>540.5</c:v>
                </c:pt>
                <c:pt idx="13112">
                  <c:v>543.9</c:v>
                </c:pt>
                <c:pt idx="13113">
                  <c:v>530.4</c:v>
                </c:pt>
                <c:pt idx="13114">
                  <c:v>536.29999999999995</c:v>
                </c:pt>
                <c:pt idx="13115">
                  <c:v>540.79999999999995</c:v>
                </c:pt>
                <c:pt idx="13116">
                  <c:v>536.1</c:v>
                </c:pt>
                <c:pt idx="13117">
                  <c:v>539.79999999999995</c:v>
                </c:pt>
                <c:pt idx="13118">
                  <c:v>547</c:v>
                </c:pt>
                <c:pt idx="13119">
                  <c:v>554.70000000000005</c:v>
                </c:pt>
                <c:pt idx="13120">
                  <c:v>540.9</c:v>
                </c:pt>
                <c:pt idx="13121">
                  <c:v>548.6</c:v>
                </c:pt>
                <c:pt idx="13122">
                  <c:v>554.5</c:v>
                </c:pt>
                <c:pt idx="13123">
                  <c:v>546</c:v>
                </c:pt>
                <c:pt idx="13124">
                  <c:v>540</c:v>
                </c:pt>
                <c:pt idx="13125">
                  <c:v>539</c:v>
                </c:pt>
                <c:pt idx="13126">
                  <c:v>542.1</c:v>
                </c:pt>
                <c:pt idx="13127">
                  <c:v>532.20000000000005</c:v>
                </c:pt>
                <c:pt idx="13128">
                  <c:v>547.4</c:v>
                </c:pt>
                <c:pt idx="13129">
                  <c:v>540.20000000000005</c:v>
                </c:pt>
                <c:pt idx="13130">
                  <c:v>542.29999999999995</c:v>
                </c:pt>
                <c:pt idx="13131">
                  <c:v>540</c:v>
                </c:pt>
                <c:pt idx="13132">
                  <c:v>528.9</c:v>
                </c:pt>
                <c:pt idx="13133">
                  <c:v>542.6</c:v>
                </c:pt>
                <c:pt idx="13134">
                  <c:v>553.6</c:v>
                </c:pt>
                <c:pt idx="13135">
                  <c:v>561.79999999999995</c:v>
                </c:pt>
                <c:pt idx="13136">
                  <c:v>562.79999999999995</c:v>
                </c:pt>
                <c:pt idx="13137">
                  <c:v>541.5</c:v>
                </c:pt>
                <c:pt idx="13138">
                  <c:v>563.20000000000005</c:v>
                </c:pt>
                <c:pt idx="13139">
                  <c:v>560.29999999999995</c:v>
                </c:pt>
                <c:pt idx="13140">
                  <c:v>562.5</c:v>
                </c:pt>
                <c:pt idx="13141">
                  <c:v>557.5</c:v>
                </c:pt>
                <c:pt idx="13142">
                  <c:v>544</c:v>
                </c:pt>
                <c:pt idx="13143">
                  <c:v>529.5</c:v>
                </c:pt>
                <c:pt idx="13144">
                  <c:v>531.29999999999995</c:v>
                </c:pt>
                <c:pt idx="13145">
                  <c:v>533.29999999999995</c:v>
                </c:pt>
                <c:pt idx="13146">
                  <c:v>541.9</c:v>
                </c:pt>
                <c:pt idx="13147">
                  <c:v>538.5</c:v>
                </c:pt>
                <c:pt idx="13148">
                  <c:v>540</c:v>
                </c:pt>
                <c:pt idx="13149">
                  <c:v>536.1</c:v>
                </c:pt>
                <c:pt idx="13150">
                  <c:v>542.29999999999995</c:v>
                </c:pt>
                <c:pt idx="13151">
                  <c:v>534.6</c:v>
                </c:pt>
                <c:pt idx="13152">
                  <c:v>539.70000000000005</c:v>
                </c:pt>
                <c:pt idx="13153">
                  <c:v>539.4</c:v>
                </c:pt>
                <c:pt idx="13154">
                  <c:v>543.70000000000005</c:v>
                </c:pt>
                <c:pt idx="13155">
                  <c:v>559.20000000000005</c:v>
                </c:pt>
                <c:pt idx="13156">
                  <c:v>565</c:v>
                </c:pt>
                <c:pt idx="13157">
                  <c:v>559.20000000000005</c:v>
                </c:pt>
                <c:pt idx="13158">
                  <c:v>564.5</c:v>
                </c:pt>
                <c:pt idx="13159">
                  <c:v>561.70000000000005</c:v>
                </c:pt>
                <c:pt idx="13160">
                  <c:v>552.20000000000005</c:v>
                </c:pt>
                <c:pt idx="13161">
                  <c:v>549.9</c:v>
                </c:pt>
                <c:pt idx="13162">
                  <c:v>555.20000000000005</c:v>
                </c:pt>
                <c:pt idx="13163">
                  <c:v>549.29999999999995</c:v>
                </c:pt>
                <c:pt idx="13164">
                  <c:v>548.79999999999995</c:v>
                </c:pt>
                <c:pt idx="13165">
                  <c:v>526.79999999999995</c:v>
                </c:pt>
                <c:pt idx="13166">
                  <c:v>530</c:v>
                </c:pt>
                <c:pt idx="13167">
                  <c:v>514.6</c:v>
                </c:pt>
                <c:pt idx="13168">
                  <c:v>538.9</c:v>
                </c:pt>
                <c:pt idx="13169">
                  <c:v>537.1</c:v>
                </c:pt>
                <c:pt idx="13170">
                  <c:v>538.9</c:v>
                </c:pt>
                <c:pt idx="13171">
                  <c:v>539.9</c:v>
                </c:pt>
                <c:pt idx="13172">
                  <c:v>533.6</c:v>
                </c:pt>
                <c:pt idx="13173">
                  <c:v>533.9</c:v>
                </c:pt>
                <c:pt idx="13174">
                  <c:v>538.6</c:v>
                </c:pt>
                <c:pt idx="13175">
                  <c:v>537.4</c:v>
                </c:pt>
                <c:pt idx="13176">
                  <c:v>550.4</c:v>
                </c:pt>
                <c:pt idx="13177">
                  <c:v>554.20000000000005</c:v>
                </c:pt>
                <c:pt idx="13178">
                  <c:v>553.4</c:v>
                </c:pt>
                <c:pt idx="13179">
                  <c:v>550.9</c:v>
                </c:pt>
                <c:pt idx="13180">
                  <c:v>534.20000000000005</c:v>
                </c:pt>
                <c:pt idx="13181">
                  <c:v>528.1</c:v>
                </c:pt>
                <c:pt idx="13182">
                  <c:v>524.1</c:v>
                </c:pt>
                <c:pt idx="13183">
                  <c:v>520.20000000000005</c:v>
                </c:pt>
                <c:pt idx="13184">
                  <c:v>522.70000000000005</c:v>
                </c:pt>
                <c:pt idx="13185">
                  <c:v>530.70000000000005</c:v>
                </c:pt>
                <c:pt idx="13186">
                  <c:v>529.70000000000005</c:v>
                </c:pt>
                <c:pt idx="13187">
                  <c:v>534.9</c:v>
                </c:pt>
                <c:pt idx="13188">
                  <c:v>519.70000000000005</c:v>
                </c:pt>
                <c:pt idx="13189">
                  <c:v>535.1</c:v>
                </c:pt>
                <c:pt idx="13190">
                  <c:v>524.79999999999995</c:v>
                </c:pt>
                <c:pt idx="13191">
                  <c:v>529.79999999999995</c:v>
                </c:pt>
                <c:pt idx="13192">
                  <c:v>532.6</c:v>
                </c:pt>
                <c:pt idx="13193">
                  <c:v>536.5</c:v>
                </c:pt>
                <c:pt idx="13194">
                  <c:v>548.5</c:v>
                </c:pt>
                <c:pt idx="13195">
                  <c:v>553.20000000000005</c:v>
                </c:pt>
                <c:pt idx="13196">
                  <c:v>552</c:v>
                </c:pt>
                <c:pt idx="13197">
                  <c:v>556.6</c:v>
                </c:pt>
                <c:pt idx="13198">
                  <c:v>553.4</c:v>
                </c:pt>
                <c:pt idx="13199">
                  <c:v>547.1</c:v>
                </c:pt>
                <c:pt idx="13200">
                  <c:v>540.1</c:v>
                </c:pt>
                <c:pt idx="13201">
                  <c:v>535.29999999999995</c:v>
                </c:pt>
                <c:pt idx="13202">
                  <c:v>528.29999999999995</c:v>
                </c:pt>
                <c:pt idx="13203">
                  <c:v>511.7</c:v>
                </c:pt>
                <c:pt idx="13204">
                  <c:v>532.9</c:v>
                </c:pt>
                <c:pt idx="13205">
                  <c:v>531.79999999999995</c:v>
                </c:pt>
                <c:pt idx="13206">
                  <c:v>532.9</c:v>
                </c:pt>
                <c:pt idx="13207">
                  <c:v>531.9</c:v>
                </c:pt>
                <c:pt idx="13208">
                  <c:v>533.4</c:v>
                </c:pt>
                <c:pt idx="13209">
                  <c:v>532</c:v>
                </c:pt>
                <c:pt idx="13210">
                  <c:v>531.70000000000005</c:v>
                </c:pt>
                <c:pt idx="13211">
                  <c:v>521.5</c:v>
                </c:pt>
                <c:pt idx="13212">
                  <c:v>533.70000000000005</c:v>
                </c:pt>
                <c:pt idx="13213">
                  <c:v>532.29999999999995</c:v>
                </c:pt>
                <c:pt idx="13214">
                  <c:v>525.4</c:v>
                </c:pt>
                <c:pt idx="13215">
                  <c:v>521.29999999999995</c:v>
                </c:pt>
                <c:pt idx="13216">
                  <c:v>527.5</c:v>
                </c:pt>
                <c:pt idx="13217">
                  <c:v>534.4</c:v>
                </c:pt>
                <c:pt idx="13218">
                  <c:v>529.20000000000005</c:v>
                </c:pt>
                <c:pt idx="13219">
                  <c:v>531.9</c:v>
                </c:pt>
                <c:pt idx="13220">
                  <c:v>528.4</c:v>
                </c:pt>
                <c:pt idx="13221">
                  <c:v>543.6</c:v>
                </c:pt>
                <c:pt idx="13222">
                  <c:v>548.4</c:v>
                </c:pt>
                <c:pt idx="13223">
                  <c:v>552.4</c:v>
                </c:pt>
                <c:pt idx="13224">
                  <c:v>550.9</c:v>
                </c:pt>
                <c:pt idx="13225">
                  <c:v>534.4</c:v>
                </c:pt>
                <c:pt idx="13226">
                  <c:v>542.6</c:v>
                </c:pt>
                <c:pt idx="13227">
                  <c:v>524.70000000000005</c:v>
                </c:pt>
                <c:pt idx="13228">
                  <c:v>523</c:v>
                </c:pt>
                <c:pt idx="13229">
                  <c:v>514.29999999999995</c:v>
                </c:pt>
                <c:pt idx="13230">
                  <c:v>524.6</c:v>
                </c:pt>
                <c:pt idx="13231">
                  <c:v>515.1</c:v>
                </c:pt>
                <c:pt idx="13232">
                  <c:v>516.6</c:v>
                </c:pt>
                <c:pt idx="13233">
                  <c:v>532.5</c:v>
                </c:pt>
                <c:pt idx="13234">
                  <c:v>532.9</c:v>
                </c:pt>
                <c:pt idx="13235">
                  <c:v>533.1</c:v>
                </c:pt>
                <c:pt idx="13236">
                  <c:v>526.29999999999995</c:v>
                </c:pt>
                <c:pt idx="13237">
                  <c:v>530</c:v>
                </c:pt>
                <c:pt idx="13238">
                  <c:v>532</c:v>
                </c:pt>
                <c:pt idx="13239">
                  <c:v>526.29999999999995</c:v>
                </c:pt>
                <c:pt idx="13240">
                  <c:v>532.9</c:v>
                </c:pt>
                <c:pt idx="13241">
                  <c:v>531.9</c:v>
                </c:pt>
                <c:pt idx="13242">
                  <c:v>543.5</c:v>
                </c:pt>
                <c:pt idx="13243">
                  <c:v>551.5</c:v>
                </c:pt>
                <c:pt idx="13244">
                  <c:v>557.79999999999995</c:v>
                </c:pt>
                <c:pt idx="13245">
                  <c:v>557.70000000000005</c:v>
                </c:pt>
                <c:pt idx="13246">
                  <c:v>548.20000000000005</c:v>
                </c:pt>
                <c:pt idx="13247">
                  <c:v>543.1</c:v>
                </c:pt>
                <c:pt idx="13248">
                  <c:v>539.20000000000005</c:v>
                </c:pt>
                <c:pt idx="13249">
                  <c:v>526.70000000000005</c:v>
                </c:pt>
                <c:pt idx="13250">
                  <c:v>519.79999999999995</c:v>
                </c:pt>
                <c:pt idx="13251">
                  <c:v>526.4</c:v>
                </c:pt>
                <c:pt idx="13252">
                  <c:v>537</c:v>
                </c:pt>
                <c:pt idx="13253">
                  <c:v>536.9</c:v>
                </c:pt>
                <c:pt idx="13254">
                  <c:v>538</c:v>
                </c:pt>
                <c:pt idx="13255">
                  <c:v>542.79999999999995</c:v>
                </c:pt>
                <c:pt idx="13256">
                  <c:v>534.1</c:v>
                </c:pt>
                <c:pt idx="13257">
                  <c:v>543.5</c:v>
                </c:pt>
                <c:pt idx="13258">
                  <c:v>558.20000000000005</c:v>
                </c:pt>
                <c:pt idx="13259">
                  <c:v>559.29999999999995</c:v>
                </c:pt>
                <c:pt idx="13260">
                  <c:v>560.6</c:v>
                </c:pt>
                <c:pt idx="13261">
                  <c:v>558.20000000000005</c:v>
                </c:pt>
                <c:pt idx="13262">
                  <c:v>554.70000000000005</c:v>
                </c:pt>
                <c:pt idx="13263">
                  <c:v>550.1</c:v>
                </c:pt>
                <c:pt idx="13264">
                  <c:v>553.29999999999995</c:v>
                </c:pt>
                <c:pt idx="13265">
                  <c:v>572.70000000000005</c:v>
                </c:pt>
                <c:pt idx="13266">
                  <c:v>575.5</c:v>
                </c:pt>
                <c:pt idx="13267">
                  <c:v>556.5</c:v>
                </c:pt>
                <c:pt idx="13268">
                  <c:v>571.70000000000005</c:v>
                </c:pt>
                <c:pt idx="13269">
                  <c:v>570.70000000000005</c:v>
                </c:pt>
                <c:pt idx="13270">
                  <c:v>571.70000000000005</c:v>
                </c:pt>
                <c:pt idx="13271">
                  <c:v>561.29999999999995</c:v>
                </c:pt>
                <c:pt idx="13272">
                  <c:v>543.20000000000005</c:v>
                </c:pt>
                <c:pt idx="13273">
                  <c:v>559.20000000000005</c:v>
                </c:pt>
                <c:pt idx="13274">
                  <c:v>551.29999999999995</c:v>
                </c:pt>
                <c:pt idx="13275">
                  <c:v>545.9</c:v>
                </c:pt>
                <c:pt idx="13276">
                  <c:v>541</c:v>
                </c:pt>
                <c:pt idx="13277">
                  <c:v>534.5</c:v>
                </c:pt>
                <c:pt idx="13278">
                  <c:v>539.70000000000005</c:v>
                </c:pt>
                <c:pt idx="13279">
                  <c:v>542.6</c:v>
                </c:pt>
                <c:pt idx="13280">
                  <c:v>538</c:v>
                </c:pt>
                <c:pt idx="13281">
                  <c:v>549.29999999999995</c:v>
                </c:pt>
                <c:pt idx="13282">
                  <c:v>542.20000000000005</c:v>
                </c:pt>
                <c:pt idx="13283">
                  <c:v>550</c:v>
                </c:pt>
                <c:pt idx="13284">
                  <c:v>548</c:v>
                </c:pt>
                <c:pt idx="13285">
                  <c:v>558.20000000000005</c:v>
                </c:pt>
                <c:pt idx="13286">
                  <c:v>566.79999999999995</c:v>
                </c:pt>
                <c:pt idx="13287">
                  <c:v>568.6</c:v>
                </c:pt>
                <c:pt idx="13288">
                  <c:v>560.79999999999995</c:v>
                </c:pt>
                <c:pt idx="13289">
                  <c:v>552.9</c:v>
                </c:pt>
                <c:pt idx="13290">
                  <c:v>532.6</c:v>
                </c:pt>
                <c:pt idx="13291">
                  <c:v>540.20000000000005</c:v>
                </c:pt>
                <c:pt idx="13292">
                  <c:v>530.79999999999995</c:v>
                </c:pt>
                <c:pt idx="13293">
                  <c:v>537.79999999999995</c:v>
                </c:pt>
                <c:pt idx="13294">
                  <c:v>554.6</c:v>
                </c:pt>
                <c:pt idx="13295">
                  <c:v>556.20000000000005</c:v>
                </c:pt>
                <c:pt idx="13296">
                  <c:v>555.70000000000005</c:v>
                </c:pt>
                <c:pt idx="13297">
                  <c:v>550.29999999999995</c:v>
                </c:pt>
                <c:pt idx="13298">
                  <c:v>542.4</c:v>
                </c:pt>
                <c:pt idx="13299">
                  <c:v>552.6</c:v>
                </c:pt>
                <c:pt idx="13300">
                  <c:v>556.1</c:v>
                </c:pt>
                <c:pt idx="13301">
                  <c:v>572</c:v>
                </c:pt>
                <c:pt idx="13302">
                  <c:v>586.1</c:v>
                </c:pt>
                <c:pt idx="13303">
                  <c:v>582.70000000000005</c:v>
                </c:pt>
                <c:pt idx="13304">
                  <c:v>579.1</c:v>
                </c:pt>
                <c:pt idx="13305">
                  <c:v>568.79999999999995</c:v>
                </c:pt>
                <c:pt idx="13306">
                  <c:v>555.29999999999995</c:v>
                </c:pt>
                <c:pt idx="13307">
                  <c:v>551.70000000000005</c:v>
                </c:pt>
                <c:pt idx="13308">
                  <c:v>539.29999999999995</c:v>
                </c:pt>
                <c:pt idx="13309">
                  <c:v>536.70000000000005</c:v>
                </c:pt>
                <c:pt idx="13310">
                  <c:v>552.5</c:v>
                </c:pt>
                <c:pt idx="13311">
                  <c:v>548.1</c:v>
                </c:pt>
                <c:pt idx="13312">
                  <c:v>556.29999999999995</c:v>
                </c:pt>
                <c:pt idx="13313">
                  <c:v>561</c:v>
                </c:pt>
                <c:pt idx="13314">
                  <c:v>537.5</c:v>
                </c:pt>
                <c:pt idx="13315">
                  <c:v>552.4</c:v>
                </c:pt>
                <c:pt idx="13316">
                  <c:v>563.9</c:v>
                </c:pt>
                <c:pt idx="13317">
                  <c:v>575.29999999999995</c:v>
                </c:pt>
                <c:pt idx="13318">
                  <c:v>566.1</c:v>
                </c:pt>
                <c:pt idx="13319">
                  <c:v>580.5</c:v>
                </c:pt>
                <c:pt idx="13320">
                  <c:v>592.20000000000005</c:v>
                </c:pt>
                <c:pt idx="13321">
                  <c:v>577.6</c:v>
                </c:pt>
                <c:pt idx="13322">
                  <c:v>582</c:v>
                </c:pt>
                <c:pt idx="13323">
                  <c:v>571.79999999999995</c:v>
                </c:pt>
                <c:pt idx="13324">
                  <c:v>571.1</c:v>
                </c:pt>
                <c:pt idx="13325">
                  <c:v>554.20000000000005</c:v>
                </c:pt>
                <c:pt idx="13326">
                  <c:v>528.5</c:v>
                </c:pt>
                <c:pt idx="13327">
                  <c:v>540.9</c:v>
                </c:pt>
                <c:pt idx="13328">
                  <c:v>541.6</c:v>
                </c:pt>
                <c:pt idx="13329">
                  <c:v>556.5</c:v>
                </c:pt>
                <c:pt idx="13330">
                  <c:v>554.70000000000005</c:v>
                </c:pt>
                <c:pt idx="13331">
                  <c:v>560</c:v>
                </c:pt>
                <c:pt idx="13332">
                  <c:v>558.79999999999995</c:v>
                </c:pt>
                <c:pt idx="13333">
                  <c:v>549.70000000000005</c:v>
                </c:pt>
                <c:pt idx="13334">
                  <c:v>557</c:v>
                </c:pt>
                <c:pt idx="13335">
                  <c:v>556.79999999999995</c:v>
                </c:pt>
                <c:pt idx="13336">
                  <c:v>558.4</c:v>
                </c:pt>
                <c:pt idx="13337">
                  <c:v>570.5</c:v>
                </c:pt>
                <c:pt idx="13338">
                  <c:v>585.20000000000005</c:v>
                </c:pt>
                <c:pt idx="13339">
                  <c:v>586.4</c:v>
                </c:pt>
                <c:pt idx="13340">
                  <c:v>582</c:v>
                </c:pt>
                <c:pt idx="13341">
                  <c:v>577.6</c:v>
                </c:pt>
                <c:pt idx="13342">
                  <c:v>559.5</c:v>
                </c:pt>
                <c:pt idx="13343">
                  <c:v>548.4</c:v>
                </c:pt>
                <c:pt idx="13344">
                  <c:v>538.29999999999995</c:v>
                </c:pt>
                <c:pt idx="13345">
                  <c:v>537</c:v>
                </c:pt>
                <c:pt idx="13346">
                  <c:v>542</c:v>
                </c:pt>
                <c:pt idx="13347">
                  <c:v>551.6</c:v>
                </c:pt>
                <c:pt idx="13348">
                  <c:v>539.5</c:v>
                </c:pt>
                <c:pt idx="13349">
                  <c:v>551.20000000000005</c:v>
                </c:pt>
                <c:pt idx="13350">
                  <c:v>534.4</c:v>
                </c:pt>
                <c:pt idx="13351">
                  <c:v>544.5</c:v>
                </c:pt>
                <c:pt idx="13352">
                  <c:v>547.9</c:v>
                </c:pt>
                <c:pt idx="13353">
                  <c:v>529.70000000000005</c:v>
                </c:pt>
                <c:pt idx="13354">
                  <c:v>535.9</c:v>
                </c:pt>
                <c:pt idx="13355">
                  <c:v>548.1</c:v>
                </c:pt>
                <c:pt idx="13356">
                  <c:v>550.79999999999995</c:v>
                </c:pt>
                <c:pt idx="13357">
                  <c:v>551.79999999999995</c:v>
                </c:pt>
                <c:pt idx="13358">
                  <c:v>546.1</c:v>
                </c:pt>
                <c:pt idx="13359">
                  <c:v>546.79999999999995</c:v>
                </c:pt>
                <c:pt idx="13360">
                  <c:v>543.6</c:v>
                </c:pt>
                <c:pt idx="13361">
                  <c:v>530.79999999999995</c:v>
                </c:pt>
                <c:pt idx="13362">
                  <c:v>549.29999999999995</c:v>
                </c:pt>
                <c:pt idx="13363">
                  <c:v>549.20000000000005</c:v>
                </c:pt>
                <c:pt idx="13364">
                  <c:v>545.9</c:v>
                </c:pt>
                <c:pt idx="13365">
                  <c:v>549.9</c:v>
                </c:pt>
                <c:pt idx="13366">
                  <c:v>534.29999999999995</c:v>
                </c:pt>
                <c:pt idx="13367">
                  <c:v>540.70000000000005</c:v>
                </c:pt>
                <c:pt idx="13368">
                  <c:v>526.5</c:v>
                </c:pt>
                <c:pt idx="13369">
                  <c:v>539</c:v>
                </c:pt>
                <c:pt idx="13370">
                  <c:v>537</c:v>
                </c:pt>
                <c:pt idx="13371">
                  <c:v>547.5</c:v>
                </c:pt>
                <c:pt idx="13372">
                  <c:v>556.1</c:v>
                </c:pt>
                <c:pt idx="13373">
                  <c:v>565.6</c:v>
                </c:pt>
                <c:pt idx="13374">
                  <c:v>567.70000000000005</c:v>
                </c:pt>
                <c:pt idx="13375">
                  <c:v>553.5</c:v>
                </c:pt>
                <c:pt idx="13376">
                  <c:v>548.29999999999995</c:v>
                </c:pt>
                <c:pt idx="13377">
                  <c:v>544.9</c:v>
                </c:pt>
                <c:pt idx="13378">
                  <c:v>547.29999999999995</c:v>
                </c:pt>
                <c:pt idx="13379">
                  <c:v>552.79999999999995</c:v>
                </c:pt>
                <c:pt idx="13380">
                  <c:v>545.1</c:v>
                </c:pt>
                <c:pt idx="13381">
                  <c:v>551.9</c:v>
                </c:pt>
                <c:pt idx="13382">
                  <c:v>549.20000000000005</c:v>
                </c:pt>
                <c:pt idx="13383">
                  <c:v>546</c:v>
                </c:pt>
                <c:pt idx="13384">
                  <c:v>546.20000000000005</c:v>
                </c:pt>
                <c:pt idx="13385">
                  <c:v>552.5</c:v>
                </c:pt>
                <c:pt idx="13386">
                  <c:v>573.1</c:v>
                </c:pt>
                <c:pt idx="13387">
                  <c:v>572.70000000000005</c:v>
                </c:pt>
                <c:pt idx="13388">
                  <c:v>568</c:v>
                </c:pt>
                <c:pt idx="13389">
                  <c:v>574.29999999999995</c:v>
                </c:pt>
                <c:pt idx="13390">
                  <c:v>560</c:v>
                </c:pt>
                <c:pt idx="13391">
                  <c:v>546.1</c:v>
                </c:pt>
                <c:pt idx="13392">
                  <c:v>549.79999999999995</c:v>
                </c:pt>
                <c:pt idx="13393">
                  <c:v>546.1</c:v>
                </c:pt>
                <c:pt idx="13394">
                  <c:v>549.5</c:v>
                </c:pt>
                <c:pt idx="13395">
                  <c:v>549.79999999999995</c:v>
                </c:pt>
                <c:pt idx="13396">
                  <c:v>553.1</c:v>
                </c:pt>
                <c:pt idx="13397">
                  <c:v>553.79999999999995</c:v>
                </c:pt>
                <c:pt idx="13398">
                  <c:v>551.79999999999995</c:v>
                </c:pt>
                <c:pt idx="13399">
                  <c:v>552.5</c:v>
                </c:pt>
                <c:pt idx="13400">
                  <c:v>549.9</c:v>
                </c:pt>
                <c:pt idx="13401">
                  <c:v>557.5</c:v>
                </c:pt>
                <c:pt idx="13402">
                  <c:v>571.4</c:v>
                </c:pt>
                <c:pt idx="13403">
                  <c:v>575.6</c:v>
                </c:pt>
                <c:pt idx="13404">
                  <c:v>566.9</c:v>
                </c:pt>
                <c:pt idx="13405">
                  <c:v>571.29999999999995</c:v>
                </c:pt>
                <c:pt idx="13406">
                  <c:v>568</c:v>
                </c:pt>
                <c:pt idx="13407">
                  <c:v>566.6</c:v>
                </c:pt>
                <c:pt idx="13408">
                  <c:v>541.70000000000005</c:v>
                </c:pt>
                <c:pt idx="13409">
                  <c:v>536.4</c:v>
                </c:pt>
                <c:pt idx="13410">
                  <c:v>547.5</c:v>
                </c:pt>
                <c:pt idx="13411">
                  <c:v>548.6</c:v>
                </c:pt>
                <c:pt idx="13412">
                  <c:v>549.1</c:v>
                </c:pt>
                <c:pt idx="13413">
                  <c:v>555.6</c:v>
                </c:pt>
                <c:pt idx="13414">
                  <c:v>546.4</c:v>
                </c:pt>
                <c:pt idx="13415">
                  <c:v>553</c:v>
                </c:pt>
                <c:pt idx="13416">
                  <c:v>531.70000000000005</c:v>
                </c:pt>
                <c:pt idx="13417">
                  <c:v>542</c:v>
                </c:pt>
                <c:pt idx="13418">
                  <c:v>561.20000000000005</c:v>
                </c:pt>
                <c:pt idx="13419">
                  <c:v>570.6</c:v>
                </c:pt>
                <c:pt idx="13420">
                  <c:v>577</c:v>
                </c:pt>
                <c:pt idx="13421">
                  <c:v>574.79999999999995</c:v>
                </c:pt>
                <c:pt idx="13422">
                  <c:v>577.5</c:v>
                </c:pt>
                <c:pt idx="13423">
                  <c:v>550</c:v>
                </c:pt>
                <c:pt idx="13424">
                  <c:v>556</c:v>
                </c:pt>
                <c:pt idx="13425">
                  <c:v>550</c:v>
                </c:pt>
                <c:pt idx="13426">
                  <c:v>542.70000000000005</c:v>
                </c:pt>
                <c:pt idx="13427">
                  <c:v>542.5</c:v>
                </c:pt>
                <c:pt idx="13428">
                  <c:v>540.1</c:v>
                </c:pt>
                <c:pt idx="13429">
                  <c:v>546.29999999999995</c:v>
                </c:pt>
                <c:pt idx="13430">
                  <c:v>554.4</c:v>
                </c:pt>
                <c:pt idx="13431">
                  <c:v>541.20000000000005</c:v>
                </c:pt>
                <c:pt idx="13432">
                  <c:v>551</c:v>
                </c:pt>
                <c:pt idx="13433">
                  <c:v>543.6</c:v>
                </c:pt>
                <c:pt idx="13434">
                  <c:v>549.6</c:v>
                </c:pt>
                <c:pt idx="13435">
                  <c:v>553.9</c:v>
                </c:pt>
                <c:pt idx="13436">
                  <c:v>563.79999999999995</c:v>
                </c:pt>
                <c:pt idx="13437">
                  <c:v>574.29999999999995</c:v>
                </c:pt>
                <c:pt idx="13438">
                  <c:v>568.6</c:v>
                </c:pt>
                <c:pt idx="13439">
                  <c:v>570.5</c:v>
                </c:pt>
                <c:pt idx="13440">
                  <c:v>571.70000000000005</c:v>
                </c:pt>
                <c:pt idx="13441">
                  <c:v>554.4</c:v>
                </c:pt>
                <c:pt idx="13442">
                  <c:v>553.20000000000005</c:v>
                </c:pt>
                <c:pt idx="13443">
                  <c:v>547.9</c:v>
                </c:pt>
                <c:pt idx="13444">
                  <c:v>535.5</c:v>
                </c:pt>
                <c:pt idx="13445">
                  <c:v>552.5</c:v>
                </c:pt>
                <c:pt idx="13446">
                  <c:v>554.70000000000005</c:v>
                </c:pt>
                <c:pt idx="13447">
                  <c:v>548.1</c:v>
                </c:pt>
                <c:pt idx="13448">
                  <c:v>548.9</c:v>
                </c:pt>
                <c:pt idx="13449">
                  <c:v>551.70000000000005</c:v>
                </c:pt>
                <c:pt idx="13450">
                  <c:v>552.4</c:v>
                </c:pt>
                <c:pt idx="13451">
                  <c:v>548.1</c:v>
                </c:pt>
                <c:pt idx="13452">
                  <c:v>562.29999999999995</c:v>
                </c:pt>
                <c:pt idx="13453">
                  <c:v>560.29999999999995</c:v>
                </c:pt>
                <c:pt idx="13454">
                  <c:v>573.79999999999995</c:v>
                </c:pt>
                <c:pt idx="13455">
                  <c:v>580.5</c:v>
                </c:pt>
                <c:pt idx="13456">
                  <c:v>570.79999999999995</c:v>
                </c:pt>
                <c:pt idx="13457">
                  <c:v>543.5</c:v>
                </c:pt>
                <c:pt idx="13458">
                  <c:v>536.9</c:v>
                </c:pt>
                <c:pt idx="13459">
                  <c:v>539</c:v>
                </c:pt>
                <c:pt idx="13460">
                  <c:v>538.29999999999995</c:v>
                </c:pt>
                <c:pt idx="13461">
                  <c:v>548.6</c:v>
                </c:pt>
                <c:pt idx="13462">
                  <c:v>553.4</c:v>
                </c:pt>
                <c:pt idx="13463">
                  <c:v>549.1</c:v>
                </c:pt>
                <c:pt idx="13464">
                  <c:v>547.79999999999995</c:v>
                </c:pt>
                <c:pt idx="13465">
                  <c:v>549.70000000000005</c:v>
                </c:pt>
                <c:pt idx="13466">
                  <c:v>553.20000000000005</c:v>
                </c:pt>
                <c:pt idx="13467">
                  <c:v>549</c:v>
                </c:pt>
                <c:pt idx="13468">
                  <c:v>552.5</c:v>
                </c:pt>
                <c:pt idx="13469">
                  <c:v>546.1</c:v>
                </c:pt>
                <c:pt idx="13470">
                  <c:v>545.79999999999995</c:v>
                </c:pt>
                <c:pt idx="13471">
                  <c:v>544.9</c:v>
                </c:pt>
                <c:pt idx="13472">
                  <c:v>549.9</c:v>
                </c:pt>
                <c:pt idx="13473">
                  <c:v>559.70000000000005</c:v>
                </c:pt>
                <c:pt idx="13474">
                  <c:v>554.1</c:v>
                </c:pt>
                <c:pt idx="13475">
                  <c:v>556</c:v>
                </c:pt>
                <c:pt idx="13476">
                  <c:v>564.5</c:v>
                </c:pt>
                <c:pt idx="13477">
                  <c:v>563.6</c:v>
                </c:pt>
                <c:pt idx="13478">
                  <c:v>556.70000000000005</c:v>
                </c:pt>
                <c:pt idx="13479">
                  <c:v>537.6</c:v>
                </c:pt>
                <c:pt idx="13480">
                  <c:v>541.6</c:v>
                </c:pt>
                <c:pt idx="13481">
                  <c:v>540.29999999999995</c:v>
                </c:pt>
                <c:pt idx="13482">
                  <c:v>539.9</c:v>
                </c:pt>
                <c:pt idx="13483">
                  <c:v>541</c:v>
                </c:pt>
                <c:pt idx="13484">
                  <c:v>543.4</c:v>
                </c:pt>
                <c:pt idx="13485">
                  <c:v>526.4</c:v>
                </c:pt>
                <c:pt idx="13486">
                  <c:v>537.1</c:v>
                </c:pt>
                <c:pt idx="13487">
                  <c:v>540.6</c:v>
                </c:pt>
                <c:pt idx="13488">
                  <c:v>542</c:v>
                </c:pt>
                <c:pt idx="13489">
                  <c:v>539.4</c:v>
                </c:pt>
                <c:pt idx="13490">
                  <c:v>546.20000000000005</c:v>
                </c:pt>
                <c:pt idx="13491">
                  <c:v>562.20000000000005</c:v>
                </c:pt>
                <c:pt idx="13492">
                  <c:v>556.9</c:v>
                </c:pt>
                <c:pt idx="13493">
                  <c:v>560.5</c:v>
                </c:pt>
                <c:pt idx="13494">
                  <c:v>552.79999999999995</c:v>
                </c:pt>
                <c:pt idx="13495">
                  <c:v>571.70000000000005</c:v>
                </c:pt>
                <c:pt idx="13496">
                  <c:v>570.20000000000005</c:v>
                </c:pt>
                <c:pt idx="13497">
                  <c:v>565.79999999999995</c:v>
                </c:pt>
                <c:pt idx="13498">
                  <c:v>546.20000000000005</c:v>
                </c:pt>
                <c:pt idx="13499">
                  <c:v>543</c:v>
                </c:pt>
                <c:pt idx="13500">
                  <c:v>545.9</c:v>
                </c:pt>
                <c:pt idx="13501">
                  <c:v>543.9</c:v>
                </c:pt>
                <c:pt idx="13502">
                  <c:v>543.29999999999995</c:v>
                </c:pt>
                <c:pt idx="13503">
                  <c:v>541.9</c:v>
                </c:pt>
                <c:pt idx="13504">
                  <c:v>548.5</c:v>
                </c:pt>
                <c:pt idx="13505">
                  <c:v>541.5</c:v>
                </c:pt>
                <c:pt idx="13506">
                  <c:v>550.5</c:v>
                </c:pt>
                <c:pt idx="13507">
                  <c:v>548.9</c:v>
                </c:pt>
                <c:pt idx="13508">
                  <c:v>543.70000000000005</c:v>
                </c:pt>
                <c:pt idx="13509">
                  <c:v>555.4</c:v>
                </c:pt>
                <c:pt idx="13510">
                  <c:v>556.1</c:v>
                </c:pt>
                <c:pt idx="13511">
                  <c:v>568.9</c:v>
                </c:pt>
                <c:pt idx="13512">
                  <c:v>575.4</c:v>
                </c:pt>
                <c:pt idx="13513">
                  <c:v>566.4</c:v>
                </c:pt>
                <c:pt idx="13514">
                  <c:v>563.70000000000005</c:v>
                </c:pt>
                <c:pt idx="13515">
                  <c:v>574.29999999999995</c:v>
                </c:pt>
                <c:pt idx="13516">
                  <c:v>565.4</c:v>
                </c:pt>
                <c:pt idx="13517">
                  <c:v>564.6</c:v>
                </c:pt>
                <c:pt idx="13518">
                  <c:v>562.79999999999995</c:v>
                </c:pt>
                <c:pt idx="13519">
                  <c:v>560.9</c:v>
                </c:pt>
                <c:pt idx="13520">
                  <c:v>554.79999999999995</c:v>
                </c:pt>
                <c:pt idx="13521">
                  <c:v>546.1</c:v>
                </c:pt>
                <c:pt idx="13522">
                  <c:v>537.29999999999995</c:v>
                </c:pt>
                <c:pt idx="13523">
                  <c:v>520.70000000000005</c:v>
                </c:pt>
                <c:pt idx="13524">
                  <c:v>536.4</c:v>
                </c:pt>
                <c:pt idx="13525">
                  <c:v>542.9</c:v>
                </c:pt>
                <c:pt idx="13526">
                  <c:v>542.29999999999995</c:v>
                </c:pt>
                <c:pt idx="13527">
                  <c:v>541.9</c:v>
                </c:pt>
                <c:pt idx="13528">
                  <c:v>541.1</c:v>
                </c:pt>
                <c:pt idx="13529">
                  <c:v>535</c:v>
                </c:pt>
                <c:pt idx="13530">
                  <c:v>542.70000000000005</c:v>
                </c:pt>
                <c:pt idx="13531">
                  <c:v>548.5</c:v>
                </c:pt>
                <c:pt idx="13532">
                  <c:v>542.1</c:v>
                </c:pt>
                <c:pt idx="13533">
                  <c:v>551.4</c:v>
                </c:pt>
                <c:pt idx="13534">
                  <c:v>542.70000000000005</c:v>
                </c:pt>
                <c:pt idx="13535">
                  <c:v>562.1</c:v>
                </c:pt>
                <c:pt idx="13536">
                  <c:v>565.5</c:v>
                </c:pt>
                <c:pt idx="13537">
                  <c:v>551.4</c:v>
                </c:pt>
                <c:pt idx="13538">
                  <c:v>560.5</c:v>
                </c:pt>
                <c:pt idx="13539">
                  <c:v>562.6</c:v>
                </c:pt>
                <c:pt idx="13540">
                  <c:v>557.9</c:v>
                </c:pt>
                <c:pt idx="13541">
                  <c:v>546.70000000000005</c:v>
                </c:pt>
                <c:pt idx="13542">
                  <c:v>531.4</c:v>
                </c:pt>
                <c:pt idx="13543">
                  <c:v>540.4</c:v>
                </c:pt>
                <c:pt idx="13544">
                  <c:v>542.70000000000005</c:v>
                </c:pt>
                <c:pt idx="13545">
                  <c:v>536.20000000000005</c:v>
                </c:pt>
                <c:pt idx="13546">
                  <c:v>546.6</c:v>
                </c:pt>
                <c:pt idx="13547">
                  <c:v>545.79999999999995</c:v>
                </c:pt>
                <c:pt idx="13548">
                  <c:v>543</c:v>
                </c:pt>
                <c:pt idx="13549">
                  <c:v>541.70000000000005</c:v>
                </c:pt>
                <c:pt idx="13550">
                  <c:v>538.9</c:v>
                </c:pt>
                <c:pt idx="13551">
                  <c:v>546.79999999999995</c:v>
                </c:pt>
                <c:pt idx="13552">
                  <c:v>545.9</c:v>
                </c:pt>
                <c:pt idx="13553">
                  <c:v>563</c:v>
                </c:pt>
                <c:pt idx="13554">
                  <c:v>564.70000000000005</c:v>
                </c:pt>
                <c:pt idx="13555">
                  <c:v>558.29999999999995</c:v>
                </c:pt>
                <c:pt idx="13556">
                  <c:v>557.9</c:v>
                </c:pt>
                <c:pt idx="13557">
                  <c:v>555.9</c:v>
                </c:pt>
                <c:pt idx="13558">
                  <c:v>550.4</c:v>
                </c:pt>
                <c:pt idx="13559">
                  <c:v>560.1</c:v>
                </c:pt>
                <c:pt idx="13560">
                  <c:v>557.9</c:v>
                </c:pt>
                <c:pt idx="13561">
                  <c:v>555.6</c:v>
                </c:pt>
                <c:pt idx="13562">
                  <c:v>543.70000000000005</c:v>
                </c:pt>
                <c:pt idx="13563">
                  <c:v>531.29999999999995</c:v>
                </c:pt>
                <c:pt idx="13564">
                  <c:v>532.70000000000005</c:v>
                </c:pt>
                <c:pt idx="13565">
                  <c:v>535.79999999999995</c:v>
                </c:pt>
                <c:pt idx="13566">
                  <c:v>536</c:v>
                </c:pt>
                <c:pt idx="13567">
                  <c:v>539.29999999999995</c:v>
                </c:pt>
                <c:pt idx="13568">
                  <c:v>541.1</c:v>
                </c:pt>
                <c:pt idx="13569">
                  <c:v>542.9</c:v>
                </c:pt>
                <c:pt idx="13570">
                  <c:v>528.1</c:v>
                </c:pt>
                <c:pt idx="13571">
                  <c:v>540.20000000000005</c:v>
                </c:pt>
                <c:pt idx="13572">
                  <c:v>545.79999999999995</c:v>
                </c:pt>
                <c:pt idx="13573">
                  <c:v>544.20000000000005</c:v>
                </c:pt>
                <c:pt idx="13574">
                  <c:v>543.6</c:v>
                </c:pt>
                <c:pt idx="13575">
                  <c:v>553.5</c:v>
                </c:pt>
                <c:pt idx="13576">
                  <c:v>560.1</c:v>
                </c:pt>
                <c:pt idx="13577">
                  <c:v>563.9</c:v>
                </c:pt>
                <c:pt idx="13578">
                  <c:v>549.1</c:v>
                </c:pt>
                <c:pt idx="13579">
                  <c:v>547.1</c:v>
                </c:pt>
                <c:pt idx="13580">
                  <c:v>537.1</c:v>
                </c:pt>
                <c:pt idx="13581">
                  <c:v>519.6</c:v>
                </c:pt>
                <c:pt idx="13582">
                  <c:v>530.4</c:v>
                </c:pt>
                <c:pt idx="13583">
                  <c:v>533.5</c:v>
                </c:pt>
                <c:pt idx="13584">
                  <c:v>534.1</c:v>
                </c:pt>
                <c:pt idx="13585">
                  <c:v>533.1</c:v>
                </c:pt>
                <c:pt idx="13586">
                  <c:v>531</c:v>
                </c:pt>
                <c:pt idx="13587">
                  <c:v>540.6</c:v>
                </c:pt>
                <c:pt idx="13588">
                  <c:v>542.79999999999995</c:v>
                </c:pt>
                <c:pt idx="13589">
                  <c:v>542.29999999999995</c:v>
                </c:pt>
                <c:pt idx="13590">
                  <c:v>535.1</c:v>
                </c:pt>
                <c:pt idx="13591">
                  <c:v>544.29999999999995</c:v>
                </c:pt>
                <c:pt idx="13592">
                  <c:v>542.9</c:v>
                </c:pt>
                <c:pt idx="13593">
                  <c:v>539.1</c:v>
                </c:pt>
                <c:pt idx="13594">
                  <c:v>546.9</c:v>
                </c:pt>
                <c:pt idx="13595">
                  <c:v>541.70000000000005</c:v>
                </c:pt>
                <c:pt idx="13596">
                  <c:v>553.4</c:v>
                </c:pt>
                <c:pt idx="13597">
                  <c:v>549.79999999999995</c:v>
                </c:pt>
                <c:pt idx="13598">
                  <c:v>556.20000000000005</c:v>
                </c:pt>
                <c:pt idx="13599">
                  <c:v>561.79999999999995</c:v>
                </c:pt>
                <c:pt idx="13600">
                  <c:v>550.9</c:v>
                </c:pt>
                <c:pt idx="13601">
                  <c:v>549.5</c:v>
                </c:pt>
                <c:pt idx="13602">
                  <c:v>551.79999999999995</c:v>
                </c:pt>
                <c:pt idx="13603">
                  <c:v>533.5</c:v>
                </c:pt>
                <c:pt idx="13604">
                  <c:v>542.20000000000005</c:v>
                </c:pt>
                <c:pt idx="13605">
                  <c:v>535.1</c:v>
                </c:pt>
                <c:pt idx="13606">
                  <c:v>528.79999999999995</c:v>
                </c:pt>
                <c:pt idx="13607">
                  <c:v>533.1</c:v>
                </c:pt>
                <c:pt idx="13608">
                  <c:v>533.1</c:v>
                </c:pt>
                <c:pt idx="13609">
                  <c:v>527.9</c:v>
                </c:pt>
                <c:pt idx="13610">
                  <c:v>522.5</c:v>
                </c:pt>
                <c:pt idx="13611">
                  <c:v>536.6</c:v>
                </c:pt>
                <c:pt idx="13612">
                  <c:v>530.70000000000005</c:v>
                </c:pt>
                <c:pt idx="13613">
                  <c:v>532.6</c:v>
                </c:pt>
                <c:pt idx="13614">
                  <c:v>535</c:v>
                </c:pt>
                <c:pt idx="13615">
                  <c:v>544.6</c:v>
                </c:pt>
                <c:pt idx="13616">
                  <c:v>556</c:v>
                </c:pt>
                <c:pt idx="13617">
                  <c:v>566.4</c:v>
                </c:pt>
                <c:pt idx="13618">
                  <c:v>558.29999999999995</c:v>
                </c:pt>
                <c:pt idx="13619">
                  <c:v>559.79999999999995</c:v>
                </c:pt>
                <c:pt idx="13620">
                  <c:v>564.6</c:v>
                </c:pt>
                <c:pt idx="13621">
                  <c:v>558.9</c:v>
                </c:pt>
                <c:pt idx="13622">
                  <c:v>552.20000000000005</c:v>
                </c:pt>
                <c:pt idx="13623">
                  <c:v>556.6</c:v>
                </c:pt>
                <c:pt idx="13624">
                  <c:v>547</c:v>
                </c:pt>
                <c:pt idx="13625">
                  <c:v>541.6</c:v>
                </c:pt>
                <c:pt idx="13626">
                  <c:v>544.9</c:v>
                </c:pt>
                <c:pt idx="13627">
                  <c:v>546.4</c:v>
                </c:pt>
                <c:pt idx="13628">
                  <c:v>539</c:v>
                </c:pt>
                <c:pt idx="13629">
                  <c:v>533.1</c:v>
                </c:pt>
                <c:pt idx="13630">
                  <c:v>519.29999999999995</c:v>
                </c:pt>
                <c:pt idx="13631">
                  <c:v>527.9</c:v>
                </c:pt>
                <c:pt idx="13632">
                  <c:v>531</c:v>
                </c:pt>
                <c:pt idx="13633">
                  <c:v>527.5</c:v>
                </c:pt>
                <c:pt idx="13634">
                  <c:v>524.79999999999995</c:v>
                </c:pt>
                <c:pt idx="13635">
                  <c:v>509.7</c:v>
                </c:pt>
                <c:pt idx="13636">
                  <c:v>525.9</c:v>
                </c:pt>
                <c:pt idx="13637">
                  <c:v>522.5</c:v>
                </c:pt>
                <c:pt idx="13638">
                  <c:v>524.1</c:v>
                </c:pt>
                <c:pt idx="13639">
                  <c:v>515.20000000000005</c:v>
                </c:pt>
                <c:pt idx="13640">
                  <c:v>519</c:v>
                </c:pt>
                <c:pt idx="13641">
                  <c:v>519.20000000000005</c:v>
                </c:pt>
                <c:pt idx="13642">
                  <c:v>533.9</c:v>
                </c:pt>
                <c:pt idx="13643">
                  <c:v>529.70000000000005</c:v>
                </c:pt>
                <c:pt idx="13644">
                  <c:v>536.6</c:v>
                </c:pt>
                <c:pt idx="13645">
                  <c:v>539</c:v>
                </c:pt>
                <c:pt idx="13646">
                  <c:v>539</c:v>
                </c:pt>
                <c:pt idx="13647">
                  <c:v>536.1</c:v>
                </c:pt>
                <c:pt idx="13648">
                  <c:v>530.70000000000005</c:v>
                </c:pt>
                <c:pt idx="13649">
                  <c:v>523</c:v>
                </c:pt>
                <c:pt idx="13650">
                  <c:v>523</c:v>
                </c:pt>
                <c:pt idx="13651">
                  <c:v>508.7</c:v>
                </c:pt>
                <c:pt idx="13652">
                  <c:v>505.3</c:v>
                </c:pt>
                <c:pt idx="13653">
                  <c:v>510.1</c:v>
                </c:pt>
                <c:pt idx="13654">
                  <c:v>506.7</c:v>
                </c:pt>
                <c:pt idx="13655">
                  <c:v>495.2</c:v>
                </c:pt>
                <c:pt idx="13656">
                  <c:v>507.7</c:v>
                </c:pt>
                <c:pt idx="13657">
                  <c:v>492.2</c:v>
                </c:pt>
                <c:pt idx="13658">
                  <c:v>500.3</c:v>
                </c:pt>
                <c:pt idx="13659">
                  <c:v>506.3</c:v>
                </c:pt>
                <c:pt idx="13660">
                  <c:v>490.6</c:v>
                </c:pt>
                <c:pt idx="13661">
                  <c:v>487.2</c:v>
                </c:pt>
                <c:pt idx="13662">
                  <c:v>507.8</c:v>
                </c:pt>
                <c:pt idx="13663">
                  <c:v>503.1</c:v>
                </c:pt>
                <c:pt idx="13664">
                  <c:v>502.3</c:v>
                </c:pt>
                <c:pt idx="13665">
                  <c:v>498.7</c:v>
                </c:pt>
                <c:pt idx="13666">
                  <c:v>497.8</c:v>
                </c:pt>
                <c:pt idx="13667">
                  <c:v>503.4</c:v>
                </c:pt>
                <c:pt idx="13668">
                  <c:v>506.2</c:v>
                </c:pt>
                <c:pt idx="13669">
                  <c:v>504.1</c:v>
                </c:pt>
                <c:pt idx="13670">
                  <c:v>491.2</c:v>
                </c:pt>
                <c:pt idx="13671">
                  <c:v>504.9</c:v>
                </c:pt>
                <c:pt idx="13672">
                  <c:v>503.4</c:v>
                </c:pt>
                <c:pt idx="13673">
                  <c:v>504.6</c:v>
                </c:pt>
                <c:pt idx="13674">
                  <c:v>494.7</c:v>
                </c:pt>
                <c:pt idx="13675">
                  <c:v>490.1</c:v>
                </c:pt>
                <c:pt idx="13676">
                  <c:v>507.5</c:v>
                </c:pt>
                <c:pt idx="13677">
                  <c:v>511.2</c:v>
                </c:pt>
                <c:pt idx="13678">
                  <c:v>509</c:v>
                </c:pt>
                <c:pt idx="13679">
                  <c:v>505.7</c:v>
                </c:pt>
                <c:pt idx="13680">
                  <c:v>503.2</c:v>
                </c:pt>
                <c:pt idx="13681">
                  <c:v>501.6</c:v>
                </c:pt>
                <c:pt idx="13682">
                  <c:v>509.4</c:v>
                </c:pt>
                <c:pt idx="13683">
                  <c:v>498.7</c:v>
                </c:pt>
                <c:pt idx="13684">
                  <c:v>512.9</c:v>
                </c:pt>
                <c:pt idx="13685">
                  <c:v>498.3</c:v>
                </c:pt>
                <c:pt idx="13686">
                  <c:v>501.1</c:v>
                </c:pt>
                <c:pt idx="13687">
                  <c:v>500.9</c:v>
                </c:pt>
                <c:pt idx="13688">
                  <c:v>497.3</c:v>
                </c:pt>
                <c:pt idx="13689">
                  <c:v>504</c:v>
                </c:pt>
                <c:pt idx="13690">
                  <c:v>500.3</c:v>
                </c:pt>
                <c:pt idx="13691">
                  <c:v>500.4</c:v>
                </c:pt>
                <c:pt idx="13692">
                  <c:v>493.6</c:v>
                </c:pt>
                <c:pt idx="13693">
                  <c:v>497.5</c:v>
                </c:pt>
                <c:pt idx="13694">
                  <c:v>492.3</c:v>
                </c:pt>
                <c:pt idx="13695">
                  <c:v>487.7</c:v>
                </c:pt>
                <c:pt idx="13696">
                  <c:v>495</c:v>
                </c:pt>
                <c:pt idx="13697">
                  <c:v>493.3</c:v>
                </c:pt>
                <c:pt idx="13698">
                  <c:v>484.9</c:v>
                </c:pt>
                <c:pt idx="13699">
                  <c:v>496.7</c:v>
                </c:pt>
                <c:pt idx="13700">
                  <c:v>496.1</c:v>
                </c:pt>
                <c:pt idx="13701">
                  <c:v>498.4</c:v>
                </c:pt>
                <c:pt idx="13702">
                  <c:v>494</c:v>
                </c:pt>
                <c:pt idx="13703">
                  <c:v>496.8</c:v>
                </c:pt>
                <c:pt idx="13704">
                  <c:v>497.4</c:v>
                </c:pt>
                <c:pt idx="13705">
                  <c:v>494.8</c:v>
                </c:pt>
                <c:pt idx="13706">
                  <c:v>498</c:v>
                </c:pt>
                <c:pt idx="13707">
                  <c:v>510</c:v>
                </c:pt>
                <c:pt idx="13708">
                  <c:v>523.5</c:v>
                </c:pt>
                <c:pt idx="13709">
                  <c:v>523.4</c:v>
                </c:pt>
                <c:pt idx="13710">
                  <c:v>527</c:v>
                </c:pt>
                <c:pt idx="13711">
                  <c:v>531.6</c:v>
                </c:pt>
                <c:pt idx="13712">
                  <c:v>534.4</c:v>
                </c:pt>
                <c:pt idx="13713">
                  <c:v>529.20000000000005</c:v>
                </c:pt>
                <c:pt idx="13714">
                  <c:v>530.20000000000005</c:v>
                </c:pt>
                <c:pt idx="13715">
                  <c:v>520.4</c:v>
                </c:pt>
                <c:pt idx="13716">
                  <c:v>513.29999999999995</c:v>
                </c:pt>
                <c:pt idx="13717">
                  <c:v>506.5</c:v>
                </c:pt>
                <c:pt idx="13718">
                  <c:v>506.8</c:v>
                </c:pt>
                <c:pt idx="13719">
                  <c:v>506.4</c:v>
                </c:pt>
                <c:pt idx="13720">
                  <c:v>510.8</c:v>
                </c:pt>
                <c:pt idx="13721">
                  <c:v>513.6</c:v>
                </c:pt>
                <c:pt idx="13722">
                  <c:v>515.29999999999995</c:v>
                </c:pt>
                <c:pt idx="13723">
                  <c:v>516.29999999999995</c:v>
                </c:pt>
                <c:pt idx="13724">
                  <c:v>515.5</c:v>
                </c:pt>
                <c:pt idx="13725">
                  <c:v>518.1</c:v>
                </c:pt>
                <c:pt idx="13726">
                  <c:v>511.3</c:v>
                </c:pt>
                <c:pt idx="13727">
                  <c:v>501.7</c:v>
                </c:pt>
                <c:pt idx="13728">
                  <c:v>515.79999999999995</c:v>
                </c:pt>
                <c:pt idx="13729">
                  <c:v>537.29999999999995</c:v>
                </c:pt>
                <c:pt idx="13730">
                  <c:v>529</c:v>
                </c:pt>
                <c:pt idx="13731">
                  <c:v>517.4</c:v>
                </c:pt>
                <c:pt idx="13732">
                  <c:v>514.70000000000005</c:v>
                </c:pt>
                <c:pt idx="13733">
                  <c:v>510.6</c:v>
                </c:pt>
                <c:pt idx="13734">
                  <c:v>512.20000000000005</c:v>
                </c:pt>
                <c:pt idx="13735">
                  <c:v>518.5</c:v>
                </c:pt>
                <c:pt idx="13736">
                  <c:v>524.29999999999995</c:v>
                </c:pt>
                <c:pt idx="13737">
                  <c:v>525.20000000000005</c:v>
                </c:pt>
                <c:pt idx="13738">
                  <c:v>512</c:v>
                </c:pt>
                <c:pt idx="13739">
                  <c:v>522.1</c:v>
                </c:pt>
                <c:pt idx="13740">
                  <c:v>514.5</c:v>
                </c:pt>
                <c:pt idx="13741">
                  <c:v>518.29999999999995</c:v>
                </c:pt>
                <c:pt idx="13742">
                  <c:v>535.9</c:v>
                </c:pt>
                <c:pt idx="13743">
                  <c:v>548.6</c:v>
                </c:pt>
                <c:pt idx="13744">
                  <c:v>544.4</c:v>
                </c:pt>
                <c:pt idx="13745">
                  <c:v>545.29999999999995</c:v>
                </c:pt>
                <c:pt idx="13746">
                  <c:v>538.1</c:v>
                </c:pt>
                <c:pt idx="13747">
                  <c:v>521.4</c:v>
                </c:pt>
                <c:pt idx="13748">
                  <c:v>509.4</c:v>
                </c:pt>
                <c:pt idx="13749">
                  <c:v>503.5</c:v>
                </c:pt>
                <c:pt idx="13750">
                  <c:v>517</c:v>
                </c:pt>
                <c:pt idx="13751">
                  <c:v>517.29999999999995</c:v>
                </c:pt>
                <c:pt idx="13752">
                  <c:v>522.1</c:v>
                </c:pt>
                <c:pt idx="13753">
                  <c:v>526</c:v>
                </c:pt>
                <c:pt idx="13754">
                  <c:v>523</c:v>
                </c:pt>
                <c:pt idx="13755">
                  <c:v>529.9</c:v>
                </c:pt>
                <c:pt idx="13756">
                  <c:v>523.9</c:v>
                </c:pt>
                <c:pt idx="13757">
                  <c:v>521.1</c:v>
                </c:pt>
                <c:pt idx="13758">
                  <c:v>516.29999999999995</c:v>
                </c:pt>
                <c:pt idx="13759">
                  <c:v>533.5</c:v>
                </c:pt>
                <c:pt idx="13760">
                  <c:v>535.5</c:v>
                </c:pt>
                <c:pt idx="13761">
                  <c:v>549.4</c:v>
                </c:pt>
                <c:pt idx="13762">
                  <c:v>538.70000000000005</c:v>
                </c:pt>
                <c:pt idx="13763">
                  <c:v>533.4</c:v>
                </c:pt>
                <c:pt idx="13764">
                  <c:v>533</c:v>
                </c:pt>
                <c:pt idx="13765">
                  <c:v>532.79999999999995</c:v>
                </c:pt>
                <c:pt idx="13766">
                  <c:v>526.20000000000005</c:v>
                </c:pt>
                <c:pt idx="13767">
                  <c:v>538.5</c:v>
                </c:pt>
                <c:pt idx="13768">
                  <c:v>540.4</c:v>
                </c:pt>
                <c:pt idx="13769">
                  <c:v>533.79999999999995</c:v>
                </c:pt>
                <c:pt idx="13770">
                  <c:v>525.29999999999995</c:v>
                </c:pt>
                <c:pt idx="13771">
                  <c:v>536.9</c:v>
                </c:pt>
                <c:pt idx="13772">
                  <c:v>538.9</c:v>
                </c:pt>
                <c:pt idx="13773">
                  <c:v>547.79999999999995</c:v>
                </c:pt>
                <c:pt idx="13774">
                  <c:v>561.1</c:v>
                </c:pt>
                <c:pt idx="13775">
                  <c:v>564.20000000000005</c:v>
                </c:pt>
                <c:pt idx="13776">
                  <c:v>557</c:v>
                </c:pt>
                <c:pt idx="13777">
                  <c:v>561.20000000000005</c:v>
                </c:pt>
                <c:pt idx="13778">
                  <c:v>560.29999999999995</c:v>
                </c:pt>
                <c:pt idx="13779">
                  <c:v>560.6</c:v>
                </c:pt>
                <c:pt idx="13780">
                  <c:v>560.79999999999995</c:v>
                </c:pt>
                <c:pt idx="13781">
                  <c:v>560</c:v>
                </c:pt>
                <c:pt idx="13782">
                  <c:v>549</c:v>
                </c:pt>
                <c:pt idx="13783">
                  <c:v>527.79999999999995</c:v>
                </c:pt>
                <c:pt idx="13784">
                  <c:v>533.5</c:v>
                </c:pt>
                <c:pt idx="13785">
                  <c:v>545.6</c:v>
                </c:pt>
                <c:pt idx="13786">
                  <c:v>543.6</c:v>
                </c:pt>
                <c:pt idx="13787">
                  <c:v>547.4</c:v>
                </c:pt>
                <c:pt idx="13788">
                  <c:v>543</c:v>
                </c:pt>
                <c:pt idx="13789">
                  <c:v>548.20000000000005</c:v>
                </c:pt>
                <c:pt idx="13790">
                  <c:v>539.9</c:v>
                </c:pt>
                <c:pt idx="13791">
                  <c:v>546.70000000000005</c:v>
                </c:pt>
                <c:pt idx="13792">
                  <c:v>561.4</c:v>
                </c:pt>
                <c:pt idx="13793">
                  <c:v>576.70000000000005</c:v>
                </c:pt>
                <c:pt idx="13794">
                  <c:v>578.5</c:v>
                </c:pt>
                <c:pt idx="13795">
                  <c:v>568.1</c:v>
                </c:pt>
                <c:pt idx="13796">
                  <c:v>579.29999999999995</c:v>
                </c:pt>
                <c:pt idx="13797">
                  <c:v>577.70000000000005</c:v>
                </c:pt>
                <c:pt idx="13798">
                  <c:v>578.20000000000005</c:v>
                </c:pt>
                <c:pt idx="13799">
                  <c:v>575</c:v>
                </c:pt>
                <c:pt idx="13800">
                  <c:v>571.6</c:v>
                </c:pt>
                <c:pt idx="13801">
                  <c:v>560.5</c:v>
                </c:pt>
                <c:pt idx="13802">
                  <c:v>546.20000000000005</c:v>
                </c:pt>
                <c:pt idx="13803">
                  <c:v>546.70000000000005</c:v>
                </c:pt>
                <c:pt idx="13804">
                  <c:v>542.20000000000005</c:v>
                </c:pt>
                <c:pt idx="13805">
                  <c:v>541</c:v>
                </c:pt>
                <c:pt idx="13806">
                  <c:v>542</c:v>
                </c:pt>
                <c:pt idx="13807">
                  <c:v>546.20000000000005</c:v>
                </c:pt>
                <c:pt idx="13808">
                  <c:v>543.6</c:v>
                </c:pt>
                <c:pt idx="13809">
                  <c:v>547.9</c:v>
                </c:pt>
                <c:pt idx="13810">
                  <c:v>538.4</c:v>
                </c:pt>
                <c:pt idx="13811">
                  <c:v>538.79999999999995</c:v>
                </c:pt>
                <c:pt idx="13812">
                  <c:v>545.6</c:v>
                </c:pt>
                <c:pt idx="13813">
                  <c:v>553.1</c:v>
                </c:pt>
                <c:pt idx="13814">
                  <c:v>553.20000000000005</c:v>
                </c:pt>
                <c:pt idx="13815">
                  <c:v>570.79999999999995</c:v>
                </c:pt>
                <c:pt idx="13816">
                  <c:v>567.5</c:v>
                </c:pt>
                <c:pt idx="13817">
                  <c:v>563.29999999999995</c:v>
                </c:pt>
                <c:pt idx="13818">
                  <c:v>554</c:v>
                </c:pt>
                <c:pt idx="13819">
                  <c:v>551</c:v>
                </c:pt>
                <c:pt idx="13820">
                  <c:v>541.70000000000005</c:v>
                </c:pt>
                <c:pt idx="13821">
                  <c:v>529.29999999999995</c:v>
                </c:pt>
                <c:pt idx="13822">
                  <c:v>537.29999999999995</c:v>
                </c:pt>
                <c:pt idx="13823">
                  <c:v>541.79999999999995</c:v>
                </c:pt>
                <c:pt idx="13824">
                  <c:v>533.5</c:v>
                </c:pt>
                <c:pt idx="13825">
                  <c:v>543.6</c:v>
                </c:pt>
                <c:pt idx="13826">
                  <c:v>546.1</c:v>
                </c:pt>
                <c:pt idx="13827">
                  <c:v>538.20000000000005</c:v>
                </c:pt>
                <c:pt idx="13828">
                  <c:v>546.79999999999995</c:v>
                </c:pt>
                <c:pt idx="13829">
                  <c:v>548.79999999999995</c:v>
                </c:pt>
                <c:pt idx="13830">
                  <c:v>544</c:v>
                </c:pt>
                <c:pt idx="13831">
                  <c:v>561</c:v>
                </c:pt>
                <c:pt idx="13832">
                  <c:v>570.6</c:v>
                </c:pt>
                <c:pt idx="13833">
                  <c:v>560</c:v>
                </c:pt>
                <c:pt idx="13834">
                  <c:v>566.5</c:v>
                </c:pt>
                <c:pt idx="13835">
                  <c:v>559.1</c:v>
                </c:pt>
                <c:pt idx="13836">
                  <c:v>565.4</c:v>
                </c:pt>
                <c:pt idx="13837">
                  <c:v>541.9</c:v>
                </c:pt>
                <c:pt idx="13838">
                  <c:v>552.20000000000005</c:v>
                </c:pt>
                <c:pt idx="13839">
                  <c:v>543.20000000000005</c:v>
                </c:pt>
                <c:pt idx="13840">
                  <c:v>530</c:v>
                </c:pt>
                <c:pt idx="13841">
                  <c:v>527.5</c:v>
                </c:pt>
                <c:pt idx="13842">
                  <c:v>528</c:v>
                </c:pt>
                <c:pt idx="13843">
                  <c:v>524.6</c:v>
                </c:pt>
                <c:pt idx="13844">
                  <c:v>528.79999999999995</c:v>
                </c:pt>
                <c:pt idx="13845">
                  <c:v>525.20000000000005</c:v>
                </c:pt>
                <c:pt idx="13846">
                  <c:v>534.9</c:v>
                </c:pt>
                <c:pt idx="13847">
                  <c:v>538.29999999999995</c:v>
                </c:pt>
                <c:pt idx="13848">
                  <c:v>519.5</c:v>
                </c:pt>
                <c:pt idx="13849">
                  <c:v>533.79999999999995</c:v>
                </c:pt>
                <c:pt idx="13850">
                  <c:v>531</c:v>
                </c:pt>
                <c:pt idx="13851">
                  <c:v>533.9</c:v>
                </c:pt>
                <c:pt idx="13852">
                  <c:v>539.6</c:v>
                </c:pt>
                <c:pt idx="13853">
                  <c:v>547.9</c:v>
                </c:pt>
                <c:pt idx="13854">
                  <c:v>545.1</c:v>
                </c:pt>
                <c:pt idx="13855">
                  <c:v>545.29999999999995</c:v>
                </c:pt>
                <c:pt idx="13856">
                  <c:v>533.70000000000005</c:v>
                </c:pt>
                <c:pt idx="13857">
                  <c:v>528.1</c:v>
                </c:pt>
                <c:pt idx="13858">
                  <c:v>516.9</c:v>
                </c:pt>
                <c:pt idx="13859">
                  <c:v>517.5</c:v>
                </c:pt>
                <c:pt idx="13860">
                  <c:v>525.1</c:v>
                </c:pt>
                <c:pt idx="13861">
                  <c:v>525.20000000000005</c:v>
                </c:pt>
                <c:pt idx="13862">
                  <c:v>527.5</c:v>
                </c:pt>
                <c:pt idx="13863">
                  <c:v>524.29999999999995</c:v>
                </c:pt>
                <c:pt idx="13864">
                  <c:v>533.1</c:v>
                </c:pt>
                <c:pt idx="13865">
                  <c:v>520.79999999999995</c:v>
                </c:pt>
                <c:pt idx="13866">
                  <c:v>520</c:v>
                </c:pt>
                <c:pt idx="13867">
                  <c:v>526</c:v>
                </c:pt>
                <c:pt idx="13868">
                  <c:v>520.4</c:v>
                </c:pt>
                <c:pt idx="13869">
                  <c:v>509.5</c:v>
                </c:pt>
                <c:pt idx="13870">
                  <c:v>531.20000000000005</c:v>
                </c:pt>
                <c:pt idx="13871">
                  <c:v>540.5</c:v>
                </c:pt>
                <c:pt idx="13872">
                  <c:v>544.79999999999995</c:v>
                </c:pt>
                <c:pt idx="13873">
                  <c:v>541.20000000000005</c:v>
                </c:pt>
                <c:pt idx="13874">
                  <c:v>536.9</c:v>
                </c:pt>
                <c:pt idx="13875">
                  <c:v>531.1</c:v>
                </c:pt>
                <c:pt idx="13876">
                  <c:v>527.20000000000005</c:v>
                </c:pt>
                <c:pt idx="13877">
                  <c:v>544.20000000000005</c:v>
                </c:pt>
                <c:pt idx="13878">
                  <c:v>536.20000000000005</c:v>
                </c:pt>
                <c:pt idx="13879">
                  <c:v>515.1</c:v>
                </c:pt>
                <c:pt idx="13880">
                  <c:v>519.70000000000005</c:v>
                </c:pt>
                <c:pt idx="13881">
                  <c:v>515.4</c:v>
                </c:pt>
                <c:pt idx="13882">
                  <c:v>514.5</c:v>
                </c:pt>
                <c:pt idx="13883">
                  <c:v>519.70000000000005</c:v>
                </c:pt>
                <c:pt idx="13884">
                  <c:v>527.1</c:v>
                </c:pt>
                <c:pt idx="13885">
                  <c:v>527.5</c:v>
                </c:pt>
                <c:pt idx="13886">
                  <c:v>526.70000000000005</c:v>
                </c:pt>
                <c:pt idx="13887">
                  <c:v>515.6</c:v>
                </c:pt>
                <c:pt idx="13888">
                  <c:v>518.9</c:v>
                </c:pt>
                <c:pt idx="13889">
                  <c:v>516.9</c:v>
                </c:pt>
                <c:pt idx="13890">
                  <c:v>526</c:v>
                </c:pt>
                <c:pt idx="13891">
                  <c:v>530.70000000000005</c:v>
                </c:pt>
                <c:pt idx="13892">
                  <c:v>521.20000000000005</c:v>
                </c:pt>
                <c:pt idx="13893">
                  <c:v>526.79999999999995</c:v>
                </c:pt>
                <c:pt idx="13894">
                  <c:v>515</c:v>
                </c:pt>
                <c:pt idx="13895">
                  <c:v>502.1</c:v>
                </c:pt>
                <c:pt idx="13896">
                  <c:v>511.8</c:v>
                </c:pt>
                <c:pt idx="13897">
                  <c:v>518.29999999999995</c:v>
                </c:pt>
                <c:pt idx="13898">
                  <c:v>520.70000000000005</c:v>
                </c:pt>
                <c:pt idx="13899">
                  <c:v>511.5</c:v>
                </c:pt>
                <c:pt idx="13900">
                  <c:v>532.29999999999995</c:v>
                </c:pt>
                <c:pt idx="13901">
                  <c:v>526</c:v>
                </c:pt>
                <c:pt idx="13902">
                  <c:v>527.9</c:v>
                </c:pt>
                <c:pt idx="13903">
                  <c:v>520.1</c:v>
                </c:pt>
                <c:pt idx="13904">
                  <c:v>529.1</c:v>
                </c:pt>
                <c:pt idx="13905">
                  <c:v>526.1</c:v>
                </c:pt>
                <c:pt idx="13906">
                  <c:v>515.79999999999995</c:v>
                </c:pt>
                <c:pt idx="13907">
                  <c:v>539.6</c:v>
                </c:pt>
                <c:pt idx="13908">
                  <c:v>547</c:v>
                </c:pt>
                <c:pt idx="13909">
                  <c:v>556.6</c:v>
                </c:pt>
                <c:pt idx="13910">
                  <c:v>552.4</c:v>
                </c:pt>
                <c:pt idx="13911">
                  <c:v>553.79999999999995</c:v>
                </c:pt>
                <c:pt idx="13912">
                  <c:v>544.20000000000005</c:v>
                </c:pt>
                <c:pt idx="13913">
                  <c:v>544.9</c:v>
                </c:pt>
                <c:pt idx="13914">
                  <c:v>547.79999999999995</c:v>
                </c:pt>
                <c:pt idx="13915">
                  <c:v>552.29999999999995</c:v>
                </c:pt>
                <c:pt idx="13916">
                  <c:v>556.5</c:v>
                </c:pt>
                <c:pt idx="13917">
                  <c:v>548.20000000000005</c:v>
                </c:pt>
                <c:pt idx="13918">
                  <c:v>566</c:v>
                </c:pt>
                <c:pt idx="13919">
                  <c:v>555.79999999999995</c:v>
                </c:pt>
                <c:pt idx="13920">
                  <c:v>556.6</c:v>
                </c:pt>
                <c:pt idx="13921">
                  <c:v>560.29999999999995</c:v>
                </c:pt>
                <c:pt idx="13922">
                  <c:v>552.79999999999995</c:v>
                </c:pt>
                <c:pt idx="13923">
                  <c:v>544</c:v>
                </c:pt>
                <c:pt idx="13924">
                  <c:v>526.79999999999995</c:v>
                </c:pt>
                <c:pt idx="13925">
                  <c:v>525.4</c:v>
                </c:pt>
                <c:pt idx="13926">
                  <c:v>519.4</c:v>
                </c:pt>
                <c:pt idx="13927">
                  <c:v>532.29999999999995</c:v>
                </c:pt>
                <c:pt idx="13928">
                  <c:v>535.6</c:v>
                </c:pt>
                <c:pt idx="13929">
                  <c:v>540.9</c:v>
                </c:pt>
                <c:pt idx="13930">
                  <c:v>525</c:v>
                </c:pt>
                <c:pt idx="13931">
                  <c:v>536.1</c:v>
                </c:pt>
                <c:pt idx="13932">
                  <c:v>521.6</c:v>
                </c:pt>
                <c:pt idx="13933">
                  <c:v>532</c:v>
                </c:pt>
                <c:pt idx="13934">
                  <c:v>532.70000000000005</c:v>
                </c:pt>
                <c:pt idx="13935">
                  <c:v>534</c:v>
                </c:pt>
                <c:pt idx="13936">
                  <c:v>558</c:v>
                </c:pt>
                <c:pt idx="13937">
                  <c:v>554.4</c:v>
                </c:pt>
                <c:pt idx="13938">
                  <c:v>562.29999999999995</c:v>
                </c:pt>
                <c:pt idx="13939">
                  <c:v>555</c:v>
                </c:pt>
                <c:pt idx="13940">
                  <c:v>546.20000000000005</c:v>
                </c:pt>
                <c:pt idx="13941">
                  <c:v>540.1</c:v>
                </c:pt>
                <c:pt idx="13942">
                  <c:v>520.20000000000005</c:v>
                </c:pt>
                <c:pt idx="13943">
                  <c:v>530.29999999999995</c:v>
                </c:pt>
                <c:pt idx="13944">
                  <c:v>531</c:v>
                </c:pt>
                <c:pt idx="13945">
                  <c:v>530.20000000000005</c:v>
                </c:pt>
                <c:pt idx="13946">
                  <c:v>534.4</c:v>
                </c:pt>
                <c:pt idx="13947">
                  <c:v>538.79999999999995</c:v>
                </c:pt>
                <c:pt idx="13948">
                  <c:v>541.29999999999995</c:v>
                </c:pt>
                <c:pt idx="13949">
                  <c:v>540.6</c:v>
                </c:pt>
                <c:pt idx="13950">
                  <c:v>539</c:v>
                </c:pt>
                <c:pt idx="13951">
                  <c:v>536.4</c:v>
                </c:pt>
                <c:pt idx="13952">
                  <c:v>531.20000000000005</c:v>
                </c:pt>
                <c:pt idx="13953">
                  <c:v>523.29999999999995</c:v>
                </c:pt>
                <c:pt idx="13954">
                  <c:v>539</c:v>
                </c:pt>
                <c:pt idx="13955">
                  <c:v>546.5</c:v>
                </c:pt>
                <c:pt idx="13956">
                  <c:v>534.29999999999995</c:v>
                </c:pt>
                <c:pt idx="13957">
                  <c:v>525.79999999999995</c:v>
                </c:pt>
                <c:pt idx="13958">
                  <c:v>521.29999999999995</c:v>
                </c:pt>
                <c:pt idx="13959">
                  <c:v>519.20000000000005</c:v>
                </c:pt>
                <c:pt idx="13960">
                  <c:v>525.9</c:v>
                </c:pt>
                <c:pt idx="13961">
                  <c:v>528.79999999999995</c:v>
                </c:pt>
                <c:pt idx="13962">
                  <c:v>531.20000000000005</c:v>
                </c:pt>
                <c:pt idx="13963">
                  <c:v>537.9</c:v>
                </c:pt>
                <c:pt idx="13964">
                  <c:v>537.4</c:v>
                </c:pt>
                <c:pt idx="13965">
                  <c:v>530.20000000000005</c:v>
                </c:pt>
                <c:pt idx="13966">
                  <c:v>533.4</c:v>
                </c:pt>
                <c:pt idx="13967">
                  <c:v>533.29999999999995</c:v>
                </c:pt>
                <c:pt idx="13968">
                  <c:v>533</c:v>
                </c:pt>
                <c:pt idx="13969">
                  <c:v>527.4</c:v>
                </c:pt>
                <c:pt idx="13970">
                  <c:v>544.1</c:v>
                </c:pt>
                <c:pt idx="13971">
                  <c:v>543</c:v>
                </c:pt>
                <c:pt idx="13972">
                  <c:v>535.4</c:v>
                </c:pt>
                <c:pt idx="13973">
                  <c:v>523.70000000000005</c:v>
                </c:pt>
                <c:pt idx="13974">
                  <c:v>512.4</c:v>
                </c:pt>
                <c:pt idx="13975">
                  <c:v>519.4</c:v>
                </c:pt>
                <c:pt idx="13976">
                  <c:v>531</c:v>
                </c:pt>
                <c:pt idx="13977">
                  <c:v>535.9</c:v>
                </c:pt>
                <c:pt idx="13978">
                  <c:v>545.9</c:v>
                </c:pt>
                <c:pt idx="13979">
                  <c:v>539.4</c:v>
                </c:pt>
                <c:pt idx="13980">
                  <c:v>525.4</c:v>
                </c:pt>
                <c:pt idx="13981">
                  <c:v>522.1</c:v>
                </c:pt>
                <c:pt idx="13982">
                  <c:v>531.1</c:v>
                </c:pt>
                <c:pt idx="13983">
                  <c:v>536</c:v>
                </c:pt>
                <c:pt idx="13984">
                  <c:v>533.70000000000005</c:v>
                </c:pt>
                <c:pt idx="13985">
                  <c:v>531.70000000000005</c:v>
                </c:pt>
                <c:pt idx="13986">
                  <c:v>542.79999999999995</c:v>
                </c:pt>
                <c:pt idx="13987">
                  <c:v>533.9</c:v>
                </c:pt>
                <c:pt idx="13988">
                  <c:v>537.9</c:v>
                </c:pt>
                <c:pt idx="13989">
                  <c:v>524.5</c:v>
                </c:pt>
                <c:pt idx="13990">
                  <c:v>520.29999999999995</c:v>
                </c:pt>
                <c:pt idx="13991">
                  <c:v>531.4</c:v>
                </c:pt>
                <c:pt idx="13992">
                  <c:v>540.79999999999995</c:v>
                </c:pt>
                <c:pt idx="13993">
                  <c:v>536.9</c:v>
                </c:pt>
                <c:pt idx="13994">
                  <c:v>553.6</c:v>
                </c:pt>
                <c:pt idx="13995">
                  <c:v>546.1</c:v>
                </c:pt>
                <c:pt idx="13996">
                  <c:v>555.1</c:v>
                </c:pt>
                <c:pt idx="13997">
                  <c:v>558.9</c:v>
                </c:pt>
                <c:pt idx="13998">
                  <c:v>537.6</c:v>
                </c:pt>
                <c:pt idx="13999">
                  <c:v>553.20000000000005</c:v>
                </c:pt>
                <c:pt idx="14000">
                  <c:v>548.5</c:v>
                </c:pt>
                <c:pt idx="14001">
                  <c:v>564.20000000000005</c:v>
                </c:pt>
                <c:pt idx="14002">
                  <c:v>556.70000000000005</c:v>
                </c:pt>
                <c:pt idx="14003">
                  <c:v>561.29999999999995</c:v>
                </c:pt>
                <c:pt idx="14004">
                  <c:v>547.20000000000005</c:v>
                </c:pt>
                <c:pt idx="14005">
                  <c:v>541.29999999999995</c:v>
                </c:pt>
                <c:pt idx="14006">
                  <c:v>534.20000000000005</c:v>
                </c:pt>
                <c:pt idx="14007">
                  <c:v>535</c:v>
                </c:pt>
                <c:pt idx="14008">
                  <c:v>529.4</c:v>
                </c:pt>
                <c:pt idx="14009">
                  <c:v>539.6</c:v>
                </c:pt>
                <c:pt idx="14010">
                  <c:v>543.9</c:v>
                </c:pt>
                <c:pt idx="14011">
                  <c:v>542.79999999999995</c:v>
                </c:pt>
                <c:pt idx="14012">
                  <c:v>545.5</c:v>
                </c:pt>
                <c:pt idx="14013">
                  <c:v>545.9</c:v>
                </c:pt>
                <c:pt idx="14014">
                  <c:v>538.6</c:v>
                </c:pt>
                <c:pt idx="14015">
                  <c:v>543.70000000000005</c:v>
                </c:pt>
                <c:pt idx="14016">
                  <c:v>571.20000000000005</c:v>
                </c:pt>
                <c:pt idx="14017">
                  <c:v>565.4</c:v>
                </c:pt>
                <c:pt idx="14018">
                  <c:v>564.5</c:v>
                </c:pt>
                <c:pt idx="14019">
                  <c:v>567.70000000000005</c:v>
                </c:pt>
                <c:pt idx="14020">
                  <c:v>561.1</c:v>
                </c:pt>
                <c:pt idx="14021">
                  <c:v>553.4</c:v>
                </c:pt>
                <c:pt idx="14022">
                  <c:v>527.70000000000005</c:v>
                </c:pt>
                <c:pt idx="14023">
                  <c:v>542.29999999999995</c:v>
                </c:pt>
                <c:pt idx="14024">
                  <c:v>544.79999999999995</c:v>
                </c:pt>
                <c:pt idx="14025">
                  <c:v>551.70000000000005</c:v>
                </c:pt>
                <c:pt idx="14026">
                  <c:v>542.4</c:v>
                </c:pt>
                <c:pt idx="14027">
                  <c:v>538.29999999999995</c:v>
                </c:pt>
                <c:pt idx="14028">
                  <c:v>542.70000000000005</c:v>
                </c:pt>
                <c:pt idx="14029">
                  <c:v>548.1</c:v>
                </c:pt>
                <c:pt idx="14030">
                  <c:v>539.4</c:v>
                </c:pt>
                <c:pt idx="14031">
                  <c:v>550.29999999999995</c:v>
                </c:pt>
                <c:pt idx="14032">
                  <c:v>561.5</c:v>
                </c:pt>
                <c:pt idx="14033">
                  <c:v>567</c:v>
                </c:pt>
                <c:pt idx="14034">
                  <c:v>572.4</c:v>
                </c:pt>
                <c:pt idx="14035">
                  <c:v>564</c:v>
                </c:pt>
                <c:pt idx="14036">
                  <c:v>558.29999999999995</c:v>
                </c:pt>
                <c:pt idx="14037">
                  <c:v>549</c:v>
                </c:pt>
                <c:pt idx="14038">
                  <c:v>551.79999999999995</c:v>
                </c:pt>
                <c:pt idx="14039">
                  <c:v>567.1</c:v>
                </c:pt>
                <c:pt idx="14040">
                  <c:v>581.20000000000005</c:v>
                </c:pt>
                <c:pt idx="14041">
                  <c:v>569.20000000000005</c:v>
                </c:pt>
                <c:pt idx="14042">
                  <c:v>552.1</c:v>
                </c:pt>
                <c:pt idx="14043">
                  <c:v>569.9</c:v>
                </c:pt>
                <c:pt idx="14044">
                  <c:v>581</c:v>
                </c:pt>
                <c:pt idx="14045">
                  <c:v>580.6</c:v>
                </c:pt>
                <c:pt idx="14046">
                  <c:v>574.70000000000005</c:v>
                </c:pt>
                <c:pt idx="14047">
                  <c:v>559.20000000000005</c:v>
                </c:pt>
                <c:pt idx="14048">
                  <c:v>549.29999999999995</c:v>
                </c:pt>
                <c:pt idx="14049">
                  <c:v>544.9</c:v>
                </c:pt>
                <c:pt idx="14050">
                  <c:v>544.70000000000005</c:v>
                </c:pt>
                <c:pt idx="14051">
                  <c:v>550.79999999999995</c:v>
                </c:pt>
                <c:pt idx="14052">
                  <c:v>551.79999999999995</c:v>
                </c:pt>
                <c:pt idx="14053">
                  <c:v>531</c:v>
                </c:pt>
                <c:pt idx="14054">
                  <c:v>541.20000000000005</c:v>
                </c:pt>
                <c:pt idx="14055">
                  <c:v>552.6</c:v>
                </c:pt>
                <c:pt idx="14056">
                  <c:v>555</c:v>
                </c:pt>
                <c:pt idx="14057">
                  <c:v>545</c:v>
                </c:pt>
                <c:pt idx="14058">
                  <c:v>551.4</c:v>
                </c:pt>
                <c:pt idx="14059">
                  <c:v>552.79999999999995</c:v>
                </c:pt>
                <c:pt idx="14060">
                  <c:v>543.29999999999995</c:v>
                </c:pt>
                <c:pt idx="14061">
                  <c:v>549.5</c:v>
                </c:pt>
                <c:pt idx="14062">
                  <c:v>553.1</c:v>
                </c:pt>
                <c:pt idx="14063">
                  <c:v>558.29999999999995</c:v>
                </c:pt>
                <c:pt idx="14064">
                  <c:v>560.70000000000005</c:v>
                </c:pt>
                <c:pt idx="14065">
                  <c:v>574.6</c:v>
                </c:pt>
                <c:pt idx="14066">
                  <c:v>581.5</c:v>
                </c:pt>
                <c:pt idx="14067">
                  <c:v>578.6</c:v>
                </c:pt>
                <c:pt idx="14068">
                  <c:v>576.1</c:v>
                </c:pt>
                <c:pt idx="14069">
                  <c:v>583.9</c:v>
                </c:pt>
                <c:pt idx="14070">
                  <c:v>585.5</c:v>
                </c:pt>
                <c:pt idx="14071">
                  <c:v>578.6</c:v>
                </c:pt>
                <c:pt idx="14072">
                  <c:v>573.29999999999995</c:v>
                </c:pt>
                <c:pt idx="14073">
                  <c:v>572.6</c:v>
                </c:pt>
                <c:pt idx="14074">
                  <c:v>575.5</c:v>
                </c:pt>
                <c:pt idx="14075">
                  <c:v>573.6</c:v>
                </c:pt>
                <c:pt idx="14076">
                  <c:v>553.4</c:v>
                </c:pt>
                <c:pt idx="14077">
                  <c:v>560.6</c:v>
                </c:pt>
                <c:pt idx="14078">
                  <c:v>553.20000000000005</c:v>
                </c:pt>
                <c:pt idx="14079">
                  <c:v>540.29999999999995</c:v>
                </c:pt>
                <c:pt idx="14080">
                  <c:v>531.79999999999995</c:v>
                </c:pt>
                <c:pt idx="14081">
                  <c:v>529.1</c:v>
                </c:pt>
                <c:pt idx="14082">
                  <c:v>536.79999999999995</c:v>
                </c:pt>
                <c:pt idx="14083">
                  <c:v>531.20000000000005</c:v>
                </c:pt>
                <c:pt idx="14084">
                  <c:v>530.29999999999995</c:v>
                </c:pt>
                <c:pt idx="14085">
                  <c:v>542.4</c:v>
                </c:pt>
                <c:pt idx="14086">
                  <c:v>548.5</c:v>
                </c:pt>
                <c:pt idx="14087">
                  <c:v>544.1</c:v>
                </c:pt>
                <c:pt idx="14088">
                  <c:v>543.79999999999995</c:v>
                </c:pt>
                <c:pt idx="14089">
                  <c:v>547</c:v>
                </c:pt>
                <c:pt idx="14090">
                  <c:v>540.4</c:v>
                </c:pt>
                <c:pt idx="14091">
                  <c:v>546.70000000000005</c:v>
                </c:pt>
                <c:pt idx="14092">
                  <c:v>548.5</c:v>
                </c:pt>
                <c:pt idx="14093">
                  <c:v>558.70000000000005</c:v>
                </c:pt>
                <c:pt idx="14094">
                  <c:v>556.79999999999995</c:v>
                </c:pt>
                <c:pt idx="14095">
                  <c:v>525.9</c:v>
                </c:pt>
                <c:pt idx="14096">
                  <c:v>530.79999999999995</c:v>
                </c:pt>
                <c:pt idx="14097">
                  <c:v>538.70000000000005</c:v>
                </c:pt>
                <c:pt idx="14098">
                  <c:v>537.20000000000005</c:v>
                </c:pt>
                <c:pt idx="14099">
                  <c:v>541.79999999999995</c:v>
                </c:pt>
                <c:pt idx="14100">
                  <c:v>538.1</c:v>
                </c:pt>
                <c:pt idx="14101">
                  <c:v>528.5</c:v>
                </c:pt>
                <c:pt idx="14102">
                  <c:v>525.1</c:v>
                </c:pt>
                <c:pt idx="14103">
                  <c:v>540.4</c:v>
                </c:pt>
                <c:pt idx="14104">
                  <c:v>534.70000000000005</c:v>
                </c:pt>
                <c:pt idx="14105">
                  <c:v>543.6</c:v>
                </c:pt>
                <c:pt idx="14106">
                  <c:v>542</c:v>
                </c:pt>
                <c:pt idx="14107">
                  <c:v>556.79999999999995</c:v>
                </c:pt>
                <c:pt idx="14108">
                  <c:v>545.9</c:v>
                </c:pt>
                <c:pt idx="14109">
                  <c:v>546.70000000000005</c:v>
                </c:pt>
                <c:pt idx="14110">
                  <c:v>533.4</c:v>
                </c:pt>
                <c:pt idx="14111">
                  <c:v>514.20000000000005</c:v>
                </c:pt>
                <c:pt idx="14112">
                  <c:v>524.79999999999995</c:v>
                </c:pt>
                <c:pt idx="14113">
                  <c:v>511.8</c:v>
                </c:pt>
                <c:pt idx="14114">
                  <c:v>514.6</c:v>
                </c:pt>
                <c:pt idx="14115">
                  <c:v>520.79999999999995</c:v>
                </c:pt>
                <c:pt idx="14116">
                  <c:v>536.4</c:v>
                </c:pt>
                <c:pt idx="14117">
                  <c:v>534.29999999999995</c:v>
                </c:pt>
                <c:pt idx="14118">
                  <c:v>534</c:v>
                </c:pt>
                <c:pt idx="14119">
                  <c:v>531.70000000000005</c:v>
                </c:pt>
                <c:pt idx="14120">
                  <c:v>529.79999999999995</c:v>
                </c:pt>
                <c:pt idx="14121">
                  <c:v>533.9</c:v>
                </c:pt>
                <c:pt idx="14122">
                  <c:v>537.4</c:v>
                </c:pt>
                <c:pt idx="14123">
                  <c:v>539.1</c:v>
                </c:pt>
                <c:pt idx="14124">
                  <c:v>542.79999999999995</c:v>
                </c:pt>
                <c:pt idx="14125">
                  <c:v>542.70000000000005</c:v>
                </c:pt>
                <c:pt idx="14126">
                  <c:v>545</c:v>
                </c:pt>
                <c:pt idx="14127">
                  <c:v>537.1</c:v>
                </c:pt>
                <c:pt idx="14128">
                  <c:v>537.29999999999995</c:v>
                </c:pt>
                <c:pt idx="14129">
                  <c:v>534.1</c:v>
                </c:pt>
                <c:pt idx="14130">
                  <c:v>518.6</c:v>
                </c:pt>
                <c:pt idx="14131">
                  <c:v>527.70000000000005</c:v>
                </c:pt>
                <c:pt idx="14132">
                  <c:v>527.20000000000005</c:v>
                </c:pt>
                <c:pt idx="14133">
                  <c:v>529</c:v>
                </c:pt>
                <c:pt idx="14134">
                  <c:v>529.9</c:v>
                </c:pt>
                <c:pt idx="14135">
                  <c:v>527</c:v>
                </c:pt>
                <c:pt idx="14136">
                  <c:v>513.6</c:v>
                </c:pt>
                <c:pt idx="14137">
                  <c:v>526.6</c:v>
                </c:pt>
                <c:pt idx="14138">
                  <c:v>529.5</c:v>
                </c:pt>
                <c:pt idx="14139">
                  <c:v>532.9</c:v>
                </c:pt>
                <c:pt idx="14140">
                  <c:v>535.79999999999995</c:v>
                </c:pt>
                <c:pt idx="14141">
                  <c:v>538.1</c:v>
                </c:pt>
                <c:pt idx="14142">
                  <c:v>545.70000000000005</c:v>
                </c:pt>
                <c:pt idx="14143">
                  <c:v>537.29999999999995</c:v>
                </c:pt>
                <c:pt idx="14144">
                  <c:v>536.70000000000005</c:v>
                </c:pt>
                <c:pt idx="14145">
                  <c:v>528.29999999999995</c:v>
                </c:pt>
                <c:pt idx="14146">
                  <c:v>521.4</c:v>
                </c:pt>
                <c:pt idx="14147">
                  <c:v>520.9</c:v>
                </c:pt>
                <c:pt idx="14148">
                  <c:v>521.29999999999995</c:v>
                </c:pt>
                <c:pt idx="14149">
                  <c:v>523.6</c:v>
                </c:pt>
                <c:pt idx="14150">
                  <c:v>527.79999999999995</c:v>
                </c:pt>
                <c:pt idx="14151">
                  <c:v>518.4</c:v>
                </c:pt>
                <c:pt idx="14152">
                  <c:v>526</c:v>
                </c:pt>
                <c:pt idx="14153">
                  <c:v>531.29999999999995</c:v>
                </c:pt>
                <c:pt idx="14154">
                  <c:v>529.1</c:v>
                </c:pt>
                <c:pt idx="14155">
                  <c:v>516.70000000000005</c:v>
                </c:pt>
                <c:pt idx="14156">
                  <c:v>536.1</c:v>
                </c:pt>
                <c:pt idx="14157">
                  <c:v>524.5</c:v>
                </c:pt>
                <c:pt idx="14158">
                  <c:v>547.9</c:v>
                </c:pt>
                <c:pt idx="14159">
                  <c:v>533.1</c:v>
                </c:pt>
                <c:pt idx="14160">
                  <c:v>543.4</c:v>
                </c:pt>
                <c:pt idx="14161">
                  <c:v>528.70000000000005</c:v>
                </c:pt>
                <c:pt idx="14162">
                  <c:v>503.9</c:v>
                </c:pt>
                <c:pt idx="14163">
                  <c:v>510.9</c:v>
                </c:pt>
                <c:pt idx="14164">
                  <c:v>513.5</c:v>
                </c:pt>
                <c:pt idx="14165">
                  <c:v>514.9</c:v>
                </c:pt>
                <c:pt idx="14166">
                  <c:v>515.20000000000005</c:v>
                </c:pt>
                <c:pt idx="14167">
                  <c:v>511.3</c:v>
                </c:pt>
                <c:pt idx="14168">
                  <c:v>518.20000000000005</c:v>
                </c:pt>
                <c:pt idx="14169">
                  <c:v>509.7</c:v>
                </c:pt>
                <c:pt idx="14170">
                  <c:v>527.5</c:v>
                </c:pt>
                <c:pt idx="14171">
                  <c:v>529.29999999999995</c:v>
                </c:pt>
                <c:pt idx="14172">
                  <c:v>519.5</c:v>
                </c:pt>
                <c:pt idx="14173">
                  <c:v>533.5</c:v>
                </c:pt>
                <c:pt idx="14174">
                  <c:v>544.70000000000005</c:v>
                </c:pt>
                <c:pt idx="14175">
                  <c:v>555.6</c:v>
                </c:pt>
                <c:pt idx="14176">
                  <c:v>544.5</c:v>
                </c:pt>
                <c:pt idx="14177">
                  <c:v>544</c:v>
                </c:pt>
                <c:pt idx="14178">
                  <c:v>557.5</c:v>
                </c:pt>
                <c:pt idx="14179">
                  <c:v>550</c:v>
                </c:pt>
                <c:pt idx="14180">
                  <c:v>537.6</c:v>
                </c:pt>
                <c:pt idx="14181">
                  <c:v>537.79999999999995</c:v>
                </c:pt>
                <c:pt idx="14182">
                  <c:v>531.79999999999995</c:v>
                </c:pt>
                <c:pt idx="14183">
                  <c:v>522.70000000000005</c:v>
                </c:pt>
                <c:pt idx="14184">
                  <c:v>532.70000000000005</c:v>
                </c:pt>
                <c:pt idx="14185">
                  <c:v>525.79999999999995</c:v>
                </c:pt>
                <c:pt idx="14186">
                  <c:v>535.29999999999995</c:v>
                </c:pt>
                <c:pt idx="14187">
                  <c:v>534.9</c:v>
                </c:pt>
                <c:pt idx="14188">
                  <c:v>534.4</c:v>
                </c:pt>
                <c:pt idx="14189">
                  <c:v>532.4</c:v>
                </c:pt>
                <c:pt idx="14190">
                  <c:v>543.70000000000005</c:v>
                </c:pt>
                <c:pt idx="14191">
                  <c:v>533.9</c:v>
                </c:pt>
                <c:pt idx="14192">
                  <c:v>537.29999999999995</c:v>
                </c:pt>
                <c:pt idx="14193">
                  <c:v>537</c:v>
                </c:pt>
                <c:pt idx="14194">
                  <c:v>538.70000000000005</c:v>
                </c:pt>
                <c:pt idx="14195">
                  <c:v>525.79999999999995</c:v>
                </c:pt>
                <c:pt idx="14196">
                  <c:v>535.6</c:v>
                </c:pt>
                <c:pt idx="14197">
                  <c:v>526.5</c:v>
                </c:pt>
                <c:pt idx="14198">
                  <c:v>532.1</c:v>
                </c:pt>
                <c:pt idx="14199">
                  <c:v>555.20000000000005</c:v>
                </c:pt>
                <c:pt idx="14200">
                  <c:v>559.29999999999995</c:v>
                </c:pt>
                <c:pt idx="14201">
                  <c:v>568.4</c:v>
                </c:pt>
                <c:pt idx="14202">
                  <c:v>578.20000000000005</c:v>
                </c:pt>
                <c:pt idx="14203">
                  <c:v>570.20000000000005</c:v>
                </c:pt>
                <c:pt idx="14204">
                  <c:v>567.1</c:v>
                </c:pt>
                <c:pt idx="14205">
                  <c:v>565.79999999999995</c:v>
                </c:pt>
                <c:pt idx="14206">
                  <c:v>558.4</c:v>
                </c:pt>
                <c:pt idx="14207">
                  <c:v>545</c:v>
                </c:pt>
                <c:pt idx="14208">
                  <c:v>536.20000000000005</c:v>
                </c:pt>
                <c:pt idx="14209">
                  <c:v>531.70000000000005</c:v>
                </c:pt>
                <c:pt idx="14210">
                  <c:v>532.4</c:v>
                </c:pt>
                <c:pt idx="14211">
                  <c:v>538.70000000000005</c:v>
                </c:pt>
                <c:pt idx="14212">
                  <c:v>537.9</c:v>
                </c:pt>
                <c:pt idx="14213">
                  <c:v>540.6</c:v>
                </c:pt>
                <c:pt idx="14214">
                  <c:v>540.9</c:v>
                </c:pt>
                <c:pt idx="14215">
                  <c:v>539.79999999999995</c:v>
                </c:pt>
                <c:pt idx="14216">
                  <c:v>539.4</c:v>
                </c:pt>
                <c:pt idx="14217">
                  <c:v>545.79999999999995</c:v>
                </c:pt>
                <c:pt idx="14218">
                  <c:v>544.29999999999995</c:v>
                </c:pt>
                <c:pt idx="14219">
                  <c:v>554.29999999999995</c:v>
                </c:pt>
                <c:pt idx="14220">
                  <c:v>573.20000000000005</c:v>
                </c:pt>
                <c:pt idx="14221">
                  <c:v>564.20000000000005</c:v>
                </c:pt>
                <c:pt idx="14222">
                  <c:v>563.79999999999995</c:v>
                </c:pt>
                <c:pt idx="14223">
                  <c:v>549.20000000000005</c:v>
                </c:pt>
                <c:pt idx="14224">
                  <c:v>532.9</c:v>
                </c:pt>
                <c:pt idx="14225">
                  <c:v>535.1</c:v>
                </c:pt>
                <c:pt idx="14226">
                  <c:v>534</c:v>
                </c:pt>
                <c:pt idx="14227">
                  <c:v>539.29999999999995</c:v>
                </c:pt>
                <c:pt idx="14228">
                  <c:v>543</c:v>
                </c:pt>
                <c:pt idx="14229">
                  <c:v>544.9</c:v>
                </c:pt>
                <c:pt idx="14230">
                  <c:v>544.79999999999995</c:v>
                </c:pt>
                <c:pt idx="14231">
                  <c:v>536.70000000000005</c:v>
                </c:pt>
                <c:pt idx="14232">
                  <c:v>542.70000000000005</c:v>
                </c:pt>
                <c:pt idx="14233">
                  <c:v>545.79999999999995</c:v>
                </c:pt>
                <c:pt idx="14234">
                  <c:v>554.9</c:v>
                </c:pt>
                <c:pt idx="14235">
                  <c:v>563.5</c:v>
                </c:pt>
                <c:pt idx="14236">
                  <c:v>551.4</c:v>
                </c:pt>
                <c:pt idx="14237">
                  <c:v>566.9</c:v>
                </c:pt>
                <c:pt idx="14238">
                  <c:v>566.70000000000005</c:v>
                </c:pt>
                <c:pt idx="14239">
                  <c:v>551.20000000000005</c:v>
                </c:pt>
                <c:pt idx="14240">
                  <c:v>547.9</c:v>
                </c:pt>
                <c:pt idx="14241">
                  <c:v>540.1</c:v>
                </c:pt>
                <c:pt idx="14242">
                  <c:v>533.5</c:v>
                </c:pt>
                <c:pt idx="14243">
                  <c:v>538.29999999999995</c:v>
                </c:pt>
                <c:pt idx="14244">
                  <c:v>541.79999999999995</c:v>
                </c:pt>
                <c:pt idx="14245">
                  <c:v>544</c:v>
                </c:pt>
                <c:pt idx="14246">
                  <c:v>543.1</c:v>
                </c:pt>
                <c:pt idx="14247">
                  <c:v>537.1</c:v>
                </c:pt>
                <c:pt idx="14248">
                  <c:v>529.6</c:v>
                </c:pt>
                <c:pt idx="14249">
                  <c:v>536.79999999999995</c:v>
                </c:pt>
                <c:pt idx="14250">
                  <c:v>547.5</c:v>
                </c:pt>
                <c:pt idx="14251">
                  <c:v>560.9</c:v>
                </c:pt>
                <c:pt idx="14252">
                  <c:v>566.29999999999995</c:v>
                </c:pt>
                <c:pt idx="14253">
                  <c:v>567.6</c:v>
                </c:pt>
                <c:pt idx="14254">
                  <c:v>561.79999999999995</c:v>
                </c:pt>
                <c:pt idx="14255">
                  <c:v>557.70000000000005</c:v>
                </c:pt>
                <c:pt idx="14256">
                  <c:v>562.6</c:v>
                </c:pt>
                <c:pt idx="14257">
                  <c:v>541.29999999999995</c:v>
                </c:pt>
                <c:pt idx="14258">
                  <c:v>538</c:v>
                </c:pt>
                <c:pt idx="14259">
                  <c:v>527.20000000000005</c:v>
                </c:pt>
                <c:pt idx="14260">
                  <c:v>520.6</c:v>
                </c:pt>
                <c:pt idx="14261">
                  <c:v>531.79999999999995</c:v>
                </c:pt>
                <c:pt idx="14262">
                  <c:v>552.4</c:v>
                </c:pt>
                <c:pt idx="14263">
                  <c:v>553.79999999999995</c:v>
                </c:pt>
                <c:pt idx="14264">
                  <c:v>534.6</c:v>
                </c:pt>
                <c:pt idx="14265">
                  <c:v>540.4</c:v>
                </c:pt>
                <c:pt idx="14266">
                  <c:v>525.79999999999995</c:v>
                </c:pt>
                <c:pt idx="14267">
                  <c:v>534</c:v>
                </c:pt>
                <c:pt idx="14268">
                  <c:v>530.20000000000005</c:v>
                </c:pt>
                <c:pt idx="14269">
                  <c:v>530</c:v>
                </c:pt>
                <c:pt idx="14270">
                  <c:v>533.20000000000005</c:v>
                </c:pt>
                <c:pt idx="14271">
                  <c:v>527.29999999999995</c:v>
                </c:pt>
                <c:pt idx="14272">
                  <c:v>524.1</c:v>
                </c:pt>
                <c:pt idx="14273">
                  <c:v>531.79999999999995</c:v>
                </c:pt>
                <c:pt idx="14274">
                  <c:v>531</c:v>
                </c:pt>
                <c:pt idx="14275">
                  <c:v>539.9</c:v>
                </c:pt>
                <c:pt idx="14276">
                  <c:v>543.79999999999995</c:v>
                </c:pt>
                <c:pt idx="14277">
                  <c:v>542</c:v>
                </c:pt>
                <c:pt idx="14278">
                  <c:v>535.4</c:v>
                </c:pt>
                <c:pt idx="14279">
                  <c:v>535.9</c:v>
                </c:pt>
                <c:pt idx="14280">
                  <c:v>541.79999999999995</c:v>
                </c:pt>
                <c:pt idx="14281">
                  <c:v>525.1</c:v>
                </c:pt>
                <c:pt idx="14282">
                  <c:v>527.70000000000005</c:v>
                </c:pt>
                <c:pt idx="14283">
                  <c:v>532.70000000000005</c:v>
                </c:pt>
                <c:pt idx="14284">
                  <c:v>552.6</c:v>
                </c:pt>
                <c:pt idx="14285">
                  <c:v>562.6</c:v>
                </c:pt>
                <c:pt idx="14286">
                  <c:v>549.29999999999995</c:v>
                </c:pt>
                <c:pt idx="14287">
                  <c:v>548.20000000000005</c:v>
                </c:pt>
                <c:pt idx="14288">
                  <c:v>539.20000000000005</c:v>
                </c:pt>
                <c:pt idx="14289">
                  <c:v>545.6</c:v>
                </c:pt>
                <c:pt idx="14290">
                  <c:v>529.6</c:v>
                </c:pt>
                <c:pt idx="14291">
                  <c:v>542.6</c:v>
                </c:pt>
                <c:pt idx="14292">
                  <c:v>544.79999999999995</c:v>
                </c:pt>
                <c:pt idx="14293">
                  <c:v>539.5</c:v>
                </c:pt>
                <c:pt idx="14294">
                  <c:v>528.20000000000005</c:v>
                </c:pt>
                <c:pt idx="14295">
                  <c:v>512.70000000000005</c:v>
                </c:pt>
                <c:pt idx="14296">
                  <c:v>537.29999999999995</c:v>
                </c:pt>
                <c:pt idx="14297">
                  <c:v>541.79999999999995</c:v>
                </c:pt>
                <c:pt idx="14298">
                  <c:v>565.79999999999995</c:v>
                </c:pt>
                <c:pt idx="14299">
                  <c:v>561.6</c:v>
                </c:pt>
                <c:pt idx="14300">
                  <c:v>556</c:v>
                </c:pt>
                <c:pt idx="14301">
                  <c:v>550.1</c:v>
                </c:pt>
                <c:pt idx="14302">
                  <c:v>539.4</c:v>
                </c:pt>
                <c:pt idx="14303">
                  <c:v>529.6</c:v>
                </c:pt>
                <c:pt idx="14304">
                  <c:v>529.1</c:v>
                </c:pt>
                <c:pt idx="14305">
                  <c:v>530.4</c:v>
                </c:pt>
                <c:pt idx="14306">
                  <c:v>530.4</c:v>
                </c:pt>
                <c:pt idx="14307">
                  <c:v>534.79999999999995</c:v>
                </c:pt>
                <c:pt idx="14308">
                  <c:v>538.29999999999995</c:v>
                </c:pt>
                <c:pt idx="14309">
                  <c:v>540.9</c:v>
                </c:pt>
                <c:pt idx="14310">
                  <c:v>535.1</c:v>
                </c:pt>
                <c:pt idx="14311">
                  <c:v>537.5</c:v>
                </c:pt>
                <c:pt idx="14312">
                  <c:v>531.29999999999995</c:v>
                </c:pt>
                <c:pt idx="14313">
                  <c:v>537</c:v>
                </c:pt>
                <c:pt idx="14314">
                  <c:v>541.6</c:v>
                </c:pt>
                <c:pt idx="14315">
                  <c:v>547.29999999999995</c:v>
                </c:pt>
                <c:pt idx="14316">
                  <c:v>545.1</c:v>
                </c:pt>
                <c:pt idx="14317">
                  <c:v>559.20000000000005</c:v>
                </c:pt>
                <c:pt idx="14318">
                  <c:v>566.6</c:v>
                </c:pt>
                <c:pt idx="14319">
                  <c:v>561.79999999999995</c:v>
                </c:pt>
                <c:pt idx="14320">
                  <c:v>543.20000000000005</c:v>
                </c:pt>
                <c:pt idx="14321">
                  <c:v>547.1</c:v>
                </c:pt>
                <c:pt idx="14322">
                  <c:v>515.9</c:v>
                </c:pt>
                <c:pt idx="14323">
                  <c:v>526.9</c:v>
                </c:pt>
                <c:pt idx="14324">
                  <c:v>530.4</c:v>
                </c:pt>
                <c:pt idx="14325">
                  <c:v>530</c:v>
                </c:pt>
                <c:pt idx="14326">
                  <c:v>546.20000000000005</c:v>
                </c:pt>
                <c:pt idx="14327">
                  <c:v>548.79999999999995</c:v>
                </c:pt>
                <c:pt idx="14328">
                  <c:v>562.29999999999995</c:v>
                </c:pt>
                <c:pt idx="14329">
                  <c:v>555</c:v>
                </c:pt>
                <c:pt idx="14330">
                  <c:v>543.79999999999995</c:v>
                </c:pt>
                <c:pt idx="14331">
                  <c:v>542.9</c:v>
                </c:pt>
                <c:pt idx="14332">
                  <c:v>530.70000000000005</c:v>
                </c:pt>
                <c:pt idx="14333">
                  <c:v>532</c:v>
                </c:pt>
                <c:pt idx="14334">
                  <c:v>528.20000000000005</c:v>
                </c:pt>
                <c:pt idx="14335">
                  <c:v>544.9</c:v>
                </c:pt>
                <c:pt idx="14336">
                  <c:v>551.29999999999995</c:v>
                </c:pt>
                <c:pt idx="14337">
                  <c:v>548.1</c:v>
                </c:pt>
                <c:pt idx="14338">
                  <c:v>541.9</c:v>
                </c:pt>
                <c:pt idx="14339">
                  <c:v>545.70000000000005</c:v>
                </c:pt>
                <c:pt idx="14340">
                  <c:v>532.29999999999995</c:v>
                </c:pt>
                <c:pt idx="14341">
                  <c:v>535.20000000000005</c:v>
                </c:pt>
                <c:pt idx="14342">
                  <c:v>539.20000000000005</c:v>
                </c:pt>
                <c:pt idx="14343">
                  <c:v>536.1</c:v>
                </c:pt>
                <c:pt idx="14344">
                  <c:v>548.79999999999995</c:v>
                </c:pt>
                <c:pt idx="14345">
                  <c:v>564.1</c:v>
                </c:pt>
                <c:pt idx="14346">
                  <c:v>568.70000000000005</c:v>
                </c:pt>
                <c:pt idx="14347">
                  <c:v>568.70000000000005</c:v>
                </c:pt>
                <c:pt idx="14348">
                  <c:v>562.79999999999995</c:v>
                </c:pt>
                <c:pt idx="14349">
                  <c:v>569.4</c:v>
                </c:pt>
                <c:pt idx="14350">
                  <c:v>570.4</c:v>
                </c:pt>
                <c:pt idx="14351">
                  <c:v>563.79999999999995</c:v>
                </c:pt>
                <c:pt idx="14352">
                  <c:v>553.9</c:v>
                </c:pt>
                <c:pt idx="14353">
                  <c:v>533.79999999999995</c:v>
                </c:pt>
                <c:pt idx="14354">
                  <c:v>534.79999999999995</c:v>
                </c:pt>
                <c:pt idx="14355">
                  <c:v>524.5</c:v>
                </c:pt>
                <c:pt idx="14356">
                  <c:v>561.9</c:v>
                </c:pt>
                <c:pt idx="14357">
                  <c:v>569.79999999999995</c:v>
                </c:pt>
                <c:pt idx="14358">
                  <c:v>562.9</c:v>
                </c:pt>
                <c:pt idx="14359">
                  <c:v>548.79999999999995</c:v>
                </c:pt>
                <c:pt idx="14360">
                  <c:v>548.9</c:v>
                </c:pt>
                <c:pt idx="14361">
                  <c:v>543</c:v>
                </c:pt>
                <c:pt idx="14362">
                  <c:v>555.5</c:v>
                </c:pt>
                <c:pt idx="14363">
                  <c:v>555.4</c:v>
                </c:pt>
                <c:pt idx="14364">
                  <c:v>556.70000000000005</c:v>
                </c:pt>
                <c:pt idx="14365">
                  <c:v>537</c:v>
                </c:pt>
                <c:pt idx="14366">
                  <c:v>552.20000000000005</c:v>
                </c:pt>
                <c:pt idx="14367">
                  <c:v>532.70000000000005</c:v>
                </c:pt>
                <c:pt idx="14368">
                  <c:v>555.4</c:v>
                </c:pt>
                <c:pt idx="14369">
                  <c:v>571.4</c:v>
                </c:pt>
                <c:pt idx="14370">
                  <c:v>578.4</c:v>
                </c:pt>
                <c:pt idx="14371">
                  <c:v>581.20000000000005</c:v>
                </c:pt>
                <c:pt idx="14372">
                  <c:v>572.20000000000005</c:v>
                </c:pt>
                <c:pt idx="14373">
                  <c:v>548.29999999999995</c:v>
                </c:pt>
                <c:pt idx="14374">
                  <c:v>541.5</c:v>
                </c:pt>
                <c:pt idx="14375">
                  <c:v>546.1</c:v>
                </c:pt>
                <c:pt idx="14376">
                  <c:v>543</c:v>
                </c:pt>
                <c:pt idx="14377">
                  <c:v>538</c:v>
                </c:pt>
                <c:pt idx="14378">
                  <c:v>537.29999999999995</c:v>
                </c:pt>
                <c:pt idx="14379">
                  <c:v>527.6</c:v>
                </c:pt>
                <c:pt idx="14380">
                  <c:v>541.1</c:v>
                </c:pt>
                <c:pt idx="14381">
                  <c:v>531.9</c:v>
                </c:pt>
                <c:pt idx="14382">
                  <c:v>553.1</c:v>
                </c:pt>
                <c:pt idx="14383">
                  <c:v>554.9</c:v>
                </c:pt>
                <c:pt idx="14384">
                  <c:v>557.20000000000005</c:v>
                </c:pt>
                <c:pt idx="14385">
                  <c:v>557.79999999999995</c:v>
                </c:pt>
                <c:pt idx="14386">
                  <c:v>555.6</c:v>
                </c:pt>
                <c:pt idx="14387">
                  <c:v>542.6</c:v>
                </c:pt>
                <c:pt idx="14388">
                  <c:v>537</c:v>
                </c:pt>
                <c:pt idx="14389">
                  <c:v>556.4</c:v>
                </c:pt>
                <c:pt idx="14390">
                  <c:v>567.9</c:v>
                </c:pt>
                <c:pt idx="14391">
                  <c:v>586.1</c:v>
                </c:pt>
                <c:pt idx="14392">
                  <c:v>583.20000000000005</c:v>
                </c:pt>
                <c:pt idx="14393">
                  <c:v>562</c:v>
                </c:pt>
                <c:pt idx="14394">
                  <c:v>550.9</c:v>
                </c:pt>
                <c:pt idx="14395">
                  <c:v>543.20000000000005</c:v>
                </c:pt>
                <c:pt idx="14396">
                  <c:v>542.6</c:v>
                </c:pt>
                <c:pt idx="14397">
                  <c:v>541</c:v>
                </c:pt>
                <c:pt idx="14398">
                  <c:v>555.79999999999995</c:v>
                </c:pt>
                <c:pt idx="14399">
                  <c:v>560.79999999999995</c:v>
                </c:pt>
                <c:pt idx="14400">
                  <c:v>563.70000000000005</c:v>
                </c:pt>
                <c:pt idx="14401">
                  <c:v>558.6</c:v>
                </c:pt>
                <c:pt idx="14402">
                  <c:v>549.29999999999995</c:v>
                </c:pt>
                <c:pt idx="14403">
                  <c:v>555.4</c:v>
                </c:pt>
                <c:pt idx="14404">
                  <c:v>552</c:v>
                </c:pt>
                <c:pt idx="14405">
                  <c:v>554.1</c:v>
                </c:pt>
                <c:pt idx="14406">
                  <c:v>576</c:v>
                </c:pt>
                <c:pt idx="14407">
                  <c:v>581.9</c:v>
                </c:pt>
                <c:pt idx="14408">
                  <c:v>587.5</c:v>
                </c:pt>
                <c:pt idx="14409">
                  <c:v>584.5</c:v>
                </c:pt>
                <c:pt idx="14410">
                  <c:v>571.5</c:v>
                </c:pt>
                <c:pt idx="14411">
                  <c:v>567.20000000000005</c:v>
                </c:pt>
                <c:pt idx="14412">
                  <c:v>564.6</c:v>
                </c:pt>
                <c:pt idx="14413">
                  <c:v>563.9</c:v>
                </c:pt>
                <c:pt idx="14414">
                  <c:v>554.5</c:v>
                </c:pt>
                <c:pt idx="14415">
                  <c:v>570.20000000000005</c:v>
                </c:pt>
                <c:pt idx="14416">
                  <c:v>578.4</c:v>
                </c:pt>
                <c:pt idx="14417">
                  <c:v>582.4</c:v>
                </c:pt>
                <c:pt idx="14418">
                  <c:v>591.20000000000005</c:v>
                </c:pt>
                <c:pt idx="14419">
                  <c:v>588.79999999999995</c:v>
                </c:pt>
                <c:pt idx="14420">
                  <c:v>589.29999999999995</c:v>
                </c:pt>
                <c:pt idx="14421">
                  <c:v>570.20000000000005</c:v>
                </c:pt>
                <c:pt idx="14422">
                  <c:v>564.9</c:v>
                </c:pt>
                <c:pt idx="14423">
                  <c:v>554.79999999999995</c:v>
                </c:pt>
                <c:pt idx="14424">
                  <c:v>548.9</c:v>
                </c:pt>
                <c:pt idx="14425">
                  <c:v>554</c:v>
                </c:pt>
                <c:pt idx="14426">
                  <c:v>558.70000000000005</c:v>
                </c:pt>
                <c:pt idx="14427">
                  <c:v>559.70000000000005</c:v>
                </c:pt>
                <c:pt idx="14428">
                  <c:v>565.70000000000005</c:v>
                </c:pt>
                <c:pt idx="14429">
                  <c:v>558.6</c:v>
                </c:pt>
                <c:pt idx="14430">
                  <c:v>562.5</c:v>
                </c:pt>
                <c:pt idx="14431">
                  <c:v>552.5</c:v>
                </c:pt>
                <c:pt idx="14432">
                  <c:v>560.1</c:v>
                </c:pt>
                <c:pt idx="14433">
                  <c:v>549.1</c:v>
                </c:pt>
                <c:pt idx="14434">
                  <c:v>559</c:v>
                </c:pt>
                <c:pt idx="14435">
                  <c:v>575</c:v>
                </c:pt>
                <c:pt idx="14436">
                  <c:v>591.20000000000005</c:v>
                </c:pt>
                <c:pt idx="14437">
                  <c:v>573.20000000000005</c:v>
                </c:pt>
                <c:pt idx="14438">
                  <c:v>562.5</c:v>
                </c:pt>
                <c:pt idx="14439">
                  <c:v>554</c:v>
                </c:pt>
                <c:pt idx="14440">
                  <c:v>554.70000000000005</c:v>
                </c:pt>
                <c:pt idx="14441">
                  <c:v>554.29999999999995</c:v>
                </c:pt>
                <c:pt idx="14442">
                  <c:v>557.6</c:v>
                </c:pt>
                <c:pt idx="14443">
                  <c:v>552.4</c:v>
                </c:pt>
                <c:pt idx="14444">
                  <c:v>555.1</c:v>
                </c:pt>
                <c:pt idx="14445">
                  <c:v>565.4</c:v>
                </c:pt>
                <c:pt idx="14446">
                  <c:v>549.4</c:v>
                </c:pt>
                <c:pt idx="14447">
                  <c:v>559.1</c:v>
                </c:pt>
                <c:pt idx="14448">
                  <c:v>543.4</c:v>
                </c:pt>
                <c:pt idx="14449">
                  <c:v>558</c:v>
                </c:pt>
                <c:pt idx="14450">
                  <c:v>565.70000000000005</c:v>
                </c:pt>
                <c:pt idx="14451">
                  <c:v>572.5</c:v>
                </c:pt>
                <c:pt idx="14452">
                  <c:v>566.6</c:v>
                </c:pt>
                <c:pt idx="14453">
                  <c:v>573.70000000000005</c:v>
                </c:pt>
                <c:pt idx="14454">
                  <c:v>576.5</c:v>
                </c:pt>
                <c:pt idx="14455">
                  <c:v>547.9</c:v>
                </c:pt>
                <c:pt idx="14456">
                  <c:v>552.29999999999995</c:v>
                </c:pt>
                <c:pt idx="14457">
                  <c:v>546</c:v>
                </c:pt>
                <c:pt idx="14458">
                  <c:v>545.5</c:v>
                </c:pt>
                <c:pt idx="14459">
                  <c:v>535.29999999999995</c:v>
                </c:pt>
                <c:pt idx="14460">
                  <c:v>557.1</c:v>
                </c:pt>
                <c:pt idx="14461">
                  <c:v>556.29999999999995</c:v>
                </c:pt>
                <c:pt idx="14462">
                  <c:v>558.5</c:v>
                </c:pt>
                <c:pt idx="14463">
                  <c:v>557.9</c:v>
                </c:pt>
                <c:pt idx="14464">
                  <c:v>551.6</c:v>
                </c:pt>
                <c:pt idx="14465">
                  <c:v>560.9</c:v>
                </c:pt>
                <c:pt idx="14466">
                  <c:v>559.79999999999995</c:v>
                </c:pt>
                <c:pt idx="14467">
                  <c:v>548.29999999999995</c:v>
                </c:pt>
                <c:pt idx="14468">
                  <c:v>558.9</c:v>
                </c:pt>
                <c:pt idx="14469">
                  <c:v>554.9</c:v>
                </c:pt>
                <c:pt idx="14470">
                  <c:v>557.70000000000005</c:v>
                </c:pt>
                <c:pt idx="14471">
                  <c:v>560.29999999999995</c:v>
                </c:pt>
                <c:pt idx="14472">
                  <c:v>566.5</c:v>
                </c:pt>
                <c:pt idx="14473">
                  <c:v>583.1</c:v>
                </c:pt>
                <c:pt idx="14474">
                  <c:v>573</c:v>
                </c:pt>
                <c:pt idx="14475">
                  <c:v>564.70000000000005</c:v>
                </c:pt>
                <c:pt idx="14476">
                  <c:v>550.9</c:v>
                </c:pt>
                <c:pt idx="14477">
                  <c:v>537.29999999999995</c:v>
                </c:pt>
                <c:pt idx="14478">
                  <c:v>533.1</c:v>
                </c:pt>
                <c:pt idx="14479">
                  <c:v>553.29999999999995</c:v>
                </c:pt>
                <c:pt idx="14480">
                  <c:v>554.79999999999995</c:v>
                </c:pt>
                <c:pt idx="14481">
                  <c:v>552</c:v>
                </c:pt>
                <c:pt idx="14482">
                  <c:v>560.1</c:v>
                </c:pt>
                <c:pt idx="14483">
                  <c:v>553</c:v>
                </c:pt>
                <c:pt idx="14484">
                  <c:v>538.29999999999995</c:v>
                </c:pt>
                <c:pt idx="14485">
                  <c:v>541.1</c:v>
                </c:pt>
                <c:pt idx="14486">
                  <c:v>552.20000000000005</c:v>
                </c:pt>
                <c:pt idx="14487">
                  <c:v>543.20000000000005</c:v>
                </c:pt>
                <c:pt idx="14488">
                  <c:v>573.29999999999995</c:v>
                </c:pt>
                <c:pt idx="14489">
                  <c:v>577</c:v>
                </c:pt>
                <c:pt idx="14490">
                  <c:v>567.79999999999995</c:v>
                </c:pt>
                <c:pt idx="14491">
                  <c:v>559.5</c:v>
                </c:pt>
                <c:pt idx="14492">
                  <c:v>544.1</c:v>
                </c:pt>
                <c:pt idx="14493">
                  <c:v>548.5</c:v>
                </c:pt>
                <c:pt idx="14494">
                  <c:v>560.79999999999995</c:v>
                </c:pt>
                <c:pt idx="14495">
                  <c:v>573.4</c:v>
                </c:pt>
                <c:pt idx="14496">
                  <c:v>584.20000000000005</c:v>
                </c:pt>
                <c:pt idx="14497">
                  <c:v>574</c:v>
                </c:pt>
                <c:pt idx="14498">
                  <c:v>582</c:v>
                </c:pt>
                <c:pt idx="14499">
                  <c:v>577.70000000000005</c:v>
                </c:pt>
                <c:pt idx="14500">
                  <c:v>571.6</c:v>
                </c:pt>
                <c:pt idx="14501">
                  <c:v>571.6</c:v>
                </c:pt>
                <c:pt idx="14502">
                  <c:v>565</c:v>
                </c:pt>
                <c:pt idx="14503">
                  <c:v>573.20000000000005</c:v>
                </c:pt>
                <c:pt idx="14504">
                  <c:v>555.4</c:v>
                </c:pt>
                <c:pt idx="14505">
                  <c:v>550.79999999999995</c:v>
                </c:pt>
                <c:pt idx="14506">
                  <c:v>545.9</c:v>
                </c:pt>
                <c:pt idx="14507">
                  <c:v>551.6</c:v>
                </c:pt>
                <c:pt idx="14508">
                  <c:v>547</c:v>
                </c:pt>
                <c:pt idx="14509">
                  <c:v>554.9</c:v>
                </c:pt>
                <c:pt idx="14510">
                  <c:v>557.20000000000005</c:v>
                </c:pt>
                <c:pt idx="14511">
                  <c:v>546.20000000000005</c:v>
                </c:pt>
                <c:pt idx="14512">
                  <c:v>548.70000000000005</c:v>
                </c:pt>
                <c:pt idx="14513">
                  <c:v>552.79999999999995</c:v>
                </c:pt>
                <c:pt idx="14514">
                  <c:v>555.79999999999995</c:v>
                </c:pt>
                <c:pt idx="14515">
                  <c:v>558.1</c:v>
                </c:pt>
                <c:pt idx="14516">
                  <c:v>559.9</c:v>
                </c:pt>
                <c:pt idx="14517">
                  <c:v>556.9</c:v>
                </c:pt>
                <c:pt idx="14518">
                  <c:v>576.20000000000005</c:v>
                </c:pt>
                <c:pt idx="14519">
                  <c:v>584.4</c:v>
                </c:pt>
                <c:pt idx="14520">
                  <c:v>581.5</c:v>
                </c:pt>
                <c:pt idx="14521">
                  <c:v>578.5</c:v>
                </c:pt>
                <c:pt idx="14522">
                  <c:v>563.29999999999995</c:v>
                </c:pt>
                <c:pt idx="14523">
                  <c:v>553</c:v>
                </c:pt>
                <c:pt idx="14524">
                  <c:v>546.1</c:v>
                </c:pt>
                <c:pt idx="14525">
                  <c:v>554</c:v>
                </c:pt>
                <c:pt idx="14526">
                  <c:v>546.20000000000005</c:v>
                </c:pt>
                <c:pt idx="14527">
                  <c:v>546.9</c:v>
                </c:pt>
                <c:pt idx="14528">
                  <c:v>560.1</c:v>
                </c:pt>
                <c:pt idx="14529">
                  <c:v>558.70000000000005</c:v>
                </c:pt>
                <c:pt idx="14530">
                  <c:v>560.70000000000005</c:v>
                </c:pt>
                <c:pt idx="14531">
                  <c:v>560.1</c:v>
                </c:pt>
                <c:pt idx="14532">
                  <c:v>560.70000000000005</c:v>
                </c:pt>
                <c:pt idx="14533">
                  <c:v>554.29999999999995</c:v>
                </c:pt>
                <c:pt idx="14534">
                  <c:v>559</c:v>
                </c:pt>
                <c:pt idx="14535">
                  <c:v>568.4</c:v>
                </c:pt>
                <c:pt idx="14536">
                  <c:v>573</c:v>
                </c:pt>
                <c:pt idx="14537">
                  <c:v>584.9</c:v>
                </c:pt>
                <c:pt idx="14538">
                  <c:v>586.4</c:v>
                </c:pt>
                <c:pt idx="14539">
                  <c:v>571</c:v>
                </c:pt>
                <c:pt idx="14540">
                  <c:v>572.70000000000005</c:v>
                </c:pt>
                <c:pt idx="14541">
                  <c:v>564.9</c:v>
                </c:pt>
                <c:pt idx="14542">
                  <c:v>552.29999999999995</c:v>
                </c:pt>
                <c:pt idx="14543">
                  <c:v>544.4</c:v>
                </c:pt>
                <c:pt idx="14544">
                  <c:v>541.9</c:v>
                </c:pt>
                <c:pt idx="14545">
                  <c:v>560.4</c:v>
                </c:pt>
                <c:pt idx="14546">
                  <c:v>556.5</c:v>
                </c:pt>
                <c:pt idx="14547">
                  <c:v>563.4</c:v>
                </c:pt>
                <c:pt idx="14548">
                  <c:v>558.29999999999995</c:v>
                </c:pt>
                <c:pt idx="14549">
                  <c:v>546.4</c:v>
                </c:pt>
                <c:pt idx="14550">
                  <c:v>560.20000000000005</c:v>
                </c:pt>
                <c:pt idx="14551">
                  <c:v>555.4</c:v>
                </c:pt>
                <c:pt idx="14552">
                  <c:v>566.29999999999995</c:v>
                </c:pt>
                <c:pt idx="14553">
                  <c:v>577.4</c:v>
                </c:pt>
                <c:pt idx="14554">
                  <c:v>581.79999999999995</c:v>
                </c:pt>
                <c:pt idx="14555">
                  <c:v>585</c:v>
                </c:pt>
                <c:pt idx="14556">
                  <c:v>564.29999999999995</c:v>
                </c:pt>
                <c:pt idx="14557">
                  <c:v>572.9</c:v>
                </c:pt>
                <c:pt idx="14558">
                  <c:v>567.1</c:v>
                </c:pt>
                <c:pt idx="14559">
                  <c:v>557</c:v>
                </c:pt>
                <c:pt idx="14560">
                  <c:v>538.9</c:v>
                </c:pt>
                <c:pt idx="14561">
                  <c:v>547.29999999999995</c:v>
                </c:pt>
                <c:pt idx="14562">
                  <c:v>530.5</c:v>
                </c:pt>
                <c:pt idx="14563">
                  <c:v>545.9</c:v>
                </c:pt>
                <c:pt idx="14564">
                  <c:v>548.29999999999995</c:v>
                </c:pt>
                <c:pt idx="14565">
                  <c:v>540.20000000000005</c:v>
                </c:pt>
                <c:pt idx="14566">
                  <c:v>535.5</c:v>
                </c:pt>
                <c:pt idx="14567">
                  <c:v>534.5</c:v>
                </c:pt>
                <c:pt idx="14568">
                  <c:v>528.20000000000005</c:v>
                </c:pt>
                <c:pt idx="14569">
                  <c:v>533.9</c:v>
                </c:pt>
                <c:pt idx="14570">
                  <c:v>537.29999999999995</c:v>
                </c:pt>
                <c:pt idx="14571">
                  <c:v>544.70000000000005</c:v>
                </c:pt>
                <c:pt idx="14572">
                  <c:v>530.20000000000005</c:v>
                </c:pt>
                <c:pt idx="14573">
                  <c:v>528</c:v>
                </c:pt>
                <c:pt idx="14574">
                  <c:v>536.9</c:v>
                </c:pt>
                <c:pt idx="14575">
                  <c:v>527.9</c:v>
                </c:pt>
                <c:pt idx="14576">
                  <c:v>525.70000000000005</c:v>
                </c:pt>
                <c:pt idx="14577">
                  <c:v>533</c:v>
                </c:pt>
                <c:pt idx="14578">
                  <c:v>529.20000000000005</c:v>
                </c:pt>
                <c:pt idx="14579">
                  <c:v>529.6</c:v>
                </c:pt>
                <c:pt idx="14580">
                  <c:v>519.5</c:v>
                </c:pt>
                <c:pt idx="14581">
                  <c:v>520.70000000000005</c:v>
                </c:pt>
                <c:pt idx="14582">
                  <c:v>528.6</c:v>
                </c:pt>
                <c:pt idx="14583">
                  <c:v>512.70000000000005</c:v>
                </c:pt>
                <c:pt idx="14584">
                  <c:v>518.9</c:v>
                </c:pt>
                <c:pt idx="14585">
                  <c:v>522.70000000000005</c:v>
                </c:pt>
                <c:pt idx="14586">
                  <c:v>526.9</c:v>
                </c:pt>
                <c:pt idx="14587">
                  <c:v>523.6</c:v>
                </c:pt>
                <c:pt idx="14588">
                  <c:v>521.4</c:v>
                </c:pt>
                <c:pt idx="14589">
                  <c:v>526.79999999999995</c:v>
                </c:pt>
                <c:pt idx="14590">
                  <c:v>534.9</c:v>
                </c:pt>
                <c:pt idx="14591">
                  <c:v>538.9</c:v>
                </c:pt>
                <c:pt idx="14592">
                  <c:v>542.9</c:v>
                </c:pt>
                <c:pt idx="14593">
                  <c:v>532.20000000000005</c:v>
                </c:pt>
                <c:pt idx="14594">
                  <c:v>535.70000000000005</c:v>
                </c:pt>
                <c:pt idx="14595">
                  <c:v>530.20000000000005</c:v>
                </c:pt>
                <c:pt idx="14596">
                  <c:v>535.70000000000005</c:v>
                </c:pt>
                <c:pt idx="14597">
                  <c:v>524.70000000000005</c:v>
                </c:pt>
                <c:pt idx="14598">
                  <c:v>525</c:v>
                </c:pt>
                <c:pt idx="14599">
                  <c:v>530.4</c:v>
                </c:pt>
                <c:pt idx="14600">
                  <c:v>531.70000000000005</c:v>
                </c:pt>
                <c:pt idx="14601">
                  <c:v>511.9</c:v>
                </c:pt>
                <c:pt idx="14602">
                  <c:v>525.29999999999995</c:v>
                </c:pt>
                <c:pt idx="14603">
                  <c:v>513.5</c:v>
                </c:pt>
                <c:pt idx="14604">
                  <c:v>527.5</c:v>
                </c:pt>
                <c:pt idx="14605">
                  <c:v>524.20000000000005</c:v>
                </c:pt>
                <c:pt idx="14606">
                  <c:v>522.1</c:v>
                </c:pt>
                <c:pt idx="14607">
                  <c:v>515.4</c:v>
                </c:pt>
                <c:pt idx="14608">
                  <c:v>526.79999999999995</c:v>
                </c:pt>
                <c:pt idx="14609">
                  <c:v>521.6</c:v>
                </c:pt>
                <c:pt idx="14610">
                  <c:v>515.29999999999995</c:v>
                </c:pt>
                <c:pt idx="14611">
                  <c:v>516.6</c:v>
                </c:pt>
                <c:pt idx="14612">
                  <c:v>509.4</c:v>
                </c:pt>
                <c:pt idx="14613">
                  <c:v>520</c:v>
                </c:pt>
                <c:pt idx="14614">
                  <c:v>519.5</c:v>
                </c:pt>
                <c:pt idx="14615">
                  <c:v>516.4</c:v>
                </c:pt>
                <c:pt idx="14616">
                  <c:v>520</c:v>
                </c:pt>
                <c:pt idx="14617">
                  <c:v>511.1</c:v>
                </c:pt>
                <c:pt idx="14618">
                  <c:v>516.5</c:v>
                </c:pt>
                <c:pt idx="14619">
                  <c:v>510.5</c:v>
                </c:pt>
                <c:pt idx="14620">
                  <c:v>510.3</c:v>
                </c:pt>
                <c:pt idx="14621">
                  <c:v>513.4</c:v>
                </c:pt>
                <c:pt idx="14622">
                  <c:v>510.4</c:v>
                </c:pt>
                <c:pt idx="14623">
                  <c:v>512.20000000000005</c:v>
                </c:pt>
                <c:pt idx="14624">
                  <c:v>521.20000000000005</c:v>
                </c:pt>
                <c:pt idx="14625">
                  <c:v>537.70000000000005</c:v>
                </c:pt>
                <c:pt idx="14626">
                  <c:v>546</c:v>
                </c:pt>
                <c:pt idx="14627">
                  <c:v>538.79999999999995</c:v>
                </c:pt>
                <c:pt idx="14628">
                  <c:v>531</c:v>
                </c:pt>
                <c:pt idx="14629">
                  <c:v>532.79999999999995</c:v>
                </c:pt>
                <c:pt idx="14630">
                  <c:v>532.5</c:v>
                </c:pt>
                <c:pt idx="14631">
                  <c:v>539.79999999999995</c:v>
                </c:pt>
                <c:pt idx="14632">
                  <c:v>533.1</c:v>
                </c:pt>
                <c:pt idx="14633">
                  <c:v>536.79999999999995</c:v>
                </c:pt>
                <c:pt idx="14634">
                  <c:v>536.1</c:v>
                </c:pt>
                <c:pt idx="14635">
                  <c:v>537.29999999999995</c:v>
                </c:pt>
                <c:pt idx="14636">
                  <c:v>534.20000000000005</c:v>
                </c:pt>
                <c:pt idx="14637">
                  <c:v>530.1</c:v>
                </c:pt>
                <c:pt idx="14638">
                  <c:v>541.6</c:v>
                </c:pt>
                <c:pt idx="14639">
                  <c:v>537.1</c:v>
                </c:pt>
                <c:pt idx="14640">
                  <c:v>541.70000000000005</c:v>
                </c:pt>
                <c:pt idx="14641">
                  <c:v>553.29999999999995</c:v>
                </c:pt>
                <c:pt idx="14642">
                  <c:v>550.4</c:v>
                </c:pt>
                <c:pt idx="14643">
                  <c:v>558.4</c:v>
                </c:pt>
                <c:pt idx="14644">
                  <c:v>558.20000000000005</c:v>
                </c:pt>
                <c:pt idx="14645">
                  <c:v>557.29999999999995</c:v>
                </c:pt>
                <c:pt idx="14646">
                  <c:v>562.70000000000005</c:v>
                </c:pt>
                <c:pt idx="14647">
                  <c:v>545.29999999999995</c:v>
                </c:pt>
                <c:pt idx="14648">
                  <c:v>539.5</c:v>
                </c:pt>
                <c:pt idx="14649">
                  <c:v>530.20000000000005</c:v>
                </c:pt>
                <c:pt idx="14650">
                  <c:v>526.79999999999995</c:v>
                </c:pt>
                <c:pt idx="14651">
                  <c:v>522.9</c:v>
                </c:pt>
                <c:pt idx="14652">
                  <c:v>538.6</c:v>
                </c:pt>
                <c:pt idx="14653">
                  <c:v>531.70000000000005</c:v>
                </c:pt>
                <c:pt idx="14654">
                  <c:v>539.4</c:v>
                </c:pt>
                <c:pt idx="14655">
                  <c:v>540.79999999999995</c:v>
                </c:pt>
                <c:pt idx="14656">
                  <c:v>535.70000000000005</c:v>
                </c:pt>
                <c:pt idx="14657">
                  <c:v>533.6</c:v>
                </c:pt>
                <c:pt idx="14658">
                  <c:v>532.20000000000005</c:v>
                </c:pt>
                <c:pt idx="14659">
                  <c:v>538</c:v>
                </c:pt>
                <c:pt idx="14660">
                  <c:v>551.29999999999995</c:v>
                </c:pt>
                <c:pt idx="14661">
                  <c:v>561.5</c:v>
                </c:pt>
                <c:pt idx="14662">
                  <c:v>560</c:v>
                </c:pt>
                <c:pt idx="14663">
                  <c:v>552.5</c:v>
                </c:pt>
                <c:pt idx="14664">
                  <c:v>550.70000000000005</c:v>
                </c:pt>
                <c:pt idx="14665">
                  <c:v>535.6</c:v>
                </c:pt>
                <c:pt idx="14666">
                  <c:v>530.6</c:v>
                </c:pt>
                <c:pt idx="14667">
                  <c:v>531.1</c:v>
                </c:pt>
                <c:pt idx="14668">
                  <c:v>530.6</c:v>
                </c:pt>
                <c:pt idx="14669">
                  <c:v>535.29999999999995</c:v>
                </c:pt>
                <c:pt idx="14670">
                  <c:v>541.79999999999995</c:v>
                </c:pt>
                <c:pt idx="14671">
                  <c:v>527.29999999999995</c:v>
                </c:pt>
                <c:pt idx="14672">
                  <c:v>535.79999999999995</c:v>
                </c:pt>
                <c:pt idx="14673">
                  <c:v>536.9</c:v>
                </c:pt>
                <c:pt idx="14674">
                  <c:v>535.5</c:v>
                </c:pt>
                <c:pt idx="14675">
                  <c:v>536.4</c:v>
                </c:pt>
                <c:pt idx="14676">
                  <c:v>551.29999999999995</c:v>
                </c:pt>
                <c:pt idx="14677">
                  <c:v>553.20000000000005</c:v>
                </c:pt>
                <c:pt idx="14678">
                  <c:v>553.6</c:v>
                </c:pt>
                <c:pt idx="14679">
                  <c:v>554.79999999999995</c:v>
                </c:pt>
                <c:pt idx="14680">
                  <c:v>544</c:v>
                </c:pt>
                <c:pt idx="14681">
                  <c:v>529.79999999999995</c:v>
                </c:pt>
                <c:pt idx="14682">
                  <c:v>522.20000000000005</c:v>
                </c:pt>
                <c:pt idx="14683">
                  <c:v>539.6</c:v>
                </c:pt>
                <c:pt idx="14684">
                  <c:v>543.5</c:v>
                </c:pt>
                <c:pt idx="14685">
                  <c:v>532.4</c:v>
                </c:pt>
                <c:pt idx="14686">
                  <c:v>539.9</c:v>
                </c:pt>
                <c:pt idx="14687">
                  <c:v>542.6</c:v>
                </c:pt>
                <c:pt idx="14688">
                  <c:v>534.20000000000005</c:v>
                </c:pt>
                <c:pt idx="14689">
                  <c:v>534.70000000000005</c:v>
                </c:pt>
                <c:pt idx="14690">
                  <c:v>549.9</c:v>
                </c:pt>
                <c:pt idx="14691">
                  <c:v>564.4</c:v>
                </c:pt>
                <c:pt idx="14692">
                  <c:v>565.70000000000005</c:v>
                </c:pt>
                <c:pt idx="14693">
                  <c:v>565.6</c:v>
                </c:pt>
                <c:pt idx="14694">
                  <c:v>554.20000000000005</c:v>
                </c:pt>
                <c:pt idx="14695">
                  <c:v>550.79999999999995</c:v>
                </c:pt>
                <c:pt idx="14696">
                  <c:v>540.6</c:v>
                </c:pt>
                <c:pt idx="14697">
                  <c:v>523.6</c:v>
                </c:pt>
                <c:pt idx="14698">
                  <c:v>541.20000000000005</c:v>
                </c:pt>
                <c:pt idx="14699">
                  <c:v>546.70000000000005</c:v>
                </c:pt>
                <c:pt idx="14700">
                  <c:v>538.1</c:v>
                </c:pt>
                <c:pt idx="14701">
                  <c:v>542.9</c:v>
                </c:pt>
                <c:pt idx="14702">
                  <c:v>545.5</c:v>
                </c:pt>
                <c:pt idx="14703">
                  <c:v>544</c:v>
                </c:pt>
                <c:pt idx="14704">
                  <c:v>542.20000000000005</c:v>
                </c:pt>
                <c:pt idx="14705">
                  <c:v>543.6</c:v>
                </c:pt>
                <c:pt idx="14706">
                  <c:v>557.29999999999995</c:v>
                </c:pt>
                <c:pt idx="14707">
                  <c:v>561</c:v>
                </c:pt>
                <c:pt idx="14708">
                  <c:v>570.6</c:v>
                </c:pt>
                <c:pt idx="14709">
                  <c:v>564.79999999999995</c:v>
                </c:pt>
                <c:pt idx="14710">
                  <c:v>560.20000000000005</c:v>
                </c:pt>
                <c:pt idx="14711">
                  <c:v>554.20000000000005</c:v>
                </c:pt>
                <c:pt idx="14712">
                  <c:v>543.20000000000005</c:v>
                </c:pt>
                <c:pt idx="14713">
                  <c:v>531.5</c:v>
                </c:pt>
                <c:pt idx="14714">
                  <c:v>538.20000000000005</c:v>
                </c:pt>
                <c:pt idx="14715">
                  <c:v>545.70000000000005</c:v>
                </c:pt>
                <c:pt idx="14716">
                  <c:v>537.6</c:v>
                </c:pt>
                <c:pt idx="14717">
                  <c:v>546</c:v>
                </c:pt>
                <c:pt idx="14718">
                  <c:v>543.9</c:v>
                </c:pt>
                <c:pt idx="14719">
                  <c:v>548.20000000000005</c:v>
                </c:pt>
                <c:pt idx="14720">
                  <c:v>543.1</c:v>
                </c:pt>
                <c:pt idx="14721">
                  <c:v>530.29999999999995</c:v>
                </c:pt>
                <c:pt idx="14722">
                  <c:v>540.6</c:v>
                </c:pt>
                <c:pt idx="14723">
                  <c:v>547.6</c:v>
                </c:pt>
                <c:pt idx="14724">
                  <c:v>566.4</c:v>
                </c:pt>
                <c:pt idx="14725">
                  <c:v>554.29999999999995</c:v>
                </c:pt>
                <c:pt idx="14726">
                  <c:v>559.1</c:v>
                </c:pt>
                <c:pt idx="14727">
                  <c:v>564.5</c:v>
                </c:pt>
                <c:pt idx="14728">
                  <c:v>559.20000000000005</c:v>
                </c:pt>
                <c:pt idx="14729">
                  <c:v>548.1</c:v>
                </c:pt>
                <c:pt idx="14730">
                  <c:v>537.20000000000005</c:v>
                </c:pt>
                <c:pt idx="14731">
                  <c:v>537.5</c:v>
                </c:pt>
                <c:pt idx="14732">
                  <c:v>533.29999999999995</c:v>
                </c:pt>
                <c:pt idx="14733">
                  <c:v>544.4</c:v>
                </c:pt>
                <c:pt idx="14734">
                  <c:v>544.79999999999995</c:v>
                </c:pt>
                <c:pt idx="14735">
                  <c:v>543.1</c:v>
                </c:pt>
                <c:pt idx="14736">
                  <c:v>545.70000000000005</c:v>
                </c:pt>
                <c:pt idx="14737">
                  <c:v>542.29999999999995</c:v>
                </c:pt>
                <c:pt idx="14738">
                  <c:v>542.20000000000005</c:v>
                </c:pt>
                <c:pt idx="14739">
                  <c:v>541</c:v>
                </c:pt>
                <c:pt idx="14740">
                  <c:v>553.29999999999995</c:v>
                </c:pt>
                <c:pt idx="14741">
                  <c:v>558.1</c:v>
                </c:pt>
                <c:pt idx="14742">
                  <c:v>569.29999999999995</c:v>
                </c:pt>
                <c:pt idx="14743">
                  <c:v>555.5</c:v>
                </c:pt>
                <c:pt idx="14744">
                  <c:v>557.29999999999995</c:v>
                </c:pt>
                <c:pt idx="14745">
                  <c:v>559.70000000000005</c:v>
                </c:pt>
                <c:pt idx="14746">
                  <c:v>535.4</c:v>
                </c:pt>
                <c:pt idx="14747">
                  <c:v>536.5</c:v>
                </c:pt>
                <c:pt idx="14748">
                  <c:v>538</c:v>
                </c:pt>
                <c:pt idx="14749">
                  <c:v>537.29999999999995</c:v>
                </c:pt>
                <c:pt idx="14750">
                  <c:v>534.1</c:v>
                </c:pt>
                <c:pt idx="14751">
                  <c:v>542.70000000000005</c:v>
                </c:pt>
                <c:pt idx="14752">
                  <c:v>534.4</c:v>
                </c:pt>
                <c:pt idx="14753">
                  <c:v>527.20000000000005</c:v>
                </c:pt>
                <c:pt idx="14754">
                  <c:v>538.70000000000005</c:v>
                </c:pt>
                <c:pt idx="14755">
                  <c:v>538.70000000000005</c:v>
                </c:pt>
                <c:pt idx="14756">
                  <c:v>539.79999999999995</c:v>
                </c:pt>
                <c:pt idx="14757">
                  <c:v>551.5</c:v>
                </c:pt>
                <c:pt idx="14758">
                  <c:v>554.9</c:v>
                </c:pt>
                <c:pt idx="14759">
                  <c:v>562.9</c:v>
                </c:pt>
                <c:pt idx="14760">
                  <c:v>562.70000000000005</c:v>
                </c:pt>
                <c:pt idx="14761">
                  <c:v>543.5</c:v>
                </c:pt>
                <c:pt idx="14762">
                  <c:v>545.6</c:v>
                </c:pt>
                <c:pt idx="14763">
                  <c:v>541</c:v>
                </c:pt>
                <c:pt idx="14764">
                  <c:v>536.6</c:v>
                </c:pt>
                <c:pt idx="14765">
                  <c:v>539.20000000000005</c:v>
                </c:pt>
                <c:pt idx="14766">
                  <c:v>539</c:v>
                </c:pt>
                <c:pt idx="14767">
                  <c:v>540.20000000000005</c:v>
                </c:pt>
                <c:pt idx="14768">
                  <c:v>528.20000000000005</c:v>
                </c:pt>
                <c:pt idx="14769">
                  <c:v>531.70000000000005</c:v>
                </c:pt>
                <c:pt idx="14770">
                  <c:v>529.6</c:v>
                </c:pt>
                <c:pt idx="14771">
                  <c:v>545.20000000000005</c:v>
                </c:pt>
                <c:pt idx="14772">
                  <c:v>535.20000000000005</c:v>
                </c:pt>
                <c:pt idx="14773">
                  <c:v>538</c:v>
                </c:pt>
                <c:pt idx="14774">
                  <c:v>542.4</c:v>
                </c:pt>
                <c:pt idx="14775">
                  <c:v>519.9</c:v>
                </c:pt>
                <c:pt idx="14776">
                  <c:v>539.6</c:v>
                </c:pt>
                <c:pt idx="14777">
                  <c:v>536.4</c:v>
                </c:pt>
                <c:pt idx="14778">
                  <c:v>532.1</c:v>
                </c:pt>
                <c:pt idx="14779">
                  <c:v>562.6</c:v>
                </c:pt>
                <c:pt idx="14780">
                  <c:v>551.9</c:v>
                </c:pt>
                <c:pt idx="14781">
                  <c:v>566.20000000000005</c:v>
                </c:pt>
                <c:pt idx="14782">
                  <c:v>557.70000000000005</c:v>
                </c:pt>
                <c:pt idx="14783">
                  <c:v>560.4</c:v>
                </c:pt>
                <c:pt idx="14784">
                  <c:v>569.29999999999995</c:v>
                </c:pt>
                <c:pt idx="14785">
                  <c:v>564.5</c:v>
                </c:pt>
                <c:pt idx="14786">
                  <c:v>562.20000000000005</c:v>
                </c:pt>
                <c:pt idx="14787">
                  <c:v>553.9</c:v>
                </c:pt>
                <c:pt idx="14788">
                  <c:v>545.79999999999995</c:v>
                </c:pt>
                <c:pt idx="14789">
                  <c:v>531.9</c:v>
                </c:pt>
                <c:pt idx="14790">
                  <c:v>535.79999999999995</c:v>
                </c:pt>
                <c:pt idx="14791">
                  <c:v>532.4</c:v>
                </c:pt>
                <c:pt idx="14792">
                  <c:v>540.6</c:v>
                </c:pt>
                <c:pt idx="14793">
                  <c:v>537.1</c:v>
                </c:pt>
                <c:pt idx="14794">
                  <c:v>542.79999999999995</c:v>
                </c:pt>
                <c:pt idx="14795">
                  <c:v>537.29999999999995</c:v>
                </c:pt>
                <c:pt idx="14796">
                  <c:v>523.4</c:v>
                </c:pt>
                <c:pt idx="14797">
                  <c:v>544.20000000000005</c:v>
                </c:pt>
                <c:pt idx="14798">
                  <c:v>541.70000000000005</c:v>
                </c:pt>
                <c:pt idx="14799">
                  <c:v>544.70000000000005</c:v>
                </c:pt>
                <c:pt idx="14800">
                  <c:v>542</c:v>
                </c:pt>
                <c:pt idx="14801">
                  <c:v>532.29999999999995</c:v>
                </c:pt>
                <c:pt idx="14802">
                  <c:v>545.6</c:v>
                </c:pt>
                <c:pt idx="14803">
                  <c:v>537.5</c:v>
                </c:pt>
                <c:pt idx="14804">
                  <c:v>539</c:v>
                </c:pt>
                <c:pt idx="14805">
                  <c:v>551.70000000000005</c:v>
                </c:pt>
                <c:pt idx="14806">
                  <c:v>555.1</c:v>
                </c:pt>
                <c:pt idx="14807">
                  <c:v>566.6</c:v>
                </c:pt>
                <c:pt idx="14808">
                  <c:v>562.79999999999995</c:v>
                </c:pt>
                <c:pt idx="14809">
                  <c:v>544.6</c:v>
                </c:pt>
                <c:pt idx="14810">
                  <c:v>547.1</c:v>
                </c:pt>
                <c:pt idx="14811">
                  <c:v>532.4</c:v>
                </c:pt>
                <c:pt idx="14812">
                  <c:v>530.29999999999995</c:v>
                </c:pt>
                <c:pt idx="14813">
                  <c:v>532.4</c:v>
                </c:pt>
                <c:pt idx="14814">
                  <c:v>534</c:v>
                </c:pt>
                <c:pt idx="14815">
                  <c:v>529.1</c:v>
                </c:pt>
                <c:pt idx="14816">
                  <c:v>529.1</c:v>
                </c:pt>
                <c:pt idx="14817">
                  <c:v>540.6</c:v>
                </c:pt>
                <c:pt idx="14818">
                  <c:v>540.20000000000005</c:v>
                </c:pt>
                <c:pt idx="14819">
                  <c:v>534</c:v>
                </c:pt>
                <c:pt idx="14820">
                  <c:v>533.9</c:v>
                </c:pt>
                <c:pt idx="14821">
                  <c:v>548.79999999999995</c:v>
                </c:pt>
                <c:pt idx="14822">
                  <c:v>553.29999999999995</c:v>
                </c:pt>
                <c:pt idx="14823">
                  <c:v>559.6</c:v>
                </c:pt>
                <c:pt idx="14824">
                  <c:v>557.1</c:v>
                </c:pt>
                <c:pt idx="14825">
                  <c:v>555.79999999999995</c:v>
                </c:pt>
                <c:pt idx="14826">
                  <c:v>557.70000000000005</c:v>
                </c:pt>
                <c:pt idx="14827">
                  <c:v>545.1</c:v>
                </c:pt>
                <c:pt idx="14828">
                  <c:v>533.1</c:v>
                </c:pt>
                <c:pt idx="14829">
                  <c:v>524.29999999999995</c:v>
                </c:pt>
                <c:pt idx="14830">
                  <c:v>528.4</c:v>
                </c:pt>
                <c:pt idx="14831">
                  <c:v>530.29999999999995</c:v>
                </c:pt>
                <c:pt idx="14832">
                  <c:v>520.5</c:v>
                </c:pt>
                <c:pt idx="14833">
                  <c:v>536.79999999999995</c:v>
                </c:pt>
                <c:pt idx="14834">
                  <c:v>526.29999999999995</c:v>
                </c:pt>
                <c:pt idx="14835">
                  <c:v>526.9</c:v>
                </c:pt>
                <c:pt idx="14836">
                  <c:v>531.4</c:v>
                </c:pt>
                <c:pt idx="14837">
                  <c:v>518</c:v>
                </c:pt>
                <c:pt idx="14838">
                  <c:v>531.6</c:v>
                </c:pt>
                <c:pt idx="14839">
                  <c:v>537.79999999999995</c:v>
                </c:pt>
                <c:pt idx="14840">
                  <c:v>549.6</c:v>
                </c:pt>
                <c:pt idx="14841">
                  <c:v>556.70000000000005</c:v>
                </c:pt>
                <c:pt idx="14842">
                  <c:v>554.79999999999995</c:v>
                </c:pt>
                <c:pt idx="14843">
                  <c:v>548.4</c:v>
                </c:pt>
                <c:pt idx="14844">
                  <c:v>546.79999999999995</c:v>
                </c:pt>
                <c:pt idx="14845">
                  <c:v>541.29999999999995</c:v>
                </c:pt>
                <c:pt idx="14846">
                  <c:v>534.20000000000005</c:v>
                </c:pt>
                <c:pt idx="14847">
                  <c:v>529.1</c:v>
                </c:pt>
                <c:pt idx="14848">
                  <c:v>531.29999999999995</c:v>
                </c:pt>
                <c:pt idx="14849">
                  <c:v>545.4</c:v>
                </c:pt>
                <c:pt idx="14850">
                  <c:v>553.70000000000005</c:v>
                </c:pt>
                <c:pt idx="14851">
                  <c:v>558.1</c:v>
                </c:pt>
                <c:pt idx="14852">
                  <c:v>546.6</c:v>
                </c:pt>
                <c:pt idx="14853">
                  <c:v>550.6</c:v>
                </c:pt>
                <c:pt idx="14854">
                  <c:v>554.1</c:v>
                </c:pt>
                <c:pt idx="14855">
                  <c:v>554.79999999999995</c:v>
                </c:pt>
                <c:pt idx="14856">
                  <c:v>553.79999999999995</c:v>
                </c:pt>
                <c:pt idx="14857">
                  <c:v>540</c:v>
                </c:pt>
                <c:pt idx="14858">
                  <c:v>552.6</c:v>
                </c:pt>
                <c:pt idx="14859">
                  <c:v>550</c:v>
                </c:pt>
                <c:pt idx="14860">
                  <c:v>528.79999999999995</c:v>
                </c:pt>
                <c:pt idx="14861">
                  <c:v>532.5</c:v>
                </c:pt>
                <c:pt idx="14862">
                  <c:v>532</c:v>
                </c:pt>
                <c:pt idx="14863">
                  <c:v>518.5</c:v>
                </c:pt>
                <c:pt idx="14864">
                  <c:v>530.6</c:v>
                </c:pt>
                <c:pt idx="14865">
                  <c:v>526.29999999999995</c:v>
                </c:pt>
                <c:pt idx="14866">
                  <c:v>538.9</c:v>
                </c:pt>
                <c:pt idx="14867">
                  <c:v>535.79999999999995</c:v>
                </c:pt>
                <c:pt idx="14868">
                  <c:v>534.9</c:v>
                </c:pt>
                <c:pt idx="14869">
                  <c:v>538.20000000000005</c:v>
                </c:pt>
                <c:pt idx="14870">
                  <c:v>537.70000000000005</c:v>
                </c:pt>
                <c:pt idx="14871">
                  <c:v>545.6</c:v>
                </c:pt>
                <c:pt idx="14872">
                  <c:v>539.5</c:v>
                </c:pt>
                <c:pt idx="14873">
                  <c:v>556.9</c:v>
                </c:pt>
                <c:pt idx="14874">
                  <c:v>542.29999999999995</c:v>
                </c:pt>
                <c:pt idx="14875">
                  <c:v>563.79999999999995</c:v>
                </c:pt>
                <c:pt idx="14876">
                  <c:v>559.1</c:v>
                </c:pt>
                <c:pt idx="14877">
                  <c:v>554.9</c:v>
                </c:pt>
                <c:pt idx="14878">
                  <c:v>536.20000000000005</c:v>
                </c:pt>
                <c:pt idx="14879">
                  <c:v>527.5</c:v>
                </c:pt>
                <c:pt idx="14880">
                  <c:v>529</c:v>
                </c:pt>
                <c:pt idx="14881">
                  <c:v>531.70000000000005</c:v>
                </c:pt>
                <c:pt idx="14882">
                  <c:v>541.79999999999995</c:v>
                </c:pt>
                <c:pt idx="14883">
                  <c:v>538.1</c:v>
                </c:pt>
                <c:pt idx="14884">
                  <c:v>539.9</c:v>
                </c:pt>
                <c:pt idx="14885">
                  <c:v>532.4</c:v>
                </c:pt>
                <c:pt idx="14886">
                  <c:v>538.70000000000005</c:v>
                </c:pt>
                <c:pt idx="14887">
                  <c:v>539</c:v>
                </c:pt>
                <c:pt idx="14888">
                  <c:v>540.9</c:v>
                </c:pt>
                <c:pt idx="14889">
                  <c:v>545.79999999999995</c:v>
                </c:pt>
                <c:pt idx="14890">
                  <c:v>558.5</c:v>
                </c:pt>
                <c:pt idx="14891">
                  <c:v>562.1</c:v>
                </c:pt>
                <c:pt idx="14892">
                  <c:v>561.70000000000005</c:v>
                </c:pt>
                <c:pt idx="14893">
                  <c:v>567.29999999999995</c:v>
                </c:pt>
                <c:pt idx="14894">
                  <c:v>567.29999999999995</c:v>
                </c:pt>
                <c:pt idx="14895">
                  <c:v>559.9</c:v>
                </c:pt>
                <c:pt idx="14896">
                  <c:v>545.29999999999995</c:v>
                </c:pt>
                <c:pt idx="14897">
                  <c:v>540.70000000000005</c:v>
                </c:pt>
                <c:pt idx="14898">
                  <c:v>530.4</c:v>
                </c:pt>
                <c:pt idx="14899">
                  <c:v>548.1</c:v>
                </c:pt>
                <c:pt idx="14900">
                  <c:v>538.1</c:v>
                </c:pt>
                <c:pt idx="14901">
                  <c:v>531.20000000000005</c:v>
                </c:pt>
                <c:pt idx="14902">
                  <c:v>528</c:v>
                </c:pt>
                <c:pt idx="14903">
                  <c:v>526.29999999999995</c:v>
                </c:pt>
                <c:pt idx="14904">
                  <c:v>530</c:v>
                </c:pt>
                <c:pt idx="14905">
                  <c:v>527.70000000000005</c:v>
                </c:pt>
                <c:pt idx="14906">
                  <c:v>534.1</c:v>
                </c:pt>
                <c:pt idx="14907">
                  <c:v>537.9</c:v>
                </c:pt>
                <c:pt idx="14908">
                  <c:v>534.1</c:v>
                </c:pt>
                <c:pt idx="14909">
                  <c:v>536.5</c:v>
                </c:pt>
                <c:pt idx="14910">
                  <c:v>530.29999999999995</c:v>
                </c:pt>
                <c:pt idx="14911">
                  <c:v>534.4</c:v>
                </c:pt>
                <c:pt idx="14912">
                  <c:v>531.70000000000005</c:v>
                </c:pt>
                <c:pt idx="14913">
                  <c:v>546.20000000000005</c:v>
                </c:pt>
                <c:pt idx="14914">
                  <c:v>556.29999999999995</c:v>
                </c:pt>
                <c:pt idx="14915">
                  <c:v>557.79999999999995</c:v>
                </c:pt>
                <c:pt idx="14916">
                  <c:v>554.79999999999995</c:v>
                </c:pt>
                <c:pt idx="14917">
                  <c:v>528.29999999999995</c:v>
                </c:pt>
                <c:pt idx="14918">
                  <c:v>527.9</c:v>
                </c:pt>
                <c:pt idx="14919">
                  <c:v>529.1</c:v>
                </c:pt>
                <c:pt idx="14920">
                  <c:v>528.9</c:v>
                </c:pt>
                <c:pt idx="14921">
                  <c:v>531.1</c:v>
                </c:pt>
                <c:pt idx="14922">
                  <c:v>532</c:v>
                </c:pt>
                <c:pt idx="14923">
                  <c:v>536.5</c:v>
                </c:pt>
                <c:pt idx="14924">
                  <c:v>534.79999999999995</c:v>
                </c:pt>
                <c:pt idx="14925">
                  <c:v>534.9</c:v>
                </c:pt>
                <c:pt idx="14926">
                  <c:v>538.29999999999995</c:v>
                </c:pt>
                <c:pt idx="14927">
                  <c:v>538.29999999999995</c:v>
                </c:pt>
                <c:pt idx="14928">
                  <c:v>538.9</c:v>
                </c:pt>
                <c:pt idx="14929">
                  <c:v>536.20000000000005</c:v>
                </c:pt>
                <c:pt idx="14930">
                  <c:v>551.70000000000005</c:v>
                </c:pt>
                <c:pt idx="14931">
                  <c:v>554.79999999999995</c:v>
                </c:pt>
                <c:pt idx="14932">
                  <c:v>554.29999999999995</c:v>
                </c:pt>
                <c:pt idx="14933">
                  <c:v>544.29999999999995</c:v>
                </c:pt>
                <c:pt idx="14934">
                  <c:v>532.29999999999995</c:v>
                </c:pt>
                <c:pt idx="14935">
                  <c:v>532.4</c:v>
                </c:pt>
                <c:pt idx="14936">
                  <c:v>530.4</c:v>
                </c:pt>
                <c:pt idx="14937">
                  <c:v>543.6</c:v>
                </c:pt>
                <c:pt idx="14938">
                  <c:v>545.4</c:v>
                </c:pt>
                <c:pt idx="14939">
                  <c:v>538</c:v>
                </c:pt>
                <c:pt idx="14940">
                  <c:v>534.9</c:v>
                </c:pt>
                <c:pt idx="14941">
                  <c:v>538.20000000000005</c:v>
                </c:pt>
                <c:pt idx="14942">
                  <c:v>540.20000000000005</c:v>
                </c:pt>
                <c:pt idx="14943">
                  <c:v>546.79999999999995</c:v>
                </c:pt>
                <c:pt idx="14944">
                  <c:v>550.6</c:v>
                </c:pt>
                <c:pt idx="14945">
                  <c:v>569.5</c:v>
                </c:pt>
                <c:pt idx="14946">
                  <c:v>572.5</c:v>
                </c:pt>
                <c:pt idx="14947">
                  <c:v>571.70000000000005</c:v>
                </c:pt>
                <c:pt idx="14948">
                  <c:v>563.20000000000005</c:v>
                </c:pt>
                <c:pt idx="14949">
                  <c:v>552.9</c:v>
                </c:pt>
                <c:pt idx="14950">
                  <c:v>543.6</c:v>
                </c:pt>
                <c:pt idx="14951">
                  <c:v>541</c:v>
                </c:pt>
                <c:pt idx="14952">
                  <c:v>539.9</c:v>
                </c:pt>
                <c:pt idx="14953">
                  <c:v>532.9</c:v>
                </c:pt>
                <c:pt idx="14954">
                  <c:v>544.6</c:v>
                </c:pt>
                <c:pt idx="14955">
                  <c:v>545.79999999999995</c:v>
                </c:pt>
                <c:pt idx="14956">
                  <c:v>546.79999999999995</c:v>
                </c:pt>
                <c:pt idx="14957">
                  <c:v>544.4</c:v>
                </c:pt>
                <c:pt idx="14958">
                  <c:v>550.70000000000005</c:v>
                </c:pt>
                <c:pt idx="14959">
                  <c:v>546.1</c:v>
                </c:pt>
                <c:pt idx="14960">
                  <c:v>553.29999999999995</c:v>
                </c:pt>
                <c:pt idx="14961">
                  <c:v>551.9</c:v>
                </c:pt>
                <c:pt idx="14962">
                  <c:v>569.1</c:v>
                </c:pt>
                <c:pt idx="14963">
                  <c:v>571.4</c:v>
                </c:pt>
                <c:pt idx="14964">
                  <c:v>561.9</c:v>
                </c:pt>
                <c:pt idx="14965">
                  <c:v>546.20000000000005</c:v>
                </c:pt>
                <c:pt idx="14966">
                  <c:v>545.6</c:v>
                </c:pt>
                <c:pt idx="14967">
                  <c:v>542</c:v>
                </c:pt>
                <c:pt idx="14968">
                  <c:v>547.5</c:v>
                </c:pt>
                <c:pt idx="14969">
                  <c:v>550.70000000000005</c:v>
                </c:pt>
                <c:pt idx="14970">
                  <c:v>535.4</c:v>
                </c:pt>
                <c:pt idx="14971">
                  <c:v>551.9</c:v>
                </c:pt>
                <c:pt idx="14972">
                  <c:v>546</c:v>
                </c:pt>
                <c:pt idx="14973">
                  <c:v>549.70000000000005</c:v>
                </c:pt>
                <c:pt idx="14974">
                  <c:v>559.5</c:v>
                </c:pt>
                <c:pt idx="14975">
                  <c:v>568.79999999999995</c:v>
                </c:pt>
                <c:pt idx="14976">
                  <c:v>570.6</c:v>
                </c:pt>
                <c:pt idx="14977">
                  <c:v>567.6</c:v>
                </c:pt>
                <c:pt idx="14978">
                  <c:v>576</c:v>
                </c:pt>
                <c:pt idx="14979">
                  <c:v>568.70000000000005</c:v>
                </c:pt>
                <c:pt idx="14980">
                  <c:v>555.9</c:v>
                </c:pt>
                <c:pt idx="14981">
                  <c:v>539.1</c:v>
                </c:pt>
                <c:pt idx="14982">
                  <c:v>540.79999999999995</c:v>
                </c:pt>
                <c:pt idx="14983">
                  <c:v>535.1</c:v>
                </c:pt>
                <c:pt idx="14984">
                  <c:v>541.29999999999995</c:v>
                </c:pt>
                <c:pt idx="14985">
                  <c:v>546.79999999999995</c:v>
                </c:pt>
                <c:pt idx="14986">
                  <c:v>534.1</c:v>
                </c:pt>
                <c:pt idx="14987">
                  <c:v>544.79999999999995</c:v>
                </c:pt>
                <c:pt idx="14988">
                  <c:v>547.79999999999995</c:v>
                </c:pt>
                <c:pt idx="14989">
                  <c:v>544.70000000000005</c:v>
                </c:pt>
                <c:pt idx="14990">
                  <c:v>540.70000000000005</c:v>
                </c:pt>
                <c:pt idx="14991">
                  <c:v>552.29999999999995</c:v>
                </c:pt>
                <c:pt idx="14992">
                  <c:v>564.20000000000005</c:v>
                </c:pt>
                <c:pt idx="14993">
                  <c:v>570.79999999999995</c:v>
                </c:pt>
                <c:pt idx="14994">
                  <c:v>561</c:v>
                </c:pt>
                <c:pt idx="14995">
                  <c:v>553.4</c:v>
                </c:pt>
                <c:pt idx="14996">
                  <c:v>546.5</c:v>
                </c:pt>
                <c:pt idx="14997">
                  <c:v>545.9</c:v>
                </c:pt>
                <c:pt idx="14998">
                  <c:v>546.4</c:v>
                </c:pt>
                <c:pt idx="14999">
                  <c:v>552.4</c:v>
                </c:pt>
                <c:pt idx="15000">
                  <c:v>543.1</c:v>
                </c:pt>
                <c:pt idx="15001">
                  <c:v>553.9</c:v>
                </c:pt>
                <c:pt idx="15002">
                  <c:v>552.4</c:v>
                </c:pt>
                <c:pt idx="15003">
                  <c:v>546</c:v>
                </c:pt>
                <c:pt idx="15004">
                  <c:v>551</c:v>
                </c:pt>
                <c:pt idx="15005">
                  <c:v>547.5</c:v>
                </c:pt>
                <c:pt idx="15006">
                  <c:v>530.5</c:v>
                </c:pt>
                <c:pt idx="15007">
                  <c:v>545</c:v>
                </c:pt>
                <c:pt idx="15008">
                  <c:v>542.20000000000005</c:v>
                </c:pt>
                <c:pt idx="15009">
                  <c:v>557.1</c:v>
                </c:pt>
                <c:pt idx="15010">
                  <c:v>544</c:v>
                </c:pt>
                <c:pt idx="15011">
                  <c:v>553.29999999999995</c:v>
                </c:pt>
                <c:pt idx="15012">
                  <c:v>553.70000000000005</c:v>
                </c:pt>
                <c:pt idx="15013">
                  <c:v>545.9</c:v>
                </c:pt>
                <c:pt idx="15014">
                  <c:v>547.79999999999995</c:v>
                </c:pt>
                <c:pt idx="15015">
                  <c:v>557.5</c:v>
                </c:pt>
                <c:pt idx="15016">
                  <c:v>559.20000000000005</c:v>
                </c:pt>
                <c:pt idx="15017">
                  <c:v>569.20000000000005</c:v>
                </c:pt>
                <c:pt idx="15018">
                  <c:v>568.70000000000005</c:v>
                </c:pt>
                <c:pt idx="15019">
                  <c:v>573.6</c:v>
                </c:pt>
                <c:pt idx="15020">
                  <c:v>574.79999999999995</c:v>
                </c:pt>
                <c:pt idx="15021">
                  <c:v>574.6</c:v>
                </c:pt>
                <c:pt idx="15022">
                  <c:v>568.29999999999995</c:v>
                </c:pt>
                <c:pt idx="15023">
                  <c:v>556.20000000000005</c:v>
                </c:pt>
                <c:pt idx="15024">
                  <c:v>545.1</c:v>
                </c:pt>
                <c:pt idx="15025">
                  <c:v>541.20000000000005</c:v>
                </c:pt>
                <c:pt idx="15026">
                  <c:v>541.29999999999995</c:v>
                </c:pt>
                <c:pt idx="15027">
                  <c:v>553.4</c:v>
                </c:pt>
                <c:pt idx="15028">
                  <c:v>551.6</c:v>
                </c:pt>
                <c:pt idx="15029">
                  <c:v>553.9</c:v>
                </c:pt>
                <c:pt idx="15030">
                  <c:v>547</c:v>
                </c:pt>
                <c:pt idx="15031">
                  <c:v>555.79999999999995</c:v>
                </c:pt>
                <c:pt idx="15032">
                  <c:v>543</c:v>
                </c:pt>
                <c:pt idx="15033">
                  <c:v>551.5</c:v>
                </c:pt>
                <c:pt idx="15034">
                  <c:v>554.6</c:v>
                </c:pt>
                <c:pt idx="15035">
                  <c:v>558.20000000000005</c:v>
                </c:pt>
                <c:pt idx="15036">
                  <c:v>577.9</c:v>
                </c:pt>
                <c:pt idx="15037">
                  <c:v>581.6</c:v>
                </c:pt>
                <c:pt idx="15038">
                  <c:v>578.79999999999995</c:v>
                </c:pt>
                <c:pt idx="15039">
                  <c:v>563.20000000000005</c:v>
                </c:pt>
                <c:pt idx="15040">
                  <c:v>562.6</c:v>
                </c:pt>
                <c:pt idx="15041">
                  <c:v>555.1</c:v>
                </c:pt>
                <c:pt idx="15042">
                  <c:v>542.1</c:v>
                </c:pt>
                <c:pt idx="15043">
                  <c:v>545</c:v>
                </c:pt>
                <c:pt idx="15044">
                  <c:v>553</c:v>
                </c:pt>
                <c:pt idx="15045">
                  <c:v>558.79999999999995</c:v>
                </c:pt>
                <c:pt idx="15046">
                  <c:v>562.5</c:v>
                </c:pt>
                <c:pt idx="15047">
                  <c:v>560.9</c:v>
                </c:pt>
                <c:pt idx="15048">
                  <c:v>554</c:v>
                </c:pt>
                <c:pt idx="15049">
                  <c:v>554.79999999999995</c:v>
                </c:pt>
                <c:pt idx="15050">
                  <c:v>556.6</c:v>
                </c:pt>
                <c:pt idx="15051">
                  <c:v>553</c:v>
                </c:pt>
                <c:pt idx="15052">
                  <c:v>563.29999999999995</c:v>
                </c:pt>
                <c:pt idx="15053">
                  <c:v>572.29999999999995</c:v>
                </c:pt>
                <c:pt idx="15054">
                  <c:v>583.29999999999995</c:v>
                </c:pt>
                <c:pt idx="15055">
                  <c:v>573</c:v>
                </c:pt>
                <c:pt idx="15056">
                  <c:v>560.70000000000005</c:v>
                </c:pt>
                <c:pt idx="15057">
                  <c:v>550</c:v>
                </c:pt>
                <c:pt idx="15058">
                  <c:v>539.9</c:v>
                </c:pt>
                <c:pt idx="15059">
                  <c:v>548.9</c:v>
                </c:pt>
                <c:pt idx="15060">
                  <c:v>533.6</c:v>
                </c:pt>
                <c:pt idx="15061">
                  <c:v>557.5</c:v>
                </c:pt>
                <c:pt idx="15062">
                  <c:v>548.4</c:v>
                </c:pt>
                <c:pt idx="15063">
                  <c:v>548.70000000000005</c:v>
                </c:pt>
                <c:pt idx="15064">
                  <c:v>553</c:v>
                </c:pt>
                <c:pt idx="15065">
                  <c:v>549.4</c:v>
                </c:pt>
                <c:pt idx="15066">
                  <c:v>553.70000000000005</c:v>
                </c:pt>
                <c:pt idx="15067">
                  <c:v>561.5</c:v>
                </c:pt>
                <c:pt idx="15068">
                  <c:v>568.9</c:v>
                </c:pt>
                <c:pt idx="15069">
                  <c:v>566.70000000000005</c:v>
                </c:pt>
                <c:pt idx="15070">
                  <c:v>568.70000000000005</c:v>
                </c:pt>
                <c:pt idx="15071">
                  <c:v>569.79999999999995</c:v>
                </c:pt>
                <c:pt idx="15072">
                  <c:v>573.5</c:v>
                </c:pt>
                <c:pt idx="15073">
                  <c:v>563.9</c:v>
                </c:pt>
                <c:pt idx="15074">
                  <c:v>564.70000000000005</c:v>
                </c:pt>
                <c:pt idx="15075">
                  <c:v>571.4</c:v>
                </c:pt>
                <c:pt idx="15076">
                  <c:v>561.20000000000005</c:v>
                </c:pt>
                <c:pt idx="15077">
                  <c:v>547.6</c:v>
                </c:pt>
                <c:pt idx="15078">
                  <c:v>531.29999999999995</c:v>
                </c:pt>
                <c:pt idx="15079">
                  <c:v>543.1</c:v>
                </c:pt>
                <c:pt idx="15080">
                  <c:v>538.29999999999995</c:v>
                </c:pt>
                <c:pt idx="15081">
                  <c:v>551.29999999999995</c:v>
                </c:pt>
                <c:pt idx="15082">
                  <c:v>543.1</c:v>
                </c:pt>
                <c:pt idx="15083">
                  <c:v>549.1</c:v>
                </c:pt>
                <c:pt idx="15084">
                  <c:v>550.79999999999995</c:v>
                </c:pt>
                <c:pt idx="15085">
                  <c:v>546</c:v>
                </c:pt>
                <c:pt idx="15086">
                  <c:v>552.1</c:v>
                </c:pt>
                <c:pt idx="15087">
                  <c:v>531.6</c:v>
                </c:pt>
                <c:pt idx="15088">
                  <c:v>555.29999999999995</c:v>
                </c:pt>
                <c:pt idx="15089">
                  <c:v>565.1</c:v>
                </c:pt>
                <c:pt idx="15090">
                  <c:v>580.1</c:v>
                </c:pt>
                <c:pt idx="15091">
                  <c:v>556.1</c:v>
                </c:pt>
                <c:pt idx="15092">
                  <c:v>564.4</c:v>
                </c:pt>
                <c:pt idx="15093">
                  <c:v>556.9</c:v>
                </c:pt>
                <c:pt idx="15094">
                  <c:v>548.6</c:v>
                </c:pt>
                <c:pt idx="15095">
                  <c:v>549</c:v>
                </c:pt>
                <c:pt idx="15096">
                  <c:v>545.1</c:v>
                </c:pt>
                <c:pt idx="15097">
                  <c:v>557</c:v>
                </c:pt>
                <c:pt idx="15098">
                  <c:v>557.20000000000005</c:v>
                </c:pt>
                <c:pt idx="15099">
                  <c:v>544.20000000000005</c:v>
                </c:pt>
                <c:pt idx="15100">
                  <c:v>557.70000000000005</c:v>
                </c:pt>
                <c:pt idx="15101">
                  <c:v>545</c:v>
                </c:pt>
                <c:pt idx="15102">
                  <c:v>559.1</c:v>
                </c:pt>
                <c:pt idx="15103">
                  <c:v>554.1</c:v>
                </c:pt>
                <c:pt idx="15104">
                  <c:v>563.70000000000005</c:v>
                </c:pt>
                <c:pt idx="15105">
                  <c:v>570.6</c:v>
                </c:pt>
                <c:pt idx="15106">
                  <c:v>583.29999999999995</c:v>
                </c:pt>
                <c:pt idx="15107">
                  <c:v>586.79999999999995</c:v>
                </c:pt>
                <c:pt idx="15108">
                  <c:v>581.6</c:v>
                </c:pt>
                <c:pt idx="15109">
                  <c:v>576.4</c:v>
                </c:pt>
                <c:pt idx="15110">
                  <c:v>572.20000000000005</c:v>
                </c:pt>
                <c:pt idx="15111">
                  <c:v>566.79999999999995</c:v>
                </c:pt>
                <c:pt idx="15112">
                  <c:v>552.6</c:v>
                </c:pt>
                <c:pt idx="15113">
                  <c:v>544.70000000000005</c:v>
                </c:pt>
                <c:pt idx="15114">
                  <c:v>528.5</c:v>
                </c:pt>
                <c:pt idx="15115">
                  <c:v>554</c:v>
                </c:pt>
                <c:pt idx="15116">
                  <c:v>557.4</c:v>
                </c:pt>
                <c:pt idx="15117">
                  <c:v>550</c:v>
                </c:pt>
                <c:pt idx="15118">
                  <c:v>549.6</c:v>
                </c:pt>
                <c:pt idx="15119">
                  <c:v>551.29999999999995</c:v>
                </c:pt>
                <c:pt idx="15120">
                  <c:v>554.6</c:v>
                </c:pt>
                <c:pt idx="15121">
                  <c:v>556.9</c:v>
                </c:pt>
                <c:pt idx="15122">
                  <c:v>568</c:v>
                </c:pt>
                <c:pt idx="15123">
                  <c:v>581.29999999999995</c:v>
                </c:pt>
                <c:pt idx="15124">
                  <c:v>575.79999999999995</c:v>
                </c:pt>
                <c:pt idx="15125">
                  <c:v>566.4</c:v>
                </c:pt>
                <c:pt idx="15126">
                  <c:v>547.20000000000005</c:v>
                </c:pt>
                <c:pt idx="15127">
                  <c:v>548.29999999999995</c:v>
                </c:pt>
                <c:pt idx="15128">
                  <c:v>542.29999999999995</c:v>
                </c:pt>
                <c:pt idx="15129">
                  <c:v>532.20000000000005</c:v>
                </c:pt>
                <c:pt idx="15130">
                  <c:v>548.5</c:v>
                </c:pt>
                <c:pt idx="15131">
                  <c:v>551.70000000000005</c:v>
                </c:pt>
                <c:pt idx="15132">
                  <c:v>545.1</c:v>
                </c:pt>
                <c:pt idx="15133">
                  <c:v>548.5</c:v>
                </c:pt>
                <c:pt idx="15134">
                  <c:v>551.70000000000005</c:v>
                </c:pt>
                <c:pt idx="15135">
                  <c:v>549.9</c:v>
                </c:pt>
                <c:pt idx="15136">
                  <c:v>548.9</c:v>
                </c:pt>
                <c:pt idx="15137">
                  <c:v>558.9</c:v>
                </c:pt>
                <c:pt idx="15138">
                  <c:v>575.29999999999995</c:v>
                </c:pt>
                <c:pt idx="15139">
                  <c:v>563.1</c:v>
                </c:pt>
                <c:pt idx="15140">
                  <c:v>555.9</c:v>
                </c:pt>
                <c:pt idx="15141">
                  <c:v>540.29999999999995</c:v>
                </c:pt>
                <c:pt idx="15142">
                  <c:v>573.70000000000005</c:v>
                </c:pt>
                <c:pt idx="15143">
                  <c:v>566.4</c:v>
                </c:pt>
                <c:pt idx="15144">
                  <c:v>566.6</c:v>
                </c:pt>
                <c:pt idx="15145">
                  <c:v>554.4</c:v>
                </c:pt>
                <c:pt idx="15146">
                  <c:v>545.29999999999995</c:v>
                </c:pt>
                <c:pt idx="15147">
                  <c:v>543.9</c:v>
                </c:pt>
                <c:pt idx="15148">
                  <c:v>532.9</c:v>
                </c:pt>
                <c:pt idx="15149">
                  <c:v>535.70000000000005</c:v>
                </c:pt>
                <c:pt idx="15150">
                  <c:v>543.70000000000005</c:v>
                </c:pt>
                <c:pt idx="15151">
                  <c:v>552.9</c:v>
                </c:pt>
                <c:pt idx="15152">
                  <c:v>550.1</c:v>
                </c:pt>
                <c:pt idx="15153">
                  <c:v>554.5</c:v>
                </c:pt>
                <c:pt idx="15154">
                  <c:v>550.9</c:v>
                </c:pt>
                <c:pt idx="15155">
                  <c:v>552</c:v>
                </c:pt>
                <c:pt idx="15156">
                  <c:v>554.70000000000005</c:v>
                </c:pt>
                <c:pt idx="15157">
                  <c:v>548.5</c:v>
                </c:pt>
                <c:pt idx="15158">
                  <c:v>563.70000000000005</c:v>
                </c:pt>
                <c:pt idx="15159">
                  <c:v>575.4</c:v>
                </c:pt>
                <c:pt idx="15160">
                  <c:v>569.79999999999995</c:v>
                </c:pt>
                <c:pt idx="15161">
                  <c:v>573.20000000000005</c:v>
                </c:pt>
                <c:pt idx="15162">
                  <c:v>562</c:v>
                </c:pt>
                <c:pt idx="15163">
                  <c:v>549.6</c:v>
                </c:pt>
                <c:pt idx="15164">
                  <c:v>539.20000000000005</c:v>
                </c:pt>
                <c:pt idx="15165">
                  <c:v>551.29999999999995</c:v>
                </c:pt>
                <c:pt idx="15166">
                  <c:v>550</c:v>
                </c:pt>
                <c:pt idx="15167">
                  <c:v>556</c:v>
                </c:pt>
                <c:pt idx="15168">
                  <c:v>555.79999999999995</c:v>
                </c:pt>
                <c:pt idx="15169">
                  <c:v>553.4</c:v>
                </c:pt>
                <c:pt idx="15170">
                  <c:v>552.9</c:v>
                </c:pt>
                <c:pt idx="15171">
                  <c:v>555.70000000000005</c:v>
                </c:pt>
                <c:pt idx="15172">
                  <c:v>544.29999999999995</c:v>
                </c:pt>
                <c:pt idx="15173">
                  <c:v>551.20000000000005</c:v>
                </c:pt>
                <c:pt idx="15174">
                  <c:v>539.29999999999995</c:v>
                </c:pt>
                <c:pt idx="15175">
                  <c:v>557.79999999999995</c:v>
                </c:pt>
                <c:pt idx="15176">
                  <c:v>580</c:v>
                </c:pt>
                <c:pt idx="15177">
                  <c:v>578.6</c:v>
                </c:pt>
                <c:pt idx="15178">
                  <c:v>580.20000000000005</c:v>
                </c:pt>
                <c:pt idx="15179">
                  <c:v>568.1</c:v>
                </c:pt>
                <c:pt idx="15180">
                  <c:v>566.5</c:v>
                </c:pt>
                <c:pt idx="15181">
                  <c:v>550.70000000000005</c:v>
                </c:pt>
                <c:pt idx="15182">
                  <c:v>545.9</c:v>
                </c:pt>
                <c:pt idx="15183">
                  <c:v>543</c:v>
                </c:pt>
                <c:pt idx="15184">
                  <c:v>551.1</c:v>
                </c:pt>
                <c:pt idx="15185">
                  <c:v>548.70000000000005</c:v>
                </c:pt>
                <c:pt idx="15186">
                  <c:v>555.5</c:v>
                </c:pt>
                <c:pt idx="15187">
                  <c:v>559.5</c:v>
                </c:pt>
                <c:pt idx="15188">
                  <c:v>554.20000000000005</c:v>
                </c:pt>
                <c:pt idx="15189">
                  <c:v>558.6</c:v>
                </c:pt>
                <c:pt idx="15190">
                  <c:v>560.79999999999995</c:v>
                </c:pt>
                <c:pt idx="15191">
                  <c:v>562.20000000000005</c:v>
                </c:pt>
                <c:pt idx="15192">
                  <c:v>569.5</c:v>
                </c:pt>
                <c:pt idx="15193">
                  <c:v>575.1</c:v>
                </c:pt>
                <c:pt idx="15194">
                  <c:v>572.79999999999995</c:v>
                </c:pt>
                <c:pt idx="15195">
                  <c:v>578.29999999999995</c:v>
                </c:pt>
                <c:pt idx="15196">
                  <c:v>569</c:v>
                </c:pt>
                <c:pt idx="15197">
                  <c:v>557.5</c:v>
                </c:pt>
                <c:pt idx="15198">
                  <c:v>552</c:v>
                </c:pt>
                <c:pt idx="15199">
                  <c:v>544.70000000000005</c:v>
                </c:pt>
                <c:pt idx="15200">
                  <c:v>548.79999999999995</c:v>
                </c:pt>
                <c:pt idx="15201">
                  <c:v>552.79999999999995</c:v>
                </c:pt>
                <c:pt idx="15202">
                  <c:v>561.1</c:v>
                </c:pt>
                <c:pt idx="15203">
                  <c:v>550.20000000000005</c:v>
                </c:pt>
                <c:pt idx="15204">
                  <c:v>550.70000000000005</c:v>
                </c:pt>
                <c:pt idx="15205">
                  <c:v>557.1</c:v>
                </c:pt>
                <c:pt idx="15206">
                  <c:v>544.9</c:v>
                </c:pt>
                <c:pt idx="15207">
                  <c:v>557.20000000000005</c:v>
                </c:pt>
                <c:pt idx="15208">
                  <c:v>560.4</c:v>
                </c:pt>
                <c:pt idx="15209">
                  <c:v>570.5</c:v>
                </c:pt>
                <c:pt idx="15210">
                  <c:v>578.29999999999995</c:v>
                </c:pt>
                <c:pt idx="15211">
                  <c:v>569.1</c:v>
                </c:pt>
                <c:pt idx="15212">
                  <c:v>564.4</c:v>
                </c:pt>
                <c:pt idx="15213">
                  <c:v>554</c:v>
                </c:pt>
                <c:pt idx="15214">
                  <c:v>550.20000000000005</c:v>
                </c:pt>
                <c:pt idx="15215">
                  <c:v>538</c:v>
                </c:pt>
                <c:pt idx="15216">
                  <c:v>543.6</c:v>
                </c:pt>
                <c:pt idx="15217">
                  <c:v>549.4</c:v>
                </c:pt>
                <c:pt idx="15218">
                  <c:v>549.6</c:v>
                </c:pt>
                <c:pt idx="15219">
                  <c:v>548.79999999999995</c:v>
                </c:pt>
                <c:pt idx="15220">
                  <c:v>547.1</c:v>
                </c:pt>
                <c:pt idx="15221">
                  <c:v>547.29999999999995</c:v>
                </c:pt>
                <c:pt idx="15222">
                  <c:v>551.70000000000005</c:v>
                </c:pt>
                <c:pt idx="15223">
                  <c:v>557.70000000000005</c:v>
                </c:pt>
                <c:pt idx="15224">
                  <c:v>555.20000000000005</c:v>
                </c:pt>
                <c:pt idx="15225">
                  <c:v>559.6</c:v>
                </c:pt>
                <c:pt idx="15226">
                  <c:v>584.20000000000005</c:v>
                </c:pt>
                <c:pt idx="15227">
                  <c:v>582.70000000000005</c:v>
                </c:pt>
                <c:pt idx="15228">
                  <c:v>586.29999999999995</c:v>
                </c:pt>
                <c:pt idx="15229">
                  <c:v>585</c:v>
                </c:pt>
                <c:pt idx="15230">
                  <c:v>581.4</c:v>
                </c:pt>
                <c:pt idx="15231">
                  <c:v>577.6</c:v>
                </c:pt>
                <c:pt idx="15232">
                  <c:v>570.5</c:v>
                </c:pt>
                <c:pt idx="15233">
                  <c:v>564.29999999999995</c:v>
                </c:pt>
                <c:pt idx="15234">
                  <c:v>543.29999999999995</c:v>
                </c:pt>
                <c:pt idx="15235">
                  <c:v>542.20000000000005</c:v>
                </c:pt>
                <c:pt idx="15236">
                  <c:v>530.79999999999995</c:v>
                </c:pt>
                <c:pt idx="15237">
                  <c:v>532.9</c:v>
                </c:pt>
                <c:pt idx="15238">
                  <c:v>518.20000000000005</c:v>
                </c:pt>
                <c:pt idx="15239">
                  <c:v>532.9</c:v>
                </c:pt>
                <c:pt idx="15240">
                  <c:v>541.79999999999995</c:v>
                </c:pt>
                <c:pt idx="15241">
                  <c:v>548.79999999999995</c:v>
                </c:pt>
                <c:pt idx="15242">
                  <c:v>546.9</c:v>
                </c:pt>
                <c:pt idx="15243">
                  <c:v>548.79999999999995</c:v>
                </c:pt>
                <c:pt idx="15244">
                  <c:v>550.20000000000005</c:v>
                </c:pt>
                <c:pt idx="15245">
                  <c:v>555.79999999999995</c:v>
                </c:pt>
                <c:pt idx="15246">
                  <c:v>547.1</c:v>
                </c:pt>
                <c:pt idx="15247">
                  <c:v>554.6</c:v>
                </c:pt>
                <c:pt idx="15248">
                  <c:v>552.4</c:v>
                </c:pt>
                <c:pt idx="15249">
                  <c:v>549</c:v>
                </c:pt>
                <c:pt idx="15250">
                  <c:v>552</c:v>
                </c:pt>
                <c:pt idx="15251">
                  <c:v>551</c:v>
                </c:pt>
                <c:pt idx="15252">
                  <c:v>565.29999999999995</c:v>
                </c:pt>
                <c:pt idx="15253">
                  <c:v>562.6</c:v>
                </c:pt>
                <c:pt idx="15254">
                  <c:v>557</c:v>
                </c:pt>
                <c:pt idx="15255">
                  <c:v>556.79999999999995</c:v>
                </c:pt>
                <c:pt idx="15256">
                  <c:v>549.20000000000005</c:v>
                </c:pt>
                <c:pt idx="15257">
                  <c:v>544.70000000000005</c:v>
                </c:pt>
                <c:pt idx="15258">
                  <c:v>546.70000000000005</c:v>
                </c:pt>
                <c:pt idx="15259">
                  <c:v>548.29999999999995</c:v>
                </c:pt>
                <c:pt idx="15260">
                  <c:v>554.4</c:v>
                </c:pt>
                <c:pt idx="15261">
                  <c:v>541.4</c:v>
                </c:pt>
                <c:pt idx="15262">
                  <c:v>551.70000000000005</c:v>
                </c:pt>
                <c:pt idx="15263">
                  <c:v>540.4</c:v>
                </c:pt>
                <c:pt idx="15264">
                  <c:v>553.29999999999995</c:v>
                </c:pt>
                <c:pt idx="15265">
                  <c:v>548.79999999999995</c:v>
                </c:pt>
                <c:pt idx="15266">
                  <c:v>558.4</c:v>
                </c:pt>
                <c:pt idx="15267">
                  <c:v>569.4</c:v>
                </c:pt>
                <c:pt idx="15268">
                  <c:v>558.1</c:v>
                </c:pt>
                <c:pt idx="15269">
                  <c:v>568.9</c:v>
                </c:pt>
                <c:pt idx="15270">
                  <c:v>567.70000000000005</c:v>
                </c:pt>
                <c:pt idx="15271">
                  <c:v>574.20000000000005</c:v>
                </c:pt>
                <c:pt idx="15272">
                  <c:v>564.70000000000005</c:v>
                </c:pt>
                <c:pt idx="15273">
                  <c:v>560.70000000000005</c:v>
                </c:pt>
                <c:pt idx="15274">
                  <c:v>561.6</c:v>
                </c:pt>
                <c:pt idx="15275">
                  <c:v>556.70000000000005</c:v>
                </c:pt>
                <c:pt idx="15276">
                  <c:v>542.20000000000005</c:v>
                </c:pt>
                <c:pt idx="15277">
                  <c:v>543.70000000000005</c:v>
                </c:pt>
                <c:pt idx="15278">
                  <c:v>551.1</c:v>
                </c:pt>
                <c:pt idx="15279">
                  <c:v>549.9</c:v>
                </c:pt>
                <c:pt idx="15280">
                  <c:v>555.5</c:v>
                </c:pt>
                <c:pt idx="15281">
                  <c:v>544.5</c:v>
                </c:pt>
                <c:pt idx="15282">
                  <c:v>543.79999999999995</c:v>
                </c:pt>
                <c:pt idx="15283">
                  <c:v>547</c:v>
                </c:pt>
                <c:pt idx="15284">
                  <c:v>534.6</c:v>
                </c:pt>
                <c:pt idx="15285">
                  <c:v>548.4</c:v>
                </c:pt>
                <c:pt idx="15286">
                  <c:v>551.79999999999995</c:v>
                </c:pt>
                <c:pt idx="15287">
                  <c:v>553.70000000000005</c:v>
                </c:pt>
                <c:pt idx="15288">
                  <c:v>554.79999999999995</c:v>
                </c:pt>
                <c:pt idx="15289">
                  <c:v>561.79999999999995</c:v>
                </c:pt>
                <c:pt idx="15290">
                  <c:v>567.29999999999995</c:v>
                </c:pt>
                <c:pt idx="15291">
                  <c:v>553.20000000000005</c:v>
                </c:pt>
                <c:pt idx="15292">
                  <c:v>573.6</c:v>
                </c:pt>
                <c:pt idx="15293">
                  <c:v>565.9</c:v>
                </c:pt>
                <c:pt idx="15294">
                  <c:v>562.70000000000005</c:v>
                </c:pt>
                <c:pt idx="15295">
                  <c:v>553.70000000000005</c:v>
                </c:pt>
                <c:pt idx="15296">
                  <c:v>556.4</c:v>
                </c:pt>
                <c:pt idx="15297">
                  <c:v>535.5</c:v>
                </c:pt>
                <c:pt idx="15298">
                  <c:v>540.5</c:v>
                </c:pt>
                <c:pt idx="15299">
                  <c:v>570.79999999999995</c:v>
                </c:pt>
                <c:pt idx="15300">
                  <c:v>565.9</c:v>
                </c:pt>
                <c:pt idx="15301">
                  <c:v>561.9</c:v>
                </c:pt>
                <c:pt idx="15302">
                  <c:v>570.4</c:v>
                </c:pt>
                <c:pt idx="15303">
                  <c:v>553.29999999999995</c:v>
                </c:pt>
                <c:pt idx="15304">
                  <c:v>569.5</c:v>
                </c:pt>
                <c:pt idx="15305">
                  <c:v>563.29999999999995</c:v>
                </c:pt>
                <c:pt idx="15306">
                  <c:v>570.29999999999995</c:v>
                </c:pt>
                <c:pt idx="15307">
                  <c:v>571.5</c:v>
                </c:pt>
                <c:pt idx="15308">
                  <c:v>567.20000000000005</c:v>
                </c:pt>
                <c:pt idx="15309">
                  <c:v>564.6</c:v>
                </c:pt>
                <c:pt idx="15310">
                  <c:v>542.4</c:v>
                </c:pt>
                <c:pt idx="15311">
                  <c:v>539.5</c:v>
                </c:pt>
                <c:pt idx="15312">
                  <c:v>538.1</c:v>
                </c:pt>
                <c:pt idx="15313">
                  <c:v>533.5</c:v>
                </c:pt>
                <c:pt idx="15314">
                  <c:v>546.6</c:v>
                </c:pt>
                <c:pt idx="15315">
                  <c:v>550.79999999999995</c:v>
                </c:pt>
                <c:pt idx="15316">
                  <c:v>542</c:v>
                </c:pt>
                <c:pt idx="15317">
                  <c:v>538.70000000000005</c:v>
                </c:pt>
                <c:pt idx="15318">
                  <c:v>530.4</c:v>
                </c:pt>
                <c:pt idx="15319">
                  <c:v>543.5</c:v>
                </c:pt>
                <c:pt idx="15320">
                  <c:v>541.70000000000005</c:v>
                </c:pt>
                <c:pt idx="15321">
                  <c:v>555.29999999999995</c:v>
                </c:pt>
                <c:pt idx="15322">
                  <c:v>555.1</c:v>
                </c:pt>
                <c:pt idx="15323">
                  <c:v>560.20000000000005</c:v>
                </c:pt>
                <c:pt idx="15324">
                  <c:v>564.79999999999995</c:v>
                </c:pt>
                <c:pt idx="15325">
                  <c:v>552.1</c:v>
                </c:pt>
                <c:pt idx="15326">
                  <c:v>538.79999999999995</c:v>
                </c:pt>
                <c:pt idx="15327">
                  <c:v>537.9</c:v>
                </c:pt>
                <c:pt idx="15328">
                  <c:v>529.4</c:v>
                </c:pt>
                <c:pt idx="15329">
                  <c:v>531.9</c:v>
                </c:pt>
                <c:pt idx="15330">
                  <c:v>542.79999999999995</c:v>
                </c:pt>
                <c:pt idx="15331">
                  <c:v>541.5</c:v>
                </c:pt>
                <c:pt idx="15332">
                  <c:v>544.9</c:v>
                </c:pt>
                <c:pt idx="15333">
                  <c:v>525.70000000000005</c:v>
                </c:pt>
                <c:pt idx="15334">
                  <c:v>536.1</c:v>
                </c:pt>
                <c:pt idx="15335">
                  <c:v>530.79999999999995</c:v>
                </c:pt>
                <c:pt idx="15336">
                  <c:v>539.79999999999995</c:v>
                </c:pt>
                <c:pt idx="15337">
                  <c:v>549.20000000000005</c:v>
                </c:pt>
                <c:pt idx="15338">
                  <c:v>545.9</c:v>
                </c:pt>
                <c:pt idx="15339">
                  <c:v>551.6</c:v>
                </c:pt>
                <c:pt idx="15340">
                  <c:v>548.5</c:v>
                </c:pt>
                <c:pt idx="15341">
                  <c:v>539.5</c:v>
                </c:pt>
                <c:pt idx="15342">
                  <c:v>538.79999999999995</c:v>
                </c:pt>
                <c:pt idx="15343">
                  <c:v>534.29999999999995</c:v>
                </c:pt>
                <c:pt idx="15344">
                  <c:v>524.79999999999995</c:v>
                </c:pt>
                <c:pt idx="15345">
                  <c:v>534.5</c:v>
                </c:pt>
                <c:pt idx="15346">
                  <c:v>534.20000000000005</c:v>
                </c:pt>
                <c:pt idx="15347">
                  <c:v>533.20000000000005</c:v>
                </c:pt>
                <c:pt idx="15348">
                  <c:v>533.1</c:v>
                </c:pt>
                <c:pt idx="15349">
                  <c:v>535.9</c:v>
                </c:pt>
                <c:pt idx="15350">
                  <c:v>531</c:v>
                </c:pt>
                <c:pt idx="15351">
                  <c:v>518.4</c:v>
                </c:pt>
                <c:pt idx="15352">
                  <c:v>537.4</c:v>
                </c:pt>
                <c:pt idx="15353">
                  <c:v>540.4</c:v>
                </c:pt>
                <c:pt idx="15354">
                  <c:v>535.20000000000005</c:v>
                </c:pt>
                <c:pt idx="15355">
                  <c:v>542</c:v>
                </c:pt>
                <c:pt idx="15356">
                  <c:v>546.29999999999995</c:v>
                </c:pt>
                <c:pt idx="15357">
                  <c:v>543.1</c:v>
                </c:pt>
                <c:pt idx="15358">
                  <c:v>527.9</c:v>
                </c:pt>
                <c:pt idx="15359">
                  <c:v>519.29999999999995</c:v>
                </c:pt>
                <c:pt idx="15360">
                  <c:v>528.6</c:v>
                </c:pt>
                <c:pt idx="15361">
                  <c:v>528.9</c:v>
                </c:pt>
                <c:pt idx="15362">
                  <c:v>534.29999999999995</c:v>
                </c:pt>
                <c:pt idx="15363">
                  <c:v>536.9</c:v>
                </c:pt>
                <c:pt idx="15364">
                  <c:v>532.29999999999995</c:v>
                </c:pt>
                <c:pt idx="15365">
                  <c:v>534.29999999999995</c:v>
                </c:pt>
                <c:pt idx="15366">
                  <c:v>534</c:v>
                </c:pt>
                <c:pt idx="15367">
                  <c:v>528.79999999999995</c:v>
                </c:pt>
                <c:pt idx="15368">
                  <c:v>537</c:v>
                </c:pt>
                <c:pt idx="15369">
                  <c:v>551.6</c:v>
                </c:pt>
                <c:pt idx="15370">
                  <c:v>554.79999999999995</c:v>
                </c:pt>
                <c:pt idx="15371">
                  <c:v>553.4</c:v>
                </c:pt>
                <c:pt idx="15372">
                  <c:v>556.70000000000005</c:v>
                </c:pt>
                <c:pt idx="15373">
                  <c:v>549</c:v>
                </c:pt>
                <c:pt idx="15374">
                  <c:v>542.29999999999995</c:v>
                </c:pt>
                <c:pt idx="15375">
                  <c:v>534.20000000000005</c:v>
                </c:pt>
                <c:pt idx="15376">
                  <c:v>524.29999999999995</c:v>
                </c:pt>
                <c:pt idx="15377">
                  <c:v>526.5</c:v>
                </c:pt>
                <c:pt idx="15378">
                  <c:v>524.1</c:v>
                </c:pt>
                <c:pt idx="15379">
                  <c:v>534.1</c:v>
                </c:pt>
                <c:pt idx="15380">
                  <c:v>535.79999999999995</c:v>
                </c:pt>
                <c:pt idx="15381">
                  <c:v>537</c:v>
                </c:pt>
                <c:pt idx="15382">
                  <c:v>530.1</c:v>
                </c:pt>
                <c:pt idx="15383">
                  <c:v>537.70000000000005</c:v>
                </c:pt>
                <c:pt idx="15384">
                  <c:v>525.5</c:v>
                </c:pt>
                <c:pt idx="15385">
                  <c:v>526.4</c:v>
                </c:pt>
                <c:pt idx="15386">
                  <c:v>536.70000000000005</c:v>
                </c:pt>
                <c:pt idx="15387">
                  <c:v>547.79999999999995</c:v>
                </c:pt>
                <c:pt idx="15388">
                  <c:v>552.4</c:v>
                </c:pt>
                <c:pt idx="15389">
                  <c:v>554.4</c:v>
                </c:pt>
                <c:pt idx="15390">
                  <c:v>550.9</c:v>
                </c:pt>
                <c:pt idx="15391">
                  <c:v>547.79999999999995</c:v>
                </c:pt>
                <c:pt idx="15392">
                  <c:v>528.9</c:v>
                </c:pt>
                <c:pt idx="15393">
                  <c:v>534.6</c:v>
                </c:pt>
                <c:pt idx="15394">
                  <c:v>528.1</c:v>
                </c:pt>
                <c:pt idx="15395">
                  <c:v>532.5</c:v>
                </c:pt>
                <c:pt idx="15396">
                  <c:v>536</c:v>
                </c:pt>
                <c:pt idx="15397">
                  <c:v>533.4</c:v>
                </c:pt>
                <c:pt idx="15398">
                  <c:v>535.79999999999995</c:v>
                </c:pt>
                <c:pt idx="15399">
                  <c:v>525.5</c:v>
                </c:pt>
                <c:pt idx="15400">
                  <c:v>540</c:v>
                </c:pt>
                <c:pt idx="15401">
                  <c:v>538.6</c:v>
                </c:pt>
                <c:pt idx="15402">
                  <c:v>529.29999999999995</c:v>
                </c:pt>
                <c:pt idx="15403">
                  <c:v>528</c:v>
                </c:pt>
                <c:pt idx="15404">
                  <c:v>526.20000000000005</c:v>
                </c:pt>
                <c:pt idx="15405">
                  <c:v>528.9</c:v>
                </c:pt>
                <c:pt idx="15406">
                  <c:v>550.9</c:v>
                </c:pt>
                <c:pt idx="15407">
                  <c:v>560.9</c:v>
                </c:pt>
                <c:pt idx="15408">
                  <c:v>560.70000000000005</c:v>
                </c:pt>
                <c:pt idx="15409">
                  <c:v>546</c:v>
                </c:pt>
                <c:pt idx="15410">
                  <c:v>552.20000000000005</c:v>
                </c:pt>
                <c:pt idx="15411">
                  <c:v>534.4</c:v>
                </c:pt>
                <c:pt idx="15412">
                  <c:v>531.79999999999995</c:v>
                </c:pt>
                <c:pt idx="15413">
                  <c:v>523.29999999999995</c:v>
                </c:pt>
                <c:pt idx="15414">
                  <c:v>525</c:v>
                </c:pt>
                <c:pt idx="15415">
                  <c:v>525.6</c:v>
                </c:pt>
                <c:pt idx="15416">
                  <c:v>533</c:v>
                </c:pt>
                <c:pt idx="15417">
                  <c:v>537.79999999999995</c:v>
                </c:pt>
                <c:pt idx="15418">
                  <c:v>539.29999999999995</c:v>
                </c:pt>
                <c:pt idx="15419">
                  <c:v>538.70000000000005</c:v>
                </c:pt>
                <c:pt idx="15420">
                  <c:v>525.4</c:v>
                </c:pt>
                <c:pt idx="15421">
                  <c:v>537</c:v>
                </c:pt>
                <c:pt idx="15422">
                  <c:v>536.29999999999995</c:v>
                </c:pt>
                <c:pt idx="15423">
                  <c:v>529.20000000000005</c:v>
                </c:pt>
                <c:pt idx="15424">
                  <c:v>539</c:v>
                </c:pt>
                <c:pt idx="15425">
                  <c:v>540.20000000000005</c:v>
                </c:pt>
                <c:pt idx="15426">
                  <c:v>541</c:v>
                </c:pt>
                <c:pt idx="15427">
                  <c:v>528.20000000000005</c:v>
                </c:pt>
                <c:pt idx="15428">
                  <c:v>531.1</c:v>
                </c:pt>
                <c:pt idx="15429">
                  <c:v>532.9</c:v>
                </c:pt>
                <c:pt idx="15430">
                  <c:v>532.29999999999995</c:v>
                </c:pt>
                <c:pt idx="15431">
                  <c:v>533</c:v>
                </c:pt>
                <c:pt idx="15432">
                  <c:v>528.20000000000005</c:v>
                </c:pt>
                <c:pt idx="15433">
                  <c:v>531.1</c:v>
                </c:pt>
                <c:pt idx="15434">
                  <c:v>528.4</c:v>
                </c:pt>
                <c:pt idx="15435">
                  <c:v>538.6</c:v>
                </c:pt>
                <c:pt idx="15436">
                  <c:v>535.70000000000005</c:v>
                </c:pt>
                <c:pt idx="15437">
                  <c:v>533</c:v>
                </c:pt>
                <c:pt idx="15438">
                  <c:v>524.4</c:v>
                </c:pt>
                <c:pt idx="15439">
                  <c:v>529.79999999999995</c:v>
                </c:pt>
                <c:pt idx="15440">
                  <c:v>532.20000000000005</c:v>
                </c:pt>
                <c:pt idx="15441">
                  <c:v>534.9</c:v>
                </c:pt>
                <c:pt idx="15442">
                  <c:v>539.6</c:v>
                </c:pt>
                <c:pt idx="15443">
                  <c:v>551.70000000000005</c:v>
                </c:pt>
                <c:pt idx="15444">
                  <c:v>558.70000000000005</c:v>
                </c:pt>
                <c:pt idx="15445">
                  <c:v>553.9</c:v>
                </c:pt>
                <c:pt idx="15446">
                  <c:v>553.70000000000005</c:v>
                </c:pt>
                <c:pt idx="15447">
                  <c:v>552.70000000000005</c:v>
                </c:pt>
                <c:pt idx="15448">
                  <c:v>541.9</c:v>
                </c:pt>
                <c:pt idx="15449">
                  <c:v>539.4</c:v>
                </c:pt>
                <c:pt idx="15450">
                  <c:v>529.20000000000005</c:v>
                </c:pt>
                <c:pt idx="15451">
                  <c:v>524.20000000000005</c:v>
                </c:pt>
                <c:pt idx="15452">
                  <c:v>521.5</c:v>
                </c:pt>
                <c:pt idx="15453">
                  <c:v>530.79999999999995</c:v>
                </c:pt>
                <c:pt idx="15454">
                  <c:v>532.6</c:v>
                </c:pt>
                <c:pt idx="15455">
                  <c:v>532.70000000000005</c:v>
                </c:pt>
                <c:pt idx="15456">
                  <c:v>537.79999999999995</c:v>
                </c:pt>
                <c:pt idx="15457">
                  <c:v>539.1</c:v>
                </c:pt>
                <c:pt idx="15458">
                  <c:v>548.4</c:v>
                </c:pt>
                <c:pt idx="15459">
                  <c:v>552.70000000000005</c:v>
                </c:pt>
                <c:pt idx="15460">
                  <c:v>557.70000000000005</c:v>
                </c:pt>
                <c:pt idx="15461">
                  <c:v>558.4</c:v>
                </c:pt>
                <c:pt idx="15462">
                  <c:v>556.79999999999995</c:v>
                </c:pt>
                <c:pt idx="15463">
                  <c:v>545.29999999999995</c:v>
                </c:pt>
                <c:pt idx="15464">
                  <c:v>533</c:v>
                </c:pt>
                <c:pt idx="15465">
                  <c:v>531.1</c:v>
                </c:pt>
                <c:pt idx="15466">
                  <c:v>530.4</c:v>
                </c:pt>
                <c:pt idx="15467">
                  <c:v>527.1</c:v>
                </c:pt>
                <c:pt idx="15468">
                  <c:v>541.5</c:v>
                </c:pt>
                <c:pt idx="15469">
                  <c:v>539</c:v>
                </c:pt>
                <c:pt idx="15470">
                  <c:v>541.4</c:v>
                </c:pt>
                <c:pt idx="15471">
                  <c:v>528.4</c:v>
                </c:pt>
                <c:pt idx="15472">
                  <c:v>540</c:v>
                </c:pt>
                <c:pt idx="15473">
                  <c:v>544.29999999999995</c:v>
                </c:pt>
                <c:pt idx="15474">
                  <c:v>545.79999999999995</c:v>
                </c:pt>
                <c:pt idx="15475">
                  <c:v>546.5</c:v>
                </c:pt>
                <c:pt idx="15476">
                  <c:v>550.4</c:v>
                </c:pt>
                <c:pt idx="15477">
                  <c:v>564.29999999999995</c:v>
                </c:pt>
                <c:pt idx="15478">
                  <c:v>575.9</c:v>
                </c:pt>
                <c:pt idx="15479">
                  <c:v>574.5</c:v>
                </c:pt>
                <c:pt idx="15480">
                  <c:v>573.6</c:v>
                </c:pt>
                <c:pt idx="15481">
                  <c:v>555.1</c:v>
                </c:pt>
                <c:pt idx="15482">
                  <c:v>563.4</c:v>
                </c:pt>
                <c:pt idx="15483">
                  <c:v>552.1</c:v>
                </c:pt>
                <c:pt idx="15484">
                  <c:v>538.20000000000005</c:v>
                </c:pt>
                <c:pt idx="15485">
                  <c:v>542.79999999999995</c:v>
                </c:pt>
                <c:pt idx="15486">
                  <c:v>534.29999999999995</c:v>
                </c:pt>
                <c:pt idx="15487">
                  <c:v>547</c:v>
                </c:pt>
                <c:pt idx="15488">
                  <c:v>549.29999999999995</c:v>
                </c:pt>
                <c:pt idx="15489">
                  <c:v>552.79999999999995</c:v>
                </c:pt>
                <c:pt idx="15490">
                  <c:v>532.79999999999995</c:v>
                </c:pt>
                <c:pt idx="15491">
                  <c:v>535.1</c:v>
                </c:pt>
                <c:pt idx="15492">
                  <c:v>531.1</c:v>
                </c:pt>
                <c:pt idx="15493">
                  <c:v>545.9</c:v>
                </c:pt>
                <c:pt idx="15494">
                  <c:v>538.20000000000005</c:v>
                </c:pt>
                <c:pt idx="15495">
                  <c:v>566.79999999999995</c:v>
                </c:pt>
                <c:pt idx="15496">
                  <c:v>555.9</c:v>
                </c:pt>
                <c:pt idx="15497">
                  <c:v>567.79999999999995</c:v>
                </c:pt>
                <c:pt idx="15498">
                  <c:v>570.4</c:v>
                </c:pt>
                <c:pt idx="15499">
                  <c:v>572.1</c:v>
                </c:pt>
                <c:pt idx="15500">
                  <c:v>556.4</c:v>
                </c:pt>
                <c:pt idx="15501">
                  <c:v>558.5</c:v>
                </c:pt>
                <c:pt idx="15502">
                  <c:v>546.4</c:v>
                </c:pt>
                <c:pt idx="15503">
                  <c:v>534.6</c:v>
                </c:pt>
                <c:pt idx="15504">
                  <c:v>531.1</c:v>
                </c:pt>
                <c:pt idx="15505">
                  <c:v>527.70000000000005</c:v>
                </c:pt>
                <c:pt idx="15506">
                  <c:v>541.79999999999995</c:v>
                </c:pt>
                <c:pt idx="15507">
                  <c:v>542.9</c:v>
                </c:pt>
                <c:pt idx="15508">
                  <c:v>542.5</c:v>
                </c:pt>
                <c:pt idx="15509">
                  <c:v>540.70000000000005</c:v>
                </c:pt>
                <c:pt idx="15510">
                  <c:v>542</c:v>
                </c:pt>
                <c:pt idx="15511">
                  <c:v>546.5</c:v>
                </c:pt>
                <c:pt idx="15512">
                  <c:v>544.70000000000005</c:v>
                </c:pt>
                <c:pt idx="15513">
                  <c:v>538.1</c:v>
                </c:pt>
                <c:pt idx="15514">
                  <c:v>544.29999999999995</c:v>
                </c:pt>
                <c:pt idx="15515">
                  <c:v>550.5</c:v>
                </c:pt>
                <c:pt idx="15516">
                  <c:v>556.70000000000005</c:v>
                </c:pt>
                <c:pt idx="15517">
                  <c:v>545.6</c:v>
                </c:pt>
                <c:pt idx="15518">
                  <c:v>530.79999999999995</c:v>
                </c:pt>
                <c:pt idx="15519">
                  <c:v>545.29999999999995</c:v>
                </c:pt>
                <c:pt idx="15520">
                  <c:v>534.20000000000005</c:v>
                </c:pt>
                <c:pt idx="15521">
                  <c:v>551.70000000000005</c:v>
                </c:pt>
                <c:pt idx="15522">
                  <c:v>550.9</c:v>
                </c:pt>
                <c:pt idx="15523">
                  <c:v>549.1</c:v>
                </c:pt>
                <c:pt idx="15524">
                  <c:v>541.6</c:v>
                </c:pt>
                <c:pt idx="15525">
                  <c:v>539.9</c:v>
                </c:pt>
                <c:pt idx="15526">
                  <c:v>543.1</c:v>
                </c:pt>
                <c:pt idx="15527">
                  <c:v>561.20000000000005</c:v>
                </c:pt>
                <c:pt idx="15528">
                  <c:v>572.29999999999995</c:v>
                </c:pt>
                <c:pt idx="15529">
                  <c:v>559.20000000000005</c:v>
                </c:pt>
                <c:pt idx="15530">
                  <c:v>548</c:v>
                </c:pt>
                <c:pt idx="15531">
                  <c:v>548.9</c:v>
                </c:pt>
                <c:pt idx="15532">
                  <c:v>566.4</c:v>
                </c:pt>
                <c:pt idx="15533">
                  <c:v>567.5</c:v>
                </c:pt>
                <c:pt idx="15534">
                  <c:v>568.6</c:v>
                </c:pt>
                <c:pt idx="15535">
                  <c:v>570.4</c:v>
                </c:pt>
                <c:pt idx="15536">
                  <c:v>563.20000000000005</c:v>
                </c:pt>
                <c:pt idx="15537">
                  <c:v>556.79999999999995</c:v>
                </c:pt>
                <c:pt idx="15538">
                  <c:v>552.4</c:v>
                </c:pt>
                <c:pt idx="15539">
                  <c:v>544.79999999999995</c:v>
                </c:pt>
                <c:pt idx="15540">
                  <c:v>548.79999999999995</c:v>
                </c:pt>
                <c:pt idx="15541">
                  <c:v>556.20000000000005</c:v>
                </c:pt>
                <c:pt idx="15542">
                  <c:v>552.79999999999995</c:v>
                </c:pt>
                <c:pt idx="15543">
                  <c:v>541.29999999999995</c:v>
                </c:pt>
                <c:pt idx="15544">
                  <c:v>536.70000000000005</c:v>
                </c:pt>
                <c:pt idx="15545">
                  <c:v>532.1</c:v>
                </c:pt>
                <c:pt idx="15546">
                  <c:v>535</c:v>
                </c:pt>
                <c:pt idx="15547">
                  <c:v>541.1</c:v>
                </c:pt>
                <c:pt idx="15548">
                  <c:v>544</c:v>
                </c:pt>
                <c:pt idx="15549">
                  <c:v>542.1</c:v>
                </c:pt>
                <c:pt idx="15550">
                  <c:v>546.4</c:v>
                </c:pt>
                <c:pt idx="15551">
                  <c:v>546.29999999999995</c:v>
                </c:pt>
                <c:pt idx="15552">
                  <c:v>539.1</c:v>
                </c:pt>
                <c:pt idx="15553">
                  <c:v>545.70000000000005</c:v>
                </c:pt>
                <c:pt idx="15554">
                  <c:v>551.1</c:v>
                </c:pt>
                <c:pt idx="15555">
                  <c:v>552.79999999999995</c:v>
                </c:pt>
                <c:pt idx="15556">
                  <c:v>569.79999999999995</c:v>
                </c:pt>
                <c:pt idx="15557">
                  <c:v>568.79999999999995</c:v>
                </c:pt>
                <c:pt idx="15558">
                  <c:v>561.79999999999995</c:v>
                </c:pt>
                <c:pt idx="15559">
                  <c:v>538.6</c:v>
                </c:pt>
                <c:pt idx="15560">
                  <c:v>535.4</c:v>
                </c:pt>
                <c:pt idx="15561">
                  <c:v>534</c:v>
                </c:pt>
                <c:pt idx="15562">
                  <c:v>540.5</c:v>
                </c:pt>
                <c:pt idx="15563">
                  <c:v>540.70000000000005</c:v>
                </c:pt>
                <c:pt idx="15564">
                  <c:v>542.79999999999995</c:v>
                </c:pt>
                <c:pt idx="15565">
                  <c:v>537.29999999999995</c:v>
                </c:pt>
                <c:pt idx="15566">
                  <c:v>541.1</c:v>
                </c:pt>
                <c:pt idx="15567">
                  <c:v>539.20000000000005</c:v>
                </c:pt>
                <c:pt idx="15568">
                  <c:v>547.9</c:v>
                </c:pt>
                <c:pt idx="15569">
                  <c:v>544</c:v>
                </c:pt>
                <c:pt idx="15570">
                  <c:v>526.5</c:v>
                </c:pt>
                <c:pt idx="15571">
                  <c:v>547</c:v>
                </c:pt>
                <c:pt idx="15572">
                  <c:v>555</c:v>
                </c:pt>
                <c:pt idx="15573">
                  <c:v>562.5</c:v>
                </c:pt>
                <c:pt idx="15574">
                  <c:v>568.4</c:v>
                </c:pt>
                <c:pt idx="15575">
                  <c:v>558.6</c:v>
                </c:pt>
                <c:pt idx="15576">
                  <c:v>562.4</c:v>
                </c:pt>
                <c:pt idx="15577">
                  <c:v>539.9</c:v>
                </c:pt>
                <c:pt idx="15578">
                  <c:v>538.70000000000005</c:v>
                </c:pt>
                <c:pt idx="15579">
                  <c:v>526.4</c:v>
                </c:pt>
                <c:pt idx="15580">
                  <c:v>551.70000000000005</c:v>
                </c:pt>
                <c:pt idx="15581">
                  <c:v>550.70000000000005</c:v>
                </c:pt>
                <c:pt idx="15582">
                  <c:v>550.70000000000005</c:v>
                </c:pt>
                <c:pt idx="15583">
                  <c:v>553.9</c:v>
                </c:pt>
                <c:pt idx="15584">
                  <c:v>554.29999999999995</c:v>
                </c:pt>
                <c:pt idx="15585">
                  <c:v>551</c:v>
                </c:pt>
                <c:pt idx="15586">
                  <c:v>552.6</c:v>
                </c:pt>
                <c:pt idx="15587">
                  <c:v>546.6</c:v>
                </c:pt>
                <c:pt idx="15588">
                  <c:v>571.9</c:v>
                </c:pt>
                <c:pt idx="15589">
                  <c:v>563.9</c:v>
                </c:pt>
                <c:pt idx="15590">
                  <c:v>578.1</c:v>
                </c:pt>
                <c:pt idx="15591">
                  <c:v>580.5</c:v>
                </c:pt>
                <c:pt idx="15592">
                  <c:v>575.6</c:v>
                </c:pt>
                <c:pt idx="15593">
                  <c:v>564.70000000000005</c:v>
                </c:pt>
                <c:pt idx="15594">
                  <c:v>553.1</c:v>
                </c:pt>
                <c:pt idx="15595">
                  <c:v>537.1</c:v>
                </c:pt>
                <c:pt idx="15596">
                  <c:v>541.9</c:v>
                </c:pt>
                <c:pt idx="15597">
                  <c:v>544</c:v>
                </c:pt>
                <c:pt idx="15598">
                  <c:v>552.6</c:v>
                </c:pt>
                <c:pt idx="15599">
                  <c:v>542.20000000000005</c:v>
                </c:pt>
                <c:pt idx="15600">
                  <c:v>551.5</c:v>
                </c:pt>
                <c:pt idx="15601">
                  <c:v>549.79999999999995</c:v>
                </c:pt>
                <c:pt idx="15602">
                  <c:v>549.70000000000005</c:v>
                </c:pt>
                <c:pt idx="15603">
                  <c:v>556.70000000000005</c:v>
                </c:pt>
                <c:pt idx="15604">
                  <c:v>558</c:v>
                </c:pt>
                <c:pt idx="15605">
                  <c:v>560.6</c:v>
                </c:pt>
                <c:pt idx="15606">
                  <c:v>566.5</c:v>
                </c:pt>
                <c:pt idx="15607">
                  <c:v>560.70000000000005</c:v>
                </c:pt>
                <c:pt idx="15608">
                  <c:v>577.20000000000005</c:v>
                </c:pt>
                <c:pt idx="15609">
                  <c:v>574.70000000000005</c:v>
                </c:pt>
                <c:pt idx="15610">
                  <c:v>578.9</c:v>
                </c:pt>
                <c:pt idx="15611">
                  <c:v>578.20000000000005</c:v>
                </c:pt>
                <c:pt idx="15612">
                  <c:v>567.9</c:v>
                </c:pt>
                <c:pt idx="15613">
                  <c:v>582.20000000000005</c:v>
                </c:pt>
                <c:pt idx="15614">
                  <c:v>578.9</c:v>
                </c:pt>
                <c:pt idx="15615">
                  <c:v>570.79999999999995</c:v>
                </c:pt>
                <c:pt idx="15616">
                  <c:v>567.29999999999995</c:v>
                </c:pt>
                <c:pt idx="15617">
                  <c:v>566.70000000000005</c:v>
                </c:pt>
                <c:pt idx="15618">
                  <c:v>550.1</c:v>
                </c:pt>
                <c:pt idx="15619">
                  <c:v>544.79999999999995</c:v>
                </c:pt>
                <c:pt idx="15620">
                  <c:v>547.6</c:v>
                </c:pt>
                <c:pt idx="15621">
                  <c:v>552.70000000000005</c:v>
                </c:pt>
                <c:pt idx="15622">
                  <c:v>557.1</c:v>
                </c:pt>
                <c:pt idx="15623">
                  <c:v>555.1</c:v>
                </c:pt>
                <c:pt idx="15624">
                  <c:v>556.70000000000005</c:v>
                </c:pt>
                <c:pt idx="15625">
                  <c:v>545.29999999999995</c:v>
                </c:pt>
                <c:pt idx="15626">
                  <c:v>554.1</c:v>
                </c:pt>
                <c:pt idx="15627">
                  <c:v>554.79999999999995</c:v>
                </c:pt>
                <c:pt idx="15628">
                  <c:v>557.5</c:v>
                </c:pt>
                <c:pt idx="15629">
                  <c:v>571.29999999999995</c:v>
                </c:pt>
                <c:pt idx="15630">
                  <c:v>575.5</c:v>
                </c:pt>
                <c:pt idx="15631">
                  <c:v>572</c:v>
                </c:pt>
                <c:pt idx="15632">
                  <c:v>573.1</c:v>
                </c:pt>
                <c:pt idx="15633">
                  <c:v>572.6</c:v>
                </c:pt>
                <c:pt idx="15634">
                  <c:v>567.4</c:v>
                </c:pt>
                <c:pt idx="15635">
                  <c:v>556.9</c:v>
                </c:pt>
                <c:pt idx="15636">
                  <c:v>539.4</c:v>
                </c:pt>
                <c:pt idx="15637">
                  <c:v>546.20000000000005</c:v>
                </c:pt>
                <c:pt idx="15638">
                  <c:v>543</c:v>
                </c:pt>
                <c:pt idx="15639">
                  <c:v>553.5</c:v>
                </c:pt>
                <c:pt idx="15640">
                  <c:v>556.5</c:v>
                </c:pt>
                <c:pt idx="15641">
                  <c:v>543.6</c:v>
                </c:pt>
                <c:pt idx="15642">
                  <c:v>551.5</c:v>
                </c:pt>
                <c:pt idx="15643">
                  <c:v>547.6</c:v>
                </c:pt>
                <c:pt idx="15644">
                  <c:v>543</c:v>
                </c:pt>
                <c:pt idx="15645">
                  <c:v>541</c:v>
                </c:pt>
                <c:pt idx="15646">
                  <c:v>550.79999999999995</c:v>
                </c:pt>
                <c:pt idx="15647">
                  <c:v>564.20000000000005</c:v>
                </c:pt>
                <c:pt idx="15648">
                  <c:v>552.20000000000005</c:v>
                </c:pt>
                <c:pt idx="15649">
                  <c:v>565.70000000000005</c:v>
                </c:pt>
                <c:pt idx="15650">
                  <c:v>568.20000000000005</c:v>
                </c:pt>
                <c:pt idx="15651">
                  <c:v>567.6</c:v>
                </c:pt>
                <c:pt idx="15652">
                  <c:v>566.29999999999995</c:v>
                </c:pt>
                <c:pt idx="15653">
                  <c:v>561.29999999999995</c:v>
                </c:pt>
                <c:pt idx="15654">
                  <c:v>552.9</c:v>
                </c:pt>
                <c:pt idx="15655">
                  <c:v>545</c:v>
                </c:pt>
                <c:pt idx="15656">
                  <c:v>530.70000000000005</c:v>
                </c:pt>
                <c:pt idx="15657">
                  <c:v>543.5</c:v>
                </c:pt>
                <c:pt idx="15658">
                  <c:v>534</c:v>
                </c:pt>
                <c:pt idx="15659">
                  <c:v>541.6</c:v>
                </c:pt>
                <c:pt idx="15660">
                  <c:v>538</c:v>
                </c:pt>
                <c:pt idx="15661">
                  <c:v>531.70000000000005</c:v>
                </c:pt>
                <c:pt idx="15662">
                  <c:v>541.79999999999995</c:v>
                </c:pt>
                <c:pt idx="15663">
                  <c:v>536.20000000000005</c:v>
                </c:pt>
                <c:pt idx="15664">
                  <c:v>542</c:v>
                </c:pt>
                <c:pt idx="15665">
                  <c:v>550.79999999999995</c:v>
                </c:pt>
                <c:pt idx="15666">
                  <c:v>564.29999999999995</c:v>
                </c:pt>
                <c:pt idx="15667">
                  <c:v>557</c:v>
                </c:pt>
                <c:pt idx="15668">
                  <c:v>559.1</c:v>
                </c:pt>
                <c:pt idx="15669">
                  <c:v>565.4</c:v>
                </c:pt>
                <c:pt idx="15670">
                  <c:v>552.5</c:v>
                </c:pt>
                <c:pt idx="15671">
                  <c:v>542.9</c:v>
                </c:pt>
                <c:pt idx="15672">
                  <c:v>521.5</c:v>
                </c:pt>
                <c:pt idx="15673">
                  <c:v>526</c:v>
                </c:pt>
                <c:pt idx="15674">
                  <c:v>529.29999999999995</c:v>
                </c:pt>
                <c:pt idx="15675">
                  <c:v>534.9</c:v>
                </c:pt>
                <c:pt idx="15676">
                  <c:v>528.70000000000005</c:v>
                </c:pt>
                <c:pt idx="15677">
                  <c:v>532.6</c:v>
                </c:pt>
                <c:pt idx="15678">
                  <c:v>541.70000000000005</c:v>
                </c:pt>
                <c:pt idx="15679">
                  <c:v>540.29999999999995</c:v>
                </c:pt>
                <c:pt idx="15680">
                  <c:v>526.20000000000005</c:v>
                </c:pt>
                <c:pt idx="15681">
                  <c:v>543.4</c:v>
                </c:pt>
                <c:pt idx="15682">
                  <c:v>535.1</c:v>
                </c:pt>
                <c:pt idx="15683">
                  <c:v>531.1</c:v>
                </c:pt>
                <c:pt idx="15684">
                  <c:v>543.6</c:v>
                </c:pt>
                <c:pt idx="15685">
                  <c:v>550.5</c:v>
                </c:pt>
                <c:pt idx="15686">
                  <c:v>547.29999999999995</c:v>
                </c:pt>
                <c:pt idx="15687">
                  <c:v>537.20000000000005</c:v>
                </c:pt>
                <c:pt idx="15688">
                  <c:v>542.20000000000005</c:v>
                </c:pt>
                <c:pt idx="15689">
                  <c:v>540.4</c:v>
                </c:pt>
                <c:pt idx="15690">
                  <c:v>538</c:v>
                </c:pt>
                <c:pt idx="15691">
                  <c:v>536.70000000000005</c:v>
                </c:pt>
                <c:pt idx="15692">
                  <c:v>535.29999999999995</c:v>
                </c:pt>
                <c:pt idx="15693">
                  <c:v>539.79999999999995</c:v>
                </c:pt>
                <c:pt idx="15694">
                  <c:v>540.4</c:v>
                </c:pt>
                <c:pt idx="15695">
                  <c:v>535.70000000000005</c:v>
                </c:pt>
                <c:pt idx="15696">
                  <c:v>537.9</c:v>
                </c:pt>
                <c:pt idx="15697">
                  <c:v>541.6</c:v>
                </c:pt>
                <c:pt idx="15698">
                  <c:v>542.79999999999995</c:v>
                </c:pt>
                <c:pt idx="15699">
                  <c:v>553.5</c:v>
                </c:pt>
                <c:pt idx="15700">
                  <c:v>555</c:v>
                </c:pt>
                <c:pt idx="15701">
                  <c:v>556.5</c:v>
                </c:pt>
                <c:pt idx="15702">
                  <c:v>555.6</c:v>
                </c:pt>
                <c:pt idx="15703">
                  <c:v>561.6</c:v>
                </c:pt>
                <c:pt idx="15704">
                  <c:v>543.29999999999995</c:v>
                </c:pt>
                <c:pt idx="15705">
                  <c:v>545.6</c:v>
                </c:pt>
                <c:pt idx="15706">
                  <c:v>539.5</c:v>
                </c:pt>
                <c:pt idx="15707">
                  <c:v>535.9</c:v>
                </c:pt>
                <c:pt idx="15708">
                  <c:v>537</c:v>
                </c:pt>
                <c:pt idx="15709">
                  <c:v>535.29999999999995</c:v>
                </c:pt>
                <c:pt idx="15710">
                  <c:v>548.70000000000005</c:v>
                </c:pt>
                <c:pt idx="15711">
                  <c:v>533.5</c:v>
                </c:pt>
                <c:pt idx="15712">
                  <c:v>541</c:v>
                </c:pt>
                <c:pt idx="15713">
                  <c:v>538.6</c:v>
                </c:pt>
                <c:pt idx="15714">
                  <c:v>548.29999999999995</c:v>
                </c:pt>
                <c:pt idx="15715">
                  <c:v>543.4</c:v>
                </c:pt>
                <c:pt idx="15716">
                  <c:v>535.4</c:v>
                </c:pt>
                <c:pt idx="15717">
                  <c:v>542.5</c:v>
                </c:pt>
                <c:pt idx="15718">
                  <c:v>553.20000000000005</c:v>
                </c:pt>
                <c:pt idx="15719">
                  <c:v>551.1</c:v>
                </c:pt>
                <c:pt idx="15720">
                  <c:v>550.79999999999995</c:v>
                </c:pt>
                <c:pt idx="15721">
                  <c:v>550.79999999999995</c:v>
                </c:pt>
                <c:pt idx="15722">
                  <c:v>550.9</c:v>
                </c:pt>
                <c:pt idx="15723">
                  <c:v>552.70000000000005</c:v>
                </c:pt>
                <c:pt idx="15724">
                  <c:v>543.5</c:v>
                </c:pt>
                <c:pt idx="15725">
                  <c:v>548.1</c:v>
                </c:pt>
                <c:pt idx="15726">
                  <c:v>546</c:v>
                </c:pt>
                <c:pt idx="15727">
                  <c:v>541.20000000000005</c:v>
                </c:pt>
                <c:pt idx="15728">
                  <c:v>539.4</c:v>
                </c:pt>
                <c:pt idx="15729">
                  <c:v>544.70000000000005</c:v>
                </c:pt>
                <c:pt idx="15730">
                  <c:v>563</c:v>
                </c:pt>
                <c:pt idx="15731">
                  <c:v>566.9</c:v>
                </c:pt>
                <c:pt idx="15732">
                  <c:v>558.1</c:v>
                </c:pt>
                <c:pt idx="15733">
                  <c:v>562.9</c:v>
                </c:pt>
                <c:pt idx="15734">
                  <c:v>558.1</c:v>
                </c:pt>
                <c:pt idx="15735">
                  <c:v>550.9</c:v>
                </c:pt>
                <c:pt idx="15736">
                  <c:v>535.9</c:v>
                </c:pt>
                <c:pt idx="15737">
                  <c:v>528.4</c:v>
                </c:pt>
                <c:pt idx="15738">
                  <c:v>537.6</c:v>
                </c:pt>
                <c:pt idx="15739">
                  <c:v>538.70000000000005</c:v>
                </c:pt>
                <c:pt idx="15740">
                  <c:v>545</c:v>
                </c:pt>
                <c:pt idx="15741">
                  <c:v>547.70000000000005</c:v>
                </c:pt>
                <c:pt idx="15742">
                  <c:v>545</c:v>
                </c:pt>
                <c:pt idx="15743">
                  <c:v>540.29999999999995</c:v>
                </c:pt>
                <c:pt idx="15744">
                  <c:v>539.9</c:v>
                </c:pt>
                <c:pt idx="15745">
                  <c:v>550.6</c:v>
                </c:pt>
                <c:pt idx="15746">
                  <c:v>547.20000000000005</c:v>
                </c:pt>
                <c:pt idx="15747">
                  <c:v>553.6</c:v>
                </c:pt>
                <c:pt idx="15748">
                  <c:v>560</c:v>
                </c:pt>
                <c:pt idx="15749">
                  <c:v>566.4</c:v>
                </c:pt>
                <c:pt idx="15750">
                  <c:v>566.70000000000005</c:v>
                </c:pt>
                <c:pt idx="15751">
                  <c:v>572.1</c:v>
                </c:pt>
                <c:pt idx="15752">
                  <c:v>573.6</c:v>
                </c:pt>
                <c:pt idx="15753">
                  <c:v>555.29999999999995</c:v>
                </c:pt>
                <c:pt idx="15754">
                  <c:v>564</c:v>
                </c:pt>
                <c:pt idx="15755">
                  <c:v>562.1</c:v>
                </c:pt>
                <c:pt idx="15756">
                  <c:v>553</c:v>
                </c:pt>
                <c:pt idx="15757">
                  <c:v>525.79999999999995</c:v>
                </c:pt>
                <c:pt idx="15758">
                  <c:v>532.1</c:v>
                </c:pt>
                <c:pt idx="15759">
                  <c:v>542.6</c:v>
                </c:pt>
                <c:pt idx="15760">
                  <c:v>561.6</c:v>
                </c:pt>
                <c:pt idx="15761">
                  <c:v>557.4</c:v>
                </c:pt>
                <c:pt idx="15762">
                  <c:v>571</c:v>
                </c:pt>
                <c:pt idx="15763">
                  <c:v>560</c:v>
                </c:pt>
                <c:pt idx="15764">
                  <c:v>563.29999999999995</c:v>
                </c:pt>
                <c:pt idx="15765">
                  <c:v>548.20000000000005</c:v>
                </c:pt>
                <c:pt idx="15766">
                  <c:v>544.1</c:v>
                </c:pt>
                <c:pt idx="15767">
                  <c:v>547.6</c:v>
                </c:pt>
                <c:pt idx="15768">
                  <c:v>544</c:v>
                </c:pt>
                <c:pt idx="15769">
                  <c:v>548.29999999999995</c:v>
                </c:pt>
                <c:pt idx="15770">
                  <c:v>550</c:v>
                </c:pt>
                <c:pt idx="15771">
                  <c:v>552.79999999999995</c:v>
                </c:pt>
                <c:pt idx="15772">
                  <c:v>543.9</c:v>
                </c:pt>
                <c:pt idx="15773">
                  <c:v>546.4</c:v>
                </c:pt>
                <c:pt idx="15774">
                  <c:v>541</c:v>
                </c:pt>
                <c:pt idx="15775">
                  <c:v>542</c:v>
                </c:pt>
                <c:pt idx="15776">
                  <c:v>538</c:v>
                </c:pt>
                <c:pt idx="15777">
                  <c:v>539</c:v>
                </c:pt>
                <c:pt idx="15778">
                  <c:v>546.29999999999995</c:v>
                </c:pt>
                <c:pt idx="15779">
                  <c:v>551.79999999999995</c:v>
                </c:pt>
                <c:pt idx="15780">
                  <c:v>554.70000000000005</c:v>
                </c:pt>
                <c:pt idx="15781">
                  <c:v>553.20000000000005</c:v>
                </c:pt>
                <c:pt idx="15782">
                  <c:v>551.20000000000005</c:v>
                </c:pt>
                <c:pt idx="15783">
                  <c:v>545</c:v>
                </c:pt>
                <c:pt idx="15784">
                  <c:v>530.4</c:v>
                </c:pt>
                <c:pt idx="15785">
                  <c:v>543.1</c:v>
                </c:pt>
                <c:pt idx="15786">
                  <c:v>543.9</c:v>
                </c:pt>
                <c:pt idx="15787">
                  <c:v>543.20000000000005</c:v>
                </c:pt>
                <c:pt idx="15788">
                  <c:v>542</c:v>
                </c:pt>
                <c:pt idx="15789">
                  <c:v>529.4</c:v>
                </c:pt>
                <c:pt idx="15790">
                  <c:v>539</c:v>
                </c:pt>
                <c:pt idx="15791">
                  <c:v>536.29999999999995</c:v>
                </c:pt>
                <c:pt idx="15792">
                  <c:v>537.9</c:v>
                </c:pt>
                <c:pt idx="15793">
                  <c:v>553.4</c:v>
                </c:pt>
                <c:pt idx="15794">
                  <c:v>561.79999999999995</c:v>
                </c:pt>
                <c:pt idx="15795">
                  <c:v>568.6</c:v>
                </c:pt>
                <c:pt idx="15796">
                  <c:v>562.5</c:v>
                </c:pt>
                <c:pt idx="15797">
                  <c:v>563.5</c:v>
                </c:pt>
                <c:pt idx="15798">
                  <c:v>547.20000000000005</c:v>
                </c:pt>
                <c:pt idx="15799">
                  <c:v>565.6</c:v>
                </c:pt>
                <c:pt idx="15800">
                  <c:v>563.1</c:v>
                </c:pt>
                <c:pt idx="15801">
                  <c:v>559.9</c:v>
                </c:pt>
                <c:pt idx="15802">
                  <c:v>546.5</c:v>
                </c:pt>
                <c:pt idx="15803">
                  <c:v>529.9</c:v>
                </c:pt>
                <c:pt idx="15804">
                  <c:v>521.29999999999995</c:v>
                </c:pt>
                <c:pt idx="15805">
                  <c:v>537.1</c:v>
                </c:pt>
                <c:pt idx="15806">
                  <c:v>534.9</c:v>
                </c:pt>
                <c:pt idx="15807">
                  <c:v>550.4</c:v>
                </c:pt>
                <c:pt idx="15808">
                  <c:v>547</c:v>
                </c:pt>
                <c:pt idx="15809">
                  <c:v>545.4</c:v>
                </c:pt>
                <c:pt idx="15810">
                  <c:v>549.79999999999995</c:v>
                </c:pt>
                <c:pt idx="15811">
                  <c:v>549.9</c:v>
                </c:pt>
                <c:pt idx="15812">
                  <c:v>537.70000000000005</c:v>
                </c:pt>
                <c:pt idx="15813">
                  <c:v>549.29999999999995</c:v>
                </c:pt>
                <c:pt idx="15814">
                  <c:v>546.1</c:v>
                </c:pt>
                <c:pt idx="15815">
                  <c:v>567.4</c:v>
                </c:pt>
                <c:pt idx="15816">
                  <c:v>558.1</c:v>
                </c:pt>
                <c:pt idx="15817">
                  <c:v>564.20000000000005</c:v>
                </c:pt>
                <c:pt idx="15818">
                  <c:v>557.5</c:v>
                </c:pt>
                <c:pt idx="15819">
                  <c:v>545</c:v>
                </c:pt>
                <c:pt idx="15820">
                  <c:v>540.6</c:v>
                </c:pt>
                <c:pt idx="15821">
                  <c:v>540.6</c:v>
                </c:pt>
                <c:pt idx="15822">
                  <c:v>545.70000000000005</c:v>
                </c:pt>
                <c:pt idx="15823">
                  <c:v>540.29999999999995</c:v>
                </c:pt>
                <c:pt idx="15824">
                  <c:v>543.4</c:v>
                </c:pt>
                <c:pt idx="15825">
                  <c:v>550.79999999999995</c:v>
                </c:pt>
                <c:pt idx="15826">
                  <c:v>551.9</c:v>
                </c:pt>
                <c:pt idx="15827">
                  <c:v>547.9</c:v>
                </c:pt>
                <c:pt idx="15828">
                  <c:v>550.70000000000005</c:v>
                </c:pt>
                <c:pt idx="15829">
                  <c:v>540.70000000000005</c:v>
                </c:pt>
                <c:pt idx="15830">
                  <c:v>539.9</c:v>
                </c:pt>
                <c:pt idx="15831">
                  <c:v>565.20000000000005</c:v>
                </c:pt>
                <c:pt idx="15832">
                  <c:v>558.20000000000005</c:v>
                </c:pt>
                <c:pt idx="15833">
                  <c:v>568.9</c:v>
                </c:pt>
                <c:pt idx="15834">
                  <c:v>576.20000000000005</c:v>
                </c:pt>
                <c:pt idx="15835">
                  <c:v>570.5</c:v>
                </c:pt>
                <c:pt idx="15836">
                  <c:v>568.70000000000005</c:v>
                </c:pt>
                <c:pt idx="15837">
                  <c:v>555</c:v>
                </c:pt>
                <c:pt idx="15838">
                  <c:v>551.4</c:v>
                </c:pt>
                <c:pt idx="15839">
                  <c:v>531.20000000000005</c:v>
                </c:pt>
                <c:pt idx="15840">
                  <c:v>545.29999999999995</c:v>
                </c:pt>
                <c:pt idx="15841">
                  <c:v>546.20000000000005</c:v>
                </c:pt>
                <c:pt idx="15842">
                  <c:v>547.5</c:v>
                </c:pt>
                <c:pt idx="15843">
                  <c:v>552.79999999999995</c:v>
                </c:pt>
                <c:pt idx="15844">
                  <c:v>549.1</c:v>
                </c:pt>
                <c:pt idx="15845">
                  <c:v>541.5</c:v>
                </c:pt>
                <c:pt idx="15846">
                  <c:v>550.4</c:v>
                </c:pt>
                <c:pt idx="15847">
                  <c:v>543.6</c:v>
                </c:pt>
                <c:pt idx="15848">
                  <c:v>558.79999999999995</c:v>
                </c:pt>
                <c:pt idx="15849">
                  <c:v>565.6</c:v>
                </c:pt>
                <c:pt idx="15850">
                  <c:v>558.5</c:v>
                </c:pt>
                <c:pt idx="15851">
                  <c:v>572.9</c:v>
                </c:pt>
                <c:pt idx="15852">
                  <c:v>570.6</c:v>
                </c:pt>
                <c:pt idx="15853">
                  <c:v>573</c:v>
                </c:pt>
                <c:pt idx="15854">
                  <c:v>557.5</c:v>
                </c:pt>
                <c:pt idx="15855">
                  <c:v>549.9</c:v>
                </c:pt>
                <c:pt idx="15856">
                  <c:v>536.20000000000005</c:v>
                </c:pt>
                <c:pt idx="15857">
                  <c:v>538.9</c:v>
                </c:pt>
                <c:pt idx="15858">
                  <c:v>526.70000000000005</c:v>
                </c:pt>
                <c:pt idx="15859">
                  <c:v>548.79999999999995</c:v>
                </c:pt>
                <c:pt idx="15860">
                  <c:v>550.79999999999995</c:v>
                </c:pt>
                <c:pt idx="15861">
                  <c:v>537.29999999999995</c:v>
                </c:pt>
                <c:pt idx="15862">
                  <c:v>539.9</c:v>
                </c:pt>
                <c:pt idx="15863">
                  <c:v>538.1</c:v>
                </c:pt>
                <c:pt idx="15864">
                  <c:v>535</c:v>
                </c:pt>
                <c:pt idx="15865">
                  <c:v>548.5</c:v>
                </c:pt>
                <c:pt idx="15866">
                  <c:v>563.20000000000005</c:v>
                </c:pt>
                <c:pt idx="15867">
                  <c:v>558.9</c:v>
                </c:pt>
                <c:pt idx="15868">
                  <c:v>544.79999999999995</c:v>
                </c:pt>
                <c:pt idx="15869">
                  <c:v>548.1</c:v>
                </c:pt>
                <c:pt idx="15870">
                  <c:v>550.79999999999995</c:v>
                </c:pt>
                <c:pt idx="15871">
                  <c:v>551.79999999999995</c:v>
                </c:pt>
                <c:pt idx="15872">
                  <c:v>549.9</c:v>
                </c:pt>
                <c:pt idx="15873">
                  <c:v>545.9</c:v>
                </c:pt>
                <c:pt idx="15874">
                  <c:v>534.9</c:v>
                </c:pt>
                <c:pt idx="15875">
                  <c:v>549.1</c:v>
                </c:pt>
                <c:pt idx="15876">
                  <c:v>545</c:v>
                </c:pt>
                <c:pt idx="15877">
                  <c:v>541.5</c:v>
                </c:pt>
                <c:pt idx="15878">
                  <c:v>543.5</c:v>
                </c:pt>
                <c:pt idx="15879">
                  <c:v>551.6</c:v>
                </c:pt>
                <c:pt idx="15880">
                  <c:v>568.6</c:v>
                </c:pt>
                <c:pt idx="15881">
                  <c:v>570.5</c:v>
                </c:pt>
                <c:pt idx="15882">
                  <c:v>561</c:v>
                </c:pt>
                <c:pt idx="15883">
                  <c:v>568.5</c:v>
                </c:pt>
                <c:pt idx="15884">
                  <c:v>566.9</c:v>
                </c:pt>
                <c:pt idx="15885">
                  <c:v>566.70000000000005</c:v>
                </c:pt>
                <c:pt idx="15886">
                  <c:v>535.9</c:v>
                </c:pt>
                <c:pt idx="15887">
                  <c:v>531.6</c:v>
                </c:pt>
                <c:pt idx="15888">
                  <c:v>553.20000000000005</c:v>
                </c:pt>
                <c:pt idx="15889">
                  <c:v>554.5</c:v>
                </c:pt>
                <c:pt idx="15890">
                  <c:v>557</c:v>
                </c:pt>
                <c:pt idx="15891">
                  <c:v>556.79999999999995</c:v>
                </c:pt>
                <c:pt idx="15892">
                  <c:v>547.70000000000005</c:v>
                </c:pt>
                <c:pt idx="15893">
                  <c:v>537.20000000000005</c:v>
                </c:pt>
                <c:pt idx="15894">
                  <c:v>552.29999999999995</c:v>
                </c:pt>
                <c:pt idx="15895">
                  <c:v>545.9</c:v>
                </c:pt>
                <c:pt idx="15896">
                  <c:v>544.6</c:v>
                </c:pt>
                <c:pt idx="15897">
                  <c:v>556.5</c:v>
                </c:pt>
                <c:pt idx="15898">
                  <c:v>562.6</c:v>
                </c:pt>
                <c:pt idx="15899">
                  <c:v>552.6</c:v>
                </c:pt>
                <c:pt idx="15900">
                  <c:v>535.29999999999995</c:v>
                </c:pt>
                <c:pt idx="15901">
                  <c:v>551.1</c:v>
                </c:pt>
                <c:pt idx="15902">
                  <c:v>552.4</c:v>
                </c:pt>
                <c:pt idx="15903">
                  <c:v>556.70000000000005</c:v>
                </c:pt>
                <c:pt idx="15904">
                  <c:v>553.9</c:v>
                </c:pt>
                <c:pt idx="15905">
                  <c:v>553.6</c:v>
                </c:pt>
                <c:pt idx="15906">
                  <c:v>552.9</c:v>
                </c:pt>
                <c:pt idx="15907">
                  <c:v>550.6</c:v>
                </c:pt>
                <c:pt idx="15908">
                  <c:v>556.79999999999995</c:v>
                </c:pt>
                <c:pt idx="15909">
                  <c:v>561.5</c:v>
                </c:pt>
                <c:pt idx="15910">
                  <c:v>569.79999999999995</c:v>
                </c:pt>
                <c:pt idx="15911">
                  <c:v>573.20000000000005</c:v>
                </c:pt>
                <c:pt idx="15912">
                  <c:v>572.70000000000005</c:v>
                </c:pt>
                <c:pt idx="15913">
                  <c:v>564.4</c:v>
                </c:pt>
                <c:pt idx="15914">
                  <c:v>548.4</c:v>
                </c:pt>
                <c:pt idx="15915">
                  <c:v>541.9</c:v>
                </c:pt>
                <c:pt idx="15916">
                  <c:v>542.4</c:v>
                </c:pt>
                <c:pt idx="15917">
                  <c:v>531.9</c:v>
                </c:pt>
                <c:pt idx="15918">
                  <c:v>546.29999999999995</c:v>
                </c:pt>
                <c:pt idx="15919">
                  <c:v>548.6</c:v>
                </c:pt>
                <c:pt idx="15920">
                  <c:v>553.5</c:v>
                </c:pt>
                <c:pt idx="15921">
                  <c:v>556.70000000000005</c:v>
                </c:pt>
                <c:pt idx="15922">
                  <c:v>553.5</c:v>
                </c:pt>
                <c:pt idx="15923">
                  <c:v>549.5</c:v>
                </c:pt>
                <c:pt idx="15924">
                  <c:v>554.6</c:v>
                </c:pt>
                <c:pt idx="15925">
                  <c:v>556.79999999999995</c:v>
                </c:pt>
                <c:pt idx="15926">
                  <c:v>566.9</c:v>
                </c:pt>
                <c:pt idx="15927">
                  <c:v>574.5</c:v>
                </c:pt>
                <c:pt idx="15928">
                  <c:v>561.29999999999995</c:v>
                </c:pt>
                <c:pt idx="15929">
                  <c:v>553.1</c:v>
                </c:pt>
                <c:pt idx="15930">
                  <c:v>554.70000000000005</c:v>
                </c:pt>
                <c:pt idx="15931">
                  <c:v>550.9</c:v>
                </c:pt>
                <c:pt idx="15932">
                  <c:v>545.70000000000005</c:v>
                </c:pt>
                <c:pt idx="15933">
                  <c:v>551.6</c:v>
                </c:pt>
                <c:pt idx="15934">
                  <c:v>566</c:v>
                </c:pt>
                <c:pt idx="15935">
                  <c:v>571.70000000000005</c:v>
                </c:pt>
                <c:pt idx="15936">
                  <c:v>580.29999999999995</c:v>
                </c:pt>
                <c:pt idx="15937">
                  <c:v>579.6</c:v>
                </c:pt>
                <c:pt idx="15938">
                  <c:v>573.6</c:v>
                </c:pt>
                <c:pt idx="15939">
                  <c:v>584.29999999999995</c:v>
                </c:pt>
                <c:pt idx="15940">
                  <c:v>576.6</c:v>
                </c:pt>
                <c:pt idx="15941">
                  <c:v>568.20000000000005</c:v>
                </c:pt>
                <c:pt idx="15942">
                  <c:v>550.1</c:v>
                </c:pt>
                <c:pt idx="15943">
                  <c:v>545.9</c:v>
                </c:pt>
                <c:pt idx="15944">
                  <c:v>535.6</c:v>
                </c:pt>
                <c:pt idx="15945">
                  <c:v>526.20000000000005</c:v>
                </c:pt>
                <c:pt idx="15946">
                  <c:v>547.1</c:v>
                </c:pt>
                <c:pt idx="15947">
                  <c:v>542.79999999999995</c:v>
                </c:pt>
                <c:pt idx="15948">
                  <c:v>555.29999999999995</c:v>
                </c:pt>
                <c:pt idx="15949">
                  <c:v>553.5</c:v>
                </c:pt>
                <c:pt idx="15950">
                  <c:v>559.20000000000005</c:v>
                </c:pt>
                <c:pt idx="15951">
                  <c:v>557.9</c:v>
                </c:pt>
                <c:pt idx="15952">
                  <c:v>561.79999999999995</c:v>
                </c:pt>
                <c:pt idx="15953">
                  <c:v>564.79999999999995</c:v>
                </c:pt>
                <c:pt idx="15954">
                  <c:v>580.20000000000005</c:v>
                </c:pt>
                <c:pt idx="15955">
                  <c:v>590</c:v>
                </c:pt>
                <c:pt idx="15956">
                  <c:v>586.9</c:v>
                </c:pt>
                <c:pt idx="15957">
                  <c:v>580.6</c:v>
                </c:pt>
                <c:pt idx="15958">
                  <c:v>581.70000000000005</c:v>
                </c:pt>
                <c:pt idx="15959">
                  <c:v>566.6</c:v>
                </c:pt>
                <c:pt idx="15960">
                  <c:v>582</c:v>
                </c:pt>
                <c:pt idx="15961">
                  <c:v>576.5</c:v>
                </c:pt>
                <c:pt idx="15962">
                  <c:v>577.20000000000005</c:v>
                </c:pt>
                <c:pt idx="15963">
                  <c:v>568.79999999999995</c:v>
                </c:pt>
                <c:pt idx="15964">
                  <c:v>569.29999999999995</c:v>
                </c:pt>
                <c:pt idx="15965">
                  <c:v>565.4</c:v>
                </c:pt>
                <c:pt idx="15966">
                  <c:v>559.9</c:v>
                </c:pt>
                <c:pt idx="15967">
                  <c:v>567.5</c:v>
                </c:pt>
                <c:pt idx="15968">
                  <c:v>565.79999999999995</c:v>
                </c:pt>
                <c:pt idx="15969">
                  <c:v>557.1</c:v>
                </c:pt>
                <c:pt idx="15970">
                  <c:v>550.4</c:v>
                </c:pt>
                <c:pt idx="15971">
                  <c:v>549.9</c:v>
                </c:pt>
                <c:pt idx="15972">
                  <c:v>537.29999999999995</c:v>
                </c:pt>
                <c:pt idx="15973">
                  <c:v>536.5</c:v>
                </c:pt>
                <c:pt idx="15974">
                  <c:v>543.1</c:v>
                </c:pt>
                <c:pt idx="15975">
                  <c:v>545.79999999999995</c:v>
                </c:pt>
                <c:pt idx="15976">
                  <c:v>543</c:v>
                </c:pt>
                <c:pt idx="15977">
                  <c:v>545.29999999999995</c:v>
                </c:pt>
                <c:pt idx="15978">
                  <c:v>548.79999999999995</c:v>
                </c:pt>
                <c:pt idx="15979">
                  <c:v>546.9</c:v>
                </c:pt>
                <c:pt idx="15980">
                  <c:v>544.29999999999995</c:v>
                </c:pt>
                <c:pt idx="15981">
                  <c:v>544.79999999999995</c:v>
                </c:pt>
                <c:pt idx="15982">
                  <c:v>537.70000000000005</c:v>
                </c:pt>
                <c:pt idx="15983">
                  <c:v>535</c:v>
                </c:pt>
                <c:pt idx="15984">
                  <c:v>537.9</c:v>
                </c:pt>
                <c:pt idx="15985">
                  <c:v>545.6</c:v>
                </c:pt>
                <c:pt idx="15986">
                  <c:v>552.4</c:v>
                </c:pt>
                <c:pt idx="15987">
                  <c:v>552.9</c:v>
                </c:pt>
                <c:pt idx="15988">
                  <c:v>547.6</c:v>
                </c:pt>
                <c:pt idx="15989">
                  <c:v>555.79999999999995</c:v>
                </c:pt>
                <c:pt idx="15990">
                  <c:v>555.79999999999995</c:v>
                </c:pt>
                <c:pt idx="15991">
                  <c:v>558.79999999999995</c:v>
                </c:pt>
                <c:pt idx="15992">
                  <c:v>544</c:v>
                </c:pt>
                <c:pt idx="15993">
                  <c:v>533.1</c:v>
                </c:pt>
                <c:pt idx="15994">
                  <c:v>552.29999999999995</c:v>
                </c:pt>
                <c:pt idx="15995">
                  <c:v>546.9</c:v>
                </c:pt>
                <c:pt idx="15996">
                  <c:v>547.79999999999995</c:v>
                </c:pt>
                <c:pt idx="15997">
                  <c:v>544.29999999999995</c:v>
                </c:pt>
                <c:pt idx="15998">
                  <c:v>544.20000000000005</c:v>
                </c:pt>
                <c:pt idx="15999">
                  <c:v>539.1</c:v>
                </c:pt>
                <c:pt idx="16000">
                  <c:v>528</c:v>
                </c:pt>
                <c:pt idx="16001">
                  <c:v>523.70000000000005</c:v>
                </c:pt>
                <c:pt idx="16002">
                  <c:v>518.20000000000005</c:v>
                </c:pt>
                <c:pt idx="16003">
                  <c:v>527.29999999999995</c:v>
                </c:pt>
                <c:pt idx="16004">
                  <c:v>533.29999999999995</c:v>
                </c:pt>
                <c:pt idx="16005">
                  <c:v>528.20000000000005</c:v>
                </c:pt>
                <c:pt idx="16006">
                  <c:v>534.4</c:v>
                </c:pt>
                <c:pt idx="16007">
                  <c:v>522.79999999999995</c:v>
                </c:pt>
                <c:pt idx="16008">
                  <c:v>536.5</c:v>
                </c:pt>
                <c:pt idx="16009">
                  <c:v>523.20000000000005</c:v>
                </c:pt>
                <c:pt idx="16010">
                  <c:v>527.5</c:v>
                </c:pt>
                <c:pt idx="16011">
                  <c:v>528</c:v>
                </c:pt>
                <c:pt idx="16012">
                  <c:v>524.5</c:v>
                </c:pt>
                <c:pt idx="16013">
                  <c:v>526.29999999999995</c:v>
                </c:pt>
                <c:pt idx="16014">
                  <c:v>533.79999999999995</c:v>
                </c:pt>
                <c:pt idx="16015">
                  <c:v>537.1</c:v>
                </c:pt>
                <c:pt idx="16016">
                  <c:v>540.6</c:v>
                </c:pt>
                <c:pt idx="16017">
                  <c:v>544.29999999999995</c:v>
                </c:pt>
                <c:pt idx="16018">
                  <c:v>546.70000000000005</c:v>
                </c:pt>
                <c:pt idx="16019">
                  <c:v>539.4</c:v>
                </c:pt>
                <c:pt idx="16020">
                  <c:v>535.1</c:v>
                </c:pt>
                <c:pt idx="16021">
                  <c:v>538.70000000000005</c:v>
                </c:pt>
                <c:pt idx="16022">
                  <c:v>536.70000000000005</c:v>
                </c:pt>
                <c:pt idx="16023">
                  <c:v>541.9</c:v>
                </c:pt>
                <c:pt idx="16024">
                  <c:v>524.79999999999995</c:v>
                </c:pt>
                <c:pt idx="16025">
                  <c:v>534.29999999999995</c:v>
                </c:pt>
                <c:pt idx="16026">
                  <c:v>530.1</c:v>
                </c:pt>
                <c:pt idx="16027">
                  <c:v>512.79999999999995</c:v>
                </c:pt>
                <c:pt idx="16028">
                  <c:v>515.6</c:v>
                </c:pt>
                <c:pt idx="16029">
                  <c:v>522.1</c:v>
                </c:pt>
                <c:pt idx="16030">
                  <c:v>515.20000000000005</c:v>
                </c:pt>
                <c:pt idx="16031">
                  <c:v>514.6</c:v>
                </c:pt>
                <c:pt idx="16032">
                  <c:v>506.5</c:v>
                </c:pt>
                <c:pt idx="16033">
                  <c:v>518</c:v>
                </c:pt>
                <c:pt idx="16034">
                  <c:v>514.4</c:v>
                </c:pt>
                <c:pt idx="16035">
                  <c:v>525</c:v>
                </c:pt>
                <c:pt idx="16036">
                  <c:v>526.20000000000005</c:v>
                </c:pt>
                <c:pt idx="16037">
                  <c:v>536.79999999999995</c:v>
                </c:pt>
                <c:pt idx="16038">
                  <c:v>528.29999999999995</c:v>
                </c:pt>
                <c:pt idx="16039">
                  <c:v>538.79999999999995</c:v>
                </c:pt>
                <c:pt idx="16040">
                  <c:v>537.20000000000005</c:v>
                </c:pt>
                <c:pt idx="16041">
                  <c:v>537.20000000000005</c:v>
                </c:pt>
                <c:pt idx="16042">
                  <c:v>540</c:v>
                </c:pt>
                <c:pt idx="16043">
                  <c:v>536</c:v>
                </c:pt>
                <c:pt idx="16044">
                  <c:v>536</c:v>
                </c:pt>
                <c:pt idx="16045">
                  <c:v>538.70000000000005</c:v>
                </c:pt>
                <c:pt idx="16046">
                  <c:v>534.70000000000005</c:v>
                </c:pt>
                <c:pt idx="16047">
                  <c:v>539</c:v>
                </c:pt>
                <c:pt idx="16048">
                  <c:v>522.6</c:v>
                </c:pt>
                <c:pt idx="16049">
                  <c:v>535.70000000000005</c:v>
                </c:pt>
                <c:pt idx="16050">
                  <c:v>535.1</c:v>
                </c:pt>
                <c:pt idx="16051">
                  <c:v>528.79999999999995</c:v>
                </c:pt>
                <c:pt idx="16052">
                  <c:v>528.1</c:v>
                </c:pt>
                <c:pt idx="16053">
                  <c:v>534.79999999999995</c:v>
                </c:pt>
                <c:pt idx="16054">
                  <c:v>534.4</c:v>
                </c:pt>
                <c:pt idx="16055">
                  <c:v>520.29999999999995</c:v>
                </c:pt>
                <c:pt idx="16056">
                  <c:v>512.29999999999995</c:v>
                </c:pt>
                <c:pt idx="16057">
                  <c:v>522.79999999999995</c:v>
                </c:pt>
                <c:pt idx="16058">
                  <c:v>520.29999999999995</c:v>
                </c:pt>
                <c:pt idx="16059">
                  <c:v>522.1</c:v>
                </c:pt>
                <c:pt idx="16060">
                  <c:v>525.4</c:v>
                </c:pt>
                <c:pt idx="16061">
                  <c:v>518.20000000000005</c:v>
                </c:pt>
                <c:pt idx="16062">
                  <c:v>521</c:v>
                </c:pt>
                <c:pt idx="16063">
                  <c:v>513.20000000000005</c:v>
                </c:pt>
                <c:pt idx="16064">
                  <c:v>506.3</c:v>
                </c:pt>
                <c:pt idx="16065">
                  <c:v>511.9</c:v>
                </c:pt>
                <c:pt idx="16066">
                  <c:v>503.8</c:v>
                </c:pt>
                <c:pt idx="16067">
                  <c:v>501.6</c:v>
                </c:pt>
                <c:pt idx="16068">
                  <c:v>499.6</c:v>
                </c:pt>
                <c:pt idx="16069">
                  <c:v>497</c:v>
                </c:pt>
                <c:pt idx="16070">
                  <c:v>502.9</c:v>
                </c:pt>
                <c:pt idx="16071">
                  <c:v>508.2</c:v>
                </c:pt>
                <c:pt idx="16072">
                  <c:v>510.3</c:v>
                </c:pt>
                <c:pt idx="16073">
                  <c:v>502</c:v>
                </c:pt>
                <c:pt idx="16074">
                  <c:v>503.2</c:v>
                </c:pt>
                <c:pt idx="16075">
                  <c:v>487</c:v>
                </c:pt>
                <c:pt idx="16076">
                  <c:v>493.8</c:v>
                </c:pt>
                <c:pt idx="16077">
                  <c:v>500.4</c:v>
                </c:pt>
                <c:pt idx="16078">
                  <c:v>502.8</c:v>
                </c:pt>
                <c:pt idx="16079">
                  <c:v>506.4</c:v>
                </c:pt>
                <c:pt idx="16080">
                  <c:v>507.4</c:v>
                </c:pt>
                <c:pt idx="16081">
                  <c:v>494.6</c:v>
                </c:pt>
                <c:pt idx="16082">
                  <c:v>500.7</c:v>
                </c:pt>
                <c:pt idx="16083">
                  <c:v>502.3</c:v>
                </c:pt>
                <c:pt idx="16084">
                  <c:v>499.1</c:v>
                </c:pt>
                <c:pt idx="16085">
                  <c:v>509.2</c:v>
                </c:pt>
                <c:pt idx="16086">
                  <c:v>505.5</c:v>
                </c:pt>
                <c:pt idx="16087">
                  <c:v>502.4</c:v>
                </c:pt>
                <c:pt idx="16088">
                  <c:v>509.3</c:v>
                </c:pt>
                <c:pt idx="16089">
                  <c:v>514.1</c:v>
                </c:pt>
                <c:pt idx="16090">
                  <c:v>514.5</c:v>
                </c:pt>
                <c:pt idx="16091">
                  <c:v>520.9</c:v>
                </c:pt>
                <c:pt idx="16092">
                  <c:v>527.1</c:v>
                </c:pt>
                <c:pt idx="16093">
                  <c:v>522.6</c:v>
                </c:pt>
                <c:pt idx="16094">
                  <c:v>526.20000000000005</c:v>
                </c:pt>
                <c:pt idx="16095">
                  <c:v>528</c:v>
                </c:pt>
                <c:pt idx="16096">
                  <c:v>514.9</c:v>
                </c:pt>
                <c:pt idx="16097">
                  <c:v>518.70000000000005</c:v>
                </c:pt>
                <c:pt idx="16098">
                  <c:v>511.7</c:v>
                </c:pt>
                <c:pt idx="16099">
                  <c:v>515.70000000000005</c:v>
                </c:pt>
                <c:pt idx="16100">
                  <c:v>511</c:v>
                </c:pt>
                <c:pt idx="16101">
                  <c:v>519</c:v>
                </c:pt>
                <c:pt idx="16102">
                  <c:v>513.1</c:v>
                </c:pt>
                <c:pt idx="16103">
                  <c:v>504.5</c:v>
                </c:pt>
                <c:pt idx="16104">
                  <c:v>503.3</c:v>
                </c:pt>
                <c:pt idx="16105">
                  <c:v>500.1</c:v>
                </c:pt>
                <c:pt idx="16106">
                  <c:v>502.5</c:v>
                </c:pt>
                <c:pt idx="16107">
                  <c:v>498.6</c:v>
                </c:pt>
                <c:pt idx="16108">
                  <c:v>494.1</c:v>
                </c:pt>
                <c:pt idx="16109">
                  <c:v>503.1</c:v>
                </c:pt>
                <c:pt idx="16110">
                  <c:v>514</c:v>
                </c:pt>
                <c:pt idx="16111">
                  <c:v>510</c:v>
                </c:pt>
                <c:pt idx="16112">
                  <c:v>511.2</c:v>
                </c:pt>
                <c:pt idx="16113">
                  <c:v>512.29999999999995</c:v>
                </c:pt>
                <c:pt idx="16114">
                  <c:v>510.2</c:v>
                </c:pt>
                <c:pt idx="16115">
                  <c:v>514.20000000000005</c:v>
                </c:pt>
                <c:pt idx="16116">
                  <c:v>506.6</c:v>
                </c:pt>
                <c:pt idx="16117">
                  <c:v>522.29999999999995</c:v>
                </c:pt>
                <c:pt idx="16118">
                  <c:v>518.20000000000005</c:v>
                </c:pt>
                <c:pt idx="16119">
                  <c:v>511.5</c:v>
                </c:pt>
                <c:pt idx="16120">
                  <c:v>507.2</c:v>
                </c:pt>
                <c:pt idx="16121">
                  <c:v>514.4</c:v>
                </c:pt>
                <c:pt idx="16122">
                  <c:v>517.20000000000005</c:v>
                </c:pt>
                <c:pt idx="16123">
                  <c:v>509.4</c:v>
                </c:pt>
                <c:pt idx="16124">
                  <c:v>511</c:v>
                </c:pt>
                <c:pt idx="16125">
                  <c:v>503.6</c:v>
                </c:pt>
                <c:pt idx="16126">
                  <c:v>513</c:v>
                </c:pt>
                <c:pt idx="16127">
                  <c:v>510.3</c:v>
                </c:pt>
                <c:pt idx="16128">
                  <c:v>520.79999999999995</c:v>
                </c:pt>
                <c:pt idx="16129">
                  <c:v>529.5</c:v>
                </c:pt>
                <c:pt idx="16130">
                  <c:v>534.4</c:v>
                </c:pt>
                <c:pt idx="16131">
                  <c:v>527.20000000000005</c:v>
                </c:pt>
                <c:pt idx="16132">
                  <c:v>526</c:v>
                </c:pt>
                <c:pt idx="16133">
                  <c:v>530.70000000000005</c:v>
                </c:pt>
                <c:pt idx="16134">
                  <c:v>533.9</c:v>
                </c:pt>
                <c:pt idx="16135">
                  <c:v>527.20000000000005</c:v>
                </c:pt>
                <c:pt idx="16136">
                  <c:v>534.6</c:v>
                </c:pt>
                <c:pt idx="16137">
                  <c:v>539</c:v>
                </c:pt>
                <c:pt idx="16138">
                  <c:v>533.79999999999995</c:v>
                </c:pt>
                <c:pt idx="16139">
                  <c:v>538</c:v>
                </c:pt>
                <c:pt idx="16140">
                  <c:v>539</c:v>
                </c:pt>
                <c:pt idx="16141">
                  <c:v>512.79999999999995</c:v>
                </c:pt>
                <c:pt idx="16142">
                  <c:v>509.8</c:v>
                </c:pt>
                <c:pt idx="16143">
                  <c:v>531.6</c:v>
                </c:pt>
                <c:pt idx="16144">
                  <c:v>526.5</c:v>
                </c:pt>
                <c:pt idx="16145">
                  <c:v>533.4</c:v>
                </c:pt>
                <c:pt idx="16146">
                  <c:v>527.20000000000005</c:v>
                </c:pt>
                <c:pt idx="16147">
                  <c:v>529.1</c:v>
                </c:pt>
                <c:pt idx="16148">
                  <c:v>526.4</c:v>
                </c:pt>
                <c:pt idx="16149">
                  <c:v>506.9</c:v>
                </c:pt>
                <c:pt idx="16150">
                  <c:v>526.6</c:v>
                </c:pt>
                <c:pt idx="16151">
                  <c:v>535.79999999999995</c:v>
                </c:pt>
                <c:pt idx="16152">
                  <c:v>530.20000000000005</c:v>
                </c:pt>
                <c:pt idx="16153">
                  <c:v>522.29999999999995</c:v>
                </c:pt>
                <c:pt idx="16154">
                  <c:v>529.6</c:v>
                </c:pt>
                <c:pt idx="16155">
                  <c:v>527.20000000000005</c:v>
                </c:pt>
                <c:pt idx="16156">
                  <c:v>516.5</c:v>
                </c:pt>
                <c:pt idx="16157">
                  <c:v>519.20000000000005</c:v>
                </c:pt>
                <c:pt idx="16158">
                  <c:v>530.70000000000005</c:v>
                </c:pt>
                <c:pt idx="16159">
                  <c:v>528.1</c:v>
                </c:pt>
                <c:pt idx="16160">
                  <c:v>525.5</c:v>
                </c:pt>
                <c:pt idx="16161">
                  <c:v>519.29999999999995</c:v>
                </c:pt>
                <c:pt idx="16162">
                  <c:v>543.70000000000005</c:v>
                </c:pt>
                <c:pt idx="16163">
                  <c:v>560</c:v>
                </c:pt>
                <c:pt idx="16164">
                  <c:v>547.20000000000005</c:v>
                </c:pt>
                <c:pt idx="16165">
                  <c:v>538.9</c:v>
                </c:pt>
                <c:pt idx="16166">
                  <c:v>527.5</c:v>
                </c:pt>
                <c:pt idx="16167">
                  <c:v>513.6</c:v>
                </c:pt>
                <c:pt idx="16168">
                  <c:v>545.5</c:v>
                </c:pt>
                <c:pt idx="16169">
                  <c:v>560.29999999999995</c:v>
                </c:pt>
                <c:pt idx="16170">
                  <c:v>574.29999999999995</c:v>
                </c:pt>
                <c:pt idx="16171">
                  <c:v>562.6</c:v>
                </c:pt>
                <c:pt idx="16172">
                  <c:v>559.6</c:v>
                </c:pt>
                <c:pt idx="16173">
                  <c:v>546.1</c:v>
                </c:pt>
                <c:pt idx="16174">
                  <c:v>542.29999999999995</c:v>
                </c:pt>
                <c:pt idx="16175">
                  <c:v>540.4</c:v>
                </c:pt>
                <c:pt idx="16176">
                  <c:v>543.6</c:v>
                </c:pt>
                <c:pt idx="16177">
                  <c:v>555.29999999999995</c:v>
                </c:pt>
                <c:pt idx="16178">
                  <c:v>539.70000000000005</c:v>
                </c:pt>
                <c:pt idx="16179">
                  <c:v>526.20000000000005</c:v>
                </c:pt>
                <c:pt idx="16180">
                  <c:v>540.9</c:v>
                </c:pt>
                <c:pt idx="16181">
                  <c:v>539</c:v>
                </c:pt>
                <c:pt idx="16182">
                  <c:v>557.20000000000005</c:v>
                </c:pt>
                <c:pt idx="16183">
                  <c:v>546.79999999999995</c:v>
                </c:pt>
                <c:pt idx="16184">
                  <c:v>578.20000000000005</c:v>
                </c:pt>
                <c:pt idx="16185">
                  <c:v>585.4</c:v>
                </c:pt>
                <c:pt idx="16186">
                  <c:v>580.9</c:v>
                </c:pt>
                <c:pt idx="16187">
                  <c:v>571.20000000000005</c:v>
                </c:pt>
                <c:pt idx="16188">
                  <c:v>558</c:v>
                </c:pt>
                <c:pt idx="16189">
                  <c:v>551.79999999999995</c:v>
                </c:pt>
                <c:pt idx="16190">
                  <c:v>538.4</c:v>
                </c:pt>
                <c:pt idx="16191">
                  <c:v>540.79999999999995</c:v>
                </c:pt>
                <c:pt idx="16192">
                  <c:v>542</c:v>
                </c:pt>
                <c:pt idx="16193">
                  <c:v>545.1</c:v>
                </c:pt>
                <c:pt idx="16194">
                  <c:v>553.79999999999995</c:v>
                </c:pt>
                <c:pt idx="16195">
                  <c:v>546.1</c:v>
                </c:pt>
                <c:pt idx="16196">
                  <c:v>543.70000000000005</c:v>
                </c:pt>
                <c:pt idx="16197">
                  <c:v>546.79999999999995</c:v>
                </c:pt>
                <c:pt idx="16198">
                  <c:v>548.5</c:v>
                </c:pt>
                <c:pt idx="16199">
                  <c:v>550.4</c:v>
                </c:pt>
                <c:pt idx="16200">
                  <c:v>565.20000000000005</c:v>
                </c:pt>
                <c:pt idx="16201">
                  <c:v>570.1</c:v>
                </c:pt>
                <c:pt idx="16202">
                  <c:v>567.20000000000005</c:v>
                </c:pt>
                <c:pt idx="16203">
                  <c:v>572.6</c:v>
                </c:pt>
                <c:pt idx="16204">
                  <c:v>576.1</c:v>
                </c:pt>
                <c:pt idx="16205">
                  <c:v>568.6</c:v>
                </c:pt>
                <c:pt idx="16206">
                  <c:v>569.6</c:v>
                </c:pt>
                <c:pt idx="16207">
                  <c:v>559</c:v>
                </c:pt>
                <c:pt idx="16208">
                  <c:v>540</c:v>
                </c:pt>
                <c:pt idx="16209">
                  <c:v>526.29999999999995</c:v>
                </c:pt>
                <c:pt idx="16210">
                  <c:v>528.20000000000005</c:v>
                </c:pt>
                <c:pt idx="16211">
                  <c:v>517</c:v>
                </c:pt>
                <c:pt idx="16212">
                  <c:v>524.9</c:v>
                </c:pt>
                <c:pt idx="16213">
                  <c:v>527.70000000000005</c:v>
                </c:pt>
                <c:pt idx="16214">
                  <c:v>531.6</c:v>
                </c:pt>
                <c:pt idx="16215">
                  <c:v>515.6</c:v>
                </c:pt>
                <c:pt idx="16216">
                  <c:v>542.20000000000005</c:v>
                </c:pt>
                <c:pt idx="16217">
                  <c:v>546.70000000000005</c:v>
                </c:pt>
                <c:pt idx="16218">
                  <c:v>543.1</c:v>
                </c:pt>
                <c:pt idx="16219">
                  <c:v>542.6</c:v>
                </c:pt>
                <c:pt idx="16220">
                  <c:v>544.5</c:v>
                </c:pt>
                <c:pt idx="16221">
                  <c:v>532.4</c:v>
                </c:pt>
                <c:pt idx="16222">
                  <c:v>544.79999999999995</c:v>
                </c:pt>
                <c:pt idx="16223">
                  <c:v>534.70000000000005</c:v>
                </c:pt>
                <c:pt idx="16224">
                  <c:v>550.29999999999995</c:v>
                </c:pt>
                <c:pt idx="16225">
                  <c:v>551.70000000000005</c:v>
                </c:pt>
                <c:pt idx="16226">
                  <c:v>539.20000000000005</c:v>
                </c:pt>
                <c:pt idx="16227">
                  <c:v>543.6</c:v>
                </c:pt>
                <c:pt idx="16228">
                  <c:v>531.79999999999995</c:v>
                </c:pt>
                <c:pt idx="16229">
                  <c:v>548.79999999999995</c:v>
                </c:pt>
                <c:pt idx="16230">
                  <c:v>560.4</c:v>
                </c:pt>
                <c:pt idx="16231">
                  <c:v>546</c:v>
                </c:pt>
                <c:pt idx="16232">
                  <c:v>541.1</c:v>
                </c:pt>
                <c:pt idx="16233">
                  <c:v>544</c:v>
                </c:pt>
                <c:pt idx="16234">
                  <c:v>543.5</c:v>
                </c:pt>
                <c:pt idx="16235">
                  <c:v>545</c:v>
                </c:pt>
                <c:pt idx="16236">
                  <c:v>543.9</c:v>
                </c:pt>
                <c:pt idx="16237">
                  <c:v>542.70000000000005</c:v>
                </c:pt>
                <c:pt idx="16238">
                  <c:v>539.9</c:v>
                </c:pt>
                <c:pt idx="16239">
                  <c:v>550.6</c:v>
                </c:pt>
                <c:pt idx="16240">
                  <c:v>551.5</c:v>
                </c:pt>
                <c:pt idx="16241">
                  <c:v>550.20000000000005</c:v>
                </c:pt>
                <c:pt idx="16242">
                  <c:v>536.4</c:v>
                </c:pt>
                <c:pt idx="16243">
                  <c:v>532.79999999999995</c:v>
                </c:pt>
                <c:pt idx="16244">
                  <c:v>549.79999999999995</c:v>
                </c:pt>
                <c:pt idx="16245">
                  <c:v>561.4</c:v>
                </c:pt>
                <c:pt idx="16246">
                  <c:v>568.4</c:v>
                </c:pt>
                <c:pt idx="16247">
                  <c:v>562.5</c:v>
                </c:pt>
                <c:pt idx="16248">
                  <c:v>550.1</c:v>
                </c:pt>
                <c:pt idx="16249">
                  <c:v>532.5</c:v>
                </c:pt>
                <c:pt idx="16250">
                  <c:v>531</c:v>
                </c:pt>
                <c:pt idx="16251">
                  <c:v>543.70000000000005</c:v>
                </c:pt>
                <c:pt idx="16252">
                  <c:v>537</c:v>
                </c:pt>
                <c:pt idx="16253">
                  <c:v>542</c:v>
                </c:pt>
                <c:pt idx="16254">
                  <c:v>547.6</c:v>
                </c:pt>
                <c:pt idx="16255">
                  <c:v>538.29999999999995</c:v>
                </c:pt>
                <c:pt idx="16256">
                  <c:v>539.5</c:v>
                </c:pt>
                <c:pt idx="16257">
                  <c:v>539.20000000000005</c:v>
                </c:pt>
                <c:pt idx="16258">
                  <c:v>544.6</c:v>
                </c:pt>
                <c:pt idx="16259">
                  <c:v>555.20000000000005</c:v>
                </c:pt>
                <c:pt idx="16260">
                  <c:v>564.5</c:v>
                </c:pt>
                <c:pt idx="16261">
                  <c:v>563.70000000000005</c:v>
                </c:pt>
                <c:pt idx="16262">
                  <c:v>564.29999999999995</c:v>
                </c:pt>
                <c:pt idx="16263">
                  <c:v>551.20000000000005</c:v>
                </c:pt>
                <c:pt idx="16264">
                  <c:v>550.70000000000005</c:v>
                </c:pt>
                <c:pt idx="16265">
                  <c:v>542</c:v>
                </c:pt>
                <c:pt idx="16266">
                  <c:v>538.1</c:v>
                </c:pt>
                <c:pt idx="16267">
                  <c:v>538.1</c:v>
                </c:pt>
                <c:pt idx="16268">
                  <c:v>543.5</c:v>
                </c:pt>
                <c:pt idx="16269">
                  <c:v>542.9</c:v>
                </c:pt>
                <c:pt idx="16270">
                  <c:v>546.79999999999995</c:v>
                </c:pt>
                <c:pt idx="16271">
                  <c:v>543.1</c:v>
                </c:pt>
                <c:pt idx="16272">
                  <c:v>548.6</c:v>
                </c:pt>
                <c:pt idx="16273">
                  <c:v>544.29999999999995</c:v>
                </c:pt>
                <c:pt idx="16274">
                  <c:v>538.4</c:v>
                </c:pt>
                <c:pt idx="16275">
                  <c:v>546.6</c:v>
                </c:pt>
                <c:pt idx="16276">
                  <c:v>545.6</c:v>
                </c:pt>
                <c:pt idx="16277">
                  <c:v>539.79999999999995</c:v>
                </c:pt>
                <c:pt idx="16278">
                  <c:v>557.29999999999995</c:v>
                </c:pt>
                <c:pt idx="16279">
                  <c:v>553.5</c:v>
                </c:pt>
                <c:pt idx="16280">
                  <c:v>544.5</c:v>
                </c:pt>
                <c:pt idx="16281">
                  <c:v>522.70000000000005</c:v>
                </c:pt>
                <c:pt idx="16282">
                  <c:v>533.29999999999995</c:v>
                </c:pt>
                <c:pt idx="16283">
                  <c:v>544.20000000000005</c:v>
                </c:pt>
                <c:pt idx="16284">
                  <c:v>549.79999999999995</c:v>
                </c:pt>
                <c:pt idx="16285">
                  <c:v>545.9</c:v>
                </c:pt>
                <c:pt idx="16286">
                  <c:v>541.4</c:v>
                </c:pt>
                <c:pt idx="16287">
                  <c:v>540.9</c:v>
                </c:pt>
                <c:pt idx="16288">
                  <c:v>541.4</c:v>
                </c:pt>
                <c:pt idx="16289">
                  <c:v>532.79999999999995</c:v>
                </c:pt>
                <c:pt idx="16290">
                  <c:v>526.20000000000005</c:v>
                </c:pt>
                <c:pt idx="16291">
                  <c:v>538.20000000000005</c:v>
                </c:pt>
                <c:pt idx="16292">
                  <c:v>530.79999999999995</c:v>
                </c:pt>
                <c:pt idx="16293">
                  <c:v>528</c:v>
                </c:pt>
                <c:pt idx="16294">
                  <c:v>533.29999999999995</c:v>
                </c:pt>
                <c:pt idx="16295">
                  <c:v>534</c:v>
                </c:pt>
                <c:pt idx="16296">
                  <c:v>546.29999999999995</c:v>
                </c:pt>
                <c:pt idx="16297">
                  <c:v>535.20000000000005</c:v>
                </c:pt>
                <c:pt idx="16298">
                  <c:v>552</c:v>
                </c:pt>
                <c:pt idx="16299">
                  <c:v>545.1</c:v>
                </c:pt>
                <c:pt idx="16300">
                  <c:v>552.79999999999995</c:v>
                </c:pt>
                <c:pt idx="16301">
                  <c:v>553.4</c:v>
                </c:pt>
                <c:pt idx="16302">
                  <c:v>542.20000000000005</c:v>
                </c:pt>
                <c:pt idx="16303">
                  <c:v>540</c:v>
                </c:pt>
                <c:pt idx="16304">
                  <c:v>545</c:v>
                </c:pt>
                <c:pt idx="16305">
                  <c:v>541.20000000000005</c:v>
                </c:pt>
                <c:pt idx="16306">
                  <c:v>533.5</c:v>
                </c:pt>
                <c:pt idx="16307">
                  <c:v>533.9</c:v>
                </c:pt>
                <c:pt idx="16308">
                  <c:v>542.70000000000005</c:v>
                </c:pt>
                <c:pt idx="16309">
                  <c:v>531.70000000000005</c:v>
                </c:pt>
                <c:pt idx="16310">
                  <c:v>544.5</c:v>
                </c:pt>
                <c:pt idx="16311">
                  <c:v>524.6</c:v>
                </c:pt>
                <c:pt idx="16312">
                  <c:v>537.1</c:v>
                </c:pt>
                <c:pt idx="16313">
                  <c:v>540</c:v>
                </c:pt>
                <c:pt idx="16314">
                  <c:v>550.5</c:v>
                </c:pt>
                <c:pt idx="16315">
                  <c:v>557.70000000000005</c:v>
                </c:pt>
                <c:pt idx="16316">
                  <c:v>562.20000000000005</c:v>
                </c:pt>
                <c:pt idx="16317">
                  <c:v>550.1</c:v>
                </c:pt>
                <c:pt idx="16318">
                  <c:v>550.4</c:v>
                </c:pt>
                <c:pt idx="16319">
                  <c:v>556.9</c:v>
                </c:pt>
                <c:pt idx="16320">
                  <c:v>531.5</c:v>
                </c:pt>
                <c:pt idx="16321">
                  <c:v>536.20000000000005</c:v>
                </c:pt>
                <c:pt idx="16322">
                  <c:v>533.9</c:v>
                </c:pt>
                <c:pt idx="16323">
                  <c:v>538.79999999999995</c:v>
                </c:pt>
                <c:pt idx="16324">
                  <c:v>542.5</c:v>
                </c:pt>
                <c:pt idx="16325">
                  <c:v>542.6</c:v>
                </c:pt>
                <c:pt idx="16326">
                  <c:v>545.79999999999995</c:v>
                </c:pt>
                <c:pt idx="16327">
                  <c:v>546.9</c:v>
                </c:pt>
                <c:pt idx="16328">
                  <c:v>546.20000000000005</c:v>
                </c:pt>
                <c:pt idx="16329">
                  <c:v>544.9</c:v>
                </c:pt>
                <c:pt idx="16330">
                  <c:v>555.29999999999995</c:v>
                </c:pt>
                <c:pt idx="16331">
                  <c:v>555.5</c:v>
                </c:pt>
                <c:pt idx="16332">
                  <c:v>563.4</c:v>
                </c:pt>
                <c:pt idx="16333">
                  <c:v>557.5</c:v>
                </c:pt>
                <c:pt idx="16334">
                  <c:v>548.4</c:v>
                </c:pt>
                <c:pt idx="16335">
                  <c:v>543</c:v>
                </c:pt>
                <c:pt idx="16336">
                  <c:v>541.6</c:v>
                </c:pt>
                <c:pt idx="16337">
                  <c:v>545.29999999999995</c:v>
                </c:pt>
                <c:pt idx="16338">
                  <c:v>549.9</c:v>
                </c:pt>
                <c:pt idx="16339">
                  <c:v>544.9</c:v>
                </c:pt>
                <c:pt idx="16340">
                  <c:v>541</c:v>
                </c:pt>
                <c:pt idx="16341">
                  <c:v>543.9</c:v>
                </c:pt>
                <c:pt idx="16342">
                  <c:v>551.70000000000005</c:v>
                </c:pt>
                <c:pt idx="16343">
                  <c:v>548.1</c:v>
                </c:pt>
                <c:pt idx="16344">
                  <c:v>565.1</c:v>
                </c:pt>
                <c:pt idx="16345">
                  <c:v>560.6</c:v>
                </c:pt>
                <c:pt idx="16346">
                  <c:v>565.29999999999995</c:v>
                </c:pt>
                <c:pt idx="16347">
                  <c:v>543.4</c:v>
                </c:pt>
                <c:pt idx="16348">
                  <c:v>552.70000000000005</c:v>
                </c:pt>
                <c:pt idx="16349">
                  <c:v>543.29999999999995</c:v>
                </c:pt>
                <c:pt idx="16350">
                  <c:v>541</c:v>
                </c:pt>
                <c:pt idx="16351">
                  <c:v>539.29999999999995</c:v>
                </c:pt>
                <c:pt idx="16352">
                  <c:v>548.20000000000005</c:v>
                </c:pt>
                <c:pt idx="16353">
                  <c:v>548.79999999999995</c:v>
                </c:pt>
                <c:pt idx="16354">
                  <c:v>542.20000000000005</c:v>
                </c:pt>
                <c:pt idx="16355">
                  <c:v>548.6</c:v>
                </c:pt>
                <c:pt idx="16356">
                  <c:v>550.70000000000005</c:v>
                </c:pt>
                <c:pt idx="16357">
                  <c:v>550.9</c:v>
                </c:pt>
                <c:pt idx="16358">
                  <c:v>537.29999999999995</c:v>
                </c:pt>
                <c:pt idx="16359">
                  <c:v>558</c:v>
                </c:pt>
                <c:pt idx="16360">
                  <c:v>562.1</c:v>
                </c:pt>
                <c:pt idx="16361">
                  <c:v>559.4</c:v>
                </c:pt>
                <c:pt idx="16362">
                  <c:v>553</c:v>
                </c:pt>
                <c:pt idx="16363">
                  <c:v>556</c:v>
                </c:pt>
                <c:pt idx="16364">
                  <c:v>552.4</c:v>
                </c:pt>
                <c:pt idx="16365">
                  <c:v>536.29999999999995</c:v>
                </c:pt>
                <c:pt idx="16366">
                  <c:v>546.1</c:v>
                </c:pt>
                <c:pt idx="16367">
                  <c:v>559.1</c:v>
                </c:pt>
                <c:pt idx="16368">
                  <c:v>568.5</c:v>
                </c:pt>
                <c:pt idx="16369">
                  <c:v>578.20000000000005</c:v>
                </c:pt>
                <c:pt idx="16370">
                  <c:v>579.4</c:v>
                </c:pt>
                <c:pt idx="16371">
                  <c:v>576.6</c:v>
                </c:pt>
                <c:pt idx="16372">
                  <c:v>572.29999999999995</c:v>
                </c:pt>
                <c:pt idx="16373">
                  <c:v>572.9</c:v>
                </c:pt>
                <c:pt idx="16374">
                  <c:v>559.1</c:v>
                </c:pt>
                <c:pt idx="16375">
                  <c:v>561.6</c:v>
                </c:pt>
                <c:pt idx="16376">
                  <c:v>558.6</c:v>
                </c:pt>
                <c:pt idx="16377">
                  <c:v>547.20000000000005</c:v>
                </c:pt>
                <c:pt idx="16378">
                  <c:v>530.1</c:v>
                </c:pt>
                <c:pt idx="16379">
                  <c:v>537.6</c:v>
                </c:pt>
                <c:pt idx="16380">
                  <c:v>550.6</c:v>
                </c:pt>
                <c:pt idx="16381">
                  <c:v>534.9</c:v>
                </c:pt>
                <c:pt idx="16382">
                  <c:v>540.79999999999995</c:v>
                </c:pt>
                <c:pt idx="16383">
                  <c:v>550.5</c:v>
                </c:pt>
                <c:pt idx="16384">
                  <c:v>549.6</c:v>
                </c:pt>
                <c:pt idx="16385">
                  <c:v>549.4</c:v>
                </c:pt>
                <c:pt idx="16386">
                  <c:v>550.70000000000005</c:v>
                </c:pt>
                <c:pt idx="16387">
                  <c:v>538.5</c:v>
                </c:pt>
                <c:pt idx="16388">
                  <c:v>549</c:v>
                </c:pt>
                <c:pt idx="16389">
                  <c:v>554.5</c:v>
                </c:pt>
                <c:pt idx="16390">
                  <c:v>560</c:v>
                </c:pt>
                <c:pt idx="16391">
                  <c:v>566.5</c:v>
                </c:pt>
                <c:pt idx="16392">
                  <c:v>556</c:v>
                </c:pt>
                <c:pt idx="16393">
                  <c:v>568.5</c:v>
                </c:pt>
                <c:pt idx="16394">
                  <c:v>557.29999999999995</c:v>
                </c:pt>
                <c:pt idx="16395">
                  <c:v>544.20000000000005</c:v>
                </c:pt>
                <c:pt idx="16396">
                  <c:v>556</c:v>
                </c:pt>
                <c:pt idx="16397">
                  <c:v>549.79999999999995</c:v>
                </c:pt>
                <c:pt idx="16398">
                  <c:v>560.4</c:v>
                </c:pt>
                <c:pt idx="16399">
                  <c:v>562.70000000000005</c:v>
                </c:pt>
                <c:pt idx="16400">
                  <c:v>563.29999999999995</c:v>
                </c:pt>
                <c:pt idx="16401">
                  <c:v>561.79999999999995</c:v>
                </c:pt>
                <c:pt idx="16402">
                  <c:v>545.79999999999995</c:v>
                </c:pt>
                <c:pt idx="16403">
                  <c:v>547.9</c:v>
                </c:pt>
                <c:pt idx="16404">
                  <c:v>557.5</c:v>
                </c:pt>
                <c:pt idx="16405">
                  <c:v>558.5</c:v>
                </c:pt>
                <c:pt idx="16406">
                  <c:v>542.4</c:v>
                </c:pt>
                <c:pt idx="16407">
                  <c:v>530.29999999999995</c:v>
                </c:pt>
                <c:pt idx="16408">
                  <c:v>528.79999999999995</c:v>
                </c:pt>
                <c:pt idx="16409">
                  <c:v>526.70000000000005</c:v>
                </c:pt>
                <c:pt idx="16410">
                  <c:v>541.29999999999995</c:v>
                </c:pt>
                <c:pt idx="16411">
                  <c:v>543.70000000000005</c:v>
                </c:pt>
                <c:pt idx="16412">
                  <c:v>541.6</c:v>
                </c:pt>
                <c:pt idx="16413">
                  <c:v>545.79999999999995</c:v>
                </c:pt>
                <c:pt idx="16414">
                  <c:v>541.4</c:v>
                </c:pt>
                <c:pt idx="16415">
                  <c:v>543</c:v>
                </c:pt>
                <c:pt idx="16416">
                  <c:v>543.79999999999995</c:v>
                </c:pt>
                <c:pt idx="16417">
                  <c:v>539.70000000000005</c:v>
                </c:pt>
                <c:pt idx="16418">
                  <c:v>552.9</c:v>
                </c:pt>
                <c:pt idx="16419">
                  <c:v>568.20000000000005</c:v>
                </c:pt>
                <c:pt idx="16420">
                  <c:v>566.79999999999995</c:v>
                </c:pt>
                <c:pt idx="16421">
                  <c:v>559.4</c:v>
                </c:pt>
                <c:pt idx="16422">
                  <c:v>553</c:v>
                </c:pt>
                <c:pt idx="16423">
                  <c:v>527.9</c:v>
                </c:pt>
                <c:pt idx="16424">
                  <c:v>528.9</c:v>
                </c:pt>
                <c:pt idx="16425">
                  <c:v>524.20000000000005</c:v>
                </c:pt>
                <c:pt idx="16426">
                  <c:v>536.1</c:v>
                </c:pt>
                <c:pt idx="16427">
                  <c:v>546</c:v>
                </c:pt>
                <c:pt idx="16428">
                  <c:v>546.9</c:v>
                </c:pt>
                <c:pt idx="16429">
                  <c:v>539</c:v>
                </c:pt>
                <c:pt idx="16430">
                  <c:v>544</c:v>
                </c:pt>
                <c:pt idx="16431">
                  <c:v>542.9</c:v>
                </c:pt>
                <c:pt idx="16432">
                  <c:v>541.29999999999995</c:v>
                </c:pt>
                <c:pt idx="16433">
                  <c:v>547</c:v>
                </c:pt>
                <c:pt idx="16434">
                  <c:v>560.5</c:v>
                </c:pt>
                <c:pt idx="16435">
                  <c:v>559.20000000000005</c:v>
                </c:pt>
                <c:pt idx="16436">
                  <c:v>548.79999999999995</c:v>
                </c:pt>
                <c:pt idx="16437">
                  <c:v>552.6</c:v>
                </c:pt>
                <c:pt idx="16438">
                  <c:v>546</c:v>
                </c:pt>
                <c:pt idx="16439">
                  <c:v>554</c:v>
                </c:pt>
                <c:pt idx="16440">
                  <c:v>545.20000000000005</c:v>
                </c:pt>
                <c:pt idx="16441">
                  <c:v>538.5</c:v>
                </c:pt>
                <c:pt idx="16442">
                  <c:v>529.79999999999995</c:v>
                </c:pt>
                <c:pt idx="16443">
                  <c:v>534.79999999999995</c:v>
                </c:pt>
                <c:pt idx="16444">
                  <c:v>542.1</c:v>
                </c:pt>
                <c:pt idx="16445">
                  <c:v>545</c:v>
                </c:pt>
                <c:pt idx="16446">
                  <c:v>529.5</c:v>
                </c:pt>
                <c:pt idx="16447">
                  <c:v>543</c:v>
                </c:pt>
                <c:pt idx="16448">
                  <c:v>544.1</c:v>
                </c:pt>
                <c:pt idx="16449">
                  <c:v>543.9</c:v>
                </c:pt>
                <c:pt idx="16450">
                  <c:v>544.29999999999995</c:v>
                </c:pt>
                <c:pt idx="16451">
                  <c:v>542.29999999999995</c:v>
                </c:pt>
                <c:pt idx="16452">
                  <c:v>547.70000000000005</c:v>
                </c:pt>
                <c:pt idx="16453">
                  <c:v>559.79999999999995</c:v>
                </c:pt>
                <c:pt idx="16454">
                  <c:v>559.70000000000005</c:v>
                </c:pt>
                <c:pt idx="16455">
                  <c:v>563.6</c:v>
                </c:pt>
                <c:pt idx="16456">
                  <c:v>550.70000000000005</c:v>
                </c:pt>
                <c:pt idx="16457">
                  <c:v>543.29999999999995</c:v>
                </c:pt>
                <c:pt idx="16458">
                  <c:v>539.20000000000005</c:v>
                </c:pt>
                <c:pt idx="16459">
                  <c:v>529.79999999999995</c:v>
                </c:pt>
                <c:pt idx="16460">
                  <c:v>534.70000000000005</c:v>
                </c:pt>
                <c:pt idx="16461">
                  <c:v>537</c:v>
                </c:pt>
                <c:pt idx="16462">
                  <c:v>518.6</c:v>
                </c:pt>
                <c:pt idx="16463">
                  <c:v>518.5</c:v>
                </c:pt>
                <c:pt idx="16464">
                  <c:v>539.29999999999995</c:v>
                </c:pt>
                <c:pt idx="16465">
                  <c:v>528.29999999999995</c:v>
                </c:pt>
                <c:pt idx="16466">
                  <c:v>539.9</c:v>
                </c:pt>
                <c:pt idx="16467">
                  <c:v>537.1</c:v>
                </c:pt>
                <c:pt idx="16468">
                  <c:v>529.20000000000005</c:v>
                </c:pt>
                <c:pt idx="16469">
                  <c:v>535.9</c:v>
                </c:pt>
                <c:pt idx="16470">
                  <c:v>538.1</c:v>
                </c:pt>
                <c:pt idx="16471">
                  <c:v>533.4</c:v>
                </c:pt>
                <c:pt idx="16472">
                  <c:v>536.4</c:v>
                </c:pt>
                <c:pt idx="16473">
                  <c:v>542.79999999999995</c:v>
                </c:pt>
                <c:pt idx="16474">
                  <c:v>538.4</c:v>
                </c:pt>
                <c:pt idx="16475">
                  <c:v>542</c:v>
                </c:pt>
                <c:pt idx="16476">
                  <c:v>544.79999999999995</c:v>
                </c:pt>
                <c:pt idx="16477">
                  <c:v>547.5</c:v>
                </c:pt>
                <c:pt idx="16478">
                  <c:v>542.5</c:v>
                </c:pt>
                <c:pt idx="16479">
                  <c:v>538.1</c:v>
                </c:pt>
                <c:pt idx="16480">
                  <c:v>531.29999999999995</c:v>
                </c:pt>
                <c:pt idx="16481">
                  <c:v>528.20000000000005</c:v>
                </c:pt>
                <c:pt idx="16482">
                  <c:v>528.20000000000005</c:v>
                </c:pt>
                <c:pt idx="16483">
                  <c:v>532.5</c:v>
                </c:pt>
                <c:pt idx="16484">
                  <c:v>529.6</c:v>
                </c:pt>
                <c:pt idx="16485">
                  <c:v>536</c:v>
                </c:pt>
                <c:pt idx="16486">
                  <c:v>529.4</c:v>
                </c:pt>
                <c:pt idx="16487">
                  <c:v>528.1</c:v>
                </c:pt>
                <c:pt idx="16488">
                  <c:v>533.79999999999995</c:v>
                </c:pt>
                <c:pt idx="16489">
                  <c:v>539.6</c:v>
                </c:pt>
                <c:pt idx="16490">
                  <c:v>536.5</c:v>
                </c:pt>
                <c:pt idx="16491">
                  <c:v>534</c:v>
                </c:pt>
                <c:pt idx="16492">
                  <c:v>538</c:v>
                </c:pt>
                <c:pt idx="16493">
                  <c:v>524.5</c:v>
                </c:pt>
                <c:pt idx="16494">
                  <c:v>537.4</c:v>
                </c:pt>
                <c:pt idx="16495">
                  <c:v>538.6</c:v>
                </c:pt>
                <c:pt idx="16496">
                  <c:v>537.4</c:v>
                </c:pt>
                <c:pt idx="16497">
                  <c:v>542.79999999999995</c:v>
                </c:pt>
                <c:pt idx="16498">
                  <c:v>550.29999999999995</c:v>
                </c:pt>
                <c:pt idx="16499">
                  <c:v>557</c:v>
                </c:pt>
                <c:pt idx="16500">
                  <c:v>552</c:v>
                </c:pt>
                <c:pt idx="16501">
                  <c:v>550.29999999999995</c:v>
                </c:pt>
                <c:pt idx="16502">
                  <c:v>548.1</c:v>
                </c:pt>
                <c:pt idx="16503">
                  <c:v>552.9</c:v>
                </c:pt>
                <c:pt idx="16504">
                  <c:v>553.5</c:v>
                </c:pt>
                <c:pt idx="16505">
                  <c:v>550.20000000000005</c:v>
                </c:pt>
                <c:pt idx="16506">
                  <c:v>546</c:v>
                </c:pt>
                <c:pt idx="16507">
                  <c:v>530.79999999999995</c:v>
                </c:pt>
                <c:pt idx="16508">
                  <c:v>524.9</c:v>
                </c:pt>
                <c:pt idx="16509">
                  <c:v>533.9</c:v>
                </c:pt>
                <c:pt idx="16510">
                  <c:v>527.20000000000005</c:v>
                </c:pt>
                <c:pt idx="16511">
                  <c:v>530.79999999999995</c:v>
                </c:pt>
                <c:pt idx="16512">
                  <c:v>534.79999999999995</c:v>
                </c:pt>
                <c:pt idx="16513">
                  <c:v>538.79999999999995</c:v>
                </c:pt>
                <c:pt idx="16514">
                  <c:v>541.6</c:v>
                </c:pt>
                <c:pt idx="16515">
                  <c:v>540</c:v>
                </c:pt>
                <c:pt idx="16516">
                  <c:v>534</c:v>
                </c:pt>
                <c:pt idx="16517">
                  <c:v>529.5</c:v>
                </c:pt>
                <c:pt idx="16518">
                  <c:v>538.79999999999995</c:v>
                </c:pt>
                <c:pt idx="16519">
                  <c:v>540.6</c:v>
                </c:pt>
                <c:pt idx="16520">
                  <c:v>548.29999999999995</c:v>
                </c:pt>
                <c:pt idx="16521">
                  <c:v>549.9</c:v>
                </c:pt>
                <c:pt idx="16522">
                  <c:v>557.70000000000005</c:v>
                </c:pt>
                <c:pt idx="16523">
                  <c:v>557.20000000000005</c:v>
                </c:pt>
                <c:pt idx="16524">
                  <c:v>534.6</c:v>
                </c:pt>
                <c:pt idx="16525">
                  <c:v>532.79999999999995</c:v>
                </c:pt>
                <c:pt idx="16526">
                  <c:v>519.9</c:v>
                </c:pt>
                <c:pt idx="16527">
                  <c:v>519.20000000000005</c:v>
                </c:pt>
                <c:pt idx="16528">
                  <c:v>527.9</c:v>
                </c:pt>
                <c:pt idx="16529">
                  <c:v>533.29999999999995</c:v>
                </c:pt>
                <c:pt idx="16530">
                  <c:v>527.20000000000005</c:v>
                </c:pt>
                <c:pt idx="16531">
                  <c:v>530.9</c:v>
                </c:pt>
                <c:pt idx="16532">
                  <c:v>532.5</c:v>
                </c:pt>
                <c:pt idx="16533">
                  <c:v>533</c:v>
                </c:pt>
                <c:pt idx="16534">
                  <c:v>528.4</c:v>
                </c:pt>
                <c:pt idx="16535">
                  <c:v>527.70000000000005</c:v>
                </c:pt>
                <c:pt idx="16536">
                  <c:v>530.20000000000005</c:v>
                </c:pt>
                <c:pt idx="16537">
                  <c:v>529.5</c:v>
                </c:pt>
                <c:pt idx="16538">
                  <c:v>535.1</c:v>
                </c:pt>
                <c:pt idx="16539">
                  <c:v>544.6</c:v>
                </c:pt>
                <c:pt idx="16540">
                  <c:v>543.1</c:v>
                </c:pt>
                <c:pt idx="16541">
                  <c:v>530.70000000000005</c:v>
                </c:pt>
                <c:pt idx="16542">
                  <c:v>517.5</c:v>
                </c:pt>
                <c:pt idx="16543">
                  <c:v>519.5</c:v>
                </c:pt>
                <c:pt idx="16544">
                  <c:v>539.79999999999995</c:v>
                </c:pt>
                <c:pt idx="16545">
                  <c:v>532.4</c:v>
                </c:pt>
                <c:pt idx="16546">
                  <c:v>549.79999999999995</c:v>
                </c:pt>
                <c:pt idx="16547">
                  <c:v>553.70000000000005</c:v>
                </c:pt>
                <c:pt idx="16548">
                  <c:v>551.9</c:v>
                </c:pt>
                <c:pt idx="16549">
                  <c:v>546</c:v>
                </c:pt>
                <c:pt idx="16550">
                  <c:v>554.1</c:v>
                </c:pt>
                <c:pt idx="16551">
                  <c:v>554.79999999999995</c:v>
                </c:pt>
                <c:pt idx="16552">
                  <c:v>547</c:v>
                </c:pt>
                <c:pt idx="16553">
                  <c:v>551.79999999999995</c:v>
                </c:pt>
                <c:pt idx="16554">
                  <c:v>548</c:v>
                </c:pt>
                <c:pt idx="16555">
                  <c:v>538.1</c:v>
                </c:pt>
                <c:pt idx="16556">
                  <c:v>547.4</c:v>
                </c:pt>
                <c:pt idx="16557">
                  <c:v>544.1</c:v>
                </c:pt>
                <c:pt idx="16558">
                  <c:v>548.20000000000005</c:v>
                </c:pt>
                <c:pt idx="16559">
                  <c:v>541.1</c:v>
                </c:pt>
                <c:pt idx="16560">
                  <c:v>538</c:v>
                </c:pt>
                <c:pt idx="16561">
                  <c:v>544.9</c:v>
                </c:pt>
                <c:pt idx="16562">
                  <c:v>545.5</c:v>
                </c:pt>
                <c:pt idx="16563">
                  <c:v>523.70000000000005</c:v>
                </c:pt>
                <c:pt idx="16564">
                  <c:v>533.6</c:v>
                </c:pt>
                <c:pt idx="16565">
                  <c:v>522.29999999999995</c:v>
                </c:pt>
                <c:pt idx="16566">
                  <c:v>534.6</c:v>
                </c:pt>
                <c:pt idx="16567">
                  <c:v>540.29999999999995</c:v>
                </c:pt>
                <c:pt idx="16568">
                  <c:v>539</c:v>
                </c:pt>
                <c:pt idx="16569">
                  <c:v>539</c:v>
                </c:pt>
                <c:pt idx="16570">
                  <c:v>535.1</c:v>
                </c:pt>
                <c:pt idx="16571">
                  <c:v>534.29999999999995</c:v>
                </c:pt>
                <c:pt idx="16572">
                  <c:v>534</c:v>
                </c:pt>
                <c:pt idx="16573">
                  <c:v>533.4</c:v>
                </c:pt>
                <c:pt idx="16574">
                  <c:v>531.29999999999995</c:v>
                </c:pt>
                <c:pt idx="16575">
                  <c:v>534.1</c:v>
                </c:pt>
                <c:pt idx="16576">
                  <c:v>519.20000000000005</c:v>
                </c:pt>
                <c:pt idx="16577">
                  <c:v>512.79999999999995</c:v>
                </c:pt>
                <c:pt idx="16578">
                  <c:v>509.1</c:v>
                </c:pt>
                <c:pt idx="16579">
                  <c:v>502.2</c:v>
                </c:pt>
                <c:pt idx="16580">
                  <c:v>501.3</c:v>
                </c:pt>
                <c:pt idx="16581">
                  <c:v>493.5</c:v>
                </c:pt>
                <c:pt idx="16582">
                  <c:v>485.8</c:v>
                </c:pt>
                <c:pt idx="16583">
                  <c:v>496.8</c:v>
                </c:pt>
                <c:pt idx="16584">
                  <c:v>503.3</c:v>
                </c:pt>
                <c:pt idx="16585">
                  <c:v>505</c:v>
                </c:pt>
                <c:pt idx="16586">
                  <c:v>510.7</c:v>
                </c:pt>
                <c:pt idx="16587">
                  <c:v>516.20000000000005</c:v>
                </c:pt>
                <c:pt idx="16588">
                  <c:v>517.1</c:v>
                </c:pt>
                <c:pt idx="16589">
                  <c:v>512.79999999999995</c:v>
                </c:pt>
                <c:pt idx="16590">
                  <c:v>517.9</c:v>
                </c:pt>
                <c:pt idx="16591">
                  <c:v>513.79999999999995</c:v>
                </c:pt>
                <c:pt idx="16592">
                  <c:v>514</c:v>
                </c:pt>
                <c:pt idx="16593">
                  <c:v>512.4</c:v>
                </c:pt>
                <c:pt idx="16594">
                  <c:v>517.20000000000005</c:v>
                </c:pt>
                <c:pt idx="16595">
                  <c:v>504.5</c:v>
                </c:pt>
                <c:pt idx="16596">
                  <c:v>520.6</c:v>
                </c:pt>
                <c:pt idx="16597">
                  <c:v>525.5</c:v>
                </c:pt>
                <c:pt idx="16598">
                  <c:v>524.1</c:v>
                </c:pt>
                <c:pt idx="16599">
                  <c:v>521.20000000000005</c:v>
                </c:pt>
                <c:pt idx="16600">
                  <c:v>512.6</c:v>
                </c:pt>
                <c:pt idx="16601">
                  <c:v>515.70000000000005</c:v>
                </c:pt>
                <c:pt idx="16602">
                  <c:v>508.5</c:v>
                </c:pt>
                <c:pt idx="16603">
                  <c:v>519.9</c:v>
                </c:pt>
                <c:pt idx="16604">
                  <c:v>514.6</c:v>
                </c:pt>
                <c:pt idx="16605">
                  <c:v>505.6</c:v>
                </c:pt>
                <c:pt idx="16606">
                  <c:v>508.3</c:v>
                </c:pt>
                <c:pt idx="16607">
                  <c:v>502.6</c:v>
                </c:pt>
                <c:pt idx="16608">
                  <c:v>502.4</c:v>
                </c:pt>
                <c:pt idx="16609">
                  <c:v>510.8</c:v>
                </c:pt>
                <c:pt idx="16610">
                  <c:v>504.6</c:v>
                </c:pt>
                <c:pt idx="16611">
                  <c:v>515.9</c:v>
                </c:pt>
                <c:pt idx="16612">
                  <c:v>513.20000000000005</c:v>
                </c:pt>
                <c:pt idx="16613">
                  <c:v>510.1</c:v>
                </c:pt>
                <c:pt idx="16614">
                  <c:v>517.9</c:v>
                </c:pt>
                <c:pt idx="16615">
                  <c:v>513</c:v>
                </c:pt>
                <c:pt idx="16616">
                  <c:v>505.2</c:v>
                </c:pt>
                <c:pt idx="16617">
                  <c:v>517.9</c:v>
                </c:pt>
                <c:pt idx="16618">
                  <c:v>524.5</c:v>
                </c:pt>
                <c:pt idx="16619">
                  <c:v>519.29999999999995</c:v>
                </c:pt>
                <c:pt idx="16620">
                  <c:v>524.70000000000005</c:v>
                </c:pt>
                <c:pt idx="16621">
                  <c:v>508.4</c:v>
                </c:pt>
                <c:pt idx="16622">
                  <c:v>499.2</c:v>
                </c:pt>
                <c:pt idx="16623">
                  <c:v>507.1</c:v>
                </c:pt>
                <c:pt idx="16624">
                  <c:v>509.2</c:v>
                </c:pt>
                <c:pt idx="16625">
                  <c:v>501.7</c:v>
                </c:pt>
                <c:pt idx="16626">
                  <c:v>510.9</c:v>
                </c:pt>
                <c:pt idx="16627">
                  <c:v>510.7</c:v>
                </c:pt>
                <c:pt idx="16628">
                  <c:v>514.9</c:v>
                </c:pt>
                <c:pt idx="16629">
                  <c:v>516.29999999999995</c:v>
                </c:pt>
                <c:pt idx="16630">
                  <c:v>508.4</c:v>
                </c:pt>
                <c:pt idx="16631">
                  <c:v>508.8</c:v>
                </c:pt>
                <c:pt idx="16632">
                  <c:v>514</c:v>
                </c:pt>
                <c:pt idx="16633">
                  <c:v>511.6</c:v>
                </c:pt>
                <c:pt idx="16634">
                  <c:v>512.9</c:v>
                </c:pt>
                <c:pt idx="16635">
                  <c:v>515.20000000000005</c:v>
                </c:pt>
                <c:pt idx="16636">
                  <c:v>517.4</c:v>
                </c:pt>
                <c:pt idx="16637">
                  <c:v>522.70000000000005</c:v>
                </c:pt>
                <c:pt idx="16638">
                  <c:v>531.79999999999995</c:v>
                </c:pt>
                <c:pt idx="16639">
                  <c:v>529.1</c:v>
                </c:pt>
                <c:pt idx="16640">
                  <c:v>522</c:v>
                </c:pt>
                <c:pt idx="16641">
                  <c:v>532.6</c:v>
                </c:pt>
                <c:pt idx="16642">
                  <c:v>531.70000000000005</c:v>
                </c:pt>
                <c:pt idx="16643">
                  <c:v>531.79999999999995</c:v>
                </c:pt>
                <c:pt idx="16644">
                  <c:v>521.4</c:v>
                </c:pt>
                <c:pt idx="16645">
                  <c:v>515</c:v>
                </c:pt>
                <c:pt idx="16646">
                  <c:v>505.3</c:v>
                </c:pt>
                <c:pt idx="16647">
                  <c:v>493.8</c:v>
                </c:pt>
                <c:pt idx="16648">
                  <c:v>512.4</c:v>
                </c:pt>
                <c:pt idx="16649">
                  <c:v>523</c:v>
                </c:pt>
                <c:pt idx="16650">
                  <c:v>532.79999999999995</c:v>
                </c:pt>
                <c:pt idx="16651">
                  <c:v>534.6</c:v>
                </c:pt>
                <c:pt idx="16652">
                  <c:v>538.5</c:v>
                </c:pt>
                <c:pt idx="16653">
                  <c:v>526.5</c:v>
                </c:pt>
                <c:pt idx="16654">
                  <c:v>537.5</c:v>
                </c:pt>
                <c:pt idx="16655">
                  <c:v>535.79999999999995</c:v>
                </c:pt>
                <c:pt idx="16656">
                  <c:v>529.4</c:v>
                </c:pt>
                <c:pt idx="16657">
                  <c:v>536.20000000000005</c:v>
                </c:pt>
                <c:pt idx="16658">
                  <c:v>532</c:v>
                </c:pt>
                <c:pt idx="16659">
                  <c:v>538.70000000000005</c:v>
                </c:pt>
                <c:pt idx="16660">
                  <c:v>533.6</c:v>
                </c:pt>
                <c:pt idx="16661">
                  <c:v>527.29999999999995</c:v>
                </c:pt>
                <c:pt idx="16662">
                  <c:v>534.79999999999995</c:v>
                </c:pt>
                <c:pt idx="16663">
                  <c:v>530.4</c:v>
                </c:pt>
                <c:pt idx="16664">
                  <c:v>531.6</c:v>
                </c:pt>
                <c:pt idx="16665">
                  <c:v>530.1</c:v>
                </c:pt>
                <c:pt idx="16666">
                  <c:v>526.5</c:v>
                </c:pt>
                <c:pt idx="16667">
                  <c:v>517.5</c:v>
                </c:pt>
                <c:pt idx="16668">
                  <c:v>530.6</c:v>
                </c:pt>
                <c:pt idx="16669">
                  <c:v>527.6</c:v>
                </c:pt>
                <c:pt idx="16670">
                  <c:v>529.79999999999995</c:v>
                </c:pt>
                <c:pt idx="16671">
                  <c:v>530</c:v>
                </c:pt>
                <c:pt idx="16672">
                  <c:v>526.20000000000005</c:v>
                </c:pt>
                <c:pt idx="16673">
                  <c:v>525.4</c:v>
                </c:pt>
                <c:pt idx="16674">
                  <c:v>524.20000000000005</c:v>
                </c:pt>
                <c:pt idx="16675">
                  <c:v>527.5</c:v>
                </c:pt>
                <c:pt idx="16676">
                  <c:v>528.6</c:v>
                </c:pt>
                <c:pt idx="16677">
                  <c:v>529.1</c:v>
                </c:pt>
                <c:pt idx="16678">
                  <c:v>526.29999999999995</c:v>
                </c:pt>
                <c:pt idx="16679">
                  <c:v>529.70000000000005</c:v>
                </c:pt>
                <c:pt idx="16680">
                  <c:v>526.20000000000005</c:v>
                </c:pt>
                <c:pt idx="16681">
                  <c:v>525</c:v>
                </c:pt>
                <c:pt idx="16682">
                  <c:v>527.70000000000005</c:v>
                </c:pt>
                <c:pt idx="16683">
                  <c:v>508.9</c:v>
                </c:pt>
                <c:pt idx="16684">
                  <c:v>525.20000000000005</c:v>
                </c:pt>
                <c:pt idx="16685">
                  <c:v>526.20000000000005</c:v>
                </c:pt>
                <c:pt idx="16686">
                  <c:v>530</c:v>
                </c:pt>
                <c:pt idx="16687">
                  <c:v>521.1</c:v>
                </c:pt>
                <c:pt idx="16688">
                  <c:v>520.6</c:v>
                </c:pt>
                <c:pt idx="16689">
                  <c:v>520.29999999999995</c:v>
                </c:pt>
                <c:pt idx="16690">
                  <c:v>523.6</c:v>
                </c:pt>
                <c:pt idx="16691">
                  <c:v>521.4</c:v>
                </c:pt>
                <c:pt idx="16692">
                  <c:v>526.79999999999995</c:v>
                </c:pt>
                <c:pt idx="16693">
                  <c:v>516.9</c:v>
                </c:pt>
                <c:pt idx="16694">
                  <c:v>527.70000000000005</c:v>
                </c:pt>
                <c:pt idx="16695">
                  <c:v>523.29999999999995</c:v>
                </c:pt>
                <c:pt idx="16696">
                  <c:v>530.70000000000005</c:v>
                </c:pt>
                <c:pt idx="16697">
                  <c:v>526.20000000000005</c:v>
                </c:pt>
                <c:pt idx="16698">
                  <c:v>527</c:v>
                </c:pt>
                <c:pt idx="16699">
                  <c:v>528.70000000000005</c:v>
                </c:pt>
                <c:pt idx="16700">
                  <c:v>525.6</c:v>
                </c:pt>
                <c:pt idx="16701">
                  <c:v>531.9</c:v>
                </c:pt>
                <c:pt idx="16702">
                  <c:v>534.1</c:v>
                </c:pt>
                <c:pt idx="16703">
                  <c:v>528.20000000000005</c:v>
                </c:pt>
                <c:pt idx="16704">
                  <c:v>532.79999999999995</c:v>
                </c:pt>
                <c:pt idx="16705">
                  <c:v>529.70000000000005</c:v>
                </c:pt>
                <c:pt idx="16706">
                  <c:v>526.6</c:v>
                </c:pt>
                <c:pt idx="16707">
                  <c:v>529</c:v>
                </c:pt>
                <c:pt idx="16708">
                  <c:v>537.6</c:v>
                </c:pt>
                <c:pt idx="16709">
                  <c:v>540.20000000000005</c:v>
                </c:pt>
                <c:pt idx="16710">
                  <c:v>538</c:v>
                </c:pt>
                <c:pt idx="16711">
                  <c:v>537.70000000000005</c:v>
                </c:pt>
                <c:pt idx="16712">
                  <c:v>535.1</c:v>
                </c:pt>
                <c:pt idx="16713">
                  <c:v>529.20000000000005</c:v>
                </c:pt>
                <c:pt idx="16714">
                  <c:v>539.1</c:v>
                </c:pt>
                <c:pt idx="16715">
                  <c:v>538.20000000000005</c:v>
                </c:pt>
                <c:pt idx="16716">
                  <c:v>534.20000000000005</c:v>
                </c:pt>
                <c:pt idx="16717">
                  <c:v>533.6</c:v>
                </c:pt>
                <c:pt idx="16718">
                  <c:v>532.5</c:v>
                </c:pt>
                <c:pt idx="16719">
                  <c:v>542.6</c:v>
                </c:pt>
                <c:pt idx="16720">
                  <c:v>543</c:v>
                </c:pt>
                <c:pt idx="16721">
                  <c:v>537.1</c:v>
                </c:pt>
                <c:pt idx="16722">
                  <c:v>530.20000000000005</c:v>
                </c:pt>
                <c:pt idx="16723">
                  <c:v>541.70000000000005</c:v>
                </c:pt>
                <c:pt idx="16724">
                  <c:v>537.6</c:v>
                </c:pt>
                <c:pt idx="16725">
                  <c:v>540.79999999999995</c:v>
                </c:pt>
                <c:pt idx="16726">
                  <c:v>537.5</c:v>
                </c:pt>
                <c:pt idx="16727">
                  <c:v>534.5</c:v>
                </c:pt>
                <c:pt idx="16728">
                  <c:v>545.70000000000005</c:v>
                </c:pt>
                <c:pt idx="16729">
                  <c:v>536.5</c:v>
                </c:pt>
                <c:pt idx="16730">
                  <c:v>536.1</c:v>
                </c:pt>
                <c:pt idx="16731">
                  <c:v>524.4</c:v>
                </c:pt>
                <c:pt idx="16732">
                  <c:v>526.70000000000005</c:v>
                </c:pt>
                <c:pt idx="16733">
                  <c:v>528.70000000000005</c:v>
                </c:pt>
                <c:pt idx="16734">
                  <c:v>532.1</c:v>
                </c:pt>
                <c:pt idx="16735">
                  <c:v>527.79999999999995</c:v>
                </c:pt>
                <c:pt idx="16736">
                  <c:v>527.1</c:v>
                </c:pt>
                <c:pt idx="16737">
                  <c:v>527.1</c:v>
                </c:pt>
                <c:pt idx="16738">
                  <c:v>533.5</c:v>
                </c:pt>
                <c:pt idx="16739">
                  <c:v>540.20000000000005</c:v>
                </c:pt>
                <c:pt idx="16740">
                  <c:v>543</c:v>
                </c:pt>
                <c:pt idx="16741">
                  <c:v>549.5</c:v>
                </c:pt>
                <c:pt idx="16742">
                  <c:v>548.20000000000005</c:v>
                </c:pt>
                <c:pt idx="16743">
                  <c:v>547.9</c:v>
                </c:pt>
                <c:pt idx="16744">
                  <c:v>549.6</c:v>
                </c:pt>
                <c:pt idx="16745">
                  <c:v>552.5</c:v>
                </c:pt>
                <c:pt idx="16746">
                  <c:v>552</c:v>
                </c:pt>
                <c:pt idx="16747">
                  <c:v>547.9</c:v>
                </c:pt>
                <c:pt idx="16748">
                  <c:v>548.5</c:v>
                </c:pt>
                <c:pt idx="16749">
                  <c:v>539.20000000000005</c:v>
                </c:pt>
                <c:pt idx="16750">
                  <c:v>535.29999999999995</c:v>
                </c:pt>
                <c:pt idx="16751">
                  <c:v>544.9</c:v>
                </c:pt>
                <c:pt idx="16752">
                  <c:v>543.9</c:v>
                </c:pt>
                <c:pt idx="16753">
                  <c:v>536.29999999999995</c:v>
                </c:pt>
                <c:pt idx="16754">
                  <c:v>540.20000000000005</c:v>
                </c:pt>
                <c:pt idx="16755">
                  <c:v>535.20000000000005</c:v>
                </c:pt>
                <c:pt idx="16756">
                  <c:v>542.5</c:v>
                </c:pt>
                <c:pt idx="16757">
                  <c:v>535.6</c:v>
                </c:pt>
                <c:pt idx="16758">
                  <c:v>548.29999999999995</c:v>
                </c:pt>
                <c:pt idx="16759">
                  <c:v>542.6</c:v>
                </c:pt>
                <c:pt idx="16760">
                  <c:v>532.9</c:v>
                </c:pt>
                <c:pt idx="16761">
                  <c:v>544.6</c:v>
                </c:pt>
                <c:pt idx="16762">
                  <c:v>549.79999999999995</c:v>
                </c:pt>
                <c:pt idx="16763">
                  <c:v>551.20000000000005</c:v>
                </c:pt>
                <c:pt idx="16764">
                  <c:v>548.9</c:v>
                </c:pt>
                <c:pt idx="16765">
                  <c:v>545</c:v>
                </c:pt>
                <c:pt idx="16766">
                  <c:v>549.9</c:v>
                </c:pt>
                <c:pt idx="16767">
                  <c:v>550.9</c:v>
                </c:pt>
                <c:pt idx="16768">
                  <c:v>548.20000000000005</c:v>
                </c:pt>
                <c:pt idx="16769">
                  <c:v>546.9</c:v>
                </c:pt>
                <c:pt idx="16770">
                  <c:v>543.9</c:v>
                </c:pt>
                <c:pt idx="16771">
                  <c:v>534.6</c:v>
                </c:pt>
                <c:pt idx="16772">
                  <c:v>541.70000000000005</c:v>
                </c:pt>
                <c:pt idx="16773">
                  <c:v>546.79999999999995</c:v>
                </c:pt>
                <c:pt idx="16774">
                  <c:v>544.1</c:v>
                </c:pt>
                <c:pt idx="16775">
                  <c:v>550.1</c:v>
                </c:pt>
                <c:pt idx="16776">
                  <c:v>548.9</c:v>
                </c:pt>
                <c:pt idx="16777">
                  <c:v>556.70000000000005</c:v>
                </c:pt>
                <c:pt idx="16778">
                  <c:v>560</c:v>
                </c:pt>
                <c:pt idx="16779">
                  <c:v>561.70000000000005</c:v>
                </c:pt>
                <c:pt idx="16780">
                  <c:v>559.20000000000005</c:v>
                </c:pt>
                <c:pt idx="16781">
                  <c:v>563.4</c:v>
                </c:pt>
                <c:pt idx="16782">
                  <c:v>556</c:v>
                </c:pt>
                <c:pt idx="16783">
                  <c:v>570.9</c:v>
                </c:pt>
                <c:pt idx="16784">
                  <c:v>561.4</c:v>
                </c:pt>
                <c:pt idx="16785">
                  <c:v>573.1</c:v>
                </c:pt>
                <c:pt idx="16786">
                  <c:v>569</c:v>
                </c:pt>
                <c:pt idx="16787">
                  <c:v>568.20000000000005</c:v>
                </c:pt>
                <c:pt idx="16788">
                  <c:v>571.29999999999995</c:v>
                </c:pt>
                <c:pt idx="16789">
                  <c:v>579.70000000000005</c:v>
                </c:pt>
                <c:pt idx="16790">
                  <c:v>580.6</c:v>
                </c:pt>
                <c:pt idx="16791">
                  <c:v>583.4</c:v>
                </c:pt>
                <c:pt idx="16792">
                  <c:v>583.1</c:v>
                </c:pt>
                <c:pt idx="16793">
                  <c:v>581.9</c:v>
                </c:pt>
                <c:pt idx="16794">
                  <c:v>584.29999999999995</c:v>
                </c:pt>
                <c:pt idx="16795">
                  <c:v>581.70000000000005</c:v>
                </c:pt>
                <c:pt idx="16796">
                  <c:v>585.1</c:v>
                </c:pt>
                <c:pt idx="16797">
                  <c:v>585.4</c:v>
                </c:pt>
                <c:pt idx="16798">
                  <c:v>570.79999999999995</c:v>
                </c:pt>
                <c:pt idx="16799">
                  <c:v>579.9</c:v>
                </c:pt>
                <c:pt idx="16800">
                  <c:v>586.29999999999995</c:v>
                </c:pt>
                <c:pt idx="16801">
                  <c:v>582.79999999999995</c:v>
                </c:pt>
                <c:pt idx="16802">
                  <c:v>579.6</c:v>
                </c:pt>
                <c:pt idx="16803">
                  <c:v>585.4</c:v>
                </c:pt>
                <c:pt idx="16804">
                  <c:v>575.1</c:v>
                </c:pt>
                <c:pt idx="16805">
                  <c:v>579.79999999999995</c:v>
                </c:pt>
                <c:pt idx="16806">
                  <c:v>568.9</c:v>
                </c:pt>
                <c:pt idx="16807">
                  <c:v>573.4</c:v>
                </c:pt>
                <c:pt idx="16808">
                  <c:v>574.29999999999995</c:v>
                </c:pt>
                <c:pt idx="16809">
                  <c:v>563.1</c:v>
                </c:pt>
                <c:pt idx="16810">
                  <c:v>570.20000000000005</c:v>
                </c:pt>
                <c:pt idx="16811">
                  <c:v>563.4</c:v>
                </c:pt>
                <c:pt idx="16812">
                  <c:v>570.29999999999995</c:v>
                </c:pt>
                <c:pt idx="16813">
                  <c:v>566.5</c:v>
                </c:pt>
                <c:pt idx="16814">
                  <c:v>567.29999999999995</c:v>
                </c:pt>
                <c:pt idx="16815">
                  <c:v>565.79999999999995</c:v>
                </c:pt>
                <c:pt idx="16816">
                  <c:v>568.20000000000005</c:v>
                </c:pt>
                <c:pt idx="16817">
                  <c:v>566.4</c:v>
                </c:pt>
                <c:pt idx="16818">
                  <c:v>576.20000000000005</c:v>
                </c:pt>
                <c:pt idx="16819">
                  <c:v>578.9</c:v>
                </c:pt>
                <c:pt idx="16820">
                  <c:v>577.5</c:v>
                </c:pt>
                <c:pt idx="16821">
                  <c:v>575.6</c:v>
                </c:pt>
                <c:pt idx="16822">
                  <c:v>575.20000000000005</c:v>
                </c:pt>
                <c:pt idx="16823">
                  <c:v>575.29999999999995</c:v>
                </c:pt>
                <c:pt idx="16824">
                  <c:v>576.5</c:v>
                </c:pt>
                <c:pt idx="16825">
                  <c:v>572.9</c:v>
                </c:pt>
                <c:pt idx="16826">
                  <c:v>571</c:v>
                </c:pt>
                <c:pt idx="16827">
                  <c:v>565.79999999999995</c:v>
                </c:pt>
                <c:pt idx="16828">
                  <c:v>565.29999999999995</c:v>
                </c:pt>
                <c:pt idx="16829">
                  <c:v>561.5</c:v>
                </c:pt>
                <c:pt idx="16830">
                  <c:v>562.6</c:v>
                </c:pt>
                <c:pt idx="16831">
                  <c:v>556.5</c:v>
                </c:pt>
                <c:pt idx="16832">
                  <c:v>554.5</c:v>
                </c:pt>
                <c:pt idx="16833">
                  <c:v>558.70000000000005</c:v>
                </c:pt>
                <c:pt idx="16834">
                  <c:v>548.20000000000005</c:v>
                </c:pt>
                <c:pt idx="16835">
                  <c:v>548.20000000000005</c:v>
                </c:pt>
                <c:pt idx="16836">
                  <c:v>552.70000000000005</c:v>
                </c:pt>
                <c:pt idx="16837">
                  <c:v>550.70000000000005</c:v>
                </c:pt>
                <c:pt idx="16838">
                  <c:v>542.70000000000005</c:v>
                </c:pt>
                <c:pt idx="16839">
                  <c:v>548.6</c:v>
                </c:pt>
                <c:pt idx="16840">
                  <c:v>547.5</c:v>
                </c:pt>
                <c:pt idx="16841">
                  <c:v>546.9</c:v>
                </c:pt>
                <c:pt idx="16842">
                  <c:v>544.9</c:v>
                </c:pt>
                <c:pt idx="16843">
                  <c:v>543.70000000000005</c:v>
                </c:pt>
                <c:pt idx="16844">
                  <c:v>540.29999999999995</c:v>
                </c:pt>
                <c:pt idx="16845">
                  <c:v>543.79999999999995</c:v>
                </c:pt>
                <c:pt idx="16846">
                  <c:v>541.5</c:v>
                </c:pt>
                <c:pt idx="16847">
                  <c:v>544.20000000000005</c:v>
                </c:pt>
                <c:pt idx="16848">
                  <c:v>544.9</c:v>
                </c:pt>
                <c:pt idx="16849">
                  <c:v>538</c:v>
                </c:pt>
                <c:pt idx="16850">
                  <c:v>539.20000000000005</c:v>
                </c:pt>
                <c:pt idx="16851">
                  <c:v>552.29999999999995</c:v>
                </c:pt>
                <c:pt idx="16852">
                  <c:v>555.5</c:v>
                </c:pt>
                <c:pt idx="16853">
                  <c:v>552.20000000000005</c:v>
                </c:pt>
                <c:pt idx="16854">
                  <c:v>550.79999999999995</c:v>
                </c:pt>
                <c:pt idx="16855">
                  <c:v>551</c:v>
                </c:pt>
                <c:pt idx="16856">
                  <c:v>547.5</c:v>
                </c:pt>
                <c:pt idx="16857">
                  <c:v>550.70000000000005</c:v>
                </c:pt>
                <c:pt idx="16858">
                  <c:v>546.20000000000005</c:v>
                </c:pt>
                <c:pt idx="16859">
                  <c:v>548.1</c:v>
                </c:pt>
                <c:pt idx="16860">
                  <c:v>550.79999999999995</c:v>
                </c:pt>
                <c:pt idx="16861">
                  <c:v>555.5</c:v>
                </c:pt>
                <c:pt idx="16862">
                  <c:v>552.20000000000005</c:v>
                </c:pt>
                <c:pt idx="16863">
                  <c:v>555.6</c:v>
                </c:pt>
                <c:pt idx="16864">
                  <c:v>552.6</c:v>
                </c:pt>
                <c:pt idx="16865">
                  <c:v>549.20000000000005</c:v>
                </c:pt>
                <c:pt idx="16866">
                  <c:v>558.5</c:v>
                </c:pt>
                <c:pt idx="16867">
                  <c:v>553.29999999999995</c:v>
                </c:pt>
                <c:pt idx="16868">
                  <c:v>557.4</c:v>
                </c:pt>
                <c:pt idx="16869">
                  <c:v>559.70000000000005</c:v>
                </c:pt>
                <c:pt idx="16870">
                  <c:v>561.20000000000005</c:v>
                </c:pt>
                <c:pt idx="16871">
                  <c:v>554.6</c:v>
                </c:pt>
                <c:pt idx="16872">
                  <c:v>555.70000000000005</c:v>
                </c:pt>
                <c:pt idx="16873">
                  <c:v>561</c:v>
                </c:pt>
                <c:pt idx="16874">
                  <c:v>553.4</c:v>
                </c:pt>
                <c:pt idx="16875">
                  <c:v>563.4</c:v>
                </c:pt>
                <c:pt idx="16876">
                  <c:v>551.4</c:v>
                </c:pt>
                <c:pt idx="16877">
                  <c:v>553.4</c:v>
                </c:pt>
                <c:pt idx="16878">
                  <c:v>569.29999999999995</c:v>
                </c:pt>
                <c:pt idx="16879">
                  <c:v>570.9</c:v>
                </c:pt>
                <c:pt idx="16880">
                  <c:v>571.6</c:v>
                </c:pt>
                <c:pt idx="16881">
                  <c:v>572.5</c:v>
                </c:pt>
                <c:pt idx="16882">
                  <c:v>564.79999999999995</c:v>
                </c:pt>
                <c:pt idx="16883">
                  <c:v>565.79999999999995</c:v>
                </c:pt>
                <c:pt idx="16884">
                  <c:v>565.70000000000005</c:v>
                </c:pt>
                <c:pt idx="16885">
                  <c:v>565.6</c:v>
                </c:pt>
                <c:pt idx="16886">
                  <c:v>563.79999999999995</c:v>
                </c:pt>
                <c:pt idx="16887">
                  <c:v>559.79999999999995</c:v>
                </c:pt>
                <c:pt idx="16888">
                  <c:v>558.70000000000005</c:v>
                </c:pt>
                <c:pt idx="16889">
                  <c:v>560</c:v>
                </c:pt>
                <c:pt idx="16890">
                  <c:v>577.9</c:v>
                </c:pt>
                <c:pt idx="16891">
                  <c:v>547.5</c:v>
                </c:pt>
                <c:pt idx="16892">
                  <c:v>547.5</c:v>
                </c:pt>
                <c:pt idx="16893">
                  <c:v>562.20000000000005</c:v>
                </c:pt>
                <c:pt idx="16894">
                  <c:v>571.20000000000005</c:v>
                </c:pt>
                <c:pt idx="16895">
                  <c:v>576.4</c:v>
                </c:pt>
                <c:pt idx="16896">
                  <c:v>573.70000000000005</c:v>
                </c:pt>
                <c:pt idx="16897">
                  <c:v>570.9</c:v>
                </c:pt>
                <c:pt idx="16898">
                  <c:v>580.5</c:v>
                </c:pt>
                <c:pt idx="16899">
                  <c:v>581.4</c:v>
                </c:pt>
                <c:pt idx="16900">
                  <c:v>566.1</c:v>
                </c:pt>
                <c:pt idx="16901">
                  <c:v>566.5</c:v>
                </c:pt>
                <c:pt idx="16902">
                  <c:v>571.5</c:v>
                </c:pt>
                <c:pt idx="16903">
                  <c:v>562.70000000000005</c:v>
                </c:pt>
                <c:pt idx="16904">
                  <c:v>566.4</c:v>
                </c:pt>
                <c:pt idx="16905">
                  <c:v>565.79999999999995</c:v>
                </c:pt>
                <c:pt idx="16906">
                  <c:v>560.79999999999995</c:v>
                </c:pt>
                <c:pt idx="16907">
                  <c:v>561.20000000000005</c:v>
                </c:pt>
                <c:pt idx="16908">
                  <c:v>561.70000000000005</c:v>
                </c:pt>
                <c:pt idx="16909">
                  <c:v>559.20000000000005</c:v>
                </c:pt>
                <c:pt idx="16910">
                  <c:v>550</c:v>
                </c:pt>
                <c:pt idx="16911">
                  <c:v>551.70000000000005</c:v>
                </c:pt>
                <c:pt idx="16912">
                  <c:v>553.29999999999995</c:v>
                </c:pt>
                <c:pt idx="16913">
                  <c:v>556.79999999999995</c:v>
                </c:pt>
                <c:pt idx="16914">
                  <c:v>542.4</c:v>
                </c:pt>
                <c:pt idx="16915">
                  <c:v>550.20000000000005</c:v>
                </c:pt>
                <c:pt idx="16916">
                  <c:v>553.29999999999995</c:v>
                </c:pt>
                <c:pt idx="16917">
                  <c:v>550.9</c:v>
                </c:pt>
                <c:pt idx="16918">
                  <c:v>551.4</c:v>
                </c:pt>
                <c:pt idx="16919">
                  <c:v>552.20000000000005</c:v>
                </c:pt>
                <c:pt idx="16920">
                  <c:v>549.9</c:v>
                </c:pt>
                <c:pt idx="16921">
                  <c:v>533</c:v>
                </c:pt>
                <c:pt idx="16922">
                  <c:v>546.5</c:v>
                </c:pt>
                <c:pt idx="16923">
                  <c:v>537.29999999999995</c:v>
                </c:pt>
                <c:pt idx="16924">
                  <c:v>542.20000000000005</c:v>
                </c:pt>
                <c:pt idx="16925">
                  <c:v>542.29999999999995</c:v>
                </c:pt>
                <c:pt idx="16926">
                  <c:v>535.20000000000005</c:v>
                </c:pt>
                <c:pt idx="16927">
                  <c:v>532.1</c:v>
                </c:pt>
                <c:pt idx="16928">
                  <c:v>536.4</c:v>
                </c:pt>
                <c:pt idx="16929">
                  <c:v>537.9</c:v>
                </c:pt>
                <c:pt idx="16930">
                  <c:v>526.5</c:v>
                </c:pt>
                <c:pt idx="16931">
                  <c:v>535.29999999999995</c:v>
                </c:pt>
                <c:pt idx="16932">
                  <c:v>533.1</c:v>
                </c:pt>
                <c:pt idx="16933">
                  <c:v>529.1</c:v>
                </c:pt>
                <c:pt idx="16934">
                  <c:v>530.9</c:v>
                </c:pt>
                <c:pt idx="16935">
                  <c:v>531.1</c:v>
                </c:pt>
                <c:pt idx="16936">
                  <c:v>527.9</c:v>
                </c:pt>
                <c:pt idx="16937">
                  <c:v>528.20000000000005</c:v>
                </c:pt>
                <c:pt idx="16938">
                  <c:v>530</c:v>
                </c:pt>
                <c:pt idx="16939">
                  <c:v>525.6</c:v>
                </c:pt>
                <c:pt idx="16940">
                  <c:v>529.79999999999995</c:v>
                </c:pt>
                <c:pt idx="16941">
                  <c:v>521.29999999999995</c:v>
                </c:pt>
                <c:pt idx="16942">
                  <c:v>525.79999999999995</c:v>
                </c:pt>
                <c:pt idx="16943">
                  <c:v>525.70000000000005</c:v>
                </c:pt>
                <c:pt idx="16944">
                  <c:v>527.20000000000005</c:v>
                </c:pt>
                <c:pt idx="16945">
                  <c:v>521.79999999999995</c:v>
                </c:pt>
                <c:pt idx="16946">
                  <c:v>517.29999999999995</c:v>
                </c:pt>
                <c:pt idx="16947">
                  <c:v>527.79999999999995</c:v>
                </c:pt>
                <c:pt idx="16948">
                  <c:v>529.5</c:v>
                </c:pt>
                <c:pt idx="16949">
                  <c:v>529.29999999999995</c:v>
                </c:pt>
                <c:pt idx="16950">
                  <c:v>526.20000000000005</c:v>
                </c:pt>
                <c:pt idx="16951">
                  <c:v>527.6</c:v>
                </c:pt>
                <c:pt idx="16952">
                  <c:v>529.1</c:v>
                </c:pt>
                <c:pt idx="16953">
                  <c:v>529</c:v>
                </c:pt>
                <c:pt idx="16954">
                  <c:v>532.29999999999995</c:v>
                </c:pt>
                <c:pt idx="16955">
                  <c:v>533.1</c:v>
                </c:pt>
                <c:pt idx="16956">
                  <c:v>534</c:v>
                </c:pt>
                <c:pt idx="16957">
                  <c:v>530</c:v>
                </c:pt>
                <c:pt idx="16958">
                  <c:v>532.6</c:v>
                </c:pt>
                <c:pt idx="16959">
                  <c:v>535</c:v>
                </c:pt>
                <c:pt idx="16960">
                  <c:v>534.29999999999995</c:v>
                </c:pt>
                <c:pt idx="16961">
                  <c:v>536.29999999999995</c:v>
                </c:pt>
                <c:pt idx="16962">
                  <c:v>534.1</c:v>
                </c:pt>
                <c:pt idx="16963">
                  <c:v>536.70000000000005</c:v>
                </c:pt>
                <c:pt idx="16964">
                  <c:v>538.5</c:v>
                </c:pt>
                <c:pt idx="16965">
                  <c:v>537.1</c:v>
                </c:pt>
                <c:pt idx="16966">
                  <c:v>535.79999999999995</c:v>
                </c:pt>
                <c:pt idx="16967">
                  <c:v>539.29999999999995</c:v>
                </c:pt>
                <c:pt idx="16968">
                  <c:v>543.9</c:v>
                </c:pt>
                <c:pt idx="16969">
                  <c:v>536.4</c:v>
                </c:pt>
                <c:pt idx="16970">
                  <c:v>538.1</c:v>
                </c:pt>
                <c:pt idx="16971">
                  <c:v>535.1</c:v>
                </c:pt>
                <c:pt idx="16972">
                  <c:v>532.20000000000005</c:v>
                </c:pt>
                <c:pt idx="16973">
                  <c:v>529.4</c:v>
                </c:pt>
                <c:pt idx="16974">
                  <c:v>539.5</c:v>
                </c:pt>
                <c:pt idx="16975">
                  <c:v>536.5</c:v>
                </c:pt>
                <c:pt idx="16976">
                  <c:v>530.29999999999995</c:v>
                </c:pt>
                <c:pt idx="16977">
                  <c:v>531</c:v>
                </c:pt>
                <c:pt idx="16978">
                  <c:v>536.29999999999995</c:v>
                </c:pt>
                <c:pt idx="16979">
                  <c:v>534.4</c:v>
                </c:pt>
                <c:pt idx="16980">
                  <c:v>532.1</c:v>
                </c:pt>
                <c:pt idx="16981">
                  <c:v>530.70000000000005</c:v>
                </c:pt>
                <c:pt idx="16982">
                  <c:v>531.4</c:v>
                </c:pt>
                <c:pt idx="16983">
                  <c:v>533</c:v>
                </c:pt>
                <c:pt idx="16984">
                  <c:v>535</c:v>
                </c:pt>
                <c:pt idx="16985">
                  <c:v>525.4</c:v>
                </c:pt>
                <c:pt idx="16986">
                  <c:v>529.79999999999995</c:v>
                </c:pt>
                <c:pt idx="16987">
                  <c:v>533.1</c:v>
                </c:pt>
                <c:pt idx="16988">
                  <c:v>530.4</c:v>
                </c:pt>
                <c:pt idx="16989">
                  <c:v>533</c:v>
                </c:pt>
                <c:pt idx="16990">
                  <c:v>532.4</c:v>
                </c:pt>
                <c:pt idx="16991">
                  <c:v>526</c:v>
                </c:pt>
                <c:pt idx="16992">
                  <c:v>534.70000000000005</c:v>
                </c:pt>
                <c:pt idx="16993">
                  <c:v>534.1</c:v>
                </c:pt>
                <c:pt idx="16994">
                  <c:v>521.79999999999995</c:v>
                </c:pt>
                <c:pt idx="16995">
                  <c:v>523.9</c:v>
                </c:pt>
                <c:pt idx="16996">
                  <c:v>533.29999999999995</c:v>
                </c:pt>
                <c:pt idx="16997">
                  <c:v>525.1</c:v>
                </c:pt>
                <c:pt idx="16998">
                  <c:v>534.6</c:v>
                </c:pt>
                <c:pt idx="16999">
                  <c:v>531.79999999999995</c:v>
                </c:pt>
                <c:pt idx="17000">
                  <c:v>532.9</c:v>
                </c:pt>
                <c:pt idx="17001">
                  <c:v>534</c:v>
                </c:pt>
                <c:pt idx="17002">
                  <c:v>525.20000000000005</c:v>
                </c:pt>
                <c:pt idx="17003">
                  <c:v>530.1</c:v>
                </c:pt>
                <c:pt idx="17004">
                  <c:v>528.1</c:v>
                </c:pt>
                <c:pt idx="17005">
                  <c:v>523.1</c:v>
                </c:pt>
                <c:pt idx="17006">
                  <c:v>523.20000000000005</c:v>
                </c:pt>
                <c:pt idx="17007">
                  <c:v>514.5</c:v>
                </c:pt>
                <c:pt idx="17008">
                  <c:v>528.9</c:v>
                </c:pt>
                <c:pt idx="17009">
                  <c:v>542</c:v>
                </c:pt>
                <c:pt idx="17010">
                  <c:v>531.29999999999995</c:v>
                </c:pt>
                <c:pt idx="17011">
                  <c:v>541.4</c:v>
                </c:pt>
                <c:pt idx="17012">
                  <c:v>546.9</c:v>
                </c:pt>
                <c:pt idx="17013">
                  <c:v>547.9</c:v>
                </c:pt>
                <c:pt idx="17014">
                  <c:v>556.79999999999995</c:v>
                </c:pt>
                <c:pt idx="17015">
                  <c:v>554.79999999999995</c:v>
                </c:pt>
                <c:pt idx="17016">
                  <c:v>558.6</c:v>
                </c:pt>
                <c:pt idx="17017">
                  <c:v>556.20000000000005</c:v>
                </c:pt>
                <c:pt idx="17018">
                  <c:v>555.29999999999995</c:v>
                </c:pt>
                <c:pt idx="17019">
                  <c:v>535.70000000000005</c:v>
                </c:pt>
                <c:pt idx="17020">
                  <c:v>556.5</c:v>
                </c:pt>
                <c:pt idx="17021">
                  <c:v>549.29999999999995</c:v>
                </c:pt>
                <c:pt idx="17022">
                  <c:v>536.20000000000005</c:v>
                </c:pt>
                <c:pt idx="17023">
                  <c:v>525.20000000000005</c:v>
                </c:pt>
                <c:pt idx="17024">
                  <c:v>527.6</c:v>
                </c:pt>
                <c:pt idx="17025">
                  <c:v>532.9</c:v>
                </c:pt>
                <c:pt idx="17026">
                  <c:v>550.29999999999995</c:v>
                </c:pt>
                <c:pt idx="17027">
                  <c:v>553.9</c:v>
                </c:pt>
                <c:pt idx="17028">
                  <c:v>561.6</c:v>
                </c:pt>
                <c:pt idx="17029">
                  <c:v>561.1</c:v>
                </c:pt>
                <c:pt idx="17030">
                  <c:v>550.70000000000005</c:v>
                </c:pt>
                <c:pt idx="17031">
                  <c:v>558.4</c:v>
                </c:pt>
                <c:pt idx="17032">
                  <c:v>560</c:v>
                </c:pt>
                <c:pt idx="17033">
                  <c:v>556.9</c:v>
                </c:pt>
                <c:pt idx="17034">
                  <c:v>554.79999999999995</c:v>
                </c:pt>
                <c:pt idx="17035">
                  <c:v>549.70000000000005</c:v>
                </c:pt>
                <c:pt idx="17036">
                  <c:v>545.4</c:v>
                </c:pt>
                <c:pt idx="17037">
                  <c:v>544.9</c:v>
                </c:pt>
                <c:pt idx="17038">
                  <c:v>543.6</c:v>
                </c:pt>
                <c:pt idx="17039">
                  <c:v>538.4</c:v>
                </c:pt>
                <c:pt idx="17040">
                  <c:v>535</c:v>
                </c:pt>
                <c:pt idx="17041">
                  <c:v>526.79999999999995</c:v>
                </c:pt>
                <c:pt idx="17042">
                  <c:v>518.5</c:v>
                </c:pt>
                <c:pt idx="17043">
                  <c:v>508.4</c:v>
                </c:pt>
                <c:pt idx="17044">
                  <c:v>509.5</c:v>
                </c:pt>
                <c:pt idx="17045">
                  <c:v>502.7</c:v>
                </c:pt>
                <c:pt idx="17046">
                  <c:v>488.9</c:v>
                </c:pt>
                <c:pt idx="17047">
                  <c:v>493</c:v>
                </c:pt>
                <c:pt idx="17048">
                  <c:v>486.2</c:v>
                </c:pt>
                <c:pt idx="17049">
                  <c:v>485.1</c:v>
                </c:pt>
                <c:pt idx="17050">
                  <c:v>483</c:v>
                </c:pt>
                <c:pt idx="17051">
                  <c:v>477.8</c:v>
                </c:pt>
                <c:pt idx="17052">
                  <c:v>473.7</c:v>
                </c:pt>
                <c:pt idx="17053">
                  <c:v>463.7</c:v>
                </c:pt>
                <c:pt idx="17054">
                  <c:v>470.3</c:v>
                </c:pt>
                <c:pt idx="17055">
                  <c:v>465.9</c:v>
                </c:pt>
                <c:pt idx="17056">
                  <c:v>472.8</c:v>
                </c:pt>
                <c:pt idx="17057">
                  <c:v>466.9</c:v>
                </c:pt>
                <c:pt idx="17058">
                  <c:v>465.7</c:v>
                </c:pt>
                <c:pt idx="17059">
                  <c:v>476.3</c:v>
                </c:pt>
                <c:pt idx="17060">
                  <c:v>477.6</c:v>
                </c:pt>
                <c:pt idx="17061">
                  <c:v>481.5</c:v>
                </c:pt>
                <c:pt idx="17062">
                  <c:v>481.6</c:v>
                </c:pt>
                <c:pt idx="17063">
                  <c:v>486.7</c:v>
                </c:pt>
                <c:pt idx="17064">
                  <c:v>488.5</c:v>
                </c:pt>
                <c:pt idx="17065">
                  <c:v>487.3</c:v>
                </c:pt>
                <c:pt idx="17066">
                  <c:v>492.8</c:v>
                </c:pt>
                <c:pt idx="17067">
                  <c:v>480.9</c:v>
                </c:pt>
                <c:pt idx="17068">
                  <c:v>485.7</c:v>
                </c:pt>
                <c:pt idx="17069">
                  <c:v>478.3</c:v>
                </c:pt>
                <c:pt idx="17070">
                  <c:v>482.4</c:v>
                </c:pt>
                <c:pt idx="17071">
                  <c:v>481.7</c:v>
                </c:pt>
                <c:pt idx="17072">
                  <c:v>472.5</c:v>
                </c:pt>
                <c:pt idx="17073">
                  <c:v>467.8</c:v>
                </c:pt>
                <c:pt idx="17074">
                  <c:v>485.6</c:v>
                </c:pt>
                <c:pt idx="17075">
                  <c:v>488.1</c:v>
                </c:pt>
                <c:pt idx="17076">
                  <c:v>479.9</c:v>
                </c:pt>
                <c:pt idx="17077">
                  <c:v>488.9</c:v>
                </c:pt>
                <c:pt idx="17078">
                  <c:v>491.3</c:v>
                </c:pt>
                <c:pt idx="17079">
                  <c:v>485.8</c:v>
                </c:pt>
                <c:pt idx="17080">
                  <c:v>488.5</c:v>
                </c:pt>
                <c:pt idx="17081">
                  <c:v>493.7</c:v>
                </c:pt>
                <c:pt idx="17082">
                  <c:v>493.5</c:v>
                </c:pt>
                <c:pt idx="17083">
                  <c:v>492.5</c:v>
                </c:pt>
                <c:pt idx="17084">
                  <c:v>493.1</c:v>
                </c:pt>
                <c:pt idx="17085">
                  <c:v>485.7</c:v>
                </c:pt>
                <c:pt idx="17086">
                  <c:v>487.7</c:v>
                </c:pt>
                <c:pt idx="17087">
                  <c:v>489.2</c:v>
                </c:pt>
                <c:pt idx="17088">
                  <c:v>504.1</c:v>
                </c:pt>
                <c:pt idx="17089">
                  <c:v>512.9</c:v>
                </c:pt>
                <c:pt idx="17090">
                  <c:v>511.7</c:v>
                </c:pt>
                <c:pt idx="17091">
                  <c:v>518.9</c:v>
                </c:pt>
                <c:pt idx="17092">
                  <c:v>531.29999999999995</c:v>
                </c:pt>
                <c:pt idx="17093">
                  <c:v>535.20000000000005</c:v>
                </c:pt>
                <c:pt idx="17094">
                  <c:v>534.1</c:v>
                </c:pt>
                <c:pt idx="17095">
                  <c:v>534.6</c:v>
                </c:pt>
                <c:pt idx="17096">
                  <c:v>532.79999999999995</c:v>
                </c:pt>
                <c:pt idx="17097">
                  <c:v>539.79999999999995</c:v>
                </c:pt>
                <c:pt idx="17098">
                  <c:v>545.9</c:v>
                </c:pt>
                <c:pt idx="17099">
                  <c:v>542.1</c:v>
                </c:pt>
                <c:pt idx="17100">
                  <c:v>538</c:v>
                </c:pt>
                <c:pt idx="17101">
                  <c:v>537.20000000000005</c:v>
                </c:pt>
                <c:pt idx="17102">
                  <c:v>522.70000000000005</c:v>
                </c:pt>
                <c:pt idx="17103">
                  <c:v>524.9</c:v>
                </c:pt>
                <c:pt idx="17104">
                  <c:v>541.6</c:v>
                </c:pt>
                <c:pt idx="17105">
                  <c:v>548.6</c:v>
                </c:pt>
                <c:pt idx="17106">
                  <c:v>548.79999999999995</c:v>
                </c:pt>
                <c:pt idx="17107">
                  <c:v>546.29999999999995</c:v>
                </c:pt>
                <c:pt idx="17108">
                  <c:v>549.20000000000005</c:v>
                </c:pt>
                <c:pt idx="17109">
                  <c:v>554.70000000000005</c:v>
                </c:pt>
                <c:pt idx="17110">
                  <c:v>555</c:v>
                </c:pt>
                <c:pt idx="17111">
                  <c:v>554.5</c:v>
                </c:pt>
                <c:pt idx="17112">
                  <c:v>542.4</c:v>
                </c:pt>
                <c:pt idx="17113">
                  <c:v>555.5</c:v>
                </c:pt>
                <c:pt idx="17114">
                  <c:v>552.79999999999995</c:v>
                </c:pt>
                <c:pt idx="17115">
                  <c:v>549.9</c:v>
                </c:pt>
                <c:pt idx="17116">
                  <c:v>535.5</c:v>
                </c:pt>
                <c:pt idx="17117">
                  <c:v>549.79999999999995</c:v>
                </c:pt>
                <c:pt idx="17118">
                  <c:v>547.9</c:v>
                </c:pt>
                <c:pt idx="17119">
                  <c:v>546.5</c:v>
                </c:pt>
                <c:pt idx="17120">
                  <c:v>544</c:v>
                </c:pt>
                <c:pt idx="17121">
                  <c:v>541</c:v>
                </c:pt>
                <c:pt idx="17122">
                  <c:v>533.29999999999995</c:v>
                </c:pt>
                <c:pt idx="17123">
                  <c:v>535.9</c:v>
                </c:pt>
                <c:pt idx="17124">
                  <c:v>535</c:v>
                </c:pt>
                <c:pt idx="17125">
                  <c:v>526.20000000000005</c:v>
                </c:pt>
                <c:pt idx="17126">
                  <c:v>525.4</c:v>
                </c:pt>
                <c:pt idx="17127">
                  <c:v>520.29999999999995</c:v>
                </c:pt>
                <c:pt idx="17128">
                  <c:v>510</c:v>
                </c:pt>
                <c:pt idx="17129">
                  <c:v>509.9</c:v>
                </c:pt>
                <c:pt idx="17130">
                  <c:v>513</c:v>
                </c:pt>
                <c:pt idx="17131">
                  <c:v>510.3</c:v>
                </c:pt>
                <c:pt idx="17132">
                  <c:v>507.7</c:v>
                </c:pt>
                <c:pt idx="17133">
                  <c:v>492.9</c:v>
                </c:pt>
                <c:pt idx="17134">
                  <c:v>502.1</c:v>
                </c:pt>
                <c:pt idx="17135">
                  <c:v>489.2</c:v>
                </c:pt>
                <c:pt idx="17136">
                  <c:v>496.1</c:v>
                </c:pt>
                <c:pt idx="17137">
                  <c:v>484.8</c:v>
                </c:pt>
                <c:pt idx="17138">
                  <c:v>488.8</c:v>
                </c:pt>
                <c:pt idx="17139">
                  <c:v>489.5</c:v>
                </c:pt>
                <c:pt idx="17140">
                  <c:v>477.8</c:v>
                </c:pt>
                <c:pt idx="17141">
                  <c:v>473.7</c:v>
                </c:pt>
                <c:pt idx="17142">
                  <c:v>481.5</c:v>
                </c:pt>
                <c:pt idx="17143">
                  <c:v>478</c:v>
                </c:pt>
                <c:pt idx="17144">
                  <c:v>473.5</c:v>
                </c:pt>
                <c:pt idx="17145">
                  <c:v>473.6</c:v>
                </c:pt>
                <c:pt idx="17146">
                  <c:v>466.6</c:v>
                </c:pt>
                <c:pt idx="17147">
                  <c:v>467.5</c:v>
                </c:pt>
                <c:pt idx="17148">
                  <c:v>464.8</c:v>
                </c:pt>
                <c:pt idx="17149">
                  <c:v>465.8</c:v>
                </c:pt>
                <c:pt idx="17150">
                  <c:v>453.6</c:v>
                </c:pt>
                <c:pt idx="17151">
                  <c:v>460.5</c:v>
                </c:pt>
                <c:pt idx="17152">
                  <c:v>452.5</c:v>
                </c:pt>
                <c:pt idx="17153">
                  <c:v>454</c:v>
                </c:pt>
                <c:pt idx="17154">
                  <c:v>446.2</c:v>
                </c:pt>
                <c:pt idx="17155">
                  <c:v>451.4</c:v>
                </c:pt>
                <c:pt idx="17156">
                  <c:v>447.3</c:v>
                </c:pt>
                <c:pt idx="17157">
                  <c:v>447.9</c:v>
                </c:pt>
                <c:pt idx="17158">
                  <c:v>450.3</c:v>
                </c:pt>
                <c:pt idx="17159">
                  <c:v>450.3</c:v>
                </c:pt>
                <c:pt idx="17160">
                  <c:v>448</c:v>
                </c:pt>
                <c:pt idx="17161">
                  <c:v>444.1</c:v>
                </c:pt>
                <c:pt idx="17162">
                  <c:v>446.5</c:v>
                </c:pt>
                <c:pt idx="17163">
                  <c:v>449</c:v>
                </c:pt>
                <c:pt idx="17164">
                  <c:v>452</c:v>
                </c:pt>
                <c:pt idx="17165">
                  <c:v>451.2</c:v>
                </c:pt>
                <c:pt idx="17166">
                  <c:v>450</c:v>
                </c:pt>
                <c:pt idx="17167">
                  <c:v>459.8</c:v>
                </c:pt>
                <c:pt idx="17168">
                  <c:v>461.7</c:v>
                </c:pt>
                <c:pt idx="17169">
                  <c:v>460.9</c:v>
                </c:pt>
                <c:pt idx="17170">
                  <c:v>471.1</c:v>
                </c:pt>
                <c:pt idx="17171">
                  <c:v>470.4</c:v>
                </c:pt>
                <c:pt idx="17172">
                  <c:v>467.8</c:v>
                </c:pt>
                <c:pt idx="17173">
                  <c:v>479.7</c:v>
                </c:pt>
                <c:pt idx="17174">
                  <c:v>482</c:v>
                </c:pt>
                <c:pt idx="17175">
                  <c:v>491.3</c:v>
                </c:pt>
                <c:pt idx="17176">
                  <c:v>488.8</c:v>
                </c:pt>
                <c:pt idx="17177">
                  <c:v>490.1</c:v>
                </c:pt>
                <c:pt idx="17178">
                  <c:v>497.2</c:v>
                </c:pt>
                <c:pt idx="17179">
                  <c:v>502</c:v>
                </c:pt>
                <c:pt idx="17180">
                  <c:v>500.8</c:v>
                </c:pt>
                <c:pt idx="17181">
                  <c:v>511</c:v>
                </c:pt>
                <c:pt idx="17182">
                  <c:v>507.1</c:v>
                </c:pt>
                <c:pt idx="17183">
                  <c:v>506.8</c:v>
                </c:pt>
                <c:pt idx="17184">
                  <c:v>497.8</c:v>
                </c:pt>
                <c:pt idx="17185">
                  <c:v>512.79999999999995</c:v>
                </c:pt>
                <c:pt idx="17186">
                  <c:v>509.2</c:v>
                </c:pt>
                <c:pt idx="17187">
                  <c:v>513.20000000000005</c:v>
                </c:pt>
                <c:pt idx="17188">
                  <c:v>521.9</c:v>
                </c:pt>
                <c:pt idx="17189">
                  <c:v>513.4</c:v>
                </c:pt>
                <c:pt idx="17190">
                  <c:v>521.9</c:v>
                </c:pt>
                <c:pt idx="17191">
                  <c:v>521.29999999999995</c:v>
                </c:pt>
                <c:pt idx="17192">
                  <c:v>519.70000000000005</c:v>
                </c:pt>
                <c:pt idx="17193">
                  <c:v>526.9</c:v>
                </c:pt>
                <c:pt idx="17194">
                  <c:v>522.5</c:v>
                </c:pt>
                <c:pt idx="17195">
                  <c:v>521.1</c:v>
                </c:pt>
                <c:pt idx="17196">
                  <c:v>517.29999999999995</c:v>
                </c:pt>
                <c:pt idx="17197">
                  <c:v>522.9</c:v>
                </c:pt>
                <c:pt idx="17198">
                  <c:v>529.70000000000005</c:v>
                </c:pt>
                <c:pt idx="17199">
                  <c:v>528.1</c:v>
                </c:pt>
                <c:pt idx="17200">
                  <c:v>524.70000000000005</c:v>
                </c:pt>
                <c:pt idx="17201">
                  <c:v>530</c:v>
                </c:pt>
                <c:pt idx="17202">
                  <c:v>528.1</c:v>
                </c:pt>
                <c:pt idx="17203">
                  <c:v>517.20000000000005</c:v>
                </c:pt>
                <c:pt idx="17204">
                  <c:v>527.4</c:v>
                </c:pt>
                <c:pt idx="17205">
                  <c:v>533.79999999999995</c:v>
                </c:pt>
                <c:pt idx="17206">
                  <c:v>529.6</c:v>
                </c:pt>
                <c:pt idx="17207">
                  <c:v>525.4</c:v>
                </c:pt>
                <c:pt idx="17208">
                  <c:v>534.6</c:v>
                </c:pt>
                <c:pt idx="17209">
                  <c:v>522</c:v>
                </c:pt>
                <c:pt idx="17210">
                  <c:v>535.6</c:v>
                </c:pt>
                <c:pt idx="17211">
                  <c:v>519.6</c:v>
                </c:pt>
                <c:pt idx="17212">
                  <c:v>528.29999999999995</c:v>
                </c:pt>
                <c:pt idx="17213">
                  <c:v>535.5</c:v>
                </c:pt>
                <c:pt idx="17214">
                  <c:v>535.1</c:v>
                </c:pt>
                <c:pt idx="17215">
                  <c:v>534.9</c:v>
                </c:pt>
                <c:pt idx="17216">
                  <c:v>535.1</c:v>
                </c:pt>
                <c:pt idx="17217">
                  <c:v>539.9</c:v>
                </c:pt>
                <c:pt idx="17218">
                  <c:v>531.29999999999995</c:v>
                </c:pt>
                <c:pt idx="17219">
                  <c:v>532.70000000000005</c:v>
                </c:pt>
                <c:pt idx="17220">
                  <c:v>542.70000000000005</c:v>
                </c:pt>
                <c:pt idx="17221">
                  <c:v>538.79999999999995</c:v>
                </c:pt>
                <c:pt idx="17222">
                  <c:v>544.79999999999995</c:v>
                </c:pt>
                <c:pt idx="17223">
                  <c:v>547</c:v>
                </c:pt>
                <c:pt idx="17224">
                  <c:v>541.20000000000005</c:v>
                </c:pt>
                <c:pt idx="17225">
                  <c:v>521.6</c:v>
                </c:pt>
                <c:pt idx="17226">
                  <c:v>497.9</c:v>
                </c:pt>
                <c:pt idx="17227">
                  <c:v>483.6</c:v>
                </c:pt>
                <c:pt idx="17228">
                  <c:v>509</c:v>
                </c:pt>
                <c:pt idx="17229">
                  <c:v>534.6</c:v>
                </c:pt>
                <c:pt idx="17230">
                  <c:v>538.79999999999995</c:v>
                </c:pt>
                <c:pt idx="17231">
                  <c:v>532.1</c:v>
                </c:pt>
                <c:pt idx="17232">
                  <c:v>515.5</c:v>
                </c:pt>
                <c:pt idx="17233">
                  <c:v>511.5</c:v>
                </c:pt>
                <c:pt idx="17234">
                  <c:v>517.4</c:v>
                </c:pt>
                <c:pt idx="17235">
                  <c:v>521.1</c:v>
                </c:pt>
                <c:pt idx="17236">
                  <c:v>530.9</c:v>
                </c:pt>
                <c:pt idx="17237">
                  <c:v>538.20000000000005</c:v>
                </c:pt>
                <c:pt idx="17238">
                  <c:v>531.29999999999995</c:v>
                </c:pt>
                <c:pt idx="17239">
                  <c:v>542.29999999999995</c:v>
                </c:pt>
                <c:pt idx="17240">
                  <c:v>539.70000000000005</c:v>
                </c:pt>
                <c:pt idx="17241">
                  <c:v>544.70000000000005</c:v>
                </c:pt>
                <c:pt idx="17242">
                  <c:v>547.79999999999995</c:v>
                </c:pt>
                <c:pt idx="17243">
                  <c:v>553</c:v>
                </c:pt>
                <c:pt idx="17244">
                  <c:v>562.5</c:v>
                </c:pt>
                <c:pt idx="17245">
                  <c:v>555.70000000000005</c:v>
                </c:pt>
                <c:pt idx="17246">
                  <c:v>560.29999999999995</c:v>
                </c:pt>
                <c:pt idx="17247">
                  <c:v>561.70000000000005</c:v>
                </c:pt>
                <c:pt idx="17248">
                  <c:v>567.70000000000005</c:v>
                </c:pt>
                <c:pt idx="17249">
                  <c:v>564.4</c:v>
                </c:pt>
                <c:pt idx="17250">
                  <c:v>560.79999999999995</c:v>
                </c:pt>
                <c:pt idx="17251">
                  <c:v>556</c:v>
                </c:pt>
                <c:pt idx="17252">
                  <c:v>560.6</c:v>
                </c:pt>
                <c:pt idx="17253">
                  <c:v>560.70000000000005</c:v>
                </c:pt>
                <c:pt idx="17254">
                  <c:v>558.9</c:v>
                </c:pt>
                <c:pt idx="17255">
                  <c:v>552.20000000000005</c:v>
                </c:pt>
                <c:pt idx="17256">
                  <c:v>558.5</c:v>
                </c:pt>
                <c:pt idx="17257">
                  <c:v>552.5</c:v>
                </c:pt>
                <c:pt idx="17258">
                  <c:v>552.4</c:v>
                </c:pt>
                <c:pt idx="17259">
                  <c:v>549.9</c:v>
                </c:pt>
                <c:pt idx="17260">
                  <c:v>550.1</c:v>
                </c:pt>
                <c:pt idx="17261">
                  <c:v>553.4</c:v>
                </c:pt>
                <c:pt idx="17262">
                  <c:v>548</c:v>
                </c:pt>
                <c:pt idx="17263">
                  <c:v>546.20000000000005</c:v>
                </c:pt>
                <c:pt idx="17264">
                  <c:v>544.9</c:v>
                </c:pt>
                <c:pt idx="17265">
                  <c:v>543.9</c:v>
                </c:pt>
                <c:pt idx="17266">
                  <c:v>519.4</c:v>
                </c:pt>
                <c:pt idx="17267">
                  <c:v>510.6</c:v>
                </c:pt>
                <c:pt idx="17268">
                  <c:v>505.5</c:v>
                </c:pt>
                <c:pt idx="17269">
                  <c:v>500.6</c:v>
                </c:pt>
                <c:pt idx="17270">
                  <c:v>506.6</c:v>
                </c:pt>
                <c:pt idx="17271">
                  <c:v>510.2</c:v>
                </c:pt>
                <c:pt idx="17272">
                  <c:v>520.6</c:v>
                </c:pt>
                <c:pt idx="17273">
                  <c:v>535.70000000000005</c:v>
                </c:pt>
                <c:pt idx="17274">
                  <c:v>537</c:v>
                </c:pt>
                <c:pt idx="17275">
                  <c:v>544.70000000000005</c:v>
                </c:pt>
                <c:pt idx="17276">
                  <c:v>552.70000000000005</c:v>
                </c:pt>
                <c:pt idx="17277">
                  <c:v>550.9</c:v>
                </c:pt>
                <c:pt idx="17278">
                  <c:v>545.4</c:v>
                </c:pt>
                <c:pt idx="17279">
                  <c:v>532.9</c:v>
                </c:pt>
                <c:pt idx="17280">
                  <c:v>532</c:v>
                </c:pt>
                <c:pt idx="17281">
                  <c:v>529.1</c:v>
                </c:pt>
                <c:pt idx="17282">
                  <c:v>522.70000000000005</c:v>
                </c:pt>
                <c:pt idx="17283">
                  <c:v>519.20000000000005</c:v>
                </c:pt>
                <c:pt idx="17284">
                  <c:v>509.5</c:v>
                </c:pt>
                <c:pt idx="17285">
                  <c:v>509.1</c:v>
                </c:pt>
                <c:pt idx="17286">
                  <c:v>493.8</c:v>
                </c:pt>
                <c:pt idx="17287">
                  <c:v>489.4</c:v>
                </c:pt>
                <c:pt idx="17288">
                  <c:v>476.8</c:v>
                </c:pt>
                <c:pt idx="17289">
                  <c:v>482.3</c:v>
                </c:pt>
                <c:pt idx="17290">
                  <c:v>472.6</c:v>
                </c:pt>
                <c:pt idx="17291">
                  <c:v>473.4</c:v>
                </c:pt>
                <c:pt idx="17292">
                  <c:v>470.8</c:v>
                </c:pt>
                <c:pt idx="17293">
                  <c:v>466.8</c:v>
                </c:pt>
                <c:pt idx="17294">
                  <c:v>465.5</c:v>
                </c:pt>
                <c:pt idx="17295">
                  <c:v>466.7</c:v>
                </c:pt>
                <c:pt idx="17296">
                  <c:v>463.2</c:v>
                </c:pt>
                <c:pt idx="17297">
                  <c:v>459.9</c:v>
                </c:pt>
                <c:pt idx="17298">
                  <c:v>455</c:v>
                </c:pt>
                <c:pt idx="17299">
                  <c:v>460.8</c:v>
                </c:pt>
                <c:pt idx="17300">
                  <c:v>447.5</c:v>
                </c:pt>
                <c:pt idx="17301">
                  <c:v>451.5</c:v>
                </c:pt>
                <c:pt idx="17302">
                  <c:v>450.8</c:v>
                </c:pt>
                <c:pt idx="17303">
                  <c:v>449.8</c:v>
                </c:pt>
                <c:pt idx="17304">
                  <c:v>447.9</c:v>
                </c:pt>
                <c:pt idx="17305">
                  <c:v>443.7</c:v>
                </c:pt>
                <c:pt idx="17306">
                  <c:v>445.6</c:v>
                </c:pt>
                <c:pt idx="17307">
                  <c:v>446.9</c:v>
                </c:pt>
                <c:pt idx="17308">
                  <c:v>453.9</c:v>
                </c:pt>
                <c:pt idx="17309">
                  <c:v>453.3</c:v>
                </c:pt>
                <c:pt idx="17310">
                  <c:v>444.3</c:v>
                </c:pt>
                <c:pt idx="17311">
                  <c:v>451.9</c:v>
                </c:pt>
                <c:pt idx="17312">
                  <c:v>441.7</c:v>
                </c:pt>
                <c:pt idx="17313">
                  <c:v>445.8</c:v>
                </c:pt>
                <c:pt idx="17314">
                  <c:v>448.5</c:v>
                </c:pt>
                <c:pt idx="17315">
                  <c:v>449.4</c:v>
                </c:pt>
                <c:pt idx="17316">
                  <c:v>446</c:v>
                </c:pt>
                <c:pt idx="17317">
                  <c:v>449</c:v>
                </c:pt>
                <c:pt idx="17318">
                  <c:v>445.2</c:v>
                </c:pt>
                <c:pt idx="17319">
                  <c:v>437.3</c:v>
                </c:pt>
                <c:pt idx="17320">
                  <c:v>444.4</c:v>
                </c:pt>
                <c:pt idx="17321">
                  <c:v>444.3</c:v>
                </c:pt>
                <c:pt idx="17322">
                  <c:v>441.2</c:v>
                </c:pt>
                <c:pt idx="17323">
                  <c:v>434.9</c:v>
                </c:pt>
                <c:pt idx="17324">
                  <c:v>437.9</c:v>
                </c:pt>
                <c:pt idx="17325">
                  <c:v>440.9</c:v>
                </c:pt>
                <c:pt idx="17326">
                  <c:v>437.2</c:v>
                </c:pt>
                <c:pt idx="17327">
                  <c:v>436.3</c:v>
                </c:pt>
                <c:pt idx="17328">
                  <c:v>440.9</c:v>
                </c:pt>
                <c:pt idx="17329">
                  <c:v>439.3</c:v>
                </c:pt>
                <c:pt idx="17330">
                  <c:v>436.9</c:v>
                </c:pt>
                <c:pt idx="17331">
                  <c:v>429.5</c:v>
                </c:pt>
                <c:pt idx="17332">
                  <c:v>438.1</c:v>
                </c:pt>
                <c:pt idx="17333">
                  <c:v>437.4</c:v>
                </c:pt>
                <c:pt idx="17334">
                  <c:v>436.1</c:v>
                </c:pt>
                <c:pt idx="17335">
                  <c:v>433.7</c:v>
                </c:pt>
                <c:pt idx="17336">
                  <c:v>430.7</c:v>
                </c:pt>
                <c:pt idx="17337">
                  <c:v>433.1</c:v>
                </c:pt>
                <c:pt idx="17338">
                  <c:v>436.4</c:v>
                </c:pt>
                <c:pt idx="17339">
                  <c:v>433.9</c:v>
                </c:pt>
                <c:pt idx="17340">
                  <c:v>433.1</c:v>
                </c:pt>
                <c:pt idx="17341">
                  <c:v>432.8</c:v>
                </c:pt>
                <c:pt idx="17342">
                  <c:v>433.5</c:v>
                </c:pt>
                <c:pt idx="17343">
                  <c:v>422.6</c:v>
                </c:pt>
                <c:pt idx="17344">
                  <c:v>430.4</c:v>
                </c:pt>
                <c:pt idx="17345">
                  <c:v>430</c:v>
                </c:pt>
                <c:pt idx="17346">
                  <c:v>433</c:v>
                </c:pt>
                <c:pt idx="17347">
                  <c:v>423.8</c:v>
                </c:pt>
                <c:pt idx="17348">
                  <c:v>422.7</c:v>
                </c:pt>
                <c:pt idx="17349">
                  <c:v>422.3</c:v>
                </c:pt>
                <c:pt idx="17350">
                  <c:v>427.1</c:v>
                </c:pt>
                <c:pt idx="17351">
                  <c:v>425.4</c:v>
                </c:pt>
                <c:pt idx="17352">
                  <c:v>428</c:v>
                </c:pt>
                <c:pt idx="17353">
                  <c:v>422.3</c:v>
                </c:pt>
                <c:pt idx="17354">
                  <c:v>421.6</c:v>
                </c:pt>
                <c:pt idx="17355">
                  <c:v>428</c:v>
                </c:pt>
                <c:pt idx="17356">
                  <c:v>424.4</c:v>
                </c:pt>
                <c:pt idx="17357">
                  <c:v>417.7</c:v>
                </c:pt>
                <c:pt idx="17358">
                  <c:v>424.1</c:v>
                </c:pt>
                <c:pt idx="17359">
                  <c:v>424.8</c:v>
                </c:pt>
                <c:pt idx="17360">
                  <c:v>424.4</c:v>
                </c:pt>
                <c:pt idx="17361">
                  <c:v>427.1</c:v>
                </c:pt>
                <c:pt idx="17362">
                  <c:v>415.3</c:v>
                </c:pt>
                <c:pt idx="17363">
                  <c:v>420.5</c:v>
                </c:pt>
                <c:pt idx="17364">
                  <c:v>408.8</c:v>
                </c:pt>
                <c:pt idx="17365">
                  <c:v>424.8</c:v>
                </c:pt>
                <c:pt idx="17366">
                  <c:v>427.6</c:v>
                </c:pt>
                <c:pt idx="17367">
                  <c:v>423.3</c:v>
                </c:pt>
                <c:pt idx="17368">
                  <c:v>419.8</c:v>
                </c:pt>
                <c:pt idx="17369">
                  <c:v>433.4</c:v>
                </c:pt>
                <c:pt idx="17370">
                  <c:v>440</c:v>
                </c:pt>
                <c:pt idx="17371">
                  <c:v>445.3</c:v>
                </c:pt>
                <c:pt idx="17372">
                  <c:v>439</c:v>
                </c:pt>
                <c:pt idx="17373">
                  <c:v>452.4</c:v>
                </c:pt>
                <c:pt idx="17374">
                  <c:v>450.4</c:v>
                </c:pt>
                <c:pt idx="17375">
                  <c:v>452.1</c:v>
                </c:pt>
                <c:pt idx="17376">
                  <c:v>457.8</c:v>
                </c:pt>
                <c:pt idx="17377">
                  <c:v>450.4</c:v>
                </c:pt>
                <c:pt idx="17378">
                  <c:v>456.5</c:v>
                </c:pt>
                <c:pt idx="17379">
                  <c:v>463.7</c:v>
                </c:pt>
                <c:pt idx="17380">
                  <c:v>471.6</c:v>
                </c:pt>
                <c:pt idx="17381">
                  <c:v>475.7</c:v>
                </c:pt>
                <c:pt idx="17382">
                  <c:v>478.5</c:v>
                </c:pt>
                <c:pt idx="17383">
                  <c:v>483.9</c:v>
                </c:pt>
                <c:pt idx="17384">
                  <c:v>482</c:v>
                </c:pt>
                <c:pt idx="17385">
                  <c:v>485.4</c:v>
                </c:pt>
                <c:pt idx="17386">
                  <c:v>483</c:v>
                </c:pt>
                <c:pt idx="17387">
                  <c:v>483.4</c:v>
                </c:pt>
                <c:pt idx="17388">
                  <c:v>483.6</c:v>
                </c:pt>
                <c:pt idx="17389">
                  <c:v>486.6</c:v>
                </c:pt>
                <c:pt idx="17390">
                  <c:v>486.4</c:v>
                </c:pt>
                <c:pt idx="17391">
                  <c:v>484.8</c:v>
                </c:pt>
                <c:pt idx="17392">
                  <c:v>485.6</c:v>
                </c:pt>
                <c:pt idx="17393">
                  <c:v>489.9</c:v>
                </c:pt>
                <c:pt idx="17394">
                  <c:v>490.4</c:v>
                </c:pt>
                <c:pt idx="17395">
                  <c:v>491.4</c:v>
                </c:pt>
                <c:pt idx="17396">
                  <c:v>493.5</c:v>
                </c:pt>
                <c:pt idx="17397">
                  <c:v>497.4</c:v>
                </c:pt>
                <c:pt idx="17398">
                  <c:v>489.2</c:v>
                </c:pt>
                <c:pt idx="17399">
                  <c:v>487.2</c:v>
                </c:pt>
                <c:pt idx="17400">
                  <c:v>495.4</c:v>
                </c:pt>
                <c:pt idx="17401">
                  <c:v>503.4</c:v>
                </c:pt>
                <c:pt idx="17402">
                  <c:v>490.7</c:v>
                </c:pt>
                <c:pt idx="17403">
                  <c:v>499.9</c:v>
                </c:pt>
                <c:pt idx="17404">
                  <c:v>503.7</c:v>
                </c:pt>
                <c:pt idx="17405">
                  <c:v>503.1</c:v>
                </c:pt>
                <c:pt idx="17406">
                  <c:v>504.3</c:v>
                </c:pt>
                <c:pt idx="17407">
                  <c:v>494.7</c:v>
                </c:pt>
                <c:pt idx="17408">
                  <c:v>488.5</c:v>
                </c:pt>
                <c:pt idx="17409">
                  <c:v>506</c:v>
                </c:pt>
                <c:pt idx="17410">
                  <c:v>501.1</c:v>
                </c:pt>
                <c:pt idx="17411">
                  <c:v>495.9</c:v>
                </c:pt>
                <c:pt idx="17412">
                  <c:v>503.1</c:v>
                </c:pt>
                <c:pt idx="17413">
                  <c:v>499.2</c:v>
                </c:pt>
                <c:pt idx="17414">
                  <c:v>497</c:v>
                </c:pt>
                <c:pt idx="17415">
                  <c:v>501.3</c:v>
                </c:pt>
                <c:pt idx="17416">
                  <c:v>491.7</c:v>
                </c:pt>
                <c:pt idx="17417">
                  <c:v>489.9</c:v>
                </c:pt>
                <c:pt idx="17418">
                  <c:v>488.7</c:v>
                </c:pt>
                <c:pt idx="17419">
                  <c:v>484.1</c:v>
                </c:pt>
                <c:pt idx="17420">
                  <c:v>495.8</c:v>
                </c:pt>
                <c:pt idx="17421">
                  <c:v>479</c:v>
                </c:pt>
                <c:pt idx="17422">
                  <c:v>487.7</c:v>
                </c:pt>
                <c:pt idx="17423">
                  <c:v>497.6</c:v>
                </c:pt>
                <c:pt idx="17424">
                  <c:v>499.3</c:v>
                </c:pt>
                <c:pt idx="17425">
                  <c:v>498.3</c:v>
                </c:pt>
                <c:pt idx="17426">
                  <c:v>492.8</c:v>
                </c:pt>
                <c:pt idx="17427">
                  <c:v>479.1</c:v>
                </c:pt>
                <c:pt idx="17428">
                  <c:v>494.5</c:v>
                </c:pt>
                <c:pt idx="17429">
                  <c:v>490.6</c:v>
                </c:pt>
                <c:pt idx="17430">
                  <c:v>472.1</c:v>
                </c:pt>
                <c:pt idx="17431">
                  <c:v>473.9</c:v>
                </c:pt>
                <c:pt idx="17432">
                  <c:v>474.1</c:v>
                </c:pt>
                <c:pt idx="17433">
                  <c:v>469.9</c:v>
                </c:pt>
                <c:pt idx="17434">
                  <c:v>463.2</c:v>
                </c:pt>
                <c:pt idx="17435">
                  <c:v>456.7</c:v>
                </c:pt>
                <c:pt idx="17436">
                  <c:v>454.9</c:v>
                </c:pt>
                <c:pt idx="17437">
                  <c:v>456.8</c:v>
                </c:pt>
                <c:pt idx="17438">
                  <c:v>455</c:v>
                </c:pt>
                <c:pt idx="17439">
                  <c:v>464.5</c:v>
                </c:pt>
                <c:pt idx="17440">
                  <c:v>463.4</c:v>
                </c:pt>
                <c:pt idx="17441">
                  <c:v>460.4</c:v>
                </c:pt>
                <c:pt idx="17442">
                  <c:v>469.4</c:v>
                </c:pt>
                <c:pt idx="17443">
                  <c:v>469</c:v>
                </c:pt>
                <c:pt idx="17444">
                  <c:v>467.2</c:v>
                </c:pt>
                <c:pt idx="17445">
                  <c:v>469.6</c:v>
                </c:pt>
                <c:pt idx="17446">
                  <c:v>468.6</c:v>
                </c:pt>
                <c:pt idx="17447">
                  <c:v>463.8</c:v>
                </c:pt>
                <c:pt idx="17448">
                  <c:v>468.6</c:v>
                </c:pt>
                <c:pt idx="17449">
                  <c:v>463.6</c:v>
                </c:pt>
                <c:pt idx="17450">
                  <c:v>468.5</c:v>
                </c:pt>
                <c:pt idx="17451">
                  <c:v>455.2</c:v>
                </c:pt>
                <c:pt idx="17452">
                  <c:v>461.5</c:v>
                </c:pt>
                <c:pt idx="17453">
                  <c:v>458.8</c:v>
                </c:pt>
                <c:pt idx="17454">
                  <c:v>466.7</c:v>
                </c:pt>
                <c:pt idx="17455">
                  <c:v>461.3</c:v>
                </c:pt>
                <c:pt idx="17456">
                  <c:v>466.8</c:v>
                </c:pt>
                <c:pt idx="17457">
                  <c:v>467.7</c:v>
                </c:pt>
                <c:pt idx="17458">
                  <c:v>462.6</c:v>
                </c:pt>
                <c:pt idx="17459">
                  <c:v>464.3</c:v>
                </c:pt>
                <c:pt idx="17460">
                  <c:v>466.8</c:v>
                </c:pt>
                <c:pt idx="17461">
                  <c:v>467.4</c:v>
                </c:pt>
                <c:pt idx="17462">
                  <c:v>464.2</c:v>
                </c:pt>
                <c:pt idx="17463">
                  <c:v>467.6</c:v>
                </c:pt>
                <c:pt idx="17464">
                  <c:v>457.2</c:v>
                </c:pt>
                <c:pt idx="17465">
                  <c:v>457.9</c:v>
                </c:pt>
                <c:pt idx="17466">
                  <c:v>464.7</c:v>
                </c:pt>
                <c:pt idx="17467">
                  <c:v>461</c:v>
                </c:pt>
                <c:pt idx="17468">
                  <c:v>463.9</c:v>
                </c:pt>
                <c:pt idx="17469">
                  <c:v>460.9</c:v>
                </c:pt>
                <c:pt idx="17470">
                  <c:v>463.5</c:v>
                </c:pt>
                <c:pt idx="17471">
                  <c:v>460.3</c:v>
                </c:pt>
                <c:pt idx="17472">
                  <c:v>466.7</c:v>
                </c:pt>
                <c:pt idx="17473">
                  <c:v>466.8</c:v>
                </c:pt>
                <c:pt idx="17474">
                  <c:v>461.6</c:v>
                </c:pt>
                <c:pt idx="17475">
                  <c:v>454.1</c:v>
                </c:pt>
                <c:pt idx="17476">
                  <c:v>472.4</c:v>
                </c:pt>
                <c:pt idx="17477">
                  <c:v>471</c:v>
                </c:pt>
                <c:pt idx="17478">
                  <c:v>466.9</c:v>
                </c:pt>
                <c:pt idx="17479">
                  <c:v>491.5</c:v>
                </c:pt>
                <c:pt idx="17480">
                  <c:v>495.3</c:v>
                </c:pt>
                <c:pt idx="17481">
                  <c:v>501.3</c:v>
                </c:pt>
                <c:pt idx="17482">
                  <c:v>500.4</c:v>
                </c:pt>
                <c:pt idx="17483">
                  <c:v>503.6</c:v>
                </c:pt>
                <c:pt idx="17484">
                  <c:v>504.2</c:v>
                </c:pt>
                <c:pt idx="17485">
                  <c:v>513</c:v>
                </c:pt>
                <c:pt idx="17486">
                  <c:v>510.9</c:v>
                </c:pt>
                <c:pt idx="17487">
                  <c:v>498.8</c:v>
                </c:pt>
                <c:pt idx="17488">
                  <c:v>512</c:v>
                </c:pt>
                <c:pt idx="17489">
                  <c:v>510.6</c:v>
                </c:pt>
                <c:pt idx="17490">
                  <c:v>502.6</c:v>
                </c:pt>
                <c:pt idx="17491">
                  <c:v>507.9</c:v>
                </c:pt>
                <c:pt idx="17492">
                  <c:v>510.6</c:v>
                </c:pt>
                <c:pt idx="17493">
                  <c:v>511.2</c:v>
                </c:pt>
                <c:pt idx="17494">
                  <c:v>506</c:v>
                </c:pt>
                <c:pt idx="17495">
                  <c:v>505.3</c:v>
                </c:pt>
                <c:pt idx="17496">
                  <c:v>492.8</c:v>
                </c:pt>
                <c:pt idx="17497">
                  <c:v>496.8</c:v>
                </c:pt>
                <c:pt idx="17498">
                  <c:v>494.8</c:v>
                </c:pt>
                <c:pt idx="17499">
                  <c:v>493.5</c:v>
                </c:pt>
                <c:pt idx="17500">
                  <c:v>492.4</c:v>
                </c:pt>
                <c:pt idx="17501">
                  <c:v>489.4</c:v>
                </c:pt>
                <c:pt idx="17502">
                  <c:v>469.1</c:v>
                </c:pt>
                <c:pt idx="17503">
                  <c:v>480</c:v>
                </c:pt>
                <c:pt idx="17504">
                  <c:v>487.5</c:v>
                </c:pt>
                <c:pt idx="17505">
                  <c:v>465.3</c:v>
                </c:pt>
                <c:pt idx="17506">
                  <c:v>485.5</c:v>
                </c:pt>
                <c:pt idx="17507">
                  <c:v>486.3</c:v>
                </c:pt>
                <c:pt idx="17508">
                  <c:v>485.6</c:v>
                </c:pt>
                <c:pt idx="17509">
                  <c:v>482.3</c:v>
                </c:pt>
                <c:pt idx="17510">
                  <c:v>483.4</c:v>
                </c:pt>
                <c:pt idx="17511">
                  <c:v>485.6</c:v>
                </c:pt>
                <c:pt idx="17512">
                  <c:v>486.5</c:v>
                </c:pt>
                <c:pt idx="17513">
                  <c:v>477.7</c:v>
                </c:pt>
                <c:pt idx="17514">
                  <c:v>475.6</c:v>
                </c:pt>
                <c:pt idx="17515">
                  <c:v>486.2</c:v>
                </c:pt>
                <c:pt idx="17516">
                  <c:v>489.4</c:v>
                </c:pt>
                <c:pt idx="17517">
                  <c:v>492.4</c:v>
                </c:pt>
                <c:pt idx="17518">
                  <c:v>496.6</c:v>
                </c:pt>
                <c:pt idx="17519">
                  <c:v>496.8</c:v>
                </c:pt>
                <c:pt idx="17520">
                  <c:v>497.5</c:v>
                </c:pt>
                <c:pt idx="17521">
                  <c:v>501.3</c:v>
                </c:pt>
                <c:pt idx="17522">
                  <c:v>504.6</c:v>
                </c:pt>
                <c:pt idx="17523">
                  <c:v>505.3</c:v>
                </c:pt>
                <c:pt idx="17524">
                  <c:v>502.1</c:v>
                </c:pt>
                <c:pt idx="17525">
                  <c:v>500.7</c:v>
                </c:pt>
                <c:pt idx="17526">
                  <c:v>493.6</c:v>
                </c:pt>
                <c:pt idx="17527">
                  <c:v>494.4</c:v>
                </c:pt>
                <c:pt idx="17528">
                  <c:v>475.5</c:v>
                </c:pt>
                <c:pt idx="17529">
                  <c:v>477.4</c:v>
                </c:pt>
                <c:pt idx="17530">
                  <c:v>475.5</c:v>
                </c:pt>
                <c:pt idx="17531">
                  <c:v>478.4</c:v>
                </c:pt>
                <c:pt idx="17532">
                  <c:v>465.1</c:v>
                </c:pt>
                <c:pt idx="17533">
                  <c:v>453.1</c:v>
                </c:pt>
                <c:pt idx="17534">
                  <c:v>462.9</c:v>
                </c:pt>
                <c:pt idx="17535">
                  <c:v>485.1</c:v>
                </c:pt>
                <c:pt idx="17536">
                  <c:v>501.3</c:v>
                </c:pt>
                <c:pt idx="17537">
                  <c:v>513.5</c:v>
                </c:pt>
                <c:pt idx="17538">
                  <c:v>494.9</c:v>
                </c:pt>
                <c:pt idx="17539">
                  <c:v>520.5</c:v>
                </c:pt>
                <c:pt idx="17540">
                  <c:v>516.70000000000005</c:v>
                </c:pt>
                <c:pt idx="17541">
                  <c:v>523.79999999999995</c:v>
                </c:pt>
                <c:pt idx="17542">
                  <c:v>522.6</c:v>
                </c:pt>
                <c:pt idx="17543">
                  <c:v>523.6</c:v>
                </c:pt>
                <c:pt idx="17544">
                  <c:v>507.7</c:v>
                </c:pt>
                <c:pt idx="17545">
                  <c:v>528.1</c:v>
                </c:pt>
                <c:pt idx="17546">
                  <c:v>526.79999999999995</c:v>
                </c:pt>
                <c:pt idx="17547">
                  <c:v>527.1</c:v>
                </c:pt>
                <c:pt idx="17548">
                  <c:v>527.79999999999995</c:v>
                </c:pt>
                <c:pt idx="17549">
                  <c:v>523.9</c:v>
                </c:pt>
                <c:pt idx="17550">
                  <c:v>515.4</c:v>
                </c:pt>
                <c:pt idx="17551">
                  <c:v>517.5</c:v>
                </c:pt>
                <c:pt idx="17552">
                  <c:v>515.6</c:v>
                </c:pt>
                <c:pt idx="17553">
                  <c:v>507.5</c:v>
                </c:pt>
                <c:pt idx="17554">
                  <c:v>510.4</c:v>
                </c:pt>
                <c:pt idx="17555">
                  <c:v>508.2</c:v>
                </c:pt>
                <c:pt idx="17556">
                  <c:v>507.4</c:v>
                </c:pt>
                <c:pt idx="17557">
                  <c:v>501.4</c:v>
                </c:pt>
                <c:pt idx="17558">
                  <c:v>498.8</c:v>
                </c:pt>
                <c:pt idx="17559">
                  <c:v>492.6</c:v>
                </c:pt>
                <c:pt idx="17560">
                  <c:v>491.4</c:v>
                </c:pt>
                <c:pt idx="17561">
                  <c:v>487.8</c:v>
                </c:pt>
                <c:pt idx="17562">
                  <c:v>486.6</c:v>
                </c:pt>
                <c:pt idx="17563">
                  <c:v>482.9</c:v>
                </c:pt>
                <c:pt idx="17564">
                  <c:v>479</c:v>
                </c:pt>
                <c:pt idx="17565">
                  <c:v>483.5</c:v>
                </c:pt>
                <c:pt idx="17566">
                  <c:v>480.5</c:v>
                </c:pt>
                <c:pt idx="17567">
                  <c:v>473</c:v>
                </c:pt>
                <c:pt idx="17568">
                  <c:v>478.5</c:v>
                </c:pt>
                <c:pt idx="17569">
                  <c:v>472.3</c:v>
                </c:pt>
                <c:pt idx="17570">
                  <c:v>476.9</c:v>
                </c:pt>
                <c:pt idx="17571">
                  <c:v>476.7</c:v>
                </c:pt>
                <c:pt idx="17572">
                  <c:v>472.1</c:v>
                </c:pt>
                <c:pt idx="17573">
                  <c:v>459.2</c:v>
                </c:pt>
                <c:pt idx="17574">
                  <c:v>470.2</c:v>
                </c:pt>
                <c:pt idx="17575">
                  <c:v>476.5</c:v>
                </c:pt>
                <c:pt idx="17576">
                  <c:v>481.9</c:v>
                </c:pt>
                <c:pt idx="17577">
                  <c:v>484.5</c:v>
                </c:pt>
                <c:pt idx="17578">
                  <c:v>481</c:v>
                </c:pt>
                <c:pt idx="17579">
                  <c:v>479.6</c:v>
                </c:pt>
                <c:pt idx="17580">
                  <c:v>480.6</c:v>
                </c:pt>
                <c:pt idx="17581">
                  <c:v>480.6</c:v>
                </c:pt>
                <c:pt idx="17582">
                  <c:v>480.6</c:v>
                </c:pt>
                <c:pt idx="17583">
                  <c:v>477.7</c:v>
                </c:pt>
                <c:pt idx="17584">
                  <c:v>478.1</c:v>
                </c:pt>
                <c:pt idx="17585">
                  <c:v>479.1</c:v>
                </c:pt>
                <c:pt idx="17586">
                  <c:v>481.6</c:v>
                </c:pt>
                <c:pt idx="17587">
                  <c:v>490.4</c:v>
                </c:pt>
                <c:pt idx="17588">
                  <c:v>488</c:v>
                </c:pt>
                <c:pt idx="17589">
                  <c:v>491.3</c:v>
                </c:pt>
                <c:pt idx="17590">
                  <c:v>490.7</c:v>
                </c:pt>
                <c:pt idx="17591">
                  <c:v>490.3</c:v>
                </c:pt>
                <c:pt idx="17592">
                  <c:v>496.2</c:v>
                </c:pt>
                <c:pt idx="17593">
                  <c:v>494.7</c:v>
                </c:pt>
                <c:pt idx="17594">
                  <c:v>493.6</c:v>
                </c:pt>
                <c:pt idx="17595">
                  <c:v>500.1</c:v>
                </c:pt>
                <c:pt idx="17596">
                  <c:v>502.7</c:v>
                </c:pt>
                <c:pt idx="17597">
                  <c:v>504.6</c:v>
                </c:pt>
                <c:pt idx="17598">
                  <c:v>505.4</c:v>
                </c:pt>
                <c:pt idx="17599">
                  <c:v>491.9</c:v>
                </c:pt>
                <c:pt idx="17600">
                  <c:v>472</c:v>
                </c:pt>
                <c:pt idx="17601">
                  <c:v>470.6</c:v>
                </c:pt>
                <c:pt idx="17602">
                  <c:v>465</c:v>
                </c:pt>
                <c:pt idx="17603">
                  <c:v>473.6</c:v>
                </c:pt>
                <c:pt idx="17604">
                  <c:v>488.1</c:v>
                </c:pt>
                <c:pt idx="17605">
                  <c:v>497.3</c:v>
                </c:pt>
                <c:pt idx="17606">
                  <c:v>505.8</c:v>
                </c:pt>
                <c:pt idx="17607">
                  <c:v>508.3</c:v>
                </c:pt>
                <c:pt idx="17608">
                  <c:v>507.5</c:v>
                </c:pt>
                <c:pt idx="17609">
                  <c:v>507.7</c:v>
                </c:pt>
                <c:pt idx="17610">
                  <c:v>507.4</c:v>
                </c:pt>
                <c:pt idx="17611">
                  <c:v>503.9</c:v>
                </c:pt>
                <c:pt idx="17612">
                  <c:v>503.4</c:v>
                </c:pt>
                <c:pt idx="17613">
                  <c:v>506.3</c:v>
                </c:pt>
                <c:pt idx="17614">
                  <c:v>503.9</c:v>
                </c:pt>
                <c:pt idx="17615">
                  <c:v>490.1</c:v>
                </c:pt>
                <c:pt idx="17616">
                  <c:v>478.8</c:v>
                </c:pt>
                <c:pt idx="17617">
                  <c:v>480.6</c:v>
                </c:pt>
                <c:pt idx="17618">
                  <c:v>464.7</c:v>
                </c:pt>
                <c:pt idx="17619">
                  <c:v>462.8</c:v>
                </c:pt>
                <c:pt idx="17620">
                  <c:v>468.5</c:v>
                </c:pt>
                <c:pt idx="17621">
                  <c:v>466.4</c:v>
                </c:pt>
                <c:pt idx="17622">
                  <c:v>463.9</c:v>
                </c:pt>
                <c:pt idx="17623">
                  <c:v>456.5</c:v>
                </c:pt>
                <c:pt idx="17624">
                  <c:v>470</c:v>
                </c:pt>
                <c:pt idx="17625">
                  <c:v>476.5</c:v>
                </c:pt>
                <c:pt idx="17626">
                  <c:v>476.9</c:v>
                </c:pt>
                <c:pt idx="17627">
                  <c:v>479.6</c:v>
                </c:pt>
                <c:pt idx="17628">
                  <c:v>473.8</c:v>
                </c:pt>
                <c:pt idx="17629">
                  <c:v>482.9</c:v>
                </c:pt>
                <c:pt idx="17630">
                  <c:v>479.1</c:v>
                </c:pt>
                <c:pt idx="17631">
                  <c:v>474.7</c:v>
                </c:pt>
                <c:pt idx="17632">
                  <c:v>483.9</c:v>
                </c:pt>
                <c:pt idx="17633">
                  <c:v>473.7</c:v>
                </c:pt>
                <c:pt idx="17634">
                  <c:v>475.5</c:v>
                </c:pt>
                <c:pt idx="17635">
                  <c:v>474.3</c:v>
                </c:pt>
                <c:pt idx="17636">
                  <c:v>473.8</c:v>
                </c:pt>
                <c:pt idx="17637">
                  <c:v>474.6</c:v>
                </c:pt>
                <c:pt idx="17638">
                  <c:v>472.6</c:v>
                </c:pt>
                <c:pt idx="17639">
                  <c:v>471.5</c:v>
                </c:pt>
                <c:pt idx="17640">
                  <c:v>475.5</c:v>
                </c:pt>
                <c:pt idx="17641">
                  <c:v>474.4</c:v>
                </c:pt>
                <c:pt idx="17642">
                  <c:v>475</c:v>
                </c:pt>
                <c:pt idx="17643">
                  <c:v>468.9</c:v>
                </c:pt>
                <c:pt idx="17644">
                  <c:v>472.5</c:v>
                </c:pt>
                <c:pt idx="17645">
                  <c:v>474.1</c:v>
                </c:pt>
                <c:pt idx="17646">
                  <c:v>476.7</c:v>
                </c:pt>
                <c:pt idx="17647">
                  <c:v>473.2</c:v>
                </c:pt>
                <c:pt idx="17648">
                  <c:v>472.8</c:v>
                </c:pt>
                <c:pt idx="17649">
                  <c:v>471.8</c:v>
                </c:pt>
                <c:pt idx="17650">
                  <c:v>472.8</c:v>
                </c:pt>
                <c:pt idx="17651">
                  <c:v>467.5</c:v>
                </c:pt>
                <c:pt idx="17652">
                  <c:v>469.6</c:v>
                </c:pt>
                <c:pt idx="17653">
                  <c:v>472.2</c:v>
                </c:pt>
                <c:pt idx="17654">
                  <c:v>473.8</c:v>
                </c:pt>
                <c:pt idx="17655">
                  <c:v>474.6</c:v>
                </c:pt>
                <c:pt idx="17656">
                  <c:v>466.5</c:v>
                </c:pt>
                <c:pt idx="17657">
                  <c:v>470.9</c:v>
                </c:pt>
                <c:pt idx="17658">
                  <c:v>472.7</c:v>
                </c:pt>
                <c:pt idx="17659">
                  <c:v>471.2</c:v>
                </c:pt>
                <c:pt idx="17660">
                  <c:v>468.3</c:v>
                </c:pt>
                <c:pt idx="17661">
                  <c:v>474.6</c:v>
                </c:pt>
                <c:pt idx="17662">
                  <c:v>462.3</c:v>
                </c:pt>
                <c:pt idx="17663">
                  <c:v>466.5</c:v>
                </c:pt>
                <c:pt idx="17664">
                  <c:v>474.4</c:v>
                </c:pt>
                <c:pt idx="17665">
                  <c:v>477.9</c:v>
                </c:pt>
                <c:pt idx="17666">
                  <c:v>465.9</c:v>
                </c:pt>
                <c:pt idx="17667">
                  <c:v>475.2</c:v>
                </c:pt>
                <c:pt idx="17668">
                  <c:v>474.3</c:v>
                </c:pt>
                <c:pt idx="17669">
                  <c:v>474.4</c:v>
                </c:pt>
                <c:pt idx="17670">
                  <c:v>474.7</c:v>
                </c:pt>
                <c:pt idx="17671">
                  <c:v>470.9</c:v>
                </c:pt>
                <c:pt idx="17672">
                  <c:v>469.3</c:v>
                </c:pt>
                <c:pt idx="17673">
                  <c:v>475.4</c:v>
                </c:pt>
                <c:pt idx="17674">
                  <c:v>465.6</c:v>
                </c:pt>
                <c:pt idx="17675">
                  <c:v>472.9</c:v>
                </c:pt>
                <c:pt idx="17676">
                  <c:v>476.6</c:v>
                </c:pt>
                <c:pt idx="17677">
                  <c:v>475</c:v>
                </c:pt>
                <c:pt idx="17678">
                  <c:v>471.8</c:v>
                </c:pt>
                <c:pt idx="17679">
                  <c:v>473.6</c:v>
                </c:pt>
                <c:pt idx="17680">
                  <c:v>472.3</c:v>
                </c:pt>
                <c:pt idx="17681">
                  <c:v>471.1</c:v>
                </c:pt>
                <c:pt idx="17682">
                  <c:v>471.8</c:v>
                </c:pt>
                <c:pt idx="17683">
                  <c:v>467.8</c:v>
                </c:pt>
                <c:pt idx="17684">
                  <c:v>472.2</c:v>
                </c:pt>
                <c:pt idx="17685">
                  <c:v>475.6</c:v>
                </c:pt>
                <c:pt idx="17686">
                  <c:v>470.5</c:v>
                </c:pt>
                <c:pt idx="17687">
                  <c:v>469.7</c:v>
                </c:pt>
                <c:pt idx="17688">
                  <c:v>465.9</c:v>
                </c:pt>
                <c:pt idx="17689">
                  <c:v>475.7</c:v>
                </c:pt>
                <c:pt idx="17690">
                  <c:v>475</c:v>
                </c:pt>
                <c:pt idx="17691">
                  <c:v>464</c:v>
                </c:pt>
                <c:pt idx="17692">
                  <c:v>465.1</c:v>
                </c:pt>
                <c:pt idx="17693">
                  <c:v>467</c:v>
                </c:pt>
                <c:pt idx="17694">
                  <c:v>470.8</c:v>
                </c:pt>
                <c:pt idx="17695">
                  <c:v>475.1</c:v>
                </c:pt>
                <c:pt idx="17696">
                  <c:v>474.2</c:v>
                </c:pt>
                <c:pt idx="17697">
                  <c:v>469.9</c:v>
                </c:pt>
                <c:pt idx="17698">
                  <c:v>471.2</c:v>
                </c:pt>
                <c:pt idx="17699">
                  <c:v>475.4</c:v>
                </c:pt>
                <c:pt idx="17700">
                  <c:v>468</c:v>
                </c:pt>
                <c:pt idx="17701">
                  <c:v>468.7</c:v>
                </c:pt>
                <c:pt idx="17702">
                  <c:v>464.9</c:v>
                </c:pt>
                <c:pt idx="17703">
                  <c:v>466.8</c:v>
                </c:pt>
                <c:pt idx="17704">
                  <c:v>462.7</c:v>
                </c:pt>
                <c:pt idx="17705">
                  <c:v>473</c:v>
                </c:pt>
                <c:pt idx="17706">
                  <c:v>476.2</c:v>
                </c:pt>
                <c:pt idx="17707">
                  <c:v>474.1</c:v>
                </c:pt>
                <c:pt idx="17708">
                  <c:v>473.3</c:v>
                </c:pt>
                <c:pt idx="17709">
                  <c:v>471.8</c:v>
                </c:pt>
                <c:pt idx="17710">
                  <c:v>474.1</c:v>
                </c:pt>
                <c:pt idx="17711">
                  <c:v>472.7</c:v>
                </c:pt>
                <c:pt idx="17712">
                  <c:v>471.7</c:v>
                </c:pt>
                <c:pt idx="17713">
                  <c:v>475.7</c:v>
                </c:pt>
                <c:pt idx="17714">
                  <c:v>475.7</c:v>
                </c:pt>
                <c:pt idx="17715">
                  <c:v>476.6</c:v>
                </c:pt>
                <c:pt idx="17716">
                  <c:v>476.3</c:v>
                </c:pt>
                <c:pt idx="17717">
                  <c:v>471.9</c:v>
                </c:pt>
                <c:pt idx="17718">
                  <c:v>476.5</c:v>
                </c:pt>
                <c:pt idx="17719">
                  <c:v>472.7</c:v>
                </c:pt>
                <c:pt idx="17720">
                  <c:v>471.4</c:v>
                </c:pt>
                <c:pt idx="17721">
                  <c:v>476.5</c:v>
                </c:pt>
                <c:pt idx="17722">
                  <c:v>472.3</c:v>
                </c:pt>
                <c:pt idx="17723">
                  <c:v>475.6</c:v>
                </c:pt>
                <c:pt idx="17724">
                  <c:v>475.7</c:v>
                </c:pt>
                <c:pt idx="17725">
                  <c:v>474.5</c:v>
                </c:pt>
                <c:pt idx="17726">
                  <c:v>473.5</c:v>
                </c:pt>
                <c:pt idx="17727">
                  <c:v>473.7</c:v>
                </c:pt>
                <c:pt idx="17728">
                  <c:v>472.9</c:v>
                </c:pt>
                <c:pt idx="17729">
                  <c:v>512.1</c:v>
                </c:pt>
                <c:pt idx="17730">
                  <c:v>529.79999999999995</c:v>
                </c:pt>
                <c:pt idx="17731">
                  <c:v>512.1</c:v>
                </c:pt>
                <c:pt idx="17732">
                  <c:v>506</c:v>
                </c:pt>
                <c:pt idx="17733">
                  <c:v>510.3</c:v>
                </c:pt>
                <c:pt idx="17734">
                  <c:v>494.1</c:v>
                </c:pt>
                <c:pt idx="17735">
                  <c:v>484.6</c:v>
                </c:pt>
                <c:pt idx="17736">
                  <c:v>496.1</c:v>
                </c:pt>
                <c:pt idx="17737">
                  <c:v>499.6</c:v>
                </c:pt>
                <c:pt idx="17738">
                  <c:v>499.8</c:v>
                </c:pt>
                <c:pt idx="17739">
                  <c:v>501.4</c:v>
                </c:pt>
                <c:pt idx="17740">
                  <c:v>506.8</c:v>
                </c:pt>
                <c:pt idx="17741">
                  <c:v>533.29999999999995</c:v>
                </c:pt>
                <c:pt idx="17742">
                  <c:v>539.9</c:v>
                </c:pt>
                <c:pt idx="17743">
                  <c:v>525.6</c:v>
                </c:pt>
                <c:pt idx="17744">
                  <c:v>520.20000000000005</c:v>
                </c:pt>
                <c:pt idx="17745">
                  <c:v>512.4</c:v>
                </c:pt>
                <c:pt idx="17746">
                  <c:v>519.1</c:v>
                </c:pt>
                <c:pt idx="17747">
                  <c:v>514.20000000000005</c:v>
                </c:pt>
                <c:pt idx="17748">
                  <c:v>517.1</c:v>
                </c:pt>
                <c:pt idx="17749">
                  <c:v>518.1</c:v>
                </c:pt>
                <c:pt idx="17750">
                  <c:v>515.70000000000005</c:v>
                </c:pt>
                <c:pt idx="17751">
                  <c:v>517.20000000000005</c:v>
                </c:pt>
                <c:pt idx="17752">
                  <c:v>515.6</c:v>
                </c:pt>
                <c:pt idx="17753">
                  <c:v>515.5</c:v>
                </c:pt>
                <c:pt idx="17754">
                  <c:v>510.4</c:v>
                </c:pt>
                <c:pt idx="17755">
                  <c:v>505.5</c:v>
                </c:pt>
                <c:pt idx="17756">
                  <c:v>505.2</c:v>
                </c:pt>
                <c:pt idx="17757">
                  <c:v>505.4</c:v>
                </c:pt>
                <c:pt idx="17758">
                  <c:v>497.2</c:v>
                </c:pt>
                <c:pt idx="17759">
                  <c:v>490.6</c:v>
                </c:pt>
                <c:pt idx="17760">
                  <c:v>492.5</c:v>
                </c:pt>
                <c:pt idx="17761">
                  <c:v>492</c:v>
                </c:pt>
                <c:pt idx="17762">
                  <c:v>486.5</c:v>
                </c:pt>
                <c:pt idx="17763">
                  <c:v>488.5</c:v>
                </c:pt>
                <c:pt idx="17764">
                  <c:v>484.3</c:v>
                </c:pt>
                <c:pt idx="17765">
                  <c:v>486.7</c:v>
                </c:pt>
                <c:pt idx="17766">
                  <c:v>491.3</c:v>
                </c:pt>
                <c:pt idx="17767">
                  <c:v>488.5</c:v>
                </c:pt>
                <c:pt idx="17768">
                  <c:v>487.9</c:v>
                </c:pt>
                <c:pt idx="17769">
                  <c:v>471.2</c:v>
                </c:pt>
                <c:pt idx="17770">
                  <c:v>482.3</c:v>
                </c:pt>
                <c:pt idx="17771">
                  <c:v>463.7</c:v>
                </c:pt>
                <c:pt idx="17772">
                  <c:v>410.7</c:v>
                </c:pt>
                <c:pt idx="17773">
                  <c:v>374.9</c:v>
                </c:pt>
                <c:pt idx="17774">
                  <c:v>356.8</c:v>
                </c:pt>
                <c:pt idx="17775">
                  <c:v>335.6</c:v>
                </c:pt>
                <c:pt idx="17776">
                  <c:v>318.5</c:v>
                </c:pt>
                <c:pt idx="17777">
                  <c:v>293.5</c:v>
                </c:pt>
                <c:pt idx="17778">
                  <c:v>287.7</c:v>
                </c:pt>
                <c:pt idx="17779">
                  <c:v>279.60000000000002</c:v>
                </c:pt>
                <c:pt idx="17780">
                  <c:v>271.10000000000002</c:v>
                </c:pt>
                <c:pt idx="17781">
                  <c:v>272.8</c:v>
                </c:pt>
                <c:pt idx="17782">
                  <c:v>355.4</c:v>
                </c:pt>
                <c:pt idx="17783">
                  <c:v>411.4</c:v>
                </c:pt>
                <c:pt idx="17784">
                  <c:v>433.9</c:v>
                </c:pt>
                <c:pt idx="17785">
                  <c:v>443.6</c:v>
                </c:pt>
                <c:pt idx="17786">
                  <c:v>457.8</c:v>
                </c:pt>
                <c:pt idx="17787">
                  <c:v>480.2</c:v>
                </c:pt>
                <c:pt idx="17788">
                  <c:v>487.6</c:v>
                </c:pt>
                <c:pt idx="17789">
                  <c:v>484.3</c:v>
                </c:pt>
                <c:pt idx="17790">
                  <c:v>469.1</c:v>
                </c:pt>
                <c:pt idx="17791">
                  <c:v>447.4</c:v>
                </c:pt>
                <c:pt idx="17792">
                  <c:v>410.8</c:v>
                </c:pt>
                <c:pt idx="17793">
                  <c:v>368.8</c:v>
                </c:pt>
                <c:pt idx="17794">
                  <c:v>370.8</c:v>
                </c:pt>
                <c:pt idx="17795">
                  <c:v>407.1</c:v>
                </c:pt>
                <c:pt idx="17796">
                  <c:v>440.5</c:v>
                </c:pt>
                <c:pt idx="17797">
                  <c:v>440.9</c:v>
                </c:pt>
                <c:pt idx="17798">
                  <c:v>447.5</c:v>
                </c:pt>
                <c:pt idx="17799">
                  <c:v>462.6</c:v>
                </c:pt>
                <c:pt idx="17800">
                  <c:v>465.3</c:v>
                </c:pt>
                <c:pt idx="17801">
                  <c:v>465.6</c:v>
                </c:pt>
                <c:pt idx="17802">
                  <c:v>446.5</c:v>
                </c:pt>
                <c:pt idx="17803">
                  <c:v>410.8</c:v>
                </c:pt>
                <c:pt idx="17804">
                  <c:v>379.5</c:v>
                </c:pt>
                <c:pt idx="17805">
                  <c:v>348.7</c:v>
                </c:pt>
                <c:pt idx="17806">
                  <c:v>347.6</c:v>
                </c:pt>
                <c:pt idx="17807">
                  <c:v>390.5</c:v>
                </c:pt>
                <c:pt idx="17808">
                  <c:v>431.5</c:v>
                </c:pt>
                <c:pt idx="17809">
                  <c:v>441.2</c:v>
                </c:pt>
                <c:pt idx="17810">
                  <c:v>446</c:v>
                </c:pt>
                <c:pt idx="17811">
                  <c:v>447</c:v>
                </c:pt>
                <c:pt idx="17812">
                  <c:v>460.1</c:v>
                </c:pt>
                <c:pt idx="17813">
                  <c:v>463.4</c:v>
                </c:pt>
                <c:pt idx="17814">
                  <c:v>462.9</c:v>
                </c:pt>
                <c:pt idx="17815">
                  <c:v>440.1</c:v>
                </c:pt>
                <c:pt idx="17816">
                  <c:v>408.2</c:v>
                </c:pt>
                <c:pt idx="17817">
                  <c:v>369.4</c:v>
                </c:pt>
                <c:pt idx="17818">
                  <c:v>357.1</c:v>
                </c:pt>
                <c:pt idx="17819">
                  <c:v>382.9</c:v>
                </c:pt>
                <c:pt idx="17820">
                  <c:v>425.4</c:v>
                </c:pt>
                <c:pt idx="17821">
                  <c:v>428.2</c:v>
                </c:pt>
                <c:pt idx="17822">
                  <c:v>427.6</c:v>
                </c:pt>
                <c:pt idx="17823">
                  <c:v>443.5</c:v>
                </c:pt>
                <c:pt idx="17824">
                  <c:v>443.1</c:v>
                </c:pt>
                <c:pt idx="17825">
                  <c:v>437.9</c:v>
                </c:pt>
                <c:pt idx="17826">
                  <c:v>432.3</c:v>
                </c:pt>
                <c:pt idx="17827">
                  <c:v>444.8</c:v>
                </c:pt>
                <c:pt idx="17828">
                  <c:v>455.4</c:v>
                </c:pt>
                <c:pt idx="17829">
                  <c:v>441.4</c:v>
                </c:pt>
                <c:pt idx="17830">
                  <c:v>415.9</c:v>
                </c:pt>
                <c:pt idx="17831">
                  <c:v>374.8</c:v>
                </c:pt>
                <c:pt idx="17832">
                  <c:v>354.2</c:v>
                </c:pt>
                <c:pt idx="17833">
                  <c:v>374.5</c:v>
                </c:pt>
                <c:pt idx="17834">
                  <c:v>396.1</c:v>
                </c:pt>
                <c:pt idx="17835">
                  <c:v>430.4</c:v>
                </c:pt>
                <c:pt idx="17836">
                  <c:v>424.3</c:v>
                </c:pt>
                <c:pt idx="17837">
                  <c:v>432.4</c:v>
                </c:pt>
                <c:pt idx="17838">
                  <c:v>425.4</c:v>
                </c:pt>
                <c:pt idx="17839">
                  <c:v>440.7</c:v>
                </c:pt>
                <c:pt idx="17840">
                  <c:v>439.5</c:v>
                </c:pt>
                <c:pt idx="17841">
                  <c:v>438.1</c:v>
                </c:pt>
                <c:pt idx="17842">
                  <c:v>444</c:v>
                </c:pt>
                <c:pt idx="17843">
                  <c:v>442.7</c:v>
                </c:pt>
                <c:pt idx="17844">
                  <c:v>406.5</c:v>
                </c:pt>
                <c:pt idx="17845">
                  <c:v>378.7</c:v>
                </c:pt>
                <c:pt idx="17846">
                  <c:v>352.6</c:v>
                </c:pt>
                <c:pt idx="17847">
                  <c:v>321.3</c:v>
                </c:pt>
                <c:pt idx="17848">
                  <c:v>317</c:v>
                </c:pt>
                <c:pt idx="17849">
                  <c:v>311.5</c:v>
                </c:pt>
                <c:pt idx="17850">
                  <c:v>294.10000000000002</c:v>
                </c:pt>
                <c:pt idx="17851">
                  <c:v>285.2</c:v>
                </c:pt>
                <c:pt idx="17852">
                  <c:v>310.5</c:v>
                </c:pt>
                <c:pt idx="17853">
                  <c:v>387</c:v>
                </c:pt>
                <c:pt idx="17854">
                  <c:v>419</c:v>
                </c:pt>
                <c:pt idx="17855">
                  <c:v>432.4</c:v>
                </c:pt>
                <c:pt idx="17856">
                  <c:v>422.6</c:v>
                </c:pt>
                <c:pt idx="17857">
                  <c:v>436.5</c:v>
                </c:pt>
                <c:pt idx="17858">
                  <c:v>432.5</c:v>
                </c:pt>
                <c:pt idx="17859">
                  <c:v>434.1</c:v>
                </c:pt>
                <c:pt idx="17860">
                  <c:v>439.6</c:v>
                </c:pt>
                <c:pt idx="17861">
                  <c:v>436</c:v>
                </c:pt>
                <c:pt idx="17862">
                  <c:v>441</c:v>
                </c:pt>
                <c:pt idx="17863">
                  <c:v>435.7</c:v>
                </c:pt>
                <c:pt idx="17864">
                  <c:v>444.8</c:v>
                </c:pt>
                <c:pt idx="17865">
                  <c:v>451.8</c:v>
                </c:pt>
                <c:pt idx="17866">
                  <c:v>444</c:v>
                </c:pt>
                <c:pt idx="17867">
                  <c:v>441.5</c:v>
                </c:pt>
                <c:pt idx="17868">
                  <c:v>400.7</c:v>
                </c:pt>
                <c:pt idx="17869">
                  <c:v>391.7</c:v>
                </c:pt>
                <c:pt idx="17870">
                  <c:v>367.3</c:v>
                </c:pt>
                <c:pt idx="17871">
                  <c:v>376.5</c:v>
                </c:pt>
                <c:pt idx="17872">
                  <c:v>406.6</c:v>
                </c:pt>
                <c:pt idx="17873">
                  <c:v>424.1</c:v>
                </c:pt>
                <c:pt idx="17874">
                  <c:v>429.1</c:v>
                </c:pt>
                <c:pt idx="17875">
                  <c:v>432.9</c:v>
                </c:pt>
                <c:pt idx="17876">
                  <c:v>442.3</c:v>
                </c:pt>
                <c:pt idx="17877">
                  <c:v>434.4</c:v>
                </c:pt>
                <c:pt idx="17878">
                  <c:v>447.5</c:v>
                </c:pt>
                <c:pt idx="17879">
                  <c:v>414</c:v>
                </c:pt>
                <c:pt idx="17880">
                  <c:v>369.5</c:v>
                </c:pt>
                <c:pt idx="17881">
                  <c:v>347</c:v>
                </c:pt>
                <c:pt idx="17882">
                  <c:v>334.5</c:v>
                </c:pt>
                <c:pt idx="17883">
                  <c:v>317.7</c:v>
                </c:pt>
                <c:pt idx="17884">
                  <c:v>304.89999999999998</c:v>
                </c:pt>
                <c:pt idx="17885">
                  <c:v>278</c:v>
                </c:pt>
                <c:pt idx="17886">
                  <c:v>262.3</c:v>
                </c:pt>
                <c:pt idx="17887">
                  <c:v>260.10000000000002</c:v>
                </c:pt>
                <c:pt idx="17888">
                  <c:v>251.7</c:v>
                </c:pt>
                <c:pt idx="17889">
                  <c:v>245.3</c:v>
                </c:pt>
                <c:pt idx="17890">
                  <c:v>240.4</c:v>
                </c:pt>
                <c:pt idx="17891">
                  <c:v>231.3</c:v>
                </c:pt>
                <c:pt idx="17892">
                  <c:v>232.3</c:v>
                </c:pt>
                <c:pt idx="17893">
                  <c:v>244.4</c:v>
                </c:pt>
                <c:pt idx="17894">
                  <c:v>309.7</c:v>
                </c:pt>
                <c:pt idx="17895">
                  <c:v>383.2</c:v>
                </c:pt>
                <c:pt idx="17896">
                  <c:v>396.4</c:v>
                </c:pt>
                <c:pt idx="17897">
                  <c:v>412</c:v>
                </c:pt>
                <c:pt idx="17898">
                  <c:v>424.8</c:v>
                </c:pt>
                <c:pt idx="17899">
                  <c:v>422.3</c:v>
                </c:pt>
                <c:pt idx="17900">
                  <c:v>426.7</c:v>
                </c:pt>
                <c:pt idx="17901">
                  <c:v>425.3</c:v>
                </c:pt>
                <c:pt idx="17902">
                  <c:v>430.8</c:v>
                </c:pt>
                <c:pt idx="17903">
                  <c:v>423.9</c:v>
                </c:pt>
                <c:pt idx="17904">
                  <c:v>431.8</c:v>
                </c:pt>
                <c:pt idx="17905">
                  <c:v>432.6</c:v>
                </c:pt>
                <c:pt idx="17906">
                  <c:v>429.1</c:v>
                </c:pt>
                <c:pt idx="17907">
                  <c:v>431.1</c:v>
                </c:pt>
                <c:pt idx="17908">
                  <c:v>423.9</c:v>
                </c:pt>
                <c:pt idx="17909">
                  <c:v>433.5</c:v>
                </c:pt>
                <c:pt idx="17910">
                  <c:v>431.2</c:v>
                </c:pt>
                <c:pt idx="17911">
                  <c:v>435.4</c:v>
                </c:pt>
                <c:pt idx="17912">
                  <c:v>429.8</c:v>
                </c:pt>
                <c:pt idx="17913">
                  <c:v>431</c:v>
                </c:pt>
                <c:pt idx="17914">
                  <c:v>421</c:v>
                </c:pt>
                <c:pt idx="17915">
                  <c:v>423.4</c:v>
                </c:pt>
                <c:pt idx="17916">
                  <c:v>432</c:v>
                </c:pt>
                <c:pt idx="17917">
                  <c:v>431.6</c:v>
                </c:pt>
                <c:pt idx="17918">
                  <c:v>424.4</c:v>
                </c:pt>
                <c:pt idx="17919">
                  <c:v>415.5</c:v>
                </c:pt>
                <c:pt idx="17920">
                  <c:v>426.1</c:v>
                </c:pt>
                <c:pt idx="17921">
                  <c:v>427.6</c:v>
                </c:pt>
                <c:pt idx="17922">
                  <c:v>430.1</c:v>
                </c:pt>
                <c:pt idx="17923">
                  <c:v>427.3</c:v>
                </c:pt>
                <c:pt idx="17924">
                  <c:v>421.4</c:v>
                </c:pt>
                <c:pt idx="17925">
                  <c:v>406.8</c:v>
                </c:pt>
                <c:pt idx="17926">
                  <c:v>367.9</c:v>
                </c:pt>
                <c:pt idx="17927">
                  <c:v>342.9</c:v>
                </c:pt>
                <c:pt idx="17928">
                  <c:v>329.5</c:v>
                </c:pt>
                <c:pt idx="17929">
                  <c:v>328.6</c:v>
                </c:pt>
                <c:pt idx="17930">
                  <c:v>367</c:v>
                </c:pt>
                <c:pt idx="17931">
                  <c:v>407.5</c:v>
                </c:pt>
                <c:pt idx="17932">
                  <c:v>404.2</c:v>
                </c:pt>
                <c:pt idx="17933">
                  <c:v>418.1</c:v>
                </c:pt>
                <c:pt idx="17934">
                  <c:v>420.3</c:v>
                </c:pt>
                <c:pt idx="17935">
                  <c:v>416.1</c:v>
                </c:pt>
                <c:pt idx="17936">
                  <c:v>417.8</c:v>
                </c:pt>
                <c:pt idx="17937">
                  <c:v>422.1</c:v>
                </c:pt>
                <c:pt idx="17938">
                  <c:v>420.7</c:v>
                </c:pt>
                <c:pt idx="17939">
                  <c:v>427.6</c:v>
                </c:pt>
                <c:pt idx="17940">
                  <c:v>422.4</c:v>
                </c:pt>
                <c:pt idx="17941">
                  <c:v>422.9</c:v>
                </c:pt>
                <c:pt idx="17942">
                  <c:v>423.6</c:v>
                </c:pt>
                <c:pt idx="17943">
                  <c:v>427.1</c:v>
                </c:pt>
                <c:pt idx="17944">
                  <c:v>416.6</c:v>
                </c:pt>
                <c:pt idx="17945">
                  <c:v>396.3</c:v>
                </c:pt>
                <c:pt idx="17946">
                  <c:v>375.3</c:v>
                </c:pt>
                <c:pt idx="17947">
                  <c:v>353.8</c:v>
                </c:pt>
                <c:pt idx="17948">
                  <c:v>351.7</c:v>
                </c:pt>
                <c:pt idx="17949">
                  <c:v>373.2</c:v>
                </c:pt>
                <c:pt idx="17950">
                  <c:v>406.3</c:v>
                </c:pt>
                <c:pt idx="17951">
                  <c:v>411</c:v>
                </c:pt>
                <c:pt idx="17952">
                  <c:v>421</c:v>
                </c:pt>
                <c:pt idx="17953">
                  <c:v>422.7</c:v>
                </c:pt>
                <c:pt idx="17954">
                  <c:v>423.8</c:v>
                </c:pt>
                <c:pt idx="17955">
                  <c:v>422.3</c:v>
                </c:pt>
                <c:pt idx="17956">
                  <c:v>423.1</c:v>
                </c:pt>
                <c:pt idx="17957">
                  <c:v>428.5</c:v>
                </c:pt>
                <c:pt idx="17958">
                  <c:v>426.3</c:v>
                </c:pt>
                <c:pt idx="17959">
                  <c:v>422.6</c:v>
                </c:pt>
                <c:pt idx="17960">
                  <c:v>424.5</c:v>
                </c:pt>
                <c:pt idx="17961">
                  <c:v>409.9</c:v>
                </c:pt>
                <c:pt idx="17962">
                  <c:v>378.1</c:v>
                </c:pt>
                <c:pt idx="17963">
                  <c:v>352.5</c:v>
                </c:pt>
                <c:pt idx="17964">
                  <c:v>350.1</c:v>
                </c:pt>
                <c:pt idx="17965">
                  <c:v>382</c:v>
                </c:pt>
                <c:pt idx="17966">
                  <c:v>408.8</c:v>
                </c:pt>
                <c:pt idx="17967">
                  <c:v>413.3</c:v>
                </c:pt>
                <c:pt idx="17968">
                  <c:v>418.9</c:v>
                </c:pt>
                <c:pt idx="17969">
                  <c:v>421.6</c:v>
                </c:pt>
                <c:pt idx="17970">
                  <c:v>418.4</c:v>
                </c:pt>
                <c:pt idx="17971">
                  <c:v>420.6</c:v>
                </c:pt>
                <c:pt idx="17972">
                  <c:v>395.1</c:v>
                </c:pt>
                <c:pt idx="17973">
                  <c:v>358.8</c:v>
                </c:pt>
                <c:pt idx="17974">
                  <c:v>325.7</c:v>
                </c:pt>
                <c:pt idx="17975">
                  <c:v>323.10000000000002</c:v>
                </c:pt>
                <c:pt idx="17976">
                  <c:v>359.2</c:v>
                </c:pt>
                <c:pt idx="17977">
                  <c:v>393.3</c:v>
                </c:pt>
                <c:pt idx="17978">
                  <c:v>409.1</c:v>
                </c:pt>
                <c:pt idx="17979">
                  <c:v>416.2</c:v>
                </c:pt>
                <c:pt idx="17980">
                  <c:v>422.2</c:v>
                </c:pt>
                <c:pt idx="17981">
                  <c:v>432.5</c:v>
                </c:pt>
                <c:pt idx="17982">
                  <c:v>430.2</c:v>
                </c:pt>
                <c:pt idx="17983">
                  <c:v>400</c:v>
                </c:pt>
                <c:pt idx="17984">
                  <c:v>351.3</c:v>
                </c:pt>
                <c:pt idx="17985">
                  <c:v>327.60000000000002</c:v>
                </c:pt>
                <c:pt idx="17986">
                  <c:v>345.1</c:v>
                </c:pt>
                <c:pt idx="17987">
                  <c:v>369.3</c:v>
                </c:pt>
                <c:pt idx="17988">
                  <c:v>394</c:v>
                </c:pt>
                <c:pt idx="17989">
                  <c:v>408</c:v>
                </c:pt>
                <c:pt idx="17990">
                  <c:v>411.4</c:v>
                </c:pt>
                <c:pt idx="17991">
                  <c:v>423.9</c:v>
                </c:pt>
                <c:pt idx="17992">
                  <c:v>429.4</c:v>
                </c:pt>
                <c:pt idx="17993">
                  <c:v>431.5</c:v>
                </c:pt>
                <c:pt idx="17994">
                  <c:v>404</c:v>
                </c:pt>
                <c:pt idx="17995">
                  <c:v>376</c:v>
                </c:pt>
                <c:pt idx="17996">
                  <c:v>334.2</c:v>
                </c:pt>
                <c:pt idx="17997">
                  <c:v>302.2</c:v>
                </c:pt>
                <c:pt idx="17998">
                  <c:v>299.8</c:v>
                </c:pt>
                <c:pt idx="17999">
                  <c:v>284.3</c:v>
                </c:pt>
                <c:pt idx="18000">
                  <c:v>311.5</c:v>
                </c:pt>
                <c:pt idx="18001">
                  <c:v>364.6</c:v>
                </c:pt>
                <c:pt idx="18002">
                  <c:v>397.8</c:v>
                </c:pt>
                <c:pt idx="18003">
                  <c:v>415</c:v>
                </c:pt>
                <c:pt idx="18004">
                  <c:v>427.3</c:v>
                </c:pt>
                <c:pt idx="18005">
                  <c:v>432.2</c:v>
                </c:pt>
                <c:pt idx="18006">
                  <c:v>437.1</c:v>
                </c:pt>
                <c:pt idx="18007">
                  <c:v>429.2</c:v>
                </c:pt>
                <c:pt idx="18008">
                  <c:v>415.1</c:v>
                </c:pt>
                <c:pt idx="18009">
                  <c:v>371</c:v>
                </c:pt>
                <c:pt idx="18010">
                  <c:v>338.5</c:v>
                </c:pt>
                <c:pt idx="18011">
                  <c:v>322.7</c:v>
                </c:pt>
                <c:pt idx="18012">
                  <c:v>299.2</c:v>
                </c:pt>
                <c:pt idx="18013">
                  <c:v>281.39999999999998</c:v>
                </c:pt>
                <c:pt idx="18014">
                  <c:v>263.10000000000002</c:v>
                </c:pt>
                <c:pt idx="18015">
                  <c:v>250.4</c:v>
                </c:pt>
                <c:pt idx="18016">
                  <c:v>244.4</c:v>
                </c:pt>
                <c:pt idx="18017">
                  <c:v>237.1</c:v>
                </c:pt>
                <c:pt idx="18018">
                  <c:v>226.7</c:v>
                </c:pt>
                <c:pt idx="18019">
                  <c:v>226.7</c:v>
                </c:pt>
                <c:pt idx="18020">
                  <c:v>232</c:v>
                </c:pt>
                <c:pt idx="18021">
                  <c:v>286.3</c:v>
                </c:pt>
                <c:pt idx="18022">
                  <c:v>348.6</c:v>
                </c:pt>
                <c:pt idx="18023">
                  <c:v>379.5</c:v>
                </c:pt>
                <c:pt idx="18024">
                  <c:v>400.2</c:v>
                </c:pt>
                <c:pt idx="18025">
                  <c:v>413.2</c:v>
                </c:pt>
                <c:pt idx="18026">
                  <c:v>414.1</c:v>
                </c:pt>
                <c:pt idx="18027">
                  <c:v>418.2</c:v>
                </c:pt>
                <c:pt idx="18028">
                  <c:v>448.2</c:v>
                </c:pt>
                <c:pt idx="18029">
                  <c:v>444.6</c:v>
                </c:pt>
                <c:pt idx="18030">
                  <c:v>428.5</c:v>
                </c:pt>
                <c:pt idx="18031">
                  <c:v>426.7</c:v>
                </c:pt>
                <c:pt idx="18032">
                  <c:v>419.4</c:v>
                </c:pt>
                <c:pt idx="18033">
                  <c:v>405.9</c:v>
                </c:pt>
                <c:pt idx="18034">
                  <c:v>419.5</c:v>
                </c:pt>
                <c:pt idx="18035">
                  <c:v>420.4</c:v>
                </c:pt>
                <c:pt idx="18036">
                  <c:v>422.1</c:v>
                </c:pt>
                <c:pt idx="18037">
                  <c:v>418.5</c:v>
                </c:pt>
                <c:pt idx="18038">
                  <c:v>416.8</c:v>
                </c:pt>
                <c:pt idx="18039">
                  <c:v>418.3</c:v>
                </c:pt>
                <c:pt idx="18040">
                  <c:v>422.2</c:v>
                </c:pt>
                <c:pt idx="18041">
                  <c:v>423</c:v>
                </c:pt>
                <c:pt idx="18042">
                  <c:v>427.1</c:v>
                </c:pt>
                <c:pt idx="18043">
                  <c:v>424.4</c:v>
                </c:pt>
                <c:pt idx="18044">
                  <c:v>421.6</c:v>
                </c:pt>
                <c:pt idx="18045">
                  <c:v>414.6</c:v>
                </c:pt>
                <c:pt idx="18046">
                  <c:v>415.5</c:v>
                </c:pt>
                <c:pt idx="18047">
                  <c:v>419</c:v>
                </c:pt>
                <c:pt idx="18048">
                  <c:v>406.7</c:v>
                </c:pt>
                <c:pt idx="18049">
                  <c:v>372.3</c:v>
                </c:pt>
                <c:pt idx="18050">
                  <c:v>344.7</c:v>
                </c:pt>
                <c:pt idx="18051">
                  <c:v>296.8</c:v>
                </c:pt>
                <c:pt idx="18052">
                  <c:v>276</c:v>
                </c:pt>
                <c:pt idx="18053">
                  <c:v>264.3</c:v>
                </c:pt>
                <c:pt idx="18054">
                  <c:v>249.5</c:v>
                </c:pt>
                <c:pt idx="18055">
                  <c:v>246.2</c:v>
                </c:pt>
                <c:pt idx="18056">
                  <c:v>284.5</c:v>
                </c:pt>
                <c:pt idx="18057">
                  <c:v>353</c:v>
                </c:pt>
                <c:pt idx="18058">
                  <c:v>384.9</c:v>
                </c:pt>
                <c:pt idx="18059">
                  <c:v>400.3</c:v>
                </c:pt>
                <c:pt idx="18060">
                  <c:v>412.3</c:v>
                </c:pt>
                <c:pt idx="18061">
                  <c:v>417.2</c:v>
                </c:pt>
                <c:pt idx="18062">
                  <c:v>416.8</c:v>
                </c:pt>
                <c:pt idx="18063">
                  <c:v>417.3</c:v>
                </c:pt>
                <c:pt idx="18064">
                  <c:v>418.7</c:v>
                </c:pt>
                <c:pt idx="18065">
                  <c:v>424.9</c:v>
                </c:pt>
                <c:pt idx="18066">
                  <c:v>420.4</c:v>
                </c:pt>
                <c:pt idx="18067">
                  <c:v>414.6</c:v>
                </c:pt>
                <c:pt idx="18068">
                  <c:v>410.9</c:v>
                </c:pt>
                <c:pt idx="18069">
                  <c:v>424</c:v>
                </c:pt>
                <c:pt idx="18070">
                  <c:v>418.1</c:v>
                </c:pt>
                <c:pt idx="18071">
                  <c:v>416.6</c:v>
                </c:pt>
                <c:pt idx="18072">
                  <c:v>419.1</c:v>
                </c:pt>
                <c:pt idx="18073">
                  <c:v>411.3</c:v>
                </c:pt>
                <c:pt idx="18074">
                  <c:v>385.2</c:v>
                </c:pt>
                <c:pt idx="18075">
                  <c:v>343.2</c:v>
                </c:pt>
                <c:pt idx="18076">
                  <c:v>334.7</c:v>
                </c:pt>
                <c:pt idx="18077">
                  <c:v>342.8</c:v>
                </c:pt>
                <c:pt idx="18078">
                  <c:v>372.3</c:v>
                </c:pt>
                <c:pt idx="18079">
                  <c:v>405.8</c:v>
                </c:pt>
                <c:pt idx="18080">
                  <c:v>403.8</c:v>
                </c:pt>
                <c:pt idx="18081">
                  <c:v>415.1</c:v>
                </c:pt>
                <c:pt idx="18082">
                  <c:v>415.5</c:v>
                </c:pt>
                <c:pt idx="18083">
                  <c:v>404.4</c:v>
                </c:pt>
                <c:pt idx="18084">
                  <c:v>420.7</c:v>
                </c:pt>
                <c:pt idx="18085">
                  <c:v>424</c:v>
                </c:pt>
                <c:pt idx="18086">
                  <c:v>423.8</c:v>
                </c:pt>
                <c:pt idx="18087">
                  <c:v>423.3</c:v>
                </c:pt>
                <c:pt idx="18088">
                  <c:v>417.3</c:v>
                </c:pt>
                <c:pt idx="18089">
                  <c:v>415.4</c:v>
                </c:pt>
                <c:pt idx="18090">
                  <c:v>412.5</c:v>
                </c:pt>
                <c:pt idx="18091">
                  <c:v>362.5</c:v>
                </c:pt>
                <c:pt idx="18092">
                  <c:v>325.10000000000002</c:v>
                </c:pt>
                <c:pt idx="18093">
                  <c:v>344.5</c:v>
                </c:pt>
                <c:pt idx="18094">
                  <c:v>367.4</c:v>
                </c:pt>
                <c:pt idx="18095">
                  <c:v>395.8</c:v>
                </c:pt>
                <c:pt idx="18096">
                  <c:v>403.3</c:v>
                </c:pt>
                <c:pt idx="18097">
                  <c:v>411.8</c:v>
                </c:pt>
                <c:pt idx="18098">
                  <c:v>414.8</c:v>
                </c:pt>
                <c:pt idx="18099">
                  <c:v>417.3</c:v>
                </c:pt>
                <c:pt idx="18100">
                  <c:v>420.2</c:v>
                </c:pt>
                <c:pt idx="18101">
                  <c:v>419.1</c:v>
                </c:pt>
                <c:pt idx="18102">
                  <c:v>419.2</c:v>
                </c:pt>
                <c:pt idx="18103">
                  <c:v>417.9</c:v>
                </c:pt>
                <c:pt idx="18104">
                  <c:v>392.6</c:v>
                </c:pt>
                <c:pt idx="18105">
                  <c:v>376.9</c:v>
                </c:pt>
                <c:pt idx="18106">
                  <c:v>392.4</c:v>
                </c:pt>
                <c:pt idx="18107">
                  <c:v>408.7</c:v>
                </c:pt>
                <c:pt idx="18108">
                  <c:v>423</c:v>
                </c:pt>
                <c:pt idx="18109">
                  <c:v>413.1</c:v>
                </c:pt>
                <c:pt idx="18110">
                  <c:v>423.8</c:v>
                </c:pt>
                <c:pt idx="18111">
                  <c:v>407.8</c:v>
                </c:pt>
                <c:pt idx="18112">
                  <c:v>416.1</c:v>
                </c:pt>
                <c:pt idx="18113">
                  <c:v>405.1</c:v>
                </c:pt>
                <c:pt idx="18114">
                  <c:v>389</c:v>
                </c:pt>
                <c:pt idx="18115">
                  <c:v>352.9</c:v>
                </c:pt>
                <c:pt idx="18116">
                  <c:v>336.6</c:v>
                </c:pt>
                <c:pt idx="18117">
                  <c:v>353.5</c:v>
                </c:pt>
                <c:pt idx="18118">
                  <c:v>382.7</c:v>
                </c:pt>
                <c:pt idx="18119">
                  <c:v>404.4</c:v>
                </c:pt>
                <c:pt idx="18120">
                  <c:v>418</c:v>
                </c:pt>
                <c:pt idx="18121">
                  <c:v>412.7</c:v>
                </c:pt>
                <c:pt idx="18122">
                  <c:v>420.4</c:v>
                </c:pt>
                <c:pt idx="18123">
                  <c:v>422.2</c:v>
                </c:pt>
                <c:pt idx="18124">
                  <c:v>430.2</c:v>
                </c:pt>
                <c:pt idx="18125">
                  <c:v>428.9</c:v>
                </c:pt>
                <c:pt idx="18126">
                  <c:v>427.2</c:v>
                </c:pt>
                <c:pt idx="18127">
                  <c:v>420.6</c:v>
                </c:pt>
                <c:pt idx="18128">
                  <c:v>383.2</c:v>
                </c:pt>
                <c:pt idx="18129">
                  <c:v>349.6</c:v>
                </c:pt>
                <c:pt idx="18130">
                  <c:v>344.7</c:v>
                </c:pt>
                <c:pt idx="18131">
                  <c:v>369.1</c:v>
                </c:pt>
                <c:pt idx="18132">
                  <c:v>406.5</c:v>
                </c:pt>
                <c:pt idx="18133">
                  <c:v>414.1</c:v>
                </c:pt>
                <c:pt idx="18134">
                  <c:v>421.6</c:v>
                </c:pt>
                <c:pt idx="18135">
                  <c:v>410.7</c:v>
                </c:pt>
                <c:pt idx="18136">
                  <c:v>421.6</c:v>
                </c:pt>
                <c:pt idx="18137">
                  <c:v>420.9</c:v>
                </c:pt>
                <c:pt idx="18138">
                  <c:v>422.4</c:v>
                </c:pt>
                <c:pt idx="18139">
                  <c:v>406.4</c:v>
                </c:pt>
                <c:pt idx="18140">
                  <c:v>395.7</c:v>
                </c:pt>
                <c:pt idx="18141">
                  <c:v>373.3</c:v>
                </c:pt>
                <c:pt idx="18142">
                  <c:v>340</c:v>
                </c:pt>
                <c:pt idx="18143">
                  <c:v>321.3</c:v>
                </c:pt>
                <c:pt idx="18144">
                  <c:v>348.3</c:v>
                </c:pt>
                <c:pt idx="18145">
                  <c:v>388.3</c:v>
                </c:pt>
                <c:pt idx="18146">
                  <c:v>408.1</c:v>
                </c:pt>
                <c:pt idx="18147">
                  <c:v>415.3</c:v>
                </c:pt>
                <c:pt idx="18148">
                  <c:v>421.3</c:v>
                </c:pt>
                <c:pt idx="18149">
                  <c:v>413</c:v>
                </c:pt>
                <c:pt idx="18150">
                  <c:v>425.7</c:v>
                </c:pt>
                <c:pt idx="18151">
                  <c:v>424.9</c:v>
                </c:pt>
                <c:pt idx="18152">
                  <c:v>426.2</c:v>
                </c:pt>
                <c:pt idx="18153">
                  <c:v>423.3</c:v>
                </c:pt>
                <c:pt idx="18154">
                  <c:v>426.6</c:v>
                </c:pt>
                <c:pt idx="18155">
                  <c:v>420.8</c:v>
                </c:pt>
                <c:pt idx="18156">
                  <c:v>427.1</c:v>
                </c:pt>
                <c:pt idx="18157">
                  <c:v>418.1</c:v>
                </c:pt>
                <c:pt idx="18158">
                  <c:v>378.7</c:v>
                </c:pt>
                <c:pt idx="18159">
                  <c:v>347.8</c:v>
                </c:pt>
                <c:pt idx="18160">
                  <c:v>338.9</c:v>
                </c:pt>
                <c:pt idx="18161">
                  <c:v>372.6</c:v>
                </c:pt>
                <c:pt idx="18162">
                  <c:v>416.4</c:v>
                </c:pt>
                <c:pt idx="18163">
                  <c:v>418.4</c:v>
                </c:pt>
                <c:pt idx="18164">
                  <c:v>426.5</c:v>
                </c:pt>
                <c:pt idx="18165">
                  <c:v>423.3</c:v>
                </c:pt>
                <c:pt idx="18166">
                  <c:v>422.7</c:v>
                </c:pt>
                <c:pt idx="18167">
                  <c:v>416.1</c:v>
                </c:pt>
                <c:pt idx="18168">
                  <c:v>427.8</c:v>
                </c:pt>
                <c:pt idx="18169">
                  <c:v>428.5</c:v>
                </c:pt>
                <c:pt idx="18170">
                  <c:v>417.1</c:v>
                </c:pt>
                <c:pt idx="18171">
                  <c:v>393.3</c:v>
                </c:pt>
                <c:pt idx="18172">
                  <c:v>354.1</c:v>
                </c:pt>
                <c:pt idx="18173">
                  <c:v>342.4</c:v>
                </c:pt>
                <c:pt idx="18174">
                  <c:v>358.6</c:v>
                </c:pt>
                <c:pt idx="18175">
                  <c:v>403.6</c:v>
                </c:pt>
                <c:pt idx="18176">
                  <c:v>411</c:v>
                </c:pt>
                <c:pt idx="18177">
                  <c:v>422</c:v>
                </c:pt>
                <c:pt idx="18178">
                  <c:v>424.2</c:v>
                </c:pt>
                <c:pt idx="18179">
                  <c:v>424.9</c:v>
                </c:pt>
                <c:pt idx="18180">
                  <c:v>432.1</c:v>
                </c:pt>
                <c:pt idx="18181">
                  <c:v>429.7</c:v>
                </c:pt>
                <c:pt idx="18182">
                  <c:v>430.6</c:v>
                </c:pt>
                <c:pt idx="18183">
                  <c:v>424.4</c:v>
                </c:pt>
                <c:pt idx="18184">
                  <c:v>414.8</c:v>
                </c:pt>
                <c:pt idx="18185">
                  <c:v>386</c:v>
                </c:pt>
                <c:pt idx="18186">
                  <c:v>371.9</c:v>
                </c:pt>
                <c:pt idx="18187">
                  <c:v>395.1</c:v>
                </c:pt>
                <c:pt idx="18188">
                  <c:v>420.2</c:v>
                </c:pt>
                <c:pt idx="18189">
                  <c:v>421.3</c:v>
                </c:pt>
                <c:pt idx="18190">
                  <c:v>432.5</c:v>
                </c:pt>
                <c:pt idx="18191">
                  <c:v>432.4</c:v>
                </c:pt>
                <c:pt idx="18192">
                  <c:v>424.5</c:v>
                </c:pt>
                <c:pt idx="18193">
                  <c:v>437.4</c:v>
                </c:pt>
                <c:pt idx="18194">
                  <c:v>435.5</c:v>
                </c:pt>
                <c:pt idx="18195">
                  <c:v>419.6</c:v>
                </c:pt>
                <c:pt idx="18196">
                  <c:v>418</c:v>
                </c:pt>
                <c:pt idx="18197">
                  <c:v>374.1</c:v>
                </c:pt>
                <c:pt idx="18198">
                  <c:v>368.8</c:v>
                </c:pt>
                <c:pt idx="18199">
                  <c:v>400.1</c:v>
                </c:pt>
                <c:pt idx="18200">
                  <c:v>428.4</c:v>
                </c:pt>
                <c:pt idx="18201">
                  <c:v>423.5</c:v>
                </c:pt>
                <c:pt idx="18202">
                  <c:v>430.6</c:v>
                </c:pt>
                <c:pt idx="18203">
                  <c:v>424</c:v>
                </c:pt>
                <c:pt idx="18204">
                  <c:v>438.6</c:v>
                </c:pt>
                <c:pt idx="18205">
                  <c:v>442.4</c:v>
                </c:pt>
                <c:pt idx="18206">
                  <c:v>439.1</c:v>
                </c:pt>
                <c:pt idx="18207">
                  <c:v>429.4</c:v>
                </c:pt>
                <c:pt idx="18208">
                  <c:v>432.4</c:v>
                </c:pt>
                <c:pt idx="18209">
                  <c:v>424.2</c:v>
                </c:pt>
                <c:pt idx="18210">
                  <c:v>388.7</c:v>
                </c:pt>
                <c:pt idx="18211">
                  <c:v>399.6</c:v>
                </c:pt>
                <c:pt idx="18212">
                  <c:v>424.9</c:v>
                </c:pt>
                <c:pt idx="18213">
                  <c:v>434.2</c:v>
                </c:pt>
                <c:pt idx="18214">
                  <c:v>441.1</c:v>
                </c:pt>
                <c:pt idx="18215">
                  <c:v>448.7</c:v>
                </c:pt>
                <c:pt idx="18216">
                  <c:v>438.3</c:v>
                </c:pt>
                <c:pt idx="18217">
                  <c:v>445.5</c:v>
                </c:pt>
                <c:pt idx="18218">
                  <c:v>433.1</c:v>
                </c:pt>
                <c:pt idx="18219">
                  <c:v>423.4</c:v>
                </c:pt>
                <c:pt idx="18220">
                  <c:v>395.9</c:v>
                </c:pt>
                <c:pt idx="18221">
                  <c:v>400.9</c:v>
                </c:pt>
                <c:pt idx="18222">
                  <c:v>440.9</c:v>
                </c:pt>
                <c:pt idx="18223">
                  <c:v>437.1</c:v>
                </c:pt>
                <c:pt idx="18224">
                  <c:v>443.5</c:v>
                </c:pt>
                <c:pt idx="18225">
                  <c:v>449.9</c:v>
                </c:pt>
                <c:pt idx="18226">
                  <c:v>442</c:v>
                </c:pt>
                <c:pt idx="18227">
                  <c:v>445.8</c:v>
                </c:pt>
                <c:pt idx="18228">
                  <c:v>445.1</c:v>
                </c:pt>
                <c:pt idx="18229">
                  <c:v>441.5</c:v>
                </c:pt>
                <c:pt idx="18230">
                  <c:v>423.6</c:v>
                </c:pt>
                <c:pt idx="18231">
                  <c:v>420.1</c:v>
                </c:pt>
                <c:pt idx="18232">
                  <c:v>435</c:v>
                </c:pt>
                <c:pt idx="18233">
                  <c:v>457</c:v>
                </c:pt>
                <c:pt idx="18234">
                  <c:v>456</c:v>
                </c:pt>
                <c:pt idx="18235">
                  <c:v>454.8</c:v>
                </c:pt>
                <c:pt idx="18236">
                  <c:v>457.6</c:v>
                </c:pt>
                <c:pt idx="18237">
                  <c:v>452</c:v>
                </c:pt>
                <c:pt idx="18238">
                  <c:v>439.3</c:v>
                </c:pt>
                <c:pt idx="18239">
                  <c:v>438.9</c:v>
                </c:pt>
                <c:pt idx="18240">
                  <c:v>418.9</c:v>
                </c:pt>
                <c:pt idx="18241">
                  <c:v>415.3</c:v>
                </c:pt>
                <c:pt idx="18242">
                  <c:v>425.6</c:v>
                </c:pt>
                <c:pt idx="18243">
                  <c:v>448.4</c:v>
                </c:pt>
                <c:pt idx="18244">
                  <c:v>451.8</c:v>
                </c:pt>
                <c:pt idx="18245">
                  <c:v>453.3</c:v>
                </c:pt>
                <c:pt idx="18246">
                  <c:v>456.9</c:v>
                </c:pt>
                <c:pt idx="18247">
                  <c:v>433.5</c:v>
                </c:pt>
                <c:pt idx="18248">
                  <c:v>421.3</c:v>
                </c:pt>
                <c:pt idx="18249">
                  <c:v>435.7</c:v>
                </c:pt>
                <c:pt idx="18250">
                  <c:v>458.8</c:v>
                </c:pt>
                <c:pt idx="18251">
                  <c:v>457</c:v>
                </c:pt>
                <c:pt idx="18252">
                  <c:v>463.5</c:v>
                </c:pt>
                <c:pt idx="18253">
                  <c:v>454.7</c:v>
                </c:pt>
                <c:pt idx="18254">
                  <c:v>455.7</c:v>
                </c:pt>
                <c:pt idx="18255">
                  <c:v>436.8</c:v>
                </c:pt>
                <c:pt idx="18256">
                  <c:v>449.3</c:v>
                </c:pt>
                <c:pt idx="18257">
                  <c:v>406.8</c:v>
                </c:pt>
                <c:pt idx="18258">
                  <c:v>390.7</c:v>
                </c:pt>
                <c:pt idx="18259">
                  <c:v>421</c:v>
                </c:pt>
                <c:pt idx="18260">
                  <c:v>446.5</c:v>
                </c:pt>
                <c:pt idx="18261">
                  <c:v>463.3</c:v>
                </c:pt>
                <c:pt idx="18262">
                  <c:v>467.1</c:v>
                </c:pt>
                <c:pt idx="18263">
                  <c:v>465.8</c:v>
                </c:pt>
                <c:pt idx="18264">
                  <c:v>458.1</c:v>
                </c:pt>
                <c:pt idx="18265">
                  <c:v>458.3</c:v>
                </c:pt>
                <c:pt idx="18266">
                  <c:v>449.2</c:v>
                </c:pt>
                <c:pt idx="18267">
                  <c:v>427.6</c:v>
                </c:pt>
                <c:pt idx="18268">
                  <c:v>418.5</c:v>
                </c:pt>
                <c:pt idx="18269">
                  <c:v>430.9</c:v>
                </c:pt>
                <c:pt idx="18270">
                  <c:v>464.1</c:v>
                </c:pt>
                <c:pt idx="18271">
                  <c:v>468.1</c:v>
                </c:pt>
                <c:pt idx="18272">
                  <c:v>466.1</c:v>
                </c:pt>
                <c:pt idx="18273">
                  <c:v>464.8</c:v>
                </c:pt>
                <c:pt idx="18274">
                  <c:v>468.1</c:v>
                </c:pt>
                <c:pt idx="18275">
                  <c:v>464.8</c:v>
                </c:pt>
                <c:pt idx="18276">
                  <c:v>454.2</c:v>
                </c:pt>
                <c:pt idx="18277">
                  <c:v>449</c:v>
                </c:pt>
                <c:pt idx="18278">
                  <c:v>406.5</c:v>
                </c:pt>
                <c:pt idx="18279">
                  <c:v>363.5</c:v>
                </c:pt>
                <c:pt idx="18280">
                  <c:v>397</c:v>
                </c:pt>
                <c:pt idx="18281">
                  <c:v>444.5</c:v>
                </c:pt>
                <c:pt idx="18282">
                  <c:v>455.8</c:v>
                </c:pt>
                <c:pt idx="18283">
                  <c:v>459.8</c:v>
                </c:pt>
                <c:pt idx="18284">
                  <c:v>463</c:v>
                </c:pt>
                <c:pt idx="18285">
                  <c:v>459</c:v>
                </c:pt>
                <c:pt idx="18286">
                  <c:v>464.5</c:v>
                </c:pt>
                <c:pt idx="18287">
                  <c:v>469.5</c:v>
                </c:pt>
                <c:pt idx="18288">
                  <c:v>456.4</c:v>
                </c:pt>
                <c:pt idx="18289">
                  <c:v>471.5</c:v>
                </c:pt>
                <c:pt idx="18290">
                  <c:v>464.9</c:v>
                </c:pt>
                <c:pt idx="18291">
                  <c:v>432.9</c:v>
                </c:pt>
                <c:pt idx="18292">
                  <c:v>366.6</c:v>
                </c:pt>
                <c:pt idx="18293">
                  <c:v>317.3</c:v>
                </c:pt>
                <c:pt idx="18294">
                  <c:v>295.10000000000002</c:v>
                </c:pt>
                <c:pt idx="18295">
                  <c:v>284.10000000000002</c:v>
                </c:pt>
                <c:pt idx="18296">
                  <c:v>267</c:v>
                </c:pt>
                <c:pt idx="18297">
                  <c:v>250.6</c:v>
                </c:pt>
                <c:pt idx="18298">
                  <c:v>245.2</c:v>
                </c:pt>
                <c:pt idx="18299">
                  <c:v>235.1</c:v>
                </c:pt>
                <c:pt idx="18300">
                  <c:v>230.5</c:v>
                </c:pt>
                <c:pt idx="18301">
                  <c:v>225.4</c:v>
                </c:pt>
                <c:pt idx="18302">
                  <c:v>217.9</c:v>
                </c:pt>
                <c:pt idx="18303">
                  <c:v>215.6</c:v>
                </c:pt>
                <c:pt idx="18304">
                  <c:v>212.4</c:v>
                </c:pt>
                <c:pt idx="18305">
                  <c:v>205.2</c:v>
                </c:pt>
                <c:pt idx="18306">
                  <c:v>203.7</c:v>
                </c:pt>
                <c:pt idx="18307">
                  <c:v>204.9</c:v>
                </c:pt>
                <c:pt idx="18308">
                  <c:v>200.7</c:v>
                </c:pt>
                <c:pt idx="18309">
                  <c:v>200.8</c:v>
                </c:pt>
                <c:pt idx="18310">
                  <c:v>198.5</c:v>
                </c:pt>
                <c:pt idx="18311">
                  <c:v>194.6</c:v>
                </c:pt>
                <c:pt idx="18312">
                  <c:v>189.9</c:v>
                </c:pt>
                <c:pt idx="18313">
                  <c:v>188.3</c:v>
                </c:pt>
                <c:pt idx="18314">
                  <c:v>188.7</c:v>
                </c:pt>
                <c:pt idx="18315">
                  <c:v>188.9</c:v>
                </c:pt>
                <c:pt idx="18316">
                  <c:v>191.5</c:v>
                </c:pt>
                <c:pt idx="18317">
                  <c:v>190.2</c:v>
                </c:pt>
                <c:pt idx="18318">
                  <c:v>183.2</c:v>
                </c:pt>
                <c:pt idx="18319">
                  <c:v>182.9</c:v>
                </c:pt>
                <c:pt idx="18320">
                  <c:v>187.5</c:v>
                </c:pt>
                <c:pt idx="18321">
                  <c:v>184.1</c:v>
                </c:pt>
                <c:pt idx="18322">
                  <c:v>189</c:v>
                </c:pt>
                <c:pt idx="18323">
                  <c:v>190.7</c:v>
                </c:pt>
                <c:pt idx="18324">
                  <c:v>189</c:v>
                </c:pt>
                <c:pt idx="18325">
                  <c:v>189.5</c:v>
                </c:pt>
                <c:pt idx="18326">
                  <c:v>194</c:v>
                </c:pt>
                <c:pt idx="18327">
                  <c:v>194.8</c:v>
                </c:pt>
                <c:pt idx="18328">
                  <c:v>196.5</c:v>
                </c:pt>
                <c:pt idx="18329">
                  <c:v>193.3</c:v>
                </c:pt>
                <c:pt idx="18330">
                  <c:v>189.9</c:v>
                </c:pt>
                <c:pt idx="18331">
                  <c:v>191.2</c:v>
                </c:pt>
                <c:pt idx="18332">
                  <c:v>189.3</c:v>
                </c:pt>
                <c:pt idx="18333">
                  <c:v>189.8</c:v>
                </c:pt>
                <c:pt idx="18334">
                  <c:v>191.5</c:v>
                </c:pt>
                <c:pt idx="18335">
                  <c:v>187.7</c:v>
                </c:pt>
                <c:pt idx="18336">
                  <c:v>187.8</c:v>
                </c:pt>
                <c:pt idx="18337">
                  <c:v>185.9</c:v>
                </c:pt>
                <c:pt idx="18338">
                  <c:v>181.5</c:v>
                </c:pt>
                <c:pt idx="18339">
                  <c:v>178</c:v>
                </c:pt>
                <c:pt idx="18340">
                  <c:v>179.9</c:v>
                </c:pt>
                <c:pt idx="18341">
                  <c:v>180.7</c:v>
                </c:pt>
                <c:pt idx="18342">
                  <c:v>180</c:v>
                </c:pt>
                <c:pt idx="18343">
                  <c:v>175.8</c:v>
                </c:pt>
                <c:pt idx="18344">
                  <c:v>174.3</c:v>
                </c:pt>
                <c:pt idx="18345">
                  <c:v>169.3</c:v>
                </c:pt>
                <c:pt idx="18346">
                  <c:v>174.2</c:v>
                </c:pt>
                <c:pt idx="18347">
                  <c:v>173.3</c:v>
                </c:pt>
                <c:pt idx="18348">
                  <c:v>175</c:v>
                </c:pt>
                <c:pt idx="18349">
                  <c:v>178.3</c:v>
                </c:pt>
                <c:pt idx="18350">
                  <c:v>177.7</c:v>
                </c:pt>
                <c:pt idx="18351">
                  <c:v>178.9</c:v>
                </c:pt>
                <c:pt idx="18352">
                  <c:v>182</c:v>
                </c:pt>
                <c:pt idx="18353">
                  <c:v>182.6</c:v>
                </c:pt>
                <c:pt idx="18354">
                  <c:v>183.9</c:v>
                </c:pt>
                <c:pt idx="18355">
                  <c:v>182.9</c:v>
                </c:pt>
                <c:pt idx="18356">
                  <c:v>183.6</c:v>
                </c:pt>
                <c:pt idx="18357">
                  <c:v>182</c:v>
                </c:pt>
                <c:pt idx="18358">
                  <c:v>181.3</c:v>
                </c:pt>
                <c:pt idx="18359">
                  <c:v>181.3</c:v>
                </c:pt>
                <c:pt idx="18360">
                  <c:v>175.2</c:v>
                </c:pt>
                <c:pt idx="18361">
                  <c:v>181.3</c:v>
                </c:pt>
                <c:pt idx="18362">
                  <c:v>179.3</c:v>
                </c:pt>
                <c:pt idx="18363">
                  <c:v>180.9</c:v>
                </c:pt>
                <c:pt idx="18364">
                  <c:v>183.2</c:v>
                </c:pt>
                <c:pt idx="18365">
                  <c:v>188.5</c:v>
                </c:pt>
                <c:pt idx="18366">
                  <c:v>189.9</c:v>
                </c:pt>
                <c:pt idx="18367">
                  <c:v>180.7</c:v>
                </c:pt>
                <c:pt idx="18368">
                  <c:v>179.9</c:v>
                </c:pt>
                <c:pt idx="18369">
                  <c:v>174.3</c:v>
                </c:pt>
                <c:pt idx="18370">
                  <c:v>181</c:v>
                </c:pt>
                <c:pt idx="18371">
                  <c:v>179.7</c:v>
                </c:pt>
                <c:pt idx="18372">
                  <c:v>180.9</c:v>
                </c:pt>
                <c:pt idx="18373">
                  <c:v>180.4</c:v>
                </c:pt>
                <c:pt idx="18374">
                  <c:v>179</c:v>
                </c:pt>
                <c:pt idx="18375">
                  <c:v>178</c:v>
                </c:pt>
                <c:pt idx="18376">
                  <c:v>174.8</c:v>
                </c:pt>
                <c:pt idx="18377">
                  <c:v>172</c:v>
                </c:pt>
                <c:pt idx="18378">
                  <c:v>170.2</c:v>
                </c:pt>
                <c:pt idx="18379">
                  <c:v>168.1</c:v>
                </c:pt>
                <c:pt idx="18380">
                  <c:v>166.2</c:v>
                </c:pt>
                <c:pt idx="18381">
                  <c:v>167.1</c:v>
                </c:pt>
                <c:pt idx="18382">
                  <c:v>168.7</c:v>
                </c:pt>
                <c:pt idx="18383">
                  <c:v>170.1</c:v>
                </c:pt>
                <c:pt idx="18384">
                  <c:v>171.1</c:v>
                </c:pt>
                <c:pt idx="18385">
                  <c:v>171.8</c:v>
                </c:pt>
                <c:pt idx="18386">
                  <c:v>169.8</c:v>
                </c:pt>
                <c:pt idx="18387">
                  <c:v>171</c:v>
                </c:pt>
                <c:pt idx="18388">
                  <c:v>168</c:v>
                </c:pt>
                <c:pt idx="18389">
                  <c:v>168.8</c:v>
                </c:pt>
                <c:pt idx="18390">
                  <c:v>172</c:v>
                </c:pt>
                <c:pt idx="18391">
                  <c:v>172.4</c:v>
                </c:pt>
                <c:pt idx="18392">
                  <c:v>172.4</c:v>
                </c:pt>
                <c:pt idx="18393">
                  <c:v>170.1</c:v>
                </c:pt>
                <c:pt idx="18394">
                  <c:v>171.7</c:v>
                </c:pt>
                <c:pt idx="18395">
                  <c:v>171.8</c:v>
                </c:pt>
                <c:pt idx="18396">
                  <c:v>173</c:v>
                </c:pt>
                <c:pt idx="18397">
                  <c:v>171.2</c:v>
                </c:pt>
                <c:pt idx="18398">
                  <c:v>168.5</c:v>
                </c:pt>
                <c:pt idx="18399">
                  <c:v>165.2</c:v>
                </c:pt>
                <c:pt idx="18400">
                  <c:v>167.4</c:v>
                </c:pt>
                <c:pt idx="18401">
                  <c:v>168.7</c:v>
                </c:pt>
                <c:pt idx="18402">
                  <c:v>172</c:v>
                </c:pt>
                <c:pt idx="18403">
                  <c:v>169.5</c:v>
                </c:pt>
                <c:pt idx="18404">
                  <c:v>168.7</c:v>
                </c:pt>
                <c:pt idx="18405">
                  <c:v>169.1</c:v>
                </c:pt>
                <c:pt idx="18406">
                  <c:v>165.8</c:v>
                </c:pt>
                <c:pt idx="18407">
                  <c:v>165.2</c:v>
                </c:pt>
                <c:pt idx="18408">
                  <c:v>167</c:v>
                </c:pt>
                <c:pt idx="18409">
                  <c:v>161.69999999999999</c:v>
                </c:pt>
                <c:pt idx="18410">
                  <c:v>165.8</c:v>
                </c:pt>
                <c:pt idx="18411">
                  <c:v>166.1</c:v>
                </c:pt>
                <c:pt idx="18412">
                  <c:v>165.5</c:v>
                </c:pt>
                <c:pt idx="18413">
                  <c:v>166.1</c:v>
                </c:pt>
                <c:pt idx="18414">
                  <c:v>163.19999999999999</c:v>
                </c:pt>
                <c:pt idx="18415">
                  <c:v>159.19999999999999</c:v>
                </c:pt>
                <c:pt idx="18416">
                  <c:v>160.5</c:v>
                </c:pt>
                <c:pt idx="18417">
                  <c:v>165.1</c:v>
                </c:pt>
                <c:pt idx="18418">
                  <c:v>240.1</c:v>
                </c:pt>
                <c:pt idx="18419">
                  <c:v>316</c:v>
                </c:pt>
                <c:pt idx="18420">
                  <c:v>360.2</c:v>
                </c:pt>
                <c:pt idx="18421">
                  <c:v>383.4</c:v>
                </c:pt>
                <c:pt idx="18422">
                  <c:v>398</c:v>
                </c:pt>
                <c:pt idx="18423">
                  <c:v>408.4</c:v>
                </c:pt>
                <c:pt idx="18424">
                  <c:v>412.8</c:v>
                </c:pt>
                <c:pt idx="18425">
                  <c:v>421.6</c:v>
                </c:pt>
                <c:pt idx="18426">
                  <c:v>416.5</c:v>
                </c:pt>
                <c:pt idx="18427">
                  <c:v>420.7</c:v>
                </c:pt>
                <c:pt idx="18428">
                  <c:v>424.4</c:v>
                </c:pt>
                <c:pt idx="18429">
                  <c:v>414.7</c:v>
                </c:pt>
                <c:pt idx="18430">
                  <c:v>429.8</c:v>
                </c:pt>
                <c:pt idx="18431">
                  <c:v>422.9</c:v>
                </c:pt>
                <c:pt idx="18432">
                  <c:v>424.1</c:v>
                </c:pt>
                <c:pt idx="18433">
                  <c:v>434.3</c:v>
                </c:pt>
                <c:pt idx="18434">
                  <c:v>434.6</c:v>
                </c:pt>
                <c:pt idx="18435">
                  <c:v>438.9</c:v>
                </c:pt>
                <c:pt idx="18436">
                  <c:v>440.3</c:v>
                </c:pt>
                <c:pt idx="18437">
                  <c:v>440.5</c:v>
                </c:pt>
                <c:pt idx="18438">
                  <c:v>432.3</c:v>
                </c:pt>
                <c:pt idx="18439">
                  <c:v>438.8</c:v>
                </c:pt>
                <c:pt idx="18440">
                  <c:v>443.2</c:v>
                </c:pt>
                <c:pt idx="18441">
                  <c:v>445.8</c:v>
                </c:pt>
                <c:pt idx="18442">
                  <c:v>464</c:v>
                </c:pt>
                <c:pt idx="18443">
                  <c:v>475.7</c:v>
                </c:pt>
                <c:pt idx="18444">
                  <c:v>521.70000000000005</c:v>
                </c:pt>
                <c:pt idx="18445">
                  <c:v>553.1</c:v>
                </c:pt>
                <c:pt idx="18446">
                  <c:v>518.79999999999995</c:v>
                </c:pt>
                <c:pt idx="18447">
                  <c:v>501.7</c:v>
                </c:pt>
                <c:pt idx="18448">
                  <c:v>486.3</c:v>
                </c:pt>
                <c:pt idx="18449">
                  <c:v>490.6</c:v>
                </c:pt>
                <c:pt idx="18450">
                  <c:v>482.8</c:v>
                </c:pt>
                <c:pt idx="18451">
                  <c:v>485.8</c:v>
                </c:pt>
                <c:pt idx="18452">
                  <c:v>487.9</c:v>
                </c:pt>
                <c:pt idx="18453">
                  <c:v>472.2</c:v>
                </c:pt>
                <c:pt idx="18454">
                  <c:v>472.7</c:v>
                </c:pt>
                <c:pt idx="18455">
                  <c:v>485.4</c:v>
                </c:pt>
                <c:pt idx="18456">
                  <c:v>508.9</c:v>
                </c:pt>
                <c:pt idx="18457">
                  <c:v>528.79999999999995</c:v>
                </c:pt>
                <c:pt idx="18458">
                  <c:v>509.6</c:v>
                </c:pt>
                <c:pt idx="18459">
                  <c:v>495.7</c:v>
                </c:pt>
                <c:pt idx="18460">
                  <c:v>502.3</c:v>
                </c:pt>
                <c:pt idx="18461">
                  <c:v>525.5</c:v>
                </c:pt>
                <c:pt idx="18462">
                  <c:v>557.9</c:v>
                </c:pt>
                <c:pt idx="18463">
                  <c:v>551.70000000000005</c:v>
                </c:pt>
                <c:pt idx="18464">
                  <c:v>571.70000000000005</c:v>
                </c:pt>
                <c:pt idx="18465">
                  <c:v>598.6</c:v>
                </c:pt>
                <c:pt idx="18466">
                  <c:v>586.5</c:v>
                </c:pt>
                <c:pt idx="18467">
                  <c:v>588.29999999999995</c:v>
                </c:pt>
                <c:pt idx="18468">
                  <c:v>595.20000000000005</c:v>
                </c:pt>
                <c:pt idx="18469">
                  <c:v>582.5</c:v>
                </c:pt>
                <c:pt idx="18470">
                  <c:v>573.5</c:v>
                </c:pt>
                <c:pt idx="18471">
                  <c:v>580.20000000000005</c:v>
                </c:pt>
                <c:pt idx="18472">
                  <c:v>585</c:v>
                </c:pt>
                <c:pt idx="18473">
                  <c:v>575.6</c:v>
                </c:pt>
                <c:pt idx="18474">
                  <c:v>567</c:v>
                </c:pt>
                <c:pt idx="18475">
                  <c:v>568.6</c:v>
                </c:pt>
                <c:pt idx="18476">
                  <c:v>560.29999999999995</c:v>
                </c:pt>
                <c:pt idx="18477">
                  <c:v>564.4</c:v>
                </c:pt>
                <c:pt idx="18478">
                  <c:v>565.9</c:v>
                </c:pt>
                <c:pt idx="18479">
                  <c:v>566.1</c:v>
                </c:pt>
                <c:pt idx="18480">
                  <c:v>555</c:v>
                </c:pt>
                <c:pt idx="18481">
                  <c:v>552.5</c:v>
                </c:pt>
                <c:pt idx="18482">
                  <c:v>546.6</c:v>
                </c:pt>
                <c:pt idx="18483">
                  <c:v>548.70000000000005</c:v>
                </c:pt>
                <c:pt idx="18484">
                  <c:v>547.6</c:v>
                </c:pt>
                <c:pt idx="18485">
                  <c:v>550</c:v>
                </c:pt>
                <c:pt idx="18486">
                  <c:v>545</c:v>
                </c:pt>
                <c:pt idx="18487">
                  <c:v>547.9</c:v>
                </c:pt>
                <c:pt idx="18488">
                  <c:v>533.20000000000005</c:v>
                </c:pt>
                <c:pt idx="18489">
                  <c:v>513.5</c:v>
                </c:pt>
                <c:pt idx="18490">
                  <c:v>505.6</c:v>
                </c:pt>
                <c:pt idx="18491">
                  <c:v>520.4</c:v>
                </c:pt>
                <c:pt idx="18492">
                  <c:v>533.79999999999995</c:v>
                </c:pt>
                <c:pt idx="18493">
                  <c:v>526.29999999999995</c:v>
                </c:pt>
                <c:pt idx="18494">
                  <c:v>509.3</c:v>
                </c:pt>
                <c:pt idx="18495">
                  <c:v>492.8</c:v>
                </c:pt>
                <c:pt idx="18496">
                  <c:v>499.9</c:v>
                </c:pt>
                <c:pt idx="18497">
                  <c:v>521.79999999999995</c:v>
                </c:pt>
                <c:pt idx="18498">
                  <c:v>537.6</c:v>
                </c:pt>
                <c:pt idx="18499">
                  <c:v>525.6</c:v>
                </c:pt>
                <c:pt idx="18500">
                  <c:v>520.9</c:v>
                </c:pt>
                <c:pt idx="18501">
                  <c:v>519.20000000000005</c:v>
                </c:pt>
                <c:pt idx="18502">
                  <c:v>514.70000000000005</c:v>
                </c:pt>
                <c:pt idx="18503">
                  <c:v>502.3</c:v>
                </c:pt>
                <c:pt idx="18504">
                  <c:v>500.3</c:v>
                </c:pt>
                <c:pt idx="18505">
                  <c:v>502.5</c:v>
                </c:pt>
                <c:pt idx="18506">
                  <c:v>494.6</c:v>
                </c:pt>
                <c:pt idx="18507">
                  <c:v>485.8</c:v>
                </c:pt>
                <c:pt idx="18508">
                  <c:v>480.8</c:v>
                </c:pt>
                <c:pt idx="18509">
                  <c:v>476</c:v>
                </c:pt>
                <c:pt idx="18510">
                  <c:v>472.7</c:v>
                </c:pt>
                <c:pt idx="18511">
                  <c:v>466.7</c:v>
                </c:pt>
                <c:pt idx="18512">
                  <c:v>457.3</c:v>
                </c:pt>
                <c:pt idx="18513">
                  <c:v>463.4</c:v>
                </c:pt>
                <c:pt idx="18514">
                  <c:v>458.2</c:v>
                </c:pt>
                <c:pt idx="18515">
                  <c:v>463.3</c:v>
                </c:pt>
                <c:pt idx="18516">
                  <c:v>461</c:v>
                </c:pt>
                <c:pt idx="18517">
                  <c:v>462.6</c:v>
                </c:pt>
                <c:pt idx="18518">
                  <c:v>455.9</c:v>
                </c:pt>
                <c:pt idx="18519">
                  <c:v>463.6</c:v>
                </c:pt>
                <c:pt idx="18520">
                  <c:v>457.4</c:v>
                </c:pt>
                <c:pt idx="18521">
                  <c:v>459.6</c:v>
                </c:pt>
                <c:pt idx="18522">
                  <c:v>450.2</c:v>
                </c:pt>
                <c:pt idx="18523">
                  <c:v>458.3</c:v>
                </c:pt>
                <c:pt idx="18524">
                  <c:v>456.2</c:v>
                </c:pt>
                <c:pt idx="18525">
                  <c:v>452.1</c:v>
                </c:pt>
                <c:pt idx="18526">
                  <c:v>434.1</c:v>
                </c:pt>
                <c:pt idx="18527">
                  <c:v>439.9</c:v>
                </c:pt>
                <c:pt idx="18528">
                  <c:v>421.9</c:v>
                </c:pt>
                <c:pt idx="18529">
                  <c:v>434.1</c:v>
                </c:pt>
                <c:pt idx="18530">
                  <c:v>442.4</c:v>
                </c:pt>
                <c:pt idx="18531">
                  <c:v>451.8</c:v>
                </c:pt>
                <c:pt idx="18532">
                  <c:v>460.5</c:v>
                </c:pt>
                <c:pt idx="18533">
                  <c:v>461.8</c:v>
                </c:pt>
                <c:pt idx="18534">
                  <c:v>462.8</c:v>
                </c:pt>
                <c:pt idx="18535">
                  <c:v>461.3</c:v>
                </c:pt>
                <c:pt idx="18536">
                  <c:v>451.4</c:v>
                </c:pt>
                <c:pt idx="18537">
                  <c:v>457.6</c:v>
                </c:pt>
                <c:pt idx="18538">
                  <c:v>458.4</c:v>
                </c:pt>
                <c:pt idx="18539">
                  <c:v>459.9</c:v>
                </c:pt>
                <c:pt idx="18540">
                  <c:v>457.9</c:v>
                </c:pt>
                <c:pt idx="18541">
                  <c:v>447.9</c:v>
                </c:pt>
                <c:pt idx="18542">
                  <c:v>462.1</c:v>
                </c:pt>
                <c:pt idx="18543">
                  <c:v>460.9</c:v>
                </c:pt>
                <c:pt idx="18544">
                  <c:v>462.1</c:v>
                </c:pt>
                <c:pt idx="18545">
                  <c:v>463.4</c:v>
                </c:pt>
                <c:pt idx="18546">
                  <c:v>464.7</c:v>
                </c:pt>
                <c:pt idx="18547">
                  <c:v>458.6</c:v>
                </c:pt>
                <c:pt idx="18548">
                  <c:v>455.2</c:v>
                </c:pt>
                <c:pt idx="18549">
                  <c:v>449.1</c:v>
                </c:pt>
                <c:pt idx="18550">
                  <c:v>447.4</c:v>
                </c:pt>
                <c:pt idx="18551">
                  <c:v>450.4</c:v>
                </c:pt>
                <c:pt idx="18552">
                  <c:v>452</c:v>
                </c:pt>
                <c:pt idx="18553">
                  <c:v>452.3</c:v>
                </c:pt>
                <c:pt idx="18554">
                  <c:v>456.7</c:v>
                </c:pt>
                <c:pt idx="18555">
                  <c:v>452</c:v>
                </c:pt>
                <c:pt idx="18556">
                  <c:v>437.6</c:v>
                </c:pt>
                <c:pt idx="18557">
                  <c:v>432.1</c:v>
                </c:pt>
                <c:pt idx="18558">
                  <c:v>437.9</c:v>
                </c:pt>
                <c:pt idx="18559">
                  <c:v>442</c:v>
                </c:pt>
                <c:pt idx="18560">
                  <c:v>440.1</c:v>
                </c:pt>
                <c:pt idx="18561">
                  <c:v>441</c:v>
                </c:pt>
                <c:pt idx="18562">
                  <c:v>445.5</c:v>
                </c:pt>
                <c:pt idx="18563">
                  <c:v>442.6</c:v>
                </c:pt>
                <c:pt idx="18564">
                  <c:v>443.1</c:v>
                </c:pt>
                <c:pt idx="18565">
                  <c:v>441.2</c:v>
                </c:pt>
                <c:pt idx="18566">
                  <c:v>442.8</c:v>
                </c:pt>
                <c:pt idx="18567">
                  <c:v>432.4</c:v>
                </c:pt>
                <c:pt idx="18568">
                  <c:v>440.3</c:v>
                </c:pt>
                <c:pt idx="18569">
                  <c:v>436</c:v>
                </c:pt>
                <c:pt idx="18570">
                  <c:v>434.2</c:v>
                </c:pt>
                <c:pt idx="18571">
                  <c:v>439.4</c:v>
                </c:pt>
                <c:pt idx="18572">
                  <c:v>435.5</c:v>
                </c:pt>
                <c:pt idx="18573">
                  <c:v>433.2</c:v>
                </c:pt>
                <c:pt idx="18574">
                  <c:v>429</c:v>
                </c:pt>
                <c:pt idx="18575">
                  <c:v>435.1</c:v>
                </c:pt>
                <c:pt idx="18576">
                  <c:v>436.1</c:v>
                </c:pt>
                <c:pt idx="18577">
                  <c:v>434.1</c:v>
                </c:pt>
                <c:pt idx="18578">
                  <c:v>427.8</c:v>
                </c:pt>
                <c:pt idx="18579">
                  <c:v>429</c:v>
                </c:pt>
                <c:pt idx="18580">
                  <c:v>423.9</c:v>
                </c:pt>
                <c:pt idx="18581">
                  <c:v>435.4</c:v>
                </c:pt>
                <c:pt idx="18582">
                  <c:v>436.1</c:v>
                </c:pt>
                <c:pt idx="18583">
                  <c:v>432.7</c:v>
                </c:pt>
                <c:pt idx="18584">
                  <c:v>434.2</c:v>
                </c:pt>
                <c:pt idx="18585">
                  <c:v>438.9</c:v>
                </c:pt>
                <c:pt idx="18586">
                  <c:v>440.7</c:v>
                </c:pt>
                <c:pt idx="18587">
                  <c:v>437.6</c:v>
                </c:pt>
                <c:pt idx="18588">
                  <c:v>439.9</c:v>
                </c:pt>
                <c:pt idx="18589">
                  <c:v>435.6</c:v>
                </c:pt>
                <c:pt idx="18590">
                  <c:v>433.7</c:v>
                </c:pt>
                <c:pt idx="18591">
                  <c:v>426.4</c:v>
                </c:pt>
                <c:pt idx="18592">
                  <c:v>432.2</c:v>
                </c:pt>
                <c:pt idx="18593">
                  <c:v>432.7</c:v>
                </c:pt>
                <c:pt idx="18594">
                  <c:v>433.2</c:v>
                </c:pt>
                <c:pt idx="18595">
                  <c:v>431.2</c:v>
                </c:pt>
                <c:pt idx="18596">
                  <c:v>428.5</c:v>
                </c:pt>
                <c:pt idx="18597">
                  <c:v>420.5</c:v>
                </c:pt>
                <c:pt idx="18598">
                  <c:v>426.2</c:v>
                </c:pt>
                <c:pt idx="18599">
                  <c:v>426.3</c:v>
                </c:pt>
                <c:pt idx="18600">
                  <c:v>426.2</c:v>
                </c:pt>
                <c:pt idx="18601">
                  <c:v>423.6</c:v>
                </c:pt>
                <c:pt idx="18602">
                  <c:v>428.6</c:v>
                </c:pt>
                <c:pt idx="18603">
                  <c:v>432.1</c:v>
                </c:pt>
                <c:pt idx="18604">
                  <c:v>427.3</c:v>
                </c:pt>
                <c:pt idx="18605">
                  <c:v>429.7</c:v>
                </c:pt>
                <c:pt idx="18606">
                  <c:v>429.3</c:v>
                </c:pt>
                <c:pt idx="18607">
                  <c:v>430.9</c:v>
                </c:pt>
                <c:pt idx="18608">
                  <c:v>430.1</c:v>
                </c:pt>
                <c:pt idx="18609">
                  <c:v>425.4</c:v>
                </c:pt>
                <c:pt idx="18610">
                  <c:v>433.6</c:v>
                </c:pt>
                <c:pt idx="18611">
                  <c:v>422.5</c:v>
                </c:pt>
                <c:pt idx="18612">
                  <c:v>425.1</c:v>
                </c:pt>
                <c:pt idx="18613">
                  <c:v>431.2</c:v>
                </c:pt>
                <c:pt idx="18614">
                  <c:v>431.1</c:v>
                </c:pt>
                <c:pt idx="18615">
                  <c:v>433.1</c:v>
                </c:pt>
                <c:pt idx="18616">
                  <c:v>428.3</c:v>
                </c:pt>
                <c:pt idx="18617">
                  <c:v>426.8</c:v>
                </c:pt>
                <c:pt idx="18618">
                  <c:v>431.1</c:v>
                </c:pt>
                <c:pt idx="18619">
                  <c:v>427</c:v>
                </c:pt>
                <c:pt idx="18620">
                  <c:v>423</c:v>
                </c:pt>
                <c:pt idx="18621">
                  <c:v>419.4</c:v>
                </c:pt>
                <c:pt idx="18622">
                  <c:v>420</c:v>
                </c:pt>
                <c:pt idx="18623">
                  <c:v>424.4</c:v>
                </c:pt>
                <c:pt idx="18624">
                  <c:v>424.3</c:v>
                </c:pt>
                <c:pt idx="18625">
                  <c:v>426.6</c:v>
                </c:pt>
                <c:pt idx="18626">
                  <c:v>426.5</c:v>
                </c:pt>
                <c:pt idx="18627">
                  <c:v>422.4</c:v>
                </c:pt>
                <c:pt idx="18628">
                  <c:v>421</c:v>
                </c:pt>
                <c:pt idx="18629">
                  <c:v>424</c:v>
                </c:pt>
                <c:pt idx="18630">
                  <c:v>425.1</c:v>
                </c:pt>
                <c:pt idx="18631">
                  <c:v>418.3</c:v>
                </c:pt>
                <c:pt idx="18632">
                  <c:v>408.1</c:v>
                </c:pt>
                <c:pt idx="18633">
                  <c:v>410.4</c:v>
                </c:pt>
                <c:pt idx="18634">
                  <c:v>423.6</c:v>
                </c:pt>
                <c:pt idx="18635">
                  <c:v>415.3</c:v>
                </c:pt>
                <c:pt idx="18636">
                  <c:v>417.2</c:v>
                </c:pt>
                <c:pt idx="18637">
                  <c:v>426.1</c:v>
                </c:pt>
                <c:pt idx="18638">
                  <c:v>432.1</c:v>
                </c:pt>
                <c:pt idx="18639">
                  <c:v>437</c:v>
                </c:pt>
                <c:pt idx="18640">
                  <c:v>447.9</c:v>
                </c:pt>
                <c:pt idx="18641">
                  <c:v>451.2</c:v>
                </c:pt>
                <c:pt idx="18642">
                  <c:v>438.5</c:v>
                </c:pt>
                <c:pt idx="18643">
                  <c:v>439.8</c:v>
                </c:pt>
                <c:pt idx="18644">
                  <c:v>441.6</c:v>
                </c:pt>
                <c:pt idx="18645">
                  <c:v>444</c:v>
                </c:pt>
                <c:pt idx="18646">
                  <c:v>436.5</c:v>
                </c:pt>
                <c:pt idx="18647">
                  <c:v>435.1</c:v>
                </c:pt>
                <c:pt idx="18648">
                  <c:v>431.3</c:v>
                </c:pt>
                <c:pt idx="18649">
                  <c:v>429.4</c:v>
                </c:pt>
                <c:pt idx="18650">
                  <c:v>431.5</c:v>
                </c:pt>
                <c:pt idx="18651">
                  <c:v>429.2</c:v>
                </c:pt>
                <c:pt idx="18652">
                  <c:v>444.3</c:v>
                </c:pt>
                <c:pt idx="18653">
                  <c:v>442.5</c:v>
                </c:pt>
                <c:pt idx="18654">
                  <c:v>444.9</c:v>
                </c:pt>
                <c:pt idx="18655">
                  <c:v>442.2</c:v>
                </c:pt>
                <c:pt idx="18656">
                  <c:v>438.1</c:v>
                </c:pt>
                <c:pt idx="18657">
                  <c:v>438.1</c:v>
                </c:pt>
                <c:pt idx="18658">
                  <c:v>437.5</c:v>
                </c:pt>
                <c:pt idx="18659">
                  <c:v>431.7</c:v>
                </c:pt>
                <c:pt idx="18660">
                  <c:v>424.4</c:v>
                </c:pt>
                <c:pt idx="18661">
                  <c:v>424.9</c:v>
                </c:pt>
                <c:pt idx="18662">
                  <c:v>424.2</c:v>
                </c:pt>
                <c:pt idx="18663">
                  <c:v>417.5</c:v>
                </c:pt>
                <c:pt idx="18664">
                  <c:v>412.2</c:v>
                </c:pt>
                <c:pt idx="18665">
                  <c:v>411.9</c:v>
                </c:pt>
                <c:pt idx="18666">
                  <c:v>403.7</c:v>
                </c:pt>
                <c:pt idx="18667">
                  <c:v>412.4</c:v>
                </c:pt>
                <c:pt idx="18668">
                  <c:v>412.3</c:v>
                </c:pt>
                <c:pt idx="18669">
                  <c:v>415.3</c:v>
                </c:pt>
                <c:pt idx="18670">
                  <c:v>413.3</c:v>
                </c:pt>
                <c:pt idx="18671">
                  <c:v>423</c:v>
                </c:pt>
                <c:pt idx="18672">
                  <c:v>427.2</c:v>
                </c:pt>
                <c:pt idx="18673">
                  <c:v>436.1</c:v>
                </c:pt>
                <c:pt idx="18674">
                  <c:v>435.5</c:v>
                </c:pt>
                <c:pt idx="18675">
                  <c:v>435.1</c:v>
                </c:pt>
                <c:pt idx="18676">
                  <c:v>419.9</c:v>
                </c:pt>
                <c:pt idx="18677">
                  <c:v>425.7</c:v>
                </c:pt>
                <c:pt idx="18678">
                  <c:v>427.2</c:v>
                </c:pt>
                <c:pt idx="18679">
                  <c:v>417.7</c:v>
                </c:pt>
                <c:pt idx="18680">
                  <c:v>408.7</c:v>
                </c:pt>
                <c:pt idx="18681">
                  <c:v>416</c:v>
                </c:pt>
                <c:pt idx="18682">
                  <c:v>418.7</c:v>
                </c:pt>
                <c:pt idx="18683">
                  <c:v>416</c:v>
                </c:pt>
                <c:pt idx="18684">
                  <c:v>406.7</c:v>
                </c:pt>
                <c:pt idx="18685">
                  <c:v>416.8</c:v>
                </c:pt>
                <c:pt idx="18686">
                  <c:v>426.1</c:v>
                </c:pt>
                <c:pt idx="18687">
                  <c:v>434</c:v>
                </c:pt>
                <c:pt idx="18688">
                  <c:v>429.8</c:v>
                </c:pt>
                <c:pt idx="18689">
                  <c:v>426.7</c:v>
                </c:pt>
                <c:pt idx="18690">
                  <c:v>422.3</c:v>
                </c:pt>
                <c:pt idx="18691">
                  <c:v>424.2</c:v>
                </c:pt>
                <c:pt idx="18692">
                  <c:v>417.9</c:v>
                </c:pt>
                <c:pt idx="18693">
                  <c:v>422</c:v>
                </c:pt>
                <c:pt idx="18694">
                  <c:v>413</c:v>
                </c:pt>
                <c:pt idx="18695">
                  <c:v>415.6</c:v>
                </c:pt>
                <c:pt idx="18696">
                  <c:v>417.3</c:v>
                </c:pt>
                <c:pt idx="18697">
                  <c:v>421.3</c:v>
                </c:pt>
                <c:pt idx="18698">
                  <c:v>418.7</c:v>
                </c:pt>
                <c:pt idx="18699">
                  <c:v>410.6</c:v>
                </c:pt>
                <c:pt idx="18700">
                  <c:v>416.9</c:v>
                </c:pt>
                <c:pt idx="18701">
                  <c:v>424.7</c:v>
                </c:pt>
                <c:pt idx="18702">
                  <c:v>433</c:v>
                </c:pt>
                <c:pt idx="18703">
                  <c:v>440.7</c:v>
                </c:pt>
                <c:pt idx="18704">
                  <c:v>438.8</c:v>
                </c:pt>
                <c:pt idx="18705">
                  <c:v>441</c:v>
                </c:pt>
                <c:pt idx="18706">
                  <c:v>442.7</c:v>
                </c:pt>
                <c:pt idx="18707">
                  <c:v>438.3</c:v>
                </c:pt>
                <c:pt idx="18708">
                  <c:v>439.9</c:v>
                </c:pt>
                <c:pt idx="18709">
                  <c:v>435.8</c:v>
                </c:pt>
                <c:pt idx="18710">
                  <c:v>442.7</c:v>
                </c:pt>
                <c:pt idx="18711">
                  <c:v>443</c:v>
                </c:pt>
                <c:pt idx="18712">
                  <c:v>432.9</c:v>
                </c:pt>
                <c:pt idx="18713">
                  <c:v>438.4</c:v>
                </c:pt>
                <c:pt idx="18714">
                  <c:v>441</c:v>
                </c:pt>
                <c:pt idx="18715">
                  <c:v>440.4</c:v>
                </c:pt>
                <c:pt idx="18716">
                  <c:v>439.1</c:v>
                </c:pt>
                <c:pt idx="18717">
                  <c:v>439.1</c:v>
                </c:pt>
                <c:pt idx="18718">
                  <c:v>433.5</c:v>
                </c:pt>
                <c:pt idx="18719">
                  <c:v>441.1</c:v>
                </c:pt>
                <c:pt idx="18720">
                  <c:v>438.2</c:v>
                </c:pt>
                <c:pt idx="18721">
                  <c:v>428.8</c:v>
                </c:pt>
                <c:pt idx="18722">
                  <c:v>437.8</c:v>
                </c:pt>
                <c:pt idx="18723">
                  <c:v>433.3</c:v>
                </c:pt>
                <c:pt idx="18724">
                  <c:v>435.4</c:v>
                </c:pt>
                <c:pt idx="18725">
                  <c:v>440.6</c:v>
                </c:pt>
                <c:pt idx="18726">
                  <c:v>442</c:v>
                </c:pt>
                <c:pt idx="18727">
                  <c:v>440.7</c:v>
                </c:pt>
                <c:pt idx="18728">
                  <c:v>439.5</c:v>
                </c:pt>
                <c:pt idx="18729">
                  <c:v>436.1</c:v>
                </c:pt>
                <c:pt idx="18730">
                  <c:v>431</c:v>
                </c:pt>
                <c:pt idx="18731">
                  <c:v>435.7</c:v>
                </c:pt>
                <c:pt idx="18732">
                  <c:v>433.2</c:v>
                </c:pt>
                <c:pt idx="18733">
                  <c:v>437.8</c:v>
                </c:pt>
                <c:pt idx="18734">
                  <c:v>437.7</c:v>
                </c:pt>
                <c:pt idx="18735">
                  <c:v>424.6</c:v>
                </c:pt>
                <c:pt idx="18736">
                  <c:v>435.4</c:v>
                </c:pt>
                <c:pt idx="18737">
                  <c:v>434.2</c:v>
                </c:pt>
                <c:pt idx="18738">
                  <c:v>440.9</c:v>
                </c:pt>
                <c:pt idx="18739">
                  <c:v>435</c:v>
                </c:pt>
                <c:pt idx="18740">
                  <c:v>429.5</c:v>
                </c:pt>
                <c:pt idx="18741">
                  <c:v>440.6</c:v>
                </c:pt>
                <c:pt idx="18742">
                  <c:v>431.5</c:v>
                </c:pt>
                <c:pt idx="18743">
                  <c:v>432.8</c:v>
                </c:pt>
                <c:pt idx="18744">
                  <c:v>432.3</c:v>
                </c:pt>
                <c:pt idx="18745">
                  <c:v>434.1</c:v>
                </c:pt>
                <c:pt idx="18746">
                  <c:v>427.7</c:v>
                </c:pt>
                <c:pt idx="18747">
                  <c:v>435</c:v>
                </c:pt>
                <c:pt idx="18748">
                  <c:v>422.8</c:v>
                </c:pt>
                <c:pt idx="18749">
                  <c:v>423.7</c:v>
                </c:pt>
                <c:pt idx="18750">
                  <c:v>422.3</c:v>
                </c:pt>
                <c:pt idx="18751">
                  <c:v>427</c:v>
                </c:pt>
                <c:pt idx="18752">
                  <c:v>421</c:v>
                </c:pt>
                <c:pt idx="18753">
                  <c:v>428.9</c:v>
                </c:pt>
                <c:pt idx="18754">
                  <c:v>427.1</c:v>
                </c:pt>
                <c:pt idx="18755">
                  <c:v>426.6</c:v>
                </c:pt>
                <c:pt idx="18756">
                  <c:v>427.1</c:v>
                </c:pt>
                <c:pt idx="18757">
                  <c:v>426</c:v>
                </c:pt>
                <c:pt idx="18758">
                  <c:v>427.1</c:v>
                </c:pt>
                <c:pt idx="18759">
                  <c:v>431</c:v>
                </c:pt>
                <c:pt idx="18760">
                  <c:v>424.7</c:v>
                </c:pt>
                <c:pt idx="18761">
                  <c:v>433.3</c:v>
                </c:pt>
                <c:pt idx="18762">
                  <c:v>435.1</c:v>
                </c:pt>
                <c:pt idx="18763">
                  <c:v>433.7</c:v>
                </c:pt>
                <c:pt idx="18764">
                  <c:v>427.5</c:v>
                </c:pt>
                <c:pt idx="18765">
                  <c:v>423.4</c:v>
                </c:pt>
                <c:pt idx="18766">
                  <c:v>440.8</c:v>
                </c:pt>
                <c:pt idx="18767">
                  <c:v>438.7</c:v>
                </c:pt>
                <c:pt idx="18768">
                  <c:v>433.3</c:v>
                </c:pt>
                <c:pt idx="18769">
                  <c:v>437.8</c:v>
                </c:pt>
                <c:pt idx="18770">
                  <c:v>440.3</c:v>
                </c:pt>
                <c:pt idx="18771">
                  <c:v>440.1</c:v>
                </c:pt>
                <c:pt idx="18772">
                  <c:v>440.2</c:v>
                </c:pt>
                <c:pt idx="18773">
                  <c:v>436.7</c:v>
                </c:pt>
                <c:pt idx="18774">
                  <c:v>435.2</c:v>
                </c:pt>
                <c:pt idx="18775">
                  <c:v>430.6</c:v>
                </c:pt>
                <c:pt idx="18776">
                  <c:v>434.9</c:v>
                </c:pt>
                <c:pt idx="18777">
                  <c:v>435.1</c:v>
                </c:pt>
                <c:pt idx="18778">
                  <c:v>426.5</c:v>
                </c:pt>
                <c:pt idx="18779">
                  <c:v>431.7</c:v>
                </c:pt>
                <c:pt idx="18780">
                  <c:v>430.2</c:v>
                </c:pt>
                <c:pt idx="18781">
                  <c:v>433.8</c:v>
                </c:pt>
                <c:pt idx="18782">
                  <c:v>433.2</c:v>
                </c:pt>
                <c:pt idx="18783">
                  <c:v>433.1</c:v>
                </c:pt>
                <c:pt idx="18784">
                  <c:v>430.7</c:v>
                </c:pt>
                <c:pt idx="18785">
                  <c:v>425.8</c:v>
                </c:pt>
                <c:pt idx="18786">
                  <c:v>434.9</c:v>
                </c:pt>
                <c:pt idx="18787">
                  <c:v>434.6</c:v>
                </c:pt>
                <c:pt idx="18788">
                  <c:v>444.5</c:v>
                </c:pt>
                <c:pt idx="18789">
                  <c:v>442.2</c:v>
                </c:pt>
                <c:pt idx="18790">
                  <c:v>433.6</c:v>
                </c:pt>
                <c:pt idx="18791">
                  <c:v>431.4</c:v>
                </c:pt>
                <c:pt idx="18792">
                  <c:v>432.2</c:v>
                </c:pt>
                <c:pt idx="18793">
                  <c:v>433</c:v>
                </c:pt>
                <c:pt idx="18794">
                  <c:v>436.5</c:v>
                </c:pt>
                <c:pt idx="18795">
                  <c:v>426.5</c:v>
                </c:pt>
                <c:pt idx="18796">
                  <c:v>432.3</c:v>
                </c:pt>
                <c:pt idx="18797">
                  <c:v>427.5</c:v>
                </c:pt>
                <c:pt idx="18798">
                  <c:v>426.3</c:v>
                </c:pt>
                <c:pt idx="18799">
                  <c:v>416.3</c:v>
                </c:pt>
                <c:pt idx="18800">
                  <c:v>423.4</c:v>
                </c:pt>
                <c:pt idx="18801">
                  <c:v>419.5</c:v>
                </c:pt>
                <c:pt idx="18802">
                  <c:v>420.4</c:v>
                </c:pt>
                <c:pt idx="18803">
                  <c:v>426.6</c:v>
                </c:pt>
                <c:pt idx="18804">
                  <c:v>433.1</c:v>
                </c:pt>
                <c:pt idx="18805">
                  <c:v>426.8</c:v>
                </c:pt>
                <c:pt idx="18806">
                  <c:v>430.1</c:v>
                </c:pt>
                <c:pt idx="18807">
                  <c:v>433.1</c:v>
                </c:pt>
                <c:pt idx="18808">
                  <c:v>423.6</c:v>
                </c:pt>
                <c:pt idx="18809">
                  <c:v>436.3</c:v>
                </c:pt>
                <c:pt idx="18810">
                  <c:v>428.5</c:v>
                </c:pt>
                <c:pt idx="18811">
                  <c:v>432.7</c:v>
                </c:pt>
                <c:pt idx="18812">
                  <c:v>429.1</c:v>
                </c:pt>
                <c:pt idx="18813">
                  <c:v>434</c:v>
                </c:pt>
                <c:pt idx="18814">
                  <c:v>432.3</c:v>
                </c:pt>
                <c:pt idx="18815">
                  <c:v>429.5</c:v>
                </c:pt>
                <c:pt idx="18816">
                  <c:v>432.1</c:v>
                </c:pt>
                <c:pt idx="18817">
                  <c:v>431.2</c:v>
                </c:pt>
                <c:pt idx="18818">
                  <c:v>422.2</c:v>
                </c:pt>
                <c:pt idx="18819">
                  <c:v>429.8</c:v>
                </c:pt>
                <c:pt idx="18820">
                  <c:v>432.9</c:v>
                </c:pt>
                <c:pt idx="18821">
                  <c:v>428.9</c:v>
                </c:pt>
                <c:pt idx="18822">
                  <c:v>426.3</c:v>
                </c:pt>
                <c:pt idx="18823">
                  <c:v>426.9</c:v>
                </c:pt>
                <c:pt idx="18824">
                  <c:v>425.6</c:v>
                </c:pt>
                <c:pt idx="18825">
                  <c:v>425.2</c:v>
                </c:pt>
                <c:pt idx="18826">
                  <c:v>420.5</c:v>
                </c:pt>
                <c:pt idx="18827">
                  <c:v>421.3</c:v>
                </c:pt>
                <c:pt idx="18828">
                  <c:v>421.2</c:v>
                </c:pt>
                <c:pt idx="18829">
                  <c:v>417.1</c:v>
                </c:pt>
                <c:pt idx="18830">
                  <c:v>418.1</c:v>
                </c:pt>
                <c:pt idx="18831">
                  <c:v>427</c:v>
                </c:pt>
                <c:pt idx="18832">
                  <c:v>421.8</c:v>
                </c:pt>
                <c:pt idx="18833">
                  <c:v>419.5</c:v>
                </c:pt>
                <c:pt idx="18834">
                  <c:v>414.5</c:v>
                </c:pt>
                <c:pt idx="18835">
                  <c:v>417.6</c:v>
                </c:pt>
                <c:pt idx="18836">
                  <c:v>420.9</c:v>
                </c:pt>
                <c:pt idx="18837">
                  <c:v>420.3</c:v>
                </c:pt>
                <c:pt idx="18838">
                  <c:v>422.9</c:v>
                </c:pt>
                <c:pt idx="18839">
                  <c:v>421</c:v>
                </c:pt>
                <c:pt idx="18840">
                  <c:v>424.1</c:v>
                </c:pt>
                <c:pt idx="18841">
                  <c:v>415.6</c:v>
                </c:pt>
                <c:pt idx="18842">
                  <c:v>420.1</c:v>
                </c:pt>
                <c:pt idx="18843">
                  <c:v>417.4</c:v>
                </c:pt>
                <c:pt idx="18844">
                  <c:v>409.7</c:v>
                </c:pt>
                <c:pt idx="18845">
                  <c:v>417.4</c:v>
                </c:pt>
                <c:pt idx="18846">
                  <c:v>416.3</c:v>
                </c:pt>
                <c:pt idx="18847">
                  <c:v>411</c:v>
                </c:pt>
                <c:pt idx="18848">
                  <c:v>417.5</c:v>
                </c:pt>
                <c:pt idx="18849">
                  <c:v>425.1</c:v>
                </c:pt>
                <c:pt idx="18850">
                  <c:v>414.9</c:v>
                </c:pt>
                <c:pt idx="18851">
                  <c:v>416.4</c:v>
                </c:pt>
                <c:pt idx="18852">
                  <c:v>418.2</c:v>
                </c:pt>
                <c:pt idx="18853">
                  <c:v>410.9</c:v>
                </c:pt>
                <c:pt idx="18854">
                  <c:v>418.9</c:v>
                </c:pt>
                <c:pt idx="18855">
                  <c:v>417.4</c:v>
                </c:pt>
                <c:pt idx="18856">
                  <c:v>418.7</c:v>
                </c:pt>
                <c:pt idx="18857">
                  <c:v>412.8</c:v>
                </c:pt>
                <c:pt idx="18858">
                  <c:v>424</c:v>
                </c:pt>
                <c:pt idx="18859">
                  <c:v>414.5</c:v>
                </c:pt>
                <c:pt idx="18860">
                  <c:v>414.8</c:v>
                </c:pt>
                <c:pt idx="18861">
                  <c:v>423.9</c:v>
                </c:pt>
                <c:pt idx="18862">
                  <c:v>423.9</c:v>
                </c:pt>
                <c:pt idx="18863">
                  <c:v>422.7</c:v>
                </c:pt>
                <c:pt idx="18864">
                  <c:v>415.5</c:v>
                </c:pt>
                <c:pt idx="18865">
                  <c:v>419.6</c:v>
                </c:pt>
                <c:pt idx="18866">
                  <c:v>419</c:v>
                </c:pt>
                <c:pt idx="18867">
                  <c:v>428</c:v>
                </c:pt>
                <c:pt idx="18868">
                  <c:v>419.5</c:v>
                </c:pt>
                <c:pt idx="18869">
                  <c:v>423.5</c:v>
                </c:pt>
                <c:pt idx="18870">
                  <c:v>426.2</c:v>
                </c:pt>
                <c:pt idx="18871">
                  <c:v>430.1</c:v>
                </c:pt>
                <c:pt idx="18872">
                  <c:v>423.2</c:v>
                </c:pt>
                <c:pt idx="18873">
                  <c:v>427.9</c:v>
                </c:pt>
                <c:pt idx="18874">
                  <c:v>428.9</c:v>
                </c:pt>
                <c:pt idx="18875">
                  <c:v>428.8</c:v>
                </c:pt>
                <c:pt idx="18876">
                  <c:v>437.9</c:v>
                </c:pt>
                <c:pt idx="18877">
                  <c:v>415.8</c:v>
                </c:pt>
                <c:pt idx="18878">
                  <c:v>421.9</c:v>
                </c:pt>
                <c:pt idx="18879">
                  <c:v>422.4</c:v>
                </c:pt>
                <c:pt idx="18880">
                  <c:v>409.5</c:v>
                </c:pt>
                <c:pt idx="18881">
                  <c:v>420.9</c:v>
                </c:pt>
                <c:pt idx="18882">
                  <c:v>409.8</c:v>
                </c:pt>
                <c:pt idx="18883">
                  <c:v>412.8</c:v>
                </c:pt>
                <c:pt idx="18884">
                  <c:v>419.6</c:v>
                </c:pt>
                <c:pt idx="18885">
                  <c:v>422.2</c:v>
                </c:pt>
                <c:pt idx="18886">
                  <c:v>422.1</c:v>
                </c:pt>
                <c:pt idx="18887">
                  <c:v>421.1</c:v>
                </c:pt>
                <c:pt idx="18888">
                  <c:v>417.5</c:v>
                </c:pt>
                <c:pt idx="18889">
                  <c:v>420.9</c:v>
                </c:pt>
                <c:pt idx="18890">
                  <c:v>418.4</c:v>
                </c:pt>
                <c:pt idx="18891">
                  <c:v>415.4</c:v>
                </c:pt>
                <c:pt idx="18892">
                  <c:v>409.6</c:v>
                </c:pt>
                <c:pt idx="18893">
                  <c:v>418.1</c:v>
                </c:pt>
                <c:pt idx="18894">
                  <c:v>412.7</c:v>
                </c:pt>
                <c:pt idx="18895">
                  <c:v>415.7</c:v>
                </c:pt>
                <c:pt idx="18896">
                  <c:v>413.7</c:v>
                </c:pt>
                <c:pt idx="18897">
                  <c:v>422.2</c:v>
                </c:pt>
                <c:pt idx="18898">
                  <c:v>414.5</c:v>
                </c:pt>
                <c:pt idx="18899">
                  <c:v>414.2</c:v>
                </c:pt>
                <c:pt idx="18900">
                  <c:v>417.2</c:v>
                </c:pt>
                <c:pt idx="18901">
                  <c:v>419.3</c:v>
                </c:pt>
                <c:pt idx="18902">
                  <c:v>421.2</c:v>
                </c:pt>
                <c:pt idx="18903">
                  <c:v>419.4</c:v>
                </c:pt>
                <c:pt idx="18904">
                  <c:v>421.3</c:v>
                </c:pt>
                <c:pt idx="18905">
                  <c:v>421.3</c:v>
                </c:pt>
                <c:pt idx="18906">
                  <c:v>416.5</c:v>
                </c:pt>
                <c:pt idx="18907">
                  <c:v>419.9</c:v>
                </c:pt>
                <c:pt idx="18908">
                  <c:v>416.2</c:v>
                </c:pt>
                <c:pt idx="18909">
                  <c:v>418.2</c:v>
                </c:pt>
                <c:pt idx="18910">
                  <c:v>414.5</c:v>
                </c:pt>
                <c:pt idx="18911">
                  <c:v>409.1</c:v>
                </c:pt>
                <c:pt idx="18912">
                  <c:v>415</c:v>
                </c:pt>
                <c:pt idx="18913">
                  <c:v>415.4</c:v>
                </c:pt>
                <c:pt idx="18914">
                  <c:v>414</c:v>
                </c:pt>
                <c:pt idx="18915">
                  <c:v>417.2</c:v>
                </c:pt>
                <c:pt idx="18916">
                  <c:v>420.1</c:v>
                </c:pt>
                <c:pt idx="18917">
                  <c:v>419.2</c:v>
                </c:pt>
                <c:pt idx="18918">
                  <c:v>414.5</c:v>
                </c:pt>
                <c:pt idx="18919">
                  <c:v>415.7</c:v>
                </c:pt>
                <c:pt idx="18920">
                  <c:v>418.8</c:v>
                </c:pt>
                <c:pt idx="18921">
                  <c:v>415.5</c:v>
                </c:pt>
                <c:pt idx="18922">
                  <c:v>414.4</c:v>
                </c:pt>
                <c:pt idx="18923">
                  <c:v>416.9</c:v>
                </c:pt>
                <c:pt idx="18924">
                  <c:v>417.3</c:v>
                </c:pt>
                <c:pt idx="18925">
                  <c:v>421.3</c:v>
                </c:pt>
                <c:pt idx="18926">
                  <c:v>418.7</c:v>
                </c:pt>
                <c:pt idx="18927">
                  <c:v>413.5</c:v>
                </c:pt>
                <c:pt idx="18928">
                  <c:v>415.1</c:v>
                </c:pt>
                <c:pt idx="18929">
                  <c:v>419.4</c:v>
                </c:pt>
                <c:pt idx="18930">
                  <c:v>423.3</c:v>
                </c:pt>
                <c:pt idx="18931">
                  <c:v>419</c:v>
                </c:pt>
                <c:pt idx="18932">
                  <c:v>419.6</c:v>
                </c:pt>
                <c:pt idx="18933">
                  <c:v>420.3</c:v>
                </c:pt>
                <c:pt idx="18934">
                  <c:v>421.3</c:v>
                </c:pt>
                <c:pt idx="18935">
                  <c:v>416.1</c:v>
                </c:pt>
                <c:pt idx="18936">
                  <c:v>402.8</c:v>
                </c:pt>
                <c:pt idx="18937">
                  <c:v>416.5</c:v>
                </c:pt>
                <c:pt idx="18938">
                  <c:v>414.8</c:v>
                </c:pt>
                <c:pt idx="18939">
                  <c:v>415.4</c:v>
                </c:pt>
                <c:pt idx="18940">
                  <c:v>419.7</c:v>
                </c:pt>
                <c:pt idx="18941">
                  <c:v>415.8</c:v>
                </c:pt>
                <c:pt idx="18942">
                  <c:v>411.5</c:v>
                </c:pt>
                <c:pt idx="18943">
                  <c:v>418.2</c:v>
                </c:pt>
                <c:pt idx="18944">
                  <c:v>419.6</c:v>
                </c:pt>
                <c:pt idx="18945">
                  <c:v>418.3</c:v>
                </c:pt>
                <c:pt idx="18946">
                  <c:v>416.1</c:v>
                </c:pt>
                <c:pt idx="18947">
                  <c:v>411.5</c:v>
                </c:pt>
                <c:pt idx="18948">
                  <c:v>419.2</c:v>
                </c:pt>
                <c:pt idx="18949">
                  <c:v>415.1</c:v>
                </c:pt>
                <c:pt idx="18950">
                  <c:v>418.1</c:v>
                </c:pt>
                <c:pt idx="18951">
                  <c:v>416.3</c:v>
                </c:pt>
                <c:pt idx="18952">
                  <c:v>419.7</c:v>
                </c:pt>
                <c:pt idx="18953">
                  <c:v>414.5</c:v>
                </c:pt>
                <c:pt idx="18954">
                  <c:v>416.2</c:v>
                </c:pt>
                <c:pt idx="18955">
                  <c:v>419.7</c:v>
                </c:pt>
                <c:pt idx="18956">
                  <c:v>416.4</c:v>
                </c:pt>
                <c:pt idx="18957">
                  <c:v>417.3</c:v>
                </c:pt>
                <c:pt idx="18958">
                  <c:v>409.9</c:v>
                </c:pt>
                <c:pt idx="18959">
                  <c:v>412.7</c:v>
                </c:pt>
                <c:pt idx="18960">
                  <c:v>419.2</c:v>
                </c:pt>
                <c:pt idx="18961">
                  <c:v>407.7</c:v>
                </c:pt>
                <c:pt idx="18962">
                  <c:v>413.6</c:v>
                </c:pt>
                <c:pt idx="18963">
                  <c:v>416.3</c:v>
                </c:pt>
                <c:pt idx="18964">
                  <c:v>411.2</c:v>
                </c:pt>
                <c:pt idx="18965">
                  <c:v>416.7</c:v>
                </c:pt>
                <c:pt idx="18966">
                  <c:v>418.2</c:v>
                </c:pt>
                <c:pt idx="18967">
                  <c:v>416.3</c:v>
                </c:pt>
                <c:pt idx="18968">
                  <c:v>410</c:v>
                </c:pt>
                <c:pt idx="18969">
                  <c:v>416.1</c:v>
                </c:pt>
                <c:pt idx="18970">
                  <c:v>418</c:v>
                </c:pt>
                <c:pt idx="18971">
                  <c:v>414.2</c:v>
                </c:pt>
                <c:pt idx="18972">
                  <c:v>399.8</c:v>
                </c:pt>
                <c:pt idx="18973">
                  <c:v>416.6</c:v>
                </c:pt>
                <c:pt idx="18974">
                  <c:v>415.5</c:v>
                </c:pt>
                <c:pt idx="18975">
                  <c:v>419.1</c:v>
                </c:pt>
                <c:pt idx="18976">
                  <c:v>416</c:v>
                </c:pt>
                <c:pt idx="18977">
                  <c:v>416.6</c:v>
                </c:pt>
                <c:pt idx="18978">
                  <c:v>417.3</c:v>
                </c:pt>
                <c:pt idx="18979">
                  <c:v>409.7</c:v>
                </c:pt>
                <c:pt idx="18980">
                  <c:v>416.1</c:v>
                </c:pt>
                <c:pt idx="18981">
                  <c:v>416.4</c:v>
                </c:pt>
                <c:pt idx="18982">
                  <c:v>411.2</c:v>
                </c:pt>
                <c:pt idx="18983">
                  <c:v>415.4</c:v>
                </c:pt>
                <c:pt idx="18984">
                  <c:v>408.6</c:v>
                </c:pt>
                <c:pt idx="18985">
                  <c:v>413.6</c:v>
                </c:pt>
                <c:pt idx="18986">
                  <c:v>414.4</c:v>
                </c:pt>
                <c:pt idx="18987">
                  <c:v>414.3</c:v>
                </c:pt>
                <c:pt idx="18988">
                  <c:v>410.6</c:v>
                </c:pt>
                <c:pt idx="18989">
                  <c:v>418.5</c:v>
                </c:pt>
                <c:pt idx="18990">
                  <c:v>401.9</c:v>
                </c:pt>
                <c:pt idx="18991">
                  <c:v>416.9</c:v>
                </c:pt>
                <c:pt idx="18992">
                  <c:v>413.9</c:v>
                </c:pt>
                <c:pt idx="18993">
                  <c:v>414.3</c:v>
                </c:pt>
                <c:pt idx="18994">
                  <c:v>412.4</c:v>
                </c:pt>
                <c:pt idx="18995">
                  <c:v>416.2</c:v>
                </c:pt>
                <c:pt idx="18996">
                  <c:v>410.6</c:v>
                </c:pt>
                <c:pt idx="18997">
                  <c:v>414.9</c:v>
                </c:pt>
                <c:pt idx="18998">
                  <c:v>412.5</c:v>
                </c:pt>
                <c:pt idx="18999">
                  <c:v>413.4</c:v>
                </c:pt>
                <c:pt idx="19000">
                  <c:v>414.4</c:v>
                </c:pt>
                <c:pt idx="19001">
                  <c:v>406.7</c:v>
                </c:pt>
                <c:pt idx="19002">
                  <c:v>415</c:v>
                </c:pt>
                <c:pt idx="19003">
                  <c:v>416.4</c:v>
                </c:pt>
                <c:pt idx="19004">
                  <c:v>416.3</c:v>
                </c:pt>
                <c:pt idx="19005">
                  <c:v>415.4</c:v>
                </c:pt>
                <c:pt idx="19006">
                  <c:v>407.6</c:v>
                </c:pt>
                <c:pt idx="19007">
                  <c:v>411.1</c:v>
                </c:pt>
                <c:pt idx="19008">
                  <c:v>412.3</c:v>
                </c:pt>
                <c:pt idx="19009">
                  <c:v>413.5</c:v>
                </c:pt>
                <c:pt idx="19010">
                  <c:v>413.8</c:v>
                </c:pt>
                <c:pt idx="19011">
                  <c:v>414.4</c:v>
                </c:pt>
                <c:pt idx="19012">
                  <c:v>413</c:v>
                </c:pt>
                <c:pt idx="19013">
                  <c:v>408.6</c:v>
                </c:pt>
                <c:pt idx="19014">
                  <c:v>399.7</c:v>
                </c:pt>
                <c:pt idx="19015">
                  <c:v>410.5</c:v>
                </c:pt>
                <c:pt idx="19016">
                  <c:v>409.6</c:v>
                </c:pt>
                <c:pt idx="19017">
                  <c:v>411.4</c:v>
                </c:pt>
                <c:pt idx="19018">
                  <c:v>411.6</c:v>
                </c:pt>
                <c:pt idx="19019">
                  <c:v>415.6</c:v>
                </c:pt>
                <c:pt idx="19020">
                  <c:v>413.4</c:v>
                </c:pt>
                <c:pt idx="19021">
                  <c:v>402.6</c:v>
                </c:pt>
                <c:pt idx="19022">
                  <c:v>408.1</c:v>
                </c:pt>
                <c:pt idx="19023">
                  <c:v>413.4</c:v>
                </c:pt>
                <c:pt idx="19024">
                  <c:v>409.2</c:v>
                </c:pt>
                <c:pt idx="19025">
                  <c:v>407.1</c:v>
                </c:pt>
                <c:pt idx="19026">
                  <c:v>412.4</c:v>
                </c:pt>
                <c:pt idx="19027">
                  <c:v>408.7</c:v>
                </c:pt>
                <c:pt idx="19028">
                  <c:v>408.2</c:v>
                </c:pt>
                <c:pt idx="19029">
                  <c:v>414.1</c:v>
                </c:pt>
                <c:pt idx="19030">
                  <c:v>413.4</c:v>
                </c:pt>
                <c:pt idx="19031">
                  <c:v>405.7</c:v>
                </c:pt>
                <c:pt idx="19032">
                  <c:v>409.3</c:v>
                </c:pt>
                <c:pt idx="19033">
                  <c:v>404.6</c:v>
                </c:pt>
                <c:pt idx="19034">
                  <c:v>408.8</c:v>
                </c:pt>
                <c:pt idx="19035">
                  <c:v>411.4</c:v>
                </c:pt>
                <c:pt idx="19036">
                  <c:v>414.4</c:v>
                </c:pt>
                <c:pt idx="19037">
                  <c:v>410.5</c:v>
                </c:pt>
                <c:pt idx="19038">
                  <c:v>413.2</c:v>
                </c:pt>
                <c:pt idx="19039">
                  <c:v>411.4</c:v>
                </c:pt>
                <c:pt idx="19040">
                  <c:v>411.4</c:v>
                </c:pt>
                <c:pt idx="19041">
                  <c:v>412.4</c:v>
                </c:pt>
                <c:pt idx="19042">
                  <c:v>405.6</c:v>
                </c:pt>
                <c:pt idx="19043">
                  <c:v>411.7</c:v>
                </c:pt>
                <c:pt idx="19044">
                  <c:v>405.6</c:v>
                </c:pt>
                <c:pt idx="19045">
                  <c:v>413.4</c:v>
                </c:pt>
                <c:pt idx="19046">
                  <c:v>408.2</c:v>
                </c:pt>
                <c:pt idx="19047">
                  <c:v>413.2</c:v>
                </c:pt>
                <c:pt idx="19048">
                  <c:v>409.3</c:v>
                </c:pt>
                <c:pt idx="19049">
                  <c:v>408.3</c:v>
                </c:pt>
                <c:pt idx="19050">
                  <c:v>409.3</c:v>
                </c:pt>
                <c:pt idx="19051">
                  <c:v>409.8</c:v>
                </c:pt>
                <c:pt idx="19052">
                  <c:v>406.4</c:v>
                </c:pt>
                <c:pt idx="19053">
                  <c:v>407.4</c:v>
                </c:pt>
                <c:pt idx="19054">
                  <c:v>399.3</c:v>
                </c:pt>
                <c:pt idx="19055">
                  <c:v>407.3</c:v>
                </c:pt>
                <c:pt idx="19056">
                  <c:v>408.6</c:v>
                </c:pt>
                <c:pt idx="19057">
                  <c:v>399.6</c:v>
                </c:pt>
                <c:pt idx="19058">
                  <c:v>409</c:v>
                </c:pt>
                <c:pt idx="19059">
                  <c:v>404.6</c:v>
                </c:pt>
                <c:pt idx="19060">
                  <c:v>406.6</c:v>
                </c:pt>
                <c:pt idx="19061">
                  <c:v>406.3</c:v>
                </c:pt>
                <c:pt idx="19062">
                  <c:v>411.1</c:v>
                </c:pt>
                <c:pt idx="19063">
                  <c:v>409</c:v>
                </c:pt>
                <c:pt idx="19064">
                  <c:v>409.8</c:v>
                </c:pt>
                <c:pt idx="19065">
                  <c:v>413.3</c:v>
                </c:pt>
                <c:pt idx="19066">
                  <c:v>406.2</c:v>
                </c:pt>
                <c:pt idx="19067">
                  <c:v>404.7</c:v>
                </c:pt>
                <c:pt idx="19068">
                  <c:v>400.6</c:v>
                </c:pt>
                <c:pt idx="19069">
                  <c:v>399.2</c:v>
                </c:pt>
                <c:pt idx="19070">
                  <c:v>405.5</c:v>
                </c:pt>
                <c:pt idx="19071">
                  <c:v>408.3</c:v>
                </c:pt>
                <c:pt idx="19072">
                  <c:v>410.9</c:v>
                </c:pt>
                <c:pt idx="19073">
                  <c:v>401</c:v>
                </c:pt>
                <c:pt idx="19074">
                  <c:v>394.5</c:v>
                </c:pt>
                <c:pt idx="19075">
                  <c:v>410.8</c:v>
                </c:pt>
                <c:pt idx="19076">
                  <c:v>404.3</c:v>
                </c:pt>
                <c:pt idx="19077">
                  <c:v>408.2</c:v>
                </c:pt>
                <c:pt idx="19078">
                  <c:v>410.5</c:v>
                </c:pt>
                <c:pt idx="19079">
                  <c:v>412.3</c:v>
                </c:pt>
                <c:pt idx="19080">
                  <c:v>409.5</c:v>
                </c:pt>
                <c:pt idx="19081">
                  <c:v>408.5</c:v>
                </c:pt>
                <c:pt idx="19082">
                  <c:v>406.4</c:v>
                </c:pt>
                <c:pt idx="19083">
                  <c:v>413.2</c:v>
                </c:pt>
                <c:pt idx="19084">
                  <c:v>409.3</c:v>
                </c:pt>
                <c:pt idx="19085">
                  <c:v>411.5</c:v>
                </c:pt>
                <c:pt idx="19086">
                  <c:v>405.6</c:v>
                </c:pt>
                <c:pt idx="19087">
                  <c:v>407.1</c:v>
                </c:pt>
                <c:pt idx="19088">
                  <c:v>407.7</c:v>
                </c:pt>
                <c:pt idx="19089">
                  <c:v>410.3</c:v>
                </c:pt>
                <c:pt idx="19090">
                  <c:v>402.4</c:v>
                </c:pt>
                <c:pt idx="19091">
                  <c:v>412.8</c:v>
                </c:pt>
                <c:pt idx="19092">
                  <c:v>408.5</c:v>
                </c:pt>
                <c:pt idx="19093">
                  <c:v>409.2</c:v>
                </c:pt>
                <c:pt idx="19094">
                  <c:v>407.1</c:v>
                </c:pt>
                <c:pt idx="19095">
                  <c:v>410.3</c:v>
                </c:pt>
                <c:pt idx="19096">
                  <c:v>409</c:v>
                </c:pt>
                <c:pt idx="19097">
                  <c:v>412.4</c:v>
                </c:pt>
                <c:pt idx="19098">
                  <c:v>400.8</c:v>
                </c:pt>
                <c:pt idx="19099">
                  <c:v>410.1</c:v>
                </c:pt>
                <c:pt idx="19100">
                  <c:v>403</c:v>
                </c:pt>
                <c:pt idx="19101">
                  <c:v>406.2</c:v>
                </c:pt>
                <c:pt idx="19102">
                  <c:v>405.3</c:v>
                </c:pt>
                <c:pt idx="19103">
                  <c:v>403</c:v>
                </c:pt>
                <c:pt idx="19104">
                  <c:v>410.3</c:v>
                </c:pt>
                <c:pt idx="19105">
                  <c:v>404.5</c:v>
                </c:pt>
                <c:pt idx="19106">
                  <c:v>402.5</c:v>
                </c:pt>
                <c:pt idx="19107">
                  <c:v>407.3</c:v>
                </c:pt>
                <c:pt idx="19108">
                  <c:v>409.1</c:v>
                </c:pt>
                <c:pt idx="19109">
                  <c:v>404.6</c:v>
                </c:pt>
                <c:pt idx="19110">
                  <c:v>398.6</c:v>
                </c:pt>
                <c:pt idx="19111">
                  <c:v>401.6</c:v>
                </c:pt>
                <c:pt idx="19112">
                  <c:v>402</c:v>
                </c:pt>
                <c:pt idx="19113">
                  <c:v>407.3</c:v>
                </c:pt>
                <c:pt idx="19114">
                  <c:v>406.9</c:v>
                </c:pt>
                <c:pt idx="19115">
                  <c:v>400.9</c:v>
                </c:pt>
                <c:pt idx="19116">
                  <c:v>408.3</c:v>
                </c:pt>
                <c:pt idx="19117">
                  <c:v>403.8</c:v>
                </c:pt>
                <c:pt idx="19118">
                  <c:v>406.9</c:v>
                </c:pt>
                <c:pt idx="19119">
                  <c:v>399.8</c:v>
                </c:pt>
                <c:pt idx="19120">
                  <c:v>407.2</c:v>
                </c:pt>
                <c:pt idx="19121">
                  <c:v>405.7</c:v>
                </c:pt>
                <c:pt idx="19122">
                  <c:v>405.5</c:v>
                </c:pt>
                <c:pt idx="19123">
                  <c:v>402.6</c:v>
                </c:pt>
                <c:pt idx="19124">
                  <c:v>406.2</c:v>
                </c:pt>
                <c:pt idx="19125">
                  <c:v>404.6</c:v>
                </c:pt>
                <c:pt idx="19126">
                  <c:v>409.2</c:v>
                </c:pt>
                <c:pt idx="19127">
                  <c:v>396.8</c:v>
                </c:pt>
                <c:pt idx="19128">
                  <c:v>407.1</c:v>
                </c:pt>
                <c:pt idx="19129">
                  <c:v>395.7</c:v>
                </c:pt>
                <c:pt idx="19130">
                  <c:v>403.8</c:v>
                </c:pt>
                <c:pt idx="19131">
                  <c:v>396.8</c:v>
                </c:pt>
                <c:pt idx="19132">
                  <c:v>402.9</c:v>
                </c:pt>
                <c:pt idx="19133">
                  <c:v>403.4</c:v>
                </c:pt>
                <c:pt idx="19134">
                  <c:v>400.6</c:v>
                </c:pt>
                <c:pt idx="19135">
                  <c:v>406</c:v>
                </c:pt>
                <c:pt idx="19136">
                  <c:v>403</c:v>
                </c:pt>
                <c:pt idx="19137">
                  <c:v>405.4</c:v>
                </c:pt>
                <c:pt idx="19138">
                  <c:v>402.6</c:v>
                </c:pt>
                <c:pt idx="19139">
                  <c:v>407.4</c:v>
                </c:pt>
                <c:pt idx="19140">
                  <c:v>404.5</c:v>
                </c:pt>
                <c:pt idx="19141">
                  <c:v>407</c:v>
                </c:pt>
                <c:pt idx="19142">
                  <c:v>406.6</c:v>
                </c:pt>
                <c:pt idx="19143">
                  <c:v>408.3</c:v>
                </c:pt>
                <c:pt idx="19144">
                  <c:v>403.8</c:v>
                </c:pt>
                <c:pt idx="19145">
                  <c:v>402.5</c:v>
                </c:pt>
                <c:pt idx="19146">
                  <c:v>408.3</c:v>
                </c:pt>
                <c:pt idx="19147">
                  <c:v>397.2</c:v>
                </c:pt>
                <c:pt idx="19148">
                  <c:v>401.7</c:v>
                </c:pt>
                <c:pt idx="19149">
                  <c:v>405.3</c:v>
                </c:pt>
                <c:pt idx="19150">
                  <c:v>402.1</c:v>
                </c:pt>
                <c:pt idx="19151">
                  <c:v>402.8</c:v>
                </c:pt>
                <c:pt idx="19152">
                  <c:v>400.6</c:v>
                </c:pt>
                <c:pt idx="19153">
                  <c:v>404.1</c:v>
                </c:pt>
                <c:pt idx="19154">
                  <c:v>402.2</c:v>
                </c:pt>
                <c:pt idx="19155">
                  <c:v>394.9</c:v>
                </c:pt>
                <c:pt idx="19156">
                  <c:v>400.7</c:v>
                </c:pt>
                <c:pt idx="19157">
                  <c:v>403.5</c:v>
                </c:pt>
                <c:pt idx="19158">
                  <c:v>404.4</c:v>
                </c:pt>
                <c:pt idx="19159">
                  <c:v>398.2</c:v>
                </c:pt>
                <c:pt idx="19160">
                  <c:v>403.9</c:v>
                </c:pt>
                <c:pt idx="19161">
                  <c:v>391.9</c:v>
                </c:pt>
                <c:pt idx="19162">
                  <c:v>401.1</c:v>
                </c:pt>
                <c:pt idx="19163">
                  <c:v>404.5</c:v>
                </c:pt>
                <c:pt idx="19164">
                  <c:v>397.7</c:v>
                </c:pt>
                <c:pt idx="19165">
                  <c:v>403.8</c:v>
                </c:pt>
                <c:pt idx="19166">
                  <c:v>406.4</c:v>
                </c:pt>
                <c:pt idx="19167">
                  <c:v>408.4</c:v>
                </c:pt>
                <c:pt idx="19168">
                  <c:v>405.3</c:v>
                </c:pt>
                <c:pt idx="19169">
                  <c:v>409.4</c:v>
                </c:pt>
                <c:pt idx="19170">
                  <c:v>411.3</c:v>
                </c:pt>
                <c:pt idx="19171">
                  <c:v>407.1</c:v>
                </c:pt>
                <c:pt idx="19172">
                  <c:v>408.4</c:v>
                </c:pt>
                <c:pt idx="19173">
                  <c:v>406.5</c:v>
                </c:pt>
                <c:pt idx="19174">
                  <c:v>406.4</c:v>
                </c:pt>
                <c:pt idx="19175">
                  <c:v>402</c:v>
                </c:pt>
                <c:pt idx="19176">
                  <c:v>408.2</c:v>
                </c:pt>
                <c:pt idx="19177">
                  <c:v>403.4</c:v>
                </c:pt>
                <c:pt idx="19178">
                  <c:v>409.8</c:v>
                </c:pt>
                <c:pt idx="19179">
                  <c:v>411.3</c:v>
                </c:pt>
                <c:pt idx="19180">
                  <c:v>409.8</c:v>
                </c:pt>
                <c:pt idx="19181">
                  <c:v>405.2</c:v>
                </c:pt>
                <c:pt idx="19182">
                  <c:v>408.3</c:v>
                </c:pt>
                <c:pt idx="19183">
                  <c:v>403.3</c:v>
                </c:pt>
                <c:pt idx="19184">
                  <c:v>406.8</c:v>
                </c:pt>
                <c:pt idx="19185">
                  <c:v>409.3</c:v>
                </c:pt>
                <c:pt idx="19186">
                  <c:v>402.7</c:v>
                </c:pt>
                <c:pt idx="19187">
                  <c:v>411.2</c:v>
                </c:pt>
                <c:pt idx="19188">
                  <c:v>409.5</c:v>
                </c:pt>
                <c:pt idx="19189">
                  <c:v>407.3</c:v>
                </c:pt>
                <c:pt idx="19190">
                  <c:v>403.8</c:v>
                </c:pt>
                <c:pt idx="19191">
                  <c:v>398.7</c:v>
                </c:pt>
                <c:pt idx="19192">
                  <c:v>408</c:v>
                </c:pt>
                <c:pt idx="19193">
                  <c:v>409.5</c:v>
                </c:pt>
                <c:pt idx="19194">
                  <c:v>408.4</c:v>
                </c:pt>
                <c:pt idx="19195">
                  <c:v>410</c:v>
                </c:pt>
                <c:pt idx="19196">
                  <c:v>411.4</c:v>
                </c:pt>
                <c:pt idx="19197">
                  <c:v>396</c:v>
                </c:pt>
                <c:pt idx="19198">
                  <c:v>406.7</c:v>
                </c:pt>
                <c:pt idx="19199">
                  <c:v>406.6</c:v>
                </c:pt>
                <c:pt idx="19200">
                  <c:v>400.6</c:v>
                </c:pt>
                <c:pt idx="19201">
                  <c:v>406.4</c:v>
                </c:pt>
                <c:pt idx="19202">
                  <c:v>402.7</c:v>
                </c:pt>
                <c:pt idx="19203">
                  <c:v>394.8</c:v>
                </c:pt>
                <c:pt idx="19204">
                  <c:v>411.1</c:v>
                </c:pt>
                <c:pt idx="19205">
                  <c:v>407.8</c:v>
                </c:pt>
                <c:pt idx="19206">
                  <c:v>406.4</c:v>
                </c:pt>
                <c:pt idx="19207">
                  <c:v>408.9</c:v>
                </c:pt>
                <c:pt idx="19208">
                  <c:v>404.8</c:v>
                </c:pt>
                <c:pt idx="19209">
                  <c:v>410.3</c:v>
                </c:pt>
                <c:pt idx="19210">
                  <c:v>397.5</c:v>
                </c:pt>
                <c:pt idx="19211">
                  <c:v>407.8</c:v>
                </c:pt>
                <c:pt idx="19212">
                  <c:v>392.9</c:v>
                </c:pt>
                <c:pt idx="19213">
                  <c:v>410.4</c:v>
                </c:pt>
                <c:pt idx="19214">
                  <c:v>410.4</c:v>
                </c:pt>
                <c:pt idx="19215">
                  <c:v>410.4</c:v>
                </c:pt>
                <c:pt idx="19216">
                  <c:v>406.4</c:v>
                </c:pt>
                <c:pt idx="19217">
                  <c:v>402</c:v>
                </c:pt>
                <c:pt idx="19218">
                  <c:v>415.8</c:v>
                </c:pt>
                <c:pt idx="19219">
                  <c:v>401.1</c:v>
                </c:pt>
                <c:pt idx="19220">
                  <c:v>401.3</c:v>
                </c:pt>
                <c:pt idx="19221">
                  <c:v>406.3</c:v>
                </c:pt>
                <c:pt idx="19222">
                  <c:v>410.2</c:v>
                </c:pt>
                <c:pt idx="19223">
                  <c:v>410.5</c:v>
                </c:pt>
                <c:pt idx="19224">
                  <c:v>413.4</c:v>
                </c:pt>
                <c:pt idx="19225">
                  <c:v>415.8</c:v>
                </c:pt>
                <c:pt idx="19226">
                  <c:v>405.3</c:v>
                </c:pt>
                <c:pt idx="19227">
                  <c:v>396.7</c:v>
                </c:pt>
                <c:pt idx="19228">
                  <c:v>411.3</c:v>
                </c:pt>
                <c:pt idx="19229">
                  <c:v>416.5</c:v>
                </c:pt>
                <c:pt idx="19230">
                  <c:v>417.3</c:v>
                </c:pt>
                <c:pt idx="19231">
                  <c:v>413.1</c:v>
                </c:pt>
                <c:pt idx="19232">
                  <c:v>414.9</c:v>
                </c:pt>
                <c:pt idx="19233">
                  <c:v>415.4</c:v>
                </c:pt>
                <c:pt idx="19234">
                  <c:v>406.5</c:v>
                </c:pt>
                <c:pt idx="19235">
                  <c:v>414</c:v>
                </c:pt>
                <c:pt idx="19236">
                  <c:v>416.3</c:v>
                </c:pt>
                <c:pt idx="19237">
                  <c:v>414.3</c:v>
                </c:pt>
                <c:pt idx="19238">
                  <c:v>410.6</c:v>
                </c:pt>
                <c:pt idx="19239">
                  <c:v>409.3</c:v>
                </c:pt>
                <c:pt idx="19240">
                  <c:v>416.6</c:v>
                </c:pt>
                <c:pt idx="19241">
                  <c:v>413.5</c:v>
                </c:pt>
                <c:pt idx="19242">
                  <c:v>403.6</c:v>
                </c:pt>
                <c:pt idx="19243">
                  <c:v>406.9</c:v>
                </c:pt>
                <c:pt idx="19244">
                  <c:v>405.4</c:v>
                </c:pt>
                <c:pt idx="19245">
                  <c:v>411.2</c:v>
                </c:pt>
                <c:pt idx="19246">
                  <c:v>405.7</c:v>
                </c:pt>
                <c:pt idx="19247">
                  <c:v>413.5</c:v>
                </c:pt>
                <c:pt idx="19248">
                  <c:v>415.4</c:v>
                </c:pt>
                <c:pt idx="19249">
                  <c:v>412.3</c:v>
                </c:pt>
                <c:pt idx="19250">
                  <c:v>415</c:v>
                </c:pt>
                <c:pt idx="19251">
                  <c:v>412.5</c:v>
                </c:pt>
                <c:pt idx="19252">
                  <c:v>406.6</c:v>
                </c:pt>
                <c:pt idx="19253">
                  <c:v>420.9</c:v>
                </c:pt>
                <c:pt idx="19254">
                  <c:v>424.2</c:v>
                </c:pt>
                <c:pt idx="19255">
                  <c:v>417.9</c:v>
                </c:pt>
                <c:pt idx="19256">
                  <c:v>419.4</c:v>
                </c:pt>
                <c:pt idx="19257">
                  <c:v>422.1</c:v>
                </c:pt>
                <c:pt idx="19258">
                  <c:v>419.5</c:v>
                </c:pt>
                <c:pt idx="19259">
                  <c:v>410.1</c:v>
                </c:pt>
                <c:pt idx="19260">
                  <c:v>418.8</c:v>
                </c:pt>
                <c:pt idx="19261">
                  <c:v>410.6</c:v>
                </c:pt>
                <c:pt idx="19262">
                  <c:v>408.9</c:v>
                </c:pt>
                <c:pt idx="19263">
                  <c:v>414.2</c:v>
                </c:pt>
                <c:pt idx="19264">
                  <c:v>413.1</c:v>
                </c:pt>
                <c:pt idx="19265">
                  <c:v>411.7</c:v>
                </c:pt>
                <c:pt idx="19266">
                  <c:v>413.3</c:v>
                </c:pt>
                <c:pt idx="19267">
                  <c:v>410.8</c:v>
                </c:pt>
                <c:pt idx="19268">
                  <c:v>408.1</c:v>
                </c:pt>
                <c:pt idx="19269">
                  <c:v>407.5</c:v>
                </c:pt>
                <c:pt idx="19270">
                  <c:v>406.4</c:v>
                </c:pt>
                <c:pt idx="19271">
                  <c:v>405.2</c:v>
                </c:pt>
                <c:pt idx="19272">
                  <c:v>407.4</c:v>
                </c:pt>
                <c:pt idx="19273">
                  <c:v>416.2</c:v>
                </c:pt>
                <c:pt idx="19274">
                  <c:v>419.6</c:v>
                </c:pt>
                <c:pt idx="19275">
                  <c:v>419.3</c:v>
                </c:pt>
                <c:pt idx="19276">
                  <c:v>417.9</c:v>
                </c:pt>
                <c:pt idx="19277">
                  <c:v>430.2</c:v>
                </c:pt>
                <c:pt idx="19278">
                  <c:v>445.7</c:v>
                </c:pt>
                <c:pt idx="19279">
                  <c:v>449.8</c:v>
                </c:pt>
                <c:pt idx="19280">
                  <c:v>438.6</c:v>
                </c:pt>
                <c:pt idx="19281">
                  <c:v>424.6</c:v>
                </c:pt>
                <c:pt idx="19282">
                  <c:v>422.3</c:v>
                </c:pt>
                <c:pt idx="19283">
                  <c:v>413.9</c:v>
                </c:pt>
                <c:pt idx="19284">
                  <c:v>419.1</c:v>
                </c:pt>
                <c:pt idx="19285">
                  <c:v>426.8</c:v>
                </c:pt>
                <c:pt idx="19286">
                  <c:v>430.8</c:v>
                </c:pt>
                <c:pt idx="19287">
                  <c:v>414.8</c:v>
                </c:pt>
                <c:pt idx="19288">
                  <c:v>430.2</c:v>
                </c:pt>
                <c:pt idx="19289">
                  <c:v>447.4</c:v>
                </c:pt>
                <c:pt idx="19290">
                  <c:v>451</c:v>
                </c:pt>
                <c:pt idx="19291">
                  <c:v>444.1</c:v>
                </c:pt>
                <c:pt idx="19292">
                  <c:v>444.5</c:v>
                </c:pt>
                <c:pt idx="19293">
                  <c:v>437.3</c:v>
                </c:pt>
                <c:pt idx="19294">
                  <c:v>445.8</c:v>
                </c:pt>
                <c:pt idx="19295">
                  <c:v>441.7</c:v>
                </c:pt>
                <c:pt idx="19296">
                  <c:v>445.9</c:v>
                </c:pt>
                <c:pt idx="19297">
                  <c:v>452.7</c:v>
                </c:pt>
                <c:pt idx="19298">
                  <c:v>448</c:v>
                </c:pt>
                <c:pt idx="19299">
                  <c:v>454.7</c:v>
                </c:pt>
                <c:pt idx="19300">
                  <c:v>444.9</c:v>
                </c:pt>
                <c:pt idx="19301">
                  <c:v>453.4</c:v>
                </c:pt>
                <c:pt idx="19302">
                  <c:v>452.1</c:v>
                </c:pt>
                <c:pt idx="19303">
                  <c:v>453.7</c:v>
                </c:pt>
                <c:pt idx="19304">
                  <c:v>448.5</c:v>
                </c:pt>
                <c:pt idx="19305">
                  <c:v>441.1</c:v>
                </c:pt>
                <c:pt idx="19306">
                  <c:v>438.2</c:v>
                </c:pt>
                <c:pt idx="19307">
                  <c:v>438.6</c:v>
                </c:pt>
                <c:pt idx="19308">
                  <c:v>433.8</c:v>
                </c:pt>
                <c:pt idx="19309">
                  <c:v>429.9</c:v>
                </c:pt>
                <c:pt idx="19310">
                  <c:v>435.5</c:v>
                </c:pt>
                <c:pt idx="19311">
                  <c:v>434.1</c:v>
                </c:pt>
                <c:pt idx="19312">
                  <c:v>436.1</c:v>
                </c:pt>
                <c:pt idx="19313">
                  <c:v>432.9</c:v>
                </c:pt>
                <c:pt idx="19314">
                  <c:v>427.3</c:v>
                </c:pt>
                <c:pt idx="19315">
                  <c:v>433.8</c:v>
                </c:pt>
                <c:pt idx="19316">
                  <c:v>425</c:v>
                </c:pt>
                <c:pt idx="19317">
                  <c:v>428.9</c:v>
                </c:pt>
                <c:pt idx="19318">
                  <c:v>425.2</c:v>
                </c:pt>
                <c:pt idx="19319">
                  <c:v>432.3</c:v>
                </c:pt>
                <c:pt idx="19320">
                  <c:v>433.1</c:v>
                </c:pt>
                <c:pt idx="19321">
                  <c:v>429.8</c:v>
                </c:pt>
                <c:pt idx="19322">
                  <c:v>427.3</c:v>
                </c:pt>
                <c:pt idx="19323">
                  <c:v>430</c:v>
                </c:pt>
                <c:pt idx="19324">
                  <c:v>421.1</c:v>
                </c:pt>
                <c:pt idx="19325">
                  <c:v>427.8</c:v>
                </c:pt>
                <c:pt idx="19326">
                  <c:v>429.1</c:v>
                </c:pt>
                <c:pt idx="19327">
                  <c:v>433.1</c:v>
                </c:pt>
                <c:pt idx="19328">
                  <c:v>435.7</c:v>
                </c:pt>
                <c:pt idx="19329">
                  <c:v>418.8</c:v>
                </c:pt>
                <c:pt idx="19330">
                  <c:v>424.3</c:v>
                </c:pt>
                <c:pt idx="19331">
                  <c:v>433.8</c:v>
                </c:pt>
                <c:pt idx="19332">
                  <c:v>430.3</c:v>
                </c:pt>
                <c:pt idx="19333">
                  <c:v>432.1</c:v>
                </c:pt>
                <c:pt idx="19334">
                  <c:v>425.1</c:v>
                </c:pt>
                <c:pt idx="19335">
                  <c:v>431.9</c:v>
                </c:pt>
                <c:pt idx="19336">
                  <c:v>432.1</c:v>
                </c:pt>
                <c:pt idx="19337">
                  <c:v>430.2</c:v>
                </c:pt>
                <c:pt idx="19338">
                  <c:v>430.1</c:v>
                </c:pt>
                <c:pt idx="19339">
                  <c:v>428.8</c:v>
                </c:pt>
                <c:pt idx="19340">
                  <c:v>425.1</c:v>
                </c:pt>
                <c:pt idx="19341">
                  <c:v>427.1</c:v>
                </c:pt>
                <c:pt idx="19342">
                  <c:v>431.5</c:v>
                </c:pt>
                <c:pt idx="19343">
                  <c:v>430.8</c:v>
                </c:pt>
                <c:pt idx="19344">
                  <c:v>432.1</c:v>
                </c:pt>
                <c:pt idx="19345">
                  <c:v>428.9</c:v>
                </c:pt>
                <c:pt idx="19346">
                  <c:v>428.2</c:v>
                </c:pt>
                <c:pt idx="19347">
                  <c:v>427.2</c:v>
                </c:pt>
                <c:pt idx="19348">
                  <c:v>426.6</c:v>
                </c:pt>
                <c:pt idx="19349">
                  <c:v>418.2</c:v>
                </c:pt>
                <c:pt idx="19350">
                  <c:v>420.1</c:v>
                </c:pt>
                <c:pt idx="19351">
                  <c:v>425.8</c:v>
                </c:pt>
                <c:pt idx="19352">
                  <c:v>427.3</c:v>
                </c:pt>
                <c:pt idx="19353">
                  <c:v>427.2</c:v>
                </c:pt>
                <c:pt idx="19354">
                  <c:v>424.7</c:v>
                </c:pt>
                <c:pt idx="19355">
                  <c:v>424.5</c:v>
                </c:pt>
                <c:pt idx="19356">
                  <c:v>425.2</c:v>
                </c:pt>
                <c:pt idx="19357">
                  <c:v>426.5</c:v>
                </c:pt>
                <c:pt idx="19358">
                  <c:v>424</c:v>
                </c:pt>
                <c:pt idx="19359">
                  <c:v>413.6</c:v>
                </c:pt>
                <c:pt idx="19360">
                  <c:v>412.1</c:v>
                </c:pt>
                <c:pt idx="19361">
                  <c:v>416.5</c:v>
                </c:pt>
                <c:pt idx="19362">
                  <c:v>420.1</c:v>
                </c:pt>
                <c:pt idx="19363">
                  <c:v>416</c:v>
                </c:pt>
                <c:pt idx="19364">
                  <c:v>425.5</c:v>
                </c:pt>
                <c:pt idx="19365">
                  <c:v>424.3</c:v>
                </c:pt>
                <c:pt idx="19366">
                  <c:v>422.3</c:v>
                </c:pt>
                <c:pt idx="19367">
                  <c:v>419.7</c:v>
                </c:pt>
                <c:pt idx="19368">
                  <c:v>422.2</c:v>
                </c:pt>
                <c:pt idx="19369">
                  <c:v>423.3</c:v>
                </c:pt>
                <c:pt idx="19370">
                  <c:v>422.5</c:v>
                </c:pt>
                <c:pt idx="19371">
                  <c:v>424.2</c:v>
                </c:pt>
                <c:pt idx="19372">
                  <c:v>409.8</c:v>
                </c:pt>
                <c:pt idx="19373">
                  <c:v>412.8</c:v>
                </c:pt>
                <c:pt idx="19374">
                  <c:v>420.2</c:v>
                </c:pt>
                <c:pt idx="19375">
                  <c:v>422</c:v>
                </c:pt>
                <c:pt idx="19376">
                  <c:v>420.6</c:v>
                </c:pt>
                <c:pt idx="19377">
                  <c:v>410.6</c:v>
                </c:pt>
                <c:pt idx="19378">
                  <c:v>418.9</c:v>
                </c:pt>
                <c:pt idx="19379">
                  <c:v>415.2</c:v>
                </c:pt>
                <c:pt idx="19380">
                  <c:v>423</c:v>
                </c:pt>
                <c:pt idx="19381">
                  <c:v>417.4</c:v>
                </c:pt>
                <c:pt idx="19382">
                  <c:v>416.6</c:v>
                </c:pt>
                <c:pt idx="19383">
                  <c:v>415.4</c:v>
                </c:pt>
                <c:pt idx="19384">
                  <c:v>415</c:v>
                </c:pt>
                <c:pt idx="19385">
                  <c:v>417.5</c:v>
                </c:pt>
                <c:pt idx="19386">
                  <c:v>416.4</c:v>
                </c:pt>
                <c:pt idx="19387">
                  <c:v>414.4</c:v>
                </c:pt>
                <c:pt idx="19388">
                  <c:v>418.1</c:v>
                </c:pt>
                <c:pt idx="19389">
                  <c:v>406.7</c:v>
                </c:pt>
                <c:pt idx="19390">
                  <c:v>416.6</c:v>
                </c:pt>
                <c:pt idx="19391">
                  <c:v>414.2</c:v>
                </c:pt>
                <c:pt idx="19392">
                  <c:v>419.1</c:v>
                </c:pt>
                <c:pt idx="19393">
                  <c:v>410.3</c:v>
                </c:pt>
                <c:pt idx="19394">
                  <c:v>413</c:v>
                </c:pt>
                <c:pt idx="19395">
                  <c:v>409.7</c:v>
                </c:pt>
                <c:pt idx="19396">
                  <c:v>410.1</c:v>
                </c:pt>
                <c:pt idx="19397">
                  <c:v>415.1</c:v>
                </c:pt>
                <c:pt idx="19398">
                  <c:v>412.4</c:v>
                </c:pt>
                <c:pt idx="19399">
                  <c:v>403.4</c:v>
                </c:pt>
                <c:pt idx="19400">
                  <c:v>406.7</c:v>
                </c:pt>
                <c:pt idx="19401">
                  <c:v>414.1</c:v>
                </c:pt>
                <c:pt idx="19402">
                  <c:v>410.8</c:v>
                </c:pt>
                <c:pt idx="19403">
                  <c:v>408.8</c:v>
                </c:pt>
                <c:pt idx="19404">
                  <c:v>411.5</c:v>
                </c:pt>
                <c:pt idx="19405">
                  <c:v>409</c:v>
                </c:pt>
                <c:pt idx="19406">
                  <c:v>414.2</c:v>
                </c:pt>
                <c:pt idx="19407">
                  <c:v>414.4</c:v>
                </c:pt>
                <c:pt idx="19408">
                  <c:v>412.7</c:v>
                </c:pt>
                <c:pt idx="19409">
                  <c:v>410.1</c:v>
                </c:pt>
                <c:pt idx="19410">
                  <c:v>413.3</c:v>
                </c:pt>
                <c:pt idx="19411">
                  <c:v>414.4</c:v>
                </c:pt>
                <c:pt idx="19412">
                  <c:v>405.4</c:v>
                </c:pt>
                <c:pt idx="19413">
                  <c:v>415</c:v>
                </c:pt>
                <c:pt idx="19414">
                  <c:v>413.7</c:v>
                </c:pt>
                <c:pt idx="19415">
                  <c:v>413.1</c:v>
                </c:pt>
                <c:pt idx="19416">
                  <c:v>407.6</c:v>
                </c:pt>
                <c:pt idx="19417">
                  <c:v>408.3</c:v>
                </c:pt>
                <c:pt idx="19418">
                  <c:v>412.3</c:v>
                </c:pt>
                <c:pt idx="19419">
                  <c:v>414.3</c:v>
                </c:pt>
                <c:pt idx="19420">
                  <c:v>413.5</c:v>
                </c:pt>
                <c:pt idx="19421">
                  <c:v>402.4</c:v>
                </c:pt>
                <c:pt idx="19422">
                  <c:v>413</c:v>
                </c:pt>
                <c:pt idx="19423">
                  <c:v>409.9</c:v>
                </c:pt>
                <c:pt idx="19424">
                  <c:v>410.2</c:v>
                </c:pt>
                <c:pt idx="19425">
                  <c:v>407.6</c:v>
                </c:pt>
                <c:pt idx="19426">
                  <c:v>407.7</c:v>
                </c:pt>
                <c:pt idx="19427">
                  <c:v>406.5</c:v>
                </c:pt>
                <c:pt idx="19428">
                  <c:v>413.1</c:v>
                </c:pt>
                <c:pt idx="19429">
                  <c:v>414.4</c:v>
                </c:pt>
                <c:pt idx="19430">
                  <c:v>409.3</c:v>
                </c:pt>
                <c:pt idx="19431">
                  <c:v>407.4</c:v>
                </c:pt>
                <c:pt idx="19432">
                  <c:v>407.7</c:v>
                </c:pt>
                <c:pt idx="19433">
                  <c:v>402.1</c:v>
                </c:pt>
                <c:pt idx="19434">
                  <c:v>402.3</c:v>
                </c:pt>
                <c:pt idx="19435">
                  <c:v>409</c:v>
                </c:pt>
                <c:pt idx="19436">
                  <c:v>409.8</c:v>
                </c:pt>
                <c:pt idx="19437">
                  <c:v>410.4</c:v>
                </c:pt>
                <c:pt idx="19438">
                  <c:v>401.1</c:v>
                </c:pt>
                <c:pt idx="19439">
                  <c:v>406.3</c:v>
                </c:pt>
                <c:pt idx="19440">
                  <c:v>404.5</c:v>
                </c:pt>
                <c:pt idx="19441">
                  <c:v>406.2</c:v>
                </c:pt>
                <c:pt idx="19442">
                  <c:v>404.1</c:v>
                </c:pt>
                <c:pt idx="19443">
                  <c:v>406.4</c:v>
                </c:pt>
                <c:pt idx="19444">
                  <c:v>408.7</c:v>
                </c:pt>
                <c:pt idx="19445">
                  <c:v>407.5</c:v>
                </c:pt>
                <c:pt idx="19446">
                  <c:v>406.4</c:v>
                </c:pt>
                <c:pt idx="19447">
                  <c:v>403</c:v>
                </c:pt>
                <c:pt idx="19448">
                  <c:v>403.9</c:v>
                </c:pt>
                <c:pt idx="19449">
                  <c:v>404.5</c:v>
                </c:pt>
                <c:pt idx="19450">
                  <c:v>407.1</c:v>
                </c:pt>
                <c:pt idx="19451">
                  <c:v>407.8</c:v>
                </c:pt>
                <c:pt idx="19452">
                  <c:v>400.7</c:v>
                </c:pt>
                <c:pt idx="19453">
                  <c:v>403.4</c:v>
                </c:pt>
                <c:pt idx="19454">
                  <c:v>406.1</c:v>
                </c:pt>
                <c:pt idx="19455">
                  <c:v>391.1</c:v>
                </c:pt>
                <c:pt idx="19456">
                  <c:v>408.4</c:v>
                </c:pt>
                <c:pt idx="19457">
                  <c:v>407.8</c:v>
                </c:pt>
                <c:pt idx="19458">
                  <c:v>400.7</c:v>
                </c:pt>
                <c:pt idx="19459">
                  <c:v>404.2</c:v>
                </c:pt>
                <c:pt idx="19460">
                  <c:v>402.1</c:v>
                </c:pt>
                <c:pt idx="19461">
                  <c:v>407.3</c:v>
                </c:pt>
                <c:pt idx="19462">
                  <c:v>407.4</c:v>
                </c:pt>
                <c:pt idx="19463">
                  <c:v>406.2</c:v>
                </c:pt>
                <c:pt idx="19464">
                  <c:v>408.3</c:v>
                </c:pt>
                <c:pt idx="19465">
                  <c:v>402.3</c:v>
                </c:pt>
                <c:pt idx="19466">
                  <c:v>402</c:v>
                </c:pt>
                <c:pt idx="19467">
                  <c:v>400.4</c:v>
                </c:pt>
                <c:pt idx="19468">
                  <c:v>398.7</c:v>
                </c:pt>
                <c:pt idx="19469">
                  <c:v>392.7</c:v>
                </c:pt>
                <c:pt idx="19470">
                  <c:v>393.5</c:v>
                </c:pt>
                <c:pt idx="19471">
                  <c:v>403.5</c:v>
                </c:pt>
                <c:pt idx="19472">
                  <c:v>404.7</c:v>
                </c:pt>
                <c:pt idx="19473">
                  <c:v>402.6</c:v>
                </c:pt>
                <c:pt idx="19474">
                  <c:v>404.8</c:v>
                </c:pt>
                <c:pt idx="19475">
                  <c:v>406.6</c:v>
                </c:pt>
                <c:pt idx="19476">
                  <c:v>408.4</c:v>
                </c:pt>
                <c:pt idx="19477">
                  <c:v>404.6</c:v>
                </c:pt>
                <c:pt idx="19478">
                  <c:v>399.2</c:v>
                </c:pt>
                <c:pt idx="19479">
                  <c:v>404.3</c:v>
                </c:pt>
                <c:pt idx="19480">
                  <c:v>401.3</c:v>
                </c:pt>
                <c:pt idx="19481">
                  <c:v>405.5</c:v>
                </c:pt>
                <c:pt idx="19482">
                  <c:v>407.4</c:v>
                </c:pt>
                <c:pt idx="19483">
                  <c:v>407.4</c:v>
                </c:pt>
                <c:pt idx="19484">
                  <c:v>404.9</c:v>
                </c:pt>
                <c:pt idx="19485">
                  <c:v>407.3</c:v>
                </c:pt>
                <c:pt idx="19486">
                  <c:v>404.5</c:v>
                </c:pt>
                <c:pt idx="19487">
                  <c:v>418.5</c:v>
                </c:pt>
                <c:pt idx="19488">
                  <c:v>413.6</c:v>
                </c:pt>
                <c:pt idx="19489">
                  <c:v>421.2</c:v>
                </c:pt>
                <c:pt idx="19490">
                  <c:v>420.1</c:v>
                </c:pt>
                <c:pt idx="19491">
                  <c:v>425</c:v>
                </c:pt>
                <c:pt idx="19492">
                  <c:v>420.7</c:v>
                </c:pt>
                <c:pt idx="19493">
                  <c:v>419.2</c:v>
                </c:pt>
                <c:pt idx="19494">
                  <c:v>425.2</c:v>
                </c:pt>
                <c:pt idx="19495">
                  <c:v>413.7</c:v>
                </c:pt>
                <c:pt idx="19496">
                  <c:v>414.3</c:v>
                </c:pt>
                <c:pt idx="19497">
                  <c:v>422.2</c:v>
                </c:pt>
                <c:pt idx="19498">
                  <c:v>420.8</c:v>
                </c:pt>
                <c:pt idx="19499">
                  <c:v>420.4</c:v>
                </c:pt>
                <c:pt idx="19500">
                  <c:v>420.4</c:v>
                </c:pt>
                <c:pt idx="19501">
                  <c:v>416.8</c:v>
                </c:pt>
                <c:pt idx="19502">
                  <c:v>417.8</c:v>
                </c:pt>
                <c:pt idx="19503">
                  <c:v>426.1</c:v>
                </c:pt>
                <c:pt idx="19504">
                  <c:v>426.8</c:v>
                </c:pt>
                <c:pt idx="19505">
                  <c:v>423.7</c:v>
                </c:pt>
                <c:pt idx="19506">
                  <c:v>428</c:v>
                </c:pt>
                <c:pt idx="19507">
                  <c:v>421.8</c:v>
                </c:pt>
                <c:pt idx="19508">
                  <c:v>421.5</c:v>
                </c:pt>
                <c:pt idx="19509">
                  <c:v>425</c:v>
                </c:pt>
                <c:pt idx="19510">
                  <c:v>423.6</c:v>
                </c:pt>
                <c:pt idx="19511">
                  <c:v>423.5</c:v>
                </c:pt>
                <c:pt idx="19512">
                  <c:v>425.2</c:v>
                </c:pt>
                <c:pt idx="19513">
                  <c:v>418.6</c:v>
                </c:pt>
                <c:pt idx="19514">
                  <c:v>417.4</c:v>
                </c:pt>
                <c:pt idx="19515">
                  <c:v>426.1</c:v>
                </c:pt>
                <c:pt idx="19516">
                  <c:v>424</c:v>
                </c:pt>
                <c:pt idx="19517">
                  <c:v>421.9</c:v>
                </c:pt>
                <c:pt idx="19518">
                  <c:v>432.8</c:v>
                </c:pt>
                <c:pt idx="19519">
                  <c:v>413.6</c:v>
                </c:pt>
                <c:pt idx="19520">
                  <c:v>410</c:v>
                </c:pt>
                <c:pt idx="19521">
                  <c:v>402.7</c:v>
                </c:pt>
                <c:pt idx="19522">
                  <c:v>401.2</c:v>
                </c:pt>
                <c:pt idx="19523">
                  <c:v>398</c:v>
                </c:pt>
                <c:pt idx="19524">
                  <c:v>394.6</c:v>
                </c:pt>
                <c:pt idx="19525">
                  <c:v>385.6</c:v>
                </c:pt>
                <c:pt idx="19526">
                  <c:v>388.9</c:v>
                </c:pt>
                <c:pt idx="19527">
                  <c:v>390.6</c:v>
                </c:pt>
                <c:pt idx="19528">
                  <c:v>390.8</c:v>
                </c:pt>
                <c:pt idx="19529">
                  <c:v>397.5</c:v>
                </c:pt>
                <c:pt idx="19530">
                  <c:v>398.5</c:v>
                </c:pt>
                <c:pt idx="19531">
                  <c:v>396</c:v>
                </c:pt>
                <c:pt idx="19532">
                  <c:v>407.9</c:v>
                </c:pt>
                <c:pt idx="19533">
                  <c:v>418.1</c:v>
                </c:pt>
                <c:pt idx="19534">
                  <c:v>425.5</c:v>
                </c:pt>
                <c:pt idx="19535">
                  <c:v>430</c:v>
                </c:pt>
                <c:pt idx="19536">
                  <c:v>421.5</c:v>
                </c:pt>
                <c:pt idx="19537">
                  <c:v>428.3</c:v>
                </c:pt>
                <c:pt idx="19538">
                  <c:v>428.1</c:v>
                </c:pt>
                <c:pt idx="19539">
                  <c:v>420.5</c:v>
                </c:pt>
                <c:pt idx="19540">
                  <c:v>421.5</c:v>
                </c:pt>
                <c:pt idx="19541">
                  <c:v>408.3</c:v>
                </c:pt>
                <c:pt idx="19542">
                  <c:v>417</c:v>
                </c:pt>
                <c:pt idx="19543">
                  <c:v>420</c:v>
                </c:pt>
                <c:pt idx="19544">
                  <c:v>416.7</c:v>
                </c:pt>
                <c:pt idx="19545">
                  <c:v>412.4</c:v>
                </c:pt>
                <c:pt idx="19546">
                  <c:v>409.5</c:v>
                </c:pt>
                <c:pt idx="19547">
                  <c:v>404.8</c:v>
                </c:pt>
                <c:pt idx="19548">
                  <c:v>406.5</c:v>
                </c:pt>
                <c:pt idx="19549">
                  <c:v>407.6</c:v>
                </c:pt>
                <c:pt idx="19550">
                  <c:v>413</c:v>
                </c:pt>
                <c:pt idx="19551">
                  <c:v>416.2</c:v>
                </c:pt>
                <c:pt idx="19552">
                  <c:v>412.5</c:v>
                </c:pt>
                <c:pt idx="19553">
                  <c:v>409.1</c:v>
                </c:pt>
                <c:pt idx="19554">
                  <c:v>408.4</c:v>
                </c:pt>
                <c:pt idx="19555">
                  <c:v>401.6</c:v>
                </c:pt>
                <c:pt idx="19556">
                  <c:v>409.7</c:v>
                </c:pt>
                <c:pt idx="19557">
                  <c:v>409.4</c:v>
                </c:pt>
                <c:pt idx="19558">
                  <c:v>405</c:v>
                </c:pt>
                <c:pt idx="19559">
                  <c:v>403.4</c:v>
                </c:pt>
                <c:pt idx="19560">
                  <c:v>394.8</c:v>
                </c:pt>
                <c:pt idx="19561">
                  <c:v>386.5</c:v>
                </c:pt>
                <c:pt idx="19562">
                  <c:v>390</c:v>
                </c:pt>
                <c:pt idx="19563">
                  <c:v>394.4</c:v>
                </c:pt>
                <c:pt idx="19564">
                  <c:v>407.3</c:v>
                </c:pt>
                <c:pt idx="19565">
                  <c:v>405.7</c:v>
                </c:pt>
                <c:pt idx="19566">
                  <c:v>422.9</c:v>
                </c:pt>
                <c:pt idx="19567">
                  <c:v>424</c:v>
                </c:pt>
                <c:pt idx="19568">
                  <c:v>430.2</c:v>
                </c:pt>
                <c:pt idx="19569">
                  <c:v>434</c:v>
                </c:pt>
                <c:pt idx="19570">
                  <c:v>431.3</c:v>
                </c:pt>
                <c:pt idx="19571">
                  <c:v>433</c:v>
                </c:pt>
                <c:pt idx="19572">
                  <c:v>431.3</c:v>
                </c:pt>
                <c:pt idx="19573">
                  <c:v>437.5</c:v>
                </c:pt>
                <c:pt idx="19574">
                  <c:v>436.1</c:v>
                </c:pt>
                <c:pt idx="19575">
                  <c:v>439</c:v>
                </c:pt>
                <c:pt idx="19576">
                  <c:v>440.8</c:v>
                </c:pt>
                <c:pt idx="19577">
                  <c:v>440</c:v>
                </c:pt>
                <c:pt idx="19578">
                  <c:v>433.3</c:v>
                </c:pt>
                <c:pt idx="19579">
                  <c:v>444.4</c:v>
                </c:pt>
                <c:pt idx="19580">
                  <c:v>441.8</c:v>
                </c:pt>
                <c:pt idx="19581">
                  <c:v>448.7</c:v>
                </c:pt>
                <c:pt idx="19582">
                  <c:v>443.4</c:v>
                </c:pt>
                <c:pt idx="19583">
                  <c:v>438.2</c:v>
                </c:pt>
                <c:pt idx="19584">
                  <c:v>446.5</c:v>
                </c:pt>
                <c:pt idx="19585">
                  <c:v>441.3</c:v>
                </c:pt>
                <c:pt idx="19586">
                  <c:v>443.4</c:v>
                </c:pt>
                <c:pt idx="19587">
                  <c:v>441.2</c:v>
                </c:pt>
                <c:pt idx="19588">
                  <c:v>443.9</c:v>
                </c:pt>
                <c:pt idx="19589">
                  <c:v>444.7</c:v>
                </c:pt>
                <c:pt idx="19590">
                  <c:v>431.5</c:v>
                </c:pt>
                <c:pt idx="19591">
                  <c:v>448</c:v>
                </c:pt>
                <c:pt idx="19592">
                  <c:v>448.6</c:v>
                </c:pt>
                <c:pt idx="19593">
                  <c:v>445.1</c:v>
                </c:pt>
                <c:pt idx="19594">
                  <c:v>449.6</c:v>
                </c:pt>
                <c:pt idx="19595">
                  <c:v>447.7</c:v>
                </c:pt>
                <c:pt idx="19596">
                  <c:v>439.3</c:v>
                </c:pt>
                <c:pt idx="19597">
                  <c:v>439.7</c:v>
                </c:pt>
                <c:pt idx="19598">
                  <c:v>448</c:v>
                </c:pt>
                <c:pt idx="19599">
                  <c:v>447.9</c:v>
                </c:pt>
                <c:pt idx="19600">
                  <c:v>451.9</c:v>
                </c:pt>
                <c:pt idx="19601">
                  <c:v>451.9</c:v>
                </c:pt>
                <c:pt idx="19602">
                  <c:v>451.9</c:v>
                </c:pt>
                <c:pt idx="19603">
                  <c:v>450.9</c:v>
                </c:pt>
                <c:pt idx="19604">
                  <c:v>451</c:v>
                </c:pt>
                <c:pt idx="19605">
                  <c:v>455.7</c:v>
                </c:pt>
                <c:pt idx="19606">
                  <c:v>447</c:v>
                </c:pt>
                <c:pt idx="19607">
                  <c:v>446.9</c:v>
                </c:pt>
                <c:pt idx="19608">
                  <c:v>451</c:v>
                </c:pt>
                <c:pt idx="19609">
                  <c:v>451.2</c:v>
                </c:pt>
                <c:pt idx="19610">
                  <c:v>451.9</c:v>
                </c:pt>
                <c:pt idx="19611">
                  <c:v>456.7</c:v>
                </c:pt>
                <c:pt idx="19612">
                  <c:v>465.4</c:v>
                </c:pt>
                <c:pt idx="19613">
                  <c:v>470</c:v>
                </c:pt>
                <c:pt idx="19614">
                  <c:v>459.3</c:v>
                </c:pt>
                <c:pt idx="19615">
                  <c:v>459.9</c:v>
                </c:pt>
                <c:pt idx="19616">
                  <c:v>455.3</c:v>
                </c:pt>
                <c:pt idx="19617">
                  <c:v>458.7</c:v>
                </c:pt>
                <c:pt idx="19618">
                  <c:v>452.8</c:v>
                </c:pt>
                <c:pt idx="19619">
                  <c:v>439.6</c:v>
                </c:pt>
                <c:pt idx="19620">
                  <c:v>428.4</c:v>
                </c:pt>
                <c:pt idx="19621">
                  <c:v>433.2</c:v>
                </c:pt>
                <c:pt idx="19622">
                  <c:v>445.8</c:v>
                </c:pt>
                <c:pt idx="19623">
                  <c:v>451.9</c:v>
                </c:pt>
                <c:pt idx="19624">
                  <c:v>455.8</c:v>
                </c:pt>
                <c:pt idx="19625">
                  <c:v>464.2</c:v>
                </c:pt>
                <c:pt idx="19626">
                  <c:v>467.8</c:v>
                </c:pt>
                <c:pt idx="19627">
                  <c:v>452.2</c:v>
                </c:pt>
                <c:pt idx="19628">
                  <c:v>452.9</c:v>
                </c:pt>
                <c:pt idx="19629">
                  <c:v>437.1</c:v>
                </c:pt>
                <c:pt idx="19630">
                  <c:v>431.8</c:v>
                </c:pt>
                <c:pt idx="19631">
                  <c:v>425.2</c:v>
                </c:pt>
                <c:pt idx="19632">
                  <c:v>413</c:v>
                </c:pt>
                <c:pt idx="19633">
                  <c:v>419.7</c:v>
                </c:pt>
                <c:pt idx="19634">
                  <c:v>420.1</c:v>
                </c:pt>
                <c:pt idx="19635">
                  <c:v>424.1</c:v>
                </c:pt>
                <c:pt idx="19636">
                  <c:v>429.5</c:v>
                </c:pt>
                <c:pt idx="19637">
                  <c:v>427</c:v>
                </c:pt>
                <c:pt idx="19638">
                  <c:v>428.3</c:v>
                </c:pt>
                <c:pt idx="19639">
                  <c:v>432.6</c:v>
                </c:pt>
                <c:pt idx="19640">
                  <c:v>424.6</c:v>
                </c:pt>
                <c:pt idx="19641">
                  <c:v>428.7</c:v>
                </c:pt>
                <c:pt idx="19642">
                  <c:v>432.4</c:v>
                </c:pt>
                <c:pt idx="19643">
                  <c:v>428.4</c:v>
                </c:pt>
                <c:pt idx="19644">
                  <c:v>433.6</c:v>
                </c:pt>
                <c:pt idx="19645">
                  <c:v>434.9</c:v>
                </c:pt>
                <c:pt idx="19646">
                  <c:v>432.3</c:v>
                </c:pt>
                <c:pt idx="19647">
                  <c:v>430.2</c:v>
                </c:pt>
                <c:pt idx="19648">
                  <c:v>431.8</c:v>
                </c:pt>
                <c:pt idx="19649">
                  <c:v>430.6</c:v>
                </c:pt>
                <c:pt idx="19650">
                  <c:v>423.8</c:v>
                </c:pt>
                <c:pt idx="19651">
                  <c:v>429.8</c:v>
                </c:pt>
                <c:pt idx="19652">
                  <c:v>427.4</c:v>
                </c:pt>
                <c:pt idx="19653">
                  <c:v>416.1</c:v>
                </c:pt>
                <c:pt idx="19654">
                  <c:v>432.5</c:v>
                </c:pt>
                <c:pt idx="19655">
                  <c:v>424.6</c:v>
                </c:pt>
                <c:pt idx="19656">
                  <c:v>431.6</c:v>
                </c:pt>
                <c:pt idx="19657">
                  <c:v>434.4</c:v>
                </c:pt>
                <c:pt idx="19658">
                  <c:v>435.7</c:v>
                </c:pt>
                <c:pt idx="19659">
                  <c:v>431.5</c:v>
                </c:pt>
                <c:pt idx="19660">
                  <c:v>432.6</c:v>
                </c:pt>
                <c:pt idx="19661">
                  <c:v>434.1</c:v>
                </c:pt>
                <c:pt idx="19662">
                  <c:v>429.6</c:v>
                </c:pt>
                <c:pt idx="19663">
                  <c:v>433.6</c:v>
                </c:pt>
                <c:pt idx="19664">
                  <c:v>433.3</c:v>
                </c:pt>
                <c:pt idx="19665">
                  <c:v>435.1</c:v>
                </c:pt>
                <c:pt idx="19666">
                  <c:v>435.1</c:v>
                </c:pt>
                <c:pt idx="19667">
                  <c:v>433.9</c:v>
                </c:pt>
                <c:pt idx="19668">
                  <c:v>435.9</c:v>
                </c:pt>
                <c:pt idx="19669">
                  <c:v>426.4</c:v>
                </c:pt>
                <c:pt idx="19670">
                  <c:v>430.4</c:v>
                </c:pt>
                <c:pt idx="19671">
                  <c:v>426.4</c:v>
                </c:pt>
                <c:pt idx="19672">
                  <c:v>433.8</c:v>
                </c:pt>
                <c:pt idx="19673">
                  <c:v>427.2</c:v>
                </c:pt>
                <c:pt idx="19674">
                  <c:v>429.9</c:v>
                </c:pt>
                <c:pt idx="19675">
                  <c:v>433.4</c:v>
                </c:pt>
                <c:pt idx="19676">
                  <c:v>428.2</c:v>
                </c:pt>
                <c:pt idx="19677">
                  <c:v>435.4</c:v>
                </c:pt>
                <c:pt idx="19678">
                  <c:v>436.3</c:v>
                </c:pt>
                <c:pt idx="19679">
                  <c:v>428.8</c:v>
                </c:pt>
                <c:pt idx="19680">
                  <c:v>431.7</c:v>
                </c:pt>
                <c:pt idx="19681">
                  <c:v>436.1</c:v>
                </c:pt>
                <c:pt idx="19682">
                  <c:v>433.1</c:v>
                </c:pt>
                <c:pt idx="19683">
                  <c:v>434</c:v>
                </c:pt>
                <c:pt idx="19684">
                  <c:v>433.9</c:v>
                </c:pt>
                <c:pt idx="19685">
                  <c:v>434.9</c:v>
                </c:pt>
                <c:pt idx="19686">
                  <c:v>436.1</c:v>
                </c:pt>
                <c:pt idx="19687">
                  <c:v>433</c:v>
                </c:pt>
                <c:pt idx="19688">
                  <c:v>426.6</c:v>
                </c:pt>
                <c:pt idx="19689">
                  <c:v>429.9</c:v>
                </c:pt>
                <c:pt idx="19690">
                  <c:v>431.6</c:v>
                </c:pt>
                <c:pt idx="19691">
                  <c:v>433.7</c:v>
                </c:pt>
                <c:pt idx="19692">
                  <c:v>429.6</c:v>
                </c:pt>
                <c:pt idx="19693">
                  <c:v>434.4</c:v>
                </c:pt>
                <c:pt idx="19694">
                  <c:v>435.1</c:v>
                </c:pt>
                <c:pt idx="19695">
                  <c:v>434.2</c:v>
                </c:pt>
                <c:pt idx="19696">
                  <c:v>432.3</c:v>
                </c:pt>
                <c:pt idx="19697">
                  <c:v>429</c:v>
                </c:pt>
                <c:pt idx="19698">
                  <c:v>436.6</c:v>
                </c:pt>
                <c:pt idx="19699">
                  <c:v>431</c:v>
                </c:pt>
                <c:pt idx="19700">
                  <c:v>434.9</c:v>
                </c:pt>
                <c:pt idx="19701">
                  <c:v>428.5</c:v>
                </c:pt>
                <c:pt idx="19702">
                  <c:v>434.8</c:v>
                </c:pt>
                <c:pt idx="19703">
                  <c:v>428.2</c:v>
                </c:pt>
                <c:pt idx="19704">
                  <c:v>435.5</c:v>
                </c:pt>
                <c:pt idx="19705">
                  <c:v>434.3</c:v>
                </c:pt>
                <c:pt idx="19706">
                  <c:v>428.6</c:v>
                </c:pt>
                <c:pt idx="19707">
                  <c:v>435.5</c:v>
                </c:pt>
                <c:pt idx="19708">
                  <c:v>424</c:v>
                </c:pt>
                <c:pt idx="19709">
                  <c:v>431.7</c:v>
                </c:pt>
                <c:pt idx="19710">
                  <c:v>429.2</c:v>
                </c:pt>
                <c:pt idx="19711">
                  <c:v>434.3</c:v>
                </c:pt>
                <c:pt idx="19712">
                  <c:v>438.3</c:v>
                </c:pt>
                <c:pt idx="19713">
                  <c:v>438</c:v>
                </c:pt>
                <c:pt idx="19714">
                  <c:v>437</c:v>
                </c:pt>
                <c:pt idx="19715">
                  <c:v>436.5</c:v>
                </c:pt>
                <c:pt idx="19716">
                  <c:v>438.1</c:v>
                </c:pt>
                <c:pt idx="19717">
                  <c:v>438.1</c:v>
                </c:pt>
                <c:pt idx="19718">
                  <c:v>435.1</c:v>
                </c:pt>
                <c:pt idx="19719">
                  <c:v>439.6</c:v>
                </c:pt>
                <c:pt idx="19720">
                  <c:v>435.3</c:v>
                </c:pt>
                <c:pt idx="19721">
                  <c:v>440.5</c:v>
                </c:pt>
                <c:pt idx="19722">
                  <c:v>439.1</c:v>
                </c:pt>
                <c:pt idx="19723">
                  <c:v>443.4</c:v>
                </c:pt>
                <c:pt idx="19724">
                  <c:v>464.4</c:v>
                </c:pt>
                <c:pt idx="19725">
                  <c:v>479.9</c:v>
                </c:pt>
                <c:pt idx="19726">
                  <c:v>490.6</c:v>
                </c:pt>
                <c:pt idx="19727">
                  <c:v>497</c:v>
                </c:pt>
                <c:pt idx="19728">
                  <c:v>499.3</c:v>
                </c:pt>
                <c:pt idx="19729">
                  <c:v>495.2</c:v>
                </c:pt>
                <c:pt idx="19730">
                  <c:v>490.3</c:v>
                </c:pt>
                <c:pt idx="19731">
                  <c:v>502.3</c:v>
                </c:pt>
                <c:pt idx="19732">
                  <c:v>499.9</c:v>
                </c:pt>
                <c:pt idx="19733">
                  <c:v>499.6</c:v>
                </c:pt>
                <c:pt idx="19734">
                  <c:v>489.2</c:v>
                </c:pt>
                <c:pt idx="19735">
                  <c:v>499.4</c:v>
                </c:pt>
                <c:pt idx="19736">
                  <c:v>493.3</c:v>
                </c:pt>
                <c:pt idx="19737">
                  <c:v>490.8</c:v>
                </c:pt>
                <c:pt idx="19738">
                  <c:v>484.5</c:v>
                </c:pt>
                <c:pt idx="19739">
                  <c:v>473.7</c:v>
                </c:pt>
                <c:pt idx="19740">
                  <c:v>475.5</c:v>
                </c:pt>
                <c:pt idx="19741">
                  <c:v>482.8</c:v>
                </c:pt>
                <c:pt idx="19742">
                  <c:v>469.7</c:v>
                </c:pt>
                <c:pt idx="19743">
                  <c:v>464</c:v>
                </c:pt>
                <c:pt idx="19744">
                  <c:v>449.6</c:v>
                </c:pt>
                <c:pt idx="19745">
                  <c:v>447.2</c:v>
                </c:pt>
                <c:pt idx="19746">
                  <c:v>455.4</c:v>
                </c:pt>
                <c:pt idx="19747">
                  <c:v>468.5</c:v>
                </c:pt>
                <c:pt idx="19748">
                  <c:v>482.2</c:v>
                </c:pt>
                <c:pt idx="19749">
                  <c:v>491.1</c:v>
                </c:pt>
                <c:pt idx="19750">
                  <c:v>492.6</c:v>
                </c:pt>
                <c:pt idx="19751">
                  <c:v>496</c:v>
                </c:pt>
                <c:pt idx="19752">
                  <c:v>495.4</c:v>
                </c:pt>
                <c:pt idx="19753">
                  <c:v>485</c:v>
                </c:pt>
                <c:pt idx="19754">
                  <c:v>486</c:v>
                </c:pt>
                <c:pt idx="19755">
                  <c:v>488.6</c:v>
                </c:pt>
                <c:pt idx="19756">
                  <c:v>481.3</c:v>
                </c:pt>
                <c:pt idx="19757">
                  <c:v>490.3</c:v>
                </c:pt>
                <c:pt idx="19758">
                  <c:v>485</c:v>
                </c:pt>
                <c:pt idx="19759">
                  <c:v>483.2</c:v>
                </c:pt>
                <c:pt idx="19760">
                  <c:v>476</c:v>
                </c:pt>
                <c:pt idx="19761">
                  <c:v>454.2</c:v>
                </c:pt>
                <c:pt idx="19762">
                  <c:v>447.2</c:v>
                </c:pt>
                <c:pt idx="19763">
                  <c:v>449.8</c:v>
                </c:pt>
                <c:pt idx="19764">
                  <c:v>458.5</c:v>
                </c:pt>
                <c:pt idx="19765">
                  <c:v>456.2</c:v>
                </c:pt>
                <c:pt idx="19766">
                  <c:v>473.1</c:v>
                </c:pt>
                <c:pt idx="19767">
                  <c:v>485</c:v>
                </c:pt>
                <c:pt idx="19768">
                  <c:v>480.2</c:v>
                </c:pt>
                <c:pt idx="19769">
                  <c:v>484</c:v>
                </c:pt>
                <c:pt idx="19770">
                  <c:v>484.6</c:v>
                </c:pt>
                <c:pt idx="19771">
                  <c:v>485.4</c:v>
                </c:pt>
                <c:pt idx="19772">
                  <c:v>480.8</c:v>
                </c:pt>
                <c:pt idx="19773">
                  <c:v>472.3</c:v>
                </c:pt>
                <c:pt idx="19774">
                  <c:v>481.8</c:v>
                </c:pt>
                <c:pt idx="19775">
                  <c:v>479.6</c:v>
                </c:pt>
                <c:pt idx="19776">
                  <c:v>479.6</c:v>
                </c:pt>
                <c:pt idx="19777">
                  <c:v>484</c:v>
                </c:pt>
                <c:pt idx="19778">
                  <c:v>484.4</c:v>
                </c:pt>
                <c:pt idx="19779">
                  <c:v>478.1</c:v>
                </c:pt>
                <c:pt idx="19780">
                  <c:v>480.7</c:v>
                </c:pt>
                <c:pt idx="19781">
                  <c:v>481.8</c:v>
                </c:pt>
                <c:pt idx="19782">
                  <c:v>473.2</c:v>
                </c:pt>
                <c:pt idx="19783">
                  <c:v>468.5</c:v>
                </c:pt>
                <c:pt idx="19784">
                  <c:v>471.3</c:v>
                </c:pt>
                <c:pt idx="19785">
                  <c:v>475.4</c:v>
                </c:pt>
                <c:pt idx="19786">
                  <c:v>476</c:v>
                </c:pt>
                <c:pt idx="19787">
                  <c:v>466.9</c:v>
                </c:pt>
                <c:pt idx="19788">
                  <c:v>469.4</c:v>
                </c:pt>
                <c:pt idx="19789">
                  <c:v>470</c:v>
                </c:pt>
                <c:pt idx="19790">
                  <c:v>463</c:v>
                </c:pt>
                <c:pt idx="19791">
                  <c:v>470.9</c:v>
                </c:pt>
                <c:pt idx="19792">
                  <c:v>467.2</c:v>
                </c:pt>
                <c:pt idx="19793">
                  <c:v>457.4</c:v>
                </c:pt>
                <c:pt idx="19794">
                  <c:v>454.7</c:v>
                </c:pt>
                <c:pt idx="19795">
                  <c:v>457</c:v>
                </c:pt>
                <c:pt idx="19796">
                  <c:v>463.4</c:v>
                </c:pt>
                <c:pt idx="19797">
                  <c:v>457.3</c:v>
                </c:pt>
                <c:pt idx="19798">
                  <c:v>476</c:v>
                </c:pt>
                <c:pt idx="19799">
                  <c:v>474.1</c:v>
                </c:pt>
                <c:pt idx="19800">
                  <c:v>482.3</c:v>
                </c:pt>
                <c:pt idx="19801">
                  <c:v>469.9</c:v>
                </c:pt>
                <c:pt idx="19802">
                  <c:v>465.4</c:v>
                </c:pt>
                <c:pt idx="19803">
                  <c:v>461.9</c:v>
                </c:pt>
                <c:pt idx="19804">
                  <c:v>478.5</c:v>
                </c:pt>
                <c:pt idx="19805">
                  <c:v>467.4</c:v>
                </c:pt>
                <c:pt idx="19806">
                  <c:v>469</c:v>
                </c:pt>
                <c:pt idx="19807">
                  <c:v>467.9</c:v>
                </c:pt>
                <c:pt idx="19808">
                  <c:v>467.7</c:v>
                </c:pt>
                <c:pt idx="19809">
                  <c:v>465.7</c:v>
                </c:pt>
                <c:pt idx="19810">
                  <c:v>473.5</c:v>
                </c:pt>
                <c:pt idx="19811">
                  <c:v>473.9</c:v>
                </c:pt>
                <c:pt idx="19812">
                  <c:v>475.5</c:v>
                </c:pt>
                <c:pt idx="19813">
                  <c:v>477.1</c:v>
                </c:pt>
                <c:pt idx="19814">
                  <c:v>476.3</c:v>
                </c:pt>
                <c:pt idx="19815">
                  <c:v>473.9</c:v>
                </c:pt>
                <c:pt idx="19816">
                  <c:v>471.7</c:v>
                </c:pt>
                <c:pt idx="19817">
                  <c:v>472.3</c:v>
                </c:pt>
                <c:pt idx="19818">
                  <c:v>473.6</c:v>
                </c:pt>
                <c:pt idx="19819">
                  <c:v>478.4</c:v>
                </c:pt>
                <c:pt idx="19820">
                  <c:v>471.1</c:v>
                </c:pt>
                <c:pt idx="19821">
                  <c:v>472.3</c:v>
                </c:pt>
                <c:pt idx="19822">
                  <c:v>471.9</c:v>
                </c:pt>
                <c:pt idx="19823">
                  <c:v>470.9</c:v>
                </c:pt>
                <c:pt idx="19824">
                  <c:v>468.9</c:v>
                </c:pt>
                <c:pt idx="19825">
                  <c:v>462.9</c:v>
                </c:pt>
                <c:pt idx="19826">
                  <c:v>459.2</c:v>
                </c:pt>
                <c:pt idx="19827">
                  <c:v>463.3</c:v>
                </c:pt>
                <c:pt idx="19828">
                  <c:v>465.6</c:v>
                </c:pt>
                <c:pt idx="19829">
                  <c:v>466</c:v>
                </c:pt>
                <c:pt idx="19830">
                  <c:v>460.1</c:v>
                </c:pt>
                <c:pt idx="19831">
                  <c:v>476.6</c:v>
                </c:pt>
                <c:pt idx="19832">
                  <c:v>479.6</c:v>
                </c:pt>
                <c:pt idx="19833">
                  <c:v>472.3</c:v>
                </c:pt>
                <c:pt idx="19834">
                  <c:v>461.9</c:v>
                </c:pt>
                <c:pt idx="19835">
                  <c:v>446</c:v>
                </c:pt>
                <c:pt idx="19836">
                  <c:v>433</c:v>
                </c:pt>
                <c:pt idx="19837">
                  <c:v>429.2</c:v>
                </c:pt>
                <c:pt idx="19838">
                  <c:v>438.9</c:v>
                </c:pt>
                <c:pt idx="19839">
                  <c:v>436.2</c:v>
                </c:pt>
                <c:pt idx="19840">
                  <c:v>433.2</c:v>
                </c:pt>
                <c:pt idx="19841">
                  <c:v>430.6</c:v>
                </c:pt>
                <c:pt idx="19842">
                  <c:v>434.1</c:v>
                </c:pt>
                <c:pt idx="19843">
                  <c:v>437.4</c:v>
                </c:pt>
                <c:pt idx="19844">
                  <c:v>441.1</c:v>
                </c:pt>
                <c:pt idx="19845">
                  <c:v>442.9</c:v>
                </c:pt>
                <c:pt idx="19846">
                  <c:v>434.6</c:v>
                </c:pt>
                <c:pt idx="19847">
                  <c:v>434.3</c:v>
                </c:pt>
                <c:pt idx="19848">
                  <c:v>440.7</c:v>
                </c:pt>
                <c:pt idx="19849">
                  <c:v>434.5</c:v>
                </c:pt>
                <c:pt idx="19850">
                  <c:v>440.5</c:v>
                </c:pt>
                <c:pt idx="19851">
                  <c:v>442.9</c:v>
                </c:pt>
                <c:pt idx="19852">
                  <c:v>437</c:v>
                </c:pt>
                <c:pt idx="19853">
                  <c:v>436.4</c:v>
                </c:pt>
                <c:pt idx="19854">
                  <c:v>440.2</c:v>
                </c:pt>
                <c:pt idx="19855">
                  <c:v>440.5</c:v>
                </c:pt>
                <c:pt idx="19856">
                  <c:v>439.1</c:v>
                </c:pt>
                <c:pt idx="19857">
                  <c:v>432.6</c:v>
                </c:pt>
                <c:pt idx="19858">
                  <c:v>433.6</c:v>
                </c:pt>
                <c:pt idx="19859">
                  <c:v>430.2</c:v>
                </c:pt>
                <c:pt idx="19860">
                  <c:v>435.1</c:v>
                </c:pt>
                <c:pt idx="19861">
                  <c:v>440.8</c:v>
                </c:pt>
                <c:pt idx="19862">
                  <c:v>439.5</c:v>
                </c:pt>
                <c:pt idx="19863">
                  <c:v>440.9</c:v>
                </c:pt>
                <c:pt idx="19864">
                  <c:v>440.1</c:v>
                </c:pt>
                <c:pt idx="19865">
                  <c:v>440.1</c:v>
                </c:pt>
                <c:pt idx="19866">
                  <c:v>439.1</c:v>
                </c:pt>
                <c:pt idx="19867">
                  <c:v>433.6</c:v>
                </c:pt>
                <c:pt idx="19868">
                  <c:v>439.5</c:v>
                </c:pt>
                <c:pt idx="19869">
                  <c:v>436.3</c:v>
                </c:pt>
                <c:pt idx="19870">
                  <c:v>439.1</c:v>
                </c:pt>
                <c:pt idx="19871">
                  <c:v>437.3</c:v>
                </c:pt>
                <c:pt idx="19872">
                  <c:v>436.1</c:v>
                </c:pt>
                <c:pt idx="19873">
                  <c:v>428.2</c:v>
                </c:pt>
                <c:pt idx="19874">
                  <c:v>433.7</c:v>
                </c:pt>
                <c:pt idx="19875">
                  <c:v>437.7</c:v>
                </c:pt>
                <c:pt idx="19876">
                  <c:v>436.9</c:v>
                </c:pt>
                <c:pt idx="19877">
                  <c:v>430</c:v>
                </c:pt>
                <c:pt idx="19878">
                  <c:v>432</c:v>
                </c:pt>
                <c:pt idx="19879">
                  <c:v>435.1</c:v>
                </c:pt>
                <c:pt idx="19880">
                  <c:v>436.9</c:v>
                </c:pt>
                <c:pt idx="19881">
                  <c:v>439</c:v>
                </c:pt>
                <c:pt idx="19882">
                  <c:v>433.7</c:v>
                </c:pt>
                <c:pt idx="19883">
                  <c:v>431.4</c:v>
                </c:pt>
                <c:pt idx="19884">
                  <c:v>435.1</c:v>
                </c:pt>
                <c:pt idx="19885">
                  <c:v>435.6</c:v>
                </c:pt>
                <c:pt idx="19886">
                  <c:v>436.5</c:v>
                </c:pt>
                <c:pt idx="19887">
                  <c:v>436.2</c:v>
                </c:pt>
                <c:pt idx="19888">
                  <c:v>435.4</c:v>
                </c:pt>
                <c:pt idx="19889">
                  <c:v>433.6</c:v>
                </c:pt>
                <c:pt idx="19890">
                  <c:v>436.2</c:v>
                </c:pt>
                <c:pt idx="19891">
                  <c:v>433.8</c:v>
                </c:pt>
                <c:pt idx="19892">
                  <c:v>440.5</c:v>
                </c:pt>
                <c:pt idx="19893">
                  <c:v>442.9</c:v>
                </c:pt>
                <c:pt idx="19894">
                  <c:v>454</c:v>
                </c:pt>
                <c:pt idx="19895">
                  <c:v>467</c:v>
                </c:pt>
                <c:pt idx="19896">
                  <c:v>485.7</c:v>
                </c:pt>
                <c:pt idx="19897">
                  <c:v>489.5</c:v>
                </c:pt>
                <c:pt idx="19898">
                  <c:v>491.9</c:v>
                </c:pt>
                <c:pt idx="19899">
                  <c:v>480.4</c:v>
                </c:pt>
                <c:pt idx="19900">
                  <c:v>488.1</c:v>
                </c:pt>
                <c:pt idx="19901">
                  <c:v>490.1</c:v>
                </c:pt>
                <c:pt idx="19902">
                  <c:v>478.4</c:v>
                </c:pt>
                <c:pt idx="19903">
                  <c:v>497.4</c:v>
                </c:pt>
                <c:pt idx="19904">
                  <c:v>493.2</c:v>
                </c:pt>
                <c:pt idx="19905">
                  <c:v>486.8</c:v>
                </c:pt>
                <c:pt idx="19906">
                  <c:v>491.5</c:v>
                </c:pt>
                <c:pt idx="19907">
                  <c:v>486</c:v>
                </c:pt>
                <c:pt idx="19908">
                  <c:v>492.3</c:v>
                </c:pt>
                <c:pt idx="19909">
                  <c:v>480.6</c:v>
                </c:pt>
                <c:pt idx="19910">
                  <c:v>489.1</c:v>
                </c:pt>
                <c:pt idx="19911">
                  <c:v>482.9</c:v>
                </c:pt>
                <c:pt idx="19912">
                  <c:v>484.1</c:v>
                </c:pt>
                <c:pt idx="19913">
                  <c:v>486.7</c:v>
                </c:pt>
                <c:pt idx="19914">
                  <c:v>487.5</c:v>
                </c:pt>
                <c:pt idx="19915">
                  <c:v>485.4</c:v>
                </c:pt>
                <c:pt idx="19916">
                  <c:v>480.1</c:v>
                </c:pt>
                <c:pt idx="19917">
                  <c:v>490.2</c:v>
                </c:pt>
                <c:pt idx="19918">
                  <c:v>489</c:v>
                </c:pt>
                <c:pt idx="19919">
                  <c:v>475.6</c:v>
                </c:pt>
                <c:pt idx="19920">
                  <c:v>472.4</c:v>
                </c:pt>
                <c:pt idx="19921">
                  <c:v>471.3</c:v>
                </c:pt>
                <c:pt idx="19922">
                  <c:v>464.8</c:v>
                </c:pt>
                <c:pt idx="19923">
                  <c:v>479.7</c:v>
                </c:pt>
                <c:pt idx="19924">
                  <c:v>483</c:v>
                </c:pt>
                <c:pt idx="19925">
                  <c:v>476.8</c:v>
                </c:pt>
                <c:pt idx="19926">
                  <c:v>481.1</c:v>
                </c:pt>
                <c:pt idx="19927">
                  <c:v>481</c:v>
                </c:pt>
                <c:pt idx="19928">
                  <c:v>479</c:v>
                </c:pt>
                <c:pt idx="19929">
                  <c:v>479.7</c:v>
                </c:pt>
                <c:pt idx="19930">
                  <c:v>476.3</c:v>
                </c:pt>
                <c:pt idx="19931">
                  <c:v>481.2</c:v>
                </c:pt>
                <c:pt idx="19932">
                  <c:v>463.9</c:v>
                </c:pt>
                <c:pt idx="19933">
                  <c:v>481.3</c:v>
                </c:pt>
                <c:pt idx="19934">
                  <c:v>477</c:v>
                </c:pt>
                <c:pt idx="19935">
                  <c:v>478.5</c:v>
                </c:pt>
                <c:pt idx="19936">
                  <c:v>476.4</c:v>
                </c:pt>
                <c:pt idx="19937">
                  <c:v>474.5</c:v>
                </c:pt>
                <c:pt idx="19938">
                  <c:v>472.7</c:v>
                </c:pt>
                <c:pt idx="19939">
                  <c:v>469.3</c:v>
                </c:pt>
                <c:pt idx="19940">
                  <c:v>471.9</c:v>
                </c:pt>
                <c:pt idx="19941">
                  <c:v>474.4</c:v>
                </c:pt>
                <c:pt idx="19942">
                  <c:v>467.4</c:v>
                </c:pt>
                <c:pt idx="19943">
                  <c:v>474.7</c:v>
                </c:pt>
                <c:pt idx="19944">
                  <c:v>471.9</c:v>
                </c:pt>
                <c:pt idx="19945">
                  <c:v>463.3</c:v>
                </c:pt>
                <c:pt idx="19946">
                  <c:v>464.2</c:v>
                </c:pt>
                <c:pt idx="19947">
                  <c:v>466.7</c:v>
                </c:pt>
                <c:pt idx="19948">
                  <c:v>468.3</c:v>
                </c:pt>
                <c:pt idx="19949">
                  <c:v>469.1</c:v>
                </c:pt>
                <c:pt idx="19950">
                  <c:v>462.2</c:v>
                </c:pt>
                <c:pt idx="19951">
                  <c:v>468.4</c:v>
                </c:pt>
                <c:pt idx="19952">
                  <c:v>469</c:v>
                </c:pt>
                <c:pt idx="19953">
                  <c:v>475.4</c:v>
                </c:pt>
                <c:pt idx="19954">
                  <c:v>473.9</c:v>
                </c:pt>
                <c:pt idx="19955">
                  <c:v>475.3</c:v>
                </c:pt>
                <c:pt idx="19956">
                  <c:v>471</c:v>
                </c:pt>
                <c:pt idx="19957">
                  <c:v>467.9</c:v>
                </c:pt>
                <c:pt idx="19958">
                  <c:v>465.6</c:v>
                </c:pt>
                <c:pt idx="19959">
                  <c:v>472.7</c:v>
                </c:pt>
                <c:pt idx="19960">
                  <c:v>467.5</c:v>
                </c:pt>
                <c:pt idx="19961">
                  <c:v>462.6</c:v>
                </c:pt>
                <c:pt idx="19962">
                  <c:v>467.3</c:v>
                </c:pt>
                <c:pt idx="19963">
                  <c:v>467.9</c:v>
                </c:pt>
                <c:pt idx="19964">
                  <c:v>462.8</c:v>
                </c:pt>
                <c:pt idx="19965">
                  <c:v>466.4</c:v>
                </c:pt>
                <c:pt idx="19966">
                  <c:v>469.3</c:v>
                </c:pt>
                <c:pt idx="19967">
                  <c:v>473.1</c:v>
                </c:pt>
                <c:pt idx="19968">
                  <c:v>474.7</c:v>
                </c:pt>
                <c:pt idx="19969">
                  <c:v>472.7</c:v>
                </c:pt>
                <c:pt idx="19970">
                  <c:v>467.9</c:v>
                </c:pt>
                <c:pt idx="19971">
                  <c:v>467.6</c:v>
                </c:pt>
                <c:pt idx="19972">
                  <c:v>482.4</c:v>
                </c:pt>
                <c:pt idx="19973">
                  <c:v>487.5</c:v>
                </c:pt>
                <c:pt idx="19974">
                  <c:v>481.1</c:v>
                </c:pt>
                <c:pt idx="19975">
                  <c:v>490.2</c:v>
                </c:pt>
                <c:pt idx="19976">
                  <c:v>487.1</c:v>
                </c:pt>
                <c:pt idx="19977">
                  <c:v>487.4</c:v>
                </c:pt>
                <c:pt idx="19978">
                  <c:v>481.7</c:v>
                </c:pt>
                <c:pt idx="19979">
                  <c:v>473.1</c:v>
                </c:pt>
                <c:pt idx="19980">
                  <c:v>458.6</c:v>
                </c:pt>
                <c:pt idx="19981">
                  <c:v>450.5</c:v>
                </c:pt>
                <c:pt idx="19982">
                  <c:v>446.5</c:v>
                </c:pt>
                <c:pt idx="19983">
                  <c:v>443</c:v>
                </c:pt>
                <c:pt idx="19984">
                  <c:v>445.1</c:v>
                </c:pt>
                <c:pt idx="19985">
                  <c:v>433.5</c:v>
                </c:pt>
                <c:pt idx="19986">
                  <c:v>429.2</c:v>
                </c:pt>
                <c:pt idx="19987">
                  <c:v>437.9</c:v>
                </c:pt>
                <c:pt idx="19988">
                  <c:v>434.1</c:v>
                </c:pt>
                <c:pt idx="19989">
                  <c:v>441.3</c:v>
                </c:pt>
                <c:pt idx="19990">
                  <c:v>446.9</c:v>
                </c:pt>
                <c:pt idx="19991">
                  <c:v>445.8</c:v>
                </c:pt>
                <c:pt idx="19992">
                  <c:v>448.8</c:v>
                </c:pt>
                <c:pt idx="19993">
                  <c:v>442.7</c:v>
                </c:pt>
                <c:pt idx="19994">
                  <c:v>445.2</c:v>
                </c:pt>
                <c:pt idx="19995">
                  <c:v>436.5</c:v>
                </c:pt>
                <c:pt idx="19996">
                  <c:v>440.5</c:v>
                </c:pt>
                <c:pt idx="19997">
                  <c:v>448.2</c:v>
                </c:pt>
                <c:pt idx="19998">
                  <c:v>453.6</c:v>
                </c:pt>
                <c:pt idx="19999">
                  <c:v>457.3</c:v>
                </c:pt>
                <c:pt idx="20000">
                  <c:v>461.9</c:v>
                </c:pt>
                <c:pt idx="20001">
                  <c:v>492.9</c:v>
                </c:pt>
                <c:pt idx="20002">
                  <c:v>500.4</c:v>
                </c:pt>
                <c:pt idx="20003">
                  <c:v>498</c:v>
                </c:pt>
                <c:pt idx="20004">
                  <c:v>493.6</c:v>
                </c:pt>
                <c:pt idx="20005">
                  <c:v>488.5</c:v>
                </c:pt>
                <c:pt idx="20006">
                  <c:v>487.3</c:v>
                </c:pt>
                <c:pt idx="20007">
                  <c:v>489.3</c:v>
                </c:pt>
                <c:pt idx="20008">
                  <c:v>496.2</c:v>
                </c:pt>
                <c:pt idx="20009">
                  <c:v>499.6</c:v>
                </c:pt>
                <c:pt idx="20010">
                  <c:v>497.6</c:v>
                </c:pt>
                <c:pt idx="20011">
                  <c:v>501.9</c:v>
                </c:pt>
                <c:pt idx="20012">
                  <c:v>500.4</c:v>
                </c:pt>
                <c:pt idx="20013">
                  <c:v>496.5</c:v>
                </c:pt>
                <c:pt idx="20014">
                  <c:v>496.4</c:v>
                </c:pt>
                <c:pt idx="20015">
                  <c:v>497</c:v>
                </c:pt>
                <c:pt idx="20016">
                  <c:v>497.4</c:v>
                </c:pt>
                <c:pt idx="20017">
                  <c:v>495.2</c:v>
                </c:pt>
                <c:pt idx="20018">
                  <c:v>495.6</c:v>
                </c:pt>
                <c:pt idx="20019">
                  <c:v>485.1</c:v>
                </c:pt>
                <c:pt idx="20020">
                  <c:v>471.6</c:v>
                </c:pt>
                <c:pt idx="20021">
                  <c:v>476.6</c:v>
                </c:pt>
                <c:pt idx="20022">
                  <c:v>485</c:v>
                </c:pt>
                <c:pt idx="20023">
                  <c:v>486.3</c:v>
                </c:pt>
                <c:pt idx="20024">
                  <c:v>480.6</c:v>
                </c:pt>
                <c:pt idx="20025">
                  <c:v>488.2</c:v>
                </c:pt>
                <c:pt idx="20026">
                  <c:v>479.6</c:v>
                </c:pt>
                <c:pt idx="20027">
                  <c:v>479</c:v>
                </c:pt>
                <c:pt idx="20028">
                  <c:v>474.9</c:v>
                </c:pt>
                <c:pt idx="20029">
                  <c:v>482.3</c:v>
                </c:pt>
                <c:pt idx="20030">
                  <c:v>481.6</c:v>
                </c:pt>
                <c:pt idx="20031">
                  <c:v>478.8</c:v>
                </c:pt>
                <c:pt idx="20032">
                  <c:v>483.2</c:v>
                </c:pt>
                <c:pt idx="20033">
                  <c:v>485</c:v>
                </c:pt>
                <c:pt idx="20034">
                  <c:v>481.2</c:v>
                </c:pt>
                <c:pt idx="20035">
                  <c:v>489.6</c:v>
                </c:pt>
                <c:pt idx="20036">
                  <c:v>486.9</c:v>
                </c:pt>
                <c:pt idx="20037">
                  <c:v>485.7</c:v>
                </c:pt>
                <c:pt idx="20038">
                  <c:v>481.7</c:v>
                </c:pt>
                <c:pt idx="20039">
                  <c:v>485.8</c:v>
                </c:pt>
                <c:pt idx="20040">
                  <c:v>487.5</c:v>
                </c:pt>
                <c:pt idx="20041">
                  <c:v>485.8</c:v>
                </c:pt>
                <c:pt idx="20042">
                  <c:v>488.3</c:v>
                </c:pt>
                <c:pt idx="20043">
                  <c:v>481.2</c:v>
                </c:pt>
                <c:pt idx="20044">
                  <c:v>480.8</c:v>
                </c:pt>
                <c:pt idx="20045">
                  <c:v>481.5</c:v>
                </c:pt>
                <c:pt idx="20046">
                  <c:v>492.2</c:v>
                </c:pt>
                <c:pt idx="20047">
                  <c:v>495.6</c:v>
                </c:pt>
                <c:pt idx="20048">
                  <c:v>491.7</c:v>
                </c:pt>
                <c:pt idx="20049">
                  <c:v>484.9</c:v>
                </c:pt>
                <c:pt idx="20050">
                  <c:v>466.2</c:v>
                </c:pt>
                <c:pt idx="20051">
                  <c:v>461.2</c:v>
                </c:pt>
                <c:pt idx="20052">
                  <c:v>454.3</c:v>
                </c:pt>
                <c:pt idx="20053">
                  <c:v>454</c:v>
                </c:pt>
                <c:pt idx="20054">
                  <c:v>449</c:v>
                </c:pt>
                <c:pt idx="20055">
                  <c:v>449</c:v>
                </c:pt>
                <c:pt idx="20056">
                  <c:v>442.7</c:v>
                </c:pt>
                <c:pt idx="20057">
                  <c:v>447</c:v>
                </c:pt>
                <c:pt idx="20058">
                  <c:v>452.5</c:v>
                </c:pt>
                <c:pt idx="20059">
                  <c:v>453.7</c:v>
                </c:pt>
                <c:pt idx="20060">
                  <c:v>455.9</c:v>
                </c:pt>
                <c:pt idx="20061">
                  <c:v>459.6</c:v>
                </c:pt>
                <c:pt idx="20062">
                  <c:v>464.3</c:v>
                </c:pt>
                <c:pt idx="20063">
                  <c:v>475.5</c:v>
                </c:pt>
                <c:pt idx="20064">
                  <c:v>496.2</c:v>
                </c:pt>
                <c:pt idx="20065">
                  <c:v>493.7</c:v>
                </c:pt>
                <c:pt idx="20066">
                  <c:v>503</c:v>
                </c:pt>
                <c:pt idx="20067">
                  <c:v>504.3</c:v>
                </c:pt>
                <c:pt idx="20068">
                  <c:v>500.7</c:v>
                </c:pt>
                <c:pt idx="20069">
                  <c:v>500</c:v>
                </c:pt>
                <c:pt idx="20070">
                  <c:v>497.8</c:v>
                </c:pt>
                <c:pt idx="20071">
                  <c:v>505.5</c:v>
                </c:pt>
                <c:pt idx="20072">
                  <c:v>501</c:v>
                </c:pt>
                <c:pt idx="20073">
                  <c:v>500.3</c:v>
                </c:pt>
                <c:pt idx="20074">
                  <c:v>493.4</c:v>
                </c:pt>
                <c:pt idx="20075">
                  <c:v>499</c:v>
                </c:pt>
                <c:pt idx="20076">
                  <c:v>501.1</c:v>
                </c:pt>
                <c:pt idx="20077">
                  <c:v>498.5</c:v>
                </c:pt>
                <c:pt idx="20078">
                  <c:v>497.8</c:v>
                </c:pt>
                <c:pt idx="20079">
                  <c:v>497.3</c:v>
                </c:pt>
                <c:pt idx="20080">
                  <c:v>492.5</c:v>
                </c:pt>
                <c:pt idx="20081">
                  <c:v>492.5</c:v>
                </c:pt>
                <c:pt idx="20082">
                  <c:v>482.2</c:v>
                </c:pt>
                <c:pt idx="20083">
                  <c:v>496.2</c:v>
                </c:pt>
                <c:pt idx="20084">
                  <c:v>497.8</c:v>
                </c:pt>
                <c:pt idx="20085">
                  <c:v>494.6</c:v>
                </c:pt>
                <c:pt idx="20086">
                  <c:v>497.5</c:v>
                </c:pt>
                <c:pt idx="20087">
                  <c:v>498</c:v>
                </c:pt>
                <c:pt idx="20088">
                  <c:v>495.5</c:v>
                </c:pt>
                <c:pt idx="20089">
                  <c:v>491.8</c:v>
                </c:pt>
                <c:pt idx="20090">
                  <c:v>477.4</c:v>
                </c:pt>
                <c:pt idx="20091">
                  <c:v>457.8</c:v>
                </c:pt>
                <c:pt idx="20092">
                  <c:v>452.1</c:v>
                </c:pt>
                <c:pt idx="20093">
                  <c:v>452.5</c:v>
                </c:pt>
                <c:pt idx="20094">
                  <c:v>455.5</c:v>
                </c:pt>
                <c:pt idx="20095">
                  <c:v>474.6</c:v>
                </c:pt>
                <c:pt idx="20096">
                  <c:v>464</c:v>
                </c:pt>
                <c:pt idx="20097">
                  <c:v>457.9</c:v>
                </c:pt>
                <c:pt idx="20098">
                  <c:v>453.6</c:v>
                </c:pt>
                <c:pt idx="20099">
                  <c:v>441</c:v>
                </c:pt>
                <c:pt idx="20100">
                  <c:v>439.8</c:v>
                </c:pt>
                <c:pt idx="20101">
                  <c:v>440</c:v>
                </c:pt>
                <c:pt idx="20102">
                  <c:v>444.8</c:v>
                </c:pt>
                <c:pt idx="20103">
                  <c:v>450.9</c:v>
                </c:pt>
                <c:pt idx="20104">
                  <c:v>452.5</c:v>
                </c:pt>
                <c:pt idx="20105">
                  <c:v>456.3</c:v>
                </c:pt>
                <c:pt idx="20106">
                  <c:v>451.4</c:v>
                </c:pt>
                <c:pt idx="20107">
                  <c:v>459.3</c:v>
                </c:pt>
                <c:pt idx="20108">
                  <c:v>457.3</c:v>
                </c:pt>
                <c:pt idx="20109">
                  <c:v>455.9</c:v>
                </c:pt>
                <c:pt idx="20110">
                  <c:v>450.2</c:v>
                </c:pt>
                <c:pt idx="20111">
                  <c:v>453.9</c:v>
                </c:pt>
                <c:pt idx="20112">
                  <c:v>451.2</c:v>
                </c:pt>
                <c:pt idx="20113">
                  <c:v>473.7</c:v>
                </c:pt>
                <c:pt idx="20114">
                  <c:v>492.3</c:v>
                </c:pt>
                <c:pt idx="20115">
                  <c:v>500.2</c:v>
                </c:pt>
                <c:pt idx="20116">
                  <c:v>490</c:v>
                </c:pt>
                <c:pt idx="20117">
                  <c:v>493.2</c:v>
                </c:pt>
                <c:pt idx="20118">
                  <c:v>493.9</c:v>
                </c:pt>
                <c:pt idx="20119">
                  <c:v>501.1</c:v>
                </c:pt>
                <c:pt idx="20120">
                  <c:v>504.6</c:v>
                </c:pt>
                <c:pt idx="20121">
                  <c:v>507.3</c:v>
                </c:pt>
                <c:pt idx="20122">
                  <c:v>507</c:v>
                </c:pt>
                <c:pt idx="20123">
                  <c:v>505.7</c:v>
                </c:pt>
                <c:pt idx="20124">
                  <c:v>505.3</c:v>
                </c:pt>
                <c:pt idx="20125">
                  <c:v>504.1</c:v>
                </c:pt>
                <c:pt idx="20126">
                  <c:v>501.6</c:v>
                </c:pt>
                <c:pt idx="20127">
                  <c:v>499.4</c:v>
                </c:pt>
                <c:pt idx="20128">
                  <c:v>495</c:v>
                </c:pt>
                <c:pt idx="20129">
                  <c:v>483.1</c:v>
                </c:pt>
                <c:pt idx="20130">
                  <c:v>494.5</c:v>
                </c:pt>
                <c:pt idx="20131">
                  <c:v>498.9</c:v>
                </c:pt>
                <c:pt idx="20132">
                  <c:v>498</c:v>
                </c:pt>
                <c:pt idx="20133">
                  <c:v>495.5</c:v>
                </c:pt>
                <c:pt idx="20134">
                  <c:v>488.4</c:v>
                </c:pt>
                <c:pt idx="20135">
                  <c:v>493.5</c:v>
                </c:pt>
                <c:pt idx="20136">
                  <c:v>493.5</c:v>
                </c:pt>
                <c:pt idx="20137">
                  <c:v>493.8</c:v>
                </c:pt>
                <c:pt idx="20138">
                  <c:v>485.9</c:v>
                </c:pt>
                <c:pt idx="20139">
                  <c:v>482.6</c:v>
                </c:pt>
                <c:pt idx="20140">
                  <c:v>492.4</c:v>
                </c:pt>
                <c:pt idx="20141">
                  <c:v>495.6</c:v>
                </c:pt>
                <c:pt idx="20142">
                  <c:v>494.4</c:v>
                </c:pt>
                <c:pt idx="20143">
                  <c:v>478.4</c:v>
                </c:pt>
                <c:pt idx="20144">
                  <c:v>466.3</c:v>
                </c:pt>
                <c:pt idx="20145">
                  <c:v>460.7</c:v>
                </c:pt>
                <c:pt idx="20146">
                  <c:v>453.9</c:v>
                </c:pt>
                <c:pt idx="20147">
                  <c:v>443.4</c:v>
                </c:pt>
                <c:pt idx="20148">
                  <c:v>448.7</c:v>
                </c:pt>
                <c:pt idx="20149">
                  <c:v>445.4</c:v>
                </c:pt>
                <c:pt idx="20150">
                  <c:v>455.1</c:v>
                </c:pt>
                <c:pt idx="20151">
                  <c:v>467</c:v>
                </c:pt>
                <c:pt idx="20152">
                  <c:v>474.8</c:v>
                </c:pt>
                <c:pt idx="20153">
                  <c:v>491.8</c:v>
                </c:pt>
                <c:pt idx="20154">
                  <c:v>482.4</c:v>
                </c:pt>
                <c:pt idx="20155">
                  <c:v>494.4</c:v>
                </c:pt>
                <c:pt idx="20156">
                  <c:v>493.5</c:v>
                </c:pt>
                <c:pt idx="20157">
                  <c:v>495</c:v>
                </c:pt>
                <c:pt idx="20158">
                  <c:v>503.9</c:v>
                </c:pt>
                <c:pt idx="20159">
                  <c:v>498.6</c:v>
                </c:pt>
                <c:pt idx="20160">
                  <c:v>496.3</c:v>
                </c:pt>
                <c:pt idx="20161">
                  <c:v>494.4</c:v>
                </c:pt>
                <c:pt idx="20162">
                  <c:v>494.4</c:v>
                </c:pt>
                <c:pt idx="20163">
                  <c:v>489.3</c:v>
                </c:pt>
                <c:pt idx="20164">
                  <c:v>492.9</c:v>
                </c:pt>
                <c:pt idx="20165">
                  <c:v>497.3</c:v>
                </c:pt>
                <c:pt idx="20166">
                  <c:v>496.4</c:v>
                </c:pt>
                <c:pt idx="20167">
                  <c:v>495</c:v>
                </c:pt>
                <c:pt idx="20168">
                  <c:v>490.6</c:v>
                </c:pt>
                <c:pt idx="20169">
                  <c:v>500.9</c:v>
                </c:pt>
                <c:pt idx="20170">
                  <c:v>502.2</c:v>
                </c:pt>
                <c:pt idx="20171">
                  <c:v>506.9</c:v>
                </c:pt>
                <c:pt idx="20172">
                  <c:v>498</c:v>
                </c:pt>
                <c:pt idx="20173">
                  <c:v>504.3</c:v>
                </c:pt>
                <c:pt idx="20174">
                  <c:v>502</c:v>
                </c:pt>
                <c:pt idx="20175">
                  <c:v>511.9</c:v>
                </c:pt>
                <c:pt idx="20176">
                  <c:v>507.7</c:v>
                </c:pt>
                <c:pt idx="20177">
                  <c:v>512.20000000000005</c:v>
                </c:pt>
                <c:pt idx="20178">
                  <c:v>503.6</c:v>
                </c:pt>
                <c:pt idx="20179">
                  <c:v>507.5</c:v>
                </c:pt>
                <c:pt idx="20180">
                  <c:v>509.9</c:v>
                </c:pt>
                <c:pt idx="20181">
                  <c:v>507.9</c:v>
                </c:pt>
                <c:pt idx="20182">
                  <c:v>501.4</c:v>
                </c:pt>
                <c:pt idx="20183">
                  <c:v>489.5</c:v>
                </c:pt>
                <c:pt idx="20184">
                  <c:v>478.3</c:v>
                </c:pt>
                <c:pt idx="20185">
                  <c:v>495.4</c:v>
                </c:pt>
                <c:pt idx="20186">
                  <c:v>492.2</c:v>
                </c:pt>
                <c:pt idx="20187">
                  <c:v>481.8</c:v>
                </c:pt>
                <c:pt idx="20188">
                  <c:v>471.3</c:v>
                </c:pt>
                <c:pt idx="20189">
                  <c:v>468.4</c:v>
                </c:pt>
                <c:pt idx="20190">
                  <c:v>454.4</c:v>
                </c:pt>
                <c:pt idx="20191">
                  <c:v>457.9</c:v>
                </c:pt>
                <c:pt idx="20192">
                  <c:v>464.5</c:v>
                </c:pt>
                <c:pt idx="20193">
                  <c:v>467.6</c:v>
                </c:pt>
                <c:pt idx="20194">
                  <c:v>473.3</c:v>
                </c:pt>
                <c:pt idx="20195">
                  <c:v>471.7</c:v>
                </c:pt>
                <c:pt idx="20196">
                  <c:v>476</c:v>
                </c:pt>
                <c:pt idx="20197">
                  <c:v>466.9</c:v>
                </c:pt>
                <c:pt idx="20198">
                  <c:v>462.8</c:v>
                </c:pt>
                <c:pt idx="20199">
                  <c:v>464.4</c:v>
                </c:pt>
                <c:pt idx="20200">
                  <c:v>465.6</c:v>
                </c:pt>
                <c:pt idx="20201">
                  <c:v>466.4</c:v>
                </c:pt>
                <c:pt idx="20202">
                  <c:v>466</c:v>
                </c:pt>
                <c:pt idx="20203">
                  <c:v>460</c:v>
                </c:pt>
                <c:pt idx="20204">
                  <c:v>458.2</c:v>
                </c:pt>
                <c:pt idx="20205">
                  <c:v>465.3</c:v>
                </c:pt>
                <c:pt idx="20206">
                  <c:v>466.2</c:v>
                </c:pt>
                <c:pt idx="20207">
                  <c:v>467.2</c:v>
                </c:pt>
                <c:pt idx="20208">
                  <c:v>467.6</c:v>
                </c:pt>
                <c:pt idx="20209">
                  <c:v>463</c:v>
                </c:pt>
                <c:pt idx="20210">
                  <c:v>465.1</c:v>
                </c:pt>
                <c:pt idx="20211">
                  <c:v>468.9</c:v>
                </c:pt>
                <c:pt idx="20212">
                  <c:v>464.6</c:v>
                </c:pt>
                <c:pt idx="20213">
                  <c:v>464</c:v>
                </c:pt>
                <c:pt idx="20214">
                  <c:v>449.7</c:v>
                </c:pt>
                <c:pt idx="20215">
                  <c:v>466.5</c:v>
                </c:pt>
                <c:pt idx="20216">
                  <c:v>459.7</c:v>
                </c:pt>
                <c:pt idx="20217">
                  <c:v>463</c:v>
                </c:pt>
                <c:pt idx="20218">
                  <c:v>466.8</c:v>
                </c:pt>
                <c:pt idx="20219">
                  <c:v>466.8</c:v>
                </c:pt>
                <c:pt idx="20220">
                  <c:v>465.9</c:v>
                </c:pt>
                <c:pt idx="20221">
                  <c:v>463.1</c:v>
                </c:pt>
                <c:pt idx="20222">
                  <c:v>487.3</c:v>
                </c:pt>
                <c:pt idx="20223">
                  <c:v>502.6</c:v>
                </c:pt>
                <c:pt idx="20224">
                  <c:v>511.9</c:v>
                </c:pt>
                <c:pt idx="20225">
                  <c:v>511.1</c:v>
                </c:pt>
                <c:pt idx="20226">
                  <c:v>506.6</c:v>
                </c:pt>
                <c:pt idx="20227">
                  <c:v>507.1</c:v>
                </c:pt>
                <c:pt idx="20228">
                  <c:v>501.2</c:v>
                </c:pt>
                <c:pt idx="20229">
                  <c:v>508.9</c:v>
                </c:pt>
                <c:pt idx="20230">
                  <c:v>509.7</c:v>
                </c:pt>
                <c:pt idx="20231">
                  <c:v>510.2</c:v>
                </c:pt>
                <c:pt idx="20232">
                  <c:v>501.5</c:v>
                </c:pt>
                <c:pt idx="20233">
                  <c:v>487.4</c:v>
                </c:pt>
                <c:pt idx="20234">
                  <c:v>499.7</c:v>
                </c:pt>
                <c:pt idx="20235">
                  <c:v>494.8</c:v>
                </c:pt>
                <c:pt idx="20236">
                  <c:v>490.8</c:v>
                </c:pt>
                <c:pt idx="20237">
                  <c:v>483.8</c:v>
                </c:pt>
                <c:pt idx="20238">
                  <c:v>478.3</c:v>
                </c:pt>
                <c:pt idx="20239">
                  <c:v>469.4</c:v>
                </c:pt>
                <c:pt idx="20240">
                  <c:v>471.4</c:v>
                </c:pt>
                <c:pt idx="20241">
                  <c:v>469.5</c:v>
                </c:pt>
                <c:pt idx="20242">
                  <c:v>467.3</c:v>
                </c:pt>
                <c:pt idx="20243">
                  <c:v>462.6</c:v>
                </c:pt>
                <c:pt idx="20244">
                  <c:v>459</c:v>
                </c:pt>
                <c:pt idx="20245">
                  <c:v>452.5</c:v>
                </c:pt>
                <c:pt idx="20246">
                  <c:v>453.3</c:v>
                </c:pt>
                <c:pt idx="20247">
                  <c:v>450.2</c:v>
                </c:pt>
                <c:pt idx="20248">
                  <c:v>446.6</c:v>
                </c:pt>
                <c:pt idx="20249">
                  <c:v>452.4</c:v>
                </c:pt>
                <c:pt idx="20250">
                  <c:v>450.2</c:v>
                </c:pt>
                <c:pt idx="20251">
                  <c:v>450.9</c:v>
                </c:pt>
                <c:pt idx="20252">
                  <c:v>445.1</c:v>
                </c:pt>
                <c:pt idx="20253">
                  <c:v>449.5</c:v>
                </c:pt>
                <c:pt idx="20254">
                  <c:v>440.7</c:v>
                </c:pt>
                <c:pt idx="20255">
                  <c:v>449.9</c:v>
                </c:pt>
                <c:pt idx="20256">
                  <c:v>445.5</c:v>
                </c:pt>
                <c:pt idx="20257">
                  <c:v>442.3</c:v>
                </c:pt>
                <c:pt idx="20258">
                  <c:v>448</c:v>
                </c:pt>
                <c:pt idx="20259">
                  <c:v>447.2</c:v>
                </c:pt>
                <c:pt idx="20260">
                  <c:v>448.8</c:v>
                </c:pt>
                <c:pt idx="20261">
                  <c:v>448</c:v>
                </c:pt>
                <c:pt idx="20262">
                  <c:v>445.4</c:v>
                </c:pt>
                <c:pt idx="20263">
                  <c:v>448.6</c:v>
                </c:pt>
                <c:pt idx="20264">
                  <c:v>439.3</c:v>
                </c:pt>
                <c:pt idx="20265">
                  <c:v>441.3</c:v>
                </c:pt>
                <c:pt idx="20266">
                  <c:v>447.6</c:v>
                </c:pt>
                <c:pt idx="20267">
                  <c:v>455</c:v>
                </c:pt>
                <c:pt idx="20268">
                  <c:v>455</c:v>
                </c:pt>
                <c:pt idx="20269">
                  <c:v>457.4</c:v>
                </c:pt>
                <c:pt idx="20270">
                  <c:v>443.4</c:v>
                </c:pt>
                <c:pt idx="20271">
                  <c:v>437</c:v>
                </c:pt>
                <c:pt idx="20272">
                  <c:v>435.1</c:v>
                </c:pt>
                <c:pt idx="20273">
                  <c:v>433.5</c:v>
                </c:pt>
                <c:pt idx="20274">
                  <c:v>431.3</c:v>
                </c:pt>
                <c:pt idx="20275">
                  <c:v>423</c:v>
                </c:pt>
                <c:pt idx="20276">
                  <c:v>425.2</c:v>
                </c:pt>
                <c:pt idx="20277">
                  <c:v>438</c:v>
                </c:pt>
                <c:pt idx="20278">
                  <c:v>435.9</c:v>
                </c:pt>
                <c:pt idx="20279">
                  <c:v>436.7</c:v>
                </c:pt>
                <c:pt idx="20280">
                  <c:v>434.7</c:v>
                </c:pt>
                <c:pt idx="20281">
                  <c:v>435.5</c:v>
                </c:pt>
                <c:pt idx="20282">
                  <c:v>428.4</c:v>
                </c:pt>
                <c:pt idx="20283">
                  <c:v>438</c:v>
                </c:pt>
                <c:pt idx="20284">
                  <c:v>432.6</c:v>
                </c:pt>
                <c:pt idx="20285">
                  <c:v>435.4</c:v>
                </c:pt>
                <c:pt idx="20286">
                  <c:v>438.3</c:v>
                </c:pt>
                <c:pt idx="20287">
                  <c:v>440.3</c:v>
                </c:pt>
                <c:pt idx="20288">
                  <c:v>442.6</c:v>
                </c:pt>
                <c:pt idx="20289">
                  <c:v>455.1</c:v>
                </c:pt>
                <c:pt idx="20290">
                  <c:v>456.7</c:v>
                </c:pt>
                <c:pt idx="20291">
                  <c:v>464.1</c:v>
                </c:pt>
                <c:pt idx="20292">
                  <c:v>472</c:v>
                </c:pt>
                <c:pt idx="20293">
                  <c:v>469.1</c:v>
                </c:pt>
                <c:pt idx="20294">
                  <c:v>458.8</c:v>
                </c:pt>
                <c:pt idx="20295">
                  <c:v>467.4</c:v>
                </c:pt>
                <c:pt idx="20296">
                  <c:v>475.9</c:v>
                </c:pt>
                <c:pt idx="20297">
                  <c:v>469.8</c:v>
                </c:pt>
                <c:pt idx="20298">
                  <c:v>468.1</c:v>
                </c:pt>
                <c:pt idx="20299">
                  <c:v>476.5</c:v>
                </c:pt>
                <c:pt idx="20300">
                  <c:v>472.7</c:v>
                </c:pt>
                <c:pt idx="20301">
                  <c:v>473.6</c:v>
                </c:pt>
                <c:pt idx="20302">
                  <c:v>461</c:v>
                </c:pt>
                <c:pt idx="20303">
                  <c:v>459.5</c:v>
                </c:pt>
                <c:pt idx="20304">
                  <c:v>466.8</c:v>
                </c:pt>
                <c:pt idx="20305">
                  <c:v>478.7</c:v>
                </c:pt>
                <c:pt idx="20306">
                  <c:v>494.7</c:v>
                </c:pt>
                <c:pt idx="20307">
                  <c:v>490</c:v>
                </c:pt>
                <c:pt idx="20308">
                  <c:v>495.3</c:v>
                </c:pt>
                <c:pt idx="20309">
                  <c:v>488.9</c:v>
                </c:pt>
                <c:pt idx="20310">
                  <c:v>489.2</c:v>
                </c:pt>
                <c:pt idx="20311">
                  <c:v>485.7</c:v>
                </c:pt>
                <c:pt idx="20312">
                  <c:v>475.5</c:v>
                </c:pt>
                <c:pt idx="20313">
                  <c:v>473.5</c:v>
                </c:pt>
                <c:pt idx="20314">
                  <c:v>465.3</c:v>
                </c:pt>
                <c:pt idx="20315">
                  <c:v>464.1</c:v>
                </c:pt>
                <c:pt idx="20316">
                  <c:v>464.3</c:v>
                </c:pt>
                <c:pt idx="20317">
                  <c:v>465.9</c:v>
                </c:pt>
                <c:pt idx="20318">
                  <c:v>460.5</c:v>
                </c:pt>
                <c:pt idx="20319">
                  <c:v>462.8</c:v>
                </c:pt>
                <c:pt idx="20320">
                  <c:v>449.2</c:v>
                </c:pt>
                <c:pt idx="20321">
                  <c:v>458.9</c:v>
                </c:pt>
                <c:pt idx="20322">
                  <c:v>451.3</c:v>
                </c:pt>
                <c:pt idx="20323">
                  <c:v>445.2</c:v>
                </c:pt>
                <c:pt idx="20324">
                  <c:v>447.6</c:v>
                </c:pt>
                <c:pt idx="20325">
                  <c:v>437.8</c:v>
                </c:pt>
                <c:pt idx="20326">
                  <c:v>443.2</c:v>
                </c:pt>
                <c:pt idx="20327">
                  <c:v>440.8</c:v>
                </c:pt>
                <c:pt idx="20328">
                  <c:v>438.9</c:v>
                </c:pt>
                <c:pt idx="20329">
                  <c:v>438.3</c:v>
                </c:pt>
                <c:pt idx="20330">
                  <c:v>433.5</c:v>
                </c:pt>
                <c:pt idx="20331">
                  <c:v>433.9</c:v>
                </c:pt>
                <c:pt idx="20332">
                  <c:v>429.4</c:v>
                </c:pt>
                <c:pt idx="20333">
                  <c:v>423</c:v>
                </c:pt>
                <c:pt idx="20334">
                  <c:v>426.3</c:v>
                </c:pt>
                <c:pt idx="20335">
                  <c:v>426.8</c:v>
                </c:pt>
                <c:pt idx="20336">
                  <c:v>428.6</c:v>
                </c:pt>
                <c:pt idx="20337">
                  <c:v>418.7</c:v>
                </c:pt>
                <c:pt idx="20338">
                  <c:v>420.5</c:v>
                </c:pt>
                <c:pt idx="20339">
                  <c:v>425.2</c:v>
                </c:pt>
                <c:pt idx="20340">
                  <c:v>422.7</c:v>
                </c:pt>
                <c:pt idx="20341">
                  <c:v>422.2</c:v>
                </c:pt>
                <c:pt idx="20342">
                  <c:v>415.7</c:v>
                </c:pt>
                <c:pt idx="20343">
                  <c:v>420.2</c:v>
                </c:pt>
                <c:pt idx="20344">
                  <c:v>414.9</c:v>
                </c:pt>
                <c:pt idx="20345">
                  <c:v>409.4</c:v>
                </c:pt>
                <c:pt idx="20346">
                  <c:v>419.7</c:v>
                </c:pt>
                <c:pt idx="20347">
                  <c:v>415.9</c:v>
                </c:pt>
                <c:pt idx="20348">
                  <c:v>412.8</c:v>
                </c:pt>
                <c:pt idx="20349">
                  <c:v>402</c:v>
                </c:pt>
                <c:pt idx="20350">
                  <c:v>417.1</c:v>
                </c:pt>
                <c:pt idx="20351">
                  <c:v>417.4</c:v>
                </c:pt>
                <c:pt idx="20352">
                  <c:v>410.6</c:v>
                </c:pt>
                <c:pt idx="20353">
                  <c:v>413.4</c:v>
                </c:pt>
                <c:pt idx="20354">
                  <c:v>422.3</c:v>
                </c:pt>
                <c:pt idx="20355">
                  <c:v>417.3</c:v>
                </c:pt>
                <c:pt idx="20356">
                  <c:v>413</c:v>
                </c:pt>
                <c:pt idx="20357">
                  <c:v>412.7</c:v>
                </c:pt>
                <c:pt idx="20358">
                  <c:v>415.6</c:v>
                </c:pt>
                <c:pt idx="20359">
                  <c:v>417.9</c:v>
                </c:pt>
                <c:pt idx="20360">
                  <c:v>414.7</c:v>
                </c:pt>
                <c:pt idx="20361">
                  <c:v>417.6</c:v>
                </c:pt>
                <c:pt idx="20362">
                  <c:v>415.9</c:v>
                </c:pt>
                <c:pt idx="20363">
                  <c:v>411.4</c:v>
                </c:pt>
                <c:pt idx="20364">
                  <c:v>413.2</c:v>
                </c:pt>
                <c:pt idx="20365">
                  <c:v>409.2</c:v>
                </c:pt>
                <c:pt idx="20366">
                  <c:v>407.9</c:v>
                </c:pt>
                <c:pt idx="20367">
                  <c:v>406.6</c:v>
                </c:pt>
                <c:pt idx="20368">
                  <c:v>415.3</c:v>
                </c:pt>
                <c:pt idx="20369">
                  <c:v>412.2</c:v>
                </c:pt>
                <c:pt idx="20370">
                  <c:v>406.8</c:v>
                </c:pt>
                <c:pt idx="20371">
                  <c:v>399.5</c:v>
                </c:pt>
                <c:pt idx="20372">
                  <c:v>401.9</c:v>
                </c:pt>
                <c:pt idx="20373">
                  <c:v>397.9</c:v>
                </c:pt>
                <c:pt idx="20374">
                  <c:v>399.7</c:v>
                </c:pt>
                <c:pt idx="20375">
                  <c:v>400.7</c:v>
                </c:pt>
                <c:pt idx="20376">
                  <c:v>404.4</c:v>
                </c:pt>
                <c:pt idx="20377">
                  <c:v>406.8</c:v>
                </c:pt>
                <c:pt idx="20378">
                  <c:v>405.5</c:v>
                </c:pt>
                <c:pt idx="20379">
                  <c:v>406.4</c:v>
                </c:pt>
                <c:pt idx="20380">
                  <c:v>401</c:v>
                </c:pt>
                <c:pt idx="20381">
                  <c:v>419.4</c:v>
                </c:pt>
                <c:pt idx="20382">
                  <c:v>428</c:v>
                </c:pt>
                <c:pt idx="20383">
                  <c:v>426.1</c:v>
                </c:pt>
                <c:pt idx="20384">
                  <c:v>445.3</c:v>
                </c:pt>
                <c:pt idx="20385">
                  <c:v>449.8</c:v>
                </c:pt>
                <c:pt idx="20386">
                  <c:v>445.7</c:v>
                </c:pt>
                <c:pt idx="20387">
                  <c:v>463.8</c:v>
                </c:pt>
                <c:pt idx="20388">
                  <c:v>469.9</c:v>
                </c:pt>
                <c:pt idx="20389">
                  <c:v>479.5</c:v>
                </c:pt>
                <c:pt idx="20390">
                  <c:v>488.1</c:v>
                </c:pt>
                <c:pt idx="20391">
                  <c:v>492.1</c:v>
                </c:pt>
                <c:pt idx="20392">
                  <c:v>490.7</c:v>
                </c:pt>
                <c:pt idx="20393">
                  <c:v>496.2</c:v>
                </c:pt>
                <c:pt idx="20394">
                  <c:v>497</c:v>
                </c:pt>
                <c:pt idx="20395">
                  <c:v>500.8</c:v>
                </c:pt>
                <c:pt idx="20396">
                  <c:v>504</c:v>
                </c:pt>
                <c:pt idx="20397">
                  <c:v>504.5</c:v>
                </c:pt>
                <c:pt idx="20398">
                  <c:v>505.7</c:v>
                </c:pt>
                <c:pt idx="20399">
                  <c:v>492.3</c:v>
                </c:pt>
                <c:pt idx="20400">
                  <c:v>506.7</c:v>
                </c:pt>
                <c:pt idx="20401">
                  <c:v>505.3</c:v>
                </c:pt>
                <c:pt idx="20402">
                  <c:v>504.3</c:v>
                </c:pt>
                <c:pt idx="20403">
                  <c:v>503.4</c:v>
                </c:pt>
                <c:pt idx="20404">
                  <c:v>486.3</c:v>
                </c:pt>
                <c:pt idx="20405">
                  <c:v>488.7</c:v>
                </c:pt>
                <c:pt idx="20406">
                  <c:v>494</c:v>
                </c:pt>
                <c:pt idx="20407">
                  <c:v>490.1</c:v>
                </c:pt>
                <c:pt idx="20408">
                  <c:v>490.6</c:v>
                </c:pt>
                <c:pt idx="20409">
                  <c:v>492.5</c:v>
                </c:pt>
                <c:pt idx="20410">
                  <c:v>483</c:v>
                </c:pt>
                <c:pt idx="20411">
                  <c:v>476.9</c:v>
                </c:pt>
                <c:pt idx="20412">
                  <c:v>476.3</c:v>
                </c:pt>
                <c:pt idx="20413">
                  <c:v>486.1</c:v>
                </c:pt>
                <c:pt idx="20414">
                  <c:v>486.2</c:v>
                </c:pt>
                <c:pt idx="20415">
                  <c:v>485.8</c:v>
                </c:pt>
                <c:pt idx="20416">
                  <c:v>480.8</c:v>
                </c:pt>
                <c:pt idx="20417">
                  <c:v>484</c:v>
                </c:pt>
                <c:pt idx="20418">
                  <c:v>476.6</c:v>
                </c:pt>
                <c:pt idx="20419">
                  <c:v>486.7</c:v>
                </c:pt>
                <c:pt idx="20420">
                  <c:v>484.3</c:v>
                </c:pt>
                <c:pt idx="20421">
                  <c:v>485.9</c:v>
                </c:pt>
                <c:pt idx="20422">
                  <c:v>481.2</c:v>
                </c:pt>
                <c:pt idx="20423">
                  <c:v>481.7</c:v>
                </c:pt>
                <c:pt idx="20424">
                  <c:v>484.4</c:v>
                </c:pt>
                <c:pt idx="20425">
                  <c:v>480</c:v>
                </c:pt>
                <c:pt idx="20426">
                  <c:v>475.5</c:v>
                </c:pt>
                <c:pt idx="20427">
                  <c:v>482.2</c:v>
                </c:pt>
                <c:pt idx="20428">
                  <c:v>483.2</c:v>
                </c:pt>
                <c:pt idx="20429">
                  <c:v>480.5</c:v>
                </c:pt>
                <c:pt idx="20430">
                  <c:v>481.3</c:v>
                </c:pt>
                <c:pt idx="20431">
                  <c:v>484</c:v>
                </c:pt>
                <c:pt idx="20432">
                  <c:v>485</c:v>
                </c:pt>
                <c:pt idx="20433">
                  <c:v>485.4</c:v>
                </c:pt>
                <c:pt idx="20434">
                  <c:v>481.6</c:v>
                </c:pt>
                <c:pt idx="20435">
                  <c:v>477.9</c:v>
                </c:pt>
                <c:pt idx="20436">
                  <c:v>474.7</c:v>
                </c:pt>
                <c:pt idx="20437">
                  <c:v>479</c:v>
                </c:pt>
                <c:pt idx="20438">
                  <c:v>474.1</c:v>
                </c:pt>
                <c:pt idx="20439">
                  <c:v>475.2</c:v>
                </c:pt>
                <c:pt idx="20440">
                  <c:v>483.6</c:v>
                </c:pt>
                <c:pt idx="20441">
                  <c:v>488.3</c:v>
                </c:pt>
                <c:pt idx="20442">
                  <c:v>471.8</c:v>
                </c:pt>
                <c:pt idx="20443">
                  <c:v>461.1</c:v>
                </c:pt>
                <c:pt idx="20444">
                  <c:v>472.9</c:v>
                </c:pt>
                <c:pt idx="20445">
                  <c:v>472.2</c:v>
                </c:pt>
                <c:pt idx="20446">
                  <c:v>470.9</c:v>
                </c:pt>
                <c:pt idx="20447">
                  <c:v>469.1</c:v>
                </c:pt>
                <c:pt idx="20448">
                  <c:v>473.6</c:v>
                </c:pt>
                <c:pt idx="20449">
                  <c:v>486.2</c:v>
                </c:pt>
                <c:pt idx="20450">
                  <c:v>488</c:v>
                </c:pt>
                <c:pt idx="20451">
                  <c:v>480.6</c:v>
                </c:pt>
                <c:pt idx="20452">
                  <c:v>481.2</c:v>
                </c:pt>
                <c:pt idx="20453">
                  <c:v>480.4</c:v>
                </c:pt>
                <c:pt idx="20454">
                  <c:v>466.5</c:v>
                </c:pt>
                <c:pt idx="20455">
                  <c:v>456.7</c:v>
                </c:pt>
                <c:pt idx="20456">
                  <c:v>457.7</c:v>
                </c:pt>
                <c:pt idx="20457">
                  <c:v>453.3</c:v>
                </c:pt>
                <c:pt idx="20458">
                  <c:v>456.9</c:v>
                </c:pt>
                <c:pt idx="20459">
                  <c:v>459.8</c:v>
                </c:pt>
                <c:pt idx="20460">
                  <c:v>447.7</c:v>
                </c:pt>
                <c:pt idx="20461">
                  <c:v>440.8</c:v>
                </c:pt>
                <c:pt idx="20462">
                  <c:v>440.6</c:v>
                </c:pt>
                <c:pt idx="20463">
                  <c:v>441.9</c:v>
                </c:pt>
                <c:pt idx="20464">
                  <c:v>433.8</c:v>
                </c:pt>
                <c:pt idx="20465">
                  <c:v>441.1</c:v>
                </c:pt>
                <c:pt idx="20466">
                  <c:v>441.2</c:v>
                </c:pt>
                <c:pt idx="20467">
                  <c:v>448.9</c:v>
                </c:pt>
                <c:pt idx="20468">
                  <c:v>446.1</c:v>
                </c:pt>
                <c:pt idx="20469">
                  <c:v>444.4</c:v>
                </c:pt>
                <c:pt idx="20470">
                  <c:v>443.6</c:v>
                </c:pt>
                <c:pt idx="20471">
                  <c:v>443.4</c:v>
                </c:pt>
                <c:pt idx="20472">
                  <c:v>445.4</c:v>
                </c:pt>
                <c:pt idx="20473">
                  <c:v>442</c:v>
                </c:pt>
                <c:pt idx="20474">
                  <c:v>445.2</c:v>
                </c:pt>
                <c:pt idx="20475">
                  <c:v>445.4</c:v>
                </c:pt>
                <c:pt idx="20476">
                  <c:v>449</c:v>
                </c:pt>
                <c:pt idx="20477">
                  <c:v>449.5</c:v>
                </c:pt>
                <c:pt idx="20478">
                  <c:v>444</c:v>
                </c:pt>
                <c:pt idx="20479">
                  <c:v>441.3</c:v>
                </c:pt>
                <c:pt idx="20480">
                  <c:v>446</c:v>
                </c:pt>
                <c:pt idx="20481">
                  <c:v>443.4</c:v>
                </c:pt>
                <c:pt idx="20482">
                  <c:v>435</c:v>
                </c:pt>
                <c:pt idx="20483">
                  <c:v>446.5</c:v>
                </c:pt>
                <c:pt idx="20484">
                  <c:v>447.8</c:v>
                </c:pt>
                <c:pt idx="20485">
                  <c:v>443.5</c:v>
                </c:pt>
                <c:pt idx="20486">
                  <c:v>449</c:v>
                </c:pt>
                <c:pt idx="20487">
                  <c:v>451.5</c:v>
                </c:pt>
                <c:pt idx="20488">
                  <c:v>446.6</c:v>
                </c:pt>
                <c:pt idx="20489">
                  <c:v>445.8</c:v>
                </c:pt>
                <c:pt idx="20490">
                  <c:v>448.2</c:v>
                </c:pt>
                <c:pt idx="20491">
                  <c:v>441.1</c:v>
                </c:pt>
                <c:pt idx="20492">
                  <c:v>447.7</c:v>
                </c:pt>
                <c:pt idx="20493">
                  <c:v>445.7</c:v>
                </c:pt>
                <c:pt idx="20494">
                  <c:v>448.8</c:v>
                </c:pt>
                <c:pt idx="20495">
                  <c:v>447.4</c:v>
                </c:pt>
                <c:pt idx="20496">
                  <c:v>447.8</c:v>
                </c:pt>
                <c:pt idx="20497">
                  <c:v>444.9</c:v>
                </c:pt>
                <c:pt idx="20498">
                  <c:v>445.5</c:v>
                </c:pt>
                <c:pt idx="20499">
                  <c:v>452.9</c:v>
                </c:pt>
                <c:pt idx="20500">
                  <c:v>465.5</c:v>
                </c:pt>
                <c:pt idx="20501">
                  <c:v>488.1</c:v>
                </c:pt>
                <c:pt idx="20502">
                  <c:v>492.9</c:v>
                </c:pt>
                <c:pt idx="20503">
                  <c:v>481.4</c:v>
                </c:pt>
                <c:pt idx="20504">
                  <c:v>494.1</c:v>
                </c:pt>
                <c:pt idx="20505">
                  <c:v>504.9</c:v>
                </c:pt>
                <c:pt idx="20506">
                  <c:v>494.7</c:v>
                </c:pt>
                <c:pt idx="20507">
                  <c:v>505.5</c:v>
                </c:pt>
                <c:pt idx="20508">
                  <c:v>510.7</c:v>
                </c:pt>
                <c:pt idx="20509">
                  <c:v>507.4</c:v>
                </c:pt>
                <c:pt idx="20510">
                  <c:v>514.20000000000005</c:v>
                </c:pt>
                <c:pt idx="20511">
                  <c:v>503</c:v>
                </c:pt>
                <c:pt idx="20512">
                  <c:v>490.7</c:v>
                </c:pt>
                <c:pt idx="20513">
                  <c:v>496.5</c:v>
                </c:pt>
                <c:pt idx="20514">
                  <c:v>502.6</c:v>
                </c:pt>
                <c:pt idx="20515">
                  <c:v>503.7</c:v>
                </c:pt>
                <c:pt idx="20516">
                  <c:v>504</c:v>
                </c:pt>
                <c:pt idx="20517">
                  <c:v>514.9</c:v>
                </c:pt>
                <c:pt idx="20518">
                  <c:v>523.9</c:v>
                </c:pt>
                <c:pt idx="20519">
                  <c:v>525</c:v>
                </c:pt>
                <c:pt idx="20520">
                  <c:v>524</c:v>
                </c:pt>
                <c:pt idx="20521">
                  <c:v>522.5</c:v>
                </c:pt>
                <c:pt idx="20522">
                  <c:v>516.5</c:v>
                </c:pt>
                <c:pt idx="20523">
                  <c:v>522.70000000000005</c:v>
                </c:pt>
                <c:pt idx="20524">
                  <c:v>521.70000000000005</c:v>
                </c:pt>
                <c:pt idx="20525">
                  <c:v>517.5</c:v>
                </c:pt>
                <c:pt idx="20526">
                  <c:v>509.2</c:v>
                </c:pt>
                <c:pt idx="20527">
                  <c:v>515.4</c:v>
                </c:pt>
                <c:pt idx="20528">
                  <c:v>505.4</c:v>
                </c:pt>
                <c:pt idx="20529">
                  <c:v>508.8</c:v>
                </c:pt>
                <c:pt idx="20530">
                  <c:v>510</c:v>
                </c:pt>
                <c:pt idx="20531">
                  <c:v>504</c:v>
                </c:pt>
                <c:pt idx="20532">
                  <c:v>503.7</c:v>
                </c:pt>
                <c:pt idx="20533">
                  <c:v>500.8</c:v>
                </c:pt>
                <c:pt idx="20534">
                  <c:v>503.1</c:v>
                </c:pt>
                <c:pt idx="20535">
                  <c:v>504.7</c:v>
                </c:pt>
                <c:pt idx="20536">
                  <c:v>492.9</c:v>
                </c:pt>
                <c:pt idx="20537">
                  <c:v>503.9</c:v>
                </c:pt>
                <c:pt idx="20538">
                  <c:v>495</c:v>
                </c:pt>
                <c:pt idx="20539">
                  <c:v>486.3</c:v>
                </c:pt>
                <c:pt idx="20540">
                  <c:v>499.6</c:v>
                </c:pt>
                <c:pt idx="20541">
                  <c:v>500.6</c:v>
                </c:pt>
                <c:pt idx="20542">
                  <c:v>498.9</c:v>
                </c:pt>
                <c:pt idx="20543">
                  <c:v>492.7</c:v>
                </c:pt>
                <c:pt idx="20544">
                  <c:v>492</c:v>
                </c:pt>
                <c:pt idx="20545">
                  <c:v>495.4</c:v>
                </c:pt>
                <c:pt idx="20546">
                  <c:v>497</c:v>
                </c:pt>
                <c:pt idx="20547">
                  <c:v>499.3</c:v>
                </c:pt>
                <c:pt idx="20548">
                  <c:v>500.8</c:v>
                </c:pt>
                <c:pt idx="20549">
                  <c:v>499.8</c:v>
                </c:pt>
                <c:pt idx="20550">
                  <c:v>499.1</c:v>
                </c:pt>
                <c:pt idx="20551">
                  <c:v>502.8</c:v>
                </c:pt>
                <c:pt idx="20552">
                  <c:v>501.9</c:v>
                </c:pt>
                <c:pt idx="20553">
                  <c:v>489.2</c:v>
                </c:pt>
                <c:pt idx="20554">
                  <c:v>483.2</c:v>
                </c:pt>
                <c:pt idx="20555">
                  <c:v>482.1</c:v>
                </c:pt>
                <c:pt idx="20556">
                  <c:v>488.4</c:v>
                </c:pt>
                <c:pt idx="20557">
                  <c:v>488.9</c:v>
                </c:pt>
                <c:pt idx="20558">
                  <c:v>485.6</c:v>
                </c:pt>
                <c:pt idx="20559">
                  <c:v>490.3</c:v>
                </c:pt>
                <c:pt idx="20560">
                  <c:v>490.6</c:v>
                </c:pt>
                <c:pt idx="20561">
                  <c:v>480.6</c:v>
                </c:pt>
                <c:pt idx="20562">
                  <c:v>492.1</c:v>
                </c:pt>
                <c:pt idx="20563">
                  <c:v>496.6</c:v>
                </c:pt>
                <c:pt idx="20564">
                  <c:v>495.4</c:v>
                </c:pt>
                <c:pt idx="20565">
                  <c:v>487.6</c:v>
                </c:pt>
                <c:pt idx="20566">
                  <c:v>492.8</c:v>
                </c:pt>
                <c:pt idx="20567">
                  <c:v>493.9</c:v>
                </c:pt>
                <c:pt idx="20568">
                  <c:v>492.6</c:v>
                </c:pt>
                <c:pt idx="20569">
                  <c:v>487.4</c:v>
                </c:pt>
                <c:pt idx="20570">
                  <c:v>496.5</c:v>
                </c:pt>
                <c:pt idx="20571">
                  <c:v>496.4</c:v>
                </c:pt>
                <c:pt idx="20572">
                  <c:v>497.8</c:v>
                </c:pt>
                <c:pt idx="20573">
                  <c:v>504.3</c:v>
                </c:pt>
                <c:pt idx="20574">
                  <c:v>495.2</c:v>
                </c:pt>
                <c:pt idx="20575">
                  <c:v>502.3</c:v>
                </c:pt>
                <c:pt idx="20576">
                  <c:v>489.4</c:v>
                </c:pt>
                <c:pt idx="20577">
                  <c:v>480.8</c:v>
                </c:pt>
                <c:pt idx="20578">
                  <c:v>470.9</c:v>
                </c:pt>
                <c:pt idx="20579">
                  <c:v>476.2</c:v>
                </c:pt>
                <c:pt idx="20580">
                  <c:v>472.3</c:v>
                </c:pt>
                <c:pt idx="20581">
                  <c:v>472.2</c:v>
                </c:pt>
                <c:pt idx="20582">
                  <c:v>464.7</c:v>
                </c:pt>
                <c:pt idx="20583">
                  <c:v>460.7</c:v>
                </c:pt>
                <c:pt idx="20584">
                  <c:v>454.5</c:v>
                </c:pt>
                <c:pt idx="20585">
                  <c:v>453</c:v>
                </c:pt>
                <c:pt idx="20586">
                  <c:v>452</c:v>
                </c:pt>
                <c:pt idx="20587">
                  <c:v>473.2</c:v>
                </c:pt>
                <c:pt idx="20588">
                  <c:v>493</c:v>
                </c:pt>
                <c:pt idx="20589">
                  <c:v>503.9</c:v>
                </c:pt>
                <c:pt idx="20590">
                  <c:v>502.4</c:v>
                </c:pt>
                <c:pt idx="20591">
                  <c:v>499.3</c:v>
                </c:pt>
                <c:pt idx="20592">
                  <c:v>502.2</c:v>
                </c:pt>
                <c:pt idx="20593">
                  <c:v>502.1</c:v>
                </c:pt>
                <c:pt idx="20594">
                  <c:v>495.4</c:v>
                </c:pt>
                <c:pt idx="20595">
                  <c:v>499.4</c:v>
                </c:pt>
                <c:pt idx="20596">
                  <c:v>505.2</c:v>
                </c:pt>
                <c:pt idx="20597">
                  <c:v>502.3</c:v>
                </c:pt>
                <c:pt idx="20598">
                  <c:v>490.4</c:v>
                </c:pt>
                <c:pt idx="20599">
                  <c:v>501.7</c:v>
                </c:pt>
                <c:pt idx="20600">
                  <c:v>486.8</c:v>
                </c:pt>
                <c:pt idx="20601">
                  <c:v>483.1</c:v>
                </c:pt>
                <c:pt idx="20602">
                  <c:v>486.6</c:v>
                </c:pt>
                <c:pt idx="20603">
                  <c:v>487</c:v>
                </c:pt>
                <c:pt idx="20604">
                  <c:v>487.6</c:v>
                </c:pt>
                <c:pt idx="20605">
                  <c:v>483.8</c:v>
                </c:pt>
                <c:pt idx="20606">
                  <c:v>472.7</c:v>
                </c:pt>
                <c:pt idx="20607">
                  <c:v>466.4</c:v>
                </c:pt>
                <c:pt idx="20608">
                  <c:v>447.8</c:v>
                </c:pt>
                <c:pt idx="20609">
                  <c:v>449</c:v>
                </c:pt>
                <c:pt idx="20610">
                  <c:v>452.6</c:v>
                </c:pt>
                <c:pt idx="20611">
                  <c:v>460.2</c:v>
                </c:pt>
                <c:pt idx="20612">
                  <c:v>464.8</c:v>
                </c:pt>
                <c:pt idx="20613">
                  <c:v>471.1</c:v>
                </c:pt>
                <c:pt idx="20614">
                  <c:v>470</c:v>
                </c:pt>
                <c:pt idx="20615">
                  <c:v>476.7</c:v>
                </c:pt>
                <c:pt idx="20616">
                  <c:v>474.3</c:v>
                </c:pt>
                <c:pt idx="20617">
                  <c:v>470.9</c:v>
                </c:pt>
                <c:pt idx="20618">
                  <c:v>477.7</c:v>
                </c:pt>
                <c:pt idx="20619">
                  <c:v>477.8</c:v>
                </c:pt>
                <c:pt idx="20620">
                  <c:v>482.2</c:v>
                </c:pt>
                <c:pt idx="20621">
                  <c:v>487.2</c:v>
                </c:pt>
                <c:pt idx="20622">
                  <c:v>483.5</c:v>
                </c:pt>
                <c:pt idx="20623">
                  <c:v>496.5</c:v>
                </c:pt>
                <c:pt idx="20624">
                  <c:v>489.9</c:v>
                </c:pt>
                <c:pt idx="20625">
                  <c:v>467.5</c:v>
                </c:pt>
                <c:pt idx="20626">
                  <c:v>465.8</c:v>
                </c:pt>
                <c:pt idx="20627">
                  <c:v>474.9</c:v>
                </c:pt>
                <c:pt idx="20628">
                  <c:v>496.6</c:v>
                </c:pt>
                <c:pt idx="20629">
                  <c:v>505.3</c:v>
                </c:pt>
                <c:pt idx="20630">
                  <c:v>500.4</c:v>
                </c:pt>
                <c:pt idx="20631">
                  <c:v>509.5</c:v>
                </c:pt>
                <c:pt idx="20632">
                  <c:v>507.7</c:v>
                </c:pt>
                <c:pt idx="20633">
                  <c:v>500.9</c:v>
                </c:pt>
                <c:pt idx="20634">
                  <c:v>500.5</c:v>
                </c:pt>
                <c:pt idx="20635">
                  <c:v>495.5</c:v>
                </c:pt>
                <c:pt idx="20636">
                  <c:v>491.6</c:v>
                </c:pt>
                <c:pt idx="20637">
                  <c:v>496.4</c:v>
                </c:pt>
                <c:pt idx="20638">
                  <c:v>492.3</c:v>
                </c:pt>
                <c:pt idx="20639">
                  <c:v>493</c:v>
                </c:pt>
                <c:pt idx="20640">
                  <c:v>490.3</c:v>
                </c:pt>
                <c:pt idx="20641">
                  <c:v>491.9</c:v>
                </c:pt>
                <c:pt idx="20642">
                  <c:v>490</c:v>
                </c:pt>
                <c:pt idx="20643">
                  <c:v>487.2</c:v>
                </c:pt>
                <c:pt idx="20644">
                  <c:v>478.6</c:v>
                </c:pt>
                <c:pt idx="20645">
                  <c:v>478</c:v>
                </c:pt>
                <c:pt idx="20646">
                  <c:v>471.3</c:v>
                </c:pt>
                <c:pt idx="20647">
                  <c:v>480.4</c:v>
                </c:pt>
                <c:pt idx="20648">
                  <c:v>494</c:v>
                </c:pt>
                <c:pt idx="20649">
                  <c:v>489.5</c:v>
                </c:pt>
                <c:pt idx="20650">
                  <c:v>486.1</c:v>
                </c:pt>
                <c:pt idx="20651">
                  <c:v>490</c:v>
                </c:pt>
                <c:pt idx="20652">
                  <c:v>493.1</c:v>
                </c:pt>
                <c:pt idx="20653">
                  <c:v>484.8</c:v>
                </c:pt>
                <c:pt idx="20654">
                  <c:v>492.5</c:v>
                </c:pt>
                <c:pt idx="20655">
                  <c:v>496.9</c:v>
                </c:pt>
                <c:pt idx="20656">
                  <c:v>497.9</c:v>
                </c:pt>
                <c:pt idx="20657">
                  <c:v>497.4</c:v>
                </c:pt>
                <c:pt idx="20658">
                  <c:v>497.7</c:v>
                </c:pt>
                <c:pt idx="20659">
                  <c:v>497.9</c:v>
                </c:pt>
                <c:pt idx="20660">
                  <c:v>497.4</c:v>
                </c:pt>
                <c:pt idx="20661">
                  <c:v>496.1</c:v>
                </c:pt>
                <c:pt idx="20662">
                  <c:v>499.7</c:v>
                </c:pt>
                <c:pt idx="20663">
                  <c:v>498.9</c:v>
                </c:pt>
                <c:pt idx="20664">
                  <c:v>498.1</c:v>
                </c:pt>
                <c:pt idx="20665">
                  <c:v>484.4</c:v>
                </c:pt>
                <c:pt idx="20666">
                  <c:v>467.3</c:v>
                </c:pt>
                <c:pt idx="20667">
                  <c:v>468.1</c:v>
                </c:pt>
                <c:pt idx="20668">
                  <c:v>480.8</c:v>
                </c:pt>
                <c:pt idx="20669">
                  <c:v>483.1</c:v>
                </c:pt>
                <c:pt idx="20670">
                  <c:v>492.8</c:v>
                </c:pt>
                <c:pt idx="20671">
                  <c:v>489</c:v>
                </c:pt>
                <c:pt idx="20672">
                  <c:v>495</c:v>
                </c:pt>
                <c:pt idx="20673">
                  <c:v>494.3</c:v>
                </c:pt>
                <c:pt idx="20674">
                  <c:v>485.3</c:v>
                </c:pt>
                <c:pt idx="20675">
                  <c:v>478.6</c:v>
                </c:pt>
                <c:pt idx="20676">
                  <c:v>473.5</c:v>
                </c:pt>
                <c:pt idx="20677">
                  <c:v>468.4</c:v>
                </c:pt>
                <c:pt idx="20678">
                  <c:v>480.1</c:v>
                </c:pt>
                <c:pt idx="20679">
                  <c:v>478</c:v>
                </c:pt>
                <c:pt idx="20680">
                  <c:v>477.3</c:v>
                </c:pt>
                <c:pt idx="20681">
                  <c:v>474.7</c:v>
                </c:pt>
                <c:pt idx="20682">
                  <c:v>472.8</c:v>
                </c:pt>
                <c:pt idx="20683">
                  <c:v>477.1</c:v>
                </c:pt>
                <c:pt idx="20684">
                  <c:v>477.7</c:v>
                </c:pt>
                <c:pt idx="20685">
                  <c:v>479.8</c:v>
                </c:pt>
                <c:pt idx="20686">
                  <c:v>469.7</c:v>
                </c:pt>
                <c:pt idx="20687">
                  <c:v>485.6</c:v>
                </c:pt>
                <c:pt idx="20688">
                  <c:v>493.4</c:v>
                </c:pt>
                <c:pt idx="20689">
                  <c:v>511.8</c:v>
                </c:pt>
                <c:pt idx="20690">
                  <c:v>506.7</c:v>
                </c:pt>
                <c:pt idx="20691">
                  <c:v>500.2</c:v>
                </c:pt>
                <c:pt idx="20692">
                  <c:v>496.7</c:v>
                </c:pt>
                <c:pt idx="20693">
                  <c:v>487</c:v>
                </c:pt>
                <c:pt idx="20694">
                  <c:v>481.4</c:v>
                </c:pt>
                <c:pt idx="20695">
                  <c:v>480.3</c:v>
                </c:pt>
                <c:pt idx="20696">
                  <c:v>484.6</c:v>
                </c:pt>
                <c:pt idx="20697">
                  <c:v>488</c:v>
                </c:pt>
                <c:pt idx="20698">
                  <c:v>472.7</c:v>
                </c:pt>
                <c:pt idx="20699">
                  <c:v>488</c:v>
                </c:pt>
                <c:pt idx="20700">
                  <c:v>477.9</c:v>
                </c:pt>
                <c:pt idx="20701">
                  <c:v>489</c:v>
                </c:pt>
                <c:pt idx="20702">
                  <c:v>498.4</c:v>
                </c:pt>
                <c:pt idx="20703">
                  <c:v>515.20000000000005</c:v>
                </c:pt>
                <c:pt idx="20704">
                  <c:v>493.4</c:v>
                </c:pt>
                <c:pt idx="20705">
                  <c:v>496.8</c:v>
                </c:pt>
                <c:pt idx="20706">
                  <c:v>489</c:v>
                </c:pt>
                <c:pt idx="20707">
                  <c:v>481.5</c:v>
                </c:pt>
                <c:pt idx="20708">
                  <c:v>484.2</c:v>
                </c:pt>
                <c:pt idx="20709">
                  <c:v>485.6</c:v>
                </c:pt>
                <c:pt idx="20710">
                  <c:v>493.7</c:v>
                </c:pt>
                <c:pt idx="20711">
                  <c:v>489.6</c:v>
                </c:pt>
                <c:pt idx="20712">
                  <c:v>496.8</c:v>
                </c:pt>
                <c:pt idx="20713">
                  <c:v>495.9</c:v>
                </c:pt>
                <c:pt idx="20714">
                  <c:v>493.5</c:v>
                </c:pt>
                <c:pt idx="20715">
                  <c:v>500.9</c:v>
                </c:pt>
                <c:pt idx="20716">
                  <c:v>517.9</c:v>
                </c:pt>
                <c:pt idx="20717">
                  <c:v>524.20000000000005</c:v>
                </c:pt>
                <c:pt idx="20718">
                  <c:v>527.1</c:v>
                </c:pt>
                <c:pt idx="20719">
                  <c:v>519.9</c:v>
                </c:pt>
                <c:pt idx="20720">
                  <c:v>510.3</c:v>
                </c:pt>
                <c:pt idx="20721">
                  <c:v>508.8</c:v>
                </c:pt>
                <c:pt idx="20722">
                  <c:v>519.9</c:v>
                </c:pt>
                <c:pt idx="20723">
                  <c:v>506.7</c:v>
                </c:pt>
                <c:pt idx="20724">
                  <c:v>498.6</c:v>
                </c:pt>
                <c:pt idx="20725">
                  <c:v>483.8</c:v>
                </c:pt>
                <c:pt idx="20726">
                  <c:v>476.2</c:v>
                </c:pt>
                <c:pt idx="20727">
                  <c:v>483.2</c:v>
                </c:pt>
                <c:pt idx="20728">
                  <c:v>483.1</c:v>
                </c:pt>
                <c:pt idx="20729">
                  <c:v>484</c:v>
                </c:pt>
                <c:pt idx="20730">
                  <c:v>489.3</c:v>
                </c:pt>
                <c:pt idx="20731">
                  <c:v>501.6</c:v>
                </c:pt>
                <c:pt idx="20732">
                  <c:v>506.8</c:v>
                </c:pt>
                <c:pt idx="20733">
                  <c:v>508.8</c:v>
                </c:pt>
                <c:pt idx="20734">
                  <c:v>496.8</c:v>
                </c:pt>
                <c:pt idx="20735">
                  <c:v>504.9</c:v>
                </c:pt>
                <c:pt idx="20736">
                  <c:v>503</c:v>
                </c:pt>
                <c:pt idx="20737">
                  <c:v>503.1</c:v>
                </c:pt>
                <c:pt idx="20738">
                  <c:v>522.6</c:v>
                </c:pt>
                <c:pt idx="20739">
                  <c:v>534.20000000000005</c:v>
                </c:pt>
                <c:pt idx="20740">
                  <c:v>529.9</c:v>
                </c:pt>
                <c:pt idx="20741">
                  <c:v>529</c:v>
                </c:pt>
                <c:pt idx="20742">
                  <c:v>525.79999999999995</c:v>
                </c:pt>
                <c:pt idx="20743">
                  <c:v>525.5</c:v>
                </c:pt>
                <c:pt idx="20744">
                  <c:v>522.70000000000005</c:v>
                </c:pt>
                <c:pt idx="20745">
                  <c:v>515.5</c:v>
                </c:pt>
                <c:pt idx="20746">
                  <c:v>499.9</c:v>
                </c:pt>
                <c:pt idx="20747">
                  <c:v>498.9</c:v>
                </c:pt>
                <c:pt idx="20748">
                  <c:v>497.9</c:v>
                </c:pt>
                <c:pt idx="20749">
                  <c:v>498.8</c:v>
                </c:pt>
                <c:pt idx="20750">
                  <c:v>500.9</c:v>
                </c:pt>
                <c:pt idx="20751">
                  <c:v>502.2</c:v>
                </c:pt>
                <c:pt idx="20752">
                  <c:v>509.6</c:v>
                </c:pt>
                <c:pt idx="20753">
                  <c:v>507.3</c:v>
                </c:pt>
                <c:pt idx="20754">
                  <c:v>509.1</c:v>
                </c:pt>
                <c:pt idx="20755">
                  <c:v>502.9</c:v>
                </c:pt>
                <c:pt idx="20756">
                  <c:v>497.4</c:v>
                </c:pt>
                <c:pt idx="20757">
                  <c:v>516.6</c:v>
                </c:pt>
                <c:pt idx="20758">
                  <c:v>525</c:v>
                </c:pt>
                <c:pt idx="20759">
                  <c:v>527.6</c:v>
                </c:pt>
                <c:pt idx="20760">
                  <c:v>502.1</c:v>
                </c:pt>
                <c:pt idx="20761">
                  <c:v>511.5</c:v>
                </c:pt>
                <c:pt idx="20762">
                  <c:v>503.4</c:v>
                </c:pt>
                <c:pt idx="20763">
                  <c:v>494.2</c:v>
                </c:pt>
                <c:pt idx="20764">
                  <c:v>516.4</c:v>
                </c:pt>
                <c:pt idx="20765">
                  <c:v>512.20000000000005</c:v>
                </c:pt>
                <c:pt idx="20766">
                  <c:v>518.1</c:v>
                </c:pt>
                <c:pt idx="20767">
                  <c:v>502.4</c:v>
                </c:pt>
                <c:pt idx="20768">
                  <c:v>506.8</c:v>
                </c:pt>
                <c:pt idx="20769">
                  <c:v>499.7</c:v>
                </c:pt>
                <c:pt idx="20770">
                  <c:v>499.8</c:v>
                </c:pt>
                <c:pt idx="20771">
                  <c:v>517.9</c:v>
                </c:pt>
                <c:pt idx="20772">
                  <c:v>530.70000000000005</c:v>
                </c:pt>
                <c:pt idx="20773">
                  <c:v>520.29999999999995</c:v>
                </c:pt>
                <c:pt idx="20774">
                  <c:v>519.70000000000005</c:v>
                </c:pt>
                <c:pt idx="20775">
                  <c:v>524.79999999999995</c:v>
                </c:pt>
                <c:pt idx="20776">
                  <c:v>517.20000000000005</c:v>
                </c:pt>
                <c:pt idx="20777">
                  <c:v>492.5</c:v>
                </c:pt>
                <c:pt idx="20778">
                  <c:v>501.2</c:v>
                </c:pt>
                <c:pt idx="20779">
                  <c:v>483.6</c:v>
                </c:pt>
                <c:pt idx="20780">
                  <c:v>505.9</c:v>
                </c:pt>
                <c:pt idx="20781">
                  <c:v>503.5</c:v>
                </c:pt>
                <c:pt idx="20782">
                  <c:v>508.8</c:v>
                </c:pt>
                <c:pt idx="20783">
                  <c:v>508.8</c:v>
                </c:pt>
                <c:pt idx="20784">
                  <c:v>506.3</c:v>
                </c:pt>
                <c:pt idx="20785">
                  <c:v>509</c:v>
                </c:pt>
                <c:pt idx="20786">
                  <c:v>504.4</c:v>
                </c:pt>
                <c:pt idx="20787">
                  <c:v>507.8</c:v>
                </c:pt>
                <c:pt idx="20788">
                  <c:v>509.1</c:v>
                </c:pt>
                <c:pt idx="20789">
                  <c:v>519.20000000000005</c:v>
                </c:pt>
                <c:pt idx="20790">
                  <c:v>535.4</c:v>
                </c:pt>
                <c:pt idx="20791">
                  <c:v>531.4</c:v>
                </c:pt>
                <c:pt idx="20792">
                  <c:v>538.20000000000005</c:v>
                </c:pt>
                <c:pt idx="20793">
                  <c:v>538.9</c:v>
                </c:pt>
                <c:pt idx="20794">
                  <c:v>532.6</c:v>
                </c:pt>
                <c:pt idx="20795">
                  <c:v>533.29999999999995</c:v>
                </c:pt>
                <c:pt idx="20796">
                  <c:v>521.79999999999995</c:v>
                </c:pt>
                <c:pt idx="20797">
                  <c:v>524.6</c:v>
                </c:pt>
                <c:pt idx="20798">
                  <c:v>525.6</c:v>
                </c:pt>
                <c:pt idx="20799">
                  <c:v>533.70000000000005</c:v>
                </c:pt>
                <c:pt idx="20800">
                  <c:v>525.1</c:v>
                </c:pt>
                <c:pt idx="20801">
                  <c:v>520</c:v>
                </c:pt>
                <c:pt idx="20802">
                  <c:v>517.4</c:v>
                </c:pt>
                <c:pt idx="20803">
                  <c:v>535.1</c:v>
                </c:pt>
                <c:pt idx="20804">
                  <c:v>528.1</c:v>
                </c:pt>
                <c:pt idx="20805">
                  <c:v>507.1</c:v>
                </c:pt>
                <c:pt idx="20806">
                  <c:v>503.2</c:v>
                </c:pt>
                <c:pt idx="20807">
                  <c:v>494.6</c:v>
                </c:pt>
                <c:pt idx="20808">
                  <c:v>494.8</c:v>
                </c:pt>
                <c:pt idx="20809">
                  <c:v>506.5</c:v>
                </c:pt>
                <c:pt idx="20810">
                  <c:v>507.8</c:v>
                </c:pt>
                <c:pt idx="20811">
                  <c:v>513.79999999999995</c:v>
                </c:pt>
                <c:pt idx="20812">
                  <c:v>519.1</c:v>
                </c:pt>
                <c:pt idx="20813">
                  <c:v>514.6</c:v>
                </c:pt>
                <c:pt idx="20814">
                  <c:v>515.6</c:v>
                </c:pt>
                <c:pt idx="20815">
                  <c:v>512.20000000000005</c:v>
                </c:pt>
                <c:pt idx="20816">
                  <c:v>502.2</c:v>
                </c:pt>
                <c:pt idx="20817">
                  <c:v>506.5</c:v>
                </c:pt>
                <c:pt idx="20818">
                  <c:v>509.3</c:v>
                </c:pt>
                <c:pt idx="20819">
                  <c:v>512</c:v>
                </c:pt>
                <c:pt idx="20820">
                  <c:v>488.2</c:v>
                </c:pt>
                <c:pt idx="20821">
                  <c:v>492</c:v>
                </c:pt>
                <c:pt idx="20822">
                  <c:v>503.2</c:v>
                </c:pt>
                <c:pt idx="20823">
                  <c:v>510.1</c:v>
                </c:pt>
                <c:pt idx="20824">
                  <c:v>505.4</c:v>
                </c:pt>
                <c:pt idx="20825">
                  <c:v>507.3</c:v>
                </c:pt>
                <c:pt idx="20826">
                  <c:v>517.79999999999995</c:v>
                </c:pt>
                <c:pt idx="20827">
                  <c:v>515.9</c:v>
                </c:pt>
                <c:pt idx="20828">
                  <c:v>519.20000000000005</c:v>
                </c:pt>
                <c:pt idx="20829">
                  <c:v>517.4</c:v>
                </c:pt>
                <c:pt idx="20830">
                  <c:v>517.29999999999995</c:v>
                </c:pt>
                <c:pt idx="20831">
                  <c:v>515.9</c:v>
                </c:pt>
                <c:pt idx="20832">
                  <c:v>510</c:v>
                </c:pt>
                <c:pt idx="20833">
                  <c:v>536.4</c:v>
                </c:pt>
                <c:pt idx="20834">
                  <c:v>535.20000000000005</c:v>
                </c:pt>
                <c:pt idx="20835">
                  <c:v>534.20000000000005</c:v>
                </c:pt>
                <c:pt idx="20836">
                  <c:v>530.20000000000005</c:v>
                </c:pt>
                <c:pt idx="20837">
                  <c:v>527.4</c:v>
                </c:pt>
                <c:pt idx="20838">
                  <c:v>531.6</c:v>
                </c:pt>
                <c:pt idx="20839">
                  <c:v>531</c:v>
                </c:pt>
                <c:pt idx="20840">
                  <c:v>509.9</c:v>
                </c:pt>
                <c:pt idx="20841">
                  <c:v>500.3</c:v>
                </c:pt>
                <c:pt idx="20842">
                  <c:v>499.5</c:v>
                </c:pt>
                <c:pt idx="20843">
                  <c:v>505.4</c:v>
                </c:pt>
                <c:pt idx="20844">
                  <c:v>511.5</c:v>
                </c:pt>
                <c:pt idx="20845">
                  <c:v>509.9</c:v>
                </c:pt>
                <c:pt idx="20846">
                  <c:v>505.4</c:v>
                </c:pt>
                <c:pt idx="20847">
                  <c:v>512.9</c:v>
                </c:pt>
                <c:pt idx="20848">
                  <c:v>515.5</c:v>
                </c:pt>
                <c:pt idx="20849">
                  <c:v>509.9</c:v>
                </c:pt>
                <c:pt idx="20850">
                  <c:v>501.1</c:v>
                </c:pt>
                <c:pt idx="20851">
                  <c:v>517.29999999999995</c:v>
                </c:pt>
                <c:pt idx="20852">
                  <c:v>526.5</c:v>
                </c:pt>
                <c:pt idx="20853">
                  <c:v>525.9</c:v>
                </c:pt>
                <c:pt idx="20854">
                  <c:v>518.5</c:v>
                </c:pt>
                <c:pt idx="20855">
                  <c:v>504.2</c:v>
                </c:pt>
                <c:pt idx="20856">
                  <c:v>501.7</c:v>
                </c:pt>
                <c:pt idx="20857">
                  <c:v>513.1</c:v>
                </c:pt>
                <c:pt idx="20858">
                  <c:v>511.8</c:v>
                </c:pt>
                <c:pt idx="20859">
                  <c:v>504.1</c:v>
                </c:pt>
                <c:pt idx="20860">
                  <c:v>513.79999999999995</c:v>
                </c:pt>
                <c:pt idx="20861">
                  <c:v>513.9</c:v>
                </c:pt>
                <c:pt idx="20862">
                  <c:v>503.9</c:v>
                </c:pt>
                <c:pt idx="20863">
                  <c:v>521.20000000000005</c:v>
                </c:pt>
                <c:pt idx="20864">
                  <c:v>530.9</c:v>
                </c:pt>
                <c:pt idx="20865">
                  <c:v>534.79999999999995</c:v>
                </c:pt>
                <c:pt idx="20866">
                  <c:v>531</c:v>
                </c:pt>
                <c:pt idx="20867">
                  <c:v>522.70000000000005</c:v>
                </c:pt>
                <c:pt idx="20868">
                  <c:v>497.3</c:v>
                </c:pt>
                <c:pt idx="20869">
                  <c:v>491.7</c:v>
                </c:pt>
                <c:pt idx="20870">
                  <c:v>493.4</c:v>
                </c:pt>
                <c:pt idx="20871">
                  <c:v>504.1</c:v>
                </c:pt>
                <c:pt idx="20872">
                  <c:v>505.6</c:v>
                </c:pt>
                <c:pt idx="20873">
                  <c:v>507.8</c:v>
                </c:pt>
                <c:pt idx="20874">
                  <c:v>512.29999999999995</c:v>
                </c:pt>
                <c:pt idx="20875">
                  <c:v>492.7</c:v>
                </c:pt>
                <c:pt idx="20876">
                  <c:v>506.4</c:v>
                </c:pt>
                <c:pt idx="20877">
                  <c:v>513.20000000000005</c:v>
                </c:pt>
                <c:pt idx="20878">
                  <c:v>508.6</c:v>
                </c:pt>
                <c:pt idx="20879">
                  <c:v>526.79999999999995</c:v>
                </c:pt>
                <c:pt idx="20880">
                  <c:v>518.29999999999995</c:v>
                </c:pt>
                <c:pt idx="20881">
                  <c:v>534.5</c:v>
                </c:pt>
                <c:pt idx="20882">
                  <c:v>525.9</c:v>
                </c:pt>
                <c:pt idx="20883">
                  <c:v>524.1</c:v>
                </c:pt>
                <c:pt idx="20884">
                  <c:v>500.4</c:v>
                </c:pt>
                <c:pt idx="20885">
                  <c:v>499.9</c:v>
                </c:pt>
                <c:pt idx="20886">
                  <c:v>489.8</c:v>
                </c:pt>
                <c:pt idx="20887">
                  <c:v>493.7</c:v>
                </c:pt>
                <c:pt idx="20888">
                  <c:v>498.2</c:v>
                </c:pt>
                <c:pt idx="20889">
                  <c:v>495.8</c:v>
                </c:pt>
                <c:pt idx="20890">
                  <c:v>504.4</c:v>
                </c:pt>
                <c:pt idx="20891">
                  <c:v>505.4</c:v>
                </c:pt>
                <c:pt idx="20892">
                  <c:v>514</c:v>
                </c:pt>
                <c:pt idx="20893">
                  <c:v>509.8</c:v>
                </c:pt>
                <c:pt idx="20894">
                  <c:v>508.6</c:v>
                </c:pt>
                <c:pt idx="20895">
                  <c:v>508.1</c:v>
                </c:pt>
                <c:pt idx="20896">
                  <c:v>508.3</c:v>
                </c:pt>
                <c:pt idx="20897">
                  <c:v>508.8</c:v>
                </c:pt>
                <c:pt idx="20898">
                  <c:v>516.5</c:v>
                </c:pt>
                <c:pt idx="20899">
                  <c:v>523.20000000000005</c:v>
                </c:pt>
                <c:pt idx="20900">
                  <c:v>511.7</c:v>
                </c:pt>
                <c:pt idx="20901">
                  <c:v>503.7</c:v>
                </c:pt>
                <c:pt idx="20902">
                  <c:v>498.9</c:v>
                </c:pt>
                <c:pt idx="20903">
                  <c:v>502.4</c:v>
                </c:pt>
                <c:pt idx="20904">
                  <c:v>504.8</c:v>
                </c:pt>
                <c:pt idx="20905">
                  <c:v>499.1</c:v>
                </c:pt>
                <c:pt idx="20906">
                  <c:v>498.9</c:v>
                </c:pt>
                <c:pt idx="20907">
                  <c:v>509.9</c:v>
                </c:pt>
                <c:pt idx="20908">
                  <c:v>498.4</c:v>
                </c:pt>
                <c:pt idx="20909">
                  <c:v>507.1</c:v>
                </c:pt>
                <c:pt idx="20910">
                  <c:v>507.1</c:v>
                </c:pt>
                <c:pt idx="20911">
                  <c:v>501.4</c:v>
                </c:pt>
                <c:pt idx="20912">
                  <c:v>512.79999999999995</c:v>
                </c:pt>
                <c:pt idx="20913">
                  <c:v>516.79999999999995</c:v>
                </c:pt>
                <c:pt idx="20914">
                  <c:v>522.5</c:v>
                </c:pt>
                <c:pt idx="20915">
                  <c:v>514</c:v>
                </c:pt>
                <c:pt idx="20916">
                  <c:v>492.5</c:v>
                </c:pt>
                <c:pt idx="20917">
                  <c:v>488.4</c:v>
                </c:pt>
                <c:pt idx="20918">
                  <c:v>488.5</c:v>
                </c:pt>
                <c:pt idx="20919">
                  <c:v>500.6</c:v>
                </c:pt>
                <c:pt idx="20920">
                  <c:v>508.5</c:v>
                </c:pt>
                <c:pt idx="20921">
                  <c:v>526.79999999999995</c:v>
                </c:pt>
                <c:pt idx="20922">
                  <c:v>524.9</c:v>
                </c:pt>
                <c:pt idx="20923">
                  <c:v>524.4</c:v>
                </c:pt>
                <c:pt idx="20924">
                  <c:v>506.4</c:v>
                </c:pt>
                <c:pt idx="20925">
                  <c:v>509.3</c:v>
                </c:pt>
                <c:pt idx="20926">
                  <c:v>513</c:v>
                </c:pt>
                <c:pt idx="20927">
                  <c:v>504.4</c:v>
                </c:pt>
                <c:pt idx="20928">
                  <c:v>499.4</c:v>
                </c:pt>
                <c:pt idx="20929">
                  <c:v>475.8</c:v>
                </c:pt>
                <c:pt idx="20930">
                  <c:v>490.5</c:v>
                </c:pt>
                <c:pt idx="20931">
                  <c:v>496.8</c:v>
                </c:pt>
                <c:pt idx="20932">
                  <c:v>507.8</c:v>
                </c:pt>
                <c:pt idx="20933">
                  <c:v>509.4</c:v>
                </c:pt>
                <c:pt idx="20934">
                  <c:v>508.9</c:v>
                </c:pt>
                <c:pt idx="20935">
                  <c:v>510.5</c:v>
                </c:pt>
                <c:pt idx="20936">
                  <c:v>503.9</c:v>
                </c:pt>
                <c:pt idx="20937">
                  <c:v>501.6</c:v>
                </c:pt>
                <c:pt idx="20938">
                  <c:v>508.4</c:v>
                </c:pt>
                <c:pt idx="20939">
                  <c:v>503.8</c:v>
                </c:pt>
                <c:pt idx="20940">
                  <c:v>515.70000000000005</c:v>
                </c:pt>
                <c:pt idx="20941">
                  <c:v>531.29999999999995</c:v>
                </c:pt>
                <c:pt idx="20942">
                  <c:v>531.6</c:v>
                </c:pt>
                <c:pt idx="20943">
                  <c:v>520.5</c:v>
                </c:pt>
                <c:pt idx="20944">
                  <c:v>511.1</c:v>
                </c:pt>
                <c:pt idx="20945">
                  <c:v>509.8</c:v>
                </c:pt>
                <c:pt idx="20946">
                  <c:v>506.1</c:v>
                </c:pt>
                <c:pt idx="20947">
                  <c:v>510.1</c:v>
                </c:pt>
                <c:pt idx="20948">
                  <c:v>509.7</c:v>
                </c:pt>
                <c:pt idx="20949">
                  <c:v>512.70000000000005</c:v>
                </c:pt>
                <c:pt idx="20950">
                  <c:v>510.5</c:v>
                </c:pt>
                <c:pt idx="20951">
                  <c:v>507.7</c:v>
                </c:pt>
                <c:pt idx="20952">
                  <c:v>503.1</c:v>
                </c:pt>
                <c:pt idx="20953">
                  <c:v>504.1</c:v>
                </c:pt>
                <c:pt idx="20954">
                  <c:v>505.6</c:v>
                </c:pt>
                <c:pt idx="20955">
                  <c:v>515.70000000000005</c:v>
                </c:pt>
                <c:pt idx="20956">
                  <c:v>523.5</c:v>
                </c:pt>
                <c:pt idx="20957">
                  <c:v>525.6</c:v>
                </c:pt>
                <c:pt idx="20958">
                  <c:v>522.70000000000005</c:v>
                </c:pt>
                <c:pt idx="20959">
                  <c:v>523.9</c:v>
                </c:pt>
                <c:pt idx="20960">
                  <c:v>514.79999999999995</c:v>
                </c:pt>
                <c:pt idx="20961">
                  <c:v>498.9</c:v>
                </c:pt>
                <c:pt idx="20962">
                  <c:v>494.9</c:v>
                </c:pt>
                <c:pt idx="20963">
                  <c:v>496.6</c:v>
                </c:pt>
                <c:pt idx="20964">
                  <c:v>497.6</c:v>
                </c:pt>
                <c:pt idx="20965">
                  <c:v>509.5</c:v>
                </c:pt>
                <c:pt idx="20966">
                  <c:v>510.3</c:v>
                </c:pt>
                <c:pt idx="20967">
                  <c:v>501.3</c:v>
                </c:pt>
                <c:pt idx="20968">
                  <c:v>504.9</c:v>
                </c:pt>
                <c:pt idx="20969">
                  <c:v>498.8</c:v>
                </c:pt>
                <c:pt idx="20970">
                  <c:v>506.9</c:v>
                </c:pt>
                <c:pt idx="20971">
                  <c:v>508.1</c:v>
                </c:pt>
                <c:pt idx="20972">
                  <c:v>503.2</c:v>
                </c:pt>
                <c:pt idx="20973">
                  <c:v>515.9</c:v>
                </c:pt>
                <c:pt idx="20974">
                  <c:v>527.20000000000005</c:v>
                </c:pt>
                <c:pt idx="20975">
                  <c:v>523.9</c:v>
                </c:pt>
                <c:pt idx="20976">
                  <c:v>522.4</c:v>
                </c:pt>
                <c:pt idx="20977">
                  <c:v>522.70000000000005</c:v>
                </c:pt>
                <c:pt idx="20978">
                  <c:v>532.6</c:v>
                </c:pt>
                <c:pt idx="20979">
                  <c:v>528</c:v>
                </c:pt>
                <c:pt idx="20980">
                  <c:v>523.6</c:v>
                </c:pt>
                <c:pt idx="20981">
                  <c:v>520.70000000000005</c:v>
                </c:pt>
                <c:pt idx="20982">
                  <c:v>523.29999999999995</c:v>
                </c:pt>
                <c:pt idx="20983">
                  <c:v>508.6</c:v>
                </c:pt>
                <c:pt idx="20984">
                  <c:v>502.9</c:v>
                </c:pt>
                <c:pt idx="20985">
                  <c:v>491.8</c:v>
                </c:pt>
                <c:pt idx="20986">
                  <c:v>510.5</c:v>
                </c:pt>
                <c:pt idx="20987">
                  <c:v>509.5</c:v>
                </c:pt>
                <c:pt idx="20988">
                  <c:v>497.7</c:v>
                </c:pt>
                <c:pt idx="20989">
                  <c:v>509.7</c:v>
                </c:pt>
                <c:pt idx="20990">
                  <c:v>513.6</c:v>
                </c:pt>
                <c:pt idx="20991">
                  <c:v>505.6</c:v>
                </c:pt>
                <c:pt idx="20992">
                  <c:v>514.1</c:v>
                </c:pt>
                <c:pt idx="20993">
                  <c:v>511.8</c:v>
                </c:pt>
                <c:pt idx="20994">
                  <c:v>531</c:v>
                </c:pt>
                <c:pt idx="20995">
                  <c:v>536.79999999999995</c:v>
                </c:pt>
                <c:pt idx="20996">
                  <c:v>537.70000000000005</c:v>
                </c:pt>
                <c:pt idx="20997">
                  <c:v>521.9</c:v>
                </c:pt>
                <c:pt idx="20998">
                  <c:v>518.70000000000005</c:v>
                </c:pt>
                <c:pt idx="20999">
                  <c:v>508.4</c:v>
                </c:pt>
                <c:pt idx="21000">
                  <c:v>502.5</c:v>
                </c:pt>
                <c:pt idx="21001">
                  <c:v>510.2</c:v>
                </c:pt>
                <c:pt idx="21002">
                  <c:v>510.2</c:v>
                </c:pt>
                <c:pt idx="21003">
                  <c:v>508.9</c:v>
                </c:pt>
                <c:pt idx="21004">
                  <c:v>517.20000000000005</c:v>
                </c:pt>
                <c:pt idx="21005">
                  <c:v>513.6</c:v>
                </c:pt>
                <c:pt idx="21006">
                  <c:v>512.20000000000005</c:v>
                </c:pt>
                <c:pt idx="21007">
                  <c:v>515.20000000000005</c:v>
                </c:pt>
                <c:pt idx="21008">
                  <c:v>511.5</c:v>
                </c:pt>
                <c:pt idx="21009">
                  <c:v>517.70000000000005</c:v>
                </c:pt>
                <c:pt idx="21010">
                  <c:v>516.29999999999995</c:v>
                </c:pt>
                <c:pt idx="21011">
                  <c:v>514.9</c:v>
                </c:pt>
                <c:pt idx="21012">
                  <c:v>513.79999999999995</c:v>
                </c:pt>
                <c:pt idx="21013">
                  <c:v>514.20000000000005</c:v>
                </c:pt>
                <c:pt idx="21014">
                  <c:v>512.4</c:v>
                </c:pt>
                <c:pt idx="21015">
                  <c:v>504.6</c:v>
                </c:pt>
                <c:pt idx="21016">
                  <c:v>507.6</c:v>
                </c:pt>
                <c:pt idx="21017">
                  <c:v>504.6</c:v>
                </c:pt>
                <c:pt idx="21018">
                  <c:v>503.4</c:v>
                </c:pt>
                <c:pt idx="21019">
                  <c:v>511.8</c:v>
                </c:pt>
                <c:pt idx="21020">
                  <c:v>496.3</c:v>
                </c:pt>
                <c:pt idx="21021">
                  <c:v>502.3</c:v>
                </c:pt>
                <c:pt idx="21022">
                  <c:v>507.6</c:v>
                </c:pt>
                <c:pt idx="21023">
                  <c:v>496.1</c:v>
                </c:pt>
                <c:pt idx="21024">
                  <c:v>506.4</c:v>
                </c:pt>
                <c:pt idx="21025">
                  <c:v>508.2</c:v>
                </c:pt>
                <c:pt idx="21026">
                  <c:v>505.1</c:v>
                </c:pt>
                <c:pt idx="21027">
                  <c:v>505.4</c:v>
                </c:pt>
                <c:pt idx="21028">
                  <c:v>496</c:v>
                </c:pt>
                <c:pt idx="21029">
                  <c:v>508.2</c:v>
                </c:pt>
                <c:pt idx="21030">
                  <c:v>508.7</c:v>
                </c:pt>
                <c:pt idx="21031">
                  <c:v>495.1</c:v>
                </c:pt>
                <c:pt idx="21032">
                  <c:v>502.2</c:v>
                </c:pt>
                <c:pt idx="21033">
                  <c:v>519.70000000000005</c:v>
                </c:pt>
                <c:pt idx="21034">
                  <c:v>525.1</c:v>
                </c:pt>
                <c:pt idx="21035">
                  <c:v>526</c:v>
                </c:pt>
                <c:pt idx="21036">
                  <c:v>517.5</c:v>
                </c:pt>
                <c:pt idx="21037">
                  <c:v>527.29999999999995</c:v>
                </c:pt>
                <c:pt idx="21038">
                  <c:v>516.6</c:v>
                </c:pt>
                <c:pt idx="21039">
                  <c:v>500.7</c:v>
                </c:pt>
                <c:pt idx="21040">
                  <c:v>502.2</c:v>
                </c:pt>
                <c:pt idx="21041">
                  <c:v>503.2</c:v>
                </c:pt>
                <c:pt idx="21042">
                  <c:v>489.4</c:v>
                </c:pt>
                <c:pt idx="21043">
                  <c:v>500</c:v>
                </c:pt>
                <c:pt idx="21044">
                  <c:v>508.4</c:v>
                </c:pt>
                <c:pt idx="21045">
                  <c:v>511.9</c:v>
                </c:pt>
                <c:pt idx="21046">
                  <c:v>509.7</c:v>
                </c:pt>
                <c:pt idx="21047">
                  <c:v>510.4</c:v>
                </c:pt>
                <c:pt idx="21048">
                  <c:v>511.5</c:v>
                </c:pt>
                <c:pt idx="21049">
                  <c:v>513.1</c:v>
                </c:pt>
                <c:pt idx="21050">
                  <c:v>509.1</c:v>
                </c:pt>
                <c:pt idx="21051">
                  <c:v>516.4</c:v>
                </c:pt>
                <c:pt idx="21052">
                  <c:v>514.79999999999995</c:v>
                </c:pt>
                <c:pt idx="21053">
                  <c:v>524.20000000000005</c:v>
                </c:pt>
                <c:pt idx="21054">
                  <c:v>513.6</c:v>
                </c:pt>
                <c:pt idx="21055">
                  <c:v>503.3</c:v>
                </c:pt>
                <c:pt idx="21056">
                  <c:v>486.7</c:v>
                </c:pt>
                <c:pt idx="21057">
                  <c:v>482</c:v>
                </c:pt>
                <c:pt idx="21058">
                  <c:v>478.3</c:v>
                </c:pt>
                <c:pt idx="21059">
                  <c:v>487.1</c:v>
                </c:pt>
                <c:pt idx="21060">
                  <c:v>488.7</c:v>
                </c:pt>
                <c:pt idx="21061">
                  <c:v>489.6</c:v>
                </c:pt>
                <c:pt idx="21062">
                  <c:v>499.2</c:v>
                </c:pt>
                <c:pt idx="21063">
                  <c:v>488.8</c:v>
                </c:pt>
                <c:pt idx="21064">
                  <c:v>504.7</c:v>
                </c:pt>
                <c:pt idx="21065">
                  <c:v>497.1</c:v>
                </c:pt>
                <c:pt idx="21066">
                  <c:v>494.3</c:v>
                </c:pt>
                <c:pt idx="21067">
                  <c:v>493.6</c:v>
                </c:pt>
                <c:pt idx="21068">
                  <c:v>507.3</c:v>
                </c:pt>
                <c:pt idx="21069">
                  <c:v>503.3</c:v>
                </c:pt>
                <c:pt idx="21070">
                  <c:v>503.1</c:v>
                </c:pt>
                <c:pt idx="21071">
                  <c:v>501.6</c:v>
                </c:pt>
                <c:pt idx="21072">
                  <c:v>514.6</c:v>
                </c:pt>
                <c:pt idx="21073">
                  <c:v>525.20000000000005</c:v>
                </c:pt>
                <c:pt idx="21074">
                  <c:v>522.79999999999995</c:v>
                </c:pt>
                <c:pt idx="21075">
                  <c:v>520</c:v>
                </c:pt>
                <c:pt idx="21076">
                  <c:v>511</c:v>
                </c:pt>
                <c:pt idx="21077">
                  <c:v>501</c:v>
                </c:pt>
                <c:pt idx="21078">
                  <c:v>497</c:v>
                </c:pt>
                <c:pt idx="21079">
                  <c:v>498.9</c:v>
                </c:pt>
                <c:pt idx="21080">
                  <c:v>493.7</c:v>
                </c:pt>
                <c:pt idx="21081">
                  <c:v>499.2</c:v>
                </c:pt>
                <c:pt idx="21082">
                  <c:v>502.8</c:v>
                </c:pt>
                <c:pt idx="21083">
                  <c:v>503.9</c:v>
                </c:pt>
                <c:pt idx="21084">
                  <c:v>506.4</c:v>
                </c:pt>
                <c:pt idx="21085">
                  <c:v>507</c:v>
                </c:pt>
                <c:pt idx="21086">
                  <c:v>502.1</c:v>
                </c:pt>
                <c:pt idx="21087">
                  <c:v>504</c:v>
                </c:pt>
                <c:pt idx="21088">
                  <c:v>499.6</c:v>
                </c:pt>
                <c:pt idx="21089">
                  <c:v>512.4</c:v>
                </c:pt>
                <c:pt idx="21090">
                  <c:v>519</c:v>
                </c:pt>
                <c:pt idx="21091">
                  <c:v>523.9</c:v>
                </c:pt>
                <c:pt idx="21092">
                  <c:v>526.29999999999995</c:v>
                </c:pt>
                <c:pt idx="21093">
                  <c:v>522.29999999999995</c:v>
                </c:pt>
                <c:pt idx="21094">
                  <c:v>510.7</c:v>
                </c:pt>
                <c:pt idx="21095">
                  <c:v>507.7</c:v>
                </c:pt>
                <c:pt idx="21096">
                  <c:v>506.9</c:v>
                </c:pt>
                <c:pt idx="21097">
                  <c:v>507.6</c:v>
                </c:pt>
                <c:pt idx="21098">
                  <c:v>508.9</c:v>
                </c:pt>
                <c:pt idx="21099">
                  <c:v>508.1</c:v>
                </c:pt>
                <c:pt idx="21100">
                  <c:v>489.9</c:v>
                </c:pt>
                <c:pt idx="21101">
                  <c:v>494.3</c:v>
                </c:pt>
                <c:pt idx="21102">
                  <c:v>499.6</c:v>
                </c:pt>
                <c:pt idx="21103">
                  <c:v>505.7</c:v>
                </c:pt>
                <c:pt idx="21104">
                  <c:v>507.9</c:v>
                </c:pt>
                <c:pt idx="21105">
                  <c:v>507.3</c:v>
                </c:pt>
                <c:pt idx="21106">
                  <c:v>511.5</c:v>
                </c:pt>
                <c:pt idx="21107">
                  <c:v>514.20000000000005</c:v>
                </c:pt>
                <c:pt idx="21108">
                  <c:v>501.7</c:v>
                </c:pt>
                <c:pt idx="21109">
                  <c:v>510.5</c:v>
                </c:pt>
                <c:pt idx="21110">
                  <c:v>516.9</c:v>
                </c:pt>
                <c:pt idx="21111">
                  <c:v>528.5</c:v>
                </c:pt>
                <c:pt idx="21112">
                  <c:v>536.20000000000005</c:v>
                </c:pt>
                <c:pt idx="21113">
                  <c:v>527.9</c:v>
                </c:pt>
                <c:pt idx="21114">
                  <c:v>534.20000000000005</c:v>
                </c:pt>
                <c:pt idx="21115">
                  <c:v>527.1</c:v>
                </c:pt>
                <c:pt idx="21116">
                  <c:v>519.29999999999995</c:v>
                </c:pt>
                <c:pt idx="21117">
                  <c:v>513.20000000000005</c:v>
                </c:pt>
                <c:pt idx="21118">
                  <c:v>501.2</c:v>
                </c:pt>
                <c:pt idx="21119">
                  <c:v>499.9</c:v>
                </c:pt>
                <c:pt idx="21120">
                  <c:v>499.4</c:v>
                </c:pt>
                <c:pt idx="21121">
                  <c:v>508.7</c:v>
                </c:pt>
                <c:pt idx="21122">
                  <c:v>526.4</c:v>
                </c:pt>
                <c:pt idx="21123">
                  <c:v>533.79999999999995</c:v>
                </c:pt>
                <c:pt idx="21124">
                  <c:v>543.29999999999995</c:v>
                </c:pt>
                <c:pt idx="21125">
                  <c:v>528.5</c:v>
                </c:pt>
                <c:pt idx="21126">
                  <c:v>541.20000000000005</c:v>
                </c:pt>
                <c:pt idx="21127">
                  <c:v>528.20000000000005</c:v>
                </c:pt>
                <c:pt idx="21128">
                  <c:v>536.29999999999995</c:v>
                </c:pt>
                <c:pt idx="21129">
                  <c:v>534</c:v>
                </c:pt>
                <c:pt idx="21130">
                  <c:v>540.4</c:v>
                </c:pt>
                <c:pt idx="21131">
                  <c:v>536.5</c:v>
                </c:pt>
                <c:pt idx="21132">
                  <c:v>530.4</c:v>
                </c:pt>
                <c:pt idx="21133">
                  <c:v>517.4</c:v>
                </c:pt>
                <c:pt idx="21134">
                  <c:v>509.1</c:v>
                </c:pt>
                <c:pt idx="21135">
                  <c:v>513.79999999999995</c:v>
                </c:pt>
                <c:pt idx="21136">
                  <c:v>510.5</c:v>
                </c:pt>
                <c:pt idx="21137">
                  <c:v>514.9</c:v>
                </c:pt>
                <c:pt idx="21138">
                  <c:v>512.9</c:v>
                </c:pt>
                <c:pt idx="21139">
                  <c:v>514.4</c:v>
                </c:pt>
                <c:pt idx="21140">
                  <c:v>507.4</c:v>
                </c:pt>
                <c:pt idx="21141">
                  <c:v>509.3</c:v>
                </c:pt>
                <c:pt idx="21142">
                  <c:v>529.9</c:v>
                </c:pt>
                <c:pt idx="21143">
                  <c:v>535</c:v>
                </c:pt>
                <c:pt idx="21144">
                  <c:v>536.6</c:v>
                </c:pt>
                <c:pt idx="21145">
                  <c:v>517.4</c:v>
                </c:pt>
                <c:pt idx="21146">
                  <c:v>519</c:v>
                </c:pt>
                <c:pt idx="21147">
                  <c:v>506.7</c:v>
                </c:pt>
                <c:pt idx="21148">
                  <c:v>485.3</c:v>
                </c:pt>
                <c:pt idx="21149">
                  <c:v>502</c:v>
                </c:pt>
                <c:pt idx="21150">
                  <c:v>512.29999999999995</c:v>
                </c:pt>
                <c:pt idx="21151">
                  <c:v>500.2</c:v>
                </c:pt>
                <c:pt idx="21152">
                  <c:v>509.4</c:v>
                </c:pt>
                <c:pt idx="21153">
                  <c:v>513.70000000000005</c:v>
                </c:pt>
                <c:pt idx="21154">
                  <c:v>515.4</c:v>
                </c:pt>
                <c:pt idx="21155">
                  <c:v>509.3</c:v>
                </c:pt>
                <c:pt idx="21156">
                  <c:v>516.29999999999995</c:v>
                </c:pt>
                <c:pt idx="21157">
                  <c:v>532.79999999999995</c:v>
                </c:pt>
                <c:pt idx="21158">
                  <c:v>526</c:v>
                </c:pt>
                <c:pt idx="21159">
                  <c:v>525.5</c:v>
                </c:pt>
                <c:pt idx="21160">
                  <c:v>514.4</c:v>
                </c:pt>
                <c:pt idx="21161">
                  <c:v>508.8</c:v>
                </c:pt>
                <c:pt idx="21162">
                  <c:v>504.3</c:v>
                </c:pt>
                <c:pt idx="21163">
                  <c:v>502.3</c:v>
                </c:pt>
                <c:pt idx="21164">
                  <c:v>503.4</c:v>
                </c:pt>
                <c:pt idx="21165">
                  <c:v>515.4</c:v>
                </c:pt>
                <c:pt idx="21166">
                  <c:v>506.9</c:v>
                </c:pt>
                <c:pt idx="21167">
                  <c:v>509.3</c:v>
                </c:pt>
                <c:pt idx="21168">
                  <c:v>506.7</c:v>
                </c:pt>
                <c:pt idx="21169">
                  <c:v>511.1</c:v>
                </c:pt>
                <c:pt idx="21170">
                  <c:v>511.2</c:v>
                </c:pt>
                <c:pt idx="21171">
                  <c:v>510.7</c:v>
                </c:pt>
                <c:pt idx="21172">
                  <c:v>525</c:v>
                </c:pt>
                <c:pt idx="21173">
                  <c:v>521.4</c:v>
                </c:pt>
                <c:pt idx="21174">
                  <c:v>527.5</c:v>
                </c:pt>
                <c:pt idx="21175">
                  <c:v>529.1</c:v>
                </c:pt>
                <c:pt idx="21176">
                  <c:v>518</c:v>
                </c:pt>
                <c:pt idx="21177">
                  <c:v>495.5</c:v>
                </c:pt>
                <c:pt idx="21178">
                  <c:v>500.5</c:v>
                </c:pt>
                <c:pt idx="21179">
                  <c:v>503.2</c:v>
                </c:pt>
                <c:pt idx="21180">
                  <c:v>508.5</c:v>
                </c:pt>
                <c:pt idx="21181">
                  <c:v>510.7</c:v>
                </c:pt>
                <c:pt idx="21182">
                  <c:v>502.5</c:v>
                </c:pt>
                <c:pt idx="21183">
                  <c:v>507.2</c:v>
                </c:pt>
                <c:pt idx="21184">
                  <c:v>507.8</c:v>
                </c:pt>
                <c:pt idx="21185">
                  <c:v>510.8</c:v>
                </c:pt>
                <c:pt idx="21186">
                  <c:v>495.1</c:v>
                </c:pt>
                <c:pt idx="21187">
                  <c:v>507.8</c:v>
                </c:pt>
                <c:pt idx="21188">
                  <c:v>520</c:v>
                </c:pt>
                <c:pt idx="21189">
                  <c:v>531.9</c:v>
                </c:pt>
                <c:pt idx="21190">
                  <c:v>522.70000000000005</c:v>
                </c:pt>
                <c:pt idx="21191">
                  <c:v>527.5</c:v>
                </c:pt>
                <c:pt idx="21192">
                  <c:v>515.5</c:v>
                </c:pt>
                <c:pt idx="21193">
                  <c:v>515.29999999999995</c:v>
                </c:pt>
                <c:pt idx="21194">
                  <c:v>505.6</c:v>
                </c:pt>
                <c:pt idx="21195">
                  <c:v>500.6</c:v>
                </c:pt>
                <c:pt idx="21196">
                  <c:v>487.1</c:v>
                </c:pt>
                <c:pt idx="21197">
                  <c:v>493.2</c:v>
                </c:pt>
                <c:pt idx="21198">
                  <c:v>485.3</c:v>
                </c:pt>
                <c:pt idx="21199">
                  <c:v>506</c:v>
                </c:pt>
                <c:pt idx="21200">
                  <c:v>510.7</c:v>
                </c:pt>
                <c:pt idx="21201">
                  <c:v>507.3</c:v>
                </c:pt>
                <c:pt idx="21202">
                  <c:v>495</c:v>
                </c:pt>
                <c:pt idx="21203">
                  <c:v>507.6</c:v>
                </c:pt>
                <c:pt idx="21204">
                  <c:v>504.9</c:v>
                </c:pt>
                <c:pt idx="21205">
                  <c:v>505.2</c:v>
                </c:pt>
                <c:pt idx="21206">
                  <c:v>502.2</c:v>
                </c:pt>
                <c:pt idx="21207">
                  <c:v>524.6</c:v>
                </c:pt>
                <c:pt idx="21208">
                  <c:v>526.70000000000005</c:v>
                </c:pt>
                <c:pt idx="21209">
                  <c:v>519.6</c:v>
                </c:pt>
                <c:pt idx="21210">
                  <c:v>508.1</c:v>
                </c:pt>
                <c:pt idx="21211">
                  <c:v>490.9</c:v>
                </c:pt>
                <c:pt idx="21212">
                  <c:v>504.9</c:v>
                </c:pt>
                <c:pt idx="21213">
                  <c:v>508.1</c:v>
                </c:pt>
                <c:pt idx="21214">
                  <c:v>492.5</c:v>
                </c:pt>
                <c:pt idx="21215">
                  <c:v>502.4</c:v>
                </c:pt>
                <c:pt idx="21216">
                  <c:v>502</c:v>
                </c:pt>
                <c:pt idx="21217">
                  <c:v>498</c:v>
                </c:pt>
                <c:pt idx="21218">
                  <c:v>502.8</c:v>
                </c:pt>
                <c:pt idx="21219">
                  <c:v>506.7</c:v>
                </c:pt>
                <c:pt idx="21220">
                  <c:v>506.4</c:v>
                </c:pt>
                <c:pt idx="21221">
                  <c:v>508.2</c:v>
                </c:pt>
                <c:pt idx="21222">
                  <c:v>518.20000000000005</c:v>
                </c:pt>
                <c:pt idx="21223">
                  <c:v>520</c:v>
                </c:pt>
                <c:pt idx="21224">
                  <c:v>522.79999999999995</c:v>
                </c:pt>
                <c:pt idx="21225">
                  <c:v>522.6</c:v>
                </c:pt>
                <c:pt idx="21226">
                  <c:v>517.5</c:v>
                </c:pt>
                <c:pt idx="21227">
                  <c:v>502.2</c:v>
                </c:pt>
                <c:pt idx="21228">
                  <c:v>494.8</c:v>
                </c:pt>
                <c:pt idx="21229">
                  <c:v>485.8</c:v>
                </c:pt>
                <c:pt idx="21230">
                  <c:v>497.7</c:v>
                </c:pt>
                <c:pt idx="21231">
                  <c:v>500</c:v>
                </c:pt>
                <c:pt idx="21232">
                  <c:v>491.8</c:v>
                </c:pt>
                <c:pt idx="21233">
                  <c:v>494</c:v>
                </c:pt>
                <c:pt idx="21234">
                  <c:v>507.7</c:v>
                </c:pt>
                <c:pt idx="21235">
                  <c:v>500.7</c:v>
                </c:pt>
                <c:pt idx="21236">
                  <c:v>504.6</c:v>
                </c:pt>
                <c:pt idx="21237">
                  <c:v>505.8</c:v>
                </c:pt>
                <c:pt idx="21238">
                  <c:v>502.7</c:v>
                </c:pt>
                <c:pt idx="21239">
                  <c:v>499.8</c:v>
                </c:pt>
                <c:pt idx="21240">
                  <c:v>498.2</c:v>
                </c:pt>
                <c:pt idx="21241">
                  <c:v>506.5</c:v>
                </c:pt>
                <c:pt idx="21242">
                  <c:v>513.79999999999995</c:v>
                </c:pt>
                <c:pt idx="21243">
                  <c:v>519.6</c:v>
                </c:pt>
                <c:pt idx="21244">
                  <c:v>524.70000000000005</c:v>
                </c:pt>
                <c:pt idx="21245">
                  <c:v>514.9</c:v>
                </c:pt>
                <c:pt idx="21246">
                  <c:v>522.70000000000005</c:v>
                </c:pt>
                <c:pt idx="21247">
                  <c:v>525.6</c:v>
                </c:pt>
                <c:pt idx="21248">
                  <c:v>518.9</c:v>
                </c:pt>
                <c:pt idx="21249">
                  <c:v>514.4</c:v>
                </c:pt>
                <c:pt idx="21250">
                  <c:v>507.2</c:v>
                </c:pt>
                <c:pt idx="21251">
                  <c:v>498.1</c:v>
                </c:pt>
                <c:pt idx="21252">
                  <c:v>502.6</c:v>
                </c:pt>
                <c:pt idx="21253">
                  <c:v>506.4</c:v>
                </c:pt>
                <c:pt idx="21254">
                  <c:v>501.4</c:v>
                </c:pt>
                <c:pt idx="21255">
                  <c:v>494.9</c:v>
                </c:pt>
                <c:pt idx="21256">
                  <c:v>506.7</c:v>
                </c:pt>
                <c:pt idx="21257">
                  <c:v>502</c:v>
                </c:pt>
                <c:pt idx="21258">
                  <c:v>512.29999999999995</c:v>
                </c:pt>
                <c:pt idx="21259">
                  <c:v>510.3</c:v>
                </c:pt>
                <c:pt idx="21260">
                  <c:v>516.29999999999995</c:v>
                </c:pt>
                <c:pt idx="21261">
                  <c:v>522.29999999999995</c:v>
                </c:pt>
                <c:pt idx="21262">
                  <c:v>529.1</c:v>
                </c:pt>
                <c:pt idx="21263">
                  <c:v>532.70000000000005</c:v>
                </c:pt>
                <c:pt idx="21264">
                  <c:v>521.9</c:v>
                </c:pt>
                <c:pt idx="21265">
                  <c:v>512.4</c:v>
                </c:pt>
                <c:pt idx="21266">
                  <c:v>513.70000000000005</c:v>
                </c:pt>
                <c:pt idx="21267">
                  <c:v>504.7</c:v>
                </c:pt>
                <c:pt idx="21268">
                  <c:v>518.29999999999995</c:v>
                </c:pt>
                <c:pt idx="21269">
                  <c:v>518.20000000000005</c:v>
                </c:pt>
                <c:pt idx="21270">
                  <c:v>518</c:v>
                </c:pt>
                <c:pt idx="21271">
                  <c:v>511.3</c:v>
                </c:pt>
                <c:pt idx="21272">
                  <c:v>515.4</c:v>
                </c:pt>
                <c:pt idx="21273">
                  <c:v>508.2</c:v>
                </c:pt>
                <c:pt idx="21274">
                  <c:v>518</c:v>
                </c:pt>
                <c:pt idx="21275">
                  <c:v>516.70000000000005</c:v>
                </c:pt>
                <c:pt idx="21276">
                  <c:v>534.5</c:v>
                </c:pt>
                <c:pt idx="21277">
                  <c:v>547.1</c:v>
                </c:pt>
                <c:pt idx="21278">
                  <c:v>548.79999999999995</c:v>
                </c:pt>
                <c:pt idx="21279">
                  <c:v>545.70000000000005</c:v>
                </c:pt>
                <c:pt idx="21280">
                  <c:v>549.1</c:v>
                </c:pt>
                <c:pt idx="21281">
                  <c:v>537</c:v>
                </c:pt>
                <c:pt idx="21282">
                  <c:v>527.20000000000005</c:v>
                </c:pt>
                <c:pt idx="21283">
                  <c:v>512.5</c:v>
                </c:pt>
                <c:pt idx="21284">
                  <c:v>538.6</c:v>
                </c:pt>
                <c:pt idx="21285">
                  <c:v>546.5</c:v>
                </c:pt>
                <c:pt idx="21286">
                  <c:v>542.1</c:v>
                </c:pt>
                <c:pt idx="21287">
                  <c:v>549.29999999999995</c:v>
                </c:pt>
                <c:pt idx="21288">
                  <c:v>545.1</c:v>
                </c:pt>
                <c:pt idx="21289">
                  <c:v>546.6</c:v>
                </c:pt>
                <c:pt idx="21290">
                  <c:v>539.79999999999995</c:v>
                </c:pt>
                <c:pt idx="21291">
                  <c:v>519.70000000000005</c:v>
                </c:pt>
                <c:pt idx="21292">
                  <c:v>521.1</c:v>
                </c:pt>
                <c:pt idx="21293">
                  <c:v>517.9</c:v>
                </c:pt>
                <c:pt idx="21294">
                  <c:v>518.20000000000005</c:v>
                </c:pt>
                <c:pt idx="21295">
                  <c:v>521.9</c:v>
                </c:pt>
                <c:pt idx="21296">
                  <c:v>514.29999999999995</c:v>
                </c:pt>
                <c:pt idx="21297">
                  <c:v>523.70000000000005</c:v>
                </c:pt>
                <c:pt idx="21298">
                  <c:v>529.6</c:v>
                </c:pt>
                <c:pt idx="21299">
                  <c:v>526.6</c:v>
                </c:pt>
                <c:pt idx="21300">
                  <c:v>527.70000000000005</c:v>
                </c:pt>
                <c:pt idx="21301">
                  <c:v>524</c:v>
                </c:pt>
                <c:pt idx="21302">
                  <c:v>521.70000000000005</c:v>
                </c:pt>
                <c:pt idx="21303">
                  <c:v>532.1</c:v>
                </c:pt>
                <c:pt idx="21304">
                  <c:v>536.4</c:v>
                </c:pt>
                <c:pt idx="21305">
                  <c:v>540.9</c:v>
                </c:pt>
                <c:pt idx="21306">
                  <c:v>544.20000000000005</c:v>
                </c:pt>
                <c:pt idx="21307">
                  <c:v>524.6</c:v>
                </c:pt>
                <c:pt idx="21308">
                  <c:v>516</c:v>
                </c:pt>
                <c:pt idx="21309">
                  <c:v>511.1</c:v>
                </c:pt>
                <c:pt idx="21310">
                  <c:v>502</c:v>
                </c:pt>
                <c:pt idx="21311">
                  <c:v>506.3</c:v>
                </c:pt>
                <c:pt idx="21312">
                  <c:v>521.4</c:v>
                </c:pt>
                <c:pt idx="21313">
                  <c:v>522.9</c:v>
                </c:pt>
                <c:pt idx="21314">
                  <c:v>526.20000000000005</c:v>
                </c:pt>
                <c:pt idx="21315">
                  <c:v>521.70000000000005</c:v>
                </c:pt>
                <c:pt idx="21316">
                  <c:v>519.20000000000005</c:v>
                </c:pt>
                <c:pt idx="21317">
                  <c:v>522.9</c:v>
                </c:pt>
                <c:pt idx="21318">
                  <c:v>520.70000000000005</c:v>
                </c:pt>
                <c:pt idx="21319">
                  <c:v>522</c:v>
                </c:pt>
                <c:pt idx="21320">
                  <c:v>528.5</c:v>
                </c:pt>
                <c:pt idx="21321">
                  <c:v>532.4</c:v>
                </c:pt>
                <c:pt idx="21322">
                  <c:v>545.70000000000005</c:v>
                </c:pt>
                <c:pt idx="21323">
                  <c:v>531.5</c:v>
                </c:pt>
                <c:pt idx="21324">
                  <c:v>532.1</c:v>
                </c:pt>
                <c:pt idx="21325">
                  <c:v>522.20000000000005</c:v>
                </c:pt>
                <c:pt idx="21326">
                  <c:v>516.20000000000005</c:v>
                </c:pt>
                <c:pt idx="21327">
                  <c:v>513.79999999999995</c:v>
                </c:pt>
                <c:pt idx="21328">
                  <c:v>504.1</c:v>
                </c:pt>
                <c:pt idx="21329">
                  <c:v>512.29999999999995</c:v>
                </c:pt>
                <c:pt idx="21330">
                  <c:v>520.5</c:v>
                </c:pt>
                <c:pt idx="21331">
                  <c:v>540.9</c:v>
                </c:pt>
                <c:pt idx="21332">
                  <c:v>534.5</c:v>
                </c:pt>
                <c:pt idx="21333">
                  <c:v>517.5</c:v>
                </c:pt>
                <c:pt idx="21334">
                  <c:v>503.9</c:v>
                </c:pt>
                <c:pt idx="21335">
                  <c:v>502.2</c:v>
                </c:pt>
                <c:pt idx="21336">
                  <c:v>522</c:v>
                </c:pt>
                <c:pt idx="21337">
                  <c:v>533.20000000000005</c:v>
                </c:pt>
                <c:pt idx="21338">
                  <c:v>531.29999999999995</c:v>
                </c:pt>
                <c:pt idx="21339">
                  <c:v>527</c:v>
                </c:pt>
                <c:pt idx="21340">
                  <c:v>531.4</c:v>
                </c:pt>
                <c:pt idx="21341">
                  <c:v>532.1</c:v>
                </c:pt>
                <c:pt idx="21342">
                  <c:v>522.1</c:v>
                </c:pt>
                <c:pt idx="21343">
                  <c:v>525.6</c:v>
                </c:pt>
                <c:pt idx="21344">
                  <c:v>531.70000000000005</c:v>
                </c:pt>
                <c:pt idx="21345">
                  <c:v>532.9</c:v>
                </c:pt>
                <c:pt idx="21346">
                  <c:v>538.79999999999995</c:v>
                </c:pt>
                <c:pt idx="21347">
                  <c:v>540.79999999999995</c:v>
                </c:pt>
                <c:pt idx="21348">
                  <c:v>551</c:v>
                </c:pt>
                <c:pt idx="21349">
                  <c:v>552.1</c:v>
                </c:pt>
                <c:pt idx="21350">
                  <c:v>547.4</c:v>
                </c:pt>
                <c:pt idx="21351">
                  <c:v>543.70000000000005</c:v>
                </c:pt>
                <c:pt idx="21352">
                  <c:v>534.5</c:v>
                </c:pt>
                <c:pt idx="21353">
                  <c:v>546.70000000000005</c:v>
                </c:pt>
                <c:pt idx="21354">
                  <c:v>549.79999999999995</c:v>
                </c:pt>
                <c:pt idx="21355">
                  <c:v>535.4</c:v>
                </c:pt>
                <c:pt idx="21356">
                  <c:v>522.79999999999995</c:v>
                </c:pt>
                <c:pt idx="21357">
                  <c:v>523.4</c:v>
                </c:pt>
                <c:pt idx="21358">
                  <c:v>523.79999999999995</c:v>
                </c:pt>
                <c:pt idx="21359">
                  <c:v>528.5</c:v>
                </c:pt>
                <c:pt idx="21360">
                  <c:v>533.1</c:v>
                </c:pt>
                <c:pt idx="21361">
                  <c:v>521.70000000000005</c:v>
                </c:pt>
                <c:pt idx="21362">
                  <c:v>527.9</c:v>
                </c:pt>
                <c:pt idx="21363">
                  <c:v>530.20000000000005</c:v>
                </c:pt>
                <c:pt idx="21364">
                  <c:v>514.4</c:v>
                </c:pt>
                <c:pt idx="21365">
                  <c:v>530.4</c:v>
                </c:pt>
                <c:pt idx="21366">
                  <c:v>545.79999999999995</c:v>
                </c:pt>
                <c:pt idx="21367">
                  <c:v>553.1</c:v>
                </c:pt>
                <c:pt idx="21368">
                  <c:v>557.5</c:v>
                </c:pt>
                <c:pt idx="21369">
                  <c:v>546.4</c:v>
                </c:pt>
                <c:pt idx="21370">
                  <c:v>546.5</c:v>
                </c:pt>
                <c:pt idx="21371">
                  <c:v>534.70000000000005</c:v>
                </c:pt>
                <c:pt idx="21372">
                  <c:v>509.5</c:v>
                </c:pt>
                <c:pt idx="21373">
                  <c:v>521.6</c:v>
                </c:pt>
                <c:pt idx="21374">
                  <c:v>519.6</c:v>
                </c:pt>
                <c:pt idx="21375">
                  <c:v>530.70000000000005</c:v>
                </c:pt>
                <c:pt idx="21376">
                  <c:v>534.1</c:v>
                </c:pt>
                <c:pt idx="21377">
                  <c:v>531.79999999999995</c:v>
                </c:pt>
                <c:pt idx="21378">
                  <c:v>534.4</c:v>
                </c:pt>
                <c:pt idx="21379">
                  <c:v>528.70000000000005</c:v>
                </c:pt>
                <c:pt idx="21380">
                  <c:v>534.9</c:v>
                </c:pt>
                <c:pt idx="21381">
                  <c:v>528.20000000000005</c:v>
                </c:pt>
                <c:pt idx="21382">
                  <c:v>532.79999999999995</c:v>
                </c:pt>
                <c:pt idx="21383">
                  <c:v>525.79999999999995</c:v>
                </c:pt>
                <c:pt idx="21384">
                  <c:v>536.9</c:v>
                </c:pt>
                <c:pt idx="21385">
                  <c:v>515.6</c:v>
                </c:pt>
                <c:pt idx="21386">
                  <c:v>529.4</c:v>
                </c:pt>
                <c:pt idx="21387">
                  <c:v>549.1</c:v>
                </c:pt>
                <c:pt idx="21388">
                  <c:v>549.5</c:v>
                </c:pt>
                <c:pt idx="21389">
                  <c:v>554.70000000000005</c:v>
                </c:pt>
                <c:pt idx="21390">
                  <c:v>545.4</c:v>
                </c:pt>
                <c:pt idx="21391">
                  <c:v>548.20000000000005</c:v>
                </c:pt>
                <c:pt idx="21392">
                  <c:v>549</c:v>
                </c:pt>
                <c:pt idx="21393">
                  <c:v>546</c:v>
                </c:pt>
                <c:pt idx="21394">
                  <c:v>533.5</c:v>
                </c:pt>
                <c:pt idx="21395">
                  <c:v>524.1</c:v>
                </c:pt>
                <c:pt idx="21396">
                  <c:v>514.6</c:v>
                </c:pt>
                <c:pt idx="21397">
                  <c:v>529.4</c:v>
                </c:pt>
                <c:pt idx="21398">
                  <c:v>527.4</c:v>
                </c:pt>
                <c:pt idx="21399">
                  <c:v>533.20000000000005</c:v>
                </c:pt>
                <c:pt idx="21400">
                  <c:v>535.5</c:v>
                </c:pt>
                <c:pt idx="21401">
                  <c:v>534.79999999999995</c:v>
                </c:pt>
                <c:pt idx="21402">
                  <c:v>534.79999999999995</c:v>
                </c:pt>
                <c:pt idx="21403">
                  <c:v>529.9</c:v>
                </c:pt>
                <c:pt idx="21404">
                  <c:v>535</c:v>
                </c:pt>
                <c:pt idx="21405">
                  <c:v>545.4</c:v>
                </c:pt>
                <c:pt idx="21406">
                  <c:v>558.70000000000005</c:v>
                </c:pt>
                <c:pt idx="21407">
                  <c:v>553.9</c:v>
                </c:pt>
                <c:pt idx="21408">
                  <c:v>541.1</c:v>
                </c:pt>
                <c:pt idx="21409">
                  <c:v>554.6</c:v>
                </c:pt>
                <c:pt idx="21410">
                  <c:v>541.29999999999995</c:v>
                </c:pt>
                <c:pt idx="21411">
                  <c:v>534.9</c:v>
                </c:pt>
                <c:pt idx="21412">
                  <c:v>530.9</c:v>
                </c:pt>
                <c:pt idx="21413">
                  <c:v>525.4</c:v>
                </c:pt>
                <c:pt idx="21414">
                  <c:v>528.9</c:v>
                </c:pt>
                <c:pt idx="21415">
                  <c:v>533.6</c:v>
                </c:pt>
                <c:pt idx="21416">
                  <c:v>533.4</c:v>
                </c:pt>
                <c:pt idx="21417">
                  <c:v>536.79999999999995</c:v>
                </c:pt>
                <c:pt idx="21418">
                  <c:v>543.6</c:v>
                </c:pt>
                <c:pt idx="21419">
                  <c:v>542.79999999999995</c:v>
                </c:pt>
                <c:pt idx="21420">
                  <c:v>544.70000000000005</c:v>
                </c:pt>
                <c:pt idx="21421">
                  <c:v>544.4</c:v>
                </c:pt>
                <c:pt idx="21422">
                  <c:v>534.5</c:v>
                </c:pt>
                <c:pt idx="21423">
                  <c:v>536.4</c:v>
                </c:pt>
                <c:pt idx="21424">
                  <c:v>552.5</c:v>
                </c:pt>
                <c:pt idx="21425">
                  <c:v>557.70000000000005</c:v>
                </c:pt>
                <c:pt idx="21426">
                  <c:v>556.29999999999995</c:v>
                </c:pt>
                <c:pt idx="21427">
                  <c:v>538.4</c:v>
                </c:pt>
                <c:pt idx="21428">
                  <c:v>546.4</c:v>
                </c:pt>
                <c:pt idx="21429">
                  <c:v>532.20000000000005</c:v>
                </c:pt>
                <c:pt idx="21430">
                  <c:v>526.70000000000005</c:v>
                </c:pt>
                <c:pt idx="21431">
                  <c:v>526</c:v>
                </c:pt>
                <c:pt idx="21432">
                  <c:v>531.29999999999995</c:v>
                </c:pt>
                <c:pt idx="21433">
                  <c:v>538.70000000000005</c:v>
                </c:pt>
                <c:pt idx="21434">
                  <c:v>537.9</c:v>
                </c:pt>
                <c:pt idx="21435">
                  <c:v>540.5</c:v>
                </c:pt>
                <c:pt idx="21436">
                  <c:v>542.5</c:v>
                </c:pt>
                <c:pt idx="21437">
                  <c:v>537.6</c:v>
                </c:pt>
                <c:pt idx="21438">
                  <c:v>531.1</c:v>
                </c:pt>
                <c:pt idx="21439">
                  <c:v>536.29999999999995</c:v>
                </c:pt>
                <c:pt idx="21440">
                  <c:v>550.5</c:v>
                </c:pt>
                <c:pt idx="21441">
                  <c:v>546.4</c:v>
                </c:pt>
                <c:pt idx="21442">
                  <c:v>550.70000000000005</c:v>
                </c:pt>
                <c:pt idx="21443">
                  <c:v>534.6</c:v>
                </c:pt>
                <c:pt idx="21444">
                  <c:v>529.6</c:v>
                </c:pt>
                <c:pt idx="21445">
                  <c:v>520.6</c:v>
                </c:pt>
                <c:pt idx="21446">
                  <c:v>535.6</c:v>
                </c:pt>
                <c:pt idx="21447">
                  <c:v>541.9</c:v>
                </c:pt>
                <c:pt idx="21448">
                  <c:v>536.4</c:v>
                </c:pt>
                <c:pt idx="21449">
                  <c:v>545.4</c:v>
                </c:pt>
                <c:pt idx="21450">
                  <c:v>545.70000000000005</c:v>
                </c:pt>
                <c:pt idx="21451">
                  <c:v>544.29999999999995</c:v>
                </c:pt>
                <c:pt idx="21452">
                  <c:v>539.5</c:v>
                </c:pt>
                <c:pt idx="21453">
                  <c:v>537.20000000000005</c:v>
                </c:pt>
                <c:pt idx="21454">
                  <c:v>544.6</c:v>
                </c:pt>
                <c:pt idx="21455">
                  <c:v>560.4</c:v>
                </c:pt>
                <c:pt idx="21456">
                  <c:v>565.6</c:v>
                </c:pt>
                <c:pt idx="21457">
                  <c:v>560.4</c:v>
                </c:pt>
                <c:pt idx="21458">
                  <c:v>550.4</c:v>
                </c:pt>
                <c:pt idx="21459">
                  <c:v>544.1</c:v>
                </c:pt>
                <c:pt idx="21460">
                  <c:v>538.6</c:v>
                </c:pt>
                <c:pt idx="21461">
                  <c:v>531.9</c:v>
                </c:pt>
                <c:pt idx="21462">
                  <c:v>533.20000000000005</c:v>
                </c:pt>
                <c:pt idx="21463">
                  <c:v>538.6</c:v>
                </c:pt>
                <c:pt idx="21464">
                  <c:v>535.5</c:v>
                </c:pt>
                <c:pt idx="21465">
                  <c:v>540.6</c:v>
                </c:pt>
                <c:pt idx="21466">
                  <c:v>529.29999999999995</c:v>
                </c:pt>
                <c:pt idx="21467">
                  <c:v>530.6</c:v>
                </c:pt>
                <c:pt idx="21468">
                  <c:v>532.4</c:v>
                </c:pt>
                <c:pt idx="21469">
                  <c:v>536.20000000000005</c:v>
                </c:pt>
                <c:pt idx="21470">
                  <c:v>536.6</c:v>
                </c:pt>
                <c:pt idx="21471">
                  <c:v>539</c:v>
                </c:pt>
                <c:pt idx="21472">
                  <c:v>557.5</c:v>
                </c:pt>
                <c:pt idx="21473">
                  <c:v>552.5</c:v>
                </c:pt>
                <c:pt idx="21474">
                  <c:v>538.5</c:v>
                </c:pt>
                <c:pt idx="21475">
                  <c:v>543.5</c:v>
                </c:pt>
                <c:pt idx="21476">
                  <c:v>532.20000000000005</c:v>
                </c:pt>
                <c:pt idx="21477">
                  <c:v>513.9</c:v>
                </c:pt>
                <c:pt idx="21478">
                  <c:v>525.1</c:v>
                </c:pt>
                <c:pt idx="21479">
                  <c:v>526</c:v>
                </c:pt>
                <c:pt idx="21480">
                  <c:v>531.1</c:v>
                </c:pt>
                <c:pt idx="21481">
                  <c:v>532.29999999999995</c:v>
                </c:pt>
                <c:pt idx="21482">
                  <c:v>514.29999999999995</c:v>
                </c:pt>
                <c:pt idx="21483">
                  <c:v>529.20000000000005</c:v>
                </c:pt>
                <c:pt idx="21484">
                  <c:v>514.5</c:v>
                </c:pt>
                <c:pt idx="21485">
                  <c:v>527.70000000000005</c:v>
                </c:pt>
                <c:pt idx="21486">
                  <c:v>527.70000000000005</c:v>
                </c:pt>
                <c:pt idx="21487">
                  <c:v>531.6</c:v>
                </c:pt>
                <c:pt idx="21488">
                  <c:v>540.1</c:v>
                </c:pt>
                <c:pt idx="21489">
                  <c:v>545.1</c:v>
                </c:pt>
                <c:pt idx="21490">
                  <c:v>539.70000000000005</c:v>
                </c:pt>
                <c:pt idx="21491">
                  <c:v>521.5</c:v>
                </c:pt>
                <c:pt idx="21492">
                  <c:v>522.5</c:v>
                </c:pt>
                <c:pt idx="21493">
                  <c:v>507.6</c:v>
                </c:pt>
                <c:pt idx="21494">
                  <c:v>521.29999999999995</c:v>
                </c:pt>
                <c:pt idx="21495">
                  <c:v>516.70000000000005</c:v>
                </c:pt>
                <c:pt idx="21496">
                  <c:v>524.79999999999995</c:v>
                </c:pt>
                <c:pt idx="21497">
                  <c:v>529.1</c:v>
                </c:pt>
                <c:pt idx="21498">
                  <c:v>532.20000000000005</c:v>
                </c:pt>
                <c:pt idx="21499">
                  <c:v>522.1</c:v>
                </c:pt>
                <c:pt idx="21500">
                  <c:v>524.1</c:v>
                </c:pt>
                <c:pt idx="21501">
                  <c:v>533.20000000000005</c:v>
                </c:pt>
                <c:pt idx="21502">
                  <c:v>525.4</c:v>
                </c:pt>
                <c:pt idx="21503">
                  <c:v>527.1</c:v>
                </c:pt>
                <c:pt idx="21504">
                  <c:v>527.9</c:v>
                </c:pt>
                <c:pt idx="21505">
                  <c:v>525.79999999999995</c:v>
                </c:pt>
                <c:pt idx="21506">
                  <c:v>522.79999999999995</c:v>
                </c:pt>
                <c:pt idx="21507">
                  <c:v>518.70000000000005</c:v>
                </c:pt>
                <c:pt idx="21508">
                  <c:v>513.9</c:v>
                </c:pt>
                <c:pt idx="21509">
                  <c:v>535.70000000000005</c:v>
                </c:pt>
                <c:pt idx="21510">
                  <c:v>537.70000000000005</c:v>
                </c:pt>
                <c:pt idx="21511">
                  <c:v>545.5</c:v>
                </c:pt>
                <c:pt idx="21512">
                  <c:v>546.6</c:v>
                </c:pt>
                <c:pt idx="21513">
                  <c:v>539.70000000000005</c:v>
                </c:pt>
                <c:pt idx="21514">
                  <c:v>540.5</c:v>
                </c:pt>
                <c:pt idx="21515">
                  <c:v>535.5</c:v>
                </c:pt>
                <c:pt idx="21516">
                  <c:v>530.1</c:v>
                </c:pt>
                <c:pt idx="21517">
                  <c:v>527.1</c:v>
                </c:pt>
                <c:pt idx="21518">
                  <c:v>515.79999999999995</c:v>
                </c:pt>
                <c:pt idx="21519">
                  <c:v>518.29999999999995</c:v>
                </c:pt>
                <c:pt idx="21520">
                  <c:v>530.79999999999995</c:v>
                </c:pt>
                <c:pt idx="21521">
                  <c:v>525</c:v>
                </c:pt>
                <c:pt idx="21522">
                  <c:v>524.6</c:v>
                </c:pt>
                <c:pt idx="21523">
                  <c:v>527.5</c:v>
                </c:pt>
                <c:pt idx="21524">
                  <c:v>522.4</c:v>
                </c:pt>
                <c:pt idx="21525">
                  <c:v>531</c:v>
                </c:pt>
                <c:pt idx="21526">
                  <c:v>530.9</c:v>
                </c:pt>
                <c:pt idx="21527">
                  <c:v>520.79999999999995</c:v>
                </c:pt>
                <c:pt idx="21528">
                  <c:v>529.29999999999995</c:v>
                </c:pt>
                <c:pt idx="21529">
                  <c:v>538.6</c:v>
                </c:pt>
                <c:pt idx="21530">
                  <c:v>547.9</c:v>
                </c:pt>
                <c:pt idx="21531">
                  <c:v>543.70000000000005</c:v>
                </c:pt>
                <c:pt idx="21532">
                  <c:v>532.29999999999995</c:v>
                </c:pt>
                <c:pt idx="21533">
                  <c:v>523</c:v>
                </c:pt>
                <c:pt idx="21534">
                  <c:v>521.9</c:v>
                </c:pt>
                <c:pt idx="21535">
                  <c:v>520.6</c:v>
                </c:pt>
                <c:pt idx="21536">
                  <c:v>520</c:v>
                </c:pt>
                <c:pt idx="21537">
                  <c:v>523.1</c:v>
                </c:pt>
                <c:pt idx="21538">
                  <c:v>522</c:v>
                </c:pt>
                <c:pt idx="21539">
                  <c:v>527.5</c:v>
                </c:pt>
                <c:pt idx="21540">
                  <c:v>524.9</c:v>
                </c:pt>
                <c:pt idx="21541">
                  <c:v>528</c:v>
                </c:pt>
                <c:pt idx="21542">
                  <c:v>524.9</c:v>
                </c:pt>
                <c:pt idx="21543">
                  <c:v>537.79999999999995</c:v>
                </c:pt>
                <c:pt idx="21544">
                  <c:v>544.20000000000005</c:v>
                </c:pt>
                <c:pt idx="21545">
                  <c:v>539.5</c:v>
                </c:pt>
                <c:pt idx="21546">
                  <c:v>544.5</c:v>
                </c:pt>
                <c:pt idx="21547">
                  <c:v>543.1</c:v>
                </c:pt>
                <c:pt idx="21548">
                  <c:v>536.6</c:v>
                </c:pt>
                <c:pt idx="21549">
                  <c:v>515.9</c:v>
                </c:pt>
                <c:pt idx="21550">
                  <c:v>514</c:v>
                </c:pt>
                <c:pt idx="21551">
                  <c:v>514.6</c:v>
                </c:pt>
                <c:pt idx="21552">
                  <c:v>505.3</c:v>
                </c:pt>
                <c:pt idx="21553">
                  <c:v>507.4</c:v>
                </c:pt>
                <c:pt idx="21554">
                  <c:v>505.2</c:v>
                </c:pt>
                <c:pt idx="21555">
                  <c:v>517</c:v>
                </c:pt>
                <c:pt idx="21556">
                  <c:v>523.4</c:v>
                </c:pt>
                <c:pt idx="21557">
                  <c:v>516.29999999999995</c:v>
                </c:pt>
                <c:pt idx="21558">
                  <c:v>519</c:v>
                </c:pt>
                <c:pt idx="21559">
                  <c:v>523</c:v>
                </c:pt>
                <c:pt idx="21560">
                  <c:v>522.6</c:v>
                </c:pt>
                <c:pt idx="21561">
                  <c:v>519.9</c:v>
                </c:pt>
                <c:pt idx="21562">
                  <c:v>527.1</c:v>
                </c:pt>
                <c:pt idx="21563">
                  <c:v>530.5</c:v>
                </c:pt>
                <c:pt idx="21564">
                  <c:v>539.29999999999995</c:v>
                </c:pt>
                <c:pt idx="21565">
                  <c:v>538.9</c:v>
                </c:pt>
                <c:pt idx="21566">
                  <c:v>521</c:v>
                </c:pt>
                <c:pt idx="21567">
                  <c:v>535.9</c:v>
                </c:pt>
                <c:pt idx="21568">
                  <c:v>543.1</c:v>
                </c:pt>
                <c:pt idx="21569">
                  <c:v>551.29999999999995</c:v>
                </c:pt>
                <c:pt idx="21570">
                  <c:v>535.1</c:v>
                </c:pt>
                <c:pt idx="21571">
                  <c:v>536.70000000000005</c:v>
                </c:pt>
                <c:pt idx="21572">
                  <c:v>544.6</c:v>
                </c:pt>
                <c:pt idx="21573">
                  <c:v>544.1</c:v>
                </c:pt>
                <c:pt idx="21574">
                  <c:v>534.4</c:v>
                </c:pt>
                <c:pt idx="21575">
                  <c:v>535.6</c:v>
                </c:pt>
                <c:pt idx="21576">
                  <c:v>534</c:v>
                </c:pt>
                <c:pt idx="21577">
                  <c:v>525.6</c:v>
                </c:pt>
                <c:pt idx="21578">
                  <c:v>519</c:v>
                </c:pt>
                <c:pt idx="21579">
                  <c:v>519</c:v>
                </c:pt>
                <c:pt idx="21580">
                  <c:v>525.5</c:v>
                </c:pt>
                <c:pt idx="21581">
                  <c:v>508.9</c:v>
                </c:pt>
                <c:pt idx="21582">
                  <c:v>516.79999999999995</c:v>
                </c:pt>
                <c:pt idx="21583">
                  <c:v>518.29999999999995</c:v>
                </c:pt>
                <c:pt idx="21584">
                  <c:v>517.79999999999995</c:v>
                </c:pt>
                <c:pt idx="21585">
                  <c:v>517</c:v>
                </c:pt>
                <c:pt idx="21586">
                  <c:v>521</c:v>
                </c:pt>
                <c:pt idx="21587">
                  <c:v>520.6</c:v>
                </c:pt>
                <c:pt idx="21588">
                  <c:v>525.9</c:v>
                </c:pt>
                <c:pt idx="21589">
                  <c:v>514</c:v>
                </c:pt>
                <c:pt idx="21590">
                  <c:v>533.4</c:v>
                </c:pt>
                <c:pt idx="21591">
                  <c:v>519</c:v>
                </c:pt>
                <c:pt idx="21592">
                  <c:v>531.70000000000005</c:v>
                </c:pt>
                <c:pt idx="21593">
                  <c:v>527.29999999999995</c:v>
                </c:pt>
                <c:pt idx="21594">
                  <c:v>531.20000000000005</c:v>
                </c:pt>
                <c:pt idx="21595">
                  <c:v>516.79999999999995</c:v>
                </c:pt>
                <c:pt idx="21596">
                  <c:v>528.5</c:v>
                </c:pt>
                <c:pt idx="21597">
                  <c:v>521.29999999999995</c:v>
                </c:pt>
                <c:pt idx="21598">
                  <c:v>537.70000000000005</c:v>
                </c:pt>
                <c:pt idx="21599">
                  <c:v>534.1</c:v>
                </c:pt>
                <c:pt idx="21600">
                  <c:v>525.70000000000005</c:v>
                </c:pt>
                <c:pt idx="21601">
                  <c:v>516.70000000000005</c:v>
                </c:pt>
                <c:pt idx="21602">
                  <c:v>518.79999999999995</c:v>
                </c:pt>
                <c:pt idx="21603">
                  <c:v>525.1</c:v>
                </c:pt>
                <c:pt idx="21604">
                  <c:v>526.5</c:v>
                </c:pt>
                <c:pt idx="21605">
                  <c:v>521.29999999999995</c:v>
                </c:pt>
                <c:pt idx="21606">
                  <c:v>527.9</c:v>
                </c:pt>
                <c:pt idx="21607">
                  <c:v>530.20000000000005</c:v>
                </c:pt>
                <c:pt idx="21608">
                  <c:v>521.1</c:v>
                </c:pt>
                <c:pt idx="21609">
                  <c:v>528.6</c:v>
                </c:pt>
                <c:pt idx="21610">
                  <c:v>519</c:v>
                </c:pt>
                <c:pt idx="21611">
                  <c:v>530</c:v>
                </c:pt>
                <c:pt idx="21612">
                  <c:v>526.9</c:v>
                </c:pt>
                <c:pt idx="21613">
                  <c:v>529.6</c:v>
                </c:pt>
                <c:pt idx="21614">
                  <c:v>539.70000000000005</c:v>
                </c:pt>
                <c:pt idx="21615">
                  <c:v>553.79999999999995</c:v>
                </c:pt>
                <c:pt idx="21616">
                  <c:v>537</c:v>
                </c:pt>
                <c:pt idx="21617">
                  <c:v>529.4</c:v>
                </c:pt>
                <c:pt idx="21618">
                  <c:v>525.20000000000005</c:v>
                </c:pt>
                <c:pt idx="21619">
                  <c:v>522.6</c:v>
                </c:pt>
                <c:pt idx="21620">
                  <c:v>519.20000000000005</c:v>
                </c:pt>
                <c:pt idx="21621">
                  <c:v>524.79999999999995</c:v>
                </c:pt>
                <c:pt idx="21622">
                  <c:v>521</c:v>
                </c:pt>
                <c:pt idx="21623">
                  <c:v>523.9</c:v>
                </c:pt>
                <c:pt idx="21624">
                  <c:v>528.9</c:v>
                </c:pt>
                <c:pt idx="21625">
                  <c:v>530.6</c:v>
                </c:pt>
                <c:pt idx="21626">
                  <c:v>528.1</c:v>
                </c:pt>
                <c:pt idx="21627">
                  <c:v>524.9</c:v>
                </c:pt>
                <c:pt idx="21628">
                  <c:v>524.70000000000005</c:v>
                </c:pt>
                <c:pt idx="21629">
                  <c:v>522.6</c:v>
                </c:pt>
                <c:pt idx="21630">
                  <c:v>518.29999999999995</c:v>
                </c:pt>
                <c:pt idx="21631">
                  <c:v>521.20000000000005</c:v>
                </c:pt>
                <c:pt idx="21632">
                  <c:v>530.79999999999995</c:v>
                </c:pt>
                <c:pt idx="21633">
                  <c:v>539</c:v>
                </c:pt>
                <c:pt idx="21634">
                  <c:v>532.79999999999995</c:v>
                </c:pt>
                <c:pt idx="21635">
                  <c:v>529.6</c:v>
                </c:pt>
                <c:pt idx="21636">
                  <c:v>508.2</c:v>
                </c:pt>
                <c:pt idx="21637">
                  <c:v>509.5</c:v>
                </c:pt>
                <c:pt idx="21638">
                  <c:v>486.5</c:v>
                </c:pt>
                <c:pt idx="21639">
                  <c:v>497.9</c:v>
                </c:pt>
                <c:pt idx="21640">
                  <c:v>497.6</c:v>
                </c:pt>
                <c:pt idx="21641">
                  <c:v>501.7</c:v>
                </c:pt>
                <c:pt idx="21642">
                  <c:v>498.2</c:v>
                </c:pt>
                <c:pt idx="21643">
                  <c:v>502.8</c:v>
                </c:pt>
                <c:pt idx="21644">
                  <c:v>503</c:v>
                </c:pt>
                <c:pt idx="21645">
                  <c:v>501.2</c:v>
                </c:pt>
                <c:pt idx="21646">
                  <c:v>493.1</c:v>
                </c:pt>
                <c:pt idx="21647">
                  <c:v>499.2</c:v>
                </c:pt>
                <c:pt idx="21648">
                  <c:v>499.2</c:v>
                </c:pt>
                <c:pt idx="21649">
                  <c:v>497.1</c:v>
                </c:pt>
                <c:pt idx="21650">
                  <c:v>496.3</c:v>
                </c:pt>
                <c:pt idx="21651">
                  <c:v>496.1</c:v>
                </c:pt>
                <c:pt idx="21652">
                  <c:v>495.8</c:v>
                </c:pt>
                <c:pt idx="21653">
                  <c:v>499.8</c:v>
                </c:pt>
                <c:pt idx="21654">
                  <c:v>499</c:v>
                </c:pt>
                <c:pt idx="21655">
                  <c:v>492.5</c:v>
                </c:pt>
                <c:pt idx="21656">
                  <c:v>477.3</c:v>
                </c:pt>
                <c:pt idx="21657">
                  <c:v>485</c:v>
                </c:pt>
                <c:pt idx="21658">
                  <c:v>495.7</c:v>
                </c:pt>
                <c:pt idx="21659">
                  <c:v>492.3</c:v>
                </c:pt>
                <c:pt idx="21660">
                  <c:v>488.9</c:v>
                </c:pt>
                <c:pt idx="21661">
                  <c:v>489.6</c:v>
                </c:pt>
                <c:pt idx="21662">
                  <c:v>485</c:v>
                </c:pt>
                <c:pt idx="21663">
                  <c:v>490.5</c:v>
                </c:pt>
                <c:pt idx="21664">
                  <c:v>486.9</c:v>
                </c:pt>
                <c:pt idx="21665">
                  <c:v>489</c:v>
                </c:pt>
                <c:pt idx="21666">
                  <c:v>490.9</c:v>
                </c:pt>
                <c:pt idx="21667">
                  <c:v>491.3</c:v>
                </c:pt>
                <c:pt idx="21668">
                  <c:v>484.4</c:v>
                </c:pt>
                <c:pt idx="21669">
                  <c:v>480</c:v>
                </c:pt>
                <c:pt idx="21670">
                  <c:v>487.9</c:v>
                </c:pt>
                <c:pt idx="21671">
                  <c:v>483.6</c:v>
                </c:pt>
                <c:pt idx="21672">
                  <c:v>488.4</c:v>
                </c:pt>
                <c:pt idx="21673">
                  <c:v>488.1</c:v>
                </c:pt>
                <c:pt idx="21674">
                  <c:v>487.9</c:v>
                </c:pt>
                <c:pt idx="21675">
                  <c:v>491.3</c:v>
                </c:pt>
                <c:pt idx="21676">
                  <c:v>485.9</c:v>
                </c:pt>
                <c:pt idx="21677">
                  <c:v>478.5</c:v>
                </c:pt>
                <c:pt idx="21678">
                  <c:v>488</c:v>
                </c:pt>
                <c:pt idx="21679">
                  <c:v>487</c:v>
                </c:pt>
                <c:pt idx="21680">
                  <c:v>482.6</c:v>
                </c:pt>
                <c:pt idx="21681">
                  <c:v>489.6</c:v>
                </c:pt>
                <c:pt idx="21682">
                  <c:v>487.2</c:v>
                </c:pt>
                <c:pt idx="21683">
                  <c:v>491.9</c:v>
                </c:pt>
                <c:pt idx="21684">
                  <c:v>498.8</c:v>
                </c:pt>
                <c:pt idx="21685">
                  <c:v>497</c:v>
                </c:pt>
                <c:pt idx="21686">
                  <c:v>483.1</c:v>
                </c:pt>
                <c:pt idx="21687">
                  <c:v>492.3</c:v>
                </c:pt>
                <c:pt idx="21688">
                  <c:v>498.9</c:v>
                </c:pt>
                <c:pt idx="21689">
                  <c:v>493.5</c:v>
                </c:pt>
                <c:pt idx="21690">
                  <c:v>489.1</c:v>
                </c:pt>
                <c:pt idx="21691">
                  <c:v>492</c:v>
                </c:pt>
                <c:pt idx="21692">
                  <c:v>490</c:v>
                </c:pt>
                <c:pt idx="21693">
                  <c:v>490.4</c:v>
                </c:pt>
                <c:pt idx="21694">
                  <c:v>489.8</c:v>
                </c:pt>
                <c:pt idx="21695">
                  <c:v>488.7</c:v>
                </c:pt>
                <c:pt idx="21696">
                  <c:v>481.6</c:v>
                </c:pt>
                <c:pt idx="21697">
                  <c:v>491.1</c:v>
                </c:pt>
                <c:pt idx="21698">
                  <c:v>487.6</c:v>
                </c:pt>
                <c:pt idx="21699">
                  <c:v>483.4</c:v>
                </c:pt>
                <c:pt idx="21700">
                  <c:v>482.8</c:v>
                </c:pt>
                <c:pt idx="21701">
                  <c:v>486</c:v>
                </c:pt>
                <c:pt idx="21702">
                  <c:v>468.4</c:v>
                </c:pt>
                <c:pt idx="21703">
                  <c:v>479.2</c:v>
                </c:pt>
                <c:pt idx="21704">
                  <c:v>481.7</c:v>
                </c:pt>
                <c:pt idx="21705">
                  <c:v>474.2</c:v>
                </c:pt>
                <c:pt idx="21706">
                  <c:v>480.6</c:v>
                </c:pt>
                <c:pt idx="21707">
                  <c:v>482</c:v>
                </c:pt>
                <c:pt idx="21708">
                  <c:v>480.4</c:v>
                </c:pt>
                <c:pt idx="21709">
                  <c:v>476.9</c:v>
                </c:pt>
                <c:pt idx="21710">
                  <c:v>471.4</c:v>
                </c:pt>
                <c:pt idx="21711">
                  <c:v>476.8</c:v>
                </c:pt>
                <c:pt idx="21712">
                  <c:v>475.3</c:v>
                </c:pt>
                <c:pt idx="21713">
                  <c:v>476.4</c:v>
                </c:pt>
                <c:pt idx="21714">
                  <c:v>471.9</c:v>
                </c:pt>
                <c:pt idx="21715">
                  <c:v>478</c:v>
                </c:pt>
                <c:pt idx="21716">
                  <c:v>479.7</c:v>
                </c:pt>
                <c:pt idx="21717">
                  <c:v>479.4</c:v>
                </c:pt>
                <c:pt idx="21718">
                  <c:v>474.9</c:v>
                </c:pt>
                <c:pt idx="21719">
                  <c:v>472.2</c:v>
                </c:pt>
                <c:pt idx="21720">
                  <c:v>468.9</c:v>
                </c:pt>
                <c:pt idx="21721">
                  <c:v>479.2</c:v>
                </c:pt>
                <c:pt idx="21722">
                  <c:v>475.3</c:v>
                </c:pt>
                <c:pt idx="21723">
                  <c:v>477.7</c:v>
                </c:pt>
                <c:pt idx="21724">
                  <c:v>476.3</c:v>
                </c:pt>
                <c:pt idx="21725">
                  <c:v>480.6</c:v>
                </c:pt>
                <c:pt idx="21726">
                  <c:v>468.6</c:v>
                </c:pt>
                <c:pt idx="21727">
                  <c:v>479.2</c:v>
                </c:pt>
                <c:pt idx="21728">
                  <c:v>475.7</c:v>
                </c:pt>
                <c:pt idx="21729">
                  <c:v>478.7</c:v>
                </c:pt>
                <c:pt idx="21730">
                  <c:v>469.7</c:v>
                </c:pt>
                <c:pt idx="21731">
                  <c:v>476.6</c:v>
                </c:pt>
                <c:pt idx="21732">
                  <c:v>476</c:v>
                </c:pt>
                <c:pt idx="21733">
                  <c:v>459.8</c:v>
                </c:pt>
                <c:pt idx="21734">
                  <c:v>466.8</c:v>
                </c:pt>
                <c:pt idx="21735">
                  <c:v>476.3</c:v>
                </c:pt>
                <c:pt idx="21736">
                  <c:v>486.3</c:v>
                </c:pt>
                <c:pt idx="21737">
                  <c:v>495.7</c:v>
                </c:pt>
                <c:pt idx="21738">
                  <c:v>514.70000000000005</c:v>
                </c:pt>
                <c:pt idx="21739">
                  <c:v>520.20000000000005</c:v>
                </c:pt>
                <c:pt idx="21740">
                  <c:v>516.6</c:v>
                </c:pt>
                <c:pt idx="21741">
                  <c:v>524</c:v>
                </c:pt>
                <c:pt idx="21742">
                  <c:v>522.29999999999995</c:v>
                </c:pt>
                <c:pt idx="21743">
                  <c:v>522.20000000000005</c:v>
                </c:pt>
                <c:pt idx="21744">
                  <c:v>514.79999999999995</c:v>
                </c:pt>
                <c:pt idx="21745">
                  <c:v>504.1</c:v>
                </c:pt>
                <c:pt idx="21746">
                  <c:v>512.4</c:v>
                </c:pt>
                <c:pt idx="21747">
                  <c:v>509.3</c:v>
                </c:pt>
                <c:pt idx="21748">
                  <c:v>517.29999999999995</c:v>
                </c:pt>
                <c:pt idx="21749">
                  <c:v>514.5</c:v>
                </c:pt>
                <c:pt idx="21750">
                  <c:v>504.7</c:v>
                </c:pt>
                <c:pt idx="21751">
                  <c:v>492.3</c:v>
                </c:pt>
                <c:pt idx="21752">
                  <c:v>490.1</c:v>
                </c:pt>
                <c:pt idx="21753">
                  <c:v>493.3</c:v>
                </c:pt>
                <c:pt idx="21754">
                  <c:v>497.2</c:v>
                </c:pt>
                <c:pt idx="21755">
                  <c:v>494.5</c:v>
                </c:pt>
                <c:pt idx="21756">
                  <c:v>498.2</c:v>
                </c:pt>
                <c:pt idx="21757">
                  <c:v>501.5</c:v>
                </c:pt>
                <c:pt idx="21758">
                  <c:v>496.5</c:v>
                </c:pt>
                <c:pt idx="21759">
                  <c:v>492.4</c:v>
                </c:pt>
                <c:pt idx="21760">
                  <c:v>504.5</c:v>
                </c:pt>
                <c:pt idx="21761">
                  <c:v>515.5</c:v>
                </c:pt>
                <c:pt idx="21762">
                  <c:v>518.4</c:v>
                </c:pt>
                <c:pt idx="21763">
                  <c:v>519.4</c:v>
                </c:pt>
                <c:pt idx="21764">
                  <c:v>513</c:v>
                </c:pt>
                <c:pt idx="21765">
                  <c:v>503</c:v>
                </c:pt>
                <c:pt idx="21766">
                  <c:v>502</c:v>
                </c:pt>
                <c:pt idx="21767">
                  <c:v>488.8</c:v>
                </c:pt>
                <c:pt idx="21768">
                  <c:v>486.7</c:v>
                </c:pt>
                <c:pt idx="21769">
                  <c:v>483.6</c:v>
                </c:pt>
                <c:pt idx="21770">
                  <c:v>485.4</c:v>
                </c:pt>
                <c:pt idx="21771">
                  <c:v>494.7</c:v>
                </c:pt>
                <c:pt idx="21772">
                  <c:v>501.2</c:v>
                </c:pt>
                <c:pt idx="21773">
                  <c:v>498</c:v>
                </c:pt>
                <c:pt idx="21774">
                  <c:v>492.2</c:v>
                </c:pt>
                <c:pt idx="21775">
                  <c:v>499</c:v>
                </c:pt>
                <c:pt idx="21776">
                  <c:v>497.4</c:v>
                </c:pt>
                <c:pt idx="21777">
                  <c:v>500</c:v>
                </c:pt>
                <c:pt idx="21778">
                  <c:v>502.4</c:v>
                </c:pt>
                <c:pt idx="21779">
                  <c:v>503.8</c:v>
                </c:pt>
                <c:pt idx="21780">
                  <c:v>510.1</c:v>
                </c:pt>
                <c:pt idx="21781">
                  <c:v>510.7</c:v>
                </c:pt>
                <c:pt idx="21782">
                  <c:v>509.5</c:v>
                </c:pt>
                <c:pt idx="21783">
                  <c:v>507.7</c:v>
                </c:pt>
                <c:pt idx="21784">
                  <c:v>489.7</c:v>
                </c:pt>
                <c:pt idx="21785">
                  <c:v>499.6</c:v>
                </c:pt>
                <c:pt idx="21786">
                  <c:v>477.1</c:v>
                </c:pt>
                <c:pt idx="21787">
                  <c:v>486.9</c:v>
                </c:pt>
                <c:pt idx="21788">
                  <c:v>492.3</c:v>
                </c:pt>
                <c:pt idx="21789">
                  <c:v>493</c:v>
                </c:pt>
                <c:pt idx="21790">
                  <c:v>491.6</c:v>
                </c:pt>
                <c:pt idx="21791">
                  <c:v>479.7</c:v>
                </c:pt>
                <c:pt idx="21792">
                  <c:v>481.8</c:v>
                </c:pt>
                <c:pt idx="21793">
                  <c:v>490.4</c:v>
                </c:pt>
                <c:pt idx="21794">
                  <c:v>483</c:v>
                </c:pt>
                <c:pt idx="21795">
                  <c:v>480.4</c:v>
                </c:pt>
                <c:pt idx="21796">
                  <c:v>493.3</c:v>
                </c:pt>
                <c:pt idx="21797">
                  <c:v>494.2</c:v>
                </c:pt>
                <c:pt idx="21798">
                  <c:v>495.1</c:v>
                </c:pt>
                <c:pt idx="21799">
                  <c:v>491.5</c:v>
                </c:pt>
                <c:pt idx="21800">
                  <c:v>494.3</c:v>
                </c:pt>
                <c:pt idx="21801">
                  <c:v>492.6</c:v>
                </c:pt>
                <c:pt idx="21802">
                  <c:v>497.8</c:v>
                </c:pt>
                <c:pt idx="21803">
                  <c:v>503.2</c:v>
                </c:pt>
                <c:pt idx="21804">
                  <c:v>499.2</c:v>
                </c:pt>
                <c:pt idx="21805">
                  <c:v>482.3</c:v>
                </c:pt>
                <c:pt idx="21806">
                  <c:v>494.4</c:v>
                </c:pt>
                <c:pt idx="21807">
                  <c:v>482.7</c:v>
                </c:pt>
                <c:pt idx="21808">
                  <c:v>495.1</c:v>
                </c:pt>
                <c:pt idx="21809">
                  <c:v>500.8</c:v>
                </c:pt>
                <c:pt idx="21810">
                  <c:v>502.4</c:v>
                </c:pt>
                <c:pt idx="21811">
                  <c:v>499.7</c:v>
                </c:pt>
                <c:pt idx="21812">
                  <c:v>500</c:v>
                </c:pt>
                <c:pt idx="21813">
                  <c:v>503.2</c:v>
                </c:pt>
                <c:pt idx="21814">
                  <c:v>500.7</c:v>
                </c:pt>
                <c:pt idx="21815">
                  <c:v>500.6</c:v>
                </c:pt>
                <c:pt idx="21816">
                  <c:v>503.7</c:v>
                </c:pt>
                <c:pt idx="21817">
                  <c:v>489.4</c:v>
                </c:pt>
                <c:pt idx="21818">
                  <c:v>501.4</c:v>
                </c:pt>
                <c:pt idx="21819">
                  <c:v>503.8</c:v>
                </c:pt>
                <c:pt idx="21820">
                  <c:v>514.1</c:v>
                </c:pt>
                <c:pt idx="21821">
                  <c:v>509.2</c:v>
                </c:pt>
                <c:pt idx="21822">
                  <c:v>510.4</c:v>
                </c:pt>
                <c:pt idx="21823">
                  <c:v>501.5</c:v>
                </c:pt>
                <c:pt idx="21824">
                  <c:v>498.6</c:v>
                </c:pt>
                <c:pt idx="21825">
                  <c:v>507.2</c:v>
                </c:pt>
                <c:pt idx="21826">
                  <c:v>513.6</c:v>
                </c:pt>
                <c:pt idx="21827">
                  <c:v>503.4</c:v>
                </c:pt>
                <c:pt idx="21828">
                  <c:v>503.4</c:v>
                </c:pt>
                <c:pt idx="21829">
                  <c:v>492.7</c:v>
                </c:pt>
                <c:pt idx="21830">
                  <c:v>500.8</c:v>
                </c:pt>
                <c:pt idx="21831">
                  <c:v>499</c:v>
                </c:pt>
                <c:pt idx="21832">
                  <c:v>506.1</c:v>
                </c:pt>
                <c:pt idx="21833">
                  <c:v>508.5</c:v>
                </c:pt>
                <c:pt idx="21834">
                  <c:v>510.9</c:v>
                </c:pt>
                <c:pt idx="21835">
                  <c:v>506.3</c:v>
                </c:pt>
                <c:pt idx="21836">
                  <c:v>510.8</c:v>
                </c:pt>
                <c:pt idx="21837">
                  <c:v>509.3</c:v>
                </c:pt>
                <c:pt idx="21838">
                  <c:v>510.5</c:v>
                </c:pt>
                <c:pt idx="21839">
                  <c:v>507.7</c:v>
                </c:pt>
                <c:pt idx="21840">
                  <c:v>510.3</c:v>
                </c:pt>
                <c:pt idx="21841">
                  <c:v>502.4</c:v>
                </c:pt>
                <c:pt idx="21842">
                  <c:v>511.6</c:v>
                </c:pt>
                <c:pt idx="21843">
                  <c:v>512.6</c:v>
                </c:pt>
                <c:pt idx="21844">
                  <c:v>501.7</c:v>
                </c:pt>
                <c:pt idx="21845">
                  <c:v>496</c:v>
                </c:pt>
                <c:pt idx="21846">
                  <c:v>495.2</c:v>
                </c:pt>
                <c:pt idx="21847">
                  <c:v>499</c:v>
                </c:pt>
                <c:pt idx="21848">
                  <c:v>497.8</c:v>
                </c:pt>
                <c:pt idx="21849">
                  <c:v>502.6</c:v>
                </c:pt>
                <c:pt idx="21850">
                  <c:v>490.4</c:v>
                </c:pt>
                <c:pt idx="21851">
                  <c:v>496</c:v>
                </c:pt>
                <c:pt idx="21852">
                  <c:v>503.4</c:v>
                </c:pt>
                <c:pt idx="21853">
                  <c:v>495.5</c:v>
                </c:pt>
                <c:pt idx="21854">
                  <c:v>501.4</c:v>
                </c:pt>
                <c:pt idx="21855">
                  <c:v>499.6</c:v>
                </c:pt>
                <c:pt idx="21856">
                  <c:v>497</c:v>
                </c:pt>
                <c:pt idx="21857">
                  <c:v>505.9</c:v>
                </c:pt>
                <c:pt idx="21858">
                  <c:v>502</c:v>
                </c:pt>
                <c:pt idx="21859">
                  <c:v>504.2</c:v>
                </c:pt>
                <c:pt idx="21860">
                  <c:v>497.5</c:v>
                </c:pt>
                <c:pt idx="21861">
                  <c:v>506.9</c:v>
                </c:pt>
                <c:pt idx="21862">
                  <c:v>505.1</c:v>
                </c:pt>
                <c:pt idx="21863">
                  <c:v>504.9</c:v>
                </c:pt>
                <c:pt idx="21864">
                  <c:v>507.7</c:v>
                </c:pt>
                <c:pt idx="21865">
                  <c:v>513.70000000000005</c:v>
                </c:pt>
                <c:pt idx="21866">
                  <c:v>519.9</c:v>
                </c:pt>
                <c:pt idx="21867">
                  <c:v>509.1</c:v>
                </c:pt>
                <c:pt idx="21868">
                  <c:v>477.3</c:v>
                </c:pt>
                <c:pt idx="21869">
                  <c:v>488.5</c:v>
                </c:pt>
                <c:pt idx="21870">
                  <c:v>491.9</c:v>
                </c:pt>
                <c:pt idx="21871">
                  <c:v>486.5</c:v>
                </c:pt>
                <c:pt idx="21872">
                  <c:v>487.9</c:v>
                </c:pt>
                <c:pt idx="21873">
                  <c:v>498.3</c:v>
                </c:pt>
                <c:pt idx="21874">
                  <c:v>504.5</c:v>
                </c:pt>
                <c:pt idx="21875">
                  <c:v>502.1</c:v>
                </c:pt>
                <c:pt idx="21876">
                  <c:v>501.6</c:v>
                </c:pt>
                <c:pt idx="21877">
                  <c:v>497.2</c:v>
                </c:pt>
                <c:pt idx="21878">
                  <c:v>496.3</c:v>
                </c:pt>
                <c:pt idx="21879">
                  <c:v>497.5</c:v>
                </c:pt>
                <c:pt idx="21880">
                  <c:v>494.5</c:v>
                </c:pt>
                <c:pt idx="21881">
                  <c:v>494.1</c:v>
                </c:pt>
                <c:pt idx="21882">
                  <c:v>496.4</c:v>
                </c:pt>
                <c:pt idx="21883">
                  <c:v>486.9</c:v>
                </c:pt>
                <c:pt idx="21884">
                  <c:v>484.9</c:v>
                </c:pt>
                <c:pt idx="21885">
                  <c:v>482.7</c:v>
                </c:pt>
                <c:pt idx="21886">
                  <c:v>489.4</c:v>
                </c:pt>
                <c:pt idx="21887">
                  <c:v>482.6</c:v>
                </c:pt>
                <c:pt idx="21888">
                  <c:v>489.7</c:v>
                </c:pt>
                <c:pt idx="21889">
                  <c:v>483.8</c:v>
                </c:pt>
                <c:pt idx="21890">
                  <c:v>487</c:v>
                </c:pt>
                <c:pt idx="21891">
                  <c:v>484.5</c:v>
                </c:pt>
                <c:pt idx="21892">
                  <c:v>487.8</c:v>
                </c:pt>
                <c:pt idx="21893">
                  <c:v>486.3</c:v>
                </c:pt>
                <c:pt idx="21894">
                  <c:v>485.8</c:v>
                </c:pt>
                <c:pt idx="21895">
                  <c:v>489.1</c:v>
                </c:pt>
                <c:pt idx="21896">
                  <c:v>486.1</c:v>
                </c:pt>
                <c:pt idx="21897">
                  <c:v>476</c:v>
                </c:pt>
                <c:pt idx="21898">
                  <c:v>482.3</c:v>
                </c:pt>
                <c:pt idx="21899">
                  <c:v>482.3</c:v>
                </c:pt>
                <c:pt idx="21900">
                  <c:v>480.8</c:v>
                </c:pt>
                <c:pt idx="21901">
                  <c:v>482.2</c:v>
                </c:pt>
                <c:pt idx="21902">
                  <c:v>483.3</c:v>
                </c:pt>
                <c:pt idx="21903">
                  <c:v>485.9</c:v>
                </c:pt>
                <c:pt idx="21904">
                  <c:v>484.8</c:v>
                </c:pt>
                <c:pt idx="21905">
                  <c:v>478.2</c:v>
                </c:pt>
                <c:pt idx="21906">
                  <c:v>475.9</c:v>
                </c:pt>
                <c:pt idx="21907">
                  <c:v>470.3</c:v>
                </c:pt>
                <c:pt idx="21908">
                  <c:v>485.6</c:v>
                </c:pt>
                <c:pt idx="21909">
                  <c:v>486.1</c:v>
                </c:pt>
                <c:pt idx="21910">
                  <c:v>477.3</c:v>
                </c:pt>
                <c:pt idx="21911">
                  <c:v>494</c:v>
                </c:pt>
                <c:pt idx="21912">
                  <c:v>480.7</c:v>
                </c:pt>
                <c:pt idx="21913">
                  <c:v>490.9</c:v>
                </c:pt>
                <c:pt idx="21914">
                  <c:v>477.9</c:v>
                </c:pt>
                <c:pt idx="21915">
                  <c:v>484</c:v>
                </c:pt>
                <c:pt idx="21916">
                  <c:v>487.5</c:v>
                </c:pt>
                <c:pt idx="21917">
                  <c:v>491.2</c:v>
                </c:pt>
                <c:pt idx="21918">
                  <c:v>481.4</c:v>
                </c:pt>
                <c:pt idx="21919">
                  <c:v>484.4</c:v>
                </c:pt>
                <c:pt idx="21920">
                  <c:v>483.6</c:v>
                </c:pt>
                <c:pt idx="21921">
                  <c:v>487.5</c:v>
                </c:pt>
                <c:pt idx="21922">
                  <c:v>504.9</c:v>
                </c:pt>
                <c:pt idx="21923">
                  <c:v>504.7</c:v>
                </c:pt>
                <c:pt idx="21924">
                  <c:v>513.6</c:v>
                </c:pt>
                <c:pt idx="21925">
                  <c:v>495</c:v>
                </c:pt>
                <c:pt idx="21926">
                  <c:v>480.5</c:v>
                </c:pt>
                <c:pt idx="21927">
                  <c:v>500.7</c:v>
                </c:pt>
                <c:pt idx="21928">
                  <c:v>506</c:v>
                </c:pt>
                <c:pt idx="21929">
                  <c:v>515.4</c:v>
                </c:pt>
                <c:pt idx="21930">
                  <c:v>518.79999999999995</c:v>
                </c:pt>
                <c:pt idx="21931">
                  <c:v>514</c:v>
                </c:pt>
                <c:pt idx="21932">
                  <c:v>522.4</c:v>
                </c:pt>
                <c:pt idx="21933">
                  <c:v>522.1</c:v>
                </c:pt>
                <c:pt idx="21934">
                  <c:v>512.9</c:v>
                </c:pt>
                <c:pt idx="21935">
                  <c:v>518.1</c:v>
                </c:pt>
                <c:pt idx="21936">
                  <c:v>512.79999999999995</c:v>
                </c:pt>
                <c:pt idx="21937">
                  <c:v>501.6</c:v>
                </c:pt>
                <c:pt idx="21938">
                  <c:v>495.9</c:v>
                </c:pt>
                <c:pt idx="21939">
                  <c:v>499.5</c:v>
                </c:pt>
                <c:pt idx="21940">
                  <c:v>507.7</c:v>
                </c:pt>
                <c:pt idx="21941">
                  <c:v>508.9</c:v>
                </c:pt>
                <c:pt idx="21942">
                  <c:v>506.5</c:v>
                </c:pt>
                <c:pt idx="21943">
                  <c:v>504.7</c:v>
                </c:pt>
                <c:pt idx="21944">
                  <c:v>503.2</c:v>
                </c:pt>
                <c:pt idx="21945">
                  <c:v>504.7</c:v>
                </c:pt>
                <c:pt idx="21946">
                  <c:v>495.8</c:v>
                </c:pt>
                <c:pt idx="21947">
                  <c:v>518.20000000000005</c:v>
                </c:pt>
                <c:pt idx="21948">
                  <c:v>520.5</c:v>
                </c:pt>
                <c:pt idx="21949">
                  <c:v>524.79999999999995</c:v>
                </c:pt>
                <c:pt idx="21950">
                  <c:v>523.1</c:v>
                </c:pt>
                <c:pt idx="21951">
                  <c:v>512</c:v>
                </c:pt>
                <c:pt idx="21952">
                  <c:v>517.5</c:v>
                </c:pt>
                <c:pt idx="21953">
                  <c:v>514.5</c:v>
                </c:pt>
                <c:pt idx="21954">
                  <c:v>522</c:v>
                </c:pt>
                <c:pt idx="21955">
                  <c:v>507.3</c:v>
                </c:pt>
                <c:pt idx="21956">
                  <c:v>492.1</c:v>
                </c:pt>
                <c:pt idx="21957">
                  <c:v>494.3</c:v>
                </c:pt>
                <c:pt idx="21958">
                  <c:v>494.9</c:v>
                </c:pt>
                <c:pt idx="21959">
                  <c:v>505.3</c:v>
                </c:pt>
                <c:pt idx="21960">
                  <c:v>500.7</c:v>
                </c:pt>
                <c:pt idx="21961">
                  <c:v>506.9</c:v>
                </c:pt>
                <c:pt idx="21962">
                  <c:v>506.1</c:v>
                </c:pt>
                <c:pt idx="21963">
                  <c:v>507.7</c:v>
                </c:pt>
                <c:pt idx="21964">
                  <c:v>507.5</c:v>
                </c:pt>
                <c:pt idx="21965">
                  <c:v>494.6</c:v>
                </c:pt>
                <c:pt idx="21966">
                  <c:v>504.4</c:v>
                </c:pt>
                <c:pt idx="21967">
                  <c:v>494.7</c:v>
                </c:pt>
                <c:pt idx="21968">
                  <c:v>506.5</c:v>
                </c:pt>
                <c:pt idx="21969">
                  <c:v>509.7</c:v>
                </c:pt>
                <c:pt idx="21970">
                  <c:v>525.79999999999995</c:v>
                </c:pt>
                <c:pt idx="21971">
                  <c:v>518.1</c:v>
                </c:pt>
                <c:pt idx="21972">
                  <c:v>520</c:v>
                </c:pt>
                <c:pt idx="21973">
                  <c:v>505.2</c:v>
                </c:pt>
                <c:pt idx="21974">
                  <c:v>495.2</c:v>
                </c:pt>
                <c:pt idx="21975">
                  <c:v>491.4</c:v>
                </c:pt>
                <c:pt idx="21976">
                  <c:v>487.6</c:v>
                </c:pt>
                <c:pt idx="21977">
                  <c:v>497.2</c:v>
                </c:pt>
                <c:pt idx="21978">
                  <c:v>504.4</c:v>
                </c:pt>
                <c:pt idx="21979">
                  <c:v>504.5</c:v>
                </c:pt>
                <c:pt idx="21980">
                  <c:v>495.4</c:v>
                </c:pt>
                <c:pt idx="21981">
                  <c:v>495.8</c:v>
                </c:pt>
                <c:pt idx="21982">
                  <c:v>505.5</c:v>
                </c:pt>
                <c:pt idx="21983">
                  <c:v>501.2</c:v>
                </c:pt>
                <c:pt idx="21984">
                  <c:v>497</c:v>
                </c:pt>
                <c:pt idx="21985">
                  <c:v>497.6</c:v>
                </c:pt>
                <c:pt idx="21986">
                  <c:v>514</c:v>
                </c:pt>
                <c:pt idx="21987">
                  <c:v>518.79999999999995</c:v>
                </c:pt>
                <c:pt idx="21988">
                  <c:v>520.9</c:v>
                </c:pt>
                <c:pt idx="21989">
                  <c:v>520.1</c:v>
                </c:pt>
                <c:pt idx="21990">
                  <c:v>502</c:v>
                </c:pt>
                <c:pt idx="21991">
                  <c:v>495.2</c:v>
                </c:pt>
                <c:pt idx="21992">
                  <c:v>498.5</c:v>
                </c:pt>
                <c:pt idx="21993">
                  <c:v>489.3</c:v>
                </c:pt>
                <c:pt idx="21994">
                  <c:v>482.9</c:v>
                </c:pt>
                <c:pt idx="21995">
                  <c:v>494.7</c:v>
                </c:pt>
                <c:pt idx="21996">
                  <c:v>486.4</c:v>
                </c:pt>
                <c:pt idx="21997">
                  <c:v>498.2</c:v>
                </c:pt>
                <c:pt idx="21998">
                  <c:v>483.1</c:v>
                </c:pt>
                <c:pt idx="21999">
                  <c:v>480.2</c:v>
                </c:pt>
                <c:pt idx="22000">
                  <c:v>485.2</c:v>
                </c:pt>
                <c:pt idx="22001">
                  <c:v>489.5</c:v>
                </c:pt>
                <c:pt idx="22002">
                  <c:v>491.1</c:v>
                </c:pt>
                <c:pt idx="22003">
                  <c:v>495</c:v>
                </c:pt>
                <c:pt idx="22004">
                  <c:v>498.4</c:v>
                </c:pt>
                <c:pt idx="22005">
                  <c:v>498.4</c:v>
                </c:pt>
                <c:pt idx="22006">
                  <c:v>496.2</c:v>
                </c:pt>
                <c:pt idx="22007">
                  <c:v>496.8</c:v>
                </c:pt>
                <c:pt idx="22008">
                  <c:v>499.4</c:v>
                </c:pt>
                <c:pt idx="22009">
                  <c:v>496</c:v>
                </c:pt>
                <c:pt idx="22010">
                  <c:v>494.7</c:v>
                </c:pt>
                <c:pt idx="22011">
                  <c:v>495.9</c:v>
                </c:pt>
                <c:pt idx="22012">
                  <c:v>495.7</c:v>
                </c:pt>
                <c:pt idx="22013">
                  <c:v>493.7</c:v>
                </c:pt>
                <c:pt idx="22014">
                  <c:v>491.1</c:v>
                </c:pt>
                <c:pt idx="22015">
                  <c:v>490.7</c:v>
                </c:pt>
                <c:pt idx="22016">
                  <c:v>494.7</c:v>
                </c:pt>
                <c:pt idx="22017">
                  <c:v>489.7</c:v>
                </c:pt>
                <c:pt idx="22018">
                  <c:v>496.3</c:v>
                </c:pt>
                <c:pt idx="22019">
                  <c:v>491.3</c:v>
                </c:pt>
                <c:pt idx="22020">
                  <c:v>496.1</c:v>
                </c:pt>
                <c:pt idx="22021">
                  <c:v>496.6</c:v>
                </c:pt>
                <c:pt idx="22022">
                  <c:v>490.1</c:v>
                </c:pt>
                <c:pt idx="22023">
                  <c:v>488.5</c:v>
                </c:pt>
                <c:pt idx="22024">
                  <c:v>500.1</c:v>
                </c:pt>
                <c:pt idx="22025">
                  <c:v>495.6</c:v>
                </c:pt>
                <c:pt idx="22026">
                  <c:v>491.7</c:v>
                </c:pt>
                <c:pt idx="22027">
                  <c:v>500.4</c:v>
                </c:pt>
                <c:pt idx="22028">
                  <c:v>484.7</c:v>
                </c:pt>
                <c:pt idx="22029">
                  <c:v>484.8</c:v>
                </c:pt>
                <c:pt idx="22030">
                  <c:v>477.4</c:v>
                </c:pt>
                <c:pt idx="22031">
                  <c:v>474.8</c:v>
                </c:pt>
                <c:pt idx="22032">
                  <c:v>480.6</c:v>
                </c:pt>
                <c:pt idx="22033">
                  <c:v>484.7</c:v>
                </c:pt>
                <c:pt idx="22034">
                  <c:v>488.8</c:v>
                </c:pt>
                <c:pt idx="22035">
                  <c:v>488.5</c:v>
                </c:pt>
                <c:pt idx="22036">
                  <c:v>492.6</c:v>
                </c:pt>
                <c:pt idx="22037">
                  <c:v>484.6</c:v>
                </c:pt>
                <c:pt idx="22038">
                  <c:v>482.6</c:v>
                </c:pt>
                <c:pt idx="22039">
                  <c:v>493.5</c:v>
                </c:pt>
                <c:pt idx="22040">
                  <c:v>493</c:v>
                </c:pt>
                <c:pt idx="22041">
                  <c:v>493.3</c:v>
                </c:pt>
                <c:pt idx="22042">
                  <c:v>494</c:v>
                </c:pt>
                <c:pt idx="22043">
                  <c:v>485.4</c:v>
                </c:pt>
                <c:pt idx="22044">
                  <c:v>492.1</c:v>
                </c:pt>
                <c:pt idx="22045">
                  <c:v>492.1</c:v>
                </c:pt>
                <c:pt idx="22046">
                  <c:v>487.2</c:v>
                </c:pt>
                <c:pt idx="22047">
                  <c:v>487</c:v>
                </c:pt>
                <c:pt idx="22048">
                  <c:v>487.6</c:v>
                </c:pt>
                <c:pt idx="22049">
                  <c:v>492.1</c:v>
                </c:pt>
                <c:pt idx="22050">
                  <c:v>487.9</c:v>
                </c:pt>
                <c:pt idx="22051">
                  <c:v>485.9</c:v>
                </c:pt>
                <c:pt idx="22052">
                  <c:v>485.2</c:v>
                </c:pt>
                <c:pt idx="22053">
                  <c:v>485</c:v>
                </c:pt>
                <c:pt idx="22054">
                  <c:v>475.7</c:v>
                </c:pt>
                <c:pt idx="22055">
                  <c:v>482.1</c:v>
                </c:pt>
                <c:pt idx="22056">
                  <c:v>482.4</c:v>
                </c:pt>
                <c:pt idx="22057">
                  <c:v>489</c:v>
                </c:pt>
                <c:pt idx="22058">
                  <c:v>482.8</c:v>
                </c:pt>
                <c:pt idx="22059">
                  <c:v>482.8</c:v>
                </c:pt>
                <c:pt idx="22060">
                  <c:v>485.9</c:v>
                </c:pt>
                <c:pt idx="22061">
                  <c:v>478</c:v>
                </c:pt>
                <c:pt idx="22062">
                  <c:v>486.9</c:v>
                </c:pt>
                <c:pt idx="22063">
                  <c:v>481</c:v>
                </c:pt>
                <c:pt idx="22064">
                  <c:v>480.8</c:v>
                </c:pt>
                <c:pt idx="22065">
                  <c:v>480</c:v>
                </c:pt>
                <c:pt idx="22066">
                  <c:v>485.1</c:v>
                </c:pt>
                <c:pt idx="22067">
                  <c:v>487.6</c:v>
                </c:pt>
                <c:pt idx="22068">
                  <c:v>483.3</c:v>
                </c:pt>
                <c:pt idx="22069">
                  <c:v>478.4</c:v>
                </c:pt>
                <c:pt idx="22070">
                  <c:v>474.3</c:v>
                </c:pt>
                <c:pt idx="22071">
                  <c:v>484.5</c:v>
                </c:pt>
                <c:pt idx="22072">
                  <c:v>490.1</c:v>
                </c:pt>
                <c:pt idx="22073">
                  <c:v>479.3</c:v>
                </c:pt>
                <c:pt idx="22074">
                  <c:v>480.6</c:v>
                </c:pt>
                <c:pt idx="22075">
                  <c:v>482.8</c:v>
                </c:pt>
                <c:pt idx="22076">
                  <c:v>480.4</c:v>
                </c:pt>
                <c:pt idx="22077">
                  <c:v>484.4</c:v>
                </c:pt>
                <c:pt idx="22078">
                  <c:v>480.6</c:v>
                </c:pt>
                <c:pt idx="22079">
                  <c:v>483.4</c:v>
                </c:pt>
                <c:pt idx="22080">
                  <c:v>486.5</c:v>
                </c:pt>
                <c:pt idx="22081">
                  <c:v>483.7</c:v>
                </c:pt>
                <c:pt idx="22082">
                  <c:v>482.2</c:v>
                </c:pt>
                <c:pt idx="22083">
                  <c:v>481.2</c:v>
                </c:pt>
                <c:pt idx="22084">
                  <c:v>478.9</c:v>
                </c:pt>
                <c:pt idx="22085">
                  <c:v>479.7</c:v>
                </c:pt>
                <c:pt idx="22086">
                  <c:v>479.4</c:v>
                </c:pt>
                <c:pt idx="22087">
                  <c:v>475.1</c:v>
                </c:pt>
                <c:pt idx="22088">
                  <c:v>479</c:v>
                </c:pt>
                <c:pt idx="22089">
                  <c:v>475</c:v>
                </c:pt>
                <c:pt idx="22090">
                  <c:v>475.1</c:v>
                </c:pt>
                <c:pt idx="22091">
                  <c:v>486</c:v>
                </c:pt>
                <c:pt idx="22092">
                  <c:v>475.6</c:v>
                </c:pt>
                <c:pt idx="22093">
                  <c:v>487.7</c:v>
                </c:pt>
                <c:pt idx="22094">
                  <c:v>489</c:v>
                </c:pt>
                <c:pt idx="22095">
                  <c:v>490.3</c:v>
                </c:pt>
                <c:pt idx="22096">
                  <c:v>483.7</c:v>
                </c:pt>
                <c:pt idx="22097">
                  <c:v>476.6</c:v>
                </c:pt>
                <c:pt idx="22098">
                  <c:v>477.3</c:v>
                </c:pt>
                <c:pt idx="22099">
                  <c:v>468.7</c:v>
                </c:pt>
                <c:pt idx="22100">
                  <c:v>460.8</c:v>
                </c:pt>
                <c:pt idx="22101">
                  <c:v>468.7</c:v>
                </c:pt>
                <c:pt idx="22102">
                  <c:v>477.1</c:v>
                </c:pt>
                <c:pt idx="22103">
                  <c:v>483.9</c:v>
                </c:pt>
                <c:pt idx="22104">
                  <c:v>478.7</c:v>
                </c:pt>
                <c:pt idx="22105">
                  <c:v>479.4</c:v>
                </c:pt>
                <c:pt idx="22106">
                  <c:v>474.5</c:v>
                </c:pt>
                <c:pt idx="22107">
                  <c:v>472.1</c:v>
                </c:pt>
                <c:pt idx="22108">
                  <c:v>467.6</c:v>
                </c:pt>
                <c:pt idx="22109">
                  <c:v>469.6</c:v>
                </c:pt>
                <c:pt idx="22110">
                  <c:v>476.7</c:v>
                </c:pt>
                <c:pt idx="22111">
                  <c:v>478.8</c:v>
                </c:pt>
                <c:pt idx="22112">
                  <c:v>471.4</c:v>
                </c:pt>
                <c:pt idx="22113">
                  <c:v>475.9</c:v>
                </c:pt>
                <c:pt idx="22114">
                  <c:v>478.4</c:v>
                </c:pt>
                <c:pt idx="22115">
                  <c:v>474.9</c:v>
                </c:pt>
                <c:pt idx="22116">
                  <c:v>475.6</c:v>
                </c:pt>
                <c:pt idx="22117">
                  <c:v>473.8</c:v>
                </c:pt>
                <c:pt idx="22118">
                  <c:v>489.4</c:v>
                </c:pt>
                <c:pt idx="22119">
                  <c:v>494.7</c:v>
                </c:pt>
                <c:pt idx="22120">
                  <c:v>496.9</c:v>
                </c:pt>
                <c:pt idx="22121">
                  <c:v>494.4</c:v>
                </c:pt>
                <c:pt idx="22122">
                  <c:v>495.4</c:v>
                </c:pt>
                <c:pt idx="22123">
                  <c:v>489.6</c:v>
                </c:pt>
                <c:pt idx="22124">
                  <c:v>489.1</c:v>
                </c:pt>
                <c:pt idx="22125">
                  <c:v>489.1</c:v>
                </c:pt>
                <c:pt idx="22126">
                  <c:v>483.1</c:v>
                </c:pt>
                <c:pt idx="22127">
                  <c:v>493.4</c:v>
                </c:pt>
                <c:pt idx="22128">
                  <c:v>493.7</c:v>
                </c:pt>
                <c:pt idx="22129">
                  <c:v>487.3</c:v>
                </c:pt>
                <c:pt idx="22130">
                  <c:v>476.2</c:v>
                </c:pt>
                <c:pt idx="22131">
                  <c:v>469.8</c:v>
                </c:pt>
                <c:pt idx="22132">
                  <c:v>467.6</c:v>
                </c:pt>
                <c:pt idx="22133">
                  <c:v>471.9</c:v>
                </c:pt>
                <c:pt idx="22134">
                  <c:v>482.4</c:v>
                </c:pt>
                <c:pt idx="22135">
                  <c:v>481.9</c:v>
                </c:pt>
                <c:pt idx="22136">
                  <c:v>489.2</c:v>
                </c:pt>
                <c:pt idx="22137">
                  <c:v>497.8</c:v>
                </c:pt>
                <c:pt idx="22138">
                  <c:v>505.1</c:v>
                </c:pt>
                <c:pt idx="22139">
                  <c:v>499.3</c:v>
                </c:pt>
                <c:pt idx="22140">
                  <c:v>502.2</c:v>
                </c:pt>
                <c:pt idx="22141">
                  <c:v>493.3</c:v>
                </c:pt>
                <c:pt idx="22142">
                  <c:v>502.6</c:v>
                </c:pt>
                <c:pt idx="22143">
                  <c:v>507.4</c:v>
                </c:pt>
                <c:pt idx="22144">
                  <c:v>511.3</c:v>
                </c:pt>
                <c:pt idx="22145">
                  <c:v>506.3</c:v>
                </c:pt>
                <c:pt idx="22146">
                  <c:v>508.9</c:v>
                </c:pt>
                <c:pt idx="22147">
                  <c:v>507</c:v>
                </c:pt>
                <c:pt idx="22148">
                  <c:v>507.7</c:v>
                </c:pt>
                <c:pt idx="22149">
                  <c:v>507.9</c:v>
                </c:pt>
                <c:pt idx="22150">
                  <c:v>504.9</c:v>
                </c:pt>
                <c:pt idx="22151">
                  <c:v>501.3</c:v>
                </c:pt>
                <c:pt idx="22152">
                  <c:v>491.9</c:v>
                </c:pt>
                <c:pt idx="22153">
                  <c:v>477.6</c:v>
                </c:pt>
                <c:pt idx="22154">
                  <c:v>479.4</c:v>
                </c:pt>
                <c:pt idx="22155">
                  <c:v>489</c:v>
                </c:pt>
                <c:pt idx="22156">
                  <c:v>492.3</c:v>
                </c:pt>
                <c:pt idx="22157">
                  <c:v>493.3</c:v>
                </c:pt>
                <c:pt idx="22158">
                  <c:v>504.2</c:v>
                </c:pt>
                <c:pt idx="22159">
                  <c:v>506.1</c:v>
                </c:pt>
                <c:pt idx="22160">
                  <c:v>503.4</c:v>
                </c:pt>
                <c:pt idx="22161">
                  <c:v>503.9</c:v>
                </c:pt>
                <c:pt idx="22162">
                  <c:v>509.3</c:v>
                </c:pt>
                <c:pt idx="22163">
                  <c:v>508.8</c:v>
                </c:pt>
                <c:pt idx="22164">
                  <c:v>505.9</c:v>
                </c:pt>
                <c:pt idx="22165">
                  <c:v>496.4</c:v>
                </c:pt>
                <c:pt idx="22166">
                  <c:v>492.3</c:v>
                </c:pt>
                <c:pt idx="22167">
                  <c:v>482.7</c:v>
                </c:pt>
                <c:pt idx="22168">
                  <c:v>479.2</c:v>
                </c:pt>
                <c:pt idx="22169">
                  <c:v>484.9</c:v>
                </c:pt>
                <c:pt idx="22170">
                  <c:v>479.6</c:v>
                </c:pt>
                <c:pt idx="22171">
                  <c:v>474.3</c:v>
                </c:pt>
                <c:pt idx="22172">
                  <c:v>473.1</c:v>
                </c:pt>
                <c:pt idx="22173">
                  <c:v>469.1</c:v>
                </c:pt>
                <c:pt idx="22174">
                  <c:v>472.6</c:v>
                </c:pt>
                <c:pt idx="22175">
                  <c:v>479.6</c:v>
                </c:pt>
                <c:pt idx="22176">
                  <c:v>483.8</c:v>
                </c:pt>
                <c:pt idx="22177">
                  <c:v>488.3</c:v>
                </c:pt>
                <c:pt idx="22178">
                  <c:v>489.8</c:v>
                </c:pt>
                <c:pt idx="22179">
                  <c:v>485.6</c:v>
                </c:pt>
                <c:pt idx="22180">
                  <c:v>472</c:v>
                </c:pt>
                <c:pt idx="22181">
                  <c:v>485.6</c:v>
                </c:pt>
                <c:pt idx="22182">
                  <c:v>477.4</c:v>
                </c:pt>
                <c:pt idx="22183">
                  <c:v>496.6</c:v>
                </c:pt>
                <c:pt idx="22184">
                  <c:v>496.4</c:v>
                </c:pt>
                <c:pt idx="22185">
                  <c:v>491.5</c:v>
                </c:pt>
                <c:pt idx="22186">
                  <c:v>493.1</c:v>
                </c:pt>
                <c:pt idx="22187">
                  <c:v>484.6</c:v>
                </c:pt>
                <c:pt idx="22188">
                  <c:v>483.8</c:v>
                </c:pt>
                <c:pt idx="22189">
                  <c:v>486.6</c:v>
                </c:pt>
                <c:pt idx="22190">
                  <c:v>493</c:v>
                </c:pt>
                <c:pt idx="22191">
                  <c:v>481.3</c:v>
                </c:pt>
                <c:pt idx="22192">
                  <c:v>479.6</c:v>
                </c:pt>
                <c:pt idx="22193">
                  <c:v>478.9</c:v>
                </c:pt>
                <c:pt idx="22194">
                  <c:v>491.4</c:v>
                </c:pt>
                <c:pt idx="22195">
                  <c:v>493</c:v>
                </c:pt>
                <c:pt idx="22196">
                  <c:v>496.4</c:v>
                </c:pt>
                <c:pt idx="22197">
                  <c:v>506.8</c:v>
                </c:pt>
                <c:pt idx="22198">
                  <c:v>502.5</c:v>
                </c:pt>
                <c:pt idx="22199">
                  <c:v>506.5</c:v>
                </c:pt>
                <c:pt idx="22200">
                  <c:v>508.9</c:v>
                </c:pt>
                <c:pt idx="22201">
                  <c:v>510.4</c:v>
                </c:pt>
                <c:pt idx="22202">
                  <c:v>501.2</c:v>
                </c:pt>
                <c:pt idx="22203">
                  <c:v>496.4</c:v>
                </c:pt>
                <c:pt idx="22204">
                  <c:v>487.5</c:v>
                </c:pt>
                <c:pt idx="22205">
                  <c:v>483.3</c:v>
                </c:pt>
                <c:pt idx="22206">
                  <c:v>485.8</c:v>
                </c:pt>
                <c:pt idx="22207">
                  <c:v>487.1</c:v>
                </c:pt>
                <c:pt idx="22208">
                  <c:v>485.1</c:v>
                </c:pt>
                <c:pt idx="22209">
                  <c:v>485.5</c:v>
                </c:pt>
                <c:pt idx="22210">
                  <c:v>493.9</c:v>
                </c:pt>
                <c:pt idx="22211">
                  <c:v>492.4</c:v>
                </c:pt>
                <c:pt idx="22212">
                  <c:v>488.9</c:v>
                </c:pt>
                <c:pt idx="22213">
                  <c:v>489.2</c:v>
                </c:pt>
                <c:pt idx="22214">
                  <c:v>494.1</c:v>
                </c:pt>
                <c:pt idx="22215">
                  <c:v>507</c:v>
                </c:pt>
                <c:pt idx="22216">
                  <c:v>497.1</c:v>
                </c:pt>
                <c:pt idx="22217">
                  <c:v>489.4</c:v>
                </c:pt>
                <c:pt idx="22218">
                  <c:v>484.9</c:v>
                </c:pt>
                <c:pt idx="22219">
                  <c:v>471.3</c:v>
                </c:pt>
                <c:pt idx="22220">
                  <c:v>486.1</c:v>
                </c:pt>
                <c:pt idx="22221">
                  <c:v>488.5</c:v>
                </c:pt>
                <c:pt idx="22222">
                  <c:v>490.3</c:v>
                </c:pt>
                <c:pt idx="22223">
                  <c:v>484.9</c:v>
                </c:pt>
                <c:pt idx="22224">
                  <c:v>477.2</c:v>
                </c:pt>
                <c:pt idx="22225">
                  <c:v>492.7</c:v>
                </c:pt>
                <c:pt idx="22226">
                  <c:v>485.7</c:v>
                </c:pt>
                <c:pt idx="22227">
                  <c:v>489.9</c:v>
                </c:pt>
                <c:pt idx="22228">
                  <c:v>488</c:v>
                </c:pt>
                <c:pt idx="22229">
                  <c:v>497.9</c:v>
                </c:pt>
                <c:pt idx="22230">
                  <c:v>488.9</c:v>
                </c:pt>
                <c:pt idx="22231">
                  <c:v>482.8</c:v>
                </c:pt>
                <c:pt idx="22232">
                  <c:v>477.6</c:v>
                </c:pt>
                <c:pt idx="22233">
                  <c:v>482.4</c:v>
                </c:pt>
                <c:pt idx="22234">
                  <c:v>485</c:v>
                </c:pt>
                <c:pt idx="22235">
                  <c:v>480.7</c:v>
                </c:pt>
                <c:pt idx="22236">
                  <c:v>486.8</c:v>
                </c:pt>
                <c:pt idx="22237">
                  <c:v>472.9</c:v>
                </c:pt>
                <c:pt idx="22238">
                  <c:v>481.1</c:v>
                </c:pt>
                <c:pt idx="22239">
                  <c:v>489.6</c:v>
                </c:pt>
                <c:pt idx="22240">
                  <c:v>490.6</c:v>
                </c:pt>
                <c:pt idx="22241">
                  <c:v>485</c:v>
                </c:pt>
                <c:pt idx="22242">
                  <c:v>491.2</c:v>
                </c:pt>
                <c:pt idx="22243">
                  <c:v>491.9</c:v>
                </c:pt>
                <c:pt idx="22244">
                  <c:v>487</c:v>
                </c:pt>
                <c:pt idx="22245">
                  <c:v>493</c:v>
                </c:pt>
                <c:pt idx="22246">
                  <c:v>491.8</c:v>
                </c:pt>
                <c:pt idx="22247">
                  <c:v>500.4</c:v>
                </c:pt>
                <c:pt idx="22248">
                  <c:v>499.6</c:v>
                </c:pt>
                <c:pt idx="22249">
                  <c:v>485.9</c:v>
                </c:pt>
                <c:pt idx="22250">
                  <c:v>485.8</c:v>
                </c:pt>
                <c:pt idx="22251">
                  <c:v>485.7</c:v>
                </c:pt>
                <c:pt idx="22252">
                  <c:v>487.9</c:v>
                </c:pt>
                <c:pt idx="22253">
                  <c:v>486.8</c:v>
                </c:pt>
                <c:pt idx="22254">
                  <c:v>495.3</c:v>
                </c:pt>
                <c:pt idx="22255">
                  <c:v>500.1</c:v>
                </c:pt>
                <c:pt idx="22256">
                  <c:v>494.2</c:v>
                </c:pt>
                <c:pt idx="22257">
                  <c:v>491.9</c:v>
                </c:pt>
                <c:pt idx="22258">
                  <c:v>502.8</c:v>
                </c:pt>
                <c:pt idx="22259">
                  <c:v>509.9</c:v>
                </c:pt>
                <c:pt idx="22260">
                  <c:v>501.8</c:v>
                </c:pt>
                <c:pt idx="22261">
                  <c:v>473.8</c:v>
                </c:pt>
                <c:pt idx="22262">
                  <c:v>489.4</c:v>
                </c:pt>
                <c:pt idx="22263">
                  <c:v>493.1</c:v>
                </c:pt>
                <c:pt idx="22264">
                  <c:v>493.1</c:v>
                </c:pt>
                <c:pt idx="22265">
                  <c:v>503.8</c:v>
                </c:pt>
                <c:pt idx="22266">
                  <c:v>495.6</c:v>
                </c:pt>
                <c:pt idx="22267">
                  <c:v>501</c:v>
                </c:pt>
                <c:pt idx="22268">
                  <c:v>500.7</c:v>
                </c:pt>
                <c:pt idx="22269">
                  <c:v>502.6</c:v>
                </c:pt>
                <c:pt idx="22270">
                  <c:v>505.6</c:v>
                </c:pt>
                <c:pt idx="22271">
                  <c:v>511</c:v>
                </c:pt>
                <c:pt idx="22272">
                  <c:v>519.20000000000005</c:v>
                </c:pt>
                <c:pt idx="22273">
                  <c:v>509.7</c:v>
                </c:pt>
                <c:pt idx="22274">
                  <c:v>495.6</c:v>
                </c:pt>
                <c:pt idx="22275">
                  <c:v>486.8</c:v>
                </c:pt>
                <c:pt idx="22276">
                  <c:v>496.2</c:v>
                </c:pt>
                <c:pt idx="22277">
                  <c:v>496.8</c:v>
                </c:pt>
                <c:pt idx="22278">
                  <c:v>491.4</c:v>
                </c:pt>
                <c:pt idx="22279">
                  <c:v>493.7</c:v>
                </c:pt>
                <c:pt idx="22280">
                  <c:v>501</c:v>
                </c:pt>
                <c:pt idx="22281">
                  <c:v>507.3</c:v>
                </c:pt>
                <c:pt idx="22282">
                  <c:v>498.6</c:v>
                </c:pt>
                <c:pt idx="22283">
                  <c:v>495</c:v>
                </c:pt>
                <c:pt idx="22284">
                  <c:v>504.9</c:v>
                </c:pt>
                <c:pt idx="22285">
                  <c:v>494.7</c:v>
                </c:pt>
                <c:pt idx="22286">
                  <c:v>504.2</c:v>
                </c:pt>
                <c:pt idx="22287">
                  <c:v>504.7</c:v>
                </c:pt>
                <c:pt idx="22288">
                  <c:v>502.1</c:v>
                </c:pt>
                <c:pt idx="22289">
                  <c:v>499.9</c:v>
                </c:pt>
                <c:pt idx="22290">
                  <c:v>494.6</c:v>
                </c:pt>
                <c:pt idx="22291">
                  <c:v>504.6</c:v>
                </c:pt>
                <c:pt idx="22292">
                  <c:v>506.3</c:v>
                </c:pt>
                <c:pt idx="22293">
                  <c:v>497.5</c:v>
                </c:pt>
                <c:pt idx="22294">
                  <c:v>505.8</c:v>
                </c:pt>
                <c:pt idx="22295">
                  <c:v>498.8</c:v>
                </c:pt>
                <c:pt idx="22296">
                  <c:v>506.2</c:v>
                </c:pt>
                <c:pt idx="22297">
                  <c:v>509</c:v>
                </c:pt>
                <c:pt idx="22298">
                  <c:v>513.70000000000005</c:v>
                </c:pt>
                <c:pt idx="22299">
                  <c:v>515.79999999999995</c:v>
                </c:pt>
                <c:pt idx="22300">
                  <c:v>512.79999999999995</c:v>
                </c:pt>
                <c:pt idx="22301">
                  <c:v>511.2</c:v>
                </c:pt>
                <c:pt idx="22302">
                  <c:v>513</c:v>
                </c:pt>
                <c:pt idx="22303">
                  <c:v>509.7</c:v>
                </c:pt>
                <c:pt idx="22304">
                  <c:v>509.1</c:v>
                </c:pt>
                <c:pt idx="22305">
                  <c:v>504.3</c:v>
                </c:pt>
                <c:pt idx="22306">
                  <c:v>515.4</c:v>
                </c:pt>
                <c:pt idx="22307">
                  <c:v>516.6</c:v>
                </c:pt>
                <c:pt idx="22308">
                  <c:v>516.4</c:v>
                </c:pt>
                <c:pt idx="22309">
                  <c:v>512.6</c:v>
                </c:pt>
                <c:pt idx="22310">
                  <c:v>514.79999999999995</c:v>
                </c:pt>
                <c:pt idx="22311">
                  <c:v>518.20000000000005</c:v>
                </c:pt>
                <c:pt idx="22312">
                  <c:v>520.20000000000005</c:v>
                </c:pt>
                <c:pt idx="22313">
                  <c:v>518.79999999999995</c:v>
                </c:pt>
                <c:pt idx="22314">
                  <c:v>514</c:v>
                </c:pt>
                <c:pt idx="22315">
                  <c:v>512.5</c:v>
                </c:pt>
                <c:pt idx="22316">
                  <c:v>512.79999999999995</c:v>
                </c:pt>
                <c:pt idx="22317">
                  <c:v>513.6</c:v>
                </c:pt>
                <c:pt idx="22318">
                  <c:v>530.5</c:v>
                </c:pt>
                <c:pt idx="22319">
                  <c:v>538.5</c:v>
                </c:pt>
                <c:pt idx="22320">
                  <c:v>527.4</c:v>
                </c:pt>
                <c:pt idx="22321">
                  <c:v>515.4</c:v>
                </c:pt>
                <c:pt idx="22322">
                  <c:v>512</c:v>
                </c:pt>
                <c:pt idx="22323">
                  <c:v>507.3</c:v>
                </c:pt>
                <c:pt idx="22324">
                  <c:v>509</c:v>
                </c:pt>
                <c:pt idx="22325">
                  <c:v>525.20000000000005</c:v>
                </c:pt>
                <c:pt idx="22326">
                  <c:v>522.5</c:v>
                </c:pt>
                <c:pt idx="22327">
                  <c:v>523.20000000000005</c:v>
                </c:pt>
                <c:pt idx="22328">
                  <c:v>516.4</c:v>
                </c:pt>
                <c:pt idx="22329">
                  <c:v>525.29999999999995</c:v>
                </c:pt>
                <c:pt idx="22330">
                  <c:v>521.9</c:v>
                </c:pt>
                <c:pt idx="22331">
                  <c:v>521.1</c:v>
                </c:pt>
                <c:pt idx="22332">
                  <c:v>508.6</c:v>
                </c:pt>
                <c:pt idx="22333">
                  <c:v>526.20000000000005</c:v>
                </c:pt>
                <c:pt idx="22334">
                  <c:v>519.20000000000005</c:v>
                </c:pt>
                <c:pt idx="22335">
                  <c:v>519</c:v>
                </c:pt>
                <c:pt idx="22336">
                  <c:v>529.1</c:v>
                </c:pt>
                <c:pt idx="22337">
                  <c:v>525.9</c:v>
                </c:pt>
                <c:pt idx="22338">
                  <c:v>522.70000000000005</c:v>
                </c:pt>
                <c:pt idx="22339">
                  <c:v>513.1</c:v>
                </c:pt>
                <c:pt idx="22340">
                  <c:v>525.1</c:v>
                </c:pt>
                <c:pt idx="22341">
                  <c:v>524.29999999999995</c:v>
                </c:pt>
                <c:pt idx="22342">
                  <c:v>522.79999999999995</c:v>
                </c:pt>
                <c:pt idx="22343">
                  <c:v>522.4</c:v>
                </c:pt>
                <c:pt idx="22344">
                  <c:v>514</c:v>
                </c:pt>
                <c:pt idx="22345">
                  <c:v>521.1</c:v>
                </c:pt>
                <c:pt idx="22346">
                  <c:v>519.79999999999995</c:v>
                </c:pt>
                <c:pt idx="22347">
                  <c:v>502.2</c:v>
                </c:pt>
                <c:pt idx="22348">
                  <c:v>512.6</c:v>
                </c:pt>
                <c:pt idx="22349">
                  <c:v>514</c:v>
                </c:pt>
                <c:pt idx="22350">
                  <c:v>521.5</c:v>
                </c:pt>
                <c:pt idx="22351">
                  <c:v>525.29999999999995</c:v>
                </c:pt>
                <c:pt idx="22352">
                  <c:v>521.1</c:v>
                </c:pt>
                <c:pt idx="22353">
                  <c:v>519.70000000000005</c:v>
                </c:pt>
                <c:pt idx="22354">
                  <c:v>521.4</c:v>
                </c:pt>
                <c:pt idx="22355">
                  <c:v>519.9</c:v>
                </c:pt>
                <c:pt idx="22356">
                  <c:v>519.4</c:v>
                </c:pt>
                <c:pt idx="22357">
                  <c:v>510.6</c:v>
                </c:pt>
                <c:pt idx="22358">
                  <c:v>520.1</c:v>
                </c:pt>
                <c:pt idx="22359">
                  <c:v>521.9</c:v>
                </c:pt>
                <c:pt idx="22360">
                  <c:v>518.20000000000005</c:v>
                </c:pt>
                <c:pt idx="22361">
                  <c:v>501.3</c:v>
                </c:pt>
                <c:pt idx="22362">
                  <c:v>516.9</c:v>
                </c:pt>
                <c:pt idx="22363">
                  <c:v>520.20000000000005</c:v>
                </c:pt>
                <c:pt idx="22364">
                  <c:v>523.79999999999995</c:v>
                </c:pt>
                <c:pt idx="22365">
                  <c:v>520.20000000000005</c:v>
                </c:pt>
                <c:pt idx="22366">
                  <c:v>524.1</c:v>
                </c:pt>
                <c:pt idx="22367">
                  <c:v>524.1</c:v>
                </c:pt>
                <c:pt idx="22368">
                  <c:v>520.9</c:v>
                </c:pt>
                <c:pt idx="22369">
                  <c:v>503.9</c:v>
                </c:pt>
                <c:pt idx="22370">
                  <c:v>517.4</c:v>
                </c:pt>
                <c:pt idx="22371">
                  <c:v>522.20000000000005</c:v>
                </c:pt>
                <c:pt idx="22372">
                  <c:v>536</c:v>
                </c:pt>
                <c:pt idx="22373">
                  <c:v>535.5</c:v>
                </c:pt>
                <c:pt idx="22374">
                  <c:v>526.20000000000005</c:v>
                </c:pt>
                <c:pt idx="22375">
                  <c:v>522.5</c:v>
                </c:pt>
                <c:pt idx="22376">
                  <c:v>521</c:v>
                </c:pt>
                <c:pt idx="22377">
                  <c:v>524.9</c:v>
                </c:pt>
                <c:pt idx="22378">
                  <c:v>529.29999999999995</c:v>
                </c:pt>
                <c:pt idx="22379">
                  <c:v>521.79999999999995</c:v>
                </c:pt>
                <c:pt idx="22380">
                  <c:v>522.4</c:v>
                </c:pt>
                <c:pt idx="22381">
                  <c:v>515.5</c:v>
                </c:pt>
                <c:pt idx="22382">
                  <c:v>527.29999999999995</c:v>
                </c:pt>
                <c:pt idx="22383">
                  <c:v>511.3</c:v>
                </c:pt>
                <c:pt idx="22384">
                  <c:v>525.70000000000005</c:v>
                </c:pt>
                <c:pt idx="22385">
                  <c:v>536.9</c:v>
                </c:pt>
                <c:pt idx="22386">
                  <c:v>531.6</c:v>
                </c:pt>
                <c:pt idx="22387">
                  <c:v>519.9</c:v>
                </c:pt>
                <c:pt idx="22388">
                  <c:v>519.1</c:v>
                </c:pt>
                <c:pt idx="22389">
                  <c:v>517</c:v>
                </c:pt>
                <c:pt idx="22390">
                  <c:v>513.4</c:v>
                </c:pt>
                <c:pt idx="22391">
                  <c:v>517</c:v>
                </c:pt>
                <c:pt idx="22392">
                  <c:v>516.20000000000005</c:v>
                </c:pt>
                <c:pt idx="22393">
                  <c:v>521.9</c:v>
                </c:pt>
                <c:pt idx="22394">
                  <c:v>514.6</c:v>
                </c:pt>
                <c:pt idx="22395">
                  <c:v>507.5</c:v>
                </c:pt>
                <c:pt idx="22396">
                  <c:v>522.70000000000005</c:v>
                </c:pt>
                <c:pt idx="22397">
                  <c:v>521.6</c:v>
                </c:pt>
                <c:pt idx="22398">
                  <c:v>523.9</c:v>
                </c:pt>
                <c:pt idx="22399">
                  <c:v>542.29999999999995</c:v>
                </c:pt>
                <c:pt idx="22400">
                  <c:v>535.6</c:v>
                </c:pt>
                <c:pt idx="22401">
                  <c:v>529.79999999999995</c:v>
                </c:pt>
                <c:pt idx="22402">
                  <c:v>521.4</c:v>
                </c:pt>
                <c:pt idx="22403">
                  <c:v>512</c:v>
                </c:pt>
                <c:pt idx="22404">
                  <c:v>515.29999999999995</c:v>
                </c:pt>
                <c:pt idx="22405">
                  <c:v>516.9</c:v>
                </c:pt>
                <c:pt idx="22406">
                  <c:v>515.20000000000005</c:v>
                </c:pt>
                <c:pt idx="22407">
                  <c:v>504.8</c:v>
                </c:pt>
                <c:pt idx="22408">
                  <c:v>521.20000000000005</c:v>
                </c:pt>
                <c:pt idx="22409">
                  <c:v>517.5</c:v>
                </c:pt>
                <c:pt idx="22410">
                  <c:v>522.6</c:v>
                </c:pt>
                <c:pt idx="22411">
                  <c:v>521.5</c:v>
                </c:pt>
                <c:pt idx="22412">
                  <c:v>519.9</c:v>
                </c:pt>
                <c:pt idx="22413">
                  <c:v>517.6</c:v>
                </c:pt>
                <c:pt idx="22414">
                  <c:v>518.29999999999995</c:v>
                </c:pt>
                <c:pt idx="22415">
                  <c:v>512.4</c:v>
                </c:pt>
                <c:pt idx="22416">
                  <c:v>513.6</c:v>
                </c:pt>
                <c:pt idx="22417">
                  <c:v>518.4</c:v>
                </c:pt>
                <c:pt idx="22418">
                  <c:v>515.6</c:v>
                </c:pt>
                <c:pt idx="22419">
                  <c:v>518.20000000000005</c:v>
                </c:pt>
                <c:pt idx="22420">
                  <c:v>515</c:v>
                </c:pt>
                <c:pt idx="22421">
                  <c:v>510.6</c:v>
                </c:pt>
                <c:pt idx="22422">
                  <c:v>522.20000000000005</c:v>
                </c:pt>
                <c:pt idx="22423">
                  <c:v>524.4</c:v>
                </c:pt>
                <c:pt idx="22424">
                  <c:v>518.79999999999995</c:v>
                </c:pt>
                <c:pt idx="22425">
                  <c:v>520.4</c:v>
                </c:pt>
                <c:pt idx="22426">
                  <c:v>521.5</c:v>
                </c:pt>
                <c:pt idx="22427">
                  <c:v>507.6</c:v>
                </c:pt>
                <c:pt idx="22428">
                  <c:v>516.9</c:v>
                </c:pt>
                <c:pt idx="22429">
                  <c:v>519</c:v>
                </c:pt>
                <c:pt idx="22430">
                  <c:v>519.6</c:v>
                </c:pt>
                <c:pt idx="22431">
                  <c:v>516.4</c:v>
                </c:pt>
                <c:pt idx="22432">
                  <c:v>514.1</c:v>
                </c:pt>
                <c:pt idx="22433">
                  <c:v>506.5</c:v>
                </c:pt>
                <c:pt idx="22434">
                  <c:v>512.4</c:v>
                </c:pt>
                <c:pt idx="22435">
                  <c:v>521.20000000000005</c:v>
                </c:pt>
                <c:pt idx="22436">
                  <c:v>509.8</c:v>
                </c:pt>
                <c:pt idx="22437">
                  <c:v>515</c:v>
                </c:pt>
                <c:pt idx="22438">
                  <c:v>519.4</c:v>
                </c:pt>
                <c:pt idx="22439">
                  <c:v>510.5</c:v>
                </c:pt>
                <c:pt idx="22440">
                  <c:v>515.9</c:v>
                </c:pt>
                <c:pt idx="22441">
                  <c:v>518.9</c:v>
                </c:pt>
                <c:pt idx="22442">
                  <c:v>534.70000000000005</c:v>
                </c:pt>
                <c:pt idx="22443">
                  <c:v>528.79999999999995</c:v>
                </c:pt>
                <c:pt idx="22444">
                  <c:v>537.20000000000005</c:v>
                </c:pt>
                <c:pt idx="22445">
                  <c:v>539</c:v>
                </c:pt>
                <c:pt idx="22446">
                  <c:v>537.4</c:v>
                </c:pt>
                <c:pt idx="22447">
                  <c:v>537.4</c:v>
                </c:pt>
                <c:pt idx="22448">
                  <c:v>531.20000000000005</c:v>
                </c:pt>
                <c:pt idx="22449">
                  <c:v>525.70000000000005</c:v>
                </c:pt>
                <c:pt idx="22450">
                  <c:v>524.1</c:v>
                </c:pt>
                <c:pt idx="22451">
                  <c:v>512.5</c:v>
                </c:pt>
                <c:pt idx="22452">
                  <c:v>501</c:v>
                </c:pt>
                <c:pt idx="22453">
                  <c:v>500.3</c:v>
                </c:pt>
                <c:pt idx="22454">
                  <c:v>502.3</c:v>
                </c:pt>
                <c:pt idx="22455">
                  <c:v>497.1</c:v>
                </c:pt>
                <c:pt idx="22456">
                  <c:v>508.2</c:v>
                </c:pt>
                <c:pt idx="22457">
                  <c:v>510.5</c:v>
                </c:pt>
                <c:pt idx="22458">
                  <c:v>516.70000000000005</c:v>
                </c:pt>
                <c:pt idx="22459">
                  <c:v>514</c:v>
                </c:pt>
                <c:pt idx="22460">
                  <c:v>514.6</c:v>
                </c:pt>
                <c:pt idx="22461">
                  <c:v>501.3</c:v>
                </c:pt>
                <c:pt idx="22462">
                  <c:v>516.70000000000005</c:v>
                </c:pt>
                <c:pt idx="22463">
                  <c:v>510</c:v>
                </c:pt>
                <c:pt idx="22464">
                  <c:v>526.20000000000005</c:v>
                </c:pt>
                <c:pt idx="22465">
                  <c:v>531.5</c:v>
                </c:pt>
                <c:pt idx="22466">
                  <c:v>518.9</c:v>
                </c:pt>
                <c:pt idx="22467">
                  <c:v>515.20000000000005</c:v>
                </c:pt>
                <c:pt idx="22468">
                  <c:v>496.3</c:v>
                </c:pt>
                <c:pt idx="22469">
                  <c:v>509.2</c:v>
                </c:pt>
                <c:pt idx="22470">
                  <c:v>507.1</c:v>
                </c:pt>
                <c:pt idx="22471">
                  <c:v>511.8</c:v>
                </c:pt>
                <c:pt idx="22472">
                  <c:v>504.7</c:v>
                </c:pt>
                <c:pt idx="22473">
                  <c:v>507.3</c:v>
                </c:pt>
                <c:pt idx="22474">
                  <c:v>509.5</c:v>
                </c:pt>
                <c:pt idx="22475">
                  <c:v>510.3</c:v>
                </c:pt>
                <c:pt idx="22476">
                  <c:v>509.3</c:v>
                </c:pt>
                <c:pt idx="22477">
                  <c:v>504.5</c:v>
                </c:pt>
                <c:pt idx="22478">
                  <c:v>501.2</c:v>
                </c:pt>
                <c:pt idx="22479">
                  <c:v>522.5</c:v>
                </c:pt>
                <c:pt idx="22480">
                  <c:v>521.29999999999995</c:v>
                </c:pt>
                <c:pt idx="22481">
                  <c:v>521.79999999999995</c:v>
                </c:pt>
                <c:pt idx="22482">
                  <c:v>524.9</c:v>
                </c:pt>
                <c:pt idx="22483">
                  <c:v>514</c:v>
                </c:pt>
                <c:pt idx="22484">
                  <c:v>513.6</c:v>
                </c:pt>
                <c:pt idx="22485">
                  <c:v>517.6</c:v>
                </c:pt>
                <c:pt idx="22486">
                  <c:v>516.70000000000005</c:v>
                </c:pt>
                <c:pt idx="22487">
                  <c:v>516.5</c:v>
                </c:pt>
                <c:pt idx="22488">
                  <c:v>512.29999999999995</c:v>
                </c:pt>
                <c:pt idx="22489">
                  <c:v>509.3</c:v>
                </c:pt>
                <c:pt idx="22490">
                  <c:v>502.5</c:v>
                </c:pt>
                <c:pt idx="22491">
                  <c:v>506.1</c:v>
                </c:pt>
                <c:pt idx="22492">
                  <c:v>489.5</c:v>
                </c:pt>
                <c:pt idx="22493">
                  <c:v>498.2</c:v>
                </c:pt>
                <c:pt idx="22494">
                  <c:v>499.8</c:v>
                </c:pt>
                <c:pt idx="22495">
                  <c:v>486.8</c:v>
                </c:pt>
                <c:pt idx="22496">
                  <c:v>505.9</c:v>
                </c:pt>
                <c:pt idx="22497">
                  <c:v>508.3</c:v>
                </c:pt>
                <c:pt idx="22498">
                  <c:v>510.3</c:v>
                </c:pt>
                <c:pt idx="22499">
                  <c:v>508.4</c:v>
                </c:pt>
                <c:pt idx="22500">
                  <c:v>506.3</c:v>
                </c:pt>
                <c:pt idx="22501">
                  <c:v>492.3</c:v>
                </c:pt>
                <c:pt idx="22502">
                  <c:v>500.2</c:v>
                </c:pt>
                <c:pt idx="22503">
                  <c:v>515.29999999999995</c:v>
                </c:pt>
                <c:pt idx="22504">
                  <c:v>513</c:v>
                </c:pt>
                <c:pt idx="22505">
                  <c:v>526.4</c:v>
                </c:pt>
                <c:pt idx="22506">
                  <c:v>523.5</c:v>
                </c:pt>
                <c:pt idx="22507">
                  <c:v>522.6</c:v>
                </c:pt>
                <c:pt idx="22508">
                  <c:v>514.1</c:v>
                </c:pt>
                <c:pt idx="22509">
                  <c:v>505.9</c:v>
                </c:pt>
                <c:pt idx="22510">
                  <c:v>506</c:v>
                </c:pt>
                <c:pt idx="22511">
                  <c:v>499.3</c:v>
                </c:pt>
                <c:pt idx="22512">
                  <c:v>501.4</c:v>
                </c:pt>
                <c:pt idx="22513">
                  <c:v>500.7</c:v>
                </c:pt>
                <c:pt idx="22514">
                  <c:v>507.4</c:v>
                </c:pt>
                <c:pt idx="22515">
                  <c:v>497.4</c:v>
                </c:pt>
                <c:pt idx="22516">
                  <c:v>507</c:v>
                </c:pt>
                <c:pt idx="22517">
                  <c:v>503.5</c:v>
                </c:pt>
                <c:pt idx="22518">
                  <c:v>507.7</c:v>
                </c:pt>
                <c:pt idx="22519">
                  <c:v>504.7</c:v>
                </c:pt>
                <c:pt idx="22520">
                  <c:v>499.6</c:v>
                </c:pt>
                <c:pt idx="22521">
                  <c:v>503.7</c:v>
                </c:pt>
                <c:pt idx="22522">
                  <c:v>512.29999999999995</c:v>
                </c:pt>
                <c:pt idx="22523">
                  <c:v>527.9</c:v>
                </c:pt>
                <c:pt idx="22524">
                  <c:v>516.70000000000005</c:v>
                </c:pt>
                <c:pt idx="22525">
                  <c:v>524.1</c:v>
                </c:pt>
                <c:pt idx="22526">
                  <c:v>520.9</c:v>
                </c:pt>
                <c:pt idx="22527">
                  <c:v>507.7</c:v>
                </c:pt>
                <c:pt idx="22528">
                  <c:v>503.5</c:v>
                </c:pt>
                <c:pt idx="22529">
                  <c:v>518.1</c:v>
                </c:pt>
                <c:pt idx="22530">
                  <c:v>524</c:v>
                </c:pt>
                <c:pt idx="22531">
                  <c:v>512.9</c:v>
                </c:pt>
                <c:pt idx="22532">
                  <c:v>530.5</c:v>
                </c:pt>
                <c:pt idx="22533">
                  <c:v>527</c:v>
                </c:pt>
                <c:pt idx="22534">
                  <c:v>529.6</c:v>
                </c:pt>
                <c:pt idx="22535">
                  <c:v>522.9</c:v>
                </c:pt>
                <c:pt idx="22536">
                  <c:v>528.5</c:v>
                </c:pt>
                <c:pt idx="22537">
                  <c:v>515.29999999999995</c:v>
                </c:pt>
                <c:pt idx="22538">
                  <c:v>504.6</c:v>
                </c:pt>
                <c:pt idx="22539">
                  <c:v>487.4</c:v>
                </c:pt>
                <c:pt idx="22540">
                  <c:v>495.6</c:v>
                </c:pt>
                <c:pt idx="22541">
                  <c:v>499.2</c:v>
                </c:pt>
                <c:pt idx="22542">
                  <c:v>500.8</c:v>
                </c:pt>
                <c:pt idx="22543">
                  <c:v>500.5</c:v>
                </c:pt>
                <c:pt idx="22544">
                  <c:v>503.7</c:v>
                </c:pt>
                <c:pt idx="22545">
                  <c:v>503.9</c:v>
                </c:pt>
                <c:pt idx="22546">
                  <c:v>510.9</c:v>
                </c:pt>
                <c:pt idx="22547">
                  <c:v>506.9</c:v>
                </c:pt>
                <c:pt idx="22548">
                  <c:v>506.1</c:v>
                </c:pt>
                <c:pt idx="22549">
                  <c:v>506.4</c:v>
                </c:pt>
                <c:pt idx="22550">
                  <c:v>510</c:v>
                </c:pt>
                <c:pt idx="22551">
                  <c:v>509.5</c:v>
                </c:pt>
                <c:pt idx="22552">
                  <c:v>508.8</c:v>
                </c:pt>
                <c:pt idx="22553">
                  <c:v>524.70000000000005</c:v>
                </c:pt>
                <c:pt idx="22554">
                  <c:v>533.6</c:v>
                </c:pt>
                <c:pt idx="22555">
                  <c:v>529.5</c:v>
                </c:pt>
                <c:pt idx="22556">
                  <c:v>520</c:v>
                </c:pt>
                <c:pt idx="22557">
                  <c:v>507.7</c:v>
                </c:pt>
                <c:pt idx="22558">
                  <c:v>506.1</c:v>
                </c:pt>
                <c:pt idx="22559">
                  <c:v>504.3</c:v>
                </c:pt>
                <c:pt idx="22560">
                  <c:v>492.4</c:v>
                </c:pt>
                <c:pt idx="22561">
                  <c:v>503.7</c:v>
                </c:pt>
                <c:pt idx="22562">
                  <c:v>497.6</c:v>
                </c:pt>
                <c:pt idx="22563">
                  <c:v>503.2</c:v>
                </c:pt>
                <c:pt idx="22564">
                  <c:v>510.5</c:v>
                </c:pt>
                <c:pt idx="22565">
                  <c:v>504</c:v>
                </c:pt>
                <c:pt idx="22566">
                  <c:v>510.1</c:v>
                </c:pt>
                <c:pt idx="22567">
                  <c:v>506</c:v>
                </c:pt>
                <c:pt idx="22568">
                  <c:v>528.20000000000005</c:v>
                </c:pt>
                <c:pt idx="22569">
                  <c:v>526.1</c:v>
                </c:pt>
                <c:pt idx="22570">
                  <c:v>530.79999999999995</c:v>
                </c:pt>
                <c:pt idx="22571">
                  <c:v>527.70000000000005</c:v>
                </c:pt>
                <c:pt idx="22572">
                  <c:v>519.70000000000005</c:v>
                </c:pt>
                <c:pt idx="22573">
                  <c:v>518.79999999999995</c:v>
                </c:pt>
                <c:pt idx="22574">
                  <c:v>504.7</c:v>
                </c:pt>
                <c:pt idx="22575">
                  <c:v>491.2</c:v>
                </c:pt>
                <c:pt idx="22576">
                  <c:v>493.1</c:v>
                </c:pt>
                <c:pt idx="22577">
                  <c:v>501.1</c:v>
                </c:pt>
                <c:pt idx="22578">
                  <c:v>509.3</c:v>
                </c:pt>
                <c:pt idx="22579">
                  <c:v>513.5</c:v>
                </c:pt>
                <c:pt idx="22580">
                  <c:v>508.9</c:v>
                </c:pt>
                <c:pt idx="22581">
                  <c:v>515.4</c:v>
                </c:pt>
                <c:pt idx="22582">
                  <c:v>513.4</c:v>
                </c:pt>
                <c:pt idx="22583">
                  <c:v>510.2</c:v>
                </c:pt>
                <c:pt idx="22584">
                  <c:v>519.4</c:v>
                </c:pt>
                <c:pt idx="22585">
                  <c:v>530.20000000000005</c:v>
                </c:pt>
                <c:pt idx="22586">
                  <c:v>520</c:v>
                </c:pt>
                <c:pt idx="22587">
                  <c:v>507.1</c:v>
                </c:pt>
                <c:pt idx="22588">
                  <c:v>498.9</c:v>
                </c:pt>
                <c:pt idx="22589">
                  <c:v>500.2</c:v>
                </c:pt>
                <c:pt idx="22590">
                  <c:v>497.9</c:v>
                </c:pt>
                <c:pt idx="22591">
                  <c:v>512.79999999999995</c:v>
                </c:pt>
                <c:pt idx="22592">
                  <c:v>503.4</c:v>
                </c:pt>
                <c:pt idx="22593">
                  <c:v>513.70000000000005</c:v>
                </c:pt>
                <c:pt idx="22594">
                  <c:v>512.5</c:v>
                </c:pt>
                <c:pt idx="22595">
                  <c:v>514.20000000000005</c:v>
                </c:pt>
                <c:pt idx="22596">
                  <c:v>524.6</c:v>
                </c:pt>
                <c:pt idx="22597">
                  <c:v>528</c:v>
                </c:pt>
                <c:pt idx="22598">
                  <c:v>515.1</c:v>
                </c:pt>
                <c:pt idx="22599">
                  <c:v>510.7</c:v>
                </c:pt>
                <c:pt idx="22600">
                  <c:v>500.4</c:v>
                </c:pt>
                <c:pt idx="22601">
                  <c:v>496.3</c:v>
                </c:pt>
                <c:pt idx="22602">
                  <c:v>497.6</c:v>
                </c:pt>
                <c:pt idx="22603">
                  <c:v>501.3</c:v>
                </c:pt>
                <c:pt idx="22604">
                  <c:v>502.7</c:v>
                </c:pt>
                <c:pt idx="22605">
                  <c:v>503</c:v>
                </c:pt>
                <c:pt idx="22606">
                  <c:v>517.20000000000005</c:v>
                </c:pt>
                <c:pt idx="22607">
                  <c:v>528.29999999999995</c:v>
                </c:pt>
                <c:pt idx="22608">
                  <c:v>521.9</c:v>
                </c:pt>
                <c:pt idx="22609">
                  <c:v>517.4</c:v>
                </c:pt>
                <c:pt idx="22610">
                  <c:v>523.20000000000005</c:v>
                </c:pt>
                <c:pt idx="22611">
                  <c:v>515.6</c:v>
                </c:pt>
                <c:pt idx="22612">
                  <c:v>494.4</c:v>
                </c:pt>
                <c:pt idx="22613">
                  <c:v>516</c:v>
                </c:pt>
                <c:pt idx="22614">
                  <c:v>520.79999999999995</c:v>
                </c:pt>
                <c:pt idx="22615">
                  <c:v>518.9</c:v>
                </c:pt>
                <c:pt idx="22616">
                  <c:v>515.79999999999995</c:v>
                </c:pt>
                <c:pt idx="22617">
                  <c:v>508.7</c:v>
                </c:pt>
                <c:pt idx="22618">
                  <c:v>494.2</c:v>
                </c:pt>
                <c:pt idx="22619">
                  <c:v>491.1</c:v>
                </c:pt>
                <c:pt idx="22620">
                  <c:v>494.3</c:v>
                </c:pt>
                <c:pt idx="22621">
                  <c:v>512.6</c:v>
                </c:pt>
                <c:pt idx="22622">
                  <c:v>512.5</c:v>
                </c:pt>
                <c:pt idx="22623">
                  <c:v>522.79999999999995</c:v>
                </c:pt>
                <c:pt idx="22624">
                  <c:v>528.1</c:v>
                </c:pt>
                <c:pt idx="22625">
                  <c:v>533.6</c:v>
                </c:pt>
                <c:pt idx="22626">
                  <c:v>529.6</c:v>
                </c:pt>
                <c:pt idx="22627">
                  <c:v>520.29999999999995</c:v>
                </c:pt>
                <c:pt idx="22628">
                  <c:v>513.4</c:v>
                </c:pt>
                <c:pt idx="22629">
                  <c:v>507.3</c:v>
                </c:pt>
                <c:pt idx="22630">
                  <c:v>504.7</c:v>
                </c:pt>
                <c:pt idx="22631">
                  <c:v>505.5</c:v>
                </c:pt>
                <c:pt idx="22632">
                  <c:v>510.5</c:v>
                </c:pt>
                <c:pt idx="22633">
                  <c:v>504.3</c:v>
                </c:pt>
                <c:pt idx="22634">
                  <c:v>506.7</c:v>
                </c:pt>
                <c:pt idx="22635">
                  <c:v>511.6</c:v>
                </c:pt>
                <c:pt idx="22636">
                  <c:v>514.79999999999995</c:v>
                </c:pt>
                <c:pt idx="22637">
                  <c:v>511.8</c:v>
                </c:pt>
                <c:pt idx="22638">
                  <c:v>516</c:v>
                </c:pt>
                <c:pt idx="22639">
                  <c:v>508.7</c:v>
                </c:pt>
                <c:pt idx="22640">
                  <c:v>504.3</c:v>
                </c:pt>
                <c:pt idx="22641">
                  <c:v>520.29999999999995</c:v>
                </c:pt>
                <c:pt idx="22642">
                  <c:v>534.79999999999995</c:v>
                </c:pt>
                <c:pt idx="22643">
                  <c:v>539.5</c:v>
                </c:pt>
                <c:pt idx="22644">
                  <c:v>540.5</c:v>
                </c:pt>
                <c:pt idx="22645">
                  <c:v>533.4</c:v>
                </c:pt>
                <c:pt idx="22646">
                  <c:v>533.70000000000005</c:v>
                </c:pt>
                <c:pt idx="22647">
                  <c:v>534.20000000000005</c:v>
                </c:pt>
                <c:pt idx="22648">
                  <c:v>524.9</c:v>
                </c:pt>
                <c:pt idx="22649">
                  <c:v>506.9</c:v>
                </c:pt>
                <c:pt idx="22650">
                  <c:v>516.1</c:v>
                </c:pt>
                <c:pt idx="22651">
                  <c:v>510</c:v>
                </c:pt>
                <c:pt idx="22652">
                  <c:v>526.29999999999995</c:v>
                </c:pt>
                <c:pt idx="22653">
                  <c:v>523.20000000000005</c:v>
                </c:pt>
                <c:pt idx="22654">
                  <c:v>525.5</c:v>
                </c:pt>
                <c:pt idx="22655">
                  <c:v>509.6</c:v>
                </c:pt>
                <c:pt idx="22656">
                  <c:v>520.1</c:v>
                </c:pt>
                <c:pt idx="22657">
                  <c:v>510.7</c:v>
                </c:pt>
                <c:pt idx="22658">
                  <c:v>520.20000000000005</c:v>
                </c:pt>
                <c:pt idx="22659">
                  <c:v>516.20000000000005</c:v>
                </c:pt>
                <c:pt idx="22660">
                  <c:v>538.79999999999995</c:v>
                </c:pt>
                <c:pt idx="22661">
                  <c:v>543</c:v>
                </c:pt>
                <c:pt idx="22662">
                  <c:v>537.9</c:v>
                </c:pt>
                <c:pt idx="22663">
                  <c:v>532.4</c:v>
                </c:pt>
                <c:pt idx="22664">
                  <c:v>525.70000000000005</c:v>
                </c:pt>
                <c:pt idx="22665">
                  <c:v>508</c:v>
                </c:pt>
                <c:pt idx="22666">
                  <c:v>508.2</c:v>
                </c:pt>
                <c:pt idx="22667">
                  <c:v>495.4</c:v>
                </c:pt>
                <c:pt idx="22668">
                  <c:v>494.9</c:v>
                </c:pt>
                <c:pt idx="22669">
                  <c:v>499.8</c:v>
                </c:pt>
                <c:pt idx="22670">
                  <c:v>500.2</c:v>
                </c:pt>
                <c:pt idx="22671">
                  <c:v>502.7</c:v>
                </c:pt>
                <c:pt idx="22672">
                  <c:v>510.8</c:v>
                </c:pt>
                <c:pt idx="22673">
                  <c:v>517</c:v>
                </c:pt>
                <c:pt idx="22674">
                  <c:v>519.4</c:v>
                </c:pt>
                <c:pt idx="22675">
                  <c:v>511.1</c:v>
                </c:pt>
                <c:pt idx="22676">
                  <c:v>520.79999999999995</c:v>
                </c:pt>
                <c:pt idx="22677">
                  <c:v>519</c:v>
                </c:pt>
                <c:pt idx="22678">
                  <c:v>517.9</c:v>
                </c:pt>
                <c:pt idx="22679">
                  <c:v>520.29999999999995</c:v>
                </c:pt>
                <c:pt idx="22680">
                  <c:v>514.20000000000005</c:v>
                </c:pt>
                <c:pt idx="22681">
                  <c:v>525.70000000000005</c:v>
                </c:pt>
                <c:pt idx="22682">
                  <c:v>521</c:v>
                </c:pt>
                <c:pt idx="22683">
                  <c:v>541</c:v>
                </c:pt>
                <c:pt idx="22684">
                  <c:v>535.29999999999995</c:v>
                </c:pt>
                <c:pt idx="22685">
                  <c:v>533.4</c:v>
                </c:pt>
                <c:pt idx="22686">
                  <c:v>542.4</c:v>
                </c:pt>
                <c:pt idx="22687">
                  <c:v>542.9</c:v>
                </c:pt>
                <c:pt idx="22688">
                  <c:v>542</c:v>
                </c:pt>
                <c:pt idx="22689">
                  <c:v>529.79999999999995</c:v>
                </c:pt>
                <c:pt idx="22690">
                  <c:v>538</c:v>
                </c:pt>
                <c:pt idx="22691">
                  <c:v>535.6</c:v>
                </c:pt>
                <c:pt idx="22692">
                  <c:v>535.4</c:v>
                </c:pt>
                <c:pt idx="22693">
                  <c:v>515.20000000000005</c:v>
                </c:pt>
                <c:pt idx="22694">
                  <c:v>515.20000000000005</c:v>
                </c:pt>
                <c:pt idx="22695">
                  <c:v>508.1</c:v>
                </c:pt>
                <c:pt idx="22696">
                  <c:v>499.7</c:v>
                </c:pt>
                <c:pt idx="22697">
                  <c:v>489.4</c:v>
                </c:pt>
                <c:pt idx="22698">
                  <c:v>490.6</c:v>
                </c:pt>
                <c:pt idx="22699">
                  <c:v>505.4</c:v>
                </c:pt>
                <c:pt idx="22700">
                  <c:v>500.4</c:v>
                </c:pt>
                <c:pt idx="22701">
                  <c:v>511.5</c:v>
                </c:pt>
                <c:pt idx="22702">
                  <c:v>506.1</c:v>
                </c:pt>
                <c:pt idx="22703">
                  <c:v>510.8</c:v>
                </c:pt>
                <c:pt idx="22704">
                  <c:v>520.5</c:v>
                </c:pt>
                <c:pt idx="22705">
                  <c:v>510.2</c:v>
                </c:pt>
                <c:pt idx="22706">
                  <c:v>517</c:v>
                </c:pt>
                <c:pt idx="22707">
                  <c:v>513.70000000000005</c:v>
                </c:pt>
                <c:pt idx="22708">
                  <c:v>506.4</c:v>
                </c:pt>
                <c:pt idx="22709">
                  <c:v>514.6</c:v>
                </c:pt>
                <c:pt idx="22710">
                  <c:v>514.6</c:v>
                </c:pt>
                <c:pt idx="22711">
                  <c:v>520.6</c:v>
                </c:pt>
                <c:pt idx="22712">
                  <c:v>520.9</c:v>
                </c:pt>
                <c:pt idx="22713">
                  <c:v>518.70000000000005</c:v>
                </c:pt>
                <c:pt idx="22714">
                  <c:v>514</c:v>
                </c:pt>
                <c:pt idx="22715">
                  <c:v>526.5</c:v>
                </c:pt>
                <c:pt idx="22716">
                  <c:v>528.1</c:v>
                </c:pt>
                <c:pt idx="22717">
                  <c:v>506.5</c:v>
                </c:pt>
                <c:pt idx="22718">
                  <c:v>512.79999999999995</c:v>
                </c:pt>
                <c:pt idx="22719">
                  <c:v>505.7</c:v>
                </c:pt>
                <c:pt idx="22720">
                  <c:v>494.6</c:v>
                </c:pt>
                <c:pt idx="22721">
                  <c:v>498.7</c:v>
                </c:pt>
                <c:pt idx="22722">
                  <c:v>487.3</c:v>
                </c:pt>
                <c:pt idx="22723">
                  <c:v>495.6</c:v>
                </c:pt>
                <c:pt idx="22724">
                  <c:v>483.6</c:v>
                </c:pt>
                <c:pt idx="22725">
                  <c:v>486</c:v>
                </c:pt>
                <c:pt idx="22726">
                  <c:v>489.4</c:v>
                </c:pt>
                <c:pt idx="22727">
                  <c:v>489</c:v>
                </c:pt>
                <c:pt idx="22728">
                  <c:v>488.7</c:v>
                </c:pt>
                <c:pt idx="22729">
                  <c:v>482.8</c:v>
                </c:pt>
                <c:pt idx="22730">
                  <c:v>491</c:v>
                </c:pt>
                <c:pt idx="22731">
                  <c:v>489.1</c:v>
                </c:pt>
                <c:pt idx="22732">
                  <c:v>486.8</c:v>
                </c:pt>
                <c:pt idx="22733">
                  <c:v>489</c:v>
                </c:pt>
                <c:pt idx="22734">
                  <c:v>489.5</c:v>
                </c:pt>
                <c:pt idx="22735">
                  <c:v>474.6</c:v>
                </c:pt>
                <c:pt idx="22736">
                  <c:v>477.5</c:v>
                </c:pt>
                <c:pt idx="22737">
                  <c:v>472.6</c:v>
                </c:pt>
                <c:pt idx="22738">
                  <c:v>487.1</c:v>
                </c:pt>
                <c:pt idx="22739">
                  <c:v>477.6</c:v>
                </c:pt>
                <c:pt idx="22740">
                  <c:v>483.3</c:v>
                </c:pt>
                <c:pt idx="22741">
                  <c:v>485.7</c:v>
                </c:pt>
                <c:pt idx="22742">
                  <c:v>485.6</c:v>
                </c:pt>
                <c:pt idx="22743">
                  <c:v>475.8</c:v>
                </c:pt>
                <c:pt idx="22744">
                  <c:v>481.6</c:v>
                </c:pt>
                <c:pt idx="22745">
                  <c:v>477.4</c:v>
                </c:pt>
                <c:pt idx="22746">
                  <c:v>468.7</c:v>
                </c:pt>
                <c:pt idx="22747">
                  <c:v>480.6</c:v>
                </c:pt>
                <c:pt idx="22748">
                  <c:v>484.7</c:v>
                </c:pt>
                <c:pt idx="22749">
                  <c:v>483.4</c:v>
                </c:pt>
                <c:pt idx="22750">
                  <c:v>481.9</c:v>
                </c:pt>
                <c:pt idx="22751">
                  <c:v>473.4</c:v>
                </c:pt>
                <c:pt idx="22752">
                  <c:v>479.9</c:v>
                </c:pt>
                <c:pt idx="22753">
                  <c:v>475.3</c:v>
                </c:pt>
                <c:pt idx="22754">
                  <c:v>473.7</c:v>
                </c:pt>
                <c:pt idx="22755">
                  <c:v>480</c:v>
                </c:pt>
                <c:pt idx="22756">
                  <c:v>481.5</c:v>
                </c:pt>
                <c:pt idx="22757">
                  <c:v>478.3</c:v>
                </c:pt>
                <c:pt idx="22758">
                  <c:v>470.1</c:v>
                </c:pt>
                <c:pt idx="22759">
                  <c:v>467.6</c:v>
                </c:pt>
                <c:pt idx="22760">
                  <c:v>478.7</c:v>
                </c:pt>
                <c:pt idx="22761">
                  <c:v>475.2</c:v>
                </c:pt>
                <c:pt idx="22762">
                  <c:v>483.4</c:v>
                </c:pt>
                <c:pt idx="22763">
                  <c:v>479.8</c:v>
                </c:pt>
                <c:pt idx="22764">
                  <c:v>492.6</c:v>
                </c:pt>
                <c:pt idx="22765">
                  <c:v>496.3</c:v>
                </c:pt>
                <c:pt idx="22766">
                  <c:v>493.1</c:v>
                </c:pt>
                <c:pt idx="22767">
                  <c:v>488.1</c:v>
                </c:pt>
                <c:pt idx="22768">
                  <c:v>490.9</c:v>
                </c:pt>
                <c:pt idx="22769">
                  <c:v>492.5</c:v>
                </c:pt>
                <c:pt idx="22770">
                  <c:v>490.7</c:v>
                </c:pt>
                <c:pt idx="22771">
                  <c:v>490.5</c:v>
                </c:pt>
                <c:pt idx="22772">
                  <c:v>485</c:v>
                </c:pt>
                <c:pt idx="22773">
                  <c:v>485.6</c:v>
                </c:pt>
                <c:pt idx="22774">
                  <c:v>482</c:v>
                </c:pt>
                <c:pt idx="22775">
                  <c:v>478.2</c:v>
                </c:pt>
                <c:pt idx="22776">
                  <c:v>478.4</c:v>
                </c:pt>
                <c:pt idx="22777">
                  <c:v>480.5</c:v>
                </c:pt>
                <c:pt idx="22778">
                  <c:v>477.3</c:v>
                </c:pt>
                <c:pt idx="22779">
                  <c:v>481.1</c:v>
                </c:pt>
                <c:pt idx="22780">
                  <c:v>465.6</c:v>
                </c:pt>
                <c:pt idx="22781">
                  <c:v>472.1</c:v>
                </c:pt>
                <c:pt idx="22782">
                  <c:v>471.3</c:v>
                </c:pt>
                <c:pt idx="22783">
                  <c:v>477</c:v>
                </c:pt>
                <c:pt idx="22784">
                  <c:v>470.8</c:v>
                </c:pt>
                <c:pt idx="22785">
                  <c:v>472.7</c:v>
                </c:pt>
                <c:pt idx="22786">
                  <c:v>467</c:v>
                </c:pt>
                <c:pt idx="22787">
                  <c:v>474.7</c:v>
                </c:pt>
                <c:pt idx="22788">
                  <c:v>470.7</c:v>
                </c:pt>
                <c:pt idx="22789">
                  <c:v>468.7</c:v>
                </c:pt>
                <c:pt idx="22790">
                  <c:v>466.5</c:v>
                </c:pt>
                <c:pt idx="22791">
                  <c:v>472.5</c:v>
                </c:pt>
                <c:pt idx="22792">
                  <c:v>470.6</c:v>
                </c:pt>
                <c:pt idx="22793">
                  <c:v>467.5</c:v>
                </c:pt>
                <c:pt idx="22794">
                  <c:v>471.7</c:v>
                </c:pt>
                <c:pt idx="22795">
                  <c:v>472.4</c:v>
                </c:pt>
                <c:pt idx="22796">
                  <c:v>469.8</c:v>
                </c:pt>
                <c:pt idx="22797">
                  <c:v>470.3</c:v>
                </c:pt>
                <c:pt idx="22798">
                  <c:v>471.1</c:v>
                </c:pt>
                <c:pt idx="22799">
                  <c:v>466</c:v>
                </c:pt>
                <c:pt idx="22800">
                  <c:v>469.3</c:v>
                </c:pt>
                <c:pt idx="22801">
                  <c:v>465.6</c:v>
                </c:pt>
                <c:pt idx="22802">
                  <c:v>468.9</c:v>
                </c:pt>
                <c:pt idx="22803">
                  <c:v>467.6</c:v>
                </c:pt>
                <c:pt idx="22804">
                  <c:v>471.6</c:v>
                </c:pt>
                <c:pt idx="22805">
                  <c:v>465.1</c:v>
                </c:pt>
                <c:pt idx="22806">
                  <c:v>468.4</c:v>
                </c:pt>
                <c:pt idx="22807">
                  <c:v>466</c:v>
                </c:pt>
                <c:pt idx="22808">
                  <c:v>460.8</c:v>
                </c:pt>
                <c:pt idx="22809">
                  <c:v>452.1</c:v>
                </c:pt>
                <c:pt idx="22810">
                  <c:v>467.1</c:v>
                </c:pt>
                <c:pt idx="22811">
                  <c:v>465.1</c:v>
                </c:pt>
                <c:pt idx="22812">
                  <c:v>469.3</c:v>
                </c:pt>
                <c:pt idx="22813">
                  <c:v>455</c:v>
                </c:pt>
                <c:pt idx="22814">
                  <c:v>470.6</c:v>
                </c:pt>
                <c:pt idx="22815">
                  <c:v>488.6</c:v>
                </c:pt>
                <c:pt idx="22816">
                  <c:v>490.7</c:v>
                </c:pt>
                <c:pt idx="22817">
                  <c:v>487.9</c:v>
                </c:pt>
                <c:pt idx="22818">
                  <c:v>488.9</c:v>
                </c:pt>
                <c:pt idx="22819">
                  <c:v>470.5</c:v>
                </c:pt>
                <c:pt idx="22820">
                  <c:v>480.7</c:v>
                </c:pt>
                <c:pt idx="22821">
                  <c:v>483.6</c:v>
                </c:pt>
                <c:pt idx="22822">
                  <c:v>496</c:v>
                </c:pt>
                <c:pt idx="22823">
                  <c:v>490.7</c:v>
                </c:pt>
                <c:pt idx="22824">
                  <c:v>493.8</c:v>
                </c:pt>
                <c:pt idx="22825">
                  <c:v>479.6</c:v>
                </c:pt>
                <c:pt idx="22826">
                  <c:v>491.5</c:v>
                </c:pt>
                <c:pt idx="22827">
                  <c:v>496.9</c:v>
                </c:pt>
                <c:pt idx="22828">
                  <c:v>492.6</c:v>
                </c:pt>
                <c:pt idx="22829">
                  <c:v>508.6</c:v>
                </c:pt>
                <c:pt idx="22830">
                  <c:v>517.6</c:v>
                </c:pt>
                <c:pt idx="22831">
                  <c:v>519.5</c:v>
                </c:pt>
                <c:pt idx="22832">
                  <c:v>507.3</c:v>
                </c:pt>
                <c:pt idx="22833">
                  <c:v>494.4</c:v>
                </c:pt>
                <c:pt idx="22834">
                  <c:v>483.4</c:v>
                </c:pt>
                <c:pt idx="22835">
                  <c:v>473.8</c:v>
                </c:pt>
                <c:pt idx="22836">
                  <c:v>475.7</c:v>
                </c:pt>
                <c:pt idx="22837">
                  <c:v>482.5</c:v>
                </c:pt>
                <c:pt idx="22838">
                  <c:v>486.7</c:v>
                </c:pt>
                <c:pt idx="22839">
                  <c:v>483</c:v>
                </c:pt>
                <c:pt idx="22840">
                  <c:v>497.7</c:v>
                </c:pt>
                <c:pt idx="22841">
                  <c:v>499.9</c:v>
                </c:pt>
                <c:pt idx="22842">
                  <c:v>486.8</c:v>
                </c:pt>
                <c:pt idx="22843">
                  <c:v>501.6</c:v>
                </c:pt>
                <c:pt idx="22844">
                  <c:v>501.5</c:v>
                </c:pt>
                <c:pt idx="22845">
                  <c:v>495.4</c:v>
                </c:pt>
                <c:pt idx="22846">
                  <c:v>487.9</c:v>
                </c:pt>
                <c:pt idx="22847">
                  <c:v>510.3</c:v>
                </c:pt>
                <c:pt idx="22848">
                  <c:v>508.7</c:v>
                </c:pt>
                <c:pt idx="22849">
                  <c:v>502.4</c:v>
                </c:pt>
                <c:pt idx="22850">
                  <c:v>480.3</c:v>
                </c:pt>
                <c:pt idx="22851">
                  <c:v>479</c:v>
                </c:pt>
                <c:pt idx="22852">
                  <c:v>486.6</c:v>
                </c:pt>
                <c:pt idx="22853">
                  <c:v>505.1</c:v>
                </c:pt>
                <c:pt idx="22854">
                  <c:v>515</c:v>
                </c:pt>
                <c:pt idx="22855">
                  <c:v>518.79999999999995</c:v>
                </c:pt>
                <c:pt idx="22856">
                  <c:v>518.5</c:v>
                </c:pt>
                <c:pt idx="22857">
                  <c:v>520.4</c:v>
                </c:pt>
                <c:pt idx="22858">
                  <c:v>519.20000000000005</c:v>
                </c:pt>
                <c:pt idx="22859">
                  <c:v>514</c:v>
                </c:pt>
                <c:pt idx="22860">
                  <c:v>518.6</c:v>
                </c:pt>
                <c:pt idx="22861">
                  <c:v>518.9</c:v>
                </c:pt>
                <c:pt idx="22862">
                  <c:v>514.4</c:v>
                </c:pt>
                <c:pt idx="22863">
                  <c:v>517.6</c:v>
                </c:pt>
                <c:pt idx="22864">
                  <c:v>515.5</c:v>
                </c:pt>
                <c:pt idx="22865">
                  <c:v>511.6</c:v>
                </c:pt>
                <c:pt idx="22866">
                  <c:v>512.5</c:v>
                </c:pt>
                <c:pt idx="22867">
                  <c:v>521.4</c:v>
                </c:pt>
                <c:pt idx="22868">
                  <c:v>506.1</c:v>
                </c:pt>
                <c:pt idx="22869">
                  <c:v>495.8</c:v>
                </c:pt>
                <c:pt idx="22870">
                  <c:v>478.2</c:v>
                </c:pt>
                <c:pt idx="22871">
                  <c:v>466.4</c:v>
                </c:pt>
                <c:pt idx="22872">
                  <c:v>461.4</c:v>
                </c:pt>
                <c:pt idx="22873">
                  <c:v>480.6</c:v>
                </c:pt>
                <c:pt idx="22874">
                  <c:v>502.7</c:v>
                </c:pt>
                <c:pt idx="22875">
                  <c:v>505.5</c:v>
                </c:pt>
                <c:pt idx="22876">
                  <c:v>503.7</c:v>
                </c:pt>
                <c:pt idx="22877">
                  <c:v>499.9</c:v>
                </c:pt>
                <c:pt idx="22878">
                  <c:v>507.6</c:v>
                </c:pt>
                <c:pt idx="22879">
                  <c:v>504.9</c:v>
                </c:pt>
                <c:pt idx="22880">
                  <c:v>500</c:v>
                </c:pt>
                <c:pt idx="22881">
                  <c:v>500.6</c:v>
                </c:pt>
                <c:pt idx="22882">
                  <c:v>496.8</c:v>
                </c:pt>
                <c:pt idx="22883">
                  <c:v>509.5</c:v>
                </c:pt>
                <c:pt idx="22884">
                  <c:v>516.6</c:v>
                </c:pt>
                <c:pt idx="22885">
                  <c:v>516.9</c:v>
                </c:pt>
                <c:pt idx="22886">
                  <c:v>521.6</c:v>
                </c:pt>
                <c:pt idx="22887">
                  <c:v>519.70000000000005</c:v>
                </c:pt>
                <c:pt idx="22888">
                  <c:v>515.20000000000005</c:v>
                </c:pt>
                <c:pt idx="22889">
                  <c:v>501.1</c:v>
                </c:pt>
                <c:pt idx="22890">
                  <c:v>507.1</c:v>
                </c:pt>
                <c:pt idx="22891">
                  <c:v>504</c:v>
                </c:pt>
                <c:pt idx="22892">
                  <c:v>507.7</c:v>
                </c:pt>
                <c:pt idx="22893">
                  <c:v>505.9</c:v>
                </c:pt>
                <c:pt idx="22894">
                  <c:v>494.1</c:v>
                </c:pt>
                <c:pt idx="22895">
                  <c:v>485.6</c:v>
                </c:pt>
                <c:pt idx="22896">
                  <c:v>474.4</c:v>
                </c:pt>
                <c:pt idx="22897">
                  <c:v>487.4</c:v>
                </c:pt>
                <c:pt idx="22898">
                  <c:v>499.8</c:v>
                </c:pt>
                <c:pt idx="22899">
                  <c:v>499.6</c:v>
                </c:pt>
                <c:pt idx="22900">
                  <c:v>507</c:v>
                </c:pt>
                <c:pt idx="22901">
                  <c:v>502.1</c:v>
                </c:pt>
                <c:pt idx="22902">
                  <c:v>504</c:v>
                </c:pt>
                <c:pt idx="22903">
                  <c:v>507.9</c:v>
                </c:pt>
                <c:pt idx="22904">
                  <c:v>506.3</c:v>
                </c:pt>
                <c:pt idx="22905">
                  <c:v>508.9</c:v>
                </c:pt>
                <c:pt idx="22906">
                  <c:v>506.5</c:v>
                </c:pt>
                <c:pt idx="22907">
                  <c:v>504.2</c:v>
                </c:pt>
                <c:pt idx="22908">
                  <c:v>503.3</c:v>
                </c:pt>
                <c:pt idx="22909">
                  <c:v>506</c:v>
                </c:pt>
                <c:pt idx="22910">
                  <c:v>497.9</c:v>
                </c:pt>
                <c:pt idx="22911">
                  <c:v>500</c:v>
                </c:pt>
                <c:pt idx="22912">
                  <c:v>498.3</c:v>
                </c:pt>
                <c:pt idx="22913">
                  <c:v>503</c:v>
                </c:pt>
                <c:pt idx="22914">
                  <c:v>509.3</c:v>
                </c:pt>
                <c:pt idx="22915">
                  <c:v>503.9</c:v>
                </c:pt>
                <c:pt idx="22916">
                  <c:v>498.5</c:v>
                </c:pt>
                <c:pt idx="22917">
                  <c:v>500.5</c:v>
                </c:pt>
                <c:pt idx="22918">
                  <c:v>508.3</c:v>
                </c:pt>
                <c:pt idx="22919">
                  <c:v>506.9</c:v>
                </c:pt>
                <c:pt idx="22920">
                  <c:v>511.7</c:v>
                </c:pt>
                <c:pt idx="22921">
                  <c:v>490.5</c:v>
                </c:pt>
                <c:pt idx="22922">
                  <c:v>494.6</c:v>
                </c:pt>
                <c:pt idx="22923">
                  <c:v>494.9</c:v>
                </c:pt>
                <c:pt idx="22924">
                  <c:v>495</c:v>
                </c:pt>
                <c:pt idx="22925">
                  <c:v>491.2</c:v>
                </c:pt>
                <c:pt idx="22926">
                  <c:v>495</c:v>
                </c:pt>
                <c:pt idx="22927">
                  <c:v>501.7</c:v>
                </c:pt>
                <c:pt idx="22928">
                  <c:v>501.6</c:v>
                </c:pt>
                <c:pt idx="22929">
                  <c:v>499.1</c:v>
                </c:pt>
                <c:pt idx="22930">
                  <c:v>500.2</c:v>
                </c:pt>
                <c:pt idx="22931">
                  <c:v>510</c:v>
                </c:pt>
                <c:pt idx="22932">
                  <c:v>502.5</c:v>
                </c:pt>
                <c:pt idx="22933">
                  <c:v>502.8</c:v>
                </c:pt>
                <c:pt idx="22934">
                  <c:v>495.7</c:v>
                </c:pt>
                <c:pt idx="22935">
                  <c:v>489.9</c:v>
                </c:pt>
                <c:pt idx="22936">
                  <c:v>505.7</c:v>
                </c:pt>
                <c:pt idx="22937">
                  <c:v>506.9</c:v>
                </c:pt>
                <c:pt idx="22938">
                  <c:v>507.7</c:v>
                </c:pt>
                <c:pt idx="22939">
                  <c:v>499.7</c:v>
                </c:pt>
                <c:pt idx="22940">
                  <c:v>500.9</c:v>
                </c:pt>
                <c:pt idx="22941">
                  <c:v>503.6</c:v>
                </c:pt>
                <c:pt idx="22942">
                  <c:v>493</c:v>
                </c:pt>
                <c:pt idx="22943">
                  <c:v>508.1</c:v>
                </c:pt>
                <c:pt idx="22944">
                  <c:v>514.20000000000005</c:v>
                </c:pt>
                <c:pt idx="22945">
                  <c:v>521.70000000000005</c:v>
                </c:pt>
                <c:pt idx="22946">
                  <c:v>512.70000000000005</c:v>
                </c:pt>
                <c:pt idx="22947">
                  <c:v>507.7</c:v>
                </c:pt>
                <c:pt idx="22948">
                  <c:v>501.2</c:v>
                </c:pt>
                <c:pt idx="22949">
                  <c:v>488.9</c:v>
                </c:pt>
                <c:pt idx="22950">
                  <c:v>492.1</c:v>
                </c:pt>
                <c:pt idx="22951">
                  <c:v>490.7</c:v>
                </c:pt>
                <c:pt idx="22952">
                  <c:v>500.7</c:v>
                </c:pt>
                <c:pt idx="22953">
                  <c:v>495.4</c:v>
                </c:pt>
                <c:pt idx="22954">
                  <c:v>490.5</c:v>
                </c:pt>
                <c:pt idx="22955">
                  <c:v>504.3</c:v>
                </c:pt>
                <c:pt idx="22956">
                  <c:v>495.8</c:v>
                </c:pt>
                <c:pt idx="22957">
                  <c:v>500.2</c:v>
                </c:pt>
                <c:pt idx="22958">
                  <c:v>505.3</c:v>
                </c:pt>
                <c:pt idx="22959">
                  <c:v>489.4</c:v>
                </c:pt>
                <c:pt idx="22960">
                  <c:v>494</c:v>
                </c:pt>
                <c:pt idx="22961">
                  <c:v>501</c:v>
                </c:pt>
                <c:pt idx="22962">
                  <c:v>497.7</c:v>
                </c:pt>
                <c:pt idx="22963">
                  <c:v>494.1</c:v>
                </c:pt>
                <c:pt idx="22964">
                  <c:v>490.7</c:v>
                </c:pt>
                <c:pt idx="22965">
                  <c:v>501.2</c:v>
                </c:pt>
                <c:pt idx="22966">
                  <c:v>499.9</c:v>
                </c:pt>
                <c:pt idx="22967">
                  <c:v>501.9</c:v>
                </c:pt>
                <c:pt idx="22968">
                  <c:v>500.4</c:v>
                </c:pt>
                <c:pt idx="22969">
                  <c:v>499.2</c:v>
                </c:pt>
                <c:pt idx="22970">
                  <c:v>502</c:v>
                </c:pt>
                <c:pt idx="22971">
                  <c:v>497.8</c:v>
                </c:pt>
                <c:pt idx="22972">
                  <c:v>502.6</c:v>
                </c:pt>
                <c:pt idx="22973">
                  <c:v>498.8</c:v>
                </c:pt>
                <c:pt idx="22974">
                  <c:v>502.8</c:v>
                </c:pt>
                <c:pt idx="22975">
                  <c:v>501</c:v>
                </c:pt>
                <c:pt idx="22976">
                  <c:v>497.9</c:v>
                </c:pt>
                <c:pt idx="22977">
                  <c:v>500.6</c:v>
                </c:pt>
                <c:pt idx="22978">
                  <c:v>497.6</c:v>
                </c:pt>
                <c:pt idx="22979">
                  <c:v>487.3</c:v>
                </c:pt>
                <c:pt idx="22980">
                  <c:v>488.8</c:v>
                </c:pt>
                <c:pt idx="22981">
                  <c:v>498.1</c:v>
                </c:pt>
                <c:pt idx="22982">
                  <c:v>494.2</c:v>
                </c:pt>
                <c:pt idx="22983">
                  <c:v>495.4</c:v>
                </c:pt>
                <c:pt idx="22984">
                  <c:v>481.6</c:v>
                </c:pt>
                <c:pt idx="22985">
                  <c:v>496.3</c:v>
                </c:pt>
                <c:pt idx="22986">
                  <c:v>502.4</c:v>
                </c:pt>
                <c:pt idx="22987">
                  <c:v>483.3</c:v>
                </c:pt>
                <c:pt idx="22988">
                  <c:v>500.8</c:v>
                </c:pt>
                <c:pt idx="22989">
                  <c:v>501.4</c:v>
                </c:pt>
                <c:pt idx="22990">
                  <c:v>501.5</c:v>
                </c:pt>
                <c:pt idx="22991">
                  <c:v>492.6</c:v>
                </c:pt>
                <c:pt idx="22992">
                  <c:v>494.4</c:v>
                </c:pt>
                <c:pt idx="22993">
                  <c:v>494</c:v>
                </c:pt>
                <c:pt idx="22994">
                  <c:v>496</c:v>
                </c:pt>
                <c:pt idx="22995">
                  <c:v>496</c:v>
                </c:pt>
                <c:pt idx="22996">
                  <c:v>502.7</c:v>
                </c:pt>
                <c:pt idx="22997">
                  <c:v>510.8</c:v>
                </c:pt>
                <c:pt idx="22998">
                  <c:v>507.9</c:v>
                </c:pt>
                <c:pt idx="22999">
                  <c:v>508.2</c:v>
                </c:pt>
                <c:pt idx="23000">
                  <c:v>512.4</c:v>
                </c:pt>
                <c:pt idx="23001">
                  <c:v>509.5</c:v>
                </c:pt>
                <c:pt idx="23002">
                  <c:v>512</c:v>
                </c:pt>
                <c:pt idx="23003">
                  <c:v>507</c:v>
                </c:pt>
                <c:pt idx="23004">
                  <c:v>509.7</c:v>
                </c:pt>
                <c:pt idx="23005">
                  <c:v>502.5</c:v>
                </c:pt>
                <c:pt idx="23006">
                  <c:v>491.1</c:v>
                </c:pt>
                <c:pt idx="23007">
                  <c:v>491.3</c:v>
                </c:pt>
                <c:pt idx="23008">
                  <c:v>486.9</c:v>
                </c:pt>
                <c:pt idx="23009">
                  <c:v>498.2</c:v>
                </c:pt>
                <c:pt idx="23010">
                  <c:v>493.4</c:v>
                </c:pt>
                <c:pt idx="23011">
                  <c:v>500.9</c:v>
                </c:pt>
                <c:pt idx="23012">
                  <c:v>498.8</c:v>
                </c:pt>
                <c:pt idx="23013">
                  <c:v>499.6</c:v>
                </c:pt>
                <c:pt idx="23014">
                  <c:v>498.6</c:v>
                </c:pt>
                <c:pt idx="23015">
                  <c:v>499</c:v>
                </c:pt>
                <c:pt idx="23016">
                  <c:v>497.4</c:v>
                </c:pt>
                <c:pt idx="23017">
                  <c:v>495.5</c:v>
                </c:pt>
                <c:pt idx="23018">
                  <c:v>503.3</c:v>
                </c:pt>
                <c:pt idx="23019">
                  <c:v>505.9</c:v>
                </c:pt>
                <c:pt idx="23020">
                  <c:v>499.7</c:v>
                </c:pt>
                <c:pt idx="23021">
                  <c:v>497.8</c:v>
                </c:pt>
                <c:pt idx="23022">
                  <c:v>503.6</c:v>
                </c:pt>
                <c:pt idx="23023">
                  <c:v>501.4</c:v>
                </c:pt>
                <c:pt idx="23024">
                  <c:v>494.9</c:v>
                </c:pt>
                <c:pt idx="23025">
                  <c:v>494.7</c:v>
                </c:pt>
                <c:pt idx="23026">
                  <c:v>498</c:v>
                </c:pt>
                <c:pt idx="23027">
                  <c:v>494.9</c:v>
                </c:pt>
                <c:pt idx="23028">
                  <c:v>495.5</c:v>
                </c:pt>
                <c:pt idx="23029">
                  <c:v>493.8</c:v>
                </c:pt>
                <c:pt idx="23030">
                  <c:v>479.7</c:v>
                </c:pt>
                <c:pt idx="23031">
                  <c:v>480.7</c:v>
                </c:pt>
                <c:pt idx="23032">
                  <c:v>494.3</c:v>
                </c:pt>
                <c:pt idx="23033">
                  <c:v>488.8</c:v>
                </c:pt>
                <c:pt idx="23034">
                  <c:v>474.8</c:v>
                </c:pt>
                <c:pt idx="23035">
                  <c:v>468</c:v>
                </c:pt>
                <c:pt idx="23036">
                  <c:v>466.5</c:v>
                </c:pt>
                <c:pt idx="23037">
                  <c:v>456.4</c:v>
                </c:pt>
                <c:pt idx="23038">
                  <c:v>462.1</c:v>
                </c:pt>
                <c:pt idx="23039">
                  <c:v>465.2</c:v>
                </c:pt>
                <c:pt idx="23040">
                  <c:v>474.7</c:v>
                </c:pt>
                <c:pt idx="23041">
                  <c:v>485.2</c:v>
                </c:pt>
                <c:pt idx="23042">
                  <c:v>483.2</c:v>
                </c:pt>
                <c:pt idx="23043">
                  <c:v>490.5</c:v>
                </c:pt>
                <c:pt idx="23044">
                  <c:v>485.8</c:v>
                </c:pt>
                <c:pt idx="23045">
                  <c:v>488</c:v>
                </c:pt>
                <c:pt idx="23046">
                  <c:v>490.1</c:v>
                </c:pt>
                <c:pt idx="23047">
                  <c:v>488.7</c:v>
                </c:pt>
                <c:pt idx="23048">
                  <c:v>476.1</c:v>
                </c:pt>
                <c:pt idx="23049">
                  <c:v>482.8</c:v>
                </c:pt>
                <c:pt idx="23050">
                  <c:v>483.1</c:v>
                </c:pt>
                <c:pt idx="23051">
                  <c:v>495.7</c:v>
                </c:pt>
                <c:pt idx="23052">
                  <c:v>504.2</c:v>
                </c:pt>
                <c:pt idx="23053">
                  <c:v>501.4</c:v>
                </c:pt>
                <c:pt idx="23054">
                  <c:v>486.8</c:v>
                </c:pt>
                <c:pt idx="23055">
                  <c:v>485.9</c:v>
                </c:pt>
                <c:pt idx="23056">
                  <c:v>493.3</c:v>
                </c:pt>
                <c:pt idx="23057">
                  <c:v>501.2</c:v>
                </c:pt>
                <c:pt idx="23058">
                  <c:v>505.1</c:v>
                </c:pt>
                <c:pt idx="23059">
                  <c:v>499.8</c:v>
                </c:pt>
                <c:pt idx="23060">
                  <c:v>499.1</c:v>
                </c:pt>
                <c:pt idx="23061">
                  <c:v>494.6</c:v>
                </c:pt>
                <c:pt idx="23062">
                  <c:v>483.6</c:v>
                </c:pt>
                <c:pt idx="23063">
                  <c:v>480.8</c:v>
                </c:pt>
                <c:pt idx="23064">
                  <c:v>475.3</c:v>
                </c:pt>
                <c:pt idx="23065">
                  <c:v>471.3</c:v>
                </c:pt>
                <c:pt idx="23066">
                  <c:v>470.5</c:v>
                </c:pt>
                <c:pt idx="23067">
                  <c:v>467.4</c:v>
                </c:pt>
                <c:pt idx="23068">
                  <c:v>470.7</c:v>
                </c:pt>
                <c:pt idx="23069">
                  <c:v>485</c:v>
                </c:pt>
                <c:pt idx="23070">
                  <c:v>488.1</c:v>
                </c:pt>
                <c:pt idx="23071">
                  <c:v>480.2</c:v>
                </c:pt>
                <c:pt idx="23072">
                  <c:v>483.6</c:v>
                </c:pt>
                <c:pt idx="23073">
                  <c:v>485.2</c:v>
                </c:pt>
                <c:pt idx="23074">
                  <c:v>485.4</c:v>
                </c:pt>
                <c:pt idx="23075">
                  <c:v>487.7</c:v>
                </c:pt>
                <c:pt idx="23076">
                  <c:v>474.2</c:v>
                </c:pt>
                <c:pt idx="23077">
                  <c:v>481.2</c:v>
                </c:pt>
                <c:pt idx="23078">
                  <c:v>491.9</c:v>
                </c:pt>
                <c:pt idx="23079">
                  <c:v>497.2</c:v>
                </c:pt>
                <c:pt idx="23080">
                  <c:v>493.6</c:v>
                </c:pt>
                <c:pt idx="23081">
                  <c:v>480.2</c:v>
                </c:pt>
                <c:pt idx="23082">
                  <c:v>474.6</c:v>
                </c:pt>
                <c:pt idx="23083">
                  <c:v>480.9</c:v>
                </c:pt>
                <c:pt idx="23084">
                  <c:v>475.6</c:v>
                </c:pt>
                <c:pt idx="23085">
                  <c:v>481.3</c:v>
                </c:pt>
                <c:pt idx="23086">
                  <c:v>480.7</c:v>
                </c:pt>
                <c:pt idx="23087">
                  <c:v>485.3</c:v>
                </c:pt>
                <c:pt idx="23088">
                  <c:v>491.9</c:v>
                </c:pt>
                <c:pt idx="23089">
                  <c:v>470.5</c:v>
                </c:pt>
                <c:pt idx="23090">
                  <c:v>480.8</c:v>
                </c:pt>
                <c:pt idx="23091">
                  <c:v>487.3</c:v>
                </c:pt>
                <c:pt idx="23092">
                  <c:v>479.2</c:v>
                </c:pt>
                <c:pt idx="23093">
                  <c:v>484.9</c:v>
                </c:pt>
                <c:pt idx="23094">
                  <c:v>482.7</c:v>
                </c:pt>
                <c:pt idx="23095">
                  <c:v>485.9</c:v>
                </c:pt>
                <c:pt idx="23096">
                  <c:v>487.9</c:v>
                </c:pt>
                <c:pt idx="23097">
                  <c:v>478.2</c:v>
                </c:pt>
                <c:pt idx="23098">
                  <c:v>471.6</c:v>
                </c:pt>
                <c:pt idx="23099">
                  <c:v>487.3</c:v>
                </c:pt>
                <c:pt idx="23100">
                  <c:v>486.7</c:v>
                </c:pt>
                <c:pt idx="23101">
                  <c:v>480</c:v>
                </c:pt>
                <c:pt idx="23102">
                  <c:v>488.2</c:v>
                </c:pt>
                <c:pt idx="23103">
                  <c:v>482.5</c:v>
                </c:pt>
                <c:pt idx="23104">
                  <c:v>466.2</c:v>
                </c:pt>
                <c:pt idx="23105">
                  <c:v>477.1</c:v>
                </c:pt>
                <c:pt idx="23106">
                  <c:v>480.2</c:v>
                </c:pt>
                <c:pt idx="23107">
                  <c:v>481.7</c:v>
                </c:pt>
                <c:pt idx="23108">
                  <c:v>482.1</c:v>
                </c:pt>
                <c:pt idx="23109">
                  <c:v>486.4</c:v>
                </c:pt>
                <c:pt idx="23110">
                  <c:v>488</c:v>
                </c:pt>
                <c:pt idx="23111">
                  <c:v>485.5</c:v>
                </c:pt>
                <c:pt idx="23112">
                  <c:v>488.9</c:v>
                </c:pt>
                <c:pt idx="23113">
                  <c:v>488.6</c:v>
                </c:pt>
                <c:pt idx="23114">
                  <c:v>478.8</c:v>
                </c:pt>
                <c:pt idx="23115">
                  <c:v>471.5</c:v>
                </c:pt>
                <c:pt idx="23116">
                  <c:v>484.9</c:v>
                </c:pt>
                <c:pt idx="23117">
                  <c:v>483.4</c:v>
                </c:pt>
                <c:pt idx="23118">
                  <c:v>485.7</c:v>
                </c:pt>
                <c:pt idx="23119">
                  <c:v>482.9</c:v>
                </c:pt>
                <c:pt idx="23120">
                  <c:v>486.8</c:v>
                </c:pt>
                <c:pt idx="23121">
                  <c:v>494.3</c:v>
                </c:pt>
                <c:pt idx="23122">
                  <c:v>496</c:v>
                </c:pt>
                <c:pt idx="23123">
                  <c:v>500.7</c:v>
                </c:pt>
                <c:pt idx="23124">
                  <c:v>493.7</c:v>
                </c:pt>
                <c:pt idx="23125">
                  <c:v>479.3</c:v>
                </c:pt>
                <c:pt idx="23126">
                  <c:v>476.7</c:v>
                </c:pt>
                <c:pt idx="23127">
                  <c:v>483.6</c:v>
                </c:pt>
                <c:pt idx="23128">
                  <c:v>489.3</c:v>
                </c:pt>
                <c:pt idx="23129">
                  <c:v>495.8</c:v>
                </c:pt>
                <c:pt idx="23130">
                  <c:v>486.3</c:v>
                </c:pt>
                <c:pt idx="23131">
                  <c:v>478.4</c:v>
                </c:pt>
                <c:pt idx="23132">
                  <c:v>476.1</c:v>
                </c:pt>
                <c:pt idx="23133">
                  <c:v>482.9</c:v>
                </c:pt>
                <c:pt idx="23134">
                  <c:v>496</c:v>
                </c:pt>
                <c:pt idx="23135">
                  <c:v>505</c:v>
                </c:pt>
                <c:pt idx="23136">
                  <c:v>508.9</c:v>
                </c:pt>
                <c:pt idx="23137">
                  <c:v>498.4</c:v>
                </c:pt>
                <c:pt idx="23138">
                  <c:v>499.3</c:v>
                </c:pt>
                <c:pt idx="23139">
                  <c:v>509.2</c:v>
                </c:pt>
                <c:pt idx="23140">
                  <c:v>498.6</c:v>
                </c:pt>
                <c:pt idx="23141">
                  <c:v>486.9</c:v>
                </c:pt>
                <c:pt idx="23142">
                  <c:v>476.4</c:v>
                </c:pt>
                <c:pt idx="23143">
                  <c:v>470.4</c:v>
                </c:pt>
                <c:pt idx="23144">
                  <c:v>487.1</c:v>
                </c:pt>
                <c:pt idx="23145">
                  <c:v>489.7</c:v>
                </c:pt>
                <c:pt idx="23146">
                  <c:v>485.6</c:v>
                </c:pt>
                <c:pt idx="23147">
                  <c:v>505.8</c:v>
                </c:pt>
                <c:pt idx="23148">
                  <c:v>508.6</c:v>
                </c:pt>
                <c:pt idx="23149">
                  <c:v>520.70000000000005</c:v>
                </c:pt>
                <c:pt idx="23150">
                  <c:v>509</c:v>
                </c:pt>
                <c:pt idx="23151">
                  <c:v>514</c:v>
                </c:pt>
                <c:pt idx="23152">
                  <c:v>507.4</c:v>
                </c:pt>
                <c:pt idx="23153">
                  <c:v>491.7</c:v>
                </c:pt>
                <c:pt idx="23154">
                  <c:v>492.3</c:v>
                </c:pt>
                <c:pt idx="23155">
                  <c:v>499.2</c:v>
                </c:pt>
                <c:pt idx="23156">
                  <c:v>481.8</c:v>
                </c:pt>
                <c:pt idx="23157">
                  <c:v>481.6</c:v>
                </c:pt>
                <c:pt idx="23158">
                  <c:v>481.9</c:v>
                </c:pt>
                <c:pt idx="23159">
                  <c:v>496</c:v>
                </c:pt>
                <c:pt idx="23160">
                  <c:v>490.7</c:v>
                </c:pt>
                <c:pt idx="23161">
                  <c:v>493.5</c:v>
                </c:pt>
                <c:pt idx="23162">
                  <c:v>492.5</c:v>
                </c:pt>
                <c:pt idx="23163">
                  <c:v>488.3</c:v>
                </c:pt>
                <c:pt idx="23164">
                  <c:v>499.4</c:v>
                </c:pt>
                <c:pt idx="23165">
                  <c:v>500.3</c:v>
                </c:pt>
                <c:pt idx="23166">
                  <c:v>498.2</c:v>
                </c:pt>
                <c:pt idx="23167">
                  <c:v>497.8</c:v>
                </c:pt>
                <c:pt idx="23168">
                  <c:v>499</c:v>
                </c:pt>
                <c:pt idx="23169">
                  <c:v>498.2</c:v>
                </c:pt>
                <c:pt idx="23170">
                  <c:v>499.9</c:v>
                </c:pt>
                <c:pt idx="23171">
                  <c:v>503.4</c:v>
                </c:pt>
                <c:pt idx="23172">
                  <c:v>511.3</c:v>
                </c:pt>
                <c:pt idx="23173">
                  <c:v>515.5</c:v>
                </c:pt>
                <c:pt idx="23174">
                  <c:v>520.4</c:v>
                </c:pt>
                <c:pt idx="23175">
                  <c:v>517.70000000000005</c:v>
                </c:pt>
                <c:pt idx="23176">
                  <c:v>521.9</c:v>
                </c:pt>
                <c:pt idx="23177">
                  <c:v>519.70000000000005</c:v>
                </c:pt>
                <c:pt idx="23178">
                  <c:v>500.8</c:v>
                </c:pt>
                <c:pt idx="23179">
                  <c:v>516.4</c:v>
                </c:pt>
                <c:pt idx="23180">
                  <c:v>520.9</c:v>
                </c:pt>
                <c:pt idx="23181">
                  <c:v>503.6</c:v>
                </c:pt>
                <c:pt idx="23182">
                  <c:v>496.7</c:v>
                </c:pt>
                <c:pt idx="23183">
                  <c:v>494.3</c:v>
                </c:pt>
                <c:pt idx="23184">
                  <c:v>495.6</c:v>
                </c:pt>
                <c:pt idx="23185">
                  <c:v>495.3</c:v>
                </c:pt>
                <c:pt idx="23186">
                  <c:v>505</c:v>
                </c:pt>
                <c:pt idx="23187">
                  <c:v>496</c:v>
                </c:pt>
                <c:pt idx="23188">
                  <c:v>504.5</c:v>
                </c:pt>
                <c:pt idx="23189">
                  <c:v>504.9</c:v>
                </c:pt>
                <c:pt idx="23190">
                  <c:v>494</c:v>
                </c:pt>
                <c:pt idx="23191">
                  <c:v>510.7</c:v>
                </c:pt>
                <c:pt idx="23192">
                  <c:v>518.9</c:v>
                </c:pt>
                <c:pt idx="23193">
                  <c:v>514.5</c:v>
                </c:pt>
                <c:pt idx="23194">
                  <c:v>520.5</c:v>
                </c:pt>
                <c:pt idx="23195">
                  <c:v>506.9</c:v>
                </c:pt>
                <c:pt idx="23196">
                  <c:v>494.1</c:v>
                </c:pt>
                <c:pt idx="23197">
                  <c:v>494.1</c:v>
                </c:pt>
                <c:pt idx="23198">
                  <c:v>495.7</c:v>
                </c:pt>
                <c:pt idx="23199">
                  <c:v>505.2</c:v>
                </c:pt>
                <c:pt idx="23200">
                  <c:v>503.2</c:v>
                </c:pt>
                <c:pt idx="23201">
                  <c:v>496.9</c:v>
                </c:pt>
                <c:pt idx="23202">
                  <c:v>502.9</c:v>
                </c:pt>
                <c:pt idx="23203">
                  <c:v>505</c:v>
                </c:pt>
                <c:pt idx="23204">
                  <c:v>506</c:v>
                </c:pt>
                <c:pt idx="23205">
                  <c:v>508.7</c:v>
                </c:pt>
                <c:pt idx="23206">
                  <c:v>524.29999999999995</c:v>
                </c:pt>
                <c:pt idx="23207">
                  <c:v>526</c:v>
                </c:pt>
                <c:pt idx="23208">
                  <c:v>530.29999999999995</c:v>
                </c:pt>
                <c:pt idx="23209">
                  <c:v>523.5</c:v>
                </c:pt>
                <c:pt idx="23210">
                  <c:v>518.20000000000005</c:v>
                </c:pt>
                <c:pt idx="23211">
                  <c:v>499.6</c:v>
                </c:pt>
                <c:pt idx="23212">
                  <c:v>509.6</c:v>
                </c:pt>
                <c:pt idx="23213">
                  <c:v>500.7</c:v>
                </c:pt>
                <c:pt idx="23214">
                  <c:v>489.9</c:v>
                </c:pt>
                <c:pt idx="23215">
                  <c:v>493.5</c:v>
                </c:pt>
                <c:pt idx="23216">
                  <c:v>494.4</c:v>
                </c:pt>
                <c:pt idx="23217">
                  <c:v>496.2</c:v>
                </c:pt>
                <c:pt idx="23218">
                  <c:v>498.4</c:v>
                </c:pt>
                <c:pt idx="23219">
                  <c:v>501.2</c:v>
                </c:pt>
                <c:pt idx="23220">
                  <c:v>503.5</c:v>
                </c:pt>
                <c:pt idx="23221">
                  <c:v>500.1</c:v>
                </c:pt>
                <c:pt idx="23222">
                  <c:v>500.6</c:v>
                </c:pt>
                <c:pt idx="23223">
                  <c:v>498</c:v>
                </c:pt>
                <c:pt idx="23224">
                  <c:v>505.5</c:v>
                </c:pt>
                <c:pt idx="23225">
                  <c:v>501.8</c:v>
                </c:pt>
                <c:pt idx="23226">
                  <c:v>506.5</c:v>
                </c:pt>
                <c:pt idx="23227">
                  <c:v>510.4</c:v>
                </c:pt>
                <c:pt idx="23228">
                  <c:v>510.8</c:v>
                </c:pt>
                <c:pt idx="23229">
                  <c:v>507.9</c:v>
                </c:pt>
                <c:pt idx="23230">
                  <c:v>509</c:v>
                </c:pt>
                <c:pt idx="23231">
                  <c:v>505.9</c:v>
                </c:pt>
                <c:pt idx="23232">
                  <c:v>499.6</c:v>
                </c:pt>
                <c:pt idx="23233">
                  <c:v>506.6</c:v>
                </c:pt>
                <c:pt idx="23234">
                  <c:v>507.8</c:v>
                </c:pt>
                <c:pt idx="23235">
                  <c:v>511.3</c:v>
                </c:pt>
                <c:pt idx="23236">
                  <c:v>515.9</c:v>
                </c:pt>
                <c:pt idx="23237">
                  <c:v>524.79999999999995</c:v>
                </c:pt>
                <c:pt idx="23238">
                  <c:v>531.6</c:v>
                </c:pt>
                <c:pt idx="23239">
                  <c:v>527</c:v>
                </c:pt>
                <c:pt idx="23240">
                  <c:v>518.5</c:v>
                </c:pt>
                <c:pt idx="23241">
                  <c:v>525.5</c:v>
                </c:pt>
                <c:pt idx="23242">
                  <c:v>512</c:v>
                </c:pt>
                <c:pt idx="23243">
                  <c:v>498.3</c:v>
                </c:pt>
                <c:pt idx="23244">
                  <c:v>493</c:v>
                </c:pt>
                <c:pt idx="23245">
                  <c:v>497.9</c:v>
                </c:pt>
                <c:pt idx="23246">
                  <c:v>497.7</c:v>
                </c:pt>
                <c:pt idx="23247">
                  <c:v>495</c:v>
                </c:pt>
                <c:pt idx="23248">
                  <c:v>508.7</c:v>
                </c:pt>
                <c:pt idx="23249">
                  <c:v>503.5</c:v>
                </c:pt>
                <c:pt idx="23250">
                  <c:v>509.3</c:v>
                </c:pt>
                <c:pt idx="23251">
                  <c:v>503.5</c:v>
                </c:pt>
                <c:pt idx="23252">
                  <c:v>498.9</c:v>
                </c:pt>
                <c:pt idx="23253">
                  <c:v>506.5</c:v>
                </c:pt>
                <c:pt idx="23254">
                  <c:v>506.5</c:v>
                </c:pt>
                <c:pt idx="23255">
                  <c:v>512.79999999999995</c:v>
                </c:pt>
                <c:pt idx="23256">
                  <c:v>492.9</c:v>
                </c:pt>
                <c:pt idx="23257">
                  <c:v>498.9</c:v>
                </c:pt>
                <c:pt idx="23258">
                  <c:v>496.5</c:v>
                </c:pt>
                <c:pt idx="23259">
                  <c:v>503.5</c:v>
                </c:pt>
                <c:pt idx="23260">
                  <c:v>505.3</c:v>
                </c:pt>
                <c:pt idx="23261">
                  <c:v>509.4</c:v>
                </c:pt>
                <c:pt idx="23262">
                  <c:v>508.9</c:v>
                </c:pt>
                <c:pt idx="23263">
                  <c:v>494.2</c:v>
                </c:pt>
                <c:pt idx="23264">
                  <c:v>504.4</c:v>
                </c:pt>
                <c:pt idx="23265">
                  <c:v>506.5</c:v>
                </c:pt>
                <c:pt idx="23266">
                  <c:v>505.6</c:v>
                </c:pt>
                <c:pt idx="23267">
                  <c:v>515.1</c:v>
                </c:pt>
                <c:pt idx="23268">
                  <c:v>528.4</c:v>
                </c:pt>
                <c:pt idx="23269">
                  <c:v>522.9</c:v>
                </c:pt>
                <c:pt idx="23270">
                  <c:v>508.7</c:v>
                </c:pt>
                <c:pt idx="23271">
                  <c:v>504.6</c:v>
                </c:pt>
                <c:pt idx="23272">
                  <c:v>504.5</c:v>
                </c:pt>
                <c:pt idx="23273">
                  <c:v>505.8</c:v>
                </c:pt>
                <c:pt idx="23274">
                  <c:v>507.9</c:v>
                </c:pt>
                <c:pt idx="23275">
                  <c:v>498.2</c:v>
                </c:pt>
                <c:pt idx="23276">
                  <c:v>501.4</c:v>
                </c:pt>
                <c:pt idx="23277">
                  <c:v>508.2</c:v>
                </c:pt>
                <c:pt idx="23278">
                  <c:v>507.2</c:v>
                </c:pt>
                <c:pt idx="23279">
                  <c:v>499.9</c:v>
                </c:pt>
                <c:pt idx="23280">
                  <c:v>518.5</c:v>
                </c:pt>
                <c:pt idx="23281">
                  <c:v>525.4</c:v>
                </c:pt>
                <c:pt idx="23282">
                  <c:v>514.70000000000005</c:v>
                </c:pt>
                <c:pt idx="23283">
                  <c:v>500.9</c:v>
                </c:pt>
                <c:pt idx="23284">
                  <c:v>495.1</c:v>
                </c:pt>
                <c:pt idx="23285">
                  <c:v>504.5</c:v>
                </c:pt>
                <c:pt idx="23286">
                  <c:v>511.1</c:v>
                </c:pt>
                <c:pt idx="23287">
                  <c:v>505.1</c:v>
                </c:pt>
                <c:pt idx="23288">
                  <c:v>506.6</c:v>
                </c:pt>
                <c:pt idx="23289">
                  <c:v>506.3</c:v>
                </c:pt>
                <c:pt idx="23290">
                  <c:v>507.2</c:v>
                </c:pt>
                <c:pt idx="23291">
                  <c:v>508.2</c:v>
                </c:pt>
                <c:pt idx="23292">
                  <c:v>520.6</c:v>
                </c:pt>
                <c:pt idx="23293">
                  <c:v>526</c:v>
                </c:pt>
                <c:pt idx="23294">
                  <c:v>535.20000000000005</c:v>
                </c:pt>
                <c:pt idx="23295">
                  <c:v>537.6</c:v>
                </c:pt>
                <c:pt idx="23296">
                  <c:v>533.9</c:v>
                </c:pt>
                <c:pt idx="23297">
                  <c:v>523.5</c:v>
                </c:pt>
                <c:pt idx="23298">
                  <c:v>529.29999999999995</c:v>
                </c:pt>
                <c:pt idx="23299">
                  <c:v>524.5</c:v>
                </c:pt>
                <c:pt idx="23300">
                  <c:v>535.79999999999995</c:v>
                </c:pt>
                <c:pt idx="23301">
                  <c:v>538.20000000000005</c:v>
                </c:pt>
                <c:pt idx="23302">
                  <c:v>527.5</c:v>
                </c:pt>
                <c:pt idx="23303">
                  <c:v>511.6</c:v>
                </c:pt>
                <c:pt idx="23304">
                  <c:v>506.9</c:v>
                </c:pt>
                <c:pt idx="23305">
                  <c:v>510.1</c:v>
                </c:pt>
                <c:pt idx="23306">
                  <c:v>503.7</c:v>
                </c:pt>
                <c:pt idx="23307">
                  <c:v>498.2</c:v>
                </c:pt>
                <c:pt idx="23308">
                  <c:v>515.9</c:v>
                </c:pt>
                <c:pt idx="23309">
                  <c:v>517.79999999999995</c:v>
                </c:pt>
                <c:pt idx="23310">
                  <c:v>516.79999999999995</c:v>
                </c:pt>
                <c:pt idx="23311">
                  <c:v>513.4</c:v>
                </c:pt>
                <c:pt idx="23312">
                  <c:v>510.5</c:v>
                </c:pt>
                <c:pt idx="23313">
                  <c:v>505.5</c:v>
                </c:pt>
                <c:pt idx="23314">
                  <c:v>517.29999999999995</c:v>
                </c:pt>
                <c:pt idx="23315">
                  <c:v>525.5</c:v>
                </c:pt>
                <c:pt idx="23316">
                  <c:v>530.29999999999995</c:v>
                </c:pt>
                <c:pt idx="23317">
                  <c:v>529.1</c:v>
                </c:pt>
                <c:pt idx="23318">
                  <c:v>511.6</c:v>
                </c:pt>
                <c:pt idx="23319">
                  <c:v>506.1</c:v>
                </c:pt>
                <c:pt idx="23320">
                  <c:v>507.3</c:v>
                </c:pt>
                <c:pt idx="23321">
                  <c:v>508.2</c:v>
                </c:pt>
                <c:pt idx="23322">
                  <c:v>507.7</c:v>
                </c:pt>
                <c:pt idx="23323">
                  <c:v>507.6</c:v>
                </c:pt>
                <c:pt idx="23324">
                  <c:v>517.6</c:v>
                </c:pt>
                <c:pt idx="23325">
                  <c:v>517.6</c:v>
                </c:pt>
                <c:pt idx="23326">
                  <c:v>511.9</c:v>
                </c:pt>
                <c:pt idx="23327">
                  <c:v>513.9</c:v>
                </c:pt>
                <c:pt idx="23328">
                  <c:v>513.6</c:v>
                </c:pt>
                <c:pt idx="23329">
                  <c:v>515.20000000000005</c:v>
                </c:pt>
                <c:pt idx="23330">
                  <c:v>511.5</c:v>
                </c:pt>
                <c:pt idx="23331">
                  <c:v>511.3</c:v>
                </c:pt>
                <c:pt idx="23332">
                  <c:v>519.6</c:v>
                </c:pt>
                <c:pt idx="23333">
                  <c:v>511.1</c:v>
                </c:pt>
                <c:pt idx="23334">
                  <c:v>513.29999999999995</c:v>
                </c:pt>
                <c:pt idx="23335">
                  <c:v>512.6</c:v>
                </c:pt>
                <c:pt idx="23336">
                  <c:v>516.6</c:v>
                </c:pt>
                <c:pt idx="23337">
                  <c:v>520.6</c:v>
                </c:pt>
                <c:pt idx="23338">
                  <c:v>520.29999999999995</c:v>
                </c:pt>
                <c:pt idx="23339">
                  <c:v>518.79999999999995</c:v>
                </c:pt>
                <c:pt idx="23340">
                  <c:v>517.79999999999995</c:v>
                </c:pt>
                <c:pt idx="23341">
                  <c:v>513.29999999999995</c:v>
                </c:pt>
                <c:pt idx="23342">
                  <c:v>511.5</c:v>
                </c:pt>
                <c:pt idx="23343">
                  <c:v>501.1</c:v>
                </c:pt>
                <c:pt idx="23344">
                  <c:v>500.1</c:v>
                </c:pt>
                <c:pt idx="23345">
                  <c:v>512.20000000000005</c:v>
                </c:pt>
                <c:pt idx="23346">
                  <c:v>514.79999999999995</c:v>
                </c:pt>
                <c:pt idx="23347">
                  <c:v>526.20000000000005</c:v>
                </c:pt>
                <c:pt idx="23348">
                  <c:v>528.4</c:v>
                </c:pt>
                <c:pt idx="23349">
                  <c:v>516.79999999999995</c:v>
                </c:pt>
                <c:pt idx="23350">
                  <c:v>510.9</c:v>
                </c:pt>
                <c:pt idx="23351">
                  <c:v>501</c:v>
                </c:pt>
                <c:pt idx="23352">
                  <c:v>495.4</c:v>
                </c:pt>
                <c:pt idx="23353">
                  <c:v>508.1</c:v>
                </c:pt>
                <c:pt idx="23354">
                  <c:v>510.9</c:v>
                </c:pt>
                <c:pt idx="23355">
                  <c:v>512.29999999999995</c:v>
                </c:pt>
                <c:pt idx="23356">
                  <c:v>518.29999999999995</c:v>
                </c:pt>
                <c:pt idx="23357">
                  <c:v>519.20000000000005</c:v>
                </c:pt>
                <c:pt idx="23358">
                  <c:v>520</c:v>
                </c:pt>
                <c:pt idx="23359">
                  <c:v>517.20000000000005</c:v>
                </c:pt>
                <c:pt idx="23360">
                  <c:v>517.20000000000005</c:v>
                </c:pt>
                <c:pt idx="23361">
                  <c:v>501.2</c:v>
                </c:pt>
                <c:pt idx="23362">
                  <c:v>517.1</c:v>
                </c:pt>
                <c:pt idx="23363">
                  <c:v>510.2</c:v>
                </c:pt>
                <c:pt idx="23364">
                  <c:v>508.1</c:v>
                </c:pt>
                <c:pt idx="23365">
                  <c:v>509.9</c:v>
                </c:pt>
                <c:pt idx="23366">
                  <c:v>511</c:v>
                </c:pt>
                <c:pt idx="23367">
                  <c:v>509.6</c:v>
                </c:pt>
                <c:pt idx="23368">
                  <c:v>514</c:v>
                </c:pt>
                <c:pt idx="23369">
                  <c:v>508.6</c:v>
                </c:pt>
                <c:pt idx="23370">
                  <c:v>508.9</c:v>
                </c:pt>
                <c:pt idx="23371">
                  <c:v>514.9</c:v>
                </c:pt>
                <c:pt idx="23372">
                  <c:v>513.6</c:v>
                </c:pt>
                <c:pt idx="23373">
                  <c:v>516.1</c:v>
                </c:pt>
                <c:pt idx="23374">
                  <c:v>517.1</c:v>
                </c:pt>
                <c:pt idx="23375">
                  <c:v>517.1</c:v>
                </c:pt>
                <c:pt idx="23376">
                  <c:v>505.4</c:v>
                </c:pt>
                <c:pt idx="23377">
                  <c:v>517.70000000000005</c:v>
                </c:pt>
                <c:pt idx="23378">
                  <c:v>507.8</c:v>
                </c:pt>
                <c:pt idx="23379">
                  <c:v>508.1</c:v>
                </c:pt>
                <c:pt idx="23380">
                  <c:v>518</c:v>
                </c:pt>
                <c:pt idx="23381">
                  <c:v>524.5</c:v>
                </c:pt>
                <c:pt idx="23382">
                  <c:v>526.1</c:v>
                </c:pt>
                <c:pt idx="23383">
                  <c:v>519.4</c:v>
                </c:pt>
                <c:pt idx="23384">
                  <c:v>520.20000000000005</c:v>
                </c:pt>
                <c:pt idx="23385">
                  <c:v>508.8</c:v>
                </c:pt>
                <c:pt idx="23386">
                  <c:v>496.3</c:v>
                </c:pt>
                <c:pt idx="23387">
                  <c:v>497.3</c:v>
                </c:pt>
                <c:pt idx="23388">
                  <c:v>493</c:v>
                </c:pt>
                <c:pt idx="23389">
                  <c:v>505.5</c:v>
                </c:pt>
                <c:pt idx="23390">
                  <c:v>507.7</c:v>
                </c:pt>
                <c:pt idx="23391">
                  <c:v>514.9</c:v>
                </c:pt>
                <c:pt idx="23392">
                  <c:v>514.29999999999995</c:v>
                </c:pt>
                <c:pt idx="23393">
                  <c:v>511.1</c:v>
                </c:pt>
                <c:pt idx="23394">
                  <c:v>507.9</c:v>
                </c:pt>
                <c:pt idx="23395">
                  <c:v>505.7</c:v>
                </c:pt>
                <c:pt idx="23396">
                  <c:v>512</c:v>
                </c:pt>
                <c:pt idx="23397">
                  <c:v>525</c:v>
                </c:pt>
                <c:pt idx="23398">
                  <c:v>528.20000000000005</c:v>
                </c:pt>
                <c:pt idx="23399">
                  <c:v>517.1</c:v>
                </c:pt>
                <c:pt idx="23400">
                  <c:v>507.8</c:v>
                </c:pt>
                <c:pt idx="23401">
                  <c:v>505.9</c:v>
                </c:pt>
                <c:pt idx="23402">
                  <c:v>503.4</c:v>
                </c:pt>
                <c:pt idx="23403">
                  <c:v>503.4</c:v>
                </c:pt>
                <c:pt idx="23404">
                  <c:v>501.5</c:v>
                </c:pt>
                <c:pt idx="23405">
                  <c:v>503.8</c:v>
                </c:pt>
                <c:pt idx="23406">
                  <c:v>513.20000000000005</c:v>
                </c:pt>
                <c:pt idx="23407">
                  <c:v>506.2</c:v>
                </c:pt>
                <c:pt idx="23408">
                  <c:v>503.5</c:v>
                </c:pt>
                <c:pt idx="23409">
                  <c:v>509.3</c:v>
                </c:pt>
                <c:pt idx="23410">
                  <c:v>493.2</c:v>
                </c:pt>
                <c:pt idx="23411">
                  <c:v>516.70000000000005</c:v>
                </c:pt>
                <c:pt idx="23412">
                  <c:v>521.5</c:v>
                </c:pt>
                <c:pt idx="23413">
                  <c:v>514.79999999999995</c:v>
                </c:pt>
                <c:pt idx="23414">
                  <c:v>519.6</c:v>
                </c:pt>
                <c:pt idx="23415">
                  <c:v>525.1</c:v>
                </c:pt>
                <c:pt idx="23416">
                  <c:v>515.20000000000005</c:v>
                </c:pt>
                <c:pt idx="23417">
                  <c:v>527.6</c:v>
                </c:pt>
                <c:pt idx="23418">
                  <c:v>521.5</c:v>
                </c:pt>
                <c:pt idx="23419">
                  <c:v>515.5</c:v>
                </c:pt>
                <c:pt idx="23420">
                  <c:v>506.3</c:v>
                </c:pt>
                <c:pt idx="23421">
                  <c:v>500.9</c:v>
                </c:pt>
                <c:pt idx="23422">
                  <c:v>513.29999999999995</c:v>
                </c:pt>
                <c:pt idx="23423">
                  <c:v>502.2</c:v>
                </c:pt>
                <c:pt idx="23424">
                  <c:v>498</c:v>
                </c:pt>
                <c:pt idx="23425">
                  <c:v>500.1</c:v>
                </c:pt>
                <c:pt idx="23426">
                  <c:v>502.1</c:v>
                </c:pt>
                <c:pt idx="23427">
                  <c:v>497.6</c:v>
                </c:pt>
                <c:pt idx="23428">
                  <c:v>501.6</c:v>
                </c:pt>
                <c:pt idx="23429">
                  <c:v>503.8</c:v>
                </c:pt>
                <c:pt idx="23430">
                  <c:v>500.3</c:v>
                </c:pt>
                <c:pt idx="23431">
                  <c:v>502.9</c:v>
                </c:pt>
                <c:pt idx="23432">
                  <c:v>508.2</c:v>
                </c:pt>
                <c:pt idx="23433">
                  <c:v>506.3</c:v>
                </c:pt>
                <c:pt idx="23434">
                  <c:v>505.1</c:v>
                </c:pt>
                <c:pt idx="23435">
                  <c:v>496.4</c:v>
                </c:pt>
                <c:pt idx="23436">
                  <c:v>505.2</c:v>
                </c:pt>
                <c:pt idx="23437">
                  <c:v>500.5</c:v>
                </c:pt>
                <c:pt idx="23438">
                  <c:v>501.4</c:v>
                </c:pt>
                <c:pt idx="23439">
                  <c:v>505.4</c:v>
                </c:pt>
                <c:pt idx="23440">
                  <c:v>501</c:v>
                </c:pt>
                <c:pt idx="23441">
                  <c:v>512.70000000000005</c:v>
                </c:pt>
                <c:pt idx="23442">
                  <c:v>521.4</c:v>
                </c:pt>
                <c:pt idx="23443">
                  <c:v>509.2</c:v>
                </c:pt>
                <c:pt idx="23444">
                  <c:v>517.1</c:v>
                </c:pt>
                <c:pt idx="23445">
                  <c:v>512</c:v>
                </c:pt>
                <c:pt idx="23446">
                  <c:v>504.4</c:v>
                </c:pt>
                <c:pt idx="23447">
                  <c:v>498.4</c:v>
                </c:pt>
                <c:pt idx="23448">
                  <c:v>491.2</c:v>
                </c:pt>
                <c:pt idx="23449">
                  <c:v>497</c:v>
                </c:pt>
                <c:pt idx="23450">
                  <c:v>512.9</c:v>
                </c:pt>
                <c:pt idx="23451">
                  <c:v>521.6</c:v>
                </c:pt>
                <c:pt idx="23452">
                  <c:v>515.1</c:v>
                </c:pt>
                <c:pt idx="23453">
                  <c:v>511.9</c:v>
                </c:pt>
                <c:pt idx="23454">
                  <c:v>494.1</c:v>
                </c:pt>
                <c:pt idx="23455">
                  <c:v>485.8</c:v>
                </c:pt>
                <c:pt idx="23456">
                  <c:v>492.1</c:v>
                </c:pt>
                <c:pt idx="23457">
                  <c:v>488.1</c:v>
                </c:pt>
                <c:pt idx="23458">
                  <c:v>481.5</c:v>
                </c:pt>
                <c:pt idx="23459">
                  <c:v>493.5</c:v>
                </c:pt>
                <c:pt idx="23460">
                  <c:v>500.6</c:v>
                </c:pt>
                <c:pt idx="23461">
                  <c:v>502.9</c:v>
                </c:pt>
                <c:pt idx="23462">
                  <c:v>506.8</c:v>
                </c:pt>
                <c:pt idx="23463">
                  <c:v>497.8</c:v>
                </c:pt>
                <c:pt idx="23464">
                  <c:v>500.5</c:v>
                </c:pt>
                <c:pt idx="23465">
                  <c:v>503.2</c:v>
                </c:pt>
                <c:pt idx="23466">
                  <c:v>491</c:v>
                </c:pt>
                <c:pt idx="23467">
                  <c:v>492.2</c:v>
                </c:pt>
                <c:pt idx="23468">
                  <c:v>502</c:v>
                </c:pt>
                <c:pt idx="23469">
                  <c:v>513.9</c:v>
                </c:pt>
                <c:pt idx="23470">
                  <c:v>503</c:v>
                </c:pt>
                <c:pt idx="23471">
                  <c:v>515.6</c:v>
                </c:pt>
                <c:pt idx="23472">
                  <c:v>501.4</c:v>
                </c:pt>
                <c:pt idx="23473">
                  <c:v>506.2</c:v>
                </c:pt>
                <c:pt idx="23474">
                  <c:v>500.3</c:v>
                </c:pt>
                <c:pt idx="23475">
                  <c:v>497.4</c:v>
                </c:pt>
                <c:pt idx="23476">
                  <c:v>502</c:v>
                </c:pt>
                <c:pt idx="23477">
                  <c:v>506.8</c:v>
                </c:pt>
                <c:pt idx="23478">
                  <c:v>506.5</c:v>
                </c:pt>
                <c:pt idx="23479">
                  <c:v>499.3</c:v>
                </c:pt>
                <c:pt idx="23480">
                  <c:v>506.7</c:v>
                </c:pt>
                <c:pt idx="23481">
                  <c:v>507.5</c:v>
                </c:pt>
                <c:pt idx="23482">
                  <c:v>503.3</c:v>
                </c:pt>
                <c:pt idx="23483">
                  <c:v>507.4</c:v>
                </c:pt>
                <c:pt idx="23484">
                  <c:v>510.1</c:v>
                </c:pt>
                <c:pt idx="23485">
                  <c:v>522.9</c:v>
                </c:pt>
                <c:pt idx="23486">
                  <c:v>512.4</c:v>
                </c:pt>
                <c:pt idx="23487">
                  <c:v>507.7</c:v>
                </c:pt>
                <c:pt idx="23488">
                  <c:v>499.6</c:v>
                </c:pt>
                <c:pt idx="23489">
                  <c:v>495.8</c:v>
                </c:pt>
                <c:pt idx="23490">
                  <c:v>505.4</c:v>
                </c:pt>
                <c:pt idx="23491">
                  <c:v>493.5</c:v>
                </c:pt>
                <c:pt idx="23492">
                  <c:v>507.7</c:v>
                </c:pt>
                <c:pt idx="23493">
                  <c:v>508.5</c:v>
                </c:pt>
                <c:pt idx="23494">
                  <c:v>501.1</c:v>
                </c:pt>
                <c:pt idx="23495">
                  <c:v>504</c:v>
                </c:pt>
                <c:pt idx="23496">
                  <c:v>509.3</c:v>
                </c:pt>
                <c:pt idx="23497">
                  <c:v>504.4</c:v>
                </c:pt>
                <c:pt idx="23498">
                  <c:v>514.5</c:v>
                </c:pt>
                <c:pt idx="23499">
                  <c:v>518.20000000000005</c:v>
                </c:pt>
                <c:pt idx="23500">
                  <c:v>518.70000000000005</c:v>
                </c:pt>
                <c:pt idx="23501">
                  <c:v>515.6</c:v>
                </c:pt>
                <c:pt idx="23502">
                  <c:v>491.5</c:v>
                </c:pt>
                <c:pt idx="23503">
                  <c:v>499.1</c:v>
                </c:pt>
                <c:pt idx="23504">
                  <c:v>504.7</c:v>
                </c:pt>
                <c:pt idx="23505">
                  <c:v>505.5</c:v>
                </c:pt>
                <c:pt idx="23506">
                  <c:v>510.3</c:v>
                </c:pt>
                <c:pt idx="23507">
                  <c:v>503.5</c:v>
                </c:pt>
                <c:pt idx="23508">
                  <c:v>508.5</c:v>
                </c:pt>
                <c:pt idx="23509">
                  <c:v>509.5</c:v>
                </c:pt>
                <c:pt idx="23510">
                  <c:v>507.1</c:v>
                </c:pt>
                <c:pt idx="23511">
                  <c:v>507.1</c:v>
                </c:pt>
                <c:pt idx="23512">
                  <c:v>509.9</c:v>
                </c:pt>
                <c:pt idx="23513">
                  <c:v>512.4</c:v>
                </c:pt>
                <c:pt idx="23514">
                  <c:v>513.5</c:v>
                </c:pt>
                <c:pt idx="23515">
                  <c:v>499</c:v>
                </c:pt>
                <c:pt idx="23516">
                  <c:v>497.8</c:v>
                </c:pt>
                <c:pt idx="23517">
                  <c:v>505.8</c:v>
                </c:pt>
                <c:pt idx="23518">
                  <c:v>513</c:v>
                </c:pt>
                <c:pt idx="23519">
                  <c:v>505.7</c:v>
                </c:pt>
                <c:pt idx="23520">
                  <c:v>508.2</c:v>
                </c:pt>
                <c:pt idx="23521">
                  <c:v>507</c:v>
                </c:pt>
                <c:pt idx="23522">
                  <c:v>507.5</c:v>
                </c:pt>
                <c:pt idx="23523">
                  <c:v>506.5</c:v>
                </c:pt>
                <c:pt idx="23524">
                  <c:v>517.70000000000005</c:v>
                </c:pt>
                <c:pt idx="23525">
                  <c:v>529.4</c:v>
                </c:pt>
                <c:pt idx="23526">
                  <c:v>527.20000000000005</c:v>
                </c:pt>
                <c:pt idx="23527">
                  <c:v>528.20000000000005</c:v>
                </c:pt>
                <c:pt idx="23528">
                  <c:v>522.1</c:v>
                </c:pt>
                <c:pt idx="23529">
                  <c:v>508.7</c:v>
                </c:pt>
                <c:pt idx="23530">
                  <c:v>500.4</c:v>
                </c:pt>
                <c:pt idx="23531">
                  <c:v>509.5</c:v>
                </c:pt>
                <c:pt idx="23532">
                  <c:v>516.5</c:v>
                </c:pt>
                <c:pt idx="23533">
                  <c:v>518.79999999999995</c:v>
                </c:pt>
                <c:pt idx="23534">
                  <c:v>515.29999999999995</c:v>
                </c:pt>
                <c:pt idx="23535">
                  <c:v>516.6</c:v>
                </c:pt>
                <c:pt idx="23536">
                  <c:v>516.4</c:v>
                </c:pt>
                <c:pt idx="23537">
                  <c:v>511.3</c:v>
                </c:pt>
                <c:pt idx="23538">
                  <c:v>518.4</c:v>
                </c:pt>
                <c:pt idx="23539">
                  <c:v>525</c:v>
                </c:pt>
                <c:pt idx="23540">
                  <c:v>536.5</c:v>
                </c:pt>
                <c:pt idx="23541">
                  <c:v>546.29999999999995</c:v>
                </c:pt>
                <c:pt idx="23542">
                  <c:v>527.29999999999995</c:v>
                </c:pt>
                <c:pt idx="23543">
                  <c:v>533.6</c:v>
                </c:pt>
                <c:pt idx="23544">
                  <c:v>530.4</c:v>
                </c:pt>
                <c:pt idx="23545">
                  <c:v>533.20000000000005</c:v>
                </c:pt>
                <c:pt idx="23546">
                  <c:v>537.70000000000005</c:v>
                </c:pt>
                <c:pt idx="23547">
                  <c:v>541.9</c:v>
                </c:pt>
                <c:pt idx="23548">
                  <c:v>526.1</c:v>
                </c:pt>
                <c:pt idx="23549">
                  <c:v>531.1</c:v>
                </c:pt>
                <c:pt idx="23550">
                  <c:v>518.1</c:v>
                </c:pt>
                <c:pt idx="23551">
                  <c:v>524.70000000000005</c:v>
                </c:pt>
                <c:pt idx="23552">
                  <c:v>517.5</c:v>
                </c:pt>
                <c:pt idx="23553">
                  <c:v>506.7</c:v>
                </c:pt>
                <c:pt idx="23554">
                  <c:v>508.3</c:v>
                </c:pt>
                <c:pt idx="23555">
                  <c:v>523.9</c:v>
                </c:pt>
                <c:pt idx="23556">
                  <c:v>526.29999999999995</c:v>
                </c:pt>
                <c:pt idx="23557">
                  <c:v>522.70000000000005</c:v>
                </c:pt>
                <c:pt idx="23558">
                  <c:v>522.5</c:v>
                </c:pt>
                <c:pt idx="23559">
                  <c:v>518.70000000000005</c:v>
                </c:pt>
                <c:pt idx="23560">
                  <c:v>520.5</c:v>
                </c:pt>
                <c:pt idx="23561">
                  <c:v>533.70000000000005</c:v>
                </c:pt>
                <c:pt idx="23562">
                  <c:v>545.29999999999995</c:v>
                </c:pt>
                <c:pt idx="23563">
                  <c:v>541.70000000000005</c:v>
                </c:pt>
                <c:pt idx="23564">
                  <c:v>535.20000000000005</c:v>
                </c:pt>
                <c:pt idx="23565">
                  <c:v>534.1</c:v>
                </c:pt>
                <c:pt idx="23566">
                  <c:v>520.4</c:v>
                </c:pt>
                <c:pt idx="23567">
                  <c:v>495</c:v>
                </c:pt>
                <c:pt idx="23568">
                  <c:v>507</c:v>
                </c:pt>
                <c:pt idx="23569">
                  <c:v>515.70000000000005</c:v>
                </c:pt>
                <c:pt idx="23570">
                  <c:v>514.1</c:v>
                </c:pt>
                <c:pt idx="23571">
                  <c:v>521.79999999999995</c:v>
                </c:pt>
                <c:pt idx="23572">
                  <c:v>518.29999999999995</c:v>
                </c:pt>
                <c:pt idx="23573">
                  <c:v>512.4</c:v>
                </c:pt>
                <c:pt idx="23574">
                  <c:v>524.79999999999995</c:v>
                </c:pt>
                <c:pt idx="23575">
                  <c:v>528.5</c:v>
                </c:pt>
                <c:pt idx="23576">
                  <c:v>524.20000000000005</c:v>
                </c:pt>
                <c:pt idx="23577">
                  <c:v>514.4</c:v>
                </c:pt>
                <c:pt idx="23578">
                  <c:v>529.70000000000005</c:v>
                </c:pt>
                <c:pt idx="23579">
                  <c:v>535.9</c:v>
                </c:pt>
                <c:pt idx="23580">
                  <c:v>530</c:v>
                </c:pt>
                <c:pt idx="23581">
                  <c:v>520.79999999999995</c:v>
                </c:pt>
                <c:pt idx="23582">
                  <c:v>517.70000000000005</c:v>
                </c:pt>
                <c:pt idx="23583">
                  <c:v>510.8</c:v>
                </c:pt>
                <c:pt idx="23584">
                  <c:v>523.9</c:v>
                </c:pt>
                <c:pt idx="23585">
                  <c:v>517.1</c:v>
                </c:pt>
                <c:pt idx="23586">
                  <c:v>518.20000000000005</c:v>
                </c:pt>
                <c:pt idx="23587">
                  <c:v>524.5</c:v>
                </c:pt>
                <c:pt idx="23588">
                  <c:v>526.20000000000005</c:v>
                </c:pt>
                <c:pt idx="23589">
                  <c:v>510.8</c:v>
                </c:pt>
                <c:pt idx="23590">
                  <c:v>516.29999999999995</c:v>
                </c:pt>
                <c:pt idx="23591">
                  <c:v>530</c:v>
                </c:pt>
                <c:pt idx="23592">
                  <c:v>532.4</c:v>
                </c:pt>
                <c:pt idx="23593">
                  <c:v>532.6</c:v>
                </c:pt>
                <c:pt idx="23594">
                  <c:v>522.6</c:v>
                </c:pt>
                <c:pt idx="23595">
                  <c:v>507.1</c:v>
                </c:pt>
                <c:pt idx="23596">
                  <c:v>512.70000000000005</c:v>
                </c:pt>
                <c:pt idx="23597">
                  <c:v>510.2</c:v>
                </c:pt>
                <c:pt idx="23598">
                  <c:v>516.79999999999995</c:v>
                </c:pt>
                <c:pt idx="23599">
                  <c:v>522.6</c:v>
                </c:pt>
                <c:pt idx="23600">
                  <c:v>519.20000000000005</c:v>
                </c:pt>
                <c:pt idx="23601">
                  <c:v>522.4</c:v>
                </c:pt>
                <c:pt idx="23602">
                  <c:v>534.9</c:v>
                </c:pt>
                <c:pt idx="23603">
                  <c:v>540.5</c:v>
                </c:pt>
                <c:pt idx="23604">
                  <c:v>534</c:v>
                </c:pt>
                <c:pt idx="23605">
                  <c:v>526.29999999999995</c:v>
                </c:pt>
                <c:pt idx="23606">
                  <c:v>523.70000000000005</c:v>
                </c:pt>
                <c:pt idx="23607">
                  <c:v>513</c:v>
                </c:pt>
                <c:pt idx="23608">
                  <c:v>529.70000000000005</c:v>
                </c:pt>
                <c:pt idx="23609">
                  <c:v>531.29999999999995</c:v>
                </c:pt>
                <c:pt idx="23610">
                  <c:v>525.6</c:v>
                </c:pt>
                <c:pt idx="23611">
                  <c:v>540.29999999999995</c:v>
                </c:pt>
                <c:pt idx="23612">
                  <c:v>530.20000000000005</c:v>
                </c:pt>
                <c:pt idx="23613">
                  <c:v>538.6</c:v>
                </c:pt>
                <c:pt idx="23614">
                  <c:v>535.1</c:v>
                </c:pt>
                <c:pt idx="23615">
                  <c:v>530.29999999999995</c:v>
                </c:pt>
                <c:pt idx="23616">
                  <c:v>534.70000000000005</c:v>
                </c:pt>
                <c:pt idx="23617">
                  <c:v>532.5</c:v>
                </c:pt>
                <c:pt idx="23618">
                  <c:v>514.29999999999995</c:v>
                </c:pt>
                <c:pt idx="23619">
                  <c:v>514.6</c:v>
                </c:pt>
                <c:pt idx="23620">
                  <c:v>524.20000000000005</c:v>
                </c:pt>
                <c:pt idx="23621">
                  <c:v>530.6</c:v>
                </c:pt>
                <c:pt idx="23622">
                  <c:v>530.79999999999995</c:v>
                </c:pt>
                <c:pt idx="23623">
                  <c:v>518.9</c:v>
                </c:pt>
                <c:pt idx="23624">
                  <c:v>525.9</c:v>
                </c:pt>
                <c:pt idx="23625">
                  <c:v>526.70000000000005</c:v>
                </c:pt>
                <c:pt idx="23626">
                  <c:v>513.4</c:v>
                </c:pt>
                <c:pt idx="23627">
                  <c:v>525.20000000000005</c:v>
                </c:pt>
                <c:pt idx="23628">
                  <c:v>527.9</c:v>
                </c:pt>
                <c:pt idx="23629">
                  <c:v>536.6</c:v>
                </c:pt>
                <c:pt idx="23630">
                  <c:v>539.1</c:v>
                </c:pt>
                <c:pt idx="23631">
                  <c:v>527.4</c:v>
                </c:pt>
                <c:pt idx="23632">
                  <c:v>511.5</c:v>
                </c:pt>
                <c:pt idx="23633">
                  <c:v>503.6</c:v>
                </c:pt>
                <c:pt idx="23634">
                  <c:v>512.9</c:v>
                </c:pt>
                <c:pt idx="23635">
                  <c:v>514.1</c:v>
                </c:pt>
                <c:pt idx="23636">
                  <c:v>516.5</c:v>
                </c:pt>
                <c:pt idx="23637">
                  <c:v>519.4</c:v>
                </c:pt>
                <c:pt idx="23638">
                  <c:v>516.4</c:v>
                </c:pt>
                <c:pt idx="23639">
                  <c:v>525</c:v>
                </c:pt>
                <c:pt idx="23640">
                  <c:v>522.9</c:v>
                </c:pt>
                <c:pt idx="23641">
                  <c:v>521.29999999999995</c:v>
                </c:pt>
                <c:pt idx="23642">
                  <c:v>517.6</c:v>
                </c:pt>
                <c:pt idx="23643">
                  <c:v>517.6</c:v>
                </c:pt>
                <c:pt idx="23644">
                  <c:v>527.4</c:v>
                </c:pt>
                <c:pt idx="23645">
                  <c:v>524.5</c:v>
                </c:pt>
                <c:pt idx="23646">
                  <c:v>536.4</c:v>
                </c:pt>
                <c:pt idx="23647">
                  <c:v>534.1</c:v>
                </c:pt>
                <c:pt idx="23648">
                  <c:v>510.9</c:v>
                </c:pt>
                <c:pt idx="23649">
                  <c:v>512</c:v>
                </c:pt>
                <c:pt idx="23650">
                  <c:v>519.9</c:v>
                </c:pt>
                <c:pt idx="23651">
                  <c:v>517.70000000000005</c:v>
                </c:pt>
                <c:pt idx="23652">
                  <c:v>518.79999999999995</c:v>
                </c:pt>
                <c:pt idx="23653">
                  <c:v>509.8</c:v>
                </c:pt>
                <c:pt idx="23654">
                  <c:v>516</c:v>
                </c:pt>
                <c:pt idx="23655">
                  <c:v>512</c:v>
                </c:pt>
                <c:pt idx="23656">
                  <c:v>516.20000000000005</c:v>
                </c:pt>
                <c:pt idx="23657">
                  <c:v>514.29999999999995</c:v>
                </c:pt>
                <c:pt idx="23658">
                  <c:v>507.5</c:v>
                </c:pt>
                <c:pt idx="23659">
                  <c:v>519.4</c:v>
                </c:pt>
                <c:pt idx="23660">
                  <c:v>512.79999999999995</c:v>
                </c:pt>
                <c:pt idx="23661">
                  <c:v>520.79999999999995</c:v>
                </c:pt>
                <c:pt idx="23662">
                  <c:v>515.5</c:v>
                </c:pt>
                <c:pt idx="23663">
                  <c:v>511.6</c:v>
                </c:pt>
                <c:pt idx="23664">
                  <c:v>524.5</c:v>
                </c:pt>
                <c:pt idx="23665">
                  <c:v>534.79999999999995</c:v>
                </c:pt>
                <c:pt idx="23666">
                  <c:v>531.70000000000005</c:v>
                </c:pt>
                <c:pt idx="23667">
                  <c:v>537.79999999999995</c:v>
                </c:pt>
                <c:pt idx="23668">
                  <c:v>535.6</c:v>
                </c:pt>
                <c:pt idx="23669">
                  <c:v>521.5</c:v>
                </c:pt>
                <c:pt idx="23670">
                  <c:v>531.20000000000005</c:v>
                </c:pt>
                <c:pt idx="23671">
                  <c:v>536.20000000000005</c:v>
                </c:pt>
                <c:pt idx="23672">
                  <c:v>527.29999999999995</c:v>
                </c:pt>
                <c:pt idx="23673">
                  <c:v>526.29999999999995</c:v>
                </c:pt>
                <c:pt idx="23674">
                  <c:v>520.70000000000005</c:v>
                </c:pt>
                <c:pt idx="23675">
                  <c:v>509.4</c:v>
                </c:pt>
                <c:pt idx="23676">
                  <c:v>491.4</c:v>
                </c:pt>
                <c:pt idx="23677">
                  <c:v>510.3</c:v>
                </c:pt>
                <c:pt idx="23678">
                  <c:v>500.1</c:v>
                </c:pt>
                <c:pt idx="23679">
                  <c:v>498.6</c:v>
                </c:pt>
                <c:pt idx="23680">
                  <c:v>519.79999999999995</c:v>
                </c:pt>
                <c:pt idx="23681">
                  <c:v>512.70000000000005</c:v>
                </c:pt>
                <c:pt idx="23682">
                  <c:v>518.20000000000005</c:v>
                </c:pt>
                <c:pt idx="23683">
                  <c:v>517.6</c:v>
                </c:pt>
                <c:pt idx="23684">
                  <c:v>521.1</c:v>
                </c:pt>
                <c:pt idx="23685">
                  <c:v>521.4</c:v>
                </c:pt>
                <c:pt idx="23686">
                  <c:v>542.29999999999995</c:v>
                </c:pt>
                <c:pt idx="23687">
                  <c:v>542.79999999999995</c:v>
                </c:pt>
                <c:pt idx="23688">
                  <c:v>539</c:v>
                </c:pt>
                <c:pt idx="23689">
                  <c:v>542.29999999999995</c:v>
                </c:pt>
                <c:pt idx="23690">
                  <c:v>543.1</c:v>
                </c:pt>
                <c:pt idx="23691">
                  <c:v>537.9</c:v>
                </c:pt>
                <c:pt idx="23692">
                  <c:v>535.20000000000005</c:v>
                </c:pt>
                <c:pt idx="23693">
                  <c:v>526</c:v>
                </c:pt>
                <c:pt idx="23694">
                  <c:v>533.70000000000005</c:v>
                </c:pt>
                <c:pt idx="23695">
                  <c:v>528.1</c:v>
                </c:pt>
                <c:pt idx="23696">
                  <c:v>507.3</c:v>
                </c:pt>
                <c:pt idx="23697">
                  <c:v>503.8</c:v>
                </c:pt>
                <c:pt idx="23698">
                  <c:v>484.5</c:v>
                </c:pt>
                <c:pt idx="23699">
                  <c:v>506.2</c:v>
                </c:pt>
                <c:pt idx="23700">
                  <c:v>523.79999999999995</c:v>
                </c:pt>
                <c:pt idx="23701">
                  <c:v>529.20000000000005</c:v>
                </c:pt>
                <c:pt idx="23702">
                  <c:v>526.6</c:v>
                </c:pt>
                <c:pt idx="23703">
                  <c:v>524.4</c:v>
                </c:pt>
                <c:pt idx="23704">
                  <c:v>508.8</c:v>
                </c:pt>
                <c:pt idx="23705">
                  <c:v>519</c:v>
                </c:pt>
                <c:pt idx="23706">
                  <c:v>521.6</c:v>
                </c:pt>
                <c:pt idx="23707">
                  <c:v>532.79999999999995</c:v>
                </c:pt>
                <c:pt idx="23708">
                  <c:v>532.79999999999995</c:v>
                </c:pt>
                <c:pt idx="23709">
                  <c:v>536.5</c:v>
                </c:pt>
                <c:pt idx="23710">
                  <c:v>520.79999999999995</c:v>
                </c:pt>
                <c:pt idx="23711">
                  <c:v>526.1</c:v>
                </c:pt>
                <c:pt idx="23712">
                  <c:v>525.29999999999995</c:v>
                </c:pt>
                <c:pt idx="23713">
                  <c:v>521.4</c:v>
                </c:pt>
                <c:pt idx="23714">
                  <c:v>514.79999999999995</c:v>
                </c:pt>
                <c:pt idx="23715">
                  <c:v>507.4</c:v>
                </c:pt>
                <c:pt idx="23716">
                  <c:v>505.3</c:v>
                </c:pt>
                <c:pt idx="23717">
                  <c:v>508.8</c:v>
                </c:pt>
                <c:pt idx="23718">
                  <c:v>514</c:v>
                </c:pt>
                <c:pt idx="23719">
                  <c:v>516.70000000000005</c:v>
                </c:pt>
                <c:pt idx="23720">
                  <c:v>522.5</c:v>
                </c:pt>
                <c:pt idx="23721">
                  <c:v>516.6</c:v>
                </c:pt>
                <c:pt idx="23722">
                  <c:v>512.6</c:v>
                </c:pt>
                <c:pt idx="23723">
                  <c:v>513.9</c:v>
                </c:pt>
                <c:pt idx="23724">
                  <c:v>509.2</c:v>
                </c:pt>
                <c:pt idx="23725">
                  <c:v>519.4</c:v>
                </c:pt>
                <c:pt idx="23726">
                  <c:v>520.70000000000005</c:v>
                </c:pt>
                <c:pt idx="23727">
                  <c:v>504.8</c:v>
                </c:pt>
                <c:pt idx="23728">
                  <c:v>511</c:v>
                </c:pt>
                <c:pt idx="23729">
                  <c:v>517.6</c:v>
                </c:pt>
                <c:pt idx="23730">
                  <c:v>523.6</c:v>
                </c:pt>
                <c:pt idx="23731">
                  <c:v>533.70000000000005</c:v>
                </c:pt>
                <c:pt idx="23732">
                  <c:v>539.4</c:v>
                </c:pt>
                <c:pt idx="23733">
                  <c:v>533</c:v>
                </c:pt>
                <c:pt idx="23734">
                  <c:v>540.6</c:v>
                </c:pt>
                <c:pt idx="23735">
                  <c:v>539.29999999999995</c:v>
                </c:pt>
                <c:pt idx="23736">
                  <c:v>528.6</c:v>
                </c:pt>
                <c:pt idx="23737">
                  <c:v>531.70000000000005</c:v>
                </c:pt>
                <c:pt idx="23738">
                  <c:v>537</c:v>
                </c:pt>
                <c:pt idx="23739">
                  <c:v>526.20000000000005</c:v>
                </c:pt>
                <c:pt idx="23740">
                  <c:v>516.1</c:v>
                </c:pt>
                <c:pt idx="23741">
                  <c:v>509.8</c:v>
                </c:pt>
                <c:pt idx="23742">
                  <c:v>509.7</c:v>
                </c:pt>
                <c:pt idx="23743">
                  <c:v>517.5</c:v>
                </c:pt>
                <c:pt idx="23744">
                  <c:v>521.5</c:v>
                </c:pt>
                <c:pt idx="23745">
                  <c:v>514.70000000000005</c:v>
                </c:pt>
                <c:pt idx="23746">
                  <c:v>519.5</c:v>
                </c:pt>
                <c:pt idx="23747">
                  <c:v>513.20000000000005</c:v>
                </c:pt>
                <c:pt idx="23748">
                  <c:v>520</c:v>
                </c:pt>
                <c:pt idx="23749">
                  <c:v>512.70000000000005</c:v>
                </c:pt>
                <c:pt idx="23750">
                  <c:v>514.9</c:v>
                </c:pt>
                <c:pt idx="23751">
                  <c:v>511.7</c:v>
                </c:pt>
                <c:pt idx="23752">
                  <c:v>525.20000000000005</c:v>
                </c:pt>
                <c:pt idx="23753">
                  <c:v>536.6</c:v>
                </c:pt>
                <c:pt idx="23754">
                  <c:v>537.6</c:v>
                </c:pt>
                <c:pt idx="23755">
                  <c:v>533.6</c:v>
                </c:pt>
                <c:pt idx="23756">
                  <c:v>534</c:v>
                </c:pt>
                <c:pt idx="23757">
                  <c:v>534.4</c:v>
                </c:pt>
                <c:pt idx="23758">
                  <c:v>527</c:v>
                </c:pt>
                <c:pt idx="23759">
                  <c:v>526.1</c:v>
                </c:pt>
                <c:pt idx="23760">
                  <c:v>536</c:v>
                </c:pt>
                <c:pt idx="23761">
                  <c:v>517.20000000000005</c:v>
                </c:pt>
                <c:pt idx="23762">
                  <c:v>507.5</c:v>
                </c:pt>
                <c:pt idx="23763">
                  <c:v>512.20000000000005</c:v>
                </c:pt>
                <c:pt idx="23764">
                  <c:v>520.79999999999995</c:v>
                </c:pt>
                <c:pt idx="23765">
                  <c:v>528.29999999999995</c:v>
                </c:pt>
                <c:pt idx="23766">
                  <c:v>533.29999999999995</c:v>
                </c:pt>
                <c:pt idx="23767">
                  <c:v>521.5</c:v>
                </c:pt>
                <c:pt idx="23768">
                  <c:v>507</c:v>
                </c:pt>
                <c:pt idx="23769">
                  <c:v>519.20000000000005</c:v>
                </c:pt>
                <c:pt idx="23770">
                  <c:v>520.5</c:v>
                </c:pt>
                <c:pt idx="23771">
                  <c:v>514.29999999999995</c:v>
                </c:pt>
                <c:pt idx="23772">
                  <c:v>520.1</c:v>
                </c:pt>
                <c:pt idx="23773">
                  <c:v>518.79999999999995</c:v>
                </c:pt>
                <c:pt idx="23774">
                  <c:v>514.29999999999995</c:v>
                </c:pt>
                <c:pt idx="23775">
                  <c:v>514</c:v>
                </c:pt>
                <c:pt idx="23776">
                  <c:v>499.4</c:v>
                </c:pt>
                <c:pt idx="23777">
                  <c:v>500.3</c:v>
                </c:pt>
                <c:pt idx="23778">
                  <c:v>518.29999999999995</c:v>
                </c:pt>
                <c:pt idx="23779">
                  <c:v>534.20000000000005</c:v>
                </c:pt>
                <c:pt idx="23780">
                  <c:v>536.9</c:v>
                </c:pt>
                <c:pt idx="23781">
                  <c:v>540.29999999999995</c:v>
                </c:pt>
                <c:pt idx="23782">
                  <c:v>532.4</c:v>
                </c:pt>
                <c:pt idx="23783">
                  <c:v>543.5</c:v>
                </c:pt>
                <c:pt idx="23784">
                  <c:v>546.79999999999995</c:v>
                </c:pt>
                <c:pt idx="23785">
                  <c:v>544.6</c:v>
                </c:pt>
                <c:pt idx="23786">
                  <c:v>533.70000000000005</c:v>
                </c:pt>
                <c:pt idx="23787">
                  <c:v>530.5</c:v>
                </c:pt>
                <c:pt idx="23788">
                  <c:v>527</c:v>
                </c:pt>
                <c:pt idx="23789">
                  <c:v>513.29999999999995</c:v>
                </c:pt>
                <c:pt idx="23790">
                  <c:v>520.29999999999995</c:v>
                </c:pt>
                <c:pt idx="23791">
                  <c:v>502.2</c:v>
                </c:pt>
                <c:pt idx="23792">
                  <c:v>509.3</c:v>
                </c:pt>
                <c:pt idx="23793">
                  <c:v>509.3</c:v>
                </c:pt>
                <c:pt idx="23794">
                  <c:v>506.5</c:v>
                </c:pt>
                <c:pt idx="23795">
                  <c:v>509.6</c:v>
                </c:pt>
                <c:pt idx="23796">
                  <c:v>517.4</c:v>
                </c:pt>
                <c:pt idx="23797">
                  <c:v>513.9</c:v>
                </c:pt>
                <c:pt idx="23798">
                  <c:v>514.79999999999995</c:v>
                </c:pt>
                <c:pt idx="23799">
                  <c:v>519.29999999999995</c:v>
                </c:pt>
                <c:pt idx="23800">
                  <c:v>523.9</c:v>
                </c:pt>
                <c:pt idx="23801">
                  <c:v>514.70000000000005</c:v>
                </c:pt>
                <c:pt idx="23802">
                  <c:v>519.20000000000005</c:v>
                </c:pt>
                <c:pt idx="23803">
                  <c:v>512.4</c:v>
                </c:pt>
                <c:pt idx="23804">
                  <c:v>515</c:v>
                </c:pt>
                <c:pt idx="23805">
                  <c:v>526.29999999999995</c:v>
                </c:pt>
                <c:pt idx="23806">
                  <c:v>518.70000000000005</c:v>
                </c:pt>
                <c:pt idx="23807">
                  <c:v>511.3</c:v>
                </c:pt>
                <c:pt idx="23808">
                  <c:v>510.2</c:v>
                </c:pt>
                <c:pt idx="23809">
                  <c:v>513.70000000000005</c:v>
                </c:pt>
                <c:pt idx="23810">
                  <c:v>513.70000000000005</c:v>
                </c:pt>
                <c:pt idx="23811">
                  <c:v>521.5</c:v>
                </c:pt>
                <c:pt idx="23812">
                  <c:v>523</c:v>
                </c:pt>
                <c:pt idx="23813">
                  <c:v>518.20000000000005</c:v>
                </c:pt>
                <c:pt idx="23814">
                  <c:v>519.4</c:v>
                </c:pt>
                <c:pt idx="23815">
                  <c:v>507.9</c:v>
                </c:pt>
                <c:pt idx="23816">
                  <c:v>519.70000000000005</c:v>
                </c:pt>
                <c:pt idx="23817">
                  <c:v>516.1</c:v>
                </c:pt>
                <c:pt idx="23818">
                  <c:v>524.1</c:v>
                </c:pt>
                <c:pt idx="23819">
                  <c:v>533.79999999999995</c:v>
                </c:pt>
                <c:pt idx="23820">
                  <c:v>535.20000000000005</c:v>
                </c:pt>
                <c:pt idx="23821">
                  <c:v>530.79999999999995</c:v>
                </c:pt>
                <c:pt idx="23822">
                  <c:v>521.5</c:v>
                </c:pt>
                <c:pt idx="23823">
                  <c:v>525.4</c:v>
                </c:pt>
                <c:pt idx="23824">
                  <c:v>511.3</c:v>
                </c:pt>
                <c:pt idx="23825">
                  <c:v>521.9</c:v>
                </c:pt>
                <c:pt idx="23826">
                  <c:v>509.5</c:v>
                </c:pt>
                <c:pt idx="23827">
                  <c:v>513.4</c:v>
                </c:pt>
                <c:pt idx="23828">
                  <c:v>502</c:v>
                </c:pt>
                <c:pt idx="23829">
                  <c:v>503.8</c:v>
                </c:pt>
                <c:pt idx="23830">
                  <c:v>510.1</c:v>
                </c:pt>
                <c:pt idx="23831">
                  <c:v>508.7</c:v>
                </c:pt>
                <c:pt idx="23832">
                  <c:v>507</c:v>
                </c:pt>
                <c:pt idx="23833">
                  <c:v>509.9</c:v>
                </c:pt>
                <c:pt idx="23834">
                  <c:v>501.9</c:v>
                </c:pt>
                <c:pt idx="23835">
                  <c:v>508.6</c:v>
                </c:pt>
                <c:pt idx="23836">
                  <c:v>503.5</c:v>
                </c:pt>
                <c:pt idx="23837">
                  <c:v>513.70000000000005</c:v>
                </c:pt>
                <c:pt idx="23838">
                  <c:v>508.1</c:v>
                </c:pt>
                <c:pt idx="23839">
                  <c:v>523.29999999999995</c:v>
                </c:pt>
                <c:pt idx="23840">
                  <c:v>514</c:v>
                </c:pt>
                <c:pt idx="23841">
                  <c:v>509</c:v>
                </c:pt>
                <c:pt idx="23842">
                  <c:v>507.7</c:v>
                </c:pt>
                <c:pt idx="23843">
                  <c:v>496.6</c:v>
                </c:pt>
                <c:pt idx="23844">
                  <c:v>494.8</c:v>
                </c:pt>
                <c:pt idx="23845">
                  <c:v>502.2</c:v>
                </c:pt>
                <c:pt idx="23846">
                  <c:v>510.2</c:v>
                </c:pt>
                <c:pt idx="23847">
                  <c:v>508.2</c:v>
                </c:pt>
                <c:pt idx="23848">
                  <c:v>506.9</c:v>
                </c:pt>
                <c:pt idx="23849">
                  <c:v>503.4</c:v>
                </c:pt>
                <c:pt idx="23850">
                  <c:v>508.7</c:v>
                </c:pt>
                <c:pt idx="23851">
                  <c:v>507.1</c:v>
                </c:pt>
                <c:pt idx="23852">
                  <c:v>505.2</c:v>
                </c:pt>
                <c:pt idx="23853">
                  <c:v>507.5</c:v>
                </c:pt>
                <c:pt idx="23854">
                  <c:v>515.70000000000005</c:v>
                </c:pt>
                <c:pt idx="23855">
                  <c:v>517</c:v>
                </c:pt>
                <c:pt idx="23856">
                  <c:v>528.70000000000005</c:v>
                </c:pt>
                <c:pt idx="23857">
                  <c:v>531.9</c:v>
                </c:pt>
                <c:pt idx="23858">
                  <c:v>532.29999999999995</c:v>
                </c:pt>
                <c:pt idx="23859">
                  <c:v>531.70000000000005</c:v>
                </c:pt>
                <c:pt idx="23860">
                  <c:v>525.70000000000005</c:v>
                </c:pt>
                <c:pt idx="23861">
                  <c:v>526.6</c:v>
                </c:pt>
                <c:pt idx="23862">
                  <c:v>526</c:v>
                </c:pt>
                <c:pt idx="23863">
                  <c:v>521.4</c:v>
                </c:pt>
                <c:pt idx="23864">
                  <c:v>518.29999999999995</c:v>
                </c:pt>
                <c:pt idx="23865">
                  <c:v>511.4</c:v>
                </c:pt>
                <c:pt idx="23866">
                  <c:v>504.8</c:v>
                </c:pt>
                <c:pt idx="23867">
                  <c:v>511.8</c:v>
                </c:pt>
                <c:pt idx="23868">
                  <c:v>517</c:v>
                </c:pt>
                <c:pt idx="23869">
                  <c:v>510.2</c:v>
                </c:pt>
                <c:pt idx="23870">
                  <c:v>498.3</c:v>
                </c:pt>
                <c:pt idx="23871">
                  <c:v>495.2</c:v>
                </c:pt>
                <c:pt idx="23872">
                  <c:v>484.6</c:v>
                </c:pt>
                <c:pt idx="23873">
                  <c:v>492.6</c:v>
                </c:pt>
                <c:pt idx="23874">
                  <c:v>499.9</c:v>
                </c:pt>
                <c:pt idx="23875">
                  <c:v>506.1</c:v>
                </c:pt>
                <c:pt idx="23876">
                  <c:v>510.9</c:v>
                </c:pt>
                <c:pt idx="23877">
                  <c:v>507</c:v>
                </c:pt>
                <c:pt idx="23878">
                  <c:v>508.7</c:v>
                </c:pt>
                <c:pt idx="23879">
                  <c:v>507.5</c:v>
                </c:pt>
                <c:pt idx="23880">
                  <c:v>510.6</c:v>
                </c:pt>
                <c:pt idx="23881">
                  <c:v>510.9</c:v>
                </c:pt>
                <c:pt idx="23882">
                  <c:v>521</c:v>
                </c:pt>
                <c:pt idx="23883">
                  <c:v>530.9</c:v>
                </c:pt>
                <c:pt idx="23884">
                  <c:v>533.79999999999995</c:v>
                </c:pt>
                <c:pt idx="23885">
                  <c:v>533.29999999999995</c:v>
                </c:pt>
                <c:pt idx="23886">
                  <c:v>535</c:v>
                </c:pt>
                <c:pt idx="23887">
                  <c:v>517.4</c:v>
                </c:pt>
                <c:pt idx="23888">
                  <c:v>520.6</c:v>
                </c:pt>
                <c:pt idx="23889">
                  <c:v>506.7</c:v>
                </c:pt>
                <c:pt idx="23890">
                  <c:v>507.9</c:v>
                </c:pt>
                <c:pt idx="23891">
                  <c:v>505.2</c:v>
                </c:pt>
                <c:pt idx="23892">
                  <c:v>507.8</c:v>
                </c:pt>
                <c:pt idx="23893">
                  <c:v>502.8</c:v>
                </c:pt>
                <c:pt idx="23894">
                  <c:v>510.3</c:v>
                </c:pt>
                <c:pt idx="23895">
                  <c:v>499.8</c:v>
                </c:pt>
                <c:pt idx="23896">
                  <c:v>514.4</c:v>
                </c:pt>
                <c:pt idx="23897">
                  <c:v>510.8</c:v>
                </c:pt>
                <c:pt idx="23898">
                  <c:v>521.4</c:v>
                </c:pt>
                <c:pt idx="23899">
                  <c:v>539</c:v>
                </c:pt>
                <c:pt idx="23900">
                  <c:v>529.79999999999995</c:v>
                </c:pt>
                <c:pt idx="23901">
                  <c:v>526.6</c:v>
                </c:pt>
                <c:pt idx="23902">
                  <c:v>525.4</c:v>
                </c:pt>
                <c:pt idx="23903">
                  <c:v>517.5</c:v>
                </c:pt>
                <c:pt idx="23904">
                  <c:v>513.5</c:v>
                </c:pt>
                <c:pt idx="23905">
                  <c:v>508.4</c:v>
                </c:pt>
                <c:pt idx="23906">
                  <c:v>514.6</c:v>
                </c:pt>
                <c:pt idx="23907">
                  <c:v>521.1</c:v>
                </c:pt>
                <c:pt idx="23908">
                  <c:v>520.1</c:v>
                </c:pt>
                <c:pt idx="23909">
                  <c:v>517.4</c:v>
                </c:pt>
                <c:pt idx="23910">
                  <c:v>509.8</c:v>
                </c:pt>
                <c:pt idx="23911">
                  <c:v>518.70000000000005</c:v>
                </c:pt>
                <c:pt idx="23912">
                  <c:v>510.9</c:v>
                </c:pt>
                <c:pt idx="23913">
                  <c:v>516.1</c:v>
                </c:pt>
                <c:pt idx="23914">
                  <c:v>531.79999999999995</c:v>
                </c:pt>
                <c:pt idx="23915">
                  <c:v>528.29999999999995</c:v>
                </c:pt>
                <c:pt idx="23916">
                  <c:v>516.9</c:v>
                </c:pt>
                <c:pt idx="23917">
                  <c:v>518.1</c:v>
                </c:pt>
                <c:pt idx="23918">
                  <c:v>515.70000000000005</c:v>
                </c:pt>
                <c:pt idx="23919">
                  <c:v>511</c:v>
                </c:pt>
                <c:pt idx="23920">
                  <c:v>525.70000000000005</c:v>
                </c:pt>
                <c:pt idx="23921">
                  <c:v>518.70000000000005</c:v>
                </c:pt>
                <c:pt idx="23922">
                  <c:v>522.70000000000005</c:v>
                </c:pt>
                <c:pt idx="23923">
                  <c:v>521.29999999999995</c:v>
                </c:pt>
                <c:pt idx="23924">
                  <c:v>520.4</c:v>
                </c:pt>
                <c:pt idx="23925">
                  <c:v>515.9</c:v>
                </c:pt>
                <c:pt idx="23926">
                  <c:v>519.1</c:v>
                </c:pt>
                <c:pt idx="23927">
                  <c:v>528.79999999999995</c:v>
                </c:pt>
                <c:pt idx="23928">
                  <c:v>539.5</c:v>
                </c:pt>
                <c:pt idx="23929">
                  <c:v>541.70000000000005</c:v>
                </c:pt>
                <c:pt idx="23930">
                  <c:v>527.5</c:v>
                </c:pt>
                <c:pt idx="23931">
                  <c:v>531.5</c:v>
                </c:pt>
                <c:pt idx="23932">
                  <c:v>525.29999999999995</c:v>
                </c:pt>
                <c:pt idx="23933">
                  <c:v>515.70000000000005</c:v>
                </c:pt>
                <c:pt idx="23934">
                  <c:v>508.2</c:v>
                </c:pt>
                <c:pt idx="23935">
                  <c:v>512.6</c:v>
                </c:pt>
                <c:pt idx="23936">
                  <c:v>507.2</c:v>
                </c:pt>
                <c:pt idx="23937">
                  <c:v>514.9</c:v>
                </c:pt>
                <c:pt idx="23938">
                  <c:v>523.5</c:v>
                </c:pt>
                <c:pt idx="23939">
                  <c:v>528.4</c:v>
                </c:pt>
                <c:pt idx="23940">
                  <c:v>523.9</c:v>
                </c:pt>
                <c:pt idx="23941">
                  <c:v>526.20000000000005</c:v>
                </c:pt>
                <c:pt idx="23942">
                  <c:v>527.1</c:v>
                </c:pt>
                <c:pt idx="23943">
                  <c:v>522.5</c:v>
                </c:pt>
                <c:pt idx="23944">
                  <c:v>520.70000000000005</c:v>
                </c:pt>
                <c:pt idx="23945">
                  <c:v>521.6</c:v>
                </c:pt>
                <c:pt idx="23946">
                  <c:v>535.5</c:v>
                </c:pt>
                <c:pt idx="23947">
                  <c:v>529.6</c:v>
                </c:pt>
                <c:pt idx="23948">
                  <c:v>519.4</c:v>
                </c:pt>
                <c:pt idx="23949">
                  <c:v>512.1</c:v>
                </c:pt>
                <c:pt idx="23950">
                  <c:v>509.6</c:v>
                </c:pt>
                <c:pt idx="23951">
                  <c:v>521.6</c:v>
                </c:pt>
                <c:pt idx="23952">
                  <c:v>517.5</c:v>
                </c:pt>
                <c:pt idx="23953">
                  <c:v>526</c:v>
                </c:pt>
                <c:pt idx="23954">
                  <c:v>526.9</c:v>
                </c:pt>
                <c:pt idx="23955">
                  <c:v>526</c:v>
                </c:pt>
                <c:pt idx="23956">
                  <c:v>519.9</c:v>
                </c:pt>
                <c:pt idx="23957">
                  <c:v>524.79999999999995</c:v>
                </c:pt>
                <c:pt idx="23958">
                  <c:v>524.70000000000005</c:v>
                </c:pt>
                <c:pt idx="23959">
                  <c:v>521.1</c:v>
                </c:pt>
                <c:pt idx="23960">
                  <c:v>529.9</c:v>
                </c:pt>
                <c:pt idx="23961">
                  <c:v>536.4</c:v>
                </c:pt>
                <c:pt idx="23962">
                  <c:v>541.4</c:v>
                </c:pt>
                <c:pt idx="23963">
                  <c:v>526.29999999999995</c:v>
                </c:pt>
                <c:pt idx="23964">
                  <c:v>530.20000000000005</c:v>
                </c:pt>
                <c:pt idx="23965">
                  <c:v>518.79999999999995</c:v>
                </c:pt>
                <c:pt idx="23966">
                  <c:v>516.6</c:v>
                </c:pt>
                <c:pt idx="23967">
                  <c:v>510.3</c:v>
                </c:pt>
                <c:pt idx="23968">
                  <c:v>516.70000000000005</c:v>
                </c:pt>
                <c:pt idx="23969">
                  <c:v>520.29999999999995</c:v>
                </c:pt>
                <c:pt idx="23970">
                  <c:v>519.20000000000005</c:v>
                </c:pt>
                <c:pt idx="23971">
                  <c:v>517.6</c:v>
                </c:pt>
                <c:pt idx="23972">
                  <c:v>522.9</c:v>
                </c:pt>
                <c:pt idx="23973">
                  <c:v>516.70000000000005</c:v>
                </c:pt>
                <c:pt idx="23974">
                  <c:v>519.79999999999995</c:v>
                </c:pt>
                <c:pt idx="23975">
                  <c:v>513.6</c:v>
                </c:pt>
                <c:pt idx="23976">
                  <c:v>519.20000000000005</c:v>
                </c:pt>
                <c:pt idx="23977">
                  <c:v>527.79999999999995</c:v>
                </c:pt>
                <c:pt idx="23978">
                  <c:v>524.70000000000005</c:v>
                </c:pt>
                <c:pt idx="23979">
                  <c:v>528.70000000000005</c:v>
                </c:pt>
                <c:pt idx="23980">
                  <c:v>528.4</c:v>
                </c:pt>
                <c:pt idx="23981">
                  <c:v>525.79999999999995</c:v>
                </c:pt>
                <c:pt idx="23982">
                  <c:v>518.29999999999995</c:v>
                </c:pt>
                <c:pt idx="23983">
                  <c:v>531.5</c:v>
                </c:pt>
                <c:pt idx="23984">
                  <c:v>520.5</c:v>
                </c:pt>
                <c:pt idx="23985">
                  <c:v>527.6</c:v>
                </c:pt>
                <c:pt idx="23986">
                  <c:v>526.5</c:v>
                </c:pt>
                <c:pt idx="23987">
                  <c:v>524.79999999999995</c:v>
                </c:pt>
                <c:pt idx="23988">
                  <c:v>528.1</c:v>
                </c:pt>
                <c:pt idx="23989">
                  <c:v>527.20000000000005</c:v>
                </c:pt>
                <c:pt idx="23990">
                  <c:v>528.5</c:v>
                </c:pt>
                <c:pt idx="23991">
                  <c:v>527.5</c:v>
                </c:pt>
                <c:pt idx="23992">
                  <c:v>505.8</c:v>
                </c:pt>
                <c:pt idx="23993">
                  <c:v>515.1</c:v>
                </c:pt>
                <c:pt idx="23994">
                  <c:v>507.3</c:v>
                </c:pt>
                <c:pt idx="23995">
                  <c:v>521.79999999999995</c:v>
                </c:pt>
                <c:pt idx="23996">
                  <c:v>521.4</c:v>
                </c:pt>
                <c:pt idx="23997">
                  <c:v>521</c:v>
                </c:pt>
                <c:pt idx="23998">
                  <c:v>517.29999999999995</c:v>
                </c:pt>
                <c:pt idx="23999">
                  <c:v>509.3</c:v>
                </c:pt>
                <c:pt idx="24000">
                  <c:v>516.1</c:v>
                </c:pt>
                <c:pt idx="24001">
                  <c:v>512.70000000000005</c:v>
                </c:pt>
                <c:pt idx="24002">
                  <c:v>521.9</c:v>
                </c:pt>
                <c:pt idx="24003">
                  <c:v>538.29999999999995</c:v>
                </c:pt>
                <c:pt idx="24004">
                  <c:v>545.6</c:v>
                </c:pt>
                <c:pt idx="24005">
                  <c:v>542.20000000000005</c:v>
                </c:pt>
                <c:pt idx="24006">
                  <c:v>534.6</c:v>
                </c:pt>
                <c:pt idx="24007">
                  <c:v>515.29999999999995</c:v>
                </c:pt>
                <c:pt idx="24008">
                  <c:v>513.6</c:v>
                </c:pt>
                <c:pt idx="24009">
                  <c:v>511.8</c:v>
                </c:pt>
                <c:pt idx="24010">
                  <c:v>512.20000000000005</c:v>
                </c:pt>
                <c:pt idx="24011">
                  <c:v>518.79999999999995</c:v>
                </c:pt>
                <c:pt idx="24012">
                  <c:v>508.7</c:v>
                </c:pt>
                <c:pt idx="24013">
                  <c:v>523.6</c:v>
                </c:pt>
                <c:pt idx="24014">
                  <c:v>526.6</c:v>
                </c:pt>
                <c:pt idx="24015">
                  <c:v>528.4</c:v>
                </c:pt>
                <c:pt idx="24016">
                  <c:v>525.79999999999995</c:v>
                </c:pt>
                <c:pt idx="24017">
                  <c:v>522.29999999999995</c:v>
                </c:pt>
                <c:pt idx="24018">
                  <c:v>528.79999999999995</c:v>
                </c:pt>
                <c:pt idx="24019">
                  <c:v>537.79999999999995</c:v>
                </c:pt>
                <c:pt idx="24020">
                  <c:v>545.79999999999995</c:v>
                </c:pt>
                <c:pt idx="24021">
                  <c:v>541.5</c:v>
                </c:pt>
                <c:pt idx="24022">
                  <c:v>545</c:v>
                </c:pt>
                <c:pt idx="24023">
                  <c:v>541</c:v>
                </c:pt>
                <c:pt idx="24024">
                  <c:v>533.5</c:v>
                </c:pt>
                <c:pt idx="24025">
                  <c:v>524.70000000000005</c:v>
                </c:pt>
                <c:pt idx="24026">
                  <c:v>520.29999999999995</c:v>
                </c:pt>
                <c:pt idx="24027">
                  <c:v>516.9</c:v>
                </c:pt>
                <c:pt idx="24028">
                  <c:v>522</c:v>
                </c:pt>
                <c:pt idx="24029">
                  <c:v>527.79999999999995</c:v>
                </c:pt>
                <c:pt idx="24030">
                  <c:v>514.6</c:v>
                </c:pt>
                <c:pt idx="24031">
                  <c:v>529.20000000000005</c:v>
                </c:pt>
                <c:pt idx="24032">
                  <c:v>529.6</c:v>
                </c:pt>
                <c:pt idx="24033">
                  <c:v>529.1</c:v>
                </c:pt>
                <c:pt idx="24034">
                  <c:v>528.4</c:v>
                </c:pt>
                <c:pt idx="24035">
                  <c:v>533.70000000000005</c:v>
                </c:pt>
                <c:pt idx="24036">
                  <c:v>536.20000000000005</c:v>
                </c:pt>
                <c:pt idx="24037">
                  <c:v>543.70000000000005</c:v>
                </c:pt>
                <c:pt idx="24038">
                  <c:v>544.20000000000005</c:v>
                </c:pt>
                <c:pt idx="24039">
                  <c:v>537.70000000000005</c:v>
                </c:pt>
                <c:pt idx="24040">
                  <c:v>521.79999999999995</c:v>
                </c:pt>
                <c:pt idx="24041">
                  <c:v>520.1</c:v>
                </c:pt>
                <c:pt idx="24042">
                  <c:v>519.6</c:v>
                </c:pt>
                <c:pt idx="24043">
                  <c:v>518.70000000000005</c:v>
                </c:pt>
                <c:pt idx="24044">
                  <c:v>524.9</c:v>
                </c:pt>
                <c:pt idx="24045">
                  <c:v>525.5</c:v>
                </c:pt>
                <c:pt idx="24046">
                  <c:v>522.29999999999995</c:v>
                </c:pt>
                <c:pt idx="24047">
                  <c:v>524</c:v>
                </c:pt>
                <c:pt idx="24048">
                  <c:v>524.29999999999995</c:v>
                </c:pt>
                <c:pt idx="24049">
                  <c:v>516</c:v>
                </c:pt>
                <c:pt idx="24050">
                  <c:v>526.6</c:v>
                </c:pt>
                <c:pt idx="24051">
                  <c:v>532.79999999999995</c:v>
                </c:pt>
                <c:pt idx="24052">
                  <c:v>546.79999999999995</c:v>
                </c:pt>
                <c:pt idx="24053">
                  <c:v>532.70000000000005</c:v>
                </c:pt>
                <c:pt idx="24054">
                  <c:v>533</c:v>
                </c:pt>
                <c:pt idx="24055">
                  <c:v>532.4</c:v>
                </c:pt>
                <c:pt idx="24056">
                  <c:v>525.29999999999995</c:v>
                </c:pt>
                <c:pt idx="24057">
                  <c:v>529.29999999999995</c:v>
                </c:pt>
                <c:pt idx="24058">
                  <c:v>530.20000000000005</c:v>
                </c:pt>
                <c:pt idx="24059">
                  <c:v>544.70000000000005</c:v>
                </c:pt>
                <c:pt idx="24060">
                  <c:v>531.20000000000005</c:v>
                </c:pt>
                <c:pt idx="24061">
                  <c:v>533.5</c:v>
                </c:pt>
                <c:pt idx="24062">
                  <c:v>526</c:v>
                </c:pt>
                <c:pt idx="24063">
                  <c:v>523.70000000000005</c:v>
                </c:pt>
                <c:pt idx="24064">
                  <c:v>520</c:v>
                </c:pt>
                <c:pt idx="24065">
                  <c:v>527.5</c:v>
                </c:pt>
                <c:pt idx="24066">
                  <c:v>517.29999999999995</c:v>
                </c:pt>
                <c:pt idx="24067">
                  <c:v>529.1</c:v>
                </c:pt>
                <c:pt idx="24068">
                  <c:v>529.5</c:v>
                </c:pt>
                <c:pt idx="24069">
                  <c:v>529.29999999999995</c:v>
                </c:pt>
                <c:pt idx="24070">
                  <c:v>533</c:v>
                </c:pt>
                <c:pt idx="24071">
                  <c:v>552.79999999999995</c:v>
                </c:pt>
                <c:pt idx="24072">
                  <c:v>543.20000000000005</c:v>
                </c:pt>
                <c:pt idx="24073">
                  <c:v>534.29999999999995</c:v>
                </c:pt>
                <c:pt idx="24074">
                  <c:v>521.9</c:v>
                </c:pt>
                <c:pt idx="24075">
                  <c:v>515</c:v>
                </c:pt>
                <c:pt idx="24076">
                  <c:v>512.9</c:v>
                </c:pt>
                <c:pt idx="24077">
                  <c:v>519.9</c:v>
                </c:pt>
                <c:pt idx="24078">
                  <c:v>525.20000000000005</c:v>
                </c:pt>
                <c:pt idx="24079">
                  <c:v>525</c:v>
                </c:pt>
                <c:pt idx="24080">
                  <c:v>516.20000000000005</c:v>
                </c:pt>
                <c:pt idx="24081">
                  <c:v>521.5</c:v>
                </c:pt>
                <c:pt idx="24082">
                  <c:v>520.5</c:v>
                </c:pt>
                <c:pt idx="24083">
                  <c:v>522.20000000000005</c:v>
                </c:pt>
                <c:pt idx="24084">
                  <c:v>524.9</c:v>
                </c:pt>
                <c:pt idx="24085">
                  <c:v>529.6</c:v>
                </c:pt>
                <c:pt idx="24086">
                  <c:v>547.70000000000005</c:v>
                </c:pt>
                <c:pt idx="24087">
                  <c:v>555.29999999999995</c:v>
                </c:pt>
                <c:pt idx="24088">
                  <c:v>536.6</c:v>
                </c:pt>
                <c:pt idx="24089">
                  <c:v>550.79999999999995</c:v>
                </c:pt>
                <c:pt idx="24090">
                  <c:v>547.70000000000005</c:v>
                </c:pt>
                <c:pt idx="24091">
                  <c:v>539.4</c:v>
                </c:pt>
                <c:pt idx="24092">
                  <c:v>528.4</c:v>
                </c:pt>
                <c:pt idx="24093">
                  <c:v>521.6</c:v>
                </c:pt>
                <c:pt idx="24094">
                  <c:v>523.9</c:v>
                </c:pt>
                <c:pt idx="24095">
                  <c:v>524.29999999999995</c:v>
                </c:pt>
                <c:pt idx="24096">
                  <c:v>532.5</c:v>
                </c:pt>
                <c:pt idx="24097">
                  <c:v>533.29999999999995</c:v>
                </c:pt>
                <c:pt idx="24098">
                  <c:v>525.29999999999995</c:v>
                </c:pt>
                <c:pt idx="24099">
                  <c:v>536.9</c:v>
                </c:pt>
                <c:pt idx="24100">
                  <c:v>530.4</c:v>
                </c:pt>
                <c:pt idx="24101">
                  <c:v>524.70000000000005</c:v>
                </c:pt>
                <c:pt idx="24102">
                  <c:v>530.4</c:v>
                </c:pt>
                <c:pt idx="24103">
                  <c:v>529.70000000000005</c:v>
                </c:pt>
                <c:pt idx="24104">
                  <c:v>549.5</c:v>
                </c:pt>
                <c:pt idx="24105">
                  <c:v>553.1</c:v>
                </c:pt>
                <c:pt idx="24106">
                  <c:v>552.29999999999995</c:v>
                </c:pt>
                <c:pt idx="24107">
                  <c:v>541.70000000000005</c:v>
                </c:pt>
                <c:pt idx="24108">
                  <c:v>530.9</c:v>
                </c:pt>
                <c:pt idx="24109">
                  <c:v>530.9</c:v>
                </c:pt>
                <c:pt idx="24110">
                  <c:v>529.20000000000005</c:v>
                </c:pt>
                <c:pt idx="24111">
                  <c:v>524.20000000000005</c:v>
                </c:pt>
                <c:pt idx="24112">
                  <c:v>516.70000000000005</c:v>
                </c:pt>
                <c:pt idx="24113">
                  <c:v>529.1</c:v>
                </c:pt>
                <c:pt idx="24114">
                  <c:v>526.79999999999995</c:v>
                </c:pt>
                <c:pt idx="24115">
                  <c:v>536.9</c:v>
                </c:pt>
                <c:pt idx="24116">
                  <c:v>535.5</c:v>
                </c:pt>
                <c:pt idx="24117">
                  <c:v>534.20000000000005</c:v>
                </c:pt>
                <c:pt idx="24118">
                  <c:v>538.6</c:v>
                </c:pt>
                <c:pt idx="24119">
                  <c:v>535.1</c:v>
                </c:pt>
                <c:pt idx="24120">
                  <c:v>533.20000000000005</c:v>
                </c:pt>
                <c:pt idx="24121">
                  <c:v>533.6</c:v>
                </c:pt>
                <c:pt idx="24122">
                  <c:v>547.1</c:v>
                </c:pt>
                <c:pt idx="24123">
                  <c:v>564.1</c:v>
                </c:pt>
                <c:pt idx="24124">
                  <c:v>548.5</c:v>
                </c:pt>
                <c:pt idx="24125">
                  <c:v>544</c:v>
                </c:pt>
                <c:pt idx="24126">
                  <c:v>545.1</c:v>
                </c:pt>
                <c:pt idx="24127">
                  <c:v>525</c:v>
                </c:pt>
                <c:pt idx="24128">
                  <c:v>530</c:v>
                </c:pt>
                <c:pt idx="24129">
                  <c:v>525.29999999999995</c:v>
                </c:pt>
                <c:pt idx="24130">
                  <c:v>527.4</c:v>
                </c:pt>
                <c:pt idx="24131">
                  <c:v>527.9</c:v>
                </c:pt>
                <c:pt idx="24132">
                  <c:v>522</c:v>
                </c:pt>
                <c:pt idx="24133">
                  <c:v>526</c:v>
                </c:pt>
                <c:pt idx="24134">
                  <c:v>523.29999999999995</c:v>
                </c:pt>
                <c:pt idx="24135">
                  <c:v>536.4</c:v>
                </c:pt>
                <c:pt idx="24136">
                  <c:v>538</c:v>
                </c:pt>
                <c:pt idx="24137">
                  <c:v>537.1</c:v>
                </c:pt>
                <c:pt idx="24138">
                  <c:v>535.20000000000005</c:v>
                </c:pt>
                <c:pt idx="24139">
                  <c:v>534.5</c:v>
                </c:pt>
                <c:pt idx="24140">
                  <c:v>539.4</c:v>
                </c:pt>
                <c:pt idx="24141">
                  <c:v>544.5</c:v>
                </c:pt>
                <c:pt idx="24142">
                  <c:v>538.20000000000005</c:v>
                </c:pt>
                <c:pt idx="24143">
                  <c:v>528.1</c:v>
                </c:pt>
                <c:pt idx="24144">
                  <c:v>511.6</c:v>
                </c:pt>
                <c:pt idx="24145">
                  <c:v>526.29999999999995</c:v>
                </c:pt>
                <c:pt idx="24146">
                  <c:v>519.6</c:v>
                </c:pt>
                <c:pt idx="24147">
                  <c:v>528.5</c:v>
                </c:pt>
                <c:pt idx="24148">
                  <c:v>532.1</c:v>
                </c:pt>
                <c:pt idx="24149">
                  <c:v>514.5</c:v>
                </c:pt>
                <c:pt idx="24150">
                  <c:v>529.20000000000005</c:v>
                </c:pt>
                <c:pt idx="24151">
                  <c:v>515.20000000000005</c:v>
                </c:pt>
                <c:pt idx="24152">
                  <c:v>531.9</c:v>
                </c:pt>
                <c:pt idx="24153">
                  <c:v>528.4</c:v>
                </c:pt>
                <c:pt idx="24154">
                  <c:v>517.4</c:v>
                </c:pt>
                <c:pt idx="24155">
                  <c:v>521</c:v>
                </c:pt>
                <c:pt idx="24156">
                  <c:v>521.70000000000005</c:v>
                </c:pt>
                <c:pt idx="24157">
                  <c:v>543.4</c:v>
                </c:pt>
                <c:pt idx="24158">
                  <c:v>544.79999999999995</c:v>
                </c:pt>
                <c:pt idx="24159">
                  <c:v>542.5</c:v>
                </c:pt>
                <c:pt idx="24160">
                  <c:v>545.9</c:v>
                </c:pt>
                <c:pt idx="24161">
                  <c:v>540.6</c:v>
                </c:pt>
                <c:pt idx="24162">
                  <c:v>540.79999999999995</c:v>
                </c:pt>
                <c:pt idx="24163">
                  <c:v>520.4</c:v>
                </c:pt>
                <c:pt idx="24164">
                  <c:v>535.79999999999995</c:v>
                </c:pt>
                <c:pt idx="24165">
                  <c:v>520</c:v>
                </c:pt>
                <c:pt idx="24166">
                  <c:v>519.4</c:v>
                </c:pt>
                <c:pt idx="24167">
                  <c:v>525.5</c:v>
                </c:pt>
                <c:pt idx="24168">
                  <c:v>530.29999999999995</c:v>
                </c:pt>
                <c:pt idx="24169">
                  <c:v>538.79999999999995</c:v>
                </c:pt>
                <c:pt idx="24170">
                  <c:v>535.79999999999995</c:v>
                </c:pt>
                <c:pt idx="24171">
                  <c:v>538.5</c:v>
                </c:pt>
                <c:pt idx="24172">
                  <c:v>531.1</c:v>
                </c:pt>
                <c:pt idx="24173">
                  <c:v>516.4</c:v>
                </c:pt>
                <c:pt idx="24174">
                  <c:v>519.20000000000005</c:v>
                </c:pt>
                <c:pt idx="24175">
                  <c:v>512.79999999999995</c:v>
                </c:pt>
                <c:pt idx="24176">
                  <c:v>508</c:v>
                </c:pt>
                <c:pt idx="24177">
                  <c:v>513.20000000000005</c:v>
                </c:pt>
                <c:pt idx="24178">
                  <c:v>506.1</c:v>
                </c:pt>
                <c:pt idx="24179">
                  <c:v>510.9</c:v>
                </c:pt>
                <c:pt idx="24180">
                  <c:v>525.29999999999995</c:v>
                </c:pt>
                <c:pt idx="24181">
                  <c:v>522.6</c:v>
                </c:pt>
                <c:pt idx="24182">
                  <c:v>523.9</c:v>
                </c:pt>
                <c:pt idx="24183">
                  <c:v>517.29999999999995</c:v>
                </c:pt>
                <c:pt idx="24184">
                  <c:v>522.9</c:v>
                </c:pt>
                <c:pt idx="24185">
                  <c:v>521.1</c:v>
                </c:pt>
                <c:pt idx="24186">
                  <c:v>522.70000000000005</c:v>
                </c:pt>
                <c:pt idx="24187">
                  <c:v>534.70000000000005</c:v>
                </c:pt>
                <c:pt idx="24188">
                  <c:v>525.9</c:v>
                </c:pt>
                <c:pt idx="24189">
                  <c:v>517.4</c:v>
                </c:pt>
                <c:pt idx="24190">
                  <c:v>506.9</c:v>
                </c:pt>
                <c:pt idx="24191">
                  <c:v>519.70000000000005</c:v>
                </c:pt>
                <c:pt idx="24192">
                  <c:v>524.6</c:v>
                </c:pt>
                <c:pt idx="24193">
                  <c:v>520.6</c:v>
                </c:pt>
                <c:pt idx="24194">
                  <c:v>510.9</c:v>
                </c:pt>
                <c:pt idx="24195">
                  <c:v>521.9</c:v>
                </c:pt>
                <c:pt idx="24196">
                  <c:v>517</c:v>
                </c:pt>
                <c:pt idx="24197">
                  <c:v>516.1</c:v>
                </c:pt>
                <c:pt idx="24198">
                  <c:v>526</c:v>
                </c:pt>
                <c:pt idx="24199">
                  <c:v>534.5</c:v>
                </c:pt>
                <c:pt idx="24200">
                  <c:v>531.4</c:v>
                </c:pt>
                <c:pt idx="24201">
                  <c:v>529.20000000000005</c:v>
                </c:pt>
                <c:pt idx="24202">
                  <c:v>518.5</c:v>
                </c:pt>
                <c:pt idx="24203">
                  <c:v>513.20000000000005</c:v>
                </c:pt>
                <c:pt idx="24204">
                  <c:v>499.4</c:v>
                </c:pt>
                <c:pt idx="24205">
                  <c:v>521.1</c:v>
                </c:pt>
                <c:pt idx="24206">
                  <c:v>523.29999999999995</c:v>
                </c:pt>
                <c:pt idx="24207">
                  <c:v>527.6</c:v>
                </c:pt>
                <c:pt idx="24208">
                  <c:v>515.6</c:v>
                </c:pt>
                <c:pt idx="24209">
                  <c:v>526.20000000000005</c:v>
                </c:pt>
                <c:pt idx="24210">
                  <c:v>515.1</c:v>
                </c:pt>
                <c:pt idx="24211">
                  <c:v>517.6</c:v>
                </c:pt>
                <c:pt idx="24212">
                  <c:v>522</c:v>
                </c:pt>
                <c:pt idx="24213">
                  <c:v>520.79999999999995</c:v>
                </c:pt>
                <c:pt idx="24214">
                  <c:v>525.9</c:v>
                </c:pt>
                <c:pt idx="24215">
                  <c:v>533.79999999999995</c:v>
                </c:pt>
                <c:pt idx="24216">
                  <c:v>534.4</c:v>
                </c:pt>
                <c:pt idx="24217">
                  <c:v>539.6</c:v>
                </c:pt>
                <c:pt idx="24218">
                  <c:v>538.29999999999995</c:v>
                </c:pt>
                <c:pt idx="24219">
                  <c:v>538.4</c:v>
                </c:pt>
                <c:pt idx="24220">
                  <c:v>529.9</c:v>
                </c:pt>
                <c:pt idx="24221">
                  <c:v>514.9</c:v>
                </c:pt>
                <c:pt idx="24222">
                  <c:v>508.3</c:v>
                </c:pt>
                <c:pt idx="24223">
                  <c:v>510.3</c:v>
                </c:pt>
                <c:pt idx="24224">
                  <c:v>505</c:v>
                </c:pt>
                <c:pt idx="24225">
                  <c:v>485.3</c:v>
                </c:pt>
                <c:pt idx="24226">
                  <c:v>495.3</c:v>
                </c:pt>
                <c:pt idx="24227">
                  <c:v>497.9</c:v>
                </c:pt>
                <c:pt idx="24228">
                  <c:v>500.8</c:v>
                </c:pt>
                <c:pt idx="24229">
                  <c:v>509.3</c:v>
                </c:pt>
                <c:pt idx="24230">
                  <c:v>510.6</c:v>
                </c:pt>
                <c:pt idx="24231">
                  <c:v>507.6</c:v>
                </c:pt>
                <c:pt idx="24232">
                  <c:v>519.20000000000005</c:v>
                </c:pt>
                <c:pt idx="24233">
                  <c:v>512.4</c:v>
                </c:pt>
                <c:pt idx="24234">
                  <c:v>509.8</c:v>
                </c:pt>
                <c:pt idx="24235">
                  <c:v>514.20000000000005</c:v>
                </c:pt>
                <c:pt idx="24236">
                  <c:v>512</c:v>
                </c:pt>
                <c:pt idx="24237">
                  <c:v>513.1</c:v>
                </c:pt>
                <c:pt idx="24238">
                  <c:v>521.5</c:v>
                </c:pt>
                <c:pt idx="24239">
                  <c:v>524.1</c:v>
                </c:pt>
                <c:pt idx="24240">
                  <c:v>521</c:v>
                </c:pt>
                <c:pt idx="24241">
                  <c:v>522.9</c:v>
                </c:pt>
                <c:pt idx="24242">
                  <c:v>517.70000000000005</c:v>
                </c:pt>
                <c:pt idx="24243">
                  <c:v>516.29999999999995</c:v>
                </c:pt>
                <c:pt idx="24244">
                  <c:v>510.3</c:v>
                </c:pt>
                <c:pt idx="24245">
                  <c:v>505.9</c:v>
                </c:pt>
                <c:pt idx="24246">
                  <c:v>518.4</c:v>
                </c:pt>
                <c:pt idx="24247">
                  <c:v>517</c:v>
                </c:pt>
                <c:pt idx="24248">
                  <c:v>510.4</c:v>
                </c:pt>
                <c:pt idx="24249">
                  <c:v>506.5</c:v>
                </c:pt>
                <c:pt idx="24250">
                  <c:v>513.79999999999995</c:v>
                </c:pt>
                <c:pt idx="24251">
                  <c:v>514.70000000000005</c:v>
                </c:pt>
                <c:pt idx="24252">
                  <c:v>513.29999999999995</c:v>
                </c:pt>
                <c:pt idx="24253">
                  <c:v>518.4</c:v>
                </c:pt>
                <c:pt idx="24254">
                  <c:v>512.1</c:v>
                </c:pt>
                <c:pt idx="24255">
                  <c:v>520.79999999999995</c:v>
                </c:pt>
                <c:pt idx="24256">
                  <c:v>521.70000000000005</c:v>
                </c:pt>
                <c:pt idx="24257">
                  <c:v>506.8</c:v>
                </c:pt>
                <c:pt idx="24258">
                  <c:v>517</c:v>
                </c:pt>
                <c:pt idx="24259">
                  <c:v>516.9</c:v>
                </c:pt>
                <c:pt idx="24260">
                  <c:v>516.4</c:v>
                </c:pt>
                <c:pt idx="24261">
                  <c:v>510</c:v>
                </c:pt>
                <c:pt idx="24262">
                  <c:v>510.8</c:v>
                </c:pt>
                <c:pt idx="24263">
                  <c:v>514.29999999999995</c:v>
                </c:pt>
                <c:pt idx="24264">
                  <c:v>526.20000000000005</c:v>
                </c:pt>
                <c:pt idx="24265">
                  <c:v>527.79999999999995</c:v>
                </c:pt>
                <c:pt idx="24266">
                  <c:v>522.9</c:v>
                </c:pt>
                <c:pt idx="24267">
                  <c:v>522.5</c:v>
                </c:pt>
                <c:pt idx="24268">
                  <c:v>526.20000000000005</c:v>
                </c:pt>
                <c:pt idx="24269">
                  <c:v>515.70000000000005</c:v>
                </c:pt>
                <c:pt idx="24270">
                  <c:v>511.3</c:v>
                </c:pt>
                <c:pt idx="24271">
                  <c:v>493.9</c:v>
                </c:pt>
                <c:pt idx="24272">
                  <c:v>494.8</c:v>
                </c:pt>
                <c:pt idx="24273">
                  <c:v>493.8</c:v>
                </c:pt>
                <c:pt idx="24274">
                  <c:v>494.8</c:v>
                </c:pt>
                <c:pt idx="24275">
                  <c:v>496.5</c:v>
                </c:pt>
                <c:pt idx="24276">
                  <c:v>507</c:v>
                </c:pt>
                <c:pt idx="24277">
                  <c:v>503.7</c:v>
                </c:pt>
                <c:pt idx="24278">
                  <c:v>512.9</c:v>
                </c:pt>
                <c:pt idx="24279">
                  <c:v>517.4</c:v>
                </c:pt>
                <c:pt idx="24280">
                  <c:v>514.29999999999995</c:v>
                </c:pt>
                <c:pt idx="24281">
                  <c:v>514.29999999999995</c:v>
                </c:pt>
                <c:pt idx="24282">
                  <c:v>510.9</c:v>
                </c:pt>
                <c:pt idx="24283">
                  <c:v>513.9</c:v>
                </c:pt>
                <c:pt idx="24284">
                  <c:v>511.3</c:v>
                </c:pt>
                <c:pt idx="24285">
                  <c:v>514.29999999999995</c:v>
                </c:pt>
                <c:pt idx="24286">
                  <c:v>511.7</c:v>
                </c:pt>
                <c:pt idx="24287">
                  <c:v>513</c:v>
                </c:pt>
                <c:pt idx="24288">
                  <c:v>504.9</c:v>
                </c:pt>
                <c:pt idx="24289">
                  <c:v>506.1</c:v>
                </c:pt>
                <c:pt idx="24290">
                  <c:v>505.2</c:v>
                </c:pt>
                <c:pt idx="24291">
                  <c:v>506.3</c:v>
                </c:pt>
                <c:pt idx="24292">
                  <c:v>514.9</c:v>
                </c:pt>
                <c:pt idx="24293">
                  <c:v>514</c:v>
                </c:pt>
                <c:pt idx="24294">
                  <c:v>513.1</c:v>
                </c:pt>
                <c:pt idx="24295">
                  <c:v>505.2</c:v>
                </c:pt>
                <c:pt idx="24296">
                  <c:v>507.9</c:v>
                </c:pt>
                <c:pt idx="24297">
                  <c:v>495.4</c:v>
                </c:pt>
                <c:pt idx="24298">
                  <c:v>492.5</c:v>
                </c:pt>
                <c:pt idx="24299">
                  <c:v>500</c:v>
                </c:pt>
                <c:pt idx="24300">
                  <c:v>504.1</c:v>
                </c:pt>
                <c:pt idx="24301">
                  <c:v>510.5</c:v>
                </c:pt>
                <c:pt idx="24302">
                  <c:v>509.6</c:v>
                </c:pt>
                <c:pt idx="24303">
                  <c:v>506.3</c:v>
                </c:pt>
                <c:pt idx="24304">
                  <c:v>493.3</c:v>
                </c:pt>
                <c:pt idx="24305">
                  <c:v>508.8</c:v>
                </c:pt>
                <c:pt idx="24306">
                  <c:v>510.6</c:v>
                </c:pt>
                <c:pt idx="24307">
                  <c:v>499.1</c:v>
                </c:pt>
                <c:pt idx="24308">
                  <c:v>490.3</c:v>
                </c:pt>
                <c:pt idx="24309">
                  <c:v>488.7</c:v>
                </c:pt>
                <c:pt idx="24310">
                  <c:v>495.8</c:v>
                </c:pt>
                <c:pt idx="24311">
                  <c:v>503.6</c:v>
                </c:pt>
                <c:pt idx="24312">
                  <c:v>509.5</c:v>
                </c:pt>
                <c:pt idx="24313">
                  <c:v>514.20000000000005</c:v>
                </c:pt>
                <c:pt idx="24314">
                  <c:v>507.6</c:v>
                </c:pt>
                <c:pt idx="24315">
                  <c:v>507.9</c:v>
                </c:pt>
                <c:pt idx="24316">
                  <c:v>515.5</c:v>
                </c:pt>
                <c:pt idx="24317">
                  <c:v>507.9</c:v>
                </c:pt>
                <c:pt idx="24318">
                  <c:v>509.3</c:v>
                </c:pt>
                <c:pt idx="24319">
                  <c:v>511.6</c:v>
                </c:pt>
                <c:pt idx="24320">
                  <c:v>505</c:v>
                </c:pt>
                <c:pt idx="24321">
                  <c:v>512.5</c:v>
                </c:pt>
                <c:pt idx="24322">
                  <c:v>514.5</c:v>
                </c:pt>
                <c:pt idx="24323">
                  <c:v>503.9</c:v>
                </c:pt>
                <c:pt idx="24324">
                  <c:v>517.5</c:v>
                </c:pt>
                <c:pt idx="24325">
                  <c:v>516.9</c:v>
                </c:pt>
                <c:pt idx="24326">
                  <c:v>513.79999999999995</c:v>
                </c:pt>
                <c:pt idx="24327">
                  <c:v>514.79999999999995</c:v>
                </c:pt>
                <c:pt idx="24328">
                  <c:v>511.3</c:v>
                </c:pt>
                <c:pt idx="24329">
                  <c:v>513.5</c:v>
                </c:pt>
                <c:pt idx="24330">
                  <c:v>519.29999999999995</c:v>
                </c:pt>
                <c:pt idx="24331">
                  <c:v>526.9</c:v>
                </c:pt>
                <c:pt idx="24332">
                  <c:v>524.70000000000005</c:v>
                </c:pt>
                <c:pt idx="24333">
                  <c:v>517.20000000000005</c:v>
                </c:pt>
                <c:pt idx="24334">
                  <c:v>510.3</c:v>
                </c:pt>
                <c:pt idx="24335">
                  <c:v>511.6</c:v>
                </c:pt>
                <c:pt idx="24336">
                  <c:v>516.29999999999995</c:v>
                </c:pt>
                <c:pt idx="24337">
                  <c:v>520.70000000000005</c:v>
                </c:pt>
                <c:pt idx="24338">
                  <c:v>509.5</c:v>
                </c:pt>
                <c:pt idx="24339">
                  <c:v>514.5</c:v>
                </c:pt>
                <c:pt idx="24340">
                  <c:v>514.4</c:v>
                </c:pt>
                <c:pt idx="24341">
                  <c:v>516.6</c:v>
                </c:pt>
                <c:pt idx="24342">
                  <c:v>523.29999999999995</c:v>
                </c:pt>
                <c:pt idx="24343">
                  <c:v>524.20000000000005</c:v>
                </c:pt>
                <c:pt idx="24344">
                  <c:v>523.79999999999995</c:v>
                </c:pt>
                <c:pt idx="24345">
                  <c:v>521.4</c:v>
                </c:pt>
                <c:pt idx="24346">
                  <c:v>512.29999999999995</c:v>
                </c:pt>
                <c:pt idx="24347">
                  <c:v>513.6</c:v>
                </c:pt>
                <c:pt idx="24348">
                  <c:v>516.79999999999995</c:v>
                </c:pt>
                <c:pt idx="24349">
                  <c:v>516</c:v>
                </c:pt>
                <c:pt idx="24350">
                  <c:v>522.6</c:v>
                </c:pt>
                <c:pt idx="24351">
                  <c:v>508.5</c:v>
                </c:pt>
                <c:pt idx="24352">
                  <c:v>502.4</c:v>
                </c:pt>
                <c:pt idx="24353">
                  <c:v>517.9</c:v>
                </c:pt>
                <c:pt idx="24354">
                  <c:v>512.4</c:v>
                </c:pt>
                <c:pt idx="24355">
                  <c:v>513.6</c:v>
                </c:pt>
                <c:pt idx="24356">
                  <c:v>504.8</c:v>
                </c:pt>
                <c:pt idx="24357">
                  <c:v>515.70000000000005</c:v>
                </c:pt>
                <c:pt idx="24358">
                  <c:v>511.9</c:v>
                </c:pt>
                <c:pt idx="24359">
                  <c:v>515.4</c:v>
                </c:pt>
                <c:pt idx="24360">
                  <c:v>513.20000000000005</c:v>
                </c:pt>
                <c:pt idx="24361">
                  <c:v>517.5</c:v>
                </c:pt>
                <c:pt idx="24362">
                  <c:v>519.70000000000005</c:v>
                </c:pt>
                <c:pt idx="24363">
                  <c:v>506.1</c:v>
                </c:pt>
                <c:pt idx="24364">
                  <c:v>517</c:v>
                </c:pt>
                <c:pt idx="24365">
                  <c:v>524.6</c:v>
                </c:pt>
                <c:pt idx="24366">
                  <c:v>534.29999999999995</c:v>
                </c:pt>
                <c:pt idx="24367">
                  <c:v>538.4</c:v>
                </c:pt>
                <c:pt idx="24368">
                  <c:v>533.6</c:v>
                </c:pt>
                <c:pt idx="24369">
                  <c:v>523.79999999999995</c:v>
                </c:pt>
                <c:pt idx="24370">
                  <c:v>508.7</c:v>
                </c:pt>
                <c:pt idx="24371">
                  <c:v>514</c:v>
                </c:pt>
                <c:pt idx="24372">
                  <c:v>520</c:v>
                </c:pt>
                <c:pt idx="24373">
                  <c:v>532.29999999999995</c:v>
                </c:pt>
                <c:pt idx="24374">
                  <c:v>532.79999999999995</c:v>
                </c:pt>
                <c:pt idx="24375">
                  <c:v>537</c:v>
                </c:pt>
                <c:pt idx="24376">
                  <c:v>536.9</c:v>
                </c:pt>
                <c:pt idx="24377">
                  <c:v>532</c:v>
                </c:pt>
                <c:pt idx="24378">
                  <c:v>526.29999999999995</c:v>
                </c:pt>
                <c:pt idx="24379">
                  <c:v>507.7</c:v>
                </c:pt>
                <c:pt idx="24380">
                  <c:v>501</c:v>
                </c:pt>
                <c:pt idx="24381">
                  <c:v>500.9</c:v>
                </c:pt>
                <c:pt idx="24382">
                  <c:v>502.7</c:v>
                </c:pt>
                <c:pt idx="24383">
                  <c:v>503.5</c:v>
                </c:pt>
                <c:pt idx="24384">
                  <c:v>513.6</c:v>
                </c:pt>
                <c:pt idx="24385">
                  <c:v>514.70000000000005</c:v>
                </c:pt>
                <c:pt idx="24386">
                  <c:v>509.8</c:v>
                </c:pt>
                <c:pt idx="24387">
                  <c:v>511.6</c:v>
                </c:pt>
                <c:pt idx="24388">
                  <c:v>510.7</c:v>
                </c:pt>
                <c:pt idx="24389">
                  <c:v>514.70000000000005</c:v>
                </c:pt>
                <c:pt idx="24390">
                  <c:v>508.3</c:v>
                </c:pt>
                <c:pt idx="24391">
                  <c:v>516.9</c:v>
                </c:pt>
                <c:pt idx="24392">
                  <c:v>506.4</c:v>
                </c:pt>
                <c:pt idx="24393">
                  <c:v>513.70000000000005</c:v>
                </c:pt>
                <c:pt idx="24394">
                  <c:v>509.5</c:v>
                </c:pt>
                <c:pt idx="24395">
                  <c:v>526.6</c:v>
                </c:pt>
                <c:pt idx="24396">
                  <c:v>521.5</c:v>
                </c:pt>
                <c:pt idx="24397">
                  <c:v>511.4</c:v>
                </c:pt>
                <c:pt idx="24398">
                  <c:v>509.6</c:v>
                </c:pt>
                <c:pt idx="24399">
                  <c:v>511.7</c:v>
                </c:pt>
                <c:pt idx="24400">
                  <c:v>496.3</c:v>
                </c:pt>
                <c:pt idx="24401">
                  <c:v>513.6</c:v>
                </c:pt>
                <c:pt idx="24402">
                  <c:v>514.5</c:v>
                </c:pt>
                <c:pt idx="24403">
                  <c:v>517.1</c:v>
                </c:pt>
                <c:pt idx="24404">
                  <c:v>515.29999999999995</c:v>
                </c:pt>
                <c:pt idx="24405">
                  <c:v>515.79999999999995</c:v>
                </c:pt>
                <c:pt idx="24406">
                  <c:v>519.1</c:v>
                </c:pt>
                <c:pt idx="24407">
                  <c:v>510.7</c:v>
                </c:pt>
                <c:pt idx="24408">
                  <c:v>515.20000000000005</c:v>
                </c:pt>
                <c:pt idx="24409">
                  <c:v>533.5</c:v>
                </c:pt>
                <c:pt idx="24410">
                  <c:v>537.5</c:v>
                </c:pt>
                <c:pt idx="24411">
                  <c:v>529.29999999999995</c:v>
                </c:pt>
                <c:pt idx="24412">
                  <c:v>522.70000000000005</c:v>
                </c:pt>
                <c:pt idx="24413">
                  <c:v>513</c:v>
                </c:pt>
                <c:pt idx="24414">
                  <c:v>505.2</c:v>
                </c:pt>
                <c:pt idx="24415">
                  <c:v>515.9</c:v>
                </c:pt>
                <c:pt idx="24416">
                  <c:v>517.70000000000005</c:v>
                </c:pt>
                <c:pt idx="24417">
                  <c:v>517.79999999999995</c:v>
                </c:pt>
                <c:pt idx="24418">
                  <c:v>526.20000000000005</c:v>
                </c:pt>
                <c:pt idx="24419">
                  <c:v>527.1</c:v>
                </c:pt>
                <c:pt idx="24420">
                  <c:v>523.20000000000005</c:v>
                </c:pt>
                <c:pt idx="24421">
                  <c:v>517.9</c:v>
                </c:pt>
                <c:pt idx="24422">
                  <c:v>519.6</c:v>
                </c:pt>
                <c:pt idx="24423">
                  <c:v>519</c:v>
                </c:pt>
                <c:pt idx="24424">
                  <c:v>521.4</c:v>
                </c:pt>
                <c:pt idx="24425">
                  <c:v>520.5</c:v>
                </c:pt>
                <c:pt idx="24426">
                  <c:v>526.4</c:v>
                </c:pt>
                <c:pt idx="24427">
                  <c:v>539.20000000000005</c:v>
                </c:pt>
                <c:pt idx="24428">
                  <c:v>542.29999999999995</c:v>
                </c:pt>
                <c:pt idx="24429">
                  <c:v>535.4</c:v>
                </c:pt>
                <c:pt idx="24430">
                  <c:v>530.4</c:v>
                </c:pt>
                <c:pt idx="24431">
                  <c:v>522.9</c:v>
                </c:pt>
                <c:pt idx="24432">
                  <c:v>520.20000000000005</c:v>
                </c:pt>
                <c:pt idx="24433">
                  <c:v>512</c:v>
                </c:pt>
                <c:pt idx="24434">
                  <c:v>509.8</c:v>
                </c:pt>
                <c:pt idx="24435">
                  <c:v>509.3</c:v>
                </c:pt>
                <c:pt idx="24436">
                  <c:v>515.9</c:v>
                </c:pt>
                <c:pt idx="24437">
                  <c:v>522</c:v>
                </c:pt>
                <c:pt idx="24438">
                  <c:v>520.79999999999995</c:v>
                </c:pt>
                <c:pt idx="24439">
                  <c:v>521.5</c:v>
                </c:pt>
                <c:pt idx="24440">
                  <c:v>519.29999999999995</c:v>
                </c:pt>
                <c:pt idx="24441">
                  <c:v>521.70000000000005</c:v>
                </c:pt>
                <c:pt idx="24442">
                  <c:v>519.29999999999995</c:v>
                </c:pt>
                <c:pt idx="24443">
                  <c:v>519.29999999999995</c:v>
                </c:pt>
                <c:pt idx="24444">
                  <c:v>520.5</c:v>
                </c:pt>
                <c:pt idx="24445">
                  <c:v>520.79999999999995</c:v>
                </c:pt>
                <c:pt idx="24446">
                  <c:v>519.1</c:v>
                </c:pt>
                <c:pt idx="24447">
                  <c:v>520.9</c:v>
                </c:pt>
                <c:pt idx="24448">
                  <c:v>518.70000000000005</c:v>
                </c:pt>
                <c:pt idx="24449">
                  <c:v>520.1</c:v>
                </c:pt>
                <c:pt idx="24450">
                  <c:v>513.1</c:v>
                </c:pt>
                <c:pt idx="24451">
                  <c:v>524.4</c:v>
                </c:pt>
                <c:pt idx="24452">
                  <c:v>520.1</c:v>
                </c:pt>
                <c:pt idx="24453">
                  <c:v>507.4</c:v>
                </c:pt>
                <c:pt idx="24454">
                  <c:v>515</c:v>
                </c:pt>
                <c:pt idx="24455">
                  <c:v>520.70000000000005</c:v>
                </c:pt>
                <c:pt idx="24456">
                  <c:v>527.1</c:v>
                </c:pt>
                <c:pt idx="24457">
                  <c:v>527</c:v>
                </c:pt>
                <c:pt idx="24458">
                  <c:v>537.1</c:v>
                </c:pt>
                <c:pt idx="24459">
                  <c:v>534.9</c:v>
                </c:pt>
                <c:pt idx="24460">
                  <c:v>533.1</c:v>
                </c:pt>
                <c:pt idx="24461">
                  <c:v>522.9</c:v>
                </c:pt>
                <c:pt idx="24462">
                  <c:v>510.2</c:v>
                </c:pt>
                <c:pt idx="24463">
                  <c:v>513.20000000000005</c:v>
                </c:pt>
                <c:pt idx="24464">
                  <c:v>512.4</c:v>
                </c:pt>
                <c:pt idx="24465">
                  <c:v>512.79999999999995</c:v>
                </c:pt>
                <c:pt idx="24466">
                  <c:v>501.1</c:v>
                </c:pt>
                <c:pt idx="24467">
                  <c:v>514.29999999999995</c:v>
                </c:pt>
                <c:pt idx="24468">
                  <c:v>517.1</c:v>
                </c:pt>
                <c:pt idx="24469">
                  <c:v>515.5</c:v>
                </c:pt>
                <c:pt idx="24470">
                  <c:v>516.4</c:v>
                </c:pt>
                <c:pt idx="24471">
                  <c:v>512.70000000000005</c:v>
                </c:pt>
                <c:pt idx="24472">
                  <c:v>516.79999999999995</c:v>
                </c:pt>
                <c:pt idx="24473">
                  <c:v>506.7</c:v>
                </c:pt>
                <c:pt idx="24474">
                  <c:v>509.9</c:v>
                </c:pt>
                <c:pt idx="24475">
                  <c:v>520.70000000000005</c:v>
                </c:pt>
                <c:pt idx="24476">
                  <c:v>520.70000000000005</c:v>
                </c:pt>
                <c:pt idx="24477">
                  <c:v>507.6</c:v>
                </c:pt>
                <c:pt idx="24478">
                  <c:v>509.2</c:v>
                </c:pt>
                <c:pt idx="24479">
                  <c:v>494.7</c:v>
                </c:pt>
                <c:pt idx="24480">
                  <c:v>499</c:v>
                </c:pt>
                <c:pt idx="24481">
                  <c:v>499.7</c:v>
                </c:pt>
                <c:pt idx="24482">
                  <c:v>494.9</c:v>
                </c:pt>
                <c:pt idx="24483">
                  <c:v>497.1</c:v>
                </c:pt>
                <c:pt idx="24484">
                  <c:v>505.6</c:v>
                </c:pt>
                <c:pt idx="24485">
                  <c:v>502</c:v>
                </c:pt>
                <c:pt idx="24486">
                  <c:v>506.9</c:v>
                </c:pt>
                <c:pt idx="24487">
                  <c:v>497.7</c:v>
                </c:pt>
                <c:pt idx="24488">
                  <c:v>500.8</c:v>
                </c:pt>
                <c:pt idx="24489">
                  <c:v>500.6</c:v>
                </c:pt>
                <c:pt idx="24490">
                  <c:v>495.8</c:v>
                </c:pt>
                <c:pt idx="24491">
                  <c:v>500.2</c:v>
                </c:pt>
                <c:pt idx="24492">
                  <c:v>503.9</c:v>
                </c:pt>
                <c:pt idx="24493">
                  <c:v>499.1</c:v>
                </c:pt>
                <c:pt idx="24494">
                  <c:v>500.5</c:v>
                </c:pt>
                <c:pt idx="24495">
                  <c:v>498.3</c:v>
                </c:pt>
                <c:pt idx="24496">
                  <c:v>519.1</c:v>
                </c:pt>
                <c:pt idx="24497">
                  <c:v>527.4</c:v>
                </c:pt>
                <c:pt idx="24498">
                  <c:v>525.20000000000005</c:v>
                </c:pt>
                <c:pt idx="24499">
                  <c:v>524.29999999999995</c:v>
                </c:pt>
                <c:pt idx="24500">
                  <c:v>522.4</c:v>
                </c:pt>
                <c:pt idx="24501">
                  <c:v>528.29999999999995</c:v>
                </c:pt>
                <c:pt idx="24502">
                  <c:v>520.4</c:v>
                </c:pt>
                <c:pt idx="24503">
                  <c:v>508</c:v>
                </c:pt>
                <c:pt idx="24504">
                  <c:v>503.6</c:v>
                </c:pt>
                <c:pt idx="24505">
                  <c:v>505.6</c:v>
                </c:pt>
                <c:pt idx="24506">
                  <c:v>506.5</c:v>
                </c:pt>
                <c:pt idx="24507">
                  <c:v>504.3</c:v>
                </c:pt>
                <c:pt idx="24508">
                  <c:v>514</c:v>
                </c:pt>
                <c:pt idx="24509">
                  <c:v>507.8</c:v>
                </c:pt>
                <c:pt idx="24510">
                  <c:v>510.7</c:v>
                </c:pt>
                <c:pt idx="24511">
                  <c:v>511</c:v>
                </c:pt>
                <c:pt idx="24512">
                  <c:v>502.6</c:v>
                </c:pt>
                <c:pt idx="24513">
                  <c:v>511.5</c:v>
                </c:pt>
                <c:pt idx="24514">
                  <c:v>517</c:v>
                </c:pt>
                <c:pt idx="24515">
                  <c:v>528.5</c:v>
                </c:pt>
                <c:pt idx="24516">
                  <c:v>524.9</c:v>
                </c:pt>
                <c:pt idx="24517">
                  <c:v>508.2</c:v>
                </c:pt>
                <c:pt idx="24518">
                  <c:v>508.2</c:v>
                </c:pt>
                <c:pt idx="24519">
                  <c:v>511.6</c:v>
                </c:pt>
                <c:pt idx="24520">
                  <c:v>511.6</c:v>
                </c:pt>
                <c:pt idx="24521">
                  <c:v>509.4</c:v>
                </c:pt>
                <c:pt idx="24522">
                  <c:v>512.5</c:v>
                </c:pt>
                <c:pt idx="24523">
                  <c:v>511.9</c:v>
                </c:pt>
                <c:pt idx="24524">
                  <c:v>511.9</c:v>
                </c:pt>
                <c:pt idx="24525">
                  <c:v>509.9</c:v>
                </c:pt>
                <c:pt idx="24526">
                  <c:v>526</c:v>
                </c:pt>
                <c:pt idx="24527">
                  <c:v>531.4</c:v>
                </c:pt>
                <c:pt idx="24528">
                  <c:v>528.1</c:v>
                </c:pt>
                <c:pt idx="24529">
                  <c:v>537.6</c:v>
                </c:pt>
                <c:pt idx="24530">
                  <c:v>532.79999999999995</c:v>
                </c:pt>
                <c:pt idx="24531">
                  <c:v>529.29999999999995</c:v>
                </c:pt>
                <c:pt idx="24532">
                  <c:v>530.5</c:v>
                </c:pt>
                <c:pt idx="24533">
                  <c:v>530.1</c:v>
                </c:pt>
                <c:pt idx="24534">
                  <c:v>535</c:v>
                </c:pt>
                <c:pt idx="24535">
                  <c:v>532.79999999999995</c:v>
                </c:pt>
                <c:pt idx="24536">
                  <c:v>516</c:v>
                </c:pt>
                <c:pt idx="24537">
                  <c:v>507.5</c:v>
                </c:pt>
                <c:pt idx="24538">
                  <c:v>498.3</c:v>
                </c:pt>
                <c:pt idx="24539">
                  <c:v>492.6</c:v>
                </c:pt>
                <c:pt idx="24540">
                  <c:v>508.7</c:v>
                </c:pt>
                <c:pt idx="24541">
                  <c:v>514.6</c:v>
                </c:pt>
                <c:pt idx="24542">
                  <c:v>508.9</c:v>
                </c:pt>
                <c:pt idx="24543">
                  <c:v>513</c:v>
                </c:pt>
                <c:pt idx="24544">
                  <c:v>512.29999999999995</c:v>
                </c:pt>
                <c:pt idx="24545">
                  <c:v>512.29999999999995</c:v>
                </c:pt>
                <c:pt idx="24546">
                  <c:v>514.6</c:v>
                </c:pt>
                <c:pt idx="24547">
                  <c:v>512.79999999999995</c:v>
                </c:pt>
                <c:pt idx="24548">
                  <c:v>518.9</c:v>
                </c:pt>
                <c:pt idx="24549">
                  <c:v>524.20000000000005</c:v>
                </c:pt>
                <c:pt idx="24550">
                  <c:v>525.70000000000005</c:v>
                </c:pt>
                <c:pt idx="24551">
                  <c:v>530.9</c:v>
                </c:pt>
                <c:pt idx="24552">
                  <c:v>515.1</c:v>
                </c:pt>
                <c:pt idx="24553">
                  <c:v>519.20000000000005</c:v>
                </c:pt>
                <c:pt idx="24554">
                  <c:v>509.9</c:v>
                </c:pt>
                <c:pt idx="24555">
                  <c:v>505.2</c:v>
                </c:pt>
                <c:pt idx="24556">
                  <c:v>487.8</c:v>
                </c:pt>
                <c:pt idx="24557">
                  <c:v>508.2</c:v>
                </c:pt>
                <c:pt idx="24558">
                  <c:v>497.7</c:v>
                </c:pt>
                <c:pt idx="24559">
                  <c:v>513.1</c:v>
                </c:pt>
                <c:pt idx="24560">
                  <c:v>506.1</c:v>
                </c:pt>
                <c:pt idx="24561">
                  <c:v>512.1</c:v>
                </c:pt>
                <c:pt idx="24562">
                  <c:v>502.3</c:v>
                </c:pt>
                <c:pt idx="24563">
                  <c:v>511.1</c:v>
                </c:pt>
                <c:pt idx="24564">
                  <c:v>512.29999999999995</c:v>
                </c:pt>
                <c:pt idx="24565">
                  <c:v>514.29999999999995</c:v>
                </c:pt>
                <c:pt idx="24566">
                  <c:v>512.6</c:v>
                </c:pt>
                <c:pt idx="24567">
                  <c:v>521.6</c:v>
                </c:pt>
                <c:pt idx="24568">
                  <c:v>525.6</c:v>
                </c:pt>
                <c:pt idx="24569">
                  <c:v>512.4</c:v>
                </c:pt>
                <c:pt idx="24570">
                  <c:v>510.5</c:v>
                </c:pt>
                <c:pt idx="24571">
                  <c:v>504.4</c:v>
                </c:pt>
                <c:pt idx="24572">
                  <c:v>513.70000000000005</c:v>
                </c:pt>
                <c:pt idx="24573">
                  <c:v>508.9</c:v>
                </c:pt>
                <c:pt idx="24574">
                  <c:v>511</c:v>
                </c:pt>
                <c:pt idx="24575">
                  <c:v>503.9</c:v>
                </c:pt>
                <c:pt idx="24576">
                  <c:v>515.20000000000005</c:v>
                </c:pt>
                <c:pt idx="24577">
                  <c:v>509.5</c:v>
                </c:pt>
                <c:pt idx="24578">
                  <c:v>508.2</c:v>
                </c:pt>
                <c:pt idx="24579">
                  <c:v>513.5</c:v>
                </c:pt>
                <c:pt idx="24580">
                  <c:v>526</c:v>
                </c:pt>
                <c:pt idx="24581">
                  <c:v>527.29999999999995</c:v>
                </c:pt>
                <c:pt idx="24582">
                  <c:v>532.4</c:v>
                </c:pt>
                <c:pt idx="24583">
                  <c:v>531.70000000000005</c:v>
                </c:pt>
                <c:pt idx="24584">
                  <c:v>514.20000000000005</c:v>
                </c:pt>
                <c:pt idx="24585">
                  <c:v>511.5</c:v>
                </c:pt>
                <c:pt idx="24586">
                  <c:v>510.8</c:v>
                </c:pt>
                <c:pt idx="24587">
                  <c:v>508.6</c:v>
                </c:pt>
                <c:pt idx="24588">
                  <c:v>496.4</c:v>
                </c:pt>
                <c:pt idx="24589">
                  <c:v>501</c:v>
                </c:pt>
                <c:pt idx="24590">
                  <c:v>510.8</c:v>
                </c:pt>
                <c:pt idx="24591">
                  <c:v>497.6</c:v>
                </c:pt>
                <c:pt idx="24592">
                  <c:v>509.6</c:v>
                </c:pt>
                <c:pt idx="24593">
                  <c:v>507</c:v>
                </c:pt>
                <c:pt idx="24594">
                  <c:v>506.5</c:v>
                </c:pt>
                <c:pt idx="24595">
                  <c:v>508.7</c:v>
                </c:pt>
                <c:pt idx="24596">
                  <c:v>514.9</c:v>
                </c:pt>
                <c:pt idx="24597">
                  <c:v>524.29999999999995</c:v>
                </c:pt>
                <c:pt idx="24598">
                  <c:v>531.5</c:v>
                </c:pt>
                <c:pt idx="24599">
                  <c:v>529.70000000000005</c:v>
                </c:pt>
                <c:pt idx="24600">
                  <c:v>536.79999999999995</c:v>
                </c:pt>
                <c:pt idx="24601">
                  <c:v>533.9</c:v>
                </c:pt>
                <c:pt idx="24602">
                  <c:v>534.79999999999995</c:v>
                </c:pt>
                <c:pt idx="24603">
                  <c:v>529.29999999999995</c:v>
                </c:pt>
                <c:pt idx="24604">
                  <c:v>532.9</c:v>
                </c:pt>
                <c:pt idx="24605">
                  <c:v>525.9</c:v>
                </c:pt>
                <c:pt idx="24606">
                  <c:v>518.1</c:v>
                </c:pt>
                <c:pt idx="24607">
                  <c:v>525.6</c:v>
                </c:pt>
                <c:pt idx="24608">
                  <c:v>515.9</c:v>
                </c:pt>
                <c:pt idx="24609">
                  <c:v>507</c:v>
                </c:pt>
                <c:pt idx="24610">
                  <c:v>501.6</c:v>
                </c:pt>
                <c:pt idx="24611">
                  <c:v>499.2</c:v>
                </c:pt>
                <c:pt idx="24612">
                  <c:v>507.6</c:v>
                </c:pt>
                <c:pt idx="24613">
                  <c:v>505.4</c:v>
                </c:pt>
                <c:pt idx="24614">
                  <c:v>506.3</c:v>
                </c:pt>
                <c:pt idx="24615">
                  <c:v>510.9</c:v>
                </c:pt>
                <c:pt idx="24616">
                  <c:v>501</c:v>
                </c:pt>
                <c:pt idx="24617">
                  <c:v>504.6</c:v>
                </c:pt>
                <c:pt idx="24618">
                  <c:v>505.5</c:v>
                </c:pt>
                <c:pt idx="24619">
                  <c:v>499.8</c:v>
                </c:pt>
                <c:pt idx="24620">
                  <c:v>522.4</c:v>
                </c:pt>
                <c:pt idx="24621">
                  <c:v>522</c:v>
                </c:pt>
                <c:pt idx="24622">
                  <c:v>514.20000000000005</c:v>
                </c:pt>
                <c:pt idx="24623">
                  <c:v>528.29999999999995</c:v>
                </c:pt>
                <c:pt idx="24624">
                  <c:v>523.79999999999995</c:v>
                </c:pt>
                <c:pt idx="24625">
                  <c:v>523.79999999999995</c:v>
                </c:pt>
                <c:pt idx="24626">
                  <c:v>510.6</c:v>
                </c:pt>
                <c:pt idx="24627">
                  <c:v>515.79999999999995</c:v>
                </c:pt>
                <c:pt idx="24628">
                  <c:v>526.29999999999995</c:v>
                </c:pt>
                <c:pt idx="24629">
                  <c:v>512.1</c:v>
                </c:pt>
                <c:pt idx="24630">
                  <c:v>496.4</c:v>
                </c:pt>
                <c:pt idx="24631">
                  <c:v>502.5</c:v>
                </c:pt>
                <c:pt idx="24632">
                  <c:v>500.7</c:v>
                </c:pt>
                <c:pt idx="24633">
                  <c:v>489</c:v>
                </c:pt>
                <c:pt idx="24634">
                  <c:v>509.3</c:v>
                </c:pt>
                <c:pt idx="24635">
                  <c:v>509.3</c:v>
                </c:pt>
                <c:pt idx="24636">
                  <c:v>509.3</c:v>
                </c:pt>
                <c:pt idx="24637">
                  <c:v>505.3</c:v>
                </c:pt>
                <c:pt idx="24638">
                  <c:v>504.4</c:v>
                </c:pt>
                <c:pt idx="24639">
                  <c:v>509.5</c:v>
                </c:pt>
                <c:pt idx="24640">
                  <c:v>515.6</c:v>
                </c:pt>
                <c:pt idx="24641">
                  <c:v>520</c:v>
                </c:pt>
                <c:pt idx="24642">
                  <c:v>521.1</c:v>
                </c:pt>
                <c:pt idx="24643">
                  <c:v>521.70000000000005</c:v>
                </c:pt>
                <c:pt idx="24644">
                  <c:v>509.8</c:v>
                </c:pt>
                <c:pt idx="24645">
                  <c:v>507.7</c:v>
                </c:pt>
                <c:pt idx="24646">
                  <c:v>504.7</c:v>
                </c:pt>
                <c:pt idx="24647">
                  <c:v>499.4</c:v>
                </c:pt>
                <c:pt idx="24648">
                  <c:v>505.6</c:v>
                </c:pt>
                <c:pt idx="24649">
                  <c:v>510.3</c:v>
                </c:pt>
                <c:pt idx="24650">
                  <c:v>505.1</c:v>
                </c:pt>
                <c:pt idx="24651">
                  <c:v>507.6</c:v>
                </c:pt>
                <c:pt idx="24652">
                  <c:v>493.2</c:v>
                </c:pt>
                <c:pt idx="24653">
                  <c:v>508.3</c:v>
                </c:pt>
                <c:pt idx="24654">
                  <c:v>502.2</c:v>
                </c:pt>
                <c:pt idx="24655">
                  <c:v>509</c:v>
                </c:pt>
                <c:pt idx="24656">
                  <c:v>512</c:v>
                </c:pt>
                <c:pt idx="24657">
                  <c:v>525.29999999999995</c:v>
                </c:pt>
                <c:pt idx="24658">
                  <c:v>529.29999999999995</c:v>
                </c:pt>
                <c:pt idx="24659">
                  <c:v>521.70000000000005</c:v>
                </c:pt>
                <c:pt idx="24660">
                  <c:v>514.9</c:v>
                </c:pt>
                <c:pt idx="24661">
                  <c:v>524</c:v>
                </c:pt>
                <c:pt idx="24662">
                  <c:v>512.5</c:v>
                </c:pt>
                <c:pt idx="24663">
                  <c:v>511</c:v>
                </c:pt>
                <c:pt idx="24664">
                  <c:v>505</c:v>
                </c:pt>
                <c:pt idx="24665">
                  <c:v>496.2</c:v>
                </c:pt>
                <c:pt idx="24666">
                  <c:v>488.5</c:v>
                </c:pt>
                <c:pt idx="24667">
                  <c:v>482</c:v>
                </c:pt>
                <c:pt idx="24668">
                  <c:v>480.3</c:v>
                </c:pt>
                <c:pt idx="24669">
                  <c:v>492</c:v>
                </c:pt>
                <c:pt idx="24670">
                  <c:v>494.9</c:v>
                </c:pt>
                <c:pt idx="24671">
                  <c:v>517.9</c:v>
                </c:pt>
                <c:pt idx="24672">
                  <c:v>511.1</c:v>
                </c:pt>
                <c:pt idx="24673">
                  <c:v>517.70000000000005</c:v>
                </c:pt>
                <c:pt idx="24674">
                  <c:v>509.3</c:v>
                </c:pt>
                <c:pt idx="24675">
                  <c:v>502.8</c:v>
                </c:pt>
                <c:pt idx="24676">
                  <c:v>494.8</c:v>
                </c:pt>
                <c:pt idx="24677">
                  <c:v>497.4</c:v>
                </c:pt>
                <c:pt idx="24678">
                  <c:v>508.8</c:v>
                </c:pt>
                <c:pt idx="24679">
                  <c:v>505.2</c:v>
                </c:pt>
                <c:pt idx="24680">
                  <c:v>508.3</c:v>
                </c:pt>
                <c:pt idx="24681">
                  <c:v>504.8</c:v>
                </c:pt>
                <c:pt idx="24682">
                  <c:v>506.2</c:v>
                </c:pt>
                <c:pt idx="24683">
                  <c:v>501.2</c:v>
                </c:pt>
                <c:pt idx="24684">
                  <c:v>495</c:v>
                </c:pt>
                <c:pt idx="24685">
                  <c:v>509.4</c:v>
                </c:pt>
                <c:pt idx="24686">
                  <c:v>507.7</c:v>
                </c:pt>
                <c:pt idx="24687">
                  <c:v>509.7</c:v>
                </c:pt>
                <c:pt idx="24688">
                  <c:v>494.6</c:v>
                </c:pt>
                <c:pt idx="24689">
                  <c:v>513.6</c:v>
                </c:pt>
                <c:pt idx="24690">
                  <c:v>520.6</c:v>
                </c:pt>
                <c:pt idx="24691">
                  <c:v>533</c:v>
                </c:pt>
                <c:pt idx="24692">
                  <c:v>526.79999999999995</c:v>
                </c:pt>
                <c:pt idx="24693">
                  <c:v>523.1</c:v>
                </c:pt>
                <c:pt idx="24694">
                  <c:v>527.5</c:v>
                </c:pt>
                <c:pt idx="24695">
                  <c:v>528.4</c:v>
                </c:pt>
                <c:pt idx="24696">
                  <c:v>522.79999999999995</c:v>
                </c:pt>
                <c:pt idx="24697">
                  <c:v>521.70000000000005</c:v>
                </c:pt>
                <c:pt idx="24698">
                  <c:v>516.79999999999995</c:v>
                </c:pt>
                <c:pt idx="24699">
                  <c:v>525.1</c:v>
                </c:pt>
                <c:pt idx="24700">
                  <c:v>515.4</c:v>
                </c:pt>
                <c:pt idx="24701">
                  <c:v>516.29999999999995</c:v>
                </c:pt>
                <c:pt idx="24702">
                  <c:v>515.20000000000005</c:v>
                </c:pt>
                <c:pt idx="24703">
                  <c:v>516.5</c:v>
                </c:pt>
                <c:pt idx="24704">
                  <c:v>524.5</c:v>
                </c:pt>
                <c:pt idx="24705">
                  <c:v>514.20000000000005</c:v>
                </c:pt>
                <c:pt idx="24706">
                  <c:v>509.1</c:v>
                </c:pt>
                <c:pt idx="24707">
                  <c:v>525.29999999999995</c:v>
                </c:pt>
                <c:pt idx="24708">
                  <c:v>521.9</c:v>
                </c:pt>
                <c:pt idx="24709">
                  <c:v>520.20000000000005</c:v>
                </c:pt>
                <c:pt idx="24710">
                  <c:v>507</c:v>
                </c:pt>
                <c:pt idx="24711">
                  <c:v>491.2</c:v>
                </c:pt>
                <c:pt idx="24712">
                  <c:v>509.5</c:v>
                </c:pt>
                <c:pt idx="24713">
                  <c:v>513.5</c:v>
                </c:pt>
                <c:pt idx="24714">
                  <c:v>517.70000000000005</c:v>
                </c:pt>
                <c:pt idx="24715">
                  <c:v>511.7</c:v>
                </c:pt>
                <c:pt idx="24716">
                  <c:v>513</c:v>
                </c:pt>
                <c:pt idx="24717">
                  <c:v>513.29999999999995</c:v>
                </c:pt>
                <c:pt idx="24718">
                  <c:v>505.9</c:v>
                </c:pt>
                <c:pt idx="24719">
                  <c:v>497.9</c:v>
                </c:pt>
                <c:pt idx="24720">
                  <c:v>506.2</c:v>
                </c:pt>
                <c:pt idx="24721">
                  <c:v>504.3</c:v>
                </c:pt>
                <c:pt idx="24722">
                  <c:v>503.5</c:v>
                </c:pt>
                <c:pt idx="24723">
                  <c:v>502.4</c:v>
                </c:pt>
                <c:pt idx="24724">
                  <c:v>510.2</c:v>
                </c:pt>
                <c:pt idx="24725">
                  <c:v>508.2</c:v>
                </c:pt>
                <c:pt idx="24726">
                  <c:v>504.9</c:v>
                </c:pt>
                <c:pt idx="24727">
                  <c:v>506.4</c:v>
                </c:pt>
                <c:pt idx="24728">
                  <c:v>505.1</c:v>
                </c:pt>
                <c:pt idx="24729">
                  <c:v>500.1</c:v>
                </c:pt>
                <c:pt idx="24730">
                  <c:v>504.6</c:v>
                </c:pt>
                <c:pt idx="24731">
                  <c:v>503.3</c:v>
                </c:pt>
                <c:pt idx="24732">
                  <c:v>499.4</c:v>
                </c:pt>
                <c:pt idx="24733">
                  <c:v>501.2</c:v>
                </c:pt>
                <c:pt idx="24734">
                  <c:v>499.4</c:v>
                </c:pt>
                <c:pt idx="24735">
                  <c:v>501.7</c:v>
                </c:pt>
                <c:pt idx="24736">
                  <c:v>508.1</c:v>
                </c:pt>
                <c:pt idx="24737">
                  <c:v>512.5</c:v>
                </c:pt>
                <c:pt idx="24738">
                  <c:v>509.5</c:v>
                </c:pt>
                <c:pt idx="24739">
                  <c:v>509.4</c:v>
                </c:pt>
                <c:pt idx="24740">
                  <c:v>509.4</c:v>
                </c:pt>
                <c:pt idx="24741">
                  <c:v>504.5</c:v>
                </c:pt>
                <c:pt idx="24742">
                  <c:v>503.7</c:v>
                </c:pt>
                <c:pt idx="24743">
                  <c:v>510.7</c:v>
                </c:pt>
                <c:pt idx="24744">
                  <c:v>522.4</c:v>
                </c:pt>
                <c:pt idx="24745">
                  <c:v>528.9</c:v>
                </c:pt>
                <c:pt idx="24746">
                  <c:v>516.1</c:v>
                </c:pt>
                <c:pt idx="24747">
                  <c:v>511.5</c:v>
                </c:pt>
                <c:pt idx="24748">
                  <c:v>504.7</c:v>
                </c:pt>
                <c:pt idx="24749">
                  <c:v>497.6</c:v>
                </c:pt>
                <c:pt idx="24750">
                  <c:v>510.8</c:v>
                </c:pt>
                <c:pt idx="24751">
                  <c:v>511.7</c:v>
                </c:pt>
                <c:pt idx="24752">
                  <c:v>514.79999999999995</c:v>
                </c:pt>
                <c:pt idx="24753">
                  <c:v>508.9</c:v>
                </c:pt>
                <c:pt idx="24754">
                  <c:v>510.9</c:v>
                </c:pt>
                <c:pt idx="24755">
                  <c:v>510.5</c:v>
                </c:pt>
                <c:pt idx="24756">
                  <c:v>510.2</c:v>
                </c:pt>
                <c:pt idx="24757">
                  <c:v>519</c:v>
                </c:pt>
                <c:pt idx="24758">
                  <c:v>523.79999999999995</c:v>
                </c:pt>
                <c:pt idx="24759">
                  <c:v>510.6</c:v>
                </c:pt>
                <c:pt idx="24760">
                  <c:v>522.29999999999995</c:v>
                </c:pt>
                <c:pt idx="24761">
                  <c:v>517.4</c:v>
                </c:pt>
                <c:pt idx="24762">
                  <c:v>502.5</c:v>
                </c:pt>
                <c:pt idx="24763">
                  <c:v>493.6</c:v>
                </c:pt>
                <c:pt idx="24764">
                  <c:v>494.4</c:v>
                </c:pt>
                <c:pt idx="24765">
                  <c:v>502.1</c:v>
                </c:pt>
                <c:pt idx="24766">
                  <c:v>511.5</c:v>
                </c:pt>
                <c:pt idx="24767">
                  <c:v>505.8</c:v>
                </c:pt>
                <c:pt idx="24768">
                  <c:v>514.70000000000005</c:v>
                </c:pt>
                <c:pt idx="24769">
                  <c:v>506.3</c:v>
                </c:pt>
                <c:pt idx="24770">
                  <c:v>512.5</c:v>
                </c:pt>
                <c:pt idx="24771">
                  <c:v>507.2</c:v>
                </c:pt>
                <c:pt idx="24772">
                  <c:v>517.20000000000005</c:v>
                </c:pt>
                <c:pt idx="24773">
                  <c:v>523.70000000000005</c:v>
                </c:pt>
                <c:pt idx="24774">
                  <c:v>532.79999999999995</c:v>
                </c:pt>
                <c:pt idx="24775">
                  <c:v>532.4</c:v>
                </c:pt>
                <c:pt idx="24776">
                  <c:v>531.20000000000005</c:v>
                </c:pt>
                <c:pt idx="24777">
                  <c:v>522</c:v>
                </c:pt>
                <c:pt idx="24778">
                  <c:v>516.6</c:v>
                </c:pt>
                <c:pt idx="24779">
                  <c:v>497.3</c:v>
                </c:pt>
                <c:pt idx="24780">
                  <c:v>510.8</c:v>
                </c:pt>
                <c:pt idx="24781">
                  <c:v>530</c:v>
                </c:pt>
                <c:pt idx="24782">
                  <c:v>534.9</c:v>
                </c:pt>
                <c:pt idx="24783">
                  <c:v>532.6</c:v>
                </c:pt>
                <c:pt idx="24784">
                  <c:v>531.4</c:v>
                </c:pt>
                <c:pt idx="24785">
                  <c:v>537.20000000000005</c:v>
                </c:pt>
                <c:pt idx="24786">
                  <c:v>540.79999999999995</c:v>
                </c:pt>
                <c:pt idx="24787">
                  <c:v>534.9</c:v>
                </c:pt>
                <c:pt idx="24788">
                  <c:v>538.6</c:v>
                </c:pt>
                <c:pt idx="24789">
                  <c:v>539.20000000000005</c:v>
                </c:pt>
                <c:pt idx="24790">
                  <c:v>540.4</c:v>
                </c:pt>
                <c:pt idx="24791">
                  <c:v>529.9</c:v>
                </c:pt>
                <c:pt idx="24792">
                  <c:v>536.70000000000005</c:v>
                </c:pt>
                <c:pt idx="24793">
                  <c:v>542.70000000000005</c:v>
                </c:pt>
                <c:pt idx="24794">
                  <c:v>541.79999999999995</c:v>
                </c:pt>
                <c:pt idx="24795">
                  <c:v>540.6</c:v>
                </c:pt>
                <c:pt idx="24796">
                  <c:v>539.70000000000005</c:v>
                </c:pt>
                <c:pt idx="24797">
                  <c:v>528.20000000000005</c:v>
                </c:pt>
                <c:pt idx="24798">
                  <c:v>536.29999999999995</c:v>
                </c:pt>
                <c:pt idx="24799">
                  <c:v>531.5</c:v>
                </c:pt>
                <c:pt idx="24800">
                  <c:v>527.1</c:v>
                </c:pt>
                <c:pt idx="24801">
                  <c:v>523.20000000000005</c:v>
                </c:pt>
                <c:pt idx="24802">
                  <c:v>512.9</c:v>
                </c:pt>
                <c:pt idx="24803">
                  <c:v>510.7</c:v>
                </c:pt>
                <c:pt idx="24804">
                  <c:v>509.6</c:v>
                </c:pt>
                <c:pt idx="24805">
                  <c:v>514.1</c:v>
                </c:pt>
                <c:pt idx="24806">
                  <c:v>515.4</c:v>
                </c:pt>
                <c:pt idx="24807">
                  <c:v>515.9</c:v>
                </c:pt>
                <c:pt idx="24808">
                  <c:v>500.5</c:v>
                </c:pt>
                <c:pt idx="24809">
                  <c:v>500.1</c:v>
                </c:pt>
                <c:pt idx="24810">
                  <c:v>491.5</c:v>
                </c:pt>
                <c:pt idx="24811">
                  <c:v>485.5</c:v>
                </c:pt>
                <c:pt idx="24812">
                  <c:v>471.5</c:v>
                </c:pt>
                <c:pt idx="24813">
                  <c:v>474.5</c:v>
                </c:pt>
                <c:pt idx="24814">
                  <c:v>481.1</c:v>
                </c:pt>
                <c:pt idx="24815">
                  <c:v>486.4</c:v>
                </c:pt>
                <c:pt idx="24816">
                  <c:v>484.5</c:v>
                </c:pt>
                <c:pt idx="24817">
                  <c:v>490.9</c:v>
                </c:pt>
                <c:pt idx="24818">
                  <c:v>496.6</c:v>
                </c:pt>
                <c:pt idx="24819">
                  <c:v>508.6</c:v>
                </c:pt>
                <c:pt idx="24820">
                  <c:v>519.6</c:v>
                </c:pt>
                <c:pt idx="24821">
                  <c:v>524</c:v>
                </c:pt>
                <c:pt idx="24822">
                  <c:v>527.4</c:v>
                </c:pt>
                <c:pt idx="24823">
                  <c:v>512.4</c:v>
                </c:pt>
                <c:pt idx="24824">
                  <c:v>527</c:v>
                </c:pt>
                <c:pt idx="24825">
                  <c:v>529.20000000000005</c:v>
                </c:pt>
                <c:pt idx="24826">
                  <c:v>519.1</c:v>
                </c:pt>
                <c:pt idx="24827">
                  <c:v>526.20000000000005</c:v>
                </c:pt>
                <c:pt idx="24828">
                  <c:v>523.6</c:v>
                </c:pt>
                <c:pt idx="24829">
                  <c:v>520.70000000000005</c:v>
                </c:pt>
                <c:pt idx="24830">
                  <c:v>514.1</c:v>
                </c:pt>
                <c:pt idx="24831">
                  <c:v>517.20000000000005</c:v>
                </c:pt>
                <c:pt idx="24832">
                  <c:v>517.5</c:v>
                </c:pt>
                <c:pt idx="24833">
                  <c:v>507.4</c:v>
                </c:pt>
                <c:pt idx="24834">
                  <c:v>498.2</c:v>
                </c:pt>
                <c:pt idx="24835">
                  <c:v>498.3</c:v>
                </c:pt>
                <c:pt idx="24836">
                  <c:v>495.7</c:v>
                </c:pt>
                <c:pt idx="24837">
                  <c:v>495</c:v>
                </c:pt>
                <c:pt idx="24838">
                  <c:v>506.1</c:v>
                </c:pt>
                <c:pt idx="24839">
                  <c:v>502.1</c:v>
                </c:pt>
                <c:pt idx="24840">
                  <c:v>495.5</c:v>
                </c:pt>
                <c:pt idx="24841">
                  <c:v>498.8</c:v>
                </c:pt>
                <c:pt idx="24842">
                  <c:v>503.2</c:v>
                </c:pt>
                <c:pt idx="24843">
                  <c:v>512.4</c:v>
                </c:pt>
                <c:pt idx="24844">
                  <c:v>510.2</c:v>
                </c:pt>
                <c:pt idx="24845">
                  <c:v>504.9</c:v>
                </c:pt>
                <c:pt idx="24846">
                  <c:v>505.4</c:v>
                </c:pt>
                <c:pt idx="24847">
                  <c:v>507.9</c:v>
                </c:pt>
                <c:pt idx="24848">
                  <c:v>500.4</c:v>
                </c:pt>
                <c:pt idx="24849">
                  <c:v>498.5</c:v>
                </c:pt>
                <c:pt idx="24850">
                  <c:v>498.7</c:v>
                </c:pt>
                <c:pt idx="24851">
                  <c:v>496.6</c:v>
                </c:pt>
                <c:pt idx="24852">
                  <c:v>490.5</c:v>
                </c:pt>
                <c:pt idx="24853">
                  <c:v>491.7</c:v>
                </c:pt>
                <c:pt idx="24854">
                  <c:v>497.8</c:v>
                </c:pt>
                <c:pt idx="24855">
                  <c:v>502.6</c:v>
                </c:pt>
                <c:pt idx="24856">
                  <c:v>504.4</c:v>
                </c:pt>
                <c:pt idx="24857">
                  <c:v>492.5</c:v>
                </c:pt>
                <c:pt idx="24858">
                  <c:v>499.1</c:v>
                </c:pt>
                <c:pt idx="24859">
                  <c:v>493.9</c:v>
                </c:pt>
                <c:pt idx="24860">
                  <c:v>494.8</c:v>
                </c:pt>
                <c:pt idx="24861">
                  <c:v>493</c:v>
                </c:pt>
                <c:pt idx="24862">
                  <c:v>473.4</c:v>
                </c:pt>
                <c:pt idx="24863">
                  <c:v>480.6</c:v>
                </c:pt>
                <c:pt idx="24864">
                  <c:v>467.9</c:v>
                </c:pt>
                <c:pt idx="24865">
                  <c:v>476.7</c:v>
                </c:pt>
                <c:pt idx="24866">
                  <c:v>485.1</c:v>
                </c:pt>
                <c:pt idx="24867">
                  <c:v>480</c:v>
                </c:pt>
                <c:pt idx="24868">
                  <c:v>464.2</c:v>
                </c:pt>
                <c:pt idx="24869">
                  <c:v>463.8</c:v>
                </c:pt>
                <c:pt idx="24870">
                  <c:v>451.2</c:v>
                </c:pt>
                <c:pt idx="24871">
                  <c:v>457.3</c:v>
                </c:pt>
                <c:pt idx="24872">
                  <c:v>466.1</c:v>
                </c:pt>
                <c:pt idx="24873">
                  <c:v>476.5</c:v>
                </c:pt>
                <c:pt idx="24874">
                  <c:v>480.4</c:v>
                </c:pt>
                <c:pt idx="24875">
                  <c:v>473.3</c:v>
                </c:pt>
                <c:pt idx="24876">
                  <c:v>474.3</c:v>
                </c:pt>
                <c:pt idx="24877">
                  <c:v>472.9</c:v>
                </c:pt>
                <c:pt idx="24878">
                  <c:v>466.8</c:v>
                </c:pt>
                <c:pt idx="24879">
                  <c:v>457.6</c:v>
                </c:pt>
                <c:pt idx="24880">
                  <c:v>463.8</c:v>
                </c:pt>
                <c:pt idx="24881">
                  <c:v>459.4</c:v>
                </c:pt>
                <c:pt idx="24882">
                  <c:v>447</c:v>
                </c:pt>
                <c:pt idx="24883">
                  <c:v>445.2</c:v>
                </c:pt>
                <c:pt idx="24884">
                  <c:v>459.4</c:v>
                </c:pt>
                <c:pt idx="24885">
                  <c:v>452.3</c:v>
                </c:pt>
                <c:pt idx="24886">
                  <c:v>455.1</c:v>
                </c:pt>
                <c:pt idx="24887">
                  <c:v>445</c:v>
                </c:pt>
                <c:pt idx="24888">
                  <c:v>443.1</c:v>
                </c:pt>
                <c:pt idx="24889">
                  <c:v>444.7</c:v>
                </c:pt>
                <c:pt idx="24890">
                  <c:v>445.1</c:v>
                </c:pt>
                <c:pt idx="24891">
                  <c:v>450.5</c:v>
                </c:pt>
                <c:pt idx="24892">
                  <c:v>446.4</c:v>
                </c:pt>
                <c:pt idx="24893">
                  <c:v>442.8</c:v>
                </c:pt>
                <c:pt idx="24894">
                  <c:v>443.5</c:v>
                </c:pt>
                <c:pt idx="24895">
                  <c:v>441.9</c:v>
                </c:pt>
                <c:pt idx="24896">
                  <c:v>439.7</c:v>
                </c:pt>
                <c:pt idx="24897">
                  <c:v>442.7</c:v>
                </c:pt>
                <c:pt idx="24898">
                  <c:v>435</c:v>
                </c:pt>
                <c:pt idx="24899">
                  <c:v>439.8</c:v>
                </c:pt>
                <c:pt idx="24900">
                  <c:v>443.3</c:v>
                </c:pt>
                <c:pt idx="24901">
                  <c:v>438.3</c:v>
                </c:pt>
                <c:pt idx="24902">
                  <c:v>441.8</c:v>
                </c:pt>
                <c:pt idx="24903">
                  <c:v>439.4</c:v>
                </c:pt>
                <c:pt idx="24904">
                  <c:v>442.2</c:v>
                </c:pt>
                <c:pt idx="24905">
                  <c:v>432.8</c:v>
                </c:pt>
                <c:pt idx="24906">
                  <c:v>431.1</c:v>
                </c:pt>
                <c:pt idx="24907">
                  <c:v>436.3</c:v>
                </c:pt>
                <c:pt idx="24908">
                  <c:v>440.3</c:v>
                </c:pt>
                <c:pt idx="24909">
                  <c:v>440.7</c:v>
                </c:pt>
                <c:pt idx="24910">
                  <c:v>436.9</c:v>
                </c:pt>
                <c:pt idx="24911">
                  <c:v>432.9</c:v>
                </c:pt>
                <c:pt idx="24912">
                  <c:v>440.1</c:v>
                </c:pt>
                <c:pt idx="24913">
                  <c:v>439</c:v>
                </c:pt>
                <c:pt idx="24914">
                  <c:v>436.8</c:v>
                </c:pt>
                <c:pt idx="24915">
                  <c:v>428.2</c:v>
                </c:pt>
                <c:pt idx="24916">
                  <c:v>440.8</c:v>
                </c:pt>
                <c:pt idx="24917">
                  <c:v>439.5</c:v>
                </c:pt>
                <c:pt idx="24918">
                  <c:v>439.3</c:v>
                </c:pt>
                <c:pt idx="24919">
                  <c:v>434.1</c:v>
                </c:pt>
                <c:pt idx="24920">
                  <c:v>429.3</c:v>
                </c:pt>
                <c:pt idx="24921">
                  <c:v>433.3</c:v>
                </c:pt>
                <c:pt idx="24922">
                  <c:v>436.4</c:v>
                </c:pt>
                <c:pt idx="24923">
                  <c:v>436.4</c:v>
                </c:pt>
                <c:pt idx="24924">
                  <c:v>437.8</c:v>
                </c:pt>
                <c:pt idx="24925">
                  <c:v>424.7</c:v>
                </c:pt>
                <c:pt idx="24926">
                  <c:v>428.2</c:v>
                </c:pt>
                <c:pt idx="24927">
                  <c:v>435</c:v>
                </c:pt>
                <c:pt idx="24928">
                  <c:v>434.2</c:v>
                </c:pt>
                <c:pt idx="24929">
                  <c:v>433.8</c:v>
                </c:pt>
                <c:pt idx="24930">
                  <c:v>427.5</c:v>
                </c:pt>
                <c:pt idx="24931">
                  <c:v>430.3</c:v>
                </c:pt>
                <c:pt idx="24932">
                  <c:v>428.5</c:v>
                </c:pt>
                <c:pt idx="24933">
                  <c:v>425.9</c:v>
                </c:pt>
                <c:pt idx="24934">
                  <c:v>435.4</c:v>
                </c:pt>
                <c:pt idx="24935">
                  <c:v>429.2</c:v>
                </c:pt>
                <c:pt idx="24936">
                  <c:v>438.4</c:v>
                </c:pt>
                <c:pt idx="24937">
                  <c:v>440.6</c:v>
                </c:pt>
                <c:pt idx="24938">
                  <c:v>438.4</c:v>
                </c:pt>
                <c:pt idx="24939">
                  <c:v>433.9</c:v>
                </c:pt>
                <c:pt idx="24940">
                  <c:v>427.8</c:v>
                </c:pt>
                <c:pt idx="24941">
                  <c:v>437.1</c:v>
                </c:pt>
                <c:pt idx="24942">
                  <c:v>440.5</c:v>
                </c:pt>
                <c:pt idx="24943">
                  <c:v>434.8</c:v>
                </c:pt>
                <c:pt idx="24944">
                  <c:v>434.8</c:v>
                </c:pt>
                <c:pt idx="24945">
                  <c:v>429.6</c:v>
                </c:pt>
                <c:pt idx="24946">
                  <c:v>438.6</c:v>
                </c:pt>
                <c:pt idx="24947">
                  <c:v>438.2</c:v>
                </c:pt>
                <c:pt idx="24948">
                  <c:v>439</c:v>
                </c:pt>
                <c:pt idx="24949">
                  <c:v>434.5</c:v>
                </c:pt>
                <c:pt idx="24950">
                  <c:v>436.3</c:v>
                </c:pt>
                <c:pt idx="24951">
                  <c:v>431.8</c:v>
                </c:pt>
                <c:pt idx="24952">
                  <c:v>434.2</c:v>
                </c:pt>
                <c:pt idx="24953">
                  <c:v>434.7</c:v>
                </c:pt>
                <c:pt idx="24954">
                  <c:v>434.9</c:v>
                </c:pt>
                <c:pt idx="24955">
                  <c:v>434.4</c:v>
                </c:pt>
                <c:pt idx="24956">
                  <c:v>429.9</c:v>
                </c:pt>
                <c:pt idx="24957">
                  <c:v>432.1</c:v>
                </c:pt>
                <c:pt idx="24958">
                  <c:v>424.3</c:v>
                </c:pt>
                <c:pt idx="24959">
                  <c:v>431.4</c:v>
                </c:pt>
                <c:pt idx="24960">
                  <c:v>427.6</c:v>
                </c:pt>
                <c:pt idx="24961">
                  <c:v>428.8</c:v>
                </c:pt>
                <c:pt idx="24962">
                  <c:v>435.4</c:v>
                </c:pt>
                <c:pt idx="24963">
                  <c:v>423.3</c:v>
                </c:pt>
                <c:pt idx="24964">
                  <c:v>430.7</c:v>
                </c:pt>
                <c:pt idx="24965">
                  <c:v>435.1</c:v>
                </c:pt>
                <c:pt idx="24966">
                  <c:v>431.3</c:v>
                </c:pt>
                <c:pt idx="24967">
                  <c:v>432.4</c:v>
                </c:pt>
                <c:pt idx="24968">
                  <c:v>428.9</c:v>
                </c:pt>
                <c:pt idx="24969">
                  <c:v>430.7</c:v>
                </c:pt>
                <c:pt idx="24970">
                  <c:v>431.4</c:v>
                </c:pt>
                <c:pt idx="24971">
                  <c:v>426.1</c:v>
                </c:pt>
                <c:pt idx="24972">
                  <c:v>433.4</c:v>
                </c:pt>
                <c:pt idx="24973">
                  <c:v>427.2</c:v>
                </c:pt>
                <c:pt idx="24974">
                  <c:v>427.6</c:v>
                </c:pt>
                <c:pt idx="24975">
                  <c:v>430.6</c:v>
                </c:pt>
                <c:pt idx="24976">
                  <c:v>432.4</c:v>
                </c:pt>
                <c:pt idx="24977">
                  <c:v>433.7</c:v>
                </c:pt>
                <c:pt idx="24978">
                  <c:v>430.8</c:v>
                </c:pt>
                <c:pt idx="24979">
                  <c:v>429.3</c:v>
                </c:pt>
                <c:pt idx="24980">
                  <c:v>431.9</c:v>
                </c:pt>
                <c:pt idx="24981">
                  <c:v>430.3</c:v>
                </c:pt>
                <c:pt idx="24982">
                  <c:v>428.5</c:v>
                </c:pt>
                <c:pt idx="24983">
                  <c:v>429.4</c:v>
                </c:pt>
                <c:pt idx="24984">
                  <c:v>426.4</c:v>
                </c:pt>
                <c:pt idx="24985">
                  <c:v>426.8</c:v>
                </c:pt>
                <c:pt idx="24986">
                  <c:v>430</c:v>
                </c:pt>
                <c:pt idx="24987">
                  <c:v>432.6</c:v>
                </c:pt>
                <c:pt idx="24988">
                  <c:v>433.1</c:v>
                </c:pt>
                <c:pt idx="24989">
                  <c:v>426</c:v>
                </c:pt>
                <c:pt idx="24990">
                  <c:v>429</c:v>
                </c:pt>
                <c:pt idx="24991">
                  <c:v>430.3</c:v>
                </c:pt>
                <c:pt idx="24992">
                  <c:v>436.9</c:v>
                </c:pt>
                <c:pt idx="24993">
                  <c:v>451.8</c:v>
                </c:pt>
                <c:pt idx="24994">
                  <c:v>467.6</c:v>
                </c:pt>
                <c:pt idx="24995">
                  <c:v>467.6</c:v>
                </c:pt>
                <c:pt idx="24996">
                  <c:v>463.4</c:v>
                </c:pt>
                <c:pt idx="24997">
                  <c:v>472.2</c:v>
                </c:pt>
                <c:pt idx="24998">
                  <c:v>469.5</c:v>
                </c:pt>
                <c:pt idx="24999">
                  <c:v>467.1</c:v>
                </c:pt>
                <c:pt idx="25000">
                  <c:v>461.1</c:v>
                </c:pt>
                <c:pt idx="25001">
                  <c:v>463.6</c:v>
                </c:pt>
                <c:pt idx="25002">
                  <c:v>478.5</c:v>
                </c:pt>
                <c:pt idx="25003">
                  <c:v>481.9</c:v>
                </c:pt>
                <c:pt idx="25004">
                  <c:v>473.1</c:v>
                </c:pt>
                <c:pt idx="25005">
                  <c:v>479.5</c:v>
                </c:pt>
                <c:pt idx="25006">
                  <c:v>490.4</c:v>
                </c:pt>
                <c:pt idx="25007">
                  <c:v>484.2</c:v>
                </c:pt>
                <c:pt idx="25008">
                  <c:v>479.1</c:v>
                </c:pt>
                <c:pt idx="25009">
                  <c:v>478.5</c:v>
                </c:pt>
                <c:pt idx="25010">
                  <c:v>473.5</c:v>
                </c:pt>
                <c:pt idx="25011">
                  <c:v>467.3</c:v>
                </c:pt>
                <c:pt idx="25012">
                  <c:v>475.6</c:v>
                </c:pt>
                <c:pt idx="25013">
                  <c:v>469.8</c:v>
                </c:pt>
                <c:pt idx="25014">
                  <c:v>461.4</c:v>
                </c:pt>
                <c:pt idx="25015">
                  <c:v>459.7</c:v>
                </c:pt>
                <c:pt idx="25016">
                  <c:v>470.7</c:v>
                </c:pt>
                <c:pt idx="25017">
                  <c:v>473.4</c:v>
                </c:pt>
                <c:pt idx="25018">
                  <c:v>464.3</c:v>
                </c:pt>
                <c:pt idx="25019">
                  <c:v>474.4</c:v>
                </c:pt>
                <c:pt idx="25020">
                  <c:v>482.4</c:v>
                </c:pt>
                <c:pt idx="25021">
                  <c:v>487.6</c:v>
                </c:pt>
                <c:pt idx="25022">
                  <c:v>481.1</c:v>
                </c:pt>
                <c:pt idx="25023">
                  <c:v>467.1</c:v>
                </c:pt>
                <c:pt idx="25024">
                  <c:v>454.8</c:v>
                </c:pt>
                <c:pt idx="25025">
                  <c:v>455.2</c:v>
                </c:pt>
                <c:pt idx="25026">
                  <c:v>447</c:v>
                </c:pt>
                <c:pt idx="25027">
                  <c:v>465.5</c:v>
                </c:pt>
                <c:pt idx="25028">
                  <c:v>475.5</c:v>
                </c:pt>
                <c:pt idx="25029">
                  <c:v>493</c:v>
                </c:pt>
                <c:pt idx="25030">
                  <c:v>497.2</c:v>
                </c:pt>
                <c:pt idx="25031">
                  <c:v>494.1</c:v>
                </c:pt>
                <c:pt idx="25032">
                  <c:v>496.3</c:v>
                </c:pt>
                <c:pt idx="25033">
                  <c:v>495.8</c:v>
                </c:pt>
                <c:pt idx="25034">
                  <c:v>494</c:v>
                </c:pt>
                <c:pt idx="25035">
                  <c:v>493.9</c:v>
                </c:pt>
                <c:pt idx="25036">
                  <c:v>496.2</c:v>
                </c:pt>
                <c:pt idx="25037">
                  <c:v>492.3</c:v>
                </c:pt>
                <c:pt idx="25038">
                  <c:v>490.3</c:v>
                </c:pt>
                <c:pt idx="25039">
                  <c:v>497.3</c:v>
                </c:pt>
                <c:pt idx="25040">
                  <c:v>496</c:v>
                </c:pt>
                <c:pt idx="25041">
                  <c:v>487.8</c:v>
                </c:pt>
                <c:pt idx="25042">
                  <c:v>475.7</c:v>
                </c:pt>
                <c:pt idx="25043">
                  <c:v>480</c:v>
                </c:pt>
                <c:pt idx="25044">
                  <c:v>481.7</c:v>
                </c:pt>
                <c:pt idx="25045">
                  <c:v>502</c:v>
                </c:pt>
                <c:pt idx="25046">
                  <c:v>502.5</c:v>
                </c:pt>
                <c:pt idx="25047">
                  <c:v>504.8</c:v>
                </c:pt>
                <c:pt idx="25048">
                  <c:v>493.9</c:v>
                </c:pt>
                <c:pt idx="25049">
                  <c:v>498.7</c:v>
                </c:pt>
                <c:pt idx="25050">
                  <c:v>505.8</c:v>
                </c:pt>
                <c:pt idx="25051">
                  <c:v>500.2</c:v>
                </c:pt>
                <c:pt idx="25052">
                  <c:v>477.2</c:v>
                </c:pt>
                <c:pt idx="25053">
                  <c:v>476.3</c:v>
                </c:pt>
                <c:pt idx="25054">
                  <c:v>474.2</c:v>
                </c:pt>
                <c:pt idx="25055">
                  <c:v>474.6</c:v>
                </c:pt>
                <c:pt idx="25056">
                  <c:v>478.9</c:v>
                </c:pt>
                <c:pt idx="25057">
                  <c:v>478.8</c:v>
                </c:pt>
                <c:pt idx="25058">
                  <c:v>476.7</c:v>
                </c:pt>
                <c:pt idx="25059">
                  <c:v>480.9</c:v>
                </c:pt>
                <c:pt idx="25060">
                  <c:v>483.7</c:v>
                </c:pt>
                <c:pt idx="25061">
                  <c:v>483.2</c:v>
                </c:pt>
                <c:pt idx="25062">
                  <c:v>495.3</c:v>
                </c:pt>
                <c:pt idx="25063">
                  <c:v>499.6</c:v>
                </c:pt>
                <c:pt idx="25064">
                  <c:v>477.7</c:v>
                </c:pt>
                <c:pt idx="25065">
                  <c:v>460.9</c:v>
                </c:pt>
                <c:pt idx="25066">
                  <c:v>466.5</c:v>
                </c:pt>
                <c:pt idx="25067">
                  <c:v>459.4</c:v>
                </c:pt>
                <c:pt idx="25068">
                  <c:v>476</c:v>
                </c:pt>
                <c:pt idx="25069">
                  <c:v>480.5</c:v>
                </c:pt>
                <c:pt idx="25070">
                  <c:v>485.3</c:v>
                </c:pt>
                <c:pt idx="25071">
                  <c:v>484.9</c:v>
                </c:pt>
                <c:pt idx="25072">
                  <c:v>486.1</c:v>
                </c:pt>
                <c:pt idx="25073">
                  <c:v>481.3</c:v>
                </c:pt>
                <c:pt idx="25074">
                  <c:v>484.2</c:v>
                </c:pt>
                <c:pt idx="25075">
                  <c:v>481.8</c:v>
                </c:pt>
                <c:pt idx="25076">
                  <c:v>485.3</c:v>
                </c:pt>
                <c:pt idx="25077">
                  <c:v>495.2</c:v>
                </c:pt>
                <c:pt idx="25078">
                  <c:v>490.6</c:v>
                </c:pt>
                <c:pt idx="25079">
                  <c:v>491.5</c:v>
                </c:pt>
                <c:pt idx="25080">
                  <c:v>493.8</c:v>
                </c:pt>
                <c:pt idx="25081">
                  <c:v>490.5</c:v>
                </c:pt>
                <c:pt idx="25082">
                  <c:v>472.4</c:v>
                </c:pt>
                <c:pt idx="25083">
                  <c:v>473.8</c:v>
                </c:pt>
                <c:pt idx="25084">
                  <c:v>465.3</c:v>
                </c:pt>
                <c:pt idx="25085">
                  <c:v>455.7</c:v>
                </c:pt>
                <c:pt idx="25086">
                  <c:v>464.9</c:v>
                </c:pt>
                <c:pt idx="25087">
                  <c:v>471.5</c:v>
                </c:pt>
                <c:pt idx="25088">
                  <c:v>472.3</c:v>
                </c:pt>
                <c:pt idx="25089">
                  <c:v>476.4</c:v>
                </c:pt>
                <c:pt idx="25090">
                  <c:v>473.8</c:v>
                </c:pt>
                <c:pt idx="25091">
                  <c:v>473.4</c:v>
                </c:pt>
                <c:pt idx="25092">
                  <c:v>473.2</c:v>
                </c:pt>
                <c:pt idx="25093">
                  <c:v>463.2</c:v>
                </c:pt>
                <c:pt idx="25094">
                  <c:v>464.5</c:v>
                </c:pt>
                <c:pt idx="25095">
                  <c:v>470.2</c:v>
                </c:pt>
                <c:pt idx="25096">
                  <c:v>469.6</c:v>
                </c:pt>
                <c:pt idx="25097">
                  <c:v>469.2</c:v>
                </c:pt>
                <c:pt idx="25098">
                  <c:v>476.6</c:v>
                </c:pt>
                <c:pt idx="25099">
                  <c:v>479.1</c:v>
                </c:pt>
                <c:pt idx="25100">
                  <c:v>469.4</c:v>
                </c:pt>
                <c:pt idx="25101">
                  <c:v>459.7</c:v>
                </c:pt>
                <c:pt idx="25102">
                  <c:v>460</c:v>
                </c:pt>
                <c:pt idx="25103">
                  <c:v>458.8</c:v>
                </c:pt>
                <c:pt idx="25104">
                  <c:v>453.4</c:v>
                </c:pt>
                <c:pt idx="25105">
                  <c:v>460.4</c:v>
                </c:pt>
                <c:pt idx="25106">
                  <c:v>466.1</c:v>
                </c:pt>
                <c:pt idx="25107">
                  <c:v>467</c:v>
                </c:pt>
                <c:pt idx="25108">
                  <c:v>466.4</c:v>
                </c:pt>
                <c:pt idx="25109">
                  <c:v>462.9</c:v>
                </c:pt>
                <c:pt idx="25110">
                  <c:v>461.1</c:v>
                </c:pt>
                <c:pt idx="25111">
                  <c:v>463.9</c:v>
                </c:pt>
                <c:pt idx="25112">
                  <c:v>465.7</c:v>
                </c:pt>
                <c:pt idx="25113">
                  <c:v>461.4</c:v>
                </c:pt>
                <c:pt idx="25114">
                  <c:v>466.6</c:v>
                </c:pt>
                <c:pt idx="25115">
                  <c:v>453</c:v>
                </c:pt>
                <c:pt idx="25116">
                  <c:v>457.6</c:v>
                </c:pt>
                <c:pt idx="25117">
                  <c:v>462.8</c:v>
                </c:pt>
                <c:pt idx="25118">
                  <c:v>457.1</c:v>
                </c:pt>
                <c:pt idx="25119">
                  <c:v>449.2</c:v>
                </c:pt>
                <c:pt idx="25120">
                  <c:v>458.3</c:v>
                </c:pt>
                <c:pt idx="25121">
                  <c:v>453.9</c:v>
                </c:pt>
                <c:pt idx="25122">
                  <c:v>454.7</c:v>
                </c:pt>
                <c:pt idx="25123">
                  <c:v>456.5</c:v>
                </c:pt>
                <c:pt idx="25124">
                  <c:v>445</c:v>
                </c:pt>
                <c:pt idx="25125">
                  <c:v>450</c:v>
                </c:pt>
                <c:pt idx="25126">
                  <c:v>457.1</c:v>
                </c:pt>
                <c:pt idx="25127">
                  <c:v>452.3</c:v>
                </c:pt>
                <c:pt idx="25128">
                  <c:v>455.4</c:v>
                </c:pt>
                <c:pt idx="25129">
                  <c:v>455.5</c:v>
                </c:pt>
                <c:pt idx="25130">
                  <c:v>453.2</c:v>
                </c:pt>
                <c:pt idx="25131">
                  <c:v>450.3</c:v>
                </c:pt>
                <c:pt idx="25132">
                  <c:v>453.4</c:v>
                </c:pt>
                <c:pt idx="25133">
                  <c:v>451.2</c:v>
                </c:pt>
                <c:pt idx="25134">
                  <c:v>457</c:v>
                </c:pt>
                <c:pt idx="25135">
                  <c:v>453.6</c:v>
                </c:pt>
                <c:pt idx="25136">
                  <c:v>449.2</c:v>
                </c:pt>
                <c:pt idx="25137">
                  <c:v>452.4</c:v>
                </c:pt>
                <c:pt idx="25138">
                  <c:v>449.5</c:v>
                </c:pt>
                <c:pt idx="25139">
                  <c:v>453.9</c:v>
                </c:pt>
                <c:pt idx="25140">
                  <c:v>455.4</c:v>
                </c:pt>
                <c:pt idx="25141">
                  <c:v>455.7</c:v>
                </c:pt>
                <c:pt idx="25142">
                  <c:v>450.4</c:v>
                </c:pt>
                <c:pt idx="25143">
                  <c:v>438.3</c:v>
                </c:pt>
                <c:pt idx="25144">
                  <c:v>453.8</c:v>
                </c:pt>
                <c:pt idx="25145">
                  <c:v>449.4</c:v>
                </c:pt>
                <c:pt idx="25146">
                  <c:v>450.4</c:v>
                </c:pt>
                <c:pt idx="25147">
                  <c:v>451.7</c:v>
                </c:pt>
                <c:pt idx="25148">
                  <c:v>443.4</c:v>
                </c:pt>
                <c:pt idx="25149">
                  <c:v>449.7</c:v>
                </c:pt>
                <c:pt idx="25150">
                  <c:v>456.8</c:v>
                </c:pt>
                <c:pt idx="25151">
                  <c:v>456.3</c:v>
                </c:pt>
                <c:pt idx="25152">
                  <c:v>459.2</c:v>
                </c:pt>
                <c:pt idx="25153">
                  <c:v>456.9</c:v>
                </c:pt>
                <c:pt idx="25154">
                  <c:v>449</c:v>
                </c:pt>
                <c:pt idx="25155">
                  <c:v>449.7</c:v>
                </c:pt>
                <c:pt idx="25156">
                  <c:v>448.1</c:v>
                </c:pt>
                <c:pt idx="25157">
                  <c:v>449</c:v>
                </c:pt>
                <c:pt idx="25158">
                  <c:v>445.9</c:v>
                </c:pt>
                <c:pt idx="25159">
                  <c:v>449.1</c:v>
                </c:pt>
                <c:pt idx="25160">
                  <c:v>450.8</c:v>
                </c:pt>
                <c:pt idx="25161">
                  <c:v>454.2</c:v>
                </c:pt>
                <c:pt idx="25162">
                  <c:v>437.2</c:v>
                </c:pt>
                <c:pt idx="25163">
                  <c:v>445.5</c:v>
                </c:pt>
                <c:pt idx="25164">
                  <c:v>454.1</c:v>
                </c:pt>
                <c:pt idx="25165">
                  <c:v>453.2</c:v>
                </c:pt>
                <c:pt idx="25166">
                  <c:v>452.4</c:v>
                </c:pt>
                <c:pt idx="25167">
                  <c:v>451</c:v>
                </c:pt>
                <c:pt idx="25168">
                  <c:v>444.2</c:v>
                </c:pt>
                <c:pt idx="25169">
                  <c:v>449.1</c:v>
                </c:pt>
                <c:pt idx="25170">
                  <c:v>453.7</c:v>
                </c:pt>
                <c:pt idx="25171">
                  <c:v>452.3</c:v>
                </c:pt>
                <c:pt idx="25172">
                  <c:v>455</c:v>
                </c:pt>
                <c:pt idx="25173">
                  <c:v>458.5</c:v>
                </c:pt>
                <c:pt idx="25174">
                  <c:v>462.5</c:v>
                </c:pt>
                <c:pt idx="25175">
                  <c:v>457.6</c:v>
                </c:pt>
                <c:pt idx="25176">
                  <c:v>454.9</c:v>
                </c:pt>
                <c:pt idx="25177">
                  <c:v>446.1</c:v>
                </c:pt>
                <c:pt idx="25178">
                  <c:v>446.1</c:v>
                </c:pt>
                <c:pt idx="25179">
                  <c:v>446.5</c:v>
                </c:pt>
                <c:pt idx="25180">
                  <c:v>448.2</c:v>
                </c:pt>
                <c:pt idx="25181">
                  <c:v>448.6</c:v>
                </c:pt>
                <c:pt idx="25182">
                  <c:v>449.3</c:v>
                </c:pt>
                <c:pt idx="25183">
                  <c:v>453.5</c:v>
                </c:pt>
                <c:pt idx="25184">
                  <c:v>448.6</c:v>
                </c:pt>
                <c:pt idx="25185">
                  <c:v>457.6</c:v>
                </c:pt>
                <c:pt idx="25186">
                  <c:v>450.2</c:v>
                </c:pt>
                <c:pt idx="25187">
                  <c:v>454.1</c:v>
                </c:pt>
                <c:pt idx="25188">
                  <c:v>456.9</c:v>
                </c:pt>
                <c:pt idx="25189">
                  <c:v>444.7</c:v>
                </c:pt>
                <c:pt idx="25190">
                  <c:v>454.8</c:v>
                </c:pt>
                <c:pt idx="25191">
                  <c:v>452.5</c:v>
                </c:pt>
                <c:pt idx="25192">
                  <c:v>461.1</c:v>
                </c:pt>
                <c:pt idx="25193">
                  <c:v>463.8</c:v>
                </c:pt>
                <c:pt idx="25194">
                  <c:v>467.6</c:v>
                </c:pt>
                <c:pt idx="25195">
                  <c:v>467.3</c:v>
                </c:pt>
                <c:pt idx="25196">
                  <c:v>450.1</c:v>
                </c:pt>
                <c:pt idx="25197">
                  <c:v>444.8</c:v>
                </c:pt>
                <c:pt idx="25198">
                  <c:v>448.7</c:v>
                </c:pt>
                <c:pt idx="25199">
                  <c:v>455.3</c:v>
                </c:pt>
                <c:pt idx="25200">
                  <c:v>453.6</c:v>
                </c:pt>
                <c:pt idx="25201">
                  <c:v>453.7</c:v>
                </c:pt>
                <c:pt idx="25202">
                  <c:v>448</c:v>
                </c:pt>
                <c:pt idx="25203">
                  <c:v>456</c:v>
                </c:pt>
                <c:pt idx="25204">
                  <c:v>456.8</c:v>
                </c:pt>
                <c:pt idx="25205">
                  <c:v>462.1</c:v>
                </c:pt>
                <c:pt idx="25206">
                  <c:v>448.8</c:v>
                </c:pt>
                <c:pt idx="25207">
                  <c:v>455.9</c:v>
                </c:pt>
                <c:pt idx="25208">
                  <c:v>454.1</c:v>
                </c:pt>
                <c:pt idx="25209">
                  <c:v>449.6</c:v>
                </c:pt>
                <c:pt idx="25210">
                  <c:v>450.7</c:v>
                </c:pt>
                <c:pt idx="25211">
                  <c:v>471.4</c:v>
                </c:pt>
                <c:pt idx="25212">
                  <c:v>474.3</c:v>
                </c:pt>
                <c:pt idx="25213">
                  <c:v>470.9</c:v>
                </c:pt>
                <c:pt idx="25214">
                  <c:v>482.4</c:v>
                </c:pt>
                <c:pt idx="25215">
                  <c:v>481.5</c:v>
                </c:pt>
                <c:pt idx="25216">
                  <c:v>462.4</c:v>
                </c:pt>
                <c:pt idx="25217">
                  <c:v>463.4</c:v>
                </c:pt>
                <c:pt idx="25218">
                  <c:v>456.3</c:v>
                </c:pt>
                <c:pt idx="25219">
                  <c:v>464</c:v>
                </c:pt>
                <c:pt idx="25220">
                  <c:v>462.3</c:v>
                </c:pt>
                <c:pt idx="25221">
                  <c:v>467.1</c:v>
                </c:pt>
                <c:pt idx="25222">
                  <c:v>464.6</c:v>
                </c:pt>
                <c:pt idx="25223">
                  <c:v>471.3</c:v>
                </c:pt>
                <c:pt idx="25224">
                  <c:v>477.6</c:v>
                </c:pt>
                <c:pt idx="25225">
                  <c:v>470.8</c:v>
                </c:pt>
                <c:pt idx="25226">
                  <c:v>470.3</c:v>
                </c:pt>
                <c:pt idx="25227">
                  <c:v>479.6</c:v>
                </c:pt>
                <c:pt idx="25228">
                  <c:v>467.3</c:v>
                </c:pt>
                <c:pt idx="25229">
                  <c:v>476.1</c:v>
                </c:pt>
                <c:pt idx="25230">
                  <c:v>484</c:v>
                </c:pt>
                <c:pt idx="25231">
                  <c:v>487.5</c:v>
                </c:pt>
                <c:pt idx="25232">
                  <c:v>498.5</c:v>
                </c:pt>
                <c:pt idx="25233">
                  <c:v>498.5</c:v>
                </c:pt>
                <c:pt idx="25234">
                  <c:v>489.7</c:v>
                </c:pt>
                <c:pt idx="25235">
                  <c:v>478.2</c:v>
                </c:pt>
                <c:pt idx="25236">
                  <c:v>467.3</c:v>
                </c:pt>
                <c:pt idx="25237">
                  <c:v>468.2</c:v>
                </c:pt>
                <c:pt idx="25238">
                  <c:v>472.6</c:v>
                </c:pt>
                <c:pt idx="25239">
                  <c:v>477.5</c:v>
                </c:pt>
                <c:pt idx="25240">
                  <c:v>479.4</c:v>
                </c:pt>
                <c:pt idx="25241">
                  <c:v>477.2</c:v>
                </c:pt>
                <c:pt idx="25242">
                  <c:v>472.1</c:v>
                </c:pt>
                <c:pt idx="25243">
                  <c:v>492.1</c:v>
                </c:pt>
                <c:pt idx="25244">
                  <c:v>487.8</c:v>
                </c:pt>
                <c:pt idx="25245">
                  <c:v>480.9</c:v>
                </c:pt>
                <c:pt idx="25246">
                  <c:v>485.4</c:v>
                </c:pt>
                <c:pt idx="25247">
                  <c:v>479.7</c:v>
                </c:pt>
                <c:pt idx="25248">
                  <c:v>480.6</c:v>
                </c:pt>
                <c:pt idx="25249">
                  <c:v>497.9</c:v>
                </c:pt>
                <c:pt idx="25250">
                  <c:v>504.1</c:v>
                </c:pt>
                <c:pt idx="25251">
                  <c:v>510.2</c:v>
                </c:pt>
                <c:pt idx="25252">
                  <c:v>502.4</c:v>
                </c:pt>
                <c:pt idx="25253">
                  <c:v>511.6</c:v>
                </c:pt>
                <c:pt idx="25254">
                  <c:v>510.9</c:v>
                </c:pt>
                <c:pt idx="25255">
                  <c:v>482.6</c:v>
                </c:pt>
                <c:pt idx="25256">
                  <c:v>497.2</c:v>
                </c:pt>
                <c:pt idx="25257">
                  <c:v>483.7</c:v>
                </c:pt>
                <c:pt idx="25258">
                  <c:v>481.6</c:v>
                </c:pt>
                <c:pt idx="25259">
                  <c:v>481.2</c:v>
                </c:pt>
                <c:pt idx="25260">
                  <c:v>485.2</c:v>
                </c:pt>
                <c:pt idx="25261">
                  <c:v>491.9</c:v>
                </c:pt>
                <c:pt idx="25262">
                  <c:v>490.2</c:v>
                </c:pt>
                <c:pt idx="25263">
                  <c:v>488.2</c:v>
                </c:pt>
                <c:pt idx="25264">
                  <c:v>494.6</c:v>
                </c:pt>
                <c:pt idx="25265">
                  <c:v>490.6</c:v>
                </c:pt>
                <c:pt idx="25266">
                  <c:v>491.4</c:v>
                </c:pt>
                <c:pt idx="25267">
                  <c:v>498.6</c:v>
                </c:pt>
                <c:pt idx="25268">
                  <c:v>493.2</c:v>
                </c:pt>
                <c:pt idx="25269">
                  <c:v>497</c:v>
                </c:pt>
                <c:pt idx="25270">
                  <c:v>488.7</c:v>
                </c:pt>
                <c:pt idx="25271">
                  <c:v>493.5</c:v>
                </c:pt>
                <c:pt idx="25272">
                  <c:v>495.1</c:v>
                </c:pt>
                <c:pt idx="25273">
                  <c:v>496.5</c:v>
                </c:pt>
                <c:pt idx="25274">
                  <c:v>478.9</c:v>
                </c:pt>
                <c:pt idx="25275">
                  <c:v>482.8</c:v>
                </c:pt>
                <c:pt idx="25276">
                  <c:v>492.1</c:v>
                </c:pt>
                <c:pt idx="25277">
                  <c:v>499.2</c:v>
                </c:pt>
                <c:pt idx="25278">
                  <c:v>512.20000000000005</c:v>
                </c:pt>
                <c:pt idx="25279">
                  <c:v>516.1</c:v>
                </c:pt>
                <c:pt idx="25280">
                  <c:v>518.29999999999995</c:v>
                </c:pt>
                <c:pt idx="25281">
                  <c:v>519.1</c:v>
                </c:pt>
                <c:pt idx="25282">
                  <c:v>510.2</c:v>
                </c:pt>
                <c:pt idx="25283">
                  <c:v>498.7</c:v>
                </c:pt>
                <c:pt idx="25284">
                  <c:v>480.1</c:v>
                </c:pt>
                <c:pt idx="25285">
                  <c:v>485.3</c:v>
                </c:pt>
                <c:pt idx="25286">
                  <c:v>490.6</c:v>
                </c:pt>
                <c:pt idx="25287">
                  <c:v>497.2</c:v>
                </c:pt>
                <c:pt idx="25288">
                  <c:v>513.20000000000005</c:v>
                </c:pt>
                <c:pt idx="25289">
                  <c:v>522</c:v>
                </c:pt>
                <c:pt idx="25290">
                  <c:v>527</c:v>
                </c:pt>
                <c:pt idx="25291">
                  <c:v>526.9</c:v>
                </c:pt>
                <c:pt idx="25292">
                  <c:v>526</c:v>
                </c:pt>
                <c:pt idx="25293">
                  <c:v>520.9</c:v>
                </c:pt>
                <c:pt idx="25294">
                  <c:v>525.20000000000005</c:v>
                </c:pt>
                <c:pt idx="25295">
                  <c:v>522.20000000000005</c:v>
                </c:pt>
                <c:pt idx="25296">
                  <c:v>526.4</c:v>
                </c:pt>
                <c:pt idx="25297">
                  <c:v>520.29999999999995</c:v>
                </c:pt>
                <c:pt idx="25298">
                  <c:v>511.5</c:v>
                </c:pt>
                <c:pt idx="25299">
                  <c:v>505.4</c:v>
                </c:pt>
                <c:pt idx="25300">
                  <c:v>503.8</c:v>
                </c:pt>
                <c:pt idx="25301">
                  <c:v>494.4</c:v>
                </c:pt>
                <c:pt idx="25302">
                  <c:v>504.8</c:v>
                </c:pt>
                <c:pt idx="25303">
                  <c:v>494</c:v>
                </c:pt>
                <c:pt idx="25304">
                  <c:v>503.3</c:v>
                </c:pt>
                <c:pt idx="25305">
                  <c:v>479.4</c:v>
                </c:pt>
                <c:pt idx="25306">
                  <c:v>490.3</c:v>
                </c:pt>
                <c:pt idx="25307">
                  <c:v>489</c:v>
                </c:pt>
                <c:pt idx="25308">
                  <c:v>488.7</c:v>
                </c:pt>
                <c:pt idx="25309">
                  <c:v>490.9</c:v>
                </c:pt>
                <c:pt idx="25310">
                  <c:v>497.5</c:v>
                </c:pt>
                <c:pt idx="25311">
                  <c:v>494.4</c:v>
                </c:pt>
                <c:pt idx="25312">
                  <c:v>497.4</c:v>
                </c:pt>
                <c:pt idx="25313">
                  <c:v>495.2</c:v>
                </c:pt>
                <c:pt idx="25314">
                  <c:v>491.7</c:v>
                </c:pt>
                <c:pt idx="25315">
                  <c:v>483.4</c:v>
                </c:pt>
                <c:pt idx="25316">
                  <c:v>505.9</c:v>
                </c:pt>
                <c:pt idx="25317">
                  <c:v>498.4</c:v>
                </c:pt>
                <c:pt idx="25318">
                  <c:v>500.9</c:v>
                </c:pt>
                <c:pt idx="25319">
                  <c:v>489</c:v>
                </c:pt>
                <c:pt idx="25320">
                  <c:v>485.7</c:v>
                </c:pt>
                <c:pt idx="25321">
                  <c:v>493.5</c:v>
                </c:pt>
                <c:pt idx="25322">
                  <c:v>491.7</c:v>
                </c:pt>
                <c:pt idx="25323">
                  <c:v>488.7</c:v>
                </c:pt>
                <c:pt idx="25324">
                  <c:v>496.3</c:v>
                </c:pt>
                <c:pt idx="25325">
                  <c:v>496.8</c:v>
                </c:pt>
                <c:pt idx="25326">
                  <c:v>497.7</c:v>
                </c:pt>
                <c:pt idx="25327">
                  <c:v>487.1</c:v>
                </c:pt>
                <c:pt idx="25328">
                  <c:v>502.5</c:v>
                </c:pt>
                <c:pt idx="25329">
                  <c:v>511.7</c:v>
                </c:pt>
                <c:pt idx="25330">
                  <c:v>522.6</c:v>
                </c:pt>
                <c:pt idx="25331">
                  <c:v>508.1</c:v>
                </c:pt>
                <c:pt idx="25332">
                  <c:v>497</c:v>
                </c:pt>
                <c:pt idx="25333">
                  <c:v>491.9</c:v>
                </c:pt>
                <c:pt idx="25334">
                  <c:v>484.3</c:v>
                </c:pt>
                <c:pt idx="25335">
                  <c:v>489.2</c:v>
                </c:pt>
                <c:pt idx="25336">
                  <c:v>493.8</c:v>
                </c:pt>
                <c:pt idx="25337">
                  <c:v>496.9</c:v>
                </c:pt>
                <c:pt idx="25338">
                  <c:v>499.7</c:v>
                </c:pt>
                <c:pt idx="25339">
                  <c:v>498.8</c:v>
                </c:pt>
                <c:pt idx="25340">
                  <c:v>498.4</c:v>
                </c:pt>
                <c:pt idx="25341">
                  <c:v>493.5</c:v>
                </c:pt>
                <c:pt idx="25342">
                  <c:v>490</c:v>
                </c:pt>
                <c:pt idx="25343">
                  <c:v>502.4</c:v>
                </c:pt>
                <c:pt idx="25344">
                  <c:v>498.5</c:v>
                </c:pt>
                <c:pt idx="25345">
                  <c:v>495.5</c:v>
                </c:pt>
                <c:pt idx="25346">
                  <c:v>505.6</c:v>
                </c:pt>
                <c:pt idx="25347">
                  <c:v>514.9</c:v>
                </c:pt>
                <c:pt idx="25348">
                  <c:v>524.79999999999995</c:v>
                </c:pt>
                <c:pt idx="25349">
                  <c:v>518.6</c:v>
                </c:pt>
                <c:pt idx="25350">
                  <c:v>517.20000000000005</c:v>
                </c:pt>
                <c:pt idx="25351">
                  <c:v>519.6</c:v>
                </c:pt>
                <c:pt idx="25352">
                  <c:v>512.6</c:v>
                </c:pt>
                <c:pt idx="25353">
                  <c:v>504.7</c:v>
                </c:pt>
                <c:pt idx="25354">
                  <c:v>485.4</c:v>
                </c:pt>
                <c:pt idx="25355">
                  <c:v>489.4</c:v>
                </c:pt>
                <c:pt idx="25356">
                  <c:v>500</c:v>
                </c:pt>
                <c:pt idx="25357">
                  <c:v>503.2</c:v>
                </c:pt>
                <c:pt idx="25358">
                  <c:v>504.5</c:v>
                </c:pt>
                <c:pt idx="25359">
                  <c:v>506.5</c:v>
                </c:pt>
                <c:pt idx="25360">
                  <c:v>506.3</c:v>
                </c:pt>
                <c:pt idx="25361">
                  <c:v>506.3</c:v>
                </c:pt>
                <c:pt idx="25362">
                  <c:v>501.7</c:v>
                </c:pt>
                <c:pt idx="25363">
                  <c:v>501</c:v>
                </c:pt>
                <c:pt idx="25364">
                  <c:v>509.4</c:v>
                </c:pt>
                <c:pt idx="25365">
                  <c:v>513.20000000000005</c:v>
                </c:pt>
                <c:pt idx="25366">
                  <c:v>514.29999999999995</c:v>
                </c:pt>
                <c:pt idx="25367">
                  <c:v>502.5</c:v>
                </c:pt>
                <c:pt idx="25368">
                  <c:v>498</c:v>
                </c:pt>
                <c:pt idx="25369">
                  <c:v>494.9</c:v>
                </c:pt>
                <c:pt idx="25370">
                  <c:v>501.5</c:v>
                </c:pt>
                <c:pt idx="25371">
                  <c:v>497.7</c:v>
                </c:pt>
                <c:pt idx="25372">
                  <c:v>501.4</c:v>
                </c:pt>
                <c:pt idx="25373">
                  <c:v>501.4</c:v>
                </c:pt>
                <c:pt idx="25374">
                  <c:v>506.7</c:v>
                </c:pt>
                <c:pt idx="25375">
                  <c:v>489.8</c:v>
                </c:pt>
                <c:pt idx="25376">
                  <c:v>503</c:v>
                </c:pt>
                <c:pt idx="25377">
                  <c:v>510.9</c:v>
                </c:pt>
                <c:pt idx="25378">
                  <c:v>513</c:v>
                </c:pt>
                <c:pt idx="25379">
                  <c:v>526.6</c:v>
                </c:pt>
                <c:pt idx="25380">
                  <c:v>526.1</c:v>
                </c:pt>
                <c:pt idx="25381">
                  <c:v>517.29999999999995</c:v>
                </c:pt>
                <c:pt idx="25382">
                  <c:v>496.1</c:v>
                </c:pt>
                <c:pt idx="25383">
                  <c:v>500.9</c:v>
                </c:pt>
                <c:pt idx="25384">
                  <c:v>495.6</c:v>
                </c:pt>
                <c:pt idx="25385">
                  <c:v>475.2</c:v>
                </c:pt>
                <c:pt idx="25386">
                  <c:v>485</c:v>
                </c:pt>
                <c:pt idx="25387">
                  <c:v>477.9</c:v>
                </c:pt>
                <c:pt idx="25388">
                  <c:v>487.1</c:v>
                </c:pt>
                <c:pt idx="25389">
                  <c:v>491.9</c:v>
                </c:pt>
                <c:pt idx="25390">
                  <c:v>494.8</c:v>
                </c:pt>
                <c:pt idx="25391">
                  <c:v>493.5</c:v>
                </c:pt>
                <c:pt idx="25392">
                  <c:v>499.9</c:v>
                </c:pt>
                <c:pt idx="25393">
                  <c:v>493.6</c:v>
                </c:pt>
                <c:pt idx="25394">
                  <c:v>498.4</c:v>
                </c:pt>
                <c:pt idx="25395">
                  <c:v>502.6</c:v>
                </c:pt>
                <c:pt idx="25396">
                  <c:v>487.6</c:v>
                </c:pt>
                <c:pt idx="25397">
                  <c:v>503.4</c:v>
                </c:pt>
                <c:pt idx="25398">
                  <c:v>500.3</c:v>
                </c:pt>
                <c:pt idx="25399">
                  <c:v>499</c:v>
                </c:pt>
                <c:pt idx="25400">
                  <c:v>498.6</c:v>
                </c:pt>
                <c:pt idx="25401">
                  <c:v>511.6</c:v>
                </c:pt>
                <c:pt idx="25402">
                  <c:v>501.9</c:v>
                </c:pt>
                <c:pt idx="25403">
                  <c:v>496.2</c:v>
                </c:pt>
                <c:pt idx="25404">
                  <c:v>498.1</c:v>
                </c:pt>
                <c:pt idx="25405">
                  <c:v>491.7</c:v>
                </c:pt>
                <c:pt idx="25406">
                  <c:v>493.5</c:v>
                </c:pt>
                <c:pt idx="25407">
                  <c:v>495</c:v>
                </c:pt>
                <c:pt idx="25408">
                  <c:v>490.1</c:v>
                </c:pt>
                <c:pt idx="25409">
                  <c:v>497.1</c:v>
                </c:pt>
                <c:pt idx="25410">
                  <c:v>501.9</c:v>
                </c:pt>
                <c:pt idx="25411">
                  <c:v>496.7</c:v>
                </c:pt>
                <c:pt idx="25412">
                  <c:v>495.3</c:v>
                </c:pt>
                <c:pt idx="25413">
                  <c:v>495.2</c:v>
                </c:pt>
                <c:pt idx="25414">
                  <c:v>496.1</c:v>
                </c:pt>
                <c:pt idx="25415">
                  <c:v>500.5</c:v>
                </c:pt>
                <c:pt idx="25416">
                  <c:v>483.2</c:v>
                </c:pt>
                <c:pt idx="25417">
                  <c:v>494.2</c:v>
                </c:pt>
                <c:pt idx="25418">
                  <c:v>496</c:v>
                </c:pt>
                <c:pt idx="25419">
                  <c:v>498.8</c:v>
                </c:pt>
                <c:pt idx="25420">
                  <c:v>492.9</c:v>
                </c:pt>
                <c:pt idx="25421">
                  <c:v>496</c:v>
                </c:pt>
                <c:pt idx="25422">
                  <c:v>498.5</c:v>
                </c:pt>
                <c:pt idx="25423">
                  <c:v>499.9</c:v>
                </c:pt>
                <c:pt idx="25424">
                  <c:v>487.5</c:v>
                </c:pt>
                <c:pt idx="25425">
                  <c:v>482.9</c:v>
                </c:pt>
                <c:pt idx="25426">
                  <c:v>487.9</c:v>
                </c:pt>
                <c:pt idx="25427">
                  <c:v>481.6</c:v>
                </c:pt>
                <c:pt idx="25428">
                  <c:v>490.7</c:v>
                </c:pt>
                <c:pt idx="25429">
                  <c:v>490</c:v>
                </c:pt>
                <c:pt idx="25430">
                  <c:v>493</c:v>
                </c:pt>
                <c:pt idx="25431">
                  <c:v>488.6</c:v>
                </c:pt>
                <c:pt idx="25432">
                  <c:v>487.7</c:v>
                </c:pt>
                <c:pt idx="25433">
                  <c:v>495.7</c:v>
                </c:pt>
                <c:pt idx="25434">
                  <c:v>494.2</c:v>
                </c:pt>
                <c:pt idx="25435">
                  <c:v>490.5</c:v>
                </c:pt>
                <c:pt idx="25436">
                  <c:v>492.7</c:v>
                </c:pt>
                <c:pt idx="25437">
                  <c:v>492.4</c:v>
                </c:pt>
                <c:pt idx="25438">
                  <c:v>497.8</c:v>
                </c:pt>
                <c:pt idx="25439">
                  <c:v>495.2</c:v>
                </c:pt>
                <c:pt idx="25440">
                  <c:v>487.4</c:v>
                </c:pt>
                <c:pt idx="25441">
                  <c:v>489.3</c:v>
                </c:pt>
                <c:pt idx="25442">
                  <c:v>495</c:v>
                </c:pt>
                <c:pt idx="25443">
                  <c:v>502.9</c:v>
                </c:pt>
                <c:pt idx="25444">
                  <c:v>503.9</c:v>
                </c:pt>
                <c:pt idx="25445">
                  <c:v>494.1</c:v>
                </c:pt>
                <c:pt idx="25446">
                  <c:v>492</c:v>
                </c:pt>
                <c:pt idx="25447">
                  <c:v>485.3</c:v>
                </c:pt>
                <c:pt idx="25448">
                  <c:v>480.9</c:v>
                </c:pt>
                <c:pt idx="25449">
                  <c:v>489.2</c:v>
                </c:pt>
                <c:pt idx="25450">
                  <c:v>488.2</c:v>
                </c:pt>
                <c:pt idx="25451">
                  <c:v>499.6</c:v>
                </c:pt>
                <c:pt idx="25452">
                  <c:v>491.3</c:v>
                </c:pt>
                <c:pt idx="25453">
                  <c:v>483.2</c:v>
                </c:pt>
                <c:pt idx="25454">
                  <c:v>488.5</c:v>
                </c:pt>
                <c:pt idx="25455">
                  <c:v>493.1</c:v>
                </c:pt>
                <c:pt idx="25456">
                  <c:v>499.8</c:v>
                </c:pt>
                <c:pt idx="25457">
                  <c:v>500.7</c:v>
                </c:pt>
                <c:pt idx="25458">
                  <c:v>493.6</c:v>
                </c:pt>
                <c:pt idx="25459">
                  <c:v>484.4</c:v>
                </c:pt>
                <c:pt idx="25460">
                  <c:v>482.1</c:v>
                </c:pt>
                <c:pt idx="25461">
                  <c:v>478.5</c:v>
                </c:pt>
                <c:pt idx="25462">
                  <c:v>491.6</c:v>
                </c:pt>
                <c:pt idx="25463">
                  <c:v>486.7</c:v>
                </c:pt>
                <c:pt idx="25464">
                  <c:v>489.5</c:v>
                </c:pt>
                <c:pt idx="25465">
                  <c:v>487.7</c:v>
                </c:pt>
                <c:pt idx="25466">
                  <c:v>489.5</c:v>
                </c:pt>
                <c:pt idx="25467">
                  <c:v>480.3</c:v>
                </c:pt>
                <c:pt idx="25468">
                  <c:v>476.7</c:v>
                </c:pt>
                <c:pt idx="25469">
                  <c:v>489.5</c:v>
                </c:pt>
                <c:pt idx="25470">
                  <c:v>499.8</c:v>
                </c:pt>
                <c:pt idx="25471">
                  <c:v>504</c:v>
                </c:pt>
                <c:pt idx="25472">
                  <c:v>496.1</c:v>
                </c:pt>
                <c:pt idx="25473">
                  <c:v>495.7</c:v>
                </c:pt>
                <c:pt idx="25474">
                  <c:v>487</c:v>
                </c:pt>
                <c:pt idx="25475">
                  <c:v>477.3</c:v>
                </c:pt>
                <c:pt idx="25476">
                  <c:v>477.7</c:v>
                </c:pt>
                <c:pt idx="25477">
                  <c:v>485</c:v>
                </c:pt>
                <c:pt idx="25478">
                  <c:v>485</c:v>
                </c:pt>
                <c:pt idx="25479">
                  <c:v>492.8</c:v>
                </c:pt>
                <c:pt idx="25480">
                  <c:v>486.9</c:v>
                </c:pt>
                <c:pt idx="25481">
                  <c:v>489.9</c:v>
                </c:pt>
                <c:pt idx="25482">
                  <c:v>489</c:v>
                </c:pt>
                <c:pt idx="25483">
                  <c:v>490.1</c:v>
                </c:pt>
                <c:pt idx="25484">
                  <c:v>493.9</c:v>
                </c:pt>
                <c:pt idx="25485">
                  <c:v>511.8</c:v>
                </c:pt>
                <c:pt idx="25486">
                  <c:v>503.7</c:v>
                </c:pt>
                <c:pt idx="25487">
                  <c:v>508.2</c:v>
                </c:pt>
                <c:pt idx="25488">
                  <c:v>500.9</c:v>
                </c:pt>
                <c:pt idx="25489">
                  <c:v>492.3</c:v>
                </c:pt>
                <c:pt idx="25490">
                  <c:v>491.4</c:v>
                </c:pt>
                <c:pt idx="25491">
                  <c:v>486.3</c:v>
                </c:pt>
                <c:pt idx="25492">
                  <c:v>488.8</c:v>
                </c:pt>
                <c:pt idx="25493">
                  <c:v>487.9</c:v>
                </c:pt>
                <c:pt idx="25494">
                  <c:v>493.5</c:v>
                </c:pt>
                <c:pt idx="25495">
                  <c:v>495</c:v>
                </c:pt>
                <c:pt idx="25496">
                  <c:v>490.2</c:v>
                </c:pt>
                <c:pt idx="25497">
                  <c:v>493.9</c:v>
                </c:pt>
                <c:pt idx="25498">
                  <c:v>495.7</c:v>
                </c:pt>
                <c:pt idx="25499">
                  <c:v>492.1</c:v>
                </c:pt>
                <c:pt idx="25500">
                  <c:v>502.3</c:v>
                </c:pt>
                <c:pt idx="25501">
                  <c:v>494.4</c:v>
                </c:pt>
                <c:pt idx="25502">
                  <c:v>491.6</c:v>
                </c:pt>
                <c:pt idx="25503">
                  <c:v>487.1</c:v>
                </c:pt>
                <c:pt idx="25504">
                  <c:v>498.3</c:v>
                </c:pt>
                <c:pt idx="25505">
                  <c:v>504.9</c:v>
                </c:pt>
                <c:pt idx="25506">
                  <c:v>502</c:v>
                </c:pt>
                <c:pt idx="25507">
                  <c:v>501.4</c:v>
                </c:pt>
                <c:pt idx="25508">
                  <c:v>503.1</c:v>
                </c:pt>
                <c:pt idx="25509">
                  <c:v>503</c:v>
                </c:pt>
                <c:pt idx="25510">
                  <c:v>493.9</c:v>
                </c:pt>
                <c:pt idx="25511">
                  <c:v>502.7</c:v>
                </c:pt>
                <c:pt idx="25512">
                  <c:v>516.20000000000005</c:v>
                </c:pt>
                <c:pt idx="25513">
                  <c:v>526</c:v>
                </c:pt>
                <c:pt idx="25514">
                  <c:v>523.4</c:v>
                </c:pt>
                <c:pt idx="25515">
                  <c:v>525</c:v>
                </c:pt>
                <c:pt idx="25516">
                  <c:v>534.6</c:v>
                </c:pt>
                <c:pt idx="25517">
                  <c:v>537.29999999999995</c:v>
                </c:pt>
                <c:pt idx="25518">
                  <c:v>526.29999999999995</c:v>
                </c:pt>
                <c:pt idx="25519">
                  <c:v>497.6</c:v>
                </c:pt>
                <c:pt idx="25520">
                  <c:v>501.1</c:v>
                </c:pt>
                <c:pt idx="25521">
                  <c:v>500.3</c:v>
                </c:pt>
                <c:pt idx="25522">
                  <c:v>501.8</c:v>
                </c:pt>
                <c:pt idx="25523">
                  <c:v>505.3</c:v>
                </c:pt>
                <c:pt idx="25524">
                  <c:v>506.9</c:v>
                </c:pt>
                <c:pt idx="25525">
                  <c:v>501.4</c:v>
                </c:pt>
                <c:pt idx="25526">
                  <c:v>502.2</c:v>
                </c:pt>
                <c:pt idx="25527">
                  <c:v>510.2</c:v>
                </c:pt>
                <c:pt idx="25528">
                  <c:v>504.1</c:v>
                </c:pt>
                <c:pt idx="25529">
                  <c:v>508.1</c:v>
                </c:pt>
                <c:pt idx="25530">
                  <c:v>512.20000000000005</c:v>
                </c:pt>
                <c:pt idx="25531">
                  <c:v>519.79999999999995</c:v>
                </c:pt>
                <c:pt idx="25532">
                  <c:v>525.4</c:v>
                </c:pt>
                <c:pt idx="25533">
                  <c:v>522.29999999999995</c:v>
                </c:pt>
                <c:pt idx="25534">
                  <c:v>513.1</c:v>
                </c:pt>
                <c:pt idx="25535">
                  <c:v>502.2</c:v>
                </c:pt>
                <c:pt idx="25536">
                  <c:v>493.2</c:v>
                </c:pt>
                <c:pt idx="25537">
                  <c:v>499.6</c:v>
                </c:pt>
                <c:pt idx="25538">
                  <c:v>501.8</c:v>
                </c:pt>
                <c:pt idx="25539">
                  <c:v>516.20000000000005</c:v>
                </c:pt>
                <c:pt idx="25540">
                  <c:v>506.3</c:v>
                </c:pt>
                <c:pt idx="25541">
                  <c:v>516.4</c:v>
                </c:pt>
                <c:pt idx="25542">
                  <c:v>517.6</c:v>
                </c:pt>
                <c:pt idx="25543">
                  <c:v>514.29999999999995</c:v>
                </c:pt>
                <c:pt idx="25544">
                  <c:v>516.1</c:v>
                </c:pt>
                <c:pt idx="25545">
                  <c:v>512.6</c:v>
                </c:pt>
                <c:pt idx="25546">
                  <c:v>529.29999999999995</c:v>
                </c:pt>
                <c:pt idx="25547">
                  <c:v>542</c:v>
                </c:pt>
                <c:pt idx="25548">
                  <c:v>539.79999999999995</c:v>
                </c:pt>
                <c:pt idx="25549">
                  <c:v>541.29999999999995</c:v>
                </c:pt>
                <c:pt idx="25550">
                  <c:v>525</c:v>
                </c:pt>
                <c:pt idx="25551">
                  <c:v>512.70000000000005</c:v>
                </c:pt>
                <c:pt idx="25552">
                  <c:v>513.4</c:v>
                </c:pt>
                <c:pt idx="25553">
                  <c:v>508.2</c:v>
                </c:pt>
                <c:pt idx="25554">
                  <c:v>504</c:v>
                </c:pt>
                <c:pt idx="25555">
                  <c:v>505.2</c:v>
                </c:pt>
                <c:pt idx="25556">
                  <c:v>512.70000000000005</c:v>
                </c:pt>
                <c:pt idx="25557">
                  <c:v>520.9</c:v>
                </c:pt>
                <c:pt idx="25558">
                  <c:v>515.20000000000005</c:v>
                </c:pt>
                <c:pt idx="25559">
                  <c:v>517.4</c:v>
                </c:pt>
                <c:pt idx="25560">
                  <c:v>520.9</c:v>
                </c:pt>
                <c:pt idx="25561">
                  <c:v>518.9</c:v>
                </c:pt>
                <c:pt idx="25562">
                  <c:v>513.6</c:v>
                </c:pt>
                <c:pt idx="25563">
                  <c:v>512.6</c:v>
                </c:pt>
                <c:pt idx="25564">
                  <c:v>520</c:v>
                </c:pt>
                <c:pt idx="25565">
                  <c:v>514.70000000000005</c:v>
                </c:pt>
                <c:pt idx="25566">
                  <c:v>511.8</c:v>
                </c:pt>
                <c:pt idx="25567">
                  <c:v>508.7</c:v>
                </c:pt>
                <c:pt idx="25568">
                  <c:v>502.2</c:v>
                </c:pt>
                <c:pt idx="25569">
                  <c:v>499.4</c:v>
                </c:pt>
                <c:pt idx="25570">
                  <c:v>492.3</c:v>
                </c:pt>
                <c:pt idx="25571">
                  <c:v>491.8</c:v>
                </c:pt>
                <c:pt idx="25572">
                  <c:v>510.3</c:v>
                </c:pt>
                <c:pt idx="25573">
                  <c:v>503.5</c:v>
                </c:pt>
                <c:pt idx="25574">
                  <c:v>508</c:v>
                </c:pt>
                <c:pt idx="25575">
                  <c:v>496</c:v>
                </c:pt>
                <c:pt idx="25576">
                  <c:v>493.2</c:v>
                </c:pt>
                <c:pt idx="25577">
                  <c:v>488.9</c:v>
                </c:pt>
                <c:pt idx="25578">
                  <c:v>486.3</c:v>
                </c:pt>
                <c:pt idx="25579">
                  <c:v>491</c:v>
                </c:pt>
                <c:pt idx="25580">
                  <c:v>475.5</c:v>
                </c:pt>
                <c:pt idx="25581">
                  <c:v>485.6</c:v>
                </c:pt>
                <c:pt idx="25582">
                  <c:v>489.9</c:v>
                </c:pt>
                <c:pt idx="25583">
                  <c:v>481.9</c:v>
                </c:pt>
                <c:pt idx="25584">
                  <c:v>476.3</c:v>
                </c:pt>
                <c:pt idx="25585">
                  <c:v>484</c:v>
                </c:pt>
                <c:pt idx="25586">
                  <c:v>484</c:v>
                </c:pt>
                <c:pt idx="25587">
                  <c:v>488</c:v>
                </c:pt>
                <c:pt idx="25588">
                  <c:v>485.4</c:v>
                </c:pt>
                <c:pt idx="25589">
                  <c:v>482.4</c:v>
                </c:pt>
                <c:pt idx="25590">
                  <c:v>481.2</c:v>
                </c:pt>
                <c:pt idx="25591">
                  <c:v>482.9</c:v>
                </c:pt>
                <c:pt idx="25592">
                  <c:v>476.6</c:v>
                </c:pt>
                <c:pt idx="25593">
                  <c:v>488.1</c:v>
                </c:pt>
                <c:pt idx="25594">
                  <c:v>480.1</c:v>
                </c:pt>
                <c:pt idx="25595">
                  <c:v>485.9</c:v>
                </c:pt>
                <c:pt idx="25596">
                  <c:v>482.9</c:v>
                </c:pt>
                <c:pt idx="25597">
                  <c:v>480.7</c:v>
                </c:pt>
                <c:pt idx="25598">
                  <c:v>483.8</c:v>
                </c:pt>
                <c:pt idx="25599">
                  <c:v>482.7</c:v>
                </c:pt>
                <c:pt idx="25600">
                  <c:v>482.4</c:v>
                </c:pt>
                <c:pt idx="25601">
                  <c:v>482.4</c:v>
                </c:pt>
                <c:pt idx="25602">
                  <c:v>483.8</c:v>
                </c:pt>
                <c:pt idx="25603">
                  <c:v>483.8</c:v>
                </c:pt>
                <c:pt idx="25604">
                  <c:v>477.6</c:v>
                </c:pt>
                <c:pt idx="25605">
                  <c:v>480.7</c:v>
                </c:pt>
                <c:pt idx="25606">
                  <c:v>485.8</c:v>
                </c:pt>
                <c:pt idx="25607">
                  <c:v>482.7</c:v>
                </c:pt>
                <c:pt idx="25608">
                  <c:v>482.7</c:v>
                </c:pt>
                <c:pt idx="25609">
                  <c:v>486.1</c:v>
                </c:pt>
                <c:pt idx="25610">
                  <c:v>483.5</c:v>
                </c:pt>
                <c:pt idx="25611">
                  <c:v>485.3</c:v>
                </c:pt>
                <c:pt idx="25612">
                  <c:v>483.6</c:v>
                </c:pt>
                <c:pt idx="25613">
                  <c:v>478.3</c:v>
                </c:pt>
                <c:pt idx="25614">
                  <c:v>481.6</c:v>
                </c:pt>
                <c:pt idx="25615">
                  <c:v>479.3</c:v>
                </c:pt>
                <c:pt idx="25616">
                  <c:v>480.6</c:v>
                </c:pt>
                <c:pt idx="25617">
                  <c:v>482.5</c:v>
                </c:pt>
                <c:pt idx="25618">
                  <c:v>480.5</c:v>
                </c:pt>
                <c:pt idx="25619">
                  <c:v>476.9</c:v>
                </c:pt>
                <c:pt idx="25620">
                  <c:v>485.1</c:v>
                </c:pt>
                <c:pt idx="25621">
                  <c:v>482.6</c:v>
                </c:pt>
                <c:pt idx="25622">
                  <c:v>479.9</c:v>
                </c:pt>
                <c:pt idx="25623">
                  <c:v>475.9</c:v>
                </c:pt>
                <c:pt idx="25624">
                  <c:v>481.2</c:v>
                </c:pt>
                <c:pt idx="25625">
                  <c:v>478.1</c:v>
                </c:pt>
                <c:pt idx="25626">
                  <c:v>480.9</c:v>
                </c:pt>
                <c:pt idx="25627">
                  <c:v>469.3</c:v>
                </c:pt>
                <c:pt idx="25628">
                  <c:v>471.9</c:v>
                </c:pt>
                <c:pt idx="25629">
                  <c:v>478.9</c:v>
                </c:pt>
                <c:pt idx="25630">
                  <c:v>478.4</c:v>
                </c:pt>
                <c:pt idx="25631">
                  <c:v>473.1</c:v>
                </c:pt>
                <c:pt idx="25632">
                  <c:v>480.2</c:v>
                </c:pt>
                <c:pt idx="25633">
                  <c:v>480.4</c:v>
                </c:pt>
                <c:pt idx="25634">
                  <c:v>472.9</c:v>
                </c:pt>
                <c:pt idx="25635">
                  <c:v>478.8</c:v>
                </c:pt>
                <c:pt idx="25636">
                  <c:v>483.4</c:v>
                </c:pt>
                <c:pt idx="25637">
                  <c:v>478.5</c:v>
                </c:pt>
                <c:pt idx="25638">
                  <c:v>478.5</c:v>
                </c:pt>
                <c:pt idx="25639">
                  <c:v>477.3</c:v>
                </c:pt>
                <c:pt idx="25640">
                  <c:v>480.8</c:v>
                </c:pt>
                <c:pt idx="25641">
                  <c:v>473.3</c:v>
                </c:pt>
                <c:pt idx="25642">
                  <c:v>468.5</c:v>
                </c:pt>
                <c:pt idx="25643">
                  <c:v>482.7</c:v>
                </c:pt>
                <c:pt idx="25644">
                  <c:v>473.9</c:v>
                </c:pt>
                <c:pt idx="25645">
                  <c:v>480.7</c:v>
                </c:pt>
                <c:pt idx="25646">
                  <c:v>479.4</c:v>
                </c:pt>
                <c:pt idx="25647">
                  <c:v>465.9</c:v>
                </c:pt>
                <c:pt idx="25648">
                  <c:v>483.1</c:v>
                </c:pt>
                <c:pt idx="25649">
                  <c:v>476.6</c:v>
                </c:pt>
                <c:pt idx="25650">
                  <c:v>477.3</c:v>
                </c:pt>
                <c:pt idx="25651">
                  <c:v>480.1</c:v>
                </c:pt>
                <c:pt idx="25652">
                  <c:v>464.3</c:v>
                </c:pt>
                <c:pt idx="25653">
                  <c:v>471.3</c:v>
                </c:pt>
                <c:pt idx="25654">
                  <c:v>475.7</c:v>
                </c:pt>
                <c:pt idx="25655">
                  <c:v>467.2</c:v>
                </c:pt>
                <c:pt idx="25656">
                  <c:v>477.6</c:v>
                </c:pt>
                <c:pt idx="25657">
                  <c:v>479.3</c:v>
                </c:pt>
                <c:pt idx="25658">
                  <c:v>474.5</c:v>
                </c:pt>
                <c:pt idx="25659">
                  <c:v>476.3</c:v>
                </c:pt>
                <c:pt idx="25660">
                  <c:v>473.7</c:v>
                </c:pt>
                <c:pt idx="25661">
                  <c:v>476.3</c:v>
                </c:pt>
                <c:pt idx="25662">
                  <c:v>475.8</c:v>
                </c:pt>
                <c:pt idx="25663">
                  <c:v>466.1</c:v>
                </c:pt>
                <c:pt idx="25664">
                  <c:v>474.9</c:v>
                </c:pt>
                <c:pt idx="25665">
                  <c:v>464.2</c:v>
                </c:pt>
                <c:pt idx="25666">
                  <c:v>472.9</c:v>
                </c:pt>
                <c:pt idx="25667">
                  <c:v>464</c:v>
                </c:pt>
                <c:pt idx="25668">
                  <c:v>472.5</c:v>
                </c:pt>
                <c:pt idx="25669">
                  <c:v>464.1</c:v>
                </c:pt>
                <c:pt idx="25670">
                  <c:v>458.4</c:v>
                </c:pt>
                <c:pt idx="25671">
                  <c:v>468.6</c:v>
                </c:pt>
                <c:pt idx="25672">
                  <c:v>472.7</c:v>
                </c:pt>
                <c:pt idx="25673">
                  <c:v>466.5</c:v>
                </c:pt>
                <c:pt idx="25674">
                  <c:v>471</c:v>
                </c:pt>
                <c:pt idx="25675">
                  <c:v>461.5</c:v>
                </c:pt>
                <c:pt idx="25676">
                  <c:v>476.1</c:v>
                </c:pt>
                <c:pt idx="25677">
                  <c:v>475.9</c:v>
                </c:pt>
                <c:pt idx="25678">
                  <c:v>469.4</c:v>
                </c:pt>
                <c:pt idx="25679">
                  <c:v>467.2</c:v>
                </c:pt>
                <c:pt idx="25680">
                  <c:v>470.2</c:v>
                </c:pt>
                <c:pt idx="25681">
                  <c:v>473.4</c:v>
                </c:pt>
                <c:pt idx="25682">
                  <c:v>471.6</c:v>
                </c:pt>
                <c:pt idx="25683">
                  <c:v>475.8</c:v>
                </c:pt>
                <c:pt idx="25684">
                  <c:v>459.7</c:v>
                </c:pt>
                <c:pt idx="25685">
                  <c:v>474.8</c:v>
                </c:pt>
                <c:pt idx="25686">
                  <c:v>471.4</c:v>
                </c:pt>
                <c:pt idx="25687">
                  <c:v>471.4</c:v>
                </c:pt>
                <c:pt idx="25688">
                  <c:v>467</c:v>
                </c:pt>
                <c:pt idx="25689">
                  <c:v>464</c:v>
                </c:pt>
                <c:pt idx="25690">
                  <c:v>455.7</c:v>
                </c:pt>
                <c:pt idx="25691">
                  <c:v>464.9</c:v>
                </c:pt>
                <c:pt idx="25692">
                  <c:v>472.6</c:v>
                </c:pt>
                <c:pt idx="25693">
                  <c:v>470.3</c:v>
                </c:pt>
                <c:pt idx="25694">
                  <c:v>471.2</c:v>
                </c:pt>
                <c:pt idx="25695">
                  <c:v>468.3</c:v>
                </c:pt>
                <c:pt idx="25696">
                  <c:v>469.6</c:v>
                </c:pt>
                <c:pt idx="25697">
                  <c:v>461.6</c:v>
                </c:pt>
                <c:pt idx="25698">
                  <c:v>462.3</c:v>
                </c:pt>
                <c:pt idx="25699">
                  <c:v>464.7</c:v>
                </c:pt>
                <c:pt idx="25700">
                  <c:v>467.3</c:v>
                </c:pt>
                <c:pt idx="25701">
                  <c:v>470.9</c:v>
                </c:pt>
                <c:pt idx="25702">
                  <c:v>469.5</c:v>
                </c:pt>
                <c:pt idx="25703">
                  <c:v>468.6</c:v>
                </c:pt>
                <c:pt idx="25704">
                  <c:v>462.1</c:v>
                </c:pt>
                <c:pt idx="25705">
                  <c:v>467.9</c:v>
                </c:pt>
                <c:pt idx="25706">
                  <c:v>468.3</c:v>
                </c:pt>
                <c:pt idx="25707">
                  <c:v>466.2</c:v>
                </c:pt>
                <c:pt idx="25708">
                  <c:v>472.9</c:v>
                </c:pt>
                <c:pt idx="25709">
                  <c:v>468</c:v>
                </c:pt>
                <c:pt idx="25710">
                  <c:v>472.3</c:v>
                </c:pt>
                <c:pt idx="25711">
                  <c:v>466.9</c:v>
                </c:pt>
                <c:pt idx="25712">
                  <c:v>461.6</c:v>
                </c:pt>
                <c:pt idx="25713">
                  <c:v>466.1</c:v>
                </c:pt>
                <c:pt idx="25714">
                  <c:v>468.4</c:v>
                </c:pt>
                <c:pt idx="25715">
                  <c:v>463.5</c:v>
                </c:pt>
                <c:pt idx="25716">
                  <c:v>470</c:v>
                </c:pt>
                <c:pt idx="25717">
                  <c:v>458.9</c:v>
                </c:pt>
                <c:pt idx="25718">
                  <c:v>467.8</c:v>
                </c:pt>
                <c:pt idx="25719">
                  <c:v>465.4</c:v>
                </c:pt>
                <c:pt idx="25720">
                  <c:v>470.5</c:v>
                </c:pt>
                <c:pt idx="25721">
                  <c:v>467.9</c:v>
                </c:pt>
                <c:pt idx="25722">
                  <c:v>457.6</c:v>
                </c:pt>
                <c:pt idx="25723">
                  <c:v>467.1</c:v>
                </c:pt>
                <c:pt idx="25724">
                  <c:v>468</c:v>
                </c:pt>
                <c:pt idx="25725">
                  <c:v>465</c:v>
                </c:pt>
                <c:pt idx="25726">
                  <c:v>468</c:v>
                </c:pt>
                <c:pt idx="25727">
                  <c:v>468.8</c:v>
                </c:pt>
                <c:pt idx="25728">
                  <c:v>467.8</c:v>
                </c:pt>
                <c:pt idx="25729">
                  <c:v>464.2</c:v>
                </c:pt>
                <c:pt idx="25730">
                  <c:v>461.2</c:v>
                </c:pt>
                <c:pt idx="25731">
                  <c:v>457.5</c:v>
                </c:pt>
                <c:pt idx="25732">
                  <c:v>463.6</c:v>
                </c:pt>
                <c:pt idx="25733">
                  <c:v>464.9</c:v>
                </c:pt>
                <c:pt idx="25734">
                  <c:v>472.6</c:v>
                </c:pt>
                <c:pt idx="25735">
                  <c:v>453.6</c:v>
                </c:pt>
                <c:pt idx="25736">
                  <c:v>466.4</c:v>
                </c:pt>
                <c:pt idx="25737">
                  <c:v>464.8</c:v>
                </c:pt>
                <c:pt idx="25738">
                  <c:v>464.5</c:v>
                </c:pt>
                <c:pt idx="25739">
                  <c:v>471.2</c:v>
                </c:pt>
                <c:pt idx="25740">
                  <c:v>472.5</c:v>
                </c:pt>
                <c:pt idx="25741">
                  <c:v>468.6</c:v>
                </c:pt>
                <c:pt idx="25742">
                  <c:v>466.7</c:v>
                </c:pt>
                <c:pt idx="25743">
                  <c:v>482.8</c:v>
                </c:pt>
                <c:pt idx="25744">
                  <c:v>470.9</c:v>
                </c:pt>
                <c:pt idx="25745">
                  <c:v>488.5</c:v>
                </c:pt>
                <c:pt idx="25746">
                  <c:v>490.1</c:v>
                </c:pt>
                <c:pt idx="25747">
                  <c:v>486.6</c:v>
                </c:pt>
                <c:pt idx="25748">
                  <c:v>488.3</c:v>
                </c:pt>
                <c:pt idx="25749">
                  <c:v>507.3</c:v>
                </c:pt>
                <c:pt idx="25750">
                  <c:v>507.7</c:v>
                </c:pt>
                <c:pt idx="25751">
                  <c:v>509.9</c:v>
                </c:pt>
                <c:pt idx="25752">
                  <c:v>502.2</c:v>
                </c:pt>
                <c:pt idx="25753">
                  <c:v>497.7</c:v>
                </c:pt>
                <c:pt idx="25754">
                  <c:v>482.7</c:v>
                </c:pt>
                <c:pt idx="25755">
                  <c:v>469.3</c:v>
                </c:pt>
                <c:pt idx="25756">
                  <c:v>462.9</c:v>
                </c:pt>
                <c:pt idx="25757">
                  <c:v>462</c:v>
                </c:pt>
                <c:pt idx="25758">
                  <c:v>472.2</c:v>
                </c:pt>
                <c:pt idx="25759">
                  <c:v>462.6</c:v>
                </c:pt>
                <c:pt idx="25760">
                  <c:v>474.6</c:v>
                </c:pt>
                <c:pt idx="25761">
                  <c:v>479.2</c:v>
                </c:pt>
                <c:pt idx="25762">
                  <c:v>478.1</c:v>
                </c:pt>
                <c:pt idx="25763">
                  <c:v>479.4</c:v>
                </c:pt>
                <c:pt idx="25764">
                  <c:v>483.6</c:v>
                </c:pt>
                <c:pt idx="25765">
                  <c:v>492.5</c:v>
                </c:pt>
                <c:pt idx="25766">
                  <c:v>502.1</c:v>
                </c:pt>
                <c:pt idx="25767">
                  <c:v>495.9</c:v>
                </c:pt>
                <c:pt idx="25768">
                  <c:v>499.4</c:v>
                </c:pt>
                <c:pt idx="25769">
                  <c:v>500.3</c:v>
                </c:pt>
                <c:pt idx="25770">
                  <c:v>502.1</c:v>
                </c:pt>
                <c:pt idx="25771">
                  <c:v>502.5</c:v>
                </c:pt>
                <c:pt idx="25772">
                  <c:v>498.5</c:v>
                </c:pt>
                <c:pt idx="25773">
                  <c:v>496.3</c:v>
                </c:pt>
                <c:pt idx="25774">
                  <c:v>499.1</c:v>
                </c:pt>
                <c:pt idx="25775">
                  <c:v>504.3</c:v>
                </c:pt>
                <c:pt idx="25776">
                  <c:v>489.7</c:v>
                </c:pt>
                <c:pt idx="25777">
                  <c:v>498.3</c:v>
                </c:pt>
                <c:pt idx="25778">
                  <c:v>493.9</c:v>
                </c:pt>
                <c:pt idx="25779">
                  <c:v>502.6</c:v>
                </c:pt>
                <c:pt idx="25780">
                  <c:v>495.9</c:v>
                </c:pt>
                <c:pt idx="25781">
                  <c:v>498.5</c:v>
                </c:pt>
                <c:pt idx="25782">
                  <c:v>497.4</c:v>
                </c:pt>
                <c:pt idx="25783">
                  <c:v>493.6</c:v>
                </c:pt>
                <c:pt idx="25784">
                  <c:v>496.6</c:v>
                </c:pt>
                <c:pt idx="25785">
                  <c:v>496.3</c:v>
                </c:pt>
                <c:pt idx="25786">
                  <c:v>493</c:v>
                </c:pt>
                <c:pt idx="25787">
                  <c:v>491.7</c:v>
                </c:pt>
                <c:pt idx="25788">
                  <c:v>489.2</c:v>
                </c:pt>
                <c:pt idx="25789">
                  <c:v>491.8</c:v>
                </c:pt>
                <c:pt idx="25790">
                  <c:v>483.8</c:v>
                </c:pt>
                <c:pt idx="25791">
                  <c:v>488.4</c:v>
                </c:pt>
                <c:pt idx="25792">
                  <c:v>486.5</c:v>
                </c:pt>
                <c:pt idx="25793">
                  <c:v>474.1</c:v>
                </c:pt>
                <c:pt idx="25794">
                  <c:v>480.5</c:v>
                </c:pt>
                <c:pt idx="25795">
                  <c:v>473.5</c:v>
                </c:pt>
                <c:pt idx="25796">
                  <c:v>477</c:v>
                </c:pt>
                <c:pt idx="25797">
                  <c:v>478.3</c:v>
                </c:pt>
                <c:pt idx="25798">
                  <c:v>470.7</c:v>
                </c:pt>
                <c:pt idx="25799">
                  <c:v>465.5</c:v>
                </c:pt>
                <c:pt idx="25800">
                  <c:v>467.3</c:v>
                </c:pt>
                <c:pt idx="25801">
                  <c:v>479</c:v>
                </c:pt>
                <c:pt idx="25802">
                  <c:v>469.7</c:v>
                </c:pt>
                <c:pt idx="25803">
                  <c:v>477.9</c:v>
                </c:pt>
                <c:pt idx="25804">
                  <c:v>477.7</c:v>
                </c:pt>
                <c:pt idx="25805">
                  <c:v>475.1</c:v>
                </c:pt>
                <c:pt idx="25806">
                  <c:v>478.4</c:v>
                </c:pt>
                <c:pt idx="25807">
                  <c:v>476.9</c:v>
                </c:pt>
                <c:pt idx="25808">
                  <c:v>477.3</c:v>
                </c:pt>
                <c:pt idx="25809">
                  <c:v>478.7</c:v>
                </c:pt>
                <c:pt idx="25810">
                  <c:v>474.5</c:v>
                </c:pt>
                <c:pt idx="25811">
                  <c:v>475</c:v>
                </c:pt>
                <c:pt idx="25812">
                  <c:v>480.6</c:v>
                </c:pt>
                <c:pt idx="25813">
                  <c:v>480.4</c:v>
                </c:pt>
                <c:pt idx="25814">
                  <c:v>476.4</c:v>
                </c:pt>
                <c:pt idx="25815">
                  <c:v>466.8</c:v>
                </c:pt>
                <c:pt idx="25816">
                  <c:v>470</c:v>
                </c:pt>
                <c:pt idx="25817">
                  <c:v>481.5</c:v>
                </c:pt>
                <c:pt idx="25818">
                  <c:v>470.3</c:v>
                </c:pt>
                <c:pt idx="25819">
                  <c:v>477</c:v>
                </c:pt>
                <c:pt idx="25820">
                  <c:v>483.6</c:v>
                </c:pt>
                <c:pt idx="25821">
                  <c:v>484.7</c:v>
                </c:pt>
                <c:pt idx="25822">
                  <c:v>479.7</c:v>
                </c:pt>
                <c:pt idx="25823">
                  <c:v>482.4</c:v>
                </c:pt>
                <c:pt idx="25824">
                  <c:v>488.4</c:v>
                </c:pt>
                <c:pt idx="25825">
                  <c:v>490.4</c:v>
                </c:pt>
                <c:pt idx="25826">
                  <c:v>476.8</c:v>
                </c:pt>
                <c:pt idx="25827">
                  <c:v>465.3</c:v>
                </c:pt>
                <c:pt idx="25828">
                  <c:v>461.4</c:v>
                </c:pt>
                <c:pt idx="25829">
                  <c:v>456.5</c:v>
                </c:pt>
                <c:pt idx="25830">
                  <c:v>439.5</c:v>
                </c:pt>
                <c:pt idx="25831">
                  <c:v>447.3</c:v>
                </c:pt>
                <c:pt idx="25832">
                  <c:v>452.6</c:v>
                </c:pt>
                <c:pt idx="25833">
                  <c:v>461.3</c:v>
                </c:pt>
                <c:pt idx="25834">
                  <c:v>464.4</c:v>
                </c:pt>
                <c:pt idx="25835">
                  <c:v>468.4</c:v>
                </c:pt>
                <c:pt idx="25836">
                  <c:v>466</c:v>
                </c:pt>
                <c:pt idx="25837">
                  <c:v>489.6</c:v>
                </c:pt>
                <c:pt idx="25838">
                  <c:v>501.9</c:v>
                </c:pt>
                <c:pt idx="25839">
                  <c:v>507.1</c:v>
                </c:pt>
                <c:pt idx="25840">
                  <c:v>496.7</c:v>
                </c:pt>
                <c:pt idx="25841">
                  <c:v>508.2</c:v>
                </c:pt>
                <c:pt idx="25842">
                  <c:v>509.3</c:v>
                </c:pt>
                <c:pt idx="25843">
                  <c:v>504.3</c:v>
                </c:pt>
                <c:pt idx="25844">
                  <c:v>503.9</c:v>
                </c:pt>
                <c:pt idx="25845">
                  <c:v>504.4</c:v>
                </c:pt>
                <c:pt idx="25846">
                  <c:v>511.5</c:v>
                </c:pt>
                <c:pt idx="25847">
                  <c:v>509.7</c:v>
                </c:pt>
                <c:pt idx="25848">
                  <c:v>508.4</c:v>
                </c:pt>
                <c:pt idx="25849">
                  <c:v>512.1</c:v>
                </c:pt>
                <c:pt idx="25850">
                  <c:v>507.8</c:v>
                </c:pt>
                <c:pt idx="25851">
                  <c:v>509.5</c:v>
                </c:pt>
                <c:pt idx="25852">
                  <c:v>503.5</c:v>
                </c:pt>
                <c:pt idx="25853">
                  <c:v>485.4</c:v>
                </c:pt>
                <c:pt idx="25854">
                  <c:v>480.8</c:v>
                </c:pt>
                <c:pt idx="25855">
                  <c:v>483.7</c:v>
                </c:pt>
                <c:pt idx="25856">
                  <c:v>490.8</c:v>
                </c:pt>
                <c:pt idx="25857">
                  <c:v>482.1</c:v>
                </c:pt>
                <c:pt idx="25858">
                  <c:v>487.9</c:v>
                </c:pt>
                <c:pt idx="25859">
                  <c:v>484.4</c:v>
                </c:pt>
                <c:pt idx="25860">
                  <c:v>475.1</c:v>
                </c:pt>
                <c:pt idx="25861">
                  <c:v>477.3</c:v>
                </c:pt>
                <c:pt idx="25862">
                  <c:v>469</c:v>
                </c:pt>
                <c:pt idx="25863">
                  <c:v>464.9</c:v>
                </c:pt>
                <c:pt idx="25864">
                  <c:v>495.5</c:v>
                </c:pt>
                <c:pt idx="25865">
                  <c:v>496.9</c:v>
                </c:pt>
                <c:pt idx="25866">
                  <c:v>498.2</c:v>
                </c:pt>
                <c:pt idx="25867">
                  <c:v>486.3</c:v>
                </c:pt>
                <c:pt idx="25868">
                  <c:v>476.7</c:v>
                </c:pt>
                <c:pt idx="25869">
                  <c:v>467.5</c:v>
                </c:pt>
                <c:pt idx="25870">
                  <c:v>467.6</c:v>
                </c:pt>
                <c:pt idx="25871">
                  <c:v>468.5</c:v>
                </c:pt>
                <c:pt idx="25872">
                  <c:v>486.8</c:v>
                </c:pt>
                <c:pt idx="25873">
                  <c:v>503.4</c:v>
                </c:pt>
                <c:pt idx="25874">
                  <c:v>496.8</c:v>
                </c:pt>
                <c:pt idx="25875">
                  <c:v>504.4</c:v>
                </c:pt>
                <c:pt idx="25876">
                  <c:v>505.9</c:v>
                </c:pt>
                <c:pt idx="25877">
                  <c:v>498.4</c:v>
                </c:pt>
                <c:pt idx="25878">
                  <c:v>505.8</c:v>
                </c:pt>
                <c:pt idx="25879">
                  <c:v>507.2</c:v>
                </c:pt>
                <c:pt idx="25880">
                  <c:v>492.7</c:v>
                </c:pt>
                <c:pt idx="25881">
                  <c:v>490.8</c:v>
                </c:pt>
                <c:pt idx="25882">
                  <c:v>504.3</c:v>
                </c:pt>
                <c:pt idx="25883">
                  <c:v>501.3</c:v>
                </c:pt>
                <c:pt idx="25884">
                  <c:v>495.1</c:v>
                </c:pt>
                <c:pt idx="25885">
                  <c:v>483.5</c:v>
                </c:pt>
                <c:pt idx="25886">
                  <c:v>473.8</c:v>
                </c:pt>
                <c:pt idx="25887">
                  <c:v>471.9</c:v>
                </c:pt>
                <c:pt idx="25888">
                  <c:v>472.2</c:v>
                </c:pt>
                <c:pt idx="25889">
                  <c:v>475.7</c:v>
                </c:pt>
                <c:pt idx="25890">
                  <c:v>473.4</c:v>
                </c:pt>
                <c:pt idx="25891">
                  <c:v>476.1</c:v>
                </c:pt>
                <c:pt idx="25892">
                  <c:v>479.6</c:v>
                </c:pt>
                <c:pt idx="25893">
                  <c:v>480.4</c:v>
                </c:pt>
                <c:pt idx="25894">
                  <c:v>475.8</c:v>
                </c:pt>
                <c:pt idx="25895">
                  <c:v>474</c:v>
                </c:pt>
                <c:pt idx="25896">
                  <c:v>466.1</c:v>
                </c:pt>
                <c:pt idx="25897">
                  <c:v>465.8</c:v>
                </c:pt>
                <c:pt idx="25898">
                  <c:v>460.9</c:v>
                </c:pt>
                <c:pt idx="25899">
                  <c:v>464</c:v>
                </c:pt>
                <c:pt idx="25900">
                  <c:v>462</c:v>
                </c:pt>
                <c:pt idx="25901">
                  <c:v>455.9</c:v>
                </c:pt>
                <c:pt idx="25902">
                  <c:v>459</c:v>
                </c:pt>
                <c:pt idx="25903">
                  <c:v>457</c:v>
                </c:pt>
                <c:pt idx="25904">
                  <c:v>459.6</c:v>
                </c:pt>
                <c:pt idx="25905">
                  <c:v>461.8</c:v>
                </c:pt>
                <c:pt idx="25906">
                  <c:v>457.2</c:v>
                </c:pt>
                <c:pt idx="25907">
                  <c:v>453.7</c:v>
                </c:pt>
                <c:pt idx="25908">
                  <c:v>461.3</c:v>
                </c:pt>
                <c:pt idx="25909">
                  <c:v>457.5</c:v>
                </c:pt>
                <c:pt idx="25910">
                  <c:v>453.6</c:v>
                </c:pt>
                <c:pt idx="25911">
                  <c:v>458.1</c:v>
                </c:pt>
                <c:pt idx="25912">
                  <c:v>443.4</c:v>
                </c:pt>
                <c:pt idx="25913">
                  <c:v>430.2</c:v>
                </c:pt>
                <c:pt idx="25914">
                  <c:v>404.9</c:v>
                </c:pt>
                <c:pt idx="25915">
                  <c:v>365.4</c:v>
                </c:pt>
                <c:pt idx="25916">
                  <c:v>345.2</c:v>
                </c:pt>
                <c:pt idx="25917">
                  <c:v>318.39999999999998</c:v>
                </c:pt>
                <c:pt idx="25918">
                  <c:v>304.10000000000002</c:v>
                </c:pt>
                <c:pt idx="25919">
                  <c:v>293.5</c:v>
                </c:pt>
                <c:pt idx="25920">
                  <c:v>283.5</c:v>
                </c:pt>
                <c:pt idx="25921">
                  <c:v>275.5</c:v>
                </c:pt>
                <c:pt idx="25922">
                  <c:v>268.5</c:v>
                </c:pt>
                <c:pt idx="25923">
                  <c:v>265.60000000000002</c:v>
                </c:pt>
                <c:pt idx="25924">
                  <c:v>262.5</c:v>
                </c:pt>
                <c:pt idx="25925">
                  <c:v>253.7</c:v>
                </c:pt>
                <c:pt idx="25926">
                  <c:v>253.6</c:v>
                </c:pt>
                <c:pt idx="25927">
                  <c:v>244.2</c:v>
                </c:pt>
                <c:pt idx="25928">
                  <c:v>243.3</c:v>
                </c:pt>
                <c:pt idx="25929">
                  <c:v>241.7</c:v>
                </c:pt>
                <c:pt idx="25930">
                  <c:v>242.7</c:v>
                </c:pt>
                <c:pt idx="25931">
                  <c:v>246.2</c:v>
                </c:pt>
                <c:pt idx="25932">
                  <c:v>243.9</c:v>
                </c:pt>
                <c:pt idx="25933">
                  <c:v>244.3</c:v>
                </c:pt>
                <c:pt idx="25934">
                  <c:v>242.9</c:v>
                </c:pt>
                <c:pt idx="25935">
                  <c:v>241.3</c:v>
                </c:pt>
                <c:pt idx="25936">
                  <c:v>241.7</c:v>
                </c:pt>
                <c:pt idx="25937">
                  <c:v>237.7</c:v>
                </c:pt>
                <c:pt idx="25938">
                  <c:v>239.3</c:v>
                </c:pt>
                <c:pt idx="25939">
                  <c:v>234.4</c:v>
                </c:pt>
                <c:pt idx="25940">
                  <c:v>237.4</c:v>
                </c:pt>
                <c:pt idx="25941">
                  <c:v>238.2</c:v>
                </c:pt>
                <c:pt idx="25942">
                  <c:v>238.5</c:v>
                </c:pt>
                <c:pt idx="25943">
                  <c:v>239.9</c:v>
                </c:pt>
                <c:pt idx="25944">
                  <c:v>237.8</c:v>
                </c:pt>
                <c:pt idx="25945">
                  <c:v>240.1</c:v>
                </c:pt>
                <c:pt idx="25946">
                  <c:v>237.9</c:v>
                </c:pt>
                <c:pt idx="25947">
                  <c:v>236.6</c:v>
                </c:pt>
                <c:pt idx="25948">
                  <c:v>232.7</c:v>
                </c:pt>
                <c:pt idx="25949">
                  <c:v>235.4</c:v>
                </c:pt>
                <c:pt idx="25950">
                  <c:v>229.2</c:v>
                </c:pt>
                <c:pt idx="25951">
                  <c:v>232.9</c:v>
                </c:pt>
                <c:pt idx="25952">
                  <c:v>231.6</c:v>
                </c:pt>
                <c:pt idx="25953">
                  <c:v>234.4</c:v>
                </c:pt>
                <c:pt idx="25954">
                  <c:v>232.4</c:v>
                </c:pt>
                <c:pt idx="25955">
                  <c:v>231.5</c:v>
                </c:pt>
                <c:pt idx="25956">
                  <c:v>231.9</c:v>
                </c:pt>
                <c:pt idx="25957">
                  <c:v>233</c:v>
                </c:pt>
                <c:pt idx="25958">
                  <c:v>229</c:v>
                </c:pt>
                <c:pt idx="25959">
                  <c:v>224.6</c:v>
                </c:pt>
                <c:pt idx="25960">
                  <c:v>230.8</c:v>
                </c:pt>
                <c:pt idx="25961">
                  <c:v>227.2</c:v>
                </c:pt>
                <c:pt idx="25962">
                  <c:v>223.3</c:v>
                </c:pt>
                <c:pt idx="25963">
                  <c:v>226.9</c:v>
                </c:pt>
                <c:pt idx="25964">
                  <c:v>228.7</c:v>
                </c:pt>
                <c:pt idx="25965">
                  <c:v>223.4</c:v>
                </c:pt>
                <c:pt idx="25966">
                  <c:v>222.7</c:v>
                </c:pt>
                <c:pt idx="25967">
                  <c:v>225.4</c:v>
                </c:pt>
                <c:pt idx="25968">
                  <c:v>224.9</c:v>
                </c:pt>
                <c:pt idx="25969">
                  <c:v>220.7</c:v>
                </c:pt>
                <c:pt idx="25970">
                  <c:v>218.5</c:v>
                </c:pt>
                <c:pt idx="25971">
                  <c:v>219</c:v>
                </c:pt>
                <c:pt idx="25972">
                  <c:v>222.4</c:v>
                </c:pt>
                <c:pt idx="25973">
                  <c:v>221.9</c:v>
                </c:pt>
                <c:pt idx="25974">
                  <c:v>224</c:v>
                </c:pt>
                <c:pt idx="25975">
                  <c:v>224.3</c:v>
                </c:pt>
                <c:pt idx="25976">
                  <c:v>222.9</c:v>
                </c:pt>
                <c:pt idx="25977">
                  <c:v>219.7</c:v>
                </c:pt>
                <c:pt idx="25978">
                  <c:v>221.1</c:v>
                </c:pt>
                <c:pt idx="25979">
                  <c:v>218</c:v>
                </c:pt>
                <c:pt idx="25980">
                  <c:v>221.6</c:v>
                </c:pt>
                <c:pt idx="25981">
                  <c:v>217.7</c:v>
                </c:pt>
                <c:pt idx="25982">
                  <c:v>216.8</c:v>
                </c:pt>
                <c:pt idx="25983">
                  <c:v>207.7</c:v>
                </c:pt>
                <c:pt idx="25984">
                  <c:v>213.7</c:v>
                </c:pt>
                <c:pt idx="25985">
                  <c:v>215</c:v>
                </c:pt>
                <c:pt idx="25986">
                  <c:v>211</c:v>
                </c:pt>
                <c:pt idx="25987">
                  <c:v>211.3</c:v>
                </c:pt>
                <c:pt idx="25988">
                  <c:v>210.4</c:v>
                </c:pt>
                <c:pt idx="25989">
                  <c:v>212.6</c:v>
                </c:pt>
                <c:pt idx="25990">
                  <c:v>211.6</c:v>
                </c:pt>
                <c:pt idx="25991">
                  <c:v>211.6</c:v>
                </c:pt>
                <c:pt idx="25992">
                  <c:v>211.6</c:v>
                </c:pt>
                <c:pt idx="25993">
                  <c:v>211.7</c:v>
                </c:pt>
                <c:pt idx="25994">
                  <c:v>212.2</c:v>
                </c:pt>
                <c:pt idx="25995">
                  <c:v>210.1</c:v>
                </c:pt>
                <c:pt idx="25996">
                  <c:v>212.6</c:v>
                </c:pt>
                <c:pt idx="25997">
                  <c:v>209.5</c:v>
                </c:pt>
                <c:pt idx="25998">
                  <c:v>211.1</c:v>
                </c:pt>
                <c:pt idx="25999">
                  <c:v>213</c:v>
                </c:pt>
                <c:pt idx="26000">
                  <c:v>216.6</c:v>
                </c:pt>
                <c:pt idx="26001">
                  <c:v>216.6</c:v>
                </c:pt>
                <c:pt idx="26002">
                  <c:v>210.3</c:v>
                </c:pt>
                <c:pt idx="26003">
                  <c:v>215.1</c:v>
                </c:pt>
                <c:pt idx="26004">
                  <c:v>213.8</c:v>
                </c:pt>
                <c:pt idx="26005">
                  <c:v>210.9</c:v>
                </c:pt>
                <c:pt idx="26006">
                  <c:v>209.1</c:v>
                </c:pt>
                <c:pt idx="26007">
                  <c:v>207.8</c:v>
                </c:pt>
                <c:pt idx="26008">
                  <c:v>209.4</c:v>
                </c:pt>
                <c:pt idx="26009">
                  <c:v>207.7</c:v>
                </c:pt>
                <c:pt idx="26010">
                  <c:v>206.1</c:v>
                </c:pt>
                <c:pt idx="26011">
                  <c:v>209.3</c:v>
                </c:pt>
                <c:pt idx="26012">
                  <c:v>205.8</c:v>
                </c:pt>
                <c:pt idx="26013">
                  <c:v>203.9</c:v>
                </c:pt>
                <c:pt idx="26014">
                  <c:v>205.3</c:v>
                </c:pt>
                <c:pt idx="26015">
                  <c:v>209.7</c:v>
                </c:pt>
                <c:pt idx="26016">
                  <c:v>207.3</c:v>
                </c:pt>
                <c:pt idx="26017">
                  <c:v>205.1</c:v>
                </c:pt>
                <c:pt idx="26018">
                  <c:v>199.9</c:v>
                </c:pt>
                <c:pt idx="26019">
                  <c:v>200.3</c:v>
                </c:pt>
                <c:pt idx="26020">
                  <c:v>206.1</c:v>
                </c:pt>
                <c:pt idx="26021">
                  <c:v>199.9</c:v>
                </c:pt>
                <c:pt idx="26022">
                  <c:v>199.5</c:v>
                </c:pt>
                <c:pt idx="26023">
                  <c:v>200.3</c:v>
                </c:pt>
                <c:pt idx="26024">
                  <c:v>196.8</c:v>
                </c:pt>
                <c:pt idx="26025">
                  <c:v>198.3</c:v>
                </c:pt>
                <c:pt idx="26026">
                  <c:v>197.3</c:v>
                </c:pt>
                <c:pt idx="26027">
                  <c:v>194.3</c:v>
                </c:pt>
                <c:pt idx="26028">
                  <c:v>194</c:v>
                </c:pt>
                <c:pt idx="26029">
                  <c:v>196</c:v>
                </c:pt>
                <c:pt idx="26030">
                  <c:v>190.8</c:v>
                </c:pt>
                <c:pt idx="26031">
                  <c:v>195.7</c:v>
                </c:pt>
                <c:pt idx="26032">
                  <c:v>197.3</c:v>
                </c:pt>
                <c:pt idx="26033">
                  <c:v>202.6</c:v>
                </c:pt>
                <c:pt idx="26034">
                  <c:v>201.4</c:v>
                </c:pt>
                <c:pt idx="26035">
                  <c:v>202.3</c:v>
                </c:pt>
                <c:pt idx="26036">
                  <c:v>197</c:v>
                </c:pt>
                <c:pt idx="26037">
                  <c:v>195.6</c:v>
                </c:pt>
                <c:pt idx="26038">
                  <c:v>198.7</c:v>
                </c:pt>
                <c:pt idx="26039">
                  <c:v>198.2</c:v>
                </c:pt>
                <c:pt idx="26040">
                  <c:v>200.3</c:v>
                </c:pt>
                <c:pt idx="26041">
                  <c:v>198.8</c:v>
                </c:pt>
                <c:pt idx="26042">
                  <c:v>197.9</c:v>
                </c:pt>
                <c:pt idx="26043">
                  <c:v>196.8</c:v>
                </c:pt>
                <c:pt idx="26044">
                  <c:v>191.2</c:v>
                </c:pt>
                <c:pt idx="26045">
                  <c:v>192.9</c:v>
                </c:pt>
                <c:pt idx="26046">
                  <c:v>191.1</c:v>
                </c:pt>
                <c:pt idx="26047">
                  <c:v>191.7</c:v>
                </c:pt>
                <c:pt idx="26048">
                  <c:v>190.9</c:v>
                </c:pt>
                <c:pt idx="26049">
                  <c:v>193.2</c:v>
                </c:pt>
                <c:pt idx="26050">
                  <c:v>191.6</c:v>
                </c:pt>
                <c:pt idx="26051">
                  <c:v>196.5</c:v>
                </c:pt>
                <c:pt idx="26052">
                  <c:v>195.6</c:v>
                </c:pt>
                <c:pt idx="26053">
                  <c:v>189.7</c:v>
                </c:pt>
                <c:pt idx="26054">
                  <c:v>194.6</c:v>
                </c:pt>
                <c:pt idx="26055">
                  <c:v>194.2</c:v>
                </c:pt>
                <c:pt idx="26056">
                  <c:v>190.2</c:v>
                </c:pt>
                <c:pt idx="26057">
                  <c:v>194.6</c:v>
                </c:pt>
                <c:pt idx="26058">
                  <c:v>196.8</c:v>
                </c:pt>
                <c:pt idx="26059">
                  <c:v>196.9</c:v>
                </c:pt>
                <c:pt idx="26060">
                  <c:v>196.9</c:v>
                </c:pt>
                <c:pt idx="26061">
                  <c:v>193.5</c:v>
                </c:pt>
                <c:pt idx="26062">
                  <c:v>194.4</c:v>
                </c:pt>
                <c:pt idx="26063">
                  <c:v>190.9</c:v>
                </c:pt>
                <c:pt idx="26064">
                  <c:v>187</c:v>
                </c:pt>
                <c:pt idx="26065">
                  <c:v>193</c:v>
                </c:pt>
                <c:pt idx="26066">
                  <c:v>195.7</c:v>
                </c:pt>
                <c:pt idx="26067">
                  <c:v>195.3</c:v>
                </c:pt>
                <c:pt idx="26068">
                  <c:v>199.9</c:v>
                </c:pt>
                <c:pt idx="26069">
                  <c:v>198.1</c:v>
                </c:pt>
                <c:pt idx="26070">
                  <c:v>195.6</c:v>
                </c:pt>
                <c:pt idx="26071">
                  <c:v>194.6</c:v>
                </c:pt>
                <c:pt idx="26072">
                  <c:v>192.4</c:v>
                </c:pt>
                <c:pt idx="26073">
                  <c:v>191.1</c:v>
                </c:pt>
                <c:pt idx="26074">
                  <c:v>191.3</c:v>
                </c:pt>
                <c:pt idx="26075">
                  <c:v>194.8</c:v>
                </c:pt>
                <c:pt idx="26076">
                  <c:v>194.8</c:v>
                </c:pt>
                <c:pt idx="26077">
                  <c:v>186.8</c:v>
                </c:pt>
                <c:pt idx="26078">
                  <c:v>187.2</c:v>
                </c:pt>
                <c:pt idx="26079">
                  <c:v>188.1</c:v>
                </c:pt>
                <c:pt idx="26080">
                  <c:v>184</c:v>
                </c:pt>
                <c:pt idx="26081">
                  <c:v>185.8</c:v>
                </c:pt>
                <c:pt idx="26082">
                  <c:v>193</c:v>
                </c:pt>
                <c:pt idx="26083">
                  <c:v>256.89999999999998</c:v>
                </c:pt>
                <c:pt idx="26084">
                  <c:v>306.89999999999998</c:v>
                </c:pt>
                <c:pt idx="26085">
                  <c:v>340.7</c:v>
                </c:pt>
                <c:pt idx="26086">
                  <c:v>374.7</c:v>
                </c:pt>
                <c:pt idx="26087">
                  <c:v>381.2</c:v>
                </c:pt>
                <c:pt idx="26088">
                  <c:v>391.4</c:v>
                </c:pt>
                <c:pt idx="26089">
                  <c:v>398.5</c:v>
                </c:pt>
                <c:pt idx="26090">
                  <c:v>399</c:v>
                </c:pt>
                <c:pt idx="26091">
                  <c:v>399.5</c:v>
                </c:pt>
                <c:pt idx="26092">
                  <c:v>400.4</c:v>
                </c:pt>
                <c:pt idx="26093">
                  <c:v>399.1</c:v>
                </c:pt>
                <c:pt idx="26094">
                  <c:v>403.1</c:v>
                </c:pt>
                <c:pt idx="26095">
                  <c:v>402.3</c:v>
                </c:pt>
                <c:pt idx="26096">
                  <c:v>395.2</c:v>
                </c:pt>
                <c:pt idx="26097">
                  <c:v>401.7</c:v>
                </c:pt>
                <c:pt idx="26098">
                  <c:v>404.7</c:v>
                </c:pt>
                <c:pt idx="26099">
                  <c:v>406.4</c:v>
                </c:pt>
                <c:pt idx="26100">
                  <c:v>405.7</c:v>
                </c:pt>
                <c:pt idx="26101">
                  <c:v>406.1</c:v>
                </c:pt>
                <c:pt idx="26102">
                  <c:v>399.5</c:v>
                </c:pt>
                <c:pt idx="26103">
                  <c:v>407.5</c:v>
                </c:pt>
                <c:pt idx="26104">
                  <c:v>405.7</c:v>
                </c:pt>
                <c:pt idx="26105">
                  <c:v>407.4</c:v>
                </c:pt>
                <c:pt idx="26106">
                  <c:v>409.7</c:v>
                </c:pt>
                <c:pt idx="26107">
                  <c:v>402.1</c:v>
                </c:pt>
                <c:pt idx="26108">
                  <c:v>408.7</c:v>
                </c:pt>
                <c:pt idx="26109">
                  <c:v>407.3</c:v>
                </c:pt>
                <c:pt idx="26110">
                  <c:v>397.3</c:v>
                </c:pt>
                <c:pt idx="26111">
                  <c:v>410.5</c:v>
                </c:pt>
                <c:pt idx="26112">
                  <c:v>409.4</c:v>
                </c:pt>
                <c:pt idx="26113">
                  <c:v>411.4</c:v>
                </c:pt>
                <c:pt idx="26114">
                  <c:v>407.9</c:v>
                </c:pt>
                <c:pt idx="26115">
                  <c:v>399.6</c:v>
                </c:pt>
                <c:pt idx="26116">
                  <c:v>396</c:v>
                </c:pt>
                <c:pt idx="26117">
                  <c:v>410.2</c:v>
                </c:pt>
                <c:pt idx="26118">
                  <c:v>411.6</c:v>
                </c:pt>
                <c:pt idx="26119">
                  <c:v>403.2</c:v>
                </c:pt>
                <c:pt idx="26120">
                  <c:v>407.2</c:v>
                </c:pt>
                <c:pt idx="26121">
                  <c:v>412.9</c:v>
                </c:pt>
                <c:pt idx="26122">
                  <c:v>437</c:v>
                </c:pt>
                <c:pt idx="26123">
                  <c:v>468.2</c:v>
                </c:pt>
                <c:pt idx="26124">
                  <c:v>470</c:v>
                </c:pt>
                <c:pt idx="26125">
                  <c:v>460.5</c:v>
                </c:pt>
                <c:pt idx="26126">
                  <c:v>442.4</c:v>
                </c:pt>
                <c:pt idx="26127">
                  <c:v>436.3</c:v>
                </c:pt>
                <c:pt idx="26128">
                  <c:v>430.3</c:v>
                </c:pt>
                <c:pt idx="26129">
                  <c:v>427.2</c:v>
                </c:pt>
                <c:pt idx="26130">
                  <c:v>434.5</c:v>
                </c:pt>
                <c:pt idx="26131">
                  <c:v>441.2</c:v>
                </c:pt>
                <c:pt idx="26132">
                  <c:v>438.5</c:v>
                </c:pt>
                <c:pt idx="26133">
                  <c:v>438.7</c:v>
                </c:pt>
                <c:pt idx="26134">
                  <c:v>436.4</c:v>
                </c:pt>
                <c:pt idx="26135">
                  <c:v>428.9</c:v>
                </c:pt>
                <c:pt idx="26136">
                  <c:v>426.3</c:v>
                </c:pt>
                <c:pt idx="26137">
                  <c:v>433.1</c:v>
                </c:pt>
                <c:pt idx="26138">
                  <c:v>438.4</c:v>
                </c:pt>
                <c:pt idx="26139">
                  <c:v>434.4</c:v>
                </c:pt>
                <c:pt idx="26140">
                  <c:v>424</c:v>
                </c:pt>
                <c:pt idx="26141">
                  <c:v>437.6</c:v>
                </c:pt>
                <c:pt idx="26142">
                  <c:v>437.9</c:v>
                </c:pt>
                <c:pt idx="26143">
                  <c:v>433.7</c:v>
                </c:pt>
                <c:pt idx="26144">
                  <c:v>432</c:v>
                </c:pt>
                <c:pt idx="26145">
                  <c:v>429.6</c:v>
                </c:pt>
                <c:pt idx="26146">
                  <c:v>434.9</c:v>
                </c:pt>
                <c:pt idx="26147">
                  <c:v>435.3</c:v>
                </c:pt>
                <c:pt idx="26148">
                  <c:v>428.9</c:v>
                </c:pt>
                <c:pt idx="26149">
                  <c:v>439.2</c:v>
                </c:pt>
                <c:pt idx="26150">
                  <c:v>440.1</c:v>
                </c:pt>
                <c:pt idx="26151">
                  <c:v>440.8</c:v>
                </c:pt>
                <c:pt idx="26152">
                  <c:v>442.3</c:v>
                </c:pt>
                <c:pt idx="26153">
                  <c:v>442.7</c:v>
                </c:pt>
                <c:pt idx="26154">
                  <c:v>440.3</c:v>
                </c:pt>
                <c:pt idx="26155">
                  <c:v>435.5</c:v>
                </c:pt>
                <c:pt idx="26156">
                  <c:v>438.6</c:v>
                </c:pt>
                <c:pt idx="26157">
                  <c:v>433.5</c:v>
                </c:pt>
                <c:pt idx="26158">
                  <c:v>440.3</c:v>
                </c:pt>
                <c:pt idx="26159">
                  <c:v>435</c:v>
                </c:pt>
                <c:pt idx="26160">
                  <c:v>439.9</c:v>
                </c:pt>
                <c:pt idx="26161">
                  <c:v>435.8</c:v>
                </c:pt>
                <c:pt idx="26162">
                  <c:v>442</c:v>
                </c:pt>
                <c:pt idx="26163">
                  <c:v>429</c:v>
                </c:pt>
                <c:pt idx="26164">
                  <c:v>442.7</c:v>
                </c:pt>
                <c:pt idx="26165">
                  <c:v>439.2</c:v>
                </c:pt>
                <c:pt idx="26166">
                  <c:v>433.5</c:v>
                </c:pt>
                <c:pt idx="26167">
                  <c:v>439.9</c:v>
                </c:pt>
                <c:pt idx="26168">
                  <c:v>438.1</c:v>
                </c:pt>
                <c:pt idx="26169">
                  <c:v>446.5</c:v>
                </c:pt>
                <c:pt idx="26170">
                  <c:v>460.9</c:v>
                </c:pt>
                <c:pt idx="26171">
                  <c:v>467.9</c:v>
                </c:pt>
                <c:pt idx="26172">
                  <c:v>470.3</c:v>
                </c:pt>
                <c:pt idx="26173">
                  <c:v>471.2</c:v>
                </c:pt>
                <c:pt idx="26174">
                  <c:v>481.2</c:v>
                </c:pt>
                <c:pt idx="26175">
                  <c:v>488</c:v>
                </c:pt>
                <c:pt idx="26176">
                  <c:v>488.5</c:v>
                </c:pt>
                <c:pt idx="26177">
                  <c:v>489.8</c:v>
                </c:pt>
                <c:pt idx="26178">
                  <c:v>486.9</c:v>
                </c:pt>
                <c:pt idx="26179">
                  <c:v>488.2</c:v>
                </c:pt>
                <c:pt idx="26180">
                  <c:v>489.5</c:v>
                </c:pt>
                <c:pt idx="26181">
                  <c:v>481.4</c:v>
                </c:pt>
                <c:pt idx="26182">
                  <c:v>487.5</c:v>
                </c:pt>
                <c:pt idx="26183">
                  <c:v>489.3</c:v>
                </c:pt>
                <c:pt idx="26184">
                  <c:v>490.8</c:v>
                </c:pt>
                <c:pt idx="26185">
                  <c:v>478.6</c:v>
                </c:pt>
                <c:pt idx="26186">
                  <c:v>495.8</c:v>
                </c:pt>
                <c:pt idx="26187">
                  <c:v>495.9</c:v>
                </c:pt>
                <c:pt idx="26188">
                  <c:v>491.5</c:v>
                </c:pt>
                <c:pt idx="26189">
                  <c:v>484.4</c:v>
                </c:pt>
                <c:pt idx="26190">
                  <c:v>484</c:v>
                </c:pt>
                <c:pt idx="26191">
                  <c:v>490.2</c:v>
                </c:pt>
                <c:pt idx="26192">
                  <c:v>488.8</c:v>
                </c:pt>
                <c:pt idx="26193">
                  <c:v>494.3</c:v>
                </c:pt>
                <c:pt idx="26194">
                  <c:v>477.2</c:v>
                </c:pt>
                <c:pt idx="26195">
                  <c:v>493.5</c:v>
                </c:pt>
                <c:pt idx="26196">
                  <c:v>493.9</c:v>
                </c:pt>
                <c:pt idx="26197">
                  <c:v>490.5</c:v>
                </c:pt>
                <c:pt idx="26198">
                  <c:v>482.6</c:v>
                </c:pt>
                <c:pt idx="26199">
                  <c:v>473.5</c:v>
                </c:pt>
                <c:pt idx="26200">
                  <c:v>458.3</c:v>
                </c:pt>
                <c:pt idx="26201">
                  <c:v>443.4</c:v>
                </c:pt>
                <c:pt idx="26202">
                  <c:v>428.6</c:v>
                </c:pt>
                <c:pt idx="26203">
                  <c:v>438.2</c:v>
                </c:pt>
                <c:pt idx="26204">
                  <c:v>439.5</c:v>
                </c:pt>
                <c:pt idx="26205">
                  <c:v>441.2</c:v>
                </c:pt>
                <c:pt idx="26206">
                  <c:v>443.2</c:v>
                </c:pt>
                <c:pt idx="26207">
                  <c:v>447.6</c:v>
                </c:pt>
                <c:pt idx="26208">
                  <c:v>450.9</c:v>
                </c:pt>
                <c:pt idx="26209">
                  <c:v>451</c:v>
                </c:pt>
                <c:pt idx="26210">
                  <c:v>451.9</c:v>
                </c:pt>
                <c:pt idx="26211">
                  <c:v>456.5</c:v>
                </c:pt>
                <c:pt idx="26212">
                  <c:v>474</c:v>
                </c:pt>
                <c:pt idx="26213">
                  <c:v>470.5</c:v>
                </c:pt>
                <c:pt idx="26214">
                  <c:v>473.6</c:v>
                </c:pt>
                <c:pt idx="26215">
                  <c:v>472.7</c:v>
                </c:pt>
                <c:pt idx="26216">
                  <c:v>467.4</c:v>
                </c:pt>
                <c:pt idx="26217">
                  <c:v>463</c:v>
                </c:pt>
                <c:pt idx="26218">
                  <c:v>470.2</c:v>
                </c:pt>
                <c:pt idx="26219">
                  <c:v>471.9</c:v>
                </c:pt>
                <c:pt idx="26220">
                  <c:v>467.4</c:v>
                </c:pt>
                <c:pt idx="26221">
                  <c:v>459.7</c:v>
                </c:pt>
                <c:pt idx="26222">
                  <c:v>462.4</c:v>
                </c:pt>
                <c:pt idx="26223">
                  <c:v>461.4</c:v>
                </c:pt>
                <c:pt idx="26224">
                  <c:v>463.4</c:v>
                </c:pt>
                <c:pt idx="26225">
                  <c:v>455</c:v>
                </c:pt>
                <c:pt idx="26226">
                  <c:v>452</c:v>
                </c:pt>
                <c:pt idx="26227">
                  <c:v>452.4</c:v>
                </c:pt>
                <c:pt idx="26228">
                  <c:v>448</c:v>
                </c:pt>
                <c:pt idx="26229">
                  <c:v>450.3</c:v>
                </c:pt>
                <c:pt idx="26230">
                  <c:v>450.9</c:v>
                </c:pt>
                <c:pt idx="26231">
                  <c:v>442.5</c:v>
                </c:pt>
                <c:pt idx="26232">
                  <c:v>439.2</c:v>
                </c:pt>
                <c:pt idx="26233">
                  <c:v>439.9</c:v>
                </c:pt>
                <c:pt idx="26234">
                  <c:v>443.8</c:v>
                </c:pt>
                <c:pt idx="26235">
                  <c:v>454.8</c:v>
                </c:pt>
                <c:pt idx="26236">
                  <c:v>452</c:v>
                </c:pt>
                <c:pt idx="26237">
                  <c:v>453.8</c:v>
                </c:pt>
                <c:pt idx="26238">
                  <c:v>447.2</c:v>
                </c:pt>
                <c:pt idx="26239">
                  <c:v>447.7</c:v>
                </c:pt>
                <c:pt idx="26240">
                  <c:v>444.6</c:v>
                </c:pt>
                <c:pt idx="26241">
                  <c:v>445.5</c:v>
                </c:pt>
                <c:pt idx="26242">
                  <c:v>440.5</c:v>
                </c:pt>
                <c:pt idx="26243">
                  <c:v>441.4</c:v>
                </c:pt>
                <c:pt idx="26244">
                  <c:v>444.1</c:v>
                </c:pt>
                <c:pt idx="26245">
                  <c:v>446.8</c:v>
                </c:pt>
                <c:pt idx="26246">
                  <c:v>446.8</c:v>
                </c:pt>
                <c:pt idx="26247">
                  <c:v>449</c:v>
                </c:pt>
                <c:pt idx="26248">
                  <c:v>446.8</c:v>
                </c:pt>
                <c:pt idx="26249">
                  <c:v>447.2</c:v>
                </c:pt>
                <c:pt idx="26250">
                  <c:v>453.8</c:v>
                </c:pt>
                <c:pt idx="26251">
                  <c:v>443.4</c:v>
                </c:pt>
                <c:pt idx="26252">
                  <c:v>455.8</c:v>
                </c:pt>
                <c:pt idx="26253">
                  <c:v>456.9</c:v>
                </c:pt>
                <c:pt idx="26254">
                  <c:v>454</c:v>
                </c:pt>
                <c:pt idx="26255">
                  <c:v>454.9</c:v>
                </c:pt>
                <c:pt idx="26256">
                  <c:v>454.9</c:v>
                </c:pt>
                <c:pt idx="26257">
                  <c:v>454.9</c:v>
                </c:pt>
                <c:pt idx="26258">
                  <c:v>455.3</c:v>
                </c:pt>
                <c:pt idx="26259">
                  <c:v>455.1</c:v>
                </c:pt>
                <c:pt idx="26260">
                  <c:v>451.6</c:v>
                </c:pt>
                <c:pt idx="26261">
                  <c:v>444.8</c:v>
                </c:pt>
                <c:pt idx="26262">
                  <c:v>448.6</c:v>
                </c:pt>
                <c:pt idx="26263">
                  <c:v>442.9</c:v>
                </c:pt>
                <c:pt idx="26264">
                  <c:v>446</c:v>
                </c:pt>
                <c:pt idx="26265">
                  <c:v>454.8</c:v>
                </c:pt>
                <c:pt idx="26266">
                  <c:v>452.2</c:v>
                </c:pt>
                <c:pt idx="26267">
                  <c:v>451.7</c:v>
                </c:pt>
                <c:pt idx="26268">
                  <c:v>444.4</c:v>
                </c:pt>
                <c:pt idx="26269">
                  <c:v>449</c:v>
                </c:pt>
                <c:pt idx="26270">
                  <c:v>460.5</c:v>
                </c:pt>
                <c:pt idx="26271">
                  <c:v>461.5</c:v>
                </c:pt>
                <c:pt idx="26272">
                  <c:v>459.7</c:v>
                </c:pt>
                <c:pt idx="26273">
                  <c:v>461.9</c:v>
                </c:pt>
                <c:pt idx="26274">
                  <c:v>455</c:v>
                </c:pt>
                <c:pt idx="26275">
                  <c:v>448.6</c:v>
                </c:pt>
                <c:pt idx="26276">
                  <c:v>460.1</c:v>
                </c:pt>
                <c:pt idx="26277">
                  <c:v>450.2</c:v>
                </c:pt>
                <c:pt idx="26278">
                  <c:v>449.9</c:v>
                </c:pt>
                <c:pt idx="26279">
                  <c:v>446.9</c:v>
                </c:pt>
                <c:pt idx="26280">
                  <c:v>444.6</c:v>
                </c:pt>
                <c:pt idx="26281">
                  <c:v>432.4</c:v>
                </c:pt>
                <c:pt idx="26282">
                  <c:v>427.5</c:v>
                </c:pt>
                <c:pt idx="26283">
                  <c:v>417.8</c:v>
                </c:pt>
                <c:pt idx="26284">
                  <c:v>426.7</c:v>
                </c:pt>
                <c:pt idx="26285">
                  <c:v>448</c:v>
                </c:pt>
                <c:pt idx="26286">
                  <c:v>458</c:v>
                </c:pt>
                <c:pt idx="26287">
                  <c:v>470.2</c:v>
                </c:pt>
                <c:pt idx="26288">
                  <c:v>464.9</c:v>
                </c:pt>
                <c:pt idx="26289">
                  <c:v>457.6</c:v>
                </c:pt>
                <c:pt idx="26290">
                  <c:v>465.6</c:v>
                </c:pt>
                <c:pt idx="26291">
                  <c:v>466</c:v>
                </c:pt>
                <c:pt idx="26292">
                  <c:v>468</c:v>
                </c:pt>
                <c:pt idx="26293">
                  <c:v>460.2</c:v>
                </c:pt>
                <c:pt idx="26294">
                  <c:v>465.4</c:v>
                </c:pt>
                <c:pt idx="26295">
                  <c:v>468</c:v>
                </c:pt>
                <c:pt idx="26296">
                  <c:v>456.8</c:v>
                </c:pt>
                <c:pt idx="26297">
                  <c:v>466.1</c:v>
                </c:pt>
                <c:pt idx="26298">
                  <c:v>469.3</c:v>
                </c:pt>
                <c:pt idx="26299">
                  <c:v>467.3</c:v>
                </c:pt>
                <c:pt idx="26300">
                  <c:v>462.9</c:v>
                </c:pt>
                <c:pt idx="26301">
                  <c:v>460.3</c:v>
                </c:pt>
                <c:pt idx="26302">
                  <c:v>462.1</c:v>
                </c:pt>
                <c:pt idx="26303">
                  <c:v>465.7</c:v>
                </c:pt>
                <c:pt idx="26304">
                  <c:v>460.6</c:v>
                </c:pt>
                <c:pt idx="26305">
                  <c:v>464</c:v>
                </c:pt>
                <c:pt idx="26306">
                  <c:v>462.3</c:v>
                </c:pt>
                <c:pt idx="26307">
                  <c:v>459.4</c:v>
                </c:pt>
                <c:pt idx="26308">
                  <c:v>468.4</c:v>
                </c:pt>
                <c:pt idx="26309">
                  <c:v>459.7</c:v>
                </c:pt>
                <c:pt idx="26310">
                  <c:v>464.2</c:v>
                </c:pt>
                <c:pt idx="26311">
                  <c:v>463.8</c:v>
                </c:pt>
                <c:pt idx="26312">
                  <c:v>466.4</c:v>
                </c:pt>
                <c:pt idx="26313">
                  <c:v>467.4</c:v>
                </c:pt>
                <c:pt idx="26314">
                  <c:v>465.9</c:v>
                </c:pt>
                <c:pt idx="26315">
                  <c:v>465.4</c:v>
                </c:pt>
                <c:pt idx="26316">
                  <c:v>466.9</c:v>
                </c:pt>
                <c:pt idx="26317">
                  <c:v>463.6</c:v>
                </c:pt>
                <c:pt idx="26318">
                  <c:v>465.3</c:v>
                </c:pt>
                <c:pt idx="26319">
                  <c:v>468.2</c:v>
                </c:pt>
                <c:pt idx="26320">
                  <c:v>466.9</c:v>
                </c:pt>
                <c:pt idx="26321">
                  <c:v>466.9</c:v>
                </c:pt>
                <c:pt idx="26322">
                  <c:v>460.4</c:v>
                </c:pt>
                <c:pt idx="26323">
                  <c:v>444.9</c:v>
                </c:pt>
                <c:pt idx="26324">
                  <c:v>449.7</c:v>
                </c:pt>
                <c:pt idx="26325">
                  <c:v>463.8</c:v>
                </c:pt>
                <c:pt idx="26326">
                  <c:v>465.5</c:v>
                </c:pt>
                <c:pt idx="26327">
                  <c:v>445.6</c:v>
                </c:pt>
                <c:pt idx="26328">
                  <c:v>442.7</c:v>
                </c:pt>
                <c:pt idx="26329">
                  <c:v>457.9</c:v>
                </c:pt>
                <c:pt idx="26330">
                  <c:v>461.8</c:v>
                </c:pt>
                <c:pt idx="26331">
                  <c:v>466</c:v>
                </c:pt>
                <c:pt idx="26332">
                  <c:v>464.8</c:v>
                </c:pt>
                <c:pt idx="26333">
                  <c:v>461.7</c:v>
                </c:pt>
                <c:pt idx="26334">
                  <c:v>452.5</c:v>
                </c:pt>
                <c:pt idx="26335">
                  <c:v>452.7</c:v>
                </c:pt>
                <c:pt idx="26336">
                  <c:v>458.9</c:v>
                </c:pt>
                <c:pt idx="26337">
                  <c:v>465.8</c:v>
                </c:pt>
                <c:pt idx="26338">
                  <c:v>461.8</c:v>
                </c:pt>
                <c:pt idx="26339">
                  <c:v>457.4</c:v>
                </c:pt>
                <c:pt idx="26340">
                  <c:v>459.6</c:v>
                </c:pt>
                <c:pt idx="26341">
                  <c:v>463.5</c:v>
                </c:pt>
                <c:pt idx="26342">
                  <c:v>456.5</c:v>
                </c:pt>
                <c:pt idx="26343">
                  <c:v>457.1</c:v>
                </c:pt>
                <c:pt idx="26344">
                  <c:v>459.6</c:v>
                </c:pt>
                <c:pt idx="26345">
                  <c:v>465.3</c:v>
                </c:pt>
                <c:pt idx="26346">
                  <c:v>468.6</c:v>
                </c:pt>
                <c:pt idx="26347">
                  <c:v>464.8</c:v>
                </c:pt>
                <c:pt idx="26348">
                  <c:v>452.9</c:v>
                </c:pt>
                <c:pt idx="26349">
                  <c:v>446.4</c:v>
                </c:pt>
                <c:pt idx="26350">
                  <c:v>430.3</c:v>
                </c:pt>
                <c:pt idx="26351">
                  <c:v>443.8</c:v>
                </c:pt>
                <c:pt idx="26352">
                  <c:v>468.3</c:v>
                </c:pt>
                <c:pt idx="26353">
                  <c:v>485.4</c:v>
                </c:pt>
                <c:pt idx="26354">
                  <c:v>481.3</c:v>
                </c:pt>
                <c:pt idx="26355">
                  <c:v>490.1</c:v>
                </c:pt>
                <c:pt idx="26356">
                  <c:v>494.4</c:v>
                </c:pt>
                <c:pt idx="26357">
                  <c:v>492.3</c:v>
                </c:pt>
                <c:pt idx="26358">
                  <c:v>493.3</c:v>
                </c:pt>
                <c:pt idx="26359">
                  <c:v>492.5</c:v>
                </c:pt>
                <c:pt idx="26360">
                  <c:v>487.9</c:v>
                </c:pt>
                <c:pt idx="26361">
                  <c:v>494.2</c:v>
                </c:pt>
                <c:pt idx="26362">
                  <c:v>493.2</c:v>
                </c:pt>
                <c:pt idx="26363">
                  <c:v>486.2</c:v>
                </c:pt>
                <c:pt idx="26364">
                  <c:v>481.9</c:v>
                </c:pt>
                <c:pt idx="26365">
                  <c:v>481.9</c:v>
                </c:pt>
                <c:pt idx="26366">
                  <c:v>486.3</c:v>
                </c:pt>
                <c:pt idx="26367">
                  <c:v>487</c:v>
                </c:pt>
                <c:pt idx="26368">
                  <c:v>489.7</c:v>
                </c:pt>
                <c:pt idx="26369">
                  <c:v>491.9</c:v>
                </c:pt>
                <c:pt idx="26370">
                  <c:v>491.7</c:v>
                </c:pt>
                <c:pt idx="26371">
                  <c:v>493.7</c:v>
                </c:pt>
                <c:pt idx="26372">
                  <c:v>493.3</c:v>
                </c:pt>
                <c:pt idx="26373">
                  <c:v>494.3</c:v>
                </c:pt>
                <c:pt idx="26374">
                  <c:v>499.4</c:v>
                </c:pt>
                <c:pt idx="26375">
                  <c:v>498.1</c:v>
                </c:pt>
                <c:pt idx="26376">
                  <c:v>494.9</c:v>
                </c:pt>
                <c:pt idx="26377">
                  <c:v>493.6</c:v>
                </c:pt>
                <c:pt idx="26378">
                  <c:v>474.6</c:v>
                </c:pt>
                <c:pt idx="26379">
                  <c:v>486</c:v>
                </c:pt>
                <c:pt idx="26380">
                  <c:v>495.4</c:v>
                </c:pt>
                <c:pt idx="26381">
                  <c:v>498.1</c:v>
                </c:pt>
                <c:pt idx="26382">
                  <c:v>492.2</c:v>
                </c:pt>
                <c:pt idx="26383">
                  <c:v>472.5</c:v>
                </c:pt>
                <c:pt idx="26384">
                  <c:v>473.8</c:v>
                </c:pt>
                <c:pt idx="26385">
                  <c:v>493.8</c:v>
                </c:pt>
                <c:pt idx="26386">
                  <c:v>500.1</c:v>
                </c:pt>
                <c:pt idx="26387">
                  <c:v>500.1</c:v>
                </c:pt>
                <c:pt idx="26388">
                  <c:v>500.3</c:v>
                </c:pt>
                <c:pt idx="26389">
                  <c:v>487.8</c:v>
                </c:pt>
                <c:pt idx="26390">
                  <c:v>468.3</c:v>
                </c:pt>
                <c:pt idx="26391">
                  <c:v>480.5</c:v>
                </c:pt>
                <c:pt idx="26392">
                  <c:v>497.9</c:v>
                </c:pt>
                <c:pt idx="26393">
                  <c:v>506.6</c:v>
                </c:pt>
                <c:pt idx="26394">
                  <c:v>500.2</c:v>
                </c:pt>
                <c:pt idx="26395">
                  <c:v>509.8</c:v>
                </c:pt>
                <c:pt idx="26396">
                  <c:v>507.6</c:v>
                </c:pt>
                <c:pt idx="26397">
                  <c:v>503.9</c:v>
                </c:pt>
                <c:pt idx="26398">
                  <c:v>502.3</c:v>
                </c:pt>
                <c:pt idx="26399">
                  <c:v>501.4</c:v>
                </c:pt>
                <c:pt idx="26400">
                  <c:v>502.9</c:v>
                </c:pt>
                <c:pt idx="26401">
                  <c:v>498.3</c:v>
                </c:pt>
                <c:pt idx="26402">
                  <c:v>497.4</c:v>
                </c:pt>
                <c:pt idx="26403">
                  <c:v>489.7</c:v>
                </c:pt>
                <c:pt idx="26404">
                  <c:v>497.7</c:v>
                </c:pt>
                <c:pt idx="26405">
                  <c:v>497.3</c:v>
                </c:pt>
                <c:pt idx="26406">
                  <c:v>491.2</c:v>
                </c:pt>
                <c:pt idx="26407">
                  <c:v>484.7</c:v>
                </c:pt>
                <c:pt idx="26408">
                  <c:v>482.9</c:v>
                </c:pt>
                <c:pt idx="26409">
                  <c:v>478.7</c:v>
                </c:pt>
                <c:pt idx="26410">
                  <c:v>475.3</c:v>
                </c:pt>
                <c:pt idx="26411">
                  <c:v>485.9</c:v>
                </c:pt>
                <c:pt idx="26412">
                  <c:v>498.6</c:v>
                </c:pt>
                <c:pt idx="26413">
                  <c:v>500.3</c:v>
                </c:pt>
                <c:pt idx="26414">
                  <c:v>496.8</c:v>
                </c:pt>
                <c:pt idx="26415">
                  <c:v>486.5</c:v>
                </c:pt>
                <c:pt idx="26416">
                  <c:v>495.2</c:v>
                </c:pt>
                <c:pt idx="26417">
                  <c:v>491.7</c:v>
                </c:pt>
                <c:pt idx="26418">
                  <c:v>491</c:v>
                </c:pt>
                <c:pt idx="26419">
                  <c:v>483.5</c:v>
                </c:pt>
                <c:pt idx="26420">
                  <c:v>474.2</c:v>
                </c:pt>
                <c:pt idx="26421">
                  <c:v>470</c:v>
                </c:pt>
                <c:pt idx="26422">
                  <c:v>464.2</c:v>
                </c:pt>
                <c:pt idx="26423">
                  <c:v>465.6</c:v>
                </c:pt>
                <c:pt idx="26424">
                  <c:v>454.4</c:v>
                </c:pt>
                <c:pt idx="26425">
                  <c:v>458.1</c:v>
                </c:pt>
                <c:pt idx="26426">
                  <c:v>445.8</c:v>
                </c:pt>
                <c:pt idx="26427">
                  <c:v>444.9</c:v>
                </c:pt>
                <c:pt idx="26428">
                  <c:v>431.4</c:v>
                </c:pt>
                <c:pt idx="26429">
                  <c:v>446.4</c:v>
                </c:pt>
                <c:pt idx="26430">
                  <c:v>453.6</c:v>
                </c:pt>
                <c:pt idx="26431">
                  <c:v>473.3</c:v>
                </c:pt>
                <c:pt idx="26432">
                  <c:v>487.8</c:v>
                </c:pt>
                <c:pt idx="26433">
                  <c:v>501.7</c:v>
                </c:pt>
                <c:pt idx="26434">
                  <c:v>509.5</c:v>
                </c:pt>
                <c:pt idx="26435">
                  <c:v>506</c:v>
                </c:pt>
                <c:pt idx="26436">
                  <c:v>498.5</c:v>
                </c:pt>
                <c:pt idx="26437">
                  <c:v>506.4</c:v>
                </c:pt>
                <c:pt idx="26438">
                  <c:v>506.4</c:v>
                </c:pt>
                <c:pt idx="26439">
                  <c:v>503.8</c:v>
                </c:pt>
                <c:pt idx="26440">
                  <c:v>500.9</c:v>
                </c:pt>
                <c:pt idx="26441">
                  <c:v>502.7</c:v>
                </c:pt>
                <c:pt idx="26442">
                  <c:v>499.4</c:v>
                </c:pt>
                <c:pt idx="26443">
                  <c:v>509.1</c:v>
                </c:pt>
                <c:pt idx="26444">
                  <c:v>506.4</c:v>
                </c:pt>
                <c:pt idx="26445">
                  <c:v>495.3</c:v>
                </c:pt>
                <c:pt idx="26446">
                  <c:v>493.3</c:v>
                </c:pt>
                <c:pt idx="26447">
                  <c:v>498.2</c:v>
                </c:pt>
                <c:pt idx="26448">
                  <c:v>501.5</c:v>
                </c:pt>
                <c:pt idx="26449">
                  <c:v>498.6</c:v>
                </c:pt>
                <c:pt idx="26450">
                  <c:v>483.1</c:v>
                </c:pt>
                <c:pt idx="26451">
                  <c:v>479.6</c:v>
                </c:pt>
                <c:pt idx="26452">
                  <c:v>470.6</c:v>
                </c:pt>
                <c:pt idx="26453">
                  <c:v>479</c:v>
                </c:pt>
                <c:pt idx="26454">
                  <c:v>476.8</c:v>
                </c:pt>
                <c:pt idx="26455">
                  <c:v>458.3</c:v>
                </c:pt>
                <c:pt idx="26456">
                  <c:v>446</c:v>
                </c:pt>
                <c:pt idx="26457">
                  <c:v>437.6</c:v>
                </c:pt>
                <c:pt idx="26458">
                  <c:v>451</c:v>
                </c:pt>
                <c:pt idx="26459">
                  <c:v>451.9</c:v>
                </c:pt>
                <c:pt idx="26460">
                  <c:v>446.6</c:v>
                </c:pt>
                <c:pt idx="26461">
                  <c:v>458.3</c:v>
                </c:pt>
                <c:pt idx="26462">
                  <c:v>460.9</c:v>
                </c:pt>
                <c:pt idx="26463">
                  <c:v>462.1</c:v>
                </c:pt>
                <c:pt idx="26464">
                  <c:v>459.7</c:v>
                </c:pt>
                <c:pt idx="26465">
                  <c:v>461.5</c:v>
                </c:pt>
                <c:pt idx="26466">
                  <c:v>455.6</c:v>
                </c:pt>
                <c:pt idx="26467">
                  <c:v>459.8</c:v>
                </c:pt>
                <c:pt idx="26468">
                  <c:v>461.6</c:v>
                </c:pt>
                <c:pt idx="26469">
                  <c:v>463.8</c:v>
                </c:pt>
                <c:pt idx="26470">
                  <c:v>445.5</c:v>
                </c:pt>
                <c:pt idx="26471">
                  <c:v>457.4</c:v>
                </c:pt>
                <c:pt idx="26472">
                  <c:v>460.7</c:v>
                </c:pt>
                <c:pt idx="26473">
                  <c:v>452.1</c:v>
                </c:pt>
                <c:pt idx="26474">
                  <c:v>457.9</c:v>
                </c:pt>
                <c:pt idx="26475">
                  <c:v>446.8</c:v>
                </c:pt>
                <c:pt idx="26476">
                  <c:v>459.6</c:v>
                </c:pt>
                <c:pt idx="26477">
                  <c:v>453</c:v>
                </c:pt>
                <c:pt idx="26478">
                  <c:v>460.7</c:v>
                </c:pt>
                <c:pt idx="26479">
                  <c:v>467.5</c:v>
                </c:pt>
                <c:pt idx="26480">
                  <c:v>477.6</c:v>
                </c:pt>
                <c:pt idx="26481">
                  <c:v>481.8</c:v>
                </c:pt>
                <c:pt idx="26482">
                  <c:v>482.5</c:v>
                </c:pt>
                <c:pt idx="26483">
                  <c:v>482.5</c:v>
                </c:pt>
                <c:pt idx="26484">
                  <c:v>487.4</c:v>
                </c:pt>
                <c:pt idx="26485">
                  <c:v>488.7</c:v>
                </c:pt>
                <c:pt idx="26486">
                  <c:v>488.7</c:v>
                </c:pt>
                <c:pt idx="26487">
                  <c:v>484.2</c:v>
                </c:pt>
                <c:pt idx="26488">
                  <c:v>480.9</c:v>
                </c:pt>
                <c:pt idx="26489">
                  <c:v>479.2</c:v>
                </c:pt>
                <c:pt idx="26490">
                  <c:v>474.4</c:v>
                </c:pt>
                <c:pt idx="26491">
                  <c:v>482.8</c:v>
                </c:pt>
                <c:pt idx="26492">
                  <c:v>484.1</c:v>
                </c:pt>
                <c:pt idx="26493">
                  <c:v>482</c:v>
                </c:pt>
                <c:pt idx="26494">
                  <c:v>468.7</c:v>
                </c:pt>
                <c:pt idx="26495">
                  <c:v>478</c:v>
                </c:pt>
                <c:pt idx="26496">
                  <c:v>478.9</c:v>
                </c:pt>
                <c:pt idx="26497">
                  <c:v>472.1</c:v>
                </c:pt>
                <c:pt idx="26498">
                  <c:v>482.7</c:v>
                </c:pt>
                <c:pt idx="26499">
                  <c:v>467.8</c:v>
                </c:pt>
                <c:pt idx="26500">
                  <c:v>482.1</c:v>
                </c:pt>
                <c:pt idx="26501">
                  <c:v>469.3</c:v>
                </c:pt>
                <c:pt idx="26502">
                  <c:v>473.4</c:v>
                </c:pt>
                <c:pt idx="26503">
                  <c:v>473.2</c:v>
                </c:pt>
                <c:pt idx="26504">
                  <c:v>474.4</c:v>
                </c:pt>
                <c:pt idx="26505">
                  <c:v>480.8</c:v>
                </c:pt>
                <c:pt idx="26506">
                  <c:v>482.6</c:v>
                </c:pt>
                <c:pt idx="26507">
                  <c:v>476</c:v>
                </c:pt>
                <c:pt idx="26508">
                  <c:v>476.2</c:v>
                </c:pt>
                <c:pt idx="26509">
                  <c:v>481.9</c:v>
                </c:pt>
                <c:pt idx="26510">
                  <c:v>480.1</c:v>
                </c:pt>
                <c:pt idx="26511">
                  <c:v>483.8</c:v>
                </c:pt>
                <c:pt idx="26512">
                  <c:v>487.9</c:v>
                </c:pt>
                <c:pt idx="26513">
                  <c:v>482.6</c:v>
                </c:pt>
                <c:pt idx="26514">
                  <c:v>484.9</c:v>
                </c:pt>
                <c:pt idx="26515">
                  <c:v>484.7</c:v>
                </c:pt>
                <c:pt idx="26516">
                  <c:v>494.9</c:v>
                </c:pt>
                <c:pt idx="26517">
                  <c:v>493.9</c:v>
                </c:pt>
                <c:pt idx="26518">
                  <c:v>484</c:v>
                </c:pt>
                <c:pt idx="26519">
                  <c:v>492.8</c:v>
                </c:pt>
                <c:pt idx="26520">
                  <c:v>491</c:v>
                </c:pt>
                <c:pt idx="26521">
                  <c:v>492.1</c:v>
                </c:pt>
                <c:pt idx="26522">
                  <c:v>483.3</c:v>
                </c:pt>
                <c:pt idx="26523">
                  <c:v>467.3</c:v>
                </c:pt>
                <c:pt idx="26524">
                  <c:v>475.5</c:v>
                </c:pt>
                <c:pt idx="26525">
                  <c:v>467.1</c:v>
                </c:pt>
                <c:pt idx="26526">
                  <c:v>465.8</c:v>
                </c:pt>
                <c:pt idx="26527">
                  <c:v>483.4</c:v>
                </c:pt>
                <c:pt idx="26528">
                  <c:v>478.5</c:v>
                </c:pt>
                <c:pt idx="26529">
                  <c:v>483.8</c:v>
                </c:pt>
                <c:pt idx="26530">
                  <c:v>488.2</c:v>
                </c:pt>
                <c:pt idx="26531">
                  <c:v>478.5</c:v>
                </c:pt>
                <c:pt idx="26532">
                  <c:v>485.8</c:v>
                </c:pt>
                <c:pt idx="26533">
                  <c:v>487.8</c:v>
                </c:pt>
                <c:pt idx="26534">
                  <c:v>484.2</c:v>
                </c:pt>
                <c:pt idx="26535">
                  <c:v>488.3</c:v>
                </c:pt>
                <c:pt idx="26536">
                  <c:v>489.1</c:v>
                </c:pt>
                <c:pt idx="26537">
                  <c:v>479</c:v>
                </c:pt>
                <c:pt idx="26538">
                  <c:v>485.2</c:v>
                </c:pt>
                <c:pt idx="26539">
                  <c:v>482</c:v>
                </c:pt>
                <c:pt idx="26540">
                  <c:v>481.9</c:v>
                </c:pt>
                <c:pt idx="26541">
                  <c:v>480.8</c:v>
                </c:pt>
                <c:pt idx="26542">
                  <c:v>471.6</c:v>
                </c:pt>
                <c:pt idx="26543">
                  <c:v>482.6</c:v>
                </c:pt>
                <c:pt idx="26544">
                  <c:v>482.1</c:v>
                </c:pt>
                <c:pt idx="26545">
                  <c:v>483.8</c:v>
                </c:pt>
                <c:pt idx="26546">
                  <c:v>485.1</c:v>
                </c:pt>
                <c:pt idx="26547">
                  <c:v>483</c:v>
                </c:pt>
                <c:pt idx="26548">
                  <c:v>485.8</c:v>
                </c:pt>
                <c:pt idx="26549">
                  <c:v>480.5</c:v>
                </c:pt>
                <c:pt idx="26550">
                  <c:v>473.9</c:v>
                </c:pt>
                <c:pt idx="26551">
                  <c:v>473.5</c:v>
                </c:pt>
                <c:pt idx="26552">
                  <c:v>466.5</c:v>
                </c:pt>
                <c:pt idx="26553">
                  <c:v>455.2</c:v>
                </c:pt>
                <c:pt idx="26554">
                  <c:v>474.3</c:v>
                </c:pt>
                <c:pt idx="26555">
                  <c:v>489.7</c:v>
                </c:pt>
                <c:pt idx="26556">
                  <c:v>491.7</c:v>
                </c:pt>
                <c:pt idx="26557">
                  <c:v>487.7</c:v>
                </c:pt>
                <c:pt idx="26558">
                  <c:v>485.6</c:v>
                </c:pt>
                <c:pt idx="26559">
                  <c:v>491.4</c:v>
                </c:pt>
                <c:pt idx="26560">
                  <c:v>492.7</c:v>
                </c:pt>
                <c:pt idx="26561">
                  <c:v>489.6</c:v>
                </c:pt>
                <c:pt idx="26562">
                  <c:v>481.9</c:v>
                </c:pt>
                <c:pt idx="26563">
                  <c:v>490.8</c:v>
                </c:pt>
                <c:pt idx="26564">
                  <c:v>488.6</c:v>
                </c:pt>
                <c:pt idx="26565">
                  <c:v>492.5</c:v>
                </c:pt>
                <c:pt idx="26566">
                  <c:v>489.4</c:v>
                </c:pt>
                <c:pt idx="26567">
                  <c:v>486.8</c:v>
                </c:pt>
                <c:pt idx="26568">
                  <c:v>480.7</c:v>
                </c:pt>
                <c:pt idx="26569">
                  <c:v>486.2</c:v>
                </c:pt>
                <c:pt idx="26570">
                  <c:v>480.5</c:v>
                </c:pt>
                <c:pt idx="26571">
                  <c:v>486.6</c:v>
                </c:pt>
                <c:pt idx="26572">
                  <c:v>487.9</c:v>
                </c:pt>
                <c:pt idx="26573">
                  <c:v>482.6</c:v>
                </c:pt>
                <c:pt idx="26574">
                  <c:v>479.5</c:v>
                </c:pt>
                <c:pt idx="26575">
                  <c:v>487.8</c:v>
                </c:pt>
                <c:pt idx="26576">
                  <c:v>485.1</c:v>
                </c:pt>
                <c:pt idx="26577">
                  <c:v>488</c:v>
                </c:pt>
                <c:pt idx="26578">
                  <c:v>484.1</c:v>
                </c:pt>
                <c:pt idx="26579">
                  <c:v>471.7</c:v>
                </c:pt>
                <c:pt idx="26580">
                  <c:v>485.5</c:v>
                </c:pt>
                <c:pt idx="26581">
                  <c:v>487.6</c:v>
                </c:pt>
                <c:pt idx="26582">
                  <c:v>483.3</c:v>
                </c:pt>
                <c:pt idx="26583">
                  <c:v>477.4</c:v>
                </c:pt>
                <c:pt idx="26584">
                  <c:v>487.6</c:v>
                </c:pt>
                <c:pt idx="26585">
                  <c:v>483.7</c:v>
                </c:pt>
                <c:pt idx="26586">
                  <c:v>486.1</c:v>
                </c:pt>
                <c:pt idx="26587">
                  <c:v>488.3</c:v>
                </c:pt>
                <c:pt idx="26588">
                  <c:v>486.5</c:v>
                </c:pt>
                <c:pt idx="26589">
                  <c:v>484.2</c:v>
                </c:pt>
                <c:pt idx="26590">
                  <c:v>490.2</c:v>
                </c:pt>
                <c:pt idx="26591">
                  <c:v>490.6</c:v>
                </c:pt>
                <c:pt idx="26592">
                  <c:v>482.3</c:v>
                </c:pt>
                <c:pt idx="26593">
                  <c:v>488.6</c:v>
                </c:pt>
                <c:pt idx="26594">
                  <c:v>486</c:v>
                </c:pt>
                <c:pt idx="26595">
                  <c:v>489.2</c:v>
                </c:pt>
                <c:pt idx="26596">
                  <c:v>490.8</c:v>
                </c:pt>
                <c:pt idx="26597">
                  <c:v>485.1</c:v>
                </c:pt>
                <c:pt idx="26598">
                  <c:v>483.9</c:v>
                </c:pt>
                <c:pt idx="26599">
                  <c:v>489.8</c:v>
                </c:pt>
                <c:pt idx="26600">
                  <c:v>486.1</c:v>
                </c:pt>
                <c:pt idx="26601">
                  <c:v>492.6</c:v>
                </c:pt>
                <c:pt idx="26602">
                  <c:v>492.2</c:v>
                </c:pt>
                <c:pt idx="26603">
                  <c:v>488.2</c:v>
                </c:pt>
                <c:pt idx="26604">
                  <c:v>485</c:v>
                </c:pt>
                <c:pt idx="26605">
                  <c:v>479.5</c:v>
                </c:pt>
                <c:pt idx="26606">
                  <c:v>475.4</c:v>
                </c:pt>
                <c:pt idx="26607">
                  <c:v>481.8</c:v>
                </c:pt>
                <c:pt idx="26608">
                  <c:v>478.3</c:v>
                </c:pt>
                <c:pt idx="26609">
                  <c:v>473.9</c:v>
                </c:pt>
                <c:pt idx="26610">
                  <c:v>477.9</c:v>
                </c:pt>
                <c:pt idx="26611">
                  <c:v>479.1</c:v>
                </c:pt>
                <c:pt idx="26612">
                  <c:v>484.3</c:v>
                </c:pt>
                <c:pt idx="26613">
                  <c:v>485.8</c:v>
                </c:pt>
                <c:pt idx="26614">
                  <c:v>485.6</c:v>
                </c:pt>
                <c:pt idx="26615">
                  <c:v>480.2</c:v>
                </c:pt>
                <c:pt idx="26616">
                  <c:v>472.8</c:v>
                </c:pt>
                <c:pt idx="26617">
                  <c:v>471</c:v>
                </c:pt>
                <c:pt idx="26618">
                  <c:v>477.1</c:v>
                </c:pt>
                <c:pt idx="26619">
                  <c:v>482.3</c:v>
                </c:pt>
                <c:pt idx="26620">
                  <c:v>480.7</c:v>
                </c:pt>
                <c:pt idx="26621">
                  <c:v>479.9</c:v>
                </c:pt>
                <c:pt idx="26622">
                  <c:v>478.4</c:v>
                </c:pt>
                <c:pt idx="26623">
                  <c:v>483</c:v>
                </c:pt>
                <c:pt idx="26624">
                  <c:v>479.1</c:v>
                </c:pt>
                <c:pt idx="26625">
                  <c:v>475</c:v>
                </c:pt>
                <c:pt idx="26626">
                  <c:v>475.4</c:v>
                </c:pt>
                <c:pt idx="26627">
                  <c:v>474.6</c:v>
                </c:pt>
                <c:pt idx="26628">
                  <c:v>469.5</c:v>
                </c:pt>
                <c:pt idx="26629">
                  <c:v>477.7</c:v>
                </c:pt>
                <c:pt idx="26630">
                  <c:v>471.6</c:v>
                </c:pt>
                <c:pt idx="26631">
                  <c:v>469.7</c:v>
                </c:pt>
                <c:pt idx="26632">
                  <c:v>471.2</c:v>
                </c:pt>
                <c:pt idx="26633">
                  <c:v>463.7</c:v>
                </c:pt>
                <c:pt idx="26634">
                  <c:v>460.6</c:v>
                </c:pt>
                <c:pt idx="26635">
                  <c:v>453.7</c:v>
                </c:pt>
                <c:pt idx="26636">
                  <c:v>440.1</c:v>
                </c:pt>
                <c:pt idx="26637">
                  <c:v>443.5</c:v>
                </c:pt>
                <c:pt idx="26638">
                  <c:v>443.1</c:v>
                </c:pt>
                <c:pt idx="26639">
                  <c:v>451.1</c:v>
                </c:pt>
                <c:pt idx="26640">
                  <c:v>446.1</c:v>
                </c:pt>
                <c:pt idx="26641">
                  <c:v>448.5</c:v>
                </c:pt>
                <c:pt idx="26642">
                  <c:v>460.1</c:v>
                </c:pt>
                <c:pt idx="26643">
                  <c:v>457.1</c:v>
                </c:pt>
                <c:pt idx="26644">
                  <c:v>453</c:v>
                </c:pt>
                <c:pt idx="26645">
                  <c:v>450.4</c:v>
                </c:pt>
                <c:pt idx="26646">
                  <c:v>459</c:v>
                </c:pt>
                <c:pt idx="26647">
                  <c:v>455.5</c:v>
                </c:pt>
                <c:pt idx="26648">
                  <c:v>483.6</c:v>
                </c:pt>
                <c:pt idx="26649">
                  <c:v>496.3</c:v>
                </c:pt>
                <c:pt idx="26650">
                  <c:v>506</c:v>
                </c:pt>
                <c:pt idx="26651">
                  <c:v>508.6</c:v>
                </c:pt>
                <c:pt idx="26652">
                  <c:v>503.8</c:v>
                </c:pt>
                <c:pt idx="26653">
                  <c:v>508.3</c:v>
                </c:pt>
                <c:pt idx="26654">
                  <c:v>507.4</c:v>
                </c:pt>
                <c:pt idx="26655">
                  <c:v>502.5</c:v>
                </c:pt>
                <c:pt idx="26656">
                  <c:v>507.7</c:v>
                </c:pt>
                <c:pt idx="26657">
                  <c:v>510</c:v>
                </c:pt>
                <c:pt idx="26658">
                  <c:v>512.1</c:v>
                </c:pt>
                <c:pt idx="26659">
                  <c:v>513</c:v>
                </c:pt>
                <c:pt idx="26660">
                  <c:v>508.6</c:v>
                </c:pt>
                <c:pt idx="26661">
                  <c:v>504.6</c:v>
                </c:pt>
                <c:pt idx="26662">
                  <c:v>506.6</c:v>
                </c:pt>
                <c:pt idx="26663">
                  <c:v>509.7</c:v>
                </c:pt>
                <c:pt idx="26664">
                  <c:v>508</c:v>
                </c:pt>
                <c:pt idx="26665">
                  <c:v>504.8</c:v>
                </c:pt>
                <c:pt idx="26666">
                  <c:v>504.8</c:v>
                </c:pt>
                <c:pt idx="26667">
                  <c:v>496.5</c:v>
                </c:pt>
                <c:pt idx="26668">
                  <c:v>499.2</c:v>
                </c:pt>
                <c:pt idx="26669">
                  <c:v>497.9</c:v>
                </c:pt>
                <c:pt idx="26670">
                  <c:v>488.4</c:v>
                </c:pt>
                <c:pt idx="26671">
                  <c:v>489.7</c:v>
                </c:pt>
                <c:pt idx="26672">
                  <c:v>492.8</c:v>
                </c:pt>
                <c:pt idx="26673">
                  <c:v>494.4</c:v>
                </c:pt>
                <c:pt idx="26674">
                  <c:v>490.5</c:v>
                </c:pt>
                <c:pt idx="26675">
                  <c:v>497.1</c:v>
                </c:pt>
                <c:pt idx="26676">
                  <c:v>496.2</c:v>
                </c:pt>
                <c:pt idx="26677">
                  <c:v>497.9</c:v>
                </c:pt>
                <c:pt idx="26678">
                  <c:v>495.2</c:v>
                </c:pt>
                <c:pt idx="26679">
                  <c:v>495.1</c:v>
                </c:pt>
                <c:pt idx="26680">
                  <c:v>497.9</c:v>
                </c:pt>
                <c:pt idx="26681">
                  <c:v>501.5</c:v>
                </c:pt>
                <c:pt idx="26682">
                  <c:v>502.7</c:v>
                </c:pt>
                <c:pt idx="26683">
                  <c:v>500</c:v>
                </c:pt>
                <c:pt idx="26684">
                  <c:v>503.1</c:v>
                </c:pt>
                <c:pt idx="26685">
                  <c:v>500.4</c:v>
                </c:pt>
                <c:pt idx="26686">
                  <c:v>504.8</c:v>
                </c:pt>
                <c:pt idx="26687">
                  <c:v>496.9</c:v>
                </c:pt>
                <c:pt idx="26688">
                  <c:v>493.2</c:v>
                </c:pt>
                <c:pt idx="26689">
                  <c:v>491.5</c:v>
                </c:pt>
                <c:pt idx="26690">
                  <c:v>495</c:v>
                </c:pt>
                <c:pt idx="26691">
                  <c:v>503.2</c:v>
                </c:pt>
                <c:pt idx="26692">
                  <c:v>494.1</c:v>
                </c:pt>
                <c:pt idx="26693">
                  <c:v>490.2</c:v>
                </c:pt>
                <c:pt idx="26694">
                  <c:v>494.7</c:v>
                </c:pt>
                <c:pt idx="26695">
                  <c:v>485.1</c:v>
                </c:pt>
                <c:pt idx="26696">
                  <c:v>471.1</c:v>
                </c:pt>
                <c:pt idx="26697">
                  <c:v>481.6</c:v>
                </c:pt>
                <c:pt idx="26698">
                  <c:v>494.8</c:v>
                </c:pt>
                <c:pt idx="26699">
                  <c:v>486</c:v>
                </c:pt>
                <c:pt idx="26700">
                  <c:v>488.5</c:v>
                </c:pt>
                <c:pt idx="26701">
                  <c:v>486.4</c:v>
                </c:pt>
                <c:pt idx="26702">
                  <c:v>469.6</c:v>
                </c:pt>
                <c:pt idx="26703">
                  <c:v>480.8</c:v>
                </c:pt>
                <c:pt idx="26704">
                  <c:v>489.5</c:v>
                </c:pt>
                <c:pt idx="26705">
                  <c:v>478</c:v>
                </c:pt>
                <c:pt idx="26706">
                  <c:v>473.9</c:v>
                </c:pt>
                <c:pt idx="26707">
                  <c:v>449.2</c:v>
                </c:pt>
                <c:pt idx="26708">
                  <c:v>452.7</c:v>
                </c:pt>
                <c:pt idx="26709">
                  <c:v>450.4</c:v>
                </c:pt>
                <c:pt idx="26710">
                  <c:v>453.7</c:v>
                </c:pt>
                <c:pt idx="26711">
                  <c:v>451.5</c:v>
                </c:pt>
                <c:pt idx="26712">
                  <c:v>472.5</c:v>
                </c:pt>
                <c:pt idx="26713">
                  <c:v>490.3</c:v>
                </c:pt>
                <c:pt idx="26714">
                  <c:v>498.6</c:v>
                </c:pt>
                <c:pt idx="26715">
                  <c:v>512</c:v>
                </c:pt>
                <c:pt idx="26716">
                  <c:v>504.1</c:v>
                </c:pt>
                <c:pt idx="26717">
                  <c:v>497.1</c:v>
                </c:pt>
                <c:pt idx="26718">
                  <c:v>504.2</c:v>
                </c:pt>
                <c:pt idx="26719">
                  <c:v>497</c:v>
                </c:pt>
                <c:pt idx="26720">
                  <c:v>500.9</c:v>
                </c:pt>
                <c:pt idx="26721">
                  <c:v>505.8</c:v>
                </c:pt>
                <c:pt idx="26722">
                  <c:v>502.5</c:v>
                </c:pt>
                <c:pt idx="26723">
                  <c:v>486.5</c:v>
                </c:pt>
                <c:pt idx="26724">
                  <c:v>481.2</c:v>
                </c:pt>
                <c:pt idx="26725">
                  <c:v>474.9</c:v>
                </c:pt>
                <c:pt idx="26726">
                  <c:v>474.5</c:v>
                </c:pt>
                <c:pt idx="26727">
                  <c:v>478.6</c:v>
                </c:pt>
                <c:pt idx="26728">
                  <c:v>481.7</c:v>
                </c:pt>
                <c:pt idx="26729">
                  <c:v>480.4</c:v>
                </c:pt>
                <c:pt idx="26730">
                  <c:v>486.8</c:v>
                </c:pt>
                <c:pt idx="26731">
                  <c:v>485.6</c:v>
                </c:pt>
                <c:pt idx="26732">
                  <c:v>484.7</c:v>
                </c:pt>
                <c:pt idx="26733">
                  <c:v>475.9</c:v>
                </c:pt>
                <c:pt idx="26734">
                  <c:v>480.8</c:v>
                </c:pt>
                <c:pt idx="26735">
                  <c:v>472.8</c:v>
                </c:pt>
                <c:pt idx="26736">
                  <c:v>478.6</c:v>
                </c:pt>
                <c:pt idx="26737">
                  <c:v>482.9</c:v>
                </c:pt>
                <c:pt idx="26738">
                  <c:v>476.8</c:v>
                </c:pt>
                <c:pt idx="26739">
                  <c:v>482.6</c:v>
                </c:pt>
                <c:pt idx="26740">
                  <c:v>485.1</c:v>
                </c:pt>
                <c:pt idx="26741">
                  <c:v>483.8</c:v>
                </c:pt>
                <c:pt idx="26742">
                  <c:v>485</c:v>
                </c:pt>
                <c:pt idx="26743">
                  <c:v>474.5</c:v>
                </c:pt>
                <c:pt idx="26744">
                  <c:v>480.3</c:v>
                </c:pt>
                <c:pt idx="26745">
                  <c:v>475.5</c:v>
                </c:pt>
                <c:pt idx="26746">
                  <c:v>478.4</c:v>
                </c:pt>
                <c:pt idx="26747">
                  <c:v>483.2</c:v>
                </c:pt>
                <c:pt idx="26748">
                  <c:v>494.7</c:v>
                </c:pt>
                <c:pt idx="26749">
                  <c:v>510.8</c:v>
                </c:pt>
                <c:pt idx="26750">
                  <c:v>507.3</c:v>
                </c:pt>
                <c:pt idx="26751">
                  <c:v>511.9</c:v>
                </c:pt>
                <c:pt idx="26752">
                  <c:v>518.29999999999995</c:v>
                </c:pt>
                <c:pt idx="26753">
                  <c:v>514.79999999999995</c:v>
                </c:pt>
                <c:pt idx="26754">
                  <c:v>515.4</c:v>
                </c:pt>
                <c:pt idx="26755">
                  <c:v>513</c:v>
                </c:pt>
                <c:pt idx="26756">
                  <c:v>505.9</c:v>
                </c:pt>
                <c:pt idx="26757">
                  <c:v>516.4</c:v>
                </c:pt>
                <c:pt idx="26758">
                  <c:v>519</c:v>
                </c:pt>
                <c:pt idx="26759">
                  <c:v>515.9</c:v>
                </c:pt>
                <c:pt idx="26760">
                  <c:v>502.7</c:v>
                </c:pt>
                <c:pt idx="26761">
                  <c:v>497.6</c:v>
                </c:pt>
                <c:pt idx="26762">
                  <c:v>502</c:v>
                </c:pt>
                <c:pt idx="26763">
                  <c:v>511.5</c:v>
                </c:pt>
                <c:pt idx="26764">
                  <c:v>511.6</c:v>
                </c:pt>
                <c:pt idx="26765">
                  <c:v>516.9</c:v>
                </c:pt>
                <c:pt idx="26766">
                  <c:v>514.79999999999995</c:v>
                </c:pt>
                <c:pt idx="26767">
                  <c:v>502.2</c:v>
                </c:pt>
                <c:pt idx="26768">
                  <c:v>492.5</c:v>
                </c:pt>
                <c:pt idx="26769">
                  <c:v>500.9</c:v>
                </c:pt>
                <c:pt idx="26770">
                  <c:v>499.6</c:v>
                </c:pt>
                <c:pt idx="26771">
                  <c:v>498.7</c:v>
                </c:pt>
                <c:pt idx="26772">
                  <c:v>498.4</c:v>
                </c:pt>
                <c:pt idx="26773">
                  <c:v>487</c:v>
                </c:pt>
                <c:pt idx="26774">
                  <c:v>479.5</c:v>
                </c:pt>
                <c:pt idx="26775">
                  <c:v>493.3</c:v>
                </c:pt>
                <c:pt idx="26776">
                  <c:v>496.7</c:v>
                </c:pt>
                <c:pt idx="26777">
                  <c:v>514</c:v>
                </c:pt>
                <c:pt idx="26778">
                  <c:v>513.6</c:v>
                </c:pt>
                <c:pt idx="26779">
                  <c:v>515.9</c:v>
                </c:pt>
                <c:pt idx="26780">
                  <c:v>515.9</c:v>
                </c:pt>
                <c:pt idx="26781">
                  <c:v>519.9</c:v>
                </c:pt>
                <c:pt idx="26782">
                  <c:v>517.29999999999995</c:v>
                </c:pt>
                <c:pt idx="26783">
                  <c:v>505.8</c:v>
                </c:pt>
                <c:pt idx="26784">
                  <c:v>513.29999999999995</c:v>
                </c:pt>
                <c:pt idx="26785">
                  <c:v>507.3</c:v>
                </c:pt>
                <c:pt idx="26786">
                  <c:v>509.9</c:v>
                </c:pt>
                <c:pt idx="26787">
                  <c:v>514.79999999999995</c:v>
                </c:pt>
                <c:pt idx="26788">
                  <c:v>493.4</c:v>
                </c:pt>
                <c:pt idx="26789">
                  <c:v>498.6</c:v>
                </c:pt>
                <c:pt idx="26790">
                  <c:v>513.20000000000005</c:v>
                </c:pt>
                <c:pt idx="26791">
                  <c:v>509.8</c:v>
                </c:pt>
                <c:pt idx="26792">
                  <c:v>508.6</c:v>
                </c:pt>
                <c:pt idx="26793">
                  <c:v>495.2</c:v>
                </c:pt>
                <c:pt idx="26794">
                  <c:v>487.9</c:v>
                </c:pt>
                <c:pt idx="26795">
                  <c:v>513</c:v>
                </c:pt>
                <c:pt idx="26796">
                  <c:v>520.20000000000005</c:v>
                </c:pt>
                <c:pt idx="26797">
                  <c:v>520.4</c:v>
                </c:pt>
                <c:pt idx="26798">
                  <c:v>497.4</c:v>
                </c:pt>
                <c:pt idx="26799">
                  <c:v>490.6</c:v>
                </c:pt>
                <c:pt idx="26800">
                  <c:v>483.9</c:v>
                </c:pt>
                <c:pt idx="26801">
                  <c:v>482.1</c:v>
                </c:pt>
                <c:pt idx="26802">
                  <c:v>510.9</c:v>
                </c:pt>
                <c:pt idx="26803">
                  <c:v>526.9</c:v>
                </c:pt>
                <c:pt idx="26804">
                  <c:v>526</c:v>
                </c:pt>
                <c:pt idx="26805">
                  <c:v>519.4</c:v>
                </c:pt>
                <c:pt idx="26806">
                  <c:v>504.2</c:v>
                </c:pt>
                <c:pt idx="26807">
                  <c:v>517.1</c:v>
                </c:pt>
                <c:pt idx="26808">
                  <c:v>513.20000000000005</c:v>
                </c:pt>
                <c:pt idx="26809">
                  <c:v>512.9</c:v>
                </c:pt>
                <c:pt idx="26810">
                  <c:v>514.70000000000005</c:v>
                </c:pt>
                <c:pt idx="26811">
                  <c:v>510.3</c:v>
                </c:pt>
                <c:pt idx="26812">
                  <c:v>501.8</c:v>
                </c:pt>
                <c:pt idx="26813">
                  <c:v>506.2</c:v>
                </c:pt>
                <c:pt idx="26814">
                  <c:v>515.79999999999995</c:v>
                </c:pt>
                <c:pt idx="26815">
                  <c:v>517.29999999999995</c:v>
                </c:pt>
                <c:pt idx="26816">
                  <c:v>500.2</c:v>
                </c:pt>
                <c:pt idx="26817">
                  <c:v>486</c:v>
                </c:pt>
                <c:pt idx="26818">
                  <c:v>467.7</c:v>
                </c:pt>
                <c:pt idx="26819">
                  <c:v>476.5</c:v>
                </c:pt>
                <c:pt idx="26820">
                  <c:v>483.8</c:v>
                </c:pt>
                <c:pt idx="26821">
                  <c:v>474.8</c:v>
                </c:pt>
                <c:pt idx="26822">
                  <c:v>486.2</c:v>
                </c:pt>
                <c:pt idx="26823">
                  <c:v>482.6</c:v>
                </c:pt>
                <c:pt idx="26824">
                  <c:v>474.6</c:v>
                </c:pt>
                <c:pt idx="26825">
                  <c:v>485.6</c:v>
                </c:pt>
                <c:pt idx="26826">
                  <c:v>478.8</c:v>
                </c:pt>
                <c:pt idx="26827">
                  <c:v>482.3</c:v>
                </c:pt>
                <c:pt idx="26828">
                  <c:v>480.1</c:v>
                </c:pt>
                <c:pt idx="26829">
                  <c:v>485.2</c:v>
                </c:pt>
                <c:pt idx="26830">
                  <c:v>487.9</c:v>
                </c:pt>
                <c:pt idx="26831">
                  <c:v>487.1</c:v>
                </c:pt>
                <c:pt idx="26832">
                  <c:v>487</c:v>
                </c:pt>
                <c:pt idx="26833">
                  <c:v>483.9</c:v>
                </c:pt>
                <c:pt idx="26834">
                  <c:v>474.2</c:v>
                </c:pt>
                <c:pt idx="26835">
                  <c:v>477.9</c:v>
                </c:pt>
                <c:pt idx="26836">
                  <c:v>488.9</c:v>
                </c:pt>
                <c:pt idx="26837">
                  <c:v>491.6</c:v>
                </c:pt>
                <c:pt idx="26838">
                  <c:v>492</c:v>
                </c:pt>
                <c:pt idx="26839">
                  <c:v>490.7</c:v>
                </c:pt>
                <c:pt idx="26840">
                  <c:v>492.9</c:v>
                </c:pt>
                <c:pt idx="26841">
                  <c:v>482.7</c:v>
                </c:pt>
                <c:pt idx="26842">
                  <c:v>483.7</c:v>
                </c:pt>
                <c:pt idx="26843">
                  <c:v>466.6</c:v>
                </c:pt>
                <c:pt idx="26844">
                  <c:v>452.3</c:v>
                </c:pt>
                <c:pt idx="26845">
                  <c:v>451.1</c:v>
                </c:pt>
                <c:pt idx="26846">
                  <c:v>445.3</c:v>
                </c:pt>
                <c:pt idx="26847">
                  <c:v>453.1</c:v>
                </c:pt>
                <c:pt idx="26848">
                  <c:v>454.9</c:v>
                </c:pt>
                <c:pt idx="26849">
                  <c:v>473.5</c:v>
                </c:pt>
                <c:pt idx="26850">
                  <c:v>475.7</c:v>
                </c:pt>
                <c:pt idx="26851">
                  <c:v>483.2</c:v>
                </c:pt>
                <c:pt idx="26852">
                  <c:v>480.9</c:v>
                </c:pt>
                <c:pt idx="26853">
                  <c:v>471.8</c:v>
                </c:pt>
                <c:pt idx="26854">
                  <c:v>470.4</c:v>
                </c:pt>
                <c:pt idx="26855">
                  <c:v>481.8</c:v>
                </c:pt>
                <c:pt idx="26856">
                  <c:v>481.1</c:v>
                </c:pt>
                <c:pt idx="26857">
                  <c:v>478.8</c:v>
                </c:pt>
                <c:pt idx="26858">
                  <c:v>479.3</c:v>
                </c:pt>
                <c:pt idx="26859">
                  <c:v>482.3</c:v>
                </c:pt>
                <c:pt idx="26860">
                  <c:v>486.4</c:v>
                </c:pt>
                <c:pt idx="26861">
                  <c:v>487.8</c:v>
                </c:pt>
                <c:pt idx="26862">
                  <c:v>479.1</c:v>
                </c:pt>
                <c:pt idx="26863">
                  <c:v>470.5</c:v>
                </c:pt>
                <c:pt idx="26864">
                  <c:v>460.3</c:v>
                </c:pt>
                <c:pt idx="26865">
                  <c:v>455.5</c:v>
                </c:pt>
                <c:pt idx="26866">
                  <c:v>463.1</c:v>
                </c:pt>
                <c:pt idx="26867">
                  <c:v>465</c:v>
                </c:pt>
                <c:pt idx="26868">
                  <c:v>476.9</c:v>
                </c:pt>
                <c:pt idx="26869">
                  <c:v>480.7</c:v>
                </c:pt>
                <c:pt idx="26870">
                  <c:v>485.1</c:v>
                </c:pt>
                <c:pt idx="26871">
                  <c:v>477.3</c:v>
                </c:pt>
                <c:pt idx="26872">
                  <c:v>482.8</c:v>
                </c:pt>
                <c:pt idx="26873">
                  <c:v>489.4</c:v>
                </c:pt>
                <c:pt idx="26874">
                  <c:v>493.9</c:v>
                </c:pt>
                <c:pt idx="26875">
                  <c:v>500.9</c:v>
                </c:pt>
                <c:pt idx="26876">
                  <c:v>505.3</c:v>
                </c:pt>
                <c:pt idx="26877">
                  <c:v>497.6</c:v>
                </c:pt>
                <c:pt idx="26878">
                  <c:v>493.8</c:v>
                </c:pt>
                <c:pt idx="26879">
                  <c:v>485.8</c:v>
                </c:pt>
                <c:pt idx="26880">
                  <c:v>489.6</c:v>
                </c:pt>
                <c:pt idx="26881">
                  <c:v>486</c:v>
                </c:pt>
                <c:pt idx="26882">
                  <c:v>489.5</c:v>
                </c:pt>
                <c:pt idx="26883">
                  <c:v>491</c:v>
                </c:pt>
                <c:pt idx="26884">
                  <c:v>486.7</c:v>
                </c:pt>
                <c:pt idx="26885">
                  <c:v>485.8</c:v>
                </c:pt>
                <c:pt idx="26886">
                  <c:v>471.3</c:v>
                </c:pt>
                <c:pt idx="26887">
                  <c:v>477.5</c:v>
                </c:pt>
                <c:pt idx="26888">
                  <c:v>478</c:v>
                </c:pt>
                <c:pt idx="26889">
                  <c:v>482.8</c:v>
                </c:pt>
                <c:pt idx="26890">
                  <c:v>485.8</c:v>
                </c:pt>
                <c:pt idx="26891">
                  <c:v>471.2</c:v>
                </c:pt>
                <c:pt idx="26892">
                  <c:v>473.2</c:v>
                </c:pt>
                <c:pt idx="26893">
                  <c:v>468.4</c:v>
                </c:pt>
                <c:pt idx="26894">
                  <c:v>494</c:v>
                </c:pt>
                <c:pt idx="26895">
                  <c:v>485.1</c:v>
                </c:pt>
                <c:pt idx="26896">
                  <c:v>500.9</c:v>
                </c:pt>
                <c:pt idx="26897">
                  <c:v>498.7</c:v>
                </c:pt>
                <c:pt idx="26898">
                  <c:v>491.2</c:v>
                </c:pt>
                <c:pt idx="26899">
                  <c:v>502</c:v>
                </c:pt>
                <c:pt idx="26900">
                  <c:v>499.4</c:v>
                </c:pt>
                <c:pt idx="26901">
                  <c:v>494</c:v>
                </c:pt>
                <c:pt idx="26902">
                  <c:v>496.8</c:v>
                </c:pt>
                <c:pt idx="26903">
                  <c:v>486.3</c:v>
                </c:pt>
                <c:pt idx="26904">
                  <c:v>481.9</c:v>
                </c:pt>
                <c:pt idx="26905">
                  <c:v>481.8</c:v>
                </c:pt>
                <c:pt idx="26906">
                  <c:v>489.7</c:v>
                </c:pt>
                <c:pt idx="26907">
                  <c:v>498.9</c:v>
                </c:pt>
                <c:pt idx="26908">
                  <c:v>488</c:v>
                </c:pt>
                <c:pt idx="26909">
                  <c:v>477.9</c:v>
                </c:pt>
                <c:pt idx="26910">
                  <c:v>464.6</c:v>
                </c:pt>
                <c:pt idx="26911">
                  <c:v>464.9</c:v>
                </c:pt>
                <c:pt idx="26912">
                  <c:v>456.1</c:v>
                </c:pt>
                <c:pt idx="26913">
                  <c:v>463.9</c:v>
                </c:pt>
                <c:pt idx="26914">
                  <c:v>468</c:v>
                </c:pt>
                <c:pt idx="26915">
                  <c:v>469.3</c:v>
                </c:pt>
                <c:pt idx="26916">
                  <c:v>470.3</c:v>
                </c:pt>
                <c:pt idx="26917">
                  <c:v>471.4</c:v>
                </c:pt>
                <c:pt idx="26918">
                  <c:v>478.4</c:v>
                </c:pt>
                <c:pt idx="26919">
                  <c:v>487.5</c:v>
                </c:pt>
                <c:pt idx="26920">
                  <c:v>500.7</c:v>
                </c:pt>
                <c:pt idx="26921">
                  <c:v>507.3</c:v>
                </c:pt>
                <c:pt idx="26922">
                  <c:v>511.5</c:v>
                </c:pt>
                <c:pt idx="26923">
                  <c:v>502.5</c:v>
                </c:pt>
                <c:pt idx="26924">
                  <c:v>514.4</c:v>
                </c:pt>
                <c:pt idx="26925">
                  <c:v>514.9</c:v>
                </c:pt>
                <c:pt idx="26926">
                  <c:v>497.5</c:v>
                </c:pt>
                <c:pt idx="26927">
                  <c:v>511.1</c:v>
                </c:pt>
                <c:pt idx="26928">
                  <c:v>511.8</c:v>
                </c:pt>
                <c:pt idx="26929">
                  <c:v>501.9</c:v>
                </c:pt>
                <c:pt idx="26930">
                  <c:v>514.70000000000005</c:v>
                </c:pt>
                <c:pt idx="26931">
                  <c:v>511.4</c:v>
                </c:pt>
                <c:pt idx="26932">
                  <c:v>512.1</c:v>
                </c:pt>
                <c:pt idx="26933">
                  <c:v>501.5</c:v>
                </c:pt>
                <c:pt idx="26934">
                  <c:v>495</c:v>
                </c:pt>
                <c:pt idx="26935">
                  <c:v>488.4</c:v>
                </c:pt>
                <c:pt idx="26936">
                  <c:v>485.8</c:v>
                </c:pt>
                <c:pt idx="26937">
                  <c:v>482</c:v>
                </c:pt>
                <c:pt idx="26938">
                  <c:v>476.5</c:v>
                </c:pt>
                <c:pt idx="26939">
                  <c:v>490.6</c:v>
                </c:pt>
                <c:pt idx="26940">
                  <c:v>499.5</c:v>
                </c:pt>
                <c:pt idx="26941">
                  <c:v>493.8</c:v>
                </c:pt>
                <c:pt idx="26942">
                  <c:v>507.5</c:v>
                </c:pt>
                <c:pt idx="26943">
                  <c:v>511</c:v>
                </c:pt>
                <c:pt idx="26944">
                  <c:v>509.6</c:v>
                </c:pt>
                <c:pt idx="26945">
                  <c:v>506.5</c:v>
                </c:pt>
                <c:pt idx="26946">
                  <c:v>493.9</c:v>
                </c:pt>
                <c:pt idx="26947">
                  <c:v>491.7</c:v>
                </c:pt>
                <c:pt idx="26948">
                  <c:v>503.2</c:v>
                </c:pt>
                <c:pt idx="26949">
                  <c:v>494.7</c:v>
                </c:pt>
                <c:pt idx="26950">
                  <c:v>503.5</c:v>
                </c:pt>
                <c:pt idx="26951">
                  <c:v>492</c:v>
                </c:pt>
                <c:pt idx="26952">
                  <c:v>501</c:v>
                </c:pt>
                <c:pt idx="26953">
                  <c:v>490</c:v>
                </c:pt>
                <c:pt idx="26954">
                  <c:v>495.3</c:v>
                </c:pt>
                <c:pt idx="26955">
                  <c:v>496.4</c:v>
                </c:pt>
                <c:pt idx="26956">
                  <c:v>495.4</c:v>
                </c:pt>
                <c:pt idx="26957">
                  <c:v>494.1</c:v>
                </c:pt>
                <c:pt idx="26958">
                  <c:v>490.9</c:v>
                </c:pt>
                <c:pt idx="26959">
                  <c:v>489.7</c:v>
                </c:pt>
                <c:pt idx="26960">
                  <c:v>489.7</c:v>
                </c:pt>
                <c:pt idx="26961">
                  <c:v>491.4</c:v>
                </c:pt>
                <c:pt idx="26962">
                  <c:v>492.5</c:v>
                </c:pt>
                <c:pt idx="26963">
                  <c:v>486.3</c:v>
                </c:pt>
                <c:pt idx="26964">
                  <c:v>474.7</c:v>
                </c:pt>
                <c:pt idx="26965">
                  <c:v>481.3</c:v>
                </c:pt>
                <c:pt idx="26966">
                  <c:v>483.6</c:v>
                </c:pt>
                <c:pt idx="26967">
                  <c:v>474</c:v>
                </c:pt>
                <c:pt idx="26968">
                  <c:v>487.2</c:v>
                </c:pt>
                <c:pt idx="26969">
                  <c:v>483.3</c:v>
                </c:pt>
                <c:pt idx="26970">
                  <c:v>475.4</c:v>
                </c:pt>
                <c:pt idx="26971">
                  <c:v>479.8</c:v>
                </c:pt>
                <c:pt idx="26972">
                  <c:v>469.6</c:v>
                </c:pt>
                <c:pt idx="26973">
                  <c:v>462.7</c:v>
                </c:pt>
                <c:pt idx="26974">
                  <c:v>463.6</c:v>
                </c:pt>
                <c:pt idx="26975">
                  <c:v>462.7</c:v>
                </c:pt>
                <c:pt idx="26976">
                  <c:v>470.7</c:v>
                </c:pt>
                <c:pt idx="26977">
                  <c:v>460.9</c:v>
                </c:pt>
                <c:pt idx="26978">
                  <c:v>457</c:v>
                </c:pt>
                <c:pt idx="26979">
                  <c:v>456.3</c:v>
                </c:pt>
                <c:pt idx="26980">
                  <c:v>462.3</c:v>
                </c:pt>
                <c:pt idx="26981">
                  <c:v>467</c:v>
                </c:pt>
                <c:pt idx="26982">
                  <c:v>481.7</c:v>
                </c:pt>
                <c:pt idx="26983">
                  <c:v>496.3</c:v>
                </c:pt>
                <c:pt idx="26984">
                  <c:v>497.6</c:v>
                </c:pt>
                <c:pt idx="26985">
                  <c:v>509.7</c:v>
                </c:pt>
                <c:pt idx="26986">
                  <c:v>505.6</c:v>
                </c:pt>
                <c:pt idx="26987">
                  <c:v>509.2</c:v>
                </c:pt>
                <c:pt idx="26988">
                  <c:v>503.4</c:v>
                </c:pt>
                <c:pt idx="26989">
                  <c:v>501.4</c:v>
                </c:pt>
                <c:pt idx="26990">
                  <c:v>492.1</c:v>
                </c:pt>
                <c:pt idx="26991">
                  <c:v>498.2</c:v>
                </c:pt>
                <c:pt idx="26992">
                  <c:v>488.4</c:v>
                </c:pt>
                <c:pt idx="26993">
                  <c:v>471.7</c:v>
                </c:pt>
                <c:pt idx="26994">
                  <c:v>462.8</c:v>
                </c:pt>
                <c:pt idx="26995">
                  <c:v>469.1</c:v>
                </c:pt>
                <c:pt idx="26996">
                  <c:v>473.9</c:v>
                </c:pt>
                <c:pt idx="26997">
                  <c:v>487.3</c:v>
                </c:pt>
                <c:pt idx="26998">
                  <c:v>496.2</c:v>
                </c:pt>
                <c:pt idx="26999">
                  <c:v>502.8</c:v>
                </c:pt>
                <c:pt idx="27000">
                  <c:v>499.5</c:v>
                </c:pt>
                <c:pt idx="27001">
                  <c:v>499.1</c:v>
                </c:pt>
                <c:pt idx="27002">
                  <c:v>488.9</c:v>
                </c:pt>
                <c:pt idx="27003">
                  <c:v>498.6</c:v>
                </c:pt>
                <c:pt idx="27004">
                  <c:v>481.3</c:v>
                </c:pt>
                <c:pt idx="27005">
                  <c:v>493</c:v>
                </c:pt>
                <c:pt idx="27006">
                  <c:v>485.8</c:v>
                </c:pt>
                <c:pt idx="27007">
                  <c:v>503.6</c:v>
                </c:pt>
                <c:pt idx="27008">
                  <c:v>492.9</c:v>
                </c:pt>
                <c:pt idx="27009">
                  <c:v>487.6</c:v>
                </c:pt>
                <c:pt idx="27010">
                  <c:v>480.3</c:v>
                </c:pt>
                <c:pt idx="27011">
                  <c:v>470.6</c:v>
                </c:pt>
                <c:pt idx="27012">
                  <c:v>477.1</c:v>
                </c:pt>
                <c:pt idx="27013">
                  <c:v>491.4</c:v>
                </c:pt>
                <c:pt idx="27014">
                  <c:v>491.4</c:v>
                </c:pt>
                <c:pt idx="27015">
                  <c:v>495.5</c:v>
                </c:pt>
                <c:pt idx="27016">
                  <c:v>485.6</c:v>
                </c:pt>
                <c:pt idx="27017">
                  <c:v>477.7</c:v>
                </c:pt>
                <c:pt idx="27018">
                  <c:v>462.4</c:v>
                </c:pt>
                <c:pt idx="27019">
                  <c:v>457.2</c:v>
                </c:pt>
                <c:pt idx="27020">
                  <c:v>456.7</c:v>
                </c:pt>
                <c:pt idx="27021">
                  <c:v>483.4</c:v>
                </c:pt>
                <c:pt idx="27022">
                  <c:v>475.4</c:v>
                </c:pt>
                <c:pt idx="27023">
                  <c:v>487.7</c:v>
                </c:pt>
                <c:pt idx="27024">
                  <c:v>482.5</c:v>
                </c:pt>
                <c:pt idx="27025">
                  <c:v>486.3</c:v>
                </c:pt>
                <c:pt idx="27026">
                  <c:v>488.3</c:v>
                </c:pt>
                <c:pt idx="27027">
                  <c:v>490.9</c:v>
                </c:pt>
                <c:pt idx="27028">
                  <c:v>497.4</c:v>
                </c:pt>
                <c:pt idx="27029">
                  <c:v>499.3</c:v>
                </c:pt>
                <c:pt idx="27030">
                  <c:v>500.6</c:v>
                </c:pt>
                <c:pt idx="27031">
                  <c:v>484.3</c:v>
                </c:pt>
                <c:pt idx="27032">
                  <c:v>496.4</c:v>
                </c:pt>
                <c:pt idx="27033">
                  <c:v>493.4</c:v>
                </c:pt>
                <c:pt idx="27034">
                  <c:v>479.8</c:v>
                </c:pt>
                <c:pt idx="27035">
                  <c:v>492.5</c:v>
                </c:pt>
                <c:pt idx="27036">
                  <c:v>491.5</c:v>
                </c:pt>
                <c:pt idx="27037">
                  <c:v>479.6</c:v>
                </c:pt>
                <c:pt idx="27038">
                  <c:v>474.7</c:v>
                </c:pt>
                <c:pt idx="27039">
                  <c:v>489.1</c:v>
                </c:pt>
                <c:pt idx="27040">
                  <c:v>487.5</c:v>
                </c:pt>
                <c:pt idx="27041">
                  <c:v>484.8</c:v>
                </c:pt>
                <c:pt idx="27042">
                  <c:v>478.3</c:v>
                </c:pt>
                <c:pt idx="27043">
                  <c:v>472</c:v>
                </c:pt>
                <c:pt idx="27044">
                  <c:v>465.5</c:v>
                </c:pt>
                <c:pt idx="27045">
                  <c:v>468.3</c:v>
                </c:pt>
                <c:pt idx="27046">
                  <c:v>478.5</c:v>
                </c:pt>
                <c:pt idx="27047">
                  <c:v>482.6</c:v>
                </c:pt>
                <c:pt idx="27048">
                  <c:v>485.6</c:v>
                </c:pt>
                <c:pt idx="27049">
                  <c:v>489.8</c:v>
                </c:pt>
                <c:pt idx="27050">
                  <c:v>485.1</c:v>
                </c:pt>
                <c:pt idx="27051">
                  <c:v>482.2</c:v>
                </c:pt>
                <c:pt idx="27052">
                  <c:v>486.4</c:v>
                </c:pt>
                <c:pt idx="27053">
                  <c:v>484.2</c:v>
                </c:pt>
                <c:pt idx="27054">
                  <c:v>486.6</c:v>
                </c:pt>
                <c:pt idx="27055">
                  <c:v>484.6</c:v>
                </c:pt>
                <c:pt idx="27056">
                  <c:v>479.6</c:v>
                </c:pt>
                <c:pt idx="27057">
                  <c:v>484.6</c:v>
                </c:pt>
                <c:pt idx="27058">
                  <c:v>475.2</c:v>
                </c:pt>
                <c:pt idx="27059">
                  <c:v>468.2</c:v>
                </c:pt>
                <c:pt idx="27060">
                  <c:v>481.6</c:v>
                </c:pt>
                <c:pt idx="27061">
                  <c:v>479.2</c:v>
                </c:pt>
                <c:pt idx="27062">
                  <c:v>468.5</c:v>
                </c:pt>
                <c:pt idx="27063">
                  <c:v>473.7</c:v>
                </c:pt>
                <c:pt idx="27064">
                  <c:v>494.8</c:v>
                </c:pt>
                <c:pt idx="27065">
                  <c:v>499.7</c:v>
                </c:pt>
                <c:pt idx="27066">
                  <c:v>513.5</c:v>
                </c:pt>
                <c:pt idx="27067">
                  <c:v>507.4</c:v>
                </c:pt>
                <c:pt idx="27068">
                  <c:v>490.8</c:v>
                </c:pt>
                <c:pt idx="27069">
                  <c:v>481.6</c:v>
                </c:pt>
                <c:pt idx="27070">
                  <c:v>479.2</c:v>
                </c:pt>
                <c:pt idx="27071">
                  <c:v>485.4</c:v>
                </c:pt>
                <c:pt idx="27072">
                  <c:v>486.9</c:v>
                </c:pt>
                <c:pt idx="27073">
                  <c:v>484.4</c:v>
                </c:pt>
                <c:pt idx="27074">
                  <c:v>477.1</c:v>
                </c:pt>
                <c:pt idx="27075">
                  <c:v>477.7</c:v>
                </c:pt>
                <c:pt idx="27076">
                  <c:v>485.8</c:v>
                </c:pt>
                <c:pt idx="27077">
                  <c:v>501.8</c:v>
                </c:pt>
                <c:pt idx="27078">
                  <c:v>515.20000000000005</c:v>
                </c:pt>
                <c:pt idx="27079">
                  <c:v>522.9</c:v>
                </c:pt>
                <c:pt idx="27080">
                  <c:v>519.70000000000005</c:v>
                </c:pt>
                <c:pt idx="27081">
                  <c:v>503.1</c:v>
                </c:pt>
                <c:pt idx="27082">
                  <c:v>503.4</c:v>
                </c:pt>
                <c:pt idx="27083">
                  <c:v>481.3</c:v>
                </c:pt>
                <c:pt idx="27084">
                  <c:v>480.8</c:v>
                </c:pt>
                <c:pt idx="27085">
                  <c:v>476.9</c:v>
                </c:pt>
                <c:pt idx="27086">
                  <c:v>473.2</c:v>
                </c:pt>
                <c:pt idx="27087">
                  <c:v>483.2</c:v>
                </c:pt>
                <c:pt idx="27088">
                  <c:v>511.4</c:v>
                </c:pt>
                <c:pt idx="27089">
                  <c:v>525.6</c:v>
                </c:pt>
                <c:pt idx="27090">
                  <c:v>529.29999999999995</c:v>
                </c:pt>
                <c:pt idx="27091">
                  <c:v>535.20000000000005</c:v>
                </c:pt>
                <c:pt idx="27092">
                  <c:v>526.5</c:v>
                </c:pt>
                <c:pt idx="27093">
                  <c:v>537</c:v>
                </c:pt>
                <c:pt idx="27094">
                  <c:v>531.6</c:v>
                </c:pt>
                <c:pt idx="27095">
                  <c:v>530.5</c:v>
                </c:pt>
                <c:pt idx="27096">
                  <c:v>534.4</c:v>
                </c:pt>
                <c:pt idx="27097">
                  <c:v>534</c:v>
                </c:pt>
                <c:pt idx="27098">
                  <c:v>532.20000000000005</c:v>
                </c:pt>
                <c:pt idx="27099">
                  <c:v>528.5</c:v>
                </c:pt>
                <c:pt idx="27100">
                  <c:v>519</c:v>
                </c:pt>
                <c:pt idx="27101">
                  <c:v>530.1</c:v>
                </c:pt>
                <c:pt idx="27102">
                  <c:v>520.29999999999995</c:v>
                </c:pt>
                <c:pt idx="27103">
                  <c:v>521.79999999999995</c:v>
                </c:pt>
                <c:pt idx="27104">
                  <c:v>524.70000000000005</c:v>
                </c:pt>
                <c:pt idx="27105">
                  <c:v>531.1</c:v>
                </c:pt>
                <c:pt idx="27106">
                  <c:v>528.6</c:v>
                </c:pt>
                <c:pt idx="27107">
                  <c:v>521.5</c:v>
                </c:pt>
                <c:pt idx="27108">
                  <c:v>532.9</c:v>
                </c:pt>
                <c:pt idx="27109">
                  <c:v>534.6</c:v>
                </c:pt>
                <c:pt idx="27110">
                  <c:v>531.1</c:v>
                </c:pt>
                <c:pt idx="27111">
                  <c:v>531.6</c:v>
                </c:pt>
                <c:pt idx="27112">
                  <c:v>514.70000000000005</c:v>
                </c:pt>
                <c:pt idx="27113">
                  <c:v>507.7</c:v>
                </c:pt>
                <c:pt idx="27114">
                  <c:v>506.3</c:v>
                </c:pt>
                <c:pt idx="27115">
                  <c:v>528.9</c:v>
                </c:pt>
                <c:pt idx="27116">
                  <c:v>536.29999999999995</c:v>
                </c:pt>
                <c:pt idx="27117">
                  <c:v>538.20000000000005</c:v>
                </c:pt>
                <c:pt idx="27118">
                  <c:v>539.70000000000005</c:v>
                </c:pt>
                <c:pt idx="27119">
                  <c:v>537.5</c:v>
                </c:pt>
                <c:pt idx="27120">
                  <c:v>531.4</c:v>
                </c:pt>
                <c:pt idx="27121">
                  <c:v>534.70000000000005</c:v>
                </c:pt>
                <c:pt idx="27122">
                  <c:v>532.6</c:v>
                </c:pt>
                <c:pt idx="27123">
                  <c:v>534.4</c:v>
                </c:pt>
                <c:pt idx="27124">
                  <c:v>523.1</c:v>
                </c:pt>
                <c:pt idx="27125">
                  <c:v>526.70000000000005</c:v>
                </c:pt>
                <c:pt idx="27126">
                  <c:v>523.29999999999995</c:v>
                </c:pt>
                <c:pt idx="27127">
                  <c:v>527.29999999999995</c:v>
                </c:pt>
                <c:pt idx="27128">
                  <c:v>516.20000000000005</c:v>
                </c:pt>
                <c:pt idx="27129">
                  <c:v>518.1</c:v>
                </c:pt>
                <c:pt idx="27130">
                  <c:v>521</c:v>
                </c:pt>
                <c:pt idx="27131">
                  <c:v>505.9</c:v>
                </c:pt>
                <c:pt idx="27132">
                  <c:v>522.70000000000005</c:v>
                </c:pt>
                <c:pt idx="27133">
                  <c:v>526</c:v>
                </c:pt>
                <c:pt idx="27134">
                  <c:v>522.29999999999995</c:v>
                </c:pt>
                <c:pt idx="27135">
                  <c:v>524</c:v>
                </c:pt>
                <c:pt idx="27136">
                  <c:v>512.9</c:v>
                </c:pt>
                <c:pt idx="27137">
                  <c:v>502.9</c:v>
                </c:pt>
                <c:pt idx="27138">
                  <c:v>499</c:v>
                </c:pt>
                <c:pt idx="27139">
                  <c:v>512.4</c:v>
                </c:pt>
                <c:pt idx="27140">
                  <c:v>512.29999999999995</c:v>
                </c:pt>
                <c:pt idx="27141">
                  <c:v>508.9</c:v>
                </c:pt>
                <c:pt idx="27142">
                  <c:v>508.2</c:v>
                </c:pt>
                <c:pt idx="27143">
                  <c:v>506.8</c:v>
                </c:pt>
                <c:pt idx="27144">
                  <c:v>513.5</c:v>
                </c:pt>
                <c:pt idx="27145">
                  <c:v>510.9</c:v>
                </c:pt>
                <c:pt idx="27146">
                  <c:v>500.5</c:v>
                </c:pt>
                <c:pt idx="27147">
                  <c:v>491.2</c:v>
                </c:pt>
                <c:pt idx="27148">
                  <c:v>482</c:v>
                </c:pt>
                <c:pt idx="27149">
                  <c:v>480</c:v>
                </c:pt>
                <c:pt idx="27150">
                  <c:v>480</c:v>
                </c:pt>
                <c:pt idx="27151">
                  <c:v>492.8</c:v>
                </c:pt>
                <c:pt idx="27152">
                  <c:v>514.20000000000005</c:v>
                </c:pt>
                <c:pt idx="27153">
                  <c:v>504.9</c:v>
                </c:pt>
                <c:pt idx="27154">
                  <c:v>473.1</c:v>
                </c:pt>
                <c:pt idx="27155">
                  <c:v>469.7</c:v>
                </c:pt>
                <c:pt idx="27156">
                  <c:v>461.7</c:v>
                </c:pt>
                <c:pt idx="27157">
                  <c:v>469.2</c:v>
                </c:pt>
                <c:pt idx="27158">
                  <c:v>487</c:v>
                </c:pt>
                <c:pt idx="27159">
                  <c:v>495.6</c:v>
                </c:pt>
                <c:pt idx="27160">
                  <c:v>499.3</c:v>
                </c:pt>
                <c:pt idx="27161">
                  <c:v>497</c:v>
                </c:pt>
                <c:pt idx="27162">
                  <c:v>485.9</c:v>
                </c:pt>
                <c:pt idx="27163">
                  <c:v>516.79999999999995</c:v>
                </c:pt>
                <c:pt idx="27164">
                  <c:v>533.1</c:v>
                </c:pt>
                <c:pt idx="27165">
                  <c:v>527.29999999999995</c:v>
                </c:pt>
                <c:pt idx="27166">
                  <c:v>539.9</c:v>
                </c:pt>
                <c:pt idx="27167">
                  <c:v>533.5</c:v>
                </c:pt>
                <c:pt idx="27168">
                  <c:v>535.6</c:v>
                </c:pt>
                <c:pt idx="27169">
                  <c:v>535.1</c:v>
                </c:pt>
                <c:pt idx="27170">
                  <c:v>531.4</c:v>
                </c:pt>
                <c:pt idx="27171">
                  <c:v>531.6</c:v>
                </c:pt>
                <c:pt idx="27172">
                  <c:v>521.1</c:v>
                </c:pt>
                <c:pt idx="27173">
                  <c:v>525.70000000000005</c:v>
                </c:pt>
                <c:pt idx="27174">
                  <c:v>524.1</c:v>
                </c:pt>
                <c:pt idx="27175">
                  <c:v>516.20000000000005</c:v>
                </c:pt>
                <c:pt idx="27176">
                  <c:v>521.70000000000005</c:v>
                </c:pt>
                <c:pt idx="27177">
                  <c:v>519.6</c:v>
                </c:pt>
                <c:pt idx="27178">
                  <c:v>504.5</c:v>
                </c:pt>
                <c:pt idx="27179">
                  <c:v>514.9</c:v>
                </c:pt>
                <c:pt idx="27180">
                  <c:v>510.5</c:v>
                </c:pt>
                <c:pt idx="27181">
                  <c:v>510.5</c:v>
                </c:pt>
                <c:pt idx="27182">
                  <c:v>505.8</c:v>
                </c:pt>
                <c:pt idx="27183">
                  <c:v>500.7</c:v>
                </c:pt>
                <c:pt idx="27184">
                  <c:v>496.1</c:v>
                </c:pt>
                <c:pt idx="27185">
                  <c:v>500.8</c:v>
                </c:pt>
                <c:pt idx="27186">
                  <c:v>504.6</c:v>
                </c:pt>
                <c:pt idx="27187">
                  <c:v>506.3</c:v>
                </c:pt>
                <c:pt idx="27188">
                  <c:v>506.3</c:v>
                </c:pt>
                <c:pt idx="27189">
                  <c:v>501.5</c:v>
                </c:pt>
                <c:pt idx="27190">
                  <c:v>497.7</c:v>
                </c:pt>
                <c:pt idx="27191">
                  <c:v>487</c:v>
                </c:pt>
                <c:pt idx="27192">
                  <c:v>493.9</c:v>
                </c:pt>
                <c:pt idx="27193">
                  <c:v>496</c:v>
                </c:pt>
                <c:pt idx="27194">
                  <c:v>491.6</c:v>
                </c:pt>
                <c:pt idx="27195">
                  <c:v>484.7</c:v>
                </c:pt>
                <c:pt idx="27196">
                  <c:v>492.1</c:v>
                </c:pt>
                <c:pt idx="27197">
                  <c:v>491.4</c:v>
                </c:pt>
                <c:pt idx="27198">
                  <c:v>491.1</c:v>
                </c:pt>
                <c:pt idx="27199">
                  <c:v>487.4</c:v>
                </c:pt>
                <c:pt idx="27200">
                  <c:v>487</c:v>
                </c:pt>
                <c:pt idx="27201">
                  <c:v>485.1</c:v>
                </c:pt>
                <c:pt idx="27202">
                  <c:v>490</c:v>
                </c:pt>
                <c:pt idx="27203">
                  <c:v>487</c:v>
                </c:pt>
                <c:pt idx="27204">
                  <c:v>485.9</c:v>
                </c:pt>
                <c:pt idx="27205">
                  <c:v>479.8</c:v>
                </c:pt>
                <c:pt idx="27206">
                  <c:v>488</c:v>
                </c:pt>
                <c:pt idx="27207">
                  <c:v>484.5</c:v>
                </c:pt>
                <c:pt idx="27208">
                  <c:v>480.5</c:v>
                </c:pt>
                <c:pt idx="27209">
                  <c:v>474.7</c:v>
                </c:pt>
                <c:pt idx="27210">
                  <c:v>484.4</c:v>
                </c:pt>
                <c:pt idx="27211">
                  <c:v>482.9</c:v>
                </c:pt>
                <c:pt idx="27212">
                  <c:v>481.9</c:v>
                </c:pt>
                <c:pt idx="27213">
                  <c:v>484.8</c:v>
                </c:pt>
                <c:pt idx="27214">
                  <c:v>473</c:v>
                </c:pt>
                <c:pt idx="27215">
                  <c:v>483.9</c:v>
                </c:pt>
                <c:pt idx="27216">
                  <c:v>487.3</c:v>
                </c:pt>
                <c:pt idx="27217">
                  <c:v>481.1</c:v>
                </c:pt>
                <c:pt idx="27218">
                  <c:v>484.6</c:v>
                </c:pt>
                <c:pt idx="27219">
                  <c:v>475.8</c:v>
                </c:pt>
                <c:pt idx="27220">
                  <c:v>487.5</c:v>
                </c:pt>
                <c:pt idx="27221">
                  <c:v>489.9</c:v>
                </c:pt>
                <c:pt idx="27222">
                  <c:v>487.7</c:v>
                </c:pt>
                <c:pt idx="27223">
                  <c:v>474.2</c:v>
                </c:pt>
                <c:pt idx="27224">
                  <c:v>483.6</c:v>
                </c:pt>
                <c:pt idx="27225">
                  <c:v>489.9</c:v>
                </c:pt>
                <c:pt idx="27226">
                  <c:v>483.2</c:v>
                </c:pt>
                <c:pt idx="27227">
                  <c:v>493.9</c:v>
                </c:pt>
                <c:pt idx="27228">
                  <c:v>494.8</c:v>
                </c:pt>
                <c:pt idx="27229">
                  <c:v>495.7</c:v>
                </c:pt>
                <c:pt idx="27230">
                  <c:v>494.6</c:v>
                </c:pt>
                <c:pt idx="27231">
                  <c:v>489.1</c:v>
                </c:pt>
                <c:pt idx="27232">
                  <c:v>495.3</c:v>
                </c:pt>
                <c:pt idx="27233">
                  <c:v>494</c:v>
                </c:pt>
                <c:pt idx="27234">
                  <c:v>499</c:v>
                </c:pt>
                <c:pt idx="27235">
                  <c:v>493</c:v>
                </c:pt>
                <c:pt idx="27236">
                  <c:v>503.8</c:v>
                </c:pt>
                <c:pt idx="27237">
                  <c:v>502.9</c:v>
                </c:pt>
                <c:pt idx="27238">
                  <c:v>507.2</c:v>
                </c:pt>
                <c:pt idx="27239">
                  <c:v>506.3</c:v>
                </c:pt>
                <c:pt idx="27240">
                  <c:v>492</c:v>
                </c:pt>
                <c:pt idx="27241">
                  <c:v>503.4</c:v>
                </c:pt>
                <c:pt idx="27242">
                  <c:v>503.8</c:v>
                </c:pt>
                <c:pt idx="27243">
                  <c:v>506.8</c:v>
                </c:pt>
                <c:pt idx="27244">
                  <c:v>506.5</c:v>
                </c:pt>
                <c:pt idx="27245">
                  <c:v>505.9</c:v>
                </c:pt>
                <c:pt idx="27246">
                  <c:v>501.9</c:v>
                </c:pt>
                <c:pt idx="27247">
                  <c:v>507.9</c:v>
                </c:pt>
                <c:pt idx="27248">
                  <c:v>513.5</c:v>
                </c:pt>
                <c:pt idx="27249">
                  <c:v>494.8</c:v>
                </c:pt>
                <c:pt idx="27250">
                  <c:v>504.9</c:v>
                </c:pt>
                <c:pt idx="27251">
                  <c:v>502.8</c:v>
                </c:pt>
                <c:pt idx="27252">
                  <c:v>504.9</c:v>
                </c:pt>
                <c:pt idx="27253">
                  <c:v>504.5</c:v>
                </c:pt>
                <c:pt idx="27254">
                  <c:v>498.9</c:v>
                </c:pt>
                <c:pt idx="27255">
                  <c:v>502.3</c:v>
                </c:pt>
                <c:pt idx="27256">
                  <c:v>501.1</c:v>
                </c:pt>
                <c:pt idx="27257">
                  <c:v>502.6</c:v>
                </c:pt>
                <c:pt idx="27258">
                  <c:v>515.9</c:v>
                </c:pt>
                <c:pt idx="27259">
                  <c:v>523.79999999999995</c:v>
                </c:pt>
                <c:pt idx="27260">
                  <c:v>517.1</c:v>
                </c:pt>
                <c:pt idx="27261">
                  <c:v>512.79999999999995</c:v>
                </c:pt>
                <c:pt idx="27262">
                  <c:v>501.2</c:v>
                </c:pt>
                <c:pt idx="27263">
                  <c:v>491.6</c:v>
                </c:pt>
                <c:pt idx="27264">
                  <c:v>491.9</c:v>
                </c:pt>
                <c:pt idx="27265">
                  <c:v>500.1</c:v>
                </c:pt>
                <c:pt idx="27266">
                  <c:v>498</c:v>
                </c:pt>
                <c:pt idx="27267">
                  <c:v>509.3</c:v>
                </c:pt>
                <c:pt idx="27268">
                  <c:v>512.6</c:v>
                </c:pt>
                <c:pt idx="27269">
                  <c:v>510.2</c:v>
                </c:pt>
                <c:pt idx="27270">
                  <c:v>509.9</c:v>
                </c:pt>
                <c:pt idx="27271">
                  <c:v>511.5</c:v>
                </c:pt>
                <c:pt idx="27272">
                  <c:v>510.4</c:v>
                </c:pt>
                <c:pt idx="27273">
                  <c:v>512.1</c:v>
                </c:pt>
                <c:pt idx="27274">
                  <c:v>514.1</c:v>
                </c:pt>
                <c:pt idx="27275">
                  <c:v>516.5</c:v>
                </c:pt>
                <c:pt idx="27276">
                  <c:v>516.20000000000005</c:v>
                </c:pt>
                <c:pt idx="27277">
                  <c:v>519</c:v>
                </c:pt>
                <c:pt idx="27278">
                  <c:v>517.29999999999995</c:v>
                </c:pt>
                <c:pt idx="27279">
                  <c:v>517</c:v>
                </c:pt>
                <c:pt idx="27280">
                  <c:v>522.5</c:v>
                </c:pt>
                <c:pt idx="27281">
                  <c:v>521.9</c:v>
                </c:pt>
                <c:pt idx="27282">
                  <c:v>521.29999999999995</c:v>
                </c:pt>
                <c:pt idx="27283">
                  <c:v>522.29999999999995</c:v>
                </c:pt>
                <c:pt idx="27284">
                  <c:v>519.9</c:v>
                </c:pt>
                <c:pt idx="27285">
                  <c:v>517.79999999999995</c:v>
                </c:pt>
                <c:pt idx="27286">
                  <c:v>521.4</c:v>
                </c:pt>
                <c:pt idx="27287">
                  <c:v>522.20000000000005</c:v>
                </c:pt>
                <c:pt idx="27288">
                  <c:v>520.4</c:v>
                </c:pt>
                <c:pt idx="27289">
                  <c:v>514.4</c:v>
                </c:pt>
                <c:pt idx="27290">
                  <c:v>504.2</c:v>
                </c:pt>
                <c:pt idx="27291">
                  <c:v>496.8</c:v>
                </c:pt>
                <c:pt idx="27292">
                  <c:v>501.9</c:v>
                </c:pt>
                <c:pt idx="27293">
                  <c:v>507.2</c:v>
                </c:pt>
                <c:pt idx="27294">
                  <c:v>507.7</c:v>
                </c:pt>
                <c:pt idx="27295">
                  <c:v>521.1</c:v>
                </c:pt>
                <c:pt idx="27296">
                  <c:v>514.20000000000005</c:v>
                </c:pt>
                <c:pt idx="27297">
                  <c:v>513.5</c:v>
                </c:pt>
                <c:pt idx="27298">
                  <c:v>515.79999999999995</c:v>
                </c:pt>
                <c:pt idx="27299">
                  <c:v>517.29999999999995</c:v>
                </c:pt>
                <c:pt idx="27300">
                  <c:v>512.79999999999995</c:v>
                </c:pt>
                <c:pt idx="27301">
                  <c:v>514</c:v>
                </c:pt>
                <c:pt idx="27302">
                  <c:v>515</c:v>
                </c:pt>
                <c:pt idx="27303">
                  <c:v>514.29999999999995</c:v>
                </c:pt>
                <c:pt idx="27304">
                  <c:v>517.29999999999995</c:v>
                </c:pt>
                <c:pt idx="27305">
                  <c:v>520</c:v>
                </c:pt>
                <c:pt idx="27306">
                  <c:v>522.1</c:v>
                </c:pt>
                <c:pt idx="27307">
                  <c:v>520.29999999999995</c:v>
                </c:pt>
                <c:pt idx="27308">
                  <c:v>518.4</c:v>
                </c:pt>
                <c:pt idx="27309">
                  <c:v>521.6</c:v>
                </c:pt>
                <c:pt idx="27310">
                  <c:v>519.29999999999995</c:v>
                </c:pt>
                <c:pt idx="27311">
                  <c:v>520.20000000000005</c:v>
                </c:pt>
                <c:pt idx="27312">
                  <c:v>513.79999999999995</c:v>
                </c:pt>
                <c:pt idx="27313">
                  <c:v>516.6</c:v>
                </c:pt>
                <c:pt idx="27314">
                  <c:v>511.4</c:v>
                </c:pt>
                <c:pt idx="27315">
                  <c:v>514</c:v>
                </c:pt>
                <c:pt idx="27316">
                  <c:v>520</c:v>
                </c:pt>
                <c:pt idx="27317">
                  <c:v>527</c:v>
                </c:pt>
                <c:pt idx="27318">
                  <c:v>527.5</c:v>
                </c:pt>
                <c:pt idx="27319">
                  <c:v>525</c:v>
                </c:pt>
                <c:pt idx="27320">
                  <c:v>515.9</c:v>
                </c:pt>
                <c:pt idx="27321">
                  <c:v>519.6</c:v>
                </c:pt>
                <c:pt idx="27322">
                  <c:v>518.9</c:v>
                </c:pt>
                <c:pt idx="27323">
                  <c:v>513</c:v>
                </c:pt>
                <c:pt idx="27324">
                  <c:v>501.9</c:v>
                </c:pt>
                <c:pt idx="27325">
                  <c:v>506</c:v>
                </c:pt>
                <c:pt idx="27326">
                  <c:v>490.9</c:v>
                </c:pt>
                <c:pt idx="27327">
                  <c:v>472.4</c:v>
                </c:pt>
                <c:pt idx="27328">
                  <c:v>481.3</c:v>
                </c:pt>
                <c:pt idx="27329">
                  <c:v>501.3</c:v>
                </c:pt>
                <c:pt idx="27330">
                  <c:v>520.79999999999995</c:v>
                </c:pt>
                <c:pt idx="27331">
                  <c:v>523.5</c:v>
                </c:pt>
                <c:pt idx="27332">
                  <c:v>517</c:v>
                </c:pt>
                <c:pt idx="27333">
                  <c:v>521.1</c:v>
                </c:pt>
                <c:pt idx="27334">
                  <c:v>517.70000000000005</c:v>
                </c:pt>
                <c:pt idx="27335">
                  <c:v>510.2</c:v>
                </c:pt>
                <c:pt idx="27336">
                  <c:v>512.29999999999995</c:v>
                </c:pt>
                <c:pt idx="27337">
                  <c:v>513.4</c:v>
                </c:pt>
                <c:pt idx="27338">
                  <c:v>506.4</c:v>
                </c:pt>
                <c:pt idx="27339">
                  <c:v>509.9</c:v>
                </c:pt>
                <c:pt idx="27340">
                  <c:v>492.1</c:v>
                </c:pt>
                <c:pt idx="27341">
                  <c:v>498.6</c:v>
                </c:pt>
                <c:pt idx="27342">
                  <c:v>500</c:v>
                </c:pt>
                <c:pt idx="27343">
                  <c:v>491.9</c:v>
                </c:pt>
                <c:pt idx="27344">
                  <c:v>501.4</c:v>
                </c:pt>
                <c:pt idx="27345">
                  <c:v>497.4</c:v>
                </c:pt>
                <c:pt idx="27346">
                  <c:v>496.4</c:v>
                </c:pt>
                <c:pt idx="27347">
                  <c:v>491.4</c:v>
                </c:pt>
                <c:pt idx="27348">
                  <c:v>490.3</c:v>
                </c:pt>
                <c:pt idx="27349">
                  <c:v>490.9</c:v>
                </c:pt>
                <c:pt idx="27350">
                  <c:v>485.7</c:v>
                </c:pt>
                <c:pt idx="27351">
                  <c:v>485.2</c:v>
                </c:pt>
                <c:pt idx="27352">
                  <c:v>485.9</c:v>
                </c:pt>
                <c:pt idx="27353">
                  <c:v>479.8</c:v>
                </c:pt>
                <c:pt idx="27354">
                  <c:v>484.6</c:v>
                </c:pt>
                <c:pt idx="27355">
                  <c:v>488.1</c:v>
                </c:pt>
                <c:pt idx="27356">
                  <c:v>490.6</c:v>
                </c:pt>
                <c:pt idx="27357">
                  <c:v>488.7</c:v>
                </c:pt>
                <c:pt idx="27358">
                  <c:v>485.8</c:v>
                </c:pt>
                <c:pt idx="27359">
                  <c:v>488.5</c:v>
                </c:pt>
                <c:pt idx="27360">
                  <c:v>487.9</c:v>
                </c:pt>
                <c:pt idx="27361">
                  <c:v>487.1</c:v>
                </c:pt>
                <c:pt idx="27362">
                  <c:v>483.2</c:v>
                </c:pt>
                <c:pt idx="27363">
                  <c:v>480</c:v>
                </c:pt>
                <c:pt idx="27364">
                  <c:v>479.8</c:v>
                </c:pt>
                <c:pt idx="27365">
                  <c:v>481.1</c:v>
                </c:pt>
                <c:pt idx="27366">
                  <c:v>480.8</c:v>
                </c:pt>
                <c:pt idx="27367">
                  <c:v>479</c:v>
                </c:pt>
                <c:pt idx="27368">
                  <c:v>485.2</c:v>
                </c:pt>
                <c:pt idx="27369">
                  <c:v>481.8</c:v>
                </c:pt>
                <c:pt idx="27370">
                  <c:v>478.7</c:v>
                </c:pt>
                <c:pt idx="27371">
                  <c:v>484.6</c:v>
                </c:pt>
                <c:pt idx="27372">
                  <c:v>485.2</c:v>
                </c:pt>
                <c:pt idx="27373">
                  <c:v>487.7</c:v>
                </c:pt>
                <c:pt idx="27374">
                  <c:v>488.1</c:v>
                </c:pt>
                <c:pt idx="27375">
                  <c:v>481.1</c:v>
                </c:pt>
                <c:pt idx="27376">
                  <c:v>479.9</c:v>
                </c:pt>
                <c:pt idx="27377">
                  <c:v>482.1</c:v>
                </c:pt>
                <c:pt idx="27378">
                  <c:v>484.2</c:v>
                </c:pt>
                <c:pt idx="27379">
                  <c:v>479.3</c:v>
                </c:pt>
                <c:pt idx="27380">
                  <c:v>484</c:v>
                </c:pt>
                <c:pt idx="27381">
                  <c:v>482.2</c:v>
                </c:pt>
                <c:pt idx="27382">
                  <c:v>475.4</c:v>
                </c:pt>
                <c:pt idx="27383">
                  <c:v>473</c:v>
                </c:pt>
                <c:pt idx="27384">
                  <c:v>479.6</c:v>
                </c:pt>
                <c:pt idx="27385">
                  <c:v>480.8</c:v>
                </c:pt>
                <c:pt idx="27386">
                  <c:v>480.3</c:v>
                </c:pt>
                <c:pt idx="27387">
                  <c:v>484.8</c:v>
                </c:pt>
                <c:pt idx="27388">
                  <c:v>485.6</c:v>
                </c:pt>
                <c:pt idx="27389">
                  <c:v>486.5</c:v>
                </c:pt>
                <c:pt idx="27390">
                  <c:v>487.5</c:v>
                </c:pt>
                <c:pt idx="27391">
                  <c:v>482.3</c:v>
                </c:pt>
                <c:pt idx="27392">
                  <c:v>485.1</c:v>
                </c:pt>
                <c:pt idx="27393">
                  <c:v>486</c:v>
                </c:pt>
                <c:pt idx="27394">
                  <c:v>486.3</c:v>
                </c:pt>
                <c:pt idx="27395">
                  <c:v>482.4</c:v>
                </c:pt>
                <c:pt idx="27396">
                  <c:v>485.7</c:v>
                </c:pt>
                <c:pt idx="27397">
                  <c:v>483.8</c:v>
                </c:pt>
                <c:pt idx="27398">
                  <c:v>475.9</c:v>
                </c:pt>
                <c:pt idx="27399">
                  <c:v>479.6</c:v>
                </c:pt>
                <c:pt idx="27400">
                  <c:v>481.4</c:v>
                </c:pt>
                <c:pt idx="27401">
                  <c:v>475.7</c:v>
                </c:pt>
                <c:pt idx="27402">
                  <c:v>485.4</c:v>
                </c:pt>
                <c:pt idx="27403">
                  <c:v>481.9</c:v>
                </c:pt>
                <c:pt idx="27404">
                  <c:v>470.7</c:v>
                </c:pt>
                <c:pt idx="27405">
                  <c:v>477.9</c:v>
                </c:pt>
                <c:pt idx="27406">
                  <c:v>480.5</c:v>
                </c:pt>
                <c:pt idx="27407">
                  <c:v>470.9</c:v>
                </c:pt>
                <c:pt idx="27408">
                  <c:v>478.1</c:v>
                </c:pt>
                <c:pt idx="27409">
                  <c:v>478.2</c:v>
                </c:pt>
                <c:pt idx="27410">
                  <c:v>480.2</c:v>
                </c:pt>
                <c:pt idx="27411">
                  <c:v>487.4</c:v>
                </c:pt>
                <c:pt idx="27412">
                  <c:v>489</c:v>
                </c:pt>
                <c:pt idx="27413">
                  <c:v>476.4</c:v>
                </c:pt>
                <c:pt idx="27414">
                  <c:v>473.5</c:v>
                </c:pt>
                <c:pt idx="27415">
                  <c:v>488.8</c:v>
                </c:pt>
                <c:pt idx="27416">
                  <c:v>489.1</c:v>
                </c:pt>
                <c:pt idx="27417">
                  <c:v>486.7</c:v>
                </c:pt>
                <c:pt idx="27418">
                  <c:v>483.4</c:v>
                </c:pt>
                <c:pt idx="27419">
                  <c:v>480.3</c:v>
                </c:pt>
                <c:pt idx="27420">
                  <c:v>485.6</c:v>
                </c:pt>
                <c:pt idx="27421">
                  <c:v>489.6</c:v>
                </c:pt>
                <c:pt idx="27422">
                  <c:v>490.5</c:v>
                </c:pt>
                <c:pt idx="27423">
                  <c:v>480.9</c:v>
                </c:pt>
                <c:pt idx="27424">
                  <c:v>487.9</c:v>
                </c:pt>
                <c:pt idx="27425">
                  <c:v>480.3</c:v>
                </c:pt>
                <c:pt idx="27426">
                  <c:v>470.3</c:v>
                </c:pt>
                <c:pt idx="27427">
                  <c:v>488.2</c:v>
                </c:pt>
                <c:pt idx="27428">
                  <c:v>492.9</c:v>
                </c:pt>
                <c:pt idx="27429">
                  <c:v>491.9</c:v>
                </c:pt>
                <c:pt idx="27430">
                  <c:v>497.3</c:v>
                </c:pt>
                <c:pt idx="27431">
                  <c:v>489.5</c:v>
                </c:pt>
                <c:pt idx="27432">
                  <c:v>490.3</c:v>
                </c:pt>
                <c:pt idx="27433">
                  <c:v>494</c:v>
                </c:pt>
                <c:pt idx="27434">
                  <c:v>497.9</c:v>
                </c:pt>
                <c:pt idx="27435">
                  <c:v>495.2</c:v>
                </c:pt>
                <c:pt idx="27436">
                  <c:v>498.1</c:v>
                </c:pt>
                <c:pt idx="27437">
                  <c:v>497.4</c:v>
                </c:pt>
                <c:pt idx="27438">
                  <c:v>507.2</c:v>
                </c:pt>
                <c:pt idx="27439">
                  <c:v>505.1</c:v>
                </c:pt>
                <c:pt idx="27440">
                  <c:v>502.4</c:v>
                </c:pt>
                <c:pt idx="27441">
                  <c:v>504.6</c:v>
                </c:pt>
                <c:pt idx="27442">
                  <c:v>500.1</c:v>
                </c:pt>
                <c:pt idx="27443">
                  <c:v>504.4</c:v>
                </c:pt>
                <c:pt idx="27444">
                  <c:v>503.4</c:v>
                </c:pt>
                <c:pt idx="27445">
                  <c:v>501.8</c:v>
                </c:pt>
                <c:pt idx="27446">
                  <c:v>507.1</c:v>
                </c:pt>
                <c:pt idx="27447">
                  <c:v>502.4</c:v>
                </c:pt>
                <c:pt idx="27448">
                  <c:v>500.7</c:v>
                </c:pt>
                <c:pt idx="27449">
                  <c:v>488.1</c:v>
                </c:pt>
                <c:pt idx="27450">
                  <c:v>495.3</c:v>
                </c:pt>
                <c:pt idx="27451">
                  <c:v>506.7</c:v>
                </c:pt>
                <c:pt idx="27452">
                  <c:v>516.4</c:v>
                </c:pt>
                <c:pt idx="27453">
                  <c:v>518.79999999999995</c:v>
                </c:pt>
                <c:pt idx="27454">
                  <c:v>511.1</c:v>
                </c:pt>
                <c:pt idx="27455">
                  <c:v>503.8</c:v>
                </c:pt>
                <c:pt idx="27456">
                  <c:v>476.5</c:v>
                </c:pt>
                <c:pt idx="27457">
                  <c:v>481.3</c:v>
                </c:pt>
                <c:pt idx="27458">
                  <c:v>477.8</c:v>
                </c:pt>
                <c:pt idx="27459">
                  <c:v>476.5</c:v>
                </c:pt>
                <c:pt idx="27460">
                  <c:v>466.2</c:v>
                </c:pt>
                <c:pt idx="27461">
                  <c:v>484.8</c:v>
                </c:pt>
                <c:pt idx="27462">
                  <c:v>495.7</c:v>
                </c:pt>
                <c:pt idx="27463">
                  <c:v>499.1</c:v>
                </c:pt>
                <c:pt idx="27464">
                  <c:v>497</c:v>
                </c:pt>
                <c:pt idx="27465">
                  <c:v>496.4</c:v>
                </c:pt>
                <c:pt idx="27466">
                  <c:v>492.3</c:v>
                </c:pt>
                <c:pt idx="27467">
                  <c:v>494.7</c:v>
                </c:pt>
                <c:pt idx="27468">
                  <c:v>495.2</c:v>
                </c:pt>
                <c:pt idx="27469">
                  <c:v>490.1</c:v>
                </c:pt>
                <c:pt idx="27470">
                  <c:v>517.4</c:v>
                </c:pt>
                <c:pt idx="27471">
                  <c:v>521.29999999999995</c:v>
                </c:pt>
                <c:pt idx="27472">
                  <c:v>505.1</c:v>
                </c:pt>
                <c:pt idx="27473">
                  <c:v>486.3</c:v>
                </c:pt>
                <c:pt idx="27474">
                  <c:v>493.6</c:v>
                </c:pt>
                <c:pt idx="27475">
                  <c:v>497.5</c:v>
                </c:pt>
                <c:pt idx="27476">
                  <c:v>522.20000000000005</c:v>
                </c:pt>
                <c:pt idx="27477">
                  <c:v>523.5</c:v>
                </c:pt>
                <c:pt idx="27478">
                  <c:v>530.20000000000005</c:v>
                </c:pt>
                <c:pt idx="27479">
                  <c:v>532</c:v>
                </c:pt>
                <c:pt idx="27480">
                  <c:v>512.6</c:v>
                </c:pt>
                <c:pt idx="27481">
                  <c:v>525.4</c:v>
                </c:pt>
                <c:pt idx="27482">
                  <c:v>516.20000000000005</c:v>
                </c:pt>
                <c:pt idx="27483">
                  <c:v>522.70000000000005</c:v>
                </c:pt>
                <c:pt idx="27484">
                  <c:v>524.20000000000005</c:v>
                </c:pt>
                <c:pt idx="27485">
                  <c:v>526.9</c:v>
                </c:pt>
                <c:pt idx="27486">
                  <c:v>504.6</c:v>
                </c:pt>
                <c:pt idx="27487">
                  <c:v>515.1</c:v>
                </c:pt>
                <c:pt idx="27488">
                  <c:v>502</c:v>
                </c:pt>
                <c:pt idx="27489">
                  <c:v>512.5</c:v>
                </c:pt>
                <c:pt idx="27490">
                  <c:v>516.29999999999995</c:v>
                </c:pt>
                <c:pt idx="27491">
                  <c:v>510.3</c:v>
                </c:pt>
                <c:pt idx="27492">
                  <c:v>512.70000000000005</c:v>
                </c:pt>
                <c:pt idx="27493">
                  <c:v>507.7</c:v>
                </c:pt>
                <c:pt idx="27494">
                  <c:v>508.9</c:v>
                </c:pt>
                <c:pt idx="27495">
                  <c:v>500.9</c:v>
                </c:pt>
                <c:pt idx="27496">
                  <c:v>509.9</c:v>
                </c:pt>
                <c:pt idx="27497">
                  <c:v>505.4</c:v>
                </c:pt>
                <c:pt idx="27498">
                  <c:v>504.9</c:v>
                </c:pt>
                <c:pt idx="27499">
                  <c:v>499.8</c:v>
                </c:pt>
                <c:pt idx="27500">
                  <c:v>518</c:v>
                </c:pt>
                <c:pt idx="27501">
                  <c:v>515.6</c:v>
                </c:pt>
                <c:pt idx="27502">
                  <c:v>502.7</c:v>
                </c:pt>
                <c:pt idx="27503">
                  <c:v>480.1</c:v>
                </c:pt>
                <c:pt idx="27504">
                  <c:v>480.6</c:v>
                </c:pt>
                <c:pt idx="27505">
                  <c:v>495.1</c:v>
                </c:pt>
                <c:pt idx="27506">
                  <c:v>494.7</c:v>
                </c:pt>
                <c:pt idx="27507">
                  <c:v>494.3</c:v>
                </c:pt>
                <c:pt idx="27508">
                  <c:v>485.6</c:v>
                </c:pt>
                <c:pt idx="27509">
                  <c:v>488.3</c:v>
                </c:pt>
                <c:pt idx="27510">
                  <c:v>489.1</c:v>
                </c:pt>
                <c:pt idx="27511">
                  <c:v>493</c:v>
                </c:pt>
                <c:pt idx="27512">
                  <c:v>509.3</c:v>
                </c:pt>
                <c:pt idx="27513">
                  <c:v>509.3</c:v>
                </c:pt>
                <c:pt idx="27514">
                  <c:v>504.7</c:v>
                </c:pt>
                <c:pt idx="27515">
                  <c:v>505</c:v>
                </c:pt>
                <c:pt idx="27516">
                  <c:v>501.6</c:v>
                </c:pt>
                <c:pt idx="27517">
                  <c:v>490.7</c:v>
                </c:pt>
                <c:pt idx="27518">
                  <c:v>492.2</c:v>
                </c:pt>
                <c:pt idx="27519">
                  <c:v>479.4</c:v>
                </c:pt>
                <c:pt idx="27520">
                  <c:v>495</c:v>
                </c:pt>
                <c:pt idx="27521">
                  <c:v>488.9</c:v>
                </c:pt>
                <c:pt idx="27522">
                  <c:v>500.2</c:v>
                </c:pt>
                <c:pt idx="27523">
                  <c:v>493.7</c:v>
                </c:pt>
                <c:pt idx="27524">
                  <c:v>499.5</c:v>
                </c:pt>
                <c:pt idx="27525">
                  <c:v>499</c:v>
                </c:pt>
                <c:pt idx="27526">
                  <c:v>496.7</c:v>
                </c:pt>
                <c:pt idx="27527">
                  <c:v>498.9</c:v>
                </c:pt>
                <c:pt idx="27528">
                  <c:v>494.6</c:v>
                </c:pt>
                <c:pt idx="27529">
                  <c:v>511</c:v>
                </c:pt>
                <c:pt idx="27530">
                  <c:v>499.5</c:v>
                </c:pt>
                <c:pt idx="27531">
                  <c:v>490.1</c:v>
                </c:pt>
                <c:pt idx="27532">
                  <c:v>486.9</c:v>
                </c:pt>
                <c:pt idx="27533">
                  <c:v>491.9</c:v>
                </c:pt>
                <c:pt idx="27534">
                  <c:v>504.8</c:v>
                </c:pt>
                <c:pt idx="27535">
                  <c:v>509.1</c:v>
                </c:pt>
                <c:pt idx="27536">
                  <c:v>504.6</c:v>
                </c:pt>
                <c:pt idx="27537">
                  <c:v>500.3</c:v>
                </c:pt>
                <c:pt idx="27538">
                  <c:v>505.5</c:v>
                </c:pt>
                <c:pt idx="27539">
                  <c:v>503.2</c:v>
                </c:pt>
                <c:pt idx="27540">
                  <c:v>501.5</c:v>
                </c:pt>
                <c:pt idx="27541">
                  <c:v>514.4</c:v>
                </c:pt>
                <c:pt idx="27542">
                  <c:v>515.70000000000005</c:v>
                </c:pt>
                <c:pt idx="27543">
                  <c:v>505.8</c:v>
                </c:pt>
                <c:pt idx="27544">
                  <c:v>496.8</c:v>
                </c:pt>
                <c:pt idx="27545">
                  <c:v>501.7</c:v>
                </c:pt>
                <c:pt idx="27546">
                  <c:v>503.5</c:v>
                </c:pt>
                <c:pt idx="27547">
                  <c:v>500.4</c:v>
                </c:pt>
                <c:pt idx="27548">
                  <c:v>494.9</c:v>
                </c:pt>
                <c:pt idx="27549">
                  <c:v>485.9</c:v>
                </c:pt>
                <c:pt idx="27550">
                  <c:v>470.9</c:v>
                </c:pt>
                <c:pt idx="27551">
                  <c:v>477.2</c:v>
                </c:pt>
                <c:pt idx="27552">
                  <c:v>480.4</c:v>
                </c:pt>
                <c:pt idx="27553">
                  <c:v>493.3</c:v>
                </c:pt>
                <c:pt idx="27554">
                  <c:v>490.5</c:v>
                </c:pt>
                <c:pt idx="27555">
                  <c:v>491.2</c:v>
                </c:pt>
                <c:pt idx="27556">
                  <c:v>495.6</c:v>
                </c:pt>
                <c:pt idx="27557">
                  <c:v>492.2</c:v>
                </c:pt>
                <c:pt idx="27558">
                  <c:v>482.8</c:v>
                </c:pt>
                <c:pt idx="27559">
                  <c:v>470.7</c:v>
                </c:pt>
                <c:pt idx="27560">
                  <c:v>488.1</c:v>
                </c:pt>
                <c:pt idx="27561">
                  <c:v>498.5</c:v>
                </c:pt>
                <c:pt idx="27562">
                  <c:v>511.2</c:v>
                </c:pt>
                <c:pt idx="27563">
                  <c:v>513.9</c:v>
                </c:pt>
                <c:pt idx="27564">
                  <c:v>508.7</c:v>
                </c:pt>
                <c:pt idx="27565">
                  <c:v>516.29999999999995</c:v>
                </c:pt>
                <c:pt idx="27566">
                  <c:v>515.79999999999995</c:v>
                </c:pt>
                <c:pt idx="27567">
                  <c:v>514.20000000000005</c:v>
                </c:pt>
                <c:pt idx="27568">
                  <c:v>504.3</c:v>
                </c:pt>
                <c:pt idx="27569">
                  <c:v>501.6</c:v>
                </c:pt>
                <c:pt idx="27570">
                  <c:v>490.4</c:v>
                </c:pt>
                <c:pt idx="27571">
                  <c:v>492.9</c:v>
                </c:pt>
                <c:pt idx="27572">
                  <c:v>490.9</c:v>
                </c:pt>
                <c:pt idx="27573">
                  <c:v>490.9</c:v>
                </c:pt>
                <c:pt idx="27574">
                  <c:v>505.5</c:v>
                </c:pt>
                <c:pt idx="27575">
                  <c:v>512.29999999999995</c:v>
                </c:pt>
                <c:pt idx="27576">
                  <c:v>506.5</c:v>
                </c:pt>
                <c:pt idx="27577">
                  <c:v>490.1</c:v>
                </c:pt>
                <c:pt idx="27578">
                  <c:v>471.4</c:v>
                </c:pt>
                <c:pt idx="27579">
                  <c:v>466.2</c:v>
                </c:pt>
                <c:pt idx="27580">
                  <c:v>472.2</c:v>
                </c:pt>
                <c:pt idx="27581">
                  <c:v>488.9</c:v>
                </c:pt>
                <c:pt idx="27582">
                  <c:v>489.7</c:v>
                </c:pt>
                <c:pt idx="27583">
                  <c:v>486.5</c:v>
                </c:pt>
                <c:pt idx="27584">
                  <c:v>488.9</c:v>
                </c:pt>
                <c:pt idx="27585">
                  <c:v>499.4</c:v>
                </c:pt>
                <c:pt idx="27586">
                  <c:v>507.4</c:v>
                </c:pt>
                <c:pt idx="27587">
                  <c:v>503.7</c:v>
                </c:pt>
                <c:pt idx="27588">
                  <c:v>509.5</c:v>
                </c:pt>
                <c:pt idx="27589">
                  <c:v>508.2</c:v>
                </c:pt>
                <c:pt idx="27590">
                  <c:v>503.2</c:v>
                </c:pt>
                <c:pt idx="27591">
                  <c:v>509.3</c:v>
                </c:pt>
                <c:pt idx="27592">
                  <c:v>502.2</c:v>
                </c:pt>
                <c:pt idx="27593">
                  <c:v>506.4</c:v>
                </c:pt>
                <c:pt idx="27594">
                  <c:v>502.1</c:v>
                </c:pt>
                <c:pt idx="27595">
                  <c:v>493.8</c:v>
                </c:pt>
                <c:pt idx="27596">
                  <c:v>491.8</c:v>
                </c:pt>
                <c:pt idx="27597">
                  <c:v>492.1</c:v>
                </c:pt>
                <c:pt idx="27598">
                  <c:v>495</c:v>
                </c:pt>
                <c:pt idx="27599">
                  <c:v>491.1</c:v>
                </c:pt>
                <c:pt idx="27600">
                  <c:v>497.5</c:v>
                </c:pt>
                <c:pt idx="27601">
                  <c:v>495.6</c:v>
                </c:pt>
                <c:pt idx="27602">
                  <c:v>492.7</c:v>
                </c:pt>
                <c:pt idx="27603">
                  <c:v>488.5</c:v>
                </c:pt>
                <c:pt idx="27604">
                  <c:v>488.9</c:v>
                </c:pt>
                <c:pt idx="27605">
                  <c:v>493.8</c:v>
                </c:pt>
                <c:pt idx="27606">
                  <c:v>494.8</c:v>
                </c:pt>
                <c:pt idx="27607">
                  <c:v>488.3</c:v>
                </c:pt>
                <c:pt idx="27608">
                  <c:v>490.7</c:v>
                </c:pt>
                <c:pt idx="27609">
                  <c:v>505</c:v>
                </c:pt>
                <c:pt idx="27610">
                  <c:v>493.8</c:v>
                </c:pt>
                <c:pt idx="27611">
                  <c:v>515.70000000000005</c:v>
                </c:pt>
                <c:pt idx="27612">
                  <c:v>509.8</c:v>
                </c:pt>
                <c:pt idx="27613">
                  <c:v>508.2</c:v>
                </c:pt>
                <c:pt idx="27614">
                  <c:v>499.9</c:v>
                </c:pt>
                <c:pt idx="27615">
                  <c:v>490.7</c:v>
                </c:pt>
                <c:pt idx="27616">
                  <c:v>494.8</c:v>
                </c:pt>
                <c:pt idx="27617">
                  <c:v>497.9</c:v>
                </c:pt>
                <c:pt idx="27618">
                  <c:v>488.8</c:v>
                </c:pt>
                <c:pt idx="27619">
                  <c:v>487.6</c:v>
                </c:pt>
                <c:pt idx="27620">
                  <c:v>493.5</c:v>
                </c:pt>
                <c:pt idx="27621">
                  <c:v>478.9</c:v>
                </c:pt>
                <c:pt idx="27622">
                  <c:v>495.8</c:v>
                </c:pt>
                <c:pt idx="27623">
                  <c:v>492.8</c:v>
                </c:pt>
                <c:pt idx="27624">
                  <c:v>477.8</c:v>
                </c:pt>
                <c:pt idx="27625">
                  <c:v>465.4</c:v>
                </c:pt>
                <c:pt idx="27626">
                  <c:v>459.5</c:v>
                </c:pt>
                <c:pt idx="27627">
                  <c:v>462.3</c:v>
                </c:pt>
                <c:pt idx="27628">
                  <c:v>465.8</c:v>
                </c:pt>
                <c:pt idx="27629">
                  <c:v>476.3</c:v>
                </c:pt>
                <c:pt idx="27630">
                  <c:v>482.5</c:v>
                </c:pt>
                <c:pt idx="27631">
                  <c:v>499.4</c:v>
                </c:pt>
                <c:pt idx="27632">
                  <c:v>498</c:v>
                </c:pt>
                <c:pt idx="27633">
                  <c:v>503.6</c:v>
                </c:pt>
                <c:pt idx="27634">
                  <c:v>485</c:v>
                </c:pt>
                <c:pt idx="27635">
                  <c:v>492.7</c:v>
                </c:pt>
                <c:pt idx="27636">
                  <c:v>501.6</c:v>
                </c:pt>
                <c:pt idx="27637">
                  <c:v>497.2</c:v>
                </c:pt>
                <c:pt idx="27638">
                  <c:v>492.6</c:v>
                </c:pt>
                <c:pt idx="27639">
                  <c:v>479.1</c:v>
                </c:pt>
                <c:pt idx="27640">
                  <c:v>469.9</c:v>
                </c:pt>
                <c:pt idx="27641">
                  <c:v>468.9</c:v>
                </c:pt>
                <c:pt idx="27642">
                  <c:v>475.5</c:v>
                </c:pt>
                <c:pt idx="27643">
                  <c:v>467.3</c:v>
                </c:pt>
                <c:pt idx="27644">
                  <c:v>475.8</c:v>
                </c:pt>
                <c:pt idx="27645">
                  <c:v>473.6</c:v>
                </c:pt>
                <c:pt idx="27646">
                  <c:v>484.8</c:v>
                </c:pt>
                <c:pt idx="27647">
                  <c:v>490.7</c:v>
                </c:pt>
                <c:pt idx="27648">
                  <c:v>485.1</c:v>
                </c:pt>
                <c:pt idx="27649">
                  <c:v>475.9</c:v>
                </c:pt>
                <c:pt idx="27650">
                  <c:v>468.4</c:v>
                </c:pt>
                <c:pt idx="27651">
                  <c:v>469</c:v>
                </c:pt>
                <c:pt idx="27652">
                  <c:v>474.1</c:v>
                </c:pt>
                <c:pt idx="27653">
                  <c:v>486.8</c:v>
                </c:pt>
                <c:pt idx="27654">
                  <c:v>501.6</c:v>
                </c:pt>
                <c:pt idx="27655">
                  <c:v>510.1</c:v>
                </c:pt>
                <c:pt idx="27656">
                  <c:v>508.4</c:v>
                </c:pt>
                <c:pt idx="27657">
                  <c:v>509.7</c:v>
                </c:pt>
                <c:pt idx="27658">
                  <c:v>511.1</c:v>
                </c:pt>
                <c:pt idx="27659">
                  <c:v>511.2</c:v>
                </c:pt>
                <c:pt idx="27660">
                  <c:v>509.9</c:v>
                </c:pt>
                <c:pt idx="27661">
                  <c:v>500.5</c:v>
                </c:pt>
                <c:pt idx="27662">
                  <c:v>501.8</c:v>
                </c:pt>
                <c:pt idx="27663">
                  <c:v>507.9</c:v>
                </c:pt>
                <c:pt idx="27664">
                  <c:v>506.5</c:v>
                </c:pt>
                <c:pt idx="27665">
                  <c:v>505.4</c:v>
                </c:pt>
                <c:pt idx="27666">
                  <c:v>495.4</c:v>
                </c:pt>
                <c:pt idx="27667">
                  <c:v>504</c:v>
                </c:pt>
                <c:pt idx="27668">
                  <c:v>499.2</c:v>
                </c:pt>
                <c:pt idx="27669">
                  <c:v>502.6</c:v>
                </c:pt>
                <c:pt idx="27670">
                  <c:v>494.1</c:v>
                </c:pt>
                <c:pt idx="27671">
                  <c:v>493.9</c:v>
                </c:pt>
                <c:pt idx="27672">
                  <c:v>497.8</c:v>
                </c:pt>
                <c:pt idx="27673">
                  <c:v>499.3</c:v>
                </c:pt>
                <c:pt idx="27674">
                  <c:v>493.4</c:v>
                </c:pt>
                <c:pt idx="27675">
                  <c:v>492.9</c:v>
                </c:pt>
                <c:pt idx="27676">
                  <c:v>490.6</c:v>
                </c:pt>
                <c:pt idx="27677">
                  <c:v>483.6</c:v>
                </c:pt>
                <c:pt idx="27678">
                  <c:v>478.7</c:v>
                </c:pt>
                <c:pt idx="27679">
                  <c:v>467.8</c:v>
                </c:pt>
                <c:pt idx="27680">
                  <c:v>472.7</c:v>
                </c:pt>
                <c:pt idx="27681">
                  <c:v>455.8</c:v>
                </c:pt>
                <c:pt idx="27682">
                  <c:v>455.3</c:v>
                </c:pt>
                <c:pt idx="27683">
                  <c:v>460.6</c:v>
                </c:pt>
                <c:pt idx="27684">
                  <c:v>458.2</c:v>
                </c:pt>
                <c:pt idx="27685">
                  <c:v>445.5</c:v>
                </c:pt>
                <c:pt idx="27686">
                  <c:v>449.4</c:v>
                </c:pt>
                <c:pt idx="27687">
                  <c:v>448.4</c:v>
                </c:pt>
                <c:pt idx="27688">
                  <c:v>452.1</c:v>
                </c:pt>
                <c:pt idx="27689">
                  <c:v>455.2</c:v>
                </c:pt>
                <c:pt idx="27690">
                  <c:v>465</c:v>
                </c:pt>
                <c:pt idx="27691">
                  <c:v>465.5</c:v>
                </c:pt>
                <c:pt idx="27692">
                  <c:v>465.2</c:v>
                </c:pt>
                <c:pt idx="27693">
                  <c:v>462</c:v>
                </c:pt>
                <c:pt idx="27694">
                  <c:v>461.8</c:v>
                </c:pt>
                <c:pt idx="27695">
                  <c:v>460</c:v>
                </c:pt>
                <c:pt idx="27696">
                  <c:v>459.5</c:v>
                </c:pt>
                <c:pt idx="27697">
                  <c:v>464.5</c:v>
                </c:pt>
                <c:pt idx="27698">
                  <c:v>460</c:v>
                </c:pt>
                <c:pt idx="27699">
                  <c:v>457.7</c:v>
                </c:pt>
                <c:pt idx="27700">
                  <c:v>454.2</c:v>
                </c:pt>
                <c:pt idx="27701">
                  <c:v>466.1</c:v>
                </c:pt>
                <c:pt idx="27702">
                  <c:v>477.7</c:v>
                </c:pt>
                <c:pt idx="27703">
                  <c:v>487.5</c:v>
                </c:pt>
                <c:pt idx="27704">
                  <c:v>486.1</c:v>
                </c:pt>
                <c:pt idx="27705">
                  <c:v>484.6</c:v>
                </c:pt>
                <c:pt idx="27706">
                  <c:v>486.4</c:v>
                </c:pt>
                <c:pt idx="27707">
                  <c:v>481</c:v>
                </c:pt>
                <c:pt idx="27708">
                  <c:v>482.6</c:v>
                </c:pt>
                <c:pt idx="27709">
                  <c:v>480.6</c:v>
                </c:pt>
                <c:pt idx="27710">
                  <c:v>479.2</c:v>
                </c:pt>
                <c:pt idx="27711">
                  <c:v>478.4</c:v>
                </c:pt>
                <c:pt idx="27712">
                  <c:v>477.2</c:v>
                </c:pt>
                <c:pt idx="27713">
                  <c:v>479.2</c:v>
                </c:pt>
                <c:pt idx="27714">
                  <c:v>476.8</c:v>
                </c:pt>
                <c:pt idx="27715">
                  <c:v>479.6</c:v>
                </c:pt>
                <c:pt idx="27716">
                  <c:v>470.4</c:v>
                </c:pt>
                <c:pt idx="27717">
                  <c:v>470.1</c:v>
                </c:pt>
                <c:pt idx="27718">
                  <c:v>469.1</c:v>
                </c:pt>
                <c:pt idx="27719">
                  <c:v>468.5</c:v>
                </c:pt>
                <c:pt idx="27720">
                  <c:v>471.1</c:v>
                </c:pt>
                <c:pt idx="27721">
                  <c:v>463.9</c:v>
                </c:pt>
                <c:pt idx="27722">
                  <c:v>471.6</c:v>
                </c:pt>
                <c:pt idx="27723">
                  <c:v>467.1</c:v>
                </c:pt>
                <c:pt idx="27724">
                  <c:v>473.4</c:v>
                </c:pt>
                <c:pt idx="27725">
                  <c:v>469.4</c:v>
                </c:pt>
                <c:pt idx="27726">
                  <c:v>474.7</c:v>
                </c:pt>
                <c:pt idx="27727">
                  <c:v>480</c:v>
                </c:pt>
                <c:pt idx="27728">
                  <c:v>481.7</c:v>
                </c:pt>
                <c:pt idx="27729">
                  <c:v>483</c:v>
                </c:pt>
                <c:pt idx="27730">
                  <c:v>473.7</c:v>
                </c:pt>
                <c:pt idx="27731">
                  <c:v>476</c:v>
                </c:pt>
                <c:pt idx="27732">
                  <c:v>481</c:v>
                </c:pt>
                <c:pt idx="27733">
                  <c:v>479.8</c:v>
                </c:pt>
                <c:pt idx="27734">
                  <c:v>481.5</c:v>
                </c:pt>
                <c:pt idx="27735">
                  <c:v>480.2</c:v>
                </c:pt>
                <c:pt idx="27736">
                  <c:v>473.5</c:v>
                </c:pt>
                <c:pt idx="27737">
                  <c:v>478.2</c:v>
                </c:pt>
                <c:pt idx="27738">
                  <c:v>472.1</c:v>
                </c:pt>
                <c:pt idx="27739">
                  <c:v>477.3</c:v>
                </c:pt>
                <c:pt idx="27740">
                  <c:v>478.8</c:v>
                </c:pt>
                <c:pt idx="27741">
                  <c:v>470.9</c:v>
                </c:pt>
                <c:pt idx="27742">
                  <c:v>468.3</c:v>
                </c:pt>
                <c:pt idx="27743">
                  <c:v>473.1</c:v>
                </c:pt>
                <c:pt idx="27744">
                  <c:v>468.3</c:v>
                </c:pt>
                <c:pt idx="27745">
                  <c:v>466.6</c:v>
                </c:pt>
                <c:pt idx="27746">
                  <c:v>471.4</c:v>
                </c:pt>
                <c:pt idx="27747">
                  <c:v>475.3</c:v>
                </c:pt>
                <c:pt idx="27748">
                  <c:v>457.5</c:v>
                </c:pt>
                <c:pt idx="27749">
                  <c:v>466.8</c:v>
                </c:pt>
                <c:pt idx="27750">
                  <c:v>458.6</c:v>
                </c:pt>
                <c:pt idx="27751">
                  <c:v>453.3</c:v>
                </c:pt>
                <c:pt idx="27752">
                  <c:v>452.1</c:v>
                </c:pt>
                <c:pt idx="27753">
                  <c:v>449.6</c:v>
                </c:pt>
                <c:pt idx="27754">
                  <c:v>459.3</c:v>
                </c:pt>
                <c:pt idx="27755">
                  <c:v>447.5</c:v>
                </c:pt>
                <c:pt idx="27756">
                  <c:v>446.9</c:v>
                </c:pt>
                <c:pt idx="27757">
                  <c:v>437.1</c:v>
                </c:pt>
                <c:pt idx="27758">
                  <c:v>443</c:v>
                </c:pt>
                <c:pt idx="27759">
                  <c:v>435.9</c:v>
                </c:pt>
                <c:pt idx="27760">
                  <c:v>438.6</c:v>
                </c:pt>
                <c:pt idx="27761">
                  <c:v>449.8</c:v>
                </c:pt>
                <c:pt idx="27762">
                  <c:v>447.2</c:v>
                </c:pt>
                <c:pt idx="27763">
                  <c:v>447.6</c:v>
                </c:pt>
                <c:pt idx="27764">
                  <c:v>444.1</c:v>
                </c:pt>
                <c:pt idx="27765">
                  <c:v>447</c:v>
                </c:pt>
                <c:pt idx="27766">
                  <c:v>447.1</c:v>
                </c:pt>
                <c:pt idx="27767">
                  <c:v>448.4</c:v>
                </c:pt>
                <c:pt idx="27768">
                  <c:v>451.3</c:v>
                </c:pt>
                <c:pt idx="27769">
                  <c:v>444.7</c:v>
                </c:pt>
                <c:pt idx="27770">
                  <c:v>448.5</c:v>
                </c:pt>
                <c:pt idx="27771">
                  <c:v>448.8</c:v>
                </c:pt>
                <c:pt idx="27772">
                  <c:v>449.9</c:v>
                </c:pt>
                <c:pt idx="27773">
                  <c:v>447.6</c:v>
                </c:pt>
                <c:pt idx="27774">
                  <c:v>447.4</c:v>
                </c:pt>
                <c:pt idx="27775">
                  <c:v>449.7</c:v>
                </c:pt>
                <c:pt idx="27776">
                  <c:v>448</c:v>
                </c:pt>
                <c:pt idx="27777">
                  <c:v>448.8</c:v>
                </c:pt>
                <c:pt idx="27778">
                  <c:v>447.4</c:v>
                </c:pt>
                <c:pt idx="27779">
                  <c:v>448.1</c:v>
                </c:pt>
                <c:pt idx="27780">
                  <c:v>449.2</c:v>
                </c:pt>
                <c:pt idx="27781">
                  <c:v>455.8</c:v>
                </c:pt>
                <c:pt idx="27782">
                  <c:v>468.7</c:v>
                </c:pt>
                <c:pt idx="27783">
                  <c:v>476.9</c:v>
                </c:pt>
                <c:pt idx="27784">
                  <c:v>480.2</c:v>
                </c:pt>
                <c:pt idx="27785">
                  <c:v>481.8</c:v>
                </c:pt>
                <c:pt idx="27786">
                  <c:v>480.2</c:v>
                </c:pt>
                <c:pt idx="27787">
                  <c:v>480.2</c:v>
                </c:pt>
                <c:pt idx="27788">
                  <c:v>479.5</c:v>
                </c:pt>
                <c:pt idx="27789">
                  <c:v>484.8</c:v>
                </c:pt>
                <c:pt idx="27790">
                  <c:v>486.5</c:v>
                </c:pt>
                <c:pt idx="27791">
                  <c:v>482.8</c:v>
                </c:pt>
                <c:pt idx="27792">
                  <c:v>481</c:v>
                </c:pt>
                <c:pt idx="27793">
                  <c:v>470.8</c:v>
                </c:pt>
                <c:pt idx="27794">
                  <c:v>460.6</c:v>
                </c:pt>
                <c:pt idx="27795">
                  <c:v>457.5</c:v>
                </c:pt>
                <c:pt idx="27796">
                  <c:v>457.1</c:v>
                </c:pt>
                <c:pt idx="27797">
                  <c:v>466.2</c:v>
                </c:pt>
                <c:pt idx="27798">
                  <c:v>479.7</c:v>
                </c:pt>
                <c:pt idx="27799">
                  <c:v>482.6</c:v>
                </c:pt>
                <c:pt idx="27800">
                  <c:v>487.2</c:v>
                </c:pt>
                <c:pt idx="27801">
                  <c:v>492.5</c:v>
                </c:pt>
                <c:pt idx="27802">
                  <c:v>491.2</c:v>
                </c:pt>
                <c:pt idx="27803">
                  <c:v>481.8</c:v>
                </c:pt>
                <c:pt idx="27804">
                  <c:v>480.4</c:v>
                </c:pt>
                <c:pt idx="27805">
                  <c:v>488</c:v>
                </c:pt>
                <c:pt idx="27806">
                  <c:v>485</c:v>
                </c:pt>
                <c:pt idx="27807">
                  <c:v>476</c:v>
                </c:pt>
                <c:pt idx="27808">
                  <c:v>481.9</c:v>
                </c:pt>
                <c:pt idx="27809">
                  <c:v>480.4</c:v>
                </c:pt>
                <c:pt idx="27810">
                  <c:v>487.6</c:v>
                </c:pt>
                <c:pt idx="27811">
                  <c:v>474.1</c:v>
                </c:pt>
                <c:pt idx="27812">
                  <c:v>464.3</c:v>
                </c:pt>
                <c:pt idx="27813">
                  <c:v>463.2</c:v>
                </c:pt>
                <c:pt idx="27814">
                  <c:v>458.2</c:v>
                </c:pt>
                <c:pt idx="27815">
                  <c:v>448.3</c:v>
                </c:pt>
                <c:pt idx="27816">
                  <c:v>451.6</c:v>
                </c:pt>
                <c:pt idx="27817">
                  <c:v>444.9</c:v>
                </c:pt>
                <c:pt idx="27818">
                  <c:v>453.3</c:v>
                </c:pt>
                <c:pt idx="27819">
                  <c:v>459.1</c:v>
                </c:pt>
                <c:pt idx="27820">
                  <c:v>451.8</c:v>
                </c:pt>
                <c:pt idx="27821">
                  <c:v>459.7</c:v>
                </c:pt>
                <c:pt idx="27822">
                  <c:v>458</c:v>
                </c:pt>
                <c:pt idx="27823">
                  <c:v>455.3</c:v>
                </c:pt>
                <c:pt idx="27824">
                  <c:v>452.9</c:v>
                </c:pt>
                <c:pt idx="27825">
                  <c:v>453.9</c:v>
                </c:pt>
                <c:pt idx="27826">
                  <c:v>466.2</c:v>
                </c:pt>
                <c:pt idx="27827">
                  <c:v>460.5</c:v>
                </c:pt>
                <c:pt idx="27828">
                  <c:v>461.9</c:v>
                </c:pt>
                <c:pt idx="27829">
                  <c:v>459.8</c:v>
                </c:pt>
                <c:pt idx="27830">
                  <c:v>460.3</c:v>
                </c:pt>
                <c:pt idx="27831">
                  <c:v>468.8</c:v>
                </c:pt>
                <c:pt idx="27832">
                  <c:v>472</c:v>
                </c:pt>
                <c:pt idx="27833">
                  <c:v>471.5</c:v>
                </c:pt>
                <c:pt idx="27834">
                  <c:v>470.9</c:v>
                </c:pt>
                <c:pt idx="27835">
                  <c:v>469.7</c:v>
                </c:pt>
                <c:pt idx="27836">
                  <c:v>458.6</c:v>
                </c:pt>
                <c:pt idx="27837">
                  <c:v>447.6</c:v>
                </c:pt>
                <c:pt idx="27838">
                  <c:v>450.9</c:v>
                </c:pt>
                <c:pt idx="27839">
                  <c:v>452.3</c:v>
                </c:pt>
                <c:pt idx="27840">
                  <c:v>449.1</c:v>
                </c:pt>
                <c:pt idx="27841">
                  <c:v>451.6</c:v>
                </c:pt>
                <c:pt idx="27842">
                  <c:v>450.9</c:v>
                </c:pt>
                <c:pt idx="27843">
                  <c:v>457.4</c:v>
                </c:pt>
                <c:pt idx="27844">
                  <c:v>464.8</c:v>
                </c:pt>
                <c:pt idx="27845">
                  <c:v>456.5</c:v>
                </c:pt>
                <c:pt idx="27846">
                  <c:v>450.7</c:v>
                </c:pt>
                <c:pt idx="27847">
                  <c:v>447</c:v>
                </c:pt>
                <c:pt idx="27848">
                  <c:v>440</c:v>
                </c:pt>
                <c:pt idx="27849">
                  <c:v>441.7</c:v>
                </c:pt>
                <c:pt idx="27850">
                  <c:v>441.6</c:v>
                </c:pt>
                <c:pt idx="27851">
                  <c:v>443.6</c:v>
                </c:pt>
                <c:pt idx="27852">
                  <c:v>432.5</c:v>
                </c:pt>
                <c:pt idx="27853">
                  <c:v>444.7</c:v>
                </c:pt>
                <c:pt idx="27854">
                  <c:v>437.5</c:v>
                </c:pt>
                <c:pt idx="27855">
                  <c:v>443.8</c:v>
                </c:pt>
                <c:pt idx="27856">
                  <c:v>436.4</c:v>
                </c:pt>
                <c:pt idx="27857">
                  <c:v>439.9</c:v>
                </c:pt>
                <c:pt idx="27858">
                  <c:v>442</c:v>
                </c:pt>
                <c:pt idx="27859">
                  <c:v>440.2</c:v>
                </c:pt>
                <c:pt idx="27860">
                  <c:v>436.6</c:v>
                </c:pt>
                <c:pt idx="27861">
                  <c:v>432.4</c:v>
                </c:pt>
                <c:pt idx="27862">
                  <c:v>445.6</c:v>
                </c:pt>
                <c:pt idx="27863">
                  <c:v>442.1</c:v>
                </c:pt>
                <c:pt idx="27864">
                  <c:v>443.4</c:v>
                </c:pt>
                <c:pt idx="27865">
                  <c:v>444.5</c:v>
                </c:pt>
                <c:pt idx="27866">
                  <c:v>437</c:v>
                </c:pt>
                <c:pt idx="27867">
                  <c:v>438.3</c:v>
                </c:pt>
                <c:pt idx="27868">
                  <c:v>439.2</c:v>
                </c:pt>
                <c:pt idx="27869">
                  <c:v>442.4</c:v>
                </c:pt>
                <c:pt idx="27870">
                  <c:v>445.8</c:v>
                </c:pt>
                <c:pt idx="27871">
                  <c:v>445.7</c:v>
                </c:pt>
                <c:pt idx="27872">
                  <c:v>440.8</c:v>
                </c:pt>
                <c:pt idx="27873">
                  <c:v>434.7</c:v>
                </c:pt>
                <c:pt idx="27874">
                  <c:v>442.9</c:v>
                </c:pt>
                <c:pt idx="27875">
                  <c:v>437.8</c:v>
                </c:pt>
                <c:pt idx="27876">
                  <c:v>439.5</c:v>
                </c:pt>
                <c:pt idx="27877">
                  <c:v>434.3</c:v>
                </c:pt>
                <c:pt idx="27878">
                  <c:v>425.1</c:v>
                </c:pt>
                <c:pt idx="27879">
                  <c:v>435.4</c:v>
                </c:pt>
                <c:pt idx="27880">
                  <c:v>440.8</c:v>
                </c:pt>
                <c:pt idx="27881">
                  <c:v>437.2</c:v>
                </c:pt>
                <c:pt idx="27882">
                  <c:v>435.1</c:v>
                </c:pt>
                <c:pt idx="27883">
                  <c:v>440.9</c:v>
                </c:pt>
                <c:pt idx="27884">
                  <c:v>439.6</c:v>
                </c:pt>
                <c:pt idx="27885">
                  <c:v>433.5</c:v>
                </c:pt>
                <c:pt idx="27886">
                  <c:v>439.7</c:v>
                </c:pt>
                <c:pt idx="27887">
                  <c:v>439.4</c:v>
                </c:pt>
                <c:pt idx="27888">
                  <c:v>439.6</c:v>
                </c:pt>
                <c:pt idx="27889">
                  <c:v>429.8</c:v>
                </c:pt>
                <c:pt idx="27890">
                  <c:v>439.6</c:v>
                </c:pt>
                <c:pt idx="27891">
                  <c:v>441.5</c:v>
                </c:pt>
                <c:pt idx="27892">
                  <c:v>441.9</c:v>
                </c:pt>
                <c:pt idx="27893">
                  <c:v>437.8</c:v>
                </c:pt>
                <c:pt idx="27894">
                  <c:v>433.3</c:v>
                </c:pt>
                <c:pt idx="27895">
                  <c:v>440.1</c:v>
                </c:pt>
                <c:pt idx="27896">
                  <c:v>440.5</c:v>
                </c:pt>
                <c:pt idx="27897">
                  <c:v>441.8</c:v>
                </c:pt>
                <c:pt idx="27898">
                  <c:v>436.6</c:v>
                </c:pt>
                <c:pt idx="27899">
                  <c:v>435.4</c:v>
                </c:pt>
                <c:pt idx="27900">
                  <c:v>438.9</c:v>
                </c:pt>
                <c:pt idx="27901">
                  <c:v>438.3</c:v>
                </c:pt>
                <c:pt idx="27902">
                  <c:v>440.5</c:v>
                </c:pt>
                <c:pt idx="27903">
                  <c:v>441.8</c:v>
                </c:pt>
                <c:pt idx="27904">
                  <c:v>437.8</c:v>
                </c:pt>
                <c:pt idx="27905">
                  <c:v>442</c:v>
                </c:pt>
                <c:pt idx="27906">
                  <c:v>434.9</c:v>
                </c:pt>
                <c:pt idx="27907">
                  <c:v>439.1</c:v>
                </c:pt>
                <c:pt idx="27908">
                  <c:v>439.1</c:v>
                </c:pt>
                <c:pt idx="27909">
                  <c:v>441.5</c:v>
                </c:pt>
                <c:pt idx="27910">
                  <c:v>437.2</c:v>
                </c:pt>
                <c:pt idx="27911">
                  <c:v>437.6</c:v>
                </c:pt>
                <c:pt idx="27912">
                  <c:v>425.1</c:v>
                </c:pt>
                <c:pt idx="27913">
                  <c:v>427.9</c:v>
                </c:pt>
                <c:pt idx="27914">
                  <c:v>431.3</c:v>
                </c:pt>
                <c:pt idx="27915">
                  <c:v>439.5</c:v>
                </c:pt>
                <c:pt idx="27916">
                  <c:v>439.9</c:v>
                </c:pt>
                <c:pt idx="27917">
                  <c:v>435.8</c:v>
                </c:pt>
                <c:pt idx="27918">
                  <c:v>429.8</c:v>
                </c:pt>
                <c:pt idx="27919">
                  <c:v>435.3</c:v>
                </c:pt>
                <c:pt idx="27920">
                  <c:v>428.6</c:v>
                </c:pt>
                <c:pt idx="27921">
                  <c:v>433.8</c:v>
                </c:pt>
                <c:pt idx="27922">
                  <c:v>431.1</c:v>
                </c:pt>
                <c:pt idx="27923">
                  <c:v>431.9</c:v>
                </c:pt>
                <c:pt idx="27924">
                  <c:v>430.6</c:v>
                </c:pt>
                <c:pt idx="27925">
                  <c:v>433.5</c:v>
                </c:pt>
                <c:pt idx="27926">
                  <c:v>436.1</c:v>
                </c:pt>
                <c:pt idx="27927">
                  <c:v>436.9</c:v>
                </c:pt>
                <c:pt idx="27928">
                  <c:v>427.6</c:v>
                </c:pt>
                <c:pt idx="27929">
                  <c:v>437.8</c:v>
                </c:pt>
                <c:pt idx="27930">
                  <c:v>436.1</c:v>
                </c:pt>
                <c:pt idx="27931">
                  <c:v>437.2</c:v>
                </c:pt>
                <c:pt idx="27932">
                  <c:v>429.7</c:v>
                </c:pt>
                <c:pt idx="27933">
                  <c:v>436.1</c:v>
                </c:pt>
                <c:pt idx="27934">
                  <c:v>435.3</c:v>
                </c:pt>
                <c:pt idx="27935">
                  <c:v>429.6</c:v>
                </c:pt>
                <c:pt idx="27936">
                  <c:v>431.7</c:v>
                </c:pt>
                <c:pt idx="27937">
                  <c:v>427.5</c:v>
                </c:pt>
                <c:pt idx="27938">
                  <c:v>428.9</c:v>
                </c:pt>
                <c:pt idx="27939">
                  <c:v>430.3</c:v>
                </c:pt>
                <c:pt idx="27940">
                  <c:v>428.6</c:v>
                </c:pt>
                <c:pt idx="27941">
                  <c:v>432.1</c:v>
                </c:pt>
                <c:pt idx="27942">
                  <c:v>432.1</c:v>
                </c:pt>
                <c:pt idx="27943">
                  <c:v>419.9</c:v>
                </c:pt>
                <c:pt idx="27944">
                  <c:v>431.8</c:v>
                </c:pt>
                <c:pt idx="27945">
                  <c:v>428.6</c:v>
                </c:pt>
                <c:pt idx="27946">
                  <c:v>431.3</c:v>
                </c:pt>
                <c:pt idx="27947">
                  <c:v>432.1</c:v>
                </c:pt>
                <c:pt idx="27948">
                  <c:v>431.4</c:v>
                </c:pt>
                <c:pt idx="27949">
                  <c:v>431.9</c:v>
                </c:pt>
                <c:pt idx="27950">
                  <c:v>428.9</c:v>
                </c:pt>
                <c:pt idx="27951">
                  <c:v>431.8</c:v>
                </c:pt>
                <c:pt idx="27952">
                  <c:v>429.7</c:v>
                </c:pt>
                <c:pt idx="27953">
                  <c:v>427.1</c:v>
                </c:pt>
                <c:pt idx="27954">
                  <c:v>426.7</c:v>
                </c:pt>
                <c:pt idx="27955">
                  <c:v>415.9</c:v>
                </c:pt>
                <c:pt idx="27956">
                  <c:v>429.9</c:v>
                </c:pt>
                <c:pt idx="27957">
                  <c:v>432.1</c:v>
                </c:pt>
                <c:pt idx="27958">
                  <c:v>431.9</c:v>
                </c:pt>
                <c:pt idx="27959">
                  <c:v>428.4</c:v>
                </c:pt>
                <c:pt idx="27960">
                  <c:v>427</c:v>
                </c:pt>
                <c:pt idx="27961">
                  <c:v>426.6</c:v>
                </c:pt>
                <c:pt idx="27962">
                  <c:v>430.2</c:v>
                </c:pt>
                <c:pt idx="27963">
                  <c:v>426.3</c:v>
                </c:pt>
                <c:pt idx="27964">
                  <c:v>417.6</c:v>
                </c:pt>
                <c:pt idx="27965">
                  <c:v>427.3</c:v>
                </c:pt>
                <c:pt idx="27966">
                  <c:v>419.3</c:v>
                </c:pt>
                <c:pt idx="27967">
                  <c:v>418.4</c:v>
                </c:pt>
                <c:pt idx="27968">
                  <c:v>425.9</c:v>
                </c:pt>
                <c:pt idx="27969">
                  <c:v>425.8</c:v>
                </c:pt>
                <c:pt idx="27970">
                  <c:v>430.8</c:v>
                </c:pt>
                <c:pt idx="27971">
                  <c:v>428.2</c:v>
                </c:pt>
                <c:pt idx="27972">
                  <c:v>425.9</c:v>
                </c:pt>
                <c:pt idx="27973">
                  <c:v>416.8</c:v>
                </c:pt>
                <c:pt idx="27974">
                  <c:v>426</c:v>
                </c:pt>
                <c:pt idx="27975">
                  <c:v>424.8</c:v>
                </c:pt>
                <c:pt idx="27976">
                  <c:v>425.6</c:v>
                </c:pt>
                <c:pt idx="27977">
                  <c:v>420.7</c:v>
                </c:pt>
                <c:pt idx="27978">
                  <c:v>419.7</c:v>
                </c:pt>
                <c:pt idx="27979">
                  <c:v>427.3</c:v>
                </c:pt>
                <c:pt idx="27980">
                  <c:v>427.3</c:v>
                </c:pt>
                <c:pt idx="27981">
                  <c:v>428.5</c:v>
                </c:pt>
                <c:pt idx="27982">
                  <c:v>426.3</c:v>
                </c:pt>
                <c:pt idx="27983">
                  <c:v>426.8</c:v>
                </c:pt>
                <c:pt idx="27984">
                  <c:v>429.3</c:v>
                </c:pt>
                <c:pt idx="27985">
                  <c:v>426.8</c:v>
                </c:pt>
                <c:pt idx="27986">
                  <c:v>419.3</c:v>
                </c:pt>
                <c:pt idx="27987">
                  <c:v>425.8</c:v>
                </c:pt>
                <c:pt idx="27988">
                  <c:v>429.3</c:v>
                </c:pt>
                <c:pt idx="27989">
                  <c:v>424.9</c:v>
                </c:pt>
                <c:pt idx="27990">
                  <c:v>422</c:v>
                </c:pt>
                <c:pt idx="27991">
                  <c:v>422</c:v>
                </c:pt>
                <c:pt idx="27992">
                  <c:v>425.1</c:v>
                </c:pt>
                <c:pt idx="27993">
                  <c:v>425.1</c:v>
                </c:pt>
                <c:pt idx="27994">
                  <c:v>425.3</c:v>
                </c:pt>
                <c:pt idx="27995">
                  <c:v>427.1</c:v>
                </c:pt>
                <c:pt idx="27996">
                  <c:v>425.9</c:v>
                </c:pt>
                <c:pt idx="27997">
                  <c:v>425.1</c:v>
                </c:pt>
                <c:pt idx="27998">
                  <c:v>425.5</c:v>
                </c:pt>
                <c:pt idx="27999">
                  <c:v>416.5</c:v>
                </c:pt>
                <c:pt idx="28000">
                  <c:v>420.2</c:v>
                </c:pt>
                <c:pt idx="28001">
                  <c:v>426.4</c:v>
                </c:pt>
                <c:pt idx="28002">
                  <c:v>426.5</c:v>
                </c:pt>
                <c:pt idx="28003">
                  <c:v>424.5</c:v>
                </c:pt>
                <c:pt idx="28004">
                  <c:v>420.5</c:v>
                </c:pt>
                <c:pt idx="28005">
                  <c:v>422.5</c:v>
                </c:pt>
                <c:pt idx="28006">
                  <c:v>419.2</c:v>
                </c:pt>
                <c:pt idx="28007">
                  <c:v>427.1</c:v>
                </c:pt>
                <c:pt idx="28008">
                  <c:v>426.7</c:v>
                </c:pt>
                <c:pt idx="28009">
                  <c:v>412.4</c:v>
                </c:pt>
                <c:pt idx="28010">
                  <c:v>420.8</c:v>
                </c:pt>
                <c:pt idx="28011">
                  <c:v>413.4</c:v>
                </c:pt>
                <c:pt idx="28012">
                  <c:v>419</c:v>
                </c:pt>
                <c:pt idx="28013">
                  <c:v>424.8</c:v>
                </c:pt>
                <c:pt idx="28014">
                  <c:v>416.6</c:v>
                </c:pt>
                <c:pt idx="28015">
                  <c:v>424.4</c:v>
                </c:pt>
                <c:pt idx="28016">
                  <c:v>413.4</c:v>
                </c:pt>
                <c:pt idx="28017">
                  <c:v>419.6</c:v>
                </c:pt>
                <c:pt idx="28018">
                  <c:v>420.1</c:v>
                </c:pt>
                <c:pt idx="28019">
                  <c:v>416.1</c:v>
                </c:pt>
                <c:pt idx="28020">
                  <c:v>415.7</c:v>
                </c:pt>
                <c:pt idx="28021">
                  <c:v>404.5</c:v>
                </c:pt>
                <c:pt idx="28022">
                  <c:v>411.5</c:v>
                </c:pt>
                <c:pt idx="28023">
                  <c:v>416.4</c:v>
                </c:pt>
                <c:pt idx="28024">
                  <c:v>419.8</c:v>
                </c:pt>
                <c:pt idx="28025">
                  <c:v>417.6</c:v>
                </c:pt>
                <c:pt idx="28026">
                  <c:v>418.5</c:v>
                </c:pt>
                <c:pt idx="28027">
                  <c:v>416.7</c:v>
                </c:pt>
                <c:pt idx="28028">
                  <c:v>409.6</c:v>
                </c:pt>
                <c:pt idx="28029">
                  <c:v>417.3</c:v>
                </c:pt>
                <c:pt idx="28030">
                  <c:v>404.8</c:v>
                </c:pt>
                <c:pt idx="28031">
                  <c:v>414.6</c:v>
                </c:pt>
                <c:pt idx="28032">
                  <c:v>417</c:v>
                </c:pt>
                <c:pt idx="28033">
                  <c:v>418.2</c:v>
                </c:pt>
                <c:pt idx="28034">
                  <c:v>417.8</c:v>
                </c:pt>
                <c:pt idx="28035">
                  <c:v>416</c:v>
                </c:pt>
                <c:pt idx="28036">
                  <c:v>404.6</c:v>
                </c:pt>
                <c:pt idx="28037">
                  <c:v>413.8</c:v>
                </c:pt>
                <c:pt idx="28038">
                  <c:v>415.1</c:v>
                </c:pt>
                <c:pt idx="28039">
                  <c:v>412.3</c:v>
                </c:pt>
                <c:pt idx="28040">
                  <c:v>413.1</c:v>
                </c:pt>
                <c:pt idx="28041">
                  <c:v>414.6</c:v>
                </c:pt>
                <c:pt idx="28042">
                  <c:v>413.6</c:v>
                </c:pt>
                <c:pt idx="28043">
                  <c:v>414.9</c:v>
                </c:pt>
                <c:pt idx="28044">
                  <c:v>413.6</c:v>
                </c:pt>
                <c:pt idx="28045">
                  <c:v>416.3</c:v>
                </c:pt>
                <c:pt idx="28046">
                  <c:v>413.3</c:v>
                </c:pt>
                <c:pt idx="28047">
                  <c:v>411.7</c:v>
                </c:pt>
                <c:pt idx="28048">
                  <c:v>408.5</c:v>
                </c:pt>
                <c:pt idx="28049">
                  <c:v>410.3</c:v>
                </c:pt>
                <c:pt idx="28050">
                  <c:v>413.7</c:v>
                </c:pt>
                <c:pt idx="28051">
                  <c:v>411.3</c:v>
                </c:pt>
                <c:pt idx="28052">
                  <c:v>408.6</c:v>
                </c:pt>
                <c:pt idx="28053">
                  <c:v>411.7</c:v>
                </c:pt>
                <c:pt idx="28054">
                  <c:v>415.6</c:v>
                </c:pt>
                <c:pt idx="28055">
                  <c:v>412</c:v>
                </c:pt>
                <c:pt idx="28056">
                  <c:v>413.8</c:v>
                </c:pt>
                <c:pt idx="28057">
                  <c:v>408</c:v>
                </c:pt>
                <c:pt idx="28058">
                  <c:v>403.6</c:v>
                </c:pt>
                <c:pt idx="28059">
                  <c:v>405.6</c:v>
                </c:pt>
                <c:pt idx="28060">
                  <c:v>412.8</c:v>
                </c:pt>
                <c:pt idx="28061">
                  <c:v>407.1</c:v>
                </c:pt>
                <c:pt idx="28062">
                  <c:v>406.2</c:v>
                </c:pt>
                <c:pt idx="28063">
                  <c:v>414.5</c:v>
                </c:pt>
                <c:pt idx="28064">
                  <c:v>408.7</c:v>
                </c:pt>
                <c:pt idx="28065">
                  <c:v>409</c:v>
                </c:pt>
                <c:pt idx="28066">
                  <c:v>409.7</c:v>
                </c:pt>
                <c:pt idx="28067">
                  <c:v>412.8</c:v>
                </c:pt>
                <c:pt idx="28068">
                  <c:v>412.6</c:v>
                </c:pt>
                <c:pt idx="28069">
                  <c:v>412.4</c:v>
                </c:pt>
                <c:pt idx="28070">
                  <c:v>408</c:v>
                </c:pt>
                <c:pt idx="28071">
                  <c:v>410.8</c:v>
                </c:pt>
                <c:pt idx="28072">
                  <c:v>408.2</c:v>
                </c:pt>
                <c:pt idx="28073">
                  <c:v>408.6</c:v>
                </c:pt>
                <c:pt idx="28074">
                  <c:v>402.1</c:v>
                </c:pt>
                <c:pt idx="28075">
                  <c:v>410.2</c:v>
                </c:pt>
                <c:pt idx="28076">
                  <c:v>408.4</c:v>
                </c:pt>
                <c:pt idx="28077">
                  <c:v>409.9</c:v>
                </c:pt>
                <c:pt idx="28078">
                  <c:v>407.4</c:v>
                </c:pt>
                <c:pt idx="28079">
                  <c:v>408.7</c:v>
                </c:pt>
                <c:pt idx="28080">
                  <c:v>409.6</c:v>
                </c:pt>
                <c:pt idx="28081">
                  <c:v>406.6</c:v>
                </c:pt>
                <c:pt idx="28082">
                  <c:v>408.6</c:v>
                </c:pt>
                <c:pt idx="28083">
                  <c:v>407.1</c:v>
                </c:pt>
                <c:pt idx="28084">
                  <c:v>407.6</c:v>
                </c:pt>
                <c:pt idx="28085">
                  <c:v>402.3</c:v>
                </c:pt>
                <c:pt idx="28086">
                  <c:v>409.1</c:v>
                </c:pt>
                <c:pt idx="28087">
                  <c:v>407.4</c:v>
                </c:pt>
                <c:pt idx="28088">
                  <c:v>408.7</c:v>
                </c:pt>
                <c:pt idx="28089">
                  <c:v>401.2</c:v>
                </c:pt>
                <c:pt idx="28090">
                  <c:v>409.4</c:v>
                </c:pt>
                <c:pt idx="28091">
                  <c:v>408.1</c:v>
                </c:pt>
                <c:pt idx="28092">
                  <c:v>411.8</c:v>
                </c:pt>
                <c:pt idx="28093">
                  <c:v>407.7</c:v>
                </c:pt>
                <c:pt idx="28094">
                  <c:v>407.3</c:v>
                </c:pt>
                <c:pt idx="28095">
                  <c:v>408.9</c:v>
                </c:pt>
                <c:pt idx="28096">
                  <c:v>406.2</c:v>
                </c:pt>
                <c:pt idx="28097">
                  <c:v>405.3</c:v>
                </c:pt>
                <c:pt idx="28098">
                  <c:v>408</c:v>
                </c:pt>
                <c:pt idx="28099">
                  <c:v>407.7</c:v>
                </c:pt>
                <c:pt idx="28100">
                  <c:v>404.5</c:v>
                </c:pt>
                <c:pt idx="28101">
                  <c:v>406.9</c:v>
                </c:pt>
                <c:pt idx="28102">
                  <c:v>404.5</c:v>
                </c:pt>
                <c:pt idx="28103">
                  <c:v>404.9</c:v>
                </c:pt>
                <c:pt idx="28104">
                  <c:v>404.7</c:v>
                </c:pt>
                <c:pt idx="28105">
                  <c:v>404.2</c:v>
                </c:pt>
                <c:pt idx="28106">
                  <c:v>403</c:v>
                </c:pt>
                <c:pt idx="28107">
                  <c:v>405.1</c:v>
                </c:pt>
                <c:pt idx="28108">
                  <c:v>403.2</c:v>
                </c:pt>
                <c:pt idx="28109">
                  <c:v>409.7</c:v>
                </c:pt>
                <c:pt idx="28110">
                  <c:v>403.7</c:v>
                </c:pt>
                <c:pt idx="28111">
                  <c:v>406.8</c:v>
                </c:pt>
                <c:pt idx="28112">
                  <c:v>404.6</c:v>
                </c:pt>
                <c:pt idx="28113">
                  <c:v>408.4</c:v>
                </c:pt>
                <c:pt idx="28114">
                  <c:v>394.4</c:v>
                </c:pt>
                <c:pt idx="28115">
                  <c:v>408.1</c:v>
                </c:pt>
                <c:pt idx="28116">
                  <c:v>406.4</c:v>
                </c:pt>
                <c:pt idx="28117">
                  <c:v>405.8</c:v>
                </c:pt>
                <c:pt idx="28118">
                  <c:v>406.7</c:v>
                </c:pt>
                <c:pt idx="28119">
                  <c:v>396.8</c:v>
                </c:pt>
                <c:pt idx="28120">
                  <c:v>406.5</c:v>
                </c:pt>
                <c:pt idx="28121">
                  <c:v>408.3</c:v>
                </c:pt>
                <c:pt idx="28122">
                  <c:v>404</c:v>
                </c:pt>
                <c:pt idx="28123">
                  <c:v>406.2</c:v>
                </c:pt>
                <c:pt idx="28124">
                  <c:v>406.2</c:v>
                </c:pt>
                <c:pt idx="28125">
                  <c:v>408.4</c:v>
                </c:pt>
                <c:pt idx="28126">
                  <c:v>401.3</c:v>
                </c:pt>
                <c:pt idx="28127">
                  <c:v>408</c:v>
                </c:pt>
                <c:pt idx="28128">
                  <c:v>401.3</c:v>
                </c:pt>
                <c:pt idx="28129">
                  <c:v>406.3</c:v>
                </c:pt>
                <c:pt idx="28130">
                  <c:v>401.5</c:v>
                </c:pt>
                <c:pt idx="28131">
                  <c:v>398.9</c:v>
                </c:pt>
                <c:pt idx="28132">
                  <c:v>402.2</c:v>
                </c:pt>
                <c:pt idx="28133">
                  <c:v>403.6</c:v>
                </c:pt>
                <c:pt idx="28134">
                  <c:v>406.8</c:v>
                </c:pt>
                <c:pt idx="28135">
                  <c:v>408.1</c:v>
                </c:pt>
                <c:pt idx="28136">
                  <c:v>401.9</c:v>
                </c:pt>
                <c:pt idx="28137">
                  <c:v>399.1</c:v>
                </c:pt>
                <c:pt idx="28138">
                  <c:v>405.3</c:v>
                </c:pt>
                <c:pt idx="28139">
                  <c:v>405.3</c:v>
                </c:pt>
                <c:pt idx="28140">
                  <c:v>405.7</c:v>
                </c:pt>
                <c:pt idx="28141">
                  <c:v>396.4</c:v>
                </c:pt>
                <c:pt idx="28142">
                  <c:v>395.6</c:v>
                </c:pt>
                <c:pt idx="28143">
                  <c:v>405.5</c:v>
                </c:pt>
                <c:pt idx="28144">
                  <c:v>404.5</c:v>
                </c:pt>
                <c:pt idx="28145">
                  <c:v>404.5</c:v>
                </c:pt>
                <c:pt idx="28146">
                  <c:v>403.7</c:v>
                </c:pt>
                <c:pt idx="28147">
                  <c:v>408.9</c:v>
                </c:pt>
                <c:pt idx="28148">
                  <c:v>401.8</c:v>
                </c:pt>
                <c:pt idx="28149">
                  <c:v>401.6</c:v>
                </c:pt>
                <c:pt idx="28150">
                  <c:v>388.1</c:v>
                </c:pt>
                <c:pt idx="28151">
                  <c:v>395.3</c:v>
                </c:pt>
                <c:pt idx="28152">
                  <c:v>397.1</c:v>
                </c:pt>
                <c:pt idx="28153">
                  <c:v>392.9</c:v>
                </c:pt>
                <c:pt idx="28154">
                  <c:v>388.5</c:v>
                </c:pt>
                <c:pt idx="28155">
                  <c:v>390.4</c:v>
                </c:pt>
                <c:pt idx="28156">
                  <c:v>406.6</c:v>
                </c:pt>
                <c:pt idx="28157">
                  <c:v>408</c:v>
                </c:pt>
                <c:pt idx="28158">
                  <c:v>403.6</c:v>
                </c:pt>
                <c:pt idx="28159">
                  <c:v>401.3</c:v>
                </c:pt>
                <c:pt idx="28160">
                  <c:v>404</c:v>
                </c:pt>
                <c:pt idx="28161">
                  <c:v>397</c:v>
                </c:pt>
                <c:pt idx="28162">
                  <c:v>396.1</c:v>
                </c:pt>
                <c:pt idx="28163">
                  <c:v>401.4</c:v>
                </c:pt>
                <c:pt idx="28164">
                  <c:v>402.5</c:v>
                </c:pt>
                <c:pt idx="28165">
                  <c:v>404.5</c:v>
                </c:pt>
                <c:pt idx="28166">
                  <c:v>402.7</c:v>
                </c:pt>
                <c:pt idx="28167">
                  <c:v>405.1</c:v>
                </c:pt>
                <c:pt idx="28168">
                  <c:v>403.6</c:v>
                </c:pt>
                <c:pt idx="28169">
                  <c:v>399.2</c:v>
                </c:pt>
                <c:pt idx="28170">
                  <c:v>400.3</c:v>
                </c:pt>
                <c:pt idx="28171">
                  <c:v>397.9</c:v>
                </c:pt>
                <c:pt idx="28172">
                  <c:v>395.7</c:v>
                </c:pt>
                <c:pt idx="28173">
                  <c:v>398</c:v>
                </c:pt>
                <c:pt idx="28174">
                  <c:v>393.3</c:v>
                </c:pt>
                <c:pt idx="28175">
                  <c:v>395.4</c:v>
                </c:pt>
                <c:pt idx="28176">
                  <c:v>400</c:v>
                </c:pt>
                <c:pt idx="28177">
                  <c:v>399.1</c:v>
                </c:pt>
                <c:pt idx="28178">
                  <c:v>391.9</c:v>
                </c:pt>
                <c:pt idx="28179">
                  <c:v>397</c:v>
                </c:pt>
                <c:pt idx="28180">
                  <c:v>399.2</c:v>
                </c:pt>
                <c:pt idx="28181">
                  <c:v>400.5</c:v>
                </c:pt>
                <c:pt idx="28182">
                  <c:v>403.1</c:v>
                </c:pt>
                <c:pt idx="28183">
                  <c:v>401.8</c:v>
                </c:pt>
                <c:pt idx="28184">
                  <c:v>399.2</c:v>
                </c:pt>
                <c:pt idx="28185">
                  <c:v>401.7</c:v>
                </c:pt>
                <c:pt idx="28186">
                  <c:v>402.3</c:v>
                </c:pt>
                <c:pt idx="28187">
                  <c:v>397.4</c:v>
                </c:pt>
                <c:pt idx="28188">
                  <c:v>399.7</c:v>
                </c:pt>
                <c:pt idx="28189">
                  <c:v>392.6</c:v>
                </c:pt>
                <c:pt idx="28190">
                  <c:v>399.7</c:v>
                </c:pt>
                <c:pt idx="28191">
                  <c:v>402.9</c:v>
                </c:pt>
                <c:pt idx="28192">
                  <c:v>403.6</c:v>
                </c:pt>
                <c:pt idx="28193">
                  <c:v>400.1</c:v>
                </c:pt>
                <c:pt idx="28194">
                  <c:v>403.7</c:v>
                </c:pt>
                <c:pt idx="28195">
                  <c:v>401.3</c:v>
                </c:pt>
                <c:pt idx="28196">
                  <c:v>398.2</c:v>
                </c:pt>
                <c:pt idx="28197">
                  <c:v>399.6</c:v>
                </c:pt>
                <c:pt idx="28198">
                  <c:v>401.7</c:v>
                </c:pt>
                <c:pt idx="28199">
                  <c:v>403.5</c:v>
                </c:pt>
                <c:pt idx="28200">
                  <c:v>404.2</c:v>
                </c:pt>
                <c:pt idx="28201">
                  <c:v>398</c:v>
                </c:pt>
                <c:pt idx="28202">
                  <c:v>397.5</c:v>
                </c:pt>
                <c:pt idx="28203">
                  <c:v>402.5</c:v>
                </c:pt>
                <c:pt idx="28204">
                  <c:v>394.9</c:v>
                </c:pt>
                <c:pt idx="28205">
                  <c:v>394.4</c:v>
                </c:pt>
                <c:pt idx="28206">
                  <c:v>394.4</c:v>
                </c:pt>
                <c:pt idx="28207">
                  <c:v>395.4</c:v>
                </c:pt>
                <c:pt idx="28208">
                  <c:v>401.6</c:v>
                </c:pt>
                <c:pt idx="28209">
                  <c:v>400.5</c:v>
                </c:pt>
                <c:pt idx="28210">
                  <c:v>397.9</c:v>
                </c:pt>
                <c:pt idx="28211">
                  <c:v>389.5</c:v>
                </c:pt>
                <c:pt idx="28212">
                  <c:v>395.7</c:v>
                </c:pt>
                <c:pt idx="28213">
                  <c:v>395.8</c:v>
                </c:pt>
                <c:pt idx="28214">
                  <c:v>398.8</c:v>
                </c:pt>
                <c:pt idx="28215">
                  <c:v>395.1</c:v>
                </c:pt>
                <c:pt idx="28216">
                  <c:v>400.7</c:v>
                </c:pt>
                <c:pt idx="28217">
                  <c:v>395.9</c:v>
                </c:pt>
                <c:pt idx="28218">
                  <c:v>392.2</c:v>
                </c:pt>
                <c:pt idx="28219">
                  <c:v>399.5</c:v>
                </c:pt>
                <c:pt idx="28220">
                  <c:v>396.4</c:v>
                </c:pt>
                <c:pt idx="28221">
                  <c:v>398.7</c:v>
                </c:pt>
                <c:pt idx="28222">
                  <c:v>394.3</c:v>
                </c:pt>
                <c:pt idx="28223">
                  <c:v>392.9</c:v>
                </c:pt>
                <c:pt idx="28224">
                  <c:v>400.7</c:v>
                </c:pt>
                <c:pt idx="28225">
                  <c:v>398.8</c:v>
                </c:pt>
                <c:pt idx="28226">
                  <c:v>395.2</c:v>
                </c:pt>
                <c:pt idx="28227">
                  <c:v>400.1</c:v>
                </c:pt>
                <c:pt idx="28228">
                  <c:v>396.6</c:v>
                </c:pt>
                <c:pt idx="28229">
                  <c:v>403.3</c:v>
                </c:pt>
                <c:pt idx="28230">
                  <c:v>400.5</c:v>
                </c:pt>
                <c:pt idx="28231">
                  <c:v>387.5</c:v>
                </c:pt>
                <c:pt idx="28232">
                  <c:v>389.8</c:v>
                </c:pt>
                <c:pt idx="28233">
                  <c:v>398.3</c:v>
                </c:pt>
                <c:pt idx="28234">
                  <c:v>394.8</c:v>
                </c:pt>
                <c:pt idx="28235">
                  <c:v>401.8</c:v>
                </c:pt>
                <c:pt idx="28236">
                  <c:v>396.2</c:v>
                </c:pt>
                <c:pt idx="28237">
                  <c:v>398.3</c:v>
                </c:pt>
                <c:pt idx="28238">
                  <c:v>399.6</c:v>
                </c:pt>
                <c:pt idx="28239">
                  <c:v>399.6</c:v>
                </c:pt>
                <c:pt idx="28240">
                  <c:v>401.6</c:v>
                </c:pt>
                <c:pt idx="28241">
                  <c:v>393.1</c:v>
                </c:pt>
                <c:pt idx="28242">
                  <c:v>396.3</c:v>
                </c:pt>
                <c:pt idx="28243">
                  <c:v>397.3</c:v>
                </c:pt>
                <c:pt idx="28244">
                  <c:v>398.6</c:v>
                </c:pt>
                <c:pt idx="28245">
                  <c:v>403.2</c:v>
                </c:pt>
                <c:pt idx="28246">
                  <c:v>397</c:v>
                </c:pt>
                <c:pt idx="28247">
                  <c:v>399.6</c:v>
                </c:pt>
                <c:pt idx="28248">
                  <c:v>400.8</c:v>
                </c:pt>
                <c:pt idx="28249">
                  <c:v>398.6</c:v>
                </c:pt>
                <c:pt idx="28250">
                  <c:v>407</c:v>
                </c:pt>
                <c:pt idx="28251">
                  <c:v>401.8</c:v>
                </c:pt>
                <c:pt idx="28252">
                  <c:v>397.2</c:v>
                </c:pt>
                <c:pt idx="28253">
                  <c:v>412.7</c:v>
                </c:pt>
                <c:pt idx="28254">
                  <c:v>409</c:v>
                </c:pt>
                <c:pt idx="28255">
                  <c:v>411.1</c:v>
                </c:pt>
                <c:pt idx="28256">
                  <c:v>410.8</c:v>
                </c:pt>
                <c:pt idx="28257">
                  <c:v>413.2</c:v>
                </c:pt>
                <c:pt idx="28258">
                  <c:v>416.3</c:v>
                </c:pt>
                <c:pt idx="28259">
                  <c:v>416.3</c:v>
                </c:pt>
                <c:pt idx="28260">
                  <c:v>414.8</c:v>
                </c:pt>
                <c:pt idx="28261">
                  <c:v>417</c:v>
                </c:pt>
                <c:pt idx="28262">
                  <c:v>413.5</c:v>
                </c:pt>
                <c:pt idx="28263">
                  <c:v>415.4</c:v>
                </c:pt>
                <c:pt idx="28264">
                  <c:v>414.5</c:v>
                </c:pt>
                <c:pt idx="28265">
                  <c:v>408.7</c:v>
                </c:pt>
                <c:pt idx="28266">
                  <c:v>410.4</c:v>
                </c:pt>
                <c:pt idx="28267">
                  <c:v>415</c:v>
                </c:pt>
                <c:pt idx="28268">
                  <c:v>415</c:v>
                </c:pt>
                <c:pt idx="28269">
                  <c:v>416</c:v>
                </c:pt>
                <c:pt idx="28270">
                  <c:v>418.1</c:v>
                </c:pt>
                <c:pt idx="28271">
                  <c:v>415.4</c:v>
                </c:pt>
                <c:pt idx="28272">
                  <c:v>415.9</c:v>
                </c:pt>
                <c:pt idx="28273">
                  <c:v>404.7</c:v>
                </c:pt>
                <c:pt idx="28274">
                  <c:v>409.6</c:v>
                </c:pt>
                <c:pt idx="28275">
                  <c:v>413.3</c:v>
                </c:pt>
                <c:pt idx="28276">
                  <c:v>419.4</c:v>
                </c:pt>
                <c:pt idx="28277">
                  <c:v>417.7</c:v>
                </c:pt>
                <c:pt idx="28278">
                  <c:v>412.8</c:v>
                </c:pt>
                <c:pt idx="28279">
                  <c:v>416.7</c:v>
                </c:pt>
                <c:pt idx="28280">
                  <c:v>418</c:v>
                </c:pt>
                <c:pt idx="28281">
                  <c:v>418.6</c:v>
                </c:pt>
                <c:pt idx="28282">
                  <c:v>419</c:v>
                </c:pt>
                <c:pt idx="28283">
                  <c:v>406.2</c:v>
                </c:pt>
                <c:pt idx="28284">
                  <c:v>405</c:v>
                </c:pt>
                <c:pt idx="28285">
                  <c:v>405.9</c:v>
                </c:pt>
                <c:pt idx="28286">
                  <c:v>398.7</c:v>
                </c:pt>
                <c:pt idx="28287">
                  <c:v>405.7</c:v>
                </c:pt>
                <c:pt idx="28288">
                  <c:v>405.9</c:v>
                </c:pt>
                <c:pt idx="28289">
                  <c:v>400.6</c:v>
                </c:pt>
                <c:pt idx="28290">
                  <c:v>404.9</c:v>
                </c:pt>
                <c:pt idx="28291">
                  <c:v>395.9</c:v>
                </c:pt>
                <c:pt idx="28292">
                  <c:v>402.2</c:v>
                </c:pt>
                <c:pt idx="28293">
                  <c:v>400.2</c:v>
                </c:pt>
                <c:pt idx="28294">
                  <c:v>400.3</c:v>
                </c:pt>
                <c:pt idx="28295">
                  <c:v>399.8</c:v>
                </c:pt>
                <c:pt idx="28296">
                  <c:v>393.1</c:v>
                </c:pt>
                <c:pt idx="28297">
                  <c:v>398.4</c:v>
                </c:pt>
                <c:pt idx="28298">
                  <c:v>400.2</c:v>
                </c:pt>
                <c:pt idx="28299">
                  <c:v>393.5</c:v>
                </c:pt>
                <c:pt idx="28300">
                  <c:v>404.6</c:v>
                </c:pt>
                <c:pt idx="28301">
                  <c:v>406.8</c:v>
                </c:pt>
                <c:pt idx="28302">
                  <c:v>394.6</c:v>
                </c:pt>
                <c:pt idx="28303">
                  <c:v>400.6</c:v>
                </c:pt>
                <c:pt idx="28304">
                  <c:v>397.9</c:v>
                </c:pt>
                <c:pt idx="28305">
                  <c:v>402.1</c:v>
                </c:pt>
                <c:pt idx="28306">
                  <c:v>403.9</c:v>
                </c:pt>
                <c:pt idx="28307">
                  <c:v>396.5</c:v>
                </c:pt>
                <c:pt idx="28308">
                  <c:v>402.6</c:v>
                </c:pt>
                <c:pt idx="28309">
                  <c:v>406.2</c:v>
                </c:pt>
                <c:pt idx="28310">
                  <c:v>404</c:v>
                </c:pt>
                <c:pt idx="28311">
                  <c:v>401.9</c:v>
                </c:pt>
                <c:pt idx="28312">
                  <c:v>405.3</c:v>
                </c:pt>
                <c:pt idx="28313">
                  <c:v>406.2</c:v>
                </c:pt>
                <c:pt idx="28314">
                  <c:v>406.1</c:v>
                </c:pt>
                <c:pt idx="28315">
                  <c:v>406</c:v>
                </c:pt>
                <c:pt idx="28316">
                  <c:v>399.8</c:v>
                </c:pt>
                <c:pt idx="28317">
                  <c:v>399.6</c:v>
                </c:pt>
                <c:pt idx="28318">
                  <c:v>399.6</c:v>
                </c:pt>
                <c:pt idx="28319">
                  <c:v>402.2</c:v>
                </c:pt>
                <c:pt idx="28320">
                  <c:v>399.1</c:v>
                </c:pt>
                <c:pt idx="28321">
                  <c:v>402.9</c:v>
                </c:pt>
                <c:pt idx="28322">
                  <c:v>399</c:v>
                </c:pt>
                <c:pt idx="28323">
                  <c:v>395.7</c:v>
                </c:pt>
                <c:pt idx="28324">
                  <c:v>400</c:v>
                </c:pt>
                <c:pt idx="28325">
                  <c:v>402.3</c:v>
                </c:pt>
                <c:pt idx="28326">
                  <c:v>393.4</c:v>
                </c:pt>
                <c:pt idx="28327">
                  <c:v>401.2</c:v>
                </c:pt>
                <c:pt idx="28328">
                  <c:v>402</c:v>
                </c:pt>
                <c:pt idx="28329">
                  <c:v>401.8</c:v>
                </c:pt>
                <c:pt idx="28330">
                  <c:v>401.5</c:v>
                </c:pt>
                <c:pt idx="28331">
                  <c:v>397.1</c:v>
                </c:pt>
                <c:pt idx="28332">
                  <c:v>405.3</c:v>
                </c:pt>
                <c:pt idx="28333">
                  <c:v>403.7</c:v>
                </c:pt>
                <c:pt idx="28334">
                  <c:v>400.2</c:v>
                </c:pt>
                <c:pt idx="28335">
                  <c:v>402</c:v>
                </c:pt>
                <c:pt idx="28336">
                  <c:v>391.9</c:v>
                </c:pt>
                <c:pt idx="28337">
                  <c:v>402.5</c:v>
                </c:pt>
                <c:pt idx="28338">
                  <c:v>397.9</c:v>
                </c:pt>
                <c:pt idx="28339">
                  <c:v>400.7</c:v>
                </c:pt>
                <c:pt idx="28340">
                  <c:v>402.5</c:v>
                </c:pt>
                <c:pt idx="28341">
                  <c:v>399.4</c:v>
                </c:pt>
                <c:pt idx="28342">
                  <c:v>392</c:v>
                </c:pt>
                <c:pt idx="28343">
                  <c:v>404.8</c:v>
                </c:pt>
                <c:pt idx="28344">
                  <c:v>401.1</c:v>
                </c:pt>
                <c:pt idx="28345">
                  <c:v>404.5</c:v>
                </c:pt>
                <c:pt idx="28346">
                  <c:v>402.7</c:v>
                </c:pt>
                <c:pt idx="28347">
                  <c:v>403.6</c:v>
                </c:pt>
                <c:pt idx="28348">
                  <c:v>390.4</c:v>
                </c:pt>
                <c:pt idx="28349">
                  <c:v>403.7</c:v>
                </c:pt>
                <c:pt idx="28350">
                  <c:v>403</c:v>
                </c:pt>
                <c:pt idx="28351">
                  <c:v>401.6</c:v>
                </c:pt>
                <c:pt idx="28352">
                  <c:v>400.7</c:v>
                </c:pt>
                <c:pt idx="28353">
                  <c:v>403.9</c:v>
                </c:pt>
                <c:pt idx="28354">
                  <c:v>403.1</c:v>
                </c:pt>
                <c:pt idx="28355">
                  <c:v>403.9</c:v>
                </c:pt>
                <c:pt idx="28356">
                  <c:v>409.4</c:v>
                </c:pt>
                <c:pt idx="28357">
                  <c:v>400.6</c:v>
                </c:pt>
                <c:pt idx="28358">
                  <c:v>395.7</c:v>
                </c:pt>
                <c:pt idx="28359">
                  <c:v>394.1</c:v>
                </c:pt>
                <c:pt idx="28360">
                  <c:v>404.7</c:v>
                </c:pt>
                <c:pt idx="28361">
                  <c:v>402.5</c:v>
                </c:pt>
                <c:pt idx="28362">
                  <c:v>402.1</c:v>
                </c:pt>
                <c:pt idx="28363">
                  <c:v>404.1</c:v>
                </c:pt>
                <c:pt idx="28364">
                  <c:v>402.8</c:v>
                </c:pt>
                <c:pt idx="28365">
                  <c:v>405.2</c:v>
                </c:pt>
                <c:pt idx="28366">
                  <c:v>402.5</c:v>
                </c:pt>
                <c:pt idx="28367">
                  <c:v>405.1</c:v>
                </c:pt>
                <c:pt idx="28368">
                  <c:v>407.6</c:v>
                </c:pt>
                <c:pt idx="28369">
                  <c:v>406.1</c:v>
                </c:pt>
                <c:pt idx="28370">
                  <c:v>408.8</c:v>
                </c:pt>
                <c:pt idx="28371">
                  <c:v>410.1</c:v>
                </c:pt>
                <c:pt idx="28372">
                  <c:v>402.9</c:v>
                </c:pt>
                <c:pt idx="28373">
                  <c:v>411.2</c:v>
                </c:pt>
                <c:pt idx="28374">
                  <c:v>418.9</c:v>
                </c:pt>
                <c:pt idx="28375">
                  <c:v>412.7</c:v>
                </c:pt>
                <c:pt idx="28376">
                  <c:v>418.8</c:v>
                </c:pt>
                <c:pt idx="28377">
                  <c:v>418.7</c:v>
                </c:pt>
                <c:pt idx="28378">
                  <c:v>420.1</c:v>
                </c:pt>
                <c:pt idx="28379">
                  <c:v>424.1</c:v>
                </c:pt>
                <c:pt idx="28380">
                  <c:v>423.4</c:v>
                </c:pt>
                <c:pt idx="28381">
                  <c:v>423.9</c:v>
                </c:pt>
                <c:pt idx="28382">
                  <c:v>428.3</c:v>
                </c:pt>
                <c:pt idx="28383">
                  <c:v>429.5</c:v>
                </c:pt>
                <c:pt idx="28384">
                  <c:v>427.6</c:v>
                </c:pt>
                <c:pt idx="28385">
                  <c:v>429</c:v>
                </c:pt>
                <c:pt idx="28386">
                  <c:v>427.7</c:v>
                </c:pt>
                <c:pt idx="28387">
                  <c:v>427.6</c:v>
                </c:pt>
                <c:pt idx="28388">
                  <c:v>431.6</c:v>
                </c:pt>
                <c:pt idx="28389">
                  <c:v>423.7</c:v>
                </c:pt>
                <c:pt idx="28390">
                  <c:v>427.7</c:v>
                </c:pt>
                <c:pt idx="28391">
                  <c:v>431.7</c:v>
                </c:pt>
                <c:pt idx="28392">
                  <c:v>430.4</c:v>
                </c:pt>
                <c:pt idx="28393">
                  <c:v>431.8</c:v>
                </c:pt>
                <c:pt idx="28394">
                  <c:v>428.3</c:v>
                </c:pt>
                <c:pt idx="28395">
                  <c:v>429.5</c:v>
                </c:pt>
                <c:pt idx="28396">
                  <c:v>421.3</c:v>
                </c:pt>
                <c:pt idx="28397">
                  <c:v>427</c:v>
                </c:pt>
                <c:pt idx="28398">
                  <c:v>422.6</c:v>
                </c:pt>
                <c:pt idx="28399">
                  <c:v>433</c:v>
                </c:pt>
                <c:pt idx="28400">
                  <c:v>426.3</c:v>
                </c:pt>
                <c:pt idx="28401">
                  <c:v>420.9</c:v>
                </c:pt>
                <c:pt idx="28402">
                  <c:v>426.4</c:v>
                </c:pt>
                <c:pt idx="28403">
                  <c:v>434.4</c:v>
                </c:pt>
                <c:pt idx="28404">
                  <c:v>429.8</c:v>
                </c:pt>
                <c:pt idx="28405">
                  <c:v>435.5</c:v>
                </c:pt>
                <c:pt idx="28406">
                  <c:v>425.8</c:v>
                </c:pt>
                <c:pt idx="28407">
                  <c:v>429.5</c:v>
                </c:pt>
                <c:pt idx="28408">
                  <c:v>436.2</c:v>
                </c:pt>
                <c:pt idx="28409">
                  <c:v>428.8</c:v>
                </c:pt>
                <c:pt idx="28410">
                  <c:v>432.9</c:v>
                </c:pt>
                <c:pt idx="28411">
                  <c:v>431.7</c:v>
                </c:pt>
                <c:pt idx="28412">
                  <c:v>430.9</c:v>
                </c:pt>
                <c:pt idx="28413">
                  <c:v>430.4</c:v>
                </c:pt>
                <c:pt idx="28414">
                  <c:v>436</c:v>
                </c:pt>
                <c:pt idx="28415">
                  <c:v>434.2</c:v>
                </c:pt>
                <c:pt idx="28416">
                  <c:v>433.9</c:v>
                </c:pt>
                <c:pt idx="28417">
                  <c:v>434.7</c:v>
                </c:pt>
                <c:pt idx="28418">
                  <c:v>431.2</c:v>
                </c:pt>
                <c:pt idx="28419">
                  <c:v>435</c:v>
                </c:pt>
                <c:pt idx="28420">
                  <c:v>427</c:v>
                </c:pt>
                <c:pt idx="28421">
                  <c:v>433.3</c:v>
                </c:pt>
                <c:pt idx="28422">
                  <c:v>426</c:v>
                </c:pt>
                <c:pt idx="28423">
                  <c:v>433.9</c:v>
                </c:pt>
                <c:pt idx="28424">
                  <c:v>431.7</c:v>
                </c:pt>
                <c:pt idx="28425">
                  <c:v>414.3</c:v>
                </c:pt>
                <c:pt idx="28426">
                  <c:v>423.6</c:v>
                </c:pt>
                <c:pt idx="28427">
                  <c:v>412.2</c:v>
                </c:pt>
                <c:pt idx="28428">
                  <c:v>418.2</c:v>
                </c:pt>
                <c:pt idx="28429">
                  <c:v>413.8</c:v>
                </c:pt>
                <c:pt idx="28430">
                  <c:v>417.8</c:v>
                </c:pt>
                <c:pt idx="28431">
                  <c:v>412.1</c:v>
                </c:pt>
                <c:pt idx="28432">
                  <c:v>413</c:v>
                </c:pt>
                <c:pt idx="28433">
                  <c:v>411.3</c:v>
                </c:pt>
                <c:pt idx="28434">
                  <c:v>413.2</c:v>
                </c:pt>
                <c:pt idx="28435">
                  <c:v>416</c:v>
                </c:pt>
                <c:pt idx="28436">
                  <c:v>412.9</c:v>
                </c:pt>
                <c:pt idx="28437">
                  <c:v>412.4</c:v>
                </c:pt>
                <c:pt idx="28438">
                  <c:v>408.2</c:v>
                </c:pt>
                <c:pt idx="28439">
                  <c:v>402.5</c:v>
                </c:pt>
                <c:pt idx="28440">
                  <c:v>412.8</c:v>
                </c:pt>
                <c:pt idx="28441">
                  <c:v>411.1</c:v>
                </c:pt>
                <c:pt idx="28442">
                  <c:v>408.9</c:v>
                </c:pt>
                <c:pt idx="28443">
                  <c:v>401</c:v>
                </c:pt>
                <c:pt idx="28444">
                  <c:v>402.9</c:v>
                </c:pt>
                <c:pt idx="28445">
                  <c:v>403.4</c:v>
                </c:pt>
                <c:pt idx="28446">
                  <c:v>405.7</c:v>
                </c:pt>
                <c:pt idx="28447">
                  <c:v>409.7</c:v>
                </c:pt>
                <c:pt idx="28448">
                  <c:v>412.8</c:v>
                </c:pt>
                <c:pt idx="28449">
                  <c:v>409.5</c:v>
                </c:pt>
                <c:pt idx="28450">
                  <c:v>407.6</c:v>
                </c:pt>
                <c:pt idx="28451">
                  <c:v>407.6</c:v>
                </c:pt>
                <c:pt idx="28452">
                  <c:v>398.5</c:v>
                </c:pt>
                <c:pt idx="28453">
                  <c:v>405.7</c:v>
                </c:pt>
                <c:pt idx="28454">
                  <c:v>402.6</c:v>
                </c:pt>
                <c:pt idx="28455">
                  <c:v>398.1</c:v>
                </c:pt>
                <c:pt idx="28456">
                  <c:v>405.6</c:v>
                </c:pt>
                <c:pt idx="28457">
                  <c:v>401.6</c:v>
                </c:pt>
                <c:pt idx="28458">
                  <c:v>394.8</c:v>
                </c:pt>
                <c:pt idx="28459">
                  <c:v>394.9</c:v>
                </c:pt>
                <c:pt idx="28460">
                  <c:v>406</c:v>
                </c:pt>
                <c:pt idx="28461">
                  <c:v>405.4</c:v>
                </c:pt>
                <c:pt idx="28462">
                  <c:v>402.9</c:v>
                </c:pt>
                <c:pt idx="28463">
                  <c:v>396.6</c:v>
                </c:pt>
                <c:pt idx="28464">
                  <c:v>397</c:v>
                </c:pt>
                <c:pt idx="28465">
                  <c:v>402</c:v>
                </c:pt>
                <c:pt idx="28466">
                  <c:v>402</c:v>
                </c:pt>
                <c:pt idx="28467">
                  <c:v>398</c:v>
                </c:pt>
                <c:pt idx="28468">
                  <c:v>400.6</c:v>
                </c:pt>
                <c:pt idx="28469">
                  <c:v>399.7</c:v>
                </c:pt>
                <c:pt idx="28470">
                  <c:v>399.1</c:v>
                </c:pt>
                <c:pt idx="28471">
                  <c:v>397.7</c:v>
                </c:pt>
                <c:pt idx="28472">
                  <c:v>401.7</c:v>
                </c:pt>
                <c:pt idx="28473">
                  <c:v>399.1</c:v>
                </c:pt>
                <c:pt idx="28474">
                  <c:v>397.2</c:v>
                </c:pt>
                <c:pt idx="28475">
                  <c:v>405.5</c:v>
                </c:pt>
                <c:pt idx="28476">
                  <c:v>396.4</c:v>
                </c:pt>
                <c:pt idx="28477">
                  <c:v>406.3</c:v>
                </c:pt>
                <c:pt idx="28478">
                  <c:v>402.8</c:v>
                </c:pt>
                <c:pt idx="28479">
                  <c:v>404.9</c:v>
                </c:pt>
                <c:pt idx="28480">
                  <c:v>397</c:v>
                </c:pt>
                <c:pt idx="28481">
                  <c:v>400.5</c:v>
                </c:pt>
                <c:pt idx="28482">
                  <c:v>404.3</c:v>
                </c:pt>
                <c:pt idx="28483">
                  <c:v>400.1</c:v>
                </c:pt>
                <c:pt idx="28484">
                  <c:v>405</c:v>
                </c:pt>
                <c:pt idx="28485">
                  <c:v>404.5</c:v>
                </c:pt>
                <c:pt idx="28486">
                  <c:v>404.5</c:v>
                </c:pt>
                <c:pt idx="28487">
                  <c:v>405.8</c:v>
                </c:pt>
                <c:pt idx="28488">
                  <c:v>403.6</c:v>
                </c:pt>
                <c:pt idx="28489">
                  <c:v>404</c:v>
                </c:pt>
                <c:pt idx="28490">
                  <c:v>401.8</c:v>
                </c:pt>
                <c:pt idx="28491">
                  <c:v>404.2</c:v>
                </c:pt>
                <c:pt idx="28492">
                  <c:v>406.1</c:v>
                </c:pt>
                <c:pt idx="28493">
                  <c:v>403.9</c:v>
                </c:pt>
                <c:pt idx="28494">
                  <c:v>396.8</c:v>
                </c:pt>
                <c:pt idx="28495">
                  <c:v>397.3</c:v>
                </c:pt>
                <c:pt idx="28496">
                  <c:v>402.6</c:v>
                </c:pt>
                <c:pt idx="28497">
                  <c:v>400.7</c:v>
                </c:pt>
                <c:pt idx="28498">
                  <c:v>402.3</c:v>
                </c:pt>
                <c:pt idx="28499">
                  <c:v>402.2</c:v>
                </c:pt>
                <c:pt idx="28500">
                  <c:v>403.7</c:v>
                </c:pt>
                <c:pt idx="28501">
                  <c:v>403.4</c:v>
                </c:pt>
                <c:pt idx="28502">
                  <c:v>400.3</c:v>
                </c:pt>
                <c:pt idx="28503">
                  <c:v>391.4</c:v>
                </c:pt>
                <c:pt idx="28504">
                  <c:v>396.4</c:v>
                </c:pt>
                <c:pt idx="28505">
                  <c:v>400.4</c:v>
                </c:pt>
                <c:pt idx="28506">
                  <c:v>398.1</c:v>
                </c:pt>
                <c:pt idx="28507">
                  <c:v>403.3</c:v>
                </c:pt>
                <c:pt idx="28508">
                  <c:v>401.9</c:v>
                </c:pt>
                <c:pt idx="28509">
                  <c:v>390.2</c:v>
                </c:pt>
                <c:pt idx="28510">
                  <c:v>400</c:v>
                </c:pt>
                <c:pt idx="28511">
                  <c:v>396.9</c:v>
                </c:pt>
                <c:pt idx="28512">
                  <c:v>394.3</c:v>
                </c:pt>
                <c:pt idx="28513">
                  <c:v>389.2</c:v>
                </c:pt>
                <c:pt idx="28514">
                  <c:v>400.3</c:v>
                </c:pt>
                <c:pt idx="28515">
                  <c:v>396</c:v>
                </c:pt>
                <c:pt idx="28516">
                  <c:v>401.2</c:v>
                </c:pt>
                <c:pt idx="28517">
                  <c:v>399.8</c:v>
                </c:pt>
                <c:pt idx="28518">
                  <c:v>388.4</c:v>
                </c:pt>
                <c:pt idx="28519">
                  <c:v>399.1</c:v>
                </c:pt>
                <c:pt idx="28520">
                  <c:v>395.1</c:v>
                </c:pt>
                <c:pt idx="28521">
                  <c:v>395.3</c:v>
                </c:pt>
                <c:pt idx="28522">
                  <c:v>395.1</c:v>
                </c:pt>
                <c:pt idx="28523">
                  <c:v>397.3</c:v>
                </c:pt>
                <c:pt idx="28524">
                  <c:v>396.1</c:v>
                </c:pt>
                <c:pt idx="28525">
                  <c:v>393.5</c:v>
                </c:pt>
                <c:pt idx="28526">
                  <c:v>395.2</c:v>
                </c:pt>
                <c:pt idx="28527">
                  <c:v>400.8</c:v>
                </c:pt>
                <c:pt idx="28528">
                  <c:v>397</c:v>
                </c:pt>
                <c:pt idx="28529">
                  <c:v>398.8</c:v>
                </c:pt>
                <c:pt idx="28530">
                  <c:v>399.6</c:v>
                </c:pt>
                <c:pt idx="28531">
                  <c:v>394</c:v>
                </c:pt>
                <c:pt idx="28532">
                  <c:v>398.8</c:v>
                </c:pt>
                <c:pt idx="28533">
                  <c:v>399</c:v>
                </c:pt>
                <c:pt idx="28534">
                  <c:v>394.9</c:v>
                </c:pt>
                <c:pt idx="28535">
                  <c:v>390.1</c:v>
                </c:pt>
                <c:pt idx="28536">
                  <c:v>394.5</c:v>
                </c:pt>
                <c:pt idx="28537">
                  <c:v>394.5</c:v>
                </c:pt>
                <c:pt idx="28538">
                  <c:v>391.8</c:v>
                </c:pt>
                <c:pt idx="28539">
                  <c:v>393.5</c:v>
                </c:pt>
                <c:pt idx="28540">
                  <c:v>387.4</c:v>
                </c:pt>
                <c:pt idx="28541">
                  <c:v>392.3</c:v>
                </c:pt>
                <c:pt idx="28542">
                  <c:v>390.6</c:v>
                </c:pt>
                <c:pt idx="28543">
                  <c:v>386</c:v>
                </c:pt>
                <c:pt idx="28544">
                  <c:v>391.7</c:v>
                </c:pt>
                <c:pt idx="28545">
                  <c:v>391.7</c:v>
                </c:pt>
                <c:pt idx="28546">
                  <c:v>394.6</c:v>
                </c:pt>
                <c:pt idx="28547">
                  <c:v>392.8</c:v>
                </c:pt>
                <c:pt idx="28548">
                  <c:v>390.6</c:v>
                </c:pt>
                <c:pt idx="28549">
                  <c:v>396.3</c:v>
                </c:pt>
                <c:pt idx="28550">
                  <c:v>392.4</c:v>
                </c:pt>
                <c:pt idx="28551">
                  <c:v>391.2</c:v>
                </c:pt>
                <c:pt idx="28552">
                  <c:v>391.6</c:v>
                </c:pt>
                <c:pt idx="28553">
                  <c:v>389.9</c:v>
                </c:pt>
                <c:pt idx="28554">
                  <c:v>386.1</c:v>
                </c:pt>
                <c:pt idx="28555">
                  <c:v>387.4</c:v>
                </c:pt>
                <c:pt idx="28556">
                  <c:v>393.1</c:v>
                </c:pt>
                <c:pt idx="28557">
                  <c:v>389.5</c:v>
                </c:pt>
                <c:pt idx="28558">
                  <c:v>380.5</c:v>
                </c:pt>
                <c:pt idx="28559">
                  <c:v>385.7</c:v>
                </c:pt>
                <c:pt idx="28560">
                  <c:v>392.3</c:v>
                </c:pt>
                <c:pt idx="28561">
                  <c:v>388.6</c:v>
                </c:pt>
                <c:pt idx="28562">
                  <c:v>389.9</c:v>
                </c:pt>
                <c:pt idx="28563">
                  <c:v>387</c:v>
                </c:pt>
                <c:pt idx="28564">
                  <c:v>381.1</c:v>
                </c:pt>
                <c:pt idx="28565">
                  <c:v>390.4</c:v>
                </c:pt>
                <c:pt idx="28566">
                  <c:v>387.6</c:v>
                </c:pt>
                <c:pt idx="28567">
                  <c:v>393.8</c:v>
                </c:pt>
                <c:pt idx="28568">
                  <c:v>384</c:v>
                </c:pt>
                <c:pt idx="28569">
                  <c:v>394.4</c:v>
                </c:pt>
                <c:pt idx="28570">
                  <c:v>392</c:v>
                </c:pt>
                <c:pt idx="28571">
                  <c:v>394.7</c:v>
                </c:pt>
                <c:pt idx="28572">
                  <c:v>392.8</c:v>
                </c:pt>
                <c:pt idx="28573">
                  <c:v>391.6</c:v>
                </c:pt>
                <c:pt idx="28574">
                  <c:v>393.4</c:v>
                </c:pt>
                <c:pt idx="28575">
                  <c:v>389.4</c:v>
                </c:pt>
                <c:pt idx="28576">
                  <c:v>399.6</c:v>
                </c:pt>
                <c:pt idx="28577">
                  <c:v>408.9</c:v>
                </c:pt>
                <c:pt idx="28578">
                  <c:v>410.2</c:v>
                </c:pt>
                <c:pt idx="28579">
                  <c:v>397.6</c:v>
                </c:pt>
                <c:pt idx="28580">
                  <c:v>408.2</c:v>
                </c:pt>
                <c:pt idx="28581">
                  <c:v>401.2</c:v>
                </c:pt>
                <c:pt idx="28582">
                  <c:v>406.2</c:v>
                </c:pt>
                <c:pt idx="28583">
                  <c:v>408.4</c:v>
                </c:pt>
                <c:pt idx="28584">
                  <c:v>411.1</c:v>
                </c:pt>
                <c:pt idx="28585">
                  <c:v>409.7</c:v>
                </c:pt>
                <c:pt idx="28586">
                  <c:v>413.3</c:v>
                </c:pt>
                <c:pt idx="28587">
                  <c:v>414.4</c:v>
                </c:pt>
                <c:pt idx="28588">
                  <c:v>418</c:v>
                </c:pt>
                <c:pt idx="28589">
                  <c:v>418.8</c:v>
                </c:pt>
                <c:pt idx="28590">
                  <c:v>416.3</c:v>
                </c:pt>
                <c:pt idx="28591">
                  <c:v>411.9</c:v>
                </c:pt>
                <c:pt idx="28592">
                  <c:v>418.5</c:v>
                </c:pt>
                <c:pt idx="28593">
                  <c:v>423.6</c:v>
                </c:pt>
                <c:pt idx="28594">
                  <c:v>435</c:v>
                </c:pt>
                <c:pt idx="28595">
                  <c:v>440.7</c:v>
                </c:pt>
                <c:pt idx="28596">
                  <c:v>438.3</c:v>
                </c:pt>
                <c:pt idx="28597">
                  <c:v>434.3</c:v>
                </c:pt>
                <c:pt idx="28598">
                  <c:v>432.6</c:v>
                </c:pt>
                <c:pt idx="28599">
                  <c:v>424.4</c:v>
                </c:pt>
                <c:pt idx="28600">
                  <c:v>424.1</c:v>
                </c:pt>
                <c:pt idx="28601">
                  <c:v>425</c:v>
                </c:pt>
                <c:pt idx="28602">
                  <c:v>420.3</c:v>
                </c:pt>
                <c:pt idx="28603">
                  <c:v>411.6</c:v>
                </c:pt>
                <c:pt idx="28604">
                  <c:v>410.7</c:v>
                </c:pt>
                <c:pt idx="28605">
                  <c:v>403.6</c:v>
                </c:pt>
                <c:pt idx="28606">
                  <c:v>401.2</c:v>
                </c:pt>
                <c:pt idx="28607">
                  <c:v>408.7</c:v>
                </c:pt>
                <c:pt idx="28608">
                  <c:v>407.3</c:v>
                </c:pt>
                <c:pt idx="28609">
                  <c:v>407.2</c:v>
                </c:pt>
                <c:pt idx="28610">
                  <c:v>405</c:v>
                </c:pt>
                <c:pt idx="28611">
                  <c:v>407.5</c:v>
                </c:pt>
                <c:pt idx="28612">
                  <c:v>407.1</c:v>
                </c:pt>
                <c:pt idx="28613">
                  <c:v>402.3</c:v>
                </c:pt>
                <c:pt idx="28614">
                  <c:v>404.9</c:v>
                </c:pt>
                <c:pt idx="28615">
                  <c:v>401.8</c:v>
                </c:pt>
                <c:pt idx="28616">
                  <c:v>401</c:v>
                </c:pt>
                <c:pt idx="28617">
                  <c:v>395.8</c:v>
                </c:pt>
                <c:pt idx="28618">
                  <c:v>402.4</c:v>
                </c:pt>
                <c:pt idx="28619">
                  <c:v>402.4</c:v>
                </c:pt>
                <c:pt idx="28620">
                  <c:v>403.5</c:v>
                </c:pt>
                <c:pt idx="28621">
                  <c:v>401</c:v>
                </c:pt>
                <c:pt idx="28622">
                  <c:v>395.8</c:v>
                </c:pt>
                <c:pt idx="28623">
                  <c:v>397.3</c:v>
                </c:pt>
                <c:pt idx="28624">
                  <c:v>400.2</c:v>
                </c:pt>
                <c:pt idx="28625">
                  <c:v>400.2</c:v>
                </c:pt>
                <c:pt idx="28626">
                  <c:v>401.2</c:v>
                </c:pt>
                <c:pt idx="28627">
                  <c:v>396.4</c:v>
                </c:pt>
                <c:pt idx="28628">
                  <c:v>388.9</c:v>
                </c:pt>
                <c:pt idx="28629">
                  <c:v>399.3</c:v>
                </c:pt>
                <c:pt idx="28630">
                  <c:v>395.1</c:v>
                </c:pt>
                <c:pt idx="28631">
                  <c:v>391.6</c:v>
                </c:pt>
                <c:pt idx="28632">
                  <c:v>393.1</c:v>
                </c:pt>
                <c:pt idx="28633">
                  <c:v>398.5</c:v>
                </c:pt>
                <c:pt idx="28634">
                  <c:v>396.8</c:v>
                </c:pt>
                <c:pt idx="28635">
                  <c:v>397.6</c:v>
                </c:pt>
                <c:pt idx="28636">
                  <c:v>399.4</c:v>
                </c:pt>
                <c:pt idx="28637">
                  <c:v>396.4</c:v>
                </c:pt>
                <c:pt idx="28638">
                  <c:v>395.1</c:v>
                </c:pt>
                <c:pt idx="28639">
                  <c:v>393</c:v>
                </c:pt>
                <c:pt idx="28640">
                  <c:v>394.4</c:v>
                </c:pt>
                <c:pt idx="28641">
                  <c:v>387.8</c:v>
                </c:pt>
                <c:pt idx="28642">
                  <c:v>390</c:v>
                </c:pt>
                <c:pt idx="28643">
                  <c:v>387.8</c:v>
                </c:pt>
                <c:pt idx="28644">
                  <c:v>390.9</c:v>
                </c:pt>
                <c:pt idx="28645">
                  <c:v>394.7</c:v>
                </c:pt>
                <c:pt idx="28646">
                  <c:v>396</c:v>
                </c:pt>
                <c:pt idx="28647">
                  <c:v>393.5</c:v>
                </c:pt>
                <c:pt idx="28648">
                  <c:v>400.7</c:v>
                </c:pt>
                <c:pt idx="28649">
                  <c:v>406</c:v>
                </c:pt>
                <c:pt idx="28650">
                  <c:v>409.6</c:v>
                </c:pt>
                <c:pt idx="28651">
                  <c:v>407.7</c:v>
                </c:pt>
                <c:pt idx="28652">
                  <c:v>400.6</c:v>
                </c:pt>
                <c:pt idx="28653">
                  <c:v>396.4</c:v>
                </c:pt>
                <c:pt idx="28654">
                  <c:v>395.3</c:v>
                </c:pt>
                <c:pt idx="28655">
                  <c:v>399.7</c:v>
                </c:pt>
                <c:pt idx="28656">
                  <c:v>407.5</c:v>
                </c:pt>
                <c:pt idx="28657">
                  <c:v>404.2</c:v>
                </c:pt>
                <c:pt idx="28658">
                  <c:v>409.5</c:v>
                </c:pt>
                <c:pt idx="28659">
                  <c:v>405.3</c:v>
                </c:pt>
                <c:pt idx="28660">
                  <c:v>405.3</c:v>
                </c:pt>
                <c:pt idx="28661">
                  <c:v>406.2</c:v>
                </c:pt>
                <c:pt idx="28662">
                  <c:v>405.3</c:v>
                </c:pt>
                <c:pt idx="28663">
                  <c:v>408.1</c:v>
                </c:pt>
                <c:pt idx="28664">
                  <c:v>405.9</c:v>
                </c:pt>
                <c:pt idx="28665">
                  <c:v>408.7</c:v>
                </c:pt>
                <c:pt idx="28666">
                  <c:v>409.4</c:v>
                </c:pt>
                <c:pt idx="28667">
                  <c:v>408.1</c:v>
                </c:pt>
                <c:pt idx="28668">
                  <c:v>409.5</c:v>
                </c:pt>
                <c:pt idx="28669">
                  <c:v>408.9</c:v>
                </c:pt>
                <c:pt idx="28670">
                  <c:v>406.2</c:v>
                </c:pt>
                <c:pt idx="28671">
                  <c:v>408.4</c:v>
                </c:pt>
                <c:pt idx="28672">
                  <c:v>408.8</c:v>
                </c:pt>
                <c:pt idx="28673">
                  <c:v>399.5</c:v>
                </c:pt>
                <c:pt idx="28674">
                  <c:v>390</c:v>
                </c:pt>
                <c:pt idx="28675">
                  <c:v>390.4</c:v>
                </c:pt>
                <c:pt idx="28676">
                  <c:v>398.7</c:v>
                </c:pt>
                <c:pt idx="28677">
                  <c:v>400</c:v>
                </c:pt>
                <c:pt idx="28678">
                  <c:v>407.3</c:v>
                </c:pt>
                <c:pt idx="28679">
                  <c:v>414.4</c:v>
                </c:pt>
                <c:pt idx="28680">
                  <c:v>413.6</c:v>
                </c:pt>
                <c:pt idx="28681">
                  <c:v>420.4</c:v>
                </c:pt>
                <c:pt idx="28682">
                  <c:v>418.2</c:v>
                </c:pt>
                <c:pt idx="28683">
                  <c:v>420.5</c:v>
                </c:pt>
                <c:pt idx="28684">
                  <c:v>422.4</c:v>
                </c:pt>
                <c:pt idx="28685">
                  <c:v>419.7</c:v>
                </c:pt>
                <c:pt idx="28686">
                  <c:v>416.1</c:v>
                </c:pt>
                <c:pt idx="28687">
                  <c:v>421.6</c:v>
                </c:pt>
                <c:pt idx="28688">
                  <c:v>418.1</c:v>
                </c:pt>
                <c:pt idx="28689">
                  <c:v>418.1</c:v>
                </c:pt>
                <c:pt idx="28690">
                  <c:v>416.2</c:v>
                </c:pt>
                <c:pt idx="28691">
                  <c:v>414</c:v>
                </c:pt>
                <c:pt idx="28692">
                  <c:v>411.6</c:v>
                </c:pt>
                <c:pt idx="28693">
                  <c:v>416.9</c:v>
                </c:pt>
                <c:pt idx="28694">
                  <c:v>406.8</c:v>
                </c:pt>
                <c:pt idx="28695">
                  <c:v>412.3</c:v>
                </c:pt>
                <c:pt idx="28696">
                  <c:v>415.9</c:v>
                </c:pt>
                <c:pt idx="28697">
                  <c:v>414.1</c:v>
                </c:pt>
                <c:pt idx="28698">
                  <c:v>416.3</c:v>
                </c:pt>
                <c:pt idx="28699">
                  <c:v>416</c:v>
                </c:pt>
                <c:pt idx="28700">
                  <c:v>414.7</c:v>
                </c:pt>
                <c:pt idx="28701">
                  <c:v>404</c:v>
                </c:pt>
                <c:pt idx="28702">
                  <c:v>391.7</c:v>
                </c:pt>
                <c:pt idx="28703">
                  <c:v>401.4</c:v>
                </c:pt>
                <c:pt idx="28704">
                  <c:v>414.6</c:v>
                </c:pt>
                <c:pt idx="28705">
                  <c:v>416.7</c:v>
                </c:pt>
                <c:pt idx="28706">
                  <c:v>419.8</c:v>
                </c:pt>
                <c:pt idx="28707">
                  <c:v>420.1</c:v>
                </c:pt>
                <c:pt idx="28708">
                  <c:v>415.5</c:v>
                </c:pt>
                <c:pt idx="28709">
                  <c:v>411</c:v>
                </c:pt>
                <c:pt idx="28710">
                  <c:v>418.2</c:v>
                </c:pt>
                <c:pt idx="28711">
                  <c:v>419.4</c:v>
                </c:pt>
                <c:pt idx="28712">
                  <c:v>418.5</c:v>
                </c:pt>
                <c:pt idx="28713">
                  <c:v>416.3</c:v>
                </c:pt>
                <c:pt idx="28714">
                  <c:v>416.6</c:v>
                </c:pt>
                <c:pt idx="28715">
                  <c:v>414.5</c:v>
                </c:pt>
                <c:pt idx="28716">
                  <c:v>413.7</c:v>
                </c:pt>
                <c:pt idx="28717">
                  <c:v>413.5</c:v>
                </c:pt>
                <c:pt idx="28718">
                  <c:v>415.7</c:v>
                </c:pt>
                <c:pt idx="28719">
                  <c:v>416.6</c:v>
                </c:pt>
                <c:pt idx="28720">
                  <c:v>410.7</c:v>
                </c:pt>
                <c:pt idx="28721">
                  <c:v>409.4</c:v>
                </c:pt>
                <c:pt idx="28722">
                  <c:v>411.3</c:v>
                </c:pt>
                <c:pt idx="28723">
                  <c:v>406.4</c:v>
                </c:pt>
                <c:pt idx="28724">
                  <c:v>406.9</c:v>
                </c:pt>
                <c:pt idx="28725">
                  <c:v>401.3</c:v>
                </c:pt>
                <c:pt idx="28726">
                  <c:v>407.7</c:v>
                </c:pt>
                <c:pt idx="28727">
                  <c:v>410.4</c:v>
                </c:pt>
                <c:pt idx="28728">
                  <c:v>411.2</c:v>
                </c:pt>
                <c:pt idx="28729">
                  <c:v>415.6</c:v>
                </c:pt>
                <c:pt idx="28730">
                  <c:v>416</c:v>
                </c:pt>
                <c:pt idx="28731">
                  <c:v>417.4</c:v>
                </c:pt>
                <c:pt idx="28732">
                  <c:v>420.4</c:v>
                </c:pt>
                <c:pt idx="28733">
                  <c:v>407.6</c:v>
                </c:pt>
                <c:pt idx="28734">
                  <c:v>408.2</c:v>
                </c:pt>
                <c:pt idx="28735">
                  <c:v>413.6</c:v>
                </c:pt>
                <c:pt idx="28736">
                  <c:v>414.9</c:v>
                </c:pt>
                <c:pt idx="28737">
                  <c:v>417.4</c:v>
                </c:pt>
                <c:pt idx="28738">
                  <c:v>414.1</c:v>
                </c:pt>
                <c:pt idx="28739">
                  <c:v>413.7</c:v>
                </c:pt>
                <c:pt idx="28740">
                  <c:v>417.6</c:v>
                </c:pt>
                <c:pt idx="28741">
                  <c:v>417.4</c:v>
                </c:pt>
                <c:pt idx="28742">
                  <c:v>416.5</c:v>
                </c:pt>
                <c:pt idx="28743">
                  <c:v>408.2</c:v>
                </c:pt>
                <c:pt idx="28744">
                  <c:v>406.4</c:v>
                </c:pt>
                <c:pt idx="28745">
                  <c:v>409.9</c:v>
                </c:pt>
                <c:pt idx="28746">
                  <c:v>405.1</c:v>
                </c:pt>
                <c:pt idx="28747">
                  <c:v>391.9</c:v>
                </c:pt>
                <c:pt idx="28748">
                  <c:v>399.4</c:v>
                </c:pt>
                <c:pt idx="28749">
                  <c:v>393.3</c:v>
                </c:pt>
                <c:pt idx="28750">
                  <c:v>388.7</c:v>
                </c:pt>
                <c:pt idx="28751">
                  <c:v>394.4</c:v>
                </c:pt>
                <c:pt idx="28752">
                  <c:v>411.3</c:v>
                </c:pt>
                <c:pt idx="28753">
                  <c:v>416.1</c:v>
                </c:pt>
                <c:pt idx="28754">
                  <c:v>407.3</c:v>
                </c:pt>
                <c:pt idx="28755">
                  <c:v>407.8</c:v>
                </c:pt>
                <c:pt idx="28756">
                  <c:v>409</c:v>
                </c:pt>
                <c:pt idx="28757">
                  <c:v>401.5</c:v>
                </c:pt>
                <c:pt idx="28758">
                  <c:v>407.3</c:v>
                </c:pt>
                <c:pt idx="28759">
                  <c:v>413.9</c:v>
                </c:pt>
                <c:pt idx="28760">
                  <c:v>420</c:v>
                </c:pt>
                <c:pt idx="28761">
                  <c:v>427.6</c:v>
                </c:pt>
                <c:pt idx="28762">
                  <c:v>423.2</c:v>
                </c:pt>
                <c:pt idx="28763">
                  <c:v>431.2</c:v>
                </c:pt>
                <c:pt idx="28764">
                  <c:v>431.2</c:v>
                </c:pt>
                <c:pt idx="28765">
                  <c:v>422.7</c:v>
                </c:pt>
                <c:pt idx="28766">
                  <c:v>427.5</c:v>
                </c:pt>
                <c:pt idx="28767">
                  <c:v>433.8</c:v>
                </c:pt>
                <c:pt idx="28768">
                  <c:v>434</c:v>
                </c:pt>
                <c:pt idx="28769">
                  <c:v>436.6</c:v>
                </c:pt>
                <c:pt idx="28770">
                  <c:v>433.4</c:v>
                </c:pt>
                <c:pt idx="28771">
                  <c:v>441.1</c:v>
                </c:pt>
                <c:pt idx="28772">
                  <c:v>430.5</c:v>
                </c:pt>
                <c:pt idx="28773">
                  <c:v>439.5</c:v>
                </c:pt>
                <c:pt idx="28774">
                  <c:v>439.2</c:v>
                </c:pt>
                <c:pt idx="28775">
                  <c:v>451.2</c:v>
                </c:pt>
                <c:pt idx="28776">
                  <c:v>453.9</c:v>
                </c:pt>
                <c:pt idx="28777">
                  <c:v>453.9</c:v>
                </c:pt>
                <c:pt idx="28778">
                  <c:v>448.7</c:v>
                </c:pt>
                <c:pt idx="28779">
                  <c:v>449.7</c:v>
                </c:pt>
                <c:pt idx="28780">
                  <c:v>451.9</c:v>
                </c:pt>
                <c:pt idx="28781">
                  <c:v>448.8</c:v>
                </c:pt>
                <c:pt idx="28782">
                  <c:v>450.3</c:v>
                </c:pt>
                <c:pt idx="28783">
                  <c:v>449.5</c:v>
                </c:pt>
                <c:pt idx="28784">
                  <c:v>446</c:v>
                </c:pt>
                <c:pt idx="28785">
                  <c:v>445.2</c:v>
                </c:pt>
                <c:pt idx="28786">
                  <c:v>451.5</c:v>
                </c:pt>
                <c:pt idx="28787">
                  <c:v>454.1</c:v>
                </c:pt>
                <c:pt idx="28788">
                  <c:v>455</c:v>
                </c:pt>
                <c:pt idx="28789">
                  <c:v>464.7</c:v>
                </c:pt>
                <c:pt idx="28790">
                  <c:v>465.1</c:v>
                </c:pt>
                <c:pt idx="28791">
                  <c:v>464.5</c:v>
                </c:pt>
                <c:pt idx="28792">
                  <c:v>465.2</c:v>
                </c:pt>
                <c:pt idx="28793">
                  <c:v>465.2</c:v>
                </c:pt>
                <c:pt idx="28794">
                  <c:v>467</c:v>
                </c:pt>
                <c:pt idx="28795">
                  <c:v>463.4</c:v>
                </c:pt>
                <c:pt idx="28796">
                  <c:v>467.9</c:v>
                </c:pt>
                <c:pt idx="28797">
                  <c:v>469.8</c:v>
                </c:pt>
                <c:pt idx="28798">
                  <c:v>466.9</c:v>
                </c:pt>
                <c:pt idx="28799">
                  <c:v>469.5</c:v>
                </c:pt>
                <c:pt idx="28800">
                  <c:v>476.3</c:v>
                </c:pt>
                <c:pt idx="28801">
                  <c:v>473.8</c:v>
                </c:pt>
                <c:pt idx="28802">
                  <c:v>474.2</c:v>
                </c:pt>
                <c:pt idx="28803">
                  <c:v>472.1</c:v>
                </c:pt>
                <c:pt idx="28804">
                  <c:v>453.9</c:v>
                </c:pt>
                <c:pt idx="28805">
                  <c:v>469.8</c:v>
                </c:pt>
                <c:pt idx="28806">
                  <c:v>468.7</c:v>
                </c:pt>
                <c:pt idx="28807">
                  <c:v>467</c:v>
                </c:pt>
                <c:pt idx="28808">
                  <c:v>472.2</c:v>
                </c:pt>
                <c:pt idx="28809">
                  <c:v>476.6</c:v>
                </c:pt>
                <c:pt idx="28810">
                  <c:v>476.9</c:v>
                </c:pt>
                <c:pt idx="28811">
                  <c:v>477.3</c:v>
                </c:pt>
                <c:pt idx="28812">
                  <c:v>467.2</c:v>
                </c:pt>
                <c:pt idx="28813">
                  <c:v>469.3</c:v>
                </c:pt>
                <c:pt idx="28814">
                  <c:v>463.6</c:v>
                </c:pt>
                <c:pt idx="28815">
                  <c:v>453.2</c:v>
                </c:pt>
                <c:pt idx="28816">
                  <c:v>431.7</c:v>
                </c:pt>
                <c:pt idx="28817">
                  <c:v>446.8</c:v>
                </c:pt>
                <c:pt idx="28818">
                  <c:v>444.3</c:v>
                </c:pt>
                <c:pt idx="28819">
                  <c:v>444.9</c:v>
                </c:pt>
                <c:pt idx="28820">
                  <c:v>449</c:v>
                </c:pt>
                <c:pt idx="28821">
                  <c:v>427.9</c:v>
                </c:pt>
                <c:pt idx="28822">
                  <c:v>428.3</c:v>
                </c:pt>
                <c:pt idx="28823">
                  <c:v>427.9</c:v>
                </c:pt>
                <c:pt idx="28824">
                  <c:v>427</c:v>
                </c:pt>
                <c:pt idx="28825">
                  <c:v>425.9</c:v>
                </c:pt>
                <c:pt idx="28826">
                  <c:v>432.5</c:v>
                </c:pt>
                <c:pt idx="28827">
                  <c:v>435.7</c:v>
                </c:pt>
                <c:pt idx="28828">
                  <c:v>436.7</c:v>
                </c:pt>
                <c:pt idx="28829">
                  <c:v>433.6</c:v>
                </c:pt>
                <c:pt idx="28830">
                  <c:v>431.8</c:v>
                </c:pt>
                <c:pt idx="28831">
                  <c:v>432.5</c:v>
                </c:pt>
                <c:pt idx="28832">
                  <c:v>434.7</c:v>
                </c:pt>
                <c:pt idx="28833">
                  <c:v>431.8</c:v>
                </c:pt>
                <c:pt idx="28834">
                  <c:v>421.6</c:v>
                </c:pt>
                <c:pt idx="28835">
                  <c:v>432.1</c:v>
                </c:pt>
                <c:pt idx="28836">
                  <c:v>429.8</c:v>
                </c:pt>
                <c:pt idx="28837">
                  <c:v>433.6</c:v>
                </c:pt>
                <c:pt idx="28838">
                  <c:v>436.2</c:v>
                </c:pt>
                <c:pt idx="28839">
                  <c:v>432.8</c:v>
                </c:pt>
                <c:pt idx="28840">
                  <c:v>422.8</c:v>
                </c:pt>
                <c:pt idx="28841">
                  <c:v>434.8</c:v>
                </c:pt>
                <c:pt idx="28842">
                  <c:v>430.8</c:v>
                </c:pt>
                <c:pt idx="28843">
                  <c:v>426.9</c:v>
                </c:pt>
                <c:pt idx="28844">
                  <c:v>432.1</c:v>
                </c:pt>
                <c:pt idx="28845">
                  <c:v>432.9</c:v>
                </c:pt>
                <c:pt idx="28846">
                  <c:v>435.6</c:v>
                </c:pt>
                <c:pt idx="28847">
                  <c:v>431.6</c:v>
                </c:pt>
                <c:pt idx="28848">
                  <c:v>434.5</c:v>
                </c:pt>
                <c:pt idx="28849">
                  <c:v>441.1</c:v>
                </c:pt>
                <c:pt idx="28850">
                  <c:v>455.2</c:v>
                </c:pt>
                <c:pt idx="28851">
                  <c:v>464.9</c:v>
                </c:pt>
                <c:pt idx="28852">
                  <c:v>468.7</c:v>
                </c:pt>
                <c:pt idx="28853">
                  <c:v>465.7</c:v>
                </c:pt>
                <c:pt idx="28854">
                  <c:v>468.7</c:v>
                </c:pt>
                <c:pt idx="28855">
                  <c:v>467.6</c:v>
                </c:pt>
                <c:pt idx="28856">
                  <c:v>467.2</c:v>
                </c:pt>
                <c:pt idx="28857">
                  <c:v>464.7</c:v>
                </c:pt>
                <c:pt idx="28858">
                  <c:v>456</c:v>
                </c:pt>
                <c:pt idx="28859">
                  <c:v>466.2</c:v>
                </c:pt>
                <c:pt idx="28860">
                  <c:v>459.1</c:v>
                </c:pt>
                <c:pt idx="28861">
                  <c:v>468.7</c:v>
                </c:pt>
                <c:pt idx="28862">
                  <c:v>469.2</c:v>
                </c:pt>
                <c:pt idx="28863">
                  <c:v>466.7</c:v>
                </c:pt>
                <c:pt idx="28864">
                  <c:v>464.1</c:v>
                </c:pt>
                <c:pt idx="28865">
                  <c:v>454.4</c:v>
                </c:pt>
                <c:pt idx="28866">
                  <c:v>458.1</c:v>
                </c:pt>
                <c:pt idx="28867">
                  <c:v>461.8</c:v>
                </c:pt>
                <c:pt idx="28868">
                  <c:v>457</c:v>
                </c:pt>
                <c:pt idx="28869">
                  <c:v>457.8</c:v>
                </c:pt>
                <c:pt idx="28870">
                  <c:v>451.2</c:v>
                </c:pt>
                <c:pt idx="28871">
                  <c:v>447.2</c:v>
                </c:pt>
                <c:pt idx="28872">
                  <c:v>456.1</c:v>
                </c:pt>
                <c:pt idx="28873">
                  <c:v>448.6</c:v>
                </c:pt>
                <c:pt idx="28874">
                  <c:v>451.3</c:v>
                </c:pt>
                <c:pt idx="28875">
                  <c:v>454.9</c:v>
                </c:pt>
                <c:pt idx="28876">
                  <c:v>456.4</c:v>
                </c:pt>
                <c:pt idx="28877">
                  <c:v>440.5</c:v>
                </c:pt>
                <c:pt idx="28878">
                  <c:v>430.7</c:v>
                </c:pt>
                <c:pt idx="28879">
                  <c:v>429.7</c:v>
                </c:pt>
                <c:pt idx="28880">
                  <c:v>431.8</c:v>
                </c:pt>
                <c:pt idx="28881">
                  <c:v>448.5</c:v>
                </c:pt>
                <c:pt idx="28882">
                  <c:v>443.9</c:v>
                </c:pt>
                <c:pt idx="28883">
                  <c:v>449.6</c:v>
                </c:pt>
                <c:pt idx="28884">
                  <c:v>428.8</c:v>
                </c:pt>
                <c:pt idx="28885">
                  <c:v>431.5</c:v>
                </c:pt>
                <c:pt idx="28886">
                  <c:v>423.2</c:v>
                </c:pt>
                <c:pt idx="28887">
                  <c:v>421.6</c:v>
                </c:pt>
                <c:pt idx="28888">
                  <c:v>430.5</c:v>
                </c:pt>
                <c:pt idx="28889">
                  <c:v>442.5</c:v>
                </c:pt>
                <c:pt idx="28890">
                  <c:v>446.1</c:v>
                </c:pt>
                <c:pt idx="28891">
                  <c:v>449</c:v>
                </c:pt>
                <c:pt idx="28892">
                  <c:v>457.9</c:v>
                </c:pt>
                <c:pt idx="28893">
                  <c:v>457.9</c:v>
                </c:pt>
                <c:pt idx="28894">
                  <c:v>456</c:v>
                </c:pt>
                <c:pt idx="28895">
                  <c:v>454.7</c:v>
                </c:pt>
                <c:pt idx="28896">
                  <c:v>452.7</c:v>
                </c:pt>
                <c:pt idx="28897">
                  <c:v>449.9</c:v>
                </c:pt>
                <c:pt idx="28898">
                  <c:v>452.6</c:v>
                </c:pt>
                <c:pt idx="28899">
                  <c:v>455.1</c:v>
                </c:pt>
                <c:pt idx="28900">
                  <c:v>448.5</c:v>
                </c:pt>
                <c:pt idx="28901">
                  <c:v>431.7</c:v>
                </c:pt>
                <c:pt idx="28902">
                  <c:v>427.8</c:v>
                </c:pt>
                <c:pt idx="28903">
                  <c:v>431.5</c:v>
                </c:pt>
                <c:pt idx="28904">
                  <c:v>435.4</c:v>
                </c:pt>
                <c:pt idx="28905">
                  <c:v>439.4</c:v>
                </c:pt>
                <c:pt idx="28906">
                  <c:v>424.7</c:v>
                </c:pt>
                <c:pt idx="28907">
                  <c:v>422</c:v>
                </c:pt>
                <c:pt idx="28908">
                  <c:v>422.7</c:v>
                </c:pt>
                <c:pt idx="28909">
                  <c:v>422.7</c:v>
                </c:pt>
                <c:pt idx="28910">
                  <c:v>427.1</c:v>
                </c:pt>
                <c:pt idx="28911">
                  <c:v>428.2</c:v>
                </c:pt>
                <c:pt idx="28912">
                  <c:v>430.3</c:v>
                </c:pt>
                <c:pt idx="28913">
                  <c:v>426.7</c:v>
                </c:pt>
                <c:pt idx="28914">
                  <c:v>441.2</c:v>
                </c:pt>
                <c:pt idx="28915">
                  <c:v>436.6</c:v>
                </c:pt>
                <c:pt idx="28916">
                  <c:v>433.6</c:v>
                </c:pt>
                <c:pt idx="28917">
                  <c:v>428</c:v>
                </c:pt>
                <c:pt idx="28918">
                  <c:v>435.4</c:v>
                </c:pt>
                <c:pt idx="28919">
                  <c:v>435.5</c:v>
                </c:pt>
                <c:pt idx="28920">
                  <c:v>449</c:v>
                </c:pt>
                <c:pt idx="28921">
                  <c:v>454.8</c:v>
                </c:pt>
                <c:pt idx="28922">
                  <c:v>452.2</c:v>
                </c:pt>
                <c:pt idx="28923">
                  <c:v>450.7</c:v>
                </c:pt>
                <c:pt idx="28924">
                  <c:v>450.4</c:v>
                </c:pt>
                <c:pt idx="28925">
                  <c:v>446.4</c:v>
                </c:pt>
                <c:pt idx="28926">
                  <c:v>434.7</c:v>
                </c:pt>
                <c:pt idx="28927">
                  <c:v>441.4</c:v>
                </c:pt>
                <c:pt idx="28928">
                  <c:v>453.7</c:v>
                </c:pt>
                <c:pt idx="28929">
                  <c:v>457.4</c:v>
                </c:pt>
                <c:pt idx="28930">
                  <c:v>444.8</c:v>
                </c:pt>
                <c:pt idx="28931">
                  <c:v>430.2</c:v>
                </c:pt>
                <c:pt idx="28932">
                  <c:v>451.2</c:v>
                </c:pt>
                <c:pt idx="28933">
                  <c:v>462.8</c:v>
                </c:pt>
                <c:pt idx="28934">
                  <c:v>464.1</c:v>
                </c:pt>
                <c:pt idx="28935">
                  <c:v>464.2</c:v>
                </c:pt>
                <c:pt idx="28936">
                  <c:v>462.2</c:v>
                </c:pt>
                <c:pt idx="28937">
                  <c:v>456.9</c:v>
                </c:pt>
                <c:pt idx="28938">
                  <c:v>458.1</c:v>
                </c:pt>
                <c:pt idx="28939">
                  <c:v>462.4</c:v>
                </c:pt>
                <c:pt idx="28940">
                  <c:v>461.5</c:v>
                </c:pt>
                <c:pt idx="28941">
                  <c:v>462.5</c:v>
                </c:pt>
                <c:pt idx="28942">
                  <c:v>458.3</c:v>
                </c:pt>
                <c:pt idx="28943">
                  <c:v>457</c:v>
                </c:pt>
                <c:pt idx="28944">
                  <c:v>450.9</c:v>
                </c:pt>
                <c:pt idx="28945">
                  <c:v>448.6</c:v>
                </c:pt>
                <c:pt idx="28946">
                  <c:v>447.7</c:v>
                </c:pt>
                <c:pt idx="28947">
                  <c:v>452.3</c:v>
                </c:pt>
                <c:pt idx="28948">
                  <c:v>455</c:v>
                </c:pt>
                <c:pt idx="28949">
                  <c:v>451.9</c:v>
                </c:pt>
                <c:pt idx="28950">
                  <c:v>453</c:v>
                </c:pt>
                <c:pt idx="28951">
                  <c:v>463.7</c:v>
                </c:pt>
                <c:pt idx="28952">
                  <c:v>466.8</c:v>
                </c:pt>
                <c:pt idx="28953">
                  <c:v>474</c:v>
                </c:pt>
                <c:pt idx="28954">
                  <c:v>469.7</c:v>
                </c:pt>
                <c:pt idx="28955">
                  <c:v>465.8</c:v>
                </c:pt>
                <c:pt idx="28956">
                  <c:v>469.3</c:v>
                </c:pt>
                <c:pt idx="28957">
                  <c:v>470.9</c:v>
                </c:pt>
                <c:pt idx="28958">
                  <c:v>470.5</c:v>
                </c:pt>
                <c:pt idx="28959">
                  <c:v>482.2</c:v>
                </c:pt>
                <c:pt idx="28960">
                  <c:v>484.2</c:v>
                </c:pt>
                <c:pt idx="28961">
                  <c:v>475</c:v>
                </c:pt>
                <c:pt idx="28962">
                  <c:v>459.1</c:v>
                </c:pt>
                <c:pt idx="28963">
                  <c:v>459.6</c:v>
                </c:pt>
                <c:pt idx="28964">
                  <c:v>466.6</c:v>
                </c:pt>
                <c:pt idx="28965">
                  <c:v>470.1</c:v>
                </c:pt>
                <c:pt idx="28966">
                  <c:v>476.3</c:v>
                </c:pt>
                <c:pt idx="28967">
                  <c:v>472.8</c:v>
                </c:pt>
                <c:pt idx="28968">
                  <c:v>485.4</c:v>
                </c:pt>
                <c:pt idx="28969">
                  <c:v>489.5</c:v>
                </c:pt>
                <c:pt idx="28970">
                  <c:v>490.4</c:v>
                </c:pt>
                <c:pt idx="28971">
                  <c:v>489.9</c:v>
                </c:pt>
                <c:pt idx="28972">
                  <c:v>488.5</c:v>
                </c:pt>
                <c:pt idx="28973">
                  <c:v>489.8</c:v>
                </c:pt>
                <c:pt idx="28974">
                  <c:v>490.7</c:v>
                </c:pt>
                <c:pt idx="28975">
                  <c:v>490.6</c:v>
                </c:pt>
                <c:pt idx="28976">
                  <c:v>482.1</c:v>
                </c:pt>
                <c:pt idx="28977">
                  <c:v>483.9</c:v>
                </c:pt>
                <c:pt idx="28978">
                  <c:v>483.1</c:v>
                </c:pt>
                <c:pt idx="28979">
                  <c:v>477.9</c:v>
                </c:pt>
                <c:pt idx="28980">
                  <c:v>479.5</c:v>
                </c:pt>
                <c:pt idx="28981">
                  <c:v>491.8</c:v>
                </c:pt>
                <c:pt idx="28982">
                  <c:v>505.4</c:v>
                </c:pt>
                <c:pt idx="28983">
                  <c:v>511.6</c:v>
                </c:pt>
                <c:pt idx="28984">
                  <c:v>512.6</c:v>
                </c:pt>
                <c:pt idx="28985">
                  <c:v>499.8</c:v>
                </c:pt>
                <c:pt idx="28986">
                  <c:v>474.3</c:v>
                </c:pt>
                <c:pt idx="28987">
                  <c:v>459.4</c:v>
                </c:pt>
                <c:pt idx="28988">
                  <c:v>461.2</c:v>
                </c:pt>
                <c:pt idx="28989">
                  <c:v>461.7</c:v>
                </c:pt>
                <c:pt idx="28990">
                  <c:v>461.2</c:v>
                </c:pt>
                <c:pt idx="28991">
                  <c:v>464.2</c:v>
                </c:pt>
                <c:pt idx="28992">
                  <c:v>461.7</c:v>
                </c:pt>
                <c:pt idx="28993">
                  <c:v>460.8</c:v>
                </c:pt>
                <c:pt idx="28994">
                  <c:v>453.2</c:v>
                </c:pt>
                <c:pt idx="28995">
                  <c:v>464.1</c:v>
                </c:pt>
                <c:pt idx="28996">
                  <c:v>464</c:v>
                </c:pt>
                <c:pt idx="28997">
                  <c:v>455.5</c:v>
                </c:pt>
                <c:pt idx="28998">
                  <c:v>466.1</c:v>
                </c:pt>
                <c:pt idx="28999">
                  <c:v>465.7</c:v>
                </c:pt>
                <c:pt idx="29000">
                  <c:v>468.7</c:v>
                </c:pt>
                <c:pt idx="29001">
                  <c:v>476</c:v>
                </c:pt>
                <c:pt idx="29002">
                  <c:v>479.5</c:v>
                </c:pt>
                <c:pt idx="29003">
                  <c:v>478.6</c:v>
                </c:pt>
                <c:pt idx="29004">
                  <c:v>476.3</c:v>
                </c:pt>
                <c:pt idx="29005">
                  <c:v>477.9</c:v>
                </c:pt>
                <c:pt idx="29006">
                  <c:v>475.7</c:v>
                </c:pt>
                <c:pt idx="29007">
                  <c:v>477.5</c:v>
                </c:pt>
                <c:pt idx="29008">
                  <c:v>478.4</c:v>
                </c:pt>
                <c:pt idx="29009">
                  <c:v>478</c:v>
                </c:pt>
                <c:pt idx="29010">
                  <c:v>480.4</c:v>
                </c:pt>
                <c:pt idx="29011">
                  <c:v>479.7</c:v>
                </c:pt>
                <c:pt idx="29012">
                  <c:v>476.6</c:v>
                </c:pt>
                <c:pt idx="29013">
                  <c:v>478.5</c:v>
                </c:pt>
                <c:pt idx="29014">
                  <c:v>474.7</c:v>
                </c:pt>
                <c:pt idx="29015">
                  <c:v>466.7</c:v>
                </c:pt>
                <c:pt idx="29016">
                  <c:v>472.3</c:v>
                </c:pt>
                <c:pt idx="29017">
                  <c:v>475.7</c:v>
                </c:pt>
                <c:pt idx="29018">
                  <c:v>477.9</c:v>
                </c:pt>
                <c:pt idx="29019">
                  <c:v>482.9</c:v>
                </c:pt>
                <c:pt idx="29020">
                  <c:v>480.7</c:v>
                </c:pt>
                <c:pt idx="29021">
                  <c:v>479</c:v>
                </c:pt>
                <c:pt idx="29022">
                  <c:v>477.2</c:v>
                </c:pt>
                <c:pt idx="29023">
                  <c:v>479.2</c:v>
                </c:pt>
                <c:pt idx="29024">
                  <c:v>468.6</c:v>
                </c:pt>
                <c:pt idx="29025">
                  <c:v>476.7</c:v>
                </c:pt>
                <c:pt idx="29026">
                  <c:v>476.1</c:v>
                </c:pt>
                <c:pt idx="29027">
                  <c:v>472.1</c:v>
                </c:pt>
                <c:pt idx="29028">
                  <c:v>474.2</c:v>
                </c:pt>
                <c:pt idx="29029">
                  <c:v>479.2</c:v>
                </c:pt>
                <c:pt idx="29030">
                  <c:v>476.1</c:v>
                </c:pt>
                <c:pt idx="29031">
                  <c:v>462.1</c:v>
                </c:pt>
                <c:pt idx="29032">
                  <c:v>477.7</c:v>
                </c:pt>
                <c:pt idx="29033">
                  <c:v>473.2</c:v>
                </c:pt>
                <c:pt idx="29034">
                  <c:v>476.1</c:v>
                </c:pt>
                <c:pt idx="29035">
                  <c:v>473.9</c:v>
                </c:pt>
                <c:pt idx="29036">
                  <c:v>472.1</c:v>
                </c:pt>
                <c:pt idx="29037">
                  <c:v>470.8</c:v>
                </c:pt>
                <c:pt idx="29038">
                  <c:v>468.2</c:v>
                </c:pt>
                <c:pt idx="29039">
                  <c:v>466.4</c:v>
                </c:pt>
                <c:pt idx="29040">
                  <c:v>469</c:v>
                </c:pt>
                <c:pt idx="29041">
                  <c:v>471.8</c:v>
                </c:pt>
                <c:pt idx="29042">
                  <c:v>474.4</c:v>
                </c:pt>
                <c:pt idx="29043">
                  <c:v>471.3</c:v>
                </c:pt>
                <c:pt idx="29044">
                  <c:v>466.1</c:v>
                </c:pt>
                <c:pt idx="29045">
                  <c:v>466.1</c:v>
                </c:pt>
                <c:pt idx="29046">
                  <c:v>468.2</c:v>
                </c:pt>
                <c:pt idx="29047">
                  <c:v>471.3</c:v>
                </c:pt>
                <c:pt idx="29048">
                  <c:v>467.3</c:v>
                </c:pt>
                <c:pt idx="29049">
                  <c:v>468.3</c:v>
                </c:pt>
                <c:pt idx="29050">
                  <c:v>467.6</c:v>
                </c:pt>
                <c:pt idx="29051">
                  <c:v>466.8</c:v>
                </c:pt>
                <c:pt idx="29052">
                  <c:v>466.8</c:v>
                </c:pt>
                <c:pt idx="29053">
                  <c:v>455.9</c:v>
                </c:pt>
                <c:pt idx="29054">
                  <c:v>470.8</c:v>
                </c:pt>
                <c:pt idx="29055">
                  <c:v>468.2</c:v>
                </c:pt>
                <c:pt idx="29056">
                  <c:v>469.4</c:v>
                </c:pt>
                <c:pt idx="29057">
                  <c:v>466.3</c:v>
                </c:pt>
                <c:pt idx="29058">
                  <c:v>466.5</c:v>
                </c:pt>
                <c:pt idx="29059">
                  <c:v>469.8</c:v>
                </c:pt>
                <c:pt idx="29060">
                  <c:v>461.4</c:v>
                </c:pt>
                <c:pt idx="29061">
                  <c:v>461.6</c:v>
                </c:pt>
                <c:pt idx="29062">
                  <c:v>460.6</c:v>
                </c:pt>
                <c:pt idx="29063">
                  <c:v>463.7</c:v>
                </c:pt>
                <c:pt idx="29064">
                  <c:v>458.3</c:v>
                </c:pt>
                <c:pt idx="29065">
                  <c:v>455.3</c:v>
                </c:pt>
                <c:pt idx="29066">
                  <c:v>460.2</c:v>
                </c:pt>
                <c:pt idx="29067">
                  <c:v>462.6</c:v>
                </c:pt>
                <c:pt idx="29068">
                  <c:v>450.7</c:v>
                </c:pt>
                <c:pt idx="29069">
                  <c:v>464.5</c:v>
                </c:pt>
                <c:pt idx="29070">
                  <c:v>463.6</c:v>
                </c:pt>
                <c:pt idx="29071">
                  <c:v>462.6</c:v>
                </c:pt>
                <c:pt idx="29072">
                  <c:v>459.1</c:v>
                </c:pt>
                <c:pt idx="29073">
                  <c:v>445.3</c:v>
                </c:pt>
                <c:pt idx="29074">
                  <c:v>451</c:v>
                </c:pt>
                <c:pt idx="29075">
                  <c:v>449.3</c:v>
                </c:pt>
                <c:pt idx="29076">
                  <c:v>441.4</c:v>
                </c:pt>
                <c:pt idx="29077">
                  <c:v>445</c:v>
                </c:pt>
                <c:pt idx="29078">
                  <c:v>450.2</c:v>
                </c:pt>
                <c:pt idx="29079">
                  <c:v>456.1</c:v>
                </c:pt>
                <c:pt idx="29080">
                  <c:v>444.1</c:v>
                </c:pt>
                <c:pt idx="29081">
                  <c:v>453.1</c:v>
                </c:pt>
                <c:pt idx="29082">
                  <c:v>456.6</c:v>
                </c:pt>
                <c:pt idx="29083">
                  <c:v>458.5</c:v>
                </c:pt>
                <c:pt idx="29084">
                  <c:v>450.6</c:v>
                </c:pt>
                <c:pt idx="29085">
                  <c:v>458.5</c:v>
                </c:pt>
                <c:pt idx="29086">
                  <c:v>455.5</c:v>
                </c:pt>
                <c:pt idx="29087">
                  <c:v>448</c:v>
                </c:pt>
                <c:pt idx="29088">
                  <c:v>453</c:v>
                </c:pt>
                <c:pt idx="29089">
                  <c:v>452.4</c:v>
                </c:pt>
                <c:pt idx="29090">
                  <c:v>455.6</c:v>
                </c:pt>
                <c:pt idx="29091">
                  <c:v>450.1</c:v>
                </c:pt>
                <c:pt idx="29092">
                  <c:v>445.7</c:v>
                </c:pt>
                <c:pt idx="29093">
                  <c:v>442.2</c:v>
                </c:pt>
                <c:pt idx="29094">
                  <c:v>440.3</c:v>
                </c:pt>
                <c:pt idx="29095">
                  <c:v>438.5</c:v>
                </c:pt>
                <c:pt idx="29096">
                  <c:v>432.8</c:v>
                </c:pt>
                <c:pt idx="29097">
                  <c:v>437.3</c:v>
                </c:pt>
                <c:pt idx="29098">
                  <c:v>439.2</c:v>
                </c:pt>
                <c:pt idx="29099">
                  <c:v>433.9</c:v>
                </c:pt>
                <c:pt idx="29100">
                  <c:v>433</c:v>
                </c:pt>
                <c:pt idx="29101">
                  <c:v>434.5</c:v>
                </c:pt>
                <c:pt idx="29102">
                  <c:v>427.9</c:v>
                </c:pt>
                <c:pt idx="29103">
                  <c:v>426.2</c:v>
                </c:pt>
                <c:pt idx="29104">
                  <c:v>419.3</c:v>
                </c:pt>
                <c:pt idx="29105">
                  <c:v>419.7</c:v>
                </c:pt>
                <c:pt idx="29106">
                  <c:v>429.4</c:v>
                </c:pt>
                <c:pt idx="29107">
                  <c:v>427.8</c:v>
                </c:pt>
                <c:pt idx="29108">
                  <c:v>423.4</c:v>
                </c:pt>
                <c:pt idx="29109">
                  <c:v>423.8</c:v>
                </c:pt>
                <c:pt idx="29110">
                  <c:v>421</c:v>
                </c:pt>
                <c:pt idx="29111">
                  <c:v>422.8</c:v>
                </c:pt>
                <c:pt idx="29112">
                  <c:v>423.5</c:v>
                </c:pt>
                <c:pt idx="29113">
                  <c:v>416.5</c:v>
                </c:pt>
                <c:pt idx="29114">
                  <c:v>424.8</c:v>
                </c:pt>
                <c:pt idx="29115">
                  <c:v>418.9</c:v>
                </c:pt>
                <c:pt idx="29116">
                  <c:v>415.4</c:v>
                </c:pt>
                <c:pt idx="29117">
                  <c:v>412.2</c:v>
                </c:pt>
                <c:pt idx="29118">
                  <c:v>422.9</c:v>
                </c:pt>
                <c:pt idx="29119">
                  <c:v>421.9</c:v>
                </c:pt>
                <c:pt idx="29120">
                  <c:v>428.5</c:v>
                </c:pt>
                <c:pt idx="29121">
                  <c:v>441.7</c:v>
                </c:pt>
                <c:pt idx="29122">
                  <c:v>446</c:v>
                </c:pt>
                <c:pt idx="29123">
                  <c:v>456.7</c:v>
                </c:pt>
                <c:pt idx="29124">
                  <c:v>457.4</c:v>
                </c:pt>
                <c:pt idx="29125">
                  <c:v>460</c:v>
                </c:pt>
                <c:pt idx="29126">
                  <c:v>447.2</c:v>
                </c:pt>
                <c:pt idx="29127">
                  <c:v>447</c:v>
                </c:pt>
                <c:pt idx="29128">
                  <c:v>456.5</c:v>
                </c:pt>
                <c:pt idx="29129">
                  <c:v>453.5</c:v>
                </c:pt>
                <c:pt idx="29130">
                  <c:v>458.4</c:v>
                </c:pt>
                <c:pt idx="29131">
                  <c:v>461.2</c:v>
                </c:pt>
                <c:pt idx="29132">
                  <c:v>458.5</c:v>
                </c:pt>
                <c:pt idx="29133">
                  <c:v>462.6</c:v>
                </c:pt>
                <c:pt idx="29134">
                  <c:v>451.7</c:v>
                </c:pt>
                <c:pt idx="29135">
                  <c:v>459.6</c:v>
                </c:pt>
                <c:pt idx="29136">
                  <c:v>454.1</c:v>
                </c:pt>
                <c:pt idx="29137">
                  <c:v>453.2</c:v>
                </c:pt>
                <c:pt idx="29138">
                  <c:v>450.2</c:v>
                </c:pt>
                <c:pt idx="29139">
                  <c:v>454.5</c:v>
                </c:pt>
                <c:pt idx="29140">
                  <c:v>454.6</c:v>
                </c:pt>
                <c:pt idx="29141">
                  <c:v>451</c:v>
                </c:pt>
                <c:pt idx="29142">
                  <c:v>449.9</c:v>
                </c:pt>
                <c:pt idx="29143">
                  <c:v>453</c:v>
                </c:pt>
                <c:pt idx="29144">
                  <c:v>460.1</c:v>
                </c:pt>
                <c:pt idx="29145">
                  <c:v>454</c:v>
                </c:pt>
                <c:pt idx="29146">
                  <c:v>436</c:v>
                </c:pt>
                <c:pt idx="29147">
                  <c:v>434.6</c:v>
                </c:pt>
                <c:pt idx="29148">
                  <c:v>436.3</c:v>
                </c:pt>
                <c:pt idx="29149">
                  <c:v>440.5</c:v>
                </c:pt>
                <c:pt idx="29150">
                  <c:v>437.4</c:v>
                </c:pt>
                <c:pt idx="29151">
                  <c:v>448.3</c:v>
                </c:pt>
                <c:pt idx="29152">
                  <c:v>447.1</c:v>
                </c:pt>
                <c:pt idx="29153">
                  <c:v>438.3</c:v>
                </c:pt>
                <c:pt idx="29154">
                  <c:v>424.6</c:v>
                </c:pt>
                <c:pt idx="29155">
                  <c:v>418.9</c:v>
                </c:pt>
                <c:pt idx="29156">
                  <c:v>429.4</c:v>
                </c:pt>
                <c:pt idx="29157">
                  <c:v>426.4</c:v>
                </c:pt>
                <c:pt idx="29158">
                  <c:v>419.8</c:v>
                </c:pt>
                <c:pt idx="29159">
                  <c:v>424.2</c:v>
                </c:pt>
                <c:pt idx="29160">
                  <c:v>426.5</c:v>
                </c:pt>
                <c:pt idx="29161">
                  <c:v>427.8</c:v>
                </c:pt>
                <c:pt idx="29162">
                  <c:v>421.6</c:v>
                </c:pt>
                <c:pt idx="29163">
                  <c:v>422.1</c:v>
                </c:pt>
                <c:pt idx="29164">
                  <c:v>411.2</c:v>
                </c:pt>
                <c:pt idx="29165">
                  <c:v>415.7</c:v>
                </c:pt>
                <c:pt idx="29166">
                  <c:v>415.4</c:v>
                </c:pt>
                <c:pt idx="29167">
                  <c:v>418.7</c:v>
                </c:pt>
                <c:pt idx="29168">
                  <c:v>416.5</c:v>
                </c:pt>
                <c:pt idx="29169">
                  <c:v>420.1</c:v>
                </c:pt>
                <c:pt idx="29170">
                  <c:v>405.8</c:v>
                </c:pt>
                <c:pt idx="29171">
                  <c:v>411.5</c:v>
                </c:pt>
                <c:pt idx="29172">
                  <c:v>416.1</c:v>
                </c:pt>
                <c:pt idx="29173">
                  <c:v>411.9</c:v>
                </c:pt>
                <c:pt idx="29174">
                  <c:v>412.4</c:v>
                </c:pt>
                <c:pt idx="29175">
                  <c:v>412.8</c:v>
                </c:pt>
                <c:pt idx="29176">
                  <c:v>414</c:v>
                </c:pt>
                <c:pt idx="29177">
                  <c:v>406.6</c:v>
                </c:pt>
                <c:pt idx="29178">
                  <c:v>414.3</c:v>
                </c:pt>
                <c:pt idx="29179">
                  <c:v>414.8</c:v>
                </c:pt>
                <c:pt idx="29180">
                  <c:v>413</c:v>
                </c:pt>
                <c:pt idx="29181">
                  <c:v>418.6</c:v>
                </c:pt>
                <c:pt idx="29182">
                  <c:v>415.4</c:v>
                </c:pt>
                <c:pt idx="29183">
                  <c:v>407</c:v>
                </c:pt>
                <c:pt idx="29184">
                  <c:v>414.8</c:v>
                </c:pt>
                <c:pt idx="29185">
                  <c:v>410.7</c:v>
                </c:pt>
                <c:pt idx="29186">
                  <c:v>410.3</c:v>
                </c:pt>
                <c:pt idx="29187">
                  <c:v>411.8</c:v>
                </c:pt>
                <c:pt idx="29188">
                  <c:v>413.6</c:v>
                </c:pt>
                <c:pt idx="29189">
                  <c:v>414.9</c:v>
                </c:pt>
                <c:pt idx="29190">
                  <c:v>413.6</c:v>
                </c:pt>
                <c:pt idx="29191">
                  <c:v>412.4</c:v>
                </c:pt>
                <c:pt idx="29192">
                  <c:v>412.4</c:v>
                </c:pt>
                <c:pt idx="29193">
                  <c:v>410.8</c:v>
                </c:pt>
                <c:pt idx="29194">
                  <c:v>410.4</c:v>
                </c:pt>
                <c:pt idx="29195">
                  <c:v>412.1</c:v>
                </c:pt>
                <c:pt idx="29196">
                  <c:v>406.7</c:v>
                </c:pt>
                <c:pt idx="29197">
                  <c:v>410.2</c:v>
                </c:pt>
                <c:pt idx="29198">
                  <c:v>410.2</c:v>
                </c:pt>
                <c:pt idx="29199">
                  <c:v>411.6</c:v>
                </c:pt>
                <c:pt idx="29200">
                  <c:v>413.4</c:v>
                </c:pt>
                <c:pt idx="29201">
                  <c:v>412.9</c:v>
                </c:pt>
                <c:pt idx="29202">
                  <c:v>410.8</c:v>
                </c:pt>
                <c:pt idx="29203">
                  <c:v>409.6</c:v>
                </c:pt>
                <c:pt idx="29204">
                  <c:v>410.5</c:v>
                </c:pt>
                <c:pt idx="29205">
                  <c:v>410.9</c:v>
                </c:pt>
                <c:pt idx="29206">
                  <c:v>406.8</c:v>
                </c:pt>
                <c:pt idx="29207">
                  <c:v>406.8</c:v>
                </c:pt>
                <c:pt idx="29208">
                  <c:v>408.8</c:v>
                </c:pt>
                <c:pt idx="29209">
                  <c:v>399.1</c:v>
                </c:pt>
                <c:pt idx="29210">
                  <c:v>404</c:v>
                </c:pt>
                <c:pt idx="29211">
                  <c:v>407.6</c:v>
                </c:pt>
                <c:pt idx="29212">
                  <c:v>411.5</c:v>
                </c:pt>
                <c:pt idx="29213">
                  <c:v>409.7</c:v>
                </c:pt>
                <c:pt idx="29214">
                  <c:v>404.1</c:v>
                </c:pt>
                <c:pt idx="29215">
                  <c:v>406.6</c:v>
                </c:pt>
                <c:pt idx="29216">
                  <c:v>404.9</c:v>
                </c:pt>
                <c:pt idx="29217">
                  <c:v>406.7</c:v>
                </c:pt>
                <c:pt idx="29218">
                  <c:v>408.3</c:v>
                </c:pt>
                <c:pt idx="29219">
                  <c:v>409.6</c:v>
                </c:pt>
                <c:pt idx="29220">
                  <c:v>410.1</c:v>
                </c:pt>
                <c:pt idx="29221">
                  <c:v>408.6</c:v>
                </c:pt>
                <c:pt idx="29222">
                  <c:v>403.4</c:v>
                </c:pt>
                <c:pt idx="29223">
                  <c:v>406.8</c:v>
                </c:pt>
                <c:pt idx="29224">
                  <c:v>401.9</c:v>
                </c:pt>
                <c:pt idx="29225">
                  <c:v>407.6</c:v>
                </c:pt>
                <c:pt idx="29226">
                  <c:v>408.1</c:v>
                </c:pt>
                <c:pt idx="29227">
                  <c:v>411.2</c:v>
                </c:pt>
                <c:pt idx="29228">
                  <c:v>408.1</c:v>
                </c:pt>
                <c:pt idx="29229">
                  <c:v>401.8</c:v>
                </c:pt>
                <c:pt idx="29230">
                  <c:v>405.8</c:v>
                </c:pt>
                <c:pt idx="29231">
                  <c:v>408.4</c:v>
                </c:pt>
                <c:pt idx="29232">
                  <c:v>403.8</c:v>
                </c:pt>
                <c:pt idx="29233">
                  <c:v>402.4</c:v>
                </c:pt>
                <c:pt idx="29234">
                  <c:v>409.1</c:v>
                </c:pt>
                <c:pt idx="29235">
                  <c:v>402.1</c:v>
                </c:pt>
                <c:pt idx="29236">
                  <c:v>400.7</c:v>
                </c:pt>
                <c:pt idx="29237">
                  <c:v>406</c:v>
                </c:pt>
                <c:pt idx="29238">
                  <c:v>408.9</c:v>
                </c:pt>
                <c:pt idx="29239">
                  <c:v>408.7</c:v>
                </c:pt>
                <c:pt idx="29240">
                  <c:v>402.1</c:v>
                </c:pt>
                <c:pt idx="29241">
                  <c:v>408.1</c:v>
                </c:pt>
                <c:pt idx="29242">
                  <c:v>411.3</c:v>
                </c:pt>
                <c:pt idx="29243">
                  <c:v>411.3</c:v>
                </c:pt>
                <c:pt idx="29244">
                  <c:v>407</c:v>
                </c:pt>
                <c:pt idx="29245">
                  <c:v>409.5</c:v>
                </c:pt>
                <c:pt idx="29246">
                  <c:v>409.1</c:v>
                </c:pt>
                <c:pt idx="29247">
                  <c:v>409.7</c:v>
                </c:pt>
                <c:pt idx="29248">
                  <c:v>404</c:v>
                </c:pt>
                <c:pt idx="29249">
                  <c:v>403.1</c:v>
                </c:pt>
                <c:pt idx="29250">
                  <c:v>404.9</c:v>
                </c:pt>
                <c:pt idx="29251">
                  <c:v>407.7</c:v>
                </c:pt>
                <c:pt idx="29252">
                  <c:v>406.3</c:v>
                </c:pt>
                <c:pt idx="29253">
                  <c:v>411.6</c:v>
                </c:pt>
                <c:pt idx="29254">
                  <c:v>411.5</c:v>
                </c:pt>
                <c:pt idx="29255">
                  <c:v>405.3</c:v>
                </c:pt>
                <c:pt idx="29256">
                  <c:v>410.3</c:v>
                </c:pt>
                <c:pt idx="29257">
                  <c:v>399.9</c:v>
                </c:pt>
                <c:pt idx="29258">
                  <c:v>404.8</c:v>
                </c:pt>
                <c:pt idx="29259">
                  <c:v>405.7</c:v>
                </c:pt>
                <c:pt idx="29260">
                  <c:v>413.2</c:v>
                </c:pt>
                <c:pt idx="29261">
                  <c:v>408.9</c:v>
                </c:pt>
                <c:pt idx="29262">
                  <c:v>408.3</c:v>
                </c:pt>
                <c:pt idx="29263">
                  <c:v>397.7</c:v>
                </c:pt>
                <c:pt idx="29264">
                  <c:v>404.4</c:v>
                </c:pt>
                <c:pt idx="29265">
                  <c:v>403.6</c:v>
                </c:pt>
                <c:pt idx="29266">
                  <c:v>411.1</c:v>
                </c:pt>
                <c:pt idx="29267">
                  <c:v>415</c:v>
                </c:pt>
                <c:pt idx="29268">
                  <c:v>427.9</c:v>
                </c:pt>
                <c:pt idx="29269">
                  <c:v>434.6</c:v>
                </c:pt>
                <c:pt idx="29270">
                  <c:v>429.7</c:v>
                </c:pt>
                <c:pt idx="29271">
                  <c:v>426.1</c:v>
                </c:pt>
                <c:pt idx="29272">
                  <c:v>421.9</c:v>
                </c:pt>
                <c:pt idx="29273">
                  <c:v>411.8</c:v>
                </c:pt>
                <c:pt idx="29274">
                  <c:v>415.4</c:v>
                </c:pt>
                <c:pt idx="29275">
                  <c:v>423.9</c:v>
                </c:pt>
                <c:pt idx="29276">
                  <c:v>420.4</c:v>
                </c:pt>
                <c:pt idx="29277">
                  <c:v>420.1</c:v>
                </c:pt>
                <c:pt idx="29278">
                  <c:v>419.5</c:v>
                </c:pt>
                <c:pt idx="29279">
                  <c:v>422.6</c:v>
                </c:pt>
                <c:pt idx="29280">
                  <c:v>419.6</c:v>
                </c:pt>
                <c:pt idx="29281">
                  <c:v>417.2</c:v>
                </c:pt>
                <c:pt idx="29282">
                  <c:v>403.6</c:v>
                </c:pt>
                <c:pt idx="29283">
                  <c:v>410.6</c:v>
                </c:pt>
                <c:pt idx="29284">
                  <c:v>408.7</c:v>
                </c:pt>
                <c:pt idx="29285">
                  <c:v>408.3</c:v>
                </c:pt>
                <c:pt idx="29286">
                  <c:v>409.7</c:v>
                </c:pt>
                <c:pt idx="29287">
                  <c:v>411.8</c:v>
                </c:pt>
                <c:pt idx="29288">
                  <c:v>407.4</c:v>
                </c:pt>
                <c:pt idx="29289">
                  <c:v>412</c:v>
                </c:pt>
                <c:pt idx="29290">
                  <c:v>407.8</c:v>
                </c:pt>
                <c:pt idx="29291">
                  <c:v>409.6</c:v>
                </c:pt>
                <c:pt idx="29292">
                  <c:v>411.3</c:v>
                </c:pt>
                <c:pt idx="29293">
                  <c:v>406.3</c:v>
                </c:pt>
                <c:pt idx="29294">
                  <c:v>410.3</c:v>
                </c:pt>
                <c:pt idx="29295">
                  <c:v>411.8</c:v>
                </c:pt>
                <c:pt idx="29296">
                  <c:v>407.6</c:v>
                </c:pt>
                <c:pt idx="29297">
                  <c:v>408.1</c:v>
                </c:pt>
                <c:pt idx="29298">
                  <c:v>411.8</c:v>
                </c:pt>
                <c:pt idx="29299">
                  <c:v>412.2</c:v>
                </c:pt>
                <c:pt idx="29300">
                  <c:v>410.8</c:v>
                </c:pt>
                <c:pt idx="29301">
                  <c:v>409.8</c:v>
                </c:pt>
                <c:pt idx="29302">
                  <c:v>411</c:v>
                </c:pt>
                <c:pt idx="29303">
                  <c:v>401.4</c:v>
                </c:pt>
                <c:pt idx="29304">
                  <c:v>405.6</c:v>
                </c:pt>
                <c:pt idx="29305">
                  <c:v>407.3</c:v>
                </c:pt>
                <c:pt idx="29306">
                  <c:v>394.2</c:v>
                </c:pt>
                <c:pt idx="29307">
                  <c:v>397.9</c:v>
                </c:pt>
                <c:pt idx="29308">
                  <c:v>402.3</c:v>
                </c:pt>
                <c:pt idx="29309">
                  <c:v>401.4</c:v>
                </c:pt>
                <c:pt idx="29310">
                  <c:v>403.3</c:v>
                </c:pt>
                <c:pt idx="29311">
                  <c:v>394.6</c:v>
                </c:pt>
                <c:pt idx="29312">
                  <c:v>402.2</c:v>
                </c:pt>
                <c:pt idx="29313">
                  <c:v>398.2</c:v>
                </c:pt>
                <c:pt idx="29314">
                  <c:v>400</c:v>
                </c:pt>
                <c:pt idx="29315">
                  <c:v>401.3</c:v>
                </c:pt>
                <c:pt idx="29316">
                  <c:v>393.9</c:v>
                </c:pt>
                <c:pt idx="29317">
                  <c:v>403.6</c:v>
                </c:pt>
                <c:pt idx="29318">
                  <c:v>406.2</c:v>
                </c:pt>
                <c:pt idx="29319">
                  <c:v>407.7</c:v>
                </c:pt>
                <c:pt idx="29320">
                  <c:v>393.6</c:v>
                </c:pt>
                <c:pt idx="29321">
                  <c:v>403.8</c:v>
                </c:pt>
                <c:pt idx="29322">
                  <c:v>403.9</c:v>
                </c:pt>
                <c:pt idx="29323">
                  <c:v>407.1</c:v>
                </c:pt>
                <c:pt idx="29324">
                  <c:v>404.5</c:v>
                </c:pt>
                <c:pt idx="29325">
                  <c:v>405.2</c:v>
                </c:pt>
                <c:pt idx="29326">
                  <c:v>405.7</c:v>
                </c:pt>
                <c:pt idx="29327">
                  <c:v>399.5</c:v>
                </c:pt>
                <c:pt idx="29328">
                  <c:v>399.5</c:v>
                </c:pt>
                <c:pt idx="29329">
                  <c:v>404.8</c:v>
                </c:pt>
                <c:pt idx="29330">
                  <c:v>406.6</c:v>
                </c:pt>
                <c:pt idx="29331">
                  <c:v>405.1</c:v>
                </c:pt>
                <c:pt idx="29332">
                  <c:v>404.5</c:v>
                </c:pt>
                <c:pt idx="29333">
                  <c:v>404</c:v>
                </c:pt>
                <c:pt idx="29334">
                  <c:v>394.3</c:v>
                </c:pt>
                <c:pt idx="29335">
                  <c:v>401.4</c:v>
                </c:pt>
                <c:pt idx="29336">
                  <c:v>407.5</c:v>
                </c:pt>
                <c:pt idx="29337">
                  <c:v>403.4</c:v>
                </c:pt>
                <c:pt idx="29338">
                  <c:v>404.4</c:v>
                </c:pt>
                <c:pt idx="29339">
                  <c:v>401.3</c:v>
                </c:pt>
                <c:pt idx="29340">
                  <c:v>398.4</c:v>
                </c:pt>
                <c:pt idx="29341">
                  <c:v>409.5</c:v>
                </c:pt>
                <c:pt idx="29342">
                  <c:v>410</c:v>
                </c:pt>
                <c:pt idx="29343">
                  <c:v>408.6</c:v>
                </c:pt>
                <c:pt idx="29344">
                  <c:v>400.8</c:v>
                </c:pt>
                <c:pt idx="29345">
                  <c:v>404.3</c:v>
                </c:pt>
                <c:pt idx="29346">
                  <c:v>399.3</c:v>
                </c:pt>
                <c:pt idx="29347">
                  <c:v>404.7</c:v>
                </c:pt>
                <c:pt idx="29348">
                  <c:v>407.3</c:v>
                </c:pt>
                <c:pt idx="29349">
                  <c:v>403.1</c:v>
                </c:pt>
                <c:pt idx="29350">
                  <c:v>406.3</c:v>
                </c:pt>
                <c:pt idx="29351">
                  <c:v>400.6</c:v>
                </c:pt>
                <c:pt idx="29352">
                  <c:v>400.7</c:v>
                </c:pt>
                <c:pt idx="29353">
                  <c:v>401.7</c:v>
                </c:pt>
                <c:pt idx="29354">
                  <c:v>403.5</c:v>
                </c:pt>
                <c:pt idx="29355">
                  <c:v>401.2</c:v>
                </c:pt>
                <c:pt idx="29356">
                  <c:v>402.1</c:v>
                </c:pt>
                <c:pt idx="29357">
                  <c:v>408.3</c:v>
                </c:pt>
                <c:pt idx="29358">
                  <c:v>409.4</c:v>
                </c:pt>
                <c:pt idx="29359">
                  <c:v>399.3</c:v>
                </c:pt>
                <c:pt idx="29360">
                  <c:v>394</c:v>
                </c:pt>
                <c:pt idx="29361">
                  <c:v>407.2</c:v>
                </c:pt>
                <c:pt idx="29362">
                  <c:v>410.2</c:v>
                </c:pt>
                <c:pt idx="29363">
                  <c:v>409.7</c:v>
                </c:pt>
                <c:pt idx="29364">
                  <c:v>408.3</c:v>
                </c:pt>
                <c:pt idx="29365">
                  <c:v>395.1</c:v>
                </c:pt>
                <c:pt idx="29366">
                  <c:v>406.2</c:v>
                </c:pt>
                <c:pt idx="29367">
                  <c:v>401.9</c:v>
                </c:pt>
                <c:pt idx="29368">
                  <c:v>408.3</c:v>
                </c:pt>
                <c:pt idx="29369">
                  <c:v>407.4</c:v>
                </c:pt>
                <c:pt idx="29370">
                  <c:v>400.5</c:v>
                </c:pt>
                <c:pt idx="29371">
                  <c:v>402.3</c:v>
                </c:pt>
                <c:pt idx="29372">
                  <c:v>397</c:v>
                </c:pt>
                <c:pt idx="29373">
                  <c:v>406.3</c:v>
                </c:pt>
                <c:pt idx="29374">
                  <c:v>403.3</c:v>
                </c:pt>
                <c:pt idx="29375">
                  <c:v>399.3</c:v>
                </c:pt>
                <c:pt idx="29376">
                  <c:v>403.4</c:v>
                </c:pt>
                <c:pt idx="29377">
                  <c:v>405.7</c:v>
                </c:pt>
                <c:pt idx="29378">
                  <c:v>405.2</c:v>
                </c:pt>
                <c:pt idx="29379">
                  <c:v>407.8</c:v>
                </c:pt>
                <c:pt idx="29380">
                  <c:v>408.1</c:v>
                </c:pt>
                <c:pt idx="29381">
                  <c:v>405</c:v>
                </c:pt>
                <c:pt idx="29382">
                  <c:v>402.2</c:v>
                </c:pt>
                <c:pt idx="29383">
                  <c:v>409.1</c:v>
                </c:pt>
                <c:pt idx="29384">
                  <c:v>402.9</c:v>
                </c:pt>
                <c:pt idx="29385">
                  <c:v>405.4</c:v>
                </c:pt>
                <c:pt idx="29386">
                  <c:v>400.7</c:v>
                </c:pt>
                <c:pt idx="29387">
                  <c:v>404.2</c:v>
                </c:pt>
                <c:pt idx="29388">
                  <c:v>401.1</c:v>
                </c:pt>
                <c:pt idx="29389">
                  <c:v>402.7</c:v>
                </c:pt>
                <c:pt idx="29390">
                  <c:v>404.5</c:v>
                </c:pt>
                <c:pt idx="29391">
                  <c:v>402.9</c:v>
                </c:pt>
                <c:pt idx="29392">
                  <c:v>406.7</c:v>
                </c:pt>
                <c:pt idx="29393">
                  <c:v>406.3</c:v>
                </c:pt>
                <c:pt idx="29394">
                  <c:v>407.1</c:v>
                </c:pt>
                <c:pt idx="29395">
                  <c:v>407.4</c:v>
                </c:pt>
                <c:pt idx="29396">
                  <c:v>402.9</c:v>
                </c:pt>
                <c:pt idx="29397">
                  <c:v>401.5</c:v>
                </c:pt>
                <c:pt idx="29398">
                  <c:v>406.4</c:v>
                </c:pt>
                <c:pt idx="29399">
                  <c:v>398.1</c:v>
                </c:pt>
                <c:pt idx="29400">
                  <c:v>402.1</c:v>
                </c:pt>
                <c:pt idx="29401">
                  <c:v>400.6</c:v>
                </c:pt>
                <c:pt idx="29402">
                  <c:v>402.8</c:v>
                </c:pt>
                <c:pt idx="29403">
                  <c:v>393.7</c:v>
                </c:pt>
                <c:pt idx="29404">
                  <c:v>401.1</c:v>
                </c:pt>
                <c:pt idx="29405">
                  <c:v>399.7</c:v>
                </c:pt>
                <c:pt idx="29406">
                  <c:v>391.7</c:v>
                </c:pt>
                <c:pt idx="29407">
                  <c:v>396.1</c:v>
                </c:pt>
                <c:pt idx="29408">
                  <c:v>394.4</c:v>
                </c:pt>
                <c:pt idx="29409">
                  <c:v>398.2</c:v>
                </c:pt>
                <c:pt idx="29410">
                  <c:v>398.2</c:v>
                </c:pt>
                <c:pt idx="29411">
                  <c:v>400.4</c:v>
                </c:pt>
                <c:pt idx="29412">
                  <c:v>395.8</c:v>
                </c:pt>
                <c:pt idx="29413">
                  <c:v>395.5</c:v>
                </c:pt>
                <c:pt idx="29414">
                  <c:v>403.5</c:v>
                </c:pt>
                <c:pt idx="29415">
                  <c:v>396.5</c:v>
                </c:pt>
                <c:pt idx="29416">
                  <c:v>389.6</c:v>
                </c:pt>
                <c:pt idx="29417">
                  <c:v>399.7</c:v>
                </c:pt>
                <c:pt idx="29418">
                  <c:v>392.5</c:v>
                </c:pt>
                <c:pt idx="29419">
                  <c:v>399.5</c:v>
                </c:pt>
                <c:pt idx="29420">
                  <c:v>398.6</c:v>
                </c:pt>
                <c:pt idx="29421">
                  <c:v>402.9</c:v>
                </c:pt>
                <c:pt idx="29422">
                  <c:v>401.1</c:v>
                </c:pt>
                <c:pt idx="29423">
                  <c:v>399.7</c:v>
                </c:pt>
                <c:pt idx="29424">
                  <c:v>391.7</c:v>
                </c:pt>
                <c:pt idx="29425">
                  <c:v>396.3</c:v>
                </c:pt>
                <c:pt idx="29426">
                  <c:v>398.1</c:v>
                </c:pt>
                <c:pt idx="29427">
                  <c:v>398.6</c:v>
                </c:pt>
                <c:pt idx="29428">
                  <c:v>402.5</c:v>
                </c:pt>
                <c:pt idx="29429">
                  <c:v>400.7</c:v>
                </c:pt>
                <c:pt idx="29430">
                  <c:v>399.3</c:v>
                </c:pt>
                <c:pt idx="29431">
                  <c:v>392.5</c:v>
                </c:pt>
                <c:pt idx="29432">
                  <c:v>394.3</c:v>
                </c:pt>
                <c:pt idx="29433">
                  <c:v>394.6</c:v>
                </c:pt>
                <c:pt idx="29434">
                  <c:v>402.1</c:v>
                </c:pt>
                <c:pt idx="29435">
                  <c:v>399.8</c:v>
                </c:pt>
                <c:pt idx="29436">
                  <c:v>400.7</c:v>
                </c:pt>
                <c:pt idx="29437">
                  <c:v>402.4</c:v>
                </c:pt>
                <c:pt idx="29438">
                  <c:v>395.4</c:v>
                </c:pt>
                <c:pt idx="29439">
                  <c:v>395.3</c:v>
                </c:pt>
                <c:pt idx="29440">
                  <c:v>401.5</c:v>
                </c:pt>
                <c:pt idx="29441">
                  <c:v>402.4</c:v>
                </c:pt>
                <c:pt idx="29442">
                  <c:v>398.9</c:v>
                </c:pt>
                <c:pt idx="29443">
                  <c:v>391.6</c:v>
                </c:pt>
                <c:pt idx="29444">
                  <c:v>399.5</c:v>
                </c:pt>
                <c:pt idx="29445">
                  <c:v>397.2</c:v>
                </c:pt>
                <c:pt idx="29446">
                  <c:v>399.4</c:v>
                </c:pt>
                <c:pt idx="29447">
                  <c:v>400.3</c:v>
                </c:pt>
                <c:pt idx="29448">
                  <c:v>396.3</c:v>
                </c:pt>
                <c:pt idx="29449">
                  <c:v>396</c:v>
                </c:pt>
                <c:pt idx="29450">
                  <c:v>399.1</c:v>
                </c:pt>
                <c:pt idx="29451">
                  <c:v>399.3</c:v>
                </c:pt>
                <c:pt idx="29452">
                  <c:v>388.7</c:v>
                </c:pt>
                <c:pt idx="29453">
                  <c:v>396.7</c:v>
                </c:pt>
                <c:pt idx="29454">
                  <c:v>399.4</c:v>
                </c:pt>
                <c:pt idx="29455">
                  <c:v>400.7</c:v>
                </c:pt>
                <c:pt idx="29456">
                  <c:v>396.6</c:v>
                </c:pt>
                <c:pt idx="29457">
                  <c:v>401.3</c:v>
                </c:pt>
                <c:pt idx="29458">
                  <c:v>399.5</c:v>
                </c:pt>
                <c:pt idx="29459">
                  <c:v>394.7</c:v>
                </c:pt>
                <c:pt idx="29460">
                  <c:v>394.8</c:v>
                </c:pt>
                <c:pt idx="29461">
                  <c:v>395.3</c:v>
                </c:pt>
                <c:pt idx="29462">
                  <c:v>391.4</c:v>
                </c:pt>
                <c:pt idx="29463">
                  <c:v>395.5</c:v>
                </c:pt>
                <c:pt idx="29464">
                  <c:v>400</c:v>
                </c:pt>
                <c:pt idx="29465">
                  <c:v>394.7</c:v>
                </c:pt>
                <c:pt idx="29466">
                  <c:v>391.3</c:v>
                </c:pt>
                <c:pt idx="29467">
                  <c:v>394.8</c:v>
                </c:pt>
                <c:pt idx="29468">
                  <c:v>397.4</c:v>
                </c:pt>
                <c:pt idx="29469">
                  <c:v>391.6</c:v>
                </c:pt>
                <c:pt idx="29470">
                  <c:v>394.1</c:v>
                </c:pt>
                <c:pt idx="29471">
                  <c:v>399.8</c:v>
                </c:pt>
                <c:pt idx="29472">
                  <c:v>398.4</c:v>
                </c:pt>
                <c:pt idx="29473">
                  <c:v>402.3</c:v>
                </c:pt>
                <c:pt idx="29474">
                  <c:v>400.1</c:v>
                </c:pt>
                <c:pt idx="29475">
                  <c:v>394.9</c:v>
                </c:pt>
                <c:pt idx="29476">
                  <c:v>397.9</c:v>
                </c:pt>
                <c:pt idx="29477">
                  <c:v>394.8</c:v>
                </c:pt>
                <c:pt idx="29478">
                  <c:v>399.2</c:v>
                </c:pt>
                <c:pt idx="29479">
                  <c:v>392.9</c:v>
                </c:pt>
                <c:pt idx="29480">
                  <c:v>396.9</c:v>
                </c:pt>
                <c:pt idx="29481">
                  <c:v>394.7</c:v>
                </c:pt>
                <c:pt idx="29482">
                  <c:v>400</c:v>
                </c:pt>
                <c:pt idx="29483">
                  <c:v>392.9</c:v>
                </c:pt>
                <c:pt idx="29484">
                  <c:v>398.1</c:v>
                </c:pt>
                <c:pt idx="29485">
                  <c:v>400.4</c:v>
                </c:pt>
                <c:pt idx="29486">
                  <c:v>395.1</c:v>
                </c:pt>
                <c:pt idx="29487">
                  <c:v>395.8</c:v>
                </c:pt>
                <c:pt idx="29488">
                  <c:v>382.2</c:v>
                </c:pt>
                <c:pt idx="29489">
                  <c:v>390.6</c:v>
                </c:pt>
                <c:pt idx="29490">
                  <c:v>391</c:v>
                </c:pt>
                <c:pt idx="29491">
                  <c:v>393</c:v>
                </c:pt>
                <c:pt idx="29492">
                  <c:v>396.6</c:v>
                </c:pt>
                <c:pt idx="29493">
                  <c:v>399.6</c:v>
                </c:pt>
                <c:pt idx="29494">
                  <c:v>386.6</c:v>
                </c:pt>
                <c:pt idx="29495">
                  <c:v>396.3</c:v>
                </c:pt>
                <c:pt idx="29496">
                  <c:v>398.5</c:v>
                </c:pt>
                <c:pt idx="29497">
                  <c:v>395.6</c:v>
                </c:pt>
                <c:pt idx="29498">
                  <c:v>396.9</c:v>
                </c:pt>
                <c:pt idx="29499">
                  <c:v>392.4</c:v>
                </c:pt>
                <c:pt idx="29500">
                  <c:v>396.2</c:v>
                </c:pt>
                <c:pt idx="29501">
                  <c:v>395.3</c:v>
                </c:pt>
                <c:pt idx="29502">
                  <c:v>386.8</c:v>
                </c:pt>
                <c:pt idx="29503">
                  <c:v>390.5</c:v>
                </c:pt>
                <c:pt idx="29504">
                  <c:v>395.8</c:v>
                </c:pt>
                <c:pt idx="29505">
                  <c:v>396.7</c:v>
                </c:pt>
                <c:pt idx="29506">
                  <c:v>388.5</c:v>
                </c:pt>
                <c:pt idx="29507">
                  <c:v>393.8</c:v>
                </c:pt>
                <c:pt idx="29508">
                  <c:v>390.8</c:v>
                </c:pt>
                <c:pt idx="29509">
                  <c:v>394.5</c:v>
                </c:pt>
                <c:pt idx="29510">
                  <c:v>392.3</c:v>
                </c:pt>
                <c:pt idx="29511">
                  <c:v>390.6</c:v>
                </c:pt>
                <c:pt idx="29512">
                  <c:v>392.6</c:v>
                </c:pt>
                <c:pt idx="29513">
                  <c:v>394.8</c:v>
                </c:pt>
                <c:pt idx="29514">
                  <c:v>395.3</c:v>
                </c:pt>
                <c:pt idx="29515">
                  <c:v>387.5</c:v>
                </c:pt>
                <c:pt idx="29516">
                  <c:v>402</c:v>
                </c:pt>
                <c:pt idx="29517">
                  <c:v>400</c:v>
                </c:pt>
                <c:pt idx="29518">
                  <c:v>385.8</c:v>
                </c:pt>
                <c:pt idx="29519">
                  <c:v>394.2</c:v>
                </c:pt>
                <c:pt idx="29520">
                  <c:v>388.7</c:v>
                </c:pt>
                <c:pt idx="29521">
                  <c:v>388.7</c:v>
                </c:pt>
                <c:pt idx="29522">
                  <c:v>404.9</c:v>
                </c:pt>
                <c:pt idx="29523">
                  <c:v>400.1</c:v>
                </c:pt>
                <c:pt idx="29524">
                  <c:v>398.9</c:v>
                </c:pt>
                <c:pt idx="29525">
                  <c:v>400.2</c:v>
                </c:pt>
                <c:pt idx="29526">
                  <c:v>400.1</c:v>
                </c:pt>
                <c:pt idx="29527">
                  <c:v>395.5</c:v>
                </c:pt>
                <c:pt idx="29528">
                  <c:v>402.1</c:v>
                </c:pt>
                <c:pt idx="29529">
                  <c:v>392.8</c:v>
                </c:pt>
                <c:pt idx="29530">
                  <c:v>403.9</c:v>
                </c:pt>
                <c:pt idx="29531">
                  <c:v>400</c:v>
                </c:pt>
                <c:pt idx="29532">
                  <c:v>401.3</c:v>
                </c:pt>
                <c:pt idx="29533">
                  <c:v>398.4</c:v>
                </c:pt>
                <c:pt idx="29534">
                  <c:v>398</c:v>
                </c:pt>
                <c:pt idx="29535">
                  <c:v>401.6</c:v>
                </c:pt>
                <c:pt idx="29536">
                  <c:v>400.4</c:v>
                </c:pt>
                <c:pt idx="29537">
                  <c:v>395.6</c:v>
                </c:pt>
                <c:pt idx="29538">
                  <c:v>388.3</c:v>
                </c:pt>
                <c:pt idx="29539">
                  <c:v>398.2</c:v>
                </c:pt>
                <c:pt idx="29540">
                  <c:v>396.9</c:v>
                </c:pt>
                <c:pt idx="29541">
                  <c:v>399.4</c:v>
                </c:pt>
                <c:pt idx="29542">
                  <c:v>402</c:v>
                </c:pt>
                <c:pt idx="29543">
                  <c:v>399.7</c:v>
                </c:pt>
                <c:pt idx="29544">
                  <c:v>401.7</c:v>
                </c:pt>
                <c:pt idx="29545">
                  <c:v>401.6</c:v>
                </c:pt>
                <c:pt idx="29546">
                  <c:v>401.6</c:v>
                </c:pt>
                <c:pt idx="29547">
                  <c:v>402.8</c:v>
                </c:pt>
                <c:pt idx="29548">
                  <c:v>401.4</c:v>
                </c:pt>
                <c:pt idx="29549">
                  <c:v>397.4</c:v>
                </c:pt>
                <c:pt idx="29550">
                  <c:v>394.4</c:v>
                </c:pt>
                <c:pt idx="29551">
                  <c:v>397.3</c:v>
                </c:pt>
                <c:pt idx="29552">
                  <c:v>413.1</c:v>
                </c:pt>
                <c:pt idx="29553">
                  <c:v>427.9</c:v>
                </c:pt>
                <c:pt idx="29554">
                  <c:v>433.3</c:v>
                </c:pt>
                <c:pt idx="29555">
                  <c:v>442.6</c:v>
                </c:pt>
                <c:pt idx="29556">
                  <c:v>434.4</c:v>
                </c:pt>
                <c:pt idx="29557">
                  <c:v>427.8</c:v>
                </c:pt>
                <c:pt idx="29558">
                  <c:v>422</c:v>
                </c:pt>
                <c:pt idx="29559">
                  <c:v>410</c:v>
                </c:pt>
                <c:pt idx="29560">
                  <c:v>411.7</c:v>
                </c:pt>
                <c:pt idx="29561">
                  <c:v>401.5</c:v>
                </c:pt>
                <c:pt idx="29562">
                  <c:v>407.2</c:v>
                </c:pt>
                <c:pt idx="29563">
                  <c:v>403.4</c:v>
                </c:pt>
                <c:pt idx="29564">
                  <c:v>398.1</c:v>
                </c:pt>
                <c:pt idx="29565">
                  <c:v>408.6</c:v>
                </c:pt>
                <c:pt idx="29566">
                  <c:v>401.9</c:v>
                </c:pt>
                <c:pt idx="29567">
                  <c:v>399.3</c:v>
                </c:pt>
                <c:pt idx="29568">
                  <c:v>373.9</c:v>
                </c:pt>
                <c:pt idx="29569">
                  <c:v>359.5</c:v>
                </c:pt>
                <c:pt idx="29570">
                  <c:v>333</c:v>
                </c:pt>
                <c:pt idx="29571">
                  <c:v>306.10000000000002</c:v>
                </c:pt>
                <c:pt idx="29572">
                  <c:v>287.8</c:v>
                </c:pt>
                <c:pt idx="29573">
                  <c:v>267.5</c:v>
                </c:pt>
                <c:pt idx="29574">
                  <c:v>252.3</c:v>
                </c:pt>
                <c:pt idx="29575">
                  <c:v>237.1</c:v>
                </c:pt>
                <c:pt idx="29576">
                  <c:v>234</c:v>
                </c:pt>
                <c:pt idx="29577">
                  <c:v>230.9</c:v>
                </c:pt>
                <c:pt idx="29578">
                  <c:v>225.8</c:v>
                </c:pt>
                <c:pt idx="29579">
                  <c:v>217.9</c:v>
                </c:pt>
                <c:pt idx="29580">
                  <c:v>212.3</c:v>
                </c:pt>
                <c:pt idx="29581">
                  <c:v>211.3</c:v>
                </c:pt>
                <c:pt idx="29582">
                  <c:v>207.8</c:v>
                </c:pt>
                <c:pt idx="29583">
                  <c:v>206.7</c:v>
                </c:pt>
                <c:pt idx="29584">
                  <c:v>209.7</c:v>
                </c:pt>
                <c:pt idx="29585">
                  <c:v>206.2</c:v>
                </c:pt>
                <c:pt idx="29586">
                  <c:v>209.1</c:v>
                </c:pt>
                <c:pt idx="29587">
                  <c:v>206</c:v>
                </c:pt>
                <c:pt idx="29588">
                  <c:v>206.9</c:v>
                </c:pt>
                <c:pt idx="29589">
                  <c:v>204.7</c:v>
                </c:pt>
                <c:pt idx="29590">
                  <c:v>201.8</c:v>
                </c:pt>
                <c:pt idx="29591">
                  <c:v>202.7</c:v>
                </c:pt>
                <c:pt idx="29592">
                  <c:v>198.1</c:v>
                </c:pt>
                <c:pt idx="29593">
                  <c:v>200.8</c:v>
                </c:pt>
                <c:pt idx="29594">
                  <c:v>199.9</c:v>
                </c:pt>
                <c:pt idx="29595">
                  <c:v>199.5</c:v>
                </c:pt>
                <c:pt idx="29596">
                  <c:v>198.3</c:v>
                </c:pt>
                <c:pt idx="29597">
                  <c:v>193.9</c:v>
                </c:pt>
                <c:pt idx="29598">
                  <c:v>194.4</c:v>
                </c:pt>
                <c:pt idx="29599">
                  <c:v>194.9</c:v>
                </c:pt>
                <c:pt idx="29600">
                  <c:v>196.2</c:v>
                </c:pt>
                <c:pt idx="29601">
                  <c:v>188.3</c:v>
                </c:pt>
                <c:pt idx="29602">
                  <c:v>187.4</c:v>
                </c:pt>
                <c:pt idx="29603">
                  <c:v>193.6</c:v>
                </c:pt>
                <c:pt idx="29604">
                  <c:v>193.5</c:v>
                </c:pt>
                <c:pt idx="29605">
                  <c:v>194</c:v>
                </c:pt>
                <c:pt idx="29606">
                  <c:v>194.9</c:v>
                </c:pt>
                <c:pt idx="29607">
                  <c:v>195.4</c:v>
                </c:pt>
                <c:pt idx="29608">
                  <c:v>192.1</c:v>
                </c:pt>
                <c:pt idx="29609">
                  <c:v>185.9</c:v>
                </c:pt>
                <c:pt idx="29610">
                  <c:v>183.6</c:v>
                </c:pt>
                <c:pt idx="29611">
                  <c:v>188.6</c:v>
                </c:pt>
                <c:pt idx="29612">
                  <c:v>185.5</c:v>
                </c:pt>
                <c:pt idx="29613">
                  <c:v>183.4</c:v>
                </c:pt>
                <c:pt idx="29614">
                  <c:v>186.8</c:v>
                </c:pt>
                <c:pt idx="29615">
                  <c:v>187.2</c:v>
                </c:pt>
                <c:pt idx="29616">
                  <c:v>185.8</c:v>
                </c:pt>
                <c:pt idx="29617">
                  <c:v>187.2</c:v>
                </c:pt>
                <c:pt idx="29618">
                  <c:v>189</c:v>
                </c:pt>
                <c:pt idx="29619">
                  <c:v>190.2</c:v>
                </c:pt>
                <c:pt idx="29620">
                  <c:v>193.2</c:v>
                </c:pt>
                <c:pt idx="29621">
                  <c:v>188.3</c:v>
                </c:pt>
                <c:pt idx="29622">
                  <c:v>189.7</c:v>
                </c:pt>
                <c:pt idx="29623">
                  <c:v>190.4</c:v>
                </c:pt>
                <c:pt idx="29624">
                  <c:v>186.9</c:v>
                </c:pt>
                <c:pt idx="29625">
                  <c:v>188.4</c:v>
                </c:pt>
                <c:pt idx="29626">
                  <c:v>188.2</c:v>
                </c:pt>
                <c:pt idx="29627">
                  <c:v>182.9</c:v>
                </c:pt>
                <c:pt idx="29628">
                  <c:v>186.8</c:v>
                </c:pt>
                <c:pt idx="29629">
                  <c:v>188.1</c:v>
                </c:pt>
                <c:pt idx="29630">
                  <c:v>189.4</c:v>
                </c:pt>
                <c:pt idx="29631">
                  <c:v>191.2</c:v>
                </c:pt>
                <c:pt idx="29632">
                  <c:v>189.1</c:v>
                </c:pt>
                <c:pt idx="29633">
                  <c:v>183.8</c:v>
                </c:pt>
                <c:pt idx="29634">
                  <c:v>184.2</c:v>
                </c:pt>
                <c:pt idx="29635">
                  <c:v>185.1</c:v>
                </c:pt>
                <c:pt idx="29636">
                  <c:v>186.5</c:v>
                </c:pt>
                <c:pt idx="29637">
                  <c:v>180.5</c:v>
                </c:pt>
                <c:pt idx="29638">
                  <c:v>176.3</c:v>
                </c:pt>
                <c:pt idx="29639">
                  <c:v>177.2</c:v>
                </c:pt>
                <c:pt idx="29640">
                  <c:v>173.5</c:v>
                </c:pt>
                <c:pt idx="29641">
                  <c:v>169.9</c:v>
                </c:pt>
                <c:pt idx="29642">
                  <c:v>177</c:v>
                </c:pt>
                <c:pt idx="29643">
                  <c:v>177.8</c:v>
                </c:pt>
                <c:pt idx="29644">
                  <c:v>175</c:v>
                </c:pt>
                <c:pt idx="29645">
                  <c:v>174.2</c:v>
                </c:pt>
                <c:pt idx="29646">
                  <c:v>175.4</c:v>
                </c:pt>
                <c:pt idx="29647">
                  <c:v>174.8</c:v>
                </c:pt>
                <c:pt idx="29648">
                  <c:v>174.4</c:v>
                </c:pt>
                <c:pt idx="29649">
                  <c:v>176.8</c:v>
                </c:pt>
                <c:pt idx="29650">
                  <c:v>177.7</c:v>
                </c:pt>
                <c:pt idx="29651">
                  <c:v>175.5</c:v>
                </c:pt>
                <c:pt idx="29652">
                  <c:v>178.3</c:v>
                </c:pt>
                <c:pt idx="29653">
                  <c:v>179</c:v>
                </c:pt>
                <c:pt idx="29654">
                  <c:v>178.1</c:v>
                </c:pt>
                <c:pt idx="29655">
                  <c:v>177</c:v>
                </c:pt>
                <c:pt idx="29656">
                  <c:v>174.7</c:v>
                </c:pt>
                <c:pt idx="29657">
                  <c:v>173.8</c:v>
                </c:pt>
                <c:pt idx="29658">
                  <c:v>173.7</c:v>
                </c:pt>
                <c:pt idx="29659">
                  <c:v>176.2</c:v>
                </c:pt>
                <c:pt idx="29660">
                  <c:v>171</c:v>
                </c:pt>
                <c:pt idx="29661">
                  <c:v>176.7</c:v>
                </c:pt>
                <c:pt idx="29662">
                  <c:v>178</c:v>
                </c:pt>
                <c:pt idx="29663">
                  <c:v>175.8</c:v>
                </c:pt>
                <c:pt idx="29664">
                  <c:v>173.1</c:v>
                </c:pt>
                <c:pt idx="29665">
                  <c:v>172.9</c:v>
                </c:pt>
                <c:pt idx="29666">
                  <c:v>171.5</c:v>
                </c:pt>
                <c:pt idx="29667">
                  <c:v>172.8</c:v>
                </c:pt>
                <c:pt idx="29668">
                  <c:v>173.4</c:v>
                </c:pt>
                <c:pt idx="29669">
                  <c:v>174.7</c:v>
                </c:pt>
                <c:pt idx="29670">
                  <c:v>175.4</c:v>
                </c:pt>
                <c:pt idx="29671">
                  <c:v>176.5</c:v>
                </c:pt>
                <c:pt idx="29672">
                  <c:v>172.5</c:v>
                </c:pt>
                <c:pt idx="29673">
                  <c:v>172.3</c:v>
                </c:pt>
                <c:pt idx="29674">
                  <c:v>172.9</c:v>
                </c:pt>
                <c:pt idx="29675">
                  <c:v>169.8</c:v>
                </c:pt>
                <c:pt idx="29676">
                  <c:v>170.4</c:v>
                </c:pt>
                <c:pt idx="29677">
                  <c:v>170</c:v>
                </c:pt>
                <c:pt idx="29678">
                  <c:v>171.7</c:v>
                </c:pt>
                <c:pt idx="29679">
                  <c:v>175</c:v>
                </c:pt>
                <c:pt idx="29680">
                  <c:v>176.2</c:v>
                </c:pt>
                <c:pt idx="29681">
                  <c:v>171.4</c:v>
                </c:pt>
                <c:pt idx="29682">
                  <c:v>170</c:v>
                </c:pt>
                <c:pt idx="29683">
                  <c:v>173.2</c:v>
                </c:pt>
                <c:pt idx="29684">
                  <c:v>172.7</c:v>
                </c:pt>
                <c:pt idx="29685">
                  <c:v>168</c:v>
                </c:pt>
                <c:pt idx="29686">
                  <c:v>167.5</c:v>
                </c:pt>
                <c:pt idx="29687">
                  <c:v>172</c:v>
                </c:pt>
                <c:pt idx="29688">
                  <c:v>173.1</c:v>
                </c:pt>
                <c:pt idx="29689">
                  <c:v>170.8</c:v>
                </c:pt>
                <c:pt idx="29690">
                  <c:v>168.5</c:v>
                </c:pt>
                <c:pt idx="29691">
                  <c:v>169.1</c:v>
                </c:pt>
                <c:pt idx="29692">
                  <c:v>170.1</c:v>
                </c:pt>
                <c:pt idx="29693">
                  <c:v>170.5</c:v>
                </c:pt>
                <c:pt idx="29694">
                  <c:v>171.1</c:v>
                </c:pt>
                <c:pt idx="29695">
                  <c:v>169.3</c:v>
                </c:pt>
                <c:pt idx="29696">
                  <c:v>169.3</c:v>
                </c:pt>
                <c:pt idx="29697">
                  <c:v>167.1</c:v>
                </c:pt>
                <c:pt idx="29698">
                  <c:v>166.6</c:v>
                </c:pt>
                <c:pt idx="29699">
                  <c:v>163.5</c:v>
                </c:pt>
                <c:pt idx="29700">
                  <c:v>165.9</c:v>
                </c:pt>
                <c:pt idx="29701">
                  <c:v>167.3</c:v>
                </c:pt>
                <c:pt idx="29702">
                  <c:v>168.2</c:v>
                </c:pt>
                <c:pt idx="29703">
                  <c:v>164.8</c:v>
                </c:pt>
                <c:pt idx="29704">
                  <c:v>165.8</c:v>
                </c:pt>
                <c:pt idx="29705">
                  <c:v>163.6</c:v>
                </c:pt>
                <c:pt idx="29706">
                  <c:v>162.6</c:v>
                </c:pt>
                <c:pt idx="29707">
                  <c:v>163.1</c:v>
                </c:pt>
                <c:pt idx="29708">
                  <c:v>162.6</c:v>
                </c:pt>
                <c:pt idx="29709">
                  <c:v>158.6</c:v>
                </c:pt>
                <c:pt idx="29710">
                  <c:v>161.1</c:v>
                </c:pt>
                <c:pt idx="29711">
                  <c:v>160.6</c:v>
                </c:pt>
                <c:pt idx="29712">
                  <c:v>159.6</c:v>
                </c:pt>
                <c:pt idx="29713">
                  <c:v>162.69999999999999</c:v>
                </c:pt>
                <c:pt idx="29714">
                  <c:v>160.5</c:v>
                </c:pt>
                <c:pt idx="29715">
                  <c:v>163.69999999999999</c:v>
                </c:pt>
                <c:pt idx="29716">
                  <c:v>161.9</c:v>
                </c:pt>
                <c:pt idx="29717">
                  <c:v>160.1</c:v>
                </c:pt>
                <c:pt idx="29718">
                  <c:v>158.1</c:v>
                </c:pt>
                <c:pt idx="29719">
                  <c:v>161.1</c:v>
                </c:pt>
                <c:pt idx="29720">
                  <c:v>162</c:v>
                </c:pt>
                <c:pt idx="29721">
                  <c:v>158</c:v>
                </c:pt>
                <c:pt idx="29722">
                  <c:v>159.30000000000001</c:v>
                </c:pt>
                <c:pt idx="29723">
                  <c:v>160.19999999999999</c:v>
                </c:pt>
                <c:pt idx="29724">
                  <c:v>159.4</c:v>
                </c:pt>
                <c:pt idx="29725">
                  <c:v>160.30000000000001</c:v>
                </c:pt>
                <c:pt idx="29726">
                  <c:v>160.30000000000001</c:v>
                </c:pt>
                <c:pt idx="29727">
                  <c:v>160</c:v>
                </c:pt>
                <c:pt idx="29728">
                  <c:v>159.19999999999999</c:v>
                </c:pt>
                <c:pt idx="29729">
                  <c:v>158.80000000000001</c:v>
                </c:pt>
                <c:pt idx="29730">
                  <c:v>157.5</c:v>
                </c:pt>
                <c:pt idx="29731">
                  <c:v>156.80000000000001</c:v>
                </c:pt>
                <c:pt idx="29732">
                  <c:v>160.30000000000001</c:v>
                </c:pt>
                <c:pt idx="29733">
                  <c:v>156.1</c:v>
                </c:pt>
                <c:pt idx="29734">
                  <c:v>161.30000000000001</c:v>
                </c:pt>
                <c:pt idx="29735">
                  <c:v>156.9</c:v>
                </c:pt>
                <c:pt idx="29736">
                  <c:v>158.69999999999999</c:v>
                </c:pt>
                <c:pt idx="29737">
                  <c:v>157.9</c:v>
                </c:pt>
                <c:pt idx="29738">
                  <c:v>154.4</c:v>
                </c:pt>
                <c:pt idx="29739">
                  <c:v>150.19999999999999</c:v>
                </c:pt>
                <c:pt idx="29740">
                  <c:v>144</c:v>
                </c:pt>
                <c:pt idx="29741">
                  <c:v>148.9</c:v>
                </c:pt>
                <c:pt idx="29742">
                  <c:v>149.1</c:v>
                </c:pt>
                <c:pt idx="29743">
                  <c:v>150.5</c:v>
                </c:pt>
                <c:pt idx="29744">
                  <c:v>152.30000000000001</c:v>
                </c:pt>
                <c:pt idx="29745">
                  <c:v>148.5</c:v>
                </c:pt>
                <c:pt idx="29746">
                  <c:v>151.1</c:v>
                </c:pt>
                <c:pt idx="29747">
                  <c:v>151.1</c:v>
                </c:pt>
                <c:pt idx="29748">
                  <c:v>153.30000000000001</c:v>
                </c:pt>
                <c:pt idx="29749">
                  <c:v>154.4</c:v>
                </c:pt>
                <c:pt idx="29750">
                  <c:v>150.4</c:v>
                </c:pt>
                <c:pt idx="29751">
                  <c:v>151.19999999999999</c:v>
                </c:pt>
                <c:pt idx="29752">
                  <c:v>151.1</c:v>
                </c:pt>
                <c:pt idx="29753">
                  <c:v>149.30000000000001</c:v>
                </c:pt>
                <c:pt idx="29754">
                  <c:v>149.30000000000001</c:v>
                </c:pt>
                <c:pt idx="29755">
                  <c:v>146.80000000000001</c:v>
                </c:pt>
                <c:pt idx="29756">
                  <c:v>142.4</c:v>
                </c:pt>
                <c:pt idx="29757">
                  <c:v>144.69999999999999</c:v>
                </c:pt>
                <c:pt idx="29758">
                  <c:v>147.30000000000001</c:v>
                </c:pt>
                <c:pt idx="29759">
                  <c:v>146.5</c:v>
                </c:pt>
                <c:pt idx="29760">
                  <c:v>143.80000000000001</c:v>
                </c:pt>
                <c:pt idx="29761">
                  <c:v>142.6</c:v>
                </c:pt>
                <c:pt idx="29762">
                  <c:v>142.19999999999999</c:v>
                </c:pt>
                <c:pt idx="29763">
                  <c:v>142.5</c:v>
                </c:pt>
                <c:pt idx="29764">
                  <c:v>146.5</c:v>
                </c:pt>
                <c:pt idx="29765">
                  <c:v>146.9</c:v>
                </c:pt>
                <c:pt idx="29766">
                  <c:v>144.80000000000001</c:v>
                </c:pt>
                <c:pt idx="29767">
                  <c:v>147.9</c:v>
                </c:pt>
                <c:pt idx="29768">
                  <c:v>143.9</c:v>
                </c:pt>
                <c:pt idx="29769">
                  <c:v>143.4</c:v>
                </c:pt>
                <c:pt idx="29770">
                  <c:v>143.5</c:v>
                </c:pt>
                <c:pt idx="29771">
                  <c:v>145</c:v>
                </c:pt>
                <c:pt idx="29772">
                  <c:v>147</c:v>
                </c:pt>
                <c:pt idx="29773">
                  <c:v>146.5</c:v>
                </c:pt>
                <c:pt idx="29774">
                  <c:v>140.69999999999999</c:v>
                </c:pt>
                <c:pt idx="29775">
                  <c:v>144.69999999999999</c:v>
                </c:pt>
                <c:pt idx="29776">
                  <c:v>144.9</c:v>
                </c:pt>
                <c:pt idx="29777">
                  <c:v>141.80000000000001</c:v>
                </c:pt>
                <c:pt idx="29778">
                  <c:v>143.9</c:v>
                </c:pt>
                <c:pt idx="29779">
                  <c:v>142.30000000000001</c:v>
                </c:pt>
                <c:pt idx="29780">
                  <c:v>140.5</c:v>
                </c:pt>
                <c:pt idx="29781">
                  <c:v>141.69999999999999</c:v>
                </c:pt>
                <c:pt idx="29782">
                  <c:v>140.6</c:v>
                </c:pt>
                <c:pt idx="29783">
                  <c:v>140.19999999999999</c:v>
                </c:pt>
                <c:pt idx="29784">
                  <c:v>141.30000000000001</c:v>
                </c:pt>
                <c:pt idx="29785">
                  <c:v>141.6</c:v>
                </c:pt>
                <c:pt idx="29786">
                  <c:v>143.80000000000001</c:v>
                </c:pt>
                <c:pt idx="29787">
                  <c:v>146.69999999999999</c:v>
                </c:pt>
                <c:pt idx="29788">
                  <c:v>147</c:v>
                </c:pt>
                <c:pt idx="29789">
                  <c:v>143.9</c:v>
                </c:pt>
                <c:pt idx="29790">
                  <c:v>145.69999999999999</c:v>
                </c:pt>
                <c:pt idx="29791">
                  <c:v>145.30000000000001</c:v>
                </c:pt>
                <c:pt idx="29792">
                  <c:v>142.6</c:v>
                </c:pt>
                <c:pt idx="29793">
                  <c:v>141.19999999999999</c:v>
                </c:pt>
                <c:pt idx="29794">
                  <c:v>139.30000000000001</c:v>
                </c:pt>
                <c:pt idx="29795">
                  <c:v>137.1</c:v>
                </c:pt>
                <c:pt idx="29796">
                  <c:v>140.1</c:v>
                </c:pt>
                <c:pt idx="29797">
                  <c:v>141.6</c:v>
                </c:pt>
                <c:pt idx="29798">
                  <c:v>143.4</c:v>
                </c:pt>
                <c:pt idx="29799">
                  <c:v>143.4</c:v>
                </c:pt>
                <c:pt idx="29800">
                  <c:v>143.4</c:v>
                </c:pt>
                <c:pt idx="29801">
                  <c:v>143</c:v>
                </c:pt>
                <c:pt idx="29802">
                  <c:v>138.6</c:v>
                </c:pt>
                <c:pt idx="29803">
                  <c:v>141.30000000000001</c:v>
                </c:pt>
                <c:pt idx="29804">
                  <c:v>140.4</c:v>
                </c:pt>
                <c:pt idx="29805">
                  <c:v>140.4</c:v>
                </c:pt>
                <c:pt idx="29806">
                  <c:v>139.4</c:v>
                </c:pt>
                <c:pt idx="29807">
                  <c:v>138.9</c:v>
                </c:pt>
                <c:pt idx="29808">
                  <c:v>137.5</c:v>
                </c:pt>
                <c:pt idx="29809">
                  <c:v>136.19999999999999</c:v>
                </c:pt>
                <c:pt idx="29810">
                  <c:v>136.80000000000001</c:v>
                </c:pt>
                <c:pt idx="29811">
                  <c:v>133.9</c:v>
                </c:pt>
                <c:pt idx="29812">
                  <c:v>137.5</c:v>
                </c:pt>
                <c:pt idx="29813">
                  <c:v>138.19999999999999</c:v>
                </c:pt>
                <c:pt idx="29814">
                  <c:v>134</c:v>
                </c:pt>
                <c:pt idx="29815">
                  <c:v>138.30000000000001</c:v>
                </c:pt>
                <c:pt idx="29816">
                  <c:v>139.4</c:v>
                </c:pt>
                <c:pt idx="29817">
                  <c:v>138.19999999999999</c:v>
                </c:pt>
                <c:pt idx="29818">
                  <c:v>136.5</c:v>
                </c:pt>
                <c:pt idx="29819">
                  <c:v>137.19999999999999</c:v>
                </c:pt>
                <c:pt idx="29820">
                  <c:v>137.19999999999999</c:v>
                </c:pt>
                <c:pt idx="29821">
                  <c:v>134.6</c:v>
                </c:pt>
                <c:pt idx="29822">
                  <c:v>136.6</c:v>
                </c:pt>
                <c:pt idx="29823">
                  <c:v>138.19999999999999</c:v>
                </c:pt>
                <c:pt idx="29824">
                  <c:v>137.80000000000001</c:v>
                </c:pt>
                <c:pt idx="29825">
                  <c:v>140.19999999999999</c:v>
                </c:pt>
                <c:pt idx="29826">
                  <c:v>139.6</c:v>
                </c:pt>
                <c:pt idx="29827">
                  <c:v>142.30000000000001</c:v>
                </c:pt>
                <c:pt idx="29828">
                  <c:v>144.9</c:v>
                </c:pt>
                <c:pt idx="29829">
                  <c:v>144.1</c:v>
                </c:pt>
                <c:pt idx="29830">
                  <c:v>140.5</c:v>
                </c:pt>
                <c:pt idx="29831">
                  <c:v>137.9</c:v>
                </c:pt>
                <c:pt idx="29832">
                  <c:v>139.30000000000001</c:v>
                </c:pt>
                <c:pt idx="29833">
                  <c:v>137.6</c:v>
                </c:pt>
                <c:pt idx="29834">
                  <c:v>154.19999999999999</c:v>
                </c:pt>
                <c:pt idx="29835">
                  <c:v>220.8</c:v>
                </c:pt>
                <c:pt idx="29836">
                  <c:v>277.8</c:v>
                </c:pt>
                <c:pt idx="29837">
                  <c:v>313.3</c:v>
                </c:pt>
                <c:pt idx="29838">
                  <c:v>317.89999999999998</c:v>
                </c:pt>
                <c:pt idx="29839">
                  <c:v>337.6</c:v>
                </c:pt>
                <c:pt idx="29840">
                  <c:v>348.9</c:v>
                </c:pt>
                <c:pt idx="29841">
                  <c:v>364.6</c:v>
                </c:pt>
                <c:pt idx="29842">
                  <c:v>368.5</c:v>
                </c:pt>
                <c:pt idx="29843">
                  <c:v>374.6</c:v>
                </c:pt>
                <c:pt idx="29844">
                  <c:v>383.5</c:v>
                </c:pt>
                <c:pt idx="29845">
                  <c:v>378.2</c:v>
                </c:pt>
                <c:pt idx="29846">
                  <c:v>383.7</c:v>
                </c:pt>
                <c:pt idx="29847">
                  <c:v>381.7</c:v>
                </c:pt>
                <c:pt idx="29848">
                  <c:v>396.6</c:v>
                </c:pt>
                <c:pt idx="29849">
                  <c:v>413.9</c:v>
                </c:pt>
                <c:pt idx="29850">
                  <c:v>419.1</c:v>
                </c:pt>
                <c:pt idx="29851">
                  <c:v>405.9</c:v>
                </c:pt>
                <c:pt idx="29852">
                  <c:v>400</c:v>
                </c:pt>
                <c:pt idx="29853">
                  <c:v>408.6</c:v>
                </c:pt>
                <c:pt idx="29854">
                  <c:v>421.8</c:v>
                </c:pt>
                <c:pt idx="29855">
                  <c:v>427</c:v>
                </c:pt>
                <c:pt idx="29856">
                  <c:v>431.7</c:v>
                </c:pt>
                <c:pt idx="29857">
                  <c:v>437</c:v>
                </c:pt>
                <c:pt idx="29858">
                  <c:v>436.5</c:v>
                </c:pt>
                <c:pt idx="29859">
                  <c:v>437.4</c:v>
                </c:pt>
                <c:pt idx="29860">
                  <c:v>431.7</c:v>
                </c:pt>
                <c:pt idx="29861">
                  <c:v>429.6</c:v>
                </c:pt>
                <c:pt idx="29862">
                  <c:v>431</c:v>
                </c:pt>
                <c:pt idx="29863">
                  <c:v>429.2</c:v>
                </c:pt>
                <c:pt idx="29864">
                  <c:v>426.9</c:v>
                </c:pt>
                <c:pt idx="29865">
                  <c:v>420.5</c:v>
                </c:pt>
                <c:pt idx="29866">
                  <c:v>409.4</c:v>
                </c:pt>
                <c:pt idx="29867">
                  <c:v>405.1</c:v>
                </c:pt>
                <c:pt idx="29868">
                  <c:v>395.1</c:v>
                </c:pt>
                <c:pt idx="29869">
                  <c:v>407.8</c:v>
                </c:pt>
                <c:pt idx="29870">
                  <c:v>423.7</c:v>
                </c:pt>
                <c:pt idx="29871">
                  <c:v>436.2</c:v>
                </c:pt>
                <c:pt idx="29872">
                  <c:v>436.2</c:v>
                </c:pt>
                <c:pt idx="29873">
                  <c:v>433.6</c:v>
                </c:pt>
                <c:pt idx="29874">
                  <c:v>435.7</c:v>
                </c:pt>
                <c:pt idx="29875">
                  <c:v>422.9</c:v>
                </c:pt>
                <c:pt idx="29876">
                  <c:v>414.5</c:v>
                </c:pt>
                <c:pt idx="29877">
                  <c:v>406.1</c:v>
                </c:pt>
                <c:pt idx="29878">
                  <c:v>399.5</c:v>
                </c:pt>
                <c:pt idx="29879">
                  <c:v>393.8</c:v>
                </c:pt>
                <c:pt idx="29880">
                  <c:v>397</c:v>
                </c:pt>
                <c:pt idx="29881">
                  <c:v>388.2</c:v>
                </c:pt>
                <c:pt idx="29882">
                  <c:v>381.2</c:v>
                </c:pt>
                <c:pt idx="29883">
                  <c:v>398.6</c:v>
                </c:pt>
                <c:pt idx="29884">
                  <c:v>400</c:v>
                </c:pt>
                <c:pt idx="29885">
                  <c:v>399</c:v>
                </c:pt>
                <c:pt idx="29886">
                  <c:v>405.3</c:v>
                </c:pt>
                <c:pt idx="29887">
                  <c:v>401.8</c:v>
                </c:pt>
                <c:pt idx="29888">
                  <c:v>400.1</c:v>
                </c:pt>
                <c:pt idx="29889">
                  <c:v>404</c:v>
                </c:pt>
                <c:pt idx="29890">
                  <c:v>406.7</c:v>
                </c:pt>
                <c:pt idx="29891">
                  <c:v>409.1</c:v>
                </c:pt>
                <c:pt idx="29892">
                  <c:v>408.4</c:v>
                </c:pt>
                <c:pt idx="29893">
                  <c:v>409.3</c:v>
                </c:pt>
                <c:pt idx="29894">
                  <c:v>411.2</c:v>
                </c:pt>
                <c:pt idx="29895">
                  <c:v>410.4</c:v>
                </c:pt>
                <c:pt idx="29896">
                  <c:v>410.4</c:v>
                </c:pt>
                <c:pt idx="29897">
                  <c:v>403.5</c:v>
                </c:pt>
                <c:pt idx="29898">
                  <c:v>407.5</c:v>
                </c:pt>
                <c:pt idx="29899">
                  <c:v>406.2</c:v>
                </c:pt>
                <c:pt idx="29900">
                  <c:v>405</c:v>
                </c:pt>
                <c:pt idx="29901">
                  <c:v>403.4</c:v>
                </c:pt>
                <c:pt idx="29902">
                  <c:v>406</c:v>
                </c:pt>
                <c:pt idx="29903">
                  <c:v>402.7</c:v>
                </c:pt>
                <c:pt idx="29904">
                  <c:v>404.8</c:v>
                </c:pt>
                <c:pt idx="29905">
                  <c:v>402.2</c:v>
                </c:pt>
                <c:pt idx="29906">
                  <c:v>397.9</c:v>
                </c:pt>
                <c:pt idx="29907">
                  <c:v>407.6</c:v>
                </c:pt>
                <c:pt idx="29908">
                  <c:v>404</c:v>
                </c:pt>
                <c:pt idx="29909">
                  <c:v>410</c:v>
                </c:pt>
                <c:pt idx="29910">
                  <c:v>393.9</c:v>
                </c:pt>
                <c:pt idx="29911">
                  <c:v>406.2</c:v>
                </c:pt>
                <c:pt idx="29912">
                  <c:v>410</c:v>
                </c:pt>
                <c:pt idx="29913">
                  <c:v>404.7</c:v>
                </c:pt>
                <c:pt idx="29914">
                  <c:v>406.4</c:v>
                </c:pt>
                <c:pt idx="29915">
                  <c:v>406.4</c:v>
                </c:pt>
                <c:pt idx="29916">
                  <c:v>395.5</c:v>
                </c:pt>
                <c:pt idx="29917">
                  <c:v>404.8</c:v>
                </c:pt>
                <c:pt idx="29918">
                  <c:v>402.6</c:v>
                </c:pt>
                <c:pt idx="29919">
                  <c:v>396.4</c:v>
                </c:pt>
                <c:pt idx="29920">
                  <c:v>385.8</c:v>
                </c:pt>
                <c:pt idx="29921">
                  <c:v>383.1</c:v>
                </c:pt>
                <c:pt idx="29922">
                  <c:v>379.1</c:v>
                </c:pt>
                <c:pt idx="29923">
                  <c:v>386.1</c:v>
                </c:pt>
                <c:pt idx="29924">
                  <c:v>381.7</c:v>
                </c:pt>
                <c:pt idx="29925">
                  <c:v>389.7</c:v>
                </c:pt>
                <c:pt idx="29926">
                  <c:v>387.5</c:v>
                </c:pt>
                <c:pt idx="29927">
                  <c:v>384.5</c:v>
                </c:pt>
                <c:pt idx="29928">
                  <c:v>392.6</c:v>
                </c:pt>
                <c:pt idx="29929">
                  <c:v>390</c:v>
                </c:pt>
                <c:pt idx="29930">
                  <c:v>388.2</c:v>
                </c:pt>
                <c:pt idx="29931">
                  <c:v>381.9</c:v>
                </c:pt>
                <c:pt idx="29932">
                  <c:v>389.4</c:v>
                </c:pt>
                <c:pt idx="29933">
                  <c:v>391.3</c:v>
                </c:pt>
                <c:pt idx="29934">
                  <c:v>394.5</c:v>
                </c:pt>
                <c:pt idx="29935">
                  <c:v>393.1</c:v>
                </c:pt>
                <c:pt idx="29936">
                  <c:v>388.8</c:v>
                </c:pt>
                <c:pt idx="29937">
                  <c:v>392.3</c:v>
                </c:pt>
                <c:pt idx="29938">
                  <c:v>386.6</c:v>
                </c:pt>
                <c:pt idx="29939">
                  <c:v>392.7</c:v>
                </c:pt>
                <c:pt idx="29940">
                  <c:v>388.2</c:v>
                </c:pt>
                <c:pt idx="29941">
                  <c:v>381.1</c:v>
                </c:pt>
                <c:pt idx="29942">
                  <c:v>392.8</c:v>
                </c:pt>
                <c:pt idx="29943">
                  <c:v>394.2</c:v>
                </c:pt>
                <c:pt idx="29944">
                  <c:v>389</c:v>
                </c:pt>
                <c:pt idx="29945">
                  <c:v>391.8</c:v>
                </c:pt>
                <c:pt idx="29946">
                  <c:v>378.9</c:v>
                </c:pt>
                <c:pt idx="29947">
                  <c:v>388.2</c:v>
                </c:pt>
                <c:pt idx="29948">
                  <c:v>383</c:v>
                </c:pt>
                <c:pt idx="29949">
                  <c:v>386.3</c:v>
                </c:pt>
                <c:pt idx="29950">
                  <c:v>374.8</c:v>
                </c:pt>
                <c:pt idx="29951">
                  <c:v>384</c:v>
                </c:pt>
                <c:pt idx="29952">
                  <c:v>384.6</c:v>
                </c:pt>
                <c:pt idx="29953">
                  <c:v>384.1</c:v>
                </c:pt>
                <c:pt idx="29954">
                  <c:v>383.1</c:v>
                </c:pt>
                <c:pt idx="29955">
                  <c:v>382.8</c:v>
                </c:pt>
                <c:pt idx="29956">
                  <c:v>381.9</c:v>
                </c:pt>
                <c:pt idx="29957">
                  <c:v>384.2</c:v>
                </c:pt>
                <c:pt idx="29958">
                  <c:v>383.8</c:v>
                </c:pt>
                <c:pt idx="29959">
                  <c:v>384.2</c:v>
                </c:pt>
                <c:pt idx="29960">
                  <c:v>380.6</c:v>
                </c:pt>
                <c:pt idx="29961">
                  <c:v>389.5</c:v>
                </c:pt>
                <c:pt idx="29962">
                  <c:v>386.9</c:v>
                </c:pt>
                <c:pt idx="29963">
                  <c:v>387</c:v>
                </c:pt>
                <c:pt idx="29964">
                  <c:v>375</c:v>
                </c:pt>
                <c:pt idx="29965">
                  <c:v>370.6</c:v>
                </c:pt>
                <c:pt idx="29966">
                  <c:v>380.5</c:v>
                </c:pt>
                <c:pt idx="29967">
                  <c:v>372.7</c:v>
                </c:pt>
                <c:pt idx="29968">
                  <c:v>378.4</c:v>
                </c:pt>
                <c:pt idx="29969">
                  <c:v>372.9</c:v>
                </c:pt>
                <c:pt idx="29970">
                  <c:v>379.2</c:v>
                </c:pt>
                <c:pt idx="29971">
                  <c:v>381</c:v>
                </c:pt>
                <c:pt idx="29972">
                  <c:v>384.9</c:v>
                </c:pt>
                <c:pt idx="29973">
                  <c:v>383.8</c:v>
                </c:pt>
                <c:pt idx="29974">
                  <c:v>380.3</c:v>
                </c:pt>
                <c:pt idx="29975">
                  <c:v>379.3</c:v>
                </c:pt>
                <c:pt idx="29976">
                  <c:v>379.9</c:v>
                </c:pt>
                <c:pt idx="29977">
                  <c:v>378</c:v>
                </c:pt>
                <c:pt idx="29978">
                  <c:v>387.8</c:v>
                </c:pt>
                <c:pt idx="29979">
                  <c:v>385.7</c:v>
                </c:pt>
                <c:pt idx="29980">
                  <c:v>379.1</c:v>
                </c:pt>
                <c:pt idx="29981">
                  <c:v>381.5</c:v>
                </c:pt>
                <c:pt idx="29982">
                  <c:v>379.7</c:v>
                </c:pt>
                <c:pt idx="29983">
                  <c:v>382.4</c:v>
                </c:pt>
                <c:pt idx="29984">
                  <c:v>380.4</c:v>
                </c:pt>
                <c:pt idx="29985">
                  <c:v>374.4</c:v>
                </c:pt>
                <c:pt idx="29986">
                  <c:v>376.5</c:v>
                </c:pt>
                <c:pt idx="29987">
                  <c:v>383.7</c:v>
                </c:pt>
                <c:pt idx="29988">
                  <c:v>383</c:v>
                </c:pt>
                <c:pt idx="29989">
                  <c:v>374.6</c:v>
                </c:pt>
                <c:pt idx="29990">
                  <c:v>372.5</c:v>
                </c:pt>
                <c:pt idx="29991">
                  <c:v>383.9</c:v>
                </c:pt>
                <c:pt idx="29992">
                  <c:v>383.9</c:v>
                </c:pt>
                <c:pt idx="29993">
                  <c:v>386.3</c:v>
                </c:pt>
                <c:pt idx="29994">
                  <c:v>387.3</c:v>
                </c:pt>
                <c:pt idx="29995">
                  <c:v>382.1</c:v>
                </c:pt>
                <c:pt idx="29996">
                  <c:v>378.8</c:v>
                </c:pt>
                <c:pt idx="29997">
                  <c:v>382.7</c:v>
                </c:pt>
                <c:pt idx="29998">
                  <c:v>383.6</c:v>
                </c:pt>
                <c:pt idx="29999">
                  <c:v>384.7</c:v>
                </c:pt>
                <c:pt idx="30000">
                  <c:v>383.5</c:v>
                </c:pt>
                <c:pt idx="30001">
                  <c:v>378.2</c:v>
                </c:pt>
                <c:pt idx="30002">
                  <c:v>380.6</c:v>
                </c:pt>
                <c:pt idx="30003">
                  <c:v>383.4</c:v>
                </c:pt>
                <c:pt idx="30004">
                  <c:v>375.4</c:v>
                </c:pt>
                <c:pt idx="30005">
                  <c:v>382.6</c:v>
                </c:pt>
                <c:pt idx="30006">
                  <c:v>383</c:v>
                </c:pt>
                <c:pt idx="30007">
                  <c:v>379.1</c:v>
                </c:pt>
                <c:pt idx="30008">
                  <c:v>380.8</c:v>
                </c:pt>
                <c:pt idx="30009">
                  <c:v>385</c:v>
                </c:pt>
                <c:pt idx="30010">
                  <c:v>384.6</c:v>
                </c:pt>
                <c:pt idx="30011">
                  <c:v>379.2</c:v>
                </c:pt>
                <c:pt idx="30012">
                  <c:v>380.4</c:v>
                </c:pt>
                <c:pt idx="30013">
                  <c:v>377.8</c:v>
                </c:pt>
                <c:pt idx="30014">
                  <c:v>378.5</c:v>
                </c:pt>
                <c:pt idx="30015">
                  <c:v>383.8</c:v>
                </c:pt>
                <c:pt idx="30016">
                  <c:v>386</c:v>
                </c:pt>
                <c:pt idx="30017">
                  <c:v>384.6</c:v>
                </c:pt>
                <c:pt idx="30018">
                  <c:v>387</c:v>
                </c:pt>
                <c:pt idx="30019">
                  <c:v>389.6</c:v>
                </c:pt>
                <c:pt idx="30020">
                  <c:v>378.1</c:v>
                </c:pt>
                <c:pt idx="30021">
                  <c:v>384</c:v>
                </c:pt>
                <c:pt idx="30022">
                  <c:v>388</c:v>
                </c:pt>
                <c:pt idx="30023">
                  <c:v>390.4</c:v>
                </c:pt>
                <c:pt idx="30024">
                  <c:v>385.5</c:v>
                </c:pt>
                <c:pt idx="30025">
                  <c:v>390.8</c:v>
                </c:pt>
                <c:pt idx="30026">
                  <c:v>390.9</c:v>
                </c:pt>
                <c:pt idx="30027">
                  <c:v>386.3</c:v>
                </c:pt>
                <c:pt idx="30028">
                  <c:v>389.9</c:v>
                </c:pt>
                <c:pt idx="30029">
                  <c:v>385.3</c:v>
                </c:pt>
                <c:pt idx="30030">
                  <c:v>387.5</c:v>
                </c:pt>
                <c:pt idx="30031">
                  <c:v>383.5</c:v>
                </c:pt>
                <c:pt idx="30032">
                  <c:v>389.8</c:v>
                </c:pt>
                <c:pt idx="30033">
                  <c:v>386.8</c:v>
                </c:pt>
                <c:pt idx="30034">
                  <c:v>387.6</c:v>
                </c:pt>
                <c:pt idx="30035">
                  <c:v>390.7</c:v>
                </c:pt>
                <c:pt idx="30036">
                  <c:v>388.6</c:v>
                </c:pt>
                <c:pt idx="30037">
                  <c:v>388.2</c:v>
                </c:pt>
                <c:pt idx="30038">
                  <c:v>386.9</c:v>
                </c:pt>
                <c:pt idx="30039">
                  <c:v>382</c:v>
                </c:pt>
                <c:pt idx="30040">
                  <c:v>386.4</c:v>
                </c:pt>
                <c:pt idx="30041">
                  <c:v>387.9</c:v>
                </c:pt>
                <c:pt idx="30042">
                  <c:v>388.7</c:v>
                </c:pt>
                <c:pt idx="30043">
                  <c:v>382.6</c:v>
                </c:pt>
                <c:pt idx="30044">
                  <c:v>387.6</c:v>
                </c:pt>
                <c:pt idx="30045">
                  <c:v>381.7</c:v>
                </c:pt>
                <c:pt idx="30046">
                  <c:v>387.4</c:v>
                </c:pt>
                <c:pt idx="30047">
                  <c:v>376.2</c:v>
                </c:pt>
                <c:pt idx="30048">
                  <c:v>387</c:v>
                </c:pt>
                <c:pt idx="30049">
                  <c:v>388.3</c:v>
                </c:pt>
                <c:pt idx="30050">
                  <c:v>386.7</c:v>
                </c:pt>
                <c:pt idx="30051">
                  <c:v>389.5</c:v>
                </c:pt>
                <c:pt idx="30052">
                  <c:v>382.4</c:v>
                </c:pt>
                <c:pt idx="30053">
                  <c:v>379.5</c:v>
                </c:pt>
                <c:pt idx="30054">
                  <c:v>384.3</c:v>
                </c:pt>
                <c:pt idx="30055">
                  <c:v>378.9</c:v>
                </c:pt>
                <c:pt idx="30056">
                  <c:v>385.1</c:v>
                </c:pt>
                <c:pt idx="30057">
                  <c:v>384.8</c:v>
                </c:pt>
                <c:pt idx="30058">
                  <c:v>387</c:v>
                </c:pt>
                <c:pt idx="30059">
                  <c:v>388.6</c:v>
                </c:pt>
                <c:pt idx="30060">
                  <c:v>378</c:v>
                </c:pt>
                <c:pt idx="30061">
                  <c:v>388.2</c:v>
                </c:pt>
                <c:pt idx="30062">
                  <c:v>383</c:v>
                </c:pt>
                <c:pt idx="30063">
                  <c:v>387.4</c:v>
                </c:pt>
                <c:pt idx="30064">
                  <c:v>384.4</c:v>
                </c:pt>
                <c:pt idx="30065">
                  <c:v>376.5</c:v>
                </c:pt>
                <c:pt idx="30066">
                  <c:v>373</c:v>
                </c:pt>
                <c:pt idx="30067">
                  <c:v>380</c:v>
                </c:pt>
                <c:pt idx="30068">
                  <c:v>379.3</c:v>
                </c:pt>
                <c:pt idx="30069">
                  <c:v>377.9</c:v>
                </c:pt>
                <c:pt idx="30070">
                  <c:v>380.9</c:v>
                </c:pt>
                <c:pt idx="30071">
                  <c:v>380.6</c:v>
                </c:pt>
                <c:pt idx="30072">
                  <c:v>375.4</c:v>
                </c:pt>
                <c:pt idx="30073">
                  <c:v>379.9</c:v>
                </c:pt>
                <c:pt idx="30074">
                  <c:v>374.9</c:v>
                </c:pt>
                <c:pt idx="30075">
                  <c:v>374</c:v>
                </c:pt>
                <c:pt idx="30076">
                  <c:v>374.9</c:v>
                </c:pt>
                <c:pt idx="30077">
                  <c:v>377.6</c:v>
                </c:pt>
                <c:pt idx="30078">
                  <c:v>383.2</c:v>
                </c:pt>
                <c:pt idx="30079">
                  <c:v>385.9</c:v>
                </c:pt>
                <c:pt idx="30080">
                  <c:v>384.5</c:v>
                </c:pt>
                <c:pt idx="30081">
                  <c:v>385.2</c:v>
                </c:pt>
                <c:pt idx="30082">
                  <c:v>376.3</c:v>
                </c:pt>
                <c:pt idx="30083">
                  <c:v>387.7</c:v>
                </c:pt>
                <c:pt idx="30084">
                  <c:v>380.3</c:v>
                </c:pt>
                <c:pt idx="30085">
                  <c:v>383.8</c:v>
                </c:pt>
                <c:pt idx="30086">
                  <c:v>381.2</c:v>
                </c:pt>
                <c:pt idx="30087">
                  <c:v>377.3</c:v>
                </c:pt>
                <c:pt idx="30088">
                  <c:v>387</c:v>
                </c:pt>
                <c:pt idx="30089">
                  <c:v>387.5</c:v>
                </c:pt>
                <c:pt idx="30090">
                  <c:v>386</c:v>
                </c:pt>
                <c:pt idx="30091">
                  <c:v>382.5</c:v>
                </c:pt>
                <c:pt idx="30092">
                  <c:v>386.2</c:v>
                </c:pt>
                <c:pt idx="30093">
                  <c:v>389.7</c:v>
                </c:pt>
                <c:pt idx="30094">
                  <c:v>390.6</c:v>
                </c:pt>
                <c:pt idx="30095">
                  <c:v>386</c:v>
                </c:pt>
                <c:pt idx="30096">
                  <c:v>384.1</c:v>
                </c:pt>
                <c:pt idx="30097">
                  <c:v>387.2</c:v>
                </c:pt>
                <c:pt idx="30098">
                  <c:v>384.4</c:v>
                </c:pt>
                <c:pt idx="30099">
                  <c:v>381.3</c:v>
                </c:pt>
                <c:pt idx="30100">
                  <c:v>387.9</c:v>
                </c:pt>
                <c:pt idx="30101">
                  <c:v>382.9</c:v>
                </c:pt>
                <c:pt idx="30102">
                  <c:v>386.3</c:v>
                </c:pt>
                <c:pt idx="30103">
                  <c:v>376.1</c:v>
                </c:pt>
                <c:pt idx="30104">
                  <c:v>383.9</c:v>
                </c:pt>
                <c:pt idx="30105">
                  <c:v>386.5</c:v>
                </c:pt>
                <c:pt idx="30106">
                  <c:v>384.2</c:v>
                </c:pt>
                <c:pt idx="30107">
                  <c:v>381.4</c:v>
                </c:pt>
                <c:pt idx="30108">
                  <c:v>383.6</c:v>
                </c:pt>
                <c:pt idx="30109">
                  <c:v>381.8</c:v>
                </c:pt>
                <c:pt idx="30110">
                  <c:v>384.6</c:v>
                </c:pt>
                <c:pt idx="30111">
                  <c:v>382.4</c:v>
                </c:pt>
                <c:pt idx="30112">
                  <c:v>380.6</c:v>
                </c:pt>
                <c:pt idx="30113">
                  <c:v>384</c:v>
                </c:pt>
                <c:pt idx="30114">
                  <c:v>383.2</c:v>
                </c:pt>
                <c:pt idx="30115">
                  <c:v>382</c:v>
                </c:pt>
                <c:pt idx="30116">
                  <c:v>382.5</c:v>
                </c:pt>
                <c:pt idx="30117">
                  <c:v>389.7</c:v>
                </c:pt>
                <c:pt idx="30118">
                  <c:v>387.1</c:v>
                </c:pt>
                <c:pt idx="30119">
                  <c:v>381.2</c:v>
                </c:pt>
                <c:pt idx="30120">
                  <c:v>377.2</c:v>
                </c:pt>
                <c:pt idx="30121">
                  <c:v>388.6</c:v>
                </c:pt>
                <c:pt idx="30122">
                  <c:v>392.5</c:v>
                </c:pt>
                <c:pt idx="30123">
                  <c:v>385.2</c:v>
                </c:pt>
                <c:pt idx="30124">
                  <c:v>390.5</c:v>
                </c:pt>
                <c:pt idx="30125">
                  <c:v>388.5</c:v>
                </c:pt>
                <c:pt idx="30126">
                  <c:v>391</c:v>
                </c:pt>
                <c:pt idx="30127">
                  <c:v>391.1</c:v>
                </c:pt>
                <c:pt idx="30128">
                  <c:v>390.5</c:v>
                </c:pt>
                <c:pt idx="30129">
                  <c:v>389.1</c:v>
                </c:pt>
                <c:pt idx="30130">
                  <c:v>394.3</c:v>
                </c:pt>
                <c:pt idx="30131">
                  <c:v>392</c:v>
                </c:pt>
                <c:pt idx="30132">
                  <c:v>380.9</c:v>
                </c:pt>
                <c:pt idx="30133">
                  <c:v>388.4</c:v>
                </c:pt>
                <c:pt idx="30134">
                  <c:v>391.8</c:v>
                </c:pt>
                <c:pt idx="30135">
                  <c:v>390.6</c:v>
                </c:pt>
                <c:pt idx="30136">
                  <c:v>389.7</c:v>
                </c:pt>
                <c:pt idx="30137">
                  <c:v>387.9</c:v>
                </c:pt>
                <c:pt idx="30138">
                  <c:v>388.5</c:v>
                </c:pt>
                <c:pt idx="30139">
                  <c:v>383.7</c:v>
                </c:pt>
                <c:pt idx="30140">
                  <c:v>383.4</c:v>
                </c:pt>
                <c:pt idx="30141">
                  <c:v>373.7</c:v>
                </c:pt>
                <c:pt idx="30142">
                  <c:v>388.2</c:v>
                </c:pt>
                <c:pt idx="30143">
                  <c:v>390</c:v>
                </c:pt>
                <c:pt idx="30144">
                  <c:v>382.2</c:v>
                </c:pt>
                <c:pt idx="30145">
                  <c:v>384.9</c:v>
                </c:pt>
                <c:pt idx="30146">
                  <c:v>383.5</c:v>
                </c:pt>
                <c:pt idx="30147">
                  <c:v>383.6</c:v>
                </c:pt>
                <c:pt idx="30148">
                  <c:v>377</c:v>
                </c:pt>
                <c:pt idx="30149">
                  <c:v>385.1</c:v>
                </c:pt>
                <c:pt idx="30150">
                  <c:v>389.9</c:v>
                </c:pt>
                <c:pt idx="30151">
                  <c:v>384.2</c:v>
                </c:pt>
                <c:pt idx="30152">
                  <c:v>382.9</c:v>
                </c:pt>
                <c:pt idx="30153">
                  <c:v>383.8</c:v>
                </c:pt>
                <c:pt idx="30154">
                  <c:v>384.7</c:v>
                </c:pt>
                <c:pt idx="30155">
                  <c:v>380.1</c:v>
                </c:pt>
                <c:pt idx="30156">
                  <c:v>370.2</c:v>
                </c:pt>
                <c:pt idx="30157">
                  <c:v>382.2</c:v>
                </c:pt>
                <c:pt idx="30158">
                  <c:v>383.5</c:v>
                </c:pt>
                <c:pt idx="30159">
                  <c:v>382.1</c:v>
                </c:pt>
                <c:pt idx="30160">
                  <c:v>387</c:v>
                </c:pt>
                <c:pt idx="30161">
                  <c:v>382.5</c:v>
                </c:pt>
                <c:pt idx="30162">
                  <c:v>381.4</c:v>
                </c:pt>
                <c:pt idx="30163">
                  <c:v>369.1</c:v>
                </c:pt>
                <c:pt idx="30164">
                  <c:v>354.6</c:v>
                </c:pt>
                <c:pt idx="30165">
                  <c:v>330.6</c:v>
                </c:pt>
                <c:pt idx="30166">
                  <c:v>300.2</c:v>
                </c:pt>
                <c:pt idx="30167">
                  <c:v>275.2</c:v>
                </c:pt>
                <c:pt idx="30168">
                  <c:v>252.7</c:v>
                </c:pt>
                <c:pt idx="30169">
                  <c:v>241.6</c:v>
                </c:pt>
                <c:pt idx="30170">
                  <c:v>237.9</c:v>
                </c:pt>
                <c:pt idx="30171">
                  <c:v>230.1</c:v>
                </c:pt>
                <c:pt idx="30172">
                  <c:v>224.8</c:v>
                </c:pt>
                <c:pt idx="30173">
                  <c:v>216.1</c:v>
                </c:pt>
                <c:pt idx="30174">
                  <c:v>204.9</c:v>
                </c:pt>
                <c:pt idx="30175">
                  <c:v>200.5</c:v>
                </c:pt>
                <c:pt idx="30176">
                  <c:v>199.7</c:v>
                </c:pt>
                <c:pt idx="30177">
                  <c:v>197.5</c:v>
                </c:pt>
                <c:pt idx="30178">
                  <c:v>193.5</c:v>
                </c:pt>
                <c:pt idx="30179">
                  <c:v>195.7</c:v>
                </c:pt>
                <c:pt idx="30180">
                  <c:v>194.4</c:v>
                </c:pt>
                <c:pt idx="30181">
                  <c:v>190.4</c:v>
                </c:pt>
                <c:pt idx="30182">
                  <c:v>189.9</c:v>
                </c:pt>
                <c:pt idx="30183">
                  <c:v>188.8</c:v>
                </c:pt>
                <c:pt idx="30184">
                  <c:v>187.5</c:v>
                </c:pt>
                <c:pt idx="30185">
                  <c:v>186.9</c:v>
                </c:pt>
                <c:pt idx="30186">
                  <c:v>182.7</c:v>
                </c:pt>
                <c:pt idx="30187">
                  <c:v>182.7</c:v>
                </c:pt>
                <c:pt idx="30188">
                  <c:v>183.4</c:v>
                </c:pt>
                <c:pt idx="30189">
                  <c:v>177</c:v>
                </c:pt>
                <c:pt idx="30190">
                  <c:v>177</c:v>
                </c:pt>
                <c:pt idx="30191">
                  <c:v>176.2</c:v>
                </c:pt>
                <c:pt idx="30192">
                  <c:v>170.9</c:v>
                </c:pt>
                <c:pt idx="30193">
                  <c:v>177.4</c:v>
                </c:pt>
                <c:pt idx="30194">
                  <c:v>174.9</c:v>
                </c:pt>
                <c:pt idx="30195">
                  <c:v>179.2</c:v>
                </c:pt>
                <c:pt idx="30196">
                  <c:v>180.1</c:v>
                </c:pt>
                <c:pt idx="30197">
                  <c:v>179.8</c:v>
                </c:pt>
                <c:pt idx="30198">
                  <c:v>177</c:v>
                </c:pt>
                <c:pt idx="30199">
                  <c:v>177</c:v>
                </c:pt>
                <c:pt idx="30200">
                  <c:v>175.5</c:v>
                </c:pt>
                <c:pt idx="30201">
                  <c:v>171.5</c:v>
                </c:pt>
                <c:pt idx="30202">
                  <c:v>174.2</c:v>
                </c:pt>
                <c:pt idx="30203">
                  <c:v>172.3</c:v>
                </c:pt>
                <c:pt idx="30204">
                  <c:v>173.2</c:v>
                </c:pt>
                <c:pt idx="30205">
                  <c:v>173.6</c:v>
                </c:pt>
                <c:pt idx="30206">
                  <c:v>173.1</c:v>
                </c:pt>
                <c:pt idx="30207">
                  <c:v>169</c:v>
                </c:pt>
                <c:pt idx="30208">
                  <c:v>170.3</c:v>
                </c:pt>
                <c:pt idx="30209">
                  <c:v>173.1</c:v>
                </c:pt>
                <c:pt idx="30210">
                  <c:v>169.4</c:v>
                </c:pt>
                <c:pt idx="30211">
                  <c:v>171.6</c:v>
                </c:pt>
                <c:pt idx="30212">
                  <c:v>172.6</c:v>
                </c:pt>
                <c:pt idx="30213">
                  <c:v>172.4</c:v>
                </c:pt>
                <c:pt idx="30214">
                  <c:v>174.6</c:v>
                </c:pt>
                <c:pt idx="30215">
                  <c:v>173.3</c:v>
                </c:pt>
                <c:pt idx="30216">
                  <c:v>171.1</c:v>
                </c:pt>
                <c:pt idx="30217">
                  <c:v>168.4</c:v>
                </c:pt>
                <c:pt idx="30218">
                  <c:v>165.9</c:v>
                </c:pt>
                <c:pt idx="30219">
                  <c:v>169.1</c:v>
                </c:pt>
                <c:pt idx="30220">
                  <c:v>169.5</c:v>
                </c:pt>
                <c:pt idx="30221">
                  <c:v>167.8</c:v>
                </c:pt>
                <c:pt idx="30222">
                  <c:v>165.8</c:v>
                </c:pt>
                <c:pt idx="30223">
                  <c:v>170.2</c:v>
                </c:pt>
                <c:pt idx="30224">
                  <c:v>171.4</c:v>
                </c:pt>
                <c:pt idx="30225">
                  <c:v>170.2</c:v>
                </c:pt>
                <c:pt idx="30226">
                  <c:v>169.3</c:v>
                </c:pt>
                <c:pt idx="30227">
                  <c:v>171.7</c:v>
                </c:pt>
                <c:pt idx="30228">
                  <c:v>170</c:v>
                </c:pt>
                <c:pt idx="30229">
                  <c:v>168.7</c:v>
                </c:pt>
                <c:pt idx="30230">
                  <c:v>169.7</c:v>
                </c:pt>
                <c:pt idx="30231">
                  <c:v>167.3</c:v>
                </c:pt>
                <c:pt idx="30232">
                  <c:v>167.8</c:v>
                </c:pt>
                <c:pt idx="30233">
                  <c:v>166.9</c:v>
                </c:pt>
                <c:pt idx="30234">
                  <c:v>164.8</c:v>
                </c:pt>
                <c:pt idx="30235">
                  <c:v>162.6</c:v>
                </c:pt>
                <c:pt idx="30236">
                  <c:v>166.2</c:v>
                </c:pt>
                <c:pt idx="30237">
                  <c:v>166.4</c:v>
                </c:pt>
                <c:pt idx="30238">
                  <c:v>166.4</c:v>
                </c:pt>
                <c:pt idx="30239">
                  <c:v>165.7</c:v>
                </c:pt>
                <c:pt idx="30240">
                  <c:v>166.2</c:v>
                </c:pt>
                <c:pt idx="30241">
                  <c:v>164.9</c:v>
                </c:pt>
                <c:pt idx="30242">
                  <c:v>166.8</c:v>
                </c:pt>
                <c:pt idx="30243">
                  <c:v>168.1</c:v>
                </c:pt>
                <c:pt idx="30244">
                  <c:v>165.5</c:v>
                </c:pt>
                <c:pt idx="30245">
                  <c:v>164.5</c:v>
                </c:pt>
                <c:pt idx="30246">
                  <c:v>163.1</c:v>
                </c:pt>
                <c:pt idx="30247">
                  <c:v>160.9</c:v>
                </c:pt>
                <c:pt idx="30248">
                  <c:v>160.69999999999999</c:v>
                </c:pt>
                <c:pt idx="30249">
                  <c:v>164.8</c:v>
                </c:pt>
                <c:pt idx="30250">
                  <c:v>161.30000000000001</c:v>
                </c:pt>
                <c:pt idx="30251">
                  <c:v>162.5</c:v>
                </c:pt>
                <c:pt idx="30252">
                  <c:v>161.19999999999999</c:v>
                </c:pt>
                <c:pt idx="30253">
                  <c:v>162.9</c:v>
                </c:pt>
                <c:pt idx="30254">
                  <c:v>168.2</c:v>
                </c:pt>
                <c:pt idx="30255">
                  <c:v>168.7</c:v>
                </c:pt>
                <c:pt idx="30256">
                  <c:v>164.7</c:v>
                </c:pt>
                <c:pt idx="30257">
                  <c:v>163.4</c:v>
                </c:pt>
                <c:pt idx="30258">
                  <c:v>165.3</c:v>
                </c:pt>
                <c:pt idx="30259">
                  <c:v>164.4</c:v>
                </c:pt>
                <c:pt idx="30260">
                  <c:v>164.5</c:v>
                </c:pt>
                <c:pt idx="30261">
                  <c:v>164.1</c:v>
                </c:pt>
                <c:pt idx="30262">
                  <c:v>161.9</c:v>
                </c:pt>
                <c:pt idx="30263">
                  <c:v>163.30000000000001</c:v>
                </c:pt>
                <c:pt idx="30264">
                  <c:v>165</c:v>
                </c:pt>
                <c:pt idx="30265">
                  <c:v>164.6</c:v>
                </c:pt>
                <c:pt idx="30266">
                  <c:v>162.80000000000001</c:v>
                </c:pt>
                <c:pt idx="30267">
                  <c:v>159.4</c:v>
                </c:pt>
                <c:pt idx="30268">
                  <c:v>161.19999999999999</c:v>
                </c:pt>
                <c:pt idx="30269">
                  <c:v>161.19999999999999</c:v>
                </c:pt>
                <c:pt idx="30270">
                  <c:v>158.19999999999999</c:v>
                </c:pt>
                <c:pt idx="30271">
                  <c:v>157.80000000000001</c:v>
                </c:pt>
                <c:pt idx="30272">
                  <c:v>156.5</c:v>
                </c:pt>
                <c:pt idx="30273">
                  <c:v>158.19999999999999</c:v>
                </c:pt>
                <c:pt idx="30274">
                  <c:v>158.19999999999999</c:v>
                </c:pt>
                <c:pt idx="30275">
                  <c:v>157.5</c:v>
                </c:pt>
                <c:pt idx="30276">
                  <c:v>158.1</c:v>
                </c:pt>
                <c:pt idx="30277">
                  <c:v>155.9</c:v>
                </c:pt>
                <c:pt idx="30278">
                  <c:v>153.5</c:v>
                </c:pt>
                <c:pt idx="30279">
                  <c:v>155.69999999999999</c:v>
                </c:pt>
                <c:pt idx="30280">
                  <c:v>151.30000000000001</c:v>
                </c:pt>
                <c:pt idx="30281">
                  <c:v>152.1</c:v>
                </c:pt>
                <c:pt idx="30282">
                  <c:v>150.6</c:v>
                </c:pt>
                <c:pt idx="30283">
                  <c:v>153.69999999999999</c:v>
                </c:pt>
                <c:pt idx="30284">
                  <c:v>151.19999999999999</c:v>
                </c:pt>
                <c:pt idx="30285">
                  <c:v>148.69999999999999</c:v>
                </c:pt>
                <c:pt idx="30286">
                  <c:v>151.69999999999999</c:v>
                </c:pt>
                <c:pt idx="30287">
                  <c:v>150.80000000000001</c:v>
                </c:pt>
                <c:pt idx="30288">
                  <c:v>150.9</c:v>
                </c:pt>
                <c:pt idx="30289">
                  <c:v>150</c:v>
                </c:pt>
                <c:pt idx="30290">
                  <c:v>151</c:v>
                </c:pt>
                <c:pt idx="30291">
                  <c:v>149.69999999999999</c:v>
                </c:pt>
                <c:pt idx="30292">
                  <c:v>153.30000000000001</c:v>
                </c:pt>
                <c:pt idx="30293">
                  <c:v>153.30000000000001</c:v>
                </c:pt>
                <c:pt idx="30294">
                  <c:v>153.1</c:v>
                </c:pt>
                <c:pt idx="30295">
                  <c:v>150.9</c:v>
                </c:pt>
                <c:pt idx="30296">
                  <c:v>151.1</c:v>
                </c:pt>
                <c:pt idx="30297">
                  <c:v>150</c:v>
                </c:pt>
                <c:pt idx="30298">
                  <c:v>150</c:v>
                </c:pt>
                <c:pt idx="30299">
                  <c:v>152.5</c:v>
                </c:pt>
                <c:pt idx="30300">
                  <c:v>147.30000000000001</c:v>
                </c:pt>
                <c:pt idx="30301">
                  <c:v>148.69999999999999</c:v>
                </c:pt>
                <c:pt idx="30302">
                  <c:v>149.5</c:v>
                </c:pt>
                <c:pt idx="30303">
                  <c:v>146.80000000000001</c:v>
                </c:pt>
                <c:pt idx="30304">
                  <c:v>150.30000000000001</c:v>
                </c:pt>
                <c:pt idx="30305">
                  <c:v>151.1</c:v>
                </c:pt>
                <c:pt idx="30306">
                  <c:v>147.19999999999999</c:v>
                </c:pt>
                <c:pt idx="30307">
                  <c:v>148.1</c:v>
                </c:pt>
                <c:pt idx="30308">
                  <c:v>150.30000000000001</c:v>
                </c:pt>
                <c:pt idx="30309">
                  <c:v>150.6</c:v>
                </c:pt>
                <c:pt idx="30310">
                  <c:v>144.5</c:v>
                </c:pt>
                <c:pt idx="30311">
                  <c:v>146.5</c:v>
                </c:pt>
                <c:pt idx="30312">
                  <c:v>147.69999999999999</c:v>
                </c:pt>
                <c:pt idx="30313">
                  <c:v>144.6</c:v>
                </c:pt>
                <c:pt idx="30314">
                  <c:v>147.30000000000001</c:v>
                </c:pt>
                <c:pt idx="30315">
                  <c:v>148.5</c:v>
                </c:pt>
                <c:pt idx="30316">
                  <c:v>149.9</c:v>
                </c:pt>
                <c:pt idx="30317">
                  <c:v>150.1</c:v>
                </c:pt>
                <c:pt idx="30318">
                  <c:v>150.1</c:v>
                </c:pt>
                <c:pt idx="30319">
                  <c:v>148.80000000000001</c:v>
                </c:pt>
                <c:pt idx="30320">
                  <c:v>149.30000000000001</c:v>
                </c:pt>
                <c:pt idx="30321">
                  <c:v>149.4</c:v>
                </c:pt>
                <c:pt idx="30322">
                  <c:v>150.69999999999999</c:v>
                </c:pt>
                <c:pt idx="30323">
                  <c:v>151.30000000000001</c:v>
                </c:pt>
                <c:pt idx="30324">
                  <c:v>149.19999999999999</c:v>
                </c:pt>
                <c:pt idx="30325">
                  <c:v>147</c:v>
                </c:pt>
                <c:pt idx="30326">
                  <c:v>146.9</c:v>
                </c:pt>
                <c:pt idx="30327">
                  <c:v>144.69999999999999</c:v>
                </c:pt>
                <c:pt idx="30328">
                  <c:v>139.9</c:v>
                </c:pt>
                <c:pt idx="30329">
                  <c:v>144.30000000000001</c:v>
                </c:pt>
                <c:pt idx="30330">
                  <c:v>146.30000000000001</c:v>
                </c:pt>
                <c:pt idx="30331">
                  <c:v>145.4</c:v>
                </c:pt>
                <c:pt idx="30332">
                  <c:v>143.80000000000001</c:v>
                </c:pt>
                <c:pt idx="30333">
                  <c:v>142.5</c:v>
                </c:pt>
                <c:pt idx="30334">
                  <c:v>143.80000000000001</c:v>
                </c:pt>
                <c:pt idx="30335">
                  <c:v>145.19999999999999</c:v>
                </c:pt>
                <c:pt idx="30336">
                  <c:v>145.6</c:v>
                </c:pt>
                <c:pt idx="30337">
                  <c:v>146.5</c:v>
                </c:pt>
                <c:pt idx="30338">
                  <c:v>143.80000000000001</c:v>
                </c:pt>
                <c:pt idx="30339">
                  <c:v>140.1</c:v>
                </c:pt>
                <c:pt idx="30340">
                  <c:v>145.4</c:v>
                </c:pt>
                <c:pt idx="30341">
                  <c:v>146.9</c:v>
                </c:pt>
                <c:pt idx="30342">
                  <c:v>147.5</c:v>
                </c:pt>
                <c:pt idx="30343">
                  <c:v>148.80000000000001</c:v>
                </c:pt>
                <c:pt idx="30344">
                  <c:v>149.30000000000001</c:v>
                </c:pt>
                <c:pt idx="30345">
                  <c:v>148.5</c:v>
                </c:pt>
                <c:pt idx="30346">
                  <c:v>150.69999999999999</c:v>
                </c:pt>
                <c:pt idx="30347">
                  <c:v>149</c:v>
                </c:pt>
                <c:pt idx="30348">
                  <c:v>149.9</c:v>
                </c:pt>
                <c:pt idx="30349">
                  <c:v>147.69999999999999</c:v>
                </c:pt>
                <c:pt idx="30350">
                  <c:v>148.6</c:v>
                </c:pt>
                <c:pt idx="30351">
                  <c:v>146.30000000000001</c:v>
                </c:pt>
                <c:pt idx="30352">
                  <c:v>146.19999999999999</c:v>
                </c:pt>
                <c:pt idx="30353">
                  <c:v>145.80000000000001</c:v>
                </c:pt>
                <c:pt idx="30354">
                  <c:v>144.4</c:v>
                </c:pt>
                <c:pt idx="30355">
                  <c:v>144.80000000000001</c:v>
                </c:pt>
                <c:pt idx="30356">
                  <c:v>145.4</c:v>
                </c:pt>
                <c:pt idx="30357">
                  <c:v>142.69999999999999</c:v>
                </c:pt>
                <c:pt idx="30358">
                  <c:v>144.9</c:v>
                </c:pt>
                <c:pt idx="30359">
                  <c:v>145.1</c:v>
                </c:pt>
                <c:pt idx="30360">
                  <c:v>142.69999999999999</c:v>
                </c:pt>
                <c:pt idx="30361">
                  <c:v>139.19999999999999</c:v>
                </c:pt>
                <c:pt idx="30362">
                  <c:v>141.4</c:v>
                </c:pt>
                <c:pt idx="30363">
                  <c:v>139.80000000000001</c:v>
                </c:pt>
                <c:pt idx="30364">
                  <c:v>141.5</c:v>
                </c:pt>
                <c:pt idx="30365">
                  <c:v>140.4</c:v>
                </c:pt>
                <c:pt idx="30366">
                  <c:v>142.1</c:v>
                </c:pt>
                <c:pt idx="30367">
                  <c:v>140.80000000000001</c:v>
                </c:pt>
                <c:pt idx="30368">
                  <c:v>142.4</c:v>
                </c:pt>
                <c:pt idx="30369">
                  <c:v>145.5</c:v>
                </c:pt>
                <c:pt idx="30370">
                  <c:v>145.5</c:v>
                </c:pt>
                <c:pt idx="30371">
                  <c:v>145.1</c:v>
                </c:pt>
                <c:pt idx="30372">
                  <c:v>142.80000000000001</c:v>
                </c:pt>
                <c:pt idx="30373">
                  <c:v>141.1</c:v>
                </c:pt>
                <c:pt idx="30374">
                  <c:v>142.80000000000001</c:v>
                </c:pt>
                <c:pt idx="30375">
                  <c:v>142.4</c:v>
                </c:pt>
                <c:pt idx="30376">
                  <c:v>140.6</c:v>
                </c:pt>
                <c:pt idx="30377">
                  <c:v>140</c:v>
                </c:pt>
                <c:pt idx="30378">
                  <c:v>141.30000000000001</c:v>
                </c:pt>
                <c:pt idx="30379">
                  <c:v>140</c:v>
                </c:pt>
                <c:pt idx="30380">
                  <c:v>141</c:v>
                </c:pt>
                <c:pt idx="30381">
                  <c:v>137.5</c:v>
                </c:pt>
                <c:pt idx="30382">
                  <c:v>137.5</c:v>
                </c:pt>
                <c:pt idx="30383">
                  <c:v>138.19999999999999</c:v>
                </c:pt>
                <c:pt idx="30384">
                  <c:v>138.1</c:v>
                </c:pt>
                <c:pt idx="30385">
                  <c:v>135.5</c:v>
                </c:pt>
                <c:pt idx="30386">
                  <c:v>133.9</c:v>
                </c:pt>
                <c:pt idx="30387">
                  <c:v>131.4</c:v>
                </c:pt>
                <c:pt idx="30388">
                  <c:v>129.69999999999999</c:v>
                </c:pt>
                <c:pt idx="30389">
                  <c:v>131.6</c:v>
                </c:pt>
                <c:pt idx="30390">
                  <c:v>134.5</c:v>
                </c:pt>
                <c:pt idx="30391">
                  <c:v>134.1</c:v>
                </c:pt>
                <c:pt idx="30392">
                  <c:v>135</c:v>
                </c:pt>
                <c:pt idx="30393">
                  <c:v>135.5</c:v>
                </c:pt>
                <c:pt idx="30394">
                  <c:v>136.4</c:v>
                </c:pt>
                <c:pt idx="30395">
                  <c:v>136.69999999999999</c:v>
                </c:pt>
                <c:pt idx="30396">
                  <c:v>132.80000000000001</c:v>
                </c:pt>
                <c:pt idx="30397">
                  <c:v>135.5</c:v>
                </c:pt>
                <c:pt idx="30398">
                  <c:v>134.69999999999999</c:v>
                </c:pt>
                <c:pt idx="30399">
                  <c:v>133.9</c:v>
                </c:pt>
                <c:pt idx="30400">
                  <c:v>135.19999999999999</c:v>
                </c:pt>
                <c:pt idx="30401">
                  <c:v>136.69999999999999</c:v>
                </c:pt>
                <c:pt idx="30402">
                  <c:v>133.80000000000001</c:v>
                </c:pt>
                <c:pt idx="30403">
                  <c:v>136</c:v>
                </c:pt>
                <c:pt idx="30404">
                  <c:v>133.19999999999999</c:v>
                </c:pt>
                <c:pt idx="30405">
                  <c:v>132.4</c:v>
                </c:pt>
                <c:pt idx="30406">
                  <c:v>131.1</c:v>
                </c:pt>
                <c:pt idx="30407">
                  <c:v>131.30000000000001</c:v>
                </c:pt>
                <c:pt idx="30408">
                  <c:v>131.69999999999999</c:v>
                </c:pt>
                <c:pt idx="30409">
                  <c:v>133.1</c:v>
                </c:pt>
                <c:pt idx="30410">
                  <c:v>131.69999999999999</c:v>
                </c:pt>
                <c:pt idx="30411">
                  <c:v>135.5</c:v>
                </c:pt>
                <c:pt idx="30412">
                  <c:v>135.5</c:v>
                </c:pt>
                <c:pt idx="30413">
                  <c:v>136.19999999999999</c:v>
                </c:pt>
                <c:pt idx="30414">
                  <c:v>133.1</c:v>
                </c:pt>
                <c:pt idx="30415">
                  <c:v>137</c:v>
                </c:pt>
                <c:pt idx="30416">
                  <c:v>135.69999999999999</c:v>
                </c:pt>
                <c:pt idx="30417">
                  <c:v>136.4</c:v>
                </c:pt>
                <c:pt idx="30418">
                  <c:v>135.5</c:v>
                </c:pt>
                <c:pt idx="30419">
                  <c:v>134.69999999999999</c:v>
                </c:pt>
                <c:pt idx="30420">
                  <c:v>131.69999999999999</c:v>
                </c:pt>
                <c:pt idx="30421">
                  <c:v>133.5</c:v>
                </c:pt>
                <c:pt idx="30422">
                  <c:v>131.19999999999999</c:v>
                </c:pt>
                <c:pt idx="30423">
                  <c:v>132.30000000000001</c:v>
                </c:pt>
                <c:pt idx="30424">
                  <c:v>132.30000000000001</c:v>
                </c:pt>
                <c:pt idx="30425">
                  <c:v>133.69999999999999</c:v>
                </c:pt>
                <c:pt idx="30426">
                  <c:v>134.4</c:v>
                </c:pt>
                <c:pt idx="30427">
                  <c:v>132.6</c:v>
                </c:pt>
                <c:pt idx="30428">
                  <c:v>132.30000000000001</c:v>
                </c:pt>
                <c:pt idx="30429">
                  <c:v>131.6</c:v>
                </c:pt>
                <c:pt idx="30430">
                  <c:v>132.1</c:v>
                </c:pt>
                <c:pt idx="30431">
                  <c:v>132.30000000000001</c:v>
                </c:pt>
                <c:pt idx="30432">
                  <c:v>130.80000000000001</c:v>
                </c:pt>
                <c:pt idx="30433">
                  <c:v>130.80000000000001</c:v>
                </c:pt>
                <c:pt idx="30434">
                  <c:v>132.4</c:v>
                </c:pt>
                <c:pt idx="30435">
                  <c:v>132.4</c:v>
                </c:pt>
                <c:pt idx="30436">
                  <c:v>132.80000000000001</c:v>
                </c:pt>
                <c:pt idx="30437">
                  <c:v>133.69999999999999</c:v>
                </c:pt>
                <c:pt idx="30438">
                  <c:v>132.30000000000001</c:v>
                </c:pt>
                <c:pt idx="30439">
                  <c:v>129.69999999999999</c:v>
                </c:pt>
                <c:pt idx="30440">
                  <c:v>127</c:v>
                </c:pt>
                <c:pt idx="30441">
                  <c:v>127.4</c:v>
                </c:pt>
                <c:pt idx="30442">
                  <c:v>125.2</c:v>
                </c:pt>
                <c:pt idx="30443">
                  <c:v>126.9</c:v>
                </c:pt>
                <c:pt idx="30444">
                  <c:v>126.6</c:v>
                </c:pt>
                <c:pt idx="30445">
                  <c:v>126.6</c:v>
                </c:pt>
                <c:pt idx="30446">
                  <c:v>122.7</c:v>
                </c:pt>
                <c:pt idx="30447">
                  <c:v>124.4</c:v>
                </c:pt>
                <c:pt idx="30448">
                  <c:v>124.4</c:v>
                </c:pt>
                <c:pt idx="30449">
                  <c:v>125.8</c:v>
                </c:pt>
                <c:pt idx="30450">
                  <c:v>127.2</c:v>
                </c:pt>
                <c:pt idx="30451">
                  <c:v>125.4</c:v>
                </c:pt>
                <c:pt idx="30452">
                  <c:v>126</c:v>
                </c:pt>
                <c:pt idx="30453">
                  <c:v>124.6</c:v>
                </c:pt>
                <c:pt idx="30454">
                  <c:v>125.9</c:v>
                </c:pt>
                <c:pt idx="30455">
                  <c:v>126.8</c:v>
                </c:pt>
                <c:pt idx="30456">
                  <c:v>124.8</c:v>
                </c:pt>
                <c:pt idx="30457">
                  <c:v>126.6</c:v>
                </c:pt>
                <c:pt idx="30458">
                  <c:v>127.3</c:v>
                </c:pt>
                <c:pt idx="30459">
                  <c:v>125.5</c:v>
                </c:pt>
                <c:pt idx="30460">
                  <c:v>122.4</c:v>
                </c:pt>
                <c:pt idx="30461">
                  <c:v>118.1</c:v>
                </c:pt>
                <c:pt idx="30462">
                  <c:v>119.9</c:v>
                </c:pt>
                <c:pt idx="30463">
                  <c:v>120.8</c:v>
                </c:pt>
                <c:pt idx="30464">
                  <c:v>120.4</c:v>
                </c:pt>
                <c:pt idx="30465">
                  <c:v>119.4</c:v>
                </c:pt>
              </c:numCache>
            </c:numRef>
          </c:yVal>
          <c:smooth val="0"/>
        </c:ser>
        <c:ser>
          <c:idx val="2"/>
          <c:order val="1"/>
          <c:tx>
            <c:v>Vehicle Speed</c:v>
          </c:tx>
          <c:spPr>
            <a:ln w="22225">
              <a:solidFill>
                <a:schemeClr val="tx2">
                  <a:lumMod val="60000"/>
                  <a:lumOff val="40000"/>
                </a:schemeClr>
              </a:solidFill>
            </a:ln>
          </c:spPr>
          <c:marker>
            <c:symbol val="none"/>
          </c:marker>
          <c:xVal>
            <c:numRef>
              <c:f>Data!$CT$4:$CT$35000</c:f>
              <c:numCache>
                <c:formatCode>General</c:formatCode>
                <c:ptCount val="34997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1E-3</c:v>
                </c:pt>
                <c:pt idx="53">
                  <c:v>5.0000000000000001E-3</c:v>
                </c:pt>
                <c:pt idx="54">
                  <c:v>1.7000000000000001E-2</c:v>
                </c:pt>
                <c:pt idx="55">
                  <c:v>3.2000000000000001E-2</c:v>
                </c:pt>
                <c:pt idx="56">
                  <c:v>4.4999999999999998E-2</c:v>
                </c:pt>
                <c:pt idx="57">
                  <c:v>5.7000000000000002E-2</c:v>
                </c:pt>
                <c:pt idx="58">
                  <c:v>7.0000000000000007E-2</c:v>
                </c:pt>
                <c:pt idx="59">
                  <c:v>8.4000000000000005E-2</c:v>
                </c:pt>
                <c:pt idx="60">
                  <c:v>9.8000000000000004E-2</c:v>
                </c:pt>
                <c:pt idx="61">
                  <c:v>0.111</c:v>
                </c:pt>
                <c:pt idx="62">
                  <c:v>0.125</c:v>
                </c:pt>
                <c:pt idx="63">
                  <c:v>0.13900000000000001</c:v>
                </c:pt>
                <c:pt idx="64">
                  <c:v>0.152</c:v>
                </c:pt>
                <c:pt idx="65">
                  <c:v>0.16500000000000001</c:v>
                </c:pt>
                <c:pt idx="66">
                  <c:v>0.17899999999999999</c:v>
                </c:pt>
                <c:pt idx="67">
                  <c:v>0.192</c:v>
                </c:pt>
                <c:pt idx="68">
                  <c:v>0.20599999999999999</c:v>
                </c:pt>
                <c:pt idx="69">
                  <c:v>0.219</c:v>
                </c:pt>
                <c:pt idx="70">
                  <c:v>0.23200000000000001</c:v>
                </c:pt>
                <c:pt idx="71">
                  <c:v>0.245</c:v>
                </c:pt>
                <c:pt idx="72">
                  <c:v>0.25800000000000001</c:v>
                </c:pt>
                <c:pt idx="73">
                  <c:v>0.27100000000000002</c:v>
                </c:pt>
                <c:pt idx="74">
                  <c:v>0.28399999999999997</c:v>
                </c:pt>
                <c:pt idx="75">
                  <c:v>0.29799999999999999</c:v>
                </c:pt>
                <c:pt idx="76">
                  <c:v>0.311</c:v>
                </c:pt>
                <c:pt idx="77">
                  <c:v>0.32400000000000001</c:v>
                </c:pt>
                <c:pt idx="78">
                  <c:v>0.33700000000000002</c:v>
                </c:pt>
                <c:pt idx="79">
                  <c:v>0.35</c:v>
                </c:pt>
                <c:pt idx="80">
                  <c:v>0.36199999999999999</c:v>
                </c:pt>
                <c:pt idx="81">
                  <c:v>0.375</c:v>
                </c:pt>
                <c:pt idx="82">
                  <c:v>0.38800000000000001</c:v>
                </c:pt>
                <c:pt idx="83">
                  <c:v>0.4</c:v>
                </c:pt>
                <c:pt idx="84">
                  <c:v>0.41299999999999998</c:v>
                </c:pt>
                <c:pt idx="85">
                  <c:v>0.42599999999999999</c:v>
                </c:pt>
                <c:pt idx="86">
                  <c:v>0.439</c:v>
                </c:pt>
                <c:pt idx="87">
                  <c:v>0.45100000000000001</c:v>
                </c:pt>
                <c:pt idx="88">
                  <c:v>0.46500000000000002</c:v>
                </c:pt>
                <c:pt idx="89">
                  <c:v>0.48099999999999998</c:v>
                </c:pt>
                <c:pt idx="90">
                  <c:v>0.501</c:v>
                </c:pt>
                <c:pt idx="91">
                  <c:v>0.52200000000000002</c:v>
                </c:pt>
                <c:pt idx="92">
                  <c:v>0.54300000000000004</c:v>
                </c:pt>
                <c:pt idx="93">
                  <c:v>0.56399999999999995</c:v>
                </c:pt>
                <c:pt idx="94">
                  <c:v>0.58399999999999996</c:v>
                </c:pt>
                <c:pt idx="95">
                  <c:v>0.60099999999999998</c:v>
                </c:pt>
                <c:pt idx="96">
                  <c:v>0.61699999999999999</c:v>
                </c:pt>
                <c:pt idx="97">
                  <c:v>0.63300000000000001</c:v>
                </c:pt>
                <c:pt idx="98">
                  <c:v>0.65</c:v>
                </c:pt>
                <c:pt idx="99">
                  <c:v>0.66400000000000003</c:v>
                </c:pt>
                <c:pt idx="100">
                  <c:v>0.67800000000000005</c:v>
                </c:pt>
                <c:pt idx="101">
                  <c:v>0.69299999999999995</c:v>
                </c:pt>
                <c:pt idx="102">
                  <c:v>0.70899999999999996</c:v>
                </c:pt>
                <c:pt idx="103">
                  <c:v>0.72899999999999998</c:v>
                </c:pt>
                <c:pt idx="104">
                  <c:v>0.753</c:v>
                </c:pt>
                <c:pt idx="105">
                  <c:v>0.77900000000000003</c:v>
                </c:pt>
                <c:pt idx="106">
                  <c:v>0.80200000000000005</c:v>
                </c:pt>
                <c:pt idx="107">
                  <c:v>0.81699999999999995</c:v>
                </c:pt>
                <c:pt idx="108">
                  <c:v>0.83099999999999996</c:v>
                </c:pt>
                <c:pt idx="109">
                  <c:v>0.84499999999999997</c:v>
                </c:pt>
                <c:pt idx="110">
                  <c:v>0.86</c:v>
                </c:pt>
                <c:pt idx="111">
                  <c:v>0.874</c:v>
                </c:pt>
                <c:pt idx="112">
                  <c:v>0.88900000000000001</c:v>
                </c:pt>
                <c:pt idx="113">
                  <c:v>0.90300000000000002</c:v>
                </c:pt>
                <c:pt idx="114">
                  <c:v>0.91800000000000004</c:v>
                </c:pt>
                <c:pt idx="115">
                  <c:v>0.93200000000000005</c:v>
                </c:pt>
                <c:pt idx="116">
                  <c:v>0.94699999999999995</c:v>
                </c:pt>
                <c:pt idx="117">
                  <c:v>0.96099999999999997</c:v>
                </c:pt>
                <c:pt idx="118">
                  <c:v>0.97599999999999998</c:v>
                </c:pt>
                <c:pt idx="119">
                  <c:v>0.99</c:v>
                </c:pt>
                <c:pt idx="120">
                  <c:v>1.0049999999999999</c:v>
                </c:pt>
                <c:pt idx="121">
                  <c:v>1.0189999999999999</c:v>
                </c:pt>
                <c:pt idx="122">
                  <c:v>1.034</c:v>
                </c:pt>
                <c:pt idx="123">
                  <c:v>1.048</c:v>
                </c:pt>
                <c:pt idx="124">
                  <c:v>1.0629999999999999</c:v>
                </c:pt>
                <c:pt idx="125">
                  <c:v>1.077</c:v>
                </c:pt>
                <c:pt idx="126">
                  <c:v>1.0920000000000001</c:v>
                </c:pt>
                <c:pt idx="127">
                  <c:v>1.1060000000000001</c:v>
                </c:pt>
                <c:pt idx="128">
                  <c:v>1.121</c:v>
                </c:pt>
                <c:pt idx="129">
                  <c:v>1.135</c:v>
                </c:pt>
                <c:pt idx="130">
                  <c:v>1.1499999999999999</c:v>
                </c:pt>
                <c:pt idx="131">
                  <c:v>1.1639999999999999</c:v>
                </c:pt>
                <c:pt idx="132">
                  <c:v>1.179</c:v>
                </c:pt>
                <c:pt idx="133">
                  <c:v>1.1930000000000001</c:v>
                </c:pt>
                <c:pt idx="134">
                  <c:v>1.208</c:v>
                </c:pt>
                <c:pt idx="135">
                  <c:v>1.222</c:v>
                </c:pt>
                <c:pt idx="136">
                  <c:v>1.2370000000000001</c:v>
                </c:pt>
                <c:pt idx="137">
                  <c:v>1.2509999999999999</c:v>
                </c:pt>
                <c:pt idx="138">
                  <c:v>1.266</c:v>
                </c:pt>
                <c:pt idx="139">
                  <c:v>1.28</c:v>
                </c:pt>
                <c:pt idx="140">
                  <c:v>1.2949999999999999</c:v>
                </c:pt>
                <c:pt idx="141">
                  <c:v>1.31</c:v>
                </c:pt>
                <c:pt idx="142">
                  <c:v>1.3240000000000001</c:v>
                </c:pt>
                <c:pt idx="143">
                  <c:v>1.3380000000000001</c:v>
                </c:pt>
                <c:pt idx="144">
                  <c:v>1.3520000000000001</c:v>
                </c:pt>
                <c:pt idx="145">
                  <c:v>1.3660000000000001</c:v>
                </c:pt>
                <c:pt idx="146">
                  <c:v>1.38</c:v>
                </c:pt>
                <c:pt idx="147">
                  <c:v>1.3939999999999999</c:v>
                </c:pt>
                <c:pt idx="148">
                  <c:v>1.4079999999999999</c:v>
                </c:pt>
                <c:pt idx="149">
                  <c:v>1.4219999999999999</c:v>
                </c:pt>
                <c:pt idx="150">
                  <c:v>1.4359999999999999</c:v>
                </c:pt>
                <c:pt idx="151">
                  <c:v>1.45</c:v>
                </c:pt>
                <c:pt idx="152">
                  <c:v>1.4630000000000001</c:v>
                </c:pt>
                <c:pt idx="153">
                  <c:v>1.4770000000000001</c:v>
                </c:pt>
                <c:pt idx="154">
                  <c:v>1.4910000000000001</c:v>
                </c:pt>
                <c:pt idx="155">
                  <c:v>1.504</c:v>
                </c:pt>
                <c:pt idx="156">
                  <c:v>1.518</c:v>
                </c:pt>
                <c:pt idx="157">
                  <c:v>1.5309999999999999</c:v>
                </c:pt>
                <c:pt idx="158">
                  <c:v>1.5449999999999999</c:v>
                </c:pt>
                <c:pt idx="159">
                  <c:v>1.5580000000000001</c:v>
                </c:pt>
                <c:pt idx="160">
                  <c:v>1.571</c:v>
                </c:pt>
                <c:pt idx="161">
                  <c:v>1.585</c:v>
                </c:pt>
                <c:pt idx="162">
                  <c:v>1.5980000000000001</c:v>
                </c:pt>
                <c:pt idx="163">
                  <c:v>1.6120000000000001</c:v>
                </c:pt>
                <c:pt idx="164">
                  <c:v>1.625</c:v>
                </c:pt>
                <c:pt idx="165">
                  <c:v>1.6379999999999999</c:v>
                </c:pt>
                <c:pt idx="166">
                  <c:v>1.6519999999999999</c:v>
                </c:pt>
                <c:pt idx="167">
                  <c:v>1.665</c:v>
                </c:pt>
                <c:pt idx="168">
                  <c:v>1.679</c:v>
                </c:pt>
                <c:pt idx="169">
                  <c:v>1.6930000000000001</c:v>
                </c:pt>
                <c:pt idx="170">
                  <c:v>1.7070000000000001</c:v>
                </c:pt>
                <c:pt idx="171">
                  <c:v>1.7210000000000001</c:v>
                </c:pt>
                <c:pt idx="172">
                  <c:v>1.734</c:v>
                </c:pt>
                <c:pt idx="173">
                  <c:v>1.748</c:v>
                </c:pt>
                <c:pt idx="174">
                  <c:v>1.762</c:v>
                </c:pt>
                <c:pt idx="175">
                  <c:v>1.7749999999999999</c:v>
                </c:pt>
                <c:pt idx="176">
                  <c:v>1.7889999999999999</c:v>
                </c:pt>
                <c:pt idx="177">
                  <c:v>1.802</c:v>
                </c:pt>
                <c:pt idx="178">
                  <c:v>1.8160000000000001</c:v>
                </c:pt>
                <c:pt idx="179">
                  <c:v>1.83</c:v>
                </c:pt>
                <c:pt idx="180">
                  <c:v>1.843</c:v>
                </c:pt>
                <c:pt idx="181">
                  <c:v>1.857</c:v>
                </c:pt>
                <c:pt idx="182">
                  <c:v>1.87</c:v>
                </c:pt>
                <c:pt idx="183">
                  <c:v>1.8839999999999999</c:v>
                </c:pt>
                <c:pt idx="184">
                  <c:v>1.897</c:v>
                </c:pt>
                <c:pt idx="185">
                  <c:v>1.91</c:v>
                </c:pt>
                <c:pt idx="186">
                  <c:v>1.9239999999999999</c:v>
                </c:pt>
                <c:pt idx="187">
                  <c:v>1.9370000000000001</c:v>
                </c:pt>
                <c:pt idx="188">
                  <c:v>1.95</c:v>
                </c:pt>
                <c:pt idx="189">
                  <c:v>1.9630000000000001</c:v>
                </c:pt>
                <c:pt idx="190">
                  <c:v>1.976</c:v>
                </c:pt>
                <c:pt idx="191">
                  <c:v>1.988</c:v>
                </c:pt>
                <c:pt idx="192">
                  <c:v>2.0009999999999999</c:v>
                </c:pt>
                <c:pt idx="193">
                  <c:v>2.0139999999999998</c:v>
                </c:pt>
                <c:pt idx="194">
                  <c:v>2.0259999999999998</c:v>
                </c:pt>
                <c:pt idx="195">
                  <c:v>2.0390000000000001</c:v>
                </c:pt>
                <c:pt idx="196">
                  <c:v>2.052</c:v>
                </c:pt>
                <c:pt idx="197">
                  <c:v>2.0640000000000001</c:v>
                </c:pt>
                <c:pt idx="198">
                  <c:v>2.077</c:v>
                </c:pt>
                <c:pt idx="199">
                  <c:v>2.09</c:v>
                </c:pt>
                <c:pt idx="200">
                  <c:v>2.1019999999999999</c:v>
                </c:pt>
                <c:pt idx="201">
                  <c:v>2.1150000000000002</c:v>
                </c:pt>
                <c:pt idx="202">
                  <c:v>2.1280000000000001</c:v>
                </c:pt>
                <c:pt idx="203">
                  <c:v>2.141</c:v>
                </c:pt>
                <c:pt idx="204">
                  <c:v>2.1539999999999999</c:v>
                </c:pt>
                <c:pt idx="205">
                  <c:v>2.1669999999999998</c:v>
                </c:pt>
                <c:pt idx="206">
                  <c:v>2.1800000000000002</c:v>
                </c:pt>
                <c:pt idx="207">
                  <c:v>2.1930000000000001</c:v>
                </c:pt>
                <c:pt idx="208">
                  <c:v>2.206</c:v>
                </c:pt>
                <c:pt idx="209">
                  <c:v>2.2189999999999999</c:v>
                </c:pt>
                <c:pt idx="210">
                  <c:v>2.2320000000000002</c:v>
                </c:pt>
                <c:pt idx="211">
                  <c:v>2.2450000000000001</c:v>
                </c:pt>
                <c:pt idx="212">
                  <c:v>2.258</c:v>
                </c:pt>
                <c:pt idx="213">
                  <c:v>2.2709999999999999</c:v>
                </c:pt>
                <c:pt idx="214">
                  <c:v>2.2839999999999998</c:v>
                </c:pt>
                <c:pt idx="215">
                  <c:v>2.2970000000000002</c:v>
                </c:pt>
                <c:pt idx="216">
                  <c:v>2.31</c:v>
                </c:pt>
                <c:pt idx="217">
                  <c:v>2.323</c:v>
                </c:pt>
                <c:pt idx="218">
                  <c:v>2.335</c:v>
                </c:pt>
                <c:pt idx="219">
                  <c:v>2.3479999999999999</c:v>
                </c:pt>
                <c:pt idx="220">
                  <c:v>2.3610000000000002</c:v>
                </c:pt>
                <c:pt idx="221">
                  <c:v>2.3740000000000001</c:v>
                </c:pt>
                <c:pt idx="222">
                  <c:v>2.3860000000000001</c:v>
                </c:pt>
                <c:pt idx="223">
                  <c:v>2.399</c:v>
                </c:pt>
                <c:pt idx="224">
                  <c:v>2.4119999999999999</c:v>
                </c:pt>
                <c:pt idx="225">
                  <c:v>2.4239999999999999</c:v>
                </c:pt>
                <c:pt idx="226">
                  <c:v>2.4369999999999998</c:v>
                </c:pt>
                <c:pt idx="227">
                  <c:v>2.4489999999999998</c:v>
                </c:pt>
                <c:pt idx="228">
                  <c:v>2.4609999999999999</c:v>
                </c:pt>
                <c:pt idx="229">
                  <c:v>2.4740000000000002</c:v>
                </c:pt>
                <c:pt idx="230">
                  <c:v>2.4860000000000002</c:v>
                </c:pt>
                <c:pt idx="231">
                  <c:v>2.4990000000000001</c:v>
                </c:pt>
                <c:pt idx="232">
                  <c:v>2.5110000000000001</c:v>
                </c:pt>
                <c:pt idx="233">
                  <c:v>2.524</c:v>
                </c:pt>
                <c:pt idx="234">
                  <c:v>2.536</c:v>
                </c:pt>
                <c:pt idx="235">
                  <c:v>2.548</c:v>
                </c:pt>
                <c:pt idx="236">
                  <c:v>2.56</c:v>
                </c:pt>
                <c:pt idx="237">
                  <c:v>2.5720000000000001</c:v>
                </c:pt>
                <c:pt idx="238">
                  <c:v>2.5840000000000001</c:v>
                </c:pt>
                <c:pt idx="239">
                  <c:v>2.597</c:v>
                </c:pt>
                <c:pt idx="240">
                  <c:v>2.609</c:v>
                </c:pt>
                <c:pt idx="241">
                  <c:v>2.621</c:v>
                </c:pt>
                <c:pt idx="242">
                  <c:v>2.633</c:v>
                </c:pt>
                <c:pt idx="243">
                  <c:v>2.645</c:v>
                </c:pt>
                <c:pt idx="244">
                  <c:v>2.657</c:v>
                </c:pt>
                <c:pt idx="245">
                  <c:v>2.67</c:v>
                </c:pt>
                <c:pt idx="246">
                  <c:v>2.6819999999999999</c:v>
                </c:pt>
                <c:pt idx="247">
                  <c:v>2.694</c:v>
                </c:pt>
                <c:pt idx="248">
                  <c:v>2.706</c:v>
                </c:pt>
                <c:pt idx="249">
                  <c:v>2.718</c:v>
                </c:pt>
                <c:pt idx="250">
                  <c:v>2.73</c:v>
                </c:pt>
                <c:pt idx="251">
                  <c:v>2.7429999999999999</c:v>
                </c:pt>
                <c:pt idx="252">
                  <c:v>2.7549999999999999</c:v>
                </c:pt>
                <c:pt idx="253">
                  <c:v>2.7669999999999999</c:v>
                </c:pt>
                <c:pt idx="254">
                  <c:v>2.7789999999999999</c:v>
                </c:pt>
                <c:pt idx="255">
                  <c:v>2.7909999999999999</c:v>
                </c:pt>
                <c:pt idx="256">
                  <c:v>2.8029999999999999</c:v>
                </c:pt>
                <c:pt idx="257">
                  <c:v>2.8159999999999998</c:v>
                </c:pt>
                <c:pt idx="258">
                  <c:v>2.8279999999999998</c:v>
                </c:pt>
                <c:pt idx="259">
                  <c:v>2.84</c:v>
                </c:pt>
                <c:pt idx="260">
                  <c:v>2.8519999999999999</c:v>
                </c:pt>
                <c:pt idx="261">
                  <c:v>2.8639999999999999</c:v>
                </c:pt>
                <c:pt idx="262">
                  <c:v>2.8759999999999999</c:v>
                </c:pt>
                <c:pt idx="263">
                  <c:v>2.8879999999999999</c:v>
                </c:pt>
                <c:pt idx="264">
                  <c:v>2.9009999999999998</c:v>
                </c:pt>
                <c:pt idx="265">
                  <c:v>2.9140000000000001</c:v>
                </c:pt>
                <c:pt idx="266">
                  <c:v>2.9260000000000002</c:v>
                </c:pt>
                <c:pt idx="267">
                  <c:v>2.9380000000000002</c:v>
                </c:pt>
                <c:pt idx="268">
                  <c:v>2.95</c:v>
                </c:pt>
                <c:pt idx="269">
                  <c:v>2.9630000000000001</c:v>
                </c:pt>
                <c:pt idx="270">
                  <c:v>2.9750000000000001</c:v>
                </c:pt>
                <c:pt idx="271">
                  <c:v>2.9870000000000001</c:v>
                </c:pt>
                <c:pt idx="272">
                  <c:v>2.9990000000000001</c:v>
                </c:pt>
                <c:pt idx="273">
                  <c:v>3.0110000000000001</c:v>
                </c:pt>
                <c:pt idx="274">
                  <c:v>3.0230000000000001</c:v>
                </c:pt>
                <c:pt idx="275">
                  <c:v>3.036</c:v>
                </c:pt>
                <c:pt idx="276">
                  <c:v>3.048</c:v>
                </c:pt>
                <c:pt idx="277">
                  <c:v>3.06</c:v>
                </c:pt>
                <c:pt idx="278">
                  <c:v>3.0720000000000001</c:v>
                </c:pt>
                <c:pt idx="279">
                  <c:v>3.085</c:v>
                </c:pt>
                <c:pt idx="280">
                  <c:v>3.097</c:v>
                </c:pt>
                <c:pt idx="281">
                  <c:v>3.109</c:v>
                </c:pt>
                <c:pt idx="282">
                  <c:v>3.121</c:v>
                </c:pt>
                <c:pt idx="283">
                  <c:v>3.133</c:v>
                </c:pt>
                <c:pt idx="284">
                  <c:v>3.145</c:v>
                </c:pt>
                <c:pt idx="285">
                  <c:v>3.157</c:v>
                </c:pt>
                <c:pt idx="286">
                  <c:v>3.1680000000000001</c:v>
                </c:pt>
                <c:pt idx="287">
                  <c:v>3.18</c:v>
                </c:pt>
                <c:pt idx="288">
                  <c:v>3.1920000000000002</c:v>
                </c:pt>
                <c:pt idx="289">
                  <c:v>3.2029999999999998</c:v>
                </c:pt>
                <c:pt idx="290">
                  <c:v>3.2149999999999999</c:v>
                </c:pt>
                <c:pt idx="291">
                  <c:v>3.2269999999999999</c:v>
                </c:pt>
                <c:pt idx="292">
                  <c:v>3.2389999999999999</c:v>
                </c:pt>
                <c:pt idx="293">
                  <c:v>3.2509999999999999</c:v>
                </c:pt>
                <c:pt idx="294">
                  <c:v>3.262</c:v>
                </c:pt>
                <c:pt idx="295">
                  <c:v>3.274</c:v>
                </c:pt>
                <c:pt idx="296">
                  <c:v>3.286</c:v>
                </c:pt>
                <c:pt idx="297">
                  <c:v>3.298</c:v>
                </c:pt>
                <c:pt idx="298">
                  <c:v>3.3090000000000002</c:v>
                </c:pt>
                <c:pt idx="299">
                  <c:v>3.3210000000000002</c:v>
                </c:pt>
                <c:pt idx="300">
                  <c:v>3.3330000000000002</c:v>
                </c:pt>
                <c:pt idx="301">
                  <c:v>3.3439999999999999</c:v>
                </c:pt>
                <c:pt idx="302">
                  <c:v>3.3559999999999999</c:v>
                </c:pt>
                <c:pt idx="303">
                  <c:v>3.3679999999999999</c:v>
                </c:pt>
                <c:pt idx="304">
                  <c:v>3.379</c:v>
                </c:pt>
                <c:pt idx="305">
                  <c:v>3.391</c:v>
                </c:pt>
                <c:pt idx="306">
                  <c:v>3.403</c:v>
                </c:pt>
                <c:pt idx="307">
                  <c:v>3.4140000000000001</c:v>
                </c:pt>
                <c:pt idx="308">
                  <c:v>3.4260000000000002</c:v>
                </c:pt>
                <c:pt idx="309">
                  <c:v>3.4380000000000002</c:v>
                </c:pt>
                <c:pt idx="310">
                  <c:v>3.45</c:v>
                </c:pt>
                <c:pt idx="311">
                  <c:v>3.4609999999999999</c:v>
                </c:pt>
                <c:pt idx="312">
                  <c:v>3.4729999999999999</c:v>
                </c:pt>
                <c:pt idx="313">
                  <c:v>3.4849999999999999</c:v>
                </c:pt>
                <c:pt idx="314">
                  <c:v>3.496</c:v>
                </c:pt>
                <c:pt idx="315">
                  <c:v>3.508</c:v>
                </c:pt>
                <c:pt idx="316">
                  <c:v>3.52</c:v>
                </c:pt>
                <c:pt idx="317">
                  <c:v>3.5310000000000001</c:v>
                </c:pt>
                <c:pt idx="318">
                  <c:v>3.5430000000000001</c:v>
                </c:pt>
                <c:pt idx="319">
                  <c:v>3.5550000000000002</c:v>
                </c:pt>
                <c:pt idx="320">
                  <c:v>3.5670000000000002</c:v>
                </c:pt>
                <c:pt idx="321">
                  <c:v>3.5790000000000002</c:v>
                </c:pt>
                <c:pt idx="322">
                  <c:v>3.5910000000000002</c:v>
                </c:pt>
                <c:pt idx="323">
                  <c:v>3.6030000000000002</c:v>
                </c:pt>
                <c:pt idx="324">
                  <c:v>3.6150000000000002</c:v>
                </c:pt>
                <c:pt idx="325">
                  <c:v>3.6269999999999998</c:v>
                </c:pt>
                <c:pt idx="326">
                  <c:v>3.6389999999999998</c:v>
                </c:pt>
                <c:pt idx="327">
                  <c:v>3.6509999999999998</c:v>
                </c:pt>
                <c:pt idx="328">
                  <c:v>3.6629999999999998</c:v>
                </c:pt>
                <c:pt idx="329">
                  <c:v>3.6749999999999998</c:v>
                </c:pt>
                <c:pt idx="330">
                  <c:v>3.6869999999999998</c:v>
                </c:pt>
                <c:pt idx="331">
                  <c:v>3.698</c:v>
                </c:pt>
                <c:pt idx="332">
                  <c:v>3.71</c:v>
                </c:pt>
                <c:pt idx="333">
                  <c:v>3.722</c:v>
                </c:pt>
                <c:pt idx="334">
                  <c:v>3.7330000000000001</c:v>
                </c:pt>
                <c:pt idx="335">
                  <c:v>3.7450000000000001</c:v>
                </c:pt>
                <c:pt idx="336">
                  <c:v>3.7570000000000001</c:v>
                </c:pt>
                <c:pt idx="337">
                  <c:v>3.7679999999999998</c:v>
                </c:pt>
                <c:pt idx="338">
                  <c:v>3.78</c:v>
                </c:pt>
                <c:pt idx="339">
                  <c:v>3.7919999999999998</c:v>
                </c:pt>
                <c:pt idx="340">
                  <c:v>3.8029999999999999</c:v>
                </c:pt>
                <c:pt idx="341">
                  <c:v>3.8149999999999999</c:v>
                </c:pt>
                <c:pt idx="342">
                  <c:v>3.827</c:v>
                </c:pt>
                <c:pt idx="343">
                  <c:v>3.839</c:v>
                </c:pt>
                <c:pt idx="344">
                  <c:v>3.85</c:v>
                </c:pt>
                <c:pt idx="345">
                  <c:v>3.8620000000000001</c:v>
                </c:pt>
                <c:pt idx="346">
                  <c:v>3.8730000000000002</c:v>
                </c:pt>
                <c:pt idx="347">
                  <c:v>3.8839999999999999</c:v>
                </c:pt>
                <c:pt idx="348">
                  <c:v>3.8959999999999999</c:v>
                </c:pt>
                <c:pt idx="349">
                  <c:v>3.907</c:v>
                </c:pt>
                <c:pt idx="350">
                  <c:v>3.9180000000000001</c:v>
                </c:pt>
                <c:pt idx="351">
                  <c:v>3.93</c:v>
                </c:pt>
                <c:pt idx="352">
                  <c:v>3.9409999999999998</c:v>
                </c:pt>
                <c:pt idx="353">
                  <c:v>3.952</c:v>
                </c:pt>
                <c:pt idx="354">
                  <c:v>3.964</c:v>
                </c:pt>
                <c:pt idx="355">
                  <c:v>3.9750000000000001</c:v>
                </c:pt>
                <c:pt idx="356">
                  <c:v>3.9860000000000002</c:v>
                </c:pt>
                <c:pt idx="357">
                  <c:v>3.9969999999999999</c:v>
                </c:pt>
                <c:pt idx="358">
                  <c:v>4.008</c:v>
                </c:pt>
                <c:pt idx="359">
                  <c:v>4.0199999999999996</c:v>
                </c:pt>
                <c:pt idx="360">
                  <c:v>4.0309999999999997</c:v>
                </c:pt>
                <c:pt idx="361">
                  <c:v>4.0419999999999998</c:v>
                </c:pt>
                <c:pt idx="362">
                  <c:v>4.0529999999999999</c:v>
                </c:pt>
                <c:pt idx="363">
                  <c:v>4.0650000000000004</c:v>
                </c:pt>
                <c:pt idx="364">
                  <c:v>4.0759999999999996</c:v>
                </c:pt>
                <c:pt idx="365">
                  <c:v>4.0869999999999997</c:v>
                </c:pt>
                <c:pt idx="366">
                  <c:v>4.0979999999999999</c:v>
                </c:pt>
                <c:pt idx="367">
                  <c:v>4.1100000000000003</c:v>
                </c:pt>
                <c:pt idx="368">
                  <c:v>4.1210000000000004</c:v>
                </c:pt>
                <c:pt idx="369">
                  <c:v>4.1319999999999997</c:v>
                </c:pt>
                <c:pt idx="370">
                  <c:v>4.1429999999999998</c:v>
                </c:pt>
                <c:pt idx="371">
                  <c:v>4.1550000000000002</c:v>
                </c:pt>
                <c:pt idx="372">
                  <c:v>4.1660000000000004</c:v>
                </c:pt>
                <c:pt idx="373">
                  <c:v>4.1769999999999996</c:v>
                </c:pt>
                <c:pt idx="374">
                  <c:v>4.1879999999999997</c:v>
                </c:pt>
                <c:pt idx="375">
                  <c:v>4.1989999999999998</c:v>
                </c:pt>
                <c:pt idx="376">
                  <c:v>4.2110000000000003</c:v>
                </c:pt>
                <c:pt idx="377">
                  <c:v>4.2220000000000004</c:v>
                </c:pt>
                <c:pt idx="378">
                  <c:v>4.2329999999999997</c:v>
                </c:pt>
                <c:pt idx="379">
                  <c:v>4.2439999999999998</c:v>
                </c:pt>
                <c:pt idx="380">
                  <c:v>4.2560000000000002</c:v>
                </c:pt>
                <c:pt idx="381">
                  <c:v>4.2670000000000003</c:v>
                </c:pt>
                <c:pt idx="382">
                  <c:v>4.2779999999999996</c:v>
                </c:pt>
                <c:pt idx="383">
                  <c:v>4.2889999999999997</c:v>
                </c:pt>
                <c:pt idx="384">
                  <c:v>4.3010000000000002</c:v>
                </c:pt>
                <c:pt idx="385">
                  <c:v>4.3120000000000003</c:v>
                </c:pt>
                <c:pt idx="386">
                  <c:v>4.3230000000000004</c:v>
                </c:pt>
                <c:pt idx="387">
                  <c:v>4.3339999999999996</c:v>
                </c:pt>
                <c:pt idx="388">
                  <c:v>4.3449999999999998</c:v>
                </c:pt>
                <c:pt idx="389">
                  <c:v>4.3570000000000002</c:v>
                </c:pt>
                <c:pt idx="390">
                  <c:v>4.3680000000000003</c:v>
                </c:pt>
                <c:pt idx="391">
                  <c:v>4.3789999999999996</c:v>
                </c:pt>
                <c:pt idx="392">
                  <c:v>4.391</c:v>
                </c:pt>
                <c:pt idx="393">
                  <c:v>4.4020000000000001</c:v>
                </c:pt>
                <c:pt idx="394">
                  <c:v>4.4139999999999997</c:v>
                </c:pt>
                <c:pt idx="395">
                  <c:v>4.4260000000000002</c:v>
                </c:pt>
                <c:pt idx="396">
                  <c:v>4.4370000000000003</c:v>
                </c:pt>
                <c:pt idx="397">
                  <c:v>4.4489999999999998</c:v>
                </c:pt>
                <c:pt idx="398">
                  <c:v>4.46</c:v>
                </c:pt>
                <c:pt idx="399">
                  <c:v>4.4720000000000004</c:v>
                </c:pt>
                <c:pt idx="400">
                  <c:v>4.484</c:v>
                </c:pt>
                <c:pt idx="401">
                  <c:v>4.4950000000000001</c:v>
                </c:pt>
                <c:pt idx="402">
                  <c:v>4.5069999999999997</c:v>
                </c:pt>
                <c:pt idx="403">
                  <c:v>4.5179999999999998</c:v>
                </c:pt>
                <c:pt idx="404">
                  <c:v>4.53</c:v>
                </c:pt>
                <c:pt idx="405">
                  <c:v>4.5410000000000004</c:v>
                </c:pt>
                <c:pt idx="406">
                  <c:v>4.5519999999999996</c:v>
                </c:pt>
                <c:pt idx="407">
                  <c:v>4.5640000000000001</c:v>
                </c:pt>
                <c:pt idx="408">
                  <c:v>4.5750000000000002</c:v>
                </c:pt>
                <c:pt idx="409">
                  <c:v>4.5860000000000003</c:v>
                </c:pt>
                <c:pt idx="410">
                  <c:v>4.5970000000000004</c:v>
                </c:pt>
                <c:pt idx="411">
                  <c:v>4.609</c:v>
                </c:pt>
                <c:pt idx="412">
                  <c:v>4.62</c:v>
                </c:pt>
                <c:pt idx="413">
                  <c:v>4.6310000000000002</c:v>
                </c:pt>
                <c:pt idx="414">
                  <c:v>4.6420000000000003</c:v>
                </c:pt>
                <c:pt idx="415">
                  <c:v>4.6529999999999996</c:v>
                </c:pt>
                <c:pt idx="416">
                  <c:v>4.665</c:v>
                </c:pt>
                <c:pt idx="417">
                  <c:v>4.6760000000000002</c:v>
                </c:pt>
                <c:pt idx="418">
                  <c:v>4.6870000000000003</c:v>
                </c:pt>
                <c:pt idx="419">
                  <c:v>4.6980000000000004</c:v>
                </c:pt>
                <c:pt idx="420">
                  <c:v>4.7089999999999996</c:v>
                </c:pt>
                <c:pt idx="421">
                  <c:v>4.72</c:v>
                </c:pt>
                <c:pt idx="422">
                  <c:v>4.7300000000000004</c:v>
                </c:pt>
                <c:pt idx="423">
                  <c:v>4.7409999999999997</c:v>
                </c:pt>
                <c:pt idx="424">
                  <c:v>4.7519999999999998</c:v>
                </c:pt>
                <c:pt idx="425">
                  <c:v>4.7619999999999996</c:v>
                </c:pt>
                <c:pt idx="426">
                  <c:v>4.7720000000000002</c:v>
                </c:pt>
                <c:pt idx="427">
                  <c:v>4.7830000000000004</c:v>
                </c:pt>
                <c:pt idx="428">
                  <c:v>4.7939999999999996</c:v>
                </c:pt>
                <c:pt idx="429">
                  <c:v>4.8040000000000003</c:v>
                </c:pt>
                <c:pt idx="430">
                  <c:v>4.8140000000000001</c:v>
                </c:pt>
                <c:pt idx="431">
                  <c:v>4.8250000000000002</c:v>
                </c:pt>
                <c:pt idx="432">
                  <c:v>4.835</c:v>
                </c:pt>
                <c:pt idx="433">
                  <c:v>4.8460000000000001</c:v>
                </c:pt>
                <c:pt idx="434">
                  <c:v>4.8559999999999999</c:v>
                </c:pt>
                <c:pt idx="435">
                  <c:v>4.8659999999999997</c:v>
                </c:pt>
                <c:pt idx="436">
                  <c:v>4.8769999999999998</c:v>
                </c:pt>
                <c:pt idx="437">
                  <c:v>4.8869999999999996</c:v>
                </c:pt>
                <c:pt idx="438">
                  <c:v>4.8979999999999997</c:v>
                </c:pt>
                <c:pt idx="439">
                  <c:v>4.9080000000000004</c:v>
                </c:pt>
                <c:pt idx="440">
                  <c:v>4.9180000000000001</c:v>
                </c:pt>
                <c:pt idx="441">
                  <c:v>4.9290000000000003</c:v>
                </c:pt>
                <c:pt idx="442">
                  <c:v>4.9390000000000001</c:v>
                </c:pt>
                <c:pt idx="443">
                  <c:v>4.95</c:v>
                </c:pt>
                <c:pt idx="444">
                  <c:v>4.9610000000000003</c:v>
                </c:pt>
                <c:pt idx="445">
                  <c:v>4.9710000000000001</c:v>
                </c:pt>
                <c:pt idx="446">
                  <c:v>4.9820000000000002</c:v>
                </c:pt>
                <c:pt idx="447">
                  <c:v>4.9930000000000003</c:v>
                </c:pt>
                <c:pt idx="448">
                  <c:v>5.0039999999999996</c:v>
                </c:pt>
                <c:pt idx="449">
                  <c:v>5.0179999999999998</c:v>
                </c:pt>
                <c:pt idx="450">
                  <c:v>5.0289999999999999</c:v>
                </c:pt>
                <c:pt idx="451">
                  <c:v>5.04</c:v>
                </c:pt>
                <c:pt idx="452">
                  <c:v>5.0510000000000002</c:v>
                </c:pt>
                <c:pt idx="453">
                  <c:v>5.0620000000000003</c:v>
                </c:pt>
                <c:pt idx="454">
                  <c:v>5.0730000000000004</c:v>
                </c:pt>
                <c:pt idx="455">
                  <c:v>5.0830000000000002</c:v>
                </c:pt>
                <c:pt idx="456">
                  <c:v>5.0940000000000003</c:v>
                </c:pt>
                <c:pt idx="457">
                  <c:v>5.1050000000000004</c:v>
                </c:pt>
                <c:pt idx="458">
                  <c:v>5.1159999999999997</c:v>
                </c:pt>
                <c:pt idx="459">
                  <c:v>5.1260000000000003</c:v>
                </c:pt>
                <c:pt idx="460">
                  <c:v>5.1369999999999996</c:v>
                </c:pt>
                <c:pt idx="461">
                  <c:v>5.1479999999999997</c:v>
                </c:pt>
                <c:pt idx="462">
                  <c:v>5.1589999999999998</c:v>
                </c:pt>
                <c:pt idx="463">
                  <c:v>5.1689999999999996</c:v>
                </c:pt>
                <c:pt idx="464">
                  <c:v>5.18</c:v>
                </c:pt>
                <c:pt idx="465">
                  <c:v>5.1909999999999998</c:v>
                </c:pt>
                <c:pt idx="466">
                  <c:v>5.202</c:v>
                </c:pt>
                <c:pt idx="467">
                  <c:v>5.2130000000000001</c:v>
                </c:pt>
                <c:pt idx="468">
                  <c:v>5.2229999999999999</c:v>
                </c:pt>
                <c:pt idx="469">
                  <c:v>5.234</c:v>
                </c:pt>
                <c:pt idx="470">
                  <c:v>5.2450000000000001</c:v>
                </c:pt>
                <c:pt idx="471">
                  <c:v>5.2560000000000002</c:v>
                </c:pt>
                <c:pt idx="472">
                  <c:v>5.266</c:v>
                </c:pt>
                <c:pt idx="473">
                  <c:v>5.2770000000000001</c:v>
                </c:pt>
                <c:pt idx="474">
                  <c:v>5.2869999999999999</c:v>
                </c:pt>
                <c:pt idx="475">
                  <c:v>5.298</c:v>
                </c:pt>
                <c:pt idx="476">
                  <c:v>5.3079999999999998</c:v>
                </c:pt>
                <c:pt idx="477">
                  <c:v>5.3209999999999997</c:v>
                </c:pt>
                <c:pt idx="478">
                  <c:v>5.3360000000000003</c:v>
                </c:pt>
                <c:pt idx="479">
                  <c:v>5.3490000000000002</c:v>
                </c:pt>
                <c:pt idx="480">
                  <c:v>5.36</c:v>
                </c:pt>
                <c:pt idx="481">
                  <c:v>5.3710000000000004</c:v>
                </c:pt>
                <c:pt idx="482">
                  <c:v>5.3819999999999997</c:v>
                </c:pt>
                <c:pt idx="483">
                  <c:v>5.3920000000000003</c:v>
                </c:pt>
                <c:pt idx="484">
                  <c:v>5.4020000000000001</c:v>
                </c:pt>
                <c:pt idx="485">
                  <c:v>5.4119999999999999</c:v>
                </c:pt>
                <c:pt idx="486">
                  <c:v>5.423</c:v>
                </c:pt>
                <c:pt idx="487">
                  <c:v>5.4320000000000004</c:v>
                </c:pt>
                <c:pt idx="488">
                  <c:v>5.4429999999999996</c:v>
                </c:pt>
                <c:pt idx="489">
                  <c:v>5.4539999999999997</c:v>
                </c:pt>
                <c:pt idx="490">
                  <c:v>5.4649999999999999</c:v>
                </c:pt>
                <c:pt idx="491">
                  <c:v>5.4779999999999998</c:v>
                </c:pt>
                <c:pt idx="492">
                  <c:v>5.492</c:v>
                </c:pt>
                <c:pt idx="493">
                  <c:v>5.5069999999999997</c:v>
                </c:pt>
                <c:pt idx="494">
                  <c:v>5.5209999999999999</c:v>
                </c:pt>
                <c:pt idx="495">
                  <c:v>5.5359999999999996</c:v>
                </c:pt>
                <c:pt idx="496">
                  <c:v>5.5519999999999996</c:v>
                </c:pt>
                <c:pt idx="497">
                  <c:v>5.5659999999999998</c:v>
                </c:pt>
                <c:pt idx="498">
                  <c:v>5.5810000000000004</c:v>
                </c:pt>
                <c:pt idx="499">
                  <c:v>5.5960000000000001</c:v>
                </c:pt>
                <c:pt idx="500">
                  <c:v>5.6109999999999998</c:v>
                </c:pt>
                <c:pt idx="501">
                  <c:v>5.625</c:v>
                </c:pt>
                <c:pt idx="502">
                  <c:v>5.64</c:v>
                </c:pt>
                <c:pt idx="503">
                  <c:v>5.6550000000000002</c:v>
                </c:pt>
                <c:pt idx="504">
                  <c:v>5.67</c:v>
                </c:pt>
                <c:pt idx="505">
                  <c:v>5.6859999999999999</c:v>
                </c:pt>
                <c:pt idx="506">
                  <c:v>5.702</c:v>
                </c:pt>
                <c:pt idx="507">
                  <c:v>5.72</c:v>
                </c:pt>
                <c:pt idx="508">
                  <c:v>5.7450000000000001</c:v>
                </c:pt>
                <c:pt idx="509">
                  <c:v>5.7759999999999998</c:v>
                </c:pt>
                <c:pt idx="510">
                  <c:v>5.8040000000000003</c:v>
                </c:pt>
                <c:pt idx="511">
                  <c:v>5.827</c:v>
                </c:pt>
                <c:pt idx="512">
                  <c:v>5.8639999999999999</c:v>
                </c:pt>
                <c:pt idx="513">
                  <c:v>5.9009999999999998</c:v>
                </c:pt>
                <c:pt idx="514">
                  <c:v>5.9279999999999999</c:v>
                </c:pt>
                <c:pt idx="515">
                  <c:v>5.9550000000000001</c:v>
                </c:pt>
                <c:pt idx="516">
                  <c:v>5.9870000000000001</c:v>
                </c:pt>
                <c:pt idx="517">
                  <c:v>6.02</c:v>
                </c:pt>
                <c:pt idx="518">
                  <c:v>6.05</c:v>
                </c:pt>
                <c:pt idx="519">
                  <c:v>6.0640000000000001</c:v>
                </c:pt>
                <c:pt idx="520">
                  <c:v>6.0730000000000004</c:v>
                </c:pt>
                <c:pt idx="521">
                  <c:v>6.0839999999999996</c:v>
                </c:pt>
                <c:pt idx="522">
                  <c:v>6.0960000000000001</c:v>
                </c:pt>
                <c:pt idx="523">
                  <c:v>6.11</c:v>
                </c:pt>
                <c:pt idx="524">
                  <c:v>6.125</c:v>
                </c:pt>
                <c:pt idx="525">
                  <c:v>6.1420000000000003</c:v>
                </c:pt>
                <c:pt idx="526">
                  <c:v>6.1609999999999996</c:v>
                </c:pt>
                <c:pt idx="527">
                  <c:v>6.18</c:v>
                </c:pt>
                <c:pt idx="528">
                  <c:v>6.2</c:v>
                </c:pt>
                <c:pt idx="529">
                  <c:v>6.22</c:v>
                </c:pt>
                <c:pt idx="530">
                  <c:v>6.24</c:v>
                </c:pt>
                <c:pt idx="531">
                  <c:v>6.26</c:v>
                </c:pt>
                <c:pt idx="532">
                  <c:v>6.282</c:v>
                </c:pt>
                <c:pt idx="533">
                  <c:v>6.3049999999999997</c:v>
                </c:pt>
                <c:pt idx="534">
                  <c:v>6.327</c:v>
                </c:pt>
                <c:pt idx="535">
                  <c:v>6.35</c:v>
                </c:pt>
                <c:pt idx="536">
                  <c:v>6.3710000000000004</c:v>
                </c:pt>
                <c:pt idx="537">
                  <c:v>6.3949999999999996</c:v>
                </c:pt>
                <c:pt idx="538">
                  <c:v>6.4169999999999998</c:v>
                </c:pt>
                <c:pt idx="539">
                  <c:v>6.444</c:v>
                </c:pt>
                <c:pt idx="540">
                  <c:v>6.47</c:v>
                </c:pt>
                <c:pt idx="541">
                  <c:v>6.4989999999999997</c:v>
                </c:pt>
                <c:pt idx="542">
                  <c:v>6.5270000000000001</c:v>
                </c:pt>
                <c:pt idx="543">
                  <c:v>6.548</c:v>
                </c:pt>
                <c:pt idx="544">
                  <c:v>6.5720000000000001</c:v>
                </c:pt>
                <c:pt idx="545">
                  <c:v>6.6059999999999999</c:v>
                </c:pt>
                <c:pt idx="546">
                  <c:v>6.6470000000000002</c:v>
                </c:pt>
                <c:pt idx="547">
                  <c:v>6.6859999999999999</c:v>
                </c:pt>
                <c:pt idx="548">
                  <c:v>6.7229999999999999</c:v>
                </c:pt>
                <c:pt idx="549">
                  <c:v>6.76</c:v>
                </c:pt>
                <c:pt idx="550">
                  <c:v>6.7960000000000003</c:v>
                </c:pt>
                <c:pt idx="551">
                  <c:v>6.8289999999999997</c:v>
                </c:pt>
                <c:pt idx="552">
                  <c:v>6.86</c:v>
                </c:pt>
                <c:pt idx="553">
                  <c:v>6.891</c:v>
                </c:pt>
                <c:pt idx="554">
                  <c:v>6.9219999999999997</c:v>
                </c:pt>
                <c:pt idx="555">
                  <c:v>6.9550000000000001</c:v>
                </c:pt>
                <c:pt idx="556">
                  <c:v>6.99</c:v>
                </c:pt>
                <c:pt idx="557">
                  <c:v>7.0259999999999998</c:v>
                </c:pt>
                <c:pt idx="558">
                  <c:v>7.0609999999999999</c:v>
                </c:pt>
                <c:pt idx="559">
                  <c:v>7.0990000000000002</c:v>
                </c:pt>
                <c:pt idx="560">
                  <c:v>7.1360000000000001</c:v>
                </c:pt>
                <c:pt idx="561">
                  <c:v>7.1689999999999996</c:v>
                </c:pt>
                <c:pt idx="562">
                  <c:v>7.2060000000000004</c:v>
                </c:pt>
                <c:pt idx="563">
                  <c:v>7.2409999999999997</c:v>
                </c:pt>
                <c:pt idx="564">
                  <c:v>7.2779999999999996</c:v>
                </c:pt>
                <c:pt idx="565">
                  <c:v>7.3170000000000002</c:v>
                </c:pt>
                <c:pt idx="566">
                  <c:v>7.3490000000000002</c:v>
                </c:pt>
                <c:pt idx="567">
                  <c:v>7.37</c:v>
                </c:pt>
                <c:pt idx="568">
                  <c:v>7.3949999999999996</c:v>
                </c:pt>
                <c:pt idx="569">
                  <c:v>7.4119999999999999</c:v>
                </c:pt>
                <c:pt idx="570">
                  <c:v>7.4249999999999998</c:v>
                </c:pt>
                <c:pt idx="571">
                  <c:v>7.4450000000000003</c:v>
                </c:pt>
                <c:pt idx="572">
                  <c:v>7.468</c:v>
                </c:pt>
                <c:pt idx="573">
                  <c:v>7.4939999999999998</c:v>
                </c:pt>
                <c:pt idx="574">
                  <c:v>7.5220000000000002</c:v>
                </c:pt>
                <c:pt idx="575">
                  <c:v>7.5490000000000004</c:v>
                </c:pt>
                <c:pt idx="576">
                  <c:v>7.5759999999999996</c:v>
                </c:pt>
                <c:pt idx="577">
                  <c:v>7.6040000000000001</c:v>
                </c:pt>
                <c:pt idx="578">
                  <c:v>7.6310000000000002</c:v>
                </c:pt>
                <c:pt idx="579">
                  <c:v>7.66</c:v>
                </c:pt>
                <c:pt idx="580">
                  <c:v>7.6890000000000001</c:v>
                </c:pt>
                <c:pt idx="581">
                  <c:v>7.7060000000000004</c:v>
                </c:pt>
                <c:pt idx="582">
                  <c:v>7.7130000000000001</c:v>
                </c:pt>
                <c:pt idx="583">
                  <c:v>7.7220000000000004</c:v>
                </c:pt>
                <c:pt idx="584">
                  <c:v>7.7309999999999999</c:v>
                </c:pt>
                <c:pt idx="585">
                  <c:v>7.742</c:v>
                </c:pt>
                <c:pt idx="586">
                  <c:v>7.7539999999999996</c:v>
                </c:pt>
                <c:pt idx="587">
                  <c:v>7.766</c:v>
                </c:pt>
                <c:pt idx="588">
                  <c:v>7.7779999999999996</c:v>
                </c:pt>
                <c:pt idx="589">
                  <c:v>7.7910000000000004</c:v>
                </c:pt>
                <c:pt idx="590">
                  <c:v>7.8040000000000003</c:v>
                </c:pt>
                <c:pt idx="591">
                  <c:v>7.8220000000000001</c:v>
                </c:pt>
                <c:pt idx="592">
                  <c:v>7.8479999999999999</c:v>
                </c:pt>
                <c:pt idx="593">
                  <c:v>7.8810000000000002</c:v>
                </c:pt>
                <c:pt idx="594">
                  <c:v>7.9189999999999996</c:v>
                </c:pt>
                <c:pt idx="595">
                  <c:v>7.9589999999999996</c:v>
                </c:pt>
                <c:pt idx="596">
                  <c:v>7.9950000000000001</c:v>
                </c:pt>
                <c:pt idx="597">
                  <c:v>8.0350000000000001</c:v>
                </c:pt>
                <c:pt idx="598">
                  <c:v>8.0739999999999998</c:v>
                </c:pt>
                <c:pt idx="599">
                  <c:v>8.1120000000000001</c:v>
                </c:pt>
                <c:pt idx="600">
                  <c:v>8.1489999999999991</c:v>
                </c:pt>
                <c:pt idx="601">
                  <c:v>8.18</c:v>
                </c:pt>
                <c:pt idx="602">
                  <c:v>8.1989999999999998</c:v>
                </c:pt>
                <c:pt idx="603">
                  <c:v>8.2029999999999994</c:v>
                </c:pt>
                <c:pt idx="604">
                  <c:v>8.2149999999999999</c:v>
                </c:pt>
                <c:pt idx="605">
                  <c:v>8.2260000000000009</c:v>
                </c:pt>
                <c:pt idx="606">
                  <c:v>8.2330000000000005</c:v>
                </c:pt>
                <c:pt idx="607">
                  <c:v>8.24</c:v>
                </c:pt>
                <c:pt idx="608">
                  <c:v>8.2469999999999999</c:v>
                </c:pt>
                <c:pt idx="609">
                  <c:v>8.2579999999999991</c:v>
                </c:pt>
                <c:pt idx="610">
                  <c:v>8.2780000000000005</c:v>
                </c:pt>
                <c:pt idx="611">
                  <c:v>8.3109999999999999</c:v>
                </c:pt>
                <c:pt idx="612">
                  <c:v>8.3469999999999995</c:v>
                </c:pt>
                <c:pt idx="613">
                  <c:v>8.3859999999999992</c:v>
                </c:pt>
                <c:pt idx="614">
                  <c:v>8.4250000000000007</c:v>
                </c:pt>
                <c:pt idx="615">
                  <c:v>8.4610000000000003</c:v>
                </c:pt>
                <c:pt idx="616">
                  <c:v>8.4920000000000009</c:v>
                </c:pt>
                <c:pt idx="617">
                  <c:v>8.52</c:v>
                </c:pt>
                <c:pt idx="618">
                  <c:v>8.5500000000000007</c:v>
                </c:pt>
                <c:pt idx="619">
                  <c:v>8.58</c:v>
                </c:pt>
                <c:pt idx="620">
                  <c:v>8.6080000000000005</c:v>
                </c:pt>
                <c:pt idx="621">
                  <c:v>8.6319999999999997</c:v>
                </c:pt>
                <c:pt idx="622">
                  <c:v>8.6530000000000005</c:v>
                </c:pt>
                <c:pt idx="623">
                  <c:v>8.6690000000000005</c:v>
                </c:pt>
                <c:pt idx="624">
                  <c:v>8.6809999999999992</c:v>
                </c:pt>
                <c:pt idx="625">
                  <c:v>8.6910000000000007</c:v>
                </c:pt>
                <c:pt idx="626">
                  <c:v>8.7059999999999995</c:v>
                </c:pt>
                <c:pt idx="627">
                  <c:v>8.718</c:v>
                </c:pt>
                <c:pt idx="628">
                  <c:v>8.73</c:v>
                </c:pt>
                <c:pt idx="629">
                  <c:v>8.7479999999999993</c:v>
                </c:pt>
                <c:pt idx="630">
                  <c:v>8.77</c:v>
                </c:pt>
                <c:pt idx="631">
                  <c:v>8.7940000000000005</c:v>
                </c:pt>
                <c:pt idx="632">
                  <c:v>8.8170000000000002</c:v>
                </c:pt>
                <c:pt idx="633">
                  <c:v>8.8390000000000004</c:v>
                </c:pt>
                <c:pt idx="634">
                  <c:v>8.8620000000000001</c:v>
                </c:pt>
                <c:pt idx="635">
                  <c:v>8.8870000000000005</c:v>
                </c:pt>
                <c:pt idx="636">
                  <c:v>8.9109999999999996</c:v>
                </c:pt>
                <c:pt idx="637">
                  <c:v>8.9309999999999992</c:v>
                </c:pt>
                <c:pt idx="638">
                  <c:v>8.9469999999999992</c:v>
                </c:pt>
                <c:pt idx="639">
                  <c:v>8.9580000000000002</c:v>
                </c:pt>
                <c:pt idx="640">
                  <c:v>8.968</c:v>
                </c:pt>
                <c:pt idx="641">
                  <c:v>8.9789999999999992</c:v>
                </c:pt>
                <c:pt idx="642">
                  <c:v>8.9949999999999992</c:v>
                </c:pt>
                <c:pt idx="643">
                  <c:v>9.01</c:v>
                </c:pt>
                <c:pt idx="644">
                  <c:v>9.0239999999999991</c:v>
                </c:pt>
                <c:pt idx="645">
                  <c:v>9.0350000000000001</c:v>
                </c:pt>
                <c:pt idx="646">
                  <c:v>9.0459999999999994</c:v>
                </c:pt>
                <c:pt idx="647">
                  <c:v>9.0570000000000004</c:v>
                </c:pt>
                <c:pt idx="648">
                  <c:v>9.0730000000000004</c:v>
                </c:pt>
                <c:pt idx="649">
                  <c:v>9.093</c:v>
                </c:pt>
                <c:pt idx="650">
                  <c:v>9.1140000000000008</c:v>
                </c:pt>
                <c:pt idx="651">
                  <c:v>9.1300000000000008</c:v>
                </c:pt>
                <c:pt idx="652">
                  <c:v>9.1379999999999999</c:v>
                </c:pt>
                <c:pt idx="653">
                  <c:v>9.1479999999999997</c:v>
                </c:pt>
                <c:pt idx="654">
                  <c:v>9.1590000000000007</c:v>
                </c:pt>
                <c:pt idx="655">
                  <c:v>9.173</c:v>
                </c:pt>
                <c:pt idx="656">
                  <c:v>9.1890000000000001</c:v>
                </c:pt>
                <c:pt idx="657">
                  <c:v>9.2050000000000001</c:v>
                </c:pt>
                <c:pt idx="658">
                  <c:v>9.2200000000000006</c:v>
                </c:pt>
                <c:pt idx="659">
                  <c:v>9.2379999999999995</c:v>
                </c:pt>
                <c:pt idx="660">
                  <c:v>9.2629999999999999</c:v>
                </c:pt>
                <c:pt idx="661">
                  <c:v>9.2889999999999997</c:v>
                </c:pt>
                <c:pt idx="662">
                  <c:v>9.3160000000000007</c:v>
                </c:pt>
                <c:pt idx="663">
                  <c:v>9.3420000000000005</c:v>
                </c:pt>
                <c:pt idx="664">
                  <c:v>9.3680000000000003</c:v>
                </c:pt>
                <c:pt idx="665">
                  <c:v>9.3940000000000001</c:v>
                </c:pt>
                <c:pt idx="666">
                  <c:v>9.42</c:v>
                </c:pt>
                <c:pt idx="667">
                  <c:v>9.4480000000000004</c:v>
                </c:pt>
                <c:pt idx="668">
                  <c:v>9.4789999999999992</c:v>
                </c:pt>
                <c:pt idx="669">
                  <c:v>9.5069999999999997</c:v>
                </c:pt>
                <c:pt idx="670">
                  <c:v>9.5329999999999995</c:v>
                </c:pt>
                <c:pt idx="671">
                  <c:v>9.5589999999999993</c:v>
                </c:pt>
                <c:pt idx="672">
                  <c:v>9.5830000000000002</c:v>
                </c:pt>
                <c:pt idx="673">
                  <c:v>9.6080000000000005</c:v>
                </c:pt>
                <c:pt idx="674">
                  <c:v>9.6319999999999997</c:v>
                </c:pt>
                <c:pt idx="675">
                  <c:v>9.6539999999999999</c:v>
                </c:pt>
                <c:pt idx="676">
                  <c:v>9.6780000000000008</c:v>
                </c:pt>
                <c:pt idx="677">
                  <c:v>9.7050000000000001</c:v>
                </c:pt>
                <c:pt idx="678">
                  <c:v>9.7309999999999999</c:v>
                </c:pt>
                <c:pt idx="679">
                  <c:v>9.7490000000000006</c:v>
                </c:pt>
                <c:pt idx="680">
                  <c:v>9.7560000000000002</c:v>
                </c:pt>
                <c:pt idx="681">
                  <c:v>9.7650000000000006</c:v>
                </c:pt>
                <c:pt idx="682">
                  <c:v>9.7840000000000007</c:v>
                </c:pt>
                <c:pt idx="683">
                  <c:v>9.8079999999999998</c:v>
                </c:pt>
                <c:pt idx="684">
                  <c:v>9.8379999999999992</c:v>
                </c:pt>
                <c:pt idx="685">
                  <c:v>9.8689999999999998</c:v>
                </c:pt>
                <c:pt idx="686">
                  <c:v>9.8989999999999991</c:v>
                </c:pt>
                <c:pt idx="687">
                  <c:v>9.9309999999999992</c:v>
                </c:pt>
                <c:pt idx="688">
                  <c:v>9.9689999999999994</c:v>
                </c:pt>
                <c:pt idx="689">
                  <c:v>10.015000000000001</c:v>
                </c:pt>
                <c:pt idx="690">
                  <c:v>10.061</c:v>
                </c:pt>
                <c:pt idx="691">
                  <c:v>10.102</c:v>
                </c:pt>
                <c:pt idx="692">
                  <c:v>10.138</c:v>
                </c:pt>
                <c:pt idx="693">
                  <c:v>10.172000000000001</c:v>
                </c:pt>
                <c:pt idx="694">
                  <c:v>10.209</c:v>
                </c:pt>
                <c:pt idx="695">
                  <c:v>10.244</c:v>
                </c:pt>
                <c:pt idx="696">
                  <c:v>10.27</c:v>
                </c:pt>
                <c:pt idx="697">
                  <c:v>10.289</c:v>
                </c:pt>
                <c:pt idx="698">
                  <c:v>10.304</c:v>
                </c:pt>
                <c:pt idx="699">
                  <c:v>10.319000000000001</c:v>
                </c:pt>
                <c:pt idx="700">
                  <c:v>10.324999999999999</c:v>
                </c:pt>
                <c:pt idx="701">
                  <c:v>10.324999999999999</c:v>
                </c:pt>
                <c:pt idx="702">
                  <c:v>10.327</c:v>
                </c:pt>
                <c:pt idx="703">
                  <c:v>10.332000000000001</c:v>
                </c:pt>
                <c:pt idx="704">
                  <c:v>10.339</c:v>
                </c:pt>
                <c:pt idx="705">
                  <c:v>10.347</c:v>
                </c:pt>
                <c:pt idx="706">
                  <c:v>10.353999999999999</c:v>
                </c:pt>
                <c:pt idx="707">
                  <c:v>10.361000000000001</c:v>
                </c:pt>
                <c:pt idx="708">
                  <c:v>10.371</c:v>
                </c:pt>
                <c:pt idx="709">
                  <c:v>10.381</c:v>
                </c:pt>
                <c:pt idx="710">
                  <c:v>10.393000000000001</c:v>
                </c:pt>
                <c:pt idx="711">
                  <c:v>10.406000000000001</c:v>
                </c:pt>
                <c:pt idx="712">
                  <c:v>10.42</c:v>
                </c:pt>
                <c:pt idx="713">
                  <c:v>10.433999999999999</c:v>
                </c:pt>
                <c:pt idx="714">
                  <c:v>10.446999999999999</c:v>
                </c:pt>
                <c:pt idx="715">
                  <c:v>10.461</c:v>
                </c:pt>
                <c:pt idx="716">
                  <c:v>10.474</c:v>
                </c:pt>
                <c:pt idx="717">
                  <c:v>10.488</c:v>
                </c:pt>
                <c:pt idx="718">
                  <c:v>10.502000000000001</c:v>
                </c:pt>
                <c:pt idx="719">
                  <c:v>10.515000000000001</c:v>
                </c:pt>
                <c:pt idx="720">
                  <c:v>10.529</c:v>
                </c:pt>
                <c:pt idx="721">
                  <c:v>10.542999999999999</c:v>
                </c:pt>
                <c:pt idx="722">
                  <c:v>10.555999999999999</c:v>
                </c:pt>
                <c:pt idx="723">
                  <c:v>10.57</c:v>
                </c:pt>
                <c:pt idx="724">
                  <c:v>10.584</c:v>
                </c:pt>
                <c:pt idx="725">
                  <c:v>10.597</c:v>
                </c:pt>
                <c:pt idx="726">
                  <c:v>10.611000000000001</c:v>
                </c:pt>
                <c:pt idx="727">
                  <c:v>10.625</c:v>
                </c:pt>
                <c:pt idx="728">
                  <c:v>10.638</c:v>
                </c:pt>
                <c:pt idx="729">
                  <c:v>10.651999999999999</c:v>
                </c:pt>
                <c:pt idx="730">
                  <c:v>10.667</c:v>
                </c:pt>
                <c:pt idx="731">
                  <c:v>10.686999999999999</c:v>
                </c:pt>
                <c:pt idx="732">
                  <c:v>10.72</c:v>
                </c:pt>
                <c:pt idx="733">
                  <c:v>10.753</c:v>
                </c:pt>
                <c:pt idx="734">
                  <c:v>10.772</c:v>
                </c:pt>
                <c:pt idx="735">
                  <c:v>10.805999999999999</c:v>
                </c:pt>
                <c:pt idx="736">
                  <c:v>10.856999999999999</c:v>
                </c:pt>
                <c:pt idx="737">
                  <c:v>10.901999999999999</c:v>
                </c:pt>
                <c:pt idx="738">
                  <c:v>10.943</c:v>
                </c:pt>
                <c:pt idx="739">
                  <c:v>10.994</c:v>
                </c:pt>
                <c:pt idx="740">
                  <c:v>11.042999999999999</c:v>
                </c:pt>
                <c:pt idx="741">
                  <c:v>11.087999999999999</c:v>
                </c:pt>
                <c:pt idx="742">
                  <c:v>11.137</c:v>
                </c:pt>
                <c:pt idx="743">
                  <c:v>11.192</c:v>
                </c:pt>
                <c:pt idx="744">
                  <c:v>11.247</c:v>
                </c:pt>
                <c:pt idx="745">
                  <c:v>11.315</c:v>
                </c:pt>
                <c:pt idx="746">
                  <c:v>11.39</c:v>
                </c:pt>
                <c:pt idx="747">
                  <c:v>11.47</c:v>
                </c:pt>
                <c:pt idx="748">
                  <c:v>11.56</c:v>
                </c:pt>
                <c:pt idx="749">
                  <c:v>11.648999999999999</c:v>
                </c:pt>
                <c:pt idx="750">
                  <c:v>11.726000000000001</c:v>
                </c:pt>
                <c:pt idx="751">
                  <c:v>11.792999999999999</c:v>
                </c:pt>
                <c:pt idx="752">
                  <c:v>11.856999999999999</c:v>
                </c:pt>
                <c:pt idx="753">
                  <c:v>11.923</c:v>
                </c:pt>
                <c:pt idx="754">
                  <c:v>11.994999999999999</c:v>
                </c:pt>
                <c:pt idx="755">
                  <c:v>12.064</c:v>
                </c:pt>
                <c:pt idx="756">
                  <c:v>12.122999999999999</c:v>
                </c:pt>
                <c:pt idx="757">
                  <c:v>12.17</c:v>
                </c:pt>
                <c:pt idx="758">
                  <c:v>12.202999999999999</c:v>
                </c:pt>
                <c:pt idx="759">
                  <c:v>12.241</c:v>
                </c:pt>
                <c:pt idx="760">
                  <c:v>12.273999999999999</c:v>
                </c:pt>
                <c:pt idx="761">
                  <c:v>12.285</c:v>
                </c:pt>
                <c:pt idx="762">
                  <c:v>12.285</c:v>
                </c:pt>
                <c:pt idx="763">
                  <c:v>12.285</c:v>
                </c:pt>
                <c:pt idx="764">
                  <c:v>12.285</c:v>
                </c:pt>
                <c:pt idx="765">
                  <c:v>12.286</c:v>
                </c:pt>
                <c:pt idx="766">
                  <c:v>12.292999999999999</c:v>
                </c:pt>
                <c:pt idx="767">
                  <c:v>12.292999999999999</c:v>
                </c:pt>
                <c:pt idx="768">
                  <c:v>12.295999999999999</c:v>
                </c:pt>
                <c:pt idx="769">
                  <c:v>12.298</c:v>
                </c:pt>
                <c:pt idx="770">
                  <c:v>12.298</c:v>
                </c:pt>
                <c:pt idx="771">
                  <c:v>12.305999999999999</c:v>
                </c:pt>
                <c:pt idx="772">
                  <c:v>12.311</c:v>
                </c:pt>
                <c:pt idx="773">
                  <c:v>12.319000000000001</c:v>
                </c:pt>
                <c:pt idx="774">
                  <c:v>12.326000000000001</c:v>
                </c:pt>
                <c:pt idx="775">
                  <c:v>12.334</c:v>
                </c:pt>
                <c:pt idx="776">
                  <c:v>12.343999999999999</c:v>
                </c:pt>
                <c:pt idx="777">
                  <c:v>12.356</c:v>
                </c:pt>
                <c:pt idx="778">
                  <c:v>12.369</c:v>
                </c:pt>
                <c:pt idx="779">
                  <c:v>12.382</c:v>
                </c:pt>
                <c:pt idx="780">
                  <c:v>12.395</c:v>
                </c:pt>
                <c:pt idx="781">
                  <c:v>12.407999999999999</c:v>
                </c:pt>
                <c:pt idx="782">
                  <c:v>12.420999999999999</c:v>
                </c:pt>
                <c:pt idx="783">
                  <c:v>12.433999999999999</c:v>
                </c:pt>
                <c:pt idx="784">
                  <c:v>12.446999999999999</c:v>
                </c:pt>
                <c:pt idx="785">
                  <c:v>12.461</c:v>
                </c:pt>
                <c:pt idx="786">
                  <c:v>12.474</c:v>
                </c:pt>
                <c:pt idx="787">
                  <c:v>12.487</c:v>
                </c:pt>
                <c:pt idx="788">
                  <c:v>12.500999999999999</c:v>
                </c:pt>
                <c:pt idx="789">
                  <c:v>12.515000000000001</c:v>
                </c:pt>
                <c:pt idx="790">
                  <c:v>12.528</c:v>
                </c:pt>
                <c:pt idx="791">
                  <c:v>12.542</c:v>
                </c:pt>
                <c:pt idx="792">
                  <c:v>12.555999999999999</c:v>
                </c:pt>
                <c:pt idx="793">
                  <c:v>12.569000000000001</c:v>
                </c:pt>
                <c:pt idx="794">
                  <c:v>12.582000000000001</c:v>
                </c:pt>
                <c:pt idx="795">
                  <c:v>12.595000000000001</c:v>
                </c:pt>
                <c:pt idx="796">
                  <c:v>12.609</c:v>
                </c:pt>
                <c:pt idx="797">
                  <c:v>12.622</c:v>
                </c:pt>
                <c:pt idx="798">
                  <c:v>12.635</c:v>
                </c:pt>
                <c:pt idx="799">
                  <c:v>12.648999999999999</c:v>
                </c:pt>
                <c:pt idx="800">
                  <c:v>12.662000000000001</c:v>
                </c:pt>
                <c:pt idx="801">
                  <c:v>12.676</c:v>
                </c:pt>
                <c:pt idx="802">
                  <c:v>12.69</c:v>
                </c:pt>
                <c:pt idx="803">
                  <c:v>12.702999999999999</c:v>
                </c:pt>
                <c:pt idx="804">
                  <c:v>12.718999999999999</c:v>
                </c:pt>
                <c:pt idx="805">
                  <c:v>12.755000000000001</c:v>
                </c:pt>
                <c:pt idx="806">
                  <c:v>12.814</c:v>
                </c:pt>
                <c:pt idx="807">
                  <c:v>12.88</c:v>
                </c:pt>
                <c:pt idx="808">
                  <c:v>12.949</c:v>
                </c:pt>
                <c:pt idx="809">
                  <c:v>13.019</c:v>
                </c:pt>
                <c:pt idx="810">
                  <c:v>13.087</c:v>
                </c:pt>
                <c:pt idx="811">
                  <c:v>13.153</c:v>
                </c:pt>
                <c:pt idx="812">
                  <c:v>13.228999999999999</c:v>
                </c:pt>
                <c:pt idx="813">
                  <c:v>13.31</c:v>
                </c:pt>
                <c:pt idx="814">
                  <c:v>13.385999999999999</c:v>
                </c:pt>
                <c:pt idx="815">
                  <c:v>13.464</c:v>
                </c:pt>
                <c:pt idx="816">
                  <c:v>13.55</c:v>
                </c:pt>
                <c:pt idx="817">
                  <c:v>13.638</c:v>
                </c:pt>
                <c:pt idx="818">
                  <c:v>13.717000000000001</c:v>
                </c:pt>
                <c:pt idx="819">
                  <c:v>13.791</c:v>
                </c:pt>
                <c:pt idx="820">
                  <c:v>13.865</c:v>
                </c:pt>
                <c:pt idx="821">
                  <c:v>13.939</c:v>
                </c:pt>
                <c:pt idx="822">
                  <c:v>14.015000000000001</c:v>
                </c:pt>
                <c:pt idx="823">
                  <c:v>14.092000000000001</c:v>
                </c:pt>
                <c:pt idx="824">
                  <c:v>14.156000000000001</c:v>
                </c:pt>
                <c:pt idx="825">
                  <c:v>14.207000000000001</c:v>
                </c:pt>
                <c:pt idx="826">
                  <c:v>14.256</c:v>
                </c:pt>
                <c:pt idx="827">
                  <c:v>14.303000000000001</c:v>
                </c:pt>
                <c:pt idx="828">
                  <c:v>14.324999999999999</c:v>
                </c:pt>
                <c:pt idx="829">
                  <c:v>14.348000000000001</c:v>
                </c:pt>
                <c:pt idx="830">
                  <c:v>14.382999999999999</c:v>
                </c:pt>
                <c:pt idx="831">
                  <c:v>14.419</c:v>
                </c:pt>
                <c:pt idx="832">
                  <c:v>14.456</c:v>
                </c:pt>
                <c:pt idx="833">
                  <c:v>14.496</c:v>
                </c:pt>
                <c:pt idx="834">
                  <c:v>14.523999999999999</c:v>
                </c:pt>
                <c:pt idx="835">
                  <c:v>14.564</c:v>
                </c:pt>
                <c:pt idx="836">
                  <c:v>14.612</c:v>
                </c:pt>
                <c:pt idx="837">
                  <c:v>14.664999999999999</c:v>
                </c:pt>
                <c:pt idx="838">
                  <c:v>14.715</c:v>
                </c:pt>
                <c:pt idx="839">
                  <c:v>14.753</c:v>
                </c:pt>
                <c:pt idx="840">
                  <c:v>14.792</c:v>
                </c:pt>
                <c:pt idx="841">
                  <c:v>14.837</c:v>
                </c:pt>
                <c:pt idx="842">
                  <c:v>14.882</c:v>
                </c:pt>
                <c:pt idx="843">
                  <c:v>14.917</c:v>
                </c:pt>
                <c:pt idx="844">
                  <c:v>14.948</c:v>
                </c:pt>
                <c:pt idx="845">
                  <c:v>14.983000000000001</c:v>
                </c:pt>
                <c:pt idx="846">
                  <c:v>15.025</c:v>
                </c:pt>
                <c:pt idx="847">
                  <c:v>15.067</c:v>
                </c:pt>
                <c:pt idx="848">
                  <c:v>15.106</c:v>
                </c:pt>
                <c:pt idx="849">
                  <c:v>15.151</c:v>
                </c:pt>
                <c:pt idx="850">
                  <c:v>15.196999999999999</c:v>
                </c:pt>
                <c:pt idx="851">
                  <c:v>15.238</c:v>
                </c:pt>
                <c:pt idx="852">
                  <c:v>15.265000000000001</c:v>
                </c:pt>
                <c:pt idx="853">
                  <c:v>15.275</c:v>
                </c:pt>
                <c:pt idx="854">
                  <c:v>15.297000000000001</c:v>
                </c:pt>
                <c:pt idx="855">
                  <c:v>15.324</c:v>
                </c:pt>
                <c:pt idx="856">
                  <c:v>15.347</c:v>
                </c:pt>
                <c:pt idx="857">
                  <c:v>15.367000000000001</c:v>
                </c:pt>
                <c:pt idx="858">
                  <c:v>15.396000000000001</c:v>
                </c:pt>
                <c:pt idx="859">
                  <c:v>15.433</c:v>
                </c:pt>
                <c:pt idx="860">
                  <c:v>15.468</c:v>
                </c:pt>
                <c:pt idx="861">
                  <c:v>15.509</c:v>
                </c:pt>
                <c:pt idx="862">
                  <c:v>15.548</c:v>
                </c:pt>
                <c:pt idx="863">
                  <c:v>15.584</c:v>
                </c:pt>
                <c:pt idx="864">
                  <c:v>15.618</c:v>
                </c:pt>
                <c:pt idx="865">
                  <c:v>15.653</c:v>
                </c:pt>
                <c:pt idx="866">
                  <c:v>15.686999999999999</c:v>
                </c:pt>
                <c:pt idx="867">
                  <c:v>15.723000000000001</c:v>
                </c:pt>
                <c:pt idx="868">
                  <c:v>15.757999999999999</c:v>
                </c:pt>
                <c:pt idx="869">
                  <c:v>15.795</c:v>
                </c:pt>
                <c:pt idx="870">
                  <c:v>15.829000000000001</c:v>
                </c:pt>
                <c:pt idx="871">
                  <c:v>15.861000000000001</c:v>
                </c:pt>
                <c:pt idx="872">
                  <c:v>15.893000000000001</c:v>
                </c:pt>
                <c:pt idx="873">
                  <c:v>15.932</c:v>
                </c:pt>
                <c:pt idx="874">
                  <c:v>15.974</c:v>
                </c:pt>
                <c:pt idx="875">
                  <c:v>16.013999999999999</c:v>
                </c:pt>
                <c:pt idx="876">
                  <c:v>16.050999999999998</c:v>
                </c:pt>
                <c:pt idx="877">
                  <c:v>16.087</c:v>
                </c:pt>
                <c:pt idx="878">
                  <c:v>16.11</c:v>
                </c:pt>
                <c:pt idx="879">
                  <c:v>16.11</c:v>
                </c:pt>
                <c:pt idx="880">
                  <c:v>16.11</c:v>
                </c:pt>
                <c:pt idx="881">
                  <c:v>16.111000000000001</c:v>
                </c:pt>
                <c:pt idx="882">
                  <c:v>16.113</c:v>
                </c:pt>
                <c:pt idx="883">
                  <c:v>16.114000000000001</c:v>
                </c:pt>
                <c:pt idx="884">
                  <c:v>16.122</c:v>
                </c:pt>
                <c:pt idx="885">
                  <c:v>16.13</c:v>
                </c:pt>
                <c:pt idx="886">
                  <c:v>16.138000000000002</c:v>
                </c:pt>
                <c:pt idx="887">
                  <c:v>16.146999999999998</c:v>
                </c:pt>
                <c:pt idx="888">
                  <c:v>16.158000000000001</c:v>
                </c:pt>
                <c:pt idx="889">
                  <c:v>16.170000000000002</c:v>
                </c:pt>
                <c:pt idx="890">
                  <c:v>16.183</c:v>
                </c:pt>
                <c:pt idx="891">
                  <c:v>16.196000000000002</c:v>
                </c:pt>
                <c:pt idx="892">
                  <c:v>16.21</c:v>
                </c:pt>
                <c:pt idx="893">
                  <c:v>16.222999999999999</c:v>
                </c:pt>
                <c:pt idx="894">
                  <c:v>16.262</c:v>
                </c:pt>
                <c:pt idx="895">
                  <c:v>16.331</c:v>
                </c:pt>
                <c:pt idx="896">
                  <c:v>16.401</c:v>
                </c:pt>
                <c:pt idx="897">
                  <c:v>16.466999999999999</c:v>
                </c:pt>
                <c:pt idx="898">
                  <c:v>16.533999999999999</c:v>
                </c:pt>
                <c:pt idx="899">
                  <c:v>16.599</c:v>
                </c:pt>
                <c:pt idx="900">
                  <c:v>16.663</c:v>
                </c:pt>
                <c:pt idx="901">
                  <c:v>16.728000000000002</c:v>
                </c:pt>
                <c:pt idx="902">
                  <c:v>16.795000000000002</c:v>
                </c:pt>
                <c:pt idx="903">
                  <c:v>16.87</c:v>
                </c:pt>
                <c:pt idx="904">
                  <c:v>16.954000000000001</c:v>
                </c:pt>
                <c:pt idx="905">
                  <c:v>17.042999999999999</c:v>
                </c:pt>
                <c:pt idx="906">
                  <c:v>17.135999999999999</c:v>
                </c:pt>
                <c:pt idx="907">
                  <c:v>17.225999999999999</c:v>
                </c:pt>
                <c:pt idx="908">
                  <c:v>17.306000000000001</c:v>
                </c:pt>
                <c:pt idx="909">
                  <c:v>17.385000000000002</c:v>
                </c:pt>
                <c:pt idx="910">
                  <c:v>17.462</c:v>
                </c:pt>
                <c:pt idx="911">
                  <c:v>17.542999999999999</c:v>
                </c:pt>
                <c:pt idx="912">
                  <c:v>17.63</c:v>
                </c:pt>
                <c:pt idx="913">
                  <c:v>17.721</c:v>
                </c:pt>
                <c:pt idx="914">
                  <c:v>17.795999999999999</c:v>
                </c:pt>
                <c:pt idx="915">
                  <c:v>17.864000000000001</c:v>
                </c:pt>
                <c:pt idx="916">
                  <c:v>17.896999999999998</c:v>
                </c:pt>
                <c:pt idx="917">
                  <c:v>17.93</c:v>
                </c:pt>
                <c:pt idx="918">
                  <c:v>17.977</c:v>
                </c:pt>
                <c:pt idx="919">
                  <c:v>18.023</c:v>
                </c:pt>
                <c:pt idx="920">
                  <c:v>18.067</c:v>
                </c:pt>
                <c:pt idx="921">
                  <c:v>18.111000000000001</c:v>
                </c:pt>
                <c:pt idx="922">
                  <c:v>18.161000000000001</c:v>
                </c:pt>
                <c:pt idx="923">
                  <c:v>18.213000000000001</c:v>
                </c:pt>
                <c:pt idx="924">
                  <c:v>18.262</c:v>
                </c:pt>
                <c:pt idx="925">
                  <c:v>18.306000000000001</c:v>
                </c:pt>
                <c:pt idx="926">
                  <c:v>18.327999999999999</c:v>
                </c:pt>
                <c:pt idx="927">
                  <c:v>18.350999999999999</c:v>
                </c:pt>
                <c:pt idx="928">
                  <c:v>18.385000000000002</c:v>
                </c:pt>
                <c:pt idx="929">
                  <c:v>18.422999999999998</c:v>
                </c:pt>
                <c:pt idx="930">
                  <c:v>18.465</c:v>
                </c:pt>
                <c:pt idx="931">
                  <c:v>18.501999999999999</c:v>
                </c:pt>
                <c:pt idx="932">
                  <c:v>18.538</c:v>
                </c:pt>
                <c:pt idx="933">
                  <c:v>18.574000000000002</c:v>
                </c:pt>
                <c:pt idx="934">
                  <c:v>18.606000000000002</c:v>
                </c:pt>
                <c:pt idx="935">
                  <c:v>18.637</c:v>
                </c:pt>
                <c:pt idx="936">
                  <c:v>18.666</c:v>
                </c:pt>
                <c:pt idx="937">
                  <c:v>18.689</c:v>
                </c:pt>
                <c:pt idx="938">
                  <c:v>18.707999999999998</c:v>
                </c:pt>
                <c:pt idx="939">
                  <c:v>18.725999999999999</c:v>
                </c:pt>
                <c:pt idx="940">
                  <c:v>18.748000000000001</c:v>
                </c:pt>
                <c:pt idx="941">
                  <c:v>18.78</c:v>
                </c:pt>
                <c:pt idx="942">
                  <c:v>18.818000000000001</c:v>
                </c:pt>
                <c:pt idx="943">
                  <c:v>18.850999999999999</c:v>
                </c:pt>
                <c:pt idx="944">
                  <c:v>18.878</c:v>
                </c:pt>
                <c:pt idx="945">
                  <c:v>18.911000000000001</c:v>
                </c:pt>
                <c:pt idx="946">
                  <c:v>18.942</c:v>
                </c:pt>
                <c:pt idx="947">
                  <c:v>18.963000000000001</c:v>
                </c:pt>
                <c:pt idx="948">
                  <c:v>18.992000000000001</c:v>
                </c:pt>
                <c:pt idx="949">
                  <c:v>19.04</c:v>
                </c:pt>
                <c:pt idx="950">
                  <c:v>19.04</c:v>
                </c:pt>
                <c:pt idx="951">
                  <c:v>19.05</c:v>
                </c:pt>
                <c:pt idx="952">
                  <c:v>19.05</c:v>
                </c:pt>
                <c:pt idx="953">
                  <c:v>19.05</c:v>
                </c:pt>
                <c:pt idx="954">
                  <c:v>19.074000000000002</c:v>
                </c:pt>
                <c:pt idx="955">
                  <c:v>19.106999999999999</c:v>
                </c:pt>
                <c:pt idx="956">
                  <c:v>19.132999999999999</c:v>
                </c:pt>
                <c:pt idx="957">
                  <c:v>19.157</c:v>
                </c:pt>
                <c:pt idx="958">
                  <c:v>19.170999999999999</c:v>
                </c:pt>
                <c:pt idx="959">
                  <c:v>19.173999999999999</c:v>
                </c:pt>
                <c:pt idx="960">
                  <c:v>19.177</c:v>
                </c:pt>
                <c:pt idx="961">
                  <c:v>19.181000000000001</c:v>
                </c:pt>
                <c:pt idx="962">
                  <c:v>19.186</c:v>
                </c:pt>
                <c:pt idx="963">
                  <c:v>19.202000000000002</c:v>
                </c:pt>
                <c:pt idx="964">
                  <c:v>19.242000000000001</c:v>
                </c:pt>
                <c:pt idx="965">
                  <c:v>19.309000000000001</c:v>
                </c:pt>
                <c:pt idx="966">
                  <c:v>19.393999999999998</c:v>
                </c:pt>
                <c:pt idx="967">
                  <c:v>19.483000000000001</c:v>
                </c:pt>
                <c:pt idx="968">
                  <c:v>19.576000000000001</c:v>
                </c:pt>
                <c:pt idx="969">
                  <c:v>19.673999999999999</c:v>
                </c:pt>
                <c:pt idx="970">
                  <c:v>19.771999999999998</c:v>
                </c:pt>
                <c:pt idx="971">
                  <c:v>19.864999999999998</c:v>
                </c:pt>
                <c:pt idx="972">
                  <c:v>19.95</c:v>
                </c:pt>
                <c:pt idx="973">
                  <c:v>20.036999999999999</c:v>
                </c:pt>
                <c:pt idx="974">
                  <c:v>20.129000000000001</c:v>
                </c:pt>
                <c:pt idx="975">
                  <c:v>20.224</c:v>
                </c:pt>
                <c:pt idx="976">
                  <c:v>20.32</c:v>
                </c:pt>
                <c:pt idx="977">
                  <c:v>20.417999999999999</c:v>
                </c:pt>
                <c:pt idx="978">
                  <c:v>20.516999999999999</c:v>
                </c:pt>
                <c:pt idx="979">
                  <c:v>20.617999999999999</c:v>
                </c:pt>
                <c:pt idx="980">
                  <c:v>20.715</c:v>
                </c:pt>
                <c:pt idx="981">
                  <c:v>20.803999999999998</c:v>
                </c:pt>
                <c:pt idx="982">
                  <c:v>20.888000000000002</c:v>
                </c:pt>
                <c:pt idx="983">
                  <c:v>20.972000000000001</c:v>
                </c:pt>
                <c:pt idx="984">
                  <c:v>21.06</c:v>
                </c:pt>
                <c:pt idx="985">
                  <c:v>21.15</c:v>
                </c:pt>
                <c:pt idx="986">
                  <c:v>21.241</c:v>
                </c:pt>
                <c:pt idx="987">
                  <c:v>21.332999999999998</c:v>
                </c:pt>
                <c:pt idx="988">
                  <c:v>21.427</c:v>
                </c:pt>
                <c:pt idx="989">
                  <c:v>21.521000000000001</c:v>
                </c:pt>
                <c:pt idx="990">
                  <c:v>21.616</c:v>
                </c:pt>
                <c:pt idx="991">
                  <c:v>21.712</c:v>
                </c:pt>
                <c:pt idx="992">
                  <c:v>21.809000000000001</c:v>
                </c:pt>
                <c:pt idx="993">
                  <c:v>21.86</c:v>
                </c:pt>
                <c:pt idx="994">
                  <c:v>21.888999999999999</c:v>
                </c:pt>
                <c:pt idx="995">
                  <c:v>21.934000000000001</c:v>
                </c:pt>
                <c:pt idx="996">
                  <c:v>21.986000000000001</c:v>
                </c:pt>
                <c:pt idx="997">
                  <c:v>22.036000000000001</c:v>
                </c:pt>
                <c:pt idx="998">
                  <c:v>22.085000000000001</c:v>
                </c:pt>
                <c:pt idx="999">
                  <c:v>22.137</c:v>
                </c:pt>
                <c:pt idx="1000">
                  <c:v>22.187000000000001</c:v>
                </c:pt>
                <c:pt idx="1001">
                  <c:v>22.234000000000002</c:v>
                </c:pt>
                <c:pt idx="1002">
                  <c:v>22.283999999999999</c:v>
                </c:pt>
                <c:pt idx="1003">
                  <c:v>22.334</c:v>
                </c:pt>
                <c:pt idx="1004">
                  <c:v>22.384</c:v>
                </c:pt>
                <c:pt idx="1005">
                  <c:v>22.434000000000001</c:v>
                </c:pt>
                <c:pt idx="1006">
                  <c:v>22.483000000000001</c:v>
                </c:pt>
                <c:pt idx="1007">
                  <c:v>22.529</c:v>
                </c:pt>
                <c:pt idx="1008">
                  <c:v>22.577000000000002</c:v>
                </c:pt>
                <c:pt idx="1009">
                  <c:v>22.631</c:v>
                </c:pt>
                <c:pt idx="1010">
                  <c:v>22.687000000000001</c:v>
                </c:pt>
                <c:pt idx="1011">
                  <c:v>22.739000000000001</c:v>
                </c:pt>
                <c:pt idx="1012">
                  <c:v>22.791</c:v>
                </c:pt>
                <c:pt idx="1013">
                  <c:v>22.844000000000001</c:v>
                </c:pt>
                <c:pt idx="1014">
                  <c:v>22.896999999999998</c:v>
                </c:pt>
                <c:pt idx="1015">
                  <c:v>22.951000000000001</c:v>
                </c:pt>
                <c:pt idx="1016">
                  <c:v>23.006</c:v>
                </c:pt>
                <c:pt idx="1017">
                  <c:v>23.061</c:v>
                </c:pt>
                <c:pt idx="1018">
                  <c:v>23.116</c:v>
                </c:pt>
                <c:pt idx="1019">
                  <c:v>23.170999999999999</c:v>
                </c:pt>
                <c:pt idx="1020">
                  <c:v>23.206</c:v>
                </c:pt>
                <c:pt idx="1021">
                  <c:v>23.216000000000001</c:v>
                </c:pt>
                <c:pt idx="1022">
                  <c:v>23.216999999999999</c:v>
                </c:pt>
                <c:pt idx="1023">
                  <c:v>23.218</c:v>
                </c:pt>
                <c:pt idx="1024">
                  <c:v>23.219000000000001</c:v>
                </c:pt>
                <c:pt idx="1025">
                  <c:v>23.219000000000001</c:v>
                </c:pt>
                <c:pt idx="1026">
                  <c:v>23.22</c:v>
                </c:pt>
                <c:pt idx="1027">
                  <c:v>23.221</c:v>
                </c:pt>
                <c:pt idx="1028">
                  <c:v>23.222000000000001</c:v>
                </c:pt>
                <c:pt idx="1029">
                  <c:v>23.222999999999999</c:v>
                </c:pt>
                <c:pt idx="1030">
                  <c:v>23.222999999999999</c:v>
                </c:pt>
                <c:pt idx="1031">
                  <c:v>23.222999999999999</c:v>
                </c:pt>
                <c:pt idx="1032">
                  <c:v>23.222999999999999</c:v>
                </c:pt>
                <c:pt idx="1033">
                  <c:v>23.222999999999999</c:v>
                </c:pt>
                <c:pt idx="1034">
                  <c:v>23.222999999999999</c:v>
                </c:pt>
                <c:pt idx="1035">
                  <c:v>23.222999999999999</c:v>
                </c:pt>
                <c:pt idx="1036">
                  <c:v>23.222999999999999</c:v>
                </c:pt>
                <c:pt idx="1037">
                  <c:v>23.222999999999999</c:v>
                </c:pt>
                <c:pt idx="1038">
                  <c:v>23.222999999999999</c:v>
                </c:pt>
                <c:pt idx="1039">
                  <c:v>23.222999999999999</c:v>
                </c:pt>
                <c:pt idx="1040">
                  <c:v>23.222999999999999</c:v>
                </c:pt>
                <c:pt idx="1041">
                  <c:v>23.222999999999999</c:v>
                </c:pt>
                <c:pt idx="1042">
                  <c:v>23.222999999999999</c:v>
                </c:pt>
                <c:pt idx="1043">
                  <c:v>23.228999999999999</c:v>
                </c:pt>
                <c:pt idx="1044">
                  <c:v>23.231000000000002</c:v>
                </c:pt>
                <c:pt idx="1045">
                  <c:v>23.238</c:v>
                </c:pt>
                <c:pt idx="1046">
                  <c:v>23.245999999999999</c:v>
                </c:pt>
                <c:pt idx="1047">
                  <c:v>23.254000000000001</c:v>
                </c:pt>
                <c:pt idx="1048">
                  <c:v>23.263000000000002</c:v>
                </c:pt>
                <c:pt idx="1049">
                  <c:v>23.274000000000001</c:v>
                </c:pt>
                <c:pt idx="1050">
                  <c:v>23.286000000000001</c:v>
                </c:pt>
                <c:pt idx="1051">
                  <c:v>23.298999999999999</c:v>
                </c:pt>
                <c:pt idx="1052">
                  <c:v>23.312999999999999</c:v>
                </c:pt>
                <c:pt idx="1053">
                  <c:v>23.326000000000001</c:v>
                </c:pt>
                <c:pt idx="1054">
                  <c:v>23.34</c:v>
                </c:pt>
                <c:pt idx="1055">
                  <c:v>23.353000000000002</c:v>
                </c:pt>
                <c:pt idx="1056">
                  <c:v>23.367999999999999</c:v>
                </c:pt>
                <c:pt idx="1057">
                  <c:v>23.387</c:v>
                </c:pt>
                <c:pt idx="1058">
                  <c:v>23.42</c:v>
                </c:pt>
                <c:pt idx="1059">
                  <c:v>23.472999999999999</c:v>
                </c:pt>
                <c:pt idx="1060">
                  <c:v>23.538</c:v>
                </c:pt>
                <c:pt idx="1061">
                  <c:v>23.603000000000002</c:v>
                </c:pt>
                <c:pt idx="1062">
                  <c:v>23.667999999999999</c:v>
                </c:pt>
                <c:pt idx="1063">
                  <c:v>23.73</c:v>
                </c:pt>
                <c:pt idx="1064">
                  <c:v>23.792000000000002</c:v>
                </c:pt>
                <c:pt idx="1065">
                  <c:v>23.859000000000002</c:v>
                </c:pt>
                <c:pt idx="1066">
                  <c:v>23.923999999999999</c:v>
                </c:pt>
                <c:pt idx="1067">
                  <c:v>23.992000000000001</c:v>
                </c:pt>
                <c:pt idx="1068">
                  <c:v>24.065000000000001</c:v>
                </c:pt>
                <c:pt idx="1069">
                  <c:v>24.135999999999999</c:v>
                </c:pt>
                <c:pt idx="1070">
                  <c:v>24.202999999999999</c:v>
                </c:pt>
                <c:pt idx="1071">
                  <c:v>24.268999999999998</c:v>
                </c:pt>
                <c:pt idx="1072">
                  <c:v>24.338999999999999</c:v>
                </c:pt>
                <c:pt idx="1073">
                  <c:v>24.414000000000001</c:v>
                </c:pt>
                <c:pt idx="1074">
                  <c:v>24.494</c:v>
                </c:pt>
                <c:pt idx="1075">
                  <c:v>24.574999999999999</c:v>
                </c:pt>
                <c:pt idx="1076">
                  <c:v>24.652000000000001</c:v>
                </c:pt>
                <c:pt idx="1077">
                  <c:v>24.721</c:v>
                </c:pt>
                <c:pt idx="1078">
                  <c:v>24.785</c:v>
                </c:pt>
                <c:pt idx="1079">
                  <c:v>24.861999999999998</c:v>
                </c:pt>
                <c:pt idx="1080">
                  <c:v>24.948</c:v>
                </c:pt>
                <c:pt idx="1081">
                  <c:v>25.024999999999999</c:v>
                </c:pt>
                <c:pt idx="1082">
                  <c:v>25.1</c:v>
                </c:pt>
                <c:pt idx="1083">
                  <c:v>25.175999999999998</c:v>
                </c:pt>
                <c:pt idx="1084">
                  <c:v>25.253</c:v>
                </c:pt>
                <c:pt idx="1085">
                  <c:v>25.334</c:v>
                </c:pt>
                <c:pt idx="1086">
                  <c:v>25.416</c:v>
                </c:pt>
                <c:pt idx="1087">
                  <c:v>25.497</c:v>
                </c:pt>
                <c:pt idx="1088">
                  <c:v>25.577000000000002</c:v>
                </c:pt>
                <c:pt idx="1089">
                  <c:v>25.655000000000001</c:v>
                </c:pt>
                <c:pt idx="1090">
                  <c:v>25.734999999999999</c:v>
                </c:pt>
                <c:pt idx="1091">
                  <c:v>25.815999999999999</c:v>
                </c:pt>
                <c:pt idx="1092">
                  <c:v>25.893000000000001</c:v>
                </c:pt>
                <c:pt idx="1093">
                  <c:v>25.965</c:v>
                </c:pt>
                <c:pt idx="1094">
                  <c:v>26.033999999999999</c:v>
                </c:pt>
                <c:pt idx="1095">
                  <c:v>26.105</c:v>
                </c:pt>
                <c:pt idx="1096">
                  <c:v>26.175999999999998</c:v>
                </c:pt>
                <c:pt idx="1097">
                  <c:v>26.248999999999999</c:v>
                </c:pt>
                <c:pt idx="1098">
                  <c:v>26.309000000000001</c:v>
                </c:pt>
                <c:pt idx="1099">
                  <c:v>26.347000000000001</c:v>
                </c:pt>
                <c:pt idx="1100">
                  <c:v>26.401</c:v>
                </c:pt>
                <c:pt idx="1101">
                  <c:v>26.463999999999999</c:v>
                </c:pt>
                <c:pt idx="1102">
                  <c:v>26.53</c:v>
                </c:pt>
                <c:pt idx="1103">
                  <c:v>26.588000000000001</c:v>
                </c:pt>
                <c:pt idx="1104">
                  <c:v>26.626999999999999</c:v>
                </c:pt>
                <c:pt idx="1105">
                  <c:v>26.664999999999999</c:v>
                </c:pt>
                <c:pt idx="1106">
                  <c:v>26.718</c:v>
                </c:pt>
                <c:pt idx="1107">
                  <c:v>26.774999999999999</c:v>
                </c:pt>
                <c:pt idx="1108">
                  <c:v>26.797999999999998</c:v>
                </c:pt>
                <c:pt idx="1109">
                  <c:v>26.824000000000002</c:v>
                </c:pt>
                <c:pt idx="1110">
                  <c:v>26.873000000000001</c:v>
                </c:pt>
                <c:pt idx="1111">
                  <c:v>26.928999999999998</c:v>
                </c:pt>
                <c:pt idx="1112">
                  <c:v>26.98</c:v>
                </c:pt>
                <c:pt idx="1113">
                  <c:v>27.029</c:v>
                </c:pt>
                <c:pt idx="1114">
                  <c:v>27.077000000000002</c:v>
                </c:pt>
                <c:pt idx="1115">
                  <c:v>27.120999999999999</c:v>
                </c:pt>
                <c:pt idx="1116">
                  <c:v>27.169</c:v>
                </c:pt>
                <c:pt idx="1117">
                  <c:v>27.216999999999999</c:v>
                </c:pt>
                <c:pt idx="1118">
                  <c:v>27.256</c:v>
                </c:pt>
                <c:pt idx="1119">
                  <c:v>27.268999999999998</c:v>
                </c:pt>
                <c:pt idx="1120">
                  <c:v>27.27</c:v>
                </c:pt>
                <c:pt idx="1121">
                  <c:v>27.271000000000001</c:v>
                </c:pt>
                <c:pt idx="1122">
                  <c:v>27.271999999999998</c:v>
                </c:pt>
                <c:pt idx="1123">
                  <c:v>27.271999999999998</c:v>
                </c:pt>
                <c:pt idx="1124">
                  <c:v>27.273</c:v>
                </c:pt>
                <c:pt idx="1125">
                  <c:v>27.297999999999998</c:v>
                </c:pt>
                <c:pt idx="1126">
                  <c:v>27.338000000000001</c:v>
                </c:pt>
                <c:pt idx="1127">
                  <c:v>27.38</c:v>
                </c:pt>
                <c:pt idx="1128">
                  <c:v>27.419</c:v>
                </c:pt>
                <c:pt idx="1129">
                  <c:v>27.46</c:v>
                </c:pt>
                <c:pt idx="1130">
                  <c:v>27.498999999999999</c:v>
                </c:pt>
                <c:pt idx="1131">
                  <c:v>27.541</c:v>
                </c:pt>
                <c:pt idx="1132">
                  <c:v>27.582000000000001</c:v>
                </c:pt>
                <c:pt idx="1133">
                  <c:v>27.623000000000001</c:v>
                </c:pt>
                <c:pt idx="1134">
                  <c:v>27.664000000000001</c:v>
                </c:pt>
                <c:pt idx="1135">
                  <c:v>27.702999999999999</c:v>
                </c:pt>
                <c:pt idx="1136">
                  <c:v>27.741</c:v>
                </c:pt>
                <c:pt idx="1137">
                  <c:v>27.780999999999999</c:v>
                </c:pt>
                <c:pt idx="1138">
                  <c:v>27.821000000000002</c:v>
                </c:pt>
                <c:pt idx="1139">
                  <c:v>27.859000000000002</c:v>
                </c:pt>
                <c:pt idx="1140">
                  <c:v>27.896999999999998</c:v>
                </c:pt>
                <c:pt idx="1141">
                  <c:v>27.936</c:v>
                </c:pt>
                <c:pt idx="1142">
                  <c:v>27.975999999999999</c:v>
                </c:pt>
                <c:pt idx="1143">
                  <c:v>28.016999999999999</c:v>
                </c:pt>
                <c:pt idx="1144">
                  <c:v>28.056000000000001</c:v>
                </c:pt>
                <c:pt idx="1145">
                  <c:v>28.094999999999999</c:v>
                </c:pt>
                <c:pt idx="1146">
                  <c:v>28.135000000000002</c:v>
                </c:pt>
                <c:pt idx="1147">
                  <c:v>28.172999999999998</c:v>
                </c:pt>
                <c:pt idx="1148">
                  <c:v>28.210999999999999</c:v>
                </c:pt>
                <c:pt idx="1149">
                  <c:v>28.242999999999999</c:v>
                </c:pt>
                <c:pt idx="1150">
                  <c:v>28.247</c:v>
                </c:pt>
                <c:pt idx="1151">
                  <c:v>28.28</c:v>
                </c:pt>
                <c:pt idx="1152">
                  <c:v>28.318000000000001</c:v>
                </c:pt>
                <c:pt idx="1153">
                  <c:v>28.356000000000002</c:v>
                </c:pt>
                <c:pt idx="1154">
                  <c:v>28.391999999999999</c:v>
                </c:pt>
                <c:pt idx="1155">
                  <c:v>28.43</c:v>
                </c:pt>
                <c:pt idx="1156">
                  <c:v>28.469000000000001</c:v>
                </c:pt>
                <c:pt idx="1157">
                  <c:v>28.507999999999999</c:v>
                </c:pt>
                <c:pt idx="1158">
                  <c:v>28.544</c:v>
                </c:pt>
                <c:pt idx="1159">
                  <c:v>28.568000000000001</c:v>
                </c:pt>
                <c:pt idx="1160">
                  <c:v>28.573</c:v>
                </c:pt>
                <c:pt idx="1161">
                  <c:v>28.573</c:v>
                </c:pt>
                <c:pt idx="1162">
                  <c:v>28.573</c:v>
                </c:pt>
                <c:pt idx="1163">
                  <c:v>28.573</c:v>
                </c:pt>
                <c:pt idx="1164">
                  <c:v>28.573</c:v>
                </c:pt>
                <c:pt idx="1165">
                  <c:v>28.573</c:v>
                </c:pt>
                <c:pt idx="1166">
                  <c:v>28.574999999999999</c:v>
                </c:pt>
                <c:pt idx="1167">
                  <c:v>28.576000000000001</c:v>
                </c:pt>
                <c:pt idx="1168">
                  <c:v>28.581</c:v>
                </c:pt>
                <c:pt idx="1169">
                  <c:v>28.588999999999999</c:v>
                </c:pt>
                <c:pt idx="1170">
                  <c:v>28.597000000000001</c:v>
                </c:pt>
                <c:pt idx="1171">
                  <c:v>28.605</c:v>
                </c:pt>
                <c:pt idx="1172">
                  <c:v>28.614000000000001</c:v>
                </c:pt>
                <c:pt idx="1173">
                  <c:v>28.623000000000001</c:v>
                </c:pt>
                <c:pt idx="1174">
                  <c:v>28.632999999999999</c:v>
                </c:pt>
                <c:pt idx="1175">
                  <c:v>28.643999999999998</c:v>
                </c:pt>
                <c:pt idx="1176">
                  <c:v>28.658000000000001</c:v>
                </c:pt>
                <c:pt idx="1177">
                  <c:v>28.687999999999999</c:v>
                </c:pt>
                <c:pt idx="1178">
                  <c:v>28.748999999999999</c:v>
                </c:pt>
                <c:pt idx="1179">
                  <c:v>28.814</c:v>
                </c:pt>
                <c:pt idx="1180">
                  <c:v>28.879000000000001</c:v>
                </c:pt>
                <c:pt idx="1181">
                  <c:v>28.940999999999999</c:v>
                </c:pt>
                <c:pt idx="1182">
                  <c:v>28.994</c:v>
                </c:pt>
                <c:pt idx="1183">
                  <c:v>29.05</c:v>
                </c:pt>
                <c:pt idx="1184">
                  <c:v>29.109000000000002</c:v>
                </c:pt>
                <c:pt idx="1185">
                  <c:v>29.167000000000002</c:v>
                </c:pt>
                <c:pt idx="1186">
                  <c:v>29.231000000000002</c:v>
                </c:pt>
                <c:pt idx="1187">
                  <c:v>29.294</c:v>
                </c:pt>
                <c:pt idx="1188">
                  <c:v>29.346</c:v>
                </c:pt>
                <c:pt idx="1189">
                  <c:v>29.396000000000001</c:v>
                </c:pt>
                <c:pt idx="1190">
                  <c:v>29.448</c:v>
                </c:pt>
                <c:pt idx="1191">
                  <c:v>29.501000000000001</c:v>
                </c:pt>
                <c:pt idx="1192">
                  <c:v>29.556999999999999</c:v>
                </c:pt>
                <c:pt idx="1193">
                  <c:v>29.614999999999998</c:v>
                </c:pt>
                <c:pt idx="1194">
                  <c:v>29.67</c:v>
                </c:pt>
                <c:pt idx="1195">
                  <c:v>29.721</c:v>
                </c:pt>
                <c:pt idx="1196">
                  <c:v>29.77</c:v>
                </c:pt>
                <c:pt idx="1197">
                  <c:v>29.818999999999999</c:v>
                </c:pt>
                <c:pt idx="1198">
                  <c:v>29.867999999999999</c:v>
                </c:pt>
                <c:pt idx="1199">
                  <c:v>29.919</c:v>
                </c:pt>
                <c:pt idx="1200">
                  <c:v>29.972000000000001</c:v>
                </c:pt>
                <c:pt idx="1201">
                  <c:v>30.027999999999999</c:v>
                </c:pt>
                <c:pt idx="1202">
                  <c:v>30.085000000000001</c:v>
                </c:pt>
                <c:pt idx="1203">
                  <c:v>30.141999999999999</c:v>
                </c:pt>
                <c:pt idx="1204">
                  <c:v>30.2</c:v>
                </c:pt>
                <c:pt idx="1205">
                  <c:v>30.257999999999999</c:v>
                </c:pt>
                <c:pt idx="1206">
                  <c:v>30.309000000000001</c:v>
                </c:pt>
                <c:pt idx="1207">
                  <c:v>30.361000000000001</c:v>
                </c:pt>
                <c:pt idx="1208">
                  <c:v>30.414000000000001</c:v>
                </c:pt>
                <c:pt idx="1209">
                  <c:v>30.468</c:v>
                </c:pt>
                <c:pt idx="1210">
                  <c:v>30.518000000000001</c:v>
                </c:pt>
                <c:pt idx="1211">
                  <c:v>30.518999999999998</c:v>
                </c:pt>
                <c:pt idx="1212">
                  <c:v>30.526</c:v>
                </c:pt>
                <c:pt idx="1213">
                  <c:v>30.552</c:v>
                </c:pt>
                <c:pt idx="1214">
                  <c:v>30.58</c:v>
                </c:pt>
                <c:pt idx="1215">
                  <c:v>30.611000000000001</c:v>
                </c:pt>
                <c:pt idx="1216">
                  <c:v>30.646000000000001</c:v>
                </c:pt>
                <c:pt idx="1217">
                  <c:v>30.687999999999999</c:v>
                </c:pt>
                <c:pt idx="1218">
                  <c:v>30.728999999999999</c:v>
                </c:pt>
                <c:pt idx="1219">
                  <c:v>30.766999999999999</c:v>
                </c:pt>
                <c:pt idx="1220">
                  <c:v>30.806999999999999</c:v>
                </c:pt>
                <c:pt idx="1221">
                  <c:v>30.844999999999999</c:v>
                </c:pt>
                <c:pt idx="1222">
                  <c:v>30.856999999999999</c:v>
                </c:pt>
                <c:pt idx="1223">
                  <c:v>30.866</c:v>
                </c:pt>
                <c:pt idx="1224">
                  <c:v>30.882999999999999</c:v>
                </c:pt>
                <c:pt idx="1225">
                  <c:v>30.907</c:v>
                </c:pt>
                <c:pt idx="1226">
                  <c:v>30.934000000000001</c:v>
                </c:pt>
                <c:pt idx="1227">
                  <c:v>30.963000000000001</c:v>
                </c:pt>
                <c:pt idx="1228">
                  <c:v>30.986999999999998</c:v>
                </c:pt>
                <c:pt idx="1229">
                  <c:v>31.01</c:v>
                </c:pt>
                <c:pt idx="1230">
                  <c:v>31.035</c:v>
                </c:pt>
                <c:pt idx="1231">
                  <c:v>31.061</c:v>
                </c:pt>
                <c:pt idx="1232">
                  <c:v>31.08</c:v>
                </c:pt>
                <c:pt idx="1233">
                  <c:v>31.087</c:v>
                </c:pt>
                <c:pt idx="1234">
                  <c:v>31.087</c:v>
                </c:pt>
                <c:pt idx="1235">
                  <c:v>31.088000000000001</c:v>
                </c:pt>
                <c:pt idx="1236">
                  <c:v>31.088999999999999</c:v>
                </c:pt>
                <c:pt idx="1237">
                  <c:v>31.09</c:v>
                </c:pt>
                <c:pt idx="1238">
                  <c:v>31.094999999999999</c:v>
                </c:pt>
                <c:pt idx="1239">
                  <c:v>31.100999999999999</c:v>
                </c:pt>
                <c:pt idx="1240">
                  <c:v>31.109000000000002</c:v>
                </c:pt>
                <c:pt idx="1241">
                  <c:v>31.117999999999999</c:v>
                </c:pt>
                <c:pt idx="1242">
                  <c:v>31.128</c:v>
                </c:pt>
                <c:pt idx="1243">
                  <c:v>31.14</c:v>
                </c:pt>
                <c:pt idx="1244">
                  <c:v>31.152999999999999</c:v>
                </c:pt>
                <c:pt idx="1245">
                  <c:v>31.166</c:v>
                </c:pt>
                <c:pt idx="1246">
                  <c:v>31.178000000000001</c:v>
                </c:pt>
                <c:pt idx="1247">
                  <c:v>31.186</c:v>
                </c:pt>
                <c:pt idx="1248">
                  <c:v>31.195</c:v>
                </c:pt>
                <c:pt idx="1249">
                  <c:v>31.222999999999999</c:v>
                </c:pt>
                <c:pt idx="1250">
                  <c:v>31.256</c:v>
                </c:pt>
                <c:pt idx="1251">
                  <c:v>31.309000000000001</c:v>
                </c:pt>
                <c:pt idx="1252">
                  <c:v>31.390999999999998</c:v>
                </c:pt>
                <c:pt idx="1253">
                  <c:v>31.483000000000001</c:v>
                </c:pt>
                <c:pt idx="1254">
                  <c:v>31.576000000000001</c:v>
                </c:pt>
                <c:pt idx="1255">
                  <c:v>31.673999999999999</c:v>
                </c:pt>
                <c:pt idx="1256">
                  <c:v>31.77</c:v>
                </c:pt>
                <c:pt idx="1257">
                  <c:v>31.855</c:v>
                </c:pt>
                <c:pt idx="1258">
                  <c:v>31.933</c:v>
                </c:pt>
                <c:pt idx="1259">
                  <c:v>32.008000000000003</c:v>
                </c:pt>
                <c:pt idx="1260">
                  <c:v>32.085999999999999</c:v>
                </c:pt>
                <c:pt idx="1261">
                  <c:v>32.162999999999997</c:v>
                </c:pt>
                <c:pt idx="1262">
                  <c:v>32.231999999999999</c:v>
                </c:pt>
                <c:pt idx="1263">
                  <c:v>32.301000000000002</c:v>
                </c:pt>
                <c:pt idx="1264">
                  <c:v>32.368000000000002</c:v>
                </c:pt>
                <c:pt idx="1265">
                  <c:v>32.433</c:v>
                </c:pt>
                <c:pt idx="1266">
                  <c:v>32.488999999999997</c:v>
                </c:pt>
                <c:pt idx="1267">
                  <c:v>32.542000000000002</c:v>
                </c:pt>
                <c:pt idx="1268">
                  <c:v>32.593000000000004</c:v>
                </c:pt>
                <c:pt idx="1269">
                  <c:v>32.646000000000001</c:v>
                </c:pt>
                <c:pt idx="1270">
                  <c:v>32.698999999999998</c:v>
                </c:pt>
                <c:pt idx="1271">
                  <c:v>32.750999999999998</c:v>
                </c:pt>
                <c:pt idx="1272">
                  <c:v>32.804000000000002</c:v>
                </c:pt>
                <c:pt idx="1273">
                  <c:v>32.856999999999999</c:v>
                </c:pt>
                <c:pt idx="1274">
                  <c:v>32.872</c:v>
                </c:pt>
                <c:pt idx="1275">
                  <c:v>32.902999999999999</c:v>
                </c:pt>
                <c:pt idx="1276">
                  <c:v>32.920999999999999</c:v>
                </c:pt>
                <c:pt idx="1277">
                  <c:v>32.924999999999997</c:v>
                </c:pt>
                <c:pt idx="1278">
                  <c:v>32.924999999999997</c:v>
                </c:pt>
                <c:pt idx="1279">
                  <c:v>32.924999999999997</c:v>
                </c:pt>
                <c:pt idx="1280">
                  <c:v>32.924999999999997</c:v>
                </c:pt>
                <c:pt idx="1281">
                  <c:v>32.924999999999997</c:v>
                </c:pt>
                <c:pt idx="1282">
                  <c:v>32.924999999999997</c:v>
                </c:pt>
                <c:pt idx="1283">
                  <c:v>32.924999999999997</c:v>
                </c:pt>
                <c:pt idx="1284">
                  <c:v>32.924999999999997</c:v>
                </c:pt>
                <c:pt idx="1285">
                  <c:v>32.927</c:v>
                </c:pt>
                <c:pt idx="1286">
                  <c:v>32.930999999999997</c:v>
                </c:pt>
                <c:pt idx="1287">
                  <c:v>32.935000000000002</c:v>
                </c:pt>
                <c:pt idx="1288">
                  <c:v>32.942</c:v>
                </c:pt>
                <c:pt idx="1289">
                  <c:v>32.948999999999998</c:v>
                </c:pt>
                <c:pt idx="1290">
                  <c:v>32.957000000000001</c:v>
                </c:pt>
                <c:pt idx="1291">
                  <c:v>32.965000000000003</c:v>
                </c:pt>
                <c:pt idx="1292">
                  <c:v>32.975000000000001</c:v>
                </c:pt>
                <c:pt idx="1293">
                  <c:v>32.984999999999999</c:v>
                </c:pt>
                <c:pt idx="1294">
                  <c:v>32.997</c:v>
                </c:pt>
                <c:pt idx="1295">
                  <c:v>33.01</c:v>
                </c:pt>
                <c:pt idx="1296">
                  <c:v>33.023000000000003</c:v>
                </c:pt>
                <c:pt idx="1297">
                  <c:v>33.036000000000001</c:v>
                </c:pt>
                <c:pt idx="1298">
                  <c:v>33.048999999999999</c:v>
                </c:pt>
                <c:pt idx="1299">
                  <c:v>33.063000000000002</c:v>
                </c:pt>
                <c:pt idx="1300">
                  <c:v>33.088000000000001</c:v>
                </c:pt>
                <c:pt idx="1301">
                  <c:v>33.140999999999998</c:v>
                </c:pt>
                <c:pt idx="1302">
                  <c:v>33.207000000000001</c:v>
                </c:pt>
                <c:pt idx="1303">
                  <c:v>33.274000000000001</c:v>
                </c:pt>
                <c:pt idx="1304">
                  <c:v>33.340000000000003</c:v>
                </c:pt>
                <c:pt idx="1305">
                  <c:v>33.405999999999999</c:v>
                </c:pt>
                <c:pt idx="1306">
                  <c:v>33.472999999999999</c:v>
                </c:pt>
                <c:pt idx="1307">
                  <c:v>33.539000000000001</c:v>
                </c:pt>
                <c:pt idx="1308">
                  <c:v>33.598999999999997</c:v>
                </c:pt>
                <c:pt idx="1309">
                  <c:v>33.658999999999999</c:v>
                </c:pt>
                <c:pt idx="1310">
                  <c:v>33.719000000000001</c:v>
                </c:pt>
                <c:pt idx="1311">
                  <c:v>33.777000000000001</c:v>
                </c:pt>
                <c:pt idx="1312">
                  <c:v>33.832000000000001</c:v>
                </c:pt>
                <c:pt idx="1313">
                  <c:v>33.884999999999998</c:v>
                </c:pt>
                <c:pt idx="1314">
                  <c:v>33.939</c:v>
                </c:pt>
                <c:pt idx="1315">
                  <c:v>33.994</c:v>
                </c:pt>
                <c:pt idx="1316">
                  <c:v>34.046999999999997</c:v>
                </c:pt>
                <c:pt idx="1317">
                  <c:v>34.078000000000003</c:v>
                </c:pt>
                <c:pt idx="1318">
                  <c:v>34.079000000000001</c:v>
                </c:pt>
                <c:pt idx="1319">
                  <c:v>34.08</c:v>
                </c:pt>
                <c:pt idx="1320">
                  <c:v>34.08</c:v>
                </c:pt>
                <c:pt idx="1321">
                  <c:v>34.08</c:v>
                </c:pt>
                <c:pt idx="1322">
                  <c:v>34.08</c:v>
                </c:pt>
                <c:pt idx="1323">
                  <c:v>34.08</c:v>
                </c:pt>
                <c:pt idx="1324">
                  <c:v>34.082999999999998</c:v>
                </c:pt>
                <c:pt idx="1325">
                  <c:v>34.091000000000001</c:v>
                </c:pt>
                <c:pt idx="1326">
                  <c:v>34.097999999999999</c:v>
                </c:pt>
                <c:pt idx="1327">
                  <c:v>34.106000000000002</c:v>
                </c:pt>
                <c:pt idx="1328">
                  <c:v>34.122</c:v>
                </c:pt>
                <c:pt idx="1329">
                  <c:v>34.149000000000001</c:v>
                </c:pt>
                <c:pt idx="1330">
                  <c:v>34.189</c:v>
                </c:pt>
                <c:pt idx="1331">
                  <c:v>34.229999999999997</c:v>
                </c:pt>
                <c:pt idx="1332">
                  <c:v>34.271000000000001</c:v>
                </c:pt>
                <c:pt idx="1333">
                  <c:v>34.298999999999999</c:v>
                </c:pt>
                <c:pt idx="1334">
                  <c:v>34.314</c:v>
                </c:pt>
                <c:pt idx="1335">
                  <c:v>34.323999999999998</c:v>
                </c:pt>
                <c:pt idx="1336">
                  <c:v>34.335000000000001</c:v>
                </c:pt>
                <c:pt idx="1337">
                  <c:v>34.347999999999999</c:v>
                </c:pt>
                <c:pt idx="1338">
                  <c:v>34.362000000000002</c:v>
                </c:pt>
                <c:pt idx="1339">
                  <c:v>34.378999999999998</c:v>
                </c:pt>
                <c:pt idx="1340">
                  <c:v>34.399000000000001</c:v>
                </c:pt>
                <c:pt idx="1341">
                  <c:v>34.420999999999999</c:v>
                </c:pt>
                <c:pt idx="1342">
                  <c:v>34.442</c:v>
                </c:pt>
                <c:pt idx="1343">
                  <c:v>34.463999999999999</c:v>
                </c:pt>
                <c:pt idx="1344">
                  <c:v>34.484999999999999</c:v>
                </c:pt>
                <c:pt idx="1345">
                  <c:v>34.506</c:v>
                </c:pt>
                <c:pt idx="1346">
                  <c:v>34.527999999999999</c:v>
                </c:pt>
                <c:pt idx="1347">
                  <c:v>34.551000000000002</c:v>
                </c:pt>
                <c:pt idx="1348">
                  <c:v>34.573999999999998</c:v>
                </c:pt>
                <c:pt idx="1349">
                  <c:v>34.594999999999999</c:v>
                </c:pt>
                <c:pt idx="1350">
                  <c:v>34.619999999999997</c:v>
                </c:pt>
                <c:pt idx="1351">
                  <c:v>34.64</c:v>
                </c:pt>
                <c:pt idx="1352">
                  <c:v>34.658000000000001</c:v>
                </c:pt>
                <c:pt idx="1353">
                  <c:v>34.677</c:v>
                </c:pt>
                <c:pt idx="1354">
                  <c:v>34.695999999999998</c:v>
                </c:pt>
                <c:pt idx="1355">
                  <c:v>34.719000000000001</c:v>
                </c:pt>
                <c:pt idx="1356">
                  <c:v>34.741999999999997</c:v>
                </c:pt>
                <c:pt idx="1357">
                  <c:v>34.765000000000001</c:v>
                </c:pt>
                <c:pt idx="1358">
                  <c:v>34.783999999999999</c:v>
                </c:pt>
                <c:pt idx="1359">
                  <c:v>34.804000000000002</c:v>
                </c:pt>
                <c:pt idx="1360">
                  <c:v>34.823999999999998</c:v>
                </c:pt>
                <c:pt idx="1361">
                  <c:v>34.845999999999997</c:v>
                </c:pt>
                <c:pt idx="1362">
                  <c:v>34.866</c:v>
                </c:pt>
                <c:pt idx="1363">
                  <c:v>34.887</c:v>
                </c:pt>
                <c:pt idx="1364">
                  <c:v>34.908999999999999</c:v>
                </c:pt>
                <c:pt idx="1365">
                  <c:v>34.929000000000002</c:v>
                </c:pt>
                <c:pt idx="1366">
                  <c:v>34.948</c:v>
                </c:pt>
                <c:pt idx="1367">
                  <c:v>34.966000000000001</c:v>
                </c:pt>
                <c:pt idx="1368">
                  <c:v>34.984000000000002</c:v>
                </c:pt>
                <c:pt idx="1369">
                  <c:v>35.003</c:v>
                </c:pt>
                <c:pt idx="1370">
                  <c:v>35.020000000000003</c:v>
                </c:pt>
                <c:pt idx="1371">
                  <c:v>35.037999999999997</c:v>
                </c:pt>
                <c:pt idx="1372">
                  <c:v>35.055999999999997</c:v>
                </c:pt>
                <c:pt idx="1373">
                  <c:v>35.073</c:v>
                </c:pt>
                <c:pt idx="1374">
                  <c:v>35.090000000000003</c:v>
                </c:pt>
                <c:pt idx="1375">
                  <c:v>35.106999999999999</c:v>
                </c:pt>
                <c:pt idx="1376">
                  <c:v>35.125</c:v>
                </c:pt>
                <c:pt idx="1377">
                  <c:v>35.143000000000001</c:v>
                </c:pt>
                <c:pt idx="1378">
                  <c:v>35.164999999999999</c:v>
                </c:pt>
                <c:pt idx="1379">
                  <c:v>35.195999999999998</c:v>
                </c:pt>
                <c:pt idx="1380">
                  <c:v>35.241</c:v>
                </c:pt>
                <c:pt idx="1381">
                  <c:v>35.290999999999997</c:v>
                </c:pt>
                <c:pt idx="1382">
                  <c:v>35.335000000000001</c:v>
                </c:pt>
                <c:pt idx="1383">
                  <c:v>35.363999999999997</c:v>
                </c:pt>
                <c:pt idx="1384">
                  <c:v>35.380000000000003</c:v>
                </c:pt>
                <c:pt idx="1385">
                  <c:v>35.393999999999998</c:v>
                </c:pt>
                <c:pt idx="1386">
                  <c:v>35.409999999999997</c:v>
                </c:pt>
                <c:pt idx="1387">
                  <c:v>35.426000000000002</c:v>
                </c:pt>
                <c:pt idx="1388">
                  <c:v>35.442</c:v>
                </c:pt>
                <c:pt idx="1389">
                  <c:v>35.457999999999998</c:v>
                </c:pt>
                <c:pt idx="1390">
                  <c:v>35.473999999999997</c:v>
                </c:pt>
                <c:pt idx="1391">
                  <c:v>35.491</c:v>
                </c:pt>
                <c:pt idx="1392">
                  <c:v>35.506999999999998</c:v>
                </c:pt>
                <c:pt idx="1393">
                  <c:v>35.527999999999999</c:v>
                </c:pt>
                <c:pt idx="1394">
                  <c:v>35.545000000000002</c:v>
                </c:pt>
                <c:pt idx="1395">
                  <c:v>35.561999999999998</c:v>
                </c:pt>
                <c:pt idx="1396">
                  <c:v>35.582999999999998</c:v>
                </c:pt>
                <c:pt idx="1397">
                  <c:v>35.603999999999999</c:v>
                </c:pt>
                <c:pt idx="1398">
                  <c:v>35.627000000000002</c:v>
                </c:pt>
                <c:pt idx="1399">
                  <c:v>35.65</c:v>
                </c:pt>
                <c:pt idx="1400">
                  <c:v>35.670999999999999</c:v>
                </c:pt>
                <c:pt idx="1401">
                  <c:v>35.692</c:v>
                </c:pt>
                <c:pt idx="1402">
                  <c:v>35.712000000000003</c:v>
                </c:pt>
                <c:pt idx="1403">
                  <c:v>35.734999999999999</c:v>
                </c:pt>
                <c:pt idx="1404">
                  <c:v>35.774000000000001</c:v>
                </c:pt>
                <c:pt idx="1405">
                  <c:v>35.826000000000001</c:v>
                </c:pt>
                <c:pt idx="1406">
                  <c:v>35.869</c:v>
                </c:pt>
                <c:pt idx="1407">
                  <c:v>35.892000000000003</c:v>
                </c:pt>
                <c:pt idx="1408">
                  <c:v>35.9</c:v>
                </c:pt>
                <c:pt idx="1409">
                  <c:v>35.909999999999997</c:v>
                </c:pt>
                <c:pt idx="1410">
                  <c:v>35.921999999999997</c:v>
                </c:pt>
                <c:pt idx="1411">
                  <c:v>35.936</c:v>
                </c:pt>
                <c:pt idx="1412">
                  <c:v>35.953000000000003</c:v>
                </c:pt>
                <c:pt idx="1413">
                  <c:v>35.973999999999997</c:v>
                </c:pt>
                <c:pt idx="1414">
                  <c:v>35.996000000000002</c:v>
                </c:pt>
                <c:pt idx="1415">
                  <c:v>36.017000000000003</c:v>
                </c:pt>
                <c:pt idx="1416">
                  <c:v>36.036999999999999</c:v>
                </c:pt>
                <c:pt idx="1417">
                  <c:v>36.058</c:v>
                </c:pt>
                <c:pt idx="1418">
                  <c:v>36.079000000000001</c:v>
                </c:pt>
                <c:pt idx="1419">
                  <c:v>36.098999999999997</c:v>
                </c:pt>
                <c:pt idx="1420">
                  <c:v>36.128</c:v>
                </c:pt>
                <c:pt idx="1421">
                  <c:v>36.179000000000002</c:v>
                </c:pt>
                <c:pt idx="1422">
                  <c:v>36.235999999999997</c:v>
                </c:pt>
                <c:pt idx="1423">
                  <c:v>36.293999999999997</c:v>
                </c:pt>
                <c:pt idx="1424">
                  <c:v>36.350999999999999</c:v>
                </c:pt>
                <c:pt idx="1425">
                  <c:v>36.375</c:v>
                </c:pt>
                <c:pt idx="1426">
                  <c:v>36.390999999999998</c:v>
                </c:pt>
                <c:pt idx="1427">
                  <c:v>36.406999999999996</c:v>
                </c:pt>
                <c:pt idx="1428">
                  <c:v>36.420999999999999</c:v>
                </c:pt>
                <c:pt idx="1429">
                  <c:v>36.436</c:v>
                </c:pt>
                <c:pt idx="1430">
                  <c:v>36.456000000000003</c:v>
                </c:pt>
                <c:pt idx="1431">
                  <c:v>36.476999999999997</c:v>
                </c:pt>
                <c:pt idx="1432">
                  <c:v>36.497999999999998</c:v>
                </c:pt>
                <c:pt idx="1433">
                  <c:v>36.518000000000001</c:v>
                </c:pt>
                <c:pt idx="1434">
                  <c:v>36.537999999999997</c:v>
                </c:pt>
                <c:pt idx="1435">
                  <c:v>36.558999999999997</c:v>
                </c:pt>
                <c:pt idx="1436">
                  <c:v>36.579000000000001</c:v>
                </c:pt>
                <c:pt idx="1437">
                  <c:v>36.61</c:v>
                </c:pt>
                <c:pt idx="1438">
                  <c:v>36.655000000000001</c:v>
                </c:pt>
                <c:pt idx="1439">
                  <c:v>36.688000000000002</c:v>
                </c:pt>
                <c:pt idx="1440">
                  <c:v>36.71</c:v>
                </c:pt>
                <c:pt idx="1441">
                  <c:v>36.719000000000001</c:v>
                </c:pt>
                <c:pt idx="1442">
                  <c:v>36.731999999999999</c:v>
                </c:pt>
                <c:pt idx="1443">
                  <c:v>36.746000000000002</c:v>
                </c:pt>
                <c:pt idx="1444">
                  <c:v>36.765000000000001</c:v>
                </c:pt>
                <c:pt idx="1445">
                  <c:v>36.786999999999999</c:v>
                </c:pt>
                <c:pt idx="1446">
                  <c:v>36.808</c:v>
                </c:pt>
                <c:pt idx="1447">
                  <c:v>36.831000000000003</c:v>
                </c:pt>
                <c:pt idx="1448">
                  <c:v>36.853000000000002</c:v>
                </c:pt>
                <c:pt idx="1449">
                  <c:v>36.872999999999998</c:v>
                </c:pt>
                <c:pt idx="1450">
                  <c:v>36.893000000000001</c:v>
                </c:pt>
                <c:pt idx="1451">
                  <c:v>36.912999999999997</c:v>
                </c:pt>
                <c:pt idx="1452">
                  <c:v>36.950000000000003</c:v>
                </c:pt>
                <c:pt idx="1453">
                  <c:v>37.002000000000002</c:v>
                </c:pt>
                <c:pt idx="1454">
                  <c:v>37.045999999999999</c:v>
                </c:pt>
                <c:pt idx="1455">
                  <c:v>37.094000000000001</c:v>
                </c:pt>
                <c:pt idx="1456">
                  <c:v>37.149000000000001</c:v>
                </c:pt>
                <c:pt idx="1457">
                  <c:v>37.198</c:v>
                </c:pt>
                <c:pt idx="1458">
                  <c:v>37.232999999999997</c:v>
                </c:pt>
                <c:pt idx="1459">
                  <c:v>37.258000000000003</c:v>
                </c:pt>
                <c:pt idx="1460">
                  <c:v>37.276000000000003</c:v>
                </c:pt>
                <c:pt idx="1461">
                  <c:v>37.289000000000001</c:v>
                </c:pt>
                <c:pt idx="1462">
                  <c:v>37.301000000000002</c:v>
                </c:pt>
                <c:pt idx="1463">
                  <c:v>37.313000000000002</c:v>
                </c:pt>
                <c:pt idx="1464">
                  <c:v>37.326000000000001</c:v>
                </c:pt>
                <c:pt idx="1465">
                  <c:v>37.340000000000003</c:v>
                </c:pt>
                <c:pt idx="1466">
                  <c:v>37.356000000000002</c:v>
                </c:pt>
                <c:pt idx="1467">
                  <c:v>37.372999999999998</c:v>
                </c:pt>
                <c:pt idx="1468">
                  <c:v>37.393999999999998</c:v>
                </c:pt>
                <c:pt idx="1469">
                  <c:v>37.414999999999999</c:v>
                </c:pt>
                <c:pt idx="1470">
                  <c:v>37.436999999999998</c:v>
                </c:pt>
                <c:pt idx="1471">
                  <c:v>37.457000000000001</c:v>
                </c:pt>
                <c:pt idx="1472">
                  <c:v>37.478000000000002</c:v>
                </c:pt>
                <c:pt idx="1473">
                  <c:v>37.499000000000002</c:v>
                </c:pt>
                <c:pt idx="1474">
                  <c:v>37.520000000000003</c:v>
                </c:pt>
                <c:pt idx="1475">
                  <c:v>37.54</c:v>
                </c:pt>
                <c:pt idx="1476">
                  <c:v>37.561</c:v>
                </c:pt>
                <c:pt idx="1477">
                  <c:v>37.593000000000004</c:v>
                </c:pt>
                <c:pt idx="1478">
                  <c:v>37.65</c:v>
                </c:pt>
                <c:pt idx="1479">
                  <c:v>37.71</c:v>
                </c:pt>
                <c:pt idx="1480">
                  <c:v>37.771000000000001</c:v>
                </c:pt>
                <c:pt idx="1481">
                  <c:v>37.804000000000002</c:v>
                </c:pt>
                <c:pt idx="1482">
                  <c:v>37.823</c:v>
                </c:pt>
                <c:pt idx="1483">
                  <c:v>37.834000000000003</c:v>
                </c:pt>
                <c:pt idx="1484">
                  <c:v>37.844000000000001</c:v>
                </c:pt>
                <c:pt idx="1485">
                  <c:v>37.854999999999997</c:v>
                </c:pt>
                <c:pt idx="1486">
                  <c:v>37.869</c:v>
                </c:pt>
                <c:pt idx="1487">
                  <c:v>37.884999999999998</c:v>
                </c:pt>
                <c:pt idx="1488">
                  <c:v>37.904000000000003</c:v>
                </c:pt>
                <c:pt idx="1489">
                  <c:v>37.924999999999997</c:v>
                </c:pt>
                <c:pt idx="1490">
                  <c:v>37.945999999999998</c:v>
                </c:pt>
                <c:pt idx="1491">
                  <c:v>37.965000000000003</c:v>
                </c:pt>
                <c:pt idx="1492">
                  <c:v>37.984999999999999</c:v>
                </c:pt>
                <c:pt idx="1493">
                  <c:v>38.003999999999998</c:v>
                </c:pt>
                <c:pt idx="1494">
                  <c:v>38.024000000000001</c:v>
                </c:pt>
                <c:pt idx="1495">
                  <c:v>38.043999999999997</c:v>
                </c:pt>
                <c:pt idx="1496">
                  <c:v>38.061</c:v>
                </c:pt>
                <c:pt idx="1497">
                  <c:v>38.079000000000001</c:v>
                </c:pt>
                <c:pt idx="1498">
                  <c:v>38.097000000000001</c:v>
                </c:pt>
                <c:pt idx="1499">
                  <c:v>38.118000000000002</c:v>
                </c:pt>
                <c:pt idx="1500">
                  <c:v>38.152999999999999</c:v>
                </c:pt>
                <c:pt idx="1501">
                  <c:v>38.213999999999999</c:v>
                </c:pt>
                <c:pt idx="1502">
                  <c:v>38.277000000000001</c:v>
                </c:pt>
                <c:pt idx="1503">
                  <c:v>38.332999999999998</c:v>
                </c:pt>
                <c:pt idx="1504">
                  <c:v>38.350999999999999</c:v>
                </c:pt>
                <c:pt idx="1505">
                  <c:v>38.366999999999997</c:v>
                </c:pt>
                <c:pt idx="1506">
                  <c:v>38.378</c:v>
                </c:pt>
                <c:pt idx="1507">
                  <c:v>38.39</c:v>
                </c:pt>
                <c:pt idx="1508">
                  <c:v>38.402999999999999</c:v>
                </c:pt>
                <c:pt idx="1509">
                  <c:v>38.420999999999999</c:v>
                </c:pt>
                <c:pt idx="1510">
                  <c:v>38.44</c:v>
                </c:pt>
                <c:pt idx="1511">
                  <c:v>38.462000000000003</c:v>
                </c:pt>
                <c:pt idx="1512">
                  <c:v>38.482999999999997</c:v>
                </c:pt>
                <c:pt idx="1513">
                  <c:v>38.503999999999998</c:v>
                </c:pt>
                <c:pt idx="1514">
                  <c:v>38.524000000000001</c:v>
                </c:pt>
                <c:pt idx="1515">
                  <c:v>38.542999999999999</c:v>
                </c:pt>
                <c:pt idx="1516">
                  <c:v>38.563000000000002</c:v>
                </c:pt>
                <c:pt idx="1517">
                  <c:v>38.595999999999997</c:v>
                </c:pt>
                <c:pt idx="1518">
                  <c:v>38.655000000000001</c:v>
                </c:pt>
                <c:pt idx="1519">
                  <c:v>38.715000000000003</c:v>
                </c:pt>
                <c:pt idx="1520">
                  <c:v>38.768999999999998</c:v>
                </c:pt>
                <c:pt idx="1521">
                  <c:v>38.801000000000002</c:v>
                </c:pt>
                <c:pt idx="1522">
                  <c:v>38.819000000000003</c:v>
                </c:pt>
                <c:pt idx="1523">
                  <c:v>38.834000000000003</c:v>
                </c:pt>
                <c:pt idx="1524">
                  <c:v>38.847999999999999</c:v>
                </c:pt>
                <c:pt idx="1525">
                  <c:v>38.866</c:v>
                </c:pt>
                <c:pt idx="1526">
                  <c:v>38.884999999999998</c:v>
                </c:pt>
                <c:pt idx="1527">
                  <c:v>38.905999999999999</c:v>
                </c:pt>
                <c:pt idx="1528">
                  <c:v>38.927</c:v>
                </c:pt>
                <c:pt idx="1529">
                  <c:v>38.947000000000003</c:v>
                </c:pt>
                <c:pt idx="1530">
                  <c:v>38.966000000000001</c:v>
                </c:pt>
                <c:pt idx="1531">
                  <c:v>38.985999999999997</c:v>
                </c:pt>
                <c:pt idx="1532">
                  <c:v>39.005000000000003</c:v>
                </c:pt>
                <c:pt idx="1533">
                  <c:v>39.021999999999998</c:v>
                </c:pt>
                <c:pt idx="1534">
                  <c:v>39.043999999999997</c:v>
                </c:pt>
                <c:pt idx="1535">
                  <c:v>39.095999999999997</c:v>
                </c:pt>
                <c:pt idx="1536">
                  <c:v>39.161999999999999</c:v>
                </c:pt>
                <c:pt idx="1537">
                  <c:v>39.226999999999997</c:v>
                </c:pt>
                <c:pt idx="1538">
                  <c:v>39.286000000000001</c:v>
                </c:pt>
                <c:pt idx="1539">
                  <c:v>39.329000000000001</c:v>
                </c:pt>
                <c:pt idx="1540">
                  <c:v>39.362000000000002</c:v>
                </c:pt>
                <c:pt idx="1541">
                  <c:v>39.374000000000002</c:v>
                </c:pt>
                <c:pt idx="1542">
                  <c:v>39.375</c:v>
                </c:pt>
                <c:pt idx="1543">
                  <c:v>39.384</c:v>
                </c:pt>
                <c:pt idx="1544">
                  <c:v>39.393999999999998</c:v>
                </c:pt>
                <c:pt idx="1545">
                  <c:v>39.405999999999999</c:v>
                </c:pt>
                <c:pt idx="1546">
                  <c:v>39.42</c:v>
                </c:pt>
                <c:pt idx="1547">
                  <c:v>39.439</c:v>
                </c:pt>
                <c:pt idx="1548">
                  <c:v>39.46</c:v>
                </c:pt>
                <c:pt idx="1549">
                  <c:v>39.481000000000002</c:v>
                </c:pt>
                <c:pt idx="1550">
                  <c:v>39.502000000000002</c:v>
                </c:pt>
                <c:pt idx="1551">
                  <c:v>39.523000000000003</c:v>
                </c:pt>
                <c:pt idx="1552">
                  <c:v>39.542000000000002</c:v>
                </c:pt>
                <c:pt idx="1553">
                  <c:v>39.561999999999998</c:v>
                </c:pt>
                <c:pt idx="1554">
                  <c:v>39.593000000000004</c:v>
                </c:pt>
                <c:pt idx="1555">
                  <c:v>39.642000000000003</c:v>
                </c:pt>
                <c:pt idx="1556">
                  <c:v>39.677</c:v>
                </c:pt>
                <c:pt idx="1557">
                  <c:v>39.691000000000003</c:v>
                </c:pt>
                <c:pt idx="1558">
                  <c:v>39.703000000000003</c:v>
                </c:pt>
                <c:pt idx="1559">
                  <c:v>39.716000000000001</c:v>
                </c:pt>
                <c:pt idx="1560">
                  <c:v>39.731000000000002</c:v>
                </c:pt>
                <c:pt idx="1561">
                  <c:v>39.747999999999998</c:v>
                </c:pt>
                <c:pt idx="1562">
                  <c:v>39.765000000000001</c:v>
                </c:pt>
                <c:pt idx="1563">
                  <c:v>39.784999999999997</c:v>
                </c:pt>
                <c:pt idx="1564">
                  <c:v>39.802999999999997</c:v>
                </c:pt>
                <c:pt idx="1565">
                  <c:v>39.823</c:v>
                </c:pt>
                <c:pt idx="1566">
                  <c:v>39.841999999999999</c:v>
                </c:pt>
                <c:pt idx="1567">
                  <c:v>39.862000000000002</c:v>
                </c:pt>
                <c:pt idx="1568">
                  <c:v>39.881</c:v>
                </c:pt>
                <c:pt idx="1569">
                  <c:v>39.902000000000001</c:v>
                </c:pt>
                <c:pt idx="1570">
                  <c:v>39.924999999999997</c:v>
                </c:pt>
                <c:pt idx="1571">
                  <c:v>39.945999999999998</c:v>
                </c:pt>
                <c:pt idx="1572">
                  <c:v>39.966000000000001</c:v>
                </c:pt>
                <c:pt idx="1573">
                  <c:v>39.985999999999997</c:v>
                </c:pt>
                <c:pt idx="1574">
                  <c:v>40.005000000000003</c:v>
                </c:pt>
                <c:pt idx="1575">
                  <c:v>40.024000000000001</c:v>
                </c:pt>
                <c:pt idx="1576">
                  <c:v>40.042999999999999</c:v>
                </c:pt>
                <c:pt idx="1577">
                  <c:v>40.061</c:v>
                </c:pt>
                <c:pt idx="1578">
                  <c:v>40.079000000000001</c:v>
                </c:pt>
                <c:pt idx="1579">
                  <c:v>40.1</c:v>
                </c:pt>
                <c:pt idx="1580">
                  <c:v>40.119</c:v>
                </c:pt>
                <c:pt idx="1581">
                  <c:v>40.137999999999998</c:v>
                </c:pt>
                <c:pt idx="1582">
                  <c:v>40.156999999999996</c:v>
                </c:pt>
                <c:pt idx="1583">
                  <c:v>40.174999999999997</c:v>
                </c:pt>
                <c:pt idx="1584">
                  <c:v>40.207000000000001</c:v>
                </c:pt>
                <c:pt idx="1585">
                  <c:v>40.267000000000003</c:v>
                </c:pt>
                <c:pt idx="1586">
                  <c:v>40.33</c:v>
                </c:pt>
                <c:pt idx="1587">
                  <c:v>40.369999999999997</c:v>
                </c:pt>
                <c:pt idx="1588">
                  <c:v>40.4</c:v>
                </c:pt>
                <c:pt idx="1589">
                  <c:v>40.43</c:v>
                </c:pt>
                <c:pt idx="1590">
                  <c:v>40.450000000000003</c:v>
                </c:pt>
                <c:pt idx="1591">
                  <c:v>40.465000000000003</c:v>
                </c:pt>
                <c:pt idx="1592">
                  <c:v>40.478000000000002</c:v>
                </c:pt>
                <c:pt idx="1593">
                  <c:v>40.493000000000002</c:v>
                </c:pt>
                <c:pt idx="1594">
                  <c:v>40.517000000000003</c:v>
                </c:pt>
                <c:pt idx="1595">
                  <c:v>40.533999999999999</c:v>
                </c:pt>
                <c:pt idx="1596">
                  <c:v>40.551000000000002</c:v>
                </c:pt>
                <c:pt idx="1597">
                  <c:v>40.572000000000003</c:v>
                </c:pt>
                <c:pt idx="1598">
                  <c:v>40.594000000000001</c:v>
                </c:pt>
                <c:pt idx="1599">
                  <c:v>40.616999999999997</c:v>
                </c:pt>
                <c:pt idx="1600">
                  <c:v>40.637999999999998</c:v>
                </c:pt>
                <c:pt idx="1601">
                  <c:v>40.658999999999999</c:v>
                </c:pt>
                <c:pt idx="1602">
                  <c:v>40.68</c:v>
                </c:pt>
                <c:pt idx="1603">
                  <c:v>40.701000000000001</c:v>
                </c:pt>
                <c:pt idx="1604">
                  <c:v>40.720999999999997</c:v>
                </c:pt>
                <c:pt idx="1605">
                  <c:v>40.741999999999997</c:v>
                </c:pt>
                <c:pt idx="1606">
                  <c:v>40.773000000000003</c:v>
                </c:pt>
                <c:pt idx="1607">
                  <c:v>40.805</c:v>
                </c:pt>
                <c:pt idx="1608">
                  <c:v>40.838000000000001</c:v>
                </c:pt>
                <c:pt idx="1609">
                  <c:v>40.872</c:v>
                </c:pt>
                <c:pt idx="1610">
                  <c:v>40.911999999999999</c:v>
                </c:pt>
                <c:pt idx="1611">
                  <c:v>40.96</c:v>
                </c:pt>
                <c:pt idx="1612">
                  <c:v>41.002000000000002</c:v>
                </c:pt>
                <c:pt idx="1613">
                  <c:v>41.027999999999999</c:v>
                </c:pt>
                <c:pt idx="1614">
                  <c:v>41.042999999999999</c:v>
                </c:pt>
                <c:pt idx="1615">
                  <c:v>41.052</c:v>
                </c:pt>
                <c:pt idx="1616">
                  <c:v>41.061999999999998</c:v>
                </c:pt>
                <c:pt idx="1617">
                  <c:v>41.073</c:v>
                </c:pt>
                <c:pt idx="1618">
                  <c:v>41.085999999999999</c:v>
                </c:pt>
                <c:pt idx="1619">
                  <c:v>41.1</c:v>
                </c:pt>
                <c:pt idx="1620">
                  <c:v>41.116</c:v>
                </c:pt>
                <c:pt idx="1621">
                  <c:v>41.134</c:v>
                </c:pt>
                <c:pt idx="1622">
                  <c:v>41.15</c:v>
                </c:pt>
                <c:pt idx="1623">
                  <c:v>41.165999999999997</c:v>
                </c:pt>
                <c:pt idx="1624">
                  <c:v>41.180999999999997</c:v>
                </c:pt>
                <c:pt idx="1625">
                  <c:v>41.197000000000003</c:v>
                </c:pt>
                <c:pt idx="1626">
                  <c:v>41.213000000000001</c:v>
                </c:pt>
                <c:pt idx="1627">
                  <c:v>41.228999999999999</c:v>
                </c:pt>
                <c:pt idx="1628">
                  <c:v>41.244999999999997</c:v>
                </c:pt>
                <c:pt idx="1629">
                  <c:v>41.261000000000003</c:v>
                </c:pt>
                <c:pt idx="1630">
                  <c:v>41.276000000000003</c:v>
                </c:pt>
                <c:pt idx="1631">
                  <c:v>41.293999999999997</c:v>
                </c:pt>
                <c:pt idx="1632">
                  <c:v>41.31</c:v>
                </c:pt>
                <c:pt idx="1633">
                  <c:v>41.326999999999998</c:v>
                </c:pt>
                <c:pt idx="1634">
                  <c:v>41.345999999999997</c:v>
                </c:pt>
                <c:pt idx="1635">
                  <c:v>41.366999999999997</c:v>
                </c:pt>
                <c:pt idx="1636">
                  <c:v>41.389000000000003</c:v>
                </c:pt>
                <c:pt idx="1637">
                  <c:v>41.411000000000001</c:v>
                </c:pt>
                <c:pt idx="1638">
                  <c:v>41.430999999999997</c:v>
                </c:pt>
                <c:pt idx="1639">
                  <c:v>41.45</c:v>
                </c:pt>
                <c:pt idx="1640">
                  <c:v>41.469000000000001</c:v>
                </c:pt>
                <c:pt idx="1641">
                  <c:v>41.487000000000002</c:v>
                </c:pt>
                <c:pt idx="1642">
                  <c:v>41.505000000000003</c:v>
                </c:pt>
                <c:pt idx="1643">
                  <c:v>41.527000000000001</c:v>
                </c:pt>
                <c:pt idx="1644">
                  <c:v>41.563000000000002</c:v>
                </c:pt>
                <c:pt idx="1645">
                  <c:v>41.606999999999999</c:v>
                </c:pt>
                <c:pt idx="1646">
                  <c:v>41.634</c:v>
                </c:pt>
                <c:pt idx="1647">
                  <c:v>41.643000000000001</c:v>
                </c:pt>
                <c:pt idx="1648">
                  <c:v>41.655999999999999</c:v>
                </c:pt>
                <c:pt idx="1649">
                  <c:v>41.67</c:v>
                </c:pt>
                <c:pt idx="1650">
                  <c:v>41.686999999999998</c:v>
                </c:pt>
                <c:pt idx="1651">
                  <c:v>41.707000000000001</c:v>
                </c:pt>
                <c:pt idx="1652">
                  <c:v>41.728999999999999</c:v>
                </c:pt>
                <c:pt idx="1653">
                  <c:v>41.75</c:v>
                </c:pt>
                <c:pt idx="1654">
                  <c:v>41.77</c:v>
                </c:pt>
                <c:pt idx="1655">
                  <c:v>41.790999999999997</c:v>
                </c:pt>
                <c:pt idx="1656">
                  <c:v>41.811999999999998</c:v>
                </c:pt>
                <c:pt idx="1657">
                  <c:v>41.832999999999998</c:v>
                </c:pt>
                <c:pt idx="1658">
                  <c:v>41.863999999999997</c:v>
                </c:pt>
                <c:pt idx="1659">
                  <c:v>41.917999999999999</c:v>
                </c:pt>
                <c:pt idx="1660">
                  <c:v>41.975000000000001</c:v>
                </c:pt>
                <c:pt idx="1661">
                  <c:v>42.008000000000003</c:v>
                </c:pt>
                <c:pt idx="1662">
                  <c:v>42.04</c:v>
                </c:pt>
                <c:pt idx="1663">
                  <c:v>42.058</c:v>
                </c:pt>
                <c:pt idx="1664">
                  <c:v>42.072000000000003</c:v>
                </c:pt>
                <c:pt idx="1665">
                  <c:v>42.087000000000003</c:v>
                </c:pt>
                <c:pt idx="1666">
                  <c:v>42.104999999999997</c:v>
                </c:pt>
                <c:pt idx="1667">
                  <c:v>42.127000000000002</c:v>
                </c:pt>
                <c:pt idx="1668">
                  <c:v>42.149000000000001</c:v>
                </c:pt>
                <c:pt idx="1669">
                  <c:v>42.17</c:v>
                </c:pt>
                <c:pt idx="1670">
                  <c:v>42.19</c:v>
                </c:pt>
                <c:pt idx="1671">
                  <c:v>42.21</c:v>
                </c:pt>
                <c:pt idx="1672">
                  <c:v>42.228999999999999</c:v>
                </c:pt>
                <c:pt idx="1673">
                  <c:v>42.247999999999998</c:v>
                </c:pt>
                <c:pt idx="1674">
                  <c:v>42.277999999999999</c:v>
                </c:pt>
                <c:pt idx="1675">
                  <c:v>42.316000000000003</c:v>
                </c:pt>
                <c:pt idx="1676">
                  <c:v>42.337000000000003</c:v>
                </c:pt>
                <c:pt idx="1677">
                  <c:v>42.35</c:v>
                </c:pt>
                <c:pt idx="1678">
                  <c:v>42.363</c:v>
                </c:pt>
                <c:pt idx="1679">
                  <c:v>42.375999999999998</c:v>
                </c:pt>
                <c:pt idx="1680">
                  <c:v>42.393000000000001</c:v>
                </c:pt>
                <c:pt idx="1681">
                  <c:v>42.414000000000001</c:v>
                </c:pt>
                <c:pt idx="1682">
                  <c:v>42.436</c:v>
                </c:pt>
                <c:pt idx="1683">
                  <c:v>42.457000000000001</c:v>
                </c:pt>
                <c:pt idx="1684">
                  <c:v>42.476999999999997</c:v>
                </c:pt>
                <c:pt idx="1685">
                  <c:v>42.497999999999998</c:v>
                </c:pt>
                <c:pt idx="1686">
                  <c:v>42.517000000000003</c:v>
                </c:pt>
                <c:pt idx="1687">
                  <c:v>42.536000000000001</c:v>
                </c:pt>
                <c:pt idx="1688">
                  <c:v>42.564</c:v>
                </c:pt>
                <c:pt idx="1689">
                  <c:v>42.609000000000002</c:v>
                </c:pt>
                <c:pt idx="1690">
                  <c:v>42.65</c:v>
                </c:pt>
                <c:pt idx="1691">
                  <c:v>42.665999999999997</c:v>
                </c:pt>
                <c:pt idx="1692">
                  <c:v>42.689</c:v>
                </c:pt>
                <c:pt idx="1693">
                  <c:v>42.731000000000002</c:v>
                </c:pt>
                <c:pt idx="1694">
                  <c:v>42.786000000000001</c:v>
                </c:pt>
                <c:pt idx="1695">
                  <c:v>42.835000000000001</c:v>
                </c:pt>
                <c:pt idx="1696">
                  <c:v>42.881</c:v>
                </c:pt>
                <c:pt idx="1697">
                  <c:v>42.917999999999999</c:v>
                </c:pt>
                <c:pt idx="1698">
                  <c:v>42.939</c:v>
                </c:pt>
                <c:pt idx="1699">
                  <c:v>42.95</c:v>
                </c:pt>
                <c:pt idx="1700">
                  <c:v>42.96</c:v>
                </c:pt>
                <c:pt idx="1701">
                  <c:v>42.970999999999997</c:v>
                </c:pt>
                <c:pt idx="1702">
                  <c:v>42.984000000000002</c:v>
                </c:pt>
                <c:pt idx="1703">
                  <c:v>43</c:v>
                </c:pt>
                <c:pt idx="1704">
                  <c:v>43.018999999999998</c:v>
                </c:pt>
                <c:pt idx="1705">
                  <c:v>43.04</c:v>
                </c:pt>
                <c:pt idx="1706">
                  <c:v>43.06</c:v>
                </c:pt>
                <c:pt idx="1707">
                  <c:v>43.078000000000003</c:v>
                </c:pt>
                <c:pt idx="1708">
                  <c:v>43.097999999999999</c:v>
                </c:pt>
                <c:pt idx="1709">
                  <c:v>43.116999999999997</c:v>
                </c:pt>
                <c:pt idx="1710">
                  <c:v>43.136000000000003</c:v>
                </c:pt>
                <c:pt idx="1711">
                  <c:v>43.176000000000002</c:v>
                </c:pt>
                <c:pt idx="1712">
                  <c:v>43.234999999999999</c:v>
                </c:pt>
                <c:pt idx="1713">
                  <c:v>43.295999999999999</c:v>
                </c:pt>
                <c:pt idx="1714">
                  <c:v>43.344999999999999</c:v>
                </c:pt>
                <c:pt idx="1715">
                  <c:v>43.38</c:v>
                </c:pt>
                <c:pt idx="1716">
                  <c:v>43.392000000000003</c:v>
                </c:pt>
                <c:pt idx="1717">
                  <c:v>43.402999999999999</c:v>
                </c:pt>
                <c:pt idx="1718">
                  <c:v>43.414000000000001</c:v>
                </c:pt>
                <c:pt idx="1719">
                  <c:v>43.426000000000002</c:v>
                </c:pt>
                <c:pt idx="1720">
                  <c:v>43.438000000000002</c:v>
                </c:pt>
                <c:pt idx="1721">
                  <c:v>43.454000000000001</c:v>
                </c:pt>
                <c:pt idx="1722">
                  <c:v>43.473999999999997</c:v>
                </c:pt>
                <c:pt idx="1723">
                  <c:v>43.494</c:v>
                </c:pt>
                <c:pt idx="1724">
                  <c:v>43.512999999999998</c:v>
                </c:pt>
                <c:pt idx="1725">
                  <c:v>43.531999999999996</c:v>
                </c:pt>
                <c:pt idx="1726">
                  <c:v>43.551000000000002</c:v>
                </c:pt>
                <c:pt idx="1727">
                  <c:v>43.570999999999998</c:v>
                </c:pt>
                <c:pt idx="1728">
                  <c:v>43.591999999999999</c:v>
                </c:pt>
                <c:pt idx="1729">
                  <c:v>43.621000000000002</c:v>
                </c:pt>
                <c:pt idx="1730">
                  <c:v>43.658000000000001</c:v>
                </c:pt>
                <c:pt idx="1731">
                  <c:v>43.697000000000003</c:v>
                </c:pt>
                <c:pt idx="1732">
                  <c:v>43.737000000000002</c:v>
                </c:pt>
                <c:pt idx="1733">
                  <c:v>43.777999999999999</c:v>
                </c:pt>
                <c:pt idx="1734">
                  <c:v>43.825000000000003</c:v>
                </c:pt>
                <c:pt idx="1735">
                  <c:v>43.866</c:v>
                </c:pt>
                <c:pt idx="1736">
                  <c:v>43.895000000000003</c:v>
                </c:pt>
                <c:pt idx="1737">
                  <c:v>43.911000000000001</c:v>
                </c:pt>
                <c:pt idx="1738">
                  <c:v>43.921999999999997</c:v>
                </c:pt>
                <c:pt idx="1739">
                  <c:v>43.935000000000002</c:v>
                </c:pt>
                <c:pt idx="1740">
                  <c:v>43.947000000000003</c:v>
                </c:pt>
                <c:pt idx="1741">
                  <c:v>43.962000000000003</c:v>
                </c:pt>
                <c:pt idx="1742">
                  <c:v>43.98</c:v>
                </c:pt>
                <c:pt idx="1743">
                  <c:v>44</c:v>
                </c:pt>
                <c:pt idx="1744">
                  <c:v>44.021999999999998</c:v>
                </c:pt>
                <c:pt idx="1745">
                  <c:v>44.043999999999997</c:v>
                </c:pt>
                <c:pt idx="1746">
                  <c:v>44.063000000000002</c:v>
                </c:pt>
                <c:pt idx="1747">
                  <c:v>44.082999999999998</c:v>
                </c:pt>
                <c:pt idx="1748">
                  <c:v>44.101999999999997</c:v>
                </c:pt>
                <c:pt idx="1749">
                  <c:v>44.12</c:v>
                </c:pt>
                <c:pt idx="1750">
                  <c:v>44.14</c:v>
                </c:pt>
                <c:pt idx="1751">
                  <c:v>44.173000000000002</c:v>
                </c:pt>
                <c:pt idx="1752">
                  <c:v>44.222999999999999</c:v>
                </c:pt>
                <c:pt idx="1753">
                  <c:v>44.283000000000001</c:v>
                </c:pt>
                <c:pt idx="1754">
                  <c:v>44.343000000000004</c:v>
                </c:pt>
                <c:pt idx="1755">
                  <c:v>44.383000000000003</c:v>
                </c:pt>
                <c:pt idx="1756">
                  <c:v>44.405999999999999</c:v>
                </c:pt>
                <c:pt idx="1757">
                  <c:v>44.418999999999997</c:v>
                </c:pt>
                <c:pt idx="1758">
                  <c:v>44.430999999999997</c:v>
                </c:pt>
                <c:pt idx="1759">
                  <c:v>44.442999999999998</c:v>
                </c:pt>
                <c:pt idx="1760">
                  <c:v>44.457000000000001</c:v>
                </c:pt>
                <c:pt idx="1761">
                  <c:v>44.473999999999997</c:v>
                </c:pt>
                <c:pt idx="1762">
                  <c:v>44.491999999999997</c:v>
                </c:pt>
                <c:pt idx="1763">
                  <c:v>44.512</c:v>
                </c:pt>
                <c:pt idx="1764">
                  <c:v>44.533999999999999</c:v>
                </c:pt>
                <c:pt idx="1765">
                  <c:v>44.554000000000002</c:v>
                </c:pt>
                <c:pt idx="1766">
                  <c:v>44.573</c:v>
                </c:pt>
                <c:pt idx="1767">
                  <c:v>44.591999999999999</c:v>
                </c:pt>
                <c:pt idx="1768">
                  <c:v>44.612000000000002</c:v>
                </c:pt>
                <c:pt idx="1769">
                  <c:v>44.631</c:v>
                </c:pt>
                <c:pt idx="1770">
                  <c:v>44.651000000000003</c:v>
                </c:pt>
                <c:pt idx="1771">
                  <c:v>44.670999999999999</c:v>
                </c:pt>
                <c:pt idx="1772">
                  <c:v>44.69</c:v>
                </c:pt>
                <c:pt idx="1773">
                  <c:v>44.707000000000001</c:v>
                </c:pt>
                <c:pt idx="1774">
                  <c:v>44.725000000000001</c:v>
                </c:pt>
                <c:pt idx="1775">
                  <c:v>44.743000000000002</c:v>
                </c:pt>
                <c:pt idx="1776">
                  <c:v>44.762999999999998</c:v>
                </c:pt>
                <c:pt idx="1777">
                  <c:v>44.783999999999999</c:v>
                </c:pt>
                <c:pt idx="1778">
                  <c:v>44.805999999999997</c:v>
                </c:pt>
                <c:pt idx="1779">
                  <c:v>44.826999999999998</c:v>
                </c:pt>
                <c:pt idx="1780">
                  <c:v>44.847000000000001</c:v>
                </c:pt>
                <c:pt idx="1781">
                  <c:v>44.868000000000002</c:v>
                </c:pt>
                <c:pt idx="1782">
                  <c:v>44.887999999999998</c:v>
                </c:pt>
                <c:pt idx="1783">
                  <c:v>44.908000000000001</c:v>
                </c:pt>
                <c:pt idx="1784">
                  <c:v>44.927999999999997</c:v>
                </c:pt>
                <c:pt idx="1785">
                  <c:v>44.954999999999998</c:v>
                </c:pt>
                <c:pt idx="1786">
                  <c:v>44.994</c:v>
                </c:pt>
                <c:pt idx="1787">
                  <c:v>45.04</c:v>
                </c:pt>
                <c:pt idx="1788">
                  <c:v>45.085999999999999</c:v>
                </c:pt>
                <c:pt idx="1789">
                  <c:v>45.128999999999998</c:v>
                </c:pt>
                <c:pt idx="1790">
                  <c:v>45.165999999999997</c:v>
                </c:pt>
                <c:pt idx="1791">
                  <c:v>45.189</c:v>
                </c:pt>
                <c:pt idx="1792">
                  <c:v>45.201999999999998</c:v>
                </c:pt>
                <c:pt idx="1793">
                  <c:v>45.212000000000003</c:v>
                </c:pt>
                <c:pt idx="1794">
                  <c:v>45.225000000000001</c:v>
                </c:pt>
                <c:pt idx="1795">
                  <c:v>45.241</c:v>
                </c:pt>
                <c:pt idx="1796">
                  <c:v>45.26</c:v>
                </c:pt>
                <c:pt idx="1797">
                  <c:v>45.280999999999999</c:v>
                </c:pt>
                <c:pt idx="1798">
                  <c:v>45.301000000000002</c:v>
                </c:pt>
                <c:pt idx="1799">
                  <c:v>45.320999999999998</c:v>
                </c:pt>
                <c:pt idx="1800">
                  <c:v>45.341999999999999</c:v>
                </c:pt>
                <c:pt idx="1801">
                  <c:v>45.362000000000002</c:v>
                </c:pt>
                <c:pt idx="1802">
                  <c:v>45.381999999999998</c:v>
                </c:pt>
                <c:pt idx="1803">
                  <c:v>45.404000000000003</c:v>
                </c:pt>
                <c:pt idx="1804">
                  <c:v>45.44</c:v>
                </c:pt>
                <c:pt idx="1805">
                  <c:v>45.49</c:v>
                </c:pt>
                <c:pt idx="1806">
                  <c:v>45.540999999999997</c:v>
                </c:pt>
                <c:pt idx="1807">
                  <c:v>45.591000000000001</c:v>
                </c:pt>
                <c:pt idx="1808">
                  <c:v>45.63</c:v>
                </c:pt>
                <c:pt idx="1809">
                  <c:v>45.656999999999996</c:v>
                </c:pt>
                <c:pt idx="1810">
                  <c:v>45.68</c:v>
                </c:pt>
                <c:pt idx="1811">
                  <c:v>45.698</c:v>
                </c:pt>
                <c:pt idx="1812">
                  <c:v>45.713999999999999</c:v>
                </c:pt>
                <c:pt idx="1813">
                  <c:v>45.73</c:v>
                </c:pt>
                <c:pt idx="1814">
                  <c:v>45.746000000000002</c:v>
                </c:pt>
                <c:pt idx="1815">
                  <c:v>45.765000000000001</c:v>
                </c:pt>
                <c:pt idx="1816">
                  <c:v>45.786000000000001</c:v>
                </c:pt>
                <c:pt idx="1817">
                  <c:v>45.807000000000002</c:v>
                </c:pt>
                <c:pt idx="1818">
                  <c:v>45.826999999999998</c:v>
                </c:pt>
                <c:pt idx="1819">
                  <c:v>45.847000000000001</c:v>
                </c:pt>
                <c:pt idx="1820">
                  <c:v>45.866999999999997</c:v>
                </c:pt>
                <c:pt idx="1821">
                  <c:v>45.887</c:v>
                </c:pt>
                <c:pt idx="1822">
                  <c:v>45.906999999999996</c:v>
                </c:pt>
                <c:pt idx="1823">
                  <c:v>45.936</c:v>
                </c:pt>
                <c:pt idx="1824">
                  <c:v>45.976999999999997</c:v>
                </c:pt>
                <c:pt idx="1825">
                  <c:v>46.02</c:v>
                </c:pt>
                <c:pt idx="1826">
                  <c:v>46.063000000000002</c:v>
                </c:pt>
                <c:pt idx="1827">
                  <c:v>46.100999999999999</c:v>
                </c:pt>
                <c:pt idx="1828">
                  <c:v>46.128999999999998</c:v>
                </c:pt>
                <c:pt idx="1829">
                  <c:v>46.149000000000001</c:v>
                </c:pt>
                <c:pt idx="1830">
                  <c:v>46.164000000000001</c:v>
                </c:pt>
                <c:pt idx="1831">
                  <c:v>46.179000000000002</c:v>
                </c:pt>
                <c:pt idx="1832">
                  <c:v>46.194000000000003</c:v>
                </c:pt>
                <c:pt idx="1833">
                  <c:v>46.213000000000001</c:v>
                </c:pt>
                <c:pt idx="1834">
                  <c:v>46.234000000000002</c:v>
                </c:pt>
                <c:pt idx="1835">
                  <c:v>46.256999999999998</c:v>
                </c:pt>
                <c:pt idx="1836">
                  <c:v>46.279000000000003</c:v>
                </c:pt>
                <c:pt idx="1837">
                  <c:v>46.3</c:v>
                </c:pt>
                <c:pt idx="1838">
                  <c:v>46.322000000000003</c:v>
                </c:pt>
                <c:pt idx="1839">
                  <c:v>46.343000000000004</c:v>
                </c:pt>
                <c:pt idx="1840">
                  <c:v>46.365000000000002</c:v>
                </c:pt>
                <c:pt idx="1841">
                  <c:v>46.393000000000001</c:v>
                </c:pt>
                <c:pt idx="1842">
                  <c:v>46.44</c:v>
                </c:pt>
                <c:pt idx="1843">
                  <c:v>46.484999999999999</c:v>
                </c:pt>
                <c:pt idx="1844">
                  <c:v>46.512</c:v>
                </c:pt>
                <c:pt idx="1845">
                  <c:v>46.529000000000003</c:v>
                </c:pt>
                <c:pt idx="1846">
                  <c:v>46.542000000000002</c:v>
                </c:pt>
                <c:pt idx="1847">
                  <c:v>46.56</c:v>
                </c:pt>
                <c:pt idx="1848">
                  <c:v>46.581000000000003</c:v>
                </c:pt>
                <c:pt idx="1849">
                  <c:v>46.603000000000002</c:v>
                </c:pt>
                <c:pt idx="1850">
                  <c:v>46.627000000000002</c:v>
                </c:pt>
                <c:pt idx="1851">
                  <c:v>46.649000000000001</c:v>
                </c:pt>
                <c:pt idx="1852">
                  <c:v>46.670999999999999</c:v>
                </c:pt>
                <c:pt idx="1853">
                  <c:v>46.692</c:v>
                </c:pt>
                <c:pt idx="1854">
                  <c:v>46.713999999999999</c:v>
                </c:pt>
                <c:pt idx="1855">
                  <c:v>46.741999999999997</c:v>
                </c:pt>
                <c:pt idx="1856">
                  <c:v>46.786000000000001</c:v>
                </c:pt>
                <c:pt idx="1857">
                  <c:v>46.837000000000003</c:v>
                </c:pt>
                <c:pt idx="1858">
                  <c:v>46.89</c:v>
                </c:pt>
                <c:pt idx="1859">
                  <c:v>46.941000000000003</c:v>
                </c:pt>
                <c:pt idx="1860">
                  <c:v>46.991</c:v>
                </c:pt>
                <c:pt idx="1861">
                  <c:v>47.02</c:v>
                </c:pt>
                <c:pt idx="1862">
                  <c:v>47.036000000000001</c:v>
                </c:pt>
                <c:pt idx="1863">
                  <c:v>47.05</c:v>
                </c:pt>
                <c:pt idx="1864">
                  <c:v>47.066000000000003</c:v>
                </c:pt>
                <c:pt idx="1865">
                  <c:v>47.097000000000001</c:v>
                </c:pt>
                <c:pt idx="1866">
                  <c:v>47.143000000000001</c:v>
                </c:pt>
                <c:pt idx="1867">
                  <c:v>47.183999999999997</c:v>
                </c:pt>
                <c:pt idx="1868">
                  <c:v>47.210999999999999</c:v>
                </c:pt>
                <c:pt idx="1869">
                  <c:v>47.222999999999999</c:v>
                </c:pt>
                <c:pt idx="1870">
                  <c:v>47.232999999999997</c:v>
                </c:pt>
                <c:pt idx="1871">
                  <c:v>47.246000000000002</c:v>
                </c:pt>
                <c:pt idx="1872">
                  <c:v>47.265999999999998</c:v>
                </c:pt>
                <c:pt idx="1873">
                  <c:v>47.295000000000002</c:v>
                </c:pt>
                <c:pt idx="1874">
                  <c:v>47.319000000000003</c:v>
                </c:pt>
                <c:pt idx="1875">
                  <c:v>47.335999999999999</c:v>
                </c:pt>
                <c:pt idx="1876">
                  <c:v>47.354999999999997</c:v>
                </c:pt>
                <c:pt idx="1877">
                  <c:v>47.369</c:v>
                </c:pt>
                <c:pt idx="1878">
                  <c:v>47.377000000000002</c:v>
                </c:pt>
                <c:pt idx="1879">
                  <c:v>47.384999999999998</c:v>
                </c:pt>
                <c:pt idx="1880">
                  <c:v>47.401000000000003</c:v>
                </c:pt>
                <c:pt idx="1881">
                  <c:v>47.424999999999997</c:v>
                </c:pt>
                <c:pt idx="1882">
                  <c:v>47.454999999999998</c:v>
                </c:pt>
                <c:pt idx="1883">
                  <c:v>47.497999999999998</c:v>
                </c:pt>
                <c:pt idx="1884">
                  <c:v>47.548000000000002</c:v>
                </c:pt>
                <c:pt idx="1885">
                  <c:v>47.595999999999997</c:v>
                </c:pt>
                <c:pt idx="1886">
                  <c:v>47.624000000000002</c:v>
                </c:pt>
                <c:pt idx="1887">
                  <c:v>47.627000000000002</c:v>
                </c:pt>
                <c:pt idx="1888">
                  <c:v>47.636000000000003</c:v>
                </c:pt>
                <c:pt idx="1889">
                  <c:v>47.648000000000003</c:v>
                </c:pt>
                <c:pt idx="1890">
                  <c:v>47.661999999999999</c:v>
                </c:pt>
                <c:pt idx="1891">
                  <c:v>47.68</c:v>
                </c:pt>
                <c:pt idx="1892">
                  <c:v>47.7</c:v>
                </c:pt>
                <c:pt idx="1893">
                  <c:v>47.72</c:v>
                </c:pt>
                <c:pt idx="1894">
                  <c:v>47.74</c:v>
                </c:pt>
                <c:pt idx="1895">
                  <c:v>47.759</c:v>
                </c:pt>
                <c:pt idx="1896">
                  <c:v>47.777999999999999</c:v>
                </c:pt>
                <c:pt idx="1897">
                  <c:v>47.795999999999999</c:v>
                </c:pt>
                <c:pt idx="1898">
                  <c:v>47.814999999999998</c:v>
                </c:pt>
                <c:pt idx="1899">
                  <c:v>47.844999999999999</c:v>
                </c:pt>
                <c:pt idx="1900">
                  <c:v>47.884999999999998</c:v>
                </c:pt>
                <c:pt idx="1901">
                  <c:v>47.908999999999999</c:v>
                </c:pt>
                <c:pt idx="1902">
                  <c:v>47.923000000000002</c:v>
                </c:pt>
                <c:pt idx="1903">
                  <c:v>47.936</c:v>
                </c:pt>
                <c:pt idx="1904">
                  <c:v>47.948999999999998</c:v>
                </c:pt>
                <c:pt idx="1905">
                  <c:v>47.965000000000003</c:v>
                </c:pt>
                <c:pt idx="1906">
                  <c:v>47.984999999999999</c:v>
                </c:pt>
                <c:pt idx="1907">
                  <c:v>48.006</c:v>
                </c:pt>
                <c:pt idx="1908">
                  <c:v>48.027000000000001</c:v>
                </c:pt>
                <c:pt idx="1909">
                  <c:v>48.045999999999999</c:v>
                </c:pt>
                <c:pt idx="1910">
                  <c:v>48.066000000000003</c:v>
                </c:pt>
                <c:pt idx="1911">
                  <c:v>48.085999999999999</c:v>
                </c:pt>
                <c:pt idx="1912">
                  <c:v>48.103999999999999</c:v>
                </c:pt>
                <c:pt idx="1913">
                  <c:v>48.122</c:v>
                </c:pt>
                <c:pt idx="1914">
                  <c:v>48.143999999999998</c:v>
                </c:pt>
                <c:pt idx="1915">
                  <c:v>48.177999999999997</c:v>
                </c:pt>
                <c:pt idx="1916">
                  <c:v>48.228999999999999</c:v>
                </c:pt>
                <c:pt idx="1917">
                  <c:v>48.274999999999999</c:v>
                </c:pt>
                <c:pt idx="1918">
                  <c:v>48.311</c:v>
                </c:pt>
                <c:pt idx="1919">
                  <c:v>48.32</c:v>
                </c:pt>
                <c:pt idx="1920">
                  <c:v>48.331000000000003</c:v>
                </c:pt>
                <c:pt idx="1921">
                  <c:v>48.341999999999999</c:v>
                </c:pt>
                <c:pt idx="1922">
                  <c:v>48.357999999999997</c:v>
                </c:pt>
                <c:pt idx="1923">
                  <c:v>48.374000000000002</c:v>
                </c:pt>
                <c:pt idx="1924">
                  <c:v>48.390999999999998</c:v>
                </c:pt>
                <c:pt idx="1925">
                  <c:v>48.411000000000001</c:v>
                </c:pt>
                <c:pt idx="1926">
                  <c:v>48.432000000000002</c:v>
                </c:pt>
                <c:pt idx="1927">
                  <c:v>48.454000000000001</c:v>
                </c:pt>
                <c:pt idx="1928">
                  <c:v>48.473999999999997</c:v>
                </c:pt>
                <c:pt idx="1929">
                  <c:v>48.493000000000002</c:v>
                </c:pt>
                <c:pt idx="1930">
                  <c:v>48.512</c:v>
                </c:pt>
                <c:pt idx="1931">
                  <c:v>48.530999999999999</c:v>
                </c:pt>
                <c:pt idx="1932">
                  <c:v>48.548999999999999</c:v>
                </c:pt>
                <c:pt idx="1933">
                  <c:v>48.569000000000003</c:v>
                </c:pt>
                <c:pt idx="1934">
                  <c:v>48.588999999999999</c:v>
                </c:pt>
                <c:pt idx="1935">
                  <c:v>48.616</c:v>
                </c:pt>
                <c:pt idx="1936">
                  <c:v>48.655999999999999</c:v>
                </c:pt>
                <c:pt idx="1937">
                  <c:v>48.688000000000002</c:v>
                </c:pt>
                <c:pt idx="1938">
                  <c:v>48.701999999999998</c:v>
                </c:pt>
                <c:pt idx="1939">
                  <c:v>48.712000000000003</c:v>
                </c:pt>
                <c:pt idx="1940">
                  <c:v>48.722999999999999</c:v>
                </c:pt>
                <c:pt idx="1941">
                  <c:v>48.735999999999997</c:v>
                </c:pt>
                <c:pt idx="1942">
                  <c:v>48.75</c:v>
                </c:pt>
                <c:pt idx="1943">
                  <c:v>48.765000000000001</c:v>
                </c:pt>
                <c:pt idx="1944">
                  <c:v>48.780999999999999</c:v>
                </c:pt>
                <c:pt idx="1945">
                  <c:v>48.796999999999997</c:v>
                </c:pt>
                <c:pt idx="1946">
                  <c:v>48.811999999999998</c:v>
                </c:pt>
                <c:pt idx="1947">
                  <c:v>48.828000000000003</c:v>
                </c:pt>
                <c:pt idx="1948">
                  <c:v>48.844000000000001</c:v>
                </c:pt>
                <c:pt idx="1949">
                  <c:v>48.859000000000002</c:v>
                </c:pt>
                <c:pt idx="1950">
                  <c:v>48.875</c:v>
                </c:pt>
                <c:pt idx="1951">
                  <c:v>48.890999999999998</c:v>
                </c:pt>
                <c:pt idx="1952">
                  <c:v>48.906999999999996</c:v>
                </c:pt>
                <c:pt idx="1953">
                  <c:v>48.921999999999997</c:v>
                </c:pt>
                <c:pt idx="1954">
                  <c:v>48.938000000000002</c:v>
                </c:pt>
                <c:pt idx="1955">
                  <c:v>48.954000000000001</c:v>
                </c:pt>
                <c:pt idx="1956">
                  <c:v>48.97</c:v>
                </c:pt>
                <c:pt idx="1957">
                  <c:v>48.985999999999997</c:v>
                </c:pt>
                <c:pt idx="1958">
                  <c:v>49.000999999999998</c:v>
                </c:pt>
                <c:pt idx="1959">
                  <c:v>49.017000000000003</c:v>
                </c:pt>
                <c:pt idx="1960">
                  <c:v>49.033000000000001</c:v>
                </c:pt>
                <c:pt idx="1961">
                  <c:v>49.048999999999999</c:v>
                </c:pt>
                <c:pt idx="1962">
                  <c:v>49.064999999999998</c:v>
                </c:pt>
                <c:pt idx="1963">
                  <c:v>49.08</c:v>
                </c:pt>
                <c:pt idx="1964">
                  <c:v>49.095999999999997</c:v>
                </c:pt>
                <c:pt idx="1965">
                  <c:v>49.112000000000002</c:v>
                </c:pt>
                <c:pt idx="1966">
                  <c:v>49.128</c:v>
                </c:pt>
                <c:pt idx="1967">
                  <c:v>49.143000000000001</c:v>
                </c:pt>
                <c:pt idx="1968">
                  <c:v>49.158999999999999</c:v>
                </c:pt>
                <c:pt idx="1969">
                  <c:v>49.173999999999999</c:v>
                </c:pt>
                <c:pt idx="1970">
                  <c:v>49.19</c:v>
                </c:pt>
                <c:pt idx="1971">
                  <c:v>49.206000000000003</c:v>
                </c:pt>
                <c:pt idx="1972">
                  <c:v>49.220999999999997</c:v>
                </c:pt>
                <c:pt idx="1973">
                  <c:v>49.237000000000002</c:v>
                </c:pt>
                <c:pt idx="1974">
                  <c:v>49.256999999999998</c:v>
                </c:pt>
                <c:pt idx="1975">
                  <c:v>49.279000000000003</c:v>
                </c:pt>
                <c:pt idx="1976">
                  <c:v>49.308</c:v>
                </c:pt>
                <c:pt idx="1977">
                  <c:v>49.326999999999998</c:v>
                </c:pt>
                <c:pt idx="1978">
                  <c:v>49.348999999999997</c:v>
                </c:pt>
                <c:pt idx="1979">
                  <c:v>49.371000000000002</c:v>
                </c:pt>
                <c:pt idx="1980">
                  <c:v>49.392000000000003</c:v>
                </c:pt>
                <c:pt idx="1981">
                  <c:v>49.411999999999999</c:v>
                </c:pt>
                <c:pt idx="1982">
                  <c:v>49.432000000000002</c:v>
                </c:pt>
                <c:pt idx="1983">
                  <c:v>49.451000000000001</c:v>
                </c:pt>
                <c:pt idx="1984">
                  <c:v>49.470999999999997</c:v>
                </c:pt>
                <c:pt idx="1985">
                  <c:v>49.512</c:v>
                </c:pt>
                <c:pt idx="1986">
                  <c:v>49.585999999999999</c:v>
                </c:pt>
                <c:pt idx="1987">
                  <c:v>49.667999999999999</c:v>
                </c:pt>
                <c:pt idx="1988">
                  <c:v>49.716999999999999</c:v>
                </c:pt>
                <c:pt idx="1989">
                  <c:v>49.743000000000002</c:v>
                </c:pt>
                <c:pt idx="1990">
                  <c:v>49.762</c:v>
                </c:pt>
                <c:pt idx="1991">
                  <c:v>49.776000000000003</c:v>
                </c:pt>
                <c:pt idx="1992">
                  <c:v>49.79</c:v>
                </c:pt>
                <c:pt idx="1993">
                  <c:v>49.805999999999997</c:v>
                </c:pt>
                <c:pt idx="1994">
                  <c:v>49.822000000000003</c:v>
                </c:pt>
                <c:pt idx="1995">
                  <c:v>49.838000000000001</c:v>
                </c:pt>
                <c:pt idx="1996">
                  <c:v>49.856000000000002</c:v>
                </c:pt>
                <c:pt idx="1997">
                  <c:v>49.875999999999998</c:v>
                </c:pt>
                <c:pt idx="1998">
                  <c:v>49.896000000000001</c:v>
                </c:pt>
                <c:pt idx="1999">
                  <c:v>49.915999999999997</c:v>
                </c:pt>
                <c:pt idx="2000">
                  <c:v>49.933999999999997</c:v>
                </c:pt>
                <c:pt idx="2001">
                  <c:v>49.951999999999998</c:v>
                </c:pt>
                <c:pt idx="2002">
                  <c:v>49.970999999999997</c:v>
                </c:pt>
                <c:pt idx="2003">
                  <c:v>49.99</c:v>
                </c:pt>
                <c:pt idx="2004">
                  <c:v>50.006999999999998</c:v>
                </c:pt>
                <c:pt idx="2005">
                  <c:v>50.024999999999999</c:v>
                </c:pt>
                <c:pt idx="2006">
                  <c:v>50.045999999999999</c:v>
                </c:pt>
                <c:pt idx="2007">
                  <c:v>50.09</c:v>
                </c:pt>
                <c:pt idx="2008">
                  <c:v>50.143999999999998</c:v>
                </c:pt>
                <c:pt idx="2009">
                  <c:v>50.198</c:v>
                </c:pt>
                <c:pt idx="2010">
                  <c:v>50.210999999999999</c:v>
                </c:pt>
                <c:pt idx="2011">
                  <c:v>50.219000000000001</c:v>
                </c:pt>
                <c:pt idx="2012">
                  <c:v>50.23</c:v>
                </c:pt>
                <c:pt idx="2013">
                  <c:v>50.243000000000002</c:v>
                </c:pt>
                <c:pt idx="2014">
                  <c:v>50.258000000000003</c:v>
                </c:pt>
                <c:pt idx="2015">
                  <c:v>50.274000000000001</c:v>
                </c:pt>
                <c:pt idx="2016">
                  <c:v>50.293999999999997</c:v>
                </c:pt>
                <c:pt idx="2017">
                  <c:v>50.317</c:v>
                </c:pt>
                <c:pt idx="2018">
                  <c:v>50.338000000000001</c:v>
                </c:pt>
                <c:pt idx="2019">
                  <c:v>50.357999999999997</c:v>
                </c:pt>
                <c:pt idx="2020">
                  <c:v>50.378</c:v>
                </c:pt>
                <c:pt idx="2021">
                  <c:v>50.399000000000001</c:v>
                </c:pt>
                <c:pt idx="2022">
                  <c:v>50.418999999999997</c:v>
                </c:pt>
                <c:pt idx="2023">
                  <c:v>50.438000000000002</c:v>
                </c:pt>
                <c:pt idx="2024">
                  <c:v>50.457000000000001</c:v>
                </c:pt>
                <c:pt idx="2025">
                  <c:v>50.478999999999999</c:v>
                </c:pt>
                <c:pt idx="2026">
                  <c:v>50.512</c:v>
                </c:pt>
                <c:pt idx="2027">
                  <c:v>50.558999999999997</c:v>
                </c:pt>
                <c:pt idx="2028">
                  <c:v>50.613</c:v>
                </c:pt>
                <c:pt idx="2029">
                  <c:v>50.655999999999999</c:v>
                </c:pt>
                <c:pt idx="2030">
                  <c:v>50.673000000000002</c:v>
                </c:pt>
                <c:pt idx="2031">
                  <c:v>50.692</c:v>
                </c:pt>
                <c:pt idx="2032">
                  <c:v>50.707000000000001</c:v>
                </c:pt>
                <c:pt idx="2033">
                  <c:v>50.722999999999999</c:v>
                </c:pt>
                <c:pt idx="2034">
                  <c:v>50.738999999999997</c:v>
                </c:pt>
                <c:pt idx="2035">
                  <c:v>50.756999999999998</c:v>
                </c:pt>
                <c:pt idx="2036">
                  <c:v>50.779000000000003</c:v>
                </c:pt>
                <c:pt idx="2037">
                  <c:v>50.801000000000002</c:v>
                </c:pt>
                <c:pt idx="2038">
                  <c:v>50.823999999999998</c:v>
                </c:pt>
                <c:pt idx="2039">
                  <c:v>50.844999999999999</c:v>
                </c:pt>
                <c:pt idx="2040">
                  <c:v>50.866</c:v>
                </c:pt>
                <c:pt idx="2041">
                  <c:v>50.886000000000003</c:v>
                </c:pt>
                <c:pt idx="2042">
                  <c:v>50.905999999999999</c:v>
                </c:pt>
                <c:pt idx="2043">
                  <c:v>50.926000000000002</c:v>
                </c:pt>
                <c:pt idx="2044">
                  <c:v>50.945</c:v>
                </c:pt>
                <c:pt idx="2045">
                  <c:v>50.963999999999999</c:v>
                </c:pt>
                <c:pt idx="2046">
                  <c:v>50.982999999999997</c:v>
                </c:pt>
                <c:pt idx="2047">
                  <c:v>51.015999999999998</c:v>
                </c:pt>
                <c:pt idx="2048">
                  <c:v>51.073999999999998</c:v>
                </c:pt>
                <c:pt idx="2049">
                  <c:v>51.137</c:v>
                </c:pt>
                <c:pt idx="2050">
                  <c:v>51.198</c:v>
                </c:pt>
                <c:pt idx="2051">
                  <c:v>51.255000000000003</c:v>
                </c:pt>
                <c:pt idx="2052">
                  <c:v>51.283999999999999</c:v>
                </c:pt>
                <c:pt idx="2053">
                  <c:v>51.298999999999999</c:v>
                </c:pt>
                <c:pt idx="2054">
                  <c:v>51.311</c:v>
                </c:pt>
                <c:pt idx="2055">
                  <c:v>51.323</c:v>
                </c:pt>
                <c:pt idx="2056">
                  <c:v>51.337000000000003</c:v>
                </c:pt>
                <c:pt idx="2057">
                  <c:v>51.354999999999997</c:v>
                </c:pt>
                <c:pt idx="2058">
                  <c:v>51.375</c:v>
                </c:pt>
                <c:pt idx="2059">
                  <c:v>51.396000000000001</c:v>
                </c:pt>
                <c:pt idx="2060">
                  <c:v>51.417999999999999</c:v>
                </c:pt>
                <c:pt idx="2061">
                  <c:v>51.439</c:v>
                </c:pt>
                <c:pt idx="2062">
                  <c:v>51.46</c:v>
                </c:pt>
                <c:pt idx="2063">
                  <c:v>51.478999999999999</c:v>
                </c:pt>
                <c:pt idx="2064">
                  <c:v>51.497999999999998</c:v>
                </c:pt>
                <c:pt idx="2065">
                  <c:v>51.515999999999998</c:v>
                </c:pt>
                <c:pt idx="2066">
                  <c:v>51.536999999999999</c:v>
                </c:pt>
                <c:pt idx="2067">
                  <c:v>51.567999999999998</c:v>
                </c:pt>
                <c:pt idx="2068">
                  <c:v>51.621000000000002</c:v>
                </c:pt>
                <c:pt idx="2069">
                  <c:v>51.667000000000002</c:v>
                </c:pt>
                <c:pt idx="2070">
                  <c:v>51.692</c:v>
                </c:pt>
                <c:pt idx="2071">
                  <c:v>51.701000000000001</c:v>
                </c:pt>
                <c:pt idx="2072">
                  <c:v>51.713000000000001</c:v>
                </c:pt>
                <c:pt idx="2073">
                  <c:v>51.726999999999997</c:v>
                </c:pt>
                <c:pt idx="2074">
                  <c:v>51.744</c:v>
                </c:pt>
                <c:pt idx="2075">
                  <c:v>51.762</c:v>
                </c:pt>
                <c:pt idx="2076">
                  <c:v>51.781999999999996</c:v>
                </c:pt>
                <c:pt idx="2077">
                  <c:v>51.802999999999997</c:v>
                </c:pt>
                <c:pt idx="2078">
                  <c:v>51.823999999999998</c:v>
                </c:pt>
                <c:pt idx="2079">
                  <c:v>51.841999999999999</c:v>
                </c:pt>
                <c:pt idx="2080">
                  <c:v>51.860999999999997</c:v>
                </c:pt>
                <c:pt idx="2081">
                  <c:v>51.881</c:v>
                </c:pt>
                <c:pt idx="2082">
                  <c:v>51.899000000000001</c:v>
                </c:pt>
                <c:pt idx="2083">
                  <c:v>51.926000000000002</c:v>
                </c:pt>
                <c:pt idx="2084">
                  <c:v>51.976999999999997</c:v>
                </c:pt>
                <c:pt idx="2085">
                  <c:v>52.036999999999999</c:v>
                </c:pt>
                <c:pt idx="2086">
                  <c:v>52.088999999999999</c:v>
                </c:pt>
                <c:pt idx="2087">
                  <c:v>52.131</c:v>
                </c:pt>
                <c:pt idx="2088">
                  <c:v>52.146999999999998</c:v>
                </c:pt>
                <c:pt idx="2089">
                  <c:v>52.155999999999999</c:v>
                </c:pt>
                <c:pt idx="2090">
                  <c:v>52.167000000000002</c:v>
                </c:pt>
                <c:pt idx="2091">
                  <c:v>52.18</c:v>
                </c:pt>
                <c:pt idx="2092">
                  <c:v>52.194000000000003</c:v>
                </c:pt>
                <c:pt idx="2093">
                  <c:v>52.21</c:v>
                </c:pt>
                <c:pt idx="2094">
                  <c:v>52.23</c:v>
                </c:pt>
                <c:pt idx="2095">
                  <c:v>52.252000000000002</c:v>
                </c:pt>
                <c:pt idx="2096">
                  <c:v>52.273000000000003</c:v>
                </c:pt>
                <c:pt idx="2097">
                  <c:v>52.292000000000002</c:v>
                </c:pt>
                <c:pt idx="2098">
                  <c:v>52.311999999999998</c:v>
                </c:pt>
                <c:pt idx="2099">
                  <c:v>52.332000000000001</c:v>
                </c:pt>
                <c:pt idx="2100">
                  <c:v>52.353999999999999</c:v>
                </c:pt>
                <c:pt idx="2101">
                  <c:v>52.398000000000003</c:v>
                </c:pt>
                <c:pt idx="2102">
                  <c:v>52.459000000000003</c:v>
                </c:pt>
                <c:pt idx="2103">
                  <c:v>52.478000000000002</c:v>
                </c:pt>
                <c:pt idx="2104">
                  <c:v>52.491</c:v>
                </c:pt>
                <c:pt idx="2105">
                  <c:v>52.502000000000002</c:v>
                </c:pt>
                <c:pt idx="2106">
                  <c:v>52.515999999999998</c:v>
                </c:pt>
                <c:pt idx="2107">
                  <c:v>52.530999999999999</c:v>
                </c:pt>
                <c:pt idx="2108">
                  <c:v>52.552</c:v>
                </c:pt>
                <c:pt idx="2109">
                  <c:v>52.573</c:v>
                </c:pt>
                <c:pt idx="2110">
                  <c:v>52.593000000000004</c:v>
                </c:pt>
                <c:pt idx="2111">
                  <c:v>52.613</c:v>
                </c:pt>
                <c:pt idx="2112">
                  <c:v>52.634</c:v>
                </c:pt>
                <c:pt idx="2113">
                  <c:v>52.652999999999999</c:v>
                </c:pt>
                <c:pt idx="2114">
                  <c:v>52.671999999999997</c:v>
                </c:pt>
                <c:pt idx="2115">
                  <c:v>52.692999999999998</c:v>
                </c:pt>
                <c:pt idx="2116">
                  <c:v>52.731000000000002</c:v>
                </c:pt>
                <c:pt idx="2117">
                  <c:v>52.79</c:v>
                </c:pt>
                <c:pt idx="2118">
                  <c:v>52.853000000000002</c:v>
                </c:pt>
                <c:pt idx="2119">
                  <c:v>52.895000000000003</c:v>
                </c:pt>
                <c:pt idx="2120">
                  <c:v>52.915999999999997</c:v>
                </c:pt>
                <c:pt idx="2121">
                  <c:v>52.933</c:v>
                </c:pt>
                <c:pt idx="2122">
                  <c:v>52.954000000000001</c:v>
                </c:pt>
                <c:pt idx="2123">
                  <c:v>53.000999999999998</c:v>
                </c:pt>
                <c:pt idx="2124">
                  <c:v>53.067999999999998</c:v>
                </c:pt>
                <c:pt idx="2125">
                  <c:v>53.131</c:v>
                </c:pt>
                <c:pt idx="2126">
                  <c:v>53.189</c:v>
                </c:pt>
                <c:pt idx="2127">
                  <c:v>53.228000000000002</c:v>
                </c:pt>
                <c:pt idx="2128">
                  <c:v>53.24</c:v>
                </c:pt>
                <c:pt idx="2129">
                  <c:v>53.261000000000003</c:v>
                </c:pt>
                <c:pt idx="2130">
                  <c:v>53.287999999999997</c:v>
                </c:pt>
                <c:pt idx="2131">
                  <c:v>53.302</c:v>
                </c:pt>
                <c:pt idx="2132">
                  <c:v>53.313000000000002</c:v>
                </c:pt>
                <c:pt idx="2133">
                  <c:v>53.326000000000001</c:v>
                </c:pt>
                <c:pt idx="2134">
                  <c:v>53.338999999999999</c:v>
                </c:pt>
                <c:pt idx="2135">
                  <c:v>53.353999999999999</c:v>
                </c:pt>
                <c:pt idx="2136">
                  <c:v>53.371000000000002</c:v>
                </c:pt>
                <c:pt idx="2137">
                  <c:v>53.390999999999998</c:v>
                </c:pt>
                <c:pt idx="2138">
                  <c:v>53.411999999999999</c:v>
                </c:pt>
                <c:pt idx="2139">
                  <c:v>53.432000000000002</c:v>
                </c:pt>
                <c:pt idx="2140">
                  <c:v>53.451999999999998</c:v>
                </c:pt>
                <c:pt idx="2141">
                  <c:v>53.470999999999997</c:v>
                </c:pt>
                <c:pt idx="2142">
                  <c:v>53.49</c:v>
                </c:pt>
                <c:pt idx="2143">
                  <c:v>53.509</c:v>
                </c:pt>
                <c:pt idx="2144">
                  <c:v>53.527000000000001</c:v>
                </c:pt>
                <c:pt idx="2145">
                  <c:v>53.545999999999999</c:v>
                </c:pt>
                <c:pt idx="2146">
                  <c:v>53.567</c:v>
                </c:pt>
                <c:pt idx="2147">
                  <c:v>53.600999999999999</c:v>
                </c:pt>
                <c:pt idx="2148">
                  <c:v>53.645000000000003</c:v>
                </c:pt>
                <c:pt idx="2149">
                  <c:v>53.674999999999997</c:v>
                </c:pt>
                <c:pt idx="2150">
                  <c:v>53.686</c:v>
                </c:pt>
                <c:pt idx="2151">
                  <c:v>53.695999999999998</c:v>
                </c:pt>
                <c:pt idx="2152">
                  <c:v>53.707999999999998</c:v>
                </c:pt>
                <c:pt idx="2153">
                  <c:v>53.722000000000001</c:v>
                </c:pt>
                <c:pt idx="2154">
                  <c:v>53.738</c:v>
                </c:pt>
                <c:pt idx="2155">
                  <c:v>53.756999999999998</c:v>
                </c:pt>
                <c:pt idx="2156">
                  <c:v>53.777999999999999</c:v>
                </c:pt>
                <c:pt idx="2157">
                  <c:v>53.798999999999999</c:v>
                </c:pt>
                <c:pt idx="2158">
                  <c:v>53.82</c:v>
                </c:pt>
                <c:pt idx="2159">
                  <c:v>53.837000000000003</c:v>
                </c:pt>
                <c:pt idx="2160">
                  <c:v>53.856000000000002</c:v>
                </c:pt>
                <c:pt idx="2161">
                  <c:v>53.874000000000002</c:v>
                </c:pt>
                <c:pt idx="2162">
                  <c:v>53.892000000000003</c:v>
                </c:pt>
                <c:pt idx="2163">
                  <c:v>53.915999999999997</c:v>
                </c:pt>
                <c:pt idx="2164">
                  <c:v>53.972999999999999</c:v>
                </c:pt>
                <c:pt idx="2165">
                  <c:v>54.031999999999996</c:v>
                </c:pt>
                <c:pt idx="2166">
                  <c:v>54.063000000000002</c:v>
                </c:pt>
                <c:pt idx="2167">
                  <c:v>54.087000000000003</c:v>
                </c:pt>
                <c:pt idx="2168">
                  <c:v>54.1</c:v>
                </c:pt>
                <c:pt idx="2169">
                  <c:v>54.110999999999997</c:v>
                </c:pt>
                <c:pt idx="2170">
                  <c:v>54.124000000000002</c:v>
                </c:pt>
                <c:pt idx="2171">
                  <c:v>54.14</c:v>
                </c:pt>
                <c:pt idx="2172">
                  <c:v>54.156999999999996</c:v>
                </c:pt>
                <c:pt idx="2173">
                  <c:v>54.176000000000002</c:v>
                </c:pt>
                <c:pt idx="2174">
                  <c:v>54.197000000000003</c:v>
                </c:pt>
                <c:pt idx="2175">
                  <c:v>54.216999999999999</c:v>
                </c:pt>
                <c:pt idx="2176">
                  <c:v>54.235999999999997</c:v>
                </c:pt>
                <c:pt idx="2177">
                  <c:v>54.255000000000003</c:v>
                </c:pt>
                <c:pt idx="2178">
                  <c:v>54.274000000000001</c:v>
                </c:pt>
                <c:pt idx="2179">
                  <c:v>54.292000000000002</c:v>
                </c:pt>
                <c:pt idx="2180">
                  <c:v>54.314</c:v>
                </c:pt>
                <c:pt idx="2181">
                  <c:v>54.348999999999997</c:v>
                </c:pt>
                <c:pt idx="2182">
                  <c:v>54.396999999999998</c:v>
                </c:pt>
                <c:pt idx="2183">
                  <c:v>54.429000000000002</c:v>
                </c:pt>
                <c:pt idx="2184">
                  <c:v>54.447000000000003</c:v>
                </c:pt>
                <c:pt idx="2185">
                  <c:v>54.456000000000003</c:v>
                </c:pt>
                <c:pt idx="2186">
                  <c:v>54.469000000000001</c:v>
                </c:pt>
                <c:pt idx="2187">
                  <c:v>54.482999999999997</c:v>
                </c:pt>
                <c:pt idx="2188">
                  <c:v>54.499000000000002</c:v>
                </c:pt>
                <c:pt idx="2189">
                  <c:v>54.518000000000001</c:v>
                </c:pt>
                <c:pt idx="2190">
                  <c:v>54.539000000000001</c:v>
                </c:pt>
                <c:pt idx="2191">
                  <c:v>54.561</c:v>
                </c:pt>
                <c:pt idx="2192">
                  <c:v>54.58</c:v>
                </c:pt>
                <c:pt idx="2193">
                  <c:v>54.598999999999997</c:v>
                </c:pt>
                <c:pt idx="2194">
                  <c:v>54.619</c:v>
                </c:pt>
                <c:pt idx="2195">
                  <c:v>54.637999999999998</c:v>
                </c:pt>
                <c:pt idx="2196">
                  <c:v>54.655999999999999</c:v>
                </c:pt>
                <c:pt idx="2197">
                  <c:v>54.673000000000002</c:v>
                </c:pt>
                <c:pt idx="2198">
                  <c:v>54.691000000000003</c:v>
                </c:pt>
                <c:pt idx="2199">
                  <c:v>54.710999999999999</c:v>
                </c:pt>
                <c:pt idx="2200">
                  <c:v>54.741</c:v>
                </c:pt>
                <c:pt idx="2201">
                  <c:v>54.786000000000001</c:v>
                </c:pt>
                <c:pt idx="2202">
                  <c:v>54.822000000000003</c:v>
                </c:pt>
                <c:pt idx="2203">
                  <c:v>54.841999999999999</c:v>
                </c:pt>
                <c:pt idx="2204">
                  <c:v>54.851999999999997</c:v>
                </c:pt>
                <c:pt idx="2205">
                  <c:v>54.863</c:v>
                </c:pt>
                <c:pt idx="2206">
                  <c:v>54.875</c:v>
                </c:pt>
                <c:pt idx="2207">
                  <c:v>54.887</c:v>
                </c:pt>
                <c:pt idx="2208">
                  <c:v>54.902000000000001</c:v>
                </c:pt>
                <c:pt idx="2209">
                  <c:v>54.92</c:v>
                </c:pt>
                <c:pt idx="2210">
                  <c:v>54.94</c:v>
                </c:pt>
                <c:pt idx="2211">
                  <c:v>54.962000000000003</c:v>
                </c:pt>
                <c:pt idx="2212">
                  <c:v>54.981999999999999</c:v>
                </c:pt>
                <c:pt idx="2213">
                  <c:v>55.000999999999998</c:v>
                </c:pt>
                <c:pt idx="2214">
                  <c:v>55.02</c:v>
                </c:pt>
                <c:pt idx="2215">
                  <c:v>55.037999999999997</c:v>
                </c:pt>
                <c:pt idx="2216">
                  <c:v>55.057000000000002</c:v>
                </c:pt>
                <c:pt idx="2217">
                  <c:v>55.076000000000001</c:v>
                </c:pt>
                <c:pt idx="2218">
                  <c:v>55.097999999999999</c:v>
                </c:pt>
                <c:pt idx="2219">
                  <c:v>55.131999999999998</c:v>
                </c:pt>
                <c:pt idx="2220">
                  <c:v>55.182000000000002</c:v>
                </c:pt>
                <c:pt idx="2221">
                  <c:v>55.21</c:v>
                </c:pt>
                <c:pt idx="2222">
                  <c:v>55.216000000000001</c:v>
                </c:pt>
                <c:pt idx="2223">
                  <c:v>55.23</c:v>
                </c:pt>
                <c:pt idx="2224">
                  <c:v>55.25</c:v>
                </c:pt>
                <c:pt idx="2225">
                  <c:v>55.267000000000003</c:v>
                </c:pt>
                <c:pt idx="2226">
                  <c:v>55.286000000000001</c:v>
                </c:pt>
                <c:pt idx="2227">
                  <c:v>55.305999999999997</c:v>
                </c:pt>
                <c:pt idx="2228">
                  <c:v>55.328000000000003</c:v>
                </c:pt>
                <c:pt idx="2229">
                  <c:v>55.351999999999997</c:v>
                </c:pt>
                <c:pt idx="2230">
                  <c:v>55.374000000000002</c:v>
                </c:pt>
                <c:pt idx="2231">
                  <c:v>55.393999999999998</c:v>
                </c:pt>
                <c:pt idx="2232">
                  <c:v>55.414000000000001</c:v>
                </c:pt>
                <c:pt idx="2233">
                  <c:v>55.433</c:v>
                </c:pt>
                <c:pt idx="2234">
                  <c:v>55.451999999999998</c:v>
                </c:pt>
                <c:pt idx="2235">
                  <c:v>55.475999999999999</c:v>
                </c:pt>
                <c:pt idx="2236">
                  <c:v>55.515999999999998</c:v>
                </c:pt>
                <c:pt idx="2237">
                  <c:v>55.582000000000001</c:v>
                </c:pt>
                <c:pt idx="2238">
                  <c:v>55.658000000000001</c:v>
                </c:pt>
                <c:pt idx="2239">
                  <c:v>55.725999999999999</c:v>
                </c:pt>
                <c:pt idx="2240">
                  <c:v>55.789000000000001</c:v>
                </c:pt>
                <c:pt idx="2241">
                  <c:v>55.837000000000003</c:v>
                </c:pt>
                <c:pt idx="2242">
                  <c:v>55.860999999999997</c:v>
                </c:pt>
                <c:pt idx="2243">
                  <c:v>55.87</c:v>
                </c:pt>
                <c:pt idx="2244">
                  <c:v>55.881</c:v>
                </c:pt>
                <c:pt idx="2245">
                  <c:v>55.892000000000003</c:v>
                </c:pt>
                <c:pt idx="2246">
                  <c:v>55.904000000000003</c:v>
                </c:pt>
                <c:pt idx="2247">
                  <c:v>55.920999999999999</c:v>
                </c:pt>
                <c:pt idx="2248">
                  <c:v>55.941000000000003</c:v>
                </c:pt>
                <c:pt idx="2249">
                  <c:v>55.963999999999999</c:v>
                </c:pt>
                <c:pt idx="2250">
                  <c:v>55.985999999999997</c:v>
                </c:pt>
                <c:pt idx="2251">
                  <c:v>56.006999999999998</c:v>
                </c:pt>
                <c:pt idx="2252">
                  <c:v>56.027000000000001</c:v>
                </c:pt>
                <c:pt idx="2253">
                  <c:v>56.046999999999997</c:v>
                </c:pt>
                <c:pt idx="2254">
                  <c:v>56.067</c:v>
                </c:pt>
                <c:pt idx="2255">
                  <c:v>56.087000000000003</c:v>
                </c:pt>
                <c:pt idx="2256">
                  <c:v>56.122999999999998</c:v>
                </c:pt>
                <c:pt idx="2257">
                  <c:v>56.173000000000002</c:v>
                </c:pt>
                <c:pt idx="2258">
                  <c:v>56.226999999999997</c:v>
                </c:pt>
                <c:pt idx="2259">
                  <c:v>56.253</c:v>
                </c:pt>
                <c:pt idx="2260">
                  <c:v>56.268000000000001</c:v>
                </c:pt>
                <c:pt idx="2261">
                  <c:v>56.281999999999996</c:v>
                </c:pt>
                <c:pt idx="2262">
                  <c:v>56.298999999999999</c:v>
                </c:pt>
                <c:pt idx="2263">
                  <c:v>56.319000000000003</c:v>
                </c:pt>
                <c:pt idx="2264">
                  <c:v>56.34</c:v>
                </c:pt>
                <c:pt idx="2265">
                  <c:v>56.363</c:v>
                </c:pt>
                <c:pt idx="2266">
                  <c:v>56.384999999999998</c:v>
                </c:pt>
                <c:pt idx="2267">
                  <c:v>56.405999999999999</c:v>
                </c:pt>
                <c:pt idx="2268">
                  <c:v>56.427</c:v>
                </c:pt>
                <c:pt idx="2269">
                  <c:v>56.445999999999998</c:v>
                </c:pt>
                <c:pt idx="2270">
                  <c:v>56.465000000000003</c:v>
                </c:pt>
                <c:pt idx="2271">
                  <c:v>56.49</c:v>
                </c:pt>
                <c:pt idx="2272">
                  <c:v>56.527999999999999</c:v>
                </c:pt>
                <c:pt idx="2273">
                  <c:v>56.575000000000003</c:v>
                </c:pt>
                <c:pt idx="2274">
                  <c:v>56.613999999999997</c:v>
                </c:pt>
                <c:pt idx="2275">
                  <c:v>56.645000000000003</c:v>
                </c:pt>
                <c:pt idx="2276">
                  <c:v>56.661000000000001</c:v>
                </c:pt>
                <c:pt idx="2277">
                  <c:v>56.676000000000002</c:v>
                </c:pt>
                <c:pt idx="2278">
                  <c:v>56.686999999999998</c:v>
                </c:pt>
                <c:pt idx="2279">
                  <c:v>56.698999999999998</c:v>
                </c:pt>
                <c:pt idx="2280">
                  <c:v>56.713999999999999</c:v>
                </c:pt>
                <c:pt idx="2281">
                  <c:v>56.731000000000002</c:v>
                </c:pt>
                <c:pt idx="2282">
                  <c:v>56.75</c:v>
                </c:pt>
                <c:pt idx="2283">
                  <c:v>56.771000000000001</c:v>
                </c:pt>
                <c:pt idx="2284">
                  <c:v>56.792000000000002</c:v>
                </c:pt>
                <c:pt idx="2285">
                  <c:v>56.814</c:v>
                </c:pt>
                <c:pt idx="2286">
                  <c:v>56.834000000000003</c:v>
                </c:pt>
                <c:pt idx="2287">
                  <c:v>56.853000000000002</c:v>
                </c:pt>
                <c:pt idx="2288">
                  <c:v>56.872</c:v>
                </c:pt>
                <c:pt idx="2289">
                  <c:v>56.890999999999998</c:v>
                </c:pt>
                <c:pt idx="2290">
                  <c:v>56.917000000000002</c:v>
                </c:pt>
                <c:pt idx="2291">
                  <c:v>56.954999999999998</c:v>
                </c:pt>
                <c:pt idx="2292">
                  <c:v>56.996000000000002</c:v>
                </c:pt>
                <c:pt idx="2293">
                  <c:v>57.027000000000001</c:v>
                </c:pt>
                <c:pt idx="2294">
                  <c:v>57.045999999999999</c:v>
                </c:pt>
                <c:pt idx="2295">
                  <c:v>57.06</c:v>
                </c:pt>
                <c:pt idx="2296">
                  <c:v>57.073</c:v>
                </c:pt>
                <c:pt idx="2297">
                  <c:v>57.085999999999999</c:v>
                </c:pt>
                <c:pt idx="2298">
                  <c:v>57.100999999999999</c:v>
                </c:pt>
                <c:pt idx="2299">
                  <c:v>57.116999999999997</c:v>
                </c:pt>
                <c:pt idx="2300">
                  <c:v>57.134999999999998</c:v>
                </c:pt>
                <c:pt idx="2301">
                  <c:v>57.154000000000003</c:v>
                </c:pt>
                <c:pt idx="2302">
                  <c:v>57.174999999999997</c:v>
                </c:pt>
                <c:pt idx="2303">
                  <c:v>57.197000000000003</c:v>
                </c:pt>
                <c:pt idx="2304">
                  <c:v>57.216000000000001</c:v>
                </c:pt>
                <c:pt idx="2305">
                  <c:v>57.234999999999999</c:v>
                </c:pt>
                <c:pt idx="2306">
                  <c:v>57.253999999999998</c:v>
                </c:pt>
                <c:pt idx="2307">
                  <c:v>57.273000000000003</c:v>
                </c:pt>
                <c:pt idx="2308">
                  <c:v>57.292000000000002</c:v>
                </c:pt>
                <c:pt idx="2309">
                  <c:v>57.31</c:v>
                </c:pt>
                <c:pt idx="2310">
                  <c:v>57.329000000000001</c:v>
                </c:pt>
                <c:pt idx="2311">
                  <c:v>57.37</c:v>
                </c:pt>
                <c:pt idx="2312">
                  <c:v>57.427</c:v>
                </c:pt>
                <c:pt idx="2313">
                  <c:v>57.48</c:v>
                </c:pt>
                <c:pt idx="2314">
                  <c:v>57.518999999999998</c:v>
                </c:pt>
                <c:pt idx="2315">
                  <c:v>57.540999999999997</c:v>
                </c:pt>
                <c:pt idx="2316">
                  <c:v>57.552999999999997</c:v>
                </c:pt>
                <c:pt idx="2317">
                  <c:v>57.564</c:v>
                </c:pt>
                <c:pt idx="2318">
                  <c:v>57.576999999999998</c:v>
                </c:pt>
                <c:pt idx="2319">
                  <c:v>57.591000000000001</c:v>
                </c:pt>
                <c:pt idx="2320">
                  <c:v>57.606999999999999</c:v>
                </c:pt>
                <c:pt idx="2321">
                  <c:v>57.625</c:v>
                </c:pt>
                <c:pt idx="2322">
                  <c:v>57.646000000000001</c:v>
                </c:pt>
                <c:pt idx="2323">
                  <c:v>57.667999999999999</c:v>
                </c:pt>
                <c:pt idx="2324">
                  <c:v>57.689</c:v>
                </c:pt>
                <c:pt idx="2325">
                  <c:v>57.709000000000003</c:v>
                </c:pt>
                <c:pt idx="2326">
                  <c:v>57.728000000000002</c:v>
                </c:pt>
                <c:pt idx="2327">
                  <c:v>57.747</c:v>
                </c:pt>
                <c:pt idx="2328">
                  <c:v>57.765000000000001</c:v>
                </c:pt>
                <c:pt idx="2329">
                  <c:v>57.783999999999999</c:v>
                </c:pt>
                <c:pt idx="2330">
                  <c:v>57.811</c:v>
                </c:pt>
                <c:pt idx="2331">
                  <c:v>57.857999999999997</c:v>
                </c:pt>
                <c:pt idx="2332">
                  <c:v>57.904000000000003</c:v>
                </c:pt>
                <c:pt idx="2333">
                  <c:v>57.92</c:v>
                </c:pt>
                <c:pt idx="2334">
                  <c:v>57.930999999999997</c:v>
                </c:pt>
                <c:pt idx="2335">
                  <c:v>57.941000000000003</c:v>
                </c:pt>
                <c:pt idx="2336">
                  <c:v>57.954000000000001</c:v>
                </c:pt>
                <c:pt idx="2337">
                  <c:v>57.968000000000004</c:v>
                </c:pt>
                <c:pt idx="2338">
                  <c:v>57.987000000000002</c:v>
                </c:pt>
                <c:pt idx="2339">
                  <c:v>58.008000000000003</c:v>
                </c:pt>
                <c:pt idx="2340">
                  <c:v>58.03</c:v>
                </c:pt>
                <c:pt idx="2341">
                  <c:v>58.046999999999997</c:v>
                </c:pt>
                <c:pt idx="2342">
                  <c:v>58.066000000000003</c:v>
                </c:pt>
                <c:pt idx="2343">
                  <c:v>58.084000000000003</c:v>
                </c:pt>
                <c:pt idx="2344">
                  <c:v>58.101999999999997</c:v>
                </c:pt>
                <c:pt idx="2345">
                  <c:v>58.12</c:v>
                </c:pt>
                <c:pt idx="2346">
                  <c:v>58.137999999999998</c:v>
                </c:pt>
                <c:pt idx="2347">
                  <c:v>58.18</c:v>
                </c:pt>
                <c:pt idx="2348">
                  <c:v>58.234999999999999</c:v>
                </c:pt>
                <c:pt idx="2349">
                  <c:v>58.255000000000003</c:v>
                </c:pt>
                <c:pt idx="2350">
                  <c:v>58.264000000000003</c:v>
                </c:pt>
                <c:pt idx="2351">
                  <c:v>58.274999999999999</c:v>
                </c:pt>
                <c:pt idx="2352">
                  <c:v>58.29</c:v>
                </c:pt>
                <c:pt idx="2353">
                  <c:v>58.307000000000002</c:v>
                </c:pt>
                <c:pt idx="2354">
                  <c:v>58.326999999999998</c:v>
                </c:pt>
                <c:pt idx="2355">
                  <c:v>58.347000000000001</c:v>
                </c:pt>
                <c:pt idx="2356">
                  <c:v>58.365000000000002</c:v>
                </c:pt>
                <c:pt idx="2357">
                  <c:v>58.384</c:v>
                </c:pt>
                <c:pt idx="2358">
                  <c:v>58.402000000000001</c:v>
                </c:pt>
                <c:pt idx="2359">
                  <c:v>58.42</c:v>
                </c:pt>
                <c:pt idx="2360">
                  <c:v>58.448</c:v>
                </c:pt>
                <c:pt idx="2361">
                  <c:v>58.497999999999998</c:v>
                </c:pt>
                <c:pt idx="2362">
                  <c:v>58.56</c:v>
                </c:pt>
                <c:pt idx="2363">
                  <c:v>58.622</c:v>
                </c:pt>
                <c:pt idx="2364">
                  <c:v>58.683999999999997</c:v>
                </c:pt>
                <c:pt idx="2365">
                  <c:v>58.744</c:v>
                </c:pt>
                <c:pt idx="2366">
                  <c:v>58.798999999999999</c:v>
                </c:pt>
                <c:pt idx="2367">
                  <c:v>58.841999999999999</c:v>
                </c:pt>
                <c:pt idx="2368">
                  <c:v>58.878</c:v>
                </c:pt>
                <c:pt idx="2369">
                  <c:v>58.914000000000001</c:v>
                </c:pt>
                <c:pt idx="2370">
                  <c:v>58.939</c:v>
                </c:pt>
                <c:pt idx="2371">
                  <c:v>58.951000000000001</c:v>
                </c:pt>
                <c:pt idx="2372">
                  <c:v>58.951000000000001</c:v>
                </c:pt>
                <c:pt idx="2373">
                  <c:v>58.951000000000001</c:v>
                </c:pt>
                <c:pt idx="2374">
                  <c:v>58.957000000000001</c:v>
                </c:pt>
                <c:pt idx="2375">
                  <c:v>58.966000000000001</c:v>
                </c:pt>
                <c:pt idx="2376">
                  <c:v>58.978000000000002</c:v>
                </c:pt>
                <c:pt idx="2377">
                  <c:v>58.991</c:v>
                </c:pt>
                <c:pt idx="2378">
                  <c:v>59.008000000000003</c:v>
                </c:pt>
                <c:pt idx="2379">
                  <c:v>59.027999999999999</c:v>
                </c:pt>
                <c:pt idx="2380">
                  <c:v>59.048000000000002</c:v>
                </c:pt>
                <c:pt idx="2381">
                  <c:v>59.067</c:v>
                </c:pt>
                <c:pt idx="2382">
                  <c:v>59.085000000000001</c:v>
                </c:pt>
                <c:pt idx="2383">
                  <c:v>59.103000000000002</c:v>
                </c:pt>
                <c:pt idx="2384">
                  <c:v>59.12</c:v>
                </c:pt>
                <c:pt idx="2385">
                  <c:v>59.14</c:v>
                </c:pt>
                <c:pt idx="2386">
                  <c:v>59.171999999999997</c:v>
                </c:pt>
                <c:pt idx="2387">
                  <c:v>59.215000000000003</c:v>
                </c:pt>
                <c:pt idx="2388">
                  <c:v>59.249000000000002</c:v>
                </c:pt>
                <c:pt idx="2389">
                  <c:v>59.271000000000001</c:v>
                </c:pt>
                <c:pt idx="2390">
                  <c:v>59.284999999999997</c:v>
                </c:pt>
                <c:pt idx="2391">
                  <c:v>59.295000000000002</c:v>
                </c:pt>
                <c:pt idx="2392">
                  <c:v>59.308</c:v>
                </c:pt>
                <c:pt idx="2393">
                  <c:v>59.322000000000003</c:v>
                </c:pt>
                <c:pt idx="2394">
                  <c:v>59.337000000000003</c:v>
                </c:pt>
                <c:pt idx="2395">
                  <c:v>59.354999999999997</c:v>
                </c:pt>
                <c:pt idx="2396">
                  <c:v>59.375</c:v>
                </c:pt>
                <c:pt idx="2397">
                  <c:v>59.396000000000001</c:v>
                </c:pt>
                <c:pt idx="2398">
                  <c:v>59.417000000000002</c:v>
                </c:pt>
                <c:pt idx="2399">
                  <c:v>59.436999999999998</c:v>
                </c:pt>
                <c:pt idx="2400">
                  <c:v>59.457000000000001</c:v>
                </c:pt>
                <c:pt idx="2401">
                  <c:v>59.476999999999997</c:v>
                </c:pt>
                <c:pt idx="2402">
                  <c:v>59.5</c:v>
                </c:pt>
                <c:pt idx="2403">
                  <c:v>59.545000000000002</c:v>
                </c:pt>
                <c:pt idx="2404">
                  <c:v>59.603000000000002</c:v>
                </c:pt>
                <c:pt idx="2405">
                  <c:v>59.665999999999997</c:v>
                </c:pt>
                <c:pt idx="2406">
                  <c:v>59.728000000000002</c:v>
                </c:pt>
                <c:pt idx="2407">
                  <c:v>59.787999999999997</c:v>
                </c:pt>
                <c:pt idx="2408">
                  <c:v>59.844000000000001</c:v>
                </c:pt>
                <c:pt idx="2409">
                  <c:v>59.89</c:v>
                </c:pt>
                <c:pt idx="2410">
                  <c:v>59.905000000000001</c:v>
                </c:pt>
                <c:pt idx="2411">
                  <c:v>59.905000000000001</c:v>
                </c:pt>
                <c:pt idx="2412">
                  <c:v>59.905000000000001</c:v>
                </c:pt>
                <c:pt idx="2413">
                  <c:v>59.905000000000001</c:v>
                </c:pt>
                <c:pt idx="2414">
                  <c:v>59.91</c:v>
                </c:pt>
                <c:pt idx="2415">
                  <c:v>59.92</c:v>
                </c:pt>
                <c:pt idx="2416">
                  <c:v>59.936</c:v>
                </c:pt>
                <c:pt idx="2417">
                  <c:v>59.972000000000001</c:v>
                </c:pt>
                <c:pt idx="2418">
                  <c:v>60.03</c:v>
                </c:pt>
                <c:pt idx="2419">
                  <c:v>60.098999999999997</c:v>
                </c:pt>
                <c:pt idx="2420">
                  <c:v>60.164000000000001</c:v>
                </c:pt>
                <c:pt idx="2421">
                  <c:v>60.235999999999997</c:v>
                </c:pt>
                <c:pt idx="2422">
                  <c:v>60.326999999999998</c:v>
                </c:pt>
                <c:pt idx="2423">
                  <c:v>60.42</c:v>
                </c:pt>
                <c:pt idx="2424">
                  <c:v>60.506</c:v>
                </c:pt>
                <c:pt idx="2425">
                  <c:v>60.584000000000003</c:v>
                </c:pt>
                <c:pt idx="2426">
                  <c:v>60.665999999999997</c:v>
                </c:pt>
                <c:pt idx="2427">
                  <c:v>60.752000000000002</c:v>
                </c:pt>
                <c:pt idx="2428">
                  <c:v>60.841999999999999</c:v>
                </c:pt>
                <c:pt idx="2429">
                  <c:v>60.936999999999998</c:v>
                </c:pt>
                <c:pt idx="2430">
                  <c:v>61.027999999999999</c:v>
                </c:pt>
                <c:pt idx="2431">
                  <c:v>61.1</c:v>
                </c:pt>
                <c:pt idx="2432">
                  <c:v>61.158000000000001</c:v>
                </c:pt>
                <c:pt idx="2433">
                  <c:v>61.183</c:v>
                </c:pt>
                <c:pt idx="2434">
                  <c:v>61.186</c:v>
                </c:pt>
                <c:pt idx="2435">
                  <c:v>61.189</c:v>
                </c:pt>
                <c:pt idx="2436">
                  <c:v>61.198</c:v>
                </c:pt>
                <c:pt idx="2437">
                  <c:v>61.207000000000001</c:v>
                </c:pt>
                <c:pt idx="2438">
                  <c:v>61.215000000000003</c:v>
                </c:pt>
                <c:pt idx="2439">
                  <c:v>61.222999999999999</c:v>
                </c:pt>
                <c:pt idx="2440">
                  <c:v>61.232999999999997</c:v>
                </c:pt>
                <c:pt idx="2441">
                  <c:v>61.243000000000002</c:v>
                </c:pt>
                <c:pt idx="2442">
                  <c:v>61.255000000000003</c:v>
                </c:pt>
                <c:pt idx="2443">
                  <c:v>61.271000000000001</c:v>
                </c:pt>
                <c:pt idx="2444">
                  <c:v>61.289000000000001</c:v>
                </c:pt>
                <c:pt idx="2445">
                  <c:v>61.302</c:v>
                </c:pt>
                <c:pt idx="2446">
                  <c:v>61.316000000000003</c:v>
                </c:pt>
                <c:pt idx="2447">
                  <c:v>61.331000000000003</c:v>
                </c:pt>
                <c:pt idx="2448">
                  <c:v>61.347000000000001</c:v>
                </c:pt>
                <c:pt idx="2449">
                  <c:v>61.363</c:v>
                </c:pt>
                <c:pt idx="2450">
                  <c:v>61.378</c:v>
                </c:pt>
                <c:pt idx="2451">
                  <c:v>61.393999999999998</c:v>
                </c:pt>
                <c:pt idx="2452">
                  <c:v>61.41</c:v>
                </c:pt>
                <c:pt idx="2453">
                  <c:v>61.426000000000002</c:v>
                </c:pt>
                <c:pt idx="2454">
                  <c:v>61.441000000000003</c:v>
                </c:pt>
                <c:pt idx="2455">
                  <c:v>61.457999999999998</c:v>
                </c:pt>
                <c:pt idx="2456">
                  <c:v>61.475000000000001</c:v>
                </c:pt>
                <c:pt idx="2457">
                  <c:v>61.503999999999998</c:v>
                </c:pt>
                <c:pt idx="2458">
                  <c:v>61.55</c:v>
                </c:pt>
                <c:pt idx="2459">
                  <c:v>61.610999999999997</c:v>
                </c:pt>
                <c:pt idx="2460">
                  <c:v>61.682000000000002</c:v>
                </c:pt>
                <c:pt idx="2461">
                  <c:v>61.756999999999998</c:v>
                </c:pt>
                <c:pt idx="2462">
                  <c:v>61.81</c:v>
                </c:pt>
                <c:pt idx="2463">
                  <c:v>61.847000000000001</c:v>
                </c:pt>
                <c:pt idx="2464">
                  <c:v>61.853999999999999</c:v>
                </c:pt>
                <c:pt idx="2465">
                  <c:v>61.856999999999999</c:v>
                </c:pt>
                <c:pt idx="2466">
                  <c:v>61.872999999999998</c:v>
                </c:pt>
                <c:pt idx="2467">
                  <c:v>61.892000000000003</c:v>
                </c:pt>
                <c:pt idx="2468">
                  <c:v>61.905999999999999</c:v>
                </c:pt>
                <c:pt idx="2469">
                  <c:v>61.917000000000002</c:v>
                </c:pt>
                <c:pt idx="2470">
                  <c:v>61.927999999999997</c:v>
                </c:pt>
                <c:pt idx="2471">
                  <c:v>61.94</c:v>
                </c:pt>
                <c:pt idx="2472">
                  <c:v>61.954999999999998</c:v>
                </c:pt>
                <c:pt idx="2473">
                  <c:v>61.970999999999997</c:v>
                </c:pt>
                <c:pt idx="2474">
                  <c:v>61.988999999999997</c:v>
                </c:pt>
                <c:pt idx="2475">
                  <c:v>62.009</c:v>
                </c:pt>
                <c:pt idx="2476">
                  <c:v>62.031999999999996</c:v>
                </c:pt>
                <c:pt idx="2477">
                  <c:v>62.052999999999997</c:v>
                </c:pt>
                <c:pt idx="2478">
                  <c:v>62.073</c:v>
                </c:pt>
                <c:pt idx="2479">
                  <c:v>62.093000000000004</c:v>
                </c:pt>
                <c:pt idx="2480">
                  <c:v>62.113</c:v>
                </c:pt>
                <c:pt idx="2481">
                  <c:v>62.131</c:v>
                </c:pt>
                <c:pt idx="2482">
                  <c:v>62.152999999999999</c:v>
                </c:pt>
                <c:pt idx="2483">
                  <c:v>62.195999999999998</c:v>
                </c:pt>
                <c:pt idx="2484">
                  <c:v>62.255000000000003</c:v>
                </c:pt>
                <c:pt idx="2485">
                  <c:v>62.268999999999998</c:v>
                </c:pt>
                <c:pt idx="2486">
                  <c:v>62.281999999999996</c:v>
                </c:pt>
                <c:pt idx="2487">
                  <c:v>62.293999999999997</c:v>
                </c:pt>
                <c:pt idx="2488">
                  <c:v>62.308999999999997</c:v>
                </c:pt>
                <c:pt idx="2489">
                  <c:v>62.329000000000001</c:v>
                </c:pt>
                <c:pt idx="2490">
                  <c:v>62.350999999999999</c:v>
                </c:pt>
                <c:pt idx="2491">
                  <c:v>62.374000000000002</c:v>
                </c:pt>
                <c:pt idx="2492">
                  <c:v>62.395000000000003</c:v>
                </c:pt>
                <c:pt idx="2493">
                  <c:v>62.415999999999997</c:v>
                </c:pt>
                <c:pt idx="2494">
                  <c:v>62.436</c:v>
                </c:pt>
                <c:pt idx="2495">
                  <c:v>62.454999999999998</c:v>
                </c:pt>
                <c:pt idx="2496">
                  <c:v>62.472999999999999</c:v>
                </c:pt>
                <c:pt idx="2497">
                  <c:v>62.491999999999997</c:v>
                </c:pt>
                <c:pt idx="2498">
                  <c:v>62.512999999999998</c:v>
                </c:pt>
                <c:pt idx="2499">
                  <c:v>62.545000000000002</c:v>
                </c:pt>
                <c:pt idx="2500">
                  <c:v>62.594000000000001</c:v>
                </c:pt>
                <c:pt idx="2501">
                  <c:v>62.652999999999999</c:v>
                </c:pt>
                <c:pt idx="2502">
                  <c:v>62.686</c:v>
                </c:pt>
                <c:pt idx="2503">
                  <c:v>62.701999999999998</c:v>
                </c:pt>
                <c:pt idx="2504">
                  <c:v>62.719000000000001</c:v>
                </c:pt>
                <c:pt idx="2505">
                  <c:v>62.734999999999999</c:v>
                </c:pt>
                <c:pt idx="2506">
                  <c:v>62.752000000000002</c:v>
                </c:pt>
                <c:pt idx="2507">
                  <c:v>62.771999999999998</c:v>
                </c:pt>
                <c:pt idx="2508">
                  <c:v>62.792000000000002</c:v>
                </c:pt>
                <c:pt idx="2509">
                  <c:v>62.813000000000002</c:v>
                </c:pt>
                <c:pt idx="2510">
                  <c:v>62.832000000000001</c:v>
                </c:pt>
                <c:pt idx="2511">
                  <c:v>62.850999999999999</c:v>
                </c:pt>
                <c:pt idx="2512">
                  <c:v>62.869</c:v>
                </c:pt>
                <c:pt idx="2513">
                  <c:v>62.887999999999998</c:v>
                </c:pt>
                <c:pt idx="2514">
                  <c:v>62.917999999999999</c:v>
                </c:pt>
                <c:pt idx="2515">
                  <c:v>62.978000000000002</c:v>
                </c:pt>
                <c:pt idx="2516">
                  <c:v>63.040999999999997</c:v>
                </c:pt>
                <c:pt idx="2517">
                  <c:v>63.095999999999997</c:v>
                </c:pt>
                <c:pt idx="2518">
                  <c:v>63.112000000000002</c:v>
                </c:pt>
                <c:pt idx="2519">
                  <c:v>63.127000000000002</c:v>
                </c:pt>
                <c:pt idx="2520">
                  <c:v>63.137999999999998</c:v>
                </c:pt>
                <c:pt idx="2521">
                  <c:v>63.149000000000001</c:v>
                </c:pt>
                <c:pt idx="2522">
                  <c:v>63.162999999999997</c:v>
                </c:pt>
                <c:pt idx="2523">
                  <c:v>63.177999999999997</c:v>
                </c:pt>
                <c:pt idx="2524">
                  <c:v>63.195</c:v>
                </c:pt>
                <c:pt idx="2525">
                  <c:v>63.213999999999999</c:v>
                </c:pt>
                <c:pt idx="2526">
                  <c:v>63.234999999999999</c:v>
                </c:pt>
                <c:pt idx="2527">
                  <c:v>63.256</c:v>
                </c:pt>
                <c:pt idx="2528">
                  <c:v>63.274999999999999</c:v>
                </c:pt>
                <c:pt idx="2529">
                  <c:v>63.293999999999997</c:v>
                </c:pt>
                <c:pt idx="2530">
                  <c:v>63.311999999999998</c:v>
                </c:pt>
                <c:pt idx="2531">
                  <c:v>63.331000000000003</c:v>
                </c:pt>
                <c:pt idx="2532">
                  <c:v>63.354999999999997</c:v>
                </c:pt>
                <c:pt idx="2533">
                  <c:v>63.393999999999998</c:v>
                </c:pt>
                <c:pt idx="2534">
                  <c:v>63.447000000000003</c:v>
                </c:pt>
                <c:pt idx="2535">
                  <c:v>63.48</c:v>
                </c:pt>
                <c:pt idx="2536">
                  <c:v>63.488999999999997</c:v>
                </c:pt>
                <c:pt idx="2537">
                  <c:v>63.497</c:v>
                </c:pt>
                <c:pt idx="2538">
                  <c:v>63.508000000000003</c:v>
                </c:pt>
                <c:pt idx="2539">
                  <c:v>63.521000000000001</c:v>
                </c:pt>
                <c:pt idx="2540">
                  <c:v>63.536999999999999</c:v>
                </c:pt>
                <c:pt idx="2541">
                  <c:v>63.558</c:v>
                </c:pt>
                <c:pt idx="2542">
                  <c:v>63.579000000000001</c:v>
                </c:pt>
                <c:pt idx="2543">
                  <c:v>63.6</c:v>
                </c:pt>
                <c:pt idx="2544">
                  <c:v>63.62</c:v>
                </c:pt>
                <c:pt idx="2545">
                  <c:v>63.639000000000003</c:v>
                </c:pt>
                <c:pt idx="2546">
                  <c:v>63.656999999999996</c:v>
                </c:pt>
                <c:pt idx="2547">
                  <c:v>63.673999999999999</c:v>
                </c:pt>
                <c:pt idx="2548">
                  <c:v>63.69</c:v>
                </c:pt>
                <c:pt idx="2549">
                  <c:v>63.715000000000003</c:v>
                </c:pt>
                <c:pt idx="2550">
                  <c:v>63.773000000000003</c:v>
                </c:pt>
                <c:pt idx="2551">
                  <c:v>63.831000000000003</c:v>
                </c:pt>
                <c:pt idx="2552">
                  <c:v>63.853999999999999</c:v>
                </c:pt>
                <c:pt idx="2553">
                  <c:v>63.872999999999998</c:v>
                </c:pt>
                <c:pt idx="2554">
                  <c:v>63.887999999999998</c:v>
                </c:pt>
                <c:pt idx="2555">
                  <c:v>63.902000000000001</c:v>
                </c:pt>
                <c:pt idx="2556">
                  <c:v>63.917000000000002</c:v>
                </c:pt>
                <c:pt idx="2557">
                  <c:v>63.936</c:v>
                </c:pt>
                <c:pt idx="2558">
                  <c:v>63.957000000000001</c:v>
                </c:pt>
                <c:pt idx="2559">
                  <c:v>63.978000000000002</c:v>
                </c:pt>
                <c:pt idx="2560">
                  <c:v>63.997999999999998</c:v>
                </c:pt>
                <c:pt idx="2561">
                  <c:v>64.018000000000001</c:v>
                </c:pt>
                <c:pt idx="2562">
                  <c:v>64.037000000000006</c:v>
                </c:pt>
                <c:pt idx="2563">
                  <c:v>64.055999999999997</c:v>
                </c:pt>
                <c:pt idx="2564">
                  <c:v>64.073999999999998</c:v>
                </c:pt>
                <c:pt idx="2565">
                  <c:v>64.097999999999999</c:v>
                </c:pt>
                <c:pt idx="2566">
                  <c:v>64.138000000000005</c:v>
                </c:pt>
                <c:pt idx="2567">
                  <c:v>64.177999999999997</c:v>
                </c:pt>
                <c:pt idx="2568">
                  <c:v>64.191999999999993</c:v>
                </c:pt>
                <c:pt idx="2569">
                  <c:v>64.201999999999998</c:v>
                </c:pt>
                <c:pt idx="2570">
                  <c:v>64.215000000000003</c:v>
                </c:pt>
                <c:pt idx="2571">
                  <c:v>64.227999999999994</c:v>
                </c:pt>
                <c:pt idx="2572">
                  <c:v>64.244</c:v>
                </c:pt>
                <c:pt idx="2573">
                  <c:v>64.260000000000005</c:v>
                </c:pt>
                <c:pt idx="2574">
                  <c:v>64.278000000000006</c:v>
                </c:pt>
                <c:pt idx="2575">
                  <c:v>64.299000000000007</c:v>
                </c:pt>
                <c:pt idx="2576">
                  <c:v>64.320999999999998</c:v>
                </c:pt>
                <c:pt idx="2577">
                  <c:v>64.341999999999999</c:v>
                </c:pt>
                <c:pt idx="2578">
                  <c:v>64.361000000000004</c:v>
                </c:pt>
                <c:pt idx="2579">
                  <c:v>64.379000000000005</c:v>
                </c:pt>
                <c:pt idx="2580">
                  <c:v>64.402000000000001</c:v>
                </c:pt>
                <c:pt idx="2581">
                  <c:v>64.447000000000003</c:v>
                </c:pt>
                <c:pt idx="2582">
                  <c:v>64.503</c:v>
                </c:pt>
                <c:pt idx="2583">
                  <c:v>64.555999999999997</c:v>
                </c:pt>
                <c:pt idx="2584">
                  <c:v>64.588999999999999</c:v>
                </c:pt>
                <c:pt idx="2585">
                  <c:v>64.614000000000004</c:v>
                </c:pt>
                <c:pt idx="2586">
                  <c:v>64.631</c:v>
                </c:pt>
                <c:pt idx="2587">
                  <c:v>64.644000000000005</c:v>
                </c:pt>
                <c:pt idx="2588">
                  <c:v>64.655000000000001</c:v>
                </c:pt>
                <c:pt idx="2589">
                  <c:v>64.664000000000001</c:v>
                </c:pt>
                <c:pt idx="2590">
                  <c:v>64.673000000000002</c:v>
                </c:pt>
                <c:pt idx="2591">
                  <c:v>64.682000000000002</c:v>
                </c:pt>
                <c:pt idx="2592">
                  <c:v>64.691000000000003</c:v>
                </c:pt>
                <c:pt idx="2593">
                  <c:v>64.7</c:v>
                </c:pt>
                <c:pt idx="2594">
                  <c:v>64.709000000000003</c:v>
                </c:pt>
                <c:pt idx="2595">
                  <c:v>64.716999999999999</c:v>
                </c:pt>
                <c:pt idx="2596">
                  <c:v>64.725999999999999</c:v>
                </c:pt>
                <c:pt idx="2597">
                  <c:v>64.733999999999995</c:v>
                </c:pt>
                <c:pt idx="2598">
                  <c:v>64.742999999999995</c:v>
                </c:pt>
                <c:pt idx="2599">
                  <c:v>64.751000000000005</c:v>
                </c:pt>
                <c:pt idx="2600">
                  <c:v>64.760000000000005</c:v>
                </c:pt>
                <c:pt idx="2601">
                  <c:v>64.768000000000001</c:v>
                </c:pt>
                <c:pt idx="2602">
                  <c:v>64.777000000000001</c:v>
                </c:pt>
                <c:pt idx="2603">
                  <c:v>64.784999999999997</c:v>
                </c:pt>
                <c:pt idx="2604">
                  <c:v>64.793999999999997</c:v>
                </c:pt>
                <c:pt idx="2605">
                  <c:v>64.802000000000007</c:v>
                </c:pt>
                <c:pt idx="2606">
                  <c:v>64.81</c:v>
                </c:pt>
                <c:pt idx="2607">
                  <c:v>64.817999999999998</c:v>
                </c:pt>
                <c:pt idx="2608">
                  <c:v>64.825999999999993</c:v>
                </c:pt>
                <c:pt idx="2609">
                  <c:v>64.834999999999994</c:v>
                </c:pt>
                <c:pt idx="2610">
                  <c:v>64.843000000000004</c:v>
                </c:pt>
                <c:pt idx="2611">
                  <c:v>64.852000000000004</c:v>
                </c:pt>
                <c:pt idx="2612">
                  <c:v>64.861999999999995</c:v>
                </c:pt>
                <c:pt idx="2613">
                  <c:v>64.876000000000005</c:v>
                </c:pt>
                <c:pt idx="2614">
                  <c:v>64.89</c:v>
                </c:pt>
                <c:pt idx="2615">
                  <c:v>64.903999999999996</c:v>
                </c:pt>
                <c:pt idx="2616">
                  <c:v>64.917000000000002</c:v>
                </c:pt>
                <c:pt idx="2617">
                  <c:v>64.929000000000002</c:v>
                </c:pt>
                <c:pt idx="2618">
                  <c:v>64.941999999999993</c:v>
                </c:pt>
                <c:pt idx="2619">
                  <c:v>64.953999999999994</c:v>
                </c:pt>
                <c:pt idx="2620">
                  <c:v>64.965999999999994</c:v>
                </c:pt>
                <c:pt idx="2621">
                  <c:v>64.978999999999999</c:v>
                </c:pt>
                <c:pt idx="2622">
                  <c:v>64.989000000000004</c:v>
                </c:pt>
                <c:pt idx="2623">
                  <c:v>64.998999999999995</c:v>
                </c:pt>
                <c:pt idx="2624">
                  <c:v>65.007999999999996</c:v>
                </c:pt>
                <c:pt idx="2625">
                  <c:v>65.016999999999996</c:v>
                </c:pt>
                <c:pt idx="2626">
                  <c:v>65.025999999999996</c:v>
                </c:pt>
                <c:pt idx="2627">
                  <c:v>65.034999999999997</c:v>
                </c:pt>
                <c:pt idx="2628">
                  <c:v>65.043999999999997</c:v>
                </c:pt>
                <c:pt idx="2629">
                  <c:v>65.052999999999997</c:v>
                </c:pt>
                <c:pt idx="2630">
                  <c:v>65.061999999999998</c:v>
                </c:pt>
                <c:pt idx="2631">
                  <c:v>65.070999999999998</c:v>
                </c:pt>
                <c:pt idx="2632">
                  <c:v>65.078999999999994</c:v>
                </c:pt>
                <c:pt idx="2633">
                  <c:v>65.087000000000003</c:v>
                </c:pt>
                <c:pt idx="2634">
                  <c:v>65.093999999999994</c:v>
                </c:pt>
                <c:pt idx="2635">
                  <c:v>65.102000000000004</c:v>
                </c:pt>
                <c:pt idx="2636">
                  <c:v>65.11</c:v>
                </c:pt>
                <c:pt idx="2637">
                  <c:v>65.117999999999995</c:v>
                </c:pt>
                <c:pt idx="2638">
                  <c:v>65.126999999999995</c:v>
                </c:pt>
                <c:pt idx="2639">
                  <c:v>65.135000000000005</c:v>
                </c:pt>
                <c:pt idx="2640">
                  <c:v>65.143000000000001</c:v>
                </c:pt>
                <c:pt idx="2641">
                  <c:v>65.150000000000006</c:v>
                </c:pt>
                <c:pt idx="2642">
                  <c:v>65.158000000000001</c:v>
                </c:pt>
                <c:pt idx="2643">
                  <c:v>65.165999999999997</c:v>
                </c:pt>
                <c:pt idx="2644">
                  <c:v>65.177999999999997</c:v>
                </c:pt>
                <c:pt idx="2645">
                  <c:v>65.191000000000003</c:v>
                </c:pt>
                <c:pt idx="2646">
                  <c:v>65.213999999999999</c:v>
                </c:pt>
                <c:pt idx="2647">
                  <c:v>65.257000000000005</c:v>
                </c:pt>
                <c:pt idx="2648">
                  <c:v>65.311999999999998</c:v>
                </c:pt>
                <c:pt idx="2649">
                  <c:v>65.334999999999994</c:v>
                </c:pt>
                <c:pt idx="2650">
                  <c:v>65.341999999999999</c:v>
                </c:pt>
                <c:pt idx="2651">
                  <c:v>65.349999999999994</c:v>
                </c:pt>
                <c:pt idx="2652">
                  <c:v>65.361000000000004</c:v>
                </c:pt>
                <c:pt idx="2653">
                  <c:v>65.373000000000005</c:v>
                </c:pt>
                <c:pt idx="2654">
                  <c:v>65.387</c:v>
                </c:pt>
                <c:pt idx="2655">
                  <c:v>65.403999999999996</c:v>
                </c:pt>
                <c:pt idx="2656">
                  <c:v>65.421999999999997</c:v>
                </c:pt>
                <c:pt idx="2657">
                  <c:v>65.441999999999993</c:v>
                </c:pt>
                <c:pt idx="2658">
                  <c:v>65.462000000000003</c:v>
                </c:pt>
                <c:pt idx="2659">
                  <c:v>65.480999999999995</c:v>
                </c:pt>
                <c:pt idx="2660">
                  <c:v>65.501000000000005</c:v>
                </c:pt>
                <c:pt idx="2661">
                  <c:v>65.52</c:v>
                </c:pt>
                <c:pt idx="2662">
                  <c:v>65.537000000000006</c:v>
                </c:pt>
                <c:pt idx="2663">
                  <c:v>65.555000000000007</c:v>
                </c:pt>
                <c:pt idx="2664">
                  <c:v>65.575999999999993</c:v>
                </c:pt>
                <c:pt idx="2665">
                  <c:v>65.614999999999995</c:v>
                </c:pt>
                <c:pt idx="2666">
                  <c:v>65.673000000000002</c:v>
                </c:pt>
                <c:pt idx="2667">
                  <c:v>65.724000000000004</c:v>
                </c:pt>
                <c:pt idx="2668">
                  <c:v>65.739000000000004</c:v>
                </c:pt>
                <c:pt idx="2669">
                  <c:v>65.757000000000005</c:v>
                </c:pt>
                <c:pt idx="2670">
                  <c:v>65.772000000000006</c:v>
                </c:pt>
                <c:pt idx="2671">
                  <c:v>65.787000000000006</c:v>
                </c:pt>
                <c:pt idx="2672">
                  <c:v>65.802999999999997</c:v>
                </c:pt>
                <c:pt idx="2673">
                  <c:v>65.822000000000003</c:v>
                </c:pt>
                <c:pt idx="2674">
                  <c:v>65.841999999999999</c:v>
                </c:pt>
                <c:pt idx="2675">
                  <c:v>65.864000000000004</c:v>
                </c:pt>
                <c:pt idx="2676">
                  <c:v>65.885000000000005</c:v>
                </c:pt>
                <c:pt idx="2677">
                  <c:v>65.906000000000006</c:v>
                </c:pt>
                <c:pt idx="2678">
                  <c:v>65.926000000000002</c:v>
                </c:pt>
                <c:pt idx="2679">
                  <c:v>65.945999999999998</c:v>
                </c:pt>
                <c:pt idx="2680">
                  <c:v>65.965000000000003</c:v>
                </c:pt>
                <c:pt idx="2681">
                  <c:v>65.983999999999995</c:v>
                </c:pt>
                <c:pt idx="2682">
                  <c:v>66.004999999999995</c:v>
                </c:pt>
                <c:pt idx="2683">
                  <c:v>66.034000000000006</c:v>
                </c:pt>
                <c:pt idx="2684">
                  <c:v>66.08</c:v>
                </c:pt>
                <c:pt idx="2685">
                  <c:v>66.143000000000001</c:v>
                </c:pt>
                <c:pt idx="2686">
                  <c:v>66.209000000000003</c:v>
                </c:pt>
                <c:pt idx="2687">
                  <c:v>66.256</c:v>
                </c:pt>
                <c:pt idx="2688">
                  <c:v>66.283000000000001</c:v>
                </c:pt>
                <c:pt idx="2689">
                  <c:v>66.3</c:v>
                </c:pt>
                <c:pt idx="2690">
                  <c:v>66.313000000000002</c:v>
                </c:pt>
                <c:pt idx="2691">
                  <c:v>66.325999999999993</c:v>
                </c:pt>
                <c:pt idx="2692">
                  <c:v>66.341999999999999</c:v>
                </c:pt>
                <c:pt idx="2693">
                  <c:v>66.36</c:v>
                </c:pt>
                <c:pt idx="2694">
                  <c:v>66.38</c:v>
                </c:pt>
                <c:pt idx="2695">
                  <c:v>66.402000000000001</c:v>
                </c:pt>
                <c:pt idx="2696">
                  <c:v>66.421999999999997</c:v>
                </c:pt>
                <c:pt idx="2697">
                  <c:v>66.441999999999993</c:v>
                </c:pt>
                <c:pt idx="2698">
                  <c:v>66.460999999999999</c:v>
                </c:pt>
                <c:pt idx="2699">
                  <c:v>66.478999999999999</c:v>
                </c:pt>
                <c:pt idx="2700">
                  <c:v>66.498000000000005</c:v>
                </c:pt>
                <c:pt idx="2701">
                  <c:v>66.525999999999996</c:v>
                </c:pt>
                <c:pt idx="2702">
                  <c:v>66.573999999999998</c:v>
                </c:pt>
                <c:pt idx="2703">
                  <c:v>66.603999999999999</c:v>
                </c:pt>
                <c:pt idx="2704">
                  <c:v>66.613</c:v>
                </c:pt>
                <c:pt idx="2705">
                  <c:v>66.623999999999995</c:v>
                </c:pt>
                <c:pt idx="2706">
                  <c:v>66.637</c:v>
                </c:pt>
                <c:pt idx="2707">
                  <c:v>66.653999999999996</c:v>
                </c:pt>
                <c:pt idx="2708">
                  <c:v>66.674999999999997</c:v>
                </c:pt>
                <c:pt idx="2709">
                  <c:v>66.695999999999998</c:v>
                </c:pt>
                <c:pt idx="2710">
                  <c:v>66.715999999999994</c:v>
                </c:pt>
                <c:pt idx="2711">
                  <c:v>66.736000000000004</c:v>
                </c:pt>
                <c:pt idx="2712">
                  <c:v>66.757000000000005</c:v>
                </c:pt>
                <c:pt idx="2713">
                  <c:v>66.775999999999996</c:v>
                </c:pt>
                <c:pt idx="2714">
                  <c:v>66.795000000000002</c:v>
                </c:pt>
                <c:pt idx="2715">
                  <c:v>66.817999999999998</c:v>
                </c:pt>
                <c:pt idx="2716">
                  <c:v>66.849000000000004</c:v>
                </c:pt>
                <c:pt idx="2717">
                  <c:v>66.876000000000005</c:v>
                </c:pt>
                <c:pt idx="2718">
                  <c:v>66.888999999999996</c:v>
                </c:pt>
                <c:pt idx="2719">
                  <c:v>66.91</c:v>
                </c:pt>
                <c:pt idx="2720">
                  <c:v>66.942999999999998</c:v>
                </c:pt>
                <c:pt idx="2721">
                  <c:v>66.977000000000004</c:v>
                </c:pt>
                <c:pt idx="2722">
                  <c:v>67.007999999999996</c:v>
                </c:pt>
                <c:pt idx="2723">
                  <c:v>67.034999999999997</c:v>
                </c:pt>
                <c:pt idx="2724">
                  <c:v>67.051000000000002</c:v>
                </c:pt>
                <c:pt idx="2725">
                  <c:v>67.061000000000007</c:v>
                </c:pt>
                <c:pt idx="2726">
                  <c:v>67.073999999999998</c:v>
                </c:pt>
                <c:pt idx="2727">
                  <c:v>67.099999999999994</c:v>
                </c:pt>
                <c:pt idx="2728">
                  <c:v>67.126000000000005</c:v>
                </c:pt>
                <c:pt idx="2729">
                  <c:v>67.149000000000001</c:v>
                </c:pt>
                <c:pt idx="2730">
                  <c:v>67.161000000000001</c:v>
                </c:pt>
                <c:pt idx="2731">
                  <c:v>67.180999999999997</c:v>
                </c:pt>
                <c:pt idx="2732">
                  <c:v>67.200999999999993</c:v>
                </c:pt>
                <c:pt idx="2733">
                  <c:v>67.212999999999994</c:v>
                </c:pt>
                <c:pt idx="2734">
                  <c:v>67.224000000000004</c:v>
                </c:pt>
                <c:pt idx="2735">
                  <c:v>67.233999999999995</c:v>
                </c:pt>
                <c:pt idx="2736">
                  <c:v>67.262</c:v>
                </c:pt>
                <c:pt idx="2737">
                  <c:v>67.275000000000006</c:v>
                </c:pt>
                <c:pt idx="2738">
                  <c:v>67.3</c:v>
                </c:pt>
                <c:pt idx="2739">
                  <c:v>67.314999999999998</c:v>
                </c:pt>
                <c:pt idx="2740">
                  <c:v>67.326999999999998</c:v>
                </c:pt>
                <c:pt idx="2741">
                  <c:v>67.340999999999994</c:v>
                </c:pt>
                <c:pt idx="2742">
                  <c:v>67.355000000000004</c:v>
                </c:pt>
                <c:pt idx="2743">
                  <c:v>67.37</c:v>
                </c:pt>
                <c:pt idx="2744">
                  <c:v>67.385999999999996</c:v>
                </c:pt>
                <c:pt idx="2745">
                  <c:v>67.400999999999996</c:v>
                </c:pt>
                <c:pt idx="2746">
                  <c:v>67.418000000000006</c:v>
                </c:pt>
                <c:pt idx="2747">
                  <c:v>67.436999999999998</c:v>
                </c:pt>
                <c:pt idx="2748">
                  <c:v>67.459000000000003</c:v>
                </c:pt>
                <c:pt idx="2749">
                  <c:v>67.494</c:v>
                </c:pt>
                <c:pt idx="2750">
                  <c:v>67.555999999999997</c:v>
                </c:pt>
                <c:pt idx="2751">
                  <c:v>67.617999999999995</c:v>
                </c:pt>
                <c:pt idx="2752">
                  <c:v>67.701999999999998</c:v>
                </c:pt>
                <c:pt idx="2753">
                  <c:v>67.777000000000001</c:v>
                </c:pt>
                <c:pt idx="2754">
                  <c:v>67.823999999999998</c:v>
                </c:pt>
                <c:pt idx="2755">
                  <c:v>67.832999999999998</c:v>
                </c:pt>
                <c:pt idx="2756">
                  <c:v>67.846999999999994</c:v>
                </c:pt>
                <c:pt idx="2757">
                  <c:v>67.86</c:v>
                </c:pt>
                <c:pt idx="2758">
                  <c:v>67.875</c:v>
                </c:pt>
                <c:pt idx="2759">
                  <c:v>67.891000000000005</c:v>
                </c:pt>
                <c:pt idx="2760">
                  <c:v>67.909000000000006</c:v>
                </c:pt>
                <c:pt idx="2761">
                  <c:v>67.930000000000007</c:v>
                </c:pt>
                <c:pt idx="2762">
                  <c:v>67.95</c:v>
                </c:pt>
                <c:pt idx="2763">
                  <c:v>67.968999999999994</c:v>
                </c:pt>
                <c:pt idx="2764">
                  <c:v>67.988</c:v>
                </c:pt>
                <c:pt idx="2765">
                  <c:v>68.007000000000005</c:v>
                </c:pt>
                <c:pt idx="2766">
                  <c:v>68.036000000000001</c:v>
                </c:pt>
                <c:pt idx="2767">
                  <c:v>68.097999999999999</c:v>
                </c:pt>
                <c:pt idx="2768">
                  <c:v>68.177000000000007</c:v>
                </c:pt>
                <c:pt idx="2769">
                  <c:v>68.244</c:v>
                </c:pt>
                <c:pt idx="2770">
                  <c:v>68.269000000000005</c:v>
                </c:pt>
                <c:pt idx="2771">
                  <c:v>68.284999999999997</c:v>
                </c:pt>
                <c:pt idx="2772">
                  <c:v>68.3</c:v>
                </c:pt>
                <c:pt idx="2773">
                  <c:v>68.311999999999998</c:v>
                </c:pt>
                <c:pt idx="2774">
                  <c:v>68.328000000000003</c:v>
                </c:pt>
                <c:pt idx="2775">
                  <c:v>68.346000000000004</c:v>
                </c:pt>
                <c:pt idx="2776">
                  <c:v>68.366</c:v>
                </c:pt>
                <c:pt idx="2777">
                  <c:v>68.385999999999996</c:v>
                </c:pt>
                <c:pt idx="2778">
                  <c:v>68.405000000000001</c:v>
                </c:pt>
                <c:pt idx="2779">
                  <c:v>68.424999999999997</c:v>
                </c:pt>
                <c:pt idx="2780">
                  <c:v>68.444000000000003</c:v>
                </c:pt>
                <c:pt idx="2781">
                  <c:v>68.471000000000004</c:v>
                </c:pt>
                <c:pt idx="2782">
                  <c:v>68.525000000000006</c:v>
                </c:pt>
                <c:pt idx="2783">
                  <c:v>68.591999999999999</c:v>
                </c:pt>
                <c:pt idx="2784">
                  <c:v>68.647999999999996</c:v>
                </c:pt>
                <c:pt idx="2785">
                  <c:v>68.703999999999994</c:v>
                </c:pt>
                <c:pt idx="2786">
                  <c:v>68.757999999999996</c:v>
                </c:pt>
                <c:pt idx="2787">
                  <c:v>68.778999999999996</c:v>
                </c:pt>
                <c:pt idx="2788">
                  <c:v>68.778999999999996</c:v>
                </c:pt>
                <c:pt idx="2789">
                  <c:v>68.778999999999996</c:v>
                </c:pt>
                <c:pt idx="2790">
                  <c:v>68.787000000000006</c:v>
                </c:pt>
                <c:pt idx="2791">
                  <c:v>68.801000000000002</c:v>
                </c:pt>
                <c:pt idx="2792">
                  <c:v>68.816999999999993</c:v>
                </c:pt>
                <c:pt idx="2793">
                  <c:v>68.835999999999999</c:v>
                </c:pt>
                <c:pt idx="2794">
                  <c:v>68.855999999999995</c:v>
                </c:pt>
                <c:pt idx="2795">
                  <c:v>68.876000000000005</c:v>
                </c:pt>
                <c:pt idx="2796">
                  <c:v>68.894000000000005</c:v>
                </c:pt>
                <c:pt idx="2797">
                  <c:v>68.912999999999997</c:v>
                </c:pt>
                <c:pt idx="2798">
                  <c:v>68.930999999999997</c:v>
                </c:pt>
                <c:pt idx="2799">
                  <c:v>68.948999999999998</c:v>
                </c:pt>
                <c:pt idx="2800">
                  <c:v>68.981999999999999</c:v>
                </c:pt>
                <c:pt idx="2801">
                  <c:v>69.031000000000006</c:v>
                </c:pt>
                <c:pt idx="2802">
                  <c:v>69.075000000000003</c:v>
                </c:pt>
                <c:pt idx="2803">
                  <c:v>69.099000000000004</c:v>
                </c:pt>
                <c:pt idx="2804">
                  <c:v>69.113</c:v>
                </c:pt>
                <c:pt idx="2805">
                  <c:v>69.126999999999995</c:v>
                </c:pt>
                <c:pt idx="2806">
                  <c:v>69.143000000000001</c:v>
                </c:pt>
                <c:pt idx="2807">
                  <c:v>69.161000000000001</c:v>
                </c:pt>
                <c:pt idx="2808">
                  <c:v>69.180000000000007</c:v>
                </c:pt>
                <c:pt idx="2809">
                  <c:v>69.198999999999998</c:v>
                </c:pt>
                <c:pt idx="2810">
                  <c:v>69.216999999999999</c:v>
                </c:pt>
                <c:pt idx="2811">
                  <c:v>69.236000000000004</c:v>
                </c:pt>
                <c:pt idx="2812">
                  <c:v>69.254999999999995</c:v>
                </c:pt>
                <c:pt idx="2813">
                  <c:v>69.271000000000001</c:v>
                </c:pt>
                <c:pt idx="2814">
                  <c:v>69.290999999999997</c:v>
                </c:pt>
                <c:pt idx="2815">
                  <c:v>69.335999999999999</c:v>
                </c:pt>
                <c:pt idx="2816">
                  <c:v>69.396000000000001</c:v>
                </c:pt>
                <c:pt idx="2817">
                  <c:v>69.450999999999993</c:v>
                </c:pt>
                <c:pt idx="2818">
                  <c:v>69.466999999999999</c:v>
                </c:pt>
                <c:pt idx="2819">
                  <c:v>69.484999999999999</c:v>
                </c:pt>
                <c:pt idx="2820">
                  <c:v>69.5</c:v>
                </c:pt>
                <c:pt idx="2821">
                  <c:v>69.515000000000001</c:v>
                </c:pt>
                <c:pt idx="2822">
                  <c:v>69.531999999999996</c:v>
                </c:pt>
                <c:pt idx="2823">
                  <c:v>69.549000000000007</c:v>
                </c:pt>
                <c:pt idx="2824">
                  <c:v>69.567999999999998</c:v>
                </c:pt>
                <c:pt idx="2825">
                  <c:v>69.587999999999994</c:v>
                </c:pt>
                <c:pt idx="2826">
                  <c:v>69.608000000000004</c:v>
                </c:pt>
                <c:pt idx="2827">
                  <c:v>69.628</c:v>
                </c:pt>
                <c:pt idx="2828">
                  <c:v>69.647000000000006</c:v>
                </c:pt>
                <c:pt idx="2829">
                  <c:v>69.665999999999997</c:v>
                </c:pt>
                <c:pt idx="2830">
                  <c:v>69.685000000000002</c:v>
                </c:pt>
                <c:pt idx="2831">
                  <c:v>69.709999999999994</c:v>
                </c:pt>
                <c:pt idx="2832">
                  <c:v>69.757999999999996</c:v>
                </c:pt>
                <c:pt idx="2833">
                  <c:v>69.819999999999993</c:v>
                </c:pt>
                <c:pt idx="2834">
                  <c:v>69.850999999999999</c:v>
                </c:pt>
                <c:pt idx="2835">
                  <c:v>69.866</c:v>
                </c:pt>
                <c:pt idx="2836">
                  <c:v>69.885999999999996</c:v>
                </c:pt>
                <c:pt idx="2837">
                  <c:v>69.908000000000001</c:v>
                </c:pt>
                <c:pt idx="2838">
                  <c:v>69.933000000000007</c:v>
                </c:pt>
                <c:pt idx="2839">
                  <c:v>69.948999999999998</c:v>
                </c:pt>
                <c:pt idx="2840">
                  <c:v>69.966999999999999</c:v>
                </c:pt>
                <c:pt idx="2841">
                  <c:v>69.984999999999999</c:v>
                </c:pt>
                <c:pt idx="2842">
                  <c:v>70.004999999999995</c:v>
                </c:pt>
                <c:pt idx="2843">
                  <c:v>70.025999999999996</c:v>
                </c:pt>
                <c:pt idx="2844">
                  <c:v>70.046000000000006</c:v>
                </c:pt>
                <c:pt idx="2845">
                  <c:v>70.064999999999998</c:v>
                </c:pt>
                <c:pt idx="2846">
                  <c:v>70.084999999999994</c:v>
                </c:pt>
                <c:pt idx="2847">
                  <c:v>70.102999999999994</c:v>
                </c:pt>
                <c:pt idx="2848">
                  <c:v>70.122</c:v>
                </c:pt>
                <c:pt idx="2849">
                  <c:v>70.144999999999996</c:v>
                </c:pt>
                <c:pt idx="2850">
                  <c:v>70.194000000000003</c:v>
                </c:pt>
                <c:pt idx="2851">
                  <c:v>70.251000000000005</c:v>
                </c:pt>
                <c:pt idx="2852">
                  <c:v>70.308000000000007</c:v>
                </c:pt>
                <c:pt idx="2853">
                  <c:v>70.352999999999994</c:v>
                </c:pt>
                <c:pt idx="2854">
                  <c:v>70.378</c:v>
                </c:pt>
                <c:pt idx="2855">
                  <c:v>70.394999999999996</c:v>
                </c:pt>
                <c:pt idx="2856">
                  <c:v>70.411000000000001</c:v>
                </c:pt>
                <c:pt idx="2857">
                  <c:v>70.430999999999997</c:v>
                </c:pt>
                <c:pt idx="2858">
                  <c:v>70.450999999999993</c:v>
                </c:pt>
                <c:pt idx="2859">
                  <c:v>70.471999999999994</c:v>
                </c:pt>
                <c:pt idx="2860">
                  <c:v>70.492999999999995</c:v>
                </c:pt>
                <c:pt idx="2861">
                  <c:v>70.513999999999996</c:v>
                </c:pt>
                <c:pt idx="2862">
                  <c:v>70.534999999999997</c:v>
                </c:pt>
                <c:pt idx="2863">
                  <c:v>70.555000000000007</c:v>
                </c:pt>
                <c:pt idx="2864">
                  <c:v>70.573999999999998</c:v>
                </c:pt>
                <c:pt idx="2865">
                  <c:v>70.599999999999994</c:v>
                </c:pt>
                <c:pt idx="2866">
                  <c:v>70.641999999999996</c:v>
                </c:pt>
                <c:pt idx="2867">
                  <c:v>70.680999999999997</c:v>
                </c:pt>
                <c:pt idx="2868">
                  <c:v>70.691999999999993</c:v>
                </c:pt>
                <c:pt idx="2869">
                  <c:v>70.703999999999994</c:v>
                </c:pt>
                <c:pt idx="2870">
                  <c:v>70.718999999999994</c:v>
                </c:pt>
                <c:pt idx="2871">
                  <c:v>70.736000000000004</c:v>
                </c:pt>
                <c:pt idx="2872">
                  <c:v>70.754999999999995</c:v>
                </c:pt>
                <c:pt idx="2873">
                  <c:v>70.775999999999996</c:v>
                </c:pt>
                <c:pt idx="2874">
                  <c:v>70.796000000000006</c:v>
                </c:pt>
                <c:pt idx="2875">
                  <c:v>70.816000000000003</c:v>
                </c:pt>
                <c:pt idx="2876">
                  <c:v>70.837000000000003</c:v>
                </c:pt>
                <c:pt idx="2877">
                  <c:v>70.855999999999995</c:v>
                </c:pt>
                <c:pt idx="2878">
                  <c:v>70.882999999999996</c:v>
                </c:pt>
                <c:pt idx="2879">
                  <c:v>70.942999999999998</c:v>
                </c:pt>
                <c:pt idx="2880">
                  <c:v>71.031999999999996</c:v>
                </c:pt>
                <c:pt idx="2881">
                  <c:v>71.114999999999995</c:v>
                </c:pt>
                <c:pt idx="2882">
                  <c:v>71.192999999999998</c:v>
                </c:pt>
                <c:pt idx="2883">
                  <c:v>71.251000000000005</c:v>
                </c:pt>
                <c:pt idx="2884">
                  <c:v>71.265000000000001</c:v>
                </c:pt>
                <c:pt idx="2885">
                  <c:v>71.265000000000001</c:v>
                </c:pt>
                <c:pt idx="2886">
                  <c:v>71.272000000000006</c:v>
                </c:pt>
                <c:pt idx="2887">
                  <c:v>71.281999999999996</c:v>
                </c:pt>
                <c:pt idx="2888">
                  <c:v>71.293999999999997</c:v>
                </c:pt>
                <c:pt idx="2889">
                  <c:v>71.322999999999993</c:v>
                </c:pt>
                <c:pt idx="2890">
                  <c:v>71.387</c:v>
                </c:pt>
                <c:pt idx="2891">
                  <c:v>71.468999999999994</c:v>
                </c:pt>
                <c:pt idx="2892">
                  <c:v>71.542000000000002</c:v>
                </c:pt>
                <c:pt idx="2893">
                  <c:v>71.614999999999995</c:v>
                </c:pt>
                <c:pt idx="2894">
                  <c:v>71.691000000000003</c:v>
                </c:pt>
                <c:pt idx="2895">
                  <c:v>71.768000000000001</c:v>
                </c:pt>
                <c:pt idx="2896">
                  <c:v>71.837999999999994</c:v>
                </c:pt>
                <c:pt idx="2897">
                  <c:v>71.891000000000005</c:v>
                </c:pt>
                <c:pt idx="2898">
                  <c:v>71.911000000000001</c:v>
                </c:pt>
                <c:pt idx="2899">
                  <c:v>71.912000000000006</c:v>
                </c:pt>
                <c:pt idx="2900">
                  <c:v>71.918999999999997</c:v>
                </c:pt>
                <c:pt idx="2901">
                  <c:v>71.933000000000007</c:v>
                </c:pt>
                <c:pt idx="2902">
                  <c:v>71.963999999999999</c:v>
                </c:pt>
                <c:pt idx="2903">
                  <c:v>72.009</c:v>
                </c:pt>
                <c:pt idx="2904">
                  <c:v>72.061000000000007</c:v>
                </c:pt>
                <c:pt idx="2905">
                  <c:v>72.096000000000004</c:v>
                </c:pt>
                <c:pt idx="2906">
                  <c:v>72.103999999999999</c:v>
                </c:pt>
                <c:pt idx="2907">
                  <c:v>72.113</c:v>
                </c:pt>
                <c:pt idx="2908">
                  <c:v>72.123000000000005</c:v>
                </c:pt>
                <c:pt idx="2909">
                  <c:v>72.132999999999996</c:v>
                </c:pt>
                <c:pt idx="2910">
                  <c:v>72.144999999999996</c:v>
                </c:pt>
                <c:pt idx="2911">
                  <c:v>72.158000000000001</c:v>
                </c:pt>
                <c:pt idx="2912">
                  <c:v>72.174000000000007</c:v>
                </c:pt>
                <c:pt idx="2913">
                  <c:v>72.19</c:v>
                </c:pt>
                <c:pt idx="2914">
                  <c:v>72.206000000000003</c:v>
                </c:pt>
                <c:pt idx="2915">
                  <c:v>72.224000000000004</c:v>
                </c:pt>
                <c:pt idx="2916">
                  <c:v>72.242000000000004</c:v>
                </c:pt>
                <c:pt idx="2917">
                  <c:v>72.259</c:v>
                </c:pt>
                <c:pt idx="2918">
                  <c:v>72.275000000000006</c:v>
                </c:pt>
                <c:pt idx="2919">
                  <c:v>72.292000000000002</c:v>
                </c:pt>
                <c:pt idx="2920">
                  <c:v>72.311999999999998</c:v>
                </c:pt>
                <c:pt idx="2921">
                  <c:v>72.334000000000003</c:v>
                </c:pt>
                <c:pt idx="2922">
                  <c:v>72.355999999999995</c:v>
                </c:pt>
                <c:pt idx="2923">
                  <c:v>72.375</c:v>
                </c:pt>
                <c:pt idx="2924">
                  <c:v>72.394000000000005</c:v>
                </c:pt>
                <c:pt idx="2925">
                  <c:v>72.412999999999997</c:v>
                </c:pt>
                <c:pt idx="2926">
                  <c:v>72.430000000000007</c:v>
                </c:pt>
                <c:pt idx="2927">
                  <c:v>72.445999999999998</c:v>
                </c:pt>
                <c:pt idx="2928">
                  <c:v>72.465000000000003</c:v>
                </c:pt>
                <c:pt idx="2929">
                  <c:v>72.497</c:v>
                </c:pt>
                <c:pt idx="2930">
                  <c:v>72.555999999999997</c:v>
                </c:pt>
                <c:pt idx="2931">
                  <c:v>72.628</c:v>
                </c:pt>
                <c:pt idx="2932">
                  <c:v>72.685000000000002</c:v>
                </c:pt>
                <c:pt idx="2933">
                  <c:v>72.700999999999993</c:v>
                </c:pt>
                <c:pt idx="2934">
                  <c:v>72.710999999999999</c:v>
                </c:pt>
                <c:pt idx="2935">
                  <c:v>72.722999999999999</c:v>
                </c:pt>
                <c:pt idx="2936">
                  <c:v>72.736000000000004</c:v>
                </c:pt>
                <c:pt idx="2937">
                  <c:v>72.751999999999995</c:v>
                </c:pt>
                <c:pt idx="2938">
                  <c:v>72.772000000000006</c:v>
                </c:pt>
                <c:pt idx="2939">
                  <c:v>72.793000000000006</c:v>
                </c:pt>
                <c:pt idx="2940">
                  <c:v>72.813000000000002</c:v>
                </c:pt>
                <c:pt idx="2941">
                  <c:v>72.832999999999998</c:v>
                </c:pt>
                <c:pt idx="2942">
                  <c:v>72.852000000000004</c:v>
                </c:pt>
                <c:pt idx="2943">
                  <c:v>72.870999999999995</c:v>
                </c:pt>
                <c:pt idx="2944">
                  <c:v>72.891000000000005</c:v>
                </c:pt>
                <c:pt idx="2945">
                  <c:v>72.927999999999997</c:v>
                </c:pt>
                <c:pt idx="2946">
                  <c:v>73</c:v>
                </c:pt>
                <c:pt idx="2947">
                  <c:v>73.045000000000002</c:v>
                </c:pt>
                <c:pt idx="2948">
                  <c:v>73.058999999999997</c:v>
                </c:pt>
                <c:pt idx="2949">
                  <c:v>73.067999999999998</c:v>
                </c:pt>
                <c:pt idx="2950">
                  <c:v>73.081000000000003</c:v>
                </c:pt>
                <c:pt idx="2951">
                  <c:v>73.094999999999999</c:v>
                </c:pt>
                <c:pt idx="2952">
                  <c:v>73.111999999999995</c:v>
                </c:pt>
                <c:pt idx="2953">
                  <c:v>73.131</c:v>
                </c:pt>
                <c:pt idx="2954">
                  <c:v>73.153000000000006</c:v>
                </c:pt>
                <c:pt idx="2955">
                  <c:v>73.174000000000007</c:v>
                </c:pt>
                <c:pt idx="2956">
                  <c:v>73.191999999999993</c:v>
                </c:pt>
                <c:pt idx="2957">
                  <c:v>73.210999999999999</c:v>
                </c:pt>
                <c:pt idx="2958">
                  <c:v>73.23</c:v>
                </c:pt>
                <c:pt idx="2959">
                  <c:v>73.248999999999995</c:v>
                </c:pt>
                <c:pt idx="2960">
                  <c:v>73.266999999999996</c:v>
                </c:pt>
                <c:pt idx="2961">
                  <c:v>73.284999999999997</c:v>
                </c:pt>
                <c:pt idx="2962">
                  <c:v>73.313000000000002</c:v>
                </c:pt>
                <c:pt idx="2963">
                  <c:v>73.364999999999995</c:v>
                </c:pt>
                <c:pt idx="2964">
                  <c:v>73.415999999999997</c:v>
                </c:pt>
                <c:pt idx="2965">
                  <c:v>73.450999999999993</c:v>
                </c:pt>
                <c:pt idx="2966">
                  <c:v>73.468000000000004</c:v>
                </c:pt>
                <c:pt idx="2967">
                  <c:v>73.478999999999999</c:v>
                </c:pt>
                <c:pt idx="2968">
                  <c:v>73.489999999999995</c:v>
                </c:pt>
                <c:pt idx="2969">
                  <c:v>73.501999999999995</c:v>
                </c:pt>
                <c:pt idx="2970">
                  <c:v>73.519000000000005</c:v>
                </c:pt>
                <c:pt idx="2971">
                  <c:v>73.537999999999997</c:v>
                </c:pt>
                <c:pt idx="2972">
                  <c:v>73.557000000000002</c:v>
                </c:pt>
                <c:pt idx="2973">
                  <c:v>73.575999999999993</c:v>
                </c:pt>
                <c:pt idx="2974">
                  <c:v>73.594999999999999</c:v>
                </c:pt>
                <c:pt idx="2975">
                  <c:v>73.613</c:v>
                </c:pt>
                <c:pt idx="2976">
                  <c:v>73.631</c:v>
                </c:pt>
                <c:pt idx="2977">
                  <c:v>73.652000000000001</c:v>
                </c:pt>
                <c:pt idx="2978">
                  <c:v>73.688999999999993</c:v>
                </c:pt>
                <c:pt idx="2979">
                  <c:v>73.745999999999995</c:v>
                </c:pt>
                <c:pt idx="2980">
                  <c:v>73.786000000000001</c:v>
                </c:pt>
                <c:pt idx="2981">
                  <c:v>73.799000000000007</c:v>
                </c:pt>
                <c:pt idx="2982">
                  <c:v>73.807000000000002</c:v>
                </c:pt>
                <c:pt idx="2983">
                  <c:v>73.817999999999998</c:v>
                </c:pt>
                <c:pt idx="2984">
                  <c:v>73.831000000000003</c:v>
                </c:pt>
                <c:pt idx="2985">
                  <c:v>73.847999999999999</c:v>
                </c:pt>
                <c:pt idx="2986">
                  <c:v>73.867000000000004</c:v>
                </c:pt>
                <c:pt idx="2987">
                  <c:v>73.888999999999996</c:v>
                </c:pt>
                <c:pt idx="2988">
                  <c:v>73.91</c:v>
                </c:pt>
                <c:pt idx="2989">
                  <c:v>73.929000000000002</c:v>
                </c:pt>
                <c:pt idx="2990">
                  <c:v>73.948999999999998</c:v>
                </c:pt>
                <c:pt idx="2991">
                  <c:v>73.966999999999999</c:v>
                </c:pt>
                <c:pt idx="2992">
                  <c:v>73.995000000000005</c:v>
                </c:pt>
                <c:pt idx="2993">
                  <c:v>74.048000000000002</c:v>
                </c:pt>
                <c:pt idx="2994">
                  <c:v>74.111000000000004</c:v>
                </c:pt>
                <c:pt idx="2995">
                  <c:v>74.167000000000002</c:v>
                </c:pt>
                <c:pt idx="2996">
                  <c:v>74.204999999999998</c:v>
                </c:pt>
                <c:pt idx="2997">
                  <c:v>74.224000000000004</c:v>
                </c:pt>
                <c:pt idx="2998">
                  <c:v>74.239999999999995</c:v>
                </c:pt>
                <c:pt idx="2999">
                  <c:v>74.254999999999995</c:v>
                </c:pt>
                <c:pt idx="3000">
                  <c:v>74.269000000000005</c:v>
                </c:pt>
                <c:pt idx="3001">
                  <c:v>74.284000000000006</c:v>
                </c:pt>
                <c:pt idx="3002">
                  <c:v>74.3</c:v>
                </c:pt>
                <c:pt idx="3003">
                  <c:v>74.316000000000003</c:v>
                </c:pt>
                <c:pt idx="3004">
                  <c:v>74.332999999999998</c:v>
                </c:pt>
                <c:pt idx="3005">
                  <c:v>74.352000000000004</c:v>
                </c:pt>
                <c:pt idx="3006">
                  <c:v>74.372</c:v>
                </c:pt>
                <c:pt idx="3007">
                  <c:v>74.393000000000001</c:v>
                </c:pt>
                <c:pt idx="3008">
                  <c:v>74.412999999999997</c:v>
                </c:pt>
                <c:pt idx="3009">
                  <c:v>74.432000000000002</c:v>
                </c:pt>
                <c:pt idx="3010">
                  <c:v>74.450999999999993</c:v>
                </c:pt>
                <c:pt idx="3011">
                  <c:v>74.47</c:v>
                </c:pt>
                <c:pt idx="3012">
                  <c:v>74.488</c:v>
                </c:pt>
                <c:pt idx="3013">
                  <c:v>74.510000000000005</c:v>
                </c:pt>
                <c:pt idx="3014">
                  <c:v>74.543000000000006</c:v>
                </c:pt>
                <c:pt idx="3015">
                  <c:v>74.593000000000004</c:v>
                </c:pt>
                <c:pt idx="3016">
                  <c:v>74.644999999999996</c:v>
                </c:pt>
                <c:pt idx="3017">
                  <c:v>74.680000000000007</c:v>
                </c:pt>
                <c:pt idx="3018">
                  <c:v>74.688000000000002</c:v>
                </c:pt>
                <c:pt idx="3019">
                  <c:v>74.694999999999993</c:v>
                </c:pt>
                <c:pt idx="3020">
                  <c:v>74.704999999999998</c:v>
                </c:pt>
                <c:pt idx="3021">
                  <c:v>74.715999999999994</c:v>
                </c:pt>
                <c:pt idx="3022">
                  <c:v>74.73</c:v>
                </c:pt>
                <c:pt idx="3023">
                  <c:v>74.745000000000005</c:v>
                </c:pt>
                <c:pt idx="3024">
                  <c:v>74.760000000000005</c:v>
                </c:pt>
                <c:pt idx="3025">
                  <c:v>74.775000000000006</c:v>
                </c:pt>
                <c:pt idx="3026">
                  <c:v>74.790999999999997</c:v>
                </c:pt>
                <c:pt idx="3027">
                  <c:v>74.807000000000002</c:v>
                </c:pt>
                <c:pt idx="3028">
                  <c:v>74.822999999999993</c:v>
                </c:pt>
                <c:pt idx="3029">
                  <c:v>74.841999999999999</c:v>
                </c:pt>
                <c:pt idx="3030">
                  <c:v>74.861999999999995</c:v>
                </c:pt>
                <c:pt idx="3031">
                  <c:v>74.884</c:v>
                </c:pt>
                <c:pt idx="3032">
                  <c:v>74.903000000000006</c:v>
                </c:pt>
                <c:pt idx="3033">
                  <c:v>74.923000000000002</c:v>
                </c:pt>
                <c:pt idx="3034">
                  <c:v>74.941999999999993</c:v>
                </c:pt>
                <c:pt idx="3035">
                  <c:v>74.959999999999994</c:v>
                </c:pt>
                <c:pt idx="3036">
                  <c:v>74.977999999999994</c:v>
                </c:pt>
                <c:pt idx="3037">
                  <c:v>74.997</c:v>
                </c:pt>
                <c:pt idx="3038">
                  <c:v>75.022999999999996</c:v>
                </c:pt>
                <c:pt idx="3039">
                  <c:v>75.057000000000002</c:v>
                </c:pt>
                <c:pt idx="3040">
                  <c:v>75.103999999999999</c:v>
                </c:pt>
                <c:pt idx="3041">
                  <c:v>75.156000000000006</c:v>
                </c:pt>
                <c:pt idx="3042">
                  <c:v>75.192999999999998</c:v>
                </c:pt>
                <c:pt idx="3043">
                  <c:v>75.215000000000003</c:v>
                </c:pt>
                <c:pt idx="3044">
                  <c:v>75.23</c:v>
                </c:pt>
                <c:pt idx="3045">
                  <c:v>75.242999999999995</c:v>
                </c:pt>
                <c:pt idx="3046">
                  <c:v>75.254999999999995</c:v>
                </c:pt>
                <c:pt idx="3047">
                  <c:v>75.27</c:v>
                </c:pt>
                <c:pt idx="3048">
                  <c:v>75.284999999999997</c:v>
                </c:pt>
                <c:pt idx="3049">
                  <c:v>75.301000000000002</c:v>
                </c:pt>
                <c:pt idx="3050">
                  <c:v>75.319999999999993</c:v>
                </c:pt>
                <c:pt idx="3051">
                  <c:v>75.34</c:v>
                </c:pt>
                <c:pt idx="3052">
                  <c:v>75.36</c:v>
                </c:pt>
                <c:pt idx="3053">
                  <c:v>75.381</c:v>
                </c:pt>
                <c:pt idx="3054">
                  <c:v>75.400000000000006</c:v>
                </c:pt>
                <c:pt idx="3055">
                  <c:v>75.418999999999997</c:v>
                </c:pt>
                <c:pt idx="3056">
                  <c:v>75.436999999999998</c:v>
                </c:pt>
                <c:pt idx="3057">
                  <c:v>75.456999999999994</c:v>
                </c:pt>
                <c:pt idx="3058">
                  <c:v>75.474999999999994</c:v>
                </c:pt>
                <c:pt idx="3059">
                  <c:v>75.501999999999995</c:v>
                </c:pt>
                <c:pt idx="3060">
                  <c:v>75.545000000000002</c:v>
                </c:pt>
                <c:pt idx="3061">
                  <c:v>75.566999999999993</c:v>
                </c:pt>
                <c:pt idx="3062">
                  <c:v>75.58</c:v>
                </c:pt>
                <c:pt idx="3063">
                  <c:v>75.593000000000004</c:v>
                </c:pt>
                <c:pt idx="3064">
                  <c:v>75.608000000000004</c:v>
                </c:pt>
                <c:pt idx="3065">
                  <c:v>75.626999999999995</c:v>
                </c:pt>
                <c:pt idx="3066">
                  <c:v>75.647999999999996</c:v>
                </c:pt>
                <c:pt idx="3067">
                  <c:v>75.67</c:v>
                </c:pt>
                <c:pt idx="3068">
                  <c:v>75.69</c:v>
                </c:pt>
                <c:pt idx="3069">
                  <c:v>75.709999999999994</c:v>
                </c:pt>
                <c:pt idx="3070">
                  <c:v>75.73</c:v>
                </c:pt>
                <c:pt idx="3071">
                  <c:v>75.748999999999995</c:v>
                </c:pt>
                <c:pt idx="3072">
                  <c:v>75.768000000000001</c:v>
                </c:pt>
                <c:pt idx="3073">
                  <c:v>75.799000000000007</c:v>
                </c:pt>
                <c:pt idx="3074">
                  <c:v>75.849999999999994</c:v>
                </c:pt>
                <c:pt idx="3075">
                  <c:v>75.903000000000006</c:v>
                </c:pt>
                <c:pt idx="3076">
                  <c:v>75.945999999999998</c:v>
                </c:pt>
                <c:pt idx="3077">
                  <c:v>75.986000000000004</c:v>
                </c:pt>
                <c:pt idx="3078">
                  <c:v>76.037999999999997</c:v>
                </c:pt>
                <c:pt idx="3079">
                  <c:v>76.090999999999994</c:v>
                </c:pt>
                <c:pt idx="3080">
                  <c:v>76.134</c:v>
                </c:pt>
                <c:pt idx="3081">
                  <c:v>76.171999999999997</c:v>
                </c:pt>
                <c:pt idx="3082">
                  <c:v>76.188000000000002</c:v>
                </c:pt>
                <c:pt idx="3083">
                  <c:v>76.198999999999998</c:v>
                </c:pt>
                <c:pt idx="3084">
                  <c:v>76.210999999999999</c:v>
                </c:pt>
                <c:pt idx="3085">
                  <c:v>76.239999999999995</c:v>
                </c:pt>
                <c:pt idx="3086">
                  <c:v>76.296000000000006</c:v>
                </c:pt>
                <c:pt idx="3087">
                  <c:v>76.373999999999995</c:v>
                </c:pt>
                <c:pt idx="3088">
                  <c:v>76.441999999999993</c:v>
                </c:pt>
                <c:pt idx="3089">
                  <c:v>76.504999999999995</c:v>
                </c:pt>
                <c:pt idx="3090">
                  <c:v>76.567999999999998</c:v>
                </c:pt>
                <c:pt idx="3091">
                  <c:v>76.623999999999995</c:v>
                </c:pt>
                <c:pt idx="3092">
                  <c:v>76.641000000000005</c:v>
                </c:pt>
                <c:pt idx="3093">
                  <c:v>76.641000000000005</c:v>
                </c:pt>
                <c:pt idx="3094">
                  <c:v>76.641000000000005</c:v>
                </c:pt>
                <c:pt idx="3095">
                  <c:v>76.641000000000005</c:v>
                </c:pt>
                <c:pt idx="3096">
                  <c:v>76.647999999999996</c:v>
                </c:pt>
                <c:pt idx="3097">
                  <c:v>76.659000000000006</c:v>
                </c:pt>
                <c:pt idx="3098">
                  <c:v>76.671000000000006</c:v>
                </c:pt>
                <c:pt idx="3099">
                  <c:v>76.686000000000007</c:v>
                </c:pt>
                <c:pt idx="3100">
                  <c:v>76.703999999999994</c:v>
                </c:pt>
                <c:pt idx="3101">
                  <c:v>76.724000000000004</c:v>
                </c:pt>
                <c:pt idx="3102">
                  <c:v>76.745000000000005</c:v>
                </c:pt>
                <c:pt idx="3103">
                  <c:v>76.766000000000005</c:v>
                </c:pt>
                <c:pt idx="3104">
                  <c:v>76.787000000000006</c:v>
                </c:pt>
                <c:pt idx="3105">
                  <c:v>76.807000000000002</c:v>
                </c:pt>
                <c:pt idx="3106">
                  <c:v>76.826999999999998</c:v>
                </c:pt>
                <c:pt idx="3107">
                  <c:v>76.849999999999994</c:v>
                </c:pt>
                <c:pt idx="3108">
                  <c:v>76.885000000000005</c:v>
                </c:pt>
                <c:pt idx="3109">
                  <c:v>76.942999999999998</c:v>
                </c:pt>
                <c:pt idx="3110">
                  <c:v>77.001999999999995</c:v>
                </c:pt>
                <c:pt idx="3111">
                  <c:v>77.06</c:v>
                </c:pt>
                <c:pt idx="3112">
                  <c:v>77.09</c:v>
                </c:pt>
                <c:pt idx="3113">
                  <c:v>77.11</c:v>
                </c:pt>
                <c:pt idx="3114">
                  <c:v>77.125</c:v>
                </c:pt>
                <c:pt idx="3115">
                  <c:v>77.138999999999996</c:v>
                </c:pt>
                <c:pt idx="3116">
                  <c:v>77.152000000000001</c:v>
                </c:pt>
                <c:pt idx="3117">
                  <c:v>77.171000000000006</c:v>
                </c:pt>
                <c:pt idx="3118">
                  <c:v>77.191000000000003</c:v>
                </c:pt>
                <c:pt idx="3119">
                  <c:v>77.206999999999994</c:v>
                </c:pt>
                <c:pt idx="3120">
                  <c:v>77.224000000000004</c:v>
                </c:pt>
                <c:pt idx="3121">
                  <c:v>77.248999999999995</c:v>
                </c:pt>
                <c:pt idx="3122">
                  <c:v>77.277000000000001</c:v>
                </c:pt>
                <c:pt idx="3123">
                  <c:v>77.301000000000002</c:v>
                </c:pt>
                <c:pt idx="3124">
                  <c:v>77.319000000000003</c:v>
                </c:pt>
                <c:pt idx="3125">
                  <c:v>77.331000000000003</c:v>
                </c:pt>
                <c:pt idx="3126">
                  <c:v>77.340999999999994</c:v>
                </c:pt>
                <c:pt idx="3127">
                  <c:v>77.355999999999995</c:v>
                </c:pt>
                <c:pt idx="3128">
                  <c:v>77.376000000000005</c:v>
                </c:pt>
                <c:pt idx="3129">
                  <c:v>77.405000000000001</c:v>
                </c:pt>
                <c:pt idx="3130">
                  <c:v>77.444999999999993</c:v>
                </c:pt>
                <c:pt idx="3131">
                  <c:v>77.488</c:v>
                </c:pt>
                <c:pt idx="3132">
                  <c:v>77.525999999999996</c:v>
                </c:pt>
                <c:pt idx="3133">
                  <c:v>77.558999999999997</c:v>
                </c:pt>
                <c:pt idx="3134">
                  <c:v>77.584000000000003</c:v>
                </c:pt>
                <c:pt idx="3135">
                  <c:v>77.611999999999995</c:v>
                </c:pt>
                <c:pt idx="3136">
                  <c:v>77.652000000000001</c:v>
                </c:pt>
                <c:pt idx="3137">
                  <c:v>77.694999999999993</c:v>
                </c:pt>
                <c:pt idx="3138">
                  <c:v>77.73</c:v>
                </c:pt>
                <c:pt idx="3139">
                  <c:v>77.745000000000005</c:v>
                </c:pt>
                <c:pt idx="3140">
                  <c:v>77.754000000000005</c:v>
                </c:pt>
                <c:pt idx="3141">
                  <c:v>77.765000000000001</c:v>
                </c:pt>
                <c:pt idx="3142">
                  <c:v>77.775999999999996</c:v>
                </c:pt>
                <c:pt idx="3143">
                  <c:v>77.789000000000001</c:v>
                </c:pt>
                <c:pt idx="3144">
                  <c:v>77.805000000000007</c:v>
                </c:pt>
                <c:pt idx="3145">
                  <c:v>77.819999999999993</c:v>
                </c:pt>
                <c:pt idx="3146">
                  <c:v>77.835999999999999</c:v>
                </c:pt>
                <c:pt idx="3147">
                  <c:v>77.855000000000004</c:v>
                </c:pt>
                <c:pt idx="3148">
                  <c:v>77.873999999999995</c:v>
                </c:pt>
                <c:pt idx="3149">
                  <c:v>77.894999999999996</c:v>
                </c:pt>
                <c:pt idx="3150">
                  <c:v>77.914000000000001</c:v>
                </c:pt>
                <c:pt idx="3151">
                  <c:v>77.930999999999997</c:v>
                </c:pt>
                <c:pt idx="3152">
                  <c:v>77.947999999999993</c:v>
                </c:pt>
                <c:pt idx="3153">
                  <c:v>77.965000000000003</c:v>
                </c:pt>
                <c:pt idx="3154">
                  <c:v>77.980999999999995</c:v>
                </c:pt>
                <c:pt idx="3155">
                  <c:v>77.997</c:v>
                </c:pt>
                <c:pt idx="3156">
                  <c:v>78.019000000000005</c:v>
                </c:pt>
                <c:pt idx="3157">
                  <c:v>78.042000000000002</c:v>
                </c:pt>
                <c:pt idx="3158">
                  <c:v>78.055999999999997</c:v>
                </c:pt>
                <c:pt idx="3159">
                  <c:v>78.066999999999993</c:v>
                </c:pt>
                <c:pt idx="3160">
                  <c:v>78.081000000000003</c:v>
                </c:pt>
                <c:pt idx="3161">
                  <c:v>78.094999999999999</c:v>
                </c:pt>
                <c:pt idx="3162">
                  <c:v>78.108999999999995</c:v>
                </c:pt>
                <c:pt idx="3163">
                  <c:v>78.125</c:v>
                </c:pt>
                <c:pt idx="3164">
                  <c:v>78.141000000000005</c:v>
                </c:pt>
                <c:pt idx="3165">
                  <c:v>78.156999999999996</c:v>
                </c:pt>
                <c:pt idx="3166">
                  <c:v>78.174000000000007</c:v>
                </c:pt>
                <c:pt idx="3167">
                  <c:v>78.19</c:v>
                </c:pt>
                <c:pt idx="3168">
                  <c:v>78.206999999999994</c:v>
                </c:pt>
                <c:pt idx="3169">
                  <c:v>78.224999999999994</c:v>
                </c:pt>
                <c:pt idx="3170">
                  <c:v>78.245000000000005</c:v>
                </c:pt>
                <c:pt idx="3171">
                  <c:v>78.263999999999996</c:v>
                </c:pt>
                <c:pt idx="3172">
                  <c:v>78.284000000000006</c:v>
                </c:pt>
                <c:pt idx="3173">
                  <c:v>78.302000000000007</c:v>
                </c:pt>
                <c:pt idx="3174">
                  <c:v>78.320999999999998</c:v>
                </c:pt>
                <c:pt idx="3175">
                  <c:v>78.34</c:v>
                </c:pt>
                <c:pt idx="3176">
                  <c:v>78.36</c:v>
                </c:pt>
                <c:pt idx="3177">
                  <c:v>78.378</c:v>
                </c:pt>
                <c:pt idx="3178">
                  <c:v>78.408000000000001</c:v>
                </c:pt>
                <c:pt idx="3179">
                  <c:v>78.453000000000003</c:v>
                </c:pt>
                <c:pt idx="3180">
                  <c:v>78.513000000000005</c:v>
                </c:pt>
                <c:pt idx="3181">
                  <c:v>78.584999999999994</c:v>
                </c:pt>
                <c:pt idx="3182">
                  <c:v>78.652000000000001</c:v>
                </c:pt>
                <c:pt idx="3183">
                  <c:v>78.680000000000007</c:v>
                </c:pt>
                <c:pt idx="3184">
                  <c:v>78.697000000000003</c:v>
                </c:pt>
                <c:pt idx="3185">
                  <c:v>78.712000000000003</c:v>
                </c:pt>
                <c:pt idx="3186">
                  <c:v>78.736000000000004</c:v>
                </c:pt>
                <c:pt idx="3187">
                  <c:v>78.786000000000001</c:v>
                </c:pt>
                <c:pt idx="3188">
                  <c:v>78.847999999999999</c:v>
                </c:pt>
                <c:pt idx="3189">
                  <c:v>78.911000000000001</c:v>
                </c:pt>
                <c:pt idx="3190">
                  <c:v>78.97</c:v>
                </c:pt>
                <c:pt idx="3191">
                  <c:v>79.009</c:v>
                </c:pt>
                <c:pt idx="3192">
                  <c:v>79.02</c:v>
                </c:pt>
                <c:pt idx="3193">
                  <c:v>79.031000000000006</c:v>
                </c:pt>
                <c:pt idx="3194">
                  <c:v>79.043000000000006</c:v>
                </c:pt>
                <c:pt idx="3195">
                  <c:v>79.054000000000002</c:v>
                </c:pt>
                <c:pt idx="3196">
                  <c:v>79.066999999999993</c:v>
                </c:pt>
                <c:pt idx="3197">
                  <c:v>79.082999999999998</c:v>
                </c:pt>
                <c:pt idx="3198">
                  <c:v>79.099000000000004</c:v>
                </c:pt>
                <c:pt idx="3199">
                  <c:v>79.119</c:v>
                </c:pt>
                <c:pt idx="3200">
                  <c:v>79.138999999999996</c:v>
                </c:pt>
                <c:pt idx="3201">
                  <c:v>79.159000000000006</c:v>
                </c:pt>
                <c:pt idx="3202">
                  <c:v>79.177999999999997</c:v>
                </c:pt>
                <c:pt idx="3203">
                  <c:v>79.195999999999998</c:v>
                </c:pt>
                <c:pt idx="3204">
                  <c:v>79.213999999999999</c:v>
                </c:pt>
                <c:pt idx="3205">
                  <c:v>79.23</c:v>
                </c:pt>
                <c:pt idx="3206">
                  <c:v>79.245999999999995</c:v>
                </c:pt>
                <c:pt idx="3207">
                  <c:v>79.263999999999996</c:v>
                </c:pt>
                <c:pt idx="3208">
                  <c:v>79.31</c:v>
                </c:pt>
                <c:pt idx="3209">
                  <c:v>79.373999999999995</c:v>
                </c:pt>
                <c:pt idx="3210">
                  <c:v>79.438999999999993</c:v>
                </c:pt>
                <c:pt idx="3211">
                  <c:v>79.486000000000004</c:v>
                </c:pt>
                <c:pt idx="3212">
                  <c:v>79.504999999999995</c:v>
                </c:pt>
                <c:pt idx="3213">
                  <c:v>79.516000000000005</c:v>
                </c:pt>
                <c:pt idx="3214">
                  <c:v>79.528000000000006</c:v>
                </c:pt>
                <c:pt idx="3215">
                  <c:v>79.540000000000006</c:v>
                </c:pt>
                <c:pt idx="3216">
                  <c:v>79.554000000000002</c:v>
                </c:pt>
                <c:pt idx="3217">
                  <c:v>79.569000000000003</c:v>
                </c:pt>
                <c:pt idx="3218">
                  <c:v>79.584999999999994</c:v>
                </c:pt>
                <c:pt idx="3219">
                  <c:v>79.602999999999994</c:v>
                </c:pt>
                <c:pt idx="3220">
                  <c:v>79.623000000000005</c:v>
                </c:pt>
                <c:pt idx="3221">
                  <c:v>79.643000000000001</c:v>
                </c:pt>
                <c:pt idx="3222">
                  <c:v>79.664000000000001</c:v>
                </c:pt>
                <c:pt idx="3223">
                  <c:v>79.685000000000002</c:v>
                </c:pt>
                <c:pt idx="3224">
                  <c:v>79.704999999999998</c:v>
                </c:pt>
                <c:pt idx="3225">
                  <c:v>79.724000000000004</c:v>
                </c:pt>
                <c:pt idx="3226">
                  <c:v>79.742999999999995</c:v>
                </c:pt>
                <c:pt idx="3227">
                  <c:v>79.763999999999996</c:v>
                </c:pt>
                <c:pt idx="3228">
                  <c:v>79.789000000000001</c:v>
                </c:pt>
                <c:pt idx="3229">
                  <c:v>79.831000000000003</c:v>
                </c:pt>
                <c:pt idx="3230">
                  <c:v>79.885999999999996</c:v>
                </c:pt>
                <c:pt idx="3231">
                  <c:v>79.947999999999993</c:v>
                </c:pt>
                <c:pt idx="3232">
                  <c:v>80.012</c:v>
                </c:pt>
                <c:pt idx="3233">
                  <c:v>80.072999999999993</c:v>
                </c:pt>
                <c:pt idx="3234">
                  <c:v>80.125</c:v>
                </c:pt>
                <c:pt idx="3235">
                  <c:v>80.155000000000001</c:v>
                </c:pt>
                <c:pt idx="3236">
                  <c:v>80.156999999999996</c:v>
                </c:pt>
                <c:pt idx="3237">
                  <c:v>80.156999999999996</c:v>
                </c:pt>
                <c:pt idx="3238">
                  <c:v>80.162000000000006</c:v>
                </c:pt>
                <c:pt idx="3239">
                  <c:v>80.171999999999997</c:v>
                </c:pt>
                <c:pt idx="3240">
                  <c:v>80.185000000000002</c:v>
                </c:pt>
                <c:pt idx="3241">
                  <c:v>80.198999999999998</c:v>
                </c:pt>
                <c:pt idx="3242">
                  <c:v>80.215000000000003</c:v>
                </c:pt>
                <c:pt idx="3243">
                  <c:v>80.233000000000004</c:v>
                </c:pt>
                <c:pt idx="3244">
                  <c:v>80.251999999999995</c:v>
                </c:pt>
                <c:pt idx="3245">
                  <c:v>80.271000000000001</c:v>
                </c:pt>
                <c:pt idx="3246">
                  <c:v>80.289000000000001</c:v>
                </c:pt>
                <c:pt idx="3247">
                  <c:v>80.307000000000002</c:v>
                </c:pt>
                <c:pt idx="3248">
                  <c:v>80.323999999999998</c:v>
                </c:pt>
                <c:pt idx="3249">
                  <c:v>80.346000000000004</c:v>
                </c:pt>
                <c:pt idx="3250">
                  <c:v>80.388000000000005</c:v>
                </c:pt>
                <c:pt idx="3251">
                  <c:v>80.462000000000003</c:v>
                </c:pt>
                <c:pt idx="3252">
                  <c:v>80.533000000000001</c:v>
                </c:pt>
                <c:pt idx="3253">
                  <c:v>80.585999999999999</c:v>
                </c:pt>
                <c:pt idx="3254">
                  <c:v>80.608000000000004</c:v>
                </c:pt>
                <c:pt idx="3255">
                  <c:v>80.616</c:v>
                </c:pt>
                <c:pt idx="3256">
                  <c:v>80.628</c:v>
                </c:pt>
                <c:pt idx="3257">
                  <c:v>80.643000000000001</c:v>
                </c:pt>
                <c:pt idx="3258">
                  <c:v>80.658000000000001</c:v>
                </c:pt>
                <c:pt idx="3259">
                  <c:v>80.676000000000002</c:v>
                </c:pt>
                <c:pt idx="3260">
                  <c:v>80.695999999999998</c:v>
                </c:pt>
                <c:pt idx="3261">
                  <c:v>80.715999999999994</c:v>
                </c:pt>
                <c:pt idx="3262">
                  <c:v>80.736000000000004</c:v>
                </c:pt>
                <c:pt idx="3263">
                  <c:v>80.756</c:v>
                </c:pt>
                <c:pt idx="3264">
                  <c:v>80.775999999999996</c:v>
                </c:pt>
                <c:pt idx="3265">
                  <c:v>80.795000000000002</c:v>
                </c:pt>
                <c:pt idx="3266">
                  <c:v>80.813000000000002</c:v>
                </c:pt>
                <c:pt idx="3267">
                  <c:v>80.832999999999998</c:v>
                </c:pt>
                <c:pt idx="3268">
                  <c:v>80.858000000000004</c:v>
                </c:pt>
                <c:pt idx="3269">
                  <c:v>80.894999999999996</c:v>
                </c:pt>
                <c:pt idx="3270">
                  <c:v>80.947999999999993</c:v>
                </c:pt>
                <c:pt idx="3271">
                  <c:v>81.010999999999996</c:v>
                </c:pt>
                <c:pt idx="3272">
                  <c:v>81.058000000000007</c:v>
                </c:pt>
                <c:pt idx="3273">
                  <c:v>81.091999999999999</c:v>
                </c:pt>
                <c:pt idx="3274">
                  <c:v>81.13</c:v>
                </c:pt>
                <c:pt idx="3275">
                  <c:v>81.176000000000002</c:v>
                </c:pt>
                <c:pt idx="3276">
                  <c:v>81.218000000000004</c:v>
                </c:pt>
                <c:pt idx="3277">
                  <c:v>81.245999999999995</c:v>
                </c:pt>
                <c:pt idx="3278">
                  <c:v>81.263999999999996</c:v>
                </c:pt>
                <c:pt idx="3279">
                  <c:v>81.274000000000001</c:v>
                </c:pt>
                <c:pt idx="3280">
                  <c:v>81.284000000000006</c:v>
                </c:pt>
                <c:pt idx="3281">
                  <c:v>81.295000000000002</c:v>
                </c:pt>
                <c:pt idx="3282">
                  <c:v>81.305000000000007</c:v>
                </c:pt>
                <c:pt idx="3283">
                  <c:v>81.316999999999993</c:v>
                </c:pt>
                <c:pt idx="3284">
                  <c:v>81.33</c:v>
                </c:pt>
                <c:pt idx="3285">
                  <c:v>81.343999999999994</c:v>
                </c:pt>
                <c:pt idx="3286">
                  <c:v>81.36</c:v>
                </c:pt>
                <c:pt idx="3287">
                  <c:v>81.376000000000005</c:v>
                </c:pt>
                <c:pt idx="3288">
                  <c:v>81.391999999999996</c:v>
                </c:pt>
                <c:pt idx="3289">
                  <c:v>81.408000000000001</c:v>
                </c:pt>
                <c:pt idx="3290">
                  <c:v>81.426000000000002</c:v>
                </c:pt>
                <c:pt idx="3291">
                  <c:v>81.444000000000003</c:v>
                </c:pt>
                <c:pt idx="3292">
                  <c:v>81.463999999999999</c:v>
                </c:pt>
                <c:pt idx="3293">
                  <c:v>81.484999999999999</c:v>
                </c:pt>
                <c:pt idx="3294">
                  <c:v>81.504999999999995</c:v>
                </c:pt>
                <c:pt idx="3295">
                  <c:v>81.527000000000001</c:v>
                </c:pt>
                <c:pt idx="3296">
                  <c:v>81.546999999999997</c:v>
                </c:pt>
                <c:pt idx="3297">
                  <c:v>81.566000000000003</c:v>
                </c:pt>
                <c:pt idx="3298">
                  <c:v>81.584999999999994</c:v>
                </c:pt>
                <c:pt idx="3299">
                  <c:v>81.603999999999999</c:v>
                </c:pt>
                <c:pt idx="3300">
                  <c:v>81.641000000000005</c:v>
                </c:pt>
                <c:pt idx="3301">
                  <c:v>81.703000000000003</c:v>
                </c:pt>
                <c:pt idx="3302">
                  <c:v>81.774000000000001</c:v>
                </c:pt>
                <c:pt idx="3303">
                  <c:v>81.840999999999994</c:v>
                </c:pt>
                <c:pt idx="3304">
                  <c:v>81.885999999999996</c:v>
                </c:pt>
                <c:pt idx="3305">
                  <c:v>81.908000000000001</c:v>
                </c:pt>
                <c:pt idx="3306">
                  <c:v>81.921000000000006</c:v>
                </c:pt>
                <c:pt idx="3307">
                  <c:v>81.933000000000007</c:v>
                </c:pt>
                <c:pt idx="3308">
                  <c:v>81.944999999999993</c:v>
                </c:pt>
                <c:pt idx="3309">
                  <c:v>81.956999999999994</c:v>
                </c:pt>
                <c:pt idx="3310">
                  <c:v>81.971000000000004</c:v>
                </c:pt>
                <c:pt idx="3311">
                  <c:v>81.986000000000004</c:v>
                </c:pt>
                <c:pt idx="3312">
                  <c:v>82.001000000000005</c:v>
                </c:pt>
                <c:pt idx="3313">
                  <c:v>82.016999999999996</c:v>
                </c:pt>
                <c:pt idx="3314">
                  <c:v>82.034000000000006</c:v>
                </c:pt>
                <c:pt idx="3315">
                  <c:v>82.051000000000002</c:v>
                </c:pt>
                <c:pt idx="3316">
                  <c:v>82.075999999999993</c:v>
                </c:pt>
                <c:pt idx="3317">
                  <c:v>82.13</c:v>
                </c:pt>
                <c:pt idx="3318">
                  <c:v>82.194000000000003</c:v>
                </c:pt>
                <c:pt idx="3319">
                  <c:v>82.253</c:v>
                </c:pt>
                <c:pt idx="3320">
                  <c:v>82.313999999999993</c:v>
                </c:pt>
                <c:pt idx="3321">
                  <c:v>82.376000000000005</c:v>
                </c:pt>
                <c:pt idx="3322">
                  <c:v>82.403999999999996</c:v>
                </c:pt>
                <c:pt idx="3323">
                  <c:v>82.417000000000002</c:v>
                </c:pt>
                <c:pt idx="3324">
                  <c:v>82.427000000000007</c:v>
                </c:pt>
                <c:pt idx="3325">
                  <c:v>82.436999999999998</c:v>
                </c:pt>
                <c:pt idx="3326">
                  <c:v>82.45</c:v>
                </c:pt>
                <c:pt idx="3327">
                  <c:v>82.462999999999994</c:v>
                </c:pt>
                <c:pt idx="3328">
                  <c:v>82.48</c:v>
                </c:pt>
                <c:pt idx="3329">
                  <c:v>82.498999999999995</c:v>
                </c:pt>
                <c:pt idx="3330">
                  <c:v>82.519000000000005</c:v>
                </c:pt>
                <c:pt idx="3331">
                  <c:v>82.539000000000001</c:v>
                </c:pt>
                <c:pt idx="3332">
                  <c:v>82.558999999999997</c:v>
                </c:pt>
                <c:pt idx="3333">
                  <c:v>82.578999999999994</c:v>
                </c:pt>
                <c:pt idx="3334">
                  <c:v>82.596999999999994</c:v>
                </c:pt>
                <c:pt idx="3335">
                  <c:v>82.614999999999995</c:v>
                </c:pt>
                <c:pt idx="3336">
                  <c:v>82.632999999999996</c:v>
                </c:pt>
                <c:pt idx="3337">
                  <c:v>82.665000000000006</c:v>
                </c:pt>
                <c:pt idx="3338">
                  <c:v>82.724999999999994</c:v>
                </c:pt>
                <c:pt idx="3339">
                  <c:v>82.802999999999997</c:v>
                </c:pt>
                <c:pt idx="3340">
                  <c:v>82.856999999999999</c:v>
                </c:pt>
                <c:pt idx="3341">
                  <c:v>82.882999999999996</c:v>
                </c:pt>
                <c:pt idx="3342">
                  <c:v>82.900999999999996</c:v>
                </c:pt>
                <c:pt idx="3343">
                  <c:v>82.912999999999997</c:v>
                </c:pt>
                <c:pt idx="3344">
                  <c:v>82.926000000000002</c:v>
                </c:pt>
                <c:pt idx="3345">
                  <c:v>82.94</c:v>
                </c:pt>
                <c:pt idx="3346">
                  <c:v>82.96</c:v>
                </c:pt>
                <c:pt idx="3347">
                  <c:v>82.978999999999999</c:v>
                </c:pt>
                <c:pt idx="3348">
                  <c:v>83</c:v>
                </c:pt>
                <c:pt idx="3349">
                  <c:v>83.016999999999996</c:v>
                </c:pt>
                <c:pt idx="3350">
                  <c:v>83.034999999999997</c:v>
                </c:pt>
                <c:pt idx="3351">
                  <c:v>83.052999999999997</c:v>
                </c:pt>
                <c:pt idx="3352">
                  <c:v>83.07</c:v>
                </c:pt>
                <c:pt idx="3353">
                  <c:v>83.087999999999994</c:v>
                </c:pt>
                <c:pt idx="3354">
                  <c:v>83.132000000000005</c:v>
                </c:pt>
                <c:pt idx="3355">
                  <c:v>83.203999999999994</c:v>
                </c:pt>
                <c:pt idx="3356">
                  <c:v>83.266000000000005</c:v>
                </c:pt>
                <c:pt idx="3357">
                  <c:v>83.302999999999997</c:v>
                </c:pt>
                <c:pt idx="3358">
                  <c:v>83.328000000000003</c:v>
                </c:pt>
                <c:pt idx="3359">
                  <c:v>83.341999999999999</c:v>
                </c:pt>
                <c:pt idx="3360">
                  <c:v>83.352999999999994</c:v>
                </c:pt>
                <c:pt idx="3361">
                  <c:v>83.364999999999995</c:v>
                </c:pt>
                <c:pt idx="3362">
                  <c:v>83.379000000000005</c:v>
                </c:pt>
                <c:pt idx="3363">
                  <c:v>83.397000000000006</c:v>
                </c:pt>
                <c:pt idx="3364">
                  <c:v>83.417000000000002</c:v>
                </c:pt>
                <c:pt idx="3365">
                  <c:v>83.438000000000002</c:v>
                </c:pt>
                <c:pt idx="3366">
                  <c:v>83.456999999999994</c:v>
                </c:pt>
                <c:pt idx="3367">
                  <c:v>83.475999999999999</c:v>
                </c:pt>
                <c:pt idx="3368">
                  <c:v>83.495000000000005</c:v>
                </c:pt>
                <c:pt idx="3369">
                  <c:v>83.515000000000001</c:v>
                </c:pt>
                <c:pt idx="3370">
                  <c:v>83.548000000000002</c:v>
                </c:pt>
                <c:pt idx="3371">
                  <c:v>83.611999999999995</c:v>
                </c:pt>
                <c:pt idx="3372">
                  <c:v>83.68</c:v>
                </c:pt>
                <c:pt idx="3373">
                  <c:v>83.72</c:v>
                </c:pt>
                <c:pt idx="3374">
                  <c:v>83.741</c:v>
                </c:pt>
                <c:pt idx="3375">
                  <c:v>83.75</c:v>
                </c:pt>
                <c:pt idx="3376">
                  <c:v>83.760999999999996</c:v>
                </c:pt>
                <c:pt idx="3377">
                  <c:v>83.774000000000001</c:v>
                </c:pt>
                <c:pt idx="3378">
                  <c:v>83.79</c:v>
                </c:pt>
                <c:pt idx="3379">
                  <c:v>83.81</c:v>
                </c:pt>
                <c:pt idx="3380">
                  <c:v>83.831000000000003</c:v>
                </c:pt>
                <c:pt idx="3381">
                  <c:v>83.852000000000004</c:v>
                </c:pt>
                <c:pt idx="3382">
                  <c:v>83.870999999999995</c:v>
                </c:pt>
                <c:pt idx="3383">
                  <c:v>83.89</c:v>
                </c:pt>
                <c:pt idx="3384">
                  <c:v>83.908000000000001</c:v>
                </c:pt>
                <c:pt idx="3385">
                  <c:v>83.926000000000002</c:v>
                </c:pt>
                <c:pt idx="3386">
                  <c:v>83.965000000000003</c:v>
                </c:pt>
                <c:pt idx="3387">
                  <c:v>84.034999999999997</c:v>
                </c:pt>
                <c:pt idx="3388">
                  <c:v>84.100999999999999</c:v>
                </c:pt>
                <c:pt idx="3389">
                  <c:v>84.135000000000005</c:v>
                </c:pt>
                <c:pt idx="3390">
                  <c:v>84.16</c:v>
                </c:pt>
                <c:pt idx="3391">
                  <c:v>84.176000000000002</c:v>
                </c:pt>
                <c:pt idx="3392">
                  <c:v>84.188000000000002</c:v>
                </c:pt>
                <c:pt idx="3393">
                  <c:v>84.2</c:v>
                </c:pt>
                <c:pt idx="3394">
                  <c:v>84.212999999999994</c:v>
                </c:pt>
                <c:pt idx="3395">
                  <c:v>84.227000000000004</c:v>
                </c:pt>
                <c:pt idx="3396">
                  <c:v>84.245000000000005</c:v>
                </c:pt>
                <c:pt idx="3397">
                  <c:v>84.263999999999996</c:v>
                </c:pt>
                <c:pt idx="3398">
                  <c:v>84.284999999999997</c:v>
                </c:pt>
                <c:pt idx="3399">
                  <c:v>84.304000000000002</c:v>
                </c:pt>
                <c:pt idx="3400">
                  <c:v>84.322000000000003</c:v>
                </c:pt>
                <c:pt idx="3401">
                  <c:v>84.34</c:v>
                </c:pt>
                <c:pt idx="3402">
                  <c:v>84.358000000000004</c:v>
                </c:pt>
                <c:pt idx="3403">
                  <c:v>84.378</c:v>
                </c:pt>
                <c:pt idx="3404">
                  <c:v>84.397999999999996</c:v>
                </c:pt>
                <c:pt idx="3405">
                  <c:v>84.415000000000006</c:v>
                </c:pt>
                <c:pt idx="3406">
                  <c:v>84.427999999999997</c:v>
                </c:pt>
                <c:pt idx="3407">
                  <c:v>84.442999999999998</c:v>
                </c:pt>
                <c:pt idx="3408">
                  <c:v>84.459000000000003</c:v>
                </c:pt>
                <c:pt idx="3409">
                  <c:v>84.477999999999994</c:v>
                </c:pt>
                <c:pt idx="3410">
                  <c:v>84.498000000000005</c:v>
                </c:pt>
                <c:pt idx="3411">
                  <c:v>84.519000000000005</c:v>
                </c:pt>
                <c:pt idx="3412">
                  <c:v>84.539000000000001</c:v>
                </c:pt>
                <c:pt idx="3413">
                  <c:v>84.558000000000007</c:v>
                </c:pt>
                <c:pt idx="3414">
                  <c:v>84.576999999999998</c:v>
                </c:pt>
                <c:pt idx="3415">
                  <c:v>84.594999999999999</c:v>
                </c:pt>
                <c:pt idx="3416">
                  <c:v>84.613</c:v>
                </c:pt>
                <c:pt idx="3417">
                  <c:v>84.637</c:v>
                </c:pt>
                <c:pt idx="3418">
                  <c:v>84.676000000000002</c:v>
                </c:pt>
                <c:pt idx="3419">
                  <c:v>84.721999999999994</c:v>
                </c:pt>
                <c:pt idx="3420">
                  <c:v>84.77</c:v>
                </c:pt>
                <c:pt idx="3421">
                  <c:v>84.820999999999998</c:v>
                </c:pt>
                <c:pt idx="3422">
                  <c:v>84.866</c:v>
                </c:pt>
                <c:pt idx="3423">
                  <c:v>84.897000000000006</c:v>
                </c:pt>
                <c:pt idx="3424">
                  <c:v>84.912999999999997</c:v>
                </c:pt>
                <c:pt idx="3425">
                  <c:v>84.924000000000007</c:v>
                </c:pt>
                <c:pt idx="3426">
                  <c:v>84.933999999999997</c:v>
                </c:pt>
                <c:pt idx="3427">
                  <c:v>84.945999999999998</c:v>
                </c:pt>
                <c:pt idx="3428">
                  <c:v>84.96</c:v>
                </c:pt>
                <c:pt idx="3429">
                  <c:v>84.975999999999999</c:v>
                </c:pt>
                <c:pt idx="3430">
                  <c:v>84.994</c:v>
                </c:pt>
                <c:pt idx="3431">
                  <c:v>85.013000000000005</c:v>
                </c:pt>
                <c:pt idx="3432">
                  <c:v>85.033000000000001</c:v>
                </c:pt>
                <c:pt idx="3433">
                  <c:v>85.054000000000002</c:v>
                </c:pt>
                <c:pt idx="3434">
                  <c:v>85.072000000000003</c:v>
                </c:pt>
                <c:pt idx="3435">
                  <c:v>85.091999999999999</c:v>
                </c:pt>
                <c:pt idx="3436">
                  <c:v>85.11</c:v>
                </c:pt>
                <c:pt idx="3437">
                  <c:v>85.128</c:v>
                </c:pt>
                <c:pt idx="3438">
                  <c:v>85.147000000000006</c:v>
                </c:pt>
                <c:pt idx="3439">
                  <c:v>85.165000000000006</c:v>
                </c:pt>
                <c:pt idx="3440">
                  <c:v>85.183000000000007</c:v>
                </c:pt>
                <c:pt idx="3441">
                  <c:v>85.203999999999994</c:v>
                </c:pt>
                <c:pt idx="3442">
                  <c:v>85.225999999999999</c:v>
                </c:pt>
                <c:pt idx="3443">
                  <c:v>85.247</c:v>
                </c:pt>
                <c:pt idx="3444">
                  <c:v>85.266999999999996</c:v>
                </c:pt>
                <c:pt idx="3445">
                  <c:v>85.287000000000006</c:v>
                </c:pt>
                <c:pt idx="3446">
                  <c:v>85.305999999999997</c:v>
                </c:pt>
                <c:pt idx="3447">
                  <c:v>85.325000000000003</c:v>
                </c:pt>
                <c:pt idx="3448">
                  <c:v>85.35</c:v>
                </c:pt>
                <c:pt idx="3449">
                  <c:v>85.397999999999996</c:v>
                </c:pt>
                <c:pt idx="3450">
                  <c:v>85.460999999999999</c:v>
                </c:pt>
                <c:pt idx="3451">
                  <c:v>85.531000000000006</c:v>
                </c:pt>
                <c:pt idx="3452">
                  <c:v>85.585999999999999</c:v>
                </c:pt>
                <c:pt idx="3453">
                  <c:v>85.611000000000004</c:v>
                </c:pt>
                <c:pt idx="3454">
                  <c:v>85.626999999999995</c:v>
                </c:pt>
                <c:pt idx="3455">
                  <c:v>85.638999999999996</c:v>
                </c:pt>
                <c:pt idx="3456">
                  <c:v>85.650999999999996</c:v>
                </c:pt>
                <c:pt idx="3457">
                  <c:v>85.667000000000002</c:v>
                </c:pt>
                <c:pt idx="3458">
                  <c:v>85.685000000000002</c:v>
                </c:pt>
                <c:pt idx="3459">
                  <c:v>85.706000000000003</c:v>
                </c:pt>
                <c:pt idx="3460">
                  <c:v>85.725999999999999</c:v>
                </c:pt>
                <c:pt idx="3461">
                  <c:v>85.745999999999995</c:v>
                </c:pt>
                <c:pt idx="3462">
                  <c:v>85.766000000000005</c:v>
                </c:pt>
                <c:pt idx="3463">
                  <c:v>85.786000000000001</c:v>
                </c:pt>
                <c:pt idx="3464">
                  <c:v>85.807000000000002</c:v>
                </c:pt>
                <c:pt idx="3465">
                  <c:v>85.850999999999999</c:v>
                </c:pt>
                <c:pt idx="3466">
                  <c:v>85.918999999999997</c:v>
                </c:pt>
                <c:pt idx="3467">
                  <c:v>85.984999999999999</c:v>
                </c:pt>
                <c:pt idx="3468">
                  <c:v>86.048000000000002</c:v>
                </c:pt>
                <c:pt idx="3469">
                  <c:v>86.075000000000003</c:v>
                </c:pt>
                <c:pt idx="3470">
                  <c:v>86.091999999999999</c:v>
                </c:pt>
                <c:pt idx="3471">
                  <c:v>86.106999999999999</c:v>
                </c:pt>
                <c:pt idx="3472">
                  <c:v>86.123000000000005</c:v>
                </c:pt>
                <c:pt idx="3473">
                  <c:v>86.138000000000005</c:v>
                </c:pt>
                <c:pt idx="3474">
                  <c:v>86.156000000000006</c:v>
                </c:pt>
                <c:pt idx="3475">
                  <c:v>86.177000000000007</c:v>
                </c:pt>
                <c:pt idx="3476">
                  <c:v>86.197999999999993</c:v>
                </c:pt>
                <c:pt idx="3477">
                  <c:v>86.218000000000004</c:v>
                </c:pt>
                <c:pt idx="3478">
                  <c:v>86.238</c:v>
                </c:pt>
                <c:pt idx="3479">
                  <c:v>86.257000000000005</c:v>
                </c:pt>
                <c:pt idx="3480">
                  <c:v>86.275000000000006</c:v>
                </c:pt>
                <c:pt idx="3481">
                  <c:v>86.298000000000002</c:v>
                </c:pt>
                <c:pt idx="3482">
                  <c:v>86.338999999999999</c:v>
                </c:pt>
                <c:pt idx="3483">
                  <c:v>86.394000000000005</c:v>
                </c:pt>
                <c:pt idx="3484">
                  <c:v>86.445999999999998</c:v>
                </c:pt>
                <c:pt idx="3485">
                  <c:v>86.492999999999995</c:v>
                </c:pt>
                <c:pt idx="3486">
                  <c:v>86.528000000000006</c:v>
                </c:pt>
                <c:pt idx="3487">
                  <c:v>86.56</c:v>
                </c:pt>
                <c:pt idx="3488">
                  <c:v>86.605000000000004</c:v>
                </c:pt>
                <c:pt idx="3489">
                  <c:v>86.658000000000001</c:v>
                </c:pt>
                <c:pt idx="3490">
                  <c:v>86.712999999999994</c:v>
                </c:pt>
                <c:pt idx="3491">
                  <c:v>86.768000000000001</c:v>
                </c:pt>
                <c:pt idx="3492">
                  <c:v>86.817999999999998</c:v>
                </c:pt>
                <c:pt idx="3493">
                  <c:v>86.867000000000004</c:v>
                </c:pt>
                <c:pt idx="3494">
                  <c:v>86.912000000000006</c:v>
                </c:pt>
                <c:pt idx="3495">
                  <c:v>86.912000000000006</c:v>
                </c:pt>
                <c:pt idx="3496">
                  <c:v>86.914000000000001</c:v>
                </c:pt>
                <c:pt idx="3497">
                  <c:v>86.933999999999997</c:v>
                </c:pt>
                <c:pt idx="3498">
                  <c:v>86.988</c:v>
                </c:pt>
                <c:pt idx="3499">
                  <c:v>87.037000000000006</c:v>
                </c:pt>
                <c:pt idx="3500">
                  <c:v>87.08</c:v>
                </c:pt>
                <c:pt idx="3501">
                  <c:v>87.085999999999999</c:v>
                </c:pt>
                <c:pt idx="3502">
                  <c:v>87.085999999999999</c:v>
                </c:pt>
                <c:pt idx="3503">
                  <c:v>87.114000000000004</c:v>
                </c:pt>
                <c:pt idx="3504">
                  <c:v>87.158000000000001</c:v>
                </c:pt>
                <c:pt idx="3505">
                  <c:v>87.206000000000003</c:v>
                </c:pt>
                <c:pt idx="3506">
                  <c:v>87.233999999999995</c:v>
                </c:pt>
                <c:pt idx="3507">
                  <c:v>87.24</c:v>
                </c:pt>
                <c:pt idx="3508">
                  <c:v>87.251999999999995</c:v>
                </c:pt>
                <c:pt idx="3509">
                  <c:v>87.278000000000006</c:v>
                </c:pt>
                <c:pt idx="3510">
                  <c:v>87.316000000000003</c:v>
                </c:pt>
                <c:pt idx="3511">
                  <c:v>87.364999999999995</c:v>
                </c:pt>
                <c:pt idx="3512">
                  <c:v>87.414000000000001</c:v>
                </c:pt>
                <c:pt idx="3513">
                  <c:v>87.436999999999998</c:v>
                </c:pt>
                <c:pt idx="3514">
                  <c:v>87.438000000000002</c:v>
                </c:pt>
                <c:pt idx="3515">
                  <c:v>87.441000000000003</c:v>
                </c:pt>
                <c:pt idx="3516">
                  <c:v>87.447999999999993</c:v>
                </c:pt>
                <c:pt idx="3517">
                  <c:v>87.457999999999998</c:v>
                </c:pt>
                <c:pt idx="3518">
                  <c:v>87.471000000000004</c:v>
                </c:pt>
                <c:pt idx="3519">
                  <c:v>87.486000000000004</c:v>
                </c:pt>
                <c:pt idx="3520">
                  <c:v>87.504000000000005</c:v>
                </c:pt>
                <c:pt idx="3521">
                  <c:v>87.522999999999996</c:v>
                </c:pt>
                <c:pt idx="3522">
                  <c:v>87.542000000000002</c:v>
                </c:pt>
                <c:pt idx="3523">
                  <c:v>87.56</c:v>
                </c:pt>
                <c:pt idx="3524">
                  <c:v>87.578999999999994</c:v>
                </c:pt>
                <c:pt idx="3525">
                  <c:v>87.596999999999994</c:v>
                </c:pt>
                <c:pt idx="3526">
                  <c:v>87.619</c:v>
                </c:pt>
                <c:pt idx="3527">
                  <c:v>87.662999999999997</c:v>
                </c:pt>
                <c:pt idx="3528">
                  <c:v>87.724999999999994</c:v>
                </c:pt>
                <c:pt idx="3529">
                  <c:v>87.787999999999997</c:v>
                </c:pt>
                <c:pt idx="3530">
                  <c:v>87.844999999999999</c:v>
                </c:pt>
                <c:pt idx="3531">
                  <c:v>87.884</c:v>
                </c:pt>
                <c:pt idx="3532">
                  <c:v>87.9</c:v>
                </c:pt>
                <c:pt idx="3533">
                  <c:v>87.909000000000006</c:v>
                </c:pt>
                <c:pt idx="3534">
                  <c:v>87.930999999999997</c:v>
                </c:pt>
                <c:pt idx="3535">
                  <c:v>87.983000000000004</c:v>
                </c:pt>
                <c:pt idx="3536">
                  <c:v>88.05</c:v>
                </c:pt>
                <c:pt idx="3537">
                  <c:v>88.117999999999995</c:v>
                </c:pt>
                <c:pt idx="3538">
                  <c:v>88.18</c:v>
                </c:pt>
                <c:pt idx="3539">
                  <c:v>88.234999999999999</c:v>
                </c:pt>
                <c:pt idx="3540">
                  <c:v>88.283000000000001</c:v>
                </c:pt>
                <c:pt idx="3541">
                  <c:v>88.313999999999993</c:v>
                </c:pt>
                <c:pt idx="3542">
                  <c:v>88.322000000000003</c:v>
                </c:pt>
                <c:pt idx="3543">
                  <c:v>88.322000000000003</c:v>
                </c:pt>
                <c:pt idx="3544">
                  <c:v>88.322000000000003</c:v>
                </c:pt>
                <c:pt idx="3545">
                  <c:v>88.326999999999998</c:v>
                </c:pt>
                <c:pt idx="3546">
                  <c:v>88.34</c:v>
                </c:pt>
                <c:pt idx="3547">
                  <c:v>88.356999999999999</c:v>
                </c:pt>
                <c:pt idx="3548">
                  <c:v>88.38</c:v>
                </c:pt>
                <c:pt idx="3549">
                  <c:v>88.418999999999997</c:v>
                </c:pt>
                <c:pt idx="3550">
                  <c:v>88.468000000000004</c:v>
                </c:pt>
                <c:pt idx="3551">
                  <c:v>88.516000000000005</c:v>
                </c:pt>
                <c:pt idx="3552">
                  <c:v>88.56</c:v>
                </c:pt>
                <c:pt idx="3553">
                  <c:v>88.602000000000004</c:v>
                </c:pt>
                <c:pt idx="3554">
                  <c:v>88.644999999999996</c:v>
                </c:pt>
                <c:pt idx="3555">
                  <c:v>88.682000000000002</c:v>
                </c:pt>
                <c:pt idx="3556">
                  <c:v>88.718999999999994</c:v>
                </c:pt>
                <c:pt idx="3557">
                  <c:v>88.745999999999995</c:v>
                </c:pt>
                <c:pt idx="3558">
                  <c:v>88.748999999999995</c:v>
                </c:pt>
                <c:pt idx="3559">
                  <c:v>88.754000000000005</c:v>
                </c:pt>
                <c:pt idx="3560">
                  <c:v>88.763000000000005</c:v>
                </c:pt>
                <c:pt idx="3561">
                  <c:v>88.771000000000001</c:v>
                </c:pt>
                <c:pt idx="3562">
                  <c:v>88.781999999999996</c:v>
                </c:pt>
                <c:pt idx="3563">
                  <c:v>88.798000000000002</c:v>
                </c:pt>
                <c:pt idx="3564">
                  <c:v>88.820999999999998</c:v>
                </c:pt>
                <c:pt idx="3565">
                  <c:v>88.843000000000004</c:v>
                </c:pt>
                <c:pt idx="3566">
                  <c:v>88.852999999999994</c:v>
                </c:pt>
                <c:pt idx="3567">
                  <c:v>88.861999999999995</c:v>
                </c:pt>
                <c:pt idx="3568">
                  <c:v>88.88</c:v>
                </c:pt>
                <c:pt idx="3569">
                  <c:v>88.900999999999996</c:v>
                </c:pt>
                <c:pt idx="3570">
                  <c:v>88.918999999999997</c:v>
                </c:pt>
                <c:pt idx="3571">
                  <c:v>88.94</c:v>
                </c:pt>
                <c:pt idx="3572">
                  <c:v>88.963999999999999</c:v>
                </c:pt>
                <c:pt idx="3573">
                  <c:v>88.98</c:v>
                </c:pt>
                <c:pt idx="3574">
                  <c:v>88.99</c:v>
                </c:pt>
                <c:pt idx="3575">
                  <c:v>89</c:v>
                </c:pt>
                <c:pt idx="3576">
                  <c:v>89.012</c:v>
                </c:pt>
                <c:pt idx="3577">
                  <c:v>89.027000000000001</c:v>
                </c:pt>
                <c:pt idx="3578">
                  <c:v>89.046999999999997</c:v>
                </c:pt>
                <c:pt idx="3579">
                  <c:v>89.070999999999998</c:v>
                </c:pt>
                <c:pt idx="3580">
                  <c:v>89.093999999999994</c:v>
                </c:pt>
                <c:pt idx="3581">
                  <c:v>89.113</c:v>
                </c:pt>
                <c:pt idx="3582">
                  <c:v>89.123000000000005</c:v>
                </c:pt>
                <c:pt idx="3583">
                  <c:v>89.134</c:v>
                </c:pt>
                <c:pt idx="3584">
                  <c:v>89.156999999999996</c:v>
                </c:pt>
                <c:pt idx="3585">
                  <c:v>89.183000000000007</c:v>
                </c:pt>
                <c:pt idx="3586">
                  <c:v>89.233999999999995</c:v>
                </c:pt>
                <c:pt idx="3587">
                  <c:v>89.299000000000007</c:v>
                </c:pt>
                <c:pt idx="3588">
                  <c:v>89.361999999999995</c:v>
                </c:pt>
                <c:pt idx="3589">
                  <c:v>89.406999999999996</c:v>
                </c:pt>
                <c:pt idx="3590">
                  <c:v>89.414000000000001</c:v>
                </c:pt>
                <c:pt idx="3591">
                  <c:v>89.421000000000006</c:v>
                </c:pt>
                <c:pt idx="3592">
                  <c:v>89.430999999999997</c:v>
                </c:pt>
                <c:pt idx="3593">
                  <c:v>89.445999999999998</c:v>
                </c:pt>
                <c:pt idx="3594">
                  <c:v>89.474999999999994</c:v>
                </c:pt>
                <c:pt idx="3595">
                  <c:v>89.521000000000001</c:v>
                </c:pt>
                <c:pt idx="3596">
                  <c:v>89.558000000000007</c:v>
                </c:pt>
                <c:pt idx="3597">
                  <c:v>89.572000000000003</c:v>
                </c:pt>
                <c:pt idx="3598">
                  <c:v>89.575999999999993</c:v>
                </c:pt>
                <c:pt idx="3599">
                  <c:v>89.585999999999999</c:v>
                </c:pt>
                <c:pt idx="3600">
                  <c:v>89.594999999999999</c:v>
                </c:pt>
                <c:pt idx="3601">
                  <c:v>89.606999999999999</c:v>
                </c:pt>
                <c:pt idx="3602">
                  <c:v>89.622</c:v>
                </c:pt>
                <c:pt idx="3603">
                  <c:v>89.64</c:v>
                </c:pt>
                <c:pt idx="3604">
                  <c:v>89.659000000000006</c:v>
                </c:pt>
                <c:pt idx="3605">
                  <c:v>89.677000000000007</c:v>
                </c:pt>
                <c:pt idx="3606">
                  <c:v>89.694000000000003</c:v>
                </c:pt>
                <c:pt idx="3607">
                  <c:v>89.710999999999999</c:v>
                </c:pt>
                <c:pt idx="3608">
                  <c:v>89.727999999999994</c:v>
                </c:pt>
                <c:pt idx="3609">
                  <c:v>89.745000000000005</c:v>
                </c:pt>
                <c:pt idx="3610">
                  <c:v>89.787999999999997</c:v>
                </c:pt>
                <c:pt idx="3611">
                  <c:v>89.85</c:v>
                </c:pt>
                <c:pt idx="3612">
                  <c:v>89.852000000000004</c:v>
                </c:pt>
                <c:pt idx="3613">
                  <c:v>89.852000000000004</c:v>
                </c:pt>
                <c:pt idx="3614">
                  <c:v>89.861000000000004</c:v>
                </c:pt>
                <c:pt idx="3615">
                  <c:v>89.872</c:v>
                </c:pt>
                <c:pt idx="3616">
                  <c:v>89.885999999999996</c:v>
                </c:pt>
                <c:pt idx="3617">
                  <c:v>89.9</c:v>
                </c:pt>
                <c:pt idx="3618">
                  <c:v>89.918000000000006</c:v>
                </c:pt>
                <c:pt idx="3619">
                  <c:v>89.936999999999998</c:v>
                </c:pt>
                <c:pt idx="3620">
                  <c:v>89.954999999999998</c:v>
                </c:pt>
                <c:pt idx="3621">
                  <c:v>89.972999999999999</c:v>
                </c:pt>
                <c:pt idx="3622">
                  <c:v>89.991</c:v>
                </c:pt>
                <c:pt idx="3623">
                  <c:v>90.009</c:v>
                </c:pt>
                <c:pt idx="3624">
                  <c:v>90.027000000000001</c:v>
                </c:pt>
                <c:pt idx="3625">
                  <c:v>90.052000000000007</c:v>
                </c:pt>
                <c:pt idx="3626">
                  <c:v>90.096999999999994</c:v>
                </c:pt>
                <c:pt idx="3627">
                  <c:v>90.155000000000001</c:v>
                </c:pt>
                <c:pt idx="3628">
                  <c:v>90.194000000000003</c:v>
                </c:pt>
                <c:pt idx="3629">
                  <c:v>90.221000000000004</c:v>
                </c:pt>
                <c:pt idx="3630">
                  <c:v>90.256</c:v>
                </c:pt>
                <c:pt idx="3631">
                  <c:v>90.293000000000006</c:v>
                </c:pt>
                <c:pt idx="3632">
                  <c:v>90.322999999999993</c:v>
                </c:pt>
                <c:pt idx="3633">
                  <c:v>90.343999999999994</c:v>
                </c:pt>
                <c:pt idx="3634">
                  <c:v>90.356999999999999</c:v>
                </c:pt>
                <c:pt idx="3635">
                  <c:v>90.366</c:v>
                </c:pt>
                <c:pt idx="3636">
                  <c:v>90.376000000000005</c:v>
                </c:pt>
                <c:pt idx="3637">
                  <c:v>90.385999999999996</c:v>
                </c:pt>
                <c:pt idx="3638">
                  <c:v>90.397999999999996</c:v>
                </c:pt>
                <c:pt idx="3639">
                  <c:v>90.412000000000006</c:v>
                </c:pt>
                <c:pt idx="3640">
                  <c:v>90.429000000000002</c:v>
                </c:pt>
                <c:pt idx="3641">
                  <c:v>90.448999999999998</c:v>
                </c:pt>
                <c:pt idx="3642">
                  <c:v>90.468999999999994</c:v>
                </c:pt>
                <c:pt idx="3643">
                  <c:v>90.484999999999999</c:v>
                </c:pt>
                <c:pt idx="3644">
                  <c:v>90.501000000000005</c:v>
                </c:pt>
                <c:pt idx="3645">
                  <c:v>90.518000000000001</c:v>
                </c:pt>
                <c:pt idx="3646">
                  <c:v>90.534000000000006</c:v>
                </c:pt>
                <c:pt idx="3647">
                  <c:v>90.554000000000002</c:v>
                </c:pt>
                <c:pt idx="3648">
                  <c:v>90.582999999999998</c:v>
                </c:pt>
                <c:pt idx="3649">
                  <c:v>90.622</c:v>
                </c:pt>
                <c:pt idx="3650">
                  <c:v>90.674999999999997</c:v>
                </c:pt>
                <c:pt idx="3651">
                  <c:v>90.73</c:v>
                </c:pt>
                <c:pt idx="3652">
                  <c:v>90.786000000000001</c:v>
                </c:pt>
                <c:pt idx="3653">
                  <c:v>90.83</c:v>
                </c:pt>
                <c:pt idx="3654">
                  <c:v>90.855999999999995</c:v>
                </c:pt>
                <c:pt idx="3655">
                  <c:v>90.876000000000005</c:v>
                </c:pt>
                <c:pt idx="3656">
                  <c:v>90.89</c:v>
                </c:pt>
                <c:pt idx="3657">
                  <c:v>90.903000000000006</c:v>
                </c:pt>
                <c:pt idx="3658">
                  <c:v>90.918000000000006</c:v>
                </c:pt>
                <c:pt idx="3659">
                  <c:v>90.936000000000007</c:v>
                </c:pt>
                <c:pt idx="3660">
                  <c:v>90.954999999999998</c:v>
                </c:pt>
                <c:pt idx="3661">
                  <c:v>90.974000000000004</c:v>
                </c:pt>
                <c:pt idx="3662">
                  <c:v>90.992000000000004</c:v>
                </c:pt>
                <c:pt idx="3663">
                  <c:v>91.01</c:v>
                </c:pt>
                <c:pt idx="3664">
                  <c:v>91.028000000000006</c:v>
                </c:pt>
                <c:pt idx="3665">
                  <c:v>91.046000000000006</c:v>
                </c:pt>
                <c:pt idx="3666">
                  <c:v>91.072999999999993</c:v>
                </c:pt>
                <c:pt idx="3667">
                  <c:v>91.117000000000004</c:v>
                </c:pt>
                <c:pt idx="3668">
                  <c:v>91.167000000000002</c:v>
                </c:pt>
                <c:pt idx="3669">
                  <c:v>91.212000000000003</c:v>
                </c:pt>
                <c:pt idx="3670">
                  <c:v>91.218999999999994</c:v>
                </c:pt>
                <c:pt idx="3671">
                  <c:v>91.224999999999994</c:v>
                </c:pt>
                <c:pt idx="3672">
                  <c:v>91.234999999999999</c:v>
                </c:pt>
                <c:pt idx="3673">
                  <c:v>91.247</c:v>
                </c:pt>
                <c:pt idx="3674">
                  <c:v>91.260999999999996</c:v>
                </c:pt>
                <c:pt idx="3675">
                  <c:v>91.278999999999996</c:v>
                </c:pt>
                <c:pt idx="3676">
                  <c:v>91.299000000000007</c:v>
                </c:pt>
                <c:pt idx="3677">
                  <c:v>91.319000000000003</c:v>
                </c:pt>
                <c:pt idx="3678">
                  <c:v>91.34</c:v>
                </c:pt>
                <c:pt idx="3679">
                  <c:v>91.358999999999995</c:v>
                </c:pt>
                <c:pt idx="3680">
                  <c:v>91.376999999999995</c:v>
                </c:pt>
                <c:pt idx="3681">
                  <c:v>91.394999999999996</c:v>
                </c:pt>
                <c:pt idx="3682">
                  <c:v>91.414000000000001</c:v>
                </c:pt>
                <c:pt idx="3683">
                  <c:v>91.433000000000007</c:v>
                </c:pt>
                <c:pt idx="3684">
                  <c:v>91.462000000000003</c:v>
                </c:pt>
                <c:pt idx="3685">
                  <c:v>91.51</c:v>
                </c:pt>
                <c:pt idx="3686">
                  <c:v>91.558999999999997</c:v>
                </c:pt>
                <c:pt idx="3687">
                  <c:v>91.576999999999998</c:v>
                </c:pt>
                <c:pt idx="3688">
                  <c:v>91.581000000000003</c:v>
                </c:pt>
                <c:pt idx="3689">
                  <c:v>91.59</c:v>
                </c:pt>
                <c:pt idx="3690">
                  <c:v>91.599000000000004</c:v>
                </c:pt>
                <c:pt idx="3691">
                  <c:v>91.611000000000004</c:v>
                </c:pt>
                <c:pt idx="3692">
                  <c:v>91.626000000000005</c:v>
                </c:pt>
                <c:pt idx="3693">
                  <c:v>91.646000000000001</c:v>
                </c:pt>
                <c:pt idx="3694">
                  <c:v>91.665999999999997</c:v>
                </c:pt>
                <c:pt idx="3695">
                  <c:v>91.685000000000002</c:v>
                </c:pt>
                <c:pt idx="3696">
                  <c:v>91.704999999999998</c:v>
                </c:pt>
                <c:pt idx="3697">
                  <c:v>91.724999999999994</c:v>
                </c:pt>
                <c:pt idx="3698">
                  <c:v>91.745000000000005</c:v>
                </c:pt>
                <c:pt idx="3699">
                  <c:v>91.765000000000001</c:v>
                </c:pt>
                <c:pt idx="3700">
                  <c:v>91.793999999999997</c:v>
                </c:pt>
                <c:pt idx="3701">
                  <c:v>91.852999999999994</c:v>
                </c:pt>
                <c:pt idx="3702">
                  <c:v>91.921999999999997</c:v>
                </c:pt>
                <c:pt idx="3703">
                  <c:v>91.994</c:v>
                </c:pt>
                <c:pt idx="3704">
                  <c:v>92.054000000000002</c:v>
                </c:pt>
                <c:pt idx="3705">
                  <c:v>92.096999999999994</c:v>
                </c:pt>
                <c:pt idx="3706">
                  <c:v>92.123000000000005</c:v>
                </c:pt>
                <c:pt idx="3707">
                  <c:v>92.132000000000005</c:v>
                </c:pt>
                <c:pt idx="3708">
                  <c:v>92.141999999999996</c:v>
                </c:pt>
                <c:pt idx="3709">
                  <c:v>92.153000000000006</c:v>
                </c:pt>
                <c:pt idx="3710">
                  <c:v>92.165000000000006</c:v>
                </c:pt>
                <c:pt idx="3711">
                  <c:v>92.179000000000002</c:v>
                </c:pt>
                <c:pt idx="3712">
                  <c:v>92.194999999999993</c:v>
                </c:pt>
                <c:pt idx="3713">
                  <c:v>92.212999999999994</c:v>
                </c:pt>
                <c:pt idx="3714">
                  <c:v>92.233000000000004</c:v>
                </c:pt>
                <c:pt idx="3715">
                  <c:v>92.254000000000005</c:v>
                </c:pt>
                <c:pt idx="3716">
                  <c:v>92.274000000000001</c:v>
                </c:pt>
                <c:pt idx="3717">
                  <c:v>92.290999999999997</c:v>
                </c:pt>
                <c:pt idx="3718">
                  <c:v>92.308999999999997</c:v>
                </c:pt>
                <c:pt idx="3719">
                  <c:v>92.326999999999998</c:v>
                </c:pt>
                <c:pt idx="3720">
                  <c:v>92.346000000000004</c:v>
                </c:pt>
                <c:pt idx="3721">
                  <c:v>92.37</c:v>
                </c:pt>
                <c:pt idx="3722">
                  <c:v>92.411000000000001</c:v>
                </c:pt>
                <c:pt idx="3723">
                  <c:v>92.471000000000004</c:v>
                </c:pt>
                <c:pt idx="3724">
                  <c:v>92.534000000000006</c:v>
                </c:pt>
                <c:pt idx="3725">
                  <c:v>92.581000000000003</c:v>
                </c:pt>
                <c:pt idx="3726">
                  <c:v>92.594999999999999</c:v>
                </c:pt>
                <c:pt idx="3727">
                  <c:v>92.611000000000004</c:v>
                </c:pt>
                <c:pt idx="3728">
                  <c:v>92.625</c:v>
                </c:pt>
                <c:pt idx="3729">
                  <c:v>92.638999999999996</c:v>
                </c:pt>
                <c:pt idx="3730">
                  <c:v>92.656999999999996</c:v>
                </c:pt>
                <c:pt idx="3731">
                  <c:v>92.676000000000002</c:v>
                </c:pt>
                <c:pt idx="3732">
                  <c:v>92.695999999999998</c:v>
                </c:pt>
                <c:pt idx="3733">
                  <c:v>92.713999999999999</c:v>
                </c:pt>
                <c:pt idx="3734">
                  <c:v>92.731999999999999</c:v>
                </c:pt>
                <c:pt idx="3735">
                  <c:v>92.75</c:v>
                </c:pt>
                <c:pt idx="3736">
                  <c:v>92.766999999999996</c:v>
                </c:pt>
                <c:pt idx="3737">
                  <c:v>92.784999999999997</c:v>
                </c:pt>
                <c:pt idx="3738">
                  <c:v>92.813000000000002</c:v>
                </c:pt>
                <c:pt idx="3739">
                  <c:v>92.853999999999999</c:v>
                </c:pt>
                <c:pt idx="3740">
                  <c:v>92.887</c:v>
                </c:pt>
                <c:pt idx="3741">
                  <c:v>92.912999999999997</c:v>
                </c:pt>
                <c:pt idx="3742">
                  <c:v>92.927000000000007</c:v>
                </c:pt>
                <c:pt idx="3743">
                  <c:v>92.936999999999998</c:v>
                </c:pt>
                <c:pt idx="3744">
                  <c:v>92.948999999999998</c:v>
                </c:pt>
                <c:pt idx="3745">
                  <c:v>92.963999999999999</c:v>
                </c:pt>
                <c:pt idx="3746">
                  <c:v>92.981999999999999</c:v>
                </c:pt>
                <c:pt idx="3747">
                  <c:v>93.003</c:v>
                </c:pt>
                <c:pt idx="3748">
                  <c:v>93.022999999999996</c:v>
                </c:pt>
                <c:pt idx="3749">
                  <c:v>93.042000000000002</c:v>
                </c:pt>
                <c:pt idx="3750">
                  <c:v>93.061999999999998</c:v>
                </c:pt>
                <c:pt idx="3751">
                  <c:v>93.081000000000003</c:v>
                </c:pt>
                <c:pt idx="3752">
                  <c:v>93.105000000000004</c:v>
                </c:pt>
                <c:pt idx="3753">
                  <c:v>93.161000000000001</c:v>
                </c:pt>
                <c:pt idx="3754">
                  <c:v>93.23</c:v>
                </c:pt>
                <c:pt idx="3755">
                  <c:v>93.272999999999996</c:v>
                </c:pt>
                <c:pt idx="3756">
                  <c:v>93.296999999999997</c:v>
                </c:pt>
                <c:pt idx="3757">
                  <c:v>93.311999999999998</c:v>
                </c:pt>
                <c:pt idx="3758">
                  <c:v>93.334000000000003</c:v>
                </c:pt>
                <c:pt idx="3759">
                  <c:v>93.38</c:v>
                </c:pt>
                <c:pt idx="3760">
                  <c:v>93.418999999999997</c:v>
                </c:pt>
                <c:pt idx="3761">
                  <c:v>93.442999999999998</c:v>
                </c:pt>
                <c:pt idx="3762">
                  <c:v>93.453999999999994</c:v>
                </c:pt>
                <c:pt idx="3763">
                  <c:v>93.463999999999999</c:v>
                </c:pt>
                <c:pt idx="3764">
                  <c:v>93.472999999999999</c:v>
                </c:pt>
                <c:pt idx="3765">
                  <c:v>93.483000000000004</c:v>
                </c:pt>
                <c:pt idx="3766">
                  <c:v>93.497</c:v>
                </c:pt>
                <c:pt idx="3767">
                  <c:v>93.513999999999996</c:v>
                </c:pt>
                <c:pt idx="3768">
                  <c:v>93.53</c:v>
                </c:pt>
                <c:pt idx="3769">
                  <c:v>93.548000000000002</c:v>
                </c:pt>
                <c:pt idx="3770">
                  <c:v>93.569000000000003</c:v>
                </c:pt>
                <c:pt idx="3771">
                  <c:v>93.59</c:v>
                </c:pt>
                <c:pt idx="3772">
                  <c:v>93.61</c:v>
                </c:pt>
                <c:pt idx="3773">
                  <c:v>93.629000000000005</c:v>
                </c:pt>
                <c:pt idx="3774">
                  <c:v>93.647000000000006</c:v>
                </c:pt>
                <c:pt idx="3775">
                  <c:v>93.665000000000006</c:v>
                </c:pt>
                <c:pt idx="3776">
                  <c:v>93.686000000000007</c:v>
                </c:pt>
                <c:pt idx="3777">
                  <c:v>93.718000000000004</c:v>
                </c:pt>
                <c:pt idx="3778">
                  <c:v>93.748000000000005</c:v>
                </c:pt>
                <c:pt idx="3779">
                  <c:v>93.760999999999996</c:v>
                </c:pt>
                <c:pt idx="3780">
                  <c:v>93.772000000000006</c:v>
                </c:pt>
                <c:pt idx="3781">
                  <c:v>93.784000000000006</c:v>
                </c:pt>
                <c:pt idx="3782">
                  <c:v>93.798000000000002</c:v>
                </c:pt>
                <c:pt idx="3783">
                  <c:v>93.813999999999993</c:v>
                </c:pt>
                <c:pt idx="3784">
                  <c:v>93.832999999999998</c:v>
                </c:pt>
                <c:pt idx="3785">
                  <c:v>93.852999999999994</c:v>
                </c:pt>
                <c:pt idx="3786">
                  <c:v>93.873000000000005</c:v>
                </c:pt>
                <c:pt idx="3787">
                  <c:v>93.891000000000005</c:v>
                </c:pt>
                <c:pt idx="3788">
                  <c:v>93.909000000000006</c:v>
                </c:pt>
                <c:pt idx="3789">
                  <c:v>93.927000000000007</c:v>
                </c:pt>
                <c:pt idx="3790">
                  <c:v>93.942999999999998</c:v>
                </c:pt>
                <c:pt idx="3791">
                  <c:v>93.962000000000003</c:v>
                </c:pt>
                <c:pt idx="3792">
                  <c:v>93.984999999999999</c:v>
                </c:pt>
                <c:pt idx="3793">
                  <c:v>94.007999999999996</c:v>
                </c:pt>
                <c:pt idx="3794">
                  <c:v>94.037000000000006</c:v>
                </c:pt>
                <c:pt idx="3795">
                  <c:v>94.073999999999998</c:v>
                </c:pt>
                <c:pt idx="3796">
                  <c:v>94.105000000000004</c:v>
                </c:pt>
                <c:pt idx="3797">
                  <c:v>94.120999999999995</c:v>
                </c:pt>
                <c:pt idx="3798">
                  <c:v>94.132999999999996</c:v>
                </c:pt>
                <c:pt idx="3799">
                  <c:v>94.146000000000001</c:v>
                </c:pt>
                <c:pt idx="3800">
                  <c:v>94.167000000000002</c:v>
                </c:pt>
                <c:pt idx="3801">
                  <c:v>94.194000000000003</c:v>
                </c:pt>
                <c:pt idx="3802">
                  <c:v>94.218999999999994</c:v>
                </c:pt>
                <c:pt idx="3803">
                  <c:v>94.236999999999995</c:v>
                </c:pt>
                <c:pt idx="3804">
                  <c:v>94.259</c:v>
                </c:pt>
                <c:pt idx="3805">
                  <c:v>94.28</c:v>
                </c:pt>
                <c:pt idx="3806">
                  <c:v>94.29</c:v>
                </c:pt>
                <c:pt idx="3807">
                  <c:v>94.305000000000007</c:v>
                </c:pt>
                <c:pt idx="3808">
                  <c:v>94.331999999999994</c:v>
                </c:pt>
                <c:pt idx="3809">
                  <c:v>94.366</c:v>
                </c:pt>
                <c:pt idx="3810">
                  <c:v>94.421000000000006</c:v>
                </c:pt>
                <c:pt idx="3811">
                  <c:v>94.481999999999999</c:v>
                </c:pt>
                <c:pt idx="3812">
                  <c:v>94.542000000000002</c:v>
                </c:pt>
                <c:pt idx="3813">
                  <c:v>94.593999999999994</c:v>
                </c:pt>
                <c:pt idx="3814">
                  <c:v>94.608999999999995</c:v>
                </c:pt>
                <c:pt idx="3815">
                  <c:v>94.623000000000005</c:v>
                </c:pt>
                <c:pt idx="3816">
                  <c:v>94.634</c:v>
                </c:pt>
                <c:pt idx="3817">
                  <c:v>94.646000000000001</c:v>
                </c:pt>
                <c:pt idx="3818">
                  <c:v>94.661000000000001</c:v>
                </c:pt>
                <c:pt idx="3819">
                  <c:v>94.68</c:v>
                </c:pt>
                <c:pt idx="3820">
                  <c:v>94.698999999999998</c:v>
                </c:pt>
                <c:pt idx="3821">
                  <c:v>94.718999999999994</c:v>
                </c:pt>
                <c:pt idx="3822">
                  <c:v>94.736999999999995</c:v>
                </c:pt>
                <c:pt idx="3823">
                  <c:v>94.756</c:v>
                </c:pt>
                <c:pt idx="3824">
                  <c:v>94.774000000000001</c:v>
                </c:pt>
                <c:pt idx="3825">
                  <c:v>94.798000000000002</c:v>
                </c:pt>
                <c:pt idx="3826">
                  <c:v>94.846999999999994</c:v>
                </c:pt>
                <c:pt idx="3827">
                  <c:v>94.894999999999996</c:v>
                </c:pt>
                <c:pt idx="3828">
                  <c:v>94.918999999999997</c:v>
                </c:pt>
                <c:pt idx="3829">
                  <c:v>94.932000000000002</c:v>
                </c:pt>
                <c:pt idx="3830">
                  <c:v>94.944999999999993</c:v>
                </c:pt>
                <c:pt idx="3831">
                  <c:v>94.962000000000003</c:v>
                </c:pt>
                <c:pt idx="3832">
                  <c:v>94.981999999999999</c:v>
                </c:pt>
                <c:pt idx="3833">
                  <c:v>95.003</c:v>
                </c:pt>
                <c:pt idx="3834">
                  <c:v>95.022999999999996</c:v>
                </c:pt>
                <c:pt idx="3835">
                  <c:v>95.043000000000006</c:v>
                </c:pt>
                <c:pt idx="3836">
                  <c:v>95.061000000000007</c:v>
                </c:pt>
                <c:pt idx="3837">
                  <c:v>95.078999999999994</c:v>
                </c:pt>
                <c:pt idx="3838">
                  <c:v>95.105999999999995</c:v>
                </c:pt>
                <c:pt idx="3839">
                  <c:v>95.156999999999996</c:v>
                </c:pt>
                <c:pt idx="3840">
                  <c:v>95.221000000000004</c:v>
                </c:pt>
                <c:pt idx="3841">
                  <c:v>95.281000000000006</c:v>
                </c:pt>
                <c:pt idx="3842">
                  <c:v>95.328000000000003</c:v>
                </c:pt>
                <c:pt idx="3843">
                  <c:v>95.35</c:v>
                </c:pt>
                <c:pt idx="3844">
                  <c:v>95.367999999999995</c:v>
                </c:pt>
                <c:pt idx="3845">
                  <c:v>95.379000000000005</c:v>
                </c:pt>
                <c:pt idx="3846">
                  <c:v>95.391999999999996</c:v>
                </c:pt>
                <c:pt idx="3847">
                  <c:v>95.405000000000001</c:v>
                </c:pt>
                <c:pt idx="3848">
                  <c:v>95.42</c:v>
                </c:pt>
                <c:pt idx="3849">
                  <c:v>95.438999999999993</c:v>
                </c:pt>
                <c:pt idx="3850">
                  <c:v>95.457999999999998</c:v>
                </c:pt>
                <c:pt idx="3851">
                  <c:v>95.475999999999999</c:v>
                </c:pt>
                <c:pt idx="3852">
                  <c:v>95.494</c:v>
                </c:pt>
                <c:pt idx="3853">
                  <c:v>95.512</c:v>
                </c:pt>
                <c:pt idx="3854">
                  <c:v>95.528999999999996</c:v>
                </c:pt>
                <c:pt idx="3855">
                  <c:v>95.548000000000002</c:v>
                </c:pt>
                <c:pt idx="3856">
                  <c:v>95.584000000000003</c:v>
                </c:pt>
                <c:pt idx="3857">
                  <c:v>95.644999999999996</c:v>
                </c:pt>
                <c:pt idx="3858">
                  <c:v>95.706000000000003</c:v>
                </c:pt>
                <c:pt idx="3859">
                  <c:v>95.74</c:v>
                </c:pt>
                <c:pt idx="3860">
                  <c:v>95.759</c:v>
                </c:pt>
                <c:pt idx="3861">
                  <c:v>95.774000000000001</c:v>
                </c:pt>
                <c:pt idx="3862">
                  <c:v>95.787000000000006</c:v>
                </c:pt>
                <c:pt idx="3863">
                  <c:v>95.801000000000002</c:v>
                </c:pt>
                <c:pt idx="3864">
                  <c:v>95.819000000000003</c:v>
                </c:pt>
                <c:pt idx="3865">
                  <c:v>95.838999999999999</c:v>
                </c:pt>
                <c:pt idx="3866">
                  <c:v>95.858999999999995</c:v>
                </c:pt>
                <c:pt idx="3867">
                  <c:v>95.876999999999995</c:v>
                </c:pt>
                <c:pt idx="3868">
                  <c:v>95.894000000000005</c:v>
                </c:pt>
                <c:pt idx="3869">
                  <c:v>95.912000000000006</c:v>
                </c:pt>
                <c:pt idx="3870">
                  <c:v>95.93</c:v>
                </c:pt>
                <c:pt idx="3871">
                  <c:v>95.953000000000003</c:v>
                </c:pt>
                <c:pt idx="3872">
                  <c:v>96.004000000000005</c:v>
                </c:pt>
                <c:pt idx="3873">
                  <c:v>96.046000000000006</c:v>
                </c:pt>
                <c:pt idx="3874">
                  <c:v>96.058999999999997</c:v>
                </c:pt>
                <c:pt idx="3875">
                  <c:v>96.067999999999998</c:v>
                </c:pt>
                <c:pt idx="3876">
                  <c:v>96.075999999999993</c:v>
                </c:pt>
                <c:pt idx="3877">
                  <c:v>96.087000000000003</c:v>
                </c:pt>
                <c:pt idx="3878">
                  <c:v>96.102999999999994</c:v>
                </c:pt>
                <c:pt idx="3879">
                  <c:v>96.122</c:v>
                </c:pt>
                <c:pt idx="3880">
                  <c:v>96.141999999999996</c:v>
                </c:pt>
                <c:pt idx="3881">
                  <c:v>96.161000000000001</c:v>
                </c:pt>
                <c:pt idx="3882">
                  <c:v>96.18</c:v>
                </c:pt>
                <c:pt idx="3883">
                  <c:v>96.198999999999998</c:v>
                </c:pt>
                <c:pt idx="3884">
                  <c:v>96.215999999999994</c:v>
                </c:pt>
                <c:pt idx="3885">
                  <c:v>96.236000000000004</c:v>
                </c:pt>
                <c:pt idx="3886">
                  <c:v>96.272999999999996</c:v>
                </c:pt>
                <c:pt idx="3887">
                  <c:v>96.328000000000003</c:v>
                </c:pt>
                <c:pt idx="3888">
                  <c:v>96.394000000000005</c:v>
                </c:pt>
                <c:pt idx="3889">
                  <c:v>96.462000000000003</c:v>
                </c:pt>
                <c:pt idx="3890">
                  <c:v>96.501999999999995</c:v>
                </c:pt>
                <c:pt idx="3891">
                  <c:v>96.521000000000001</c:v>
                </c:pt>
                <c:pt idx="3892">
                  <c:v>96.534000000000006</c:v>
                </c:pt>
                <c:pt idx="3893">
                  <c:v>96.546999999999997</c:v>
                </c:pt>
                <c:pt idx="3894">
                  <c:v>96.56</c:v>
                </c:pt>
                <c:pt idx="3895">
                  <c:v>96.573999999999998</c:v>
                </c:pt>
                <c:pt idx="3896">
                  <c:v>96.59</c:v>
                </c:pt>
                <c:pt idx="3897">
                  <c:v>96.608000000000004</c:v>
                </c:pt>
                <c:pt idx="3898">
                  <c:v>96.629000000000005</c:v>
                </c:pt>
                <c:pt idx="3899">
                  <c:v>96.65</c:v>
                </c:pt>
                <c:pt idx="3900">
                  <c:v>96.668000000000006</c:v>
                </c:pt>
                <c:pt idx="3901">
                  <c:v>96.686999999999998</c:v>
                </c:pt>
                <c:pt idx="3902">
                  <c:v>96.704999999999998</c:v>
                </c:pt>
                <c:pt idx="3903">
                  <c:v>96.722999999999999</c:v>
                </c:pt>
                <c:pt idx="3904">
                  <c:v>96.745000000000005</c:v>
                </c:pt>
                <c:pt idx="3905">
                  <c:v>96.79</c:v>
                </c:pt>
                <c:pt idx="3906">
                  <c:v>96.846999999999994</c:v>
                </c:pt>
                <c:pt idx="3907">
                  <c:v>96.909000000000006</c:v>
                </c:pt>
                <c:pt idx="3908">
                  <c:v>96.971999999999994</c:v>
                </c:pt>
                <c:pt idx="3909">
                  <c:v>97.033000000000001</c:v>
                </c:pt>
                <c:pt idx="3910">
                  <c:v>97.087999999999994</c:v>
                </c:pt>
                <c:pt idx="3911">
                  <c:v>97.108999999999995</c:v>
                </c:pt>
                <c:pt idx="3912">
                  <c:v>97.108999999999995</c:v>
                </c:pt>
                <c:pt idx="3913">
                  <c:v>97.108999999999995</c:v>
                </c:pt>
                <c:pt idx="3914">
                  <c:v>97.114999999999995</c:v>
                </c:pt>
                <c:pt idx="3915">
                  <c:v>97.120999999999995</c:v>
                </c:pt>
                <c:pt idx="3916">
                  <c:v>97.13</c:v>
                </c:pt>
                <c:pt idx="3917">
                  <c:v>97.15</c:v>
                </c:pt>
                <c:pt idx="3918">
                  <c:v>97.171999999999997</c:v>
                </c:pt>
                <c:pt idx="3919">
                  <c:v>97.191000000000003</c:v>
                </c:pt>
                <c:pt idx="3920">
                  <c:v>97.209000000000003</c:v>
                </c:pt>
                <c:pt idx="3921">
                  <c:v>97.227999999999994</c:v>
                </c:pt>
                <c:pt idx="3922">
                  <c:v>97.248999999999995</c:v>
                </c:pt>
                <c:pt idx="3923">
                  <c:v>97.27</c:v>
                </c:pt>
                <c:pt idx="3924">
                  <c:v>97.289000000000001</c:v>
                </c:pt>
                <c:pt idx="3925">
                  <c:v>97.307000000000002</c:v>
                </c:pt>
                <c:pt idx="3926">
                  <c:v>97.325999999999993</c:v>
                </c:pt>
                <c:pt idx="3927">
                  <c:v>97.343999999999994</c:v>
                </c:pt>
                <c:pt idx="3928">
                  <c:v>97.363</c:v>
                </c:pt>
                <c:pt idx="3929">
                  <c:v>97.382999999999996</c:v>
                </c:pt>
                <c:pt idx="3930">
                  <c:v>97.412999999999997</c:v>
                </c:pt>
                <c:pt idx="3931">
                  <c:v>97.474000000000004</c:v>
                </c:pt>
                <c:pt idx="3932">
                  <c:v>97.545000000000002</c:v>
                </c:pt>
                <c:pt idx="3933">
                  <c:v>97.590999999999994</c:v>
                </c:pt>
                <c:pt idx="3934">
                  <c:v>97.605000000000004</c:v>
                </c:pt>
                <c:pt idx="3935">
                  <c:v>97.617999999999995</c:v>
                </c:pt>
                <c:pt idx="3936">
                  <c:v>97.63</c:v>
                </c:pt>
                <c:pt idx="3937">
                  <c:v>97.653000000000006</c:v>
                </c:pt>
                <c:pt idx="3938">
                  <c:v>97.668000000000006</c:v>
                </c:pt>
                <c:pt idx="3939">
                  <c:v>97.685000000000002</c:v>
                </c:pt>
                <c:pt idx="3940">
                  <c:v>97.703999999999994</c:v>
                </c:pt>
                <c:pt idx="3941">
                  <c:v>97.72</c:v>
                </c:pt>
                <c:pt idx="3942">
                  <c:v>97.736000000000004</c:v>
                </c:pt>
                <c:pt idx="3943">
                  <c:v>97.753</c:v>
                </c:pt>
                <c:pt idx="3944">
                  <c:v>97.769000000000005</c:v>
                </c:pt>
                <c:pt idx="3945">
                  <c:v>97.786000000000001</c:v>
                </c:pt>
                <c:pt idx="3946">
                  <c:v>97.822999999999993</c:v>
                </c:pt>
                <c:pt idx="3947">
                  <c:v>97.894999999999996</c:v>
                </c:pt>
                <c:pt idx="3948">
                  <c:v>97.960999999999999</c:v>
                </c:pt>
                <c:pt idx="3949">
                  <c:v>98.010999999999996</c:v>
                </c:pt>
                <c:pt idx="3950">
                  <c:v>98.043999999999997</c:v>
                </c:pt>
                <c:pt idx="3951">
                  <c:v>98.061000000000007</c:v>
                </c:pt>
                <c:pt idx="3952">
                  <c:v>98.070999999999998</c:v>
                </c:pt>
                <c:pt idx="3953">
                  <c:v>98.08</c:v>
                </c:pt>
                <c:pt idx="3954">
                  <c:v>98.093000000000004</c:v>
                </c:pt>
                <c:pt idx="3955">
                  <c:v>98.116</c:v>
                </c:pt>
                <c:pt idx="3956">
                  <c:v>98.162000000000006</c:v>
                </c:pt>
                <c:pt idx="3957">
                  <c:v>98.22</c:v>
                </c:pt>
                <c:pt idx="3958">
                  <c:v>98.275999999999996</c:v>
                </c:pt>
                <c:pt idx="3959">
                  <c:v>98.322999999999993</c:v>
                </c:pt>
                <c:pt idx="3960">
                  <c:v>98.35</c:v>
                </c:pt>
                <c:pt idx="3961">
                  <c:v>98.358999999999995</c:v>
                </c:pt>
                <c:pt idx="3962">
                  <c:v>98.369</c:v>
                </c:pt>
                <c:pt idx="3963">
                  <c:v>98.376999999999995</c:v>
                </c:pt>
                <c:pt idx="3964">
                  <c:v>98.385999999999996</c:v>
                </c:pt>
                <c:pt idx="3965">
                  <c:v>98.394999999999996</c:v>
                </c:pt>
                <c:pt idx="3966">
                  <c:v>98.405000000000001</c:v>
                </c:pt>
                <c:pt idx="3967">
                  <c:v>98.418000000000006</c:v>
                </c:pt>
                <c:pt idx="3968">
                  <c:v>98.435000000000002</c:v>
                </c:pt>
                <c:pt idx="3969">
                  <c:v>98.453999999999994</c:v>
                </c:pt>
                <c:pt idx="3970">
                  <c:v>98.474000000000004</c:v>
                </c:pt>
                <c:pt idx="3971">
                  <c:v>98.49</c:v>
                </c:pt>
                <c:pt idx="3972">
                  <c:v>98.507000000000005</c:v>
                </c:pt>
                <c:pt idx="3973">
                  <c:v>98.525000000000006</c:v>
                </c:pt>
                <c:pt idx="3974">
                  <c:v>98.543000000000006</c:v>
                </c:pt>
                <c:pt idx="3975">
                  <c:v>98.578000000000003</c:v>
                </c:pt>
                <c:pt idx="3976">
                  <c:v>98.649000000000001</c:v>
                </c:pt>
                <c:pt idx="3977">
                  <c:v>98.718999999999994</c:v>
                </c:pt>
                <c:pt idx="3978">
                  <c:v>98.759</c:v>
                </c:pt>
                <c:pt idx="3979">
                  <c:v>98.781999999999996</c:v>
                </c:pt>
                <c:pt idx="3980">
                  <c:v>98.796000000000006</c:v>
                </c:pt>
                <c:pt idx="3981">
                  <c:v>98.811000000000007</c:v>
                </c:pt>
                <c:pt idx="3982">
                  <c:v>98.825000000000003</c:v>
                </c:pt>
                <c:pt idx="3983">
                  <c:v>98.840999999999994</c:v>
                </c:pt>
                <c:pt idx="3984">
                  <c:v>98.86</c:v>
                </c:pt>
                <c:pt idx="3985">
                  <c:v>98.88</c:v>
                </c:pt>
                <c:pt idx="3986">
                  <c:v>98.899000000000001</c:v>
                </c:pt>
                <c:pt idx="3987">
                  <c:v>98.915000000000006</c:v>
                </c:pt>
                <c:pt idx="3988">
                  <c:v>98.933000000000007</c:v>
                </c:pt>
                <c:pt idx="3989">
                  <c:v>98.948999999999998</c:v>
                </c:pt>
                <c:pt idx="3990">
                  <c:v>98.965000000000003</c:v>
                </c:pt>
                <c:pt idx="3991">
                  <c:v>98.984999999999999</c:v>
                </c:pt>
                <c:pt idx="3992">
                  <c:v>99.028000000000006</c:v>
                </c:pt>
                <c:pt idx="3993">
                  <c:v>99.081999999999994</c:v>
                </c:pt>
                <c:pt idx="3994">
                  <c:v>99.116</c:v>
                </c:pt>
                <c:pt idx="3995">
                  <c:v>99.128</c:v>
                </c:pt>
                <c:pt idx="3996">
                  <c:v>99.144000000000005</c:v>
                </c:pt>
                <c:pt idx="3997">
                  <c:v>99.156000000000006</c:v>
                </c:pt>
                <c:pt idx="3998">
                  <c:v>99.167000000000002</c:v>
                </c:pt>
                <c:pt idx="3999">
                  <c:v>99.179000000000002</c:v>
                </c:pt>
                <c:pt idx="4000">
                  <c:v>99.192999999999998</c:v>
                </c:pt>
                <c:pt idx="4001">
                  <c:v>99.218000000000004</c:v>
                </c:pt>
                <c:pt idx="4002">
                  <c:v>99.278999999999996</c:v>
                </c:pt>
                <c:pt idx="4003">
                  <c:v>99.364000000000004</c:v>
                </c:pt>
                <c:pt idx="4004">
                  <c:v>99.438999999999993</c:v>
                </c:pt>
                <c:pt idx="4005">
                  <c:v>99.513000000000005</c:v>
                </c:pt>
                <c:pt idx="4006">
                  <c:v>99.590999999999994</c:v>
                </c:pt>
                <c:pt idx="4007">
                  <c:v>99.638999999999996</c:v>
                </c:pt>
                <c:pt idx="4008">
                  <c:v>99.650999999999996</c:v>
                </c:pt>
                <c:pt idx="4009">
                  <c:v>99.658000000000001</c:v>
                </c:pt>
                <c:pt idx="4010">
                  <c:v>99.665999999999997</c:v>
                </c:pt>
                <c:pt idx="4011">
                  <c:v>99.676000000000002</c:v>
                </c:pt>
                <c:pt idx="4012">
                  <c:v>99.688000000000002</c:v>
                </c:pt>
                <c:pt idx="4013">
                  <c:v>99.701999999999998</c:v>
                </c:pt>
                <c:pt idx="4014">
                  <c:v>99.718999999999994</c:v>
                </c:pt>
                <c:pt idx="4015">
                  <c:v>99.738</c:v>
                </c:pt>
                <c:pt idx="4016">
                  <c:v>99.757000000000005</c:v>
                </c:pt>
                <c:pt idx="4017">
                  <c:v>99.774000000000001</c:v>
                </c:pt>
                <c:pt idx="4018">
                  <c:v>99.792000000000002</c:v>
                </c:pt>
                <c:pt idx="4019">
                  <c:v>99.808999999999997</c:v>
                </c:pt>
                <c:pt idx="4020">
                  <c:v>99.825999999999993</c:v>
                </c:pt>
                <c:pt idx="4021">
                  <c:v>99.846999999999994</c:v>
                </c:pt>
                <c:pt idx="4022">
                  <c:v>99.869</c:v>
                </c:pt>
                <c:pt idx="4023">
                  <c:v>99.885000000000005</c:v>
                </c:pt>
                <c:pt idx="4024">
                  <c:v>99.897999999999996</c:v>
                </c:pt>
                <c:pt idx="4025">
                  <c:v>99.912000000000006</c:v>
                </c:pt>
                <c:pt idx="4026">
                  <c:v>99.927000000000007</c:v>
                </c:pt>
                <c:pt idx="4027">
                  <c:v>99.944000000000003</c:v>
                </c:pt>
                <c:pt idx="4028">
                  <c:v>99.962999999999994</c:v>
                </c:pt>
                <c:pt idx="4029">
                  <c:v>99.984999999999999</c:v>
                </c:pt>
                <c:pt idx="4030">
                  <c:v>100.006</c:v>
                </c:pt>
                <c:pt idx="4031">
                  <c:v>100.023</c:v>
                </c:pt>
                <c:pt idx="4032">
                  <c:v>100.04</c:v>
                </c:pt>
                <c:pt idx="4033">
                  <c:v>100.059</c:v>
                </c:pt>
                <c:pt idx="4034">
                  <c:v>100.075</c:v>
                </c:pt>
                <c:pt idx="4035">
                  <c:v>100.092</c:v>
                </c:pt>
                <c:pt idx="4036">
                  <c:v>100.116</c:v>
                </c:pt>
                <c:pt idx="4037">
                  <c:v>100.167</c:v>
                </c:pt>
                <c:pt idx="4038">
                  <c:v>100.23099999999999</c:v>
                </c:pt>
                <c:pt idx="4039">
                  <c:v>100.292</c:v>
                </c:pt>
                <c:pt idx="4040">
                  <c:v>100.337</c:v>
                </c:pt>
                <c:pt idx="4041">
                  <c:v>100.37</c:v>
                </c:pt>
                <c:pt idx="4042">
                  <c:v>100.4</c:v>
                </c:pt>
                <c:pt idx="4043">
                  <c:v>100.438</c:v>
                </c:pt>
                <c:pt idx="4044">
                  <c:v>100.486</c:v>
                </c:pt>
                <c:pt idx="4045">
                  <c:v>100.51900000000001</c:v>
                </c:pt>
                <c:pt idx="4046">
                  <c:v>100.52800000000001</c:v>
                </c:pt>
                <c:pt idx="4047">
                  <c:v>100.52800000000001</c:v>
                </c:pt>
                <c:pt idx="4048">
                  <c:v>100.53</c:v>
                </c:pt>
                <c:pt idx="4049">
                  <c:v>100.539</c:v>
                </c:pt>
                <c:pt idx="4050">
                  <c:v>100.562</c:v>
                </c:pt>
                <c:pt idx="4051">
                  <c:v>100.58799999999999</c:v>
                </c:pt>
                <c:pt idx="4052">
                  <c:v>100.60899999999999</c:v>
                </c:pt>
                <c:pt idx="4053">
                  <c:v>100.631</c:v>
                </c:pt>
                <c:pt idx="4054">
                  <c:v>100.652</c:v>
                </c:pt>
                <c:pt idx="4055">
                  <c:v>100.672</c:v>
                </c:pt>
                <c:pt idx="4056">
                  <c:v>100.69199999999999</c:v>
                </c:pt>
                <c:pt idx="4057">
                  <c:v>100.711</c:v>
                </c:pt>
                <c:pt idx="4058">
                  <c:v>100.73</c:v>
                </c:pt>
                <c:pt idx="4059">
                  <c:v>100.75</c:v>
                </c:pt>
                <c:pt idx="4060">
                  <c:v>100.78700000000001</c:v>
                </c:pt>
                <c:pt idx="4061">
                  <c:v>100.842</c:v>
                </c:pt>
                <c:pt idx="4062">
                  <c:v>100.901</c:v>
                </c:pt>
                <c:pt idx="4063">
                  <c:v>100.959</c:v>
                </c:pt>
                <c:pt idx="4064">
                  <c:v>100.98399999999999</c:v>
                </c:pt>
                <c:pt idx="4065">
                  <c:v>101.001</c:v>
                </c:pt>
                <c:pt idx="4066">
                  <c:v>101.015</c:v>
                </c:pt>
                <c:pt idx="4067">
                  <c:v>101.03</c:v>
                </c:pt>
                <c:pt idx="4068">
                  <c:v>101.04600000000001</c:v>
                </c:pt>
                <c:pt idx="4069">
                  <c:v>101.065</c:v>
                </c:pt>
                <c:pt idx="4070">
                  <c:v>101.086</c:v>
                </c:pt>
                <c:pt idx="4071">
                  <c:v>101.10599999999999</c:v>
                </c:pt>
                <c:pt idx="4072">
                  <c:v>101.124</c:v>
                </c:pt>
                <c:pt idx="4073">
                  <c:v>101.142</c:v>
                </c:pt>
                <c:pt idx="4074">
                  <c:v>101.16</c:v>
                </c:pt>
                <c:pt idx="4075">
                  <c:v>101.17700000000001</c:v>
                </c:pt>
                <c:pt idx="4076">
                  <c:v>101.197</c:v>
                </c:pt>
                <c:pt idx="4077">
                  <c:v>101.233</c:v>
                </c:pt>
                <c:pt idx="4078">
                  <c:v>101.297</c:v>
                </c:pt>
                <c:pt idx="4079">
                  <c:v>101.373</c:v>
                </c:pt>
                <c:pt idx="4080">
                  <c:v>101.444</c:v>
                </c:pt>
                <c:pt idx="4081">
                  <c:v>101.509</c:v>
                </c:pt>
                <c:pt idx="4082">
                  <c:v>101.574</c:v>
                </c:pt>
                <c:pt idx="4083">
                  <c:v>101.63500000000001</c:v>
                </c:pt>
                <c:pt idx="4084">
                  <c:v>101.694</c:v>
                </c:pt>
                <c:pt idx="4085">
                  <c:v>101.749</c:v>
                </c:pt>
                <c:pt idx="4086">
                  <c:v>101.80200000000001</c:v>
                </c:pt>
                <c:pt idx="4087">
                  <c:v>101.804</c:v>
                </c:pt>
                <c:pt idx="4088">
                  <c:v>101.80500000000001</c:v>
                </c:pt>
                <c:pt idx="4089">
                  <c:v>101.80500000000001</c:v>
                </c:pt>
                <c:pt idx="4090">
                  <c:v>101.80800000000001</c:v>
                </c:pt>
                <c:pt idx="4091">
                  <c:v>101.815</c:v>
                </c:pt>
                <c:pt idx="4092">
                  <c:v>101.825</c:v>
                </c:pt>
                <c:pt idx="4093">
                  <c:v>101.84399999999999</c:v>
                </c:pt>
                <c:pt idx="4094">
                  <c:v>101.889</c:v>
                </c:pt>
                <c:pt idx="4095">
                  <c:v>101.95399999999999</c:v>
                </c:pt>
                <c:pt idx="4096">
                  <c:v>102.024</c:v>
                </c:pt>
                <c:pt idx="4097">
                  <c:v>102.093</c:v>
                </c:pt>
                <c:pt idx="4098">
                  <c:v>102.128</c:v>
                </c:pt>
                <c:pt idx="4099">
                  <c:v>102.143</c:v>
                </c:pt>
                <c:pt idx="4100">
                  <c:v>102.148</c:v>
                </c:pt>
                <c:pt idx="4101">
                  <c:v>102.155</c:v>
                </c:pt>
                <c:pt idx="4102">
                  <c:v>102.167</c:v>
                </c:pt>
                <c:pt idx="4103">
                  <c:v>102.181</c:v>
                </c:pt>
                <c:pt idx="4104">
                  <c:v>102.197</c:v>
                </c:pt>
                <c:pt idx="4105">
                  <c:v>102.215</c:v>
                </c:pt>
                <c:pt idx="4106">
                  <c:v>102.233</c:v>
                </c:pt>
                <c:pt idx="4107">
                  <c:v>102.251</c:v>
                </c:pt>
                <c:pt idx="4108">
                  <c:v>102.267</c:v>
                </c:pt>
                <c:pt idx="4109">
                  <c:v>102.285</c:v>
                </c:pt>
                <c:pt idx="4110">
                  <c:v>102.304</c:v>
                </c:pt>
                <c:pt idx="4111">
                  <c:v>102.328</c:v>
                </c:pt>
                <c:pt idx="4112">
                  <c:v>102.386</c:v>
                </c:pt>
                <c:pt idx="4113">
                  <c:v>102.459</c:v>
                </c:pt>
                <c:pt idx="4114">
                  <c:v>102.506</c:v>
                </c:pt>
                <c:pt idx="4115">
                  <c:v>102.524</c:v>
                </c:pt>
                <c:pt idx="4116">
                  <c:v>102.533</c:v>
                </c:pt>
                <c:pt idx="4117">
                  <c:v>102.54900000000001</c:v>
                </c:pt>
                <c:pt idx="4118">
                  <c:v>102.571</c:v>
                </c:pt>
                <c:pt idx="4119">
                  <c:v>102.59399999999999</c:v>
                </c:pt>
                <c:pt idx="4120">
                  <c:v>102.616</c:v>
                </c:pt>
                <c:pt idx="4121">
                  <c:v>102.637</c:v>
                </c:pt>
                <c:pt idx="4122">
                  <c:v>102.65600000000001</c:v>
                </c:pt>
                <c:pt idx="4123">
                  <c:v>102.675</c:v>
                </c:pt>
                <c:pt idx="4124">
                  <c:v>102.694</c:v>
                </c:pt>
                <c:pt idx="4125">
                  <c:v>102.73</c:v>
                </c:pt>
                <c:pt idx="4126">
                  <c:v>102.8</c:v>
                </c:pt>
                <c:pt idx="4127">
                  <c:v>102.855</c:v>
                </c:pt>
                <c:pt idx="4128">
                  <c:v>102.884</c:v>
                </c:pt>
                <c:pt idx="4129">
                  <c:v>102.901</c:v>
                </c:pt>
                <c:pt idx="4130">
                  <c:v>102.914</c:v>
                </c:pt>
                <c:pt idx="4131">
                  <c:v>102.929</c:v>
                </c:pt>
                <c:pt idx="4132">
                  <c:v>102.947</c:v>
                </c:pt>
                <c:pt idx="4133">
                  <c:v>102.968</c:v>
                </c:pt>
                <c:pt idx="4134">
                  <c:v>102.989</c:v>
                </c:pt>
                <c:pt idx="4135">
                  <c:v>103.00700000000001</c:v>
                </c:pt>
                <c:pt idx="4136">
                  <c:v>103.02500000000001</c:v>
                </c:pt>
                <c:pt idx="4137">
                  <c:v>103.042</c:v>
                </c:pt>
                <c:pt idx="4138">
                  <c:v>103.059</c:v>
                </c:pt>
                <c:pt idx="4139">
                  <c:v>103.078</c:v>
                </c:pt>
                <c:pt idx="4140">
                  <c:v>103.11</c:v>
                </c:pt>
                <c:pt idx="4141">
                  <c:v>103.175</c:v>
                </c:pt>
                <c:pt idx="4142">
                  <c:v>103.242</c:v>
                </c:pt>
                <c:pt idx="4143">
                  <c:v>103.289</c:v>
                </c:pt>
                <c:pt idx="4144">
                  <c:v>103.313</c:v>
                </c:pt>
                <c:pt idx="4145">
                  <c:v>103.32299999999999</c:v>
                </c:pt>
                <c:pt idx="4146">
                  <c:v>103.33499999999999</c:v>
                </c:pt>
                <c:pt idx="4147">
                  <c:v>103.351</c:v>
                </c:pt>
                <c:pt idx="4148">
                  <c:v>103.36799999999999</c:v>
                </c:pt>
                <c:pt idx="4149">
                  <c:v>103.38800000000001</c:v>
                </c:pt>
                <c:pt idx="4150">
                  <c:v>103.40600000000001</c:v>
                </c:pt>
                <c:pt idx="4151">
                  <c:v>103.42400000000001</c:v>
                </c:pt>
                <c:pt idx="4152">
                  <c:v>103.441</c:v>
                </c:pt>
                <c:pt idx="4153">
                  <c:v>103.458</c:v>
                </c:pt>
                <c:pt idx="4154">
                  <c:v>103.474</c:v>
                </c:pt>
                <c:pt idx="4155">
                  <c:v>103.506</c:v>
                </c:pt>
                <c:pt idx="4156">
                  <c:v>103.572</c:v>
                </c:pt>
                <c:pt idx="4157">
                  <c:v>103.64700000000001</c:v>
                </c:pt>
                <c:pt idx="4158">
                  <c:v>103.70699999999999</c:v>
                </c:pt>
                <c:pt idx="4159">
                  <c:v>103.733</c:v>
                </c:pt>
                <c:pt idx="4160">
                  <c:v>103.74299999999999</c:v>
                </c:pt>
                <c:pt idx="4161">
                  <c:v>103.754</c:v>
                </c:pt>
                <c:pt idx="4162">
                  <c:v>103.765</c:v>
                </c:pt>
                <c:pt idx="4163">
                  <c:v>103.779</c:v>
                </c:pt>
                <c:pt idx="4164">
                  <c:v>103.79600000000001</c:v>
                </c:pt>
                <c:pt idx="4165">
                  <c:v>103.816</c:v>
                </c:pt>
                <c:pt idx="4166">
                  <c:v>103.83499999999999</c:v>
                </c:pt>
                <c:pt idx="4167">
                  <c:v>103.854</c:v>
                </c:pt>
                <c:pt idx="4168">
                  <c:v>103.873</c:v>
                </c:pt>
                <c:pt idx="4169">
                  <c:v>103.892</c:v>
                </c:pt>
                <c:pt idx="4170">
                  <c:v>103.90900000000001</c:v>
                </c:pt>
                <c:pt idx="4171">
                  <c:v>103.92700000000001</c:v>
                </c:pt>
                <c:pt idx="4172">
                  <c:v>103.958</c:v>
                </c:pt>
                <c:pt idx="4173">
                  <c:v>104.01300000000001</c:v>
                </c:pt>
                <c:pt idx="4174">
                  <c:v>104.04900000000001</c:v>
                </c:pt>
                <c:pt idx="4175">
                  <c:v>104.057</c:v>
                </c:pt>
                <c:pt idx="4176">
                  <c:v>104.068</c:v>
                </c:pt>
                <c:pt idx="4177">
                  <c:v>104.081</c:v>
                </c:pt>
                <c:pt idx="4178">
                  <c:v>104.099</c:v>
                </c:pt>
                <c:pt idx="4179">
                  <c:v>104.119</c:v>
                </c:pt>
                <c:pt idx="4180">
                  <c:v>104.139</c:v>
                </c:pt>
                <c:pt idx="4181">
                  <c:v>104.158</c:v>
                </c:pt>
                <c:pt idx="4182">
                  <c:v>104.17700000000001</c:v>
                </c:pt>
                <c:pt idx="4183">
                  <c:v>104.194</c:v>
                </c:pt>
                <c:pt idx="4184">
                  <c:v>104.218</c:v>
                </c:pt>
                <c:pt idx="4185">
                  <c:v>104.267</c:v>
                </c:pt>
                <c:pt idx="4186">
                  <c:v>104.327</c:v>
                </c:pt>
                <c:pt idx="4187">
                  <c:v>104.374</c:v>
                </c:pt>
                <c:pt idx="4188">
                  <c:v>104.40300000000001</c:v>
                </c:pt>
                <c:pt idx="4189">
                  <c:v>104.417</c:v>
                </c:pt>
                <c:pt idx="4190">
                  <c:v>104.429</c:v>
                </c:pt>
                <c:pt idx="4191">
                  <c:v>104.446</c:v>
                </c:pt>
                <c:pt idx="4192">
                  <c:v>104.468</c:v>
                </c:pt>
                <c:pt idx="4193">
                  <c:v>104.49</c:v>
                </c:pt>
                <c:pt idx="4194">
                  <c:v>104.511</c:v>
                </c:pt>
                <c:pt idx="4195">
                  <c:v>104.53</c:v>
                </c:pt>
                <c:pt idx="4196">
                  <c:v>104.548</c:v>
                </c:pt>
                <c:pt idx="4197">
                  <c:v>104.56699999999999</c:v>
                </c:pt>
                <c:pt idx="4198">
                  <c:v>104.587</c:v>
                </c:pt>
                <c:pt idx="4199">
                  <c:v>104.63</c:v>
                </c:pt>
                <c:pt idx="4200">
                  <c:v>104.70399999999999</c:v>
                </c:pt>
                <c:pt idx="4201">
                  <c:v>104.77</c:v>
                </c:pt>
                <c:pt idx="4202">
                  <c:v>104.801</c:v>
                </c:pt>
                <c:pt idx="4203">
                  <c:v>104.82299999999999</c:v>
                </c:pt>
                <c:pt idx="4204">
                  <c:v>104.834</c:v>
                </c:pt>
                <c:pt idx="4205">
                  <c:v>104.848</c:v>
                </c:pt>
                <c:pt idx="4206">
                  <c:v>104.86499999999999</c:v>
                </c:pt>
                <c:pt idx="4207">
                  <c:v>104.88500000000001</c:v>
                </c:pt>
                <c:pt idx="4208">
                  <c:v>104.90600000000001</c:v>
                </c:pt>
                <c:pt idx="4209">
                  <c:v>104.92400000000001</c:v>
                </c:pt>
                <c:pt idx="4210">
                  <c:v>104.943</c:v>
                </c:pt>
                <c:pt idx="4211">
                  <c:v>104.962</c:v>
                </c:pt>
                <c:pt idx="4212">
                  <c:v>104.994</c:v>
                </c:pt>
                <c:pt idx="4213">
                  <c:v>105.05800000000001</c:v>
                </c:pt>
                <c:pt idx="4214">
                  <c:v>105.13500000000001</c:v>
                </c:pt>
                <c:pt idx="4215">
                  <c:v>105.202</c:v>
                </c:pt>
                <c:pt idx="4216">
                  <c:v>105.262</c:v>
                </c:pt>
                <c:pt idx="4217">
                  <c:v>105.321</c:v>
                </c:pt>
                <c:pt idx="4218">
                  <c:v>105.34099999999999</c:v>
                </c:pt>
                <c:pt idx="4219">
                  <c:v>105.34099999999999</c:v>
                </c:pt>
                <c:pt idx="4220">
                  <c:v>105.34699999999999</c:v>
                </c:pt>
                <c:pt idx="4221">
                  <c:v>105.358</c:v>
                </c:pt>
                <c:pt idx="4222">
                  <c:v>105.371</c:v>
                </c:pt>
                <c:pt idx="4223">
                  <c:v>105.386</c:v>
                </c:pt>
                <c:pt idx="4224">
                  <c:v>105.405</c:v>
                </c:pt>
                <c:pt idx="4225">
                  <c:v>105.425</c:v>
                </c:pt>
                <c:pt idx="4226">
                  <c:v>105.44499999999999</c:v>
                </c:pt>
                <c:pt idx="4227">
                  <c:v>105.464</c:v>
                </c:pt>
                <c:pt idx="4228">
                  <c:v>105.483</c:v>
                </c:pt>
                <c:pt idx="4229">
                  <c:v>105.501</c:v>
                </c:pt>
                <c:pt idx="4230">
                  <c:v>105.521</c:v>
                </c:pt>
                <c:pt idx="4231">
                  <c:v>105.55200000000001</c:v>
                </c:pt>
                <c:pt idx="4232">
                  <c:v>105.61199999999999</c:v>
                </c:pt>
                <c:pt idx="4233">
                  <c:v>105.691</c:v>
                </c:pt>
                <c:pt idx="4234">
                  <c:v>105.76900000000001</c:v>
                </c:pt>
                <c:pt idx="4235">
                  <c:v>105.84699999999999</c:v>
                </c:pt>
                <c:pt idx="4236">
                  <c:v>105.861</c:v>
                </c:pt>
                <c:pt idx="4237">
                  <c:v>105.872</c:v>
                </c:pt>
                <c:pt idx="4238">
                  <c:v>105.899</c:v>
                </c:pt>
                <c:pt idx="4239">
                  <c:v>105.94</c:v>
                </c:pt>
                <c:pt idx="4240">
                  <c:v>105.974</c:v>
                </c:pt>
                <c:pt idx="4241">
                  <c:v>105.99299999999999</c:v>
                </c:pt>
                <c:pt idx="4242">
                  <c:v>106.001</c:v>
                </c:pt>
                <c:pt idx="4243">
                  <c:v>106.01</c:v>
                </c:pt>
                <c:pt idx="4244">
                  <c:v>106.021</c:v>
                </c:pt>
                <c:pt idx="4245">
                  <c:v>106.033</c:v>
                </c:pt>
                <c:pt idx="4246">
                  <c:v>106.048</c:v>
                </c:pt>
                <c:pt idx="4247">
                  <c:v>106.06699999999999</c:v>
                </c:pt>
                <c:pt idx="4248">
                  <c:v>106.087</c:v>
                </c:pt>
                <c:pt idx="4249">
                  <c:v>106.108</c:v>
                </c:pt>
                <c:pt idx="4250">
                  <c:v>106.128</c:v>
                </c:pt>
                <c:pt idx="4251">
                  <c:v>106.148</c:v>
                </c:pt>
                <c:pt idx="4252">
                  <c:v>106.167</c:v>
                </c:pt>
                <c:pt idx="4253">
                  <c:v>106.18600000000001</c:v>
                </c:pt>
                <c:pt idx="4254">
                  <c:v>106.209</c:v>
                </c:pt>
                <c:pt idx="4255">
                  <c:v>106.251</c:v>
                </c:pt>
                <c:pt idx="4256">
                  <c:v>106.333</c:v>
                </c:pt>
                <c:pt idx="4257">
                  <c:v>106.404</c:v>
                </c:pt>
                <c:pt idx="4258">
                  <c:v>106.43</c:v>
                </c:pt>
                <c:pt idx="4259">
                  <c:v>106.44499999999999</c:v>
                </c:pt>
                <c:pt idx="4260">
                  <c:v>106.45699999999999</c:v>
                </c:pt>
                <c:pt idx="4261">
                  <c:v>106.468</c:v>
                </c:pt>
                <c:pt idx="4262">
                  <c:v>106.479</c:v>
                </c:pt>
                <c:pt idx="4263">
                  <c:v>106.492</c:v>
                </c:pt>
                <c:pt idx="4264">
                  <c:v>106.51</c:v>
                </c:pt>
                <c:pt idx="4265">
                  <c:v>106.53</c:v>
                </c:pt>
                <c:pt idx="4266">
                  <c:v>106.55</c:v>
                </c:pt>
                <c:pt idx="4267">
                  <c:v>106.571</c:v>
                </c:pt>
                <c:pt idx="4268">
                  <c:v>106.59099999999999</c:v>
                </c:pt>
                <c:pt idx="4269">
                  <c:v>106.611</c:v>
                </c:pt>
                <c:pt idx="4270">
                  <c:v>106.63</c:v>
                </c:pt>
                <c:pt idx="4271">
                  <c:v>106.649</c:v>
                </c:pt>
                <c:pt idx="4272">
                  <c:v>106.67700000000001</c:v>
                </c:pt>
                <c:pt idx="4273">
                  <c:v>106.72499999999999</c:v>
                </c:pt>
                <c:pt idx="4274">
                  <c:v>106.78400000000001</c:v>
                </c:pt>
                <c:pt idx="4275">
                  <c:v>106.845</c:v>
                </c:pt>
                <c:pt idx="4276">
                  <c:v>106.89</c:v>
                </c:pt>
                <c:pt idx="4277">
                  <c:v>106.919</c:v>
                </c:pt>
                <c:pt idx="4278">
                  <c:v>106.947</c:v>
                </c:pt>
                <c:pt idx="4279">
                  <c:v>106.97799999999999</c:v>
                </c:pt>
                <c:pt idx="4280">
                  <c:v>107.001</c:v>
                </c:pt>
                <c:pt idx="4281">
                  <c:v>107.01600000000001</c:v>
                </c:pt>
                <c:pt idx="4282">
                  <c:v>107.026</c:v>
                </c:pt>
                <c:pt idx="4283">
                  <c:v>107.03400000000001</c:v>
                </c:pt>
                <c:pt idx="4284">
                  <c:v>107.044</c:v>
                </c:pt>
                <c:pt idx="4285">
                  <c:v>107.05500000000001</c:v>
                </c:pt>
                <c:pt idx="4286">
                  <c:v>107.072</c:v>
                </c:pt>
                <c:pt idx="4287">
                  <c:v>107.09099999999999</c:v>
                </c:pt>
                <c:pt idx="4288">
                  <c:v>107.111</c:v>
                </c:pt>
                <c:pt idx="4289">
                  <c:v>107.129</c:v>
                </c:pt>
                <c:pt idx="4290">
                  <c:v>107.14700000000001</c:v>
                </c:pt>
                <c:pt idx="4291">
                  <c:v>107.16500000000001</c:v>
                </c:pt>
                <c:pt idx="4292">
                  <c:v>107.18</c:v>
                </c:pt>
                <c:pt idx="4293">
                  <c:v>107.19799999999999</c:v>
                </c:pt>
                <c:pt idx="4294">
                  <c:v>107.23699999999999</c:v>
                </c:pt>
                <c:pt idx="4295">
                  <c:v>107.297</c:v>
                </c:pt>
                <c:pt idx="4296">
                  <c:v>107.352</c:v>
                </c:pt>
                <c:pt idx="4297">
                  <c:v>107.396</c:v>
                </c:pt>
                <c:pt idx="4298">
                  <c:v>107.42400000000001</c:v>
                </c:pt>
                <c:pt idx="4299">
                  <c:v>107.43600000000001</c:v>
                </c:pt>
                <c:pt idx="4300">
                  <c:v>107.446</c:v>
                </c:pt>
                <c:pt idx="4301">
                  <c:v>107.45699999999999</c:v>
                </c:pt>
                <c:pt idx="4302">
                  <c:v>107.47</c:v>
                </c:pt>
                <c:pt idx="4303">
                  <c:v>107.485</c:v>
                </c:pt>
                <c:pt idx="4304">
                  <c:v>107.501</c:v>
                </c:pt>
                <c:pt idx="4305">
                  <c:v>107.52</c:v>
                </c:pt>
                <c:pt idx="4306">
                  <c:v>107.54</c:v>
                </c:pt>
                <c:pt idx="4307">
                  <c:v>107.559</c:v>
                </c:pt>
                <c:pt idx="4308">
                  <c:v>107.57599999999999</c:v>
                </c:pt>
                <c:pt idx="4309">
                  <c:v>107.59399999999999</c:v>
                </c:pt>
                <c:pt idx="4310">
                  <c:v>107.613</c:v>
                </c:pt>
                <c:pt idx="4311">
                  <c:v>107.631</c:v>
                </c:pt>
                <c:pt idx="4312">
                  <c:v>107.657</c:v>
                </c:pt>
                <c:pt idx="4313">
                  <c:v>107.70699999999999</c:v>
                </c:pt>
                <c:pt idx="4314">
                  <c:v>107.783</c:v>
                </c:pt>
                <c:pt idx="4315">
                  <c:v>107.845</c:v>
                </c:pt>
                <c:pt idx="4316">
                  <c:v>107.871</c:v>
                </c:pt>
                <c:pt idx="4317">
                  <c:v>107.88500000000001</c:v>
                </c:pt>
                <c:pt idx="4318">
                  <c:v>107.902</c:v>
                </c:pt>
                <c:pt idx="4319">
                  <c:v>107.914</c:v>
                </c:pt>
                <c:pt idx="4320">
                  <c:v>107.929</c:v>
                </c:pt>
                <c:pt idx="4321">
                  <c:v>107.949</c:v>
                </c:pt>
                <c:pt idx="4322">
                  <c:v>107.96899999999999</c:v>
                </c:pt>
                <c:pt idx="4323">
                  <c:v>107.989</c:v>
                </c:pt>
                <c:pt idx="4324">
                  <c:v>108.008</c:v>
                </c:pt>
                <c:pt idx="4325">
                  <c:v>108.027</c:v>
                </c:pt>
                <c:pt idx="4326">
                  <c:v>108.044</c:v>
                </c:pt>
                <c:pt idx="4327">
                  <c:v>108.06</c:v>
                </c:pt>
                <c:pt idx="4328">
                  <c:v>108.08199999999999</c:v>
                </c:pt>
                <c:pt idx="4329">
                  <c:v>108.125</c:v>
                </c:pt>
                <c:pt idx="4330">
                  <c:v>108.18</c:v>
                </c:pt>
                <c:pt idx="4331">
                  <c:v>108.215</c:v>
                </c:pt>
                <c:pt idx="4332">
                  <c:v>108.227</c:v>
                </c:pt>
                <c:pt idx="4333">
                  <c:v>108.235</c:v>
                </c:pt>
                <c:pt idx="4334">
                  <c:v>108.246</c:v>
                </c:pt>
                <c:pt idx="4335">
                  <c:v>108.258</c:v>
                </c:pt>
                <c:pt idx="4336">
                  <c:v>108.271</c:v>
                </c:pt>
                <c:pt idx="4337">
                  <c:v>108.286</c:v>
                </c:pt>
                <c:pt idx="4338">
                  <c:v>108.30200000000001</c:v>
                </c:pt>
                <c:pt idx="4339">
                  <c:v>108.32</c:v>
                </c:pt>
                <c:pt idx="4340">
                  <c:v>108.34099999999999</c:v>
                </c:pt>
                <c:pt idx="4341">
                  <c:v>108.36199999999999</c:v>
                </c:pt>
                <c:pt idx="4342">
                  <c:v>108.38200000000001</c:v>
                </c:pt>
                <c:pt idx="4343">
                  <c:v>108.4</c:v>
                </c:pt>
                <c:pt idx="4344">
                  <c:v>108.419</c:v>
                </c:pt>
                <c:pt idx="4345">
                  <c:v>108.437</c:v>
                </c:pt>
                <c:pt idx="4346">
                  <c:v>108.46</c:v>
                </c:pt>
                <c:pt idx="4347">
                  <c:v>108.509</c:v>
                </c:pt>
                <c:pt idx="4348">
                  <c:v>108.58799999999999</c:v>
                </c:pt>
                <c:pt idx="4349">
                  <c:v>108.655</c:v>
                </c:pt>
                <c:pt idx="4350">
                  <c:v>108.67400000000001</c:v>
                </c:pt>
                <c:pt idx="4351">
                  <c:v>108.68300000000001</c:v>
                </c:pt>
                <c:pt idx="4352">
                  <c:v>108.693</c:v>
                </c:pt>
                <c:pt idx="4353">
                  <c:v>108.703</c:v>
                </c:pt>
                <c:pt idx="4354">
                  <c:v>108.71599999999999</c:v>
                </c:pt>
                <c:pt idx="4355">
                  <c:v>108.73099999999999</c:v>
                </c:pt>
                <c:pt idx="4356">
                  <c:v>108.748</c:v>
                </c:pt>
                <c:pt idx="4357">
                  <c:v>108.767</c:v>
                </c:pt>
                <c:pt idx="4358">
                  <c:v>108.786</c:v>
                </c:pt>
                <c:pt idx="4359">
                  <c:v>108.80500000000001</c:v>
                </c:pt>
                <c:pt idx="4360">
                  <c:v>108.82299999999999</c:v>
                </c:pt>
                <c:pt idx="4361">
                  <c:v>108.84</c:v>
                </c:pt>
                <c:pt idx="4362">
                  <c:v>108.857</c:v>
                </c:pt>
                <c:pt idx="4363">
                  <c:v>108.879</c:v>
                </c:pt>
                <c:pt idx="4364">
                  <c:v>108.928</c:v>
                </c:pt>
                <c:pt idx="4365">
                  <c:v>109</c:v>
                </c:pt>
                <c:pt idx="4366">
                  <c:v>109.045</c:v>
                </c:pt>
                <c:pt idx="4367">
                  <c:v>109.063</c:v>
                </c:pt>
                <c:pt idx="4368">
                  <c:v>109.07899999999999</c:v>
                </c:pt>
                <c:pt idx="4369">
                  <c:v>109.093</c:v>
                </c:pt>
                <c:pt idx="4370">
                  <c:v>109.10299999999999</c:v>
                </c:pt>
                <c:pt idx="4371">
                  <c:v>109.11199999999999</c:v>
                </c:pt>
                <c:pt idx="4372">
                  <c:v>109.123</c:v>
                </c:pt>
                <c:pt idx="4373">
                  <c:v>109.136</c:v>
                </c:pt>
                <c:pt idx="4374">
                  <c:v>109.15</c:v>
                </c:pt>
                <c:pt idx="4375">
                  <c:v>109.164</c:v>
                </c:pt>
                <c:pt idx="4376">
                  <c:v>109.179</c:v>
                </c:pt>
                <c:pt idx="4377">
                  <c:v>109.194</c:v>
                </c:pt>
                <c:pt idx="4378">
                  <c:v>109.209</c:v>
                </c:pt>
                <c:pt idx="4379">
                  <c:v>109.22799999999999</c:v>
                </c:pt>
                <c:pt idx="4380">
                  <c:v>109.249</c:v>
                </c:pt>
                <c:pt idx="4381">
                  <c:v>109.26600000000001</c:v>
                </c:pt>
                <c:pt idx="4382">
                  <c:v>109.28400000000001</c:v>
                </c:pt>
                <c:pt idx="4383">
                  <c:v>109.30200000000001</c:v>
                </c:pt>
                <c:pt idx="4384">
                  <c:v>109.319</c:v>
                </c:pt>
                <c:pt idx="4385">
                  <c:v>109.337</c:v>
                </c:pt>
                <c:pt idx="4386">
                  <c:v>109.376</c:v>
                </c:pt>
                <c:pt idx="4387">
                  <c:v>109.45</c:v>
                </c:pt>
                <c:pt idx="4388">
                  <c:v>109.509</c:v>
                </c:pt>
                <c:pt idx="4389">
                  <c:v>109.53100000000001</c:v>
                </c:pt>
                <c:pt idx="4390">
                  <c:v>109.54600000000001</c:v>
                </c:pt>
                <c:pt idx="4391">
                  <c:v>109.56</c:v>
                </c:pt>
                <c:pt idx="4392">
                  <c:v>109.57599999999999</c:v>
                </c:pt>
                <c:pt idx="4393">
                  <c:v>109.599</c:v>
                </c:pt>
                <c:pt idx="4394">
                  <c:v>109.623</c:v>
                </c:pt>
                <c:pt idx="4395">
                  <c:v>109.639</c:v>
                </c:pt>
                <c:pt idx="4396">
                  <c:v>109.648</c:v>
                </c:pt>
                <c:pt idx="4397">
                  <c:v>109.65900000000001</c:v>
                </c:pt>
                <c:pt idx="4398">
                  <c:v>109.67100000000001</c:v>
                </c:pt>
                <c:pt idx="4399">
                  <c:v>109.68600000000001</c:v>
                </c:pt>
                <c:pt idx="4400">
                  <c:v>109.703</c:v>
                </c:pt>
                <c:pt idx="4401">
                  <c:v>109.723</c:v>
                </c:pt>
                <c:pt idx="4402">
                  <c:v>109.742</c:v>
                </c:pt>
                <c:pt idx="4403">
                  <c:v>109.758</c:v>
                </c:pt>
                <c:pt idx="4404">
                  <c:v>109.77500000000001</c:v>
                </c:pt>
                <c:pt idx="4405">
                  <c:v>109.79300000000001</c:v>
                </c:pt>
                <c:pt idx="4406">
                  <c:v>109.81</c:v>
                </c:pt>
                <c:pt idx="4407">
                  <c:v>109.831</c:v>
                </c:pt>
                <c:pt idx="4408">
                  <c:v>109.857</c:v>
                </c:pt>
                <c:pt idx="4409">
                  <c:v>109.877</c:v>
                </c:pt>
                <c:pt idx="4410">
                  <c:v>109.889</c:v>
                </c:pt>
                <c:pt idx="4411">
                  <c:v>109.9</c:v>
                </c:pt>
                <c:pt idx="4412">
                  <c:v>109.91</c:v>
                </c:pt>
                <c:pt idx="4413">
                  <c:v>109.923</c:v>
                </c:pt>
                <c:pt idx="4414">
                  <c:v>109.93600000000001</c:v>
                </c:pt>
                <c:pt idx="4415">
                  <c:v>109.95</c:v>
                </c:pt>
                <c:pt idx="4416">
                  <c:v>109.964</c:v>
                </c:pt>
                <c:pt idx="4417">
                  <c:v>109.979</c:v>
                </c:pt>
                <c:pt idx="4418">
                  <c:v>109.99299999999999</c:v>
                </c:pt>
                <c:pt idx="4419">
                  <c:v>110.008</c:v>
                </c:pt>
                <c:pt idx="4420">
                  <c:v>110.02200000000001</c:v>
                </c:pt>
                <c:pt idx="4421">
                  <c:v>110.036</c:v>
                </c:pt>
                <c:pt idx="4422">
                  <c:v>110.051</c:v>
                </c:pt>
                <c:pt idx="4423">
                  <c:v>110.065</c:v>
                </c:pt>
                <c:pt idx="4424">
                  <c:v>110.08</c:v>
                </c:pt>
                <c:pt idx="4425">
                  <c:v>110.095</c:v>
                </c:pt>
                <c:pt idx="4426">
                  <c:v>110.11</c:v>
                </c:pt>
                <c:pt idx="4427">
                  <c:v>110.131</c:v>
                </c:pt>
                <c:pt idx="4428">
                  <c:v>110.158</c:v>
                </c:pt>
                <c:pt idx="4429">
                  <c:v>110.179</c:v>
                </c:pt>
                <c:pt idx="4430">
                  <c:v>110.2</c:v>
                </c:pt>
                <c:pt idx="4431">
                  <c:v>110.22</c:v>
                </c:pt>
                <c:pt idx="4432">
                  <c:v>110.24</c:v>
                </c:pt>
                <c:pt idx="4433">
                  <c:v>110.259</c:v>
                </c:pt>
                <c:pt idx="4434">
                  <c:v>110.279</c:v>
                </c:pt>
                <c:pt idx="4435">
                  <c:v>110.29900000000001</c:v>
                </c:pt>
                <c:pt idx="4436">
                  <c:v>110.319</c:v>
                </c:pt>
                <c:pt idx="4437">
                  <c:v>110.33799999999999</c:v>
                </c:pt>
                <c:pt idx="4438">
                  <c:v>110.369</c:v>
                </c:pt>
                <c:pt idx="4439">
                  <c:v>110.384</c:v>
                </c:pt>
                <c:pt idx="4440">
                  <c:v>110.408</c:v>
                </c:pt>
                <c:pt idx="4441">
                  <c:v>110.434</c:v>
                </c:pt>
                <c:pt idx="4442">
                  <c:v>110.47</c:v>
                </c:pt>
                <c:pt idx="4443">
                  <c:v>110.503</c:v>
                </c:pt>
                <c:pt idx="4444">
                  <c:v>110.53400000000001</c:v>
                </c:pt>
                <c:pt idx="4445">
                  <c:v>110.587</c:v>
                </c:pt>
                <c:pt idx="4446">
                  <c:v>110.673</c:v>
                </c:pt>
                <c:pt idx="4447">
                  <c:v>110.767</c:v>
                </c:pt>
                <c:pt idx="4448">
                  <c:v>110.857</c:v>
                </c:pt>
                <c:pt idx="4449">
                  <c:v>110.89400000000001</c:v>
                </c:pt>
                <c:pt idx="4450">
                  <c:v>110.90900000000001</c:v>
                </c:pt>
                <c:pt idx="4451">
                  <c:v>110.926</c:v>
                </c:pt>
                <c:pt idx="4452">
                  <c:v>110.946</c:v>
                </c:pt>
                <c:pt idx="4453">
                  <c:v>110.964</c:v>
                </c:pt>
                <c:pt idx="4454">
                  <c:v>110.983</c:v>
                </c:pt>
                <c:pt idx="4455">
                  <c:v>111.003</c:v>
                </c:pt>
                <c:pt idx="4456">
                  <c:v>111.023</c:v>
                </c:pt>
                <c:pt idx="4457">
                  <c:v>111.042</c:v>
                </c:pt>
                <c:pt idx="4458">
                  <c:v>111.063</c:v>
                </c:pt>
                <c:pt idx="4459">
                  <c:v>111.083</c:v>
                </c:pt>
                <c:pt idx="4460">
                  <c:v>111.10599999999999</c:v>
                </c:pt>
                <c:pt idx="4461">
                  <c:v>111.145</c:v>
                </c:pt>
                <c:pt idx="4462">
                  <c:v>111.21899999999999</c:v>
                </c:pt>
                <c:pt idx="4463">
                  <c:v>111.30200000000001</c:v>
                </c:pt>
                <c:pt idx="4464">
                  <c:v>111.333</c:v>
                </c:pt>
                <c:pt idx="4465">
                  <c:v>111.355</c:v>
                </c:pt>
                <c:pt idx="4466">
                  <c:v>111.389</c:v>
                </c:pt>
                <c:pt idx="4467">
                  <c:v>111.40600000000001</c:v>
                </c:pt>
                <c:pt idx="4468">
                  <c:v>111.432</c:v>
                </c:pt>
                <c:pt idx="4469">
                  <c:v>111.468</c:v>
                </c:pt>
                <c:pt idx="4470">
                  <c:v>111.495</c:v>
                </c:pt>
                <c:pt idx="4471">
                  <c:v>111.518</c:v>
                </c:pt>
                <c:pt idx="4472">
                  <c:v>111.538</c:v>
                </c:pt>
                <c:pt idx="4473">
                  <c:v>111.559</c:v>
                </c:pt>
                <c:pt idx="4474">
                  <c:v>111.596</c:v>
                </c:pt>
                <c:pt idx="4475">
                  <c:v>111.666</c:v>
                </c:pt>
                <c:pt idx="4476">
                  <c:v>111.73399999999999</c:v>
                </c:pt>
                <c:pt idx="4477">
                  <c:v>111.758</c:v>
                </c:pt>
                <c:pt idx="4478">
                  <c:v>111.783</c:v>
                </c:pt>
                <c:pt idx="4479">
                  <c:v>111.836</c:v>
                </c:pt>
                <c:pt idx="4480">
                  <c:v>111.92400000000001</c:v>
                </c:pt>
                <c:pt idx="4481">
                  <c:v>112.01600000000001</c:v>
                </c:pt>
                <c:pt idx="4482">
                  <c:v>112.068</c:v>
                </c:pt>
                <c:pt idx="4483">
                  <c:v>112.084</c:v>
                </c:pt>
                <c:pt idx="4484">
                  <c:v>112.09099999999999</c:v>
                </c:pt>
                <c:pt idx="4485">
                  <c:v>112.102</c:v>
                </c:pt>
                <c:pt idx="4486">
                  <c:v>112.119</c:v>
                </c:pt>
                <c:pt idx="4487">
                  <c:v>112.14100000000001</c:v>
                </c:pt>
                <c:pt idx="4488">
                  <c:v>112.16</c:v>
                </c:pt>
                <c:pt idx="4489">
                  <c:v>112.178</c:v>
                </c:pt>
                <c:pt idx="4490">
                  <c:v>112.197</c:v>
                </c:pt>
                <c:pt idx="4491">
                  <c:v>112.21599999999999</c:v>
                </c:pt>
                <c:pt idx="4492">
                  <c:v>112.23399999999999</c:v>
                </c:pt>
                <c:pt idx="4493">
                  <c:v>112.253</c:v>
                </c:pt>
                <c:pt idx="4494">
                  <c:v>112.27800000000001</c:v>
                </c:pt>
                <c:pt idx="4495">
                  <c:v>112.34</c:v>
                </c:pt>
                <c:pt idx="4496">
                  <c:v>112.42400000000001</c:v>
                </c:pt>
                <c:pt idx="4497">
                  <c:v>112.502</c:v>
                </c:pt>
                <c:pt idx="4498">
                  <c:v>112.52200000000001</c:v>
                </c:pt>
                <c:pt idx="4499">
                  <c:v>112.532</c:v>
                </c:pt>
                <c:pt idx="4500">
                  <c:v>112.545</c:v>
                </c:pt>
                <c:pt idx="4501">
                  <c:v>112.56100000000001</c:v>
                </c:pt>
                <c:pt idx="4502">
                  <c:v>112.578</c:v>
                </c:pt>
                <c:pt idx="4503">
                  <c:v>112.595</c:v>
                </c:pt>
                <c:pt idx="4504">
                  <c:v>112.614</c:v>
                </c:pt>
                <c:pt idx="4505">
                  <c:v>112.633</c:v>
                </c:pt>
                <c:pt idx="4506">
                  <c:v>112.654</c:v>
                </c:pt>
                <c:pt idx="4507">
                  <c:v>112.673</c:v>
                </c:pt>
                <c:pt idx="4508">
                  <c:v>112.69</c:v>
                </c:pt>
                <c:pt idx="4509">
                  <c:v>112.708</c:v>
                </c:pt>
                <c:pt idx="4510">
                  <c:v>112.726</c:v>
                </c:pt>
                <c:pt idx="4511">
                  <c:v>112.748</c:v>
                </c:pt>
                <c:pt idx="4512">
                  <c:v>112.795</c:v>
                </c:pt>
                <c:pt idx="4513">
                  <c:v>112.863</c:v>
                </c:pt>
                <c:pt idx="4514">
                  <c:v>112.929</c:v>
                </c:pt>
                <c:pt idx="4515">
                  <c:v>112.976</c:v>
                </c:pt>
                <c:pt idx="4516">
                  <c:v>112.998</c:v>
                </c:pt>
                <c:pt idx="4517">
                  <c:v>113.008</c:v>
                </c:pt>
                <c:pt idx="4518">
                  <c:v>113.018</c:v>
                </c:pt>
                <c:pt idx="4519">
                  <c:v>113.03</c:v>
                </c:pt>
                <c:pt idx="4520">
                  <c:v>113.04600000000001</c:v>
                </c:pt>
                <c:pt idx="4521">
                  <c:v>113.06100000000001</c:v>
                </c:pt>
                <c:pt idx="4522">
                  <c:v>113.078</c:v>
                </c:pt>
                <c:pt idx="4523">
                  <c:v>113.09699999999999</c:v>
                </c:pt>
                <c:pt idx="4524">
                  <c:v>113.117</c:v>
                </c:pt>
                <c:pt idx="4525">
                  <c:v>113.13500000000001</c:v>
                </c:pt>
                <c:pt idx="4526">
                  <c:v>113.15300000000001</c:v>
                </c:pt>
                <c:pt idx="4527">
                  <c:v>113.172</c:v>
                </c:pt>
                <c:pt idx="4528">
                  <c:v>113.191</c:v>
                </c:pt>
                <c:pt idx="4529">
                  <c:v>113.20699999999999</c:v>
                </c:pt>
                <c:pt idx="4530">
                  <c:v>113.223</c:v>
                </c:pt>
                <c:pt idx="4531">
                  <c:v>113.24</c:v>
                </c:pt>
                <c:pt idx="4532">
                  <c:v>113.273</c:v>
                </c:pt>
                <c:pt idx="4533">
                  <c:v>113.339</c:v>
                </c:pt>
                <c:pt idx="4534">
                  <c:v>113.407</c:v>
                </c:pt>
                <c:pt idx="4535">
                  <c:v>113.446</c:v>
                </c:pt>
                <c:pt idx="4536">
                  <c:v>113.47</c:v>
                </c:pt>
                <c:pt idx="4537">
                  <c:v>113.48399999999999</c:v>
                </c:pt>
                <c:pt idx="4538">
                  <c:v>113.497</c:v>
                </c:pt>
                <c:pt idx="4539">
                  <c:v>113.518</c:v>
                </c:pt>
                <c:pt idx="4540">
                  <c:v>113.541</c:v>
                </c:pt>
                <c:pt idx="4541">
                  <c:v>113.563</c:v>
                </c:pt>
                <c:pt idx="4542">
                  <c:v>113.583</c:v>
                </c:pt>
                <c:pt idx="4543">
                  <c:v>113.602</c:v>
                </c:pt>
                <c:pt idx="4544">
                  <c:v>113.619</c:v>
                </c:pt>
                <c:pt idx="4545">
                  <c:v>113.64100000000001</c:v>
                </c:pt>
                <c:pt idx="4546">
                  <c:v>113.682</c:v>
                </c:pt>
                <c:pt idx="4547">
                  <c:v>113.755</c:v>
                </c:pt>
                <c:pt idx="4548">
                  <c:v>113.81</c:v>
                </c:pt>
                <c:pt idx="4549">
                  <c:v>113.815</c:v>
                </c:pt>
                <c:pt idx="4550">
                  <c:v>113.831</c:v>
                </c:pt>
                <c:pt idx="4551">
                  <c:v>113.85</c:v>
                </c:pt>
                <c:pt idx="4552">
                  <c:v>113.866</c:v>
                </c:pt>
                <c:pt idx="4553">
                  <c:v>113.884</c:v>
                </c:pt>
                <c:pt idx="4554">
                  <c:v>113.904</c:v>
                </c:pt>
                <c:pt idx="4555">
                  <c:v>113.92100000000001</c:v>
                </c:pt>
                <c:pt idx="4556">
                  <c:v>113.93899999999999</c:v>
                </c:pt>
                <c:pt idx="4557">
                  <c:v>113.958</c:v>
                </c:pt>
                <c:pt idx="4558">
                  <c:v>113.976</c:v>
                </c:pt>
                <c:pt idx="4559">
                  <c:v>113.994</c:v>
                </c:pt>
                <c:pt idx="4560">
                  <c:v>114.039</c:v>
                </c:pt>
                <c:pt idx="4561">
                  <c:v>114.08499999999999</c:v>
                </c:pt>
                <c:pt idx="4562">
                  <c:v>114.105</c:v>
                </c:pt>
                <c:pt idx="4563">
                  <c:v>114.11499999999999</c:v>
                </c:pt>
                <c:pt idx="4564">
                  <c:v>114.125</c:v>
                </c:pt>
                <c:pt idx="4565">
                  <c:v>114.13500000000001</c:v>
                </c:pt>
                <c:pt idx="4566">
                  <c:v>114.14700000000001</c:v>
                </c:pt>
                <c:pt idx="4567">
                  <c:v>114.16200000000001</c:v>
                </c:pt>
                <c:pt idx="4568">
                  <c:v>114.178</c:v>
                </c:pt>
                <c:pt idx="4569">
                  <c:v>114.19499999999999</c:v>
                </c:pt>
                <c:pt idx="4570">
                  <c:v>114.214</c:v>
                </c:pt>
                <c:pt idx="4571">
                  <c:v>114.23399999999999</c:v>
                </c:pt>
                <c:pt idx="4572">
                  <c:v>114.255</c:v>
                </c:pt>
                <c:pt idx="4573">
                  <c:v>114.274</c:v>
                </c:pt>
                <c:pt idx="4574">
                  <c:v>114.29</c:v>
                </c:pt>
                <c:pt idx="4575">
                  <c:v>114.307</c:v>
                </c:pt>
                <c:pt idx="4576">
                  <c:v>114.324</c:v>
                </c:pt>
                <c:pt idx="4577">
                  <c:v>114.34099999999999</c:v>
                </c:pt>
                <c:pt idx="4578">
                  <c:v>114.364</c:v>
                </c:pt>
                <c:pt idx="4579">
                  <c:v>114.402</c:v>
                </c:pt>
                <c:pt idx="4580">
                  <c:v>114.45399999999999</c:v>
                </c:pt>
                <c:pt idx="4581">
                  <c:v>114.492</c:v>
                </c:pt>
                <c:pt idx="4582">
                  <c:v>114.548</c:v>
                </c:pt>
                <c:pt idx="4583">
                  <c:v>114.611</c:v>
                </c:pt>
                <c:pt idx="4584">
                  <c:v>114.673</c:v>
                </c:pt>
                <c:pt idx="4585">
                  <c:v>114.744</c:v>
                </c:pt>
                <c:pt idx="4586">
                  <c:v>114.744</c:v>
                </c:pt>
                <c:pt idx="4587">
                  <c:v>114.744</c:v>
                </c:pt>
                <c:pt idx="4588">
                  <c:v>114.744</c:v>
                </c:pt>
                <c:pt idx="4589">
                  <c:v>114.754</c:v>
                </c:pt>
                <c:pt idx="4590">
                  <c:v>114.76300000000001</c:v>
                </c:pt>
                <c:pt idx="4591">
                  <c:v>114.776</c:v>
                </c:pt>
                <c:pt idx="4592">
                  <c:v>114.79300000000001</c:v>
                </c:pt>
                <c:pt idx="4593">
                  <c:v>114.812</c:v>
                </c:pt>
                <c:pt idx="4594">
                  <c:v>114.83199999999999</c:v>
                </c:pt>
                <c:pt idx="4595">
                  <c:v>114.85</c:v>
                </c:pt>
                <c:pt idx="4596">
                  <c:v>114.869</c:v>
                </c:pt>
                <c:pt idx="4597">
                  <c:v>114.887</c:v>
                </c:pt>
                <c:pt idx="4598">
                  <c:v>114.904</c:v>
                </c:pt>
                <c:pt idx="4599">
                  <c:v>114.92700000000001</c:v>
                </c:pt>
                <c:pt idx="4600">
                  <c:v>114.96599999999999</c:v>
                </c:pt>
                <c:pt idx="4601">
                  <c:v>115.014</c:v>
                </c:pt>
                <c:pt idx="4602">
                  <c:v>115.039</c:v>
                </c:pt>
                <c:pt idx="4603">
                  <c:v>115.04900000000001</c:v>
                </c:pt>
                <c:pt idx="4604">
                  <c:v>115.06</c:v>
                </c:pt>
                <c:pt idx="4605">
                  <c:v>115.07299999999999</c:v>
                </c:pt>
                <c:pt idx="4606">
                  <c:v>115.089</c:v>
                </c:pt>
                <c:pt idx="4607">
                  <c:v>115.10899999999999</c:v>
                </c:pt>
                <c:pt idx="4608">
                  <c:v>115.129</c:v>
                </c:pt>
                <c:pt idx="4609">
                  <c:v>115.148</c:v>
                </c:pt>
                <c:pt idx="4610">
                  <c:v>115.16800000000001</c:v>
                </c:pt>
                <c:pt idx="4611">
                  <c:v>115.187</c:v>
                </c:pt>
                <c:pt idx="4612">
                  <c:v>115.20699999999999</c:v>
                </c:pt>
                <c:pt idx="4613">
                  <c:v>115.239</c:v>
                </c:pt>
                <c:pt idx="4614">
                  <c:v>115.289</c:v>
                </c:pt>
                <c:pt idx="4615">
                  <c:v>115.343</c:v>
                </c:pt>
                <c:pt idx="4616">
                  <c:v>115.39100000000001</c:v>
                </c:pt>
                <c:pt idx="4617">
                  <c:v>115.396</c:v>
                </c:pt>
                <c:pt idx="4618">
                  <c:v>115.405</c:v>
                </c:pt>
                <c:pt idx="4619">
                  <c:v>115.416</c:v>
                </c:pt>
                <c:pt idx="4620">
                  <c:v>115.431</c:v>
                </c:pt>
                <c:pt idx="4621">
                  <c:v>115.45099999999999</c:v>
                </c:pt>
                <c:pt idx="4622">
                  <c:v>115.471</c:v>
                </c:pt>
                <c:pt idx="4623">
                  <c:v>115.492</c:v>
                </c:pt>
                <c:pt idx="4624">
                  <c:v>115.512</c:v>
                </c:pt>
                <c:pt idx="4625">
                  <c:v>115.532</c:v>
                </c:pt>
                <c:pt idx="4626">
                  <c:v>115.55200000000001</c:v>
                </c:pt>
                <c:pt idx="4627">
                  <c:v>115.572</c:v>
                </c:pt>
                <c:pt idx="4628">
                  <c:v>115.59099999999999</c:v>
                </c:pt>
                <c:pt idx="4629">
                  <c:v>115.61499999999999</c:v>
                </c:pt>
                <c:pt idx="4630">
                  <c:v>115.66</c:v>
                </c:pt>
                <c:pt idx="4631">
                  <c:v>115.72499999999999</c:v>
                </c:pt>
                <c:pt idx="4632">
                  <c:v>115.779</c:v>
                </c:pt>
                <c:pt idx="4633">
                  <c:v>115.812</c:v>
                </c:pt>
                <c:pt idx="4634">
                  <c:v>115.82899999999999</c:v>
                </c:pt>
                <c:pt idx="4635">
                  <c:v>115.84399999999999</c:v>
                </c:pt>
                <c:pt idx="4636">
                  <c:v>115.85899999999999</c:v>
                </c:pt>
                <c:pt idx="4637">
                  <c:v>115.876</c:v>
                </c:pt>
                <c:pt idx="4638">
                  <c:v>115.896</c:v>
                </c:pt>
                <c:pt idx="4639">
                  <c:v>115.916</c:v>
                </c:pt>
                <c:pt idx="4640">
                  <c:v>115.934</c:v>
                </c:pt>
                <c:pt idx="4641">
                  <c:v>115.95099999999999</c:v>
                </c:pt>
                <c:pt idx="4642">
                  <c:v>115.96899999999999</c:v>
                </c:pt>
                <c:pt idx="4643">
                  <c:v>115.986</c:v>
                </c:pt>
                <c:pt idx="4644">
                  <c:v>116.002</c:v>
                </c:pt>
                <c:pt idx="4645">
                  <c:v>116.032</c:v>
                </c:pt>
                <c:pt idx="4646">
                  <c:v>116.08799999999999</c:v>
                </c:pt>
                <c:pt idx="4647">
                  <c:v>116.151</c:v>
                </c:pt>
                <c:pt idx="4648">
                  <c:v>116.214</c:v>
                </c:pt>
                <c:pt idx="4649">
                  <c:v>116.27500000000001</c:v>
                </c:pt>
                <c:pt idx="4650">
                  <c:v>116.319</c:v>
                </c:pt>
                <c:pt idx="4651">
                  <c:v>116.339</c:v>
                </c:pt>
                <c:pt idx="4652">
                  <c:v>116.34699999999999</c:v>
                </c:pt>
                <c:pt idx="4653">
                  <c:v>116.355</c:v>
                </c:pt>
                <c:pt idx="4654">
                  <c:v>116.364</c:v>
                </c:pt>
                <c:pt idx="4655">
                  <c:v>116.381</c:v>
                </c:pt>
                <c:pt idx="4656">
                  <c:v>116.419</c:v>
                </c:pt>
                <c:pt idx="4657">
                  <c:v>116.468</c:v>
                </c:pt>
                <c:pt idx="4658">
                  <c:v>116.509</c:v>
                </c:pt>
                <c:pt idx="4659">
                  <c:v>116.52800000000001</c:v>
                </c:pt>
                <c:pt idx="4660">
                  <c:v>116.538</c:v>
                </c:pt>
                <c:pt idx="4661">
                  <c:v>116.55200000000001</c:v>
                </c:pt>
                <c:pt idx="4662">
                  <c:v>116.57299999999999</c:v>
                </c:pt>
                <c:pt idx="4663">
                  <c:v>116.6</c:v>
                </c:pt>
                <c:pt idx="4664">
                  <c:v>116.63500000000001</c:v>
                </c:pt>
                <c:pt idx="4665">
                  <c:v>116.682</c:v>
                </c:pt>
                <c:pt idx="4666">
                  <c:v>116.72</c:v>
                </c:pt>
                <c:pt idx="4667">
                  <c:v>116.741</c:v>
                </c:pt>
                <c:pt idx="4668">
                  <c:v>116.748</c:v>
                </c:pt>
                <c:pt idx="4669">
                  <c:v>116.76300000000001</c:v>
                </c:pt>
                <c:pt idx="4670">
                  <c:v>116.79600000000001</c:v>
                </c:pt>
                <c:pt idx="4671">
                  <c:v>116.828</c:v>
                </c:pt>
                <c:pt idx="4672">
                  <c:v>116.88</c:v>
                </c:pt>
                <c:pt idx="4673">
                  <c:v>116.93</c:v>
                </c:pt>
                <c:pt idx="4674">
                  <c:v>116.97499999999999</c:v>
                </c:pt>
                <c:pt idx="4675">
                  <c:v>117.01600000000001</c:v>
                </c:pt>
                <c:pt idx="4676">
                  <c:v>117.017</c:v>
                </c:pt>
                <c:pt idx="4677">
                  <c:v>117.023</c:v>
                </c:pt>
                <c:pt idx="4678">
                  <c:v>117.033</c:v>
                </c:pt>
                <c:pt idx="4679">
                  <c:v>117.044</c:v>
                </c:pt>
                <c:pt idx="4680">
                  <c:v>117.057</c:v>
                </c:pt>
                <c:pt idx="4681">
                  <c:v>117.074</c:v>
                </c:pt>
                <c:pt idx="4682">
                  <c:v>117.092</c:v>
                </c:pt>
                <c:pt idx="4683">
                  <c:v>117.11199999999999</c:v>
                </c:pt>
                <c:pt idx="4684">
                  <c:v>117.129</c:v>
                </c:pt>
                <c:pt idx="4685">
                  <c:v>117.146</c:v>
                </c:pt>
                <c:pt idx="4686">
                  <c:v>117.164</c:v>
                </c:pt>
                <c:pt idx="4687">
                  <c:v>117.182</c:v>
                </c:pt>
                <c:pt idx="4688">
                  <c:v>117.205</c:v>
                </c:pt>
                <c:pt idx="4689">
                  <c:v>117.254</c:v>
                </c:pt>
                <c:pt idx="4690">
                  <c:v>117.325</c:v>
                </c:pt>
                <c:pt idx="4691">
                  <c:v>117.39</c:v>
                </c:pt>
                <c:pt idx="4692">
                  <c:v>117.429</c:v>
                </c:pt>
                <c:pt idx="4693">
                  <c:v>117.44199999999999</c:v>
                </c:pt>
                <c:pt idx="4694">
                  <c:v>117.45399999999999</c:v>
                </c:pt>
                <c:pt idx="4695">
                  <c:v>117.468</c:v>
                </c:pt>
                <c:pt idx="4696">
                  <c:v>117.488</c:v>
                </c:pt>
                <c:pt idx="4697">
                  <c:v>117.504</c:v>
                </c:pt>
                <c:pt idx="4698">
                  <c:v>117.52</c:v>
                </c:pt>
                <c:pt idx="4699">
                  <c:v>117.539</c:v>
                </c:pt>
                <c:pt idx="4700">
                  <c:v>117.55800000000001</c:v>
                </c:pt>
                <c:pt idx="4701">
                  <c:v>117.578</c:v>
                </c:pt>
                <c:pt idx="4702">
                  <c:v>117.598</c:v>
                </c:pt>
                <c:pt idx="4703">
                  <c:v>117.61499999999999</c:v>
                </c:pt>
                <c:pt idx="4704">
                  <c:v>117.633</c:v>
                </c:pt>
                <c:pt idx="4705">
                  <c:v>117.651</c:v>
                </c:pt>
                <c:pt idx="4706">
                  <c:v>117.66800000000001</c:v>
                </c:pt>
                <c:pt idx="4707">
                  <c:v>117.68600000000001</c:v>
                </c:pt>
                <c:pt idx="4708">
                  <c:v>117.714</c:v>
                </c:pt>
                <c:pt idx="4709">
                  <c:v>117.774</c:v>
                </c:pt>
                <c:pt idx="4710">
                  <c:v>117.83799999999999</c:v>
                </c:pt>
                <c:pt idx="4711">
                  <c:v>117.901</c:v>
                </c:pt>
                <c:pt idx="4712">
                  <c:v>117.965</c:v>
                </c:pt>
                <c:pt idx="4713">
                  <c:v>118.02200000000001</c:v>
                </c:pt>
                <c:pt idx="4714">
                  <c:v>118.033</c:v>
                </c:pt>
                <c:pt idx="4715">
                  <c:v>118.038</c:v>
                </c:pt>
                <c:pt idx="4716">
                  <c:v>118.04600000000001</c:v>
                </c:pt>
                <c:pt idx="4717">
                  <c:v>118.056</c:v>
                </c:pt>
                <c:pt idx="4718">
                  <c:v>118.068</c:v>
                </c:pt>
                <c:pt idx="4719">
                  <c:v>118.08199999999999</c:v>
                </c:pt>
                <c:pt idx="4720">
                  <c:v>118.099</c:v>
                </c:pt>
                <c:pt idx="4721">
                  <c:v>118.11799999999999</c:v>
                </c:pt>
                <c:pt idx="4722">
                  <c:v>118.137</c:v>
                </c:pt>
                <c:pt idx="4723">
                  <c:v>118.155</c:v>
                </c:pt>
                <c:pt idx="4724">
                  <c:v>118.173</c:v>
                </c:pt>
                <c:pt idx="4725">
                  <c:v>118.19</c:v>
                </c:pt>
                <c:pt idx="4726">
                  <c:v>118.20699999999999</c:v>
                </c:pt>
                <c:pt idx="4727">
                  <c:v>118.226</c:v>
                </c:pt>
                <c:pt idx="4728">
                  <c:v>118.256</c:v>
                </c:pt>
                <c:pt idx="4729">
                  <c:v>118.31</c:v>
                </c:pt>
                <c:pt idx="4730">
                  <c:v>118.36799999999999</c:v>
                </c:pt>
                <c:pt idx="4731">
                  <c:v>118.41800000000001</c:v>
                </c:pt>
                <c:pt idx="4732">
                  <c:v>118.461</c:v>
                </c:pt>
                <c:pt idx="4733">
                  <c:v>118.48099999999999</c:v>
                </c:pt>
                <c:pt idx="4734">
                  <c:v>118.495</c:v>
                </c:pt>
                <c:pt idx="4735">
                  <c:v>118.504</c:v>
                </c:pt>
                <c:pt idx="4736">
                  <c:v>118.51600000000001</c:v>
                </c:pt>
                <c:pt idx="4737">
                  <c:v>118.53100000000001</c:v>
                </c:pt>
                <c:pt idx="4738">
                  <c:v>118.54600000000001</c:v>
                </c:pt>
                <c:pt idx="4739">
                  <c:v>118.56399999999999</c:v>
                </c:pt>
                <c:pt idx="4740">
                  <c:v>118.583</c:v>
                </c:pt>
                <c:pt idx="4741">
                  <c:v>118.602</c:v>
                </c:pt>
                <c:pt idx="4742">
                  <c:v>118.62</c:v>
                </c:pt>
                <c:pt idx="4743">
                  <c:v>118.636</c:v>
                </c:pt>
                <c:pt idx="4744">
                  <c:v>118.652</c:v>
                </c:pt>
                <c:pt idx="4745">
                  <c:v>118.669</c:v>
                </c:pt>
                <c:pt idx="4746">
                  <c:v>118.68600000000001</c:v>
                </c:pt>
                <c:pt idx="4747">
                  <c:v>118.708</c:v>
                </c:pt>
                <c:pt idx="4748">
                  <c:v>118.751</c:v>
                </c:pt>
                <c:pt idx="4749">
                  <c:v>118.798</c:v>
                </c:pt>
                <c:pt idx="4750">
                  <c:v>118.819</c:v>
                </c:pt>
                <c:pt idx="4751">
                  <c:v>118.827</c:v>
                </c:pt>
                <c:pt idx="4752">
                  <c:v>118.83799999999999</c:v>
                </c:pt>
                <c:pt idx="4753">
                  <c:v>118.852</c:v>
                </c:pt>
                <c:pt idx="4754">
                  <c:v>118.87</c:v>
                </c:pt>
                <c:pt idx="4755">
                  <c:v>118.889</c:v>
                </c:pt>
                <c:pt idx="4756">
                  <c:v>118.90600000000001</c:v>
                </c:pt>
                <c:pt idx="4757">
                  <c:v>118.92400000000001</c:v>
                </c:pt>
                <c:pt idx="4758">
                  <c:v>118.943</c:v>
                </c:pt>
                <c:pt idx="4759">
                  <c:v>118.962</c:v>
                </c:pt>
                <c:pt idx="4760">
                  <c:v>118.98399999999999</c:v>
                </c:pt>
                <c:pt idx="4761">
                  <c:v>119.03</c:v>
                </c:pt>
                <c:pt idx="4762">
                  <c:v>119.089</c:v>
                </c:pt>
                <c:pt idx="4763">
                  <c:v>119.14</c:v>
                </c:pt>
                <c:pt idx="4764">
                  <c:v>119.17400000000001</c:v>
                </c:pt>
                <c:pt idx="4765">
                  <c:v>119.194</c:v>
                </c:pt>
                <c:pt idx="4766">
                  <c:v>119.203</c:v>
                </c:pt>
                <c:pt idx="4767">
                  <c:v>119.214</c:v>
                </c:pt>
                <c:pt idx="4768">
                  <c:v>119.23</c:v>
                </c:pt>
                <c:pt idx="4769">
                  <c:v>119.25</c:v>
                </c:pt>
                <c:pt idx="4770">
                  <c:v>119.27200000000001</c:v>
                </c:pt>
                <c:pt idx="4771">
                  <c:v>119.294</c:v>
                </c:pt>
                <c:pt idx="4772">
                  <c:v>119.31399999999999</c:v>
                </c:pt>
                <c:pt idx="4773">
                  <c:v>119.33499999999999</c:v>
                </c:pt>
                <c:pt idx="4774">
                  <c:v>119.355</c:v>
                </c:pt>
                <c:pt idx="4775">
                  <c:v>119.373</c:v>
                </c:pt>
                <c:pt idx="4776">
                  <c:v>119.393</c:v>
                </c:pt>
                <c:pt idx="4777">
                  <c:v>119.416</c:v>
                </c:pt>
                <c:pt idx="4778">
                  <c:v>119.452</c:v>
                </c:pt>
                <c:pt idx="4779">
                  <c:v>119.479</c:v>
                </c:pt>
                <c:pt idx="4780">
                  <c:v>119.49299999999999</c:v>
                </c:pt>
                <c:pt idx="4781">
                  <c:v>119.509</c:v>
                </c:pt>
                <c:pt idx="4782">
                  <c:v>119.53</c:v>
                </c:pt>
                <c:pt idx="4783">
                  <c:v>119.551</c:v>
                </c:pt>
                <c:pt idx="4784">
                  <c:v>119.57299999999999</c:v>
                </c:pt>
                <c:pt idx="4785">
                  <c:v>119.593</c:v>
                </c:pt>
                <c:pt idx="4786">
                  <c:v>119.613</c:v>
                </c:pt>
                <c:pt idx="4787">
                  <c:v>119.63200000000001</c:v>
                </c:pt>
                <c:pt idx="4788">
                  <c:v>119.651</c:v>
                </c:pt>
                <c:pt idx="4789">
                  <c:v>119.68300000000001</c:v>
                </c:pt>
                <c:pt idx="4790">
                  <c:v>119.741</c:v>
                </c:pt>
                <c:pt idx="4791">
                  <c:v>119.8</c:v>
                </c:pt>
                <c:pt idx="4792">
                  <c:v>119.828</c:v>
                </c:pt>
                <c:pt idx="4793">
                  <c:v>119.837</c:v>
                </c:pt>
                <c:pt idx="4794">
                  <c:v>119.848</c:v>
                </c:pt>
                <c:pt idx="4795">
                  <c:v>119.85599999999999</c:v>
                </c:pt>
                <c:pt idx="4796">
                  <c:v>119.867</c:v>
                </c:pt>
                <c:pt idx="4797">
                  <c:v>119.88200000000001</c:v>
                </c:pt>
                <c:pt idx="4798">
                  <c:v>119.899</c:v>
                </c:pt>
                <c:pt idx="4799">
                  <c:v>119.916</c:v>
                </c:pt>
                <c:pt idx="4800">
                  <c:v>119.935</c:v>
                </c:pt>
                <c:pt idx="4801">
                  <c:v>119.95399999999999</c:v>
                </c:pt>
                <c:pt idx="4802">
                  <c:v>119.976</c:v>
                </c:pt>
                <c:pt idx="4803">
                  <c:v>119.997</c:v>
                </c:pt>
                <c:pt idx="4804">
                  <c:v>120.018</c:v>
                </c:pt>
                <c:pt idx="4805">
                  <c:v>120.03700000000001</c:v>
                </c:pt>
                <c:pt idx="4806">
                  <c:v>120.056</c:v>
                </c:pt>
                <c:pt idx="4807">
                  <c:v>120.074</c:v>
                </c:pt>
                <c:pt idx="4808">
                  <c:v>120.093</c:v>
                </c:pt>
                <c:pt idx="4809">
                  <c:v>120.122</c:v>
                </c:pt>
                <c:pt idx="4810">
                  <c:v>120.16800000000001</c:v>
                </c:pt>
                <c:pt idx="4811">
                  <c:v>120.218</c:v>
                </c:pt>
                <c:pt idx="4812">
                  <c:v>120.25</c:v>
                </c:pt>
                <c:pt idx="4813">
                  <c:v>120.262</c:v>
                </c:pt>
                <c:pt idx="4814">
                  <c:v>120.26900000000001</c:v>
                </c:pt>
                <c:pt idx="4815">
                  <c:v>120.279</c:v>
                </c:pt>
                <c:pt idx="4816">
                  <c:v>120.298</c:v>
                </c:pt>
                <c:pt idx="4817">
                  <c:v>120.313</c:v>
                </c:pt>
                <c:pt idx="4818">
                  <c:v>120.32899999999999</c:v>
                </c:pt>
                <c:pt idx="4819">
                  <c:v>120.34699999999999</c:v>
                </c:pt>
                <c:pt idx="4820">
                  <c:v>120.366</c:v>
                </c:pt>
                <c:pt idx="4821">
                  <c:v>120.386</c:v>
                </c:pt>
                <c:pt idx="4822">
                  <c:v>120.40600000000001</c:v>
                </c:pt>
                <c:pt idx="4823">
                  <c:v>120.42400000000001</c:v>
                </c:pt>
                <c:pt idx="4824">
                  <c:v>120.443</c:v>
                </c:pt>
                <c:pt idx="4825">
                  <c:v>120.462</c:v>
                </c:pt>
                <c:pt idx="4826">
                  <c:v>120.47799999999999</c:v>
                </c:pt>
                <c:pt idx="4827">
                  <c:v>120.497</c:v>
                </c:pt>
                <c:pt idx="4828">
                  <c:v>120.527</c:v>
                </c:pt>
                <c:pt idx="4829">
                  <c:v>120.574</c:v>
                </c:pt>
                <c:pt idx="4830">
                  <c:v>120.63</c:v>
                </c:pt>
                <c:pt idx="4831">
                  <c:v>120.69</c:v>
                </c:pt>
                <c:pt idx="4832">
                  <c:v>120.747</c:v>
                </c:pt>
                <c:pt idx="4833">
                  <c:v>120.779</c:v>
                </c:pt>
                <c:pt idx="4834">
                  <c:v>120.794</c:v>
                </c:pt>
                <c:pt idx="4835">
                  <c:v>120.806</c:v>
                </c:pt>
                <c:pt idx="4836">
                  <c:v>120.81699999999999</c:v>
                </c:pt>
                <c:pt idx="4837">
                  <c:v>120.83</c:v>
                </c:pt>
                <c:pt idx="4838">
                  <c:v>120.846</c:v>
                </c:pt>
                <c:pt idx="4839">
                  <c:v>120.86499999999999</c:v>
                </c:pt>
                <c:pt idx="4840">
                  <c:v>120.884</c:v>
                </c:pt>
                <c:pt idx="4841">
                  <c:v>120.901</c:v>
                </c:pt>
                <c:pt idx="4842">
                  <c:v>120.91800000000001</c:v>
                </c:pt>
                <c:pt idx="4843">
                  <c:v>120.934</c:v>
                </c:pt>
                <c:pt idx="4844">
                  <c:v>120.95</c:v>
                </c:pt>
                <c:pt idx="4845">
                  <c:v>120.973</c:v>
                </c:pt>
                <c:pt idx="4846">
                  <c:v>121.023</c:v>
                </c:pt>
                <c:pt idx="4847">
                  <c:v>121.077</c:v>
                </c:pt>
                <c:pt idx="4848">
                  <c:v>121.09699999999999</c:v>
                </c:pt>
                <c:pt idx="4849">
                  <c:v>121.099</c:v>
                </c:pt>
                <c:pt idx="4850">
                  <c:v>121.10899999999999</c:v>
                </c:pt>
                <c:pt idx="4851">
                  <c:v>121.12</c:v>
                </c:pt>
                <c:pt idx="4852">
                  <c:v>121.137</c:v>
                </c:pt>
                <c:pt idx="4853">
                  <c:v>121.155</c:v>
                </c:pt>
                <c:pt idx="4854">
                  <c:v>121.17400000000001</c:v>
                </c:pt>
                <c:pt idx="4855">
                  <c:v>121.19</c:v>
                </c:pt>
                <c:pt idx="4856">
                  <c:v>121.208</c:v>
                </c:pt>
                <c:pt idx="4857">
                  <c:v>121.227</c:v>
                </c:pt>
                <c:pt idx="4858">
                  <c:v>121.244</c:v>
                </c:pt>
                <c:pt idx="4859">
                  <c:v>121.26300000000001</c:v>
                </c:pt>
                <c:pt idx="4860">
                  <c:v>121.304</c:v>
                </c:pt>
                <c:pt idx="4861">
                  <c:v>121.36799999999999</c:v>
                </c:pt>
                <c:pt idx="4862">
                  <c:v>121.413</c:v>
                </c:pt>
                <c:pt idx="4863">
                  <c:v>121.438</c:v>
                </c:pt>
                <c:pt idx="4864">
                  <c:v>121.45399999999999</c:v>
                </c:pt>
                <c:pt idx="4865">
                  <c:v>121.46899999999999</c:v>
                </c:pt>
                <c:pt idx="4866">
                  <c:v>121.485</c:v>
                </c:pt>
                <c:pt idx="4867">
                  <c:v>121.504</c:v>
                </c:pt>
                <c:pt idx="4868">
                  <c:v>121.524</c:v>
                </c:pt>
                <c:pt idx="4869">
                  <c:v>121.544</c:v>
                </c:pt>
                <c:pt idx="4870">
                  <c:v>121.562</c:v>
                </c:pt>
                <c:pt idx="4871">
                  <c:v>121.581</c:v>
                </c:pt>
                <c:pt idx="4872">
                  <c:v>121.6</c:v>
                </c:pt>
                <c:pt idx="4873">
                  <c:v>121.626</c:v>
                </c:pt>
                <c:pt idx="4874">
                  <c:v>121.679</c:v>
                </c:pt>
                <c:pt idx="4875">
                  <c:v>121.717</c:v>
                </c:pt>
                <c:pt idx="4876">
                  <c:v>121.73399999999999</c:v>
                </c:pt>
                <c:pt idx="4877">
                  <c:v>121.776</c:v>
                </c:pt>
                <c:pt idx="4878">
                  <c:v>121.84399999999999</c:v>
                </c:pt>
                <c:pt idx="4879">
                  <c:v>121.898</c:v>
                </c:pt>
                <c:pt idx="4880">
                  <c:v>121.95699999999999</c:v>
                </c:pt>
                <c:pt idx="4881">
                  <c:v>121.99299999999999</c:v>
                </c:pt>
                <c:pt idx="4882">
                  <c:v>122.017</c:v>
                </c:pt>
                <c:pt idx="4883">
                  <c:v>122.024</c:v>
                </c:pt>
                <c:pt idx="4884">
                  <c:v>122.03400000000001</c:v>
                </c:pt>
                <c:pt idx="4885">
                  <c:v>122.044</c:v>
                </c:pt>
                <c:pt idx="4886">
                  <c:v>122.057</c:v>
                </c:pt>
                <c:pt idx="4887">
                  <c:v>122.072</c:v>
                </c:pt>
                <c:pt idx="4888">
                  <c:v>122.09</c:v>
                </c:pt>
                <c:pt idx="4889">
                  <c:v>122.10899999999999</c:v>
                </c:pt>
                <c:pt idx="4890">
                  <c:v>122.126</c:v>
                </c:pt>
                <c:pt idx="4891">
                  <c:v>122.143</c:v>
                </c:pt>
                <c:pt idx="4892">
                  <c:v>122.161</c:v>
                </c:pt>
                <c:pt idx="4893">
                  <c:v>122.17700000000001</c:v>
                </c:pt>
                <c:pt idx="4894">
                  <c:v>122.197</c:v>
                </c:pt>
                <c:pt idx="4895">
                  <c:v>122.233</c:v>
                </c:pt>
                <c:pt idx="4896">
                  <c:v>122.29600000000001</c:v>
                </c:pt>
                <c:pt idx="4897">
                  <c:v>122.366</c:v>
                </c:pt>
                <c:pt idx="4898">
                  <c:v>122.423</c:v>
                </c:pt>
                <c:pt idx="4899">
                  <c:v>122.47</c:v>
                </c:pt>
                <c:pt idx="4900">
                  <c:v>122.5</c:v>
                </c:pt>
                <c:pt idx="4901">
                  <c:v>122.518</c:v>
                </c:pt>
                <c:pt idx="4902">
                  <c:v>122.526</c:v>
                </c:pt>
                <c:pt idx="4903">
                  <c:v>122.535</c:v>
                </c:pt>
                <c:pt idx="4904">
                  <c:v>122.544</c:v>
                </c:pt>
                <c:pt idx="4905">
                  <c:v>122.556</c:v>
                </c:pt>
                <c:pt idx="4906">
                  <c:v>122.569</c:v>
                </c:pt>
                <c:pt idx="4907">
                  <c:v>122.584</c:v>
                </c:pt>
                <c:pt idx="4908">
                  <c:v>122.601</c:v>
                </c:pt>
                <c:pt idx="4909">
                  <c:v>122.62</c:v>
                </c:pt>
                <c:pt idx="4910">
                  <c:v>122.639</c:v>
                </c:pt>
                <c:pt idx="4911">
                  <c:v>122.658</c:v>
                </c:pt>
                <c:pt idx="4912">
                  <c:v>122.676</c:v>
                </c:pt>
                <c:pt idx="4913">
                  <c:v>122.694</c:v>
                </c:pt>
                <c:pt idx="4914">
                  <c:v>122.712</c:v>
                </c:pt>
                <c:pt idx="4915">
                  <c:v>122.727</c:v>
                </c:pt>
                <c:pt idx="4916">
                  <c:v>122.744</c:v>
                </c:pt>
                <c:pt idx="4917">
                  <c:v>122.761</c:v>
                </c:pt>
                <c:pt idx="4918">
                  <c:v>122.78100000000001</c:v>
                </c:pt>
                <c:pt idx="4919">
                  <c:v>122.794</c:v>
                </c:pt>
                <c:pt idx="4920">
                  <c:v>122.806</c:v>
                </c:pt>
                <c:pt idx="4921">
                  <c:v>122.819</c:v>
                </c:pt>
                <c:pt idx="4922">
                  <c:v>122.834</c:v>
                </c:pt>
                <c:pt idx="4923">
                  <c:v>122.852</c:v>
                </c:pt>
                <c:pt idx="4924">
                  <c:v>122.871</c:v>
                </c:pt>
                <c:pt idx="4925">
                  <c:v>122.89</c:v>
                </c:pt>
                <c:pt idx="4926">
                  <c:v>122.908</c:v>
                </c:pt>
                <c:pt idx="4927">
                  <c:v>122.92700000000001</c:v>
                </c:pt>
                <c:pt idx="4928">
                  <c:v>122.94499999999999</c:v>
                </c:pt>
                <c:pt idx="4929">
                  <c:v>122.96299999999999</c:v>
                </c:pt>
                <c:pt idx="4930">
                  <c:v>122.98</c:v>
                </c:pt>
                <c:pt idx="4931">
                  <c:v>123.006</c:v>
                </c:pt>
                <c:pt idx="4932">
                  <c:v>123.057</c:v>
                </c:pt>
                <c:pt idx="4933">
                  <c:v>123.121</c:v>
                </c:pt>
                <c:pt idx="4934">
                  <c:v>123.176</c:v>
                </c:pt>
                <c:pt idx="4935">
                  <c:v>123.21</c:v>
                </c:pt>
                <c:pt idx="4936">
                  <c:v>123.226</c:v>
                </c:pt>
                <c:pt idx="4937">
                  <c:v>123.241</c:v>
                </c:pt>
                <c:pt idx="4938">
                  <c:v>123.253</c:v>
                </c:pt>
                <c:pt idx="4939">
                  <c:v>123.26600000000001</c:v>
                </c:pt>
                <c:pt idx="4940">
                  <c:v>123.28100000000001</c:v>
                </c:pt>
                <c:pt idx="4941">
                  <c:v>123.301</c:v>
                </c:pt>
                <c:pt idx="4942">
                  <c:v>123.321</c:v>
                </c:pt>
                <c:pt idx="4943">
                  <c:v>123.34099999999999</c:v>
                </c:pt>
                <c:pt idx="4944">
                  <c:v>123.35899999999999</c:v>
                </c:pt>
                <c:pt idx="4945">
                  <c:v>123.377</c:v>
                </c:pt>
                <c:pt idx="4946">
                  <c:v>123.398</c:v>
                </c:pt>
                <c:pt idx="4947">
                  <c:v>123.417</c:v>
                </c:pt>
                <c:pt idx="4948">
                  <c:v>123.43600000000001</c:v>
                </c:pt>
                <c:pt idx="4949">
                  <c:v>123.45699999999999</c:v>
                </c:pt>
                <c:pt idx="4950">
                  <c:v>123.476</c:v>
                </c:pt>
                <c:pt idx="4951">
                  <c:v>123.504</c:v>
                </c:pt>
                <c:pt idx="4952">
                  <c:v>123.51900000000001</c:v>
                </c:pt>
                <c:pt idx="4953">
                  <c:v>123.53</c:v>
                </c:pt>
                <c:pt idx="4954">
                  <c:v>123.545</c:v>
                </c:pt>
                <c:pt idx="4955">
                  <c:v>123.56</c:v>
                </c:pt>
                <c:pt idx="4956">
                  <c:v>123.57599999999999</c:v>
                </c:pt>
                <c:pt idx="4957">
                  <c:v>123.592</c:v>
                </c:pt>
                <c:pt idx="4958">
                  <c:v>123.607</c:v>
                </c:pt>
                <c:pt idx="4959">
                  <c:v>123.623</c:v>
                </c:pt>
                <c:pt idx="4960">
                  <c:v>123.639</c:v>
                </c:pt>
                <c:pt idx="4961">
                  <c:v>123.655</c:v>
                </c:pt>
                <c:pt idx="4962">
                  <c:v>123.67</c:v>
                </c:pt>
                <c:pt idx="4963">
                  <c:v>123.68600000000001</c:v>
                </c:pt>
                <c:pt idx="4964">
                  <c:v>123.70099999999999</c:v>
                </c:pt>
                <c:pt idx="4965">
                  <c:v>123.715</c:v>
                </c:pt>
                <c:pt idx="4966">
                  <c:v>123.73</c:v>
                </c:pt>
                <c:pt idx="4967">
                  <c:v>123.745</c:v>
                </c:pt>
                <c:pt idx="4968">
                  <c:v>123.76</c:v>
                </c:pt>
                <c:pt idx="4969">
                  <c:v>123.774</c:v>
                </c:pt>
                <c:pt idx="4970">
                  <c:v>123.789</c:v>
                </c:pt>
                <c:pt idx="4971">
                  <c:v>123.825</c:v>
                </c:pt>
                <c:pt idx="4972">
                  <c:v>123.895</c:v>
                </c:pt>
                <c:pt idx="4973">
                  <c:v>123.99299999999999</c:v>
                </c:pt>
                <c:pt idx="4974">
                  <c:v>124.026</c:v>
                </c:pt>
                <c:pt idx="4975">
                  <c:v>124.108</c:v>
                </c:pt>
                <c:pt idx="4976">
                  <c:v>124.167</c:v>
                </c:pt>
                <c:pt idx="4977">
                  <c:v>124.18600000000001</c:v>
                </c:pt>
                <c:pt idx="4978">
                  <c:v>124.19799999999999</c:v>
                </c:pt>
                <c:pt idx="4979">
                  <c:v>124.215</c:v>
                </c:pt>
                <c:pt idx="4980">
                  <c:v>124.24</c:v>
                </c:pt>
                <c:pt idx="4981">
                  <c:v>124.259</c:v>
                </c:pt>
                <c:pt idx="4982">
                  <c:v>124.277</c:v>
                </c:pt>
                <c:pt idx="4983">
                  <c:v>124.297</c:v>
                </c:pt>
                <c:pt idx="4984">
                  <c:v>124.318</c:v>
                </c:pt>
                <c:pt idx="4985">
                  <c:v>124.339</c:v>
                </c:pt>
                <c:pt idx="4986">
                  <c:v>124.361</c:v>
                </c:pt>
                <c:pt idx="4987">
                  <c:v>124.381</c:v>
                </c:pt>
                <c:pt idx="4988">
                  <c:v>124.4</c:v>
                </c:pt>
                <c:pt idx="4989">
                  <c:v>124.419</c:v>
                </c:pt>
                <c:pt idx="4990">
                  <c:v>124.438</c:v>
                </c:pt>
                <c:pt idx="4991">
                  <c:v>124.456</c:v>
                </c:pt>
                <c:pt idx="4992">
                  <c:v>124.474</c:v>
                </c:pt>
                <c:pt idx="4993">
                  <c:v>124.49299999999999</c:v>
                </c:pt>
                <c:pt idx="4994">
                  <c:v>124.515</c:v>
                </c:pt>
                <c:pt idx="4995">
                  <c:v>124.56100000000001</c:v>
                </c:pt>
                <c:pt idx="4996">
                  <c:v>124.624</c:v>
                </c:pt>
                <c:pt idx="4997">
                  <c:v>124.65</c:v>
                </c:pt>
                <c:pt idx="4998">
                  <c:v>124.70699999999999</c:v>
                </c:pt>
                <c:pt idx="4999">
                  <c:v>124.745</c:v>
                </c:pt>
                <c:pt idx="5000">
                  <c:v>124.765</c:v>
                </c:pt>
                <c:pt idx="5001">
                  <c:v>124.78</c:v>
                </c:pt>
                <c:pt idx="5002">
                  <c:v>124.79600000000001</c:v>
                </c:pt>
                <c:pt idx="5003">
                  <c:v>124.81100000000001</c:v>
                </c:pt>
                <c:pt idx="5004">
                  <c:v>124.828</c:v>
                </c:pt>
                <c:pt idx="5005">
                  <c:v>124.84699999999999</c:v>
                </c:pt>
                <c:pt idx="5006">
                  <c:v>124.867</c:v>
                </c:pt>
                <c:pt idx="5007">
                  <c:v>124.887</c:v>
                </c:pt>
                <c:pt idx="5008">
                  <c:v>124.90600000000001</c:v>
                </c:pt>
                <c:pt idx="5009">
                  <c:v>124.925</c:v>
                </c:pt>
                <c:pt idx="5010">
                  <c:v>124.943</c:v>
                </c:pt>
                <c:pt idx="5011">
                  <c:v>124.962</c:v>
                </c:pt>
                <c:pt idx="5012">
                  <c:v>124.98099999999999</c:v>
                </c:pt>
                <c:pt idx="5013">
                  <c:v>125.015</c:v>
                </c:pt>
                <c:pt idx="5014">
                  <c:v>125.05500000000001</c:v>
                </c:pt>
                <c:pt idx="5015">
                  <c:v>125.074</c:v>
                </c:pt>
                <c:pt idx="5016">
                  <c:v>125.09</c:v>
                </c:pt>
                <c:pt idx="5017">
                  <c:v>125.108</c:v>
                </c:pt>
                <c:pt idx="5018">
                  <c:v>125.126</c:v>
                </c:pt>
                <c:pt idx="5019">
                  <c:v>125.146</c:v>
                </c:pt>
                <c:pt idx="5020">
                  <c:v>125.167</c:v>
                </c:pt>
                <c:pt idx="5021">
                  <c:v>125.187</c:v>
                </c:pt>
                <c:pt idx="5022">
                  <c:v>125.20699999999999</c:v>
                </c:pt>
                <c:pt idx="5023">
                  <c:v>125.22499999999999</c:v>
                </c:pt>
                <c:pt idx="5024">
                  <c:v>125.24299999999999</c:v>
                </c:pt>
                <c:pt idx="5025">
                  <c:v>125.264</c:v>
                </c:pt>
                <c:pt idx="5026">
                  <c:v>125.30200000000001</c:v>
                </c:pt>
                <c:pt idx="5027">
                  <c:v>125.374</c:v>
                </c:pt>
                <c:pt idx="5028">
                  <c:v>125.44499999999999</c:v>
                </c:pt>
                <c:pt idx="5029">
                  <c:v>125.495</c:v>
                </c:pt>
                <c:pt idx="5030">
                  <c:v>125.51600000000001</c:v>
                </c:pt>
                <c:pt idx="5031">
                  <c:v>125.52500000000001</c:v>
                </c:pt>
                <c:pt idx="5032">
                  <c:v>125.53400000000001</c:v>
                </c:pt>
                <c:pt idx="5033">
                  <c:v>125.54600000000001</c:v>
                </c:pt>
                <c:pt idx="5034">
                  <c:v>125.559</c:v>
                </c:pt>
                <c:pt idx="5035">
                  <c:v>125.577</c:v>
                </c:pt>
                <c:pt idx="5036">
                  <c:v>125.59699999999999</c:v>
                </c:pt>
                <c:pt idx="5037">
                  <c:v>125.616</c:v>
                </c:pt>
                <c:pt idx="5038">
                  <c:v>125.633</c:v>
                </c:pt>
                <c:pt idx="5039">
                  <c:v>125.651</c:v>
                </c:pt>
                <c:pt idx="5040">
                  <c:v>125.669</c:v>
                </c:pt>
                <c:pt idx="5041">
                  <c:v>125.687</c:v>
                </c:pt>
                <c:pt idx="5042">
                  <c:v>125.70399999999999</c:v>
                </c:pt>
                <c:pt idx="5043">
                  <c:v>125.72</c:v>
                </c:pt>
                <c:pt idx="5044">
                  <c:v>125.73699999999999</c:v>
                </c:pt>
                <c:pt idx="5045">
                  <c:v>125.756</c:v>
                </c:pt>
                <c:pt idx="5046">
                  <c:v>125.77500000000001</c:v>
                </c:pt>
                <c:pt idx="5047">
                  <c:v>125.79600000000001</c:v>
                </c:pt>
                <c:pt idx="5048">
                  <c:v>125.815</c:v>
                </c:pt>
                <c:pt idx="5049">
                  <c:v>125.834</c:v>
                </c:pt>
                <c:pt idx="5050">
                  <c:v>125.852</c:v>
                </c:pt>
                <c:pt idx="5051">
                  <c:v>125.871</c:v>
                </c:pt>
                <c:pt idx="5052">
                  <c:v>125.893</c:v>
                </c:pt>
                <c:pt idx="5053">
                  <c:v>125.93899999999999</c:v>
                </c:pt>
                <c:pt idx="5054">
                  <c:v>126.014</c:v>
                </c:pt>
                <c:pt idx="5055">
                  <c:v>126.065</c:v>
                </c:pt>
                <c:pt idx="5056">
                  <c:v>126.077</c:v>
                </c:pt>
                <c:pt idx="5057">
                  <c:v>126.093</c:v>
                </c:pt>
                <c:pt idx="5058">
                  <c:v>126.10599999999999</c:v>
                </c:pt>
                <c:pt idx="5059">
                  <c:v>126.12</c:v>
                </c:pt>
                <c:pt idx="5060">
                  <c:v>126.137</c:v>
                </c:pt>
                <c:pt idx="5061">
                  <c:v>126.15600000000001</c:v>
                </c:pt>
                <c:pt idx="5062">
                  <c:v>126.176</c:v>
                </c:pt>
                <c:pt idx="5063">
                  <c:v>126.194</c:v>
                </c:pt>
                <c:pt idx="5064">
                  <c:v>126.212</c:v>
                </c:pt>
                <c:pt idx="5065">
                  <c:v>126.23</c:v>
                </c:pt>
                <c:pt idx="5066">
                  <c:v>126.249</c:v>
                </c:pt>
                <c:pt idx="5067">
                  <c:v>126.28100000000001</c:v>
                </c:pt>
                <c:pt idx="5068">
                  <c:v>126.342</c:v>
                </c:pt>
                <c:pt idx="5069">
                  <c:v>126.404</c:v>
                </c:pt>
                <c:pt idx="5070">
                  <c:v>126.45099999999999</c:v>
                </c:pt>
                <c:pt idx="5071">
                  <c:v>126.48099999999999</c:v>
                </c:pt>
                <c:pt idx="5072">
                  <c:v>126.499</c:v>
                </c:pt>
                <c:pt idx="5073">
                  <c:v>126.51300000000001</c:v>
                </c:pt>
                <c:pt idx="5074">
                  <c:v>126.527</c:v>
                </c:pt>
                <c:pt idx="5075">
                  <c:v>126.541</c:v>
                </c:pt>
                <c:pt idx="5076">
                  <c:v>126.556</c:v>
                </c:pt>
                <c:pt idx="5077">
                  <c:v>126.574</c:v>
                </c:pt>
                <c:pt idx="5078">
                  <c:v>126.59399999999999</c:v>
                </c:pt>
                <c:pt idx="5079">
                  <c:v>126.614</c:v>
                </c:pt>
                <c:pt idx="5080">
                  <c:v>126.63200000000001</c:v>
                </c:pt>
                <c:pt idx="5081">
                  <c:v>126.65</c:v>
                </c:pt>
                <c:pt idx="5082">
                  <c:v>126.667</c:v>
                </c:pt>
                <c:pt idx="5083">
                  <c:v>126.684</c:v>
                </c:pt>
                <c:pt idx="5084">
                  <c:v>126.703</c:v>
                </c:pt>
                <c:pt idx="5085">
                  <c:v>126.73099999999999</c:v>
                </c:pt>
                <c:pt idx="5086">
                  <c:v>126.756</c:v>
                </c:pt>
                <c:pt idx="5087">
                  <c:v>126.776</c:v>
                </c:pt>
                <c:pt idx="5088">
                  <c:v>126.789</c:v>
                </c:pt>
                <c:pt idx="5089">
                  <c:v>126.803</c:v>
                </c:pt>
                <c:pt idx="5090">
                  <c:v>126.81699999999999</c:v>
                </c:pt>
                <c:pt idx="5091">
                  <c:v>126.833</c:v>
                </c:pt>
                <c:pt idx="5092">
                  <c:v>126.848</c:v>
                </c:pt>
                <c:pt idx="5093">
                  <c:v>126.867</c:v>
                </c:pt>
                <c:pt idx="5094">
                  <c:v>126.88800000000001</c:v>
                </c:pt>
                <c:pt idx="5095">
                  <c:v>126.90600000000001</c:v>
                </c:pt>
                <c:pt idx="5096">
                  <c:v>126.92400000000001</c:v>
                </c:pt>
                <c:pt idx="5097">
                  <c:v>126.941</c:v>
                </c:pt>
                <c:pt idx="5098">
                  <c:v>126.959</c:v>
                </c:pt>
                <c:pt idx="5099">
                  <c:v>126.98099999999999</c:v>
                </c:pt>
                <c:pt idx="5100">
                  <c:v>127.02200000000001</c:v>
                </c:pt>
                <c:pt idx="5101">
                  <c:v>127.075</c:v>
                </c:pt>
                <c:pt idx="5102">
                  <c:v>127.10899999999999</c:v>
                </c:pt>
                <c:pt idx="5103">
                  <c:v>127.116</c:v>
                </c:pt>
                <c:pt idx="5104">
                  <c:v>127.124</c:v>
                </c:pt>
                <c:pt idx="5105">
                  <c:v>127.148</c:v>
                </c:pt>
                <c:pt idx="5106">
                  <c:v>127.199</c:v>
                </c:pt>
                <c:pt idx="5107">
                  <c:v>127.268</c:v>
                </c:pt>
                <c:pt idx="5108">
                  <c:v>127.33</c:v>
                </c:pt>
                <c:pt idx="5109">
                  <c:v>127.39</c:v>
                </c:pt>
                <c:pt idx="5110">
                  <c:v>127.45099999999999</c:v>
                </c:pt>
                <c:pt idx="5111">
                  <c:v>127.509</c:v>
                </c:pt>
                <c:pt idx="5112">
                  <c:v>127.563</c:v>
                </c:pt>
                <c:pt idx="5113">
                  <c:v>127.617</c:v>
                </c:pt>
                <c:pt idx="5114">
                  <c:v>127.672</c:v>
                </c:pt>
                <c:pt idx="5115">
                  <c:v>127.71899999999999</c:v>
                </c:pt>
                <c:pt idx="5116">
                  <c:v>127.739</c:v>
                </c:pt>
                <c:pt idx="5117">
                  <c:v>127.74</c:v>
                </c:pt>
                <c:pt idx="5118">
                  <c:v>127.752</c:v>
                </c:pt>
                <c:pt idx="5119">
                  <c:v>127.773</c:v>
                </c:pt>
                <c:pt idx="5120">
                  <c:v>127.792</c:v>
                </c:pt>
                <c:pt idx="5121">
                  <c:v>127.79900000000001</c:v>
                </c:pt>
                <c:pt idx="5122">
                  <c:v>127.80800000000001</c:v>
                </c:pt>
                <c:pt idx="5123">
                  <c:v>127.821</c:v>
                </c:pt>
                <c:pt idx="5124">
                  <c:v>127.836</c:v>
                </c:pt>
                <c:pt idx="5125">
                  <c:v>127.851</c:v>
                </c:pt>
                <c:pt idx="5126">
                  <c:v>127.869</c:v>
                </c:pt>
                <c:pt idx="5127">
                  <c:v>127.889</c:v>
                </c:pt>
                <c:pt idx="5128">
                  <c:v>127.90900000000001</c:v>
                </c:pt>
                <c:pt idx="5129">
                  <c:v>127.92700000000001</c:v>
                </c:pt>
                <c:pt idx="5130">
                  <c:v>127.94499999999999</c:v>
                </c:pt>
                <c:pt idx="5131">
                  <c:v>127.964</c:v>
                </c:pt>
                <c:pt idx="5132">
                  <c:v>127.982</c:v>
                </c:pt>
                <c:pt idx="5133">
                  <c:v>128.005</c:v>
                </c:pt>
                <c:pt idx="5134">
                  <c:v>128.04900000000001</c:v>
                </c:pt>
                <c:pt idx="5135">
                  <c:v>128.11799999999999</c:v>
                </c:pt>
                <c:pt idx="5136">
                  <c:v>128.17599999999999</c:v>
                </c:pt>
                <c:pt idx="5137">
                  <c:v>128.21</c:v>
                </c:pt>
                <c:pt idx="5138">
                  <c:v>128.227</c:v>
                </c:pt>
                <c:pt idx="5139">
                  <c:v>128.24100000000001</c:v>
                </c:pt>
                <c:pt idx="5140">
                  <c:v>128.25399999999999</c:v>
                </c:pt>
                <c:pt idx="5141">
                  <c:v>128.26900000000001</c:v>
                </c:pt>
                <c:pt idx="5142">
                  <c:v>128.286</c:v>
                </c:pt>
                <c:pt idx="5143">
                  <c:v>128.304</c:v>
                </c:pt>
                <c:pt idx="5144">
                  <c:v>128.32300000000001</c:v>
                </c:pt>
                <c:pt idx="5145">
                  <c:v>128.34399999999999</c:v>
                </c:pt>
                <c:pt idx="5146">
                  <c:v>128.36600000000001</c:v>
                </c:pt>
                <c:pt idx="5147">
                  <c:v>128.38300000000001</c:v>
                </c:pt>
                <c:pt idx="5148">
                  <c:v>128.40299999999999</c:v>
                </c:pt>
                <c:pt idx="5149">
                  <c:v>128.423</c:v>
                </c:pt>
                <c:pt idx="5150">
                  <c:v>128.44399999999999</c:v>
                </c:pt>
                <c:pt idx="5151">
                  <c:v>128.464</c:v>
                </c:pt>
                <c:pt idx="5152">
                  <c:v>128.48599999999999</c:v>
                </c:pt>
                <c:pt idx="5153">
                  <c:v>128.52500000000001</c:v>
                </c:pt>
                <c:pt idx="5154">
                  <c:v>128.584</c:v>
                </c:pt>
                <c:pt idx="5155">
                  <c:v>128.66499999999999</c:v>
                </c:pt>
                <c:pt idx="5156">
                  <c:v>128.74700000000001</c:v>
                </c:pt>
                <c:pt idx="5157">
                  <c:v>128.82599999999999</c:v>
                </c:pt>
                <c:pt idx="5158">
                  <c:v>128.90299999999999</c:v>
                </c:pt>
                <c:pt idx="5159">
                  <c:v>128.93</c:v>
                </c:pt>
                <c:pt idx="5160">
                  <c:v>128.93</c:v>
                </c:pt>
                <c:pt idx="5161">
                  <c:v>128.93299999999999</c:v>
                </c:pt>
                <c:pt idx="5162">
                  <c:v>128.94200000000001</c:v>
                </c:pt>
                <c:pt idx="5163">
                  <c:v>128.952</c:v>
                </c:pt>
                <c:pt idx="5164">
                  <c:v>128.964</c:v>
                </c:pt>
                <c:pt idx="5165">
                  <c:v>128.97999999999999</c:v>
                </c:pt>
                <c:pt idx="5166">
                  <c:v>128.99700000000001</c:v>
                </c:pt>
                <c:pt idx="5167">
                  <c:v>129.017</c:v>
                </c:pt>
                <c:pt idx="5168">
                  <c:v>129.03800000000001</c:v>
                </c:pt>
                <c:pt idx="5169">
                  <c:v>129.05699999999999</c:v>
                </c:pt>
                <c:pt idx="5170">
                  <c:v>129.07499999999999</c:v>
                </c:pt>
                <c:pt idx="5171">
                  <c:v>129.09399999999999</c:v>
                </c:pt>
                <c:pt idx="5172">
                  <c:v>129.11099999999999</c:v>
                </c:pt>
                <c:pt idx="5173">
                  <c:v>129.12799999999999</c:v>
                </c:pt>
                <c:pt idx="5174">
                  <c:v>129.143</c:v>
                </c:pt>
                <c:pt idx="5175">
                  <c:v>129.16300000000001</c:v>
                </c:pt>
                <c:pt idx="5176">
                  <c:v>129.20599999999999</c:v>
                </c:pt>
                <c:pt idx="5177">
                  <c:v>129.26900000000001</c:v>
                </c:pt>
                <c:pt idx="5178">
                  <c:v>129.32900000000001</c:v>
                </c:pt>
                <c:pt idx="5179">
                  <c:v>129.34299999999999</c:v>
                </c:pt>
                <c:pt idx="5180">
                  <c:v>129.36000000000001</c:v>
                </c:pt>
                <c:pt idx="5181">
                  <c:v>129.37100000000001</c:v>
                </c:pt>
                <c:pt idx="5182">
                  <c:v>129.38300000000001</c:v>
                </c:pt>
                <c:pt idx="5183">
                  <c:v>129.40700000000001</c:v>
                </c:pt>
                <c:pt idx="5184">
                  <c:v>129.43299999999999</c:v>
                </c:pt>
                <c:pt idx="5185">
                  <c:v>129.45599999999999</c:v>
                </c:pt>
                <c:pt idx="5186">
                  <c:v>129.47399999999999</c:v>
                </c:pt>
                <c:pt idx="5187">
                  <c:v>129.49199999999999</c:v>
                </c:pt>
                <c:pt idx="5188">
                  <c:v>129.511</c:v>
                </c:pt>
                <c:pt idx="5189">
                  <c:v>129.53700000000001</c:v>
                </c:pt>
                <c:pt idx="5190">
                  <c:v>129.57599999999999</c:v>
                </c:pt>
                <c:pt idx="5191">
                  <c:v>129.62100000000001</c:v>
                </c:pt>
                <c:pt idx="5192">
                  <c:v>129.67099999999999</c:v>
                </c:pt>
                <c:pt idx="5193">
                  <c:v>129.72</c:v>
                </c:pt>
                <c:pt idx="5194">
                  <c:v>129.755</c:v>
                </c:pt>
                <c:pt idx="5195">
                  <c:v>129.77500000000001</c:v>
                </c:pt>
                <c:pt idx="5196">
                  <c:v>129.79</c:v>
                </c:pt>
                <c:pt idx="5197">
                  <c:v>129.804</c:v>
                </c:pt>
                <c:pt idx="5198">
                  <c:v>129.81700000000001</c:v>
                </c:pt>
                <c:pt idx="5199">
                  <c:v>129.83099999999999</c:v>
                </c:pt>
                <c:pt idx="5200">
                  <c:v>129.846</c:v>
                </c:pt>
                <c:pt idx="5201">
                  <c:v>129.86099999999999</c:v>
                </c:pt>
                <c:pt idx="5202">
                  <c:v>129.87799999999999</c:v>
                </c:pt>
                <c:pt idx="5203">
                  <c:v>129.89699999999999</c:v>
                </c:pt>
                <c:pt idx="5204">
                  <c:v>129.91800000000001</c:v>
                </c:pt>
                <c:pt idx="5205">
                  <c:v>129.93899999999999</c:v>
                </c:pt>
                <c:pt idx="5206">
                  <c:v>129.959</c:v>
                </c:pt>
                <c:pt idx="5207">
                  <c:v>129.976</c:v>
                </c:pt>
                <c:pt idx="5208">
                  <c:v>129.99299999999999</c:v>
                </c:pt>
                <c:pt idx="5209">
                  <c:v>130.01</c:v>
                </c:pt>
                <c:pt idx="5210">
                  <c:v>130.02699999999999</c:v>
                </c:pt>
                <c:pt idx="5211">
                  <c:v>130.042</c:v>
                </c:pt>
                <c:pt idx="5212">
                  <c:v>130.05799999999999</c:v>
                </c:pt>
                <c:pt idx="5213">
                  <c:v>130.07400000000001</c:v>
                </c:pt>
                <c:pt idx="5214">
                  <c:v>130.08799999999999</c:v>
                </c:pt>
                <c:pt idx="5215">
                  <c:v>130.101</c:v>
                </c:pt>
                <c:pt idx="5216">
                  <c:v>130.114</c:v>
                </c:pt>
                <c:pt idx="5217">
                  <c:v>130.12700000000001</c:v>
                </c:pt>
                <c:pt idx="5218">
                  <c:v>130.142</c:v>
                </c:pt>
                <c:pt idx="5219">
                  <c:v>130.15899999999999</c:v>
                </c:pt>
                <c:pt idx="5220">
                  <c:v>130.17400000000001</c:v>
                </c:pt>
                <c:pt idx="5221">
                  <c:v>130.18899999999999</c:v>
                </c:pt>
                <c:pt idx="5222">
                  <c:v>130.20500000000001</c:v>
                </c:pt>
                <c:pt idx="5223">
                  <c:v>130.22</c:v>
                </c:pt>
                <c:pt idx="5224">
                  <c:v>130.23400000000001</c:v>
                </c:pt>
                <c:pt idx="5225">
                  <c:v>130.249</c:v>
                </c:pt>
                <c:pt idx="5226">
                  <c:v>130.26499999999999</c:v>
                </c:pt>
                <c:pt idx="5227">
                  <c:v>130.28</c:v>
                </c:pt>
                <c:pt idx="5228">
                  <c:v>130.297</c:v>
                </c:pt>
                <c:pt idx="5229">
                  <c:v>130.31200000000001</c:v>
                </c:pt>
                <c:pt idx="5230">
                  <c:v>130.33000000000001</c:v>
                </c:pt>
                <c:pt idx="5231">
                  <c:v>130.34899999999999</c:v>
                </c:pt>
                <c:pt idx="5232">
                  <c:v>130.36600000000001</c:v>
                </c:pt>
                <c:pt idx="5233">
                  <c:v>130.38499999999999</c:v>
                </c:pt>
                <c:pt idx="5234">
                  <c:v>130.405</c:v>
                </c:pt>
                <c:pt idx="5235">
                  <c:v>130.423</c:v>
                </c:pt>
                <c:pt idx="5236">
                  <c:v>130.441</c:v>
                </c:pt>
                <c:pt idx="5237">
                  <c:v>130.477</c:v>
                </c:pt>
                <c:pt idx="5238">
                  <c:v>130.55199999999999</c:v>
                </c:pt>
                <c:pt idx="5239">
                  <c:v>130.649</c:v>
                </c:pt>
                <c:pt idx="5240">
                  <c:v>130.732</c:v>
                </c:pt>
                <c:pt idx="5241">
                  <c:v>130.77600000000001</c:v>
                </c:pt>
                <c:pt idx="5242">
                  <c:v>130.791</c:v>
                </c:pt>
                <c:pt idx="5243">
                  <c:v>130.803</c:v>
                </c:pt>
                <c:pt idx="5244">
                  <c:v>130.81800000000001</c:v>
                </c:pt>
                <c:pt idx="5245">
                  <c:v>130.834</c:v>
                </c:pt>
                <c:pt idx="5246">
                  <c:v>130.852</c:v>
                </c:pt>
                <c:pt idx="5247">
                  <c:v>130.87200000000001</c:v>
                </c:pt>
                <c:pt idx="5248">
                  <c:v>130.892</c:v>
                </c:pt>
                <c:pt idx="5249">
                  <c:v>130.91</c:v>
                </c:pt>
                <c:pt idx="5250">
                  <c:v>130.92699999999999</c:v>
                </c:pt>
                <c:pt idx="5251">
                  <c:v>130.94399999999999</c:v>
                </c:pt>
                <c:pt idx="5252">
                  <c:v>130.96100000000001</c:v>
                </c:pt>
                <c:pt idx="5253">
                  <c:v>130.97800000000001</c:v>
                </c:pt>
                <c:pt idx="5254">
                  <c:v>131.01</c:v>
                </c:pt>
                <c:pt idx="5255">
                  <c:v>131.07400000000001</c:v>
                </c:pt>
                <c:pt idx="5256">
                  <c:v>131.119</c:v>
                </c:pt>
                <c:pt idx="5257">
                  <c:v>131.12100000000001</c:v>
                </c:pt>
                <c:pt idx="5258">
                  <c:v>131.126</c:v>
                </c:pt>
                <c:pt idx="5259">
                  <c:v>131.137</c:v>
                </c:pt>
                <c:pt idx="5260">
                  <c:v>131.149</c:v>
                </c:pt>
                <c:pt idx="5261">
                  <c:v>131.16399999999999</c:v>
                </c:pt>
                <c:pt idx="5262">
                  <c:v>131.18100000000001</c:v>
                </c:pt>
                <c:pt idx="5263">
                  <c:v>131.19999999999999</c:v>
                </c:pt>
                <c:pt idx="5264">
                  <c:v>131.22</c:v>
                </c:pt>
                <c:pt idx="5265">
                  <c:v>131.238</c:v>
                </c:pt>
                <c:pt idx="5266">
                  <c:v>131.25700000000001</c:v>
                </c:pt>
                <c:pt idx="5267">
                  <c:v>131.27500000000001</c:v>
                </c:pt>
                <c:pt idx="5268">
                  <c:v>131.29300000000001</c:v>
                </c:pt>
                <c:pt idx="5269">
                  <c:v>131.31299999999999</c:v>
                </c:pt>
                <c:pt idx="5270">
                  <c:v>131.34200000000001</c:v>
                </c:pt>
                <c:pt idx="5271">
                  <c:v>131.39599999999999</c:v>
                </c:pt>
                <c:pt idx="5272">
                  <c:v>131.45699999999999</c:v>
                </c:pt>
                <c:pt idx="5273">
                  <c:v>131.49100000000001</c:v>
                </c:pt>
                <c:pt idx="5274">
                  <c:v>131.51499999999999</c:v>
                </c:pt>
                <c:pt idx="5275">
                  <c:v>131.53100000000001</c:v>
                </c:pt>
                <c:pt idx="5276">
                  <c:v>131.54499999999999</c:v>
                </c:pt>
                <c:pt idx="5277">
                  <c:v>131.56</c:v>
                </c:pt>
                <c:pt idx="5278">
                  <c:v>131.578</c:v>
                </c:pt>
                <c:pt idx="5279">
                  <c:v>131.59700000000001</c:v>
                </c:pt>
                <c:pt idx="5280">
                  <c:v>131.61600000000001</c:v>
                </c:pt>
                <c:pt idx="5281">
                  <c:v>131.63499999999999</c:v>
                </c:pt>
                <c:pt idx="5282">
                  <c:v>131.65299999999999</c:v>
                </c:pt>
                <c:pt idx="5283">
                  <c:v>131.66999999999999</c:v>
                </c:pt>
                <c:pt idx="5284">
                  <c:v>131.68700000000001</c:v>
                </c:pt>
                <c:pt idx="5285">
                  <c:v>131.703</c:v>
                </c:pt>
                <c:pt idx="5286">
                  <c:v>131.71899999999999</c:v>
                </c:pt>
                <c:pt idx="5287">
                  <c:v>131.74600000000001</c:v>
                </c:pt>
                <c:pt idx="5288">
                  <c:v>131.797</c:v>
                </c:pt>
                <c:pt idx="5289">
                  <c:v>131.82300000000001</c:v>
                </c:pt>
                <c:pt idx="5290">
                  <c:v>131.82499999999999</c:v>
                </c:pt>
                <c:pt idx="5291">
                  <c:v>131.83699999999999</c:v>
                </c:pt>
                <c:pt idx="5292">
                  <c:v>131.84800000000001</c:v>
                </c:pt>
                <c:pt idx="5293">
                  <c:v>131.86000000000001</c:v>
                </c:pt>
                <c:pt idx="5294">
                  <c:v>131.875</c:v>
                </c:pt>
                <c:pt idx="5295">
                  <c:v>131.88900000000001</c:v>
                </c:pt>
                <c:pt idx="5296">
                  <c:v>131.90600000000001</c:v>
                </c:pt>
                <c:pt idx="5297">
                  <c:v>131.92400000000001</c:v>
                </c:pt>
                <c:pt idx="5298">
                  <c:v>131.94300000000001</c:v>
                </c:pt>
                <c:pt idx="5299">
                  <c:v>131.96299999999999</c:v>
                </c:pt>
                <c:pt idx="5300">
                  <c:v>131.982</c:v>
                </c:pt>
                <c:pt idx="5301">
                  <c:v>132.001</c:v>
                </c:pt>
                <c:pt idx="5302">
                  <c:v>132.02000000000001</c:v>
                </c:pt>
                <c:pt idx="5303">
                  <c:v>132.03800000000001</c:v>
                </c:pt>
                <c:pt idx="5304">
                  <c:v>132.05699999999999</c:v>
                </c:pt>
                <c:pt idx="5305">
                  <c:v>132.083</c:v>
                </c:pt>
                <c:pt idx="5306">
                  <c:v>132.125</c:v>
                </c:pt>
                <c:pt idx="5307">
                  <c:v>132.19499999999999</c:v>
                </c:pt>
                <c:pt idx="5308">
                  <c:v>132.27000000000001</c:v>
                </c:pt>
                <c:pt idx="5309">
                  <c:v>132.334</c:v>
                </c:pt>
                <c:pt idx="5310">
                  <c:v>132.39500000000001</c:v>
                </c:pt>
                <c:pt idx="5311">
                  <c:v>132.43600000000001</c:v>
                </c:pt>
                <c:pt idx="5312">
                  <c:v>132.44900000000001</c:v>
                </c:pt>
                <c:pt idx="5313">
                  <c:v>132.471</c:v>
                </c:pt>
                <c:pt idx="5314">
                  <c:v>132.517</c:v>
                </c:pt>
                <c:pt idx="5315">
                  <c:v>132.583</c:v>
                </c:pt>
                <c:pt idx="5316">
                  <c:v>132.64599999999999</c:v>
                </c:pt>
                <c:pt idx="5317">
                  <c:v>132.68600000000001</c:v>
                </c:pt>
                <c:pt idx="5318">
                  <c:v>132.69800000000001</c:v>
                </c:pt>
                <c:pt idx="5319">
                  <c:v>132.709</c:v>
                </c:pt>
                <c:pt idx="5320">
                  <c:v>132.72</c:v>
                </c:pt>
                <c:pt idx="5321">
                  <c:v>132.73400000000001</c:v>
                </c:pt>
                <c:pt idx="5322">
                  <c:v>132.74799999999999</c:v>
                </c:pt>
                <c:pt idx="5323">
                  <c:v>132.767</c:v>
                </c:pt>
                <c:pt idx="5324">
                  <c:v>132.78800000000001</c:v>
                </c:pt>
                <c:pt idx="5325">
                  <c:v>132.80799999999999</c:v>
                </c:pt>
                <c:pt idx="5326">
                  <c:v>132.827</c:v>
                </c:pt>
                <c:pt idx="5327">
                  <c:v>132.846</c:v>
                </c:pt>
                <c:pt idx="5328">
                  <c:v>132.864</c:v>
                </c:pt>
                <c:pt idx="5329">
                  <c:v>132.88200000000001</c:v>
                </c:pt>
                <c:pt idx="5330">
                  <c:v>132.90199999999999</c:v>
                </c:pt>
                <c:pt idx="5331">
                  <c:v>132.94499999999999</c:v>
                </c:pt>
                <c:pt idx="5332">
                  <c:v>133.01599999999999</c:v>
                </c:pt>
                <c:pt idx="5333">
                  <c:v>133.07900000000001</c:v>
                </c:pt>
                <c:pt idx="5334">
                  <c:v>133.09800000000001</c:v>
                </c:pt>
                <c:pt idx="5335">
                  <c:v>133.10599999999999</c:v>
                </c:pt>
                <c:pt idx="5336">
                  <c:v>133.11799999999999</c:v>
                </c:pt>
                <c:pt idx="5337">
                  <c:v>133.13300000000001</c:v>
                </c:pt>
                <c:pt idx="5338">
                  <c:v>133.15199999999999</c:v>
                </c:pt>
                <c:pt idx="5339">
                  <c:v>133.173</c:v>
                </c:pt>
                <c:pt idx="5340">
                  <c:v>133.19300000000001</c:v>
                </c:pt>
                <c:pt idx="5341">
                  <c:v>133.21199999999999</c:v>
                </c:pt>
                <c:pt idx="5342">
                  <c:v>133.232</c:v>
                </c:pt>
                <c:pt idx="5343">
                  <c:v>133.25299999999999</c:v>
                </c:pt>
                <c:pt idx="5344">
                  <c:v>133.274</c:v>
                </c:pt>
                <c:pt idx="5345">
                  <c:v>133.30500000000001</c:v>
                </c:pt>
                <c:pt idx="5346">
                  <c:v>133.35400000000001</c:v>
                </c:pt>
                <c:pt idx="5347">
                  <c:v>133.38900000000001</c:v>
                </c:pt>
                <c:pt idx="5348">
                  <c:v>133.405</c:v>
                </c:pt>
                <c:pt idx="5349">
                  <c:v>133.417</c:v>
                </c:pt>
                <c:pt idx="5350">
                  <c:v>133.43100000000001</c:v>
                </c:pt>
                <c:pt idx="5351">
                  <c:v>133.44900000000001</c:v>
                </c:pt>
                <c:pt idx="5352">
                  <c:v>133.47</c:v>
                </c:pt>
                <c:pt idx="5353">
                  <c:v>133.49199999999999</c:v>
                </c:pt>
                <c:pt idx="5354">
                  <c:v>133.51</c:v>
                </c:pt>
                <c:pt idx="5355">
                  <c:v>133.52799999999999</c:v>
                </c:pt>
                <c:pt idx="5356">
                  <c:v>133.547</c:v>
                </c:pt>
                <c:pt idx="5357">
                  <c:v>133.566</c:v>
                </c:pt>
                <c:pt idx="5358">
                  <c:v>133.58699999999999</c:v>
                </c:pt>
                <c:pt idx="5359">
                  <c:v>133.636</c:v>
                </c:pt>
                <c:pt idx="5360">
                  <c:v>133.70599999999999</c:v>
                </c:pt>
                <c:pt idx="5361">
                  <c:v>133.76900000000001</c:v>
                </c:pt>
                <c:pt idx="5362">
                  <c:v>133.81700000000001</c:v>
                </c:pt>
                <c:pt idx="5363">
                  <c:v>133.84700000000001</c:v>
                </c:pt>
                <c:pt idx="5364">
                  <c:v>133.86199999999999</c:v>
                </c:pt>
                <c:pt idx="5365">
                  <c:v>133.87299999999999</c:v>
                </c:pt>
                <c:pt idx="5366">
                  <c:v>133.88399999999999</c:v>
                </c:pt>
                <c:pt idx="5367">
                  <c:v>133.89699999999999</c:v>
                </c:pt>
                <c:pt idx="5368">
                  <c:v>133.91200000000001</c:v>
                </c:pt>
                <c:pt idx="5369">
                  <c:v>133.93100000000001</c:v>
                </c:pt>
                <c:pt idx="5370">
                  <c:v>133.94999999999999</c:v>
                </c:pt>
                <c:pt idx="5371">
                  <c:v>133.96700000000001</c:v>
                </c:pt>
                <c:pt idx="5372">
                  <c:v>133.98500000000001</c:v>
                </c:pt>
                <c:pt idx="5373">
                  <c:v>134.00299999999999</c:v>
                </c:pt>
                <c:pt idx="5374">
                  <c:v>134.02099999999999</c:v>
                </c:pt>
                <c:pt idx="5375">
                  <c:v>134.04</c:v>
                </c:pt>
                <c:pt idx="5376">
                  <c:v>134.06200000000001</c:v>
                </c:pt>
                <c:pt idx="5377">
                  <c:v>134.095</c:v>
                </c:pt>
                <c:pt idx="5378">
                  <c:v>134.15199999999999</c:v>
                </c:pt>
                <c:pt idx="5379">
                  <c:v>134.21100000000001</c:v>
                </c:pt>
                <c:pt idx="5380">
                  <c:v>134.25700000000001</c:v>
                </c:pt>
                <c:pt idx="5381">
                  <c:v>134.28399999999999</c:v>
                </c:pt>
                <c:pt idx="5382">
                  <c:v>134.30000000000001</c:v>
                </c:pt>
                <c:pt idx="5383">
                  <c:v>134.31299999999999</c:v>
                </c:pt>
                <c:pt idx="5384">
                  <c:v>134.32400000000001</c:v>
                </c:pt>
                <c:pt idx="5385">
                  <c:v>134.33799999999999</c:v>
                </c:pt>
                <c:pt idx="5386">
                  <c:v>134.35300000000001</c:v>
                </c:pt>
                <c:pt idx="5387">
                  <c:v>134.369</c:v>
                </c:pt>
                <c:pt idx="5388">
                  <c:v>134.38800000000001</c:v>
                </c:pt>
                <c:pt idx="5389">
                  <c:v>134.40899999999999</c:v>
                </c:pt>
                <c:pt idx="5390">
                  <c:v>134.428</c:v>
                </c:pt>
                <c:pt idx="5391">
                  <c:v>134.446</c:v>
                </c:pt>
                <c:pt idx="5392">
                  <c:v>134.46299999999999</c:v>
                </c:pt>
                <c:pt idx="5393">
                  <c:v>134.48099999999999</c:v>
                </c:pt>
                <c:pt idx="5394">
                  <c:v>134.49799999999999</c:v>
                </c:pt>
                <c:pt idx="5395">
                  <c:v>134.524</c:v>
                </c:pt>
                <c:pt idx="5396">
                  <c:v>134.547</c:v>
                </c:pt>
                <c:pt idx="5397">
                  <c:v>134.56200000000001</c:v>
                </c:pt>
                <c:pt idx="5398">
                  <c:v>134.577</c:v>
                </c:pt>
                <c:pt idx="5399">
                  <c:v>134.59399999999999</c:v>
                </c:pt>
                <c:pt idx="5400">
                  <c:v>134.614</c:v>
                </c:pt>
                <c:pt idx="5401">
                  <c:v>134.63399999999999</c:v>
                </c:pt>
                <c:pt idx="5402">
                  <c:v>134.65199999999999</c:v>
                </c:pt>
                <c:pt idx="5403">
                  <c:v>134.66999999999999</c:v>
                </c:pt>
                <c:pt idx="5404">
                  <c:v>134.68899999999999</c:v>
                </c:pt>
                <c:pt idx="5405">
                  <c:v>134.71</c:v>
                </c:pt>
                <c:pt idx="5406">
                  <c:v>134.74199999999999</c:v>
                </c:pt>
                <c:pt idx="5407">
                  <c:v>134.81399999999999</c:v>
                </c:pt>
                <c:pt idx="5408">
                  <c:v>134.881</c:v>
                </c:pt>
                <c:pt idx="5409">
                  <c:v>134.88300000000001</c:v>
                </c:pt>
                <c:pt idx="5410">
                  <c:v>134.89099999999999</c:v>
                </c:pt>
                <c:pt idx="5411">
                  <c:v>134.90199999999999</c:v>
                </c:pt>
                <c:pt idx="5412">
                  <c:v>134.91399999999999</c:v>
                </c:pt>
                <c:pt idx="5413">
                  <c:v>134.93</c:v>
                </c:pt>
                <c:pt idx="5414">
                  <c:v>134.94900000000001</c:v>
                </c:pt>
                <c:pt idx="5415">
                  <c:v>134.97</c:v>
                </c:pt>
                <c:pt idx="5416">
                  <c:v>134.99</c:v>
                </c:pt>
                <c:pt idx="5417">
                  <c:v>135.00899999999999</c:v>
                </c:pt>
                <c:pt idx="5418">
                  <c:v>135.02799999999999</c:v>
                </c:pt>
                <c:pt idx="5419">
                  <c:v>135.047</c:v>
                </c:pt>
                <c:pt idx="5420">
                  <c:v>135.065</c:v>
                </c:pt>
                <c:pt idx="5421">
                  <c:v>135.083</c:v>
                </c:pt>
                <c:pt idx="5422">
                  <c:v>135.108</c:v>
                </c:pt>
                <c:pt idx="5423">
                  <c:v>135.15700000000001</c:v>
                </c:pt>
                <c:pt idx="5424">
                  <c:v>135.21799999999999</c:v>
                </c:pt>
                <c:pt idx="5425">
                  <c:v>135.28</c:v>
                </c:pt>
                <c:pt idx="5426">
                  <c:v>135.339</c:v>
                </c:pt>
                <c:pt idx="5427">
                  <c:v>135.37</c:v>
                </c:pt>
                <c:pt idx="5428">
                  <c:v>135.38399999999999</c:v>
                </c:pt>
                <c:pt idx="5429">
                  <c:v>135.39599999999999</c:v>
                </c:pt>
                <c:pt idx="5430">
                  <c:v>135.40799999999999</c:v>
                </c:pt>
                <c:pt idx="5431">
                  <c:v>135.42099999999999</c:v>
                </c:pt>
                <c:pt idx="5432">
                  <c:v>135.43700000000001</c:v>
                </c:pt>
                <c:pt idx="5433">
                  <c:v>135.45500000000001</c:v>
                </c:pt>
                <c:pt idx="5434">
                  <c:v>135.47399999999999</c:v>
                </c:pt>
                <c:pt idx="5435">
                  <c:v>135.49199999999999</c:v>
                </c:pt>
                <c:pt idx="5436">
                  <c:v>135.51</c:v>
                </c:pt>
                <c:pt idx="5437">
                  <c:v>135.52799999999999</c:v>
                </c:pt>
                <c:pt idx="5438">
                  <c:v>135.54499999999999</c:v>
                </c:pt>
                <c:pt idx="5439">
                  <c:v>135.56399999999999</c:v>
                </c:pt>
                <c:pt idx="5440">
                  <c:v>135.589</c:v>
                </c:pt>
                <c:pt idx="5441">
                  <c:v>135.62799999999999</c:v>
                </c:pt>
                <c:pt idx="5442">
                  <c:v>135.65600000000001</c:v>
                </c:pt>
                <c:pt idx="5443">
                  <c:v>135.66900000000001</c:v>
                </c:pt>
                <c:pt idx="5444">
                  <c:v>135.68199999999999</c:v>
                </c:pt>
                <c:pt idx="5445">
                  <c:v>135.69800000000001</c:v>
                </c:pt>
                <c:pt idx="5446">
                  <c:v>135.71799999999999</c:v>
                </c:pt>
                <c:pt idx="5447">
                  <c:v>135.738</c:v>
                </c:pt>
                <c:pt idx="5448">
                  <c:v>135.756</c:v>
                </c:pt>
                <c:pt idx="5449">
                  <c:v>135.774</c:v>
                </c:pt>
                <c:pt idx="5450">
                  <c:v>135.792</c:v>
                </c:pt>
                <c:pt idx="5451">
                  <c:v>135.80799999999999</c:v>
                </c:pt>
                <c:pt idx="5452">
                  <c:v>135.82400000000001</c:v>
                </c:pt>
                <c:pt idx="5453">
                  <c:v>135.846</c:v>
                </c:pt>
                <c:pt idx="5454">
                  <c:v>135.88900000000001</c:v>
                </c:pt>
                <c:pt idx="5455">
                  <c:v>135.947</c:v>
                </c:pt>
                <c:pt idx="5456">
                  <c:v>136.00299999999999</c:v>
                </c:pt>
                <c:pt idx="5457">
                  <c:v>136.03</c:v>
                </c:pt>
                <c:pt idx="5458">
                  <c:v>136.04300000000001</c:v>
                </c:pt>
                <c:pt idx="5459">
                  <c:v>136.053</c:v>
                </c:pt>
                <c:pt idx="5460">
                  <c:v>136.06399999999999</c:v>
                </c:pt>
                <c:pt idx="5461">
                  <c:v>136.07599999999999</c:v>
                </c:pt>
                <c:pt idx="5462">
                  <c:v>136.09100000000001</c:v>
                </c:pt>
                <c:pt idx="5463">
                  <c:v>136.10900000000001</c:v>
                </c:pt>
                <c:pt idx="5464">
                  <c:v>136.12899999999999</c:v>
                </c:pt>
                <c:pt idx="5465">
                  <c:v>136.149</c:v>
                </c:pt>
                <c:pt idx="5466">
                  <c:v>136.16800000000001</c:v>
                </c:pt>
                <c:pt idx="5467">
                  <c:v>136.18700000000001</c:v>
                </c:pt>
                <c:pt idx="5468">
                  <c:v>136.208</c:v>
                </c:pt>
                <c:pt idx="5469">
                  <c:v>136.239</c:v>
                </c:pt>
                <c:pt idx="5470">
                  <c:v>136.28899999999999</c:v>
                </c:pt>
                <c:pt idx="5471">
                  <c:v>136.34899999999999</c:v>
                </c:pt>
                <c:pt idx="5472">
                  <c:v>136.41499999999999</c:v>
                </c:pt>
                <c:pt idx="5473">
                  <c:v>136.47399999999999</c:v>
                </c:pt>
                <c:pt idx="5474">
                  <c:v>136.495</c:v>
                </c:pt>
                <c:pt idx="5475">
                  <c:v>136.511</c:v>
                </c:pt>
                <c:pt idx="5476">
                  <c:v>136.52500000000001</c:v>
                </c:pt>
                <c:pt idx="5477">
                  <c:v>136.54</c:v>
                </c:pt>
                <c:pt idx="5478">
                  <c:v>136.55600000000001</c:v>
                </c:pt>
                <c:pt idx="5479">
                  <c:v>136.57599999999999</c:v>
                </c:pt>
                <c:pt idx="5480">
                  <c:v>136.59700000000001</c:v>
                </c:pt>
                <c:pt idx="5481">
                  <c:v>136.61600000000001</c:v>
                </c:pt>
                <c:pt idx="5482">
                  <c:v>136.63399999999999</c:v>
                </c:pt>
                <c:pt idx="5483">
                  <c:v>136.65299999999999</c:v>
                </c:pt>
                <c:pt idx="5484">
                  <c:v>136.67099999999999</c:v>
                </c:pt>
                <c:pt idx="5485">
                  <c:v>136.69</c:v>
                </c:pt>
                <c:pt idx="5486">
                  <c:v>136.71600000000001</c:v>
                </c:pt>
                <c:pt idx="5487">
                  <c:v>136.767</c:v>
                </c:pt>
                <c:pt idx="5488">
                  <c:v>136.84200000000001</c:v>
                </c:pt>
                <c:pt idx="5489">
                  <c:v>136.92099999999999</c:v>
                </c:pt>
                <c:pt idx="5490">
                  <c:v>136.999</c:v>
                </c:pt>
                <c:pt idx="5491">
                  <c:v>137.04400000000001</c:v>
                </c:pt>
                <c:pt idx="5492">
                  <c:v>137.05199999999999</c:v>
                </c:pt>
                <c:pt idx="5493">
                  <c:v>137.054</c:v>
                </c:pt>
                <c:pt idx="5494">
                  <c:v>137.06</c:v>
                </c:pt>
                <c:pt idx="5495">
                  <c:v>137.07</c:v>
                </c:pt>
                <c:pt idx="5496">
                  <c:v>137.08000000000001</c:v>
                </c:pt>
                <c:pt idx="5497">
                  <c:v>137.09399999999999</c:v>
                </c:pt>
                <c:pt idx="5498">
                  <c:v>137.11000000000001</c:v>
                </c:pt>
                <c:pt idx="5499">
                  <c:v>137.12700000000001</c:v>
                </c:pt>
                <c:pt idx="5500">
                  <c:v>137.142</c:v>
                </c:pt>
                <c:pt idx="5501">
                  <c:v>137.15899999999999</c:v>
                </c:pt>
                <c:pt idx="5502">
                  <c:v>137.178</c:v>
                </c:pt>
                <c:pt idx="5503">
                  <c:v>137.19900000000001</c:v>
                </c:pt>
                <c:pt idx="5504">
                  <c:v>137.21899999999999</c:v>
                </c:pt>
                <c:pt idx="5505">
                  <c:v>137.23699999999999</c:v>
                </c:pt>
                <c:pt idx="5506">
                  <c:v>137.256</c:v>
                </c:pt>
                <c:pt idx="5507">
                  <c:v>137.27500000000001</c:v>
                </c:pt>
                <c:pt idx="5508">
                  <c:v>137.29499999999999</c:v>
                </c:pt>
                <c:pt idx="5509">
                  <c:v>137.31399999999999</c:v>
                </c:pt>
                <c:pt idx="5510">
                  <c:v>137.33500000000001</c:v>
                </c:pt>
                <c:pt idx="5511">
                  <c:v>137.35599999999999</c:v>
                </c:pt>
                <c:pt idx="5512">
                  <c:v>137.404</c:v>
                </c:pt>
                <c:pt idx="5513">
                  <c:v>137.46600000000001</c:v>
                </c:pt>
                <c:pt idx="5514">
                  <c:v>137.52799999999999</c:v>
                </c:pt>
                <c:pt idx="5515">
                  <c:v>137.58199999999999</c:v>
                </c:pt>
                <c:pt idx="5516">
                  <c:v>137.619</c:v>
                </c:pt>
                <c:pt idx="5517">
                  <c:v>137.63499999999999</c:v>
                </c:pt>
                <c:pt idx="5518">
                  <c:v>137.64400000000001</c:v>
                </c:pt>
                <c:pt idx="5519">
                  <c:v>137.654</c:v>
                </c:pt>
                <c:pt idx="5520">
                  <c:v>137.667</c:v>
                </c:pt>
                <c:pt idx="5521">
                  <c:v>137.68899999999999</c:v>
                </c:pt>
                <c:pt idx="5522">
                  <c:v>137.72200000000001</c:v>
                </c:pt>
                <c:pt idx="5523">
                  <c:v>137.76400000000001</c:v>
                </c:pt>
                <c:pt idx="5524">
                  <c:v>137.798</c:v>
                </c:pt>
                <c:pt idx="5525">
                  <c:v>137.81700000000001</c:v>
                </c:pt>
                <c:pt idx="5526">
                  <c:v>137.828</c:v>
                </c:pt>
                <c:pt idx="5527">
                  <c:v>137.84</c:v>
                </c:pt>
                <c:pt idx="5528">
                  <c:v>137.852</c:v>
                </c:pt>
                <c:pt idx="5529">
                  <c:v>137.869</c:v>
                </c:pt>
                <c:pt idx="5530">
                  <c:v>137.89699999999999</c:v>
                </c:pt>
                <c:pt idx="5531">
                  <c:v>137.92099999999999</c:v>
                </c:pt>
                <c:pt idx="5532">
                  <c:v>137.947</c:v>
                </c:pt>
                <c:pt idx="5533">
                  <c:v>137.97300000000001</c:v>
                </c:pt>
                <c:pt idx="5534">
                  <c:v>137.97300000000001</c:v>
                </c:pt>
                <c:pt idx="5535">
                  <c:v>137.983</c:v>
                </c:pt>
                <c:pt idx="5536">
                  <c:v>137.99700000000001</c:v>
                </c:pt>
                <c:pt idx="5537">
                  <c:v>138.01900000000001</c:v>
                </c:pt>
                <c:pt idx="5538">
                  <c:v>138.053</c:v>
                </c:pt>
                <c:pt idx="5539">
                  <c:v>138.102</c:v>
                </c:pt>
                <c:pt idx="5540">
                  <c:v>138.15</c:v>
                </c:pt>
                <c:pt idx="5541">
                  <c:v>138.18199999999999</c:v>
                </c:pt>
                <c:pt idx="5542">
                  <c:v>138.203</c:v>
                </c:pt>
                <c:pt idx="5543">
                  <c:v>138.215</c:v>
                </c:pt>
                <c:pt idx="5544">
                  <c:v>138.22399999999999</c:v>
                </c:pt>
                <c:pt idx="5545">
                  <c:v>138.23599999999999</c:v>
                </c:pt>
                <c:pt idx="5546">
                  <c:v>138.24799999999999</c:v>
                </c:pt>
                <c:pt idx="5547">
                  <c:v>138.26400000000001</c:v>
                </c:pt>
                <c:pt idx="5548">
                  <c:v>138.28200000000001</c:v>
                </c:pt>
                <c:pt idx="5549">
                  <c:v>138.30199999999999</c:v>
                </c:pt>
                <c:pt idx="5550">
                  <c:v>138.321</c:v>
                </c:pt>
                <c:pt idx="5551">
                  <c:v>138.34</c:v>
                </c:pt>
                <c:pt idx="5552">
                  <c:v>138.35900000000001</c:v>
                </c:pt>
                <c:pt idx="5553">
                  <c:v>138.37700000000001</c:v>
                </c:pt>
                <c:pt idx="5554">
                  <c:v>138.39699999999999</c:v>
                </c:pt>
                <c:pt idx="5555">
                  <c:v>138.41900000000001</c:v>
                </c:pt>
                <c:pt idx="5556">
                  <c:v>138.46600000000001</c:v>
                </c:pt>
                <c:pt idx="5557">
                  <c:v>138.52699999999999</c:v>
                </c:pt>
                <c:pt idx="5558">
                  <c:v>138.595</c:v>
                </c:pt>
                <c:pt idx="5559">
                  <c:v>138.66200000000001</c:v>
                </c:pt>
                <c:pt idx="5560">
                  <c:v>138.71799999999999</c:v>
                </c:pt>
                <c:pt idx="5561">
                  <c:v>138.72</c:v>
                </c:pt>
                <c:pt idx="5562">
                  <c:v>138.73099999999999</c:v>
                </c:pt>
                <c:pt idx="5563">
                  <c:v>138.74100000000001</c:v>
                </c:pt>
                <c:pt idx="5564">
                  <c:v>138.751</c:v>
                </c:pt>
                <c:pt idx="5565">
                  <c:v>138.76300000000001</c:v>
                </c:pt>
                <c:pt idx="5566">
                  <c:v>138.77600000000001</c:v>
                </c:pt>
                <c:pt idx="5567">
                  <c:v>138.791</c:v>
                </c:pt>
                <c:pt idx="5568">
                  <c:v>138.80799999999999</c:v>
                </c:pt>
                <c:pt idx="5569">
                  <c:v>138.827</c:v>
                </c:pt>
                <c:pt idx="5570">
                  <c:v>138.846</c:v>
                </c:pt>
                <c:pt idx="5571">
                  <c:v>138.863</c:v>
                </c:pt>
                <c:pt idx="5572">
                  <c:v>138.87899999999999</c:v>
                </c:pt>
                <c:pt idx="5573">
                  <c:v>138.89599999999999</c:v>
                </c:pt>
                <c:pt idx="5574">
                  <c:v>138.91</c:v>
                </c:pt>
                <c:pt idx="5575">
                  <c:v>138.92599999999999</c:v>
                </c:pt>
                <c:pt idx="5576">
                  <c:v>138.94800000000001</c:v>
                </c:pt>
                <c:pt idx="5577">
                  <c:v>138.989</c:v>
                </c:pt>
                <c:pt idx="5578">
                  <c:v>139.03200000000001</c:v>
                </c:pt>
                <c:pt idx="5579">
                  <c:v>139.048</c:v>
                </c:pt>
                <c:pt idx="5580">
                  <c:v>139.054</c:v>
                </c:pt>
                <c:pt idx="5581">
                  <c:v>139.065</c:v>
                </c:pt>
                <c:pt idx="5582">
                  <c:v>139.078</c:v>
                </c:pt>
                <c:pt idx="5583">
                  <c:v>139.09299999999999</c:v>
                </c:pt>
                <c:pt idx="5584">
                  <c:v>139.11199999999999</c:v>
                </c:pt>
                <c:pt idx="5585">
                  <c:v>139.13200000000001</c:v>
                </c:pt>
                <c:pt idx="5586">
                  <c:v>139.149</c:v>
                </c:pt>
                <c:pt idx="5587">
                  <c:v>139.167</c:v>
                </c:pt>
                <c:pt idx="5588">
                  <c:v>139.184</c:v>
                </c:pt>
                <c:pt idx="5589">
                  <c:v>139.202</c:v>
                </c:pt>
                <c:pt idx="5590">
                  <c:v>139.22</c:v>
                </c:pt>
                <c:pt idx="5591">
                  <c:v>139.249</c:v>
                </c:pt>
                <c:pt idx="5592">
                  <c:v>139.31</c:v>
                </c:pt>
                <c:pt idx="5593">
                  <c:v>139.387</c:v>
                </c:pt>
                <c:pt idx="5594">
                  <c:v>139.45500000000001</c:v>
                </c:pt>
                <c:pt idx="5595">
                  <c:v>139.52099999999999</c:v>
                </c:pt>
                <c:pt idx="5596">
                  <c:v>139.54599999999999</c:v>
                </c:pt>
                <c:pt idx="5597">
                  <c:v>139.55600000000001</c:v>
                </c:pt>
                <c:pt idx="5598">
                  <c:v>139.56200000000001</c:v>
                </c:pt>
                <c:pt idx="5599">
                  <c:v>139.56899999999999</c:v>
                </c:pt>
                <c:pt idx="5600">
                  <c:v>139.578</c:v>
                </c:pt>
                <c:pt idx="5601">
                  <c:v>139.58699999999999</c:v>
                </c:pt>
                <c:pt idx="5602">
                  <c:v>139.59700000000001</c:v>
                </c:pt>
                <c:pt idx="5603">
                  <c:v>139.608</c:v>
                </c:pt>
                <c:pt idx="5604">
                  <c:v>139.62100000000001</c:v>
                </c:pt>
                <c:pt idx="5605">
                  <c:v>139.63399999999999</c:v>
                </c:pt>
                <c:pt idx="5606">
                  <c:v>139.648</c:v>
                </c:pt>
                <c:pt idx="5607">
                  <c:v>139.661</c:v>
                </c:pt>
                <c:pt idx="5608">
                  <c:v>139.67500000000001</c:v>
                </c:pt>
                <c:pt idx="5609">
                  <c:v>139.68799999999999</c:v>
                </c:pt>
                <c:pt idx="5610">
                  <c:v>139.702</c:v>
                </c:pt>
                <c:pt idx="5611">
                  <c:v>139.71600000000001</c:v>
                </c:pt>
                <c:pt idx="5612">
                  <c:v>139.72900000000001</c:v>
                </c:pt>
                <c:pt idx="5613">
                  <c:v>139.74299999999999</c:v>
                </c:pt>
                <c:pt idx="5614">
                  <c:v>139.75700000000001</c:v>
                </c:pt>
                <c:pt idx="5615">
                  <c:v>139.77000000000001</c:v>
                </c:pt>
                <c:pt idx="5616">
                  <c:v>139.78399999999999</c:v>
                </c:pt>
                <c:pt idx="5617">
                  <c:v>139.798</c:v>
                </c:pt>
                <c:pt idx="5618">
                  <c:v>139.81100000000001</c:v>
                </c:pt>
                <c:pt idx="5619">
                  <c:v>139.82499999999999</c:v>
                </c:pt>
                <c:pt idx="5620">
                  <c:v>139.839</c:v>
                </c:pt>
                <c:pt idx="5621">
                  <c:v>139.852</c:v>
                </c:pt>
                <c:pt idx="5622">
                  <c:v>139.86600000000001</c:v>
                </c:pt>
                <c:pt idx="5623">
                  <c:v>139.88</c:v>
                </c:pt>
                <c:pt idx="5624">
                  <c:v>139.893</c:v>
                </c:pt>
                <c:pt idx="5625">
                  <c:v>139.90700000000001</c:v>
                </c:pt>
                <c:pt idx="5626">
                  <c:v>139.92099999999999</c:v>
                </c:pt>
                <c:pt idx="5627">
                  <c:v>139.934</c:v>
                </c:pt>
                <c:pt idx="5628">
                  <c:v>139.94800000000001</c:v>
                </c:pt>
                <c:pt idx="5629">
                  <c:v>139.96199999999999</c:v>
                </c:pt>
                <c:pt idx="5630">
                  <c:v>139.97399999999999</c:v>
                </c:pt>
                <c:pt idx="5631">
                  <c:v>139.99</c:v>
                </c:pt>
                <c:pt idx="5632">
                  <c:v>140.00899999999999</c:v>
                </c:pt>
                <c:pt idx="5633">
                  <c:v>140.03</c:v>
                </c:pt>
                <c:pt idx="5634">
                  <c:v>140.05199999999999</c:v>
                </c:pt>
                <c:pt idx="5635">
                  <c:v>140.07400000000001</c:v>
                </c:pt>
                <c:pt idx="5636">
                  <c:v>140.09299999999999</c:v>
                </c:pt>
                <c:pt idx="5637">
                  <c:v>140.11099999999999</c:v>
                </c:pt>
                <c:pt idx="5638">
                  <c:v>140.12899999999999</c:v>
                </c:pt>
                <c:pt idx="5639">
                  <c:v>140.14699999999999</c:v>
                </c:pt>
                <c:pt idx="5640">
                  <c:v>140.16499999999999</c:v>
                </c:pt>
                <c:pt idx="5641">
                  <c:v>140.191</c:v>
                </c:pt>
                <c:pt idx="5642">
                  <c:v>140.24100000000001</c:v>
                </c:pt>
                <c:pt idx="5643">
                  <c:v>140.309</c:v>
                </c:pt>
                <c:pt idx="5644">
                  <c:v>140.35300000000001</c:v>
                </c:pt>
                <c:pt idx="5645">
                  <c:v>140.37700000000001</c:v>
                </c:pt>
                <c:pt idx="5646">
                  <c:v>140.39500000000001</c:v>
                </c:pt>
                <c:pt idx="5647">
                  <c:v>140.41</c:v>
                </c:pt>
                <c:pt idx="5648">
                  <c:v>140.429</c:v>
                </c:pt>
                <c:pt idx="5649">
                  <c:v>140.446</c:v>
                </c:pt>
                <c:pt idx="5650">
                  <c:v>140.46600000000001</c:v>
                </c:pt>
                <c:pt idx="5651">
                  <c:v>140.48699999999999</c:v>
                </c:pt>
                <c:pt idx="5652">
                  <c:v>140.50800000000001</c:v>
                </c:pt>
                <c:pt idx="5653">
                  <c:v>140.529</c:v>
                </c:pt>
                <c:pt idx="5654">
                  <c:v>140.54900000000001</c:v>
                </c:pt>
                <c:pt idx="5655">
                  <c:v>140.56700000000001</c:v>
                </c:pt>
                <c:pt idx="5656">
                  <c:v>140.58699999999999</c:v>
                </c:pt>
                <c:pt idx="5657">
                  <c:v>140.61699999999999</c:v>
                </c:pt>
                <c:pt idx="5658">
                  <c:v>140.68100000000001</c:v>
                </c:pt>
                <c:pt idx="5659">
                  <c:v>140.75700000000001</c:v>
                </c:pt>
                <c:pt idx="5660">
                  <c:v>140.83099999999999</c:v>
                </c:pt>
                <c:pt idx="5661">
                  <c:v>140.90899999999999</c:v>
                </c:pt>
                <c:pt idx="5662">
                  <c:v>140.953</c:v>
                </c:pt>
                <c:pt idx="5663">
                  <c:v>140.97499999999999</c:v>
                </c:pt>
                <c:pt idx="5664">
                  <c:v>140.99199999999999</c:v>
                </c:pt>
                <c:pt idx="5665">
                  <c:v>141.011</c:v>
                </c:pt>
                <c:pt idx="5666">
                  <c:v>141.03200000000001</c:v>
                </c:pt>
                <c:pt idx="5667">
                  <c:v>141.04900000000001</c:v>
                </c:pt>
                <c:pt idx="5668">
                  <c:v>141.06700000000001</c:v>
                </c:pt>
                <c:pt idx="5669">
                  <c:v>141.08500000000001</c:v>
                </c:pt>
                <c:pt idx="5670">
                  <c:v>141.10400000000001</c:v>
                </c:pt>
                <c:pt idx="5671">
                  <c:v>141.12299999999999</c:v>
                </c:pt>
                <c:pt idx="5672">
                  <c:v>141.142</c:v>
                </c:pt>
                <c:pt idx="5673">
                  <c:v>141.16200000000001</c:v>
                </c:pt>
                <c:pt idx="5674">
                  <c:v>141.19499999999999</c:v>
                </c:pt>
                <c:pt idx="5675">
                  <c:v>141.25299999999999</c:v>
                </c:pt>
                <c:pt idx="5676">
                  <c:v>141.33099999999999</c:v>
                </c:pt>
                <c:pt idx="5677">
                  <c:v>141.40100000000001</c:v>
                </c:pt>
                <c:pt idx="5678">
                  <c:v>141.44200000000001</c:v>
                </c:pt>
                <c:pt idx="5679">
                  <c:v>141.45599999999999</c:v>
                </c:pt>
                <c:pt idx="5680">
                  <c:v>141.46899999999999</c:v>
                </c:pt>
                <c:pt idx="5681">
                  <c:v>141.49199999999999</c:v>
                </c:pt>
                <c:pt idx="5682">
                  <c:v>141.50899999999999</c:v>
                </c:pt>
                <c:pt idx="5683">
                  <c:v>141.52699999999999</c:v>
                </c:pt>
                <c:pt idx="5684">
                  <c:v>141.54499999999999</c:v>
                </c:pt>
                <c:pt idx="5685">
                  <c:v>141.56399999999999</c:v>
                </c:pt>
                <c:pt idx="5686">
                  <c:v>141.58199999999999</c:v>
                </c:pt>
                <c:pt idx="5687">
                  <c:v>141.6</c:v>
                </c:pt>
                <c:pt idx="5688">
                  <c:v>141.61799999999999</c:v>
                </c:pt>
                <c:pt idx="5689">
                  <c:v>141.654</c:v>
                </c:pt>
                <c:pt idx="5690">
                  <c:v>141.68199999999999</c:v>
                </c:pt>
                <c:pt idx="5691">
                  <c:v>141.69999999999999</c:v>
                </c:pt>
                <c:pt idx="5692">
                  <c:v>141.71600000000001</c:v>
                </c:pt>
                <c:pt idx="5693">
                  <c:v>141.73400000000001</c:v>
                </c:pt>
                <c:pt idx="5694">
                  <c:v>141.75299999999999</c:v>
                </c:pt>
                <c:pt idx="5695">
                  <c:v>141.774</c:v>
                </c:pt>
                <c:pt idx="5696">
                  <c:v>141.79300000000001</c:v>
                </c:pt>
                <c:pt idx="5697">
                  <c:v>141.81200000000001</c:v>
                </c:pt>
                <c:pt idx="5698">
                  <c:v>141.83199999999999</c:v>
                </c:pt>
                <c:pt idx="5699">
                  <c:v>141.85400000000001</c:v>
                </c:pt>
                <c:pt idx="5700">
                  <c:v>141.89099999999999</c:v>
                </c:pt>
                <c:pt idx="5701">
                  <c:v>141.95699999999999</c:v>
                </c:pt>
                <c:pt idx="5702">
                  <c:v>142.02199999999999</c:v>
                </c:pt>
                <c:pt idx="5703">
                  <c:v>142.071</c:v>
                </c:pt>
                <c:pt idx="5704">
                  <c:v>142.10400000000001</c:v>
                </c:pt>
                <c:pt idx="5705">
                  <c:v>142.12100000000001</c:v>
                </c:pt>
                <c:pt idx="5706">
                  <c:v>142.13</c:v>
                </c:pt>
                <c:pt idx="5707">
                  <c:v>142.13900000000001</c:v>
                </c:pt>
                <c:pt idx="5708">
                  <c:v>142.15</c:v>
                </c:pt>
                <c:pt idx="5709">
                  <c:v>142.16200000000001</c:v>
                </c:pt>
                <c:pt idx="5710">
                  <c:v>142.178</c:v>
                </c:pt>
                <c:pt idx="5711">
                  <c:v>142.19399999999999</c:v>
                </c:pt>
                <c:pt idx="5712">
                  <c:v>142.21299999999999</c:v>
                </c:pt>
                <c:pt idx="5713">
                  <c:v>142.23500000000001</c:v>
                </c:pt>
                <c:pt idx="5714">
                  <c:v>142.255</c:v>
                </c:pt>
                <c:pt idx="5715">
                  <c:v>142.274</c:v>
                </c:pt>
                <c:pt idx="5716">
                  <c:v>142.29300000000001</c:v>
                </c:pt>
                <c:pt idx="5717">
                  <c:v>142.31100000000001</c:v>
                </c:pt>
                <c:pt idx="5718">
                  <c:v>142.328</c:v>
                </c:pt>
                <c:pt idx="5719">
                  <c:v>142.35</c:v>
                </c:pt>
                <c:pt idx="5720">
                  <c:v>142.38999999999999</c:v>
                </c:pt>
                <c:pt idx="5721">
                  <c:v>142.41800000000001</c:v>
                </c:pt>
                <c:pt idx="5722">
                  <c:v>142.43</c:v>
                </c:pt>
                <c:pt idx="5723">
                  <c:v>142.44200000000001</c:v>
                </c:pt>
                <c:pt idx="5724">
                  <c:v>142.45400000000001</c:v>
                </c:pt>
                <c:pt idx="5725">
                  <c:v>142.46799999999999</c:v>
                </c:pt>
                <c:pt idx="5726">
                  <c:v>142.483</c:v>
                </c:pt>
                <c:pt idx="5727">
                  <c:v>142.501</c:v>
                </c:pt>
                <c:pt idx="5728">
                  <c:v>142.52099999999999</c:v>
                </c:pt>
                <c:pt idx="5729">
                  <c:v>142.541</c:v>
                </c:pt>
                <c:pt idx="5730">
                  <c:v>142.56</c:v>
                </c:pt>
                <c:pt idx="5731">
                  <c:v>142.57900000000001</c:v>
                </c:pt>
                <c:pt idx="5732">
                  <c:v>142.59800000000001</c:v>
                </c:pt>
                <c:pt idx="5733">
                  <c:v>142.61600000000001</c:v>
                </c:pt>
                <c:pt idx="5734">
                  <c:v>142.63300000000001</c:v>
                </c:pt>
                <c:pt idx="5735">
                  <c:v>142.65299999999999</c:v>
                </c:pt>
                <c:pt idx="5736">
                  <c:v>142.678</c:v>
                </c:pt>
                <c:pt idx="5737">
                  <c:v>142.73099999999999</c:v>
                </c:pt>
                <c:pt idx="5738">
                  <c:v>142.80099999999999</c:v>
                </c:pt>
                <c:pt idx="5739">
                  <c:v>142.88300000000001</c:v>
                </c:pt>
                <c:pt idx="5740">
                  <c:v>142.95599999999999</c:v>
                </c:pt>
                <c:pt idx="5741">
                  <c:v>142.97499999999999</c:v>
                </c:pt>
                <c:pt idx="5742">
                  <c:v>142.99</c:v>
                </c:pt>
                <c:pt idx="5743">
                  <c:v>143.00200000000001</c:v>
                </c:pt>
                <c:pt idx="5744">
                  <c:v>143.01400000000001</c:v>
                </c:pt>
                <c:pt idx="5745">
                  <c:v>143.02799999999999</c:v>
                </c:pt>
                <c:pt idx="5746">
                  <c:v>143.04400000000001</c:v>
                </c:pt>
                <c:pt idx="5747">
                  <c:v>143.06299999999999</c:v>
                </c:pt>
                <c:pt idx="5748">
                  <c:v>143.08199999999999</c:v>
                </c:pt>
                <c:pt idx="5749">
                  <c:v>143.102</c:v>
                </c:pt>
                <c:pt idx="5750">
                  <c:v>143.12</c:v>
                </c:pt>
                <c:pt idx="5751">
                  <c:v>143.13800000000001</c:v>
                </c:pt>
                <c:pt idx="5752">
                  <c:v>143.155</c:v>
                </c:pt>
                <c:pt idx="5753">
                  <c:v>143.172</c:v>
                </c:pt>
                <c:pt idx="5754">
                  <c:v>143.18799999999999</c:v>
                </c:pt>
                <c:pt idx="5755">
                  <c:v>143.20500000000001</c:v>
                </c:pt>
                <c:pt idx="5756">
                  <c:v>143.22800000000001</c:v>
                </c:pt>
                <c:pt idx="5757">
                  <c:v>143.27099999999999</c:v>
                </c:pt>
                <c:pt idx="5758">
                  <c:v>143.334</c:v>
                </c:pt>
                <c:pt idx="5759">
                  <c:v>143.392</c:v>
                </c:pt>
                <c:pt idx="5760">
                  <c:v>143.42500000000001</c:v>
                </c:pt>
                <c:pt idx="5761">
                  <c:v>143.43799999999999</c:v>
                </c:pt>
                <c:pt idx="5762">
                  <c:v>143.44900000000001</c:v>
                </c:pt>
                <c:pt idx="5763">
                  <c:v>143.46100000000001</c:v>
                </c:pt>
                <c:pt idx="5764">
                  <c:v>143.477</c:v>
                </c:pt>
                <c:pt idx="5765">
                  <c:v>143.50399999999999</c:v>
                </c:pt>
                <c:pt idx="5766">
                  <c:v>143.55600000000001</c:v>
                </c:pt>
                <c:pt idx="5767">
                  <c:v>143.624</c:v>
                </c:pt>
                <c:pt idx="5768">
                  <c:v>143.68700000000001</c:v>
                </c:pt>
                <c:pt idx="5769">
                  <c:v>143.751</c:v>
                </c:pt>
                <c:pt idx="5770">
                  <c:v>143.81399999999999</c:v>
                </c:pt>
                <c:pt idx="5771">
                  <c:v>143.85499999999999</c:v>
                </c:pt>
                <c:pt idx="5772">
                  <c:v>143.87799999999999</c:v>
                </c:pt>
                <c:pt idx="5773">
                  <c:v>143.893</c:v>
                </c:pt>
                <c:pt idx="5774">
                  <c:v>143.90100000000001</c:v>
                </c:pt>
                <c:pt idx="5775">
                  <c:v>143.91</c:v>
                </c:pt>
                <c:pt idx="5776">
                  <c:v>143.91999999999999</c:v>
                </c:pt>
                <c:pt idx="5777">
                  <c:v>143.93299999999999</c:v>
                </c:pt>
                <c:pt idx="5778">
                  <c:v>143.94900000000001</c:v>
                </c:pt>
                <c:pt idx="5779">
                  <c:v>143.96600000000001</c:v>
                </c:pt>
                <c:pt idx="5780">
                  <c:v>143.98500000000001</c:v>
                </c:pt>
                <c:pt idx="5781">
                  <c:v>144.00299999999999</c:v>
                </c:pt>
                <c:pt idx="5782">
                  <c:v>144.02099999999999</c:v>
                </c:pt>
                <c:pt idx="5783">
                  <c:v>144.04</c:v>
                </c:pt>
                <c:pt idx="5784">
                  <c:v>144.05799999999999</c:v>
                </c:pt>
                <c:pt idx="5785">
                  <c:v>144.077</c:v>
                </c:pt>
                <c:pt idx="5786">
                  <c:v>144.096</c:v>
                </c:pt>
                <c:pt idx="5787">
                  <c:v>144.126</c:v>
                </c:pt>
                <c:pt idx="5788">
                  <c:v>144.18700000000001</c:v>
                </c:pt>
                <c:pt idx="5789">
                  <c:v>144.26300000000001</c:v>
                </c:pt>
                <c:pt idx="5790">
                  <c:v>144.32400000000001</c:v>
                </c:pt>
                <c:pt idx="5791">
                  <c:v>144.358</c:v>
                </c:pt>
                <c:pt idx="5792">
                  <c:v>144.37</c:v>
                </c:pt>
                <c:pt idx="5793">
                  <c:v>144.38200000000001</c:v>
                </c:pt>
                <c:pt idx="5794">
                  <c:v>144.39400000000001</c:v>
                </c:pt>
                <c:pt idx="5795">
                  <c:v>144.40899999999999</c:v>
                </c:pt>
                <c:pt idx="5796">
                  <c:v>144.428</c:v>
                </c:pt>
                <c:pt idx="5797">
                  <c:v>144.44800000000001</c:v>
                </c:pt>
                <c:pt idx="5798">
                  <c:v>144.46700000000001</c:v>
                </c:pt>
                <c:pt idx="5799">
                  <c:v>144.48500000000001</c:v>
                </c:pt>
                <c:pt idx="5800">
                  <c:v>144.50200000000001</c:v>
                </c:pt>
                <c:pt idx="5801">
                  <c:v>144.518</c:v>
                </c:pt>
                <c:pt idx="5802">
                  <c:v>144.542</c:v>
                </c:pt>
                <c:pt idx="5803">
                  <c:v>144.59</c:v>
                </c:pt>
                <c:pt idx="5804">
                  <c:v>144.64699999999999</c:v>
                </c:pt>
                <c:pt idx="5805">
                  <c:v>144.702</c:v>
                </c:pt>
                <c:pt idx="5806">
                  <c:v>144.75399999999999</c:v>
                </c:pt>
                <c:pt idx="5807">
                  <c:v>144.79599999999999</c:v>
                </c:pt>
                <c:pt idx="5808">
                  <c:v>144.81399999999999</c:v>
                </c:pt>
                <c:pt idx="5809">
                  <c:v>144.82400000000001</c:v>
                </c:pt>
                <c:pt idx="5810">
                  <c:v>144.834</c:v>
                </c:pt>
                <c:pt idx="5811">
                  <c:v>144.845</c:v>
                </c:pt>
                <c:pt idx="5812">
                  <c:v>144.858</c:v>
                </c:pt>
                <c:pt idx="5813">
                  <c:v>144.87200000000001</c:v>
                </c:pt>
                <c:pt idx="5814">
                  <c:v>144.88800000000001</c:v>
                </c:pt>
                <c:pt idx="5815">
                  <c:v>144.90700000000001</c:v>
                </c:pt>
                <c:pt idx="5816">
                  <c:v>144.92599999999999</c:v>
                </c:pt>
                <c:pt idx="5817">
                  <c:v>144.946</c:v>
                </c:pt>
                <c:pt idx="5818">
                  <c:v>144.965</c:v>
                </c:pt>
                <c:pt idx="5819">
                  <c:v>144.98400000000001</c:v>
                </c:pt>
                <c:pt idx="5820">
                  <c:v>145.00200000000001</c:v>
                </c:pt>
                <c:pt idx="5821">
                  <c:v>145.02099999999999</c:v>
                </c:pt>
                <c:pt idx="5822">
                  <c:v>145.03899999999999</c:v>
                </c:pt>
                <c:pt idx="5823">
                  <c:v>145.06</c:v>
                </c:pt>
                <c:pt idx="5824">
                  <c:v>145.09399999999999</c:v>
                </c:pt>
                <c:pt idx="5825">
                  <c:v>145.155</c:v>
                </c:pt>
                <c:pt idx="5826">
                  <c:v>145.19399999999999</c:v>
                </c:pt>
                <c:pt idx="5827">
                  <c:v>145.20500000000001</c:v>
                </c:pt>
                <c:pt idx="5828">
                  <c:v>145.215</c:v>
                </c:pt>
                <c:pt idx="5829">
                  <c:v>145.22800000000001</c:v>
                </c:pt>
                <c:pt idx="5830">
                  <c:v>145.24</c:v>
                </c:pt>
                <c:pt idx="5831">
                  <c:v>145.256</c:v>
                </c:pt>
                <c:pt idx="5832">
                  <c:v>145.274</c:v>
                </c:pt>
                <c:pt idx="5833">
                  <c:v>145.29499999999999</c:v>
                </c:pt>
                <c:pt idx="5834">
                  <c:v>145.315</c:v>
                </c:pt>
                <c:pt idx="5835">
                  <c:v>145.334</c:v>
                </c:pt>
                <c:pt idx="5836">
                  <c:v>145.352</c:v>
                </c:pt>
                <c:pt idx="5837">
                  <c:v>145.369</c:v>
                </c:pt>
                <c:pt idx="5838">
                  <c:v>145.387</c:v>
                </c:pt>
                <c:pt idx="5839">
                  <c:v>145.41</c:v>
                </c:pt>
                <c:pt idx="5840">
                  <c:v>145.452</c:v>
                </c:pt>
                <c:pt idx="5841">
                  <c:v>145.518</c:v>
                </c:pt>
                <c:pt idx="5842">
                  <c:v>145.58500000000001</c:v>
                </c:pt>
                <c:pt idx="5843">
                  <c:v>145.64599999999999</c:v>
                </c:pt>
                <c:pt idx="5844">
                  <c:v>145.68899999999999</c:v>
                </c:pt>
                <c:pt idx="5845">
                  <c:v>145.703</c:v>
                </c:pt>
                <c:pt idx="5846">
                  <c:v>145.71600000000001</c:v>
                </c:pt>
                <c:pt idx="5847">
                  <c:v>145.72800000000001</c:v>
                </c:pt>
                <c:pt idx="5848">
                  <c:v>145.74</c:v>
                </c:pt>
                <c:pt idx="5849">
                  <c:v>145.75399999999999</c:v>
                </c:pt>
                <c:pt idx="5850">
                  <c:v>145.77099999999999</c:v>
                </c:pt>
                <c:pt idx="5851">
                  <c:v>145.79</c:v>
                </c:pt>
                <c:pt idx="5852">
                  <c:v>145.809</c:v>
                </c:pt>
                <c:pt idx="5853">
                  <c:v>145.828</c:v>
                </c:pt>
                <c:pt idx="5854">
                  <c:v>145.846</c:v>
                </c:pt>
                <c:pt idx="5855">
                  <c:v>145.86500000000001</c:v>
                </c:pt>
                <c:pt idx="5856">
                  <c:v>145.88200000000001</c:v>
                </c:pt>
                <c:pt idx="5857">
                  <c:v>145.90199999999999</c:v>
                </c:pt>
                <c:pt idx="5858">
                  <c:v>145.92400000000001</c:v>
                </c:pt>
                <c:pt idx="5859">
                  <c:v>145.959</c:v>
                </c:pt>
                <c:pt idx="5860">
                  <c:v>146.00800000000001</c:v>
                </c:pt>
                <c:pt idx="5861">
                  <c:v>146.036</c:v>
                </c:pt>
                <c:pt idx="5862">
                  <c:v>146.04900000000001</c:v>
                </c:pt>
                <c:pt idx="5863">
                  <c:v>146.06100000000001</c:v>
                </c:pt>
                <c:pt idx="5864">
                  <c:v>146.07599999999999</c:v>
                </c:pt>
                <c:pt idx="5865">
                  <c:v>146.09200000000001</c:v>
                </c:pt>
                <c:pt idx="5866">
                  <c:v>146.11099999999999</c:v>
                </c:pt>
                <c:pt idx="5867">
                  <c:v>146.131</c:v>
                </c:pt>
                <c:pt idx="5868">
                  <c:v>146.15199999999999</c:v>
                </c:pt>
                <c:pt idx="5869">
                  <c:v>146.172</c:v>
                </c:pt>
                <c:pt idx="5870">
                  <c:v>146.19</c:v>
                </c:pt>
                <c:pt idx="5871">
                  <c:v>146.208</c:v>
                </c:pt>
                <c:pt idx="5872">
                  <c:v>146.226</c:v>
                </c:pt>
                <c:pt idx="5873">
                  <c:v>146.24299999999999</c:v>
                </c:pt>
                <c:pt idx="5874">
                  <c:v>146.261</c:v>
                </c:pt>
                <c:pt idx="5875">
                  <c:v>146.279</c:v>
                </c:pt>
                <c:pt idx="5876">
                  <c:v>146.304</c:v>
                </c:pt>
                <c:pt idx="5877">
                  <c:v>146.358</c:v>
                </c:pt>
                <c:pt idx="5878">
                  <c:v>146.43799999999999</c:v>
                </c:pt>
                <c:pt idx="5879">
                  <c:v>146.50899999999999</c:v>
                </c:pt>
                <c:pt idx="5880">
                  <c:v>146.54900000000001</c:v>
                </c:pt>
                <c:pt idx="5881">
                  <c:v>146.56100000000001</c:v>
                </c:pt>
                <c:pt idx="5882">
                  <c:v>146.572</c:v>
                </c:pt>
                <c:pt idx="5883">
                  <c:v>146.58500000000001</c:v>
                </c:pt>
                <c:pt idx="5884">
                  <c:v>146.59899999999999</c:v>
                </c:pt>
                <c:pt idx="5885">
                  <c:v>146.61799999999999</c:v>
                </c:pt>
                <c:pt idx="5886">
                  <c:v>146.63800000000001</c:v>
                </c:pt>
                <c:pt idx="5887">
                  <c:v>146.65899999999999</c:v>
                </c:pt>
                <c:pt idx="5888">
                  <c:v>146.679</c:v>
                </c:pt>
                <c:pt idx="5889">
                  <c:v>146.69800000000001</c:v>
                </c:pt>
                <c:pt idx="5890">
                  <c:v>146.71799999999999</c:v>
                </c:pt>
                <c:pt idx="5891">
                  <c:v>146.738</c:v>
                </c:pt>
                <c:pt idx="5892">
                  <c:v>146.76300000000001</c:v>
                </c:pt>
                <c:pt idx="5893">
                  <c:v>146.81299999999999</c:v>
                </c:pt>
                <c:pt idx="5894">
                  <c:v>146.87700000000001</c:v>
                </c:pt>
                <c:pt idx="5895">
                  <c:v>146.917</c:v>
                </c:pt>
                <c:pt idx="5896">
                  <c:v>146.93700000000001</c:v>
                </c:pt>
                <c:pt idx="5897">
                  <c:v>146.95500000000001</c:v>
                </c:pt>
                <c:pt idx="5898">
                  <c:v>146.971</c:v>
                </c:pt>
                <c:pt idx="5899">
                  <c:v>146.988</c:v>
                </c:pt>
                <c:pt idx="5900">
                  <c:v>147.00700000000001</c:v>
                </c:pt>
                <c:pt idx="5901">
                  <c:v>147.02799999999999</c:v>
                </c:pt>
                <c:pt idx="5902">
                  <c:v>147.048</c:v>
                </c:pt>
                <c:pt idx="5903">
                  <c:v>147.066</c:v>
                </c:pt>
                <c:pt idx="5904">
                  <c:v>147.08500000000001</c:v>
                </c:pt>
                <c:pt idx="5905">
                  <c:v>147.10300000000001</c:v>
                </c:pt>
                <c:pt idx="5906">
                  <c:v>147.12100000000001</c:v>
                </c:pt>
                <c:pt idx="5907">
                  <c:v>147.13999999999999</c:v>
                </c:pt>
                <c:pt idx="5908">
                  <c:v>147.167</c:v>
                </c:pt>
                <c:pt idx="5909">
                  <c:v>147.22</c:v>
                </c:pt>
                <c:pt idx="5910">
                  <c:v>147.28200000000001</c:v>
                </c:pt>
                <c:pt idx="5911">
                  <c:v>147.34299999999999</c:v>
                </c:pt>
                <c:pt idx="5912">
                  <c:v>147.386</c:v>
                </c:pt>
                <c:pt idx="5913">
                  <c:v>147.40700000000001</c:v>
                </c:pt>
                <c:pt idx="5914">
                  <c:v>147.41900000000001</c:v>
                </c:pt>
                <c:pt idx="5915">
                  <c:v>147.43</c:v>
                </c:pt>
                <c:pt idx="5916">
                  <c:v>147.44200000000001</c:v>
                </c:pt>
                <c:pt idx="5917">
                  <c:v>147.45699999999999</c:v>
                </c:pt>
                <c:pt idx="5918">
                  <c:v>147.47499999999999</c:v>
                </c:pt>
                <c:pt idx="5919">
                  <c:v>147.49299999999999</c:v>
                </c:pt>
                <c:pt idx="5920">
                  <c:v>147.51</c:v>
                </c:pt>
                <c:pt idx="5921">
                  <c:v>147.52699999999999</c:v>
                </c:pt>
                <c:pt idx="5922">
                  <c:v>147.54499999999999</c:v>
                </c:pt>
                <c:pt idx="5923">
                  <c:v>147.56399999999999</c:v>
                </c:pt>
                <c:pt idx="5924">
                  <c:v>147.58799999999999</c:v>
                </c:pt>
                <c:pt idx="5925">
                  <c:v>147.626</c:v>
                </c:pt>
                <c:pt idx="5926">
                  <c:v>147.68100000000001</c:v>
                </c:pt>
                <c:pt idx="5927">
                  <c:v>147.74299999999999</c:v>
                </c:pt>
                <c:pt idx="5928">
                  <c:v>147.78700000000001</c:v>
                </c:pt>
                <c:pt idx="5929">
                  <c:v>147.809</c:v>
                </c:pt>
                <c:pt idx="5930">
                  <c:v>147.82300000000001</c:v>
                </c:pt>
                <c:pt idx="5931">
                  <c:v>147.83199999999999</c:v>
                </c:pt>
                <c:pt idx="5932">
                  <c:v>147.84399999999999</c:v>
                </c:pt>
                <c:pt idx="5933">
                  <c:v>147.86099999999999</c:v>
                </c:pt>
                <c:pt idx="5934">
                  <c:v>147.88499999999999</c:v>
                </c:pt>
                <c:pt idx="5935">
                  <c:v>147.92400000000001</c:v>
                </c:pt>
                <c:pt idx="5936">
                  <c:v>147.96700000000001</c:v>
                </c:pt>
                <c:pt idx="5937">
                  <c:v>148.02699999999999</c:v>
                </c:pt>
                <c:pt idx="5938">
                  <c:v>148.09200000000001</c:v>
                </c:pt>
                <c:pt idx="5939">
                  <c:v>148.15199999999999</c:v>
                </c:pt>
                <c:pt idx="5940">
                  <c:v>148.19300000000001</c:v>
                </c:pt>
                <c:pt idx="5941">
                  <c:v>148.21600000000001</c:v>
                </c:pt>
                <c:pt idx="5942">
                  <c:v>148.22399999999999</c:v>
                </c:pt>
                <c:pt idx="5943">
                  <c:v>148.23500000000001</c:v>
                </c:pt>
                <c:pt idx="5944">
                  <c:v>148.24600000000001</c:v>
                </c:pt>
                <c:pt idx="5945">
                  <c:v>148.25700000000001</c:v>
                </c:pt>
                <c:pt idx="5946">
                  <c:v>148.274</c:v>
                </c:pt>
                <c:pt idx="5947">
                  <c:v>148.292</c:v>
                </c:pt>
                <c:pt idx="5948">
                  <c:v>148.31100000000001</c:v>
                </c:pt>
                <c:pt idx="5949">
                  <c:v>148.32900000000001</c:v>
                </c:pt>
                <c:pt idx="5950">
                  <c:v>148.34299999999999</c:v>
                </c:pt>
                <c:pt idx="5951">
                  <c:v>148.35400000000001</c:v>
                </c:pt>
                <c:pt idx="5952">
                  <c:v>148.363</c:v>
                </c:pt>
                <c:pt idx="5953">
                  <c:v>148.37200000000001</c:v>
                </c:pt>
                <c:pt idx="5954">
                  <c:v>148.38200000000001</c:v>
                </c:pt>
                <c:pt idx="5955">
                  <c:v>148.38900000000001</c:v>
                </c:pt>
                <c:pt idx="5956">
                  <c:v>148.39699999999999</c:v>
                </c:pt>
                <c:pt idx="5957">
                  <c:v>148.404</c:v>
                </c:pt>
                <c:pt idx="5958">
                  <c:v>148.411</c:v>
                </c:pt>
                <c:pt idx="5959">
                  <c:v>148.41800000000001</c:v>
                </c:pt>
                <c:pt idx="5960">
                  <c:v>148.42500000000001</c:v>
                </c:pt>
                <c:pt idx="5961">
                  <c:v>148.43199999999999</c:v>
                </c:pt>
                <c:pt idx="5962">
                  <c:v>148.43799999999999</c:v>
                </c:pt>
                <c:pt idx="5963">
                  <c:v>148.44499999999999</c:v>
                </c:pt>
                <c:pt idx="5964">
                  <c:v>148.452</c:v>
                </c:pt>
                <c:pt idx="5965">
                  <c:v>148.459</c:v>
                </c:pt>
                <c:pt idx="5966">
                  <c:v>148.46600000000001</c:v>
                </c:pt>
                <c:pt idx="5967">
                  <c:v>148.47300000000001</c:v>
                </c:pt>
                <c:pt idx="5968">
                  <c:v>148.47999999999999</c:v>
                </c:pt>
                <c:pt idx="5969">
                  <c:v>148.48599999999999</c:v>
                </c:pt>
                <c:pt idx="5970">
                  <c:v>148.49299999999999</c:v>
                </c:pt>
                <c:pt idx="5971">
                  <c:v>148.5</c:v>
                </c:pt>
                <c:pt idx="5972">
                  <c:v>148.50700000000001</c:v>
                </c:pt>
                <c:pt idx="5973">
                  <c:v>148.51400000000001</c:v>
                </c:pt>
                <c:pt idx="5974">
                  <c:v>148.52099999999999</c:v>
                </c:pt>
                <c:pt idx="5975">
                  <c:v>148.52699999999999</c:v>
                </c:pt>
                <c:pt idx="5976">
                  <c:v>148.53399999999999</c:v>
                </c:pt>
                <c:pt idx="5977">
                  <c:v>148.541</c:v>
                </c:pt>
                <c:pt idx="5978">
                  <c:v>148.547</c:v>
                </c:pt>
                <c:pt idx="5979">
                  <c:v>148.554</c:v>
                </c:pt>
                <c:pt idx="5980">
                  <c:v>148.56100000000001</c:v>
                </c:pt>
                <c:pt idx="5981">
                  <c:v>148.56700000000001</c:v>
                </c:pt>
                <c:pt idx="5982">
                  <c:v>148.57400000000001</c:v>
                </c:pt>
                <c:pt idx="5983">
                  <c:v>148.58000000000001</c:v>
                </c:pt>
                <c:pt idx="5984">
                  <c:v>148.58699999999999</c:v>
                </c:pt>
                <c:pt idx="5985">
                  <c:v>148.59299999999999</c:v>
                </c:pt>
                <c:pt idx="5986">
                  <c:v>148.59899999999999</c:v>
                </c:pt>
                <c:pt idx="5987">
                  <c:v>148.60499999999999</c:v>
                </c:pt>
                <c:pt idx="5988">
                  <c:v>148.61199999999999</c:v>
                </c:pt>
                <c:pt idx="5989">
                  <c:v>148.61799999999999</c:v>
                </c:pt>
                <c:pt idx="5990">
                  <c:v>148.624</c:v>
                </c:pt>
                <c:pt idx="5991">
                  <c:v>148.631</c:v>
                </c:pt>
                <c:pt idx="5992">
                  <c:v>148.637</c:v>
                </c:pt>
                <c:pt idx="5993">
                  <c:v>148.643</c:v>
                </c:pt>
                <c:pt idx="5994">
                  <c:v>148.65</c:v>
                </c:pt>
                <c:pt idx="5995">
                  <c:v>148.661</c:v>
                </c:pt>
                <c:pt idx="5996">
                  <c:v>148.697</c:v>
                </c:pt>
                <c:pt idx="5997">
                  <c:v>148.74700000000001</c:v>
                </c:pt>
                <c:pt idx="5998">
                  <c:v>148.75700000000001</c:v>
                </c:pt>
                <c:pt idx="5999">
                  <c:v>148.768</c:v>
                </c:pt>
                <c:pt idx="6000">
                  <c:v>148.78</c:v>
                </c:pt>
                <c:pt idx="6001">
                  <c:v>148.79400000000001</c:v>
                </c:pt>
                <c:pt idx="6002">
                  <c:v>148.809</c:v>
                </c:pt>
                <c:pt idx="6003">
                  <c:v>148.827</c:v>
                </c:pt>
                <c:pt idx="6004">
                  <c:v>148.84700000000001</c:v>
                </c:pt>
                <c:pt idx="6005">
                  <c:v>148.86500000000001</c:v>
                </c:pt>
                <c:pt idx="6006">
                  <c:v>148.88200000000001</c:v>
                </c:pt>
                <c:pt idx="6007">
                  <c:v>148.899</c:v>
                </c:pt>
                <c:pt idx="6008">
                  <c:v>148.916</c:v>
                </c:pt>
                <c:pt idx="6009">
                  <c:v>148.93299999999999</c:v>
                </c:pt>
                <c:pt idx="6010">
                  <c:v>148.953</c:v>
                </c:pt>
                <c:pt idx="6011">
                  <c:v>148.971</c:v>
                </c:pt>
                <c:pt idx="6012">
                  <c:v>148.989</c:v>
                </c:pt>
                <c:pt idx="6013">
                  <c:v>149.00700000000001</c:v>
                </c:pt>
                <c:pt idx="6014">
                  <c:v>149.023</c:v>
                </c:pt>
                <c:pt idx="6015">
                  <c:v>149.03800000000001</c:v>
                </c:pt>
                <c:pt idx="6016">
                  <c:v>149.053</c:v>
                </c:pt>
                <c:pt idx="6017">
                  <c:v>149.06700000000001</c:v>
                </c:pt>
                <c:pt idx="6018">
                  <c:v>149.08199999999999</c:v>
                </c:pt>
                <c:pt idx="6019">
                  <c:v>149.09700000000001</c:v>
                </c:pt>
                <c:pt idx="6020">
                  <c:v>149.11099999999999</c:v>
                </c:pt>
                <c:pt idx="6021">
                  <c:v>149.125</c:v>
                </c:pt>
                <c:pt idx="6022">
                  <c:v>149.13800000000001</c:v>
                </c:pt>
                <c:pt idx="6023">
                  <c:v>149.15199999999999</c:v>
                </c:pt>
                <c:pt idx="6024">
                  <c:v>149.16499999999999</c:v>
                </c:pt>
                <c:pt idx="6025">
                  <c:v>149.178</c:v>
                </c:pt>
                <c:pt idx="6026">
                  <c:v>149.19200000000001</c:v>
                </c:pt>
                <c:pt idx="6027">
                  <c:v>149.21100000000001</c:v>
                </c:pt>
                <c:pt idx="6028">
                  <c:v>149.227</c:v>
                </c:pt>
                <c:pt idx="6029">
                  <c:v>149.26</c:v>
                </c:pt>
                <c:pt idx="6030">
                  <c:v>149.32900000000001</c:v>
                </c:pt>
                <c:pt idx="6031">
                  <c:v>149.42400000000001</c:v>
                </c:pt>
                <c:pt idx="6032">
                  <c:v>149.50399999999999</c:v>
                </c:pt>
                <c:pt idx="6033">
                  <c:v>149.57</c:v>
                </c:pt>
                <c:pt idx="6034">
                  <c:v>149.63499999999999</c:v>
                </c:pt>
                <c:pt idx="6035">
                  <c:v>149.702</c:v>
                </c:pt>
                <c:pt idx="6036">
                  <c:v>149.77199999999999</c:v>
                </c:pt>
                <c:pt idx="6037">
                  <c:v>149.80500000000001</c:v>
                </c:pt>
                <c:pt idx="6038">
                  <c:v>149.81100000000001</c:v>
                </c:pt>
                <c:pt idx="6039">
                  <c:v>149.815</c:v>
                </c:pt>
                <c:pt idx="6040">
                  <c:v>149.822</c:v>
                </c:pt>
                <c:pt idx="6041">
                  <c:v>149.83099999999999</c:v>
                </c:pt>
                <c:pt idx="6042">
                  <c:v>149.84399999999999</c:v>
                </c:pt>
                <c:pt idx="6043">
                  <c:v>149.85900000000001</c:v>
                </c:pt>
                <c:pt idx="6044">
                  <c:v>149.875</c:v>
                </c:pt>
                <c:pt idx="6045">
                  <c:v>149.89400000000001</c:v>
                </c:pt>
                <c:pt idx="6046">
                  <c:v>149.91499999999999</c:v>
                </c:pt>
                <c:pt idx="6047">
                  <c:v>149.935</c:v>
                </c:pt>
                <c:pt idx="6048">
                  <c:v>149.953</c:v>
                </c:pt>
                <c:pt idx="6049">
                  <c:v>149.97</c:v>
                </c:pt>
                <c:pt idx="6050">
                  <c:v>149.988</c:v>
                </c:pt>
                <c:pt idx="6051">
                  <c:v>150.01400000000001</c:v>
                </c:pt>
                <c:pt idx="6052">
                  <c:v>150.07</c:v>
                </c:pt>
                <c:pt idx="6053">
                  <c:v>150.14400000000001</c:v>
                </c:pt>
                <c:pt idx="6054">
                  <c:v>150.202</c:v>
                </c:pt>
                <c:pt idx="6055">
                  <c:v>150.24100000000001</c:v>
                </c:pt>
                <c:pt idx="6056">
                  <c:v>150.262</c:v>
                </c:pt>
                <c:pt idx="6057">
                  <c:v>150.27199999999999</c:v>
                </c:pt>
                <c:pt idx="6058">
                  <c:v>150.28299999999999</c:v>
                </c:pt>
                <c:pt idx="6059">
                  <c:v>150.29599999999999</c:v>
                </c:pt>
                <c:pt idx="6060">
                  <c:v>150.31</c:v>
                </c:pt>
                <c:pt idx="6061">
                  <c:v>150.328</c:v>
                </c:pt>
                <c:pt idx="6062">
                  <c:v>150.34800000000001</c:v>
                </c:pt>
                <c:pt idx="6063">
                  <c:v>150.37</c:v>
                </c:pt>
                <c:pt idx="6064">
                  <c:v>150.39099999999999</c:v>
                </c:pt>
                <c:pt idx="6065">
                  <c:v>150.40899999999999</c:v>
                </c:pt>
                <c:pt idx="6066">
                  <c:v>150.428</c:v>
                </c:pt>
                <c:pt idx="6067">
                  <c:v>150.447</c:v>
                </c:pt>
                <c:pt idx="6068">
                  <c:v>150.46600000000001</c:v>
                </c:pt>
                <c:pt idx="6069">
                  <c:v>150.48699999999999</c:v>
                </c:pt>
                <c:pt idx="6070">
                  <c:v>150.523</c:v>
                </c:pt>
                <c:pt idx="6071">
                  <c:v>150.58699999999999</c:v>
                </c:pt>
                <c:pt idx="6072">
                  <c:v>150.67099999999999</c:v>
                </c:pt>
                <c:pt idx="6073">
                  <c:v>150.75800000000001</c:v>
                </c:pt>
                <c:pt idx="6074">
                  <c:v>150.84299999999999</c:v>
                </c:pt>
                <c:pt idx="6075">
                  <c:v>150.93</c:v>
                </c:pt>
                <c:pt idx="6076">
                  <c:v>151.01599999999999</c:v>
                </c:pt>
                <c:pt idx="6077">
                  <c:v>151.1</c:v>
                </c:pt>
                <c:pt idx="6078">
                  <c:v>151.14599999999999</c:v>
                </c:pt>
                <c:pt idx="6079">
                  <c:v>151.14599999999999</c:v>
                </c:pt>
                <c:pt idx="6080">
                  <c:v>151.149</c:v>
                </c:pt>
                <c:pt idx="6081">
                  <c:v>151.15899999999999</c:v>
                </c:pt>
                <c:pt idx="6082">
                  <c:v>151.16900000000001</c:v>
                </c:pt>
                <c:pt idx="6083">
                  <c:v>151.179</c:v>
                </c:pt>
                <c:pt idx="6084">
                  <c:v>151.191</c:v>
                </c:pt>
                <c:pt idx="6085">
                  <c:v>151.20500000000001</c:v>
                </c:pt>
                <c:pt idx="6086">
                  <c:v>151.22300000000001</c:v>
                </c:pt>
                <c:pt idx="6087">
                  <c:v>151.24299999999999</c:v>
                </c:pt>
                <c:pt idx="6088">
                  <c:v>151.26300000000001</c:v>
                </c:pt>
                <c:pt idx="6089">
                  <c:v>151.28200000000001</c:v>
                </c:pt>
                <c:pt idx="6090">
                  <c:v>151.30099999999999</c:v>
                </c:pt>
                <c:pt idx="6091">
                  <c:v>151.31800000000001</c:v>
                </c:pt>
                <c:pt idx="6092">
                  <c:v>151.33500000000001</c:v>
                </c:pt>
                <c:pt idx="6093">
                  <c:v>151.351</c:v>
                </c:pt>
                <c:pt idx="6094">
                  <c:v>151.37700000000001</c:v>
                </c:pt>
                <c:pt idx="6095">
                  <c:v>151.43700000000001</c:v>
                </c:pt>
                <c:pt idx="6096">
                  <c:v>151.51300000000001</c:v>
                </c:pt>
                <c:pt idx="6097">
                  <c:v>151.589</c:v>
                </c:pt>
                <c:pt idx="6098">
                  <c:v>151.666</c:v>
                </c:pt>
                <c:pt idx="6099">
                  <c:v>151.70099999999999</c:v>
                </c:pt>
                <c:pt idx="6100">
                  <c:v>151.71100000000001</c:v>
                </c:pt>
                <c:pt idx="6101">
                  <c:v>151.72</c:v>
                </c:pt>
                <c:pt idx="6102">
                  <c:v>151.72999999999999</c:v>
                </c:pt>
                <c:pt idx="6103">
                  <c:v>151.74299999999999</c:v>
                </c:pt>
                <c:pt idx="6104">
                  <c:v>151.75899999999999</c:v>
                </c:pt>
                <c:pt idx="6105">
                  <c:v>151.77699999999999</c:v>
                </c:pt>
                <c:pt idx="6106">
                  <c:v>151.797</c:v>
                </c:pt>
                <c:pt idx="6107">
                  <c:v>151.816</c:v>
                </c:pt>
                <c:pt idx="6108">
                  <c:v>151.834</c:v>
                </c:pt>
                <c:pt idx="6109">
                  <c:v>151.85300000000001</c:v>
                </c:pt>
                <c:pt idx="6110">
                  <c:v>151.87100000000001</c:v>
                </c:pt>
                <c:pt idx="6111">
                  <c:v>151.892</c:v>
                </c:pt>
                <c:pt idx="6112">
                  <c:v>151.92500000000001</c:v>
                </c:pt>
                <c:pt idx="6113">
                  <c:v>151.98500000000001</c:v>
                </c:pt>
                <c:pt idx="6114">
                  <c:v>152.06200000000001</c:v>
                </c:pt>
                <c:pt idx="6115">
                  <c:v>152.126</c:v>
                </c:pt>
                <c:pt idx="6116">
                  <c:v>152.14099999999999</c:v>
                </c:pt>
                <c:pt idx="6117">
                  <c:v>152.15100000000001</c:v>
                </c:pt>
                <c:pt idx="6118">
                  <c:v>152.16200000000001</c:v>
                </c:pt>
                <c:pt idx="6119">
                  <c:v>152.173</c:v>
                </c:pt>
                <c:pt idx="6120">
                  <c:v>152.18899999999999</c:v>
                </c:pt>
                <c:pt idx="6121">
                  <c:v>152.22200000000001</c:v>
                </c:pt>
                <c:pt idx="6122">
                  <c:v>152.27199999999999</c:v>
                </c:pt>
                <c:pt idx="6123">
                  <c:v>152.32300000000001</c:v>
                </c:pt>
                <c:pt idx="6124">
                  <c:v>152.33600000000001</c:v>
                </c:pt>
                <c:pt idx="6125">
                  <c:v>152.345</c:v>
                </c:pt>
                <c:pt idx="6126">
                  <c:v>152.36000000000001</c:v>
                </c:pt>
                <c:pt idx="6127">
                  <c:v>152.386</c:v>
                </c:pt>
                <c:pt idx="6128">
                  <c:v>152.417</c:v>
                </c:pt>
                <c:pt idx="6129">
                  <c:v>152.458</c:v>
                </c:pt>
                <c:pt idx="6130">
                  <c:v>152.50700000000001</c:v>
                </c:pt>
                <c:pt idx="6131">
                  <c:v>152.54400000000001</c:v>
                </c:pt>
                <c:pt idx="6132">
                  <c:v>152.56800000000001</c:v>
                </c:pt>
                <c:pt idx="6133">
                  <c:v>152.58199999999999</c:v>
                </c:pt>
                <c:pt idx="6134">
                  <c:v>152.59</c:v>
                </c:pt>
                <c:pt idx="6135">
                  <c:v>152.60400000000001</c:v>
                </c:pt>
                <c:pt idx="6136">
                  <c:v>152.625</c:v>
                </c:pt>
                <c:pt idx="6137">
                  <c:v>152.65199999999999</c:v>
                </c:pt>
                <c:pt idx="6138">
                  <c:v>152.69499999999999</c:v>
                </c:pt>
                <c:pt idx="6139">
                  <c:v>152.755</c:v>
                </c:pt>
                <c:pt idx="6140">
                  <c:v>152.81899999999999</c:v>
                </c:pt>
                <c:pt idx="6141">
                  <c:v>152.88200000000001</c:v>
                </c:pt>
                <c:pt idx="6142">
                  <c:v>152.94200000000001</c:v>
                </c:pt>
                <c:pt idx="6143">
                  <c:v>152.94300000000001</c:v>
                </c:pt>
                <c:pt idx="6144">
                  <c:v>152.94300000000001</c:v>
                </c:pt>
                <c:pt idx="6145">
                  <c:v>152.94999999999999</c:v>
                </c:pt>
                <c:pt idx="6146">
                  <c:v>152.96199999999999</c:v>
                </c:pt>
                <c:pt idx="6147">
                  <c:v>152.97900000000001</c:v>
                </c:pt>
                <c:pt idx="6148">
                  <c:v>152.99100000000001</c:v>
                </c:pt>
                <c:pt idx="6149">
                  <c:v>153.006</c:v>
                </c:pt>
                <c:pt idx="6150">
                  <c:v>153.02500000000001</c:v>
                </c:pt>
                <c:pt idx="6151">
                  <c:v>153.04499999999999</c:v>
                </c:pt>
                <c:pt idx="6152">
                  <c:v>153.066</c:v>
                </c:pt>
                <c:pt idx="6153">
                  <c:v>153.083</c:v>
                </c:pt>
                <c:pt idx="6154">
                  <c:v>153.09899999999999</c:v>
                </c:pt>
                <c:pt idx="6155">
                  <c:v>153.11600000000001</c:v>
                </c:pt>
                <c:pt idx="6156">
                  <c:v>153.13399999999999</c:v>
                </c:pt>
                <c:pt idx="6157">
                  <c:v>153.15700000000001</c:v>
                </c:pt>
                <c:pt idx="6158">
                  <c:v>153.17400000000001</c:v>
                </c:pt>
                <c:pt idx="6159">
                  <c:v>153.18600000000001</c:v>
                </c:pt>
                <c:pt idx="6160">
                  <c:v>153.19999999999999</c:v>
                </c:pt>
                <c:pt idx="6161">
                  <c:v>153.215</c:v>
                </c:pt>
                <c:pt idx="6162">
                  <c:v>153.233</c:v>
                </c:pt>
                <c:pt idx="6163">
                  <c:v>153.25200000000001</c:v>
                </c:pt>
                <c:pt idx="6164">
                  <c:v>153.27000000000001</c:v>
                </c:pt>
                <c:pt idx="6165">
                  <c:v>153.28800000000001</c:v>
                </c:pt>
                <c:pt idx="6166">
                  <c:v>153.30600000000001</c:v>
                </c:pt>
                <c:pt idx="6167">
                  <c:v>153.32400000000001</c:v>
                </c:pt>
                <c:pt idx="6168">
                  <c:v>153.34399999999999</c:v>
                </c:pt>
                <c:pt idx="6169">
                  <c:v>153.37700000000001</c:v>
                </c:pt>
                <c:pt idx="6170">
                  <c:v>153.44200000000001</c:v>
                </c:pt>
                <c:pt idx="6171">
                  <c:v>153.52699999999999</c:v>
                </c:pt>
                <c:pt idx="6172">
                  <c:v>153.60499999999999</c:v>
                </c:pt>
                <c:pt idx="6173">
                  <c:v>153.66800000000001</c:v>
                </c:pt>
                <c:pt idx="6174">
                  <c:v>153.66800000000001</c:v>
                </c:pt>
                <c:pt idx="6175">
                  <c:v>153.678</c:v>
                </c:pt>
                <c:pt idx="6176">
                  <c:v>153.685</c:v>
                </c:pt>
                <c:pt idx="6177">
                  <c:v>153.69300000000001</c:v>
                </c:pt>
                <c:pt idx="6178">
                  <c:v>153.70500000000001</c:v>
                </c:pt>
                <c:pt idx="6179">
                  <c:v>153.72</c:v>
                </c:pt>
                <c:pt idx="6180">
                  <c:v>153.738</c:v>
                </c:pt>
                <c:pt idx="6181">
                  <c:v>153.75800000000001</c:v>
                </c:pt>
                <c:pt idx="6182">
                  <c:v>153.77699999999999</c:v>
                </c:pt>
                <c:pt idx="6183">
                  <c:v>153.79400000000001</c:v>
                </c:pt>
                <c:pt idx="6184">
                  <c:v>153.81100000000001</c:v>
                </c:pt>
                <c:pt idx="6185">
                  <c:v>153.827</c:v>
                </c:pt>
                <c:pt idx="6186">
                  <c:v>153.84399999999999</c:v>
                </c:pt>
                <c:pt idx="6187">
                  <c:v>153.88</c:v>
                </c:pt>
                <c:pt idx="6188">
                  <c:v>153.928</c:v>
                </c:pt>
                <c:pt idx="6189">
                  <c:v>153.95599999999999</c:v>
                </c:pt>
                <c:pt idx="6190">
                  <c:v>153.96899999999999</c:v>
                </c:pt>
                <c:pt idx="6191">
                  <c:v>153.97999999999999</c:v>
                </c:pt>
                <c:pt idx="6192">
                  <c:v>153.994</c:v>
                </c:pt>
                <c:pt idx="6193">
                  <c:v>154.011</c:v>
                </c:pt>
                <c:pt idx="6194">
                  <c:v>154.029</c:v>
                </c:pt>
                <c:pt idx="6195">
                  <c:v>154.04900000000001</c:v>
                </c:pt>
                <c:pt idx="6196">
                  <c:v>154.06899999999999</c:v>
                </c:pt>
                <c:pt idx="6197">
                  <c:v>154.08699999999999</c:v>
                </c:pt>
                <c:pt idx="6198">
                  <c:v>154.10599999999999</c:v>
                </c:pt>
                <c:pt idx="6199">
                  <c:v>154.124</c:v>
                </c:pt>
                <c:pt idx="6200">
                  <c:v>154.14500000000001</c:v>
                </c:pt>
                <c:pt idx="6201">
                  <c:v>154.17699999999999</c:v>
                </c:pt>
                <c:pt idx="6202">
                  <c:v>154.239</c:v>
                </c:pt>
                <c:pt idx="6203">
                  <c:v>154.309</c:v>
                </c:pt>
                <c:pt idx="6204">
                  <c:v>154.32</c:v>
                </c:pt>
                <c:pt idx="6205">
                  <c:v>154.32499999999999</c:v>
                </c:pt>
                <c:pt idx="6206">
                  <c:v>154.334</c:v>
                </c:pt>
                <c:pt idx="6207">
                  <c:v>154.34800000000001</c:v>
                </c:pt>
                <c:pt idx="6208">
                  <c:v>154.36199999999999</c:v>
                </c:pt>
                <c:pt idx="6209">
                  <c:v>154.38</c:v>
                </c:pt>
                <c:pt idx="6210">
                  <c:v>154.40100000000001</c:v>
                </c:pt>
                <c:pt idx="6211">
                  <c:v>154.423</c:v>
                </c:pt>
                <c:pt idx="6212">
                  <c:v>154.441</c:v>
                </c:pt>
                <c:pt idx="6213">
                  <c:v>154.459</c:v>
                </c:pt>
                <c:pt idx="6214">
                  <c:v>154.47800000000001</c:v>
                </c:pt>
                <c:pt idx="6215">
                  <c:v>154.49600000000001</c:v>
                </c:pt>
                <c:pt idx="6216">
                  <c:v>154.51400000000001</c:v>
                </c:pt>
                <c:pt idx="6217">
                  <c:v>154.536</c:v>
                </c:pt>
                <c:pt idx="6218">
                  <c:v>154.56899999999999</c:v>
                </c:pt>
                <c:pt idx="6219">
                  <c:v>154.619</c:v>
                </c:pt>
                <c:pt idx="6220">
                  <c:v>154.672</c:v>
                </c:pt>
                <c:pt idx="6221">
                  <c:v>154.69999999999999</c:v>
                </c:pt>
                <c:pt idx="6222">
                  <c:v>154.70599999999999</c:v>
                </c:pt>
                <c:pt idx="6223">
                  <c:v>154.72399999999999</c:v>
                </c:pt>
                <c:pt idx="6224">
                  <c:v>154.745</c:v>
                </c:pt>
                <c:pt idx="6225">
                  <c:v>154.76499999999999</c:v>
                </c:pt>
                <c:pt idx="6226">
                  <c:v>154.78399999999999</c:v>
                </c:pt>
                <c:pt idx="6227">
                  <c:v>154.803</c:v>
                </c:pt>
                <c:pt idx="6228">
                  <c:v>154.821</c:v>
                </c:pt>
                <c:pt idx="6229">
                  <c:v>154.84</c:v>
                </c:pt>
                <c:pt idx="6230">
                  <c:v>154.86000000000001</c:v>
                </c:pt>
                <c:pt idx="6231">
                  <c:v>154.87799999999999</c:v>
                </c:pt>
                <c:pt idx="6232">
                  <c:v>154.898</c:v>
                </c:pt>
                <c:pt idx="6233">
                  <c:v>154.934</c:v>
                </c:pt>
                <c:pt idx="6234">
                  <c:v>154.99700000000001</c:v>
                </c:pt>
                <c:pt idx="6235">
                  <c:v>155.023</c:v>
                </c:pt>
                <c:pt idx="6236">
                  <c:v>155.036</c:v>
                </c:pt>
                <c:pt idx="6237">
                  <c:v>155.05099999999999</c:v>
                </c:pt>
                <c:pt idx="6238">
                  <c:v>155.07400000000001</c:v>
                </c:pt>
                <c:pt idx="6239">
                  <c:v>155.09700000000001</c:v>
                </c:pt>
                <c:pt idx="6240">
                  <c:v>155.11799999999999</c:v>
                </c:pt>
                <c:pt idx="6241">
                  <c:v>155.13900000000001</c:v>
                </c:pt>
                <c:pt idx="6242">
                  <c:v>155.15899999999999</c:v>
                </c:pt>
                <c:pt idx="6243">
                  <c:v>155.178</c:v>
                </c:pt>
                <c:pt idx="6244">
                  <c:v>155.19999999999999</c:v>
                </c:pt>
                <c:pt idx="6245">
                  <c:v>155.22900000000001</c:v>
                </c:pt>
                <c:pt idx="6246">
                  <c:v>155.26300000000001</c:v>
                </c:pt>
                <c:pt idx="6247">
                  <c:v>155.30600000000001</c:v>
                </c:pt>
                <c:pt idx="6248">
                  <c:v>155.364</c:v>
                </c:pt>
                <c:pt idx="6249">
                  <c:v>155.41</c:v>
                </c:pt>
                <c:pt idx="6250">
                  <c:v>155.423</c:v>
                </c:pt>
                <c:pt idx="6251">
                  <c:v>155.43700000000001</c:v>
                </c:pt>
                <c:pt idx="6252">
                  <c:v>155.44999999999999</c:v>
                </c:pt>
                <c:pt idx="6253">
                  <c:v>155.45699999999999</c:v>
                </c:pt>
                <c:pt idx="6254">
                  <c:v>155.46600000000001</c:v>
                </c:pt>
                <c:pt idx="6255">
                  <c:v>155.47900000000001</c:v>
                </c:pt>
                <c:pt idx="6256">
                  <c:v>155.50299999999999</c:v>
                </c:pt>
                <c:pt idx="6257">
                  <c:v>155.54300000000001</c:v>
                </c:pt>
                <c:pt idx="6258">
                  <c:v>155.601</c:v>
                </c:pt>
                <c:pt idx="6259">
                  <c:v>155.673</c:v>
                </c:pt>
                <c:pt idx="6260">
                  <c:v>155.73699999999999</c:v>
                </c:pt>
                <c:pt idx="6261">
                  <c:v>155.761</c:v>
                </c:pt>
                <c:pt idx="6262">
                  <c:v>155.77799999999999</c:v>
                </c:pt>
                <c:pt idx="6263">
                  <c:v>155.791</c:v>
                </c:pt>
                <c:pt idx="6264">
                  <c:v>155.80199999999999</c:v>
                </c:pt>
                <c:pt idx="6265">
                  <c:v>155.815</c:v>
                </c:pt>
                <c:pt idx="6266">
                  <c:v>155.83099999999999</c:v>
                </c:pt>
                <c:pt idx="6267">
                  <c:v>155.85</c:v>
                </c:pt>
                <c:pt idx="6268">
                  <c:v>155.869</c:v>
                </c:pt>
                <c:pt idx="6269">
                  <c:v>155.88800000000001</c:v>
                </c:pt>
                <c:pt idx="6270">
                  <c:v>155.90600000000001</c:v>
                </c:pt>
                <c:pt idx="6271">
                  <c:v>155.92400000000001</c:v>
                </c:pt>
                <c:pt idx="6272">
                  <c:v>155.947</c:v>
                </c:pt>
                <c:pt idx="6273">
                  <c:v>155.96899999999999</c:v>
                </c:pt>
                <c:pt idx="6274">
                  <c:v>155.982</c:v>
                </c:pt>
                <c:pt idx="6275">
                  <c:v>155.99600000000001</c:v>
                </c:pt>
                <c:pt idx="6276">
                  <c:v>156.01</c:v>
                </c:pt>
                <c:pt idx="6277">
                  <c:v>156.02600000000001</c:v>
                </c:pt>
                <c:pt idx="6278">
                  <c:v>156.04300000000001</c:v>
                </c:pt>
                <c:pt idx="6279">
                  <c:v>156.06</c:v>
                </c:pt>
                <c:pt idx="6280">
                  <c:v>156.08000000000001</c:v>
                </c:pt>
                <c:pt idx="6281">
                  <c:v>156.101</c:v>
                </c:pt>
                <c:pt idx="6282">
                  <c:v>156.12299999999999</c:v>
                </c:pt>
                <c:pt idx="6283">
                  <c:v>156.14500000000001</c:v>
                </c:pt>
                <c:pt idx="6284">
                  <c:v>156.16300000000001</c:v>
                </c:pt>
                <c:pt idx="6285">
                  <c:v>156.18199999999999</c:v>
                </c:pt>
                <c:pt idx="6286">
                  <c:v>156.202</c:v>
                </c:pt>
                <c:pt idx="6287">
                  <c:v>156.221</c:v>
                </c:pt>
                <c:pt idx="6288">
                  <c:v>156.24</c:v>
                </c:pt>
                <c:pt idx="6289">
                  <c:v>156.26400000000001</c:v>
                </c:pt>
                <c:pt idx="6290">
                  <c:v>156.28800000000001</c:v>
                </c:pt>
                <c:pt idx="6291">
                  <c:v>156.30799999999999</c:v>
                </c:pt>
                <c:pt idx="6292">
                  <c:v>156.32</c:v>
                </c:pt>
                <c:pt idx="6293">
                  <c:v>156.334</c:v>
                </c:pt>
                <c:pt idx="6294">
                  <c:v>156.34899999999999</c:v>
                </c:pt>
                <c:pt idx="6295">
                  <c:v>156.36600000000001</c:v>
                </c:pt>
                <c:pt idx="6296">
                  <c:v>156.386</c:v>
                </c:pt>
                <c:pt idx="6297">
                  <c:v>156.40799999999999</c:v>
                </c:pt>
                <c:pt idx="6298">
                  <c:v>156.428</c:v>
                </c:pt>
                <c:pt idx="6299">
                  <c:v>156.447</c:v>
                </c:pt>
                <c:pt idx="6300">
                  <c:v>156.46600000000001</c:v>
                </c:pt>
                <c:pt idx="6301">
                  <c:v>156.48400000000001</c:v>
                </c:pt>
                <c:pt idx="6302">
                  <c:v>156.50299999999999</c:v>
                </c:pt>
                <c:pt idx="6303">
                  <c:v>156.53100000000001</c:v>
                </c:pt>
                <c:pt idx="6304">
                  <c:v>156.56</c:v>
                </c:pt>
                <c:pt idx="6305">
                  <c:v>156.57499999999999</c:v>
                </c:pt>
                <c:pt idx="6306">
                  <c:v>156.59100000000001</c:v>
                </c:pt>
                <c:pt idx="6307">
                  <c:v>156.607</c:v>
                </c:pt>
                <c:pt idx="6308">
                  <c:v>156.62200000000001</c:v>
                </c:pt>
                <c:pt idx="6309">
                  <c:v>156.642</c:v>
                </c:pt>
                <c:pt idx="6310">
                  <c:v>156.66399999999999</c:v>
                </c:pt>
                <c:pt idx="6311">
                  <c:v>156.679</c:v>
                </c:pt>
                <c:pt idx="6312">
                  <c:v>156.69200000000001</c:v>
                </c:pt>
                <c:pt idx="6313">
                  <c:v>156.71600000000001</c:v>
                </c:pt>
                <c:pt idx="6314">
                  <c:v>156.745</c:v>
                </c:pt>
                <c:pt idx="6315">
                  <c:v>156.78100000000001</c:v>
                </c:pt>
                <c:pt idx="6316">
                  <c:v>156.82499999999999</c:v>
                </c:pt>
                <c:pt idx="6317">
                  <c:v>156.852</c:v>
                </c:pt>
                <c:pt idx="6318">
                  <c:v>156.86199999999999</c:v>
                </c:pt>
                <c:pt idx="6319">
                  <c:v>156.87</c:v>
                </c:pt>
                <c:pt idx="6320">
                  <c:v>156.88</c:v>
                </c:pt>
                <c:pt idx="6321">
                  <c:v>156.88999999999999</c:v>
                </c:pt>
                <c:pt idx="6322">
                  <c:v>156.90199999999999</c:v>
                </c:pt>
                <c:pt idx="6323">
                  <c:v>156.923</c:v>
                </c:pt>
                <c:pt idx="6324">
                  <c:v>156.93600000000001</c:v>
                </c:pt>
                <c:pt idx="6325">
                  <c:v>156.94499999999999</c:v>
                </c:pt>
                <c:pt idx="6326">
                  <c:v>156.95500000000001</c:v>
                </c:pt>
                <c:pt idx="6327">
                  <c:v>156.965</c:v>
                </c:pt>
                <c:pt idx="6328">
                  <c:v>156.97499999999999</c:v>
                </c:pt>
                <c:pt idx="6329">
                  <c:v>156.98599999999999</c:v>
                </c:pt>
                <c:pt idx="6330">
                  <c:v>156.99799999999999</c:v>
                </c:pt>
                <c:pt idx="6331">
                  <c:v>157.01400000000001</c:v>
                </c:pt>
                <c:pt idx="6332">
                  <c:v>157.035</c:v>
                </c:pt>
                <c:pt idx="6333">
                  <c:v>157.054</c:v>
                </c:pt>
                <c:pt idx="6334">
                  <c:v>157.06700000000001</c:v>
                </c:pt>
                <c:pt idx="6335">
                  <c:v>157.08099999999999</c:v>
                </c:pt>
                <c:pt idx="6336">
                  <c:v>157.09700000000001</c:v>
                </c:pt>
                <c:pt idx="6337">
                  <c:v>157.113</c:v>
                </c:pt>
                <c:pt idx="6338">
                  <c:v>157.13300000000001</c:v>
                </c:pt>
                <c:pt idx="6339">
                  <c:v>157.15199999999999</c:v>
                </c:pt>
                <c:pt idx="6340">
                  <c:v>157.172</c:v>
                </c:pt>
                <c:pt idx="6341">
                  <c:v>157.19</c:v>
                </c:pt>
                <c:pt idx="6342">
                  <c:v>157.20699999999999</c:v>
                </c:pt>
                <c:pt idx="6343">
                  <c:v>157.22399999999999</c:v>
                </c:pt>
                <c:pt idx="6344">
                  <c:v>157.24100000000001</c:v>
                </c:pt>
                <c:pt idx="6345">
                  <c:v>157.25700000000001</c:v>
                </c:pt>
                <c:pt idx="6346">
                  <c:v>157.274</c:v>
                </c:pt>
                <c:pt idx="6347">
                  <c:v>157.29</c:v>
                </c:pt>
                <c:pt idx="6348">
                  <c:v>157.304</c:v>
                </c:pt>
                <c:pt idx="6349">
                  <c:v>157.31899999999999</c:v>
                </c:pt>
                <c:pt idx="6350">
                  <c:v>157.334</c:v>
                </c:pt>
                <c:pt idx="6351">
                  <c:v>157.34899999999999</c:v>
                </c:pt>
                <c:pt idx="6352">
                  <c:v>157.364</c:v>
                </c:pt>
                <c:pt idx="6353">
                  <c:v>157.381</c:v>
                </c:pt>
                <c:pt idx="6354">
                  <c:v>157.4</c:v>
                </c:pt>
                <c:pt idx="6355">
                  <c:v>157.42099999999999</c:v>
                </c:pt>
                <c:pt idx="6356">
                  <c:v>157.44</c:v>
                </c:pt>
                <c:pt idx="6357">
                  <c:v>157.458</c:v>
                </c:pt>
                <c:pt idx="6358">
                  <c:v>157.47499999999999</c:v>
                </c:pt>
                <c:pt idx="6359">
                  <c:v>157.49299999999999</c:v>
                </c:pt>
                <c:pt idx="6360">
                  <c:v>157.511</c:v>
                </c:pt>
                <c:pt idx="6361">
                  <c:v>157.53</c:v>
                </c:pt>
                <c:pt idx="6362">
                  <c:v>157.55000000000001</c:v>
                </c:pt>
                <c:pt idx="6363">
                  <c:v>157.57</c:v>
                </c:pt>
                <c:pt idx="6364">
                  <c:v>157.58699999999999</c:v>
                </c:pt>
                <c:pt idx="6365">
                  <c:v>157.602</c:v>
                </c:pt>
                <c:pt idx="6366">
                  <c:v>157.61799999999999</c:v>
                </c:pt>
                <c:pt idx="6367">
                  <c:v>157.63399999999999</c:v>
                </c:pt>
                <c:pt idx="6368">
                  <c:v>157.65</c:v>
                </c:pt>
                <c:pt idx="6369">
                  <c:v>157.666</c:v>
                </c:pt>
                <c:pt idx="6370">
                  <c:v>157.68199999999999</c:v>
                </c:pt>
                <c:pt idx="6371">
                  <c:v>157.696</c:v>
                </c:pt>
                <c:pt idx="6372">
                  <c:v>157.71100000000001</c:v>
                </c:pt>
                <c:pt idx="6373">
                  <c:v>157.726</c:v>
                </c:pt>
                <c:pt idx="6374">
                  <c:v>157.74100000000001</c:v>
                </c:pt>
                <c:pt idx="6375">
                  <c:v>157.75700000000001</c:v>
                </c:pt>
                <c:pt idx="6376">
                  <c:v>157.77500000000001</c:v>
                </c:pt>
                <c:pt idx="6377">
                  <c:v>157.79499999999999</c:v>
                </c:pt>
                <c:pt idx="6378">
                  <c:v>157.81399999999999</c:v>
                </c:pt>
                <c:pt idx="6379">
                  <c:v>157.83000000000001</c:v>
                </c:pt>
                <c:pt idx="6380">
                  <c:v>157.84700000000001</c:v>
                </c:pt>
                <c:pt idx="6381">
                  <c:v>157.864</c:v>
                </c:pt>
                <c:pt idx="6382">
                  <c:v>157.881</c:v>
                </c:pt>
                <c:pt idx="6383">
                  <c:v>157.899</c:v>
                </c:pt>
                <c:pt idx="6384">
                  <c:v>157.917</c:v>
                </c:pt>
                <c:pt idx="6385">
                  <c:v>157.93799999999999</c:v>
                </c:pt>
                <c:pt idx="6386">
                  <c:v>157.95599999999999</c:v>
                </c:pt>
                <c:pt idx="6387">
                  <c:v>157.97</c:v>
                </c:pt>
                <c:pt idx="6388">
                  <c:v>157.99100000000001</c:v>
                </c:pt>
                <c:pt idx="6389">
                  <c:v>158.01900000000001</c:v>
                </c:pt>
                <c:pt idx="6390">
                  <c:v>158.053</c:v>
                </c:pt>
                <c:pt idx="6391">
                  <c:v>158.10900000000001</c:v>
                </c:pt>
                <c:pt idx="6392">
                  <c:v>158.173</c:v>
                </c:pt>
                <c:pt idx="6393">
                  <c:v>158.209</c:v>
                </c:pt>
                <c:pt idx="6394">
                  <c:v>158.23500000000001</c:v>
                </c:pt>
                <c:pt idx="6395">
                  <c:v>158.249</c:v>
                </c:pt>
                <c:pt idx="6396">
                  <c:v>158.279</c:v>
                </c:pt>
                <c:pt idx="6397">
                  <c:v>158.31399999999999</c:v>
                </c:pt>
                <c:pt idx="6398">
                  <c:v>158.35</c:v>
                </c:pt>
                <c:pt idx="6399">
                  <c:v>158.37299999999999</c:v>
                </c:pt>
                <c:pt idx="6400">
                  <c:v>158.38399999999999</c:v>
                </c:pt>
                <c:pt idx="6401">
                  <c:v>158.393</c:v>
                </c:pt>
                <c:pt idx="6402">
                  <c:v>158.405</c:v>
                </c:pt>
                <c:pt idx="6403">
                  <c:v>158.416</c:v>
                </c:pt>
                <c:pt idx="6404">
                  <c:v>158.429</c:v>
                </c:pt>
                <c:pt idx="6405">
                  <c:v>158.44399999999999</c:v>
                </c:pt>
                <c:pt idx="6406">
                  <c:v>158.46199999999999</c:v>
                </c:pt>
                <c:pt idx="6407">
                  <c:v>158.482</c:v>
                </c:pt>
                <c:pt idx="6408">
                  <c:v>158.50299999999999</c:v>
                </c:pt>
                <c:pt idx="6409">
                  <c:v>158.52199999999999</c:v>
                </c:pt>
                <c:pt idx="6410">
                  <c:v>158.54</c:v>
                </c:pt>
                <c:pt idx="6411">
                  <c:v>158.559</c:v>
                </c:pt>
                <c:pt idx="6412">
                  <c:v>158.57900000000001</c:v>
                </c:pt>
                <c:pt idx="6413">
                  <c:v>158.59800000000001</c:v>
                </c:pt>
                <c:pt idx="6414">
                  <c:v>158.61799999999999</c:v>
                </c:pt>
                <c:pt idx="6415">
                  <c:v>158.637</c:v>
                </c:pt>
                <c:pt idx="6416">
                  <c:v>158.66499999999999</c:v>
                </c:pt>
                <c:pt idx="6417">
                  <c:v>158.71299999999999</c:v>
                </c:pt>
                <c:pt idx="6418">
                  <c:v>158.77099999999999</c:v>
                </c:pt>
                <c:pt idx="6419">
                  <c:v>158.833</c:v>
                </c:pt>
                <c:pt idx="6420">
                  <c:v>158.89500000000001</c:v>
                </c:pt>
                <c:pt idx="6421">
                  <c:v>158.95599999999999</c:v>
                </c:pt>
                <c:pt idx="6422">
                  <c:v>159.006</c:v>
                </c:pt>
                <c:pt idx="6423">
                  <c:v>159.02500000000001</c:v>
                </c:pt>
                <c:pt idx="6424">
                  <c:v>159.036</c:v>
                </c:pt>
                <c:pt idx="6425">
                  <c:v>159.048</c:v>
                </c:pt>
                <c:pt idx="6426">
                  <c:v>159.059</c:v>
                </c:pt>
                <c:pt idx="6427">
                  <c:v>159.071</c:v>
                </c:pt>
                <c:pt idx="6428">
                  <c:v>159.08799999999999</c:v>
                </c:pt>
                <c:pt idx="6429">
                  <c:v>159.108</c:v>
                </c:pt>
                <c:pt idx="6430">
                  <c:v>159.12899999999999</c:v>
                </c:pt>
                <c:pt idx="6431">
                  <c:v>159.149</c:v>
                </c:pt>
                <c:pt idx="6432">
                  <c:v>159.167</c:v>
                </c:pt>
                <c:pt idx="6433">
                  <c:v>159.185</c:v>
                </c:pt>
                <c:pt idx="6434">
                  <c:v>159.203</c:v>
                </c:pt>
                <c:pt idx="6435">
                  <c:v>159.221</c:v>
                </c:pt>
                <c:pt idx="6436">
                  <c:v>159.26300000000001</c:v>
                </c:pt>
                <c:pt idx="6437">
                  <c:v>159.33000000000001</c:v>
                </c:pt>
                <c:pt idx="6438">
                  <c:v>159.37700000000001</c:v>
                </c:pt>
                <c:pt idx="6439">
                  <c:v>159.404</c:v>
                </c:pt>
                <c:pt idx="6440">
                  <c:v>159.41999999999999</c:v>
                </c:pt>
                <c:pt idx="6441">
                  <c:v>159.434</c:v>
                </c:pt>
                <c:pt idx="6442">
                  <c:v>159.44900000000001</c:v>
                </c:pt>
                <c:pt idx="6443">
                  <c:v>159.465</c:v>
                </c:pt>
                <c:pt idx="6444">
                  <c:v>159.48400000000001</c:v>
                </c:pt>
                <c:pt idx="6445">
                  <c:v>159.506</c:v>
                </c:pt>
                <c:pt idx="6446">
                  <c:v>159.52600000000001</c:v>
                </c:pt>
                <c:pt idx="6447">
                  <c:v>159.54499999999999</c:v>
                </c:pt>
                <c:pt idx="6448">
                  <c:v>159.565</c:v>
                </c:pt>
                <c:pt idx="6449">
                  <c:v>159.584</c:v>
                </c:pt>
                <c:pt idx="6450">
                  <c:v>159.60300000000001</c:v>
                </c:pt>
                <c:pt idx="6451">
                  <c:v>159.62299999999999</c:v>
                </c:pt>
                <c:pt idx="6452">
                  <c:v>159.649</c:v>
                </c:pt>
                <c:pt idx="6453">
                  <c:v>159.697</c:v>
                </c:pt>
                <c:pt idx="6454">
                  <c:v>159.74299999999999</c:v>
                </c:pt>
                <c:pt idx="6455">
                  <c:v>159.75399999999999</c:v>
                </c:pt>
                <c:pt idx="6456">
                  <c:v>159.761</c:v>
                </c:pt>
                <c:pt idx="6457">
                  <c:v>159.774</c:v>
                </c:pt>
                <c:pt idx="6458">
                  <c:v>159.78899999999999</c:v>
                </c:pt>
                <c:pt idx="6459">
                  <c:v>159.80799999999999</c:v>
                </c:pt>
                <c:pt idx="6460">
                  <c:v>159.83000000000001</c:v>
                </c:pt>
                <c:pt idx="6461">
                  <c:v>159.852</c:v>
                </c:pt>
                <c:pt idx="6462">
                  <c:v>159.87100000000001</c:v>
                </c:pt>
                <c:pt idx="6463">
                  <c:v>159.88999999999999</c:v>
                </c:pt>
                <c:pt idx="6464">
                  <c:v>159.90899999999999</c:v>
                </c:pt>
                <c:pt idx="6465">
                  <c:v>159.928</c:v>
                </c:pt>
                <c:pt idx="6466">
                  <c:v>159.95599999999999</c:v>
                </c:pt>
                <c:pt idx="6467">
                  <c:v>160.01499999999999</c:v>
                </c:pt>
                <c:pt idx="6468">
                  <c:v>160.09399999999999</c:v>
                </c:pt>
                <c:pt idx="6469">
                  <c:v>160.16399999999999</c:v>
                </c:pt>
                <c:pt idx="6470">
                  <c:v>160.19999999999999</c:v>
                </c:pt>
                <c:pt idx="6471">
                  <c:v>160.227</c:v>
                </c:pt>
                <c:pt idx="6472">
                  <c:v>160.24100000000001</c:v>
                </c:pt>
                <c:pt idx="6473">
                  <c:v>160.249</c:v>
                </c:pt>
                <c:pt idx="6474">
                  <c:v>160.256</c:v>
                </c:pt>
                <c:pt idx="6475">
                  <c:v>160.26300000000001</c:v>
                </c:pt>
                <c:pt idx="6476">
                  <c:v>160.273</c:v>
                </c:pt>
                <c:pt idx="6477">
                  <c:v>160.286</c:v>
                </c:pt>
                <c:pt idx="6478">
                  <c:v>160.298</c:v>
                </c:pt>
                <c:pt idx="6479">
                  <c:v>160.31100000000001</c:v>
                </c:pt>
                <c:pt idx="6480">
                  <c:v>160.32400000000001</c:v>
                </c:pt>
                <c:pt idx="6481">
                  <c:v>160.33699999999999</c:v>
                </c:pt>
                <c:pt idx="6482">
                  <c:v>160.35</c:v>
                </c:pt>
                <c:pt idx="6483">
                  <c:v>160.364</c:v>
                </c:pt>
                <c:pt idx="6484">
                  <c:v>160.37700000000001</c:v>
                </c:pt>
                <c:pt idx="6485">
                  <c:v>160.38999999999999</c:v>
                </c:pt>
                <c:pt idx="6486">
                  <c:v>160.40299999999999</c:v>
                </c:pt>
                <c:pt idx="6487">
                  <c:v>160.417</c:v>
                </c:pt>
                <c:pt idx="6488">
                  <c:v>160.43</c:v>
                </c:pt>
                <c:pt idx="6489">
                  <c:v>160.44300000000001</c:v>
                </c:pt>
                <c:pt idx="6490">
                  <c:v>160.45599999999999</c:v>
                </c:pt>
                <c:pt idx="6491">
                  <c:v>160.47</c:v>
                </c:pt>
                <c:pt idx="6492">
                  <c:v>160.483</c:v>
                </c:pt>
                <c:pt idx="6493">
                  <c:v>160.49600000000001</c:v>
                </c:pt>
                <c:pt idx="6494">
                  <c:v>160.51</c:v>
                </c:pt>
                <c:pt idx="6495">
                  <c:v>160.523</c:v>
                </c:pt>
                <c:pt idx="6496">
                  <c:v>160.536</c:v>
                </c:pt>
                <c:pt idx="6497">
                  <c:v>160.55000000000001</c:v>
                </c:pt>
                <c:pt idx="6498">
                  <c:v>160.56299999999999</c:v>
                </c:pt>
                <c:pt idx="6499">
                  <c:v>160.57599999999999</c:v>
                </c:pt>
                <c:pt idx="6500">
                  <c:v>160.589</c:v>
                </c:pt>
                <c:pt idx="6501">
                  <c:v>160.602</c:v>
                </c:pt>
                <c:pt idx="6502">
                  <c:v>160.61500000000001</c:v>
                </c:pt>
                <c:pt idx="6503">
                  <c:v>160.63200000000001</c:v>
                </c:pt>
                <c:pt idx="6504">
                  <c:v>160.66300000000001</c:v>
                </c:pt>
                <c:pt idx="6505">
                  <c:v>160.702</c:v>
                </c:pt>
                <c:pt idx="6506">
                  <c:v>160.733</c:v>
                </c:pt>
                <c:pt idx="6507">
                  <c:v>160.75800000000001</c:v>
                </c:pt>
                <c:pt idx="6508">
                  <c:v>160.77799999999999</c:v>
                </c:pt>
                <c:pt idx="6509">
                  <c:v>160.798</c:v>
                </c:pt>
                <c:pt idx="6510">
                  <c:v>160.81800000000001</c:v>
                </c:pt>
                <c:pt idx="6511">
                  <c:v>160.83799999999999</c:v>
                </c:pt>
                <c:pt idx="6512">
                  <c:v>160.86799999999999</c:v>
                </c:pt>
                <c:pt idx="6513">
                  <c:v>160.929</c:v>
                </c:pt>
                <c:pt idx="6514">
                  <c:v>160.99600000000001</c:v>
                </c:pt>
                <c:pt idx="6515">
                  <c:v>161.01900000000001</c:v>
                </c:pt>
                <c:pt idx="6516">
                  <c:v>161.03100000000001</c:v>
                </c:pt>
                <c:pt idx="6517">
                  <c:v>161.04400000000001</c:v>
                </c:pt>
                <c:pt idx="6518">
                  <c:v>161.06299999999999</c:v>
                </c:pt>
                <c:pt idx="6519">
                  <c:v>161.08099999999999</c:v>
                </c:pt>
                <c:pt idx="6520">
                  <c:v>161.101</c:v>
                </c:pt>
                <c:pt idx="6521">
                  <c:v>161.12299999999999</c:v>
                </c:pt>
                <c:pt idx="6522">
                  <c:v>161.14099999999999</c:v>
                </c:pt>
                <c:pt idx="6523">
                  <c:v>161.15899999999999</c:v>
                </c:pt>
                <c:pt idx="6524">
                  <c:v>161.178</c:v>
                </c:pt>
                <c:pt idx="6525">
                  <c:v>161.19399999999999</c:v>
                </c:pt>
                <c:pt idx="6526">
                  <c:v>161.21100000000001</c:v>
                </c:pt>
                <c:pt idx="6527">
                  <c:v>161.23099999999999</c:v>
                </c:pt>
                <c:pt idx="6528">
                  <c:v>161.256</c:v>
                </c:pt>
                <c:pt idx="6529">
                  <c:v>161.27099999999999</c:v>
                </c:pt>
                <c:pt idx="6530">
                  <c:v>161.285</c:v>
                </c:pt>
                <c:pt idx="6531">
                  <c:v>161.30099999999999</c:v>
                </c:pt>
                <c:pt idx="6532">
                  <c:v>161.32</c:v>
                </c:pt>
                <c:pt idx="6533">
                  <c:v>161.34</c:v>
                </c:pt>
                <c:pt idx="6534">
                  <c:v>161.36099999999999</c:v>
                </c:pt>
                <c:pt idx="6535">
                  <c:v>161.38</c:v>
                </c:pt>
                <c:pt idx="6536">
                  <c:v>161.4</c:v>
                </c:pt>
                <c:pt idx="6537">
                  <c:v>161.41900000000001</c:v>
                </c:pt>
                <c:pt idx="6538">
                  <c:v>161.43700000000001</c:v>
                </c:pt>
                <c:pt idx="6539">
                  <c:v>161.45400000000001</c:v>
                </c:pt>
                <c:pt idx="6540">
                  <c:v>161.477</c:v>
                </c:pt>
                <c:pt idx="6541">
                  <c:v>161.52199999999999</c:v>
                </c:pt>
                <c:pt idx="6542">
                  <c:v>161.59899999999999</c:v>
                </c:pt>
                <c:pt idx="6543">
                  <c:v>161.655</c:v>
                </c:pt>
                <c:pt idx="6544">
                  <c:v>161.678</c:v>
                </c:pt>
                <c:pt idx="6545">
                  <c:v>161.691</c:v>
                </c:pt>
                <c:pt idx="6546">
                  <c:v>161.70500000000001</c:v>
                </c:pt>
                <c:pt idx="6547">
                  <c:v>161.71700000000001</c:v>
                </c:pt>
                <c:pt idx="6548">
                  <c:v>161.733</c:v>
                </c:pt>
                <c:pt idx="6549">
                  <c:v>161.75</c:v>
                </c:pt>
                <c:pt idx="6550">
                  <c:v>161.76900000000001</c:v>
                </c:pt>
                <c:pt idx="6551">
                  <c:v>161.78899999999999</c:v>
                </c:pt>
                <c:pt idx="6552">
                  <c:v>161.809</c:v>
                </c:pt>
                <c:pt idx="6553">
                  <c:v>161.827</c:v>
                </c:pt>
                <c:pt idx="6554">
                  <c:v>161.84399999999999</c:v>
                </c:pt>
                <c:pt idx="6555">
                  <c:v>161.86099999999999</c:v>
                </c:pt>
                <c:pt idx="6556">
                  <c:v>161.875</c:v>
                </c:pt>
                <c:pt idx="6557">
                  <c:v>161.892</c:v>
                </c:pt>
                <c:pt idx="6558">
                  <c:v>161.935</c:v>
                </c:pt>
                <c:pt idx="6559">
                  <c:v>161.982</c:v>
                </c:pt>
                <c:pt idx="6560">
                  <c:v>162.00299999999999</c:v>
                </c:pt>
                <c:pt idx="6561">
                  <c:v>162.012</c:v>
                </c:pt>
                <c:pt idx="6562">
                  <c:v>162.02099999999999</c:v>
                </c:pt>
                <c:pt idx="6563">
                  <c:v>162.03100000000001</c:v>
                </c:pt>
                <c:pt idx="6564">
                  <c:v>162.04400000000001</c:v>
                </c:pt>
                <c:pt idx="6565">
                  <c:v>162.06</c:v>
                </c:pt>
                <c:pt idx="6566">
                  <c:v>162.07900000000001</c:v>
                </c:pt>
                <c:pt idx="6567">
                  <c:v>162.09899999999999</c:v>
                </c:pt>
                <c:pt idx="6568">
                  <c:v>162.11699999999999</c:v>
                </c:pt>
                <c:pt idx="6569">
                  <c:v>162.13399999999999</c:v>
                </c:pt>
                <c:pt idx="6570">
                  <c:v>162.15199999999999</c:v>
                </c:pt>
                <c:pt idx="6571">
                  <c:v>162.16999999999999</c:v>
                </c:pt>
                <c:pt idx="6572">
                  <c:v>162.18700000000001</c:v>
                </c:pt>
                <c:pt idx="6573">
                  <c:v>162.21199999999999</c:v>
                </c:pt>
                <c:pt idx="6574">
                  <c:v>162.26599999999999</c:v>
                </c:pt>
                <c:pt idx="6575">
                  <c:v>162.34</c:v>
                </c:pt>
                <c:pt idx="6576">
                  <c:v>162.41200000000001</c:v>
                </c:pt>
                <c:pt idx="6577">
                  <c:v>162.47800000000001</c:v>
                </c:pt>
                <c:pt idx="6578">
                  <c:v>162.53299999999999</c:v>
                </c:pt>
                <c:pt idx="6579">
                  <c:v>162.54400000000001</c:v>
                </c:pt>
                <c:pt idx="6580">
                  <c:v>162.54900000000001</c:v>
                </c:pt>
                <c:pt idx="6581">
                  <c:v>162.55699999999999</c:v>
                </c:pt>
                <c:pt idx="6582">
                  <c:v>162.56899999999999</c:v>
                </c:pt>
                <c:pt idx="6583">
                  <c:v>162.58199999999999</c:v>
                </c:pt>
                <c:pt idx="6584">
                  <c:v>162.6</c:v>
                </c:pt>
                <c:pt idx="6585">
                  <c:v>162.62100000000001</c:v>
                </c:pt>
                <c:pt idx="6586">
                  <c:v>162.64099999999999</c:v>
                </c:pt>
                <c:pt idx="6587">
                  <c:v>162.66</c:v>
                </c:pt>
                <c:pt idx="6588">
                  <c:v>162.678</c:v>
                </c:pt>
                <c:pt idx="6589">
                  <c:v>162.69800000000001</c:v>
                </c:pt>
                <c:pt idx="6590">
                  <c:v>162.71600000000001</c:v>
                </c:pt>
                <c:pt idx="6591">
                  <c:v>162.733</c:v>
                </c:pt>
                <c:pt idx="6592">
                  <c:v>162.76499999999999</c:v>
                </c:pt>
                <c:pt idx="6593">
                  <c:v>162.82599999999999</c:v>
                </c:pt>
                <c:pt idx="6594">
                  <c:v>162.90100000000001</c:v>
                </c:pt>
                <c:pt idx="6595">
                  <c:v>162.97</c:v>
                </c:pt>
                <c:pt idx="6596">
                  <c:v>163.03100000000001</c:v>
                </c:pt>
                <c:pt idx="6597">
                  <c:v>163.06</c:v>
                </c:pt>
                <c:pt idx="6598">
                  <c:v>163.06700000000001</c:v>
                </c:pt>
                <c:pt idx="6599">
                  <c:v>163.07400000000001</c:v>
                </c:pt>
                <c:pt idx="6600">
                  <c:v>163.084</c:v>
                </c:pt>
                <c:pt idx="6601">
                  <c:v>163.09399999999999</c:v>
                </c:pt>
                <c:pt idx="6602">
                  <c:v>163.10599999999999</c:v>
                </c:pt>
                <c:pt idx="6603">
                  <c:v>163.12</c:v>
                </c:pt>
                <c:pt idx="6604">
                  <c:v>163.13900000000001</c:v>
                </c:pt>
                <c:pt idx="6605">
                  <c:v>163.15899999999999</c:v>
                </c:pt>
                <c:pt idx="6606">
                  <c:v>163.178</c:v>
                </c:pt>
                <c:pt idx="6607">
                  <c:v>163.197</c:v>
                </c:pt>
                <c:pt idx="6608">
                  <c:v>163.21600000000001</c:v>
                </c:pt>
                <c:pt idx="6609">
                  <c:v>163.23599999999999</c:v>
                </c:pt>
                <c:pt idx="6610">
                  <c:v>163.255</c:v>
                </c:pt>
                <c:pt idx="6611">
                  <c:v>163.274</c:v>
                </c:pt>
                <c:pt idx="6612">
                  <c:v>163.292</c:v>
                </c:pt>
                <c:pt idx="6613">
                  <c:v>163.309</c:v>
                </c:pt>
                <c:pt idx="6614">
                  <c:v>163.328</c:v>
                </c:pt>
                <c:pt idx="6615">
                  <c:v>163.34800000000001</c:v>
                </c:pt>
                <c:pt idx="6616">
                  <c:v>163.369</c:v>
                </c:pt>
                <c:pt idx="6617">
                  <c:v>163.38800000000001</c:v>
                </c:pt>
                <c:pt idx="6618">
                  <c:v>163.40799999999999</c:v>
                </c:pt>
                <c:pt idx="6619">
                  <c:v>163.42699999999999</c:v>
                </c:pt>
                <c:pt idx="6620">
                  <c:v>163.446</c:v>
                </c:pt>
                <c:pt idx="6621">
                  <c:v>163.465</c:v>
                </c:pt>
                <c:pt idx="6622">
                  <c:v>163.488</c:v>
                </c:pt>
                <c:pt idx="6623">
                  <c:v>163.53100000000001</c:v>
                </c:pt>
                <c:pt idx="6624">
                  <c:v>163.57</c:v>
                </c:pt>
                <c:pt idx="6625">
                  <c:v>163.58000000000001</c:v>
                </c:pt>
                <c:pt idx="6626">
                  <c:v>163.58600000000001</c:v>
                </c:pt>
                <c:pt idx="6627">
                  <c:v>163.59700000000001</c:v>
                </c:pt>
                <c:pt idx="6628">
                  <c:v>163.614</c:v>
                </c:pt>
                <c:pt idx="6629">
                  <c:v>163.63200000000001</c:v>
                </c:pt>
                <c:pt idx="6630">
                  <c:v>163.65199999999999</c:v>
                </c:pt>
                <c:pt idx="6631">
                  <c:v>163.672</c:v>
                </c:pt>
                <c:pt idx="6632">
                  <c:v>163.691</c:v>
                </c:pt>
                <c:pt idx="6633">
                  <c:v>163.71</c:v>
                </c:pt>
                <c:pt idx="6634">
                  <c:v>163.72900000000001</c:v>
                </c:pt>
                <c:pt idx="6635">
                  <c:v>163.749</c:v>
                </c:pt>
                <c:pt idx="6636">
                  <c:v>163.78200000000001</c:v>
                </c:pt>
                <c:pt idx="6637">
                  <c:v>163.84100000000001</c:v>
                </c:pt>
                <c:pt idx="6638">
                  <c:v>163.91800000000001</c:v>
                </c:pt>
                <c:pt idx="6639">
                  <c:v>163.988</c:v>
                </c:pt>
                <c:pt idx="6640">
                  <c:v>164.054</c:v>
                </c:pt>
                <c:pt idx="6641">
                  <c:v>164.11199999999999</c:v>
                </c:pt>
                <c:pt idx="6642">
                  <c:v>164.14500000000001</c:v>
                </c:pt>
                <c:pt idx="6643">
                  <c:v>164.154</c:v>
                </c:pt>
                <c:pt idx="6644">
                  <c:v>164.16399999999999</c:v>
                </c:pt>
                <c:pt idx="6645">
                  <c:v>164.18600000000001</c:v>
                </c:pt>
                <c:pt idx="6646">
                  <c:v>164.23599999999999</c:v>
                </c:pt>
                <c:pt idx="6647">
                  <c:v>164.309</c:v>
                </c:pt>
                <c:pt idx="6648">
                  <c:v>164.38200000000001</c:v>
                </c:pt>
                <c:pt idx="6649">
                  <c:v>164.45699999999999</c:v>
                </c:pt>
                <c:pt idx="6650">
                  <c:v>164.548</c:v>
                </c:pt>
                <c:pt idx="6651">
                  <c:v>164.64599999999999</c:v>
                </c:pt>
                <c:pt idx="6652">
                  <c:v>164.74</c:v>
                </c:pt>
                <c:pt idx="6653">
                  <c:v>164.83099999999999</c:v>
                </c:pt>
                <c:pt idx="6654">
                  <c:v>164.916</c:v>
                </c:pt>
                <c:pt idx="6655">
                  <c:v>164.995</c:v>
                </c:pt>
                <c:pt idx="6656">
                  <c:v>165.07900000000001</c:v>
                </c:pt>
                <c:pt idx="6657">
                  <c:v>165.16800000000001</c:v>
                </c:pt>
                <c:pt idx="6658">
                  <c:v>165.25399999999999</c:v>
                </c:pt>
                <c:pt idx="6659">
                  <c:v>165.33699999999999</c:v>
                </c:pt>
                <c:pt idx="6660">
                  <c:v>165.42400000000001</c:v>
                </c:pt>
                <c:pt idx="6661">
                  <c:v>165.517</c:v>
                </c:pt>
                <c:pt idx="6662">
                  <c:v>165.60599999999999</c:v>
                </c:pt>
                <c:pt idx="6663">
                  <c:v>165.69800000000001</c:v>
                </c:pt>
                <c:pt idx="6664">
                  <c:v>165.78700000000001</c:v>
                </c:pt>
                <c:pt idx="6665">
                  <c:v>165.87299999999999</c:v>
                </c:pt>
                <c:pt idx="6666">
                  <c:v>165.95099999999999</c:v>
                </c:pt>
                <c:pt idx="6667">
                  <c:v>165.98599999999999</c:v>
                </c:pt>
                <c:pt idx="6668">
                  <c:v>166.05799999999999</c:v>
                </c:pt>
                <c:pt idx="6669">
                  <c:v>166.15299999999999</c:v>
                </c:pt>
                <c:pt idx="6670">
                  <c:v>166.24600000000001</c:v>
                </c:pt>
                <c:pt idx="6671">
                  <c:v>166.328</c:v>
                </c:pt>
                <c:pt idx="6672">
                  <c:v>166.40100000000001</c:v>
                </c:pt>
                <c:pt idx="6673">
                  <c:v>166.48</c:v>
                </c:pt>
                <c:pt idx="6674">
                  <c:v>166.57</c:v>
                </c:pt>
                <c:pt idx="6675">
                  <c:v>166.642</c:v>
                </c:pt>
                <c:pt idx="6676">
                  <c:v>166.68</c:v>
                </c:pt>
                <c:pt idx="6677">
                  <c:v>166.71199999999999</c:v>
                </c:pt>
                <c:pt idx="6678">
                  <c:v>166.75</c:v>
                </c:pt>
                <c:pt idx="6679">
                  <c:v>166.79</c:v>
                </c:pt>
                <c:pt idx="6680">
                  <c:v>166.809</c:v>
                </c:pt>
                <c:pt idx="6681">
                  <c:v>166.809</c:v>
                </c:pt>
                <c:pt idx="6682">
                  <c:v>166.809</c:v>
                </c:pt>
                <c:pt idx="6683">
                  <c:v>166.809</c:v>
                </c:pt>
                <c:pt idx="6684">
                  <c:v>166.809</c:v>
                </c:pt>
                <c:pt idx="6685">
                  <c:v>166.809</c:v>
                </c:pt>
                <c:pt idx="6686">
                  <c:v>166.809</c:v>
                </c:pt>
                <c:pt idx="6687">
                  <c:v>166.81</c:v>
                </c:pt>
                <c:pt idx="6688">
                  <c:v>166.815</c:v>
                </c:pt>
                <c:pt idx="6689">
                  <c:v>166.82499999999999</c:v>
                </c:pt>
                <c:pt idx="6690">
                  <c:v>166.83099999999999</c:v>
                </c:pt>
                <c:pt idx="6691">
                  <c:v>166.834</c:v>
                </c:pt>
                <c:pt idx="6692">
                  <c:v>166.84200000000001</c:v>
                </c:pt>
                <c:pt idx="6693">
                  <c:v>166.851</c:v>
                </c:pt>
                <c:pt idx="6694">
                  <c:v>166.85900000000001</c:v>
                </c:pt>
                <c:pt idx="6695">
                  <c:v>166.86799999999999</c:v>
                </c:pt>
                <c:pt idx="6696">
                  <c:v>166.87799999999999</c:v>
                </c:pt>
                <c:pt idx="6697">
                  <c:v>166.89</c:v>
                </c:pt>
                <c:pt idx="6698">
                  <c:v>166.90299999999999</c:v>
                </c:pt>
                <c:pt idx="6699">
                  <c:v>166.916</c:v>
                </c:pt>
                <c:pt idx="6700">
                  <c:v>166.929</c:v>
                </c:pt>
                <c:pt idx="6701">
                  <c:v>166.94200000000001</c:v>
                </c:pt>
                <c:pt idx="6702">
                  <c:v>166.95500000000001</c:v>
                </c:pt>
                <c:pt idx="6703">
                  <c:v>166.96799999999999</c:v>
                </c:pt>
                <c:pt idx="6704">
                  <c:v>166.982</c:v>
                </c:pt>
                <c:pt idx="6705">
                  <c:v>166.99700000000001</c:v>
                </c:pt>
                <c:pt idx="6706">
                  <c:v>167.011</c:v>
                </c:pt>
                <c:pt idx="6707">
                  <c:v>167.024</c:v>
                </c:pt>
                <c:pt idx="6708">
                  <c:v>167.03700000000001</c:v>
                </c:pt>
                <c:pt idx="6709">
                  <c:v>167.05</c:v>
                </c:pt>
                <c:pt idx="6710">
                  <c:v>167.06299999999999</c:v>
                </c:pt>
                <c:pt idx="6711">
                  <c:v>167.07599999999999</c:v>
                </c:pt>
                <c:pt idx="6712">
                  <c:v>167.09</c:v>
                </c:pt>
                <c:pt idx="6713">
                  <c:v>167.10300000000001</c:v>
                </c:pt>
                <c:pt idx="6714">
                  <c:v>167.11699999999999</c:v>
                </c:pt>
                <c:pt idx="6715">
                  <c:v>167.131</c:v>
                </c:pt>
                <c:pt idx="6716">
                  <c:v>167.14400000000001</c:v>
                </c:pt>
                <c:pt idx="6717">
                  <c:v>167.15799999999999</c:v>
                </c:pt>
                <c:pt idx="6718">
                  <c:v>167.172</c:v>
                </c:pt>
                <c:pt idx="6719">
                  <c:v>167.185</c:v>
                </c:pt>
                <c:pt idx="6720">
                  <c:v>167.19900000000001</c:v>
                </c:pt>
                <c:pt idx="6721">
                  <c:v>167.21299999999999</c:v>
                </c:pt>
                <c:pt idx="6722">
                  <c:v>167.226</c:v>
                </c:pt>
                <c:pt idx="6723">
                  <c:v>167.24</c:v>
                </c:pt>
                <c:pt idx="6724">
                  <c:v>167.25399999999999</c:v>
                </c:pt>
                <c:pt idx="6725">
                  <c:v>167.267</c:v>
                </c:pt>
                <c:pt idx="6726">
                  <c:v>167.28100000000001</c:v>
                </c:pt>
                <c:pt idx="6727">
                  <c:v>167.29499999999999</c:v>
                </c:pt>
                <c:pt idx="6728">
                  <c:v>167.30799999999999</c:v>
                </c:pt>
                <c:pt idx="6729">
                  <c:v>167.321</c:v>
                </c:pt>
                <c:pt idx="6730">
                  <c:v>167.334</c:v>
                </c:pt>
                <c:pt idx="6731">
                  <c:v>167.34700000000001</c:v>
                </c:pt>
                <c:pt idx="6732">
                  <c:v>167.36</c:v>
                </c:pt>
                <c:pt idx="6733">
                  <c:v>167.374</c:v>
                </c:pt>
                <c:pt idx="6734">
                  <c:v>167.387</c:v>
                </c:pt>
                <c:pt idx="6735">
                  <c:v>167.4</c:v>
                </c:pt>
                <c:pt idx="6736">
                  <c:v>167.41300000000001</c:v>
                </c:pt>
                <c:pt idx="6737">
                  <c:v>167.42599999999999</c:v>
                </c:pt>
                <c:pt idx="6738">
                  <c:v>167.43899999999999</c:v>
                </c:pt>
                <c:pt idx="6739">
                  <c:v>167.453</c:v>
                </c:pt>
                <c:pt idx="6740">
                  <c:v>167.46600000000001</c:v>
                </c:pt>
                <c:pt idx="6741">
                  <c:v>167.47900000000001</c:v>
                </c:pt>
                <c:pt idx="6742">
                  <c:v>167.49199999999999</c:v>
                </c:pt>
                <c:pt idx="6743">
                  <c:v>167.505</c:v>
                </c:pt>
                <c:pt idx="6744">
                  <c:v>167.518</c:v>
                </c:pt>
                <c:pt idx="6745">
                  <c:v>167.53100000000001</c:v>
                </c:pt>
                <c:pt idx="6746">
                  <c:v>167.54400000000001</c:v>
                </c:pt>
                <c:pt idx="6747">
                  <c:v>167.55699999999999</c:v>
                </c:pt>
                <c:pt idx="6748">
                  <c:v>167.57</c:v>
                </c:pt>
                <c:pt idx="6749">
                  <c:v>167.583</c:v>
                </c:pt>
                <c:pt idx="6750">
                  <c:v>167.59700000000001</c:v>
                </c:pt>
                <c:pt idx="6751">
                  <c:v>167.61500000000001</c:v>
                </c:pt>
                <c:pt idx="6752">
                  <c:v>167.648</c:v>
                </c:pt>
                <c:pt idx="6753">
                  <c:v>167.69900000000001</c:v>
                </c:pt>
                <c:pt idx="6754">
                  <c:v>167.74</c:v>
                </c:pt>
                <c:pt idx="6755">
                  <c:v>167.756</c:v>
                </c:pt>
                <c:pt idx="6756">
                  <c:v>167.78100000000001</c:v>
                </c:pt>
                <c:pt idx="6757">
                  <c:v>167.81700000000001</c:v>
                </c:pt>
                <c:pt idx="6758">
                  <c:v>167.82499999999999</c:v>
                </c:pt>
                <c:pt idx="6759">
                  <c:v>167.83199999999999</c:v>
                </c:pt>
                <c:pt idx="6760">
                  <c:v>167.84200000000001</c:v>
                </c:pt>
                <c:pt idx="6761">
                  <c:v>167.85499999999999</c:v>
                </c:pt>
                <c:pt idx="6762">
                  <c:v>167.86799999999999</c:v>
                </c:pt>
                <c:pt idx="6763">
                  <c:v>167.88</c:v>
                </c:pt>
                <c:pt idx="6764">
                  <c:v>167.89500000000001</c:v>
                </c:pt>
                <c:pt idx="6765">
                  <c:v>167.91300000000001</c:v>
                </c:pt>
                <c:pt idx="6766">
                  <c:v>167.93199999999999</c:v>
                </c:pt>
                <c:pt idx="6767">
                  <c:v>167.95099999999999</c:v>
                </c:pt>
                <c:pt idx="6768">
                  <c:v>167.96899999999999</c:v>
                </c:pt>
                <c:pt idx="6769">
                  <c:v>167.98599999999999</c:v>
                </c:pt>
                <c:pt idx="6770">
                  <c:v>168.00299999999999</c:v>
                </c:pt>
                <c:pt idx="6771">
                  <c:v>168.01900000000001</c:v>
                </c:pt>
                <c:pt idx="6772">
                  <c:v>168.036</c:v>
                </c:pt>
                <c:pt idx="6773">
                  <c:v>168.053</c:v>
                </c:pt>
                <c:pt idx="6774">
                  <c:v>168.07400000000001</c:v>
                </c:pt>
                <c:pt idx="6775">
                  <c:v>168.119</c:v>
                </c:pt>
                <c:pt idx="6776">
                  <c:v>168.16900000000001</c:v>
                </c:pt>
                <c:pt idx="6777">
                  <c:v>168.202</c:v>
                </c:pt>
                <c:pt idx="6778">
                  <c:v>168.25</c:v>
                </c:pt>
                <c:pt idx="6779">
                  <c:v>168.30500000000001</c:v>
                </c:pt>
                <c:pt idx="6780">
                  <c:v>168.35400000000001</c:v>
                </c:pt>
                <c:pt idx="6781">
                  <c:v>168.37299999999999</c:v>
                </c:pt>
                <c:pt idx="6782">
                  <c:v>168.38200000000001</c:v>
                </c:pt>
                <c:pt idx="6783">
                  <c:v>168.393</c:v>
                </c:pt>
                <c:pt idx="6784">
                  <c:v>168.405</c:v>
                </c:pt>
                <c:pt idx="6785">
                  <c:v>168.42</c:v>
                </c:pt>
                <c:pt idx="6786">
                  <c:v>168.43700000000001</c:v>
                </c:pt>
                <c:pt idx="6787">
                  <c:v>168.45599999999999</c:v>
                </c:pt>
                <c:pt idx="6788">
                  <c:v>168.476</c:v>
                </c:pt>
                <c:pt idx="6789">
                  <c:v>168.494</c:v>
                </c:pt>
                <c:pt idx="6790">
                  <c:v>168.512</c:v>
                </c:pt>
                <c:pt idx="6791">
                  <c:v>168.53</c:v>
                </c:pt>
                <c:pt idx="6792">
                  <c:v>168.548</c:v>
                </c:pt>
                <c:pt idx="6793">
                  <c:v>168.56700000000001</c:v>
                </c:pt>
                <c:pt idx="6794">
                  <c:v>168.60499999999999</c:v>
                </c:pt>
                <c:pt idx="6795">
                  <c:v>168.67400000000001</c:v>
                </c:pt>
                <c:pt idx="6796">
                  <c:v>168.75700000000001</c:v>
                </c:pt>
                <c:pt idx="6797">
                  <c:v>168.84399999999999</c:v>
                </c:pt>
                <c:pt idx="6798">
                  <c:v>168.935</c:v>
                </c:pt>
                <c:pt idx="6799">
                  <c:v>169.02099999999999</c:v>
                </c:pt>
                <c:pt idx="6800">
                  <c:v>169.05600000000001</c:v>
                </c:pt>
                <c:pt idx="6801">
                  <c:v>169.06</c:v>
                </c:pt>
                <c:pt idx="6802">
                  <c:v>169.07</c:v>
                </c:pt>
                <c:pt idx="6803">
                  <c:v>169.08799999999999</c:v>
                </c:pt>
                <c:pt idx="6804">
                  <c:v>169.10900000000001</c:v>
                </c:pt>
                <c:pt idx="6805">
                  <c:v>169.12799999999999</c:v>
                </c:pt>
                <c:pt idx="6806">
                  <c:v>169.14699999999999</c:v>
                </c:pt>
                <c:pt idx="6807">
                  <c:v>169.166</c:v>
                </c:pt>
                <c:pt idx="6808">
                  <c:v>169.185</c:v>
                </c:pt>
                <c:pt idx="6809">
                  <c:v>169.203</c:v>
                </c:pt>
                <c:pt idx="6810">
                  <c:v>169.22300000000001</c:v>
                </c:pt>
                <c:pt idx="6811">
                  <c:v>169.24199999999999</c:v>
                </c:pt>
                <c:pt idx="6812">
                  <c:v>169.262</c:v>
                </c:pt>
                <c:pt idx="6813">
                  <c:v>169.28200000000001</c:v>
                </c:pt>
                <c:pt idx="6814">
                  <c:v>169.30199999999999</c:v>
                </c:pt>
                <c:pt idx="6815">
                  <c:v>169.33</c:v>
                </c:pt>
                <c:pt idx="6816">
                  <c:v>169.38499999999999</c:v>
                </c:pt>
                <c:pt idx="6817">
                  <c:v>169.464</c:v>
                </c:pt>
                <c:pt idx="6818">
                  <c:v>169.483</c:v>
                </c:pt>
                <c:pt idx="6819">
                  <c:v>169.501</c:v>
                </c:pt>
                <c:pt idx="6820">
                  <c:v>169.52199999999999</c:v>
                </c:pt>
                <c:pt idx="6821">
                  <c:v>169.54300000000001</c:v>
                </c:pt>
                <c:pt idx="6822">
                  <c:v>169.565</c:v>
                </c:pt>
                <c:pt idx="6823">
                  <c:v>169.58500000000001</c:v>
                </c:pt>
                <c:pt idx="6824">
                  <c:v>169.60499999999999</c:v>
                </c:pt>
                <c:pt idx="6825">
                  <c:v>169.625</c:v>
                </c:pt>
                <c:pt idx="6826">
                  <c:v>169.643</c:v>
                </c:pt>
                <c:pt idx="6827">
                  <c:v>169.66</c:v>
                </c:pt>
                <c:pt idx="6828">
                  <c:v>169.68299999999999</c:v>
                </c:pt>
                <c:pt idx="6829">
                  <c:v>169.73099999999999</c:v>
                </c:pt>
                <c:pt idx="6830">
                  <c:v>169.809</c:v>
                </c:pt>
                <c:pt idx="6831">
                  <c:v>169.90100000000001</c:v>
                </c:pt>
                <c:pt idx="6832">
                  <c:v>169.99299999999999</c:v>
                </c:pt>
                <c:pt idx="6833">
                  <c:v>170.08799999999999</c:v>
                </c:pt>
                <c:pt idx="6834">
                  <c:v>170.184</c:v>
                </c:pt>
                <c:pt idx="6835">
                  <c:v>170.25700000000001</c:v>
                </c:pt>
                <c:pt idx="6836">
                  <c:v>170.28899999999999</c:v>
                </c:pt>
                <c:pt idx="6837">
                  <c:v>170.30099999999999</c:v>
                </c:pt>
                <c:pt idx="6838">
                  <c:v>170.31299999999999</c:v>
                </c:pt>
                <c:pt idx="6839">
                  <c:v>170.32599999999999</c:v>
                </c:pt>
                <c:pt idx="6840">
                  <c:v>170.34100000000001</c:v>
                </c:pt>
                <c:pt idx="6841">
                  <c:v>170.357</c:v>
                </c:pt>
                <c:pt idx="6842">
                  <c:v>170.375</c:v>
                </c:pt>
                <c:pt idx="6843">
                  <c:v>170.39400000000001</c:v>
                </c:pt>
                <c:pt idx="6844">
                  <c:v>170.41300000000001</c:v>
                </c:pt>
                <c:pt idx="6845">
                  <c:v>170.43199999999999</c:v>
                </c:pt>
                <c:pt idx="6846">
                  <c:v>170.45099999999999</c:v>
                </c:pt>
                <c:pt idx="6847">
                  <c:v>170.46799999999999</c:v>
                </c:pt>
                <c:pt idx="6848">
                  <c:v>170.48599999999999</c:v>
                </c:pt>
                <c:pt idx="6849">
                  <c:v>170.50399999999999</c:v>
                </c:pt>
                <c:pt idx="6850">
                  <c:v>170.53899999999999</c:v>
                </c:pt>
                <c:pt idx="6851">
                  <c:v>170.607</c:v>
                </c:pt>
                <c:pt idx="6852">
                  <c:v>170.63</c:v>
                </c:pt>
                <c:pt idx="6853">
                  <c:v>170.64400000000001</c:v>
                </c:pt>
                <c:pt idx="6854">
                  <c:v>170.65899999999999</c:v>
                </c:pt>
                <c:pt idx="6855">
                  <c:v>170.67599999999999</c:v>
                </c:pt>
                <c:pt idx="6856">
                  <c:v>170.69499999999999</c:v>
                </c:pt>
                <c:pt idx="6857">
                  <c:v>170.71600000000001</c:v>
                </c:pt>
                <c:pt idx="6858">
                  <c:v>170.73599999999999</c:v>
                </c:pt>
                <c:pt idx="6859">
                  <c:v>170.756</c:v>
                </c:pt>
                <c:pt idx="6860">
                  <c:v>170.774</c:v>
                </c:pt>
                <c:pt idx="6861">
                  <c:v>170.79400000000001</c:v>
                </c:pt>
                <c:pt idx="6862">
                  <c:v>170.82400000000001</c:v>
                </c:pt>
                <c:pt idx="6863">
                  <c:v>170.88300000000001</c:v>
                </c:pt>
                <c:pt idx="6864">
                  <c:v>170.95699999999999</c:v>
                </c:pt>
                <c:pt idx="6865">
                  <c:v>171.017</c:v>
                </c:pt>
                <c:pt idx="6866">
                  <c:v>171.072</c:v>
                </c:pt>
                <c:pt idx="6867">
                  <c:v>171.13399999999999</c:v>
                </c:pt>
                <c:pt idx="6868">
                  <c:v>171.17699999999999</c:v>
                </c:pt>
                <c:pt idx="6869">
                  <c:v>171.18199999999999</c:v>
                </c:pt>
                <c:pt idx="6870">
                  <c:v>171.196</c:v>
                </c:pt>
                <c:pt idx="6871">
                  <c:v>171.21</c:v>
                </c:pt>
                <c:pt idx="6872">
                  <c:v>171.23</c:v>
                </c:pt>
                <c:pt idx="6873">
                  <c:v>171.244</c:v>
                </c:pt>
                <c:pt idx="6874">
                  <c:v>171.25899999999999</c:v>
                </c:pt>
                <c:pt idx="6875">
                  <c:v>171.27600000000001</c:v>
                </c:pt>
                <c:pt idx="6876">
                  <c:v>171.29499999999999</c:v>
                </c:pt>
                <c:pt idx="6877">
                  <c:v>171.31399999999999</c:v>
                </c:pt>
                <c:pt idx="6878">
                  <c:v>171.333</c:v>
                </c:pt>
                <c:pt idx="6879">
                  <c:v>171.352</c:v>
                </c:pt>
                <c:pt idx="6880">
                  <c:v>171.369</c:v>
                </c:pt>
                <c:pt idx="6881">
                  <c:v>171.38900000000001</c:v>
                </c:pt>
                <c:pt idx="6882">
                  <c:v>171.434</c:v>
                </c:pt>
                <c:pt idx="6883">
                  <c:v>171.501</c:v>
                </c:pt>
                <c:pt idx="6884">
                  <c:v>171.517</c:v>
                </c:pt>
                <c:pt idx="6885">
                  <c:v>171.52199999999999</c:v>
                </c:pt>
                <c:pt idx="6886">
                  <c:v>171.53</c:v>
                </c:pt>
                <c:pt idx="6887">
                  <c:v>171.54</c:v>
                </c:pt>
                <c:pt idx="6888">
                  <c:v>171.554</c:v>
                </c:pt>
                <c:pt idx="6889">
                  <c:v>171.57400000000001</c:v>
                </c:pt>
                <c:pt idx="6890">
                  <c:v>171.595</c:v>
                </c:pt>
                <c:pt idx="6891">
                  <c:v>171.61500000000001</c:v>
                </c:pt>
                <c:pt idx="6892">
                  <c:v>171.63499999999999</c:v>
                </c:pt>
                <c:pt idx="6893">
                  <c:v>171.654</c:v>
                </c:pt>
                <c:pt idx="6894">
                  <c:v>171.673</c:v>
                </c:pt>
                <c:pt idx="6895">
                  <c:v>171.691</c:v>
                </c:pt>
                <c:pt idx="6896">
                  <c:v>171.71100000000001</c:v>
                </c:pt>
                <c:pt idx="6897">
                  <c:v>171.744</c:v>
                </c:pt>
                <c:pt idx="6898">
                  <c:v>171.80799999999999</c:v>
                </c:pt>
                <c:pt idx="6899">
                  <c:v>171.88900000000001</c:v>
                </c:pt>
                <c:pt idx="6900">
                  <c:v>171.95500000000001</c:v>
                </c:pt>
                <c:pt idx="6901">
                  <c:v>171.99700000000001</c:v>
                </c:pt>
                <c:pt idx="6902">
                  <c:v>172.012</c:v>
                </c:pt>
                <c:pt idx="6903">
                  <c:v>172.02699999999999</c:v>
                </c:pt>
                <c:pt idx="6904">
                  <c:v>172.03800000000001</c:v>
                </c:pt>
                <c:pt idx="6905">
                  <c:v>172.05099999999999</c:v>
                </c:pt>
                <c:pt idx="6906">
                  <c:v>172.06399999999999</c:v>
                </c:pt>
                <c:pt idx="6907">
                  <c:v>172.08199999999999</c:v>
                </c:pt>
                <c:pt idx="6908">
                  <c:v>172.102</c:v>
                </c:pt>
                <c:pt idx="6909">
                  <c:v>172.119</c:v>
                </c:pt>
                <c:pt idx="6910">
                  <c:v>172.136</c:v>
                </c:pt>
                <c:pt idx="6911">
                  <c:v>172.15299999999999</c:v>
                </c:pt>
                <c:pt idx="6912">
                  <c:v>172.17099999999999</c:v>
                </c:pt>
                <c:pt idx="6913">
                  <c:v>172.18799999999999</c:v>
                </c:pt>
                <c:pt idx="6914">
                  <c:v>172.22499999999999</c:v>
                </c:pt>
                <c:pt idx="6915">
                  <c:v>172.29499999999999</c:v>
                </c:pt>
                <c:pt idx="6916">
                  <c:v>172.36199999999999</c:v>
                </c:pt>
                <c:pt idx="6917">
                  <c:v>172.386</c:v>
                </c:pt>
                <c:pt idx="6918">
                  <c:v>172.40199999999999</c:v>
                </c:pt>
                <c:pt idx="6919">
                  <c:v>172.41800000000001</c:v>
                </c:pt>
                <c:pt idx="6920">
                  <c:v>172.434</c:v>
                </c:pt>
                <c:pt idx="6921">
                  <c:v>172.452</c:v>
                </c:pt>
                <c:pt idx="6922">
                  <c:v>172.471</c:v>
                </c:pt>
                <c:pt idx="6923">
                  <c:v>172.49</c:v>
                </c:pt>
                <c:pt idx="6924">
                  <c:v>172.50800000000001</c:v>
                </c:pt>
                <c:pt idx="6925">
                  <c:v>172.52600000000001</c:v>
                </c:pt>
                <c:pt idx="6926">
                  <c:v>172.54499999999999</c:v>
                </c:pt>
                <c:pt idx="6927">
                  <c:v>172.566</c:v>
                </c:pt>
                <c:pt idx="6928">
                  <c:v>172.60599999999999</c:v>
                </c:pt>
                <c:pt idx="6929">
                  <c:v>172.679</c:v>
                </c:pt>
                <c:pt idx="6930">
                  <c:v>172.73500000000001</c:v>
                </c:pt>
                <c:pt idx="6931">
                  <c:v>172.75399999999999</c:v>
                </c:pt>
                <c:pt idx="6932">
                  <c:v>172.774</c:v>
                </c:pt>
                <c:pt idx="6933">
                  <c:v>172.786</c:v>
                </c:pt>
                <c:pt idx="6934">
                  <c:v>172.797</c:v>
                </c:pt>
                <c:pt idx="6935">
                  <c:v>172.80799999999999</c:v>
                </c:pt>
                <c:pt idx="6936">
                  <c:v>172.822</c:v>
                </c:pt>
                <c:pt idx="6937">
                  <c:v>172.839</c:v>
                </c:pt>
                <c:pt idx="6938">
                  <c:v>172.858</c:v>
                </c:pt>
                <c:pt idx="6939">
                  <c:v>172.87899999999999</c:v>
                </c:pt>
                <c:pt idx="6940">
                  <c:v>172.89699999999999</c:v>
                </c:pt>
                <c:pt idx="6941">
                  <c:v>172.916</c:v>
                </c:pt>
                <c:pt idx="6942">
                  <c:v>172.935</c:v>
                </c:pt>
                <c:pt idx="6943">
                  <c:v>172.95400000000001</c:v>
                </c:pt>
                <c:pt idx="6944">
                  <c:v>172.97300000000001</c:v>
                </c:pt>
                <c:pt idx="6945">
                  <c:v>172.99799999999999</c:v>
                </c:pt>
                <c:pt idx="6946">
                  <c:v>173.04400000000001</c:v>
                </c:pt>
                <c:pt idx="6947">
                  <c:v>173.11600000000001</c:v>
                </c:pt>
                <c:pt idx="6948">
                  <c:v>173.18799999999999</c:v>
                </c:pt>
                <c:pt idx="6949">
                  <c:v>173.227</c:v>
                </c:pt>
                <c:pt idx="6950">
                  <c:v>173.24100000000001</c:v>
                </c:pt>
                <c:pt idx="6951">
                  <c:v>173.255</c:v>
                </c:pt>
                <c:pt idx="6952">
                  <c:v>173.268</c:v>
                </c:pt>
                <c:pt idx="6953">
                  <c:v>173.28299999999999</c:v>
                </c:pt>
                <c:pt idx="6954">
                  <c:v>173.3</c:v>
                </c:pt>
                <c:pt idx="6955">
                  <c:v>173.321</c:v>
                </c:pt>
                <c:pt idx="6956">
                  <c:v>173.34100000000001</c:v>
                </c:pt>
                <c:pt idx="6957">
                  <c:v>173.36099999999999</c:v>
                </c:pt>
                <c:pt idx="6958">
                  <c:v>173.38</c:v>
                </c:pt>
                <c:pt idx="6959">
                  <c:v>173.399</c:v>
                </c:pt>
                <c:pt idx="6960">
                  <c:v>173.417</c:v>
                </c:pt>
                <c:pt idx="6961">
                  <c:v>173.447</c:v>
                </c:pt>
                <c:pt idx="6962">
                  <c:v>173.494</c:v>
                </c:pt>
                <c:pt idx="6963">
                  <c:v>173.51499999999999</c:v>
                </c:pt>
                <c:pt idx="6964">
                  <c:v>173.54400000000001</c:v>
                </c:pt>
                <c:pt idx="6965">
                  <c:v>173.559</c:v>
                </c:pt>
                <c:pt idx="6966">
                  <c:v>173.571</c:v>
                </c:pt>
                <c:pt idx="6967">
                  <c:v>173.583</c:v>
                </c:pt>
                <c:pt idx="6968">
                  <c:v>173.59700000000001</c:v>
                </c:pt>
                <c:pt idx="6969">
                  <c:v>173.613</c:v>
                </c:pt>
                <c:pt idx="6970">
                  <c:v>173.63</c:v>
                </c:pt>
                <c:pt idx="6971">
                  <c:v>173.65100000000001</c:v>
                </c:pt>
                <c:pt idx="6972">
                  <c:v>173.672</c:v>
                </c:pt>
                <c:pt idx="6973">
                  <c:v>173.69300000000001</c:v>
                </c:pt>
                <c:pt idx="6974">
                  <c:v>173.71199999999999</c:v>
                </c:pt>
                <c:pt idx="6975">
                  <c:v>173.73</c:v>
                </c:pt>
                <c:pt idx="6976">
                  <c:v>173.75</c:v>
                </c:pt>
                <c:pt idx="6977">
                  <c:v>173.77</c:v>
                </c:pt>
                <c:pt idx="6978">
                  <c:v>173.79</c:v>
                </c:pt>
                <c:pt idx="6979">
                  <c:v>173.809</c:v>
                </c:pt>
                <c:pt idx="6980">
                  <c:v>173.82900000000001</c:v>
                </c:pt>
                <c:pt idx="6981">
                  <c:v>173.85400000000001</c:v>
                </c:pt>
                <c:pt idx="6982">
                  <c:v>173.89400000000001</c:v>
                </c:pt>
                <c:pt idx="6983">
                  <c:v>173.94900000000001</c:v>
                </c:pt>
                <c:pt idx="6984">
                  <c:v>173.994</c:v>
                </c:pt>
                <c:pt idx="6985">
                  <c:v>174.04599999999999</c:v>
                </c:pt>
                <c:pt idx="6986">
                  <c:v>174.07300000000001</c:v>
                </c:pt>
                <c:pt idx="6987">
                  <c:v>174.07599999999999</c:v>
                </c:pt>
                <c:pt idx="6988">
                  <c:v>174.089</c:v>
                </c:pt>
                <c:pt idx="6989">
                  <c:v>174.10499999999999</c:v>
                </c:pt>
                <c:pt idx="6990">
                  <c:v>174.119</c:v>
                </c:pt>
                <c:pt idx="6991">
                  <c:v>174.149</c:v>
                </c:pt>
                <c:pt idx="6992">
                  <c:v>174.179</c:v>
                </c:pt>
                <c:pt idx="6993">
                  <c:v>174.20099999999999</c:v>
                </c:pt>
                <c:pt idx="6994">
                  <c:v>174.22</c:v>
                </c:pt>
                <c:pt idx="6995">
                  <c:v>174.239</c:v>
                </c:pt>
                <c:pt idx="6996">
                  <c:v>174.25800000000001</c:v>
                </c:pt>
                <c:pt idx="6997">
                  <c:v>174.28200000000001</c:v>
                </c:pt>
                <c:pt idx="6998">
                  <c:v>174.334</c:v>
                </c:pt>
                <c:pt idx="6999">
                  <c:v>174.40899999999999</c:v>
                </c:pt>
                <c:pt idx="7000">
                  <c:v>174.48</c:v>
                </c:pt>
                <c:pt idx="7001">
                  <c:v>174.54499999999999</c:v>
                </c:pt>
                <c:pt idx="7002">
                  <c:v>174.607</c:v>
                </c:pt>
                <c:pt idx="7003">
                  <c:v>174.65799999999999</c:v>
                </c:pt>
                <c:pt idx="7004">
                  <c:v>174.7</c:v>
                </c:pt>
                <c:pt idx="7005">
                  <c:v>174.745</c:v>
                </c:pt>
                <c:pt idx="7006">
                  <c:v>174.785</c:v>
                </c:pt>
                <c:pt idx="7007">
                  <c:v>174.80600000000001</c:v>
                </c:pt>
                <c:pt idx="7008">
                  <c:v>174.80600000000001</c:v>
                </c:pt>
                <c:pt idx="7009">
                  <c:v>174.80799999999999</c:v>
                </c:pt>
                <c:pt idx="7010">
                  <c:v>174.81399999999999</c:v>
                </c:pt>
                <c:pt idx="7011">
                  <c:v>174.82300000000001</c:v>
                </c:pt>
                <c:pt idx="7012">
                  <c:v>174.833</c:v>
                </c:pt>
                <c:pt idx="7013">
                  <c:v>174.846</c:v>
                </c:pt>
                <c:pt idx="7014">
                  <c:v>174.863</c:v>
                </c:pt>
                <c:pt idx="7015">
                  <c:v>174.88200000000001</c:v>
                </c:pt>
                <c:pt idx="7016">
                  <c:v>174.90199999999999</c:v>
                </c:pt>
                <c:pt idx="7017">
                  <c:v>174.91900000000001</c:v>
                </c:pt>
                <c:pt idx="7018">
                  <c:v>174.93600000000001</c:v>
                </c:pt>
                <c:pt idx="7019">
                  <c:v>174.95400000000001</c:v>
                </c:pt>
                <c:pt idx="7020">
                  <c:v>174.971</c:v>
                </c:pt>
                <c:pt idx="7021">
                  <c:v>174.99100000000001</c:v>
                </c:pt>
                <c:pt idx="7022">
                  <c:v>175.02199999999999</c:v>
                </c:pt>
                <c:pt idx="7023">
                  <c:v>175.06800000000001</c:v>
                </c:pt>
                <c:pt idx="7024">
                  <c:v>175.11099999999999</c:v>
                </c:pt>
                <c:pt idx="7025">
                  <c:v>175.13</c:v>
                </c:pt>
                <c:pt idx="7026">
                  <c:v>175.14099999999999</c:v>
                </c:pt>
                <c:pt idx="7027">
                  <c:v>175.15100000000001</c:v>
                </c:pt>
                <c:pt idx="7028">
                  <c:v>175.16300000000001</c:v>
                </c:pt>
                <c:pt idx="7029">
                  <c:v>175.17699999999999</c:v>
                </c:pt>
                <c:pt idx="7030">
                  <c:v>175.19499999999999</c:v>
                </c:pt>
                <c:pt idx="7031">
                  <c:v>175.215</c:v>
                </c:pt>
                <c:pt idx="7032">
                  <c:v>175.23500000000001</c:v>
                </c:pt>
                <c:pt idx="7033">
                  <c:v>175.25299999999999</c:v>
                </c:pt>
                <c:pt idx="7034">
                  <c:v>175.273</c:v>
                </c:pt>
                <c:pt idx="7035">
                  <c:v>175.291</c:v>
                </c:pt>
                <c:pt idx="7036">
                  <c:v>175.309</c:v>
                </c:pt>
                <c:pt idx="7037">
                  <c:v>175.339</c:v>
                </c:pt>
                <c:pt idx="7038">
                  <c:v>175.39599999999999</c:v>
                </c:pt>
                <c:pt idx="7039">
                  <c:v>175.46299999999999</c:v>
                </c:pt>
                <c:pt idx="7040">
                  <c:v>175.52699999999999</c:v>
                </c:pt>
                <c:pt idx="7041">
                  <c:v>175.59399999999999</c:v>
                </c:pt>
                <c:pt idx="7042">
                  <c:v>175.661</c:v>
                </c:pt>
                <c:pt idx="7043">
                  <c:v>175.72499999999999</c:v>
                </c:pt>
                <c:pt idx="7044">
                  <c:v>175.785</c:v>
                </c:pt>
                <c:pt idx="7045">
                  <c:v>175.84200000000001</c:v>
                </c:pt>
                <c:pt idx="7046">
                  <c:v>175.899</c:v>
                </c:pt>
                <c:pt idx="7047">
                  <c:v>175.95</c:v>
                </c:pt>
                <c:pt idx="7048">
                  <c:v>175.96799999999999</c:v>
                </c:pt>
                <c:pt idx="7049">
                  <c:v>175.96899999999999</c:v>
                </c:pt>
                <c:pt idx="7050">
                  <c:v>175.977</c:v>
                </c:pt>
                <c:pt idx="7051">
                  <c:v>175.98599999999999</c:v>
                </c:pt>
                <c:pt idx="7052">
                  <c:v>175.995</c:v>
                </c:pt>
                <c:pt idx="7053">
                  <c:v>176.00700000000001</c:v>
                </c:pt>
                <c:pt idx="7054">
                  <c:v>176.02199999999999</c:v>
                </c:pt>
                <c:pt idx="7055">
                  <c:v>176.03700000000001</c:v>
                </c:pt>
                <c:pt idx="7056">
                  <c:v>176.05199999999999</c:v>
                </c:pt>
                <c:pt idx="7057">
                  <c:v>176.071</c:v>
                </c:pt>
                <c:pt idx="7058">
                  <c:v>176.09100000000001</c:v>
                </c:pt>
                <c:pt idx="7059">
                  <c:v>176.10900000000001</c:v>
                </c:pt>
                <c:pt idx="7060">
                  <c:v>176.126</c:v>
                </c:pt>
                <c:pt idx="7061">
                  <c:v>176.14400000000001</c:v>
                </c:pt>
                <c:pt idx="7062">
                  <c:v>176.16200000000001</c:v>
                </c:pt>
                <c:pt idx="7063">
                  <c:v>176.179</c:v>
                </c:pt>
                <c:pt idx="7064">
                  <c:v>176.197</c:v>
                </c:pt>
                <c:pt idx="7065">
                  <c:v>176.22900000000001</c:v>
                </c:pt>
                <c:pt idx="7066">
                  <c:v>176.285</c:v>
                </c:pt>
                <c:pt idx="7067">
                  <c:v>176.35900000000001</c:v>
                </c:pt>
                <c:pt idx="7068">
                  <c:v>176.43700000000001</c:v>
                </c:pt>
                <c:pt idx="7069">
                  <c:v>176.50200000000001</c:v>
                </c:pt>
                <c:pt idx="7070">
                  <c:v>176.548</c:v>
                </c:pt>
                <c:pt idx="7071">
                  <c:v>176.565</c:v>
                </c:pt>
                <c:pt idx="7072">
                  <c:v>176.56700000000001</c:v>
                </c:pt>
                <c:pt idx="7073">
                  <c:v>176.578</c:v>
                </c:pt>
                <c:pt idx="7074">
                  <c:v>176.58600000000001</c:v>
                </c:pt>
                <c:pt idx="7075">
                  <c:v>176.59399999999999</c:v>
                </c:pt>
                <c:pt idx="7076">
                  <c:v>176.601</c:v>
                </c:pt>
                <c:pt idx="7077">
                  <c:v>176.608</c:v>
                </c:pt>
                <c:pt idx="7078">
                  <c:v>176.614</c:v>
                </c:pt>
                <c:pt idx="7079">
                  <c:v>176.62100000000001</c:v>
                </c:pt>
                <c:pt idx="7080">
                  <c:v>176.62700000000001</c:v>
                </c:pt>
                <c:pt idx="7081">
                  <c:v>176.63399999999999</c:v>
                </c:pt>
                <c:pt idx="7082">
                  <c:v>176.64099999999999</c:v>
                </c:pt>
                <c:pt idx="7083">
                  <c:v>176.64699999999999</c:v>
                </c:pt>
                <c:pt idx="7084">
                  <c:v>176.65299999999999</c:v>
                </c:pt>
                <c:pt idx="7085">
                  <c:v>176.66</c:v>
                </c:pt>
                <c:pt idx="7086">
                  <c:v>176.666</c:v>
                </c:pt>
                <c:pt idx="7087">
                  <c:v>176.673</c:v>
                </c:pt>
                <c:pt idx="7088">
                  <c:v>176.679</c:v>
                </c:pt>
                <c:pt idx="7089">
                  <c:v>176.68600000000001</c:v>
                </c:pt>
                <c:pt idx="7090">
                  <c:v>176.69200000000001</c:v>
                </c:pt>
                <c:pt idx="7091">
                  <c:v>176.69800000000001</c:v>
                </c:pt>
                <c:pt idx="7092">
                  <c:v>176.70500000000001</c:v>
                </c:pt>
                <c:pt idx="7093">
                  <c:v>176.71100000000001</c:v>
                </c:pt>
                <c:pt idx="7094">
                  <c:v>176.71700000000001</c:v>
                </c:pt>
                <c:pt idx="7095">
                  <c:v>176.72399999999999</c:v>
                </c:pt>
                <c:pt idx="7096">
                  <c:v>176.73</c:v>
                </c:pt>
                <c:pt idx="7097">
                  <c:v>176.73599999999999</c:v>
                </c:pt>
                <c:pt idx="7098">
                  <c:v>176.74299999999999</c:v>
                </c:pt>
                <c:pt idx="7099">
                  <c:v>176.75</c:v>
                </c:pt>
                <c:pt idx="7100">
                  <c:v>176.76</c:v>
                </c:pt>
                <c:pt idx="7101">
                  <c:v>176.77099999999999</c:v>
                </c:pt>
                <c:pt idx="7102">
                  <c:v>176.785</c:v>
                </c:pt>
                <c:pt idx="7103">
                  <c:v>176.798</c:v>
                </c:pt>
                <c:pt idx="7104">
                  <c:v>176.80699999999999</c:v>
                </c:pt>
                <c:pt idx="7105">
                  <c:v>176.81899999999999</c:v>
                </c:pt>
                <c:pt idx="7106">
                  <c:v>176.82900000000001</c:v>
                </c:pt>
                <c:pt idx="7107">
                  <c:v>176.84</c:v>
                </c:pt>
                <c:pt idx="7108">
                  <c:v>176.84700000000001</c:v>
                </c:pt>
                <c:pt idx="7109">
                  <c:v>176.85900000000001</c:v>
                </c:pt>
                <c:pt idx="7110">
                  <c:v>176.86799999999999</c:v>
                </c:pt>
                <c:pt idx="7111">
                  <c:v>176.874</c:v>
                </c:pt>
                <c:pt idx="7112">
                  <c:v>176.88</c:v>
                </c:pt>
                <c:pt idx="7113">
                  <c:v>176.886</c:v>
                </c:pt>
                <c:pt idx="7114">
                  <c:v>176.893</c:v>
                </c:pt>
                <c:pt idx="7115">
                  <c:v>176.899</c:v>
                </c:pt>
                <c:pt idx="7116">
                  <c:v>176.905</c:v>
                </c:pt>
                <c:pt idx="7117">
                  <c:v>176.91200000000001</c:v>
                </c:pt>
                <c:pt idx="7118">
                  <c:v>176.91800000000001</c:v>
                </c:pt>
                <c:pt idx="7119">
                  <c:v>176.92400000000001</c:v>
                </c:pt>
                <c:pt idx="7120">
                  <c:v>176.93100000000001</c:v>
                </c:pt>
                <c:pt idx="7121">
                  <c:v>176.93700000000001</c:v>
                </c:pt>
                <c:pt idx="7122">
                  <c:v>176.94300000000001</c:v>
                </c:pt>
                <c:pt idx="7123">
                  <c:v>176.95</c:v>
                </c:pt>
                <c:pt idx="7124">
                  <c:v>176.95599999999999</c:v>
                </c:pt>
                <c:pt idx="7125">
                  <c:v>176.96199999999999</c:v>
                </c:pt>
                <c:pt idx="7126">
                  <c:v>176.96799999999999</c:v>
                </c:pt>
                <c:pt idx="7127">
                  <c:v>176.97499999999999</c:v>
                </c:pt>
                <c:pt idx="7128">
                  <c:v>176.98099999999999</c:v>
                </c:pt>
                <c:pt idx="7129">
                  <c:v>176.98699999999999</c:v>
                </c:pt>
                <c:pt idx="7130">
                  <c:v>176.99299999999999</c:v>
                </c:pt>
                <c:pt idx="7131">
                  <c:v>176.999</c:v>
                </c:pt>
                <c:pt idx="7132">
                  <c:v>177.005</c:v>
                </c:pt>
                <c:pt idx="7133">
                  <c:v>177.01400000000001</c:v>
                </c:pt>
                <c:pt idx="7134">
                  <c:v>177.04</c:v>
                </c:pt>
                <c:pt idx="7135">
                  <c:v>177.1</c:v>
                </c:pt>
                <c:pt idx="7136">
                  <c:v>177.173</c:v>
                </c:pt>
                <c:pt idx="7137">
                  <c:v>177.23599999999999</c:v>
                </c:pt>
                <c:pt idx="7138">
                  <c:v>177.303</c:v>
                </c:pt>
                <c:pt idx="7139">
                  <c:v>177.375</c:v>
                </c:pt>
                <c:pt idx="7140">
                  <c:v>177.441</c:v>
                </c:pt>
                <c:pt idx="7141">
                  <c:v>177.50800000000001</c:v>
                </c:pt>
                <c:pt idx="7142">
                  <c:v>177.56</c:v>
                </c:pt>
                <c:pt idx="7143">
                  <c:v>177.57900000000001</c:v>
                </c:pt>
                <c:pt idx="7144">
                  <c:v>177.58199999999999</c:v>
                </c:pt>
                <c:pt idx="7145">
                  <c:v>177.58199999999999</c:v>
                </c:pt>
                <c:pt idx="7146">
                  <c:v>177.58799999999999</c:v>
                </c:pt>
                <c:pt idx="7147">
                  <c:v>177.59800000000001</c:v>
                </c:pt>
                <c:pt idx="7148">
                  <c:v>177.614</c:v>
                </c:pt>
                <c:pt idx="7149">
                  <c:v>177.63</c:v>
                </c:pt>
                <c:pt idx="7150">
                  <c:v>177.64699999999999</c:v>
                </c:pt>
                <c:pt idx="7151">
                  <c:v>177.666</c:v>
                </c:pt>
                <c:pt idx="7152">
                  <c:v>177.685</c:v>
                </c:pt>
                <c:pt idx="7153">
                  <c:v>177.703</c:v>
                </c:pt>
                <c:pt idx="7154">
                  <c:v>177.72</c:v>
                </c:pt>
                <c:pt idx="7155">
                  <c:v>177.73699999999999</c:v>
                </c:pt>
                <c:pt idx="7156">
                  <c:v>177.756</c:v>
                </c:pt>
                <c:pt idx="7157">
                  <c:v>177.77500000000001</c:v>
                </c:pt>
                <c:pt idx="7158">
                  <c:v>177.803</c:v>
                </c:pt>
                <c:pt idx="7159">
                  <c:v>177.85900000000001</c:v>
                </c:pt>
                <c:pt idx="7160">
                  <c:v>177.93</c:v>
                </c:pt>
                <c:pt idx="7161">
                  <c:v>177.99</c:v>
                </c:pt>
                <c:pt idx="7162">
                  <c:v>178.04599999999999</c:v>
                </c:pt>
                <c:pt idx="7163">
                  <c:v>178.08600000000001</c:v>
                </c:pt>
                <c:pt idx="7164">
                  <c:v>178.102</c:v>
                </c:pt>
                <c:pt idx="7165">
                  <c:v>178.11199999999999</c:v>
                </c:pt>
                <c:pt idx="7166">
                  <c:v>178.12299999999999</c:v>
                </c:pt>
                <c:pt idx="7167">
                  <c:v>178.13800000000001</c:v>
                </c:pt>
                <c:pt idx="7168">
                  <c:v>178.155</c:v>
                </c:pt>
                <c:pt idx="7169">
                  <c:v>178.17500000000001</c:v>
                </c:pt>
                <c:pt idx="7170">
                  <c:v>178.19399999999999</c:v>
                </c:pt>
                <c:pt idx="7171">
                  <c:v>178.21199999999999</c:v>
                </c:pt>
                <c:pt idx="7172">
                  <c:v>178.22900000000001</c:v>
                </c:pt>
                <c:pt idx="7173">
                  <c:v>178.24600000000001</c:v>
                </c:pt>
                <c:pt idx="7174">
                  <c:v>178.262</c:v>
                </c:pt>
                <c:pt idx="7175">
                  <c:v>178.28</c:v>
                </c:pt>
                <c:pt idx="7176">
                  <c:v>178.31399999999999</c:v>
                </c:pt>
                <c:pt idx="7177">
                  <c:v>178.333</c:v>
                </c:pt>
                <c:pt idx="7178">
                  <c:v>178.34399999999999</c:v>
                </c:pt>
                <c:pt idx="7179">
                  <c:v>178.35599999999999</c:v>
                </c:pt>
                <c:pt idx="7180">
                  <c:v>178.37</c:v>
                </c:pt>
                <c:pt idx="7181">
                  <c:v>178.38399999999999</c:v>
                </c:pt>
                <c:pt idx="7182">
                  <c:v>178.40100000000001</c:v>
                </c:pt>
                <c:pt idx="7183">
                  <c:v>178.41900000000001</c:v>
                </c:pt>
                <c:pt idx="7184">
                  <c:v>178.43799999999999</c:v>
                </c:pt>
                <c:pt idx="7185">
                  <c:v>178.458</c:v>
                </c:pt>
                <c:pt idx="7186">
                  <c:v>178.476</c:v>
                </c:pt>
                <c:pt idx="7187">
                  <c:v>178.494</c:v>
                </c:pt>
                <c:pt idx="7188">
                  <c:v>178.51300000000001</c:v>
                </c:pt>
                <c:pt idx="7189">
                  <c:v>178.53100000000001</c:v>
                </c:pt>
                <c:pt idx="7190">
                  <c:v>178.553</c:v>
                </c:pt>
                <c:pt idx="7191">
                  <c:v>178.59700000000001</c:v>
                </c:pt>
                <c:pt idx="7192">
                  <c:v>178.667</c:v>
                </c:pt>
                <c:pt idx="7193">
                  <c:v>178.74199999999999</c:v>
                </c:pt>
                <c:pt idx="7194">
                  <c:v>178.797</c:v>
                </c:pt>
                <c:pt idx="7195">
                  <c:v>178.816</c:v>
                </c:pt>
                <c:pt idx="7196">
                  <c:v>178.83500000000001</c:v>
                </c:pt>
                <c:pt idx="7197">
                  <c:v>178.851</c:v>
                </c:pt>
                <c:pt idx="7198">
                  <c:v>178.86500000000001</c:v>
                </c:pt>
                <c:pt idx="7199">
                  <c:v>178.88200000000001</c:v>
                </c:pt>
                <c:pt idx="7200">
                  <c:v>178.90199999999999</c:v>
                </c:pt>
                <c:pt idx="7201">
                  <c:v>178.923</c:v>
                </c:pt>
                <c:pt idx="7202">
                  <c:v>178.94300000000001</c:v>
                </c:pt>
                <c:pt idx="7203">
                  <c:v>178.96299999999999</c:v>
                </c:pt>
                <c:pt idx="7204">
                  <c:v>178.98099999999999</c:v>
                </c:pt>
                <c:pt idx="7205">
                  <c:v>178.999</c:v>
                </c:pt>
                <c:pt idx="7206">
                  <c:v>179.017</c:v>
                </c:pt>
                <c:pt idx="7207">
                  <c:v>179.03399999999999</c:v>
                </c:pt>
                <c:pt idx="7208">
                  <c:v>179.05199999999999</c:v>
                </c:pt>
                <c:pt idx="7209">
                  <c:v>179.08099999999999</c:v>
                </c:pt>
                <c:pt idx="7210">
                  <c:v>179.126</c:v>
                </c:pt>
                <c:pt idx="7211">
                  <c:v>179.185</c:v>
                </c:pt>
                <c:pt idx="7212">
                  <c:v>179.24799999999999</c:v>
                </c:pt>
                <c:pt idx="7213">
                  <c:v>179.285</c:v>
                </c:pt>
                <c:pt idx="7214">
                  <c:v>179.297</c:v>
                </c:pt>
                <c:pt idx="7215">
                  <c:v>179.30699999999999</c:v>
                </c:pt>
                <c:pt idx="7216">
                  <c:v>179.32</c:v>
                </c:pt>
                <c:pt idx="7217">
                  <c:v>179.334</c:v>
                </c:pt>
                <c:pt idx="7218">
                  <c:v>179.351</c:v>
                </c:pt>
                <c:pt idx="7219">
                  <c:v>179.37200000000001</c:v>
                </c:pt>
                <c:pt idx="7220">
                  <c:v>179.393</c:v>
                </c:pt>
                <c:pt idx="7221">
                  <c:v>179.41300000000001</c:v>
                </c:pt>
                <c:pt idx="7222">
                  <c:v>179.43299999999999</c:v>
                </c:pt>
                <c:pt idx="7223">
                  <c:v>179.452</c:v>
                </c:pt>
                <c:pt idx="7224">
                  <c:v>179.47200000000001</c:v>
                </c:pt>
                <c:pt idx="7225">
                  <c:v>179.50700000000001</c:v>
                </c:pt>
                <c:pt idx="7226">
                  <c:v>179.56899999999999</c:v>
                </c:pt>
                <c:pt idx="7227">
                  <c:v>179.62799999999999</c:v>
                </c:pt>
                <c:pt idx="7228">
                  <c:v>179.69</c:v>
                </c:pt>
                <c:pt idx="7229">
                  <c:v>179.74600000000001</c:v>
                </c:pt>
                <c:pt idx="7230">
                  <c:v>179.78100000000001</c:v>
                </c:pt>
                <c:pt idx="7231">
                  <c:v>179.803</c:v>
                </c:pt>
                <c:pt idx="7232">
                  <c:v>179.83199999999999</c:v>
                </c:pt>
                <c:pt idx="7233">
                  <c:v>179.874</c:v>
                </c:pt>
                <c:pt idx="7234">
                  <c:v>179.93100000000001</c:v>
                </c:pt>
                <c:pt idx="7235">
                  <c:v>179.99199999999999</c:v>
                </c:pt>
                <c:pt idx="7236">
                  <c:v>180.04599999999999</c:v>
                </c:pt>
                <c:pt idx="7237">
                  <c:v>180.09700000000001</c:v>
                </c:pt>
                <c:pt idx="7238">
                  <c:v>180.14699999999999</c:v>
                </c:pt>
                <c:pt idx="7239">
                  <c:v>180.179</c:v>
                </c:pt>
                <c:pt idx="7240">
                  <c:v>180.18700000000001</c:v>
                </c:pt>
                <c:pt idx="7241">
                  <c:v>180.191</c:v>
                </c:pt>
                <c:pt idx="7242">
                  <c:v>180.19900000000001</c:v>
                </c:pt>
                <c:pt idx="7243">
                  <c:v>180.208</c:v>
                </c:pt>
                <c:pt idx="7244">
                  <c:v>180.21899999999999</c:v>
                </c:pt>
                <c:pt idx="7245">
                  <c:v>180.233</c:v>
                </c:pt>
                <c:pt idx="7246">
                  <c:v>180.251</c:v>
                </c:pt>
                <c:pt idx="7247">
                  <c:v>180.27</c:v>
                </c:pt>
                <c:pt idx="7248">
                  <c:v>180.28899999999999</c:v>
                </c:pt>
                <c:pt idx="7249">
                  <c:v>180.30500000000001</c:v>
                </c:pt>
                <c:pt idx="7250">
                  <c:v>180.322</c:v>
                </c:pt>
                <c:pt idx="7251">
                  <c:v>180.33799999999999</c:v>
                </c:pt>
                <c:pt idx="7252">
                  <c:v>180.35599999999999</c:v>
                </c:pt>
                <c:pt idx="7253">
                  <c:v>180.38499999999999</c:v>
                </c:pt>
                <c:pt idx="7254">
                  <c:v>180.44800000000001</c:v>
                </c:pt>
                <c:pt idx="7255">
                  <c:v>180.51900000000001</c:v>
                </c:pt>
                <c:pt idx="7256">
                  <c:v>180.57900000000001</c:v>
                </c:pt>
                <c:pt idx="7257">
                  <c:v>180.637</c:v>
                </c:pt>
                <c:pt idx="7258">
                  <c:v>180.649</c:v>
                </c:pt>
                <c:pt idx="7259">
                  <c:v>180.661</c:v>
                </c:pt>
                <c:pt idx="7260">
                  <c:v>180.672</c:v>
                </c:pt>
                <c:pt idx="7261">
                  <c:v>180.684</c:v>
                </c:pt>
                <c:pt idx="7262">
                  <c:v>180.69900000000001</c:v>
                </c:pt>
                <c:pt idx="7263">
                  <c:v>180.71799999999999</c:v>
                </c:pt>
                <c:pt idx="7264">
                  <c:v>180.738</c:v>
                </c:pt>
                <c:pt idx="7265">
                  <c:v>180.756</c:v>
                </c:pt>
                <c:pt idx="7266">
                  <c:v>180.773</c:v>
                </c:pt>
                <c:pt idx="7267">
                  <c:v>180.791</c:v>
                </c:pt>
                <c:pt idx="7268">
                  <c:v>180.81</c:v>
                </c:pt>
                <c:pt idx="7269">
                  <c:v>180.827</c:v>
                </c:pt>
                <c:pt idx="7270">
                  <c:v>180.851</c:v>
                </c:pt>
                <c:pt idx="7271">
                  <c:v>180.89500000000001</c:v>
                </c:pt>
                <c:pt idx="7272">
                  <c:v>180.95500000000001</c:v>
                </c:pt>
                <c:pt idx="7273">
                  <c:v>181.018</c:v>
                </c:pt>
                <c:pt idx="7274">
                  <c:v>181.08199999999999</c:v>
                </c:pt>
                <c:pt idx="7275">
                  <c:v>181.14500000000001</c:v>
                </c:pt>
                <c:pt idx="7276">
                  <c:v>181.20400000000001</c:v>
                </c:pt>
                <c:pt idx="7277">
                  <c:v>181.255</c:v>
                </c:pt>
                <c:pt idx="7278">
                  <c:v>181.28299999999999</c:v>
                </c:pt>
                <c:pt idx="7279">
                  <c:v>181.286</c:v>
                </c:pt>
                <c:pt idx="7280">
                  <c:v>181.29599999999999</c:v>
                </c:pt>
                <c:pt idx="7281">
                  <c:v>181.30500000000001</c:v>
                </c:pt>
                <c:pt idx="7282">
                  <c:v>181.31800000000001</c:v>
                </c:pt>
                <c:pt idx="7283">
                  <c:v>181.334</c:v>
                </c:pt>
                <c:pt idx="7284">
                  <c:v>181.35300000000001</c:v>
                </c:pt>
                <c:pt idx="7285">
                  <c:v>181.37200000000001</c:v>
                </c:pt>
                <c:pt idx="7286">
                  <c:v>181.38900000000001</c:v>
                </c:pt>
                <c:pt idx="7287">
                  <c:v>181.40600000000001</c:v>
                </c:pt>
                <c:pt idx="7288">
                  <c:v>181.42400000000001</c:v>
                </c:pt>
                <c:pt idx="7289">
                  <c:v>181.441</c:v>
                </c:pt>
                <c:pt idx="7290">
                  <c:v>181.458</c:v>
                </c:pt>
                <c:pt idx="7291">
                  <c:v>181.49100000000001</c:v>
                </c:pt>
                <c:pt idx="7292">
                  <c:v>181.547</c:v>
                </c:pt>
                <c:pt idx="7293">
                  <c:v>181.61799999999999</c:v>
                </c:pt>
                <c:pt idx="7294">
                  <c:v>181.68899999999999</c:v>
                </c:pt>
                <c:pt idx="7295">
                  <c:v>181.75800000000001</c:v>
                </c:pt>
                <c:pt idx="7296">
                  <c:v>181.82599999999999</c:v>
                </c:pt>
                <c:pt idx="7297">
                  <c:v>181.89699999999999</c:v>
                </c:pt>
                <c:pt idx="7298">
                  <c:v>181.97499999999999</c:v>
                </c:pt>
                <c:pt idx="7299">
                  <c:v>182.05699999999999</c:v>
                </c:pt>
                <c:pt idx="7300">
                  <c:v>182.11799999999999</c:v>
                </c:pt>
                <c:pt idx="7301">
                  <c:v>182.17099999999999</c:v>
                </c:pt>
                <c:pt idx="7302">
                  <c:v>182.19499999999999</c:v>
                </c:pt>
                <c:pt idx="7303">
                  <c:v>182.197</c:v>
                </c:pt>
                <c:pt idx="7304">
                  <c:v>182.20400000000001</c:v>
                </c:pt>
                <c:pt idx="7305">
                  <c:v>182.215</c:v>
                </c:pt>
                <c:pt idx="7306">
                  <c:v>182.23699999999999</c:v>
                </c:pt>
                <c:pt idx="7307">
                  <c:v>182.279</c:v>
                </c:pt>
                <c:pt idx="7308">
                  <c:v>182.33799999999999</c:v>
                </c:pt>
                <c:pt idx="7309">
                  <c:v>182.398</c:v>
                </c:pt>
                <c:pt idx="7310">
                  <c:v>182.447</c:v>
                </c:pt>
                <c:pt idx="7311">
                  <c:v>182.46299999999999</c:v>
                </c:pt>
                <c:pt idx="7312">
                  <c:v>182.48500000000001</c:v>
                </c:pt>
                <c:pt idx="7313">
                  <c:v>182.53299999999999</c:v>
                </c:pt>
                <c:pt idx="7314">
                  <c:v>182.58099999999999</c:v>
                </c:pt>
                <c:pt idx="7315">
                  <c:v>182.62200000000001</c:v>
                </c:pt>
                <c:pt idx="7316">
                  <c:v>182.65600000000001</c:v>
                </c:pt>
                <c:pt idx="7317">
                  <c:v>182.673</c:v>
                </c:pt>
                <c:pt idx="7318">
                  <c:v>182.673</c:v>
                </c:pt>
                <c:pt idx="7319">
                  <c:v>182.67699999999999</c:v>
                </c:pt>
                <c:pt idx="7320">
                  <c:v>182.685</c:v>
                </c:pt>
                <c:pt idx="7321">
                  <c:v>182.69499999999999</c:v>
                </c:pt>
                <c:pt idx="7322">
                  <c:v>182.70500000000001</c:v>
                </c:pt>
                <c:pt idx="7323">
                  <c:v>182.72</c:v>
                </c:pt>
                <c:pt idx="7324">
                  <c:v>182.73699999999999</c:v>
                </c:pt>
                <c:pt idx="7325">
                  <c:v>182.755</c:v>
                </c:pt>
                <c:pt idx="7326">
                  <c:v>182.773</c:v>
                </c:pt>
                <c:pt idx="7327">
                  <c:v>182.79</c:v>
                </c:pt>
                <c:pt idx="7328">
                  <c:v>182.80699999999999</c:v>
                </c:pt>
                <c:pt idx="7329">
                  <c:v>182.82400000000001</c:v>
                </c:pt>
                <c:pt idx="7330">
                  <c:v>182.84</c:v>
                </c:pt>
                <c:pt idx="7331">
                  <c:v>182.85599999999999</c:v>
                </c:pt>
                <c:pt idx="7332">
                  <c:v>182.87299999999999</c:v>
                </c:pt>
                <c:pt idx="7333">
                  <c:v>182.9</c:v>
                </c:pt>
                <c:pt idx="7334">
                  <c:v>182.94300000000001</c:v>
                </c:pt>
                <c:pt idx="7335">
                  <c:v>182.97499999999999</c:v>
                </c:pt>
                <c:pt idx="7336">
                  <c:v>182.99</c:v>
                </c:pt>
                <c:pt idx="7337">
                  <c:v>183.00299999999999</c:v>
                </c:pt>
                <c:pt idx="7338">
                  <c:v>183.02099999999999</c:v>
                </c:pt>
                <c:pt idx="7339">
                  <c:v>183.041</c:v>
                </c:pt>
                <c:pt idx="7340">
                  <c:v>183.06200000000001</c:v>
                </c:pt>
                <c:pt idx="7341">
                  <c:v>183.07900000000001</c:v>
                </c:pt>
                <c:pt idx="7342">
                  <c:v>183.09700000000001</c:v>
                </c:pt>
                <c:pt idx="7343">
                  <c:v>183.11500000000001</c:v>
                </c:pt>
                <c:pt idx="7344">
                  <c:v>183.13300000000001</c:v>
                </c:pt>
                <c:pt idx="7345">
                  <c:v>183.15</c:v>
                </c:pt>
                <c:pt idx="7346">
                  <c:v>183.16800000000001</c:v>
                </c:pt>
                <c:pt idx="7347">
                  <c:v>183.214</c:v>
                </c:pt>
                <c:pt idx="7348">
                  <c:v>183.27</c:v>
                </c:pt>
                <c:pt idx="7349">
                  <c:v>183.34100000000001</c:v>
                </c:pt>
                <c:pt idx="7350">
                  <c:v>183.41300000000001</c:v>
                </c:pt>
                <c:pt idx="7351">
                  <c:v>183.48</c:v>
                </c:pt>
                <c:pt idx="7352">
                  <c:v>183.50299999999999</c:v>
                </c:pt>
                <c:pt idx="7353">
                  <c:v>183.52699999999999</c:v>
                </c:pt>
                <c:pt idx="7354">
                  <c:v>183.566</c:v>
                </c:pt>
                <c:pt idx="7355">
                  <c:v>183.61600000000001</c:v>
                </c:pt>
                <c:pt idx="7356">
                  <c:v>183.67</c:v>
                </c:pt>
                <c:pt idx="7357">
                  <c:v>183.72200000000001</c:v>
                </c:pt>
                <c:pt idx="7358">
                  <c:v>183.767</c:v>
                </c:pt>
                <c:pt idx="7359">
                  <c:v>183.79599999999999</c:v>
                </c:pt>
                <c:pt idx="7360">
                  <c:v>183.809</c:v>
                </c:pt>
                <c:pt idx="7361">
                  <c:v>183.81700000000001</c:v>
                </c:pt>
                <c:pt idx="7362">
                  <c:v>183.83500000000001</c:v>
                </c:pt>
                <c:pt idx="7363">
                  <c:v>183.874</c:v>
                </c:pt>
                <c:pt idx="7364">
                  <c:v>183.929</c:v>
                </c:pt>
                <c:pt idx="7365">
                  <c:v>183.982</c:v>
                </c:pt>
                <c:pt idx="7366">
                  <c:v>184.02</c:v>
                </c:pt>
                <c:pt idx="7367">
                  <c:v>184.06299999999999</c:v>
                </c:pt>
                <c:pt idx="7368">
                  <c:v>184.095</c:v>
                </c:pt>
                <c:pt idx="7369">
                  <c:v>184.113</c:v>
                </c:pt>
                <c:pt idx="7370">
                  <c:v>184.12100000000001</c:v>
                </c:pt>
                <c:pt idx="7371">
                  <c:v>184.131</c:v>
                </c:pt>
                <c:pt idx="7372">
                  <c:v>184.14099999999999</c:v>
                </c:pt>
                <c:pt idx="7373">
                  <c:v>184.15299999999999</c:v>
                </c:pt>
                <c:pt idx="7374">
                  <c:v>184.16900000000001</c:v>
                </c:pt>
                <c:pt idx="7375">
                  <c:v>184.18799999999999</c:v>
                </c:pt>
                <c:pt idx="7376">
                  <c:v>184.208</c:v>
                </c:pt>
                <c:pt idx="7377">
                  <c:v>184.226</c:v>
                </c:pt>
                <c:pt idx="7378">
                  <c:v>184.244</c:v>
                </c:pt>
                <c:pt idx="7379">
                  <c:v>184.26300000000001</c:v>
                </c:pt>
                <c:pt idx="7380">
                  <c:v>184.28100000000001</c:v>
                </c:pt>
                <c:pt idx="7381">
                  <c:v>184.298</c:v>
                </c:pt>
                <c:pt idx="7382">
                  <c:v>184.316</c:v>
                </c:pt>
                <c:pt idx="7383">
                  <c:v>184.34800000000001</c:v>
                </c:pt>
                <c:pt idx="7384">
                  <c:v>184.4</c:v>
                </c:pt>
                <c:pt idx="7385">
                  <c:v>184.46299999999999</c:v>
                </c:pt>
                <c:pt idx="7386">
                  <c:v>184.52699999999999</c:v>
                </c:pt>
                <c:pt idx="7387">
                  <c:v>184.58699999999999</c:v>
                </c:pt>
                <c:pt idx="7388">
                  <c:v>184.613</c:v>
                </c:pt>
                <c:pt idx="7389">
                  <c:v>184.62299999999999</c:v>
                </c:pt>
                <c:pt idx="7390">
                  <c:v>184.63200000000001</c:v>
                </c:pt>
                <c:pt idx="7391">
                  <c:v>184.642</c:v>
                </c:pt>
                <c:pt idx="7392">
                  <c:v>184.65600000000001</c:v>
                </c:pt>
                <c:pt idx="7393">
                  <c:v>184.672</c:v>
                </c:pt>
                <c:pt idx="7394">
                  <c:v>184.691</c:v>
                </c:pt>
                <c:pt idx="7395">
                  <c:v>184.71</c:v>
                </c:pt>
                <c:pt idx="7396">
                  <c:v>184.72900000000001</c:v>
                </c:pt>
                <c:pt idx="7397">
                  <c:v>184.74700000000001</c:v>
                </c:pt>
                <c:pt idx="7398">
                  <c:v>184.76499999999999</c:v>
                </c:pt>
                <c:pt idx="7399">
                  <c:v>184.78299999999999</c:v>
                </c:pt>
                <c:pt idx="7400">
                  <c:v>184.803</c:v>
                </c:pt>
                <c:pt idx="7401">
                  <c:v>184.839</c:v>
                </c:pt>
                <c:pt idx="7402">
                  <c:v>184.89699999999999</c:v>
                </c:pt>
                <c:pt idx="7403">
                  <c:v>184.95699999999999</c:v>
                </c:pt>
                <c:pt idx="7404">
                  <c:v>185.02099999999999</c:v>
                </c:pt>
                <c:pt idx="7405">
                  <c:v>185.084</c:v>
                </c:pt>
                <c:pt idx="7406">
                  <c:v>185.14500000000001</c:v>
                </c:pt>
                <c:pt idx="7407">
                  <c:v>185.20500000000001</c:v>
                </c:pt>
                <c:pt idx="7408">
                  <c:v>185.22200000000001</c:v>
                </c:pt>
                <c:pt idx="7409">
                  <c:v>185.23400000000001</c:v>
                </c:pt>
                <c:pt idx="7410">
                  <c:v>185.24600000000001</c:v>
                </c:pt>
                <c:pt idx="7411">
                  <c:v>185.25800000000001</c:v>
                </c:pt>
                <c:pt idx="7412">
                  <c:v>185.27199999999999</c:v>
                </c:pt>
                <c:pt idx="7413">
                  <c:v>185.29</c:v>
                </c:pt>
                <c:pt idx="7414">
                  <c:v>185.31</c:v>
                </c:pt>
                <c:pt idx="7415">
                  <c:v>185.32900000000001</c:v>
                </c:pt>
                <c:pt idx="7416">
                  <c:v>185.34700000000001</c:v>
                </c:pt>
                <c:pt idx="7417">
                  <c:v>185.364</c:v>
                </c:pt>
                <c:pt idx="7418">
                  <c:v>185.38200000000001</c:v>
                </c:pt>
                <c:pt idx="7419">
                  <c:v>185.4</c:v>
                </c:pt>
                <c:pt idx="7420">
                  <c:v>185.422</c:v>
                </c:pt>
                <c:pt idx="7421">
                  <c:v>185.46100000000001</c:v>
                </c:pt>
                <c:pt idx="7422">
                  <c:v>185.53200000000001</c:v>
                </c:pt>
                <c:pt idx="7423">
                  <c:v>185.607</c:v>
                </c:pt>
                <c:pt idx="7424">
                  <c:v>185.679</c:v>
                </c:pt>
                <c:pt idx="7425">
                  <c:v>185.75299999999999</c:v>
                </c:pt>
                <c:pt idx="7426">
                  <c:v>185.833</c:v>
                </c:pt>
                <c:pt idx="7427">
                  <c:v>185.91499999999999</c:v>
                </c:pt>
                <c:pt idx="7428">
                  <c:v>185.988</c:v>
                </c:pt>
                <c:pt idx="7429">
                  <c:v>186.054</c:v>
                </c:pt>
                <c:pt idx="7430">
                  <c:v>186.11500000000001</c:v>
                </c:pt>
                <c:pt idx="7431">
                  <c:v>186.172</c:v>
                </c:pt>
                <c:pt idx="7432">
                  <c:v>186.22399999999999</c:v>
                </c:pt>
                <c:pt idx="7433">
                  <c:v>186.244</c:v>
                </c:pt>
                <c:pt idx="7434">
                  <c:v>186.244</c:v>
                </c:pt>
                <c:pt idx="7435">
                  <c:v>186.244</c:v>
                </c:pt>
                <c:pt idx="7436">
                  <c:v>186.255</c:v>
                </c:pt>
                <c:pt idx="7437">
                  <c:v>186.26400000000001</c:v>
                </c:pt>
                <c:pt idx="7438">
                  <c:v>186.274</c:v>
                </c:pt>
                <c:pt idx="7439">
                  <c:v>186.286</c:v>
                </c:pt>
                <c:pt idx="7440">
                  <c:v>186.30199999999999</c:v>
                </c:pt>
                <c:pt idx="7441">
                  <c:v>186.321</c:v>
                </c:pt>
                <c:pt idx="7442">
                  <c:v>186.34</c:v>
                </c:pt>
                <c:pt idx="7443">
                  <c:v>186.358</c:v>
                </c:pt>
                <c:pt idx="7444">
                  <c:v>186.374</c:v>
                </c:pt>
                <c:pt idx="7445">
                  <c:v>186.39</c:v>
                </c:pt>
                <c:pt idx="7446">
                  <c:v>186.40600000000001</c:v>
                </c:pt>
                <c:pt idx="7447">
                  <c:v>186.429</c:v>
                </c:pt>
                <c:pt idx="7448">
                  <c:v>186.477</c:v>
                </c:pt>
                <c:pt idx="7449">
                  <c:v>186.54400000000001</c:v>
                </c:pt>
                <c:pt idx="7450">
                  <c:v>186.61199999999999</c:v>
                </c:pt>
                <c:pt idx="7451">
                  <c:v>186.67</c:v>
                </c:pt>
                <c:pt idx="7452">
                  <c:v>186.702</c:v>
                </c:pt>
                <c:pt idx="7453">
                  <c:v>186.71199999999999</c:v>
                </c:pt>
                <c:pt idx="7454">
                  <c:v>186.72</c:v>
                </c:pt>
                <c:pt idx="7455">
                  <c:v>186.73</c:v>
                </c:pt>
                <c:pt idx="7456">
                  <c:v>186.74100000000001</c:v>
                </c:pt>
                <c:pt idx="7457">
                  <c:v>186.75399999999999</c:v>
                </c:pt>
                <c:pt idx="7458">
                  <c:v>186.77199999999999</c:v>
                </c:pt>
                <c:pt idx="7459">
                  <c:v>186.791</c:v>
                </c:pt>
                <c:pt idx="7460">
                  <c:v>186.809</c:v>
                </c:pt>
                <c:pt idx="7461">
                  <c:v>186.82599999999999</c:v>
                </c:pt>
                <c:pt idx="7462">
                  <c:v>186.84399999999999</c:v>
                </c:pt>
                <c:pt idx="7463">
                  <c:v>186.86199999999999</c:v>
                </c:pt>
                <c:pt idx="7464">
                  <c:v>186.87799999999999</c:v>
                </c:pt>
                <c:pt idx="7465">
                  <c:v>186.89400000000001</c:v>
                </c:pt>
                <c:pt idx="7466">
                  <c:v>186.91200000000001</c:v>
                </c:pt>
                <c:pt idx="7467">
                  <c:v>186.95500000000001</c:v>
                </c:pt>
                <c:pt idx="7468">
                  <c:v>187</c:v>
                </c:pt>
                <c:pt idx="7469">
                  <c:v>187.03200000000001</c:v>
                </c:pt>
                <c:pt idx="7470">
                  <c:v>187.054</c:v>
                </c:pt>
                <c:pt idx="7471">
                  <c:v>187.07</c:v>
                </c:pt>
                <c:pt idx="7472">
                  <c:v>187.08</c:v>
                </c:pt>
                <c:pt idx="7473">
                  <c:v>187.09200000000001</c:v>
                </c:pt>
                <c:pt idx="7474">
                  <c:v>187.107</c:v>
                </c:pt>
                <c:pt idx="7475">
                  <c:v>187.125</c:v>
                </c:pt>
                <c:pt idx="7476">
                  <c:v>187.14400000000001</c:v>
                </c:pt>
                <c:pt idx="7477">
                  <c:v>187.16300000000001</c:v>
                </c:pt>
                <c:pt idx="7478">
                  <c:v>187.18100000000001</c:v>
                </c:pt>
                <c:pt idx="7479">
                  <c:v>187.19900000000001</c:v>
                </c:pt>
                <c:pt idx="7480">
                  <c:v>187.21600000000001</c:v>
                </c:pt>
                <c:pt idx="7481">
                  <c:v>187.233</c:v>
                </c:pt>
                <c:pt idx="7482">
                  <c:v>187.262</c:v>
                </c:pt>
                <c:pt idx="7483">
                  <c:v>187.31299999999999</c:v>
                </c:pt>
                <c:pt idx="7484">
                  <c:v>187.37</c:v>
                </c:pt>
                <c:pt idx="7485">
                  <c:v>187.40799999999999</c:v>
                </c:pt>
                <c:pt idx="7486">
                  <c:v>187.42599999999999</c:v>
                </c:pt>
                <c:pt idx="7487">
                  <c:v>187.44</c:v>
                </c:pt>
                <c:pt idx="7488">
                  <c:v>187.452</c:v>
                </c:pt>
                <c:pt idx="7489">
                  <c:v>187.465</c:v>
                </c:pt>
                <c:pt idx="7490">
                  <c:v>187.483</c:v>
                </c:pt>
                <c:pt idx="7491">
                  <c:v>187.50299999999999</c:v>
                </c:pt>
                <c:pt idx="7492">
                  <c:v>187.52199999999999</c:v>
                </c:pt>
                <c:pt idx="7493">
                  <c:v>187.541</c:v>
                </c:pt>
                <c:pt idx="7494">
                  <c:v>187.559</c:v>
                </c:pt>
                <c:pt idx="7495">
                  <c:v>187.578</c:v>
                </c:pt>
                <c:pt idx="7496">
                  <c:v>187.595</c:v>
                </c:pt>
                <c:pt idx="7497">
                  <c:v>187.61199999999999</c:v>
                </c:pt>
                <c:pt idx="7498">
                  <c:v>187.63900000000001</c:v>
                </c:pt>
                <c:pt idx="7499">
                  <c:v>187.68700000000001</c:v>
                </c:pt>
                <c:pt idx="7500">
                  <c:v>187.74600000000001</c:v>
                </c:pt>
                <c:pt idx="7501">
                  <c:v>187.77699999999999</c:v>
                </c:pt>
                <c:pt idx="7502">
                  <c:v>187.79900000000001</c:v>
                </c:pt>
                <c:pt idx="7503">
                  <c:v>187.81399999999999</c:v>
                </c:pt>
                <c:pt idx="7504">
                  <c:v>187.828</c:v>
                </c:pt>
                <c:pt idx="7505">
                  <c:v>187.84299999999999</c:v>
                </c:pt>
                <c:pt idx="7506">
                  <c:v>187.85900000000001</c:v>
                </c:pt>
                <c:pt idx="7507">
                  <c:v>187.876</c:v>
                </c:pt>
                <c:pt idx="7508">
                  <c:v>187.89400000000001</c:v>
                </c:pt>
                <c:pt idx="7509">
                  <c:v>187.91399999999999</c:v>
                </c:pt>
                <c:pt idx="7510">
                  <c:v>187.934</c:v>
                </c:pt>
                <c:pt idx="7511">
                  <c:v>187.95099999999999</c:v>
                </c:pt>
                <c:pt idx="7512">
                  <c:v>187.96799999999999</c:v>
                </c:pt>
                <c:pt idx="7513">
                  <c:v>187.98500000000001</c:v>
                </c:pt>
                <c:pt idx="7514">
                  <c:v>188.001</c:v>
                </c:pt>
                <c:pt idx="7515">
                  <c:v>188.017</c:v>
                </c:pt>
                <c:pt idx="7516">
                  <c:v>188.03899999999999</c:v>
                </c:pt>
                <c:pt idx="7517">
                  <c:v>188.07900000000001</c:v>
                </c:pt>
                <c:pt idx="7518">
                  <c:v>188.14599999999999</c:v>
                </c:pt>
                <c:pt idx="7519">
                  <c:v>188.202</c:v>
                </c:pt>
                <c:pt idx="7520">
                  <c:v>188.23699999999999</c:v>
                </c:pt>
                <c:pt idx="7521">
                  <c:v>188.25800000000001</c:v>
                </c:pt>
                <c:pt idx="7522">
                  <c:v>188.26300000000001</c:v>
                </c:pt>
                <c:pt idx="7523">
                  <c:v>188.27199999999999</c:v>
                </c:pt>
                <c:pt idx="7524">
                  <c:v>188.28200000000001</c:v>
                </c:pt>
                <c:pt idx="7525">
                  <c:v>188.304</c:v>
                </c:pt>
                <c:pt idx="7526">
                  <c:v>188.33</c:v>
                </c:pt>
                <c:pt idx="7527">
                  <c:v>188.37</c:v>
                </c:pt>
                <c:pt idx="7528">
                  <c:v>188.44300000000001</c:v>
                </c:pt>
                <c:pt idx="7529">
                  <c:v>188.48599999999999</c:v>
                </c:pt>
                <c:pt idx="7530">
                  <c:v>188.49199999999999</c:v>
                </c:pt>
                <c:pt idx="7531">
                  <c:v>188.501</c:v>
                </c:pt>
                <c:pt idx="7532">
                  <c:v>188.512</c:v>
                </c:pt>
                <c:pt idx="7533">
                  <c:v>188.52600000000001</c:v>
                </c:pt>
                <c:pt idx="7534">
                  <c:v>188.542</c:v>
                </c:pt>
                <c:pt idx="7535">
                  <c:v>188.56100000000001</c:v>
                </c:pt>
                <c:pt idx="7536">
                  <c:v>188.58</c:v>
                </c:pt>
                <c:pt idx="7537">
                  <c:v>188.59800000000001</c:v>
                </c:pt>
                <c:pt idx="7538">
                  <c:v>188.61600000000001</c:v>
                </c:pt>
                <c:pt idx="7539">
                  <c:v>188.63499999999999</c:v>
                </c:pt>
                <c:pt idx="7540">
                  <c:v>188.65199999999999</c:v>
                </c:pt>
                <c:pt idx="7541">
                  <c:v>188.67099999999999</c:v>
                </c:pt>
                <c:pt idx="7542">
                  <c:v>188.69900000000001</c:v>
                </c:pt>
                <c:pt idx="7543">
                  <c:v>188.749</c:v>
                </c:pt>
                <c:pt idx="7544">
                  <c:v>188.80600000000001</c:v>
                </c:pt>
                <c:pt idx="7545">
                  <c:v>188.84899999999999</c:v>
                </c:pt>
                <c:pt idx="7546">
                  <c:v>188.86799999999999</c:v>
                </c:pt>
                <c:pt idx="7547">
                  <c:v>188.87799999999999</c:v>
                </c:pt>
                <c:pt idx="7548">
                  <c:v>188.89</c:v>
                </c:pt>
                <c:pt idx="7549">
                  <c:v>188.90299999999999</c:v>
                </c:pt>
                <c:pt idx="7550">
                  <c:v>188.91900000000001</c:v>
                </c:pt>
                <c:pt idx="7551">
                  <c:v>188.93799999999999</c:v>
                </c:pt>
                <c:pt idx="7552">
                  <c:v>188.959</c:v>
                </c:pt>
                <c:pt idx="7553">
                  <c:v>188.98</c:v>
                </c:pt>
                <c:pt idx="7554">
                  <c:v>188.99799999999999</c:v>
                </c:pt>
                <c:pt idx="7555">
                  <c:v>189.01499999999999</c:v>
                </c:pt>
                <c:pt idx="7556">
                  <c:v>189.03399999999999</c:v>
                </c:pt>
                <c:pt idx="7557">
                  <c:v>189.05199999999999</c:v>
                </c:pt>
                <c:pt idx="7558">
                  <c:v>189.07</c:v>
                </c:pt>
                <c:pt idx="7559">
                  <c:v>189.096</c:v>
                </c:pt>
                <c:pt idx="7560">
                  <c:v>189.15299999999999</c:v>
                </c:pt>
                <c:pt idx="7561">
                  <c:v>189.238</c:v>
                </c:pt>
                <c:pt idx="7562">
                  <c:v>189.267</c:v>
                </c:pt>
                <c:pt idx="7563">
                  <c:v>189.27500000000001</c:v>
                </c:pt>
                <c:pt idx="7564">
                  <c:v>189.28700000000001</c:v>
                </c:pt>
                <c:pt idx="7565">
                  <c:v>189.30199999999999</c:v>
                </c:pt>
                <c:pt idx="7566">
                  <c:v>189.31700000000001</c:v>
                </c:pt>
                <c:pt idx="7567">
                  <c:v>189.33500000000001</c:v>
                </c:pt>
                <c:pt idx="7568">
                  <c:v>189.35499999999999</c:v>
                </c:pt>
                <c:pt idx="7569">
                  <c:v>189.376</c:v>
                </c:pt>
                <c:pt idx="7570">
                  <c:v>189.39599999999999</c:v>
                </c:pt>
                <c:pt idx="7571">
                  <c:v>189.41499999999999</c:v>
                </c:pt>
                <c:pt idx="7572">
                  <c:v>189.435</c:v>
                </c:pt>
                <c:pt idx="7573">
                  <c:v>189.46100000000001</c:v>
                </c:pt>
                <c:pt idx="7574">
                  <c:v>189.50700000000001</c:v>
                </c:pt>
                <c:pt idx="7575">
                  <c:v>189.572</c:v>
                </c:pt>
                <c:pt idx="7576">
                  <c:v>189.63399999999999</c:v>
                </c:pt>
                <c:pt idx="7577">
                  <c:v>189.69800000000001</c:v>
                </c:pt>
                <c:pt idx="7578">
                  <c:v>189.77</c:v>
                </c:pt>
                <c:pt idx="7579">
                  <c:v>189.845</c:v>
                </c:pt>
                <c:pt idx="7580">
                  <c:v>189.91200000000001</c:v>
                </c:pt>
                <c:pt idx="7581">
                  <c:v>189.958</c:v>
                </c:pt>
                <c:pt idx="7582">
                  <c:v>189.98</c:v>
                </c:pt>
                <c:pt idx="7583">
                  <c:v>189.99</c:v>
                </c:pt>
                <c:pt idx="7584">
                  <c:v>190.00299999999999</c:v>
                </c:pt>
                <c:pt idx="7585">
                  <c:v>190.01599999999999</c:v>
                </c:pt>
                <c:pt idx="7586">
                  <c:v>190.03200000000001</c:v>
                </c:pt>
                <c:pt idx="7587">
                  <c:v>190.05</c:v>
                </c:pt>
                <c:pt idx="7588">
                  <c:v>190.07</c:v>
                </c:pt>
                <c:pt idx="7589">
                  <c:v>190.08699999999999</c:v>
                </c:pt>
                <c:pt idx="7590">
                  <c:v>190.10400000000001</c:v>
                </c:pt>
                <c:pt idx="7591">
                  <c:v>190.12100000000001</c:v>
                </c:pt>
                <c:pt idx="7592">
                  <c:v>190.13800000000001</c:v>
                </c:pt>
                <c:pt idx="7593">
                  <c:v>190.172</c:v>
                </c:pt>
                <c:pt idx="7594">
                  <c:v>190.21700000000001</c:v>
                </c:pt>
                <c:pt idx="7595">
                  <c:v>190.261</c:v>
                </c:pt>
                <c:pt idx="7596">
                  <c:v>190.27600000000001</c:v>
                </c:pt>
                <c:pt idx="7597">
                  <c:v>190.28100000000001</c:v>
                </c:pt>
                <c:pt idx="7598">
                  <c:v>190.29</c:v>
                </c:pt>
                <c:pt idx="7599">
                  <c:v>190.30099999999999</c:v>
                </c:pt>
                <c:pt idx="7600">
                  <c:v>190.31399999999999</c:v>
                </c:pt>
                <c:pt idx="7601">
                  <c:v>190.32900000000001</c:v>
                </c:pt>
                <c:pt idx="7602">
                  <c:v>190.34700000000001</c:v>
                </c:pt>
                <c:pt idx="7603">
                  <c:v>190.36699999999999</c:v>
                </c:pt>
                <c:pt idx="7604">
                  <c:v>190.386</c:v>
                </c:pt>
                <c:pt idx="7605">
                  <c:v>190.404</c:v>
                </c:pt>
                <c:pt idx="7606">
                  <c:v>190.422</c:v>
                </c:pt>
                <c:pt idx="7607">
                  <c:v>190.43899999999999</c:v>
                </c:pt>
                <c:pt idx="7608">
                  <c:v>190.458</c:v>
                </c:pt>
                <c:pt idx="7609">
                  <c:v>190.48599999999999</c:v>
                </c:pt>
                <c:pt idx="7610">
                  <c:v>190.53200000000001</c:v>
                </c:pt>
                <c:pt idx="7611">
                  <c:v>190.59299999999999</c:v>
                </c:pt>
                <c:pt idx="7612">
                  <c:v>190.655</c:v>
                </c:pt>
                <c:pt idx="7613">
                  <c:v>190.71600000000001</c:v>
                </c:pt>
                <c:pt idx="7614">
                  <c:v>190.739</c:v>
                </c:pt>
                <c:pt idx="7615">
                  <c:v>190.74600000000001</c:v>
                </c:pt>
                <c:pt idx="7616">
                  <c:v>190.75700000000001</c:v>
                </c:pt>
                <c:pt idx="7617">
                  <c:v>190.76599999999999</c:v>
                </c:pt>
                <c:pt idx="7618">
                  <c:v>190.77799999999999</c:v>
                </c:pt>
                <c:pt idx="7619">
                  <c:v>190.791</c:v>
                </c:pt>
                <c:pt idx="7620">
                  <c:v>190.80500000000001</c:v>
                </c:pt>
                <c:pt idx="7621">
                  <c:v>190.82</c:v>
                </c:pt>
                <c:pt idx="7622">
                  <c:v>190.83799999999999</c:v>
                </c:pt>
                <c:pt idx="7623">
                  <c:v>190.857</c:v>
                </c:pt>
                <c:pt idx="7624">
                  <c:v>190.876</c:v>
                </c:pt>
                <c:pt idx="7625">
                  <c:v>190.89400000000001</c:v>
                </c:pt>
                <c:pt idx="7626">
                  <c:v>190.91200000000001</c:v>
                </c:pt>
                <c:pt idx="7627">
                  <c:v>190.929</c:v>
                </c:pt>
                <c:pt idx="7628">
                  <c:v>190.94900000000001</c:v>
                </c:pt>
                <c:pt idx="7629">
                  <c:v>190.98400000000001</c:v>
                </c:pt>
                <c:pt idx="7630">
                  <c:v>191.04599999999999</c:v>
                </c:pt>
                <c:pt idx="7631">
                  <c:v>191.096</c:v>
                </c:pt>
                <c:pt idx="7632">
                  <c:v>191.11699999999999</c:v>
                </c:pt>
                <c:pt idx="7633">
                  <c:v>191.13300000000001</c:v>
                </c:pt>
                <c:pt idx="7634">
                  <c:v>191.14699999999999</c:v>
                </c:pt>
                <c:pt idx="7635">
                  <c:v>191.15899999999999</c:v>
                </c:pt>
                <c:pt idx="7636">
                  <c:v>191.173</c:v>
                </c:pt>
                <c:pt idx="7637">
                  <c:v>191.19200000000001</c:v>
                </c:pt>
                <c:pt idx="7638">
                  <c:v>191.21100000000001</c:v>
                </c:pt>
                <c:pt idx="7639">
                  <c:v>191.23099999999999</c:v>
                </c:pt>
                <c:pt idx="7640">
                  <c:v>191.251</c:v>
                </c:pt>
                <c:pt idx="7641">
                  <c:v>191.26900000000001</c:v>
                </c:pt>
                <c:pt idx="7642">
                  <c:v>191.28700000000001</c:v>
                </c:pt>
                <c:pt idx="7643">
                  <c:v>191.30500000000001</c:v>
                </c:pt>
                <c:pt idx="7644">
                  <c:v>191.32300000000001</c:v>
                </c:pt>
                <c:pt idx="7645">
                  <c:v>191.34899999999999</c:v>
                </c:pt>
                <c:pt idx="7646">
                  <c:v>191.40100000000001</c:v>
                </c:pt>
                <c:pt idx="7647">
                  <c:v>191.46799999999999</c:v>
                </c:pt>
                <c:pt idx="7648">
                  <c:v>191.53100000000001</c:v>
                </c:pt>
                <c:pt idx="7649">
                  <c:v>191.59200000000001</c:v>
                </c:pt>
                <c:pt idx="7650">
                  <c:v>191.64699999999999</c:v>
                </c:pt>
                <c:pt idx="7651">
                  <c:v>191.678</c:v>
                </c:pt>
                <c:pt idx="7652">
                  <c:v>191.68299999999999</c:v>
                </c:pt>
                <c:pt idx="7653">
                  <c:v>191.68299999999999</c:v>
                </c:pt>
                <c:pt idx="7654">
                  <c:v>191.69</c:v>
                </c:pt>
                <c:pt idx="7655">
                  <c:v>191.69900000000001</c:v>
                </c:pt>
                <c:pt idx="7656">
                  <c:v>191.71</c:v>
                </c:pt>
                <c:pt idx="7657">
                  <c:v>191.72200000000001</c:v>
                </c:pt>
                <c:pt idx="7658">
                  <c:v>191.73699999999999</c:v>
                </c:pt>
                <c:pt idx="7659">
                  <c:v>191.756</c:v>
                </c:pt>
                <c:pt idx="7660">
                  <c:v>191.77600000000001</c:v>
                </c:pt>
                <c:pt idx="7661">
                  <c:v>191.79400000000001</c:v>
                </c:pt>
                <c:pt idx="7662">
                  <c:v>191.81100000000001</c:v>
                </c:pt>
                <c:pt idx="7663">
                  <c:v>191.828</c:v>
                </c:pt>
                <c:pt idx="7664">
                  <c:v>191.84800000000001</c:v>
                </c:pt>
                <c:pt idx="7665">
                  <c:v>191.88399999999999</c:v>
                </c:pt>
                <c:pt idx="7666">
                  <c:v>191.94900000000001</c:v>
                </c:pt>
                <c:pt idx="7667">
                  <c:v>192.012</c:v>
                </c:pt>
                <c:pt idx="7668">
                  <c:v>192.06700000000001</c:v>
                </c:pt>
                <c:pt idx="7669">
                  <c:v>192.095</c:v>
                </c:pt>
                <c:pt idx="7670">
                  <c:v>192.11099999999999</c:v>
                </c:pt>
                <c:pt idx="7671">
                  <c:v>192.14</c:v>
                </c:pt>
                <c:pt idx="7672">
                  <c:v>192.16800000000001</c:v>
                </c:pt>
                <c:pt idx="7673">
                  <c:v>192.16900000000001</c:v>
                </c:pt>
                <c:pt idx="7674">
                  <c:v>192.16900000000001</c:v>
                </c:pt>
                <c:pt idx="7675">
                  <c:v>192.16900000000001</c:v>
                </c:pt>
                <c:pt idx="7676">
                  <c:v>192.17699999999999</c:v>
                </c:pt>
                <c:pt idx="7677">
                  <c:v>192.18600000000001</c:v>
                </c:pt>
                <c:pt idx="7678">
                  <c:v>192.197</c:v>
                </c:pt>
                <c:pt idx="7679">
                  <c:v>192.21</c:v>
                </c:pt>
                <c:pt idx="7680">
                  <c:v>192.22499999999999</c:v>
                </c:pt>
                <c:pt idx="7681">
                  <c:v>192.24299999999999</c:v>
                </c:pt>
                <c:pt idx="7682">
                  <c:v>192.262</c:v>
                </c:pt>
                <c:pt idx="7683">
                  <c:v>192.28100000000001</c:v>
                </c:pt>
                <c:pt idx="7684">
                  <c:v>192.29900000000001</c:v>
                </c:pt>
                <c:pt idx="7685">
                  <c:v>192.316</c:v>
                </c:pt>
                <c:pt idx="7686">
                  <c:v>192.334</c:v>
                </c:pt>
                <c:pt idx="7687">
                  <c:v>192.352</c:v>
                </c:pt>
                <c:pt idx="7688">
                  <c:v>192.37200000000001</c:v>
                </c:pt>
                <c:pt idx="7689">
                  <c:v>192.40600000000001</c:v>
                </c:pt>
                <c:pt idx="7690">
                  <c:v>192.452</c:v>
                </c:pt>
                <c:pt idx="7691">
                  <c:v>192.48500000000001</c:v>
                </c:pt>
                <c:pt idx="7692">
                  <c:v>192.5</c:v>
                </c:pt>
                <c:pt idx="7693">
                  <c:v>192.50700000000001</c:v>
                </c:pt>
                <c:pt idx="7694">
                  <c:v>192.52</c:v>
                </c:pt>
                <c:pt idx="7695">
                  <c:v>192.535</c:v>
                </c:pt>
                <c:pt idx="7696">
                  <c:v>192.554</c:v>
                </c:pt>
                <c:pt idx="7697">
                  <c:v>192.57400000000001</c:v>
                </c:pt>
                <c:pt idx="7698">
                  <c:v>192.59399999999999</c:v>
                </c:pt>
                <c:pt idx="7699">
                  <c:v>192.61199999999999</c:v>
                </c:pt>
                <c:pt idx="7700">
                  <c:v>192.62899999999999</c:v>
                </c:pt>
                <c:pt idx="7701">
                  <c:v>192.648</c:v>
                </c:pt>
                <c:pt idx="7702">
                  <c:v>192.666</c:v>
                </c:pt>
                <c:pt idx="7703">
                  <c:v>192.69</c:v>
                </c:pt>
                <c:pt idx="7704">
                  <c:v>192.73699999999999</c:v>
                </c:pt>
                <c:pt idx="7705">
                  <c:v>192.79499999999999</c:v>
                </c:pt>
                <c:pt idx="7706">
                  <c:v>192.85300000000001</c:v>
                </c:pt>
                <c:pt idx="7707">
                  <c:v>192.876</c:v>
                </c:pt>
                <c:pt idx="7708">
                  <c:v>192.88800000000001</c:v>
                </c:pt>
                <c:pt idx="7709">
                  <c:v>192.898</c:v>
                </c:pt>
                <c:pt idx="7710">
                  <c:v>192.91</c:v>
                </c:pt>
                <c:pt idx="7711">
                  <c:v>192.92400000000001</c:v>
                </c:pt>
                <c:pt idx="7712">
                  <c:v>192.94</c:v>
                </c:pt>
                <c:pt idx="7713">
                  <c:v>192.96100000000001</c:v>
                </c:pt>
                <c:pt idx="7714">
                  <c:v>192.98099999999999</c:v>
                </c:pt>
                <c:pt idx="7715">
                  <c:v>192.999</c:v>
                </c:pt>
                <c:pt idx="7716">
                  <c:v>193.018</c:v>
                </c:pt>
                <c:pt idx="7717">
                  <c:v>193.03700000000001</c:v>
                </c:pt>
                <c:pt idx="7718">
                  <c:v>193.06</c:v>
                </c:pt>
                <c:pt idx="7719">
                  <c:v>193.09800000000001</c:v>
                </c:pt>
                <c:pt idx="7720">
                  <c:v>193.15600000000001</c:v>
                </c:pt>
                <c:pt idx="7721">
                  <c:v>193.22200000000001</c:v>
                </c:pt>
                <c:pt idx="7722">
                  <c:v>193.26599999999999</c:v>
                </c:pt>
                <c:pt idx="7723">
                  <c:v>193.286</c:v>
                </c:pt>
                <c:pt idx="7724">
                  <c:v>193.3</c:v>
                </c:pt>
                <c:pt idx="7725">
                  <c:v>193.31200000000001</c:v>
                </c:pt>
                <c:pt idx="7726">
                  <c:v>193.32400000000001</c:v>
                </c:pt>
                <c:pt idx="7727">
                  <c:v>193.33699999999999</c:v>
                </c:pt>
                <c:pt idx="7728">
                  <c:v>193.351</c:v>
                </c:pt>
                <c:pt idx="7729">
                  <c:v>193.36500000000001</c:v>
                </c:pt>
                <c:pt idx="7730">
                  <c:v>193.37899999999999</c:v>
                </c:pt>
                <c:pt idx="7731">
                  <c:v>193.39400000000001</c:v>
                </c:pt>
                <c:pt idx="7732">
                  <c:v>193.40899999999999</c:v>
                </c:pt>
                <c:pt idx="7733">
                  <c:v>193.423</c:v>
                </c:pt>
                <c:pt idx="7734">
                  <c:v>193.43799999999999</c:v>
                </c:pt>
                <c:pt idx="7735">
                  <c:v>193.453</c:v>
                </c:pt>
                <c:pt idx="7736">
                  <c:v>193.46700000000001</c:v>
                </c:pt>
                <c:pt idx="7737">
                  <c:v>193.482</c:v>
                </c:pt>
                <c:pt idx="7738">
                  <c:v>193.49700000000001</c:v>
                </c:pt>
                <c:pt idx="7739">
                  <c:v>193.511</c:v>
                </c:pt>
                <c:pt idx="7740">
                  <c:v>193.52600000000001</c:v>
                </c:pt>
                <c:pt idx="7741">
                  <c:v>193.541</c:v>
                </c:pt>
                <c:pt idx="7742">
                  <c:v>193.55699999999999</c:v>
                </c:pt>
                <c:pt idx="7743">
                  <c:v>193.584</c:v>
                </c:pt>
                <c:pt idx="7744">
                  <c:v>193.636</c:v>
                </c:pt>
                <c:pt idx="7745">
                  <c:v>193.71</c:v>
                </c:pt>
                <c:pt idx="7746">
                  <c:v>193.78100000000001</c:v>
                </c:pt>
                <c:pt idx="7747">
                  <c:v>193.83600000000001</c:v>
                </c:pt>
                <c:pt idx="7748">
                  <c:v>193.869</c:v>
                </c:pt>
                <c:pt idx="7749">
                  <c:v>193.88300000000001</c:v>
                </c:pt>
                <c:pt idx="7750">
                  <c:v>193.898</c:v>
                </c:pt>
                <c:pt idx="7751">
                  <c:v>193.92699999999999</c:v>
                </c:pt>
                <c:pt idx="7752">
                  <c:v>193.97399999999999</c:v>
                </c:pt>
                <c:pt idx="7753">
                  <c:v>194.03800000000001</c:v>
                </c:pt>
                <c:pt idx="7754">
                  <c:v>194.10499999999999</c:v>
                </c:pt>
                <c:pt idx="7755">
                  <c:v>194.149</c:v>
                </c:pt>
                <c:pt idx="7756">
                  <c:v>194.15</c:v>
                </c:pt>
                <c:pt idx="7757">
                  <c:v>194.15700000000001</c:v>
                </c:pt>
                <c:pt idx="7758">
                  <c:v>194.167</c:v>
                </c:pt>
                <c:pt idx="7759">
                  <c:v>194.178</c:v>
                </c:pt>
                <c:pt idx="7760">
                  <c:v>194.191</c:v>
                </c:pt>
                <c:pt idx="7761">
                  <c:v>194.209</c:v>
                </c:pt>
                <c:pt idx="7762">
                  <c:v>194.22900000000001</c:v>
                </c:pt>
                <c:pt idx="7763">
                  <c:v>194.25</c:v>
                </c:pt>
                <c:pt idx="7764">
                  <c:v>194.268</c:v>
                </c:pt>
                <c:pt idx="7765">
                  <c:v>194.286</c:v>
                </c:pt>
                <c:pt idx="7766">
                  <c:v>194.304</c:v>
                </c:pt>
                <c:pt idx="7767">
                  <c:v>194.322</c:v>
                </c:pt>
                <c:pt idx="7768">
                  <c:v>194.346</c:v>
                </c:pt>
                <c:pt idx="7769">
                  <c:v>194.39</c:v>
                </c:pt>
                <c:pt idx="7770">
                  <c:v>194.44900000000001</c:v>
                </c:pt>
                <c:pt idx="7771">
                  <c:v>194.51400000000001</c:v>
                </c:pt>
                <c:pt idx="7772">
                  <c:v>194.55799999999999</c:v>
                </c:pt>
                <c:pt idx="7773">
                  <c:v>194.578</c:v>
                </c:pt>
                <c:pt idx="7774">
                  <c:v>194.59</c:v>
                </c:pt>
                <c:pt idx="7775">
                  <c:v>194.601</c:v>
                </c:pt>
                <c:pt idx="7776">
                  <c:v>194.61199999999999</c:v>
                </c:pt>
                <c:pt idx="7777">
                  <c:v>194.625</c:v>
                </c:pt>
                <c:pt idx="7778">
                  <c:v>194.642</c:v>
                </c:pt>
                <c:pt idx="7779">
                  <c:v>194.66200000000001</c:v>
                </c:pt>
                <c:pt idx="7780">
                  <c:v>194.68100000000001</c:v>
                </c:pt>
                <c:pt idx="7781">
                  <c:v>194.69900000000001</c:v>
                </c:pt>
                <c:pt idx="7782">
                  <c:v>194.71600000000001</c:v>
                </c:pt>
                <c:pt idx="7783">
                  <c:v>194.73400000000001</c:v>
                </c:pt>
                <c:pt idx="7784">
                  <c:v>194.755</c:v>
                </c:pt>
                <c:pt idx="7785">
                  <c:v>194.79</c:v>
                </c:pt>
                <c:pt idx="7786">
                  <c:v>194.83799999999999</c:v>
                </c:pt>
                <c:pt idx="7787">
                  <c:v>194.858</c:v>
                </c:pt>
                <c:pt idx="7788">
                  <c:v>194.87</c:v>
                </c:pt>
                <c:pt idx="7789">
                  <c:v>194.88200000000001</c:v>
                </c:pt>
                <c:pt idx="7790">
                  <c:v>194.899</c:v>
                </c:pt>
                <c:pt idx="7791">
                  <c:v>194.917</c:v>
                </c:pt>
                <c:pt idx="7792">
                  <c:v>194.93700000000001</c:v>
                </c:pt>
                <c:pt idx="7793">
                  <c:v>194.958</c:v>
                </c:pt>
                <c:pt idx="7794">
                  <c:v>194.976</c:v>
                </c:pt>
                <c:pt idx="7795">
                  <c:v>194.995</c:v>
                </c:pt>
                <c:pt idx="7796">
                  <c:v>195.012</c:v>
                </c:pt>
                <c:pt idx="7797">
                  <c:v>195.029</c:v>
                </c:pt>
                <c:pt idx="7798">
                  <c:v>195.04599999999999</c:v>
                </c:pt>
                <c:pt idx="7799">
                  <c:v>195.08799999999999</c:v>
                </c:pt>
                <c:pt idx="7800">
                  <c:v>195.15600000000001</c:v>
                </c:pt>
                <c:pt idx="7801">
                  <c:v>195.227</c:v>
                </c:pt>
                <c:pt idx="7802">
                  <c:v>195.292</c:v>
                </c:pt>
                <c:pt idx="7803">
                  <c:v>195.35400000000001</c:v>
                </c:pt>
                <c:pt idx="7804">
                  <c:v>195.374</c:v>
                </c:pt>
                <c:pt idx="7805">
                  <c:v>195.374</c:v>
                </c:pt>
                <c:pt idx="7806">
                  <c:v>195.376</c:v>
                </c:pt>
                <c:pt idx="7807">
                  <c:v>195.38300000000001</c:v>
                </c:pt>
                <c:pt idx="7808">
                  <c:v>195.393</c:v>
                </c:pt>
                <c:pt idx="7809">
                  <c:v>195.404</c:v>
                </c:pt>
                <c:pt idx="7810">
                  <c:v>195.41900000000001</c:v>
                </c:pt>
                <c:pt idx="7811">
                  <c:v>195.43700000000001</c:v>
                </c:pt>
                <c:pt idx="7812">
                  <c:v>195.45599999999999</c:v>
                </c:pt>
                <c:pt idx="7813">
                  <c:v>195.47300000000001</c:v>
                </c:pt>
                <c:pt idx="7814">
                  <c:v>195.49100000000001</c:v>
                </c:pt>
                <c:pt idx="7815">
                  <c:v>195.51</c:v>
                </c:pt>
                <c:pt idx="7816">
                  <c:v>195.52799999999999</c:v>
                </c:pt>
                <c:pt idx="7817">
                  <c:v>195.54599999999999</c:v>
                </c:pt>
                <c:pt idx="7818">
                  <c:v>195.589</c:v>
                </c:pt>
                <c:pt idx="7819">
                  <c:v>195.64599999999999</c:v>
                </c:pt>
                <c:pt idx="7820">
                  <c:v>195.70599999999999</c:v>
                </c:pt>
                <c:pt idx="7821">
                  <c:v>195.709</c:v>
                </c:pt>
                <c:pt idx="7822">
                  <c:v>195.71600000000001</c:v>
                </c:pt>
                <c:pt idx="7823">
                  <c:v>195.726</c:v>
                </c:pt>
                <c:pt idx="7824">
                  <c:v>195.74199999999999</c:v>
                </c:pt>
                <c:pt idx="7825">
                  <c:v>195.76</c:v>
                </c:pt>
                <c:pt idx="7826">
                  <c:v>195.78</c:v>
                </c:pt>
                <c:pt idx="7827">
                  <c:v>195.797</c:v>
                </c:pt>
                <c:pt idx="7828">
                  <c:v>195.81399999999999</c:v>
                </c:pt>
                <c:pt idx="7829">
                  <c:v>195.83099999999999</c:v>
                </c:pt>
                <c:pt idx="7830">
                  <c:v>195.84800000000001</c:v>
                </c:pt>
                <c:pt idx="7831">
                  <c:v>195.864</c:v>
                </c:pt>
                <c:pt idx="7832">
                  <c:v>195.88</c:v>
                </c:pt>
                <c:pt idx="7833">
                  <c:v>195.904</c:v>
                </c:pt>
                <c:pt idx="7834">
                  <c:v>195.952</c:v>
                </c:pt>
                <c:pt idx="7835">
                  <c:v>196.02099999999999</c:v>
                </c:pt>
                <c:pt idx="7836">
                  <c:v>196.08799999999999</c:v>
                </c:pt>
                <c:pt idx="7837">
                  <c:v>196.13300000000001</c:v>
                </c:pt>
                <c:pt idx="7838">
                  <c:v>196.154</c:v>
                </c:pt>
                <c:pt idx="7839">
                  <c:v>196.16900000000001</c:v>
                </c:pt>
                <c:pt idx="7840">
                  <c:v>196.179</c:v>
                </c:pt>
                <c:pt idx="7841">
                  <c:v>196.18799999999999</c:v>
                </c:pt>
                <c:pt idx="7842">
                  <c:v>196.19800000000001</c:v>
                </c:pt>
                <c:pt idx="7843">
                  <c:v>196.21199999999999</c:v>
                </c:pt>
                <c:pt idx="7844">
                  <c:v>196.22499999999999</c:v>
                </c:pt>
                <c:pt idx="7845">
                  <c:v>196.239</c:v>
                </c:pt>
                <c:pt idx="7846">
                  <c:v>196.25200000000001</c:v>
                </c:pt>
                <c:pt idx="7847">
                  <c:v>196.26599999999999</c:v>
                </c:pt>
                <c:pt idx="7848">
                  <c:v>196.279</c:v>
                </c:pt>
                <c:pt idx="7849">
                  <c:v>196.29300000000001</c:v>
                </c:pt>
                <c:pt idx="7850">
                  <c:v>196.30699999999999</c:v>
                </c:pt>
                <c:pt idx="7851">
                  <c:v>196.32</c:v>
                </c:pt>
                <c:pt idx="7852">
                  <c:v>196.334</c:v>
                </c:pt>
                <c:pt idx="7853">
                  <c:v>196.34800000000001</c:v>
                </c:pt>
                <c:pt idx="7854">
                  <c:v>196.36099999999999</c:v>
                </c:pt>
                <c:pt idx="7855">
                  <c:v>196.375</c:v>
                </c:pt>
                <c:pt idx="7856">
                  <c:v>196.38900000000001</c:v>
                </c:pt>
                <c:pt idx="7857">
                  <c:v>196.40199999999999</c:v>
                </c:pt>
                <c:pt idx="7858">
                  <c:v>196.416</c:v>
                </c:pt>
                <c:pt idx="7859">
                  <c:v>196.429</c:v>
                </c:pt>
                <c:pt idx="7860">
                  <c:v>196.44200000000001</c:v>
                </c:pt>
                <c:pt idx="7861">
                  <c:v>196.45599999999999</c:v>
                </c:pt>
                <c:pt idx="7862">
                  <c:v>196.47</c:v>
                </c:pt>
                <c:pt idx="7863">
                  <c:v>196.483</c:v>
                </c:pt>
                <c:pt idx="7864">
                  <c:v>196.49799999999999</c:v>
                </c:pt>
                <c:pt idx="7865">
                  <c:v>196.524</c:v>
                </c:pt>
                <c:pt idx="7866">
                  <c:v>196.57400000000001</c:v>
                </c:pt>
                <c:pt idx="7867">
                  <c:v>196.62100000000001</c:v>
                </c:pt>
                <c:pt idx="7868">
                  <c:v>196.64699999999999</c:v>
                </c:pt>
                <c:pt idx="7869">
                  <c:v>196.666</c:v>
                </c:pt>
                <c:pt idx="7870">
                  <c:v>196.685</c:v>
                </c:pt>
                <c:pt idx="7871">
                  <c:v>196.703</c:v>
                </c:pt>
                <c:pt idx="7872">
                  <c:v>196.72300000000001</c:v>
                </c:pt>
                <c:pt idx="7873">
                  <c:v>196.74100000000001</c:v>
                </c:pt>
                <c:pt idx="7874">
                  <c:v>196.76</c:v>
                </c:pt>
                <c:pt idx="7875">
                  <c:v>196.79</c:v>
                </c:pt>
                <c:pt idx="7876">
                  <c:v>196.83199999999999</c:v>
                </c:pt>
                <c:pt idx="7877">
                  <c:v>196.86199999999999</c:v>
                </c:pt>
                <c:pt idx="7878">
                  <c:v>196.886</c:v>
                </c:pt>
                <c:pt idx="7879">
                  <c:v>196.90899999999999</c:v>
                </c:pt>
                <c:pt idx="7880">
                  <c:v>196.928</c:v>
                </c:pt>
                <c:pt idx="7881">
                  <c:v>196.947</c:v>
                </c:pt>
                <c:pt idx="7882">
                  <c:v>196.96600000000001</c:v>
                </c:pt>
                <c:pt idx="7883">
                  <c:v>196.98500000000001</c:v>
                </c:pt>
                <c:pt idx="7884">
                  <c:v>197.00299999999999</c:v>
                </c:pt>
                <c:pt idx="7885">
                  <c:v>197.02099999999999</c:v>
                </c:pt>
                <c:pt idx="7886">
                  <c:v>197.041</c:v>
                </c:pt>
                <c:pt idx="7887">
                  <c:v>197.08</c:v>
                </c:pt>
                <c:pt idx="7888">
                  <c:v>197.15</c:v>
                </c:pt>
                <c:pt idx="7889">
                  <c:v>197.20500000000001</c:v>
                </c:pt>
                <c:pt idx="7890">
                  <c:v>197.261</c:v>
                </c:pt>
                <c:pt idx="7891">
                  <c:v>197.32300000000001</c:v>
                </c:pt>
                <c:pt idx="7892">
                  <c:v>197.35599999999999</c:v>
                </c:pt>
                <c:pt idx="7893">
                  <c:v>197.369</c:v>
                </c:pt>
                <c:pt idx="7894">
                  <c:v>197.40199999999999</c:v>
                </c:pt>
                <c:pt idx="7895">
                  <c:v>197.46899999999999</c:v>
                </c:pt>
                <c:pt idx="7896">
                  <c:v>197.548</c:v>
                </c:pt>
                <c:pt idx="7897">
                  <c:v>197.631</c:v>
                </c:pt>
                <c:pt idx="7898">
                  <c:v>197.71899999999999</c:v>
                </c:pt>
                <c:pt idx="7899">
                  <c:v>197.768</c:v>
                </c:pt>
                <c:pt idx="7900">
                  <c:v>197.768</c:v>
                </c:pt>
                <c:pt idx="7901">
                  <c:v>197.77199999999999</c:v>
                </c:pt>
                <c:pt idx="7902">
                  <c:v>197.78299999999999</c:v>
                </c:pt>
                <c:pt idx="7903">
                  <c:v>197.804</c:v>
                </c:pt>
                <c:pt idx="7904">
                  <c:v>197.834</c:v>
                </c:pt>
                <c:pt idx="7905">
                  <c:v>197.86</c:v>
                </c:pt>
                <c:pt idx="7906">
                  <c:v>197.88</c:v>
                </c:pt>
                <c:pt idx="7907">
                  <c:v>197.923</c:v>
                </c:pt>
                <c:pt idx="7908">
                  <c:v>197.98699999999999</c:v>
                </c:pt>
                <c:pt idx="7909">
                  <c:v>198.084</c:v>
                </c:pt>
                <c:pt idx="7910">
                  <c:v>198.184</c:v>
                </c:pt>
                <c:pt idx="7911">
                  <c:v>198.28299999999999</c:v>
                </c:pt>
                <c:pt idx="7912">
                  <c:v>198.381</c:v>
                </c:pt>
                <c:pt idx="7913">
                  <c:v>198.41900000000001</c:v>
                </c:pt>
                <c:pt idx="7914">
                  <c:v>198.42400000000001</c:v>
                </c:pt>
                <c:pt idx="7915">
                  <c:v>198.43299999999999</c:v>
                </c:pt>
                <c:pt idx="7916">
                  <c:v>198.44300000000001</c:v>
                </c:pt>
                <c:pt idx="7917">
                  <c:v>198.45500000000001</c:v>
                </c:pt>
                <c:pt idx="7918">
                  <c:v>198.46899999999999</c:v>
                </c:pt>
                <c:pt idx="7919">
                  <c:v>198.48599999999999</c:v>
                </c:pt>
                <c:pt idx="7920">
                  <c:v>198.506</c:v>
                </c:pt>
                <c:pt idx="7921">
                  <c:v>198.52799999999999</c:v>
                </c:pt>
                <c:pt idx="7922">
                  <c:v>198.547</c:v>
                </c:pt>
                <c:pt idx="7923">
                  <c:v>198.565</c:v>
                </c:pt>
                <c:pt idx="7924">
                  <c:v>198.584</c:v>
                </c:pt>
                <c:pt idx="7925">
                  <c:v>198.60300000000001</c:v>
                </c:pt>
                <c:pt idx="7926">
                  <c:v>198.62299999999999</c:v>
                </c:pt>
                <c:pt idx="7927">
                  <c:v>198.65199999999999</c:v>
                </c:pt>
                <c:pt idx="7928">
                  <c:v>198.69399999999999</c:v>
                </c:pt>
                <c:pt idx="7929">
                  <c:v>198.71799999999999</c:v>
                </c:pt>
                <c:pt idx="7930">
                  <c:v>198.73400000000001</c:v>
                </c:pt>
                <c:pt idx="7931">
                  <c:v>198.74700000000001</c:v>
                </c:pt>
                <c:pt idx="7932">
                  <c:v>198.76300000000001</c:v>
                </c:pt>
                <c:pt idx="7933">
                  <c:v>198.78200000000001</c:v>
                </c:pt>
                <c:pt idx="7934">
                  <c:v>198.803</c:v>
                </c:pt>
                <c:pt idx="7935">
                  <c:v>198.82599999999999</c:v>
                </c:pt>
                <c:pt idx="7936">
                  <c:v>198.846</c:v>
                </c:pt>
                <c:pt idx="7937">
                  <c:v>198.86699999999999</c:v>
                </c:pt>
                <c:pt idx="7938">
                  <c:v>198.887</c:v>
                </c:pt>
                <c:pt idx="7939">
                  <c:v>198.90799999999999</c:v>
                </c:pt>
                <c:pt idx="7940">
                  <c:v>198.92500000000001</c:v>
                </c:pt>
                <c:pt idx="7941">
                  <c:v>198.94399999999999</c:v>
                </c:pt>
                <c:pt idx="7942">
                  <c:v>198.97499999999999</c:v>
                </c:pt>
                <c:pt idx="7943">
                  <c:v>199.036</c:v>
                </c:pt>
                <c:pt idx="7944">
                  <c:v>199.11099999999999</c:v>
                </c:pt>
                <c:pt idx="7945">
                  <c:v>199.17699999999999</c:v>
                </c:pt>
                <c:pt idx="7946">
                  <c:v>199.19900000000001</c:v>
                </c:pt>
                <c:pt idx="7947">
                  <c:v>199.21799999999999</c:v>
                </c:pt>
                <c:pt idx="7948">
                  <c:v>199.23400000000001</c:v>
                </c:pt>
                <c:pt idx="7949">
                  <c:v>199.25</c:v>
                </c:pt>
                <c:pt idx="7950">
                  <c:v>199.26599999999999</c:v>
                </c:pt>
                <c:pt idx="7951">
                  <c:v>199.28399999999999</c:v>
                </c:pt>
                <c:pt idx="7952">
                  <c:v>199.303</c:v>
                </c:pt>
                <c:pt idx="7953">
                  <c:v>199.32499999999999</c:v>
                </c:pt>
                <c:pt idx="7954">
                  <c:v>199.346</c:v>
                </c:pt>
                <c:pt idx="7955">
                  <c:v>199.36600000000001</c:v>
                </c:pt>
                <c:pt idx="7956">
                  <c:v>199.386</c:v>
                </c:pt>
                <c:pt idx="7957">
                  <c:v>199.404</c:v>
                </c:pt>
                <c:pt idx="7958">
                  <c:v>199.422</c:v>
                </c:pt>
                <c:pt idx="7959">
                  <c:v>199.43899999999999</c:v>
                </c:pt>
                <c:pt idx="7960">
                  <c:v>199.46</c:v>
                </c:pt>
                <c:pt idx="7961">
                  <c:v>199.49299999999999</c:v>
                </c:pt>
                <c:pt idx="7962">
                  <c:v>199.54900000000001</c:v>
                </c:pt>
                <c:pt idx="7963">
                  <c:v>199.577</c:v>
                </c:pt>
                <c:pt idx="7964">
                  <c:v>199.589</c:v>
                </c:pt>
                <c:pt idx="7965">
                  <c:v>199.602</c:v>
                </c:pt>
                <c:pt idx="7966">
                  <c:v>199.61699999999999</c:v>
                </c:pt>
                <c:pt idx="7967">
                  <c:v>199.637</c:v>
                </c:pt>
                <c:pt idx="7968">
                  <c:v>199.65899999999999</c:v>
                </c:pt>
                <c:pt idx="7969">
                  <c:v>199.68100000000001</c:v>
                </c:pt>
                <c:pt idx="7970">
                  <c:v>199.69800000000001</c:v>
                </c:pt>
                <c:pt idx="7971">
                  <c:v>199.71700000000001</c:v>
                </c:pt>
                <c:pt idx="7972">
                  <c:v>199.73599999999999</c:v>
                </c:pt>
                <c:pt idx="7973">
                  <c:v>199.75399999999999</c:v>
                </c:pt>
                <c:pt idx="7974">
                  <c:v>199.773</c:v>
                </c:pt>
                <c:pt idx="7975">
                  <c:v>199.792</c:v>
                </c:pt>
                <c:pt idx="7976">
                  <c:v>199.81</c:v>
                </c:pt>
                <c:pt idx="7977">
                  <c:v>199.834</c:v>
                </c:pt>
                <c:pt idx="7978">
                  <c:v>199.886</c:v>
                </c:pt>
                <c:pt idx="7979">
                  <c:v>199.96100000000001</c:v>
                </c:pt>
                <c:pt idx="7980">
                  <c:v>200.029</c:v>
                </c:pt>
                <c:pt idx="7981">
                  <c:v>200.072</c:v>
                </c:pt>
                <c:pt idx="7982">
                  <c:v>200.08699999999999</c:v>
                </c:pt>
                <c:pt idx="7983">
                  <c:v>200.095</c:v>
                </c:pt>
                <c:pt idx="7984">
                  <c:v>200.11</c:v>
                </c:pt>
                <c:pt idx="7985">
                  <c:v>200.12899999999999</c:v>
                </c:pt>
                <c:pt idx="7986">
                  <c:v>200.14500000000001</c:v>
                </c:pt>
                <c:pt idx="7987">
                  <c:v>200.161</c:v>
                </c:pt>
                <c:pt idx="7988">
                  <c:v>200.179</c:v>
                </c:pt>
                <c:pt idx="7989">
                  <c:v>200.19900000000001</c:v>
                </c:pt>
                <c:pt idx="7990">
                  <c:v>200.21799999999999</c:v>
                </c:pt>
                <c:pt idx="7991">
                  <c:v>200.23500000000001</c:v>
                </c:pt>
                <c:pt idx="7992">
                  <c:v>200.25299999999999</c:v>
                </c:pt>
                <c:pt idx="7993">
                  <c:v>200.27099999999999</c:v>
                </c:pt>
                <c:pt idx="7994">
                  <c:v>200.291</c:v>
                </c:pt>
                <c:pt idx="7995">
                  <c:v>200.32400000000001</c:v>
                </c:pt>
                <c:pt idx="7996">
                  <c:v>200.37700000000001</c:v>
                </c:pt>
                <c:pt idx="7997">
                  <c:v>200.42400000000001</c:v>
                </c:pt>
                <c:pt idx="7998">
                  <c:v>200.43700000000001</c:v>
                </c:pt>
                <c:pt idx="7999">
                  <c:v>200.44399999999999</c:v>
                </c:pt>
                <c:pt idx="8000">
                  <c:v>200.46100000000001</c:v>
                </c:pt>
                <c:pt idx="8001">
                  <c:v>200.47900000000001</c:v>
                </c:pt>
                <c:pt idx="8002">
                  <c:v>200.494</c:v>
                </c:pt>
                <c:pt idx="8003">
                  <c:v>200.512</c:v>
                </c:pt>
                <c:pt idx="8004">
                  <c:v>200.53299999999999</c:v>
                </c:pt>
                <c:pt idx="8005">
                  <c:v>200.553</c:v>
                </c:pt>
                <c:pt idx="8006">
                  <c:v>200.571</c:v>
                </c:pt>
                <c:pt idx="8007">
                  <c:v>200.59</c:v>
                </c:pt>
                <c:pt idx="8008">
                  <c:v>200.608</c:v>
                </c:pt>
                <c:pt idx="8009">
                  <c:v>200.62899999999999</c:v>
                </c:pt>
                <c:pt idx="8010">
                  <c:v>200.661</c:v>
                </c:pt>
                <c:pt idx="8011">
                  <c:v>200.709</c:v>
                </c:pt>
                <c:pt idx="8012">
                  <c:v>200.77</c:v>
                </c:pt>
                <c:pt idx="8013">
                  <c:v>200.839</c:v>
                </c:pt>
                <c:pt idx="8014">
                  <c:v>200.911</c:v>
                </c:pt>
                <c:pt idx="8015">
                  <c:v>200.976</c:v>
                </c:pt>
                <c:pt idx="8016">
                  <c:v>201.012</c:v>
                </c:pt>
                <c:pt idx="8017">
                  <c:v>201.02</c:v>
                </c:pt>
                <c:pt idx="8018">
                  <c:v>201.02799999999999</c:v>
                </c:pt>
                <c:pt idx="8019">
                  <c:v>201.04</c:v>
                </c:pt>
                <c:pt idx="8020">
                  <c:v>201.05600000000001</c:v>
                </c:pt>
                <c:pt idx="8021">
                  <c:v>201.07599999999999</c:v>
                </c:pt>
                <c:pt idx="8022">
                  <c:v>201.09299999999999</c:v>
                </c:pt>
                <c:pt idx="8023">
                  <c:v>201.11099999999999</c:v>
                </c:pt>
                <c:pt idx="8024">
                  <c:v>201.12799999999999</c:v>
                </c:pt>
                <c:pt idx="8025">
                  <c:v>201.14500000000001</c:v>
                </c:pt>
                <c:pt idx="8026">
                  <c:v>201.16300000000001</c:v>
                </c:pt>
                <c:pt idx="8027">
                  <c:v>201.18</c:v>
                </c:pt>
                <c:pt idx="8028">
                  <c:v>201.196</c:v>
                </c:pt>
                <c:pt idx="8029">
                  <c:v>201.214</c:v>
                </c:pt>
                <c:pt idx="8030">
                  <c:v>201.26</c:v>
                </c:pt>
                <c:pt idx="8031">
                  <c:v>201.34299999999999</c:v>
                </c:pt>
                <c:pt idx="8032">
                  <c:v>201.398</c:v>
                </c:pt>
                <c:pt idx="8033">
                  <c:v>201.42599999999999</c:v>
                </c:pt>
                <c:pt idx="8034">
                  <c:v>201.43899999999999</c:v>
                </c:pt>
                <c:pt idx="8035">
                  <c:v>201.452</c:v>
                </c:pt>
                <c:pt idx="8036">
                  <c:v>201.465</c:v>
                </c:pt>
                <c:pt idx="8037">
                  <c:v>201.48</c:v>
                </c:pt>
                <c:pt idx="8038">
                  <c:v>201.49600000000001</c:v>
                </c:pt>
                <c:pt idx="8039">
                  <c:v>201.51400000000001</c:v>
                </c:pt>
                <c:pt idx="8040">
                  <c:v>201.53399999999999</c:v>
                </c:pt>
                <c:pt idx="8041">
                  <c:v>201.554</c:v>
                </c:pt>
                <c:pt idx="8042">
                  <c:v>201.571</c:v>
                </c:pt>
                <c:pt idx="8043">
                  <c:v>201.58699999999999</c:v>
                </c:pt>
                <c:pt idx="8044">
                  <c:v>201.60400000000001</c:v>
                </c:pt>
                <c:pt idx="8045">
                  <c:v>201.62</c:v>
                </c:pt>
                <c:pt idx="8046">
                  <c:v>201.636</c:v>
                </c:pt>
                <c:pt idx="8047">
                  <c:v>201.654</c:v>
                </c:pt>
                <c:pt idx="8048">
                  <c:v>201.68799999999999</c:v>
                </c:pt>
                <c:pt idx="8049">
                  <c:v>201.749</c:v>
                </c:pt>
                <c:pt idx="8050">
                  <c:v>201.828</c:v>
                </c:pt>
                <c:pt idx="8051">
                  <c:v>201.89</c:v>
                </c:pt>
                <c:pt idx="8052">
                  <c:v>201.91</c:v>
                </c:pt>
                <c:pt idx="8053">
                  <c:v>201.91800000000001</c:v>
                </c:pt>
                <c:pt idx="8054">
                  <c:v>201.928</c:v>
                </c:pt>
                <c:pt idx="8055">
                  <c:v>201.93899999999999</c:v>
                </c:pt>
                <c:pt idx="8056">
                  <c:v>201.95099999999999</c:v>
                </c:pt>
                <c:pt idx="8057">
                  <c:v>201.964</c:v>
                </c:pt>
                <c:pt idx="8058">
                  <c:v>201.98099999999999</c:v>
                </c:pt>
                <c:pt idx="8059">
                  <c:v>202</c:v>
                </c:pt>
                <c:pt idx="8060">
                  <c:v>202.02099999999999</c:v>
                </c:pt>
                <c:pt idx="8061">
                  <c:v>202.03800000000001</c:v>
                </c:pt>
                <c:pt idx="8062">
                  <c:v>202.054</c:v>
                </c:pt>
                <c:pt idx="8063">
                  <c:v>202.071</c:v>
                </c:pt>
                <c:pt idx="8064">
                  <c:v>202.089</c:v>
                </c:pt>
                <c:pt idx="8065">
                  <c:v>202.107</c:v>
                </c:pt>
                <c:pt idx="8066">
                  <c:v>202.126</c:v>
                </c:pt>
                <c:pt idx="8067">
                  <c:v>202.143</c:v>
                </c:pt>
                <c:pt idx="8068">
                  <c:v>202.15899999999999</c:v>
                </c:pt>
                <c:pt idx="8069">
                  <c:v>202.17500000000001</c:v>
                </c:pt>
                <c:pt idx="8070">
                  <c:v>202.19200000000001</c:v>
                </c:pt>
                <c:pt idx="8071">
                  <c:v>202.208</c:v>
                </c:pt>
                <c:pt idx="8072">
                  <c:v>202.22499999999999</c:v>
                </c:pt>
                <c:pt idx="8073">
                  <c:v>202.24199999999999</c:v>
                </c:pt>
                <c:pt idx="8074">
                  <c:v>202.25800000000001</c:v>
                </c:pt>
                <c:pt idx="8075">
                  <c:v>202.27500000000001</c:v>
                </c:pt>
                <c:pt idx="8076">
                  <c:v>202.292</c:v>
                </c:pt>
                <c:pt idx="8077">
                  <c:v>202.309</c:v>
                </c:pt>
                <c:pt idx="8078">
                  <c:v>202.33</c:v>
                </c:pt>
                <c:pt idx="8079">
                  <c:v>202.35</c:v>
                </c:pt>
                <c:pt idx="8080">
                  <c:v>202.37</c:v>
                </c:pt>
                <c:pt idx="8081">
                  <c:v>202.38499999999999</c:v>
                </c:pt>
                <c:pt idx="8082">
                  <c:v>202.40199999999999</c:v>
                </c:pt>
                <c:pt idx="8083">
                  <c:v>202.41900000000001</c:v>
                </c:pt>
                <c:pt idx="8084">
                  <c:v>202.435</c:v>
                </c:pt>
                <c:pt idx="8085">
                  <c:v>202.45099999999999</c:v>
                </c:pt>
                <c:pt idx="8086">
                  <c:v>202.46899999999999</c:v>
                </c:pt>
                <c:pt idx="8087">
                  <c:v>202.488</c:v>
                </c:pt>
                <c:pt idx="8088">
                  <c:v>202.51300000000001</c:v>
                </c:pt>
                <c:pt idx="8089">
                  <c:v>202.54599999999999</c:v>
                </c:pt>
                <c:pt idx="8090">
                  <c:v>202.614</c:v>
                </c:pt>
                <c:pt idx="8091">
                  <c:v>202.69399999999999</c:v>
                </c:pt>
                <c:pt idx="8092">
                  <c:v>202.767</c:v>
                </c:pt>
                <c:pt idx="8093">
                  <c:v>202.80799999999999</c:v>
                </c:pt>
                <c:pt idx="8094">
                  <c:v>202.822</c:v>
                </c:pt>
                <c:pt idx="8095">
                  <c:v>202.833</c:v>
                </c:pt>
                <c:pt idx="8096">
                  <c:v>202.845</c:v>
                </c:pt>
                <c:pt idx="8097">
                  <c:v>202.86</c:v>
                </c:pt>
                <c:pt idx="8098">
                  <c:v>202.87700000000001</c:v>
                </c:pt>
                <c:pt idx="8099">
                  <c:v>202.89599999999999</c:v>
                </c:pt>
                <c:pt idx="8100">
                  <c:v>202.916</c:v>
                </c:pt>
                <c:pt idx="8101">
                  <c:v>202.935</c:v>
                </c:pt>
                <c:pt idx="8102">
                  <c:v>202.95400000000001</c:v>
                </c:pt>
                <c:pt idx="8103">
                  <c:v>202.97300000000001</c:v>
                </c:pt>
                <c:pt idx="8104">
                  <c:v>202.99199999999999</c:v>
                </c:pt>
                <c:pt idx="8105">
                  <c:v>203.011</c:v>
                </c:pt>
                <c:pt idx="8106">
                  <c:v>203.03100000000001</c:v>
                </c:pt>
                <c:pt idx="8107">
                  <c:v>203.06200000000001</c:v>
                </c:pt>
                <c:pt idx="8108">
                  <c:v>203.125</c:v>
                </c:pt>
                <c:pt idx="8109">
                  <c:v>203.215</c:v>
                </c:pt>
                <c:pt idx="8110">
                  <c:v>203.27199999999999</c:v>
                </c:pt>
                <c:pt idx="8111">
                  <c:v>203.27699999999999</c:v>
                </c:pt>
                <c:pt idx="8112">
                  <c:v>203.297</c:v>
                </c:pt>
                <c:pt idx="8113">
                  <c:v>203.31899999999999</c:v>
                </c:pt>
                <c:pt idx="8114">
                  <c:v>203.33500000000001</c:v>
                </c:pt>
                <c:pt idx="8115">
                  <c:v>203.35400000000001</c:v>
                </c:pt>
                <c:pt idx="8116">
                  <c:v>203.37200000000001</c:v>
                </c:pt>
                <c:pt idx="8117">
                  <c:v>203.39</c:v>
                </c:pt>
                <c:pt idx="8118">
                  <c:v>203.40799999999999</c:v>
                </c:pt>
                <c:pt idx="8119">
                  <c:v>203.42599999999999</c:v>
                </c:pt>
                <c:pt idx="8120">
                  <c:v>203.44399999999999</c:v>
                </c:pt>
                <c:pt idx="8121">
                  <c:v>203.482</c:v>
                </c:pt>
                <c:pt idx="8122">
                  <c:v>203.55600000000001</c:v>
                </c:pt>
                <c:pt idx="8123">
                  <c:v>203.58600000000001</c:v>
                </c:pt>
                <c:pt idx="8124">
                  <c:v>203.60300000000001</c:v>
                </c:pt>
                <c:pt idx="8125">
                  <c:v>203.619</c:v>
                </c:pt>
                <c:pt idx="8126">
                  <c:v>203.63499999999999</c:v>
                </c:pt>
                <c:pt idx="8127">
                  <c:v>203.65299999999999</c:v>
                </c:pt>
                <c:pt idx="8128">
                  <c:v>203.673</c:v>
                </c:pt>
                <c:pt idx="8129">
                  <c:v>203.69399999999999</c:v>
                </c:pt>
                <c:pt idx="8130">
                  <c:v>203.71299999999999</c:v>
                </c:pt>
                <c:pt idx="8131">
                  <c:v>203.732</c:v>
                </c:pt>
                <c:pt idx="8132">
                  <c:v>203.751</c:v>
                </c:pt>
                <c:pt idx="8133">
                  <c:v>203.77</c:v>
                </c:pt>
                <c:pt idx="8134">
                  <c:v>203.78700000000001</c:v>
                </c:pt>
                <c:pt idx="8135">
                  <c:v>203.80500000000001</c:v>
                </c:pt>
                <c:pt idx="8136">
                  <c:v>203.828</c:v>
                </c:pt>
                <c:pt idx="8137">
                  <c:v>203.86699999999999</c:v>
                </c:pt>
                <c:pt idx="8138">
                  <c:v>203.93600000000001</c:v>
                </c:pt>
                <c:pt idx="8139">
                  <c:v>204.005</c:v>
                </c:pt>
                <c:pt idx="8140">
                  <c:v>204.04599999999999</c:v>
                </c:pt>
                <c:pt idx="8141">
                  <c:v>204.06700000000001</c:v>
                </c:pt>
                <c:pt idx="8142">
                  <c:v>204.078</c:v>
                </c:pt>
                <c:pt idx="8143">
                  <c:v>204.09299999999999</c:v>
                </c:pt>
                <c:pt idx="8144">
                  <c:v>204.11199999999999</c:v>
                </c:pt>
                <c:pt idx="8145">
                  <c:v>204.131</c:v>
                </c:pt>
                <c:pt idx="8146">
                  <c:v>204.148</c:v>
                </c:pt>
                <c:pt idx="8147">
                  <c:v>204.16499999999999</c:v>
                </c:pt>
                <c:pt idx="8148">
                  <c:v>204.18299999999999</c:v>
                </c:pt>
                <c:pt idx="8149">
                  <c:v>204.2</c:v>
                </c:pt>
                <c:pt idx="8150">
                  <c:v>204.21799999999999</c:v>
                </c:pt>
                <c:pt idx="8151">
                  <c:v>204.24299999999999</c:v>
                </c:pt>
                <c:pt idx="8152">
                  <c:v>204.297</c:v>
                </c:pt>
                <c:pt idx="8153">
                  <c:v>204.381</c:v>
                </c:pt>
                <c:pt idx="8154">
                  <c:v>204.447</c:v>
                </c:pt>
                <c:pt idx="8155">
                  <c:v>204.48099999999999</c:v>
                </c:pt>
                <c:pt idx="8156">
                  <c:v>204.49</c:v>
                </c:pt>
                <c:pt idx="8157">
                  <c:v>204.49799999999999</c:v>
                </c:pt>
                <c:pt idx="8158">
                  <c:v>204.511</c:v>
                </c:pt>
                <c:pt idx="8159">
                  <c:v>204.524</c:v>
                </c:pt>
                <c:pt idx="8160">
                  <c:v>204.541</c:v>
                </c:pt>
                <c:pt idx="8161">
                  <c:v>204.56</c:v>
                </c:pt>
                <c:pt idx="8162">
                  <c:v>204.578</c:v>
                </c:pt>
                <c:pt idx="8163">
                  <c:v>204.595</c:v>
                </c:pt>
                <c:pt idx="8164">
                  <c:v>204.61199999999999</c:v>
                </c:pt>
                <c:pt idx="8165">
                  <c:v>204.63</c:v>
                </c:pt>
                <c:pt idx="8166">
                  <c:v>204.64599999999999</c:v>
                </c:pt>
                <c:pt idx="8167">
                  <c:v>204.66399999999999</c:v>
                </c:pt>
                <c:pt idx="8168">
                  <c:v>204.68600000000001</c:v>
                </c:pt>
                <c:pt idx="8169">
                  <c:v>204.73500000000001</c:v>
                </c:pt>
                <c:pt idx="8170">
                  <c:v>204.81800000000001</c:v>
                </c:pt>
                <c:pt idx="8171">
                  <c:v>204.90199999999999</c:v>
                </c:pt>
                <c:pt idx="8172">
                  <c:v>204.934</c:v>
                </c:pt>
                <c:pt idx="8173">
                  <c:v>204.95099999999999</c:v>
                </c:pt>
                <c:pt idx="8174">
                  <c:v>204.965</c:v>
                </c:pt>
                <c:pt idx="8175">
                  <c:v>204.98</c:v>
                </c:pt>
                <c:pt idx="8176">
                  <c:v>204.99600000000001</c:v>
                </c:pt>
                <c:pt idx="8177">
                  <c:v>205.01400000000001</c:v>
                </c:pt>
                <c:pt idx="8178">
                  <c:v>205.03299999999999</c:v>
                </c:pt>
                <c:pt idx="8179">
                  <c:v>205.05199999999999</c:v>
                </c:pt>
                <c:pt idx="8180">
                  <c:v>205.07</c:v>
                </c:pt>
                <c:pt idx="8181">
                  <c:v>205.08799999999999</c:v>
                </c:pt>
                <c:pt idx="8182">
                  <c:v>205.10599999999999</c:v>
                </c:pt>
                <c:pt idx="8183">
                  <c:v>205.12100000000001</c:v>
                </c:pt>
                <c:pt idx="8184">
                  <c:v>205.136</c:v>
                </c:pt>
                <c:pt idx="8185">
                  <c:v>205.155</c:v>
                </c:pt>
                <c:pt idx="8186">
                  <c:v>205.19800000000001</c:v>
                </c:pt>
                <c:pt idx="8187">
                  <c:v>205.27699999999999</c:v>
                </c:pt>
                <c:pt idx="8188">
                  <c:v>205.376</c:v>
                </c:pt>
                <c:pt idx="8189">
                  <c:v>205.476</c:v>
                </c:pt>
                <c:pt idx="8190">
                  <c:v>205.57300000000001</c:v>
                </c:pt>
                <c:pt idx="8191">
                  <c:v>205.666</c:v>
                </c:pt>
                <c:pt idx="8192">
                  <c:v>205.755</c:v>
                </c:pt>
                <c:pt idx="8193">
                  <c:v>205.83500000000001</c:v>
                </c:pt>
                <c:pt idx="8194">
                  <c:v>205.90600000000001</c:v>
                </c:pt>
                <c:pt idx="8195">
                  <c:v>205.952</c:v>
                </c:pt>
                <c:pt idx="8196">
                  <c:v>205.97499999999999</c:v>
                </c:pt>
                <c:pt idx="8197">
                  <c:v>206.00899999999999</c:v>
                </c:pt>
                <c:pt idx="8198">
                  <c:v>206.078</c:v>
                </c:pt>
                <c:pt idx="8199">
                  <c:v>206.15</c:v>
                </c:pt>
                <c:pt idx="8200">
                  <c:v>206.197</c:v>
                </c:pt>
                <c:pt idx="8201">
                  <c:v>206.22200000000001</c:v>
                </c:pt>
                <c:pt idx="8202">
                  <c:v>206.23599999999999</c:v>
                </c:pt>
                <c:pt idx="8203">
                  <c:v>206.24600000000001</c:v>
                </c:pt>
                <c:pt idx="8204">
                  <c:v>206.26499999999999</c:v>
                </c:pt>
                <c:pt idx="8205">
                  <c:v>206.291</c:v>
                </c:pt>
                <c:pt idx="8206">
                  <c:v>206.30799999999999</c:v>
                </c:pt>
                <c:pt idx="8207">
                  <c:v>206.31899999999999</c:v>
                </c:pt>
                <c:pt idx="8208">
                  <c:v>206.32900000000001</c:v>
                </c:pt>
                <c:pt idx="8209">
                  <c:v>206.34299999999999</c:v>
                </c:pt>
                <c:pt idx="8210">
                  <c:v>206.35499999999999</c:v>
                </c:pt>
                <c:pt idx="8211">
                  <c:v>206.36699999999999</c:v>
                </c:pt>
                <c:pt idx="8212">
                  <c:v>206.376</c:v>
                </c:pt>
                <c:pt idx="8213">
                  <c:v>206.38499999999999</c:v>
                </c:pt>
                <c:pt idx="8214">
                  <c:v>206.393</c:v>
                </c:pt>
                <c:pt idx="8215">
                  <c:v>206.40299999999999</c:v>
                </c:pt>
                <c:pt idx="8216">
                  <c:v>206.42400000000001</c:v>
                </c:pt>
                <c:pt idx="8217">
                  <c:v>206.452</c:v>
                </c:pt>
                <c:pt idx="8218">
                  <c:v>206.49600000000001</c:v>
                </c:pt>
                <c:pt idx="8219">
                  <c:v>206.566</c:v>
                </c:pt>
                <c:pt idx="8220">
                  <c:v>206.62100000000001</c:v>
                </c:pt>
                <c:pt idx="8221">
                  <c:v>206.64500000000001</c:v>
                </c:pt>
                <c:pt idx="8222">
                  <c:v>206.655</c:v>
                </c:pt>
                <c:pt idx="8223">
                  <c:v>206.66</c:v>
                </c:pt>
                <c:pt idx="8224">
                  <c:v>206.66200000000001</c:v>
                </c:pt>
                <c:pt idx="8225">
                  <c:v>206.66499999999999</c:v>
                </c:pt>
                <c:pt idx="8226">
                  <c:v>206.672</c:v>
                </c:pt>
                <c:pt idx="8227">
                  <c:v>206.678</c:v>
                </c:pt>
                <c:pt idx="8228">
                  <c:v>206.685</c:v>
                </c:pt>
                <c:pt idx="8229">
                  <c:v>206.69300000000001</c:v>
                </c:pt>
                <c:pt idx="8230">
                  <c:v>206.702</c:v>
                </c:pt>
                <c:pt idx="8231">
                  <c:v>206.71199999999999</c:v>
                </c:pt>
                <c:pt idx="8232">
                  <c:v>206.72499999999999</c:v>
                </c:pt>
                <c:pt idx="8233">
                  <c:v>206.739</c:v>
                </c:pt>
                <c:pt idx="8234">
                  <c:v>206.75700000000001</c:v>
                </c:pt>
                <c:pt idx="8235">
                  <c:v>206.77799999999999</c:v>
                </c:pt>
                <c:pt idx="8236">
                  <c:v>206.798</c:v>
                </c:pt>
                <c:pt idx="8237">
                  <c:v>206.81800000000001</c:v>
                </c:pt>
                <c:pt idx="8238">
                  <c:v>206.83699999999999</c:v>
                </c:pt>
                <c:pt idx="8239">
                  <c:v>206.858</c:v>
                </c:pt>
                <c:pt idx="8240">
                  <c:v>206.87799999999999</c:v>
                </c:pt>
                <c:pt idx="8241">
                  <c:v>206.899</c:v>
                </c:pt>
                <c:pt idx="8242">
                  <c:v>206.93600000000001</c:v>
                </c:pt>
                <c:pt idx="8243">
                  <c:v>206.994</c:v>
                </c:pt>
                <c:pt idx="8244">
                  <c:v>207.06299999999999</c:v>
                </c:pt>
                <c:pt idx="8245">
                  <c:v>207.09899999999999</c:v>
                </c:pt>
                <c:pt idx="8246">
                  <c:v>207.11600000000001</c:v>
                </c:pt>
                <c:pt idx="8247">
                  <c:v>207.13300000000001</c:v>
                </c:pt>
                <c:pt idx="8248">
                  <c:v>207.14599999999999</c:v>
                </c:pt>
                <c:pt idx="8249">
                  <c:v>207.15600000000001</c:v>
                </c:pt>
                <c:pt idx="8250">
                  <c:v>207.167</c:v>
                </c:pt>
                <c:pt idx="8251">
                  <c:v>207.178</c:v>
                </c:pt>
                <c:pt idx="8252">
                  <c:v>207.19200000000001</c:v>
                </c:pt>
                <c:pt idx="8253">
                  <c:v>207.208</c:v>
                </c:pt>
                <c:pt idx="8254">
                  <c:v>207.227</c:v>
                </c:pt>
                <c:pt idx="8255">
                  <c:v>207.24600000000001</c:v>
                </c:pt>
                <c:pt idx="8256">
                  <c:v>207.26599999999999</c:v>
                </c:pt>
                <c:pt idx="8257">
                  <c:v>207.28399999999999</c:v>
                </c:pt>
                <c:pt idx="8258">
                  <c:v>207.30199999999999</c:v>
                </c:pt>
                <c:pt idx="8259">
                  <c:v>207.321</c:v>
                </c:pt>
                <c:pt idx="8260">
                  <c:v>207.33699999999999</c:v>
                </c:pt>
                <c:pt idx="8261">
                  <c:v>207.35499999999999</c:v>
                </c:pt>
                <c:pt idx="8262">
                  <c:v>207.38</c:v>
                </c:pt>
                <c:pt idx="8263">
                  <c:v>207.42500000000001</c:v>
                </c:pt>
                <c:pt idx="8264">
                  <c:v>207.47</c:v>
                </c:pt>
                <c:pt idx="8265">
                  <c:v>207.50899999999999</c:v>
                </c:pt>
                <c:pt idx="8266">
                  <c:v>207.55099999999999</c:v>
                </c:pt>
                <c:pt idx="8267">
                  <c:v>207.59800000000001</c:v>
                </c:pt>
                <c:pt idx="8268">
                  <c:v>207.64500000000001</c:v>
                </c:pt>
                <c:pt idx="8269">
                  <c:v>207.67099999999999</c:v>
                </c:pt>
                <c:pt idx="8270">
                  <c:v>207.68199999999999</c:v>
                </c:pt>
                <c:pt idx="8271">
                  <c:v>207.69200000000001</c:v>
                </c:pt>
                <c:pt idx="8272">
                  <c:v>207.703</c:v>
                </c:pt>
                <c:pt idx="8273">
                  <c:v>207.71600000000001</c:v>
                </c:pt>
                <c:pt idx="8274">
                  <c:v>207.73</c:v>
                </c:pt>
                <c:pt idx="8275">
                  <c:v>207.74700000000001</c:v>
                </c:pt>
                <c:pt idx="8276">
                  <c:v>207.767</c:v>
                </c:pt>
                <c:pt idx="8277">
                  <c:v>207.786</c:v>
                </c:pt>
                <c:pt idx="8278">
                  <c:v>207.803</c:v>
                </c:pt>
                <c:pt idx="8279">
                  <c:v>207.821</c:v>
                </c:pt>
                <c:pt idx="8280">
                  <c:v>207.84</c:v>
                </c:pt>
                <c:pt idx="8281">
                  <c:v>207.858</c:v>
                </c:pt>
                <c:pt idx="8282">
                  <c:v>207.876</c:v>
                </c:pt>
                <c:pt idx="8283">
                  <c:v>207.904</c:v>
                </c:pt>
                <c:pt idx="8284">
                  <c:v>207.95599999999999</c:v>
                </c:pt>
                <c:pt idx="8285">
                  <c:v>208.023</c:v>
                </c:pt>
                <c:pt idx="8286">
                  <c:v>208.09399999999999</c:v>
                </c:pt>
                <c:pt idx="8287">
                  <c:v>208.16</c:v>
                </c:pt>
                <c:pt idx="8288">
                  <c:v>208.209</c:v>
                </c:pt>
                <c:pt idx="8289">
                  <c:v>208.226</c:v>
                </c:pt>
                <c:pt idx="8290">
                  <c:v>208.23500000000001</c:v>
                </c:pt>
                <c:pt idx="8291">
                  <c:v>208.244</c:v>
                </c:pt>
                <c:pt idx="8292">
                  <c:v>208.25299999999999</c:v>
                </c:pt>
                <c:pt idx="8293">
                  <c:v>208.26300000000001</c:v>
                </c:pt>
                <c:pt idx="8294">
                  <c:v>208.27600000000001</c:v>
                </c:pt>
                <c:pt idx="8295">
                  <c:v>208.29</c:v>
                </c:pt>
                <c:pt idx="8296">
                  <c:v>208.30699999999999</c:v>
                </c:pt>
                <c:pt idx="8297">
                  <c:v>208.32599999999999</c:v>
                </c:pt>
                <c:pt idx="8298">
                  <c:v>208.345</c:v>
                </c:pt>
                <c:pt idx="8299">
                  <c:v>208.36199999999999</c:v>
                </c:pt>
                <c:pt idx="8300">
                  <c:v>208.37899999999999</c:v>
                </c:pt>
                <c:pt idx="8301">
                  <c:v>208.39500000000001</c:v>
                </c:pt>
                <c:pt idx="8302">
                  <c:v>208.41200000000001</c:v>
                </c:pt>
                <c:pt idx="8303">
                  <c:v>208.43299999999999</c:v>
                </c:pt>
                <c:pt idx="8304">
                  <c:v>208.476</c:v>
                </c:pt>
                <c:pt idx="8305">
                  <c:v>208.51300000000001</c:v>
                </c:pt>
                <c:pt idx="8306">
                  <c:v>208.52099999999999</c:v>
                </c:pt>
                <c:pt idx="8307">
                  <c:v>208.529</c:v>
                </c:pt>
                <c:pt idx="8308">
                  <c:v>208.54</c:v>
                </c:pt>
                <c:pt idx="8309">
                  <c:v>208.553</c:v>
                </c:pt>
                <c:pt idx="8310">
                  <c:v>208.56800000000001</c:v>
                </c:pt>
                <c:pt idx="8311">
                  <c:v>208.58600000000001</c:v>
                </c:pt>
                <c:pt idx="8312">
                  <c:v>208.60499999999999</c:v>
                </c:pt>
                <c:pt idx="8313">
                  <c:v>208.624</c:v>
                </c:pt>
                <c:pt idx="8314">
                  <c:v>208.642</c:v>
                </c:pt>
                <c:pt idx="8315">
                  <c:v>208.66</c:v>
                </c:pt>
                <c:pt idx="8316">
                  <c:v>208.67699999999999</c:v>
                </c:pt>
                <c:pt idx="8317">
                  <c:v>208.69800000000001</c:v>
                </c:pt>
                <c:pt idx="8318">
                  <c:v>208.733</c:v>
                </c:pt>
                <c:pt idx="8319">
                  <c:v>208.79499999999999</c:v>
                </c:pt>
                <c:pt idx="8320">
                  <c:v>208.85900000000001</c:v>
                </c:pt>
                <c:pt idx="8321">
                  <c:v>208.922</c:v>
                </c:pt>
                <c:pt idx="8322">
                  <c:v>208.982</c:v>
                </c:pt>
                <c:pt idx="8323">
                  <c:v>209.03200000000001</c:v>
                </c:pt>
                <c:pt idx="8324">
                  <c:v>209.08600000000001</c:v>
                </c:pt>
                <c:pt idx="8325">
                  <c:v>209.12899999999999</c:v>
                </c:pt>
                <c:pt idx="8326">
                  <c:v>209.13</c:v>
                </c:pt>
                <c:pt idx="8327">
                  <c:v>209.137</c:v>
                </c:pt>
                <c:pt idx="8328">
                  <c:v>209.14699999999999</c:v>
                </c:pt>
                <c:pt idx="8329">
                  <c:v>209.15799999999999</c:v>
                </c:pt>
                <c:pt idx="8330">
                  <c:v>209.173</c:v>
                </c:pt>
                <c:pt idx="8331">
                  <c:v>209.19200000000001</c:v>
                </c:pt>
                <c:pt idx="8332">
                  <c:v>209.21100000000001</c:v>
                </c:pt>
                <c:pt idx="8333">
                  <c:v>209.22900000000001</c:v>
                </c:pt>
                <c:pt idx="8334">
                  <c:v>209.24600000000001</c:v>
                </c:pt>
                <c:pt idx="8335">
                  <c:v>209.26300000000001</c:v>
                </c:pt>
                <c:pt idx="8336">
                  <c:v>209.28</c:v>
                </c:pt>
                <c:pt idx="8337">
                  <c:v>209.297</c:v>
                </c:pt>
                <c:pt idx="8338">
                  <c:v>209.33</c:v>
                </c:pt>
                <c:pt idx="8339">
                  <c:v>209.392</c:v>
                </c:pt>
                <c:pt idx="8340">
                  <c:v>209.465</c:v>
                </c:pt>
                <c:pt idx="8341">
                  <c:v>209.53</c:v>
                </c:pt>
                <c:pt idx="8342">
                  <c:v>209.59700000000001</c:v>
                </c:pt>
                <c:pt idx="8343">
                  <c:v>209.661</c:v>
                </c:pt>
                <c:pt idx="8344">
                  <c:v>209.71700000000001</c:v>
                </c:pt>
                <c:pt idx="8345">
                  <c:v>209.755</c:v>
                </c:pt>
                <c:pt idx="8346">
                  <c:v>209.755</c:v>
                </c:pt>
                <c:pt idx="8347">
                  <c:v>209.755</c:v>
                </c:pt>
                <c:pt idx="8348">
                  <c:v>209.756</c:v>
                </c:pt>
                <c:pt idx="8349">
                  <c:v>209.761</c:v>
                </c:pt>
                <c:pt idx="8350">
                  <c:v>209.77099999999999</c:v>
                </c:pt>
                <c:pt idx="8351">
                  <c:v>209.78100000000001</c:v>
                </c:pt>
                <c:pt idx="8352">
                  <c:v>209.79599999999999</c:v>
                </c:pt>
                <c:pt idx="8353">
                  <c:v>209.81399999999999</c:v>
                </c:pt>
                <c:pt idx="8354">
                  <c:v>209.833</c:v>
                </c:pt>
                <c:pt idx="8355">
                  <c:v>209.85</c:v>
                </c:pt>
                <c:pt idx="8356">
                  <c:v>209.86699999999999</c:v>
                </c:pt>
                <c:pt idx="8357">
                  <c:v>209.88399999999999</c:v>
                </c:pt>
                <c:pt idx="8358">
                  <c:v>209.90100000000001</c:v>
                </c:pt>
                <c:pt idx="8359">
                  <c:v>209.91800000000001</c:v>
                </c:pt>
                <c:pt idx="8360">
                  <c:v>209.94200000000001</c:v>
                </c:pt>
                <c:pt idx="8361">
                  <c:v>209.99</c:v>
                </c:pt>
                <c:pt idx="8362">
                  <c:v>210.05699999999999</c:v>
                </c:pt>
                <c:pt idx="8363">
                  <c:v>210.11099999999999</c:v>
                </c:pt>
                <c:pt idx="8364">
                  <c:v>210.12799999999999</c:v>
                </c:pt>
                <c:pt idx="8365">
                  <c:v>210.13399999999999</c:v>
                </c:pt>
                <c:pt idx="8366">
                  <c:v>210.14500000000001</c:v>
                </c:pt>
                <c:pt idx="8367">
                  <c:v>210.15700000000001</c:v>
                </c:pt>
                <c:pt idx="8368">
                  <c:v>210.17099999999999</c:v>
                </c:pt>
                <c:pt idx="8369">
                  <c:v>210.18899999999999</c:v>
                </c:pt>
                <c:pt idx="8370">
                  <c:v>210.208</c:v>
                </c:pt>
                <c:pt idx="8371">
                  <c:v>210.226</c:v>
                </c:pt>
                <c:pt idx="8372">
                  <c:v>210.24199999999999</c:v>
                </c:pt>
                <c:pt idx="8373">
                  <c:v>210.25899999999999</c:v>
                </c:pt>
                <c:pt idx="8374">
                  <c:v>210.27500000000001</c:v>
                </c:pt>
                <c:pt idx="8375">
                  <c:v>210.29499999999999</c:v>
                </c:pt>
                <c:pt idx="8376">
                  <c:v>210.33199999999999</c:v>
                </c:pt>
                <c:pt idx="8377">
                  <c:v>210.40600000000001</c:v>
                </c:pt>
                <c:pt idx="8378">
                  <c:v>210.482</c:v>
                </c:pt>
                <c:pt idx="8379">
                  <c:v>210.54</c:v>
                </c:pt>
                <c:pt idx="8380">
                  <c:v>210.55600000000001</c:v>
                </c:pt>
                <c:pt idx="8381">
                  <c:v>210.566</c:v>
                </c:pt>
                <c:pt idx="8382">
                  <c:v>210.57599999999999</c:v>
                </c:pt>
                <c:pt idx="8383">
                  <c:v>210.58799999999999</c:v>
                </c:pt>
                <c:pt idx="8384">
                  <c:v>210.624</c:v>
                </c:pt>
                <c:pt idx="8385">
                  <c:v>210.67400000000001</c:v>
                </c:pt>
                <c:pt idx="8386">
                  <c:v>210.72399999999999</c:v>
                </c:pt>
                <c:pt idx="8387">
                  <c:v>210.75899999999999</c:v>
                </c:pt>
                <c:pt idx="8388">
                  <c:v>210.78899999999999</c:v>
                </c:pt>
                <c:pt idx="8389">
                  <c:v>210.84700000000001</c:v>
                </c:pt>
                <c:pt idx="8390">
                  <c:v>210.93799999999999</c:v>
                </c:pt>
                <c:pt idx="8391">
                  <c:v>210.99199999999999</c:v>
                </c:pt>
                <c:pt idx="8392">
                  <c:v>211.00899999999999</c:v>
                </c:pt>
                <c:pt idx="8393">
                  <c:v>211.02799999999999</c:v>
                </c:pt>
                <c:pt idx="8394">
                  <c:v>211.047</c:v>
                </c:pt>
                <c:pt idx="8395">
                  <c:v>211.066</c:v>
                </c:pt>
                <c:pt idx="8396">
                  <c:v>211.08600000000001</c:v>
                </c:pt>
                <c:pt idx="8397">
                  <c:v>211.10599999999999</c:v>
                </c:pt>
                <c:pt idx="8398">
                  <c:v>211.126</c:v>
                </c:pt>
                <c:pt idx="8399">
                  <c:v>211.14599999999999</c:v>
                </c:pt>
                <c:pt idx="8400">
                  <c:v>211.16499999999999</c:v>
                </c:pt>
                <c:pt idx="8401">
                  <c:v>211.185</c:v>
                </c:pt>
                <c:pt idx="8402">
                  <c:v>211.20500000000001</c:v>
                </c:pt>
                <c:pt idx="8403">
                  <c:v>211.23599999999999</c:v>
                </c:pt>
                <c:pt idx="8404">
                  <c:v>211.29</c:v>
                </c:pt>
                <c:pt idx="8405">
                  <c:v>211.37299999999999</c:v>
                </c:pt>
                <c:pt idx="8406">
                  <c:v>211.47</c:v>
                </c:pt>
                <c:pt idx="8407">
                  <c:v>211.559</c:v>
                </c:pt>
                <c:pt idx="8408">
                  <c:v>211.63800000000001</c:v>
                </c:pt>
                <c:pt idx="8409">
                  <c:v>211.71899999999999</c:v>
                </c:pt>
                <c:pt idx="8410">
                  <c:v>211.80799999999999</c:v>
                </c:pt>
                <c:pt idx="8411">
                  <c:v>211.90199999999999</c:v>
                </c:pt>
                <c:pt idx="8412">
                  <c:v>211.995</c:v>
                </c:pt>
                <c:pt idx="8413">
                  <c:v>212.083</c:v>
                </c:pt>
                <c:pt idx="8414">
                  <c:v>212.16200000000001</c:v>
                </c:pt>
                <c:pt idx="8415">
                  <c:v>212.18199999999999</c:v>
                </c:pt>
                <c:pt idx="8416">
                  <c:v>212.18199999999999</c:v>
                </c:pt>
                <c:pt idx="8417">
                  <c:v>212.19800000000001</c:v>
                </c:pt>
                <c:pt idx="8418">
                  <c:v>212.214</c:v>
                </c:pt>
                <c:pt idx="8419">
                  <c:v>212.23099999999999</c:v>
                </c:pt>
                <c:pt idx="8420">
                  <c:v>212.251</c:v>
                </c:pt>
                <c:pt idx="8421">
                  <c:v>212.27099999999999</c:v>
                </c:pt>
                <c:pt idx="8422">
                  <c:v>212.28899999999999</c:v>
                </c:pt>
                <c:pt idx="8423">
                  <c:v>212.30600000000001</c:v>
                </c:pt>
                <c:pt idx="8424">
                  <c:v>212.32400000000001</c:v>
                </c:pt>
                <c:pt idx="8425">
                  <c:v>212.34100000000001</c:v>
                </c:pt>
                <c:pt idx="8426">
                  <c:v>212.35900000000001</c:v>
                </c:pt>
                <c:pt idx="8427">
                  <c:v>212.392</c:v>
                </c:pt>
                <c:pt idx="8428">
                  <c:v>212.459</c:v>
                </c:pt>
                <c:pt idx="8429">
                  <c:v>212.53800000000001</c:v>
                </c:pt>
                <c:pt idx="8430">
                  <c:v>212.608</c:v>
                </c:pt>
                <c:pt idx="8431">
                  <c:v>212.66900000000001</c:v>
                </c:pt>
                <c:pt idx="8432">
                  <c:v>212.73500000000001</c:v>
                </c:pt>
                <c:pt idx="8433">
                  <c:v>212.78</c:v>
                </c:pt>
                <c:pt idx="8434">
                  <c:v>212.79499999999999</c:v>
                </c:pt>
                <c:pt idx="8435">
                  <c:v>212.80699999999999</c:v>
                </c:pt>
                <c:pt idx="8436">
                  <c:v>212.81700000000001</c:v>
                </c:pt>
                <c:pt idx="8437">
                  <c:v>212.83500000000001</c:v>
                </c:pt>
                <c:pt idx="8438">
                  <c:v>212.863</c:v>
                </c:pt>
                <c:pt idx="8439">
                  <c:v>212.904</c:v>
                </c:pt>
                <c:pt idx="8440">
                  <c:v>212.96100000000001</c:v>
                </c:pt>
                <c:pt idx="8441">
                  <c:v>212.98699999999999</c:v>
                </c:pt>
                <c:pt idx="8442">
                  <c:v>213.00200000000001</c:v>
                </c:pt>
                <c:pt idx="8443">
                  <c:v>213.012</c:v>
                </c:pt>
                <c:pt idx="8444">
                  <c:v>213.023</c:v>
                </c:pt>
                <c:pt idx="8445">
                  <c:v>213.04</c:v>
                </c:pt>
                <c:pt idx="8446">
                  <c:v>213.06899999999999</c:v>
                </c:pt>
                <c:pt idx="8447">
                  <c:v>213.1</c:v>
                </c:pt>
                <c:pt idx="8448">
                  <c:v>213.14500000000001</c:v>
                </c:pt>
                <c:pt idx="8449">
                  <c:v>213.18</c:v>
                </c:pt>
                <c:pt idx="8450">
                  <c:v>213.20500000000001</c:v>
                </c:pt>
                <c:pt idx="8451">
                  <c:v>213.23</c:v>
                </c:pt>
                <c:pt idx="8452">
                  <c:v>213.25800000000001</c:v>
                </c:pt>
                <c:pt idx="8453">
                  <c:v>213.273</c:v>
                </c:pt>
                <c:pt idx="8454">
                  <c:v>213.28299999999999</c:v>
                </c:pt>
                <c:pt idx="8455">
                  <c:v>213.30199999999999</c:v>
                </c:pt>
                <c:pt idx="8456">
                  <c:v>213.32499999999999</c:v>
                </c:pt>
                <c:pt idx="8457">
                  <c:v>213.345</c:v>
                </c:pt>
                <c:pt idx="8458">
                  <c:v>213.37100000000001</c:v>
                </c:pt>
                <c:pt idx="8459">
                  <c:v>213.4</c:v>
                </c:pt>
                <c:pt idx="8460">
                  <c:v>213.422</c:v>
                </c:pt>
                <c:pt idx="8461">
                  <c:v>213.44499999999999</c:v>
                </c:pt>
                <c:pt idx="8462">
                  <c:v>213.482</c:v>
                </c:pt>
                <c:pt idx="8463">
                  <c:v>213.517</c:v>
                </c:pt>
                <c:pt idx="8464">
                  <c:v>213.53399999999999</c:v>
                </c:pt>
                <c:pt idx="8465">
                  <c:v>213.541</c:v>
                </c:pt>
                <c:pt idx="8466">
                  <c:v>213.541</c:v>
                </c:pt>
                <c:pt idx="8467">
                  <c:v>213.54599999999999</c:v>
                </c:pt>
                <c:pt idx="8468">
                  <c:v>213.55199999999999</c:v>
                </c:pt>
                <c:pt idx="8469">
                  <c:v>213.55799999999999</c:v>
                </c:pt>
                <c:pt idx="8470">
                  <c:v>213.56399999999999</c:v>
                </c:pt>
                <c:pt idx="8471">
                  <c:v>213.57499999999999</c:v>
                </c:pt>
                <c:pt idx="8472">
                  <c:v>213.58600000000001</c:v>
                </c:pt>
                <c:pt idx="8473">
                  <c:v>213.60300000000001</c:v>
                </c:pt>
                <c:pt idx="8474">
                  <c:v>213.62100000000001</c:v>
                </c:pt>
                <c:pt idx="8475">
                  <c:v>213.64099999999999</c:v>
                </c:pt>
                <c:pt idx="8476">
                  <c:v>213.65899999999999</c:v>
                </c:pt>
                <c:pt idx="8477">
                  <c:v>213.678</c:v>
                </c:pt>
                <c:pt idx="8478">
                  <c:v>213.696</c:v>
                </c:pt>
                <c:pt idx="8479">
                  <c:v>213.715</c:v>
                </c:pt>
                <c:pt idx="8480">
                  <c:v>213.739</c:v>
                </c:pt>
                <c:pt idx="8481">
                  <c:v>213.77600000000001</c:v>
                </c:pt>
                <c:pt idx="8482">
                  <c:v>213.798</c:v>
                </c:pt>
                <c:pt idx="8483">
                  <c:v>213.80600000000001</c:v>
                </c:pt>
                <c:pt idx="8484">
                  <c:v>213.81299999999999</c:v>
                </c:pt>
                <c:pt idx="8485">
                  <c:v>213.821</c:v>
                </c:pt>
                <c:pt idx="8486">
                  <c:v>213.83</c:v>
                </c:pt>
                <c:pt idx="8487">
                  <c:v>213.84399999999999</c:v>
                </c:pt>
                <c:pt idx="8488">
                  <c:v>213.85900000000001</c:v>
                </c:pt>
                <c:pt idx="8489">
                  <c:v>213.876</c:v>
                </c:pt>
                <c:pt idx="8490">
                  <c:v>213.89699999999999</c:v>
                </c:pt>
                <c:pt idx="8491">
                  <c:v>213.91800000000001</c:v>
                </c:pt>
                <c:pt idx="8492">
                  <c:v>213.93799999999999</c:v>
                </c:pt>
                <c:pt idx="8493">
                  <c:v>213.95699999999999</c:v>
                </c:pt>
                <c:pt idx="8494">
                  <c:v>213.976</c:v>
                </c:pt>
                <c:pt idx="8495">
                  <c:v>213.995</c:v>
                </c:pt>
                <c:pt idx="8496">
                  <c:v>214.01300000000001</c:v>
                </c:pt>
                <c:pt idx="8497">
                  <c:v>214.03</c:v>
                </c:pt>
                <c:pt idx="8498">
                  <c:v>214.047</c:v>
                </c:pt>
                <c:pt idx="8499">
                  <c:v>214.06100000000001</c:v>
                </c:pt>
                <c:pt idx="8500">
                  <c:v>214.07499999999999</c:v>
                </c:pt>
                <c:pt idx="8501">
                  <c:v>214.08799999999999</c:v>
                </c:pt>
                <c:pt idx="8502">
                  <c:v>214.10300000000001</c:v>
                </c:pt>
                <c:pt idx="8503">
                  <c:v>214.11699999999999</c:v>
                </c:pt>
                <c:pt idx="8504">
                  <c:v>214.131</c:v>
                </c:pt>
                <c:pt idx="8505">
                  <c:v>214.14599999999999</c:v>
                </c:pt>
                <c:pt idx="8506">
                  <c:v>214.185</c:v>
                </c:pt>
                <c:pt idx="8507">
                  <c:v>214.221</c:v>
                </c:pt>
                <c:pt idx="8508">
                  <c:v>214.238</c:v>
                </c:pt>
                <c:pt idx="8509">
                  <c:v>214.249</c:v>
                </c:pt>
                <c:pt idx="8510">
                  <c:v>214.26</c:v>
                </c:pt>
                <c:pt idx="8511">
                  <c:v>214.273</c:v>
                </c:pt>
                <c:pt idx="8512">
                  <c:v>214.28700000000001</c:v>
                </c:pt>
                <c:pt idx="8513">
                  <c:v>214.303</c:v>
                </c:pt>
                <c:pt idx="8514">
                  <c:v>214.32300000000001</c:v>
                </c:pt>
                <c:pt idx="8515">
                  <c:v>214.345</c:v>
                </c:pt>
                <c:pt idx="8516">
                  <c:v>214.36500000000001</c:v>
                </c:pt>
                <c:pt idx="8517">
                  <c:v>214.38399999999999</c:v>
                </c:pt>
                <c:pt idx="8518">
                  <c:v>214.40299999999999</c:v>
                </c:pt>
                <c:pt idx="8519">
                  <c:v>214.42099999999999</c:v>
                </c:pt>
                <c:pt idx="8520">
                  <c:v>214.44</c:v>
                </c:pt>
                <c:pt idx="8521">
                  <c:v>214.46899999999999</c:v>
                </c:pt>
                <c:pt idx="8522">
                  <c:v>214.511</c:v>
                </c:pt>
                <c:pt idx="8523">
                  <c:v>214.559</c:v>
                </c:pt>
                <c:pt idx="8524">
                  <c:v>214.625</c:v>
                </c:pt>
                <c:pt idx="8525">
                  <c:v>214.66499999999999</c:v>
                </c:pt>
                <c:pt idx="8526">
                  <c:v>214.69</c:v>
                </c:pt>
                <c:pt idx="8527">
                  <c:v>214.70400000000001</c:v>
                </c:pt>
                <c:pt idx="8528">
                  <c:v>214.71899999999999</c:v>
                </c:pt>
                <c:pt idx="8529">
                  <c:v>214.745</c:v>
                </c:pt>
                <c:pt idx="8530">
                  <c:v>214.756</c:v>
                </c:pt>
                <c:pt idx="8531">
                  <c:v>214.767</c:v>
                </c:pt>
                <c:pt idx="8532">
                  <c:v>214.77699999999999</c:v>
                </c:pt>
                <c:pt idx="8533">
                  <c:v>214.78700000000001</c:v>
                </c:pt>
                <c:pt idx="8534">
                  <c:v>214.798</c:v>
                </c:pt>
                <c:pt idx="8535">
                  <c:v>214.81100000000001</c:v>
                </c:pt>
                <c:pt idx="8536">
                  <c:v>214.827</c:v>
                </c:pt>
                <c:pt idx="8537">
                  <c:v>214.846</c:v>
                </c:pt>
                <c:pt idx="8538">
                  <c:v>214.86500000000001</c:v>
                </c:pt>
                <c:pt idx="8539">
                  <c:v>214.88300000000001</c:v>
                </c:pt>
                <c:pt idx="8540">
                  <c:v>214.90100000000001</c:v>
                </c:pt>
                <c:pt idx="8541">
                  <c:v>214.91800000000001</c:v>
                </c:pt>
                <c:pt idx="8542">
                  <c:v>214.935</c:v>
                </c:pt>
                <c:pt idx="8543">
                  <c:v>214.95099999999999</c:v>
                </c:pt>
                <c:pt idx="8544">
                  <c:v>214.96899999999999</c:v>
                </c:pt>
                <c:pt idx="8545">
                  <c:v>214.98599999999999</c:v>
                </c:pt>
                <c:pt idx="8546">
                  <c:v>214.99799999999999</c:v>
                </c:pt>
                <c:pt idx="8547">
                  <c:v>215.00299999999999</c:v>
                </c:pt>
                <c:pt idx="8548">
                  <c:v>215.00899999999999</c:v>
                </c:pt>
                <c:pt idx="8549">
                  <c:v>215.01499999999999</c:v>
                </c:pt>
                <c:pt idx="8550">
                  <c:v>215.02199999999999</c:v>
                </c:pt>
                <c:pt idx="8551">
                  <c:v>215.02799999999999</c:v>
                </c:pt>
                <c:pt idx="8552">
                  <c:v>215.03399999999999</c:v>
                </c:pt>
                <c:pt idx="8553">
                  <c:v>215.04</c:v>
                </c:pt>
                <c:pt idx="8554">
                  <c:v>215.047</c:v>
                </c:pt>
                <c:pt idx="8555">
                  <c:v>215.053</c:v>
                </c:pt>
                <c:pt idx="8556">
                  <c:v>215.059</c:v>
                </c:pt>
                <c:pt idx="8557">
                  <c:v>215.066</c:v>
                </c:pt>
                <c:pt idx="8558">
                  <c:v>215.072</c:v>
                </c:pt>
                <c:pt idx="8559">
                  <c:v>215.078</c:v>
                </c:pt>
                <c:pt idx="8560">
                  <c:v>215.08500000000001</c:v>
                </c:pt>
                <c:pt idx="8561">
                  <c:v>215.09100000000001</c:v>
                </c:pt>
                <c:pt idx="8562">
                  <c:v>215.09700000000001</c:v>
                </c:pt>
                <c:pt idx="8563">
                  <c:v>215.10400000000001</c:v>
                </c:pt>
                <c:pt idx="8564">
                  <c:v>215.11</c:v>
                </c:pt>
                <c:pt idx="8565">
                  <c:v>215.11600000000001</c:v>
                </c:pt>
                <c:pt idx="8566">
                  <c:v>215.12200000000001</c:v>
                </c:pt>
                <c:pt idx="8567">
                  <c:v>215.12899999999999</c:v>
                </c:pt>
                <c:pt idx="8568">
                  <c:v>215.13499999999999</c:v>
                </c:pt>
                <c:pt idx="8569">
                  <c:v>215.14099999999999</c:v>
                </c:pt>
                <c:pt idx="8570">
                  <c:v>215.148</c:v>
                </c:pt>
                <c:pt idx="8571">
                  <c:v>215.154</c:v>
                </c:pt>
                <c:pt idx="8572">
                  <c:v>215.16</c:v>
                </c:pt>
                <c:pt idx="8573">
                  <c:v>215.166</c:v>
                </c:pt>
                <c:pt idx="8574">
                  <c:v>215.172</c:v>
                </c:pt>
                <c:pt idx="8575">
                  <c:v>215.18</c:v>
                </c:pt>
                <c:pt idx="8576">
                  <c:v>215.19</c:v>
                </c:pt>
                <c:pt idx="8577">
                  <c:v>215.202</c:v>
                </c:pt>
                <c:pt idx="8578">
                  <c:v>215.22</c:v>
                </c:pt>
                <c:pt idx="8579">
                  <c:v>215.25</c:v>
                </c:pt>
                <c:pt idx="8580">
                  <c:v>215.29599999999999</c:v>
                </c:pt>
                <c:pt idx="8581">
                  <c:v>215.34800000000001</c:v>
                </c:pt>
                <c:pt idx="8582">
                  <c:v>215.364</c:v>
                </c:pt>
                <c:pt idx="8583">
                  <c:v>215.38</c:v>
                </c:pt>
                <c:pt idx="8584">
                  <c:v>215.38800000000001</c:v>
                </c:pt>
                <c:pt idx="8585">
                  <c:v>215.4</c:v>
                </c:pt>
                <c:pt idx="8586">
                  <c:v>215.41300000000001</c:v>
                </c:pt>
                <c:pt idx="8587">
                  <c:v>215.43</c:v>
                </c:pt>
                <c:pt idx="8588">
                  <c:v>215.44800000000001</c:v>
                </c:pt>
                <c:pt idx="8589">
                  <c:v>215.46600000000001</c:v>
                </c:pt>
                <c:pt idx="8590">
                  <c:v>215.48500000000001</c:v>
                </c:pt>
                <c:pt idx="8591">
                  <c:v>215.50299999999999</c:v>
                </c:pt>
                <c:pt idx="8592">
                  <c:v>215.52099999999999</c:v>
                </c:pt>
                <c:pt idx="8593">
                  <c:v>215.53899999999999</c:v>
                </c:pt>
                <c:pt idx="8594">
                  <c:v>215.57300000000001</c:v>
                </c:pt>
                <c:pt idx="8595">
                  <c:v>215.62</c:v>
                </c:pt>
                <c:pt idx="8596">
                  <c:v>215.67099999999999</c:v>
                </c:pt>
                <c:pt idx="8597">
                  <c:v>215.72499999999999</c:v>
                </c:pt>
                <c:pt idx="8598">
                  <c:v>215.78200000000001</c:v>
                </c:pt>
                <c:pt idx="8599">
                  <c:v>215.83</c:v>
                </c:pt>
                <c:pt idx="8600">
                  <c:v>215.85300000000001</c:v>
                </c:pt>
                <c:pt idx="8601">
                  <c:v>215.863</c:v>
                </c:pt>
                <c:pt idx="8602">
                  <c:v>215.874</c:v>
                </c:pt>
                <c:pt idx="8603">
                  <c:v>215.88499999999999</c:v>
                </c:pt>
                <c:pt idx="8604">
                  <c:v>215.899</c:v>
                </c:pt>
                <c:pt idx="8605">
                  <c:v>215.917</c:v>
                </c:pt>
                <c:pt idx="8606">
                  <c:v>215.93799999999999</c:v>
                </c:pt>
                <c:pt idx="8607">
                  <c:v>215.958</c:v>
                </c:pt>
                <c:pt idx="8608">
                  <c:v>215.976</c:v>
                </c:pt>
                <c:pt idx="8609">
                  <c:v>215.994</c:v>
                </c:pt>
                <c:pt idx="8610">
                  <c:v>216.012</c:v>
                </c:pt>
                <c:pt idx="8611">
                  <c:v>216.03100000000001</c:v>
                </c:pt>
                <c:pt idx="8612">
                  <c:v>216.07499999999999</c:v>
                </c:pt>
                <c:pt idx="8613">
                  <c:v>216.13200000000001</c:v>
                </c:pt>
                <c:pt idx="8614">
                  <c:v>216.18899999999999</c:v>
                </c:pt>
                <c:pt idx="8615">
                  <c:v>216.214</c:v>
                </c:pt>
                <c:pt idx="8616">
                  <c:v>216.232</c:v>
                </c:pt>
                <c:pt idx="8617">
                  <c:v>216.245</c:v>
                </c:pt>
                <c:pt idx="8618">
                  <c:v>216.25800000000001</c:v>
                </c:pt>
                <c:pt idx="8619">
                  <c:v>216.274</c:v>
                </c:pt>
                <c:pt idx="8620">
                  <c:v>216.292</c:v>
                </c:pt>
                <c:pt idx="8621">
                  <c:v>216.31299999999999</c:v>
                </c:pt>
                <c:pt idx="8622">
                  <c:v>216.33099999999999</c:v>
                </c:pt>
                <c:pt idx="8623">
                  <c:v>216.34899999999999</c:v>
                </c:pt>
                <c:pt idx="8624">
                  <c:v>216.36799999999999</c:v>
                </c:pt>
                <c:pt idx="8625">
                  <c:v>216.387</c:v>
                </c:pt>
                <c:pt idx="8626">
                  <c:v>216.40899999999999</c:v>
                </c:pt>
                <c:pt idx="8627">
                  <c:v>216.45</c:v>
                </c:pt>
                <c:pt idx="8628">
                  <c:v>216.506</c:v>
                </c:pt>
                <c:pt idx="8629">
                  <c:v>216.56800000000001</c:v>
                </c:pt>
                <c:pt idx="8630">
                  <c:v>216.63399999999999</c:v>
                </c:pt>
                <c:pt idx="8631">
                  <c:v>216.69900000000001</c:v>
                </c:pt>
                <c:pt idx="8632">
                  <c:v>216.732</c:v>
                </c:pt>
                <c:pt idx="8633">
                  <c:v>216.74600000000001</c:v>
                </c:pt>
                <c:pt idx="8634">
                  <c:v>216.76</c:v>
                </c:pt>
                <c:pt idx="8635">
                  <c:v>216.774</c:v>
                </c:pt>
                <c:pt idx="8636">
                  <c:v>216.79</c:v>
                </c:pt>
                <c:pt idx="8637">
                  <c:v>216.792</c:v>
                </c:pt>
                <c:pt idx="8638">
                  <c:v>216.79499999999999</c:v>
                </c:pt>
                <c:pt idx="8639">
                  <c:v>216.798</c:v>
                </c:pt>
                <c:pt idx="8640">
                  <c:v>216.80099999999999</c:v>
                </c:pt>
                <c:pt idx="8641">
                  <c:v>216.803</c:v>
                </c:pt>
                <c:pt idx="8642">
                  <c:v>216.822</c:v>
                </c:pt>
                <c:pt idx="8643">
                  <c:v>216.839</c:v>
                </c:pt>
                <c:pt idx="8644">
                  <c:v>216.857</c:v>
                </c:pt>
                <c:pt idx="8645">
                  <c:v>216.88900000000001</c:v>
                </c:pt>
                <c:pt idx="8646">
                  <c:v>216.94499999999999</c:v>
                </c:pt>
                <c:pt idx="8647">
                  <c:v>217.02</c:v>
                </c:pt>
                <c:pt idx="8648">
                  <c:v>217.096</c:v>
                </c:pt>
                <c:pt idx="8649">
                  <c:v>217.16499999999999</c:v>
                </c:pt>
                <c:pt idx="8650">
                  <c:v>217.227</c:v>
                </c:pt>
                <c:pt idx="8651">
                  <c:v>217.274</c:v>
                </c:pt>
                <c:pt idx="8652">
                  <c:v>217.29900000000001</c:v>
                </c:pt>
                <c:pt idx="8653">
                  <c:v>217.31200000000001</c:v>
                </c:pt>
                <c:pt idx="8654">
                  <c:v>217.32300000000001</c:v>
                </c:pt>
                <c:pt idx="8655">
                  <c:v>217.33600000000001</c:v>
                </c:pt>
                <c:pt idx="8656">
                  <c:v>217.35300000000001</c:v>
                </c:pt>
                <c:pt idx="8657">
                  <c:v>217.37299999999999</c:v>
                </c:pt>
                <c:pt idx="8658">
                  <c:v>217.39099999999999</c:v>
                </c:pt>
                <c:pt idx="8659">
                  <c:v>217.40899999999999</c:v>
                </c:pt>
                <c:pt idx="8660">
                  <c:v>217.42699999999999</c:v>
                </c:pt>
                <c:pt idx="8661">
                  <c:v>217.44499999999999</c:v>
                </c:pt>
                <c:pt idx="8662">
                  <c:v>217.464</c:v>
                </c:pt>
                <c:pt idx="8663">
                  <c:v>217.49299999999999</c:v>
                </c:pt>
                <c:pt idx="8664">
                  <c:v>217.553</c:v>
                </c:pt>
                <c:pt idx="8665">
                  <c:v>217.631</c:v>
                </c:pt>
                <c:pt idx="8666">
                  <c:v>217.69499999999999</c:v>
                </c:pt>
                <c:pt idx="8667">
                  <c:v>217.738</c:v>
                </c:pt>
                <c:pt idx="8668">
                  <c:v>217.75299999999999</c:v>
                </c:pt>
                <c:pt idx="8669">
                  <c:v>217.76900000000001</c:v>
                </c:pt>
                <c:pt idx="8670">
                  <c:v>217.78299999999999</c:v>
                </c:pt>
                <c:pt idx="8671">
                  <c:v>217.8</c:v>
                </c:pt>
                <c:pt idx="8672">
                  <c:v>217.81899999999999</c:v>
                </c:pt>
                <c:pt idx="8673">
                  <c:v>217.83799999999999</c:v>
                </c:pt>
                <c:pt idx="8674">
                  <c:v>217.85599999999999</c:v>
                </c:pt>
                <c:pt idx="8675">
                  <c:v>217.87299999999999</c:v>
                </c:pt>
                <c:pt idx="8676">
                  <c:v>217.89099999999999</c:v>
                </c:pt>
                <c:pt idx="8677">
                  <c:v>217.90700000000001</c:v>
                </c:pt>
                <c:pt idx="8678">
                  <c:v>217.93</c:v>
                </c:pt>
                <c:pt idx="8679">
                  <c:v>217.982</c:v>
                </c:pt>
                <c:pt idx="8680">
                  <c:v>218.06399999999999</c:v>
                </c:pt>
                <c:pt idx="8681">
                  <c:v>218.126</c:v>
                </c:pt>
                <c:pt idx="8682">
                  <c:v>218.16200000000001</c:v>
                </c:pt>
                <c:pt idx="8683">
                  <c:v>218.17500000000001</c:v>
                </c:pt>
                <c:pt idx="8684">
                  <c:v>218.18299999999999</c:v>
                </c:pt>
                <c:pt idx="8685">
                  <c:v>218.197</c:v>
                </c:pt>
                <c:pt idx="8686">
                  <c:v>218.21899999999999</c:v>
                </c:pt>
                <c:pt idx="8687">
                  <c:v>218.251</c:v>
                </c:pt>
                <c:pt idx="8688">
                  <c:v>218.28</c:v>
                </c:pt>
                <c:pt idx="8689">
                  <c:v>218.30699999999999</c:v>
                </c:pt>
                <c:pt idx="8690">
                  <c:v>218.346</c:v>
                </c:pt>
                <c:pt idx="8691">
                  <c:v>218.39</c:v>
                </c:pt>
                <c:pt idx="8692">
                  <c:v>218.40600000000001</c:v>
                </c:pt>
                <c:pt idx="8693">
                  <c:v>218.411</c:v>
                </c:pt>
                <c:pt idx="8694">
                  <c:v>218.42099999999999</c:v>
                </c:pt>
                <c:pt idx="8695">
                  <c:v>218.43100000000001</c:v>
                </c:pt>
                <c:pt idx="8696">
                  <c:v>218.44300000000001</c:v>
                </c:pt>
                <c:pt idx="8697">
                  <c:v>218.45599999999999</c:v>
                </c:pt>
                <c:pt idx="8698">
                  <c:v>218.46899999999999</c:v>
                </c:pt>
                <c:pt idx="8699">
                  <c:v>218.482</c:v>
                </c:pt>
                <c:pt idx="8700">
                  <c:v>218.49700000000001</c:v>
                </c:pt>
                <c:pt idx="8701">
                  <c:v>218.53299999999999</c:v>
                </c:pt>
                <c:pt idx="8702">
                  <c:v>218.60400000000001</c:v>
                </c:pt>
                <c:pt idx="8703">
                  <c:v>218.66900000000001</c:v>
                </c:pt>
                <c:pt idx="8704">
                  <c:v>218.72300000000001</c:v>
                </c:pt>
                <c:pt idx="8705">
                  <c:v>218.78899999999999</c:v>
                </c:pt>
                <c:pt idx="8706">
                  <c:v>218.85900000000001</c:v>
                </c:pt>
                <c:pt idx="8707">
                  <c:v>218.93</c:v>
                </c:pt>
                <c:pt idx="8708">
                  <c:v>219.001</c:v>
                </c:pt>
                <c:pt idx="8709">
                  <c:v>219.02199999999999</c:v>
                </c:pt>
                <c:pt idx="8710">
                  <c:v>219.042</c:v>
                </c:pt>
                <c:pt idx="8711">
                  <c:v>219.053</c:v>
                </c:pt>
                <c:pt idx="8712">
                  <c:v>219.06100000000001</c:v>
                </c:pt>
                <c:pt idx="8713">
                  <c:v>219.072</c:v>
                </c:pt>
                <c:pt idx="8714">
                  <c:v>219.084</c:v>
                </c:pt>
                <c:pt idx="8715">
                  <c:v>219.09700000000001</c:v>
                </c:pt>
                <c:pt idx="8716">
                  <c:v>219.114</c:v>
                </c:pt>
                <c:pt idx="8717">
                  <c:v>219.13300000000001</c:v>
                </c:pt>
                <c:pt idx="8718">
                  <c:v>219.15199999999999</c:v>
                </c:pt>
                <c:pt idx="8719">
                  <c:v>219.16900000000001</c:v>
                </c:pt>
                <c:pt idx="8720">
                  <c:v>219.18799999999999</c:v>
                </c:pt>
                <c:pt idx="8721">
                  <c:v>219.20699999999999</c:v>
                </c:pt>
                <c:pt idx="8722">
                  <c:v>219.232</c:v>
                </c:pt>
                <c:pt idx="8723">
                  <c:v>219.279</c:v>
                </c:pt>
                <c:pt idx="8724">
                  <c:v>219.35599999999999</c:v>
                </c:pt>
                <c:pt idx="8725">
                  <c:v>219.43</c:v>
                </c:pt>
                <c:pt idx="8726">
                  <c:v>219.505</c:v>
                </c:pt>
                <c:pt idx="8727">
                  <c:v>219.58099999999999</c:v>
                </c:pt>
                <c:pt idx="8728">
                  <c:v>219.643</c:v>
                </c:pt>
                <c:pt idx="8729">
                  <c:v>219.661</c:v>
                </c:pt>
                <c:pt idx="8730">
                  <c:v>219.673</c:v>
                </c:pt>
                <c:pt idx="8731">
                  <c:v>219.678</c:v>
                </c:pt>
                <c:pt idx="8732">
                  <c:v>219.684</c:v>
                </c:pt>
                <c:pt idx="8733">
                  <c:v>219.69</c:v>
                </c:pt>
                <c:pt idx="8734">
                  <c:v>219.69800000000001</c:v>
                </c:pt>
                <c:pt idx="8735">
                  <c:v>219.71299999999999</c:v>
                </c:pt>
                <c:pt idx="8736">
                  <c:v>219.74700000000001</c:v>
                </c:pt>
                <c:pt idx="8737">
                  <c:v>219.78299999999999</c:v>
                </c:pt>
                <c:pt idx="8738">
                  <c:v>219.79400000000001</c:v>
                </c:pt>
                <c:pt idx="8739">
                  <c:v>219.80500000000001</c:v>
                </c:pt>
                <c:pt idx="8740">
                  <c:v>219.816</c:v>
                </c:pt>
                <c:pt idx="8741">
                  <c:v>219.828</c:v>
                </c:pt>
                <c:pt idx="8742">
                  <c:v>219.84200000000001</c:v>
                </c:pt>
                <c:pt idx="8743">
                  <c:v>219.85900000000001</c:v>
                </c:pt>
                <c:pt idx="8744">
                  <c:v>219.87700000000001</c:v>
                </c:pt>
                <c:pt idx="8745">
                  <c:v>219.89599999999999</c:v>
                </c:pt>
                <c:pt idx="8746">
                  <c:v>219.917</c:v>
                </c:pt>
                <c:pt idx="8747">
                  <c:v>219.93600000000001</c:v>
                </c:pt>
                <c:pt idx="8748">
                  <c:v>219.95400000000001</c:v>
                </c:pt>
                <c:pt idx="8749">
                  <c:v>219.971</c:v>
                </c:pt>
                <c:pt idx="8750">
                  <c:v>219.988</c:v>
                </c:pt>
                <c:pt idx="8751">
                  <c:v>220.005</c:v>
                </c:pt>
                <c:pt idx="8752">
                  <c:v>220.02099999999999</c:v>
                </c:pt>
                <c:pt idx="8753">
                  <c:v>220.041</c:v>
                </c:pt>
                <c:pt idx="8754">
                  <c:v>220.08</c:v>
                </c:pt>
                <c:pt idx="8755">
                  <c:v>220.15199999999999</c:v>
                </c:pt>
                <c:pt idx="8756">
                  <c:v>220.20699999999999</c:v>
                </c:pt>
                <c:pt idx="8757">
                  <c:v>220.21799999999999</c:v>
                </c:pt>
                <c:pt idx="8758">
                  <c:v>220.22499999999999</c:v>
                </c:pt>
                <c:pt idx="8759">
                  <c:v>220.23599999999999</c:v>
                </c:pt>
                <c:pt idx="8760">
                  <c:v>220.251</c:v>
                </c:pt>
                <c:pt idx="8761">
                  <c:v>220.268</c:v>
                </c:pt>
                <c:pt idx="8762">
                  <c:v>220.28700000000001</c:v>
                </c:pt>
                <c:pt idx="8763">
                  <c:v>220.304</c:v>
                </c:pt>
                <c:pt idx="8764">
                  <c:v>220.321</c:v>
                </c:pt>
                <c:pt idx="8765">
                  <c:v>220.339</c:v>
                </c:pt>
                <c:pt idx="8766">
                  <c:v>220.357</c:v>
                </c:pt>
                <c:pt idx="8767">
                  <c:v>220.386</c:v>
                </c:pt>
                <c:pt idx="8768">
                  <c:v>220.45099999999999</c:v>
                </c:pt>
                <c:pt idx="8769">
                  <c:v>220.524</c:v>
                </c:pt>
                <c:pt idx="8770">
                  <c:v>220.58799999999999</c:v>
                </c:pt>
                <c:pt idx="8771">
                  <c:v>220.64099999999999</c:v>
                </c:pt>
                <c:pt idx="8772">
                  <c:v>220.66300000000001</c:v>
                </c:pt>
                <c:pt idx="8773">
                  <c:v>220.672</c:v>
                </c:pt>
                <c:pt idx="8774">
                  <c:v>220.68299999999999</c:v>
                </c:pt>
                <c:pt idx="8775">
                  <c:v>220.69499999999999</c:v>
                </c:pt>
                <c:pt idx="8776">
                  <c:v>220.709</c:v>
                </c:pt>
                <c:pt idx="8777">
                  <c:v>220.727</c:v>
                </c:pt>
                <c:pt idx="8778">
                  <c:v>220.74600000000001</c:v>
                </c:pt>
                <c:pt idx="8779">
                  <c:v>220.76499999999999</c:v>
                </c:pt>
                <c:pt idx="8780">
                  <c:v>220.78200000000001</c:v>
                </c:pt>
                <c:pt idx="8781">
                  <c:v>220.79900000000001</c:v>
                </c:pt>
                <c:pt idx="8782">
                  <c:v>220.816</c:v>
                </c:pt>
                <c:pt idx="8783">
                  <c:v>220.83600000000001</c:v>
                </c:pt>
                <c:pt idx="8784">
                  <c:v>220.87200000000001</c:v>
                </c:pt>
                <c:pt idx="8785">
                  <c:v>220.94399999999999</c:v>
                </c:pt>
                <c:pt idx="8786">
                  <c:v>221.036</c:v>
                </c:pt>
                <c:pt idx="8787">
                  <c:v>221.113</c:v>
                </c:pt>
                <c:pt idx="8788">
                  <c:v>221.166</c:v>
                </c:pt>
                <c:pt idx="8789">
                  <c:v>221.185</c:v>
                </c:pt>
                <c:pt idx="8790">
                  <c:v>221.19499999999999</c:v>
                </c:pt>
                <c:pt idx="8791">
                  <c:v>221.20599999999999</c:v>
                </c:pt>
                <c:pt idx="8792">
                  <c:v>221.21799999999999</c:v>
                </c:pt>
                <c:pt idx="8793">
                  <c:v>221.23500000000001</c:v>
                </c:pt>
                <c:pt idx="8794">
                  <c:v>221.255</c:v>
                </c:pt>
                <c:pt idx="8795">
                  <c:v>221.274</c:v>
                </c:pt>
                <c:pt idx="8796">
                  <c:v>221.29499999999999</c:v>
                </c:pt>
                <c:pt idx="8797">
                  <c:v>221.31399999999999</c:v>
                </c:pt>
                <c:pt idx="8798">
                  <c:v>221.334</c:v>
                </c:pt>
                <c:pt idx="8799">
                  <c:v>221.35400000000001</c:v>
                </c:pt>
                <c:pt idx="8800">
                  <c:v>221.38800000000001</c:v>
                </c:pt>
                <c:pt idx="8801">
                  <c:v>221.452</c:v>
                </c:pt>
                <c:pt idx="8802">
                  <c:v>221.535</c:v>
                </c:pt>
                <c:pt idx="8803">
                  <c:v>221.61600000000001</c:v>
                </c:pt>
                <c:pt idx="8804">
                  <c:v>221.648</c:v>
                </c:pt>
                <c:pt idx="8805">
                  <c:v>221.66300000000001</c:v>
                </c:pt>
                <c:pt idx="8806">
                  <c:v>221.67400000000001</c:v>
                </c:pt>
                <c:pt idx="8807">
                  <c:v>221.68600000000001</c:v>
                </c:pt>
                <c:pt idx="8808">
                  <c:v>221.7</c:v>
                </c:pt>
                <c:pt idx="8809">
                  <c:v>221.71700000000001</c:v>
                </c:pt>
                <c:pt idx="8810">
                  <c:v>221.73699999999999</c:v>
                </c:pt>
                <c:pt idx="8811">
                  <c:v>221.75700000000001</c:v>
                </c:pt>
                <c:pt idx="8812">
                  <c:v>221.77799999999999</c:v>
                </c:pt>
                <c:pt idx="8813">
                  <c:v>221.797</c:v>
                </c:pt>
                <c:pt idx="8814">
                  <c:v>221.815</c:v>
                </c:pt>
                <c:pt idx="8815">
                  <c:v>221.833</c:v>
                </c:pt>
                <c:pt idx="8816">
                  <c:v>221.851</c:v>
                </c:pt>
                <c:pt idx="8817">
                  <c:v>221.869</c:v>
                </c:pt>
                <c:pt idx="8818">
                  <c:v>221.88499999999999</c:v>
                </c:pt>
                <c:pt idx="8819">
                  <c:v>221.899</c:v>
                </c:pt>
                <c:pt idx="8820">
                  <c:v>221.91399999999999</c:v>
                </c:pt>
                <c:pt idx="8821">
                  <c:v>221.93</c:v>
                </c:pt>
                <c:pt idx="8822">
                  <c:v>221.95599999999999</c:v>
                </c:pt>
                <c:pt idx="8823">
                  <c:v>221.98400000000001</c:v>
                </c:pt>
                <c:pt idx="8824">
                  <c:v>222</c:v>
                </c:pt>
                <c:pt idx="8825">
                  <c:v>222.012</c:v>
                </c:pt>
                <c:pt idx="8826">
                  <c:v>222.024</c:v>
                </c:pt>
                <c:pt idx="8827">
                  <c:v>222.04</c:v>
                </c:pt>
                <c:pt idx="8828">
                  <c:v>222.059</c:v>
                </c:pt>
                <c:pt idx="8829">
                  <c:v>222.07900000000001</c:v>
                </c:pt>
                <c:pt idx="8830">
                  <c:v>222.09899999999999</c:v>
                </c:pt>
                <c:pt idx="8831">
                  <c:v>222.11799999999999</c:v>
                </c:pt>
                <c:pt idx="8832">
                  <c:v>222.137</c:v>
                </c:pt>
                <c:pt idx="8833">
                  <c:v>222.15600000000001</c:v>
                </c:pt>
                <c:pt idx="8834">
                  <c:v>222.17500000000001</c:v>
                </c:pt>
                <c:pt idx="8835">
                  <c:v>222.20699999999999</c:v>
                </c:pt>
                <c:pt idx="8836">
                  <c:v>222.24100000000001</c:v>
                </c:pt>
                <c:pt idx="8837">
                  <c:v>222.26</c:v>
                </c:pt>
                <c:pt idx="8838">
                  <c:v>222.26900000000001</c:v>
                </c:pt>
                <c:pt idx="8839">
                  <c:v>222.27799999999999</c:v>
                </c:pt>
                <c:pt idx="8840">
                  <c:v>222.28899999999999</c:v>
                </c:pt>
                <c:pt idx="8841">
                  <c:v>222.303</c:v>
                </c:pt>
                <c:pt idx="8842">
                  <c:v>222.321</c:v>
                </c:pt>
                <c:pt idx="8843">
                  <c:v>222.34</c:v>
                </c:pt>
                <c:pt idx="8844">
                  <c:v>222.36</c:v>
                </c:pt>
                <c:pt idx="8845">
                  <c:v>222.38</c:v>
                </c:pt>
                <c:pt idx="8846">
                  <c:v>222.398</c:v>
                </c:pt>
                <c:pt idx="8847">
                  <c:v>222.417</c:v>
                </c:pt>
                <c:pt idx="8848">
                  <c:v>222.434</c:v>
                </c:pt>
                <c:pt idx="8849">
                  <c:v>222.453</c:v>
                </c:pt>
                <c:pt idx="8850">
                  <c:v>222.489</c:v>
                </c:pt>
                <c:pt idx="8851">
                  <c:v>222.542</c:v>
                </c:pt>
                <c:pt idx="8852">
                  <c:v>222.59899999999999</c:v>
                </c:pt>
                <c:pt idx="8853">
                  <c:v>222.62</c:v>
                </c:pt>
                <c:pt idx="8854">
                  <c:v>222.62700000000001</c:v>
                </c:pt>
                <c:pt idx="8855">
                  <c:v>222.63399999999999</c:v>
                </c:pt>
                <c:pt idx="8856">
                  <c:v>222.643</c:v>
                </c:pt>
                <c:pt idx="8857">
                  <c:v>222.65199999999999</c:v>
                </c:pt>
                <c:pt idx="8858">
                  <c:v>222.66499999999999</c:v>
                </c:pt>
                <c:pt idx="8859">
                  <c:v>222.679</c:v>
                </c:pt>
                <c:pt idx="8860">
                  <c:v>222.69300000000001</c:v>
                </c:pt>
                <c:pt idx="8861">
                  <c:v>222.708</c:v>
                </c:pt>
                <c:pt idx="8862">
                  <c:v>222.726</c:v>
                </c:pt>
                <c:pt idx="8863">
                  <c:v>222.745</c:v>
                </c:pt>
                <c:pt idx="8864">
                  <c:v>222.76499999999999</c:v>
                </c:pt>
                <c:pt idx="8865">
                  <c:v>222.785</c:v>
                </c:pt>
                <c:pt idx="8866">
                  <c:v>222.804</c:v>
                </c:pt>
                <c:pt idx="8867">
                  <c:v>222.82300000000001</c:v>
                </c:pt>
                <c:pt idx="8868">
                  <c:v>222.84200000000001</c:v>
                </c:pt>
                <c:pt idx="8869">
                  <c:v>222.86</c:v>
                </c:pt>
                <c:pt idx="8870">
                  <c:v>222.87799999999999</c:v>
                </c:pt>
                <c:pt idx="8871">
                  <c:v>222.904</c:v>
                </c:pt>
                <c:pt idx="8872">
                  <c:v>222.94300000000001</c:v>
                </c:pt>
                <c:pt idx="8873">
                  <c:v>222.96700000000001</c:v>
                </c:pt>
                <c:pt idx="8874">
                  <c:v>222.98500000000001</c:v>
                </c:pt>
                <c:pt idx="8875">
                  <c:v>222.999</c:v>
                </c:pt>
                <c:pt idx="8876">
                  <c:v>223.012</c:v>
                </c:pt>
                <c:pt idx="8877">
                  <c:v>223.03</c:v>
                </c:pt>
                <c:pt idx="8878">
                  <c:v>223.05</c:v>
                </c:pt>
                <c:pt idx="8879">
                  <c:v>223.06899999999999</c:v>
                </c:pt>
                <c:pt idx="8880">
                  <c:v>223.08799999999999</c:v>
                </c:pt>
                <c:pt idx="8881">
                  <c:v>223.10599999999999</c:v>
                </c:pt>
                <c:pt idx="8882">
                  <c:v>223.124</c:v>
                </c:pt>
                <c:pt idx="8883">
                  <c:v>223.142</c:v>
                </c:pt>
                <c:pt idx="8884">
                  <c:v>223.16200000000001</c:v>
                </c:pt>
                <c:pt idx="8885">
                  <c:v>223.20099999999999</c:v>
                </c:pt>
                <c:pt idx="8886">
                  <c:v>223.255</c:v>
                </c:pt>
                <c:pt idx="8887">
                  <c:v>223.316</c:v>
                </c:pt>
                <c:pt idx="8888">
                  <c:v>223.38200000000001</c:v>
                </c:pt>
                <c:pt idx="8889">
                  <c:v>223.44800000000001</c:v>
                </c:pt>
                <c:pt idx="8890">
                  <c:v>223.51499999999999</c:v>
                </c:pt>
                <c:pt idx="8891">
                  <c:v>223.59200000000001</c:v>
                </c:pt>
                <c:pt idx="8892">
                  <c:v>223.67099999999999</c:v>
                </c:pt>
                <c:pt idx="8893">
                  <c:v>223.74199999999999</c:v>
                </c:pt>
                <c:pt idx="8894">
                  <c:v>223.81100000000001</c:v>
                </c:pt>
                <c:pt idx="8895">
                  <c:v>223.876</c:v>
                </c:pt>
                <c:pt idx="8896">
                  <c:v>223.93199999999999</c:v>
                </c:pt>
                <c:pt idx="8897">
                  <c:v>223.97200000000001</c:v>
                </c:pt>
                <c:pt idx="8898">
                  <c:v>224.011</c:v>
                </c:pt>
                <c:pt idx="8899">
                  <c:v>224.05500000000001</c:v>
                </c:pt>
                <c:pt idx="8900">
                  <c:v>224.09299999999999</c:v>
                </c:pt>
                <c:pt idx="8901">
                  <c:v>224.10400000000001</c:v>
                </c:pt>
                <c:pt idx="8902">
                  <c:v>224.10499999999999</c:v>
                </c:pt>
                <c:pt idx="8903">
                  <c:v>224.11</c:v>
                </c:pt>
                <c:pt idx="8904">
                  <c:v>224.11699999999999</c:v>
                </c:pt>
                <c:pt idx="8905">
                  <c:v>224.125</c:v>
                </c:pt>
                <c:pt idx="8906">
                  <c:v>224.13499999999999</c:v>
                </c:pt>
                <c:pt idx="8907">
                  <c:v>224.14699999999999</c:v>
                </c:pt>
                <c:pt idx="8908">
                  <c:v>224.16</c:v>
                </c:pt>
                <c:pt idx="8909">
                  <c:v>224.17500000000001</c:v>
                </c:pt>
                <c:pt idx="8910">
                  <c:v>224.191</c:v>
                </c:pt>
                <c:pt idx="8911">
                  <c:v>224.209</c:v>
                </c:pt>
                <c:pt idx="8912">
                  <c:v>224.22800000000001</c:v>
                </c:pt>
                <c:pt idx="8913">
                  <c:v>224.245</c:v>
                </c:pt>
                <c:pt idx="8914">
                  <c:v>224.262</c:v>
                </c:pt>
                <c:pt idx="8915">
                  <c:v>224.28</c:v>
                </c:pt>
                <c:pt idx="8916">
                  <c:v>224.29900000000001</c:v>
                </c:pt>
                <c:pt idx="8917">
                  <c:v>224.322</c:v>
                </c:pt>
                <c:pt idx="8918">
                  <c:v>224.34800000000001</c:v>
                </c:pt>
                <c:pt idx="8919">
                  <c:v>224.37200000000001</c:v>
                </c:pt>
                <c:pt idx="8920">
                  <c:v>224.39</c:v>
                </c:pt>
                <c:pt idx="8921">
                  <c:v>224.40600000000001</c:v>
                </c:pt>
                <c:pt idx="8922">
                  <c:v>224.423</c:v>
                </c:pt>
                <c:pt idx="8923">
                  <c:v>224.441</c:v>
                </c:pt>
                <c:pt idx="8924">
                  <c:v>224.46100000000001</c:v>
                </c:pt>
                <c:pt idx="8925">
                  <c:v>224.48099999999999</c:v>
                </c:pt>
                <c:pt idx="8926">
                  <c:v>224.499</c:v>
                </c:pt>
                <c:pt idx="8927">
                  <c:v>224.518</c:v>
                </c:pt>
                <c:pt idx="8928">
                  <c:v>224.535</c:v>
                </c:pt>
                <c:pt idx="8929">
                  <c:v>224.55199999999999</c:v>
                </c:pt>
                <c:pt idx="8930">
                  <c:v>224.56899999999999</c:v>
                </c:pt>
                <c:pt idx="8931">
                  <c:v>224.584</c:v>
                </c:pt>
                <c:pt idx="8932">
                  <c:v>224.602</c:v>
                </c:pt>
                <c:pt idx="8933">
                  <c:v>224.63399999999999</c:v>
                </c:pt>
                <c:pt idx="8934">
                  <c:v>224.67699999999999</c:v>
                </c:pt>
                <c:pt idx="8935">
                  <c:v>224.72900000000001</c:v>
                </c:pt>
                <c:pt idx="8936">
                  <c:v>224.761</c:v>
                </c:pt>
                <c:pt idx="8937">
                  <c:v>224.77799999999999</c:v>
                </c:pt>
                <c:pt idx="8938">
                  <c:v>224.78899999999999</c:v>
                </c:pt>
                <c:pt idx="8939">
                  <c:v>224.798</c:v>
                </c:pt>
                <c:pt idx="8940">
                  <c:v>224.80699999999999</c:v>
                </c:pt>
                <c:pt idx="8941">
                  <c:v>224.81700000000001</c:v>
                </c:pt>
                <c:pt idx="8942">
                  <c:v>224.82900000000001</c:v>
                </c:pt>
                <c:pt idx="8943">
                  <c:v>224.84200000000001</c:v>
                </c:pt>
                <c:pt idx="8944">
                  <c:v>224.85499999999999</c:v>
                </c:pt>
                <c:pt idx="8945">
                  <c:v>224.86600000000001</c:v>
                </c:pt>
                <c:pt idx="8946">
                  <c:v>224.87799999999999</c:v>
                </c:pt>
                <c:pt idx="8947">
                  <c:v>224.88900000000001</c:v>
                </c:pt>
                <c:pt idx="8948">
                  <c:v>224.9</c:v>
                </c:pt>
                <c:pt idx="8949">
                  <c:v>224.91200000000001</c:v>
                </c:pt>
                <c:pt idx="8950">
                  <c:v>224.92400000000001</c:v>
                </c:pt>
                <c:pt idx="8951">
                  <c:v>224.935</c:v>
                </c:pt>
                <c:pt idx="8952">
                  <c:v>224.94800000000001</c:v>
                </c:pt>
                <c:pt idx="8953">
                  <c:v>224.96100000000001</c:v>
                </c:pt>
                <c:pt idx="8954">
                  <c:v>224.97399999999999</c:v>
                </c:pt>
                <c:pt idx="8955">
                  <c:v>224.988</c:v>
                </c:pt>
                <c:pt idx="8956">
                  <c:v>225.001</c:v>
                </c:pt>
                <c:pt idx="8957">
                  <c:v>225.01599999999999</c:v>
                </c:pt>
                <c:pt idx="8958">
                  <c:v>225.03299999999999</c:v>
                </c:pt>
                <c:pt idx="8959">
                  <c:v>225.05199999999999</c:v>
                </c:pt>
                <c:pt idx="8960">
                  <c:v>225.07300000000001</c:v>
                </c:pt>
                <c:pt idx="8961">
                  <c:v>225.09299999999999</c:v>
                </c:pt>
                <c:pt idx="8962">
                  <c:v>225.11199999999999</c:v>
                </c:pt>
                <c:pt idx="8963">
                  <c:v>225.131</c:v>
                </c:pt>
                <c:pt idx="8964">
                  <c:v>225.15</c:v>
                </c:pt>
                <c:pt idx="8965">
                  <c:v>225.16800000000001</c:v>
                </c:pt>
                <c:pt idx="8966">
                  <c:v>225.19</c:v>
                </c:pt>
                <c:pt idx="8967">
                  <c:v>225.22200000000001</c:v>
                </c:pt>
                <c:pt idx="8968">
                  <c:v>225.24799999999999</c:v>
                </c:pt>
                <c:pt idx="8969">
                  <c:v>225.28800000000001</c:v>
                </c:pt>
                <c:pt idx="8970">
                  <c:v>225.316</c:v>
                </c:pt>
                <c:pt idx="8971">
                  <c:v>225.33099999999999</c:v>
                </c:pt>
                <c:pt idx="8972">
                  <c:v>225.345</c:v>
                </c:pt>
                <c:pt idx="8973">
                  <c:v>225.36</c:v>
                </c:pt>
                <c:pt idx="8974">
                  <c:v>225.37700000000001</c:v>
                </c:pt>
                <c:pt idx="8975">
                  <c:v>225.39500000000001</c:v>
                </c:pt>
                <c:pt idx="8976">
                  <c:v>225.41200000000001</c:v>
                </c:pt>
                <c:pt idx="8977">
                  <c:v>225.428</c:v>
                </c:pt>
                <c:pt idx="8978">
                  <c:v>225.44399999999999</c:v>
                </c:pt>
                <c:pt idx="8979">
                  <c:v>225.46100000000001</c:v>
                </c:pt>
                <c:pt idx="8980">
                  <c:v>225.48</c:v>
                </c:pt>
                <c:pt idx="8981">
                  <c:v>225.501</c:v>
                </c:pt>
                <c:pt idx="8982">
                  <c:v>225.52199999999999</c:v>
                </c:pt>
                <c:pt idx="8983">
                  <c:v>225.54300000000001</c:v>
                </c:pt>
                <c:pt idx="8984">
                  <c:v>225.56100000000001</c:v>
                </c:pt>
                <c:pt idx="8985">
                  <c:v>225.57900000000001</c:v>
                </c:pt>
                <c:pt idx="8986">
                  <c:v>225.59700000000001</c:v>
                </c:pt>
                <c:pt idx="8987">
                  <c:v>225.61500000000001</c:v>
                </c:pt>
                <c:pt idx="8988">
                  <c:v>225.63399999999999</c:v>
                </c:pt>
                <c:pt idx="8989">
                  <c:v>225.65100000000001</c:v>
                </c:pt>
                <c:pt idx="8990">
                  <c:v>225.67</c:v>
                </c:pt>
                <c:pt idx="8991">
                  <c:v>225.69499999999999</c:v>
                </c:pt>
                <c:pt idx="8992">
                  <c:v>225.72900000000001</c:v>
                </c:pt>
                <c:pt idx="8993">
                  <c:v>225.78399999999999</c:v>
                </c:pt>
                <c:pt idx="8994">
                  <c:v>225.846</c:v>
                </c:pt>
                <c:pt idx="8995">
                  <c:v>225.87899999999999</c:v>
                </c:pt>
                <c:pt idx="8996">
                  <c:v>225.9</c:v>
                </c:pt>
                <c:pt idx="8997">
                  <c:v>225.90899999999999</c:v>
                </c:pt>
                <c:pt idx="8998">
                  <c:v>225.917</c:v>
                </c:pt>
                <c:pt idx="8999">
                  <c:v>225.92699999999999</c:v>
                </c:pt>
                <c:pt idx="9000">
                  <c:v>225.93899999999999</c:v>
                </c:pt>
                <c:pt idx="9001">
                  <c:v>225.95500000000001</c:v>
                </c:pt>
                <c:pt idx="9002">
                  <c:v>225.97399999999999</c:v>
                </c:pt>
                <c:pt idx="9003">
                  <c:v>225.995</c:v>
                </c:pt>
                <c:pt idx="9004">
                  <c:v>226.017</c:v>
                </c:pt>
                <c:pt idx="9005">
                  <c:v>226.036</c:v>
                </c:pt>
                <c:pt idx="9006">
                  <c:v>226.05600000000001</c:v>
                </c:pt>
                <c:pt idx="9007">
                  <c:v>226.07499999999999</c:v>
                </c:pt>
                <c:pt idx="9008">
                  <c:v>226.107</c:v>
                </c:pt>
                <c:pt idx="9009">
                  <c:v>226.16</c:v>
                </c:pt>
                <c:pt idx="9010">
                  <c:v>226.209</c:v>
                </c:pt>
                <c:pt idx="9011">
                  <c:v>226.23599999999999</c:v>
                </c:pt>
                <c:pt idx="9012">
                  <c:v>226.249</c:v>
                </c:pt>
                <c:pt idx="9013">
                  <c:v>226.261</c:v>
                </c:pt>
                <c:pt idx="9014">
                  <c:v>226.273</c:v>
                </c:pt>
                <c:pt idx="9015">
                  <c:v>226.28700000000001</c:v>
                </c:pt>
                <c:pt idx="9016">
                  <c:v>226.30199999999999</c:v>
                </c:pt>
                <c:pt idx="9017">
                  <c:v>226.32</c:v>
                </c:pt>
                <c:pt idx="9018">
                  <c:v>226.339</c:v>
                </c:pt>
                <c:pt idx="9019">
                  <c:v>226.35900000000001</c:v>
                </c:pt>
                <c:pt idx="9020">
                  <c:v>226.38</c:v>
                </c:pt>
                <c:pt idx="9021">
                  <c:v>226.399</c:v>
                </c:pt>
                <c:pt idx="9022">
                  <c:v>226.416</c:v>
                </c:pt>
                <c:pt idx="9023">
                  <c:v>226.43299999999999</c:v>
                </c:pt>
                <c:pt idx="9024">
                  <c:v>226.45</c:v>
                </c:pt>
                <c:pt idx="9025">
                  <c:v>226.46600000000001</c:v>
                </c:pt>
                <c:pt idx="9026">
                  <c:v>226.48699999999999</c:v>
                </c:pt>
                <c:pt idx="9027">
                  <c:v>226.53899999999999</c:v>
                </c:pt>
                <c:pt idx="9028">
                  <c:v>226.61</c:v>
                </c:pt>
                <c:pt idx="9029">
                  <c:v>226.62799999999999</c:v>
                </c:pt>
                <c:pt idx="9030">
                  <c:v>226.62899999999999</c:v>
                </c:pt>
                <c:pt idx="9031">
                  <c:v>226.637</c:v>
                </c:pt>
                <c:pt idx="9032">
                  <c:v>226.64599999999999</c:v>
                </c:pt>
                <c:pt idx="9033">
                  <c:v>226.65799999999999</c:v>
                </c:pt>
                <c:pt idx="9034">
                  <c:v>226.678</c:v>
                </c:pt>
                <c:pt idx="9035">
                  <c:v>226.71199999999999</c:v>
                </c:pt>
                <c:pt idx="9036">
                  <c:v>226.76400000000001</c:v>
                </c:pt>
                <c:pt idx="9037">
                  <c:v>226.82300000000001</c:v>
                </c:pt>
                <c:pt idx="9038">
                  <c:v>226.88300000000001</c:v>
                </c:pt>
                <c:pt idx="9039">
                  <c:v>226.94399999999999</c:v>
                </c:pt>
                <c:pt idx="9040">
                  <c:v>226.98400000000001</c:v>
                </c:pt>
                <c:pt idx="9041">
                  <c:v>226.99700000000001</c:v>
                </c:pt>
                <c:pt idx="9042">
                  <c:v>227</c:v>
                </c:pt>
                <c:pt idx="9043">
                  <c:v>227.00700000000001</c:v>
                </c:pt>
                <c:pt idx="9044">
                  <c:v>227.01599999999999</c:v>
                </c:pt>
                <c:pt idx="9045">
                  <c:v>227.02600000000001</c:v>
                </c:pt>
                <c:pt idx="9046">
                  <c:v>227.04</c:v>
                </c:pt>
                <c:pt idx="9047">
                  <c:v>227.05699999999999</c:v>
                </c:pt>
                <c:pt idx="9048">
                  <c:v>227.07599999999999</c:v>
                </c:pt>
                <c:pt idx="9049">
                  <c:v>227.09399999999999</c:v>
                </c:pt>
                <c:pt idx="9050">
                  <c:v>227.10900000000001</c:v>
                </c:pt>
                <c:pt idx="9051">
                  <c:v>227.126</c:v>
                </c:pt>
                <c:pt idx="9052">
                  <c:v>227.14500000000001</c:v>
                </c:pt>
                <c:pt idx="9053">
                  <c:v>227.161</c:v>
                </c:pt>
                <c:pt idx="9054">
                  <c:v>227.18</c:v>
                </c:pt>
                <c:pt idx="9055">
                  <c:v>227.22499999999999</c:v>
                </c:pt>
                <c:pt idx="9056">
                  <c:v>227.30199999999999</c:v>
                </c:pt>
                <c:pt idx="9057">
                  <c:v>227.363</c:v>
                </c:pt>
                <c:pt idx="9058">
                  <c:v>227.364</c:v>
                </c:pt>
                <c:pt idx="9059">
                  <c:v>227.376</c:v>
                </c:pt>
                <c:pt idx="9060">
                  <c:v>227.387</c:v>
                </c:pt>
                <c:pt idx="9061">
                  <c:v>227.399</c:v>
                </c:pt>
                <c:pt idx="9062">
                  <c:v>227.41200000000001</c:v>
                </c:pt>
                <c:pt idx="9063">
                  <c:v>227.429</c:v>
                </c:pt>
                <c:pt idx="9064">
                  <c:v>227.44800000000001</c:v>
                </c:pt>
                <c:pt idx="9065">
                  <c:v>227.46600000000001</c:v>
                </c:pt>
                <c:pt idx="9066">
                  <c:v>227.482</c:v>
                </c:pt>
                <c:pt idx="9067">
                  <c:v>227.499</c:v>
                </c:pt>
                <c:pt idx="9068">
                  <c:v>227.51499999999999</c:v>
                </c:pt>
                <c:pt idx="9069">
                  <c:v>227.53100000000001</c:v>
                </c:pt>
                <c:pt idx="9070">
                  <c:v>227.548</c:v>
                </c:pt>
                <c:pt idx="9071">
                  <c:v>227.58099999999999</c:v>
                </c:pt>
                <c:pt idx="9072">
                  <c:v>227.64500000000001</c:v>
                </c:pt>
                <c:pt idx="9073">
                  <c:v>227.72200000000001</c:v>
                </c:pt>
                <c:pt idx="9074">
                  <c:v>227.76400000000001</c:v>
                </c:pt>
                <c:pt idx="9075">
                  <c:v>227.779</c:v>
                </c:pt>
                <c:pt idx="9076">
                  <c:v>227.791</c:v>
                </c:pt>
                <c:pt idx="9077">
                  <c:v>227.804</c:v>
                </c:pt>
                <c:pt idx="9078">
                  <c:v>227.82</c:v>
                </c:pt>
                <c:pt idx="9079">
                  <c:v>227.839</c:v>
                </c:pt>
                <c:pt idx="9080">
                  <c:v>227.85900000000001</c:v>
                </c:pt>
                <c:pt idx="9081">
                  <c:v>227.87799999999999</c:v>
                </c:pt>
                <c:pt idx="9082">
                  <c:v>227.89500000000001</c:v>
                </c:pt>
                <c:pt idx="9083">
                  <c:v>227.91200000000001</c:v>
                </c:pt>
                <c:pt idx="9084">
                  <c:v>227.93199999999999</c:v>
                </c:pt>
                <c:pt idx="9085">
                  <c:v>227.95099999999999</c:v>
                </c:pt>
                <c:pt idx="9086">
                  <c:v>227.982</c:v>
                </c:pt>
                <c:pt idx="9087">
                  <c:v>228.04900000000001</c:v>
                </c:pt>
                <c:pt idx="9088">
                  <c:v>228.13</c:v>
                </c:pt>
                <c:pt idx="9089">
                  <c:v>228.20599999999999</c:v>
                </c:pt>
                <c:pt idx="9090">
                  <c:v>228.24199999999999</c:v>
                </c:pt>
                <c:pt idx="9091">
                  <c:v>228.25700000000001</c:v>
                </c:pt>
                <c:pt idx="9092">
                  <c:v>228.268</c:v>
                </c:pt>
                <c:pt idx="9093">
                  <c:v>228.28100000000001</c:v>
                </c:pt>
                <c:pt idx="9094">
                  <c:v>228.297</c:v>
                </c:pt>
                <c:pt idx="9095">
                  <c:v>228.316</c:v>
                </c:pt>
                <c:pt idx="9096">
                  <c:v>228.33500000000001</c:v>
                </c:pt>
                <c:pt idx="9097">
                  <c:v>228.352</c:v>
                </c:pt>
                <c:pt idx="9098">
                  <c:v>228.369</c:v>
                </c:pt>
                <c:pt idx="9099">
                  <c:v>228.386</c:v>
                </c:pt>
                <c:pt idx="9100">
                  <c:v>228.40199999999999</c:v>
                </c:pt>
                <c:pt idx="9101">
                  <c:v>228.41900000000001</c:v>
                </c:pt>
                <c:pt idx="9102">
                  <c:v>228.43799999999999</c:v>
                </c:pt>
                <c:pt idx="9103">
                  <c:v>228.45699999999999</c:v>
                </c:pt>
                <c:pt idx="9104">
                  <c:v>228.47499999999999</c:v>
                </c:pt>
                <c:pt idx="9105">
                  <c:v>228.49299999999999</c:v>
                </c:pt>
                <c:pt idx="9106">
                  <c:v>228.51</c:v>
                </c:pt>
                <c:pt idx="9107">
                  <c:v>228.529</c:v>
                </c:pt>
                <c:pt idx="9108">
                  <c:v>228.56399999999999</c:v>
                </c:pt>
                <c:pt idx="9109">
                  <c:v>228.631</c:v>
                </c:pt>
                <c:pt idx="9110">
                  <c:v>228.71799999999999</c:v>
                </c:pt>
                <c:pt idx="9111">
                  <c:v>228.8</c:v>
                </c:pt>
                <c:pt idx="9112">
                  <c:v>228.88800000000001</c:v>
                </c:pt>
                <c:pt idx="9113">
                  <c:v>228.96799999999999</c:v>
                </c:pt>
                <c:pt idx="9114">
                  <c:v>229.001</c:v>
                </c:pt>
                <c:pt idx="9115">
                  <c:v>229.02699999999999</c:v>
                </c:pt>
                <c:pt idx="9116">
                  <c:v>229.03200000000001</c:v>
                </c:pt>
                <c:pt idx="9117">
                  <c:v>229.041</c:v>
                </c:pt>
                <c:pt idx="9118">
                  <c:v>229.053</c:v>
                </c:pt>
                <c:pt idx="9119">
                  <c:v>229.066</c:v>
                </c:pt>
                <c:pt idx="9120">
                  <c:v>229.08</c:v>
                </c:pt>
                <c:pt idx="9121">
                  <c:v>229.09399999999999</c:v>
                </c:pt>
                <c:pt idx="9122">
                  <c:v>229.11</c:v>
                </c:pt>
                <c:pt idx="9123">
                  <c:v>229.12799999999999</c:v>
                </c:pt>
                <c:pt idx="9124">
                  <c:v>229.14699999999999</c:v>
                </c:pt>
                <c:pt idx="9125">
                  <c:v>229.167</c:v>
                </c:pt>
                <c:pt idx="9126">
                  <c:v>229.18600000000001</c:v>
                </c:pt>
                <c:pt idx="9127">
                  <c:v>229.20500000000001</c:v>
                </c:pt>
                <c:pt idx="9128">
                  <c:v>229.22499999999999</c:v>
                </c:pt>
                <c:pt idx="9129">
                  <c:v>229.24299999999999</c:v>
                </c:pt>
                <c:pt idx="9130">
                  <c:v>229.262</c:v>
                </c:pt>
                <c:pt idx="9131">
                  <c:v>229.28200000000001</c:v>
                </c:pt>
                <c:pt idx="9132">
                  <c:v>229.309</c:v>
                </c:pt>
                <c:pt idx="9133">
                  <c:v>229.358</c:v>
                </c:pt>
                <c:pt idx="9134">
                  <c:v>229.42500000000001</c:v>
                </c:pt>
                <c:pt idx="9135">
                  <c:v>229.49100000000001</c:v>
                </c:pt>
                <c:pt idx="9136">
                  <c:v>229.553</c:v>
                </c:pt>
                <c:pt idx="9137">
                  <c:v>229.61600000000001</c:v>
                </c:pt>
                <c:pt idx="9138">
                  <c:v>229.68</c:v>
                </c:pt>
                <c:pt idx="9139">
                  <c:v>229.73</c:v>
                </c:pt>
                <c:pt idx="9140">
                  <c:v>229.751</c:v>
                </c:pt>
                <c:pt idx="9141">
                  <c:v>229.751</c:v>
                </c:pt>
                <c:pt idx="9142">
                  <c:v>229.75200000000001</c:v>
                </c:pt>
                <c:pt idx="9143">
                  <c:v>229.761</c:v>
                </c:pt>
                <c:pt idx="9144">
                  <c:v>229.77199999999999</c:v>
                </c:pt>
                <c:pt idx="9145">
                  <c:v>229.78</c:v>
                </c:pt>
                <c:pt idx="9146">
                  <c:v>229.786</c:v>
                </c:pt>
                <c:pt idx="9147">
                  <c:v>229.798</c:v>
                </c:pt>
                <c:pt idx="9148">
                  <c:v>229.81800000000001</c:v>
                </c:pt>
                <c:pt idx="9149">
                  <c:v>229.85599999999999</c:v>
                </c:pt>
                <c:pt idx="9150">
                  <c:v>229.90799999999999</c:v>
                </c:pt>
                <c:pt idx="9151">
                  <c:v>229.959</c:v>
                </c:pt>
                <c:pt idx="9152">
                  <c:v>229.99700000000001</c:v>
                </c:pt>
                <c:pt idx="9153">
                  <c:v>230.00899999999999</c:v>
                </c:pt>
                <c:pt idx="9154">
                  <c:v>230.02199999999999</c:v>
                </c:pt>
                <c:pt idx="9155">
                  <c:v>230.036</c:v>
                </c:pt>
                <c:pt idx="9156">
                  <c:v>230.05199999999999</c:v>
                </c:pt>
                <c:pt idx="9157">
                  <c:v>230.071</c:v>
                </c:pt>
                <c:pt idx="9158">
                  <c:v>230.09200000000001</c:v>
                </c:pt>
                <c:pt idx="9159">
                  <c:v>230.11199999999999</c:v>
                </c:pt>
                <c:pt idx="9160">
                  <c:v>230.13</c:v>
                </c:pt>
                <c:pt idx="9161">
                  <c:v>230.148</c:v>
                </c:pt>
                <c:pt idx="9162">
                  <c:v>230.166</c:v>
                </c:pt>
                <c:pt idx="9163">
                  <c:v>230.18299999999999</c:v>
                </c:pt>
                <c:pt idx="9164">
                  <c:v>230.20599999999999</c:v>
                </c:pt>
                <c:pt idx="9165">
                  <c:v>230.24700000000001</c:v>
                </c:pt>
                <c:pt idx="9166">
                  <c:v>230.32400000000001</c:v>
                </c:pt>
                <c:pt idx="9167">
                  <c:v>230.404</c:v>
                </c:pt>
                <c:pt idx="9168">
                  <c:v>230.48400000000001</c:v>
                </c:pt>
                <c:pt idx="9169">
                  <c:v>230.566</c:v>
                </c:pt>
                <c:pt idx="9170">
                  <c:v>230.649</c:v>
                </c:pt>
                <c:pt idx="9171">
                  <c:v>230.72800000000001</c:v>
                </c:pt>
                <c:pt idx="9172">
                  <c:v>230.797</c:v>
                </c:pt>
                <c:pt idx="9173">
                  <c:v>230.816</c:v>
                </c:pt>
                <c:pt idx="9174">
                  <c:v>230.83199999999999</c:v>
                </c:pt>
                <c:pt idx="9175">
                  <c:v>230.84399999999999</c:v>
                </c:pt>
                <c:pt idx="9176">
                  <c:v>230.857</c:v>
                </c:pt>
                <c:pt idx="9177">
                  <c:v>230.87200000000001</c:v>
                </c:pt>
                <c:pt idx="9178">
                  <c:v>230.89099999999999</c:v>
                </c:pt>
                <c:pt idx="9179">
                  <c:v>230.91</c:v>
                </c:pt>
                <c:pt idx="9180">
                  <c:v>230.928</c:v>
                </c:pt>
                <c:pt idx="9181">
                  <c:v>230.94499999999999</c:v>
                </c:pt>
                <c:pt idx="9182">
                  <c:v>230.96199999999999</c:v>
                </c:pt>
                <c:pt idx="9183">
                  <c:v>230.97900000000001</c:v>
                </c:pt>
                <c:pt idx="9184">
                  <c:v>230.99600000000001</c:v>
                </c:pt>
                <c:pt idx="9185">
                  <c:v>231.01400000000001</c:v>
                </c:pt>
                <c:pt idx="9186">
                  <c:v>231.047</c:v>
                </c:pt>
                <c:pt idx="9187">
                  <c:v>231.10499999999999</c:v>
                </c:pt>
                <c:pt idx="9188">
                  <c:v>231.18100000000001</c:v>
                </c:pt>
                <c:pt idx="9189">
                  <c:v>231.25800000000001</c:v>
                </c:pt>
                <c:pt idx="9190">
                  <c:v>231.3</c:v>
                </c:pt>
                <c:pt idx="9191">
                  <c:v>231.315</c:v>
                </c:pt>
                <c:pt idx="9192">
                  <c:v>231.328</c:v>
                </c:pt>
                <c:pt idx="9193">
                  <c:v>231.339</c:v>
                </c:pt>
                <c:pt idx="9194">
                  <c:v>231.35300000000001</c:v>
                </c:pt>
                <c:pt idx="9195">
                  <c:v>231.37100000000001</c:v>
                </c:pt>
                <c:pt idx="9196">
                  <c:v>231.39099999999999</c:v>
                </c:pt>
                <c:pt idx="9197">
                  <c:v>231.411</c:v>
                </c:pt>
                <c:pt idx="9198">
                  <c:v>231.428</c:v>
                </c:pt>
                <c:pt idx="9199">
                  <c:v>231.446</c:v>
                </c:pt>
                <c:pt idx="9200">
                  <c:v>231.465</c:v>
                </c:pt>
                <c:pt idx="9201">
                  <c:v>231.49299999999999</c:v>
                </c:pt>
                <c:pt idx="9202">
                  <c:v>231.55500000000001</c:v>
                </c:pt>
                <c:pt idx="9203">
                  <c:v>231.636</c:v>
                </c:pt>
                <c:pt idx="9204">
                  <c:v>231.70099999999999</c:v>
                </c:pt>
                <c:pt idx="9205">
                  <c:v>231.76300000000001</c:v>
                </c:pt>
                <c:pt idx="9206">
                  <c:v>231.821</c:v>
                </c:pt>
                <c:pt idx="9207">
                  <c:v>231.85300000000001</c:v>
                </c:pt>
                <c:pt idx="9208">
                  <c:v>231.86699999999999</c:v>
                </c:pt>
                <c:pt idx="9209">
                  <c:v>231.88399999999999</c:v>
                </c:pt>
                <c:pt idx="9210">
                  <c:v>231.911</c:v>
                </c:pt>
                <c:pt idx="9211">
                  <c:v>231.92599999999999</c:v>
                </c:pt>
                <c:pt idx="9212">
                  <c:v>231.94300000000001</c:v>
                </c:pt>
                <c:pt idx="9213">
                  <c:v>231.96100000000001</c:v>
                </c:pt>
                <c:pt idx="9214">
                  <c:v>231.97900000000001</c:v>
                </c:pt>
                <c:pt idx="9215">
                  <c:v>231.99799999999999</c:v>
                </c:pt>
                <c:pt idx="9216">
                  <c:v>232.01599999999999</c:v>
                </c:pt>
                <c:pt idx="9217">
                  <c:v>232.03399999999999</c:v>
                </c:pt>
                <c:pt idx="9218">
                  <c:v>232.05199999999999</c:v>
                </c:pt>
                <c:pt idx="9219">
                  <c:v>232.084</c:v>
                </c:pt>
                <c:pt idx="9220">
                  <c:v>232.148</c:v>
                </c:pt>
                <c:pt idx="9221">
                  <c:v>232.22900000000001</c:v>
                </c:pt>
                <c:pt idx="9222">
                  <c:v>232.3</c:v>
                </c:pt>
                <c:pt idx="9223">
                  <c:v>232.352</c:v>
                </c:pt>
                <c:pt idx="9224">
                  <c:v>232.38399999999999</c:v>
                </c:pt>
                <c:pt idx="9225">
                  <c:v>232.40100000000001</c:v>
                </c:pt>
                <c:pt idx="9226">
                  <c:v>232.41200000000001</c:v>
                </c:pt>
                <c:pt idx="9227">
                  <c:v>232.42400000000001</c:v>
                </c:pt>
                <c:pt idx="9228">
                  <c:v>232.43899999999999</c:v>
                </c:pt>
                <c:pt idx="9229">
                  <c:v>232.45500000000001</c:v>
                </c:pt>
                <c:pt idx="9230">
                  <c:v>232.47399999999999</c:v>
                </c:pt>
                <c:pt idx="9231">
                  <c:v>232.49299999999999</c:v>
                </c:pt>
                <c:pt idx="9232">
                  <c:v>232.51</c:v>
                </c:pt>
                <c:pt idx="9233">
                  <c:v>232.52600000000001</c:v>
                </c:pt>
                <c:pt idx="9234">
                  <c:v>232.54300000000001</c:v>
                </c:pt>
                <c:pt idx="9235">
                  <c:v>232.56100000000001</c:v>
                </c:pt>
                <c:pt idx="9236">
                  <c:v>232.58500000000001</c:v>
                </c:pt>
                <c:pt idx="9237">
                  <c:v>232.65299999999999</c:v>
                </c:pt>
                <c:pt idx="9238">
                  <c:v>232.72800000000001</c:v>
                </c:pt>
                <c:pt idx="9239">
                  <c:v>232.79499999999999</c:v>
                </c:pt>
                <c:pt idx="9240">
                  <c:v>232.82499999999999</c:v>
                </c:pt>
                <c:pt idx="9241">
                  <c:v>232.84299999999999</c:v>
                </c:pt>
                <c:pt idx="9242">
                  <c:v>232.85400000000001</c:v>
                </c:pt>
                <c:pt idx="9243">
                  <c:v>232.864</c:v>
                </c:pt>
                <c:pt idx="9244">
                  <c:v>232.876</c:v>
                </c:pt>
                <c:pt idx="9245">
                  <c:v>232.89099999999999</c:v>
                </c:pt>
                <c:pt idx="9246">
                  <c:v>232.90899999999999</c:v>
                </c:pt>
                <c:pt idx="9247">
                  <c:v>232.92699999999999</c:v>
                </c:pt>
                <c:pt idx="9248">
                  <c:v>232.94399999999999</c:v>
                </c:pt>
                <c:pt idx="9249">
                  <c:v>232.96100000000001</c:v>
                </c:pt>
                <c:pt idx="9250">
                  <c:v>232.97900000000001</c:v>
                </c:pt>
                <c:pt idx="9251">
                  <c:v>233.006</c:v>
                </c:pt>
                <c:pt idx="9252">
                  <c:v>233.05699999999999</c:v>
                </c:pt>
                <c:pt idx="9253">
                  <c:v>233.12</c:v>
                </c:pt>
                <c:pt idx="9254">
                  <c:v>233.14400000000001</c:v>
                </c:pt>
                <c:pt idx="9255">
                  <c:v>233.154</c:v>
                </c:pt>
                <c:pt idx="9256">
                  <c:v>233.166</c:v>
                </c:pt>
                <c:pt idx="9257">
                  <c:v>233.179</c:v>
                </c:pt>
                <c:pt idx="9258">
                  <c:v>233.19399999999999</c:v>
                </c:pt>
                <c:pt idx="9259">
                  <c:v>233.21299999999999</c:v>
                </c:pt>
                <c:pt idx="9260">
                  <c:v>233.233</c:v>
                </c:pt>
                <c:pt idx="9261">
                  <c:v>233.25</c:v>
                </c:pt>
                <c:pt idx="9262">
                  <c:v>233.26900000000001</c:v>
                </c:pt>
                <c:pt idx="9263">
                  <c:v>233.28800000000001</c:v>
                </c:pt>
                <c:pt idx="9264">
                  <c:v>233.30600000000001</c:v>
                </c:pt>
                <c:pt idx="9265">
                  <c:v>233.345</c:v>
                </c:pt>
                <c:pt idx="9266">
                  <c:v>233.41</c:v>
                </c:pt>
                <c:pt idx="9267">
                  <c:v>233.47300000000001</c:v>
                </c:pt>
                <c:pt idx="9268">
                  <c:v>233.49600000000001</c:v>
                </c:pt>
                <c:pt idx="9269">
                  <c:v>233.517</c:v>
                </c:pt>
                <c:pt idx="9270">
                  <c:v>233.53100000000001</c:v>
                </c:pt>
                <c:pt idx="9271">
                  <c:v>233.548</c:v>
                </c:pt>
                <c:pt idx="9272">
                  <c:v>233.56899999999999</c:v>
                </c:pt>
                <c:pt idx="9273">
                  <c:v>233.59100000000001</c:v>
                </c:pt>
                <c:pt idx="9274">
                  <c:v>233.613</c:v>
                </c:pt>
                <c:pt idx="9275">
                  <c:v>233.63300000000001</c:v>
                </c:pt>
                <c:pt idx="9276">
                  <c:v>233.65</c:v>
                </c:pt>
                <c:pt idx="9277">
                  <c:v>233.66900000000001</c:v>
                </c:pt>
                <c:pt idx="9278">
                  <c:v>233.68899999999999</c:v>
                </c:pt>
                <c:pt idx="9279">
                  <c:v>233.72300000000001</c:v>
                </c:pt>
                <c:pt idx="9280">
                  <c:v>233.78</c:v>
                </c:pt>
                <c:pt idx="9281">
                  <c:v>233.85499999999999</c:v>
                </c:pt>
                <c:pt idx="9282">
                  <c:v>233.928</c:v>
                </c:pt>
                <c:pt idx="9283">
                  <c:v>233.983</c:v>
                </c:pt>
                <c:pt idx="9284">
                  <c:v>233.99799999999999</c:v>
                </c:pt>
                <c:pt idx="9285">
                  <c:v>234.00700000000001</c:v>
                </c:pt>
                <c:pt idx="9286">
                  <c:v>234.02</c:v>
                </c:pt>
                <c:pt idx="9287">
                  <c:v>234.03200000000001</c:v>
                </c:pt>
                <c:pt idx="9288">
                  <c:v>234.047</c:v>
                </c:pt>
                <c:pt idx="9289">
                  <c:v>234.066</c:v>
                </c:pt>
                <c:pt idx="9290">
                  <c:v>234.08500000000001</c:v>
                </c:pt>
                <c:pt idx="9291">
                  <c:v>234.10499999999999</c:v>
                </c:pt>
                <c:pt idx="9292">
                  <c:v>234.12100000000001</c:v>
                </c:pt>
                <c:pt idx="9293">
                  <c:v>234.13800000000001</c:v>
                </c:pt>
                <c:pt idx="9294">
                  <c:v>234.154</c:v>
                </c:pt>
                <c:pt idx="9295">
                  <c:v>234.17099999999999</c:v>
                </c:pt>
                <c:pt idx="9296">
                  <c:v>234.19300000000001</c:v>
                </c:pt>
                <c:pt idx="9297">
                  <c:v>234.22900000000001</c:v>
                </c:pt>
                <c:pt idx="9298">
                  <c:v>234.28299999999999</c:v>
                </c:pt>
                <c:pt idx="9299">
                  <c:v>234.35499999999999</c:v>
                </c:pt>
                <c:pt idx="9300">
                  <c:v>234.435</c:v>
                </c:pt>
                <c:pt idx="9301">
                  <c:v>234.50899999999999</c:v>
                </c:pt>
                <c:pt idx="9302">
                  <c:v>234.571</c:v>
                </c:pt>
                <c:pt idx="9303">
                  <c:v>234.62899999999999</c:v>
                </c:pt>
                <c:pt idx="9304">
                  <c:v>234.68899999999999</c:v>
                </c:pt>
                <c:pt idx="9305">
                  <c:v>234.749</c:v>
                </c:pt>
                <c:pt idx="9306">
                  <c:v>234.80500000000001</c:v>
                </c:pt>
                <c:pt idx="9307">
                  <c:v>234.852</c:v>
                </c:pt>
                <c:pt idx="9308">
                  <c:v>234.87</c:v>
                </c:pt>
                <c:pt idx="9309">
                  <c:v>234.87</c:v>
                </c:pt>
                <c:pt idx="9310">
                  <c:v>234.87100000000001</c:v>
                </c:pt>
                <c:pt idx="9311">
                  <c:v>234.87799999999999</c:v>
                </c:pt>
                <c:pt idx="9312">
                  <c:v>234.88800000000001</c:v>
                </c:pt>
                <c:pt idx="9313">
                  <c:v>234.898</c:v>
                </c:pt>
                <c:pt idx="9314">
                  <c:v>234.91</c:v>
                </c:pt>
                <c:pt idx="9315">
                  <c:v>234.92500000000001</c:v>
                </c:pt>
                <c:pt idx="9316">
                  <c:v>234.94300000000001</c:v>
                </c:pt>
                <c:pt idx="9317">
                  <c:v>234.96299999999999</c:v>
                </c:pt>
                <c:pt idx="9318">
                  <c:v>234.983</c:v>
                </c:pt>
                <c:pt idx="9319">
                  <c:v>235.001</c:v>
                </c:pt>
                <c:pt idx="9320">
                  <c:v>235.02</c:v>
                </c:pt>
                <c:pt idx="9321">
                  <c:v>235.03899999999999</c:v>
                </c:pt>
                <c:pt idx="9322">
                  <c:v>235.05799999999999</c:v>
                </c:pt>
                <c:pt idx="9323">
                  <c:v>235.07900000000001</c:v>
                </c:pt>
                <c:pt idx="9324">
                  <c:v>235.10900000000001</c:v>
                </c:pt>
                <c:pt idx="9325">
                  <c:v>235.15700000000001</c:v>
                </c:pt>
                <c:pt idx="9326">
                  <c:v>235.22</c:v>
                </c:pt>
                <c:pt idx="9327">
                  <c:v>235.29599999999999</c:v>
                </c:pt>
                <c:pt idx="9328">
                  <c:v>235.37299999999999</c:v>
                </c:pt>
                <c:pt idx="9329">
                  <c:v>235.41800000000001</c:v>
                </c:pt>
                <c:pt idx="9330">
                  <c:v>235.44200000000001</c:v>
                </c:pt>
                <c:pt idx="9331">
                  <c:v>235.458</c:v>
                </c:pt>
                <c:pt idx="9332">
                  <c:v>235.47200000000001</c:v>
                </c:pt>
                <c:pt idx="9333">
                  <c:v>235.488</c:v>
                </c:pt>
                <c:pt idx="9334">
                  <c:v>235.50700000000001</c:v>
                </c:pt>
                <c:pt idx="9335">
                  <c:v>235.52799999999999</c:v>
                </c:pt>
                <c:pt idx="9336">
                  <c:v>235.54599999999999</c:v>
                </c:pt>
                <c:pt idx="9337">
                  <c:v>235.56299999999999</c:v>
                </c:pt>
                <c:pt idx="9338">
                  <c:v>235.58199999999999</c:v>
                </c:pt>
                <c:pt idx="9339">
                  <c:v>235.6</c:v>
                </c:pt>
                <c:pt idx="9340">
                  <c:v>235.619</c:v>
                </c:pt>
                <c:pt idx="9341">
                  <c:v>235.65600000000001</c:v>
                </c:pt>
                <c:pt idx="9342">
                  <c:v>235.726</c:v>
                </c:pt>
                <c:pt idx="9343">
                  <c:v>235.79900000000001</c:v>
                </c:pt>
                <c:pt idx="9344">
                  <c:v>235.86500000000001</c:v>
                </c:pt>
                <c:pt idx="9345">
                  <c:v>235.92500000000001</c:v>
                </c:pt>
                <c:pt idx="9346">
                  <c:v>235.95699999999999</c:v>
                </c:pt>
                <c:pt idx="9347">
                  <c:v>235.97</c:v>
                </c:pt>
                <c:pt idx="9348">
                  <c:v>235.97900000000001</c:v>
                </c:pt>
                <c:pt idx="9349">
                  <c:v>235.989</c:v>
                </c:pt>
                <c:pt idx="9350">
                  <c:v>236.005</c:v>
                </c:pt>
                <c:pt idx="9351">
                  <c:v>236.02199999999999</c:v>
                </c:pt>
                <c:pt idx="9352">
                  <c:v>236.03800000000001</c:v>
                </c:pt>
                <c:pt idx="9353">
                  <c:v>236.05500000000001</c:v>
                </c:pt>
                <c:pt idx="9354">
                  <c:v>236.071</c:v>
                </c:pt>
                <c:pt idx="9355">
                  <c:v>236.09</c:v>
                </c:pt>
                <c:pt idx="9356">
                  <c:v>236.10900000000001</c:v>
                </c:pt>
                <c:pt idx="9357">
                  <c:v>236.12899999999999</c:v>
                </c:pt>
                <c:pt idx="9358">
                  <c:v>236.14699999999999</c:v>
                </c:pt>
                <c:pt idx="9359">
                  <c:v>236.16399999999999</c:v>
                </c:pt>
                <c:pt idx="9360">
                  <c:v>236.18199999999999</c:v>
                </c:pt>
                <c:pt idx="9361">
                  <c:v>236.2</c:v>
                </c:pt>
                <c:pt idx="9362">
                  <c:v>236.21899999999999</c:v>
                </c:pt>
                <c:pt idx="9363">
                  <c:v>236.24</c:v>
                </c:pt>
                <c:pt idx="9364">
                  <c:v>236.27199999999999</c:v>
                </c:pt>
                <c:pt idx="9365">
                  <c:v>236.32300000000001</c:v>
                </c:pt>
                <c:pt idx="9366">
                  <c:v>236.37299999999999</c:v>
                </c:pt>
                <c:pt idx="9367">
                  <c:v>236.41200000000001</c:v>
                </c:pt>
                <c:pt idx="9368">
                  <c:v>236.44200000000001</c:v>
                </c:pt>
                <c:pt idx="9369">
                  <c:v>236.46199999999999</c:v>
                </c:pt>
                <c:pt idx="9370">
                  <c:v>236.47200000000001</c:v>
                </c:pt>
                <c:pt idx="9371">
                  <c:v>236.48400000000001</c:v>
                </c:pt>
                <c:pt idx="9372">
                  <c:v>236.5</c:v>
                </c:pt>
                <c:pt idx="9373">
                  <c:v>236.518</c:v>
                </c:pt>
                <c:pt idx="9374">
                  <c:v>236.53700000000001</c:v>
                </c:pt>
                <c:pt idx="9375">
                  <c:v>236.55500000000001</c:v>
                </c:pt>
                <c:pt idx="9376">
                  <c:v>236.572</c:v>
                </c:pt>
                <c:pt idx="9377">
                  <c:v>236.589</c:v>
                </c:pt>
                <c:pt idx="9378">
                  <c:v>236.60599999999999</c:v>
                </c:pt>
                <c:pt idx="9379">
                  <c:v>236.62100000000001</c:v>
                </c:pt>
                <c:pt idx="9380">
                  <c:v>236.637</c:v>
                </c:pt>
                <c:pt idx="9381">
                  <c:v>236.66</c:v>
                </c:pt>
                <c:pt idx="9382">
                  <c:v>236.691</c:v>
                </c:pt>
                <c:pt idx="9383">
                  <c:v>236.70699999999999</c:v>
                </c:pt>
                <c:pt idx="9384">
                  <c:v>236.71799999999999</c:v>
                </c:pt>
                <c:pt idx="9385">
                  <c:v>236.73500000000001</c:v>
                </c:pt>
                <c:pt idx="9386">
                  <c:v>236.78</c:v>
                </c:pt>
                <c:pt idx="9387">
                  <c:v>236.84100000000001</c:v>
                </c:pt>
                <c:pt idx="9388">
                  <c:v>236.905</c:v>
                </c:pt>
                <c:pt idx="9389">
                  <c:v>236.96799999999999</c:v>
                </c:pt>
                <c:pt idx="9390">
                  <c:v>237.029</c:v>
                </c:pt>
                <c:pt idx="9391">
                  <c:v>237.084</c:v>
                </c:pt>
                <c:pt idx="9392">
                  <c:v>237.136</c:v>
                </c:pt>
                <c:pt idx="9393">
                  <c:v>237.18299999999999</c:v>
                </c:pt>
                <c:pt idx="9394">
                  <c:v>237.208</c:v>
                </c:pt>
                <c:pt idx="9395">
                  <c:v>237.21100000000001</c:v>
                </c:pt>
                <c:pt idx="9396">
                  <c:v>237.21799999999999</c:v>
                </c:pt>
                <c:pt idx="9397">
                  <c:v>237.22800000000001</c:v>
                </c:pt>
                <c:pt idx="9398">
                  <c:v>237.239</c:v>
                </c:pt>
                <c:pt idx="9399">
                  <c:v>237.25399999999999</c:v>
                </c:pt>
                <c:pt idx="9400">
                  <c:v>237.274</c:v>
                </c:pt>
                <c:pt idx="9401">
                  <c:v>237.292</c:v>
                </c:pt>
                <c:pt idx="9402">
                  <c:v>237.31100000000001</c:v>
                </c:pt>
                <c:pt idx="9403">
                  <c:v>237.32900000000001</c:v>
                </c:pt>
                <c:pt idx="9404">
                  <c:v>237.34700000000001</c:v>
                </c:pt>
                <c:pt idx="9405">
                  <c:v>237.364</c:v>
                </c:pt>
                <c:pt idx="9406">
                  <c:v>237.38300000000001</c:v>
                </c:pt>
                <c:pt idx="9407">
                  <c:v>237.42699999999999</c:v>
                </c:pt>
                <c:pt idx="9408">
                  <c:v>237.494</c:v>
                </c:pt>
                <c:pt idx="9409">
                  <c:v>237.559</c:v>
                </c:pt>
                <c:pt idx="9410">
                  <c:v>237.619</c:v>
                </c:pt>
                <c:pt idx="9411">
                  <c:v>237.64099999999999</c:v>
                </c:pt>
                <c:pt idx="9412">
                  <c:v>237.648</c:v>
                </c:pt>
                <c:pt idx="9413">
                  <c:v>237.65799999999999</c:v>
                </c:pt>
                <c:pt idx="9414">
                  <c:v>237.66900000000001</c:v>
                </c:pt>
                <c:pt idx="9415">
                  <c:v>237.68100000000001</c:v>
                </c:pt>
                <c:pt idx="9416">
                  <c:v>237.69499999999999</c:v>
                </c:pt>
                <c:pt idx="9417">
                  <c:v>237.71199999999999</c:v>
                </c:pt>
                <c:pt idx="9418">
                  <c:v>237.73099999999999</c:v>
                </c:pt>
                <c:pt idx="9419">
                  <c:v>237.75</c:v>
                </c:pt>
                <c:pt idx="9420">
                  <c:v>237.767</c:v>
                </c:pt>
                <c:pt idx="9421">
                  <c:v>237.78399999999999</c:v>
                </c:pt>
                <c:pt idx="9422">
                  <c:v>237.80099999999999</c:v>
                </c:pt>
                <c:pt idx="9423">
                  <c:v>237.81700000000001</c:v>
                </c:pt>
                <c:pt idx="9424">
                  <c:v>237.83199999999999</c:v>
                </c:pt>
                <c:pt idx="9425">
                  <c:v>237.85</c:v>
                </c:pt>
                <c:pt idx="9426">
                  <c:v>237.88499999999999</c:v>
                </c:pt>
                <c:pt idx="9427">
                  <c:v>237.94499999999999</c:v>
                </c:pt>
                <c:pt idx="9428">
                  <c:v>237.994</c:v>
                </c:pt>
                <c:pt idx="9429">
                  <c:v>238.005</c:v>
                </c:pt>
                <c:pt idx="9430">
                  <c:v>238.01900000000001</c:v>
                </c:pt>
                <c:pt idx="9431">
                  <c:v>238.03</c:v>
                </c:pt>
                <c:pt idx="9432">
                  <c:v>238.04300000000001</c:v>
                </c:pt>
                <c:pt idx="9433">
                  <c:v>238.05699999999999</c:v>
                </c:pt>
                <c:pt idx="9434">
                  <c:v>238.07400000000001</c:v>
                </c:pt>
                <c:pt idx="9435">
                  <c:v>238.09299999999999</c:v>
                </c:pt>
                <c:pt idx="9436">
                  <c:v>238.113</c:v>
                </c:pt>
                <c:pt idx="9437">
                  <c:v>238.131</c:v>
                </c:pt>
                <c:pt idx="9438">
                  <c:v>238.149</c:v>
                </c:pt>
                <c:pt idx="9439">
                  <c:v>238.16800000000001</c:v>
                </c:pt>
                <c:pt idx="9440">
                  <c:v>238.18600000000001</c:v>
                </c:pt>
                <c:pt idx="9441">
                  <c:v>238.20599999999999</c:v>
                </c:pt>
                <c:pt idx="9442">
                  <c:v>238.244</c:v>
                </c:pt>
                <c:pt idx="9443">
                  <c:v>238.27699999999999</c:v>
                </c:pt>
                <c:pt idx="9444">
                  <c:v>238.29900000000001</c:v>
                </c:pt>
                <c:pt idx="9445">
                  <c:v>238.31299999999999</c:v>
                </c:pt>
                <c:pt idx="9446">
                  <c:v>238.327</c:v>
                </c:pt>
                <c:pt idx="9447">
                  <c:v>238.34200000000001</c:v>
                </c:pt>
                <c:pt idx="9448">
                  <c:v>238.358</c:v>
                </c:pt>
                <c:pt idx="9449">
                  <c:v>238.374</c:v>
                </c:pt>
                <c:pt idx="9450">
                  <c:v>238.39</c:v>
                </c:pt>
                <c:pt idx="9451">
                  <c:v>238.40600000000001</c:v>
                </c:pt>
                <c:pt idx="9452">
                  <c:v>238.42400000000001</c:v>
                </c:pt>
                <c:pt idx="9453">
                  <c:v>238.44399999999999</c:v>
                </c:pt>
                <c:pt idx="9454">
                  <c:v>238.464</c:v>
                </c:pt>
                <c:pt idx="9455">
                  <c:v>238.48400000000001</c:v>
                </c:pt>
                <c:pt idx="9456">
                  <c:v>238.50200000000001</c:v>
                </c:pt>
                <c:pt idx="9457">
                  <c:v>238.52</c:v>
                </c:pt>
                <c:pt idx="9458">
                  <c:v>238.53800000000001</c:v>
                </c:pt>
                <c:pt idx="9459">
                  <c:v>238.55600000000001</c:v>
                </c:pt>
                <c:pt idx="9460">
                  <c:v>238.578</c:v>
                </c:pt>
                <c:pt idx="9461">
                  <c:v>238.624</c:v>
                </c:pt>
                <c:pt idx="9462">
                  <c:v>238.69300000000001</c:v>
                </c:pt>
                <c:pt idx="9463">
                  <c:v>238.76400000000001</c:v>
                </c:pt>
                <c:pt idx="9464">
                  <c:v>238.828</c:v>
                </c:pt>
                <c:pt idx="9465">
                  <c:v>238.88900000000001</c:v>
                </c:pt>
                <c:pt idx="9466">
                  <c:v>238.88900000000001</c:v>
                </c:pt>
                <c:pt idx="9467">
                  <c:v>238.9</c:v>
                </c:pt>
                <c:pt idx="9468">
                  <c:v>238.91</c:v>
                </c:pt>
                <c:pt idx="9469">
                  <c:v>238.922</c:v>
                </c:pt>
                <c:pt idx="9470">
                  <c:v>238.95</c:v>
                </c:pt>
                <c:pt idx="9471">
                  <c:v>238.999</c:v>
                </c:pt>
                <c:pt idx="9472">
                  <c:v>239.06800000000001</c:v>
                </c:pt>
                <c:pt idx="9473">
                  <c:v>239.14699999999999</c:v>
                </c:pt>
                <c:pt idx="9474">
                  <c:v>239.20500000000001</c:v>
                </c:pt>
                <c:pt idx="9475">
                  <c:v>239.24100000000001</c:v>
                </c:pt>
                <c:pt idx="9476">
                  <c:v>239.256</c:v>
                </c:pt>
                <c:pt idx="9477">
                  <c:v>239.26599999999999</c:v>
                </c:pt>
                <c:pt idx="9478">
                  <c:v>239.27799999999999</c:v>
                </c:pt>
                <c:pt idx="9479">
                  <c:v>239.29599999999999</c:v>
                </c:pt>
                <c:pt idx="9480">
                  <c:v>239.32499999999999</c:v>
                </c:pt>
                <c:pt idx="9481">
                  <c:v>239.36699999999999</c:v>
                </c:pt>
                <c:pt idx="9482">
                  <c:v>239.42699999999999</c:v>
                </c:pt>
                <c:pt idx="9483">
                  <c:v>239.5</c:v>
                </c:pt>
                <c:pt idx="9484">
                  <c:v>239.57499999999999</c:v>
                </c:pt>
                <c:pt idx="9485">
                  <c:v>239.643</c:v>
                </c:pt>
                <c:pt idx="9486">
                  <c:v>239.70699999999999</c:v>
                </c:pt>
                <c:pt idx="9487">
                  <c:v>239.76300000000001</c:v>
                </c:pt>
                <c:pt idx="9488">
                  <c:v>239.785</c:v>
                </c:pt>
                <c:pt idx="9489">
                  <c:v>239.786</c:v>
                </c:pt>
                <c:pt idx="9490">
                  <c:v>239.78800000000001</c:v>
                </c:pt>
                <c:pt idx="9491">
                  <c:v>239.79400000000001</c:v>
                </c:pt>
                <c:pt idx="9492">
                  <c:v>239.803</c:v>
                </c:pt>
                <c:pt idx="9493">
                  <c:v>239.81399999999999</c:v>
                </c:pt>
                <c:pt idx="9494">
                  <c:v>239.828</c:v>
                </c:pt>
                <c:pt idx="9495">
                  <c:v>239.845</c:v>
                </c:pt>
                <c:pt idx="9496">
                  <c:v>239.864</c:v>
                </c:pt>
                <c:pt idx="9497">
                  <c:v>239.88499999999999</c:v>
                </c:pt>
                <c:pt idx="9498">
                  <c:v>239.90299999999999</c:v>
                </c:pt>
                <c:pt idx="9499">
                  <c:v>239.922</c:v>
                </c:pt>
                <c:pt idx="9500">
                  <c:v>239.941</c:v>
                </c:pt>
                <c:pt idx="9501">
                  <c:v>239.96</c:v>
                </c:pt>
                <c:pt idx="9502">
                  <c:v>239.97900000000001</c:v>
                </c:pt>
                <c:pt idx="9503">
                  <c:v>240.00899999999999</c:v>
                </c:pt>
                <c:pt idx="9504">
                  <c:v>240.06800000000001</c:v>
                </c:pt>
                <c:pt idx="9505">
                  <c:v>240.13800000000001</c:v>
                </c:pt>
                <c:pt idx="9506">
                  <c:v>240.197</c:v>
                </c:pt>
                <c:pt idx="9507">
                  <c:v>240.239</c:v>
                </c:pt>
                <c:pt idx="9508">
                  <c:v>240.27600000000001</c:v>
                </c:pt>
                <c:pt idx="9509">
                  <c:v>240.316</c:v>
                </c:pt>
                <c:pt idx="9510">
                  <c:v>240.358</c:v>
                </c:pt>
                <c:pt idx="9511">
                  <c:v>240.40299999999999</c:v>
                </c:pt>
                <c:pt idx="9512">
                  <c:v>240.446</c:v>
                </c:pt>
                <c:pt idx="9513">
                  <c:v>240.47499999999999</c:v>
                </c:pt>
                <c:pt idx="9514">
                  <c:v>240.49199999999999</c:v>
                </c:pt>
                <c:pt idx="9515">
                  <c:v>240.49799999999999</c:v>
                </c:pt>
                <c:pt idx="9516">
                  <c:v>240.501</c:v>
                </c:pt>
                <c:pt idx="9517">
                  <c:v>240.50899999999999</c:v>
                </c:pt>
                <c:pt idx="9518">
                  <c:v>240.518</c:v>
                </c:pt>
                <c:pt idx="9519">
                  <c:v>240.53</c:v>
                </c:pt>
                <c:pt idx="9520">
                  <c:v>240.54400000000001</c:v>
                </c:pt>
                <c:pt idx="9521">
                  <c:v>240.56</c:v>
                </c:pt>
                <c:pt idx="9522">
                  <c:v>240.578</c:v>
                </c:pt>
                <c:pt idx="9523">
                  <c:v>240.59800000000001</c:v>
                </c:pt>
                <c:pt idx="9524">
                  <c:v>240.61799999999999</c:v>
                </c:pt>
                <c:pt idx="9525">
                  <c:v>240.636</c:v>
                </c:pt>
                <c:pt idx="9526">
                  <c:v>240.65199999999999</c:v>
                </c:pt>
                <c:pt idx="9527">
                  <c:v>240.67</c:v>
                </c:pt>
                <c:pt idx="9528">
                  <c:v>240.68700000000001</c:v>
                </c:pt>
                <c:pt idx="9529">
                  <c:v>240.70400000000001</c:v>
                </c:pt>
                <c:pt idx="9530">
                  <c:v>240.739</c:v>
                </c:pt>
                <c:pt idx="9531">
                  <c:v>240.79300000000001</c:v>
                </c:pt>
                <c:pt idx="9532">
                  <c:v>240.81700000000001</c:v>
                </c:pt>
                <c:pt idx="9533">
                  <c:v>240.82599999999999</c:v>
                </c:pt>
                <c:pt idx="9534">
                  <c:v>240.83699999999999</c:v>
                </c:pt>
                <c:pt idx="9535">
                  <c:v>240.852</c:v>
                </c:pt>
                <c:pt idx="9536">
                  <c:v>240.869</c:v>
                </c:pt>
                <c:pt idx="9537">
                  <c:v>240.88800000000001</c:v>
                </c:pt>
                <c:pt idx="9538">
                  <c:v>240.90799999999999</c:v>
                </c:pt>
                <c:pt idx="9539">
                  <c:v>240.92699999999999</c:v>
                </c:pt>
                <c:pt idx="9540">
                  <c:v>240.94499999999999</c:v>
                </c:pt>
                <c:pt idx="9541">
                  <c:v>240.96199999999999</c:v>
                </c:pt>
                <c:pt idx="9542">
                  <c:v>240.982</c:v>
                </c:pt>
                <c:pt idx="9543">
                  <c:v>241.017</c:v>
                </c:pt>
                <c:pt idx="9544">
                  <c:v>241.08</c:v>
                </c:pt>
                <c:pt idx="9545">
                  <c:v>241.15700000000001</c:v>
                </c:pt>
                <c:pt idx="9546">
                  <c:v>241.21799999999999</c:v>
                </c:pt>
                <c:pt idx="9547">
                  <c:v>241.244</c:v>
                </c:pt>
                <c:pt idx="9548">
                  <c:v>241.25800000000001</c:v>
                </c:pt>
                <c:pt idx="9549">
                  <c:v>241.27199999999999</c:v>
                </c:pt>
                <c:pt idx="9550">
                  <c:v>241.285</c:v>
                </c:pt>
                <c:pt idx="9551">
                  <c:v>241.29900000000001</c:v>
                </c:pt>
                <c:pt idx="9552">
                  <c:v>241.315</c:v>
                </c:pt>
                <c:pt idx="9553">
                  <c:v>241.334</c:v>
                </c:pt>
                <c:pt idx="9554">
                  <c:v>241.35300000000001</c:v>
                </c:pt>
                <c:pt idx="9555">
                  <c:v>241.37</c:v>
                </c:pt>
                <c:pt idx="9556">
                  <c:v>241.386</c:v>
                </c:pt>
                <c:pt idx="9557">
                  <c:v>241.40299999999999</c:v>
                </c:pt>
                <c:pt idx="9558">
                  <c:v>241.41900000000001</c:v>
                </c:pt>
                <c:pt idx="9559">
                  <c:v>241.435</c:v>
                </c:pt>
                <c:pt idx="9560">
                  <c:v>241.47</c:v>
                </c:pt>
                <c:pt idx="9561">
                  <c:v>241.53899999999999</c:v>
                </c:pt>
                <c:pt idx="9562">
                  <c:v>241.60900000000001</c:v>
                </c:pt>
                <c:pt idx="9563">
                  <c:v>241.65</c:v>
                </c:pt>
                <c:pt idx="9564">
                  <c:v>241.667</c:v>
                </c:pt>
                <c:pt idx="9565">
                  <c:v>241.67699999999999</c:v>
                </c:pt>
                <c:pt idx="9566">
                  <c:v>241.68700000000001</c:v>
                </c:pt>
                <c:pt idx="9567">
                  <c:v>241.69800000000001</c:v>
                </c:pt>
                <c:pt idx="9568">
                  <c:v>241.71199999999999</c:v>
                </c:pt>
                <c:pt idx="9569">
                  <c:v>241.727</c:v>
                </c:pt>
                <c:pt idx="9570">
                  <c:v>241.74100000000001</c:v>
                </c:pt>
                <c:pt idx="9571">
                  <c:v>241.75399999999999</c:v>
                </c:pt>
                <c:pt idx="9572">
                  <c:v>241.76900000000001</c:v>
                </c:pt>
                <c:pt idx="9573">
                  <c:v>241.785</c:v>
                </c:pt>
                <c:pt idx="9574">
                  <c:v>241.80199999999999</c:v>
                </c:pt>
                <c:pt idx="9575">
                  <c:v>241.821</c:v>
                </c:pt>
                <c:pt idx="9576">
                  <c:v>241.84</c:v>
                </c:pt>
                <c:pt idx="9577">
                  <c:v>241.857</c:v>
                </c:pt>
                <c:pt idx="9578">
                  <c:v>241.876</c:v>
                </c:pt>
                <c:pt idx="9579">
                  <c:v>241.89400000000001</c:v>
                </c:pt>
                <c:pt idx="9580">
                  <c:v>241.91200000000001</c:v>
                </c:pt>
                <c:pt idx="9581">
                  <c:v>241.93</c:v>
                </c:pt>
                <c:pt idx="9582">
                  <c:v>241.95699999999999</c:v>
                </c:pt>
                <c:pt idx="9583">
                  <c:v>241.99</c:v>
                </c:pt>
                <c:pt idx="9584">
                  <c:v>242.04300000000001</c:v>
                </c:pt>
                <c:pt idx="9585">
                  <c:v>242.131</c:v>
                </c:pt>
                <c:pt idx="9586">
                  <c:v>242.22200000000001</c:v>
                </c:pt>
                <c:pt idx="9587">
                  <c:v>242.30799999999999</c:v>
                </c:pt>
                <c:pt idx="9588">
                  <c:v>242.33799999999999</c:v>
                </c:pt>
                <c:pt idx="9589">
                  <c:v>242.34899999999999</c:v>
                </c:pt>
                <c:pt idx="9590">
                  <c:v>242.35900000000001</c:v>
                </c:pt>
                <c:pt idx="9591">
                  <c:v>242.37200000000001</c:v>
                </c:pt>
                <c:pt idx="9592">
                  <c:v>242.386</c:v>
                </c:pt>
                <c:pt idx="9593">
                  <c:v>242.40299999999999</c:v>
                </c:pt>
                <c:pt idx="9594">
                  <c:v>242.422</c:v>
                </c:pt>
                <c:pt idx="9595">
                  <c:v>242.44200000000001</c:v>
                </c:pt>
                <c:pt idx="9596">
                  <c:v>242.459</c:v>
                </c:pt>
                <c:pt idx="9597">
                  <c:v>242.476</c:v>
                </c:pt>
                <c:pt idx="9598">
                  <c:v>242.49199999999999</c:v>
                </c:pt>
                <c:pt idx="9599">
                  <c:v>242.512</c:v>
                </c:pt>
                <c:pt idx="9600">
                  <c:v>242.553</c:v>
                </c:pt>
                <c:pt idx="9601">
                  <c:v>242.626</c:v>
                </c:pt>
                <c:pt idx="9602">
                  <c:v>242.708</c:v>
                </c:pt>
                <c:pt idx="9603">
                  <c:v>242.78399999999999</c:v>
                </c:pt>
                <c:pt idx="9604">
                  <c:v>242.845</c:v>
                </c:pt>
                <c:pt idx="9605">
                  <c:v>242.875</c:v>
                </c:pt>
                <c:pt idx="9606">
                  <c:v>242.886</c:v>
                </c:pt>
                <c:pt idx="9607">
                  <c:v>242.89500000000001</c:v>
                </c:pt>
                <c:pt idx="9608">
                  <c:v>242.90100000000001</c:v>
                </c:pt>
                <c:pt idx="9609">
                  <c:v>242.91</c:v>
                </c:pt>
                <c:pt idx="9610">
                  <c:v>242.92099999999999</c:v>
                </c:pt>
                <c:pt idx="9611">
                  <c:v>242.93299999999999</c:v>
                </c:pt>
                <c:pt idx="9612">
                  <c:v>242.947</c:v>
                </c:pt>
                <c:pt idx="9613">
                  <c:v>242.965</c:v>
                </c:pt>
                <c:pt idx="9614">
                  <c:v>242.98400000000001</c:v>
                </c:pt>
                <c:pt idx="9615">
                  <c:v>243.00299999999999</c:v>
                </c:pt>
                <c:pt idx="9616">
                  <c:v>243.02099999999999</c:v>
                </c:pt>
                <c:pt idx="9617">
                  <c:v>243.03899999999999</c:v>
                </c:pt>
                <c:pt idx="9618">
                  <c:v>243.05799999999999</c:v>
                </c:pt>
                <c:pt idx="9619">
                  <c:v>243.07499999999999</c:v>
                </c:pt>
                <c:pt idx="9620">
                  <c:v>243.09399999999999</c:v>
                </c:pt>
                <c:pt idx="9621">
                  <c:v>243.113</c:v>
                </c:pt>
                <c:pt idx="9622">
                  <c:v>243.13200000000001</c:v>
                </c:pt>
                <c:pt idx="9623">
                  <c:v>243.15700000000001</c:v>
                </c:pt>
                <c:pt idx="9624">
                  <c:v>243.185</c:v>
                </c:pt>
                <c:pt idx="9625">
                  <c:v>243.22800000000001</c:v>
                </c:pt>
                <c:pt idx="9626">
                  <c:v>243.27699999999999</c:v>
                </c:pt>
                <c:pt idx="9627">
                  <c:v>243.31399999999999</c:v>
                </c:pt>
                <c:pt idx="9628">
                  <c:v>243.33600000000001</c:v>
                </c:pt>
                <c:pt idx="9629">
                  <c:v>243.34899999999999</c:v>
                </c:pt>
                <c:pt idx="9630">
                  <c:v>243.36</c:v>
                </c:pt>
                <c:pt idx="9631">
                  <c:v>243.37299999999999</c:v>
                </c:pt>
                <c:pt idx="9632">
                  <c:v>243.387</c:v>
                </c:pt>
                <c:pt idx="9633">
                  <c:v>243.40299999999999</c:v>
                </c:pt>
                <c:pt idx="9634">
                  <c:v>243.42</c:v>
                </c:pt>
                <c:pt idx="9635">
                  <c:v>243.43600000000001</c:v>
                </c:pt>
                <c:pt idx="9636">
                  <c:v>243.452</c:v>
                </c:pt>
                <c:pt idx="9637">
                  <c:v>243.46799999999999</c:v>
                </c:pt>
                <c:pt idx="9638">
                  <c:v>243.48500000000001</c:v>
                </c:pt>
                <c:pt idx="9639">
                  <c:v>243.50299999999999</c:v>
                </c:pt>
                <c:pt idx="9640">
                  <c:v>243.523</c:v>
                </c:pt>
                <c:pt idx="9641">
                  <c:v>243.54400000000001</c:v>
                </c:pt>
                <c:pt idx="9642">
                  <c:v>243.565</c:v>
                </c:pt>
                <c:pt idx="9643">
                  <c:v>243.584</c:v>
                </c:pt>
                <c:pt idx="9644">
                  <c:v>243.602</c:v>
                </c:pt>
                <c:pt idx="9645">
                  <c:v>243.62100000000001</c:v>
                </c:pt>
                <c:pt idx="9646">
                  <c:v>243.63900000000001</c:v>
                </c:pt>
                <c:pt idx="9647">
                  <c:v>243.65799999999999</c:v>
                </c:pt>
                <c:pt idx="9648">
                  <c:v>243.678</c:v>
                </c:pt>
                <c:pt idx="9649">
                  <c:v>243.703</c:v>
                </c:pt>
                <c:pt idx="9650">
                  <c:v>243.75299999999999</c:v>
                </c:pt>
                <c:pt idx="9651">
                  <c:v>243.82499999999999</c:v>
                </c:pt>
                <c:pt idx="9652">
                  <c:v>243.90299999999999</c:v>
                </c:pt>
                <c:pt idx="9653">
                  <c:v>243.98599999999999</c:v>
                </c:pt>
                <c:pt idx="9654">
                  <c:v>244.07599999999999</c:v>
                </c:pt>
                <c:pt idx="9655">
                  <c:v>244.16</c:v>
                </c:pt>
                <c:pt idx="9656">
                  <c:v>244.233</c:v>
                </c:pt>
                <c:pt idx="9657">
                  <c:v>244.274</c:v>
                </c:pt>
                <c:pt idx="9658">
                  <c:v>244.28700000000001</c:v>
                </c:pt>
                <c:pt idx="9659">
                  <c:v>244.297</c:v>
                </c:pt>
                <c:pt idx="9660">
                  <c:v>244.297</c:v>
                </c:pt>
                <c:pt idx="9661">
                  <c:v>244.30099999999999</c:v>
                </c:pt>
                <c:pt idx="9662">
                  <c:v>244.31100000000001</c:v>
                </c:pt>
                <c:pt idx="9663">
                  <c:v>244.32400000000001</c:v>
                </c:pt>
                <c:pt idx="9664">
                  <c:v>244.34299999999999</c:v>
                </c:pt>
                <c:pt idx="9665">
                  <c:v>244.36</c:v>
                </c:pt>
                <c:pt idx="9666">
                  <c:v>244.37899999999999</c:v>
                </c:pt>
                <c:pt idx="9667">
                  <c:v>244.398</c:v>
                </c:pt>
                <c:pt idx="9668">
                  <c:v>244.41800000000001</c:v>
                </c:pt>
                <c:pt idx="9669">
                  <c:v>244.435</c:v>
                </c:pt>
                <c:pt idx="9670">
                  <c:v>244.45500000000001</c:v>
                </c:pt>
                <c:pt idx="9671">
                  <c:v>244.47399999999999</c:v>
                </c:pt>
                <c:pt idx="9672">
                  <c:v>244.49299999999999</c:v>
                </c:pt>
                <c:pt idx="9673">
                  <c:v>244.51400000000001</c:v>
                </c:pt>
                <c:pt idx="9674">
                  <c:v>244.55699999999999</c:v>
                </c:pt>
                <c:pt idx="9675">
                  <c:v>244.624</c:v>
                </c:pt>
                <c:pt idx="9676">
                  <c:v>244.666</c:v>
                </c:pt>
                <c:pt idx="9677">
                  <c:v>244.68199999999999</c:v>
                </c:pt>
                <c:pt idx="9678">
                  <c:v>244.68899999999999</c:v>
                </c:pt>
                <c:pt idx="9679">
                  <c:v>244.69900000000001</c:v>
                </c:pt>
                <c:pt idx="9680">
                  <c:v>244.71199999999999</c:v>
                </c:pt>
                <c:pt idx="9681">
                  <c:v>244.727</c:v>
                </c:pt>
                <c:pt idx="9682">
                  <c:v>244.744</c:v>
                </c:pt>
                <c:pt idx="9683">
                  <c:v>244.76300000000001</c:v>
                </c:pt>
                <c:pt idx="9684">
                  <c:v>244.78200000000001</c:v>
                </c:pt>
                <c:pt idx="9685">
                  <c:v>244.803</c:v>
                </c:pt>
                <c:pt idx="9686">
                  <c:v>244.82400000000001</c:v>
                </c:pt>
                <c:pt idx="9687">
                  <c:v>244.84399999999999</c:v>
                </c:pt>
                <c:pt idx="9688">
                  <c:v>244.86199999999999</c:v>
                </c:pt>
                <c:pt idx="9689">
                  <c:v>244.88</c:v>
                </c:pt>
                <c:pt idx="9690">
                  <c:v>244.898</c:v>
                </c:pt>
                <c:pt idx="9691">
                  <c:v>244.91399999999999</c:v>
                </c:pt>
                <c:pt idx="9692">
                  <c:v>244.93</c:v>
                </c:pt>
                <c:pt idx="9693">
                  <c:v>244.94900000000001</c:v>
                </c:pt>
                <c:pt idx="9694">
                  <c:v>244.99100000000001</c:v>
                </c:pt>
                <c:pt idx="9695">
                  <c:v>245.05500000000001</c:v>
                </c:pt>
                <c:pt idx="9696">
                  <c:v>245.125</c:v>
                </c:pt>
                <c:pt idx="9697">
                  <c:v>245.19499999999999</c:v>
                </c:pt>
                <c:pt idx="9698">
                  <c:v>245.25700000000001</c:v>
                </c:pt>
                <c:pt idx="9699">
                  <c:v>245.28800000000001</c:v>
                </c:pt>
                <c:pt idx="9700">
                  <c:v>245.29499999999999</c:v>
                </c:pt>
                <c:pt idx="9701">
                  <c:v>245.304</c:v>
                </c:pt>
                <c:pt idx="9702">
                  <c:v>245.31399999999999</c:v>
                </c:pt>
                <c:pt idx="9703">
                  <c:v>245.32499999999999</c:v>
                </c:pt>
                <c:pt idx="9704">
                  <c:v>245.34</c:v>
                </c:pt>
                <c:pt idx="9705">
                  <c:v>245.358</c:v>
                </c:pt>
                <c:pt idx="9706">
                  <c:v>245.37700000000001</c:v>
                </c:pt>
                <c:pt idx="9707">
                  <c:v>245.39599999999999</c:v>
                </c:pt>
                <c:pt idx="9708">
                  <c:v>245.41499999999999</c:v>
                </c:pt>
                <c:pt idx="9709">
                  <c:v>245.43299999999999</c:v>
                </c:pt>
                <c:pt idx="9710">
                  <c:v>245.45</c:v>
                </c:pt>
                <c:pt idx="9711">
                  <c:v>245.47200000000001</c:v>
                </c:pt>
                <c:pt idx="9712">
                  <c:v>245.51300000000001</c:v>
                </c:pt>
                <c:pt idx="9713">
                  <c:v>245.57900000000001</c:v>
                </c:pt>
                <c:pt idx="9714">
                  <c:v>245.63300000000001</c:v>
                </c:pt>
                <c:pt idx="9715">
                  <c:v>245.65199999999999</c:v>
                </c:pt>
                <c:pt idx="9716">
                  <c:v>245.66200000000001</c:v>
                </c:pt>
                <c:pt idx="9717">
                  <c:v>245.67400000000001</c:v>
                </c:pt>
                <c:pt idx="9718">
                  <c:v>245.691</c:v>
                </c:pt>
                <c:pt idx="9719">
                  <c:v>245.71</c:v>
                </c:pt>
                <c:pt idx="9720">
                  <c:v>245.73</c:v>
                </c:pt>
                <c:pt idx="9721">
                  <c:v>245.749</c:v>
                </c:pt>
                <c:pt idx="9722">
                  <c:v>245.76599999999999</c:v>
                </c:pt>
                <c:pt idx="9723">
                  <c:v>245.785</c:v>
                </c:pt>
                <c:pt idx="9724">
                  <c:v>245.80500000000001</c:v>
                </c:pt>
                <c:pt idx="9725">
                  <c:v>245.84</c:v>
                </c:pt>
                <c:pt idx="9726">
                  <c:v>245.91300000000001</c:v>
                </c:pt>
                <c:pt idx="9727">
                  <c:v>245.98699999999999</c:v>
                </c:pt>
                <c:pt idx="9728">
                  <c:v>246.02600000000001</c:v>
                </c:pt>
                <c:pt idx="9729">
                  <c:v>246.04</c:v>
                </c:pt>
                <c:pt idx="9730">
                  <c:v>246.047</c:v>
                </c:pt>
                <c:pt idx="9731">
                  <c:v>246.059</c:v>
                </c:pt>
                <c:pt idx="9732">
                  <c:v>246.07300000000001</c:v>
                </c:pt>
                <c:pt idx="9733">
                  <c:v>246.089</c:v>
                </c:pt>
                <c:pt idx="9734">
                  <c:v>246.11099999999999</c:v>
                </c:pt>
                <c:pt idx="9735">
                  <c:v>246.136</c:v>
                </c:pt>
                <c:pt idx="9736">
                  <c:v>246.15199999999999</c:v>
                </c:pt>
                <c:pt idx="9737">
                  <c:v>246.172</c:v>
                </c:pt>
                <c:pt idx="9738">
                  <c:v>246.20500000000001</c:v>
                </c:pt>
                <c:pt idx="9739">
                  <c:v>246.239</c:v>
                </c:pt>
                <c:pt idx="9740">
                  <c:v>246.26499999999999</c:v>
                </c:pt>
                <c:pt idx="9741">
                  <c:v>246.28399999999999</c:v>
                </c:pt>
                <c:pt idx="9742">
                  <c:v>246.3</c:v>
                </c:pt>
                <c:pt idx="9743">
                  <c:v>246.31800000000001</c:v>
                </c:pt>
                <c:pt idx="9744">
                  <c:v>246.33500000000001</c:v>
                </c:pt>
                <c:pt idx="9745">
                  <c:v>246.352</c:v>
                </c:pt>
                <c:pt idx="9746">
                  <c:v>246.37299999999999</c:v>
                </c:pt>
                <c:pt idx="9747">
                  <c:v>246.41200000000001</c:v>
                </c:pt>
                <c:pt idx="9748">
                  <c:v>246.47800000000001</c:v>
                </c:pt>
                <c:pt idx="9749">
                  <c:v>246.571</c:v>
                </c:pt>
                <c:pt idx="9750">
                  <c:v>246.667</c:v>
                </c:pt>
                <c:pt idx="9751">
                  <c:v>246.74</c:v>
                </c:pt>
                <c:pt idx="9752">
                  <c:v>246.78</c:v>
                </c:pt>
                <c:pt idx="9753">
                  <c:v>246.798</c:v>
                </c:pt>
                <c:pt idx="9754">
                  <c:v>246.81100000000001</c:v>
                </c:pt>
                <c:pt idx="9755">
                  <c:v>246.82499999999999</c:v>
                </c:pt>
                <c:pt idx="9756">
                  <c:v>246.84100000000001</c:v>
                </c:pt>
                <c:pt idx="9757">
                  <c:v>246.85900000000001</c:v>
                </c:pt>
                <c:pt idx="9758">
                  <c:v>246.87899999999999</c:v>
                </c:pt>
                <c:pt idx="9759">
                  <c:v>246.89599999999999</c:v>
                </c:pt>
                <c:pt idx="9760">
                  <c:v>246.91300000000001</c:v>
                </c:pt>
                <c:pt idx="9761">
                  <c:v>246.93</c:v>
                </c:pt>
                <c:pt idx="9762">
                  <c:v>246.946</c:v>
                </c:pt>
                <c:pt idx="9763">
                  <c:v>246.96199999999999</c:v>
                </c:pt>
                <c:pt idx="9764">
                  <c:v>246.994</c:v>
                </c:pt>
                <c:pt idx="9765">
                  <c:v>247.059</c:v>
                </c:pt>
                <c:pt idx="9766">
                  <c:v>247.11699999999999</c:v>
                </c:pt>
                <c:pt idx="9767">
                  <c:v>247.12700000000001</c:v>
                </c:pt>
                <c:pt idx="9768">
                  <c:v>247.13499999999999</c:v>
                </c:pt>
                <c:pt idx="9769">
                  <c:v>247.14599999999999</c:v>
                </c:pt>
                <c:pt idx="9770">
                  <c:v>247.161</c:v>
                </c:pt>
                <c:pt idx="9771">
                  <c:v>247.18</c:v>
                </c:pt>
                <c:pt idx="9772">
                  <c:v>247.2</c:v>
                </c:pt>
                <c:pt idx="9773">
                  <c:v>247.21799999999999</c:v>
                </c:pt>
                <c:pt idx="9774">
                  <c:v>247.23500000000001</c:v>
                </c:pt>
                <c:pt idx="9775">
                  <c:v>247.25200000000001</c:v>
                </c:pt>
                <c:pt idx="9776">
                  <c:v>247.27</c:v>
                </c:pt>
                <c:pt idx="9777">
                  <c:v>247.29400000000001</c:v>
                </c:pt>
                <c:pt idx="9778">
                  <c:v>247.33799999999999</c:v>
                </c:pt>
                <c:pt idx="9779">
                  <c:v>247.40299999999999</c:v>
                </c:pt>
                <c:pt idx="9780">
                  <c:v>247.47200000000001</c:v>
                </c:pt>
                <c:pt idx="9781">
                  <c:v>247.536</c:v>
                </c:pt>
                <c:pt idx="9782">
                  <c:v>247.6</c:v>
                </c:pt>
                <c:pt idx="9783">
                  <c:v>247.661</c:v>
                </c:pt>
                <c:pt idx="9784">
                  <c:v>247.714</c:v>
                </c:pt>
                <c:pt idx="9785">
                  <c:v>247.75899999999999</c:v>
                </c:pt>
                <c:pt idx="9786">
                  <c:v>247.78899999999999</c:v>
                </c:pt>
                <c:pt idx="9787">
                  <c:v>247.798</c:v>
                </c:pt>
                <c:pt idx="9788">
                  <c:v>247.79900000000001</c:v>
                </c:pt>
                <c:pt idx="9789">
                  <c:v>247.79900000000001</c:v>
                </c:pt>
                <c:pt idx="9790">
                  <c:v>247.79900000000001</c:v>
                </c:pt>
                <c:pt idx="9791">
                  <c:v>247.79900000000001</c:v>
                </c:pt>
                <c:pt idx="9792">
                  <c:v>247.79900000000001</c:v>
                </c:pt>
                <c:pt idx="9793">
                  <c:v>247.80500000000001</c:v>
                </c:pt>
                <c:pt idx="9794">
                  <c:v>247.815</c:v>
                </c:pt>
                <c:pt idx="9795">
                  <c:v>247.82499999999999</c:v>
                </c:pt>
                <c:pt idx="9796">
                  <c:v>247.84</c:v>
                </c:pt>
                <c:pt idx="9797">
                  <c:v>247.85900000000001</c:v>
                </c:pt>
                <c:pt idx="9798">
                  <c:v>247.87700000000001</c:v>
                </c:pt>
                <c:pt idx="9799">
                  <c:v>247.89500000000001</c:v>
                </c:pt>
                <c:pt idx="9800">
                  <c:v>247.91300000000001</c:v>
                </c:pt>
                <c:pt idx="9801">
                  <c:v>247.93</c:v>
                </c:pt>
                <c:pt idx="9802">
                  <c:v>247.952</c:v>
                </c:pt>
                <c:pt idx="9803">
                  <c:v>247.99199999999999</c:v>
                </c:pt>
                <c:pt idx="9804">
                  <c:v>248.05699999999999</c:v>
                </c:pt>
                <c:pt idx="9805">
                  <c:v>248.13200000000001</c:v>
                </c:pt>
                <c:pt idx="9806">
                  <c:v>248.19900000000001</c:v>
                </c:pt>
                <c:pt idx="9807">
                  <c:v>248.26300000000001</c:v>
                </c:pt>
                <c:pt idx="9808">
                  <c:v>248.322</c:v>
                </c:pt>
                <c:pt idx="9809">
                  <c:v>248.37100000000001</c:v>
                </c:pt>
                <c:pt idx="9810">
                  <c:v>248.405</c:v>
                </c:pt>
                <c:pt idx="9811">
                  <c:v>248.42699999999999</c:v>
                </c:pt>
                <c:pt idx="9812">
                  <c:v>248.43799999999999</c:v>
                </c:pt>
                <c:pt idx="9813">
                  <c:v>248.45</c:v>
                </c:pt>
                <c:pt idx="9814">
                  <c:v>248.46299999999999</c:v>
                </c:pt>
                <c:pt idx="9815">
                  <c:v>248.483</c:v>
                </c:pt>
                <c:pt idx="9816">
                  <c:v>248.51599999999999</c:v>
                </c:pt>
                <c:pt idx="9817">
                  <c:v>248.554</c:v>
                </c:pt>
                <c:pt idx="9818">
                  <c:v>248.58</c:v>
                </c:pt>
                <c:pt idx="9819">
                  <c:v>248.59100000000001</c:v>
                </c:pt>
                <c:pt idx="9820">
                  <c:v>248.59800000000001</c:v>
                </c:pt>
                <c:pt idx="9821">
                  <c:v>248.60599999999999</c:v>
                </c:pt>
                <c:pt idx="9822">
                  <c:v>248.61799999999999</c:v>
                </c:pt>
                <c:pt idx="9823">
                  <c:v>248.63300000000001</c:v>
                </c:pt>
                <c:pt idx="9824">
                  <c:v>248.65299999999999</c:v>
                </c:pt>
                <c:pt idx="9825">
                  <c:v>248.673</c:v>
                </c:pt>
                <c:pt idx="9826">
                  <c:v>248.691</c:v>
                </c:pt>
                <c:pt idx="9827">
                  <c:v>248.71</c:v>
                </c:pt>
                <c:pt idx="9828">
                  <c:v>248.73</c:v>
                </c:pt>
                <c:pt idx="9829">
                  <c:v>248.749</c:v>
                </c:pt>
                <c:pt idx="9830">
                  <c:v>248.773</c:v>
                </c:pt>
                <c:pt idx="9831">
                  <c:v>248.816</c:v>
                </c:pt>
                <c:pt idx="9832">
                  <c:v>248.88399999999999</c:v>
                </c:pt>
                <c:pt idx="9833">
                  <c:v>248.96100000000001</c:v>
                </c:pt>
                <c:pt idx="9834">
                  <c:v>249.036</c:v>
                </c:pt>
                <c:pt idx="9835">
                  <c:v>249.078</c:v>
                </c:pt>
                <c:pt idx="9836">
                  <c:v>249.09299999999999</c:v>
                </c:pt>
                <c:pt idx="9837">
                  <c:v>249.10499999999999</c:v>
                </c:pt>
                <c:pt idx="9838">
                  <c:v>249.11699999999999</c:v>
                </c:pt>
                <c:pt idx="9839">
                  <c:v>249.13</c:v>
                </c:pt>
                <c:pt idx="9840">
                  <c:v>249.14699999999999</c:v>
                </c:pt>
                <c:pt idx="9841">
                  <c:v>249.16800000000001</c:v>
                </c:pt>
                <c:pt idx="9842">
                  <c:v>249.18799999999999</c:v>
                </c:pt>
                <c:pt idx="9843">
                  <c:v>249.20500000000001</c:v>
                </c:pt>
                <c:pt idx="9844">
                  <c:v>249.22300000000001</c:v>
                </c:pt>
                <c:pt idx="9845">
                  <c:v>249.24100000000001</c:v>
                </c:pt>
                <c:pt idx="9846">
                  <c:v>249.25800000000001</c:v>
                </c:pt>
                <c:pt idx="9847">
                  <c:v>249.28399999999999</c:v>
                </c:pt>
                <c:pt idx="9848">
                  <c:v>249.298</c:v>
                </c:pt>
                <c:pt idx="9849">
                  <c:v>249.309</c:v>
                </c:pt>
                <c:pt idx="9850">
                  <c:v>249.32</c:v>
                </c:pt>
                <c:pt idx="9851">
                  <c:v>249.33199999999999</c:v>
                </c:pt>
                <c:pt idx="9852">
                  <c:v>249.345</c:v>
                </c:pt>
                <c:pt idx="9853">
                  <c:v>249.37</c:v>
                </c:pt>
                <c:pt idx="9854">
                  <c:v>249.41</c:v>
                </c:pt>
                <c:pt idx="9855">
                  <c:v>249.434</c:v>
                </c:pt>
                <c:pt idx="9856">
                  <c:v>249.45</c:v>
                </c:pt>
                <c:pt idx="9857">
                  <c:v>249.46199999999999</c:v>
                </c:pt>
                <c:pt idx="9858">
                  <c:v>249.47399999999999</c:v>
                </c:pt>
                <c:pt idx="9859">
                  <c:v>249.48699999999999</c:v>
                </c:pt>
                <c:pt idx="9860">
                  <c:v>249.501</c:v>
                </c:pt>
                <c:pt idx="9861">
                  <c:v>249.517</c:v>
                </c:pt>
                <c:pt idx="9862">
                  <c:v>249.536</c:v>
                </c:pt>
                <c:pt idx="9863">
                  <c:v>249.55699999999999</c:v>
                </c:pt>
                <c:pt idx="9864">
                  <c:v>249.577</c:v>
                </c:pt>
                <c:pt idx="9865">
                  <c:v>249.595</c:v>
                </c:pt>
                <c:pt idx="9866">
                  <c:v>249.613</c:v>
                </c:pt>
                <c:pt idx="9867">
                  <c:v>249.631</c:v>
                </c:pt>
                <c:pt idx="9868">
                  <c:v>249.648</c:v>
                </c:pt>
                <c:pt idx="9869">
                  <c:v>249.666</c:v>
                </c:pt>
                <c:pt idx="9870">
                  <c:v>249.69200000000001</c:v>
                </c:pt>
                <c:pt idx="9871">
                  <c:v>249.73400000000001</c:v>
                </c:pt>
                <c:pt idx="9872">
                  <c:v>249.78800000000001</c:v>
                </c:pt>
                <c:pt idx="9873">
                  <c:v>249.828</c:v>
                </c:pt>
                <c:pt idx="9874">
                  <c:v>249.863</c:v>
                </c:pt>
                <c:pt idx="9875">
                  <c:v>249.89400000000001</c:v>
                </c:pt>
                <c:pt idx="9876">
                  <c:v>249.94</c:v>
                </c:pt>
                <c:pt idx="9877">
                  <c:v>249.989</c:v>
                </c:pt>
                <c:pt idx="9878">
                  <c:v>250.04400000000001</c:v>
                </c:pt>
                <c:pt idx="9879">
                  <c:v>250.09700000000001</c:v>
                </c:pt>
                <c:pt idx="9880">
                  <c:v>250.143</c:v>
                </c:pt>
                <c:pt idx="9881">
                  <c:v>250.15899999999999</c:v>
                </c:pt>
                <c:pt idx="9882">
                  <c:v>250.161</c:v>
                </c:pt>
                <c:pt idx="9883">
                  <c:v>250.16800000000001</c:v>
                </c:pt>
                <c:pt idx="9884">
                  <c:v>250.178</c:v>
                </c:pt>
                <c:pt idx="9885">
                  <c:v>250.18899999999999</c:v>
                </c:pt>
                <c:pt idx="9886">
                  <c:v>250.20400000000001</c:v>
                </c:pt>
                <c:pt idx="9887">
                  <c:v>250.22200000000001</c:v>
                </c:pt>
                <c:pt idx="9888">
                  <c:v>250.24100000000001</c:v>
                </c:pt>
                <c:pt idx="9889">
                  <c:v>250.25899999999999</c:v>
                </c:pt>
                <c:pt idx="9890">
                  <c:v>250.27600000000001</c:v>
                </c:pt>
                <c:pt idx="9891">
                  <c:v>250.29300000000001</c:v>
                </c:pt>
                <c:pt idx="9892">
                  <c:v>250.309</c:v>
                </c:pt>
                <c:pt idx="9893">
                  <c:v>250.327</c:v>
                </c:pt>
                <c:pt idx="9894">
                  <c:v>250.36199999999999</c:v>
                </c:pt>
                <c:pt idx="9895">
                  <c:v>250.41399999999999</c:v>
                </c:pt>
                <c:pt idx="9896">
                  <c:v>250.446</c:v>
                </c:pt>
                <c:pt idx="9897">
                  <c:v>250.45599999999999</c:v>
                </c:pt>
                <c:pt idx="9898">
                  <c:v>250.464</c:v>
                </c:pt>
                <c:pt idx="9899">
                  <c:v>250.47399999999999</c:v>
                </c:pt>
                <c:pt idx="9900">
                  <c:v>250.48599999999999</c:v>
                </c:pt>
                <c:pt idx="9901">
                  <c:v>250.50200000000001</c:v>
                </c:pt>
                <c:pt idx="9902">
                  <c:v>250.52</c:v>
                </c:pt>
                <c:pt idx="9903">
                  <c:v>250.53899999999999</c:v>
                </c:pt>
                <c:pt idx="9904">
                  <c:v>250.55699999999999</c:v>
                </c:pt>
                <c:pt idx="9905">
                  <c:v>250.57499999999999</c:v>
                </c:pt>
                <c:pt idx="9906">
                  <c:v>250.59399999999999</c:v>
                </c:pt>
                <c:pt idx="9907">
                  <c:v>250.61199999999999</c:v>
                </c:pt>
                <c:pt idx="9908">
                  <c:v>250.643</c:v>
                </c:pt>
                <c:pt idx="9909">
                  <c:v>250.69900000000001</c:v>
                </c:pt>
                <c:pt idx="9910">
                  <c:v>250.71299999999999</c:v>
                </c:pt>
                <c:pt idx="9911">
                  <c:v>250.72800000000001</c:v>
                </c:pt>
                <c:pt idx="9912">
                  <c:v>250.74199999999999</c:v>
                </c:pt>
                <c:pt idx="9913">
                  <c:v>250.75700000000001</c:v>
                </c:pt>
                <c:pt idx="9914">
                  <c:v>250.77199999999999</c:v>
                </c:pt>
                <c:pt idx="9915">
                  <c:v>250.79</c:v>
                </c:pt>
                <c:pt idx="9916">
                  <c:v>250.809</c:v>
                </c:pt>
                <c:pt idx="9917">
                  <c:v>250.83</c:v>
                </c:pt>
                <c:pt idx="9918">
                  <c:v>250.85</c:v>
                </c:pt>
                <c:pt idx="9919">
                  <c:v>250.86799999999999</c:v>
                </c:pt>
                <c:pt idx="9920">
                  <c:v>250.886</c:v>
                </c:pt>
                <c:pt idx="9921">
                  <c:v>250.905</c:v>
                </c:pt>
                <c:pt idx="9922">
                  <c:v>250.92500000000001</c:v>
                </c:pt>
                <c:pt idx="9923">
                  <c:v>250.94499999999999</c:v>
                </c:pt>
                <c:pt idx="9924">
                  <c:v>250.964</c:v>
                </c:pt>
                <c:pt idx="9925">
                  <c:v>250.98</c:v>
                </c:pt>
                <c:pt idx="9926">
                  <c:v>250.99600000000001</c:v>
                </c:pt>
                <c:pt idx="9927">
                  <c:v>251.01300000000001</c:v>
                </c:pt>
                <c:pt idx="9928">
                  <c:v>251.03800000000001</c:v>
                </c:pt>
                <c:pt idx="9929">
                  <c:v>251.06800000000001</c:v>
                </c:pt>
                <c:pt idx="9930">
                  <c:v>251.09100000000001</c:v>
                </c:pt>
                <c:pt idx="9931">
                  <c:v>251.10900000000001</c:v>
                </c:pt>
                <c:pt idx="9932">
                  <c:v>251.124</c:v>
                </c:pt>
                <c:pt idx="9933">
                  <c:v>251.13900000000001</c:v>
                </c:pt>
                <c:pt idx="9934">
                  <c:v>251.154</c:v>
                </c:pt>
                <c:pt idx="9935">
                  <c:v>251.17</c:v>
                </c:pt>
                <c:pt idx="9936">
                  <c:v>251.18799999999999</c:v>
                </c:pt>
                <c:pt idx="9937">
                  <c:v>251.208</c:v>
                </c:pt>
                <c:pt idx="9938">
                  <c:v>251.22800000000001</c:v>
                </c:pt>
                <c:pt idx="9939">
                  <c:v>251.24700000000001</c:v>
                </c:pt>
                <c:pt idx="9940">
                  <c:v>251.26499999999999</c:v>
                </c:pt>
                <c:pt idx="9941">
                  <c:v>251.28299999999999</c:v>
                </c:pt>
                <c:pt idx="9942">
                  <c:v>251.30099999999999</c:v>
                </c:pt>
                <c:pt idx="9943">
                  <c:v>251.31899999999999</c:v>
                </c:pt>
                <c:pt idx="9944">
                  <c:v>251.339</c:v>
                </c:pt>
                <c:pt idx="9945">
                  <c:v>251.35599999999999</c:v>
                </c:pt>
                <c:pt idx="9946">
                  <c:v>251.374</c:v>
                </c:pt>
                <c:pt idx="9947">
                  <c:v>251.38900000000001</c:v>
                </c:pt>
                <c:pt idx="9948">
                  <c:v>251.40299999999999</c:v>
                </c:pt>
                <c:pt idx="9949">
                  <c:v>251.417</c:v>
                </c:pt>
                <c:pt idx="9950">
                  <c:v>251.43100000000001</c:v>
                </c:pt>
                <c:pt idx="9951">
                  <c:v>251.44499999999999</c:v>
                </c:pt>
                <c:pt idx="9952">
                  <c:v>251.46100000000001</c:v>
                </c:pt>
                <c:pt idx="9953">
                  <c:v>251.48400000000001</c:v>
                </c:pt>
                <c:pt idx="9954">
                  <c:v>251.51</c:v>
                </c:pt>
                <c:pt idx="9955">
                  <c:v>251.54300000000001</c:v>
                </c:pt>
                <c:pt idx="9956">
                  <c:v>251.58799999999999</c:v>
                </c:pt>
                <c:pt idx="9957">
                  <c:v>251.62700000000001</c:v>
                </c:pt>
                <c:pt idx="9958">
                  <c:v>251.66</c:v>
                </c:pt>
                <c:pt idx="9959">
                  <c:v>251.68600000000001</c:v>
                </c:pt>
                <c:pt idx="9960">
                  <c:v>251.69900000000001</c:v>
                </c:pt>
                <c:pt idx="9961">
                  <c:v>251.709</c:v>
                </c:pt>
                <c:pt idx="9962">
                  <c:v>251.72</c:v>
                </c:pt>
                <c:pt idx="9963">
                  <c:v>251.73500000000001</c:v>
                </c:pt>
                <c:pt idx="9964">
                  <c:v>251.76</c:v>
                </c:pt>
                <c:pt idx="9965">
                  <c:v>251.785</c:v>
                </c:pt>
                <c:pt idx="9966">
                  <c:v>251.815</c:v>
                </c:pt>
                <c:pt idx="9967">
                  <c:v>251.821</c:v>
                </c:pt>
                <c:pt idx="9968">
                  <c:v>251.828</c:v>
                </c:pt>
                <c:pt idx="9969">
                  <c:v>251.83500000000001</c:v>
                </c:pt>
                <c:pt idx="9970">
                  <c:v>251.846</c:v>
                </c:pt>
                <c:pt idx="9971">
                  <c:v>251.87200000000001</c:v>
                </c:pt>
                <c:pt idx="9972">
                  <c:v>251.892</c:v>
                </c:pt>
                <c:pt idx="9973">
                  <c:v>251.90899999999999</c:v>
                </c:pt>
                <c:pt idx="9974">
                  <c:v>251.92500000000001</c:v>
                </c:pt>
                <c:pt idx="9975">
                  <c:v>251.94300000000001</c:v>
                </c:pt>
                <c:pt idx="9976">
                  <c:v>251.964</c:v>
                </c:pt>
                <c:pt idx="9977">
                  <c:v>251.98599999999999</c:v>
                </c:pt>
                <c:pt idx="9978">
                  <c:v>252.005</c:v>
                </c:pt>
                <c:pt idx="9979">
                  <c:v>252.024</c:v>
                </c:pt>
                <c:pt idx="9980">
                  <c:v>252.042</c:v>
                </c:pt>
                <c:pt idx="9981">
                  <c:v>252.059</c:v>
                </c:pt>
                <c:pt idx="9982">
                  <c:v>252.077</c:v>
                </c:pt>
                <c:pt idx="9983">
                  <c:v>252.10499999999999</c:v>
                </c:pt>
                <c:pt idx="9984">
                  <c:v>252.14599999999999</c:v>
                </c:pt>
                <c:pt idx="9985">
                  <c:v>252.184</c:v>
                </c:pt>
                <c:pt idx="9986">
                  <c:v>252.20099999999999</c:v>
                </c:pt>
                <c:pt idx="9987">
                  <c:v>252.208</c:v>
                </c:pt>
                <c:pt idx="9988">
                  <c:v>252.21700000000001</c:v>
                </c:pt>
                <c:pt idx="9989">
                  <c:v>252.23</c:v>
                </c:pt>
                <c:pt idx="9990">
                  <c:v>252.245</c:v>
                </c:pt>
                <c:pt idx="9991">
                  <c:v>252.26300000000001</c:v>
                </c:pt>
                <c:pt idx="9992">
                  <c:v>252.28299999999999</c:v>
                </c:pt>
                <c:pt idx="9993">
                  <c:v>252.303</c:v>
                </c:pt>
                <c:pt idx="9994">
                  <c:v>252.322</c:v>
                </c:pt>
                <c:pt idx="9995">
                  <c:v>252.34</c:v>
                </c:pt>
                <c:pt idx="9996">
                  <c:v>252.36</c:v>
                </c:pt>
                <c:pt idx="9997">
                  <c:v>252.381</c:v>
                </c:pt>
                <c:pt idx="9998">
                  <c:v>252.42599999999999</c:v>
                </c:pt>
                <c:pt idx="9999">
                  <c:v>252.49299999999999</c:v>
                </c:pt>
                <c:pt idx="10000">
                  <c:v>252.55600000000001</c:v>
                </c:pt>
                <c:pt idx="10001">
                  <c:v>252.625</c:v>
                </c:pt>
                <c:pt idx="10002">
                  <c:v>252.68899999999999</c:v>
                </c:pt>
                <c:pt idx="10003">
                  <c:v>252.72200000000001</c:v>
                </c:pt>
                <c:pt idx="10004">
                  <c:v>252.73599999999999</c:v>
                </c:pt>
                <c:pt idx="10005">
                  <c:v>252.74799999999999</c:v>
                </c:pt>
                <c:pt idx="10006">
                  <c:v>252.762</c:v>
                </c:pt>
                <c:pt idx="10007">
                  <c:v>252.78</c:v>
                </c:pt>
                <c:pt idx="10008">
                  <c:v>252.8</c:v>
                </c:pt>
                <c:pt idx="10009">
                  <c:v>252.81899999999999</c:v>
                </c:pt>
                <c:pt idx="10010">
                  <c:v>252.839</c:v>
                </c:pt>
                <c:pt idx="10011">
                  <c:v>252.858</c:v>
                </c:pt>
                <c:pt idx="10012">
                  <c:v>252.876</c:v>
                </c:pt>
                <c:pt idx="10013">
                  <c:v>252.89400000000001</c:v>
                </c:pt>
                <c:pt idx="10014">
                  <c:v>252.91300000000001</c:v>
                </c:pt>
                <c:pt idx="10015">
                  <c:v>252.93899999999999</c:v>
                </c:pt>
                <c:pt idx="10016">
                  <c:v>252.97</c:v>
                </c:pt>
                <c:pt idx="10017">
                  <c:v>252.98099999999999</c:v>
                </c:pt>
                <c:pt idx="10018">
                  <c:v>252.994</c:v>
                </c:pt>
                <c:pt idx="10019">
                  <c:v>253.01499999999999</c:v>
                </c:pt>
                <c:pt idx="10020">
                  <c:v>253.054</c:v>
                </c:pt>
                <c:pt idx="10021">
                  <c:v>253.11199999999999</c:v>
                </c:pt>
                <c:pt idx="10022">
                  <c:v>253.16800000000001</c:v>
                </c:pt>
                <c:pt idx="10023">
                  <c:v>253.22200000000001</c:v>
                </c:pt>
                <c:pt idx="10024">
                  <c:v>253.26900000000001</c:v>
                </c:pt>
                <c:pt idx="10025">
                  <c:v>253.31</c:v>
                </c:pt>
                <c:pt idx="10026">
                  <c:v>253.32900000000001</c:v>
                </c:pt>
                <c:pt idx="10027">
                  <c:v>253.34</c:v>
                </c:pt>
                <c:pt idx="10028">
                  <c:v>253.352</c:v>
                </c:pt>
                <c:pt idx="10029">
                  <c:v>253.364</c:v>
                </c:pt>
                <c:pt idx="10030">
                  <c:v>253.37700000000001</c:v>
                </c:pt>
                <c:pt idx="10031">
                  <c:v>253.39599999999999</c:v>
                </c:pt>
                <c:pt idx="10032">
                  <c:v>253.41499999999999</c:v>
                </c:pt>
                <c:pt idx="10033">
                  <c:v>253.434</c:v>
                </c:pt>
                <c:pt idx="10034">
                  <c:v>253.452</c:v>
                </c:pt>
                <c:pt idx="10035">
                  <c:v>253.471</c:v>
                </c:pt>
                <c:pt idx="10036">
                  <c:v>253.49</c:v>
                </c:pt>
                <c:pt idx="10037">
                  <c:v>253.50700000000001</c:v>
                </c:pt>
                <c:pt idx="10038">
                  <c:v>253.535</c:v>
                </c:pt>
                <c:pt idx="10039">
                  <c:v>253.58799999999999</c:v>
                </c:pt>
                <c:pt idx="10040">
                  <c:v>253.63800000000001</c:v>
                </c:pt>
                <c:pt idx="10041">
                  <c:v>253.667</c:v>
                </c:pt>
                <c:pt idx="10042">
                  <c:v>253.69499999999999</c:v>
                </c:pt>
                <c:pt idx="10043">
                  <c:v>253.71700000000001</c:v>
                </c:pt>
                <c:pt idx="10044">
                  <c:v>253.726</c:v>
                </c:pt>
                <c:pt idx="10045">
                  <c:v>253.73500000000001</c:v>
                </c:pt>
                <c:pt idx="10046">
                  <c:v>253.745</c:v>
                </c:pt>
                <c:pt idx="10047">
                  <c:v>253.756</c:v>
                </c:pt>
                <c:pt idx="10048">
                  <c:v>253.77</c:v>
                </c:pt>
                <c:pt idx="10049">
                  <c:v>253.791</c:v>
                </c:pt>
                <c:pt idx="10050">
                  <c:v>253.821</c:v>
                </c:pt>
                <c:pt idx="10051">
                  <c:v>253.84299999999999</c:v>
                </c:pt>
                <c:pt idx="10052">
                  <c:v>253.851</c:v>
                </c:pt>
                <c:pt idx="10053">
                  <c:v>253.86</c:v>
                </c:pt>
                <c:pt idx="10054">
                  <c:v>253.87</c:v>
                </c:pt>
                <c:pt idx="10055">
                  <c:v>253.88200000000001</c:v>
                </c:pt>
                <c:pt idx="10056">
                  <c:v>253.89500000000001</c:v>
                </c:pt>
                <c:pt idx="10057">
                  <c:v>253.90899999999999</c:v>
                </c:pt>
                <c:pt idx="10058">
                  <c:v>253.923</c:v>
                </c:pt>
                <c:pt idx="10059">
                  <c:v>253.93600000000001</c:v>
                </c:pt>
                <c:pt idx="10060">
                  <c:v>253.94900000000001</c:v>
                </c:pt>
                <c:pt idx="10061">
                  <c:v>253.97</c:v>
                </c:pt>
                <c:pt idx="10062">
                  <c:v>253.98699999999999</c:v>
                </c:pt>
                <c:pt idx="10063">
                  <c:v>254.001</c:v>
                </c:pt>
                <c:pt idx="10064">
                  <c:v>254.01599999999999</c:v>
                </c:pt>
                <c:pt idx="10065">
                  <c:v>254.029</c:v>
                </c:pt>
                <c:pt idx="10066">
                  <c:v>254.042</c:v>
                </c:pt>
                <c:pt idx="10067">
                  <c:v>254.05600000000001</c:v>
                </c:pt>
                <c:pt idx="10068">
                  <c:v>254.071</c:v>
                </c:pt>
                <c:pt idx="10069">
                  <c:v>254.089</c:v>
                </c:pt>
                <c:pt idx="10070">
                  <c:v>254.10900000000001</c:v>
                </c:pt>
                <c:pt idx="10071">
                  <c:v>254.13200000000001</c:v>
                </c:pt>
                <c:pt idx="10072">
                  <c:v>254.15799999999999</c:v>
                </c:pt>
                <c:pt idx="10073">
                  <c:v>254.184</c:v>
                </c:pt>
                <c:pt idx="10074">
                  <c:v>254.203</c:v>
                </c:pt>
                <c:pt idx="10075">
                  <c:v>254.21799999999999</c:v>
                </c:pt>
                <c:pt idx="10076">
                  <c:v>254.23099999999999</c:v>
                </c:pt>
                <c:pt idx="10077">
                  <c:v>254.24299999999999</c:v>
                </c:pt>
                <c:pt idx="10078">
                  <c:v>254.255</c:v>
                </c:pt>
                <c:pt idx="10079">
                  <c:v>254.26499999999999</c:v>
                </c:pt>
                <c:pt idx="10080">
                  <c:v>254.27199999999999</c:v>
                </c:pt>
                <c:pt idx="10081">
                  <c:v>254.285</c:v>
                </c:pt>
                <c:pt idx="10082">
                  <c:v>254.29499999999999</c:v>
                </c:pt>
                <c:pt idx="10083">
                  <c:v>254.303</c:v>
                </c:pt>
                <c:pt idx="10084">
                  <c:v>254.31200000000001</c:v>
                </c:pt>
                <c:pt idx="10085">
                  <c:v>254.321</c:v>
                </c:pt>
                <c:pt idx="10086">
                  <c:v>254.33099999999999</c:v>
                </c:pt>
                <c:pt idx="10087">
                  <c:v>254.34299999999999</c:v>
                </c:pt>
                <c:pt idx="10088">
                  <c:v>254.35499999999999</c:v>
                </c:pt>
                <c:pt idx="10089">
                  <c:v>254.376</c:v>
                </c:pt>
                <c:pt idx="10090">
                  <c:v>254.39500000000001</c:v>
                </c:pt>
                <c:pt idx="10091">
                  <c:v>254.41</c:v>
                </c:pt>
                <c:pt idx="10092">
                  <c:v>254.423</c:v>
                </c:pt>
                <c:pt idx="10093">
                  <c:v>254.43700000000001</c:v>
                </c:pt>
                <c:pt idx="10094">
                  <c:v>254.452</c:v>
                </c:pt>
                <c:pt idx="10095">
                  <c:v>254.46700000000001</c:v>
                </c:pt>
                <c:pt idx="10096">
                  <c:v>254.48099999999999</c:v>
                </c:pt>
                <c:pt idx="10097">
                  <c:v>254.49600000000001</c:v>
                </c:pt>
                <c:pt idx="10098">
                  <c:v>254.511</c:v>
                </c:pt>
                <c:pt idx="10099">
                  <c:v>254.52600000000001</c:v>
                </c:pt>
                <c:pt idx="10100">
                  <c:v>254.542</c:v>
                </c:pt>
                <c:pt idx="10101">
                  <c:v>254.559</c:v>
                </c:pt>
                <c:pt idx="10102">
                  <c:v>254.57900000000001</c:v>
                </c:pt>
                <c:pt idx="10103">
                  <c:v>254.59700000000001</c:v>
                </c:pt>
                <c:pt idx="10104">
                  <c:v>254.613</c:v>
                </c:pt>
                <c:pt idx="10105">
                  <c:v>254.62899999999999</c:v>
                </c:pt>
                <c:pt idx="10106">
                  <c:v>254.64599999999999</c:v>
                </c:pt>
                <c:pt idx="10107">
                  <c:v>254.66300000000001</c:v>
                </c:pt>
                <c:pt idx="10108">
                  <c:v>254.679</c:v>
                </c:pt>
                <c:pt idx="10109">
                  <c:v>254.69499999999999</c:v>
                </c:pt>
                <c:pt idx="10110">
                  <c:v>254.71</c:v>
                </c:pt>
                <c:pt idx="10111">
                  <c:v>254.726</c:v>
                </c:pt>
                <c:pt idx="10112">
                  <c:v>254.745</c:v>
                </c:pt>
                <c:pt idx="10113">
                  <c:v>254.76499999999999</c:v>
                </c:pt>
                <c:pt idx="10114">
                  <c:v>254.785</c:v>
                </c:pt>
                <c:pt idx="10115">
                  <c:v>254.804</c:v>
                </c:pt>
                <c:pt idx="10116">
                  <c:v>254.822</c:v>
                </c:pt>
                <c:pt idx="10117">
                  <c:v>254.84</c:v>
                </c:pt>
                <c:pt idx="10118">
                  <c:v>254.85900000000001</c:v>
                </c:pt>
                <c:pt idx="10119">
                  <c:v>254.87899999999999</c:v>
                </c:pt>
                <c:pt idx="10120">
                  <c:v>254.91300000000001</c:v>
                </c:pt>
                <c:pt idx="10121">
                  <c:v>254.98500000000001</c:v>
                </c:pt>
                <c:pt idx="10122">
                  <c:v>255.054</c:v>
                </c:pt>
                <c:pt idx="10123">
                  <c:v>255.11199999999999</c:v>
                </c:pt>
                <c:pt idx="10124">
                  <c:v>255.17</c:v>
                </c:pt>
                <c:pt idx="10125">
                  <c:v>255.22800000000001</c:v>
                </c:pt>
                <c:pt idx="10126">
                  <c:v>255.26900000000001</c:v>
                </c:pt>
                <c:pt idx="10127">
                  <c:v>255.29</c:v>
                </c:pt>
                <c:pt idx="10128">
                  <c:v>255.303</c:v>
                </c:pt>
                <c:pt idx="10129">
                  <c:v>255.33099999999999</c:v>
                </c:pt>
                <c:pt idx="10130">
                  <c:v>255.392</c:v>
                </c:pt>
                <c:pt idx="10131">
                  <c:v>255.46299999999999</c:v>
                </c:pt>
                <c:pt idx="10132">
                  <c:v>255.53100000000001</c:v>
                </c:pt>
                <c:pt idx="10133">
                  <c:v>255.595</c:v>
                </c:pt>
                <c:pt idx="10134">
                  <c:v>255.655</c:v>
                </c:pt>
                <c:pt idx="10135">
                  <c:v>255.71299999999999</c:v>
                </c:pt>
                <c:pt idx="10136">
                  <c:v>255.76</c:v>
                </c:pt>
                <c:pt idx="10137">
                  <c:v>255.78</c:v>
                </c:pt>
                <c:pt idx="10138">
                  <c:v>255.79</c:v>
                </c:pt>
                <c:pt idx="10139">
                  <c:v>255.80099999999999</c:v>
                </c:pt>
                <c:pt idx="10140">
                  <c:v>255.81700000000001</c:v>
                </c:pt>
                <c:pt idx="10141">
                  <c:v>255.83799999999999</c:v>
                </c:pt>
                <c:pt idx="10142">
                  <c:v>255.85400000000001</c:v>
                </c:pt>
                <c:pt idx="10143">
                  <c:v>255.87100000000001</c:v>
                </c:pt>
                <c:pt idx="10144">
                  <c:v>255.89</c:v>
                </c:pt>
                <c:pt idx="10145">
                  <c:v>255.90799999999999</c:v>
                </c:pt>
                <c:pt idx="10146">
                  <c:v>255.92500000000001</c:v>
                </c:pt>
                <c:pt idx="10147">
                  <c:v>255.94200000000001</c:v>
                </c:pt>
                <c:pt idx="10148">
                  <c:v>255.958</c:v>
                </c:pt>
                <c:pt idx="10149">
                  <c:v>255.97499999999999</c:v>
                </c:pt>
                <c:pt idx="10150">
                  <c:v>256.00700000000001</c:v>
                </c:pt>
                <c:pt idx="10151">
                  <c:v>256.04700000000003</c:v>
                </c:pt>
                <c:pt idx="10152">
                  <c:v>256.06599999999997</c:v>
                </c:pt>
                <c:pt idx="10153">
                  <c:v>256.077</c:v>
                </c:pt>
                <c:pt idx="10154">
                  <c:v>256.08800000000002</c:v>
                </c:pt>
                <c:pt idx="10155">
                  <c:v>256.10300000000001</c:v>
                </c:pt>
                <c:pt idx="10156">
                  <c:v>256.12</c:v>
                </c:pt>
                <c:pt idx="10157">
                  <c:v>256.14</c:v>
                </c:pt>
                <c:pt idx="10158">
                  <c:v>256.15800000000002</c:v>
                </c:pt>
                <c:pt idx="10159">
                  <c:v>256.17700000000002</c:v>
                </c:pt>
                <c:pt idx="10160">
                  <c:v>256.19600000000003</c:v>
                </c:pt>
                <c:pt idx="10161">
                  <c:v>256.21300000000002</c:v>
                </c:pt>
                <c:pt idx="10162">
                  <c:v>256.233</c:v>
                </c:pt>
                <c:pt idx="10163">
                  <c:v>256.267</c:v>
                </c:pt>
                <c:pt idx="10164">
                  <c:v>256.32600000000002</c:v>
                </c:pt>
                <c:pt idx="10165">
                  <c:v>256.392</c:v>
                </c:pt>
                <c:pt idx="10166">
                  <c:v>256.45699999999999</c:v>
                </c:pt>
                <c:pt idx="10167">
                  <c:v>256.52300000000002</c:v>
                </c:pt>
                <c:pt idx="10168">
                  <c:v>256.58300000000003</c:v>
                </c:pt>
                <c:pt idx="10169">
                  <c:v>256.60500000000002</c:v>
                </c:pt>
                <c:pt idx="10170">
                  <c:v>256.60599999999999</c:v>
                </c:pt>
                <c:pt idx="10171">
                  <c:v>256.61</c:v>
                </c:pt>
                <c:pt idx="10172">
                  <c:v>256.61700000000002</c:v>
                </c:pt>
                <c:pt idx="10173">
                  <c:v>256.62799999999999</c:v>
                </c:pt>
                <c:pt idx="10174">
                  <c:v>256.64400000000001</c:v>
                </c:pt>
                <c:pt idx="10175">
                  <c:v>256.65899999999999</c:v>
                </c:pt>
                <c:pt idx="10176">
                  <c:v>256.67599999999999</c:v>
                </c:pt>
                <c:pt idx="10177">
                  <c:v>256.69299999999998</c:v>
                </c:pt>
                <c:pt idx="10178">
                  <c:v>256.714</c:v>
                </c:pt>
                <c:pt idx="10179">
                  <c:v>256.73599999999999</c:v>
                </c:pt>
                <c:pt idx="10180">
                  <c:v>256.75700000000001</c:v>
                </c:pt>
                <c:pt idx="10181">
                  <c:v>256.77800000000002</c:v>
                </c:pt>
                <c:pt idx="10182">
                  <c:v>256.79700000000003</c:v>
                </c:pt>
                <c:pt idx="10183">
                  <c:v>256.81700000000001</c:v>
                </c:pt>
                <c:pt idx="10184">
                  <c:v>256.83600000000001</c:v>
                </c:pt>
                <c:pt idx="10185">
                  <c:v>256.86399999999998</c:v>
                </c:pt>
                <c:pt idx="10186">
                  <c:v>256.916</c:v>
                </c:pt>
                <c:pt idx="10187">
                  <c:v>256.98599999999999</c:v>
                </c:pt>
                <c:pt idx="10188">
                  <c:v>257.05</c:v>
                </c:pt>
                <c:pt idx="10189">
                  <c:v>257.08</c:v>
                </c:pt>
                <c:pt idx="10190">
                  <c:v>257.096</c:v>
                </c:pt>
                <c:pt idx="10191">
                  <c:v>257.11200000000002</c:v>
                </c:pt>
                <c:pt idx="10192">
                  <c:v>257.12599999999998</c:v>
                </c:pt>
                <c:pt idx="10193">
                  <c:v>257.14299999999997</c:v>
                </c:pt>
                <c:pt idx="10194">
                  <c:v>257.16399999999999</c:v>
                </c:pt>
                <c:pt idx="10195">
                  <c:v>257.185</c:v>
                </c:pt>
                <c:pt idx="10196">
                  <c:v>257.20499999999998</c:v>
                </c:pt>
                <c:pt idx="10197">
                  <c:v>257.22399999999999</c:v>
                </c:pt>
                <c:pt idx="10198">
                  <c:v>257.24299999999999</c:v>
                </c:pt>
                <c:pt idx="10199">
                  <c:v>257.26299999999998</c:v>
                </c:pt>
                <c:pt idx="10200">
                  <c:v>257.28800000000001</c:v>
                </c:pt>
                <c:pt idx="10201">
                  <c:v>257.33699999999999</c:v>
                </c:pt>
                <c:pt idx="10202">
                  <c:v>257.40499999999997</c:v>
                </c:pt>
                <c:pt idx="10203">
                  <c:v>257.464</c:v>
                </c:pt>
                <c:pt idx="10204">
                  <c:v>257.46499999999997</c:v>
                </c:pt>
                <c:pt idx="10205">
                  <c:v>257.476</c:v>
                </c:pt>
                <c:pt idx="10206">
                  <c:v>257.488</c:v>
                </c:pt>
                <c:pt idx="10207">
                  <c:v>257.50299999999999</c:v>
                </c:pt>
                <c:pt idx="10208">
                  <c:v>257.52300000000002</c:v>
                </c:pt>
                <c:pt idx="10209">
                  <c:v>257.54500000000002</c:v>
                </c:pt>
                <c:pt idx="10210">
                  <c:v>257.56599999999997</c:v>
                </c:pt>
                <c:pt idx="10211">
                  <c:v>257.58600000000001</c:v>
                </c:pt>
                <c:pt idx="10212">
                  <c:v>257.60599999999999</c:v>
                </c:pt>
                <c:pt idx="10213">
                  <c:v>257.625</c:v>
                </c:pt>
                <c:pt idx="10214">
                  <c:v>257.649</c:v>
                </c:pt>
                <c:pt idx="10215">
                  <c:v>257.69799999999998</c:v>
                </c:pt>
                <c:pt idx="10216">
                  <c:v>257.77499999999998</c:v>
                </c:pt>
                <c:pt idx="10217">
                  <c:v>257.85300000000001</c:v>
                </c:pt>
                <c:pt idx="10218">
                  <c:v>257.928</c:v>
                </c:pt>
                <c:pt idx="10219">
                  <c:v>257.96899999999999</c:v>
                </c:pt>
                <c:pt idx="10220">
                  <c:v>257.98500000000001</c:v>
                </c:pt>
                <c:pt idx="10221">
                  <c:v>257.99599999999998</c:v>
                </c:pt>
                <c:pt idx="10222">
                  <c:v>258.00700000000001</c:v>
                </c:pt>
                <c:pt idx="10223">
                  <c:v>258.01799999999997</c:v>
                </c:pt>
                <c:pt idx="10224">
                  <c:v>258.03300000000002</c:v>
                </c:pt>
                <c:pt idx="10225">
                  <c:v>258.05099999999999</c:v>
                </c:pt>
                <c:pt idx="10226">
                  <c:v>258.072</c:v>
                </c:pt>
                <c:pt idx="10227">
                  <c:v>258.08999999999997</c:v>
                </c:pt>
                <c:pt idx="10228">
                  <c:v>258.10899999999998</c:v>
                </c:pt>
                <c:pt idx="10229">
                  <c:v>258.12900000000002</c:v>
                </c:pt>
                <c:pt idx="10230">
                  <c:v>258.14800000000002</c:v>
                </c:pt>
                <c:pt idx="10231">
                  <c:v>258.16899999999998</c:v>
                </c:pt>
                <c:pt idx="10232">
                  <c:v>258.20400000000001</c:v>
                </c:pt>
                <c:pt idx="10233">
                  <c:v>258.274</c:v>
                </c:pt>
                <c:pt idx="10234">
                  <c:v>258.33100000000002</c:v>
                </c:pt>
                <c:pt idx="10235">
                  <c:v>258.34199999999998</c:v>
                </c:pt>
                <c:pt idx="10236">
                  <c:v>258.34800000000001</c:v>
                </c:pt>
                <c:pt idx="10237">
                  <c:v>258.358</c:v>
                </c:pt>
                <c:pt idx="10238">
                  <c:v>258.36900000000003</c:v>
                </c:pt>
                <c:pt idx="10239">
                  <c:v>258.38400000000001</c:v>
                </c:pt>
                <c:pt idx="10240">
                  <c:v>258.40199999999999</c:v>
                </c:pt>
                <c:pt idx="10241">
                  <c:v>258.423</c:v>
                </c:pt>
                <c:pt idx="10242">
                  <c:v>258.44400000000002</c:v>
                </c:pt>
                <c:pt idx="10243">
                  <c:v>258.46499999999997</c:v>
                </c:pt>
                <c:pt idx="10244">
                  <c:v>258.48500000000001</c:v>
                </c:pt>
                <c:pt idx="10245">
                  <c:v>258.50400000000002</c:v>
                </c:pt>
                <c:pt idx="10246">
                  <c:v>258.52999999999997</c:v>
                </c:pt>
                <c:pt idx="10247">
                  <c:v>258.57900000000001</c:v>
                </c:pt>
                <c:pt idx="10248">
                  <c:v>258.64</c:v>
                </c:pt>
                <c:pt idx="10249">
                  <c:v>258.67899999999997</c:v>
                </c:pt>
                <c:pt idx="10250">
                  <c:v>258.69799999999998</c:v>
                </c:pt>
                <c:pt idx="10251">
                  <c:v>258.70999999999998</c:v>
                </c:pt>
                <c:pt idx="10252">
                  <c:v>258.72500000000002</c:v>
                </c:pt>
                <c:pt idx="10253">
                  <c:v>258.74</c:v>
                </c:pt>
                <c:pt idx="10254">
                  <c:v>258.75799999999998</c:v>
                </c:pt>
                <c:pt idx="10255">
                  <c:v>258.77699999999999</c:v>
                </c:pt>
                <c:pt idx="10256">
                  <c:v>258.79700000000003</c:v>
                </c:pt>
                <c:pt idx="10257">
                  <c:v>258.81700000000001</c:v>
                </c:pt>
                <c:pt idx="10258">
                  <c:v>258.83999999999997</c:v>
                </c:pt>
                <c:pt idx="10259">
                  <c:v>258.86200000000002</c:v>
                </c:pt>
                <c:pt idx="10260">
                  <c:v>258.88400000000001</c:v>
                </c:pt>
                <c:pt idx="10261">
                  <c:v>258.904</c:v>
                </c:pt>
                <c:pt idx="10262">
                  <c:v>258.923</c:v>
                </c:pt>
                <c:pt idx="10263">
                  <c:v>258.94200000000001</c:v>
                </c:pt>
                <c:pt idx="10264">
                  <c:v>258.96199999999999</c:v>
                </c:pt>
                <c:pt idx="10265">
                  <c:v>258.98399999999998</c:v>
                </c:pt>
                <c:pt idx="10266">
                  <c:v>259.029</c:v>
                </c:pt>
                <c:pt idx="10267">
                  <c:v>259.10599999999999</c:v>
                </c:pt>
                <c:pt idx="10268">
                  <c:v>259.13099999999997</c:v>
                </c:pt>
                <c:pt idx="10269">
                  <c:v>259.15800000000002</c:v>
                </c:pt>
                <c:pt idx="10270">
                  <c:v>259.18</c:v>
                </c:pt>
                <c:pt idx="10271">
                  <c:v>259.20600000000002</c:v>
                </c:pt>
                <c:pt idx="10272">
                  <c:v>259.22399999999999</c:v>
                </c:pt>
                <c:pt idx="10273">
                  <c:v>259.24200000000002</c:v>
                </c:pt>
                <c:pt idx="10274">
                  <c:v>259.262</c:v>
                </c:pt>
                <c:pt idx="10275">
                  <c:v>259.28300000000002</c:v>
                </c:pt>
                <c:pt idx="10276">
                  <c:v>259.30399999999997</c:v>
                </c:pt>
                <c:pt idx="10277">
                  <c:v>259.32299999999998</c:v>
                </c:pt>
                <c:pt idx="10278">
                  <c:v>259.34300000000002</c:v>
                </c:pt>
                <c:pt idx="10279">
                  <c:v>259.363</c:v>
                </c:pt>
                <c:pt idx="10280">
                  <c:v>259.38299999999998</c:v>
                </c:pt>
                <c:pt idx="10281">
                  <c:v>259.41300000000001</c:v>
                </c:pt>
                <c:pt idx="10282">
                  <c:v>259.47300000000001</c:v>
                </c:pt>
                <c:pt idx="10283">
                  <c:v>259.55200000000002</c:v>
                </c:pt>
                <c:pt idx="10284">
                  <c:v>259.62099999999998</c:v>
                </c:pt>
                <c:pt idx="10285">
                  <c:v>259.678</c:v>
                </c:pt>
                <c:pt idx="10286">
                  <c:v>259.714</c:v>
                </c:pt>
                <c:pt idx="10287">
                  <c:v>259.73099999999999</c:v>
                </c:pt>
                <c:pt idx="10288">
                  <c:v>259.74299999999999</c:v>
                </c:pt>
                <c:pt idx="10289">
                  <c:v>259.75400000000002</c:v>
                </c:pt>
                <c:pt idx="10290">
                  <c:v>259.767</c:v>
                </c:pt>
                <c:pt idx="10291">
                  <c:v>259.78399999999999</c:v>
                </c:pt>
                <c:pt idx="10292">
                  <c:v>259.803</c:v>
                </c:pt>
                <c:pt idx="10293">
                  <c:v>259.82299999999998</c:v>
                </c:pt>
                <c:pt idx="10294">
                  <c:v>259.83999999999997</c:v>
                </c:pt>
                <c:pt idx="10295">
                  <c:v>259.858</c:v>
                </c:pt>
                <c:pt idx="10296">
                  <c:v>259.87799999999999</c:v>
                </c:pt>
                <c:pt idx="10297">
                  <c:v>259.89600000000002</c:v>
                </c:pt>
                <c:pt idx="10298">
                  <c:v>259.92099999999999</c:v>
                </c:pt>
                <c:pt idx="10299">
                  <c:v>259.97000000000003</c:v>
                </c:pt>
                <c:pt idx="10300">
                  <c:v>260.04000000000002</c:v>
                </c:pt>
                <c:pt idx="10301">
                  <c:v>260.08699999999999</c:v>
                </c:pt>
                <c:pt idx="10302">
                  <c:v>260.10000000000002</c:v>
                </c:pt>
                <c:pt idx="10303">
                  <c:v>260.11099999999999</c:v>
                </c:pt>
                <c:pt idx="10304">
                  <c:v>260.12599999999998</c:v>
                </c:pt>
                <c:pt idx="10305">
                  <c:v>260.14400000000001</c:v>
                </c:pt>
                <c:pt idx="10306">
                  <c:v>260.16500000000002</c:v>
                </c:pt>
                <c:pt idx="10307">
                  <c:v>260.18700000000001</c:v>
                </c:pt>
                <c:pt idx="10308">
                  <c:v>260.20699999999999</c:v>
                </c:pt>
                <c:pt idx="10309">
                  <c:v>260.226</c:v>
                </c:pt>
                <c:pt idx="10310">
                  <c:v>260.245</c:v>
                </c:pt>
                <c:pt idx="10311">
                  <c:v>260.26400000000001</c:v>
                </c:pt>
                <c:pt idx="10312">
                  <c:v>260.29399999999998</c:v>
                </c:pt>
                <c:pt idx="10313">
                  <c:v>260.35399999999998</c:v>
                </c:pt>
                <c:pt idx="10314">
                  <c:v>260.43099999999998</c:v>
                </c:pt>
                <c:pt idx="10315">
                  <c:v>260.49200000000002</c:v>
                </c:pt>
                <c:pt idx="10316">
                  <c:v>260.52</c:v>
                </c:pt>
                <c:pt idx="10317">
                  <c:v>260.54599999999999</c:v>
                </c:pt>
                <c:pt idx="10318">
                  <c:v>260.56400000000002</c:v>
                </c:pt>
                <c:pt idx="10319">
                  <c:v>260.577</c:v>
                </c:pt>
                <c:pt idx="10320">
                  <c:v>260.59199999999998</c:v>
                </c:pt>
                <c:pt idx="10321">
                  <c:v>260.61</c:v>
                </c:pt>
                <c:pt idx="10322">
                  <c:v>260.63099999999997</c:v>
                </c:pt>
                <c:pt idx="10323">
                  <c:v>260.649</c:v>
                </c:pt>
                <c:pt idx="10324">
                  <c:v>260.66800000000001</c:v>
                </c:pt>
                <c:pt idx="10325">
                  <c:v>260.68599999999998</c:v>
                </c:pt>
                <c:pt idx="10326">
                  <c:v>260.70499999999998</c:v>
                </c:pt>
                <c:pt idx="10327">
                  <c:v>260.72300000000001</c:v>
                </c:pt>
                <c:pt idx="10328">
                  <c:v>260.75799999999998</c:v>
                </c:pt>
                <c:pt idx="10329">
                  <c:v>260.82400000000001</c:v>
                </c:pt>
                <c:pt idx="10330">
                  <c:v>260.90499999999997</c:v>
                </c:pt>
                <c:pt idx="10331">
                  <c:v>260.988</c:v>
                </c:pt>
                <c:pt idx="10332">
                  <c:v>261.07600000000002</c:v>
                </c:pt>
                <c:pt idx="10333">
                  <c:v>261.16800000000001</c:v>
                </c:pt>
                <c:pt idx="10334">
                  <c:v>261.21800000000002</c:v>
                </c:pt>
                <c:pt idx="10335">
                  <c:v>261.24200000000002</c:v>
                </c:pt>
                <c:pt idx="10336">
                  <c:v>261.262</c:v>
                </c:pt>
                <c:pt idx="10337">
                  <c:v>261.28899999999999</c:v>
                </c:pt>
                <c:pt idx="10338">
                  <c:v>261.32600000000002</c:v>
                </c:pt>
                <c:pt idx="10339">
                  <c:v>261.37099999999998</c:v>
                </c:pt>
                <c:pt idx="10340">
                  <c:v>261.43200000000002</c:v>
                </c:pt>
                <c:pt idx="10341">
                  <c:v>261.517</c:v>
                </c:pt>
                <c:pt idx="10342">
                  <c:v>261.57900000000001</c:v>
                </c:pt>
                <c:pt idx="10343">
                  <c:v>261.59800000000001</c:v>
                </c:pt>
                <c:pt idx="10344">
                  <c:v>261.61399999999998</c:v>
                </c:pt>
                <c:pt idx="10345">
                  <c:v>261.63600000000002</c:v>
                </c:pt>
                <c:pt idx="10346">
                  <c:v>261.654</c:v>
                </c:pt>
                <c:pt idx="10347">
                  <c:v>261.66399999999999</c:v>
                </c:pt>
                <c:pt idx="10348">
                  <c:v>261.67599999999999</c:v>
                </c:pt>
                <c:pt idx="10349">
                  <c:v>261.69</c:v>
                </c:pt>
                <c:pt idx="10350">
                  <c:v>261.70299999999997</c:v>
                </c:pt>
                <c:pt idx="10351">
                  <c:v>261.71600000000001</c:v>
                </c:pt>
                <c:pt idx="10352">
                  <c:v>261.733</c:v>
                </c:pt>
                <c:pt idx="10353">
                  <c:v>261.76100000000002</c:v>
                </c:pt>
                <c:pt idx="10354">
                  <c:v>261.77199999999999</c:v>
                </c:pt>
                <c:pt idx="10355">
                  <c:v>261.78399999999999</c:v>
                </c:pt>
                <c:pt idx="10356">
                  <c:v>261.79899999999998</c:v>
                </c:pt>
                <c:pt idx="10357">
                  <c:v>261.82900000000001</c:v>
                </c:pt>
                <c:pt idx="10358">
                  <c:v>261.87400000000002</c:v>
                </c:pt>
                <c:pt idx="10359">
                  <c:v>261.95800000000003</c:v>
                </c:pt>
                <c:pt idx="10360">
                  <c:v>262.05399999999997</c:v>
                </c:pt>
                <c:pt idx="10361">
                  <c:v>262.149</c:v>
                </c:pt>
                <c:pt idx="10362">
                  <c:v>262.20600000000002</c:v>
                </c:pt>
                <c:pt idx="10363">
                  <c:v>262.21899999999999</c:v>
                </c:pt>
                <c:pt idx="10364">
                  <c:v>262.21899999999999</c:v>
                </c:pt>
                <c:pt idx="10365">
                  <c:v>262.22699999999998</c:v>
                </c:pt>
                <c:pt idx="10366">
                  <c:v>262.24200000000002</c:v>
                </c:pt>
                <c:pt idx="10367">
                  <c:v>262.26</c:v>
                </c:pt>
                <c:pt idx="10368">
                  <c:v>262.27800000000002</c:v>
                </c:pt>
                <c:pt idx="10369">
                  <c:v>262.298</c:v>
                </c:pt>
                <c:pt idx="10370">
                  <c:v>262.31799999999998</c:v>
                </c:pt>
                <c:pt idx="10371">
                  <c:v>262.33800000000002</c:v>
                </c:pt>
                <c:pt idx="10372">
                  <c:v>262.35700000000003</c:v>
                </c:pt>
                <c:pt idx="10373">
                  <c:v>262.37700000000001</c:v>
                </c:pt>
                <c:pt idx="10374">
                  <c:v>262.399</c:v>
                </c:pt>
                <c:pt idx="10375">
                  <c:v>262.43400000000003</c:v>
                </c:pt>
                <c:pt idx="10376">
                  <c:v>262.50099999999998</c:v>
                </c:pt>
                <c:pt idx="10377">
                  <c:v>262.59300000000002</c:v>
                </c:pt>
                <c:pt idx="10378">
                  <c:v>262.66800000000001</c:v>
                </c:pt>
                <c:pt idx="10379">
                  <c:v>262.72300000000001</c:v>
                </c:pt>
                <c:pt idx="10380">
                  <c:v>262.738</c:v>
                </c:pt>
                <c:pt idx="10381">
                  <c:v>262.74700000000001</c:v>
                </c:pt>
                <c:pt idx="10382">
                  <c:v>262.76</c:v>
                </c:pt>
                <c:pt idx="10383">
                  <c:v>262.78800000000001</c:v>
                </c:pt>
                <c:pt idx="10384">
                  <c:v>262.80799999999999</c:v>
                </c:pt>
                <c:pt idx="10385">
                  <c:v>262.827</c:v>
                </c:pt>
                <c:pt idx="10386">
                  <c:v>262.846</c:v>
                </c:pt>
                <c:pt idx="10387">
                  <c:v>262.86599999999999</c:v>
                </c:pt>
                <c:pt idx="10388">
                  <c:v>262.88600000000002</c:v>
                </c:pt>
                <c:pt idx="10389">
                  <c:v>262.90600000000001</c:v>
                </c:pt>
                <c:pt idx="10390">
                  <c:v>262.92700000000002</c:v>
                </c:pt>
                <c:pt idx="10391">
                  <c:v>262.95</c:v>
                </c:pt>
                <c:pt idx="10392">
                  <c:v>262.99799999999999</c:v>
                </c:pt>
                <c:pt idx="10393">
                  <c:v>263.07900000000001</c:v>
                </c:pt>
                <c:pt idx="10394">
                  <c:v>263.17399999999998</c:v>
                </c:pt>
                <c:pt idx="10395">
                  <c:v>263.27100000000002</c:v>
                </c:pt>
                <c:pt idx="10396">
                  <c:v>263.33300000000003</c:v>
                </c:pt>
                <c:pt idx="10397">
                  <c:v>263.35599999999999</c:v>
                </c:pt>
                <c:pt idx="10398">
                  <c:v>263.37599999999998</c:v>
                </c:pt>
                <c:pt idx="10399">
                  <c:v>263.40600000000001</c:v>
                </c:pt>
                <c:pt idx="10400">
                  <c:v>263.452</c:v>
                </c:pt>
                <c:pt idx="10401">
                  <c:v>263.51400000000001</c:v>
                </c:pt>
                <c:pt idx="10402">
                  <c:v>263.58199999999999</c:v>
                </c:pt>
                <c:pt idx="10403">
                  <c:v>263.61900000000003</c:v>
                </c:pt>
                <c:pt idx="10404">
                  <c:v>263.61900000000003</c:v>
                </c:pt>
                <c:pt idx="10405">
                  <c:v>263.625</c:v>
                </c:pt>
                <c:pt idx="10406">
                  <c:v>263.64299999999997</c:v>
                </c:pt>
                <c:pt idx="10407">
                  <c:v>263.65800000000002</c:v>
                </c:pt>
                <c:pt idx="10408">
                  <c:v>263.66000000000003</c:v>
                </c:pt>
                <c:pt idx="10409">
                  <c:v>263.67099999999999</c:v>
                </c:pt>
                <c:pt idx="10410">
                  <c:v>263.68900000000002</c:v>
                </c:pt>
                <c:pt idx="10411">
                  <c:v>263.71899999999999</c:v>
                </c:pt>
                <c:pt idx="10412">
                  <c:v>263.75700000000001</c:v>
                </c:pt>
                <c:pt idx="10413">
                  <c:v>263.78800000000001</c:v>
                </c:pt>
                <c:pt idx="10414">
                  <c:v>263.803</c:v>
                </c:pt>
                <c:pt idx="10415">
                  <c:v>263.81099999999998</c:v>
                </c:pt>
                <c:pt idx="10416">
                  <c:v>263.822</c:v>
                </c:pt>
                <c:pt idx="10417">
                  <c:v>263.839</c:v>
                </c:pt>
                <c:pt idx="10418">
                  <c:v>263.85599999999999</c:v>
                </c:pt>
                <c:pt idx="10419">
                  <c:v>263.875</c:v>
                </c:pt>
                <c:pt idx="10420">
                  <c:v>263.89499999999998</c:v>
                </c:pt>
                <c:pt idx="10421">
                  <c:v>263.91500000000002</c:v>
                </c:pt>
                <c:pt idx="10422">
                  <c:v>263.93400000000003</c:v>
                </c:pt>
                <c:pt idx="10423">
                  <c:v>263.95299999999997</c:v>
                </c:pt>
                <c:pt idx="10424">
                  <c:v>263.97500000000002</c:v>
                </c:pt>
                <c:pt idx="10425">
                  <c:v>264.01900000000001</c:v>
                </c:pt>
                <c:pt idx="10426">
                  <c:v>264.05200000000002</c:v>
                </c:pt>
                <c:pt idx="10427">
                  <c:v>264.06299999999999</c:v>
                </c:pt>
                <c:pt idx="10428">
                  <c:v>264.07499999999999</c:v>
                </c:pt>
                <c:pt idx="10429">
                  <c:v>264.09199999999998</c:v>
                </c:pt>
                <c:pt idx="10430">
                  <c:v>264.11099999999999</c:v>
                </c:pt>
                <c:pt idx="10431">
                  <c:v>264.13</c:v>
                </c:pt>
                <c:pt idx="10432">
                  <c:v>264.149</c:v>
                </c:pt>
                <c:pt idx="10433">
                  <c:v>264.16699999999997</c:v>
                </c:pt>
                <c:pt idx="10434">
                  <c:v>264.18700000000001</c:v>
                </c:pt>
                <c:pt idx="10435">
                  <c:v>264.20800000000003</c:v>
                </c:pt>
                <c:pt idx="10436">
                  <c:v>264.24</c:v>
                </c:pt>
                <c:pt idx="10437">
                  <c:v>264.29700000000003</c:v>
                </c:pt>
                <c:pt idx="10438">
                  <c:v>264.33499999999998</c:v>
                </c:pt>
                <c:pt idx="10439">
                  <c:v>264.363</c:v>
                </c:pt>
                <c:pt idx="10440">
                  <c:v>264.38600000000002</c:v>
                </c:pt>
                <c:pt idx="10441">
                  <c:v>264.411</c:v>
                </c:pt>
                <c:pt idx="10442">
                  <c:v>264.44</c:v>
                </c:pt>
                <c:pt idx="10443">
                  <c:v>264.45</c:v>
                </c:pt>
                <c:pt idx="10444">
                  <c:v>264.459</c:v>
                </c:pt>
                <c:pt idx="10445">
                  <c:v>264.471</c:v>
                </c:pt>
                <c:pt idx="10446">
                  <c:v>264.483</c:v>
                </c:pt>
                <c:pt idx="10447">
                  <c:v>264.49900000000002</c:v>
                </c:pt>
                <c:pt idx="10448">
                  <c:v>264.51900000000001</c:v>
                </c:pt>
                <c:pt idx="10449">
                  <c:v>264.53899999999999</c:v>
                </c:pt>
                <c:pt idx="10450">
                  <c:v>264.55799999999999</c:v>
                </c:pt>
                <c:pt idx="10451">
                  <c:v>264.577</c:v>
                </c:pt>
                <c:pt idx="10452">
                  <c:v>264.59500000000003</c:v>
                </c:pt>
                <c:pt idx="10453">
                  <c:v>264.61200000000002</c:v>
                </c:pt>
                <c:pt idx="10454">
                  <c:v>264.62799999999999</c:v>
                </c:pt>
                <c:pt idx="10455">
                  <c:v>264.65699999999998</c:v>
                </c:pt>
                <c:pt idx="10456">
                  <c:v>264.714</c:v>
                </c:pt>
                <c:pt idx="10457">
                  <c:v>264.78800000000001</c:v>
                </c:pt>
                <c:pt idx="10458">
                  <c:v>264.86099999999999</c:v>
                </c:pt>
                <c:pt idx="10459">
                  <c:v>264.93299999999999</c:v>
                </c:pt>
                <c:pt idx="10460">
                  <c:v>265.00299999999999</c:v>
                </c:pt>
                <c:pt idx="10461">
                  <c:v>265.053</c:v>
                </c:pt>
                <c:pt idx="10462">
                  <c:v>265.07100000000003</c:v>
                </c:pt>
                <c:pt idx="10463">
                  <c:v>265.08</c:v>
                </c:pt>
                <c:pt idx="10464">
                  <c:v>265.096</c:v>
                </c:pt>
                <c:pt idx="10465">
                  <c:v>265.13099999999997</c:v>
                </c:pt>
                <c:pt idx="10466">
                  <c:v>265.17399999999998</c:v>
                </c:pt>
                <c:pt idx="10467">
                  <c:v>265.233</c:v>
                </c:pt>
                <c:pt idx="10468">
                  <c:v>265.3</c:v>
                </c:pt>
                <c:pt idx="10469">
                  <c:v>265.36500000000001</c:v>
                </c:pt>
                <c:pt idx="10470">
                  <c:v>265.41399999999999</c:v>
                </c:pt>
                <c:pt idx="10471">
                  <c:v>265.447</c:v>
                </c:pt>
                <c:pt idx="10472">
                  <c:v>265.47199999999998</c:v>
                </c:pt>
                <c:pt idx="10473">
                  <c:v>265.51600000000002</c:v>
                </c:pt>
                <c:pt idx="10474">
                  <c:v>265.57799999999997</c:v>
                </c:pt>
                <c:pt idx="10475">
                  <c:v>265.64999999999998</c:v>
                </c:pt>
                <c:pt idx="10476">
                  <c:v>265.73</c:v>
                </c:pt>
                <c:pt idx="10477">
                  <c:v>265.80500000000001</c:v>
                </c:pt>
                <c:pt idx="10478">
                  <c:v>265.86700000000002</c:v>
                </c:pt>
                <c:pt idx="10479">
                  <c:v>265.90199999999999</c:v>
                </c:pt>
                <c:pt idx="10480">
                  <c:v>265.90899999999999</c:v>
                </c:pt>
                <c:pt idx="10481">
                  <c:v>265.90899999999999</c:v>
                </c:pt>
                <c:pt idx="10482">
                  <c:v>265.91399999999999</c:v>
                </c:pt>
                <c:pt idx="10483">
                  <c:v>265.92200000000003</c:v>
                </c:pt>
                <c:pt idx="10484">
                  <c:v>265.93299999999999</c:v>
                </c:pt>
                <c:pt idx="10485">
                  <c:v>265.94600000000003</c:v>
                </c:pt>
                <c:pt idx="10486">
                  <c:v>265.96100000000001</c:v>
                </c:pt>
                <c:pt idx="10487">
                  <c:v>265.97800000000001</c:v>
                </c:pt>
                <c:pt idx="10488">
                  <c:v>265.99700000000001</c:v>
                </c:pt>
                <c:pt idx="10489">
                  <c:v>266.01799999999997</c:v>
                </c:pt>
                <c:pt idx="10490">
                  <c:v>266.03800000000001</c:v>
                </c:pt>
                <c:pt idx="10491">
                  <c:v>266.05799999999999</c:v>
                </c:pt>
                <c:pt idx="10492">
                  <c:v>266.077</c:v>
                </c:pt>
                <c:pt idx="10493">
                  <c:v>266.09699999999998</c:v>
                </c:pt>
                <c:pt idx="10494">
                  <c:v>266.11599999999999</c:v>
                </c:pt>
                <c:pt idx="10495">
                  <c:v>266.13900000000001</c:v>
                </c:pt>
                <c:pt idx="10496">
                  <c:v>266.19499999999999</c:v>
                </c:pt>
                <c:pt idx="10497">
                  <c:v>266.27800000000002</c:v>
                </c:pt>
                <c:pt idx="10498">
                  <c:v>266.35399999999998</c:v>
                </c:pt>
                <c:pt idx="10499">
                  <c:v>266.41500000000002</c:v>
                </c:pt>
                <c:pt idx="10500">
                  <c:v>266.43799999999999</c:v>
                </c:pt>
                <c:pt idx="10501">
                  <c:v>266.44799999999998</c:v>
                </c:pt>
                <c:pt idx="10502">
                  <c:v>266.45800000000003</c:v>
                </c:pt>
                <c:pt idx="10503">
                  <c:v>266.47699999999998</c:v>
                </c:pt>
                <c:pt idx="10504">
                  <c:v>266.512</c:v>
                </c:pt>
                <c:pt idx="10505">
                  <c:v>266.56700000000001</c:v>
                </c:pt>
                <c:pt idx="10506">
                  <c:v>266.58300000000003</c:v>
                </c:pt>
                <c:pt idx="10507">
                  <c:v>266.59199999999998</c:v>
                </c:pt>
                <c:pt idx="10508">
                  <c:v>266.60199999999998</c:v>
                </c:pt>
                <c:pt idx="10509">
                  <c:v>266.61500000000001</c:v>
                </c:pt>
                <c:pt idx="10510">
                  <c:v>266.637</c:v>
                </c:pt>
                <c:pt idx="10511">
                  <c:v>266.66399999999999</c:v>
                </c:pt>
                <c:pt idx="10512">
                  <c:v>266.69499999999999</c:v>
                </c:pt>
                <c:pt idx="10513">
                  <c:v>266.71899999999999</c:v>
                </c:pt>
                <c:pt idx="10514">
                  <c:v>266.73700000000002</c:v>
                </c:pt>
                <c:pt idx="10515">
                  <c:v>266.75400000000002</c:v>
                </c:pt>
                <c:pt idx="10516">
                  <c:v>266.774</c:v>
                </c:pt>
                <c:pt idx="10517">
                  <c:v>266.79300000000001</c:v>
                </c:pt>
                <c:pt idx="10518">
                  <c:v>266.81099999999998</c:v>
                </c:pt>
                <c:pt idx="10519">
                  <c:v>266.827</c:v>
                </c:pt>
                <c:pt idx="10520">
                  <c:v>266.83999999999997</c:v>
                </c:pt>
                <c:pt idx="10521">
                  <c:v>266.85599999999999</c:v>
                </c:pt>
                <c:pt idx="10522">
                  <c:v>266.88499999999999</c:v>
                </c:pt>
                <c:pt idx="10523">
                  <c:v>266.92500000000001</c:v>
                </c:pt>
                <c:pt idx="10524">
                  <c:v>266.95699999999999</c:v>
                </c:pt>
                <c:pt idx="10525">
                  <c:v>266.97500000000002</c:v>
                </c:pt>
                <c:pt idx="10526">
                  <c:v>267.01</c:v>
                </c:pt>
                <c:pt idx="10527">
                  <c:v>267.08499999999998</c:v>
                </c:pt>
                <c:pt idx="10528">
                  <c:v>267.16500000000002</c:v>
                </c:pt>
                <c:pt idx="10529">
                  <c:v>267.197</c:v>
                </c:pt>
                <c:pt idx="10530">
                  <c:v>267.20999999999998</c:v>
                </c:pt>
                <c:pt idx="10531">
                  <c:v>267.221</c:v>
                </c:pt>
                <c:pt idx="10532">
                  <c:v>267.23200000000003</c:v>
                </c:pt>
                <c:pt idx="10533">
                  <c:v>267.24900000000002</c:v>
                </c:pt>
                <c:pt idx="10534">
                  <c:v>267.26799999999997</c:v>
                </c:pt>
                <c:pt idx="10535">
                  <c:v>267.29000000000002</c:v>
                </c:pt>
                <c:pt idx="10536">
                  <c:v>267.31</c:v>
                </c:pt>
                <c:pt idx="10537">
                  <c:v>267.33</c:v>
                </c:pt>
                <c:pt idx="10538">
                  <c:v>267.34899999999999</c:v>
                </c:pt>
                <c:pt idx="10539">
                  <c:v>267.36700000000002</c:v>
                </c:pt>
                <c:pt idx="10540">
                  <c:v>267.38499999999999</c:v>
                </c:pt>
                <c:pt idx="10541">
                  <c:v>267.40699999999998</c:v>
                </c:pt>
                <c:pt idx="10542">
                  <c:v>267.44499999999999</c:v>
                </c:pt>
                <c:pt idx="10543">
                  <c:v>267.51100000000002</c:v>
                </c:pt>
                <c:pt idx="10544">
                  <c:v>267.56400000000002</c:v>
                </c:pt>
                <c:pt idx="10545">
                  <c:v>267.584</c:v>
                </c:pt>
                <c:pt idx="10546">
                  <c:v>267.596</c:v>
                </c:pt>
                <c:pt idx="10547">
                  <c:v>267.60899999999998</c:v>
                </c:pt>
                <c:pt idx="10548">
                  <c:v>267.62400000000002</c:v>
                </c:pt>
                <c:pt idx="10549">
                  <c:v>267.642</c:v>
                </c:pt>
                <c:pt idx="10550">
                  <c:v>267.66399999999999</c:v>
                </c:pt>
                <c:pt idx="10551">
                  <c:v>267.685</c:v>
                </c:pt>
                <c:pt idx="10552">
                  <c:v>267.70499999999998</c:v>
                </c:pt>
                <c:pt idx="10553">
                  <c:v>267.726</c:v>
                </c:pt>
                <c:pt idx="10554">
                  <c:v>267.745</c:v>
                </c:pt>
                <c:pt idx="10555">
                  <c:v>267.76900000000001</c:v>
                </c:pt>
                <c:pt idx="10556">
                  <c:v>267.81400000000002</c:v>
                </c:pt>
                <c:pt idx="10557">
                  <c:v>267.88299999999998</c:v>
                </c:pt>
                <c:pt idx="10558">
                  <c:v>267.96300000000002</c:v>
                </c:pt>
                <c:pt idx="10559">
                  <c:v>268.03300000000002</c:v>
                </c:pt>
                <c:pt idx="10560">
                  <c:v>268.072</c:v>
                </c:pt>
                <c:pt idx="10561">
                  <c:v>268.09800000000001</c:v>
                </c:pt>
                <c:pt idx="10562">
                  <c:v>268.108</c:v>
                </c:pt>
                <c:pt idx="10563">
                  <c:v>268.11900000000003</c:v>
                </c:pt>
                <c:pt idx="10564">
                  <c:v>268.13200000000001</c:v>
                </c:pt>
                <c:pt idx="10565">
                  <c:v>268.14699999999999</c:v>
                </c:pt>
                <c:pt idx="10566">
                  <c:v>268.166</c:v>
                </c:pt>
                <c:pt idx="10567">
                  <c:v>268.18799999999999</c:v>
                </c:pt>
                <c:pt idx="10568">
                  <c:v>268.20600000000002</c:v>
                </c:pt>
                <c:pt idx="10569">
                  <c:v>268.22500000000002</c:v>
                </c:pt>
                <c:pt idx="10570">
                  <c:v>268.24400000000003</c:v>
                </c:pt>
                <c:pt idx="10571">
                  <c:v>268.26400000000001</c:v>
                </c:pt>
                <c:pt idx="10572">
                  <c:v>268.28199999999998</c:v>
                </c:pt>
                <c:pt idx="10573">
                  <c:v>268.3</c:v>
                </c:pt>
                <c:pt idx="10574">
                  <c:v>268.334</c:v>
                </c:pt>
                <c:pt idx="10575">
                  <c:v>268.38900000000001</c:v>
                </c:pt>
                <c:pt idx="10576">
                  <c:v>268.45499999999998</c:v>
                </c:pt>
                <c:pt idx="10577">
                  <c:v>268.51799999999997</c:v>
                </c:pt>
                <c:pt idx="10578">
                  <c:v>268.56400000000002</c:v>
                </c:pt>
                <c:pt idx="10579">
                  <c:v>268.58600000000001</c:v>
                </c:pt>
                <c:pt idx="10580">
                  <c:v>268.59300000000002</c:v>
                </c:pt>
                <c:pt idx="10581">
                  <c:v>268.601</c:v>
                </c:pt>
                <c:pt idx="10582">
                  <c:v>268.61</c:v>
                </c:pt>
                <c:pt idx="10583">
                  <c:v>268.61900000000003</c:v>
                </c:pt>
                <c:pt idx="10584">
                  <c:v>268.63099999999997</c:v>
                </c:pt>
                <c:pt idx="10585">
                  <c:v>268.65300000000002</c:v>
                </c:pt>
                <c:pt idx="10586">
                  <c:v>268.68200000000002</c:v>
                </c:pt>
                <c:pt idx="10587">
                  <c:v>268.70600000000002</c:v>
                </c:pt>
                <c:pt idx="10588">
                  <c:v>268.73700000000002</c:v>
                </c:pt>
                <c:pt idx="10589">
                  <c:v>268.762</c:v>
                </c:pt>
                <c:pt idx="10590">
                  <c:v>268.78300000000002</c:v>
                </c:pt>
                <c:pt idx="10591">
                  <c:v>268.80799999999999</c:v>
                </c:pt>
                <c:pt idx="10592">
                  <c:v>268.82600000000002</c:v>
                </c:pt>
                <c:pt idx="10593">
                  <c:v>268.83800000000002</c:v>
                </c:pt>
                <c:pt idx="10594">
                  <c:v>268.85199999999998</c:v>
                </c:pt>
                <c:pt idx="10595">
                  <c:v>268.86799999999999</c:v>
                </c:pt>
                <c:pt idx="10596">
                  <c:v>268.88799999999998</c:v>
                </c:pt>
                <c:pt idx="10597">
                  <c:v>268.904</c:v>
                </c:pt>
                <c:pt idx="10598">
                  <c:v>268.91300000000001</c:v>
                </c:pt>
                <c:pt idx="10599">
                  <c:v>268.92099999999999</c:v>
                </c:pt>
                <c:pt idx="10600">
                  <c:v>268.92700000000002</c:v>
                </c:pt>
                <c:pt idx="10601">
                  <c:v>268.93400000000003</c:v>
                </c:pt>
                <c:pt idx="10602">
                  <c:v>268.94200000000001</c:v>
                </c:pt>
                <c:pt idx="10603">
                  <c:v>268.952</c:v>
                </c:pt>
                <c:pt idx="10604">
                  <c:v>268.964</c:v>
                </c:pt>
                <c:pt idx="10605">
                  <c:v>268.97899999999998</c:v>
                </c:pt>
                <c:pt idx="10606">
                  <c:v>268.99599999999998</c:v>
                </c:pt>
                <c:pt idx="10607">
                  <c:v>269.01400000000001</c:v>
                </c:pt>
                <c:pt idx="10608">
                  <c:v>269.03300000000002</c:v>
                </c:pt>
                <c:pt idx="10609">
                  <c:v>269.053</c:v>
                </c:pt>
                <c:pt idx="10610">
                  <c:v>269.072</c:v>
                </c:pt>
                <c:pt idx="10611">
                  <c:v>269.08999999999997</c:v>
                </c:pt>
                <c:pt idx="10612">
                  <c:v>269.108</c:v>
                </c:pt>
                <c:pt idx="10613">
                  <c:v>269.12599999999998</c:v>
                </c:pt>
                <c:pt idx="10614">
                  <c:v>269.14499999999998</c:v>
                </c:pt>
                <c:pt idx="10615">
                  <c:v>269.16399999999999</c:v>
                </c:pt>
                <c:pt idx="10616">
                  <c:v>269.18299999999999</c:v>
                </c:pt>
                <c:pt idx="10617">
                  <c:v>269.20400000000001</c:v>
                </c:pt>
                <c:pt idx="10618">
                  <c:v>269.22800000000001</c:v>
                </c:pt>
                <c:pt idx="10619">
                  <c:v>269.25599999999997</c:v>
                </c:pt>
                <c:pt idx="10620">
                  <c:v>269.291</c:v>
                </c:pt>
                <c:pt idx="10621">
                  <c:v>269.32400000000001</c:v>
                </c:pt>
                <c:pt idx="10622">
                  <c:v>269.34800000000001</c:v>
                </c:pt>
                <c:pt idx="10623">
                  <c:v>269.363</c:v>
                </c:pt>
                <c:pt idx="10624">
                  <c:v>269.36900000000003</c:v>
                </c:pt>
                <c:pt idx="10625">
                  <c:v>269.37700000000001</c:v>
                </c:pt>
                <c:pt idx="10626">
                  <c:v>269.38600000000002</c:v>
                </c:pt>
                <c:pt idx="10627">
                  <c:v>269.39699999999999</c:v>
                </c:pt>
                <c:pt idx="10628">
                  <c:v>269.40899999999999</c:v>
                </c:pt>
                <c:pt idx="10629">
                  <c:v>269.42200000000003</c:v>
                </c:pt>
                <c:pt idx="10630">
                  <c:v>269.43599999999998</c:v>
                </c:pt>
                <c:pt idx="10631">
                  <c:v>269.44900000000001</c:v>
                </c:pt>
                <c:pt idx="10632">
                  <c:v>269.464</c:v>
                </c:pt>
                <c:pt idx="10633">
                  <c:v>269.48099999999999</c:v>
                </c:pt>
                <c:pt idx="10634">
                  <c:v>269.49900000000002</c:v>
                </c:pt>
                <c:pt idx="10635">
                  <c:v>269.51900000000001</c:v>
                </c:pt>
                <c:pt idx="10636">
                  <c:v>269.53800000000001</c:v>
                </c:pt>
                <c:pt idx="10637">
                  <c:v>269.55599999999998</c:v>
                </c:pt>
                <c:pt idx="10638">
                  <c:v>269.57299999999998</c:v>
                </c:pt>
                <c:pt idx="10639">
                  <c:v>269.59100000000001</c:v>
                </c:pt>
                <c:pt idx="10640">
                  <c:v>269.608</c:v>
                </c:pt>
                <c:pt idx="10641">
                  <c:v>269.63499999999999</c:v>
                </c:pt>
                <c:pt idx="10642">
                  <c:v>269.68400000000003</c:v>
                </c:pt>
                <c:pt idx="10643">
                  <c:v>269.738</c:v>
                </c:pt>
                <c:pt idx="10644">
                  <c:v>269.77199999999999</c:v>
                </c:pt>
                <c:pt idx="10645">
                  <c:v>269.774</c:v>
                </c:pt>
                <c:pt idx="10646">
                  <c:v>269.78399999999999</c:v>
                </c:pt>
                <c:pt idx="10647">
                  <c:v>269.79500000000002</c:v>
                </c:pt>
                <c:pt idx="10648">
                  <c:v>269.80799999999999</c:v>
                </c:pt>
                <c:pt idx="10649">
                  <c:v>269.827</c:v>
                </c:pt>
                <c:pt idx="10650">
                  <c:v>269.84800000000001</c:v>
                </c:pt>
                <c:pt idx="10651">
                  <c:v>269.86500000000001</c:v>
                </c:pt>
                <c:pt idx="10652">
                  <c:v>269.88200000000001</c:v>
                </c:pt>
                <c:pt idx="10653">
                  <c:v>269.90100000000001</c:v>
                </c:pt>
                <c:pt idx="10654">
                  <c:v>269.92099999999999</c:v>
                </c:pt>
                <c:pt idx="10655">
                  <c:v>269.94499999999999</c:v>
                </c:pt>
                <c:pt idx="10656">
                  <c:v>269.99299999999999</c:v>
                </c:pt>
                <c:pt idx="10657">
                  <c:v>270.065</c:v>
                </c:pt>
                <c:pt idx="10658">
                  <c:v>270.12799999999999</c:v>
                </c:pt>
                <c:pt idx="10659">
                  <c:v>270.15100000000001</c:v>
                </c:pt>
                <c:pt idx="10660">
                  <c:v>270.16699999999997</c:v>
                </c:pt>
                <c:pt idx="10661">
                  <c:v>270.18400000000003</c:v>
                </c:pt>
                <c:pt idx="10662">
                  <c:v>270.21199999999999</c:v>
                </c:pt>
                <c:pt idx="10663">
                  <c:v>270.255</c:v>
                </c:pt>
                <c:pt idx="10664">
                  <c:v>270.30799999999999</c:v>
                </c:pt>
                <c:pt idx="10665">
                  <c:v>270.36599999999999</c:v>
                </c:pt>
                <c:pt idx="10666">
                  <c:v>270.42099999999999</c:v>
                </c:pt>
                <c:pt idx="10667">
                  <c:v>270.46899999999999</c:v>
                </c:pt>
                <c:pt idx="10668">
                  <c:v>270.50799999999998</c:v>
                </c:pt>
                <c:pt idx="10669">
                  <c:v>270.54399999999998</c:v>
                </c:pt>
                <c:pt idx="10670">
                  <c:v>270.56799999999998</c:v>
                </c:pt>
                <c:pt idx="10671">
                  <c:v>270.58</c:v>
                </c:pt>
                <c:pt idx="10672">
                  <c:v>270.59199999999998</c:v>
                </c:pt>
                <c:pt idx="10673">
                  <c:v>270.60399999999998</c:v>
                </c:pt>
                <c:pt idx="10674">
                  <c:v>270.61700000000002</c:v>
                </c:pt>
                <c:pt idx="10675">
                  <c:v>270.63299999999998</c:v>
                </c:pt>
                <c:pt idx="10676">
                  <c:v>270.65199999999999</c:v>
                </c:pt>
                <c:pt idx="10677">
                  <c:v>270.67200000000003</c:v>
                </c:pt>
                <c:pt idx="10678">
                  <c:v>270.69</c:v>
                </c:pt>
                <c:pt idx="10679">
                  <c:v>270.70800000000003</c:v>
                </c:pt>
                <c:pt idx="10680">
                  <c:v>270.72500000000002</c:v>
                </c:pt>
                <c:pt idx="10681">
                  <c:v>270.74299999999999</c:v>
                </c:pt>
                <c:pt idx="10682">
                  <c:v>270.75799999999998</c:v>
                </c:pt>
                <c:pt idx="10683">
                  <c:v>270.77600000000001</c:v>
                </c:pt>
                <c:pt idx="10684">
                  <c:v>270.80900000000003</c:v>
                </c:pt>
                <c:pt idx="10685">
                  <c:v>270.87900000000002</c:v>
                </c:pt>
                <c:pt idx="10686">
                  <c:v>270.947</c:v>
                </c:pt>
                <c:pt idx="10687">
                  <c:v>270.98899999999998</c:v>
                </c:pt>
                <c:pt idx="10688">
                  <c:v>271.005</c:v>
                </c:pt>
                <c:pt idx="10689">
                  <c:v>271.01799999999997</c:v>
                </c:pt>
                <c:pt idx="10690">
                  <c:v>271.03100000000001</c:v>
                </c:pt>
                <c:pt idx="10691">
                  <c:v>271.04399999999998</c:v>
                </c:pt>
                <c:pt idx="10692">
                  <c:v>271.06099999999998</c:v>
                </c:pt>
                <c:pt idx="10693">
                  <c:v>271.08100000000002</c:v>
                </c:pt>
                <c:pt idx="10694">
                  <c:v>271.10000000000002</c:v>
                </c:pt>
                <c:pt idx="10695">
                  <c:v>271.11900000000003</c:v>
                </c:pt>
                <c:pt idx="10696">
                  <c:v>271.137</c:v>
                </c:pt>
                <c:pt idx="10697">
                  <c:v>271.15600000000001</c:v>
                </c:pt>
                <c:pt idx="10698">
                  <c:v>271.17899999999997</c:v>
                </c:pt>
                <c:pt idx="10699">
                  <c:v>271.221</c:v>
                </c:pt>
                <c:pt idx="10700">
                  <c:v>271.27300000000002</c:v>
                </c:pt>
                <c:pt idx="10701">
                  <c:v>271.303</c:v>
                </c:pt>
                <c:pt idx="10702">
                  <c:v>271.31900000000002</c:v>
                </c:pt>
                <c:pt idx="10703">
                  <c:v>271.32799999999997</c:v>
                </c:pt>
                <c:pt idx="10704">
                  <c:v>271.34199999999998</c:v>
                </c:pt>
                <c:pt idx="10705">
                  <c:v>271.36099999999999</c:v>
                </c:pt>
                <c:pt idx="10706">
                  <c:v>271.37799999999999</c:v>
                </c:pt>
                <c:pt idx="10707">
                  <c:v>271.39699999999999</c:v>
                </c:pt>
                <c:pt idx="10708">
                  <c:v>271.41899999999998</c:v>
                </c:pt>
                <c:pt idx="10709">
                  <c:v>271.43799999999999</c:v>
                </c:pt>
                <c:pt idx="10710">
                  <c:v>271.45800000000003</c:v>
                </c:pt>
                <c:pt idx="10711">
                  <c:v>271.47800000000001</c:v>
                </c:pt>
                <c:pt idx="10712">
                  <c:v>271.49700000000001</c:v>
                </c:pt>
                <c:pt idx="10713">
                  <c:v>271.51900000000001</c:v>
                </c:pt>
                <c:pt idx="10714">
                  <c:v>271.55500000000001</c:v>
                </c:pt>
                <c:pt idx="10715">
                  <c:v>271.60199999999998</c:v>
                </c:pt>
                <c:pt idx="10716">
                  <c:v>271.64800000000002</c:v>
                </c:pt>
                <c:pt idx="10717">
                  <c:v>271.666</c:v>
                </c:pt>
                <c:pt idx="10718">
                  <c:v>271.68200000000002</c:v>
                </c:pt>
                <c:pt idx="10719">
                  <c:v>271.71499999999997</c:v>
                </c:pt>
                <c:pt idx="10720">
                  <c:v>271.77</c:v>
                </c:pt>
                <c:pt idx="10721">
                  <c:v>271.83300000000003</c:v>
                </c:pt>
                <c:pt idx="10722">
                  <c:v>271.89600000000002</c:v>
                </c:pt>
                <c:pt idx="10723">
                  <c:v>271.959</c:v>
                </c:pt>
                <c:pt idx="10724">
                  <c:v>272.01100000000002</c:v>
                </c:pt>
                <c:pt idx="10725">
                  <c:v>272.04300000000001</c:v>
                </c:pt>
                <c:pt idx="10726">
                  <c:v>272.05700000000002</c:v>
                </c:pt>
                <c:pt idx="10727">
                  <c:v>272.06700000000001</c:v>
                </c:pt>
                <c:pt idx="10728">
                  <c:v>272.07799999999997</c:v>
                </c:pt>
                <c:pt idx="10729">
                  <c:v>272.09100000000001</c:v>
                </c:pt>
                <c:pt idx="10730">
                  <c:v>272.10599999999999</c:v>
                </c:pt>
                <c:pt idx="10731">
                  <c:v>272.125</c:v>
                </c:pt>
                <c:pt idx="10732">
                  <c:v>272.14600000000002</c:v>
                </c:pt>
                <c:pt idx="10733">
                  <c:v>272.166</c:v>
                </c:pt>
                <c:pt idx="10734">
                  <c:v>272.185</c:v>
                </c:pt>
                <c:pt idx="10735">
                  <c:v>272.20499999999998</c:v>
                </c:pt>
                <c:pt idx="10736">
                  <c:v>272.22399999999999</c:v>
                </c:pt>
                <c:pt idx="10737">
                  <c:v>272.24700000000001</c:v>
                </c:pt>
                <c:pt idx="10738">
                  <c:v>272.28699999999998</c:v>
                </c:pt>
                <c:pt idx="10739">
                  <c:v>272.33699999999999</c:v>
                </c:pt>
                <c:pt idx="10740">
                  <c:v>272.40800000000002</c:v>
                </c:pt>
                <c:pt idx="10741">
                  <c:v>272.47199999999998</c:v>
                </c:pt>
                <c:pt idx="10742">
                  <c:v>272.52499999999998</c:v>
                </c:pt>
                <c:pt idx="10743">
                  <c:v>272.55900000000003</c:v>
                </c:pt>
                <c:pt idx="10744">
                  <c:v>272.57400000000001</c:v>
                </c:pt>
                <c:pt idx="10745">
                  <c:v>272.584</c:v>
                </c:pt>
                <c:pt idx="10746">
                  <c:v>272.59399999999999</c:v>
                </c:pt>
                <c:pt idx="10747">
                  <c:v>272.608</c:v>
                </c:pt>
                <c:pt idx="10748">
                  <c:v>272.62400000000002</c:v>
                </c:pt>
                <c:pt idx="10749">
                  <c:v>272.64</c:v>
                </c:pt>
                <c:pt idx="10750">
                  <c:v>272.65800000000002</c:v>
                </c:pt>
                <c:pt idx="10751">
                  <c:v>272.67899999999997</c:v>
                </c:pt>
                <c:pt idx="10752">
                  <c:v>272.7</c:v>
                </c:pt>
                <c:pt idx="10753">
                  <c:v>272.72300000000001</c:v>
                </c:pt>
                <c:pt idx="10754">
                  <c:v>272.74400000000003</c:v>
                </c:pt>
                <c:pt idx="10755">
                  <c:v>272.76400000000001</c:v>
                </c:pt>
                <c:pt idx="10756">
                  <c:v>272.78399999999999</c:v>
                </c:pt>
                <c:pt idx="10757">
                  <c:v>272.80399999999997</c:v>
                </c:pt>
                <c:pt idx="10758">
                  <c:v>272.82400000000001</c:v>
                </c:pt>
                <c:pt idx="10759">
                  <c:v>272.84699999999998</c:v>
                </c:pt>
                <c:pt idx="10760">
                  <c:v>272.88</c:v>
                </c:pt>
                <c:pt idx="10761">
                  <c:v>272.92599999999999</c:v>
                </c:pt>
                <c:pt idx="10762">
                  <c:v>272.99599999999998</c:v>
                </c:pt>
                <c:pt idx="10763">
                  <c:v>273.07</c:v>
                </c:pt>
                <c:pt idx="10764">
                  <c:v>273.08800000000002</c:v>
                </c:pt>
                <c:pt idx="10765">
                  <c:v>273.09699999999998</c:v>
                </c:pt>
                <c:pt idx="10766">
                  <c:v>273.10899999999998</c:v>
                </c:pt>
                <c:pt idx="10767">
                  <c:v>273.12299999999999</c:v>
                </c:pt>
                <c:pt idx="10768">
                  <c:v>273.13900000000001</c:v>
                </c:pt>
                <c:pt idx="10769">
                  <c:v>273.15899999999999</c:v>
                </c:pt>
                <c:pt idx="10770">
                  <c:v>273.18</c:v>
                </c:pt>
                <c:pt idx="10771">
                  <c:v>273.2</c:v>
                </c:pt>
                <c:pt idx="10772">
                  <c:v>273.21600000000001</c:v>
                </c:pt>
                <c:pt idx="10773">
                  <c:v>273.23399999999998</c:v>
                </c:pt>
                <c:pt idx="10774">
                  <c:v>273.25200000000001</c:v>
                </c:pt>
                <c:pt idx="10775">
                  <c:v>273.27100000000002</c:v>
                </c:pt>
                <c:pt idx="10776">
                  <c:v>273.29000000000002</c:v>
                </c:pt>
                <c:pt idx="10777">
                  <c:v>273.31799999999998</c:v>
                </c:pt>
                <c:pt idx="10778">
                  <c:v>273.375</c:v>
                </c:pt>
                <c:pt idx="10779">
                  <c:v>273.44499999999999</c:v>
                </c:pt>
                <c:pt idx="10780">
                  <c:v>273.49299999999999</c:v>
                </c:pt>
                <c:pt idx="10781">
                  <c:v>273.52499999999998</c:v>
                </c:pt>
                <c:pt idx="10782">
                  <c:v>273.541</c:v>
                </c:pt>
                <c:pt idx="10783">
                  <c:v>273.55</c:v>
                </c:pt>
                <c:pt idx="10784">
                  <c:v>273.56</c:v>
                </c:pt>
                <c:pt idx="10785">
                  <c:v>273.572</c:v>
                </c:pt>
                <c:pt idx="10786">
                  <c:v>273.58699999999999</c:v>
                </c:pt>
                <c:pt idx="10787">
                  <c:v>273.60599999999999</c:v>
                </c:pt>
                <c:pt idx="10788">
                  <c:v>273.62700000000001</c:v>
                </c:pt>
                <c:pt idx="10789">
                  <c:v>273.64600000000002</c:v>
                </c:pt>
                <c:pt idx="10790">
                  <c:v>273.66300000000001</c:v>
                </c:pt>
                <c:pt idx="10791">
                  <c:v>273.68099999999998</c:v>
                </c:pt>
                <c:pt idx="10792">
                  <c:v>273.69900000000001</c:v>
                </c:pt>
                <c:pt idx="10793">
                  <c:v>273.71499999999997</c:v>
                </c:pt>
                <c:pt idx="10794">
                  <c:v>273.733</c:v>
                </c:pt>
                <c:pt idx="10795">
                  <c:v>273.75599999999997</c:v>
                </c:pt>
                <c:pt idx="10796">
                  <c:v>273.77100000000002</c:v>
                </c:pt>
                <c:pt idx="10797">
                  <c:v>273.80099999999999</c:v>
                </c:pt>
                <c:pt idx="10798">
                  <c:v>273.85000000000002</c:v>
                </c:pt>
                <c:pt idx="10799">
                  <c:v>273.90800000000002</c:v>
                </c:pt>
                <c:pt idx="10800">
                  <c:v>273.92099999999999</c:v>
                </c:pt>
                <c:pt idx="10801">
                  <c:v>273.93799999999999</c:v>
                </c:pt>
                <c:pt idx="10802">
                  <c:v>273.95</c:v>
                </c:pt>
                <c:pt idx="10803">
                  <c:v>273.97399999999999</c:v>
                </c:pt>
                <c:pt idx="10804">
                  <c:v>274.01799999999997</c:v>
                </c:pt>
                <c:pt idx="10805">
                  <c:v>274.06099999999998</c:v>
                </c:pt>
                <c:pt idx="10806">
                  <c:v>274.09699999999998</c:v>
                </c:pt>
                <c:pt idx="10807">
                  <c:v>274.12799999999999</c:v>
                </c:pt>
                <c:pt idx="10808">
                  <c:v>274.14600000000002</c:v>
                </c:pt>
                <c:pt idx="10809">
                  <c:v>274.15800000000002</c:v>
                </c:pt>
                <c:pt idx="10810">
                  <c:v>274.17</c:v>
                </c:pt>
                <c:pt idx="10811">
                  <c:v>274.18299999999999</c:v>
                </c:pt>
                <c:pt idx="10812">
                  <c:v>274.202</c:v>
                </c:pt>
                <c:pt idx="10813">
                  <c:v>274.226</c:v>
                </c:pt>
                <c:pt idx="10814">
                  <c:v>274.24900000000002</c:v>
                </c:pt>
                <c:pt idx="10815">
                  <c:v>274.262</c:v>
                </c:pt>
                <c:pt idx="10816">
                  <c:v>274.27</c:v>
                </c:pt>
                <c:pt idx="10817">
                  <c:v>274.27699999999999</c:v>
                </c:pt>
                <c:pt idx="10818">
                  <c:v>274.28699999999998</c:v>
                </c:pt>
                <c:pt idx="10819">
                  <c:v>274.30399999999997</c:v>
                </c:pt>
                <c:pt idx="10820">
                  <c:v>274.32799999999997</c:v>
                </c:pt>
                <c:pt idx="10821">
                  <c:v>274.34699999999998</c:v>
                </c:pt>
                <c:pt idx="10822">
                  <c:v>274.36500000000001</c:v>
                </c:pt>
                <c:pt idx="10823">
                  <c:v>274.38499999999999</c:v>
                </c:pt>
                <c:pt idx="10824">
                  <c:v>274.40499999999997</c:v>
                </c:pt>
                <c:pt idx="10825">
                  <c:v>274.423</c:v>
                </c:pt>
                <c:pt idx="10826">
                  <c:v>274.44200000000001</c:v>
                </c:pt>
                <c:pt idx="10827">
                  <c:v>274.46100000000001</c:v>
                </c:pt>
                <c:pt idx="10828">
                  <c:v>274.48</c:v>
                </c:pt>
                <c:pt idx="10829">
                  <c:v>274.5</c:v>
                </c:pt>
                <c:pt idx="10830">
                  <c:v>274.529</c:v>
                </c:pt>
                <c:pt idx="10831">
                  <c:v>274.58199999999999</c:v>
                </c:pt>
                <c:pt idx="10832">
                  <c:v>274.65699999999998</c:v>
                </c:pt>
                <c:pt idx="10833">
                  <c:v>274.67899999999997</c:v>
                </c:pt>
                <c:pt idx="10834">
                  <c:v>274.685</c:v>
                </c:pt>
                <c:pt idx="10835">
                  <c:v>274.69600000000003</c:v>
                </c:pt>
                <c:pt idx="10836">
                  <c:v>274.709</c:v>
                </c:pt>
                <c:pt idx="10837">
                  <c:v>274.72699999999998</c:v>
                </c:pt>
                <c:pt idx="10838">
                  <c:v>274.74700000000001</c:v>
                </c:pt>
                <c:pt idx="10839">
                  <c:v>274.767</c:v>
                </c:pt>
                <c:pt idx="10840">
                  <c:v>274.78500000000003</c:v>
                </c:pt>
                <c:pt idx="10841">
                  <c:v>274.803</c:v>
                </c:pt>
                <c:pt idx="10842">
                  <c:v>274.822</c:v>
                </c:pt>
                <c:pt idx="10843">
                  <c:v>274.83999999999997</c:v>
                </c:pt>
                <c:pt idx="10844">
                  <c:v>274.86200000000002</c:v>
                </c:pt>
                <c:pt idx="10845">
                  <c:v>274.90600000000001</c:v>
                </c:pt>
                <c:pt idx="10846">
                  <c:v>274.97699999999998</c:v>
                </c:pt>
                <c:pt idx="10847">
                  <c:v>275.05500000000001</c:v>
                </c:pt>
                <c:pt idx="10848">
                  <c:v>275.13499999999999</c:v>
                </c:pt>
                <c:pt idx="10849">
                  <c:v>275.21600000000001</c:v>
                </c:pt>
                <c:pt idx="10850">
                  <c:v>275.27600000000001</c:v>
                </c:pt>
                <c:pt idx="10851">
                  <c:v>275.29500000000002</c:v>
                </c:pt>
                <c:pt idx="10852">
                  <c:v>275.30500000000001</c:v>
                </c:pt>
                <c:pt idx="10853">
                  <c:v>275.33</c:v>
                </c:pt>
                <c:pt idx="10854">
                  <c:v>275.35599999999999</c:v>
                </c:pt>
                <c:pt idx="10855">
                  <c:v>275.37900000000002</c:v>
                </c:pt>
                <c:pt idx="10856">
                  <c:v>275.39499999999998</c:v>
                </c:pt>
                <c:pt idx="10857">
                  <c:v>275.40300000000002</c:v>
                </c:pt>
                <c:pt idx="10858">
                  <c:v>275.41300000000001</c:v>
                </c:pt>
                <c:pt idx="10859">
                  <c:v>275.42500000000001</c:v>
                </c:pt>
                <c:pt idx="10860">
                  <c:v>275.43700000000001</c:v>
                </c:pt>
                <c:pt idx="10861">
                  <c:v>275.45400000000001</c:v>
                </c:pt>
                <c:pt idx="10862">
                  <c:v>275.47399999999999</c:v>
                </c:pt>
                <c:pt idx="10863">
                  <c:v>275.495</c:v>
                </c:pt>
                <c:pt idx="10864">
                  <c:v>275.51299999999998</c:v>
                </c:pt>
                <c:pt idx="10865">
                  <c:v>275.53300000000002</c:v>
                </c:pt>
                <c:pt idx="10866">
                  <c:v>275.55200000000002</c:v>
                </c:pt>
                <c:pt idx="10867">
                  <c:v>275.57</c:v>
                </c:pt>
                <c:pt idx="10868">
                  <c:v>275.601</c:v>
                </c:pt>
                <c:pt idx="10869">
                  <c:v>275.66500000000002</c:v>
                </c:pt>
                <c:pt idx="10870">
                  <c:v>275.74299999999999</c:v>
                </c:pt>
                <c:pt idx="10871">
                  <c:v>275.79500000000002</c:v>
                </c:pt>
                <c:pt idx="10872">
                  <c:v>275.822</c:v>
                </c:pt>
                <c:pt idx="10873">
                  <c:v>275.83499999999998</c:v>
                </c:pt>
                <c:pt idx="10874">
                  <c:v>275.84699999999998</c:v>
                </c:pt>
                <c:pt idx="10875">
                  <c:v>275.86200000000002</c:v>
                </c:pt>
                <c:pt idx="10876">
                  <c:v>275.87900000000002</c:v>
                </c:pt>
                <c:pt idx="10877">
                  <c:v>275.899</c:v>
                </c:pt>
                <c:pt idx="10878">
                  <c:v>275.92</c:v>
                </c:pt>
                <c:pt idx="10879">
                  <c:v>275.94099999999997</c:v>
                </c:pt>
                <c:pt idx="10880">
                  <c:v>275.95999999999998</c:v>
                </c:pt>
                <c:pt idx="10881">
                  <c:v>275.97899999999998</c:v>
                </c:pt>
                <c:pt idx="10882">
                  <c:v>275.99700000000001</c:v>
                </c:pt>
                <c:pt idx="10883">
                  <c:v>276.01799999999997</c:v>
                </c:pt>
                <c:pt idx="10884">
                  <c:v>276.05200000000002</c:v>
                </c:pt>
                <c:pt idx="10885">
                  <c:v>276.12299999999999</c:v>
                </c:pt>
                <c:pt idx="10886">
                  <c:v>276.197</c:v>
                </c:pt>
                <c:pt idx="10887">
                  <c:v>276.22699999999998</c:v>
                </c:pt>
                <c:pt idx="10888">
                  <c:v>276.24700000000001</c:v>
                </c:pt>
                <c:pt idx="10889">
                  <c:v>276.26</c:v>
                </c:pt>
                <c:pt idx="10890">
                  <c:v>276.274</c:v>
                </c:pt>
                <c:pt idx="10891">
                  <c:v>276.28800000000001</c:v>
                </c:pt>
                <c:pt idx="10892">
                  <c:v>276.30599999999998</c:v>
                </c:pt>
                <c:pt idx="10893">
                  <c:v>276.327</c:v>
                </c:pt>
                <c:pt idx="10894">
                  <c:v>276.346</c:v>
                </c:pt>
                <c:pt idx="10895">
                  <c:v>276.36399999999998</c:v>
                </c:pt>
                <c:pt idx="10896">
                  <c:v>276.38299999999998</c:v>
                </c:pt>
                <c:pt idx="10897">
                  <c:v>276.40199999999999</c:v>
                </c:pt>
                <c:pt idx="10898">
                  <c:v>276.42099999999999</c:v>
                </c:pt>
                <c:pt idx="10899">
                  <c:v>276.45100000000002</c:v>
                </c:pt>
                <c:pt idx="10900">
                  <c:v>276.50900000000001</c:v>
                </c:pt>
                <c:pt idx="10901">
                  <c:v>276.59399999999999</c:v>
                </c:pt>
                <c:pt idx="10902">
                  <c:v>276.68599999999998</c:v>
                </c:pt>
                <c:pt idx="10903">
                  <c:v>276.74599999999998</c:v>
                </c:pt>
                <c:pt idx="10904">
                  <c:v>276.76400000000001</c:v>
                </c:pt>
                <c:pt idx="10905">
                  <c:v>276.78100000000001</c:v>
                </c:pt>
                <c:pt idx="10906">
                  <c:v>276.79399999999998</c:v>
                </c:pt>
                <c:pt idx="10907">
                  <c:v>276.81099999999998</c:v>
                </c:pt>
                <c:pt idx="10908">
                  <c:v>276.82900000000001</c:v>
                </c:pt>
                <c:pt idx="10909">
                  <c:v>276.85000000000002</c:v>
                </c:pt>
                <c:pt idx="10910">
                  <c:v>276.87099999999998</c:v>
                </c:pt>
                <c:pt idx="10911">
                  <c:v>276.89</c:v>
                </c:pt>
                <c:pt idx="10912">
                  <c:v>276.91000000000003</c:v>
                </c:pt>
                <c:pt idx="10913">
                  <c:v>276.93</c:v>
                </c:pt>
                <c:pt idx="10914">
                  <c:v>276.95</c:v>
                </c:pt>
                <c:pt idx="10915">
                  <c:v>276.98700000000002</c:v>
                </c:pt>
                <c:pt idx="10916">
                  <c:v>277.06299999999999</c:v>
                </c:pt>
                <c:pt idx="10917">
                  <c:v>277.14299999999997</c:v>
                </c:pt>
                <c:pt idx="10918">
                  <c:v>277.22199999999998</c:v>
                </c:pt>
                <c:pt idx="10919">
                  <c:v>277.26</c:v>
                </c:pt>
                <c:pt idx="10920">
                  <c:v>277.279</c:v>
                </c:pt>
                <c:pt idx="10921">
                  <c:v>277.291</c:v>
                </c:pt>
                <c:pt idx="10922">
                  <c:v>277.30399999999997</c:v>
                </c:pt>
                <c:pt idx="10923">
                  <c:v>277.31900000000002</c:v>
                </c:pt>
                <c:pt idx="10924">
                  <c:v>277.33699999999999</c:v>
                </c:pt>
                <c:pt idx="10925">
                  <c:v>277.35899999999998</c:v>
                </c:pt>
                <c:pt idx="10926">
                  <c:v>277.38</c:v>
                </c:pt>
                <c:pt idx="10927">
                  <c:v>277.40100000000001</c:v>
                </c:pt>
                <c:pt idx="10928">
                  <c:v>277.42099999999999</c:v>
                </c:pt>
                <c:pt idx="10929">
                  <c:v>277.44099999999997</c:v>
                </c:pt>
                <c:pt idx="10930">
                  <c:v>277.45999999999998</c:v>
                </c:pt>
                <c:pt idx="10931">
                  <c:v>277.47800000000001</c:v>
                </c:pt>
                <c:pt idx="10932">
                  <c:v>277.5</c:v>
                </c:pt>
                <c:pt idx="10933">
                  <c:v>277.53500000000003</c:v>
                </c:pt>
                <c:pt idx="10934">
                  <c:v>277.60300000000001</c:v>
                </c:pt>
                <c:pt idx="10935">
                  <c:v>277.685</c:v>
                </c:pt>
                <c:pt idx="10936">
                  <c:v>277.76299999999998</c:v>
                </c:pt>
                <c:pt idx="10937">
                  <c:v>277.82799999999997</c:v>
                </c:pt>
                <c:pt idx="10938">
                  <c:v>277.858</c:v>
                </c:pt>
                <c:pt idx="10939">
                  <c:v>277.87099999999998</c:v>
                </c:pt>
                <c:pt idx="10940">
                  <c:v>277.88299999999998</c:v>
                </c:pt>
                <c:pt idx="10941">
                  <c:v>277.89800000000002</c:v>
                </c:pt>
                <c:pt idx="10942">
                  <c:v>277.91699999999997</c:v>
                </c:pt>
                <c:pt idx="10943">
                  <c:v>277.935</c:v>
                </c:pt>
                <c:pt idx="10944">
                  <c:v>277.95499999999998</c:v>
                </c:pt>
                <c:pt idx="10945">
                  <c:v>277.97500000000002</c:v>
                </c:pt>
                <c:pt idx="10946">
                  <c:v>277.99299999999999</c:v>
                </c:pt>
                <c:pt idx="10947">
                  <c:v>278.012</c:v>
                </c:pt>
                <c:pt idx="10948">
                  <c:v>278.02999999999997</c:v>
                </c:pt>
                <c:pt idx="10949">
                  <c:v>278.048</c:v>
                </c:pt>
                <c:pt idx="10950">
                  <c:v>278.08999999999997</c:v>
                </c:pt>
                <c:pt idx="10951">
                  <c:v>278.161</c:v>
                </c:pt>
                <c:pt idx="10952">
                  <c:v>278.233</c:v>
                </c:pt>
                <c:pt idx="10953">
                  <c:v>278.298</c:v>
                </c:pt>
                <c:pt idx="10954">
                  <c:v>278.35700000000003</c:v>
                </c:pt>
                <c:pt idx="10955">
                  <c:v>278.38099999999997</c:v>
                </c:pt>
                <c:pt idx="10956">
                  <c:v>278.39299999999997</c:v>
                </c:pt>
                <c:pt idx="10957">
                  <c:v>278.40600000000001</c:v>
                </c:pt>
                <c:pt idx="10958">
                  <c:v>278.42</c:v>
                </c:pt>
                <c:pt idx="10959">
                  <c:v>278.43599999999998</c:v>
                </c:pt>
                <c:pt idx="10960">
                  <c:v>278.45100000000002</c:v>
                </c:pt>
                <c:pt idx="10961">
                  <c:v>278.46699999999998</c:v>
                </c:pt>
                <c:pt idx="10962">
                  <c:v>278.48200000000003</c:v>
                </c:pt>
                <c:pt idx="10963">
                  <c:v>278.49700000000001</c:v>
                </c:pt>
                <c:pt idx="10964">
                  <c:v>278.512</c:v>
                </c:pt>
                <c:pt idx="10965">
                  <c:v>278.52600000000001</c:v>
                </c:pt>
                <c:pt idx="10966">
                  <c:v>278.541</c:v>
                </c:pt>
                <c:pt idx="10967">
                  <c:v>278.55599999999998</c:v>
                </c:pt>
                <c:pt idx="10968">
                  <c:v>278.57</c:v>
                </c:pt>
                <c:pt idx="10969">
                  <c:v>278.58499999999998</c:v>
                </c:pt>
                <c:pt idx="10970">
                  <c:v>278.60000000000002</c:v>
                </c:pt>
                <c:pt idx="10971">
                  <c:v>278.61500000000001</c:v>
                </c:pt>
                <c:pt idx="10972">
                  <c:v>278.62900000000002</c:v>
                </c:pt>
                <c:pt idx="10973">
                  <c:v>278.64400000000001</c:v>
                </c:pt>
                <c:pt idx="10974">
                  <c:v>278.65899999999999</c:v>
                </c:pt>
                <c:pt idx="10975">
                  <c:v>278.673</c:v>
                </c:pt>
                <c:pt idx="10976">
                  <c:v>278.68799999999999</c:v>
                </c:pt>
                <c:pt idx="10977">
                  <c:v>278.70299999999997</c:v>
                </c:pt>
                <c:pt idx="10978">
                  <c:v>278.72500000000002</c:v>
                </c:pt>
                <c:pt idx="10979">
                  <c:v>278.745</c:v>
                </c:pt>
                <c:pt idx="10980">
                  <c:v>278.76600000000002</c:v>
                </c:pt>
                <c:pt idx="10981">
                  <c:v>278.786</c:v>
                </c:pt>
                <c:pt idx="10982">
                  <c:v>278.803</c:v>
                </c:pt>
                <c:pt idx="10983">
                  <c:v>278.81700000000001</c:v>
                </c:pt>
                <c:pt idx="10984">
                  <c:v>278.83</c:v>
                </c:pt>
                <c:pt idx="10985">
                  <c:v>278.84199999999998</c:v>
                </c:pt>
                <c:pt idx="10986">
                  <c:v>278.85700000000003</c:v>
                </c:pt>
                <c:pt idx="10987">
                  <c:v>278.88400000000001</c:v>
                </c:pt>
                <c:pt idx="10988">
                  <c:v>278.93400000000003</c:v>
                </c:pt>
                <c:pt idx="10989">
                  <c:v>278.988</c:v>
                </c:pt>
                <c:pt idx="10990">
                  <c:v>279.02499999999998</c:v>
                </c:pt>
                <c:pt idx="10991">
                  <c:v>279.04399999999998</c:v>
                </c:pt>
                <c:pt idx="10992">
                  <c:v>279.05599999999998</c:v>
                </c:pt>
                <c:pt idx="10993">
                  <c:v>279.07100000000003</c:v>
                </c:pt>
                <c:pt idx="10994">
                  <c:v>279.08800000000002</c:v>
                </c:pt>
                <c:pt idx="10995">
                  <c:v>279.10500000000002</c:v>
                </c:pt>
                <c:pt idx="10996">
                  <c:v>279.12200000000001</c:v>
                </c:pt>
                <c:pt idx="10997">
                  <c:v>279.14100000000002</c:v>
                </c:pt>
                <c:pt idx="10998">
                  <c:v>279.16000000000003</c:v>
                </c:pt>
                <c:pt idx="10999">
                  <c:v>279.17899999999997</c:v>
                </c:pt>
                <c:pt idx="11000">
                  <c:v>279.19600000000003</c:v>
                </c:pt>
                <c:pt idx="11001">
                  <c:v>279.214</c:v>
                </c:pt>
                <c:pt idx="11002">
                  <c:v>279.23099999999999</c:v>
                </c:pt>
                <c:pt idx="11003">
                  <c:v>279.24700000000001</c:v>
                </c:pt>
                <c:pt idx="11004">
                  <c:v>279.26499999999999</c:v>
                </c:pt>
                <c:pt idx="11005">
                  <c:v>279.298</c:v>
                </c:pt>
                <c:pt idx="11006">
                  <c:v>279.36</c:v>
                </c:pt>
                <c:pt idx="11007">
                  <c:v>279.38</c:v>
                </c:pt>
                <c:pt idx="11008">
                  <c:v>279.387</c:v>
                </c:pt>
                <c:pt idx="11009">
                  <c:v>279.39400000000001</c:v>
                </c:pt>
                <c:pt idx="11010">
                  <c:v>279.404</c:v>
                </c:pt>
                <c:pt idx="11011">
                  <c:v>279.41500000000002</c:v>
                </c:pt>
                <c:pt idx="11012">
                  <c:v>279.42899999999997</c:v>
                </c:pt>
                <c:pt idx="11013">
                  <c:v>279.44600000000003</c:v>
                </c:pt>
                <c:pt idx="11014">
                  <c:v>279.46600000000001</c:v>
                </c:pt>
                <c:pt idx="11015">
                  <c:v>279.48500000000001</c:v>
                </c:pt>
                <c:pt idx="11016">
                  <c:v>279.50299999999999</c:v>
                </c:pt>
                <c:pt idx="11017">
                  <c:v>279.52199999999999</c:v>
                </c:pt>
                <c:pt idx="11018">
                  <c:v>279.54000000000002</c:v>
                </c:pt>
                <c:pt idx="11019">
                  <c:v>279.55799999999999</c:v>
                </c:pt>
                <c:pt idx="11020">
                  <c:v>279.577</c:v>
                </c:pt>
                <c:pt idx="11021">
                  <c:v>279.601</c:v>
                </c:pt>
                <c:pt idx="11022">
                  <c:v>279.62700000000001</c:v>
                </c:pt>
                <c:pt idx="11023">
                  <c:v>279.64299999999997</c:v>
                </c:pt>
                <c:pt idx="11024">
                  <c:v>279.65300000000002</c:v>
                </c:pt>
                <c:pt idx="11025">
                  <c:v>279.66300000000001</c:v>
                </c:pt>
                <c:pt idx="11026">
                  <c:v>279.67200000000003</c:v>
                </c:pt>
                <c:pt idx="11027">
                  <c:v>279.68099999999998</c:v>
                </c:pt>
                <c:pt idx="11028">
                  <c:v>279.69</c:v>
                </c:pt>
                <c:pt idx="11029">
                  <c:v>279.69900000000001</c:v>
                </c:pt>
                <c:pt idx="11030">
                  <c:v>279.70699999999999</c:v>
                </c:pt>
                <c:pt idx="11031">
                  <c:v>279.71499999999997</c:v>
                </c:pt>
                <c:pt idx="11032">
                  <c:v>279.72300000000001</c:v>
                </c:pt>
                <c:pt idx="11033">
                  <c:v>279.73</c:v>
                </c:pt>
                <c:pt idx="11034">
                  <c:v>279.738</c:v>
                </c:pt>
                <c:pt idx="11035">
                  <c:v>279.74599999999998</c:v>
                </c:pt>
                <c:pt idx="11036">
                  <c:v>279.75299999999999</c:v>
                </c:pt>
                <c:pt idx="11037">
                  <c:v>279.76</c:v>
                </c:pt>
                <c:pt idx="11038">
                  <c:v>279.76799999999997</c:v>
                </c:pt>
                <c:pt idx="11039">
                  <c:v>279.77600000000001</c:v>
                </c:pt>
                <c:pt idx="11040">
                  <c:v>279.78300000000002</c:v>
                </c:pt>
                <c:pt idx="11041">
                  <c:v>279.79000000000002</c:v>
                </c:pt>
                <c:pt idx="11042">
                  <c:v>279.798</c:v>
                </c:pt>
                <c:pt idx="11043">
                  <c:v>279.80500000000001</c:v>
                </c:pt>
                <c:pt idx="11044">
                  <c:v>279.81299999999999</c:v>
                </c:pt>
                <c:pt idx="11045">
                  <c:v>279.822</c:v>
                </c:pt>
                <c:pt idx="11046">
                  <c:v>279.83199999999999</c:v>
                </c:pt>
                <c:pt idx="11047">
                  <c:v>279.84399999999999</c:v>
                </c:pt>
                <c:pt idx="11048">
                  <c:v>279.858</c:v>
                </c:pt>
                <c:pt idx="11049">
                  <c:v>279.87099999999998</c:v>
                </c:pt>
                <c:pt idx="11050">
                  <c:v>279.88299999999998</c:v>
                </c:pt>
                <c:pt idx="11051">
                  <c:v>279.89400000000001</c:v>
                </c:pt>
                <c:pt idx="11052">
                  <c:v>279.90499999999997</c:v>
                </c:pt>
                <c:pt idx="11053">
                  <c:v>279.91699999999997</c:v>
                </c:pt>
                <c:pt idx="11054">
                  <c:v>279.92700000000002</c:v>
                </c:pt>
                <c:pt idx="11055">
                  <c:v>279.935</c:v>
                </c:pt>
                <c:pt idx="11056">
                  <c:v>279.94200000000001</c:v>
                </c:pt>
                <c:pt idx="11057">
                  <c:v>279.95</c:v>
                </c:pt>
                <c:pt idx="11058">
                  <c:v>279.95699999999999</c:v>
                </c:pt>
                <c:pt idx="11059">
                  <c:v>279.964</c:v>
                </c:pt>
                <c:pt idx="11060">
                  <c:v>279.97199999999998</c:v>
                </c:pt>
                <c:pt idx="11061">
                  <c:v>279.97899999999998</c:v>
                </c:pt>
                <c:pt idx="11062">
                  <c:v>279.98700000000002</c:v>
                </c:pt>
                <c:pt idx="11063">
                  <c:v>279.99400000000003</c:v>
                </c:pt>
                <c:pt idx="11064">
                  <c:v>280.00099999999998</c:v>
                </c:pt>
                <c:pt idx="11065">
                  <c:v>280.00900000000001</c:v>
                </c:pt>
                <c:pt idx="11066">
                  <c:v>280.01600000000002</c:v>
                </c:pt>
                <c:pt idx="11067">
                  <c:v>280.02300000000002</c:v>
                </c:pt>
                <c:pt idx="11068">
                  <c:v>280.03100000000001</c:v>
                </c:pt>
                <c:pt idx="11069">
                  <c:v>280.03800000000001</c:v>
                </c:pt>
                <c:pt idx="11070">
                  <c:v>280.04599999999999</c:v>
                </c:pt>
                <c:pt idx="11071">
                  <c:v>280.053</c:v>
                </c:pt>
                <c:pt idx="11072">
                  <c:v>280.06099999999998</c:v>
                </c:pt>
                <c:pt idx="11073">
                  <c:v>280.06799999999998</c:v>
                </c:pt>
                <c:pt idx="11074">
                  <c:v>280.07499999999999</c:v>
                </c:pt>
                <c:pt idx="11075">
                  <c:v>280.08300000000003</c:v>
                </c:pt>
                <c:pt idx="11076">
                  <c:v>280.09199999999998</c:v>
                </c:pt>
                <c:pt idx="11077">
                  <c:v>280.10199999999998</c:v>
                </c:pt>
                <c:pt idx="11078">
                  <c:v>280.11700000000002</c:v>
                </c:pt>
                <c:pt idx="11079">
                  <c:v>280.14</c:v>
                </c:pt>
                <c:pt idx="11080">
                  <c:v>280.178</c:v>
                </c:pt>
                <c:pt idx="11081">
                  <c:v>280.20999999999998</c:v>
                </c:pt>
                <c:pt idx="11082">
                  <c:v>280.22000000000003</c:v>
                </c:pt>
                <c:pt idx="11083">
                  <c:v>280.22199999999998</c:v>
                </c:pt>
                <c:pt idx="11084">
                  <c:v>280.23</c:v>
                </c:pt>
                <c:pt idx="11085">
                  <c:v>280.23899999999998</c:v>
                </c:pt>
                <c:pt idx="11086">
                  <c:v>280.25</c:v>
                </c:pt>
                <c:pt idx="11087">
                  <c:v>280.26499999999999</c:v>
                </c:pt>
                <c:pt idx="11088">
                  <c:v>280.28399999999999</c:v>
                </c:pt>
                <c:pt idx="11089">
                  <c:v>280.30399999999997</c:v>
                </c:pt>
                <c:pt idx="11090">
                  <c:v>280.322</c:v>
                </c:pt>
                <c:pt idx="11091">
                  <c:v>280.34199999999998</c:v>
                </c:pt>
                <c:pt idx="11092">
                  <c:v>280.36</c:v>
                </c:pt>
                <c:pt idx="11093">
                  <c:v>280.37900000000002</c:v>
                </c:pt>
                <c:pt idx="11094">
                  <c:v>280.40499999999997</c:v>
                </c:pt>
                <c:pt idx="11095">
                  <c:v>280.464</c:v>
                </c:pt>
                <c:pt idx="11096">
                  <c:v>280.53699999999998</c:v>
                </c:pt>
                <c:pt idx="11097">
                  <c:v>280.57</c:v>
                </c:pt>
                <c:pt idx="11098">
                  <c:v>280.57299999999998</c:v>
                </c:pt>
                <c:pt idx="11099">
                  <c:v>280.58100000000002</c:v>
                </c:pt>
                <c:pt idx="11100">
                  <c:v>280.59800000000001</c:v>
                </c:pt>
                <c:pt idx="11101">
                  <c:v>280.63200000000001</c:v>
                </c:pt>
                <c:pt idx="11102">
                  <c:v>280.69200000000001</c:v>
                </c:pt>
                <c:pt idx="11103">
                  <c:v>280.77499999999998</c:v>
                </c:pt>
                <c:pt idx="11104">
                  <c:v>280.863</c:v>
                </c:pt>
                <c:pt idx="11105">
                  <c:v>280.95</c:v>
                </c:pt>
                <c:pt idx="11106">
                  <c:v>281.036</c:v>
                </c:pt>
                <c:pt idx="11107">
                  <c:v>281.11700000000002</c:v>
                </c:pt>
                <c:pt idx="11108">
                  <c:v>281.18599999999998</c:v>
                </c:pt>
                <c:pt idx="11109">
                  <c:v>281.245</c:v>
                </c:pt>
                <c:pt idx="11110">
                  <c:v>281.29500000000002</c:v>
                </c:pt>
                <c:pt idx="11111">
                  <c:v>281.33</c:v>
                </c:pt>
                <c:pt idx="11112">
                  <c:v>281.33</c:v>
                </c:pt>
                <c:pt idx="11113">
                  <c:v>281.33300000000003</c:v>
                </c:pt>
                <c:pt idx="11114">
                  <c:v>281.34500000000003</c:v>
                </c:pt>
                <c:pt idx="11115">
                  <c:v>281.36900000000003</c:v>
                </c:pt>
                <c:pt idx="11116">
                  <c:v>281.41199999999998</c:v>
                </c:pt>
                <c:pt idx="11117">
                  <c:v>281.48700000000002</c:v>
                </c:pt>
                <c:pt idx="11118">
                  <c:v>281.55500000000001</c:v>
                </c:pt>
                <c:pt idx="11119">
                  <c:v>281.62</c:v>
                </c:pt>
                <c:pt idx="11120">
                  <c:v>281.637</c:v>
                </c:pt>
                <c:pt idx="11121">
                  <c:v>281.65499999999997</c:v>
                </c:pt>
                <c:pt idx="11122">
                  <c:v>281.66800000000001</c:v>
                </c:pt>
                <c:pt idx="11123">
                  <c:v>281.69099999999997</c:v>
                </c:pt>
                <c:pt idx="11124">
                  <c:v>281.71699999999998</c:v>
                </c:pt>
                <c:pt idx="11125">
                  <c:v>281.74200000000002</c:v>
                </c:pt>
                <c:pt idx="11126">
                  <c:v>281.76400000000001</c:v>
                </c:pt>
                <c:pt idx="11127">
                  <c:v>281.78199999999998</c:v>
                </c:pt>
                <c:pt idx="11128">
                  <c:v>281.79899999999998</c:v>
                </c:pt>
                <c:pt idx="11129">
                  <c:v>281.81700000000001</c:v>
                </c:pt>
                <c:pt idx="11130">
                  <c:v>281.83499999999998</c:v>
                </c:pt>
                <c:pt idx="11131">
                  <c:v>281.85500000000002</c:v>
                </c:pt>
                <c:pt idx="11132">
                  <c:v>281.89299999999997</c:v>
                </c:pt>
                <c:pt idx="11133">
                  <c:v>281.96199999999999</c:v>
                </c:pt>
                <c:pt idx="11134">
                  <c:v>282.03199999999998</c:v>
                </c:pt>
                <c:pt idx="11135">
                  <c:v>282.05900000000003</c:v>
                </c:pt>
                <c:pt idx="11136">
                  <c:v>282.07600000000002</c:v>
                </c:pt>
                <c:pt idx="11137">
                  <c:v>282.09199999999998</c:v>
                </c:pt>
                <c:pt idx="11138">
                  <c:v>282.11099999999999</c:v>
                </c:pt>
                <c:pt idx="11139">
                  <c:v>282.13</c:v>
                </c:pt>
                <c:pt idx="11140">
                  <c:v>282.14800000000002</c:v>
                </c:pt>
                <c:pt idx="11141">
                  <c:v>282.16699999999997</c:v>
                </c:pt>
                <c:pt idx="11142">
                  <c:v>282.185</c:v>
                </c:pt>
                <c:pt idx="11143">
                  <c:v>282.20299999999997</c:v>
                </c:pt>
                <c:pt idx="11144">
                  <c:v>282.226</c:v>
                </c:pt>
                <c:pt idx="11145">
                  <c:v>282.27300000000002</c:v>
                </c:pt>
                <c:pt idx="11146">
                  <c:v>282.358</c:v>
                </c:pt>
                <c:pt idx="11147">
                  <c:v>282.43599999999998</c:v>
                </c:pt>
                <c:pt idx="11148">
                  <c:v>282.51</c:v>
                </c:pt>
                <c:pt idx="11149">
                  <c:v>282.59699999999998</c:v>
                </c:pt>
                <c:pt idx="11150">
                  <c:v>282.69</c:v>
                </c:pt>
                <c:pt idx="11151">
                  <c:v>282.76900000000001</c:v>
                </c:pt>
                <c:pt idx="11152">
                  <c:v>282.81299999999999</c:v>
                </c:pt>
                <c:pt idx="11153">
                  <c:v>282.83</c:v>
                </c:pt>
                <c:pt idx="11154">
                  <c:v>282.84199999999998</c:v>
                </c:pt>
                <c:pt idx="11155">
                  <c:v>282.85300000000001</c:v>
                </c:pt>
                <c:pt idx="11156">
                  <c:v>282.86700000000002</c:v>
                </c:pt>
                <c:pt idx="11157">
                  <c:v>282.88200000000001</c:v>
                </c:pt>
                <c:pt idx="11158">
                  <c:v>282.89999999999998</c:v>
                </c:pt>
                <c:pt idx="11159">
                  <c:v>282.92</c:v>
                </c:pt>
                <c:pt idx="11160">
                  <c:v>282.93900000000002</c:v>
                </c:pt>
                <c:pt idx="11161">
                  <c:v>282.95699999999999</c:v>
                </c:pt>
                <c:pt idx="11162">
                  <c:v>282.97500000000002</c:v>
                </c:pt>
                <c:pt idx="11163">
                  <c:v>282.99299999999999</c:v>
                </c:pt>
                <c:pt idx="11164">
                  <c:v>283.01</c:v>
                </c:pt>
                <c:pt idx="11165">
                  <c:v>283.02800000000002</c:v>
                </c:pt>
                <c:pt idx="11166">
                  <c:v>283.05799999999999</c:v>
                </c:pt>
                <c:pt idx="11167">
                  <c:v>283.12</c:v>
                </c:pt>
                <c:pt idx="11168">
                  <c:v>283.20699999999999</c:v>
                </c:pt>
                <c:pt idx="11169">
                  <c:v>283.27199999999999</c:v>
                </c:pt>
                <c:pt idx="11170">
                  <c:v>283.31799999999998</c:v>
                </c:pt>
                <c:pt idx="11171">
                  <c:v>283.34699999999998</c:v>
                </c:pt>
                <c:pt idx="11172">
                  <c:v>283.36</c:v>
                </c:pt>
                <c:pt idx="11173">
                  <c:v>283.36900000000003</c:v>
                </c:pt>
                <c:pt idx="11174">
                  <c:v>283.37799999999999</c:v>
                </c:pt>
                <c:pt idx="11175">
                  <c:v>283.38799999999998</c:v>
                </c:pt>
                <c:pt idx="11176">
                  <c:v>283.39600000000002</c:v>
                </c:pt>
                <c:pt idx="11177">
                  <c:v>283.40199999999999</c:v>
                </c:pt>
                <c:pt idx="11178">
                  <c:v>283.41000000000003</c:v>
                </c:pt>
                <c:pt idx="11179">
                  <c:v>283.41699999999997</c:v>
                </c:pt>
                <c:pt idx="11180">
                  <c:v>283.42500000000001</c:v>
                </c:pt>
                <c:pt idx="11181">
                  <c:v>283.43200000000002</c:v>
                </c:pt>
                <c:pt idx="11182">
                  <c:v>283.43900000000002</c:v>
                </c:pt>
                <c:pt idx="11183">
                  <c:v>283.447</c:v>
                </c:pt>
                <c:pt idx="11184">
                  <c:v>283.45400000000001</c:v>
                </c:pt>
                <c:pt idx="11185">
                  <c:v>283.46199999999999</c:v>
                </c:pt>
                <c:pt idx="11186">
                  <c:v>283.46899999999999</c:v>
                </c:pt>
                <c:pt idx="11187">
                  <c:v>283.476</c:v>
                </c:pt>
                <c:pt idx="11188">
                  <c:v>283.48399999999998</c:v>
                </c:pt>
                <c:pt idx="11189">
                  <c:v>283.49099999999999</c:v>
                </c:pt>
                <c:pt idx="11190">
                  <c:v>283.49799999999999</c:v>
                </c:pt>
                <c:pt idx="11191">
                  <c:v>283.50599999999997</c:v>
                </c:pt>
                <c:pt idx="11192">
                  <c:v>283.51299999999998</c:v>
                </c:pt>
                <c:pt idx="11193">
                  <c:v>283.52</c:v>
                </c:pt>
                <c:pt idx="11194">
                  <c:v>283.52699999999999</c:v>
                </c:pt>
                <c:pt idx="11195">
                  <c:v>283.53500000000003</c:v>
                </c:pt>
                <c:pt idx="11196">
                  <c:v>283.54199999999997</c:v>
                </c:pt>
                <c:pt idx="11197">
                  <c:v>283.54899999999998</c:v>
                </c:pt>
                <c:pt idx="11198">
                  <c:v>283.55700000000002</c:v>
                </c:pt>
                <c:pt idx="11199">
                  <c:v>283.56400000000002</c:v>
                </c:pt>
                <c:pt idx="11200">
                  <c:v>283.57100000000003</c:v>
                </c:pt>
                <c:pt idx="11201">
                  <c:v>283.57799999999997</c:v>
                </c:pt>
                <c:pt idx="11202">
                  <c:v>283.58600000000001</c:v>
                </c:pt>
                <c:pt idx="11203">
                  <c:v>283.59300000000002</c:v>
                </c:pt>
                <c:pt idx="11204">
                  <c:v>283.60000000000002</c:v>
                </c:pt>
                <c:pt idx="11205">
                  <c:v>283.60599999999999</c:v>
                </c:pt>
                <c:pt idx="11206">
                  <c:v>283.613</c:v>
                </c:pt>
                <c:pt idx="11207">
                  <c:v>283.62</c:v>
                </c:pt>
                <c:pt idx="11208">
                  <c:v>283.62799999999999</c:v>
                </c:pt>
                <c:pt idx="11209">
                  <c:v>283.637</c:v>
                </c:pt>
                <c:pt idx="11210">
                  <c:v>283.649</c:v>
                </c:pt>
                <c:pt idx="11211">
                  <c:v>283.66199999999998</c:v>
                </c:pt>
                <c:pt idx="11212">
                  <c:v>283.67500000000001</c:v>
                </c:pt>
                <c:pt idx="11213">
                  <c:v>283.68599999999998</c:v>
                </c:pt>
                <c:pt idx="11214">
                  <c:v>283.697</c:v>
                </c:pt>
                <c:pt idx="11215">
                  <c:v>283.71100000000001</c:v>
                </c:pt>
                <c:pt idx="11216">
                  <c:v>283.72399999999999</c:v>
                </c:pt>
                <c:pt idx="11217">
                  <c:v>283.733</c:v>
                </c:pt>
                <c:pt idx="11218">
                  <c:v>283.74299999999999</c:v>
                </c:pt>
                <c:pt idx="11219">
                  <c:v>283.75599999999997</c:v>
                </c:pt>
                <c:pt idx="11220">
                  <c:v>283.76799999999997</c:v>
                </c:pt>
                <c:pt idx="11221">
                  <c:v>283.78100000000001</c:v>
                </c:pt>
                <c:pt idx="11222">
                  <c:v>283.79399999999998</c:v>
                </c:pt>
                <c:pt idx="11223">
                  <c:v>283.80700000000002</c:v>
                </c:pt>
                <c:pt idx="11224">
                  <c:v>283.82</c:v>
                </c:pt>
                <c:pt idx="11225">
                  <c:v>283.83199999999999</c:v>
                </c:pt>
                <c:pt idx="11226">
                  <c:v>283.84399999999999</c:v>
                </c:pt>
                <c:pt idx="11227">
                  <c:v>283.85300000000001</c:v>
                </c:pt>
                <c:pt idx="11228">
                  <c:v>283.863</c:v>
                </c:pt>
                <c:pt idx="11229">
                  <c:v>283.87200000000001</c:v>
                </c:pt>
                <c:pt idx="11230">
                  <c:v>283.88200000000001</c:v>
                </c:pt>
                <c:pt idx="11231">
                  <c:v>283.89100000000002</c:v>
                </c:pt>
                <c:pt idx="11232">
                  <c:v>283.90100000000001</c:v>
                </c:pt>
                <c:pt idx="11233">
                  <c:v>283.91000000000003</c:v>
                </c:pt>
                <c:pt idx="11234">
                  <c:v>283.92</c:v>
                </c:pt>
                <c:pt idx="11235">
                  <c:v>283.92899999999997</c:v>
                </c:pt>
                <c:pt idx="11236">
                  <c:v>283.93700000000001</c:v>
                </c:pt>
                <c:pt idx="11237">
                  <c:v>283.94600000000003</c:v>
                </c:pt>
                <c:pt idx="11238">
                  <c:v>283.95400000000001</c:v>
                </c:pt>
                <c:pt idx="11239">
                  <c:v>283.96199999999999</c:v>
                </c:pt>
                <c:pt idx="11240">
                  <c:v>283.971</c:v>
                </c:pt>
                <c:pt idx="11241">
                  <c:v>283.97899999999998</c:v>
                </c:pt>
                <c:pt idx="11242">
                  <c:v>283.988</c:v>
                </c:pt>
                <c:pt idx="11243">
                  <c:v>283.99599999999998</c:v>
                </c:pt>
                <c:pt idx="11244">
                  <c:v>284.005</c:v>
                </c:pt>
                <c:pt idx="11245">
                  <c:v>284.01299999999998</c:v>
                </c:pt>
                <c:pt idx="11246">
                  <c:v>284.02100000000002</c:v>
                </c:pt>
                <c:pt idx="11247">
                  <c:v>284.02999999999997</c:v>
                </c:pt>
                <c:pt idx="11248">
                  <c:v>284.03800000000001</c:v>
                </c:pt>
                <c:pt idx="11249">
                  <c:v>284.04700000000003</c:v>
                </c:pt>
                <c:pt idx="11250">
                  <c:v>284.05500000000001</c:v>
                </c:pt>
                <c:pt idx="11251">
                  <c:v>284.06400000000002</c:v>
                </c:pt>
                <c:pt idx="11252">
                  <c:v>284.07299999999998</c:v>
                </c:pt>
                <c:pt idx="11253">
                  <c:v>284.08600000000001</c:v>
                </c:pt>
                <c:pt idx="11254">
                  <c:v>284.10199999999998</c:v>
                </c:pt>
                <c:pt idx="11255">
                  <c:v>284.13099999999997</c:v>
                </c:pt>
                <c:pt idx="11256">
                  <c:v>284.19099999999997</c:v>
                </c:pt>
                <c:pt idx="11257">
                  <c:v>284.26600000000002</c:v>
                </c:pt>
                <c:pt idx="11258">
                  <c:v>284.33600000000001</c:v>
                </c:pt>
                <c:pt idx="11259">
                  <c:v>284.399</c:v>
                </c:pt>
                <c:pt idx="11260">
                  <c:v>284.42899999999997</c:v>
                </c:pt>
                <c:pt idx="11261">
                  <c:v>284.44200000000001</c:v>
                </c:pt>
                <c:pt idx="11262">
                  <c:v>284.45</c:v>
                </c:pt>
                <c:pt idx="11263">
                  <c:v>284.45600000000002</c:v>
                </c:pt>
                <c:pt idx="11264">
                  <c:v>284.46300000000002</c:v>
                </c:pt>
                <c:pt idx="11265">
                  <c:v>284.471</c:v>
                </c:pt>
                <c:pt idx="11266">
                  <c:v>284.47899999999998</c:v>
                </c:pt>
                <c:pt idx="11267">
                  <c:v>284.49</c:v>
                </c:pt>
                <c:pt idx="11268">
                  <c:v>284.50400000000002</c:v>
                </c:pt>
                <c:pt idx="11269">
                  <c:v>284.52</c:v>
                </c:pt>
                <c:pt idx="11270">
                  <c:v>284.53800000000001</c:v>
                </c:pt>
                <c:pt idx="11271">
                  <c:v>284.55799999999999</c:v>
                </c:pt>
                <c:pt idx="11272">
                  <c:v>284.57900000000001</c:v>
                </c:pt>
                <c:pt idx="11273">
                  <c:v>284.59899999999999</c:v>
                </c:pt>
                <c:pt idx="11274">
                  <c:v>284.61700000000002</c:v>
                </c:pt>
                <c:pt idx="11275">
                  <c:v>284.63600000000002</c:v>
                </c:pt>
                <c:pt idx="11276">
                  <c:v>284.65499999999997</c:v>
                </c:pt>
                <c:pt idx="11277">
                  <c:v>284.67399999999998</c:v>
                </c:pt>
                <c:pt idx="11278">
                  <c:v>284.69299999999998</c:v>
                </c:pt>
                <c:pt idx="11279">
                  <c:v>284.71899999999999</c:v>
                </c:pt>
                <c:pt idx="11280">
                  <c:v>284.75799999999998</c:v>
                </c:pt>
                <c:pt idx="11281">
                  <c:v>284.79199999999997</c:v>
                </c:pt>
                <c:pt idx="11282">
                  <c:v>284.79899999999998</c:v>
                </c:pt>
                <c:pt idx="11283">
                  <c:v>284.80599999999998</c:v>
                </c:pt>
                <c:pt idx="11284">
                  <c:v>284.81799999999998</c:v>
                </c:pt>
                <c:pt idx="11285">
                  <c:v>284.83100000000002</c:v>
                </c:pt>
                <c:pt idx="11286">
                  <c:v>284.84699999999998</c:v>
                </c:pt>
                <c:pt idx="11287">
                  <c:v>284.86700000000002</c:v>
                </c:pt>
                <c:pt idx="11288">
                  <c:v>284.887</c:v>
                </c:pt>
                <c:pt idx="11289">
                  <c:v>284.90499999999997</c:v>
                </c:pt>
                <c:pt idx="11290">
                  <c:v>284.92399999999998</c:v>
                </c:pt>
                <c:pt idx="11291">
                  <c:v>284.94400000000002</c:v>
                </c:pt>
                <c:pt idx="11292">
                  <c:v>284.964</c:v>
                </c:pt>
                <c:pt idx="11293">
                  <c:v>284.98399999999998</c:v>
                </c:pt>
                <c:pt idx="11294">
                  <c:v>285.017</c:v>
                </c:pt>
                <c:pt idx="11295">
                  <c:v>285.06799999999998</c:v>
                </c:pt>
                <c:pt idx="11296">
                  <c:v>285.08800000000002</c:v>
                </c:pt>
                <c:pt idx="11297">
                  <c:v>285.09800000000001</c:v>
                </c:pt>
                <c:pt idx="11298">
                  <c:v>285.10899999999998</c:v>
                </c:pt>
                <c:pt idx="11299">
                  <c:v>285.12400000000002</c:v>
                </c:pt>
                <c:pt idx="11300">
                  <c:v>285.14100000000002</c:v>
                </c:pt>
                <c:pt idx="11301">
                  <c:v>285.161</c:v>
                </c:pt>
                <c:pt idx="11302">
                  <c:v>285.18099999999998</c:v>
                </c:pt>
                <c:pt idx="11303">
                  <c:v>285.2</c:v>
                </c:pt>
                <c:pt idx="11304">
                  <c:v>285.21899999999999</c:v>
                </c:pt>
                <c:pt idx="11305">
                  <c:v>285.238</c:v>
                </c:pt>
                <c:pt idx="11306">
                  <c:v>285.26</c:v>
                </c:pt>
                <c:pt idx="11307">
                  <c:v>285.29700000000003</c:v>
                </c:pt>
                <c:pt idx="11308">
                  <c:v>285.358</c:v>
                </c:pt>
                <c:pt idx="11309">
                  <c:v>285.43099999999998</c:v>
                </c:pt>
                <c:pt idx="11310">
                  <c:v>285.50200000000001</c:v>
                </c:pt>
                <c:pt idx="11311">
                  <c:v>285.553</c:v>
                </c:pt>
                <c:pt idx="11312">
                  <c:v>285.572</c:v>
                </c:pt>
                <c:pt idx="11313">
                  <c:v>285.58199999999999</c:v>
                </c:pt>
                <c:pt idx="11314">
                  <c:v>285.59300000000002</c:v>
                </c:pt>
                <c:pt idx="11315">
                  <c:v>285.60399999999998</c:v>
                </c:pt>
                <c:pt idx="11316">
                  <c:v>285.61700000000002</c:v>
                </c:pt>
                <c:pt idx="11317">
                  <c:v>285.63299999999998</c:v>
                </c:pt>
                <c:pt idx="11318">
                  <c:v>285.65199999999999</c:v>
                </c:pt>
                <c:pt idx="11319">
                  <c:v>285.673</c:v>
                </c:pt>
                <c:pt idx="11320">
                  <c:v>285.69</c:v>
                </c:pt>
                <c:pt idx="11321">
                  <c:v>285.70800000000003</c:v>
                </c:pt>
                <c:pt idx="11322">
                  <c:v>285.726</c:v>
                </c:pt>
                <c:pt idx="11323">
                  <c:v>285.745</c:v>
                </c:pt>
                <c:pt idx="11324">
                  <c:v>285.78199999999998</c:v>
                </c:pt>
                <c:pt idx="11325">
                  <c:v>285.84399999999999</c:v>
                </c:pt>
                <c:pt idx="11326">
                  <c:v>285.92</c:v>
                </c:pt>
                <c:pt idx="11327">
                  <c:v>285.96100000000001</c:v>
                </c:pt>
                <c:pt idx="11328">
                  <c:v>285.98200000000003</c:v>
                </c:pt>
                <c:pt idx="11329">
                  <c:v>285.995</c:v>
                </c:pt>
                <c:pt idx="11330">
                  <c:v>286.00799999999998</c:v>
                </c:pt>
                <c:pt idx="11331">
                  <c:v>286.02300000000002</c:v>
                </c:pt>
                <c:pt idx="11332">
                  <c:v>286.04000000000002</c:v>
                </c:pt>
                <c:pt idx="11333">
                  <c:v>286.05700000000002</c:v>
                </c:pt>
                <c:pt idx="11334">
                  <c:v>286.07499999999999</c:v>
                </c:pt>
                <c:pt idx="11335">
                  <c:v>286.09500000000003</c:v>
                </c:pt>
                <c:pt idx="11336">
                  <c:v>286.11599999999999</c:v>
                </c:pt>
                <c:pt idx="11337">
                  <c:v>286.13600000000002</c:v>
                </c:pt>
                <c:pt idx="11338">
                  <c:v>286.154</c:v>
                </c:pt>
                <c:pt idx="11339">
                  <c:v>286.173</c:v>
                </c:pt>
                <c:pt idx="11340">
                  <c:v>286.19099999999997</c:v>
                </c:pt>
                <c:pt idx="11341">
                  <c:v>286.20800000000003</c:v>
                </c:pt>
                <c:pt idx="11342">
                  <c:v>286.22500000000002</c:v>
                </c:pt>
                <c:pt idx="11343">
                  <c:v>286.24700000000001</c:v>
                </c:pt>
                <c:pt idx="11344">
                  <c:v>286.28800000000001</c:v>
                </c:pt>
                <c:pt idx="11345">
                  <c:v>286.346</c:v>
                </c:pt>
                <c:pt idx="11346">
                  <c:v>286.41199999999998</c:v>
                </c:pt>
                <c:pt idx="11347">
                  <c:v>286.47800000000001</c:v>
                </c:pt>
                <c:pt idx="11348">
                  <c:v>286.53399999999999</c:v>
                </c:pt>
                <c:pt idx="11349">
                  <c:v>286.553</c:v>
                </c:pt>
                <c:pt idx="11350">
                  <c:v>286.56900000000002</c:v>
                </c:pt>
                <c:pt idx="11351">
                  <c:v>286.58199999999999</c:v>
                </c:pt>
                <c:pt idx="11352">
                  <c:v>286.59300000000002</c:v>
                </c:pt>
                <c:pt idx="11353">
                  <c:v>286.60700000000003</c:v>
                </c:pt>
                <c:pt idx="11354">
                  <c:v>286.63200000000001</c:v>
                </c:pt>
                <c:pt idx="11355">
                  <c:v>286.67700000000002</c:v>
                </c:pt>
                <c:pt idx="11356">
                  <c:v>286.74200000000002</c:v>
                </c:pt>
                <c:pt idx="11357">
                  <c:v>286.8</c:v>
                </c:pt>
                <c:pt idx="11358">
                  <c:v>286.83499999999998</c:v>
                </c:pt>
                <c:pt idx="11359">
                  <c:v>286.85700000000003</c:v>
                </c:pt>
                <c:pt idx="11360">
                  <c:v>286.87</c:v>
                </c:pt>
                <c:pt idx="11361">
                  <c:v>286.88900000000001</c:v>
                </c:pt>
                <c:pt idx="11362">
                  <c:v>286.91399999999999</c:v>
                </c:pt>
                <c:pt idx="11363">
                  <c:v>286.93900000000002</c:v>
                </c:pt>
                <c:pt idx="11364">
                  <c:v>286.95600000000002</c:v>
                </c:pt>
                <c:pt idx="11365">
                  <c:v>286.96499999999997</c:v>
                </c:pt>
                <c:pt idx="11366">
                  <c:v>286.97699999999998</c:v>
                </c:pt>
                <c:pt idx="11367">
                  <c:v>286.99099999999999</c:v>
                </c:pt>
                <c:pt idx="11368">
                  <c:v>287.00099999999998</c:v>
                </c:pt>
                <c:pt idx="11369">
                  <c:v>287.01100000000002</c:v>
                </c:pt>
                <c:pt idx="11370">
                  <c:v>287.02800000000002</c:v>
                </c:pt>
                <c:pt idx="11371">
                  <c:v>287.05900000000003</c:v>
                </c:pt>
                <c:pt idx="11372">
                  <c:v>287.089</c:v>
                </c:pt>
                <c:pt idx="11373">
                  <c:v>287.13299999999998</c:v>
                </c:pt>
                <c:pt idx="11374">
                  <c:v>287.19299999999998</c:v>
                </c:pt>
                <c:pt idx="11375">
                  <c:v>287.26499999999999</c:v>
                </c:pt>
                <c:pt idx="11376">
                  <c:v>287.33600000000001</c:v>
                </c:pt>
                <c:pt idx="11377">
                  <c:v>287.40300000000002</c:v>
                </c:pt>
                <c:pt idx="11378">
                  <c:v>287.46499999999997</c:v>
                </c:pt>
                <c:pt idx="11379">
                  <c:v>287.48899999999998</c:v>
                </c:pt>
                <c:pt idx="11380">
                  <c:v>287.49700000000001</c:v>
                </c:pt>
                <c:pt idx="11381">
                  <c:v>287.50700000000001</c:v>
                </c:pt>
                <c:pt idx="11382">
                  <c:v>287.52</c:v>
                </c:pt>
                <c:pt idx="11383">
                  <c:v>287.53500000000003</c:v>
                </c:pt>
                <c:pt idx="11384">
                  <c:v>287.55399999999997</c:v>
                </c:pt>
                <c:pt idx="11385">
                  <c:v>287.57400000000001</c:v>
                </c:pt>
                <c:pt idx="11386">
                  <c:v>287.59399999999999</c:v>
                </c:pt>
                <c:pt idx="11387">
                  <c:v>287.61200000000002</c:v>
                </c:pt>
                <c:pt idx="11388">
                  <c:v>287.63099999999997</c:v>
                </c:pt>
                <c:pt idx="11389">
                  <c:v>287.649</c:v>
                </c:pt>
                <c:pt idx="11390">
                  <c:v>287.666</c:v>
                </c:pt>
                <c:pt idx="11391">
                  <c:v>287.68700000000001</c:v>
                </c:pt>
                <c:pt idx="11392">
                  <c:v>287.73</c:v>
                </c:pt>
                <c:pt idx="11393">
                  <c:v>287.80700000000002</c:v>
                </c:pt>
                <c:pt idx="11394">
                  <c:v>287.89299999999997</c:v>
                </c:pt>
                <c:pt idx="11395">
                  <c:v>287.95400000000001</c:v>
                </c:pt>
                <c:pt idx="11396">
                  <c:v>287.988</c:v>
                </c:pt>
                <c:pt idx="11397">
                  <c:v>288.00299999999999</c:v>
                </c:pt>
                <c:pt idx="11398">
                  <c:v>288.01400000000001</c:v>
                </c:pt>
                <c:pt idx="11399">
                  <c:v>288.02800000000002</c:v>
                </c:pt>
                <c:pt idx="11400">
                  <c:v>288.04599999999999</c:v>
                </c:pt>
                <c:pt idx="11401">
                  <c:v>288.06599999999997</c:v>
                </c:pt>
                <c:pt idx="11402">
                  <c:v>288.08800000000002</c:v>
                </c:pt>
                <c:pt idx="11403">
                  <c:v>288.108</c:v>
                </c:pt>
                <c:pt idx="11404">
                  <c:v>288.12700000000001</c:v>
                </c:pt>
                <c:pt idx="11405">
                  <c:v>288.14600000000002</c:v>
                </c:pt>
                <c:pt idx="11406">
                  <c:v>288.16699999999997</c:v>
                </c:pt>
                <c:pt idx="11407">
                  <c:v>288.21600000000001</c:v>
                </c:pt>
                <c:pt idx="11408">
                  <c:v>288.29700000000003</c:v>
                </c:pt>
                <c:pt idx="11409">
                  <c:v>288.37400000000002</c:v>
                </c:pt>
                <c:pt idx="11410">
                  <c:v>288.41300000000001</c:v>
                </c:pt>
                <c:pt idx="11411">
                  <c:v>288.43</c:v>
                </c:pt>
                <c:pt idx="11412">
                  <c:v>288.44299999999998</c:v>
                </c:pt>
                <c:pt idx="11413">
                  <c:v>288.45499999999998</c:v>
                </c:pt>
                <c:pt idx="11414">
                  <c:v>288.46899999999999</c:v>
                </c:pt>
                <c:pt idx="11415">
                  <c:v>288.48500000000001</c:v>
                </c:pt>
                <c:pt idx="11416">
                  <c:v>288.50299999999999</c:v>
                </c:pt>
                <c:pt idx="11417">
                  <c:v>288.52300000000002</c:v>
                </c:pt>
                <c:pt idx="11418">
                  <c:v>288.54399999999998</c:v>
                </c:pt>
                <c:pt idx="11419">
                  <c:v>288.56299999999999</c:v>
                </c:pt>
                <c:pt idx="11420">
                  <c:v>288.58100000000002</c:v>
                </c:pt>
                <c:pt idx="11421">
                  <c:v>288.60000000000002</c:v>
                </c:pt>
                <c:pt idx="11422">
                  <c:v>288.61900000000003</c:v>
                </c:pt>
                <c:pt idx="11423">
                  <c:v>288.63799999999998</c:v>
                </c:pt>
                <c:pt idx="11424">
                  <c:v>288.65800000000002</c:v>
                </c:pt>
                <c:pt idx="11425">
                  <c:v>288.68200000000002</c:v>
                </c:pt>
                <c:pt idx="11426">
                  <c:v>288.721</c:v>
                </c:pt>
                <c:pt idx="11427">
                  <c:v>288.786</c:v>
                </c:pt>
                <c:pt idx="11428">
                  <c:v>288.83</c:v>
                </c:pt>
                <c:pt idx="11429">
                  <c:v>288.84199999999998</c:v>
                </c:pt>
                <c:pt idx="11430">
                  <c:v>288.85300000000001</c:v>
                </c:pt>
                <c:pt idx="11431">
                  <c:v>288.86599999999999</c:v>
                </c:pt>
                <c:pt idx="11432">
                  <c:v>288.88400000000001</c:v>
                </c:pt>
                <c:pt idx="11433">
                  <c:v>288.90499999999997</c:v>
                </c:pt>
                <c:pt idx="11434">
                  <c:v>288.92700000000002</c:v>
                </c:pt>
                <c:pt idx="11435">
                  <c:v>288.947</c:v>
                </c:pt>
                <c:pt idx="11436">
                  <c:v>288.96699999999998</c:v>
                </c:pt>
                <c:pt idx="11437">
                  <c:v>288.98700000000002</c:v>
                </c:pt>
                <c:pt idx="11438">
                  <c:v>289.00700000000001</c:v>
                </c:pt>
                <c:pt idx="11439">
                  <c:v>289.02699999999999</c:v>
                </c:pt>
                <c:pt idx="11440">
                  <c:v>289.053</c:v>
                </c:pt>
                <c:pt idx="11441">
                  <c:v>289.11500000000001</c:v>
                </c:pt>
                <c:pt idx="11442">
                  <c:v>289.19099999999997</c:v>
                </c:pt>
                <c:pt idx="11443">
                  <c:v>289.25700000000001</c:v>
                </c:pt>
                <c:pt idx="11444">
                  <c:v>289.31900000000002</c:v>
                </c:pt>
                <c:pt idx="11445">
                  <c:v>289.34899999999999</c:v>
                </c:pt>
                <c:pt idx="11446">
                  <c:v>289.363</c:v>
                </c:pt>
                <c:pt idx="11447">
                  <c:v>289.37700000000001</c:v>
                </c:pt>
                <c:pt idx="11448">
                  <c:v>289.392</c:v>
                </c:pt>
                <c:pt idx="11449">
                  <c:v>289.41000000000003</c:v>
                </c:pt>
                <c:pt idx="11450">
                  <c:v>289.43</c:v>
                </c:pt>
                <c:pt idx="11451">
                  <c:v>289.45100000000002</c:v>
                </c:pt>
                <c:pt idx="11452">
                  <c:v>289.47199999999998</c:v>
                </c:pt>
                <c:pt idx="11453">
                  <c:v>289.49200000000002</c:v>
                </c:pt>
                <c:pt idx="11454">
                  <c:v>289.512</c:v>
                </c:pt>
                <c:pt idx="11455">
                  <c:v>289.53300000000002</c:v>
                </c:pt>
                <c:pt idx="11456">
                  <c:v>289.56299999999999</c:v>
                </c:pt>
                <c:pt idx="11457">
                  <c:v>289.61500000000001</c:v>
                </c:pt>
                <c:pt idx="11458">
                  <c:v>289.69200000000001</c:v>
                </c:pt>
                <c:pt idx="11459">
                  <c:v>289.77100000000002</c:v>
                </c:pt>
                <c:pt idx="11460">
                  <c:v>289.85599999999999</c:v>
                </c:pt>
                <c:pt idx="11461">
                  <c:v>289.94799999999998</c:v>
                </c:pt>
                <c:pt idx="11462">
                  <c:v>290.029</c:v>
                </c:pt>
                <c:pt idx="11463">
                  <c:v>290.08300000000003</c:v>
                </c:pt>
                <c:pt idx="11464">
                  <c:v>290.096</c:v>
                </c:pt>
                <c:pt idx="11465">
                  <c:v>290.10700000000003</c:v>
                </c:pt>
                <c:pt idx="11466">
                  <c:v>290.11799999999999</c:v>
                </c:pt>
                <c:pt idx="11467">
                  <c:v>290.13099999999997</c:v>
                </c:pt>
                <c:pt idx="11468">
                  <c:v>290.14800000000002</c:v>
                </c:pt>
                <c:pt idx="11469">
                  <c:v>290.16800000000001</c:v>
                </c:pt>
                <c:pt idx="11470">
                  <c:v>290.18900000000002</c:v>
                </c:pt>
                <c:pt idx="11471">
                  <c:v>290.20800000000003</c:v>
                </c:pt>
                <c:pt idx="11472">
                  <c:v>290.22500000000002</c:v>
                </c:pt>
                <c:pt idx="11473">
                  <c:v>290.24299999999999</c:v>
                </c:pt>
                <c:pt idx="11474">
                  <c:v>290.26100000000002</c:v>
                </c:pt>
                <c:pt idx="11475">
                  <c:v>290.29199999999997</c:v>
                </c:pt>
                <c:pt idx="11476">
                  <c:v>290.35300000000001</c:v>
                </c:pt>
                <c:pt idx="11477">
                  <c:v>290.43799999999999</c:v>
                </c:pt>
                <c:pt idx="11478">
                  <c:v>290.51799999999997</c:v>
                </c:pt>
                <c:pt idx="11479">
                  <c:v>290.56400000000002</c:v>
                </c:pt>
                <c:pt idx="11480">
                  <c:v>290.589</c:v>
                </c:pt>
                <c:pt idx="11481">
                  <c:v>290.60399999999998</c:v>
                </c:pt>
                <c:pt idx="11482">
                  <c:v>290.61500000000001</c:v>
                </c:pt>
                <c:pt idx="11483">
                  <c:v>290.62599999999998</c:v>
                </c:pt>
                <c:pt idx="11484">
                  <c:v>290.64</c:v>
                </c:pt>
                <c:pt idx="11485">
                  <c:v>290.65600000000001</c:v>
                </c:pt>
                <c:pt idx="11486">
                  <c:v>290.67500000000001</c:v>
                </c:pt>
                <c:pt idx="11487">
                  <c:v>290.69600000000003</c:v>
                </c:pt>
                <c:pt idx="11488">
                  <c:v>290.71600000000001</c:v>
                </c:pt>
                <c:pt idx="11489">
                  <c:v>290.73399999999998</c:v>
                </c:pt>
                <c:pt idx="11490">
                  <c:v>290.75200000000001</c:v>
                </c:pt>
                <c:pt idx="11491">
                  <c:v>290.77100000000002</c:v>
                </c:pt>
                <c:pt idx="11492">
                  <c:v>290.79000000000002</c:v>
                </c:pt>
                <c:pt idx="11493">
                  <c:v>290.81799999999998</c:v>
                </c:pt>
                <c:pt idx="11494">
                  <c:v>290.87700000000001</c:v>
                </c:pt>
                <c:pt idx="11495">
                  <c:v>290.96699999999998</c:v>
                </c:pt>
                <c:pt idx="11496">
                  <c:v>291.04000000000002</c:v>
                </c:pt>
                <c:pt idx="11497">
                  <c:v>291.10500000000002</c:v>
                </c:pt>
                <c:pt idx="11498">
                  <c:v>291.16399999999999</c:v>
                </c:pt>
                <c:pt idx="11499">
                  <c:v>291.19099999999997</c:v>
                </c:pt>
                <c:pt idx="11500">
                  <c:v>291.20600000000002</c:v>
                </c:pt>
                <c:pt idx="11501">
                  <c:v>291.21800000000002</c:v>
                </c:pt>
                <c:pt idx="11502">
                  <c:v>291.23</c:v>
                </c:pt>
                <c:pt idx="11503">
                  <c:v>291.24599999999998</c:v>
                </c:pt>
                <c:pt idx="11504">
                  <c:v>291.26499999999999</c:v>
                </c:pt>
                <c:pt idx="11505">
                  <c:v>291.28500000000003</c:v>
                </c:pt>
                <c:pt idx="11506">
                  <c:v>291.30399999999997</c:v>
                </c:pt>
                <c:pt idx="11507">
                  <c:v>291.322</c:v>
                </c:pt>
                <c:pt idx="11508">
                  <c:v>291.339</c:v>
                </c:pt>
                <c:pt idx="11509">
                  <c:v>291.35700000000003</c:v>
                </c:pt>
                <c:pt idx="11510">
                  <c:v>291.37400000000002</c:v>
                </c:pt>
                <c:pt idx="11511">
                  <c:v>291.404</c:v>
                </c:pt>
                <c:pt idx="11512">
                  <c:v>291.46499999999997</c:v>
                </c:pt>
                <c:pt idx="11513">
                  <c:v>291.53699999999998</c:v>
                </c:pt>
                <c:pt idx="11514">
                  <c:v>291.59100000000001</c:v>
                </c:pt>
                <c:pt idx="11515">
                  <c:v>291.62299999999999</c:v>
                </c:pt>
                <c:pt idx="11516">
                  <c:v>291.63400000000001</c:v>
                </c:pt>
                <c:pt idx="11517">
                  <c:v>291.642</c:v>
                </c:pt>
                <c:pt idx="11518">
                  <c:v>291.65100000000001</c:v>
                </c:pt>
                <c:pt idx="11519">
                  <c:v>291.65800000000002</c:v>
                </c:pt>
                <c:pt idx="11520">
                  <c:v>291.66399999999999</c:v>
                </c:pt>
                <c:pt idx="11521">
                  <c:v>291.673</c:v>
                </c:pt>
                <c:pt idx="11522">
                  <c:v>291.68299999999999</c:v>
                </c:pt>
                <c:pt idx="11523">
                  <c:v>291.69099999999997</c:v>
                </c:pt>
                <c:pt idx="11524">
                  <c:v>291.69900000000001</c:v>
                </c:pt>
                <c:pt idx="11525">
                  <c:v>291.70600000000002</c:v>
                </c:pt>
                <c:pt idx="11526">
                  <c:v>291.71300000000002</c:v>
                </c:pt>
                <c:pt idx="11527">
                  <c:v>291.721</c:v>
                </c:pt>
                <c:pt idx="11528">
                  <c:v>291.72899999999998</c:v>
                </c:pt>
                <c:pt idx="11529">
                  <c:v>291.73599999999999</c:v>
                </c:pt>
                <c:pt idx="11530">
                  <c:v>291.74400000000003</c:v>
                </c:pt>
                <c:pt idx="11531">
                  <c:v>291.75200000000001</c:v>
                </c:pt>
                <c:pt idx="11532">
                  <c:v>291.76</c:v>
                </c:pt>
                <c:pt idx="11533">
                  <c:v>291.76799999999997</c:v>
                </c:pt>
                <c:pt idx="11534">
                  <c:v>291.77600000000001</c:v>
                </c:pt>
                <c:pt idx="11535">
                  <c:v>291.78399999999999</c:v>
                </c:pt>
                <c:pt idx="11536">
                  <c:v>291.79199999999997</c:v>
                </c:pt>
                <c:pt idx="11537">
                  <c:v>291.8</c:v>
                </c:pt>
                <c:pt idx="11538">
                  <c:v>291.80700000000002</c:v>
                </c:pt>
                <c:pt idx="11539">
                  <c:v>291.815</c:v>
                </c:pt>
                <c:pt idx="11540">
                  <c:v>291.822</c:v>
                </c:pt>
                <c:pt idx="11541">
                  <c:v>291.83</c:v>
                </c:pt>
                <c:pt idx="11542">
                  <c:v>291.83699999999999</c:v>
                </c:pt>
                <c:pt idx="11543">
                  <c:v>291.84500000000003</c:v>
                </c:pt>
                <c:pt idx="11544">
                  <c:v>291.85300000000001</c:v>
                </c:pt>
                <c:pt idx="11545">
                  <c:v>291.86200000000002</c:v>
                </c:pt>
                <c:pt idx="11546">
                  <c:v>291.87200000000001</c:v>
                </c:pt>
                <c:pt idx="11547">
                  <c:v>291.887</c:v>
                </c:pt>
                <c:pt idx="11548">
                  <c:v>291.90100000000001</c:v>
                </c:pt>
                <c:pt idx="11549">
                  <c:v>291.91399999999999</c:v>
                </c:pt>
                <c:pt idx="11550">
                  <c:v>291.92500000000001</c:v>
                </c:pt>
                <c:pt idx="11551">
                  <c:v>291.93799999999999</c:v>
                </c:pt>
                <c:pt idx="11552">
                  <c:v>291.952</c:v>
                </c:pt>
                <c:pt idx="11553">
                  <c:v>291.96499999999997</c:v>
                </c:pt>
                <c:pt idx="11554">
                  <c:v>291.97899999999998</c:v>
                </c:pt>
                <c:pt idx="11555">
                  <c:v>291.99099999999999</c:v>
                </c:pt>
                <c:pt idx="11556">
                  <c:v>292.00200000000001</c:v>
                </c:pt>
                <c:pt idx="11557">
                  <c:v>292.01499999999999</c:v>
                </c:pt>
                <c:pt idx="11558">
                  <c:v>292.024</c:v>
                </c:pt>
                <c:pt idx="11559">
                  <c:v>292.03300000000002</c:v>
                </c:pt>
                <c:pt idx="11560">
                  <c:v>292.04199999999997</c:v>
                </c:pt>
                <c:pt idx="11561">
                  <c:v>292.05099999999999</c:v>
                </c:pt>
                <c:pt idx="11562">
                  <c:v>292.05900000000003</c:v>
                </c:pt>
                <c:pt idx="11563">
                  <c:v>292.06799999999998</c:v>
                </c:pt>
                <c:pt idx="11564">
                  <c:v>292.07600000000002</c:v>
                </c:pt>
                <c:pt idx="11565">
                  <c:v>292.084</c:v>
                </c:pt>
                <c:pt idx="11566">
                  <c:v>292.09199999999998</c:v>
                </c:pt>
                <c:pt idx="11567">
                  <c:v>292.10000000000002</c:v>
                </c:pt>
                <c:pt idx="11568">
                  <c:v>292.10700000000003</c:v>
                </c:pt>
                <c:pt idx="11569">
                  <c:v>292.11399999999998</c:v>
                </c:pt>
                <c:pt idx="11570">
                  <c:v>292.12200000000001</c:v>
                </c:pt>
                <c:pt idx="11571">
                  <c:v>292.12900000000002</c:v>
                </c:pt>
                <c:pt idx="11572">
                  <c:v>292.13600000000002</c:v>
                </c:pt>
                <c:pt idx="11573">
                  <c:v>292.14400000000001</c:v>
                </c:pt>
                <c:pt idx="11574">
                  <c:v>292.15100000000001</c:v>
                </c:pt>
                <c:pt idx="11575">
                  <c:v>292.15800000000002</c:v>
                </c:pt>
                <c:pt idx="11576">
                  <c:v>292.166</c:v>
                </c:pt>
                <c:pt idx="11577">
                  <c:v>292.173</c:v>
                </c:pt>
                <c:pt idx="11578">
                  <c:v>292.18099999999998</c:v>
                </c:pt>
                <c:pt idx="11579">
                  <c:v>292.18799999999999</c:v>
                </c:pt>
                <c:pt idx="11580">
                  <c:v>292.19600000000003</c:v>
                </c:pt>
                <c:pt idx="11581">
                  <c:v>292.20299999999997</c:v>
                </c:pt>
                <c:pt idx="11582">
                  <c:v>292.21300000000002</c:v>
                </c:pt>
                <c:pt idx="11583">
                  <c:v>292.245</c:v>
                </c:pt>
                <c:pt idx="11584">
                  <c:v>292.32400000000001</c:v>
                </c:pt>
                <c:pt idx="11585">
                  <c:v>292.40899999999999</c:v>
                </c:pt>
                <c:pt idx="11586">
                  <c:v>292.43599999999998</c:v>
                </c:pt>
                <c:pt idx="11587">
                  <c:v>292.44499999999999</c:v>
                </c:pt>
                <c:pt idx="11588">
                  <c:v>292.45400000000001</c:v>
                </c:pt>
                <c:pt idx="11589">
                  <c:v>292.46800000000002</c:v>
                </c:pt>
                <c:pt idx="11590">
                  <c:v>292.495</c:v>
                </c:pt>
                <c:pt idx="11591">
                  <c:v>292.54000000000002</c:v>
                </c:pt>
                <c:pt idx="11592">
                  <c:v>292.601</c:v>
                </c:pt>
                <c:pt idx="11593">
                  <c:v>292.673</c:v>
                </c:pt>
                <c:pt idx="11594">
                  <c:v>292.755</c:v>
                </c:pt>
                <c:pt idx="11595">
                  <c:v>292.84500000000003</c:v>
                </c:pt>
                <c:pt idx="11596">
                  <c:v>292.86599999999999</c:v>
                </c:pt>
                <c:pt idx="11597">
                  <c:v>292.86599999999999</c:v>
                </c:pt>
                <c:pt idx="11598">
                  <c:v>292.87</c:v>
                </c:pt>
                <c:pt idx="11599">
                  <c:v>292.88099999999997</c:v>
                </c:pt>
                <c:pt idx="11600">
                  <c:v>292.90300000000002</c:v>
                </c:pt>
                <c:pt idx="11601">
                  <c:v>292.928</c:v>
                </c:pt>
                <c:pt idx="11602">
                  <c:v>292.95</c:v>
                </c:pt>
                <c:pt idx="11603">
                  <c:v>292.971</c:v>
                </c:pt>
                <c:pt idx="11604">
                  <c:v>292.99099999999999</c:v>
                </c:pt>
                <c:pt idx="11605">
                  <c:v>293.01</c:v>
                </c:pt>
                <c:pt idx="11606">
                  <c:v>293.02800000000002</c:v>
                </c:pt>
                <c:pt idx="11607">
                  <c:v>293.04599999999999</c:v>
                </c:pt>
                <c:pt idx="11608">
                  <c:v>293.06400000000002</c:v>
                </c:pt>
                <c:pt idx="11609">
                  <c:v>293.08100000000002</c:v>
                </c:pt>
                <c:pt idx="11610">
                  <c:v>293.10000000000002</c:v>
                </c:pt>
                <c:pt idx="11611">
                  <c:v>293.13099999999997</c:v>
                </c:pt>
                <c:pt idx="11612">
                  <c:v>293.202</c:v>
                </c:pt>
                <c:pt idx="11613">
                  <c:v>293.28399999999999</c:v>
                </c:pt>
                <c:pt idx="11614">
                  <c:v>293.34699999999998</c:v>
                </c:pt>
                <c:pt idx="11615">
                  <c:v>293.36</c:v>
                </c:pt>
                <c:pt idx="11616">
                  <c:v>293.37700000000001</c:v>
                </c:pt>
                <c:pt idx="11617">
                  <c:v>293.39</c:v>
                </c:pt>
                <c:pt idx="11618">
                  <c:v>293.40499999999997</c:v>
                </c:pt>
                <c:pt idx="11619">
                  <c:v>293.423</c:v>
                </c:pt>
                <c:pt idx="11620">
                  <c:v>293.44299999999998</c:v>
                </c:pt>
                <c:pt idx="11621">
                  <c:v>293.46300000000002</c:v>
                </c:pt>
                <c:pt idx="11622">
                  <c:v>293.483</c:v>
                </c:pt>
                <c:pt idx="11623">
                  <c:v>293.50200000000001</c:v>
                </c:pt>
                <c:pt idx="11624">
                  <c:v>293.52199999999999</c:v>
                </c:pt>
                <c:pt idx="11625">
                  <c:v>293.54300000000001</c:v>
                </c:pt>
                <c:pt idx="11626">
                  <c:v>293.56900000000002</c:v>
                </c:pt>
                <c:pt idx="11627">
                  <c:v>293.62</c:v>
                </c:pt>
                <c:pt idx="11628">
                  <c:v>293.69299999999998</c:v>
                </c:pt>
                <c:pt idx="11629">
                  <c:v>293.76900000000001</c:v>
                </c:pt>
                <c:pt idx="11630">
                  <c:v>293.84199999999998</c:v>
                </c:pt>
                <c:pt idx="11631">
                  <c:v>293.91399999999999</c:v>
                </c:pt>
                <c:pt idx="11632">
                  <c:v>293.98500000000001</c:v>
                </c:pt>
                <c:pt idx="11633">
                  <c:v>294.05200000000002</c:v>
                </c:pt>
                <c:pt idx="11634">
                  <c:v>294.11599999999999</c:v>
                </c:pt>
                <c:pt idx="11635">
                  <c:v>294.16699999999997</c:v>
                </c:pt>
                <c:pt idx="11636">
                  <c:v>294.185</c:v>
                </c:pt>
                <c:pt idx="11637">
                  <c:v>294.185</c:v>
                </c:pt>
                <c:pt idx="11638">
                  <c:v>294.18900000000002</c:v>
                </c:pt>
                <c:pt idx="11639">
                  <c:v>294.19900000000001</c:v>
                </c:pt>
                <c:pt idx="11640">
                  <c:v>294.21100000000001</c:v>
                </c:pt>
                <c:pt idx="11641">
                  <c:v>294.22399999999999</c:v>
                </c:pt>
                <c:pt idx="11642">
                  <c:v>294.24099999999999</c:v>
                </c:pt>
                <c:pt idx="11643">
                  <c:v>294.26100000000002</c:v>
                </c:pt>
                <c:pt idx="11644">
                  <c:v>294.28300000000002</c:v>
                </c:pt>
                <c:pt idx="11645">
                  <c:v>294.30099999999999</c:v>
                </c:pt>
                <c:pt idx="11646">
                  <c:v>294.32100000000003</c:v>
                </c:pt>
                <c:pt idx="11647">
                  <c:v>294.33999999999997</c:v>
                </c:pt>
                <c:pt idx="11648">
                  <c:v>294.35899999999998</c:v>
                </c:pt>
                <c:pt idx="11649">
                  <c:v>294.38400000000001</c:v>
                </c:pt>
                <c:pt idx="11650">
                  <c:v>294.43400000000003</c:v>
                </c:pt>
                <c:pt idx="11651">
                  <c:v>294.50900000000001</c:v>
                </c:pt>
                <c:pt idx="11652">
                  <c:v>294.59399999999999</c:v>
                </c:pt>
                <c:pt idx="11653">
                  <c:v>294.67899999999997</c:v>
                </c:pt>
                <c:pt idx="11654">
                  <c:v>294.75900000000001</c:v>
                </c:pt>
                <c:pt idx="11655">
                  <c:v>294.82600000000002</c:v>
                </c:pt>
                <c:pt idx="11656">
                  <c:v>294.88600000000002</c:v>
                </c:pt>
                <c:pt idx="11657">
                  <c:v>294.95</c:v>
                </c:pt>
                <c:pt idx="11658">
                  <c:v>295.01799999999997</c:v>
                </c:pt>
                <c:pt idx="11659">
                  <c:v>295.08199999999999</c:v>
                </c:pt>
                <c:pt idx="11660">
                  <c:v>295.142</c:v>
                </c:pt>
                <c:pt idx="11661">
                  <c:v>295.18799999999999</c:v>
                </c:pt>
                <c:pt idx="11662">
                  <c:v>295.20600000000002</c:v>
                </c:pt>
                <c:pt idx="11663">
                  <c:v>295.20699999999999</c:v>
                </c:pt>
                <c:pt idx="11664">
                  <c:v>295.20999999999998</c:v>
                </c:pt>
                <c:pt idx="11665">
                  <c:v>295.21899999999999</c:v>
                </c:pt>
                <c:pt idx="11666">
                  <c:v>295.22899999999998</c:v>
                </c:pt>
                <c:pt idx="11667">
                  <c:v>295.24099999999999</c:v>
                </c:pt>
                <c:pt idx="11668">
                  <c:v>295.25299999999999</c:v>
                </c:pt>
                <c:pt idx="11669">
                  <c:v>295.27</c:v>
                </c:pt>
                <c:pt idx="11670">
                  <c:v>295.29199999999997</c:v>
                </c:pt>
                <c:pt idx="11671">
                  <c:v>295.30500000000001</c:v>
                </c:pt>
                <c:pt idx="11672">
                  <c:v>295.31900000000002</c:v>
                </c:pt>
                <c:pt idx="11673">
                  <c:v>295.334</c:v>
                </c:pt>
                <c:pt idx="11674">
                  <c:v>295.35199999999998</c:v>
                </c:pt>
                <c:pt idx="11675">
                  <c:v>295.37200000000001</c:v>
                </c:pt>
                <c:pt idx="11676">
                  <c:v>295.39</c:v>
                </c:pt>
                <c:pt idx="11677">
                  <c:v>295.40800000000002</c:v>
                </c:pt>
                <c:pt idx="11678">
                  <c:v>295.42700000000002</c:v>
                </c:pt>
                <c:pt idx="11679">
                  <c:v>295.44400000000002</c:v>
                </c:pt>
                <c:pt idx="11680">
                  <c:v>295.46899999999999</c:v>
                </c:pt>
                <c:pt idx="11681">
                  <c:v>295.52</c:v>
                </c:pt>
                <c:pt idx="11682">
                  <c:v>295.60500000000002</c:v>
                </c:pt>
                <c:pt idx="11683">
                  <c:v>295.69299999999998</c:v>
                </c:pt>
                <c:pt idx="11684">
                  <c:v>295.77199999999999</c:v>
                </c:pt>
                <c:pt idx="11685">
                  <c:v>295.84899999999999</c:v>
                </c:pt>
                <c:pt idx="11686">
                  <c:v>295.89299999999997</c:v>
                </c:pt>
                <c:pt idx="11687">
                  <c:v>295.90899999999999</c:v>
                </c:pt>
                <c:pt idx="11688">
                  <c:v>295.916</c:v>
                </c:pt>
                <c:pt idx="11689">
                  <c:v>295.92399999999998</c:v>
                </c:pt>
                <c:pt idx="11690">
                  <c:v>295.93299999999999</c:v>
                </c:pt>
                <c:pt idx="11691">
                  <c:v>295.94400000000002</c:v>
                </c:pt>
                <c:pt idx="11692">
                  <c:v>295.95800000000003</c:v>
                </c:pt>
                <c:pt idx="11693">
                  <c:v>295.97500000000002</c:v>
                </c:pt>
                <c:pt idx="11694">
                  <c:v>295.995</c:v>
                </c:pt>
                <c:pt idx="11695">
                  <c:v>296.01299999999998</c:v>
                </c:pt>
                <c:pt idx="11696">
                  <c:v>296.03199999999998</c:v>
                </c:pt>
                <c:pt idx="11697">
                  <c:v>296.05</c:v>
                </c:pt>
                <c:pt idx="11698">
                  <c:v>296.07100000000003</c:v>
                </c:pt>
                <c:pt idx="11699">
                  <c:v>296.10399999999998</c:v>
                </c:pt>
                <c:pt idx="11700">
                  <c:v>296.178</c:v>
                </c:pt>
                <c:pt idx="11701">
                  <c:v>296.26100000000002</c:v>
                </c:pt>
                <c:pt idx="11702">
                  <c:v>296.339</c:v>
                </c:pt>
                <c:pt idx="11703">
                  <c:v>296.42599999999999</c:v>
                </c:pt>
                <c:pt idx="11704">
                  <c:v>296.52199999999999</c:v>
                </c:pt>
                <c:pt idx="11705">
                  <c:v>296.61</c:v>
                </c:pt>
                <c:pt idx="11706">
                  <c:v>296.69200000000001</c:v>
                </c:pt>
                <c:pt idx="11707">
                  <c:v>296.70100000000002</c:v>
                </c:pt>
                <c:pt idx="11708">
                  <c:v>296.70100000000002</c:v>
                </c:pt>
                <c:pt idx="11709">
                  <c:v>296.70100000000002</c:v>
                </c:pt>
                <c:pt idx="11710">
                  <c:v>296.70999999999998</c:v>
                </c:pt>
                <c:pt idx="11711">
                  <c:v>296.721</c:v>
                </c:pt>
                <c:pt idx="11712">
                  <c:v>296.73399999999998</c:v>
                </c:pt>
                <c:pt idx="11713">
                  <c:v>296.74799999999999</c:v>
                </c:pt>
                <c:pt idx="11714">
                  <c:v>296.76299999999998</c:v>
                </c:pt>
                <c:pt idx="11715">
                  <c:v>296.78199999999998</c:v>
                </c:pt>
                <c:pt idx="11716">
                  <c:v>296.80200000000002</c:v>
                </c:pt>
                <c:pt idx="11717">
                  <c:v>296.82100000000003</c:v>
                </c:pt>
                <c:pt idx="11718">
                  <c:v>296.839</c:v>
                </c:pt>
                <c:pt idx="11719">
                  <c:v>296.858</c:v>
                </c:pt>
                <c:pt idx="11720">
                  <c:v>296.87700000000001</c:v>
                </c:pt>
                <c:pt idx="11721">
                  <c:v>296.89600000000002</c:v>
                </c:pt>
                <c:pt idx="11722">
                  <c:v>296.91899999999998</c:v>
                </c:pt>
                <c:pt idx="11723">
                  <c:v>296.952</c:v>
                </c:pt>
                <c:pt idx="11724">
                  <c:v>297.00900000000001</c:v>
                </c:pt>
                <c:pt idx="11725">
                  <c:v>297.089</c:v>
                </c:pt>
                <c:pt idx="11726">
                  <c:v>297.17099999999999</c:v>
                </c:pt>
                <c:pt idx="11727">
                  <c:v>297.24799999999999</c:v>
                </c:pt>
                <c:pt idx="11728">
                  <c:v>297.303</c:v>
                </c:pt>
                <c:pt idx="11729">
                  <c:v>297.31700000000001</c:v>
                </c:pt>
                <c:pt idx="11730">
                  <c:v>297.32799999999997</c:v>
                </c:pt>
                <c:pt idx="11731">
                  <c:v>297.33999999999997</c:v>
                </c:pt>
                <c:pt idx="11732">
                  <c:v>297.35399999999998</c:v>
                </c:pt>
                <c:pt idx="11733">
                  <c:v>297.37</c:v>
                </c:pt>
                <c:pt idx="11734">
                  <c:v>297.38900000000001</c:v>
                </c:pt>
                <c:pt idx="11735">
                  <c:v>297.41000000000003</c:v>
                </c:pt>
                <c:pt idx="11736">
                  <c:v>297.43</c:v>
                </c:pt>
                <c:pt idx="11737">
                  <c:v>297.45</c:v>
                </c:pt>
                <c:pt idx="11738">
                  <c:v>297.46800000000002</c:v>
                </c:pt>
                <c:pt idx="11739">
                  <c:v>297.48700000000002</c:v>
                </c:pt>
                <c:pt idx="11740">
                  <c:v>297.51799999999997</c:v>
                </c:pt>
                <c:pt idx="11741">
                  <c:v>297.58100000000002</c:v>
                </c:pt>
                <c:pt idx="11742">
                  <c:v>297.66199999999998</c:v>
                </c:pt>
                <c:pt idx="11743">
                  <c:v>297.74599999999998</c:v>
                </c:pt>
                <c:pt idx="11744">
                  <c:v>297.83300000000003</c:v>
                </c:pt>
                <c:pt idx="11745">
                  <c:v>297.92200000000003</c:v>
                </c:pt>
                <c:pt idx="11746">
                  <c:v>298.00799999999998</c:v>
                </c:pt>
                <c:pt idx="11747">
                  <c:v>298.08999999999997</c:v>
                </c:pt>
                <c:pt idx="11748">
                  <c:v>298.17099999999999</c:v>
                </c:pt>
                <c:pt idx="11749">
                  <c:v>298.22699999999998</c:v>
                </c:pt>
                <c:pt idx="11750">
                  <c:v>298.24799999999999</c:v>
                </c:pt>
                <c:pt idx="11751">
                  <c:v>298.24799999999999</c:v>
                </c:pt>
                <c:pt idx="11752">
                  <c:v>298.25099999999998</c:v>
                </c:pt>
                <c:pt idx="11753">
                  <c:v>298.26</c:v>
                </c:pt>
                <c:pt idx="11754">
                  <c:v>298.27100000000002</c:v>
                </c:pt>
                <c:pt idx="11755">
                  <c:v>298.28399999999999</c:v>
                </c:pt>
                <c:pt idx="11756">
                  <c:v>298.30099999999999</c:v>
                </c:pt>
                <c:pt idx="11757">
                  <c:v>298.32</c:v>
                </c:pt>
                <c:pt idx="11758">
                  <c:v>298.33999999999997</c:v>
                </c:pt>
                <c:pt idx="11759">
                  <c:v>298.35700000000003</c:v>
                </c:pt>
                <c:pt idx="11760">
                  <c:v>298.37599999999998</c:v>
                </c:pt>
                <c:pt idx="11761">
                  <c:v>298.39400000000001</c:v>
                </c:pt>
                <c:pt idx="11762">
                  <c:v>298.41699999999997</c:v>
                </c:pt>
                <c:pt idx="11763">
                  <c:v>298.46499999999997</c:v>
                </c:pt>
                <c:pt idx="11764">
                  <c:v>298.52300000000002</c:v>
                </c:pt>
                <c:pt idx="11765">
                  <c:v>298.541</c:v>
                </c:pt>
                <c:pt idx="11766">
                  <c:v>298.55500000000001</c:v>
                </c:pt>
                <c:pt idx="11767">
                  <c:v>298.57100000000003</c:v>
                </c:pt>
                <c:pt idx="11768">
                  <c:v>298.589</c:v>
                </c:pt>
                <c:pt idx="11769">
                  <c:v>298.61099999999999</c:v>
                </c:pt>
                <c:pt idx="11770">
                  <c:v>298.63400000000001</c:v>
                </c:pt>
                <c:pt idx="11771">
                  <c:v>298.65600000000001</c:v>
                </c:pt>
                <c:pt idx="11772">
                  <c:v>298.67599999999999</c:v>
                </c:pt>
                <c:pt idx="11773">
                  <c:v>298.69600000000003</c:v>
                </c:pt>
                <c:pt idx="11774">
                  <c:v>298.714</c:v>
                </c:pt>
                <c:pt idx="11775">
                  <c:v>298.74099999999999</c:v>
                </c:pt>
                <c:pt idx="11776">
                  <c:v>298.79399999999998</c:v>
                </c:pt>
                <c:pt idx="11777">
                  <c:v>298.86900000000003</c:v>
                </c:pt>
                <c:pt idx="11778">
                  <c:v>298.94200000000001</c:v>
                </c:pt>
                <c:pt idx="11779">
                  <c:v>299.01400000000001</c:v>
                </c:pt>
                <c:pt idx="11780">
                  <c:v>299.05399999999997</c:v>
                </c:pt>
                <c:pt idx="11781">
                  <c:v>299.06599999999997</c:v>
                </c:pt>
                <c:pt idx="11782">
                  <c:v>299.07400000000001</c:v>
                </c:pt>
                <c:pt idx="11783">
                  <c:v>299.08600000000001</c:v>
                </c:pt>
                <c:pt idx="11784">
                  <c:v>299.09800000000001</c:v>
                </c:pt>
                <c:pt idx="11785">
                  <c:v>299.11200000000002</c:v>
                </c:pt>
                <c:pt idx="11786">
                  <c:v>299.12900000000002</c:v>
                </c:pt>
                <c:pt idx="11787">
                  <c:v>299.149</c:v>
                </c:pt>
                <c:pt idx="11788">
                  <c:v>299.17</c:v>
                </c:pt>
                <c:pt idx="11789">
                  <c:v>299.19099999999997</c:v>
                </c:pt>
                <c:pt idx="11790">
                  <c:v>299.21100000000001</c:v>
                </c:pt>
                <c:pt idx="11791">
                  <c:v>299.23099999999999</c:v>
                </c:pt>
                <c:pt idx="11792">
                  <c:v>299.25099999999998</c:v>
                </c:pt>
                <c:pt idx="11793">
                  <c:v>299.27199999999999</c:v>
                </c:pt>
                <c:pt idx="11794">
                  <c:v>299.3</c:v>
                </c:pt>
                <c:pt idx="11795">
                  <c:v>299.35700000000003</c:v>
                </c:pt>
                <c:pt idx="11796">
                  <c:v>299.43299999999999</c:v>
                </c:pt>
                <c:pt idx="11797">
                  <c:v>299.50099999999998</c:v>
                </c:pt>
                <c:pt idx="11798">
                  <c:v>299.51900000000001</c:v>
                </c:pt>
                <c:pt idx="11799">
                  <c:v>299.52699999999999</c:v>
                </c:pt>
                <c:pt idx="11800">
                  <c:v>299.53699999999998</c:v>
                </c:pt>
                <c:pt idx="11801">
                  <c:v>299.548</c:v>
                </c:pt>
                <c:pt idx="11802">
                  <c:v>299.56200000000001</c:v>
                </c:pt>
                <c:pt idx="11803">
                  <c:v>299.57799999999997</c:v>
                </c:pt>
                <c:pt idx="11804">
                  <c:v>299.59500000000003</c:v>
                </c:pt>
                <c:pt idx="11805">
                  <c:v>299.61099999999999</c:v>
                </c:pt>
                <c:pt idx="11806">
                  <c:v>299.62799999999999</c:v>
                </c:pt>
                <c:pt idx="11807">
                  <c:v>299.64499999999998</c:v>
                </c:pt>
                <c:pt idx="11808">
                  <c:v>299.66199999999998</c:v>
                </c:pt>
                <c:pt idx="11809">
                  <c:v>299.67899999999997</c:v>
                </c:pt>
                <c:pt idx="11810">
                  <c:v>299.697</c:v>
                </c:pt>
                <c:pt idx="11811">
                  <c:v>299.71600000000001</c:v>
                </c:pt>
                <c:pt idx="11812">
                  <c:v>299.738</c:v>
                </c:pt>
                <c:pt idx="11813">
                  <c:v>299.76</c:v>
                </c:pt>
                <c:pt idx="11814">
                  <c:v>299.77999999999997</c:v>
                </c:pt>
                <c:pt idx="11815">
                  <c:v>299.8</c:v>
                </c:pt>
                <c:pt idx="11816">
                  <c:v>299.81900000000002</c:v>
                </c:pt>
                <c:pt idx="11817">
                  <c:v>299.839</c:v>
                </c:pt>
                <c:pt idx="11818">
                  <c:v>299.858</c:v>
                </c:pt>
                <c:pt idx="11819">
                  <c:v>299.87900000000002</c:v>
                </c:pt>
                <c:pt idx="11820">
                  <c:v>299.904</c:v>
                </c:pt>
                <c:pt idx="11821">
                  <c:v>299.93299999999999</c:v>
                </c:pt>
                <c:pt idx="11822">
                  <c:v>299.97500000000002</c:v>
                </c:pt>
                <c:pt idx="11823">
                  <c:v>299.99400000000003</c:v>
                </c:pt>
                <c:pt idx="11824">
                  <c:v>300.02</c:v>
                </c:pt>
                <c:pt idx="11825">
                  <c:v>300.05700000000002</c:v>
                </c:pt>
                <c:pt idx="11826">
                  <c:v>300.10199999999998</c:v>
                </c:pt>
                <c:pt idx="11827">
                  <c:v>300.161</c:v>
                </c:pt>
                <c:pt idx="11828">
                  <c:v>300.23099999999999</c:v>
                </c:pt>
                <c:pt idx="11829">
                  <c:v>300.27300000000002</c:v>
                </c:pt>
                <c:pt idx="11830">
                  <c:v>300.29700000000003</c:v>
                </c:pt>
                <c:pt idx="11831">
                  <c:v>300.31299999999999</c:v>
                </c:pt>
                <c:pt idx="11832">
                  <c:v>300.327</c:v>
                </c:pt>
                <c:pt idx="11833">
                  <c:v>300.33999999999997</c:v>
                </c:pt>
                <c:pt idx="11834">
                  <c:v>300.35399999999998</c:v>
                </c:pt>
                <c:pt idx="11835">
                  <c:v>300.37099999999998</c:v>
                </c:pt>
                <c:pt idx="11836">
                  <c:v>300.39</c:v>
                </c:pt>
                <c:pt idx="11837">
                  <c:v>300.41000000000003</c:v>
                </c:pt>
                <c:pt idx="11838">
                  <c:v>300.42899999999997</c:v>
                </c:pt>
                <c:pt idx="11839">
                  <c:v>300.447</c:v>
                </c:pt>
                <c:pt idx="11840">
                  <c:v>300.46600000000001</c:v>
                </c:pt>
                <c:pt idx="11841">
                  <c:v>300.48500000000001</c:v>
                </c:pt>
                <c:pt idx="11842">
                  <c:v>300.50599999999997</c:v>
                </c:pt>
                <c:pt idx="11843">
                  <c:v>300.53100000000001</c:v>
                </c:pt>
                <c:pt idx="11844">
                  <c:v>300.56200000000001</c:v>
                </c:pt>
                <c:pt idx="11845">
                  <c:v>300.60500000000002</c:v>
                </c:pt>
                <c:pt idx="11846">
                  <c:v>300.66399999999999</c:v>
                </c:pt>
                <c:pt idx="11847">
                  <c:v>300.73899999999998</c:v>
                </c:pt>
                <c:pt idx="11848">
                  <c:v>300.8</c:v>
                </c:pt>
                <c:pt idx="11849">
                  <c:v>300.863</c:v>
                </c:pt>
                <c:pt idx="11850">
                  <c:v>300.93200000000002</c:v>
                </c:pt>
                <c:pt idx="11851">
                  <c:v>301.00200000000001</c:v>
                </c:pt>
                <c:pt idx="11852">
                  <c:v>301.072</c:v>
                </c:pt>
                <c:pt idx="11853">
                  <c:v>301.14400000000001</c:v>
                </c:pt>
                <c:pt idx="11854">
                  <c:v>301.221</c:v>
                </c:pt>
                <c:pt idx="11855">
                  <c:v>301.25900000000001</c:v>
                </c:pt>
                <c:pt idx="11856">
                  <c:v>301.27999999999997</c:v>
                </c:pt>
                <c:pt idx="11857">
                  <c:v>301.29300000000001</c:v>
                </c:pt>
                <c:pt idx="11858">
                  <c:v>301.30799999999999</c:v>
                </c:pt>
                <c:pt idx="11859">
                  <c:v>301.322</c:v>
                </c:pt>
                <c:pt idx="11860">
                  <c:v>301.33600000000001</c:v>
                </c:pt>
                <c:pt idx="11861">
                  <c:v>301.351</c:v>
                </c:pt>
                <c:pt idx="11862">
                  <c:v>301.36599999999999</c:v>
                </c:pt>
                <c:pt idx="11863">
                  <c:v>301.38400000000001</c:v>
                </c:pt>
                <c:pt idx="11864">
                  <c:v>301.40300000000002</c:v>
                </c:pt>
                <c:pt idx="11865">
                  <c:v>301.423</c:v>
                </c:pt>
                <c:pt idx="11866">
                  <c:v>301.44</c:v>
                </c:pt>
                <c:pt idx="11867">
                  <c:v>301.45699999999999</c:v>
                </c:pt>
                <c:pt idx="11868">
                  <c:v>301.47399999999999</c:v>
                </c:pt>
                <c:pt idx="11869">
                  <c:v>301.49099999999999</c:v>
                </c:pt>
                <c:pt idx="11870">
                  <c:v>301.51</c:v>
                </c:pt>
                <c:pt idx="11871">
                  <c:v>301.53800000000001</c:v>
                </c:pt>
                <c:pt idx="11872">
                  <c:v>301.59500000000003</c:v>
                </c:pt>
                <c:pt idx="11873">
                  <c:v>301.685</c:v>
                </c:pt>
                <c:pt idx="11874">
                  <c:v>301.77999999999997</c:v>
                </c:pt>
                <c:pt idx="11875">
                  <c:v>301.863</c:v>
                </c:pt>
                <c:pt idx="11876">
                  <c:v>301.94200000000001</c:v>
                </c:pt>
                <c:pt idx="11877">
                  <c:v>302.03500000000003</c:v>
                </c:pt>
                <c:pt idx="11878">
                  <c:v>302.12700000000001</c:v>
                </c:pt>
                <c:pt idx="11879">
                  <c:v>302.209</c:v>
                </c:pt>
                <c:pt idx="11880">
                  <c:v>302.279</c:v>
                </c:pt>
                <c:pt idx="11881">
                  <c:v>302.29599999999999</c:v>
                </c:pt>
                <c:pt idx="11882">
                  <c:v>302.30399999999997</c:v>
                </c:pt>
                <c:pt idx="11883">
                  <c:v>302.315</c:v>
                </c:pt>
                <c:pt idx="11884">
                  <c:v>302.32900000000001</c:v>
                </c:pt>
                <c:pt idx="11885">
                  <c:v>302.34800000000001</c:v>
                </c:pt>
                <c:pt idx="11886">
                  <c:v>302.36900000000003</c:v>
                </c:pt>
                <c:pt idx="11887">
                  <c:v>302.38799999999998</c:v>
                </c:pt>
                <c:pt idx="11888">
                  <c:v>302.40699999999998</c:v>
                </c:pt>
                <c:pt idx="11889">
                  <c:v>302.42500000000001</c:v>
                </c:pt>
                <c:pt idx="11890">
                  <c:v>302.44299999999998</c:v>
                </c:pt>
                <c:pt idx="11891">
                  <c:v>302.45999999999998</c:v>
                </c:pt>
                <c:pt idx="11892">
                  <c:v>302.48399999999998</c:v>
                </c:pt>
                <c:pt idx="11893">
                  <c:v>302.529</c:v>
                </c:pt>
                <c:pt idx="11894">
                  <c:v>302.60199999999998</c:v>
                </c:pt>
                <c:pt idx="11895">
                  <c:v>302.68400000000003</c:v>
                </c:pt>
                <c:pt idx="11896">
                  <c:v>302.76</c:v>
                </c:pt>
                <c:pt idx="11897">
                  <c:v>302.80500000000001</c:v>
                </c:pt>
                <c:pt idx="11898">
                  <c:v>302.822</c:v>
                </c:pt>
                <c:pt idx="11899">
                  <c:v>302.83499999999998</c:v>
                </c:pt>
                <c:pt idx="11900">
                  <c:v>302.846</c:v>
                </c:pt>
                <c:pt idx="11901">
                  <c:v>302.86200000000002</c:v>
                </c:pt>
                <c:pt idx="11902">
                  <c:v>302.88099999999997</c:v>
                </c:pt>
                <c:pt idx="11903">
                  <c:v>302.90100000000001</c:v>
                </c:pt>
                <c:pt idx="11904">
                  <c:v>302.92099999999999</c:v>
                </c:pt>
                <c:pt idx="11905">
                  <c:v>302.94099999999997</c:v>
                </c:pt>
                <c:pt idx="11906">
                  <c:v>302.959</c:v>
                </c:pt>
                <c:pt idx="11907">
                  <c:v>302.97800000000001</c:v>
                </c:pt>
                <c:pt idx="11908">
                  <c:v>303.00299999999999</c:v>
                </c:pt>
                <c:pt idx="11909">
                  <c:v>303.048</c:v>
                </c:pt>
                <c:pt idx="11910">
                  <c:v>303.06099999999998</c:v>
                </c:pt>
                <c:pt idx="11911">
                  <c:v>303.11099999999999</c:v>
                </c:pt>
                <c:pt idx="11912">
                  <c:v>303.19200000000001</c:v>
                </c:pt>
                <c:pt idx="11913">
                  <c:v>303.28100000000001</c:v>
                </c:pt>
                <c:pt idx="11914">
                  <c:v>303.32299999999998</c:v>
                </c:pt>
                <c:pt idx="11915">
                  <c:v>303.33800000000002</c:v>
                </c:pt>
                <c:pt idx="11916">
                  <c:v>303.346</c:v>
                </c:pt>
                <c:pt idx="11917">
                  <c:v>303.35500000000002</c:v>
                </c:pt>
                <c:pt idx="11918">
                  <c:v>303.38799999999998</c:v>
                </c:pt>
                <c:pt idx="11919">
                  <c:v>303.45299999999997</c:v>
                </c:pt>
                <c:pt idx="11920">
                  <c:v>303.524</c:v>
                </c:pt>
                <c:pt idx="11921">
                  <c:v>303.60000000000002</c:v>
                </c:pt>
                <c:pt idx="11922">
                  <c:v>303.68299999999999</c:v>
                </c:pt>
                <c:pt idx="11923">
                  <c:v>303.767</c:v>
                </c:pt>
                <c:pt idx="11924">
                  <c:v>303.80200000000002</c:v>
                </c:pt>
                <c:pt idx="11925">
                  <c:v>303.80200000000002</c:v>
                </c:pt>
                <c:pt idx="11926">
                  <c:v>303.80500000000001</c:v>
                </c:pt>
                <c:pt idx="11927">
                  <c:v>303.81299999999999</c:v>
                </c:pt>
                <c:pt idx="11928">
                  <c:v>303.822</c:v>
                </c:pt>
                <c:pt idx="11929">
                  <c:v>303.83300000000003</c:v>
                </c:pt>
                <c:pt idx="11930">
                  <c:v>303.846</c:v>
                </c:pt>
                <c:pt idx="11931">
                  <c:v>303.86500000000001</c:v>
                </c:pt>
                <c:pt idx="11932">
                  <c:v>303.88499999999999</c:v>
                </c:pt>
                <c:pt idx="11933">
                  <c:v>303.90600000000001</c:v>
                </c:pt>
                <c:pt idx="11934">
                  <c:v>303.92500000000001</c:v>
                </c:pt>
                <c:pt idx="11935">
                  <c:v>303.94400000000002</c:v>
                </c:pt>
                <c:pt idx="11936">
                  <c:v>303.96499999999997</c:v>
                </c:pt>
                <c:pt idx="11937">
                  <c:v>303.99200000000002</c:v>
                </c:pt>
                <c:pt idx="11938">
                  <c:v>304.03899999999999</c:v>
                </c:pt>
                <c:pt idx="11939">
                  <c:v>304.11500000000001</c:v>
                </c:pt>
                <c:pt idx="11940">
                  <c:v>304.202</c:v>
                </c:pt>
                <c:pt idx="11941">
                  <c:v>304.28699999999998</c:v>
                </c:pt>
                <c:pt idx="11942">
                  <c:v>304.37400000000002</c:v>
                </c:pt>
                <c:pt idx="11943">
                  <c:v>304.45100000000002</c:v>
                </c:pt>
                <c:pt idx="11944">
                  <c:v>304.47699999999998</c:v>
                </c:pt>
                <c:pt idx="11945">
                  <c:v>304.48700000000002</c:v>
                </c:pt>
                <c:pt idx="11946">
                  <c:v>304.49799999999999</c:v>
                </c:pt>
                <c:pt idx="11947">
                  <c:v>304.51</c:v>
                </c:pt>
                <c:pt idx="11948">
                  <c:v>304.52199999999999</c:v>
                </c:pt>
                <c:pt idx="11949">
                  <c:v>304.53899999999999</c:v>
                </c:pt>
                <c:pt idx="11950">
                  <c:v>304.56</c:v>
                </c:pt>
                <c:pt idx="11951">
                  <c:v>304.58100000000002</c:v>
                </c:pt>
                <c:pt idx="11952">
                  <c:v>304.60300000000001</c:v>
                </c:pt>
                <c:pt idx="11953">
                  <c:v>304.62299999999999</c:v>
                </c:pt>
                <c:pt idx="11954">
                  <c:v>304.64299999999997</c:v>
                </c:pt>
                <c:pt idx="11955">
                  <c:v>304.66199999999998</c:v>
                </c:pt>
                <c:pt idx="11956">
                  <c:v>304.68</c:v>
                </c:pt>
                <c:pt idx="11957">
                  <c:v>304.70699999999999</c:v>
                </c:pt>
                <c:pt idx="11958">
                  <c:v>304.75700000000001</c:v>
                </c:pt>
                <c:pt idx="11959">
                  <c:v>304.834</c:v>
                </c:pt>
                <c:pt idx="11960">
                  <c:v>304.91500000000002</c:v>
                </c:pt>
                <c:pt idx="11961">
                  <c:v>304.97899999999998</c:v>
                </c:pt>
                <c:pt idx="11962">
                  <c:v>305.00299999999999</c:v>
                </c:pt>
                <c:pt idx="11963">
                  <c:v>305.01100000000002</c:v>
                </c:pt>
                <c:pt idx="11964">
                  <c:v>305.02199999999999</c:v>
                </c:pt>
                <c:pt idx="11965">
                  <c:v>305.03399999999999</c:v>
                </c:pt>
                <c:pt idx="11966">
                  <c:v>305.04899999999998</c:v>
                </c:pt>
                <c:pt idx="11967">
                  <c:v>305.06700000000001</c:v>
                </c:pt>
                <c:pt idx="11968">
                  <c:v>305.08600000000001</c:v>
                </c:pt>
                <c:pt idx="11969">
                  <c:v>305.10700000000003</c:v>
                </c:pt>
                <c:pt idx="11970">
                  <c:v>305.12599999999998</c:v>
                </c:pt>
                <c:pt idx="11971">
                  <c:v>305.14499999999998</c:v>
                </c:pt>
                <c:pt idx="11972">
                  <c:v>305.16399999999999</c:v>
                </c:pt>
                <c:pt idx="11973">
                  <c:v>305.18299999999999</c:v>
                </c:pt>
                <c:pt idx="11974">
                  <c:v>305.21199999999999</c:v>
                </c:pt>
                <c:pt idx="11975">
                  <c:v>305.27199999999999</c:v>
                </c:pt>
                <c:pt idx="11976">
                  <c:v>305.33499999999998</c:v>
                </c:pt>
                <c:pt idx="11977">
                  <c:v>305.35300000000001</c:v>
                </c:pt>
                <c:pt idx="11978">
                  <c:v>305.36099999999999</c:v>
                </c:pt>
                <c:pt idx="11979">
                  <c:v>305.37200000000001</c:v>
                </c:pt>
                <c:pt idx="11980">
                  <c:v>305.38400000000001</c:v>
                </c:pt>
                <c:pt idx="11981">
                  <c:v>305.39999999999998</c:v>
                </c:pt>
                <c:pt idx="11982">
                  <c:v>305.42</c:v>
                </c:pt>
                <c:pt idx="11983">
                  <c:v>305.44099999999997</c:v>
                </c:pt>
                <c:pt idx="11984">
                  <c:v>305.45999999999998</c:v>
                </c:pt>
                <c:pt idx="11985">
                  <c:v>305.47899999999998</c:v>
                </c:pt>
                <c:pt idx="11986">
                  <c:v>305.49799999999999</c:v>
                </c:pt>
                <c:pt idx="11987">
                  <c:v>305.52100000000002</c:v>
                </c:pt>
                <c:pt idx="11988">
                  <c:v>305.55900000000003</c:v>
                </c:pt>
                <c:pt idx="11989">
                  <c:v>305.62400000000002</c:v>
                </c:pt>
                <c:pt idx="11990">
                  <c:v>305.67899999999997</c:v>
                </c:pt>
                <c:pt idx="11991">
                  <c:v>305.71100000000001</c:v>
                </c:pt>
                <c:pt idx="11992">
                  <c:v>305.73399999999998</c:v>
                </c:pt>
                <c:pt idx="11993">
                  <c:v>305.74299999999999</c:v>
                </c:pt>
                <c:pt idx="11994">
                  <c:v>305.75599999999997</c:v>
                </c:pt>
                <c:pt idx="11995">
                  <c:v>305.77100000000002</c:v>
                </c:pt>
                <c:pt idx="11996">
                  <c:v>305.79000000000002</c:v>
                </c:pt>
                <c:pt idx="11997">
                  <c:v>305.81099999999998</c:v>
                </c:pt>
                <c:pt idx="11998">
                  <c:v>305.83199999999999</c:v>
                </c:pt>
                <c:pt idx="11999">
                  <c:v>305.851</c:v>
                </c:pt>
                <c:pt idx="12000">
                  <c:v>305.87099999999998</c:v>
                </c:pt>
                <c:pt idx="12001">
                  <c:v>305.89</c:v>
                </c:pt>
                <c:pt idx="12002">
                  <c:v>305.91399999999999</c:v>
                </c:pt>
                <c:pt idx="12003">
                  <c:v>305.964</c:v>
                </c:pt>
                <c:pt idx="12004">
                  <c:v>306.041</c:v>
                </c:pt>
                <c:pt idx="12005">
                  <c:v>306.10899999999998</c:v>
                </c:pt>
                <c:pt idx="12006">
                  <c:v>306.14999999999998</c:v>
                </c:pt>
                <c:pt idx="12007">
                  <c:v>306.16899999999998</c:v>
                </c:pt>
                <c:pt idx="12008">
                  <c:v>306.18099999999998</c:v>
                </c:pt>
                <c:pt idx="12009">
                  <c:v>306.19299999999998</c:v>
                </c:pt>
                <c:pt idx="12010">
                  <c:v>306.209</c:v>
                </c:pt>
                <c:pt idx="12011">
                  <c:v>306.22699999999998</c:v>
                </c:pt>
                <c:pt idx="12012">
                  <c:v>306.24599999999998</c:v>
                </c:pt>
                <c:pt idx="12013">
                  <c:v>306.26499999999999</c:v>
                </c:pt>
                <c:pt idx="12014">
                  <c:v>306.28300000000002</c:v>
                </c:pt>
                <c:pt idx="12015">
                  <c:v>306.30099999999999</c:v>
                </c:pt>
                <c:pt idx="12016">
                  <c:v>306.31900000000002</c:v>
                </c:pt>
                <c:pt idx="12017">
                  <c:v>306.351</c:v>
                </c:pt>
                <c:pt idx="12018">
                  <c:v>306.411</c:v>
                </c:pt>
                <c:pt idx="12019">
                  <c:v>306.48399999999998</c:v>
                </c:pt>
                <c:pt idx="12020">
                  <c:v>306.53500000000003</c:v>
                </c:pt>
                <c:pt idx="12021">
                  <c:v>306.55900000000003</c:v>
                </c:pt>
                <c:pt idx="12022">
                  <c:v>306.57400000000001</c:v>
                </c:pt>
                <c:pt idx="12023">
                  <c:v>306.58699999999999</c:v>
                </c:pt>
                <c:pt idx="12024">
                  <c:v>306.601</c:v>
                </c:pt>
                <c:pt idx="12025">
                  <c:v>306.61900000000003</c:v>
                </c:pt>
                <c:pt idx="12026">
                  <c:v>306.64100000000002</c:v>
                </c:pt>
                <c:pt idx="12027">
                  <c:v>306.66199999999998</c:v>
                </c:pt>
                <c:pt idx="12028">
                  <c:v>306.68099999999998</c:v>
                </c:pt>
                <c:pt idx="12029">
                  <c:v>306.7</c:v>
                </c:pt>
                <c:pt idx="12030">
                  <c:v>306.71899999999999</c:v>
                </c:pt>
                <c:pt idx="12031">
                  <c:v>306.73899999999998</c:v>
                </c:pt>
                <c:pt idx="12032">
                  <c:v>306.76900000000001</c:v>
                </c:pt>
                <c:pt idx="12033">
                  <c:v>306.82499999999999</c:v>
                </c:pt>
                <c:pt idx="12034">
                  <c:v>306.88400000000001</c:v>
                </c:pt>
                <c:pt idx="12035">
                  <c:v>306.94400000000002</c:v>
                </c:pt>
                <c:pt idx="12036">
                  <c:v>306.98</c:v>
                </c:pt>
                <c:pt idx="12037">
                  <c:v>307.00299999999999</c:v>
                </c:pt>
                <c:pt idx="12038">
                  <c:v>307.01900000000001</c:v>
                </c:pt>
                <c:pt idx="12039">
                  <c:v>307.03199999999998</c:v>
                </c:pt>
                <c:pt idx="12040">
                  <c:v>307.048</c:v>
                </c:pt>
                <c:pt idx="12041">
                  <c:v>307.065</c:v>
                </c:pt>
                <c:pt idx="12042">
                  <c:v>307.08300000000003</c:v>
                </c:pt>
                <c:pt idx="12043">
                  <c:v>307.10399999999998</c:v>
                </c:pt>
                <c:pt idx="12044">
                  <c:v>307.12200000000001</c:v>
                </c:pt>
                <c:pt idx="12045">
                  <c:v>307.13799999999998</c:v>
                </c:pt>
                <c:pt idx="12046">
                  <c:v>307.15600000000001</c:v>
                </c:pt>
                <c:pt idx="12047">
                  <c:v>307.173</c:v>
                </c:pt>
                <c:pt idx="12048">
                  <c:v>307.19099999999997</c:v>
                </c:pt>
                <c:pt idx="12049">
                  <c:v>307.21100000000001</c:v>
                </c:pt>
                <c:pt idx="12050">
                  <c:v>307.22899999999998</c:v>
                </c:pt>
                <c:pt idx="12051">
                  <c:v>307.245</c:v>
                </c:pt>
                <c:pt idx="12052">
                  <c:v>307.26600000000002</c:v>
                </c:pt>
                <c:pt idx="12053">
                  <c:v>307.30599999999998</c:v>
                </c:pt>
                <c:pt idx="12054">
                  <c:v>307.37799999999999</c:v>
                </c:pt>
                <c:pt idx="12055">
                  <c:v>307.47000000000003</c:v>
                </c:pt>
                <c:pt idx="12056">
                  <c:v>307.55200000000002</c:v>
                </c:pt>
                <c:pt idx="12057">
                  <c:v>307.61799999999999</c:v>
                </c:pt>
                <c:pt idx="12058">
                  <c:v>307.67899999999997</c:v>
                </c:pt>
                <c:pt idx="12059">
                  <c:v>307.721</c:v>
                </c:pt>
                <c:pt idx="12060">
                  <c:v>307.72300000000001</c:v>
                </c:pt>
                <c:pt idx="12061">
                  <c:v>307.73200000000003</c:v>
                </c:pt>
                <c:pt idx="12062">
                  <c:v>307.74200000000002</c:v>
                </c:pt>
                <c:pt idx="12063">
                  <c:v>307.755</c:v>
                </c:pt>
                <c:pt idx="12064">
                  <c:v>307.77</c:v>
                </c:pt>
                <c:pt idx="12065">
                  <c:v>307.786</c:v>
                </c:pt>
                <c:pt idx="12066">
                  <c:v>307.80200000000002</c:v>
                </c:pt>
                <c:pt idx="12067">
                  <c:v>307.81700000000001</c:v>
                </c:pt>
                <c:pt idx="12068">
                  <c:v>307.83300000000003</c:v>
                </c:pt>
                <c:pt idx="12069">
                  <c:v>307.84800000000001</c:v>
                </c:pt>
                <c:pt idx="12070">
                  <c:v>307.86700000000002</c:v>
                </c:pt>
                <c:pt idx="12071">
                  <c:v>307.887</c:v>
                </c:pt>
                <c:pt idx="12072">
                  <c:v>307.90899999999999</c:v>
                </c:pt>
                <c:pt idx="12073">
                  <c:v>307.93099999999998</c:v>
                </c:pt>
                <c:pt idx="12074">
                  <c:v>307.95100000000002</c:v>
                </c:pt>
                <c:pt idx="12075">
                  <c:v>307.97199999999998</c:v>
                </c:pt>
                <c:pt idx="12076">
                  <c:v>307.99200000000002</c:v>
                </c:pt>
                <c:pt idx="12077">
                  <c:v>308.01299999999998</c:v>
                </c:pt>
                <c:pt idx="12078">
                  <c:v>308.03699999999998</c:v>
                </c:pt>
                <c:pt idx="12079">
                  <c:v>308.07600000000002</c:v>
                </c:pt>
                <c:pt idx="12080">
                  <c:v>308.14400000000001</c:v>
                </c:pt>
                <c:pt idx="12081">
                  <c:v>308.22699999999998</c:v>
                </c:pt>
                <c:pt idx="12082">
                  <c:v>308.3</c:v>
                </c:pt>
                <c:pt idx="12083">
                  <c:v>308.35500000000002</c:v>
                </c:pt>
                <c:pt idx="12084">
                  <c:v>308.37200000000001</c:v>
                </c:pt>
                <c:pt idx="12085">
                  <c:v>308.38400000000001</c:v>
                </c:pt>
                <c:pt idx="12086">
                  <c:v>308.39600000000002</c:v>
                </c:pt>
                <c:pt idx="12087">
                  <c:v>308.40899999999999</c:v>
                </c:pt>
                <c:pt idx="12088">
                  <c:v>308.42700000000002</c:v>
                </c:pt>
                <c:pt idx="12089">
                  <c:v>308.44799999999998</c:v>
                </c:pt>
                <c:pt idx="12090">
                  <c:v>308.46899999999999</c:v>
                </c:pt>
                <c:pt idx="12091">
                  <c:v>308.488</c:v>
                </c:pt>
                <c:pt idx="12092">
                  <c:v>308.50900000000001</c:v>
                </c:pt>
                <c:pt idx="12093">
                  <c:v>308.529</c:v>
                </c:pt>
                <c:pt idx="12094">
                  <c:v>308.54700000000003</c:v>
                </c:pt>
                <c:pt idx="12095">
                  <c:v>308.577</c:v>
                </c:pt>
                <c:pt idx="12096">
                  <c:v>308.64</c:v>
                </c:pt>
                <c:pt idx="12097">
                  <c:v>308.71499999999997</c:v>
                </c:pt>
                <c:pt idx="12098">
                  <c:v>308.76900000000001</c:v>
                </c:pt>
                <c:pt idx="12099">
                  <c:v>308.79000000000002</c:v>
                </c:pt>
                <c:pt idx="12100">
                  <c:v>308.80500000000001</c:v>
                </c:pt>
                <c:pt idx="12101">
                  <c:v>308.81799999999998</c:v>
                </c:pt>
                <c:pt idx="12102">
                  <c:v>308.83300000000003</c:v>
                </c:pt>
                <c:pt idx="12103">
                  <c:v>308.85199999999998</c:v>
                </c:pt>
                <c:pt idx="12104">
                  <c:v>308.87299999999999</c:v>
                </c:pt>
                <c:pt idx="12105">
                  <c:v>308.892</c:v>
                </c:pt>
                <c:pt idx="12106">
                  <c:v>308.91000000000003</c:v>
                </c:pt>
                <c:pt idx="12107">
                  <c:v>308.93</c:v>
                </c:pt>
                <c:pt idx="12108">
                  <c:v>308.95</c:v>
                </c:pt>
                <c:pt idx="12109">
                  <c:v>308.97300000000001</c:v>
                </c:pt>
                <c:pt idx="12110">
                  <c:v>309.01100000000002</c:v>
                </c:pt>
                <c:pt idx="12111">
                  <c:v>309.08300000000003</c:v>
                </c:pt>
                <c:pt idx="12112">
                  <c:v>309.17099999999999</c:v>
                </c:pt>
                <c:pt idx="12113">
                  <c:v>309.25200000000001</c:v>
                </c:pt>
                <c:pt idx="12114">
                  <c:v>309.33600000000001</c:v>
                </c:pt>
                <c:pt idx="12115">
                  <c:v>309.423</c:v>
                </c:pt>
                <c:pt idx="12116">
                  <c:v>309.45999999999998</c:v>
                </c:pt>
                <c:pt idx="12117">
                  <c:v>309.47500000000002</c:v>
                </c:pt>
                <c:pt idx="12118">
                  <c:v>309.48099999999999</c:v>
                </c:pt>
                <c:pt idx="12119">
                  <c:v>309.50400000000002</c:v>
                </c:pt>
                <c:pt idx="12120">
                  <c:v>309.56400000000002</c:v>
                </c:pt>
                <c:pt idx="12121">
                  <c:v>309.63200000000001</c:v>
                </c:pt>
                <c:pt idx="12122">
                  <c:v>309.70999999999998</c:v>
                </c:pt>
                <c:pt idx="12123">
                  <c:v>309.798</c:v>
                </c:pt>
                <c:pt idx="12124">
                  <c:v>309.89</c:v>
                </c:pt>
                <c:pt idx="12125">
                  <c:v>309.97399999999999</c:v>
                </c:pt>
                <c:pt idx="12126">
                  <c:v>310.01900000000001</c:v>
                </c:pt>
                <c:pt idx="12127">
                  <c:v>310.04000000000002</c:v>
                </c:pt>
                <c:pt idx="12128">
                  <c:v>310.05200000000002</c:v>
                </c:pt>
                <c:pt idx="12129">
                  <c:v>310.06299999999999</c:v>
                </c:pt>
                <c:pt idx="12130">
                  <c:v>310.07299999999998</c:v>
                </c:pt>
                <c:pt idx="12131">
                  <c:v>310.08499999999998</c:v>
                </c:pt>
                <c:pt idx="12132">
                  <c:v>310.101</c:v>
                </c:pt>
                <c:pt idx="12133">
                  <c:v>310.12099999999998</c:v>
                </c:pt>
                <c:pt idx="12134">
                  <c:v>310.142</c:v>
                </c:pt>
                <c:pt idx="12135">
                  <c:v>310.161</c:v>
                </c:pt>
                <c:pt idx="12136">
                  <c:v>310.178</c:v>
                </c:pt>
                <c:pt idx="12137">
                  <c:v>310.197</c:v>
                </c:pt>
                <c:pt idx="12138">
                  <c:v>310.21600000000001</c:v>
                </c:pt>
                <c:pt idx="12139">
                  <c:v>310.24099999999999</c:v>
                </c:pt>
                <c:pt idx="12140">
                  <c:v>310.286</c:v>
                </c:pt>
                <c:pt idx="12141">
                  <c:v>310.36399999999998</c:v>
                </c:pt>
                <c:pt idx="12142">
                  <c:v>310.447</c:v>
                </c:pt>
                <c:pt idx="12143">
                  <c:v>310.5</c:v>
                </c:pt>
                <c:pt idx="12144">
                  <c:v>310.51799999999997</c:v>
                </c:pt>
                <c:pt idx="12145">
                  <c:v>310.52800000000002</c:v>
                </c:pt>
                <c:pt idx="12146">
                  <c:v>310.53899999999999</c:v>
                </c:pt>
                <c:pt idx="12147">
                  <c:v>310.55200000000002</c:v>
                </c:pt>
                <c:pt idx="12148">
                  <c:v>310.56700000000001</c:v>
                </c:pt>
                <c:pt idx="12149">
                  <c:v>310.584</c:v>
                </c:pt>
                <c:pt idx="12150">
                  <c:v>310.60500000000002</c:v>
                </c:pt>
                <c:pt idx="12151">
                  <c:v>310.62599999999998</c:v>
                </c:pt>
                <c:pt idx="12152">
                  <c:v>310.64400000000001</c:v>
                </c:pt>
                <c:pt idx="12153">
                  <c:v>310.66300000000001</c:v>
                </c:pt>
                <c:pt idx="12154">
                  <c:v>310.68200000000002</c:v>
                </c:pt>
                <c:pt idx="12155">
                  <c:v>310.7</c:v>
                </c:pt>
                <c:pt idx="12156">
                  <c:v>310.71800000000002</c:v>
                </c:pt>
                <c:pt idx="12157">
                  <c:v>310.738</c:v>
                </c:pt>
                <c:pt idx="12158">
                  <c:v>310.76499999999999</c:v>
                </c:pt>
                <c:pt idx="12159">
                  <c:v>310.81200000000001</c:v>
                </c:pt>
                <c:pt idx="12160">
                  <c:v>310.83499999999998</c:v>
                </c:pt>
                <c:pt idx="12161">
                  <c:v>310.85000000000002</c:v>
                </c:pt>
                <c:pt idx="12162">
                  <c:v>310.86599999999999</c:v>
                </c:pt>
                <c:pt idx="12163">
                  <c:v>310.88299999999998</c:v>
                </c:pt>
                <c:pt idx="12164">
                  <c:v>310.90199999999999</c:v>
                </c:pt>
                <c:pt idx="12165">
                  <c:v>310.923</c:v>
                </c:pt>
                <c:pt idx="12166">
                  <c:v>310.94400000000002</c:v>
                </c:pt>
                <c:pt idx="12167">
                  <c:v>310.96300000000002</c:v>
                </c:pt>
                <c:pt idx="12168">
                  <c:v>310.983</c:v>
                </c:pt>
                <c:pt idx="12169">
                  <c:v>311.00099999999998</c:v>
                </c:pt>
                <c:pt idx="12170">
                  <c:v>311.02600000000001</c:v>
                </c:pt>
                <c:pt idx="12171">
                  <c:v>311.07299999999998</c:v>
                </c:pt>
                <c:pt idx="12172">
                  <c:v>311.14499999999998</c:v>
                </c:pt>
                <c:pt idx="12173">
                  <c:v>311.214</c:v>
                </c:pt>
                <c:pt idx="12174">
                  <c:v>311.27499999999998</c:v>
                </c:pt>
                <c:pt idx="12175">
                  <c:v>311.31599999999997</c:v>
                </c:pt>
                <c:pt idx="12176">
                  <c:v>311.33699999999999</c:v>
                </c:pt>
                <c:pt idx="12177">
                  <c:v>311.34800000000001</c:v>
                </c:pt>
                <c:pt idx="12178">
                  <c:v>311.36200000000002</c:v>
                </c:pt>
                <c:pt idx="12179">
                  <c:v>311.375</c:v>
                </c:pt>
                <c:pt idx="12180">
                  <c:v>311.39299999999997</c:v>
                </c:pt>
                <c:pt idx="12181">
                  <c:v>311.41300000000001</c:v>
                </c:pt>
                <c:pt idx="12182">
                  <c:v>311.43400000000003</c:v>
                </c:pt>
                <c:pt idx="12183">
                  <c:v>311.45299999999997</c:v>
                </c:pt>
                <c:pt idx="12184">
                  <c:v>311.471</c:v>
                </c:pt>
                <c:pt idx="12185">
                  <c:v>311.49</c:v>
                </c:pt>
                <c:pt idx="12186">
                  <c:v>311.50900000000001</c:v>
                </c:pt>
                <c:pt idx="12187">
                  <c:v>311.53699999999998</c:v>
                </c:pt>
                <c:pt idx="12188">
                  <c:v>311.58100000000002</c:v>
                </c:pt>
                <c:pt idx="12189">
                  <c:v>311.61799999999999</c:v>
                </c:pt>
                <c:pt idx="12190">
                  <c:v>311.64100000000002</c:v>
                </c:pt>
                <c:pt idx="12191">
                  <c:v>311.65699999999998</c:v>
                </c:pt>
                <c:pt idx="12192">
                  <c:v>311.66899999999998</c:v>
                </c:pt>
                <c:pt idx="12193">
                  <c:v>311.67899999999997</c:v>
                </c:pt>
                <c:pt idx="12194">
                  <c:v>311.68900000000002</c:v>
                </c:pt>
                <c:pt idx="12195">
                  <c:v>311.69900000000001</c:v>
                </c:pt>
                <c:pt idx="12196">
                  <c:v>311.70800000000003</c:v>
                </c:pt>
                <c:pt idx="12197">
                  <c:v>311.71800000000002</c:v>
                </c:pt>
                <c:pt idx="12198">
                  <c:v>311.72699999999998</c:v>
                </c:pt>
                <c:pt idx="12199">
                  <c:v>311.73599999999999</c:v>
                </c:pt>
                <c:pt idx="12200">
                  <c:v>311.745</c:v>
                </c:pt>
                <c:pt idx="12201">
                  <c:v>311.75299999999999</c:v>
                </c:pt>
                <c:pt idx="12202">
                  <c:v>311.762</c:v>
                </c:pt>
                <c:pt idx="12203">
                  <c:v>311.77100000000002</c:v>
                </c:pt>
                <c:pt idx="12204">
                  <c:v>311.77999999999997</c:v>
                </c:pt>
                <c:pt idx="12205">
                  <c:v>311.78899999999999</c:v>
                </c:pt>
                <c:pt idx="12206">
                  <c:v>311.798</c:v>
                </c:pt>
                <c:pt idx="12207">
                  <c:v>311.80799999999999</c:v>
                </c:pt>
                <c:pt idx="12208">
                  <c:v>311.81700000000001</c:v>
                </c:pt>
                <c:pt idx="12209">
                  <c:v>311.82600000000002</c:v>
                </c:pt>
                <c:pt idx="12210">
                  <c:v>311.83499999999998</c:v>
                </c:pt>
                <c:pt idx="12211">
                  <c:v>311.84300000000002</c:v>
                </c:pt>
                <c:pt idx="12212">
                  <c:v>311.85199999999998</c:v>
                </c:pt>
                <c:pt idx="12213">
                  <c:v>311.86099999999999</c:v>
                </c:pt>
                <c:pt idx="12214">
                  <c:v>311.87</c:v>
                </c:pt>
                <c:pt idx="12215">
                  <c:v>311.87900000000002</c:v>
                </c:pt>
                <c:pt idx="12216">
                  <c:v>311.88799999999998</c:v>
                </c:pt>
                <c:pt idx="12217">
                  <c:v>311.89699999999999</c:v>
                </c:pt>
                <c:pt idx="12218">
                  <c:v>311.90600000000001</c:v>
                </c:pt>
                <c:pt idx="12219">
                  <c:v>311.91500000000002</c:v>
                </c:pt>
                <c:pt idx="12220">
                  <c:v>311.92399999999998</c:v>
                </c:pt>
                <c:pt idx="12221">
                  <c:v>311.93400000000003</c:v>
                </c:pt>
                <c:pt idx="12222">
                  <c:v>311.94299999999998</c:v>
                </c:pt>
                <c:pt idx="12223">
                  <c:v>311.95299999999997</c:v>
                </c:pt>
                <c:pt idx="12224">
                  <c:v>311.96199999999999</c:v>
                </c:pt>
                <c:pt idx="12225">
                  <c:v>311.971</c:v>
                </c:pt>
                <c:pt idx="12226">
                  <c:v>311.98</c:v>
                </c:pt>
                <c:pt idx="12227">
                  <c:v>311.99</c:v>
                </c:pt>
                <c:pt idx="12228">
                  <c:v>311.99900000000002</c:v>
                </c:pt>
                <c:pt idx="12229">
                  <c:v>312.00900000000001</c:v>
                </c:pt>
                <c:pt idx="12230">
                  <c:v>312.01799999999997</c:v>
                </c:pt>
                <c:pt idx="12231">
                  <c:v>312.02699999999999</c:v>
                </c:pt>
                <c:pt idx="12232">
                  <c:v>312.03699999999998</c:v>
                </c:pt>
                <c:pt idx="12233">
                  <c:v>312.04599999999999</c:v>
                </c:pt>
                <c:pt idx="12234">
                  <c:v>312.05599999999998</c:v>
                </c:pt>
                <c:pt idx="12235">
                  <c:v>312.06599999999997</c:v>
                </c:pt>
                <c:pt idx="12236">
                  <c:v>312.07499999999999</c:v>
                </c:pt>
                <c:pt idx="12237">
                  <c:v>312.08499999999998</c:v>
                </c:pt>
                <c:pt idx="12238">
                  <c:v>312.09399999999999</c:v>
                </c:pt>
                <c:pt idx="12239">
                  <c:v>312.10300000000001</c:v>
                </c:pt>
                <c:pt idx="12240">
                  <c:v>312.113</c:v>
                </c:pt>
                <c:pt idx="12241">
                  <c:v>312.12200000000001</c:v>
                </c:pt>
                <c:pt idx="12242">
                  <c:v>312.13200000000001</c:v>
                </c:pt>
                <c:pt idx="12243">
                  <c:v>312.14100000000002</c:v>
                </c:pt>
                <c:pt idx="12244">
                  <c:v>312.15100000000001</c:v>
                </c:pt>
                <c:pt idx="12245">
                  <c:v>312.16300000000001</c:v>
                </c:pt>
                <c:pt idx="12246">
                  <c:v>312.19200000000001</c:v>
                </c:pt>
                <c:pt idx="12247">
                  <c:v>312.25200000000001</c:v>
                </c:pt>
                <c:pt idx="12248">
                  <c:v>312.33</c:v>
                </c:pt>
                <c:pt idx="12249">
                  <c:v>312.40499999999997</c:v>
                </c:pt>
                <c:pt idx="12250">
                  <c:v>312.47500000000002</c:v>
                </c:pt>
                <c:pt idx="12251">
                  <c:v>312.52600000000001</c:v>
                </c:pt>
                <c:pt idx="12252">
                  <c:v>312.541</c:v>
                </c:pt>
                <c:pt idx="12253">
                  <c:v>312.54399999999998</c:v>
                </c:pt>
                <c:pt idx="12254">
                  <c:v>312.55200000000002</c:v>
                </c:pt>
                <c:pt idx="12255">
                  <c:v>312.56200000000001</c:v>
                </c:pt>
                <c:pt idx="12256">
                  <c:v>312.57299999999998</c:v>
                </c:pt>
                <c:pt idx="12257">
                  <c:v>312.589</c:v>
                </c:pt>
                <c:pt idx="12258">
                  <c:v>312.60700000000003</c:v>
                </c:pt>
                <c:pt idx="12259">
                  <c:v>312.62700000000001</c:v>
                </c:pt>
                <c:pt idx="12260">
                  <c:v>312.64600000000002</c:v>
                </c:pt>
                <c:pt idx="12261">
                  <c:v>312.66399999999999</c:v>
                </c:pt>
                <c:pt idx="12262">
                  <c:v>312.68200000000002</c:v>
                </c:pt>
                <c:pt idx="12263">
                  <c:v>312.69900000000001</c:v>
                </c:pt>
                <c:pt idx="12264">
                  <c:v>312.71899999999999</c:v>
                </c:pt>
                <c:pt idx="12265">
                  <c:v>312.74099999999999</c:v>
                </c:pt>
                <c:pt idx="12266">
                  <c:v>312.76900000000001</c:v>
                </c:pt>
                <c:pt idx="12267">
                  <c:v>312.82400000000001</c:v>
                </c:pt>
                <c:pt idx="12268">
                  <c:v>312.88799999999998</c:v>
                </c:pt>
                <c:pt idx="12269">
                  <c:v>312.90600000000001</c:v>
                </c:pt>
                <c:pt idx="12270">
                  <c:v>312.91399999999999</c:v>
                </c:pt>
                <c:pt idx="12271">
                  <c:v>312.92399999999998</c:v>
                </c:pt>
                <c:pt idx="12272">
                  <c:v>312.935</c:v>
                </c:pt>
                <c:pt idx="12273">
                  <c:v>312.94799999999998</c:v>
                </c:pt>
                <c:pt idx="12274">
                  <c:v>312.96199999999999</c:v>
                </c:pt>
                <c:pt idx="12275">
                  <c:v>312.97899999999998</c:v>
                </c:pt>
                <c:pt idx="12276">
                  <c:v>312.99900000000002</c:v>
                </c:pt>
                <c:pt idx="12277">
                  <c:v>313.02100000000002</c:v>
                </c:pt>
                <c:pt idx="12278">
                  <c:v>313.04199999999997</c:v>
                </c:pt>
                <c:pt idx="12279">
                  <c:v>313.06099999999998</c:v>
                </c:pt>
                <c:pt idx="12280">
                  <c:v>313.08</c:v>
                </c:pt>
                <c:pt idx="12281">
                  <c:v>313.10000000000002</c:v>
                </c:pt>
                <c:pt idx="12282">
                  <c:v>313.12200000000001</c:v>
                </c:pt>
                <c:pt idx="12283">
                  <c:v>313.15899999999999</c:v>
                </c:pt>
                <c:pt idx="12284">
                  <c:v>313.22399999999999</c:v>
                </c:pt>
                <c:pt idx="12285">
                  <c:v>313.30200000000002</c:v>
                </c:pt>
                <c:pt idx="12286">
                  <c:v>313.37599999999998</c:v>
                </c:pt>
                <c:pt idx="12287">
                  <c:v>313.44600000000003</c:v>
                </c:pt>
                <c:pt idx="12288">
                  <c:v>313.512</c:v>
                </c:pt>
                <c:pt idx="12289">
                  <c:v>313.57900000000001</c:v>
                </c:pt>
                <c:pt idx="12290">
                  <c:v>313.637</c:v>
                </c:pt>
                <c:pt idx="12291">
                  <c:v>313.64999999999998</c:v>
                </c:pt>
                <c:pt idx="12292">
                  <c:v>313.64999999999998</c:v>
                </c:pt>
                <c:pt idx="12293">
                  <c:v>313.64999999999998</c:v>
                </c:pt>
                <c:pt idx="12294">
                  <c:v>313.65100000000001</c:v>
                </c:pt>
                <c:pt idx="12295">
                  <c:v>313.65899999999999</c:v>
                </c:pt>
                <c:pt idx="12296">
                  <c:v>313.66699999999997</c:v>
                </c:pt>
                <c:pt idx="12297">
                  <c:v>313.67599999999999</c:v>
                </c:pt>
                <c:pt idx="12298">
                  <c:v>313.68700000000001</c:v>
                </c:pt>
                <c:pt idx="12299">
                  <c:v>313.702</c:v>
                </c:pt>
                <c:pt idx="12300">
                  <c:v>313.72000000000003</c:v>
                </c:pt>
                <c:pt idx="12301">
                  <c:v>313.74</c:v>
                </c:pt>
                <c:pt idx="12302">
                  <c:v>313.76</c:v>
                </c:pt>
                <c:pt idx="12303">
                  <c:v>313.77800000000002</c:v>
                </c:pt>
                <c:pt idx="12304">
                  <c:v>313.79500000000002</c:v>
                </c:pt>
                <c:pt idx="12305">
                  <c:v>313.81299999999999</c:v>
                </c:pt>
                <c:pt idx="12306">
                  <c:v>313.83100000000002</c:v>
                </c:pt>
                <c:pt idx="12307">
                  <c:v>313.85300000000001</c:v>
                </c:pt>
                <c:pt idx="12308">
                  <c:v>313.899</c:v>
                </c:pt>
                <c:pt idx="12309">
                  <c:v>313.96499999999997</c:v>
                </c:pt>
                <c:pt idx="12310">
                  <c:v>314.03199999999998</c:v>
                </c:pt>
                <c:pt idx="12311">
                  <c:v>314.09399999999999</c:v>
                </c:pt>
                <c:pt idx="12312">
                  <c:v>314.14699999999999</c:v>
                </c:pt>
                <c:pt idx="12313">
                  <c:v>314.17200000000003</c:v>
                </c:pt>
                <c:pt idx="12314">
                  <c:v>314.18200000000002</c:v>
                </c:pt>
                <c:pt idx="12315">
                  <c:v>314.19299999999998</c:v>
                </c:pt>
                <c:pt idx="12316">
                  <c:v>314.20499999999998</c:v>
                </c:pt>
                <c:pt idx="12317">
                  <c:v>314.21899999999999</c:v>
                </c:pt>
                <c:pt idx="12318">
                  <c:v>314.23399999999998</c:v>
                </c:pt>
                <c:pt idx="12319">
                  <c:v>314.25099999999998</c:v>
                </c:pt>
                <c:pt idx="12320">
                  <c:v>314.27199999999999</c:v>
                </c:pt>
                <c:pt idx="12321">
                  <c:v>314.29300000000001</c:v>
                </c:pt>
                <c:pt idx="12322">
                  <c:v>314.31099999999998</c:v>
                </c:pt>
                <c:pt idx="12323">
                  <c:v>314.33</c:v>
                </c:pt>
                <c:pt idx="12324">
                  <c:v>314.34899999999999</c:v>
                </c:pt>
                <c:pt idx="12325">
                  <c:v>314.36700000000002</c:v>
                </c:pt>
                <c:pt idx="12326">
                  <c:v>314.39600000000002</c:v>
                </c:pt>
                <c:pt idx="12327">
                  <c:v>314.452</c:v>
                </c:pt>
                <c:pt idx="12328">
                  <c:v>314.52800000000002</c:v>
                </c:pt>
                <c:pt idx="12329">
                  <c:v>314.601</c:v>
                </c:pt>
                <c:pt idx="12330">
                  <c:v>314.63900000000001</c:v>
                </c:pt>
                <c:pt idx="12331">
                  <c:v>314.67200000000003</c:v>
                </c:pt>
                <c:pt idx="12332">
                  <c:v>314.68900000000002</c:v>
                </c:pt>
                <c:pt idx="12333">
                  <c:v>314.70100000000002</c:v>
                </c:pt>
                <c:pt idx="12334">
                  <c:v>314.714</c:v>
                </c:pt>
                <c:pt idx="12335">
                  <c:v>314.73</c:v>
                </c:pt>
                <c:pt idx="12336">
                  <c:v>314.74900000000002</c:v>
                </c:pt>
                <c:pt idx="12337">
                  <c:v>314.76900000000001</c:v>
                </c:pt>
                <c:pt idx="12338">
                  <c:v>314.78800000000001</c:v>
                </c:pt>
                <c:pt idx="12339">
                  <c:v>314.80500000000001</c:v>
                </c:pt>
                <c:pt idx="12340">
                  <c:v>314.82299999999998</c:v>
                </c:pt>
                <c:pt idx="12341">
                  <c:v>314.83999999999997</c:v>
                </c:pt>
                <c:pt idx="12342">
                  <c:v>314.86700000000002</c:v>
                </c:pt>
                <c:pt idx="12343">
                  <c:v>314.91500000000002</c:v>
                </c:pt>
                <c:pt idx="12344">
                  <c:v>314.971</c:v>
                </c:pt>
                <c:pt idx="12345">
                  <c:v>314.99400000000003</c:v>
                </c:pt>
                <c:pt idx="12346">
                  <c:v>314.99700000000001</c:v>
                </c:pt>
                <c:pt idx="12347">
                  <c:v>315.00799999999998</c:v>
                </c:pt>
                <c:pt idx="12348">
                  <c:v>315.02100000000002</c:v>
                </c:pt>
                <c:pt idx="12349">
                  <c:v>315.03699999999998</c:v>
                </c:pt>
                <c:pt idx="12350">
                  <c:v>315.05500000000001</c:v>
                </c:pt>
                <c:pt idx="12351">
                  <c:v>315.07400000000001</c:v>
                </c:pt>
                <c:pt idx="12352">
                  <c:v>315.09300000000002</c:v>
                </c:pt>
                <c:pt idx="12353">
                  <c:v>315.11</c:v>
                </c:pt>
                <c:pt idx="12354">
                  <c:v>315.12799999999999</c:v>
                </c:pt>
                <c:pt idx="12355">
                  <c:v>315.14600000000002</c:v>
                </c:pt>
                <c:pt idx="12356">
                  <c:v>315.178</c:v>
                </c:pt>
                <c:pt idx="12357">
                  <c:v>315.238</c:v>
                </c:pt>
                <c:pt idx="12358">
                  <c:v>315.30200000000002</c:v>
                </c:pt>
                <c:pt idx="12359">
                  <c:v>315.35700000000003</c:v>
                </c:pt>
                <c:pt idx="12360">
                  <c:v>315.41500000000002</c:v>
                </c:pt>
                <c:pt idx="12361">
                  <c:v>315.48200000000003</c:v>
                </c:pt>
                <c:pt idx="12362">
                  <c:v>315.52300000000002</c:v>
                </c:pt>
                <c:pt idx="12363">
                  <c:v>315.54399999999998</c:v>
                </c:pt>
                <c:pt idx="12364">
                  <c:v>315.55799999999999</c:v>
                </c:pt>
                <c:pt idx="12365">
                  <c:v>315.57</c:v>
                </c:pt>
                <c:pt idx="12366">
                  <c:v>315.58300000000003</c:v>
                </c:pt>
                <c:pt idx="12367">
                  <c:v>315.59800000000001</c:v>
                </c:pt>
                <c:pt idx="12368">
                  <c:v>315.61599999999999</c:v>
                </c:pt>
                <c:pt idx="12369">
                  <c:v>315.63600000000002</c:v>
                </c:pt>
                <c:pt idx="12370">
                  <c:v>315.65699999999998</c:v>
                </c:pt>
                <c:pt idx="12371">
                  <c:v>315.67599999999999</c:v>
                </c:pt>
                <c:pt idx="12372">
                  <c:v>315.69400000000002</c:v>
                </c:pt>
                <c:pt idx="12373">
                  <c:v>315.71100000000001</c:v>
                </c:pt>
                <c:pt idx="12374">
                  <c:v>315.72699999999998</c:v>
                </c:pt>
                <c:pt idx="12375">
                  <c:v>315.74900000000002</c:v>
                </c:pt>
                <c:pt idx="12376">
                  <c:v>315.79399999999998</c:v>
                </c:pt>
                <c:pt idx="12377">
                  <c:v>315.85700000000003</c:v>
                </c:pt>
                <c:pt idx="12378">
                  <c:v>315.90699999999998</c:v>
                </c:pt>
                <c:pt idx="12379">
                  <c:v>315.91500000000002</c:v>
                </c:pt>
                <c:pt idx="12380">
                  <c:v>315.92399999999998</c:v>
                </c:pt>
                <c:pt idx="12381">
                  <c:v>315.935</c:v>
                </c:pt>
                <c:pt idx="12382">
                  <c:v>315.95100000000002</c:v>
                </c:pt>
                <c:pt idx="12383">
                  <c:v>315.96899999999999</c:v>
                </c:pt>
                <c:pt idx="12384">
                  <c:v>315.98899999999998</c:v>
                </c:pt>
                <c:pt idx="12385">
                  <c:v>316.00900000000001</c:v>
                </c:pt>
                <c:pt idx="12386">
                  <c:v>316.029</c:v>
                </c:pt>
                <c:pt idx="12387">
                  <c:v>316.04899999999998</c:v>
                </c:pt>
                <c:pt idx="12388">
                  <c:v>316.06799999999998</c:v>
                </c:pt>
                <c:pt idx="12389">
                  <c:v>316.08800000000002</c:v>
                </c:pt>
                <c:pt idx="12390">
                  <c:v>316.12400000000002</c:v>
                </c:pt>
                <c:pt idx="12391">
                  <c:v>316.18700000000001</c:v>
                </c:pt>
                <c:pt idx="12392">
                  <c:v>316.26400000000001</c:v>
                </c:pt>
                <c:pt idx="12393">
                  <c:v>316.33999999999997</c:v>
                </c:pt>
                <c:pt idx="12394">
                  <c:v>316.41399999999999</c:v>
                </c:pt>
                <c:pt idx="12395">
                  <c:v>316.48899999999998</c:v>
                </c:pt>
                <c:pt idx="12396">
                  <c:v>316.54300000000001</c:v>
                </c:pt>
                <c:pt idx="12397">
                  <c:v>316.57</c:v>
                </c:pt>
                <c:pt idx="12398">
                  <c:v>316.59399999999999</c:v>
                </c:pt>
                <c:pt idx="12399">
                  <c:v>316.60899999999998</c:v>
                </c:pt>
                <c:pt idx="12400">
                  <c:v>316.62200000000001</c:v>
                </c:pt>
                <c:pt idx="12401">
                  <c:v>316.63600000000002</c:v>
                </c:pt>
                <c:pt idx="12402">
                  <c:v>316.654</c:v>
                </c:pt>
                <c:pt idx="12403">
                  <c:v>316.67399999999998</c:v>
                </c:pt>
                <c:pt idx="12404">
                  <c:v>316.69499999999999</c:v>
                </c:pt>
                <c:pt idx="12405">
                  <c:v>316.71300000000002</c:v>
                </c:pt>
                <c:pt idx="12406">
                  <c:v>316.733</c:v>
                </c:pt>
                <c:pt idx="12407">
                  <c:v>316.75099999999998</c:v>
                </c:pt>
                <c:pt idx="12408">
                  <c:v>316.767</c:v>
                </c:pt>
                <c:pt idx="12409">
                  <c:v>316.78399999999999</c:v>
                </c:pt>
                <c:pt idx="12410">
                  <c:v>316.81</c:v>
                </c:pt>
                <c:pt idx="12411">
                  <c:v>316.863</c:v>
                </c:pt>
                <c:pt idx="12412">
                  <c:v>316.947</c:v>
                </c:pt>
                <c:pt idx="12413">
                  <c:v>317.02800000000002</c:v>
                </c:pt>
                <c:pt idx="12414">
                  <c:v>317.11099999999999</c:v>
                </c:pt>
                <c:pt idx="12415">
                  <c:v>317.19499999999999</c:v>
                </c:pt>
                <c:pt idx="12416">
                  <c:v>317.24200000000002</c:v>
                </c:pt>
                <c:pt idx="12417">
                  <c:v>317.25599999999997</c:v>
                </c:pt>
                <c:pt idx="12418">
                  <c:v>317.26600000000002</c:v>
                </c:pt>
                <c:pt idx="12419">
                  <c:v>317.27800000000002</c:v>
                </c:pt>
                <c:pt idx="12420">
                  <c:v>317.29399999999998</c:v>
                </c:pt>
                <c:pt idx="12421">
                  <c:v>317.31299999999999</c:v>
                </c:pt>
                <c:pt idx="12422">
                  <c:v>317.334</c:v>
                </c:pt>
                <c:pt idx="12423">
                  <c:v>317.35399999999998</c:v>
                </c:pt>
                <c:pt idx="12424">
                  <c:v>317.37400000000002</c:v>
                </c:pt>
                <c:pt idx="12425">
                  <c:v>317.39400000000001</c:v>
                </c:pt>
                <c:pt idx="12426">
                  <c:v>317.41399999999999</c:v>
                </c:pt>
                <c:pt idx="12427">
                  <c:v>317.43700000000001</c:v>
                </c:pt>
                <c:pt idx="12428">
                  <c:v>317.47300000000001</c:v>
                </c:pt>
                <c:pt idx="12429">
                  <c:v>317.536</c:v>
                </c:pt>
                <c:pt idx="12430">
                  <c:v>317.61599999999999</c:v>
                </c:pt>
                <c:pt idx="12431">
                  <c:v>317.697</c:v>
                </c:pt>
                <c:pt idx="12432">
                  <c:v>317.78399999999999</c:v>
                </c:pt>
                <c:pt idx="12433">
                  <c:v>317.88</c:v>
                </c:pt>
                <c:pt idx="12434">
                  <c:v>317.98099999999999</c:v>
                </c:pt>
                <c:pt idx="12435">
                  <c:v>318.08300000000003</c:v>
                </c:pt>
                <c:pt idx="12436">
                  <c:v>318.18</c:v>
                </c:pt>
                <c:pt idx="12437">
                  <c:v>318.26600000000002</c:v>
                </c:pt>
                <c:pt idx="12438">
                  <c:v>318.33800000000002</c:v>
                </c:pt>
                <c:pt idx="12439">
                  <c:v>318.38299999999998</c:v>
                </c:pt>
                <c:pt idx="12440">
                  <c:v>318.38400000000001</c:v>
                </c:pt>
                <c:pt idx="12441">
                  <c:v>318.38400000000001</c:v>
                </c:pt>
                <c:pt idx="12442">
                  <c:v>318.39400000000001</c:v>
                </c:pt>
                <c:pt idx="12443">
                  <c:v>318.40300000000002</c:v>
                </c:pt>
                <c:pt idx="12444">
                  <c:v>318.41500000000002</c:v>
                </c:pt>
                <c:pt idx="12445">
                  <c:v>318.43</c:v>
                </c:pt>
                <c:pt idx="12446">
                  <c:v>318.44799999999998</c:v>
                </c:pt>
                <c:pt idx="12447">
                  <c:v>318.46600000000001</c:v>
                </c:pt>
                <c:pt idx="12448">
                  <c:v>318.48700000000002</c:v>
                </c:pt>
                <c:pt idx="12449">
                  <c:v>318.50900000000001</c:v>
                </c:pt>
                <c:pt idx="12450">
                  <c:v>318.52999999999997</c:v>
                </c:pt>
                <c:pt idx="12451">
                  <c:v>318.54899999999998</c:v>
                </c:pt>
                <c:pt idx="12452">
                  <c:v>318.56799999999998</c:v>
                </c:pt>
                <c:pt idx="12453">
                  <c:v>318.58600000000001</c:v>
                </c:pt>
                <c:pt idx="12454">
                  <c:v>318.61500000000001</c:v>
                </c:pt>
                <c:pt idx="12455">
                  <c:v>318.67</c:v>
                </c:pt>
                <c:pt idx="12456">
                  <c:v>318.745</c:v>
                </c:pt>
                <c:pt idx="12457">
                  <c:v>318.82400000000001</c:v>
                </c:pt>
                <c:pt idx="12458">
                  <c:v>318.90300000000002</c:v>
                </c:pt>
                <c:pt idx="12459">
                  <c:v>318.98500000000001</c:v>
                </c:pt>
                <c:pt idx="12460">
                  <c:v>319.06900000000002</c:v>
                </c:pt>
                <c:pt idx="12461">
                  <c:v>319.137</c:v>
                </c:pt>
                <c:pt idx="12462">
                  <c:v>319.16500000000002</c:v>
                </c:pt>
                <c:pt idx="12463">
                  <c:v>319.16699999999997</c:v>
                </c:pt>
                <c:pt idx="12464">
                  <c:v>319.178</c:v>
                </c:pt>
                <c:pt idx="12465">
                  <c:v>319.18900000000002</c:v>
                </c:pt>
                <c:pt idx="12466">
                  <c:v>319.20299999999997</c:v>
                </c:pt>
                <c:pt idx="12467">
                  <c:v>319.22000000000003</c:v>
                </c:pt>
                <c:pt idx="12468">
                  <c:v>319.238</c:v>
                </c:pt>
                <c:pt idx="12469">
                  <c:v>319.25799999999998</c:v>
                </c:pt>
                <c:pt idx="12470">
                  <c:v>319.27600000000001</c:v>
                </c:pt>
                <c:pt idx="12471">
                  <c:v>319.29300000000001</c:v>
                </c:pt>
                <c:pt idx="12472">
                  <c:v>319.31099999999998</c:v>
                </c:pt>
                <c:pt idx="12473">
                  <c:v>319.32799999999997</c:v>
                </c:pt>
                <c:pt idx="12474">
                  <c:v>319.35199999999998</c:v>
                </c:pt>
                <c:pt idx="12475">
                  <c:v>319.40199999999999</c:v>
                </c:pt>
                <c:pt idx="12476">
                  <c:v>319.47899999999998</c:v>
                </c:pt>
                <c:pt idx="12477">
                  <c:v>319.54899999999998</c:v>
                </c:pt>
                <c:pt idx="12478">
                  <c:v>319.60500000000002</c:v>
                </c:pt>
                <c:pt idx="12479">
                  <c:v>319.62400000000002</c:v>
                </c:pt>
                <c:pt idx="12480">
                  <c:v>319.637</c:v>
                </c:pt>
                <c:pt idx="12481">
                  <c:v>319.649</c:v>
                </c:pt>
                <c:pt idx="12482">
                  <c:v>319.66300000000001</c:v>
                </c:pt>
                <c:pt idx="12483">
                  <c:v>319.68200000000002</c:v>
                </c:pt>
                <c:pt idx="12484">
                  <c:v>319.70299999999997</c:v>
                </c:pt>
                <c:pt idx="12485">
                  <c:v>319.72300000000001</c:v>
                </c:pt>
                <c:pt idx="12486">
                  <c:v>319.74200000000002</c:v>
                </c:pt>
                <c:pt idx="12487">
                  <c:v>319.75900000000001</c:v>
                </c:pt>
                <c:pt idx="12488">
                  <c:v>319.77699999999999</c:v>
                </c:pt>
                <c:pt idx="12489">
                  <c:v>319.79399999999998</c:v>
                </c:pt>
                <c:pt idx="12490">
                  <c:v>319.815</c:v>
                </c:pt>
                <c:pt idx="12491">
                  <c:v>319.83999999999997</c:v>
                </c:pt>
                <c:pt idx="12492">
                  <c:v>319.863</c:v>
                </c:pt>
                <c:pt idx="12493">
                  <c:v>319.88099999999997</c:v>
                </c:pt>
                <c:pt idx="12494">
                  <c:v>319.89499999999998</c:v>
                </c:pt>
                <c:pt idx="12495">
                  <c:v>319.91199999999998</c:v>
                </c:pt>
                <c:pt idx="12496">
                  <c:v>319.93099999999998</c:v>
                </c:pt>
                <c:pt idx="12497">
                  <c:v>319.95100000000002</c:v>
                </c:pt>
                <c:pt idx="12498">
                  <c:v>319.971</c:v>
                </c:pt>
                <c:pt idx="12499">
                  <c:v>319.98899999999998</c:v>
                </c:pt>
                <c:pt idx="12500">
                  <c:v>320.00799999999998</c:v>
                </c:pt>
                <c:pt idx="12501">
                  <c:v>320.02699999999999</c:v>
                </c:pt>
                <c:pt idx="12502">
                  <c:v>320.04500000000002</c:v>
                </c:pt>
                <c:pt idx="12503">
                  <c:v>320.07</c:v>
                </c:pt>
                <c:pt idx="12504">
                  <c:v>320.10199999999998</c:v>
                </c:pt>
                <c:pt idx="12505">
                  <c:v>320.15199999999999</c:v>
                </c:pt>
                <c:pt idx="12506">
                  <c:v>320.23</c:v>
                </c:pt>
                <c:pt idx="12507">
                  <c:v>320.26799999999997</c:v>
                </c:pt>
                <c:pt idx="12508">
                  <c:v>320.286</c:v>
                </c:pt>
                <c:pt idx="12509">
                  <c:v>320.29899999999998</c:v>
                </c:pt>
                <c:pt idx="12510">
                  <c:v>320.31700000000001</c:v>
                </c:pt>
                <c:pt idx="12511">
                  <c:v>320.35500000000002</c:v>
                </c:pt>
                <c:pt idx="12512">
                  <c:v>320.42899999999997</c:v>
                </c:pt>
                <c:pt idx="12513">
                  <c:v>320.52</c:v>
                </c:pt>
                <c:pt idx="12514">
                  <c:v>320.60199999999998</c:v>
                </c:pt>
                <c:pt idx="12515">
                  <c:v>320.64</c:v>
                </c:pt>
                <c:pt idx="12516">
                  <c:v>320.65300000000002</c:v>
                </c:pt>
                <c:pt idx="12517">
                  <c:v>320.66300000000001</c:v>
                </c:pt>
                <c:pt idx="12518">
                  <c:v>320.673</c:v>
                </c:pt>
                <c:pt idx="12519">
                  <c:v>320.68099999999998</c:v>
                </c:pt>
                <c:pt idx="12520">
                  <c:v>320.69</c:v>
                </c:pt>
                <c:pt idx="12521">
                  <c:v>320.7</c:v>
                </c:pt>
                <c:pt idx="12522">
                  <c:v>320.70999999999998</c:v>
                </c:pt>
                <c:pt idx="12523">
                  <c:v>320.721</c:v>
                </c:pt>
                <c:pt idx="12524">
                  <c:v>320.73200000000003</c:v>
                </c:pt>
                <c:pt idx="12525">
                  <c:v>320.74400000000003</c:v>
                </c:pt>
                <c:pt idx="12526">
                  <c:v>320.75700000000001</c:v>
                </c:pt>
                <c:pt idx="12527">
                  <c:v>320.77100000000002</c:v>
                </c:pt>
                <c:pt idx="12528">
                  <c:v>320.786</c:v>
                </c:pt>
                <c:pt idx="12529">
                  <c:v>320.80099999999999</c:v>
                </c:pt>
                <c:pt idx="12530">
                  <c:v>320.815</c:v>
                </c:pt>
                <c:pt idx="12531">
                  <c:v>320.82799999999997</c:v>
                </c:pt>
                <c:pt idx="12532">
                  <c:v>320.83999999999997</c:v>
                </c:pt>
                <c:pt idx="12533">
                  <c:v>320.85500000000002</c:v>
                </c:pt>
                <c:pt idx="12534">
                  <c:v>320.87299999999999</c:v>
                </c:pt>
                <c:pt idx="12535">
                  <c:v>320.88900000000001</c:v>
                </c:pt>
                <c:pt idx="12536">
                  <c:v>320.90899999999999</c:v>
                </c:pt>
                <c:pt idx="12537">
                  <c:v>320.93700000000001</c:v>
                </c:pt>
                <c:pt idx="12538">
                  <c:v>320.97800000000001</c:v>
                </c:pt>
                <c:pt idx="12539">
                  <c:v>321.00700000000001</c:v>
                </c:pt>
                <c:pt idx="12540">
                  <c:v>321.04399999999998</c:v>
                </c:pt>
                <c:pt idx="12541">
                  <c:v>321.06099999999998</c:v>
                </c:pt>
                <c:pt idx="12542">
                  <c:v>321.08100000000002</c:v>
                </c:pt>
                <c:pt idx="12543">
                  <c:v>321.12799999999999</c:v>
                </c:pt>
                <c:pt idx="12544">
                  <c:v>321.19400000000002</c:v>
                </c:pt>
                <c:pt idx="12545">
                  <c:v>321.255</c:v>
                </c:pt>
                <c:pt idx="12546">
                  <c:v>321.31099999999998</c:v>
                </c:pt>
                <c:pt idx="12547">
                  <c:v>321.37700000000001</c:v>
                </c:pt>
                <c:pt idx="12548">
                  <c:v>321.44600000000003</c:v>
                </c:pt>
                <c:pt idx="12549">
                  <c:v>321.51299999999998</c:v>
                </c:pt>
                <c:pt idx="12550">
                  <c:v>321.57900000000001</c:v>
                </c:pt>
                <c:pt idx="12551">
                  <c:v>321.64299999999997</c:v>
                </c:pt>
                <c:pt idx="12552">
                  <c:v>321.702</c:v>
                </c:pt>
                <c:pt idx="12553">
                  <c:v>321.74200000000002</c:v>
                </c:pt>
                <c:pt idx="12554">
                  <c:v>321.74299999999999</c:v>
                </c:pt>
                <c:pt idx="12555">
                  <c:v>321.74900000000002</c:v>
                </c:pt>
                <c:pt idx="12556">
                  <c:v>321.76</c:v>
                </c:pt>
                <c:pt idx="12557">
                  <c:v>321.77</c:v>
                </c:pt>
                <c:pt idx="12558">
                  <c:v>321.78199999999998</c:v>
                </c:pt>
                <c:pt idx="12559">
                  <c:v>321.79500000000002</c:v>
                </c:pt>
                <c:pt idx="12560">
                  <c:v>321.81200000000001</c:v>
                </c:pt>
                <c:pt idx="12561">
                  <c:v>321.83199999999999</c:v>
                </c:pt>
                <c:pt idx="12562">
                  <c:v>321.85399999999998</c:v>
                </c:pt>
                <c:pt idx="12563">
                  <c:v>321.87599999999998</c:v>
                </c:pt>
                <c:pt idx="12564">
                  <c:v>321.89699999999999</c:v>
                </c:pt>
                <c:pt idx="12565">
                  <c:v>321.916</c:v>
                </c:pt>
                <c:pt idx="12566">
                  <c:v>321.935</c:v>
                </c:pt>
                <c:pt idx="12567">
                  <c:v>321.95499999999998</c:v>
                </c:pt>
                <c:pt idx="12568">
                  <c:v>321.97800000000001</c:v>
                </c:pt>
                <c:pt idx="12569">
                  <c:v>322.00200000000001</c:v>
                </c:pt>
                <c:pt idx="12570">
                  <c:v>322.03800000000001</c:v>
                </c:pt>
                <c:pt idx="12571">
                  <c:v>322.09199999999998</c:v>
                </c:pt>
                <c:pt idx="12572">
                  <c:v>322.16000000000003</c:v>
                </c:pt>
                <c:pt idx="12573">
                  <c:v>322.20600000000002</c:v>
                </c:pt>
                <c:pt idx="12574">
                  <c:v>322.23</c:v>
                </c:pt>
                <c:pt idx="12575">
                  <c:v>322.24599999999998</c:v>
                </c:pt>
                <c:pt idx="12576">
                  <c:v>322.25700000000001</c:v>
                </c:pt>
                <c:pt idx="12577">
                  <c:v>322.26900000000001</c:v>
                </c:pt>
                <c:pt idx="12578">
                  <c:v>322.28300000000002</c:v>
                </c:pt>
                <c:pt idx="12579">
                  <c:v>322.3</c:v>
                </c:pt>
                <c:pt idx="12580">
                  <c:v>322.32</c:v>
                </c:pt>
                <c:pt idx="12581">
                  <c:v>322.34199999999998</c:v>
                </c:pt>
                <c:pt idx="12582">
                  <c:v>322.36200000000002</c:v>
                </c:pt>
                <c:pt idx="12583">
                  <c:v>322.38200000000001</c:v>
                </c:pt>
                <c:pt idx="12584">
                  <c:v>322.40100000000001</c:v>
                </c:pt>
                <c:pt idx="12585">
                  <c:v>322.42200000000003</c:v>
                </c:pt>
                <c:pt idx="12586">
                  <c:v>322.44299999999998</c:v>
                </c:pt>
                <c:pt idx="12587">
                  <c:v>322.471</c:v>
                </c:pt>
                <c:pt idx="12588">
                  <c:v>322.52100000000002</c:v>
                </c:pt>
                <c:pt idx="12589">
                  <c:v>322.58999999999997</c:v>
                </c:pt>
                <c:pt idx="12590">
                  <c:v>322.65800000000002</c:v>
                </c:pt>
                <c:pt idx="12591">
                  <c:v>322.71699999999998</c:v>
                </c:pt>
                <c:pt idx="12592">
                  <c:v>322.75799999999998</c:v>
                </c:pt>
                <c:pt idx="12593">
                  <c:v>322.77300000000002</c:v>
                </c:pt>
                <c:pt idx="12594">
                  <c:v>322.78399999999999</c:v>
                </c:pt>
                <c:pt idx="12595">
                  <c:v>322.79599999999999</c:v>
                </c:pt>
                <c:pt idx="12596">
                  <c:v>322.81</c:v>
                </c:pt>
                <c:pt idx="12597">
                  <c:v>322.82799999999997</c:v>
                </c:pt>
                <c:pt idx="12598">
                  <c:v>322.84800000000001</c:v>
                </c:pt>
                <c:pt idx="12599">
                  <c:v>322.86900000000003</c:v>
                </c:pt>
                <c:pt idx="12600">
                  <c:v>322.88900000000001</c:v>
                </c:pt>
                <c:pt idx="12601">
                  <c:v>322.90699999999998</c:v>
                </c:pt>
                <c:pt idx="12602">
                  <c:v>322.92700000000002</c:v>
                </c:pt>
                <c:pt idx="12603">
                  <c:v>322.94600000000003</c:v>
                </c:pt>
                <c:pt idx="12604">
                  <c:v>322.964</c:v>
                </c:pt>
                <c:pt idx="12605">
                  <c:v>322.98500000000001</c:v>
                </c:pt>
                <c:pt idx="12606">
                  <c:v>323.01499999999999</c:v>
                </c:pt>
                <c:pt idx="12607">
                  <c:v>323.053</c:v>
                </c:pt>
                <c:pt idx="12608">
                  <c:v>323.08499999999998</c:v>
                </c:pt>
                <c:pt idx="12609">
                  <c:v>323.12700000000001</c:v>
                </c:pt>
                <c:pt idx="12610">
                  <c:v>323.18200000000002</c:v>
                </c:pt>
                <c:pt idx="12611">
                  <c:v>323.23599999999999</c:v>
                </c:pt>
                <c:pt idx="12612">
                  <c:v>323.27100000000002</c:v>
                </c:pt>
                <c:pt idx="12613">
                  <c:v>323.27199999999999</c:v>
                </c:pt>
                <c:pt idx="12614">
                  <c:v>323.274</c:v>
                </c:pt>
                <c:pt idx="12615">
                  <c:v>323.286</c:v>
                </c:pt>
                <c:pt idx="12616">
                  <c:v>323.31200000000001</c:v>
                </c:pt>
                <c:pt idx="12617">
                  <c:v>323.339</c:v>
                </c:pt>
                <c:pt idx="12618">
                  <c:v>323.34100000000001</c:v>
                </c:pt>
                <c:pt idx="12619">
                  <c:v>323.34199999999998</c:v>
                </c:pt>
                <c:pt idx="12620">
                  <c:v>323.34199999999998</c:v>
                </c:pt>
                <c:pt idx="12621">
                  <c:v>323.34199999999998</c:v>
                </c:pt>
                <c:pt idx="12622">
                  <c:v>323.351</c:v>
                </c:pt>
                <c:pt idx="12623">
                  <c:v>323.35700000000003</c:v>
                </c:pt>
                <c:pt idx="12624">
                  <c:v>323.36500000000001</c:v>
                </c:pt>
                <c:pt idx="12625">
                  <c:v>323.37400000000002</c:v>
                </c:pt>
                <c:pt idx="12626">
                  <c:v>323.38099999999997</c:v>
                </c:pt>
                <c:pt idx="12627">
                  <c:v>323.39100000000002</c:v>
                </c:pt>
                <c:pt idx="12628">
                  <c:v>323.40300000000002</c:v>
                </c:pt>
                <c:pt idx="12629">
                  <c:v>323.41699999999997</c:v>
                </c:pt>
                <c:pt idx="12630">
                  <c:v>323.43299999999999</c:v>
                </c:pt>
                <c:pt idx="12631">
                  <c:v>323.45</c:v>
                </c:pt>
                <c:pt idx="12632">
                  <c:v>323.471</c:v>
                </c:pt>
                <c:pt idx="12633">
                  <c:v>323.49200000000002</c:v>
                </c:pt>
                <c:pt idx="12634">
                  <c:v>323.512</c:v>
                </c:pt>
                <c:pt idx="12635">
                  <c:v>323.52999999999997</c:v>
                </c:pt>
                <c:pt idx="12636">
                  <c:v>323.548</c:v>
                </c:pt>
                <c:pt idx="12637">
                  <c:v>323.56700000000001</c:v>
                </c:pt>
                <c:pt idx="12638">
                  <c:v>323.58600000000001</c:v>
                </c:pt>
                <c:pt idx="12639">
                  <c:v>323.60700000000003</c:v>
                </c:pt>
                <c:pt idx="12640">
                  <c:v>323.63299999999998</c:v>
                </c:pt>
                <c:pt idx="12641">
                  <c:v>323.66800000000001</c:v>
                </c:pt>
                <c:pt idx="12642">
                  <c:v>323.697</c:v>
                </c:pt>
                <c:pt idx="12643">
                  <c:v>323.72899999999998</c:v>
                </c:pt>
                <c:pt idx="12644">
                  <c:v>323.75200000000001</c:v>
                </c:pt>
                <c:pt idx="12645">
                  <c:v>323.76499999999999</c:v>
                </c:pt>
                <c:pt idx="12646">
                  <c:v>323.77699999999999</c:v>
                </c:pt>
                <c:pt idx="12647">
                  <c:v>323.79000000000002</c:v>
                </c:pt>
                <c:pt idx="12648">
                  <c:v>323.80500000000001</c:v>
                </c:pt>
                <c:pt idx="12649">
                  <c:v>323.82299999999998</c:v>
                </c:pt>
                <c:pt idx="12650">
                  <c:v>323.83999999999997</c:v>
                </c:pt>
                <c:pt idx="12651">
                  <c:v>323.858</c:v>
                </c:pt>
                <c:pt idx="12652">
                  <c:v>323.87700000000001</c:v>
                </c:pt>
                <c:pt idx="12653">
                  <c:v>323.89699999999999</c:v>
                </c:pt>
                <c:pt idx="12654">
                  <c:v>323.91699999999997</c:v>
                </c:pt>
                <c:pt idx="12655">
                  <c:v>323.935</c:v>
                </c:pt>
                <c:pt idx="12656">
                  <c:v>323.952</c:v>
                </c:pt>
                <c:pt idx="12657">
                  <c:v>323.97000000000003</c:v>
                </c:pt>
                <c:pt idx="12658">
                  <c:v>323.988</c:v>
                </c:pt>
                <c:pt idx="12659">
                  <c:v>324.00700000000001</c:v>
                </c:pt>
                <c:pt idx="12660">
                  <c:v>324.02600000000001</c:v>
                </c:pt>
                <c:pt idx="12661">
                  <c:v>324.04300000000001</c:v>
                </c:pt>
                <c:pt idx="12662">
                  <c:v>324.05900000000003</c:v>
                </c:pt>
                <c:pt idx="12663">
                  <c:v>324.07900000000001</c:v>
                </c:pt>
                <c:pt idx="12664">
                  <c:v>324.101</c:v>
                </c:pt>
                <c:pt idx="12665">
                  <c:v>324.11700000000002</c:v>
                </c:pt>
                <c:pt idx="12666">
                  <c:v>324.13799999999998</c:v>
                </c:pt>
                <c:pt idx="12667">
                  <c:v>324.16000000000003</c:v>
                </c:pt>
                <c:pt idx="12668">
                  <c:v>324.17200000000003</c:v>
                </c:pt>
                <c:pt idx="12669">
                  <c:v>324.18299999999999</c:v>
                </c:pt>
                <c:pt idx="12670">
                  <c:v>324.19600000000003</c:v>
                </c:pt>
                <c:pt idx="12671">
                  <c:v>324.21100000000001</c:v>
                </c:pt>
                <c:pt idx="12672">
                  <c:v>324.23</c:v>
                </c:pt>
                <c:pt idx="12673">
                  <c:v>324.25</c:v>
                </c:pt>
                <c:pt idx="12674">
                  <c:v>324.27100000000002</c:v>
                </c:pt>
                <c:pt idx="12675">
                  <c:v>324.28699999999998</c:v>
                </c:pt>
                <c:pt idx="12676">
                  <c:v>324.30500000000001</c:v>
                </c:pt>
                <c:pt idx="12677">
                  <c:v>324.32400000000001</c:v>
                </c:pt>
                <c:pt idx="12678">
                  <c:v>324.34300000000002</c:v>
                </c:pt>
                <c:pt idx="12679">
                  <c:v>324.363</c:v>
                </c:pt>
                <c:pt idx="12680">
                  <c:v>324.38400000000001</c:v>
                </c:pt>
                <c:pt idx="12681">
                  <c:v>324.40300000000002</c:v>
                </c:pt>
                <c:pt idx="12682">
                  <c:v>324.42099999999999</c:v>
                </c:pt>
                <c:pt idx="12683">
                  <c:v>324.43799999999999</c:v>
                </c:pt>
                <c:pt idx="12684">
                  <c:v>324.45299999999997</c:v>
                </c:pt>
                <c:pt idx="12685">
                  <c:v>324.46699999999998</c:v>
                </c:pt>
                <c:pt idx="12686">
                  <c:v>324.48200000000003</c:v>
                </c:pt>
                <c:pt idx="12687">
                  <c:v>324.50799999999998</c:v>
                </c:pt>
                <c:pt idx="12688">
                  <c:v>324.541</c:v>
                </c:pt>
                <c:pt idx="12689">
                  <c:v>324.56400000000002</c:v>
                </c:pt>
                <c:pt idx="12690">
                  <c:v>324.57600000000002</c:v>
                </c:pt>
                <c:pt idx="12691">
                  <c:v>324.58699999999999</c:v>
                </c:pt>
                <c:pt idx="12692">
                  <c:v>324.59800000000001</c:v>
                </c:pt>
                <c:pt idx="12693">
                  <c:v>324.61</c:v>
                </c:pt>
                <c:pt idx="12694">
                  <c:v>324.62299999999999</c:v>
                </c:pt>
                <c:pt idx="12695">
                  <c:v>324.637</c:v>
                </c:pt>
                <c:pt idx="12696">
                  <c:v>324.65499999999997</c:v>
                </c:pt>
                <c:pt idx="12697">
                  <c:v>324.67500000000001</c:v>
                </c:pt>
                <c:pt idx="12698">
                  <c:v>324.69400000000002</c:v>
                </c:pt>
                <c:pt idx="12699">
                  <c:v>324.71300000000002</c:v>
                </c:pt>
                <c:pt idx="12700">
                  <c:v>324.73099999999999</c:v>
                </c:pt>
                <c:pt idx="12701">
                  <c:v>324.74799999999999</c:v>
                </c:pt>
                <c:pt idx="12702">
                  <c:v>324.76600000000002</c:v>
                </c:pt>
                <c:pt idx="12703">
                  <c:v>324.78800000000001</c:v>
                </c:pt>
                <c:pt idx="12704">
                  <c:v>324.81900000000002</c:v>
                </c:pt>
                <c:pt idx="12705">
                  <c:v>324.83800000000002</c:v>
                </c:pt>
                <c:pt idx="12706">
                  <c:v>324.85399999999998</c:v>
                </c:pt>
                <c:pt idx="12707">
                  <c:v>324.86500000000001</c:v>
                </c:pt>
                <c:pt idx="12708">
                  <c:v>324.87700000000001</c:v>
                </c:pt>
                <c:pt idx="12709">
                  <c:v>324.89999999999998</c:v>
                </c:pt>
                <c:pt idx="12710">
                  <c:v>324.92899999999997</c:v>
                </c:pt>
                <c:pt idx="12711">
                  <c:v>324.95100000000002</c:v>
                </c:pt>
                <c:pt idx="12712">
                  <c:v>324.97000000000003</c:v>
                </c:pt>
                <c:pt idx="12713">
                  <c:v>324.99200000000002</c:v>
                </c:pt>
                <c:pt idx="12714">
                  <c:v>325.01299999999998</c:v>
                </c:pt>
                <c:pt idx="12715">
                  <c:v>325.02499999999998</c:v>
                </c:pt>
                <c:pt idx="12716">
                  <c:v>325.03500000000003</c:v>
                </c:pt>
                <c:pt idx="12717">
                  <c:v>325.04700000000003</c:v>
                </c:pt>
                <c:pt idx="12718">
                  <c:v>325.06599999999997</c:v>
                </c:pt>
                <c:pt idx="12719">
                  <c:v>325.089</c:v>
                </c:pt>
                <c:pt idx="12720">
                  <c:v>325.108</c:v>
                </c:pt>
                <c:pt idx="12721">
                  <c:v>325.125</c:v>
                </c:pt>
                <c:pt idx="12722">
                  <c:v>325.14299999999997</c:v>
                </c:pt>
                <c:pt idx="12723">
                  <c:v>325.15899999999999</c:v>
                </c:pt>
                <c:pt idx="12724">
                  <c:v>325.17899999999997</c:v>
                </c:pt>
                <c:pt idx="12725">
                  <c:v>325.21199999999999</c:v>
                </c:pt>
                <c:pt idx="12726">
                  <c:v>325.27199999999999</c:v>
                </c:pt>
                <c:pt idx="12727">
                  <c:v>325.31900000000002</c:v>
                </c:pt>
                <c:pt idx="12728">
                  <c:v>325.334</c:v>
                </c:pt>
                <c:pt idx="12729">
                  <c:v>325.36099999999999</c:v>
                </c:pt>
                <c:pt idx="12730">
                  <c:v>325.387</c:v>
                </c:pt>
                <c:pt idx="12731">
                  <c:v>325.42899999999997</c:v>
                </c:pt>
                <c:pt idx="12732">
                  <c:v>325.44200000000001</c:v>
                </c:pt>
                <c:pt idx="12733">
                  <c:v>325.44900000000001</c:v>
                </c:pt>
                <c:pt idx="12734">
                  <c:v>325.45699999999999</c:v>
                </c:pt>
                <c:pt idx="12735">
                  <c:v>325.464</c:v>
                </c:pt>
                <c:pt idx="12736">
                  <c:v>325.47399999999999</c:v>
                </c:pt>
                <c:pt idx="12737">
                  <c:v>325.48599999999999</c:v>
                </c:pt>
                <c:pt idx="12738">
                  <c:v>325.50599999999997</c:v>
                </c:pt>
                <c:pt idx="12739">
                  <c:v>325.52600000000001</c:v>
                </c:pt>
                <c:pt idx="12740">
                  <c:v>325.54500000000002</c:v>
                </c:pt>
                <c:pt idx="12741">
                  <c:v>325.56299999999999</c:v>
                </c:pt>
                <c:pt idx="12742">
                  <c:v>325.58199999999999</c:v>
                </c:pt>
                <c:pt idx="12743">
                  <c:v>325.60000000000002</c:v>
                </c:pt>
                <c:pt idx="12744">
                  <c:v>325.61500000000001</c:v>
                </c:pt>
                <c:pt idx="12745">
                  <c:v>325.63</c:v>
                </c:pt>
                <c:pt idx="12746">
                  <c:v>325.64699999999999</c:v>
                </c:pt>
                <c:pt idx="12747">
                  <c:v>325.66500000000002</c:v>
                </c:pt>
                <c:pt idx="12748">
                  <c:v>325.68400000000003</c:v>
                </c:pt>
                <c:pt idx="12749">
                  <c:v>325.70299999999997</c:v>
                </c:pt>
                <c:pt idx="12750">
                  <c:v>325.72300000000001</c:v>
                </c:pt>
                <c:pt idx="12751">
                  <c:v>325.74400000000003</c:v>
                </c:pt>
                <c:pt idx="12752">
                  <c:v>325.76499999999999</c:v>
                </c:pt>
                <c:pt idx="12753">
                  <c:v>325.78500000000003</c:v>
                </c:pt>
                <c:pt idx="12754">
                  <c:v>325.80399999999997</c:v>
                </c:pt>
                <c:pt idx="12755">
                  <c:v>325.82400000000001</c:v>
                </c:pt>
                <c:pt idx="12756">
                  <c:v>325.84500000000003</c:v>
                </c:pt>
                <c:pt idx="12757">
                  <c:v>325.87</c:v>
                </c:pt>
                <c:pt idx="12758">
                  <c:v>325.916</c:v>
                </c:pt>
                <c:pt idx="12759">
                  <c:v>325.98599999999999</c:v>
                </c:pt>
                <c:pt idx="12760">
                  <c:v>326.05399999999997</c:v>
                </c:pt>
                <c:pt idx="12761">
                  <c:v>326.12</c:v>
                </c:pt>
                <c:pt idx="12762">
                  <c:v>326.14400000000001</c:v>
                </c:pt>
                <c:pt idx="12763">
                  <c:v>326.16699999999997</c:v>
                </c:pt>
                <c:pt idx="12764">
                  <c:v>326.18099999999998</c:v>
                </c:pt>
                <c:pt idx="12765">
                  <c:v>326.19900000000001</c:v>
                </c:pt>
                <c:pt idx="12766">
                  <c:v>326.22000000000003</c:v>
                </c:pt>
                <c:pt idx="12767">
                  <c:v>326.238</c:v>
                </c:pt>
                <c:pt idx="12768">
                  <c:v>326.25900000000001</c:v>
                </c:pt>
                <c:pt idx="12769">
                  <c:v>326.27999999999997</c:v>
                </c:pt>
                <c:pt idx="12770">
                  <c:v>326.30099999999999</c:v>
                </c:pt>
                <c:pt idx="12771">
                  <c:v>326.32100000000003</c:v>
                </c:pt>
                <c:pt idx="12772">
                  <c:v>326.33999999999997</c:v>
                </c:pt>
                <c:pt idx="12773">
                  <c:v>326.35899999999998</c:v>
                </c:pt>
                <c:pt idx="12774">
                  <c:v>326.37799999999999</c:v>
                </c:pt>
                <c:pt idx="12775">
                  <c:v>326.40899999999999</c:v>
                </c:pt>
                <c:pt idx="12776">
                  <c:v>326.46699999999998</c:v>
                </c:pt>
                <c:pt idx="12777">
                  <c:v>326.51</c:v>
                </c:pt>
                <c:pt idx="12778">
                  <c:v>326.52600000000001</c:v>
                </c:pt>
                <c:pt idx="12779">
                  <c:v>326.53500000000003</c:v>
                </c:pt>
                <c:pt idx="12780">
                  <c:v>326.54300000000001</c:v>
                </c:pt>
                <c:pt idx="12781">
                  <c:v>326.55599999999998</c:v>
                </c:pt>
                <c:pt idx="12782">
                  <c:v>326.57299999999998</c:v>
                </c:pt>
                <c:pt idx="12783">
                  <c:v>326.58999999999997</c:v>
                </c:pt>
                <c:pt idx="12784">
                  <c:v>326.60899999999998</c:v>
                </c:pt>
                <c:pt idx="12785">
                  <c:v>326.62900000000002</c:v>
                </c:pt>
                <c:pt idx="12786">
                  <c:v>326.64699999999999</c:v>
                </c:pt>
                <c:pt idx="12787">
                  <c:v>326.66699999999997</c:v>
                </c:pt>
                <c:pt idx="12788">
                  <c:v>326.68599999999998</c:v>
                </c:pt>
                <c:pt idx="12789">
                  <c:v>326.70699999999999</c:v>
                </c:pt>
                <c:pt idx="12790">
                  <c:v>326.73500000000001</c:v>
                </c:pt>
                <c:pt idx="12791">
                  <c:v>326.79399999999998</c:v>
                </c:pt>
                <c:pt idx="12792">
                  <c:v>326.86599999999999</c:v>
                </c:pt>
                <c:pt idx="12793">
                  <c:v>326.93599999999998</c:v>
                </c:pt>
                <c:pt idx="12794">
                  <c:v>326.97800000000001</c:v>
                </c:pt>
                <c:pt idx="12795">
                  <c:v>326.97899999999998</c:v>
                </c:pt>
                <c:pt idx="12796">
                  <c:v>326.99099999999999</c:v>
                </c:pt>
                <c:pt idx="12797">
                  <c:v>327.00299999999999</c:v>
                </c:pt>
                <c:pt idx="12798">
                  <c:v>327.02100000000002</c:v>
                </c:pt>
                <c:pt idx="12799">
                  <c:v>327.04199999999997</c:v>
                </c:pt>
                <c:pt idx="12800">
                  <c:v>327.06400000000002</c:v>
                </c:pt>
                <c:pt idx="12801">
                  <c:v>327.08300000000003</c:v>
                </c:pt>
                <c:pt idx="12802">
                  <c:v>327.10199999999998</c:v>
                </c:pt>
                <c:pt idx="12803">
                  <c:v>327.12099999999998</c:v>
                </c:pt>
                <c:pt idx="12804">
                  <c:v>327.14100000000002</c:v>
                </c:pt>
                <c:pt idx="12805">
                  <c:v>327.17500000000001</c:v>
                </c:pt>
                <c:pt idx="12806">
                  <c:v>327.23599999999999</c:v>
                </c:pt>
                <c:pt idx="12807">
                  <c:v>327.28699999999998</c:v>
                </c:pt>
                <c:pt idx="12808">
                  <c:v>327.31200000000001</c:v>
                </c:pt>
                <c:pt idx="12809">
                  <c:v>327.32799999999997</c:v>
                </c:pt>
                <c:pt idx="12810">
                  <c:v>327.34500000000003</c:v>
                </c:pt>
                <c:pt idx="12811">
                  <c:v>327.363</c:v>
                </c:pt>
                <c:pt idx="12812">
                  <c:v>327.38299999999998</c:v>
                </c:pt>
                <c:pt idx="12813">
                  <c:v>327.404</c:v>
                </c:pt>
                <c:pt idx="12814">
                  <c:v>327.42500000000001</c:v>
                </c:pt>
                <c:pt idx="12815">
                  <c:v>327.44499999999999</c:v>
                </c:pt>
                <c:pt idx="12816">
                  <c:v>327.464</c:v>
                </c:pt>
                <c:pt idx="12817">
                  <c:v>327.48399999999998</c:v>
                </c:pt>
                <c:pt idx="12818">
                  <c:v>327.50400000000002</c:v>
                </c:pt>
                <c:pt idx="12819">
                  <c:v>327.524</c:v>
                </c:pt>
                <c:pt idx="12820">
                  <c:v>327.55200000000002</c:v>
                </c:pt>
                <c:pt idx="12821">
                  <c:v>327.60300000000001</c:v>
                </c:pt>
                <c:pt idx="12822">
                  <c:v>327.65899999999999</c:v>
                </c:pt>
                <c:pt idx="12823">
                  <c:v>327.69600000000003</c:v>
                </c:pt>
                <c:pt idx="12824">
                  <c:v>327.71300000000002</c:v>
                </c:pt>
                <c:pt idx="12825">
                  <c:v>327.72500000000002</c:v>
                </c:pt>
                <c:pt idx="12826">
                  <c:v>327.73899999999998</c:v>
                </c:pt>
                <c:pt idx="12827">
                  <c:v>327.75599999999997</c:v>
                </c:pt>
                <c:pt idx="12828">
                  <c:v>327.77600000000001</c:v>
                </c:pt>
                <c:pt idx="12829">
                  <c:v>327.798</c:v>
                </c:pt>
                <c:pt idx="12830">
                  <c:v>327.82</c:v>
                </c:pt>
                <c:pt idx="12831">
                  <c:v>327.84</c:v>
                </c:pt>
                <c:pt idx="12832">
                  <c:v>327.86099999999999</c:v>
                </c:pt>
                <c:pt idx="12833">
                  <c:v>327.88</c:v>
                </c:pt>
                <c:pt idx="12834">
                  <c:v>327.90199999999999</c:v>
                </c:pt>
                <c:pt idx="12835">
                  <c:v>327.93799999999999</c:v>
                </c:pt>
                <c:pt idx="12836">
                  <c:v>328.00299999999999</c:v>
                </c:pt>
                <c:pt idx="12837">
                  <c:v>328.09100000000001</c:v>
                </c:pt>
                <c:pt idx="12838">
                  <c:v>328.18400000000003</c:v>
                </c:pt>
                <c:pt idx="12839">
                  <c:v>328.27300000000002</c:v>
                </c:pt>
                <c:pt idx="12840">
                  <c:v>328.358</c:v>
                </c:pt>
                <c:pt idx="12841">
                  <c:v>328.435</c:v>
                </c:pt>
                <c:pt idx="12842">
                  <c:v>328.47399999999999</c:v>
                </c:pt>
                <c:pt idx="12843">
                  <c:v>328.48700000000002</c:v>
                </c:pt>
                <c:pt idx="12844">
                  <c:v>328.512</c:v>
                </c:pt>
                <c:pt idx="12845">
                  <c:v>328.56299999999999</c:v>
                </c:pt>
                <c:pt idx="12846">
                  <c:v>328.63299999999998</c:v>
                </c:pt>
                <c:pt idx="12847">
                  <c:v>328.697</c:v>
                </c:pt>
                <c:pt idx="12848">
                  <c:v>328.75200000000001</c:v>
                </c:pt>
                <c:pt idx="12849">
                  <c:v>328.78199999999998</c:v>
                </c:pt>
                <c:pt idx="12850">
                  <c:v>328.79500000000002</c:v>
                </c:pt>
                <c:pt idx="12851">
                  <c:v>328.80700000000002</c:v>
                </c:pt>
                <c:pt idx="12852">
                  <c:v>328.82</c:v>
                </c:pt>
                <c:pt idx="12853">
                  <c:v>328.83499999999998</c:v>
                </c:pt>
                <c:pt idx="12854">
                  <c:v>328.85300000000001</c:v>
                </c:pt>
                <c:pt idx="12855">
                  <c:v>328.87299999999999</c:v>
                </c:pt>
                <c:pt idx="12856">
                  <c:v>328.89400000000001</c:v>
                </c:pt>
                <c:pt idx="12857">
                  <c:v>328.91300000000001</c:v>
                </c:pt>
                <c:pt idx="12858">
                  <c:v>328.93299999999999</c:v>
                </c:pt>
                <c:pt idx="12859">
                  <c:v>328.952</c:v>
                </c:pt>
                <c:pt idx="12860">
                  <c:v>328.97300000000001</c:v>
                </c:pt>
                <c:pt idx="12861">
                  <c:v>328.99900000000002</c:v>
                </c:pt>
                <c:pt idx="12862">
                  <c:v>329.053</c:v>
                </c:pt>
                <c:pt idx="12863">
                  <c:v>329.09899999999999</c:v>
                </c:pt>
                <c:pt idx="12864">
                  <c:v>329.108</c:v>
                </c:pt>
                <c:pt idx="12865">
                  <c:v>329.11799999999999</c:v>
                </c:pt>
                <c:pt idx="12866">
                  <c:v>329.13299999999998</c:v>
                </c:pt>
                <c:pt idx="12867">
                  <c:v>329.149</c:v>
                </c:pt>
                <c:pt idx="12868">
                  <c:v>329.166</c:v>
                </c:pt>
                <c:pt idx="12869">
                  <c:v>329.185</c:v>
                </c:pt>
                <c:pt idx="12870">
                  <c:v>329.20600000000002</c:v>
                </c:pt>
                <c:pt idx="12871">
                  <c:v>329.226</c:v>
                </c:pt>
                <c:pt idx="12872">
                  <c:v>329.24400000000003</c:v>
                </c:pt>
                <c:pt idx="12873">
                  <c:v>329.26299999999998</c:v>
                </c:pt>
                <c:pt idx="12874">
                  <c:v>329.28300000000002</c:v>
                </c:pt>
                <c:pt idx="12875">
                  <c:v>329.30799999999999</c:v>
                </c:pt>
                <c:pt idx="12876">
                  <c:v>329.36099999999999</c:v>
                </c:pt>
                <c:pt idx="12877">
                  <c:v>329.41500000000002</c:v>
                </c:pt>
                <c:pt idx="12878">
                  <c:v>329.428</c:v>
                </c:pt>
                <c:pt idx="12879">
                  <c:v>329.43200000000002</c:v>
                </c:pt>
                <c:pt idx="12880">
                  <c:v>329.44099999999997</c:v>
                </c:pt>
                <c:pt idx="12881">
                  <c:v>329.45100000000002</c:v>
                </c:pt>
                <c:pt idx="12882">
                  <c:v>329.46699999999998</c:v>
                </c:pt>
                <c:pt idx="12883">
                  <c:v>329.483</c:v>
                </c:pt>
                <c:pt idx="12884">
                  <c:v>329.50200000000001</c:v>
                </c:pt>
                <c:pt idx="12885">
                  <c:v>329.52300000000002</c:v>
                </c:pt>
                <c:pt idx="12886">
                  <c:v>329.54500000000002</c:v>
                </c:pt>
                <c:pt idx="12887">
                  <c:v>329.56400000000002</c:v>
                </c:pt>
                <c:pt idx="12888">
                  <c:v>329.58199999999999</c:v>
                </c:pt>
                <c:pt idx="12889">
                  <c:v>329.601</c:v>
                </c:pt>
                <c:pt idx="12890">
                  <c:v>329.62099999999998</c:v>
                </c:pt>
                <c:pt idx="12891">
                  <c:v>329.649</c:v>
                </c:pt>
                <c:pt idx="12892">
                  <c:v>329.678</c:v>
                </c:pt>
                <c:pt idx="12893">
                  <c:v>329.69900000000001</c:v>
                </c:pt>
                <c:pt idx="12894">
                  <c:v>329.714</c:v>
                </c:pt>
                <c:pt idx="12895">
                  <c:v>329.72699999999998</c:v>
                </c:pt>
                <c:pt idx="12896">
                  <c:v>329.74200000000002</c:v>
                </c:pt>
                <c:pt idx="12897">
                  <c:v>329.76</c:v>
                </c:pt>
                <c:pt idx="12898">
                  <c:v>329.78</c:v>
                </c:pt>
                <c:pt idx="12899">
                  <c:v>329.80099999999999</c:v>
                </c:pt>
                <c:pt idx="12900">
                  <c:v>329.822</c:v>
                </c:pt>
                <c:pt idx="12901">
                  <c:v>329.84199999999998</c:v>
                </c:pt>
                <c:pt idx="12902">
                  <c:v>329.863</c:v>
                </c:pt>
                <c:pt idx="12903">
                  <c:v>329.88299999999998</c:v>
                </c:pt>
                <c:pt idx="12904">
                  <c:v>329.90499999999997</c:v>
                </c:pt>
                <c:pt idx="12905">
                  <c:v>329.94200000000001</c:v>
                </c:pt>
                <c:pt idx="12906">
                  <c:v>330.01100000000002</c:v>
                </c:pt>
                <c:pt idx="12907">
                  <c:v>330.08699999999999</c:v>
                </c:pt>
                <c:pt idx="12908">
                  <c:v>330.12400000000002</c:v>
                </c:pt>
                <c:pt idx="12909">
                  <c:v>330.14600000000002</c:v>
                </c:pt>
                <c:pt idx="12910">
                  <c:v>330.15899999999999</c:v>
                </c:pt>
                <c:pt idx="12911">
                  <c:v>330.17500000000001</c:v>
                </c:pt>
                <c:pt idx="12912">
                  <c:v>330.18799999999999</c:v>
                </c:pt>
                <c:pt idx="12913">
                  <c:v>330.20499999999998</c:v>
                </c:pt>
                <c:pt idx="12914">
                  <c:v>330.226</c:v>
                </c:pt>
                <c:pt idx="12915">
                  <c:v>330.24900000000002</c:v>
                </c:pt>
                <c:pt idx="12916">
                  <c:v>330.27100000000002</c:v>
                </c:pt>
                <c:pt idx="12917">
                  <c:v>330.291</c:v>
                </c:pt>
                <c:pt idx="12918">
                  <c:v>330.31299999999999</c:v>
                </c:pt>
                <c:pt idx="12919">
                  <c:v>330.33699999999999</c:v>
                </c:pt>
                <c:pt idx="12920">
                  <c:v>330.38299999999998</c:v>
                </c:pt>
                <c:pt idx="12921">
                  <c:v>330.46199999999999</c:v>
                </c:pt>
                <c:pt idx="12922">
                  <c:v>330.56</c:v>
                </c:pt>
                <c:pt idx="12923">
                  <c:v>330.62599999999998</c:v>
                </c:pt>
                <c:pt idx="12924">
                  <c:v>330.65499999999997</c:v>
                </c:pt>
                <c:pt idx="12925">
                  <c:v>330.673</c:v>
                </c:pt>
                <c:pt idx="12926">
                  <c:v>330.68900000000002</c:v>
                </c:pt>
                <c:pt idx="12927">
                  <c:v>330.71600000000001</c:v>
                </c:pt>
                <c:pt idx="12928">
                  <c:v>330.76299999999998</c:v>
                </c:pt>
                <c:pt idx="12929">
                  <c:v>330.82799999999997</c:v>
                </c:pt>
                <c:pt idx="12930">
                  <c:v>330.91</c:v>
                </c:pt>
                <c:pt idx="12931">
                  <c:v>330.96699999999998</c:v>
                </c:pt>
                <c:pt idx="12932">
                  <c:v>330.96800000000002</c:v>
                </c:pt>
                <c:pt idx="12933">
                  <c:v>330.97399999999999</c:v>
                </c:pt>
                <c:pt idx="12934">
                  <c:v>330.988</c:v>
                </c:pt>
                <c:pt idx="12935">
                  <c:v>331.00799999999998</c:v>
                </c:pt>
                <c:pt idx="12936">
                  <c:v>331.01900000000001</c:v>
                </c:pt>
                <c:pt idx="12937">
                  <c:v>331.03</c:v>
                </c:pt>
                <c:pt idx="12938">
                  <c:v>331.041</c:v>
                </c:pt>
                <c:pt idx="12939">
                  <c:v>331.05399999999997</c:v>
                </c:pt>
                <c:pt idx="12940">
                  <c:v>331.072</c:v>
                </c:pt>
                <c:pt idx="12941">
                  <c:v>331.09199999999998</c:v>
                </c:pt>
                <c:pt idx="12942">
                  <c:v>331.11399999999998</c:v>
                </c:pt>
                <c:pt idx="12943">
                  <c:v>331.13400000000001</c:v>
                </c:pt>
                <c:pt idx="12944">
                  <c:v>331.15300000000002</c:v>
                </c:pt>
                <c:pt idx="12945">
                  <c:v>331.17200000000003</c:v>
                </c:pt>
                <c:pt idx="12946">
                  <c:v>331.19099999999997</c:v>
                </c:pt>
                <c:pt idx="12947">
                  <c:v>331.21600000000001</c:v>
                </c:pt>
                <c:pt idx="12948">
                  <c:v>331.26600000000002</c:v>
                </c:pt>
                <c:pt idx="12949">
                  <c:v>331.34100000000001</c:v>
                </c:pt>
                <c:pt idx="12950">
                  <c:v>331.41500000000002</c:v>
                </c:pt>
                <c:pt idx="12951">
                  <c:v>331.48599999999999</c:v>
                </c:pt>
                <c:pt idx="12952">
                  <c:v>331.55799999999999</c:v>
                </c:pt>
                <c:pt idx="12953">
                  <c:v>331.61500000000001</c:v>
                </c:pt>
                <c:pt idx="12954">
                  <c:v>331.63799999999998</c:v>
                </c:pt>
                <c:pt idx="12955">
                  <c:v>331.64800000000002</c:v>
                </c:pt>
                <c:pt idx="12956">
                  <c:v>331.66300000000001</c:v>
                </c:pt>
                <c:pt idx="12957">
                  <c:v>331.68400000000003</c:v>
                </c:pt>
                <c:pt idx="12958">
                  <c:v>331.709</c:v>
                </c:pt>
                <c:pt idx="12959">
                  <c:v>331.733</c:v>
                </c:pt>
                <c:pt idx="12960">
                  <c:v>331.75299999999999</c:v>
                </c:pt>
                <c:pt idx="12961">
                  <c:v>331.767</c:v>
                </c:pt>
                <c:pt idx="12962">
                  <c:v>331.77800000000002</c:v>
                </c:pt>
                <c:pt idx="12963">
                  <c:v>331.78800000000001</c:v>
                </c:pt>
                <c:pt idx="12964">
                  <c:v>331.8</c:v>
                </c:pt>
                <c:pt idx="12965">
                  <c:v>331.81299999999999</c:v>
                </c:pt>
                <c:pt idx="12966">
                  <c:v>331.82799999999997</c:v>
                </c:pt>
                <c:pt idx="12967">
                  <c:v>331.84399999999999</c:v>
                </c:pt>
                <c:pt idx="12968">
                  <c:v>331.86099999999999</c:v>
                </c:pt>
                <c:pt idx="12969">
                  <c:v>331.87799999999999</c:v>
                </c:pt>
                <c:pt idx="12970">
                  <c:v>331.90699999999998</c:v>
                </c:pt>
                <c:pt idx="12971">
                  <c:v>331.92599999999999</c:v>
                </c:pt>
                <c:pt idx="12972">
                  <c:v>331.93900000000002</c:v>
                </c:pt>
                <c:pt idx="12973">
                  <c:v>331.96300000000002</c:v>
                </c:pt>
                <c:pt idx="12974">
                  <c:v>331.98500000000001</c:v>
                </c:pt>
                <c:pt idx="12975">
                  <c:v>332.00799999999998</c:v>
                </c:pt>
                <c:pt idx="12976">
                  <c:v>332.048</c:v>
                </c:pt>
                <c:pt idx="12977">
                  <c:v>332.06599999999997</c:v>
                </c:pt>
                <c:pt idx="12978">
                  <c:v>332.07299999999998</c:v>
                </c:pt>
                <c:pt idx="12979">
                  <c:v>332.08199999999999</c:v>
                </c:pt>
                <c:pt idx="12980">
                  <c:v>332.101</c:v>
                </c:pt>
                <c:pt idx="12981">
                  <c:v>332.12700000000001</c:v>
                </c:pt>
                <c:pt idx="12982">
                  <c:v>332.17</c:v>
                </c:pt>
                <c:pt idx="12983">
                  <c:v>332.24099999999999</c:v>
                </c:pt>
                <c:pt idx="12984">
                  <c:v>332.31</c:v>
                </c:pt>
                <c:pt idx="12985">
                  <c:v>332.37</c:v>
                </c:pt>
                <c:pt idx="12986">
                  <c:v>332.42500000000001</c:v>
                </c:pt>
                <c:pt idx="12987">
                  <c:v>332.47899999999998</c:v>
                </c:pt>
                <c:pt idx="12988">
                  <c:v>332.52199999999999</c:v>
                </c:pt>
                <c:pt idx="12989">
                  <c:v>332.53800000000001</c:v>
                </c:pt>
                <c:pt idx="12990">
                  <c:v>332.53800000000001</c:v>
                </c:pt>
                <c:pt idx="12991">
                  <c:v>332.54199999999997</c:v>
                </c:pt>
                <c:pt idx="12992">
                  <c:v>332.55399999999997</c:v>
                </c:pt>
                <c:pt idx="12993">
                  <c:v>332.56799999999998</c:v>
                </c:pt>
                <c:pt idx="12994">
                  <c:v>332.58300000000003</c:v>
                </c:pt>
                <c:pt idx="12995">
                  <c:v>332.59800000000001</c:v>
                </c:pt>
                <c:pt idx="12996">
                  <c:v>332.61399999999998</c:v>
                </c:pt>
                <c:pt idx="12997">
                  <c:v>332.63400000000001</c:v>
                </c:pt>
                <c:pt idx="12998">
                  <c:v>332.65499999999997</c:v>
                </c:pt>
                <c:pt idx="12999">
                  <c:v>332.673</c:v>
                </c:pt>
                <c:pt idx="13000">
                  <c:v>332.69200000000001</c:v>
                </c:pt>
                <c:pt idx="13001">
                  <c:v>332.71100000000001</c:v>
                </c:pt>
                <c:pt idx="13002">
                  <c:v>332.72899999999998</c:v>
                </c:pt>
                <c:pt idx="13003">
                  <c:v>332.75200000000001</c:v>
                </c:pt>
                <c:pt idx="13004">
                  <c:v>332.80099999999999</c:v>
                </c:pt>
                <c:pt idx="13005">
                  <c:v>332.87099999999998</c:v>
                </c:pt>
                <c:pt idx="13006">
                  <c:v>332.94499999999999</c:v>
                </c:pt>
                <c:pt idx="13007">
                  <c:v>333.017</c:v>
                </c:pt>
                <c:pt idx="13008">
                  <c:v>333.08499999999998</c:v>
                </c:pt>
                <c:pt idx="13009">
                  <c:v>333.13099999999997</c:v>
                </c:pt>
                <c:pt idx="13010">
                  <c:v>333.14800000000002</c:v>
                </c:pt>
                <c:pt idx="13011">
                  <c:v>333.15800000000002</c:v>
                </c:pt>
                <c:pt idx="13012">
                  <c:v>333.16899999999998</c:v>
                </c:pt>
                <c:pt idx="13013">
                  <c:v>333.18200000000002</c:v>
                </c:pt>
                <c:pt idx="13014">
                  <c:v>333.19799999999998</c:v>
                </c:pt>
                <c:pt idx="13015">
                  <c:v>333.21600000000001</c:v>
                </c:pt>
                <c:pt idx="13016">
                  <c:v>333.23599999999999</c:v>
                </c:pt>
                <c:pt idx="13017">
                  <c:v>333.25400000000002</c:v>
                </c:pt>
                <c:pt idx="13018">
                  <c:v>333.27199999999999</c:v>
                </c:pt>
                <c:pt idx="13019">
                  <c:v>333.28899999999999</c:v>
                </c:pt>
                <c:pt idx="13020">
                  <c:v>333.30900000000003</c:v>
                </c:pt>
                <c:pt idx="13021">
                  <c:v>333.34399999999999</c:v>
                </c:pt>
                <c:pt idx="13022">
                  <c:v>333.41199999999998</c:v>
                </c:pt>
                <c:pt idx="13023">
                  <c:v>333.48899999999998</c:v>
                </c:pt>
                <c:pt idx="13024">
                  <c:v>333.553</c:v>
                </c:pt>
                <c:pt idx="13025">
                  <c:v>333.59199999999998</c:v>
                </c:pt>
                <c:pt idx="13026">
                  <c:v>333.61200000000002</c:v>
                </c:pt>
                <c:pt idx="13027">
                  <c:v>333.62400000000002</c:v>
                </c:pt>
                <c:pt idx="13028">
                  <c:v>333.64</c:v>
                </c:pt>
                <c:pt idx="13029">
                  <c:v>333.67399999999998</c:v>
                </c:pt>
                <c:pt idx="13030">
                  <c:v>333.71600000000001</c:v>
                </c:pt>
                <c:pt idx="13031">
                  <c:v>333.77300000000002</c:v>
                </c:pt>
                <c:pt idx="13032">
                  <c:v>333.84199999999998</c:v>
                </c:pt>
                <c:pt idx="13033">
                  <c:v>333.91899999999998</c:v>
                </c:pt>
                <c:pt idx="13034">
                  <c:v>333.99</c:v>
                </c:pt>
                <c:pt idx="13035">
                  <c:v>334.05599999999998</c:v>
                </c:pt>
                <c:pt idx="13036">
                  <c:v>334.08100000000002</c:v>
                </c:pt>
                <c:pt idx="13037">
                  <c:v>334.084</c:v>
                </c:pt>
                <c:pt idx="13038">
                  <c:v>334.09199999999998</c:v>
                </c:pt>
                <c:pt idx="13039">
                  <c:v>334.10199999999998</c:v>
                </c:pt>
                <c:pt idx="13040">
                  <c:v>334.11399999999998</c:v>
                </c:pt>
                <c:pt idx="13041">
                  <c:v>334.12900000000002</c:v>
                </c:pt>
                <c:pt idx="13042">
                  <c:v>334.14400000000001</c:v>
                </c:pt>
                <c:pt idx="13043">
                  <c:v>334.16199999999998</c:v>
                </c:pt>
                <c:pt idx="13044">
                  <c:v>334.18200000000002</c:v>
                </c:pt>
                <c:pt idx="13045">
                  <c:v>334.20100000000002</c:v>
                </c:pt>
                <c:pt idx="13046">
                  <c:v>334.21899999999999</c:v>
                </c:pt>
                <c:pt idx="13047">
                  <c:v>334.23700000000002</c:v>
                </c:pt>
                <c:pt idx="13048">
                  <c:v>334.255</c:v>
                </c:pt>
                <c:pt idx="13049">
                  <c:v>334.274</c:v>
                </c:pt>
                <c:pt idx="13050">
                  <c:v>334.29399999999998</c:v>
                </c:pt>
                <c:pt idx="13051">
                  <c:v>334.31799999999998</c:v>
                </c:pt>
                <c:pt idx="13052">
                  <c:v>334.37299999999999</c:v>
                </c:pt>
                <c:pt idx="13053">
                  <c:v>334.45800000000003</c:v>
                </c:pt>
                <c:pt idx="13054">
                  <c:v>334.54199999999997</c:v>
                </c:pt>
                <c:pt idx="13055">
                  <c:v>334.59500000000003</c:v>
                </c:pt>
                <c:pt idx="13056">
                  <c:v>334.61799999999999</c:v>
                </c:pt>
                <c:pt idx="13057">
                  <c:v>334.63200000000001</c:v>
                </c:pt>
                <c:pt idx="13058">
                  <c:v>334.64499999999998</c:v>
                </c:pt>
                <c:pt idx="13059">
                  <c:v>334.661</c:v>
                </c:pt>
                <c:pt idx="13060">
                  <c:v>334.68</c:v>
                </c:pt>
                <c:pt idx="13061">
                  <c:v>334.70100000000002</c:v>
                </c:pt>
                <c:pt idx="13062">
                  <c:v>334.72199999999998</c:v>
                </c:pt>
                <c:pt idx="13063">
                  <c:v>334.74200000000002</c:v>
                </c:pt>
                <c:pt idx="13064">
                  <c:v>334.76100000000002</c:v>
                </c:pt>
                <c:pt idx="13065">
                  <c:v>334.779</c:v>
                </c:pt>
                <c:pt idx="13066">
                  <c:v>334.798</c:v>
                </c:pt>
                <c:pt idx="13067">
                  <c:v>334.834</c:v>
                </c:pt>
                <c:pt idx="13068">
                  <c:v>334.90100000000001</c:v>
                </c:pt>
                <c:pt idx="13069">
                  <c:v>334.97800000000001</c:v>
                </c:pt>
                <c:pt idx="13070">
                  <c:v>335.05099999999999</c:v>
                </c:pt>
                <c:pt idx="13071">
                  <c:v>335.096</c:v>
                </c:pt>
                <c:pt idx="13072">
                  <c:v>335.11399999999998</c:v>
                </c:pt>
                <c:pt idx="13073">
                  <c:v>335.12400000000002</c:v>
                </c:pt>
                <c:pt idx="13074">
                  <c:v>335.13600000000002</c:v>
                </c:pt>
                <c:pt idx="13075">
                  <c:v>335.15100000000001</c:v>
                </c:pt>
                <c:pt idx="13076">
                  <c:v>335.17</c:v>
                </c:pt>
                <c:pt idx="13077">
                  <c:v>335.19</c:v>
                </c:pt>
                <c:pt idx="13078">
                  <c:v>335.209</c:v>
                </c:pt>
                <c:pt idx="13079">
                  <c:v>335.22800000000001</c:v>
                </c:pt>
                <c:pt idx="13080">
                  <c:v>335.24700000000001</c:v>
                </c:pt>
                <c:pt idx="13081">
                  <c:v>335.27</c:v>
                </c:pt>
                <c:pt idx="13082">
                  <c:v>335.30799999999999</c:v>
                </c:pt>
                <c:pt idx="13083">
                  <c:v>335.37700000000001</c:v>
                </c:pt>
                <c:pt idx="13084">
                  <c:v>335.46</c:v>
                </c:pt>
                <c:pt idx="13085">
                  <c:v>335.54399999999998</c:v>
                </c:pt>
                <c:pt idx="13086">
                  <c:v>335.62900000000002</c:v>
                </c:pt>
                <c:pt idx="13087">
                  <c:v>335.71499999999997</c:v>
                </c:pt>
                <c:pt idx="13088">
                  <c:v>335.803</c:v>
                </c:pt>
                <c:pt idx="13089">
                  <c:v>335.87700000000001</c:v>
                </c:pt>
                <c:pt idx="13090">
                  <c:v>335.95100000000002</c:v>
                </c:pt>
                <c:pt idx="13091">
                  <c:v>336.02199999999999</c:v>
                </c:pt>
                <c:pt idx="13092">
                  <c:v>336.089</c:v>
                </c:pt>
                <c:pt idx="13093">
                  <c:v>336.15899999999999</c:v>
                </c:pt>
                <c:pt idx="13094">
                  <c:v>336.23399999999998</c:v>
                </c:pt>
                <c:pt idx="13095">
                  <c:v>336.25200000000001</c:v>
                </c:pt>
                <c:pt idx="13096">
                  <c:v>336.25299999999999</c:v>
                </c:pt>
                <c:pt idx="13097">
                  <c:v>336.25299999999999</c:v>
                </c:pt>
                <c:pt idx="13098">
                  <c:v>336.26799999999997</c:v>
                </c:pt>
                <c:pt idx="13099">
                  <c:v>336.28399999999999</c:v>
                </c:pt>
                <c:pt idx="13100">
                  <c:v>336.29899999999998</c:v>
                </c:pt>
                <c:pt idx="13101">
                  <c:v>336.31400000000002</c:v>
                </c:pt>
                <c:pt idx="13102">
                  <c:v>336.32900000000001</c:v>
                </c:pt>
                <c:pt idx="13103">
                  <c:v>336.34399999999999</c:v>
                </c:pt>
                <c:pt idx="13104">
                  <c:v>336.36</c:v>
                </c:pt>
                <c:pt idx="13105">
                  <c:v>336.37599999999998</c:v>
                </c:pt>
                <c:pt idx="13106">
                  <c:v>336.39400000000001</c:v>
                </c:pt>
                <c:pt idx="13107">
                  <c:v>336.41399999999999</c:v>
                </c:pt>
                <c:pt idx="13108">
                  <c:v>336.435</c:v>
                </c:pt>
                <c:pt idx="13109">
                  <c:v>336.45499999999998</c:v>
                </c:pt>
                <c:pt idx="13110">
                  <c:v>336.47300000000001</c:v>
                </c:pt>
                <c:pt idx="13111">
                  <c:v>336.49099999999999</c:v>
                </c:pt>
                <c:pt idx="13112">
                  <c:v>336.51100000000002</c:v>
                </c:pt>
                <c:pt idx="13113">
                  <c:v>336.529</c:v>
                </c:pt>
                <c:pt idx="13114">
                  <c:v>336.548</c:v>
                </c:pt>
                <c:pt idx="13115">
                  <c:v>336.56599999999997</c:v>
                </c:pt>
                <c:pt idx="13116">
                  <c:v>336.58699999999999</c:v>
                </c:pt>
                <c:pt idx="13117">
                  <c:v>336.61200000000002</c:v>
                </c:pt>
                <c:pt idx="13118">
                  <c:v>336.64100000000002</c:v>
                </c:pt>
                <c:pt idx="13119">
                  <c:v>336.69600000000003</c:v>
                </c:pt>
                <c:pt idx="13120">
                  <c:v>336.71600000000001</c:v>
                </c:pt>
                <c:pt idx="13121">
                  <c:v>336.77600000000001</c:v>
                </c:pt>
                <c:pt idx="13122">
                  <c:v>336.81599999999997</c:v>
                </c:pt>
                <c:pt idx="13123">
                  <c:v>336.84100000000001</c:v>
                </c:pt>
                <c:pt idx="13124">
                  <c:v>336.85599999999999</c:v>
                </c:pt>
                <c:pt idx="13125">
                  <c:v>336.87299999999999</c:v>
                </c:pt>
                <c:pt idx="13126">
                  <c:v>336.892</c:v>
                </c:pt>
                <c:pt idx="13127">
                  <c:v>336.91300000000001</c:v>
                </c:pt>
                <c:pt idx="13128">
                  <c:v>336.93299999999999</c:v>
                </c:pt>
                <c:pt idx="13129">
                  <c:v>336.95400000000001</c:v>
                </c:pt>
                <c:pt idx="13130">
                  <c:v>336.97300000000001</c:v>
                </c:pt>
                <c:pt idx="13131">
                  <c:v>336.99200000000002</c:v>
                </c:pt>
                <c:pt idx="13132">
                  <c:v>337.01</c:v>
                </c:pt>
                <c:pt idx="13133">
                  <c:v>337.03</c:v>
                </c:pt>
                <c:pt idx="13134">
                  <c:v>337.06099999999998</c:v>
                </c:pt>
                <c:pt idx="13135">
                  <c:v>337.11900000000003</c:v>
                </c:pt>
                <c:pt idx="13136">
                  <c:v>337.20100000000002</c:v>
                </c:pt>
                <c:pt idx="13137">
                  <c:v>337.27499999999998</c:v>
                </c:pt>
                <c:pt idx="13138">
                  <c:v>337.34899999999999</c:v>
                </c:pt>
                <c:pt idx="13139">
                  <c:v>337.43400000000003</c:v>
                </c:pt>
                <c:pt idx="13140">
                  <c:v>337.52699999999999</c:v>
                </c:pt>
                <c:pt idx="13141">
                  <c:v>337.60399999999998</c:v>
                </c:pt>
                <c:pt idx="13142">
                  <c:v>337.642</c:v>
                </c:pt>
                <c:pt idx="13143">
                  <c:v>337.64499999999998</c:v>
                </c:pt>
                <c:pt idx="13144">
                  <c:v>337.65899999999999</c:v>
                </c:pt>
                <c:pt idx="13145">
                  <c:v>337.673</c:v>
                </c:pt>
                <c:pt idx="13146">
                  <c:v>337.69099999999997</c:v>
                </c:pt>
                <c:pt idx="13147">
                  <c:v>337.71100000000001</c:v>
                </c:pt>
                <c:pt idx="13148">
                  <c:v>337.73099999999999</c:v>
                </c:pt>
                <c:pt idx="13149">
                  <c:v>337.74900000000002</c:v>
                </c:pt>
                <c:pt idx="13150">
                  <c:v>337.76799999999997</c:v>
                </c:pt>
                <c:pt idx="13151">
                  <c:v>337.78699999999998</c:v>
                </c:pt>
                <c:pt idx="13152">
                  <c:v>337.80500000000001</c:v>
                </c:pt>
                <c:pt idx="13153">
                  <c:v>337.82900000000001</c:v>
                </c:pt>
                <c:pt idx="13154">
                  <c:v>337.87599999999998</c:v>
                </c:pt>
                <c:pt idx="13155">
                  <c:v>337.95499999999998</c:v>
                </c:pt>
                <c:pt idx="13156">
                  <c:v>338.04599999999999</c:v>
                </c:pt>
                <c:pt idx="13157">
                  <c:v>338.13099999999997</c:v>
                </c:pt>
                <c:pt idx="13158">
                  <c:v>338.22</c:v>
                </c:pt>
                <c:pt idx="13159">
                  <c:v>338.315</c:v>
                </c:pt>
                <c:pt idx="13160">
                  <c:v>338.40699999999998</c:v>
                </c:pt>
                <c:pt idx="13161">
                  <c:v>338.48899999999998</c:v>
                </c:pt>
                <c:pt idx="13162">
                  <c:v>338.56599999999997</c:v>
                </c:pt>
                <c:pt idx="13163">
                  <c:v>338.61099999999999</c:v>
                </c:pt>
                <c:pt idx="13164">
                  <c:v>338.62200000000001</c:v>
                </c:pt>
                <c:pt idx="13165">
                  <c:v>338.63099999999997</c:v>
                </c:pt>
                <c:pt idx="13166">
                  <c:v>338.64400000000001</c:v>
                </c:pt>
                <c:pt idx="13167">
                  <c:v>338.65899999999999</c:v>
                </c:pt>
                <c:pt idx="13168">
                  <c:v>338.67700000000002</c:v>
                </c:pt>
                <c:pt idx="13169">
                  <c:v>338.697</c:v>
                </c:pt>
                <c:pt idx="13170">
                  <c:v>338.71800000000002</c:v>
                </c:pt>
                <c:pt idx="13171">
                  <c:v>338.73899999999998</c:v>
                </c:pt>
                <c:pt idx="13172">
                  <c:v>338.76</c:v>
                </c:pt>
                <c:pt idx="13173">
                  <c:v>338.78</c:v>
                </c:pt>
                <c:pt idx="13174">
                  <c:v>338.8</c:v>
                </c:pt>
                <c:pt idx="13175">
                  <c:v>338.82299999999998</c:v>
                </c:pt>
                <c:pt idx="13176">
                  <c:v>338.87</c:v>
                </c:pt>
                <c:pt idx="13177">
                  <c:v>338.95100000000002</c:v>
                </c:pt>
                <c:pt idx="13178">
                  <c:v>339.029</c:v>
                </c:pt>
                <c:pt idx="13179">
                  <c:v>339.10199999999998</c:v>
                </c:pt>
                <c:pt idx="13180">
                  <c:v>339.17</c:v>
                </c:pt>
                <c:pt idx="13181">
                  <c:v>339.18599999999998</c:v>
                </c:pt>
                <c:pt idx="13182">
                  <c:v>339.197</c:v>
                </c:pt>
                <c:pt idx="13183">
                  <c:v>339.20800000000003</c:v>
                </c:pt>
                <c:pt idx="13184">
                  <c:v>339.22199999999998</c:v>
                </c:pt>
                <c:pt idx="13185">
                  <c:v>339.23899999999998</c:v>
                </c:pt>
                <c:pt idx="13186">
                  <c:v>339.26</c:v>
                </c:pt>
                <c:pt idx="13187">
                  <c:v>339.28100000000001</c:v>
                </c:pt>
                <c:pt idx="13188">
                  <c:v>339.30099999999999</c:v>
                </c:pt>
                <c:pt idx="13189">
                  <c:v>339.32100000000003</c:v>
                </c:pt>
                <c:pt idx="13190">
                  <c:v>339.34199999999998</c:v>
                </c:pt>
                <c:pt idx="13191">
                  <c:v>339.36200000000002</c:v>
                </c:pt>
                <c:pt idx="13192">
                  <c:v>339.38200000000001</c:v>
                </c:pt>
                <c:pt idx="13193">
                  <c:v>339.411</c:v>
                </c:pt>
                <c:pt idx="13194">
                  <c:v>339.46300000000002</c:v>
                </c:pt>
                <c:pt idx="13195">
                  <c:v>339.54</c:v>
                </c:pt>
                <c:pt idx="13196">
                  <c:v>339.625</c:v>
                </c:pt>
                <c:pt idx="13197">
                  <c:v>339.70699999999999</c:v>
                </c:pt>
                <c:pt idx="13198">
                  <c:v>339.77499999999998</c:v>
                </c:pt>
                <c:pt idx="13199">
                  <c:v>339.83199999999999</c:v>
                </c:pt>
                <c:pt idx="13200">
                  <c:v>339.875</c:v>
                </c:pt>
                <c:pt idx="13201">
                  <c:v>339.88799999999998</c:v>
                </c:pt>
                <c:pt idx="13202">
                  <c:v>339.90199999999999</c:v>
                </c:pt>
                <c:pt idx="13203">
                  <c:v>339.91500000000002</c:v>
                </c:pt>
                <c:pt idx="13204">
                  <c:v>339.93</c:v>
                </c:pt>
                <c:pt idx="13205">
                  <c:v>339.94799999999998</c:v>
                </c:pt>
                <c:pt idx="13206">
                  <c:v>339.96800000000002</c:v>
                </c:pt>
                <c:pt idx="13207">
                  <c:v>339.98899999999998</c:v>
                </c:pt>
                <c:pt idx="13208">
                  <c:v>340.00799999999998</c:v>
                </c:pt>
                <c:pt idx="13209">
                  <c:v>340.029</c:v>
                </c:pt>
                <c:pt idx="13210">
                  <c:v>340.04899999999998</c:v>
                </c:pt>
                <c:pt idx="13211">
                  <c:v>340.072</c:v>
                </c:pt>
                <c:pt idx="13212">
                  <c:v>340.096</c:v>
                </c:pt>
                <c:pt idx="13213">
                  <c:v>340.11399999999998</c:v>
                </c:pt>
                <c:pt idx="13214">
                  <c:v>340.13299999999998</c:v>
                </c:pt>
                <c:pt idx="13215">
                  <c:v>340.154</c:v>
                </c:pt>
                <c:pt idx="13216">
                  <c:v>340.17599999999999</c:v>
                </c:pt>
                <c:pt idx="13217">
                  <c:v>340.197</c:v>
                </c:pt>
                <c:pt idx="13218">
                  <c:v>340.21800000000002</c:v>
                </c:pt>
                <c:pt idx="13219">
                  <c:v>340.238</c:v>
                </c:pt>
                <c:pt idx="13220">
                  <c:v>340.25900000000001</c:v>
                </c:pt>
                <c:pt idx="13221">
                  <c:v>340.28800000000001</c:v>
                </c:pt>
                <c:pt idx="13222">
                  <c:v>340.34199999999998</c:v>
                </c:pt>
                <c:pt idx="13223">
                  <c:v>340.41500000000002</c:v>
                </c:pt>
                <c:pt idx="13224">
                  <c:v>340.48399999999998</c:v>
                </c:pt>
                <c:pt idx="13225">
                  <c:v>340.54700000000003</c:v>
                </c:pt>
                <c:pt idx="13226">
                  <c:v>340.59</c:v>
                </c:pt>
                <c:pt idx="13227">
                  <c:v>340.60599999999999</c:v>
                </c:pt>
                <c:pt idx="13228">
                  <c:v>340.62099999999998</c:v>
                </c:pt>
                <c:pt idx="13229">
                  <c:v>340.63299999999998</c:v>
                </c:pt>
                <c:pt idx="13230">
                  <c:v>340.64600000000002</c:v>
                </c:pt>
                <c:pt idx="13231">
                  <c:v>340.661</c:v>
                </c:pt>
                <c:pt idx="13232">
                  <c:v>340.678</c:v>
                </c:pt>
                <c:pt idx="13233">
                  <c:v>340.69600000000003</c:v>
                </c:pt>
                <c:pt idx="13234">
                  <c:v>340.71499999999997</c:v>
                </c:pt>
                <c:pt idx="13235">
                  <c:v>340.73599999999999</c:v>
                </c:pt>
                <c:pt idx="13236">
                  <c:v>340.75700000000001</c:v>
                </c:pt>
                <c:pt idx="13237">
                  <c:v>340.77499999999998</c:v>
                </c:pt>
                <c:pt idx="13238">
                  <c:v>340.79399999999998</c:v>
                </c:pt>
                <c:pt idx="13239">
                  <c:v>340.81299999999999</c:v>
                </c:pt>
                <c:pt idx="13240">
                  <c:v>340.83300000000003</c:v>
                </c:pt>
                <c:pt idx="13241">
                  <c:v>340.85899999999998</c:v>
                </c:pt>
                <c:pt idx="13242">
                  <c:v>340.91</c:v>
                </c:pt>
                <c:pt idx="13243">
                  <c:v>340.98099999999999</c:v>
                </c:pt>
                <c:pt idx="13244">
                  <c:v>341.05200000000002</c:v>
                </c:pt>
                <c:pt idx="13245">
                  <c:v>341.125</c:v>
                </c:pt>
                <c:pt idx="13246">
                  <c:v>341.16199999999998</c:v>
                </c:pt>
                <c:pt idx="13247">
                  <c:v>341.18200000000002</c:v>
                </c:pt>
                <c:pt idx="13248">
                  <c:v>341.19499999999999</c:v>
                </c:pt>
                <c:pt idx="13249">
                  <c:v>341.20600000000002</c:v>
                </c:pt>
                <c:pt idx="13250">
                  <c:v>341.22</c:v>
                </c:pt>
                <c:pt idx="13251">
                  <c:v>341.23599999999999</c:v>
                </c:pt>
                <c:pt idx="13252">
                  <c:v>341.25599999999997</c:v>
                </c:pt>
                <c:pt idx="13253">
                  <c:v>341.27600000000001</c:v>
                </c:pt>
                <c:pt idx="13254">
                  <c:v>341.29500000000002</c:v>
                </c:pt>
                <c:pt idx="13255">
                  <c:v>341.31299999999999</c:v>
                </c:pt>
                <c:pt idx="13256">
                  <c:v>341.33300000000003</c:v>
                </c:pt>
                <c:pt idx="13257">
                  <c:v>341.35500000000002</c:v>
                </c:pt>
                <c:pt idx="13258">
                  <c:v>341.38900000000001</c:v>
                </c:pt>
                <c:pt idx="13259">
                  <c:v>341.44499999999999</c:v>
                </c:pt>
                <c:pt idx="13260">
                  <c:v>341.52100000000002</c:v>
                </c:pt>
                <c:pt idx="13261">
                  <c:v>341.59199999999998</c:v>
                </c:pt>
                <c:pt idx="13262">
                  <c:v>341.64800000000002</c:v>
                </c:pt>
                <c:pt idx="13263">
                  <c:v>341.66899999999998</c:v>
                </c:pt>
                <c:pt idx="13264">
                  <c:v>341.685</c:v>
                </c:pt>
                <c:pt idx="13265">
                  <c:v>341.73700000000002</c:v>
                </c:pt>
                <c:pt idx="13266">
                  <c:v>341.81</c:v>
                </c:pt>
                <c:pt idx="13267">
                  <c:v>341.87599999999998</c:v>
                </c:pt>
                <c:pt idx="13268">
                  <c:v>341.94200000000001</c:v>
                </c:pt>
                <c:pt idx="13269">
                  <c:v>342.00400000000002</c:v>
                </c:pt>
                <c:pt idx="13270">
                  <c:v>342.06200000000001</c:v>
                </c:pt>
                <c:pt idx="13271">
                  <c:v>342.11599999999999</c:v>
                </c:pt>
                <c:pt idx="13272">
                  <c:v>342.12700000000001</c:v>
                </c:pt>
                <c:pt idx="13273">
                  <c:v>342.12700000000001</c:v>
                </c:pt>
                <c:pt idx="13274">
                  <c:v>342.13099999999997</c:v>
                </c:pt>
                <c:pt idx="13275">
                  <c:v>342.13900000000001</c:v>
                </c:pt>
                <c:pt idx="13276">
                  <c:v>342.15</c:v>
                </c:pt>
                <c:pt idx="13277">
                  <c:v>342.16199999999998</c:v>
                </c:pt>
                <c:pt idx="13278">
                  <c:v>342.17899999999997</c:v>
                </c:pt>
                <c:pt idx="13279">
                  <c:v>342.19799999999998</c:v>
                </c:pt>
                <c:pt idx="13280">
                  <c:v>342.21899999999999</c:v>
                </c:pt>
                <c:pt idx="13281">
                  <c:v>342.23700000000002</c:v>
                </c:pt>
                <c:pt idx="13282">
                  <c:v>342.255</c:v>
                </c:pt>
                <c:pt idx="13283">
                  <c:v>342.274</c:v>
                </c:pt>
                <c:pt idx="13284">
                  <c:v>342.29199999999997</c:v>
                </c:pt>
                <c:pt idx="13285">
                  <c:v>342.322</c:v>
                </c:pt>
                <c:pt idx="13286">
                  <c:v>342.38</c:v>
                </c:pt>
                <c:pt idx="13287">
                  <c:v>342.43299999999999</c:v>
                </c:pt>
                <c:pt idx="13288">
                  <c:v>342.44400000000002</c:v>
                </c:pt>
                <c:pt idx="13289">
                  <c:v>342.45499999999998</c:v>
                </c:pt>
                <c:pt idx="13290">
                  <c:v>342.46699999999998</c:v>
                </c:pt>
                <c:pt idx="13291">
                  <c:v>342.48099999999999</c:v>
                </c:pt>
                <c:pt idx="13292">
                  <c:v>342.49799999999999</c:v>
                </c:pt>
                <c:pt idx="13293">
                  <c:v>342.517</c:v>
                </c:pt>
                <c:pt idx="13294">
                  <c:v>342.53800000000001</c:v>
                </c:pt>
                <c:pt idx="13295">
                  <c:v>342.56</c:v>
                </c:pt>
                <c:pt idx="13296">
                  <c:v>342.577</c:v>
                </c:pt>
                <c:pt idx="13297">
                  <c:v>342.596</c:v>
                </c:pt>
                <c:pt idx="13298">
                  <c:v>342.61500000000001</c:v>
                </c:pt>
                <c:pt idx="13299">
                  <c:v>342.63299999999998</c:v>
                </c:pt>
                <c:pt idx="13300">
                  <c:v>342.65499999999997</c:v>
                </c:pt>
                <c:pt idx="13301">
                  <c:v>342.702</c:v>
                </c:pt>
                <c:pt idx="13302">
                  <c:v>342.77800000000002</c:v>
                </c:pt>
                <c:pt idx="13303">
                  <c:v>342.85500000000002</c:v>
                </c:pt>
                <c:pt idx="13304">
                  <c:v>342.92399999999998</c:v>
                </c:pt>
                <c:pt idx="13305">
                  <c:v>342.94900000000001</c:v>
                </c:pt>
                <c:pt idx="13306">
                  <c:v>342.96100000000001</c:v>
                </c:pt>
                <c:pt idx="13307">
                  <c:v>342.97199999999998</c:v>
                </c:pt>
                <c:pt idx="13308">
                  <c:v>342.98399999999998</c:v>
                </c:pt>
                <c:pt idx="13309">
                  <c:v>342.99799999999999</c:v>
                </c:pt>
                <c:pt idx="13310">
                  <c:v>343.01400000000001</c:v>
                </c:pt>
                <c:pt idx="13311">
                  <c:v>343.03399999999999</c:v>
                </c:pt>
                <c:pt idx="13312">
                  <c:v>343.05500000000001</c:v>
                </c:pt>
                <c:pt idx="13313">
                  <c:v>343.07499999999999</c:v>
                </c:pt>
                <c:pt idx="13314">
                  <c:v>343.096</c:v>
                </c:pt>
                <c:pt idx="13315">
                  <c:v>343.11599999999999</c:v>
                </c:pt>
                <c:pt idx="13316">
                  <c:v>343.13600000000002</c:v>
                </c:pt>
                <c:pt idx="13317">
                  <c:v>343.16500000000002</c:v>
                </c:pt>
                <c:pt idx="13318">
                  <c:v>343.21699999999998</c:v>
                </c:pt>
                <c:pt idx="13319">
                  <c:v>343.29700000000003</c:v>
                </c:pt>
                <c:pt idx="13320">
                  <c:v>343.38099999999997</c:v>
                </c:pt>
                <c:pt idx="13321">
                  <c:v>343.47</c:v>
                </c:pt>
                <c:pt idx="13322">
                  <c:v>343.55799999999999</c:v>
                </c:pt>
                <c:pt idx="13323">
                  <c:v>343.62299999999999</c:v>
                </c:pt>
                <c:pt idx="13324">
                  <c:v>343.64</c:v>
                </c:pt>
                <c:pt idx="13325">
                  <c:v>343.65</c:v>
                </c:pt>
                <c:pt idx="13326">
                  <c:v>343.65899999999999</c:v>
                </c:pt>
                <c:pt idx="13327">
                  <c:v>343.67099999999999</c:v>
                </c:pt>
                <c:pt idx="13328">
                  <c:v>343.68299999999999</c:v>
                </c:pt>
                <c:pt idx="13329">
                  <c:v>343.70100000000002</c:v>
                </c:pt>
                <c:pt idx="13330">
                  <c:v>343.72</c:v>
                </c:pt>
                <c:pt idx="13331">
                  <c:v>343.74099999999999</c:v>
                </c:pt>
                <c:pt idx="13332">
                  <c:v>343.76100000000002</c:v>
                </c:pt>
                <c:pt idx="13333">
                  <c:v>343.78100000000001</c:v>
                </c:pt>
                <c:pt idx="13334">
                  <c:v>343.80099999999999</c:v>
                </c:pt>
                <c:pt idx="13335">
                  <c:v>343.82100000000003</c:v>
                </c:pt>
                <c:pt idx="13336">
                  <c:v>343.84300000000002</c:v>
                </c:pt>
                <c:pt idx="13337">
                  <c:v>343.88299999999998</c:v>
                </c:pt>
                <c:pt idx="13338">
                  <c:v>343.952</c:v>
                </c:pt>
                <c:pt idx="13339">
                  <c:v>344.03500000000003</c:v>
                </c:pt>
                <c:pt idx="13340">
                  <c:v>344.11500000000001</c:v>
                </c:pt>
                <c:pt idx="13341">
                  <c:v>344.178</c:v>
                </c:pt>
                <c:pt idx="13342">
                  <c:v>344.214</c:v>
                </c:pt>
                <c:pt idx="13343">
                  <c:v>344.22800000000001</c:v>
                </c:pt>
                <c:pt idx="13344">
                  <c:v>344.23899999999998</c:v>
                </c:pt>
                <c:pt idx="13345">
                  <c:v>344.25099999999998</c:v>
                </c:pt>
                <c:pt idx="13346">
                  <c:v>344.26400000000001</c:v>
                </c:pt>
                <c:pt idx="13347">
                  <c:v>344.28</c:v>
                </c:pt>
                <c:pt idx="13348">
                  <c:v>344.29700000000003</c:v>
                </c:pt>
                <c:pt idx="13349">
                  <c:v>344.31400000000002</c:v>
                </c:pt>
                <c:pt idx="13350">
                  <c:v>344.33199999999999</c:v>
                </c:pt>
                <c:pt idx="13351">
                  <c:v>344.35</c:v>
                </c:pt>
                <c:pt idx="13352">
                  <c:v>344.36700000000002</c:v>
                </c:pt>
                <c:pt idx="13353">
                  <c:v>344.38400000000001</c:v>
                </c:pt>
                <c:pt idx="13354">
                  <c:v>344.40100000000001</c:v>
                </c:pt>
                <c:pt idx="13355">
                  <c:v>344.41899999999998</c:v>
                </c:pt>
                <c:pt idx="13356">
                  <c:v>344.43599999999998</c:v>
                </c:pt>
                <c:pt idx="13357">
                  <c:v>344.45499999999998</c:v>
                </c:pt>
                <c:pt idx="13358">
                  <c:v>344.47500000000002</c:v>
                </c:pt>
                <c:pt idx="13359">
                  <c:v>344.49400000000003</c:v>
                </c:pt>
                <c:pt idx="13360">
                  <c:v>344.51299999999998</c:v>
                </c:pt>
                <c:pt idx="13361">
                  <c:v>344.53100000000001</c:v>
                </c:pt>
                <c:pt idx="13362">
                  <c:v>344.55200000000002</c:v>
                </c:pt>
                <c:pt idx="13363">
                  <c:v>344.57400000000001</c:v>
                </c:pt>
                <c:pt idx="13364">
                  <c:v>344.596</c:v>
                </c:pt>
                <c:pt idx="13365">
                  <c:v>344.61700000000002</c:v>
                </c:pt>
                <c:pt idx="13366">
                  <c:v>344.637</c:v>
                </c:pt>
                <c:pt idx="13367">
                  <c:v>344.65699999999998</c:v>
                </c:pt>
                <c:pt idx="13368">
                  <c:v>344.67599999999999</c:v>
                </c:pt>
                <c:pt idx="13369">
                  <c:v>344.69499999999999</c:v>
                </c:pt>
                <c:pt idx="13370">
                  <c:v>344.71600000000001</c:v>
                </c:pt>
                <c:pt idx="13371">
                  <c:v>344.73899999999998</c:v>
                </c:pt>
                <c:pt idx="13372">
                  <c:v>344.77300000000002</c:v>
                </c:pt>
                <c:pt idx="13373">
                  <c:v>344.83800000000002</c:v>
                </c:pt>
                <c:pt idx="13374">
                  <c:v>344.91899999999998</c:v>
                </c:pt>
                <c:pt idx="13375">
                  <c:v>344.96100000000001</c:v>
                </c:pt>
                <c:pt idx="13376">
                  <c:v>344.97199999999998</c:v>
                </c:pt>
                <c:pt idx="13377">
                  <c:v>344.98700000000002</c:v>
                </c:pt>
                <c:pt idx="13378">
                  <c:v>345.00099999999998</c:v>
                </c:pt>
                <c:pt idx="13379">
                  <c:v>345.02</c:v>
                </c:pt>
                <c:pt idx="13380">
                  <c:v>345.04</c:v>
                </c:pt>
                <c:pt idx="13381">
                  <c:v>345.06099999999998</c:v>
                </c:pt>
                <c:pt idx="13382">
                  <c:v>345.07900000000001</c:v>
                </c:pt>
                <c:pt idx="13383">
                  <c:v>345.09899999999999</c:v>
                </c:pt>
                <c:pt idx="13384">
                  <c:v>345.11900000000003</c:v>
                </c:pt>
                <c:pt idx="13385">
                  <c:v>345.14299999999997</c:v>
                </c:pt>
                <c:pt idx="13386">
                  <c:v>345.19799999999998</c:v>
                </c:pt>
                <c:pt idx="13387">
                  <c:v>345.27800000000002</c:v>
                </c:pt>
                <c:pt idx="13388">
                  <c:v>345.36</c:v>
                </c:pt>
                <c:pt idx="13389">
                  <c:v>345.43799999999999</c:v>
                </c:pt>
                <c:pt idx="13390">
                  <c:v>345.471</c:v>
                </c:pt>
                <c:pt idx="13391">
                  <c:v>345.49099999999999</c:v>
                </c:pt>
                <c:pt idx="13392">
                  <c:v>345.50700000000001</c:v>
                </c:pt>
                <c:pt idx="13393">
                  <c:v>345.52199999999999</c:v>
                </c:pt>
                <c:pt idx="13394">
                  <c:v>345.54</c:v>
                </c:pt>
                <c:pt idx="13395">
                  <c:v>345.55900000000003</c:v>
                </c:pt>
                <c:pt idx="13396">
                  <c:v>345.57900000000001</c:v>
                </c:pt>
                <c:pt idx="13397">
                  <c:v>345.59800000000001</c:v>
                </c:pt>
                <c:pt idx="13398">
                  <c:v>345.61700000000002</c:v>
                </c:pt>
                <c:pt idx="13399">
                  <c:v>345.63600000000002</c:v>
                </c:pt>
                <c:pt idx="13400">
                  <c:v>345.65499999999997</c:v>
                </c:pt>
                <c:pt idx="13401">
                  <c:v>345.68</c:v>
                </c:pt>
                <c:pt idx="13402">
                  <c:v>345.72800000000001</c:v>
                </c:pt>
                <c:pt idx="13403">
                  <c:v>345.80799999999999</c:v>
                </c:pt>
                <c:pt idx="13404">
                  <c:v>345.89600000000002</c:v>
                </c:pt>
                <c:pt idx="13405">
                  <c:v>345.98099999999999</c:v>
                </c:pt>
                <c:pt idx="13406">
                  <c:v>346.06099999999998</c:v>
                </c:pt>
                <c:pt idx="13407">
                  <c:v>346.12099999999998</c:v>
                </c:pt>
                <c:pt idx="13408">
                  <c:v>346.14100000000002</c:v>
                </c:pt>
                <c:pt idx="13409">
                  <c:v>346.15100000000001</c:v>
                </c:pt>
                <c:pt idx="13410">
                  <c:v>346.16399999999999</c:v>
                </c:pt>
                <c:pt idx="13411">
                  <c:v>346.18200000000002</c:v>
                </c:pt>
                <c:pt idx="13412">
                  <c:v>346.20100000000002</c:v>
                </c:pt>
                <c:pt idx="13413">
                  <c:v>346.221</c:v>
                </c:pt>
                <c:pt idx="13414">
                  <c:v>346.23899999999998</c:v>
                </c:pt>
                <c:pt idx="13415">
                  <c:v>346.25700000000001</c:v>
                </c:pt>
                <c:pt idx="13416">
                  <c:v>346.27600000000001</c:v>
                </c:pt>
                <c:pt idx="13417">
                  <c:v>346.29700000000003</c:v>
                </c:pt>
                <c:pt idx="13418">
                  <c:v>346.33300000000003</c:v>
                </c:pt>
                <c:pt idx="13419">
                  <c:v>346.38799999999998</c:v>
                </c:pt>
                <c:pt idx="13420">
                  <c:v>346.46899999999999</c:v>
                </c:pt>
                <c:pt idx="13421">
                  <c:v>346.54899999999998</c:v>
                </c:pt>
                <c:pt idx="13422">
                  <c:v>346.62599999999998</c:v>
                </c:pt>
                <c:pt idx="13423">
                  <c:v>346.66899999999998</c:v>
                </c:pt>
                <c:pt idx="13424">
                  <c:v>346.68799999999999</c:v>
                </c:pt>
                <c:pt idx="13425">
                  <c:v>346.702</c:v>
                </c:pt>
                <c:pt idx="13426">
                  <c:v>346.71499999999997</c:v>
                </c:pt>
                <c:pt idx="13427">
                  <c:v>346.726</c:v>
                </c:pt>
                <c:pt idx="13428">
                  <c:v>346.74</c:v>
                </c:pt>
                <c:pt idx="13429">
                  <c:v>346.75799999999998</c:v>
                </c:pt>
                <c:pt idx="13430">
                  <c:v>346.77800000000002</c:v>
                </c:pt>
                <c:pt idx="13431">
                  <c:v>346.798</c:v>
                </c:pt>
                <c:pt idx="13432">
                  <c:v>346.81700000000001</c:v>
                </c:pt>
                <c:pt idx="13433">
                  <c:v>346.83600000000001</c:v>
                </c:pt>
                <c:pt idx="13434">
                  <c:v>346.85500000000002</c:v>
                </c:pt>
                <c:pt idx="13435">
                  <c:v>346.875</c:v>
                </c:pt>
                <c:pt idx="13436">
                  <c:v>346.90199999999999</c:v>
                </c:pt>
                <c:pt idx="13437">
                  <c:v>346.95400000000001</c:v>
                </c:pt>
                <c:pt idx="13438">
                  <c:v>347.03300000000002</c:v>
                </c:pt>
                <c:pt idx="13439">
                  <c:v>347.10300000000001</c:v>
                </c:pt>
                <c:pt idx="13440">
                  <c:v>347.13499999999999</c:v>
                </c:pt>
                <c:pt idx="13441">
                  <c:v>347.15300000000002</c:v>
                </c:pt>
                <c:pt idx="13442">
                  <c:v>347.17099999999999</c:v>
                </c:pt>
                <c:pt idx="13443">
                  <c:v>347.18299999999999</c:v>
                </c:pt>
                <c:pt idx="13444">
                  <c:v>347.19600000000003</c:v>
                </c:pt>
                <c:pt idx="13445">
                  <c:v>347.21100000000001</c:v>
                </c:pt>
                <c:pt idx="13446">
                  <c:v>347.22899999999998</c:v>
                </c:pt>
                <c:pt idx="13447">
                  <c:v>347.25</c:v>
                </c:pt>
                <c:pt idx="13448">
                  <c:v>347.26900000000001</c:v>
                </c:pt>
                <c:pt idx="13449">
                  <c:v>347.28800000000001</c:v>
                </c:pt>
                <c:pt idx="13450">
                  <c:v>347.30700000000002</c:v>
                </c:pt>
                <c:pt idx="13451">
                  <c:v>347.32499999999999</c:v>
                </c:pt>
                <c:pt idx="13452">
                  <c:v>347.346</c:v>
                </c:pt>
                <c:pt idx="13453">
                  <c:v>347.38799999999998</c:v>
                </c:pt>
                <c:pt idx="13454">
                  <c:v>347.45600000000002</c:v>
                </c:pt>
                <c:pt idx="13455">
                  <c:v>347.52800000000002</c:v>
                </c:pt>
                <c:pt idx="13456">
                  <c:v>347.57</c:v>
                </c:pt>
                <c:pt idx="13457">
                  <c:v>347.59500000000003</c:v>
                </c:pt>
                <c:pt idx="13458">
                  <c:v>347.61099999999999</c:v>
                </c:pt>
                <c:pt idx="13459">
                  <c:v>347.62200000000001</c:v>
                </c:pt>
                <c:pt idx="13460">
                  <c:v>347.63299999999998</c:v>
                </c:pt>
                <c:pt idx="13461">
                  <c:v>347.64800000000002</c:v>
                </c:pt>
                <c:pt idx="13462">
                  <c:v>347.66699999999997</c:v>
                </c:pt>
                <c:pt idx="13463">
                  <c:v>347.68700000000001</c:v>
                </c:pt>
                <c:pt idx="13464">
                  <c:v>347.70800000000003</c:v>
                </c:pt>
                <c:pt idx="13465">
                  <c:v>347.72699999999998</c:v>
                </c:pt>
                <c:pt idx="13466">
                  <c:v>347.74599999999998</c:v>
                </c:pt>
                <c:pt idx="13467">
                  <c:v>347.767</c:v>
                </c:pt>
                <c:pt idx="13468">
                  <c:v>347.78800000000001</c:v>
                </c:pt>
                <c:pt idx="13469">
                  <c:v>347.81</c:v>
                </c:pt>
                <c:pt idx="13470">
                  <c:v>347.83199999999999</c:v>
                </c:pt>
                <c:pt idx="13471">
                  <c:v>347.85500000000002</c:v>
                </c:pt>
                <c:pt idx="13472">
                  <c:v>347.88099999999997</c:v>
                </c:pt>
                <c:pt idx="13473">
                  <c:v>347.93</c:v>
                </c:pt>
                <c:pt idx="13474">
                  <c:v>347.96</c:v>
                </c:pt>
                <c:pt idx="13475">
                  <c:v>347.98599999999999</c:v>
                </c:pt>
                <c:pt idx="13476">
                  <c:v>348.036</c:v>
                </c:pt>
                <c:pt idx="13477">
                  <c:v>348.11</c:v>
                </c:pt>
                <c:pt idx="13478">
                  <c:v>348.161</c:v>
                </c:pt>
                <c:pt idx="13479">
                  <c:v>348.17599999999999</c:v>
                </c:pt>
                <c:pt idx="13480">
                  <c:v>348.18700000000001</c:v>
                </c:pt>
                <c:pt idx="13481">
                  <c:v>348.19799999999998</c:v>
                </c:pt>
                <c:pt idx="13482">
                  <c:v>348.21199999999999</c:v>
                </c:pt>
                <c:pt idx="13483">
                  <c:v>348.23</c:v>
                </c:pt>
                <c:pt idx="13484">
                  <c:v>348.25</c:v>
                </c:pt>
                <c:pt idx="13485">
                  <c:v>348.27</c:v>
                </c:pt>
                <c:pt idx="13486">
                  <c:v>348.29</c:v>
                </c:pt>
                <c:pt idx="13487">
                  <c:v>348.31</c:v>
                </c:pt>
                <c:pt idx="13488">
                  <c:v>348.32900000000001</c:v>
                </c:pt>
                <c:pt idx="13489">
                  <c:v>348.34899999999999</c:v>
                </c:pt>
                <c:pt idx="13490">
                  <c:v>348.37700000000001</c:v>
                </c:pt>
                <c:pt idx="13491">
                  <c:v>348.428</c:v>
                </c:pt>
                <c:pt idx="13492">
                  <c:v>348.50400000000002</c:v>
                </c:pt>
                <c:pt idx="13493">
                  <c:v>348.58600000000001</c:v>
                </c:pt>
                <c:pt idx="13494">
                  <c:v>348.66500000000002</c:v>
                </c:pt>
                <c:pt idx="13495">
                  <c:v>348.75299999999999</c:v>
                </c:pt>
                <c:pt idx="13496">
                  <c:v>348.82900000000001</c:v>
                </c:pt>
                <c:pt idx="13497">
                  <c:v>348.834</c:v>
                </c:pt>
                <c:pt idx="13498">
                  <c:v>348.85199999999998</c:v>
                </c:pt>
                <c:pt idx="13499">
                  <c:v>348.86500000000001</c:v>
                </c:pt>
                <c:pt idx="13500">
                  <c:v>348.88</c:v>
                </c:pt>
                <c:pt idx="13501">
                  <c:v>348.89600000000002</c:v>
                </c:pt>
                <c:pt idx="13502">
                  <c:v>348.91500000000002</c:v>
                </c:pt>
                <c:pt idx="13503">
                  <c:v>348.93599999999998</c:v>
                </c:pt>
                <c:pt idx="13504">
                  <c:v>348.95499999999998</c:v>
                </c:pt>
                <c:pt idx="13505">
                  <c:v>348.976</c:v>
                </c:pt>
                <c:pt idx="13506">
                  <c:v>348.99700000000001</c:v>
                </c:pt>
                <c:pt idx="13507">
                  <c:v>349.017</c:v>
                </c:pt>
                <c:pt idx="13508">
                  <c:v>349.03699999999998</c:v>
                </c:pt>
                <c:pt idx="13509">
                  <c:v>349.06200000000001</c:v>
                </c:pt>
                <c:pt idx="13510">
                  <c:v>349.10599999999999</c:v>
                </c:pt>
                <c:pt idx="13511">
                  <c:v>349.17899999999997</c:v>
                </c:pt>
                <c:pt idx="13512">
                  <c:v>349.26</c:v>
                </c:pt>
                <c:pt idx="13513">
                  <c:v>349.34500000000003</c:v>
                </c:pt>
                <c:pt idx="13514">
                  <c:v>349.43700000000001</c:v>
                </c:pt>
                <c:pt idx="13515">
                  <c:v>349.53</c:v>
                </c:pt>
                <c:pt idx="13516">
                  <c:v>349.62400000000002</c:v>
                </c:pt>
                <c:pt idx="13517">
                  <c:v>349.68599999999998</c:v>
                </c:pt>
                <c:pt idx="13518">
                  <c:v>349.702</c:v>
                </c:pt>
                <c:pt idx="13519">
                  <c:v>349.70299999999997</c:v>
                </c:pt>
                <c:pt idx="13520">
                  <c:v>349.70299999999997</c:v>
                </c:pt>
                <c:pt idx="13521">
                  <c:v>349.70699999999999</c:v>
                </c:pt>
                <c:pt idx="13522">
                  <c:v>349.71600000000001</c:v>
                </c:pt>
                <c:pt idx="13523">
                  <c:v>349.726</c:v>
                </c:pt>
                <c:pt idx="13524">
                  <c:v>349.738</c:v>
                </c:pt>
                <c:pt idx="13525">
                  <c:v>349.75200000000001</c:v>
                </c:pt>
                <c:pt idx="13526">
                  <c:v>349.76900000000001</c:v>
                </c:pt>
                <c:pt idx="13527">
                  <c:v>349.78899999999999</c:v>
                </c:pt>
                <c:pt idx="13528">
                  <c:v>349.80900000000003</c:v>
                </c:pt>
                <c:pt idx="13529">
                  <c:v>349.82799999999997</c:v>
                </c:pt>
                <c:pt idx="13530">
                  <c:v>349.846</c:v>
                </c:pt>
                <c:pt idx="13531">
                  <c:v>349.86500000000001</c:v>
                </c:pt>
                <c:pt idx="13532">
                  <c:v>349.88400000000001</c:v>
                </c:pt>
                <c:pt idx="13533">
                  <c:v>349.90600000000001</c:v>
                </c:pt>
                <c:pt idx="13534">
                  <c:v>349.94200000000001</c:v>
                </c:pt>
                <c:pt idx="13535">
                  <c:v>349.99200000000002</c:v>
                </c:pt>
                <c:pt idx="13536">
                  <c:v>350.06200000000001</c:v>
                </c:pt>
                <c:pt idx="13537">
                  <c:v>350.09</c:v>
                </c:pt>
                <c:pt idx="13538">
                  <c:v>350.09399999999999</c:v>
                </c:pt>
                <c:pt idx="13539">
                  <c:v>350.09500000000003</c:v>
                </c:pt>
                <c:pt idx="13540">
                  <c:v>350.09500000000003</c:v>
                </c:pt>
                <c:pt idx="13541">
                  <c:v>350.10300000000001</c:v>
                </c:pt>
                <c:pt idx="13542">
                  <c:v>350.11200000000002</c:v>
                </c:pt>
                <c:pt idx="13543">
                  <c:v>350.12400000000002</c:v>
                </c:pt>
                <c:pt idx="13544">
                  <c:v>350.13900000000001</c:v>
                </c:pt>
                <c:pt idx="13545">
                  <c:v>350.15600000000001</c:v>
                </c:pt>
                <c:pt idx="13546">
                  <c:v>350.17599999999999</c:v>
                </c:pt>
                <c:pt idx="13547">
                  <c:v>350.19499999999999</c:v>
                </c:pt>
                <c:pt idx="13548">
                  <c:v>350.21199999999999</c:v>
                </c:pt>
                <c:pt idx="13549">
                  <c:v>350.23099999999999</c:v>
                </c:pt>
                <c:pt idx="13550">
                  <c:v>350.24900000000002</c:v>
                </c:pt>
                <c:pt idx="13551">
                  <c:v>350.26799999999997</c:v>
                </c:pt>
                <c:pt idx="13552">
                  <c:v>350.29599999999999</c:v>
                </c:pt>
                <c:pt idx="13553">
                  <c:v>350.34699999999998</c:v>
                </c:pt>
                <c:pt idx="13554">
                  <c:v>350.41500000000002</c:v>
                </c:pt>
                <c:pt idx="13555">
                  <c:v>350.47300000000001</c:v>
                </c:pt>
                <c:pt idx="13556">
                  <c:v>350.51100000000002</c:v>
                </c:pt>
                <c:pt idx="13557">
                  <c:v>350.51100000000002</c:v>
                </c:pt>
                <c:pt idx="13558">
                  <c:v>350.51299999999998</c:v>
                </c:pt>
                <c:pt idx="13559">
                  <c:v>350.529</c:v>
                </c:pt>
                <c:pt idx="13560">
                  <c:v>350.57</c:v>
                </c:pt>
                <c:pt idx="13561">
                  <c:v>350.58800000000002</c:v>
                </c:pt>
                <c:pt idx="13562">
                  <c:v>350.60300000000001</c:v>
                </c:pt>
                <c:pt idx="13563">
                  <c:v>350.613</c:v>
                </c:pt>
                <c:pt idx="13564">
                  <c:v>350.62099999999998</c:v>
                </c:pt>
                <c:pt idx="13565">
                  <c:v>350.63299999999998</c:v>
                </c:pt>
                <c:pt idx="13566">
                  <c:v>350.64600000000002</c:v>
                </c:pt>
                <c:pt idx="13567">
                  <c:v>350.66300000000001</c:v>
                </c:pt>
                <c:pt idx="13568">
                  <c:v>350.68200000000002</c:v>
                </c:pt>
                <c:pt idx="13569">
                  <c:v>350.702</c:v>
                </c:pt>
                <c:pt idx="13570">
                  <c:v>350.72300000000001</c:v>
                </c:pt>
                <c:pt idx="13571">
                  <c:v>350.74299999999999</c:v>
                </c:pt>
                <c:pt idx="13572">
                  <c:v>350.762</c:v>
                </c:pt>
                <c:pt idx="13573">
                  <c:v>350.78199999999998</c:v>
                </c:pt>
                <c:pt idx="13574">
                  <c:v>350.80200000000002</c:v>
                </c:pt>
                <c:pt idx="13575">
                  <c:v>350.83300000000003</c:v>
                </c:pt>
                <c:pt idx="13576">
                  <c:v>350.88799999999998</c:v>
                </c:pt>
                <c:pt idx="13577">
                  <c:v>350.959</c:v>
                </c:pt>
                <c:pt idx="13578">
                  <c:v>351.02199999999999</c:v>
                </c:pt>
                <c:pt idx="13579">
                  <c:v>351.06099999999998</c:v>
                </c:pt>
                <c:pt idx="13580">
                  <c:v>351.08300000000003</c:v>
                </c:pt>
                <c:pt idx="13581">
                  <c:v>351.096</c:v>
                </c:pt>
                <c:pt idx="13582">
                  <c:v>351.108</c:v>
                </c:pt>
                <c:pt idx="13583">
                  <c:v>351.12</c:v>
                </c:pt>
                <c:pt idx="13584">
                  <c:v>351.13400000000001</c:v>
                </c:pt>
                <c:pt idx="13585">
                  <c:v>351.15</c:v>
                </c:pt>
                <c:pt idx="13586">
                  <c:v>351.16800000000001</c:v>
                </c:pt>
                <c:pt idx="13587">
                  <c:v>351.18799999999999</c:v>
                </c:pt>
                <c:pt idx="13588">
                  <c:v>351.20800000000003</c:v>
                </c:pt>
                <c:pt idx="13589">
                  <c:v>351.22899999999998</c:v>
                </c:pt>
                <c:pt idx="13590">
                  <c:v>351.24900000000002</c:v>
                </c:pt>
                <c:pt idx="13591">
                  <c:v>351.26799999999997</c:v>
                </c:pt>
                <c:pt idx="13592">
                  <c:v>351.28699999999998</c:v>
                </c:pt>
                <c:pt idx="13593">
                  <c:v>351.30700000000002</c:v>
                </c:pt>
                <c:pt idx="13594">
                  <c:v>351.32799999999997</c:v>
                </c:pt>
                <c:pt idx="13595">
                  <c:v>351.37299999999999</c:v>
                </c:pt>
                <c:pt idx="13596">
                  <c:v>351.42</c:v>
                </c:pt>
                <c:pt idx="13597">
                  <c:v>351.46699999999998</c:v>
                </c:pt>
                <c:pt idx="13598">
                  <c:v>351.53</c:v>
                </c:pt>
                <c:pt idx="13599">
                  <c:v>351.61399999999998</c:v>
                </c:pt>
                <c:pt idx="13600">
                  <c:v>351.69499999999999</c:v>
                </c:pt>
                <c:pt idx="13601">
                  <c:v>351.76100000000002</c:v>
                </c:pt>
                <c:pt idx="13602">
                  <c:v>351.81700000000001</c:v>
                </c:pt>
                <c:pt idx="13603">
                  <c:v>351.83199999999999</c:v>
                </c:pt>
                <c:pt idx="13604">
                  <c:v>351.84</c:v>
                </c:pt>
                <c:pt idx="13605">
                  <c:v>351.84899999999999</c:v>
                </c:pt>
                <c:pt idx="13606">
                  <c:v>351.86</c:v>
                </c:pt>
                <c:pt idx="13607">
                  <c:v>351.87200000000001</c:v>
                </c:pt>
                <c:pt idx="13608">
                  <c:v>351.887</c:v>
                </c:pt>
                <c:pt idx="13609">
                  <c:v>351.90600000000001</c:v>
                </c:pt>
                <c:pt idx="13610">
                  <c:v>351.92599999999999</c:v>
                </c:pt>
                <c:pt idx="13611">
                  <c:v>351.94299999999998</c:v>
                </c:pt>
                <c:pt idx="13612">
                  <c:v>351.96100000000001</c:v>
                </c:pt>
                <c:pt idx="13613">
                  <c:v>351.97800000000001</c:v>
                </c:pt>
                <c:pt idx="13614">
                  <c:v>351.99700000000001</c:v>
                </c:pt>
                <c:pt idx="13615">
                  <c:v>352.02199999999999</c:v>
                </c:pt>
                <c:pt idx="13616">
                  <c:v>352.07900000000001</c:v>
                </c:pt>
                <c:pt idx="13617">
                  <c:v>352.16500000000002</c:v>
                </c:pt>
                <c:pt idx="13618">
                  <c:v>352.262</c:v>
                </c:pt>
                <c:pt idx="13619">
                  <c:v>352.35700000000003</c:v>
                </c:pt>
                <c:pt idx="13620">
                  <c:v>352.452</c:v>
                </c:pt>
                <c:pt idx="13621">
                  <c:v>352.54700000000003</c:v>
                </c:pt>
                <c:pt idx="13622">
                  <c:v>352.64600000000002</c:v>
                </c:pt>
                <c:pt idx="13623">
                  <c:v>352.74599999999998</c:v>
                </c:pt>
                <c:pt idx="13624">
                  <c:v>352.84800000000001</c:v>
                </c:pt>
                <c:pt idx="13625">
                  <c:v>352.94900000000001</c:v>
                </c:pt>
                <c:pt idx="13626">
                  <c:v>353.05</c:v>
                </c:pt>
                <c:pt idx="13627">
                  <c:v>353.15100000000001</c:v>
                </c:pt>
                <c:pt idx="13628">
                  <c:v>353.20400000000001</c:v>
                </c:pt>
                <c:pt idx="13629">
                  <c:v>353.22800000000001</c:v>
                </c:pt>
                <c:pt idx="13630">
                  <c:v>353.245</c:v>
                </c:pt>
                <c:pt idx="13631">
                  <c:v>353.26100000000002</c:v>
                </c:pt>
                <c:pt idx="13632">
                  <c:v>353.279</c:v>
                </c:pt>
                <c:pt idx="13633">
                  <c:v>353.29899999999998</c:v>
                </c:pt>
                <c:pt idx="13634">
                  <c:v>353.32100000000003</c:v>
                </c:pt>
                <c:pt idx="13635">
                  <c:v>353.34100000000001</c:v>
                </c:pt>
                <c:pt idx="13636">
                  <c:v>353.35899999999998</c:v>
                </c:pt>
                <c:pt idx="13637">
                  <c:v>353.37900000000002</c:v>
                </c:pt>
                <c:pt idx="13638">
                  <c:v>353.399</c:v>
                </c:pt>
                <c:pt idx="13639">
                  <c:v>353.41800000000001</c:v>
                </c:pt>
                <c:pt idx="13640">
                  <c:v>353.43700000000001</c:v>
                </c:pt>
                <c:pt idx="13641">
                  <c:v>353.45800000000003</c:v>
                </c:pt>
                <c:pt idx="13642">
                  <c:v>353.49099999999999</c:v>
                </c:pt>
                <c:pt idx="13643">
                  <c:v>353.54899999999998</c:v>
                </c:pt>
                <c:pt idx="13644">
                  <c:v>353.62900000000002</c:v>
                </c:pt>
                <c:pt idx="13645">
                  <c:v>353.71600000000001</c:v>
                </c:pt>
                <c:pt idx="13646">
                  <c:v>353.79599999999999</c:v>
                </c:pt>
                <c:pt idx="13647">
                  <c:v>353.88099999999997</c:v>
                </c:pt>
                <c:pt idx="13648">
                  <c:v>353.92200000000003</c:v>
                </c:pt>
                <c:pt idx="13649">
                  <c:v>353.93900000000002</c:v>
                </c:pt>
                <c:pt idx="13650">
                  <c:v>353.95</c:v>
                </c:pt>
                <c:pt idx="13651">
                  <c:v>353.96</c:v>
                </c:pt>
                <c:pt idx="13652">
                  <c:v>353.96800000000002</c:v>
                </c:pt>
                <c:pt idx="13653">
                  <c:v>353.97699999999998</c:v>
                </c:pt>
                <c:pt idx="13654">
                  <c:v>353.98700000000002</c:v>
                </c:pt>
                <c:pt idx="13655">
                  <c:v>353.99599999999998</c:v>
                </c:pt>
                <c:pt idx="13656">
                  <c:v>354.005</c:v>
                </c:pt>
                <c:pt idx="13657">
                  <c:v>354.01400000000001</c:v>
                </c:pt>
                <c:pt idx="13658">
                  <c:v>354.02300000000002</c:v>
                </c:pt>
                <c:pt idx="13659">
                  <c:v>354.03199999999998</c:v>
                </c:pt>
                <c:pt idx="13660">
                  <c:v>354.04199999999997</c:v>
                </c:pt>
                <c:pt idx="13661">
                  <c:v>354.05099999999999</c:v>
                </c:pt>
                <c:pt idx="13662">
                  <c:v>354.06099999999998</c:v>
                </c:pt>
                <c:pt idx="13663">
                  <c:v>354.07100000000003</c:v>
                </c:pt>
                <c:pt idx="13664">
                  <c:v>354.08100000000002</c:v>
                </c:pt>
                <c:pt idx="13665">
                  <c:v>354.09100000000001</c:v>
                </c:pt>
                <c:pt idx="13666">
                  <c:v>354.1</c:v>
                </c:pt>
                <c:pt idx="13667">
                  <c:v>354.11</c:v>
                </c:pt>
                <c:pt idx="13668">
                  <c:v>354.12</c:v>
                </c:pt>
                <c:pt idx="13669">
                  <c:v>354.13</c:v>
                </c:pt>
                <c:pt idx="13670">
                  <c:v>354.13900000000001</c:v>
                </c:pt>
                <c:pt idx="13671">
                  <c:v>354.149</c:v>
                </c:pt>
                <c:pt idx="13672">
                  <c:v>354.15800000000002</c:v>
                </c:pt>
                <c:pt idx="13673">
                  <c:v>354.16800000000001</c:v>
                </c:pt>
                <c:pt idx="13674">
                  <c:v>354.178</c:v>
                </c:pt>
                <c:pt idx="13675">
                  <c:v>354.18799999999999</c:v>
                </c:pt>
                <c:pt idx="13676">
                  <c:v>354.2</c:v>
                </c:pt>
                <c:pt idx="13677">
                  <c:v>354.21300000000002</c:v>
                </c:pt>
                <c:pt idx="13678">
                  <c:v>354.22800000000001</c:v>
                </c:pt>
                <c:pt idx="13679">
                  <c:v>354.24299999999999</c:v>
                </c:pt>
                <c:pt idx="13680">
                  <c:v>354.25700000000001</c:v>
                </c:pt>
                <c:pt idx="13681">
                  <c:v>354.27100000000002</c:v>
                </c:pt>
                <c:pt idx="13682">
                  <c:v>354.28500000000003</c:v>
                </c:pt>
                <c:pt idx="13683">
                  <c:v>354.298</c:v>
                </c:pt>
                <c:pt idx="13684">
                  <c:v>354.31099999999998</c:v>
                </c:pt>
                <c:pt idx="13685">
                  <c:v>354.32499999999999</c:v>
                </c:pt>
                <c:pt idx="13686">
                  <c:v>354.33800000000002</c:v>
                </c:pt>
                <c:pt idx="13687">
                  <c:v>354.351</c:v>
                </c:pt>
                <c:pt idx="13688">
                  <c:v>354.36099999999999</c:v>
                </c:pt>
                <c:pt idx="13689">
                  <c:v>354.37</c:v>
                </c:pt>
                <c:pt idx="13690">
                  <c:v>354.38</c:v>
                </c:pt>
                <c:pt idx="13691">
                  <c:v>354.38900000000001</c:v>
                </c:pt>
                <c:pt idx="13692">
                  <c:v>354.399</c:v>
                </c:pt>
                <c:pt idx="13693">
                  <c:v>354.40800000000002</c:v>
                </c:pt>
                <c:pt idx="13694">
                  <c:v>354.41800000000001</c:v>
                </c:pt>
                <c:pt idx="13695">
                  <c:v>354.428</c:v>
                </c:pt>
                <c:pt idx="13696">
                  <c:v>354.43700000000001</c:v>
                </c:pt>
                <c:pt idx="13697">
                  <c:v>354.44600000000003</c:v>
                </c:pt>
                <c:pt idx="13698">
                  <c:v>354.45499999999998</c:v>
                </c:pt>
                <c:pt idx="13699">
                  <c:v>354.464</c:v>
                </c:pt>
                <c:pt idx="13700">
                  <c:v>354.47300000000001</c:v>
                </c:pt>
                <c:pt idx="13701">
                  <c:v>354.48200000000003</c:v>
                </c:pt>
                <c:pt idx="13702">
                  <c:v>354.49099999999999</c:v>
                </c:pt>
                <c:pt idx="13703">
                  <c:v>354.5</c:v>
                </c:pt>
                <c:pt idx="13704">
                  <c:v>354.50900000000001</c:v>
                </c:pt>
                <c:pt idx="13705">
                  <c:v>354.51799999999997</c:v>
                </c:pt>
                <c:pt idx="13706">
                  <c:v>354.529</c:v>
                </c:pt>
                <c:pt idx="13707">
                  <c:v>354.54300000000001</c:v>
                </c:pt>
                <c:pt idx="13708">
                  <c:v>354.57100000000003</c:v>
                </c:pt>
                <c:pt idx="13709">
                  <c:v>354.61399999999998</c:v>
                </c:pt>
                <c:pt idx="13710">
                  <c:v>354.63900000000001</c:v>
                </c:pt>
                <c:pt idx="13711">
                  <c:v>354.69</c:v>
                </c:pt>
                <c:pt idx="13712">
                  <c:v>354.75599999999997</c:v>
                </c:pt>
                <c:pt idx="13713">
                  <c:v>354.83699999999999</c:v>
                </c:pt>
                <c:pt idx="13714">
                  <c:v>354.91199999999998</c:v>
                </c:pt>
                <c:pt idx="13715">
                  <c:v>354.93799999999999</c:v>
                </c:pt>
                <c:pt idx="13716">
                  <c:v>354.94799999999998</c:v>
                </c:pt>
                <c:pt idx="13717">
                  <c:v>354.95699999999999</c:v>
                </c:pt>
                <c:pt idx="13718">
                  <c:v>354.96699999999998</c:v>
                </c:pt>
                <c:pt idx="13719">
                  <c:v>354.97899999999998</c:v>
                </c:pt>
                <c:pt idx="13720">
                  <c:v>354.99299999999999</c:v>
                </c:pt>
                <c:pt idx="13721">
                  <c:v>355.01</c:v>
                </c:pt>
                <c:pt idx="13722">
                  <c:v>355.03</c:v>
                </c:pt>
                <c:pt idx="13723">
                  <c:v>355.05099999999999</c:v>
                </c:pt>
                <c:pt idx="13724">
                  <c:v>355.07100000000003</c:v>
                </c:pt>
                <c:pt idx="13725">
                  <c:v>355.09</c:v>
                </c:pt>
                <c:pt idx="13726">
                  <c:v>355.10899999999998</c:v>
                </c:pt>
                <c:pt idx="13727">
                  <c:v>355.12799999999999</c:v>
                </c:pt>
                <c:pt idx="13728">
                  <c:v>355.15699999999998</c:v>
                </c:pt>
                <c:pt idx="13729">
                  <c:v>355.214</c:v>
                </c:pt>
                <c:pt idx="13730">
                  <c:v>355.24900000000002</c:v>
                </c:pt>
                <c:pt idx="13731">
                  <c:v>355.25099999999998</c:v>
                </c:pt>
                <c:pt idx="13732">
                  <c:v>355.26</c:v>
                </c:pt>
                <c:pt idx="13733">
                  <c:v>355.27300000000002</c:v>
                </c:pt>
                <c:pt idx="13734">
                  <c:v>355.28699999999998</c:v>
                </c:pt>
                <c:pt idx="13735">
                  <c:v>355.30799999999999</c:v>
                </c:pt>
                <c:pt idx="13736">
                  <c:v>355.32900000000001</c:v>
                </c:pt>
                <c:pt idx="13737">
                  <c:v>355.35</c:v>
                </c:pt>
                <c:pt idx="13738">
                  <c:v>355.36900000000003</c:v>
                </c:pt>
                <c:pt idx="13739">
                  <c:v>355.387</c:v>
                </c:pt>
                <c:pt idx="13740">
                  <c:v>355.40600000000001</c:v>
                </c:pt>
                <c:pt idx="13741">
                  <c:v>355.42599999999999</c:v>
                </c:pt>
                <c:pt idx="13742">
                  <c:v>355.45699999999999</c:v>
                </c:pt>
                <c:pt idx="13743">
                  <c:v>355.512</c:v>
                </c:pt>
                <c:pt idx="13744">
                  <c:v>355.57400000000001</c:v>
                </c:pt>
                <c:pt idx="13745">
                  <c:v>355.62799999999999</c:v>
                </c:pt>
                <c:pt idx="13746">
                  <c:v>355.66500000000002</c:v>
                </c:pt>
                <c:pt idx="13747">
                  <c:v>355.67599999999999</c:v>
                </c:pt>
                <c:pt idx="13748">
                  <c:v>355.685</c:v>
                </c:pt>
                <c:pt idx="13749">
                  <c:v>355.69499999999999</c:v>
                </c:pt>
                <c:pt idx="13750">
                  <c:v>355.70699999999999</c:v>
                </c:pt>
                <c:pt idx="13751">
                  <c:v>355.72199999999998</c:v>
                </c:pt>
                <c:pt idx="13752">
                  <c:v>355.74099999999999</c:v>
                </c:pt>
                <c:pt idx="13753">
                  <c:v>355.762</c:v>
                </c:pt>
                <c:pt idx="13754">
                  <c:v>355.78</c:v>
                </c:pt>
                <c:pt idx="13755">
                  <c:v>355.798</c:v>
                </c:pt>
                <c:pt idx="13756">
                  <c:v>355.81700000000001</c:v>
                </c:pt>
                <c:pt idx="13757">
                  <c:v>355.83499999999998</c:v>
                </c:pt>
                <c:pt idx="13758">
                  <c:v>355.85399999999998</c:v>
                </c:pt>
                <c:pt idx="13759">
                  <c:v>355.87700000000001</c:v>
                </c:pt>
                <c:pt idx="13760">
                  <c:v>355.91899999999998</c:v>
                </c:pt>
                <c:pt idx="13761">
                  <c:v>355.971</c:v>
                </c:pt>
                <c:pt idx="13762">
                  <c:v>356</c:v>
                </c:pt>
                <c:pt idx="13763">
                  <c:v>356.01499999999999</c:v>
                </c:pt>
                <c:pt idx="13764">
                  <c:v>356.03</c:v>
                </c:pt>
                <c:pt idx="13765">
                  <c:v>356.04599999999999</c:v>
                </c:pt>
                <c:pt idx="13766">
                  <c:v>356.06400000000002</c:v>
                </c:pt>
                <c:pt idx="13767">
                  <c:v>356.084</c:v>
                </c:pt>
                <c:pt idx="13768">
                  <c:v>356.10399999999998</c:v>
                </c:pt>
                <c:pt idx="13769">
                  <c:v>356.12</c:v>
                </c:pt>
                <c:pt idx="13770">
                  <c:v>356.13900000000001</c:v>
                </c:pt>
                <c:pt idx="13771">
                  <c:v>356.15699999999998</c:v>
                </c:pt>
                <c:pt idx="13772">
                  <c:v>356.17500000000001</c:v>
                </c:pt>
                <c:pt idx="13773">
                  <c:v>356.20699999999999</c:v>
                </c:pt>
                <c:pt idx="13774">
                  <c:v>356.26799999999997</c:v>
                </c:pt>
                <c:pt idx="13775">
                  <c:v>356.32799999999997</c:v>
                </c:pt>
                <c:pt idx="13776">
                  <c:v>356.38499999999999</c:v>
                </c:pt>
                <c:pt idx="13777">
                  <c:v>356.44099999999997</c:v>
                </c:pt>
                <c:pt idx="13778">
                  <c:v>356.48599999999999</c:v>
                </c:pt>
                <c:pt idx="13779">
                  <c:v>356.50200000000001</c:v>
                </c:pt>
                <c:pt idx="13780">
                  <c:v>356.50200000000001</c:v>
                </c:pt>
                <c:pt idx="13781">
                  <c:v>356.505</c:v>
                </c:pt>
                <c:pt idx="13782">
                  <c:v>356.51299999999998</c:v>
                </c:pt>
                <c:pt idx="13783">
                  <c:v>356.52199999999999</c:v>
                </c:pt>
                <c:pt idx="13784">
                  <c:v>356.53300000000002</c:v>
                </c:pt>
                <c:pt idx="13785">
                  <c:v>356.548</c:v>
                </c:pt>
                <c:pt idx="13786">
                  <c:v>356.56599999999997</c:v>
                </c:pt>
                <c:pt idx="13787">
                  <c:v>356.58499999999998</c:v>
                </c:pt>
                <c:pt idx="13788">
                  <c:v>356.60300000000001</c:v>
                </c:pt>
                <c:pt idx="13789">
                  <c:v>356.62200000000001</c:v>
                </c:pt>
                <c:pt idx="13790">
                  <c:v>356.642</c:v>
                </c:pt>
                <c:pt idx="13791">
                  <c:v>356.66300000000001</c:v>
                </c:pt>
                <c:pt idx="13792">
                  <c:v>356.69400000000002</c:v>
                </c:pt>
                <c:pt idx="13793">
                  <c:v>356.75200000000001</c:v>
                </c:pt>
                <c:pt idx="13794">
                  <c:v>356.83100000000002</c:v>
                </c:pt>
                <c:pt idx="13795">
                  <c:v>356.91500000000002</c:v>
                </c:pt>
                <c:pt idx="13796">
                  <c:v>357</c:v>
                </c:pt>
                <c:pt idx="13797">
                  <c:v>357.09500000000003</c:v>
                </c:pt>
                <c:pt idx="13798">
                  <c:v>357.18299999999999</c:v>
                </c:pt>
                <c:pt idx="13799">
                  <c:v>357.26100000000002</c:v>
                </c:pt>
                <c:pt idx="13800">
                  <c:v>357.339</c:v>
                </c:pt>
                <c:pt idx="13801">
                  <c:v>357.35300000000001</c:v>
                </c:pt>
                <c:pt idx="13802">
                  <c:v>357.36200000000002</c:v>
                </c:pt>
                <c:pt idx="13803">
                  <c:v>357.37400000000002</c:v>
                </c:pt>
                <c:pt idx="13804">
                  <c:v>357.38900000000001</c:v>
                </c:pt>
                <c:pt idx="13805">
                  <c:v>357.40899999999999</c:v>
                </c:pt>
                <c:pt idx="13806">
                  <c:v>357.43</c:v>
                </c:pt>
                <c:pt idx="13807">
                  <c:v>357.44900000000001</c:v>
                </c:pt>
                <c:pt idx="13808">
                  <c:v>357.46899999999999</c:v>
                </c:pt>
                <c:pt idx="13809">
                  <c:v>357.488</c:v>
                </c:pt>
                <c:pt idx="13810">
                  <c:v>357.50700000000001</c:v>
                </c:pt>
                <c:pt idx="13811">
                  <c:v>357.52600000000001</c:v>
                </c:pt>
                <c:pt idx="13812">
                  <c:v>357.54500000000002</c:v>
                </c:pt>
                <c:pt idx="13813">
                  <c:v>357.56799999999998</c:v>
                </c:pt>
                <c:pt idx="13814">
                  <c:v>357.60899999999998</c:v>
                </c:pt>
                <c:pt idx="13815">
                  <c:v>357.67899999999997</c:v>
                </c:pt>
                <c:pt idx="13816">
                  <c:v>357.76600000000002</c:v>
                </c:pt>
                <c:pt idx="13817">
                  <c:v>357.84399999999999</c:v>
                </c:pt>
                <c:pt idx="13818">
                  <c:v>357.892</c:v>
                </c:pt>
                <c:pt idx="13819">
                  <c:v>357.90699999999998</c:v>
                </c:pt>
                <c:pt idx="13820">
                  <c:v>357.91699999999997</c:v>
                </c:pt>
                <c:pt idx="13821">
                  <c:v>357.93</c:v>
                </c:pt>
                <c:pt idx="13822">
                  <c:v>357.947</c:v>
                </c:pt>
                <c:pt idx="13823">
                  <c:v>357.96600000000001</c:v>
                </c:pt>
                <c:pt idx="13824">
                  <c:v>357.988</c:v>
                </c:pt>
                <c:pt idx="13825">
                  <c:v>358.00799999999998</c:v>
                </c:pt>
                <c:pt idx="13826">
                  <c:v>358.029</c:v>
                </c:pt>
                <c:pt idx="13827">
                  <c:v>358.04899999999998</c:v>
                </c:pt>
                <c:pt idx="13828">
                  <c:v>358.07100000000003</c:v>
                </c:pt>
                <c:pt idx="13829">
                  <c:v>358.09100000000001</c:v>
                </c:pt>
                <c:pt idx="13830">
                  <c:v>358.11900000000003</c:v>
                </c:pt>
                <c:pt idx="13831">
                  <c:v>358.16699999999997</c:v>
                </c:pt>
                <c:pt idx="13832">
                  <c:v>358.245</c:v>
                </c:pt>
                <c:pt idx="13833">
                  <c:v>358.33699999999999</c:v>
                </c:pt>
                <c:pt idx="13834">
                  <c:v>358.43299999999999</c:v>
                </c:pt>
                <c:pt idx="13835">
                  <c:v>358.529</c:v>
                </c:pt>
                <c:pt idx="13836">
                  <c:v>358.61799999999999</c:v>
                </c:pt>
                <c:pt idx="13837">
                  <c:v>358.69600000000003</c:v>
                </c:pt>
                <c:pt idx="13838">
                  <c:v>358.75200000000001</c:v>
                </c:pt>
                <c:pt idx="13839">
                  <c:v>358.77</c:v>
                </c:pt>
                <c:pt idx="13840">
                  <c:v>358.77300000000002</c:v>
                </c:pt>
                <c:pt idx="13841">
                  <c:v>358.78</c:v>
                </c:pt>
                <c:pt idx="13842">
                  <c:v>358.79</c:v>
                </c:pt>
                <c:pt idx="13843">
                  <c:v>358.80099999999999</c:v>
                </c:pt>
                <c:pt idx="13844">
                  <c:v>358.81400000000002</c:v>
                </c:pt>
                <c:pt idx="13845">
                  <c:v>358.82900000000001</c:v>
                </c:pt>
                <c:pt idx="13846">
                  <c:v>358.84800000000001</c:v>
                </c:pt>
                <c:pt idx="13847">
                  <c:v>358.86900000000003</c:v>
                </c:pt>
                <c:pt idx="13848">
                  <c:v>358.89</c:v>
                </c:pt>
                <c:pt idx="13849">
                  <c:v>358.911</c:v>
                </c:pt>
                <c:pt idx="13850">
                  <c:v>358.92899999999997</c:v>
                </c:pt>
                <c:pt idx="13851">
                  <c:v>358.94900000000001</c:v>
                </c:pt>
                <c:pt idx="13852">
                  <c:v>358.97199999999998</c:v>
                </c:pt>
                <c:pt idx="13853">
                  <c:v>359.01299999999998</c:v>
                </c:pt>
                <c:pt idx="13854">
                  <c:v>359.08100000000002</c:v>
                </c:pt>
                <c:pt idx="13855">
                  <c:v>359.13900000000001</c:v>
                </c:pt>
                <c:pt idx="13856">
                  <c:v>359.16800000000001</c:v>
                </c:pt>
                <c:pt idx="13857">
                  <c:v>359.18200000000002</c:v>
                </c:pt>
                <c:pt idx="13858">
                  <c:v>359.19299999999998</c:v>
                </c:pt>
                <c:pt idx="13859">
                  <c:v>359.20499999999998</c:v>
                </c:pt>
                <c:pt idx="13860">
                  <c:v>359.221</c:v>
                </c:pt>
                <c:pt idx="13861">
                  <c:v>359.23700000000002</c:v>
                </c:pt>
                <c:pt idx="13862">
                  <c:v>359.255</c:v>
                </c:pt>
                <c:pt idx="13863">
                  <c:v>359.274</c:v>
                </c:pt>
                <c:pt idx="13864">
                  <c:v>359.29399999999998</c:v>
                </c:pt>
                <c:pt idx="13865">
                  <c:v>359.31200000000001</c:v>
                </c:pt>
                <c:pt idx="13866">
                  <c:v>359.33199999999999</c:v>
                </c:pt>
                <c:pt idx="13867">
                  <c:v>359.351</c:v>
                </c:pt>
                <c:pt idx="13868">
                  <c:v>359.37099999999998</c:v>
                </c:pt>
                <c:pt idx="13869">
                  <c:v>359.392</c:v>
                </c:pt>
                <c:pt idx="13870">
                  <c:v>359.43</c:v>
                </c:pt>
                <c:pt idx="13871">
                  <c:v>359.49200000000002</c:v>
                </c:pt>
                <c:pt idx="13872">
                  <c:v>359.56200000000001</c:v>
                </c:pt>
                <c:pt idx="13873">
                  <c:v>359.625</c:v>
                </c:pt>
                <c:pt idx="13874">
                  <c:v>359.68400000000003</c:v>
                </c:pt>
                <c:pt idx="13875">
                  <c:v>359.73</c:v>
                </c:pt>
                <c:pt idx="13876">
                  <c:v>359.74700000000001</c:v>
                </c:pt>
                <c:pt idx="13877">
                  <c:v>359.74799999999999</c:v>
                </c:pt>
                <c:pt idx="13878">
                  <c:v>359.75099999999998</c:v>
                </c:pt>
                <c:pt idx="13879">
                  <c:v>359.75799999999998</c:v>
                </c:pt>
                <c:pt idx="13880">
                  <c:v>359.767</c:v>
                </c:pt>
                <c:pt idx="13881">
                  <c:v>359.77800000000002</c:v>
                </c:pt>
                <c:pt idx="13882">
                  <c:v>359.791</c:v>
                </c:pt>
                <c:pt idx="13883">
                  <c:v>359.80700000000002</c:v>
                </c:pt>
                <c:pt idx="13884">
                  <c:v>359.827</c:v>
                </c:pt>
                <c:pt idx="13885">
                  <c:v>359.84800000000001</c:v>
                </c:pt>
                <c:pt idx="13886">
                  <c:v>359.86799999999999</c:v>
                </c:pt>
                <c:pt idx="13887">
                  <c:v>359.887</c:v>
                </c:pt>
                <c:pt idx="13888">
                  <c:v>359.90699999999998</c:v>
                </c:pt>
                <c:pt idx="13889">
                  <c:v>359.92599999999999</c:v>
                </c:pt>
                <c:pt idx="13890">
                  <c:v>359.94600000000003</c:v>
                </c:pt>
                <c:pt idx="13891">
                  <c:v>359.976</c:v>
                </c:pt>
                <c:pt idx="13892">
                  <c:v>360.00200000000001</c:v>
                </c:pt>
                <c:pt idx="13893">
                  <c:v>360.00700000000001</c:v>
                </c:pt>
                <c:pt idx="13894">
                  <c:v>360.01400000000001</c:v>
                </c:pt>
                <c:pt idx="13895">
                  <c:v>360.02499999999998</c:v>
                </c:pt>
                <c:pt idx="13896">
                  <c:v>360.03699999999998</c:v>
                </c:pt>
                <c:pt idx="13897">
                  <c:v>360.05099999999999</c:v>
                </c:pt>
                <c:pt idx="13898">
                  <c:v>360.06799999999998</c:v>
                </c:pt>
                <c:pt idx="13899">
                  <c:v>360.08800000000002</c:v>
                </c:pt>
                <c:pt idx="13900">
                  <c:v>360.10899999999998</c:v>
                </c:pt>
                <c:pt idx="13901">
                  <c:v>360.13</c:v>
                </c:pt>
                <c:pt idx="13902">
                  <c:v>360.15</c:v>
                </c:pt>
                <c:pt idx="13903">
                  <c:v>360.17</c:v>
                </c:pt>
                <c:pt idx="13904">
                  <c:v>360.18900000000002</c:v>
                </c:pt>
                <c:pt idx="13905">
                  <c:v>360.20800000000003</c:v>
                </c:pt>
                <c:pt idx="13906">
                  <c:v>360.23</c:v>
                </c:pt>
                <c:pt idx="13907">
                  <c:v>360.26600000000002</c:v>
                </c:pt>
                <c:pt idx="13908">
                  <c:v>360.33100000000002</c:v>
                </c:pt>
                <c:pt idx="13909">
                  <c:v>360.416</c:v>
                </c:pt>
                <c:pt idx="13910">
                  <c:v>360.50299999999999</c:v>
                </c:pt>
                <c:pt idx="13911">
                  <c:v>360.577</c:v>
                </c:pt>
                <c:pt idx="13912">
                  <c:v>360.63400000000001</c:v>
                </c:pt>
                <c:pt idx="13913">
                  <c:v>360.64600000000002</c:v>
                </c:pt>
                <c:pt idx="13914">
                  <c:v>360.65600000000001</c:v>
                </c:pt>
                <c:pt idx="13915">
                  <c:v>360.70299999999997</c:v>
                </c:pt>
                <c:pt idx="13916">
                  <c:v>360.786</c:v>
                </c:pt>
                <c:pt idx="13917">
                  <c:v>360.87200000000001</c:v>
                </c:pt>
                <c:pt idx="13918">
                  <c:v>360.95800000000003</c:v>
                </c:pt>
                <c:pt idx="13919">
                  <c:v>361.03899999999999</c:v>
                </c:pt>
                <c:pt idx="13920">
                  <c:v>361.11399999999998</c:v>
                </c:pt>
                <c:pt idx="13921">
                  <c:v>361.19</c:v>
                </c:pt>
                <c:pt idx="13922">
                  <c:v>361.238</c:v>
                </c:pt>
                <c:pt idx="13923">
                  <c:v>361.274</c:v>
                </c:pt>
                <c:pt idx="13924">
                  <c:v>361.29300000000001</c:v>
                </c:pt>
                <c:pt idx="13925">
                  <c:v>361.30599999999998</c:v>
                </c:pt>
                <c:pt idx="13926">
                  <c:v>361.32</c:v>
                </c:pt>
                <c:pt idx="13927">
                  <c:v>361.33499999999998</c:v>
                </c:pt>
                <c:pt idx="13928">
                  <c:v>361.35300000000001</c:v>
                </c:pt>
                <c:pt idx="13929">
                  <c:v>361.37299999999999</c:v>
                </c:pt>
                <c:pt idx="13930">
                  <c:v>361.392</c:v>
                </c:pt>
                <c:pt idx="13931">
                  <c:v>361.41</c:v>
                </c:pt>
                <c:pt idx="13932">
                  <c:v>361.428</c:v>
                </c:pt>
                <c:pt idx="13933">
                  <c:v>361.44499999999999</c:v>
                </c:pt>
                <c:pt idx="13934">
                  <c:v>361.46300000000002</c:v>
                </c:pt>
                <c:pt idx="13935">
                  <c:v>361.49099999999999</c:v>
                </c:pt>
                <c:pt idx="13936">
                  <c:v>361.54899999999998</c:v>
                </c:pt>
                <c:pt idx="13937">
                  <c:v>361.62799999999999</c:v>
                </c:pt>
                <c:pt idx="13938">
                  <c:v>361.70499999999998</c:v>
                </c:pt>
                <c:pt idx="13939">
                  <c:v>361.77300000000002</c:v>
                </c:pt>
                <c:pt idx="13940">
                  <c:v>361.8</c:v>
                </c:pt>
                <c:pt idx="13941">
                  <c:v>361.82100000000003</c:v>
                </c:pt>
                <c:pt idx="13942">
                  <c:v>361.834</c:v>
                </c:pt>
                <c:pt idx="13943">
                  <c:v>361.84500000000003</c:v>
                </c:pt>
                <c:pt idx="13944">
                  <c:v>361.85700000000003</c:v>
                </c:pt>
                <c:pt idx="13945">
                  <c:v>361.87099999999998</c:v>
                </c:pt>
                <c:pt idx="13946">
                  <c:v>361.88799999999998</c:v>
                </c:pt>
                <c:pt idx="13947">
                  <c:v>361.90800000000002</c:v>
                </c:pt>
                <c:pt idx="13948">
                  <c:v>361.93</c:v>
                </c:pt>
                <c:pt idx="13949">
                  <c:v>361.95100000000002</c:v>
                </c:pt>
                <c:pt idx="13950">
                  <c:v>361.97</c:v>
                </c:pt>
                <c:pt idx="13951">
                  <c:v>361.99</c:v>
                </c:pt>
                <c:pt idx="13952">
                  <c:v>362.01</c:v>
                </c:pt>
                <c:pt idx="13953">
                  <c:v>362.03399999999999</c:v>
                </c:pt>
                <c:pt idx="13954">
                  <c:v>362.07400000000001</c:v>
                </c:pt>
                <c:pt idx="13955">
                  <c:v>362.12099999999998</c:v>
                </c:pt>
                <c:pt idx="13956">
                  <c:v>362.14299999999997</c:v>
                </c:pt>
                <c:pt idx="13957">
                  <c:v>362.15300000000002</c:v>
                </c:pt>
                <c:pt idx="13958">
                  <c:v>362.16500000000002</c:v>
                </c:pt>
                <c:pt idx="13959">
                  <c:v>362.178</c:v>
                </c:pt>
                <c:pt idx="13960">
                  <c:v>362.19299999999998</c:v>
                </c:pt>
                <c:pt idx="13961">
                  <c:v>362.21100000000001</c:v>
                </c:pt>
                <c:pt idx="13962">
                  <c:v>362.23200000000003</c:v>
                </c:pt>
                <c:pt idx="13963">
                  <c:v>362.25400000000002</c:v>
                </c:pt>
                <c:pt idx="13964">
                  <c:v>362.27600000000001</c:v>
                </c:pt>
                <c:pt idx="13965">
                  <c:v>362.29500000000002</c:v>
                </c:pt>
                <c:pt idx="13966">
                  <c:v>362.315</c:v>
                </c:pt>
                <c:pt idx="13967">
                  <c:v>362.33499999999998</c:v>
                </c:pt>
                <c:pt idx="13968">
                  <c:v>362.35599999999999</c:v>
                </c:pt>
                <c:pt idx="13969">
                  <c:v>362.38499999999999</c:v>
                </c:pt>
                <c:pt idx="13970">
                  <c:v>362.43700000000001</c:v>
                </c:pt>
                <c:pt idx="13971">
                  <c:v>362.488</c:v>
                </c:pt>
                <c:pt idx="13972">
                  <c:v>362.52199999999999</c:v>
                </c:pt>
                <c:pt idx="13973">
                  <c:v>362.53</c:v>
                </c:pt>
                <c:pt idx="13974">
                  <c:v>362.53899999999999</c:v>
                </c:pt>
                <c:pt idx="13975">
                  <c:v>362.54899999999998</c:v>
                </c:pt>
                <c:pt idx="13976">
                  <c:v>362.56799999999998</c:v>
                </c:pt>
                <c:pt idx="13977">
                  <c:v>362.60399999999998</c:v>
                </c:pt>
                <c:pt idx="13978">
                  <c:v>362.65699999999998</c:v>
                </c:pt>
                <c:pt idx="13979">
                  <c:v>362.68099999999998</c:v>
                </c:pt>
                <c:pt idx="13980">
                  <c:v>362.697</c:v>
                </c:pt>
                <c:pt idx="13981">
                  <c:v>362.709</c:v>
                </c:pt>
                <c:pt idx="13982">
                  <c:v>362.72500000000002</c:v>
                </c:pt>
                <c:pt idx="13983">
                  <c:v>362.74900000000002</c:v>
                </c:pt>
                <c:pt idx="13984">
                  <c:v>362.77199999999999</c:v>
                </c:pt>
                <c:pt idx="13985">
                  <c:v>362.79700000000003</c:v>
                </c:pt>
                <c:pt idx="13986">
                  <c:v>362.827</c:v>
                </c:pt>
                <c:pt idx="13987">
                  <c:v>362.86200000000002</c:v>
                </c:pt>
                <c:pt idx="13988">
                  <c:v>362.89499999999998</c:v>
                </c:pt>
                <c:pt idx="13989">
                  <c:v>362.90899999999999</c:v>
                </c:pt>
                <c:pt idx="13990">
                  <c:v>362.91699999999997</c:v>
                </c:pt>
                <c:pt idx="13991">
                  <c:v>362.93299999999999</c:v>
                </c:pt>
                <c:pt idx="13992">
                  <c:v>362.95800000000003</c:v>
                </c:pt>
                <c:pt idx="13993">
                  <c:v>363.00400000000002</c:v>
                </c:pt>
                <c:pt idx="13994">
                  <c:v>363.07600000000002</c:v>
                </c:pt>
                <c:pt idx="13995">
                  <c:v>363.149</c:v>
                </c:pt>
                <c:pt idx="13996">
                  <c:v>363.21499999999997</c:v>
                </c:pt>
                <c:pt idx="13997">
                  <c:v>363.28699999999998</c:v>
                </c:pt>
                <c:pt idx="13998">
                  <c:v>363.36599999999999</c:v>
                </c:pt>
                <c:pt idx="13999">
                  <c:v>363.44499999999999</c:v>
                </c:pt>
                <c:pt idx="14000">
                  <c:v>363.52100000000002</c:v>
                </c:pt>
                <c:pt idx="14001">
                  <c:v>363.59699999999998</c:v>
                </c:pt>
                <c:pt idx="14002">
                  <c:v>363.67500000000001</c:v>
                </c:pt>
                <c:pt idx="14003">
                  <c:v>363.74200000000002</c:v>
                </c:pt>
                <c:pt idx="14004">
                  <c:v>363.755</c:v>
                </c:pt>
                <c:pt idx="14005">
                  <c:v>363.77100000000002</c:v>
                </c:pt>
                <c:pt idx="14006">
                  <c:v>363.78199999999998</c:v>
                </c:pt>
                <c:pt idx="14007">
                  <c:v>363.79599999999999</c:v>
                </c:pt>
                <c:pt idx="14008">
                  <c:v>363.81400000000002</c:v>
                </c:pt>
                <c:pt idx="14009">
                  <c:v>363.83300000000003</c:v>
                </c:pt>
                <c:pt idx="14010">
                  <c:v>363.85199999999998</c:v>
                </c:pt>
                <c:pt idx="14011">
                  <c:v>363.87099999999998</c:v>
                </c:pt>
                <c:pt idx="14012">
                  <c:v>363.88900000000001</c:v>
                </c:pt>
                <c:pt idx="14013">
                  <c:v>363.90800000000002</c:v>
                </c:pt>
                <c:pt idx="14014">
                  <c:v>363.92599999999999</c:v>
                </c:pt>
                <c:pt idx="14015">
                  <c:v>363.94799999999998</c:v>
                </c:pt>
                <c:pt idx="14016">
                  <c:v>363.995</c:v>
                </c:pt>
                <c:pt idx="14017">
                  <c:v>364.07</c:v>
                </c:pt>
                <c:pt idx="14018">
                  <c:v>364.14499999999998</c:v>
                </c:pt>
                <c:pt idx="14019">
                  <c:v>364.21499999999997</c:v>
                </c:pt>
                <c:pt idx="14020">
                  <c:v>364.24900000000002</c:v>
                </c:pt>
                <c:pt idx="14021">
                  <c:v>364.25900000000001</c:v>
                </c:pt>
                <c:pt idx="14022">
                  <c:v>364.267</c:v>
                </c:pt>
                <c:pt idx="14023">
                  <c:v>364.279</c:v>
                </c:pt>
                <c:pt idx="14024">
                  <c:v>364.29399999999998</c:v>
                </c:pt>
                <c:pt idx="14025">
                  <c:v>364.31299999999999</c:v>
                </c:pt>
                <c:pt idx="14026">
                  <c:v>364.33300000000003</c:v>
                </c:pt>
                <c:pt idx="14027">
                  <c:v>364.35199999999998</c:v>
                </c:pt>
                <c:pt idx="14028">
                  <c:v>364.37</c:v>
                </c:pt>
                <c:pt idx="14029">
                  <c:v>364.39</c:v>
                </c:pt>
                <c:pt idx="14030">
                  <c:v>364.40800000000002</c:v>
                </c:pt>
                <c:pt idx="14031">
                  <c:v>364.42599999999999</c:v>
                </c:pt>
                <c:pt idx="14032">
                  <c:v>364.44900000000001</c:v>
                </c:pt>
                <c:pt idx="14033">
                  <c:v>364.49799999999999</c:v>
                </c:pt>
                <c:pt idx="14034">
                  <c:v>364.57299999999998</c:v>
                </c:pt>
                <c:pt idx="14035">
                  <c:v>364.61200000000002</c:v>
                </c:pt>
                <c:pt idx="14036">
                  <c:v>364.613</c:v>
                </c:pt>
                <c:pt idx="14037">
                  <c:v>364.62299999999999</c:v>
                </c:pt>
                <c:pt idx="14038">
                  <c:v>364.65499999999997</c:v>
                </c:pt>
                <c:pt idx="14039">
                  <c:v>364.71199999999999</c:v>
                </c:pt>
                <c:pt idx="14040">
                  <c:v>364.77</c:v>
                </c:pt>
                <c:pt idx="14041">
                  <c:v>364.80799999999999</c:v>
                </c:pt>
                <c:pt idx="14042">
                  <c:v>364.83</c:v>
                </c:pt>
                <c:pt idx="14043">
                  <c:v>364.834</c:v>
                </c:pt>
                <c:pt idx="14044">
                  <c:v>364.834</c:v>
                </c:pt>
                <c:pt idx="14045">
                  <c:v>364.834</c:v>
                </c:pt>
                <c:pt idx="14046">
                  <c:v>364.834</c:v>
                </c:pt>
                <c:pt idx="14047">
                  <c:v>364.84100000000001</c:v>
                </c:pt>
                <c:pt idx="14048">
                  <c:v>364.851</c:v>
                </c:pt>
                <c:pt idx="14049">
                  <c:v>364.86200000000002</c:v>
                </c:pt>
                <c:pt idx="14050">
                  <c:v>364.87599999999998</c:v>
                </c:pt>
                <c:pt idx="14051">
                  <c:v>364.89100000000002</c:v>
                </c:pt>
                <c:pt idx="14052">
                  <c:v>364.90699999999998</c:v>
                </c:pt>
                <c:pt idx="14053">
                  <c:v>364.923</c:v>
                </c:pt>
                <c:pt idx="14054">
                  <c:v>364.93900000000002</c:v>
                </c:pt>
                <c:pt idx="14055">
                  <c:v>364.95800000000003</c:v>
                </c:pt>
                <c:pt idx="14056">
                  <c:v>364.97800000000001</c:v>
                </c:pt>
                <c:pt idx="14057">
                  <c:v>364.99900000000002</c:v>
                </c:pt>
                <c:pt idx="14058">
                  <c:v>365.017</c:v>
                </c:pt>
                <c:pt idx="14059">
                  <c:v>365.036</c:v>
                </c:pt>
                <c:pt idx="14060">
                  <c:v>365.05399999999997</c:v>
                </c:pt>
                <c:pt idx="14061">
                  <c:v>365.07299999999998</c:v>
                </c:pt>
                <c:pt idx="14062">
                  <c:v>365.09199999999998</c:v>
                </c:pt>
                <c:pt idx="14063">
                  <c:v>365.11</c:v>
                </c:pt>
                <c:pt idx="14064">
                  <c:v>365.13299999999998</c:v>
                </c:pt>
                <c:pt idx="14065">
                  <c:v>365.178</c:v>
                </c:pt>
                <c:pt idx="14066">
                  <c:v>365.25700000000001</c:v>
                </c:pt>
                <c:pt idx="14067">
                  <c:v>365.34399999999999</c:v>
                </c:pt>
                <c:pt idx="14068">
                  <c:v>365.43299999999999</c:v>
                </c:pt>
                <c:pt idx="14069">
                  <c:v>365.52600000000001</c:v>
                </c:pt>
                <c:pt idx="14070">
                  <c:v>365.61700000000002</c:v>
                </c:pt>
                <c:pt idx="14071">
                  <c:v>365.7</c:v>
                </c:pt>
                <c:pt idx="14072">
                  <c:v>365.78899999999999</c:v>
                </c:pt>
                <c:pt idx="14073">
                  <c:v>365.88499999999999</c:v>
                </c:pt>
                <c:pt idx="14074">
                  <c:v>365.983</c:v>
                </c:pt>
                <c:pt idx="14075">
                  <c:v>366.07799999999997</c:v>
                </c:pt>
                <c:pt idx="14076">
                  <c:v>366.16699999999997</c:v>
                </c:pt>
                <c:pt idx="14077">
                  <c:v>366.23200000000003</c:v>
                </c:pt>
                <c:pt idx="14078">
                  <c:v>366.27499999999998</c:v>
                </c:pt>
                <c:pt idx="14079">
                  <c:v>366.3</c:v>
                </c:pt>
                <c:pt idx="14080">
                  <c:v>366.31200000000001</c:v>
                </c:pt>
                <c:pt idx="14081">
                  <c:v>366.32100000000003</c:v>
                </c:pt>
                <c:pt idx="14082">
                  <c:v>366.33199999999999</c:v>
                </c:pt>
                <c:pt idx="14083">
                  <c:v>366.34399999999999</c:v>
                </c:pt>
                <c:pt idx="14084">
                  <c:v>366.358</c:v>
                </c:pt>
                <c:pt idx="14085">
                  <c:v>366.37599999999998</c:v>
                </c:pt>
                <c:pt idx="14086">
                  <c:v>366.39699999999999</c:v>
                </c:pt>
                <c:pt idx="14087">
                  <c:v>366.41800000000001</c:v>
                </c:pt>
                <c:pt idx="14088">
                  <c:v>366.43799999999999</c:v>
                </c:pt>
                <c:pt idx="14089">
                  <c:v>366.45699999999999</c:v>
                </c:pt>
                <c:pt idx="14090">
                  <c:v>366.47699999999998</c:v>
                </c:pt>
                <c:pt idx="14091">
                  <c:v>366.49700000000001</c:v>
                </c:pt>
                <c:pt idx="14092">
                  <c:v>366.524</c:v>
                </c:pt>
                <c:pt idx="14093">
                  <c:v>366.57299999999998</c:v>
                </c:pt>
                <c:pt idx="14094">
                  <c:v>366.61399999999998</c:v>
                </c:pt>
                <c:pt idx="14095">
                  <c:v>366.63600000000002</c:v>
                </c:pt>
                <c:pt idx="14096">
                  <c:v>366.65</c:v>
                </c:pt>
                <c:pt idx="14097">
                  <c:v>366.66399999999999</c:v>
                </c:pt>
                <c:pt idx="14098">
                  <c:v>366.68200000000002</c:v>
                </c:pt>
                <c:pt idx="14099">
                  <c:v>366.70299999999997</c:v>
                </c:pt>
                <c:pt idx="14100">
                  <c:v>366.72500000000002</c:v>
                </c:pt>
                <c:pt idx="14101">
                  <c:v>366.74700000000001</c:v>
                </c:pt>
                <c:pt idx="14102">
                  <c:v>366.76900000000001</c:v>
                </c:pt>
                <c:pt idx="14103">
                  <c:v>366.79</c:v>
                </c:pt>
                <c:pt idx="14104">
                  <c:v>366.81</c:v>
                </c:pt>
                <c:pt idx="14105">
                  <c:v>366.83300000000003</c:v>
                </c:pt>
                <c:pt idx="14106">
                  <c:v>366.87</c:v>
                </c:pt>
                <c:pt idx="14107">
                  <c:v>366.93400000000003</c:v>
                </c:pt>
                <c:pt idx="14108">
                  <c:v>367.00200000000001</c:v>
                </c:pt>
                <c:pt idx="14109">
                  <c:v>367.05099999999999</c:v>
                </c:pt>
                <c:pt idx="14110">
                  <c:v>367.07400000000001</c:v>
                </c:pt>
                <c:pt idx="14111">
                  <c:v>367.084</c:v>
                </c:pt>
                <c:pt idx="14112">
                  <c:v>367.09399999999999</c:v>
                </c:pt>
                <c:pt idx="14113">
                  <c:v>367.10599999999999</c:v>
                </c:pt>
                <c:pt idx="14114">
                  <c:v>367.12</c:v>
                </c:pt>
                <c:pt idx="14115">
                  <c:v>367.13799999999998</c:v>
                </c:pt>
                <c:pt idx="14116">
                  <c:v>367.15899999999999</c:v>
                </c:pt>
                <c:pt idx="14117">
                  <c:v>367.18099999999998</c:v>
                </c:pt>
                <c:pt idx="14118">
                  <c:v>367.20100000000002</c:v>
                </c:pt>
                <c:pt idx="14119">
                  <c:v>367.22199999999998</c:v>
                </c:pt>
                <c:pt idx="14120">
                  <c:v>367.24200000000002</c:v>
                </c:pt>
                <c:pt idx="14121">
                  <c:v>367.26299999999998</c:v>
                </c:pt>
                <c:pt idx="14122">
                  <c:v>367.28399999999999</c:v>
                </c:pt>
                <c:pt idx="14123">
                  <c:v>367.32499999999999</c:v>
                </c:pt>
                <c:pt idx="14124">
                  <c:v>367.39100000000002</c:v>
                </c:pt>
                <c:pt idx="14125">
                  <c:v>367.476</c:v>
                </c:pt>
                <c:pt idx="14126">
                  <c:v>367.56299999999999</c:v>
                </c:pt>
                <c:pt idx="14127">
                  <c:v>367.63600000000002</c:v>
                </c:pt>
                <c:pt idx="14128">
                  <c:v>367.65699999999998</c:v>
                </c:pt>
                <c:pt idx="14129">
                  <c:v>367.67099999999999</c:v>
                </c:pt>
                <c:pt idx="14130">
                  <c:v>367.68400000000003</c:v>
                </c:pt>
                <c:pt idx="14131">
                  <c:v>367.69600000000003</c:v>
                </c:pt>
                <c:pt idx="14132">
                  <c:v>367.71100000000001</c:v>
                </c:pt>
                <c:pt idx="14133">
                  <c:v>367.73</c:v>
                </c:pt>
                <c:pt idx="14134">
                  <c:v>367.75</c:v>
                </c:pt>
                <c:pt idx="14135">
                  <c:v>367.77</c:v>
                </c:pt>
                <c:pt idx="14136">
                  <c:v>367.78800000000001</c:v>
                </c:pt>
                <c:pt idx="14137">
                  <c:v>367.80700000000002</c:v>
                </c:pt>
                <c:pt idx="14138">
                  <c:v>367.827</c:v>
                </c:pt>
                <c:pt idx="14139">
                  <c:v>367.84800000000001</c:v>
                </c:pt>
                <c:pt idx="14140">
                  <c:v>367.88099999999997</c:v>
                </c:pt>
                <c:pt idx="14141">
                  <c:v>367.93400000000003</c:v>
                </c:pt>
                <c:pt idx="14142">
                  <c:v>367.99</c:v>
                </c:pt>
                <c:pt idx="14143">
                  <c:v>368.01900000000001</c:v>
                </c:pt>
                <c:pt idx="14144">
                  <c:v>368.029</c:v>
                </c:pt>
                <c:pt idx="14145">
                  <c:v>368.04</c:v>
                </c:pt>
                <c:pt idx="14146">
                  <c:v>368.05</c:v>
                </c:pt>
                <c:pt idx="14147">
                  <c:v>368.06299999999999</c:v>
                </c:pt>
                <c:pt idx="14148">
                  <c:v>368.07799999999997</c:v>
                </c:pt>
                <c:pt idx="14149">
                  <c:v>368.096</c:v>
                </c:pt>
                <c:pt idx="14150">
                  <c:v>368.11599999999999</c:v>
                </c:pt>
                <c:pt idx="14151">
                  <c:v>368.13900000000001</c:v>
                </c:pt>
                <c:pt idx="14152">
                  <c:v>368.15800000000002</c:v>
                </c:pt>
                <c:pt idx="14153">
                  <c:v>368.17700000000002</c:v>
                </c:pt>
                <c:pt idx="14154">
                  <c:v>368.19600000000003</c:v>
                </c:pt>
                <c:pt idx="14155">
                  <c:v>368.214</c:v>
                </c:pt>
                <c:pt idx="14156">
                  <c:v>368.23399999999998</c:v>
                </c:pt>
                <c:pt idx="14157">
                  <c:v>368.27600000000001</c:v>
                </c:pt>
                <c:pt idx="14158">
                  <c:v>368.32900000000001</c:v>
                </c:pt>
                <c:pt idx="14159">
                  <c:v>368.38200000000001</c:v>
                </c:pt>
                <c:pt idx="14160">
                  <c:v>368.42599999999999</c:v>
                </c:pt>
                <c:pt idx="14161">
                  <c:v>368.44</c:v>
                </c:pt>
                <c:pt idx="14162">
                  <c:v>368.44799999999998</c:v>
                </c:pt>
                <c:pt idx="14163">
                  <c:v>368.45600000000002</c:v>
                </c:pt>
                <c:pt idx="14164">
                  <c:v>368.46600000000001</c:v>
                </c:pt>
                <c:pt idx="14165">
                  <c:v>368.47800000000001</c:v>
                </c:pt>
                <c:pt idx="14166">
                  <c:v>368.49200000000002</c:v>
                </c:pt>
                <c:pt idx="14167">
                  <c:v>368.50900000000001</c:v>
                </c:pt>
                <c:pt idx="14168">
                  <c:v>368.52800000000002</c:v>
                </c:pt>
                <c:pt idx="14169">
                  <c:v>368.548</c:v>
                </c:pt>
                <c:pt idx="14170">
                  <c:v>368.56599999999997</c:v>
                </c:pt>
                <c:pt idx="14171">
                  <c:v>368.58499999999998</c:v>
                </c:pt>
                <c:pt idx="14172">
                  <c:v>368.60399999999998</c:v>
                </c:pt>
                <c:pt idx="14173">
                  <c:v>368.62400000000002</c:v>
                </c:pt>
                <c:pt idx="14174">
                  <c:v>368.65499999999997</c:v>
                </c:pt>
                <c:pt idx="14175">
                  <c:v>368.72399999999999</c:v>
                </c:pt>
                <c:pt idx="14176">
                  <c:v>368.81</c:v>
                </c:pt>
                <c:pt idx="14177">
                  <c:v>368.89</c:v>
                </c:pt>
                <c:pt idx="14178">
                  <c:v>368.96600000000001</c:v>
                </c:pt>
                <c:pt idx="14179">
                  <c:v>369.03300000000002</c:v>
                </c:pt>
                <c:pt idx="14180">
                  <c:v>369.06700000000001</c:v>
                </c:pt>
                <c:pt idx="14181">
                  <c:v>369.08600000000001</c:v>
                </c:pt>
                <c:pt idx="14182">
                  <c:v>369.096</c:v>
                </c:pt>
                <c:pt idx="14183">
                  <c:v>369.10899999999998</c:v>
                </c:pt>
                <c:pt idx="14184">
                  <c:v>369.12400000000002</c:v>
                </c:pt>
                <c:pt idx="14185">
                  <c:v>369.14299999999997</c:v>
                </c:pt>
                <c:pt idx="14186">
                  <c:v>369.16199999999998</c:v>
                </c:pt>
                <c:pt idx="14187">
                  <c:v>369.18099999999998</c:v>
                </c:pt>
                <c:pt idx="14188">
                  <c:v>369.19900000000001</c:v>
                </c:pt>
                <c:pt idx="14189">
                  <c:v>369.21800000000002</c:v>
                </c:pt>
                <c:pt idx="14190">
                  <c:v>369.23599999999999</c:v>
                </c:pt>
                <c:pt idx="14191">
                  <c:v>369.25900000000001</c:v>
                </c:pt>
                <c:pt idx="14192">
                  <c:v>369.279</c:v>
                </c:pt>
                <c:pt idx="14193">
                  <c:v>369.298</c:v>
                </c:pt>
                <c:pt idx="14194">
                  <c:v>369.31599999999997</c:v>
                </c:pt>
                <c:pt idx="14195">
                  <c:v>369.33199999999999</c:v>
                </c:pt>
                <c:pt idx="14196">
                  <c:v>369.34800000000001</c:v>
                </c:pt>
                <c:pt idx="14197">
                  <c:v>369.36399999999998</c:v>
                </c:pt>
                <c:pt idx="14198">
                  <c:v>369.38299999999998</c:v>
                </c:pt>
                <c:pt idx="14199">
                  <c:v>369.41300000000001</c:v>
                </c:pt>
                <c:pt idx="14200">
                  <c:v>369.46800000000002</c:v>
                </c:pt>
                <c:pt idx="14201">
                  <c:v>369.55200000000002</c:v>
                </c:pt>
                <c:pt idx="14202">
                  <c:v>369.65</c:v>
                </c:pt>
                <c:pt idx="14203">
                  <c:v>369.73899999999998</c:v>
                </c:pt>
                <c:pt idx="14204">
                  <c:v>369.81299999999999</c:v>
                </c:pt>
                <c:pt idx="14205">
                  <c:v>369.87200000000001</c:v>
                </c:pt>
                <c:pt idx="14206">
                  <c:v>369.92</c:v>
                </c:pt>
                <c:pt idx="14207">
                  <c:v>369.94</c:v>
                </c:pt>
                <c:pt idx="14208">
                  <c:v>369.95400000000001</c:v>
                </c:pt>
                <c:pt idx="14209">
                  <c:v>369.96499999999997</c:v>
                </c:pt>
                <c:pt idx="14210">
                  <c:v>369.97699999999998</c:v>
                </c:pt>
                <c:pt idx="14211">
                  <c:v>369.99200000000002</c:v>
                </c:pt>
                <c:pt idx="14212">
                  <c:v>370.012</c:v>
                </c:pt>
                <c:pt idx="14213">
                  <c:v>370.03199999999998</c:v>
                </c:pt>
                <c:pt idx="14214">
                  <c:v>370.05</c:v>
                </c:pt>
                <c:pt idx="14215">
                  <c:v>370.06799999999998</c:v>
                </c:pt>
                <c:pt idx="14216">
                  <c:v>370.08699999999999</c:v>
                </c:pt>
                <c:pt idx="14217">
                  <c:v>370.10500000000002</c:v>
                </c:pt>
                <c:pt idx="14218">
                  <c:v>370.13099999999997</c:v>
                </c:pt>
                <c:pt idx="14219">
                  <c:v>370.18400000000003</c:v>
                </c:pt>
                <c:pt idx="14220">
                  <c:v>370.26499999999999</c:v>
                </c:pt>
                <c:pt idx="14221">
                  <c:v>370.34699999999998</c:v>
                </c:pt>
                <c:pt idx="14222">
                  <c:v>370.399</c:v>
                </c:pt>
                <c:pt idx="14223">
                  <c:v>370.42899999999997</c:v>
                </c:pt>
                <c:pt idx="14224">
                  <c:v>370.44400000000002</c:v>
                </c:pt>
                <c:pt idx="14225">
                  <c:v>370.45400000000001</c:v>
                </c:pt>
                <c:pt idx="14226">
                  <c:v>370.46800000000002</c:v>
                </c:pt>
                <c:pt idx="14227">
                  <c:v>370.48599999999999</c:v>
                </c:pt>
                <c:pt idx="14228">
                  <c:v>370.50599999999997</c:v>
                </c:pt>
                <c:pt idx="14229">
                  <c:v>370.52699999999999</c:v>
                </c:pt>
                <c:pt idx="14230">
                  <c:v>370.54599999999999</c:v>
                </c:pt>
                <c:pt idx="14231">
                  <c:v>370.56599999999997</c:v>
                </c:pt>
                <c:pt idx="14232">
                  <c:v>370.58600000000001</c:v>
                </c:pt>
                <c:pt idx="14233">
                  <c:v>370.60500000000002</c:v>
                </c:pt>
                <c:pt idx="14234">
                  <c:v>370.63</c:v>
                </c:pt>
                <c:pt idx="14235">
                  <c:v>370.68</c:v>
                </c:pt>
                <c:pt idx="14236">
                  <c:v>370.755</c:v>
                </c:pt>
                <c:pt idx="14237">
                  <c:v>370.84399999999999</c:v>
                </c:pt>
                <c:pt idx="14238">
                  <c:v>370.92700000000002</c:v>
                </c:pt>
                <c:pt idx="14239">
                  <c:v>370.98200000000003</c:v>
                </c:pt>
                <c:pt idx="14240">
                  <c:v>370.98399999999998</c:v>
                </c:pt>
                <c:pt idx="14241">
                  <c:v>370.995</c:v>
                </c:pt>
                <c:pt idx="14242">
                  <c:v>371.00599999999997</c:v>
                </c:pt>
                <c:pt idx="14243">
                  <c:v>371.01900000000001</c:v>
                </c:pt>
                <c:pt idx="14244">
                  <c:v>371.03699999999998</c:v>
                </c:pt>
                <c:pt idx="14245">
                  <c:v>371.05700000000002</c:v>
                </c:pt>
                <c:pt idx="14246">
                  <c:v>371.077</c:v>
                </c:pt>
                <c:pt idx="14247">
                  <c:v>371.09500000000003</c:v>
                </c:pt>
                <c:pt idx="14248">
                  <c:v>371.11399999999998</c:v>
                </c:pt>
                <c:pt idx="14249">
                  <c:v>371.13299999999998</c:v>
                </c:pt>
                <c:pt idx="14250">
                  <c:v>371.15499999999997</c:v>
                </c:pt>
                <c:pt idx="14251">
                  <c:v>371.19299999999998</c:v>
                </c:pt>
                <c:pt idx="14252">
                  <c:v>371.25599999999997</c:v>
                </c:pt>
                <c:pt idx="14253">
                  <c:v>371.33199999999999</c:v>
                </c:pt>
                <c:pt idx="14254">
                  <c:v>371.40600000000001</c:v>
                </c:pt>
                <c:pt idx="14255">
                  <c:v>371.47800000000001</c:v>
                </c:pt>
                <c:pt idx="14256">
                  <c:v>371.54300000000001</c:v>
                </c:pt>
                <c:pt idx="14257">
                  <c:v>371.58</c:v>
                </c:pt>
                <c:pt idx="14258">
                  <c:v>371.59100000000001</c:v>
                </c:pt>
                <c:pt idx="14259">
                  <c:v>371.6</c:v>
                </c:pt>
                <c:pt idx="14260">
                  <c:v>371.60500000000002</c:v>
                </c:pt>
                <c:pt idx="14261">
                  <c:v>371.608</c:v>
                </c:pt>
                <c:pt idx="14262">
                  <c:v>371.608</c:v>
                </c:pt>
                <c:pt idx="14263">
                  <c:v>371.608</c:v>
                </c:pt>
                <c:pt idx="14264">
                  <c:v>371.61</c:v>
                </c:pt>
                <c:pt idx="14265">
                  <c:v>371.625</c:v>
                </c:pt>
                <c:pt idx="14266">
                  <c:v>371.63400000000001</c:v>
                </c:pt>
                <c:pt idx="14267">
                  <c:v>371.63400000000001</c:v>
                </c:pt>
                <c:pt idx="14268">
                  <c:v>371.64299999999997</c:v>
                </c:pt>
                <c:pt idx="14269">
                  <c:v>371.65300000000002</c:v>
                </c:pt>
                <c:pt idx="14270">
                  <c:v>371.66300000000001</c:v>
                </c:pt>
                <c:pt idx="14271">
                  <c:v>371.67899999999997</c:v>
                </c:pt>
                <c:pt idx="14272">
                  <c:v>371.69099999999997</c:v>
                </c:pt>
                <c:pt idx="14273">
                  <c:v>371.70499999999998</c:v>
                </c:pt>
                <c:pt idx="14274">
                  <c:v>371.721</c:v>
                </c:pt>
                <c:pt idx="14275">
                  <c:v>371.74</c:v>
                </c:pt>
                <c:pt idx="14276">
                  <c:v>371.762</c:v>
                </c:pt>
                <c:pt idx="14277">
                  <c:v>371.78399999999999</c:v>
                </c:pt>
                <c:pt idx="14278">
                  <c:v>371.80599999999998</c:v>
                </c:pt>
                <c:pt idx="14279">
                  <c:v>371.827</c:v>
                </c:pt>
                <c:pt idx="14280">
                  <c:v>371.84800000000001</c:v>
                </c:pt>
                <c:pt idx="14281">
                  <c:v>371.86700000000002</c:v>
                </c:pt>
                <c:pt idx="14282">
                  <c:v>371.88600000000002</c:v>
                </c:pt>
                <c:pt idx="14283">
                  <c:v>371.90800000000002</c:v>
                </c:pt>
                <c:pt idx="14284">
                  <c:v>371.94200000000001</c:v>
                </c:pt>
                <c:pt idx="14285">
                  <c:v>372.00200000000001</c:v>
                </c:pt>
                <c:pt idx="14286">
                  <c:v>372.06200000000001</c:v>
                </c:pt>
                <c:pt idx="14287">
                  <c:v>372.101</c:v>
                </c:pt>
                <c:pt idx="14288">
                  <c:v>372.12400000000002</c:v>
                </c:pt>
                <c:pt idx="14289">
                  <c:v>372.13499999999999</c:v>
                </c:pt>
                <c:pt idx="14290">
                  <c:v>372.14</c:v>
                </c:pt>
                <c:pt idx="14291">
                  <c:v>372.15300000000002</c:v>
                </c:pt>
                <c:pt idx="14292">
                  <c:v>372.17099999999999</c:v>
                </c:pt>
                <c:pt idx="14293">
                  <c:v>372.18599999999998</c:v>
                </c:pt>
                <c:pt idx="14294">
                  <c:v>372.19499999999999</c:v>
                </c:pt>
                <c:pt idx="14295">
                  <c:v>372.20499999999998</c:v>
                </c:pt>
                <c:pt idx="14296">
                  <c:v>372.22800000000001</c:v>
                </c:pt>
                <c:pt idx="14297">
                  <c:v>372.26799999999997</c:v>
                </c:pt>
                <c:pt idx="14298">
                  <c:v>372.32799999999997</c:v>
                </c:pt>
                <c:pt idx="14299">
                  <c:v>372.39400000000001</c:v>
                </c:pt>
                <c:pt idx="14300">
                  <c:v>372.45400000000001</c:v>
                </c:pt>
                <c:pt idx="14301">
                  <c:v>372.48</c:v>
                </c:pt>
                <c:pt idx="14302">
                  <c:v>372.50299999999999</c:v>
                </c:pt>
                <c:pt idx="14303">
                  <c:v>372.51799999999997</c:v>
                </c:pt>
                <c:pt idx="14304">
                  <c:v>372.53</c:v>
                </c:pt>
                <c:pt idx="14305">
                  <c:v>372.54300000000001</c:v>
                </c:pt>
                <c:pt idx="14306">
                  <c:v>372.55700000000002</c:v>
                </c:pt>
                <c:pt idx="14307">
                  <c:v>372.57499999999999</c:v>
                </c:pt>
                <c:pt idx="14308">
                  <c:v>372.59399999999999</c:v>
                </c:pt>
                <c:pt idx="14309">
                  <c:v>372.61599999999999</c:v>
                </c:pt>
                <c:pt idx="14310">
                  <c:v>372.63600000000002</c:v>
                </c:pt>
                <c:pt idx="14311">
                  <c:v>372.65600000000001</c:v>
                </c:pt>
                <c:pt idx="14312">
                  <c:v>372.67599999999999</c:v>
                </c:pt>
                <c:pt idx="14313">
                  <c:v>372.69600000000003</c:v>
                </c:pt>
                <c:pt idx="14314">
                  <c:v>372.71499999999997</c:v>
                </c:pt>
                <c:pt idx="14315">
                  <c:v>372.74</c:v>
                </c:pt>
                <c:pt idx="14316">
                  <c:v>372.78399999999999</c:v>
                </c:pt>
                <c:pt idx="14317">
                  <c:v>372.85899999999998</c:v>
                </c:pt>
                <c:pt idx="14318">
                  <c:v>372.94</c:v>
                </c:pt>
                <c:pt idx="14319">
                  <c:v>373.01799999999997</c:v>
                </c:pt>
                <c:pt idx="14320">
                  <c:v>373.08</c:v>
                </c:pt>
                <c:pt idx="14321">
                  <c:v>373.11500000000001</c:v>
                </c:pt>
                <c:pt idx="14322">
                  <c:v>373.13499999999999</c:v>
                </c:pt>
                <c:pt idx="14323">
                  <c:v>373.14400000000001</c:v>
                </c:pt>
                <c:pt idx="14324">
                  <c:v>373.15699999999998</c:v>
                </c:pt>
                <c:pt idx="14325">
                  <c:v>373.18299999999999</c:v>
                </c:pt>
                <c:pt idx="14326">
                  <c:v>373.197</c:v>
                </c:pt>
                <c:pt idx="14327">
                  <c:v>373.24099999999999</c:v>
                </c:pt>
                <c:pt idx="14328">
                  <c:v>373.29899999999998</c:v>
                </c:pt>
                <c:pt idx="14329">
                  <c:v>373.35199999999998</c:v>
                </c:pt>
                <c:pt idx="14330">
                  <c:v>373.39600000000002</c:v>
                </c:pt>
                <c:pt idx="14331">
                  <c:v>373.40499999999997</c:v>
                </c:pt>
                <c:pt idx="14332">
                  <c:v>373.416</c:v>
                </c:pt>
                <c:pt idx="14333">
                  <c:v>373.428</c:v>
                </c:pt>
                <c:pt idx="14334">
                  <c:v>373.45299999999997</c:v>
                </c:pt>
                <c:pt idx="14335">
                  <c:v>373.48200000000003</c:v>
                </c:pt>
                <c:pt idx="14336">
                  <c:v>373.51799999999997</c:v>
                </c:pt>
                <c:pt idx="14337">
                  <c:v>373.54700000000003</c:v>
                </c:pt>
                <c:pt idx="14338">
                  <c:v>373.572</c:v>
                </c:pt>
                <c:pt idx="14339">
                  <c:v>373.60199999999998</c:v>
                </c:pt>
                <c:pt idx="14340">
                  <c:v>373.61599999999999</c:v>
                </c:pt>
                <c:pt idx="14341">
                  <c:v>373.62099999999998</c:v>
                </c:pt>
                <c:pt idx="14342">
                  <c:v>373.63499999999999</c:v>
                </c:pt>
                <c:pt idx="14343">
                  <c:v>373.65899999999999</c:v>
                </c:pt>
                <c:pt idx="14344">
                  <c:v>373.68599999999998</c:v>
                </c:pt>
                <c:pt idx="14345">
                  <c:v>373.73099999999999</c:v>
                </c:pt>
                <c:pt idx="14346">
                  <c:v>373.8</c:v>
                </c:pt>
                <c:pt idx="14347">
                  <c:v>373.86500000000001</c:v>
                </c:pt>
                <c:pt idx="14348">
                  <c:v>373.92399999999998</c:v>
                </c:pt>
                <c:pt idx="14349">
                  <c:v>373.98599999999999</c:v>
                </c:pt>
                <c:pt idx="14350">
                  <c:v>374.048</c:v>
                </c:pt>
                <c:pt idx="14351">
                  <c:v>374.09800000000001</c:v>
                </c:pt>
                <c:pt idx="14352">
                  <c:v>374.11099999999999</c:v>
                </c:pt>
                <c:pt idx="14353">
                  <c:v>374.12599999999998</c:v>
                </c:pt>
                <c:pt idx="14354">
                  <c:v>374.13799999999998</c:v>
                </c:pt>
                <c:pt idx="14355">
                  <c:v>374.15199999999999</c:v>
                </c:pt>
                <c:pt idx="14356">
                  <c:v>374.178</c:v>
                </c:pt>
                <c:pt idx="14357">
                  <c:v>374.238</c:v>
                </c:pt>
                <c:pt idx="14358">
                  <c:v>374.24099999999999</c:v>
                </c:pt>
                <c:pt idx="14359">
                  <c:v>374.25599999999997</c:v>
                </c:pt>
                <c:pt idx="14360">
                  <c:v>374.26900000000001</c:v>
                </c:pt>
                <c:pt idx="14361">
                  <c:v>374.28399999999999</c:v>
                </c:pt>
                <c:pt idx="14362">
                  <c:v>374.30200000000002</c:v>
                </c:pt>
                <c:pt idx="14363">
                  <c:v>374.322</c:v>
                </c:pt>
                <c:pt idx="14364">
                  <c:v>374.34199999999998</c:v>
                </c:pt>
                <c:pt idx="14365">
                  <c:v>374.36099999999999</c:v>
                </c:pt>
                <c:pt idx="14366">
                  <c:v>374.38</c:v>
                </c:pt>
                <c:pt idx="14367">
                  <c:v>374.39800000000002</c:v>
                </c:pt>
                <c:pt idx="14368">
                  <c:v>374.42</c:v>
                </c:pt>
                <c:pt idx="14369">
                  <c:v>374.45699999999999</c:v>
                </c:pt>
                <c:pt idx="14370">
                  <c:v>374.51499999999999</c:v>
                </c:pt>
                <c:pt idx="14371">
                  <c:v>374.57600000000002</c:v>
                </c:pt>
                <c:pt idx="14372">
                  <c:v>374.63799999999998</c:v>
                </c:pt>
                <c:pt idx="14373">
                  <c:v>374.67599999999999</c:v>
                </c:pt>
                <c:pt idx="14374">
                  <c:v>374.69</c:v>
                </c:pt>
                <c:pt idx="14375">
                  <c:v>374.70100000000002</c:v>
                </c:pt>
                <c:pt idx="14376">
                  <c:v>374.71199999999999</c:v>
                </c:pt>
                <c:pt idx="14377">
                  <c:v>374.71699999999998</c:v>
                </c:pt>
                <c:pt idx="14378">
                  <c:v>374.72300000000001</c:v>
                </c:pt>
                <c:pt idx="14379">
                  <c:v>374.733</c:v>
                </c:pt>
                <c:pt idx="14380">
                  <c:v>374.745</c:v>
                </c:pt>
                <c:pt idx="14381">
                  <c:v>374.75799999999998</c:v>
                </c:pt>
                <c:pt idx="14382">
                  <c:v>374.774</c:v>
                </c:pt>
                <c:pt idx="14383">
                  <c:v>374.79300000000001</c:v>
                </c:pt>
                <c:pt idx="14384">
                  <c:v>374.81299999999999</c:v>
                </c:pt>
                <c:pt idx="14385">
                  <c:v>374.83100000000002</c:v>
                </c:pt>
                <c:pt idx="14386">
                  <c:v>374.85</c:v>
                </c:pt>
                <c:pt idx="14387">
                  <c:v>374.86799999999999</c:v>
                </c:pt>
                <c:pt idx="14388">
                  <c:v>374.88600000000002</c:v>
                </c:pt>
                <c:pt idx="14389">
                  <c:v>374.904</c:v>
                </c:pt>
                <c:pt idx="14390">
                  <c:v>374.93400000000003</c:v>
                </c:pt>
                <c:pt idx="14391">
                  <c:v>374.99599999999998</c:v>
                </c:pt>
                <c:pt idx="14392">
                  <c:v>375.06599999999997</c:v>
                </c:pt>
                <c:pt idx="14393">
                  <c:v>375.10199999999998</c:v>
                </c:pt>
                <c:pt idx="14394">
                  <c:v>375.11700000000002</c:v>
                </c:pt>
                <c:pt idx="14395">
                  <c:v>375.12700000000001</c:v>
                </c:pt>
                <c:pt idx="14396">
                  <c:v>375.13799999999998</c:v>
                </c:pt>
                <c:pt idx="14397">
                  <c:v>375.15199999999999</c:v>
                </c:pt>
                <c:pt idx="14398">
                  <c:v>375.17099999999999</c:v>
                </c:pt>
                <c:pt idx="14399">
                  <c:v>375.19299999999998</c:v>
                </c:pt>
                <c:pt idx="14400">
                  <c:v>375.21600000000001</c:v>
                </c:pt>
                <c:pt idx="14401">
                  <c:v>375.23700000000002</c:v>
                </c:pt>
                <c:pt idx="14402">
                  <c:v>375.25799999999998</c:v>
                </c:pt>
                <c:pt idx="14403">
                  <c:v>375.27800000000002</c:v>
                </c:pt>
                <c:pt idx="14404">
                  <c:v>375.3</c:v>
                </c:pt>
                <c:pt idx="14405">
                  <c:v>375.322</c:v>
                </c:pt>
                <c:pt idx="14406">
                  <c:v>375.35500000000002</c:v>
                </c:pt>
                <c:pt idx="14407">
                  <c:v>375.41399999999999</c:v>
                </c:pt>
                <c:pt idx="14408">
                  <c:v>375.49299999999999</c:v>
                </c:pt>
                <c:pt idx="14409">
                  <c:v>375.57299999999998</c:v>
                </c:pt>
                <c:pt idx="14410">
                  <c:v>375.65199999999999</c:v>
                </c:pt>
                <c:pt idx="14411">
                  <c:v>375.71600000000001</c:v>
                </c:pt>
                <c:pt idx="14412">
                  <c:v>375.73099999999999</c:v>
                </c:pt>
                <c:pt idx="14413">
                  <c:v>375.75200000000001</c:v>
                </c:pt>
                <c:pt idx="14414">
                  <c:v>375.76499999999999</c:v>
                </c:pt>
                <c:pt idx="14415">
                  <c:v>375.80099999999999</c:v>
                </c:pt>
                <c:pt idx="14416">
                  <c:v>375.85899999999998</c:v>
                </c:pt>
                <c:pt idx="14417">
                  <c:v>375.93099999999998</c:v>
                </c:pt>
                <c:pt idx="14418">
                  <c:v>376.00400000000002</c:v>
                </c:pt>
                <c:pt idx="14419">
                  <c:v>376.07299999999998</c:v>
                </c:pt>
                <c:pt idx="14420">
                  <c:v>376.14499999999998</c:v>
                </c:pt>
                <c:pt idx="14421">
                  <c:v>376.18</c:v>
                </c:pt>
                <c:pt idx="14422">
                  <c:v>376.19200000000001</c:v>
                </c:pt>
                <c:pt idx="14423">
                  <c:v>376.20299999999997</c:v>
                </c:pt>
                <c:pt idx="14424">
                  <c:v>376.214</c:v>
                </c:pt>
                <c:pt idx="14425">
                  <c:v>376.226</c:v>
                </c:pt>
                <c:pt idx="14426">
                  <c:v>376.24099999999999</c:v>
                </c:pt>
                <c:pt idx="14427">
                  <c:v>376.25900000000001</c:v>
                </c:pt>
                <c:pt idx="14428">
                  <c:v>376.279</c:v>
                </c:pt>
                <c:pt idx="14429">
                  <c:v>376.29899999999998</c:v>
                </c:pt>
                <c:pt idx="14430">
                  <c:v>376.31799999999998</c:v>
                </c:pt>
                <c:pt idx="14431">
                  <c:v>376.33699999999999</c:v>
                </c:pt>
                <c:pt idx="14432">
                  <c:v>376.35599999999999</c:v>
                </c:pt>
                <c:pt idx="14433">
                  <c:v>376.375</c:v>
                </c:pt>
                <c:pt idx="14434">
                  <c:v>376.39400000000001</c:v>
                </c:pt>
                <c:pt idx="14435">
                  <c:v>376.42</c:v>
                </c:pt>
                <c:pt idx="14436">
                  <c:v>376.47300000000001</c:v>
                </c:pt>
                <c:pt idx="14437">
                  <c:v>376.52800000000002</c:v>
                </c:pt>
                <c:pt idx="14438">
                  <c:v>376.54500000000002</c:v>
                </c:pt>
                <c:pt idx="14439">
                  <c:v>376.55500000000001</c:v>
                </c:pt>
                <c:pt idx="14440">
                  <c:v>376.56900000000002</c:v>
                </c:pt>
                <c:pt idx="14441">
                  <c:v>376.58499999999998</c:v>
                </c:pt>
                <c:pt idx="14442">
                  <c:v>376.60300000000001</c:v>
                </c:pt>
                <c:pt idx="14443">
                  <c:v>376.62299999999999</c:v>
                </c:pt>
                <c:pt idx="14444">
                  <c:v>376.64499999999998</c:v>
                </c:pt>
                <c:pt idx="14445">
                  <c:v>376.66699999999997</c:v>
                </c:pt>
                <c:pt idx="14446">
                  <c:v>376.68599999999998</c:v>
                </c:pt>
                <c:pt idx="14447">
                  <c:v>376.70400000000001</c:v>
                </c:pt>
                <c:pt idx="14448">
                  <c:v>376.72500000000002</c:v>
                </c:pt>
                <c:pt idx="14449">
                  <c:v>376.745</c:v>
                </c:pt>
                <c:pt idx="14450">
                  <c:v>376.76900000000001</c:v>
                </c:pt>
                <c:pt idx="14451">
                  <c:v>376.803</c:v>
                </c:pt>
                <c:pt idx="14452">
                  <c:v>376.85199999999998</c:v>
                </c:pt>
                <c:pt idx="14453">
                  <c:v>376.916</c:v>
                </c:pt>
                <c:pt idx="14454">
                  <c:v>376.971</c:v>
                </c:pt>
                <c:pt idx="14455">
                  <c:v>376.99400000000003</c:v>
                </c:pt>
                <c:pt idx="14456">
                  <c:v>377.00200000000001</c:v>
                </c:pt>
                <c:pt idx="14457">
                  <c:v>377.01299999999998</c:v>
                </c:pt>
                <c:pt idx="14458">
                  <c:v>377.024</c:v>
                </c:pt>
                <c:pt idx="14459">
                  <c:v>377.03800000000001</c:v>
                </c:pt>
                <c:pt idx="14460">
                  <c:v>377.05399999999997</c:v>
                </c:pt>
                <c:pt idx="14461">
                  <c:v>377.072</c:v>
                </c:pt>
                <c:pt idx="14462">
                  <c:v>377.09199999999998</c:v>
                </c:pt>
                <c:pt idx="14463">
                  <c:v>377.11399999999998</c:v>
                </c:pt>
                <c:pt idx="14464">
                  <c:v>377.13499999999999</c:v>
                </c:pt>
                <c:pt idx="14465">
                  <c:v>377.15499999999997</c:v>
                </c:pt>
                <c:pt idx="14466">
                  <c:v>377.17399999999998</c:v>
                </c:pt>
                <c:pt idx="14467">
                  <c:v>377.19299999999998</c:v>
                </c:pt>
                <c:pt idx="14468">
                  <c:v>377.21199999999999</c:v>
                </c:pt>
                <c:pt idx="14469">
                  <c:v>377.23200000000003</c:v>
                </c:pt>
                <c:pt idx="14470">
                  <c:v>377.25200000000001</c:v>
                </c:pt>
                <c:pt idx="14471">
                  <c:v>377.27300000000002</c:v>
                </c:pt>
                <c:pt idx="14472">
                  <c:v>377.30200000000002</c:v>
                </c:pt>
                <c:pt idx="14473">
                  <c:v>377.35199999999998</c:v>
                </c:pt>
                <c:pt idx="14474">
                  <c:v>377.40499999999997</c:v>
                </c:pt>
                <c:pt idx="14475">
                  <c:v>377.44200000000001</c:v>
                </c:pt>
                <c:pt idx="14476">
                  <c:v>377.452</c:v>
                </c:pt>
                <c:pt idx="14477">
                  <c:v>377.46199999999999</c:v>
                </c:pt>
                <c:pt idx="14478">
                  <c:v>377.47500000000002</c:v>
                </c:pt>
                <c:pt idx="14479">
                  <c:v>377.49099999999999</c:v>
                </c:pt>
                <c:pt idx="14480">
                  <c:v>377.50900000000001</c:v>
                </c:pt>
                <c:pt idx="14481">
                  <c:v>377.529</c:v>
                </c:pt>
                <c:pt idx="14482">
                  <c:v>377.55</c:v>
                </c:pt>
                <c:pt idx="14483">
                  <c:v>377.56900000000002</c:v>
                </c:pt>
                <c:pt idx="14484">
                  <c:v>377.589</c:v>
                </c:pt>
                <c:pt idx="14485">
                  <c:v>377.60899999999998</c:v>
                </c:pt>
                <c:pt idx="14486">
                  <c:v>377.62799999999999</c:v>
                </c:pt>
                <c:pt idx="14487">
                  <c:v>377.65100000000001</c:v>
                </c:pt>
                <c:pt idx="14488">
                  <c:v>377.68799999999999</c:v>
                </c:pt>
                <c:pt idx="14489">
                  <c:v>377.75400000000002</c:v>
                </c:pt>
                <c:pt idx="14490">
                  <c:v>377.81700000000001</c:v>
                </c:pt>
                <c:pt idx="14491">
                  <c:v>377.84699999999998</c:v>
                </c:pt>
                <c:pt idx="14492">
                  <c:v>377.86</c:v>
                </c:pt>
                <c:pt idx="14493">
                  <c:v>377.87400000000002</c:v>
                </c:pt>
                <c:pt idx="14494">
                  <c:v>377.89699999999999</c:v>
                </c:pt>
                <c:pt idx="14495">
                  <c:v>377.92899999999997</c:v>
                </c:pt>
                <c:pt idx="14496">
                  <c:v>377.98700000000002</c:v>
                </c:pt>
                <c:pt idx="14497">
                  <c:v>378.06200000000001</c:v>
                </c:pt>
                <c:pt idx="14498">
                  <c:v>378.13600000000002</c:v>
                </c:pt>
                <c:pt idx="14499">
                  <c:v>378.202</c:v>
                </c:pt>
                <c:pt idx="14500">
                  <c:v>378.26600000000002</c:v>
                </c:pt>
                <c:pt idx="14501">
                  <c:v>378.327</c:v>
                </c:pt>
                <c:pt idx="14502">
                  <c:v>378.35</c:v>
                </c:pt>
                <c:pt idx="14503">
                  <c:v>378.35300000000001</c:v>
                </c:pt>
                <c:pt idx="14504">
                  <c:v>378.35599999999999</c:v>
                </c:pt>
                <c:pt idx="14505">
                  <c:v>378.363</c:v>
                </c:pt>
                <c:pt idx="14506">
                  <c:v>378.37799999999999</c:v>
                </c:pt>
                <c:pt idx="14507">
                  <c:v>378.39499999999998</c:v>
                </c:pt>
                <c:pt idx="14508">
                  <c:v>378.41300000000001</c:v>
                </c:pt>
                <c:pt idx="14509">
                  <c:v>378.43200000000002</c:v>
                </c:pt>
                <c:pt idx="14510">
                  <c:v>378.452</c:v>
                </c:pt>
                <c:pt idx="14511">
                  <c:v>378.47199999999998</c:v>
                </c:pt>
                <c:pt idx="14512">
                  <c:v>378.49099999999999</c:v>
                </c:pt>
                <c:pt idx="14513">
                  <c:v>378.50900000000001</c:v>
                </c:pt>
                <c:pt idx="14514">
                  <c:v>378.52800000000002</c:v>
                </c:pt>
                <c:pt idx="14515">
                  <c:v>378.54599999999999</c:v>
                </c:pt>
                <c:pt idx="14516">
                  <c:v>378.56400000000002</c:v>
                </c:pt>
                <c:pt idx="14517">
                  <c:v>378.58800000000002</c:v>
                </c:pt>
                <c:pt idx="14518">
                  <c:v>378.62799999999999</c:v>
                </c:pt>
                <c:pt idx="14519">
                  <c:v>378.69799999999998</c:v>
                </c:pt>
                <c:pt idx="14520">
                  <c:v>378.77699999999999</c:v>
                </c:pt>
                <c:pt idx="14521">
                  <c:v>378.83100000000002</c:v>
                </c:pt>
                <c:pt idx="14522">
                  <c:v>378.846</c:v>
                </c:pt>
                <c:pt idx="14523">
                  <c:v>378.85599999999999</c:v>
                </c:pt>
                <c:pt idx="14524">
                  <c:v>378.86700000000002</c:v>
                </c:pt>
                <c:pt idx="14525">
                  <c:v>378.88200000000001</c:v>
                </c:pt>
                <c:pt idx="14526">
                  <c:v>378.89699999999999</c:v>
                </c:pt>
                <c:pt idx="14527">
                  <c:v>378.916</c:v>
                </c:pt>
                <c:pt idx="14528">
                  <c:v>378.93799999999999</c:v>
                </c:pt>
                <c:pt idx="14529">
                  <c:v>378.959</c:v>
                </c:pt>
                <c:pt idx="14530">
                  <c:v>378.976</c:v>
                </c:pt>
                <c:pt idx="14531">
                  <c:v>378.99599999999998</c:v>
                </c:pt>
                <c:pt idx="14532">
                  <c:v>379.01400000000001</c:v>
                </c:pt>
                <c:pt idx="14533">
                  <c:v>379.03300000000002</c:v>
                </c:pt>
                <c:pt idx="14534">
                  <c:v>379.05099999999999</c:v>
                </c:pt>
                <c:pt idx="14535">
                  <c:v>379.07900000000001</c:v>
                </c:pt>
                <c:pt idx="14536">
                  <c:v>379.13099999999997</c:v>
                </c:pt>
                <c:pt idx="14537">
                  <c:v>379.209</c:v>
                </c:pt>
                <c:pt idx="14538">
                  <c:v>379.28399999999999</c:v>
                </c:pt>
                <c:pt idx="14539">
                  <c:v>379.33100000000002</c:v>
                </c:pt>
                <c:pt idx="14540">
                  <c:v>379.35599999999999</c:v>
                </c:pt>
                <c:pt idx="14541">
                  <c:v>379.37799999999999</c:v>
                </c:pt>
                <c:pt idx="14542">
                  <c:v>379.39400000000001</c:v>
                </c:pt>
                <c:pt idx="14543">
                  <c:v>379.40800000000002</c:v>
                </c:pt>
                <c:pt idx="14544">
                  <c:v>379.42399999999998</c:v>
                </c:pt>
                <c:pt idx="14545">
                  <c:v>379.44099999999997</c:v>
                </c:pt>
                <c:pt idx="14546">
                  <c:v>379.46</c:v>
                </c:pt>
                <c:pt idx="14547">
                  <c:v>379.48</c:v>
                </c:pt>
                <c:pt idx="14548">
                  <c:v>379.49700000000001</c:v>
                </c:pt>
                <c:pt idx="14549">
                  <c:v>379.51499999999999</c:v>
                </c:pt>
                <c:pt idx="14550">
                  <c:v>379.53399999999999</c:v>
                </c:pt>
                <c:pt idx="14551">
                  <c:v>379.553</c:v>
                </c:pt>
                <c:pt idx="14552">
                  <c:v>379.57799999999997</c:v>
                </c:pt>
                <c:pt idx="14553">
                  <c:v>379.61900000000003</c:v>
                </c:pt>
                <c:pt idx="14554">
                  <c:v>379.68700000000001</c:v>
                </c:pt>
                <c:pt idx="14555">
                  <c:v>379.78300000000002</c:v>
                </c:pt>
                <c:pt idx="14556">
                  <c:v>379.87599999999998</c:v>
                </c:pt>
                <c:pt idx="14557">
                  <c:v>379.96100000000001</c:v>
                </c:pt>
                <c:pt idx="14558">
                  <c:v>380.01299999999998</c:v>
                </c:pt>
                <c:pt idx="14559">
                  <c:v>380.02300000000002</c:v>
                </c:pt>
                <c:pt idx="14560">
                  <c:v>380.03500000000003</c:v>
                </c:pt>
                <c:pt idx="14561">
                  <c:v>380.04599999999999</c:v>
                </c:pt>
                <c:pt idx="14562">
                  <c:v>380.05900000000003</c:v>
                </c:pt>
                <c:pt idx="14563">
                  <c:v>380.07299999999998</c:v>
                </c:pt>
                <c:pt idx="14564">
                  <c:v>380.08800000000002</c:v>
                </c:pt>
                <c:pt idx="14565">
                  <c:v>380.10199999999998</c:v>
                </c:pt>
                <c:pt idx="14566">
                  <c:v>380.113</c:v>
                </c:pt>
                <c:pt idx="14567">
                  <c:v>380.12299999999999</c:v>
                </c:pt>
                <c:pt idx="14568">
                  <c:v>380.13299999999998</c:v>
                </c:pt>
                <c:pt idx="14569">
                  <c:v>380.14400000000001</c:v>
                </c:pt>
                <c:pt idx="14570">
                  <c:v>380.15499999999997</c:v>
                </c:pt>
                <c:pt idx="14571">
                  <c:v>380.16899999999998</c:v>
                </c:pt>
                <c:pt idx="14572">
                  <c:v>380.18099999999998</c:v>
                </c:pt>
                <c:pt idx="14573">
                  <c:v>380.19099999999997</c:v>
                </c:pt>
                <c:pt idx="14574">
                  <c:v>380.20100000000002</c:v>
                </c:pt>
                <c:pt idx="14575">
                  <c:v>380.21100000000001</c:v>
                </c:pt>
                <c:pt idx="14576">
                  <c:v>380.22199999999998</c:v>
                </c:pt>
                <c:pt idx="14577">
                  <c:v>380.23200000000003</c:v>
                </c:pt>
                <c:pt idx="14578">
                  <c:v>380.24299999999999</c:v>
                </c:pt>
                <c:pt idx="14579">
                  <c:v>380.25299999999999</c:v>
                </c:pt>
                <c:pt idx="14580">
                  <c:v>380.26299999999998</c:v>
                </c:pt>
                <c:pt idx="14581">
                  <c:v>380.27300000000002</c:v>
                </c:pt>
                <c:pt idx="14582">
                  <c:v>380.28199999999998</c:v>
                </c:pt>
                <c:pt idx="14583">
                  <c:v>380.29199999999997</c:v>
                </c:pt>
                <c:pt idx="14584">
                  <c:v>380.30099999999999</c:v>
                </c:pt>
                <c:pt idx="14585">
                  <c:v>380.31099999999998</c:v>
                </c:pt>
                <c:pt idx="14586">
                  <c:v>380.32</c:v>
                </c:pt>
                <c:pt idx="14587">
                  <c:v>380.33</c:v>
                </c:pt>
                <c:pt idx="14588">
                  <c:v>380.339</c:v>
                </c:pt>
                <c:pt idx="14589">
                  <c:v>380.35</c:v>
                </c:pt>
                <c:pt idx="14590">
                  <c:v>380.36099999999999</c:v>
                </c:pt>
                <c:pt idx="14591">
                  <c:v>380.37599999999998</c:v>
                </c:pt>
                <c:pt idx="14592">
                  <c:v>380.39100000000002</c:v>
                </c:pt>
                <c:pt idx="14593">
                  <c:v>380.404</c:v>
                </c:pt>
                <c:pt idx="14594">
                  <c:v>380.41800000000001</c:v>
                </c:pt>
                <c:pt idx="14595">
                  <c:v>380.43200000000002</c:v>
                </c:pt>
                <c:pt idx="14596">
                  <c:v>380.44799999999998</c:v>
                </c:pt>
                <c:pt idx="14597">
                  <c:v>380.46300000000002</c:v>
                </c:pt>
                <c:pt idx="14598">
                  <c:v>380.47800000000001</c:v>
                </c:pt>
                <c:pt idx="14599">
                  <c:v>380.49099999999999</c:v>
                </c:pt>
                <c:pt idx="14600">
                  <c:v>380.505</c:v>
                </c:pt>
                <c:pt idx="14601">
                  <c:v>380.51799999999997</c:v>
                </c:pt>
                <c:pt idx="14602">
                  <c:v>380.529</c:v>
                </c:pt>
                <c:pt idx="14603">
                  <c:v>380.54</c:v>
                </c:pt>
                <c:pt idx="14604">
                  <c:v>380.55</c:v>
                </c:pt>
                <c:pt idx="14605">
                  <c:v>380.56099999999998</c:v>
                </c:pt>
                <c:pt idx="14606">
                  <c:v>380.57100000000003</c:v>
                </c:pt>
                <c:pt idx="14607">
                  <c:v>380.58100000000002</c:v>
                </c:pt>
                <c:pt idx="14608">
                  <c:v>380.59100000000001</c:v>
                </c:pt>
                <c:pt idx="14609">
                  <c:v>380.601</c:v>
                </c:pt>
                <c:pt idx="14610">
                  <c:v>380.61099999999999</c:v>
                </c:pt>
                <c:pt idx="14611">
                  <c:v>380.62</c:v>
                </c:pt>
                <c:pt idx="14612">
                  <c:v>380.63</c:v>
                </c:pt>
                <c:pt idx="14613">
                  <c:v>380.63900000000001</c:v>
                </c:pt>
                <c:pt idx="14614">
                  <c:v>380.649</c:v>
                </c:pt>
                <c:pt idx="14615">
                  <c:v>380.65800000000002</c:v>
                </c:pt>
                <c:pt idx="14616">
                  <c:v>380.66800000000001</c:v>
                </c:pt>
                <c:pt idx="14617">
                  <c:v>380.67700000000002</c:v>
                </c:pt>
                <c:pt idx="14618">
                  <c:v>380.685</c:v>
                </c:pt>
                <c:pt idx="14619">
                  <c:v>380.69400000000002</c:v>
                </c:pt>
                <c:pt idx="14620">
                  <c:v>380.70299999999997</c:v>
                </c:pt>
                <c:pt idx="14621">
                  <c:v>380.71199999999999</c:v>
                </c:pt>
                <c:pt idx="14622">
                  <c:v>380.721</c:v>
                </c:pt>
                <c:pt idx="14623">
                  <c:v>380.73</c:v>
                </c:pt>
                <c:pt idx="14624">
                  <c:v>380.74</c:v>
                </c:pt>
                <c:pt idx="14625">
                  <c:v>380.76</c:v>
                </c:pt>
                <c:pt idx="14626">
                  <c:v>380.80200000000002</c:v>
                </c:pt>
                <c:pt idx="14627">
                  <c:v>380.83</c:v>
                </c:pt>
                <c:pt idx="14628">
                  <c:v>380.839</c:v>
                </c:pt>
                <c:pt idx="14629">
                  <c:v>380.84899999999999</c:v>
                </c:pt>
                <c:pt idx="14630">
                  <c:v>380.86099999999999</c:v>
                </c:pt>
                <c:pt idx="14631">
                  <c:v>380.875</c:v>
                </c:pt>
                <c:pt idx="14632">
                  <c:v>380.89299999999997</c:v>
                </c:pt>
                <c:pt idx="14633">
                  <c:v>380.91199999999998</c:v>
                </c:pt>
                <c:pt idx="14634">
                  <c:v>380.93099999999998</c:v>
                </c:pt>
                <c:pt idx="14635">
                  <c:v>380.94799999999998</c:v>
                </c:pt>
                <c:pt idx="14636">
                  <c:v>380.96699999999998</c:v>
                </c:pt>
                <c:pt idx="14637">
                  <c:v>380.98500000000001</c:v>
                </c:pt>
                <c:pt idx="14638">
                  <c:v>381.005</c:v>
                </c:pt>
                <c:pt idx="14639">
                  <c:v>381.02800000000002</c:v>
                </c:pt>
                <c:pt idx="14640">
                  <c:v>381.05500000000001</c:v>
                </c:pt>
                <c:pt idx="14641">
                  <c:v>381.09699999999998</c:v>
                </c:pt>
                <c:pt idx="14642">
                  <c:v>381.17099999999999</c:v>
                </c:pt>
                <c:pt idx="14643">
                  <c:v>381.25400000000002</c:v>
                </c:pt>
                <c:pt idx="14644">
                  <c:v>381.32799999999997</c:v>
                </c:pt>
                <c:pt idx="14645">
                  <c:v>381.404</c:v>
                </c:pt>
                <c:pt idx="14646">
                  <c:v>381.47699999999998</c:v>
                </c:pt>
                <c:pt idx="14647">
                  <c:v>381.50599999999997</c:v>
                </c:pt>
                <c:pt idx="14648">
                  <c:v>381.52100000000002</c:v>
                </c:pt>
                <c:pt idx="14649">
                  <c:v>381.53300000000002</c:v>
                </c:pt>
                <c:pt idx="14650">
                  <c:v>381.54399999999998</c:v>
                </c:pt>
                <c:pt idx="14651">
                  <c:v>381.55599999999998</c:v>
                </c:pt>
                <c:pt idx="14652">
                  <c:v>381.57299999999998</c:v>
                </c:pt>
                <c:pt idx="14653">
                  <c:v>381.59300000000002</c:v>
                </c:pt>
                <c:pt idx="14654">
                  <c:v>381.61200000000002</c:v>
                </c:pt>
                <c:pt idx="14655">
                  <c:v>381.63099999999997</c:v>
                </c:pt>
                <c:pt idx="14656">
                  <c:v>381.649</c:v>
                </c:pt>
                <c:pt idx="14657">
                  <c:v>381.66699999999997</c:v>
                </c:pt>
                <c:pt idx="14658">
                  <c:v>381.685</c:v>
                </c:pt>
                <c:pt idx="14659">
                  <c:v>381.709</c:v>
                </c:pt>
                <c:pt idx="14660">
                  <c:v>381.75700000000001</c:v>
                </c:pt>
                <c:pt idx="14661">
                  <c:v>381.83100000000002</c:v>
                </c:pt>
                <c:pt idx="14662">
                  <c:v>381.90699999999998</c:v>
                </c:pt>
                <c:pt idx="14663">
                  <c:v>381.96100000000001</c:v>
                </c:pt>
                <c:pt idx="14664">
                  <c:v>381.98599999999999</c:v>
                </c:pt>
                <c:pt idx="14665">
                  <c:v>382.00200000000001</c:v>
                </c:pt>
                <c:pt idx="14666">
                  <c:v>382.01499999999999</c:v>
                </c:pt>
                <c:pt idx="14667">
                  <c:v>382.02699999999999</c:v>
                </c:pt>
                <c:pt idx="14668">
                  <c:v>382.04199999999997</c:v>
                </c:pt>
                <c:pt idx="14669">
                  <c:v>382.06</c:v>
                </c:pt>
                <c:pt idx="14670">
                  <c:v>382.08</c:v>
                </c:pt>
                <c:pt idx="14671">
                  <c:v>382.1</c:v>
                </c:pt>
                <c:pt idx="14672">
                  <c:v>382.11900000000003</c:v>
                </c:pt>
                <c:pt idx="14673">
                  <c:v>382.13799999999998</c:v>
                </c:pt>
                <c:pt idx="14674">
                  <c:v>382.15699999999998</c:v>
                </c:pt>
                <c:pt idx="14675">
                  <c:v>382.17700000000002</c:v>
                </c:pt>
                <c:pt idx="14676">
                  <c:v>382.209</c:v>
                </c:pt>
                <c:pt idx="14677">
                  <c:v>382.27499999999998</c:v>
                </c:pt>
                <c:pt idx="14678">
                  <c:v>382.35700000000003</c:v>
                </c:pt>
                <c:pt idx="14679">
                  <c:v>382.423</c:v>
                </c:pt>
                <c:pt idx="14680">
                  <c:v>382.43599999999998</c:v>
                </c:pt>
                <c:pt idx="14681">
                  <c:v>382.44600000000003</c:v>
                </c:pt>
                <c:pt idx="14682">
                  <c:v>382.46</c:v>
                </c:pt>
                <c:pt idx="14683">
                  <c:v>382.47500000000002</c:v>
                </c:pt>
                <c:pt idx="14684">
                  <c:v>382.49400000000003</c:v>
                </c:pt>
                <c:pt idx="14685">
                  <c:v>382.51600000000002</c:v>
                </c:pt>
                <c:pt idx="14686">
                  <c:v>382.536</c:v>
                </c:pt>
                <c:pt idx="14687">
                  <c:v>382.55500000000001</c:v>
                </c:pt>
                <c:pt idx="14688">
                  <c:v>382.57499999999999</c:v>
                </c:pt>
                <c:pt idx="14689">
                  <c:v>382.59500000000003</c:v>
                </c:pt>
                <c:pt idx="14690">
                  <c:v>382.625</c:v>
                </c:pt>
                <c:pt idx="14691">
                  <c:v>382.67700000000002</c:v>
                </c:pt>
                <c:pt idx="14692">
                  <c:v>382.74400000000003</c:v>
                </c:pt>
                <c:pt idx="14693">
                  <c:v>382.81700000000001</c:v>
                </c:pt>
                <c:pt idx="14694">
                  <c:v>382.86099999999999</c:v>
                </c:pt>
                <c:pt idx="14695">
                  <c:v>382.88099999999997</c:v>
                </c:pt>
                <c:pt idx="14696">
                  <c:v>382.89600000000002</c:v>
                </c:pt>
                <c:pt idx="14697">
                  <c:v>382.90899999999999</c:v>
                </c:pt>
                <c:pt idx="14698">
                  <c:v>382.92899999999997</c:v>
                </c:pt>
                <c:pt idx="14699">
                  <c:v>382.95100000000002</c:v>
                </c:pt>
                <c:pt idx="14700">
                  <c:v>382.97300000000001</c:v>
                </c:pt>
                <c:pt idx="14701">
                  <c:v>382.99400000000003</c:v>
                </c:pt>
                <c:pt idx="14702">
                  <c:v>383.01299999999998</c:v>
                </c:pt>
                <c:pt idx="14703">
                  <c:v>383.03100000000001</c:v>
                </c:pt>
                <c:pt idx="14704">
                  <c:v>383.05</c:v>
                </c:pt>
                <c:pt idx="14705">
                  <c:v>383.07</c:v>
                </c:pt>
                <c:pt idx="14706">
                  <c:v>383.09800000000001</c:v>
                </c:pt>
                <c:pt idx="14707">
                  <c:v>383.14800000000002</c:v>
                </c:pt>
                <c:pt idx="14708">
                  <c:v>383.22399999999999</c:v>
                </c:pt>
                <c:pt idx="14709">
                  <c:v>383.29899999999998</c:v>
                </c:pt>
                <c:pt idx="14710">
                  <c:v>383.36099999999999</c:v>
                </c:pt>
                <c:pt idx="14711">
                  <c:v>383.38600000000002</c:v>
                </c:pt>
                <c:pt idx="14712">
                  <c:v>383.39499999999998</c:v>
                </c:pt>
                <c:pt idx="14713">
                  <c:v>383.40600000000001</c:v>
                </c:pt>
                <c:pt idx="14714">
                  <c:v>383.41899999999998</c:v>
                </c:pt>
                <c:pt idx="14715">
                  <c:v>383.43700000000001</c:v>
                </c:pt>
                <c:pt idx="14716">
                  <c:v>383.45699999999999</c:v>
                </c:pt>
                <c:pt idx="14717">
                  <c:v>383.47899999999998</c:v>
                </c:pt>
                <c:pt idx="14718">
                  <c:v>383.5</c:v>
                </c:pt>
                <c:pt idx="14719">
                  <c:v>383.52</c:v>
                </c:pt>
                <c:pt idx="14720">
                  <c:v>383.541</c:v>
                </c:pt>
                <c:pt idx="14721">
                  <c:v>383.56099999999998</c:v>
                </c:pt>
                <c:pt idx="14722">
                  <c:v>383.58100000000002</c:v>
                </c:pt>
                <c:pt idx="14723">
                  <c:v>383.61099999999999</c:v>
                </c:pt>
                <c:pt idx="14724">
                  <c:v>383.666</c:v>
                </c:pt>
                <c:pt idx="14725">
                  <c:v>383.74599999999998</c:v>
                </c:pt>
                <c:pt idx="14726">
                  <c:v>383.83600000000001</c:v>
                </c:pt>
                <c:pt idx="14727">
                  <c:v>383.90600000000001</c:v>
                </c:pt>
                <c:pt idx="14728">
                  <c:v>383.94299999999998</c:v>
                </c:pt>
                <c:pt idx="14729">
                  <c:v>383.96600000000001</c:v>
                </c:pt>
                <c:pt idx="14730">
                  <c:v>383.97899999999998</c:v>
                </c:pt>
                <c:pt idx="14731">
                  <c:v>383.99099999999999</c:v>
                </c:pt>
                <c:pt idx="14732">
                  <c:v>384.00599999999997</c:v>
                </c:pt>
                <c:pt idx="14733">
                  <c:v>384.024</c:v>
                </c:pt>
                <c:pt idx="14734">
                  <c:v>384.04500000000002</c:v>
                </c:pt>
                <c:pt idx="14735">
                  <c:v>384.06599999999997</c:v>
                </c:pt>
                <c:pt idx="14736">
                  <c:v>384.08600000000001</c:v>
                </c:pt>
                <c:pt idx="14737">
                  <c:v>384.10599999999999</c:v>
                </c:pt>
                <c:pt idx="14738">
                  <c:v>384.12599999999998</c:v>
                </c:pt>
                <c:pt idx="14739">
                  <c:v>384.14600000000002</c:v>
                </c:pt>
                <c:pt idx="14740">
                  <c:v>384.17599999999999</c:v>
                </c:pt>
                <c:pt idx="14741">
                  <c:v>384.23399999999998</c:v>
                </c:pt>
                <c:pt idx="14742">
                  <c:v>384.315</c:v>
                </c:pt>
                <c:pt idx="14743">
                  <c:v>384.39600000000002</c:v>
                </c:pt>
                <c:pt idx="14744">
                  <c:v>384.47199999999998</c:v>
                </c:pt>
                <c:pt idx="14745">
                  <c:v>384.53699999999998</c:v>
                </c:pt>
                <c:pt idx="14746">
                  <c:v>384.572</c:v>
                </c:pt>
                <c:pt idx="14747">
                  <c:v>384.584</c:v>
                </c:pt>
                <c:pt idx="14748">
                  <c:v>384.59399999999999</c:v>
                </c:pt>
                <c:pt idx="14749">
                  <c:v>384.608</c:v>
                </c:pt>
                <c:pt idx="14750">
                  <c:v>384.62599999999998</c:v>
                </c:pt>
                <c:pt idx="14751">
                  <c:v>384.64499999999998</c:v>
                </c:pt>
                <c:pt idx="14752">
                  <c:v>384.66500000000002</c:v>
                </c:pt>
                <c:pt idx="14753">
                  <c:v>384.68400000000003</c:v>
                </c:pt>
                <c:pt idx="14754">
                  <c:v>384.70299999999997</c:v>
                </c:pt>
                <c:pt idx="14755">
                  <c:v>384.72199999999998</c:v>
                </c:pt>
                <c:pt idx="14756">
                  <c:v>384.74099999999999</c:v>
                </c:pt>
                <c:pt idx="14757">
                  <c:v>384.76799999999997</c:v>
                </c:pt>
                <c:pt idx="14758">
                  <c:v>384.815</c:v>
                </c:pt>
                <c:pt idx="14759">
                  <c:v>384.88799999999998</c:v>
                </c:pt>
                <c:pt idx="14760">
                  <c:v>384.952</c:v>
                </c:pt>
                <c:pt idx="14761">
                  <c:v>384.98200000000003</c:v>
                </c:pt>
                <c:pt idx="14762">
                  <c:v>385.00299999999999</c:v>
                </c:pt>
                <c:pt idx="14763">
                  <c:v>385.01799999999997</c:v>
                </c:pt>
                <c:pt idx="14764">
                  <c:v>385.03300000000002</c:v>
                </c:pt>
                <c:pt idx="14765">
                  <c:v>385.05099999999999</c:v>
                </c:pt>
                <c:pt idx="14766">
                  <c:v>385.06799999999998</c:v>
                </c:pt>
                <c:pt idx="14767">
                  <c:v>385.08499999999998</c:v>
                </c:pt>
                <c:pt idx="14768">
                  <c:v>385.101</c:v>
                </c:pt>
                <c:pt idx="14769">
                  <c:v>385.11799999999999</c:v>
                </c:pt>
                <c:pt idx="14770">
                  <c:v>385.13900000000001</c:v>
                </c:pt>
                <c:pt idx="14771">
                  <c:v>385.16199999999998</c:v>
                </c:pt>
                <c:pt idx="14772">
                  <c:v>385.18200000000002</c:v>
                </c:pt>
                <c:pt idx="14773">
                  <c:v>385.202</c:v>
                </c:pt>
                <c:pt idx="14774">
                  <c:v>385.22199999999998</c:v>
                </c:pt>
                <c:pt idx="14775">
                  <c:v>385.24200000000002</c:v>
                </c:pt>
                <c:pt idx="14776">
                  <c:v>385.26100000000002</c:v>
                </c:pt>
                <c:pt idx="14777">
                  <c:v>385.28</c:v>
                </c:pt>
                <c:pt idx="14778">
                  <c:v>385.30900000000003</c:v>
                </c:pt>
                <c:pt idx="14779">
                  <c:v>385.35899999999998</c:v>
                </c:pt>
                <c:pt idx="14780">
                  <c:v>385.43400000000003</c:v>
                </c:pt>
                <c:pt idx="14781">
                  <c:v>385.51400000000001</c:v>
                </c:pt>
                <c:pt idx="14782">
                  <c:v>385.59100000000001</c:v>
                </c:pt>
                <c:pt idx="14783">
                  <c:v>385.67</c:v>
                </c:pt>
                <c:pt idx="14784">
                  <c:v>385.75400000000002</c:v>
                </c:pt>
                <c:pt idx="14785">
                  <c:v>385.83800000000002</c:v>
                </c:pt>
                <c:pt idx="14786">
                  <c:v>385.91800000000001</c:v>
                </c:pt>
                <c:pt idx="14787">
                  <c:v>385.96699999999998</c:v>
                </c:pt>
                <c:pt idx="14788">
                  <c:v>385.98200000000003</c:v>
                </c:pt>
                <c:pt idx="14789">
                  <c:v>385.99099999999999</c:v>
                </c:pt>
                <c:pt idx="14790">
                  <c:v>386.00200000000001</c:v>
                </c:pt>
                <c:pt idx="14791">
                  <c:v>386.01499999999999</c:v>
                </c:pt>
                <c:pt idx="14792">
                  <c:v>386.03100000000001</c:v>
                </c:pt>
                <c:pt idx="14793">
                  <c:v>386.04700000000003</c:v>
                </c:pt>
                <c:pt idx="14794">
                  <c:v>386.06599999999997</c:v>
                </c:pt>
                <c:pt idx="14795">
                  <c:v>386.08699999999999</c:v>
                </c:pt>
                <c:pt idx="14796">
                  <c:v>386.11</c:v>
                </c:pt>
                <c:pt idx="14797">
                  <c:v>386.12700000000001</c:v>
                </c:pt>
                <c:pt idx="14798">
                  <c:v>386.14600000000002</c:v>
                </c:pt>
                <c:pt idx="14799">
                  <c:v>386.166</c:v>
                </c:pt>
                <c:pt idx="14800">
                  <c:v>386.18700000000001</c:v>
                </c:pt>
                <c:pt idx="14801">
                  <c:v>386.20499999999998</c:v>
                </c:pt>
                <c:pt idx="14802">
                  <c:v>386.22399999999999</c:v>
                </c:pt>
                <c:pt idx="14803">
                  <c:v>386.245</c:v>
                </c:pt>
                <c:pt idx="14804">
                  <c:v>386.26900000000001</c:v>
                </c:pt>
                <c:pt idx="14805">
                  <c:v>386.29</c:v>
                </c:pt>
                <c:pt idx="14806">
                  <c:v>386.339</c:v>
                </c:pt>
                <c:pt idx="14807">
                  <c:v>386.42500000000001</c:v>
                </c:pt>
                <c:pt idx="14808">
                  <c:v>386.50900000000001</c:v>
                </c:pt>
                <c:pt idx="14809">
                  <c:v>386.57100000000003</c:v>
                </c:pt>
                <c:pt idx="14810">
                  <c:v>386.601</c:v>
                </c:pt>
                <c:pt idx="14811">
                  <c:v>386.613</c:v>
                </c:pt>
                <c:pt idx="14812">
                  <c:v>386.625</c:v>
                </c:pt>
                <c:pt idx="14813">
                  <c:v>386.637</c:v>
                </c:pt>
                <c:pt idx="14814">
                  <c:v>386.65300000000002</c:v>
                </c:pt>
                <c:pt idx="14815">
                  <c:v>386.673</c:v>
                </c:pt>
                <c:pt idx="14816">
                  <c:v>386.69299999999998</c:v>
                </c:pt>
                <c:pt idx="14817">
                  <c:v>386.71100000000001</c:v>
                </c:pt>
                <c:pt idx="14818">
                  <c:v>386.72899999999998</c:v>
                </c:pt>
                <c:pt idx="14819">
                  <c:v>386.74700000000001</c:v>
                </c:pt>
                <c:pt idx="14820">
                  <c:v>386.76600000000002</c:v>
                </c:pt>
                <c:pt idx="14821">
                  <c:v>386.79399999999998</c:v>
                </c:pt>
                <c:pt idx="14822">
                  <c:v>386.85</c:v>
                </c:pt>
                <c:pt idx="14823">
                  <c:v>386.92899999999997</c:v>
                </c:pt>
                <c:pt idx="14824">
                  <c:v>387.012</c:v>
                </c:pt>
                <c:pt idx="14825">
                  <c:v>387.09</c:v>
                </c:pt>
                <c:pt idx="14826">
                  <c:v>387.16300000000001</c:v>
                </c:pt>
                <c:pt idx="14827">
                  <c:v>387.21199999999999</c:v>
                </c:pt>
                <c:pt idx="14828">
                  <c:v>387.23399999999998</c:v>
                </c:pt>
                <c:pt idx="14829">
                  <c:v>387.245</c:v>
                </c:pt>
                <c:pt idx="14830">
                  <c:v>387.25400000000002</c:v>
                </c:pt>
                <c:pt idx="14831">
                  <c:v>387.267</c:v>
                </c:pt>
                <c:pt idx="14832">
                  <c:v>387.28500000000003</c:v>
                </c:pt>
                <c:pt idx="14833">
                  <c:v>387.30399999999997</c:v>
                </c:pt>
                <c:pt idx="14834">
                  <c:v>387.32400000000001</c:v>
                </c:pt>
                <c:pt idx="14835">
                  <c:v>387.34199999999998</c:v>
                </c:pt>
                <c:pt idx="14836">
                  <c:v>387.36</c:v>
                </c:pt>
                <c:pt idx="14837">
                  <c:v>387.37900000000002</c:v>
                </c:pt>
                <c:pt idx="14838">
                  <c:v>387.39800000000002</c:v>
                </c:pt>
                <c:pt idx="14839">
                  <c:v>387.42700000000002</c:v>
                </c:pt>
                <c:pt idx="14840">
                  <c:v>387.48399999999998</c:v>
                </c:pt>
                <c:pt idx="14841">
                  <c:v>387.56400000000002</c:v>
                </c:pt>
                <c:pt idx="14842">
                  <c:v>387.64299999999997</c:v>
                </c:pt>
                <c:pt idx="14843">
                  <c:v>387.71600000000001</c:v>
                </c:pt>
                <c:pt idx="14844">
                  <c:v>387.77199999999999</c:v>
                </c:pt>
                <c:pt idx="14845">
                  <c:v>387.79700000000003</c:v>
                </c:pt>
                <c:pt idx="14846">
                  <c:v>387.80900000000003</c:v>
                </c:pt>
                <c:pt idx="14847">
                  <c:v>387.81900000000002</c:v>
                </c:pt>
                <c:pt idx="14848">
                  <c:v>387.83499999999998</c:v>
                </c:pt>
                <c:pt idx="14849">
                  <c:v>387.87200000000001</c:v>
                </c:pt>
                <c:pt idx="14850">
                  <c:v>387.94</c:v>
                </c:pt>
                <c:pt idx="14851">
                  <c:v>388.01799999999997</c:v>
                </c:pt>
                <c:pt idx="14852">
                  <c:v>388.09300000000002</c:v>
                </c:pt>
                <c:pt idx="14853">
                  <c:v>388.16500000000002</c:v>
                </c:pt>
                <c:pt idx="14854">
                  <c:v>388.23200000000003</c:v>
                </c:pt>
                <c:pt idx="14855">
                  <c:v>388.28899999999999</c:v>
                </c:pt>
                <c:pt idx="14856">
                  <c:v>388.33600000000001</c:v>
                </c:pt>
                <c:pt idx="14857">
                  <c:v>388.35399999999998</c:v>
                </c:pt>
                <c:pt idx="14858">
                  <c:v>388.35399999999998</c:v>
                </c:pt>
                <c:pt idx="14859">
                  <c:v>388.35500000000002</c:v>
                </c:pt>
                <c:pt idx="14860">
                  <c:v>388.35899999999998</c:v>
                </c:pt>
                <c:pt idx="14861">
                  <c:v>388.36900000000003</c:v>
                </c:pt>
                <c:pt idx="14862">
                  <c:v>388.38400000000001</c:v>
                </c:pt>
                <c:pt idx="14863">
                  <c:v>388.39600000000002</c:v>
                </c:pt>
                <c:pt idx="14864">
                  <c:v>388.41199999999998</c:v>
                </c:pt>
                <c:pt idx="14865">
                  <c:v>388.43099999999998</c:v>
                </c:pt>
                <c:pt idx="14866">
                  <c:v>388.452</c:v>
                </c:pt>
                <c:pt idx="14867">
                  <c:v>388.47</c:v>
                </c:pt>
                <c:pt idx="14868">
                  <c:v>388.48899999999998</c:v>
                </c:pt>
                <c:pt idx="14869">
                  <c:v>388.50799999999998</c:v>
                </c:pt>
                <c:pt idx="14870">
                  <c:v>388.52800000000002</c:v>
                </c:pt>
                <c:pt idx="14871">
                  <c:v>388.55399999999997</c:v>
                </c:pt>
                <c:pt idx="14872">
                  <c:v>388.60199999999998</c:v>
                </c:pt>
                <c:pt idx="14873">
                  <c:v>388.678</c:v>
                </c:pt>
                <c:pt idx="14874">
                  <c:v>388.76100000000002</c:v>
                </c:pt>
                <c:pt idx="14875">
                  <c:v>388.84300000000002</c:v>
                </c:pt>
                <c:pt idx="14876">
                  <c:v>388.90800000000002</c:v>
                </c:pt>
                <c:pt idx="14877">
                  <c:v>388.94799999999998</c:v>
                </c:pt>
                <c:pt idx="14878">
                  <c:v>388.96899999999999</c:v>
                </c:pt>
                <c:pt idx="14879">
                  <c:v>388.98</c:v>
                </c:pt>
                <c:pt idx="14880">
                  <c:v>388.99099999999999</c:v>
                </c:pt>
                <c:pt idx="14881">
                  <c:v>389.005</c:v>
                </c:pt>
                <c:pt idx="14882">
                  <c:v>389.02300000000002</c:v>
                </c:pt>
                <c:pt idx="14883">
                  <c:v>389.04300000000001</c:v>
                </c:pt>
                <c:pt idx="14884">
                  <c:v>389.06400000000002</c:v>
                </c:pt>
                <c:pt idx="14885">
                  <c:v>389.08300000000003</c:v>
                </c:pt>
                <c:pt idx="14886">
                  <c:v>389.10199999999998</c:v>
                </c:pt>
                <c:pt idx="14887">
                  <c:v>389.12200000000001</c:v>
                </c:pt>
                <c:pt idx="14888">
                  <c:v>389.14100000000002</c:v>
                </c:pt>
                <c:pt idx="14889">
                  <c:v>389.16199999999998</c:v>
                </c:pt>
                <c:pt idx="14890">
                  <c:v>389.20499999999998</c:v>
                </c:pt>
                <c:pt idx="14891">
                  <c:v>389.26900000000001</c:v>
                </c:pt>
                <c:pt idx="14892">
                  <c:v>389.35</c:v>
                </c:pt>
                <c:pt idx="14893">
                  <c:v>389.43400000000003</c:v>
                </c:pt>
                <c:pt idx="14894">
                  <c:v>389.51600000000002</c:v>
                </c:pt>
                <c:pt idx="14895">
                  <c:v>389.58499999999998</c:v>
                </c:pt>
                <c:pt idx="14896">
                  <c:v>389.61500000000001</c:v>
                </c:pt>
                <c:pt idx="14897">
                  <c:v>389.63099999999997</c:v>
                </c:pt>
                <c:pt idx="14898">
                  <c:v>389.654</c:v>
                </c:pt>
                <c:pt idx="14899">
                  <c:v>389.68700000000001</c:v>
                </c:pt>
                <c:pt idx="14900">
                  <c:v>389.709</c:v>
                </c:pt>
                <c:pt idx="14901">
                  <c:v>389.721</c:v>
                </c:pt>
                <c:pt idx="14902">
                  <c:v>389.73</c:v>
                </c:pt>
                <c:pt idx="14903">
                  <c:v>389.74099999999999</c:v>
                </c:pt>
                <c:pt idx="14904">
                  <c:v>389.75299999999999</c:v>
                </c:pt>
                <c:pt idx="14905">
                  <c:v>389.767</c:v>
                </c:pt>
                <c:pt idx="14906">
                  <c:v>389.78399999999999</c:v>
                </c:pt>
                <c:pt idx="14907">
                  <c:v>389.80399999999997</c:v>
                </c:pt>
                <c:pt idx="14908">
                  <c:v>389.82499999999999</c:v>
                </c:pt>
                <c:pt idx="14909">
                  <c:v>389.84300000000002</c:v>
                </c:pt>
                <c:pt idx="14910">
                  <c:v>389.86200000000002</c:v>
                </c:pt>
                <c:pt idx="14911">
                  <c:v>389.88099999999997</c:v>
                </c:pt>
                <c:pt idx="14912">
                  <c:v>389.9</c:v>
                </c:pt>
                <c:pt idx="14913">
                  <c:v>389.92399999999998</c:v>
                </c:pt>
                <c:pt idx="14914">
                  <c:v>389.97</c:v>
                </c:pt>
                <c:pt idx="14915">
                  <c:v>390.04199999999997</c:v>
                </c:pt>
                <c:pt idx="14916">
                  <c:v>390.09300000000002</c:v>
                </c:pt>
                <c:pt idx="14917">
                  <c:v>390.108</c:v>
                </c:pt>
                <c:pt idx="14918">
                  <c:v>390.12400000000002</c:v>
                </c:pt>
                <c:pt idx="14919">
                  <c:v>390.137</c:v>
                </c:pt>
                <c:pt idx="14920">
                  <c:v>390.15100000000001</c:v>
                </c:pt>
                <c:pt idx="14921">
                  <c:v>390.166</c:v>
                </c:pt>
                <c:pt idx="14922">
                  <c:v>390.18299999999999</c:v>
                </c:pt>
                <c:pt idx="14923">
                  <c:v>390.202</c:v>
                </c:pt>
                <c:pt idx="14924">
                  <c:v>390.22199999999998</c:v>
                </c:pt>
                <c:pt idx="14925">
                  <c:v>390.23899999999998</c:v>
                </c:pt>
                <c:pt idx="14926">
                  <c:v>390.25700000000001</c:v>
                </c:pt>
                <c:pt idx="14927">
                  <c:v>390.27499999999998</c:v>
                </c:pt>
                <c:pt idx="14928">
                  <c:v>390.29300000000001</c:v>
                </c:pt>
                <c:pt idx="14929">
                  <c:v>390.31299999999999</c:v>
                </c:pt>
                <c:pt idx="14930">
                  <c:v>390.35</c:v>
                </c:pt>
                <c:pt idx="14931">
                  <c:v>390.41199999999998</c:v>
                </c:pt>
                <c:pt idx="14932">
                  <c:v>390.45400000000001</c:v>
                </c:pt>
                <c:pt idx="14933">
                  <c:v>390.46899999999999</c:v>
                </c:pt>
                <c:pt idx="14934">
                  <c:v>390.47800000000001</c:v>
                </c:pt>
                <c:pt idx="14935">
                  <c:v>390.48899999999998</c:v>
                </c:pt>
                <c:pt idx="14936">
                  <c:v>390.50099999999998</c:v>
                </c:pt>
                <c:pt idx="14937">
                  <c:v>390.517</c:v>
                </c:pt>
                <c:pt idx="14938">
                  <c:v>390.53699999999998</c:v>
                </c:pt>
                <c:pt idx="14939">
                  <c:v>390.55599999999998</c:v>
                </c:pt>
                <c:pt idx="14940">
                  <c:v>390.57499999999999</c:v>
                </c:pt>
                <c:pt idx="14941">
                  <c:v>390.59399999999999</c:v>
                </c:pt>
                <c:pt idx="14942">
                  <c:v>390.613</c:v>
                </c:pt>
                <c:pt idx="14943">
                  <c:v>390.63299999999998</c:v>
                </c:pt>
                <c:pt idx="14944">
                  <c:v>390.66199999999998</c:v>
                </c:pt>
                <c:pt idx="14945">
                  <c:v>390.72199999999998</c:v>
                </c:pt>
                <c:pt idx="14946">
                  <c:v>390.79599999999999</c:v>
                </c:pt>
                <c:pt idx="14947">
                  <c:v>390.86599999999999</c:v>
                </c:pt>
                <c:pt idx="14948">
                  <c:v>390.92500000000001</c:v>
                </c:pt>
                <c:pt idx="14949">
                  <c:v>390.952</c:v>
                </c:pt>
                <c:pt idx="14950">
                  <c:v>390.96600000000001</c:v>
                </c:pt>
                <c:pt idx="14951">
                  <c:v>390.97800000000001</c:v>
                </c:pt>
                <c:pt idx="14952">
                  <c:v>390.99</c:v>
                </c:pt>
                <c:pt idx="14953">
                  <c:v>391.00299999999999</c:v>
                </c:pt>
                <c:pt idx="14954">
                  <c:v>391.02</c:v>
                </c:pt>
                <c:pt idx="14955">
                  <c:v>391.03899999999999</c:v>
                </c:pt>
                <c:pt idx="14956">
                  <c:v>391.05799999999999</c:v>
                </c:pt>
                <c:pt idx="14957">
                  <c:v>391.077</c:v>
                </c:pt>
                <c:pt idx="14958">
                  <c:v>391.096</c:v>
                </c:pt>
                <c:pt idx="14959">
                  <c:v>391.11500000000001</c:v>
                </c:pt>
                <c:pt idx="14960">
                  <c:v>391.13400000000001</c:v>
                </c:pt>
                <c:pt idx="14961">
                  <c:v>391.16899999999998</c:v>
                </c:pt>
                <c:pt idx="14962">
                  <c:v>391.233</c:v>
                </c:pt>
                <c:pt idx="14963">
                  <c:v>391.31</c:v>
                </c:pt>
                <c:pt idx="14964">
                  <c:v>391.34300000000002</c:v>
                </c:pt>
                <c:pt idx="14965">
                  <c:v>391.35199999999998</c:v>
                </c:pt>
                <c:pt idx="14966">
                  <c:v>391.36099999999999</c:v>
                </c:pt>
                <c:pt idx="14967">
                  <c:v>391.37299999999999</c:v>
                </c:pt>
                <c:pt idx="14968">
                  <c:v>391.38799999999998</c:v>
                </c:pt>
                <c:pt idx="14969">
                  <c:v>391.40600000000001</c:v>
                </c:pt>
                <c:pt idx="14970">
                  <c:v>391.42700000000002</c:v>
                </c:pt>
                <c:pt idx="14971">
                  <c:v>391.44900000000001</c:v>
                </c:pt>
                <c:pt idx="14972">
                  <c:v>391.47</c:v>
                </c:pt>
                <c:pt idx="14973">
                  <c:v>391.49</c:v>
                </c:pt>
                <c:pt idx="14974">
                  <c:v>391.512</c:v>
                </c:pt>
                <c:pt idx="14975">
                  <c:v>391.54899999999998</c:v>
                </c:pt>
                <c:pt idx="14976">
                  <c:v>391.613</c:v>
                </c:pt>
                <c:pt idx="14977">
                  <c:v>391.69</c:v>
                </c:pt>
                <c:pt idx="14978">
                  <c:v>391.76</c:v>
                </c:pt>
                <c:pt idx="14979">
                  <c:v>391.791</c:v>
                </c:pt>
                <c:pt idx="14980">
                  <c:v>391.81900000000002</c:v>
                </c:pt>
                <c:pt idx="14981">
                  <c:v>391.83199999999999</c:v>
                </c:pt>
                <c:pt idx="14982">
                  <c:v>391.84199999999998</c:v>
                </c:pt>
                <c:pt idx="14983">
                  <c:v>391.85300000000001</c:v>
                </c:pt>
                <c:pt idx="14984">
                  <c:v>391.86700000000002</c:v>
                </c:pt>
                <c:pt idx="14985">
                  <c:v>391.88499999999999</c:v>
                </c:pt>
                <c:pt idx="14986">
                  <c:v>391.90499999999997</c:v>
                </c:pt>
                <c:pt idx="14987">
                  <c:v>391.92399999999998</c:v>
                </c:pt>
                <c:pt idx="14988">
                  <c:v>391.94099999999997</c:v>
                </c:pt>
                <c:pt idx="14989">
                  <c:v>391.959</c:v>
                </c:pt>
                <c:pt idx="14990">
                  <c:v>391.97699999999998</c:v>
                </c:pt>
                <c:pt idx="14991">
                  <c:v>391.99700000000001</c:v>
                </c:pt>
                <c:pt idx="14992">
                  <c:v>392.03300000000002</c:v>
                </c:pt>
                <c:pt idx="14993">
                  <c:v>392.09800000000001</c:v>
                </c:pt>
                <c:pt idx="14994">
                  <c:v>392.15600000000001</c:v>
                </c:pt>
                <c:pt idx="14995">
                  <c:v>392.18099999999998</c:v>
                </c:pt>
                <c:pt idx="14996">
                  <c:v>392.19200000000001</c:v>
                </c:pt>
                <c:pt idx="14997">
                  <c:v>392.20600000000002</c:v>
                </c:pt>
                <c:pt idx="14998">
                  <c:v>392.22199999999998</c:v>
                </c:pt>
                <c:pt idx="14999">
                  <c:v>392.24099999999999</c:v>
                </c:pt>
                <c:pt idx="15000">
                  <c:v>392.262</c:v>
                </c:pt>
                <c:pt idx="15001">
                  <c:v>392.28399999999999</c:v>
                </c:pt>
                <c:pt idx="15002">
                  <c:v>392.30500000000001</c:v>
                </c:pt>
                <c:pt idx="15003">
                  <c:v>392.32499999999999</c:v>
                </c:pt>
                <c:pt idx="15004">
                  <c:v>392.34500000000003</c:v>
                </c:pt>
                <c:pt idx="15005">
                  <c:v>392.36399999999998</c:v>
                </c:pt>
                <c:pt idx="15006">
                  <c:v>392.38499999999999</c:v>
                </c:pt>
                <c:pt idx="15007">
                  <c:v>392.40600000000001</c:v>
                </c:pt>
                <c:pt idx="15008">
                  <c:v>392.428</c:v>
                </c:pt>
                <c:pt idx="15009">
                  <c:v>392.45600000000002</c:v>
                </c:pt>
                <c:pt idx="15010">
                  <c:v>392.483</c:v>
                </c:pt>
                <c:pt idx="15011">
                  <c:v>392.52</c:v>
                </c:pt>
                <c:pt idx="15012">
                  <c:v>392.55099999999999</c:v>
                </c:pt>
                <c:pt idx="15013">
                  <c:v>392.56200000000001</c:v>
                </c:pt>
                <c:pt idx="15014">
                  <c:v>392.58</c:v>
                </c:pt>
                <c:pt idx="15015">
                  <c:v>392.608</c:v>
                </c:pt>
                <c:pt idx="15016">
                  <c:v>392.64299999999997</c:v>
                </c:pt>
                <c:pt idx="15017">
                  <c:v>392.70100000000002</c:v>
                </c:pt>
                <c:pt idx="15018">
                  <c:v>392.76600000000002</c:v>
                </c:pt>
                <c:pt idx="15019">
                  <c:v>392.83600000000001</c:v>
                </c:pt>
                <c:pt idx="15020">
                  <c:v>392.911</c:v>
                </c:pt>
                <c:pt idx="15021">
                  <c:v>392.98700000000002</c:v>
                </c:pt>
                <c:pt idx="15022">
                  <c:v>393.04399999999998</c:v>
                </c:pt>
                <c:pt idx="15023">
                  <c:v>393.07400000000001</c:v>
                </c:pt>
                <c:pt idx="15024">
                  <c:v>393.09</c:v>
                </c:pt>
                <c:pt idx="15025">
                  <c:v>393.10399999999998</c:v>
                </c:pt>
                <c:pt idx="15026">
                  <c:v>393.11799999999999</c:v>
                </c:pt>
                <c:pt idx="15027">
                  <c:v>393.13499999999999</c:v>
                </c:pt>
                <c:pt idx="15028">
                  <c:v>393.15499999999997</c:v>
                </c:pt>
                <c:pt idx="15029">
                  <c:v>393.17500000000001</c:v>
                </c:pt>
                <c:pt idx="15030">
                  <c:v>393.197</c:v>
                </c:pt>
                <c:pt idx="15031">
                  <c:v>393.21800000000002</c:v>
                </c:pt>
                <c:pt idx="15032">
                  <c:v>393.23899999999998</c:v>
                </c:pt>
                <c:pt idx="15033">
                  <c:v>393.25900000000001</c:v>
                </c:pt>
                <c:pt idx="15034">
                  <c:v>393.279</c:v>
                </c:pt>
                <c:pt idx="15035">
                  <c:v>393.31</c:v>
                </c:pt>
                <c:pt idx="15036">
                  <c:v>393.36500000000001</c:v>
                </c:pt>
                <c:pt idx="15037">
                  <c:v>393.44</c:v>
                </c:pt>
                <c:pt idx="15038">
                  <c:v>393.52300000000002</c:v>
                </c:pt>
                <c:pt idx="15039">
                  <c:v>393.57900000000001</c:v>
                </c:pt>
                <c:pt idx="15040">
                  <c:v>393.58100000000002</c:v>
                </c:pt>
                <c:pt idx="15041">
                  <c:v>393.59</c:v>
                </c:pt>
                <c:pt idx="15042">
                  <c:v>393.60199999999998</c:v>
                </c:pt>
                <c:pt idx="15043">
                  <c:v>393.61599999999999</c:v>
                </c:pt>
                <c:pt idx="15044">
                  <c:v>393.63200000000001</c:v>
                </c:pt>
                <c:pt idx="15045">
                  <c:v>393.65</c:v>
                </c:pt>
                <c:pt idx="15046">
                  <c:v>393.67</c:v>
                </c:pt>
                <c:pt idx="15047">
                  <c:v>393.69099999999997</c:v>
                </c:pt>
                <c:pt idx="15048">
                  <c:v>393.71100000000001</c:v>
                </c:pt>
                <c:pt idx="15049">
                  <c:v>393.73099999999999</c:v>
                </c:pt>
                <c:pt idx="15050">
                  <c:v>393.75099999999998</c:v>
                </c:pt>
                <c:pt idx="15051">
                  <c:v>393.77100000000002</c:v>
                </c:pt>
                <c:pt idx="15052">
                  <c:v>393.791</c:v>
                </c:pt>
                <c:pt idx="15053">
                  <c:v>393.81900000000002</c:v>
                </c:pt>
                <c:pt idx="15054">
                  <c:v>393.87</c:v>
                </c:pt>
                <c:pt idx="15055">
                  <c:v>393.93700000000001</c:v>
                </c:pt>
                <c:pt idx="15056">
                  <c:v>393.97300000000001</c:v>
                </c:pt>
                <c:pt idx="15057">
                  <c:v>393.99</c:v>
                </c:pt>
                <c:pt idx="15058">
                  <c:v>394.00099999999998</c:v>
                </c:pt>
                <c:pt idx="15059">
                  <c:v>394.01600000000002</c:v>
                </c:pt>
                <c:pt idx="15060">
                  <c:v>394.03399999999999</c:v>
                </c:pt>
                <c:pt idx="15061">
                  <c:v>394.05500000000001</c:v>
                </c:pt>
                <c:pt idx="15062">
                  <c:v>394.077</c:v>
                </c:pt>
                <c:pt idx="15063">
                  <c:v>394.096</c:v>
                </c:pt>
                <c:pt idx="15064">
                  <c:v>394.11500000000001</c:v>
                </c:pt>
                <c:pt idx="15065">
                  <c:v>394.13400000000001</c:v>
                </c:pt>
                <c:pt idx="15066">
                  <c:v>394.154</c:v>
                </c:pt>
                <c:pt idx="15067">
                  <c:v>394.178</c:v>
                </c:pt>
                <c:pt idx="15068">
                  <c:v>394.22699999999998</c:v>
                </c:pt>
                <c:pt idx="15069">
                  <c:v>394.28800000000001</c:v>
                </c:pt>
                <c:pt idx="15070">
                  <c:v>394.339</c:v>
                </c:pt>
                <c:pt idx="15071">
                  <c:v>394.39100000000002</c:v>
                </c:pt>
                <c:pt idx="15072">
                  <c:v>394.44600000000003</c:v>
                </c:pt>
                <c:pt idx="15073">
                  <c:v>394.49900000000002</c:v>
                </c:pt>
                <c:pt idx="15074">
                  <c:v>394.553</c:v>
                </c:pt>
                <c:pt idx="15075">
                  <c:v>394.61</c:v>
                </c:pt>
                <c:pt idx="15076">
                  <c:v>394.637</c:v>
                </c:pt>
                <c:pt idx="15077">
                  <c:v>394.65</c:v>
                </c:pt>
                <c:pt idx="15078">
                  <c:v>394.661</c:v>
                </c:pt>
                <c:pt idx="15079">
                  <c:v>394.67399999999998</c:v>
                </c:pt>
                <c:pt idx="15080">
                  <c:v>394.68799999999999</c:v>
                </c:pt>
                <c:pt idx="15081">
                  <c:v>394.70600000000002</c:v>
                </c:pt>
                <c:pt idx="15082">
                  <c:v>394.72699999999998</c:v>
                </c:pt>
                <c:pt idx="15083">
                  <c:v>394.74799999999999</c:v>
                </c:pt>
                <c:pt idx="15084">
                  <c:v>394.767</c:v>
                </c:pt>
                <c:pt idx="15085">
                  <c:v>394.786</c:v>
                </c:pt>
                <c:pt idx="15086">
                  <c:v>394.80399999999997</c:v>
                </c:pt>
                <c:pt idx="15087">
                  <c:v>394.82299999999998</c:v>
                </c:pt>
                <c:pt idx="15088">
                  <c:v>394.84699999999998</c:v>
                </c:pt>
                <c:pt idx="15089">
                  <c:v>394.88400000000001</c:v>
                </c:pt>
                <c:pt idx="15090">
                  <c:v>394.94799999999998</c:v>
                </c:pt>
                <c:pt idx="15091">
                  <c:v>394.98899999999998</c:v>
                </c:pt>
                <c:pt idx="15092">
                  <c:v>395.01299999999998</c:v>
                </c:pt>
                <c:pt idx="15093">
                  <c:v>395.03100000000001</c:v>
                </c:pt>
                <c:pt idx="15094">
                  <c:v>395.04599999999999</c:v>
                </c:pt>
                <c:pt idx="15095">
                  <c:v>395.06299999999999</c:v>
                </c:pt>
                <c:pt idx="15096">
                  <c:v>395.08</c:v>
                </c:pt>
                <c:pt idx="15097">
                  <c:v>395.101</c:v>
                </c:pt>
                <c:pt idx="15098">
                  <c:v>395.12400000000002</c:v>
                </c:pt>
                <c:pt idx="15099">
                  <c:v>395.14499999999998</c:v>
                </c:pt>
                <c:pt idx="15100">
                  <c:v>395.16500000000002</c:v>
                </c:pt>
                <c:pt idx="15101">
                  <c:v>395.18400000000003</c:v>
                </c:pt>
                <c:pt idx="15102">
                  <c:v>395.20299999999997</c:v>
                </c:pt>
                <c:pt idx="15103">
                  <c:v>395.22300000000001</c:v>
                </c:pt>
                <c:pt idx="15104">
                  <c:v>395.24400000000003</c:v>
                </c:pt>
                <c:pt idx="15105">
                  <c:v>395.279</c:v>
                </c:pt>
                <c:pt idx="15106">
                  <c:v>395.34399999999999</c:v>
                </c:pt>
                <c:pt idx="15107">
                  <c:v>395.43200000000002</c:v>
                </c:pt>
                <c:pt idx="15108">
                  <c:v>395.51799999999997</c:v>
                </c:pt>
                <c:pt idx="15109">
                  <c:v>395.60199999999998</c:v>
                </c:pt>
                <c:pt idx="15110">
                  <c:v>395.65699999999998</c:v>
                </c:pt>
                <c:pt idx="15111">
                  <c:v>395.67899999999997</c:v>
                </c:pt>
                <c:pt idx="15112">
                  <c:v>395.69099999999997</c:v>
                </c:pt>
                <c:pt idx="15113">
                  <c:v>395.70299999999997</c:v>
                </c:pt>
                <c:pt idx="15114">
                  <c:v>395.71600000000001</c:v>
                </c:pt>
                <c:pt idx="15115">
                  <c:v>395.73099999999999</c:v>
                </c:pt>
                <c:pt idx="15116">
                  <c:v>395.74900000000002</c:v>
                </c:pt>
                <c:pt idx="15117">
                  <c:v>395.76900000000001</c:v>
                </c:pt>
                <c:pt idx="15118">
                  <c:v>395.78500000000003</c:v>
                </c:pt>
                <c:pt idx="15119">
                  <c:v>395.80399999999997</c:v>
                </c:pt>
                <c:pt idx="15120">
                  <c:v>395.82299999999998</c:v>
                </c:pt>
                <c:pt idx="15121">
                  <c:v>395.84300000000002</c:v>
                </c:pt>
                <c:pt idx="15122">
                  <c:v>395.88299999999998</c:v>
                </c:pt>
                <c:pt idx="15123">
                  <c:v>395.95400000000001</c:v>
                </c:pt>
                <c:pt idx="15124">
                  <c:v>396.02699999999999</c:v>
                </c:pt>
                <c:pt idx="15125">
                  <c:v>396.03500000000003</c:v>
                </c:pt>
                <c:pt idx="15126">
                  <c:v>396.03899999999999</c:v>
                </c:pt>
                <c:pt idx="15127">
                  <c:v>396.04899999999998</c:v>
                </c:pt>
                <c:pt idx="15128">
                  <c:v>396.06200000000001</c:v>
                </c:pt>
                <c:pt idx="15129">
                  <c:v>396.07900000000001</c:v>
                </c:pt>
                <c:pt idx="15130">
                  <c:v>396.1</c:v>
                </c:pt>
                <c:pt idx="15131">
                  <c:v>396.12099999999998</c:v>
                </c:pt>
                <c:pt idx="15132">
                  <c:v>396.14</c:v>
                </c:pt>
                <c:pt idx="15133">
                  <c:v>396.15800000000002</c:v>
                </c:pt>
                <c:pt idx="15134">
                  <c:v>396.178</c:v>
                </c:pt>
                <c:pt idx="15135">
                  <c:v>396.197</c:v>
                </c:pt>
                <c:pt idx="15136">
                  <c:v>396.22199999999998</c:v>
                </c:pt>
                <c:pt idx="15137">
                  <c:v>396.267</c:v>
                </c:pt>
                <c:pt idx="15138">
                  <c:v>396.334</c:v>
                </c:pt>
                <c:pt idx="15139">
                  <c:v>396.37700000000001</c:v>
                </c:pt>
                <c:pt idx="15140">
                  <c:v>396.392</c:v>
                </c:pt>
                <c:pt idx="15141">
                  <c:v>396.41199999999998</c:v>
                </c:pt>
                <c:pt idx="15142">
                  <c:v>396.46499999999997</c:v>
                </c:pt>
                <c:pt idx="15143">
                  <c:v>396.52800000000002</c:v>
                </c:pt>
                <c:pt idx="15144">
                  <c:v>396.57100000000003</c:v>
                </c:pt>
                <c:pt idx="15145">
                  <c:v>396.59199999999998</c:v>
                </c:pt>
                <c:pt idx="15146">
                  <c:v>396.6</c:v>
                </c:pt>
                <c:pt idx="15147">
                  <c:v>396.61099999999999</c:v>
                </c:pt>
                <c:pt idx="15148">
                  <c:v>396.62200000000001</c:v>
                </c:pt>
                <c:pt idx="15149">
                  <c:v>396.63499999999999</c:v>
                </c:pt>
                <c:pt idx="15150">
                  <c:v>396.654</c:v>
                </c:pt>
                <c:pt idx="15151">
                  <c:v>396.67500000000001</c:v>
                </c:pt>
                <c:pt idx="15152">
                  <c:v>396.69600000000003</c:v>
                </c:pt>
                <c:pt idx="15153">
                  <c:v>396.71499999999997</c:v>
                </c:pt>
                <c:pt idx="15154">
                  <c:v>396.73500000000001</c:v>
                </c:pt>
                <c:pt idx="15155">
                  <c:v>396.755</c:v>
                </c:pt>
                <c:pt idx="15156">
                  <c:v>396.77499999999998</c:v>
                </c:pt>
                <c:pt idx="15157">
                  <c:v>396.79500000000002</c:v>
                </c:pt>
                <c:pt idx="15158">
                  <c:v>396.82400000000001</c:v>
                </c:pt>
                <c:pt idx="15159">
                  <c:v>396.87599999999998</c:v>
                </c:pt>
                <c:pt idx="15160">
                  <c:v>396.95</c:v>
                </c:pt>
                <c:pt idx="15161">
                  <c:v>397.01799999999997</c:v>
                </c:pt>
                <c:pt idx="15162">
                  <c:v>397.05</c:v>
                </c:pt>
                <c:pt idx="15163">
                  <c:v>397.06799999999998</c:v>
                </c:pt>
                <c:pt idx="15164">
                  <c:v>397.084</c:v>
                </c:pt>
                <c:pt idx="15165">
                  <c:v>397.09800000000001</c:v>
                </c:pt>
                <c:pt idx="15166">
                  <c:v>397.11399999999998</c:v>
                </c:pt>
                <c:pt idx="15167">
                  <c:v>397.13099999999997</c:v>
                </c:pt>
                <c:pt idx="15168">
                  <c:v>397.15100000000001</c:v>
                </c:pt>
                <c:pt idx="15169">
                  <c:v>397.173</c:v>
                </c:pt>
                <c:pt idx="15170">
                  <c:v>397.19299999999998</c:v>
                </c:pt>
                <c:pt idx="15171">
                  <c:v>397.21300000000002</c:v>
                </c:pt>
                <c:pt idx="15172">
                  <c:v>397.23200000000003</c:v>
                </c:pt>
                <c:pt idx="15173">
                  <c:v>397.25099999999998</c:v>
                </c:pt>
                <c:pt idx="15174">
                  <c:v>397.27499999999998</c:v>
                </c:pt>
                <c:pt idx="15175">
                  <c:v>397.32100000000003</c:v>
                </c:pt>
                <c:pt idx="15176">
                  <c:v>397.39299999999997</c:v>
                </c:pt>
                <c:pt idx="15177">
                  <c:v>397.47500000000002</c:v>
                </c:pt>
                <c:pt idx="15178">
                  <c:v>397.553</c:v>
                </c:pt>
                <c:pt idx="15179">
                  <c:v>397.62099999999998</c:v>
                </c:pt>
                <c:pt idx="15180">
                  <c:v>397.62099999999998</c:v>
                </c:pt>
                <c:pt idx="15181">
                  <c:v>397.62700000000001</c:v>
                </c:pt>
                <c:pt idx="15182">
                  <c:v>397.637</c:v>
                </c:pt>
                <c:pt idx="15183">
                  <c:v>397.64600000000002</c:v>
                </c:pt>
                <c:pt idx="15184">
                  <c:v>397.66</c:v>
                </c:pt>
                <c:pt idx="15185">
                  <c:v>397.67700000000002</c:v>
                </c:pt>
                <c:pt idx="15186">
                  <c:v>397.69799999999998</c:v>
                </c:pt>
                <c:pt idx="15187">
                  <c:v>397.71899999999999</c:v>
                </c:pt>
                <c:pt idx="15188">
                  <c:v>397.74</c:v>
                </c:pt>
                <c:pt idx="15189">
                  <c:v>397.76</c:v>
                </c:pt>
                <c:pt idx="15190">
                  <c:v>397.78</c:v>
                </c:pt>
                <c:pt idx="15191">
                  <c:v>397.80099999999999</c:v>
                </c:pt>
                <c:pt idx="15192">
                  <c:v>397.83499999999998</c:v>
                </c:pt>
                <c:pt idx="15193">
                  <c:v>397.89600000000002</c:v>
                </c:pt>
                <c:pt idx="15194">
                  <c:v>397.97</c:v>
                </c:pt>
                <c:pt idx="15195">
                  <c:v>398.02600000000001</c:v>
                </c:pt>
                <c:pt idx="15196">
                  <c:v>398.05799999999999</c:v>
                </c:pt>
                <c:pt idx="15197">
                  <c:v>398.07900000000001</c:v>
                </c:pt>
                <c:pt idx="15198">
                  <c:v>398.09199999999998</c:v>
                </c:pt>
                <c:pt idx="15199">
                  <c:v>398.10599999999999</c:v>
                </c:pt>
                <c:pt idx="15200">
                  <c:v>398.12099999999998</c:v>
                </c:pt>
                <c:pt idx="15201">
                  <c:v>398.14</c:v>
                </c:pt>
                <c:pt idx="15202">
                  <c:v>398.161</c:v>
                </c:pt>
                <c:pt idx="15203">
                  <c:v>398.18200000000002</c:v>
                </c:pt>
                <c:pt idx="15204">
                  <c:v>398.20100000000002</c:v>
                </c:pt>
                <c:pt idx="15205">
                  <c:v>398.221</c:v>
                </c:pt>
                <c:pt idx="15206">
                  <c:v>398.24099999999999</c:v>
                </c:pt>
                <c:pt idx="15207">
                  <c:v>398.262</c:v>
                </c:pt>
                <c:pt idx="15208">
                  <c:v>398.29300000000001</c:v>
                </c:pt>
                <c:pt idx="15209">
                  <c:v>398.35199999999998</c:v>
                </c:pt>
                <c:pt idx="15210">
                  <c:v>398.428</c:v>
                </c:pt>
                <c:pt idx="15211">
                  <c:v>398.49700000000001</c:v>
                </c:pt>
                <c:pt idx="15212">
                  <c:v>398.52699999999999</c:v>
                </c:pt>
                <c:pt idx="15213">
                  <c:v>398.54399999999998</c:v>
                </c:pt>
                <c:pt idx="15214">
                  <c:v>398.55799999999999</c:v>
                </c:pt>
                <c:pt idx="15215">
                  <c:v>398.572</c:v>
                </c:pt>
                <c:pt idx="15216">
                  <c:v>398.58699999999999</c:v>
                </c:pt>
                <c:pt idx="15217">
                  <c:v>398.60599999999999</c:v>
                </c:pt>
                <c:pt idx="15218">
                  <c:v>398.62799999999999</c:v>
                </c:pt>
                <c:pt idx="15219">
                  <c:v>398.64699999999999</c:v>
                </c:pt>
                <c:pt idx="15220">
                  <c:v>398.666</c:v>
                </c:pt>
                <c:pt idx="15221">
                  <c:v>398.685</c:v>
                </c:pt>
                <c:pt idx="15222">
                  <c:v>398.70499999999998</c:v>
                </c:pt>
                <c:pt idx="15223">
                  <c:v>398.72500000000002</c:v>
                </c:pt>
                <c:pt idx="15224">
                  <c:v>398.75299999999999</c:v>
                </c:pt>
                <c:pt idx="15225">
                  <c:v>398.80599999999998</c:v>
                </c:pt>
                <c:pt idx="15226">
                  <c:v>398.88499999999999</c:v>
                </c:pt>
                <c:pt idx="15227">
                  <c:v>398.971</c:v>
                </c:pt>
                <c:pt idx="15228">
                  <c:v>399.06200000000001</c:v>
                </c:pt>
                <c:pt idx="15229">
                  <c:v>399.15499999999997</c:v>
                </c:pt>
                <c:pt idx="15230">
                  <c:v>399.24400000000003</c:v>
                </c:pt>
                <c:pt idx="15231">
                  <c:v>399.33100000000002</c:v>
                </c:pt>
                <c:pt idx="15232">
                  <c:v>399.37799999999999</c:v>
                </c:pt>
                <c:pt idx="15233">
                  <c:v>399.38400000000001</c:v>
                </c:pt>
                <c:pt idx="15234">
                  <c:v>399.392</c:v>
                </c:pt>
                <c:pt idx="15235">
                  <c:v>399.39299999999997</c:v>
                </c:pt>
                <c:pt idx="15236">
                  <c:v>399.39600000000002</c:v>
                </c:pt>
                <c:pt idx="15237">
                  <c:v>399.40300000000002</c:v>
                </c:pt>
                <c:pt idx="15238">
                  <c:v>399.41</c:v>
                </c:pt>
                <c:pt idx="15239">
                  <c:v>399.42</c:v>
                </c:pt>
                <c:pt idx="15240">
                  <c:v>399.43299999999999</c:v>
                </c:pt>
                <c:pt idx="15241">
                  <c:v>399.44900000000001</c:v>
                </c:pt>
                <c:pt idx="15242">
                  <c:v>399.46499999999997</c:v>
                </c:pt>
                <c:pt idx="15243">
                  <c:v>399.483</c:v>
                </c:pt>
                <c:pt idx="15244">
                  <c:v>399.50200000000001</c:v>
                </c:pt>
                <c:pt idx="15245">
                  <c:v>399.524</c:v>
                </c:pt>
                <c:pt idx="15246">
                  <c:v>399.54300000000001</c:v>
                </c:pt>
                <c:pt idx="15247">
                  <c:v>399.56099999999998</c:v>
                </c:pt>
                <c:pt idx="15248">
                  <c:v>399.57900000000001</c:v>
                </c:pt>
                <c:pt idx="15249">
                  <c:v>399.59800000000001</c:v>
                </c:pt>
                <c:pt idx="15250">
                  <c:v>399.61700000000002</c:v>
                </c:pt>
                <c:pt idx="15251">
                  <c:v>399.64100000000002</c:v>
                </c:pt>
                <c:pt idx="15252">
                  <c:v>399.685</c:v>
                </c:pt>
                <c:pt idx="15253">
                  <c:v>399.75</c:v>
                </c:pt>
                <c:pt idx="15254">
                  <c:v>399.78899999999999</c:v>
                </c:pt>
                <c:pt idx="15255">
                  <c:v>399.79399999999998</c:v>
                </c:pt>
                <c:pt idx="15256">
                  <c:v>399.80099999999999</c:v>
                </c:pt>
                <c:pt idx="15257">
                  <c:v>399.81299999999999</c:v>
                </c:pt>
                <c:pt idx="15258">
                  <c:v>399.82600000000002</c:v>
                </c:pt>
                <c:pt idx="15259">
                  <c:v>399.84100000000001</c:v>
                </c:pt>
                <c:pt idx="15260">
                  <c:v>399.86099999999999</c:v>
                </c:pt>
                <c:pt idx="15261">
                  <c:v>399.88299999999998</c:v>
                </c:pt>
                <c:pt idx="15262">
                  <c:v>399.904</c:v>
                </c:pt>
                <c:pt idx="15263">
                  <c:v>399.923</c:v>
                </c:pt>
                <c:pt idx="15264">
                  <c:v>399.94200000000001</c:v>
                </c:pt>
                <c:pt idx="15265">
                  <c:v>399.964</c:v>
                </c:pt>
                <c:pt idx="15266">
                  <c:v>399.99299999999999</c:v>
                </c:pt>
                <c:pt idx="15267">
                  <c:v>400.04</c:v>
                </c:pt>
                <c:pt idx="15268">
                  <c:v>400.11</c:v>
                </c:pt>
                <c:pt idx="15269">
                  <c:v>400.18299999999999</c:v>
                </c:pt>
                <c:pt idx="15270">
                  <c:v>400.25799999999998</c:v>
                </c:pt>
                <c:pt idx="15271">
                  <c:v>400.32900000000001</c:v>
                </c:pt>
                <c:pt idx="15272">
                  <c:v>400.39800000000002</c:v>
                </c:pt>
                <c:pt idx="15273">
                  <c:v>400.428</c:v>
                </c:pt>
                <c:pt idx="15274">
                  <c:v>400.428</c:v>
                </c:pt>
                <c:pt idx="15275">
                  <c:v>400.428</c:v>
                </c:pt>
                <c:pt idx="15276">
                  <c:v>400.435</c:v>
                </c:pt>
                <c:pt idx="15277">
                  <c:v>400.44099999999997</c:v>
                </c:pt>
                <c:pt idx="15278">
                  <c:v>400.45699999999999</c:v>
                </c:pt>
                <c:pt idx="15279">
                  <c:v>400.47899999999998</c:v>
                </c:pt>
                <c:pt idx="15280">
                  <c:v>400.50099999999998</c:v>
                </c:pt>
                <c:pt idx="15281">
                  <c:v>400.52199999999999</c:v>
                </c:pt>
                <c:pt idx="15282">
                  <c:v>400.541</c:v>
                </c:pt>
                <c:pt idx="15283">
                  <c:v>400.55900000000003</c:v>
                </c:pt>
                <c:pt idx="15284">
                  <c:v>400.577</c:v>
                </c:pt>
                <c:pt idx="15285">
                  <c:v>400.59500000000003</c:v>
                </c:pt>
                <c:pt idx="15286">
                  <c:v>400.613</c:v>
                </c:pt>
                <c:pt idx="15287">
                  <c:v>400.63600000000002</c:v>
                </c:pt>
                <c:pt idx="15288">
                  <c:v>400.67399999999998</c:v>
                </c:pt>
                <c:pt idx="15289">
                  <c:v>400.73599999999999</c:v>
                </c:pt>
                <c:pt idx="15290">
                  <c:v>400.81599999999997</c:v>
                </c:pt>
                <c:pt idx="15291">
                  <c:v>400.90199999999999</c:v>
                </c:pt>
                <c:pt idx="15292">
                  <c:v>400.98599999999999</c:v>
                </c:pt>
                <c:pt idx="15293">
                  <c:v>401.06200000000001</c:v>
                </c:pt>
                <c:pt idx="15294">
                  <c:v>401.13499999999999</c:v>
                </c:pt>
                <c:pt idx="15295">
                  <c:v>401.19200000000001</c:v>
                </c:pt>
                <c:pt idx="15296">
                  <c:v>401.21800000000002</c:v>
                </c:pt>
                <c:pt idx="15297">
                  <c:v>401.226</c:v>
                </c:pt>
                <c:pt idx="15298">
                  <c:v>401.24299999999999</c:v>
                </c:pt>
                <c:pt idx="15299">
                  <c:v>401.291</c:v>
                </c:pt>
                <c:pt idx="15300">
                  <c:v>401.36500000000001</c:v>
                </c:pt>
                <c:pt idx="15301">
                  <c:v>401.44</c:v>
                </c:pt>
                <c:pt idx="15302">
                  <c:v>401.52</c:v>
                </c:pt>
                <c:pt idx="15303">
                  <c:v>401.60199999999998</c:v>
                </c:pt>
                <c:pt idx="15304">
                  <c:v>401.68400000000003</c:v>
                </c:pt>
                <c:pt idx="15305">
                  <c:v>401.75200000000001</c:v>
                </c:pt>
                <c:pt idx="15306">
                  <c:v>401.78100000000001</c:v>
                </c:pt>
                <c:pt idx="15307">
                  <c:v>401.78100000000001</c:v>
                </c:pt>
                <c:pt idx="15308">
                  <c:v>401.78100000000001</c:v>
                </c:pt>
                <c:pt idx="15309">
                  <c:v>401.78100000000001</c:v>
                </c:pt>
                <c:pt idx="15310">
                  <c:v>401.79</c:v>
                </c:pt>
                <c:pt idx="15311">
                  <c:v>401.8</c:v>
                </c:pt>
                <c:pt idx="15312">
                  <c:v>401.81099999999998</c:v>
                </c:pt>
                <c:pt idx="15313">
                  <c:v>401.82499999999999</c:v>
                </c:pt>
                <c:pt idx="15314">
                  <c:v>401.84300000000002</c:v>
                </c:pt>
                <c:pt idx="15315">
                  <c:v>401.863</c:v>
                </c:pt>
                <c:pt idx="15316">
                  <c:v>401.88299999999998</c:v>
                </c:pt>
                <c:pt idx="15317">
                  <c:v>401.90300000000002</c:v>
                </c:pt>
                <c:pt idx="15318">
                  <c:v>401.923</c:v>
                </c:pt>
                <c:pt idx="15319">
                  <c:v>401.94299999999998</c:v>
                </c:pt>
                <c:pt idx="15320">
                  <c:v>401.96600000000001</c:v>
                </c:pt>
                <c:pt idx="15321">
                  <c:v>402.00400000000002</c:v>
                </c:pt>
                <c:pt idx="15322">
                  <c:v>402.07100000000003</c:v>
                </c:pt>
                <c:pt idx="15323">
                  <c:v>402.15</c:v>
                </c:pt>
                <c:pt idx="15324">
                  <c:v>402.21600000000001</c:v>
                </c:pt>
                <c:pt idx="15325">
                  <c:v>402.25400000000002</c:v>
                </c:pt>
                <c:pt idx="15326">
                  <c:v>402.27199999999999</c:v>
                </c:pt>
                <c:pt idx="15327">
                  <c:v>402.28399999999999</c:v>
                </c:pt>
                <c:pt idx="15328">
                  <c:v>402.29700000000003</c:v>
                </c:pt>
                <c:pt idx="15329">
                  <c:v>402.31200000000001</c:v>
                </c:pt>
                <c:pt idx="15330">
                  <c:v>402.33</c:v>
                </c:pt>
                <c:pt idx="15331">
                  <c:v>402.351</c:v>
                </c:pt>
                <c:pt idx="15332">
                  <c:v>402.37200000000001</c:v>
                </c:pt>
                <c:pt idx="15333">
                  <c:v>402.392</c:v>
                </c:pt>
                <c:pt idx="15334">
                  <c:v>402.41199999999998</c:v>
                </c:pt>
                <c:pt idx="15335">
                  <c:v>402.43299999999999</c:v>
                </c:pt>
                <c:pt idx="15336">
                  <c:v>402.45400000000001</c:v>
                </c:pt>
                <c:pt idx="15337">
                  <c:v>402.48200000000003</c:v>
                </c:pt>
                <c:pt idx="15338">
                  <c:v>402.53399999999999</c:v>
                </c:pt>
                <c:pt idx="15339">
                  <c:v>402.58199999999999</c:v>
                </c:pt>
                <c:pt idx="15340">
                  <c:v>402.62799999999999</c:v>
                </c:pt>
                <c:pt idx="15341">
                  <c:v>402.64699999999999</c:v>
                </c:pt>
                <c:pt idx="15342">
                  <c:v>402.661</c:v>
                </c:pt>
                <c:pt idx="15343">
                  <c:v>402.67399999999998</c:v>
                </c:pt>
                <c:pt idx="15344">
                  <c:v>402.68700000000001</c:v>
                </c:pt>
                <c:pt idx="15345">
                  <c:v>402.702</c:v>
                </c:pt>
                <c:pt idx="15346">
                  <c:v>402.72</c:v>
                </c:pt>
                <c:pt idx="15347">
                  <c:v>402.74200000000002</c:v>
                </c:pt>
                <c:pt idx="15348">
                  <c:v>402.76400000000001</c:v>
                </c:pt>
                <c:pt idx="15349">
                  <c:v>402.78399999999999</c:v>
                </c:pt>
                <c:pt idx="15350">
                  <c:v>402.803</c:v>
                </c:pt>
                <c:pt idx="15351">
                  <c:v>402.82299999999998</c:v>
                </c:pt>
                <c:pt idx="15352">
                  <c:v>402.84399999999999</c:v>
                </c:pt>
                <c:pt idx="15353">
                  <c:v>402.86799999999999</c:v>
                </c:pt>
                <c:pt idx="15354">
                  <c:v>402.90499999999997</c:v>
                </c:pt>
                <c:pt idx="15355">
                  <c:v>402.96600000000001</c:v>
                </c:pt>
                <c:pt idx="15356">
                  <c:v>403.03100000000001</c:v>
                </c:pt>
                <c:pt idx="15357">
                  <c:v>403.07100000000003</c:v>
                </c:pt>
                <c:pt idx="15358">
                  <c:v>403.08100000000002</c:v>
                </c:pt>
                <c:pt idx="15359">
                  <c:v>403.09100000000001</c:v>
                </c:pt>
                <c:pt idx="15360">
                  <c:v>403.10300000000001</c:v>
                </c:pt>
                <c:pt idx="15361">
                  <c:v>403.11599999999999</c:v>
                </c:pt>
                <c:pt idx="15362">
                  <c:v>403.13299999999998</c:v>
                </c:pt>
                <c:pt idx="15363">
                  <c:v>403.15300000000002</c:v>
                </c:pt>
                <c:pt idx="15364">
                  <c:v>403.17399999999998</c:v>
                </c:pt>
                <c:pt idx="15365">
                  <c:v>403.19200000000001</c:v>
                </c:pt>
                <c:pt idx="15366">
                  <c:v>403.21100000000001</c:v>
                </c:pt>
                <c:pt idx="15367">
                  <c:v>403.23</c:v>
                </c:pt>
                <c:pt idx="15368">
                  <c:v>403.25200000000001</c:v>
                </c:pt>
                <c:pt idx="15369">
                  <c:v>403.29500000000002</c:v>
                </c:pt>
                <c:pt idx="15370">
                  <c:v>403.36799999999999</c:v>
                </c:pt>
                <c:pt idx="15371">
                  <c:v>403.43700000000001</c:v>
                </c:pt>
                <c:pt idx="15372">
                  <c:v>403.5</c:v>
                </c:pt>
                <c:pt idx="15373">
                  <c:v>403.53800000000001</c:v>
                </c:pt>
                <c:pt idx="15374">
                  <c:v>403.55200000000002</c:v>
                </c:pt>
                <c:pt idx="15375">
                  <c:v>403.56099999999998</c:v>
                </c:pt>
                <c:pt idx="15376">
                  <c:v>403.57100000000003</c:v>
                </c:pt>
                <c:pt idx="15377">
                  <c:v>403.58199999999999</c:v>
                </c:pt>
                <c:pt idx="15378">
                  <c:v>403.59300000000002</c:v>
                </c:pt>
                <c:pt idx="15379">
                  <c:v>403.60899999999998</c:v>
                </c:pt>
                <c:pt idx="15380">
                  <c:v>403.62799999999999</c:v>
                </c:pt>
                <c:pt idx="15381">
                  <c:v>403.64800000000002</c:v>
                </c:pt>
                <c:pt idx="15382">
                  <c:v>403.66699999999997</c:v>
                </c:pt>
                <c:pt idx="15383">
                  <c:v>403.68599999999998</c:v>
                </c:pt>
                <c:pt idx="15384">
                  <c:v>403.70600000000002</c:v>
                </c:pt>
                <c:pt idx="15385">
                  <c:v>403.72500000000002</c:v>
                </c:pt>
                <c:pt idx="15386">
                  <c:v>403.74900000000002</c:v>
                </c:pt>
                <c:pt idx="15387">
                  <c:v>403.798</c:v>
                </c:pt>
                <c:pt idx="15388">
                  <c:v>403.87400000000002</c:v>
                </c:pt>
                <c:pt idx="15389">
                  <c:v>403.952</c:v>
                </c:pt>
                <c:pt idx="15390">
                  <c:v>404.01799999999997</c:v>
                </c:pt>
                <c:pt idx="15391">
                  <c:v>404.04599999999999</c:v>
                </c:pt>
                <c:pt idx="15392">
                  <c:v>404.07</c:v>
                </c:pt>
                <c:pt idx="15393">
                  <c:v>404.08499999999998</c:v>
                </c:pt>
                <c:pt idx="15394">
                  <c:v>404.09800000000001</c:v>
                </c:pt>
                <c:pt idx="15395">
                  <c:v>404.11500000000001</c:v>
                </c:pt>
                <c:pt idx="15396">
                  <c:v>404.13099999999997</c:v>
                </c:pt>
                <c:pt idx="15397">
                  <c:v>404.15</c:v>
                </c:pt>
                <c:pt idx="15398">
                  <c:v>404.17</c:v>
                </c:pt>
                <c:pt idx="15399">
                  <c:v>404.19299999999998</c:v>
                </c:pt>
                <c:pt idx="15400">
                  <c:v>404.214</c:v>
                </c:pt>
                <c:pt idx="15401">
                  <c:v>404.23399999999998</c:v>
                </c:pt>
                <c:pt idx="15402">
                  <c:v>404.25400000000002</c:v>
                </c:pt>
                <c:pt idx="15403">
                  <c:v>404.274</c:v>
                </c:pt>
                <c:pt idx="15404">
                  <c:v>404.29300000000001</c:v>
                </c:pt>
                <c:pt idx="15405">
                  <c:v>404.31700000000001</c:v>
                </c:pt>
                <c:pt idx="15406">
                  <c:v>404.36099999999999</c:v>
                </c:pt>
                <c:pt idx="15407">
                  <c:v>404.43299999999999</c:v>
                </c:pt>
                <c:pt idx="15408">
                  <c:v>404.51499999999999</c:v>
                </c:pt>
                <c:pt idx="15409">
                  <c:v>404.596</c:v>
                </c:pt>
                <c:pt idx="15410">
                  <c:v>404.65300000000002</c:v>
                </c:pt>
                <c:pt idx="15411">
                  <c:v>404.66800000000001</c:v>
                </c:pt>
                <c:pt idx="15412">
                  <c:v>404.67599999999999</c:v>
                </c:pt>
                <c:pt idx="15413">
                  <c:v>404.685</c:v>
                </c:pt>
                <c:pt idx="15414">
                  <c:v>404.69499999999999</c:v>
                </c:pt>
                <c:pt idx="15415">
                  <c:v>404.70699999999999</c:v>
                </c:pt>
                <c:pt idx="15416">
                  <c:v>404.72</c:v>
                </c:pt>
                <c:pt idx="15417">
                  <c:v>404.73700000000002</c:v>
                </c:pt>
                <c:pt idx="15418">
                  <c:v>404.75599999999997</c:v>
                </c:pt>
                <c:pt idx="15419">
                  <c:v>404.77499999999998</c:v>
                </c:pt>
                <c:pt idx="15420">
                  <c:v>404.79399999999998</c:v>
                </c:pt>
                <c:pt idx="15421">
                  <c:v>404.81299999999999</c:v>
                </c:pt>
                <c:pt idx="15422">
                  <c:v>404.83</c:v>
                </c:pt>
                <c:pt idx="15423">
                  <c:v>404.84899999999999</c:v>
                </c:pt>
                <c:pt idx="15424">
                  <c:v>404.86599999999999</c:v>
                </c:pt>
                <c:pt idx="15425">
                  <c:v>404.904</c:v>
                </c:pt>
                <c:pt idx="15426">
                  <c:v>404.92</c:v>
                </c:pt>
                <c:pt idx="15427">
                  <c:v>404.94299999999998</c:v>
                </c:pt>
                <c:pt idx="15428">
                  <c:v>404.96100000000001</c:v>
                </c:pt>
                <c:pt idx="15429">
                  <c:v>404.97800000000001</c:v>
                </c:pt>
                <c:pt idx="15430">
                  <c:v>404.995</c:v>
                </c:pt>
                <c:pt idx="15431">
                  <c:v>405.012</c:v>
                </c:pt>
                <c:pt idx="15432">
                  <c:v>405.02800000000002</c:v>
                </c:pt>
                <c:pt idx="15433">
                  <c:v>405.04500000000002</c:v>
                </c:pt>
                <c:pt idx="15434">
                  <c:v>405.06299999999999</c:v>
                </c:pt>
                <c:pt idx="15435">
                  <c:v>405.084</c:v>
                </c:pt>
                <c:pt idx="15436">
                  <c:v>405.10599999999999</c:v>
                </c:pt>
                <c:pt idx="15437">
                  <c:v>405.12599999999998</c:v>
                </c:pt>
                <c:pt idx="15438">
                  <c:v>405.14499999999998</c:v>
                </c:pt>
                <c:pt idx="15439">
                  <c:v>405.16399999999999</c:v>
                </c:pt>
                <c:pt idx="15440">
                  <c:v>405.18299999999999</c:v>
                </c:pt>
                <c:pt idx="15441">
                  <c:v>405.20299999999997</c:v>
                </c:pt>
                <c:pt idx="15442">
                  <c:v>405.23099999999999</c:v>
                </c:pt>
                <c:pt idx="15443">
                  <c:v>405.28199999999998</c:v>
                </c:pt>
                <c:pt idx="15444">
                  <c:v>405.35700000000003</c:v>
                </c:pt>
                <c:pt idx="15445">
                  <c:v>405.43200000000002</c:v>
                </c:pt>
                <c:pt idx="15446">
                  <c:v>405.50099999999998</c:v>
                </c:pt>
                <c:pt idx="15447">
                  <c:v>405.55700000000002</c:v>
                </c:pt>
                <c:pt idx="15448">
                  <c:v>405.59399999999999</c:v>
                </c:pt>
                <c:pt idx="15449">
                  <c:v>405.61399999999998</c:v>
                </c:pt>
                <c:pt idx="15450">
                  <c:v>405.625</c:v>
                </c:pt>
                <c:pt idx="15451">
                  <c:v>405.63499999999999</c:v>
                </c:pt>
                <c:pt idx="15452">
                  <c:v>405.64600000000002</c:v>
                </c:pt>
                <c:pt idx="15453">
                  <c:v>405.66</c:v>
                </c:pt>
                <c:pt idx="15454">
                  <c:v>405.67500000000001</c:v>
                </c:pt>
                <c:pt idx="15455">
                  <c:v>405.68900000000002</c:v>
                </c:pt>
                <c:pt idx="15456">
                  <c:v>405.70699999999999</c:v>
                </c:pt>
                <c:pt idx="15457">
                  <c:v>405.73</c:v>
                </c:pt>
                <c:pt idx="15458">
                  <c:v>405.76600000000002</c:v>
                </c:pt>
                <c:pt idx="15459">
                  <c:v>405.81099999999998</c:v>
                </c:pt>
                <c:pt idx="15460">
                  <c:v>405.858</c:v>
                </c:pt>
                <c:pt idx="15461">
                  <c:v>405.90800000000002</c:v>
                </c:pt>
                <c:pt idx="15462">
                  <c:v>405.95699999999999</c:v>
                </c:pt>
                <c:pt idx="15463">
                  <c:v>405.97800000000001</c:v>
                </c:pt>
                <c:pt idx="15464">
                  <c:v>405.98399999999998</c:v>
                </c:pt>
                <c:pt idx="15465">
                  <c:v>405.99200000000002</c:v>
                </c:pt>
                <c:pt idx="15466">
                  <c:v>406.00299999999999</c:v>
                </c:pt>
                <c:pt idx="15467">
                  <c:v>406.01600000000002</c:v>
                </c:pt>
                <c:pt idx="15468">
                  <c:v>406.03300000000002</c:v>
                </c:pt>
                <c:pt idx="15469">
                  <c:v>406.053</c:v>
                </c:pt>
                <c:pt idx="15470">
                  <c:v>406.07400000000001</c:v>
                </c:pt>
                <c:pt idx="15471">
                  <c:v>406.09399999999999</c:v>
                </c:pt>
                <c:pt idx="15472">
                  <c:v>406.11500000000001</c:v>
                </c:pt>
                <c:pt idx="15473">
                  <c:v>406.13499999999999</c:v>
                </c:pt>
                <c:pt idx="15474">
                  <c:v>406.154</c:v>
                </c:pt>
                <c:pt idx="15475">
                  <c:v>406.17399999999998</c:v>
                </c:pt>
                <c:pt idx="15476">
                  <c:v>406.197</c:v>
                </c:pt>
                <c:pt idx="15477">
                  <c:v>406.238</c:v>
                </c:pt>
                <c:pt idx="15478">
                  <c:v>406.30200000000002</c:v>
                </c:pt>
                <c:pt idx="15479">
                  <c:v>406.39299999999997</c:v>
                </c:pt>
                <c:pt idx="15480">
                  <c:v>406.48099999999999</c:v>
                </c:pt>
                <c:pt idx="15481">
                  <c:v>406.572</c:v>
                </c:pt>
                <c:pt idx="15482">
                  <c:v>406.613</c:v>
                </c:pt>
                <c:pt idx="15483">
                  <c:v>406.63099999999997</c:v>
                </c:pt>
                <c:pt idx="15484">
                  <c:v>406.64499999999998</c:v>
                </c:pt>
                <c:pt idx="15485">
                  <c:v>406.65699999999998</c:v>
                </c:pt>
                <c:pt idx="15486">
                  <c:v>406.67200000000003</c:v>
                </c:pt>
                <c:pt idx="15487">
                  <c:v>406.69</c:v>
                </c:pt>
                <c:pt idx="15488">
                  <c:v>406.71</c:v>
                </c:pt>
                <c:pt idx="15489">
                  <c:v>406.73099999999999</c:v>
                </c:pt>
                <c:pt idx="15490">
                  <c:v>406.75200000000001</c:v>
                </c:pt>
                <c:pt idx="15491">
                  <c:v>406.77199999999999</c:v>
                </c:pt>
                <c:pt idx="15492">
                  <c:v>406.79199999999997</c:v>
                </c:pt>
                <c:pt idx="15493">
                  <c:v>406.81200000000001</c:v>
                </c:pt>
                <c:pt idx="15494">
                  <c:v>406.834</c:v>
                </c:pt>
                <c:pt idx="15495">
                  <c:v>406.87</c:v>
                </c:pt>
                <c:pt idx="15496">
                  <c:v>406.92899999999997</c:v>
                </c:pt>
                <c:pt idx="15497">
                  <c:v>407.005</c:v>
                </c:pt>
                <c:pt idx="15498">
                  <c:v>407.09</c:v>
                </c:pt>
                <c:pt idx="15499">
                  <c:v>407.178</c:v>
                </c:pt>
                <c:pt idx="15500">
                  <c:v>407.25700000000001</c:v>
                </c:pt>
                <c:pt idx="15501">
                  <c:v>407.30200000000002</c:v>
                </c:pt>
                <c:pt idx="15502">
                  <c:v>407.31799999999998</c:v>
                </c:pt>
                <c:pt idx="15503">
                  <c:v>407.33100000000002</c:v>
                </c:pt>
                <c:pt idx="15504">
                  <c:v>407.34399999999999</c:v>
                </c:pt>
                <c:pt idx="15505">
                  <c:v>407.35899999999998</c:v>
                </c:pt>
                <c:pt idx="15506">
                  <c:v>407.37599999999998</c:v>
                </c:pt>
                <c:pt idx="15507">
                  <c:v>407.39499999999998</c:v>
                </c:pt>
                <c:pt idx="15508">
                  <c:v>407.416</c:v>
                </c:pt>
                <c:pt idx="15509">
                  <c:v>407.43700000000001</c:v>
                </c:pt>
                <c:pt idx="15510">
                  <c:v>407.45499999999998</c:v>
                </c:pt>
                <c:pt idx="15511">
                  <c:v>407.47399999999999</c:v>
                </c:pt>
                <c:pt idx="15512">
                  <c:v>407.49400000000003</c:v>
                </c:pt>
                <c:pt idx="15513">
                  <c:v>407.51400000000001</c:v>
                </c:pt>
                <c:pt idx="15514">
                  <c:v>407.53500000000003</c:v>
                </c:pt>
                <c:pt idx="15515">
                  <c:v>407.57600000000002</c:v>
                </c:pt>
                <c:pt idx="15516">
                  <c:v>407.61099999999999</c:v>
                </c:pt>
                <c:pt idx="15517">
                  <c:v>407.63099999999997</c:v>
                </c:pt>
                <c:pt idx="15518">
                  <c:v>407.64600000000002</c:v>
                </c:pt>
                <c:pt idx="15519">
                  <c:v>407.66300000000001</c:v>
                </c:pt>
                <c:pt idx="15520">
                  <c:v>407.68299999999999</c:v>
                </c:pt>
                <c:pt idx="15521">
                  <c:v>407.70400000000001</c:v>
                </c:pt>
                <c:pt idx="15522">
                  <c:v>407.72399999999999</c:v>
                </c:pt>
                <c:pt idx="15523">
                  <c:v>407.74299999999999</c:v>
                </c:pt>
                <c:pt idx="15524">
                  <c:v>407.76299999999998</c:v>
                </c:pt>
                <c:pt idx="15525">
                  <c:v>407.78199999999998</c:v>
                </c:pt>
                <c:pt idx="15526">
                  <c:v>407.80200000000002</c:v>
                </c:pt>
                <c:pt idx="15527">
                  <c:v>407.83699999999999</c:v>
                </c:pt>
                <c:pt idx="15528">
                  <c:v>407.90100000000001</c:v>
                </c:pt>
                <c:pt idx="15529">
                  <c:v>407.96300000000002</c:v>
                </c:pt>
                <c:pt idx="15530">
                  <c:v>408.00299999999999</c:v>
                </c:pt>
                <c:pt idx="15531">
                  <c:v>408.03800000000001</c:v>
                </c:pt>
                <c:pt idx="15532">
                  <c:v>408.09100000000001</c:v>
                </c:pt>
                <c:pt idx="15533">
                  <c:v>408.16199999999998</c:v>
                </c:pt>
                <c:pt idx="15534">
                  <c:v>408.233</c:v>
                </c:pt>
                <c:pt idx="15535">
                  <c:v>408.30500000000001</c:v>
                </c:pt>
                <c:pt idx="15536">
                  <c:v>408.358</c:v>
                </c:pt>
                <c:pt idx="15537">
                  <c:v>408.35899999999998</c:v>
                </c:pt>
                <c:pt idx="15538">
                  <c:v>408.36</c:v>
                </c:pt>
                <c:pt idx="15539">
                  <c:v>408.36700000000002</c:v>
                </c:pt>
                <c:pt idx="15540">
                  <c:v>408.38600000000002</c:v>
                </c:pt>
                <c:pt idx="15541">
                  <c:v>408.42200000000003</c:v>
                </c:pt>
                <c:pt idx="15542">
                  <c:v>408.44499999999999</c:v>
                </c:pt>
                <c:pt idx="15543">
                  <c:v>408.44600000000003</c:v>
                </c:pt>
                <c:pt idx="15544">
                  <c:v>408.45400000000001</c:v>
                </c:pt>
                <c:pt idx="15545">
                  <c:v>408.46499999999997</c:v>
                </c:pt>
                <c:pt idx="15546">
                  <c:v>408.47699999999998</c:v>
                </c:pt>
                <c:pt idx="15547">
                  <c:v>408.49400000000003</c:v>
                </c:pt>
                <c:pt idx="15548">
                  <c:v>408.51400000000001</c:v>
                </c:pt>
                <c:pt idx="15549">
                  <c:v>408.53300000000002</c:v>
                </c:pt>
                <c:pt idx="15550">
                  <c:v>408.55</c:v>
                </c:pt>
                <c:pt idx="15551">
                  <c:v>408.56799999999998</c:v>
                </c:pt>
                <c:pt idx="15552">
                  <c:v>408.58600000000001</c:v>
                </c:pt>
                <c:pt idx="15553">
                  <c:v>408.60500000000002</c:v>
                </c:pt>
                <c:pt idx="15554">
                  <c:v>408.62799999999999</c:v>
                </c:pt>
                <c:pt idx="15555">
                  <c:v>408.67</c:v>
                </c:pt>
                <c:pt idx="15556">
                  <c:v>408.73599999999999</c:v>
                </c:pt>
                <c:pt idx="15557">
                  <c:v>408.81</c:v>
                </c:pt>
                <c:pt idx="15558">
                  <c:v>408.863</c:v>
                </c:pt>
                <c:pt idx="15559">
                  <c:v>408.887</c:v>
                </c:pt>
                <c:pt idx="15560">
                  <c:v>408.89699999999999</c:v>
                </c:pt>
                <c:pt idx="15561">
                  <c:v>408.90800000000002</c:v>
                </c:pt>
                <c:pt idx="15562">
                  <c:v>408.92099999999999</c:v>
                </c:pt>
                <c:pt idx="15563">
                  <c:v>408.93599999999998</c:v>
                </c:pt>
                <c:pt idx="15564">
                  <c:v>408.952</c:v>
                </c:pt>
                <c:pt idx="15565">
                  <c:v>408.97300000000001</c:v>
                </c:pt>
                <c:pt idx="15566">
                  <c:v>408.99299999999999</c:v>
                </c:pt>
                <c:pt idx="15567">
                  <c:v>409.01400000000001</c:v>
                </c:pt>
                <c:pt idx="15568">
                  <c:v>409.03199999999998</c:v>
                </c:pt>
                <c:pt idx="15569">
                  <c:v>409.05200000000002</c:v>
                </c:pt>
                <c:pt idx="15570">
                  <c:v>409.07100000000003</c:v>
                </c:pt>
                <c:pt idx="15571">
                  <c:v>409.09100000000001</c:v>
                </c:pt>
                <c:pt idx="15572">
                  <c:v>409.11700000000002</c:v>
                </c:pt>
                <c:pt idx="15573">
                  <c:v>409.17200000000003</c:v>
                </c:pt>
                <c:pt idx="15574">
                  <c:v>409.25099999999998</c:v>
                </c:pt>
                <c:pt idx="15575">
                  <c:v>409.27</c:v>
                </c:pt>
                <c:pt idx="15576">
                  <c:v>409.27</c:v>
                </c:pt>
                <c:pt idx="15577">
                  <c:v>409.27699999999999</c:v>
                </c:pt>
                <c:pt idx="15578">
                  <c:v>409.28699999999998</c:v>
                </c:pt>
                <c:pt idx="15579">
                  <c:v>409.298</c:v>
                </c:pt>
                <c:pt idx="15580">
                  <c:v>409.31200000000001</c:v>
                </c:pt>
                <c:pt idx="15581">
                  <c:v>409.33</c:v>
                </c:pt>
                <c:pt idx="15582">
                  <c:v>409.351</c:v>
                </c:pt>
                <c:pt idx="15583">
                  <c:v>409.37200000000001</c:v>
                </c:pt>
                <c:pt idx="15584">
                  <c:v>409.392</c:v>
                </c:pt>
                <c:pt idx="15585">
                  <c:v>409.411</c:v>
                </c:pt>
                <c:pt idx="15586">
                  <c:v>409.43099999999998</c:v>
                </c:pt>
                <c:pt idx="15587">
                  <c:v>409.45100000000002</c:v>
                </c:pt>
                <c:pt idx="15588">
                  <c:v>409.48200000000003</c:v>
                </c:pt>
                <c:pt idx="15589">
                  <c:v>409.54199999999997</c:v>
                </c:pt>
                <c:pt idx="15590">
                  <c:v>409.625</c:v>
                </c:pt>
                <c:pt idx="15591">
                  <c:v>409.70400000000001</c:v>
                </c:pt>
                <c:pt idx="15592">
                  <c:v>409.767</c:v>
                </c:pt>
                <c:pt idx="15593">
                  <c:v>409.80900000000003</c:v>
                </c:pt>
                <c:pt idx="15594">
                  <c:v>409.81799999999998</c:v>
                </c:pt>
                <c:pt idx="15595">
                  <c:v>409.82799999999997</c:v>
                </c:pt>
                <c:pt idx="15596">
                  <c:v>409.839</c:v>
                </c:pt>
                <c:pt idx="15597">
                  <c:v>409.851</c:v>
                </c:pt>
                <c:pt idx="15598">
                  <c:v>409.86700000000002</c:v>
                </c:pt>
                <c:pt idx="15599">
                  <c:v>409.88600000000002</c:v>
                </c:pt>
                <c:pt idx="15600">
                  <c:v>409.90600000000001</c:v>
                </c:pt>
                <c:pt idx="15601">
                  <c:v>409.92599999999999</c:v>
                </c:pt>
                <c:pt idx="15602">
                  <c:v>409.94299999999998</c:v>
                </c:pt>
                <c:pt idx="15603">
                  <c:v>409.964</c:v>
                </c:pt>
                <c:pt idx="15604">
                  <c:v>409.983</c:v>
                </c:pt>
                <c:pt idx="15605">
                  <c:v>410.00200000000001</c:v>
                </c:pt>
                <c:pt idx="15606">
                  <c:v>410.02600000000001</c:v>
                </c:pt>
                <c:pt idx="15607">
                  <c:v>410.06200000000001</c:v>
                </c:pt>
                <c:pt idx="15608">
                  <c:v>410.12099999999998</c:v>
                </c:pt>
                <c:pt idx="15609">
                  <c:v>410.20499999999998</c:v>
                </c:pt>
                <c:pt idx="15610">
                  <c:v>410.28699999999998</c:v>
                </c:pt>
                <c:pt idx="15611">
                  <c:v>410.36900000000003</c:v>
                </c:pt>
                <c:pt idx="15612">
                  <c:v>410.45499999999998</c:v>
                </c:pt>
                <c:pt idx="15613">
                  <c:v>410.54399999999998</c:v>
                </c:pt>
                <c:pt idx="15614">
                  <c:v>410.62799999999999</c:v>
                </c:pt>
                <c:pt idx="15615">
                  <c:v>410.697</c:v>
                </c:pt>
                <c:pt idx="15616">
                  <c:v>410.72</c:v>
                </c:pt>
                <c:pt idx="15617">
                  <c:v>410.72300000000001</c:v>
                </c:pt>
                <c:pt idx="15618">
                  <c:v>410.72899999999998</c:v>
                </c:pt>
                <c:pt idx="15619">
                  <c:v>410.74</c:v>
                </c:pt>
                <c:pt idx="15620">
                  <c:v>410.75400000000002</c:v>
                </c:pt>
                <c:pt idx="15621">
                  <c:v>410.77100000000002</c:v>
                </c:pt>
                <c:pt idx="15622">
                  <c:v>410.79</c:v>
                </c:pt>
                <c:pt idx="15623">
                  <c:v>410.81099999999998</c:v>
                </c:pt>
                <c:pt idx="15624">
                  <c:v>410.83</c:v>
                </c:pt>
                <c:pt idx="15625">
                  <c:v>410.85</c:v>
                </c:pt>
                <c:pt idx="15626">
                  <c:v>410.87099999999998</c:v>
                </c:pt>
                <c:pt idx="15627">
                  <c:v>410.89</c:v>
                </c:pt>
                <c:pt idx="15628">
                  <c:v>410.91500000000002</c:v>
                </c:pt>
                <c:pt idx="15629">
                  <c:v>410.96199999999999</c:v>
                </c:pt>
                <c:pt idx="15630">
                  <c:v>411.03800000000001</c:v>
                </c:pt>
                <c:pt idx="15631">
                  <c:v>411.11900000000003</c:v>
                </c:pt>
                <c:pt idx="15632">
                  <c:v>411.20299999999997</c:v>
                </c:pt>
                <c:pt idx="15633">
                  <c:v>411.29300000000001</c:v>
                </c:pt>
                <c:pt idx="15634">
                  <c:v>411.31799999999998</c:v>
                </c:pt>
                <c:pt idx="15635">
                  <c:v>411.33199999999999</c:v>
                </c:pt>
                <c:pt idx="15636">
                  <c:v>411.346</c:v>
                </c:pt>
                <c:pt idx="15637">
                  <c:v>411.358</c:v>
                </c:pt>
                <c:pt idx="15638">
                  <c:v>411.375</c:v>
                </c:pt>
                <c:pt idx="15639">
                  <c:v>411.39400000000001</c:v>
                </c:pt>
                <c:pt idx="15640">
                  <c:v>411.416</c:v>
                </c:pt>
                <c:pt idx="15641">
                  <c:v>411.43700000000001</c:v>
                </c:pt>
                <c:pt idx="15642">
                  <c:v>411.45800000000003</c:v>
                </c:pt>
                <c:pt idx="15643">
                  <c:v>411.47899999999998</c:v>
                </c:pt>
                <c:pt idx="15644">
                  <c:v>411.49900000000002</c:v>
                </c:pt>
                <c:pt idx="15645">
                  <c:v>411.51799999999997</c:v>
                </c:pt>
                <c:pt idx="15646">
                  <c:v>411.54300000000001</c:v>
                </c:pt>
                <c:pt idx="15647">
                  <c:v>411.58499999999998</c:v>
                </c:pt>
                <c:pt idx="15648">
                  <c:v>411.65300000000002</c:v>
                </c:pt>
                <c:pt idx="15649">
                  <c:v>411.745</c:v>
                </c:pt>
                <c:pt idx="15650">
                  <c:v>411.846</c:v>
                </c:pt>
                <c:pt idx="15651">
                  <c:v>411.947</c:v>
                </c:pt>
                <c:pt idx="15652">
                  <c:v>412.048</c:v>
                </c:pt>
                <c:pt idx="15653">
                  <c:v>412.12799999999999</c:v>
                </c:pt>
                <c:pt idx="15654">
                  <c:v>412.16699999999997</c:v>
                </c:pt>
                <c:pt idx="15655">
                  <c:v>412.17599999999999</c:v>
                </c:pt>
                <c:pt idx="15656">
                  <c:v>412.19200000000001</c:v>
                </c:pt>
                <c:pt idx="15657">
                  <c:v>412.20600000000002</c:v>
                </c:pt>
                <c:pt idx="15658">
                  <c:v>412.22199999999998</c:v>
                </c:pt>
                <c:pt idx="15659">
                  <c:v>412.24099999999999</c:v>
                </c:pt>
                <c:pt idx="15660">
                  <c:v>412.262</c:v>
                </c:pt>
                <c:pt idx="15661">
                  <c:v>412.28100000000001</c:v>
                </c:pt>
                <c:pt idx="15662">
                  <c:v>412.30099999999999</c:v>
                </c:pt>
                <c:pt idx="15663">
                  <c:v>412.32100000000003</c:v>
                </c:pt>
                <c:pt idx="15664">
                  <c:v>412.34</c:v>
                </c:pt>
                <c:pt idx="15665">
                  <c:v>412.37900000000002</c:v>
                </c:pt>
                <c:pt idx="15666">
                  <c:v>412.447</c:v>
                </c:pt>
                <c:pt idx="15667">
                  <c:v>412.53100000000001</c:v>
                </c:pt>
                <c:pt idx="15668">
                  <c:v>412.61599999999999</c:v>
                </c:pt>
                <c:pt idx="15669">
                  <c:v>412.70299999999997</c:v>
                </c:pt>
                <c:pt idx="15670">
                  <c:v>412.77499999999998</c:v>
                </c:pt>
                <c:pt idx="15671">
                  <c:v>412.815</c:v>
                </c:pt>
                <c:pt idx="15672">
                  <c:v>412.83100000000002</c:v>
                </c:pt>
                <c:pt idx="15673">
                  <c:v>412.84</c:v>
                </c:pt>
                <c:pt idx="15674">
                  <c:v>412.85199999999998</c:v>
                </c:pt>
                <c:pt idx="15675">
                  <c:v>412.86399999999998</c:v>
                </c:pt>
                <c:pt idx="15676">
                  <c:v>412.88</c:v>
                </c:pt>
                <c:pt idx="15677">
                  <c:v>412.899</c:v>
                </c:pt>
                <c:pt idx="15678">
                  <c:v>412.92</c:v>
                </c:pt>
                <c:pt idx="15679">
                  <c:v>412.94</c:v>
                </c:pt>
                <c:pt idx="15680">
                  <c:v>412.959</c:v>
                </c:pt>
                <c:pt idx="15681">
                  <c:v>412.97899999999998</c:v>
                </c:pt>
                <c:pt idx="15682">
                  <c:v>412.99799999999999</c:v>
                </c:pt>
                <c:pt idx="15683">
                  <c:v>413.01600000000002</c:v>
                </c:pt>
                <c:pt idx="15684">
                  <c:v>413.03899999999999</c:v>
                </c:pt>
                <c:pt idx="15685">
                  <c:v>413.07799999999997</c:v>
                </c:pt>
                <c:pt idx="15686">
                  <c:v>413.149</c:v>
                </c:pt>
                <c:pt idx="15687">
                  <c:v>413.20400000000001</c:v>
                </c:pt>
                <c:pt idx="15688">
                  <c:v>413.21800000000002</c:v>
                </c:pt>
                <c:pt idx="15689">
                  <c:v>413.22500000000002</c:v>
                </c:pt>
                <c:pt idx="15690">
                  <c:v>413.23899999999998</c:v>
                </c:pt>
                <c:pt idx="15691">
                  <c:v>413.25299999999999</c:v>
                </c:pt>
                <c:pt idx="15692">
                  <c:v>413.27100000000002</c:v>
                </c:pt>
                <c:pt idx="15693">
                  <c:v>413.29199999999997</c:v>
                </c:pt>
                <c:pt idx="15694">
                  <c:v>413.31400000000002</c:v>
                </c:pt>
                <c:pt idx="15695">
                  <c:v>413.33600000000001</c:v>
                </c:pt>
                <c:pt idx="15696">
                  <c:v>413.35500000000002</c:v>
                </c:pt>
                <c:pt idx="15697">
                  <c:v>413.37400000000002</c:v>
                </c:pt>
                <c:pt idx="15698">
                  <c:v>413.39400000000001</c:v>
                </c:pt>
                <c:pt idx="15699">
                  <c:v>413.43</c:v>
                </c:pt>
                <c:pt idx="15700">
                  <c:v>413.49599999999998</c:v>
                </c:pt>
                <c:pt idx="15701">
                  <c:v>413.577</c:v>
                </c:pt>
                <c:pt idx="15702">
                  <c:v>413.65600000000001</c:v>
                </c:pt>
                <c:pt idx="15703">
                  <c:v>413.721</c:v>
                </c:pt>
                <c:pt idx="15704">
                  <c:v>413.75700000000001</c:v>
                </c:pt>
                <c:pt idx="15705">
                  <c:v>413.77499999999998</c:v>
                </c:pt>
                <c:pt idx="15706">
                  <c:v>413.78699999999998</c:v>
                </c:pt>
                <c:pt idx="15707">
                  <c:v>413.8</c:v>
                </c:pt>
                <c:pt idx="15708">
                  <c:v>413.81400000000002</c:v>
                </c:pt>
                <c:pt idx="15709">
                  <c:v>413.83</c:v>
                </c:pt>
                <c:pt idx="15710">
                  <c:v>413.84800000000001</c:v>
                </c:pt>
                <c:pt idx="15711">
                  <c:v>413.86799999999999</c:v>
                </c:pt>
                <c:pt idx="15712">
                  <c:v>413.88799999999998</c:v>
                </c:pt>
                <c:pt idx="15713">
                  <c:v>413.90600000000001</c:v>
                </c:pt>
                <c:pt idx="15714">
                  <c:v>413.92599999999999</c:v>
                </c:pt>
                <c:pt idx="15715">
                  <c:v>413.94400000000002</c:v>
                </c:pt>
                <c:pt idx="15716">
                  <c:v>413.96199999999999</c:v>
                </c:pt>
                <c:pt idx="15717">
                  <c:v>413.98099999999999</c:v>
                </c:pt>
                <c:pt idx="15718">
                  <c:v>414.00099999999998</c:v>
                </c:pt>
                <c:pt idx="15719">
                  <c:v>414.02600000000001</c:v>
                </c:pt>
                <c:pt idx="15720">
                  <c:v>414.04700000000003</c:v>
                </c:pt>
                <c:pt idx="15721">
                  <c:v>414.06799999999998</c:v>
                </c:pt>
                <c:pt idx="15722">
                  <c:v>414.09</c:v>
                </c:pt>
                <c:pt idx="15723">
                  <c:v>414.11099999999999</c:v>
                </c:pt>
                <c:pt idx="15724">
                  <c:v>414.12799999999999</c:v>
                </c:pt>
                <c:pt idx="15725">
                  <c:v>414.14699999999999</c:v>
                </c:pt>
                <c:pt idx="15726">
                  <c:v>414.166</c:v>
                </c:pt>
                <c:pt idx="15727">
                  <c:v>414.18299999999999</c:v>
                </c:pt>
                <c:pt idx="15728">
                  <c:v>414.20100000000002</c:v>
                </c:pt>
                <c:pt idx="15729">
                  <c:v>414.22</c:v>
                </c:pt>
                <c:pt idx="15730">
                  <c:v>414.26100000000002</c:v>
                </c:pt>
                <c:pt idx="15731">
                  <c:v>414.33499999999998</c:v>
                </c:pt>
                <c:pt idx="15732">
                  <c:v>414.411</c:v>
                </c:pt>
                <c:pt idx="15733">
                  <c:v>414.48399999999998</c:v>
                </c:pt>
                <c:pt idx="15734">
                  <c:v>414.51499999999999</c:v>
                </c:pt>
                <c:pt idx="15735">
                  <c:v>414.52600000000001</c:v>
                </c:pt>
                <c:pt idx="15736">
                  <c:v>414.536</c:v>
                </c:pt>
                <c:pt idx="15737">
                  <c:v>414.54599999999999</c:v>
                </c:pt>
                <c:pt idx="15738">
                  <c:v>414.55799999999999</c:v>
                </c:pt>
                <c:pt idx="15739">
                  <c:v>414.57299999999998</c:v>
                </c:pt>
                <c:pt idx="15740">
                  <c:v>414.59100000000001</c:v>
                </c:pt>
                <c:pt idx="15741">
                  <c:v>414.61200000000002</c:v>
                </c:pt>
                <c:pt idx="15742">
                  <c:v>414.63099999999997</c:v>
                </c:pt>
                <c:pt idx="15743">
                  <c:v>414.649</c:v>
                </c:pt>
                <c:pt idx="15744">
                  <c:v>414.66800000000001</c:v>
                </c:pt>
                <c:pt idx="15745">
                  <c:v>414.68799999999999</c:v>
                </c:pt>
                <c:pt idx="15746">
                  <c:v>414.709</c:v>
                </c:pt>
                <c:pt idx="15747">
                  <c:v>414.73099999999999</c:v>
                </c:pt>
                <c:pt idx="15748">
                  <c:v>414.762</c:v>
                </c:pt>
                <c:pt idx="15749">
                  <c:v>414.81700000000001</c:v>
                </c:pt>
                <c:pt idx="15750">
                  <c:v>414.89699999999999</c:v>
                </c:pt>
                <c:pt idx="15751">
                  <c:v>414.98399999999998</c:v>
                </c:pt>
                <c:pt idx="15752">
                  <c:v>415.07</c:v>
                </c:pt>
                <c:pt idx="15753">
                  <c:v>415.15699999999998</c:v>
                </c:pt>
                <c:pt idx="15754">
                  <c:v>415.197</c:v>
                </c:pt>
                <c:pt idx="15755">
                  <c:v>415.22199999999998</c:v>
                </c:pt>
                <c:pt idx="15756">
                  <c:v>415.22800000000001</c:v>
                </c:pt>
                <c:pt idx="15757">
                  <c:v>415.23599999999999</c:v>
                </c:pt>
                <c:pt idx="15758">
                  <c:v>415.245</c:v>
                </c:pt>
                <c:pt idx="15759">
                  <c:v>415.25700000000001</c:v>
                </c:pt>
                <c:pt idx="15760">
                  <c:v>415.28399999999999</c:v>
                </c:pt>
                <c:pt idx="15761">
                  <c:v>415.33600000000001</c:v>
                </c:pt>
                <c:pt idx="15762">
                  <c:v>415.39299999999997</c:v>
                </c:pt>
                <c:pt idx="15763">
                  <c:v>415.44200000000001</c:v>
                </c:pt>
                <c:pt idx="15764">
                  <c:v>415.47300000000001</c:v>
                </c:pt>
                <c:pt idx="15765">
                  <c:v>415.49099999999999</c:v>
                </c:pt>
                <c:pt idx="15766">
                  <c:v>415.505</c:v>
                </c:pt>
                <c:pt idx="15767">
                  <c:v>415.51900000000001</c:v>
                </c:pt>
                <c:pt idx="15768">
                  <c:v>415.53399999999999</c:v>
                </c:pt>
                <c:pt idx="15769">
                  <c:v>415.55</c:v>
                </c:pt>
                <c:pt idx="15770">
                  <c:v>415.56900000000002</c:v>
                </c:pt>
                <c:pt idx="15771">
                  <c:v>415.589</c:v>
                </c:pt>
                <c:pt idx="15772">
                  <c:v>415.61099999999999</c:v>
                </c:pt>
                <c:pt idx="15773">
                  <c:v>415.63299999999998</c:v>
                </c:pt>
                <c:pt idx="15774">
                  <c:v>415.654</c:v>
                </c:pt>
                <c:pt idx="15775">
                  <c:v>415.67500000000001</c:v>
                </c:pt>
                <c:pt idx="15776">
                  <c:v>415.69400000000002</c:v>
                </c:pt>
                <c:pt idx="15777">
                  <c:v>415.714</c:v>
                </c:pt>
                <c:pt idx="15778">
                  <c:v>415.73500000000001</c:v>
                </c:pt>
                <c:pt idx="15779">
                  <c:v>415.75700000000001</c:v>
                </c:pt>
                <c:pt idx="15780">
                  <c:v>415.78</c:v>
                </c:pt>
                <c:pt idx="15781">
                  <c:v>415.80500000000001</c:v>
                </c:pt>
                <c:pt idx="15782">
                  <c:v>415.82799999999997</c:v>
                </c:pt>
                <c:pt idx="15783">
                  <c:v>415.846</c:v>
                </c:pt>
                <c:pt idx="15784">
                  <c:v>415.863</c:v>
                </c:pt>
                <c:pt idx="15785">
                  <c:v>415.88</c:v>
                </c:pt>
                <c:pt idx="15786">
                  <c:v>415.89699999999999</c:v>
                </c:pt>
                <c:pt idx="15787">
                  <c:v>415.91399999999999</c:v>
                </c:pt>
                <c:pt idx="15788">
                  <c:v>415.93</c:v>
                </c:pt>
                <c:pt idx="15789">
                  <c:v>415.94600000000003</c:v>
                </c:pt>
                <c:pt idx="15790">
                  <c:v>415.96199999999999</c:v>
                </c:pt>
                <c:pt idx="15791">
                  <c:v>415.97500000000002</c:v>
                </c:pt>
                <c:pt idx="15792">
                  <c:v>415.99</c:v>
                </c:pt>
                <c:pt idx="15793">
                  <c:v>416.01799999999997</c:v>
                </c:pt>
                <c:pt idx="15794">
                  <c:v>416.053</c:v>
                </c:pt>
                <c:pt idx="15795">
                  <c:v>416.10500000000002</c:v>
                </c:pt>
                <c:pt idx="15796">
                  <c:v>416.15600000000001</c:v>
                </c:pt>
                <c:pt idx="15797">
                  <c:v>416.20699999999999</c:v>
                </c:pt>
                <c:pt idx="15798">
                  <c:v>416.26499999999999</c:v>
                </c:pt>
                <c:pt idx="15799">
                  <c:v>416.32799999999997</c:v>
                </c:pt>
                <c:pt idx="15800">
                  <c:v>416.392</c:v>
                </c:pt>
                <c:pt idx="15801">
                  <c:v>416.428</c:v>
                </c:pt>
                <c:pt idx="15802">
                  <c:v>416.44</c:v>
                </c:pt>
                <c:pt idx="15803">
                  <c:v>416.45299999999997</c:v>
                </c:pt>
                <c:pt idx="15804">
                  <c:v>416.46499999999997</c:v>
                </c:pt>
                <c:pt idx="15805">
                  <c:v>416.47800000000001</c:v>
                </c:pt>
                <c:pt idx="15806">
                  <c:v>416.49299999999999</c:v>
                </c:pt>
                <c:pt idx="15807">
                  <c:v>416.51100000000002</c:v>
                </c:pt>
                <c:pt idx="15808">
                  <c:v>416.53100000000001</c:v>
                </c:pt>
                <c:pt idx="15809">
                  <c:v>416.55099999999999</c:v>
                </c:pt>
                <c:pt idx="15810">
                  <c:v>416.57</c:v>
                </c:pt>
                <c:pt idx="15811">
                  <c:v>416.59</c:v>
                </c:pt>
                <c:pt idx="15812">
                  <c:v>416.61</c:v>
                </c:pt>
                <c:pt idx="15813">
                  <c:v>416.63</c:v>
                </c:pt>
                <c:pt idx="15814">
                  <c:v>416.65499999999997</c:v>
                </c:pt>
                <c:pt idx="15815">
                  <c:v>416.71499999999997</c:v>
                </c:pt>
                <c:pt idx="15816">
                  <c:v>416.78699999999998</c:v>
                </c:pt>
                <c:pt idx="15817">
                  <c:v>416.846</c:v>
                </c:pt>
                <c:pt idx="15818">
                  <c:v>416.87400000000002</c:v>
                </c:pt>
                <c:pt idx="15819">
                  <c:v>416.88900000000001</c:v>
                </c:pt>
                <c:pt idx="15820">
                  <c:v>416.90100000000001</c:v>
                </c:pt>
                <c:pt idx="15821">
                  <c:v>416.91199999999998</c:v>
                </c:pt>
                <c:pt idx="15822">
                  <c:v>416.92599999999999</c:v>
                </c:pt>
                <c:pt idx="15823">
                  <c:v>416.94099999999997</c:v>
                </c:pt>
                <c:pt idx="15824">
                  <c:v>416.96</c:v>
                </c:pt>
                <c:pt idx="15825">
                  <c:v>416.98099999999999</c:v>
                </c:pt>
                <c:pt idx="15826">
                  <c:v>417</c:v>
                </c:pt>
                <c:pt idx="15827">
                  <c:v>417.01799999999997</c:v>
                </c:pt>
                <c:pt idx="15828">
                  <c:v>417.03699999999998</c:v>
                </c:pt>
                <c:pt idx="15829">
                  <c:v>417.05599999999998</c:v>
                </c:pt>
                <c:pt idx="15830">
                  <c:v>417.07499999999999</c:v>
                </c:pt>
                <c:pt idx="15831">
                  <c:v>417.10500000000002</c:v>
                </c:pt>
                <c:pt idx="15832">
                  <c:v>417.16199999999998</c:v>
                </c:pt>
                <c:pt idx="15833">
                  <c:v>417.24400000000003</c:v>
                </c:pt>
                <c:pt idx="15834">
                  <c:v>417.32799999999997</c:v>
                </c:pt>
                <c:pt idx="15835">
                  <c:v>417.41300000000001</c:v>
                </c:pt>
                <c:pt idx="15836">
                  <c:v>417.48</c:v>
                </c:pt>
                <c:pt idx="15837">
                  <c:v>417.50400000000002</c:v>
                </c:pt>
                <c:pt idx="15838">
                  <c:v>417.51600000000002</c:v>
                </c:pt>
                <c:pt idx="15839">
                  <c:v>417.52699999999999</c:v>
                </c:pt>
                <c:pt idx="15840">
                  <c:v>417.541</c:v>
                </c:pt>
                <c:pt idx="15841">
                  <c:v>417.55700000000002</c:v>
                </c:pt>
                <c:pt idx="15842">
                  <c:v>417.57600000000002</c:v>
                </c:pt>
                <c:pt idx="15843">
                  <c:v>417.59699999999998</c:v>
                </c:pt>
                <c:pt idx="15844">
                  <c:v>417.61500000000001</c:v>
                </c:pt>
                <c:pt idx="15845">
                  <c:v>417.63299999999998</c:v>
                </c:pt>
                <c:pt idx="15846">
                  <c:v>417.65199999999999</c:v>
                </c:pt>
                <c:pt idx="15847">
                  <c:v>417.67</c:v>
                </c:pt>
                <c:pt idx="15848">
                  <c:v>417.69400000000002</c:v>
                </c:pt>
                <c:pt idx="15849">
                  <c:v>417.74299999999999</c:v>
                </c:pt>
                <c:pt idx="15850">
                  <c:v>417.82100000000003</c:v>
                </c:pt>
                <c:pt idx="15851">
                  <c:v>417.90499999999997</c:v>
                </c:pt>
                <c:pt idx="15852">
                  <c:v>417.98899999999998</c:v>
                </c:pt>
                <c:pt idx="15853">
                  <c:v>418.06599999999997</c:v>
                </c:pt>
                <c:pt idx="15854">
                  <c:v>418.10599999999999</c:v>
                </c:pt>
                <c:pt idx="15855">
                  <c:v>418.12</c:v>
                </c:pt>
                <c:pt idx="15856">
                  <c:v>418.13400000000001</c:v>
                </c:pt>
                <c:pt idx="15857">
                  <c:v>418.14800000000002</c:v>
                </c:pt>
                <c:pt idx="15858">
                  <c:v>418.16300000000001</c:v>
                </c:pt>
                <c:pt idx="15859">
                  <c:v>418.18099999999998</c:v>
                </c:pt>
                <c:pt idx="15860">
                  <c:v>418.202</c:v>
                </c:pt>
                <c:pt idx="15861">
                  <c:v>418.221</c:v>
                </c:pt>
                <c:pt idx="15862">
                  <c:v>418.23899999999998</c:v>
                </c:pt>
                <c:pt idx="15863">
                  <c:v>418.25799999999998</c:v>
                </c:pt>
                <c:pt idx="15864">
                  <c:v>418.27800000000002</c:v>
                </c:pt>
                <c:pt idx="15865">
                  <c:v>418.29899999999998</c:v>
                </c:pt>
                <c:pt idx="15866">
                  <c:v>418.32799999999997</c:v>
                </c:pt>
                <c:pt idx="15867">
                  <c:v>418.35199999999998</c:v>
                </c:pt>
                <c:pt idx="15868">
                  <c:v>418.37299999999999</c:v>
                </c:pt>
                <c:pt idx="15869">
                  <c:v>418.39</c:v>
                </c:pt>
                <c:pt idx="15870">
                  <c:v>418.41</c:v>
                </c:pt>
                <c:pt idx="15871">
                  <c:v>418.43</c:v>
                </c:pt>
                <c:pt idx="15872">
                  <c:v>418.45100000000002</c:v>
                </c:pt>
                <c:pt idx="15873">
                  <c:v>418.471</c:v>
                </c:pt>
                <c:pt idx="15874">
                  <c:v>418.49200000000002</c:v>
                </c:pt>
                <c:pt idx="15875">
                  <c:v>418.51100000000002</c:v>
                </c:pt>
                <c:pt idx="15876">
                  <c:v>418.53</c:v>
                </c:pt>
                <c:pt idx="15877">
                  <c:v>418.54700000000003</c:v>
                </c:pt>
                <c:pt idx="15878">
                  <c:v>418.56400000000002</c:v>
                </c:pt>
                <c:pt idx="15879">
                  <c:v>418.589</c:v>
                </c:pt>
                <c:pt idx="15880">
                  <c:v>418.64100000000002</c:v>
                </c:pt>
                <c:pt idx="15881">
                  <c:v>418.71300000000002</c:v>
                </c:pt>
                <c:pt idx="15882">
                  <c:v>418.78300000000002</c:v>
                </c:pt>
                <c:pt idx="15883">
                  <c:v>418.83100000000002</c:v>
                </c:pt>
                <c:pt idx="15884">
                  <c:v>418.846</c:v>
                </c:pt>
                <c:pt idx="15885">
                  <c:v>418.846</c:v>
                </c:pt>
                <c:pt idx="15886">
                  <c:v>418.84899999999999</c:v>
                </c:pt>
                <c:pt idx="15887">
                  <c:v>418.86</c:v>
                </c:pt>
                <c:pt idx="15888">
                  <c:v>418.88099999999997</c:v>
                </c:pt>
                <c:pt idx="15889">
                  <c:v>418.90899999999999</c:v>
                </c:pt>
                <c:pt idx="15890">
                  <c:v>418.93400000000003</c:v>
                </c:pt>
                <c:pt idx="15891">
                  <c:v>418.95699999999999</c:v>
                </c:pt>
                <c:pt idx="15892">
                  <c:v>418.97899999999998</c:v>
                </c:pt>
                <c:pt idx="15893">
                  <c:v>418.99900000000002</c:v>
                </c:pt>
                <c:pt idx="15894">
                  <c:v>419.01900000000001</c:v>
                </c:pt>
                <c:pt idx="15895">
                  <c:v>419.03699999999998</c:v>
                </c:pt>
                <c:pt idx="15896">
                  <c:v>419.05700000000002</c:v>
                </c:pt>
                <c:pt idx="15897">
                  <c:v>419.089</c:v>
                </c:pt>
                <c:pt idx="15898">
                  <c:v>419.142</c:v>
                </c:pt>
                <c:pt idx="15899">
                  <c:v>419.16300000000001</c:v>
                </c:pt>
                <c:pt idx="15900">
                  <c:v>419.17200000000003</c:v>
                </c:pt>
                <c:pt idx="15901">
                  <c:v>419.18400000000003</c:v>
                </c:pt>
                <c:pt idx="15902">
                  <c:v>419.202</c:v>
                </c:pt>
                <c:pt idx="15903">
                  <c:v>419.22199999999998</c:v>
                </c:pt>
                <c:pt idx="15904">
                  <c:v>419.24299999999999</c:v>
                </c:pt>
                <c:pt idx="15905">
                  <c:v>419.26299999999998</c:v>
                </c:pt>
                <c:pt idx="15906">
                  <c:v>419.28300000000002</c:v>
                </c:pt>
                <c:pt idx="15907">
                  <c:v>419.303</c:v>
                </c:pt>
                <c:pt idx="15908">
                  <c:v>419.32400000000001</c:v>
                </c:pt>
                <c:pt idx="15909">
                  <c:v>419.35599999999999</c:v>
                </c:pt>
                <c:pt idx="15910">
                  <c:v>419.41300000000001</c:v>
                </c:pt>
                <c:pt idx="15911">
                  <c:v>419.49</c:v>
                </c:pt>
                <c:pt idx="15912">
                  <c:v>419.565</c:v>
                </c:pt>
                <c:pt idx="15913">
                  <c:v>419.60899999999998</c:v>
                </c:pt>
                <c:pt idx="15914">
                  <c:v>419.62400000000002</c:v>
                </c:pt>
                <c:pt idx="15915">
                  <c:v>419.63299999999998</c:v>
                </c:pt>
                <c:pt idx="15916">
                  <c:v>419.64299999999997</c:v>
                </c:pt>
                <c:pt idx="15917">
                  <c:v>419.65499999999997</c:v>
                </c:pt>
                <c:pt idx="15918">
                  <c:v>419.67</c:v>
                </c:pt>
                <c:pt idx="15919">
                  <c:v>419.68799999999999</c:v>
                </c:pt>
                <c:pt idx="15920">
                  <c:v>419.70699999999999</c:v>
                </c:pt>
                <c:pt idx="15921">
                  <c:v>419.726</c:v>
                </c:pt>
                <c:pt idx="15922">
                  <c:v>419.745</c:v>
                </c:pt>
                <c:pt idx="15923">
                  <c:v>419.76400000000001</c:v>
                </c:pt>
                <c:pt idx="15924">
                  <c:v>419.78399999999999</c:v>
                </c:pt>
                <c:pt idx="15925">
                  <c:v>419.80500000000001</c:v>
                </c:pt>
                <c:pt idx="15926">
                  <c:v>419.839</c:v>
                </c:pt>
                <c:pt idx="15927">
                  <c:v>419.88799999999998</c:v>
                </c:pt>
                <c:pt idx="15928">
                  <c:v>419.95499999999998</c:v>
                </c:pt>
                <c:pt idx="15929">
                  <c:v>419.98200000000003</c:v>
                </c:pt>
                <c:pt idx="15930">
                  <c:v>419.99700000000001</c:v>
                </c:pt>
                <c:pt idx="15931">
                  <c:v>420.00900000000001</c:v>
                </c:pt>
                <c:pt idx="15932">
                  <c:v>420.02199999999999</c:v>
                </c:pt>
                <c:pt idx="15933">
                  <c:v>420.03699999999998</c:v>
                </c:pt>
                <c:pt idx="15934">
                  <c:v>420.06299999999999</c:v>
                </c:pt>
                <c:pt idx="15935">
                  <c:v>420.09399999999999</c:v>
                </c:pt>
                <c:pt idx="15936">
                  <c:v>420.13600000000002</c:v>
                </c:pt>
                <c:pt idx="15937">
                  <c:v>420.19499999999999</c:v>
                </c:pt>
                <c:pt idx="15938">
                  <c:v>420.26</c:v>
                </c:pt>
                <c:pt idx="15939">
                  <c:v>420.31799999999998</c:v>
                </c:pt>
                <c:pt idx="15940">
                  <c:v>420.37200000000001</c:v>
                </c:pt>
                <c:pt idx="15941">
                  <c:v>420.41300000000001</c:v>
                </c:pt>
                <c:pt idx="15942">
                  <c:v>420.428</c:v>
                </c:pt>
                <c:pt idx="15943">
                  <c:v>420.43400000000003</c:v>
                </c:pt>
                <c:pt idx="15944">
                  <c:v>420.44299999999998</c:v>
                </c:pt>
                <c:pt idx="15945">
                  <c:v>420.45299999999997</c:v>
                </c:pt>
                <c:pt idx="15946">
                  <c:v>420.46699999999998</c:v>
                </c:pt>
                <c:pt idx="15947">
                  <c:v>420.48599999999999</c:v>
                </c:pt>
                <c:pt idx="15948">
                  <c:v>420.50700000000001</c:v>
                </c:pt>
                <c:pt idx="15949">
                  <c:v>420.52800000000002</c:v>
                </c:pt>
                <c:pt idx="15950">
                  <c:v>420.54899999999998</c:v>
                </c:pt>
                <c:pt idx="15951">
                  <c:v>420.56900000000002</c:v>
                </c:pt>
                <c:pt idx="15952">
                  <c:v>420.59</c:v>
                </c:pt>
                <c:pt idx="15953">
                  <c:v>420.61500000000001</c:v>
                </c:pt>
                <c:pt idx="15954">
                  <c:v>420.65800000000002</c:v>
                </c:pt>
                <c:pt idx="15955">
                  <c:v>420.73099999999999</c:v>
                </c:pt>
                <c:pt idx="15956">
                  <c:v>420.81099999999998</c:v>
                </c:pt>
                <c:pt idx="15957">
                  <c:v>420.899</c:v>
                </c:pt>
                <c:pt idx="15958">
                  <c:v>421</c:v>
                </c:pt>
                <c:pt idx="15959">
                  <c:v>421.101</c:v>
                </c:pt>
                <c:pt idx="15960">
                  <c:v>421.2</c:v>
                </c:pt>
                <c:pt idx="15961">
                  <c:v>421.28899999999999</c:v>
                </c:pt>
                <c:pt idx="15962">
                  <c:v>421.36700000000002</c:v>
                </c:pt>
                <c:pt idx="15963">
                  <c:v>421.44499999999999</c:v>
                </c:pt>
                <c:pt idx="15964">
                  <c:v>421.51400000000001</c:v>
                </c:pt>
                <c:pt idx="15965">
                  <c:v>421.58199999999999</c:v>
                </c:pt>
                <c:pt idx="15966">
                  <c:v>421.65199999999999</c:v>
                </c:pt>
                <c:pt idx="15967">
                  <c:v>421.7</c:v>
                </c:pt>
                <c:pt idx="15968">
                  <c:v>421.71300000000002</c:v>
                </c:pt>
                <c:pt idx="15969">
                  <c:v>421.714</c:v>
                </c:pt>
                <c:pt idx="15970">
                  <c:v>421.714</c:v>
                </c:pt>
                <c:pt idx="15971">
                  <c:v>421.721</c:v>
                </c:pt>
                <c:pt idx="15972">
                  <c:v>421.73099999999999</c:v>
                </c:pt>
                <c:pt idx="15973">
                  <c:v>421.74299999999999</c:v>
                </c:pt>
                <c:pt idx="15974">
                  <c:v>421.75700000000001</c:v>
                </c:pt>
                <c:pt idx="15975">
                  <c:v>421.77499999999998</c:v>
                </c:pt>
                <c:pt idx="15976">
                  <c:v>421.79500000000002</c:v>
                </c:pt>
                <c:pt idx="15977">
                  <c:v>421.815</c:v>
                </c:pt>
                <c:pt idx="15978">
                  <c:v>421.834</c:v>
                </c:pt>
                <c:pt idx="15979">
                  <c:v>421.85199999999998</c:v>
                </c:pt>
                <c:pt idx="15980">
                  <c:v>421.87</c:v>
                </c:pt>
                <c:pt idx="15981">
                  <c:v>421.89</c:v>
                </c:pt>
                <c:pt idx="15982">
                  <c:v>421.90899999999999</c:v>
                </c:pt>
                <c:pt idx="15983">
                  <c:v>421.92599999999999</c:v>
                </c:pt>
                <c:pt idx="15984">
                  <c:v>421.94600000000003</c:v>
                </c:pt>
                <c:pt idx="15985">
                  <c:v>421.96899999999999</c:v>
                </c:pt>
                <c:pt idx="15986">
                  <c:v>422.00400000000002</c:v>
                </c:pt>
                <c:pt idx="15987">
                  <c:v>422.07100000000003</c:v>
                </c:pt>
                <c:pt idx="15988">
                  <c:v>422.166</c:v>
                </c:pt>
                <c:pt idx="15989">
                  <c:v>422.24700000000001</c:v>
                </c:pt>
                <c:pt idx="15990">
                  <c:v>422.31700000000001</c:v>
                </c:pt>
                <c:pt idx="15991">
                  <c:v>422.38900000000001</c:v>
                </c:pt>
                <c:pt idx="15992">
                  <c:v>422.459</c:v>
                </c:pt>
                <c:pt idx="15993">
                  <c:v>422.52300000000002</c:v>
                </c:pt>
                <c:pt idx="15994">
                  <c:v>422.58499999999998</c:v>
                </c:pt>
                <c:pt idx="15995">
                  <c:v>422.64299999999997</c:v>
                </c:pt>
                <c:pt idx="15996">
                  <c:v>422.69900000000001</c:v>
                </c:pt>
                <c:pt idx="15997">
                  <c:v>422.73700000000002</c:v>
                </c:pt>
                <c:pt idx="15998">
                  <c:v>422.74599999999998</c:v>
                </c:pt>
                <c:pt idx="15999">
                  <c:v>422.74599999999998</c:v>
                </c:pt>
                <c:pt idx="16000">
                  <c:v>422.74599999999998</c:v>
                </c:pt>
                <c:pt idx="16001">
                  <c:v>422.75</c:v>
                </c:pt>
                <c:pt idx="16002">
                  <c:v>422.76100000000002</c:v>
                </c:pt>
                <c:pt idx="16003">
                  <c:v>422.78199999999998</c:v>
                </c:pt>
                <c:pt idx="16004">
                  <c:v>422.80599999999998</c:v>
                </c:pt>
                <c:pt idx="16005">
                  <c:v>422.827</c:v>
                </c:pt>
                <c:pt idx="16006">
                  <c:v>422.846</c:v>
                </c:pt>
                <c:pt idx="16007">
                  <c:v>422.86700000000002</c:v>
                </c:pt>
                <c:pt idx="16008">
                  <c:v>422.88799999999998</c:v>
                </c:pt>
                <c:pt idx="16009">
                  <c:v>422.90899999999999</c:v>
                </c:pt>
                <c:pt idx="16010">
                  <c:v>422.92899999999997</c:v>
                </c:pt>
                <c:pt idx="16011">
                  <c:v>422.94799999999998</c:v>
                </c:pt>
                <c:pt idx="16012">
                  <c:v>422.96699999999998</c:v>
                </c:pt>
                <c:pt idx="16013">
                  <c:v>422.98599999999999</c:v>
                </c:pt>
                <c:pt idx="16014">
                  <c:v>423.00700000000001</c:v>
                </c:pt>
                <c:pt idx="16015">
                  <c:v>423.04</c:v>
                </c:pt>
                <c:pt idx="16016">
                  <c:v>423.10500000000002</c:v>
                </c:pt>
                <c:pt idx="16017">
                  <c:v>423.19499999999999</c:v>
                </c:pt>
                <c:pt idx="16018">
                  <c:v>423.29</c:v>
                </c:pt>
                <c:pt idx="16019">
                  <c:v>423.38099999999997</c:v>
                </c:pt>
                <c:pt idx="16020">
                  <c:v>423.46699999999998</c:v>
                </c:pt>
                <c:pt idx="16021">
                  <c:v>423.56099999999998</c:v>
                </c:pt>
                <c:pt idx="16022">
                  <c:v>423.65100000000001</c:v>
                </c:pt>
                <c:pt idx="16023">
                  <c:v>423.65800000000002</c:v>
                </c:pt>
                <c:pt idx="16024">
                  <c:v>423.65800000000002</c:v>
                </c:pt>
                <c:pt idx="16025">
                  <c:v>423.65800000000002</c:v>
                </c:pt>
                <c:pt idx="16026">
                  <c:v>423.666</c:v>
                </c:pt>
                <c:pt idx="16027">
                  <c:v>423.67599999999999</c:v>
                </c:pt>
                <c:pt idx="16028">
                  <c:v>423.68799999999999</c:v>
                </c:pt>
                <c:pt idx="16029">
                  <c:v>423.702</c:v>
                </c:pt>
                <c:pt idx="16030">
                  <c:v>423.71699999999998</c:v>
                </c:pt>
                <c:pt idx="16031">
                  <c:v>423.73099999999999</c:v>
                </c:pt>
                <c:pt idx="16032">
                  <c:v>423.74599999999998</c:v>
                </c:pt>
                <c:pt idx="16033">
                  <c:v>423.762</c:v>
                </c:pt>
                <c:pt idx="16034">
                  <c:v>423.77699999999999</c:v>
                </c:pt>
                <c:pt idx="16035">
                  <c:v>423.79399999999998</c:v>
                </c:pt>
                <c:pt idx="16036">
                  <c:v>423.81299999999999</c:v>
                </c:pt>
                <c:pt idx="16037">
                  <c:v>423.84199999999998</c:v>
                </c:pt>
                <c:pt idx="16038">
                  <c:v>423.89699999999999</c:v>
                </c:pt>
                <c:pt idx="16039">
                  <c:v>423.97</c:v>
                </c:pt>
                <c:pt idx="16040">
                  <c:v>424.05900000000003</c:v>
                </c:pt>
                <c:pt idx="16041">
                  <c:v>424.13400000000001</c:v>
                </c:pt>
                <c:pt idx="16042">
                  <c:v>424.20400000000001</c:v>
                </c:pt>
                <c:pt idx="16043">
                  <c:v>424.279</c:v>
                </c:pt>
                <c:pt idx="16044">
                  <c:v>424.37299999999999</c:v>
                </c:pt>
                <c:pt idx="16045">
                  <c:v>424.464</c:v>
                </c:pt>
                <c:pt idx="16046">
                  <c:v>424.54599999999999</c:v>
                </c:pt>
                <c:pt idx="16047">
                  <c:v>424.62799999999999</c:v>
                </c:pt>
                <c:pt idx="16048">
                  <c:v>424.71499999999997</c:v>
                </c:pt>
                <c:pt idx="16049">
                  <c:v>424.81200000000001</c:v>
                </c:pt>
                <c:pt idx="16050">
                  <c:v>424.90899999999999</c:v>
                </c:pt>
                <c:pt idx="16051">
                  <c:v>424.99799999999999</c:v>
                </c:pt>
                <c:pt idx="16052">
                  <c:v>425.084</c:v>
                </c:pt>
                <c:pt idx="16053">
                  <c:v>425.17099999999999</c:v>
                </c:pt>
                <c:pt idx="16054">
                  <c:v>425.26299999999998</c:v>
                </c:pt>
                <c:pt idx="16055">
                  <c:v>425.35899999999998</c:v>
                </c:pt>
                <c:pt idx="16056">
                  <c:v>425.45699999999999</c:v>
                </c:pt>
                <c:pt idx="16057">
                  <c:v>425.517</c:v>
                </c:pt>
                <c:pt idx="16058">
                  <c:v>425.55700000000002</c:v>
                </c:pt>
                <c:pt idx="16059">
                  <c:v>425.59300000000002</c:v>
                </c:pt>
                <c:pt idx="16060">
                  <c:v>425.63</c:v>
                </c:pt>
                <c:pt idx="16061">
                  <c:v>425.666</c:v>
                </c:pt>
                <c:pt idx="16062">
                  <c:v>425.697</c:v>
                </c:pt>
                <c:pt idx="16063">
                  <c:v>425.72</c:v>
                </c:pt>
                <c:pt idx="16064">
                  <c:v>425.74099999999999</c:v>
                </c:pt>
                <c:pt idx="16065">
                  <c:v>425.76100000000002</c:v>
                </c:pt>
                <c:pt idx="16066">
                  <c:v>425.77699999999999</c:v>
                </c:pt>
                <c:pt idx="16067">
                  <c:v>425.791</c:v>
                </c:pt>
                <c:pt idx="16068">
                  <c:v>425.803</c:v>
                </c:pt>
                <c:pt idx="16069">
                  <c:v>425.81299999999999</c:v>
                </c:pt>
                <c:pt idx="16070">
                  <c:v>425.82600000000002</c:v>
                </c:pt>
                <c:pt idx="16071">
                  <c:v>425.84300000000002</c:v>
                </c:pt>
                <c:pt idx="16072">
                  <c:v>425.86500000000001</c:v>
                </c:pt>
                <c:pt idx="16073">
                  <c:v>425.88499999999999</c:v>
                </c:pt>
                <c:pt idx="16074">
                  <c:v>425.89600000000002</c:v>
                </c:pt>
                <c:pt idx="16075">
                  <c:v>425.90600000000001</c:v>
                </c:pt>
                <c:pt idx="16076">
                  <c:v>425.91699999999997</c:v>
                </c:pt>
                <c:pt idx="16077">
                  <c:v>425.92899999999997</c:v>
                </c:pt>
                <c:pt idx="16078">
                  <c:v>425.94400000000002</c:v>
                </c:pt>
                <c:pt idx="16079">
                  <c:v>425.96100000000001</c:v>
                </c:pt>
                <c:pt idx="16080">
                  <c:v>425.98</c:v>
                </c:pt>
                <c:pt idx="16081">
                  <c:v>426.00099999999998</c:v>
                </c:pt>
                <c:pt idx="16082">
                  <c:v>426.02199999999999</c:v>
                </c:pt>
                <c:pt idx="16083">
                  <c:v>426.04</c:v>
                </c:pt>
                <c:pt idx="16084">
                  <c:v>426.05900000000003</c:v>
                </c:pt>
                <c:pt idx="16085">
                  <c:v>426.07900000000001</c:v>
                </c:pt>
                <c:pt idx="16086">
                  <c:v>426.09899999999999</c:v>
                </c:pt>
                <c:pt idx="16087">
                  <c:v>426.11900000000003</c:v>
                </c:pt>
                <c:pt idx="16088">
                  <c:v>426.14400000000001</c:v>
                </c:pt>
                <c:pt idx="16089">
                  <c:v>426.19099999999997</c:v>
                </c:pt>
                <c:pt idx="16090">
                  <c:v>426.26299999999998</c:v>
                </c:pt>
                <c:pt idx="16091">
                  <c:v>426.35300000000001</c:v>
                </c:pt>
                <c:pt idx="16092">
                  <c:v>426.45100000000002</c:v>
                </c:pt>
                <c:pt idx="16093">
                  <c:v>426.55</c:v>
                </c:pt>
                <c:pt idx="16094">
                  <c:v>426.64699999999999</c:v>
                </c:pt>
                <c:pt idx="16095">
                  <c:v>426.72300000000001</c:v>
                </c:pt>
                <c:pt idx="16096">
                  <c:v>426.75799999999998</c:v>
                </c:pt>
                <c:pt idx="16097">
                  <c:v>426.75900000000001</c:v>
                </c:pt>
                <c:pt idx="16098">
                  <c:v>426.76299999999998</c:v>
                </c:pt>
                <c:pt idx="16099">
                  <c:v>426.779</c:v>
                </c:pt>
                <c:pt idx="16100">
                  <c:v>426.80799999999999</c:v>
                </c:pt>
                <c:pt idx="16101">
                  <c:v>426.84500000000003</c:v>
                </c:pt>
                <c:pt idx="16102">
                  <c:v>426.87700000000001</c:v>
                </c:pt>
                <c:pt idx="16103">
                  <c:v>426.88799999999998</c:v>
                </c:pt>
                <c:pt idx="16104">
                  <c:v>426.89800000000002</c:v>
                </c:pt>
                <c:pt idx="16105">
                  <c:v>426.90800000000002</c:v>
                </c:pt>
                <c:pt idx="16106">
                  <c:v>426.92099999999999</c:v>
                </c:pt>
                <c:pt idx="16107">
                  <c:v>426.93599999999998</c:v>
                </c:pt>
                <c:pt idx="16108">
                  <c:v>426.95400000000001</c:v>
                </c:pt>
                <c:pt idx="16109">
                  <c:v>426.97500000000002</c:v>
                </c:pt>
                <c:pt idx="16110">
                  <c:v>426.99700000000001</c:v>
                </c:pt>
                <c:pt idx="16111">
                  <c:v>427.017</c:v>
                </c:pt>
                <c:pt idx="16112">
                  <c:v>427.03500000000003</c:v>
                </c:pt>
                <c:pt idx="16113">
                  <c:v>427.05399999999997</c:v>
                </c:pt>
                <c:pt idx="16114">
                  <c:v>427.07299999999998</c:v>
                </c:pt>
                <c:pt idx="16115">
                  <c:v>427.09199999999998</c:v>
                </c:pt>
                <c:pt idx="16116">
                  <c:v>427.12400000000002</c:v>
                </c:pt>
                <c:pt idx="16117">
                  <c:v>427.16</c:v>
                </c:pt>
                <c:pt idx="16118">
                  <c:v>427.18900000000002</c:v>
                </c:pt>
                <c:pt idx="16119">
                  <c:v>427.21100000000001</c:v>
                </c:pt>
                <c:pt idx="16120">
                  <c:v>427.22800000000001</c:v>
                </c:pt>
                <c:pt idx="16121">
                  <c:v>427.245</c:v>
                </c:pt>
                <c:pt idx="16122">
                  <c:v>427.26499999999999</c:v>
                </c:pt>
                <c:pt idx="16123">
                  <c:v>427.286</c:v>
                </c:pt>
                <c:pt idx="16124">
                  <c:v>427.30599999999998</c:v>
                </c:pt>
                <c:pt idx="16125">
                  <c:v>427.32499999999999</c:v>
                </c:pt>
                <c:pt idx="16126">
                  <c:v>427.34399999999999</c:v>
                </c:pt>
                <c:pt idx="16127">
                  <c:v>427.363</c:v>
                </c:pt>
                <c:pt idx="16128">
                  <c:v>427.387</c:v>
                </c:pt>
                <c:pt idx="16129">
                  <c:v>427.42899999999997</c:v>
                </c:pt>
                <c:pt idx="16130">
                  <c:v>427.49900000000002</c:v>
                </c:pt>
                <c:pt idx="16131">
                  <c:v>427.56900000000002</c:v>
                </c:pt>
                <c:pt idx="16132">
                  <c:v>427.625</c:v>
                </c:pt>
                <c:pt idx="16133">
                  <c:v>427.68099999999998</c:v>
                </c:pt>
                <c:pt idx="16134">
                  <c:v>427.738</c:v>
                </c:pt>
                <c:pt idx="16135">
                  <c:v>427.798</c:v>
                </c:pt>
                <c:pt idx="16136">
                  <c:v>427.86200000000002</c:v>
                </c:pt>
                <c:pt idx="16137">
                  <c:v>427.92399999999998</c:v>
                </c:pt>
                <c:pt idx="16138">
                  <c:v>427.96</c:v>
                </c:pt>
                <c:pt idx="16139">
                  <c:v>427.964</c:v>
                </c:pt>
                <c:pt idx="16140">
                  <c:v>427.964</c:v>
                </c:pt>
                <c:pt idx="16141">
                  <c:v>427.971</c:v>
                </c:pt>
                <c:pt idx="16142">
                  <c:v>427.98</c:v>
                </c:pt>
                <c:pt idx="16143">
                  <c:v>428</c:v>
                </c:pt>
                <c:pt idx="16144">
                  <c:v>428.024</c:v>
                </c:pt>
                <c:pt idx="16145">
                  <c:v>428.048</c:v>
                </c:pt>
                <c:pt idx="16146">
                  <c:v>428.06900000000002</c:v>
                </c:pt>
                <c:pt idx="16147">
                  <c:v>428.089</c:v>
                </c:pt>
                <c:pt idx="16148">
                  <c:v>428.108</c:v>
                </c:pt>
                <c:pt idx="16149">
                  <c:v>428.12700000000001</c:v>
                </c:pt>
                <c:pt idx="16150">
                  <c:v>428.14699999999999</c:v>
                </c:pt>
                <c:pt idx="16151">
                  <c:v>428.16699999999997</c:v>
                </c:pt>
                <c:pt idx="16152">
                  <c:v>428.18700000000001</c:v>
                </c:pt>
                <c:pt idx="16153">
                  <c:v>428.20699999999999</c:v>
                </c:pt>
                <c:pt idx="16154">
                  <c:v>428.22500000000002</c:v>
                </c:pt>
                <c:pt idx="16155">
                  <c:v>428.24299999999999</c:v>
                </c:pt>
                <c:pt idx="16156">
                  <c:v>428.26400000000001</c:v>
                </c:pt>
                <c:pt idx="16157">
                  <c:v>428.28399999999999</c:v>
                </c:pt>
                <c:pt idx="16158">
                  <c:v>428.30200000000002</c:v>
                </c:pt>
                <c:pt idx="16159">
                  <c:v>428.32</c:v>
                </c:pt>
                <c:pt idx="16160">
                  <c:v>428.339</c:v>
                </c:pt>
                <c:pt idx="16161">
                  <c:v>428.358</c:v>
                </c:pt>
                <c:pt idx="16162">
                  <c:v>428.39</c:v>
                </c:pt>
                <c:pt idx="16163">
                  <c:v>428.45699999999999</c:v>
                </c:pt>
                <c:pt idx="16164">
                  <c:v>428.517</c:v>
                </c:pt>
                <c:pt idx="16165">
                  <c:v>428.52699999999999</c:v>
                </c:pt>
                <c:pt idx="16166">
                  <c:v>428.529</c:v>
                </c:pt>
                <c:pt idx="16167">
                  <c:v>428.541</c:v>
                </c:pt>
                <c:pt idx="16168">
                  <c:v>428.56599999999997</c:v>
                </c:pt>
                <c:pt idx="16169">
                  <c:v>428.61099999999999</c:v>
                </c:pt>
                <c:pt idx="16170">
                  <c:v>428.68599999999998</c:v>
                </c:pt>
                <c:pt idx="16171">
                  <c:v>428.77300000000002</c:v>
                </c:pt>
                <c:pt idx="16172">
                  <c:v>428.82</c:v>
                </c:pt>
                <c:pt idx="16173">
                  <c:v>428.83800000000002</c:v>
                </c:pt>
                <c:pt idx="16174">
                  <c:v>428.85500000000002</c:v>
                </c:pt>
                <c:pt idx="16175">
                  <c:v>428.88099999999997</c:v>
                </c:pt>
                <c:pt idx="16176">
                  <c:v>428.90800000000002</c:v>
                </c:pt>
                <c:pt idx="16177">
                  <c:v>428.94400000000002</c:v>
                </c:pt>
                <c:pt idx="16178">
                  <c:v>428.97</c:v>
                </c:pt>
                <c:pt idx="16179">
                  <c:v>428.98099999999999</c:v>
                </c:pt>
                <c:pt idx="16180">
                  <c:v>428.99099999999999</c:v>
                </c:pt>
                <c:pt idx="16181">
                  <c:v>429.00299999999999</c:v>
                </c:pt>
                <c:pt idx="16182">
                  <c:v>429.02300000000002</c:v>
                </c:pt>
                <c:pt idx="16183">
                  <c:v>429.05399999999997</c:v>
                </c:pt>
                <c:pt idx="16184">
                  <c:v>429.10700000000003</c:v>
                </c:pt>
                <c:pt idx="16185">
                  <c:v>429.19400000000002</c:v>
                </c:pt>
                <c:pt idx="16186">
                  <c:v>429.27</c:v>
                </c:pt>
                <c:pt idx="16187">
                  <c:v>429.327</c:v>
                </c:pt>
                <c:pt idx="16188">
                  <c:v>429.36599999999999</c:v>
                </c:pt>
                <c:pt idx="16189">
                  <c:v>429.38499999999999</c:v>
                </c:pt>
                <c:pt idx="16190">
                  <c:v>429.39400000000001</c:v>
                </c:pt>
                <c:pt idx="16191">
                  <c:v>429.40800000000002</c:v>
                </c:pt>
                <c:pt idx="16192">
                  <c:v>429.423</c:v>
                </c:pt>
                <c:pt idx="16193">
                  <c:v>429.44200000000001</c:v>
                </c:pt>
                <c:pt idx="16194">
                  <c:v>429.464</c:v>
                </c:pt>
                <c:pt idx="16195">
                  <c:v>429.48599999999999</c:v>
                </c:pt>
                <c:pt idx="16196">
                  <c:v>429.50700000000001</c:v>
                </c:pt>
                <c:pt idx="16197">
                  <c:v>429.52699999999999</c:v>
                </c:pt>
                <c:pt idx="16198">
                  <c:v>429.54599999999999</c:v>
                </c:pt>
                <c:pt idx="16199">
                  <c:v>429.56900000000002</c:v>
                </c:pt>
                <c:pt idx="16200">
                  <c:v>429.61</c:v>
                </c:pt>
                <c:pt idx="16201">
                  <c:v>429.68</c:v>
                </c:pt>
                <c:pt idx="16202">
                  <c:v>429.767</c:v>
                </c:pt>
                <c:pt idx="16203">
                  <c:v>429.85700000000003</c:v>
                </c:pt>
                <c:pt idx="16204">
                  <c:v>429.94499999999999</c:v>
                </c:pt>
                <c:pt idx="16205">
                  <c:v>430.03</c:v>
                </c:pt>
                <c:pt idx="16206">
                  <c:v>430.08</c:v>
                </c:pt>
                <c:pt idx="16207">
                  <c:v>430.09300000000002</c:v>
                </c:pt>
                <c:pt idx="16208">
                  <c:v>430.101</c:v>
                </c:pt>
                <c:pt idx="16209">
                  <c:v>430.11</c:v>
                </c:pt>
                <c:pt idx="16210">
                  <c:v>430.12</c:v>
                </c:pt>
                <c:pt idx="16211">
                  <c:v>430.12900000000002</c:v>
                </c:pt>
                <c:pt idx="16212">
                  <c:v>430.13900000000001</c:v>
                </c:pt>
                <c:pt idx="16213">
                  <c:v>430.15</c:v>
                </c:pt>
                <c:pt idx="16214">
                  <c:v>430.16300000000001</c:v>
                </c:pt>
                <c:pt idx="16215">
                  <c:v>430.17399999999998</c:v>
                </c:pt>
                <c:pt idx="16216">
                  <c:v>430.18900000000002</c:v>
                </c:pt>
                <c:pt idx="16217">
                  <c:v>430.21499999999997</c:v>
                </c:pt>
                <c:pt idx="16218">
                  <c:v>430.23200000000003</c:v>
                </c:pt>
                <c:pt idx="16219">
                  <c:v>430.24900000000002</c:v>
                </c:pt>
                <c:pt idx="16220">
                  <c:v>430.267</c:v>
                </c:pt>
                <c:pt idx="16221">
                  <c:v>430.28500000000003</c:v>
                </c:pt>
                <c:pt idx="16222">
                  <c:v>430.30700000000002</c:v>
                </c:pt>
                <c:pt idx="16223">
                  <c:v>430.32900000000001</c:v>
                </c:pt>
                <c:pt idx="16224">
                  <c:v>430.351</c:v>
                </c:pt>
                <c:pt idx="16225">
                  <c:v>430.37200000000001</c:v>
                </c:pt>
                <c:pt idx="16226">
                  <c:v>430.392</c:v>
                </c:pt>
                <c:pt idx="16227">
                  <c:v>430.41300000000001</c:v>
                </c:pt>
                <c:pt idx="16228">
                  <c:v>430.43299999999999</c:v>
                </c:pt>
                <c:pt idx="16229">
                  <c:v>430.45699999999999</c:v>
                </c:pt>
                <c:pt idx="16230">
                  <c:v>430.49200000000002</c:v>
                </c:pt>
                <c:pt idx="16231">
                  <c:v>430.517</c:v>
                </c:pt>
                <c:pt idx="16232">
                  <c:v>430.53699999999998</c:v>
                </c:pt>
                <c:pt idx="16233">
                  <c:v>430.55700000000002</c:v>
                </c:pt>
                <c:pt idx="16234">
                  <c:v>430.57499999999999</c:v>
                </c:pt>
                <c:pt idx="16235">
                  <c:v>430.59399999999999</c:v>
                </c:pt>
                <c:pt idx="16236">
                  <c:v>430.61399999999998</c:v>
                </c:pt>
                <c:pt idx="16237">
                  <c:v>430.63600000000002</c:v>
                </c:pt>
                <c:pt idx="16238">
                  <c:v>430.65899999999999</c:v>
                </c:pt>
                <c:pt idx="16239">
                  <c:v>430.68400000000003</c:v>
                </c:pt>
                <c:pt idx="16240">
                  <c:v>430.70699999999999</c:v>
                </c:pt>
                <c:pt idx="16241">
                  <c:v>430.72899999999998</c:v>
                </c:pt>
                <c:pt idx="16242">
                  <c:v>430.74900000000002</c:v>
                </c:pt>
                <c:pt idx="16243">
                  <c:v>430.76900000000001</c:v>
                </c:pt>
                <c:pt idx="16244">
                  <c:v>430.791</c:v>
                </c:pt>
                <c:pt idx="16245">
                  <c:v>430.82499999999999</c:v>
                </c:pt>
                <c:pt idx="16246">
                  <c:v>430.88799999999998</c:v>
                </c:pt>
                <c:pt idx="16247">
                  <c:v>430.94799999999998</c:v>
                </c:pt>
                <c:pt idx="16248">
                  <c:v>430.95600000000002</c:v>
                </c:pt>
                <c:pt idx="16249">
                  <c:v>430.96699999999998</c:v>
                </c:pt>
                <c:pt idx="16250">
                  <c:v>430.98</c:v>
                </c:pt>
                <c:pt idx="16251">
                  <c:v>430.99599999999998</c:v>
                </c:pt>
                <c:pt idx="16252">
                  <c:v>431.01600000000002</c:v>
                </c:pt>
                <c:pt idx="16253">
                  <c:v>431.03800000000001</c:v>
                </c:pt>
                <c:pt idx="16254">
                  <c:v>431.05599999999998</c:v>
                </c:pt>
                <c:pt idx="16255">
                  <c:v>431.07600000000002</c:v>
                </c:pt>
                <c:pt idx="16256">
                  <c:v>431.096</c:v>
                </c:pt>
                <c:pt idx="16257">
                  <c:v>431.11500000000001</c:v>
                </c:pt>
                <c:pt idx="16258">
                  <c:v>431.137</c:v>
                </c:pt>
                <c:pt idx="16259">
                  <c:v>431.17599999999999</c:v>
                </c:pt>
                <c:pt idx="16260">
                  <c:v>431.24599999999998</c:v>
                </c:pt>
                <c:pt idx="16261">
                  <c:v>431.327</c:v>
                </c:pt>
                <c:pt idx="16262">
                  <c:v>431.40699999999998</c:v>
                </c:pt>
                <c:pt idx="16263">
                  <c:v>431.46899999999999</c:v>
                </c:pt>
                <c:pt idx="16264">
                  <c:v>431.50400000000002</c:v>
                </c:pt>
                <c:pt idx="16265">
                  <c:v>431.52</c:v>
                </c:pt>
                <c:pt idx="16266">
                  <c:v>431.53300000000002</c:v>
                </c:pt>
                <c:pt idx="16267">
                  <c:v>431.548</c:v>
                </c:pt>
                <c:pt idx="16268">
                  <c:v>431.565</c:v>
                </c:pt>
                <c:pt idx="16269">
                  <c:v>431.58100000000002</c:v>
                </c:pt>
                <c:pt idx="16270">
                  <c:v>431.601</c:v>
                </c:pt>
                <c:pt idx="16271">
                  <c:v>431.62099999999998</c:v>
                </c:pt>
                <c:pt idx="16272">
                  <c:v>431.642</c:v>
                </c:pt>
                <c:pt idx="16273">
                  <c:v>431.66300000000001</c:v>
                </c:pt>
                <c:pt idx="16274">
                  <c:v>431.68200000000002</c:v>
                </c:pt>
                <c:pt idx="16275">
                  <c:v>431.70100000000002</c:v>
                </c:pt>
                <c:pt idx="16276">
                  <c:v>431.721</c:v>
                </c:pt>
                <c:pt idx="16277">
                  <c:v>431.74799999999999</c:v>
                </c:pt>
                <c:pt idx="16278">
                  <c:v>431.786</c:v>
                </c:pt>
                <c:pt idx="16279">
                  <c:v>431.83100000000002</c:v>
                </c:pt>
                <c:pt idx="16280">
                  <c:v>431.86599999999999</c:v>
                </c:pt>
                <c:pt idx="16281">
                  <c:v>431.88299999999998</c:v>
                </c:pt>
                <c:pt idx="16282">
                  <c:v>431.89</c:v>
                </c:pt>
                <c:pt idx="16283">
                  <c:v>431.90899999999999</c:v>
                </c:pt>
                <c:pt idx="16284">
                  <c:v>431.93299999999999</c:v>
                </c:pt>
                <c:pt idx="16285">
                  <c:v>431.95400000000001</c:v>
                </c:pt>
                <c:pt idx="16286">
                  <c:v>431.97399999999999</c:v>
                </c:pt>
                <c:pt idx="16287">
                  <c:v>431.99400000000003</c:v>
                </c:pt>
                <c:pt idx="16288">
                  <c:v>432.01400000000001</c:v>
                </c:pt>
                <c:pt idx="16289">
                  <c:v>432.03399999999999</c:v>
                </c:pt>
                <c:pt idx="16290">
                  <c:v>432.05599999999998</c:v>
                </c:pt>
                <c:pt idx="16291">
                  <c:v>432.07799999999997</c:v>
                </c:pt>
                <c:pt idx="16292">
                  <c:v>432.09899999999999</c:v>
                </c:pt>
                <c:pt idx="16293">
                  <c:v>432.12</c:v>
                </c:pt>
                <c:pt idx="16294">
                  <c:v>432.14</c:v>
                </c:pt>
                <c:pt idx="16295">
                  <c:v>432.15899999999999</c:v>
                </c:pt>
                <c:pt idx="16296">
                  <c:v>432.17899999999997</c:v>
                </c:pt>
                <c:pt idx="16297">
                  <c:v>432.19900000000001</c:v>
                </c:pt>
                <c:pt idx="16298">
                  <c:v>432.22399999999999</c:v>
                </c:pt>
                <c:pt idx="16299">
                  <c:v>432.26100000000002</c:v>
                </c:pt>
                <c:pt idx="16300">
                  <c:v>432.30500000000001</c:v>
                </c:pt>
                <c:pt idx="16301">
                  <c:v>432.33699999999999</c:v>
                </c:pt>
                <c:pt idx="16302">
                  <c:v>432.358</c:v>
                </c:pt>
                <c:pt idx="16303">
                  <c:v>432.37700000000001</c:v>
                </c:pt>
                <c:pt idx="16304">
                  <c:v>432.4</c:v>
                </c:pt>
                <c:pt idx="16305">
                  <c:v>432.41800000000001</c:v>
                </c:pt>
                <c:pt idx="16306">
                  <c:v>432.43700000000001</c:v>
                </c:pt>
                <c:pt idx="16307">
                  <c:v>432.45699999999999</c:v>
                </c:pt>
                <c:pt idx="16308">
                  <c:v>432.47899999999998</c:v>
                </c:pt>
                <c:pt idx="16309">
                  <c:v>432.49799999999999</c:v>
                </c:pt>
                <c:pt idx="16310">
                  <c:v>432.51900000000001</c:v>
                </c:pt>
                <c:pt idx="16311">
                  <c:v>432.53800000000001</c:v>
                </c:pt>
                <c:pt idx="16312">
                  <c:v>432.55799999999999</c:v>
                </c:pt>
                <c:pt idx="16313">
                  <c:v>432.57799999999997</c:v>
                </c:pt>
                <c:pt idx="16314">
                  <c:v>432.60500000000002</c:v>
                </c:pt>
                <c:pt idx="16315">
                  <c:v>432.66</c:v>
                </c:pt>
                <c:pt idx="16316">
                  <c:v>432.738</c:v>
                </c:pt>
                <c:pt idx="16317">
                  <c:v>432.80799999999999</c:v>
                </c:pt>
                <c:pt idx="16318">
                  <c:v>432.85</c:v>
                </c:pt>
                <c:pt idx="16319">
                  <c:v>432.87599999999998</c:v>
                </c:pt>
                <c:pt idx="16320">
                  <c:v>432.892</c:v>
                </c:pt>
                <c:pt idx="16321">
                  <c:v>432.90300000000002</c:v>
                </c:pt>
                <c:pt idx="16322">
                  <c:v>432.91699999999997</c:v>
                </c:pt>
                <c:pt idx="16323">
                  <c:v>432.93299999999999</c:v>
                </c:pt>
                <c:pt idx="16324">
                  <c:v>432.952</c:v>
                </c:pt>
                <c:pt idx="16325">
                  <c:v>432.97199999999998</c:v>
                </c:pt>
                <c:pt idx="16326">
                  <c:v>432.99200000000002</c:v>
                </c:pt>
                <c:pt idx="16327">
                  <c:v>433.012</c:v>
                </c:pt>
                <c:pt idx="16328">
                  <c:v>433.03199999999998</c:v>
                </c:pt>
                <c:pt idx="16329">
                  <c:v>433.05200000000002</c:v>
                </c:pt>
                <c:pt idx="16330">
                  <c:v>433.08</c:v>
                </c:pt>
                <c:pt idx="16331">
                  <c:v>433.137</c:v>
                </c:pt>
                <c:pt idx="16332">
                  <c:v>433.21300000000002</c:v>
                </c:pt>
                <c:pt idx="16333">
                  <c:v>433.26400000000001</c:v>
                </c:pt>
                <c:pt idx="16334">
                  <c:v>433.27499999999998</c:v>
                </c:pt>
                <c:pt idx="16335">
                  <c:v>433.28800000000001</c:v>
                </c:pt>
                <c:pt idx="16336">
                  <c:v>433.30399999999997</c:v>
                </c:pt>
                <c:pt idx="16337">
                  <c:v>433.32299999999998</c:v>
                </c:pt>
                <c:pt idx="16338">
                  <c:v>433.34500000000003</c:v>
                </c:pt>
                <c:pt idx="16339">
                  <c:v>433.36700000000002</c:v>
                </c:pt>
                <c:pt idx="16340">
                  <c:v>433.387</c:v>
                </c:pt>
                <c:pt idx="16341">
                  <c:v>433.40800000000002</c:v>
                </c:pt>
                <c:pt idx="16342">
                  <c:v>433.42899999999997</c:v>
                </c:pt>
                <c:pt idx="16343">
                  <c:v>433.46100000000001</c:v>
                </c:pt>
                <c:pt idx="16344">
                  <c:v>433.52</c:v>
                </c:pt>
                <c:pt idx="16345">
                  <c:v>433.60300000000001</c:v>
                </c:pt>
                <c:pt idx="16346">
                  <c:v>433.67</c:v>
                </c:pt>
                <c:pt idx="16347">
                  <c:v>433.70600000000002</c:v>
                </c:pt>
                <c:pt idx="16348">
                  <c:v>433.72699999999998</c:v>
                </c:pt>
                <c:pt idx="16349">
                  <c:v>433.74099999999999</c:v>
                </c:pt>
                <c:pt idx="16350">
                  <c:v>433.75299999999999</c:v>
                </c:pt>
                <c:pt idx="16351">
                  <c:v>433.76600000000002</c:v>
                </c:pt>
                <c:pt idx="16352">
                  <c:v>433.78399999999999</c:v>
                </c:pt>
                <c:pt idx="16353">
                  <c:v>433.80500000000001</c:v>
                </c:pt>
                <c:pt idx="16354">
                  <c:v>433.82600000000002</c:v>
                </c:pt>
                <c:pt idx="16355">
                  <c:v>433.84699999999998</c:v>
                </c:pt>
                <c:pt idx="16356">
                  <c:v>433.86799999999999</c:v>
                </c:pt>
                <c:pt idx="16357">
                  <c:v>433.88799999999998</c:v>
                </c:pt>
                <c:pt idx="16358">
                  <c:v>433.90899999999999</c:v>
                </c:pt>
                <c:pt idx="16359">
                  <c:v>433.93200000000002</c:v>
                </c:pt>
                <c:pt idx="16360">
                  <c:v>433.97300000000001</c:v>
                </c:pt>
                <c:pt idx="16361">
                  <c:v>434.04199999999997</c:v>
                </c:pt>
                <c:pt idx="16362">
                  <c:v>434.12299999999999</c:v>
                </c:pt>
                <c:pt idx="16363">
                  <c:v>434.15699999999998</c:v>
                </c:pt>
                <c:pt idx="16364">
                  <c:v>434.16699999999997</c:v>
                </c:pt>
                <c:pt idx="16365">
                  <c:v>434.17599999999999</c:v>
                </c:pt>
                <c:pt idx="16366">
                  <c:v>434.19</c:v>
                </c:pt>
                <c:pt idx="16367">
                  <c:v>434.21800000000002</c:v>
                </c:pt>
                <c:pt idx="16368">
                  <c:v>434.27</c:v>
                </c:pt>
                <c:pt idx="16369">
                  <c:v>434.34500000000003</c:v>
                </c:pt>
                <c:pt idx="16370">
                  <c:v>434.43</c:v>
                </c:pt>
                <c:pt idx="16371">
                  <c:v>434.517</c:v>
                </c:pt>
                <c:pt idx="16372">
                  <c:v>434.60399999999998</c:v>
                </c:pt>
                <c:pt idx="16373">
                  <c:v>434.68799999999999</c:v>
                </c:pt>
                <c:pt idx="16374">
                  <c:v>434.76400000000001</c:v>
                </c:pt>
                <c:pt idx="16375">
                  <c:v>434.80500000000001</c:v>
                </c:pt>
                <c:pt idx="16376">
                  <c:v>434.81599999999997</c:v>
                </c:pt>
                <c:pt idx="16377">
                  <c:v>434.82</c:v>
                </c:pt>
                <c:pt idx="16378">
                  <c:v>434.82799999999997</c:v>
                </c:pt>
                <c:pt idx="16379">
                  <c:v>434.84199999999998</c:v>
                </c:pt>
                <c:pt idx="16380">
                  <c:v>434.86200000000002</c:v>
                </c:pt>
                <c:pt idx="16381">
                  <c:v>434.88200000000001</c:v>
                </c:pt>
                <c:pt idx="16382">
                  <c:v>434.90199999999999</c:v>
                </c:pt>
                <c:pt idx="16383">
                  <c:v>434.92399999999998</c:v>
                </c:pt>
                <c:pt idx="16384">
                  <c:v>434.947</c:v>
                </c:pt>
                <c:pt idx="16385">
                  <c:v>434.96800000000002</c:v>
                </c:pt>
                <c:pt idx="16386">
                  <c:v>434.988</c:v>
                </c:pt>
                <c:pt idx="16387">
                  <c:v>435.00799999999998</c:v>
                </c:pt>
                <c:pt idx="16388">
                  <c:v>435.02800000000002</c:v>
                </c:pt>
                <c:pt idx="16389">
                  <c:v>435.04899999999998</c:v>
                </c:pt>
                <c:pt idx="16390">
                  <c:v>435.07799999999997</c:v>
                </c:pt>
                <c:pt idx="16391">
                  <c:v>435.12900000000002</c:v>
                </c:pt>
                <c:pt idx="16392">
                  <c:v>435.20299999999997</c:v>
                </c:pt>
                <c:pt idx="16393">
                  <c:v>435.27499999999998</c:v>
                </c:pt>
                <c:pt idx="16394">
                  <c:v>435.351</c:v>
                </c:pt>
                <c:pt idx="16395">
                  <c:v>435.38799999999998</c:v>
                </c:pt>
                <c:pt idx="16396">
                  <c:v>435.416</c:v>
                </c:pt>
                <c:pt idx="16397">
                  <c:v>435.44</c:v>
                </c:pt>
                <c:pt idx="16398">
                  <c:v>435.476</c:v>
                </c:pt>
                <c:pt idx="16399">
                  <c:v>435.53</c:v>
                </c:pt>
                <c:pt idx="16400">
                  <c:v>435.59300000000002</c:v>
                </c:pt>
                <c:pt idx="16401">
                  <c:v>435.65699999999998</c:v>
                </c:pt>
                <c:pt idx="16402">
                  <c:v>435.714</c:v>
                </c:pt>
                <c:pt idx="16403">
                  <c:v>435.75900000000001</c:v>
                </c:pt>
                <c:pt idx="16404">
                  <c:v>435.77699999999999</c:v>
                </c:pt>
                <c:pt idx="16405">
                  <c:v>435.77800000000002</c:v>
                </c:pt>
                <c:pt idx="16406">
                  <c:v>435.78199999999998</c:v>
                </c:pt>
                <c:pt idx="16407">
                  <c:v>435.78899999999999</c:v>
                </c:pt>
                <c:pt idx="16408">
                  <c:v>435.79700000000003</c:v>
                </c:pt>
                <c:pt idx="16409">
                  <c:v>435.80900000000003</c:v>
                </c:pt>
                <c:pt idx="16410">
                  <c:v>435.82600000000002</c:v>
                </c:pt>
                <c:pt idx="16411">
                  <c:v>435.846</c:v>
                </c:pt>
                <c:pt idx="16412">
                  <c:v>435.86700000000002</c:v>
                </c:pt>
                <c:pt idx="16413">
                  <c:v>435.887</c:v>
                </c:pt>
                <c:pt idx="16414">
                  <c:v>435.90600000000001</c:v>
                </c:pt>
                <c:pt idx="16415">
                  <c:v>435.92500000000001</c:v>
                </c:pt>
                <c:pt idx="16416">
                  <c:v>435.94600000000003</c:v>
                </c:pt>
                <c:pt idx="16417">
                  <c:v>435.97800000000001</c:v>
                </c:pt>
                <c:pt idx="16418">
                  <c:v>436.036</c:v>
                </c:pt>
                <c:pt idx="16419">
                  <c:v>436.11500000000001</c:v>
                </c:pt>
                <c:pt idx="16420">
                  <c:v>436.19400000000002</c:v>
                </c:pt>
                <c:pt idx="16421">
                  <c:v>436.262</c:v>
                </c:pt>
                <c:pt idx="16422">
                  <c:v>436.28</c:v>
                </c:pt>
                <c:pt idx="16423">
                  <c:v>436.29700000000003</c:v>
                </c:pt>
                <c:pt idx="16424">
                  <c:v>436.30700000000002</c:v>
                </c:pt>
                <c:pt idx="16425">
                  <c:v>436.32</c:v>
                </c:pt>
                <c:pt idx="16426">
                  <c:v>436.33499999999998</c:v>
                </c:pt>
                <c:pt idx="16427">
                  <c:v>436.35300000000001</c:v>
                </c:pt>
                <c:pt idx="16428">
                  <c:v>436.37400000000002</c:v>
                </c:pt>
                <c:pt idx="16429">
                  <c:v>436.39299999999997</c:v>
                </c:pt>
                <c:pt idx="16430">
                  <c:v>436.41199999999998</c:v>
                </c:pt>
                <c:pt idx="16431">
                  <c:v>436.43099999999998</c:v>
                </c:pt>
                <c:pt idx="16432">
                  <c:v>436.45</c:v>
                </c:pt>
                <c:pt idx="16433">
                  <c:v>436.47199999999998</c:v>
                </c:pt>
                <c:pt idx="16434">
                  <c:v>436.51100000000002</c:v>
                </c:pt>
                <c:pt idx="16435">
                  <c:v>436.56599999999997</c:v>
                </c:pt>
                <c:pt idx="16436">
                  <c:v>436.608</c:v>
                </c:pt>
                <c:pt idx="16437">
                  <c:v>436.63</c:v>
                </c:pt>
                <c:pt idx="16438">
                  <c:v>436.649</c:v>
                </c:pt>
                <c:pt idx="16439">
                  <c:v>436.67099999999999</c:v>
                </c:pt>
                <c:pt idx="16440">
                  <c:v>436.69299999999998</c:v>
                </c:pt>
                <c:pt idx="16441">
                  <c:v>436.709</c:v>
                </c:pt>
                <c:pt idx="16442">
                  <c:v>436.72300000000001</c:v>
                </c:pt>
                <c:pt idx="16443">
                  <c:v>436.73700000000002</c:v>
                </c:pt>
                <c:pt idx="16444">
                  <c:v>436.75299999999999</c:v>
                </c:pt>
                <c:pt idx="16445">
                  <c:v>436.77100000000002</c:v>
                </c:pt>
                <c:pt idx="16446">
                  <c:v>436.79199999999997</c:v>
                </c:pt>
                <c:pt idx="16447">
                  <c:v>436.81299999999999</c:v>
                </c:pt>
                <c:pt idx="16448">
                  <c:v>436.83</c:v>
                </c:pt>
                <c:pt idx="16449">
                  <c:v>436.84899999999999</c:v>
                </c:pt>
                <c:pt idx="16450">
                  <c:v>436.86900000000003</c:v>
                </c:pt>
                <c:pt idx="16451">
                  <c:v>436.88900000000001</c:v>
                </c:pt>
                <c:pt idx="16452">
                  <c:v>436.91199999999998</c:v>
                </c:pt>
                <c:pt idx="16453">
                  <c:v>436.95800000000003</c:v>
                </c:pt>
                <c:pt idx="16454">
                  <c:v>437.02</c:v>
                </c:pt>
                <c:pt idx="16455">
                  <c:v>437.07799999999997</c:v>
                </c:pt>
                <c:pt idx="16456">
                  <c:v>437.13299999999998</c:v>
                </c:pt>
                <c:pt idx="16457">
                  <c:v>437.154</c:v>
                </c:pt>
                <c:pt idx="16458">
                  <c:v>437.166</c:v>
                </c:pt>
                <c:pt idx="16459">
                  <c:v>437.17599999999999</c:v>
                </c:pt>
                <c:pt idx="16460">
                  <c:v>437.18799999999999</c:v>
                </c:pt>
                <c:pt idx="16461">
                  <c:v>437.20299999999997</c:v>
                </c:pt>
                <c:pt idx="16462">
                  <c:v>437.21800000000002</c:v>
                </c:pt>
                <c:pt idx="16463">
                  <c:v>437.233</c:v>
                </c:pt>
                <c:pt idx="16464">
                  <c:v>437.25</c:v>
                </c:pt>
                <c:pt idx="16465">
                  <c:v>437.26900000000001</c:v>
                </c:pt>
                <c:pt idx="16466">
                  <c:v>437.28899999999999</c:v>
                </c:pt>
                <c:pt idx="16467">
                  <c:v>437.30799999999999</c:v>
                </c:pt>
                <c:pt idx="16468">
                  <c:v>437.327</c:v>
                </c:pt>
                <c:pt idx="16469">
                  <c:v>437.346</c:v>
                </c:pt>
                <c:pt idx="16470">
                  <c:v>437.36500000000001</c:v>
                </c:pt>
                <c:pt idx="16471">
                  <c:v>437.38299999999998</c:v>
                </c:pt>
                <c:pt idx="16472">
                  <c:v>437.40300000000002</c:v>
                </c:pt>
                <c:pt idx="16473">
                  <c:v>437.42399999999998</c:v>
                </c:pt>
                <c:pt idx="16474">
                  <c:v>437.44600000000003</c:v>
                </c:pt>
                <c:pt idx="16475">
                  <c:v>437.47</c:v>
                </c:pt>
                <c:pt idx="16476">
                  <c:v>437.48899999999998</c:v>
                </c:pt>
                <c:pt idx="16477">
                  <c:v>437.51900000000001</c:v>
                </c:pt>
                <c:pt idx="16478">
                  <c:v>437.55399999999997</c:v>
                </c:pt>
                <c:pt idx="16479">
                  <c:v>437.608</c:v>
                </c:pt>
                <c:pt idx="16480">
                  <c:v>437.65600000000001</c:v>
                </c:pt>
                <c:pt idx="16481">
                  <c:v>437.678</c:v>
                </c:pt>
                <c:pt idx="16482">
                  <c:v>437.69600000000003</c:v>
                </c:pt>
                <c:pt idx="16483">
                  <c:v>437.714</c:v>
                </c:pt>
                <c:pt idx="16484">
                  <c:v>437.73099999999999</c:v>
                </c:pt>
                <c:pt idx="16485">
                  <c:v>437.74799999999999</c:v>
                </c:pt>
                <c:pt idx="16486">
                  <c:v>437.76600000000002</c:v>
                </c:pt>
                <c:pt idx="16487">
                  <c:v>437.786</c:v>
                </c:pt>
                <c:pt idx="16488">
                  <c:v>437.80700000000002</c:v>
                </c:pt>
                <c:pt idx="16489">
                  <c:v>437.827</c:v>
                </c:pt>
                <c:pt idx="16490">
                  <c:v>437.846</c:v>
                </c:pt>
                <c:pt idx="16491">
                  <c:v>437.86500000000001</c:v>
                </c:pt>
                <c:pt idx="16492">
                  <c:v>437.88400000000001</c:v>
                </c:pt>
                <c:pt idx="16493">
                  <c:v>437.904</c:v>
                </c:pt>
                <c:pt idx="16494">
                  <c:v>437.923</c:v>
                </c:pt>
                <c:pt idx="16495">
                  <c:v>437.94400000000002</c:v>
                </c:pt>
                <c:pt idx="16496">
                  <c:v>437.97199999999998</c:v>
                </c:pt>
                <c:pt idx="16497">
                  <c:v>438.00400000000002</c:v>
                </c:pt>
                <c:pt idx="16498">
                  <c:v>438.04599999999999</c:v>
                </c:pt>
                <c:pt idx="16499">
                  <c:v>438.10899999999998</c:v>
                </c:pt>
                <c:pt idx="16500">
                  <c:v>438.17899999999997</c:v>
                </c:pt>
                <c:pt idx="16501">
                  <c:v>438.24</c:v>
                </c:pt>
                <c:pt idx="16502">
                  <c:v>438.30700000000002</c:v>
                </c:pt>
                <c:pt idx="16503">
                  <c:v>438.37400000000002</c:v>
                </c:pt>
                <c:pt idx="16504">
                  <c:v>438.43799999999999</c:v>
                </c:pt>
                <c:pt idx="16505">
                  <c:v>438.48099999999999</c:v>
                </c:pt>
                <c:pt idx="16506">
                  <c:v>438.48099999999999</c:v>
                </c:pt>
                <c:pt idx="16507">
                  <c:v>438.48399999999998</c:v>
                </c:pt>
                <c:pt idx="16508">
                  <c:v>438.49</c:v>
                </c:pt>
                <c:pt idx="16509">
                  <c:v>438.50299999999999</c:v>
                </c:pt>
                <c:pt idx="16510">
                  <c:v>438.51799999999997</c:v>
                </c:pt>
                <c:pt idx="16511">
                  <c:v>438.53500000000003</c:v>
                </c:pt>
                <c:pt idx="16512">
                  <c:v>438.55399999999997</c:v>
                </c:pt>
                <c:pt idx="16513">
                  <c:v>438.57400000000001</c:v>
                </c:pt>
                <c:pt idx="16514">
                  <c:v>438.596</c:v>
                </c:pt>
                <c:pt idx="16515">
                  <c:v>438.61399999999998</c:v>
                </c:pt>
                <c:pt idx="16516">
                  <c:v>438.63299999999998</c:v>
                </c:pt>
                <c:pt idx="16517">
                  <c:v>438.65300000000002</c:v>
                </c:pt>
                <c:pt idx="16518">
                  <c:v>438.67200000000003</c:v>
                </c:pt>
                <c:pt idx="16519">
                  <c:v>438.69200000000001</c:v>
                </c:pt>
                <c:pt idx="16520">
                  <c:v>438.72500000000002</c:v>
                </c:pt>
                <c:pt idx="16521">
                  <c:v>438.78199999999998</c:v>
                </c:pt>
                <c:pt idx="16522">
                  <c:v>438.85300000000001</c:v>
                </c:pt>
                <c:pt idx="16523">
                  <c:v>438.92</c:v>
                </c:pt>
                <c:pt idx="16524">
                  <c:v>438.96699999999998</c:v>
                </c:pt>
                <c:pt idx="16525">
                  <c:v>438.99700000000001</c:v>
                </c:pt>
                <c:pt idx="16526">
                  <c:v>439.01400000000001</c:v>
                </c:pt>
                <c:pt idx="16527">
                  <c:v>439.02600000000001</c:v>
                </c:pt>
                <c:pt idx="16528">
                  <c:v>439.04</c:v>
                </c:pt>
                <c:pt idx="16529">
                  <c:v>439.05700000000002</c:v>
                </c:pt>
                <c:pt idx="16530">
                  <c:v>439.07299999999998</c:v>
                </c:pt>
                <c:pt idx="16531">
                  <c:v>439.09100000000001</c:v>
                </c:pt>
                <c:pt idx="16532">
                  <c:v>439.11200000000002</c:v>
                </c:pt>
                <c:pt idx="16533">
                  <c:v>439.13299999999998</c:v>
                </c:pt>
                <c:pt idx="16534">
                  <c:v>439.154</c:v>
                </c:pt>
                <c:pt idx="16535">
                  <c:v>439.17500000000001</c:v>
                </c:pt>
                <c:pt idx="16536">
                  <c:v>439.19499999999999</c:v>
                </c:pt>
                <c:pt idx="16537">
                  <c:v>439.21600000000001</c:v>
                </c:pt>
                <c:pt idx="16538">
                  <c:v>439.24200000000002</c:v>
                </c:pt>
                <c:pt idx="16539">
                  <c:v>439.29599999999999</c:v>
                </c:pt>
                <c:pt idx="16540">
                  <c:v>439.36099999999999</c:v>
                </c:pt>
                <c:pt idx="16541">
                  <c:v>439.38400000000001</c:v>
                </c:pt>
                <c:pt idx="16542">
                  <c:v>439.39100000000002</c:v>
                </c:pt>
                <c:pt idx="16543">
                  <c:v>439.4</c:v>
                </c:pt>
                <c:pt idx="16544">
                  <c:v>439.43</c:v>
                </c:pt>
                <c:pt idx="16545">
                  <c:v>439.48399999999998</c:v>
                </c:pt>
                <c:pt idx="16546">
                  <c:v>439.55700000000002</c:v>
                </c:pt>
                <c:pt idx="16547">
                  <c:v>439.63400000000001</c:v>
                </c:pt>
                <c:pt idx="16548">
                  <c:v>439.70800000000003</c:v>
                </c:pt>
                <c:pt idx="16549">
                  <c:v>439.78399999999999</c:v>
                </c:pt>
                <c:pt idx="16550">
                  <c:v>439.86200000000002</c:v>
                </c:pt>
                <c:pt idx="16551">
                  <c:v>439.94</c:v>
                </c:pt>
                <c:pt idx="16552">
                  <c:v>440.01400000000001</c:v>
                </c:pt>
                <c:pt idx="16553">
                  <c:v>440.08600000000001</c:v>
                </c:pt>
                <c:pt idx="16554">
                  <c:v>440.16</c:v>
                </c:pt>
                <c:pt idx="16555">
                  <c:v>440.23500000000001</c:v>
                </c:pt>
                <c:pt idx="16556">
                  <c:v>440.31</c:v>
                </c:pt>
                <c:pt idx="16557">
                  <c:v>440.37900000000002</c:v>
                </c:pt>
                <c:pt idx="16558">
                  <c:v>440.44799999999998</c:v>
                </c:pt>
                <c:pt idx="16559">
                  <c:v>440.52</c:v>
                </c:pt>
                <c:pt idx="16560">
                  <c:v>440.59500000000003</c:v>
                </c:pt>
                <c:pt idx="16561">
                  <c:v>440.67200000000003</c:v>
                </c:pt>
                <c:pt idx="16562">
                  <c:v>440.74700000000001</c:v>
                </c:pt>
                <c:pt idx="16563">
                  <c:v>440.81200000000001</c:v>
                </c:pt>
                <c:pt idx="16564">
                  <c:v>440.875</c:v>
                </c:pt>
                <c:pt idx="16565">
                  <c:v>440.935</c:v>
                </c:pt>
                <c:pt idx="16566">
                  <c:v>440.99599999999998</c:v>
                </c:pt>
                <c:pt idx="16567">
                  <c:v>441.05599999999998</c:v>
                </c:pt>
                <c:pt idx="16568">
                  <c:v>441.11799999999999</c:v>
                </c:pt>
                <c:pt idx="16569">
                  <c:v>441.18099999999998</c:v>
                </c:pt>
                <c:pt idx="16570">
                  <c:v>441.24400000000003</c:v>
                </c:pt>
                <c:pt idx="16571">
                  <c:v>441.30399999999997</c:v>
                </c:pt>
                <c:pt idx="16572">
                  <c:v>441.31799999999998</c:v>
                </c:pt>
                <c:pt idx="16573">
                  <c:v>441.31900000000002</c:v>
                </c:pt>
                <c:pt idx="16574">
                  <c:v>441.32</c:v>
                </c:pt>
                <c:pt idx="16575">
                  <c:v>441.32</c:v>
                </c:pt>
                <c:pt idx="16576">
                  <c:v>441.32</c:v>
                </c:pt>
                <c:pt idx="16577">
                  <c:v>441.32</c:v>
                </c:pt>
                <c:pt idx="16578">
                  <c:v>441.32400000000001</c:v>
                </c:pt>
                <c:pt idx="16579">
                  <c:v>441.32799999999997</c:v>
                </c:pt>
                <c:pt idx="16580">
                  <c:v>441.33499999999998</c:v>
                </c:pt>
                <c:pt idx="16581">
                  <c:v>441.34399999999999</c:v>
                </c:pt>
                <c:pt idx="16582">
                  <c:v>441.35300000000001</c:v>
                </c:pt>
                <c:pt idx="16583">
                  <c:v>441.363</c:v>
                </c:pt>
                <c:pt idx="16584">
                  <c:v>441.37400000000002</c:v>
                </c:pt>
                <c:pt idx="16585">
                  <c:v>441.38600000000002</c:v>
                </c:pt>
                <c:pt idx="16586">
                  <c:v>441.40100000000001</c:v>
                </c:pt>
                <c:pt idx="16587">
                  <c:v>441.41800000000001</c:v>
                </c:pt>
                <c:pt idx="16588">
                  <c:v>441.43599999999998</c:v>
                </c:pt>
                <c:pt idx="16589">
                  <c:v>441.45600000000002</c:v>
                </c:pt>
                <c:pt idx="16590">
                  <c:v>441.47699999999998</c:v>
                </c:pt>
                <c:pt idx="16591">
                  <c:v>441.49599999999998</c:v>
                </c:pt>
                <c:pt idx="16592">
                  <c:v>441.51400000000001</c:v>
                </c:pt>
                <c:pt idx="16593">
                  <c:v>441.53199999999998</c:v>
                </c:pt>
                <c:pt idx="16594">
                  <c:v>441.55</c:v>
                </c:pt>
                <c:pt idx="16595">
                  <c:v>441.56900000000002</c:v>
                </c:pt>
                <c:pt idx="16596">
                  <c:v>441.59399999999999</c:v>
                </c:pt>
                <c:pt idx="16597">
                  <c:v>441.64800000000002</c:v>
                </c:pt>
                <c:pt idx="16598">
                  <c:v>441.72</c:v>
                </c:pt>
                <c:pt idx="16599">
                  <c:v>441.78100000000001</c:v>
                </c:pt>
                <c:pt idx="16600">
                  <c:v>441.81900000000002</c:v>
                </c:pt>
                <c:pt idx="16601">
                  <c:v>441.84100000000001</c:v>
                </c:pt>
                <c:pt idx="16602">
                  <c:v>441.87099999999998</c:v>
                </c:pt>
                <c:pt idx="16603">
                  <c:v>441.904</c:v>
                </c:pt>
                <c:pt idx="16604">
                  <c:v>441.92899999999997</c:v>
                </c:pt>
                <c:pt idx="16605">
                  <c:v>441.94600000000003</c:v>
                </c:pt>
                <c:pt idx="16606">
                  <c:v>441.95800000000003</c:v>
                </c:pt>
                <c:pt idx="16607">
                  <c:v>441.971</c:v>
                </c:pt>
                <c:pt idx="16608">
                  <c:v>441.98500000000001</c:v>
                </c:pt>
                <c:pt idx="16609">
                  <c:v>442.00200000000001</c:v>
                </c:pt>
                <c:pt idx="16610">
                  <c:v>442.02199999999999</c:v>
                </c:pt>
                <c:pt idx="16611">
                  <c:v>442.04199999999997</c:v>
                </c:pt>
                <c:pt idx="16612">
                  <c:v>442.06200000000001</c:v>
                </c:pt>
                <c:pt idx="16613">
                  <c:v>442.08</c:v>
                </c:pt>
                <c:pt idx="16614">
                  <c:v>442.09899999999999</c:v>
                </c:pt>
                <c:pt idx="16615">
                  <c:v>442.11700000000002</c:v>
                </c:pt>
                <c:pt idx="16616">
                  <c:v>442.137</c:v>
                </c:pt>
                <c:pt idx="16617">
                  <c:v>442.15800000000002</c:v>
                </c:pt>
                <c:pt idx="16618">
                  <c:v>442.19400000000002</c:v>
                </c:pt>
                <c:pt idx="16619">
                  <c:v>442.24700000000001</c:v>
                </c:pt>
                <c:pt idx="16620">
                  <c:v>442.27199999999999</c:v>
                </c:pt>
                <c:pt idx="16621">
                  <c:v>442.28500000000003</c:v>
                </c:pt>
                <c:pt idx="16622">
                  <c:v>442.29500000000002</c:v>
                </c:pt>
                <c:pt idx="16623">
                  <c:v>442.30700000000002</c:v>
                </c:pt>
                <c:pt idx="16624">
                  <c:v>442.32100000000003</c:v>
                </c:pt>
                <c:pt idx="16625">
                  <c:v>442.33699999999999</c:v>
                </c:pt>
                <c:pt idx="16626">
                  <c:v>442.35399999999998</c:v>
                </c:pt>
                <c:pt idx="16627">
                  <c:v>442.37200000000001</c:v>
                </c:pt>
                <c:pt idx="16628">
                  <c:v>442.392</c:v>
                </c:pt>
                <c:pt idx="16629">
                  <c:v>442.41300000000001</c:v>
                </c:pt>
                <c:pt idx="16630">
                  <c:v>442.43200000000002</c:v>
                </c:pt>
                <c:pt idx="16631">
                  <c:v>442.44900000000001</c:v>
                </c:pt>
                <c:pt idx="16632">
                  <c:v>442.46699999999998</c:v>
                </c:pt>
                <c:pt idx="16633">
                  <c:v>442.48599999999999</c:v>
                </c:pt>
                <c:pt idx="16634">
                  <c:v>442.505</c:v>
                </c:pt>
                <c:pt idx="16635">
                  <c:v>442.52300000000002</c:v>
                </c:pt>
                <c:pt idx="16636">
                  <c:v>442.54199999999997</c:v>
                </c:pt>
                <c:pt idx="16637">
                  <c:v>442.57100000000003</c:v>
                </c:pt>
                <c:pt idx="16638">
                  <c:v>442.62099999999998</c:v>
                </c:pt>
                <c:pt idx="16639">
                  <c:v>442.69400000000002</c:v>
                </c:pt>
                <c:pt idx="16640">
                  <c:v>442.77699999999999</c:v>
                </c:pt>
                <c:pt idx="16641">
                  <c:v>442.85399999999998</c:v>
                </c:pt>
                <c:pt idx="16642">
                  <c:v>442.92399999999998</c:v>
                </c:pt>
                <c:pt idx="16643">
                  <c:v>442.99099999999999</c:v>
                </c:pt>
                <c:pt idx="16644">
                  <c:v>443.03800000000001</c:v>
                </c:pt>
                <c:pt idx="16645">
                  <c:v>443.05200000000002</c:v>
                </c:pt>
                <c:pt idx="16646">
                  <c:v>443.06099999999998</c:v>
                </c:pt>
                <c:pt idx="16647">
                  <c:v>443.07</c:v>
                </c:pt>
                <c:pt idx="16648">
                  <c:v>443.08199999999999</c:v>
                </c:pt>
                <c:pt idx="16649">
                  <c:v>443.10399999999998</c:v>
                </c:pt>
                <c:pt idx="16650">
                  <c:v>443.14299999999997</c:v>
                </c:pt>
                <c:pt idx="16651">
                  <c:v>443.202</c:v>
                </c:pt>
                <c:pt idx="16652">
                  <c:v>443.26900000000001</c:v>
                </c:pt>
                <c:pt idx="16653">
                  <c:v>443.34</c:v>
                </c:pt>
                <c:pt idx="16654">
                  <c:v>443.43099999999998</c:v>
                </c:pt>
                <c:pt idx="16655">
                  <c:v>443.53</c:v>
                </c:pt>
                <c:pt idx="16656">
                  <c:v>443.625</c:v>
                </c:pt>
                <c:pt idx="16657">
                  <c:v>443.71899999999999</c:v>
                </c:pt>
                <c:pt idx="16658">
                  <c:v>443.80700000000002</c:v>
                </c:pt>
                <c:pt idx="16659">
                  <c:v>443.89699999999999</c:v>
                </c:pt>
                <c:pt idx="16660">
                  <c:v>443.99200000000002</c:v>
                </c:pt>
                <c:pt idx="16661">
                  <c:v>444.08800000000002</c:v>
                </c:pt>
                <c:pt idx="16662">
                  <c:v>444.18200000000002</c:v>
                </c:pt>
                <c:pt idx="16663">
                  <c:v>444.27199999999999</c:v>
                </c:pt>
                <c:pt idx="16664">
                  <c:v>444.36200000000002</c:v>
                </c:pt>
                <c:pt idx="16665">
                  <c:v>444.45299999999997</c:v>
                </c:pt>
                <c:pt idx="16666">
                  <c:v>444.54700000000003</c:v>
                </c:pt>
                <c:pt idx="16667">
                  <c:v>444.64100000000002</c:v>
                </c:pt>
                <c:pt idx="16668">
                  <c:v>444.73700000000002</c:v>
                </c:pt>
                <c:pt idx="16669">
                  <c:v>444.83499999999998</c:v>
                </c:pt>
                <c:pt idx="16670">
                  <c:v>444.935</c:v>
                </c:pt>
                <c:pt idx="16671">
                  <c:v>445.03100000000001</c:v>
                </c:pt>
                <c:pt idx="16672">
                  <c:v>445.11700000000002</c:v>
                </c:pt>
                <c:pt idx="16673">
                  <c:v>445.20100000000002</c:v>
                </c:pt>
                <c:pt idx="16674">
                  <c:v>445.28800000000001</c:v>
                </c:pt>
                <c:pt idx="16675">
                  <c:v>445.37799999999999</c:v>
                </c:pt>
                <c:pt idx="16676">
                  <c:v>445.46899999999999</c:v>
                </c:pt>
                <c:pt idx="16677">
                  <c:v>445.56200000000001</c:v>
                </c:pt>
                <c:pt idx="16678">
                  <c:v>445.65499999999997</c:v>
                </c:pt>
                <c:pt idx="16679">
                  <c:v>445.75</c:v>
                </c:pt>
                <c:pt idx="16680">
                  <c:v>445.84500000000003</c:v>
                </c:pt>
                <c:pt idx="16681">
                  <c:v>445.94200000000001</c:v>
                </c:pt>
                <c:pt idx="16682">
                  <c:v>446.03800000000001</c:v>
                </c:pt>
                <c:pt idx="16683">
                  <c:v>446.137</c:v>
                </c:pt>
                <c:pt idx="16684">
                  <c:v>446.23500000000001</c:v>
                </c:pt>
                <c:pt idx="16685">
                  <c:v>446.33499999999998</c:v>
                </c:pt>
                <c:pt idx="16686">
                  <c:v>446.435</c:v>
                </c:pt>
                <c:pt idx="16687">
                  <c:v>446.53399999999999</c:v>
                </c:pt>
                <c:pt idx="16688">
                  <c:v>446.62400000000002</c:v>
                </c:pt>
                <c:pt idx="16689">
                  <c:v>446.709</c:v>
                </c:pt>
                <c:pt idx="16690">
                  <c:v>446.79399999999998</c:v>
                </c:pt>
                <c:pt idx="16691">
                  <c:v>446.88200000000001</c:v>
                </c:pt>
                <c:pt idx="16692">
                  <c:v>446.97199999999998</c:v>
                </c:pt>
                <c:pt idx="16693">
                  <c:v>447.06200000000001</c:v>
                </c:pt>
                <c:pt idx="16694">
                  <c:v>447.154</c:v>
                </c:pt>
                <c:pt idx="16695">
                  <c:v>447.245</c:v>
                </c:pt>
                <c:pt idx="16696">
                  <c:v>447.33699999999999</c:v>
                </c:pt>
                <c:pt idx="16697">
                  <c:v>447.42899999999997</c:v>
                </c:pt>
                <c:pt idx="16698">
                  <c:v>447.52300000000002</c:v>
                </c:pt>
                <c:pt idx="16699">
                  <c:v>447.61700000000002</c:v>
                </c:pt>
                <c:pt idx="16700">
                  <c:v>447.71199999999999</c:v>
                </c:pt>
                <c:pt idx="16701">
                  <c:v>447.80700000000002</c:v>
                </c:pt>
                <c:pt idx="16702">
                  <c:v>447.904</c:v>
                </c:pt>
                <c:pt idx="16703">
                  <c:v>448</c:v>
                </c:pt>
                <c:pt idx="16704">
                  <c:v>448.09699999999998</c:v>
                </c:pt>
                <c:pt idx="16705">
                  <c:v>448.19400000000002</c:v>
                </c:pt>
                <c:pt idx="16706">
                  <c:v>448.29</c:v>
                </c:pt>
                <c:pt idx="16707">
                  <c:v>448.38600000000002</c:v>
                </c:pt>
                <c:pt idx="16708">
                  <c:v>448.48200000000003</c:v>
                </c:pt>
                <c:pt idx="16709">
                  <c:v>448.57799999999997</c:v>
                </c:pt>
                <c:pt idx="16710">
                  <c:v>448.67500000000001</c:v>
                </c:pt>
                <c:pt idx="16711">
                  <c:v>448.77100000000002</c:v>
                </c:pt>
                <c:pt idx="16712">
                  <c:v>448.863</c:v>
                </c:pt>
                <c:pt idx="16713">
                  <c:v>448.95499999999998</c:v>
                </c:pt>
                <c:pt idx="16714">
                  <c:v>449.04899999999998</c:v>
                </c:pt>
                <c:pt idx="16715">
                  <c:v>449.14400000000001</c:v>
                </c:pt>
                <c:pt idx="16716">
                  <c:v>449.23899999999998</c:v>
                </c:pt>
                <c:pt idx="16717">
                  <c:v>449.33199999999999</c:v>
                </c:pt>
                <c:pt idx="16718">
                  <c:v>449.42599999999999</c:v>
                </c:pt>
                <c:pt idx="16719">
                  <c:v>449.52100000000002</c:v>
                </c:pt>
                <c:pt idx="16720">
                  <c:v>449.61799999999999</c:v>
                </c:pt>
                <c:pt idx="16721">
                  <c:v>449.714</c:v>
                </c:pt>
                <c:pt idx="16722">
                  <c:v>449.81</c:v>
                </c:pt>
                <c:pt idx="16723">
                  <c:v>449.90300000000002</c:v>
                </c:pt>
                <c:pt idx="16724">
                  <c:v>449.99799999999999</c:v>
                </c:pt>
                <c:pt idx="16725">
                  <c:v>450.09500000000003</c:v>
                </c:pt>
                <c:pt idx="16726">
                  <c:v>450.19299999999998</c:v>
                </c:pt>
                <c:pt idx="16727">
                  <c:v>450.29199999999997</c:v>
                </c:pt>
                <c:pt idx="16728">
                  <c:v>450.35500000000002</c:v>
                </c:pt>
                <c:pt idx="16729">
                  <c:v>450.37099999999998</c:v>
                </c:pt>
                <c:pt idx="16730">
                  <c:v>450.41399999999999</c:v>
                </c:pt>
                <c:pt idx="16731">
                  <c:v>450.459</c:v>
                </c:pt>
                <c:pt idx="16732">
                  <c:v>450.50599999999997</c:v>
                </c:pt>
                <c:pt idx="16733">
                  <c:v>450.55</c:v>
                </c:pt>
                <c:pt idx="16734">
                  <c:v>450.59</c:v>
                </c:pt>
                <c:pt idx="16735">
                  <c:v>450.62900000000002</c:v>
                </c:pt>
                <c:pt idx="16736">
                  <c:v>450.66899999999998</c:v>
                </c:pt>
                <c:pt idx="16737">
                  <c:v>450.70400000000001</c:v>
                </c:pt>
                <c:pt idx="16738">
                  <c:v>450.74400000000003</c:v>
                </c:pt>
                <c:pt idx="16739">
                  <c:v>450.80099999999999</c:v>
                </c:pt>
                <c:pt idx="16740">
                  <c:v>450.88799999999998</c:v>
                </c:pt>
                <c:pt idx="16741">
                  <c:v>450.97899999999998</c:v>
                </c:pt>
                <c:pt idx="16742">
                  <c:v>451.07</c:v>
                </c:pt>
                <c:pt idx="16743">
                  <c:v>451.15899999999999</c:v>
                </c:pt>
                <c:pt idx="16744">
                  <c:v>451.24900000000002</c:v>
                </c:pt>
                <c:pt idx="16745">
                  <c:v>451.34199999999998</c:v>
                </c:pt>
                <c:pt idx="16746">
                  <c:v>451.43599999999998</c:v>
                </c:pt>
                <c:pt idx="16747">
                  <c:v>451.52199999999999</c:v>
                </c:pt>
                <c:pt idx="16748">
                  <c:v>451.59800000000001</c:v>
                </c:pt>
                <c:pt idx="16749">
                  <c:v>451.66199999999998</c:v>
                </c:pt>
                <c:pt idx="16750">
                  <c:v>451.71600000000001</c:v>
                </c:pt>
                <c:pt idx="16751">
                  <c:v>451.77100000000002</c:v>
                </c:pt>
                <c:pt idx="16752">
                  <c:v>451.82400000000001</c:v>
                </c:pt>
                <c:pt idx="16753">
                  <c:v>451.86799999999999</c:v>
                </c:pt>
                <c:pt idx="16754">
                  <c:v>451.90800000000002</c:v>
                </c:pt>
                <c:pt idx="16755">
                  <c:v>451.952</c:v>
                </c:pt>
                <c:pt idx="16756">
                  <c:v>451.99599999999998</c:v>
                </c:pt>
                <c:pt idx="16757">
                  <c:v>452.04</c:v>
                </c:pt>
                <c:pt idx="16758">
                  <c:v>452.09500000000003</c:v>
                </c:pt>
                <c:pt idx="16759">
                  <c:v>452.16300000000001</c:v>
                </c:pt>
                <c:pt idx="16760">
                  <c:v>452.23099999999999</c:v>
                </c:pt>
                <c:pt idx="16761">
                  <c:v>452.27699999999999</c:v>
                </c:pt>
                <c:pt idx="16762">
                  <c:v>452.32299999999998</c:v>
                </c:pt>
                <c:pt idx="16763">
                  <c:v>452.37900000000002</c:v>
                </c:pt>
                <c:pt idx="16764">
                  <c:v>452.44</c:v>
                </c:pt>
                <c:pt idx="16765">
                  <c:v>452.488</c:v>
                </c:pt>
                <c:pt idx="16766">
                  <c:v>452.541</c:v>
                </c:pt>
                <c:pt idx="16767">
                  <c:v>452.60500000000002</c:v>
                </c:pt>
                <c:pt idx="16768">
                  <c:v>452.67200000000003</c:v>
                </c:pt>
                <c:pt idx="16769">
                  <c:v>452.71300000000002</c:v>
                </c:pt>
                <c:pt idx="16770">
                  <c:v>452.75099999999998</c:v>
                </c:pt>
                <c:pt idx="16771">
                  <c:v>452.791</c:v>
                </c:pt>
                <c:pt idx="16772">
                  <c:v>452.83199999999999</c:v>
                </c:pt>
                <c:pt idx="16773">
                  <c:v>452.875</c:v>
                </c:pt>
                <c:pt idx="16774">
                  <c:v>452.92</c:v>
                </c:pt>
                <c:pt idx="16775">
                  <c:v>452.96699999999998</c:v>
                </c:pt>
                <c:pt idx="16776">
                  <c:v>453.01600000000002</c:v>
                </c:pt>
                <c:pt idx="16777">
                  <c:v>453.06900000000002</c:v>
                </c:pt>
                <c:pt idx="16778">
                  <c:v>453.12599999999998</c:v>
                </c:pt>
                <c:pt idx="16779">
                  <c:v>453.185</c:v>
                </c:pt>
                <c:pt idx="16780">
                  <c:v>453.245</c:v>
                </c:pt>
                <c:pt idx="16781">
                  <c:v>453.30599999999998</c:v>
                </c:pt>
                <c:pt idx="16782">
                  <c:v>453.37400000000002</c:v>
                </c:pt>
                <c:pt idx="16783">
                  <c:v>453.44600000000003</c:v>
                </c:pt>
                <c:pt idx="16784">
                  <c:v>453.51600000000002</c:v>
                </c:pt>
                <c:pt idx="16785">
                  <c:v>453.58499999999998</c:v>
                </c:pt>
                <c:pt idx="16786">
                  <c:v>453.65600000000001</c:v>
                </c:pt>
                <c:pt idx="16787">
                  <c:v>453.72899999999998</c:v>
                </c:pt>
                <c:pt idx="16788">
                  <c:v>453.80399999999997</c:v>
                </c:pt>
                <c:pt idx="16789">
                  <c:v>453.88</c:v>
                </c:pt>
                <c:pt idx="16790">
                  <c:v>453.95600000000002</c:v>
                </c:pt>
                <c:pt idx="16791">
                  <c:v>454.03100000000001</c:v>
                </c:pt>
                <c:pt idx="16792">
                  <c:v>454.10300000000001</c:v>
                </c:pt>
                <c:pt idx="16793">
                  <c:v>454.17500000000001</c:v>
                </c:pt>
                <c:pt idx="16794">
                  <c:v>454.24599999999998</c:v>
                </c:pt>
                <c:pt idx="16795">
                  <c:v>454.31700000000001</c:v>
                </c:pt>
                <c:pt idx="16796">
                  <c:v>454.38499999999999</c:v>
                </c:pt>
                <c:pt idx="16797">
                  <c:v>454.452</c:v>
                </c:pt>
                <c:pt idx="16798">
                  <c:v>454.517</c:v>
                </c:pt>
                <c:pt idx="16799">
                  <c:v>454.58100000000002</c:v>
                </c:pt>
                <c:pt idx="16800">
                  <c:v>454.64400000000001</c:v>
                </c:pt>
                <c:pt idx="16801">
                  <c:v>454.70600000000002</c:v>
                </c:pt>
                <c:pt idx="16802">
                  <c:v>454.767</c:v>
                </c:pt>
                <c:pt idx="16803">
                  <c:v>454.82499999999999</c:v>
                </c:pt>
                <c:pt idx="16804">
                  <c:v>454.87799999999999</c:v>
                </c:pt>
                <c:pt idx="16805">
                  <c:v>454.928</c:v>
                </c:pt>
                <c:pt idx="16806">
                  <c:v>454.97699999999998</c:v>
                </c:pt>
                <c:pt idx="16807">
                  <c:v>455.024</c:v>
                </c:pt>
                <c:pt idx="16808">
                  <c:v>455.07</c:v>
                </c:pt>
                <c:pt idx="16809">
                  <c:v>455.11399999999998</c:v>
                </c:pt>
                <c:pt idx="16810">
                  <c:v>455.15600000000001</c:v>
                </c:pt>
                <c:pt idx="16811">
                  <c:v>455.19600000000003</c:v>
                </c:pt>
                <c:pt idx="16812">
                  <c:v>455.23399999999998</c:v>
                </c:pt>
                <c:pt idx="16813">
                  <c:v>455.27100000000002</c:v>
                </c:pt>
                <c:pt idx="16814">
                  <c:v>455.30799999999999</c:v>
                </c:pt>
                <c:pt idx="16815">
                  <c:v>455.34800000000001</c:v>
                </c:pt>
                <c:pt idx="16816">
                  <c:v>455.39100000000002</c:v>
                </c:pt>
                <c:pt idx="16817">
                  <c:v>455.43799999999999</c:v>
                </c:pt>
                <c:pt idx="16818">
                  <c:v>455.49</c:v>
                </c:pt>
                <c:pt idx="16819">
                  <c:v>455.54700000000003</c:v>
                </c:pt>
                <c:pt idx="16820">
                  <c:v>455.60700000000003</c:v>
                </c:pt>
                <c:pt idx="16821">
                  <c:v>455.66800000000001</c:v>
                </c:pt>
                <c:pt idx="16822">
                  <c:v>455.73500000000001</c:v>
                </c:pt>
                <c:pt idx="16823">
                  <c:v>455.81299999999999</c:v>
                </c:pt>
                <c:pt idx="16824">
                  <c:v>455.89699999999999</c:v>
                </c:pt>
                <c:pt idx="16825">
                  <c:v>455.97399999999999</c:v>
                </c:pt>
                <c:pt idx="16826">
                  <c:v>456.04399999999998</c:v>
                </c:pt>
                <c:pt idx="16827">
                  <c:v>456.108</c:v>
                </c:pt>
                <c:pt idx="16828">
                  <c:v>456.17099999999999</c:v>
                </c:pt>
                <c:pt idx="16829">
                  <c:v>456.23200000000003</c:v>
                </c:pt>
                <c:pt idx="16830">
                  <c:v>456.29300000000001</c:v>
                </c:pt>
                <c:pt idx="16831">
                  <c:v>456.35300000000001</c:v>
                </c:pt>
                <c:pt idx="16832">
                  <c:v>456.40899999999999</c:v>
                </c:pt>
                <c:pt idx="16833">
                  <c:v>456.46300000000002</c:v>
                </c:pt>
                <c:pt idx="16834">
                  <c:v>456.51299999999998</c:v>
                </c:pt>
                <c:pt idx="16835">
                  <c:v>456.56099999999998</c:v>
                </c:pt>
                <c:pt idx="16836">
                  <c:v>456.60899999999998</c:v>
                </c:pt>
                <c:pt idx="16837">
                  <c:v>456.65499999999997</c:v>
                </c:pt>
                <c:pt idx="16838">
                  <c:v>456.7</c:v>
                </c:pt>
                <c:pt idx="16839">
                  <c:v>456.74400000000003</c:v>
                </c:pt>
                <c:pt idx="16840">
                  <c:v>456.786</c:v>
                </c:pt>
                <c:pt idx="16841">
                  <c:v>456.82900000000001</c:v>
                </c:pt>
                <c:pt idx="16842">
                  <c:v>456.87</c:v>
                </c:pt>
                <c:pt idx="16843">
                  <c:v>456.911</c:v>
                </c:pt>
                <c:pt idx="16844">
                  <c:v>456.952</c:v>
                </c:pt>
                <c:pt idx="16845">
                  <c:v>456.99299999999999</c:v>
                </c:pt>
                <c:pt idx="16846">
                  <c:v>457.036</c:v>
                </c:pt>
                <c:pt idx="16847">
                  <c:v>457.08199999999999</c:v>
                </c:pt>
                <c:pt idx="16848">
                  <c:v>457.13200000000001</c:v>
                </c:pt>
                <c:pt idx="16849">
                  <c:v>457.18700000000001</c:v>
                </c:pt>
                <c:pt idx="16850">
                  <c:v>457.24599999999998</c:v>
                </c:pt>
                <c:pt idx="16851">
                  <c:v>457.315</c:v>
                </c:pt>
                <c:pt idx="16852">
                  <c:v>457.40100000000001</c:v>
                </c:pt>
                <c:pt idx="16853">
                  <c:v>457.49</c:v>
                </c:pt>
                <c:pt idx="16854">
                  <c:v>457.57499999999999</c:v>
                </c:pt>
                <c:pt idx="16855">
                  <c:v>457.66199999999998</c:v>
                </c:pt>
                <c:pt idx="16856">
                  <c:v>457.75</c:v>
                </c:pt>
                <c:pt idx="16857">
                  <c:v>457.83699999999999</c:v>
                </c:pt>
                <c:pt idx="16858">
                  <c:v>457.92500000000001</c:v>
                </c:pt>
                <c:pt idx="16859">
                  <c:v>458.01400000000001</c:v>
                </c:pt>
                <c:pt idx="16860">
                  <c:v>458.10399999999998</c:v>
                </c:pt>
                <c:pt idx="16861">
                  <c:v>458.19400000000002</c:v>
                </c:pt>
                <c:pt idx="16862">
                  <c:v>458.28500000000003</c:v>
                </c:pt>
                <c:pt idx="16863">
                  <c:v>458.37599999999998</c:v>
                </c:pt>
                <c:pt idx="16864">
                  <c:v>458.46800000000002</c:v>
                </c:pt>
                <c:pt idx="16865">
                  <c:v>458.56</c:v>
                </c:pt>
                <c:pt idx="16866">
                  <c:v>458.65199999999999</c:v>
                </c:pt>
                <c:pt idx="16867">
                  <c:v>458.74400000000003</c:v>
                </c:pt>
                <c:pt idx="16868">
                  <c:v>458.83699999999999</c:v>
                </c:pt>
                <c:pt idx="16869">
                  <c:v>458.89100000000002</c:v>
                </c:pt>
                <c:pt idx="16870">
                  <c:v>458.904</c:v>
                </c:pt>
                <c:pt idx="16871">
                  <c:v>458.91399999999999</c:v>
                </c:pt>
                <c:pt idx="16872">
                  <c:v>458.952</c:v>
                </c:pt>
                <c:pt idx="16873">
                  <c:v>459.01600000000002</c:v>
                </c:pt>
                <c:pt idx="16874">
                  <c:v>459.08600000000001</c:v>
                </c:pt>
                <c:pt idx="16875">
                  <c:v>459.12200000000001</c:v>
                </c:pt>
                <c:pt idx="16876">
                  <c:v>459.12599999999998</c:v>
                </c:pt>
                <c:pt idx="16877">
                  <c:v>459.154</c:v>
                </c:pt>
                <c:pt idx="16878">
                  <c:v>459.22199999999998</c:v>
                </c:pt>
                <c:pt idx="16879">
                  <c:v>459.30900000000003</c:v>
                </c:pt>
                <c:pt idx="16880">
                  <c:v>459.39600000000002</c:v>
                </c:pt>
                <c:pt idx="16881">
                  <c:v>459.47899999999998</c:v>
                </c:pt>
                <c:pt idx="16882">
                  <c:v>459.55900000000003</c:v>
                </c:pt>
                <c:pt idx="16883">
                  <c:v>459.63299999999998</c:v>
                </c:pt>
                <c:pt idx="16884">
                  <c:v>459.697</c:v>
                </c:pt>
                <c:pt idx="16885">
                  <c:v>459.75599999999997</c:v>
                </c:pt>
                <c:pt idx="16886">
                  <c:v>459.815</c:v>
                </c:pt>
                <c:pt idx="16887">
                  <c:v>459.87400000000002</c:v>
                </c:pt>
                <c:pt idx="16888">
                  <c:v>459.93400000000003</c:v>
                </c:pt>
                <c:pt idx="16889">
                  <c:v>459.96499999999997</c:v>
                </c:pt>
                <c:pt idx="16890">
                  <c:v>459.96499999999997</c:v>
                </c:pt>
                <c:pt idx="16891">
                  <c:v>459.976</c:v>
                </c:pt>
                <c:pt idx="16892">
                  <c:v>459.99799999999999</c:v>
                </c:pt>
                <c:pt idx="16893">
                  <c:v>460.03100000000001</c:v>
                </c:pt>
                <c:pt idx="16894">
                  <c:v>460.09899999999999</c:v>
                </c:pt>
                <c:pt idx="16895">
                  <c:v>460.185</c:v>
                </c:pt>
                <c:pt idx="16896">
                  <c:v>460.27300000000002</c:v>
                </c:pt>
                <c:pt idx="16897">
                  <c:v>460.36</c:v>
                </c:pt>
                <c:pt idx="16898">
                  <c:v>460.44900000000001</c:v>
                </c:pt>
                <c:pt idx="16899">
                  <c:v>460.54</c:v>
                </c:pt>
                <c:pt idx="16900">
                  <c:v>460.62900000000002</c:v>
                </c:pt>
                <c:pt idx="16901">
                  <c:v>460.70699999999999</c:v>
                </c:pt>
                <c:pt idx="16902">
                  <c:v>460.77800000000002</c:v>
                </c:pt>
                <c:pt idx="16903">
                  <c:v>460.84699999999998</c:v>
                </c:pt>
                <c:pt idx="16904">
                  <c:v>460.91300000000001</c:v>
                </c:pt>
                <c:pt idx="16905">
                  <c:v>460.97500000000002</c:v>
                </c:pt>
                <c:pt idx="16906">
                  <c:v>461.03399999999999</c:v>
                </c:pt>
                <c:pt idx="16907">
                  <c:v>461.09</c:v>
                </c:pt>
                <c:pt idx="16908">
                  <c:v>461.14499999999998</c:v>
                </c:pt>
                <c:pt idx="16909">
                  <c:v>461.19900000000001</c:v>
                </c:pt>
                <c:pt idx="16910">
                  <c:v>461.25099999999998</c:v>
                </c:pt>
                <c:pt idx="16911">
                  <c:v>461.303</c:v>
                </c:pt>
                <c:pt idx="16912">
                  <c:v>461.35500000000002</c:v>
                </c:pt>
                <c:pt idx="16913">
                  <c:v>461.40499999999997</c:v>
                </c:pt>
                <c:pt idx="16914">
                  <c:v>461.45800000000003</c:v>
                </c:pt>
                <c:pt idx="16915">
                  <c:v>461.51100000000002</c:v>
                </c:pt>
                <c:pt idx="16916">
                  <c:v>461.56599999999997</c:v>
                </c:pt>
                <c:pt idx="16917">
                  <c:v>461.62099999999998</c:v>
                </c:pt>
                <c:pt idx="16918">
                  <c:v>461.67700000000002</c:v>
                </c:pt>
                <c:pt idx="16919">
                  <c:v>461.73099999999999</c:v>
                </c:pt>
                <c:pt idx="16920">
                  <c:v>461.78500000000003</c:v>
                </c:pt>
                <c:pt idx="16921">
                  <c:v>461.839</c:v>
                </c:pt>
                <c:pt idx="16922">
                  <c:v>461.892</c:v>
                </c:pt>
                <c:pt idx="16923">
                  <c:v>461.94400000000002</c:v>
                </c:pt>
                <c:pt idx="16924">
                  <c:v>461.99200000000002</c:v>
                </c:pt>
                <c:pt idx="16925">
                  <c:v>462.04</c:v>
                </c:pt>
                <c:pt idx="16926">
                  <c:v>462.08800000000002</c:v>
                </c:pt>
                <c:pt idx="16927">
                  <c:v>462.13499999999999</c:v>
                </c:pt>
                <c:pt idx="16928">
                  <c:v>462.18099999999998</c:v>
                </c:pt>
                <c:pt idx="16929">
                  <c:v>462.226</c:v>
                </c:pt>
                <c:pt idx="16930">
                  <c:v>462.27100000000002</c:v>
                </c:pt>
                <c:pt idx="16931">
                  <c:v>462.315</c:v>
                </c:pt>
                <c:pt idx="16932">
                  <c:v>462.35899999999998</c:v>
                </c:pt>
                <c:pt idx="16933">
                  <c:v>462.40199999999999</c:v>
                </c:pt>
                <c:pt idx="16934">
                  <c:v>462.44499999999999</c:v>
                </c:pt>
                <c:pt idx="16935">
                  <c:v>462.48899999999998</c:v>
                </c:pt>
                <c:pt idx="16936">
                  <c:v>462.53199999999998</c:v>
                </c:pt>
                <c:pt idx="16937">
                  <c:v>462.57499999999999</c:v>
                </c:pt>
                <c:pt idx="16938">
                  <c:v>462.61900000000003</c:v>
                </c:pt>
                <c:pt idx="16939">
                  <c:v>462.66399999999999</c:v>
                </c:pt>
                <c:pt idx="16940">
                  <c:v>462.71</c:v>
                </c:pt>
                <c:pt idx="16941">
                  <c:v>462.75900000000001</c:v>
                </c:pt>
                <c:pt idx="16942">
                  <c:v>462.81200000000001</c:v>
                </c:pt>
                <c:pt idx="16943">
                  <c:v>462.86900000000003</c:v>
                </c:pt>
                <c:pt idx="16944">
                  <c:v>462.92700000000002</c:v>
                </c:pt>
                <c:pt idx="16945">
                  <c:v>462.98599999999999</c:v>
                </c:pt>
                <c:pt idx="16946">
                  <c:v>463.04700000000003</c:v>
                </c:pt>
                <c:pt idx="16947">
                  <c:v>463.10899999999998</c:v>
                </c:pt>
                <c:pt idx="16948">
                  <c:v>463.18200000000002</c:v>
                </c:pt>
                <c:pt idx="16949">
                  <c:v>463.25200000000001</c:v>
                </c:pt>
                <c:pt idx="16950">
                  <c:v>463.32</c:v>
                </c:pt>
                <c:pt idx="16951">
                  <c:v>463.38900000000001</c:v>
                </c:pt>
                <c:pt idx="16952">
                  <c:v>463.45800000000003</c:v>
                </c:pt>
                <c:pt idx="16953">
                  <c:v>463.53</c:v>
                </c:pt>
                <c:pt idx="16954">
                  <c:v>463.60399999999998</c:v>
                </c:pt>
                <c:pt idx="16955">
                  <c:v>463.678</c:v>
                </c:pt>
                <c:pt idx="16956">
                  <c:v>463.75299999999999</c:v>
                </c:pt>
                <c:pt idx="16957">
                  <c:v>463.82799999999997</c:v>
                </c:pt>
                <c:pt idx="16958">
                  <c:v>463.904</c:v>
                </c:pt>
                <c:pt idx="16959">
                  <c:v>463.98099999999999</c:v>
                </c:pt>
                <c:pt idx="16960">
                  <c:v>464.05799999999999</c:v>
                </c:pt>
                <c:pt idx="16961">
                  <c:v>464.13200000000001</c:v>
                </c:pt>
                <c:pt idx="16962">
                  <c:v>464.20600000000002</c:v>
                </c:pt>
                <c:pt idx="16963">
                  <c:v>464.28100000000001</c:v>
                </c:pt>
                <c:pt idx="16964">
                  <c:v>464.35700000000003</c:v>
                </c:pt>
                <c:pt idx="16965">
                  <c:v>464.43200000000002</c:v>
                </c:pt>
                <c:pt idx="16966">
                  <c:v>464.50900000000001</c:v>
                </c:pt>
                <c:pt idx="16967">
                  <c:v>464.58600000000001</c:v>
                </c:pt>
                <c:pt idx="16968">
                  <c:v>464.66199999999998</c:v>
                </c:pt>
                <c:pt idx="16969">
                  <c:v>464.733</c:v>
                </c:pt>
                <c:pt idx="16970">
                  <c:v>464.80200000000002</c:v>
                </c:pt>
                <c:pt idx="16971">
                  <c:v>464.86700000000002</c:v>
                </c:pt>
                <c:pt idx="16972">
                  <c:v>464.93</c:v>
                </c:pt>
                <c:pt idx="16973">
                  <c:v>464.99099999999999</c:v>
                </c:pt>
                <c:pt idx="16974">
                  <c:v>465.04700000000003</c:v>
                </c:pt>
                <c:pt idx="16975">
                  <c:v>465.09800000000001</c:v>
                </c:pt>
                <c:pt idx="16976">
                  <c:v>465.14499999999998</c:v>
                </c:pt>
                <c:pt idx="16977">
                  <c:v>465.18900000000002</c:v>
                </c:pt>
                <c:pt idx="16978">
                  <c:v>465.23200000000003</c:v>
                </c:pt>
                <c:pt idx="16979">
                  <c:v>465.274</c:v>
                </c:pt>
                <c:pt idx="16980">
                  <c:v>465.315</c:v>
                </c:pt>
                <c:pt idx="16981">
                  <c:v>465.35500000000002</c:v>
                </c:pt>
                <c:pt idx="16982">
                  <c:v>465.39299999999997</c:v>
                </c:pt>
                <c:pt idx="16983">
                  <c:v>465.43099999999998</c:v>
                </c:pt>
                <c:pt idx="16984">
                  <c:v>465.46899999999999</c:v>
                </c:pt>
                <c:pt idx="16985">
                  <c:v>465.50599999999997</c:v>
                </c:pt>
                <c:pt idx="16986">
                  <c:v>465.54300000000001</c:v>
                </c:pt>
                <c:pt idx="16987">
                  <c:v>465.58</c:v>
                </c:pt>
                <c:pt idx="16988">
                  <c:v>465.61799999999999</c:v>
                </c:pt>
                <c:pt idx="16989">
                  <c:v>465.65699999999998</c:v>
                </c:pt>
                <c:pt idx="16990">
                  <c:v>465.69600000000003</c:v>
                </c:pt>
                <c:pt idx="16991">
                  <c:v>465.73700000000002</c:v>
                </c:pt>
                <c:pt idx="16992">
                  <c:v>465.77800000000002</c:v>
                </c:pt>
                <c:pt idx="16993">
                  <c:v>465.82</c:v>
                </c:pt>
                <c:pt idx="16994">
                  <c:v>465.863</c:v>
                </c:pt>
                <c:pt idx="16995">
                  <c:v>465.90600000000001</c:v>
                </c:pt>
                <c:pt idx="16996">
                  <c:v>465.95</c:v>
                </c:pt>
                <c:pt idx="16997">
                  <c:v>465.995</c:v>
                </c:pt>
                <c:pt idx="16998">
                  <c:v>466.04</c:v>
                </c:pt>
                <c:pt idx="16999">
                  <c:v>466.08499999999998</c:v>
                </c:pt>
                <c:pt idx="17000">
                  <c:v>466.12900000000002</c:v>
                </c:pt>
                <c:pt idx="17001">
                  <c:v>466.17099999999999</c:v>
                </c:pt>
                <c:pt idx="17002">
                  <c:v>466.21</c:v>
                </c:pt>
                <c:pt idx="17003">
                  <c:v>466.24799999999999</c:v>
                </c:pt>
                <c:pt idx="17004">
                  <c:v>466.28300000000002</c:v>
                </c:pt>
                <c:pt idx="17005">
                  <c:v>466.315</c:v>
                </c:pt>
                <c:pt idx="17006">
                  <c:v>466.34399999999999</c:v>
                </c:pt>
                <c:pt idx="17007">
                  <c:v>466.37</c:v>
                </c:pt>
                <c:pt idx="17008">
                  <c:v>466.38299999999998</c:v>
                </c:pt>
                <c:pt idx="17009">
                  <c:v>466.38400000000001</c:v>
                </c:pt>
                <c:pt idx="17010">
                  <c:v>466.38400000000001</c:v>
                </c:pt>
                <c:pt idx="17011">
                  <c:v>466.38400000000001</c:v>
                </c:pt>
                <c:pt idx="17012">
                  <c:v>466.38400000000001</c:v>
                </c:pt>
                <c:pt idx="17013">
                  <c:v>466.38400000000001</c:v>
                </c:pt>
                <c:pt idx="17014">
                  <c:v>466.38400000000001</c:v>
                </c:pt>
                <c:pt idx="17015">
                  <c:v>466.38400000000001</c:v>
                </c:pt>
                <c:pt idx="17016">
                  <c:v>466.38400000000001</c:v>
                </c:pt>
                <c:pt idx="17017">
                  <c:v>466.38400000000001</c:v>
                </c:pt>
                <c:pt idx="17018">
                  <c:v>466.38400000000001</c:v>
                </c:pt>
                <c:pt idx="17019">
                  <c:v>466.38400000000001</c:v>
                </c:pt>
                <c:pt idx="17020">
                  <c:v>466.38400000000001</c:v>
                </c:pt>
                <c:pt idx="17021">
                  <c:v>466.38400000000001</c:v>
                </c:pt>
                <c:pt idx="17022">
                  <c:v>466.38799999999998</c:v>
                </c:pt>
                <c:pt idx="17023">
                  <c:v>466.40699999999998</c:v>
                </c:pt>
                <c:pt idx="17024">
                  <c:v>466.44900000000001</c:v>
                </c:pt>
                <c:pt idx="17025">
                  <c:v>466.50799999999998</c:v>
                </c:pt>
                <c:pt idx="17026">
                  <c:v>466.57900000000001</c:v>
                </c:pt>
                <c:pt idx="17027">
                  <c:v>466.66</c:v>
                </c:pt>
                <c:pt idx="17028">
                  <c:v>466.74900000000002</c:v>
                </c:pt>
                <c:pt idx="17029">
                  <c:v>466.846</c:v>
                </c:pt>
                <c:pt idx="17030">
                  <c:v>466.94400000000002</c:v>
                </c:pt>
                <c:pt idx="17031">
                  <c:v>467.041</c:v>
                </c:pt>
                <c:pt idx="17032">
                  <c:v>467.13799999999998</c:v>
                </c:pt>
                <c:pt idx="17033">
                  <c:v>467.233</c:v>
                </c:pt>
                <c:pt idx="17034">
                  <c:v>467.32900000000001</c:v>
                </c:pt>
                <c:pt idx="17035">
                  <c:v>467.42599999999999</c:v>
                </c:pt>
                <c:pt idx="17036">
                  <c:v>467.52199999999999</c:v>
                </c:pt>
                <c:pt idx="17037">
                  <c:v>467.61799999999999</c:v>
                </c:pt>
                <c:pt idx="17038">
                  <c:v>467.714</c:v>
                </c:pt>
                <c:pt idx="17039">
                  <c:v>467.80900000000003</c:v>
                </c:pt>
                <c:pt idx="17040">
                  <c:v>467.904</c:v>
                </c:pt>
                <c:pt idx="17041">
                  <c:v>467.99900000000002</c:v>
                </c:pt>
                <c:pt idx="17042">
                  <c:v>468.09300000000002</c:v>
                </c:pt>
                <c:pt idx="17043">
                  <c:v>468.18799999999999</c:v>
                </c:pt>
                <c:pt idx="17044">
                  <c:v>468.28199999999998</c:v>
                </c:pt>
                <c:pt idx="17045">
                  <c:v>468.37700000000001</c:v>
                </c:pt>
                <c:pt idx="17046">
                  <c:v>468.47199999999998</c:v>
                </c:pt>
                <c:pt idx="17047">
                  <c:v>468.56700000000001</c:v>
                </c:pt>
                <c:pt idx="17048">
                  <c:v>468.66199999999998</c:v>
                </c:pt>
                <c:pt idx="17049">
                  <c:v>468.75799999999998</c:v>
                </c:pt>
                <c:pt idx="17050">
                  <c:v>468.85300000000001</c:v>
                </c:pt>
                <c:pt idx="17051">
                  <c:v>468.94900000000001</c:v>
                </c:pt>
                <c:pt idx="17052">
                  <c:v>469.04599999999999</c:v>
                </c:pt>
                <c:pt idx="17053">
                  <c:v>469.142</c:v>
                </c:pt>
                <c:pt idx="17054">
                  <c:v>469.238</c:v>
                </c:pt>
                <c:pt idx="17055">
                  <c:v>469.334</c:v>
                </c:pt>
                <c:pt idx="17056">
                  <c:v>469.43</c:v>
                </c:pt>
                <c:pt idx="17057">
                  <c:v>469.529</c:v>
                </c:pt>
                <c:pt idx="17058">
                  <c:v>469.62799999999999</c:v>
                </c:pt>
                <c:pt idx="17059">
                  <c:v>469.726</c:v>
                </c:pt>
                <c:pt idx="17060">
                  <c:v>469.82600000000002</c:v>
                </c:pt>
                <c:pt idx="17061">
                  <c:v>469.92700000000002</c:v>
                </c:pt>
                <c:pt idx="17062">
                  <c:v>470.02699999999999</c:v>
                </c:pt>
                <c:pt idx="17063">
                  <c:v>470.12799999999999</c:v>
                </c:pt>
                <c:pt idx="17064">
                  <c:v>470.22899999999998</c:v>
                </c:pt>
                <c:pt idx="17065">
                  <c:v>470.33</c:v>
                </c:pt>
                <c:pt idx="17066">
                  <c:v>470.428</c:v>
                </c:pt>
                <c:pt idx="17067">
                  <c:v>470.49599999999998</c:v>
                </c:pt>
                <c:pt idx="17068">
                  <c:v>470.54599999999999</c:v>
                </c:pt>
                <c:pt idx="17069">
                  <c:v>470.60199999999998</c:v>
                </c:pt>
                <c:pt idx="17070">
                  <c:v>470.62200000000001</c:v>
                </c:pt>
                <c:pt idx="17071">
                  <c:v>470.63299999999998</c:v>
                </c:pt>
                <c:pt idx="17072">
                  <c:v>470.64499999999998</c:v>
                </c:pt>
                <c:pt idx="17073">
                  <c:v>470.66199999999998</c:v>
                </c:pt>
                <c:pt idx="17074">
                  <c:v>470.68599999999998</c:v>
                </c:pt>
                <c:pt idx="17075">
                  <c:v>470.71300000000002</c:v>
                </c:pt>
                <c:pt idx="17076">
                  <c:v>470.74400000000003</c:v>
                </c:pt>
                <c:pt idx="17077">
                  <c:v>470.77800000000002</c:v>
                </c:pt>
                <c:pt idx="17078">
                  <c:v>470.81400000000002</c:v>
                </c:pt>
                <c:pt idx="17079">
                  <c:v>470.851</c:v>
                </c:pt>
                <c:pt idx="17080">
                  <c:v>470.88799999999998</c:v>
                </c:pt>
                <c:pt idx="17081">
                  <c:v>470.92399999999998</c:v>
                </c:pt>
                <c:pt idx="17082">
                  <c:v>470.95800000000003</c:v>
                </c:pt>
                <c:pt idx="17083">
                  <c:v>470.99</c:v>
                </c:pt>
                <c:pt idx="17084">
                  <c:v>471.01900000000001</c:v>
                </c:pt>
                <c:pt idx="17085">
                  <c:v>471.04399999999998</c:v>
                </c:pt>
                <c:pt idx="17086">
                  <c:v>471.065</c:v>
                </c:pt>
                <c:pt idx="17087">
                  <c:v>471.07900000000001</c:v>
                </c:pt>
                <c:pt idx="17088">
                  <c:v>471.084</c:v>
                </c:pt>
                <c:pt idx="17089">
                  <c:v>471.084</c:v>
                </c:pt>
                <c:pt idx="17090">
                  <c:v>471.084</c:v>
                </c:pt>
                <c:pt idx="17091">
                  <c:v>471.084</c:v>
                </c:pt>
                <c:pt idx="17092">
                  <c:v>471.084</c:v>
                </c:pt>
                <c:pt idx="17093">
                  <c:v>471.084</c:v>
                </c:pt>
                <c:pt idx="17094">
                  <c:v>471.084</c:v>
                </c:pt>
                <c:pt idx="17095">
                  <c:v>471.084</c:v>
                </c:pt>
                <c:pt idx="17096">
                  <c:v>471.084</c:v>
                </c:pt>
                <c:pt idx="17097">
                  <c:v>471.084</c:v>
                </c:pt>
                <c:pt idx="17098">
                  <c:v>471.084</c:v>
                </c:pt>
                <c:pt idx="17099">
                  <c:v>471.084</c:v>
                </c:pt>
                <c:pt idx="17100">
                  <c:v>471.084</c:v>
                </c:pt>
                <c:pt idx="17101">
                  <c:v>471.09300000000002</c:v>
                </c:pt>
                <c:pt idx="17102">
                  <c:v>471.11099999999999</c:v>
                </c:pt>
                <c:pt idx="17103">
                  <c:v>471.149</c:v>
                </c:pt>
                <c:pt idx="17104">
                  <c:v>471.20600000000002</c:v>
                </c:pt>
                <c:pt idx="17105">
                  <c:v>471.274</c:v>
                </c:pt>
                <c:pt idx="17106">
                  <c:v>471.346</c:v>
                </c:pt>
                <c:pt idx="17107">
                  <c:v>471.42</c:v>
                </c:pt>
                <c:pt idx="17108">
                  <c:v>471.495</c:v>
                </c:pt>
                <c:pt idx="17109">
                  <c:v>471.572</c:v>
                </c:pt>
                <c:pt idx="17110">
                  <c:v>471.65</c:v>
                </c:pt>
                <c:pt idx="17111">
                  <c:v>471.72899999999998</c:v>
                </c:pt>
                <c:pt idx="17112">
                  <c:v>471.80700000000002</c:v>
                </c:pt>
                <c:pt idx="17113">
                  <c:v>471.87900000000002</c:v>
                </c:pt>
                <c:pt idx="17114">
                  <c:v>471.94499999999999</c:v>
                </c:pt>
                <c:pt idx="17115">
                  <c:v>472.00900000000001</c:v>
                </c:pt>
                <c:pt idx="17116">
                  <c:v>472.072</c:v>
                </c:pt>
                <c:pt idx="17117">
                  <c:v>472.137</c:v>
                </c:pt>
                <c:pt idx="17118">
                  <c:v>472.2</c:v>
                </c:pt>
                <c:pt idx="17119">
                  <c:v>472.26400000000001</c:v>
                </c:pt>
                <c:pt idx="17120">
                  <c:v>472.327</c:v>
                </c:pt>
                <c:pt idx="17121">
                  <c:v>472.38900000000001</c:v>
                </c:pt>
                <c:pt idx="17122">
                  <c:v>472.45</c:v>
                </c:pt>
                <c:pt idx="17123">
                  <c:v>472.51100000000002</c:v>
                </c:pt>
                <c:pt idx="17124">
                  <c:v>472.57100000000003</c:v>
                </c:pt>
                <c:pt idx="17125">
                  <c:v>472.62900000000002</c:v>
                </c:pt>
                <c:pt idx="17126">
                  <c:v>472.68400000000003</c:v>
                </c:pt>
                <c:pt idx="17127">
                  <c:v>472.73700000000002</c:v>
                </c:pt>
                <c:pt idx="17128">
                  <c:v>472.78800000000001</c:v>
                </c:pt>
                <c:pt idx="17129">
                  <c:v>472.83800000000002</c:v>
                </c:pt>
                <c:pt idx="17130">
                  <c:v>472.88600000000002</c:v>
                </c:pt>
                <c:pt idx="17131">
                  <c:v>472.93299999999999</c:v>
                </c:pt>
                <c:pt idx="17132">
                  <c:v>472.97699999999998</c:v>
                </c:pt>
                <c:pt idx="17133">
                  <c:v>473.02</c:v>
                </c:pt>
                <c:pt idx="17134">
                  <c:v>473.06099999999998</c:v>
                </c:pt>
                <c:pt idx="17135">
                  <c:v>473.10199999999998</c:v>
                </c:pt>
                <c:pt idx="17136">
                  <c:v>473.14299999999997</c:v>
                </c:pt>
                <c:pt idx="17137">
                  <c:v>473.18400000000003</c:v>
                </c:pt>
                <c:pt idx="17138">
                  <c:v>473.22500000000002</c:v>
                </c:pt>
                <c:pt idx="17139">
                  <c:v>473.26600000000002</c:v>
                </c:pt>
                <c:pt idx="17140">
                  <c:v>473.30799999999999</c:v>
                </c:pt>
                <c:pt idx="17141">
                  <c:v>473.35</c:v>
                </c:pt>
                <c:pt idx="17142">
                  <c:v>473.39400000000001</c:v>
                </c:pt>
                <c:pt idx="17143">
                  <c:v>473.44</c:v>
                </c:pt>
                <c:pt idx="17144">
                  <c:v>473.48599999999999</c:v>
                </c:pt>
                <c:pt idx="17145">
                  <c:v>473.53199999999998</c:v>
                </c:pt>
                <c:pt idx="17146">
                  <c:v>473.58</c:v>
                </c:pt>
                <c:pt idx="17147">
                  <c:v>473.62799999999999</c:v>
                </c:pt>
                <c:pt idx="17148">
                  <c:v>473.67700000000002</c:v>
                </c:pt>
                <c:pt idx="17149">
                  <c:v>473.72699999999998</c:v>
                </c:pt>
                <c:pt idx="17150">
                  <c:v>473.78199999999998</c:v>
                </c:pt>
                <c:pt idx="17151">
                  <c:v>473.83800000000002</c:v>
                </c:pt>
                <c:pt idx="17152">
                  <c:v>473.89699999999999</c:v>
                </c:pt>
                <c:pt idx="17153">
                  <c:v>473.95800000000003</c:v>
                </c:pt>
                <c:pt idx="17154">
                  <c:v>474.01799999999997</c:v>
                </c:pt>
                <c:pt idx="17155">
                  <c:v>474.07799999999997</c:v>
                </c:pt>
                <c:pt idx="17156">
                  <c:v>474.13799999999998</c:v>
                </c:pt>
                <c:pt idx="17157">
                  <c:v>474.19799999999998</c:v>
                </c:pt>
                <c:pt idx="17158">
                  <c:v>474.255</c:v>
                </c:pt>
                <c:pt idx="17159">
                  <c:v>474.31</c:v>
                </c:pt>
                <c:pt idx="17160">
                  <c:v>474.36</c:v>
                </c:pt>
                <c:pt idx="17161">
                  <c:v>474.40899999999999</c:v>
                </c:pt>
                <c:pt idx="17162">
                  <c:v>474.46199999999999</c:v>
                </c:pt>
                <c:pt idx="17163">
                  <c:v>474.51799999999997</c:v>
                </c:pt>
                <c:pt idx="17164">
                  <c:v>474.57600000000002</c:v>
                </c:pt>
                <c:pt idx="17165">
                  <c:v>474.63600000000002</c:v>
                </c:pt>
                <c:pt idx="17166">
                  <c:v>474.702</c:v>
                </c:pt>
                <c:pt idx="17167">
                  <c:v>474.78199999999998</c:v>
                </c:pt>
                <c:pt idx="17168">
                  <c:v>474.87</c:v>
                </c:pt>
                <c:pt idx="17169">
                  <c:v>474.95699999999999</c:v>
                </c:pt>
                <c:pt idx="17170">
                  <c:v>475.04300000000001</c:v>
                </c:pt>
                <c:pt idx="17171">
                  <c:v>475.12900000000002</c:v>
                </c:pt>
                <c:pt idx="17172">
                  <c:v>475.21600000000001</c:v>
                </c:pt>
                <c:pt idx="17173">
                  <c:v>475.30399999999997</c:v>
                </c:pt>
                <c:pt idx="17174">
                  <c:v>475.392</c:v>
                </c:pt>
                <c:pt idx="17175">
                  <c:v>475.48</c:v>
                </c:pt>
                <c:pt idx="17176">
                  <c:v>475.57</c:v>
                </c:pt>
                <c:pt idx="17177">
                  <c:v>475.66</c:v>
                </c:pt>
                <c:pt idx="17178">
                  <c:v>475.75</c:v>
                </c:pt>
                <c:pt idx="17179">
                  <c:v>475.84300000000002</c:v>
                </c:pt>
                <c:pt idx="17180">
                  <c:v>475.94</c:v>
                </c:pt>
                <c:pt idx="17181">
                  <c:v>476.03699999999998</c:v>
                </c:pt>
                <c:pt idx="17182">
                  <c:v>476.13400000000001</c:v>
                </c:pt>
                <c:pt idx="17183">
                  <c:v>476.23099999999999</c:v>
                </c:pt>
                <c:pt idx="17184">
                  <c:v>476.32799999999997</c:v>
                </c:pt>
                <c:pt idx="17185">
                  <c:v>476.42599999999999</c:v>
                </c:pt>
                <c:pt idx="17186">
                  <c:v>476.52300000000002</c:v>
                </c:pt>
                <c:pt idx="17187">
                  <c:v>476.62</c:v>
                </c:pt>
                <c:pt idx="17188">
                  <c:v>476.71699999999998</c:v>
                </c:pt>
                <c:pt idx="17189">
                  <c:v>476.815</c:v>
                </c:pt>
                <c:pt idx="17190">
                  <c:v>476.91199999999998</c:v>
                </c:pt>
                <c:pt idx="17191">
                  <c:v>477.01</c:v>
                </c:pt>
                <c:pt idx="17192">
                  <c:v>477.10899999999998</c:v>
                </c:pt>
                <c:pt idx="17193">
                  <c:v>477.20800000000003</c:v>
                </c:pt>
                <c:pt idx="17194">
                  <c:v>477.30599999999998</c:v>
                </c:pt>
                <c:pt idx="17195">
                  <c:v>477.404</c:v>
                </c:pt>
                <c:pt idx="17196">
                  <c:v>477.50299999999999</c:v>
                </c:pt>
                <c:pt idx="17197">
                  <c:v>477.60199999999998</c:v>
                </c:pt>
                <c:pt idx="17198">
                  <c:v>477.702</c:v>
                </c:pt>
                <c:pt idx="17199">
                  <c:v>477.80200000000002</c:v>
                </c:pt>
                <c:pt idx="17200">
                  <c:v>477.90100000000001</c:v>
                </c:pt>
                <c:pt idx="17201">
                  <c:v>478.00099999999998</c:v>
                </c:pt>
                <c:pt idx="17202">
                  <c:v>478.101</c:v>
                </c:pt>
                <c:pt idx="17203">
                  <c:v>478.20100000000002</c:v>
                </c:pt>
                <c:pt idx="17204">
                  <c:v>478.30200000000002</c:v>
                </c:pt>
                <c:pt idx="17205">
                  <c:v>478.40100000000001</c:v>
                </c:pt>
                <c:pt idx="17206">
                  <c:v>478.5</c:v>
                </c:pt>
                <c:pt idx="17207">
                  <c:v>478.6</c:v>
                </c:pt>
                <c:pt idx="17208">
                  <c:v>478.70100000000002</c:v>
                </c:pt>
                <c:pt idx="17209">
                  <c:v>478.80200000000002</c:v>
                </c:pt>
                <c:pt idx="17210">
                  <c:v>478.90300000000002</c:v>
                </c:pt>
                <c:pt idx="17211">
                  <c:v>479.005</c:v>
                </c:pt>
                <c:pt idx="17212">
                  <c:v>479.10599999999999</c:v>
                </c:pt>
                <c:pt idx="17213">
                  <c:v>479.20600000000002</c:v>
                </c:pt>
                <c:pt idx="17214">
                  <c:v>479.30399999999997</c:v>
                </c:pt>
                <c:pt idx="17215">
                  <c:v>479.40100000000001</c:v>
                </c:pt>
                <c:pt idx="17216">
                  <c:v>479.5</c:v>
                </c:pt>
                <c:pt idx="17217">
                  <c:v>479.59899999999999</c:v>
                </c:pt>
                <c:pt idx="17218">
                  <c:v>479.68799999999999</c:v>
                </c:pt>
                <c:pt idx="17219">
                  <c:v>479.69900000000001</c:v>
                </c:pt>
                <c:pt idx="17220">
                  <c:v>479.69900000000001</c:v>
                </c:pt>
                <c:pt idx="17221">
                  <c:v>479.69900000000001</c:v>
                </c:pt>
                <c:pt idx="17222">
                  <c:v>479.69900000000001</c:v>
                </c:pt>
                <c:pt idx="17223">
                  <c:v>479.69900000000001</c:v>
                </c:pt>
                <c:pt idx="17224">
                  <c:v>479.69900000000001</c:v>
                </c:pt>
                <c:pt idx="17225">
                  <c:v>479.709</c:v>
                </c:pt>
                <c:pt idx="17226">
                  <c:v>479.721</c:v>
                </c:pt>
                <c:pt idx="17227">
                  <c:v>479.73099999999999</c:v>
                </c:pt>
                <c:pt idx="17228">
                  <c:v>479.73500000000001</c:v>
                </c:pt>
                <c:pt idx="17229">
                  <c:v>479.73500000000001</c:v>
                </c:pt>
                <c:pt idx="17230">
                  <c:v>479.73500000000001</c:v>
                </c:pt>
                <c:pt idx="17231">
                  <c:v>479.73899999999998</c:v>
                </c:pt>
                <c:pt idx="17232">
                  <c:v>479.75</c:v>
                </c:pt>
                <c:pt idx="17233">
                  <c:v>479.76499999999999</c:v>
                </c:pt>
                <c:pt idx="17234">
                  <c:v>479.78300000000002</c:v>
                </c:pt>
                <c:pt idx="17235">
                  <c:v>479.80700000000002</c:v>
                </c:pt>
                <c:pt idx="17236">
                  <c:v>479.84500000000003</c:v>
                </c:pt>
                <c:pt idx="17237">
                  <c:v>479.89800000000002</c:v>
                </c:pt>
                <c:pt idx="17238">
                  <c:v>479.95600000000002</c:v>
                </c:pt>
                <c:pt idx="17239">
                  <c:v>480.017</c:v>
                </c:pt>
                <c:pt idx="17240">
                  <c:v>480.07900000000001</c:v>
                </c:pt>
                <c:pt idx="17241">
                  <c:v>480.14</c:v>
                </c:pt>
                <c:pt idx="17242">
                  <c:v>480.20100000000002</c:v>
                </c:pt>
                <c:pt idx="17243">
                  <c:v>480.20100000000002</c:v>
                </c:pt>
                <c:pt idx="17244">
                  <c:v>480.20100000000002</c:v>
                </c:pt>
                <c:pt idx="17245">
                  <c:v>480.20100000000002</c:v>
                </c:pt>
                <c:pt idx="17246">
                  <c:v>480.20100000000002</c:v>
                </c:pt>
                <c:pt idx="17247">
                  <c:v>480.20100000000002</c:v>
                </c:pt>
                <c:pt idx="17248">
                  <c:v>480.20100000000002</c:v>
                </c:pt>
                <c:pt idx="17249">
                  <c:v>480.20100000000002</c:v>
                </c:pt>
                <c:pt idx="17250">
                  <c:v>480.202</c:v>
                </c:pt>
                <c:pt idx="17251">
                  <c:v>480.20299999999997</c:v>
                </c:pt>
                <c:pt idx="17252">
                  <c:v>480.20299999999997</c:v>
                </c:pt>
                <c:pt idx="17253">
                  <c:v>480.20299999999997</c:v>
                </c:pt>
                <c:pt idx="17254">
                  <c:v>480.20299999999997</c:v>
                </c:pt>
                <c:pt idx="17255">
                  <c:v>480.20299999999997</c:v>
                </c:pt>
                <c:pt idx="17256">
                  <c:v>480.20299999999997</c:v>
                </c:pt>
                <c:pt idx="17257">
                  <c:v>480.20299999999997</c:v>
                </c:pt>
                <c:pt idx="17258">
                  <c:v>480.20299999999997</c:v>
                </c:pt>
                <c:pt idx="17259">
                  <c:v>480.20299999999997</c:v>
                </c:pt>
                <c:pt idx="17260">
                  <c:v>480.20299999999997</c:v>
                </c:pt>
                <c:pt idx="17261">
                  <c:v>480.20299999999997</c:v>
                </c:pt>
                <c:pt idx="17262">
                  <c:v>480.20299999999997</c:v>
                </c:pt>
                <c:pt idx="17263">
                  <c:v>480.20299999999997</c:v>
                </c:pt>
                <c:pt idx="17264">
                  <c:v>480.20299999999997</c:v>
                </c:pt>
                <c:pt idx="17265">
                  <c:v>480.20400000000001</c:v>
                </c:pt>
                <c:pt idx="17266">
                  <c:v>480.20800000000003</c:v>
                </c:pt>
                <c:pt idx="17267">
                  <c:v>480.21499999999997</c:v>
                </c:pt>
                <c:pt idx="17268">
                  <c:v>480.22300000000001</c:v>
                </c:pt>
                <c:pt idx="17269">
                  <c:v>480.23200000000003</c:v>
                </c:pt>
                <c:pt idx="17270">
                  <c:v>480.24200000000002</c:v>
                </c:pt>
                <c:pt idx="17271">
                  <c:v>480.25299999999999</c:v>
                </c:pt>
                <c:pt idx="17272">
                  <c:v>480.267</c:v>
                </c:pt>
                <c:pt idx="17273">
                  <c:v>480.3</c:v>
                </c:pt>
                <c:pt idx="17274">
                  <c:v>480.33800000000002</c:v>
                </c:pt>
                <c:pt idx="17275">
                  <c:v>480.37900000000002</c:v>
                </c:pt>
                <c:pt idx="17276">
                  <c:v>480.44499999999999</c:v>
                </c:pt>
                <c:pt idx="17277">
                  <c:v>480.54300000000001</c:v>
                </c:pt>
                <c:pt idx="17278">
                  <c:v>480.63099999999997</c:v>
                </c:pt>
                <c:pt idx="17279">
                  <c:v>480.714</c:v>
                </c:pt>
                <c:pt idx="17280">
                  <c:v>480.79199999999997</c:v>
                </c:pt>
                <c:pt idx="17281">
                  <c:v>480.88400000000001</c:v>
                </c:pt>
                <c:pt idx="17282">
                  <c:v>480.976</c:v>
                </c:pt>
                <c:pt idx="17283">
                  <c:v>481.07100000000003</c:v>
                </c:pt>
                <c:pt idx="17284">
                  <c:v>481.17</c:v>
                </c:pt>
                <c:pt idx="17285">
                  <c:v>481.26400000000001</c:v>
                </c:pt>
                <c:pt idx="17286">
                  <c:v>481.35599999999999</c:v>
                </c:pt>
                <c:pt idx="17287">
                  <c:v>481.45299999999997</c:v>
                </c:pt>
                <c:pt idx="17288">
                  <c:v>481.55200000000002</c:v>
                </c:pt>
                <c:pt idx="17289">
                  <c:v>481.64600000000002</c:v>
                </c:pt>
                <c:pt idx="17290">
                  <c:v>481.73099999999999</c:v>
                </c:pt>
                <c:pt idx="17291">
                  <c:v>481.779</c:v>
                </c:pt>
                <c:pt idx="17292">
                  <c:v>481.79199999999997</c:v>
                </c:pt>
                <c:pt idx="17293">
                  <c:v>481.8</c:v>
                </c:pt>
                <c:pt idx="17294">
                  <c:v>481.8</c:v>
                </c:pt>
                <c:pt idx="17295">
                  <c:v>481.8</c:v>
                </c:pt>
                <c:pt idx="17296">
                  <c:v>481.80099999999999</c:v>
                </c:pt>
                <c:pt idx="17297">
                  <c:v>481.80500000000001</c:v>
                </c:pt>
                <c:pt idx="17298">
                  <c:v>481.81</c:v>
                </c:pt>
                <c:pt idx="17299">
                  <c:v>481.81</c:v>
                </c:pt>
                <c:pt idx="17300">
                  <c:v>481.81</c:v>
                </c:pt>
                <c:pt idx="17301">
                  <c:v>481.81299999999999</c:v>
                </c:pt>
                <c:pt idx="17302">
                  <c:v>481.82100000000003</c:v>
                </c:pt>
                <c:pt idx="17303">
                  <c:v>481.82900000000001</c:v>
                </c:pt>
                <c:pt idx="17304">
                  <c:v>481.83800000000002</c:v>
                </c:pt>
                <c:pt idx="17305">
                  <c:v>481.84699999999998</c:v>
                </c:pt>
                <c:pt idx="17306">
                  <c:v>481.85700000000003</c:v>
                </c:pt>
                <c:pt idx="17307">
                  <c:v>481.87</c:v>
                </c:pt>
                <c:pt idx="17308">
                  <c:v>481.88499999999999</c:v>
                </c:pt>
                <c:pt idx="17309">
                  <c:v>481.90100000000001</c:v>
                </c:pt>
                <c:pt idx="17310">
                  <c:v>481.916</c:v>
                </c:pt>
                <c:pt idx="17311">
                  <c:v>481.93</c:v>
                </c:pt>
                <c:pt idx="17312">
                  <c:v>481.94400000000002</c:v>
                </c:pt>
                <c:pt idx="17313">
                  <c:v>481.95800000000003</c:v>
                </c:pt>
                <c:pt idx="17314">
                  <c:v>481.97199999999998</c:v>
                </c:pt>
                <c:pt idx="17315">
                  <c:v>481.98599999999999</c:v>
                </c:pt>
                <c:pt idx="17316">
                  <c:v>482</c:v>
                </c:pt>
                <c:pt idx="17317">
                  <c:v>482.01400000000001</c:v>
                </c:pt>
                <c:pt idx="17318">
                  <c:v>482.029</c:v>
                </c:pt>
                <c:pt idx="17319">
                  <c:v>482.04300000000001</c:v>
                </c:pt>
                <c:pt idx="17320">
                  <c:v>482.05700000000002</c:v>
                </c:pt>
                <c:pt idx="17321">
                  <c:v>482.07100000000003</c:v>
                </c:pt>
                <c:pt idx="17322">
                  <c:v>482.08499999999998</c:v>
                </c:pt>
                <c:pt idx="17323">
                  <c:v>482.1</c:v>
                </c:pt>
                <c:pt idx="17324">
                  <c:v>482.11399999999998</c:v>
                </c:pt>
                <c:pt idx="17325">
                  <c:v>482.12799999999999</c:v>
                </c:pt>
                <c:pt idx="17326">
                  <c:v>482.142</c:v>
                </c:pt>
                <c:pt idx="17327">
                  <c:v>482.15600000000001</c:v>
                </c:pt>
                <c:pt idx="17328">
                  <c:v>482.17</c:v>
                </c:pt>
                <c:pt idx="17329">
                  <c:v>482.185</c:v>
                </c:pt>
                <c:pt idx="17330">
                  <c:v>482.19900000000001</c:v>
                </c:pt>
                <c:pt idx="17331">
                  <c:v>482.21300000000002</c:v>
                </c:pt>
                <c:pt idx="17332">
                  <c:v>482.22699999999998</c:v>
                </c:pt>
                <c:pt idx="17333">
                  <c:v>482.24099999999999</c:v>
                </c:pt>
                <c:pt idx="17334">
                  <c:v>482.25599999999997</c:v>
                </c:pt>
                <c:pt idx="17335">
                  <c:v>482.27</c:v>
                </c:pt>
                <c:pt idx="17336">
                  <c:v>482.28399999999999</c:v>
                </c:pt>
                <c:pt idx="17337">
                  <c:v>482.298</c:v>
                </c:pt>
                <c:pt idx="17338">
                  <c:v>482.31299999999999</c:v>
                </c:pt>
                <c:pt idx="17339">
                  <c:v>482.327</c:v>
                </c:pt>
                <c:pt idx="17340">
                  <c:v>482.34100000000001</c:v>
                </c:pt>
                <c:pt idx="17341">
                  <c:v>482.35500000000002</c:v>
                </c:pt>
                <c:pt idx="17342">
                  <c:v>482.37</c:v>
                </c:pt>
                <c:pt idx="17343">
                  <c:v>482.38400000000001</c:v>
                </c:pt>
                <c:pt idx="17344">
                  <c:v>482.39800000000002</c:v>
                </c:pt>
                <c:pt idx="17345">
                  <c:v>482.41199999999998</c:v>
                </c:pt>
                <c:pt idx="17346">
                  <c:v>482.42599999999999</c:v>
                </c:pt>
                <c:pt idx="17347">
                  <c:v>482.44</c:v>
                </c:pt>
                <c:pt idx="17348">
                  <c:v>482.45400000000001</c:v>
                </c:pt>
                <c:pt idx="17349">
                  <c:v>482.46800000000002</c:v>
                </c:pt>
                <c:pt idx="17350">
                  <c:v>482.48200000000003</c:v>
                </c:pt>
                <c:pt idx="17351">
                  <c:v>482.49700000000001</c:v>
                </c:pt>
                <c:pt idx="17352">
                  <c:v>482.51100000000002</c:v>
                </c:pt>
                <c:pt idx="17353">
                  <c:v>482.52499999999998</c:v>
                </c:pt>
                <c:pt idx="17354">
                  <c:v>482.53899999999999</c:v>
                </c:pt>
                <c:pt idx="17355">
                  <c:v>482.553</c:v>
                </c:pt>
                <c:pt idx="17356">
                  <c:v>482.56799999999998</c:v>
                </c:pt>
                <c:pt idx="17357">
                  <c:v>482.58300000000003</c:v>
                </c:pt>
                <c:pt idx="17358">
                  <c:v>482.59800000000001</c:v>
                </c:pt>
                <c:pt idx="17359">
                  <c:v>482.61399999999998</c:v>
                </c:pt>
                <c:pt idx="17360">
                  <c:v>482.62900000000002</c:v>
                </c:pt>
                <c:pt idx="17361">
                  <c:v>482.64400000000001</c:v>
                </c:pt>
                <c:pt idx="17362">
                  <c:v>482.66</c:v>
                </c:pt>
                <c:pt idx="17363">
                  <c:v>482.67500000000001</c:v>
                </c:pt>
                <c:pt idx="17364">
                  <c:v>482.69</c:v>
                </c:pt>
                <c:pt idx="17365">
                  <c:v>482.70800000000003</c:v>
                </c:pt>
                <c:pt idx="17366">
                  <c:v>482.74200000000002</c:v>
                </c:pt>
                <c:pt idx="17367">
                  <c:v>482.81299999999999</c:v>
                </c:pt>
                <c:pt idx="17368">
                  <c:v>482.91</c:v>
                </c:pt>
                <c:pt idx="17369">
                  <c:v>483.00900000000001</c:v>
                </c:pt>
                <c:pt idx="17370">
                  <c:v>483.10599999999999</c:v>
                </c:pt>
                <c:pt idx="17371">
                  <c:v>483.20499999999998</c:v>
                </c:pt>
                <c:pt idx="17372">
                  <c:v>483.303</c:v>
                </c:pt>
                <c:pt idx="17373">
                  <c:v>483.39600000000002</c:v>
                </c:pt>
                <c:pt idx="17374">
                  <c:v>483.47899999999998</c:v>
                </c:pt>
                <c:pt idx="17375">
                  <c:v>483.54899999999998</c:v>
                </c:pt>
                <c:pt idx="17376">
                  <c:v>483.62</c:v>
                </c:pt>
                <c:pt idx="17377">
                  <c:v>483.69799999999998</c:v>
                </c:pt>
                <c:pt idx="17378">
                  <c:v>483.78300000000002</c:v>
                </c:pt>
                <c:pt idx="17379">
                  <c:v>483.87099999999998</c:v>
                </c:pt>
                <c:pt idx="17380">
                  <c:v>483.96100000000001</c:v>
                </c:pt>
                <c:pt idx="17381">
                  <c:v>484.05500000000001</c:v>
                </c:pt>
                <c:pt idx="17382">
                  <c:v>484.15199999999999</c:v>
                </c:pt>
                <c:pt idx="17383">
                  <c:v>484.25</c:v>
                </c:pt>
                <c:pt idx="17384">
                  <c:v>484.34899999999999</c:v>
                </c:pt>
                <c:pt idx="17385">
                  <c:v>484.44499999999999</c:v>
                </c:pt>
                <c:pt idx="17386">
                  <c:v>484.53100000000001</c:v>
                </c:pt>
                <c:pt idx="17387">
                  <c:v>484.61599999999999</c:v>
                </c:pt>
                <c:pt idx="17388">
                  <c:v>484.68700000000001</c:v>
                </c:pt>
                <c:pt idx="17389">
                  <c:v>484.71300000000002</c:v>
                </c:pt>
                <c:pt idx="17390">
                  <c:v>484.714</c:v>
                </c:pt>
                <c:pt idx="17391">
                  <c:v>484.71499999999997</c:v>
                </c:pt>
                <c:pt idx="17392">
                  <c:v>484.71899999999999</c:v>
                </c:pt>
                <c:pt idx="17393">
                  <c:v>484.75200000000001</c:v>
                </c:pt>
                <c:pt idx="17394">
                  <c:v>484.82400000000001</c:v>
                </c:pt>
                <c:pt idx="17395">
                  <c:v>484.90600000000001</c:v>
                </c:pt>
                <c:pt idx="17396">
                  <c:v>484.98599999999999</c:v>
                </c:pt>
                <c:pt idx="17397">
                  <c:v>485.06799999999998</c:v>
                </c:pt>
                <c:pt idx="17398">
                  <c:v>485.154</c:v>
                </c:pt>
                <c:pt idx="17399">
                  <c:v>485.24099999999999</c:v>
                </c:pt>
                <c:pt idx="17400">
                  <c:v>485.33</c:v>
                </c:pt>
                <c:pt idx="17401">
                  <c:v>485.42099999999999</c:v>
                </c:pt>
                <c:pt idx="17402">
                  <c:v>485.51</c:v>
                </c:pt>
                <c:pt idx="17403">
                  <c:v>485.59699999999998</c:v>
                </c:pt>
                <c:pt idx="17404">
                  <c:v>485.68900000000002</c:v>
                </c:pt>
                <c:pt idx="17405">
                  <c:v>485.78300000000002</c:v>
                </c:pt>
                <c:pt idx="17406">
                  <c:v>485.87900000000002</c:v>
                </c:pt>
                <c:pt idx="17407">
                  <c:v>485.97500000000002</c:v>
                </c:pt>
                <c:pt idx="17408">
                  <c:v>486.072</c:v>
                </c:pt>
                <c:pt idx="17409">
                  <c:v>486.17</c:v>
                </c:pt>
                <c:pt idx="17410">
                  <c:v>486.26799999999997</c:v>
                </c:pt>
                <c:pt idx="17411">
                  <c:v>486.36700000000002</c:v>
                </c:pt>
                <c:pt idx="17412">
                  <c:v>486.46699999999998</c:v>
                </c:pt>
                <c:pt idx="17413">
                  <c:v>486.56</c:v>
                </c:pt>
                <c:pt idx="17414">
                  <c:v>486.637</c:v>
                </c:pt>
                <c:pt idx="17415">
                  <c:v>486.71100000000001</c:v>
                </c:pt>
                <c:pt idx="17416">
                  <c:v>486.76900000000001</c:v>
                </c:pt>
                <c:pt idx="17417">
                  <c:v>486.78699999999998</c:v>
                </c:pt>
                <c:pt idx="17418">
                  <c:v>486.822</c:v>
                </c:pt>
                <c:pt idx="17419">
                  <c:v>486.858</c:v>
                </c:pt>
                <c:pt idx="17420">
                  <c:v>486.85899999999998</c:v>
                </c:pt>
                <c:pt idx="17421">
                  <c:v>486.85899999999998</c:v>
                </c:pt>
                <c:pt idx="17422">
                  <c:v>486.86</c:v>
                </c:pt>
                <c:pt idx="17423">
                  <c:v>486.86099999999999</c:v>
                </c:pt>
                <c:pt idx="17424">
                  <c:v>486.86200000000002</c:v>
                </c:pt>
                <c:pt idx="17425">
                  <c:v>486.863</c:v>
                </c:pt>
                <c:pt idx="17426">
                  <c:v>486.863</c:v>
                </c:pt>
                <c:pt idx="17427">
                  <c:v>486.863</c:v>
                </c:pt>
                <c:pt idx="17428">
                  <c:v>486.863</c:v>
                </c:pt>
                <c:pt idx="17429">
                  <c:v>486.863</c:v>
                </c:pt>
                <c:pt idx="17430">
                  <c:v>486.863</c:v>
                </c:pt>
                <c:pt idx="17431">
                  <c:v>486.86700000000002</c:v>
                </c:pt>
                <c:pt idx="17432">
                  <c:v>486.87</c:v>
                </c:pt>
                <c:pt idx="17433">
                  <c:v>486.87</c:v>
                </c:pt>
                <c:pt idx="17434">
                  <c:v>486.87200000000001</c:v>
                </c:pt>
                <c:pt idx="17435">
                  <c:v>486.87599999999998</c:v>
                </c:pt>
                <c:pt idx="17436">
                  <c:v>486.88099999999997</c:v>
                </c:pt>
                <c:pt idx="17437">
                  <c:v>486.89</c:v>
                </c:pt>
                <c:pt idx="17438">
                  <c:v>486.9</c:v>
                </c:pt>
                <c:pt idx="17439">
                  <c:v>486.91</c:v>
                </c:pt>
                <c:pt idx="17440">
                  <c:v>486.92200000000003</c:v>
                </c:pt>
                <c:pt idx="17441">
                  <c:v>486.93599999999998</c:v>
                </c:pt>
                <c:pt idx="17442">
                  <c:v>486.94900000000001</c:v>
                </c:pt>
                <c:pt idx="17443">
                  <c:v>486.964</c:v>
                </c:pt>
                <c:pt idx="17444">
                  <c:v>486.97800000000001</c:v>
                </c:pt>
                <c:pt idx="17445">
                  <c:v>486.99299999999999</c:v>
                </c:pt>
                <c:pt idx="17446">
                  <c:v>487.00700000000001</c:v>
                </c:pt>
                <c:pt idx="17447">
                  <c:v>487.02199999999999</c:v>
                </c:pt>
                <c:pt idx="17448">
                  <c:v>487.03699999999998</c:v>
                </c:pt>
                <c:pt idx="17449">
                  <c:v>487.05099999999999</c:v>
                </c:pt>
                <c:pt idx="17450">
                  <c:v>487.06599999999997</c:v>
                </c:pt>
                <c:pt idx="17451">
                  <c:v>487.08100000000002</c:v>
                </c:pt>
                <c:pt idx="17452">
                  <c:v>487.09500000000003</c:v>
                </c:pt>
                <c:pt idx="17453">
                  <c:v>487.11</c:v>
                </c:pt>
                <c:pt idx="17454">
                  <c:v>487.125</c:v>
                </c:pt>
                <c:pt idx="17455">
                  <c:v>487.14</c:v>
                </c:pt>
                <c:pt idx="17456">
                  <c:v>487.154</c:v>
                </c:pt>
                <c:pt idx="17457">
                  <c:v>487.16899999999998</c:v>
                </c:pt>
                <c:pt idx="17458">
                  <c:v>487.18299999999999</c:v>
                </c:pt>
                <c:pt idx="17459">
                  <c:v>487.19799999999998</c:v>
                </c:pt>
                <c:pt idx="17460">
                  <c:v>487.21300000000002</c:v>
                </c:pt>
                <c:pt idx="17461">
                  <c:v>487.22699999999998</c:v>
                </c:pt>
                <c:pt idx="17462">
                  <c:v>487.24200000000002</c:v>
                </c:pt>
                <c:pt idx="17463">
                  <c:v>487.25700000000001</c:v>
                </c:pt>
                <c:pt idx="17464">
                  <c:v>487.27100000000002</c:v>
                </c:pt>
                <c:pt idx="17465">
                  <c:v>487.286</c:v>
                </c:pt>
                <c:pt idx="17466">
                  <c:v>487.30099999999999</c:v>
                </c:pt>
                <c:pt idx="17467">
                  <c:v>487.31599999999997</c:v>
                </c:pt>
                <c:pt idx="17468">
                  <c:v>487.33</c:v>
                </c:pt>
                <c:pt idx="17469">
                  <c:v>487.34500000000003</c:v>
                </c:pt>
                <c:pt idx="17470">
                  <c:v>487.35899999999998</c:v>
                </c:pt>
                <c:pt idx="17471">
                  <c:v>487.375</c:v>
                </c:pt>
                <c:pt idx="17472">
                  <c:v>487.392</c:v>
                </c:pt>
                <c:pt idx="17473">
                  <c:v>487.40800000000002</c:v>
                </c:pt>
                <c:pt idx="17474">
                  <c:v>487.423</c:v>
                </c:pt>
                <c:pt idx="17475">
                  <c:v>487.43799999999999</c:v>
                </c:pt>
                <c:pt idx="17476">
                  <c:v>487.45600000000002</c:v>
                </c:pt>
                <c:pt idx="17477">
                  <c:v>487.476</c:v>
                </c:pt>
                <c:pt idx="17478">
                  <c:v>487.505</c:v>
                </c:pt>
                <c:pt idx="17479">
                  <c:v>487.55900000000003</c:v>
                </c:pt>
                <c:pt idx="17480">
                  <c:v>487.62099999999998</c:v>
                </c:pt>
                <c:pt idx="17481">
                  <c:v>487.69400000000002</c:v>
                </c:pt>
                <c:pt idx="17482">
                  <c:v>487.779</c:v>
                </c:pt>
                <c:pt idx="17483">
                  <c:v>487.87299999999999</c:v>
                </c:pt>
                <c:pt idx="17484">
                  <c:v>487.96899999999999</c:v>
                </c:pt>
                <c:pt idx="17485">
                  <c:v>488.05900000000003</c:v>
                </c:pt>
                <c:pt idx="17486">
                  <c:v>488.15</c:v>
                </c:pt>
                <c:pt idx="17487">
                  <c:v>488.23500000000001</c:v>
                </c:pt>
                <c:pt idx="17488">
                  <c:v>488.32299999999998</c:v>
                </c:pt>
                <c:pt idx="17489">
                  <c:v>488.41699999999997</c:v>
                </c:pt>
                <c:pt idx="17490">
                  <c:v>488.50900000000001</c:v>
                </c:pt>
                <c:pt idx="17491">
                  <c:v>488.59899999999999</c:v>
                </c:pt>
                <c:pt idx="17492">
                  <c:v>488.69099999999997</c:v>
                </c:pt>
                <c:pt idx="17493">
                  <c:v>488.78699999999998</c:v>
                </c:pt>
                <c:pt idx="17494">
                  <c:v>488.88499999999999</c:v>
                </c:pt>
                <c:pt idx="17495">
                  <c:v>488.98399999999998</c:v>
                </c:pt>
                <c:pt idx="17496">
                  <c:v>489.077</c:v>
                </c:pt>
                <c:pt idx="17497">
                  <c:v>489.16300000000001</c:v>
                </c:pt>
                <c:pt idx="17498">
                  <c:v>489.24700000000001</c:v>
                </c:pt>
                <c:pt idx="17499">
                  <c:v>489.334</c:v>
                </c:pt>
                <c:pt idx="17500">
                  <c:v>489.42500000000001</c:v>
                </c:pt>
                <c:pt idx="17501">
                  <c:v>489.51799999999997</c:v>
                </c:pt>
                <c:pt idx="17502">
                  <c:v>489.613</c:v>
                </c:pt>
                <c:pt idx="17503">
                  <c:v>489.70800000000003</c:v>
                </c:pt>
                <c:pt idx="17504">
                  <c:v>489.80399999999997</c:v>
                </c:pt>
                <c:pt idx="17505">
                  <c:v>489.90100000000001</c:v>
                </c:pt>
                <c:pt idx="17506">
                  <c:v>490</c:v>
                </c:pt>
                <c:pt idx="17507">
                  <c:v>490.09899999999999</c:v>
                </c:pt>
                <c:pt idx="17508">
                  <c:v>490.19900000000001</c:v>
                </c:pt>
                <c:pt idx="17509">
                  <c:v>490.29899999999998</c:v>
                </c:pt>
                <c:pt idx="17510">
                  <c:v>490.392</c:v>
                </c:pt>
                <c:pt idx="17511">
                  <c:v>490.47899999999998</c:v>
                </c:pt>
                <c:pt idx="17512">
                  <c:v>490.56700000000001</c:v>
                </c:pt>
                <c:pt idx="17513">
                  <c:v>490.65499999999997</c:v>
                </c:pt>
                <c:pt idx="17514">
                  <c:v>490.745</c:v>
                </c:pt>
                <c:pt idx="17515">
                  <c:v>490.83300000000003</c:v>
                </c:pt>
                <c:pt idx="17516">
                  <c:v>490.923</c:v>
                </c:pt>
                <c:pt idx="17517">
                  <c:v>490.935</c:v>
                </c:pt>
                <c:pt idx="17518">
                  <c:v>490.935</c:v>
                </c:pt>
                <c:pt idx="17519">
                  <c:v>490.935</c:v>
                </c:pt>
                <c:pt idx="17520">
                  <c:v>490.935</c:v>
                </c:pt>
                <c:pt idx="17521">
                  <c:v>490.935</c:v>
                </c:pt>
                <c:pt idx="17522">
                  <c:v>490.935</c:v>
                </c:pt>
                <c:pt idx="17523">
                  <c:v>490.935</c:v>
                </c:pt>
                <c:pt idx="17524">
                  <c:v>490.935</c:v>
                </c:pt>
                <c:pt idx="17525">
                  <c:v>490.935</c:v>
                </c:pt>
                <c:pt idx="17526">
                  <c:v>490.935</c:v>
                </c:pt>
                <c:pt idx="17527">
                  <c:v>490.935</c:v>
                </c:pt>
                <c:pt idx="17528">
                  <c:v>490.93599999999998</c:v>
                </c:pt>
                <c:pt idx="17529">
                  <c:v>490.93799999999999</c:v>
                </c:pt>
                <c:pt idx="17530">
                  <c:v>490.94</c:v>
                </c:pt>
                <c:pt idx="17531">
                  <c:v>490.94299999999998</c:v>
                </c:pt>
                <c:pt idx="17532">
                  <c:v>490.95</c:v>
                </c:pt>
                <c:pt idx="17533">
                  <c:v>490.95800000000003</c:v>
                </c:pt>
                <c:pt idx="17534">
                  <c:v>490.96699999999998</c:v>
                </c:pt>
                <c:pt idx="17535">
                  <c:v>490.983</c:v>
                </c:pt>
                <c:pt idx="17536">
                  <c:v>491.03</c:v>
                </c:pt>
                <c:pt idx="17537">
                  <c:v>491.11500000000001</c:v>
                </c:pt>
                <c:pt idx="17538">
                  <c:v>491.20400000000001</c:v>
                </c:pt>
                <c:pt idx="17539">
                  <c:v>491.29300000000001</c:v>
                </c:pt>
                <c:pt idx="17540">
                  <c:v>491.38299999999998</c:v>
                </c:pt>
                <c:pt idx="17541">
                  <c:v>491.47699999999998</c:v>
                </c:pt>
                <c:pt idx="17542">
                  <c:v>491.572</c:v>
                </c:pt>
                <c:pt idx="17543">
                  <c:v>491.65699999999998</c:v>
                </c:pt>
                <c:pt idx="17544">
                  <c:v>491.74400000000003</c:v>
                </c:pt>
                <c:pt idx="17545">
                  <c:v>491.84100000000001</c:v>
                </c:pt>
                <c:pt idx="17546">
                  <c:v>491.935</c:v>
                </c:pt>
                <c:pt idx="17547">
                  <c:v>492.02600000000001</c:v>
                </c:pt>
                <c:pt idx="17548">
                  <c:v>492.11799999999999</c:v>
                </c:pt>
                <c:pt idx="17549">
                  <c:v>492.21499999999997</c:v>
                </c:pt>
                <c:pt idx="17550">
                  <c:v>492.31400000000002</c:v>
                </c:pt>
                <c:pt idx="17551">
                  <c:v>492.41500000000002</c:v>
                </c:pt>
                <c:pt idx="17552">
                  <c:v>492.51</c:v>
                </c:pt>
                <c:pt idx="17553">
                  <c:v>492.596</c:v>
                </c:pt>
                <c:pt idx="17554">
                  <c:v>492.68099999999998</c:v>
                </c:pt>
                <c:pt idx="17555">
                  <c:v>492.76900000000001</c:v>
                </c:pt>
                <c:pt idx="17556">
                  <c:v>492.86</c:v>
                </c:pt>
                <c:pt idx="17557">
                  <c:v>492.952</c:v>
                </c:pt>
                <c:pt idx="17558">
                  <c:v>493.04500000000002</c:v>
                </c:pt>
                <c:pt idx="17559">
                  <c:v>493.13799999999998</c:v>
                </c:pt>
                <c:pt idx="17560">
                  <c:v>493.233</c:v>
                </c:pt>
                <c:pt idx="17561">
                  <c:v>493.32900000000001</c:v>
                </c:pt>
                <c:pt idx="17562">
                  <c:v>493.42599999999999</c:v>
                </c:pt>
                <c:pt idx="17563">
                  <c:v>493.524</c:v>
                </c:pt>
                <c:pt idx="17564">
                  <c:v>493.62299999999999</c:v>
                </c:pt>
                <c:pt idx="17565">
                  <c:v>493.72399999999999</c:v>
                </c:pt>
                <c:pt idx="17566">
                  <c:v>493.82400000000001</c:v>
                </c:pt>
                <c:pt idx="17567">
                  <c:v>493.92399999999998</c:v>
                </c:pt>
                <c:pt idx="17568">
                  <c:v>494.00599999999997</c:v>
                </c:pt>
                <c:pt idx="17569">
                  <c:v>494.06299999999999</c:v>
                </c:pt>
                <c:pt idx="17570">
                  <c:v>494.11700000000002</c:v>
                </c:pt>
                <c:pt idx="17571">
                  <c:v>494.15600000000001</c:v>
                </c:pt>
                <c:pt idx="17572">
                  <c:v>494.16</c:v>
                </c:pt>
                <c:pt idx="17573">
                  <c:v>494.17099999999999</c:v>
                </c:pt>
                <c:pt idx="17574">
                  <c:v>494.178</c:v>
                </c:pt>
                <c:pt idx="17575">
                  <c:v>494.20800000000003</c:v>
                </c:pt>
                <c:pt idx="17576">
                  <c:v>494.25900000000001</c:v>
                </c:pt>
                <c:pt idx="17577">
                  <c:v>494.31700000000001</c:v>
                </c:pt>
                <c:pt idx="17578">
                  <c:v>494.37299999999999</c:v>
                </c:pt>
                <c:pt idx="17579">
                  <c:v>494.42500000000001</c:v>
                </c:pt>
                <c:pt idx="17580">
                  <c:v>494.46800000000002</c:v>
                </c:pt>
                <c:pt idx="17581">
                  <c:v>494.505</c:v>
                </c:pt>
                <c:pt idx="17582">
                  <c:v>494.541</c:v>
                </c:pt>
                <c:pt idx="17583">
                  <c:v>494.57400000000001</c:v>
                </c:pt>
                <c:pt idx="17584">
                  <c:v>494.60500000000002</c:v>
                </c:pt>
                <c:pt idx="17585">
                  <c:v>494.63900000000001</c:v>
                </c:pt>
                <c:pt idx="17586">
                  <c:v>494.67899999999997</c:v>
                </c:pt>
                <c:pt idx="17587">
                  <c:v>494.73099999999999</c:v>
                </c:pt>
                <c:pt idx="17588">
                  <c:v>494.78899999999999</c:v>
                </c:pt>
                <c:pt idx="17589">
                  <c:v>494.846</c:v>
                </c:pt>
                <c:pt idx="17590">
                  <c:v>494.899</c:v>
                </c:pt>
                <c:pt idx="17591">
                  <c:v>494.952</c:v>
                </c:pt>
                <c:pt idx="17592">
                  <c:v>495.005</c:v>
                </c:pt>
                <c:pt idx="17593">
                  <c:v>495.06</c:v>
                </c:pt>
                <c:pt idx="17594">
                  <c:v>495.11599999999999</c:v>
                </c:pt>
                <c:pt idx="17595">
                  <c:v>495.173</c:v>
                </c:pt>
                <c:pt idx="17596">
                  <c:v>495.22800000000001</c:v>
                </c:pt>
                <c:pt idx="17597">
                  <c:v>495.25400000000002</c:v>
                </c:pt>
                <c:pt idx="17598">
                  <c:v>495.255</c:v>
                </c:pt>
                <c:pt idx="17599">
                  <c:v>495.25700000000001</c:v>
                </c:pt>
                <c:pt idx="17600">
                  <c:v>495.27</c:v>
                </c:pt>
                <c:pt idx="17601">
                  <c:v>495.28300000000002</c:v>
                </c:pt>
                <c:pt idx="17602">
                  <c:v>495.29700000000003</c:v>
                </c:pt>
                <c:pt idx="17603">
                  <c:v>495.31099999999998</c:v>
                </c:pt>
                <c:pt idx="17604">
                  <c:v>495.33499999999998</c:v>
                </c:pt>
                <c:pt idx="17605">
                  <c:v>495.33800000000002</c:v>
                </c:pt>
                <c:pt idx="17606">
                  <c:v>495.33800000000002</c:v>
                </c:pt>
                <c:pt idx="17607">
                  <c:v>495.33800000000002</c:v>
                </c:pt>
                <c:pt idx="17608">
                  <c:v>495.33800000000002</c:v>
                </c:pt>
                <c:pt idx="17609">
                  <c:v>495.33800000000002</c:v>
                </c:pt>
                <c:pt idx="17610">
                  <c:v>495.33800000000002</c:v>
                </c:pt>
                <c:pt idx="17611">
                  <c:v>495.33800000000002</c:v>
                </c:pt>
                <c:pt idx="17612">
                  <c:v>495.33800000000002</c:v>
                </c:pt>
                <c:pt idx="17613">
                  <c:v>495.33800000000002</c:v>
                </c:pt>
                <c:pt idx="17614">
                  <c:v>495.33800000000002</c:v>
                </c:pt>
                <c:pt idx="17615">
                  <c:v>495.339</c:v>
                </c:pt>
                <c:pt idx="17616">
                  <c:v>495.34199999999998</c:v>
                </c:pt>
                <c:pt idx="17617">
                  <c:v>495.34300000000002</c:v>
                </c:pt>
                <c:pt idx="17618">
                  <c:v>495.34500000000003</c:v>
                </c:pt>
                <c:pt idx="17619">
                  <c:v>495.34800000000001</c:v>
                </c:pt>
                <c:pt idx="17620">
                  <c:v>495.35399999999998</c:v>
                </c:pt>
                <c:pt idx="17621">
                  <c:v>495.36200000000002</c:v>
                </c:pt>
                <c:pt idx="17622">
                  <c:v>495.37099999999998</c:v>
                </c:pt>
                <c:pt idx="17623">
                  <c:v>495.38099999999997</c:v>
                </c:pt>
                <c:pt idx="17624">
                  <c:v>495.39299999999997</c:v>
                </c:pt>
                <c:pt idx="17625">
                  <c:v>495.40600000000001</c:v>
                </c:pt>
                <c:pt idx="17626">
                  <c:v>495.42</c:v>
                </c:pt>
                <c:pt idx="17627">
                  <c:v>495.43400000000003</c:v>
                </c:pt>
                <c:pt idx="17628">
                  <c:v>495.44900000000001</c:v>
                </c:pt>
                <c:pt idx="17629">
                  <c:v>495.46300000000002</c:v>
                </c:pt>
                <c:pt idx="17630">
                  <c:v>495.47699999999998</c:v>
                </c:pt>
                <c:pt idx="17631">
                  <c:v>495.49099999999999</c:v>
                </c:pt>
                <c:pt idx="17632">
                  <c:v>495.505</c:v>
                </c:pt>
                <c:pt idx="17633">
                  <c:v>495.51799999999997</c:v>
                </c:pt>
                <c:pt idx="17634">
                  <c:v>495.53100000000001</c:v>
                </c:pt>
                <c:pt idx="17635">
                  <c:v>495.54300000000001</c:v>
                </c:pt>
                <c:pt idx="17636">
                  <c:v>495.55399999999997</c:v>
                </c:pt>
                <c:pt idx="17637">
                  <c:v>495.565</c:v>
                </c:pt>
                <c:pt idx="17638">
                  <c:v>495.577</c:v>
                </c:pt>
                <c:pt idx="17639">
                  <c:v>495.58800000000002</c:v>
                </c:pt>
                <c:pt idx="17640">
                  <c:v>495.59899999999999</c:v>
                </c:pt>
                <c:pt idx="17641">
                  <c:v>495.61099999999999</c:v>
                </c:pt>
                <c:pt idx="17642">
                  <c:v>495.62299999999999</c:v>
                </c:pt>
                <c:pt idx="17643">
                  <c:v>495.63400000000001</c:v>
                </c:pt>
                <c:pt idx="17644">
                  <c:v>495.64600000000002</c:v>
                </c:pt>
                <c:pt idx="17645">
                  <c:v>495.65699999999998</c:v>
                </c:pt>
                <c:pt idx="17646">
                  <c:v>495.66899999999998</c:v>
                </c:pt>
                <c:pt idx="17647">
                  <c:v>495.68099999999998</c:v>
                </c:pt>
                <c:pt idx="17648">
                  <c:v>495.69299999999998</c:v>
                </c:pt>
                <c:pt idx="17649">
                  <c:v>495.70499999999998</c:v>
                </c:pt>
                <c:pt idx="17650">
                  <c:v>495.71600000000001</c:v>
                </c:pt>
                <c:pt idx="17651">
                  <c:v>495.72800000000001</c:v>
                </c:pt>
                <c:pt idx="17652">
                  <c:v>495.73899999999998</c:v>
                </c:pt>
                <c:pt idx="17653">
                  <c:v>495.75</c:v>
                </c:pt>
                <c:pt idx="17654">
                  <c:v>495.76100000000002</c:v>
                </c:pt>
                <c:pt idx="17655">
                  <c:v>495.77300000000002</c:v>
                </c:pt>
                <c:pt idx="17656">
                  <c:v>495.78500000000003</c:v>
                </c:pt>
                <c:pt idx="17657">
                  <c:v>495.79599999999999</c:v>
                </c:pt>
                <c:pt idx="17658">
                  <c:v>495.80700000000002</c:v>
                </c:pt>
                <c:pt idx="17659">
                  <c:v>495.81799999999998</c:v>
                </c:pt>
                <c:pt idx="17660">
                  <c:v>495.82900000000001</c:v>
                </c:pt>
                <c:pt idx="17661">
                  <c:v>495.84</c:v>
                </c:pt>
                <c:pt idx="17662">
                  <c:v>495.85199999999998</c:v>
                </c:pt>
                <c:pt idx="17663">
                  <c:v>495.86399999999998</c:v>
                </c:pt>
                <c:pt idx="17664">
                  <c:v>495.87599999999998</c:v>
                </c:pt>
                <c:pt idx="17665">
                  <c:v>495.887</c:v>
                </c:pt>
                <c:pt idx="17666">
                  <c:v>495.89800000000002</c:v>
                </c:pt>
                <c:pt idx="17667">
                  <c:v>495.90899999999999</c:v>
                </c:pt>
                <c:pt idx="17668">
                  <c:v>495.92</c:v>
                </c:pt>
                <c:pt idx="17669">
                  <c:v>495.93099999999998</c:v>
                </c:pt>
                <c:pt idx="17670">
                  <c:v>495.94099999999997</c:v>
                </c:pt>
                <c:pt idx="17671">
                  <c:v>495.952</c:v>
                </c:pt>
                <c:pt idx="17672">
                  <c:v>495.964</c:v>
                </c:pt>
                <c:pt idx="17673">
                  <c:v>495.97500000000002</c:v>
                </c:pt>
                <c:pt idx="17674">
                  <c:v>495.98700000000002</c:v>
                </c:pt>
                <c:pt idx="17675">
                  <c:v>495.99799999999999</c:v>
                </c:pt>
                <c:pt idx="17676">
                  <c:v>496.00900000000001</c:v>
                </c:pt>
                <c:pt idx="17677">
                  <c:v>496.02</c:v>
                </c:pt>
                <c:pt idx="17678">
                  <c:v>496.03100000000001</c:v>
                </c:pt>
                <c:pt idx="17679">
                  <c:v>496.04199999999997</c:v>
                </c:pt>
                <c:pt idx="17680">
                  <c:v>496.053</c:v>
                </c:pt>
                <c:pt idx="17681">
                  <c:v>496.06400000000002</c:v>
                </c:pt>
                <c:pt idx="17682">
                  <c:v>496.07499999999999</c:v>
                </c:pt>
                <c:pt idx="17683">
                  <c:v>496.08600000000001</c:v>
                </c:pt>
                <c:pt idx="17684">
                  <c:v>496.09699999999998</c:v>
                </c:pt>
                <c:pt idx="17685">
                  <c:v>496.108</c:v>
                </c:pt>
                <c:pt idx="17686">
                  <c:v>496.11900000000003</c:v>
                </c:pt>
                <c:pt idx="17687">
                  <c:v>496.13</c:v>
                </c:pt>
                <c:pt idx="17688">
                  <c:v>496.142</c:v>
                </c:pt>
                <c:pt idx="17689">
                  <c:v>496.15300000000002</c:v>
                </c:pt>
                <c:pt idx="17690">
                  <c:v>496.16399999999999</c:v>
                </c:pt>
                <c:pt idx="17691">
                  <c:v>496.17599999999999</c:v>
                </c:pt>
                <c:pt idx="17692">
                  <c:v>496.18700000000001</c:v>
                </c:pt>
                <c:pt idx="17693">
                  <c:v>496.19799999999998</c:v>
                </c:pt>
                <c:pt idx="17694">
                  <c:v>496.209</c:v>
                </c:pt>
                <c:pt idx="17695">
                  <c:v>496.221</c:v>
                </c:pt>
                <c:pt idx="17696">
                  <c:v>496.23200000000003</c:v>
                </c:pt>
                <c:pt idx="17697">
                  <c:v>496.24299999999999</c:v>
                </c:pt>
                <c:pt idx="17698">
                  <c:v>496.25400000000002</c:v>
                </c:pt>
                <c:pt idx="17699">
                  <c:v>496.26499999999999</c:v>
                </c:pt>
                <c:pt idx="17700">
                  <c:v>496.27499999999998</c:v>
                </c:pt>
                <c:pt idx="17701">
                  <c:v>496.286</c:v>
                </c:pt>
                <c:pt idx="17702">
                  <c:v>496.29700000000003</c:v>
                </c:pt>
                <c:pt idx="17703">
                  <c:v>496.30900000000003</c:v>
                </c:pt>
                <c:pt idx="17704">
                  <c:v>496.31900000000002</c:v>
                </c:pt>
                <c:pt idx="17705">
                  <c:v>496.33</c:v>
                </c:pt>
                <c:pt idx="17706">
                  <c:v>496.34100000000001</c:v>
                </c:pt>
                <c:pt idx="17707">
                  <c:v>496.35199999999998</c:v>
                </c:pt>
                <c:pt idx="17708">
                  <c:v>496.363</c:v>
                </c:pt>
                <c:pt idx="17709">
                  <c:v>496.37400000000002</c:v>
                </c:pt>
                <c:pt idx="17710">
                  <c:v>496.38499999999999</c:v>
                </c:pt>
                <c:pt idx="17711">
                  <c:v>496.39600000000002</c:v>
                </c:pt>
                <c:pt idx="17712">
                  <c:v>496.40600000000001</c:v>
                </c:pt>
                <c:pt idx="17713">
                  <c:v>496.41699999999997</c:v>
                </c:pt>
                <c:pt idx="17714">
                  <c:v>496.428</c:v>
                </c:pt>
                <c:pt idx="17715">
                  <c:v>496.43900000000002</c:v>
                </c:pt>
                <c:pt idx="17716">
                  <c:v>496.45</c:v>
                </c:pt>
                <c:pt idx="17717">
                  <c:v>496.46199999999999</c:v>
                </c:pt>
                <c:pt idx="17718">
                  <c:v>496.47300000000001</c:v>
                </c:pt>
                <c:pt idx="17719">
                  <c:v>496.48399999999998</c:v>
                </c:pt>
                <c:pt idx="17720">
                  <c:v>496.495</c:v>
                </c:pt>
                <c:pt idx="17721">
                  <c:v>496.50599999999997</c:v>
                </c:pt>
                <c:pt idx="17722">
                  <c:v>496.517</c:v>
                </c:pt>
                <c:pt idx="17723">
                  <c:v>496.52800000000002</c:v>
                </c:pt>
                <c:pt idx="17724">
                  <c:v>496.53899999999999</c:v>
                </c:pt>
                <c:pt idx="17725">
                  <c:v>496.55</c:v>
                </c:pt>
                <c:pt idx="17726">
                  <c:v>496.56099999999998</c:v>
                </c:pt>
                <c:pt idx="17727">
                  <c:v>496.572</c:v>
                </c:pt>
                <c:pt idx="17728">
                  <c:v>496.58600000000001</c:v>
                </c:pt>
                <c:pt idx="17729">
                  <c:v>496.62099999999998</c:v>
                </c:pt>
                <c:pt idx="17730">
                  <c:v>496.69</c:v>
                </c:pt>
                <c:pt idx="17731">
                  <c:v>496.75299999999999</c:v>
                </c:pt>
                <c:pt idx="17732">
                  <c:v>496.78899999999999</c:v>
                </c:pt>
                <c:pt idx="17733">
                  <c:v>496.81400000000002</c:v>
                </c:pt>
                <c:pt idx="17734">
                  <c:v>496.83</c:v>
                </c:pt>
                <c:pt idx="17735">
                  <c:v>496.83800000000002</c:v>
                </c:pt>
                <c:pt idx="17736">
                  <c:v>496.84899999999999</c:v>
                </c:pt>
                <c:pt idx="17737">
                  <c:v>496.86599999999999</c:v>
                </c:pt>
                <c:pt idx="17738">
                  <c:v>496.87700000000001</c:v>
                </c:pt>
                <c:pt idx="17739">
                  <c:v>496.89100000000002</c:v>
                </c:pt>
                <c:pt idx="17740">
                  <c:v>496.92099999999999</c:v>
                </c:pt>
                <c:pt idx="17741">
                  <c:v>496.98</c:v>
                </c:pt>
                <c:pt idx="17742">
                  <c:v>497.06700000000001</c:v>
                </c:pt>
                <c:pt idx="17743">
                  <c:v>497.14499999999998</c:v>
                </c:pt>
                <c:pt idx="17744">
                  <c:v>497.17399999999998</c:v>
                </c:pt>
                <c:pt idx="17745">
                  <c:v>497.20600000000002</c:v>
                </c:pt>
                <c:pt idx="17746">
                  <c:v>497.24900000000002</c:v>
                </c:pt>
                <c:pt idx="17747">
                  <c:v>497.28500000000003</c:v>
                </c:pt>
                <c:pt idx="17748">
                  <c:v>497.327</c:v>
                </c:pt>
                <c:pt idx="17749">
                  <c:v>497.34199999999998</c:v>
                </c:pt>
                <c:pt idx="17750">
                  <c:v>497.351</c:v>
                </c:pt>
                <c:pt idx="17751">
                  <c:v>497.38799999999998</c:v>
                </c:pt>
                <c:pt idx="17752">
                  <c:v>497.42399999999998</c:v>
                </c:pt>
                <c:pt idx="17753">
                  <c:v>497.45299999999997</c:v>
                </c:pt>
                <c:pt idx="17754">
                  <c:v>497.47800000000001</c:v>
                </c:pt>
                <c:pt idx="17755">
                  <c:v>497.49799999999999</c:v>
                </c:pt>
                <c:pt idx="17756">
                  <c:v>497.517</c:v>
                </c:pt>
                <c:pt idx="17757">
                  <c:v>497.53300000000002</c:v>
                </c:pt>
                <c:pt idx="17758">
                  <c:v>497.548</c:v>
                </c:pt>
                <c:pt idx="17759">
                  <c:v>497.56</c:v>
                </c:pt>
                <c:pt idx="17760">
                  <c:v>497.57100000000003</c:v>
                </c:pt>
                <c:pt idx="17761">
                  <c:v>497.58</c:v>
                </c:pt>
                <c:pt idx="17762">
                  <c:v>497.59</c:v>
                </c:pt>
                <c:pt idx="17763">
                  <c:v>497.59899999999999</c:v>
                </c:pt>
                <c:pt idx="17764">
                  <c:v>497.608</c:v>
                </c:pt>
                <c:pt idx="17765">
                  <c:v>497.61900000000003</c:v>
                </c:pt>
                <c:pt idx="17766">
                  <c:v>497.62799999999999</c:v>
                </c:pt>
                <c:pt idx="17767">
                  <c:v>497.63600000000002</c:v>
                </c:pt>
                <c:pt idx="17768">
                  <c:v>497.64299999999997</c:v>
                </c:pt>
                <c:pt idx="17769">
                  <c:v>497.65499999999997</c:v>
                </c:pt>
                <c:pt idx="17770">
                  <c:v>497.66199999999998</c:v>
                </c:pt>
                <c:pt idx="17771">
                  <c:v>497.66699999999997</c:v>
                </c:pt>
                <c:pt idx="17772">
                  <c:v>497.66800000000001</c:v>
                </c:pt>
                <c:pt idx="17773">
                  <c:v>497.66800000000001</c:v>
                </c:pt>
                <c:pt idx="17774">
                  <c:v>497.66800000000001</c:v>
                </c:pt>
                <c:pt idx="17775">
                  <c:v>497.66800000000001</c:v>
                </c:pt>
                <c:pt idx="17776">
                  <c:v>497.66800000000001</c:v>
                </c:pt>
                <c:pt idx="17777">
                  <c:v>497.66800000000001</c:v>
                </c:pt>
                <c:pt idx="17778">
                  <c:v>497.66800000000001</c:v>
                </c:pt>
                <c:pt idx="17779">
                  <c:v>497.66800000000001</c:v>
                </c:pt>
                <c:pt idx="17780">
                  <c:v>497.66800000000001</c:v>
                </c:pt>
                <c:pt idx="17781">
                  <c:v>497.66800000000001</c:v>
                </c:pt>
                <c:pt idx="17782">
                  <c:v>497.66899999999998</c:v>
                </c:pt>
                <c:pt idx="17783">
                  <c:v>497.67</c:v>
                </c:pt>
                <c:pt idx="17784">
                  <c:v>497.67399999999998</c:v>
                </c:pt>
                <c:pt idx="17785">
                  <c:v>497.68099999999998</c:v>
                </c:pt>
                <c:pt idx="17786">
                  <c:v>497.69</c:v>
                </c:pt>
                <c:pt idx="17787">
                  <c:v>497.70600000000002</c:v>
                </c:pt>
                <c:pt idx="17788">
                  <c:v>497.733</c:v>
                </c:pt>
                <c:pt idx="17789">
                  <c:v>497.75099999999998</c:v>
                </c:pt>
                <c:pt idx="17790">
                  <c:v>497.75799999999998</c:v>
                </c:pt>
                <c:pt idx="17791">
                  <c:v>497.76100000000002</c:v>
                </c:pt>
                <c:pt idx="17792">
                  <c:v>497.76100000000002</c:v>
                </c:pt>
                <c:pt idx="17793">
                  <c:v>497.76100000000002</c:v>
                </c:pt>
                <c:pt idx="17794">
                  <c:v>497.76100000000002</c:v>
                </c:pt>
                <c:pt idx="17795">
                  <c:v>497.76100000000002</c:v>
                </c:pt>
                <c:pt idx="17796">
                  <c:v>497.76400000000001</c:v>
                </c:pt>
                <c:pt idx="17797">
                  <c:v>497.77199999999999</c:v>
                </c:pt>
                <c:pt idx="17798">
                  <c:v>497.78199999999998</c:v>
                </c:pt>
                <c:pt idx="17799">
                  <c:v>497.79199999999997</c:v>
                </c:pt>
                <c:pt idx="17800">
                  <c:v>497.803</c:v>
                </c:pt>
                <c:pt idx="17801">
                  <c:v>497.81299999999999</c:v>
                </c:pt>
                <c:pt idx="17802">
                  <c:v>497.82</c:v>
                </c:pt>
                <c:pt idx="17803">
                  <c:v>497.82</c:v>
                </c:pt>
                <c:pt idx="17804">
                  <c:v>497.82</c:v>
                </c:pt>
                <c:pt idx="17805">
                  <c:v>497.82</c:v>
                </c:pt>
                <c:pt idx="17806">
                  <c:v>497.82</c:v>
                </c:pt>
                <c:pt idx="17807">
                  <c:v>497.82100000000003</c:v>
                </c:pt>
                <c:pt idx="17808">
                  <c:v>497.82400000000001</c:v>
                </c:pt>
                <c:pt idx="17809">
                  <c:v>497.83</c:v>
                </c:pt>
                <c:pt idx="17810">
                  <c:v>497.83699999999999</c:v>
                </c:pt>
                <c:pt idx="17811">
                  <c:v>497.84399999999999</c:v>
                </c:pt>
                <c:pt idx="17812">
                  <c:v>497.85300000000001</c:v>
                </c:pt>
                <c:pt idx="17813">
                  <c:v>497.86200000000002</c:v>
                </c:pt>
                <c:pt idx="17814">
                  <c:v>497.87400000000002</c:v>
                </c:pt>
                <c:pt idx="17815">
                  <c:v>497.87599999999998</c:v>
                </c:pt>
                <c:pt idx="17816">
                  <c:v>497.87599999999998</c:v>
                </c:pt>
                <c:pt idx="17817">
                  <c:v>497.87599999999998</c:v>
                </c:pt>
                <c:pt idx="17818">
                  <c:v>497.87599999999998</c:v>
                </c:pt>
                <c:pt idx="17819">
                  <c:v>497.87599999999998</c:v>
                </c:pt>
                <c:pt idx="17820">
                  <c:v>497.87900000000002</c:v>
                </c:pt>
                <c:pt idx="17821">
                  <c:v>497.88400000000001</c:v>
                </c:pt>
                <c:pt idx="17822">
                  <c:v>497.89100000000002</c:v>
                </c:pt>
                <c:pt idx="17823">
                  <c:v>497.89699999999999</c:v>
                </c:pt>
                <c:pt idx="17824">
                  <c:v>497.904</c:v>
                </c:pt>
                <c:pt idx="17825">
                  <c:v>497.91199999999998</c:v>
                </c:pt>
                <c:pt idx="17826">
                  <c:v>497.92</c:v>
                </c:pt>
                <c:pt idx="17827">
                  <c:v>497.92899999999997</c:v>
                </c:pt>
                <c:pt idx="17828">
                  <c:v>497.93799999999999</c:v>
                </c:pt>
                <c:pt idx="17829">
                  <c:v>497.947</c:v>
                </c:pt>
                <c:pt idx="17830">
                  <c:v>497.95</c:v>
                </c:pt>
                <c:pt idx="17831">
                  <c:v>497.95100000000002</c:v>
                </c:pt>
                <c:pt idx="17832">
                  <c:v>497.95100000000002</c:v>
                </c:pt>
                <c:pt idx="17833">
                  <c:v>497.95100000000002</c:v>
                </c:pt>
                <c:pt idx="17834">
                  <c:v>497.952</c:v>
                </c:pt>
                <c:pt idx="17835">
                  <c:v>497.95299999999997</c:v>
                </c:pt>
                <c:pt idx="17836">
                  <c:v>497.96100000000001</c:v>
                </c:pt>
                <c:pt idx="17837">
                  <c:v>497.96699999999998</c:v>
                </c:pt>
                <c:pt idx="17838">
                  <c:v>497.97399999999999</c:v>
                </c:pt>
                <c:pt idx="17839">
                  <c:v>497.98099999999999</c:v>
                </c:pt>
                <c:pt idx="17840">
                  <c:v>497.98899999999998</c:v>
                </c:pt>
                <c:pt idx="17841">
                  <c:v>497.99700000000001</c:v>
                </c:pt>
                <c:pt idx="17842">
                  <c:v>498.00400000000002</c:v>
                </c:pt>
                <c:pt idx="17843">
                  <c:v>498.012</c:v>
                </c:pt>
                <c:pt idx="17844">
                  <c:v>498.01400000000001</c:v>
                </c:pt>
                <c:pt idx="17845">
                  <c:v>498.01400000000001</c:v>
                </c:pt>
                <c:pt idx="17846">
                  <c:v>498.01400000000001</c:v>
                </c:pt>
                <c:pt idx="17847">
                  <c:v>498.01400000000001</c:v>
                </c:pt>
                <c:pt idx="17848">
                  <c:v>498.01400000000001</c:v>
                </c:pt>
                <c:pt idx="17849">
                  <c:v>498.01400000000001</c:v>
                </c:pt>
                <c:pt idx="17850">
                  <c:v>498.01400000000001</c:v>
                </c:pt>
                <c:pt idx="17851">
                  <c:v>498.01400000000001</c:v>
                </c:pt>
                <c:pt idx="17852">
                  <c:v>498.01400000000001</c:v>
                </c:pt>
                <c:pt idx="17853">
                  <c:v>498.01600000000002</c:v>
                </c:pt>
                <c:pt idx="17854">
                  <c:v>498.02</c:v>
                </c:pt>
                <c:pt idx="17855">
                  <c:v>498.02499999999998</c:v>
                </c:pt>
                <c:pt idx="17856">
                  <c:v>498.03199999999998</c:v>
                </c:pt>
                <c:pt idx="17857">
                  <c:v>498.03800000000001</c:v>
                </c:pt>
                <c:pt idx="17858">
                  <c:v>498.04599999999999</c:v>
                </c:pt>
                <c:pt idx="17859">
                  <c:v>498.05399999999997</c:v>
                </c:pt>
                <c:pt idx="17860">
                  <c:v>498.06099999999998</c:v>
                </c:pt>
                <c:pt idx="17861">
                  <c:v>498.06799999999998</c:v>
                </c:pt>
                <c:pt idx="17862">
                  <c:v>498.07499999999999</c:v>
                </c:pt>
                <c:pt idx="17863">
                  <c:v>498.08300000000003</c:v>
                </c:pt>
                <c:pt idx="17864">
                  <c:v>498.09399999999999</c:v>
                </c:pt>
                <c:pt idx="17865">
                  <c:v>498.10399999999998</c:v>
                </c:pt>
                <c:pt idx="17866">
                  <c:v>498.11500000000001</c:v>
                </c:pt>
                <c:pt idx="17867">
                  <c:v>498.125</c:v>
                </c:pt>
                <c:pt idx="17868">
                  <c:v>498.12599999999998</c:v>
                </c:pt>
                <c:pt idx="17869">
                  <c:v>498.12599999999998</c:v>
                </c:pt>
                <c:pt idx="17870">
                  <c:v>498.12599999999998</c:v>
                </c:pt>
                <c:pt idx="17871">
                  <c:v>498.12599999999998</c:v>
                </c:pt>
                <c:pt idx="17872">
                  <c:v>498.12700000000001</c:v>
                </c:pt>
                <c:pt idx="17873">
                  <c:v>498.13099999999997</c:v>
                </c:pt>
                <c:pt idx="17874">
                  <c:v>498.13799999999998</c:v>
                </c:pt>
                <c:pt idx="17875">
                  <c:v>498.14400000000001</c:v>
                </c:pt>
                <c:pt idx="17876">
                  <c:v>498.15300000000002</c:v>
                </c:pt>
                <c:pt idx="17877">
                  <c:v>498.16399999999999</c:v>
                </c:pt>
                <c:pt idx="17878">
                  <c:v>498.17399999999998</c:v>
                </c:pt>
                <c:pt idx="17879">
                  <c:v>498.17899999999997</c:v>
                </c:pt>
                <c:pt idx="17880">
                  <c:v>498.17899999999997</c:v>
                </c:pt>
                <c:pt idx="17881">
                  <c:v>498.17899999999997</c:v>
                </c:pt>
                <c:pt idx="17882">
                  <c:v>498.17899999999997</c:v>
                </c:pt>
                <c:pt idx="17883">
                  <c:v>498.17899999999997</c:v>
                </c:pt>
                <c:pt idx="17884">
                  <c:v>498.17899999999997</c:v>
                </c:pt>
                <c:pt idx="17885">
                  <c:v>498.17899999999997</c:v>
                </c:pt>
                <c:pt idx="17886">
                  <c:v>498.17899999999997</c:v>
                </c:pt>
                <c:pt idx="17887">
                  <c:v>498.17899999999997</c:v>
                </c:pt>
                <c:pt idx="17888">
                  <c:v>498.17899999999997</c:v>
                </c:pt>
                <c:pt idx="17889">
                  <c:v>498.17899999999997</c:v>
                </c:pt>
                <c:pt idx="17890">
                  <c:v>498.17899999999997</c:v>
                </c:pt>
                <c:pt idx="17891">
                  <c:v>498.17899999999997</c:v>
                </c:pt>
                <c:pt idx="17892">
                  <c:v>498.17899999999997</c:v>
                </c:pt>
                <c:pt idx="17893">
                  <c:v>498.17899999999997</c:v>
                </c:pt>
                <c:pt idx="17894">
                  <c:v>498.18</c:v>
                </c:pt>
                <c:pt idx="17895">
                  <c:v>498.18200000000002</c:v>
                </c:pt>
                <c:pt idx="17896">
                  <c:v>498.19</c:v>
                </c:pt>
                <c:pt idx="17897">
                  <c:v>498.19799999999998</c:v>
                </c:pt>
                <c:pt idx="17898">
                  <c:v>498.20600000000002</c:v>
                </c:pt>
                <c:pt idx="17899">
                  <c:v>498.214</c:v>
                </c:pt>
                <c:pt idx="17900">
                  <c:v>498.221</c:v>
                </c:pt>
                <c:pt idx="17901">
                  <c:v>498.22899999999998</c:v>
                </c:pt>
                <c:pt idx="17902">
                  <c:v>498.23599999999999</c:v>
                </c:pt>
                <c:pt idx="17903">
                  <c:v>498.245</c:v>
                </c:pt>
                <c:pt idx="17904">
                  <c:v>498.25400000000002</c:v>
                </c:pt>
                <c:pt idx="17905">
                  <c:v>498.26299999999998</c:v>
                </c:pt>
                <c:pt idx="17906">
                  <c:v>498.27</c:v>
                </c:pt>
                <c:pt idx="17907">
                  <c:v>498.27800000000002</c:v>
                </c:pt>
                <c:pt idx="17908">
                  <c:v>498.286</c:v>
                </c:pt>
                <c:pt idx="17909">
                  <c:v>498.29399999999998</c:v>
                </c:pt>
                <c:pt idx="17910">
                  <c:v>498.303</c:v>
                </c:pt>
                <c:pt idx="17911">
                  <c:v>498.31099999999998</c:v>
                </c:pt>
                <c:pt idx="17912">
                  <c:v>498.31900000000002</c:v>
                </c:pt>
                <c:pt idx="17913">
                  <c:v>498.32799999999997</c:v>
                </c:pt>
                <c:pt idx="17914">
                  <c:v>498.33600000000001</c:v>
                </c:pt>
                <c:pt idx="17915">
                  <c:v>498.34500000000003</c:v>
                </c:pt>
                <c:pt idx="17916">
                  <c:v>498.35399999999998</c:v>
                </c:pt>
                <c:pt idx="17917">
                  <c:v>498.36200000000002</c:v>
                </c:pt>
                <c:pt idx="17918">
                  <c:v>498.37099999999998</c:v>
                </c:pt>
                <c:pt idx="17919">
                  <c:v>498.37900000000002</c:v>
                </c:pt>
                <c:pt idx="17920">
                  <c:v>498.387</c:v>
                </c:pt>
                <c:pt idx="17921">
                  <c:v>498.39600000000002</c:v>
                </c:pt>
                <c:pt idx="17922">
                  <c:v>498.404</c:v>
                </c:pt>
                <c:pt idx="17923">
                  <c:v>498.41300000000001</c:v>
                </c:pt>
                <c:pt idx="17924">
                  <c:v>498.42200000000003</c:v>
                </c:pt>
                <c:pt idx="17925">
                  <c:v>498.42700000000002</c:v>
                </c:pt>
                <c:pt idx="17926">
                  <c:v>498.42700000000002</c:v>
                </c:pt>
                <c:pt idx="17927">
                  <c:v>498.42700000000002</c:v>
                </c:pt>
                <c:pt idx="17928">
                  <c:v>498.42700000000002</c:v>
                </c:pt>
                <c:pt idx="17929">
                  <c:v>498.42700000000002</c:v>
                </c:pt>
                <c:pt idx="17930">
                  <c:v>498.428</c:v>
                </c:pt>
                <c:pt idx="17931">
                  <c:v>498.43099999999998</c:v>
                </c:pt>
                <c:pt idx="17932">
                  <c:v>498.435</c:v>
                </c:pt>
                <c:pt idx="17933">
                  <c:v>498.44200000000001</c:v>
                </c:pt>
                <c:pt idx="17934">
                  <c:v>498.44900000000001</c:v>
                </c:pt>
                <c:pt idx="17935">
                  <c:v>498.45699999999999</c:v>
                </c:pt>
                <c:pt idx="17936">
                  <c:v>498.46499999999997</c:v>
                </c:pt>
                <c:pt idx="17937">
                  <c:v>498.47300000000001</c:v>
                </c:pt>
                <c:pt idx="17938">
                  <c:v>498.48</c:v>
                </c:pt>
                <c:pt idx="17939">
                  <c:v>498.48700000000002</c:v>
                </c:pt>
                <c:pt idx="17940">
                  <c:v>498.495</c:v>
                </c:pt>
                <c:pt idx="17941">
                  <c:v>498.50299999999999</c:v>
                </c:pt>
                <c:pt idx="17942">
                  <c:v>498.51100000000002</c:v>
                </c:pt>
                <c:pt idx="17943">
                  <c:v>498.51900000000001</c:v>
                </c:pt>
                <c:pt idx="17944">
                  <c:v>498.52699999999999</c:v>
                </c:pt>
                <c:pt idx="17945">
                  <c:v>498.529</c:v>
                </c:pt>
                <c:pt idx="17946">
                  <c:v>498.529</c:v>
                </c:pt>
                <c:pt idx="17947">
                  <c:v>498.529</c:v>
                </c:pt>
                <c:pt idx="17948">
                  <c:v>498.529</c:v>
                </c:pt>
                <c:pt idx="17949">
                  <c:v>498.53</c:v>
                </c:pt>
                <c:pt idx="17950">
                  <c:v>498.53100000000001</c:v>
                </c:pt>
                <c:pt idx="17951">
                  <c:v>498.541</c:v>
                </c:pt>
                <c:pt idx="17952">
                  <c:v>498.54899999999998</c:v>
                </c:pt>
                <c:pt idx="17953">
                  <c:v>498.55700000000002</c:v>
                </c:pt>
                <c:pt idx="17954">
                  <c:v>498.56400000000002</c:v>
                </c:pt>
                <c:pt idx="17955">
                  <c:v>498.57100000000003</c:v>
                </c:pt>
                <c:pt idx="17956">
                  <c:v>498.57900000000001</c:v>
                </c:pt>
                <c:pt idx="17957">
                  <c:v>498.58699999999999</c:v>
                </c:pt>
                <c:pt idx="17958">
                  <c:v>498.59399999999999</c:v>
                </c:pt>
                <c:pt idx="17959">
                  <c:v>498.601</c:v>
                </c:pt>
                <c:pt idx="17960">
                  <c:v>498.60899999999998</c:v>
                </c:pt>
                <c:pt idx="17961">
                  <c:v>498.613</c:v>
                </c:pt>
                <c:pt idx="17962">
                  <c:v>498.613</c:v>
                </c:pt>
                <c:pt idx="17963">
                  <c:v>498.613</c:v>
                </c:pt>
                <c:pt idx="17964">
                  <c:v>498.61399999999998</c:v>
                </c:pt>
                <c:pt idx="17965">
                  <c:v>498.61399999999998</c:v>
                </c:pt>
                <c:pt idx="17966">
                  <c:v>498.61799999999999</c:v>
                </c:pt>
                <c:pt idx="17967">
                  <c:v>498.62400000000002</c:v>
                </c:pt>
                <c:pt idx="17968">
                  <c:v>498.63099999999997</c:v>
                </c:pt>
                <c:pt idx="17969">
                  <c:v>498.63799999999998</c:v>
                </c:pt>
                <c:pt idx="17970">
                  <c:v>498.64499999999998</c:v>
                </c:pt>
                <c:pt idx="17971">
                  <c:v>498.65300000000002</c:v>
                </c:pt>
                <c:pt idx="17972">
                  <c:v>498.65800000000002</c:v>
                </c:pt>
                <c:pt idx="17973">
                  <c:v>498.65800000000002</c:v>
                </c:pt>
                <c:pt idx="17974">
                  <c:v>498.65800000000002</c:v>
                </c:pt>
                <c:pt idx="17975">
                  <c:v>498.65800000000002</c:v>
                </c:pt>
                <c:pt idx="17976">
                  <c:v>498.65899999999999</c:v>
                </c:pt>
                <c:pt idx="17977">
                  <c:v>498.661</c:v>
                </c:pt>
                <c:pt idx="17978">
                  <c:v>498.66500000000002</c:v>
                </c:pt>
                <c:pt idx="17979">
                  <c:v>498.673</c:v>
                </c:pt>
                <c:pt idx="17980">
                  <c:v>498.68099999999998</c:v>
                </c:pt>
                <c:pt idx="17981">
                  <c:v>498.69200000000001</c:v>
                </c:pt>
                <c:pt idx="17982">
                  <c:v>498.70400000000001</c:v>
                </c:pt>
                <c:pt idx="17983">
                  <c:v>498.70600000000002</c:v>
                </c:pt>
                <c:pt idx="17984">
                  <c:v>498.70600000000002</c:v>
                </c:pt>
                <c:pt idx="17985">
                  <c:v>498.70600000000002</c:v>
                </c:pt>
                <c:pt idx="17986">
                  <c:v>498.70600000000002</c:v>
                </c:pt>
                <c:pt idx="17987">
                  <c:v>498.70699999999999</c:v>
                </c:pt>
                <c:pt idx="17988">
                  <c:v>498.70800000000003</c:v>
                </c:pt>
                <c:pt idx="17989">
                  <c:v>498.71499999999997</c:v>
                </c:pt>
                <c:pt idx="17990">
                  <c:v>498.72300000000001</c:v>
                </c:pt>
                <c:pt idx="17991">
                  <c:v>498.73200000000003</c:v>
                </c:pt>
                <c:pt idx="17992">
                  <c:v>498.74099999999999</c:v>
                </c:pt>
                <c:pt idx="17993">
                  <c:v>498.75299999999999</c:v>
                </c:pt>
                <c:pt idx="17994">
                  <c:v>498.75799999999998</c:v>
                </c:pt>
                <c:pt idx="17995">
                  <c:v>498.75799999999998</c:v>
                </c:pt>
                <c:pt idx="17996">
                  <c:v>498.75799999999998</c:v>
                </c:pt>
                <c:pt idx="17997">
                  <c:v>498.75799999999998</c:v>
                </c:pt>
                <c:pt idx="17998">
                  <c:v>498.75799999999998</c:v>
                </c:pt>
                <c:pt idx="17999">
                  <c:v>498.75799999999998</c:v>
                </c:pt>
                <c:pt idx="18000">
                  <c:v>498.75900000000001</c:v>
                </c:pt>
                <c:pt idx="18001">
                  <c:v>498.76100000000002</c:v>
                </c:pt>
                <c:pt idx="18002">
                  <c:v>498.76600000000002</c:v>
                </c:pt>
                <c:pt idx="18003">
                  <c:v>498.774</c:v>
                </c:pt>
                <c:pt idx="18004">
                  <c:v>498.78300000000002</c:v>
                </c:pt>
                <c:pt idx="18005">
                  <c:v>498.79300000000001</c:v>
                </c:pt>
                <c:pt idx="18006">
                  <c:v>498.80399999999997</c:v>
                </c:pt>
                <c:pt idx="18007">
                  <c:v>498.81400000000002</c:v>
                </c:pt>
                <c:pt idx="18008">
                  <c:v>498.82100000000003</c:v>
                </c:pt>
                <c:pt idx="18009">
                  <c:v>498.82100000000003</c:v>
                </c:pt>
                <c:pt idx="18010">
                  <c:v>498.82100000000003</c:v>
                </c:pt>
                <c:pt idx="18011">
                  <c:v>498.82100000000003</c:v>
                </c:pt>
                <c:pt idx="18012">
                  <c:v>498.82100000000003</c:v>
                </c:pt>
                <c:pt idx="18013">
                  <c:v>498.82100000000003</c:v>
                </c:pt>
                <c:pt idx="18014">
                  <c:v>498.82100000000003</c:v>
                </c:pt>
                <c:pt idx="18015">
                  <c:v>498.82100000000003</c:v>
                </c:pt>
                <c:pt idx="18016">
                  <c:v>498.82100000000003</c:v>
                </c:pt>
                <c:pt idx="18017">
                  <c:v>498.82100000000003</c:v>
                </c:pt>
                <c:pt idx="18018">
                  <c:v>498.82100000000003</c:v>
                </c:pt>
                <c:pt idx="18019">
                  <c:v>498.82100000000003</c:v>
                </c:pt>
                <c:pt idx="18020">
                  <c:v>498.82100000000003</c:v>
                </c:pt>
                <c:pt idx="18021">
                  <c:v>498.822</c:v>
                </c:pt>
                <c:pt idx="18022">
                  <c:v>498.82299999999998</c:v>
                </c:pt>
                <c:pt idx="18023">
                  <c:v>498.82799999999997</c:v>
                </c:pt>
                <c:pt idx="18024">
                  <c:v>498.83600000000001</c:v>
                </c:pt>
                <c:pt idx="18025">
                  <c:v>498.84300000000002</c:v>
                </c:pt>
                <c:pt idx="18026">
                  <c:v>498.851</c:v>
                </c:pt>
                <c:pt idx="18027">
                  <c:v>498.86200000000002</c:v>
                </c:pt>
                <c:pt idx="18028">
                  <c:v>498.88</c:v>
                </c:pt>
                <c:pt idx="18029">
                  <c:v>498.89</c:v>
                </c:pt>
                <c:pt idx="18030">
                  <c:v>498.89699999999999</c:v>
                </c:pt>
                <c:pt idx="18031">
                  <c:v>498.904</c:v>
                </c:pt>
                <c:pt idx="18032">
                  <c:v>498.911</c:v>
                </c:pt>
                <c:pt idx="18033">
                  <c:v>498.91800000000001</c:v>
                </c:pt>
                <c:pt idx="18034">
                  <c:v>498.92700000000002</c:v>
                </c:pt>
                <c:pt idx="18035">
                  <c:v>498.935</c:v>
                </c:pt>
                <c:pt idx="18036">
                  <c:v>498.94299999999998</c:v>
                </c:pt>
                <c:pt idx="18037">
                  <c:v>498.95100000000002</c:v>
                </c:pt>
                <c:pt idx="18038">
                  <c:v>498.95800000000003</c:v>
                </c:pt>
                <c:pt idx="18039">
                  <c:v>498.96499999999997</c:v>
                </c:pt>
                <c:pt idx="18040">
                  <c:v>498.97300000000001</c:v>
                </c:pt>
                <c:pt idx="18041">
                  <c:v>498.98200000000003</c:v>
                </c:pt>
                <c:pt idx="18042">
                  <c:v>498.99</c:v>
                </c:pt>
                <c:pt idx="18043">
                  <c:v>498.99700000000001</c:v>
                </c:pt>
                <c:pt idx="18044">
                  <c:v>499.00400000000002</c:v>
                </c:pt>
                <c:pt idx="18045">
                  <c:v>499.012</c:v>
                </c:pt>
                <c:pt idx="18046">
                  <c:v>499.02</c:v>
                </c:pt>
                <c:pt idx="18047">
                  <c:v>499.02800000000002</c:v>
                </c:pt>
                <c:pt idx="18048">
                  <c:v>499.03399999999999</c:v>
                </c:pt>
                <c:pt idx="18049">
                  <c:v>499.03399999999999</c:v>
                </c:pt>
                <c:pt idx="18050">
                  <c:v>499.03399999999999</c:v>
                </c:pt>
                <c:pt idx="18051">
                  <c:v>499.03399999999999</c:v>
                </c:pt>
                <c:pt idx="18052">
                  <c:v>499.03399999999999</c:v>
                </c:pt>
                <c:pt idx="18053">
                  <c:v>499.03399999999999</c:v>
                </c:pt>
                <c:pt idx="18054">
                  <c:v>499.03399999999999</c:v>
                </c:pt>
                <c:pt idx="18055">
                  <c:v>499.03399999999999</c:v>
                </c:pt>
                <c:pt idx="18056">
                  <c:v>499.03399999999999</c:v>
                </c:pt>
                <c:pt idx="18057">
                  <c:v>499.036</c:v>
                </c:pt>
                <c:pt idx="18058">
                  <c:v>499.04</c:v>
                </c:pt>
                <c:pt idx="18059">
                  <c:v>499.04700000000003</c:v>
                </c:pt>
                <c:pt idx="18060">
                  <c:v>499.05500000000001</c:v>
                </c:pt>
                <c:pt idx="18061">
                  <c:v>499.06200000000001</c:v>
                </c:pt>
                <c:pt idx="18062">
                  <c:v>499.06900000000002</c:v>
                </c:pt>
                <c:pt idx="18063">
                  <c:v>499.07600000000002</c:v>
                </c:pt>
                <c:pt idx="18064">
                  <c:v>499.08499999999998</c:v>
                </c:pt>
                <c:pt idx="18065">
                  <c:v>499.09300000000002</c:v>
                </c:pt>
                <c:pt idx="18066">
                  <c:v>499.101</c:v>
                </c:pt>
                <c:pt idx="18067">
                  <c:v>499.108</c:v>
                </c:pt>
                <c:pt idx="18068">
                  <c:v>499.11700000000002</c:v>
                </c:pt>
                <c:pt idx="18069">
                  <c:v>499.12700000000001</c:v>
                </c:pt>
                <c:pt idx="18070">
                  <c:v>499.13600000000002</c:v>
                </c:pt>
                <c:pt idx="18071">
                  <c:v>499.14400000000001</c:v>
                </c:pt>
                <c:pt idx="18072">
                  <c:v>499.15300000000002</c:v>
                </c:pt>
                <c:pt idx="18073">
                  <c:v>499.16199999999998</c:v>
                </c:pt>
                <c:pt idx="18074">
                  <c:v>499.16399999999999</c:v>
                </c:pt>
                <c:pt idx="18075">
                  <c:v>499.16399999999999</c:v>
                </c:pt>
                <c:pt idx="18076">
                  <c:v>499.16399999999999</c:v>
                </c:pt>
                <c:pt idx="18077">
                  <c:v>499.16399999999999</c:v>
                </c:pt>
                <c:pt idx="18078">
                  <c:v>499.16500000000002</c:v>
                </c:pt>
                <c:pt idx="18079">
                  <c:v>499.16699999999997</c:v>
                </c:pt>
                <c:pt idx="18080">
                  <c:v>499.17200000000003</c:v>
                </c:pt>
                <c:pt idx="18081">
                  <c:v>499.178</c:v>
                </c:pt>
                <c:pt idx="18082">
                  <c:v>499.185</c:v>
                </c:pt>
                <c:pt idx="18083">
                  <c:v>499.19299999999998</c:v>
                </c:pt>
                <c:pt idx="18084">
                  <c:v>499.20100000000002</c:v>
                </c:pt>
                <c:pt idx="18085">
                  <c:v>499.21</c:v>
                </c:pt>
                <c:pt idx="18086">
                  <c:v>499.21699999999998</c:v>
                </c:pt>
                <c:pt idx="18087">
                  <c:v>499.22399999999999</c:v>
                </c:pt>
                <c:pt idx="18088">
                  <c:v>499.23200000000003</c:v>
                </c:pt>
                <c:pt idx="18089">
                  <c:v>499.24099999999999</c:v>
                </c:pt>
                <c:pt idx="18090">
                  <c:v>499.24700000000001</c:v>
                </c:pt>
                <c:pt idx="18091">
                  <c:v>499.24799999999999</c:v>
                </c:pt>
                <c:pt idx="18092">
                  <c:v>499.24799999999999</c:v>
                </c:pt>
                <c:pt idx="18093">
                  <c:v>499.24799999999999</c:v>
                </c:pt>
                <c:pt idx="18094">
                  <c:v>499.25</c:v>
                </c:pt>
                <c:pt idx="18095">
                  <c:v>499.25599999999997</c:v>
                </c:pt>
                <c:pt idx="18096">
                  <c:v>499.262</c:v>
                </c:pt>
                <c:pt idx="18097">
                  <c:v>499.26799999999997</c:v>
                </c:pt>
                <c:pt idx="18098">
                  <c:v>499.27499999999998</c:v>
                </c:pt>
                <c:pt idx="18099">
                  <c:v>499.28300000000002</c:v>
                </c:pt>
                <c:pt idx="18100">
                  <c:v>499.291</c:v>
                </c:pt>
                <c:pt idx="18101">
                  <c:v>499.29899999999998</c:v>
                </c:pt>
                <c:pt idx="18102">
                  <c:v>499.30799999999999</c:v>
                </c:pt>
                <c:pt idx="18103">
                  <c:v>499.31599999999997</c:v>
                </c:pt>
                <c:pt idx="18104">
                  <c:v>499.31799999999998</c:v>
                </c:pt>
                <c:pt idx="18105">
                  <c:v>499.31799999999998</c:v>
                </c:pt>
                <c:pt idx="18106">
                  <c:v>499.31900000000002</c:v>
                </c:pt>
                <c:pt idx="18107">
                  <c:v>499.32400000000001</c:v>
                </c:pt>
                <c:pt idx="18108">
                  <c:v>499.33</c:v>
                </c:pt>
                <c:pt idx="18109">
                  <c:v>499.33699999999999</c:v>
                </c:pt>
                <c:pt idx="18110">
                  <c:v>499.34399999999999</c:v>
                </c:pt>
                <c:pt idx="18111">
                  <c:v>499.351</c:v>
                </c:pt>
                <c:pt idx="18112">
                  <c:v>499.35899999999998</c:v>
                </c:pt>
                <c:pt idx="18113">
                  <c:v>499.36599999999999</c:v>
                </c:pt>
                <c:pt idx="18114">
                  <c:v>499.36700000000002</c:v>
                </c:pt>
                <c:pt idx="18115">
                  <c:v>499.36700000000002</c:v>
                </c:pt>
                <c:pt idx="18116">
                  <c:v>499.36700000000002</c:v>
                </c:pt>
                <c:pt idx="18117">
                  <c:v>499.36799999999999</c:v>
                </c:pt>
                <c:pt idx="18118">
                  <c:v>499.37</c:v>
                </c:pt>
                <c:pt idx="18119">
                  <c:v>499.375</c:v>
                </c:pt>
                <c:pt idx="18120">
                  <c:v>499.38200000000001</c:v>
                </c:pt>
                <c:pt idx="18121">
                  <c:v>499.38799999999998</c:v>
                </c:pt>
                <c:pt idx="18122">
                  <c:v>499.39600000000002</c:v>
                </c:pt>
                <c:pt idx="18123">
                  <c:v>499.404</c:v>
                </c:pt>
                <c:pt idx="18124">
                  <c:v>499.41300000000001</c:v>
                </c:pt>
                <c:pt idx="18125">
                  <c:v>499.42</c:v>
                </c:pt>
                <c:pt idx="18126">
                  <c:v>499.428</c:v>
                </c:pt>
                <c:pt idx="18127">
                  <c:v>499.43700000000001</c:v>
                </c:pt>
                <c:pt idx="18128">
                  <c:v>499.44</c:v>
                </c:pt>
                <c:pt idx="18129">
                  <c:v>499.44</c:v>
                </c:pt>
                <c:pt idx="18130">
                  <c:v>499.44</c:v>
                </c:pt>
                <c:pt idx="18131">
                  <c:v>499.44200000000001</c:v>
                </c:pt>
                <c:pt idx="18132">
                  <c:v>499.44299999999998</c:v>
                </c:pt>
                <c:pt idx="18133">
                  <c:v>499.45100000000002</c:v>
                </c:pt>
                <c:pt idx="18134">
                  <c:v>499.45699999999999</c:v>
                </c:pt>
                <c:pt idx="18135">
                  <c:v>499.464</c:v>
                </c:pt>
                <c:pt idx="18136">
                  <c:v>499.471</c:v>
                </c:pt>
                <c:pt idx="18137">
                  <c:v>499.47800000000001</c:v>
                </c:pt>
                <c:pt idx="18138">
                  <c:v>499.48700000000002</c:v>
                </c:pt>
                <c:pt idx="18139">
                  <c:v>499.49400000000003</c:v>
                </c:pt>
                <c:pt idx="18140">
                  <c:v>499.495</c:v>
                </c:pt>
                <c:pt idx="18141">
                  <c:v>499.495</c:v>
                </c:pt>
                <c:pt idx="18142">
                  <c:v>499.495</c:v>
                </c:pt>
                <c:pt idx="18143">
                  <c:v>499.495</c:v>
                </c:pt>
                <c:pt idx="18144">
                  <c:v>499.495</c:v>
                </c:pt>
                <c:pt idx="18145">
                  <c:v>499.49700000000001</c:v>
                </c:pt>
                <c:pt idx="18146">
                  <c:v>499.5</c:v>
                </c:pt>
                <c:pt idx="18147">
                  <c:v>499.50700000000001</c:v>
                </c:pt>
                <c:pt idx="18148">
                  <c:v>499.51299999999998</c:v>
                </c:pt>
                <c:pt idx="18149">
                  <c:v>499.52</c:v>
                </c:pt>
                <c:pt idx="18150">
                  <c:v>499.52699999999999</c:v>
                </c:pt>
                <c:pt idx="18151">
                  <c:v>499.53500000000003</c:v>
                </c:pt>
                <c:pt idx="18152">
                  <c:v>499.54399999999998</c:v>
                </c:pt>
                <c:pt idx="18153">
                  <c:v>499.553</c:v>
                </c:pt>
                <c:pt idx="18154">
                  <c:v>499.56099999999998</c:v>
                </c:pt>
                <c:pt idx="18155">
                  <c:v>499.56900000000002</c:v>
                </c:pt>
                <c:pt idx="18156">
                  <c:v>499.57799999999997</c:v>
                </c:pt>
                <c:pt idx="18157">
                  <c:v>499.58499999999998</c:v>
                </c:pt>
                <c:pt idx="18158">
                  <c:v>499.58600000000001</c:v>
                </c:pt>
                <c:pt idx="18159">
                  <c:v>499.58600000000001</c:v>
                </c:pt>
                <c:pt idx="18160">
                  <c:v>499.58600000000001</c:v>
                </c:pt>
                <c:pt idx="18161">
                  <c:v>499.58699999999999</c:v>
                </c:pt>
                <c:pt idx="18162">
                  <c:v>499.589</c:v>
                </c:pt>
                <c:pt idx="18163">
                  <c:v>499.596</c:v>
                </c:pt>
                <c:pt idx="18164">
                  <c:v>499.60399999999998</c:v>
                </c:pt>
                <c:pt idx="18165">
                  <c:v>499.61</c:v>
                </c:pt>
                <c:pt idx="18166">
                  <c:v>499.61700000000002</c:v>
                </c:pt>
                <c:pt idx="18167">
                  <c:v>499.625</c:v>
                </c:pt>
                <c:pt idx="18168">
                  <c:v>499.63400000000001</c:v>
                </c:pt>
                <c:pt idx="18169">
                  <c:v>499.642</c:v>
                </c:pt>
                <c:pt idx="18170">
                  <c:v>499.65</c:v>
                </c:pt>
                <c:pt idx="18171">
                  <c:v>499.65199999999999</c:v>
                </c:pt>
                <c:pt idx="18172">
                  <c:v>499.65199999999999</c:v>
                </c:pt>
                <c:pt idx="18173">
                  <c:v>499.65199999999999</c:v>
                </c:pt>
                <c:pt idx="18174">
                  <c:v>499.65300000000002</c:v>
                </c:pt>
                <c:pt idx="18175">
                  <c:v>499.654</c:v>
                </c:pt>
                <c:pt idx="18176">
                  <c:v>499.65899999999999</c:v>
                </c:pt>
                <c:pt idx="18177">
                  <c:v>499.66699999999997</c:v>
                </c:pt>
                <c:pt idx="18178">
                  <c:v>499.67399999999998</c:v>
                </c:pt>
                <c:pt idx="18179">
                  <c:v>499.68099999999998</c:v>
                </c:pt>
                <c:pt idx="18180">
                  <c:v>499.68799999999999</c:v>
                </c:pt>
                <c:pt idx="18181">
                  <c:v>499.69600000000003</c:v>
                </c:pt>
                <c:pt idx="18182">
                  <c:v>499.70499999999998</c:v>
                </c:pt>
                <c:pt idx="18183">
                  <c:v>499.71300000000002</c:v>
                </c:pt>
                <c:pt idx="18184">
                  <c:v>499.71699999999998</c:v>
                </c:pt>
                <c:pt idx="18185">
                  <c:v>499.71699999999998</c:v>
                </c:pt>
                <c:pt idx="18186">
                  <c:v>499.71699999999998</c:v>
                </c:pt>
                <c:pt idx="18187">
                  <c:v>499.71800000000002</c:v>
                </c:pt>
                <c:pt idx="18188">
                  <c:v>499.721</c:v>
                </c:pt>
                <c:pt idx="18189">
                  <c:v>499.72699999999998</c:v>
                </c:pt>
                <c:pt idx="18190">
                  <c:v>499.73399999999998</c:v>
                </c:pt>
                <c:pt idx="18191">
                  <c:v>499.74</c:v>
                </c:pt>
                <c:pt idx="18192">
                  <c:v>499.74799999999999</c:v>
                </c:pt>
                <c:pt idx="18193">
                  <c:v>499.75599999999997</c:v>
                </c:pt>
                <c:pt idx="18194">
                  <c:v>499.76400000000001</c:v>
                </c:pt>
                <c:pt idx="18195">
                  <c:v>499.77199999999999</c:v>
                </c:pt>
                <c:pt idx="18196">
                  <c:v>499.77499999999998</c:v>
                </c:pt>
                <c:pt idx="18197">
                  <c:v>499.77499999999998</c:v>
                </c:pt>
                <c:pt idx="18198">
                  <c:v>499.77499999999998</c:v>
                </c:pt>
                <c:pt idx="18199">
                  <c:v>499.77600000000001</c:v>
                </c:pt>
                <c:pt idx="18200">
                  <c:v>499.78</c:v>
                </c:pt>
                <c:pt idx="18201">
                  <c:v>499.78500000000003</c:v>
                </c:pt>
                <c:pt idx="18202">
                  <c:v>499.79</c:v>
                </c:pt>
                <c:pt idx="18203">
                  <c:v>499.79700000000003</c:v>
                </c:pt>
                <c:pt idx="18204">
                  <c:v>499.80500000000001</c:v>
                </c:pt>
                <c:pt idx="18205">
                  <c:v>499.81299999999999</c:v>
                </c:pt>
                <c:pt idx="18206">
                  <c:v>499.82100000000003</c:v>
                </c:pt>
                <c:pt idx="18207">
                  <c:v>499.82799999999997</c:v>
                </c:pt>
                <c:pt idx="18208">
                  <c:v>499.83600000000001</c:v>
                </c:pt>
                <c:pt idx="18209">
                  <c:v>499.84100000000001</c:v>
                </c:pt>
                <c:pt idx="18210">
                  <c:v>499.84199999999998</c:v>
                </c:pt>
                <c:pt idx="18211">
                  <c:v>499.84300000000002</c:v>
                </c:pt>
                <c:pt idx="18212">
                  <c:v>499.84500000000003</c:v>
                </c:pt>
                <c:pt idx="18213">
                  <c:v>499.85</c:v>
                </c:pt>
                <c:pt idx="18214">
                  <c:v>499.85700000000003</c:v>
                </c:pt>
                <c:pt idx="18215">
                  <c:v>499.86399999999998</c:v>
                </c:pt>
                <c:pt idx="18216">
                  <c:v>499.87</c:v>
                </c:pt>
                <c:pt idx="18217">
                  <c:v>499.87700000000001</c:v>
                </c:pt>
                <c:pt idx="18218">
                  <c:v>499.88499999999999</c:v>
                </c:pt>
                <c:pt idx="18219">
                  <c:v>499.88900000000001</c:v>
                </c:pt>
                <c:pt idx="18220">
                  <c:v>499.88900000000001</c:v>
                </c:pt>
                <c:pt idx="18221">
                  <c:v>499.89</c:v>
                </c:pt>
                <c:pt idx="18222">
                  <c:v>499.89100000000002</c:v>
                </c:pt>
                <c:pt idx="18223">
                  <c:v>499.89600000000002</c:v>
                </c:pt>
                <c:pt idx="18224">
                  <c:v>499.90199999999999</c:v>
                </c:pt>
                <c:pt idx="18225">
                  <c:v>499.90899999999999</c:v>
                </c:pt>
                <c:pt idx="18226">
                  <c:v>499.91500000000002</c:v>
                </c:pt>
                <c:pt idx="18227">
                  <c:v>499.92200000000003</c:v>
                </c:pt>
                <c:pt idx="18228">
                  <c:v>499.93099999999998</c:v>
                </c:pt>
                <c:pt idx="18229">
                  <c:v>499.935</c:v>
                </c:pt>
                <c:pt idx="18230">
                  <c:v>499.93599999999998</c:v>
                </c:pt>
                <c:pt idx="18231">
                  <c:v>499.93700000000001</c:v>
                </c:pt>
                <c:pt idx="18232">
                  <c:v>499.93799999999999</c:v>
                </c:pt>
                <c:pt idx="18233">
                  <c:v>499.94299999999998</c:v>
                </c:pt>
                <c:pt idx="18234">
                  <c:v>499.95100000000002</c:v>
                </c:pt>
                <c:pt idx="18235">
                  <c:v>499.959</c:v>
                </c:pt>
                <c:pt idx="18236">
                  <c:v>499.96499999999997</c:v>
                </c:pt>
                <c:pt idx="18237">
                  <c:v>499.97199999999998</c:v>
                </c:pt>
                <c:pt idx="18238">
                  <c:v>499.97899999999998</c:v>
                </c:pt>
                <c:pt idx="18239">
                  <c:v>499.98700000000002</c:v>
                </c:pt>
                <c:pt idx="18240">
                  <c:v>499.99</c:v>
                </c:pt>
                <c:pt idx="18241">
                  <c:v>499.99099999999999</c:v>
                </c:pt>
                <c:pt idx="18242">
                  <c:v>499.99299999999999</c:v>
                </c:pt>
                <c:pt idx="18243">
                  <c:v>499.99599999999998</c:v>
                </c:pt>
                <c:pt idx="18244">
                  <c:v>500.005</c:v>
                </c:pt>
                <c:pt idx="18245">
                  <c:v>500.01600000000002</c:v>
                </c:pt>
                <c:pt idx="18246">
                  <c:v>500.02300000000002</c:v>
                </c:pt>
                <c:pt idx="18247">
                  <c:v>500.02600000000001</c:v>
                </c:pt>
                <c:pt idx="18248">
                  <c:v>500.02600000000001</c:v>
                </c:pt>
                <c:pt idx="18249">
                  <c:v>500.02800000000002</c:v>
                </c:pt>
                <c:pt idx="18250">
                  <c:v>500.03</c:v>
                </c:pt>
                <c:pt idx="18251">
                  <c:v>500.03800000000001</c:v>
                </c:pt>
                <c:pt idx="18252">
                  <c:v>500.04500000000002</c:v>
                </c:pt>
                <c:pt idx="18253">
                  <c:v>500.05200000000002</c:v>
                </c:pt>
                <c:pt idx="18254">
                  <c:v>500.05799999999999</c:v>
                </c:pt>
                <c:pt idx="18255">
                  <c:v>500.06599999999997</c:v>
                </c:pt>
                <c:pt idx="18256">
                  <c:v>500.07400000000001</c:v>
                </c:pt>
                <c:pt idx="18257">
                  <c:v>500.07600000000002</c:v>
                </c:pt>
                <c:pt idx="18258">
                  <c:v>500.077</c:v>
                </c:pt>
                <c:pt idx="18259">
                  <c:v>500.07799999999997</c:v>
                </c:pt>
                <c:pt idx="18260">
                  <c:v>500.08300000000003</c:v>
                </c:pt>
                <c:pt idx="18261">
                  <c:v>500.09100000000001</c:v>
                </c:pt>
                <c:pt idx="18262">
                  <c:v>500.09899999999999</c:v>
                </c:pt>
                <c:pt idx="18263">
                  <c:v>500.10599999999999</c:v>
                </c:pt>
                <c:pt idx="18264">
                  <c:v>500.11200000000002</c:v>
                </c:pt>
                <c:pt idx="18265">
                  <c:v>500.11900000000003</c:v>
                </c:pt>
                <c:pt idx="18266">
                  <c:v>500.12700000000001</c:v>
                </c:pt>
                <c:pt idx="18267">
                  <c:v>500.13</c:v>
                </c:pt>
                <c:pt idx="18268">
                  <c:v>500.13099999999997</c:v>
                </c:pt>
                <c:pt idx="18269">
                  <c:v>500.13299999999998</c:v>
                </c:pt>
                <c:pt idx="18270">
                  <c:v>500.13600000000002</c:v>
                </c:pt>
                <c:pt idx="18271">
                  <c:v>500.14100000000002</c:v>
                </c:pt>
                <c:pt idx="18272">
                  <c:v>500.149</c:v>
                </c:pt>
                <c:pt idx="18273">
                  <c:v>500.15600000000001</c:v>
                </c:pt>
                <c:pt idx="18274">
                  <c:v>500.16199999999998</c:v>
                </c:pt>
                <c:pt idx="18275">
                  <c:v>500.16899999999998</c:v>
                </c:pt>
                <c:pt idx="18276">
                  <c:v>500.178</c:v>
                </c:pt>
                <c:pt idx="18277">
                  <c:v>500.185</c:v>
                </c:pt>
                <c:pt idx="18278">
                  <c:v>500.185</c:v>
                </c:pt>
                <c:pt idx="18279">
                  <c:v>500.185</c:v>
                </c:pt>
                <c:pt idx="18280">
                  <c:v>500.18599999999998</c:v>
                </c:pt>
                <c:pt idx="18281">
                  <c:v>500.18799999999999</c:v>
                </c:pt>
                <c:pt idx="18282">
                  <c:v>500.19600000000003</c:v>
                </c:pt>
                <c:pt idx="18283">
                  <c:v>500.202</c:v>
                </c:pt>
                <c:pt idx="18284">
                  <c:v>500.209</c:v>
                </c:pt>
                <c:pt idx="18285">
                  <c:v>500.21499999999997</c:v>
                </c:pt>
                <c:pt idx="18286">
                  <c:v>500.22199999999998</c:v>
                </c:pt>
                <c:pt idx="18287">
                  <c:v>500.22899999999998</c:v>
                </c:pt>
                <c:pt idx="18288">
                  <c:v>500.238</c:v>
                </c:pt>
                <c:pt idx="18289">
                  <c:v>500.24599999999998</c:v>
                </c:pt>
                <c:pt idx="18290">
                  <c:v>500.25400000000002</c:v>
                </c:pt>
                <c:pt idx="18291">
                  <c:v>500.25599999999997</c:v>
                </c:pt>
                <c:pt idx="18292">
                  <c:v>500.25599999999997</c:v>
                </c:pt>
                <c:pt idx="18293">
                  <c:v>500.25599999999997</c:v>
                </c:pt>
                <c:pt idx="18294">
                  <c:v>500.25599999999997</c:v>
                </c:pt>
                <c:pt idx="18295">
                  <c:v>500.25599999999997</c:v>
                </c:pt>
                <c:pt idx="18296">
                  <c:v>500.25599999999997</c:v>
                </c:pt>
                <c:pt idx="18297">
                  <c:v>500.25599999999997</c:v>
                </c:pt>
                <c:pt idx="18298">
                  <c:v>500.25599999999997</c:v>
                </c:pt>
                <c:pt idx="18299">
                  <c:v>500.25599999999997</c:v>
                </c:pt>
                <c:pt idx="18300">
                  <c:v>500.25599999999997</c:v>
                </c:pt>
                <c:pt idx="18301">
                  <c:v>500.25599999999997</c:v>
                </c:pt>
                <c:pt idx="18302">
                  <c:v>500.25599999999997</c:v>
                </c:pt>
                <c:pt idx="18303">
                  <c:v>500.25599999999997</c:v>
                </c:pt>
                <c:pt idx="18304">
                  <c:v>500.25599999999997</c:v>
                </c:pt>
                <c:pt idx="18305">
                  <c:v>500.25599999999997</c:v>
                </c:pt>
                <c:pt idx="18306">
                  <c:v>500.25599999999997</c:v>
                </c:pt>
                <c:pt idx="18307">
                  <c:v>500.25599999999997</c:v>
                </c:pt>
                <c:pt idx="18308">
                  <c:v>500.25599999999997</c:v>
                </c:pt>
                <c:pt idx="18309">
                  <c:v>500.25599999999997</c:v>
                </c:pt>
                <c:pt idx="18310">
                  <c:v>500.25599999999997</c:v>
                </c:pt>
                <c:pt idx="18311">
                  <c:v>500.25599999999997</c:v>
                </c:pt>
                <c:pt idx="18312">
                  <c:v>500.25599999999997</c:v>
                </c:pt>
                <c:pt idx="18313">
                  <c:v>500.25599999999997</c:v>
                </c:pt>
                <c:pt idx="18314">
                  <c:v>500.25599999999997</c:v>
                </c:pt>
                <c:pt idx="18315">
                  <c:v>500.25599999999997</c:v>
                </c:pt>
                <c:pt idx="18316">
                  <c:v>500.25599999999997</c:v>
                </c:pt>
                <c:pt idx="18317">
                  <c:v>500.25599999999997</c:v>
                </c:pt>
                <c:pt idx="18318">
                  <c:v>500.25599999999997</c:v>
                </c:pt>
                <c:pt idx="18319">
                  <c:v>500.25599999999997</c:v>
                </c:pt>
                <c:pt idx="18320">
                  <c:v>500.25599999999997</c:v>
                </c:pt>
                <c:pt idx="18321">
                  <c:v>500.25599999999997</c:v>
                </c:pt>
                <c:pt idx="18322">
                  <c:v>500.25599999999997</c:v>
                </c:pt>
                <c:pt idx="18323">
                  <c:v>500.25599999999997</c:v>
                </c:pt>
                <c:pt idx="18324">
                  <c:v>500.25599999999997</c:v>
                </c:pt>
                <c:pt idx="18325">
                  <c:v>500.25599999999997</c:v>
                </c:pt>
                <c:pt idx="18326">
                  <c:v>500.25599999999997</c:v>
                </c:pt>
                <c:pt idx="18327">
                  <c:v>500.25599999999997</c:v>
                </c:pt>
                <c:pt idx="18328">
                  <c:v>500.25599999999997</c:v>
                </c:pt>
                <c:pt idx="18329">
                  <c:v>500.25599999999997</c:v>
                </c:pt>
                <c:pt idx="18330">
                  <c:v>500.25599999999997</c:v>
                </c:pt>
                <c:pt idx="18331">
                  <c:v>500.25599999999997</c:v>
                </c:pt>
                <c:pt idx="18332">
                  <c:v>500.25599999999997</c:v>
                </c:pt>
                <c:pt idx="18333">
                  <c:v>500.25599999999997</c:v>
                </c:pt>
                <c:pt idx="18334">
                  <c:v>500.25599999999997</c:v>
                </c:pt>
                <c:pt idx="18335">
                  <c:v>500.25599999999997</c:v>
                </c:pt>
                <c:pt idx="18336">
                  <c:v>500.25599999999997</c:v>
                </c:pt>
                <c:pt idx="18337">
                  <c:v>500.25599999999997</c:v>
                </c:pt>
                <c:pt idx="18338">
                  <c:v>500.25599999999997</c:v>
                </c:pt>
                <c:pt idx="18339">
                  <c:v>500.25599999999997</c:v>
                </c:pt>
                <c:pt idx="18340">
                  <c:v>500.25599999999997</c:v>
                </c:pt>
                <c:pt idx="18341">
                  <c:v>500.25599999999997</c:v>
                </c:pt>
                <c:pt idx="18342">
                  <c:v>500.25599999999997</c:v>
                </c:pt>
                <c:pt idx="18343">
                  <c:v>500.25599999999997</c:v>
                </c:pt>
                <c:pt idx="18344">
                  <c:v>500.25599999999997</c:v>
                </c:pt>
                <c:pt idx="18345">
                  <c:v>500.25599999999997</c:v>
                </c:pt>
                <c:pt idx="18346">
                  <c:v>500.25599999999997</c:v>
                </c:pt>
                <c:pt idx="18347">
                  <c:v>500.25599999999997</c:v>
                </c:pt>
                <c:pt idx="18348">
                  <c:v>500.25599999999997</c:v>
                </c:pt>
                <c:pt idx="18349">
                  <c:v>500.25599999999997</c:v>
                </c:pt>
                <c:pt idx="18350">
                  <c:v>500.25599999999997</c:v>
                </c:pt>
                <c:pt idx="18351">
                  <c:v>500.25599999999997</c:v>
                </c:pt>
                <c:pt idx="18352">
                  <c:v>500.25599999999997</c:v>
                </c:pt>
                <c:pt idx="18353">
                  <c:v>500.25599999999997</c:v>
                </c:pt>
                <c:pt idx="18354">
                  <c:v>500.25599999999997</c:v>
                </c:pt>
                <c:pt idx="18355">
                  <c:v>500.25599999999997</c:v>
                </c:pt>
                <c:pt idx="18356">
                  <c:v>500.25599999999997</c:v>
                </c:pt>
                <c:pt idx="18357">
                  <c:v>500.25599999999997</c:v>
                </c:pt>
                <c:pt idx="18358">
                  <c:v>500.25599999999997</c:v>
                </c:pt>
                <c:pt idx="18359">
                  <c:v>500.25599999999997</c:v>
                </c:pt>
                <c:pt idx="18360">
                  <c:v>500.25599999999997</c:v>
                </c:pt>
                <c:pt idx="18361">
                  <c:v>500.25599999999997</c:v>
                </c:pt>
                <c:pt idx="18362">
                  <c:v>500.25599999999997</c:v>
                </c:pt>
                <c:pt idx="18363">
                  <c:v>500.25599999999997</c:v>
                </c:pt>
                <c:pt idx="18364">
                  <c:v>500.25599999999997</c:v>
                </c:pt>
                <c:pt idx="18365">
                  <c:v>500.25599999999997</c:v>
                </c:pt>
                <c:pt idx="18366">
                  <c:v>500.25599999999997</c:v>
                </c:pt>
                <c:pt idx="18367">
                  <c:v>500.25599999999997</c:v>
                </c:pt>
                <c:pt idx="18368">
                  <c:v>500.25599999999997</c:v>
                </c:pt>
                <c:pt idx="18369">
                  <c:v>500.25599999999997</c:v>
                </c:pt>
                <c:pt idx="18370">
                  <c:v>500.25599999999997</c:v>
                </c:pt>
                <c:pt idx="18371">
                  <c:v>500.25599999999997</c:v>
                </c:pt>
                <c:pt idx="18372">
                  <c:v>500.25599999999997</c:v>
                </c:pt>
                <c:pt idx="18373">
                  <c:v>500.25599999999997</c:v>
                </c:pt>
                <c:pt idx="18374">
                  <c:v>500.25599999999997</c:v>
                </c:pt>
                <c:pt idx="18375">
                  <c:v>500.25599999999997</c:v>
                </c:pt>
                <c:pt idx="18376">
                  <c:v>500.25599999999997</c:v>
                </c:pt>
                <c:pt idx="18377">
                  <c:v>500.25599999999997</c:v>
                </c:pt>
                <c:pt idx="18378">
                  <c:v>500.25599999999997</c:v>
                </c:pt>
                <c:pt idx="18379">
                  <c:v>500.25599999999997</c:v>
                </c:pt>
                <c:pt idx="18380">
                  <c:v>500.25599999999997</c:v>
                </c:pt>
                <c:pt idx="18381">
                  <c:v>500.25599999999997</c:v>
                </c:pt>
                <c:pt idx="18382">
                  <c:v>500.25599999999997</c:v>
                </c:pt>
                <c:pt idx="18383">
                  <c:v>500.25599999999997</c:v>
                </c:pt>
                <c:pt idx="18384">
                  <c:v>500.25599999999997</c:v>
                </c:pt>
                <c:pt idx="18385">
                  <c:v>500.25599999999997</c:v>
                </c:pt>
                <c:pt idx="18386">
                  <c:v>500.25599999999997</c:v>
                </c:pt>
                <c:pt idx="18387">
                  <c:v>500.25599999999997</c:v>
                </c:pt>
                <c:pt idx="18388">
                  <c:v>500.25599999999997</c:v>
                </c:pt>
                <c:pt idx="18389">
                  <c:v>500.25599999999997</c:v>
                </c:pt>
                <c:pt idx="18390">
                  <c:v>500.25599999999997</c:v>
                </c:pt>
                <c:pt idx="18391">
                  <c:v>500.25599999999997</c:v>
                </c:pt>
                <c:pt idx="18392">
                  <c:v>500.25599999999997</c:v>
                </c:pt>
                <c:pt idx="18393">
                  <c:v>500.25599999999997</c:v>
                </c:pt>
                <c:pt idx="18394">
                  <c:v>500.25599999999997</c:v>
                </c:pt>
                <c:pt idx="18395">
                  <c:v>500.25599999999997</c:v>
                </c:pt>
                <c:pt idx="18396">
                  <c:v>500.25599999999997</c:v>
                </c:pt>
                <c:pt idx="18397">
                  <c:v>500.25599999999997</c:v>
                </c:pt>
                <c:pt idx="18398">
                  <c:v>500.25599999999997</c:v>
                </c:pt>
                <c:pt idx="18399">
                  <c:v>500.25599999999997</c:v>
                </c:pt>
                <c:pt idx="18400">
                  <c:v>500.25599999999997</c:v>
                </c:pt>
                <c:pt idx="18401">
                  <c:v>500.25599999999997</c:v>
                </c:pt>
                <c:pt idx="18402">
                  <c:v>500.25599999999997</c:v>
                </c:pt>
                <c:pt idx="18403">
                  <c:v>500.25599999999997</c:v>
                </c:pt>
                <c:pt idx="18404">
                  <c:v>500.25599999999997</c:v>
                </c:pt>
                <c:pt idx="18405">
                  <c:v>500.25599999999997</c:v>
                </c:pt>
                <c:pt idx="18406">
                  <c:v>500.25599999999997</c:v>
                </c:pt>
                <c:pt idx="18407">
                  <c:v>500.25599999999997</c:v>
                </c:pt>
                <c:pt idx="18408">
                  <c:v>500.25599999999997</c:v>
                </c:pt>
                <c:pt idx="18409">
                  <c:v>500.25599999999997</c:v>
                </c:pt>
                <c:pt idx="18410">
                  <c:v>500.25599999999997</c:v>
                </c:pt>
                <c:pt idx="18411">
                  <c:v>500.25599999999997</c:v>
                </c:pt>
                <c:pt idx="18412">
                  <c:v>500.25599999999997</c:v>
                </c:pt>
                <c:pt idx="18413">
                  <c:v>500.25599999999997</c:v>
                </c:pt>
                <c:pt idx="18414">
                  <c:v>500.25599999999997</c:v>
                </c:pt>
                <c:pt idx="18415">
                  <c:v>500.25599999999997</c:v>
                </c:pt>
                <c:pt idx="18416">
                  <c:v>500.25599999999997</c:v>
                </c:pt>
                <c:pt idx="18417">
                  <c:v>500.25599999999997</c:v>
                </c:pt>
                <c:pt idx="18418">
                  <c:v>500.25599999999997</c:v>
                </c:pt>
                <c:pt idx="18419">
                  <c:v>500.25799999999998</c:v>
                </c:pt>
                <c:pt idx="18420">
                  <c:v>500.26400000000001</c:v>
                </c:pt>
                <c:pt idx="18421">
                  <c:v>500.26900000000001</c:v>
                </c:pt>
                <c:pt idx="18422">
                  <c:v>500.27600000000001</c:v>
                </c:pt>
                <c:pt idx="18423">
                  <c:v>500.28199999999998</c:v>
                </c:pt>
                <c:pt idx="18424">
                  <c:v>500.28800000000001</c:v>
                </c:pt>
                <c:pt idx="18425">
                  <c:v>500.29500000000002</c:v>
                </c:pt>
                <c:pt idx="18426">
                  <c:v>500.30200000000002</c:v>
                </c:pt>
                <c:pt idx="18427">
                  <c:v>500.30900000000003</c:v>
                </c:pt>
                <c:pt idx="18428">
                  <c:v>500.31599999999997</c:v>
                </c:pt>
                <c:pt idx="18429">
                  <c:v>500.322</c:v>
                </c:pt>
                <c:pt idx="18430">
                  <c:v>500.32900000000001</c:v>
                </c:pt>
                <c:pt idx="18431">
                  <c:v>500.33600000000001</c:v>
                </c:pt>
                <c:pt idx="18432">
                  <c:v>500.34300000000002</c:v>
                </c:pt>
                <c:pt idx="18433">
                  <c:v>500.35</c:v>
                </c:pt>
                <c:pt idx="18434">
                  <c:v>500.35700000000003</c:v>
                </c:pt>
                <c:pt idx="18435">
                  <c:v>500.36399999999998</c:v>
                </c:pt>
                <c:pt idx="18436">
                  <c:v>500.37099999999998</c:v>
                </c:pt>
                <c:pt idx="18437">
                  <c:v>500.37799999999999</c:v>
                </c:pt>
                <c:pt idx="18438">
                  <c:v>500.38600000000002</c:v>
                </c:pt>
                <c:pt idx="18439">
                  <c:v>500.39400000000001</c:v>
                </c:pt>
                <c:pt idx="18440">
                  <c:v>500.40300000000002</c:v>
                </c:pt>
                <c:pt idx="18441">
                  <c:v>500.41199999999998</c:v>
                </c:pt>
                <c:pt idx="18442">
                  <c:v>500.42099999999999</c:v>
                </c:pt>
                <c:pt idx="18443">
                  <c:v>500.43299999999999</c:v>
                </c:pt>
                <c:pt idx="18444">
                  <c:v>500.45800000000003</c:v>
                </c:pt>
                <c:pt idx="18445">
                  <c:v>500.48500000000001</c:v>
                </c:pt>
                <c:pt idx="18446">
                  <c:v>500.48899999999998</c:v>
                </c:pt>
                <c:pt idx="18447">
                  <c:v>500.49599999999998</c:v>
                </c:pt>
                <c:pt idx="18448">
                  <c:v>500.50700000000001</c:v>
                </c:pt>
                <c:pt idx="18449">
                  <c:v>500.51600000000002</c:v>
                </c:pt>
                <c:pt idx="18450">
                  <c:v>500.52699999999999</c:v>
                </c:pt>
                <c:pt idx="18451">
                  <c:v>500.53699999999998</c:v>
                </c:pt>
                <c:pt idx="18452">
                  <c:v>500.548</c:v>
                </c:pt>
                <c:pt idx="18453">
                  <c:v>500.55900000000003</c:v>
                </c:pt>
                <c:pt idx="18454">
                  <c:v>500.57100000000003</c:v>
                </c:pt>
                <c:pt idx="18455">
                  <c:v>500.58199999999999</c:v>
                </c:pt>
                <c:pt idx="18456">
                  <c:v>500.59500000000003</c:v>
                </c:pt>
                <c:pt idx="18457">
                  <c:v>500.61900000000003</c:v>
                </c:pt>
                <c:pt idx="18458">
                  <c:v>500.63400000000001</c:v>
                </c:pt>
                <c:pt idx="18459">
                  <c:v>500.64499999999998</c:v>
                </c:pt>
                <c:pt idx="18460">
                  <c:v>500.65499999999997</c:v>
                </c:pt>
                <c:pt idx="18461">
                  <c:v>500.67399999999998</c:v>
                </c:pt>
                <c:pt idx="18462">
                  <c:v>500.70400000000001</c:v>
                </c:pt>
                <c:pt idx="18463">
                  <c:v>500.74299999999999</c:v>
                </c:pt>
                <c:pt idx="18464">
                  <c:v>500.79399999999998</c:v>
                </c:pt>
                <c:pt idx="18465">
                  <c:v>500.87099999999998</c:v>
                </c:pt>
                <c:pt idx="18466">
                  <c:v>500.95400000000001</c:v>
                </c:pt>
                <c:pt idx="18467">
                  <c:v>501.03</c:v>
                </c:pt>
                <c:pt idx="18468">
                  <c:v>501.12</c:v>
                </c:pt>
                <c:pt idx="18469">
                  <c:v>501.21699999999998</c:v>
                </c:pt>
                <c:pt idx="18470">
                  <c:v>501.31</c:v>
                </c:pt>
                <c:pt idx="18471">
                  <c:v>501.40100000000001</c:v>
                </c:pt>
                <c:pt idx="18472">
                  <c:v>501.49599999999998</c:v>
                </c:pt>
                <c:pt idx="18473">
                  <c:v>501.58800000000002</c:v>
                </c:pt>
                <c:pt idx="18474">
                  <c:v>501.66399999999999</c:v>
                </c:pt>
                <c:pt idx="18475">
                  <c:v>501.73700000000002</c:v>
                </c:pt>
                <c:pt idx="18476">
                  <c:v>501.82</c:v>
                </c:pt>
                <c:pt idx="18477">
                  <c:v>501.9</c:v>
                </c:pt>
                <c:pt idx="18478">
                  <c:v>501.99099999999999</c:v>
                </c:pt>
                <c:pt idx="18479">
                  <c:v>502.08100000000002</c:v>
                </c:pt>
                <c:pt idx="18480">
                  <c:v>502.15800000000002</c:v>
                </c:pt>
                <c:pt idx="18481">
                  <c:v>502.18099999999998</c:v>
                </c:pt>
                <c:pt idx="18482">
                  <c:v>502.19900000000001</c:v>
                </c:pt>
                <c:pt idx="18483">
                  <c:v>502.23899999999998</c:v>
                </c:pt>
                <c:pt idx="18484">
                  <c:v>502.28699999999998</c:v>
                </c:pt>
                <c:pt idx="18485">
                  <c:v>502.346</c:v>
                </c:pt>
                <c:pt idx="18486">
                  <c:v>502.40899999999999</c:v>
                </c:pt>
                <c:pt idx="18487">
                  <c:v>502.464</c:v>
                </c:pt>
                <c:pt idx="18488">
                  <c:v>502.47300000000001</c:v>
                </c:pt>
                <c:pt idx="18489">
                  <c:v>502.47300000000001</c:v>
                </c:pt>
                <c:pt idx="18490">
                  <c:v>502.47300000000001</c:v>
                </c:pt>
                <c:pt idx="18491">
                  <c:v>502.47300000000001</c:v>
                </c:pt>
                <c:pt idx="18492">
                  <c:v>502.47300000000001</c:v>
                </c:pt>
                <c:pt idx="18493">
                  <c:v>502.47300000000001</c:v>
                </c:pt>
                <c:pt idx="18494">
                  <c:v>502.47800000000001</c:v>
                </c:pt>
                <c:pt idx="18495">
                  <c:v>502.48399999999998</c:v>
                </c:pt>
                <c:pt idx="18496">
                  <c:v>502.49599999999998</c:v>
                </c:pt>
                <c:pt idx="18497">
                  <c:v>502.53199999999998</c:v>
                </c:pt>
                <c:pt idx="18498">
                  <c:v>502.601</c:v>
                </c:pt>
                <c:pt idx="18499">
                  <c:v>502.68900000000002</c:v>
                </c:pt>
                <c:pt idx="18500">
                  <c:v>502.73899999999998</c:v>
                </c:pt>
                <c:pt idx="18501">
                  <c:v>502.73899999999998</c:v>
                </c:pt>
                <c:pt idx="18502">
                  <c:v>502.73899999999998</c:v>
                </c:pt>
                <c:pt idx="18503">
                  <c:v>502.74400000000003</c:v>
                </c:pt>
                <c:pt idx="18504">
                  <c:v>502.76900000000001</c:v>
                </c:pt>
                <c:pt idx="18505">
                  <c:v>502.82900000000001</c:v>
                </c:pt>
                <c:pt idx="18506">
                  <c:v>502.91699999999997</c:v>
                </c:pt>
                <c:pt idx="18507">
                  <c:v>503.01400000000001</c:v>
                </c:pt>
                <c:pt idx="18508">
                  <c:v>503.10500000000002</c:v>
                </c:pt>
                <c:pt idx="18509">
                  <c:v>503.19799999999998</c:v>
                </c:pt>
                <c:pt idx="18510">
                  <c:v>503.29599999999999</c:v>
                </c:pt>
                <c:pt idx="18511">
                  <c:v>503.39499999999998</c:v>
                </c:pt>
                <c:pt idx="18512">
                  <c:v>503.48700000000002</c:v>
                </c:pt>
                <c:pt idx="18513">
                  <c:v>503.577</c:v>
                </c:pt>
                <c:pt idx="18514">
                  <c:v>503.673</c:v>
                </c:pt>
                <c:pt idx="18515">
                  <c:v>503.67500000000001</c:v>
                </c:pt>
                <c:pt idx="18516">
                  <c:v>503.67500000000001</c:v>
                </c:pt>
                <c:pt idx="18517">
                  <c:v>503.69400000000002</c:v>
                </c:pt>
                <c:pt idx="18518">
                  <c:v>503.75099999999998</c:v>
                </c:pt>
                <c:pt idx="18519">
                  <c:v>503.77300000000002</c:v>
                </c:pt>
                <c:pt idx="18520">
                  <c:v>503.77600000000001</c:v>
                </c:pt>
                <c:pt idx="18521">
                  <c:v>503.77600000000001</c:v>
                </c:pt>
                <c:pt idx="18522">
                  <c:v>503.77600000000001</c:v>
                </c:pt>
                <c:pt idx="18523">
                  <c:v>503.77600000000001</c:v>
                </c:pt>
                <c:pt idx="18524">
                  <c:v>503.77600000000001</c:v>
                </c:pt>
                <c:pt idx="18525">
                  <c:v>503.77600000000001</c:v>
                </c:pt>
                <c:pt idx="18526">
                  <c:v>503.78100000000001</c:v>
                </c:pt>
                <c:pt idx="18527">
                  <c:v>503.786</c:v>
                </c:pt>
                <c:pt idx="18528">
                  <c:v>503.79199999999997</c:v>
                </c:pt>
                <c:pt idx="18529">
                  <c:v>503.79899999999998</c:v>
                </c:pt>
                <c:pt idx="18530">
                  <c:v>503.80900000000003</c:v>
                </c:pt>
                <c:pt idx="18531">
                  <c:v>503.83199999999999</c:v>
                </c:pt>
                <c:pt idx="18532">
                  <c:v>503.88299999999998</c:v>
                </c:pt>
                <c:pt idx="18533">
                  <c:v>503.947</c:v>
                </c:pt>
                <c:pt idx="18534">
                  <c:v>504</c:v>
                </c:pt>
                <c:pt idx="18535">
                  <c:v>504.053</c:v>
                </c:pt>
                <c:pt idx="18536">
                  <c:v>504.1</c:v>
                </c:pt>
                <c:pt idx="18537">
                  <c:v>504.13</c:v>
                </c:pt>
                <c:pt idx="18538">
                  <c:v>504.16500000000002</c:v>
                </c:pt>
                <c:pt idx="18539">
                  <c:v>504.21100000000001</c:v>
                </c:pt>
                <c:pt idx="18540">
                  <c:v>504.25599999999997</c:v>
                </c:pt>
                <c:pt idx="18541">
                  <c:v>504.29</c:v>
                </c:pt>
                <c:pt idx="18542">
                  <c:v>504.29</c:v>
                </c:pt>
                <c:pt idx="18543">
                  <c:v>504.29</c:v>
                </c:pt>
                <c:pt idx="18544">
                  <c:v>504.29</c:v>
                </c:pt>
                <c:pt idx="18545">
                  <c:v>504.29</c:v>
                </c:pt>
                <c:pt idx="18546">
                  <c:v>504.29</c:v>
                </c:pt>
                <c:pt idx="18547">
                  <c:v>504.29</c:v>
                </c:pt>
                <c:pt idx="18548">
                  <c:v>504.29</c:v>
                </c:pt>
                <c:pt idx="18549">
                  <c:v>504.29300000000001</c:v>
                </c:pt>
                <c:pt idx="18550">
                  <c:v>504.30099999999999</c:v>
                </c:pt>
                <c:pt idx="18551">
                  <c:v>504.31299999999999</c:v>
                </c:pt>
                <c:pt idx="18552">
                  <c:v>504.33499999999998</c:v>
                </c:pt>
                <c:pt idx="18553">
                  <c:v>504.36099999999999</c:v>
                </c:pt>
                <c:pt idx="18554">
                  <c:v>504.38499999999999</c:v>
                </c:pt>
                <c:pt idx="18555">
                  <c:v>504.399</c:v>
                </c:pt>
                <c:pt idx="18556">
                  <c:v>504.40699999999998</c:v>
                </c:pt>
                <c:pt idx="18557">
                  <c:v>504.41300000000001</c:v>
                </c:pt>
                <c:pt idx="18558">
                  <c:v>504.42200000000003</c:v>
                </c:pt>
                <c:pt idx="18559">
                  <c:v>504.43099999999998</c:v>
                </c:pt>
                <c:pt idx="18560">
                  <c:v>504.44200000000001</c:v>
                </c:pt>
                <c:pt idx="18561">
                  <c:v>504.45299999999997</c:v>
                </c:pt>
                <c:pt idx="18562">
                  <c:v>504.46499999999997</c:v>
                </c:pt>
                <c:pt idx="18563">
                  <c:v>504.47500000000002</c:v>
                </c:pt>
                <c:pt idx="18564">
                  <c:v>504.48500000000001</c:v>
                </c:pt>
                <c:pt idx="18565">
                  <c:v>504.495</c:v>
                </c:pt>
                <c:pt idx="18566">
                  <c:v>504.50700000000001</c:v>
                </c:pt>
                <c:pt idx="18567">
                  <c:v>504.52199999999999</c:v>
                </c:pt>
                <c:pt idx="18568">
                  <c:v>504.53300000000002</c:v>
                </c:pt>
                <c:pt idx="18569">
                  <c:v>504.54</c:v>
                </c:pt>
                <c:pt idx="18570">
                  <c:v>504.548</c:v>
                </c:pt>
                <c:pt idx="18571">
                  <c:v>504.55700000000002</c:v>
                </c:pt>
                <c:pt idx="18572">
                  <c:v>504.565</c:v>
                </c:pt>
                <c:pt idx="18573">
                  <c:v>504.57400000000001</c:v>
                </c:pt>
                <c:pt idx="18574">
                  <c:v>504.58199999999999</c:v>
                </c:pt>
                <c:pt idx="18575">
                  <c:v>504.59100000000001</c:v>
                </c:pt>
                <c:pt idx="18576">
                  <c:v>504.6</c:v>
                </c:pt>
                <c:pt idx="18577">
                  <c:v>504.608</c:v>
                </c:pt>
                <c:pt idx="18578">
                  <c:v>504.61599999999999</c:v>
                </c:pt>
                <c:pt idx="18579">
                  <c:v>504.62299999999999</c:v>
                </c:pt>
                <c:pt idx="18580">
                  <c:v>504.63099999999997</c:v>
                </c:pt>
                <c:pt idx="18581">
                  <c:v>504.63900000000001</c:v>
                </c:pt>
                <c:pt idx="18582">
                  <c:v>504.64800000000002</c:v>
                </c:pt>
                <c:pt idx="18583">
                  <c:v>504.65699999999998</c:v>
                </c:pt>
                <c:pt idx="18584">
                  <c:v>504.66699999999997</c:v>
                </c:pt>
                <c:pt idx="18585">
                  <c:v>504.678</c:v>
                </c:pt>
                <c:pt idx="18586">
                  <c:v>504.69099999999997</c:v>
                </c:pt>
                <c:pt idx="18587">
                  <c:v>504.70299999999997</c:v>
                </c:pt>
                <c:pt idx="18588">
                  <c:v>504.71199999999999</c:v>
                </c:pt>
                <c:pt idx="18589">
                  <c:v>504.72</c:v>
                </c:pt>
                <c:pt idx="18590">
                  <c:v>504.72800000000001</c:v>
                </c:pt>
                <c:pt idx="18591">
                  <c:v>504.73700000000002</c:v>
                </c:pt>
                <c:pt idx="18592">
                  <c:v>504.745</c:v>
                </c:pt>
                <c:pt idx="18593">
                  <c:v>504.75400000000002</c:v>
                </c:pt>
                <c:pt idx="18594">
                  <c:v>504.762</c:v>
                </c:pt>
                <c:pt idx="18595">
                  <c:v>504.77100000000002</c:v>
                </c:pt>
                <c:pt idx="18596">
                  <c:v>504.78</c:v>
                </c:pt>
                <c:pt idx="18597">
                  <c:v>504.78699999999998</c:v>
                </c:pt>
                <c:pt idx="18598">
                  <c:v>504.79500000000002</c:v>
                </c:pt>
                <c:pt idx="18599">
                  <c:v>504.803</c:v>
                </c:pt>
                <c:pt idx="18600">
                  <c:v>504.81099999999998</c:v>
                </c:pt>
                <c:pt idx="18601">
                  <c:v>504.82</c:v>
                </c:pt>
                <c:pt idx="18602">
                  <c:v>504.827</c:v>
                </c:pt>
                <c:pt idx="18603">
                  <c:v>504.83499999999998</c:v>
                </c:pt>
                <c:pt idx="18604">
                  <c:v>504.84199999999998</c:v>
                </c:pt>
                <c:pt idx="18605">
                  <c:v>504.85</c:v>
                </c:pt>
                <c:pt idx="18606">
                  <c:v>504.85899999999998</c:v>
                </c:pt>
                <c:pt idx="18607">
                  <c:v>504.86700000000002</c:v>
                </c:pt>
                <c:pt idx="18608">
                  <c:v>504.87700000000001</c:v>
                </c:pt>
                <c:pt idx="18609">
                  <c:v>504.88799999999998</c:v>
                </c:pt>
                <c:pt idx="18610">
                  <c:v>504.90100000000001</c:v>
                </c:pt>
                <c:pt idx="18611">
                  <c:v>504.91</c:v>
                </c:pt>
                <c:pt idx="18612">
                  <c:v>504.92</c:v>
                </c:pt>
                <c:pt idx="18613">
                  <c:v>504.928</c:v>
                </c:pt>
                <c:pt idx="18614">
                  <c:v>504.93599999999998</c:v>
                </c:pt>
                <c:pt idx="18615">
                  <c:v>504.94499999999999</c:v>
                </c:pt>
                <c:pt idx="18616">
                  <c:v>504.95400000000001</c:v>
                </c:pt>
                <c:pt idx="18617">
                  <c:v>504.96199999999999</c:v>
                </c:pt>
                <c:pt idx="18618">
                  <c:v>504.971</c:v>
                </c:pt>
                <c:pt idx="18619">
                  <c:v>504.97899999999998</c:v>
                </c:pt>
                <c:pt idx="18620">
                  <c:v>504.988</c:v>
                </c:pt>
                <c:pt idx="18621">
                  <c:v>504.99599999999998</c:v>
                </c:pt>
                <c:pt idx="18622">
                  <c:v>505.00400000000002</c:v>
                </c:pt>
                <c:pt idx="18623">
                  <c:v>505.012</c:v>
                </c:pt>
                <c:pt idx="18624">
                  <c:v>505.02</c:v>
                </c:pt>
                <c:pt idx="18625">
                  <c:v>505.029</c:v>
                </c:pt>
                <c:pt idx="18626">
                  <c:v>505.03699999999998</c:v>
                </c:pt>
                <c:pt idx="18627">
                  <c:v>505.04500000000002</c:v>
                </c:pt>
                <c:pt idx="18628">
                  <c:v>505.053</c:v>
                </c:pt>
                <c:pt idx="18629">
                  <c:v>505.06099999999998</c:v>
                </c:pt>
                <c:pt idx="18630">
                  <c:v>505.06900000000002</c:v>
                </c:pt>
                <c:pt idx="18631">
                  <c:v>505.077</c:v>
                </c:pt>
                <c:pt idx="18632">
                  <c:v>505.08600000000001</c:v>
                </c:pt>
                <c:pt idx="18633">
                  <c:v>505.09399999999999</c:v>
                </c:pt>
                <c:pt idx="18634">
                  <c:v>505.10199999999998</c:v>
                </c:pt>
                <c:pt idx="18635">
                  <c:v>505.11099999999999</c:v>
                </c:pt>
                <c:pt idx="18636">
                  <c:v>505.11900000000003</c:v>
                </c:pt>
                <c:pt idx="18637">
                  <c:v>505.12900000000002</c:v>
                </c:pt>
                <c:pt idx="18638">
                  <c:v>505.14299999999997</c:v>
                </c:pt>
                <c:pt idx="18639">
                  <c:v>505.166</c:v>
                </c:pt>
                <c:pt idx="18640">
                  <c:v>505.20299999999997</c:v>
                </c:pt>
                <c:pt idx="18641">
                  <c:v>505.25400000000002</c:v>
                </c:pt>
                <c:pt idx="18642">
                  <c:v>505.30200000000002</c:v>
                </c:pt>
                <c:pt idx="18643">
                  <c:v>505.34199999999998</c:v>
                </c:pt>
                <c:pt idx="18644">
                  <c:v>505.37900000000002</c:v>
                </c:pt>
                <c:pt idx="18645">
                  <c:v>505.42</c:v>
                </c:pt>
                <c:pt idx="18646">
                  <c:v>505.45499999999998</c:v>
                </c:pt>
                <c:pt idx="18647">
                  <c:v>505.476</c:v>
                </c:pt>
                <c:pt idx="18648">
                  <c:v>505.48899999999998</c:v>
                </c:pt>
                <c:pt idx="18649">
                  <c:v>505.49900000000002</c:v>
                </c:pt>
                <c:pt idx="18650">
                  <c:v>505.50900000000001</c:v>
                </c:pt>
                <c:pt idx="18651">
                  <c:v>505.52699999999999</c:v>
                </c:pt>
                <c:pt idx="18652">
                  <c:v>505.56799999999998</c:v>
                </c:pt>
                <c:pt idx="18653">
                  <c:v>505.63</c:v>
                </c:pt>
                <c:pt idx="18654">
                  <c:v>505.69099999999997</c:v>
                </c:pt>
                <c:pt idx="18655">
                  <c:v>505.75</c:v>
                </c:pt>
                <c:pt idx="18656">
                  <c:v>505.80500000000001</c:v>
                </c:pt>
                <c:pt idx="18657">
                  <c:v>505.85399999999998</c:v>
                </c:pt>
                <c:pt idx="18658">
                  <c:v>505.89699999999999</c:v>
                </c:pt>
                <c:pt idx="18659">
                  <c:v>505.928</c:v>
                </c:pt>
                <c:pt idx="18660">
                  <c:v>505.93900000000002</c:v>
                </c:pt>
                <c:pt idx="18661">
                  <c:v>505.94799999999998</c:v>
                </c:pt>
                <c:pt idx="18662">
                  <c:v>505.95600000000002</c:v>
                </c:pt>
                <c:pt idx="18663">
                  <c:v>505.964</c:v>
                </c:pt>
                <c:pt idx="18664">
                  <c:v>505.971</c:v>
                </c:pt>
                <c:pt idx="18665">
                  <c:v>505.97800000000001</c:v>
                </c:pt>
                <c:pt idx="18666">
                  <c:v>505.98399999999998</c:v>
                </c:pt>
                <c:pt idx="18667">
                  <c:v>505.99099999999999</c:v>
                </c:pt>
                <c:pt idx="18668">
                  <c:v>506</c:v>
                </c:pt>
                <c:pt idx="18669">
                  <c:v>506.00700000000001</c:v>
                </c:pt>
                <c:pt idx="18670">
                  <c:v>506.01499999999999</c:v>
                </c:pt>
                <c:pt idx="18671">
                  <c:v>506.02800000000002</c:v>
                </c:pt>
                <c:pt idx="18672">
                  <c:v>506.05099999999999</c:v>
                </c:pt>
                <c:pt idx="18673">
                  <c:v>506.09</c:v>
                </c:pt>
                <c:pt idx="18674">
                  <c:v>506.12799999999999</c:v>
                </c:pt>
                <c:pt idx="18675">
                  <c:v>506.14400000000001</c:v>
                </c:pt>
                <c:pt idx="18676">
                  <c:v>506.15</c:v>
                </c:pt>
                <c:pt idx="18677">
                  <c:v>506.15899999999999</c:v>
                </c:pt>
                <c:pt idx="18678">
                  <c:v>506.17</c:v>
                </c:pt>
                <c:pt idx="18679">
                  <c:v>506.18200000000002</c:v>
                </c:pt>
                <c:pt idx="18680">
                  <c:v>506.19099999999997</c:v>
                </c:pt>
                <c:pt idx="18681">
                  <c:v>506.19900000000001</c:v>
                </c:pt>
                <c:pt idx="18682">
                  <c:v>506.20800000000003</c:v>
                </c:pt>
                <c:pt idx="18683">
                  <c:v>506.21699999999998</c:v>
                </c:pt>
                <c:pt idx="18684">
                  <c:v>506.22699999999998</c:v>
                </c:pt>
                <c:pt idx="18685">
                  <c:v>506.238</c:v>
                </c:pt>
                <c:pt idx="18686">
                  <c:v>506.25400000000002</c:v>
                </c:pt>
                <c:pt idx="18687">
                  <c:v>506.28100000000001</c:v>
                </c:pt>
                <c:pt idx="18688">
                  <c:v>506.30799999999999</c:v>
                </c:pt>
                <c:pt idx="18689">
                  <c:v>506.32900000000001</c:v>
                </c:pt>
                <c:pt idx="18690">
                  <c:v>506.33499999999998</c:v>
                </c:pt>
                <c:pt idx="18691">
                  <c:v>506.346</c:v>
                </c:pt>
                <c:pt idx="18692">
                  <c:v>506.35399999999998</c:v>
                </c:pt>
                <c:pt idx="18693">
                  <c:v>506.363</c:v>
                </c:pt>
                <c:pt idx="18694">
                  <c:v>506.37299999999999</c:v>
                </c:pt>
                <c:pt idx="18695">
                  <c:v>506.38299999999998</c:v>
                </c:pt>
                <c:pt idx="18696">
                  <c:v>506.39299999999997</c:v>
                </c:pt>
                <c:pt idx="18697">
                  <c:v>506.40300000000002</c:v>
                </c:pt>
                <c:pt idx="18698">
                  <c:v>506.41300000000001</c:v>
                </c:pt>
                <c:pt idx="18699">
                  <c:v>506.42099999999999</c:v>
                </c:pt>
                <c:pt idx="18700">
                  <c:v>506.43</c:v>
                </c:pt>
                <c:pt idx="18701">
                  <c:v>506.44200000000001</c:v>
                </c:pt>
                <c:pt idx="18702">
                  <c:v>506.46699999999998</c:v>
                </c:pt>
                <c:pt idx="18703">
                  <c:v>506.50200000000001</c:v>
                </c:pt>
                <c:pt idx="18704">
                  <c:v>506.54</c:v>
                </c:pt>
                <c:pt idx="18705">
                  <c:v>506.58</c:v>
                </c:pt>
                <c:pt idx="18706">
                  <c:v>506.62400000000002</c:v>
                </c:pt>
                <c:pt idx="18707">
                  <c:v>506.66500000000002</c:v>
                </c:pt>
                <c:pt idx="18708">
                  <c:v>506.70499999999998</c:v>
                </c:pt>
                <c:pt idx="18709">
                  <c:v>506.745</c:v>
                </c:pt>
                <c:pt idx="18710">
                  <c:v>506.78300000000002</c:v>
                </c:pt>
                <c:pt idx="18711">
                  <c:v>506.82100000000003</c:v>
                </c:pt>
                <c:pt idx="18712">
                  <c:v>506.85899999999998</c:v>
                </c:pt>
                <c:pt idx="18713">
                  <c:v>506.89800000000002</c:v>
                </c:pt>
                <c:pt idx="18714">
                  <c:v>506.93599999999998</c:v>
                </c:pt>
                <c:pt idx="18715">
                  <c:v>506.97399999999999</c:v>
                </c:pt>
                <c:pt idx="18716">
                  <c:v>507.01100000000002</c:v>
                </c:pt>
                <c:pt idx="18717">
                  <c:v>507.048</c:v>
                </c:pt>
                <c:pt idx="18718">
                  <c:v>507.084</c:v>
                </c:pt>
                <c:pt idx="18719">
                  <c:v>507.12099999999998</c:v>
                </c:pt>
                <c:pt idx="18720">
                  <c:v>507.15800000000002</c:v>
                </c:pt>
                <c:pt idx="18721">
                  <c:v>507.17500000000001</c:v>
                </c:pt>
                <c:pt idx="18722">
                  <c:v>507.2</c:v>
                </c:pt>
                <c:pt idx="18723">
                  <c:v>507.22800000000001</c:v>
                </c:pt>
                <c:pt idx="18724">
                  <c:v>507.25700000000001</c:v>
                </c:pt>
                <c:pt idx="18725">
                  <c:v>507.28800000000001</c:v>
                </c:pt>
                <c:pt idx="18726">
                  <c:v>507.31900000000002</c:v>
                </c:pt>
                <c:pt idx="18727">
                  <c:v>507.34899999999999</c:v>
                </c:pt>
                <c:pt idx="18728">
                  <c:v>507.37900000000002</c:v>
                </c:pt>
                <c:pt idx="18729">
                  <c:v>507.40899999999999</c:v>
                </c:pt>
                <c:pt idx="18730">
                  <c:v>507.44</c:v>
                </c:pt>
                <c:pt idx="18731">
                  <c:v>507.471</c:v>
                </c:pt>
                <c:pt idx="18732">
                  <c:v>507.5</c:v>
                </c:pt>
                <c:pt idx="18733">
                  <c:v>507.53</c:v>
                </c:pt>
                <c:pt idx="18734">
                  <c:v>507.55900000000003</c:v>
                </c:pt>
                <c:pt idx="18735">
                  <c:v>507.58699999999999</c:v>
                </c:pt>
                <c:pt idx="18736">
                  <c:v>507.61599999999999</c:v>
                </c:pt>
                <c:pt idx="18737">
                  <c:v>507.64499999999998</c:v>
                </c:pt>
                <c:pt idx="18738">
                  <c:v>507.673</c:v>
                </c:pt>
                <c:pt idx="18739">
                  <c:v>507.70100000000002</c:v>
                </c:pt>
                <c:pt idx="18740">
                  <c:v>507.72699999999998</c:v>
                </c:pt>
                <c:pt idx="18741">
                  <c:v>507.74099999999999</c:v>
                </c:pt>
                <c:pt idx="18742">
                  <c:v>507.745</c:v>
                </c:pt>
                <c:pt idx="18743">
                  <c:v>507.75299999999999</c:v>
                </c:pt>
                <c:pt idx="18744">
                  <c:v>507.76900000000001</c:v>
                </c:pt>
                <c:pt idx="18745">
                  <c:v>507.779</c:v>
                </c:pt>
                <c:pt idx="18746">
                  <c:v>507.79399999999998</c:v>
                </c:pt>
                <c:pt idx="18747">
                  <c:v>507.80700000000002</c:v>
                </c:pt>
                <c:pt idx="18748">
                  <c:v>507.82600000000002</c:v>
                </c:pt>
                <c:pt idx="18749">
                  <c:v>507.83600000000001</c:v>
                </c:pt>
                <c:pt idx="18750">
                  <c:v>507.84800000000001</c:v>
                </c:pt>
                <c:pt idx="18751">
                  <c:v>507.858</c:v>
                </c:pt>
                <c:pt idx="18752">
                  <c:v>507.86900000000003</c:v>
                </c:pt>
                <c:pt idx="18753">
                  <c:v>507.88099999999997</c:v>
                </c:pt>
                <c:pt idx="18754">
                  <c:v>507.89100000000002</c:v>
                </c:pt>
                <c:pt idx="18755">
                  <c:v>507.90199999999999</c:v>
                </c:pt>
                <c:pt idx="18756">
                  <c:v>507.91500000000002</c:v>
                </c:pt>
                <c:pt idx="18757">
                  <c:v>507.92700000000002</c:v>
                </c:pt>
                <c:pt idx="18758">
                  <c:v>507.94</c:v>
                </c:pt>
                <c:pt idx="18759">
                  <c:v>507.952</c:v>
                </c:pt>
                <c:pt idx="18760">
                  <c:v>507.964</c:v>
                </c:pt>
                <c:pt idx="18761">
                  <c:v>507.98</c:v>
                </c:pt>
                <c:pt idx="18762">
                  <c:v>508.00299999999999</c:v>
                </c:pt>
                <c:pt idx="18763">
                  <c:v>508.02100000000002</c:v>
                </c:pt>
                <c:pt idx="18764">
                  <c:v>508.03199999999998</c:v>
                </c:pt>
                <c:pt idx="18765">
                  <c:v>508.04500000000002</c:v>
                </c:pt>
                <c:pt idx="18766">
                  <c:v>508.06799999999998</c:v>
                </c:pt>
                <c:pt idx="18767">
                  <c:v>508.09399999999999</c:v>
                </c:pt>
                <c:pt idx="18768">
                  <c:v>508.10700000000003</c:v>
                </c:pt>
                <c:pt idx="18769">
                  <c:v>508.12099999999998</c:v>
                </c:pt>
                <c:pt idx="18770">
                  <c:v>508.14299999999997</c:v>
                </c:pt>
                <c:pt idx="18771">
                  <c:v>508.17099999999999</c:v>
                </c:pt>
                <c:pt idx="18772">
                  <c:v>508.18900000000002</c:v>
                </c:pt>
                <c:pt idx="18773">
                  <c:v>508.202</c:v>
                </c:pt>
                <c:pt idx="18774">
                  <c:v>508.21600000000001</c:v>
                </c:pt>
                <c:pt idx="18775">
                  <c:v>508.22899999999998</c:v>
                </c:pt>
                <c:pt idx="18776">
                  <c:v>508.24299999999999</c:v>
                </c:pt>
                <c:pt idx="18777">
                  <c:v>508.25599999999997</c:v>
                </c:pt>
                <c:pt idx="18778">
                  <c:v>508.26900000000001</c:v>
                </c:pt>
                <c:pt idx="18779">
                  <c:v>508.28199999999998</c:v>
                </c:pt>
                <c:pt idx="18780">
                  <c:v>508.29500000000002</c:v>
                </c:pt>
                <c:pt idx="18781">
                  <c:v>508.30799999999999</c:v>
                </c:pt>
                <c:pt idx="18782">
                  <c:v>508.322</c:v>
                </c:pt>
                <c:pt idx="18783">
                  <c:v>508.33499999999998</c:v>
                </c:pt>
                <c:pt idx="18784">
                  <c:v>508.34800000000001</c:v>
                </c:pt>
                <c:pt idx="18785">
                  <c:v>508.36099999999999</c:v>
                </c:pt>
                <c:pt idx="18786">
                  <c:v>508.37400000000002</c:v>
                </c:pt>
                <c:pt idx="18787">
                  <c:v>508.38900000000001</c:v>
                </c:pt>
                <c:pt idx="18788">
                  <c:v>508.41399999999999</c:v>
                </c:pt>
                <c:pt idx="18789">
                  <c:v>508.435</c:v>
                </c:pt>
                <c:pt idx="18790">
                  <c:v>508.45299999999997</c:v>
                </c:pt>
                <c:pt idx="18791">
                  <c:v>508.46600000000001</c:v>
                </c:pt>
                <c:pt idx="18792">
                  <c:v>508.47699999999998</c:v>
                </c:pt>
                <c:pt idx="18793">
                  <c:v>508.48899999999998</c:v>
                </c:pt>
                <c:pt idx="18794">
                  <c:v>508.5</c:v>
                </c:pt>
                <c:pt idx="18795">
                  <c:v>508.512</c:v>
                </c:pt>
                <c:pt idx="18796">
                  <c:v>508.52199999999999</c:v>
                </c:pt>
                <c:pt idx="18797">
                  <c:v>508.53300000000002</c:v>
                </c:pt>
                <c:pt idx="18798">
                  <c:v>508.54399999999998</c:v>
                </c:pt>
                <c:pt idx="18799">
                  <c:v>508.55500000000001</c:v>
                </c:pt>
                <c:pt idx="18800">
                  <c:v>508.56700000000001</c:v>
                </c:pt>
                <c:pt idx="18801">
                  <c:v>508.57900000000001</c:v>
                </c:pt>
                <c:pt idx="18802">
                  <c:v>508.59100000000001</c:v>
                </c:pt>
                <c:pt idx="18803">
                  <c:v>508.60199999999998</c:v>
                </c:pt>
                <c:pt idx="18804">
                  <c:v>508.61399999999998</c:v>
                </c:pt>
                <c:pt idx="18805">
                  <c:v>508.625</c:v>
                </c:pt>
                <c:pt idx="18806">
                  <c:v>508.637</c:v>
                </c:pt>
                <c:pt idx="18807">
                  <c:v>508.649</c:v>
                </c:pt>
                <c:pt idx="18808">
                  <c:v>508.661</c:v>
                </c:pt>
                <c:pt idx="18809">
                  <c:v>508.673</c:v>
                </c:pt>
                <c:pt idx="18810">
                  <c:v>508.68400000000003</c:v>
                </c:pt>
                <c:pt idx="18811">
                  <c:v>508.69600000000003</c:v>
                </c:pt>
                <c:pt idx="18812">
                  <c:v>508.70600000000002</c:v>
                </c:pt>
                <c:pt idx="18813">
                  <c:v>508.71699999999998</c:v>
                </c:pt>
                <c:pt idx="18814">
                  <c:v>508.72800000000001</c:v>
                </c:pt>
                <c:pt idx="18815">
                  <c:v>508.73899999999998</c:v>
                </c:pt>
                <c:pt idx="18816">
                  <c:v>508.75</c:v>
                </c:pt>
                <c:pt idx="18817">
                  <c:v>508.76100000000002</c:v>
                </c:pt>
                <c:pt idx="18818">
                  <c:v>508.77300000000002</c:v>
                </c:pt>
                <c:pt idx="18819">
                  <c:v>508.78399999999999</c:v>
                </c:pt>
                <c:pt idx="18820">
                  <c:v>508.79300000000001</c:v>
                </c:pt>
                <c:pt idx="18821">
                  <c:v>508.80200000000002</c:v>
                </c:pt>
                <c:pt idx="18822">
                  <c:v>508.80900000000003</c:v>
                </c:pt>
                <c:pt idx="18823">
                  <c:v>508.81700000000001</c:v>
                </c:pt>
                <c:pt idx="18824">
                  <c:v>508.82499999999999</c:v>
                </c:pt>
                <c:pt idx="18825">
                  <c:v>508.83300000000003</c:v>
                </c:pt>
                <c:pt idx="18826">
                  <c:v>508.84100000000001</c:v>
                </c:pt>
                <c:pt idx="18827">
                  <c:v>508.85</c:v>
                </c:pt>
                <c:pt idx="18828">
                  <c:v>508.858</c:v>
                </c:pt>
                <c:pt idx="18829">
                  <c:v>508.86599999999999</c:v>
                </c:pt>
                <c:pt idx="18830">
                  <c:v>508.875</c:v>
                </c:pt>
                <c:pt idx="18831">
                  <c:v>508.88299999999998</c:v>
                </c:pt>
                <c:pt idx="18832">
                  <c:v>508.89100000000002</c:v>
                </c:pt>
                <c:pt idx="18833">
                  <c:v>508.9</c:v>
                </c:pt>
                <c:pt idx="18834">
                  <c:v>508.90800000000002</c:v>
                </c:pt>
                <c:pt idx="18835">
                  <c:v>508.91699999999997</c:v>
                </c:pt>
                <c:pt idx="18836">
                  <c:v>508.92500000000001</c:v>
                </c:pt>
                <c:pt idx="18837">
                  <c:v>508.93299999999999</c:v>
                </c:pt>
                <c:pt idx="18838">
                  <c:v>508.94200000000001</c:v>
                </c:pt>
                <c:pt idx="18839">
                  <c:v>508.95</c:v>
                </c:pt>
                <c:pt idx="18840">
                  <c:v>508.959</c:v>
                </c:pt>
                <c:pt idx="18841">
                  <c:v>508.96800000000002</c:v>
                </c:pt>
                <c:pt idx="18842">
                  <c:v>508.976</c:v>
                </c:pt>
                <c:pt idx="18843">
                  <c:v>508.98500000000001</c:v>
                </c:pt>
                <c:pt idx="18844">
                  <c:v>508.99299999999999</c:v>
                </c:pt>
                <c:pt idx="18845">
                  <c:v>509.00099999999998</c:v>
                </c:pt>
                <c:pt idx="18846">
                  <c:v>509.01</c:v>
                </c:pt>
                <c:pt idx="18847">
                  <c:v>509.01799999999997</c:v>
                </c:pt>
                <c:pt idx="18848">
                  <c:v>509.02699999999999</c:v>
                </c:pt>
                <c:pt idx="18849">
                  <c:v>509.03500000000003</c:v>
                </c:pt>
                <c:pt idx="18850">
                  <c:v>509.04300000000001</c:v>
                </c:pt>
                <c:pt idx="18851">
                  <c:v>509.05200000000002</c:v>
                </c:pt>
                <c:pt idx="18852">
                  <c:v>509.06</c:v>
                </c:pt>
                <c:pt idx="18853">
                  <c:v>509.06799999999998</c:v>
                </c:pt>
                <c:pt idx="18854">
                  <c:v>509.077</c:v>
                </c:pt>
                <c:pt idx="18855">
                  <c:v>509.08499999999998</c:v>
                </c:pt>
                <c:pt idx="18856">
                  <c:v>509.09300000000002</c:v>
                </c:pt>
                <c:pt idx="18857">
                  <c:v>509.10199999999998</c:v>
                </c:pt>
                <c:pt idx="18858">
                  <c:v>509.11</c:v>
                </c:pt>
                <c:pt idx="18859">
                  <c:v>509.11900000000003</c:v>
                </c:pt>
                <c:pt idx="18860">
                  <c:v>509.12799999999999</c:v>
                </c:pt>
                <c:pt idx="18861">
                  <c:v>509.137</c:v>
                </c:pt>
                <c:pt idx="18862">
                  <c:v>509.14699999999999</c:v>
                </c:pt>
                <c:pt idx="18863">
                  <c:v>509.154</c:v>
                </c:pt>
                <c:pt idx="18864">
                  <c:v>509.16199999999998</c:v>
                </c:pt>
                <c:pt idx="18865">
                  <c:v>509.17</c:v>
                </c:pt>
                <c:pt idx="18866">
                  <c:v>509.178</c:v>
                </c:pt>
                <c:pt idx="18867">
                  <c:v>509.18799999999999</c:v>
                </c:pt>
                <c:pt idx="18868">
                  <c:v>509.197</c:v>
                </c:pt>
                <c:pt idx="18869">
                  <c:v>509.20499999999998</c:v>
                </c:pt>
                <c:pt idx="18870">
                  <c:v>509.21199999999999</c:v>
                </c:pt>
                <c:pt idx="18871">
                  <c:v>509.22300000000001</c:v>
                </c:pt>
                <c:pt idx="18872">
                  <c:v>509.23399999999998</c:v>
                </c:pt>
                <c:pt idx="18873">
                  <c:v>509.24400000000003</c:v>
                </c:pt>
                <c:pt idx="18874">
                  <c:v>509.25400000000002</c:v>
                </c:pt>
                <c:pt idx="18875">
                  <c:v>509.26499999999999</c:v>
                </c:pt>
                <c:pt idx="18876">
                  <c:v>509.27600000000001</c:v>
                </c:pt>
                <c:pt idx="18877">
                  <c:v>509.28500000000003</c:v>
                </c:pt>
                <c:pt idx="18878">
                  <c:v>509.29300000000001</c:v>
                </c:pt>
                <c:pt idx="18879">
                  <c:v>509.30099999999999</c:v>
                </c:pt>
                <c:pt idx="18880">
                  <c:v>509.31</c:v>
                </c:pt>
                <c:pt idx="18881">
                  <c:v>509.31900000000002</c:v>
                </c:pt>
                <c:pt idx="18882">
                  <c:v>509.327</c:v>
                </c:pt>
                <c:pt idx="18883">
                  <c:v>509.33499999999998</c:v>
                </c:pt>
                <c:pt idx="18884">
                  <c:v>509.34199999999998</c:v>
                </c:pt>
                <c:pt idx="18885">
                  <c:v>509.35</c:v>
                </c:pt>
                <c:pt idx="18886">
                  <c:v>509.358</c:v>
                </c:pt>
                <c:pt idx="18887">
                  <c:v>509.36599999999999</c:v>
                </c:pt>
                <c:pt idx="18888">
                  <c:v>509.37400000000002</c:v>
                </c:pt>
                <c:pt idx="18889">
                  <c:v>509.38299999999998</c:v>
                </c:pt>
                <c:pt idx="18890">
                  <c:v>509.392</c:v>
                </c:pt>
                <c:pt idx="18891">
                  <c:v>509.4</c:v>
                </c:pt>
                <c:pt idx="18892">
                  <c:v>509.40800000000002</c:v>
                </c:pt>
                <c:pt idx="18893">
                  <c:v>509.416</c:v>
                </c:pt>
                <c:pt idx="18894">
                  <c:v>509.42399999999998</c:v>
                </c:pt>
                <c:pt idx="18895">
                  <c:v>509.43299999999999</c:v>
                </c:pt>
                <c:pt idx="18896">
                  <c:v>509.44099999999997</c:v>
                </c:pt>
                <c:pt idx="18897">
                  <c:v>509.44900000000001</c:v>
                </c:pt>
                <c:pt idx="18898">
                  <c:v>509.45699999999999</c:v>
                </c:pt>
                <c:pt idx="18899">
                  <c:v>509.46499999999997</c:v>
                </c:pt>
                <c:pt idx="18900">
                  <c:v>509.47300000000001</c:v>
                </c:pt>
                <c:pt idx="18901">
                  <c:v>509.48200000000003</c:v>
                </c:pt>
                <c:pt idx="18902">
                  <c:v>509.49099999999999</c:v>
                </c:pt>
                <c:pt idx="18903">
                  <c:v>509.49799999999999</c:v>
                </c:pt>
                <c:pt idx="18904">
                  <c:v>509.50599999999997</c:v>
                </c:pt>
                <c:pt idx="18905">
                  <c:v>509.51400000000001</c:v>
                </c:pt>
                <c:pt idx="18906">
                  <c:v>509.52199999999999</c:v>
                </c:pt>
                <c:pt idx="18907">
                  <c:v>509.53100000000001</c:v>
                </c:pt>
                <c:pt idx="18908">
                  <c:v>509.53899999999999</c:v>
                </c:pt>
                <c:pt idx="18909">
                  <c:v>509.54700000000003</c:v>
                </c:pt>
                <c:pt idx="18910">
                  <c:v>509.55500000000001</c:v>
                </c:pt>
                <c:pt idx="18911">
                  <c:v>509.56299999999999</c:v>
                </c:pt>
                <c:pt idx="18912">
                  <c:v>509.572</c:v>
                </c:pt>
                <c:pt idx="18913">
                  <c:v>509.58</c:v>
                </c:pt>
                <c:pt idx="18914">
                  <c:v>509.58800000000002</c:v>
                </c:pt>
                <c:pt idx="18915">
                  <c:v>509.596</c:v>
                </c:pt>
                <c:pt idx="18916">
                  <c:v>509.60399999999998</c:v>
                </c:pt>
                <c:pt idx="18917">
                  <c:v>509.61099999999999</c:v>
                </c:pt>
                <c:pt idx="18918">
                  <c:v>509.61799999999999</c:v>
                </c:pt>
                <c:pt idx="18919">
                  <c:v>509.62599999999998</c:v>
                </c:pt>
                <c:pt idx="18920">
                  <c:v>509.63400000000001</c:v>
                </c:pt>
                <c:pt idx="18921">
                  <c:v>509.642</c:v>
                </c:pt>
                <c:pt idx="18922">
                  <c:v>509.65100000000001</c:v>
                </c:pt>
                <c:pt idx="18923">
                  <c:v>509.65899999999999</c:v>
                </c:pt>
                <c:pt idx="18924">
                  <c:v>509.66699999999997</c:v>
                </c:pt>
                <c:pt idx="18925">
                  <c:v>509.67500000000001</c:v>
                </c:pt>
                <c:pt idx="18926">
                  <c:v>509.68299999999999</c:v>
                </c:pt>
                <c:pt idx="18927">
                  <c:v>509.69200000000001</c:v>
                </c:pt>
                <c:pt idx="18928">
                  <c:v>509.7</c:v>
                </c:pt>
                <c:pt idx="18929">
                  <c:v>509.709</c:v>
                </c:pt>
                <c:pt idx="18930">
                  <c:v>509.71699999999998</c:v>
                </c:pt>
                <c:pt idx="18931">
                  <c:v>509.72399999999999</c:v>
                </c:pt>
                <c:pt idx="18932">
                  <c:v>509.73099999999999</c:v>
                </c:pt>
                <c:pt idx="18933">
                  <c:v>509.73899999999998</c:v>
                </c:pt>
                <c:pt idx="18934">
                  <c:v>509.74700000000001</c:v>
                </c:pt>
                <c:pt idx="18935">
                  <c:v>509.755</c:v>
                </c:pt>
                <c:pt idx="18936">
                  <c:v>509.76299999999998</c:v>
                </c:pt>
                <c:pt idx="18937">
                  <c:v>509.77199999999999</c:v>
                </c:pt>
                <c:pt idx="18938">
                  <c:v>509.78</c:v>
                </c:pt>
                <c:pt idx="18939">
                  <c:v>509.78899999999999</c:v>
                </c:pt>
                <c:pt idx="18940">
                  <c:v>509.79700000000003</c:v>
                </c:pt>
                <c:pt idx="18941">
                  <c:v>509.80500000000001</c:v>
                </c:pt>
                <c:pt idx="18942">
                  <c:v>509.81299999999999</c:v>
                </c:pt>
                <c:pt idx="18943">
                  <c:v>509.82100000000003</c:v>
                </c:pt>
                <c:pt idx="18944">
                  <c:v>509.82900000000001</c:v>
                </c:pt>
                <c:pt idx="18945">
                  <c:v>509.83699999999999</c:v>
                </c:pt>
                <c:pt idx="18946">
                  <c:v>509.84500000000003</c:v>
                </c:pt>
                <c:pt idx="18947">
                  <c:v>509.85300000000001</c:v>
                </c:pt>
                <c:pt idx="18948">
                  <c:v>509.86099999999999</c:v>
                </c:pt>
                <c:pt idx="18949">
                  <c:v>509.86799999999999</c:v>
                </c:pt>
                <c:pt idx="18950">
                  <c:v>509.87599999999998</c:v>
                </c:pt>
                <c:pt idx="18951">
                  <c:v>509.88299999999998</c:v>
                </c:pt>
                <c:pt idx="18952">
                  <c:v>509.89</c:v>
                </c:pt>
                <c:pt idx="18953">
                  <c:v>509.89800000000002</c:v>
                </c:pt>
                <c:pt idx="18954">
                  <c:v>509.90600000000001</c:v>
                </c:pt>
                <c:pt idx="18955">
                  <c:v>509.91300000000001</c:v>
                </c:pt>
                <c:pt idx="18956">
                  <c:v>509.92</c:v>
                </c:pt>
                <c:pt idx="18957">
                  <c:v>509.92700000000002</c:v>
                </c:pt>
                <c:pt idx="18958">
                  <c:v>509.935</c:v>
                </c:pt>
                <c:pt idx="18959">
                  <c:v>509.94400000000002</c:v>
                </c:pt>
                <c:pt idx="18960">
                  <c:v>509.95299999999997</c:v>
                </c:pt>
                <c:pt idx="18961">
                  <c:v>509.96100000000001</c:v>
                </c:pt>
                <c:pt idx="18962">
                  <c:v>509.96899999999999</c:v>
                </c:pt>
                <c:pt idx="18963">
                  <c:v>509.97699999999998</c:v>
                </c:pt>
                <c:pt idx="18964">
                  <c:v>509.98500000000001</c:v>
                </c:pt>
                <c:pt idx="18965">
                  <c:v>509.99299999999999</c:v>
                </c:pt>
                <c:pt idx="18966">
                  <c:v>510.00200000000001</c:v>
                </c:pt>
                <c:pt idx="18967">
                  <c:v>510.01100000000002</c:v>
                </c:pt>
                <c:pt idx="18968">
                  <c:v>510.02</c:v>
                </c:pt>
                <c:pt idx="18969">
                  <c:v>510.02699999999999</c:v>
                </c:pt>
                <c:pt idx="18970">
                  <c:v>510.03399999999999</c:v>
                </c:pt>
                <c:pt idx="18971">
                  <c:v>510.041</c:v>
                </c:pt>
                <c:pt idx="18972">
                  <c:v>510.04899999999998</c:v>
                </c:pt>
                <c:pt idx="18973">
                  <c:v>510.05799999999999</c:v>
                </c:pt>
                <c:pt idx="18974">
                  <c:v>510.06599999999997</c:v>
                </c:pt>
                <c:pt idx="18975">
                  <c:v>510.07299999999998</c:v>
                </c:pt>
                <c:pt idx="18976">
                  <c:v>510.08</c:v>
                </c:pt>
                <c:pt idx="18977">
                  <c:v>510.08800000000002</c:v>
                </c:pt>
                <c:pt idx="18978">
                  <c:v>510.096</c:v>
                </c:pt>
                <c:pt idx="18979">
                  <c:v>510.10399999999998</c:v>
                </c:pt>
                <c:pt idx="18980">
                  <c:v>510.11200000000002</c:v>
                </c:pt>
                <c:pt idx="18981">
                  <c:v>510.12</c:v>
                </c:pt>
                <c:pt idx="18982">
                  <c:v>510.12799999999999</c:v>
                </c:pt>
                <c:pt idx="18983">
                  <c:v>510.13600000000002</c:v>
                </c:pt>
                <c:pt idx="18984">
                  <c:v>510.14400000000001</c:v>
                </c:pt>
                <c:pt idx="18985">
                  <c:v>510.15199999999999</c:v>
                </c:pt>
                <c:pt idx="18986">
                  <c:v>510.161</c:v>
                </c:pt>
                <c:pt idx="18987">
                  <c:v>510.16899999999998</c:v>
                </c:pt>
                <c:pt idx="18988">
                  <c:v>510.17700000000002</c:v>
                </c:pt>
                <c:pt idx="18989">
                  <c:v>510.18599999999998</c:v>
                </c:pt>
                <c:pt idx="18990">
                  <c:v>510.19400000000002</c:v>
                </c:pt>
                <c:pt idx="18991">
                  <c:v>510.20100000000002</c:v>
                </c:pt>
                <c:pt idx="18992">
                  <c:v>510.209</c:v>
                </c:pt>
                <c:pt idx="18993">
                  <c:v>510.21699999999998</c:v>
                </c:pt>
                <c:pt idx="18994">
                  <c:v>510.22500000000002</c:v>
                </c:pt>
                <c:pt idx="18995">
                  <c:v>510.233</c:v>
                </c:pt>
                <c:pt idx="18996">
                  <c:v>510.24099999999999</c:v>
                </c:pt>
                <c:pt idx="18997">
                  <c:v>510.24900000000002</c:v>
                </c:pt>
                <c:pt idx="18998">
                  <c:v>510.25700000000001</c:v>
                </c:pt>
                <c:pt idx="18999">
                  <c:v>510.26499999999999</c:v>
                </c:pt>
                <c:pt idx="19000">
                  <c:v>510.274</c:v>
                </c:pt>
                <c:pt idx="19001">
                  <c:v>510.28199999999998</c:v>
                </c:pt>
                <c:pt idx="19002">
                  <c:v>510.291</c:v>
                </c:pt>
                <c:pt idx="19003">
                  <c:v>510.29899999999998</c:v>
                </c:pt>
                <c:pt idx="19004">
                  <c:v>510.30599999999998</c:v>
                </c:pt>
                <c:pt idx="19005">
                  <c:v>510.31299999999999</c:v>
                </c:pt>
                <c:pt idx="19006">
                  <c:v>510.32100000000003</c:v>
                </c:pt>
                <c:pt idx="19007">
                  <c:v>510.32900000000001</c:v>
                </c:pt>
                <c:pt idx="19008">
                  <c:v>510.33800000000002</c:v>
                </c:pt>
                <c:pt idx="19009">
                  <c:v>510.346</c:v>
                </c:pt>
                <c:pt idx="19010">
                  <c:v>510.35399999999998</c:v>
                </c:pt>
                <c:pt idx="19011">
                  <c:v>510.36099999999999</c:v>
                </c:pt>
                <c:pt idx="19012">
                  <c:v>510.37</c:v>
                </c:pt>
                <c:pt idx="19013">
                  <c:v>510.37799999999999</c:v>
                </c:pt>
                <c:pt idx="19014">
                  <c:v>510.38499999999999</c:v>
                </c:pt>
                <c:pt idx="19015">
                  <c:v>510.39299999999997</c:v>
                </c:pt>
                <c:pt idx="19016">
                  <c:v>510.40199999999999</c:v>
                </c:pt>
                <c:pt idx="19017">
                  <c:v>510.41</c:v>
                </c:pt>
                <c:pt idx="19018">
                  <c:v>510.41800000000001</c:v>
                </c:pt>
                <c:pt idx="19019">
                  <c:v>510.42599999999999</c:v>
                </c:pt>
                <c:pt idx="19020">
                  <c:v>510.43400000000003</c:v>
                </c:pt>
                <c:pt idx="19021">
                  <c:v>510.44200000000001</c:v>
                </c:pt>
                <c:pt idx="19022">
                  <c:v>510.45</c:v>
                </c:pt>
                <c:pt idx="19023">
                  <c:v>510.45800000000003</c:v>
                </c:pt>
                <c:pt idx="19024">
                  <c:v>510.46600000000001</c:v>
                </c:pt>
                <c:pt idx="19025">
                  <c:v>510.47399999999999</c:v>
                </c:pt>
                <c:pt idx="19026">
                  <c:v>510.483</c:v>
                </c:pt>
                <c:pt idx="19027">
                  <c:v>510.49099999999999</c:v>
                </c:pt>
                <c:pt idx="19028">
                  <c:v>510.49900000000002</c:v>
                </c:pt>
                <c:pt idx="19029">
                  <c:v>510.50700000000001</c:v>
                </c:pt>
                <c:pt idx="19030">
                  <c:v>510.51499999999999</c:v>
                </c:pt>
                <c:pt idx="19031">
                  <c:v>510.524</c:v>
                </c:pt>
                <c:pt idx="19032">
                  <c:v>510.53199999999998</c:v>
                </c:pt>
                <c:pt idx="19033">
                  <c:v>510.54</c:v>
                </c:pt>
                <c:pt idx="19034">
                  <c:v>510.548</c:v>
                </c:pt>
                <c:pt idx="19035">
                  <c:v>510.55599999999998</c:v>
                </c:pt>
                <c:pt idx="19036">
                  <c:v>510.56400000000002</c:v>
                </c:pt>
                <c:pt idx="19037">
                  <c:v>510.572</c:v>
                </c:pt>
                <c:pt idx="19038">
                  <c:v>510.58</c:v>
                </c:pt>
                <c:pt idx="19039">
                  <c:v>510.58800000000002</c:v>
                </c:pt>
                <c:pt idx="19040">
                  <c:v>510.596</c:v>
                </c:pt>
                <c:pt idx="19041">
                  <c:v>510.60399999999998</c:v>
                </c:pt>
                <c:pt idx="19042">
                  <c:v>510.613</c:v>
                </c:pt>
                <c:pt idx="19043">
                  <c:v>510.62099999999998</c:v>
                </c:pt>
                <c:pt idx="19044">
                  <c:v>510.62799999999999</c:v>
                </c:pt>
                <c:pt idx="19045">
                  <c:v>510.63499999999999</c:v>
                </c:pt>
                <c:pt idx="19046">
                  <c:v>510.64299999999997</c:v>
                </c:pt>
                <c:pt idx="19047">
                  <c:v>510.65100000000001</c:v>
                </c:pt>
                <c:pt idx="19048">
                  <c:v>510.65899999999999</c:v>
                </c:pt>
                <c:pt idx="19049">
                  <c:v>510.666</c:v>
                </c:pt>
                <c:pt idx="19050">
                  <c:v>510.673</c:v>
                </c:pt>
                <c:pt idx="19051">
                  <c:v>510.67899999999997</c:v>
                </c:pt>
                <c:pt idx="19052">
                  <c:v>510.68599999999998</c:v>
                </c:pt>
                <c:pt idx="19053">
                  <c:v>510.69400000000002</c:v>
                </c:pt>
                <c:pt idx="19054">
                  <c:v>510.702</c:v>
                </c:pt>
                <c:pt idx="19055">
                  <c:v>510.71</c:v>
                </c:pt>
                <c:pt idx="19056">
                  <c:v>510.71800000000002</c:v>
                </c:pt>
                <c:pt idx="19057">
                  <c:v>510.72500000000002</c:v>
                </c:pt>
                <c:pt idx="19058">
                  <c:v>510.73200000000003</c:v>
                </c:pt>
                <c:pt idx="19059">
                  <c:v>510.73899999999998</c:v>
                </c:pt>
                <c:pt idx="19060">
                  <c:v>510.74700000000001</c:v>
                </c:pt>
                <c:pt idx="19061">
                  <c:v>510.755</c:v>
                </c:pt>
                <c:pt idx="19062">
                  <c:v>510.76299999999998</c:v>
                </c:pt>
                <c:pt idx="19063">
                  <c:v>510.77100000000002</c:v>
                </c:pt>
                <c:pt idx="19064">
                  <c:v>510.779</c:v>
                </c:pt>
                <c:pt idx="19065">
                  <c:v>510.78699999999998</c:v>
                </c:pt>
                <c:pt idx="19066">
                  <c:v>510.79500000000002</c:v>
                </c:pt>
                <c:pt idx="19067">
                  <c:v>510.803</c:v>
                </c:pt>
                <c:pt idx="19068">
                  <c:v>510.81099999999998</c:v>
                </c:pt>
                <c:pt idx="19069">
                  <c:v>510.81900000000002</c:v>
                </c:pt>
                <c:pt idx="19070">
                  <c:v>510.827</c:v>
                </c:pt>
                <c:pt idx="19071">
                  <c:v>510.834</c:v>
                </c:pt>
                <c:pt idx="19072">
                  <c:v>510.84199999999998</c:v>
                </c:pt>
                <c:pt idx="19073">
                  <c:v>510.85</c:v>
                </c:pt>
                <c:pt idx="19074">
                  <c:v>510.85899999999998</c:v>
                </c:pt>
                <c:pt idx="19075">
                  <c:v>510.86700000000002</c:v>
                </c:pt>
                <c:pt idx="19076">
                  <c:v>510.875</c:v>
                </c:pt>
                <c:pt idx="19077">
                  <c:v>510.88299999999998</c:v>
                </c:pt>
                <c:pt idx="19078">
                  <c:v>510.892</c:v>
                </c:pt>
                <c:pt idx="19079">
                  <c:v>510.899</c:v>
                </c:pt>
                <c:pt idx="19080">
                  <c:v>510.90600000000001</c:v>
                </c:pt>
                <c:pt idx="19081">
                  <c:v>510.91300000000001</c:v>
                </c:pt>
                <c:pt idx="19082">
                  <c:v>510.92099999999999</c:v>
                </c:pt>
                <c:pt idx="19083">
                  <c:v>510.92899999999997</c:v>
                </c:pt>
                <c:pt idx="19084">
                  <c:v>510.93599999999998</c:v>
                </c:pt>
                <c:pt idx="19085">
                  <c:v>510.94299999999998</c:v>
                </c:pt>
                <c:pt idx="19086">
                  <c:v>510.95100000000002</c:v>
                </c:pt>
                <c:pt idx="19087">
                  <c:v>510.959</c:v>
                </c:pt>
                <c:pt idx="19088">
                  <c:v>510.96699999999998</c:v>
                </c:pt>
                <c:pt idx="19089">
                  <c:v>510.976</c:v>
                </c:pt>
                <c:pt idx="19090">
                  <c:v>510.98500000000001</c:v>
                </c:pt>
                <c:pt idx="19091">
                  <c:v>510.99200000000002</c:v>
                </c:pt>
                <c:pt idx="19092">
                  <c:v>510.99900000000002</c:v>
                </c:pt>
                <c:pt idx="19093">
                  <c:v>511.00599999999997</c:v>
                </c:pt>
                <c:pt idx="19094">
                  <c:v>511.01400000000001</c:v>
                </c:pt>
                <c:pt idx="19095">
                  <c:v>511.02199999999999</c:v>
                </c:pt>
                <c:pt idx="19096">
                  <c:v>511.03</c:v>
                </c:pt>
                <c:pt idx="19097">
                  <c:v>511.03699999999998</c:v>
                </c:pt>
                <c:pt idx="19098">
                  <c:v>511.04399999999998</c:v>
                </c:pt>
                <c:pt idx="19099">
                  <c:v>511.05200000000002</c:v>
                </c:pt>
                <c:pt idx="19100">
                  <c:v>511.06</c:v>
                </c:pt>
                <c:pt idx="19101">
                  <c:v>511.06799999999998</c:v>
                </c:pt>
                <c:pt idx="19102">
                  <c:v>511.07600000000002</c:v>
                </c:pt>
                <c:pt idx="19103">
                  <c:v>511.084</c:v>
                </c:pt>
                <c:pt idx="19104">
                  <c:v>511.09199999999998</c:v>
                </c:pt>
                <c:pt idx="19105">
                  <c:v>511.1</c:v>
                </c:pt>
                <c:pt idx="19106">
                  <c:v>511.108</c:v>
                </c:pt>
                <c:pt idx="19107">
                  <c:v>511.11599999999999</c:v>
                </c:pt>
                <c:pt idx="19108">
                  <c:v>511.12299999999999</c:v>
                </c:pt>
                <c:pt idx="19109">
                  <c:v>511.12900000000002</c:v>
                </c:pt>
                <c:pt idx="19110">
                  <c:v>511.13600000000002</c:v>
                </c:pt>
                <c:pt idx="19111">
                  <c:v>511.142</c:v>
                </c:pt>
                <c:pt idx="19112">
                  <c:v>511.14800000000002</c:v>
                </c:pt>
                <c:pt idx="19113">
                  <c:v>511.154</c:v>
                </c:pt>
                <c:pt idx="19114">
                  <c:v>511.161</c:v>
                </c:pt>
                <c:pt idx="19115">
                  <c:v>511.16899999999998</c:v>
                </c:pt>
                <c:pt idx="19116">
                  <c:v>511.17599999999999</c:v>
                </c:pt>
                <c:pt idx="19117">
                  <c:v>511.18299999999999</c:v>
                </c:pt>
                <c:pt idx="19118">
                  <c:v>511.18900000000002</c:v>
                </c:pt>
                <c:pt idx="19119">
                  <c:v>511.19499999999999</c:v>
                </c:pt>
                <c:pt idx="19120">
                  <c:v>511.202</c:v>
                </c:pt>
                <c:pt idx="19121">
                  <c:v>511.21</c:v>
                </c:pt>
                <c:pt idx="19122">
                  <c:v>511.21800000000002</c:v>
                </c:pt>
                <c:pt idx="19123">
                  <c:v>511.226</c:v>
                </c:pt>
                <c:pt idx="19124">
                  <c:v>511.23500000000001</c:v>
                </c:pt>
                <c:pt idx="19125">
                  <c:v>511.24299999999999</c:v>
                </c:pt>
                <c:pt idx="19126">
                  <c:v>511.24900000000002</c:v>
                </c:pt>
                <c:pt idx="19127">
                  <c:v>511.255</c:v>
                </c:pt>
                <c:pt idx="19128">
                  <c:v>511.262</c:v>
                </c:pt>
                <c:pt idx="19129">
                  <c:v>511.26799999999997</c:v>
                </c:pt>
                <c:pt idx="19130">
                  <c:v>511.274</c:v>
                </c:pt>
                <c:pt idx="19131">
                  <c:v>511.28</c:v>
                </c:pt>
                <c:pt idx="19132">
                  <c:v>511.28800000000001</c:v>
                </c:pt>
                <c:pt idx="19133">
                  <c:v>511.29599999999999</c:v>
                </c:pt>
                <c:pt idx="19134">
                  <c:v>511.303</c:v>
                </c:pt>
                <c:pt idx="19135">
                  <c:v>511.30900000000003</c:v>
                </c:pt>
                <c:pt idx="19136">
                  <c:v>511.31599999999997</c:v>
                </c:pt>
                <c:pt idx="19137">
                  <c:v>511.32299999999998</c:v>
                </c:pt>
                <c:pt idx="19138">
                  <c:v>511.33100000000002</c:v>
                </c:pt>
                <c:pt idx="19139">
                  <c:v>511.34</c:v>
                </c:pt>
                <c:pt idx="19140">
                  <c:v>511.34699999999998</c:v>
                </c:pt>
                <c:pt idx="19141">
                  <c:v>511.35300000000001</c:v>
                </c:pt>
                <c:pt idx="19142">
                  <c:v>511.36</c:v>
                </c:pt>
                <c:pt idx="19143">
                  <c:v>511.36599999999999</c:v>
                </c:pt>
                <c:pt idx="19144">
                  <c:v>511.37299999999999</c:v>
                </c:pt>
                <c:pt idx="19145">
                  <c:v>511.38099999999997</c:v>
                </c:pt>
                <c:pt idx="19146">
                  <c:v>511.38900000000001</c:v>
                </c:pt>
                <c:pt idx="19147">
                  <c:v>511.39600000000002</c:v>
                </c:pt>
                <c:pt idx="19148">
                  <c:v>511.40199999999999</c:v>
                </c:pt>
                <c:pt idx="19149">
                  <c:v>511.40899999999999</c:v>
                </c:pt>
                <c:pt idx="19150">
                  <c:v>511.41500000000002</c:v>
                </c:pt>
                <c:pt idx="19151">
                  <c:v>511.423</c:v>
                </c:pt>
                <c:pt idx="19152">
                  <c:v>511.43099999999998</c:v>
                </c:pt>
                <c:pt idx="19153">
                  <c:v>511.43799999999999</c:v>
                </c:pt>
                <c:pt idx="19154">
                  <c:v>511.44499999999999</c:v>
                </c:pt>
                <c:pt idx="19155">
                  <c:v>511.45100000000002</c:v>
                </c:pt>
                <c:pt idx="19156">
                  <c:v>511.45699999999999</c:v>
                </c:pt>
                <c:pt idx="19157">
                  <c:v>511.464</c:v>
                </c:pt>
                <c:pt idx="19158">
                  <c:v>511.471</c:v>
                </c:pt>
                <c:pt idx="19159">
                  <c:v>511.47899999999998</c:v>
                </c:pt>
                <c:pt idx="19160">
                  <c:v>511.48700000000002</c:v>
                </c:pt>
                <c:pt idx="19161">
                  <c:v>511.495</c:v>
                </c:pt>
                <c:pt idx="19162">
                  <c:v>511.50299999999999</c:v>
                </c:pt>
                <c:pt idx="19163">
                  <c:v>511.51100000000002</c:v>
                </c:pt>
                <c:pt idx="19164">
                  <c:v>511.51900000000001</c:v>
                </c:pt>
                <c:pt idx="19165">
                  <c:v>511.52699999999999</c:v>
                </c:pt>
                <c:pt idx="19166">
                  <c:v>511.53399999999999</c:v>
                </c:pt>
                <c:pt idx="19167">
                  <c:v>511.541</c:v>
                </c:pt>
                <c:pt idx="19168">
                  <c:v>511.548</c:v>
                </c:pt>
                <c:pt idx="19169">
                  <c:v>511.55599999999998</c:v>
                </c:pt>
                <c:pt idx="19170">
                  <c:v>511.565</c:v>
                </c:pt>
                <c:pt idx="19171">
                  <c:v>511.57100000000003</c:v>
                </c:pt>
                <c:pt idx="19172">
                  <c:v>511.57799999999997</c:v>
                </c:pt>
                <c:pt idx="19173">
                  <c:v>511.58600000000001</c:v>
                </c:pt>
                <c:pt idx="19174">
                  <c:v>511.59399999999999</c:v>
                </c:pt>
                <c:pt idx="19175">
                  <c:v>511.60199999999998</c:v>
                </c:pt>
                <c:pt idx="19176">
                  <c:v>511.61</c:v>
                </c:pt>
                <c:pt idx="19177">
                  <c:v>511.61799999999999</c:v>
                </c:pt>
                <c:pt idx="19178">
                  <c:v>511.62599999999998</c:v>
                </c:pt>
                <c:pt idx="19179">
                  <c:v>511.63299999999998</c:v>
                </c:pt>
                <c:pt idx="19180">
                  <c:v>511.63900000000001</c:v>
                </c:pt>
                <c:pt idx="19181">
                  <c:v>511.64699999999999</c:v>
                </c:pt>
                <c:pt idx="19182">
                  <c:v>511.654</c:v>
                </c:pt>
                <c:pt idx="19183">
                  <c:v>511.66199999999998</c:v>
                </c:pt>
                <c:pt idx="19184">
                  <c:v>511.67</c:v>
                </c:pt>
                <c:pt idx="19185">
                  <c:v>511.678</c:v>
                </c:pt>
                <c:pt idx="19186">
                  <c:v>511.68599999999998</c:v>
                </c:pt>
                <c:pt idx="19187">
                  <c:v>511.69400000000002</c:v>
                </c:pt>
                <c:pt idx="19188">
                  <c:v>511.70100000000002</c:v>
                </c:pt>
                <c:pt idx="19189">
                  <c:v>511.709</c:v>
                </c:pt>
                <c:pt idx="19190">
                  <c:v>511.71699999999998</c:v>
                </c:pt>
                <c:pt idx="19191">
                  <c:v>511.726</c:v>
                </c:pt>
                <c:pt idx="19192">
                  <c:v>511.73200000000003</c:v>
                </c:pt>
                <c:pt idx="19193">
                  <c:v>511.73899999999998</c:v>
                </c:pt>
                <c:pt idx="19194">
                  <c:v>511.745</c:v>
                </c:pt>
                <c:pt idx="19195">
                  <c:v>511.75099999999998</c:v>
                </c:pt>
                <c:pt idx="19196">
                  <c:v>511.75700000000001</c:v>
                </c:pt>
                <c:pt idx="19197">
                  <c:v>511.76400000000001</c:v>
                </c:pt>
                <c:pt idx="19198">
                  <c:v>511.77100000000002</c:v>
                </c:pt>
                <c:pt idx="19199">
                  <c:v>511.779</c:v>
                </c:pt>
                <c:pt idx="19200">
                  <c:v>511.78699999999998</c:v>
                </c:pt>
                <c:pt idx="19201">
                  <c:v>511.79399999999998</c:v>
                </c:pt>
                <c:pt idx="19202">
                  <c:v>511.8</c:v>
                </c:pt>
                <c:pt idx="19203">
                  <c:v>511.80500000000001</c:v>
                </c:pt>
                <c:pt idx="19204">
                  <c:v>511.81099999999998</c:v>
                </c:pt>
                <c:pt idx="19205">
                  <c:v>511.81700000000001</c:v>
                </c:pt>
                <c:pt idx="19206">
                  <c:v>511.82400000000001</c:v>
                </c:pt>
                <c:pt idx="19207">
                  <c:v>511.83</c:v>
                </c:pt>
                <c:pt idx="19208">
                  <c:v>511.83600000000001</c:v>
                </c:pt>
                <c:pt idx="19209">
                  <c:v>511.84199999999998</c:v>
                </c:pt>
                <c:pt idx="19210">
                  <c:v>511.84800000000001</c:v>
                </c:pt>
                <c:pt idx="19211">
                  <c:v>511.85399999999998</c:v>
                </c:pt>
                <c:pt idx="19212">
                  <c:v>511.86</c:v>
                </c:pt>
                <c:pt idx="19213">
                  <c:v>511.86599999999999</c:v>
                </c:pt>
                <c:pt idx="19214">
                  <c:v>511.87200000000001</c:v>
                </c:pt>
                <c:pt idx="19215">
                  <c:v>511.87799999999999</c:v>
                </c:pt>
                <c:pt idx="19216">
                  <c:v>511.88600000000002</c:v>
                </c:pt>
                <c:pt idx="19217">
                  <c:v>511.89400000000001</c:v>
                </c:pt>
                <c:pt idx="19218">
                  <c:v>511.90199999999999</c:v>
                </c:pt>
                <c:pt idx="19219">
                  <c:v>511.90899999999999</c:v>
                </c:pt>
                <c:pt idx="19220">
                  <c:v>511.91500000000002</c:v>
                </c:pt>
                <c:pt idx="19221">
                  <c:v>511.92200000000003</c:v>
                </c:pt>
                <c:pt idx="19222">
                  <c:v>511.92899999999997</c:v>
                </c:pt>
                <c:pt idx="19223">
                  <c:v>511.93799999999999</c:v>
                </c:pt>
                <c:pt idx="19224">
                  <c:v>511.94600000000003</c:v>
                </c:pt>
                <c:pt idx="19225">
                  <c:v>511.95299999999997</c:v>
                </c:pt>
                <c:pt idx="19226">
                  <c:v>511.96</c:v>
                </c:pt>
                <c:pt idx="19227">
                  <c:v>511.96699999999998</c:v>
                </c:pt>
                <c:pt idx="19228">
                  <c:v>511.97500000000002</c:v>
                </c:pt>
                <c:pt idx="19229">
                  <c:v>511.98200000000003</c:v>
                </c:pt>
                <c:pt idx="19230">
                  <c:v>511.98899999999998</c:v>
                </c:pt>
                <c:pt idx="19231">
                  <c:v>511.995</c:v>
                </c:pt>
                <c:pt idx="19232">
                  <c:v>512.00300000000004</c:v>
                </c:pt>
                <c:pt idx="19233">
                  <c:v>512.01099999999997</c:v>
                </c:pt>
                <c:pt idx="19234">
                  <c:v>512.02</c:v>
                </c:pt>
                <c:pt idx="19235">
                  <c:v>512.02700000000004</c:v>
                </c:pt>
                <c:pt idx="19236">
                  <c:v>512.03300000000002</c:v>
                </c:pt>
                <c:pt idx="19237">
                  <c:v>512.04100000000005</c:v>
                </c:pt>
                <c:pt idx="19238">
                  <c:v>512.048</c:v>
                </c:pt>
                <c:pt idx="19239">
                  <c:v>512.05600000000004</c:v>
                </c:pt>
                <c:pt idx="19240">
                  <c:v>512.06399999999996</c:v>
                </c:pt>
                <c:pt idx="19241">
                  <c:v>512.07100000000003</c:v>
                </c:pt>
                <c:pt idx="19242">
                  <c:v>512.07799999999997</c:v>
                </c:pt>
                <c:pt idx="19243">
                  <c:v>512.08500000000004</c:v>
                </c:pt>
                <c:pt idx="19244">
                  <c:v>512.09299999999996</c:v>
                </c:pt>
                <c:pt idx="19245">
                  <c:v>512.101</c:v>
                </c:pt>
                <c:pt idx="19246">
                  <c:v>512.10900000000004</c:v>
                </c:pt>
                <c:pt idx="19247">
                  <c:v>512.11699999999996</c:v>
                </c:pt>
                <c:pt idx="19248">
                  <c:v>512.125</c:v>
                </c:pt>
                <c:pt idx="19249">
                  <c:v>512.13199999999995</c:v>
                </c:pt>
                <c:pt idx="19250">
                  <c:v>512.13900000000001</c:v>
                </c:pt>
                <c:pt idx="19251">
                  <c:v>512.14700000000005</c:v>
                </c:pt>
                <c:pt idx="19252">
                  <c:v>512.15499999999997</c:v>
                </c:pt>
                <c:pt idx="19253">
                  <c:v>512.16399999999999</c:v>
                </c:pt>
                <c:pt idx="19254">
                  <c:v>512.17399999999998</c:v>
                </c:pt>
                <c:pt idx="19255">
                  <c:v>512.18399999999997</c:v>
                </c:pt>
                <c:pt idx="19256">
                  <c:v>512.19500000000005</c:v>
                </c:pt>
                <c:pt idx="19257">
                  <c:v>512.20699999999999</c:v>
                </c:pt>
                <c:pt idx="19258">
                  <c:v>512.21699999999998</c:v>
                </c:pt>
                <c:pt idx="19259">
                  <c:v>512.226</c:v>
                </c:pt>
                <c:pt idx="19260">
                  <c:v>512.23099999999999</c:v>
                </c:pt>
                <c:pt idx="19261">
                  <c:v>512.23699999999997</c:v>
                </c:pt>
                <c:pt idx="19262">
                  <c:v>512.24300000000005</c:v>
                </c:pt>
                <c:pt idx="19263">
                  <c:v>512.24900000000002</c:v>
                </c:pt>
                <c:pt idx="19264">
                  <c:v>512.255</c:v>
                </c:pt>
                <c:pt idx="19265">
                  <c:v>512.26099999999997</c:v>
                </c:pt>
                <c:pt idx="19266">
                  <c:v>512.26700000000005</c:v>
                </c:pt>
                <c:pt idx="19267">
                  <c:v>512.27300000000002</c:v>
                </c:pt>
                <c:pt idx="19268">
                  <c:v>512.279</c:v>
                </c:pt>
                <c:pt idx="19269">
                  <c:v>512.28399999999999</c:v>
                </c:pt>
                <c:pt idx="19270">
                  <c:v>512.29</c:v>
                </c:pt>
                <c:pt idx="19271">
                  <c:v>512.29600000000005</c:v>
                </c:pt>
                <c:pt idx="19272">
                  <c:v>512.30200000000002</c:v>
                </c:pt>
                <c:pt idx="19273">
                  <c:v>512.30899999999997</c:v>
                </c:pt>
                <c:pt idx="19274">
                  <c:v>512.31799999999998</c:v>
                </c:pt>
                <c:pt idx="19275">
                  <c:v>512.32600000000002</c:v>
                </c:pt>
                <c:pt idx="19276">
                  <c:v>512.33299999999997</c:v>
                </c:pt>
                <c:pt idx="19277">
                  <c:v>512.34500000000003</c:v>
                </c:pt>
                <c:pt idx="19278">
                  <c:v>512.36500000000001</c:v>
                </c:pt>
                <c:pt idx="19279">
                  <c:v>512.38</c:v>
                </c:pt>
                <c:pt idx="19280">
                  <c:v>512.38400000000001</c:v>
                </c:pt>
                <c:pt idx="19281">
                  <c:v>512.39</c:v>
                </c:pt>
                <c:pt idx="19282">
                  <c:v>512.39700000000005</c:v>
                </c:pt>
                <c:pt idx="19283">
                  <c:v>512.40499999999997</c:v>
                </c:pt>
                <c:pt idx="19284">
                  <c:v>512.41399999999999</c:v>
                </c:pt>
                <c:pt idx="19285">
                  <c:v>512.42200000000003</c:v>
                </c:pt>
                <c:pt idx="19286">
                  <c:v>512.43200000000002</c:v>
                </c:pt>
                <c:pt idx="19287">
                  <c:v>512.44200000000001</c:v>
                </c:pt>
                <c:pt idx="19288">
                  <c:v>512.45600000000002</c:v>
                </c:pt>
                <c:pt idx="19289">
                  <c:v>512.47400000000005</c:v>
                </c:pt>
                <c:pt idx="19290">
                  <c:v>512.49400000000003</c:v>
                </c:pt>
                <c:pt idx="19291">
                  <c:v>512.51099999999997</c:v>
                </c:pt>
                <c:pt idx="19292">
                  <c:v>512.529</c:v>
                </c:pt>
                <c:pt idx="19293">
                  <c:v>512.548</c:v>
                </c:pt>
                <c:pt idx="19294">
                  <c:v>512.56600000000003</c:v>
                </c:pt>
                <c:pt idx="19295">
                  <c:v>512.58299999999997</c:v>
                </c:pt>
                <c:pt idx="19296">
                  <c:v>512.60299999999995</c:v>
                </c:pt>
                <c:pt idx="19297">
                  <c:v>512.62199999999996</c:v>
                </c:pt>
                <c:pt idx="19298">
                  <c:v>512.64099999999996</c:v>
                </c:pt>
                <c:pt idx="19299">
                  <c:v>512.66300000000001</c:v>
                </c:pt>
                <c:pt idx="19300">
                  <c:v>512.68600000000004</c:v>
                </c:pt>
                <c:pt idx="19301">
                  <c:v>512.71100000000001</c:v>
                </c:pt>
                <c:pt idx="19302">
                  <c:v>512.74</c:v>
                </c:pt>
                <c:pt idx="19303">
                  <c:v>512.77300000000002</c:v>
                </c:pt>
                <c:pt idx="19304">
                  <c:v>512.79999999999995</c:v>
                </c:pt>
                <c:pt idx="19305">
                  <c:v>512.81399999999996</c:v>
                </c:pt>
                <c:pt idx="19306">
                  <c:v>512.82600000000002</c:v>
                </c:pt>
                <c:pt idx="19307">
                  <c:v>512.84100000000001</c:v>
                </c:pt>
                <c:pt idx="19308">
                  <c:v>512.85500000000002</c:v>
                </c:pt>
                <c:pt idx="19309">
                  <c:v>512.86599999999999</c:v>
                </c:pt>
                <c:pt idx="19310">
                  <c:v>512.87599999999998</c:v>
                </c:pt>
                <c:pt idx="19311">
                  <c:v>512.88800000000003</c:v>
                </c:pt>
                <c:pt idx="19312">
                  <c:v>512.899</c:v>
                </c:pt>
                <c:pt idx="19313">
                  <c:v>512.91</c:v>
                </c:pt>
                <c:pt idx="19314">
                  <c:v>512.92200000000003</c:v>
                </c:pt>
                <c:pt idx="19315">
                  <c:v>512.93399999999997</c:v>
                </c:pt>
                <c:pt idx="19316">
                  <c:v>512.94500000000005</c:v>
                </c:pt>
                <c:pt idx="19317">
                  <c:v>512.95699999999999</c:v>
                </c:pt>
                <c:pt idx="19318">
                  <c:v>512.96900000000005</c:v>
                </c:pt>
                <c:pt idx="19319">
                  <c:v>512.98099999999999</c:v>
                </c:pt>
                <c:pt idx="19320">
                  <c:v>512.99199999999996</c:v>
                </c:pt>
                <c:pt idx="19321">
                  <c:v>513.00400000000002</c:v>
                </c:pt>
                <c:pt idx="19322">
                  <c:v>513.01499999999999</c:v>
                </c:pt>
                <c:pt idx="19323">
                  <c:v>513.02700000000004</c:v>
                </c:pt>
                <c:pt idx="19324">
                  <c:v>513.03899999999999</c:v>
                </c:pt>
                <c:pt idx="19325">
                  <c:v>513.05100000000004</c:v>
                </c:pt>
                <c:pt idx="19326">
                  <c:v>513.06299999999999</c:v>
                </c:pt>
                <c:pt idx="19327">
                  <c:v>513.07399999999996</c:v>
                </c:pt>
                <c:pt idx="19328">
                  <c:v>513.08600000000001</c:v>
                </c:pt>
                <c:pt idx="19329">
                  <c:v>513.09799999999996</c:v>
                </c:pt>
                <c:pt idx="19330">
                  <c:v>513.10900000000004</c:v>
                </c:pt>
                <c:pt idx="19331">
                  <c:v>513.12099999999998</c:v>
                </c:pt>
                <c:pt idx="19332">
                  <c:v>513.13199999999995</c:v>
                </c:pt>
                <c:pt idx="19333">
                  <c:v>513.14400000000001</c:v>
                </c:pt>
                <c:pt idx="19334">
                  <c:v>513.15499999999997</c:v>
                </c:pt>
                <c:pt idx="19335">
                  <c:v>513.16600000000005</c:v>
                </c:pt>
                <c:pt idx="19336">
                  <c:v>513.178</c:v>
                </c:pt>
                <c:pt idx="19337">
                  <c:v>513.18899999999996</c:v>
                </c:pt>
                <c:pt idx="19338">
                  <c:v>513.20000000000005</c:v>
                </c:pt>
                <c:pt idx="19339">
                  <c:v>513.21199999999999</c:v>
                </c:pt>
                <c:pt idx="19340">
                  <c:v>513.22299999999996</c:v>
                </c:pt>
                <c:pt idx="19341">
                  <c:v>513.23500000000001</c:v>
                </c:pt>
                <c:pt idx="19342">
                  <c:v>513.24599999999998</c:v>
                </c:pt>
                <c:pt idx="19343">
                  <c:v>513.25800000000004</c:v>
                </c:pt>
                <c:pt idx="19344">
                  <c:v>513.26900000000001</c:v>
                </c:pt>
                <c:pt idx="19345">
                  <c:v>513.28099999999995</c:v>
                </c:pt>
                <c:pt idx="19346">
                  <c:v>513.29200000000003</c:v>
                </c:pt>
                <c:pt idx="19347">
                  <c:v>513.303</c:v>
                </c:pt>
                <c:pt idx="19348">
                  <c:v>513.31500000000005</c:v>
                </c:pt>
                <c:pt idx="19349">
                  <c:v>513.327</c:v>
                </c:pt>
                <c:pt idx="19350">
                  <c:v>513.33900000000006</c:v>
                </c:pt>
                <c:pt idx="19351">
                  <c:v>513.35</c:v>
                </c:pt>
                <c:pt idx="19352">
                  <c:v>513.36199999999997</c:v>
                </c:pt>
                <c:pt idx="19353">
                  <c:v>513.37300000000005</c:v>
                </c:pt>
                <c:pt idx="19354">
                  <c:v>513.38499999999999</c:v>
                </c:pt>
                <c:pt idx="19355">
                  <c:v>513.39599999999996</c:v>
                </c:pt>
                <c:pt idx="19356">
                  <c:v>513.40700000000004</c:v>
                </c:pt>
                <c:pt idx="19357">
                  <c:v>513.41899999999998</c:v>
                </c:pt>
                <c:pt idx="19358">
                  <c:v>513.42999999999995</c:v>
                </c:pt>
                <c:pt idx="19359">
                  <c:v>513.44200000000001</c:v>
                </c:pt>
                <c:pt idx="19360">
                  <c:v>513.45399999999995</c:v>
                </c:pt>
                <c:pt idx="19361">
                  <c:v>513.46500000000003</c:v>
                </c:pt>
                <c:pt idx="19362">
                  <c:v>513.47699999999998</c:v>
                </c:pt>
                <c:pt idx="19363">
                  <c:v>513.48900000000003</c:v>
                </c:pt>
                <c:pt idx="19364">
                  <c:v>513.5</c:v>
                </c:pt>
                <c:pt idx="19365">
                  <c:v>513.51199999999994</c:v>
                </c:pt>
                <c:pt idx="19366">
                  <c:v>513.524</c:v>
                </c:pt>
                <c:pt idx="19367">
                  <c:v>513.53599999999994</c:v>
                </c:pt>
                <c:pt idx="19368">
                  <c:v>513.54700000000003</c:v>
                </c:pt>
                <c:pt idx="19369">
                  <c:v>513.55899999999997</c:v>
                </c:pt>
                <c:pt idx="19370">
                  <c:v>513.57100000000003</c:v>
                </c:pt>
                <c:pt idx="19371">
                  <c:v>513.58299999999997</c:v>
                </c:pt>
                <c:pt idx="19372">
                  <c:v>513.59400000000005</c:v>
                </c:pt>
                <c:pt idx="19373">
                  <c:v>513.60599999999999</c:v>
                </c:pt>
                <c:pt idx="19374">
                  <c:v>513.61699999999996</c:v>
                </c:pt>
                <c:pt idx="19375">
                  <c:v>513.62900000000002</c:v>
                </c:pt>
                <c:pt idx="19376">
                  <c:v>513.64099999999996</c:v>
                </c:pt>
                <c:pt idx="19377">
                  <c:v>513.65300000000002</c:v>
                </c:pt>
                <c:pt idx="19378">
                  <c:v>513.66499999999996</c:v>
                </c:pt>
                <c:pt idx="19379">
                  <c:v>513.67600000000004</c:v>
                </c:pt>
                <c:pt idx="19380">
                  <c:v>513.68799999999999</c:v>
                </c:pt>
                <c:pt idx="19381">
                  <c:v>513.70000000000005</c:v>
                </c:pt>
                <c:pt idx="19382">
                  <c:v>513.71199999999999</c:v>
                </c:pt>
                <c:pt idx="19383">
                  <c:v>513.72299999999996</c:v>
                </c:pt>
                <c:pt idx="19384">
                  <c:v>513.73500000000001</c:v>
                </c:pt>
                <c:pt idx="19385">
                  <c:v>513.74699999999996</c:v>
                </c:pt>
                <c:pt idx="19386">
                  <c:v>513.75900000000001</c:v>
                </c:pt>
                <c:pt idx="19387">
                  <c:v>513.77</c:v>
                </c:pt>
                <c:pt idx="19388">
                  <c:v>513.78200000000004</c:v>
                </c:pt>
                <c:pt idx="19389">
                  <c:v>513.79300000000001</c:v>
                </c:pt>
                <c:pt idx="19390">
                  <c:v>513.80399999999997</c:v>
                </c:pt>
                <c:pt idx="19391">
                  <c:v>513.81600000000003</c:v>
                </c:pt>
                <c:pt idx="19392">
                  <c:v>513.827</c:v>
                </c:pt>
                <c:pt idx="19393">
                  <c:v>513.83799999999997</c:v>
                </c:pt>
                <c:pt idx="19394">
                  <c:v>513.85</c:v>
                </c:pt>
                <c:pt idx="19395">
                  <c:v>513.86099999999999</c:v>
                </c:pt>
                <c:pt idx="19396">
                  <c:v>513.87199999999996</c:v>
                </c:pt>
                <c:pt idx="19397">
                  <c:v>513.88400000000001</c:v>
                </c:pt>
                <c:pt idx="19398">
                  <c:v>513.89499999999998</c:v>
                </c:pt>
                <c:pt idx="19399">
                  <c:v>513.90599999999995</c:v>
                </c:pt>
                <c:pt idx="19400">
                  <c:v>513.91700000000003</c:v>
                </c:pt>
                <c:pt idx="19401">
                  <c:v>513.928</c:v>
                </c:pt>
                <c:pt idx="19402">
                  <c:v>513.93899999999996</c:v>
                </c:pt>
                <c:pt idx="19403">
                  <c:v>513.95000000000005</c:v>
                </c:pt>
                <c:pt idx="19404">
                  <c:v>513.96100000000001</c:v>
                </c:pt>
                <c:pt idx="19405">
                  <c:v>513.97199999999998</c:v>
                </c:pt>
                <c:pt idx="19406">
                  <c:v>513.98299999999995</c:v>
                </c:pt>
                <c:pt idx="19407">
                  <c:v>513.99400000000003</c:v>
                </c:pt>
                <c:pt idx="19408">
                  <c:v>514.005</c:v>
                </c:pt>
                <c:pt idx="19409">
                  <c:v>514.01599999999996</c:v>
                </c:pt>
                <c:pt idx="19410">
                  <c:v>514.02700000000004</c:v>
                </c:pt>
                <c:pt idx="19411">
                  <c:v>514.03700000000003</c:v>
                </c:pt>
                <c:pt idx="19412">
                  <c:v>514.048</c:v>
                </c:pt>
                <c:pt idx="19413">
                  <c:v>514.05899999999997</c:v>
                </c:pt>
                <c:pt idx="19414">
                  <c:v>514.07000000000005</c:v>
                </c:pt>
                <c:pt idx="19415">
                  <c:v>514.08100000000002</c:v>
                </c:pt>
                <c:pt idx="19416">
                  <c:v>514.09199999999998</c:v>
                </c:pt>
                <c:pt idx="19417">
                  <c:v>514.10299999999995</c:v>
                </c:pt>
                <c:pt idx="19418">
                  <c:v>514.11400000000003</c:v>
                </c:pt>
                <c:pt idx="19419">
                  <c:v>514.125</c:v>
                </c:pt>
                <c:pt idx="19420">
                  <c:v>514.13599999999997</c:v>
                </c:pt>
                <c:pt idx="19421">
                  <c:v>514.14700000000005</c:v>
                </c:pt>
                <c:pt idx="19422">
                  <c:v>514.15800000000002</c:v>
                </c:pt>
                <c:pt idx="19423">
                  <c:v>514.16800000000001</c:v>
                </c:pt>
                <c:pt idx="19424">
                  <c:v>514.17899999999997</c:v>
                </c:pt>
                <c:pt idx="19425">
                  <c:v>514.18899999999996</c:v>
                </c:pt>
                <c:pt idx="19426">
                  <c:v>514.20000000000005</c:v>
                </c:pt>
                <c:pt idx="19427">
                  <c:v>514.21100000000001</c:v>
                </c:pt>
                <c:pt idx="19428">
                  <c:v>514.22299999999996</c:v>
                </c:pt>
                <c:pt idx="19429">
                  <c:v>514.23299999999995</c:v>
                </c:pt>
                <c:pt idx="19430">
                  <c:v>514.24300000000005</c:v>
                </c:pt>
                <c:pt idx="19431">
                  <c:v>514.25400000000002</c:v>
                </c:pt>
                <c:pt idx="19432">
                  <c:v>514.26400000000001</c:v>
                </c:pt>
                <c:pt idx="19433">
                  <c:v>514.27499999999998</c:v>
                </c:pt>
                <c:pt idx="19434">
                  <c:v>514.28599999999994</c:v>
                </c:pt>
                <c:pt idx="19435">
                  <c:v>514.29600000000005</c:v>
                </c:pt>
                <c:pt idx="19436">
                  <c:v>514.30700000000002</c:v>
                </c:pt>
                <c:pt idx="19437">
                  <c:v>514.31799999999998</c:v>
                </c:pt>
                <c:pt idx="19438">
                  <c:v>514.32899999999995</c:v>
                </c:pt>
                <c:pt idx="19439">
                  <c:v>514.33900000000006</c:v>
                </c:pt>
                <c:pt idx="19440">
                  <c:v>514.34900000000005</c:v>
                </c:pt>
                <c:pt idx="19441">
                  <c:v>514.36</c:v>
                </c:pt>
                <c:pt idx="19442">
                  <c:v>514.37099999999998</c:v>
                </c:pt>
                <c:pt idx="19443">
                  <c:v>514.38099999999997</c:v>
                </c:pt>
                <c:pt idx="19444">
                  <c:v>514.39200000000005</c:v>
                </c:pt>
                <c:pt idx="19445">
                  <c:v>514.40200000000004</c:v>
                </c:pt>
                <c:pt idx="19446">
                  <c:v>514.41300000000001</c:v>
                </c:pt>
                <c:pt idx="19447">
                  <c:v>514.42399999999998</c:v>
                </c:pt>
                <c:pt idx="19448">
                  <c:v>514.43399999999997</c:v>
                </c:pt>
                <c:pt idx="19449">
                  <c:v>514.44500000000005</c:v>
                </c:pt>
                <c:pt idx="19450">
                  <c:v>514.45500000000004</c:v>
                </c:pt>
                <c:pt idx="19451">
                  <c:v>514.46600000000001</c:v>
                </c:pt>
                <c:pt idx="19452">
                  <c:v>514.476</c:v>
                </c:pt>
                <c:pt idx="19453">
                  <c:v>514.48699999999997</c:v>
                </c:pt>
                <c:pt idx="19454">
                  <c:v>514.49699999999996</c:v>
                </c:pt>
                <c:pt idx="19455">
                  <c:v>514.50699999999995</c:v>
                </c:pt>
                <c:pt idx="19456">
                  <c:v>514.51800000000003</c:v>
                </c:pt>
                <c:pt idx="19457">
                  <c:v>514.52800000000002</c:v>
                </c:pt>
                <c:pt idx="19458">
                  <c:v>514.53899999999999</c:v>
                </c:pt>
                <c:pt idx="19459">
                  <c:v>514.54899999999998</c:v>
                </c:pt>
                <c:pt idx="19460">
                  <c:v>514.55999999999995</c:v>
                </c:pt>
                <c:pt idx="19461">
                  <c:v>514.57000000000005</c:v>
                </c:pt>
                <c:pt idx="19462">
                  <c:v>514.58000000000004</c:v>
                </c:pt>
                <c:pt idx="19463">
                  <c:v>514.59100000000001</c:v>
                </c:pt>
                <c:pt idx="19464">
                  <c:v>514.601</c:v>
                </c:pt>
                <c:pt idx="19465">
                  <c:v>514.61199999999997</c:v>
                </c:pt>
                <c:pt idx="19466">
                  <c:v>514.62300000000005</c:v>
                </c:pt>
                <c:pt idx="19467">
                  <c:v>514.63300000000004</c:v>
                </c:pt>
                <c:pt idx="19468">
                  <c:v>514.64400000000001</c:v>
                </c:pt>
                <c:pt idx="19469">
                  <c:v>514.65499999999997</c:v>
                </c:pt>
                <c:pt idx="19470">
                  <c:v>514.66499999999996</c:v>
                </c:pt>
                <c:pt idx="19471">
                  <c:v>514.67600000000004</c:v>
                </c:pt>
                <c:pt idx="19472">
                  <c:v>514.68700000000001</c:v>
                </c:pt>
                <c:pt idx="19473">
                  <c:v>514.69799999999998</c:v>
                </c:pt>
                <c:pt idx="19474">
                  <c:v>514.70899999999995</c:v>
                </c:pt>
                <c:pt idx="19475">
                  <c:v>514.72</c:v>
                </c:pt>
                <c:pt idx="19476">
                  <c:v>514.73099999999999</c:v>
                </c:pt>
                <c:pt idx="19477">
                  <c:v>514.74099999999999</c:v>
                </c:pt>
                <c:pt idx="19478">
                  <c:v>514.75199999999995</c:v>
                </c:pt>
                <c:pt idx="19479">
                  <c:v>514.76300000000003</c:v>
                </c:pt>
                <c:pt idx="19480">
                  <c:v>514.774</c:v>
                </c:pt>
                <c:pt idx="19481">
                  <c:v>514.78499999999997</c:v>
                </c:pt>
                <c:pt idx="19482">
                  <c:v>514.79600000000005</c:v>
                </c:pt>
                <c:pt idx="19483">
                  <c:v>514.80700000000002</c:v>
                </c:pt>
                <c:pt idx="19484">
                  <c:v>514.81700000000001</c:v>
                </c:pt>
                <c:pt idx="19485">
                  <c:v>514.82799999999997</c:v>
                </c:pt>
                <c:pt idx="19486">
                  <c:v>514.84100000000001</c:v>
                </c:pt>
                <c:pt idx="19487">
                  <c:v>514.85799999999995</c:v>
                </c:pt>
                <c:pt idx="19488">
                  <c:v>514.88</c:v>
                </c:pt>
                <c:pt idx="19489">
                  <c:v>514.9</c:v>
                </c:pt>
                <c:pt idx="19490">
                  <c:v>514.92700000000002</c:v>
                </c:pt>
                <c:pt idx="19491">
                  <c:v>514.95699999999999</c:v>
                </c:pt>
                <c:pt idx="19492">
                  <c:v>514.98900000000003</c:v>
                </c:pt>
                <c:pt idx="19493">
                  <c:v>515.02</c:v>
                </c:pt>
                <c:pt idx="19494">
                  <c:v>515.048</c:v>
                </c:pt>
                <c:pt idx="19495">
                  <c:v>515.07500000000005</c:v>
                </c:pt>
                <c:pt idx="19496">
                  <c:v>515.1</c:v>
                </c:pt>
                <c:pt idx="19497">
                  <c:v>515.12599999999998</c:v>
                </c:pt>
                <c:pt idx="19498">
                  <c:v>515.15700000000004</c:v>
                </c:pt>
                <c:pt idx="19499">
                  <c:v>515.18600000000004</c:v>
                </c:pt>
                <c:pt idx="19500">
                  <c:v>515.21299999999997</c:v>
                </c:pt>
                <c:pt idx="19501">
                  <c:v>515.22799999999995</c:v>
                </c:pt>
                <c:pt idx="19502">
                  <c:v>515.23800000000006</c:v>
                </c:pt>
                <c:pt idx="19503">
                  <c:v>515.26099999999997</c:v>
                </c:pt>
                <c:pt idx="19504">
                  <c:v>515.29200000000003</c:v>
                </c:pt>
                <c:pt idx="19505">
                  <c:v>515.322</c:v>
                </c:pt>
                <c:pt idx="19506">
                  <c:v>515.351</c:v>
                </c:pt>
                <c:pt idx="19507">
                  <c:v>515.37900000000002</c:v>
                </c:pt>
                <c:pt idx="19508">
                  <c:v>515.40599999999995</c:v>
                </c:pt>
                <c:pt idx="19509">
                  <c:v>515.42999999999995</c:v>
                </c:pt>
                <c:pt idx="19510">
                  <c:v>515.45299999999997</c:v>
                </c:pt>
                <c:pt idx="19511">
                  <c:v>515.47699999999998</c:v>
                </c:pt>
                <c:pt idx="19512">
                  <c:v>515.505</c:v>
                </c:pt>
                <c:pt idx="19513">
                  <c:v>515.53499999999997</c:v>
                </c:pt>
                <c:pt idx="19514">
                  <c:v>515.56600000000003</c:v>
                </c:pt>
                <c:pt idx="19515">
                  <c:v>515.59799999999996</c:v>
                </c:pt>
                <c:pt idx="19516">
                  <c:v>515.62900000000002</c:v>
                </c:pt>
                <c:pt idx="19517">
                  <c:v>515.65099999999995</c:v>
                </c:pt>
                <c:pt idx="19518">
                  <c:v>515.65099999999995</c:v>
                </c:pt>
                <c:pt idx="19519">
                  <c:v>515.654</c:v>
                </c:pt>
                <c:pt idx="19520">
                  <c:v>515.66600000000005</c:v>
                </c:pt>
                <c:pt idx="19521">
                  <c:v>515.67399999999998</c:v>
                </c:pt>
                <c:pt idx="19522">
                  <c:v>515.68200000000002</c:v>
                </c:pt>
                <c:pt idx="19523">
                  <c:v>515.69000000000005</c:v>
                </c:pt>
                <c:pt idx="19524">
                  <c:v>515.697</c:v>
                </c:pt>
                <c:pt idx="19525">
                  <c:v>515.70299999999997</c:v>
                </c:pt>
                <c:pt idx="19526">
                  <c:v>515.70899999999995</c:v>
                </c:pt>
                <c:pt idx="19527">
                  <c:v>515.71600000000001</c:v>
                </c:pt>
                <c:pt idx="19528">
                  <c:v>515.72299999999996</c:v>
                </c:pt>
                <c:pt idx="19529">
                  <c:v>515.73</c:v>
                </c:pt>
                <c:pt idx="19530">
                  <c:v>515.73900000000003</c:v>
                </c:pt>
                <c:pt idx="19531">
                  <c:v>515.74900000000002</c:v>
                </c:pt>
                <c:pt idx="19532">
                  <c:v>515.76400000000001</c:v>
                </c:pt>
                <c:pt idx="19533">
                  <c:v>515.79300000000001</c:v>
                </c:pt>
                <c:pt idx="19534">
                  <c:v>515.84199999999998</c:v>
                </c:pt>
                <c:pt idx="19535">
                  <c:v>515.91</c:v>
                </c:pt>
                <c:pt idx="19536">
                  <c:v>515.98599999999999</c:v>
                </c:pt>
                <c:pt idx="19537">
                  <c:v>516.06200000000001</c:v>
                </c:pt>
                <c:pt idx="19538">
                  <c:v>516.14800000000002</c:v>
                </c:pt>
                <c:pt idx="19539">
                  <c:v>516.24</c:v>
                </c:pt>
                <c:pt idx="19540">
                  <c:v>516.32899999999995</c:v>
                </c:pt>
                <c:pt idx="19541">
                  <c:v>516.42399999999998</c:v>
                </c:pt>
                <c:pt idx="19542">
                  <c:v>516.52</c:v>
                </c:pt>
                <c:pt idx="19543">
                  <c:v>516.61300000000006</c:v>
                </c:pt>
                <c:pt idx="19544">
                  <c:v>516.71</c:v>
                </c:pt>
                <c:pt idx="19545">
                  <c:v>516.80999999999995</c:v>
                </c:pt>
                <c:pt idx="19546">
                  <c:v>516.89400000000001</c:v>
                </c:pt>
                <c:pt idx="19547">
                  <c:v>516.93299999999999</c:v>
                </c:pt>
                <c:pt idx="19548">
                  <c:v>516.96600000000001</c:v>
                </c:pt>
                <c:pt idx="19549">
                  <c:v>517.00900000000001</c:v>
                </c:pt>
                <c:pt idx="19550">
                  <c:v>517.06200000000001</c:v>
                </c:pt>
                <c:pt idx="19551">
                  <c:v>517.12099999999998</c:v>
                </c:pt>
                <c:pt idx="19552">
                  <c:v>517.18399999999997</c:v>
                </c:pt>
                <c:pt idx="19553">
                  <c:v>517.245</c:v>
                </c:pt>
                <c:pt idx="19554">
                  <c:v>517.28300000000002</c:v>
                </c:pt>
                <c:pt idx="19555">
                  <c:v>517.28700000000003</c:v>
                </c:pt>
                <c:pt idx="19556">
                  <c:v>517.28700000000003</c:v>
                </c:pt>
                <c:pt idx="19557">
                  <c:v>517.28700000000003</c:v>
                </c:pt>
                <c:pt idx="19558">
                  <c:v>517.28700000000003</c:v>
                </c:pt>
                <c:pt idx="19559">
                  <c:v>517.28700000000003</c:v>
                </c:pt>
                <c:pt idx="19560">
                  <c:v>517.29499999999996</c:v>
                </c:pt>
                <c:pt idx="19561">
                  <c:v>517.29999999999995</c:v>
                </c:pt>
                <c:pt idx="19562">
                  <c:v>517.30499999999995</c:v>
                </c:pt>
                <c:pt idx="19563">
                  <c:v>517.32000000000005</c:v>
                </c:pt>
                <c:pt idx="19564">
                  <c:v>517.35199999999998</c:v>
                </c:pt>
                <c:pt idx="19565">
                  <c:v>517.40899999999999</c:v>
                </c:pt>
                <c:pt idx="19566">
                  <c:v>517.48599999999999</c:v>
                </c:pt>
                <c:pt idx="19567">
                  <c:v>517.57899999999995</c:v>
                </c:pt>
                <c:pt idx="19568">
                  <c:v>517.678</c:v>
                </c:pt>
                <c:pt idx="19569">
                  <c:v>517.77599999999995</c:v>
                </c:pt>
                <c:pt idx="19570">
                  <c:v>517.87099999999998</c:v>
                </c:pt>
                <c:pt idx="19571">
                  <c:v>517.96699999999998</c:v>
                </c:pt>
                <c:pt idx="19572">
                  <c:v>518.06600000000003</c:v>
                </c:pt>
                <c:pt idx="19573">
                  <c:v>518.16300000000001</c:v>
                </c:pt>
                <c:pt idx="19574">
                  <c:v>518.24900000000002</c:v>
                </c:pt>
                <c:pt idx="19575">
                  <c:v>518.33600000000001</c:v>
                </c:pt>
                <c:pt idx="19576">
                  <c:v>518.42499999999995</c:v>
                </c:pt>
                <c:pt idx="19577">
                  <c:v>518.51700000000005</c:v>
                </c:pt>
                <c:pt idx="19578">
                  <c:v>518.61199999999997</c:v>
                </c:pt>
                <c:pt idx="19579">
                  <c:v>518.70600000000002</c:v>
                </c:pt>
                <c:pt idx="19580">
                  <c:v>518.79</c:v>
                </c:pt>
                <c:pt idx="19581">
                  <c:v>518.88</c:v>
                </c:pt>
                <c:pt idx="19582">
                  <c:v>518.97900000000004</c:v>
                </c:pt>
                <c:pt idx="19583">
                  <c:v>519.07399999999996</c:v>
                </c:pt>
                <c:pt idx="19584">
                  <c:v>519.12900000000002</c:v>
                </c:pt>
                <c:pt idx="19585">
                  <c:v>519.17200000000003</c:v>
                </c:pt>
                <c:pt idx="19586">
                  <c:v>519.22400000000005</c:v>
                </c:pt>
                <c:pt idx="19587">
                  <c:v>519.28099999999995</c:v>
                </c:pt>
                <c:pt idx="19588">
                  <c:v>519.28499999999997</c:v>
                </c:pt>
                <c:pt idx="19589">
                  <c:v>519.31799999999998</c:v>
                </c:pt>
                <c:pt idx="19590">
                  <c:v>519.35699999999997</c:v>
                </c:pt>
                <c:pt idx="19591">
                  <c:v>519.39300000000003</c:v>
                </c:pt>
                <c:pt idx="19592">
                  <c:v>519.42700000000002</c:v>
                </c:pt>
                <c:pt idx="19593">
                  <c:v>519.46</c:v>
                </c:pt>
                <c:pt idx="19594">
                  <c:v>519.495</c:v>
                </c:pt>
                <c:pt idx="19595">
                  <c:v>519.53</c:v>
                </c:pt>
                <c:pt idx="19596">
                  <c:v>519.56399999999996</c:v>
                </c:pt>
                <c:pt idx="19597">
                  <c:v>519.59699999999998</c:v>
                </c:pt>
                <c:pt idx="19598">
                  <c:v>519.63</c:v>
                </c:pt>
                <c:pt idx="19599">
                  <c:v>519.66300000000001</c:v>
                </c:pt>
                <c:pt idx="19600">
                  <c:v>519.69899999999996</c:v>
                </c:pt>
                <c:pt idx="19601">
                  <c:v>519.73500000000001</c:v>
                </c:pt>
                <c:pt idx="19602">
                  <c:v>519.77</c:v>
                </c:pt>
                <c:pt idx="19603">
                  <c:v>519.80600000000004</c:v>
                </c:pt>
                <c:pt idx="19604">
                  <c:v>519.84</c:v>
                </c:pt>
                <c:pt idx="19605">
                  <c:v>519.87400000000002</c:v>
                </c:pt>
                <c:pt idx="19606">
                  <c:v>519.90800000000002</c:v>
                </c:pt>
                <c:pt idx="19607">
                  <c:v>519.94200000000001</c:v>
                </c:pt>
                <c:pt idx="19608">
                  <c:v>519.976</c:v>
                </c:pt>
                <c:pt idx="19609">
                  <c:v>520.01</c:v>
                </c:pt>
                <c:pt idx="19610">
                  <c:v>520.04399999999998</c:v>
                </c:pt>
                <c:pt idx="19611">
                  <c:v>520.07000000000005</c:v>
                </c:pt>
                <c:pt idx="19612">
                  <c:v>520.07000000000005</c:v>
                </c:pt>
                <c:pt idx="19613">
                  <c:v>520.07000000000005</c:v>
                </c:pt>
                <c:pt idx="19614">
                  <c:v>520.07000000000005</c:v>
                </c:pt>
                <c:pt idx="19615">
                  <c:v>520.07000000000005</c:v>
                </c:pt>
                <c:pt idx="19616">
                  <c:v>520.09500000000003</c:v>
                </c:pt>
                <c:pt idx="19617">
                  <c:v>520.12199999999996</c:v>
                </c:pt>
                <c:pt idx="19618">
                  <c:v>520.13300000000004</c:v>
                </c:pt>
                <c:pt idx="19619">
                  <c:v>520.13900000000001</c:v>
                </c:pt>
                <c:pt idx="19620">
                  <c:v>520.14800000000002</c:v>
                </c:pt>
                <c:pt idx="19621">
                  <c:v>520.15700000000004</c:v>
                </c:pt>
                <c:pt idx="19622">
                  <c:v>520.17700000000002</c:v>
                </c:pt>
                <c:pt idx="19623">
                  <c:v>520.202</c:v>
                </c:pt>
                <c:pt idx="19624">
                  <c:v>520.21699999999998</c:v>
                </c:pt>
                <c:pt idx="19625">
                  <c:v>520.22699999999998</c:v>
                </c:pt>
                <c:pt idx="19626">
                  <c:v>520.23099999999999</c:v>
                </c:pt>
                <c:pt idx="19627">
                  <c:v>520.23099999999999</c:v>
                </c:pt>
                <c:pt idx="19628">
                  <c:v>520.23099999999999</c:v>
                </c:pt>
                <c:pt idx="19629">
                  <c:v>520.23099999999999</c:v>
                </c:pt>
                <c:pt idx="19630">
                  <c:v>520.23299999999995</c:v>
                </c:pt>
                <c:pt idx="19631">
                  <c:v>520.23599999999999</c:v>
                </c:pt>
                <c:pt idx="19632">
                  <c:v>520.24199999999996</c:v>
                </c:pt>
                <c:pt idx="19633">
                  <c:v>520.25</c:v>
                </c:pt>
                <c:pt idx="19634">
                  <c:v>520.25699999999995</c:v>
                </c:pt>
                <c:pt idx="19635">
                  <c:v>520.26599999999996</c:v>
                </c:pt>
                <c:pt idx="19636">
                  <c:v>520.27599999999995</c:v>
                </c:pt>
                <c:pt idx="19637">
                  <c:v>520.28700000000003</c:v>
                </c:pt>
                <c:pt idx="19638">
                  <c:v>520.298</c:v>
                </c:pt>
                <c:pt idx="19639">
                  <c:v>520.30899999999997</c:v>
                </c:pt>
                <c:pt idx="19640">
                  <c:v>520.32000000000005</c:v>
                </c:pt>
                <c:pt idx="19641">
                  <c:v>520.33100000000002</c:v>
                </c:pt>
                <c:pt idx="19642">
                  <c:v>520.34199999999998</c:v>
                </c:pt>
                <c:pt idx="19643">
                  <c:v>520.35299999999995</c:v>
                </c:pt>
                <c:pt idx="19644">
                  <c:v>520.36400000000003</c:v>
                </c:pt>
                <c:pt idx="19645">
                  <c:v>520.375</c:v>
                </c:pt>
                <c:pt idx="19646">
                  <c:v>520.38599999999997</c:v>
                </c:pt>
                <c:pt idx="19647">
                  <c:v>520.39700000000005</c:v>
                </c:pt>
                <c:pt idx="19648">
                  <c:v>520.40800000000002</c:v>
                </c:pt>
                <c:pt idx="19649">
                  <c:v>520.41899999999998</c:v>
                </c:pt>
                <c:pt idx="19650">
                  <c:v>520.42999999999995</c:v>
                </c:pt>
                <c:pt idx="19651">
                  <c:v>520.44000000000005</c:v>
                </c:pt>
                <c:pt idx="19652">
                  <c:v>520.45100000000002</c:v>
                </c:pt>
                <c:pt idx="19653">
                  <c:v>520.46199999999999</c:v>
                </c:pt>
                <c:pt idx="19654">
                  <c:v>520.47299999999996</c:v>
                </c:pt>
                <c:pt idx="19655">
                  <c:v>520.48400000000004</c:v>
                </c:pt>
                <c:pt idx="19656">
                  <c:v>520.495</c:v>
                </c:pt>
                <c:pt idx="19657">
                  <c:v>520.50599999999997</c:v>
                </c:pt>
                <c:pt idx="19658">
                  <c:v>520.51700000000005</c:v>
                </c:pt>
                <c:pt idx="19659">
                  <c:v>520.52800000000002</c:v>
                </c:pt>
                <c:pt idx="19660">
                  <c:v>520.53899999999999</c:v>
                </c:pt>
                <c:pt idx="19661">
                  <c:v>520.54999999999995</c:v>
                </c:pt>
                <c:pt idx="19662">
                  <c:v>520.56100000000004</c:v>
                </c:pt>
                <c:pt idx="19663">
                  <c:v>520.572</c:v>
                </c:pt>
                <c:pt idx="19664">
                  <c:v>520.58299999999997</c:v>
                </c:pt>
                <c:pt idx="19665">
                  <c:v>520.59400000000005</c:v>
                </c:pt>
                <c:pt idx="19666">
                  <c:v>520.60500000000002</c:v>
                </c:pt>
                <c:pt idx="19667">
                  <c:v>520.61599999999999</c:v>
                </c:pt>
                <c:pt idx="19668">
                  <c:v>520.62699999999995</c:v>
                </c:pt>
                <c:pt idx="19669">
                  <c:v>520.63800000000003</c:v>
                </c:pt>
                <c:pt idx="19670">
                  <c:v>520.649</c:v>
                </c:pt>
                <c:pt idx="19671">
                  <c:v>520.66</c:v>
                </c:pt>
                <c:pt idx="19672">
                  <c:v>520.67200000000003</c:v>
                </c:pt>
                <c:pt idx="19673">
                  <c:v>520.68299999999999</c:v>
                </c:pt>
                <c:pt idx="19674">
                  <c:v>520.69500000000005</c:v>
                </c:pt>
                <c:pt idx="19675">
                  <c:v>520.70500000000004</c:v>
                </c:pt>
                <c:pt idx="19676">
                  <c:v>520.71600000000001</c:v>
                </c:pt>
                <c:pt idx="19677">
                  <c:v>520.72699999999998</c:v>
                </c:pt>
                <c:pt idx="19678">
                  <c:v>520.73800000000006</c:v>
                </c:pt>
                <c:pt idx="19679">
                  <c:v>520.74900000000002</c:v>
                </c:pt>
                <c:pt idx="19680">
                  <c:v>520.75900000000001</c:v>
                </c:pt>
                <c:pt idx="19681">
                  <c:v>520.77</c:v>
                </c:pt>
                <c:pt idx="19682">
                  <c:v>520.78099999999995</c:v>
                </c:pt>
                <c:pt idx="19683">
                  <c:v>520.79200000000003</c:v>
                </c:pt>
                <c:pt idx="19684">
                  <c:v>520.803</c:v>
                </c:pt>
                <c:pt idx="19685">
                  <c:v>520.81399999999996</c:v>
                </c:pt>
                <c:pt idx="19686">
                  <c:v>520.82399999999996</c:v>
                </c:pt>
                <c:pt idx="19687">
                  <c:v>520.83500000000004</c:v>
                </c:pt>
                <c:pt idx="19688">
                  <c:v>520.846</c:v>
                </c:pt>
                <c:pt idx="19689">
                  <c:v>520.85699999999997</c:v>
                </c:pt>
                <c:pt idx="19690">
                  <c:v>520.86800000000005</c:v>
                </c:pt>
                <c:pt idx="19691">
                  <c:v>520.87800000000004</c:v>
                </c:pt>
                <c:pt idx="19692">
                  <c:v>520.88900000000001</c:v>
                </c:pt>
                <c:pt idx="19693">
                  <c:v>520.9</c:v>
                </c:pt>
                <c:pt idx="19694">
                  <c:v>520.91099999999994</c:v>
                </c:pt>
                <c:pt idx="19695">
                  <c:v>520.92200000000003</c:v>
                </c:pt>
                <c:pt idx="19696">
                  <c:v>520.93299999999999</c:v>
                </c:pt>
                <c:pt idx="19697">
                  <c:v>520.94399999999996</c:v>
                </c:pt>
                <c:pt idx="19698">
                  <c:v>520.95399999999995</c:v>
                </c:pt>
                <c:pt idx="19699">
                  <c:v>520.96500000000003</c:v>
                </c:pt>
                <c:pt idx="19700">
                  <c:v>520.976</c:v>
                </c:pt>
                <c:pt idx="19701">
                  <c:v>520.98699999999997</c:v>
                </c:pt>
                <c:pt idx="19702">
                  <c:v>520.99800000000005</c:v>
                </c:pt>
                <c:pt idx="19703">
                  <c:v>521.00900000000001</c:v>
                </c:pt>
                <c:pt idx="19704">
                  <c:v>521.02</c:v>
                </c:pt>
                <c:pt idx="19705">
                  <c:v>521.03099999999995</c:v>
                </c:pt>
                <c:pt idx="19706">
                  <c:v>521.04200000000003</c:v>
                </c:pt>
                <c:pt idx="19707">
                  <c:v>521.053</c:v>
                </c:pt>
                <c:pt idx="19708">
                  <c:v>521.06399999999996</c:v>
                </c:pt>
                <c:pt idx="19709">
                  <c:v>521.07500000000005</c:v>
                </c:pt>
                <c:pt idx="19710">
                  <c:v>521.08699999999999</c:v>
                </c:pt>
                <c:pt idx="19711">
                  <c:v>521.09799999999996</c:v>
                </c:pt>
                <c:pt idx="19712">
                  <c:v>521.11</c:v>
                </c:pt>
                <c:pt idx="19713">
                  <c:v>521.12</c:v>
                </c:pt>
                <c:pt idx="19714">
                  <c:v>521.13099999999997</c:v>
                </c:pt>
                <c:pt idx="19715">
                  <c:v>521.14200000000005</c:v>
                </c:pt>
                <c:pt idx="19716">
                  <c:v>521.15300000000002</c:v>
                </c:pt>
                <c:pt idx="19717">
                  <c:v>521.16399999999999</c:v>
                </c:pt>
                <c:pt idx="19718">
                  <c:v>521.17499999999995</c:v>
                </c:pt>
                <c:pt idx="19719">
                  <c:v>521.18600000000004</c:v>
                </c:pt>
                <c:pt idx="19720">
                  <c:v>521.197</c:v>
                </c:pt>
                <c:pt idx="19721">
                  <c:v>521.20699999999999</c:v>
                </c:pt>
                <c:pt idx="19722">
                  <c:v>521.21699999999998</c:v>
                </c:pt>
                <c:pt idx="19723">
                  <c:v>521.23</c:v>
                </c:pt>
                <c:pt idx="19724">
                  <c:v>521.25400000000002</c:v>
                </c:pt>
                <c:pt idx="19725">
                  <c:v>521.29999999999995</c:v>
                </c:pt>
                <c:pt idx="19726">
                  <c:v>521.36400000000003</c:v>
                </c:pt>
                <c:pt idx="19727">
                  <c:v>521.43799999999999</c:v>
                </c:pt>
                <c:pt idx="19728">
                  <c:v>521.51900000000001</c:v>
                </c:pt>
                <c:pt idx="19729">
                  <c:v>521.59699999999998</c:v>
                </c:pt>
                <c:pt idx="19730">
                  <c:v>521.673</c:v>
                </c:pt>
                <c:pt idx="19731">
                  <c:v>521.76099999999997</c:v>
                </c:pt>
                <c:pt idx="19732">
                  <c:v>521.85699999999997</c:v>
                </c:pt>
                <c:pt idx="19733">
                  <c:v>521.94899999999996</c:v>
                </c:pt>
                <c:pt idx="19734">
                  <c:v>522.04200000000003</c:v>
                </c:pt>
                <c:pt idx="19735">
                  <c:v>522.14200000000005</c:v>
                </c:pt>
                <c:pt idx="19736">
                  <c:v>522.23900000000003</c:v>
                </c:pt>
                <c:pt idx="19737">
                  <c:v>522.32600000000002</c:v>
                </c:pt>
                <c:pt idx="19738">
                  <c:v>522.39700000000005</c:v>
                </c:pt>
                <c:pt idx="19739">
                  <c:v>522.45399999999995</c:v>
                </c:pt>
                <c:pt idx="19740">
                  <c:v>522.46500000000003</c:v>
                </c:pt>
                <c:pt idx="19741">
                  <c:v>522.46500000000003</c:v>
                </c:pt>
                <c:pt idx="19742">
                  <c:v>522.46500000000003</c:v>
                </c:pt>
                <c:pt idx="19743">
                  <c:v>522.471</c:v>
                </c:pt>
                <c:pt idx="19744">
                  <c:v>522.47299999999996</c:v>
                </c:pt>
                <c:pt idx="19745">
                  <c:v>522.47299999999996</c:v>
                </c:pt>
                <c:pt idx="19746">
                  <c:v>522.47900000000004</c:v>
                </c:pt>
                <c:pt idx="19747">
                  <c:v>522.49900000000002</c:v>
                </c:pt>
                <c:pt idx="19748">
                  <c:v>522.53899999999999</c:v>
                </c:pt>
                <c:pt idx="19749">
                  <c:v>522.601</c:v>
                </c:pt>
                <c:pt idx="19750">
                  <c:v>522.68100000000004</c:v>
                </c:pt>
                <c:pt idx="19751">
                  <c:v>522.76900000000001</c:v>
                </c:pt>
                <c:pt idx="19752">
                  <c:v>522.85699999999997</c:v>
                </c:pt>
                <c:pt idx="19753">
                  <c:v>522.93600000000004</c:v>
                </c:pt>
                <c:pt idx="19754">
                  <c:v>523.00699999999995</c:v>
                </c:pt>
                <c:pt idx="19755">
                  <c:v>523.08100000000002</c:v>
                </c:pt>
                <c:pt idx="19756">
                  <c:v>523.12699999999995</c:v>
                </c:pt>
                <c:pt idx="19757">
                  <c:v>523.12699999999995</c:v>
                </c:pt>
                <c:pt idx="19758">
                  <c:v>523.12800000000004</c:v>
                </c:pt>
                <c:pt idx="19759">
                  <c:v>523.12800000000004</c:v>
                </c:pt>
                <c:pt idx="19760">
                  <c:v>523.12800000000004</c:v>
                </c:pt>
                <c:pt idx="19761">
                  <c:v>523.12800000000004</c:v>
                </c:pt>
                <c:pt idx="19762">
                  <c:v>523.12800000000004</c:v>
                </c:pt>
                <c:pt idx="19763">
                  <c:v>523.12800000000004</c:v>
                </c:pt>
                <c:pt idx="19764">
                  <c:v>523.12800000000004</c:v>
                </c:pt>
                <c:pt idx="19765">
                  <c:v>523.13699999999994</c:v>
                </c:pt>
                <c:pt idx="19766">
                  <c:v>523.18600000000004</c:v>
                </c:pt>
                <c:pt idx="19767">
                  <c:v>523.25699999999995</c:v>
                </c:pt>
                <c:pt idx="19768">
                  <c:v>523.33100000000002</c:v>
                </c:pt>
                <c:pt idx="19769">
                  <c:v>523.399</c:v>
                </c:pt>
                <c:pt idx="19770">
                  <c:v>523.47199999999998</c:v>
                </c:pt>
                <c:pt idx="19771">
                  <c:v>523.55499999999995</c:v>
                </c:pt>
                <c:pt idx="19772">
                  <c:v>523.64700000000005</c:v>
                </c:pt>
                <c:pt idx="19773">
                  <c:v>523.74199999999996</c:v>
                </c:pt>
                <c:pt idx="19774">
                  <c:v>523.84</c:v>
                </c:pt>
                <c:pt idx="19775">
                  <c:v>523.94000000000005</c:v>
                </c:pt>
                <c:pt idx="19776">
                  <c:v>524.03200000000004</c:v>
                </c:pt>
                <c:pt idx="19777">
                  <c:v>524.11800000000005</c:v>
                </c:pt>
                <c:pt idx="19778">
                  <c:v>524.20500000000004</c:v>
                </c:pt>
                <c:pt idx="19779">
                  <c:v>524.29499999999996</c:v>
                </c:pt>
                <c:pt idx="19780">
                  <c:v>524.38800000000003</c:v>
                </c:pt>
                <c:pt idx="19781">
                  <c:v>524.47299999999996</c:v>
                </c:pt>
                <c:pt idx="19782">
                  <c:v>524.53899999999999</c:v>
                </c:pt>
                <c:pt idx="19783">
                  <c:v>524.59199999999998</c:v>
                </c:pt>
                <c:pt idx="19784">
                  <c:v>524.63099999999997</c:v>
                </c:pt>
                <c:pt idx="19785">
                  <c:v>524.66600000000005</c:v>
                </c:pt>
                <c:pt idx="19786">
                  <c:v>524.71500000000003</c:v>
                </c:pt>
                <c:pt idx="19787">
                  <c:v>524.76499999999999</c:v>
                </c:pt>
                <c:pt idx="19788">
                  <c:v>524.81399999999996</c:v>
                </c:pt>
                <c:pt idx="19789">
                  <c:v>524.85699999999997</c:v>
                </c:pt>
                <c:pt idx="19790">
                  <c:v>524.88699999999994</c:v>
                </c:pt>
                <c:pt idx="19791">
                  <c:v>524.90700000000004</c:v>
                </c:pt>
                <c:pt idx="19792">
                  <c:v>524.91</c:v>
                </c:pt>
                <c:pt idx="19793">
                  <c:v>524.92499999999995</c:v>
                </c:pt>
                <c:pt idx="19794">
                  <c:v>524.93899999999996</c:v>
                </c:pt>
                <c:pt idx="19795">
                  <c:v>524.95299999999997</c:v>
                </c:pt>
                <c:pt idx="19796">
                  <c:v>524.98</c:v>
                </c:pt>
                <c:pt idx="19797">
                  <c:v>525.02800000000002</c:v>
                </c:pt>
                <c:pt idx="19798">
                  <c:v>525.09</c:v>
                </c:pt>
                <c:pt idx="19799">
                  <c:v>525.15599999999995</c:v>
                </c:pt>
                <c:pt idx="19800">
                  <c:v>525.221</c:v>
                </c:pt>
                <c:pt idx="19801">
                  <c:v>525.28399999999999</c:v>
                </c:pt>
                <c:pt idx="19802">
                  <c:v>525.34500000000003</c:v>
                </c:pt>
                <c:pt idx="19803">
                  <c:v>525.404</c:v>
                </c:pt>
                <c:pt idx="19804">
                  <c:v>525.44100000000003</c:v>
                </c:pt>
                <c:pt idx="19805">
                  <c:v>525.45600000000002</c:v>
                </c:pt>
                <c:pt idx="19806">
                  <c:v>525.47400000000005</c:v>
                </c:pt>
                <c:pt idx="19807">
                  <c:v>525.49900000000002</c:v>
                </c:pt>
                <c:pt idx="19808">
                  <c:v>525.52599999999995</c:v>
                </c:pt>
                <c:pt idx="19809">
                  <c:v>525.553</c:v>
                </c:pt>
                <c:pt idx="19810">
                  <c:v>525.58399999999995</c:v>
                </c:pt>
                <c:pt idx="19811">
                  <c:v>525.61500000000001</c:v>
                </c:pt>
                <c:pt idx="19812">
                  <c:v>525.64499999999998</c:v>
                </c:pt>
                <c:pt idx="19813">
                  <c:v>525.678</c:v>
                </c:pt>
                <c:pt idx="19814">
                  <c:v>525.71299999999997</c:v>
                </c:pt>
                <c:pt idx="19815">
                  <c:v>525.74599999999998</c:v>
                </c:pt>
                <c:pt idx="19816">
                  <c:v>525.77700000000004</c:v>
                </c:pt>
                <c:pt idx="19817">
                  <c:v>525.80899999999997</c:v>
                </c:pt>
                <c:pt idx="19818">
                  <c:v>525.84299999999996</c:v>
                </c:pt>
                <c:pt idx="19819">
                  <c:v>525.88099999999997</c:v>
                </c:pt>
                <c:pt idx="19820">
                  <c:v>525.91999999999996</c:v>
                </c:pt>
                <c:pt idx="19821">
                  <c:v>525.95600000000002</c:v>
                </c:pt>
                <c:pt idx="19822">
                  <c:v>525.98699999999997</c:v>
                </c:pt>
                <c:pt idx="19823">
                  <c:v>526.01800000000003</c:v>
                </c:pt>
                <c:pt idx="19824">
                  <c:v>526.04700000000003</c:v>
                </c:pt>
                <c:pt idx="19825">
                  <c:v>526.07399999999996</c:v>
                </c:pt>
                <c:pt idx="19826">
                  <c:v>526.09900000000005</c:v>
                </c:pt>
                <c:pt idx="19827">
                  <c:v>526.125</c:v>
                </c:pt>
                <c:pt idx="19828">
                  <c:v>526.15499999999997</c:v>
                </c:pt>
                <c:pt idx="19829">
                  <c:v>526.18499999999995</c:v>
                </c:pt>
                <c:pt idx="19830">
                  <c:v>526.20899999999995</c:v>
                </c:pt>
                <c:pt idx="19831">
                  <c:v>526.21</c:v>
                </c:pt>
                <c:pt idx="19832">
                  <c:v>526.21</c:v>
                </c:pt>
                <c:pt idx="19833">
                  <c:v>526.21100000000001</c:v>
                </c:pt>
                <c:pt idx="19834">
                  <c:v>526.21100000000001</c:v>
                </c:pt>
                <c:pt idx="19835">
                  <c:v>526.21400000000006</c:v>
                </c:pt>
                <c:pt idx="19836">
                  <c:v>526.21600000000001</c:v>
                </c:pt>
                <c:pt idx="19837">
                  <c:v>526.21600000000001</c:v>
                </c:pt>
                <c:pt idx="19838">
                  <c:v>526.21900000000005</c:v>
                </c:pt>
                <c:pt idx="19839">
                  <c:v>526.226</c:v>
                </c:pt>
                <c:pt idx="19840">
                  <c:v>526.23400000000004</c:v>
                </c:pt>
                <c:pt idx="19841">
                  <c:v>526.24300000000005</c:v>
                </c:pt>
                <c:pt idx="19842">
                  <c:v>526.25300000000004</c:v>
                </c:pt>
                <c:pt idx="19843">
                  <c:v>526.26400000000001</c:v>
                </c:pt>
                <c:pt idx="19844">
                  <c:v>526.27499999999998</c:v>
                </c:pt>
                <c:pt idx="19845">
                  <c:v>526.28499999999997</c:v>
                </c:pt>
                <c:pt idx="19846">
                  <c:v>526.29600000000005</c:v>
                </c:pt>
                <c:pt idx="19847">
                  <c:v>526.30700000000002</c:v>
                </c:pt>
                <c:pt idx="19848">
                  <c:v>526.31799999999998</c:v>
                </c:pt>
                <c:pt idx="19849">
                  <c:v>526.32899999999995</c:v>
                </c:pt>
                <c:pt idx="19850">
                  <c:v>526.34</c:v>
                </c:pt>
                <c:pt idx="19851">
                  <c:v>526.351</c:v>
                </c:pt>
                <c:pt idx="19852">
                  <c:v>526.36300000000006</c:v>
                </c:pt>
                <c:pt idx="19853">
                  <c:v>526.37400000000002</c:v>
                </c:pt>
                <c:pt idx="19854">
                  <c:v>526.38400000000001</c:v>
                </c:pt>
                <c:pt idx="19855">
                  <c:v>526.39499999999998</c:v>
                </c:pt>
                <c:pt idx="19856">
                  <c:v>526.40599999999995</c:v>
                </c:pt>
                <c:pt idx="19857">
                  <c:v>526.41700000000003</c:v>
                </c:pt>
                <c:pt idx="19858">
                  <c:v>526.428</c:v>
                </c:pt>
                <c:pt idx="19859">
                  <c:v>526.43899999999996</c:v>
                </c:pt>
                <c:pt idx="19860">
                  <c:v>526.44899999999996</c:v>
                </c:pt>
                <c:pt idx="19861">
                  <c:v>526.46</c:v>
                </c:pt>
                <c:pt idx="19862">
                  <c:v>526.471</c:v>
                </c:pt>
                <c:pt idx="19863">
                  <c:v>526.48199999999997</c:v>
                </c:pt>
                <c:pt idx="19864">
                  <c:v>526.49300000000005</c:v>
                </c:pt>
                <c:pt idx="19865">
                  <c:v>526.50400000000002</c:v>
                </c:pt>
                <c:pt idx="19866">
                  <c:v>526.51499999999999</c:v>
                </c:pt>
                <c:pt idx="19867">
                  <c:v>526.52599999999995</c:v>
                </c:pt>
                <c:pt idx="19868">
                  <c:v>526.53700000000003</c:v>
                </c:pt>
                <c:pt idx="19869">
                  <c:v>526.54700000000003</c:v>
                </c:pt>
                <c:pt idx="19870">
                  <c:v>526.55799999999999</c:v>
                </c:pt>
                <c:pt idx="19871">
                  <c:v>526.56899999999996</c:v>
                </c:pt>
                <c:pt idx="19872">
                  <c:v>526.58000000000004</c:v>
                </c:pt>
                <c:pt idx="19873">
                  <c:v>526.59</c:v>
                </c:pt>
                <c:pt idx="19874">
                  <c:v>526.601</c:v>
                </c:pt>
                <c:pt idx="19875">
                  <c:v>526.61199999999997</c:v>
                </c:pt>
                <c:pt idx="19876">
                  <c:v>526.62199999999996</c:v>
                </c:pt>
                <c:pt idx="19877">
                  <c:v>526.63300000000004</c:v>
                </c:pt>
                <c:pt idx="19878">
                  <c:v>526.64300000000003</c:v>
                </c:pt>
                <c:pt idx="19879">
                  <c:v>526.654</c:v>
                </c:pt>
                <c:pt idx="19880">
                  <c:v>526.66399999999999</c:v>
                </c:pt>
                <c:pt idx="19881">
                  <c:v>526.67399999999998</c:v>
                </c:pt>
                <c:pt idx="19882">
                  <c:v>526.68499999999995</c:v>
                </c:pt>
                <c:pt idx="19883">
                  <c:v>526.69600000000003</c:v>
                </c:pt>
                <c:pt idx="19884">
                  <c:v>526.70600000000002</c:v>
                </c:pt>
                <c:pt idx="19885">
                  <c:v>526.71699999999998</c:v>
                </c:pt>
                <c:pt idx="19886">
                  <c:v>526.72799999999995</c:v>
                </c:pt>
                <c:pt idx="19887">
                  <c:v>526.73800000000006</c:v>
                </c:pt>
                <c:pt idx="19888">
                  <c:v>526.74900000000002</c:v>
                </c:pt>
                <c:pt idx="19889">
                  <c:v>526.75900000000001</c:v>
                </c:pt>
                <c:pt idx="19890">
                  <c:v>526.77</c:v>
                </c:pt>
                <c:pt idx="19891">
                  <c:v>526.78099999999995</c:v>
                </c:pt>
                <c:pt idx="19892">
                  <c:v>526.79100000000005</c:v>
                </c:pt>
                <c:pt idx="19893">
                  <c:v>526.803</c:v>
                </c:pt>
                <c:pt idx="19894">
                  <c:v>526.82100000000003</c:v>
                </c:pt>
                <c:pt idx="19895">
                  <c:v>526.86199999999997</c:v>
                </c:pt>
                <c:pt idx="19896">
                  <c:v>526.93200000000002</c:v>
                </c:pt>
                <c:pt idx="19897">
                  <c:v>527.01300000000003</c:v>
                </c:pt>
                <c:pt idx="19898">
                  <c:v>527.09299999999996</c:v>
                </c:pt>
                <c:pt idx="19899">
                  <c:v>527.17700000000002</c:v>
                </c:pt>
                <c:pt idx="19900">
                  <c:v>527.26199999999994</c:v>
                </c:pt>
                <c:pt idx="19901">
                  <c:v>527.34100000000001</c:v>
                </c:pt>
                <c:pt idx="19902">
                  <c:v>527.42100000000005</c:v>
                </c:pt>
                <c:pt idx="19903">
                  <c:v>527.50900000000001</c:v>
                </c:pt>
                <c:pt idx="19904">
                  <c:v>527.60199999999998</c:v>
                </c:pt>
                <c:pt idx="19905">
                  <c:v>527.69899999999996</c:v>
                </c:pt>
                <c:pt idx="19906">
                  <c:v>527.79200000000003</c:v>
                </c:pt>
                <c:pt idx="19907">
                  <c:v>527.87599999999998</c:v>
                </c:pt>
                <c:pt idx="19908">
                  <c:v>527.95899999999995</c:v>
                </c:pt>
                <c:pt idx="19909">
                  <c:v>528.04100000000005</c:v>
                </c:pt>
                <c:pt idx="19910">
                  <c:v>528.12099999999998</c:v>
                </c:pt>
                <c:pt idx="19911">
                  <c:v>528.18899999999996</c:v>
                </c:pt>
                <c:pt idx="19912">
                  <c:v>528.24800000000005</c:v>
                </c:pt>
                <c:pt idx="19913">
                  <c:v>528.30499999999995</c:v>
                </c:pt>
                <c:pt idx="19914">
                  <c:v>528.35299999999995</c:v>
                </c:pt>
                <c:pt idx="19915">
                  <c:v>528.35299999999995</c:v>
                </c:pt>
                <c:pt idx="19916">
                  <c:v>528.35299999999995</c:v>
                </c:pt>
                <c:pt idx="19917">
                  <c:v>528.35299999999995</c:v>
                </c:pt>
                <c:pt idx="19918">
                  <c:v>528.35299999999995</c:v>
                </c:pt>
                <c:pt idx="19919">
                  <c:v>528.35299999999995</c:v>
                </c:pt>
                <c:pt idx="19920">
                  <c:v>528.35299999999995</c:v>
                </c:pt>
                <c:pt idx="19921">
                  <c:v>528.35699999999997</c:v>
                </c:pt>
                <c:pt idx="19922">
                  <c:v>528.37699999999995</c:v>
                </c:pt>
                <c:pt idx="19923">
                  <c:v>528.41</c:v>
                </c:pt>
                <c:pt idx="19924">
                  <c:v>528.45000000000005</c:v>
                </c:pt>
                <c:pt idx="19925">
                  <c:v>528.49099999999999</c:v>
                </c:pt>
                <c:pt idx="19926">
                  <c:v>528.53300000000002</c:v>
                </c:pt>
                <c:pt idx="19927">
                  <c:v>528.57500000000005</c:v>
                </c:pt>
                <c:pt idx="19928">
                  <c:v>528.61199999999997</c:v>
                </c:pt>
                <c:pt idx="19929">
                  <c:v>528.64700000000005</c:v>
                </c:pt>
                <c:pt idx="19930">
                  <c:v>528.68700000000001</c:v>
                </c:pt>
                <c:pt idx="19931">
                  <c:v>528.72900000000004</c:v>
                </c:pt>
                <c:pt idx="19932">
                  <c:v>528.77099999999996</c:v>
                </c:pt>
                <c:pt idx="19933">
                  <c:v>528.81399999999996</c:v>
                </c:pt>
                <c:pt idx="19934">
                  <c:v>528.85299999999995</c:v>
                </c:pt>
                <c:pt idx="19935">
                  <c:v>528.88800000000003</c:v>
                </c:pt>
                <c:pt idx="19936">
                  <c:v>528.923</c:v>
                </c:pt>
                <c:pt idx="19937">
                  <c:v>528.95899999999995</c:v>
                </c:pt>
                <c:pt idx="19938">
                  <c:v>528.99599999999998</c:v>
                </c:pt>
                <c:pt idx="19939">
                  <c:v>529.03300000000002</c:v>
                </c:pt>
                <c:pt idx="19940">
                  <c:v>529.07000000000005</c:v>
                </c:pt>
                <c:pt idx="19941">
                  <c:v>529.10500000000002</c:v>
                </c:pt>
                <c:pt idx="19942">
                  <c:v>529.13900000000001</c:v>
                </c:pt>
                <c:pt idx="19943">
                  <c:v>529.17399999999998</c:v>
                </c:pt>
                <c:pt idx="19944">
                  <c:v>529.21100000000001</c:v>
                </c:pt>
                <c:pt idx="19945">
                  <c:v>529.245</c:v>
                </c:pt>
                <c:pt idx="19946">
                  <c:v>529.279</c:v>
                </c:pt>
                <c:pt idx="19947">
                  <c:v>529.31200000000001</c:v>
                </c:pt>
                <c:pt idx="19948">
                  <c:v>529.34</c:v>
                </c:pt>
                <c:pt idx="19949">
                  <c:v>529.37</c:v>
                </c:pt>
                <c:pt idx="19950">
                  <c:v>529.38400000000001</c:v>
                </c:pt>
                <c:pt idx="19951">
                  <c:v>529.40899999999999</c:v>
                </c:pt>
                <c:pt idx="19952">
                  <c:v>529.44000000000005</c:v>
                </c:pt>
                <c:pt idx="19953">
                  <c:v>529.47900000000004</c:v>
                </c:pt>
                <c:pt idx="19954">
                  <c:v>529.51800000000003</c:v>
                </c:pt>
                <c:pt idx="19955">
                  <c:v>529.55600000000004</c:v>
                </c:pt>
                <c:pt idx="19956">
                  <c:v>529.59500000000003</c:v>
                </c:pt>
                <c:pt idx="19957">
                  <c:v>529.63199999999995</c:v>
                </c:pt>
                <c:pt idx="19958">
                  <c:v>529.66700000000003</c:v>
                </c:pt>
                <c:pt idx="19959">
                  <c:v>529.70100000000002</c:v>
                </c:pt>
                <c:pt idx="19960">
                  <c:v>529.73400000000004</c:v>
                </c:pt>
                <c:pt idx="19961">
                  <c:v>529.76199999999994</c:v>
                </c:pt>
                <c:pt idx="19962">
                  <c:v>529.78399999999999</c:v>
                </c:pt>
                <c:pt idx="19963">
                  <c:v>529.798</c:v>
                </c:pt>
                <c:pt idx="19964">
                  <c:v>529.80899999999997</c:v>
                </c:pt>
                <c:pt idx="19965">
                  <c:v>529.82899999999995</c:v>
                </c:pt>
                <c:pt idx="19966">
                  <c:v>529.85500000000002</c:v>
                </c:pt>
                <c:pt idx="19967">
                  <c:v>529.88499999999999</c:v>
                </c:pt>
                <c:pt idx="19968">
                  <c:v>529.91600000000005</c:v>
                </c:pt>
                <c:pt idx="19969">
                  <c:v>529.94600000000003</c:v>
                </c:pt>
                <c:pt idx="19970">
                  <c:v>529.97400000000005</c:v>
                </c:pt>
                <c:pt idx="19971">
                  <c:v>529.99699999999996</c:v>
                </c:pt>
                <c:pt idx="19972">
                  <c:v>529.99699999999996</c:v>
                </c:pt>
                <c:pt idx="19973">
                  <c:v>529.99699999999996</c:v>
                </c:pt>
                <c:pt idx="19974">
                  <c:v>529.99699999999996</c:v>
                </c:pt>
                <c:pt idx="19975">
                  <c:v>529.99699999999996</c:v>
                </c:pt>
                <c:pt idx="19976">
                  <c:v>529.99699999999996</c:v>
                </c:pt>
                <c:pt idx="19977">
                  <c:v>529.99699999999996</c:v>
                </c:pt>
                <c:pt idx="19978">
                  <c:v>529.99699999999996</c:v>
                </c:pt>
                <c:pt idx="19979">
                  <c:v>529.99699999999996</c:v>
                </c:pt>
                <c:pt idx="19980">
                  <c:v>530.00099999999998</c:v>
                </c:pt>
                <c:pt idx="19981">
                  <c:v>530.00199999999995</c:v>
                </c:pt>
                <c:pt idx="19982">
                  <c:v>530.00199999999995</c:v>
                </c:pt>
                <c:pt idx="19983">
                  <c:v>530.00199999999995</c:v>
                </c:pt>
                <c:pt idx="19984">
                  <c:v>530.00800000000004</c:v>
                </c:pt>
                <c:pt idx="19985">
                  <c:v>530.01300000000003</c:v>
                </c:pt>
                <c:pt idx="19986">
                  <c:v>530.02</c:v>
                </c:pt>
                <c:pt idx="19987">
                  <c:v>530.02800000000002</c:v>
                </c:pt>
                <c:pt idx="19988">
                  <c:v>530.03599999999994</c:v>
                </c:pt>
                <c:pt idx="19989">
                  <c:v>530.04499999999996</c:v>
                </c:pt>
                <c:pt idx="19990">
                  <c:v>530.05499999999995</c:v>
                </c:pt>
                <c:pt idx="19991">
                  <c:v>530.06600000000003</c:v>
                </c:pt>
                <c:pt idx="19992">
                  <c:v>530.07600000000002</c:v>
                </c:pt>
                <c:pt idx="19993">
                  <c:v>530.08699999999999</c:v>
                </c:pt>
                <c:pt idx="19994">
                  <c:v>530.09799999999996</c:v>
                </c:pt>
                <c:pt idx="19995">
                  <c:v>530.10799999999995</c:v>
                </c:pt>
                <c:pt idx="19996">
                  <c:v>530.11900000000003</c:v>
                </c:pt>
                <c:pt idx="19997">
                  <c:v>530.12900000000002</c:v>
                </c:pt>
                <c:pt idx="19998">
                  <c:v>530.14</c:v>
                </c:pt>
                <c:pt idx="19999">
                  <c:v>530.15300000000002</c:v>
                </c:pt>
                <c:pt idx="20000">
                  <c:v>530.17600000000004</c:v>
                </c:pt>
                <c:pt idx="20001">
                  <c:v>530.22699999999998</c:v>
                </c:pt>
                <c:pt idx="20002">
                  <c:v>530.30799999999999</c:v>
                </c:pt>
                <c:pt idx="20003">
                  <c:v>530.38599999999997</c:v>
                </c:pt>
                <c:pt idx="20004">
                  <c:v>530.46199999999999</c:v>
                </c:pt>
                <c:pt idx="20005">
                  <c:v>530.47900000000004</c:v>
                </c:pt>
                <c:pt idx="20006">
                  <c:v>530.50900000000001</c:v>
                </c:pt>
                <c:pt idx="20007">
                  <c:v>530.55700000000002</c:v>
                </c:pt>
                <c:pt idx="20008">
                  <c:v>530.61699999999996</c:v>
                </c:pt>
                <c:pt idx="20009">
                  <c:v>530.68399999999997</c:v>
                </c:pt>
                <c:pt idx="20010">
                  <c:v>530.755</c:v>
                </c:pt>
                <c:pt idx="20011">
                  <c:v>530.83299999999997</c:v>
                </c:pt>
                <c:pt idx="20012">
                  <c:v>530.91700000000003</c:v>
                </c:pt>
                <c:pt idx="20013">
                  <c:v>531.00599999999997</c:v>
                </c:pt>
                <c:pt idx="20014">
                  <c:v>531.08500000000004</c:v>
                </c:pt>
                <c:pt idx="20015">
                  <c:v>531.15899999999999</c:v>
                </c:pt>
                <c:pt idx="20016">
                  <c:v>531.23299999999995</c:v>
                </c:pt>
                <c:pt idx="20017">
                  <c:v>531.30399999999997</c:v>
                </c:pt>
                <c:pt idx="20018">
                  <c:v>531.36599999999999</c:v>
                </c:pt>
                <c:pt idx="20019">
                  <c:v>531.41099999999994</c:v>
                </c:pt>
                <c:pt idx="20020">
                  <c:v>531.44200000000001</c:v>
                </c:pt>
                <c:pt idx="20021">
                  <c:v>531.47699999999998</c:v>
                </c:pt>
                <c:pt idx="20022">
                  <c:v>531.51700000000005</c:v>
                </c:pt>
                <c:pt idx="20023">
                  <c:v>531.56100000000004</c:v>
                </c:pt>
                <c:pt idx="20024">
                  <c:v>531.60599999999999</c:v>
                </c:pt>
                <c:pt idx="20025">
                  <c:v>531.65099999999995</c:v>
                </c:pt>
                <c:pt idx="20026">
                  <c:v>531.69000000000005</c:v>
                </c:pt>
                <c:pt idx="20027">
                  <c:v>531.71799999999996</c:v>
                </c:pt>
                <c:pt idx="20028">
                  <c:v>531.74900000000002</c:v>
                </c:pt>
                <c:pt idx="20029">
                  <c:v>531.79</c:v>
                </c:pt>
                <c:pt idx="20030">
                  <c:v>531.82000000000005</c:v>
                </c:pt>
                <c:pt idx="20031">
                  <c:v>531.82299999999998</c:v>
                </c:pt>
                <c:pt idx="20032">
                  <c:v>531.84299999999996</c:v>
                </c:pt>
                <c:pt idx="20033">
                  <c:v>531.88599999999997</c:v>
                </c:pt>
                <c:pt idx="20034">
                  <c:v>531.92899999999997</c:v>
                </c:pt>
                <c:pt idx="20035">
                  <c:v>531.96799999999996</c:v>
                </c:pt>
                <c:pt idx="20036">
                  <c:v>532.00699999999995</c:v>
                </c:pt>
                <c:pt idx="20037">
                  <c:v>532.03800000000001</c:v>
                </c:pt>
                <c:pt idx="20038">
                  <c:v>532.06500000000005</c:v>
                </c:pt>
                <c:pt idx="20039">
                  <c:v>532.09500000000003</c:v>
                </c:pt>
                <c:pt idx="20040">
                  <c:v>532.13300000000004</c:v>
                </c:pt>
                <c:pt idx="20041">
                  <c:v>532.17499999999995</c:v>
                </c:pt>
                <c:pt idx="20042">
                  <c:v>532.21500000000003</c:v>
                </c:pt>
                <c:pt idx="20043">
                  <c:v>532.25400000000002</c:v>
                </c:pt>
                <c:pt idx="20044">
                  <c:v>532.29200000000003</c:v>
                </c:pt>
                <c:pt idx="20045">
                  <c:v>532.33100000000002</c:v>
                </c:pt>
                <c:pt idx="20046">
                  <c:v>532.37199999999996</c:v>
                </c:pt>
                <c:pt idx="20047">
                  <c:v>532.38300000000004</c:v>
                </c:pt>
                <c:pt idx="20048">
                  <c:v>532.38300000000004</c:v>
                </c:pt>
                <c:pt idx="20049">
                  <c:v>532.38300000000004</c:v>
                </c:pt>
                <c:pt idx="20050">
                  <c:v>532.38300000000004</c:v>
                </c:pt>
                <c:pt idx="20051">
                  <c:v>532.38699999999994</c:v>
                </c:pt>
                <c:pt idx="20052">
                  <c:v>532.39</c:v>
                </c:pt>
                <c:pt idx="20053">
                  <c:v>532.39300000000003</c:v>
                </c:pt>
                <c:pt idx="20054">
                  <c:v>532.399</c:v>
                </c:pt>
                <c:pt idx="20055">
                  <c:v>532.40700000000004</c:v>
                </c:pt>
                <c:pt idx="20056">
                  <c:v>532.41499999999996</c:v>
                </c:pt>
                <c:pt idx="20057">
                  <c:v>532.42399999999998</c:v>
                </c:pt>
                <c:pt idx="20058">
                  <c:v>532.43399999999997</c:v>
                </c:pt>
                <c:pt idx="20059">
                  <c:v>532.44500000000005</c:v>
                </c:pt>
                <c:pt idx="20060">
                  <c:v>532.45799999999997</c:v>
                </c:pt>
                <c:pt idx="20061">
                  <c:v>532.46799999999996</c:v>
                </c:pt>
                <c:pt idx="20062">
                  <c:v>532.48099999999999</c:v>
                </c:pt>
                <c:pt idx="20063">
                  <c:v>532.50400000000002</c:v>
                </c:pt>
                <c:pt idx="20064">
                  <c:v>532.54999999999995</c:v>
                </c:pt>
                <c:pt idx="20065">
                  <c:v>532.62099999999998</c:v>
                </c:pt>
                <c:pt idx="20066">
                  <c:v>532.70799999999997</c:v>
                </c:pt>
                <c:pt idx="20067">
                  <c:v>532.79300000000001</c:v>
                </c:pt>
                <c:pt idx="20068">
                  <c:v>532.88</c:v>
                </c:pt>
                <c:pt idx="20069">
                  <c:v>532.96</c:v>
                </c:pt>
                <c:pt idx="20070">
                  <c:v>533.05200000000002</c:v>
                </c:pt>
                <c:pt idx="20071">
                  <c:v>533.15</c:v>
                </c:pt>
                <c:pt idx="20072">
                  <c:v>533.245</c:v>
                </c:pt>
                <c:pt idx="20073">
                  <c:v>533.34</c:v>
                </c:pt>
                <c:pt idx="20074">
                  <c:v>533.43899999999996</c:v>
                </c:pt>
                <c:pt idx="20075">
                  <c:v>533.53899999999999</c:v>
                </c:pt>
                <c:pt idx="20076">
                  <c:v>533.63199999999995</c:v>
                </c:pt>
                <c:pt idx="20077">
                  <c:v>533.71900000000005</c:v>
                </c:pt>
                <c:pt idx="20078">
                  <c:v>533.80399999999997</c:v>
                </c:pt>
                <c:pt idx="20079">
                  <c:v>533.88300000000004</c:v>
                </c:pt>
                <c:pt idx="20080">
                  <c:v>533.94899999999996</c:v>
                </c:pt>
                <c:pt idx="20081">
                  <c:v>534.01099999999997</c:v>
                </c:pt>
                <c:pt idx="20082">
                  <c:v>534.07299999999998</c:v>
                </c:pt>
                <c:pt idx="20083">
                  <c:v>534.10599999999999</c:v>
                </c:pt>
                <c:pt idx="20084">
                  <c:v>534.10599999999999</c:v>
                </c:pt>
                <c:pt idx="20085">
                  <c:v>534.10599999999999</c:v>
                </c:pt>
                <c:pt idx="20086">
                  <c:v>534.10599999999999</c:v>
                </c:pt>
                <c:pt idx="20087">
                  <c:v>534.10599999999999</c:v>
                </c:pt>
                <c:pt idx="20088">
                  <c:v>534.10599999999999</c:v>
                </c:pt>
                <c:pt idx="20089">
                  <c:v>534.10599999999999</c:v>
                </c:pt>
                <c:pt idx="20090">
                  <c:v>534.10699999999997</c:v>
                </c:pt>
                <c:pt idx="20091">
                  <c:v>534.11199999999997</c:v>
                </c:pt>
                <c:pt idx="20092">
                  <c:v>534.11500000000001</c:v>
                </c:pt>
                <c:pt idx="20093">
                  <c:v>534.11500000000001</c:v>
                </c:pt>
                <c:pt idx="20094">
                  <c:v>534.11500000000001</c:v>
                </c:pt>
                <c:pt idx="20095">
                  <c:v>534.11500000000001</c:v>
                </c:pt>
                <c:pt idx="20096">
                  <c:v>534.11500000000001</c:v>
                </c:pt>
                <c:pt idx="20097">
                  <c:v>534.12199999999996</c:v>
                </c:pt>
                <c:pt idx="20098">
                  <c:v>534.12900000000002</c:v>
                </c:pt>
                <c:pt idx="20099">
                  <c:v>534.13599999999997</c:v>
                </c:pt>
                <c:pt idx="20100">
                  <c:v>534.14499999999998</c:v>
                </c:pt>
                <c:pt idx="20101">
                  <c:v>534.15200000000004</c:v>
                </c:pt>
                <c:pt idx="20102">
                  <c:v>534.15899999999999</c:v>
                </c:pt>
                <c:pt idx="20103">
                  <c:v>534.16700000000003</c:v>
                </c:pt>
                <c:pt idx="20104">
                  <c:v>534.17700000000002</c:v>
                </c:pt>
                <c:pt idx="20105">
                  <c:v>534.18600000000004</c:v>
                </c:pt>
                <c:pt idx="20106">
                  <c:v>534.197</c:v>
                </c:pt>
                <c:pt idx="20107">
                  <c:v>534.20799999999997</c:v>
                </c:pt>
                <c:pt idx="20108">
                  <c:v>534.21799999999996</c:v>
                </c:pt>
                <c:pt idx="20109">
                  <c:v>534.22900000000004</c:v>
                </c:pt>
                <c:pt idx="20110">
                  <c:v>534.23900000000003</c:v>
                </c:pt>
                <c:pt idx="20111">
                  <c:v>534.25</c:v>
                </c:pt>
                <c:pt idx="20112">
                  <c:v>534.26099999999997</c:v>
                </c:pt>
                <c:pt idx="20113">
                  <c:v>534.28300000000002</c:v>
                </c:pt>
                <c:pt idx="20114">
                  <c:v>534.33600000000001</c:v>
                </c:pt>
                <c:pt idx="20115">
                  <c:v>534.40700000000004</c:v>
                </c:pt>
                <c:pt idx="20116">
                  <c:v>534.47299999999996</c:v>
                </c:pt>
                <c:pt idx="20117">
                  <c:v>534.53700000000003</c:v>
                </c:pt>
                <c:pt idx="20118">
                  <c:v>534.6</c:v>
                </c:pt>
                <c:pt idx="20119">
                  <c:v>534.66399999999999</c:v>
                </c:pt>
                <c:pt idx="20120">
                  <c:v>534.74099999999999</c:v>
                </c:pt>
                <c:pt idx="20121">
                  <c:v>534.83299999999997</c:v>
                </c:pt>
                <c:pt idx="20122">
                  <c:v>534.92600000000004</c:v>
                </c:pt>
                <c:pt idx="20123">
                  <c:v>535.01499999999999</c:v>
                </c:pt>
                <c:pt idx="20124">
                  <c:v>535.10699999999997</c:v>
                </c:pt>
                <c:pt idx="20125">
                  <c:v>535.19899999999996</c:v>
                </c:pt>
                <c:pt idx="20126">
                  <c:v>535.26599999999996</c:v>
                </c:pt>
                <c:pt idx="20127">
                  <c:v>535.31899999999996</c:v>
                </c:pt>
                <c:pt idx="20128">
                  <c:v>535.36500000000001</c:v>
                </c:pt>
                <c:pt idx="20129">
                  <c:v>535.41300000000001</c:v>
                </c:pt>
                <c:pt idx="20130">
                  <c:v>535.47799999999995</c:v>
                </c:pt>
                <c:pt idx="20131">
                  <c:v>535.55700000000002</c:v>
                </c:pt>
                <c:pt idx="20132">
                  <c:v>535.62900000000002</c:v>
                </c:pt>
                <c:pt idx="20133">
                  <c:v>535.68399999999997</c:v>
                </c:pt>
                <c:pt idx="20134">
                  <c:v>535.73400000000004</c:v>
                </c:pt>
                <c:pt idx="20135">
                  <c:v>535.78499999999997</c:v>
                </c:pt>
                <c:pt idx="20136">
                  <c:v>535.83600000000001</c:v>
                </c:pt>
                <c:pt idx="20137">
                  <c:v>535.85299999999995</c:v>
                </c:pt>
                <c:pt idx="20138">
                  <c:v>535.87099999999998</c:v>
                </c:pt>
                <c:pt idx="20139">
                  <c:v>535.90200000000004</c:v>
                </c:pt>
                <c:pt idx="20140">
                  <c:v>535.91300000000001</c:v>
                </c:pt>
                <c:pt idx="20141">
                  <c:v>535.91300000000001</c:v>
                </c:pt>
                <c:pt idx="20142">
                  <c:v>535.91300000000001</c:v>
                </c:pt>
                <c:pt idx="20143">
                  <c:v>535.91300000000001</c:v>
                </c:pt>
                <c:pt idx="20144">
                  <c:v>535.91499999999996</c:v>
                </c:pt>
                <c:pt idx="20145">
                  <c:v>535.91899999999998</c:v>
                </c:pt>
                <c:pt idx="20146">
                  <c:v>535.923</c:v>
                </c:pt>
                <c:pt idx="20147">
                  <c:v>535.92899999999997</c:v>
                </c:pt>
                <c:pt idx="20148">
                  <c:v>535.93600000000004</c:v>
                </c:pt>
                <c:pt idx="20149">
                  <c:v>535.94500000000005</c:v>
                </c:pt>
                <c:pt idx="20150">
                  <c:v>535.95500000000004</c:v>
                </c:pt>
                <c:pt idx="20151">
                  <c:v>535.96799999999996</c:v>
                </c:pt>
                <c:pt idx="20152">
                  <c:v>535.98900000000003</c:v>
                </c:pt>
                <c:pt idx="20153">
                  <c:v>536.03300000000002</c:v>
                </c:pt>
                <c:pt idx="20154">
                  <c:v>536.10599999999999</c:v>
                </c:pt>
                <c:pt idx="20155">
                  <c:v>536.18700000000001</c:v>
                </c:pt>
                <c:pt idx="20156">
                  <c:v>536.26900000000001</c:v>
                </c:pt>
                <c:pt idx="20157">
                  <c:v>536.36599999999999</c:v>
                </c:pt>
                <c:pt idx="20158">
                  <c:v>536.46</c:v>
                </c:pt>
                <c:pt idx="20159">
                  <c:v>536.54899999999998</c:v>
                </c:pt>
                <c:pt idx="20160">
                  <c:v>536.64</c:v>
                </c:pt>
                <c:pt idx="20161">
                  <c:v>536.73400000000004</c:v>
                </c:pt>
                <c:pt idx="20162">
                  <c:v>536.82000000000005</c:v>
                </c:pt>
                <c:pt idx="20163">
                  <c:v>536.89400000000001</c:v>
                </c:pt>
                <c:pt idx="20164">
                  <c:v>536.971</c:v>
                </c:pt>
                <c:pt idx="20165">
                  <c:v>537.05600000000004</c:v>
                </c:pt>
                <c:pt idx="20166">
                  <c:v>537.14400000000001</c:v>
                </c:pt>
                <c:pt idx="20167">
                  <c:v>537.23500000000001</c:v>
                </c:pt>
                <c:pt idx="20168">
                  <c:v>537.327</c:v>
                </c:pt>
                <c:pt idx="20169">
                  <c:v>537.38800000000003</c:v>
                </c:pt>
                <c:pt idx="20170">
                  <c:v>537.40200000000004</c:v>
                </c:pt>
                <c:pt idx="20171">
                  <c:v>537.40200000000004</c:v>
                </c:pt>
                <c:pt idx="20172">
                  <c:v>537.40200000000004</c:v>
                </c:pt>
                <c:pt idx="20173">
                  <c:v>537.40200000000004</c:v>
                </c:pt>
                <c:pt idx="20174">
                  <c:v>537.40200000000004</c:v>
                </c:pt>
                <c:pt idx="20175">
                  <c:v>537.40200000000004</c:v>
                </c:pt>
                <c:pt idx="20176">
                  <c:v>537.40200000000004</c:v>
                </c:pt>
                <c:pt idx="20177">
                  <c:v>537.40200000000004</c:v>
                </c:pt>
                <c:pt idx="20178">
                  <c:v>537.40200000000004</c:v>
                </c:pt>
                <c:pt idx="20179">
                  <c:v>537.40200000000004</c:v>
                </c:pt>
                <c:pt idx="20180">
                  <c:v>537.40200000000004</c:v>
                </c:pt>
                <c:pt idx="20181">
                  <c:v>537.40200000000004</c:v>
                </c:pt>
                <c:pt idx="20182">
                  <c:v>537.40200000000004</c:v>
                </c:pt>
                <c:pt idx="20183">
                  <c:v>537.40200000000004</c:v>
                </c:pt>
                <c:pt idx="20184">
                  <c:v>537.40200000000004</c:v>
                </c:pt>
                <c:pt idx="20185">
                  <c:v>537.40200000000004</c:v>
                </c:pt>
                <c:pt idx="20186">
                  <c:v>537.40200000000004</c:v>
                </c:pt>
                <c:pt idx="20187">
                  <c:v>537.40700000000004</c:v>
                </c:pt>
                <c:pt idx="20188">
                  <c:v>537.41399999999999</c:v>
                </c:pt>
                <c:pt idx="20189">
                  <c:v>537.42100000000005</c:v>
                </c:pt>
                <c:pt idx="20190">
                  <c:v>537.428</c:v>
                </c:pt>
                <c:pt idx="20191">
                  <c:v>537.43600000000004</c:v>
                </c:pt>
                <c:pt idx="20192">
                  <c:v>537.44500000000005</c:v>
                </c:pt>
                <c:pt idx="20193">
                  <c:v>537.45500000000004</c:v>
                </c:pt>
                <c:pt idx="20194">
                  <c:v>537.46500000000003</c:v>
                </c:pt>
                <c:pt idx="20195">
                  <c:v>537.476</c:v>
                </c:pt>
                <c:pt idx="20196">
                  <c:v>537.48699999999997</c:v>
                </c:pt>
                <c:pt idx="20197">
                  <c:v>537.49800000000005</c:v>
                </c:pt>
                <c:pt idx="20198">
                  <c:v>537.50800000000004</c:v>
                </c:pt>
                <c:pt idx="20199">
                  <c:v>537.51900000000001</c:v>
                </c:pt>
                <c:pt idx="20200">
                  <c:v>537.53</c:v>
                </c:pt>
                <c:pt idx="20201">
                  <c:v>537.54100000000005</c:v>
                </c:pt>
                <c:pt idx="20202">
                  <c:v>537.55200000000002</c:v>
                </c:pt>
                <c:pt idx="20203">
                  <c:v>537.56299999999999</c:v>
                </c:pt>
                <c:pt idx="20204">
                  <c:v>537.57399999999996</c:v>
                </c:pt>
                <c:pt idx="20205">
                  <c:v>537.58399999999995</c:v>
                </c:pt>
                <c:pt idx="20206">
                  <c:v>537.59500000000003</c:v>
                </c:pt>
                <c:pt idx="20207">
                  <c:v>537.60599999999999</c:v>
                </c:pt>
                <c:pt idx="20208">
                  <c:v>537.61699999999996</c:v>
                </c:pt>
                <c:pt idx="20209">
                  <c:v>537.62800000000004</c:v>
                </c:pt>
                <c:pt idx="20210">
                  <c:v>537.63900000000001</c:v>
                </c:pt>
                <c:pt idx="20211">
                  <c:v>537.65</c:v>
                </c:pt>
                <c:pt idx="20212">
                  <c:v>537.66</c:v>
                </c:pt>
                <c:pt idx="20213">
                  <c:v>537.67100000000005</c:v>
                </c:pt>
                <c:pt idx="20214">
                  <c:v>537.68200000000002</c:v>
                </c:pt>
                <c:pt idx="20215">
                  <c:v>537.69200000000001</c:v>
                </c:pt>
                <c:pt idx="20216">
                  <c:v>537.70299999999997</c:v>
                </c:pt>
                <c:pt idx="20217">
                  <c:v>537.71400000000006</c:v>
                </c:pt>
                <c:pt idx="20218">
                  <c:v>537.72400000000005</c:v>
                </c:pt>
                <c:pt idx="20219">
                  <c:v>537.73400000000004</c:v>
                </c:pt>
                <c:pt idx="20220">
                  <c:v>537.745</c:v>
                </c:pt>
                <c:pt idx="20221">
                  <c:v>537.755</c:v>
                </c:pt>
                <c:pt idx="20222">
                  <c:v>537.774</c:v>
                </c:pt>
                <c:pt idx="20223">
                  <c:v>537.822</c:v>
                </c:pt>
                <c:pt idx="20224">
                  <c:v>537.89800000000002</c:v>
                </c:pt>
                <c:pt idx="20225">
                  <c:v>537.97500000000002</c:v>
                </c:pt>
                <c:pt idx="20226">
                  <c:v>538.06100000000004</c:v>
                </c:pt>
                <c:pt idx="20227">
                  <c:v>538.15099999999995</c:v>
                </c:pt>
                <c:pt idx="20228">
                  <c:v>538.23699999999997</c:v>
                </c:pt>
                <c:pt idx="20229">
                  <c:v>538.32600000000002</c:v>
                </c:pt>
                <c:pt idx="20230">
                  <c:v>538.42100000000005</c:v>
                </c:pt>
                <c:pt idx="20231">
                  <c:v>538.51400000000001</c:v>
                </c:pt>
                <c:pt idx="20232">
                  <c:v>538.60599999999999</c:v>
                </c:pt>
                <c:pt idx="20233">
                  <c:v>538.702</c:v>
                </c:pt>
                <c:pt idx="20234">
                  <c:v>538.80200000000002</c:v>
                </c:pt>
                <c:pt idx="20235">
                  <c:v>538.9</c:v>
                </c:pt>
                <c:pt idx="20236">
                  <c:v>538.99</c:v>
                </c:pt>
                <c:pt idx="20237">
                  <c:v>539.07500000000005</c:v>
                </c:pt>
                <c:pt idx="20238">
                  <c:v>539.16</c:v>
                </c:pt>
                <c:pt idx="20239">
                  <c:v>539.24900000000002</c:v>
                </c:pt>
                <c:pt idx="20240">
                  <c:v>539.34</c:v>
                </c:pt>
                <c:pt idx="20241">
                  <c:v>539.42999999999995</c:v>
                </c:pt>
                <c:pt idx="20242">
                  <c:v>539.52</c:v>
                </c:pt>
                <c:pt idx="20243">
                  <c:v>539.61099999999999</c:v>
                </c:pt>
                <c:pt idx="20244">
                  <c:v>539.70299999999997</c:v>
                </c:pt>
                <c:pt idx="20245">
                  <c:v>539.79499999999996</c:v>
                </c:pt>
                <c:pt idx="20246">
                  <c:v>539.88800000000003</c:v>
                </c:pt>
                <c:pt idx="20247">
                  <c:v>539.97699999999998</c:v>
                </c:pt>
                <c:pt idx="20248">
                  <c:v>540.01800000000003</c:v>
                </c:pt>
                <c:pt idx="20249">
                  <c:v>540.01800000000003</c:v>
                </c:pt>
                <c:pt idx="20250">
                  <c:v>540.01800000000003</c:v>
                </c:pt>
                <c:pt idx="20251">
                  <c:v>540.01800000000003</c:v>
                </c:pt>
                <c:pt idx="20252">
                  <c:v>540.01800000000003</c:v>
                </c:pt>
                <c:pt idx="20253">
                  <c:v>540.01800000000003</c:v>
                </c:pt>
                <c:pt idx="20254">
                  <c:v>540.01800000000003</c:v>
                </c:pt>
                <c:pt idx="20255">
                  <c:v>540.01800000000003</c:v>
                </c:pt>
                <c:pt idx="20256">
                  <c:v>540.01900000000001</c:v>
                </c:pt>
                <c:pt idx="20257">
                  <c:v>540.02</c:v>
                </c:pt>
                <c:pt idx="20258">
                  <c:v>540.02099999999996</c:v>
                </c:pt>
                <c:pt idx="20259">
                  <c:v>540.02200000000005</c:v>
                </c:pt>
                <c:pt idx="20260">
                  <c:v>540.02200000000005</c:v>
                </c:pt>
                <c:pt idx="20261">
                  <c:v>540.02300000000002</c:v>
                </c:pt>
                <c:pt idx="20262">
                  <c:v>540.02300000000002</c:v>
                </c:pt>
                <c:pt idx="20263">
                  <c:v>540.02300000000002</c:v>
                </c:pt>
                <c:pt idx="20264">
                  <c:v>540.02300000000002</c:v>
                </c:pt>
                <c:pt idx="20265">
                  <c:v>540.03300000000002</c:v>
                </c:pt>
                <c:pt idx="20266">
                  <c:v>540.07000000000005</c:v>
                </c:pt>
                <c:pt idx="20267">
                  <c:v>540.09799999999996</c:v>
                </c:pt>
                <c:pt idx="20268">
                  <c:v>540.09799999999996</c:v>
                </c:pt>
                <c:pt idx="20269">
                  <c:v>540.09799999999996</c:v>
                </c:pt>
                <c:pt idx="20270">
                  <c:v>540.101</c:v>
                </c:pt>
                <c:pt idx="20271">
                  <c:v>540.10900000000004</c:v>
                </c:pt>
                <c:pt idx="20272">
                  <c:v>540.11699999999996</c:v>
                </c:pt>
                <c:pt idx="20273">
                  <c:v>540.12400000000002</c:v>
                </c:pt>
                <c:pt idx="20274">
                  <c:v>540.13199999999995</c:v>
                </c:pt>
                <c:pt idx="20275">
                  <c:v>540.14099999999996</c:v>
                </c:pt>
                <c:pt idx="20276">
                  <c:v>540.15200000000004</c:v>
                </c:pt>
                <c:pt idx="20277">
                  <c:v>540.16200000000003</c:v>
                </c:pt>
                <c:pt idx="20278">
                  <c:v>540.17399999999998</c:v>
                </c:pt>
                <c:pt idx="20279">
                  <c:v>540.18499999999995</c:v>
                </c:pt>
                <c:pt idx="20280">
                  <c:v>540.19600000000003</c:v>
                </c:pt>
                <c:pt idx="20281">
                  <c:v>540.20699999999999</c:v>
                </c:pt>
                <c:pt idx="20282">
                  <c:v>540.21900000000005</c:v>
                </c:pt>
                <c:pt idx="20283">
                  <c:v>540.23</c:v>
                </c:pt>
                <c:pt idx="20284">
                  <c:v>540.24199999999996</c:v>
                </c:pt>
                <c:pt idx="20285">
                  <c:v>540.25300000000004</c:v>
                </c:pt>
                <c:pt idx="20286">
                  <c:v>540.26400000000001</c:v>
                </c:pt>
                <c:pt idx="20287">
                  <c:v>540.28599999999994</c:v>
                </c:pt>
                <c:pt idx="20288">
                  <c:v>540.31600000000003</c:v>
                </c:pt>
                <c:pt idx="20289">
                  <c:v>540.351</c:v>
                </c:pt>
                <c:pt idx="20290">
                  <c:v>540.39300000000003</c:v>
                </c:pt>
                <c:pt idx="20291">
                  <c:v>540.43899999999996</c:v>
                </c:pt>
                <c:pt idx="20292">
                  <c:v>540.495</c:v>
                </c:pt>
                <c:pt idx="20293">
                  <c:v>540.55399999999997</c:v>
                </c:pt>
                <c:pt idx="20294">
                  <c:v>540.596</c:v>
                </c:pt>
                <c:pt idx="20295">
                  <c:v>540.63199999999995</c:v>
                </c:pt>
                <c:pt idx="20296">
                  <c:v>540.68100000000004</c:v>
                </c:pt>
                <c:pt idx="20297">
                  <c:v>540.74400000000003</c:v>
                </c:pt>
                <c:pt idx="20298">
                  <c:v>540.79300000000001</c:v>
                </c:pt>
                <c:pt idx="20299">
                  <c:v>540.80899999999997</c:v>
                </c:pt>
                <c:pt idx="20300">
                  <c:v>540.81100000000004</c:v>
                </c:pt>
                <c:pt idx="20301">
                  <c:v>540.822</c:v>
                </c:pt>
                <c:pt idx="20302">
                  <c:v>540.84</c:v>
                </c:pt>
                <c:pt idx="20303">
                  <c:v>540.851</c:v>
                </c:pt>
                <c:pt idx="20304">
                  <c:v>540.86699999999996</c:v>
                </c:pt>
                <c:pt idx="20305">
                  <c:v>540.923</c:v>
                </c:pt>
                <c:pt idx="20306">
                  <c:v>541.00800000000004</c:v>
                </c:pt>
                <c:pt idx="20307">
                  <c:v>541.10799999999995</c:v>
                </c:pt>
                <c:pt idx="20308">
                  <c:v>541.20399999999995</c:v>
                </c:pt>
                <c:pt idx="20309">
                  <c:v>541.29999999999995</c:v>
                </c:pt>
                <c:pt idx="20310">
                  <c:v>541.39300000000003</c:v>
                </c:pt>
                <c:pt idx="20311">
                  <c:v>541.48599999999999</c:v>
                </c:pt>
                <c:pt idx="20312">
                  <c:v>541.58299999999997</c:v>
                </c:pt>
                <c:pt idx="20313">
                  <c:v>541.68399999999997</c:v>
                </c:pt>
                <c:pt idx="20314">
                  <c:v>541.73900000000003</c:v>
                </c:pt>
                <c:pt idx="20315">
                  <c:v>541.77</c:v>
                </c:pt>
                <c:pt idx="20316">
                  <c:v>541.80899999999997</c:v>
                </c:pt>
                <c:pt idx="20317">
                  <c:v>541.85299999999995</c:v>
                </c:pt>
                <c:pt idx="20318">
                  <c:v>541.90300000000002</c:v>
                </c:pt>
                <c:pt idx="20319">
                  <c:v>541.95399999999995</c:v>
                </c:pt>
                <c:pt idx="20320">
                  <c:v>542.00400000000002</c:v>
                </c:pt>
                <c:pt idx="20321">
                  <c:v>542.05399999999997</c:v>
                </c:pt>
                <c:pt idx="20322">
                  <c:v>542.10299999999995</c:v>
                </c:pt>
                <c:pt idx="20323">
                  <c:v>542.149</c:v>
                </c:pt>
                <c:pt idx="20324">
                  <c:v>542.19500000000005</c:v>
                </c:pt>
                <c:pt idx="20325">
                  <c:v>542.24099999999999</c:v>
                </c:pt>
                <c:pt idx="20326">
                  <c:v>542.29</c:v>
                </c:pt>
                <c:pt idx="20327">
                  <c:v>542.34100000000001</c:v>
                </c:pt>
                <c:pt idx="20328">
                  <c:v>542.38900000000001</c:v>
                </c:pt>
                <c:pt idx="20329">
                  <c:v>542.43499999999995</c:v>
                </c:pt>
                <c:pt idx="20330">
                  <c:v>542.48</c:v>
                </c:pt>
                <c:pt idx="20331">
                  <c:v>542.52200000000005</c:v>
                </c:pt>
                <c:pt idx="20332">
                  <c:v>542.55799999999999</c:v>
                </c:pt>
                <c:pt idx="20333">
                  <c:v>542.59199999999998</c:v>
                </c:pt>
                <c:pt idx="20334">
                  <c:v>542.61599999999999</c:v>
                </c:pt>
                <c:pt idx="20335">
                  <c:v>542.64700000000005</c:v>
                </c:pt>
                <c:pt idx="20336">
                  <c:v>542.68100000000004</c:v>
                </c:pt>
                <c:pt idx="20337">
                  <c:v>542.71100000000001</c:v>
                </c:pt>
                <c:pt idx="20338">
                  <c:v>542.73599999999999</c:v>
                </c:pt>
                <c:pt idx="20339">
                  <c:v>542.74800000000005</c:v>
                </c:pt>
                <c:pt idx="20340">
                  <c:v>542.77200000000005</c:v>
                </c:pt>
                <c:pt idx="20341">
                  <c:v>542.79399999999998</c:v>
                </c:pt>
                <c:pt idx="20342">
                  <c:v>542.81600000000003</c:v>
                </c:pt>
                <c:pt idx="20343">
                  <c:v>542.827</c:v>
                </c:pt>
                <c:pt idx="20344">
                  <c:v>542.82799999999997</c:v>
                </c:pt>
                <c:pt idx="20345">
                  <c:v>542.84900000000005</c:v>
                </c:pt>
                <c:pt idx="20346">
                  <c:v>542.875</c:v>
                </c:pt>
                <c:pt idx="20347">
                  <c:v>542.89700000000005</c:v>
                </c:pt>
                <c:pt idx="20348">
                  <c:v>542.90899999999999</c:v>
                </c:pt>
                <c:pt idx="20349">
                  <c:v>542.91700000000003</c:v>
                </c:pt>
                <c:pt idx="20350">
                  <c:v>542.93700000000001</c:v>
                </c:pt>
                <c:pt idx="20351">
                  <c:v>542.96699999999998</c:v>
                </c:pt>
                <c:pt idx="20352">
                  <c:v>542.98400000000004</c:v>
                </c:pt>
                <c:pt idx="20353">
                  <c:v>542.98400000000004</c:v>
                </c:pt>
                <c:pt idx="20354">
                  <c:v>542.98400000000004</c:v>
                </c:pt>
                <c:pt idx="20355">
                  <c:v>542.98400000000004</c:v>
                </c:pt>
                <c:pt idx="20356">
                  <c:v>542.98800000000006</c:v>
                </c:pt>
                <c:pt idx="20357">
                  <c:v>542.99800000000005</c:v>
                </c:pt>
                <c:pt idx="20358">
                  <c:v>543.00699999999995</c:v>
                </c:pt>
                <c:pt idx="20359">
                  <c:v>543.00699999999995</c:v>
                </c:pt>
                <c:pt idx="20360">
                  <c:v>543.00699999999995</c:v>
                </c:pt>
                <c:pt idx="20361">
                  <c:v>543.00699999999995</c:v>
                </c:pt>
                <c:pt idx="20362">
                  <c:v>543.00699999999995</c:v>
                </c:pt>
                <c:pt idx="20363">
                  <c:v>543.00699999999995</c:v>
                </c:pt>
                <c:pt idx="20364">
                  <c:v>543.00699999999995</c:v>
                </c:pt>
                <c:pt idx="20365">
                  <c:v>543.00699999999995</c:v>
                </c:pt>
                <c:pt idx="20366">
                  <c:v>543.00699999999995</c:v>
                </c:pt>
                <c:pt idx="20367">
                  <c:v>543.00699999999995</c:v>
                </c:pt>
                <c:pt idx="20368">
                  <c:v>543.00699999999995</c:v>
                </c:pt>
                <c:pt idx="20369">
                  <c:v>543.00800000000004</c:v>
                </c:pt>
                <c:pt idx="20370">
                  <c:v>543.01099999999997</c:v>
                </c:pt>
                <c:pt idx="20371">
                  <c:v>543.01599999999996</c:v>
                </c:pt>
                <c:pt idx="20372">
                  <c:v>543.02300000000002</c:v>
                </c:pt>
                <c:pt idx="20373">
                  <c:v>543.03099999999995</c:v>
                </c:pt>
                <c:pt idx="20374">
                  <c:v>543.03899999999999</c:v>
                </c:pt>
                <c:pt idx="20375">
                  <c:v>543.048</c:v>
                </c:pt>
                <c:pt idx="20376">
                  <c:v>543.05799999999999</c:v>
                </c:pt>
                <c:pt idx="20377">
                  <c:v>543.06799999999998</c:v>
                </c:pt>
                <c:pt idx="20378">
                  <c:v>543.07899999999995</c:v>
                </c:pt>
                <c:pt idx="20379">
                  <c:v>543.09</c:v>
                </c:pt>
                <c:pt idx="20380">
                  <c:v>543.10199999999998</c:v>
                </c:pt>
                <c:pt idx="20381">
                  <c:v>543.12800000000004</c:v>
                </c:pt>
                <c:pt idx="20382">
                  <c:v>543.16099999999994</c:v>
                </c:pt>
                <c:pt idx="20383">
                  <c:v>543.20399999999995</c:v>
                </c:pt>
                <c:pt idx="20384">
                  <c:v>543.26199999999994</c:v>
                </c:pt>
                <c:pt idx="20385">
                  <c:v>543.33500000000004</c:v>
                </c:pt>
                <c:pt idx="20386">
                  <c:v>543.41999999999996</c:v>
                </c:pt>
                <c:pt idx="20387">
                  <c:v>543.51099999999997</c:v>
                </c:pt>
                <c:pt idx="20388">
                  <c:v>543.60199999999998</c:v>
                </c:pt>
                <c:pt idx="20389">
                  <c:v>543.69500000000005</c:v>
                </c:pt>
                <c:pt idx="20390">
                  <c:v>543.79300000000001</c:v>
                </c:pt>
                <c:pt idx="20391">
                  <c:v>543.88400000000001</c:v>
                </c:pt>
                <c:pt idx="20392">
                  <c:v>543.97900000000004</c:v>
                </c:pt>
                <c:pt idx="20393">
                  <c:v>544.07899999999995</c:v>
                </c:pt>
                <c:pt idx="20394">
                  <c:v>544.17899999999997</c:v>
                </c:pt>
                <c:pt idx="20395">
                  <c:v>544.26800000000003</c:v>
                </c:pt>
                <c:pt idx="20396">
                  <c:v>544.35400000000004</c:v>
                </c:pt>
                <c:pt idx="20397">
                  <c:v>544.44399999999996</c:v>
                </c:pt>
                <c:pt idx="20398">
                  <c:v>544.53700000000003</c:v>
                </c:pt>
                <c:pt idx="20399">
                  <c:v>544.62199999999996</c:v>
                </c:pt>
                <c:pt idx="20400">
                  <c:v>544.70299999999997</c:v>
                </c:pt>
                <c:pt idx="20401">
                  <c:v>544.79700000000003</c:v>
                </c:pt>
                <c:pt idx="20402">
                  <c:v>544.89599999999996</c:v>
                </c:pt>
                <c:pt idx="20403">
                  <c:v>544.98299999999995</c:v>
                </c:pt>
                <c:pt idx="20404">
                  <c:v>545.005</c:v>
                </c:pt>
                <c:pt idx="20405">
                  <c:v>545.03499999999997</c:v>
                </c:pt>
                <c:pt idx="20406">
                  <c:v>545.07299999999998</c:v>
                </c:pt>
                <c:pt idx="20407">
                  <c:v>545.11699999999996</c:v>
                </c:pt>
                <c:pt idx="20408">
                  <c:v>545.16</c:v>
                </c:pt>
                <c:pt idx="20409">
                  <c:v>545.17399999999998</c:v>
                </c:pt>
                <c:pt idx="20410">
                  <c:v>545.19299999999998</c:v>
                </c:pt>
                <c:pt idx="20411">
                  <c:v>545.21699999999998</c:v>
                </c:pt>
                <c:pt idx="20412">
                  <c:v>545.24099999999999</c:v>
                </c:pt>
                <c:pt idx="20413">
                  <c:v>545.26800000000003</c:v>
                </c:pt>
                <c:pt idx="20414">
                  <c:v>545.298</c:v>
                </c:pt>
                <c:pt idx="20415">
                  <c:v>545.32899999999995</c:v>
                </c:pt>
                <c:pt idx="20416">
                  <c:v>545.35900000000004</c:v>
                </c:pt>
                <c:pt idx="20417">
                  <c:v>545.38599999999997</c:v>
                </c:pt>
                <c:pt idx="20418">
                  <c:v>545.41300000000001</c:v>
                </c:pt>
                <c:pt idx="20419">
                  <c:v>545.44200000000001</c:v>
                </c:pt>
                <c:pt idx="20420">
                  <c:v>545.47299999999996</c:v>
                </c:pt>
                <c:pt idx="20421">
                  <c:v>545.50400000000002</c:v>
                </c:pt>
                <c:pt idx="20422">
                  <c:v>545.53599999999994</c:v>
                </c:pt>
                <c:pt idx="20423">
                  <c:v>545.56799999999998</c:v>
                </c:pt>
                <c:pt idx="20424">
                  <c:v>545.6</c:v>
                </c:pt>
                <c:pt idx="20425">
                  <c:v>545.63300000000004</c:v>
                </c:pt>
                <c:pt idx="20426">
                  <c:v>545.66399999999999</c:v>
                </c:pt>
                <c:pt idx="20427">
                  <c:v>545.69299999999998</c:v>
                </c:pt>
                <c:pt idx="20428">
                  <c:v>545.72299999999996</c:v>
                </c:pt>
                <c:pt idx="20429">
                  <c:v>545.75199999999995</c:v>
                </c:pt>
                <c:pt idx="20430">
                  <c:v>545.78399999999999</c:v>
                </c:pt>
                <c:pt idx="20431">
                  <c:v>545.81500000000005</c:v>
                </c:pt>
                <c:pt idx="20432">
                  <c:v>545.84799999999996</c:v>
                </c:pt>
                <c:pt idx="20433">
                  <c:v>545.88199999999995</c:v>
                </c:pt>
                <c:pt idx="20434">
                  <c:v>545.91999999999996</c:v>
                </c:pt>
                <c:pt idx="20435">
                  <c:v>545.95699999999999</c:v>
                </c:pt>
                <c:pt idx="20436">
                  <c:v>545.99199999999996</c:v>
                </c:pt>
                <c:pt idx="20437">
                  <c:v>546.02800000000002</c:v>
                </c:pt>
                <c:pt idx="20438">
                  <c:v>546.05899999999997</c:v>
                </c:pt>
                <c:pt idx="20439">
                  <c:v>546.08799999999997</c:v>
                </c:pt>
                <c:pt idx="20440">
                  <c:v>546.09799999999996</c:v>
                </c:pt>
                <c:pt idx="20441">
                  <c:v>546.09799999999996</c:v>
                </c:pt>
                <c:pt idx="20442">
                  <c:v>546.10599999999999</c:v>
                </c:pt>
                <c:pt idx="20443">
                  <c:v>546.12599999999998</c:v>
                </c:pt>
                <c:pt idx="20444">
                  <c:v>546.15200000000004</c:v>
                </c:pt>
                <c:pt idx="20445">
                  <c:v>546.17399999999998</c:v>
                </c:pt>
                <c:pt idx="20446">
                  <c:v>546.19399999999996</c:v>
                </c:pt>
                <c:pt idx="20447">
                  <c:v>546.21699999999998</c:v>
                </c:pt>
                <c:pt idx="20448">
                  <c:v>546.245</c:v>
                </c:pt>
                <c:pt idx="20449">
                  <c:v>546.26700000000005</c:v>
                </c:pt>
                <c:pt idx="20450">
                  <c:v>546.26700000000005</c:v>
                </c:pt>
                <c:pt idx="20451">
                  <c:v>546.26700000000005</c:v>
                </c:pt>
                <c:pt idx="20452">
                  <c:v>546.26700000000005</c:v>
                </c:pt>
                <c:pt idx="20453">
                  <c:v>546.26700000000005</c:v>
                </c:pt>
                <c:pt idx="20454">
                  <c:v>546.26700000000005</c:v>
                </c:pt>
                <c:pt idx="20455">
                  <c:v>546.26700000000005</c:v>
                </c:pt>
                <c:pt idx="20456">
                  <c:v>546.26700000000005</c:v>
                </c:pt>
                <c:pt idx="20457">
                  <c:v>546.26700000000005</c:v>
                </c:pt>
                <c:pt idx="20458">
                  <c:v>546.26700000000005</c:v>
                </c:pt>
                <c:pt idx="20459">
                  <c:v>546.26800000000003</c:v>
                </c:pt>
                <c:pt idx="20460">
                  <c:v>546.27499999999998</c:v>
                </c:pt>
                <c:pt idx="20461">
                  <c:v>546.279</c:v>
                </c:pt>
                <c:pt idx="20462">
                  <c:v>546.28499999999997</c:v>
                </c:pt>
                <c:pt idx="20463">
                  <c:v>546.29200000000003</c:v>
                </c:pt>
                <c:pt idx="20464">
                  <c:v>546.29999999999995</c:v>
                </c:pt>
                <c:pt idx="20465">
                  <c:v>546.30799999999999</c:v>
                </c:pt>
                <c:pt idx="20466">
                  <c:v>546.31799999999998</c:v>
                </c:pt>
                <c:pt idx="20467">
                  <c:v>546.32799999999997</c:v>
                </c:pt>
                <c:pt idx="20468">
                  <c:v>546.33799999999997</c:v>
                </c:pt>
                <c:pt idx="20469">
                  <c:v>546.34799999999996</c:v>
                </c:pt>
                <c:pt idx="20470">
                  <c:v>546.35900000000004</c:v>
                </c:pt>
                <c:pt idx="20471">
                  <c:v>546.36900000000003</c:v>
                </c:pt>
                <c:pt idx="20472">
                  <c:v>546.37900000000002</c:v>
                </c:pt>
                <c:pt idx="20473">
                  <c:v>546.39</c:v>
                </c:pt>
                <c:pt idx="20474">
                  <c:v>546.40099999999995</c:v>
                </c:pt>
                <c:pt idx="20475">
                  <c:v>546.41200000000003</c:v>
                </c:pt>
                <c:pt idx="20476">
                  <c:v>546.423</c:v>
                </c:pt>
                <c:pt idx="20477">
                  <c:v>546.43399999999997</c:v>
                </c:pt>
                <c:pt idx="20478">
                  <c:v>546.44399999999996</c:v>
                </c:pt>
                <c:pt idx="20479">
                  <c:v>546.45500000000004</c:v>
                </c:pt>
                <c:pt idx="20480">
                  <c:v>546.46600000000001</c:v>
                </c:pt>
                <c:pt idx="20481">
                  <c:v>546.476</c:v>
                </c:pt>
                <c:pt idx="20482">
                  <c:v>546.48699999999997</c:v>
                </c:pt>
                <c:pt idx="20483">
                  <c:v>546.49800000000005</c:v>
                </c:pt>
                <c:pt idx="20484">
                  <c:v>546.50900000000001</c:v>
                </c:pt>
                <c:pt idx="20485">
                  <c:v>546.52</c:v>
                </c:pt>
                <c:pt idx="20486">
                  <c:v>546.53099999999995</c:v>
                </c:pt>
                <c:pt idx="20487">
                  <c:v>546.54100000000005</c:v>
                </c:pt>
                <c:pt idx="20488">
                  <c:v>546.55100000000004</c:v>
                </c:pt>
                <c:pt idx="20489">
                  <c:v>546.56200000000001</c:v>
                </c:pt>
                <c:pt idx="20490">
                  <c:v>546.572</c:v>
                </c:pt>
                <c:pt idx="20491">
                  <c:v>546.58299999999997</c:v>
                </c:pt>
                <c:pt idx="20492">
                  <c:v>546.59400000000005</c:v>
                </c:pt>
                <c:pt idx="20493">
                  <c:v>546.60400000000004</c:v>
                </c:pt>
                <c:pt idx="20494">
                  <c:v>546.61599999999999</c:v>
                </c:pt>
                <c:pt idx="20495">
                  <c:v>546.62800000000004</c:v>
                </c:pt>
                <c:pt idx="20496">
                  <c:v>546.63900000000001</c:v>
                </c:pt>
                <c:pt idx="20497">
                  <c:v>546.65</c:v>
                </c:pt>
                <c:pt idx="20498">
                  <c:v>546.66</c:v>
                </c:pt>
                <c:pt idx="20499">
                  <c:v>546.67200000000003</c:v>
                </c:pt>
                <c:pt idx="20500">
                  <c:v>546.68899999999996</c:v>
                </c:pt>
                <c:pt idx="20501">
                  <c:v>546.72799999999995</c:v>
                </c:pt>
                <c:pt idx="20502">
                  <c:v>546.79499999999996</c:v>
                </c:pt>
                <c:pt idx="20503">
                  <c:v>546.87099999999998</c:v>
                </c:pt>
                <c:pt idx="20504">
                  <c:v>546.94399999999996</c:v>
                </c:pt>
                <c:pt idx="20505">
                  <c:v>547.01700000000005</c:v>
                </c:pt>
                <c:pt idx="20506">
                  <c:v>547.09</c:v>
                </c:pt>
                <c:pt idx="20507">
                  <c:v>547.16300000000001</c:v>
                </c:pt>
                <c:pt idx="20508">
                  <c:v>547.24</c:v>
                </c:pt>
                <c:pt idx="20509">
                  <c:v>547.32899999999995</c:v>
                </c:pt>
                <c:pt idx="20510">
                  <c:v>547.40700000000004</c:v>
                </c:pt>
                <c:pt idx="20511">
                  <c:v>547.44200000000001</c:v>
                </c:pt>
                <c:pt idx="20512">
                  <c:v>547.45600000000002</c:v>
                </c:pt>
                <c:pt idx="20513">
                  <c:v>547.46900000000005</c:v>
                </c:pt>
                <c:pt idx="20514">
                  <c:v>547.46900000000005</c:v>
                </c:pt>
                <c:pt idx="20515">
                  <c:v>547.47400000000005</c:v>
                </c:pt>
                <c:pt idx="20516">
                  <c:v>547.50900000000001</c:v>
                </c:pt>
                <c:pt idx="20517">
                  <c:v>547.57899999999995</c:v>
                </c:pt>
                <c:pt idx="20518">
                  <c:v>547.67100000000005</c:v>
                </c:pt>
                <c:pt idx="20519">
                  <c:v>547.76900000000001</c:v>
                </c:pt>
                <c:pt idx="20520">
                  <c:v>547.86900000000003</c:v>
                </c:pt>
                <c:pt idx="20521">
                  <c:v>547.95799999999997</c:v>
                </c:pt>
                <c:pt idx="20522">
                  <c:v>548.04300000000001</c:v>
                </c:pt>
                <c:pt idx="20523">
                  <c:v>548.12900000000002</c:v>
                </c:pt>
                <c:pt idx="20524">
                  <c:v>548.221</c:v>
                </c:pt>
                <c:pt idx="20525">
                  <c:v>548.31500000000005</c:v>
                </c:pt>
                <c:pt idx="20526">
                  <c:v>548.38300000000004</c:v>
                </c:pt>
                <c:pt idx="20527">
                  <c:v>548.39599999999996</c:v>
                </c:pt>
                <c:pt idx="20528">
                  <c:v>548.40899999999999</c:v>
                </c:pt>
                <c:pt idx="20529">
                  <c:v>548.452</c:v>
                </c:pt>
                <c:pt idx="20530">
                  <c:v>548.50300000000004</c:v>
                </c:pt>
                <c:pt idx="20531">
                  <c:v>548.55100000000004</c:v>
                </c:pt>
                <c:pt idx="20532">
                  <c:v>548.596</c:v>
                </c:pt>
                <c:pt idx="20533">
                  <c:v>548.64</c:v>
                </c:pt>
                <c:pt idx="20534">
                  <c:v>548.68700000000001</c:v>
                </c:pt>
                <c:pt idx="20535">
                  <c:v>548.73400000000004</c:v>
                </c:pt>
                <c:pt idx="20536">
                  <c:v>548.78099999999995</c:v>
                </c:pt>
                <c:pt idx="20537">
                  <c:v>548.83000000000004</c:v>
                </c:pt>
                <c:pt idx="20538">
                  <c:v>548.87900000000002</c:v>
                </c:pt>
                <c:pt idx="20539">
                  <c:v>548.92999999999995</c:v>
                </c:pt>
                <c:pt idx="20540">
                  <c:v>548.98199999999997</c:v>
                </c:pt>
                <c:pt idx="20541">
                  <c:v>549.01300000000003</c:v>
                </c:pt>
                <c:pt idx="20542">
                  <c:v>549.01700000000005</c:v>
                </c:pt>
                <c:pt idx="20543">
                  <c:v>549.03200000000004</c:v>
                </c:pt>
                <c:pt idx="20544">
                  <c:v>549.05999999999995</c:v>
                </c:pt>
                <c:pt idx="20545">
                  <c:v>549.09500000000003</c:v>
                </c:pt>
                <c:pt idx="20546">
                  <c:v>549.13099999999997</c:v>
                </c:pt>
                <c:pt idx="20547">
                  <c:v>549.17399999999998</c:v>
                </c:pt>
                <c:pt idx="20548">
                  <c:v>549.226</c:v>
                </c:pt>
                <c:pt idx="20549">
                  <c:v>549.28200000000004</c:v>
                </c:pt>
                <c:pt idx="20550">
                  <c:v>549.346</c:v>
                </c:pt>
                <c:pt idx="20551">
                  <c:v>549.41200000000003</c:v>
                </c:pt>
                <c:pt idx="20552">
                  <c:v>549.48</c:v>
                </c:pt>
                <c:pt idx="20553">
                  <c:v>549.48299999999995</c:v>
                </c:pt>
                <c:pt idx="20554">
                  <c:v>549.5</c:v>
                </c:pt>
                <c:pt idx="20555">
                  <c:v>549.51599999999996</c:v>
                </c:pt>
                <c:pt idx="20556">
                  <c:v>549.53700000000003</c:v>
                </c:pt>
                <c:pt idx="20557">
                  <c:v>549.57100000000003</c:v>
                </c:pt>
                <c:pt idx="20558">
                  <c:v>549.60299999999995</c:v>
                </c:pt>
                <c:pt idx="20559">
                  <c:v>549.63599999999997</c:v>
                </c:pt>
                <c:pt idx="20560">
                  <c:v>549.67200000000003</c:v>
                </c:pt>
                <c:pt idx="20561">
                  <c:v>549.70699999999999</c:v>
                </c:pt>
                <c:pt idx="20562">
                  <c:v>549.74300000000005</c:v>
                </c:pt>
                <c:pt idx="20563">
                  <c:v>549.78499999999997</c:v>
                </c:pt>
                <c:pt idx="20564">
                  <c:v>549.83100000000002</c:v>
                </c:pt>
                <c:pt idx="20565">
                  <c:v>549.875</c:v>
                </c:pt>
                <c:pt idx="20566">
                  <c:v>549.91899999999998</c:v>
                </c:pt>
                <c:pt idx="20567">
                  <c:v>549.96199999999999</c:v>
                </c:pt>
                <c:pt idx="20568">
                  <c:v>550.00300000000004</c:v>
                </c:pt>
                <c:pt idx="20569">
                  <c:v>550.029</c:v>
                </c:pt>
                <c:pt idx="20570">
                  <c:v>550.029</c:v>
                </c:pt>
                <c:pt idx="20571">
                  <c:v>550.03</c:v>
                </c:pt>
                <c:pt idx="20572">
                  <c:v>550.03099999999995</c:v>
                </c:pt>
                <c:pt idx="20573">
                  <c:v>550.03099999999995</c:v>
                </c:pt>
                <c:pt idx="20574">
                  <c:v>550.03200000000004</c:v>
                </c:pt>
                <c:pt idx="20575">
                  <c:v>550.03200000000004</c:v>
                </c:pt>
                <c:pt idx="20576">
                  <c:v>550.03200000000004</c:v>
                </c:pt>
                <c:pt idx="20577">
                  <c:v>550.03200000000004</c:v>
                </c:pt>
                <c:pt idx="20578">
                  <c:v>550.03200000000004</c:v>
                </c:pt>
                <c:pt idx="20579">
                  <c:v>550.03200000000004</c:v>
                </c:pt>
                <c:pt idx="20580">
                  <c:v>550.03200000000004</c:v>
                </c:pt>
                <c:pt idx="20581">
                  <c:v>550.03200000000004</c:v>
                </c:pt>
                <c:pt idx="20582">
                  <c:v>550.03200000000004</c:v>
                </c:pt>
                <c:pt idx="20583">
                  <c:v>550.03899999999999</c:v>
                </c:pt>
                <c:pt idx="20584">
                  <c:v>550.04600000000005</c:v>
                </c:pt>
                <c:pt idx="20585">
                  <c:v>550.05600000000004</c:v>
                </c:pt>
                <c:pt idx="20586">
                  <c:v>550.06600000000003</c:v>
                </c:pt>
                <c:pt idx="20587">
                  <c:v>550.09</c:v>
                </c:pt>
                <c:pt idx="20588">
                  <c:v>550.13699999999994</c:v>
                </c:pt>
                <c:pt idx="20589">
                  <c:v>550.20500000000004</c:v>
                </c:pt>
                <c:pt idx="20590">
                  <c:v>550.28</c:v>
                </c:pt>
                <c:pt idx="20591">
                  <c:v>550.35199999999998</c:v>
                </c:pt>
                <c:pt idx="20592">
                  <c:v>550.42100000000005</c:v>
                </c:pt>
                <c:pt idx="20593">
                  <c:v>550.48699999999997</c:v>
                </c:pt>
                <c:pt idx="20594">
                  <c:v>550.553</c:v>
                </c:pt>
                <c:pt idx="20595">
                  <c:v>550.62</c:v>
                </c:pt>
                <c:pt idx="20596">
                  <c:v>550.69399999999996</c:v>
                </c:pt>
                <c:pt idx="20597">
                  <c:v>550.77300000000002</c:v>
                </c:pt>
                <c:pt idx="20598">
                  <c:v>550.846</c:v>
                </c:pt>
                <c:pt idx="20599">
                  <c:v>550.91099999999994</c:v>
                </c:pt>
                <c:pt idx="20600">
                  <c:v>550.96299999999997</c:v>
                </c:pt>
                <c:pt idx="20601">
                  <c:v>550.99699999999996</c:v>
                </c:pt>
                <c:pt idx="20602">
                  <c:v>551.03300000000002</c:v>
                </c:pt>
                <c:pt idx="20603">
                  <c:v>551.06399999999996</c:v>
                </c:pt>
                <c:pt idx="20604">
                  <c:v>551.08900000000006</c:v>
                </c:pt>
                <c:pt idx="20605">
                  <c:v>551.11</c:v>
                </c:pt>
                <c:pt idx="20606">
                  <c:v>551.11599999999999</c:v>
                </c:pt>
                <c:pt idx="20607">
                  <c:v>551.12800000000004</c:v>
                </c:pt>
                <c:pt idx="20608">
                  <c:v>551.13800000000003</c:v>
                </c:pt>
                <c:pt idx="20609">
                  <c:v>551.14499999999998</c:v>
                </c:pt>
                <c:pt idx="20610">
                  <c:v>551.15099999999995</c:v>
                </c:pt>
                <c:pt idx="20611">
                  <c:v>551.16399999999999</c:v>
                </c:pt>
                <c:pt idx="20612">
                  <c:v>551.178</c:v>
                </c:pt>
                <c:pt idx="20613">
                  <c:v>551.19500000000005</c:v>
                </c:pt>
                <c:pt idx="20614">
                  <c:v>551.21299999999997</c:v>
                </c:pt>
                <c:pt idx="20615">
                  <c:v>551.23099999999999</c:v>
                </c:pt>
                <c:pt idx="20616">
                  <c:v>551.25099999999998</c:v>
                </c:pt>
                <c:pt idx="20617">
                  <c:v>551.27300000000002</c:v>
                </c:pt>
                <c:pt idx="20618">
                  <c:v>551.29700000000003</c:v>
                </c:pt>
                <c:pt idx="20619">
                  <c:v>551.32500000000005</c:v>
                </c:pt>
                <c:pt idx="20620">
                  <c:v>551.35299999999995</c:v>
                </c:pt>
                <c:pt idx="20621">
                  <c:v>551.38</c:v>
                </c:pt>
                <c:pt idx="20622">
                  <c:v>551.38900000000001</c:v>
                </c:pt>
                <c:pt idx="20623">
                  <c:v>551.38900000000001</c:v>
                </c:pt>
                <c:pt idx="20624">
                  <c:v>551.38900000000001</c:v>
                </c:pt>
                <c:pt idx="20625">
                  <c:v>551.39200000000005</c:v>
                </c:pt>
                <c:pt idx="20626">
                  <c:v>551.39800000000002</c:v>
                </c:pt>
                <c:pt idx="20627">
                  <c:v>551.41399999999999</c:v>
                </c:pt>
                <c:pt idx="20628">
                  <c:v>551.452</c:v>
                </c:pt>
                <c:pt idx="20629">
                  <c:v>551.52499999999998</c:v>
                </c:pt>
                <c:pt idx="20630">
                  <c:v>551.60799999999995</c:v>
                </c:pt>
                <c:pt idx="20631">
                  <c:v>551.69299999999998</c:v>
                </c:pt>
                <c:pt idx="20632">
                  <c:v>551.77499999999998</c:v>
                </c:pt>
                <c:pt idx="20633">
                  <c:v>551.84900000000005</c:v>
                </c:pt>
                <c:pt idx="20634">
                  <c:v>551.91099999999994</c:v>
                </c:pt>
                <c:pt idx="20635">
                  <c:v>551.95299999999997</c:v>
                </c:pt>
                <c:pt idx="20636">
                  <c:v>551.995</c:v>
                </c:pt>
                <c:pt idx="20637">
                  <c:v>552.03899999999999</c:v>
                </c:pt>
                <c:pt idx="20638">
                  <c:v>552.08199999999999</c:v>
                </c:pt>
                <c:pt idx="20639">
                  <c:v>552.11900000000003</c:v>
                </c:pt>
                <c:pt idx="20640">
                  <c:v>552.15700000000004</c:v>
                </c:pt>
                <c:pt idx="20641">
                  <c:v>552.19500000000005</c:v>
                </c:pt>
                <c:pt idx="20642">
                  <c:v>552.20899999999995</c:v>
                </c:pt>
                <c:pt idx="20643">
                  <c:v>552.23599999999999</c:v>
                </c:pt>
                <c:pt idx="20644">
                  <c:v>552.26400000000001</c:v>
                </c:pt>
                <c:pt idx="20645">
                  <c:v>552.29100000000005</c:v>
                </c:pt>
                <c:pt idx="20646">
                  <c:v>552.31399999999996</c:v>
                </c:pt>
                <c:pt idx="20647">
                  <c:v>552.327</c:v>
                </c:pt>
                <c:pt idx="20648">
                  <c:v>552.32899999999995</c:v>
                </c:pt>
                <c:pt idx="20649">
                  <c:v>552.32899999999995</c:v>
                </c:pt>
                <c:pt idx="20650">
                  <c:v>552.32899999999995</c:v>
                </c:pt>
                <c:pt idx="20651">
                  <c:v>552.346</c:v>
                </c:pt>
                <c:pt idx="20652">
                  <c:v>552.38099999999997</c:v>
                </c:pt>
                <c:pt idx="20653">
                  <c:v>552.423</c:v>
                </c:pt>
                <c:pt idx="20654">
                  <c:v>552.46799999999996</c:v>
                </c:pt>
                <c:pt idx="20655">
                  <c:v>552.51700000000005</c:v>
                </c:pt>
                <c:pt idx="20656">
                  <c:v>552.58100000000002</c:v>
                </c:pt>
                <c:pt idx="20657">
                  <c:v>552.66099999999994</c:v>
                </c:pt>
                <c:pt idx="20658">
                  <c:v>552.74300000000005</c:v>
                </c:pt>
                <c:pt idx="20659">
                  <c:v>552.82899999999995</c:v>
                </c:pt>
                <c:pt idx="20660">
                  <c:v>552.92600000000004</c:v>
                </c:pt>
                <c:pt idx="20661">
                  <c:v>552.98699999999997</c:v>
                </c:pt>
                <c:pt idx="20662">
                  <c:v>552.98699999999997</c:v>
                </c:pt>
                <c:pt idx="20663">
                  <c:v>552.98800000000006</c:v>
                </c:pt>
                <c:pt idx="20664">
                  <c:v>552.98800000000006</c:v>
                </c:pt>
                <c:pt idx="20665">
                  <c:v>552.99</c:v>
                </c:pt>
                <c:pt idx="20666">
                  <c:v>552.99800000000005</c:v>
                </c:pt>
                <c:pt idx="20667">
                  <c:v>553.00599999999997</c:v>
                </c:pt>
                <c:pt idx="20668">
                  <c:v>553.02599999999995</c:v>
                </c:pt>
                <c:pt idx="20669">
                  <c:v>553.05799999999999</c:v>
                </c:pt>
                <c:pt idx="20670">
                  <c:v>553.1</c:v>
                </c:pt>
                <c:pt idx="20671">
                  <c:v>553.14099999999996</c:v>
                </c:pt>
                <c:pt idx="20672">
                  <c:v>553.19200000000001</c:v>
                </c:pt>
                <c:pt idx="20673">
                  <c:v>553.245</c:v>
                </c:pt>
                <c:pt idx="20674">
                  <c:v>553.26199999999994</c:v>
                </c:pt>
                <c:pt idx="20675">
                  <c:v>553.26700000000005</c:v>
                </c:pt>
                <c:pt idx="20676">
                  <c:v>553.27499999999998</c:v>
                </c:pt>
                <c:pt idx="20677">
                  <c:v>553.28599999999994</c:v>
                </c:pt>
                <c:pt idx="20678">
                  <c:v>553.30200000000002</c:v>
                </c:pt>
                <c:pt idx="20679">
                  <c:v>553.31600000000003</c:v>
                </c:pt>
                <c:pt idx="20680">
                  <c:v>553.33100000000002</c:v>
                </c:pt>
                <c:pt idx="20681">
                  <c:v>553.34799999999996</c:v>
                </c:pt>
                <c:pt idx="20682">
                  <c:v>553.36500000000001</c:v>
                </c:pt>
                <c:pt idx="20683">
                  <c:v>553.38099999999997</c:v>
                </c:pt>
                <c:pt idx="20684">
                  <c:v>553.39599999999996</c:v>
                </c:pt>
                <c:pt idx="20685">
                  <c:v>553.41200000000003</c:v>
                </c:pt>
                <c:pt idx="20686">
                  <c:v>553.42600000000004</c:v>
                </c:pt>
                <c:pt idx="20687">
                  <c:v>553.44799999999998</c:v>
                </c:pt>
                <c:pt idx="20688">
                  <c:v>553.49400000000003</c:v>
                </c:pt>
                <c:pt idx="20689">
                  <c:v>553.56899999999996</c:v>
                </c:pt>
                <c:pt idx="20690">
                  <c:v>553.64300000000003</c:v>
                </c:pt>
                <c:pt idx="20691">
                  <c:v>553.68700000000001</c:v>
                </c:pt>
                <c:pt idx="20692">
                  <c:v>553.69899999999996</c:v>
                </c:pt>
                <c:pt idx="20693">
                  <c:v>553.70699999999999</c:v>
                </c:pt>
                <c:pt idx="20694">
                  <c:v>553.71699999999998</c:v>
                </c:pt>
                <c:pt idx="20695">
                  <c:v>553.72799999999995</c:v>
                </c:pt>
                <c:pt idx="20696">
                  <c:v>553.74300000000005</c:v>
                </c:pt>
                <c:pt idx="20697">
                  <c:v>553.76</c:v>
                </c:pt>
                <c:pt idx="20698">
                  <c:v>553.77599999999995</c:v>
                </c:pt>
                <c:pt idx="20699">
                  <c:v>553.79300000000001</c:v>
                </c:pt>
                <c:pt idx="20700">
                  <c:v>553.80899999999997</c:v>
                </c:pt>
                <c:pt idx="20701">
                  <c:v>553.82299999999998</c:v>
                </c:pt>
                <c:pt idx="20702">
                  <c:v>553.83900000000006</c:v>
                </c:pt>
                <c:pt idx="20703">
                  <c:v>553.88</c:v>
                </c:pt>
                <c:pt idx="20704">
                  <c:v>553.94000000000005</c:v>
                </c:pt>
                <c:pt idx="20705">
                  <c:v>553.95799999999997</c:v>
                </c:pt>
                <c:pt idx="20706">
                  <c:v>553.96799999999996</c:v>
                </c:pt>
                <c:pt idx="20707">
                  <c:v>553.97900000000004</c:v>
                </c:pt>
                <c:pt idx="20708">
                  <c:v>553.99400000000003</c:v>
                </c:pt>
                <c:pt idx="20709">
                  <c:v>554.01099999999997</c:v>
                </c:pt>
                <c:pt idx="20710">
                  <c:v>554.02800000000002</c:v>
                </c:pt>
                <c:pt idx="20711">
                  <c:v>554.04300000000001</c:v>
                </c:pt>
                <c:pt idx="20712">
                  <c:v>554.05899999999997</c:v>
                </c:pt>
                <c:pt idx="20713">
                  <c:v>554.07399999999996</c:v>
                </c:pt>
                <c:pt idx="20714">
                  <c:v>554.09</c:v>
                </c:pt>
                <c:pt idx="20715">
                  <c:v>554.10900000000004</c:v>
                </c:pt>
                <c:pt idx="20716">
                  <c:v>554.14499999999998</c:v>
                </c:pt>
                <c:pt idx="20717">
                  <c:v>554.20399999999995</c:v>
                </c:pt>
                <c:pt idx="20718">
                  <c:v>554.27099999999996</c:v>
                </c:pt>
                <c:pt idx="20719">
                  <c:v>554.30399999999997</c:v>
                </c:pt>
                <c:pt idx="20720">
                  <c:v>554.31299999999999</c:v>
                </c:pt>
                <c:pt idx="20721">
                  <c:v>554.34</c:v>
                </c:pt>
                <c:pt idx="20722">
                  <c:v>554.38300000000004</c:v>
                </c:pt>
                <c:pt idx="20723">
                  <c:v>554.41700000000003</c:v>
                </c:pt>
                <c:pt idx="20724">
                  <c:v>554.41800000000001</c:v>
                </c:pt>
                <c:pt idx="20725">
                  <c:v>554.42600000000004</c:v>
                </c:pt>
                <c:pt idx="20726">
                  <c:v>554.43399999999997</c:v>
                </c:pt>
                <c:pt idx="20727">
                  <c:v>554.44299999999998</c:v>
                </c:pt>
                <c:pt idx="20728">
                  <c:v>554.45299999999997</c:v>
                </c:pt>
                <c:pt idx="20729">
                  <c:v>554.46500000000003</c:v>
                </c:pt>
                <c:pt idx="20730">
                  <c:v>554.48</c:v>
                </c:pt>
                <c:pt idx="20731">
                  <c:v>554.49800000000005</c:v>
                </c:pt>
                <c:pt idx="20732">
                  <c:v>554.51900000000001</c:v>
                </c:pt>
                <c:pt idx="20733">
                  <c:v>554.54</c:v>
                </c:pt>
                <c:pt idx="20734">
                  <c:v>554.55899999999997</c:v>
                </c:pt>
                <c:pt idx="20735">
                  <c:v>554.58000000000004</c:v>
                </c:pt>
                <c:pt idx="20736">
                  <c:v>554.59900000000005</c:v>
                </c:pt>
                <c:pt idx="20737">
                  <c:v>554.62699999999995</c:v>
                </c:pt>
                <c:pt idx="20738">
                  <c:v>554.67499999999995</c:v>
                </c:pt>
                <c:pt idx="20739">
                  <c:v>554.74599999999998</c:v>
                </c:pt>
                <c:pt idx="20740">
                  <c:v>554.82500000000005</c:v>
                </c:pt>
                <c:pt idx="20741">
                  <c:v>554.90300000000002</c:v>
                </c:pt>
                <c:pt idx="20742">
                  <c:v>554.97799999999995</c:v>
                </c:pt>
                <c:pt idx="20743">
                  <c:v>555.005</c:v>
                </c:pt>
                <c:pt idx="20744">
                  <c:v>555.005</c:v>
                </c:pt>
                <c:pt idx="20745">
                  <c:v>555.00900000000001</c:v>
                </c:pt>
                <c:pt idx="20746">
                  <c:v>555.01800000000003</c:v>
                </c:pt>
                <c:pt idx="20747">
                  <c:v>555.029</c:v>
                </c:pt>
                <c:pt idx="20748">
                  <c:v>555.04100000000005</c:v>
                </c:pt>
                <c:pt idx="20749">
                  <c:v>555.05499999999995</c:v>
                </c:pt>
                <c:pt idx="20750">
                  <c:v>555.07299999999998</c:v>
                </c:pt>
                <c:pt idx="20751">
                  <c:v>555.09400000000005</c:v>
                </c:pt>
                <c:pt idx="20752">
                  <c:v>555.11500000000001</c:v>
                </c:pt>
                <c:pt idx="20753">
                  <c:v>555.13499999999999</c:v>
                </c:pt>
                <c:pt idx="20754">
                  <c:v>555.15499999999997</c:v>
                </c:pt>
                <c:pt idx="20755">
                  <c:v>555.17399999999998</c:v>
                </c:pt>
                <c:pt idx="20756">
                  <c:v>555.19399999999996</c:v>
                </c:pt>
                <c:pt idx="20757">
                  <c:v>555.21799999999996</c:v>
                </c:pt>
                <c:pt idx="20758">
                  <c:v>555.26400000000001</c:v>
                </c:pt>
                <c:pt idx="20759">
                  <c:v>555.33100000000002</c:v>
                </c:pt>
                <c:pt idx="20760">
                  <c:v>555.36099999999999</c:v>
                </c:pt>
                <c:pt idx="20761">
                  <c:v>555.37900000000002</c:v>
                </c:pt>
                <c:pt idx="20762">
                  <c:v>555.39400000000001</c:v>
                </c:pt>
                <c:pt idx="20763">
                  <c:v>555.41200000000003</c:v>
                </c:pt>
                <c:pt idx="20764">
                  <c:v>555.44500000000005</c:v>
                </c:pt>
                <c:pt idx="20765">
                  <c:v>555.49699999999996</c:v>
                </c:pt>
                <c:pt idx="20766">
                  <c:v>555.53200000000004</c:v>
                </c:pt>
                <c:pt idx="20767">
                  <c:v>555.55499999999995</c:v>
                </c:pt>
                <c:pt idx="20768">
                  <c:v>555.57600000000002</c:v>
                </c:pt>
                <c:pt idx="20769">
                  <c:v>555.60299999999995</c:v>
                </c:pt>
                <c:pt idx="20770">
                  <c:v>555.63800000000003</c:v>
                </c:pt>
                <c:pt idx="20771">
                  <c:v>555.68700000000001</c:v>
                </c:pt>
                <c:pt idx="20772">
                  <c:v>555.75699999999995</c:v>
                </c:pt>
                <c:pt idx="20773">
                  <c:v>555.822</c:v>
                </c:pt>
                <c:pt idx="20774">
                  <c:v>555.846</c:v>
                </c:pt>
                <c:pt idx="20775">
                  <c:v>555.846</c:v>
                </c:pt>
                <c:pt idx="20776">
                  <c:v>555.84799999999996</c:v>
                </c:pt>
                <c:pt idx="20777">
                  <c:v>555.85400000000004</c:v>
                </c:pt>
                <c:pt idx="20778">
                  <c:v>555.86500000000001</c:v>
                </c:pt>
                <c:pt idx="20779">
                  <c:v>555.87800000000004</c:v>
                </c:pt>
                <c:pt idx="20780">
                  <c:v>555.89300000000003</c:v>
                </c:pt>
                <c:pt idx="20781">
                  <c:v>555.91200000000003</c:v>
                </c:pt>
                <c:pt idx="20782">
                  <c:v>555.93399999999997</c:v>
                </c:pt>
                <c:pt idx="20783">
                  <c:v>555.95500000000004</c:v>
                </c:pt>
                <c:pt idx="20784">
                  <c:v>555.97400000000005</c:v>
                </c:pt>
                <c:pt idx="20785">
                  <c:v>555.99400000000003</c:v>
                </c:pt>
                <c:pt idx="20786">
                  <c:v>556.01400000000001</c:v>
                </c:pt>
                <c:pt idx="20787">
                  <c:v>556.03200000000004</c:v>
                </c:pt>
                <c:pt idx="20788">
                  <c:v>556.05399999999997</c:v>
                </c:pt>
                <c:pt idx="20789">
                  <c:v>556.09400000000005</c:v>
                </c:pt>
                <c:pt idx="20790">
                  <c:v>556.16600000000005</c:v>
                </c:pt>
                <c:pt idx="20791">
                  <c:v>556.24300000000005</c:v>
                </c:pt>
                <c:pt idx="20792">
                  <c:v>556.31700000000001</c:v>
                </c:pt>
                <c:pt idx="20793">
                  <c:v>556.38900000000001</c:v>
                </c:pt>
                <c:pt idx="20794">
                  <c:v>556.447</c:v>
                </c:pt>
                <c:pt idx="20795">
                  <c:v>556.50099999999998</c:v>
                </c:pt>
                <c:pt idx="20796">
                  <c:v>556.54999999999995</c:v>
                </c:pt>
                <c:pt idx="20797">
                  <c:v>556.57799999999997</c:v>
                </c:pt>
                <c:pt idx="20798">
                  <c:v>556.58299999999997</c:v>
                </c:pt>
                <c:pt idx="20799">
                  <c:v>556.58299999999997</c:v>
                </c:pt>
                <c:pt idx="20800">
                  <c:v>556.58799999999997</c:v>
                </c:pt>
                <c:pt idx="20801">
                  <c:v>556.60599999999999</c:v>
                </c:pt>
                <c:pt idx="20802">
                  <c:v>556.62199999999996</c:v>
                </c:pt>
                <c:pt idx="20803">
                  <c:v>556.62599999999998</c:v>
                </c:pt>
                <c:pt idx="20804">
                  <c:v>556.62599999999998</c:v>
                </c:pt>
                <c:pt idx="20805">
                  <c:v>556.62900000000002</c:v>
                </c:pt>
                <c:pt idx="20806">
                  <c:v>556.63599999999997</c:v>
                </c:pt>
                <c:pt idx="20807">
                  <c:v>556.64400000000001</c:v>
                </c:pt>
                <c:pt idx="20808">
                  <c:v>556.65499999999997</c:v>
                </c:pt>
                <c:pt idx="20809">
                  <c:v>556.66899999999998</c:v>
                </c:pt>
                <c:pt idx="20810">
                  <c:v>556.68600000000004</c:v>
                </c:pt>
                <c:pt idx="20811">
                  <c:v>556.70600000000002</c:v>
                </c:pt>
                <c:pt idx="20812">
                  <c:v>556.726</c:v>
                </c:pt>
                <c:pt idx="20813">
                  <c:v>556.745</c:v>
                </c:pt>
                <c:pt idx="20814">
                  <c:v>556.76300000000003</c:v>
                </c:pt>
                <c:pt idx="20815">
                  <c:v>556.78</c:v>
                </c:pt>
                <c:pt idx="20816">
                  <c:v>556.798</c:v>
                </c:pt>
                <c:pt idx="20817">
                  <c:v>556.81600000000003</c:v>
                </c:pt>
                <c:pt idx="20818">
                  <c:v>556.83799999999997</c:v>
                </c:pt>
                <c:pt idx="20819">
                  <c:v>556.85500000000002</c:v>
                </c:pt>
                <c:pt idx="20820">
                  <c:v>556.85900000000004</c:v>
                </c:pt>
                <c:pt idx="20821">
                  <c:v>556.86699999999996</c:v>
                </c:pt>
                <c:pt idx="20822">
                  <c:v>556.87800000000004</c:v>
                </c:pt>
                <c:pt idx="20823">
                  <c:v>556.89300000000003</c:v>
                </c:pt>
                <c:pt idx="20824">
                  <c:v>556.91099999999994</c:v>
                </c:pt>
                <c:pt idx="20825">
                  <c:v>556.93200000000002</c:v>
                </c:pt>
                <c:pt idx="20826">
                  <c:v>556.952</c:v>
                </c:pt>
                <c:pt idx="20827">
                  <c:v>556.97299999999996</c:v>
                </c:pt>
                <c:pt idx="20828">
                  <c:v>556.99400000000003</c:v>
                </c:pt>
                <c:pt idx="20829">
                  <c:v>557.01400000000001</c:v>
                </c:pt>
                <c:pt idx="20830">
                  <c:v>557.03200000000004</c:v>
                </c:pt>
                <c:pt idx="20831">
                  <c:v>557.05200000000002</c:v>
                </c:pt>
                <c:pt idx="20832">
                  <c:v>557.07899999999995</c:v>
                </c:pt>
                <c:pt idx="20833">
                  <c:v>557.12199999999996</c:v>
                </c:pt>
                <c:pt idx="20834">
                  <c:v>557.17899999999997</c:v>
                </c:pt>
                <c:pt idx="20835">
                  <c:v>557.23500000000001</c:v>
                </c:pt>
                <c:pt idx="20836">
                  <c:v>557.27700000000004</c:v>
                </c:pt>
                <c:pt idx="20837">
                  <c:v>557.29600000000005</c:v>
                </c:pt>
                <c:pt idx="20838">
                  <c:v>557.29600000000005</c:v>
                </c:pt>
                <c:pt idx="20839">
                  <c:v>557.298</c:v>
                </c:pt>
                <c:pt idx="20840">
                  <c:v>557.30499999999995</c:v>
                </c:pt>
                <c:pt idx="20841">
                  <c:v>557.31399999999996</c:v>
                </c:pt>
                <c:pt idx="20842">
                  <c:v>557.32399999999996</c:v>
                </c:pt>
                <c:pt idx="20843">
                  <c:v>557.33500000000004</c:v>
                </c:pt>
                <c:pt idx="20844">
                  <c:v>557.351</c:v>
                </c:pt>
                <c:pt idx="20845">
                  <c:v>557.36900000000003</c:v>
                </c:pt>
                <c:pt idx="20846">
                  <c:v>557.38900000000001</c:v>
                </c:pt>
                <c:pt idx="20847">
                  <c:v>557.40800000000002</c:v>
                </c:pt>
                <c:pt idx="20848">
                  <c:v>557.42600000000004</c:v>
                </c:pt>
                <c:pt idx="20849">
                  <c:v>557.44399999999996</c:v>
                </c:pt>
                <c:pt idx="20850">
                  <c:v>557.46100000000001</c:v>
                </c:pt>
                <c:pt idx="20851">
                  <c:v>557.47799999999995</c:v>
                </c:pt>
                <c:pt idx="20852">
                  <c:v>557.50900000000001</c:v>
                </c:pt>
                <c:pt idx="20853">
                  <c:v>557.54300000000001</c:v>
                </c:pt>
                <c:pt idx="20854">
                  <c:v>557.55899999999997</c:v>
                </c:pt>
                <c:pt idx="20855">
                  <c:v>557.56899999999996</c:v>
                </c:pt>
                <c:pt idx="20856">
                  <c:v>557.58199999999999</c:v>
                </c:pt>
                <c:pt idx="20857">
                  <c:v>557.59799999999996</c:v>
                </c:pt>
                <c:pt idx="20858">
                  <c:v>557.61699999999996</c:v>
                </c:pt>
                <c:pt idx="20859">
                  <c:v>557.63699999999994</c:v>
                </c:pt>
                <c:pt idx="20860">
                  <c:v>557.65499999999997</c:v>
                </c:pt>
                <c:pt idx="20861">
                  <c:v>557.67399999999998</c:v>
                </c:pt>
                <c:pt idx="20862">
                  <c:v>557.69299999999998</c:v>
                </c:pt>
                <c:pt idx="20863">
                  <c:v>557.71600000000001</c:v>
                </c:pt>
                <c:pt idx="20864">
                  <c:v>557.75699999999995</c:v>
                </c:pt>
                <c:pt idx="20865">
                  <c:v>557.822</c:v>
                </c:pt>
                <c:pt idx="20866">
                  <c:v>557.87400000000002</c:v>
                </c:pt>
                <c:pt idx="20867">
                  <c:v>557.90599999999995</c:v>
                </c:pt>
                <c:pt idx="20868">
                  <c:v>557.91899999999998</c:v>
                </c:pt>
                <c:pt idx="20869">
                  <c:v>557.93100000000004</c:v>
                </c:pt>
                <c:pt idx="20870">
                  <c:v>557.94299999999998</c:v>
                </c:pt>
                <c:pt idx="20871">
                  <c:v>557.95600000000002</c:v>
                </c:pt>
                <c:pt idx="20872">
                  <c:v>557.97500000000002</c:v>
                </c:pt>
                <c:pt idx="20873">
                  <c:v>557.995</c:v>
                </c:pt>
                <c:pt idx="20874">
                  <c:v>558.01700000000005</c:v>
                </c:pt>
                <c:pt idx="20875">
                  <c:v>558.03700000000003</c:v>
                </c:pt>
                <c:pt idx="20876">
                  <c:v>558.05700000000002</c:v>
                </c:pt>
                <c:pt idx="20877">
                  <c:v>558.07600000000002</c:v>
                </c:pt>
                <c:pt idx="20878">
                  <c:v>558.096</c:v>
                </c:pt>
                <c:pt idx="20879">
                  <c:v>558.13300000000004</c:v>
                </c:pt>
                <c:pt idx="20880">
                  <c:v>558.20399999999995</c:v>
                </c:pt>
                <c:pt idx="20881">
                  <c:v>558.28200000000004</c:v>
                </c:pt>
                <c:pt idx="20882">
                  <c:v>558.34900000000005</c:v>
                </c:pt>
                <c:pt idx="20883">
                  <c:v>558.38199999999995</c:v>
                </c:pt>
                <c:pt idx="20884">
                  <c:v>558.39300000000003</c:v>
                </c:pt>
                <c:pt idx="20885">
                  <c:v>558.40300000000002</c:v>
                </c:pt>
                <c:pt idx="20886">
                  <c:v>558.41300000000001</c:v>
                </c:pt>
                <c:pt idx="20887">
                  <c:v>558.42399999999998</c:v>
                </c:pt>
                <c:pt idx="20888">
                  <c:v>558.43700000000001</c:v>
                </c:pt>
                <c:pt idx="20889">
                  <c:v>558.45100000000002</c:v>
                </c:pt>
                <c:pt idx="20890">
                  <c:v>558.46799999999996</c:v>
                </c:pt>
                <c:pt idx="20891">
                  <c:v>558.48599999999999</c:v>
                </c:pt>
                <c:pt idx="20892">
                  <c:v>558.50699999999995</c:v>
                </c:pt>
                <c:pt idx="20893">
                  <c:v>558.52700000000004</c:v>
                </c:pt>
                <c:pt idx="20894">
                  <c:v>558.54600000000005</c:v>
                </c:pt>
                <c:pt idx="20895">
                  <c:v>558.56399999999996</c:v>
                </c:pt>
                <c:pt idx="20896">
                  <c:v>558.58299999999997</c:v>
                </c:pt>
                <c:pt idx="20897">
                  <c:v>558.60199999999998</c:v>
                </c:pt>
                <c:pt idx="20898">
                  <c:v>558.625</c:v>
                </c:pt>
                <c:pt idx="20899">
                  <c:v>558.65899999999999</c:v>
                </c:pt>
                <c:pt idx="20900">
                  <c:v>558.69500000000005</c:v>
                </c:pt>
                <c:pt idx="20901">
                  <c:v>558.70899999999995</c:v>
                </c:pt>
                <c:pt idx="20902">
                  <c:v>558.72</c:v>
                </c:pt>
                <c:pt idx="20903">
                  <c:v>558.73199999999997</c:v>
                </c:pt>
                <c:pt idx="20904">
                  <c:v>558.745</c:v>
                </c:pt>
                <c:pt idx="20905">
                  <c:v>558.76300000000003</c:v>
                </c:pt>
                <c:pt idx="20906">
                  <c:v>558.78300000000002</c:v>
                </c:pt>
                <c:pt idx="20907">
                  <c:v>558.80399999999997</c:v>
                </c:pt>
                <c:pt idx="20908">
                  <c:v>558.82399999999996</c:v>
                </c:pt>
                <c:pt idx="20909">
                  <c:v>558.84299999999996</c:v>
                </c:pt>
                <c:pt idx="20910">
                  <c:v>558.86199999999997</c:v>
                </c:pt>
                <c:pt idx="20911">
                  <c:v>558.88099999999997</c:v>
                </c:pt>
                <c:pt idx="20912">
                  <c:v>558.90700000000004</c:v>
                </c:pt>
                <c:pt idx="20913">
                  <c:v>558.95299999999997</c:v>
                </c:pt>
                <c:pt idx="20914">
                  <c:v>559.00400000000002</c:v>
                </c:pt>
                <c:pt idx="20915">
                  <c:v>559.029</c:v>
                </c:pt>
                <c:pt idx="20916">
                  <c:v>559.04</c:v>
                </c:pt>
                <c:pt idx="20917">
                  <c:v>559.04899999999998</c:v>
                </c:pt>
                <c:pt idx="20918">
                  <c:v>559.05899999999997</c:v>
                </c:pt>
                <c:pt idx="20919">
                  <c:v>559.07799999999997</c:v>
                </c:pt>
                <c:pt idx="20920">
                  <c:v>559.11900000000003</c:v>
                </c:pt>
                <c:pt idx="20921">
                  <c:v>559.18499999999995</c:v>
                </c:pt>
                <c:pt idx="20922">
                  <c:v>559.25900000000001</c:v>
                </c:pt>
                <c:pt idx="20923">
                  <c:v>559.32500000000005</c:v>
                </c:pt>
                <c:pt idx="20924">
                  <c:v>559.38300000000004</c:v>
                </c:pt>
                <c:pt idx="20925">
                  <c:v>559.41899999999998</c:v>
                </c:pt>
                <c:pt idx="20926">
                  <c:v>559.41899999999998</c:v>
                </c:pt>
                <c:pt idx="20927">
                  <c:v>559.42200000000003</c:v>
                </c:pt>
                <c:pt idx="20928">
                  <c:v>559.43100000000004</c:v>
                </c:pt>
                <c:pt idx="20929">
                  <c:v>559.44100000000003</c:v>
                </c:pt>
                <c:pt idx="20930">
                  <c:v>559.45299999999997</c:v>
                </c:pt>
                <c:pt idx="20931">
                  <c:v>559.46900000000005</c:v>
                </c:pt>
                <c:pt idx="20932">
                  <c:v>559.48800000000006</c:v>
                </c:pt>
                <c:pt idx="20933">
                  <c:v>559.50900000000001</c:v>
                </c:pt>
                <c:pt idx="20934">
                  <c:v>559.53099999999995</c:v>
                </c:pt>
                <c:pt idx="20935">
                  <c:v>559.55100000000004</c:v>
                </c:pt>
                <c:pt idx="20936">
                  <c:v>559.57100000000003</c:v>
                </c:pt>
                <c:pt idx="20937">
                  <c:v>559.59100000000001</c:v>
                </c:pt>
                <c:pt idx="20938">
                  <c:v>559.61099999999999</c:v>
                </c:pt>
                <c:pt idx="20939">
                  <c:v>559.63099999999997</c:v>
                </c:pt>
                <c:pt idx="20940">
                  <c:v>559.66200000000003</c:v>
                </c:pt>
                <c:pt idx="20941">
                  <c:v>559.71900000000005</c:v>
                </c:pt>
                <c:pt idx="20942">
                  <c:v>559.79100000000005</c:v>
                </c:pt>
                <c:pt idx="20943">
                  <c:v>559.85299999999995</c:v>
                </c:pt>
                <c:pt idx="20944">
                  <c:v>559.88699999999994</c:v>
                </c:pt>
                <c:pt idx="20945">
                  <c:v>559.90499999999997</c:v>
                </c:pt>
                <c:pt idx="20946">
                  <c:v>559.92100000000005</c:v>
                </c:pt>
                <c:pt idx="20947">
                  <c:v>559.93899999999996</c:v>
                </c:pt>
                <c:pt idx="20948">
                  <c:v>559.95899999999995</c:v>
                </c:pt>
                <c:pt idx="20949">
                  <c:v>559.98099999999999</c:v>
                </c:pt>
                <c:pt idx="20950">
                  <c:v>560.00199999999995</c:v>
                </c:pt>
                <c:pt idx="20951">
                  <c:v>560.02200000000005</c:v>
                </c:pt>
                <c:pt idx="20952">
                  <c:v>560.04300000000001</c:v>
                </c:pt>
                <c:pt idx="20953">
                  <c:v>560.06399999999996</c:v>
                </c:pt>
                <c:pt idx="20954">
                  <c:v>560.08399999999995</c:v>
                </c:pt>
                <c:pt idx="20955">
                  <c:v>560.11</c:v>
                </c:pt>
                <c:pt idx="20956">
                  <c:v>560.15800000000002</c:v>
                </c:pt>
                <c:pt idx="20957">
                  <c:v>560.22799999999995</c:v>
                </c:pt>
                <c:pt idx="20958">
                  <c:v>560.30499999999995</c:v>
                </c:pt>
                <c:pt idx="20959">
                  <c:v>560.37800000000004</c:v>
                </c:pt>
                <c:pt idx="20960">
                  <c:v>560.39499999999998</c:v>
                </c:pt>
                <c:pt idx="20961">
                  <c:v>560.41399999999999</c:v>
                </c:pt>
                <c:pt idx="20962">
                  <c:v>560.423</c:v>
                </c:pt>
                <c:pt idx="20963">
                  <c:v>560.43399999999997</c:v>
                </c:pt>
                <c:pt idx="20964">
                  <c:v>560.45000000000005</c:v>
                </c:pt>
                <c:pt idx="20965">
                  <c:v>560.47</c:v>
                </c:pt>
                <c:pt idx="20966">
                  <c:v>560.49099999999999</c:v>
                </c:pt>
                <c:pt idx="20967">
                  <c:v>560.51</c:v>
                </c:pt>
                <c:pt idx="20968">
                  <c:v>560.53099999999995</c:v>
                </c:pt>
                <c:pt idx="20969">
                  <c:v>560.54999999999995</c:v>
                </c:pt>
                <c:pt idx="20970">
                  <c:v>560.56899999999996</c:v>
                </c:pt>
                <c:pt idx="20971">
                  <c:v>560.58900000000006</c:v>
                </c:pt>
                <c:pt idx="20972">
                  <c:v>560.61099999999999</c:v>
                </c:pt>
                <c:pt idx="20973">
                  <c:v>560.64499999999998</c:v>
                </c:pt>
                <c:pt idx="20974">
                  <c:v>560.70299999999997</c:v>
                </c:pt>
                <c:pt idx="20975">
                  <c:v>560.76599999999996</c:v>
                </c:pt>
                <c:pt idx="20976">
                  <c:v>560.82899999999995</c:v>
                </c:pt>
                <c:pt idx="20977">
                  <c:v>560.89499999999998</c:v>
                </c:pt>
                <c:pt idx="20978">
                  <c:v>560.95799999999997</c:v>
                </c:pt>
                <c:pt idx="20979">
                  <c:v>561.00699999999995</c:v>
                </c:pt>
                <c:pt idx="20980">
                  <c:v>561.04399999999998</c:v>
                </c:pt>
                <c:pt idx="20981">
                  <c:v>561.06500000000005</c:v>
                </c:pt>
                <c:pt idx="20982">
                  <c:v>561.06700000000001</c:v>
                </c:pt>
                <c:pt idx="20983">
                  <c:v>561.07399999999996</c:v>
                </c:pt>
                <c:pt idx="20984">
                  <c:v>561.08399999999995</c:v>
                </c:pt>
                <c:pt idx="20985">
                  <c:v>561.09699999999998</c:v>
                </c:pt>
                <c:pt idx="20986">
                  <c:v>561.11199999999997</c:v>
                </c:pt>
                <c:pt idx="20987">
                  <c:v>561.13099999999997</c:v>
                </c:pt>
                <c:pt idx="20988">
                  <c:v>561.15200000000004</c:v>
                </c:pt>
                <c:pt idx="20989">
                  <c:v>561.16999999999996</c:v>
                </c:pt>
                <c:pt idx="20990">
                  <c:v>561.18799999999999</c:v>
                </c:pt>
                <c:pt idx="20991">
                  <c:v>561.20699999999999</c:v>
                </c:pt>
                <c:pt idx="20992">
                  <c:v>561.22400000000005</c:v>
                </c:pt>
                <c:pt idx="20993">
                  <c:v>561.24400000000003</c:v>
                </c:pt>
                <c:pt idx="20994">
                  <c:v>561.28399999999999</c:v>
                </c:pt>
                <c:pt idx="20995">
                  <c:v>561.34299999999996</c:v>
                </c:pt>
                <c:pt idx="20996">
                  <c:v>561.40599999999995</c:v>
                </c:pt>
                <c:pt idx="20997">
                  <c:v>561.42999999999995</c:v>
                </c:pt>
                <c:pt idx="20998">
                  <c:v>561.44200000000001</c:v>
                </c:pt>
                <c:pt idx="20999">
                  <c:v>561.452</c:v>
                </c:pt>
                <c:pt idx="21000">
                  <c:v>561.46400000000006</c:v>
                </c:pt>
                <c:pt idx="21001">
                  <c:v>561.48</c:v>
                </c:pt>
                <c:pt idx="21002">
                  <c:v>561.49900000000002</c:v>
                </c:pt>
                <c:pt idx="21003">
                  <c:v>561.52</c:v>
                </c:pt>
                <c:pt idx="21004">
                  <c:v>561.53800000000001</c:v>
                </c:pt>
                <c:pt idx="21005">
                  <c:v>561.55700000000002</c:v>
                </c:pt>
                <c:pt idx="21006">
                  <c:v>561.57500000000005</c:v>
                </c:pt>
                <c:pt idx="21007">
                  <c:v>561.59400000000005</c:v>
                </c:pt>
                <c:pt idx="21008">
                  <c:v>561.61300000000006</c:v>
                </c:pt>
                <c:pt idx="21009">
                  <c:v>561.63199999999995</c:v>
                </c:pt>
                <c:pt idx="21010">
                  <c:v>561.65300000000002</c:v>
                </c:pt>
                <c:pt idx="21011">
                  <c:v>561.673</c:v>
                </c:pt>
                <c:pt idx="21012">
                  <c:v>561.69299999999998</c:v>
                </c:pt>
                <c:pt idx="21013">
                  <c:v>561.71400000000006</c:v>
                </c:pt>
                <c:pt idx="21014">
                  <c:v>561.73099999999999</c:v>
                </c:pt>
                <c:pt idx="21015">
                  <c:v>561.74800000000005</c:v>
                </c:pt>
                <c:pt idx="21016">
                  <c:v>561.76400000000001</c:v>
                </c:pt>
                <c:pt idx="21017">
                  <c:v>561.78099999999995</c:v>
                </c:pt>
                <c:pt idx="21018">
                  <c:v>561.79700000000003</c:v>
                </c:pt>
                <c:pt idx="21019">
                  <c:v>561.81299999999999</c:v>
                </c:pt>
                <c:pt idx="21020">
                  <c:v>561.82899999999995</c:v>
                </c:pt>
                <c:pt idx="21021">
                  <c:v>561.84400000000005</c:v>
                </c:pt>
                <c:pt idx="21022">
                  <c:v>561.85900000000004</c:v>
                </c:pt>
                <c:pt idx="21023">
                  <c:v>561.87400000000002</c:v>
                </c:pt>
                <c:pt idx="21024">
                  <c:v>561.88900000000001</c:v>
                </c:pt>
                <c:pt idx="21025">
                  <c:v>561.904</c:v>
                </c:pt>
                <c:pt idx="21026">
                  <c:v>561.91899999999998</c:v>
                </c:pt>
                <c:pt idx="21027">
                  <c:v>561.93299999999999</c:v>
                </c:pt>
                <c:pt idx="21028">
                  <c:v>561.94799999999998</c:v>
                </c:pt>
                <c:pt idx="21029">
                  <c:v>561.96299999999997</c:v>
                </c:pt>
                <c:pt idx="21030">
                  <c:v>561.97799999999995</c:v>
                </c:pt>
                <c:pt idx="21031">
                  <c:v>561.99199999999996</c:v>
                </c:pt>
                <c:pt idx="21032">
                  <c:v>562.00800000000004</c:v>
                </c:pt>
                <c:pt idx="21033">
                  <c:v>562.03300000000002</c:v>
                </c:pt>
                <c:pt idx="21034">
                  <c:v>562.07500000000005</c:v>
                </c:pt>
                <c:pt idx="21035">
                  <c:v>562.12400000000002</c:v>
                </c:pt>
                <c:pt idx="21036">
                  <c:v>562.16999999999996</c:v>
                </c:pt>
                <c:pt idx="21037">
                  <c:v>562.20600000000002</c:v>
                </c:pt>
                <c:pt idx="21038">
                  <c:v>562.22199999999998</c:v>
                </c:pt>
                <c:pt idx="21039">
                  <c:v>562.23</c:v>
                </c:pt>
                <c:pt idx="21040">
                  <c:v>562.24</c:v>
                </c:pt>
                <c:pt idx="21041">
                  <c:v>562.25199999999995</c:v>
                </c:pt>
                <c:pt idx="21042">
                  <c:v>562.26599999999996</c:v>
                </c:pt>
                <c:pt idx="21043">
                  <c:v>562.28099999999995</c:v>
                </c:pt>
                <c:pt idx="21044">
                  <c:v>562.29999999999995</c:v>
                </c:pt>
                <c:pt idx="21045">
                  <c:v>562.32100000000003</c:v>
                </c:pt>
                <c:pt idx="21046">
                  <c:v>562.34100000000001</c:v>
                </c:pt>
                <c:pt idx="21047">
                  <c:v>562.35900000000004</c:v>
                </c:pt>
                <c:pt idx="21048">
                  <c:v>562.37599999999998</c:v>
                </c:pt>
                <c:pt idx="21049">
                  <c:v>562.39400000000001</c:v>
                </c:pt>
                <c:pt idx="21050">
                  <c:v>562.41099999999994</c:v>
                </c:pt>
                <c:pt idx="21051">
                  <c:v>562.43100000000004</c:v>
                </c:pt>
                <c:pt idx="21052">
                  <c:v>562.45799999999997</c:v>
                </c:pt>
                <c:pt idx="21053">
                  <c:v>562.495</c:v>
                </c:pt>
                <c:pt idx="21054">
                  <c:v>562.52700000000004</c:v>
                </c:pt>
                <c:pt idx="21055">
                  <c:v>562.53800000000001</c:v>
                </c:pt>
                <c:pt idx="21056">
                  <c:v>562.54700000000003</c:v>
                </c:pt>
                <c:pt idx="21057">
                  <c:v>562.55399999999997</c:v>
                </c:pt>
                <c:pt idx="21058">
                  <c:v>562.56100000000004</c:v>
                </c:pt>
                <c:pt idx="21059">
                  <c:v>562.57000000000005</c:v>
                </c:pt>
                <c:pt idx="21060">
                  <c:v>562.58100000000002</c:v>
                </c:pt>
                <c:pt idx="21061">
                  <c:v>562.59400000000005</c:v>
                </c:pt>
                <c:pt idx="21062">
                  <c:v>562.60900000000004</c:v>
                </c:pt>
                <c:pt idx="21063">
                  <c:v>562.62699999999995</c:v>
                </c:pt>
                <c:pt idx="21064">
                  <c:v>562.64700000000005</c:v>
                </c:pt>
                <c:pt idx="21065">
                  <c:v>562.66800000000001</c:v>
                </c:pt>
                <c:pt idx="21066">
                  <c:v>562.68799999999999</c:v>
                </c:pt>
                <c:pt idx="21067">
                  <c:v>562.70799999999997</c:v>
                </c:pt>
                <c:pt idx="21068">
                  <c:v>562.72699999999998</c:v>
                </c:pt>
                <c:pt idx="21069">
                  <c:v>562.74599999999998</c:v>
                </c:pt>
                <c:pt idx="21070">
                  <c:v>562.76300000000003</c:v>
                </c:pt>
                <c:pt idx="21071">
                  <c:v>562.78399999999999</c:v>
                </c:pt>
                <c:pt idx="21072">
                  <c:v>562.81799999999998</c:v>
                </c:pt>
                <c:pt idx="21073">
                  <c:v>562.86900000000003</c:v>
                </c:pt>
                <c:pt idx="21074">
                  <c:v>562.93100000000004</c:v>
                </c:pt>
                <c:pt idx="21075">
                  <c:v>562.98599999999999</c:v>
                </c:pt>
                <c:pt idx="21076">
                  <c:v>563.02200000000005</c:v>
                </c:pt>
                <c:pt idx="21077">
                  <c:v>563.03899999999999</c:v>
                </c:pt>
                <c:pt idx="21078">
                  <c:v>563.04999999999995</c:v>
                </c:pt>
                <c:pt idx="21079">
                  <c:v>563.06200000000001</c:v>
                </c:pt>
                <c:pt idx="21080">
                  <c:v>563.07399999999996</c:v>
                </c:pt>
                <c:pt idx="21081">
                  <c:v>563.08799999999997</c:v>
                </c:pt>
                <c:pt idx="21082">
                  <c:v>563.10599999999999</c:v>
                </c:pt>
                <c:pt idx="21083">
                  <c:v>563.12599999999998</c:v>
                </c:pt>
                <c:pt idx="21084">
                  <c:v>563.14499999999998</c:v>
                </c:pt>
                <c:pt idx="21085">
                  <c:v>563.16399999999999</c:v>
                </c:pt>
                <c:pt idx="21086">
                  <c:v>563.18100000000004</c:v>
                </c:pt>
                <c:pt idx="21087">
                  <c:v>563.20000000000005</c:v>
                </c:pt>
                <c:pt idx="21088">
                  <c:v>563.21799999999996</c:v>
                </c:pt>
                <c:pt idx="21089">
                  <c:v>563.24</c:v>
                </c:pt>
                <c:pt idx="21090">
                  <c:v>563.28399999999999</c:v>
                </c:pt>
                <c:pt idx="21091">
                  <c:v>563.35199999999998</c:v>
                </c:pt>
                <c:pt idx="21092">
                  <c:v>563.423</c:v>
                </c:pt>
                <c:pt idx="21093">
                  <c:v>563.48800000000006</c:v>
                </c:pt>
                <c:pt idx="21094">
                  <c:v>563.52200000000005</c:v>
                </c:pt>
                <c:pt idx="21095">
                  <c:v>563.53099999999995</c:v>
                </c:pt>
                <c:pt idx="21096">
                  <c:v>563.54</c:v>
                </c:pt>
                <c:pt idx="21097">
                  <c:v>563.55700000000002</c:v>
                </c:pt>
                <c:pt idx="21098">
                  <c:v>563.58000000000004</c:v>
                </c:pt>
                <c:pt idx="21099">
                  <c:v>563.60299999999995</c:v>
                </c:pt>
                <c:pt idx="21100">
                  <c:v>563.61699999999996</c:v>
                </c:pt>
                <c:pt idx="21101">
                  <c:v>563.62800000000004</c:v>
                </c:pt>
                <c:pt idx="21102">
                  <c:v>563.64</c:v>
                </c:pt>
                <c:pt idx="21103">
                  <c:v>563.65499999999997</c:v>
                </c:pt>
                <c:pt idx="21104">
                  <c:v>563.67399999999998</c:v>
                </c:pt>
                <c:pt idx="21105">
                  <c:v>563.69600000000003</c:v>
                </c:pt>
                <c:pt idx="21106">
                  <c:v>563.71500000000003</c:v>
                </c:pt>
                <c:pt idx="21107">
                  <c:v>563.73299999999995</c:v>
                </c:pt>
                <c:pt idx="21108">
                  <c:v>563.75300000000004</c:v>
                </c:pt>
                <c:pt idx="21109">
                  <c:v>563.774</c:v>
                </c:pt>
                <c:pt idx="21110">
                  <c:v>563.79399999999998</c:v>
                </c:pt>
                <c:pt idx="21111">
                  <c:v>563.82899999999995</c:v>
                </c:pt>
                <c:pt idx="21112">
                  <c:v>563.90300000000002</c:v>
                </c:pt>
                <c:pt idx="21113">
                  <c:v>563.97699999999998</c:v>
                </c:pt>
                <c:pt idx="21114">
                  <c:v>564.04600000000005</c:v>
                </c:pt>
                <c:pt idx="21115">
                  <c:v>564.11400000000003</c:v>
                </c:pt>
                <c:pt idx="21116">
                  <c:v>564.12099999999998</c:v>
                </c:pt>
                <c:pt idx="21117">
                  <c:v>564.13</c:v>
                </c:pt>
                <c:pt idx="21118">
                  <c:v>564.14099999999996</c:v>
                </c:pt>
                <c:pt idx="21119">
                  <c:v>564.15200000000004</c:v>
                </c:pt>
                <c:pt idx="21120">
                  <c:v>564.16399999999999</c:v>
                </c:pt>
                <c:pt idx="21121">
                  <c:v>564.17999999999995</c:v>
                </c:pt>
                <c:pt idx="21122">
                  <c:v>564.20799999999997</c:v>
                </c:pt>
                <c:pt idx="21123">
                  <c:v>564.26099999999997</c:v>
                </c:pt>
                <c:pt idx="21124">
                  <c:v>564.33600000000001</c:v>
                </c:pt>
                <c:pt idx="21125">
                  <c:v>564.41800000000001</c:v>
                </c:pt>
                <c:pt idx="21126">
                  <c:v>564.49900000000002</c:v>
                </c:pt>
                <c:pt idx="21127">
                  <c:v>564.57600000000002</c:v>
                </c:pt>
                <c:pt idx="21128">
                  <c:v>564.61199999999997</c:v>
                </c:pt>
                <c:pt idx="21129">
                  <c:v>564.61199999999997</c:v>
                </c:pt>
                <c:pt idx="21130">
                  <c:v>564.61300000000006</c:v>
                </c:pt>
                <c:pt idx="21131">
                  <c:v>564.61400000000003</c:v>
                </c:pt>
                <c:pt idx="21132">
                  <c:v>564.61800000000005</c:v>
                </c:pt>
                <c:pt idx="21133">
                  <c:v>564.62800000000004</c:v>
                </c:pt>
                <c:pt idx="21134">
                  <c:v>564.63900000000001</c:v>
                </c:pt>
                <c:pt idx="21135">
                  <c:v>564.65200000000004</c:v>
                </c:pt>
                <c:pt idx="21136">
                  <c:v>564.66999999999996</c:v>
                </c:pt>
                <c:pt idx="21137">
                  <c:v>564.69000000000005</c:v>
                </c:pt>
                <c:pt idx="21138">
                  <c:v>564.71100000000001</c:v>
                </c:pt>
                <c:pt idx="21139">
                  <c:v>564.73</c:v>
                </c:pt>
                <c:pt idx="21140">
                  <c:v>564.74900000000002</c:v>
                </c:pt>
                <c:pt idx="21141">
                  <c:v>564.76700000000005</c:v>
                </c:pt>
                <c:pt idx="21142">
                  <c:v>564.79499999999996</c:v>
                </c:pt>
                <c:pt idx="21143">
                  <c:v>564.85299999999995</c:v>
                </c:pt>
                <c:pt idx="21144">
                  <c:v>564.91200000000003</c:v>
                </c:pt>
                <c:pt idx="21145">
                  <c:v>564.95699999999999</c:v>
                </c:pt>
                <c:pt idx="21146">
                  <c:v>564.98400000000004</c:v>
                </c:pt>
                <c:pt idx="21147">
                  <c:v>564.99699999999996</c:v>
                </c:pt>
                <c:pt idx="21148">
                  <c:v>565.00800000000004</c:v>
                </c:pt>
                <c:pt idx="21149">
                  <c:v>565.02200000000005</c:v>
                </c:pt>
                <c:pt idx="21150">
                  <c:v>565.03800000000001</c:v>
                </c:pt>
                <c:pt idx="21151">
                  <c:v>565.05799999999999</c:v>
                </c:pt>
                <c:pt idx="21152">
                  <c:v>565.07899999999995</c:v>
                </c:pt>
                <c:pt idx="21153">
                  <c:v>565.09799999999996</c:v>
                </c:pt>
                <c:pt idx="21154">
                  <c:v>565.11800000000005</c:v>
                </c:pt>
                <c:pt idx="21155">
                  <c:v>565.13800000000003</c:v>
                </c:pt>
                <c:pt idx="21156">
                  <c:v>565.16600000000005</c:v>
                </c:pt>
                <c:pt idx="21157">
                  <c:v>565.21199999999999</c:v>
                </c:pt>
                <c:pt idx="21158">
                  <c:v>565.27200000000005</c:v>
                </c:pt>
                <c:pt idx="21159">
                  <c:v>565.31100000000004</c:v>
                </c:pt>
                <c:pt idx="21160">
                  <c:v>565.32899999999995</c:v>
                </c:pt>
                <c:pt idx="21161">
                  <c:v>565.34699999999998</c:v>
                </c:pt>
                <c:pt idx="21162">
                  <c:v>565.36</c:v>
                </c:pt>
                <c:pt idx="21163">
                  <c:v>565.375</c:v>
                </c:pt>
                <c:pt idx="21164">
                  <c:v>565.39300000000003</c:v>
                </c:pt>
                <c:pt idx="21165">
                  <c:v>565.41499999999996</c:v>
                </c:pt>
                <c:pt idx="21166">
                  <c:v>565.43700000000001</c:v>
                </c:pt>
                <c:pt idx="21167">
                  <c:v>565.45600000000002</c:v>
                </c:pt>
                <c:pt idx="21168">
                  <c:v>565.476</c:v>
                </c:pt>
                <c:pt idx="21169">
                  <c:v>565.49599999999998</c:v>
                </c:pt>
                <c:pt idx="21170">
                  <c:v>565.51599999999996</c:v>
                </c:pt>
                <c:pt idx="21171">
                  <c:v>565.56100000000004</c:v>
                </c:pt>
                <c:pt idx="21172">
                  <c:v>565.63400000000001</c:v>
                </c:pt>
                <c:pt idx="21173">
                  <c:v>565.70500000000004</c:v>
                </c:pt>
                <c:pt idx="21174">
                  <c:v>565.77200000000005</c:v>
                </c:pt>
                <c:pt idx="21175">
                  <c:v>565.84</c:v>
                </c:pt>
                <c:pt idx="21176">
                  <c:v>565.87</c:v>
                </c:pt>
                <c:pt idx="21177">
                  <c:v>565.88699999999994</c:v>
                </c:pt>
                <c:pt idx="21178">
                  <c:v>565.9</c:v>
                </c:pt>
                <c:pt idx="21179">
                  <c:v>565.91399999999999</c:v>
                </c:pt>
                <c:pt idx="21180">
                  <c:v>565.92899999999997</c:v>
                </c:pt>
                <c:pt idx="21181">
                  <c:v>565.947</c:v>
                </c:pt>
                <c:pt idx="21182">
                  <c:v>565.96799999999996</c:v>
                </c:pt>
                <c:pt idx="21183">
                  <c:v>565.98900000000003</c:v>
                </c:pt>
                <c:pt idx="21184">
                  <c:v>566.00900000000001</c:v>
                </c:pt>
                <c:pt idx="21185">
                  <c:v>566.03</c:v>
                </c:pt>
                <c:pt idx="21186">
                  <c:v>566.04999999999995</c:v>
                </c:pt>
                <c:pt idx="21187">
                  <c:v>566.07399999999996</c:v>
                </c:pt>
                <c:pt idx="21188">
                  <c:v>566.11800000000005</c:v>
                </c:pt>
                <c:pt idx="21189">
                  <c:v>566.18700000000001</c:v>
                </c:pt>
                <c:pt idx="21190">
                  <c:v>566.26400000000001</c:v>
                </c:pt>
                <c:pt idx="21191">
                  <c:v>566.33900000000006</c:v>
                </c:pt>
                <c:pt idx="21192">
                  <c:v>566.40300000000002</c:v>
                </c:pt>
                <c:pt idx="21193">
                  <c:v>566.43399999999997</c:v>
                </c:pt>
                <c:pt idx="21194">
                  <c:v>566.43399999999997</c:v>
                </c:pt>
                <c:pt idx="21195">
                  <c:v>566.43499999999995</c:v>
                </c:pt>
                <c:pt idx="21196">
                  <c:v>566.44600000000003</c:v>
                </c:pt>
                <c:pt idx="21197">
                  <c:v>566.45500000000004</c:v>
                </c:pt>
                <c:pt idx="21198">
                  <c:v>566.46699999999998</c:v>
                </c:pt>
                <c:pt idx="21199">
                  <c:v>566.48299999999995</c:v>
                </c:pt>
                <c:pt idx="21200">
                  <c:v>566.50199999999995</c:v>
                </c:pt>
                <c:pt idx="21201">
                  <c:v>566.52200000000005</c:v>
                </c:pt>
                <c:pt idx="21202">
                  <c:v>566.54100000000005</c:v>
                </c:pt>
                <c:pt idx="21203">
                  <c:v>566.55899999999997</c:v>
                </c:pt>
                <c:pt idx="21204">
                  <c:v>566.57600000000002</c:v>
                </c:pt>
                <c:pt idx="21205">
                  <c:v>566.59299999999996</c:v>
                </c:pt>
                <c:pt idx="21206">
                  <c:v>566.61699999999996</c:v>
                </c:pt>
                <c:pt idx="21207">
                  <c:v>566.67200000000003</c:v>
                </c:pt>
                <c:pt idx="21208">
                  <c:v>566.74900000000002</c:v>
                </c:pt>
                <c:pt idx="21209">
                  <c:v>566.77700000000004</c:v>
                </c:pt>
                <c:pt idx="21210">
                  <c:v>566.78800000000001</c:v>
                </c:pt>
                <c:pt idx="21211">
                  <c:v>566.79899999999998</c:v>
                </c:pt>
                <c:pt idx="21212">
                  <c:v>566.81100000000004</c:v>
                </c:pt>
                <c:pt idx="21213">
                  <c:v>566.82399999999996</c:v>
                </c:pt>
                <c:pt idx="21214">
                  <c:v>566.84199999999998</c:v>
                </c:pt>
                <c:pt idx="21215">
                  <c:v>566.86199999999997</c:v>
                </c:pt>
                <c:pt idx="21216">
                  <c:v>566.88300000000004</c:v>
                </c:pt>
                <c:pt idx="21217">
                  <c:v>566.90200000000004</c:v>
                </c:pt>
                <c:pt idx="21218">
                  <c:v>566.92200000000003</c:v>
                </c:pt>
                <c:pt idx="21219">
                  <c:v>566.94000000000005</c:v>
                </c:pt>
                <c:pt idx="21220">
                  <c:v>566.95799999999997</c:v>
                </c:pt>
                <c:pt idx="21221">
                  <c:v>566.98199999999997</c:v>
                </c:pt>
                <c:pt idx="21222">
                  <c:v>567.03099999999995</c:v>
                </c:pt>
                <c:pt idx="21223">
                  <c:v>567.10699999999997</c:v>
                </c:pt>
                <c:pt idx="21224">
                  <c:v>567.16800000000001</c:v>
                </c:pt>
                <c:pt idx="21225">
                  <c:v>567.22500000000002</c:v>
                </c:pt>
                <c:pt idx="21226">
                  <c:v>567.279</c:v>
                </c:pt>
                <c:pt idx="21227">
                  <c:v>567.29100000000005</c:v>
                </c:pt>
                <c:pt idx="21228">
                  <c:v>567.30499999999995</c:v>
                </c:pt>
                <c:pt idx="21229">
                  <c:v>567.31799999999998</c:v>
                </c:pt>
                <c:pt idx="21230">
                  <c:v>567.33100000000002</c:v>
                </c:pt>
                <c:pt idx="21231">
                  <c:v>567.346</c:v>
                </c:pt>
                <c:pt idx="21232">
                  <c:v>567.36300000000006</c:v>
                </c:pt>
                <c:pt idx="21233">
                  <c:v>567.38199999999995</c:v>
                </c:pt>
                <c:pt idx="21234">
                  <c:v>567.404</c:v>
                </c:pt>
                <c:pt idx="21235">
                  <c:v>567.42499999999995</c:v>
                </c:pt>
                <c:pt idx="21236">
                  <c:v>567.44500000000005</c:v>
                </c:pt>
                <c:pt idx="21237">
                  <c:v>567.46400000000006</c:v>
                </c:pt>
                <c:pt idx="21238">
                  <c:v>567.48299999999995</c:v>
                </c:pt>
                <c:pt idx="21239">
                  <c:v>567.5</c:v>
                </c:pt>
                <c:pt idx="21240">
                  <c:v>567.51599999999996</c:v>
                </c:pt>
                <c:pt idx="21241">
                  <c:v>567.53499999999997</c:v>
                </c:pt>
                <c:pt idx="21242">
                  <c:v>567.56799999999998</c:v>
                </c:pt>
                <c:pt idx="21243">
                  <c:v>567.62800000000004</c:v>
                </c:pt>
                <c:pt idx="21244">
                  <c:v>567.697</c:v>
                </c:pt>
                <c:pt idx="21245">
                  <c:v>567.76</c:v>
                </c:pt>
                <c:pt idx="21246">
                  <c:v>567.82399999999996</c:v>
                </c:pt>
                <c:pt idx="21247">
                  <c:v>567.88499999999999</c:v>
                </c:pt>
                <c:pt idx="21248">
                  <c:v>567.92100000000005</c:v>
                </c:pt>
                <c:pt idx="21249">
                  <c:v>567.92200000000003</c:v>
                </c:pt>
                <c:pt idx="21250">
                  <c:v>567.92899999999997</c:v>
                </c:pt>
                <c:pt idx="21251">
                  <c:v>567.93899999999996</c:v>
                </c:pt>
                <c:pt idx="21252">
                  <c:v>567.95100000000002</c:v>
                </c:pt>
                <c:pt idx="21253">
                  <c:v>567.96799999999996</c:v>
                </c:pt>
                <c:pt idx="21254">
                  <c:v>567.98800000000006</c:v>
                </c:pt>
                <c:pt idx="21255">
                  <c:v>568.01</c:v>
                </c:pt>
                <c:pt idx="21256">
                  <c:v>568.029</c:v>
                </c:pt>
                <c:pt idx="21257">
                  <c:v>568.048</c:v>
                </c:pt>
                <c:pt idx="21258">
                  <c:v>568.06700000000001</c:v>
                </c:pt>
                <c:pt idx="21259">
                  <c:v>568.08600000000001</c:v>
                </c:pt>
                <c:pt idx="21260">
                  <c:v>568.10699999999997</c:v>
                </c:pt>
                <c:pt idx="21261">
                  <c:v>568.14400000000001</c:v>
                </c:pt>
                <c:pt idx="21262">
                  <c:v>568.20899999999995</c:v>
                </c:pt>
                <c:pt idx="21263">
                  <c:v>568.28200000000004</c:v>
                </c:pt>
                <c:pt idx="21264">
                  <c:v>568.30799999999999</c:v>
                </c:pt>
                <c:pt idx="21265">
                  <c:v>568.322</c:v>
                </c:pt>
                <c:pt idx="21266">
                  <c:v>568.33600000000001</c:v>
                </c:pt>
                <c:pt idx="21267">
                  <c:v>568.35299999999995</c:v>
                </c:pt>
                <c:pt idx="21268">
                  <c:v>568.37199999999996</c:v>
                </c:pt>
                <c:pt idx="21269">
                  <c:v>568.39499999999998</c:v>
                </c:pt>
                <c:pt idx="21270">
                  <c:v>568.41600000000005</c:v>
                </c:pt>
                <c:pt idx="21271">
                  <c:v>568.43700000000001</c:v>
                </c:pt>
                <c:pt idx="21272">
                  <c:v>568.45799999999997</c:v>
                </c:pt>
                <c:pt idx="21273">
                  <c:v>568.47799999999995</c:v>
                </c:pt>
                <c:pt idx="21274">
                  <c:v>568.49699999999996</c:v>
                </c:pt>
                <c:pt idx="21275">
                  <c:v>568.51800000000003</c:v>
                </c:pt>
                <c:pt idx="21276">
                  <c:v>568.55399999999997</c:v>
                </c:pt>
                <c:pt idx="21277">
                  <c:v>568.62300000000005</c:v>
                </c:pt>
                <c:pt idx="21278">
                  <c:v>568.70000000000005</c:v>
                </c:pt>
                <c:pt idx="21279">
                  <c:v>568.774</c:v>
                </c:pt>
                <c:pt idx="21280">
                  <c:v>568.83699999999999</c:v>
                </c:pt>
                <c:pt idx="21281">
                  <c:v>568.86300000000006</c:v>
                </c:pt>
                <c:pt idx="21282">
                  <c:v>568.87300000000005</c:v>
                </c:pt>
                <c:pt idx="21283">
                  <c:v>568.88499999999999</c:v>
                </c:pt>
                <c:pt idx="21284">
                  <c:v>568.91200000000003</c:v>
                </c:pt>
                <c:pt idx="21285">
                  <c:v>568.96500000000003</c:v>
                </c:pt>
                <c:pt idx="21286">
                  <c:v>569.03300000000002</c:v>
                </c:pt>
                <c:pt idx="21287">
                  <c:v>569.10699999999997</c:v>
                </c:pt>
                <c:pt idx="21288">
                  <c:v>569.17399999999998</c:v>
                </c:pt>
                <c:pt idx="21289">
                  <c:v>569.23199999999997</c:v>
                </c:pt>
                <c:pt idx="21290">
                  <c:v>569.26199999999994</c:v>
                </c:pt>
                <c:pt idx="21291">
                  <c:v>569.28</c:v>
                </c:pt>
                <c:pt idx="21292">
                  <c:v>569.29300000000001</c:v>
                </c:pt>
                <c:pt idx="21293">
                  <c:v>569.30499999999995</c:v>
                </c:pt>
                <c:pt idx="21294">
                  <c:v>569.31799999999998</c:v>
                </c:pt>
                <c:pt idx="21295">
                  <c:v>569.33399999999995</c:v>
                </c:pt>
                <c:pt idx="21296">
                  <c:v>569.35400000000004</c:v>
                </c:pt>
                <c:pt idx="21297">
                  <c:v>569.375</c:v>
                </c:pt>
                <c:pt idx="21298">
                  <c:v>569.39599999999996</c:v>
                </c:pt>
                <c:pt idx="21299">
                  <c:v>569.41600000000005</c:v>
                </c:pt>
                <c:pt idx="21300">
                  <c:v>569.43700000000001</c:v>
                </c:pt>
                <c:pt idx="21301">
                  <c:v>569.45699999999999</c:v>
                </c:pt>
                <c:pt idx="21302">
                  <c:v>569.476</c:v>
                </c:pt>
                <c:pt idx="21303">
                  <c:v>569.505</c:v>
                </c:pt>
                <c:pt idx="21304">
                  <c:v>569.55899999999997</c:v>
                </c:pt>
                <c:pt idx="21305">
                  <c:v>569.63300000000004</c:v>
                </c:pt>
                <c:pt idx="21306">
                  <c:v>569.69600000000003</c:v>
                </c:pt>
                <c:pt idx="21307">
                  <c:v>569.72799999999995</c:v>
                </c:pt>
                <c:pt idx="21308">
                  <c:v>569.73599999999999</c:v>
                </c:pt>
                <c:pt idx="21309">
                  <c:v>569.745</c:v>
                </c:pt>
                <c:pt idx="21310">
                  <c:v>569.755</c:v>
                </c:pt>
                <c:pt idx="21311">
                  <c:v>569.76700000000005</c:v>
                </c:pt>
                <c:pt idx="21312">
                  <c:v>569.78200000000004</c:v>
                </c:pt>
                <c:pt idx="21313">
                  <c:v>569.80100000000004</c:v>
                </c:pt>
                <c:pt idx="21314">
                  <c:v>569.82100000000003</c:v>
                </c:pt>
                <c:pt idx="21315">
                  <c:v>569.84100000000001</c:v>
                </c:pt>
                <c:pt idx="21316">
                  <c:v>569.85900000000004</c:v>
                </c:pt>
                <c:pt idx="21317">
                  <c:v>569.87699999999995</c:v>
                </c:pt>
                <c:pt idx="21318">
                  <c:v>569.89700000000005</c:v>
                </c:pt>
                <c:pt idx="21319">
                  <c:v>569.91600000000005</c:v>
                </c:pt>
                <c:pt idx="21320">
                  <c:v>569.93600000000004</c:v>
                </c:pt>
                <c:pt idx="21321">
                  <c:v>569.96799999999996</c:v>
                </c:pt>
                <c:pt idx="21322">
                  <c:v>570.01599999999996</c:v>
                </c:pt>
                <c:pt idx="21323">
                  <c:v>570.06899999999996</c:v>
                </c:pt>
                <c:pt idx="21324">
                  <c:v>570.10400000000004</c:v>
                </c:pt>
                <c:pt idx="21325">
                  <c:v>570.125</c:v>
                </c:pt>
                <c:pt idx="21326">
                  <c:v>570.13800000000003</c:v>
                </c:pt>
                <c:pt idx="21327">
                  <c:v>570.14800000000002</c:v>
                </c:pt>
                <c:pt idx="21328">
                  <c:v>570.15899999999999</c:v>
                </c:pt>
                <c:pt idx="21329">
                  <c:v>570.17499999999995</c:v>
                </c:pt>
                <c:pt idx="21330">
                  <c:v>570.202</c:v>
                </c:pt>
                <c:pt idx="21331">
                  <c:v>570.24400000000003</c:v>
                </c:pt>
                <c:pt idx="21332">
                  <c:v>570.27499999999998</c:v>
                </c:pt>
                <c:pt idx="21333">
                  <c:v>570.28800000000001</c:v>
                </c:pt>
                <c:pt idx="21334">
                  <c:v>570.298</c:v>
                </c:pt>
                <c:pt idx="21335">
                  <c:v>570.30799999999999</c:v>
                </c:pt>
                <c:pt idx="21336">
                  <c:v>570.32399999999996</c:v>
                </c:pt>
                <c:pt idx="21337">
                  <c:v>570.351</c:v>
                </c:pt>
                <c:pt idx="21338">
                  <c:v>570.37900000000002</c:v>
                </c:pt>
                <c:pt idx="21339">
                  <c:v>570.40899999999999</c:v>
                </c:pt>
                <c:pt idx="21340">
                  <c:v>570.43899999999996</c:v>
                </c:pt>
                <c:pt idx="21341">
                  <c:v>570.45699999999999</c:v>
                </c:pt>
                <c:pt idx="21342">
                  <c:v>570.46199999999999</c:v>
                </c:pt>
                <c:pt idx="21343">
                  <c:v>570.47299999999996</c:v>
                </c:pt>
                <c:pt idx="21344">
                  <c:v>570.495</c:v>
                </c:pt>
                <c:pt idx="21345">
                  <c:v>570.52200000000005</c:v>
                </c:pt>
                <c:pt idx="21346">
                  <c:v>570.55700000000002</c:v>
                </c:pt>
                <c:pt idx="21347">
                  <c:v>570.60199999999998</c:v>
                </c:pt>
                <c:pt idx="21348">
                  <c:v>570.66200000000003</c:v>
                </c:pt>
                <c:pt idx="21349">
                  <c:v>570.72699999999998</c:v>
                </c:pt>
                <c:pt idx="21350">
                  <c:v>570.79700000000003</c:v>
                </c:pt>
                <c:pt idx="21351">
                  <c:v>570.87199999999996</c:v>
                </c:pt>
                <c:pt idx="21352">
                  <c:v>570.94200000000001</c:v>
                </c:pt>
                <c:pt idx="21353">
                  <c:v>570.99099999999999</c:v>
                </c:pt>
                <c:pt idx="21354">
                  <c:v>571.00400000000002</c:v>
                </c:pt>
                <c:pt idx="21355">
                  <c:v>571.00800000000004</c:v>
                </c:pt>
                <c:pt idx="21356">
                  <c:v>571.01599999999996</c:v>
                </c:pt>
                <c:pt idx="21357">
                  <c:v>571.02700000000004</c:v>
                </c:pt>
                <c:pt idx="21358">
                  <c:v>571.03899999999999</c:v>
                </c:pt>
                <c:pt idx="21359">
                  <c:v>571.05399999999997</c:v>
                </c:pt>
                <c:pt idx="21360">
                  <c:v>571.07299999999998</c:v>
                </c:pt>
                <c:pt idx="21361">
                  <c:v>571.09299999999996</c:v>
                </c:pt>
                <c:pt idx="21362">
                  <c:v>571.11</c:v>
                </c:pt>
                <c:pt idx="21363">
                  <c:v>571.12800000000004</c:v>
                </c:pt>
                <c:pt idx="21364">
                  <c:v>571.14700000000005</c:v>
                </c:pt>
                <c:pt idx="21365">
                  <c:v>571.16600000000005</c:v>
                </c:pt>
                <c:pt idx="21366">
                  <c:v>571.19399999999996</c:v>
                </c:pt>
                <c:pt idx="21367">
                  <c:v>571.25199999999995</c:v>
                </c:pt>
                <c:pt idx="21368">
                  <c:v>571.32799999999997</c:v>
                </c:pt>
                <c:pt idx="21369">
                  <c:v>571.39300000000003</c:v>
                </c:pt>
                <c:pt idx="21370">
                  <c:v>571.44200000000001</c:v>
                </c:pt>
                <c:pt idx="21371">
                  <c:v>571.45799999999997</c:v>
                </c:pt>
                <c:pt idx="21372">
                  <c:v>571.46799999999996</c:v>
                </c:pt>
                <c:pt idx="21373">
                  <c:v>571.47900000000004</c:v>
                </c:pt>
                <c:pt idx="21374">
                  <c:v>571.49099999999999</c:v>
                </c:pt>
                <c:pt idx="21375">
                  <c:v>571.50599999999997</c:v>
                </c:pt>
                <c:pt idx="21376">
                  <c:v>571.52499999999998</c:v>
                </c:pt>
                <c:pt idx="21377">
                  <c:v>571.54600000000005</c:v>
                </c:pt>
                <c:pt idx="21378">
                  <c:v>571.56500000000005</c:v>
                </c:pt>
                <c:pt idx="21379">
                  <c:v>571.58399999999995</c:v>
                </c:pt>
                <c:pt idx="21380">
                  <c:v>571.60199999999998</c:v>
                </c:pt>
                <c:pt idx="21381">
                  <c:v>571.62099999999998</c:v>
                </c:pt>
                <c:pt idx="21382">
                  <c:v>571.63900000000001</c:v>
                </c:pt>
                <c:pt idx="21383">
                  <c:v>571.65700000000004</c:v>
                </c:pt>
                <c:pt idx="21384">
                  <c:v>571.678</c:v>
                </c:pt>
                <c:pt idx="21385">
                  <c:v>571.697</c:v>
                </c:pt>
                <c:pt idx="21386">
                  <c:v>571.72199999999998</c:v>
                </c:pt>
                <c:pt idx="21387">
                  <c:v>571.76700000000005</c:v>
                </c:pt>
                <c:pt idx="21388">
                  <c:v>571.82799999999997</c:v>
                </c:pt>
                <c:pt idx="21389">
                  <c:v>571.88699999999994</c:v>
                </c:pt>
                <c:pt idx="21390">
                  <c:v>571.92600000000004</c:v>
                </c:pt>
                <c:pt idx="21391">
                  <c:v>571.93799999999999</c:v>
                </c:pt>
                <c:pt idx="21392">
                  <c:v>571.93799999999999</c:v>
                </c:pt>
                <c:pt idx="21393">
                  <c:v>571.94000000000005</c:v>
                </c:pt>
                <c:pt idx="21394">
                  <c:v>571.95000000000005</c:v>
                </c:pt>
                <c:pt idx="21395">
                  <c:v>571.96</c:v>
                </c:pt>
                <c:pt idx="21396">
                  <c:v>571.97299999999996</c:v>
                </c:pt>
                <c:pt idx="21397">
                  <c:v>571.98900000000003</c:v>
                </c:pt>
                <c:pt idx="21398">
                  <c:v>572.00699999999995</c:v>
                </c:pt>
                <c:pt idx="21399">
                  <c:v>572.02700000000004</c:v>
                </c:pt>
                <c:pt idx="21400">
                  <c:v>572.04200000000003</c:v>
                </c:pt>
                <c:pt idx="21401">
                  <c:v>572.05799999999999</c:v>
                </c:pt>
                <c:pt idx="21402">
                  <c:v>572.07600000000002</c:v>
                </c:pt>
                <c:pt idx="21403">
                  <c:v>572.09299999999996</c:v>
                </c:pt>
                <c:pt idx="21404">
                  <c:v>572.11099999999999</c:v>
                </c:pt>
                <c:pt idx="21405">
                  <c:v>572.13900000000001</c:v>
                </c:pt>
                <c:pt idx="21406">
                  <c:v>572.18399999999997</c:v>
                </c:pt>
                <c:pt idx="21407">
                  <c:v>572.24400000000003</c:v>
                </c:pt>
                <c:pt idx="21408">
                  <c:v>572.28099999999995</c:v>
                </c:pt>
                <c:pt idx="21409">
                  <c:v>572.28899999999999</c:v>
                </c:pt>
                <c:pt idx="21410">
                  <c:v>572.29600000000005</c:v>
                </c:pt>
                <c:pt idx="21411">
                  <c:v>572.30499999999995</c:v>
                </c:pt>
                <c:pt idx="21412">
                  <c:v>572.31500000000005</c:v>
                </c:pt>
                <c:pt idx="21413">
                  <c:v>572.32799999999997</c:v>
                </c:pt>
                <c:pt idx="21414">
                  <c:v>572.34299999999996</c:v>
                </c:pt>
                <c:pt idx="21415">
                  <c:v>572.36</c:v>
                </c:pt>
                <c:pt idx="21416">
                  <c:v>572.38</c:v>
                </c:pt>
                <c:pt idx="21417">
                  <c:v>572.40200000000004</c:v>
                </c:pt>
                <c:pt idx="21418">
                  <c:v>572.423</c:v>
                </c:pt>
                <c:pt idx="21419">
                  <c:v>572.44299999999998</c:v>
                </c:pt>
                <c:pt idx="21420">
                  <c:v>572.46299999999997</c:v>
                </c:pt>
                <c:pt idx="21421">
                  <c:v>572.48199999999997</c:v>
                </c:pt>
                <c:pt idx="21422">
                  <c:v>572.50199999999995</c:v>
                </c:pt>
                <c:pt idx="21423">
                  <c:v>572.52300000000002</c:v>
                </c:pt>
                <c:pt idx="21424">
                  <c:v>572.54899999999998</c:v>
                </c:pt>
                <c:pt idx="21425">
                  <c:v>572.58500000000004</c:v>
                </c:pt>
                <c:pt idx="21426">
                  <c:v>572.61900000000003</c:v>
                </c:pt>
                <c:pt idx="21427">
                  <c:v>572.65099999999995</c:v>
                </c:pt>
                <c:pt idx="21428">
                  <c:v>572.67399999999998</c:v>
                </c:pt>
                <c:pt idx="21429">
                  <c:v>572.68100000000004</c:v>
                </c:pt>
                <c:pt idx="21430">
                  <c:v>572.68799999999999</c:v>
                </c:pt>
                <c:pt idx="21431">
                  <c:v>572.70000000000005</c:v>
                </c:pt>
                <c:pt idx="21432">
                  <c:v>572.71199999999999</c:v>
                </c:pt>
                <c:pt idx="21433">
                  <c:v>572.73</c:v>
                </c:pt>
                <c:pt idx="21434">
                  <c:v>572.75</c:v>
                </c:pt>
                <c:pt idx="21435">
                  <c:v>572.77</c:v>
                </c:pt>
                <c:pt idx="21436">
                  <c:v>572.78899999999999</c:v>
                </c:pt>
                <c:pt idx="21437">
                  <c:v>572.80799999999999</c:v>
                </c:pt>
                <c:pt idx="21438">
                  <c:v>572.827</c:v>
                </c:pt>
                <c:pt idx="21439">
                  <c:v>572.846</c:v>
                </c:pt>
                <c:pt idx="21440">
                  <c:v>572.87599999999998</c:v>
                </c:pt>
                <c:pt idx="21441">
                  <c:v>572.923</c:v>
                </c:pt>
                <c:pt idx="21442">
                  <c:v>572.95600000000002</c:v>
                </c:pt>
                <c:pt idx="21443">
                  <c:v>572.96699999999998</c:v>
                </c:pt>
                <c:pt idx="21444">
                  <c:v>572.97699999999998</c:v>
                </c:pt>
                <c:pt idx="21445">
                  <c:v>572.99</c:v>
                </c:pt>
                <c:pt idx="21446">
                  <c:v>573.00599999999997</c:v>
                </c:pt>
                <c:pt idx="21447">
                  <c:v>573.02599999999995</c:v>
                </c:pt>
                <c:pt idx="21448">
                  <c:v>573.04700000000003</c:v>
                </c:pt>
                <c:pt idx="21449">
                  <c:v>573.06700000000001</c:v>
                </c:pt>
                <c:pt idx="21450">
                  <c:v>573.08699999999999</c:v>
                </c:pt>
                <c:pt idx="21451">
                  <c:v>573.10599999999999</c:v>
                </c:pt>
                <c:pt idx="21452">
                  <c:v>573.125</c:v>
                </c:pt>
                <c:pt idx="21453">
                  <c:v>573.14700000000005</c:v>
                </c:pt>
                <c:pt idx="21454">
                  <c:v>573.18299999999999</c:v>
                </c:pt>
                <c:pt idx="21455">
                  <c:v>573.24099999999999</c:v>
                </c:pt>
                <c:pt idx="21456">
                  <c:v>573.29700000000003</c:v>
                </c:pt>
                <c:pt idx="21457">
                  <c:v>573.35400000000004</c:v>
                </c:pt>
                <c:pt idx="21458">
                  <c:v>573.39</c:v>
                </c:pt>
                <c:pt idx="21459">
                  <c:v>573.41099999999994</c:v>
                </c:pt>
                <c:pt idx="21460">
                  <c:v>573.42499999999995</c:v>
                </c:pt>
                <c:pt idx="21461">
                  <c:v>573.44000000000005</c:v>
                </c:pt>
                <c:pt idx="21462">
                  <c:v>573.45500000000004</c:v>
                </c:pt>
                <c:pt idx="21463">
                  <c:v>573.47400000000005</c:v>
                </c:pt>
                <c:pt idx="21464">
                  <c:v>573.49599999999998</c:v>
                </c:pt>
                <c:pt idx="21465">
                  <c:v>573.51700000000005</c:v>
                </c:pt>
                <c:pt idx="21466">
                  <c:v>573.53800000000001</c:v>
                </c:pt>
                <c:pt idx="21467">
                  <c:v>573.55799999999999</c:v>
                </c:pt>
                <c:pt idx="21468">
                  <c:v>573.57799999999997</c:v>
                </c:pt>
                <c:pt idx="21469">
                  <c:v>573.596</c:v>
                </c:pt>
                <c:pt idx="21470">
                  <c:v>573.61500000000001</c:v>
                </c:pt>
                <c:pt idx="21471">
                  <c:v>573.64599999999996</c:v>
                </c:pt>
                <c:pt idx="21472">
                  <c:v>573.69799999999998</c:v>
                </c:pt>
                <c:pt idx="21473">
                  <c:v>573.76400000000001</c:v>
                </c:pt>
                <c:pt idx="21474">
                  <c:v>573.80899999999997</c:v>
                </c:pt>
                <c:pt idx="21475">
                  <c:v>573.83000000000004</c:v>
                </c:pt>
                <c:pt idx="21476">
                  <c:v>573.846</c:v>
                </c:pt>
                <c:pt idx="21477">
                  <c:v>573.86</c:v>
                </c:pt>
                <c:pt idx="21478">
                  <c:v>573.87599999999998</c:v>
                </c:pt>
                <c:pt idx="21479">
                  <c:v>573.89400000000001</c:v>
                </c:pt>
                <c:pt idx="21480">
                  <c:v>573.91499999999996</c:v>
                </c:pt>
                <c:pt idx="21481">
                  <c:v>573.93499999999995</c:v>
                </c:pt>
                <c:pt idx="21482">
                  <c:v>573.952</c:v>
                </c:pt>
                <c:pt idx="21483">
                  <c:v>573.971</c:v>
                </c:pt>
                <c:pt idx="21484">
                  <c:v>573.99</c:v>
                </c:pt>
                <c:pt idx="21485">
                  <c:v>574.00900000000001</c:v>
                </c:pt>
                <c:pt idx="21486">
                  <c:v>574.02800000000002</c:v>
                </c:pt>
                <c:pt idx="21487">
                  <c:v>574.05100000000004</c:v>
                </c:pt>
                <c:pt idx="21488">
                  <c:v>574.09199999999998</c:v>
                </c:pt>
                <c:pt idx="21489">
                  <c:v>574.13699999999994</c:v>
                </c:pt>
                <c:pt idx="21490">
                  <c:v>574.17899999999997</c:v>
                </c:pt>
                <c:pt idx="21491">
                  <c:v>574.18600000000004</c:v>
                </c:pt>
                <c:pt idx="21492">
                  <c:v>574.19399999999996</c:v>
                </c:pt>
                <c:pt idx="21493">
                  <c:v>574.20600000000002</c:v>
                </c:pt>
                <c:pt idx="21494">
                  <c:v>574.21900000000005</c:v>
                </c:pt>
                <c:pt idx="21495">
                  <c:v>574.23500000000001</c:v>
                </c:pt>
                <c:pt idx="21496">
                  <c:v>574.25199999999995</c:v>
                </c:pt>
                <c:pt idx="21497">
                  <c:v>574.27200000000005</c:v>
                </c:pt>
                <c:pt idx="21498">
                  <c:v>574.29300000000001</c:v>
                </c:pt>
                <c:pt idx="21499">
                  <c:v>574.31200000000001</c:v>
                </c:pt>
                <c:pt idx="21500">
                  <c:v>574.33000000000004</c:v>
                </c:pt>
                <c:pt idx="21501">
                  <c:v>574.34799999999996</c:v>
                </c:pt>
                <c:pt idx="21502">
                  <c:v>574.36500000000001</c:v>
                </c:pt>
                <c:pt idx="21503">
                  <c:v>574.38199999999995</c:v>
                </c:pt>
                <c:pt idx="21504">
                  <c:v>574.399</c:v>
                </c:pt>
                <c:pt idx="21505">
                  <c:v>574.41700000000003</c:v>
                </c:pt>
                <c:pt idx="21506">
                  <c:v>574.43600000000004</c:v>
                </c:pt>
                <c:pt idx="21507">
                  <c:v>574.45299999999997</c:v>
                </c:pt>
                <c:pt idx="21508">
                  <c:v>574.47</c:v>
                </c:pt>
                <c:pt idx="21509">
                  <c:v>574.49199999999996</c:v>
                </c:pt>
                <c:pt idx="21510">
                  <c:v>574.53099999999995</c:v>
                </c:pt>
                <c:pt idx="21511">
                  <c:v>574.58699999999999</c:v>
                </c:pt>
                <c:pt idx="21512">
                  <c:v>574.63800000000003</c:v>
                </c:pt>
                <c:pt idx="21513">
                  <c:v>574.67899999999997</c:v>
                </c:pt>
                <c:pt idx="21514">
                  <c:v>574.69299999999998</c:v>
                </c:pt>
                <c:pt idx="21515">
                  <c:v>574.69500000000005</c:v>
                </c:pt>
                <c:pt idx="21516">
                  <c:v>574.702</c:v>
                </c:pt>
                <c:pt idx="21517">
                  <c:v>574.71299999999997</c:v>
                </c:pt>
                <c:pt idx="21518">
                  <c:v>574.72500000000002</c:v>
                </c:pt>
                <c:pt idx="21519">
                  <c:v>574.73900000000003</c:v>
                </c:pt>
                <c:pt idx="21520">
                  <c:v>574.75699999999995</c:v>
                </c:pt>
                <c:pt idx="21521">
                  <c:v>574.77700000000004</c:v>
                </c:pt>
                <c:pt idx="21522">
                  <c:v>574.79899999999998</c:v>
                </c:pt>
                <c:pt idx="21523">
                  <c:v>574.81799999999998</c:v>
                </c:pt>
                <c:pt idx="21524">
                  <c:v>574.83699999999999</c:v>
                </c:pt>
                <c:pt idx="21525">
                  <c:v>574.85699999999997</c:v>
                </c:pt>
                <c:pt idx="21526">
                  <c:v>574.875</c:v>
                </c:pt>
                <c:pt idx="21527">
                  <c:v>574.89400000000001</c:v>
                </c:pt>
                <c:pt idx="21528">
                  <c:v>574.92399999999998</c:v>
                </c:pt>
                <c:pt idx="21529">
                  <c:v>574.97500000000002</c:v>
                </c:pt>
                <c:pt idx="21530">
                  <c:v>575.03399999999999</c:v>
                </c:pt>
                <c:pt idx="21531">
                  <c:v>575.08199999999999</c:v>
                </c:pt>
                <c:pt idx="21532">
                  <c:v>575.11199999999997</c:v>
                </c:pt>
                <c:pt idx="21533">
                  <c:v>575.12599999999998</c:v>
                </c:pt>
                <c:pt idx="21534">
                  <c:v>575.13599999999997</c:v>
                </c:pt>
                <c:pt idx="21535">
                  <c:v>575.149</c:v>
                </c:pt>
                <c:pt idx="21536">
                  <c:v>575.16600000000005</c:v>
                </c:pt>
                <c:pt idx="21537">
                  <c:v>575.18499999999995</c:v>
                </c:pt>
                <c:pt idx="21538">
                  <c:v>575.20500000000004</c:v>
                </c:pt>
                <c:pt idx="21539">
                  <c:v>575.22400000000005</c:v>
                </c:pt>
                <c:pt idx="21540">
                  <c:v>575.24099999999999</c:v>
                </c:pt>
                <c:pt idx="21541">
                  <c:v>575.26</c:v>
                </c:pt>
                <c:pt idx="21542">
                  <c:v>575.279</c:v>
                </c:pt>
                <c:pt idx="21543">
                  <c:v>575.30700000000002</c:v>
                </c:pt>
                <c:pt idx="21544">
                  <c:v>575.36099999999999</c:v>
                </c:pt>
                <c:pt idx="21545">
                  <c:v>575.423</c:v>
                </c:pt>
                <c:pt idx="21546">
                  <c:v>575.47199999999998</c:v>
                </c:pt>
                <c:pt idx="21547">
                  <c:v>575.52200000000005</c:v>
                </c:pt>
                <c:pt idx="21548">
                  <c:v>575.55899999999997</c:v>
                </c:pt>
                <c:pt idx="21549">
                  <c:v>575.58799999999997</c:v>
                </c:pt>
                <c:pt idx="21550">
                  <c:v>575.60299999999995</c:v>
                </c:pt>
                <c:pt idx="21551">
                  <c:v>575.61199999999997</c:v>
                </c:pt>
                <c:pt idx="21552">
                  <c:v>575.62300000000005</c:v>
                </c:pt>
                <c:pt idx="21553">
                  <c:v>575.63400000000001</c:v>
                </c:pt>
                <c:pt idx="21554">
                  <c:v>575.64800000000002</c:v>
                </c:pt>
                <c:pt idx="21555">
                  <c:v>575.66499999999996</c:v>
                </c:pt>
                <c:pt idx="21556">
                  <c:v>575.68499999999995</c:v>
                </c:pt>
                <c:pt idx="21557">
                  <c:v>575.70699999999999</c:v>
                </c:pt>
                <c:pt idx="21558">
                  <c:v>575.726</c:v>
                </c:pt>
                <c:pt idx="21559">
                  <c:v>575.74400000000003</c:v>
                </c:pt>
                <c:pt idx="21560">
                  <c:v>575.76199999999994</c:v>
                </c:pt>
                <c:pt idx="21561">
                  <c:v>575.78</c:v>
                </c:pt>
                <c:pt idx="21562">
                  <c:v>575.79899999999998</c:v>
                </c:pt>
                <c:pt idx="21563">
                  <c:v>575.83299999999997</c:v>
                </c:pt>
                <c:pt idx="21564">
                  <c:v>575.88499999999999</c:v>
                </c:pt>
                <c:pt idx="21565">
                  <c:v>575.92999999999995</c:v>
                </c:pt>
                <c:pt idx="21566">
                  <c:v>575.94600000000003</c:v>
                </c:pt>
                <c:pt idx="21567">
                  <c:v>575.96799999999996</c:v>
                </c:pt>
                <c:pt idx="21568">
                  <c:v>576.02499999999998</c:v>
                </c:pt>
                <c:pt idx="21569">
                  <c:v>576.09199999999998</c:v>
                </c:pt>
                <c:pt idx="21570">
                  <c:v>576.16499999999996</c:v>
                </c:pt>
                <c:pt idx="21571">
                  <c:v>576.23599999999999</c:v>
                </c:pt>
                <c:pt idx="21572">
                  <c:v>576.29399999999998</c:v>
                </c:pt>
                <c:pt idx="21573">
                  <c:v>576.34900000000005</c:v>
                </c:pt>
                <c:pt idx="21574">
                  <c:v>576.39400000000001</c:v>
                </c:pt>
                <c:pt idx="21575">
                  <c:v>576.41099999999994</c:v>
                </c:pt>
                <c:pt idx="21576">
                  <c:v>576.41200000000003</c:v>
                </c:pt>
                <c:pt idx="21577">
                  <c:v>576.41600000000005</c:v>
                </c:pt>
                <c:pt idx="21578">
                  <c:v>576.41600000000005</c:v>
                </c:pt>
                <c:pt idx="21579">
                  <c:v>576.41600000000005</c:v>
                </c:pt>
                <c:pt idx="21580">
                  <c:v>576.42200000000003</c:v>
                </c:pt>
                <c:pt idx="21581">
                  <c:v>576.43100000000004</c:v>
                </c:pt>
                <c:pt idx="21582">
                  <c:v>576.44200000000001</c:v>
                </c:pt>
                <c:pt idx="21583">
                  <c:v>576.45299999999997</c:v>
                </c:pt>
                <c:pt idx="21584">
                  <c:v>576.46699999999998</c:v>
                </c:pt>
                <c:pt idx="21585">
                  <c:v>576.48099999999999</c:v>
                </c:pt>
                <c:pt idx="21586">
                  <c:v>576.495</c:v>
                </c:pt>
                <c:pt idx="21587">
                  <c:v>576.51099999999997</c:v>
                </c:pt>
                <c:pt idx="21588">
                  <c:v>576.52700000000004</c:v>
                </c:pt>
                <c:pt idx="21589">
                  <c:v>576.54399999999998</c:v>
                </c:pt>
                <c:pt idx="21590">
                  <c:v>576.56399999999996</c:v>
                </c:pt>
                <c:pt idx="21591">
                  <c:v>576.58399999999995</c:v>
                </c:pt>
                <c:pt idx="21592">
                  <c:v>576.60400000000004</c:v>
                </c:pt>
                <c:pt idx="21593">
                  <c:v>576.62099999999998</c:v>
                </c:pt>
                <c:pt idx="21594">
                  <c:v>576.63900000000001</c:v>
                </c:pt>
                <c:pt idx="21595">
                  <c:v>576.65700000000004</c:v>
                </c:pt>
                <c:pt idx="21596">
                  <c:v>576.67399999999998</c:v>
                </c:pt>
                <c:pt idx="21597">
                  <c:v>576.69899999999996</c:v>
                </c:pt>
                <c:pt idx="21598">
                  <c:v>576.74400000000003</c:v>
                </c:pt>
                <c:pt idx="21599">
                  <c:v>576.77599999999995</c:v>
                </c:pt>
                <c:pt idx="21600">
                  <c:v>576.78599999999994</c:v>
                </c:pt>
                <c:pt idx="21601">
                  <c:v>576.79600000000005</c:v>
                </c:pt>
                <c:pt idx="21602">
                  <c:v>576.80899999999997</c:v>
                </c:pt>
                <c:pt idx="21603">
                  <c:v>576.82399999999996</c:v>
                </c:pt>
                <c:pt idx="21604">
                  <c:v>576.84100000000001</c:v>
                </c:pt>
                <c:pt idx="21605">
                  <c:v>576.86199999999997</c:v>
                </c:pt>
                <c:pt idx="21606">
                  <c:v>576.88300000000004</c:v>
                </c:pt>
                <c:pt idx="21607">
                  <c:v>576.90200000000004</c:v>
                </c:pt>
                <c:pt idx="21608">
                  <c:v>576.92200000000003</c:v>
                </c:pt>
                <c:pt idx="21609">
                  <c:v>576.94100000000003</c:v>
                </c:pt>
                <c:pt idx="21610">
                  <c:v>576.96</c:v>
                </c:pt>
                <c:pt idx="21611">
                  <c:v>576.97799999999995</c:v>
                </c:pt>
                <c:pt idx="21612">
                  <c:v>576.99800000000005</c:v>
                </c:pt>
                <c:pt idx="21613">
                  <c:v>577.02300000000002</c:v>
                </c:pt>
                <c:pt idx="21614">
                  <c:v>577.07299999999998</c:v>
                </c:pt>
                <c:pt idx="21615">
                  <c:v>577.14300000000003</c:v>
                </c:pt>
                <c:pt idx="21616">
                  <c:v>577.20600000000002</c:v>
                </c:pt>
                <c:pt idx="21617">
                  <c:v>577.22799999999995</c:v>
                </c:pt>
                <c:pt idx="21618">
                  <c:v>577.24400000000003</c:v>
                </c:pt>
                <c:pt idx="21619">
                  <c:v>577.26</c:v>
                </c:pt>
                <c:pt idx="21620">
                  <c:v>577.27499999999998</c:v>
                </c:pt>
                <c:pt idx="21621">
                  <c:v>577.29</c:v>
                </c:pt>
                <c:pt idx="21622">
                  <c:v>577.30700000000002</c:v>
                </c:pt>
                <c:pt idx="21623">
                  <c:v>577.327</c:v>
                </c:pt>
                <c:pt idx="21624">
                  <c:v>577.34799999999996</c:v>
                </c:pt>
                <c:pt idx="21625">
                  <c:v>577.36900000000003</c:v>
                </c:pt>
                <c:pt idx="21626">
                  <c:v>577.38900000000001</c:v>
                </c:pt>
                <c:pt idx="21627">
                  <c:v>577.40899999999999</c:v>
                </c:pt>
                <c:pt idx="21628">
                  <c:v>577.428</c:v>
                </c:pt>
                <c:pt idx="21629">
                  <c:v>577.44600000000003</c:v>
                </c:pt>
                <c:pt idx="21630">
                  <c:v>577.46500000000003</c:v>
                </c:pt>
                <c:pt idx="21631">
                  <c:v>577.49099999999999</c:v>
                </c:pt>
                <c:pt idx="21632">
                  <c:v>577.53899999999999</c:v>
                </c:pt>
                <c:pt idx="21633">
                  <c:v>577.59400000000005</c:v>
                </c:pt>
                <c:pt idx="21634">
                  <c:v>577.64400000000001</c:v>
                </c:pt>
                <c:pt idx="21635">
                  <c:v>577.68499999999995</c:v>
                </c:pt>
                <c:pt idx="21636">
                  <c:v>577.71100000000001</c:v>
                </c:pt>
                <c:pt idx="21637">
                  <c:v>577.71699999999998</c:v>
                </c:pt>
                <c:pt idx="21638">
                  <c:v>577.72500000000002</c:v>
                </c:pt>
                <c:pt idx="21639">
                  <c:v>577.73199999999997</c:v>
                </c:pt>
                <c:pt idx="21640">
                  <c:v>577.74099999999999</c:v>
                </c:pt>
                <c:pt idx="21641">
                  <c:v>577.75099999999998</c:v>
                </c:pt>
                <c:pt idx="21642">
                  <c:v>577.76099999999997</c:v>
                </c:pt>
                <c:pt idx="21643">
                  <c:v>577.77200000000005</c:v>
                </c:pt>
                <c:pt idx="21644">
                  <c:v>577.78200000000004</c:v>
                </c:pt>
                <c:pt idx="21645">
                  <c:v>577.79300000000001</c:v>
                </c:pt>
                <c:pt idx="21646">
                  <c:v>577.803</c:v>
                </c:pt>
                <c:pt idx="21647">
                  <c:v>577.81299999999999</c:v>
                </c:pt>
                <c:pt idx="21648">
                  <c:v>577.82299999999998</c:v>
                </c:pt>
                <c:pt idx="21649">
                  <c:v>577.83299999999997</c:v>
                </c:pt>
                <c:pt idx="21650">
                  <c:v>577.84299999999996</c:v>
                </c:pt>
                <c:pt idx="21651">
                  <c:v>577.85299999999995</c:v>
                </c:pt>
                <c:pt idx="21652">
                  <c:v>577.86300000000006</c:v>
                </c:pt>
                <c:pt idx="21653">
                  <c:v>577.87300000000005</c:v>
                </c:pt>
                <c:pt idx="21654">
                  <c:v>577.88300000000004</c:v>
                </c:pt>
                <c:pt idx="21655">
                  <c:v>577.89200000000005</c:v>
                </c:pt>
                <c:pt idx="21656">
                  <c:v>577.90099999999995</c:v>
                </c:pt>
                <c:pt idx="21657">
                  <c:v>577.91099999999994</c:v>
                </c:pt>
                <c:pt idx="21658">
                  <c:v>577.91999999999996</c:v>
                </c:pt>
                <c:pt idx="21659">
                  <c:v>577.92899999999997</c:v>
                </c:pt>
                <c:pt idx="21660">
                  <c:v>577.93799999999999</c:v>
                </c:pt>
                <c:pt idx="21661">
                  <c:v>577.947</c:v>
                </c:pt>
                <c:pt idx="21662">
                  <c:v>577.95600000000002</c:v>
                </c:pt>
                <c:pt idx="21663">
                  <c:v>577.96400000000006</c:v>
                </c:pt>
                <c:pt idx="21664">
                  <c:v>577.97299999999996</c:v>
                </c:pt>
                <c:pt idx="21665">
                  <c:v>577.98299999999995</c:v>
                </c:pt>
                <c:pt idx="21666">
                  <c:v>577.99199999999996</c:v>
                </c:pt>
                <c:pt idx="21667">
                  <c:v>578.00199999999995</c:v>
                </c:pt>
                <c:pt idx="21668">
                  <c:v>578.01099999999997</c:v>
                </c:pt>
                <c:pt idx="21669">
                  <c:v>578.02</c:v>
                </c:pt>
                <c:pt idx="21670">
                  <c:v>578.02800000000002</c:v>
                </c:pt>
                <c:pt idx="21671">
                  <c:v>578.03800000000001</c:v>
                </c:pt>
                <c:pt idx="21672">
                  <c:v>578.04899999999998</c:v>
                </c:pt>
                <c:pt idx="21673">
                  <c:v>578.05899999999997</c:v>
                </c:pt>
                <c:pt idx="21674">
                  <c:v>578.06799999999998</c:v>
                </c:pt>
                <c:pt idx="21675">
                  <c:v>578.077</c:v>
                </c:pt>
                <c:pt idx="21676">
                  <c:v>578.08699999999999</c:v>
                </c:pt>
                <c:pt idx="21677">
                  <c:v>578.096</c:v>
                </c:pt>
                <c:pt idx="21678">
                  <c:v>578.10500000000002</c:v>
                </c:pt>
                <c:pt idx="21679">
                  <c:v>578.11300000000006</c:v>
                </c:pt>
                <c:pt idx="21680">
                  <c:v>578.12199999999996</c:v>
                </c:pt>
                <c:pt idx="21681">
                  <c:v>578.13199999999995</c:v>
                </c:pt>
                <c:pt idx="21682">
                  <c:v>578.14200000000005</c:v>
                </c:pt>
                <c:pt idx="21683">
                  <c:v>578.154</c:v>
                </c:pt>
                <c:pt idx="21684">
                  <c:v>578.16800000000001</c:v>
                </c:pt>
                <c:pt idx="21685">
                  <c:v>578.18200000000002</c:v>
                </c:pt>
                <c:pt idx="21686">
                  <c:v>578.19200000000001</c:v>
                </c:pt>
                <c:pt idx="21687">
                  <c:v>578.20299999999997</c:v>
                </c:pt>
                <c:pt idx="21688">
                  <c:v>578.21600000000001</c:v>
                </c:pt>
                <c:pt idx="21689">
                  <c:v>578.22900000000004</c:v>
                </c:pt>
                <c:pt idx="21690">
                  <c:v>578.24099999999999</c:v>
                </c:pt>
                <c:pt idx="21691">
                  <c:v>578.25300000000004</c:v>
                </c:pt>
                <c:pt idx="21692">
                  <c:v>578.26599999999996</c:v>
                </c:pt>
                <c:pt idx="21693">
                  <c:v>578.279</c:v>
                </c:pt>
                <c:pt idx="21694">
                  <c:v>578.28899999999999</c:v>
                </c:pt>
                <c:pt idx="21695">
                  <c:v>578.298</c:v>
                </c:pt>
                <c:pt idx="21696">
                  <c:v>578.30799999999999</c:v>
                </c:pt>
                <c:pt idx="21697">
                  <c:v>578.31700000000001</c:v>
                </c:pt>
                <c:pt idx="21698">
                  <c:v>578.327</c:v>
                </c:pt>
                <c:pt idx="21699">
                  <c:v>578.33699999999999</c:v>
                </c:pt>
                <c:pt idx="21700">
                  <c:v>578.346</c:v>
                </c:pt>
                <c:pt idx="21701">
                  <c:v>578.35400000000004</c:v>
                </c:pt>
                <c:pt idx="21702">
                  <c:v>578.36300000000006</c:v>
                </c:pt>
                <c:pt idx="21703">
                  <c:v>578.37300000000005</c:v>
                </c:pt>
                <c:pt idx="21704">
                  <c:v>578.38099999999997</c:v>
                </c:pt>
                <c:pt idx="21705">
                  <c:v>578.39</c:v>
                </c:pt>
                <c:pt idx="21706">
                  <c:v>578.39800000000002</c:v>
                </c:pt>
                <c:pt idx="21707">
                  <c:v>578.40700000000004</c:v>
                </c:pt>
                <c:pt idx="21708">
                  <c:v>578.41600000000005</c:v>
                </c:pt>
                <c:pt idx="21709">
                  <c:v>578.42499999999995</c:v>
                </c:pt>
                <c:pt idx="21710">
                  <c:v>578.43399999999997</c:v>
                </c:pt>
                <c:pt idx="21711">
                  <c:v>578.44299999999998</c:v>
                </c:pt>
                <c:pt idx="21712">
                  <c:v>578.452</c:v>
                </c:pt>
                <c:pt idx="21713">
                  <c:v>578.46100000000001</c:v>
                </c:pt>
                <c:pt idx="21714">
                  <c:v>578.47</c:v>
                </c:pt>
                <c:pt idx="21715">
                  <c:v>578.47900000000004</c:v>
                </c:pt>
                <c:pt idx="21716">
                  <c:v>578.48800000000006</c:v>
                </c:pt>
                <c:pt idx="21717">
                  <c:v>578.49699999999996</c:v>
                </c:pt>
                <c:pt idx="21718">
                  <c:v>578.505</c:v>
                </c:pt>
                <c:pt idx="21719">
                  <c:v>578.51400000000001</c:v>
                </c:pt>
                <c:pt idx="21720">
                  <c:v>578.52300000000002</c:v>
                </c:pt>
                <c:pt idx="21721">
                  <c:v>578.53200000000004</c:v>
                </c:pt>
                <c:pt idx="21722">
                  <c:v>578.54100000000005</c:v>
                </c:pt>
                <c:pt idx="21723">
                  <c:v>578.54999999999995</c:v>
                </c:pt>
                <c:pt idx="21724">
                  <c:v>578.55899999999997</c:v>
                </c:pt>
                <c:pt idx="21725">
                  <c:v>578.56799999999998</c:v>
                </c:pt>
                <c:pt idx="21726">
                  <c:v>578.577</c:v>
                </c:pt>
                <c:pt idx="21727">
                  <c:v>578.58600000000001</c:v>
                </c:pt>
                <c:pt idx="21728">
                  <c:v>578.59500000000003</c:v>
                </c:pt>
                <c:pt idx="21729">
                  <c:v>578.60400000000004</c:v>
                </c:pt>
                <c:pt idx="21730">
                  <c:v>578.61300000000006</c:v>
                </c:pt>
                <c:pt idx="21731">
                  <c:v>578.62199999999996</c:v>
                </c:pt>
                <c:pt idx="21732">
                  <c:v>578.63099999999997</c:v>
                </c:pt>
                <c:pt idx="21733">
                  <c:v>578.64</c:v>
                </c:pt>
                <c:pt idx="21734">
                  <c:v>578.649</c:v>
                </c:pt>
                <c:pt idx="21735">
                  <c:v>578.65800000000002</c:v>
                </c:pt>
                <c:pt idx="21736">
                  <c:v>578.66899999999998</c:v>
                </c:pt>
                <c:pt idx="21737">
                  <c:v>578.68499999999995</c:v>
                </c:pt>
                <c:pt idx="21738">
                  <c:v>578.71600000000001</c:v>
                </c:pt>
                <c:pt idx="21739">
                  <c:v>578.76700000000005</c:v>
                </c:pt>
                <c:pt idx="21740">
                  <c:v>578.83100000000002</c:v>
                </c:pt>
                <c:pt idx="21741">
                  <c:v>578.89599999999996</c:v>
                </c:pt>
                <c:pt idx="21742">
                  <c:v>578.96</c:v>
                </c:pt>
                <c:pt idx="21743">
                  <c:v>579.01700000000005</c:v>
                </c:pt>
                <c:pt idx="21744">
                  <c:v>579.06899999999996</c:v>
                </c:pt>
                <c:pt idx="21745">
                  <c:v>579.11699999999996</c:v>
                </c:pt>
                <c:pt idx="21746">
                  <c:v>579.15800000000002</c:v>
                </c:pt>
                <c:pt idx="21747">
                  <c:v>579.18700000000001</c:v>
                </c:pt>
                <c:pt idx="21748">
                  <c:v>579.19500000000005</c:v>
                </c:pt>
                <c:pt idx="21749">
                  <c:v>579.19500000000005</c:v>
                </c:pt>
                <c:pt idx="21750">
                  <c:v>579.19799999999998</c:v>
                </c:pt>
                <c:pt idx="21751">
                  <c:v>579.20500000000004</c:v>
                </c:pt>
                <c:pt idx="21752">
                  <c:v>579.21600000000001</c:v>
                </c:pt>
                <c:pt idx="21753">
                  <c:v>579.22699999999998</c:v>
                </c:pt>
                <c:pt idx="21754">
                  <c:v>579.24199999999996</c:v>
                </c:pt>
                <c:pt idx="21755">
                  <c:v>579.26</c:v>
                </c:pt>
                <c:pt idx="21756">
                  <c:v>579.27800000000002</c:v>
                </c:pt>
                <c:pt idx="21757">
                  <c:v>579.29600000000005</c:v>
                </c:pt>
                <c:pt idx="21758">
                  <c:v>579.31299999999999</c:v>
                </c:pt>
                <c:pt idx="21759">
                  <c:v>579.33100000000002</c:v>
                </c:pt>
                <c:pt idx="21760">
                  <c:v>579.34799999999996</c:v>
                </c:pt>
                <c:pt idx="21761">
                  <c:v>579.37599999999998</c:v>
                </c:pt>
                <c:pt idx="21762">
                  <c:v>579.42999999999995</c:v>
                </c:pt>
                <c:pt idx="21763">
                  <c:v>579.49199999999996</c:v>
                </c:pt>
                <c:pt idx="21764">
                  <c:v>579.54700000000003</c:v>
                </c:pt>
                <c:pt idx="21765">
                  <c:v>579.57100000000003</c:v>
                </c:pt>
                <c:pt idx="21766">
                  <c:v>579.58000000000004</c:v>
                </c:pt>
                <c:pt idx="21767">
                  <c:v>579.59100000000001</c:v>
                </c:pt>
                <c:pt idx="21768">
                  <c:v>579.601</c:v>
                </c:pt>
                <c:pt idx="21769">
                  <c:v>579.61300000000006</c:v>
                </c:pt>
                <c:pt idx="21770">
                  <c:v>579.62599999999998</c:v>
                </c:pt>
                <c:pt idx="21771">
                  <c:v>579.64300000000003</c:v>
                </c:pt>
                <c:pt idx="21772">
                  <c:v>579.66099999999994</c:v>
                </c:pt>
                <c:pt idx="21773">
                  <c:v>579.68100000000004</c:v>
                </c:pt>
                <c:pt idx="21774">
                  <c:v>579.69899999999996</c:v>
                </c:pt>
                <c:pt idx="21775">
                  <c:v>579.71600000000001</c:v>
                </c:pt>
                <c:pt idx="21776">
                  <c:v>579.73400000000004</c:v>
                </c:pt>
                <c:pt idx="21777">
                  <c:v>579.75199999999995</c:v>
                </c:pt>
                <c:pt idx="21778">
                  <c:v>579.77599999999995</c:v>
                </c:pt>
                <c:pt idx="21779">
                  <c:v>579.81200000000001</c:v>
                </c:pt>
                <c:pt idx="21780">
                  <c:v>579.851</c:v>
                </c:pt>
                <c:pt idx="21781">
                  <c:v>579.904</c:v>
                </c:pt>
                <c:pt idx="21782">
                  <c:v>579.95899999999995</c:v>
                </c:pt>
                <c:pt idx="21783">
                  <c:v>580.01300000000003</c:v>
                </c:pt>
                <c:pt idx="21784">
                  <c:v>580.05600000000004</c:v>
                </c:pt>
                <c:pt idx="21785">
                  <c:v>580.09100000000001</c:v>
                </c:pt>
                <c:pt idx="21786">
                  <c:v>580.10500000000002</c:v>
                </c:pt>
                <c:pt idx="21787">
                  <c:v>580.11500000000001</c:v>
                </c:pt>
                <c:pt idx="21788">
                  <c:v>580.13300000000004</c:v>
                </c:pt>
                <c:pt idx="21789">
                  <c:v>580.16200000000003</c:v>
                </c:pt>
                <c:pt idx="21790">
                  <c:v>580.17399999999998</c:v>
                </c:pt>
                <c:pt idx="21791">
                  <c:v>580.18399999999997</c:v>
                </c:pt>
                <c:pt idx="21792">
                  <c:v>580.197</c:v>
                </c:pt>
                <c:pt idx="21793">
                  <c:v>580.21</c:v>
                </c:pt>
                <c:pt idx="21794">
                  <c:v>580.22400000000005</c:v>
                </c:pt>
                <c:pt idx="21795">
                  <c:v>580.24</c:v>
                </c:pt>
                <c:pt idx="21796">
                  <c:v>580.25900000000001</c:v>
                </c:pt>
                <c:pt idx="21797">
                  <c:v>580.28</c:v>
                </c:pt>
                <c:pt idx="21798">
                  <c:v>580.29999999999995</c:v>
                </c:pt>
                <c:pt idx="21799">
                  <c:v>580.31799999999998</c:v>
                </c:pt>
                <c:pt idx="21800">
                  <c:v>580.33600000000001</c:v>
                </c:pt>
                <c:pt idx="21801">
                  <c:v>580.35299999999995</c:v>
                </c:pt>
                <c:pt idx="21802">
                  <c:v>580.37099999999998</c:v>
                </c:pt>
                <c:pt idx="21803">
                  <c:v>580.39499999999998</c:v>
                </c:pt>
                <c:pt idx="21804">
                  <c:v>580.41499999999996</c:v>
                </c:pt>
                <c:pt idx="21805">
                  <c:v>580.42700000000002</c:v>
                </c:pt>
                <c:pt idx="21806">
                  <c:v>580.43899999999996</c:v>
                </c:pt>
                <c:pt idx="21807">
                  <c:v>580.452</c:v>
                </c:pt>
                <c:pt idx="21808">
                  <c:v>580.46799999999996</c:v>
                </c:pt>
                <c:pt idx="21809">
                  <c:v>580.48599999999999</c:v>
                </c:pt>
                <c:pt idx="21810">
                  <c:v>580.50599999999997</c:v>
                </c:pt>
                <c:pt idx="21811">
                  <c:v>580.52599999999995</c:v>
                </c:pt>
                <c:pt idx="21812">
                  <c:v>580.54499999999996</c:v>
                </c:pt>
                <c:pt idx="21813">
                  <c:v>580.56299999999999</c:v>
                </c:pt>
                <c:pt idx="21814">
                  <c:v>580.58199999999999</c:v>
                </c:pt>
                <c:pt idx="21815">
                  <c:v>580.601</c:v>
                </c:pt>
                <c:pt idx="21816">
                  <c:v>580.62</c:v>
                </c:pt>
                <c:pt idx="21817">
                  <c:v>580.63900000000001</c:v>
                </c:pt>
                <c:pt idx="21818">
                  <c:v>580.65599999999995</c:v>
                </c:pt>
                <c:pt idx="21819">
                  <c:v>580.67399999999998</c:v>
                </c:pt>
                <c:pt idx="21820">
                  <c:v>580.71</c:v>
                </c:pt>
                <c:pt idx="21821">
                  <c:v>580.75599999999997</c:v>
                </c:pt>
                <c:pt idx="21822">
                  <c:v>580.79600000000005</c:v>
                </c:pt>
                <c:pt idx="21823">
                  <c:v>580.82000000000005</c:v>
                </c:pt>
                <c:pt idx="21824">
                  <c:v>580.83900000000006</c:v>
                </c:pt>
                <c:pt idx="21825">
                  <c:v>580.85599999999999</c:v>
                </c:pt>
                <c:pt idx="21826">
                  <c:v>580.89300000000003</c:v>
                </c:pt>
                <c:pt idx="21827">
                  <c:v>580.90899999999999</c:v>
                </c:pt>
                <c:pt idx="21828">
                  <c:v>580.92100000000005</c:v>
                </c:pt>
                <c:pt idx="21829">
                  <c:v>580.93299999999999</c:v>
                </c:pt>
                <c:pt idx="21830">
                  <c:v>580.947</c:v>
                </c:pt>
                <c:pt idx="21831">
                  <c:v>580.96199999999999</c:v>
                </c:pt>
                <c:pt idx="21832">
                  <c:v>580.98</c:v>
                </c:pt>
                <c:pt idx="21833">
                  <c:v>581.00099999999998</c:v>
                </c:pt>
                <c:pt idx="21834">
                  <c:v>581.02200000000005</c:v>
                </c:pt>
                <c:pt idx="21835">
                  <c:v>581.04300000000001</c:v>
                </c:pt>
                <c:pt idx="21836">
                  <c:v>581.06299999999999</c:v>
                </c:pt>
                <c:pt idx="21837">
                  <c:v>581.08199999999999</c:v>
                </c:pt>
                <c:pt idx="21838">
                  <c:v>581.1</c:v>
                </c:pt>
                <c:pt idx="21839">
                  <c:v>581.11800000000005</c:v>
                </c:pt>
                <c:pt idx="21840">
                  <c:v>581.13699999999994</c:v>
                </c:pt>
                <c:pt idx="21841">
                  <c:v>581.15599999999995</c:v>
                </c:pt>
                <c:pt idx="21842">
                  <c:v>581.17600000000004</c:v>
                </c:pt>
                <c:pt idx="21843">
                  <c:v>581.19899999999996</c:v>
                </c:pt>
                <c:pt idx="21844">
                  <c:v>581.20799999999997</c:v>
                </c:pt>
                <c:pt idx="21845">
                  <c:v>581.21900000000005</c:v>
                </c:pt>
                <c:pt idx="21846">
                  <c:v>581.23</c:v>
                </c:pt>
                <c:pt idx="21847">
                  <c:v>581.24199999999996</c:v>
                </c:pt>
                <c:pt idx="21848">
                  <c:v>581.25400000000002</c:v>
                </c:pt>
                <c:pt idx="21849">
                  <c:v>581.26900000000001</c:v>
                </c:pt>
                <c:pt idx="21850">
                  <c:v>581.28300000000002</c:v>
                </c:pt>
                <c:pt idx="21851">
                  <c:v>581.298</c:v>
                </c:pt>
                <c:pt idx="21852">
                  <c:v>581.31399999999996</c:v>
                </c:pt>
                <c:pt idx="21853">
                  <c:v>581.33000000000004</c:v>
                </c:pt>
                <c:pt idx="21854">
                  <c:v>581.34799999999996</c:v>
                </c:pt>
                <c:pt idx="21855">
                  <c:v>581.36699999999996</c:v>
                </c:pt>
                <c:pt idx="21856">
                  <c:v>581.38800000000003</c:v>
                </c:pt>
                <c:pt idx="21857">
                  <c:v>581.41</c:v>
                </c:pt>
                <c:pt idx="21858">
                  <c:v>581.43200000000002</c:v>
                </c:pt>
                <c:pt idx="21859">
                  <c:v>581.45299999999997</c:v>
                </c:pt>
                <c:pt idx="21860">
                  <c:v>581.47299999999996</c:v>
                </c:pt>
                <c:pt idx="21861">
                  <c:v>581.49199999999996</c:v>
                </c:pt>
                <c:pt idx="21862">
                  <c:v>581.51199999999994</c:v>
                </c:pt>
                <c:pt idx="21863">
                  <c:v>581.53499999999997</c:v>
                </c:pt>
                <c:pt idx="21864">
                  <c:v>581.56500000000005</c:v>
                </c:pt>
                <c:pt idx="21865">
                  <c:v>581.61099999999999</c:v>
                </c:pt>
                <c:pt idx="21866">
                  <c:v>581.65899999999999</c:v>
                </c:pt>
                <c:pt idx="21867">
                  <c:v>581.68100000000004</c:v>
                </c:pt>
                <c:pt idx="21868">
                  <c:v>581.69600000000003</c:v>
                </c:pt>
                <c:pt idx="21869">
                  <c:v>581.70600000000002</c:v>
                </c:pt>
                <c:pt idx="21870">
                  <c:v>581.71799999999996</c:v>
                </c:pt>
                <c:pt idx="21871">
                  <c:v>581.73199999999997</c:v>
                </c:pt>
                <c:pt idx="21872">
                  <c:v>581.74699999999996</c:v>
                </c:pt>
                <c:pt idx="21873">
                  <c:v>581.76700000000005</c:v>
                </c:pt>
                <c:pt idx="21874">
                  <c:v>581.78899999999999</c:v>
                </c:pt>
                <c:pt idx="21875">
                  <c:v>581.81100000000004</c:v>
                </c:pt>
                <c:pt idx="21876">
                  <c:v>581.83199999999999</c:v>
                </c:pt>
                <c:pt idx="21877">
                  <c:v>581.85199999999998</c:v>
                </c:pt>
                <c:pt idx="21878">
                  <c:v>581.87199999999996</c:v>
                </c:pt>
                <c:pt idx="21879">
                  <c:v>581.89200000000005</c:v>
                </c:pt>
                <c:pt idx="21880">
                  <c:v>581.90899999999999</c:v>
                </c:pt>
                <c:pt idx="21881">
                  <c:v>581.92700000000002</c:v>
                </c:pt>
                <c:pt idx="21882">
                  <c:v>581.94500000000005</c:v>
                </c:pt>
                <c:pt idx="21883">
                  <c:v>581.96100000000001</c:v>
                </c:pt>
                <c:pt idx="21884">
                  <c:v>581.97500000000002</c:v>
                </c:pt>
                <c:pt idx="21885">
                  <c:v>581.99</c:v>
                </c:pt>
                <c:pt idx="21886">
                  <c:v>582.00400000000002</c:v>
                </c:pt>
                <c:pt idx="21887">
                  <c:v>582.01800000000003</c:v>
                </c:pt>
                <c:pt idx="21888">
                  <c:v>582.03200000000004</c:v>
                </c:pt>
                <c:pt idx="21889">
                  <c:v>582.04600000000005</c:v>
                </c:pt>
                <c:pt idx="21890">
                  <c:v>582.06100000000004</c:v>
                </c:pt>
                <c:pt idx="21891">
                  <c:v>582.07500000000005</c:v>
                </c:pt>
                <c:pt idx="21892">
                  <c:v>582.08900000000006</c:v>
                </c:pt>
                <c:pt idx="21893">
                  <c:v>582.10400000000004</c:v>
                </c:pt>
                <c:pt idx="21894">
                  <c:v>582.11800000000005</c:v>
                </c:pt>
                <c:pt idx="21895">
                  <c:v>582.13199999999995</c:v>
                </c:pt>
                <c:pt idx="21896">
                  <c:v>582.14599999999996</c:v>
                </c:pt>
                <c:pt idx="21897">
                  <c:v>582.16</c:v>
                </c:pt>
                <c:pt idx="21898">
                  <c:v>582.17499999999995</c:v>
                </c:pt>
                <c:pt idx="21899">
                  <c:v>582.18899999999996</c:v>
                </c:pt>
                <c:pt idx="21900">
                  <c:v>582.20299999999997</c:v>
                </c:pt>
                <c:pt idx="21901">
                  <c:v>582.21699999999998</c:v>
                </c:pt>
                <c:pt idx="21902">
                  <c:v>582.23099999999999</c:v>
                </c:pt>
                <c:pt idx="21903">
                  <c:v>582.245</c:v>
                </c:pt>
                <c:pt idx="21904">
                  <c:v>582.26</c:v>
                </c:pt>
                <c:pt idx="21905">
                  <c:v>582.274</c:v>
                </c:pt>
                <c:pt idx="21906">
                  <c:v>582.28899999999999</c:v>
                </c:pt>
                <c:pt idx="21907">
                  <c:v>582.30399999999997</c:v>
                </c:pt>
                <c:pt idx="21908">
                  <c:v>582.31799999999998</c:v>
                </c:pt>
                <c:pt idx="21909">
                  <c:v>582.33299999999997</c:v>
                </c:pt>
                <c:pt idx="21910">
                  <c:v>582.35400000000004</c:v>
                </c:pt>
                <c:pt idx="21911">
                  <c:v>582.38499999999999</c:v>
                </c:pt>
                <c:pt idx="21912">
                  <c:v>582.41</c:v>
                </c:pt>
                <c:pt idx="21913">
                  <c:v>582.43299999999999</c:v>
                </c:pt>
                <c:pt idx="21914">
                  <c:v>582.45399999999995</c:v>
                </c:pt>
                <c:pt idx="21915">
                  <c:v>582.47400000000005</c:v>
                </c:pt>
                <c:pt idx="21916">
                  <c:v>582.49400000000003</c:v>
                </c:pt>
                <c:pt idx="21917">
                  <c:v>582.51300000000003</c:v>
                </c:pt>
                <c:pt idx="21918">
                  <c:v>582.53099999999995</c:v>
                </c:pt>
                <c:pt idx="21919">
                  <c:v>582.54899999999998</c:v>
                </c:pt>
                <c:pt idx="21920">
                  <c:v>582.57000000000005</c:v>
                </c:pt>
                <c:pt idx="21921">
                  <c:v>582.6</c:v>
                </c:pt>
                <c:pt idx="21922">
                  <c:v>582.65300000000002</c:v>
                </c:pt>
                <c:pt idx="21923">
                  <c:v>582.73299999999995</c:v>
                </c:pt>
                <c:pt idx="21924">
                  <c:v>582.78800000000001</c:v>
                </c:pt>
                <c:pt idx="21925">
                  <c:v>582.79999999999995</c:v>
                </c:pt>
                <c:pt idx="21926">
                  <c:v>582.81200000000001</c:v>
                </c:pt>
                <c:pt idx="21927">
                  <c:v>582.83399999999995</c:v>
                </c:pt>
                <c:pt idx="21928">
                  <c:v>582.88400000000001</c:v>
                </c:pt>
                <c:pt idx="21929">
                  <c:v>582.96299999999997</c:v>
                </c:pt>
                <c:pt idx="21930">
                  <c:v>583.04100000000005</c:v>
                </c:pt>
                <c:pt idx="21931">
                  <c:v>583.11699999999996</c:v>
                </c:pt>
                <c:pt idx="21932">
                  <c:v>583.21100000000001</c:v>
                </c:pt>
                <c:pt idx="21933">
                  <c:v>583.30499999999995</c:v>
                </c:pt>
                <c:pt idx="21934">
                  <c:v>583.37599999999998</c:v>
                </c:pt>
                <c:pt idx="21935">
                  <c:v>583.37599999999998</c:v>
                </c:pt>
                <c:pt idx="21936">
                  <c:v>583.37599999999998</c:v>
                </c:pt>
                <c:pt idx="21937">
                  <c:v>583.39099999999996</c:v>
                </c:pt>
                <c:pt idx="21938">
                  <c:v>583.41099999999994</c:v>
                </c:pt>
                <c:pt idx="21939">
                  <c:v>583.43399999999997</c:v>
                </c:pt>
                <c:pt idx="21940">
                  <c:v>583.452</c:v>
                </c:pt>
                <c:pt idx="21941">
                  <c:v>583.476</c:v>
                </c:pt>
                <c:pt idx="21942">
                  <c:v>583.5</c:v>
                </c:pt>
                <c:pt idx="21943">
                  <c:v>583.51900000000001</c:v>
                </c:pt>
                <c:pt idx="21944">
                  <c:v>583.53599999999994</c:v>
                </c:pt>
                <c:pt idx="21945">
                  <c:v>583.55399999999997</c:v>
                </c:pt>
                <c:pt idx="21946">
                  <c:v>583.57500000000005</c:v>
                </c:pt>
                <c:pt idx="21947">
                  <c:v>583.61800000000005</c:v>
                </c:pt>
                <c:pt idx="21948">
                  <c:v>583.68899999999996</c:v>
                </c:pt>
                <c:pt idx="21949">
                  <c:v>583.755</c:v>
                </c:pt>
                <c:pt idx="21950">
                  <c:v>583.80799999999999</c:v>
                </c:pt>
                <c:pt idx="21951">
                  <c:v>583.86500000000001</c:v>
                </c:pt>
                <c:pt idx="21952">
                  <c:v>583.92600000000004</c:v>
                </c:pt>
                <c:pt idx="21953">
                  <c:v>583.96199999999999</c:v>
                </c:pt>
                <c:pt idx="21954">
                  <c:v>583.96199999999999</c:v>
                </c:pt>
                <c:pt idx="21955">
                  <c:v>583.96500000000003</c:v>
                </c:pt>
                <c:pt idx="21956">
                  <c:v>583.97299999999996</c:v>
                </c:pt>
                <c:pt idx="21957">
                  <c:v>583.99</c:v>
                </c:pt>
                <c:pt idx="21958">
                  <c:v>584.01599999999996</c:v>
                </c:pt>
                <c:pt idx="21959">
                  <c:v>584.03899999999999</c:v>
                </c:pt>
                <c:pt idx="21960">
                  <c:v>584.06200000000001</c:v>
                </c:pt>
                <c:pt idx="21961">
                  <c:v>584.08399999999995</c:v>
                </c:pt>
                <c:pt idx="21962">
                  <c:v>584.10500000000002</c:v>
                </c:pt>
                <c:pt idx="21963">
                  <c:v>584.125</c:v>
                </c:pt>
                <c:pt idx="21964">
                  <c:v>584.14400000000001</c:v>
                </c:pt>
                <c:pt idx="21965">
                  <c:v>584.16300000000001</c:v>
                </c:pt>
                <c:pt idx="21966">
                  <c:v>584.18100000000004</c:v>
                </c:pt>
                <c:pt idx="21967">
                  <c:v>584.19899999999996</c:v>
                </c:pt>
                <c:pt idx="21968">
                  <c:v>584.22299999999996</c:v>
                </c:pt>
                <c:pt idx="21969">
                  <c:v>584.27599999999995</c:v>
                </c:pt>
                <c:pt idx="21970">
                  <c:v>584.34199999999998</c:v>
                </c:pt>
                <c:pt idx="21971">
                  <c:v>584.39599999999996</c:v>
                </c:pt>
                <c:pt idx="21972">
                  <c:v>584.423</c:v>
                </c:pt>
                <c:pt idx="21973">
                  <c:v>584.44200000000001</c:v>
                </c:pt>
                <c:pt idx="21974">
                  <c:v>584.45699999999999</c:v>
                </c:pt>
                <c:pt idx="21975">
                  <c:v>584.471</c:v>
                </c:pt>
                <c:pt idx="21976">
                  <c:v>584.48500000000001</c:v>
                </c:pt>
                <c:pt idx="21977">
                  <c:v>584.50099999999998</c:v>
                </c:pt>
                <c:pt idx="21978">
                  <c:v>584.51900000000001</c:v>
                </c:pt>
                <c:pt idx="21979">
                  <c:v>584.54</c:v>
                </c:pt>
                <c:pt idx="21980">
                  <c:v>584.56100000000004</c:v>
                </c:pt>
                <c:pt idx="21981">
                  <c:v>584.58000000000004</c:v>
                </c:pt>
                <c:pt idx="21982">
                  <c:v>584.59900000000005</c:v>
                </c:pt>
                <c:pt idx="21983">
                  <c:v>584.61800000000005</c:v>
                </c:pt>
                <c:pt idx="21984">
                  <c:v>584.63599999999997</c:v>
                </c:pt>
                <c:pt idx="21985">
                  <c:v>584.654</c:v>
                </c:pt>
                <c:pt idx="21986">
                  <c:v>584.68100000000004</c:v>
                </c:pt>
                <c:pt idx="21987">
                  <c:v>584.72900000000004</c:v>
                </c:pt>
                <c:pt idx="21988">
                  <c:v>584.79200000000003</c:v>
                </c:pt>
                <c:pt idx="21989">
                  <c:v>584.86</c:v>
                </c:pt>
                <c:pt idx="21990">
                  <c:v>584.91800000000001</c:v>
                </c:pt>
                <c:pt idx="21991">
                  <c:v>584.95799999999997</c:v>
                </c:pt>
                <c:pt idx="21992">
                  <c:v>584.97</c:v>
                </c:pt>
                <c:pt idx="21993">
                  <c:v>584.98199999999997</c:v>
                </c:pt>
                <c:pt idx="21994">
                  <c:v>584.99400000000003</c:v>
                </c:pt>
                <c:pt idx="21995">
                  <c:v>585.01599999999996</c:v>
                </c:pt>
                <c:pt idx="21996">
                  <c:v>585.04499999999996</c:v>
                </c:pt>
                <c:pt idx="21997">
                  <c:v>585.07100000000003</c:v>
                </c:pt>
                <c:pt idx="21998">
                  <c:v>585.08699999999999</c:v>
                </c:pt>
                <c:pt idx="21999">
                  <c:v>585.09900000000005</c:v>
                </c:pt>
                <c:pt idx="22000">
                  <c:v>585.11099999999999</c:v>
                </c:pt>
                <c:pt idx="22001">
                  <c:v>585.125</c:v>
                </c:pt>
                <c:pt idx="22002">
                  <c:v>585.14</c:v>
                </c:pt>
                <c:pt idx="22003">
                  <c:v>585.15899999999999</c:v>
                </c:pt>
                <c:pt idx="22004">
                  <c:v>585.17899999999997</c:v>
                </c:pt>
                <c:pt idx="22005">
                  <c:v>585.20000000000005</c:v>
                </c:pt>
                <c:pt idx="22006">
                  <c:v>585.22</c:v>
                </c:pt>
                <c:pt idx="22007">
                  <c:v>585.23900000000003</c:v>
                </c:pt>
                <c:pt idx="22008">
                  <c:v>585.25900000000001</c:v>
                </c:pt>
                <c:pt idx="22009">
                  <c:v>585.279</c:v>
                </c:pt>
                <c:pt idx="22010">
                  <c:v>585.29999999999995</c:v>
                </c:pt>
                <c:pt idx="22011">
                  <c:v>585.31899999999996</c:v>
                </c:pt>
                <c:pt idx="22012">
                  <c:v>585.33699999999999</c:v>
                </c:pt>
                <c:pt idx="22013">
                  <c:v>585.35500000000002</c:v>
                </c:pt>
                <c:pt idx="22014">
                  <c:v>585.37400000000002</c:v>
                </c:pt>
                <c:pt idx="22015">
                  <c:v>585.39400000000001</c:v>
                </c:pt>
                <c:pt idx="22016">
                  <c:v>585.41600000000005</c:v>
                </c:pt>
                <c:pt idx="22017">
                  <c:v>585.43899999999996</c:v>
                </c:pt>
                <c:pt idx="22018">
                  <c:v>585.46100000000001</c:v>
                </c:pt>
                <c:pt idx="22019">
                  <c:v>585.48099999999999</c:v>
                </c:pt>
                <c:pt idx="22020">
                  <c:v>585.50099999999998</c:v>
                </c:pt>
                <c:pt idx="22021">
                  <c:v>585.52200000000005</c:v>
                </c:pt>
                <c:pt idx="22022">
                  <c:v>585.54100000000005</c:v>
                </c:pt>
                <c:pt idx="22023">
                  <c:v>585.56100000000004</c:v>
                </c:pt>
                <c:pt idx="22024">
                  <c:v>585.59</c:v>
                </c:pt>
                <c:pt idx="22025">
                  <c:v>585.6</c:v>
                </c:pt>
                <c:pt idx="22026">
                  <c:v>585.61500000000001</c:v>
                </c:pt>
                <c:pt idx="22027">
                  <c:v>585.64200000000005</c:v>
                </c:pt>
                <c:pt idx="22028">
                  <c:v>585.66300000000001</c:v>
                </c:pt>
                <c:pt idx="22029">
                  <c:v>585.67600000000004</c:v>
                </c:pt>
                <c:pt idx="22030">
                  <c:v>585.68899999999996</c:v>
                </c:pt>
                <c:pt idx="22031">
                  <c:v>585.702</c:v>
                </c:pt>
                <c:pt idx="22032">
                  <c:v>585.71699999999998</c:v>
                </c:pt>
                <c:pt idx="22033">
                  <c:v>585.73299999999995</c:v>
                </c:pt>
                <c:pt idx="22034">
                  <c:v>585.74900000000002</c:v>
                </c:pt>
                <c:pt idx="22035">
                  <c:v>585.76700000000005</c:v>
                </c:pt>
                <c:pt idx="22036">
                  <c:v>585.78599999999994</c:v>
                </c:pt>
                <c:pt idx="22037">
                  <c:v>585.80600000000004</c:v>
                </c:pt>
                <c:pt idx="22038">
                  <c:v>585.82799999999997</c:v>
                </c:pt>
                <c:pt idx="22039">
                  <c:v>585.84900000000005</c:v>
                </c:pt>
                <c:pt idx="22040">
                  <c:v>585.86900000000003</c:v>
                </c:pt>
                <c:pt idx="22041">
                  <c:v>585.88699999999994</c:v>
                </c:pt>
                <c:pt idx="22042">
                  <c:v>585.90599999999995</c:v>
                </c:pt>
                <c:pt idx="22043">
                  <c:v>585.92499999999995</c:v>
                </c:pt>
                <c:pt idx="22044">
                  <c:v>585.94500000000005</c:v>
                </c:pt>
                <c:pt idx="22045">
                  <c:v>585.96500000000003</c:v>
                </c:pt>
                <c:pt idx="22046">
                  <c:v>585.98199999999997</c:v>
                </c:pt>
                <c:pt idx="22047">
                  <c:v>585.99800000000005</c:v>
                </c:pt>
                <c:pt idx="22048">
                  <c:v>586.01400000000001</c:v>
                </c:pt>
                <c:pt idx="22049">
                  <c:v>586.03700000000003</c:v>
                </c:pt>
                <c:pt idx="22050">
                  <c:v>586.06200000000001</c:v>
                </c:pt>
                <c:pt idx="22051">
                  <c:v>586.07600000000002</c:v>
                </c:pt>
                <c:pt idx="22052">
                  <c:v>586.09400000000005</c:v>
                </c:pt>
                <c:pt idx="22053">
                  <c:v>586.11800000000005</c:v>
                </c:pt>
                <c:pt idx="22054">
                  <c:v>586.13099999999997</c:v>
                </c:pt>
                <c:pt idx="22055">
                  <c:v>586.14300000000003</c:v>
                </c:pt>
                <c:pt idx="22056">
                  <c:v>586.15700000000004</c:v>
                </c:pt>
                <c:pt idx="22057">
                  <c:v>586.17100000000005</c:v>
                </c:pt>
                <c:pt idx="22058">
                  <c:v>586.18700000000001</c:v>
                </c:pt>
                <c:pt idx="22059">
                  <c:v>586.20500000000004</c:v>
                </c:pt>
                <c:pt idx="22060">
                  <c:v>586.22500000000002</c:v>
                </c:pt>
                <c:pt idx="22061">
                  <c:v>586.24599999999998</c:v>
                </c:pt>
                <c:pt idx="22062">
                  <c:v>586.26800000000003</c:v>
                </c:pt>
                <c:pt idx="22063">
                  <c:v>586.28700000000003</c:v>
                </c:pt>
                <c:pt idx="22064">
                  <c:v>586.30399999999997</c:v>
                </c:pt>
                <c:pt idx="22065">
                  <c:v>586.32299999999998</c:v>
                </c:pt>
                <c:pt idx="22066">
                  <c:v>586.34100000000001</c:v>
                </c:pt>
                <c:pt idx="22067">
                  <c:v>586.35900000000004</c:v>
                </c:pt>
                <c:pt idx="22068">
                  <c:v>586.37699999999995</c:v>
                </c:pt>
                <c:pt idx="22069">
                  <c:v>586.39599999999996</c:v>
                </c:pt>
                <c:pt idx="22070">
                  <c:v>586.41800000000001</c:v>
                </c:pt>
                <c:pt idx="22071">
                  <c:v>586.44899999999996</c:v>
                </c:pt>
                <c:pt idx="22072">
                  <c:v>586.47500000000002</c:v>
                </c:pt>
                <c:pt idx="22073">
                  <c:v>586.49300000000005</c:v>
                </c:pt>
                <c:pt idx="22074">
                  <c:v>586.51099999999997</c:v>
                </c:pt>
                <c:pt idx="22075">
                  <c:v>586.53499999999997</c:v>
                </c:pt>
                <c:pt idx="22076">
                  <c:v>586.553</c:v>
                </c:pt>
                <c:pt idx="22077">
                  <c:v>586.57000000000005</c:v>
                </c:pt>
                <c:pt idx="22078">
                  <c:v>586.58900000000006</c:v>
                </c:pt>
                <c:pt idx="22079">
                  <c:v>586.60900000000004</c:v>
                </c:pt>
                <c:pt idx="22080">
                  <c:v>586.63</c:v>
                </c:pt>
                <c:pt idx="22081">
                  <c:v>586.649</c:v>
                </c:pt>
                <c:pt idx="22082">
                  <c:v>586.66899999999998</c:v>
                </c:pt>
                <c:pt idx="22083">
                  <c:v>586.68799999999999</c:v>
                </c:pt>
                <c:pt idx="22084">
                  <c:v>586.70699999999999</c:v>
                </c:pt>
                <c:pt idx="22085">
                  <c:v>586.726</c:v>
                </c:pt>
                <c:pt idx="22086">
                  <c:v>586.74599999999998</c:v>
                </c:pt>
                <c:pt idx="22087">
                  <c:v>586.76300000000003</c:v>
                </c:pt>
                <c:pt idx="22088">
                  <c:v>586.779</c:v>
                </c:pt>
                <c:pt idx="22089">
                  <c:v>586.79499999999996</c:v>
                </c:pt>
                <c:pt idx="22090">
                  <c:v>586.82100000000003</c:v>
                </c:pt>
                <c:pt idx="22091">
                  <c:v>586.851</c:v>
                </c:pt>
                <c:pt idx="22092">
                  <c:v>586.89099999999996</c:v>
                </c:pt>
                <c:pt idx="22093">
                  <c:v>586.92600000000004</c:v>
                </c:pt>
                <c:pt idx="22094">
                  <c:v>586.96299999999997</c:v>
                </c:pt>
                <c:pt idx="22095">
                  <c:v>587</c:v>
                </c:pt>
                <c:pt idx="22096">
                  <c:v>587.04100000000005</c:v>
                </c:pt>
                <c:pt idx="22097">
                  <c:v>587.08100000000002</c:v>
                </c:pt>
                <c:pt idx="22098">
                  <c:v>587.10799999999995</c:v>
                </c:pt>
                <c:pt idx="22099">
                  <c:v>587.12400000000002</c:v>
                </c:pt>
                <c:pt idx="22100">
                  <c:v>587.13499999999999</c:v>
                </c:pt>
                <c:pt idx="22101">
                  <c:v>587.14800000000002</c:v>
                </c:pt>
                <c:pt idx="22102">
                  <c:v>587.17600000000004</c:v>
                </c:pt>
                <c:pt idx="22103">
                  <c:v>587.23299999999995</c:v>
                </c:pt>
                <c:pt idx="22104">
                  <c:v>587.29600000000005</c:v>
                </c:pt>
                <c:pt idx="22105">
                  <c:v>587.33699999999999</c:v>
                </c:pt>
                <c:pt idx="22106">
                  <c:v>587.34799999999996</c:v>
                </c:pt>
                <c:pt idx="22107">
                  <c:v>587.36099999999999</c:v>
                </c:pt>
                <c:pt idx="22108">
                  <c:v>587.37300000000005</c:v>
                </c:pt>
                <c:pt idx="22109">
                  <c:v>587.38599999999997</c:v>
                </c:pt>
                <c:pt idx="22110">
                  <c:v>587.40099999999995</c:v>
                </c:pt>
                <c:pt idx="22111">
                  <c:v>587.41999999999996</c:v>
                </c:pt>
                <c:pt idx="22112">
                  <c:v>587.44200000000001</c:v>
                </c:pt>
                <c:pt idx="22113">
                  <c:v>587.46</c:v>
                </c:pt>
                <c:pt idx="22114">
                  <c:v>587.476</c:v>
                </c:pt>
                <c:pt idx="22115">
                  <c:v>587.49300000000005</c:v>
                </c:pt>
                <c:pt idx="22116">
                  <c:v>587.51099999999997</c:v>
                </c:pt>
                <c:pt idx="22117">
                  <c:v>587.529</c:v>
                </c:pt>
                <c:pt idx="22118">
                  <c:v>587.56500000000005</c:v>
                </c:pt>
                <c:pt idx="22119">
                  <c:v>587.63300000000004</c:v>
                </c:pt>
                <c:pt idx="22120">
                  <c:v>587.70399999999995</c:v>
                </c:pt>
                <c:pt idx="22121">
                  <c:v>587.76700000000005</c:v>
                </c:pt>
                <c:pt idx="22122">
                  <c:v>587.82399999999996</c:v>
                </c:pt>
                <c:pt idx="22123">
                  <c:v>587.86900000000003</c:v>
                </c:pt>
                <c:pt idx="22124">
                  <c:v>587.91</c:v>
                </c:pt>
                <c:pt idx="22125">
                  <c:v>587.94799999999998</c:v>
                </c:pt>
                <c:pt idx="22126">
                  <c:v>587.98299999999995</c:v>
                </c:pt>
                <c:pt idx="22127">
                  <c:v>587.99599999999998</c:v>
                </c:pt>
                <c:pt idx="22128">
                  <c:v>587.99599999999998</c:v>
                </c:pt>
                <c:pt idx="22129">
                  <c:v>587.99800000000005</c:v>
                </c:pt>
                <c:pt idx="22130">
                  <c:v>588.00400000000002</c:v>
                </c:pt>
                <c:pt idx="22131">
                  <c:v>588.01099999999997</c:v>
                </c:pt>
                <c:pt idx="22132">
                  <c:v>588.01599999999996</c:v>
                </c:pt>
                <c:pt idx="22133">
                  <c:v>588.02599999999995</c:v>
                </c:pt>
                <c:pt idx="22134">
                  <c:v>588.04300000000001</c:v>
                </c:pt>
                <c:pt idx="22135">
                  <c:v>588.05999999999995</c:v>
                </c:pt>
                <c:pt idx="22136">
                  <c:v>588.08500000000004</c:v>
                </c:pt>
                <c:pt idx="22137">
                  <c:v>588.12699999999995</c:v>
                </c:pt>
                <c:pt idx="22138">
                  <c:v>588.19600000000003</c:v>
                </c:pt>
                <c:pt idx="22139">
                  <c:v>588.25699999999995</c:v>
                </c:pt>
                <c:pt idx="22140">
                  <c:v>588.31799999999998</c:v>
                </c:pt>
                <c:pt idx="22141">
                  <c:v>588.38400000000001</c:v>
                </c:pt>
                <c:pt idx="22142">
                  <c:v>588.452</c:v>
                </c:pt>
                <c:pt idx="22143">
                  <c:v>588.51900000000001</c:v>
                </c:pt>
                <c:pt idx="22144">
                  <c:v>588.58399999999995</c:v>
                </c:pt>
                <c:pt idx="22145">
                  <c:v>588.63599999999997</c:v>
                </c:pt>
                <c:pt idx="22146">
                  <c:v>588.68700000000001</c:v>
                </c:pt>
                <c:pt idx="22147">
                  <c:v>588.73900000000003</c:v>
                </c:pt>
                <c:pt idx="22148">
                  <c:v>588.79600000000005</c:v>
                </c:pt>
                <c:pt idx="22149">
                  <c:v>588.85</c:v>
                </c:pt>
                <c:pt idx="22150">
                  <c:v>588.899</c:v>
                </c:pt>
                <c:pt idx="22151">
                  <c:v>588.94100000000003</c:v>
                </c:pt>
                <c:pt idx="22152">
                  <c:v>588.96900000000005</c:v>
                </c:pt>
                <c:pt idx="22153">
                  <c:v>588.98400000000004</c:v>
                </c:pt>
                <c:pt idx="22154">
                  <c:v>588.99699999999996</c:v>
                </c:pt>
                <c:pt idx="22155">
                  <c:v>589.01700000000005</c:v>
                </c:pt>
                <c:pt idx="22156">
                  <c:v>589.04899999999998</c:v>
                </c:pt>
                <c:pt idx="22157">
                  <c:v>589.09</c:v>
                </c:pt>
                <c:pt idx="22158">
                  <c:v>589.14499999999998</c:v>
                </c:pt>
                <c:pt idx="22159">
                  <c:v>589.21400000000006</c:v>
                </c:pt>
                <c:pt idx="22160">
                  <c:v>589.279</c:v>
                </c:pt>
                <c:pt idx="22161">
                  <c:v>589.33600000000001</c:v>
                </c:pt>
                <c:pt idx="22162">
                  <c:v>589.39499999999998</c:v>
                </c:pt>
                <c:pt idx="22163">
                  <c:v>589.45500000000004</c:v>
                </c:pt>
                <c:pt idx="22164">
                  <c:v>589.50900000000001</c:v>
                </c:pt>
                <c:pt idx="22165">
                  <c:v>589.54100000000005</c:v>
                </c:pt>
                <c:pt idx="22166">
                  <c:v>589.54999999999995</c:v>
                </c:pt>
                <c:pt idx="22167">
                  <c:v>589.54999999999995</c:v>
                </c:pt>
                <c:pt idx="22168">
                  <c:v>589.54999999999995</c:v>
                </c:pt>
                <c:pt idx="22169">
                  <c:v>589.54999999999995</c:v>
                </c:pt>
                <c:pt idx="22170">
                  <c:v>589.55200000000002</c:v>
                </c:pt>
                <c:pt idx="22171">
                  <c:v>589.55600000000004</c:v>
                </c:pt>
                <c:pt idx="22172">
                  <c:v>589.56399999999996</c:v>
                </c:pt>
                <c:pt idx="22173">
                  <c:v>589.57399999999996</c:v>
                </c:pt>
                <c:pt idx="22174">
                  <c:v>589.58500000000004</c:v>
                </c:pt>
                <c:pt idx="22175">
                  <c:v>589.59699999999998</c:v>
                </c:pt>
                <c:pt idx="22176">
                  <c:v>589.61199999999997</c:v>
                </c:pt>
                <c:pt idx="22177">
                  <c:v>589.63199999999995</c:v>
                </c:pt>
                <c:pt idx="22178">
                  <c:v>589.65200000000004</c:v>
                </c:pt>
                <c:pt idx="22179">
                  <c:v>589.673</c:v>
                </c:pt>
                <c:pt idx="22180">
                  <c:v>589.69200000000001</c:v>
                </c:pt>
                <c:pt idx="22181">
                  <c:v>589.71199999999999</c:v>
                </c:pt>
                <c:pt idx="22182">
                  <c:v>589.73199999999997</c:v>
                </c:pt>
                <c:pt idx="22183">
                  <c:v>589.76300000000003</c:v>
                </c:pt>
                <c:pt idx="22184">
                  <c:v>589.81100000000004</c:v>
                </c:pt>
                <c:pt idx="22185">
                  <c:v>589.85699999999997</c:v>
                </c:pt>
                <c:pt idx="22186">
                  <c:v>589.87900000000002</c:v>
                </c:pt>
                <c:pt idx="22187">
                  <c:v>589.89099999999996</c:v>
                </c:pt>
                <c:pt idx="22188">
                  <c:v>589.90200000000004</c:v>
                </c:pt>
                <c:pt idx="22189">
                  <c:v>589.91600000000005</c:v>
                </c:pt>
                <c:pt idx="22190">
                  <c:v>589.93399999999997</c:v>
                </c:pt>
                <c:pt idx="22191">
                  <c:v>589.95500000000004</c:v>
                </c:pt>
                <c:pt idx="22192">
                  <c:v>589.97500000000002</c:v>
                </c:pt>
                <c:pt idx="22193">
                  <c:v>589.99400000000003</c:v>
                </c:pt>
                <c:pt idx="22194">
                  <c:v>590.01300000000003</c:v>
                </c:pt>
                <c:pt idx="22195">
                  <c:v>590.03300000000002</c:v>
                </c:pt>
                <c:pt idx="22196">
                  <c:v>590.06200000000001</c:v>
                </c:pt>
                <c:pt idx="22197">
                  <c:v>590.10699999999997</c:v>
                </c:pt>
                <c:pt idx="22198">
                  <c:v>590.15899999999999</c:v>
                </c:pt>
                <c:pt idx="22199">
                  <c:v>590.21100000000001</c:v>
                </c:pt>
                <c:pt idx="22200">
                  <c:v>590.25900000000001</c:v>
                </c:pt>
                <c:pt idx="22201">
                  <c:v>590.30899999999997</c:v>
                </c:pt>
                <c:pt idx="22202">
                  <c:v>590.35699999999997</c:v>
                </c:pt>
                <c:pt idx="22203">
                  <c:v>590.36599999999999</c:v>
                </c:pt>
                <c:pt idx="22204">
                  <c:v>590.37699999999995</c:v>
                </c:pt>
                <c:pt idx="22205">
                  <c:v>590.38900000000001</c:v>
                </c:pt>
                <c:pt idx="22206">
                  <c:v>590.40300000000002</c:v>
                </c:pt>
                <c:pt idx="22207">
                  <c:v>590.42100000000005</c:v>
                </c:pt>
                <c:pt idx="22208">
                  <c:v>590.44100000000003</c:v>
                </c:pt>
                <c:pt idx="22209">
                  <c:v>590.46199999999999</c:v>
                </c:pt>
                <c:pt idx="22210">
                  <c:v>590.48099999999999</c:v>
                </c:pt>
                <c:pt idx="22211">
                  <c:v>590.5</c:v>
                </c:pt>
                <c:pt idx="22212">
                  <c:v>590.51800000000003</c:v>
                </c:pt>
                <c:pt idx="22213">
                  <c:v>590.53700000000003</c:v>
                </c:pt>
                <c:pt idx="22214">
                  <c:v>590.56700000000001</c:v>
                </c:pt>
                <c:pt idx="22215">
                  <c:v>590.61400000000003</c:v>
                </c:pt>
                <c:pt idx="22216">
                  <c:v>590.65700000000004</c:v>
                </c:pt>
                <c:pt idx="22217">
                  <c:v>590.68100000000004</c:v>
                </c:pt>
                <c:pt idx="22218">
                  <c:v>590.69399999999996</c:v>
                </c:pt>
                <c:pt idx="22219">
                  <c:v>590.70600000000002</c:v>
                </c:pt>
                <c:pt idx="22220">
                  <c:v>590.72199999999998</c:v>
                </c:pt>
                <c:pt idx="22221">
                  <c:v>590.74099999999999</c:v>
                </c:pt>
                <c:pt idx="22222">
                  <c:v>590.76099999999997</c:v>
                </c:pt>
                <c:pt idx="22223">
                  <c:v>590.78200000000004</c:v>
                </c:pt>
                <c:pt idx="22224">
                  <c:v>590.80100000000004</c:v>
                </c:pt>
                <c:pt idx="22225">
                  <c:v>590.82100000000003</c:v>
                </c:pt>
                <c:pt idx="22226">
                  <c:v>590.84</c:v>
                </c:pt>
                <c:pt idx="22227">
                  <c:v>590.85900000000004</c:v>
                </c:pt>
                <c:pt idx="22228">
                  <c:v>590.88</c:v>
                </c:pt>
                <c:pt idx="22229">
                  <c:v>590.91300000000001</c:v>
                </c:pt>
                <c:pt idx="22230">
                  <c:v>590.92600000000004</c:v>
                </c:pt>
                <c:pt idx="22231">
                  <c:v>590.93700000000001</c:v>
                </c:pt>
                <c:pt idx="22232">
                  <c:v>590.94899999999996</c:v>
                </c:pt>
                <c:pt idx="22233">
                  <c:v>590.96100000000001</c:v>
                </c:pt>
                <c:pt idx="22234">
                  <c:v>590.97500000000002</c:v>
                </c:pt>
                <c:pt idx="22235">
                  <c:v>590.99300000000005</c:v>
                </c:pt>
                <c:pt idx="22236">
                  <c:v>591.01400000000001</c:v>
                </c:pt>
                <c:pt idx="22237">
                  <c:v>591.03599999999994</c:v>
                </c:pt>
                <c:pt idx="22238">
                  <c:v>591.05700000000002</c:v>
                </c:pt>
                <c:pt idx="22239">
                  <c:v>591.07600000000002</c:v>
                </c:pt>
                <c:pt idx="22240">
                  <c:v>591.096</c:v>
                </c:pt>
                <c:pt idx="22241">
                  <c:v>591.11400000000003</c:v>
                </c:pt>
                <c:pt idx="22242">
                  <c:v>591.13599999999997</c:v>
                </c:pt>
                <c:pt idx="22243">
                  <c:v>591.15899999999999</c:v>
                </c:pt>
                <c:pt idx="22244">
                  <c:v>591.17700000000002</c:v>
                </c:pt>
                <c:pt idx="22245">
                  <c:v>591.19399999999996</c:v>
                </c:pt>
                <c:pt idx="22246">
                  <c:v>591.22199999999998</c:v>
                </c:pt>
                <c:pt idx="22247">
                  <c:v>591.25599999999997</c:v>
                </c:pt>
                <c:pt idx="22248">
                  <c:v>591.27800000000002</c:v>
                </c:pt>
                <c:pt idx="22249">
                  <c:v>591.28899999999999</c:v>
                </c:pt>
                <c:pt idx="22250">
                  <c:v>591.30200000000002</c:v>
                </c:pt>
                <c:pt idx="22251">
                  <c:v>591.31700000000001</c:v>
                </c:pt>
                <c:pt idx="22252">
                  <c:v>591.33600000000001</c:v>
                </c:pt>
                <c:pt idx="22253">
                  <c:v>591.35599999999999</c:v>
                </c:pt>
                <c:pt idx="22254">
                  <c:v>591.375</c:v>
                </c:pt>
                <c:pt idx="22255">
                  <c:v>591.39300000000003</c:v>
                </c:pt>
                <c:pt idx="22256">
                  <c:v>591.41200000000003</c:v>
                </c:pt>
                <c:pt idx="22257">
                  <c:v>591.42999999999995</c:v>
                </c:pt>
                <c:pt idx="22258">
                  <c:v>591.452</c:v>
                </c:pt>
                <c:pt idx="22259">
                  <c:v>591.505</c:v>
                </c:pt>
                <c:pt idx="22260">
                  <c:v>591.52</c:v>
                </c:pt>
                <c:pt idx="22261">
                  <c:v>591.53099999999995</c:v>
                </c:pt>
                <c:pt idx="22262">
                  <c:v>591.54300000000001</c:v>
                </c:pt>
                <c:pt idx="22263">
                  <c:v>591.55799999999999</c:v>
                </c:pt>
                <c:pt idx="22264">
                  <c:v>591.57600000000002</c:v>
                </c:pt>
                <c:pt idx="22265">
                  <c:v>591.596</c:v>
                </c:pt>
                <c:pt idx="22266">
                  <c:v>591.61599999999999</c:v>
                </c:pt>
                <c:pt idx="22267">
                  <c:v>591.63499999999999</c:v>
                </c:pt>
                <c:pt idx="22268">
                  <c:v>591.654</c:v>
                </c:pt>
                <c:pt idx="22269">
                  <c:v>591.67200000000003</c:v>
                </c:pt>
                <c:pt idx="22270">
                  <c:v>591.69100000000003</c:v>
                </c:pt>
                <c:pt idx="22271">
                  <c:v>591.71500000000003</c:v>
                </c:pt>
                <c:pt idx="22272">
                  <c:v>591.75300000000004</c:v>
                </c:pt>
                <c:pt idx="22273">
                  <c:v>591.77800000000002</c:v>
                </c:pt>
                <c:pt idx="22274">
                  <c:v>591.78599999999994</c:v>
                </c:pt>
                <c:pt idx="22275">
                  <c:v>591.79499999999996</c:v>
                </c:pt>
                <c:pt idx="22276">
                  <c:v>591.80600000000004</c:v>
                </c:pt>
                <c:pt idx="22277">
                  <c:v>591.81799999999998</c:v>
                </c:pt>
                <c:pt idx="22278">
                  <c:v>591.83199999999999</c:v>
                </c:pt>
                <c:pt idx="22279">
                  <c:v>591.84699999999998</c:v>
                </c:pt>
                <c:pt idx="22280">
                  <c:v>591.86199999999997</c:v>
                </c:pt>
                <c:pt idx="22281">
                  <c:v>591.87699999999995</c:v>
                </c:pt>
                <c:pt idx="22282">
                  <c:v>591.89200000000005</c:v>
                </c:pt>
                <c:pt idx="22283">
                  <c:v>591.90599999999995</c:v>
                </c:pt>
                <c:pt idx="22284">
                  <c:v>591.92100000000005</c:v>
                </c:pt>
                <c:pt idx="22285">
                  <c:v>591.93600000000004</c:v>
                </c:pt>
                <c:pt idx="22286">
                  <c:v>591.95100000000002</c:v>
                </c:pt>
                <c:pt idx="22287">
                  <c:v>591.96500000000003</c:v>
                </c:pt>
                <c:pt idx="22288">
                  <c:v>591.98</c:v>
                </c:pt>
                <c:pt idx="22289">
                  <c:v>591.995</c:v>
                </c:pt>
                <c:pt idx="22290">
                  <c:v>592.00900000000001</c:v>
                </c:pt>
                <c:pt idx="22291">
                  <c:v>592.024</c:v>
                </c:pt>
                <c:pt idx="22292">
                  <c:v>592.03899999999999</c:v>
                </c:pt>
                <c:pt idx="22293">
                  <c:v>592.05399999999997</c:v>
                </c:pt>
                <c:pt idx="22294">
                  <c:v>592.06799999999998</c:v>
                </c:pt>
                <c:pt idx="22295">
                  <c:v>592.08199999999999</c:v>
                </c:pt>
                <c:pt idx="22296">
                  <c:v>592.09799999999996</c:v>
                </c:pt>
                <c:pt idx="22297">
                  <c:v>592.11400000000003</c:v>
                </c:pt>
                <c:pt idx="22298">
                  <c:v>592.13300000000004</c:v>
                </c:pt>
                <c:pt idx="22299">
                  <c:v>592.15300000000002</c:v>
                </c:pt>
                <c:pt idx="22300">
                  <c:v>592.17200000000003</c:v>
                </c:pt>
                <c:pt idx="22301">
                  <c:v>592.18799999999999</c:v>
                </c:pt>
                <c:pt idx="22302">
                  <c:v>592.20399999999995</c:v>
                </c:pt>
                <c:pt idx="22303">
                  <c:v>592.221</c:v>
                </c:pt>
                <c:pt idx="22304">
                  <c:v>592.23699999999997</c:v>
                </c:pt>
                <c:pt idx="22305">
                  <c:v>592.25300000000004</c:v>
                </c:pt>
                <c:pt idx="22306">
                  <c:v>592.27099999999996</c:v>
                </c:pt>
                <c:pt idx="22307">
                  <c:v>592.28800000000001</c:v>
                </c:pt>
                <c:pt idx="22308">
                  <c:v>592.30100000000004</c:v>
                </c:pt>
                <c:pt idx="22309">
                  <c:v>592.31500000000005</c:v>
                </c:pt>
                <c:pt idx="22310">
                  <c:v>592.33199999999999</c:v>
                </c:pt>
                <c:pt idx="22311">
                  <c:v>592.35</c:v>
                </c:pt>
                <c:pt idx="22312">
                  <c:v>592.36900000000003</c:v>
                </c:pt>
                <c:pt idx="22313">
                  <c:v>592.38599999999997</c:v>
                </c:pt>
                <c:pt idx="22314">
                  <c:v>592.40200000000004</c:v>
                </c:pt>
                <c:pt idx="22315">
                  <c:v>592.42100000000005</c:v>
                </c:pt>
                <c:pt idx="22316">
                  <c:v>592.43899999999996</c:v>
                </c:pt>
                <c:pt idx="22317">
                  <c:v>592.45899999999995</c:v>
                </c:pt>
                <c:pt idx="22318">
                  <c:v>592.48400000000004</c:v>
                </c:pt>
                <c:pt idx="22319">
                  <c:v>592.548</c:v>
                </c:pt>
                <c:pt idx="22320">
                  <c:v>592.58299999999997</c:v>
                </c:pt>
                <c:pt idx="22321">
                  <c:v>592.59100000000001</c:v>
                </c:pt>
                <c:pt idx="22322">
                  <c:v>592.601</c:v>
                </c:pt>
                <c:pt idx="22323">
                  <c:v>592.61300000000006</c:v>
                </c:pt>
                <c:pt idx="22324">
                  <c:v>592.62900000000002</c:v>
                </c:pt>
                <c:pt idx="22325">
                  <c:v>592.649</c:v>
                </c:pt>
                <c:pt idx="22326">
                  <c:v>592.67200000000003</c:v>
                </c:pt>
                <c:pt idx="22327">
                  <c:v>592.69399999999996</c:v>
                </c:pt>
                <c:pt idx="22328">
                  <c:v>592.71299999999997</c:v>
                </c:pt>
                <c:pt idx="22329">
                  <c:v>592.73299999999995</c:v>
                </c:pt>
                <c:pt idx="22330">
                  <c:v>592.75199999999995</c:v>
                </c:pt>
                <c:pt idx="22331">
                  <c:v>592.77099999999996</c:v>
                </c:pt>
                <c:pt idx="22332">
                  <c:v>592.79</c:v>
                </c:pt>
                <c:pt idx="22333">
                  <c:v>592.80899999999997</c:v>
                </c:pt>
                <c:pt idx="22334">
                  <c:v>592.82899999999995</c:v>
                </c:pt>
                <c:pt idx="22335">
                  <c:v>592.84799999999996</c:v>
                </c:pt>
                <c:pt idx="22336">
                  <c:v>592.86800000000005</c:v>
                </c:pt>
                <c:pt idx="22337">
                  <c:v>592.89099999999996</c:v>
                </c:pt>
                <c:pt idx="22338">
                  <c:v>592.91200000000003</c:v>
                </c:pt>
                <c:pt idx="22339">
                  <c:v>592.93299999999999</c:v>
                </c:pt>
                <c:pt idx="22340">
                  <c:v>592.952</c:v>
                </c:pt>
                <c:pt idx="22341">
                  <c:v>592.97199999999998</c:v>
                </c:pt>
                <c:pt idx="22342">
                  <c:v>592.99199999999996</c:v>
                </c:pt>
                <c:pt idx="22343">
                  <c:v>593.01300000000003</c:v>
                </c:pt>
                <c:pt idx="22344">
                  <c:v>593.03800000000001</c:v>
                </c:pt>
                <c:pt idx="22345">
                  <c:v>593.048</c:v>
                </c:pt>
                <c:pt idx="22346">
                  <c:v>593.06100000000004</c:v>
                </c:pt>
                <c:pt idx="22347">
                  <c:v>593.07500000000005</c:v>
                </c:pt>
                <c:pt idx="22348">
                  <c:v>593.09</c:v>
                </c:pt>
                <c:pt idx="22349">
                  <c:v>593.10799999999995</c:v>
                </c:pt>
                <c:pt idx="22350">
                  <c:v>593.12900000000002</c:v>
                </c:pt>
                <c:pt idx="22351">
                  <c:v>593.15099999999995</c:v>
                </c:pt>
                <c:pt idx="22352">
                  <c:v>593.17100000000005</c:v>
                </c:pt>
                <c:pt idx="22353">
                  <c:v>593.18899999999996</c:v>
                </c:pt>
                <c:pt idx="22354">
                  <c:v>593.20699999999999</c:v>
                </c:pt>
                <c:pt idx="22355">
                  <c:v>593.22500000000002</c:v>
                </c:pt>
                <c:pt idx="22356">
                  <c:v>593.24300000000005</c:v>
                </c:pt>
                <c:pt idx="22357">
                  <c:v>593.26</c:v>
                </c:pt>
                <c:pt idx="22358">
                  <c:v>593.27800000000002</c:v>
                </c:pt>
                <c:pt idx="22359">
                  <c:v>593.29600000000005</c:v>
                </c:pt>
                <c:pt idx="22360">
                  <c:v>593.31299999999999</c:v>
                </c:pt>
                <c:pt idx="22361">
                  <c:v>593.33000000000004</c:v>
                </c:pt>
                <c:pt idx="22362">
                  <c:v>593.34699999999998</c:v>
                </c:pt>
                <c:pt idx="22363">
                  <c:v>593.36699999999996</c:v>
                </c:pt>
                <c:pt idx="22364">
                  <c:v>593.38800000000003</c:v>
                </c:pt>
                <c:pt idx="22365">
                  <c:v>593.41</c:v>
                </c:pt>
                <c:pt idx="22366">
                  <c:v>593.43200000000002</c:v>
                </c:pt>
                <c:pt idx="22367">
                  <c:v>593.452</c:v>
                </c:pt>
                <c:pt idx="22368">
                  <c:v>593.47299999999996</c:v>
                </c:pt>
                <c:pt idx="22369">
                  <c:v>593.49199999999996</c:v>
                </c:pt>
                <c:pt idx="22370">
                  <c:v>593.51199999999994</c:v>
                </c:pt>
                <c:pt idx="22371">
                  <c:v>593.53200000000004</c:v>
                </c:pt>
                <c:pt idx="22372">
                  <c:v>593.56100000000004</c:v>
                </c:pt>
                <c:pt idx="22373">
                  <c:v>593.60400000000004</c:v>
                </c:pt>
                <c:pt idx="22374">
                  <c:v>593.62099999999998</c:v>
                </c:pt>
                <c:pt idx="22375">
                  <c:v>593.63699999999994</c:v>
                </c:pt>
                <c:pt idx="22376">
                  <c:v>593.65300000000002</c:v>
                </c:pt>
                <c:pt idx="22377">
                  <c:v>593.67100000000005</c:v>
                </c:pt>
                <c:pt idx="22378">
                  <c:v>593.69299999999998</c:v>
                </c:pt>
                <c:pt idx="22379">
                  <c:v>593.71699999999998</c:v>
                </c:pt>
                <c:pt idx="22380">
                  <c:v>593.73900000000003</c:v>
                </c:pt>
                <c:pt idx="22381">
                  <c:v>593.76</c:v>
                </c:pt>
                <c:pt idx="22382">
                  <c:v>593.78099999999995</c:v>
                </c:pt>
                <c:pt idx="22383">
                  <c:v>593.80100000000004</c:v>
                </c:pt>
                <c:pt idx="22384">
                  <c:v>593.82000000000005</c:v>
                </c:pt>
                <c:pt idx="22385">
                  <c:v>593.85500000000002</c:v>
                </c:pt>
                <c:pt idx="22386">
                  <c:v>593.90599999999995</c:v>
                </c:pt>
                <c:pt idx="22387">
                  <c:v>593.92600000000004</c:v>
                </c:pt>
                <c:pt idx="22388">
                  <c:v>593.93799999999999</c:v>
                </c:pt>
                <c:pt idx="22389">
                  <c:v>593.95100000000002</c:v>
                </c:pt>
                <c:pt idx="22390">
                  <c:v>593.96600000000001</c:v>
                </c:pt>
                <c:pt idx="22391">
                  <c:v>593.98500000000001</c:v>
                </c:pt>
                <c:pt idx="22392">
                  <c:v>594.00599999999997</c:v>
                </c:pt>
                <c:pt idx="22393">
                  <c:v>594.02700000000004</c:v>
                </c:pt>
                <c:pt idx="22394">
                  <c:v>594.04700000000003</c:v>
                </c:pt>
                <c:pt idx="22395">
                  <c:v>594.06600000000003</c:v>
                </c:pt>
                <c:pt idx="22396">
                  <c:v>594.08600000000001</c:v>
                </c:pt>
                <c:pt idx="22397">
                  <c:v>594.10400000000004</c:v>
                </c:pt>
                <c:pt idx="22398">
                  <c:v>594.13</c:v>
                </c:pt>
                <c:pt idx="22399">
                  <c:v>594.17600000000004</c:v>
                </c:pt>
                <c:pt idx="22400">
                  <c:v>594.23</c:v>
                </c:pt>
                <c:pt idx="22401">
                  <c:v>594.26300000000003</c:v>
                </c:pt>
                <c:pt idx="22402">
                  <c:v>594.26499999999999</c:v>
                </c:pt>
                <c:pt idx="22403">
                  <c:v>594.27599999999995</c:v>
                </c:pt>
                <c:pt idx="22404">
                  <c:v>594.28800000000001</c:v>
                </c:pt>
                <c:pt idx="22405">
                  <c:v>594.30100000000004</c:v>
                </c:pt>
                <c:pt idx="22406">
                  <c:v>594.31500000000005</c:v>
                </c:pt>
                <c:pt idx="22407">
                  <c:v>594.33000000000004</c:v>
                </c:pt>
                <c:pt idx="22408">
                  <c:v>594.34699999999998</c:v>
                </c:pt>
                <c:pt idx="22409">
                  <c:v>594.36699999999996</c:v>
                </c:pt>
                <c:pt idx="22410">
                  <c:v>594.38900000000001</c:v>
                </c:pt>
                <c:pt idx="22411">
                  <c:v>594.41099999999994</c:v>
                </c:pt>
                <c:pt idx="22412">
                  <c:v>594.42999999999995</c:v>
                </c:pt>
                <c:pt idx="22413">
                  <c:v>594.44799999999998</c:v>
                </c:pt>
                <c:pt idx="22414">
                  <c:v>594.46600000000001</c:v>
                </c:pt>
                <c:pt idx="22415">
                  <c:v>594.48299999999995</c:v>
                </c:pt>
                <c:pt idx="22416">
                  <c:v>594.5</c:v>
                </c:pt>
                <c:pt idx="22417">
                  <c:v>594.51800000000003</c:v>
                </c:pt>
                <c:pt idx="22418">
                  <c:v>594.53399999999999</c:v>
                </c:pt>
                <c:pt idx="22419">
                  <c:v>594.54999999999995</c:v>
                </c:pt>
                <c:pt idx="22420">
                  <c:v>594.56700000000001</c:v>
                </c:pt>
                <c:pt idx="22421">
                  <c:v>594.58399999999995</c:v>
                </c:pt>
                <c:pt idx="22422">
                  <c:v>594.60400000000004</c:v>
                </c:pt>
                <c:pt idx="22423">
                  <c:v>594.62400000000002</c:v>
                </c:pt>
                <c:pt idx="22424">
                  <c:v>594.64499999999998</c:v>
                </c:pt>
                <c:pt idx="22425">
                  <c:v>594.66399999999999</c:v>
                </c:pt>
                <c:pt idx="22426">
                  <c:v>594.68200000000002</c:v>
                </c:pt>
                <c:pt idx="22427">
                  <c:v>594.70100000000002</c:v>
                </c:pt>
                <c:pt idx="22428">
                  <c:v>594.71900000000005</c:v>
                </c:pt>
                <c:pt idx="22429">
                  <c:v>594.73699999999997</c:v>
                </c:pt>
                <c:pt idx="22430">
                  <c:v>594.75699999999995</c:v>
                </c:pt>
                <c:pt idx="22431">
                  <c:v>594.77499999999998</c:v>
                </c:pt>
                <c:pt idx="22432">
                  <c:v>594.79200000000003</c:v>
                </c:pt>
                <c:pt idx="22433">
                  <c:v>594.81200000000001</c:v>
                </c:pt>
                <c:pt idx="22434">
                  <c:v>594.83199999999999</c:v>
                </c:pt>
                <c:pt idx="22435">
                  <c:v>594.85400000000004</c:v>
                </c:pt>
                <c:pt idx="22436">
                  <c:v>594.87400000000002</c:v>
                </c:pt>
                <c:pt idx="22437">
                  <c:v>594.89200000000005</c:v>
                </c:pt>
                <c:pt idx="22438">
                  <c:v>594.91099999999994</c:v>
                </c:pt>
                <c:pt idx="22439">
                  <c:v>594.928</c:v>
                </c:pt>
                <c:pt idx="22440">
                  <c:v>594.947</c:v>
                </c:pt>
                <c:pt idx="22441">
                  <c:v>594.97</c:v>
                </c:pt>
                <c:pt idx="22442">
                  <c:v>595.01099999999997</c:v>
                </c:pt>
                <c:pt idx="22443">
                  <c:v>595.06700000000001</c:v>
                </c:pt>
                <c:pt idx="22444">
                  <c:v>595.11900000000003</c:v>
                </c:pt>
                <c:pt idx="22445">
                  <c:v>595.17600000000004</c:v>
                </c:pt>
                <c:pt idx="22446">
                  <c:v>595.23500000000001</c:v>
                </c:pt>
                <c:pt idx="22447">
                  <c:v>595.298</c:v>
                </c:pt>
                <c:pt idx="22448">
                  <c:v>595.35500000000002</c:v>
                </c:pt>
                <c:pt idx="22449">
                  <c:v>595.39200000000005</c:v>
                </c:pt>
                <c:pt idx="22450">
                  <c:v>595.404</c:v>
                </c:pt>
                <c:pt idx="22451">
                  <c:v>595.40800000000002</c:v>
                </c:pt>
                <c:pt idx="22452">
                  <c:v>595.41499999999996</c:v>
                </c:pt>
                <c:pt idx="22453">
                  <c:v>595.42600000000004</c:v>
                </c:pt>
                <c:pt idx="22454">
                  <c:v>595.43799999999999</c:v>
                </c:pt>
                <c:pt idx="22455">
                  <c:v>595.45299999999997</c:v>
                </c:pt>
                <c:pt idx="22456">
                  <c:v>595.46900000000005</c:v>
                </c:pt>
                <c:pt idx="22457">
                  <c:v>595.48800000000006</c:v>
                </c:pt>
                <c:pt idx="22458">
                  <c:v>595.50900000000001</c:v>
                </c:pt>
                <c:pt idx="22459">
                  <c:v>595.52800000000002</c:v>
                </c:pt>
                <c:pt idx="22460">
                  <c:v>595.54600000000005</c:v>
                </c:pt>
                <c:pt idx="22461">
                  <c:v>595.56399999999996</c:v>
                </c:pt>
                <c:pt idx="22462">
                  <c:v>595.58199999999999</c:v>
                </c:pt>
                <c:pt idx="22463">
                  <c:v>595.60400000000004</c:v>
                </c:pt>
                <c:pt idx="22464">
                  <c:v>595.63900000000001</c:v>
                </c:pt>
                <c:pt idx="22465">
                  <c:v>595.70000000000005</c:v>
                </c:pt>
                <c:pt idx="22466">
                  <c:v>595.755</c:v>
                </c:pt>
                <c:pt idx="22467">
                  <c:v>595.76900000000001</c:v>
                </c:pt>
                <c:pt idx="22468">
                  <c:v>595.78700000000003</c:v>
                </c:pt>
                <c:pt idx="22469">
                  <c:v>595.80100000000004</c:v>
                </c:pt>
                <c:pt idx="22470">
                  <c:v>595.81600000000003</c:v>
                </c:pt>
                <c:pt idx="22471">
                  <c:v>595.83399999999995</c:v>
                </c:pt>
                <c:pt idx="22472">
                  <c:v>595.85500000000002</c:v>
                </c:pt>
                <c:pt idx="22473">
                  <c:v>595.87699999999995</c:v>
                </c:pt>
                <c:pt idx="22474">
                  <c:v>595.89700000000005</c:v>
                </c:pt>
                <c:pt idx="22475">
                  <c:v>595.91600000000005</c:v>
                </c:pt>
                <c:pt idx="22476">
                  <c:v>595.93499999999995</c:v>
                </c:pt>
                <c:pt idx="22477">
                  <c:v>595.95500000000004</c:v>
                </c:pt>
                <c:pt idx="22478">
                  <c:v>595.97799999999995</c:v>
                </c:pt>
                <c:pt idx="22479">
                  <c:v>596.02099999999996</c:v>
                </c:pt>
                <c:pt idx="22480">
                  <c:v>596.08000000000004</c:v>
                </c:pt>
                <c:pt idx="22481">
                  <c:v>596.14300000000003</c:v>
                </c:pt>
                <c:pt idx="22482">
                  <c:v>596.202</c:v>
                </c:pt>
                <c:pt idx="22483">
                  <c:v>596.24400000000003</c:v>
                </c:pt>
                <c:pt idx="22484">
                  <c:v>596.27</c:v>
                </c:pt>
                <c:pt idx="22485">
                  <c:v>596.30399999999997</c:v>
                </c:pt>
                <c:pt idx="22486">
                  <c:v>596.35199999999998</c:v>
                </c:pt>
                <c:pt idx="22487">
                  <c:v>596.40200000000004</c:v>
                </c:pt>
                <c:pt idx="22488">
                  <c:v>596.44399999999996</c:v>
                </c:pt>
                <c:pt idx="22489">
                  <c:v>596.46799999999996</c:v>
                </c:pt>
                <c:pt idx="22490">
                  <c:v>596.46799999999996</c:v>
                </c:pt>
                <c:pt idx="22491">
                  <c:v>596.46900000000005</c:v>
                </c:pt>
                <c:pt idx="22492">
                  <c:v>596.476</c:v>
                </c:pt>
                <c:pt idx="22493">
                  <c:v>596.48599999999999</c:v>
                </c:pt>
                <c:pt idx="22494">
                  <c:v>596.49800000000005</c:v>
                </c:pt>
                <c:pt idx="22495">
                  <c:v>596.51199999999994</c:v>
                </c:pt>
                <c:pt idx="22496">
                  <c:v>596.53</c:v>
                </c:pt>
                <c:pt idx="22497">
                  <c:v>596.55100000000004</c:v>
                </c:pt>
                <c:pt idx="22498">
                  <c:v>596.56899999999996</c:v>
                </c:pt>
                <c:pt idx="22499">
                  <c:v>596.58799999999997</c:v>
                </c:pt>
                <c:pt idx="22500">
                  <c:v>596.60699999999997</c:v>
                </c:pt>
                <c:pt idx="22501">
                  <c:v>596.625</c:v>
                </c:pt>
                <c:pt idx="22502">
                  <c:v>596.64400000000001</c:v>
                </c:pt>
                <c:pt idx="22503">
                  <c:v>596.67600000000004</c:v>
                </c:pt>
                <c:pt idx="22504">
                  <c:v>596.74</c:v>
                </c:pt>
                <c:pt idx="22505">
                  <c:v>596.82100000000003</c:v>
                </c:pt>
                <c:pt idx="22506">
                  <c:v>596.90099999999995</c:v>
                </c:pt>
                <c:pt idx="22507">
                  <c:v>596.96100000000001</c:v>
                </c:pt>
                <c:pt idx="22508">
                  <c:v>596.98900000000003</c:v>
                </c:pt>
                <c:pt idx="22509">
                  <c:v>596.995</c:v>
                </c:pt>
                <c:pt idx="22510">
                  <c:v>597.00199999999995</c:v>
                </c:pt>
                <c:pt idx="22511">
                  <c:v>597.01199999999994</c:v>
                </c:pt>
                <c:pt idx="22512">
                  <c:v>597.024</c:v>
                </c:pt>
                <c:pt idx="22513">
                  <c:v>597.03899999999999</c:v>
                </c:pt>
                <c:pt idx="22514">
                  <c:v>597.05799999999999</c:v>
                </c:pt>
                <c:pt idx="22515">
                  <c:v>597.08000000000004</c:v>
                </c:pt>
                <c:pt idx="22516">
                  <c:v>597.101</c:v>
                </c:pt>
                <c:pt idx="22517">
                  <c:v>597.12</c:v>
                </c:pt>
                <c:pt idx="22518">
                  <c:v>597.13900000000001</c:v>
                </c:pt>
                <c:pt idx="22519">
                  <c:v>597.15800000000002</c:v>
                </c:pt>
                <c:pt idx="22520">
                  <c:v>597.17499999999995</c:v>
                </c:pt>
                <c:pt idx="22521">
                  <c:v>597.19600000000003</c:v>
                </c:pt>
                <c:pt idx="22522">
                  <c:v>597.22799999999995</c:v>
                </c:pt>
                <c:pt idx="22523">
                  <c:v>597.29100000000005</c:v>
                </c:pt>
                <c:pt idx="22524">
                  <c:v>597.37599999999998</c:v>
                </c:pt>
                <c:pt idx="22525">
                  <c:v>597.45299999999997</c:v>
                </c:pt>
                <c:pt idx="22526">
                  <c:v>597.48599999999999</c:v>
                </c:pt>
                <c:pt idx="22527">
                  <c:v>597.51099999999997</c:v>
                </c:pt>
                <c:pt idx="22528">
                  <c:v>597.53700000000003</c:v>
                </c:pt>
                <c:pt idx="22529">
                  <c:v>597.57799999999997</c:v>
                </c:pt>
                <c:pt idx="22530">
                  <c:v>597.625</c:v>
                </c:pt>
                <c:pt idx="22531">
                  <c:v>597.68299999999999</c:v>
                </c:pt>
                <c:pt idx="22532">
                  <c:v>597.74599999999998</c:v>
                </c:pt>
                <c:pt idx="22533">
                  <c:v>597.80799999999999</c:v>
                </c:pt>
                <c:pt idx="22534">
                  <c:v>597.86</c:v>
                </c:pt>
                <c:pt idx="22535">
                  <c:v>597.88699999999994</c:v>
                </c:pt>
                <c:pt idx="22536">
                  <c:v>597.89200000000005</c:v>
                </c:pt>
                <c:pt idx="22537">
                  <c:v>597.89200000000005</c:v>
                </c:pt>
                <c:pt idx="22538">
                  <c:v>597.89499999999998</c:v>
                </c:pt>
                <c:pt idx="22539">
                  <c:v>597.899</c:v>
                </c:pt>
                <c:pt idx="22540">
                  <c:v>597.90099999999995</c:v>
                </c:pt>
                <c:pt idx="22541">
                  <c:v>597.90499999999997</c:v>
                </c:pt>
                <c:pt idx="22542">
                  <c:v>597.91300000000001</c:v>
                </c:pt>
                <c:pt idx="22543">
                  <c:v>597.92399999999998</c:v>
                </c:pt>
                <c:pt idx="22544">
                  <c:v>597.93700000000001</c:v>
                </c:pt>
                <c:pt idx="22545">
                  <c:v>597.95299999999997</c:v>
                </c:pt>
                <c:pt idx="22546">
                  <c:v>597.97299999999996</c:v>
                </c:pt>
                <c:pt idx="22547">
                  <c:v>597.99199999999996</c:v>
                </c:pt>
                <c:pt idx="22548">
                  <c:v>598.01</c:v>
                </c:pt>
                <c:pt idx="22549">
                  <c:v>598.029</c:v>
                </c:pt>
                <c:pt idx="22550">
                  <c:v>598.048</c:v>
                </c:pt>
                <c:pt idx="22551">
                  <c:v>598.06500000000005</c:v>
                </c:pt>
                <c:pt idx="22552">
                  <c:v>598.08399999999995</c:v>
                </c:pt>
                <c:pt idx="22553">
                  <c:v>598.12</c:v>
                </c:pt>
                <c:pt idx="22554">
                  <c:v>598.19000000000005</c:v>
                </c:pt>
                <c:pt idx="22555">
                  <c:v>598.25699999999995</c:v>
                </c:pt>
                <c:pt idx="22556">
                  <c:v>598.29600000000005</c:v>
                </c:pt>
                <c:pt idx="22557">
                  <c:v>598.31799999999998</c:v>
                </c:pt>
                <c:pt idx="22558">
                  <c:v>598.32799999999997</c:v>
                </c:pt>
                <c:pt idx="22559">
                  <c:v>598.34</c:v>
                </c:pt>
                <c:pt idx="22560">
                  <c:v>598.35500000000002</c:v>
                </c:pt>
                <c:pt idx="22561">
                  <c:v>598.37400000000002</c:v>
                </c:pt>
                <c:pt idx="22562">
                  <c:v>598.39400000000001</c:v>
                </c:pt>
                <c:pt idx="22563">
                  <c:v>598.41099999999994</c:v>
                </c:pt>
                <c:pt idx="22564">
                  <c:v>598.42899999999997</c:v>
                </c:pt>
                <c:pt idx="22565">
                  <c:v>598.447</c:v>
                </c:pt>
                <c:pt idx="22566">
                  <c:v>598.46400000000006</c:v>
                </c:pt>
                <c:pt idx="22567">
                  <c:v>598.49199999999996</c:v>
                </c:pt>
                <c:pt idx="22568">
                  <c:v>598.54600000000005</c:v>
                </c:pt>
                <c:pt idx="22569">
                  <c:v>598.61099999999999</c:v>
                </c:pt>
                <c:pt idx="22570">
                  <c:v>598.67200000000003</c:v>
                </c:pt>
                <c:pt idx="22571">
                  <c:v>598.73</c:v>
                </c:pt>
                <c:pt idx="22572">
                  <c:v>598.75599999999997</c:v>
                </c:pt>
                <c:pt idx="22573">
                  <c:v>598.75800000000004</c:v>
                </c:pt>
                <c:pt idx="22574">
                  <c:v>598.76499999999999</c:v>
                </c:pt>
                <c:pt idx="22575">
                  <c:v>598.77499999999998</c:v>
                </c:pt>
                <c:pt idx="22576">
                  <c:v>598.78499999999997</c:v>
                </c:pt>
                <c:pt idx="22577">
                  <c:v>598.798</c:v>
                </c:pt>
                <c:pt idx="22578">
                  <c:v>598.81399999999996</c:v>
                </c:pt>
                <c:pt idx="22579">
                  <c:v>598.83399999999995</c:v>
                </c:pt>
                <c:pt idx="22580">
                  <c:v>598.85500000000002</c:v>
                </c:pt>
                <c:pt idx="22581">
                  <c:v>598.87300000000005</c:v>
                </c:pt>
                <c:pt idx="22582">
                  <c:v>598.89200000000005</c:v>
                </c:pt>
                <c:pt idx="22583">
                  <c:v>598.91</c:v>
                </c:pt>
                <c:pt idx="22584">
                  <c:v>598.93100000000004</c:v>
                </c:pt>
                <c:pt idx="22585">
                  <c:v>598.96799999999996</c:v>
                </c:pt>
                <c:pt idx="22586">
                  <c:v>599.00599999999997</c:v>
                </c:pt>
                <c:pt idx="22587">
                  <c:v>599.02</c:v>
                </c:pt>
                <c:pt idx="22588">
                  <c:v>599.03200000000004</c:v>
                </c:pt>
                <c:pt idx="22589">
                  <c:v>599.04600000000005</c:v>
                </c:pt>
                <c:pt idx="22590">
                  <c:v>599.06399999999996</c:v>
                </c:pt>
                <c:pt idx="22591">
                  <c:v>599.08500000000004</c:v>
                </c:pt>
                <c:pt idx="22592">
                  <c:v>599.10400000000004</c:v>
                </c:pt>
                <c:pt idx="22593">
                  <c:v>599.12199999999996</c:v>
                </c:pt>
                <c:pt idx="22594">
                  <c:v>599.14200000000005</c:v>
                </c:pt>
                <c:pt idx="22595">
                  <c:v>599.16200000000003</c:v>
                </c:pt>
                <c:pt idx="22596">
                  <c:v>599.19299999999998</c:v>
                </c:pt>
                <c:pt idx="22597">
                  <c:v>599.24300000000005</c:v>
                </c:pt>
                <c:pt idx="22598">
                  <c:v>599.27099999999996</c:v>
                </c:pt>
                <c:pt idx="22599">
                  <c:v>599.279</c:v>
                </c:pt>
                <c:pt idx="22600">
                  <c:v>599.28599999999994</c:v>
                </c:pt>
                <c:pt idx="22601">
                  <c:v>599.29399999999998</c:v>
                </c:pt>
                <c:pt idx="22602">
                  <c:v>599.303</c:v>
                </c:pt>
                <c:pt idx="22603">
                  <c:v>599.31500000000005</c:v>
                </c:pt>
                <c:pt idx="22604">
                  <c:v>599.32899999999995</c:v>
                </c:pt>
                <c:pt idx="22605">
                  <c:v>599.34400000000005</c:v>
                </c:pt>
                <c:pt idx="22606">
                  <c:v>599.36500000000001</c:v>
                </c:pt>
                <c:pt idx="22607">
                  <c:v>599.399</c:v>
                </c:pt>
                <c:pt idx="22608">
                  <c:v>599.44000000000005</c:v>
                </c:pt>
                <c:pt idx="22609">
                  <c:v>599.48299999999995</c:v>
                </c:pt>
                <c:pt idx="22610">
                  <c:v>599.51499999999999</c:v>
                </c:pt>
                <c:pt idx="22611">
                  <c:v>599.524</c:v>
                </c:pt>
                <c:pt idx="22612">
                  <c:v>599.53599999999994</c:v>
                </c:pt>
                <c:pt idx="22613">
                  <c:v>599.548</c:v>
                </c:pt>
                <c:pt idx="22614">
                  <c:v>599.56700000000001</c:v>
                </c:pt>
                <c:pt idx="22615">
                  <c:v>599.59</c:v>
                </c:pt>
                <c:pt idx="22616">
                  <c:v>599.61699999999996</c:v>
                </c:pt>
                <c:pt idx="22617">
                  <c:v>599.63699999999994</c:v>
                </c:pt>
                <c:pt idx="22618">
                  <c:v>599.64499999999998</c:v>
                </c:pt>
                <c:pt idx="22619">
                  <c:v>599.65099999999995</c:v>
                </c:pt>
                <c:pt idx="22620">
                  <c:v>599.65700000000004</c:v>
                </c:pt>
                <c:pt idx="22621">
                  <c:v>599.67200000000003</c:v>
                </c:pt>
                <c:pt idx="22622">
                  <c:v>599.69399999999996</c:v>
                </c:pt>
                <c:pt idx="22623">
                  <c:v>599.726</c:v>
                </c:pt>
                <c:pt idx="22624">
                  <c:v>599.77</c:v>
                </c:pt>
                <c:pt idx="22625">
                  <c:v>599.82399999999996</c:v>
                </c:pt>
                <c:pt idx="22626">
                  <c:v>599.87599999999998</c:v>
                </c:pt>
                <c:pt idx="22627">
                  <c:v>599.899</c:v>
                </c:pt>
                <c:pt idx="22628">
                  <c:v>599.91200000000003</c:v>
                </c:pt>
                <c:pt idx="22629">
                  <c:v>599.92399999999998</c:v>
                </c:pt>
                <c:pt idx="22630">
                  <c:v>599.93700000000001</c:v>
                </c:pt>
                <c:pt idx="22631">
                  <c:v>599.95299999999997</c:v>
                </c:pt>
                <c:pt idx="22632">
                  <c:v>599.96799999999996</c:v>
                </c:pt>
                <c:pt idx="22633">
                  <c:v>599.98500000000001</c:v>
                </c:pt>
                <c:pt idx="22634">
                  <c:v>600.00400000000002</c:v>
                </c:pt>
                <c:pt idx="22635">
                  <c:v>600.024</c:v>
                </c:pt>
                <c:pt idx="22636">
                  <c:v>600.04300000000001</c:v>
                </c:pt>
                <c:pt idx="22637">
                  <c:v>600.05999999999995</c:v>
                </c:pt>
                <c:pt idx="22638">
                  <c:v>600.07899999999995</c:v>
                </c:pt>
                <c:pt idx="22639">
                  <c:v>600.09699999999998</c:v>
                </c:pt>
                <c:pt idx="22640">
                  <c:v>600.11500000000001</c:v>
                </c:pt>
                <c:pt idx="22641">
                  <c:v>600.14400000000001</c:v>
                </c:pt>
                <c:pt idx="22642">
                  <c:v>600.202</c:v>
                </c:pt>
                <c:pt idx="22643">
                  <c:v>600.28</c:v>
                </c:pt>
                <c:pt idx="22644">
                  <c:v>600.35199999999998</c:v>
                </c:pt>
                <c:pt idx="22645">
                  <c:v>600.423</c:v>
                </c:pt>
                <c:pt idx="22646">
                  <c:v>600.48199999999997</c:v>
                </c:pt>
                <c:pt idx="22647">
                  <c:v>600.48400000000004</c:v>
                </c:pt>
                <c:pt idx="22648">
                  <c:v>600.48400000000004</c:v>
                </c:pt>
                <c:pt idx="22649">
                  <c:v>600.48699999999997</c:v>
                </c:pt>
                <c:pt idx="22650">
                  <c:v>600.495</c:v>
                </c:pt>
                <c:pt idx="22651">
                  <c:v>600.51900000000001</c:v>
                </c:pt>
                <c:pt idx="22652">
                  <c:v>600.553</c:v>
                </c:pt>
                <c:pt idx="22653">
                  <c:v>600.58100000000002</c:v>
                </c:pt>
                <c:pt idx="22654">
                  <c:v>600.60500000000002</c:v>
                </c:pt>
                <c:pt idx="22655">
                  <c:v>600.62699999999995</c:v>
                </c:pt>
                <c:pt idx="22656">
                  <c:v>600.64599999999996</c:v>
                </c:pt>
                <c:pt idx="22657">
                  <c:v>600.66499999999996</c:v>
                </c:pt>
                <c:pt idx="22658">
                  <c:v>600.68399999999997</c:v>
                </c:pt>
                <c:pt idx="22659">
                  <c:v>600.71100000000001</c:v>
                </c:pt>
                <c:pt idx="22660">
                  <c:v>600.76099999999997</c:v>
                </c:pt>
                <c:pt idx="22661">
                  <c:v>600.83299999999997</c:v>
                </c:pt>
                <c:pt idx="22662">
                  <c:v>600.90899999999999</c:v>
                </c:pt>
                <c:pt idx="22663">
                  <c:v>600.96799999999996</c:v>
                </c:pt>
                <c:pt idx="22664">
                  <c:v>600.995</c:v>
                </c:pt>
                <c:pt idx="22665">
                  <c:v>601.00199999999995</c:v>
                </c:pt>
                <c:pt idx="22666">
                  <c:v>601.01099999999997</c:v>
                </c:pt>
                <c:pt idx="22667">
                  <c:v>601.02099999999996</c:v>
                </c:pt>
                <c:pt idx="22668">
                  <c:v>601.03</c:v>
                </c:pt>
                <c:pt idx="22669">
                  <c:v>601.04</c:v>
                </c:pt>
                <c:pt idx="22670">
                  <c:v>601.053</c:v>
                </c:pt>
                <c:pt idx="22671">
                  <c:v>601.06500000000005</c:v>
                </c:pt>
                <c:pt idx="22672">
                  <c:v>601.08000000000004</c:v>
                </c:pt>
                <c:pt idx="22673">
                  <c:v>601.096</c:v>
                </c:pt>
                <c:pt idx="22674">
                  <c:v>601.11699999999996</c:v>
                </c:pt>
                <c:pt idx="22675">
                  <c:v>601.13900000000001</c:v>
                </c:pt>
                <c:pt idx="22676">
                  <c:v>601.16099999999994</c:v>
                </c:pt>
                <c:pt idx="22677">
                  <c:v>601.18100000000004</c:v>
                </c:pt>
                <c:pt idx="22678">
                  <c:v>601.20000000000005</c:v>
                </c:pt>
                <c:pt idx="22679">
                  <c:v>601.22</c:v>
                </c:pt>
                <c:pt idx="22680">
                  <c:v>601.24</c:v>
                </c:pt>
                <c:pt idx="22681">
                  <c:v>601.26099999999997</c:v>
                </c:pt>
                <c:pt idx="22682">
                  <c:v>601.30499999999995</c:v>
                </c:pt>
                <c:pt idx="22683">
                  <c:v>601.37</c:v>
                </c:pt>
                <c:pt idx="22684">
                  <c:v>601.43200000000002</c:v>
                </c:pt>
                <c:pt idx="22685">
                  <c:v>601.49699999999996</c:v>
                </c:pt>
                <c:pt idx="22686">
                  <c:v>601.56600000000003</c:v>
                </c:pt>
                <c:pt idx="22687">
                  <c:v>601.63599999999997</c:v>
                </c:pt>
                <c:pt idx="22688">
                  <c:v>601.702</c:v>
                </c:pt>
                <c:pt idx="22689">
                  <c:v>601.76599999999996</c:v>
                </c:pt>
                <c:pt idx="22690">
                  <c:v>601.82899999999995</c:v>
                </c:pt>
                <c:pt idx="22691">
                  <c:v>601.88499999999999</c:v>
                </c:pt>
                <c:pt idx="22692">
                  <c:v>601.90700000000004</c:v>
                </c:pt>
                <c:pt idx="22693">
                  <c:v>601.91099999999994</c:v>
                </c:pt>
                <c:pt idx="22694">
                  <c:v>601.91999999999996</c:v>
                </c:pt>
                <c:pt idx="22695">
                  <c:v>601.93100000000004</c:v>
                </c:pt>
                <c:pt idx="22696">
                  <c:v>601.94100000000003</c:v>
                </c:pt>
                <c:pt idx="22697">
                  <c:v>601.94899999999996</c:v>
                </c:pt>
                <c:pt idx="22698">
                  <c:v>601.95600000000002</c:v>
                </c:pt>
                <c:pt idx="22699">
                  <c:v>601.96699999999998</c:v>
                </c:pt>
                <c:pt idx="22700">
                  <c:v>601.98099999999999</c:v>
                </c:pt>
                <c:pt idx="22701">
                  <c:v>601.99699999999996</c:v>
                </c:pt>
                <c:pt idx="22702">
                  <c:v>602.01300000000003</c:v>
                </c:pt>
                <c:pt idx="22703">
                  <c:v>602.03200000000004</c:v>
                </c:pt>
                <c:pt idx="22704">
                  <c:v>602.05399999999997</c:v>
                </c:pt>
                <c:pt idx="22705">
                  <c:v>602.07600000000002</c:v>
                </c:pt>
                <c:pt idx="22706">
                  <c:v>602.09699999999998</c:v>
                </c:pt>
                <c:pt idx="22707">
                  <c:v>602.11599999999999</c:v>
                </c:pt>
                <c:pt idx="22708">
                  <c:v>602.13499999999999</c:v>
                </c:pt>
                <c:pt idx="22709">
                  <c:v>602.15499999999997</c:v>
                </c:pt>
                <c:pt idx="22710">
                  <c:v>602.173</c:v>
                </c:pt>
                <c:pt idx="22711">
                  <c:v>602.19600000000003</c:v>
                </c:pt>
                <c:pt idx="22712">
                  <c:v>602.23400000000004</c:v>
                </c:pt>
                <c:pt idx="22713">
                  <c:v>602.28</c:v>
                </c:pt>
                <c:pt idx="22714">
                  <c:v>602.33000000000004</c:v>
                </c:pt>
                <c:pt idx="22715">
                  <c:v>602.38400000000001</c:v>
                </c:pt>
                <c:pt idx="22716">
                  <c:v>602.43499999999995</c:v>
                </c:pt>
                <c:pt idx="22717">
                  <c:v>602.47</c:v>
                </c:pt>
                <c:pt idx="22718">
                  <c:v>602.48599999999999</c:v>
                </c:pt>
                <c:pt idx="22719">
                  <c:v>602.49599999999998</c:v>
                </c:pt>
                <c:pt idx="22720">
                  <c:v>602.50699999999995</c:v>
                </c:pt>
                <c:pt idx="22721">
                  <c:v>602.51800000000003</c:v>
                </c:pt>
                <c:pt idx="22722">
                  <c:v>602.53</c:v>
                </c:pt>
                <c:pt idx="22723">
                  <c:v>602.54100000000005</c:v>
                </c:pt>
                <c:pt idx="22724">
                  <c:v>602.54999999999995</c:v>
                </c:pt>
                <c:pt idx="22725">
                  <c:v>602.55899999999997</c:v>
                </c:pt>
                <c:pt idx="22726">
                  <c:v>602.56799999999998</c:v>
                </c:pt>
                <c:pt idx="22727">
                  <c:v>602.577</c:v>
                </c:pt>
                <c:pt idx="22728">
                  <c:v>602.58699999999999</c:v>
                </c:pt>
                <c:pt idx="22729">
                  <c:v>602.596</c:v>
                </c:pt>
                <c:pt idx="22730">
                  <c:v>602.60500000000002</c:v>
                </c:pt>
                <c:pt idx="22731">
                  <c:v>602.61500000000001</c:v>
                </c:pt>
                <c:pt idx="22732">
                  <c:v>602.625</c:v>
                </c:pt>
                <c:pt idx="22733">
                  <c:v>602.63400000000001</c:v>
                </c:pt>
                <c:pt idx="22734">
                  <c:v>602.64300000000003</c:v>
                </c:pt>
                <c:pt idx="22735">
                  <c:v>602.65200000000004</c:v>
                </c:pt>
                <c:pt idx="22736">
                  <c:v>602.66099999999994</c:v>
                </c:pt>
                <c:pt idx="22737">
                  <c:v>602.66999999999996</c:v>
                </c:pt>
                <c:pt idx="22738">
                  <c:v>602.67899999999997</c:v>
                </c:pt>
                <c:pt idx="22739">
                  <c:v>602.68799999999999</c:v>
                </c:pt>
                <c:pt idx="22740">
                  <c:v>602.697</c:v>
                </c:pt>
                <c:pt idx="22741">
                  <c:v>602.70600000000002</c:v>
                </c:pt>
                <c:pt idx="22742">
                  <c:v>602.71500000000003</c:v>
                </c:pt>
                <c:pt idx="22743">
                  <c:v>602.72400000000005</c:v>
                </c:pt>
                <c:pt idx="22744">
                  <c:v>602.73299999999995</c:v>
                </c:pt>
                <c:pt idx="22745">
                  <c:v>602.74199999999996</c:v>
                </c:pt>
                <c:pt idx="22746">
                  <c:v>602.75099999999998</c:v>
                </c:pt>
                <c:pt idx="22747">
                  <c:v>602.76</c:v>
                </c:pt>
                <c:pt idx="22748">
                  <c:v>602.76900000000001</c:v>
                </c:pt>
                <c:pt idx="22749">
                  <c:v>602.77800000000002</c:v>
                </c:pt>
                <c:pt idx="22750">
                  <c:v>602.78700000000003</c:v>
                </c:pt>
                <c:pt idx="22751">
                  <c:v>602.79600000000005</c:v>
                </c:pt>
                <c:pt idx="22752">
                  <c:v>602.80499999999995</c:v>
                </c:pt>
                <c:pt idx="22753">
                  <c:v>602.81399999999996</c:v>
                </c:pt>
                <c:pt idx="22754">
                  <c:v>602.82299999999998</c:v>
                </c:pt>
                <c:pt idx="22755">
                  <c:v>602.83100000000002</c:v>
                </c:pt>
                <c:pt idx="22756">
                  <c:v>602.84</c:v>
                </c:pt>
                <c:pt idx="22757">
                  <c:v>602.84900000000005</c:v>
                </c:pt>
                <c:pt idx="22758">
                  <c:v>602.85699999999997</c:v>
                </c:pt>
                <c:pt idx="22759">
                  <c:v>602.86599999999999</c:v>
                </c:pt>
                <c:pt idx="22760">
                  <c:v>602.875</c:v>
                </c:pt>
                <c:pt idx="22761">
                  <c:v>602.88400000000001</c:v>
                </c:pt>
                <c:pt idx="22762">
                  <c:v>602.89300000000003</c:v>
                </c:pt>
                <c:pt idx="22763">
                  <c:v>602.904</c:v>
                </c:pt>
                <c:pt idx="22764">
                  <c:v>602.91700000000003</c:v>
                </c:pt>
                <c:pt idx="22765">
                  <c:v>602.93100000000004</c:v>
                </c:pt>
                <c:pt idx="22766">
                  <c:v>602.94399999999996</c:v>
                </c:pt>
                <c:pt idx="22767">
                  <c:v>602.95799999999997</c:v>
                </c:pt>
                <c:pt idx="22768">
                  <c:v>602.971</c:v>
                </c:pt>
                <c:pt idx="22769">
                  <c:v>602.98400000000004</c:v>
                </c:pt>
                <c:pt idx="22770">
                  <c:v>602.99599999999998</c:v>
                </c:pt>
                <c:pt idx="22771">
                  <c:v>603.00800000000004</c:v>
                </c:pt>
                <c:pt idx="22772">
                  <c:v>603.01900000000001</c:v>
                </c:pt>
                <c:pt idx="22773">
                  <c:v>603.029</c:v>
                </c:pt>
                <c:pt idx="22774">
                  <c:v>603.03800000000001</c:v>
                </c:pt>
                <c:pt idx="22775">
                  <c:v>603.048</c:v>
                </c:pt>
                <c:pt idx="22776">
                  <c:v>603.05700000000002</c:v>
                </c:pt>
                <c:pt idx="22777">
                  <c:v>603.06600000000003</c:v>
                </c:pt>
                <c:pt idx="22778">
                  <c:v>603.07500000000005</c:v>
                </c:pt>
                <c:pt idx="22779">
                  <c:v>603.08399999999995</c:v>
                </c:pt>
                <c:pt idx="22780">
                  <c:v>603.09299999999996</c:v>
                </c:pt>
                <c:pt idx="22781">
                  <c:v>603.10199999999998</c:v>
                </c:pt>
                <c:pt idx="22782">
                  <c:v>603.11099999999999</c:v>
                </c:pt>
                <c:pt idx="22783">
                  <c:v>603.12</c:v>
                </c:pt>
                <c:pt idx="22784">
                  <c:v>603.12800000000004</c:v>
                </c:pt>
                <c:pt idx="22785">
                  <c:v>603.13599999999997</c:v>
                </c:pt>
                <c:pt idx="22786">
                  <c:v>603.14499999999998</c:v>
                </c:pt>
                <c:pt idx="22787">
                  <c:v>603.154</c:v>
                </c:pt>
                <c:pt idx="22788">
                  <c:v>603.16300000000001</c:v>
                </c:pt>
                <c:pt idx="22789">
                  <c:v>603.17200000000003</c:v>
                </c:pt>
                <c:pt idx="22790">
                  <c:v>603.18100000000004</c:v>
                </c:pt>
                <c:pt idx="22791">
                  <c:v>603.18899999999996</c:v>
                </c:pt>
                <c:pt idx="22792">
                  <c:v>603.19799999999998</c:v>
                </c:pt>
                <c:pt idx="22793">
                  <c:v>603.20600000000002</c:v>
                </c:pt>
                <c:pt idx="22794">
                  <c:v>603.21500000000003</c:v>
                </c:pt>
                <c:pt idx="22795">
                  <c:v>603.22400000000005</c:v>
                </c:pt>
                <c:pt idx="22796">
                  <c:v>603.23299999999995</c:v>
                </c:pt>
                <c:pt idx="22797">
                  <c:v>603.24199999999996</c:v>
                </c:pt>
                <c:pt idx="22798">
                  <c:v>603.25</c:v>
                </c:pt>
                <c:pt idx="22799">
                  <c:v>603.25900000000001</c:v>
                </c:pt>
                <c:pt idx="22800">
                  <c:v>603.26700000000005</c:v>
                </c:pt>
                <c:pt idx="22801">
                  <c:v>603.27599999999995</c:v>
                </c:pt>
                <c:pt idx="22802">
                  <c:v>603.28499999999997</c:v>
                </c:pt>
                <c:pt idx="22803">
                  <c:v>603.29399999999998</c:v>
                </c:pt>
                <c:pt idx="22804">
                  <c:v>603.303</c:v>
                </c:pt>
                <c:pt idx="22805">
                  <c:v>603.31200000000001</c:v>
                </c:pt>
                <c:pt idx="22806">
                  <c:v>603.32000000000005</c:v>
                </c:pt>
                <c:pt idx="22807">
                  <c:v>603.32899999999995</c:v>
                </c:pt>
                <c:pt idx="22808">
                  <c:v>603.33799999999997</c:v>
                </c:pt>
                <c:pt idx="22809">
                  <c:v>603.34699999999998</c:v>
                </c:pt>
                <c:pt idx="22810">
                  <c:v>603.35599999999999</c:v>
                </c:pt>
                <c:pt idx="22811">
                  <c:v>603.36400000000003</c:v>
                </c:pt>
                <c:pt idx="22812">
                  <c:v>603.37300000000005</c:v>
                </c:pt>
                <c:pt idx="22813">
                  <c:v>603.38199999999995</c:v>
                </c:pt>
                <c:pt idx="22814">
                  <c:v>603.39200000000005</c:v>
                </c:pt>
                <c:pt idx="22815">
                  <c:v>603.40599999999995</c:v>
                </c:pt>
                <c:pt idx="22816">
                  <c:v>603.43799999999999</c:v>
                </c:pt>
                <c:pt idx="22817">
                  <c:v>603.46600000000001</c:v>
                </c:pt>
                <c:pt idx="22818">
                  <c:v>603.48599999999999</c:v>
                </c:pt>
                <c:pt idx="22819">
                  <c:v>603.49599999999998</c:v>
                </c:pt>
                <c:pt idx="22820">
                  <c:v>603.50900000000001</c:v>
                </c:pt>
                <c:pt idx="22821">
                  <c:v>603.52599999999995</c:v>
                </c:pt>
                <c:pt idx="22822">
                  <c:v>603.54499999999996</c:v>
                </c:pt>
                <c:pt idx="22823">
                  <c:v>603.56399999999996</c:v>
                </c:pt>
                <c:pt idx="22824">
                  <c:v>603.58299999999997</c:v>
                </c:pt>
                <c:pt idx="22825">
                  <c:v>603.60199999999998</c:v>
                </c:pt>
                <c:pt idx="22826">
                  <c:v>603.62</c:v>
                </c:pt>
                <c:pt idx="22827">
                  <c:v>603.63699999999994</c:v>
                </c:pt>
                <c:pt idx="22828">
                  <c:v>603.66099999999994</c:v>
                </c:pt>
                <c:pt idx="22829">
                  <c:v>603.70699999999999</c:v>
                </c:pt>
                <c:pt idx="22830">
                  <c:v>603.76700000000005</c:v>
                </c:pt>
                <c:pt idx="22831">
                  <c:v>603.82799999999997</c:v>
                </c:pt>
                <c:pt idx="22832">
                  <c:v>603.86500000000001</c:v>
                </c:pt>
                <c:pt idx="22833">
                  <c:v>603.88499999999999</c:v>
                </c:pt>
                <c:pt idx="22834">
                  <c:v>603.89599999999996</c:v>
                </c:pt>
                <c:pt idx="22835">
                  <c:v>603.904</c:v>
                </c:pt>
                <c:pt idx="22836">
                  <c:v>603.91399999999999</c:v>
                </c:pt>
                <c:pt idx="22837">
                  <c:v>603.92499999999995</c:v>
                </c:pt>
                <c:pt idx="22838">
                  <c:v>603.93899999999996</c:v>
                </c:pt>
                <c:pt idx="22839">
                  <c:v>603.95600000000002</c:v>
                </c:pt>
                <c:pt idx="22840">
                  <c:v>603.976</c:v>
                </c:pt>
                <c:pt idx="22841">
                  <c:v>603.99599999999998</c:v>
                </c:pt>
                <c:pt idx="22842">
                  <c:v>604.01599999999996</c:v>
                </c:pt>
                <c:pt idx="22843">
                  <c:v>604.03499999999997</c:v>
                </c:pt>
                <c:pt idx="22844">
                  <c:v>604.053</c:v>
                </c:pt>
                <c:pt idx="22845">
                  <c:v>604.07100000000003</c:v>
                </c:pt>
                <c:pt idx="22846">
                  <c:v>604.09100000000001</c:v>
                </c:pt>
                <c:pt idx="22847">
                  <c:v>604.11699999999996</c:v>
                </c:pt>
                <c:pt idx="22848">
                  <c:v>604.15499999999997</c:v>
                </c:pt>
                <c:pt idx="22849">
                  <c:v>604.178</c:v>
                </c:pt>
                <c:pt idx="22850">
                  <c:v>604.18799999999999</c:v>
                </c:pt>
                <c:pt idx="22851">
                  <c:v>604.19899999999996</c:v>
                </c:pt>
                <c:pt idx="22852">
                  <c:v>604.21900000000005</c:v>
                </c:pt>
                <c:pt idx="22853">
                  <c:v>604.25099999999998</c:v>
                </c:pt>
                <c:pt idx="22854">
                  <c:v>604.31200000000001</c:v>
                </c:pt>
                <c:pt idx="22855">
                  <c:v>604.37599999999998</c:v>
                </c:pt>
                <c:pt idx="22856">
                  <c:v>604.43899999999996</c:v>
                </c:pt>
                <c:pt idx="22857">
                  <c:v>604.50099999999998</c:v>
                </c:pt>
                <c:pt idx="22858">
                  <c:v>604.55999999999995</c:v>
                </c:pt>
                <c:pt idx="22859">
                  <c:v>604.61099999999999</c:v>
                </c:pt>
                <c:pt idx="22860">
                  <c:v>604.66</c:v>
                </c:pt>
                <c:pt idx="22861">
                  <c:v>604.71400000000006</c:v>
                </c:pt>
                <c:pt idx="22862">
                  <c:v>604.76499999999999</c:v>
                </c:pt>
                <c:pt idx="22863">
                  <c:v>604.81299999999999</c:v>
                </c:pt>
                <c:pt idx="22864">
                  <c:v>604.86</c:v>
                </c:pt>
                <c:pt idx="22865">
                  <c:v>604.90599999999995</c:v>
                </c:pt>
                <c:pt idx="22866">
                  <c:v>604.92899999999997</c:v>
                </c:pt>
                <c:pt idx="22867">
                  <c:v>604.92899999999997</c:v>
                </c:pt>
                <c:pt idx="22868">
                  <c:v>604.93499999999995</c:v>
                </c:pt>
                <c:pt idx="22869">
                  <c:v>604.94399999999996</c:v>
                </c:pt>
                <c:pt idx="22870">
                  <c:v>604.95000000000005</c:v>
                </c:pt>
                <c:pt idx="22871">
                  <c:v>604.95500000000004</c:v>
                </c:pt>
                <c:pt idx="22872">
                  <c:v>604.96100000000001</c:v>
                </c:pt>
                <c:pt idx="22873">
                  <c:v>604.97</c:v>
                </c:pt>
                <c:pt idx="22874">
                  <c:v>604.99099999999999</c:v>
                </c:pt>
                <c:pt idx="22875">
                  <c:v>605.01700000000005</c:v>
                </c:pt>
                <c:pt idx="22876">
                  <c:v>605.03899999999999</c:v>
                </c:pt>
                <c:pt idx="22877">
                  <c:v>605.05999999999995</c:v>
                </c:pt>
                <c:pt idx="22878">
                  <c:v>605.08399999999995</c:v>
                </c:pt>
                <c:pt idx="22879">
                  <c:v>605.10699999999997</c:v>
                </c:pt>
                <c:pt idx="22880">
                  <c:v>605.12699999999995</c:v>
                </c:pt>
                <c:pt idx="22881">
                  <c:v>605.14499999999998</c:v>
                </c:pt>
                <c:pt idx="22882">
                  <c:v>605.16399999999999</c:v>
                </c:pt>
                <c:pt idx="22883">
                  <c:v>605.18799999999999</c:v>
                </c:pt>
                <c:pt idx="22884">
                  <c:v>605.23199999999997</c:v>
                </c:pt>
                <c:pt idx="22885">
                  <c:v>605.28099999999995</c:v>
                </c:pt>
                <c:pt idx="22886">
                  <c:v>605.33600000000001</c:v>
                </c:pt>
                <c:pt idx="22887">
                  <c:v>605.38699999999994</c:v>
                </c:pt>
                <c:pt idx="22888">
                  <c:v>605.42499999999995</c:v>
                </c:pt>
                <c:pt idx="22889">
                  <c:v>605.44100000000003</c:v>
                </c:pt>
                <c:pt idx="22890">
                  <c:v>605.45600000000002</c:v>
                </c:pt>
                <c:pt idx="22891">
                  <c:v>605.47699999999998</c:v>
                </c:pt>
                <c:pt idx="22892">
                  <c:v>605.50300000000004</c:v>
                </c:pt>
                <c:pt idx="22893">
                  <c:v>605.51900000000001</c:v>
                </c:pt>
                <c:pt idx="22894">
                  <c:v>605.529</c:v>
                </c:pt>
                <c:pt idx="22895">
                  <c:v>605.53899999999999</c:v>
                </c:pt>
                <c:pt idx="22896">
                  <c:v>605.54999999999995</c:v>
                </c:pt>
                <c:pt idx="22897">
                  <c:v>605.56299999999999</c:v>
                </c:pt>
                <c:pt idx="22898">
                  <c:v>605.577</c:v>
                </c:pt>
                <c:pt idx="22899">
                  <c:v>605.59199999999998</c:v>
                </c:pt>
                <c:pt idx="22900">
                  <c:v>605.61</c:v>
                </c:pt>
                <c:pt idx="22901">
                  <c:v>605.63</c:v>
                </c:pt>
                <c:pt idx="22902">
                  <c:v>605.65099999999995</c:v>
                </c:pt>
                <c:pt idx="22903">
                  <c:v>605.67100000000005</c:v>
                </c:pt>
                <c:pt idx="22904">
                  <c:v>605.68899999999996</c:v>
                </c:pt>
                <c:pt idx="22905">
                  <c:v>605.70699999999999</c:v>
                </c:pt>
                <c:pt idx="22906">
                  <c:v>605.726</c:v>
                </c:pt>
                <c:pt idx="22907">
                  <c:v>605.745</c:v>
                </c:pt>
                <c:pt idx="22908">
                  <c:v>605.76400000000001</c:v>
                </c:pt>
                <c:pt idx="22909">
                  <c:v>605.78499999999997</c:v>
                </c:pt>
                <c:pt idx="22910">
                  <c:v>605.803</c:v>
                </c:pt>
                <c:pt idx="22911">
                  <c:v>605.82000000000005</c:v>
                </c:pt>
                <c:pt idx="22912">
                  <c:v>605.84</c:v>
                </c:pt>
                <c:pt idx="22913">
                  <c:v>605.86099999999999</c:v>
                </c:pt>
                <c:pt idx="22914">
                  <c:v>605.88300000000004</c:v>
                </c:pt>
                <c:pt idx="22915">
                  <c:v>605.90300000000002</c:v>
                </c:pt>
                <c:pt idx="22916">
                  <c:v>605.92100000000005</c:v>
                </c:pt>
                <c:pt idx="22917">
                  <c:v>605.94100000000003</c:v>
                </c:pt>
                <c:pt idx="22918">
                  <c:v>605.95899999999995</c:v>
                </c:pt>
                <c:pt idx="22919">
                  <c:v>605.98199999999997</c:v>
                </c:pt>
                <c:pt idx="22920">
                  <c:v>606.01400000000001</c:v>
                </c:pt>
                <c:pt idx="22921">
                  <c:v>606.04</c:v>
                </c:pt>
                <c:pt idx="22922">
                  <c:v>606.05399999999997</c:v>
                </c:pt>
                <c:pt idx="22923">
                  <c:v>606.06500000000005</c:v>
                </c:pt>
                <c:pt idx="22924">
                  <c:v>606.07899999999995</c:v>
                </c:pt>
                <c:pt idx="22925">
                  <c:v>606.09699999999998</c:v>
                </c:pt>
                <c:pt idx="22926">
                  <c:v>606.11699999999996</c:v>
                </c:pt>
                <c:pt idx="22927">
                  <c:v>606.13699999999994</c:v>
                </c:pt>
                <c:pt idx="22928">
                  <c:v>606.15700000000004</c:v>
                </c:pt>
                <c:pt idx="22929">
                  <c:v>606.17600000000004</c:v>
                </c:pt>
                <c:pt idx="22930">
                  <c:v>606.19899999999996</c:v>
                </c:pt>
                <c:pt idx="22931">
                  <c:v>606.22799999999995</c:v>
                </c:pt>
                <c:pt idx="22932">
                  <c:v>606.25599999999997</c:v>
                </c:pt>
                <c:pt idx="22933">
                  <c:v>606.27099999999996</c:v>
                </c:pt>
                <c:pt idx="22934">
                  <c:v>606.28499999999997</c:v>
                </c:pt>
                <c:pt idx="22935">
                  <c:v>606.30100000000004</c:v>
                </c:pt>
                <c:pt idx="22936">
                  <c:v>606.322</c:v>
                </c:pt>
                <c:pt idx="22937">
                  <c:v>606.34299999999996</c:v>
                </c:pt>
                <c:pt idx="22938">
                  <c:v>606.36300000000006</c:v>
                </c:pt>
                <c:pt idx="22939">
                  <c:v>606.38199999999995</c:v>
                </c:pt>
                <c:pt idx="22940">
                  <c:v>606.40200000000004</c:v>
                </c:pt>
                <c:pt idx="22941">
                  <c:v>606.42100000000005</c:v>
                </c:pt>
                <c:pt idx="22942">
                  <c:v>606.44000000000005</c:v>
                </c:pt>
                <c:pt idx="22943">
                  <c:v>606.46299999999997</c:v>
                </c:pt>
                <c:pt idx="22944">
                  <c:v>606.50199999999995</c:v>
                </c:pt>
                <c:pt idx="22945">
                  <c:v>606.55200000000002</c:v>
                </c:pt>
                <c:pt idx="22946">
                  <c:v>606.60299999999995</c:v>
                </c:pt>
                <c:pt idx="22947">
                  <c:v>606.62300000000005</c:v>
                </c:pt>
                <c:pt idx="22948">
                  <c:v>606.63800000000003</c:v>
                </c:pt>
                <c:pt idx="22949">
                  <c:v>606.65</c:v>
                </c:pt>
                <c:pt idx="22950">
                  <c:v>606.66200000000003</c:v>
                </c:pt>
                <c:pt idx="22951">
                  <c:v>606.67600000000004</c:v>
                </c:pt>
                <c:pt idx="22952">
                  <c:v>606.69399999999996</c:v>
                </c:pt>
                <c:pt idx="22953">
                  <c:v>606.71299999999997</c:v>
                </c:pt>
                <c:pt idx="22954">
                  <c:v>606.73400000000004</c:v>
                </c:pt>
                <c:pt idx="22955">
                  <c:v>606.75400000000002</c:v>
                </c:pt>
                <c:pt idx="22956">
                  <c:v>606.774</c:v>
                </c:pt>
                <c:pt idx="22957">
                  <c:v>606.79300000000001</c:v>
                </c:pt>
                <c:pt idx="22958">
                  <c:v>606.81299999999999</c:v>
                </c:pt>
                <c:pt idx="22959">
                  <c:v>606.83399999999995</c:v>
                </c:pt>
                <c:pt idx="22960">
                  <c:v>606.85699999999997</c:v>
                </c:pt>
                <c:pt idx="22961">
                  <c:v>606.88099999999997</c:v>
                </c:pt>
                <c:pt idx="22962">
                  <c:v>606.89300000000003</c:v>
                </c:pt>
                <c:pt idx="22963">
                  <c:v>606.904</c:v>
                </c:pt>
                <c:pt idx="22964">
                  <c:v>606.91700000000003</c:v>
                </c:pt>
                <c:pt idx="22965">
                  <c:v>606.93200000000002</c:v>
                </c:pt>
                <c:pt idx="22966">
                  <c:v>606.95100000000002</c:v>
                </c:pt>
                <c:pt idx="22967">
                  <c:v>606.97299999999996</c:v>
                </c:pt>
                <c:pt idx="22968">
                  <c:v>606.99400000000003</c:v>
                </c:pt>
                <c:pt idx="22969">
                  <c:v>607.01300000000003</c:v>
                </c:pt>
                <c:pt idx="22970">
                  <c:v>607.03399999999999</c:v>
                </c:pt>
                <c:pt idx="22971">
                  <c:v>607.05399999999997</c:v>
                </c:pt>
                <c:pt idx="22972">
                  <c:v>607.07399999999996</c:v>
                </c:pt>
                <c:pt idx="22973">
                  <c:v>607.09299999999996</c:v>
                </c:pt>
                <c:pt idx="22974">
                  <c:v>607.11400000000003</c:v>
                </c:pt>
                <c:pt idx="22975">
                  <c:v>607.13900000000001</c:v>
                </c:pt>
                <c:pt idx="22976">
                  <c:v>607.16099999999994</c:v>
                </c:pt>
                <c:pt idx="22977">
                  <c:v>607.17999999999995</c:v>
                </c:pt>
                <c:pt idx="22978">
                  <c:v>607.197</c:v>
                </c:pt>
                <c:pt idx="22979">
                  <c:v>607.21400000000006</c:v>
                </c:pt>
                <c:pt idx="22980">
                  <c:v>607.22900000000004</c:v>
                </c:pt>
                <c:pt idx="22981">
                  <c:v>607.24599999999998</c:v>
                </c:pt>
                <c:pt idx="22982">
                  <c:v>607.26300000000003</c:v>
                </c:pt>
                <c:pt idx="22983">
                  <c:v>607.28099999999995</c:v>
                </c:pt>
                <c:pt idx="22984">
                  <c:v>607.29899999999998</c:v>
                </c:pt>
                <c:pt idx="22985">
                  <c:v>607.31899999999996</c:v>
                </c:pt>
                <c:pt idx="22986">
                  <c:v>607.34</c:v>
                </c:pt>
                <c:pt idx="22987">
                  <c:v>607.36099999999999</c:v>
                </c:pt>
                <c:pt idx="22988">
                  <c:v>607.38099999999997</c:v>
                </c:pt>
                <c:pt idx="22989">
                  <c:v>607.40200000000004</c:v>
                </c:pt>
                <c:pt idx="22990">
                  <c:v>607.42100000000005</c:v>
                </c:pt>
                <c:pt idx="22991">
                  <c:v>607.44000000000005</c:v>
                </c:pt>
                <c:pt idx="22992">
                  <c:v>607.45899999999995</c:v>
                </c:pt>
                <c:pt idx="22993">
                  <c:v>607.47799999999995</c:v>
                </c:pt>
                <c:pt idx="22994">
                  <c:v>607.49699999999996</c:v>
                </c:pt>
                <c:pt idx="22995">
                  <c:v>607.51700000000005</c:v>
                </c:pt>
                <c:pt idx="22996">
                  <c:v>607.54499999999996</c:v>
                </c:pt>
                <c:pt idx="22997">
                  <c:v>607.58600000000001</c:v>
                </c:pt>
                <c:pt idx="22998">
                  <c:v>607.63</c:v>
                </c:pt>
                <c:pt idx="22999">
                  <c:v>607.67600000000004</c:v>
                </c:pt>
                <c:pt idx="23000">
                  <c:v>607.72299999999996</c:v>
                </c:pt>
                <c:pt idx="23001">
                  <c:v>607.76499999999999</c:v>
                </c:pt>
                <c:pt idx="23002">
                  <c:v>607.80899999999997</c:v>
                </c:pt>
                <c:pt idx="23003">
                  <c:v>607.85299999999995</c:v>
                </c:pt>
                <c:pt idx="23004">
                  <c:v>607.89099999999996</c:v>
                </c:pt>
                <c:pt idx="23005">
                  <c:v>607.92899999999997</c:v>
                </c:pt>
                <c:pt idx="23006">
                  <c:v>607.95600000000002</c:v>
                </c:pt>
                <c:pt idx="23007">
                  <c:v>607.97199999999998</c:v>
                </c:pt>
                <c:pt idx="23008">
                  <c:v>607.99300000000005</c:v>
                </c:pt>
                <c:pt idx="23009">
                  <c:v>608.02300000000002</c:v>
                </c:pt>
                <c:pt idx="23010">
                  <c:v>608.06200000000001</c:v>
                </c:pt>
                <c:pt idx="23011">
                  <c:v>608.10299999999995</c:v>
                </c:pt>
                <c:pt idx="23012">
                  <c:v>608.13900000000001</c:v>
                </c:pt>
                <c:pt idx="23013">
                  <c:v>608.16700000000003</c:v>
                </c:pt>
                <c:pt idx="23014">
                  <c:v>608.18899999999996</c:v>
                </c:pt>
                <c:pt idx="23015">
                  <c:v>608.21400000000006</c:v>
                </c:pt>
                <c:pt idx="23016">
                  <c:v>608.24800000000005</c:v>
                </c:pt>
                <c:pt idx="23017">
                  <c:v>608.28099999999995</c:v>
                </c:pt>
                <c:pt idx="23018">
                  <c:v>608.31399999999996</c:v>
                </c:pt>
                <c:pt idx="23019">
                  <c:v>608.34699999999998</c:v>
                </c:pt>
                <c:pt idx="23020">
                  <c:v>608.38300000000004</c:v>
                </c:pt>
                <c:pt idx="23021">
                  <c:v>608.42200000000003</c:v>
                </c:pt>
                <c:pt idx="23022">
                  <c:v>608.46</c:v>
                </c:pt>
                <c:pt idx="23023">
                  <c:v>608.49800000000005</c:v>
                </c:pt>
                <c:pt idx="23024">
                  <c:v>608.53899999999999</c:v>
                </c:pt>
                <c:pt idx="23025">
                  <c:v>608.57899999999995</c:v>
                </c:pt>
                <c:pt idx="23026">
                  <c:v>608.61500000000001</c:v>
                </c:pt>
                <c:pt idx="23027">
                  <c:v>608.64499999999998</c:v>
                </c:pt>
                <c:pt idx="23028">
                  <c:v>608.67499999999995</c:v>
                </c:pt>
                <c:pt idx="23029">
                  <c:v>608.70399999999995</c:v>
                </c:pt>
                <c:pt idx="23030">
                  <c:v>608.72900000000004</c:v>
                </c:pt>
                <c:pt idx="23031">
                  <c:v>608.74199999999996</c:v>
                </c:pt>
                <c:pt idx="23032">
                  <c:v>608.74300000000005</c:v>
                </c:pt>
                <c:pt idx="23033">
                  <c:v>608.74300000000005</c:v>
                </c:pt>
                <c:pt idx="23034">
                  <c:v>608.74900000000002</c:v>
                </c:pt>
                <c:pt idx="23035">
                  <c:v>608.755</c:v>
                </c:pt>
                <c:pt idx="23036">
                  <c:v>608.76099999999997</c:v>
                </c:pt>
                <c:pt idx="23037">
                  <c:v>608.76599999999996</c:v>
                </c:pt>
                <c:pt idx="23038">
                  <c:v>608.774</c:v>
                </c:pt>
                <c:pt idx="23039">
                  <c:v>608.78300000000002</c:v>
                </c:pt>
                <c:pt idx="23040">
                  <c:v>608.79399999999998</c:v>
                </c:pt>
                <c:pt idx="23041">
                  <c:v>608.80799999999999</c:v>
                </c:pt>
                <c:pt idx="23042">
                  <c:v>608.82600000000002</c:v>
                </c:pt>
                <c:pt idx="23043">
                  <c:v>608.846</c:v>
                </c:pt>
                <c:pt idx="23044">
                  <c:v>608.86599999999999</c:v>
                </c:pt>
                <c:pt idx="23045">
                  <c:v>608.88400000000001</c:v>
                </c:pt>
                <c:pt idx="23046">
                  <c:v>608.90200000000004</c:v>
                </c:pt>
                <c:pt idx="23047">
                  <c:v>608.91999999999996</c:v>
                </c:pt>
                <c:pt idx="23048">
                  <c:v>608.93600000000004</c:v>
                </c:pt>
                <c:pt idx="23049">
                  <c:v>608.95299999999997</c:v>
                </c:pt>
                <c:pt idx="23050">
                  <c:v>608.97299999999996</c:v>
                </c:pt>
                <c:pt idx="23051">
                  <c:v>609.00099999999998</c:v>
                </c:pt>
                <c:pt idx="23052">
                  <c:v>609.04899999999998</c:v>
                </c:pt>
                <c:pt idx="23053">
                  <c:v>609.09299999999996</c:v>
                </c:pt>
                <c:pt idx="23054">
                  <c:v>609.11800000000005</c:v>
                </c:pt>
                <c:pt idx="23055">
                  <c:v>609.13900000000001</c:v>
                </c:pt>
                <c:pt idx="23056">
                  <c:v>609.15700000000004</c:v>
                </c:pt>
                <c:pt idx="23057">
                  <c:v>609.18799999999999</c:v>
                </c:pt>
                <c:pt idx="23058">
                  <c:v>609.23900000000003</c:v>
                </c:pt>
                <c:pt idx="23059">
                  <c:v>609.28800000000001</c:v>
                </c:pt>
                <c:pt idx="23060">
                  <c:v>609.32399999999996</c:v>
                </c:pt>
                <c:pt idx="23061">
                  <c:v>609.35199999999998</c:v>
                </c:pt>
                <c:pt idx="23062">
                  <c:v>609.36300000000006</c:v>
                </c:pt>
                <c:pt idx="23063">
                  <c:v>609.37300000000005</c:v>
                </c:pt>
                <c:pt idx="23064">
                  <c:v>609.38199999999995</c:v>
                </c:pt>
                <c:pt idx="23065">
                  <c:v>609.39</c:v>
                </c:pt>
                <c:pt idx="23066">
                  <c:v>609.40099999999995</c:v>
                </c:pt>
                <c:pt idx="23067">
                  <c:v>609.41300000000001</c:v>
                </c:pt>
                <c:pt idx="23068">
                  <c:v>609.42700000000002</c:v>
                </c:pt>
                <c:pt idx="23069">
                  <c:v>609.44399999999996</c:v>
                </c:pt>
                <c:pt idx="23070">
                  <c:v>609.46299999999997</c:v>
                </c:pt>
                <c:pt idx="23071">
                  <c:v>609.48299999999995</c:v>
                </c:pt>
                <c:pt idx="23072">
                  <c:v>609.50300000000004</c:v>
                </c:pt>
                <c:pt idx="23073">
                  <c:v>609.52200000000005</c:v>
                </c:pt>
                <c:pt idx="23074">
                  <c:v>609.54</c:v>
                </c:pt>
                <c:pt idx="23075">
                  <c:v>609.55899999999997</c:v>
                </c:pt>
                <c:pt idx="23076">
                  <c:v>609.57899999999995</c:v>
                </c:pt>
                <c:pt idx="23077">
                  <c:v>609.59799999999996</c:v>
                </c:pt>
                <c:pt idx="23078">
                  <c:v>609.62</c:v>
                </c:pt>
                <c:pt idx="23079">
                  <c:v>609.65</c:v>
                </c:pt>
                <c:pt idx="23080">
                  <c:v>609.67899999999997</c:v>
                </c:pt>
                <c:pt idx="23081">
                  <c:v>609.69399999999996</c:v>
                </c:pt>
                <c:pt idx="23082">
                  <c:v>609.70699999999999</c:v>
                </c:pt>
                <c:pt idx="23083">
                  <c:v>609.721</c:v>
                </c:pt>
                <c:pt idx="23084">
                  <c:v>609.73500000000001</c:v>
                </c:pt>
                <c:pt idx="23085">
                  <c:v>609.75199999999995</c:v>
                </c:pt>
                <c:pt idx="23086">
                  <c:v>609.77</c:v>
                </c:pt>
                <c:pt idx="23087">
                  <c:v>609.79</c:v>
                </c:pt>
                <c:pt idx="23088">
                  <c:v>609.81100000000004</c:v>
                </c:pt>
                <c:pt idx="23089">
                  <c:v>609.83199999999999</c:v>
                </c:pt>
                <c:pt idx="23090">
                  <c:v>609.85</c:v>
                </c:pt>
                <c:pt idx="23091">
                  <c:v>609.87</c:v>
                </c:pt>
                <c:pt idx="23092">
                  <c:v>609.88900000000001</c:v>
                </c:pt>
                <c:pt idx="23093">
                  <c:v>609.90800000000002</c:v>
                </c:pt>
                <c:pt idx="23094">
                  <c:v>609.928</c:v>
                </c:pt>
                <c:pt idx="23095">
                  <c:v>609.95699999999999</c:v>
                </c:pt>
                <c:pt idx="23096">
                  <c:v>609.98599999999999</c:v>
                </c:pt>
                <c:pt idx="23097">
                  <c:v>610</c:v>
                </c:pt>
                <c:pt idx="23098">
                  <c:v>610.01</c:v>
                </c:pt>
                <c:pt idx="23099">
                  <c:v>610.02800000000002</c:v>
                </c:pt>
                <c:pt idx="23100">
                  <c:v>610.05600000000004</c:v>
                </c:pt>
                <c:pt idx="23101">
                  <c:v>610.08799999999997</c:v>
                </c:pt>
                <c:pt idx="23102">
                  <c:v>610.12599999999998</c:v>
                </c:pt>
                <c:pt idx="23103">
                  <c:v>610.14700000000005</c:v>
                </c:pt>
                <c:pt idx="23104">
                  <c:v>610.15899999999999</c:v>
                </c:pt>
                <c:pt idx="23105">
                  <c:v>610.17200000000003</c:v>
                </c:pt>
                <c:pt idx="23106">
                  <c:v>610.18499999999995</c:v>
                </c:pt>
                <c:pt idx="23107">
                  <c:v>610.19899999999996</c:v>
                </c:pt>
                <c:pt idx="23108">
                  <c:v>610.21500000000003</c:v>
                </c:pt>
                <c:pt idx="23109">
                  <c:v>610.23500000000001</c:v>
                </c:pt>
                <c:pt idx="23110">
                  <c:v>610.25699999999995</c:v>
                </c:pt>
                <c:pt idx="23111">
                  <c:v>610.279</c:v>
                </c:pt>
                <c:pt idx="23112">
                  <c:v>610.29899999999998</c:v>
                </c:pt>
                <c:pt idx="23113">
                  <c:v>610.31799999999998</c:v>
                </c:pt>
                <c:pt idx="23114">
                  <c:v>610.33699999999999</c:v>
                </c:pt>
                <c:pt idx="23115">
                  <c:v>610.35500000000002</c:v>
                </c:pt>
                <c:pt idx="23116">
                  <c:v>610.375</c:v>
                </c:pt>
                <c:pt idx="23117">
                  <c:v>610.39499999999998</c:v>
                </c:pt>
                <c:pt idx="23118">
                  <c:v>610.41300000000001</c:v>
                </c:pt>
                <c:pt idx="23119">
                  <c:v>610.43200000000002</c:v>
                </c:pt>
                <c:pt idx="23120">
                  <c:v>610.45699999999999</c:v>
                </c:pt>
                <c:pt idx="23121">
                  <c:v>610.48800000000006</c:v>
                </c:pt>
                <c:pt idx="23122">
                  <c:v>610.52499999999998</c:v>
                </c:pt>
                <c:pt idx="23123">
                  <c:v>610.57500000000005</c:v>
                </c:pt>
                <c:pt idx="23124">
                  <c:v>610.59699999999998</c:v>
                </c:pt>
                <c:pt idx="23125">
                  <c:v>610.61</c:v>
                </c:pt>
                <c:pt idx="23126">
                  <c:v>610.62099999999998</c:v>
                </c:pt>
                <c:pt idx="23127">
                  <c:v>610.63499999999999</c:v>
                </c:pt>
                <c:pt idx="23128">
                  <c:v>610.65300000000002</c:v>
                </c:pt>
                <c:pt idx="23129">
                  <c:v>610.67899999999997</c:v>
                </c:pt>
                <c:pt idx="23130">
                  <c:v>610.69500000000005</c:v>
                </c:pt>
                <c:pt idx="23131">
                  <c:v>610.70699999999999</c:v>
                </c:pt>
                <c:pt idx="23132">
                  <c:v>610.71900000000005</c:v>
                </c:pt>
                <c:pt idx="23133">
                  <c:v>610.73699999999997</c:v>
                </c:pt>
                <c:pt idx="23134">
                  <c:v>610.76499999999999</c:v>
                </c:pt>
                <c:pt idx="23135">
                  <c:v>610.803</c:v>
                </c:pt>
                <c:pt idx="23136">
                  <c:v>610.85900000000004</c:v>
                </c:pt>
                <c:pt idx="23137">
                  <c:v>610.91600000000005</c:v>
                </c:pt>
                <c:pt idx="23138">
                  <c:v>610.96199999999999</c:v>
                </c:pt>
                <c:pt idx="23139">
                  <c:v>611.00800000000004</c:v>
                </c:pt>
                <c:pt idx="23140">
                  <c:v>611.03700000000003</c:v>
                </c:pt>
                <c:pt idx="23141">
                  <c:v>611.053</c:v>
                </c:pt>
                <c:pt idx="23142">
                  <c:v>611.06299999999999</c:v>
                </c:pt>
                <c:pt idx="23143">
                  <c:v>611.07399999999996</c:v>
                </c:pt>
                <c:pt idx="23144">
                  <c:v>611.08600000000001</c:v>
                </c:pt>
                <c:pt idx="23145">
                  <c:v>611.101</c:v>
                </c:pt>
                <c:pt idx="23146">
                  <c:v>611.11900000000003</c:v>
                </c:pt>
                <c:pt idx="23147">
                  <c:v>611.15700000000004</c:v>
                </c:pt>
                <c:pt idx="23148">
                  <c:v>611.21500000000003</c:v>
                </c:pt>
                <c:pt idx="23149">
                  <c:v>611.28300000000002</c:v>
                </c:pt>
                <c:pt idx="23150">
                  <c:v>611.34699999999998</c:v>
                </c:pt>
                <c:pt idx="23151">
                  <c:v>611.40499999999997</c:v>
                </c:pt>
                <c:pt idx="23152">
                  <c:v>611.42399999999998</c:v>
                </c:pt>
                <c:pt idx="23153">
                  <c:v>611.43399999999997</c:v>
                </c:pt>
                <c:pt idx="23154">
                  <c:v>611.447</c:v>
                </c:pt>
                <c:pt idx="23155">
                  <c:v>611.46699999999998</c:v>
                </c:pt>
                <c:pt idx="23156">
                  <c:v>611.48400000000004</c:v>
                </c:pt>
                <c:pt idx="23157">
                  <c:v>611.495</c:v>
                </c:pt>
                <c:pt idx="23158">
                  <c:v>611.50699999999995</c:v>
                </c:pt>
                <c:pt idx="23159">
                  <c:v>611.52599999999995</c:v>
                </c:pt>
                <c:pt idx="23160">
                  <c:v>611.54399999999998</c:v>
                </c:pt>
                <c:pt idx="23161">
                  <c:v>611.55899999999997</c:v>
                </c:pt>
                <c:pt idx="23162">
                  <c:v>611.577</c:v>
                </c:pt>
                <c:pt idx="23163">
                  <c:v>611.59799999999996</c:v>
                </c:pt>
                <c:pt idx="23164">
                  <c:v>611.62</c:v>
                </c:pt>
                <c:pt idx="23165">
                  <c:v>611.64200000000005</c:v>
                </c:pt>
                <c:pt idx="23166">
                  <c:v>611.66200000000003</c:v>
                </c:pt>
                <c:pt idx="23167">
                  <c:v>611.68200000000002</c:v>
                </c:pt>
                <c:pt idx="23168">
                  <c:v>611.70100000000002</c:v>
                </c:pt>
                <c:pt idx="23169">
                  <c:v>611.72</c:v>
                </c:pt>
                <c:pt idx="23170">
                  <c:v>611.73900000000003</c:v>
                </c:pt>
                <c:pt idx="23171">
                  <c:v>611.76199999999994</c:v>
                </c:pt>
                <c:pt idx="23172">
                  <c:v>611.79999999999995</c:v>
                </c:pt>
                <c:pt idx="23173">
                  <c:v>611.85500000000002</c:v>
                </c:pt>
                <c:pt idx="23174">
                  <c:v>611.92200000000003</c:v>
                </c:pt>
                <c:pt idx="23175">
                  <c:v>611.99</c:v>
                </c:pt>
                <c:pt idx="23176">
                  <c:v>612.05999999999995</c:v>
                </c:pt>
                <c:pt idx="23177">
                  <c:v>612.12699999999995</c:v>
                </c:pt>
                <c:pt idx="23178">
                  <c:v>612.17899999999997</c:v>
                </c:pt>
                <c:pt idx="23179">
                  <c:v>612.20100000000002</c:v>
                </c:pt>
                <c:pt idx="23180">
                  <c:v>612.20299999999997</c:v>
                </c:pt>
                <c:pt idx="23181">
                  <c:v>612.20600000000002</c:v>
                </c:pt>
                <c:pt idx="23182">
                  <c:v>612.21400000000006</c:v>
                </c:pt>
                <c:pt idx="23183">
                  <c:v>612.22500000000002</c:v>
                </c:pt>
                <c:pt idx="23184">
                  <c:v>612.23800000000006</c:v>
                </c:pt>
                <c:pt idx="23185">
                  <c:v>612.25599999999997</c:v>
                </c:pt>
                <c:pt idx="23186">
                  <c:v>612.27499999999998</c:v>
                </c:pt>
                <c:pt idx="23187">
                  <c:v>612.29399999999998</c:v>
                </c:pt>
                <c:pt idx="23188">
                  <c:v>612.31299999999999</c:v>
                </c:pt>
                <c:pt idx="23189">
                  <c:v>612.33100000000002</c:v>
                </c:pt>
                <c:pt idx="23190">
                  <c:v>612.35</c:v>
                </c:pt>
                <c:pt idx="23191">
                  <c:v>612.38099999999997</c:v>
                </c:pt>
                <c:pt idx="23192">
                  <c:v>612.43299999999999</c:v>
                </c:pt>
                <c:pt idx="23193">
                  <c:v>612.49599999999998</c:v>
                </c:pt>
                <c:pt idx="23194">
                  <c:v>612.53200000000004</c:v>
                </c:pt>
                <c:pt idx="23195">
                  <c:v>612.548</c:v>
                </c:pt>
                <c:pt idx="23196">
                  <c:v>612.56100000000004</c:v>
                </c:pt>
                <c:pt idx="23197">
                  <c:v>612.572</c:v>
                </c:pt>
                <c:pt idx="23198">
                  <c:v>612.58699999999999</c:v>
                </c:pt>
                <c:pt idx="23199">
                  <c:v>612.60400000000004</c:v>
                </c:pt>
                <c:pt idx="23200">
                  <c:v>612.625</c:v>
                </c:pt>
                <c:pt idx="23201">
                  <c:v>612.64700000000005</c:v>
                </c:pt>
                <c:pt idx="23202">
                  <c:v>612.66700000000003</c:v>
                </c:pt>
                <c:pt idx="23203">
                  <c:v>612.68600000000004</c:v>
                </c:pt>
                <c:pt idx="23204">
                  <c:v>612.70500000000004</c:v>
                </c:pt>
                <c:pt idx="23205">
                  <c:v>612.72699999999998</c:v>
                </c:pt>
                <c:pt idx="23206">
                  <c:v>612.76800000000003</c:v>
                </c:pt>
                <c:pt idx="23207">
                  <c:v>612.83799999999997</c:v>
                </c:pt>
                <c:pt idx="23208">
                  <c:v>612.90899999999999</c:v>
                </c:pt>
                <c:pt idx="23209">
                  <c:v>612.96900000000005</c:v>
                </c:pt>
                <c:pt idx="23210">
                  <c:v>613.024</c:v>
                </c:pt>
                <c:pt idx="23211">
                  <c:v>613.05200000000002</c:v>
                </c:pt>
                <c:pt idx="23212">
                  <c:v>613.05499999999995</c:v>
                </c:pt>
                <c:pt idx="23213">
                  <c:v>613.06399999999996</c:v>
                </c:pt>
                <c:pt idx="23214">
                  <c:v>613.07299999999998</c:v>
                </c:pt>
                <c:pt idx="23215">
                  <c:v>613.08299999999997</c:v>
                </c:pt>
                <c:pt idx="23216">
                  <c:v>613.09400000000005</c:v>
                </c:pt>
                <c:pt idx="23217">
                  <c:v>613.10699999999997</c:v>
                </c:pt>
                <c:pt idx="23218">
                  <c:v>613.12199999999996</c:v>
                </c:pt>
                <c:pt idx="23219">
                  <c:v>613.13699999999994</c:v>
                </c:pt>
                <c:pt idx="23220">
                  <c:v>613.154</c:v>
                </c:pt>
                <c:pt idx="23221">
                  <c:v>613.17100000000005</c:v>
                </c:pt>
                <c:pt idx="23222">
                  <c:v>613.18700000000001</c:v>
                </c:pt>
                <c:pt idx="23223">
                  <c:v>613.20399999999995</c:v>
                </c:pt>
                <c:pt idx="23224">
                  <c:v>613.221</c:v>
                </c:pt>
                <c:pt idx="23225">
                  <c:v>613.23900000000003</c:v>
                </c:pt>
                <c:pt idx="23226">
                  <c:v>613.25699999999995</c:v>
                </c:pt>
                <c:pt idx="23227">
                  <c:v>613.27700000000004</c:v>
                </c:pt>
                <c:pt idx="23228">
                  <c:v>613.29700000000003</c:v>
                </c:pt>
                <c:pt idx="23229">
                  <c:v>613.31500000000005</c:v>
                </c:pt>
                <c:pt idx="23230">
                  <c:v>613.33299999999997</c:v>
                </c:pt>
                <c:pt idx="23231">
                  <c:v>613.35199999999998</c:v>
                </c:pt>
                <c:pt idx="23232">
                  <c:v>613.37</c:v>
                </c:pt>
                <c:pt idx="23233">
                  <c:v>613.38800000000003</c:v>
                </c:pt>
                <c:pt idx="23234">
                  <c:v>613.40899999999999</c:v>
                </c:pt>
                <c:pt idx="23235">
                  <c:v>613.43299999999999</c:v>
                </c:pt>
                <c:pt idx="23236">
                  <c:v>613.45399999999995</c:v>
                </c:pt>
                <c:pt idx="23237">
                  <c:v>613.48699999999997</c:v>
                </c:pt>
                <c:pt idx="23238">
                  <c:v>613.53599999999994</c:v>
                </c:pt>
                <c:pt idx="23239">
                  <c:v>613.58699999999999</c:v>
                </c:pt>
                <c:pt idx="23240">
                  <c:v>613.63699999999994</c:v>
                </c:pt>
                <c:pt idx="23241">
                  <c:v>613.68499999999995</c:v>
                </c:pt>
                <c:pt idx="23242">
                  <c:v>613.69100000000003</c:v>
                </c:pt>
                <c:pt idx="23243">
                  <c:v>613.69899999999996</c:v>
                </c:pt>
                <c:pt idx="23244">
                  <c:v>613.70899999999995</c:v>
                </c:pt>
                <c:pt idx="23245">
                  <c:v>613.721</c:v>
                </c:pt>
                <c:pt idx="23246">
                  <c:v>613.73400000000004</c:v>
                </c:pt>
                <c:pt idx="23247">
                  <c:v>613.75</c:v>
                </c:pt>
                <c:pt idx="23248">
                  <c:v>613.76800000000003</c:v>
                </c:pt>
                <c:pt idx="23249">
                  <c:v>613.78800000000001</c:v>
                </c:pt>
                <c:pt idx="23250">
                  <c:v>613.80700000000002</c:v>
                </c:pt>
                <c:pt idx="23251">
                  <c:v>613.82299999999998</c:v>
                </c:pt>
                <c:pt idx="23252">
                  <c:v>613.84</c:v>
                </c:pt>
                <c:pt idx="23253">
                  <c:v>613.85799999999995</c:v>
                </c:pt>
                <c:pt idx="23254">
                  <c:v>613.87699999999995</c:v>
                </c:pt>
                <c:pt idx="23255">
                  <c:v>613.90099999999995</c:v>
                </c:pt>
                <c:pt idx="23256">
                  <c:v>613.92100000000005</c:v>
                </c:pt>
                <c:pt idx="23257">
                  <c:v>613.93399999999997</c:v>
                </c:pt>
                <c:pt idx="23258">
                  <c:v>613.947</c:v>
                </c:pt>
                <c:pt idx="23259">
                  <c:v>613.96400000000006</c:v>
                </c:pt>
                <c:pt idx="23260">
                  <c:v>613.98299999999995</c:v>
                </c:pt>
                <c:pt idx="23261">
                  <c:v>614.00400000000002</c:v>
                </c:pt>
                <c:pt idx="23262">
                  <c:v>614.02200000000005</c:v>
                </c:pt>
                <c:pt idx="23263">
                  <c:v>614.03899999999999</c:v>
                </c:pt>
                <c:pt idx="23264">
                  <c:v>614.05799999999999</c:v>
                </c:pt>
                <c:pt idx="23265">
                  <c:v>614.07600000000002</c:v>
                </c:pt>
                <c:pt idx="23266">
                  <c:v>614.09400000000005</c:v>
                </c:pt>
                <c:pt idx="23267">
                  <c:v>614.11699999999996</c:v>
                </c:pt>
                <c:pt idx="23268">
                  <c:v>614.16899999999998</c:v>
                </c:pt>
                <c:pt idx="23269">
                  <c:v>614.20899999999995</c:v>
                </c:pt>
                <c:pt idx="23270">
                  <c:v>614.22400000000005</c:v>
                </c:pt>
                <c:pt idx="23271">
                  <c:v>614.23400000000004</c:v>
                </c:pt>
                <c:pt idx="23272">
                  <c:v>614.24599999999998</c:v>
                </c:pt>
                <c:pt idx="23273">
                  <c:v>614.26099999999997</c:v>
                </c:pt>
                <c:pt idx="23274">
                  <c:v>614.28</c:v>
                </c:pt>
                <c:pt idx="23275">
                  <c:v>614.30200000000002</c:v>
                </c:pt>
                <c:pt idx="23276">
                  <c:v>614.32299999999998</c:v>
                </c:pt>
                <c:pt idx="23277">
                  <c:v>614.34299999999996</c:v>
                </c:pt>
                <c:pt idx="23278">
                  <c:v>614.36300000000006</c:v>
                </c:pt>
                <c:pt idx="23279">
                  <c:v>614.38599999999997</c:v>
                </c:pt>
                <c:pt idx="23280">
                  <c:v>614.41800000000001</c:v>
                </c:pt>
                <c:pt idx="23281">
                  <c:v>614.45500000000004</c:v>
                </c:pt>
                <c:pt idx="23282">
                  <c:v>614.47699999999998</c:v>
                </c:pt>
                <c:pt idx="23283">
                  <c:v>614.49199999999996</c:v>
                </c:pt>
                <c:pt idx="23284">
                  <c:v>614.505</c:v>
                </c:pt>
                <c:pt idx="23285">
                  <c:v>614.52300000000002</c:v>
                </c:pt>
                <c:pt idx="23286">
                  <c:v>614.54300000000001</c:v>
                </c:pt>
                <c:pt idx="23287">
                  <c:v>614.56500000000005</c:v>
                </c:pt>
                <c:pt idx="23288">
                  <c:v>614.58399999999995</c:v>
                </c:pt>
                <c:pt idx="23289">
                  <c:v>614.60400000000004</c:v>
                </c:pt>
                <c:pt idx="23290">
                  <c:v>614.62400000000002</c:v>
                </c:pt>
                <c:pt idx="23291">
                  <c:v>614.64300000000003</c:v>
                </c:pt>
                <c:pt idx="23292">
                  <c:v>614.66700000000003</c:v>
                </c:pt>
                <c:pt idx="23293">
                  <c:v>614.71699999999998</c:v>
                </c:pt>
                <c:pt idx="23294">
                  <c:v>614.78899999999999</c:v>
                </c:pt>
                <c:pt idx="23295">
                  <c:v>614.86099999999999</c:v>
                </c:pt>
                <c:pt idx="23296">
                  <c:v>614.92899999999997</c:v>
                </c:pt>
                <c:pt idx="23297">
                  <c:v>614.99400000000003</c:v>
                </c:pt>
                <c:pt idx="23298">
                  <c:v>615.04999999999995</c:v>
                </c:pt>
                <c:pt idx="23299">
                  <c:v>615.06299999999999</c:v>
                </c:pt>
                <c:pt idx="23300">
                  <c:v>615.06299999999999</c:v>
                </c:pt>
                <c:pt idx="23301">
                  <c:v>615.06299999999999</c:v>
                </c:pt>
                <c:pt idx="23302">
                  <c:v>615.06500000000005</c:v>
                </c:pt>
                <c:pt idx="23303">
                  <c:v>615.07299999999998</c:v>
                </c:pt>
                <c:pt idx="23304">
                  <c:v>615.08299999999997</c:v>
                </c:pt>
                <c:pt idx="23305">
                  <c:v>615.09500000000003</c:v>
                </c:pt>
                <c:pt idx="23306">
                  <c:v>615.11</c:v>
                </c:pt>
                <c:pt idx="23307">
                  <c:v>615.12699999999995</c:v>
                </c:pt>
                <c:pt idx="23308">
                  <c:v>615.14700000000005</c:v>
                </c:pt>
                <c:pt idx="23309">
                  <c:v>615.16800000000001</c:v>
                </c:pt>
                <c:pt idx="23310">
                  <c:v>615.18700000000001</c:v>
                </c:pt>
                <c:pt idx="23311">
                  <c:v>615.20600000000002</c:v>
                </c:pt>
                <c:pt idx="23312">
                  <c:v>615.22400000000005</c:v>
                </c:pt>
                <c:pt idx="23313">
                  <c:v>615.24300000000005</c:v>
                </c:pt>
                <c:pt idx="23314">
                  <c:v>615.26400000000001</c:v>
                </c:pt>
                <c:pt idx="23315">
                  <c:v>615.29499999999996</c:v>
                </c:pt>
                <c:pt idx="23316">
                  <c:v>615.34799999999996</c:v>
                </c:pt>
                <c:pt idx="23317">
                  <c:v>615.39</c:v>
                </c:pt>
                <c:pt idx="23318">
                  <c:v>615.399</c:v>
                </c:pt>
                <c:pt idx="23319">
                  <c:v>615.40800000000002</c:v>
                </c:pt>
                <c:pt idx="23320">
                  <c:v>615.42100000000005</c:v>
                </c:pt>
                <c:pt idx="23321">
                  <c:v>615.43399999999997</c:v>
                </c:pt>
                <c:pt idx="23322">
                  <c:v>615.45100000000002</c:v>
                </c:pt>
                <c:pt idx="23323">
                  <c:v>615.46900000000005</c:v>
                </c:pt>
                <c:pt idx="23324">
                  <c:v>615.49</c:v>
                </c:pt>
                <c:pt idx="23325">
                  <c:v>615.51199999999994</c:v>
                </c:pt>
                <c:pt idx="23326">
                  <c:v>615.53300000000002</c:v>
                </c:pt>
                <c:pt idx="23327">
                  <c:v>615.553</c:v>
                </c:pt>
                <c:pt idx="23328">
                  <c:v>615.572</c:v>
                </c:pt>
                <c:pt idx="23329">
                  <c:v>615.59199999999998</c:v>
                </c:pt>
                <c:pt idx="23330">
                  <c:v>615.61099999999999</c:v>
                </c:pt>
                <c:pt idx="23331">
                  <c:v>615.63199999999995</c:v>
                </c:pt>
                <c:pt idx="23332">
                  <c:v>615.65599999999995</c:v>
                </c:pt>
                <c:pt idx="23333">
                  <c:v>615.678</c:v>
                </c:pt>
                <c:pt idx="23334">
                  <c:v>615.697</c:v>
                </c:pt>
                <c:pt idx="23335">
                  <c:v>615.71500000000003</c:v>
                </c:pt>
                <c:pt idx="23336">
                  <c:v>615.73199999999997</c:v>
                </c:pt>
                <c:pt idx="23337">
                  <c:v>615.75099999999998</c:v>
                </c:pt>
                <c:pt idx="23338">
                  <c:v>615.77300000000002</c:v>
                </c:pt>
                <c:pt idx="23339">
                  <c:v>615.79399999999998</c:v>
                </c:pt>
                <c:pt idx="23340">
                  <c:v>615.81399999999996</c:v>
                </c:pt>
                <c:pt idx="23341">
                  <c:v>615.83299999999997</c:v>
                </c:pt>
                <c:pt idx="23342">
                  <c:v>615.85299999999995</c:v>
                </c:pt>
                <c:pt idx="23343">
                  <c:v>615.87199999999996</c:v>
                </c:pt>
                <c:pt idx="23344">
                  <c:v>615.89099999999996</c:v>
                </c:pt>
                <c:pt idx="23345">
                  <c:v>615.90800000000002</c:v>
                </c:pt>
                <c:pt idx="23346">
                  <c:v>615.92999999999995</c:v>
                </c:pt>
                <c:pt idx="23347">
                  <c:v>615.96100000000001</c:v>
                </c:pt>
                <c:pt idx="23348">
                  <c:v>616.00599999999997</c:v>
                </c:pt>
                <c:pt idx="23349">
                  <c:v>616.04</c:v>
                </c:pt>
                <c:pt idx="23350">
                  <c:v>616.04899999999998</c:v>
                </c:pt>
                <c:pt idx="23351">
                  <c:v>616.05700000000002</c:v>
                </c:pt>
                <c:pt idx="23352">
                  <c:v>616.06799999999998</c:v>
                </c:pt>
                <c:pt idx="23353">
                  <c:v>616.08100000000002</c:v>
                </c:pt>
                <c:pt idx="23354">
                  <c:v>616.096</c:v>
                </c:pt>
                <c:pt idx="23355">
                  <c:v>616.11400000000003</c:v>
                </c:pt>
                <c:pt idx="23356">
                  <c:v>616.13499999999999</c:v>
                </c:pt>
                <c:pt idx="23357">
                  <c:v>616.15700000000004</c:v>
                </c:pt>
                <c:pt idx="23358">
                  <c:v>616.178</c:v>
                </c:pt>
                <c:pt idx="23359">
                  <c:v>616.197</c:v>
                </c:pt>
                <c:pt idx="23360">
                  <c:v>616.21600000000001</c:v>
                </c:pt>
                <c:pt idx="23361">
                  <c:v>616.23500000000001</c:v>
                </c:pt>
                <c:pt idx="23362">
                  <c:v>616.25400000000002</c:v>
                </c:pt>
                <c:pt idx="23363">
                  <c:v>616.27200000000005</c:v>
                </c:pt>
                <c:pt idx="23364">
                  <c:v>616.28899999999999</c:v>
                </c:pt>
                <c:pt idx="23365">
                  <c:v>616.30600000000004</c:v>
                </c:pt>
                <c:pt idx="23366">
                  <c:v>616.32299999999998</c:v>
                </c:pt>
                <c:pt idx="23367">
                  <c:v>616.33900000000006</c:v>
                </c:pt>
                <c:pt idx="23368">
                  <c:v>616.35699999999997</c:v>
                </c:pt>
                <c:pt idx="23369">
                  <c:v>616.37400000000002</c:v>
                </c:pt>
                <c:pt idx="23370">
                  <c:v>616.39300000000003</c:v>
                </c:pt>
                <c:pt idx="23371">
                  <c:v>616.41200000000003</c:v>
                </c:pt>
                <c:pt idx="23372">
                  <c:v>616.43299999999999</c:v>
                </c:pt>
                <c:pt idx="23373">
                  <c:v>616.45600000000002</c:v>
                </c:pt>
                <c:pt idx="23374">
                  <c:v>616.47799999999995</c:v>
                </c:pt>
                <c:pt idx="23375">
                  <c:v>616.49900000000002</c:v>
                </c:pt>
                <c:pt idx="23376">
                  <c:v>616.51800000000003</c:v>
                </c:pt>
                <c:pt idx="23377">
                  <c:v>616.53599999999994</c:v>
                </c:pt>
                <c:pt idx="23378">
                  <c:v>616.55499999999995</c:v>
                </c:pt>
                <c:pt idx="23379">
                  <c:v>616.57399999999996</c:v>
                </c:pt>
                <c:pt idx="23380">
                  <c:v>616.59799999999996</c:v>
                </c:pt>
                <c:pt idx="23381">
                  <c:v>616.63199999999995</c:v>
                </c:pt>
                <c:pt idx="23382">
                  <c:v>616.68200000000002</c:v>
                </c:pt>
                <c:pt idx="23383">
                  <c:v>616.74</c:v>
                </c:pt>
                <c:pt idx="23384">
                  <c:v>616.76599999999996</c:v>
                </c:pt>
                <c:pt idx="23385">
                  <c:v>616.79200000000003</c:v>
                </c:pt>
                <c:pt idx="23386">
                  <c:v>616.803</c:v>
                </c:pt>
                <c:pt idx="23387">
                  <c:v>616.81299999999999</c:v>
                </c:pt>
                <c:pt idx="23388">
                  <c:v>616.82500000000005</c:v>
                </c:pt>
                <c:pt idx="23389">
                  <c:v>616.84</c:v>
                </c:pt>
                <c:pt idx="23390">
                  <c:v>616.85900000000004</c:v>
                </c:pt>
                <c:pt idx="23391">
                  <c:v>616.87800000000004</c:v>
                </c:pt>
                <c:pt idx="23392">
                  <c:v>616.89800000000002</c:v>
                </c:pt>
                <c:pt idx="23393">
                  <c:v>616.91700000000003</c:v>
                </c:pt>
                <c:pt idx="23394">
                  <c:v>616.93600000000004</c:v>
                </c:pt>
                <c:pt idx="23395">
                  <c:v>616.95500000000004</c:v>
                </c:pt>
                <c:pt idx="23396">
                  <c:v>616.97299999999996</c:v>
                </c:pt>
                <c:pt idx="23397">
                  <c:v>617.00300000000004</c:v>
                </c:pt>
                <c:pt idx="23398">
                  <c:v>617.05499999999995</c:v>
                </c:pt>
                <c:pt idx="23399">
                  <c:v>617.08699999999999</c:v>
                </c:pt>
                <c:pt idx="23400">
                  <c:v>617.096</c:v>
                </c:pt>
                <c:pt idx="23401">
                  <c:v>617.10599999999999</c:v>
                </c:pt>
                <c:pt idx="23402">
                  <c:v>617.11900000000003</c:v>
                </c:pt>
                <c:pt idx="23403">
                  <c:v>617.13499999999999</c:v>
                </c:pt>
                <c:pt idx="23404">
                  <c:v>617.154</c:v>
                </c:pt>
                <c:pt idx="23405">
                  <c:v>617.17399999999998</c:v>
                </c:pt>
                <c:pt idx="23406">
                  <c:v>617.19399999999996</c:v>
                </c:pt>
                <c:pt idx="23407">
                  <c:v>617.21299999999997</c:v>
                </c:pt>
                <c:pt idx="23408">
                  <c:v>617.23299999999995</c:v>
                </c:pt>
                <c:pt idx="23409">
                  <c:v>617.25300000000004</c:v>
                </c:pt>
                <c:pt idx="23410">
                  <c:v>617.27200000000005</c:v>
                </c:pt>
                <c:pt idx="23411">
                  <c:v>617.29999999999995</c:v>
                </c:pt>
                <c:pt idx="23412">
                  <c:v>617.34299999999996</c:v>
                </c:pt>
                <c:pt idx="23413">
                  <c:v>617.36900000000003</c:v>
                </c:pt>
                <c:pt idx="23414">
                  <c:v>617.40300000000002</c:v>
                </c:pt>
                <c:pt idx="23415">
                  <c:v>617.45600000000002</c:v>
                </c:pt>
                <c:pt idx="23416">
                  <c:v>617.51199999999994</c:v>
                </c:pt>
                <c:pt idx="23417">
                  <c:v>617.56799999999998</c:v>
                </c:pt>
                <c:pt idx="23418">
                  <c:v>617.62199999999996</c:v>
                </c:pt>
                <c:pt idx="23419">
                  <c:v>617.66099999999994</c:v>
                </c:pt>
                <c:pt idx="23420">
                  <c:v>617.68899999999996</c:v>
                </c:pt>
                <c:pt idx="23421">
                  <c:v>617.69500000000005</c:v>
                </c:pt>
                <c:pt idx="23422">
                  <c:v>617.69500000000005</c:v>
                </c:pt>
                <c:pt idx="23423">
                  <c:v>617.70299999999997</c:v>
                </c:pt>
                <c:pt idx="23424">
                  <c:v>617.71299999999997</c:v>
                </c:pt>
                <c:pt idx="23425">
                  <c:v>617.72500000000002</c:v>
                </c:pt>
                <c:pt idx="23426">
                  <c:v>617.73900000000003</c:v>
                </c:pt>
                <c:pt idx="23427">
                  <c:v>617.755</c:v>
                </c:pt>
                <c:pt idx="23428">
                  <c:v>617.77099999999996</c:v>
                </c:pt>
                <c:pt idx="23429">
                  <c:v>617.78800000000001</c:v>
                </c:pt>
                <c:pt idx="23430">
                  <c:v>617.80499999999995</c:v>
                </c:pt>
                <c:pt idx="23431">
                  <c:v>617.82299999999998</c:v>
                </c:pt>
                <c:pt idx="23432">
                  <c:v>617.84299999999996</c:v>
                </c:pt>
                <c:pt idx="23433">
                  <c:v>617.86400000000003</c:v>
                </c:pt>
                <c:pt idx="23434">
                  <c:v>617.88599999999997</c:v>
                </c:pt>
                <c:pt idx="23435">
                  <c:v>617.904</c:v>
                </c:pt>
                <c:pt idx="23436">
                  <c:v>617.923</c:v>
                </c:pt>
                <c:pt idx="23437">
                  <c:v>617.94200000000001</c:v>
                </c:pt>
                <c:pt idx="23438">
                  <c:v>617.96100000000001</c:v>
                </c:pt>
                <c:pt idx="23439">
                  <c:v>617.97900000000004</c:v>
                </c:pt>
                <c:pt idx="23440">
                  <c:v>618</c:v>
                </c:pt>
                <c:pt idx="23441">
                  <c:v>618.03399999999999</c:v>
                </c:pt>
                <c:pt idx="23442">
                  <c:v>618.09900000000005</c:v>
                </c:pt>
                <c:pt idx="23443">
                  <c:v>618.173</c:v>
                </c:pt>
                <c:pt idx="23444">
                  <c:v>618.24199999999996</c:v>
                </c:pt>
                <c:pt idx="23445">
                  <c:v>618.27300000000002</c:v>
                </c:pt>
                <c:pt idx="23446">
                  <c:v>618.29600000000005</c:v>
                </c:pt>
                <c:pt idx="23447">
                  <c:v>618.30899999999997</c:v>
                </c:pt>
                <c:pt idx="23448">
                  <c:v>618.32000000000005</c:v>
                </c:pt>
                <c:pt idx="23449">
                  <c:v>618.34100000000001</c:v>
                </c:pt>
                <c:pt idx="23450">
                  <c:v>618.38099999999997</c:v>
                </c:pt>
                <c:pt idx="23451">
                  <c:v>618.44899999999996</c:v>
                </c:pt>
                <c:pt idx="23452">
                  <c:v>618.51499999999999</c:v>
                </c:pt>
                <c:pt idx="23453">
                  <c:v>618.56100000000004</c:v>
                </c:pt>
                <c:pt idx="23454">
                  <c:v>618.58199999999999</c:v>
                </c:pt>
                <c:pt idx="23455">
                  <c:v>618.59299999999996</c:v>
                </c:pt>
                <c:pt idx="23456">
                  <c:v>618.6</c:v>
                </c:pt>
                <c:pt idx="23457">
                  <c:v>618.60699999999997</c:v>
                </c:pt>
                <c:pt idx="23458">
                  <c:v>618.61800000000005</c:v>
                </c:pt>
                <c:pt idx="23459">
                  <c:v>618.63</c:v>
                </c:pt>
                <c:pt idx="23460">
                  <c:v>618.64499999999998</c:v>
                </c:pt>
                <c:pt idx="23461">
                  <c:v>618.66499999999996</c:v>
                </c:pt>
                <c:pt idx="23462">
                  <c:v>618.68700000000001</c:v>
                </c:pt>
                <c:pt idx="23463">
                  <c:v>618.70799999999997</c:v>
                </c:pt>
                <c:pt idx="23464">
                  <c:v>618.72699999999998</c:v>
                </c:pt>
                <c:pt idx="23465">
                  <c:v>618.74599999999998</c:v>
                </c:pt>
                <c:pt idx="23466">
                  <c:v>618.76499999999999</c:v>
                </c:pt>
                <c:pt idx="23467">
                  <c:v>618.78300000000002</c:v>
                </c:pt>
                <c:pt idx="23468">
                  <c:v>618.80100000000004</c:v>
                </c:pt>
                <c:pt idx="23469">
                  <c:v>618.82399999999996</c:v>
                </c:pt>
                <c:pt idx="23470">
                  <c:v>618.87599999999998</c:v>
                </c:pt>
                <c:pt idx="23471">
                  <c:v>618.94200000000001</c:v>
                </c:pt>
                <c:pt idx="23472">
                  <c:v>618.96699999999998</c:v>
                </c:pt>
                <c:pt idx="23473">
                  <c:v>618.98599999999999</c:v>
                </c:pt>
                <c:pt idx="23474">
                  <c:v>618.99900000000002</c:v>
                </c:pt>
                <c:pt idx="23475">
                  <c:v>619.01199999999994</c:v>
                </c:pt>
                <c:pt idx="23476">
                  <c:v>619.02700000000004</c:v>
                </c:pt>
                <c:pt idx="23477">
                  <c:v>619.04499999999996</c:v>
                </c:pt>
                <c:pt idx="23478">
                  <c:v>619.06600000000003</c:v>
                </c:pt>
                <c:pt idx="23479">
                  <c:v>619.08799999999997</c:v>
                </c:pt>
                <c:pt idx="23480">
                  <c:v>619.10699999999997</c:v>
                </c:pt>
                <c:pt idx="23481">
                  <c:v>619.12599999999998</c:v>
                </c:pt>
                <c:pt idx="23482">
                  <c:v>619.14499999999998</c:v>
                </c:pt>
                <c:pt idx="23483">
                  <c:v>619.16499999999996</c:v>
                </c:pt>
                <c:pt idx="23484">
                  <c:v>619.18899999999996</c:v>
                </c:pt>
                <c:pt idx="23485">
                  <c:v>619.22900000000004</c:v>
                </c:pt>
                <c:pt idx="23486">
                  <c:v>619.26099999999997</c:v>
                </c:pt>
                <c:pt idx="23487">
                  <c:v>619.27700000000004</c:v>
                </c:pt>
                <c:pt idx="23488">
                  <c:v>619.29100000000005</c:v>
                </c:pt>
                <c:pt idx="23489">
                  <c:v>619.30499999999995</c:v>
                </c:pt>
                <c:pt idx="23490">
                  <c:v>619.32299999999998</c:v>
                </c:pt>
                <c:pt idx="23491">
                  <c:v>619.34400000000005</c:v>
                </c:pt>
                <c:pt idx="23492">
                  <c:v>619.36699999999996</c:v>
                </c:pt>
                <c:pt idx="23493">
                  <c:v>619.38699999999994</c:v>
                </c:pt>
                <c:pt idx="23494">
                  <c:v>619.40800000000002</c:v>
                </c:pt>
                <c:pt idx="23495">
                  <c:v>619.428</c:v>
                </c:pt>
                <c:pt idx="23496">
                  <c:v>619.44799999999998</c:v>
                </c:pt>
                <c:pt idx="23497">
                  <c:v>619.46699999999998</c:v>
                </c:pt>
                <c:pt idx="23498">
                  <c:v>619.49199999999996</c:v>
                </c:pt>
                <c:pt idx="23499">
                  <c:v>619.54</c:v>
                </c:pt>
                <c:pt idx="23500">
                  <c:v>619.59799999999996</c:v>
                </c:pt>
                <c:pt idx="23501">
                  <c:v>619.64</c:v>
                </c:pt>
                <c:pt idx="23502">
                  <c:v>619.65300000000002</c:v>
                </c:pt>
                <c:pt idx="23503">
                  <c:v>619.66499999999996</c:v>
                </c:pt>
                <c:pt idx="23504">
                  <c:v>619.678</c:v>
                </c:pt>
                <c:pt idx="23505">
                  <c:v>619.69399999999996</c:v>
                </c:pt>
                <c:pt idx="23506">
                  <c:v>619.71400000000006</c:v>
                </c:pt>
                <c:pt idx="23507">
                  <c:v>619.73500000000001</c:v>
                </c:pt>
                <c:pt idx="23508">
                  <c:v>619.755</c:v>
                </c:pt>
                <c:pt idx="23509">
                  <c:v>619.774</c:v>
                </c:pt>
                <c:pt idx="23510">
                  <c:v>619.79399999999998</c:v>
                </c:pt>
                <c:pt idx="23511">
                  <c:v>619.81299999999999</c:v>
                </c:pt>
                <c:pt idx="23512">
                  <c:v>619.84299999999996</c:v>
                </c:pt>
                <c:pt idx="23513">
                  <c:v>619.88499999999999</c:v>
                </c:pt>
                <c:pt idx="23514">
                  <c:v>619.90700000000004</c:v>
                </c:pt>
                <c:pt idx="23515">
                  <c:v>619.91800000000001</c:v>
                </c:pt>
                <c:pt idx="23516">
                  <c:v>619.92899999999997</c:v>
                </c:pt>
                <c:pt idx="23517">
                  <c:v>619.94299999999998</c:v>
                </c:pt>
                <c:pt idx="23518">
                  <c:v>619.96100000000001</c:v>
                </c:pt>
                <c:pt idx="23519">
                  <c:v>619.98199999999997</c:v>
                </c:pt>
                <c:pt idx="23520">
                  <c:v>620.00300000000004</c:v>
                </c:pt>
                <c:pt idx="23521">
                  <c:v>620.02300000000002</c:v>
                </c:pt>
                <c:pt idx="23522">
                  <c:v>620.04300000000001</c:v>
                </c:pt>
                <c:pt idx="23523">
                  <c:v>620.06200000000001</c:v>
                </c:pt>
                <c:pt idx="23524">
                  <c:v>620.08500000000004</c:v>
                </c:pt>
                <c:pt idx="23525">
                  <c:v>620.13</c:v>
                </c:pt>
                <c:pt idx="23526">
                  <c:v>620.18899999999996</c:v>
                </c:pt>
                <c:pt idx="23527">
                  <c:v>620.221</c:v>
                </c:pt>
                <c:pt idx="23528">
                  <c:v>620.22199999999998</c:v>
                </c:pt>
                <c:pt idx="23529">
                  <c:v>620.22900000000004</c:v>
                </c:pt>
                <c:pt idx="23530">
                  <c:v>620.24</c:v>
                </c:pt>
                <c:pt idx="23531">
                  <c:v>620.25400000000002</c:v>
                </c:pt>
                <c:pt idx="23532">
                  <c:v>620.27300000000002</c:v>
                </c:pt>
                <c:pt idx="23533">
                  <c:v>620.29200000000003</c:v>
                </c:pt>
                <c:pt idx="23534">
                  <c:v>620.31299999999999</c:v>
                </c:pt>
                <c:pt idx="23535">
                  <c:v>620.33100000000002</c:v>
                </c:pt>
                <c:pt idx="23536">
                  <c:v>620.35</c:v>
                </c:pt>
                <c:pt idx="23537">
                  <c:v>620.36800000000005</c:v>
                </c:pt>
                <c:pt idx="23538">
                  <c:v>620.38800000000003</c:v>
                </c:pt>
                <c:pt idx="23539">
                  <c:v>620.41499999999996</c:v>
                </c:pt>
                <c:pt idx="23540">
                  <c:v>620.45600000000002</c:v>
                </c:pt>
                <c:pt idx="23541">
                  <c:v>620.51499999999999</c:v>
                </c:pt>
                <c:pt idx="23542">
                  <c:v>620.57799999999997</c:v>
                </c:pt>
                <c:pt idx="23543">
                  <c:v>620.61099999999999</c:v>
                </c:pt>
                <c:pt idx="23544">
                  <c:v>620.63</c:v>
                </c:pt>
                <c:pt idx="23545">
                  <c:v>620.65599999999995</c:v>
                </c:pt>
                <c:pt idx="23546">
                  <c:v>620.697</c:v>
                </c:pt>
                <c:pt idx="23547">
                  <c:v>620.75300000000004</c:v>
                </c:pt>
                <c:pt idx="23548">
                  <c:v>620.80499999999995</c:v>
                </c:pt>
                <c:pt idx="23549">
                  <c:v>620.82500000000005</c:v>
                </c:pt>
                <c:pt idx="23550">
                  <c:v>620.82500000000005</c:v>
                </c:pt>
                <c:pt idx="23551">
                  <c:v>620.83000000000004</c:v>
                </c:pt>
                <c:pt idx="23552">
                  <c:v>620.84</c:v>
                </c:pt>
                <c:pt idx="23553">
                  <c:v>620.85199999999998</c:v>
                </c:pt>
                <c:pt idx="23554">
                  <c:v>620.86599999999999</c:v>
                </c:pt>
                <c:pt idx="23555">
                  <c:v>620.88300000000004</c:v>
                </c:pt>
                <c:pt idx="23556">
                  <c:v>620.90300000000002</c:v>
                </c:pt>
                <c:pt idx="23557">
                  <c:v>620.923</c:v>
                </c:pt>
                <c:pt idx="23558">
                  <c:v>620.94200000000001</c:v>
                </c:pt>
                <c:pt idx="23559">
                  <c:v>620.96100000000001</c:v>
                </c:pt>
                <c:pt idx="23560">
                  <c:v>620.98</c:v>
                </c:pt>
                <c:pt idx="23561">
                  <c:v>620.99900000000002</c:v>
                </c:pt>
                <c:pt idx="23562">
                  <c:v>621.04899999999998</c:v>
                </c:pt>
                <c:pt idx="23563">
                  <c:v>621.10799999999995</c:v>
                </c:pt>
                <c:pt idx="23564">
                  <c:v>621.16499999999996</c:v>
                </c:pt>
                <c:pt idx="23565">
                  <c:v>621.20600000000002</c:v>
                </c:pt>
                <c:pt idx="23566">
                  <c:v>621.22500000000002</c:v>
                </c:pt>
                <c:pt idx="23567">
                  <c:v>621.23599999999999</c:v>
                </c:pt>
                <c:pt idx="23568">
                  <c:v>621.24800000000005</c:v>
                </c:pt>
                <c:pt idx="23569">
                  <c:v>621.26</c:v>
                </c:pt>
                <c:pt idx="23570">
                  <c:v>621.27599999999995</c:v>
                </c:pt>
                <c:pt idx="23571">
                  <c:v>621.29499999999996</c:v>
                </c:pt>
                <c:pt idx="23572">
                  <c:v>621.31500000000005</c:v>
                </c:pt>
                <c:pt idx="23573">
                  <c:v>621.33500000000004</c:v>
                </c:pt>
                <c:pt idx="23574">
                  <c:v>621.35500000000002</c:v>
                </c:pt>
                <c:pt idx="23575">
                  <c:v>621.375</c:v>
                </c:pt>
                <c:pt idx="23576">
                  <c:v>621.39400000000001</c:v>
                </c:pt>
                <c:pt idx="23577">
                  <c:v>621.41300000000001</c:v>
                </c:pt>
                <c:pt idx="23578">
                  <c:v>621.44200000000001</c:v>
                </c:pt>
                <c:pt idx="23579">
                  <c:v>621.48500000000001</c:v>
                </c:pt>
                <c:pt idx="23580">
                  <c:v>621.50900000000001</c:v>
                </c:pt>
                <c:pt idx="23581">
                  <c:v>621.51900000000001</c:v>
                </c:pt>
                <c:pt idx="23582">
                  <c:v>621.53300000000002</c:v>
                </c:pt>
                <c:pt idx="23583">
                  <c:v>621.54899999999998</c:v>
                </c:pt>
                <c:pt idx="23584">
                  <c:v>621.56799999999998</c:v>
                </c:pt>
                <c:pt idx="23585">
                  <c:v>621.58900000000006</c:v>
                </c:pt>
                <c:pt idx="23586">
                  <c:v>621.61</c:v>
                </c:pt>
                <c:pt idx="23587">
                  <c:v>621.63</c:v>
                </c:pt>
                <c:pt idx="23588">
                  <c:v>621.649</c:v>
                </c:pt>
                <c:pt idx="23589">
                  <c:v>621.66800000000001</c:v>
                </c:pt>
                <c:pt idx="23590">
                  <c:v>621.68700000000001</c:v>
                </c:pt>
                <c:pt idx="23591">
                  <c:v>621.71</c:v>
                </c:pt>
                <c:pt idx="23592">
                  <c:v>621.74900000000002</c:v>
                </c:pt>
                <c:pt idx="23593">
                  <c:v>621.78399999999999</c:v>
                </c:pt>
                <c:pt idx="23594">
                  <c:v>621.79600000000005</c:v>
                </c:pt>
                <c:pt idx="23595">
                  <c:v>621.80499999999995</c:v>
                </c:pt>
                <c:pt idx="23596">
                  <c:v>621.81500000000005</c:v>
                </c:pt>
                <c:pt idx="23597">
                  <c:v>621.82799999999997</c:v>
                </c:pt>
                <c:pt idx="23598">
                  <c:v>621.84199999999998</c:v>
                </c:pt>
                <c:pt idx="23599">
                  <c:v>621.86</c:v>
                </c:pt>
                <c:pt idx="23600">
                  <c:v>621.87900000000002</c:v>
                </c:pt>
                <c:pt idx="23601">
                  <c:v>621.90099999999995</c:v>
                </c:pt>
                <c:pt idx="23602">
                  <c:v>621.93299999999999</c:v>
                </c:pt>
                <c:pt idx="23603">
                  <c:v>621.98099999999999</c:v>
                </c:pt>
                <c:pt idx="23604">
                  <c:v>622.02800000000002</c:v>
                </c:pt>
                <c:pt idx="23605">
                  <c:v>622.06399999999996</c:v>
                </c:pt>
                <c:pt idx="23606">
                  <c:v>622.09500000000003</c:v>
                </c:pt>
                <c:pt idx="23607">
                  <c:v>622.12300000000005</c:v>
                </c:pt>
                <c:pt idx="23608">
                  <c:v>622.15899999999999</c:v>
                </c:pt>
                <c:pt idx="23609">
                  <c:v>622.20799999999997</c:v>
                </c:pt>
                <c:pt idx="23610">
                  <c:v>622.26199999999994</c:v>
                </c:pt>
                <c:pt idx="23611">
                  <c:v>622.31700000000001</c:v>
                </c:pt>
                <c:pt idx="23612">
                  <c:v>622.37</c:v>
                </c:pt>
                <c:pt idx="23613">
                  <c:v>622.42700000000002</c:v>
                </c:pt>
                <c:pt idx="23614">
                  <c:v>622.48599999999999</c:v>
                </c:pt>
                <c:pt idx="23615">
                  <c:v>622.53800000000001</c:v>
                </c:pt>
                <c:pt idx="23616">
                  <c:v>622.55899999999997</c:v>
                </c:pt>
                <c:pt idx="23617">
                  <c:v>622.55999999999995</c:v>
                </c:pt>
                <c:pt idx="23618">
                  <c:v>622.56399999999996</c:v>
                </c:pt>
                <c:pt idx="23619">
                  <c:v>622.572</c:v>
                </c:pt>
                <c:pt idx="23620">
                  <c:v>622.59299999999996</c:v>
                </c:pt>
                <c:pt idx="23621">
                  <c:v>622.61900000000003</c:v>
                </c:pt>
                <c:pt idx="23622">
                  <c:v>622.64499999999998</c:v>
                </c:pt>
                <c:pt idx="23623">
                  <c:v>622.66800000000001</c:v>
                </c:pt>
                <c:pt idx="23624">
                  <c:v>622.68899999999996</c:v>
                </c:pt>
                <c:pt idx="23625">
                  <c:v>622.70899999999995</c:v>
                </c:pt>
                <c:pt idx="23626">
                  <c:v>622.73</c:v>
                </c:pt>
                <c:pt idx="23627">
                  <c:v>622.74900000000002</c:v>
                </c:pt>
                <c:pt idx="23628">
                  <c:v>622.77</c:v>
                </c:pt>
                <c:pt idx="23629">
                  <c:v>622.80600000000004</c:v>
                </c:pt>
                <c:pt idx="23630">
                  <c:v>622.85500000000002</c:v>
                </c:pt>
                <c:pt idx="23631">
                  <c:v>622.87900000000002</c:v>
                </c:pt>
                <c:pt idx="23632">
                  <c:v>622.88900000000001</c:v>
                </c:pt>
                <c:pt idx="23633">
                  <c:v>622.90099999999995</c:v>
                </c:pt>
                <c:pt idx="23634">
                  <c:v>622.91399999999999</c:v>
                </c:pt>
                <c:pt idx="23635">
                  <c:v>622.92999999999995</c:v>
                </c:pt>
                <c:pt idx="23636">
                  <c:v>622.94799999999998</c:v>
                </c:pt>
                <c:pt idx="23637">
                  <c:v>622.97</c:v>
                </c:pt>
                <c:pt idx="23638">
                  <c:v>622.99300000000005</c:v>
                </c:pt>
                <c:pt idx="23639">
                  <c:v>623.01400000000001</c:v>
                </c:pt>
                <c:pt idx="23640">
                  <c:v>623.03399999999999</c:v>
                </c:pt>
                <c:pt idx="23641">
                  <c:v>623.05499999999995</c:v>
                </c:pt>
                <c:pt idx="23642">
                  <c:v>623.07500000000005</c:v>
                </c:pt>
                <c:pt idx="23643">
                  <c:v>623.096</c:v>
                </c:pt>
                <c:pt idx="23644">
                  <c:v>623.12</c:v>
                </c:pt>
                <c:pt idx="23645">
                  <c:v>623.16</c:v>
                </c:pt>
                <c:pt idx="23646">
                  <c:v>623.21299999999997</c:v>
                </c:pt>
                <c:pt idx="23647">
                  <c:v>623.25099999999998</c:v>
                </c:pt>
                <c:pt idx="23648">
                  <c:v>623.27</c:v>
                </c:pt>
                <c:pt idx="23649">
                  <c:v>623.28</c:v>
                </c:pt>
                <c:pt idx="23650">
                  <c:v>623.29399999999998</c:v>
                </c:pt>
                <c:pt idx="23651">
                  <c:v>623.31200000000001</c:v>
                </c:pt>
                <c:pt idx="23652">
                  <c:v>623.33000000000004</c:v>
                </c:pt>
                <c:pt idx="23653">
                  <c:v>623.34799999999996</c:v>
                </c:pt>
                <c:pt idx="23654">
                  <c:v>623.36900000000003</c:v>
                </c:pt>
                <c:pt idx="23655">
                  <c:v>623.39200000000005</c:v>
                </c:pt>
                <c:pt idx="23656">
                  <c:v>623.41499999999996</c:v>
                </c:pt>
                <c:pt idx="23657">
                  <c:v>623.43700000000001</c:v>
                </c:pt>
                <c:pt idx="23658">
                  <c:v>623.45799999999997</c:v>
                </c:pt>
                <c:pt idx="23659">
                  <c:v>623.47900000000004</c:v>
                </c:pt>
                <c:pt idx="23660">
                  <c:v>623.5</c:v>
                </c:pt>
                <c:pt idx="23661">
                  <c:v>623.52499999999998</c:v>
                </c:pt>
                <c:pt idx="23662">
                  <c:v>623.55799999999999</c:v>
                </c:pt>
                <c:pt idx="23663">
                  <c:v>623.58900000000006</c:v>
                </c:pt>
                <c:pt idx="23664">
                  <c:v>623.62400000000002</c:v>
                </c:pt>
                <c:pt idx="23665">
                  <c:v>623.67899999999997</c:v>
                </c:pt>
                <c:pt idx="23666">
                  <c:v>623.75300000000004</c:v>
                </c:pt>
                <c:pt idx="23667">
                  <c:v>623.827</c:v>
                </c:pt>
                <c:pt idx="23668">
                  <c:v>623.89200000000005</c:v>
                </c:pt>
                <c:pt idx="23669">
                  <c:v>623.952</c:v>
                </c:pt>
                <c:pt idx="23670">
                  <c:v>624.00800000000004</c:v>
                </c:pt>
                <c:pt idx="23671">
                  <c:v>624.06200000000001</c:v>
                </c:pt>
                <c:pt idx="23672">
                  <c:v>624.09900000000005</c:v>
                </c:pt>
                <c:pt idx="23673">
                  <c:v>624.09900000000005</c:v>
                </c:pt>
                <c:pt idx="23674">
                  <c:v>624.1</c:v>
                </c:pt>
                <c:pt idx="23675">
                  <c:v>624.11</c:v>
                </c:pt>
                <c:pt idx="23676">
                  <c:v>624.12</c:v>
                </c:pt>
                <c:pt idx="23677">
                  <c:v>624.13099999999997</c:v>
                </c:pt>
                <c:pt idx="23678">
                  <c:v>624.14599999999996</c:v>
                </c:pt>
                <c:pt idx="23679">
                  <c:v>624.16399999999999</c:v>
                </c:pt>
                <c:pt idx="23680">
                  <c:v>624.18299999999999</c:v>
                </c:pt>
                <c:pt idx="23681">
                  <c:v>624.202</c:v>
                </c:pt>
                <c:pt idx="23682">
                  <c:v>624.22</c:v>
                </c:pt>
                <c:pt idx="23683">
                  <c:v>624.23800000000006</c:v>
                </c:pt>
                <c:pt idx="23684">
                  <c:v>624.25599999999997</c:v>
                </c:pt>
                <c:pt idx="23685">
                  <c:v>624.279</c:v>
                </c:pt>
                <c:pt idx="23686">
                  <c:v>624.327</c:v>
                </c:pt>
                <c:pt idx="23687">
                  <c:v>624.39599999999996</c:v>
                </c:pt>
                <c:pt idx="23688">
                  <c:v>624.46699999999998</c:v>
                </c:pt>
                <c:pt idx="23689">
                  <c:v>624.53899999999999</c:v>
                </c:pt>
                <c:pt idx="23690">
                  <c:v>624.60699999999997</c:v>
                </c:pt>
                <c:pt idx="23691">
                  <c:v>624.66800000000001</c:v>
                </c:pt>
                <c:pt idx="23692">
                  <c:v>624.72400000000005</c:v>
                </c:pt>
                <c:pt idx="23693">
                  <c:v>624.76499999999999</c:v>
                </c:pt>
                <c:pt idx="23694">
                  <c:v>624.78099999999995</c:v>
                </c:pt>
                <c:pt idx="23695">
                  <c:v>624.78399999999999</c:v>
                </c:pt>
                <c:pt idx="23696">
                  <c:v>624.79200000000003</c:v>
                </c:pt>
                <c:pt idx="23697">
                  <c:v>624.80100000000004</c:v>
                </c:pt>
                <c:pt idx="23698">
                  <c:v>624.80799999999999</c:v>
                </c:pt>
                <c:pt idx="23699">
                  <c:v>624.81899999999996</c:v>
                </c:pt>
                <c:pt idx="23700">
                  <c:v>624.84299999999996</c:v>
                </c:pt>
                <c:pt idx="23701">
                  <c:v>624.88400000000001</c:v>
                </c:pt>
                <c:pt idx="23702">
                  <c:v>624.93600000000004</c:v>
                </c:pt>
                <c:pt idx="23703">
                  <c:v>624.94899999999996</c:v>
                </c:pt>
                <c:pt idx="23704">
                  <c:v>624.96299999999997</c:v>
                </c:pt>
                <c:pt idx="23705">
                  <c:v>624.976</c:v>
                </c:pt>
                <c:pt idx="23706">
                  <c:v>625</c:v>
                </c:pt>
                <c:pt idx="23707">
                  <c:v>625.03499999999997</c:v>
                </c:pt>
                <c:pt idx="23708">
                  <c:v>625.077</c:v>
                </c:pt>
                <c:pt idx="23709">
                  <c:v>625.12</c:v>
                </c:pt>
                <c:pt idx="23710">
                  <c:v>625.16600000000005</c:v>
                </c:pt>
                <c:pt idx="23711">
                  <c:v>625.18600000000004</c:v>
                </c:pt>
                <c:pt idx="23712">
                  <c:v>625.19000000000005</c:v>
                </c:pt>
                <c:pt idx="23713">
                  <c:v>625.19399999999996</c:v>
                </c:pt>
                <c:pt idx="23714">
                  <c:v>625.20299999999997</c:v>
                </c:pt>
                <c:pt idx="23715">
                  <c:v>625.21299999999997</c:v>
                </c:pt>
                <c:pt idx="23716">
                  <c:v>625.226</c:v>
                </c:pt>
                <c:pt idx="23717">
                  <c:v>625.24</c:v>
                </c:pt>
                <c:pt idx="23718">
                  <c:v>625.25699999999995</c:v>
                </c:pt>
                <c:pt idx="23719">
                  <c:v>625.27599999999995</c:v>
                </c:pt>
                <c:pt idx="23720">
                  <c:v>625.29600000000005</c:v>
                </c:pt>
                <c:pt idx="23721">
                  <c:v>625.31500000000005</c:v>
                </c:pt>
                <c:pt idx="23722">
                  <c:v>625.33199999999999</c:v>
                </c:pt>
                <c:pt idx="23723">
                  <c:v>625.351</c:v>
                </c:pt>
                <c:pt idx="23724">
                  <c:v>625.36800000000005</c:v>
                </c:pt>
                <c:pt idx="23725">
                  <c:v>625.38400000000001</c:v>
                </c:pt>
                <c:pt idx="23726">
                  <c:v>625.4</c:v>
                </c:pt>
                <c:pt idx="23727">
                  <c:v>625.41600000000005</c:v>
                </c:pt>
                <c:pt idx="23728">
                  <c:v>625.43299999999999</c:v>
                </c:pt>
                <c:pt idx="23729">
                  <c:v>625.45000000000005</c:v>
                </c:pt>
                <c:pt idx="23730">
                  <c:v>625.47</c:v>
                </c:pt>
                <c:pt idx="23731">
                  <c:v>625.51800000000003</c:v>
                </c:pt>
                <c:pt idx="23732">
                  <c:v>625.58500000000004</c:v>
                </c:pt>
                <c:pt idx="23733">
                  <c:v>625.64499999999998</c:v>
                </c:pt>
                <c:pt idx="23734">
                  <c:v>625.70299999999997</c:v>
                </c:pt>
                <c:pt idx="23735">
                  <c:v>625.76599999999996</c:v>
                </c:pt>
                <c:pt idx="23736">
                  <c:v>625.82500000000005</c:v>
                </c:pt>
                <c:pt idx="23737">
                  <c:v>625.83000000000004</c:v>
                </c:pt>
                <c:pt idx="23738">
                  <c:v>625.83000000000004</c:v>
                </c:pt>
                <c:pt idx="23739">
                  <c:v>625.83000000000004</c:v>
                </c:pt>
                <c:pt idx="23740">
                  <c:v>625.84</c:v>
                </c:pt>
                <c:pt idx="23741">
                  <c:v>625.851</c:v>
                </c:pt>
                <c:pt idx="23742">
                  <c:v>625.86300000000006</c:v>
                </c:pt>
                <c:pt idx="23743">
                  <c:v>625.88</c:v>
                </c:pt>
                <c:pt idx="23744">
                  <c:v>625.9</c:v>
                </c:pt>
                <c:pt idx="23745">
                  <c:v>625.91999999999996</c:v>
                </c:pt>
                <c:pt idx="23746">
                  <c:v>625.94000000000005</c:v>
                </c:pt>
                <c:pt idx="23747">
                  <c:v>625.95899999999995</c:v>
                </c:pt>
                <c:pt idx="23748">
                  <c:v>625.97699999999998</c:v>
                </c:pt>
                <c:pt idx="23749">
                  <c:v>625.99400000000003</c:v>
                </c:pt>
                <c:pt idx="23750">
                  <c:v>626.01</c:v>
                </c:pt>
                <c:pt idx="23751">
                  <c:v>626.02599999999995</c:v>
                </c:pt>
                <c:pt idx="23752">
                  <c:v>626.05100000000004</c:v>
                </c:pt>
                <c:pt idx="23753">
                  <c:v>626.1</c:v>
                </c:pt>
                <c:pt idx="23754">
                  <c:v>626.16999999999996</c:v>
                </c:pt>
                <c:pt idx="23755">
                  <c:v>626.22900000000004</c:v>
                </c:pt>
                <c:pt idx="23756">
                  <c:v>626.28200000000004</c:v>
                </c:pt>
                <c:pt idx="23757">
                  <c:v>626.32600000000002</c:v>
                </c:pt>
                <c:pt idx="23758">
                  <c:v>626.36400000000003</c:v>
                </c:pt>
                <c:pt idx="23759">
                  <c:v>626.38599999999997</c:v>
                </c:pt>
                <c:pt idx="23760">
                  <c:v>626.38599999999997</c:v>
                </c:pt>
                <c:pt idx="23761">
                  <c:v>626.38699999999994</c:v>
                </c:pt>
                <c:pt idx="23762">
                  <c:v>626.39200000000005</c:v>
                </c:pt>
                <c:pt idx="23763">
                  <c:v>626.40300000000002</c:v>
                </c:pt>
                <c:pt idx="23764">
                  <c:v>626.428</c:v>
                </c:pt>
                <c:pt idx="23765">
                  <c:v>626.471</c:v>
                </c:pt>
                <c:pt idx="23766">
                  <c:v>626.51700000000005</c:v>
                </c:pt>
                <c:pt idx="23767">
                  <c:v>626.53099999999995</c:v>
                </c:pt>
                <c:pt idx="23768">
                  <c:v>626.54300000000001</c:v>
                </c:pt>
                <c:pt idx="23769">
                  <c:v>626.55700000000002</c:v>
                </c:pt>
                <c:pt idx="23770">
                  <c:v>626.58199999999999</c:v>
                </c:pt>
                <c:pt idx="23771">
                  <c:v>626.59900000000005</c:v>
                </c:pt>
                <c:pt idx="23772">
                  <c:v>626.61599999999999</c:v>
                </c:pt>
                <c:pt idx="23773">
                  <c:v>626.64</c:v>
                </c:pt>
                <c:pt idx="23774">
                  <c:v>626.66499999999996</c:v>
                </c:pt>
                <c:pt idx="23775">
                  <c:v>626.67700000000002</c:v>
                </c:pt>
                <c:pt idx="23776">
                  <c:v>626.68399999999997</c:v>
                </c:pt>
                <c:pt idx="23777">
                  <c:v>626.69799999999998</c:v>
                </c:pt>
                <c:pt idx="23778">
                  <c:v>626.721</c:v>
                </c:pt>
                <c:pt idx="23779">
                  <c:v>626.75900000000001</c:v>
                </c:pt>
                <c:pt idx="23780">
                  <c:v>626.80899999999997</c:v>
                </c:pt>
                <c:pt idx="23781">
                  <c:v>626.86</c:v>
                </c:pt>
                <c:pt idx="23782">
                  <c:v>626.91399999999999</c:v>
                </c:pt>
                <c:pt idx="23783">
                  <c:v>626.97299999999996</c:v>
                </c:pt>
                <c:pt idx="23784">
                  <c:v>627.03899999999999</c:v>
                </c:pt>
                <c:pt idx="23785">
                  <c:v>627.11099999999999</c:v>
                </c:pt>
                <c:pt idx="23786">
                  <c:v>627.16800000000001</c:v>
                </c:pt>
                <c:pt idx="23787">
                  <c:v>627.21299999999997</c:v>
                </c:pt>
                <c:pt idx="23788">
                  <c:v>627.24900000000002</c:v>
                </c:pt>
                <c:pt idx="23789">
                  <c:v>627.27099999999996</c:v>
                </c:pt>
                <c:pt idx="23790">
                  <c:v>627.27200000000005</c:v>
                </c:pt>
                <c:pt idx="23791">
                  <c:v>627.28099999999995</c:v>
                </c:pt>
                <c:pt idx="23792">
                  <c:v>627.29100000000005</c:v>
                </c:pt>
                <c:pt idx="23793">
                  <c:v>627.30100000000004</c:v>
                </c:pt>
                <c:pt idx="23794">
                  <c:v>627.31399999999996</c:v>
                </c:pt>
                <c:pt idx="23795">
                  <c:v>627.33000000000004</c:v>
                </c:pt>
                <c:pt idx="23796">
                  <c:v>627.34699999999998</c:v>
                </c:pt>
                <c:pt idx="23797">
                  <c:v>627.36699999999996</c:v>
                </c:pt>
                <c:pt idx="23798">
                  <c:v>627.38800000000003</c:v>
                </c:pt>
                <c:pt idx="23799">
                  <c:v>627.41099999999994</c:v>
                </c:pt>
                <c:pt idx="23800">
                  <c:v>627.43299999999999</c:v>
                </c:pt>
                <c:pt idx="23801">
                  <c:v>627.45299999999997</c:v>
                </c:pt>
                <c:pt idx="23802">
                  <c:v>627.47400000000005</c:v>
                </c:pt>
                <c:pt idx="23803">
                  <c:v>627.49400000000003</c:v>
                </c:pt>
                <c:pt idx="23804">
                  <c:v>627.51700000000005</c:v>
                </c:pt>
                <c:pt idx="23805">
                  <c:v>627.55399999999997</c:v>
                </c:pt>
                <c:pt idx="23806">
                  <c:v>627.59400000000005</c:v>
                </c:pt>
                <c:pt idx="23807">
                  <c:v>627.62</c:v>
                </c:pt>
                <c:pt idx="23808">
                  <c:v>627.63499999999999</c:v>
                </c:pt>
                <c:pt idx="23809">
                  <c:v>627.64800000000002</c:v>
                </c:pt>
                <c:pt idx="23810">
                  <c:v>627.66600000000005</c:v>
                </c:pt>
                <c:pt idx="23811">
                  <c:v>627.68700000000001</c:v>
                </c:pt>
                <c:pt idx="23812">
                  <c:v>627.71</c:v>
                </c:pt>
                <c:pt idx="23813">
                  <c:v>627.73199999999997</c:v>
                </c:pt>
                <c:pt idx="23814">
                  <c:v>627.75300000000004</c:v>
                </c:pt>
                <c:pt idx="23815">
                  <c:v>627.774</c:v>
                </c:pt>
                <c:pt idx="23816">
                  <c:v>627.79499999999996</c:v>
                </c:pt>
                <c:pt idx="23817">
                  <c:v>627.81500000000005</c:v>
                </c:pt>
                <c:pt idx="23818">
                  <c:v>627.84799999999996</c:v>
                </c:pt>
                <c:pt idx="23819">
                  <c:v>627.90300000000002</c:v>
                </c:pt>
                <c:pt idx="23820">
                  <c:v>627.96699999999998</c:v>
                </c:pt>
                <c:pt idx="23821">
                  <c:v>628.024</c:v>
                </c:pt>
                <c:pt idx="23822">
                  <c:v>628.07799999999997</c:v>
                </c:pt>
                <c:pt idx="23823">
                  <c:v>628.13300000000004</c:v>
                </c:pt>
                <c:pt idx="23824">
                  <c:v>628.18600000000004</c:v>
                </c:pt>
                <c:pt idx="23825">
                  <c:v>628.21500000000003</c:v>
                </c:pt>
                <c:pt idx="23826">
                  <c:v>628.21799999999996</c:v>
                </c:pt>
                <c:pt idx="23827">
                  <c:v>628.22699999999998</c:v>
                </c:pt>
                <c:pt idx="23828">
                  <c:v>628.23599999999999</c:v>
                </c:pt>
                <c:pt idx="23829">
                  <c:v>628.24800000000005</c:v>
                </c:pt>
                <c:pt idx="23830">
                  <c:v>628.26400000000001</c:v>
                </c:pt>
                <c:pt idx="23831">
                  <c:v>628.28200000000004</c:v>
                </c:pt>
                <c:pt idx="23832">
                  <c:v>628.303</c:v>
                </c:pt>
                <c:pt idx="23833">
                  <c:v>628.32299999999998</c:v>
                </c:pt>
                <c:pt idx="23834">
                  <c:v>628.34299999999996</c:v>
                </c:pt>
                <c:pt idx="23835">
                  <c:v>628.36199999999997</c:v>
                </c:pt>
                <c:pt idx="23836">
                  <c:v>628.38199999999995</c:v>
                </c:pt>
                <c:pt idx="23837">
                  <c:v>628.40300000000002</c:v>
                </c:pt>
                <c:pt idx="23838">
                  <c:v>628.43499999999995</c:v>
                </c:pt>
                <c:pt idx="23839">
                  <c:v>628.48400000000004</c:v>
                </c:pt>
                <c:pt idx="23840">
                  <c:v>628.53499999999997</c:v>
                </c:pt>
                <c:pt idx="23841">
                  <c:v>628.55999999999995</c:v>
                </c:pt>
                <c:pt idx="23842">
                  <c:v>628.56700000000001</c:v>
                </c:pt>
                <c:pt idx="23843">
                  <c:v>628.57500000000005</c:v>
                </c:pt>
                <c:pt idx="23844">
                  <c:v>628.58799999999997</c:v>
                </c:pt>
                <c:pt idx="23845">
                  <c:v>628.60400000000004</c:v>
                </c:pt>
                <c:pt idx="23846">
                  <c:v>628.62300000000005</c:v>
                </c:pt>
                <c:pt idx="23847">
                  <c:v>628.64400000000001</c:v>
                </c:pt>
                <c:pt idx="23848">
                  <c:v>628.66300000000001</c:v>
                </c:pt>
                <c:pt idx="23849">
                  <c:v>628.68100000000004</c:v>
                </c:pt>
                <c:pt idx="23850">
                  <c:v>628.70000000000005</c:v>
                </c:pt>
                <c:pt idx="23851">
                  <c:v>628.72</c:v>
                </c:pt>
                <c:pt idx="23852">
                  <c:v>628.745</c:v>
                </c:pt>
                <c:pt idx="23853">
                  <c:v>628.77599999999995</c:v>
                </c:pt>
                <c:pt idx="23854">
                  <c:v>628.79100000000005</c:v>
                </c:pt>
                <c:pt idx="23855">
                  <c:v>628.82100000000003</c:v>
                </c:pt>
                <c:pt idx="23856">
                  <c:v>628.87099999999998</c:v>
                </c:pt>
                <c:pt idx="23857">
                  <c:v>628.93700000000001</c:v>
                </c:pt>
                <c:pt idx="23858">
                  <c:v>629.01800000000003</c:v>
                </c:pt>
                <c:pt idx="23859">
                  <c:v>629.09799999999996</c:v>
                </c:pt>
                <c:pt idx="23860">
                  <c:v>629.16899999999998</c:v>
                </c:pt>
                <c:pt idx="23861">
                  <c:v>629.23299999999995</c:v>
                </c:pt>
                <c:pt idx="23862">
                  <c:v>629.28899999999999</c:v>
                </c:pt>
                <c:pt idx="23863">
                  <c:v>629.32299999999998</c:v>
                </c:pt>
                <c:pt idx="23864">
                  <c:v>629.33100000000002</c:v>
                </c:pt>
                <c:pt idx="23865">
                  <c:v>629.33100000000002</c:v>
                </c:pt>
                <c:pt idx="23866">
                  <c:v>629.33799999999997</c:v>
                </c:pt>
                <c:pt idx="23867">
                  <c:v>629.35299999999995</c:v>
                </c:pt>
                <c:pt idx="23868">
                  <c:v>629.37400000000002</c:v>
                </c:pt>
                <c:pt idx="23869">
                  <c:v>629.39400000000001</c:v>
                </c:pt>
                <c:pt idx="23870">
                  <c:v>629.40499999999997</c:v>
                </c:pt>
                <c:pt idx="23871">
                  <c:v>629.41200000000003</c:v>
                </c:pt>
                <c:pt idx="23872">
                  <c:v>629.42200000000003</c:v>
                </c:pt>
                <c:pt idx="23873">
                  <c:v>629.43200000000002</c:v>
                </c:pt>
                <c:pt idx="23874">
                  <c:v>629.44500000000005</c:v>
                </c:pt>
                <c:pt idx="23875">
                  <c:v>629.46299999999997</c:v>
                </c:pt>
                <c:pt idx="23876">
                  <c:v>629.48299999999995</c:v>
                </c:pt>
                <c:pt idx="23877">
                  <c:v>629.50300000000004</c:v>
                </c:pt>
                <c:pt idx="23878">
                  <c:v>629.52099999999996</c:v>
                </c:pt>
                <c:pt idx="23879">
                  <c:v>629.53899999999999</c:v>
                </c:pt>
                <c:pt idx="23880">
                  <c:v>629.55799999999999</c:v>
                </c:pt>
                <c:pt idx="23881">
                  <c:v>629.577</c:v>
                </c:pt>
                <c:pt idx="23882">
                  <c:v>629.60699999999997</c:v>
                </c:pt>
                <c:pt idx="23883">
                  <c:v>629.66600000000005</c:v>
                </c:pt>
                <c:pt idx="23884">
                  <c:v>629.74599999999998</c:v>
                </c:pt>
                <c:pt idx="23885">
                  <c:v>629.822</c:v>
                </c:pt>
                <c:pt idx="23886">
                  <c:v>629.9</c:v>
                </c:pt>
                <c:pt idx="23887">
                  <c:v>629.94100000000003</c:v>
                </c:pt>
                <c:pt idx="23888">
                  <c:v>629.94600000000003</c:v>
                </c:pt>
                <c:pt idx="23889">
                  <c:v>629.95600000000002</c:v>
                </c:pt>
                <c:pt idx="23890">
                  <c:v>629.96699999999998</c:v>
                </c:pt>
                <c:pt idx="23891">
                  <c:v>629.98099999999999</c:v>
                </c:pt>
                <c:pt idx="23892">
                  <c:v>629.99800000000005</c:v>
                </c:pt>
                <c:pt idx="23893">
                  <c:v>630.01800000000003</c:v>
                </c:pt>
                <c:pt idx="23894">
                  <c:v>630.03700000000003</c:v>
                </c:pt>
                <c:pt idx="23895">
                  <c:v>630.05399999999997</c:v>
                </c:pt>
                <c:pt idx="23896">
                  <c:v>630.07100000000003</c:v>
                </c:pt>
                <c:pt idx="23897">
                  <c:v>630.08799999999997</c:v>
                </c:pt>
                <c:pt idx="23898">
                  <c:v>630.11300000000006</c:v>
                </c:pt>
                <c:pt idx="23899">
                  <c:v>630.16700000000003</c:v>
                </c:pt>
                <c:pt idx="23900">
                  <c:v>630.24199999999996</c:v>
                </c:pt>
                <c:pt idx="23901">
                  <c:v>630.30700000000002</c:v>
                </c:pt>
                <c:pt idx="23902">
                  <c:v>630.34100000000001</c:v>
                </c:pt>
                <c:pt idx="23903">
                  <c:v>630.35400000000004</c:v>
                </c:pt>
                <c:pt idx="23904">
                  <c:v>630.36800000000005</c:v>
                </c:pt>
                <c:pt idx="23905">
                  <c:v>630.38099999999997</c:v>
                </c:pt>
                <c:pt idx="23906">
                  <c:v>630.39499999999998</c:v>
                </c:pt>
                <c:pt idx="23907">
                  <c:v>630.41300000000001</c:v>
                </c:pt>
                <c:pt idx="23908">
                  <c:v>630.43299999999999</c:v>
                </c:pt>
                <c:pt idx="23909">
                  <c:v>630.45299999999997</c:v>
                </c:pt>
                <c:pt idx="23910">
                  <c:v>630.46900000000005</c:v>
                </c:pt>
                <c:pt idx="23911">
                  <c:v>630.48800000000006</c:v>
                </c:pt>
                <c:pt idx="23912">
                  <c:v>630.50699999999995</c:v>
                </c:pt>
                <c:pt idx="23913">
                  <c:v>630.52599999999995</c:v>
                </c:pt>
                <c:pt idx="23914">
                  <c:v>630.55700000000002</c:v>
                </c:pt>
                <c:pt idx="23915">
                  <c:v>630.61400000000003</c:v>
                </c:pt>
                <c:pt idx="23916">
                  <c:v>630.63199999999995</c:v>
                </c:pt>
                <c:pt idx="23917">
                  <c:v>630.64599999999996</c:v>
                </c:pt>
                <c:pt idx="23918">
                  <c:v>630.66</c:v>
                </c:pt>
                <c:pt idx="23919">
                  <c:v>630.67899999999997</c:v>
                </c:pt>
                <c:pt idx="23920">
                  <c:v>630.69899999999996</c:v>
                </c:pt>
                <c:pt idx="23921">
                  <c:v>630.71900000000005</c:v>
                </c:pt>
                <c:pt idx="23922">
                  <c:v>630.73900000000003</c:v>
                </c:pt>
                <c:pt idx="23923">
                  <c:v>630.75800000000004</c:v>
                </c:pt>
                <c:pt idx="23924">
                  <c:v>630.77800000000002</c:v>
                </c:pt>
                <c:pt idx="23925">
                  <c:v>630.79700000000003</c:v>
                </c:pt>
                <c:pt idx="23926">
                  <c:v>630.81500000000005</c:v>
                </c:pt>
                <c:pt idx="23927">
                  <c:v>630.83699999999999</c:v>
                </c:pt>
                <c:pt idx="23928">
                  <c:v>630.87199999999996</c:v>
                </c:pt>
                <c:pt idx="23929">
                  <c:v>630.92499999999995</c:v>
                </c:pt>
                <c:pt idx="23930">
                  <c:v>630.98</c:v>
                </c:pt>
                <c:pt idx="23931">
                  <c:v>631.01199999999994</c:v>
                </c:pt>
                <c:pt idx="23932">
                  <c:v>631.024</c:v>
                </c:pt>
                <c:pt idx="23933">
                  <c:v>631.03200000000004</c:v>
                </c:pt>
                <c:pt idx="23934">
                  <c:v>631.04300000000001</c:v>
                </c:pt>
                <c:pt idx="23935">
                  <c:v>631.05399999999997</c:v>
                </c:pt>
                <c:pt idx="23936">
                  <c:v>631.06700000000001</c:v>
                </c:pt>
                <c:pt idx="23937">
                  <c:v>631.08399999999995</c:v>
                </c:pt>
                <c:pt idx="23938">
                  <c:v>631.10400000000004</c:v>
                </c:pt>
                <c:pt idx="23939">
                  <c:v>631.125</c:v>
                </c:pt>
                <c:pt idx="23940">
                  <c:v>631.14700000000005</c:v>
                </c:pt>
                <c:pt idx="23941">
                  <c:v>631.16800000000001</c:v>
                </c:pt>
                <c:pt idx="23942">
                  <c:v>631.18799999999999</c:v>
                </c:pt>
                <c:pt idx="23943">
                  <c:v>631.20799999999997</c:v>
                </c:pt>
                <c:pt idx="23944">
                  <c:v>631.22699999999998</c:v>
                </c:pt>
                <c:pt idx="23945">
                  <c:v>631.24699999999996</c:v>
                </c:pt>
                <c:pt idx="23946">
                  <c:v>631.27499999999998</c:v>
                </c:pt>
                <c:pt idx="23947">
                  <c:v>631.31100000000004</c:v>
                </c:pt>
                <c:pt idx="23948">
                  <c:v>631.327</c:v>
                </c:pt>
                <c:pt idx="23949">
                  <c:v>631.33900000000006</c:v>
                </c:pt>
                <c:pt idx="23950">
                  <c:v>631.35199999999998</c:v>
                </c:pt>
                <c:pt idx="23951">
                  <c:v>631.36699999999996</c:v>
                </c:pt>
                <c:pt idx="23952">
                  <c:v>631.38599999999997</c:v>
                </c:pt>
                <c:pt idx="23953">
                  <c:v>631.40800000000002</c:v>
                </c:pt>
                <c:pt idx="23954">
                  <c:v>631.43100000000004</c:v>
                </c:pt>
                <c:pt idx="23955">
                  <c:v>631.45299999999997</c:v>
                </c:pt>
                <c:pt idx="23956">
                  <c:v>631.47299999999996</c:v>
                </c:pt>
                <c:pt idx="23957">
                  <c:v>631.49300000000005</c:v>
                </c:pt>
                <c:pt idx="23958">
                  <c:v>631.51199999999994</c:v>
                </c:pt>
                <c:pt idx="23959">
                  <c:v>631.53200000000004</c:v>
                </c:pt>
                <c:pt idx="23960">
                  <c:v>631.56399999999996</c:v>
                </c:pt>
                <c:pt idx="23961">
                  <c:v>631.61400000000003</c:v>
                </c:pt>
                <c:pt idx="23962">
                  <c:v>631.66999999999996</c:v>
                </c:pt>
                <c:pt idx="23963">
                  <c:v>631.72400000000005</c:v>
                </c:pt>
                <c:pt idx="23964">
                  <c:v>631.76800000000003</c:v>
                </c:pt>
                <c:pt idx="23965">
                  <c:v>631.78899999999999</c:v>
                </c:pt>
                <c:pt idx="23966">
                  <c:v>631.80399999999997</c:v>
                </c:pt>
                <c:pt idx="23967">
                  <c:v>631.81799999999998</c:v>
                </c:pt>
                <c:pt idx="23968">
                  <c:v>631.83399999999995</c:v>
                </c:pt>
                <c:pt idx="23969">
                  <c:v>631.85199999999998</c:v>
                </c:pt>
                <c:pt idx="23970">
                  <c:v>631.87199999999996</c:v>
                </c:pt>
                <c:pt idx="23971">
                  <c:v>631.89400000000001</c:v>
                </c:pt>
                <c:pt idx="23972">
                  <c:v>631.91499999999996</c:v>
                </c:pt>
                <c:pt idx="23973">
                  <c:v>631.93600000000004</c:v>
                </c:pt>
                <c:pt idx="23974">
                  <c:v>631.95699999999999</c:v>
                </c:pt>
                <c:pt idx="23975">
                  <c:v>631.97699999999998</c:v>
                </c:pt>
                <c:pt idx="23976">
                  <c:v>632</c:v>
                </c:pt>
                <c:pt idx="23977">
                  <c:v>632.03800000000001</c:v>
                </c:pt>
                <c:pt idx="23978">
                  <c:v>632.08100000000002</c:v>
                </c:pt>
                <c:pt idx="23979">
                  <c:v>632.12400000000002</c:v>
                </c:pt>
                <c:pt idx="23980">
                  <c:v>632.173</c:v>
                </c:pt>
                <c:pt idx="23981">
                  <c:v>632.20100000000002</c:v>
                </c:pt>
                <c:pt idx="23982">
                  <c:v>632.22500000000002</c:v>
                </c:pt>
                <c:pt idx="23983">
                  <c:v>632.26300000000003</c:v>
                </c:pt>
                <c:pt idx="23984">
                  <c:v>632.30700000000002</c:v>
                </c:pt>
                <c:pt idx="23985">
                  <c:v>632.34799999999996</c:v>
                </c:pt>
                <c:pt idx="23986">
                  <c:v>632.37900000000002</c:v>
                </c:pt>
                <c:pt idx="23987">
                  <c:v>632.41</c:v>
                </c:pt>
                <c:pt idx="23988">
                  <c:v>632.447</c:v>
                </c:pt>
                <c:pt idx="23989">
                  <c:v>632.47900000000004</c:v>
                </c:pt>
                <c:pt idx="23990">
                  <c:v>632.48900000000003</c:v>
                </c:pt>
                <c:pt idx="23991">
                  <c:v>632.49099999999999</c:v>
                </c:pt>
                <c:pt idx="23992">
                  <c:v>632.49599999999998</c:v>
                </c:pt>
                <c:pt idx="23993">
                  <c:v>632.50800000000004</c:v>
                </c:pt>
                <c:pt idx="23994">
                  <c:v>632.524</c:v>
                </c:pt>
                <c:pt idx="23995">
                  <c:v>632.54100000000005</c:v>
                </c:pt>
                <c:pt idx="23996">
                  <c:v>632.56200000000001</c:v>
                </c:pt>
                <c:pt idx="23997">
                  <c:v>632.58199999999999</c:v>
                </c:pt>
                <c:pt idx="23998">
                  <c:v>632.601</c:v>
                </c:pt>
                <c:pt idx="23999">
                  <c:v>632.62</c:v>
                </c:pt>
                <c:pt idx="24000">
                  <c:v>632.63800000000003</c:v>
                </c:pt>
                <c:pt idx="24001">
                  <c:v>632.65599999999995</c:v>
                </c:pt>
                <c:pt idx="24002">
                  <c:v>632.67399999999998</c:v>
                </c:pt>
                <c:pt idx="24003">
                  <c:v>632.71400000000006</c:v>
                </c:pt>
                <c:pt idx="24004">
                  <c:v>632.774</c:v>
                </c:pt>
                <c:pt idx="24005">
                  <c:v>632.84</c:v>
                </c:pt>
                <c:pt idx="24006">
                  <c:v>632.875</c:v>
                </c:pt>
                <c:pt idx="24007">
                  <c:v>632.89</c:v>
                </c:pt>
                <c:pt idx="24008">
                  <c:v>632.90099999999995</c:v>
                </c:pt>
                <c:pt idx="24009">
                  <c:v>632.91300000000001</c:v>
                </c:pt>
                <c:pt idx="24010">
                  <c:v>632.92399999999998</c:v>
                </c:pt>
                <c:pt idx="24011">
                  <c:v>632.93899999999996</c:v>
                </c:pt>
                <c:pt idx="24012">
                  <c:v>632.95699999999999</c:v>
                </c:pt>
                <c:pt idx="24013">
                  <c:v>632.976</c:v>
                </c:pt>
                <c:pt idx="24014">
                  <c:v>632.99599999999998</c:v>
                </c:pt>
                <c:pt idx="24015">
                  <c:v>633.01499999999999</c:v>
                </c:pt>
                <c:pt idx="24016">
                  <c:v>633.03399999999999</c:v>
                </c:pt>
                <c:pt idx="24017">
                  <c:v>633.05200000000002</c:v>
                </c:pt>
                <c:pt idx="24018">
                  <c:v>633.07399999999996</c:v>
                </c:pt>
                <c:pt idx="24019">
                  <c:v>633.11</c:v>
                </c:pt>
                <c:pt idx="24020">
                  <c:v>633.173</c:v>
                </c:pt>
                <c:pt idx="24021">
                  <c:v>633.24300000000005</c:v>
                </c:pt>
                <c:pt idx="24022">
                  <c:v>633.30200000000002</c:v>
                </c:pt>
                <c:pt idx="24023">
                  <c:v>633.34299999999996</c:v>
                </c:pt>
                <c:pt idx="24024">
                  <c:v>633.35500000000002</c:v>
                </c:pt>
                <c:pt idx="24025">
                  <c:v>633.36800000000005</c:v>
                </c:pt>
                <c:pt idx="24026">
                  <c:v>633.38099999999997</c:v>
                </c:pt>
                <c:pt idx="24027">
                  <c:v>633.39400000000001</c:v>
                </c:pt>
                <c:pt idx="24028">
                  <c:v>633.40899999999999</c:v>
                </c:pt>
                <c:pt idx="24029">
                  <c:v>633.428</c:v>
                </c:pt>
                <c:pt idx="24030">
                  <c:v>633.44899999999996</c:v>
                </c:pt>
                <c:pt idx="24031">
                  <c:v>633.46699999999998</c:v>
                </c:pt>
                <c:pt idx="24032">
                  <c:v>633.48400000000004</c:v>
                </c:pt>
                <c:pt idx="24033">
                  <c:v>633.50199999999995</c:v>
                </c:pt>
                <c:pt idx="24034">
                  <c:v>633.52</c:v>
                </c:pt>
                <c:pt idx="24035">
                  <c:v>633.54300000000001</c:v>
                </c:pt>
                <c:pt idx="24036">
                  <c:v>633.59699999999998</c:v>
                </c:pt>
                <c:pt idx="24037">
                  <c:v>633.67600000000004</c:v>
                </c:pt>
                <c:pt idx="24038">
                  <c:v>633.73099999999999</c:v>
                </c:pt>
                <c:pt idx="24039">
                  <c:v>633.75599999999997</c:v>
                </c:pt>
                <c:pt idx="24040">
                  <c:v>633.76900000000001</c:v>
                </c:pt>
                <c:pt idx="24041">
                  <c:v>633.78099999999995</c:v>
                </c:pt>
                <c:pt idx="24042">
                  <c:v>633.79300000000001</c:v>
                </c:pt>
                <c:pt idx="24043">
                  <c:v>633.80799999999999</c:v>
                </c:pt>
                <c:pt idx="24044">
                  <c:v>633.82600000000002</c:v>
                </c:pt>
                <c:pt idx="24045">
                  <c:v>633.84699999999998</c:v>
                </c:pt>
                <c:pt idx="24046">
                  <c:v>633.86699999999996</c:v>
                </c:pt>
                <c:pt idx="24047">
                  <c:v>633.88599999999997</c:v>
                </c:pt>
                <c:pt idx="24048">
                  <c:v>633.90499999999997</c:v>
                </c:pt>
                <c:pt idx="24049">
                  <c:v>633.92399999999998</c:v>
                </c:pt>
                <c:pt idx="24050">
                  <c:v>633.94399999999996</c:v>
                </c:pt>
                <c:pt idx="24051">
                  <c:v>633.97299999999996</c:v>
                </c:pt>
                <c:pt idx="24052">
                  <c:v>634.02300000000002</c:v>
                </c:pt>
                <c:pt idx="24053">
                  <c:v>634.05100000000004</c:v>
                </c:pt>
                <c:pt idx="24054">
                  <c:v>634.06399999999996</c:v>
                </c:pt>
                <c:pt idx="24055">
                  <c:v>634.08199999999999</c:v>
                </c:pt>
                <c:pt idx="24056">
                  <c:v>634.101</c:v>
                </c:pt>
                <c:pt idx="24057">
                  <c:v>634.12300000000005</c:v>
                </c:pt>
                <c:pt idx="24058">
                  <c:v>634.15499999999997</c:v>
                </c:pt>
                <c:pt idx="24059">
                  <c:v>634.20000000000005</c:v>
                </c:pt>
                <c:pt idx="24060">
                  <c:v>634.20100000000002</c:v>
                </c:pt>
                <c:pt idx="24061">
                  <c:v>634.20799999999997</c:v>
                </c:pt>
                <c:pt idx="24062">
                  <c:v>634.21799999999996</c:v>
                </c:pt>
                <c:pt idx="24063">
                  <c:v>634.23199999999997</c:v>
                </c:pt>
                <c:pt idx="24064">
                  <c:v>634.24800000000005</c:v>
                </c:pt>
                <c:pt idx="24065">
                  <c:v>634.26800000000003</c:v>
                </c:pt>
                <c:pt idx="24066">
                  <c:v>634.28700000000003</c:v>
                </c:pt>
                <c:pt idx="24067">
                  <c:v>634.30600000000004</c:v>
                </c:pt>
                <c:pt idx="24068">
                  <c:v>634.32399999999996</c:v>
                </c:pt>
                <c:pt idx="24069">
                  <c:v>634.34299999999996</c:v>
                </c:pt>
                <c:pt idx="24070">
                  <c:v>634.36599999999999</c:v>
                </c:pt>
                <c:pt idx="24071">
                  <c:v>634.41700000000003</c:v>
                </c:pt>
                <c:pt idx="24072">
                  <c:v>634.48599999999999</c:v>
                </c:pt>
                <c:pt idx="24073">
                  <c:v>634.52200000000005</c:v>
                </c:pt>
                <c:pt idx="24074">
                  <c:v>634.54300000000001</c:v>
                </c:pt>
                <c:pt idx="24075">
                  <c:v>634.55700000000002</c:v>
                </c:pt>
                <c:pt idx="24076">
                  <c:v>634.56899999999996</c:v>
                </c:pt>
                <c:pt idx="24077">
                  <c:v>634.58100000000002</c:v>
                </c:pt>
                <c:pt idx="24078">
                  <c:v>634.596</c:v>
                </c:pt>
                <c:pt idx="24079">
                  <c:v>634.61400000000003</c:v>
                </c:pt>
                <c:pt idx="24080">
                  <c:v>634.63300000000004</c:v>
                </c:pt>
                <c:pt idx="24081">
                  <c:v>634.65200000000004</c:v>
                </c:pt>
                <c:pt idx="24082">
                  <c:v>634.66899999999998</c:v>
                </c:pt>
                <c:pt idx="24083">
                  <c:v>634.68799999999999</c:v>
                </c:pt>
                <c:pt idx="24084">
                  <c:v>634.70600000000002</c:v>
                </c:pt>
                <c:pt idx="24085">
                  <c:v>634.726</c:v>
                </c:pt>
                <c:pt idx="24086">
                  <c:v>634.75900000000001</c:v>
                </c:pt>
                <c:pt idx="24087">
                  <c:v>634.82000000000005</c:v>
                </c:pt>
                <c:pt idx="24088">
                  <c:v>634.88599999999997</c:v>
                </c:pt>
                <c:pt idx="24089">
                  <c:v>634.94799999999998</c:v>
                </c:pt>
                <c:pt idx="24090">
                  <c:v>635</c:v>
                </c:pt>
                <c:pt idx="24091">
                  <c:v>635.00199999999995</c:v>
                </c:pt>
                <c:pt idx="24092">
                  <c:v>635.01900000000001</c:v>
                </c:pt>
                <c:pt idx="24093">
                  <c:v>635.03</c:v>
                </c:pt>
                <c:pt idx="24094">
                  <c:v>635.04300000000001</c:v>
                </c:pt>
                <c:pt idx="24095">
                  <c:v>635.05600000000004</c:v>
                </c:pt>
                <c:pt idx="24096">
                  <c:v>635.07500000000005</c:v>
                </c:pt>
                <c:pt idx="24097">
                  <c:v>635.096</c:v>
                </c:pt>
                <c:pt idx="24098">
                  <c:v>635.11699999999996</c:v>
                </c:pt>
                <c:pt idx="24099">
                  <c:v>635.13699999999994</c:v>
                </c:pt>
                <c:pt idx="24100">
                  <c:v>635.15499999999997</c:v>
                </c:pt>
                <c:pt idx="24101">
                  <c:v>635.17399999999998</c:v>
                </c:pt>
                <c:pt idx="24102">
                  <c:v>635.19200000000001</c:v>
                </c:pt>
                <c:pt idx="24103">
                  <c:v>635.21</c:v>
                </c:pt>
                <c:pt idx="24104">
                  <c:v>635.24300000000005</c:v>
                </c:pt>
                <c:pt idx="24105">
                  <c:v>635.30100000000004</c:v>
                </c:pt>
                <c:pt idx="24106">
                  <c:v>635.36500000000001</c:v>
                </c:pt>
                <c:pt idx="24107">
                  <c:v>635.40099999999995</c:v>
                </c:pt>
                <c:pt idx="24108">
                  <c:v>635.41899999999998</c:v>
                </c:pt>
                <c:pt idx="24109">
                  <c:v>635.43299999999999</c:v>
                </c:pt>
                <c:pt idx="24110">
                  <c:v>635.447</c:v>
                </c:pt>
                <c:pt idx="24111">
                  <c:v>635.46199999999999</c:v>
                </c:pt>
                <c:pt idx="24112">
                  <c:v>635.47799999999995</c:v>
                </c:pt>
                <c:pt idx="24113">
                  <c:v>635.49800000000005</c:v>
                </c:pt>
                <c:pt idx="24114">
                  <c:v>635.51900000000001</c:v>
                </c:pt>
                <c:pt idx="24115">
                  <c:v>635.54100000000005</c:v>
                </c:pt>
                <c:pt idx="24116">
                  <c:v>635.56100000000004</c:v>
                </c:pt>
                <c:pt idx="24117">
                  <c:v>635.58000000000004</c:v>
                </c:pt>
                <c:pt idx="24118">
                  <c:v>635.6</c:v>
                </c:pt>
                <c:pt idx="24119">
                  <c:v>635.62</c:v>
                </c:pt>
                <c:pt idx="24120">
                  <c:v>635.63900000000001</c:v>
                </c:pt>
                <c:pt idx="24121">
                  <c:v>635.66099999999994</c:v>
                </c:pt>
                <c:pt idx="24122">
                  <c:v>635.697</c:v>
                </c:pt>
                <c:pt idx="24123">
                  <c:v>635.76199999999994</c:v>
                </c:pt>
                <c:pt idx="24124">
                  <c:v>635.83199999999999</c:v>
                </c:pt>
                <c:pt idx="24125">
                  <c:v>635.89</c:v>
                </c:pt>
                <c:pt idx="24126">
                  <c:v>635.92700000000002</c:v>
                </c:pt>
                <c:pt idx="24127">
                  <c:v>635.947</c:v>
                </c:pt>
                <c:pt idx="24128">
                  <c:v>635.95899999999995</c:v>
                </c:pt>
                <c:pt idx="24129">
                  <c:v>635.97299999999996</c:v>
                </c:pt>
                <c:pt idx="24130">
                  <c:v>635.98699999999997</c:v>
                </c:pt>
                <c:pt idx="24131">
                  <c:v>636.00199999999995</c:v>
                </c:pt>
                <c:pt idx="24132">
                  <c:v>636.02099999999996</c:v>
                </c:pt>
                <c:pt idx="24133">
                  <c:v>636.04100000000005</c:v>
                </c:pt>
                <c:pt idx="24134">
                  <c:v>636.06299999999999</c:v>
                </c:pt>
                <c:pt idx="24135">
                  <c:v>636.08299999999997</c:v>
                </c:pt>
                <c:pt idx="24136">
                  <c:v>636.10299999999995</c:v>
                </c:pt>
                <c:pt idx="24137">
                  <c:v>636.12199999999996</c:v>
                </c:pt>
                <c:pt idx="24138">
                  <c:v>636.14200000000005</c:v>
                </c:pt>
                <c:pt idx="24139">
                  <c:v>636.16200000000003</c:v>
                </c:pt>
                <c:pt idx="24140">
                  <c:v>636.18700000000001</c:v>
                </c:pt>
                <c:pt idx="24141">
                  <c:v>636.22299999999996</c:v>
                </c:pt>
                <c:pt idx="24142">
                  <c:v>636.25</c:v>
                </c:pt>
                <c:pt idx="24143">
                  <c:v>636.26099999999997</c:v>
                </c:pt>
                <c:pt idx="24144">
                  <c:v>636.274</c:v>
                </c:pt>
                <c:pt idx="24145">
                  <c:v>636.28700000000003</c:v>
                </c:pt>
                <c:pt idx="24146">
                  <c:v>636.303</c:v>
                </c:pt>
                <c:pt idx="24147">
                  <c:v>636.32100000000003</c:v>
                </c:pt>
                <c:pt idx="24148">
                  <c:v>636.34199999999998</c:v>
                </c:pt>
                <c:pt idx="24149">
                  <c:v>636.36400000000003</c:v>
                </c:pt>
                <c:pt idx="24150">
                  <c:v>636.38499999999999</c:v>
                </c:pt>
                <c:pt idx="24151">
                  <c:v>636.404</c:v>
                </c:pt>
                <c:pt idx="24152">
                  <c:v>636.42200000000003</c:v>
                </c:pt>
                <c:pt idx="24153">
                  <c:v>636.44000000000005</c:v>
                </c:pt>
                <c:pt idx="24154">
                  <c:v>636.45799999999997</c:v>
                </c:pt>
                <c:pt idx="24155">
                  <c:v>636.47500000000002</c:v>
                </c:pt>
                <c:pt idx="24156">
                  <c:v>636.49300000000005</c:v>
                </c:pt>
                <c:pt idx="24157">
                  <c:v>636.524</c:v>
                </c:pt>
                <c:pt idx="24158">
                  <c:v>636.58600000000001</c:v>
                </c:pt>
                <c:pt idx="24159">
                  <c:v>636.65200000000004</c:v>
                </c:pt>
                <c:pt idx="24160">
                  <c:v>636.71699999999998</c:v>
                </c:pt>
                <c:pt idx="24161">
                  <c:v>636.78099999999995</c:v>
                </c:pt>
                <c:pt idx="24162">
                  <c:v>636.83799999999997</c:v>
                </c:pt>
                <c:pt idx="24163">
                  <c:v>636.86099999999999</c:v>
                </c:pt>
                <c:pt idx="24164">
                  <c:v>636.86500000000001</c:v>
                </c:pt>
                <c:pt idx="24165">
                  <c:v>636.87</c:v>
                </c:pt>
                <c:pt idx="24166">
                  <c:v>636.88099999999997</c:v>
                </c:pt>
                <c:pt idx="24167">
                  <c:v>636.89800000000002</c:v>
                </c:pt>
                <c:pt idx="24168">
                  <c:v>636.92999999999995</c:v>
                </c:pt>
                <c:pt idx="24169">
                  <c:v>636.97900000000004</c:v>
                </c:pt>
                <c:pt idx="24170">
                  <c:v>637.03700000000003</c:v>
                </c:pt>
                <c:pt idx="24171">
                  <c:v>637.08900000000006</c:v>
                </c:pt>
                <c:pt idx="24172">
                  <c:v>637.13</c:v>
                </c:pt>
                <c:pt idx="24173">
                  <c:v>637.15700000000004</c:v>
                </c:pt>
                <c:pt idx="24174">
                  <c:v>637.16999999999996</c:v>
                </c:pt>
                <c:pt idx="24175">
                  <c:v>637.17999999999995</c:v>
                </c:pt>
                <c:pt idx="24176">
                  <c:v>637.19100000000003</c:v>
                </c:pt>
                <c:pt idx="24177">
                  <c:v>637.20299999999997</c:v>
                </c:pt>
                <c:pt idx="24178">
                  <c:v>637.21900000000005</c:v>
                </c:pt>
                <c:pt idx="24179">
                  <c:v>637.23800000000006</c:v>
                </c:pt>
                <c:pt idx="24180">
                  <c:v>637.25800000000004</c:v>
                </c:pt>
                <c:pt idx="24181">
                  <c:v>637.279</c:v>
                </c:pt>
                <c:pt idx="24182">
                  <c:v>637.29899999999998</c:v>
                </c:pt>
                <c:pt idx="24183">
                  <c:v>637.31700000000001</c:v>
                </c:pt>
                <c:pt idx="24184">
                  <c:v>637.33699999999999</c:v>
                </c:pt>
                <c:pt idx="24185">
                  <c:v>637.35400000000004</c:v>
                </c:pt>
                <c:pt idx="24186">
                  <c:v>637.37300000000005</c:v>
                </c:pt>
                <c:pt idx="24187">
                  <c:v>637.41700000000003</c:v>
                </c:pt>
                <c:pt idx="24188">
                  <c:v>637.42999999999995</c:v>
                </c:pt>
                <c:pt idx="24189">
                  <c:v>637.44299999999998</c:v>
                </c:pt>
                <c:pt idx="24190">
                  <c:v>637.45600000000002</c:v>
                </c:pt>
                <c:pt idx="24191">
                  <c:v>637.47400000000005</c:v>
                </c:pt>
                <c:pt idx="24192">
                  <c:v>637.49300000000005</c:v>
                </c:pt>
                <c:pt idx="24193">
                  <c:v>637.51300000000003</c:v>
                </c:pt>
                <c:pt idx="24194">
                  <c:v>637.53200000000004</c:v>
                </c:pt>
                <c:pt idx="24195">
                  <c:v>637.54999999999995</c:v>
                </c:pt>
                <c:pt idx="24196">
                  <c:v>637.56899999999996</c:v>
                </c:pt>
                <c:pt idx="24197">
                  <c:v>637.58900000000006</c:v>
                </c:pt>
                <c:pt idx="24198">
                  <c:v>637.61099999999999</c:v>
                </c:pt>
                <c:pt idx="24199">
                  <c:v>637.64400000000001</c:v>
                </c:pt>
                <c:pt idx="24200">
                  <c:v>637.69200000000001</c:v>
                </c:pt>
                <c:pt idx="24201">
                  <c:v>637.72699999999998</c:v>
                </c:pt>
                <c:pt idx="24202">
                  <c:v>637.74199999999996</c:v>
                </c:pt>
                <c:pt idx="24203">
                  <c:v>637.75199999999995</c:v>
                </c:pt>
                <c:pt idx="24204">
                  <c:v>637.76400000000001</c:v>
                </c:pt>
                <c:pt idx="24205">
                  <c:v>637.77599999999995</c:v>
                </c:pt>
                <c:pt idx="24206">
                  <c:v>637.79200000000003</c:v>
                </c:pt>
                <c:pt idx="24207">
                  <c:v>637.81100000000004</c:v>
                </c:pt>
                <c:pt idx="24208">
                  <c:v>637.83199999999999</c:v>
                </c:pt>
                <c:pt idx="24209">
                  <c:v>637.85</c:v>
                </c:pt>
                <c:pt idx="24210">
                  <c:v>637.86800000000005</c:v>
                </c:pt>
                <c:pt idx="24211">
                  <c:v>637.88599999999997</c:v>
                </c:pt>
                <c:pt idx="24212">
                  <c:v>637.90499999999997</c:v>
                </c:pt>
                <c:pt idx="24213">
                  <c:v>637.92200000000003</c:v>
                </c:pt>
                <c:pt idx="24214">
                  <c:v>637.94299999999998</c:v>
                </c:pt>
                <c:pt idx="24215">
                  <c:v>637.98500000000001</c:v>
                </c:pt>
                <c:pt idx="24216">
                  <c:v>638.03899999999999</c:v>
                </c:pt>
                <c:pt idx="24217">
                  <c:v>638.08699999999999</c:v>
                </c:pt>
                <c:pt idx="24218">
                  <c:v>638.13699999999994</c:v>
                </c:pt>
                <c:pt idx="24219">
                  <c:v>638.18200000000002</c:v>
                </c:pt>
                <c:pt idx="24220">
                  <c:v>638.20500000000004</c:v>
                </c:pt>
                <c:pt idx="24221">
                  <c:v>638.21699999999998</c:v>
                </c:pt>
                <c:pt idx="24222">
                  <c:v>638.22500000000002</c:v>
                </c:pt>
                <c:pt idx="24223">
                  <c:v>638.23800000000006</c:v>
                </c:pt>
                <c:pt idx="24224">
                  <c:v>638.25400000000002</c:v>
                </c:pt>
                <c:pt idx="24225">
                  <c:v>638.26400000000001</c:v>
                </c:pt>
                <c:pt idx="24226">
                  <c:v>638.27200000000005</c:v>
                </c:pt>
                <c:pt idx="24227">
                  <c:v>638.28</c:v>
                </c:pt>
                <c:pt idx="24228">
                  <c:v>638.29100000000005</c:v>
                </c:pt>
                <c:pt idx="24229">
                  <c:v>638.30399999999997</c:v>
                </c:pt>
                <c:pt idx="24230">
                  <c:v>638.31799999999998</c:v>
                </c:pt>
                <c:pt idx="24231">
                  <c:v>638.33399999999995</c:v>
                </c:pt>
                <c:pt idx="24232">
                  <c:v>638.351</c:v>
                </c:pt>
                <c:pt idx="24233">
                  <c:v>638.37099999999998</c:v>
                </c:pt>
                <c:pt idx="24234">
                  <c:v>638.39099999999996</c:v>
                </c:pt>
                <c:pt idx="24235">
                  <c:v>638.41</c:v>
                </c:pt>
                <c:pt idx="24236">
                  <c:v>638.42700000000002</c:v>
                </c:pt>
                <c:pt idx="24237">
                  <c:v>638.44500000000005</c:v>
                </c:pt>
                <c:pt idx="24238">
                  <c:v>638.46500000000003</c:v>
                </c:pt>
                <c:pt idx="24239">
                  <c:v>638.48400000000004</c:v>
                </c:pt>
                <c:pt idx="24240">
                  <c:v>638.50400000000002</c:v>
                </c:pt>
                <c:pt idx="24241">
                  <c:v>638.52300000000002</c:v>
                </c:pt>
                <c:pt idx="24242">
                  <c:v>638.54</c:v>
                </c:pt>
                <c:pt idx="24243">
                  <c:v>638.55499999999995</c:v>
                </c:pt>
                <c:pt idx="24244">
                  <c:v>638.56899999999996</c:v>
                </c:pt>
                <c:pt idx="24245">
                  <c:v>638.58299999999997</c:v>
                </c:pt>
                <c:pt idx="24246">
                  <c:v>638.6</c:v>
                </c:pt>
                <c:pt idx="24247">
                  <c:v>638.61500000000001</c:v>
                </c:pt>
                <c:pt idx="24248">
                  <c:v>638.63099999999997</c:v>
                </c:pt>
                <c:pt idx="24249">
                  <c:v>638.64599999999996</c:v>
                </c:pt>
                <c:pt idx="24250">
                  <c:v>638.66200000000003</c:v>
                </c:pt>
                <c:pt idx="24251">
                  <c:v>638.678</c:v>
                </c:pt>
                <c:pt idx="24252">
                  <c:v>638.69399999999996</c:v>
                </c:pt>
                <c:pt idx="24253">
                  <c:v>638.71100000000001</c:v>
                </c:pt>
                <c:pt idx="24254">
                  <c:v>638.73099999999999</c:v>
                </c:pt>
                <c:pt idx="24255">
                  <c:v>638.75199999999995</c:v>
                </c:pt>
                <c:pt idx="24256">
                  <c:v>638.77099999999996</c:v>
                </c:pt>
                <c:pt idx="24257">
                  <c:v>638.78899999999999</c:v>
                </c:pt>
                <c:pt idx="24258">
                  <c:v>638.80600000000004</c:v>
                </c:pt>
                <c:pt idx="24259">
                  <c:v>638.82399999999996</c:v>
                </c:pt>
                <c:pt idx="24260">
                  <c:v>638.84199999999998</c:v>
                </c:pt>
                <c:pt idx="24261">
                  <c:v>638.86</c:v>
                </c:pt>
                <c:pt idx="24262">
                  <c:v>638.87900000000002</c:v>
                </c:pt>
                <c:pt idx="24263">
                  <c:v>638.89800000000002</c:v>
                </c:pt>
                <c:pt idx="24264">
                  <c:v>638.92399999999998</c:v>
                </c:pt>
                <c:pt idx="24265">
                  <c:v>638.95899999999995</c:v>
                </c:pt>
                <c:pt idx="24266">
                  <c:v>638.99800000000005</c:v>
                </c:pt>
                <c:pt idx="24267">
                  <c:v>639.03899999999999</c:v>
                </c:pt>
                <c:pt idx="24268">
                  <c:v>639.05899999999997</c:v>
                </c:pt>
                <c:pt idx="24269">
                  <c:v>639.07299999999998</c:v>
                </c:pt>
                <c:pt idx="24270">
                  <c:v>639.08900000000006</c:v>
                </c:pt>
                <c:pt idx="24271">
                  <c:v>639.09400000000005</c:v>
                </c:pt>
                <c:pt idx="24272">
                  <c:v>639.1</c:v>
                </c:pt>
                <c:pt idx="24273">
                  <c:v>639.10599999999999</c:v>
                </c:pt>
                <c:pt idx="24274">
                  <c:v>639.11599999999999</c:v>
                </c:pt>
                <c:pt idx="24275">
                  <c:v>639.125</c:v>
                </c:pt>
                <c:pt idx="24276">
                  <c:v>639.13800000000003</c:v>
                </c:pt>
                <c:pt idx="24277">
                  <c:v>639.15800000000002</c:v>
                </c:pt>
                <c:pt idx="24278">
                  <c:v>639.18399999999997</c:v>
                </c:pt>
                <c:pt idx="24279">
                  <c:v>639.20500000000004</c:v>
                </c:pt>
                <c:pt idx="24280">
                  <c:v>639.22199999999998</c:v>
                </c:pt>
                <c:pt idx="24281">
                  <c:v>639.23699999999997</c:v>
                </c:pt>
                <c:pt idx="24282">
                  <c:v>639.25199999999995</c:v>
                </c:pt>
                <c:pt idx="24283">
                  <c:v>639.26800000000003</c:v>
                </c:pt>
                <c:pt idx="24284">
                  <c:v>639.28399999999999</c:v>
                </c:pt>
                <c:pt idx="24285">
                  <c:v>639.29999999999995</c:v>
                </c:pt>
                <c:pt idx="24286">
                  <c:v>639.31600000000003</c:v>
                </c:pt>
                <c:pt idx="24287">
                  <c:v>639.33399999999995</c:v>
                </c:pt>
                <c:pt idx="24288">
                  <c:v>639.35199999999998</c:v>
                </c:pt>
                <c:pt idx="24289">
                  <c:v>639.36699999999996</c:v>
                </c:pt>
                <c:pt idx="24290">
                  <c:v>639.37900000000002</c:v>
                </c:pt>
                <c:pt idx="24291">
                  <c:v>639.39400000000001</c:v>
                </c:pt>
                <c:pt idx="24292">
                  <c:v>639.41600000000005</c:v>
                </c:pt>
                <c:pt idx="24293">
                  <c:v>639.43899999999996</c:v>
                </c:pt>
                <c:pt idx="24294">
                  <c:v>639.46100000000001</c:v>
                </c:pt>
                <c:pt idx="24295">
                  <c:v>639.47900000000004</c:v>
                </c:pt>
                <c:pt idx="24296">
                  <c:v>639.49599999999998</c:v>
                </c:pt>
                <c:pt idx="24297">
                  <c:v>639.51300000000003</c:v>
                </c:pt>
                <c:pt idx="24298">
                  <c:v>639.52700000000004</c:v>
                </c:pt>
                <c:pt idx="24299">
                  <c:v>639.54300000000001</c:v>
                </c:pt>
                <c:pt idx="24300">
                  <c:v>639.56200000000001</c:v>
                </c:pt>
                <c:pt idx="24301">
                  <c:v>639.58100000000002</c:v>
                </c:pt>
                <c:pt idx="24302">
                  <c:v>639.59900000000005</c:v>
                </c:pt>
                <c:pt idx="24303">
                  <c:v>639.61500000000001</c:v>
                </c:pt>
                <c:pt idx="24304">
                  <c:v>639.63199999999995</c:v>
                </c:pt>
                <c:pt idx="24305">
                  <c:v>639.64700000000005</c:v>
                </c:pt>
                <c:pt idx="24306">
                  <c:v>639.654</c:v>
                </c:pt>
                <c:pt idx="24307">
                  <c:v>639.66</c:v>
                </c:pt>
                <c:pt idx="24308">
                  <c:v>639.66499999999996</c:v>
                </c:pt>
                <c:pt idx="24309">
                  <c:v>639.67100000000005</c:v>
                </c:pt>
                <c:pt idx="24310">
                  <c:v>639.67899999999997</c:v>
                </c:pt>
                <c:pt idx="24311">
                  <c:v>639.69200000000001</c:v>
                </c:pt>
                <c:pt idx="24312">
                  <c:v>639.70799999999997</c:v>
                </c:pt>
                <c:pt idx="24313">
                  <c:v>639.72699999999998</c:v>
                </c:pt>
                <c:pt idx="24314">
                  <c:v>639.74599999999998</c:v>
                </c:pt>
                <c:pt idx="24315">
                  <c:v>639.76300000000003</c:v>
                </c:pt>
                <c:pt idx="24316">
                  <c:v>639.78099999999995</c:v>
                </c:pt>
                <c:pt idx="24317">
                  <c:v>639.79999999999995</c:v>
                </c:pt>
                <c:pt idx="24318">
                  <c:v>639.81799999999998</c:v>
                </c:pt>
                <c:pt idx="24319">
                  <c:v>639.83600000000001</c:v>
                </c:pt>
                <c:pt idx="24320">
                  <c:v>639.85400000000004</c:v>
                </c:pt>
                <c:pt idx="24321">
                  <c:v>639.87099999999998</c:v>
                </c:pt>
                <c:pt idx="24322">
                  <c:v>639.88800000000003</c:v>
                </c:pt>
                <c:pt idx="24323">
                  <c:v>639.90700000000004</c:v>
                </c:pt>
                <c:pt idx="24324">
                  <c:v>639.928</c:v>
                </c:pt>
                <c:pt idx="24325">
                  <c:v>639.94899999999996</c:v>
                </c:pt>
                <c:pt idx="24326">
                  <c:v>639.96500000000003</c:v>
                </c:pt>
                <c:pt idx="24327">
                  <c:v>639.98400000000004</c:v>
                </c:pt>
                <c:pt idx="24328">
                  <c:v>640.00199999999995</c:v>
                </c:pt>
                <c:pt idx="24329">
                  <c:v>640.02</c:v>
                </c:pt>
                <c:pt idx="24330">
                  <c:v>640.04100000000005</c:v>
                </c:pt>
                <c:pt idx="24331">
                  <c:v>640.08900000000006</c:v>
                </c:pt>
                <c:pt idx="24332">
                  <c:v>640.14</c:v>
                </c:pt>
                <c:pt idx="24333">
                  <c:v>640.15</c:v>
                </c:pt>
                <c:pt idx="24334">
                  <c:v>640.16300000000001</c:v>
                </c:pt>
                <c:pt idx="24335">
                  <c:v>640.17700000000002</c:v>
                </c:pt>
                <c:pt idx="24336">
                  <c:v>640.19399999999996</c:v>
                </c:pt>
                <c:pt idx="24337">
                  <c:v>640.21400000000006</c:v>
                </c:pt>
                <c:pt idx="24338">
                  <c:v>640.23299999999995</c:v>
                </c:pt>
                <c:pt idx="24339">
                  <c:v>640.25199999999995</c:v>
                </c:pt>
                <c:pt idx="24340">
                  <c:v>640.27099999999996</c:v>
                </c:pt>
                <c:pt idx="24341">
                  <c:v>640.28800000000001</c:v>
                </c:pt>
                <c:pt idx="24342">
                  <c:v>640.30799999999999</c:v>
                </c:pt>
                <c:pt idx="24343">
                  <c:v>640.34400000000005</c:v>
                </c:pt>
                <c:pt idx="24344">
                  <c:v>640.37199999999996</c:v>
                </c:pt>
                <c:pt idx="24345">
                  <c:v>640.38699999999994</c:v>
                </c:pt>
                <c:pt idx="24346">
                  <c:v>640.40099999999995</c:v>
                </c:pt>
                <c:pt idx="24347">
                  <c:v>640.41499999999996</c:v>
                </c:pt>
                <c:pt idx="24348">
                  <c:v>640.43200000000002</c:v>
                </c:pt>
                <c:pt idx="24349">
                  <c:v>640.45100000000002</c:v>
                </c:pt>
                <c:pt idx="24350">
                  <c:v>640.47199999999998</c:v>
                </c:pt>
                <c:pt idx="24351">
                  <c:v>640.49199999999996</c:v>
                </c:pt>
                <c:pt idx="24352">
                  <c:v>640.51199999999994</c:v>
                </c:pt>
                <c:pt idx="24353">
                  <c:v>640.53099999999995</c:v>
                </c:pt>
                <c:pt idx="24354">
                  <c:v>640.54899999999998</c:v>
                </c:pt>
                <c:pt idx="24355">
                  <c:v>640.56500000000005</c:v>
                </c:pt>
                <c:pt idx="24356">
                  <c:v>640.58100000000002</c:v>
                </c:pt>
                <c:pt idx="24357">
                  <c:v>640.59699999999998</c:v>
                </c:pt>
                <c:pt idx="24358">
                  <c:v>640.61500000000001</c:v>
                </c:pt>
                <c:pt idx="24359">
                  <c:v>640.63400000000001</c:v>
                </c:pt>
                <c:pt idx="24360">
                  <c:v>640.654</c:v>
                </c:pt>
                <c:pt idx="24361">
                  <c:v>640.673</c:v>
                </c:pt>
                <c:pt idx="24362">
                  <c:v>640.69100000000003</c:v>
                </c:pt>
                <c:pt idx="24363">
                  <c:v>640.71</c:v>
                </c:pt>
                <c:pt idx="24364">
                  <c:v>640.73</c:v>
                </c:pt>
                <c:pt idx="24365">
                  <c:v>640.76</c:v>
                </c:pt>
                <c:pt idx="24366">
                  <c:v>640.80399999999997</c:v>
                </c:pt>
                <c:pt idx="24367">
                  <c:v>640.85299999999995</c:v>
                </c:pt>
                <c:pt idx="24368">
                  <c:v>640.90200000000004</c:v>
                </c:pt>
                <c:pt idx="24369">
                  <c:v>640.92100000000005</c:v>
                </c:pt>
                <c:pt idx="24370">
                  <c:v>640.93899999999996</c:v>
                </c:pt>
                <c:pt idx="24371">
                  <c:v>640.95000000000005</c:v>
                </c:pt>
                <c:pt idx="24372">
                  <c:v>640.96600000000001</c:v>
                </c:pt>
                <c:pt idx="24373">
                  <c:v>640.99800000000005</c:v>
                </c:pt>
                <c:pt idx="24374">
                  <c:v>641.048</c:v>
                </c:pt>
                <c:pt idx="24375">
                  <c:v>641.10299999999995</c:v>
                </c:pt>
                <c:pt idx="24376">
                  <c:v>641.15499999999997</c:v>
                </c:pt>
                <c:pt idx="24377">
                  <c:v>641.20100000000002</c:v>
                </c:pt>
                <c:pt idx="24378">
                  <c:v>641.22500000000002</c:v>
                </c:pt>
                <c:pt idx="24379">
                  <c:v>641.23699999999997</c:v>
                </c:pt>
                <c:pt idx="24380">
                  <c:v>641.24800000000005</c:v>
                </c:pt>
                <c:pt idx="24381">
                  <c:v>641.25900000000001</c:v>
                </c:pt>
                <c:pt idx="24382">
                  <c:v>641.27099999999996</c:v>
                </c:pt>
                <c:pt idx="24383">
                  <c:v>641.28399999999999</c:v>
                </c:pt>
                <c:pt idx="24384">
                  <c:v>641.29999999999995</c:v>
                </c:pt>
                <c:pt idx="24385">
                  <c:v>641.31700000000001</c:v>
                </c:pt>
                <c:pt idx="24386">
                  <c:v>641.33600000000001</c:v>
                </c:pt>
                <c:pt idx="24387">
                  <c:v>641.35599999999999</c:v>
                </c:pt>
                <c:pt idx="24388">
                  <c:v>641.37699999999995</c:v>
                </c:pt>
                <c:pt idx="24389">
                  <c:v>641.39599999999996</c:v>
                </c:pt>
                <c:pt idx="24390">
                  <c:v>641.41200000000003</c:v>
                </c:pt>
                <c:pt idx="24391">
                  <c:v>641.42899999999997</c:v>
                </c:pt>
                <c:pt idx="24392">
                  <c:v>641.44600000000003</c:v>
                </c:pt>
                <c:pt idx="24393">
                  <c:v>641.46400000000006</c:v>
                </c:pt>
                <c:pt idx="24394">
                  <c:v>641.48500000000001</c:v>
                </c:pt>
                <c:pt idx="24395">
                  <c:v>641.51800000000003</c:v>
                </c:pt>
                <c:pt idx="24396">
                  <c:v>641.54899999999998</c:v>
                </c:pt>
                <c:pt idx="24397">
                  <c:v>641.55700000000002</c:v>
                </c:pt>
                <c:pt idx="24398">
                  <c:v>641.56700000000001</c:v>
                </c:pt>
                <c:pt idx="24399">
                  <c:v>641.57899999999995</c:v>
                </c:pt>
                <c:pt idx="24400">
                  <c:v>641.59699999999998</c:v>
                </c:pt>
                <c:pt idx="24401">
                  <c:v>641.61599999999999</c:v>
                </c:pt>
                <c:pt idx="24402">
                  <c:v>641.63599999999997</c:v>
                </c:pt>
                <c:pt idx="24403">
                  <c:v>641.654</c:v>
                </c:pt>
                <c:pt idx="24404">
                  <c:v>641.67100000000005</c:v>
                </c:pt>
                <c:pt idx="24405">
                  <c:v>641.69000000000005</c:v>
                </c:pt>
                <c:pt idx="24406">
                  <c:v>641.70699999999999</c:v>
                </c:pt>
                <c:pt idx="24407">
                  <c:v>641.72500000000002</c:v>
                </c:pt>
                <c:pt idx="24408">
                  <c:v>641.74300000000005</c:v>
                </c:pt>
                <c:pt idx="24409">
                  <c:v>641.77800000000002</c:v>
                </c:pt>
                <c:pt idx="24410">
                  <c:v>641.83100000000002</c:v>
                </c:pt>
                <c:pt idx="24411">
                  <c:v>641.85900000000004</c:v>
                </c:pt>
                <c:pt idx="24412">
                  <c:v>641.86199999999997</c:v>
                </c:pt>
                <c:pt idx="24413">
                  <c:v>641.87</c:v>
                </c:pt>
                <c:pt idx="24414">
                  <c:v>641.88099999999997</c:v>
                </c:pt>
                <c:pt idx="24415">
                  <c:v>641.89400000000001</c:v>
                </c:pt>
                <c:pt idx="24416">
                  <c:v>641.91200000000003</c:v>
                </c:pt>
                <c:pt idx="24417">
                  <c:v>641.93399999999997</c:v>
                </c:pt>
                <c:pt idx="24418">
                  <c:v>641.95600000000002</c:v>
                </c:pt>
                <c:pt idx="24419">
                  <c:v>641.97799999999995</c:v>
                </c:pt>
                <c:pt idx="24420">
                  <c:v>641.99800000000005</c:v>
                </c:pt>
                <c:pt idx="24421">
                  <c:v>642.01800000000003</c:v>
                </c:pt>
                <c:pt idx="24422">
                  <c:v>642.03700000000003</c:v>
                </c:pt>
                <c:pt idx="24423">
                  <c:v>642.05700000000002</c:v>
                </c:pt>
                <c:pt idx="24424">
                  <c:v>642.07500000000005</c:v>
                </c:pt>
                <c:pt idx="24425">
                  <c:v>642.09400000000005</c:v>
                </c:pt>
                <c:pt idx="24426">
                  <c:v>642.11400000000003</c:v>
                </c:pt>
                <c:pt idx="24427">
                  <c:v>642.14499999999998</c:v>
                </c:pt>
                <c:pt idx="24428">
                  <c:v>642.19299999999998</c:v>
                </c:pt>
                <c:pt idx="24429">
                  <c:v>642.25099999999998</c:v>
                </c:pt>
                <c:pt idx="24430">
                  <c:v>642.30999999999995</c:v>
                </c:pt>
                <c:pt idx="24431">
                  <c:v>642.32799999999997</c:v>
                </c:pt>
                <c:pt idx="24432">
                  <c:v>642.34</c:v>
                </c:pt>
                <c:pt idx="24433">
                  <c:v>642.35299999999995</c:v>
                </c:pt>
                <c:pt idx="24434">
                  <c:v>642.36599999999999</c:v>
                </c:pt>
                <c:pt idx="24435">
                  <c:v>642.38099999999997</c:v>
                </c:pt>
                <c:pt idx="24436">
                  <c:v>642.399</c:v>
                </c:pt>
                <c:pt idx="24437">
                  <c:v>642.41899999999998</c:v>
                </c:pt>
                <c:pt idx="24438">
                  <c:v>642.44000000000005</c:v>
                </c:pt>
                <c:pt idx="24439">
                  <c:v>642.46</c:v>
                </c:pt>
                <c:pt idx="24440">
                  <c:v>642.47900000000004</c:v>
                </c:pt>
                <c:pt idx="24441">
                  <c:v>642.49900000000002</c:v>
                </c:pt>
                <c:pt idx="24442">
                  <c:v>642.51900000000001</c:v>
                </c:pt>
                <c:pt idx="24443">
                  <c:v>642.53899999999999</c:v>
                </c:pt>
                <c:pt idx="24444">
                  <c:v>642.55999999999995</c:v>
                </c:pt>
                <c:pt idx="24445">
                  <c:v>642.58399999999995</c:v>
                </c:pt>
                <c:pt idx="24446">
                  <c:v>642.60500000000002</c:v>
                </c:pt>
                <c:pt idx="24447">
                  <c:v>642.62599999999998</c:v>
                </c:pt>
                <c:pt idx="24448">
                  <c:v>642.64599999999996</c:v>
                </c:pt>
                <c:pt idx="24449">
                  <c:v>642.66899999999998</c:v>
                </c:pt>
                <c:pt idx="24450">
                  <c:v>642.69200000000001</c:v>
                </c:pt>
                <c:pt idx="24451">
                  <c:v>642.71299999999997</c:v>
                </c:pt>
                <c:pt idx="24452">
                  <c:v>642.73400000000004</c:v>
                </c:pt>
                <c:pt idx="24453">
                  <c:v>642.755</c:v>
                </c:pt>
                <c:pt idx="24454">
                  <c:v>642.774</c:v>
                </c:pt>
                <c:pt idx="24455">
                  <c:v>642.79200000000003</c:v>
                </c:pt>
                <c:pt idx="24456">
                  <c:v>642.81500000000005</c:v>
                </c:pt>
                <c:pt idx="24457">
                  <c:v>642.86500000000001</c:v>
                </c:pt>
                <c:pt idx="24458">
                  <c:v>642.92700000000002</c:v>
                </c:pt>
                <c:pt idx="24459">
                  <c:v>642.98599999999999</c:v>
                </c:pt>
                <c:pt idx="24460">
                  <c:v>643.04300000000001</c:v>
                </c:pt>
                <c:pt idx="24461">
                  <c:v>643.06799999999998</c:v>
                </c:pt>
                <c:pt idx="24462">
                  <c:v>643.08299999999997</c:v>
                </c:pt>
                <c:pt idx="24463">
                  <c:v>643.09799999999996</c:v>
                </c:pt>
                <c:pt idx="24464">
                  <c:v>643.11199999999997</c:v>
                </c:pt>
                <c:pt idx="24465">
                  <c:v>643.12699999999995</c:v>
                </c:pt>
                <c:pt idx="24466">
                  <c:v>643.14300000000003</c:v>
                </c:pt>
                <c:pt idx="24467">
                  <c:v>643.16099999999994</c:v>
                </c:pt>
                <c:pt idx="24468">
                  <c:v>643.18200000000002</c:v>
                </c:pt>
                <c:pt idx="24469">
                  <c:v>643.20399999999995</c:v>
                </c:pt>
                <c:pt idx="24470">
                  <c:v>643.22400000000005</c:v>
                </c:pt>
                <c:pt idx="24471">
                  <c:v>643.24400000000003</c:v>
                </c:pt>
                <c:pt idx="24472">
                  <c:v>643.26400000000001</c:v>
                </c:pt>
                <c:pt idx="24473">
                  <c:v>643.28300000000002</c:v>
                </c:pt>
                <c:pt idx="24474">
                  <c:v>643.30499999999995</c:v>
                </c:pt>
                <c:pt idx="24475">
                  <c:v>643.33699999999999</c:v>
                </c:pt>
                <c:pt idx="24476">
                  <c:v>643.38800000000003</c:v>
                </c:pt>
                <c:pt idx="24477">
                  <c:v>643.42499999999995</c:v>
                </c:pt>
                <c:pt idx="24478">
                  <c:v>643.43700000000001</c:v>
                </c:pt>
                <c:pt idx="24479">
                  <c:v>643.447</c:v>
                </c:pt>
                <c:pt idx="24480">
                  <c:v>643.45699999999999</c:v>
                </c:pt>
                <c:pt idx="24481">
                  <c:v>643.46900000000005</c:v>
                </c:pt>
                <c:pt idx="24482">
                  <c:v>643.48199999999997</c:v>
                </c:pt>
                <c:pt idx="24483">
                  <c:v>643.49800000000005</c:v>
                </c:pt>
                <c:pt idx="24484">
                  <c:v>643.51300000000003</c:v>
                </c:pt>
                <c:pt idx="24485">
                  <c:v>643.52800000000002</c:v>
                </c:pt>
                <c:pt idx="24486">
                  <c:v>643.54399999999998</c:v>
                </c:pt>
                <c:pt idx="24487">
                  <c:v>643.55799999999999</c:v>
                </c:pt>
                <c:pt idx="24488">
                  <c:v>643.57299999999998</c:v>
                </c:pt>
                <c:pt idx="24489">
                  <c:v>643.58799999999997</c:v>
                </c:pt>
                <c:pt idx="24490">
                  <c:v>643.60299999999995</c:v>
                </c:pt>
                <c:pt idx="24491">
                  <c:v>643.61699999999996</c:v>
                </c:pt>
                <c:pt idx="24492">
                  <c:v>643.63199999999995</c:v>
                </c:pt>
                <c:pt idx="24493">
                  <c:v>643.64700000000005</c:v>
                </c:pt>
                <c:pt idx="24494">
                  <c:v>643.66200000000003</c:v>
                </c:pt>
                <c:pt idx="24495">
                  <c:v>643.678</c:v>
                </c:pt>
                <c:pt idx="24496">
                  <c:v>643.70500000000004</c:v>
                </c:pt>
                <c:pt idx="24497">
                  <c:v>643.76</c:v>
                </c:pt>
                <c:pt idx="24498">
                  <c:v>643.84199999999998</c:v>
                </c:pt>
                <c:pt idx="24499">
                  <c:v>643.91899999999998</c:v>
                </c:pt>
                <c:pt idx="24500">
                  <c:v>643.99099999999999</c:v>
                </c:pt>
                <c:pt idx="24501">
                  <c:v>644.05999999999995</c:v>
                </c:pt>
                <c:pt idx="24502">
                  <c:v>644.1</c:v>
                </c:pt>
                <c:pt idx="24503">
                  <c:v>644.101</c:v>
                </c:pt>
                <c:pt idx="24504">
                  <c:v>644.10500000000002</c:v>
                </c:pt>
                <c:pt idx="24505">
                  <c:v>644.11199999999997</c:v>
                </c:pt>
                <c:pt idx="24506">
                  <c:v>644.12699999999995</c:v>
                </c:pt>
                <c:pt idx="24507">
                  <c:v>644.14499999999998</c:v>
                </c:pt>
                <c:pt idx="24508">
                  <c:v>644.16399999999999</c:v>
                </c:pt>
                <c:pt idx="24509">
                  <c:v>644.18399999999997</c:v>
                </c:pt>
                <c:pt idx="24510">
                  <c:v>644.20299999999997</c:v>
                </c:pt>
                <c:pt idx="24511">
                  <c:v>644.22199999999998</c:v>
                </c:pt>
                <c:pt idx="24512">
                  <c:v>644.24</c:v>
                </c:pt>
                <c:pt idx="24513">
                  <c:v>644.25800000000004</c:v>
                </c:pt>
                <c:pt idx="24514">
                  <c:v>644.28499999999997</c:v>
                </c:pt>
                <c:pt idx="24515">
                  <c:v>644.31899999999996</c:v>
                </c:pt>
                <c:pt idx="24516">
                  <c:v>644.34</c:v>
                </c:pt>
                <c:pt idx="24517">
                  <c:v>644.35500000000002</c:v>
                </c:pt>
                <c:pt idx="24518">
                  <c:v>644.36800000000005</c:v>
                </c:pt>
                <c:pt idx="24519">
                  <c:v>644.38400000000001</c:v>
                </c:pt>
                <c:pt idx="24520">
                  <c:v>644.40300000000002</c:v>
                </c:pt>
                <c:pt idx="24521">
                  <c:v>644.42200000000003</c:v>
                </c:pt>
                <c:pt idx="24522">
                  <c:v>644.44000000000005</c:v>
                </c:pt>
                <c:pt idx="24523">
                  <c:v>644.45799999999997</c:v>
                </c:pt>
                <c:pt idx="24524">
                  <c:v>644.47699999999998</c:v>
                </c:pt>
                <c:pt idx="24525">
                  <c:v>644.49599999999998</c:v>
                </c:pt>
                <c:pt idx="24526">
                  <c:v>644.52499999999998</c:v>
                </c:pt>
                <c:pt idx="24527">
                  <c:v>644.58199999999999</c:v>
                </c:pt>
                <c:pt idx="24528">
                  <c:v>644.65499999999997</c:v>
                </c:pt>
                <c:pt idx="24529">
                  <c:v>644.72699999999998</c:v>
                </c:pt>
                <c:pt idx="24530">
                  <c:v>644.79600000000005</c:v>
                </c:pt>
                <c:pt idx="24531">
                  <c:v>644.86300000000006</c:v>
                </c:pt>
                <c:pt idx="24532">
                  <c:v>644.92499999999995</c:v>
                </c:pt>
                <c:pt idx="24533">
                  <c:v>644.97</c:v>
                </c:pt>
                <c:pt idx="24534">
                  <c:v>644.97</c:v>
                </c:pt>
                <c:pt idx="24535">
                  <c:v>644.97</c:v>
                </c:pt>
                <c:pt idx="24536">
                  <c:v>644.97299999999996</c:v>
                </c:pt>
                <c:pt idx="24537">
                  <c:v>644.98400000000004</c:v>
                </c:pt>
                <c:pt idx="24538">
                  <c:v>644.99300000000005</c:v>
                </c:pt>
                <c:pt idx="24539">
                  <c:v>645.00599999999997</c:v>
                </c:pt>
                <c:pt idx="24540">
                  <c:v>645.024</c:v>
                </c:pt>
                <c:pt idx="24541">
                  <c:v>645.04300000000001</c:v>
                </c:pt>
                <c:pt idx="24542">
                  <c:v>645.06399999999996</c:v>
                </c:pt>
                <c:pt idx="24543">
                  <c:v>645.08299999999997</c:v>
                </c:pt>
                <c:pt idx="24544">
                  <c:v>645.10199999999998</c:v>
                </c:pt>
                <c:pt idx="24545">
                  <c:v>645.12</c:v>
                </c:pt>
                <c:pt idx="24546">
                  <c:v>645.13900000000001</c:v>
                </c:pt>
                <c:pt idx="24547">
                  <c:v>645.15700000000004</c:v>
                </c:pt>
                <c:pt idx="24548">
                  <c:v>645.18100000000004</c:v>
                </c:pt>
                <c:pt idx="24549">
                  <c:v>645.22400000000005</c:v>
                </c:pt>
                <c:pt idx="24550">
                  <c:v>645.28399999999999</c:v>
                </c:pt>
                <c:pt idx="24551">
                  <c:v>645.34299999999996</c:v>
                </c:pt>
                <c:pt idx="24552">
                  <c:v>645.39200000000005</c:v>
                </c:pt>
                <c:pt idx="24553">
                  <c:v>645.40700000000004</c:v>
                </c:pt>
                <c:pt idx="24554">
                  <c:v>645.41300000000001</c:v>
                </c:pt>
                <c:pt idx="24555">
                  <c:v>645.42399999999998</c:v>
                </c:pt>
                <c:pt idx="24556">
                  <c:v>645.43499999999995</c:v>
                </c:pt>
                <c:pt idx="24557">
                  <c:v>645.44899999999996</c:v>
                </c:pt>
                <c:pt idx="24558">
                  <c:v>645.46400000000006</c:v>
                </c:pt>
                <c:pt idx="24559">
                  <c:v>645.48299999999995</c:v>
                </c:pt>
                <c:pt idx="24560">
                  <c:v>645.50199999999995</c:v>
                </c:pt>
                <c:pt idx="24561">
                  <c:v>645.52099999999996</c:v>
                </c:pt>
                <c:pt idx="24562">
                  <c:v>645.53899999999999</c:v>
                </c:pt>
                <c:pt idx="24563">
                  <c:v>645.55700000000002</c:v>
                </c:pt>
                <c:pt idx="24564">
                  <c:v>645.57600000000002</c:v>
                </c:pt>
                <c:pt idx="24565">
                  <c:v>645.59400000000005</c:v>
                </c:pt>
                <c:pt idx="24566">
                  <c:v>645.61599999999999</c:v>
                </c:pt>
                <c:pt idx="24567">
                  <c:v>645.65300000000002</c:v>
                </c:pt>
                <c:pt idx="24568">
                  <c:v>645.70100000000002</c:v>
                </c:pt>
                <c:pt idx="24569">
                  <c:v>645.71199999999999</c:v>
                </c:pt>
                <c:pt idx="24570">
                  <c:v>645.72400000000005</c:v>
                </c:pt>
                <c:pt idx="24571">
                  <c:v>645.73800000000006</c:v>
                </c:pt>
                <c:pt idx="24572">
                  <c:v>645.75400000000002</c:v>
                </c:pt>
                <c:pt idx="24573">
                  <c:v>645.77300000000002</c:v>
                </c:pt>
                <c:pt idx="24574">
                  <c:v>645.79300000000001</c:v>
                </c:pt>
                <c:pt idx="24575">
                  <c:v>645.81299999999999</c:v>
                </c:pt>
                <c:pt idx="24576">
                  <c:v>645.83199999999999</c:v>
                </c:pt>
                <c:pt idx="24577">
                  <c:v>645.85199999999998</c:v>
                </c:pt>
                <c:pt idx="24578">
                  <c:v>645.87099999999998</c:v>
                </c:pt>
                <c:pt idx="24579">
                  <c:v>645.89</c:v>
                </c:pt>
                <c:pt idx="24580">
                  <c:v>645.91999999999996</c:v>
                </c:pt>
                <c:pt idx="24581">
                  <c:v>645.97400000000005</c:v>
                </c:pt>
                <c:pt idx="24582">
                  <c:v>646.04499999999996</c:v>
                </c:pt>
                <c:pt idx="24583">
                  <c:v>646.11400000000003</c:v>
                </c:pt>
                <c:pt idx="24584">
                  <c:v>646.15499999999997</c:v>
                </c:pt>
                <c:pt idx="24585">
                  <c:v>646.173</c:v>
                </c:pt>
                <c:pt idx="24586">
                  <c:v>646.19000000000005</c:v>
                </c:pt>
                <c:pt idx="24587">
                  <c:v>646.20600000000002</c:v>
                </c:pt>
                <c:pt idx="24588">
                  <c:v>646.22299999999996</c:v>
                </c:pt>
                <c:pt idx="24589">
                  <c:v>646.245</c:v>
                </c:pt>
                <c:pt idx="24590">
                  <c:v>646.26700000000005</c:v>
                </c:pt>
                <c:pt idx="24591">
                  <c:v>646.28599999999994</c:v>
                </c:pt>
                <c:pt idx="24592">
                  <c:v>646.30600000000004</c:v>
                </c:pt>
                <c:pt idx="24593">
                  <c:v>646.32600000000002</c:v>
                </c:pt>
                <c:pt idx="24594">
                  <c:v>646.34500000000003</c:v>
                </c:pt>
                <c:pt idx="24595">
                  <c:v>646.36599999999999</c:v>
                </c:pt>
                <c:pt idx="24596">
                  <c:v>646.39200000000005</c:v>
                </c:pt>
                <c:pt idx="24597">
                  <c:v>646.44899999999996</c:v>
                </c:pt>
                <c:pt idx="24598">
                  <c:v>646.53099999999995</c:v>
                </c:pt>
                <c:pt idx="24599">
                  <c:v>646.62300000000005</c:v>
                </c:pt>
                <c:pt idx="24600">
                  <c:v>646.71400000000006</c:v>
                </c:pt>
                <c:pt idx="24601">
                  <c:v>646.80499999999995</c:v>
                </c:pt>
                <c:pt idx="24602">
                  <c:v>646.89400000000001</c:v>
                </c:pt>
                <c:pt idx="24603">
                  <c:v>646.98800000000006</c:v>
                </c:pt>
                <c:pt idx="24604">
                  <c:v>647.08399999999995</c:v>
                </c:pt>
                <c:pt idx="24605">
                  <c:v>647.17100000000005</c:v>
                </c:pt>
                <c:pt idx="24606">
                  <c:v>647.23900000000003</c:v>
                </c:pt>
                <c:pt idx="24607">
                  <c:v>647.25400000000002</c:v>
                </c:pt>
                <c:pt idx="24608">
                  <c:v>647.25400000000002</c:v>
                </c:pt>
                <c:pt idx="24609">
                  <c:v>647.26</c:v>
                </c:pt>
                <c:pt idx="24610">
                  <c:v>647.27</c:v>
                </c:pt>
                <c:pt idx="24611">
                  <c:v>647.28200000000004</c:v>
                </c:pt>
                <c:pt idx="24612">
                  <c:v>647.29700000000003</c:v>
                </c:pt>
                <c:pt idx="24613">
                  <c:v>647.31500000000005</c:v>
                </c:pt>
                <c:pt idx="24614">
                  <c:v>647.33399999999995</c:v>
                </c:pt>
                <c:pt idx="24615">
                  <c:v>647.35500000000002</c:v>
                </c:pt>
                <c:pt idx="24616">
                  <c:v>647.375</c:v>
                </c:pt>
                <c:pt idx="24617">
                  <c:v>647.39400000000001</c:v>
                </c:pt>
                <c:pt idx="24618">
                  <c:v>647.41300000000001</c:v>
                </c:pt>
                <c:pt idx="24619">
                  <c:v>647.43600000000004</c:v>
                </c:pt>
                <c:pt idx="24620">
                  <c:v>647.47500000000002</c:v>
                </c:pt>
                <c:pt idx="24621">
                  <c:v>647.54700000000003</c:v>
                </c:pt>
                <c:pt idx="24622">
                  <c:v>647.62599999999998</c:v>
                </c:pt>
                <c:pt idx="24623">
                  <c:v>647.70299999999997</c:v>
                </c:pt>
                <c:pt idx="24624">
                  <c:v>647.77700000000004</c:v>
                </c:pt>
                <c:pt idx="24625">
                  <c:v>647.84699999999998</c:v>
                </c:pt>
                <c:pt idx="24626">
                  <c:v>647.90599999999995</c:v>
                </c:pt>
                <c:pt idx="24627">
                  <c:v>647.90899999999999</c:v>
                </c:pt>
                <c:pt idx="24628">
                  <c:v>647.91</c:v>
                </c:pt>
                <c:pt idx="24629">
                  <c:v>647.91</c:v>
                </c:pt>
                <c:pt idx="24630">
                  <c:v>647.92100000000005</c:v>
                </c:pt>
                <c:pt idx="24631">
                  <c:v>647.92999999999995</c:v>
                </c:pt>
                <c:pt idx="24632">
                  <c:v>647.94200000000001</c:v>
                </c:pt>
                <c:pt idx="24633">
                  <c:v>647.95799999999997</c:v>
                </c:pt>
                <c:pt idx="24634">
                  <c:v>647.97699999999998</c:v>
                </c:pt>
                <c:pt idx="24635">
                  <c:v>647.99800000000005</c:v>
                </c:pt>
                <c:pt idx="24636">
                  <c:v>648.01900000000001</c:v>
                </c:pt>
                <c:pt idx="24637">
                  <c:v>648.03800000000001</c:v>
                </c:pt>
                <c:pt idx="24638">
                  <c:v>648.05799999999999</c:v>
                </c:pt>
                <c:pt idx="24639">
                  <c:v>648.077</c:v>
                </c:pt>
                <c:pt idx="24640">
                  <c:v>648.10699999999997</c:v>
                </c:pt>
                <c:pt idx="24641">
                  <c:v>648.15899999999999</c:v>
                </c:pt>
                <c:pt idx="24642">
                  <c:v>648.226</c:v>
                </c:pt>
                <c:pt idx="24643">
                  <c:v>648.28099999999995</c:v>
                </c:pt>
                <c:pt idx="24644">
                  <c:v>648.31100000000004</c:v>
                </c:pt>
                <c:pt idx="24645">
                  <c:v>648.32600000000002</c:v>
                </c:pt>
                <c:pt idx="24646">
                  <c:v>648.34100000000001</c:v>
                </c:pt>
                <c:pt idx="24647">
                  <c:v>648.35299999999995</c:v>
                </c:pt>
                <c:pt idx="24648">
                  <c:v>648.36800000000005</c:v>
                </c:pt>
                <c:pt idx="24649">
                  <c:v>648.38400000000001</c:v>
                </c:pt>
                <c:pt idx="24650">
                  <c:v>648.404</c:v>
                </c:pt>
                <c:pt idx="24651">
                  <c:v>648.42499999999995</c:v>
                </c:pt>
                <c:pt idx="24652">
                  <c:v>648.44299999999998</c:v>
                </c:pt>
                <c:pt idx="24653">
                  <c:v>648.46</c:v>
                </c:pt>
                <c:pt idx="24654">
                  <c:v>648.47799999999995</c:v>
                </c:pt>
                <c:pt idx="24655">
                  <c:v>648.49699999999996</c:v>
                </c:pt>
                <c:pt idx="24656">
                  <c:v>648.51900000000001</c:v>
                </c:pt>
                <c:pt idx="24657">
                  <c:v>648.57000000000005</c:v>
                </c:pt>
                <c:pt idx="24658">
                  <c:v>648.64599999999996</c:v>
                </c:pt>
                <c:pt idx="24659">
                  <c:v>648.71699999999998</c:v>
                </c:pt>
                <c:pt idx="24660">
                  <c:v>648.78499999999997</c:v>
                </c:pt>
                <c:pt idx="24661">
                  <c:v>648.83299999999997</c:v>
                </c:pt>
                <c:pt idx="24662">
                  <c:v>648.851</c:v>
                </c:pt>
                <c:pt idx="24663">
                  <c:v>648.85799999999995</c:v>
                </c:pt>
                <c:pt idx="24664">
                  <c:v>648.87099999999998</c:v>
                </c:pt>
                <c:pt idx="24665">
                  <c:v>648.88099999999997</c:v>
                </c:pt>
                <c:pt idx="24666">
                  <c:v>648.88900000000001</c:v>
                </c:pt>
                <c:pt idx="24667">
                  <c:v>648.89599999999996</c:v>
                </c:pt>
                <c:pt idx="24668">
                  <c:v>648.90300000000002</c:v>
                </c:pt>
                <c:pt idx="24669">
                  <c:v>648.91099999999994</c:v>
                </c:pt>
                <c:pt idx="24670">
                  <c:v>648.92899999999997</c:v>
                </c:pt>
                <c:pt idx="24671">
                  <c:v>648.96900000000005</c:v>
                </c:pt>
                <c:pt idx="24672">
                  <c:v>649.02</c:v>
                </c:pt>
                <c:pt idx="24673">
                  <c:v>649.05600000000004</c:v>
                </c:pt>
                <c:pt idx="24674">
                  <c:v>649.07500000000005</c:v>
                </c:pt>
                <c:pt idx="24675">
                  <c:v>649.08600000000001</c:v>
                </c:pt>
                <c:pt idx="24676">
                  <c:v>649.09699999999998</c:v>
                </c:pt>
                <c:pt idx="24677">
                  <c:v>649.11099999999999</c:v>
                </c:pt>
                <c:pt idx="24678">
                  <c:v>649.12800000000004</c:v>
                </c:pt>
                <c:pt idx="24679">
                  <c:v>649.14700000000005</c:v>
                </c:pt>
                <c:pt idx="24680">
                  <c:v>649.16700000000003</c:v>
                </c:pt>
                <c:pt idx="24681">
                  <c:v>649.18499999999995</c:v>
                </c:pt>
                <c:pt idx="24682">
                  <c:v>649.20399999999995</c:v>
                </c:pt>
                <c:pt idx="24683">
                  <c:v>649.22199999999998</c:v>
                </c:pt>
                <c:pt idx="24684">
                  <c:v>649.23900000000003</c:v>
                </c:pt>
                <c:pt idx="24685">
                  <c:v>649.25699999999995</c:v>
                </c:pt>
                <c:pt idx="24686">
                  <c:v>649.27499999999998</c:v>
                </c:pt>
                <c:pt idx="24687">
                  <c:v>649.29399999999998</c:v>
                </c:pt>
                <c:pt idx="24688">
                  <c:v>649.31200000000001</c:v>
                </c:pt>
                <c:pt idx="24689">
                  <c:v>649.33299999999997</c:v>
                </c:pt>
                <c:pt idx="24690">
                  <c:v>649.37</c:v>
                </c:pt>
                <c:pt idx="24691">
                  <c:v>649.42399999999998</c:v>
                </c:pt>
                <c:pt idx="24692">
                  <c:v>649.495</c:v>
                </c:pt>
                <c:pt idx="24693">
                  <c:v>649.56100000000004</c:v>
                </c:pt>
                <c:pt idx="24694">
                  <c:v>649.62</c:v>
                </c:pt>
                <c:pt idx="24695">
                  <c:v>649.67700000000002</c:v>
                </c:pt>
                <c:pt idx="24696">
                  <c:v>649.72699999999998</c:v>
                </c:pt>
                <c:pt idx="24697">
                  <c:v>649.77099999999996</c:v>
                </c:pt>
                <c:pt idx="24698">
                  <c:v>649.78700000000003</c:v>
                </c:pt>
                <c:pt idx="24699">
                  <c:v>649.78700000000003</c:v>
                </c:pt>
                <c:pt idx="24700">
                  <c:v>649.79100000000005</c:v>
                </c:pt>
                <c:pt idx="24701">
                  <c:v>649.80799999999999</c:v>
                </c:pt>
                <c:pt idx="24702">
                  <c:v>649.84</c:v>
                </c:pt>
                <c:pt idx="24703">
                  <c:v>649.89</c:v>
                </c:pt>
                <c:pt idx="24704">
                  <c:v>649.94899999999996</c:v>
                </c:pt>
                <c:pt idx="24705">
                  <c:v>650.00099999999998</c:v>
                </c:pt>
                <c:pt idx="24706">
                  <c:v>650.03800000000001</c:v>
                </c:pt>
                <c:pt idx="24707">
                  <c:v>650.05399999999997</c:v>
                </c:pt>
                <c:pt idx="24708">
                  <c:v>650.05600000000004</c:v>
                </c:pt>
                <c:pt idx="24709">
                  <c:v>650.06200000000001</c:v>
                </c:pt>
                <c:pt idx="24710">
                  <c:v>650.07100000000003</c:v>
                </c:pt>
                <c:pt idx="24711">
                  <c:v>650.08199999999999</c:v>
                </c:pt>
                <c:pt idx="24712">
                  <c:v>650.09900000000005</c:v>
                </c:pt>
                <c:pt idx="24713">
                  <c:v>650.11699999999996</c:v>
                </c:pt>
                <c:pt idx="24714">
                  <c:v>650.13699999999994</c:v>
                </c:pt>
                <c:pt idx="24715">
                  <c:v>650.15599999999995</c:v>
                </c:pt>
                <c:pt idx="24716">
                  <c:v>650.17499999999995</c:v>
                </c:pt>
                <c:pt idx="24717">
                  <c:v>650.19299999999998</c:v>
                </c:pt>
                <c:pt idx="24718">
                  <c:v>650.21100000000001</c:v>
                </c:pt>
                <c:pt idx="24719">
                  <c:v>650.22799999999995</c:v>
                </c:pt>
                <c:pt idx="24720">
                  <c:v>650.24400000000003</c:v>
                </c:pt>
                <c:pt idx="24721">
                  <c:v>650.25800000000004</c:v>
                </c:pt>
                <c:pt idx="24722">
                  <c:v>650.27300000000002</c:v>
                </c:pt>
                <c:pt idx="24723">
                  <c:v>650.28800000000001</c:v>
                </c:pt>
                <c:pt idx="24724">
                  <c:v>650.303</c:v>
                </c:pt>
                <c:pt idx="24725">
                  <c:v>650.31799999999998</c:v>
                </c:pt>
                <c:pt idx="24726">
                  <c:v>650.33199999999999</c:v>
                </c:pt>
                <c:pt idx="24727">
                  <c:v>650.34699999999998</c:v>
                </c:pt>
                <c:pt idx="24728">
                  <c:v>650.36199999999997</c:v>
                </c:pt>
                <c:pt idx="24729">
                  <c:v>650.37699999999995</c:v>
                </c:pt>
                <c:pt idx="24730">
                  <c:v>650.39099999999996</c:v>
                </c:pt>
                <c:pt idx="24731">
                  <c:v>650.40599999999995</c:v>
                </c:pt>
                <c:pt idx="24732">
                  <c:v>650.41999999999996</c:v>
                </c:pt>
                <c:pt idx="24733">
                  <c:v>650.43399999999997</c:v>
                </c:pt>
                <c:pt idx="24734">
                  <c:v>650.44899999999996</c:v>
                </c:pt>
                <c:pt idx="24735">
                  <c:v>650.46299999999997</c:v>
                </c:pt>
                <c:pt idx="24736">
                  <c:v>650.48099999999999</c:v>
                </c:pt>
                <c:pt idx="24737">
                  <c:v>650.505</c:v>
                </c:pt>
                <c:pt idx="24738">
                  <c:v>650.53099999999995</c:v>
                </c:pt>
                <c:pt idx="24739">
                  <c:v>650.55200000000002</c:v>
                </c:pt>
                <c:pt idx="24740">
                  <c:v>650.57299999999998</c:v>
                </c:pt>
                <c:pt idx="24741">
                  <c:v>650.59199999999998</c:v>
                </c:pt>
                <c:pt idx="24742">
                  <c:v>650.61</c:v>
                </c:pt>
                <c:pt idx="24743">
                  <c:v>650.63199999999995</c:v>
                </c:pt>
                <c:pt idx="24744">
                  <c:v>650.66300000000001</c:v>
                </c:pt>
                <c:pt idx="24745">
                  <c:v>650.72199999999998</c:v>
                </c:pt>
                <c:pt idx="24746">
                  <c:v>650.73800000000006</c:v>
                </c:pt>
                <c:pt idx="24747">
                  <c:v>650.74599999999998</c:v>
                </c:pt>
                <c:pt idx="24748">
                  <c:v>650.75900000000001</c:v>
                </c:pt>
                <c:pt idx="24749">
                  <c:v>650.77200000000005</c:v>
                </c:pt>
                <c:pt idx="24750">
                  <c:v>650.79</c:v>
                </c:pt>
                <c:pt idx="24751">
                  <c:v>650.81100000000004</c:v>
                </c:pt>
                <c:pt idx="24752">
                  <c:v>650.83299999999997</c:v>
                </c:pt>
                <c:pt idx="24753">
                  <c:v>650.85400000000004</c:v>
                </c:pt>
                <c:pt idx="24754">
                  <c:v>650.87400000000002</c:v>
                </c:pt>
                <c:pt idx="24755">
                  <c:v>650.89400000000001</c:v>
                </c:pt>
                <c:pt idx="24756">
                  <c:v>650.91399999999999</c:v>
                </c:pt>
                <c:pt idx="24757">
                  <c:v>650.93700000000001</c:v>
                </c:pt>
                <c:pt idx="24758">
                  <c:v>650.97799999999995</c:v>
                </c:pt>
                <c:pt idx="24759">
                  <c:v>651.02599999999995</c:v>
                </c:pt>
                <c:pt idx="24760">
                  <c:v>651.06799999999998</c:v>
                </c:pt>
                <c:pt idx="24761">
                  <c:v>651.10799999999995</c:v>
                </c:pt>
                <c:pt idx="24762">
                  <c:v>651.13</c:v>
                </c:pt>
                <c:pt idx="24763">
                  <c:v>651.13800000000003</c:v>
                </c:pt>
                <c:pt idx="24764">
                  <c:v>651.14800000000002</c:v>
                </c:pt>
                <c:pt idx="24765">
                  <c:v>651.16099999999994</c:v>
                </c:pt>
                <c:pt idx="24766">
                  <c:v>651.17899999999997</c:v>
                </c:pt>
                <c:pt idx="24767">
                  <c:v>651.19899999999996</c:v>
                </c:pt>
                <c:pt idx="24768">
                  <c:v>651.221</c:v>
                </c:pt>
                <c:pt idx="24769">
                  <c:v>651.24099999999999</c:v>
                </c:pt>
                <c:pt idx="24770">
                  <c:v>651.26099999999997</c:v>
                </c:pt>
                <c:pt idx="24771">
                  <c:v>651.28099999999995</c:v>
                </c:pt>
                <c:pt idx="24772">
                  <c:v>651.30200000000002</c:v>
                </c:pt>
                <c:pt idx="24773">
                  <c:v>651.33199999999999</c:v>
                </c:pt>
                <c:pt idx="24774">
                  <c:v>651.38599999999997</c:v>
                </c:pt>
                <c:pt idx="24775">
                  <c:v>651.44600000000003</c:v>
                </c:pt>
                <c:pt idx="24776">
                  <c:v>651.50599999999997</c:v>
                </c:pt>
                <c:pt idx="24777">
                  <c:v>651.52499999999998</c:v>
                </c:pt>
                <c:pt idx="24778">
                  <c:v>651.54399999999998</c:v>
                </c:pt>
                <c:pt idx="24779">
                  <c:v>651.55799999999999</c:v>
                </c:pt>
                <c:pt idx="24780">
                  <c:v>651.57500000000005</c:v>
                </c:pt>
                <c:pt idx="24781">
                  <c:v>651.61300000000006</c:v>
                </c:pt>
                <c:pt idx="24782">
                  <c:v>651.678</c:v>
                </c:pt>
                <c:pt idx="24783">
                  <c:v>651.74599999999998</c:v>
                </c:pt>
                <c:pt idx="24784">
                  <c:v>651.82399999999996</c:v>
                </c:pt>
                <c:pt idx="24785">
                  <c:v>651.91600000000005</c:v>
                </c:pt>
                <c:pt idx="24786">
                  <c:v>652.01499999999999</c:v>
                </c:pt>
                <c:pt idx="24787">
                  <c:v>652.11300000000006</c:v>
                </c:pt>
                <c:pt idx="24788">
                  <c:v>652.21</c:v>
                </c:pt>
                <c:pt idx="24789">
                  <c:v>652.30200000000002</c:v>
                </c:pt>
                <c:pt idx="24790">
                  <c:v>652.39300000000003</c:v>
                </c:pt>
                <c:pt idx="24791">
                  <c:v>652.45500000000004</c:v>
                </c:pt>
                <c:pt idx="24792">
                  <c:v>652.47199999999998</c:v>
                </c:pt>
                <c:pt idx="24793">
                  <c:v>652.47199999999998</c:v>
                </c:pt>
                <c:pt idx="24794">
                  <c:v>652.47199999999998</c:v>
                </c:pt>
                <c:pt idx="24795">
                  <c:v>652.47199999999998</c:v>
                </c:pt>
                <c:pt idx="24796">
                  <c:v>652.47199999999998</c:v>
                </c:pt>
                <c:pt idx="24797">
                  <c:v>652.47199999999998</c:v>
                </c:pt>
                <c:pt idx="24798">
                  <c:v>652.47199999999998</c:v>
                </c:pt>
                <c:pt idx="24799">
                  <c:v>652.47199999999998</c:v>
                </c:pt>
                <c:pt idx="24800">
                  <c:v>652.476</c:v>
                </c:pt>
                <c:pt idx="24801">
                  <c:v>652.49699999999996</c:v>
                </c:pt>
                <c:pt idx="24802">
                  <c:v>652.54</c:v>
                </c:pt>
                <c:pt idx="24803">
                  <c:v>652.57399999999996</c:v>
                </c:pt>
                <c:pt idx="24804">
                  <c:v>652.60299999999995</c:v>
                </c:pt>
                <c:pt idx="24805">
                  <c:v>652.63</c:v>
                </c:pt>
                <c:pt idx="24806">
                  <c:v>652.66099999999994</c:v>
                </c:pt>
                <c:pt idx="24807">
                  <c:v>652.69200000000001</c:v>
                </c:pt>
                <c:pt idx="24808">
                  <c:v>652.71799999999996</c:v>
                </c:pt>
                <c:pt idx="24809">
                  <c:v>652.73099999999999</c:v>
                </c:pt>
                <c:pt idx="24810">
                  <c:v>652.73699999999997</c:v>
                </c:pt>
                <c:pt idx="24811">
                  <c:v>652.74199999999996</c:v>
                </c:pt>
                <c:pt idx="24812">
                  <c:v>652.74800000000005</c:v>
                </c:pt>
                <c:pt idx="24813">
                  <c:v>652.755</c:v>
                </c:pt>
                <c:pt idx="24814">
                  <c:v>652.76099999999997</c:v>
                </c:pt>
                <c:pt idx="24815">
                  <c:v>652.77</c:v>
                </c:pt>
                <c:pt idx="24816">
                  <c:v>652.779</c:v>
                </c:pt>
                <c:pt idx="24817">
                  <c:v>652.78899999999999</c:v>
                </c:pt>
                <c:pt idx="24818">
                  <c:v>652.80399999999997</c:v>
                </c:pt>
                <c:pt idx="24819">
                  <c:v>652.83000000000004</c:v>
                </c:pt>
                <c:pt idx="24820">
                  <c:v>652.87400000000002</c:v>
                </c:pt>
                <c:pt idx="24821">
                  <c:v>652.93299999999999</c:v>
                </c:pt>
                <c:pt idx="24822">
                  <c:v>652.99900000000002</c:v>
                </c:pt>
                <c:pt idx="24823">
                  <c:v>653.06700000000001</c:v>
                </c:pt>
                <c:pt idx="24824">
                  <c:v>653.13900000000001</c:v>
                </c:pt>
                <c:pt idx="24825">
                  <c:v>653.21100000000001</c:v>
                </c:pt>
                <c:pt idx="24826">
                  <c:v>653.28200000000004</c:v>
                </c:pt>
                <c:pt idx="24827">
                  <c:v>653.346</c:v>
                </c:pt>
                <c:pt idx="24828">
                  <c:v>653.4</c:v>
                </c:pt>
                <c:pt idx="24829">
                  <c:v>653.45100000000002</c:v>
                </c:pt>
                <c:pt idx="24830">
                  <c:v>653.50400000000002</c:v>
                </c:pt>
                <c:pt idx="24831">
                  <c:v>653.55700000000002</c:v>
                </c:pt>
                <c:pt idx="24832">
                  <c:v>653.59799999999996</c:v>
                </c:pt>
                <c:pt idx="24833">
                  <c:v>653.625</c:v>
                </c:pt>
                <c:pt idx="24834">
                  <c:v>653.64800000000002</c:v>
                </c:pt>
                <c:pt idx="24835">
                  <c:v>653.67200000000003</c:v>
                </c:pt>
                <c:pt idx="24836">
                  <c:v>653.69500000000005</c:v>
                </c:pt>
                <c:pt idx="24837">
                  <c:v>653.71799999999996</c:v>
                </c:pt>
                <c:pt idx="24838">
                  <c:v>653.74099999999999</c:v>
                </c:pt>
                <c:pt idx="24839">
                  <c:v>653.76300000000003</c:v>
                </c:pt>
                <c:pt idx="24840">
                  <c:v>653.78899999999999</c:v>
                </c:pt>
                <c:pt idx="24841">
                  <c:v>653.82100000000003</c:v>
                </c:pt>
                <c:pt idx="24842">
                  <c:v>653.86400000000003</c:v>
                </c:pt>
                <c:pt idx="24843">
                  <c:v>653.91499999999996</c:v>
                </c:pt>
                <c:pt idx="24844">
                  <c:v>653.96600000000001</c:v>
                </c:pt>
                <c:pt idx="24845">
                  <c:v>654.01400000000001</c:v>
                </c:pt>
                <c:pt idx="24846">
                  <c:v>654.05799999999999</c:v>
                </c:pt>
                <c:pt idx="24847">
                  <c:v>654.1</c:v>
                </c:pt>
                <c:pt idx="24848">
                  <c:v>654.13900000000001</c:v>
                </c:pt>
                <c:pt idx="24849">
                  <c:v>654.16800000000001</c:v>
                </c:pt>
                <c:pt idx="24850">
                  <c:v>654.17700000000002</c:v>
                </c:pt>
                <c:pt idx="24851">
                  <c:v>654.17999999999995</c:v>
                </c:pt>
                <c:pt idx="24852">
                  <c:v>654.18600000000004</c:v>
                </c:pt>
                <c:pt idx="24853">
                  <c:v>654.197</c:v>
                </c:pt>
                <c:pt idx="24854">
                  <c:v>654.21699999999998</c:v>
                </c:pt>
                <c:pt idx="24855">
                  <c:v>654.26099999999997</c:v>
                </c:pt>
                <c:pt idx="24856">
                  <c:v>654.32500000000005</c:v>
                </c:pt>
                <c:pt idx="24857">
                  <c:v>654.38499999999999</c:v>
                </c:pt>
                <c:pt idx="24858">
                  <c:v>654.44500000000005</c:v>
                </c:pt>
                <c:pt idx="24859">
                  <c:v>654.50099999999998</c:v>
                </c:pt>
                <c:pt idx="24860">
                  <c:v>654.54899999999998</c:v>
                </c:pt>
                <c:pt idx="24861">
                  <c:v>654.58600000000001</c:v>
                </c:pt>
                <c:pt idx="24862">
                  <c:v>654.62199999999996</c:v>
                </c:pt>
                <c:pt idx="24863">
                  <c:v>654.65</c:v>
                </c:pt>
                <c:pt idx="24864">
                  <c:v>654.67100000000005</c:v>
                </c:pt>
                <c:pt idx="24865">
                  <c:v>654.67100000000005</c:v>
                </c:pt>
                <c:pt idx="24866">
                  <c:v>654.67100000000005</c:v>
                </c:pt>
                <c:pt idx="24867">
                  <c:v>654.67100000000005</c:v>
                </c:pt>
                <c:pt idx="24868">
                  <c:v>654.67100000000005</c:v>
                </c:pt>
                <c:pt idx="24869">
                  <c:v>654.67600000000004</c:v>
                </c:pt>
                <c:pt idx="24870">
                  <c:v>654.67999999999995</c:v>
                </c:pt>
                <c:pt idx="24871">
                  <c:v>654.68600000000004</c:v>
                </c:pt>
                <c:pt idx="24872">
                  <c:v>654.69600000000003</c:v>
                </c:pt>
                <c:pt idx="24873">
                  <c:v>654.721</c:v>
                </c:pt>
                <c:pt idx="24874">
                  <c:v>654.76400000000001</c:v>
                </c:pt>
                <c:pt idx="24875">
                  <c:v>654.82600000000002</c:v>
                </c:pt>
                <c:pt idx="24876">
                  <c:v>654.89200000000005</c:v>
                </c:pt>
                <c:pt idx="24877">
                  <c:v>654.95299999999997</c:v>
                </c:pt>
                <c:pt idx="24878">
                  <c:v>655.00599999999997</c:v>
                </c:pt>
                <c:pt idx="24879">
                  <c:v>655.05600000000004</c:v>
                </c:pt>
                <c:pt idx="24880">
                  <c:v>655.10199999999998</c:v>
                </c:pt>
                <c:pt idx="24881">
                  <c:v>655.13499999999999</c:v>
                </c:pt>
                <c:pt idx="24882">
                  <c:v>655.15599999999995</c:v>
                </c:pt>
                <c:pt idx="24883">
                  <c:v>655.16499999999996</c:v>
                </c:pt>
                <c:pt idx="24884">
                  <c:v>655.16499999999996</c:v>
                </c:pt>
                <c:pt idx="24885">
                  <c:v>655.16499999999996</c:v>
                </c:pt>
                <c:pt idx="24886">
                  <c:v>655.16700000000003</c:v>
                </c:pt>
                <c:pt idx="24887">
                  <c:v>655.17100000000005</c:v>
                </c:pt>
                <c:pt idx="24888">
                  <c:v>655.17899999999997</c:v>
                </c:pt>
                <c:pt idx="24889">
                  <c:v>655.18799999999999</c:v>
                </c:pt>
                <c:pt idx="24890">
                  <c:v>655.19799999999998</c:v>
                </c:pt>
                <c:pt idx="24891">
                  <c:v>655.21</c:v>
                </c:pt>
                <c:pt idx="24892">
                  <c:v>655.22</c:v>
                </c:pt>
                <c:pt idx="24893">
                  <c:v>655.22799999999995</c:v>
                </c:pt>
                <c:pt idx="24894">
                  <c:v>655.23599999999999</c:v>
                </c:pt>
                <c:pt idx="24895">
                  <c:v>655.245</c:v>
                </c:pt>
                <c:pt idx="24896">
                  <c:v>655.25400000000002</c:v>
                </c:pt>
                <c:pt idx="24897">
                  <c:v>655.26300000000003</c:v>
                </c:pt>
                <c:pt idx="24898">
                  <c:v>655.27200000000005</c:v>
                </c:pt>
                <c:pt idx="24899">
                  <c:v>655.28099999999995</c:v>
                </c:pt>
                <c:pt idx="24900">
                  <c:v>655.29</c:v>
                </c:pt>
                <c:pt idx="24901">
                  <c:v>655.29899999999998</c:v>
                </c:pt>
                <c:pt idx="24902">
                  <c:v>655.30799999999999</c:v>
                </c:pt>
                <c:pt idx="24903">
                  <c:v>655.31799999999998</c:v>
                </c:pt>
                <c:pt idx="24904">
                  <c:v>655.327</c:v>
                </c:pt>
                <c:pt idx="24905">
                  <c:v>655.33600000000001</c:v>
                </c:pt>
                <c:pt idx="24906">
                  <c:v>655.34500000000003</c:v>
                </c:pt>
                <c:pt idx="24907">
                  <c:v>655.35400000000004</c:v>
                </c:pt>
                <c:pt idx="24908">
                  <c:v>655.36300000000006</c:v>
                </c:pt>
                <c:pt idx="24909">
                  <c:v>655.37199999999996</c:v>
                </c:pt>
                <c:pt idx="24910">
                  <c:v>655.38099999999997</c:v>
                </c:pt>
                <c:pt idx="24911">
                  <c:v>655.39</c:v>
                </c:pt>
                <c:pt idx="24912">
                  <c:v>655.399</c:v>
                </c:pt>
                <c:pt idx="24913">
                  <c:v>655.40700000000004</c:v>
                </c:pt>
                <c:pt idx="24914">
                  <c:v>655.41600000000005</c:v>
                </c:pt>
                <c:pt idx="24915">
                  <c:v>655.42499999999995</c:v>
                </c:pt>
                <c:pt idx="24916">
                  <c:v>655.43499999999995</c:v>
                </c:pt>
                <c:pt idx="24917">
                  <c:v>655.44399999999996</c:v>
                </c:pt>
                <c:pt idx="24918">
                  <c:v>655.45299999999997</c:v>
                </c:pt>
                <c:pt idx="24919">
                  <c:v>655.46199999999999</c:v>
                </c:pt>
                <c:pt idx="24920">
                  <c:v>655.471</c:v>
                </c:pt>
                <c:pt idx="24921">
                  <c:v>655.48</c:v>
                </c:pt>
                <c:pt idx="24922">
                  <c:v>655.48800000000006</c:v>
                </c:pt>
                <c:pt idx="24923">
                  <c:v>655.49699999999996</c:v>
                </c:pt>
                <c:pt idx="24924">
                  <c:v>655.50599999999997</c:v>
                </c:pt>
                <c:pt idx="24925">
                  <c:v>655.51499999999999</c:v>
                </c:pt>
                <c:pt idx="24926">
                  <c:v>655.524</c:v>
                </c:pt>
                <c:pt idx="24927">
                  <c:v>655.53300000000002</c:v>
                </c:pt>
                <c:pt idx="24928">
                  <c:v>655.54200000000003</c:v>
                </c:pt>
                <c:pt idx="24929">
                  <c:v>655.55100000000004</c:v>
                </c:pt>
                <c:pt idx="24930">
                  <c:v>655.56</c:v>
                </c:pt>
                <c:pt idx="24931">
                  <c:v>655.56899999999996</c:v>
                </c:pt>
                <c:pt idx="24932">
                  <c:v>655.57799999999997</c:v>
                </c:pt>
                <c:pt idx="24933">
                  <c:v>655.58699999999999</c:v>
                </c:pt>
                <c:pt idx="24934">
                  <c:v>655.59500000000003</c:v>
                </c:pt>
                <c:pt idx="24935">
                  <c:v>655.60500000000002</c:v>
                </c:pt>
                <c:pt idx="24936">
                  <c:v>655.61699999999996</c:v>
                </c:pt>
                <c:pt idx="24937">
                  <c:v>655.63099999999997</c:v>
                </c:pt>
                <c:pt idx="24938">
                  <c:v>655.64400000000001</c:v>
                </c:pt>
                <c:pt idx="24939">
                  <c:v>655.65599999999995</c:v>
                </c:pt>
                <c:pt idx="24940">
                  <c:v>655.66700000000003</c:v>
                </c:pt>
                <c:pt idx="24941">
                  <c:v>655.67899999999997</c:v>
                </c:pt>
                <c:pt idx="24942">
                  <c:v>655.69100000000003</c:v>
                </c:pt>
                <c:pt idx="24943">
                  <c:v>655.70399999999995</c:v>
                </c:pt>
                <c:pt idx="24944">
                  <c:v>655.71500000000003</c:v>
                </c:pt>
                <c:pt idx="24945">
                  <c:v>655.72799999999995</c:v>
                </c:pt>
                <c:pt idx="24946">
                  <c:v>655.74</c:v>
                </c:pt>
                <c:pt idx="24947">
                  <c:v>655.75300000000004</c:v>
                </c:pt>
                <c:pt idx="24948">
                  <c:v>655.76499999999999</c:v>
                </c:pt>
                <c:pt idx="24949">
                  <c:v>655.77499999999998</c:v>
                </c:pt>
                <c:pt idx="24950">
                  <c:v>655.78499999999997</c:v>
                </c:pt>
                <c:pt idx="24951">
                  <c:v>655.79499999999996</c:v>
                </c:pt>
                <c:pt idx="24952">
                  <c:v>655.80499999999995</c:v>
                </c:pt>
                <c:pt idx="24953">
                  <c:v>655.81399999999996</c:v>
                </c:pt>
                <c:pt idx="24954">
                  <c:v>655.82399999999996</c:v>
                </c:pt>
                <c:pt idx="24955">
                  <c:v>655.83299999999997</c:v>
                </c:pt>
                <c:pt idx="24956">
                  <c:v>655.84199999999998</c:v>
                </c:pt>
                <c:pt idx="24957">
                  <c:v>655.851</c:v>
                </c:pt>
                <c:pt idx="24958">
                  <c:v>655.86</c:v>
                </c:pt>
                <c:pt idx="24959">
                  <c:v>655.86900000000003</c:v>
                </c:pt>
                <c:pt idx="24960">
                  <c:v>655.87800000000004</c:v>
                </c:pt>
                <c:pt idx="24961">
                  <c:v>655.88800000000003</c:v>
                </c:pt>
                <c:pt idx="24962">
                  <c:v>655.89700000000005</c:v>
                </c:pt>
                <c:pt idx="24963">
                  <c:v>655.90599999999995</c:v>
                </c:pt>
                <c:pt idx="24964">
                  <c:v>655.91499999999996</c:v>
                </c:pt>
                <c:pt idx="24965">
                  <c:v>655.92399999999998</c:v>
                </c:pt>
                <c:pt idx="24966">
                  <c:v>655.93399999999997</c:v>
                </c:pt>
                <c:pt idx="24967">
                  <c:v>655.94299999999998</c:v>
                </c:pt>
                <c:pt idx="24968">
                  <c:v>655.95299999999997</c:v>
                </c:pt>
                <c:pt idx="24969">
                  <c:v>655.96199999999999</c:v>
                </c:pt>
                <c:pt idx="24970">
                  <c:v>655.971</c:v>
                </c:pt>
                <c:pt idx="24971">
                  <c:v>655.98</c:v>
                </c:pt>
                <c:pt idx="24972">
                  <c:v>655.98900000000003</c:v>
                </c:pt>
                <c:pt idx="24973">
                  <c:v>655.99800000000005</c:v>
                </c:pt>
                <c:pt idx="24974">
                  <c:v>656.00699999999995</c:v>
                </c:pt>
                <c:pt idx="24975">
                  <c:v>656.01599999999996</c:v>
                </c:pt>
                <c:pt idx="24976">
                  <c:v>656.02499999999998</c:v>
                </c:pt>
                <c:pt idx="24977">
                  <c:v>656.03399999999999</c:v>
                </c:pt>
                <c:pt idx="24978">
                  <c:v>656.04300000000001</c:v>
                </c:pt>
                <c:pt idx="24979">
                  <c:v>656.05200000000002</c:v>
                </c:pt>
                <c:pt idx="24980">
                  <c:v>656.06100000000004</c:v>
                </c:pt>
                <c:pt idx="24981">
                  <c:v>656.07</c:v>
                </c:pt>
                <c:pt idx="24982">
                  <c:v>656.07899999999995</c:v>
                </c:pt>
                <c:pt idx="24983">
                  <c:v>656.08699999999999</c:v>
                </c:pt>
                <c:pt idx="24984">
                  <c:v>656.096</c:v>
                </c:pt>
                <c:pt idx="24985">
                  <c:v>656.10500000000002</c:v>
                </c:pt>
                <c:pt idx="24986">
                  <c:v>656.11400000000003</c:v>
                </c:pt>
                <c:pt idx="24987">
                  <c:v>656.12300000000005</c:v>
                </c:pt>
                <c:pt idx="24988">
                  <c:v>656.13199999999995</c:v>
                </c:pt>
                <c:pt idx="24989">
                  <c:v>656.14099999999996</c:v>
                </c:pt>
                <c:pt idx="24990">
                  <c:v>656.15</c:v>
                </c:pt>
                <c:pt idx="24991">
                  <c:v>656.16099999999994</c:v>
                </c:pt>
                <c:pt idx="24992">
                  <c:v>656.17899999999997</c:v>
                </c:pt>
                <c:pt idx="24993">
                  <c:v>656.21400000000006</c:v>
                </c:pt>
                <c:pt idx="24994">
                  <c:v>656.27099999999996</c:v>
                </c:pt>
                <c:pt idx="24995">
                  <c:v>656.34</c:v>
                </c:pt>
                <c:pt idx="24996">
                  <c:v>656.40499999999997</c:v>
                </c:pt>
                <c:pt idx="24997">
                  <c:v>656.46500000000003</c:v>
                </c:pt>
                <c:pt idx="24998">
                  <c:v>656.52300000000002</c:v>
                </c:pt>
                <c:pt idx="24999">
                  <c:v>656.56899999999996</c:v>
                </c:pt>
                <c:pt idx="25000">
                  <c:v>656.59799999999996</c:v>
                </c:pt>
                <c:pt idx="25001">
                  <c:v>656.60799999999995</c:v>
                </c:pt>
                <c:pt idx="25002">
                  <c:v>656.60900000000004</c:v>
                </c:pt>
                <c:pt idx="25003">
                  <c:v>656.61</c:v>
                </c:pt>
                <c:pt idx="25004">
                  <c:v>656.61099999999999</c:v>
                </c:pt>
                <c:pt idx="25005">
                  <c:v>656.61199999999997</c:v>
                </c:pt>
                <c:pt idx="25006">
                  <c:v>656.61300000000006</c:v>
                </c:pt>
                <c:pt idx="25007">
                  <c:v>656.61400000000003</c:v>
                </c:pt>
                <c:pt idx="25008">
                  <c:v>656.61500000000001</c:v>
                </c:pt>
                <c:pt idx="25009">
                  <c:v>656.64099999999996</c:v>
                </c:pt>
                <c:pt idx="25010">
                  <c:v>656.67</c:v>
                </c:pt>
                <c:pt idx="25011">
                  <c:v>656.69899999999996</c:v>
                </c:pt>
                <c:pt idx="25012">
                  <c:v>656.726</c:v>
                </c:pt>
                <c:pt idx="25013">
                  <c:v>656.75300000000004</c:v>
                </c:pt>
                <c:pt idx="25014">
                  <c:v>656.78099999999995</c:v>
                </c:pt>
                <c:pt idx="25015">
                  <c:v>656.80799999999999</c:v>
                </c:pt>
                <c:pt idx="25016">
                  <c:v>656.83399999999995</c:v>
                </c:pt>
                <c:pt idx="25017">
                  <c:v>656.85799999999995</c:v>
                </c:pt>
                <c:pt idx="25018">
                  <c:v>656.87900000000002</c:v>
                </c:pt>
                <c:pt idx="25019">
                  <c:v>656.89200000000005</c:v>
                </c:pt>
                <c:pt idx="25020">
                  <c:v>656.89599999999996</c:v>
                </c:pt>
                <c:pt idx="25021">
                  <c:v>656.89700000000005</c:v>
                </c:pt>
                <c:pt idx="25022">
                  <c:v>656.899</c:v>
                </c:pt>
                <c:pt idx="25023">
                  <c:v>656.90499999999997</c:v>
                </c:pt>
                <c:pt idx="25024">
                  <c:v>656.91300000000001</c:v>
                </c:pt>
                <c:pt idx="25025">
                  <c:v>656.92200000000003</c:v>
                </c:pt>
                <c:pt idx="25026">
                  <c:v>656.93299999999999</c:v>
                </c:pt>
                <c:pt idx="25027">
                  <c:v>656.94600000000003</c:v>
                </c:pt>
                <c:pt idx="25028">
                  <c:v>656.97799999999995</c:v>
                </c:pt>
                <c:pt idx="25029">
                  <c:v>657.03700000000003</c:v>
                </c:pt>
                <c:pt idx="25030">
                  <c:v>657.10599999999999</c:v>
                </c:pt>
                <c:pt idx="25031">
                  <c:v>657.17100000000005</c:v>
                </c:pt>
                <c:pt idx="25032">
                  <c:v>657.23699999999997</c:v>
                </c:pt>
                <c:pt idx="25033">
                  <c:v>657.30200000000002</c:v>
                </c:pt>
                <c:pt idx="25034">
                  <c:v>657.36199999999997</c:v>
                </c:pt>
                <c:pt idx="25035">
                  <c:v>657.42</c:v>
                </c:pt>
                <c:pt idx="25036">
                  <c:v>657.47</c:v>
                </c:pt>
                <c:pt idx="25037">
                  <c:v>657.51700000000005</c:v>
                </c:pt>
                <c:pt idx="25038">
                  <c:v>657.55600000000004</c:v>
                </c:pt>
                <c:pt idx="25039">
                  <c:v>657.56500000000005</c:v>
                </c:pt>
                <c:pt idx="25040">
                  <c:v>657.56600000000003</c:v>
                </c:pt>
                <c:pt idx="25041">
                  <c:v>657.56600000000003</c:v>
                </c:pt>
                <c:pt idx="25042">
                  <c:v>657.57299999999998</c:v>
                </c:pt>
                <c:pt idx="25043">
                  <c:v>657.58600000000001</c:v>
                </c:pt>
                <c:pt idx="25044">
                  <c:v>657.61300000000006</c:v>
                </c:pt>
                <c:pt idx="25045">
                  <c:v>657.66300000000001</c:v>
                </c:pt>
                <c:pt idx="25046">
                  <c:v>657.73199999999997</c:v>
                </c:pt>
                <c:pt idx="25047">
                  <c:v>657.80799999999999</c:v>
                </c:pt>
                <c:pt idx="25048">
                  <c:v>657.87900000000002</c:v>
                </c:pt>
                <c:pt idx="25049">
                  <c:v>657.923</c:v>
                </c:pt>
                <c:pt idx="25050">
                  <c:v>657.93499999999995</c:v>
                </c:pt>
                <c:pt idx="25051">
                  <c:v>657.93899999999996</c:v>
                </c:pt>
                <c:pt idx="25052">
                  <c:v>657.947</c:v>
                </c:pt>
                <c:pt idx="25053">
                  <c:v>657.95699999999999</c:v>
                </c:pt>
                <c:pt idx="25054">
                  <c:v>657.97</c:v>
                </c:pt>
                <c:pt idx="25055">
                  <c:v>657.98599999999999</c:v>
                </c:pt>
                <c:pt idx="25056">
                  <c:v>658.005</c:v>
                </c:pt>
                <c:pt idx="25057">
                  <c:v>658.024</c:v>
                </c:pt>
                <c:pt idx="25058">
                  <c:v>658.04200000000003</c:v>
                </c:pt>
                <c:pt idx="25059">
                  <c:v>658.05799999999999</c:v>
                </c:pt>
                <c:pt idx="25060">
                  <c:v>658.07600000000002</c:v>
                </c:pt>
                <c:pt idx="25061">
                  <c:v>658.09500000000003</c:v>
                </c:pt>
                <c:pt idx="25062">
                  <c:v>658.13199999999995</c:v>
                </c:pt>
                <c:pt idx="25063">
                  <c:v>658.18799999999999</c:v>
                </c:pt>
                <c:pt idx="25064">
                  <c:v>658.20699999999999</c:v>
                </c:pt>
                <c:pt idx="25065">
                  <c:v>658.21299999999997</c:v>
                </c:pt>
                <c:pt idx="25066">
                  <c:v>658.22199999999998</c:v>
                </c:pt>
                <c:pt idx="25067">
                  <c:v>658.23299999999995</c:v>
                </c:pt>
                <c:pt idx="25068">
                  <c:v>658.24699999999996</c:v>
                </c:pt>
                <c:pt idx="25069">
                  <c:v>658.26400000000001</c:v>
                </c:pt>
                <c:pt idx="25070">
                  <c:v>658.28300000000002</c:v>
                </c:pt>
                <c:pt idx="25071">
                  <c:v>658.303</c:v>
                </c:pt>
                <c:pt idx="25072">
                  <c:v>658.32</c:v>
                </c:pt>
                <c:pt idx="25073">
                  <c:v>658.33799999999997</c:v>
                </c:pt>
                <c:pt idx="25074">
                  <c:v>658.35699999999997</c:v>
                </c:pt>
                <c:pt idx="25075">
                  <c:v>658.375</c:v>
                </c:pt>
                <c:pt idx="25076">
                  <c:v>658.39400000000001</c:v>
                </c:pt>
                <c:pt idx="25077">
                  <c:v>658.42899999999997</c:v>
                </c:pt>
                <c:pt idx="25078">
                  <c:v>658.48400000000004</c:v>
                </c:pt>
                <c:pt idx="25079">
                  <c:v>658.54600000000005</c:v>
                </c:pt>
                <c:pt idx="25080">
                  <c:v>658.601</c:v>
                </c:pt>
                <c:pt idx="25081">
                  <c:v>658.63900000000001</c:v>
                </c:pt>
                <c:pt idx="25082">
                  <c:v>658.65599999999995</c:v>
                </c:pt>
                <c:pt idx="25083">
                  <c:v>658.67</c:v>
                </c:pt>
                <c:pt idx="25084">
                  <c:v>658.68200000000002</c:v>
                </c:pt>
                <c:pt idx="25085">
                  <c:v>658.69299999999998</c:v>
                </c:pt>
                <c:pt idx="25086">
                  <c:v>658.70600000000002</c:v>
                </c:pt>
                <c:pt idx="25087">
                  <c:v>658.72199999999998</c:v>
                </c:pt>
                <c:pt idx="25088">
                  <c:v>658.73900000000003</c:v>
                </c:pt>
                <c:pt idx="25089">
                  <c:v>658.75599999999997</c:v>
                </c:pt>
                <c:pt idx="25090">
                  <c:v>658.77599999999995</c:v>
                </c:pt>
                <c:pt idx="25091">
                  <c:v>658.79600000000005</c:v>
                </c:pt>
                <c:pt idx="25092">
                  <c:v>658.81600000000003</c:v>
                </c:pt>
                <c:pt idx="25093">
                  <c:v>658.83399999999995</c:v>
                </c:pt>
                <c:pt idx="25094">
                  <c:v>658.851</c:v>
                </c:pt>
                <c:pt idx="25095">
                  <c:v>658.87</c:v>
                </c:pt>
                <c:pt idx="25096">
                  <c:v>658.88699999999994</c:v>
                </c:pt>
                <c:pt idx="25097">
                  <c:v>658.90599999999995</c:v>
                </c:pt>
                <c:pt idx="25098">
                  <c:v>658.93899999999996</c:v>
                </c:pt>
                <c:pt idx="25099">
                  <c:v>658.99099999999999</c:v>
                </c:pt>
                <c:pt idx="25100">
                  <c:v>659.03800000000001</c:v>
                </c:pt>
                <c:pt idx="25101">
                  <c:v>659.05399999999997</c:v>
                </c:pt>
                <c:pt idx="25102">
                  <c:v>659.06100000000004</c:v>
                </c:pt>
                <c:pt idx="25103">
                  <c:v>659.07</c:v>
                </c:pt>
                <c:pt idx="25104">
                  <c:v>659.08100000000002</c:v>
                </c:pt>
                <c:pt idx="25105">
                  <c:v>659.09500000000003</c:v>
                </c:pt>
                <c:pt idx="25106">
                  <c:v>659.11300000000006</c:v>
                </c:pt>
                <c:pt idx="25107">
                  <c:v>659.13300000000004</c:v>
                </c:pt>
                <c:pt idx="25108">
                  <c:v>659.15300000000002</c:v>
                </c:pt>
                <c:pt idx="25109">
                  <c:v>659.173</c:v>
                </c:pt>
                <c:pt idx="25110">
                  <c:v>659.19200000000001</c:v>
                </c:pt>
                <c:pt idx="25111">
                  <c:v>659.21100000000001</c:v>
                </c:pt>
                <c:pt idx="25112">
                  <c:v>659.23</c:v>
                </c:pt>
                <c:pt idx="25113">
                  <c:v>659.25900000000001</c:v>
                </c:pt>
                <c:pt idx="25114">
                  <c:v>659.30200000000002</c:v>
                </c:pt>
                <c:pt idx="25115">
                  <c:v>659.33500000000004</c:v>
                </c:pt>
                <c:pt idx="25116">
                  <c:v>659.35299999999995</c:v>
                </c:pt>
                <c:pt idx="25117">
                  <c:v>659.37300000000005</c:v>
                </c:pt>
                <c:pt idx="25118">
                  <c:v>659.40099999999995</c:v>
                </c:pt>
                <c:pt idx="25119">
                  <c:v>659.42</c:v>
                </c:pt>
                <c:pt idx="25120">
                  <c:v>659.43799999999999</c:v>
                </c:pt>
                <c:pt idx="25121">
                  <c:v>659.45100000000002</c:v>
                </c:pt>
                <c:pt idx="25122">
                  <c:v>659.46600000000001</c:v>
                </c:pt>
                <c:pt idx="25123">
                  <c:v>659.48299999999995</c:v>
                </c:pt>
                <c:pt idx="25124">
                  <c:v>659.49900000000002</c:v>
                </c:pt>
                <c:pt idx="25125">
                  <c:v>659.51700000000005</c:v>
                </c:pt>
                <c:pt idx="25126">
                  <c:v>659.53700000000003</c:v>
                </c:pt>
                <c:pt idx="25127">
                  <c:v>659.55799999999999</c:v>
                </c:pt>
                <c:pt idx="25128">
                  <c:v>659.57899999999995</c:v>
                </c:pt>
                <c:pt idx="25129">
                  <c:v>659.59699999999998</c:v>
                </c:pt>
                <c:pt idx="25130">
                  <c:v>659.61400000000003</c:v>
                </c:pt>
                <c:pt idx="25131">
                  <c:v>659.63099999999997</c:v>
                </c:pt>
                <c:pt idx="25132">
                  <c:v>659.649</c:v>
                </c:pt>
                <c:pt idx="25133">
                  <c:v>659.66700000000003</c:v>
                </c:pt>
                <c:pt idx="25134">
                  <c:v>659.69</c:v>
                </c:pt>
                <c:pt idx="25135">
                  <c:v>659.70600000000002</c:v>
                </c:pt>
                <c:pt idx="25136">
                  <c:v>659.71699999999998</c:v>
                </c:pt>
                <c:pt idx="25137">
                  <c:v>659.73</c:v>
                </c:pt>
                <c:pt idx="25138">
                  <c:v>659.745</c:v>
                </c:pt>
                <c:pt idx="25139">
                  <c:v>659.76300000000003</c:v>
                </c:pt>
                <c:pt idx="25140">
                  <c:v>659.78200000000004</c:v>
                </c:pt>
                <c:pt idx="25141">
                  <c:v>659.80200000000002</c:v>
                </c:pt>
                <c:pt idx="25142">
                  <c:v>659.82100000000003</c:v>
                </c:pt>
                <c:pt idx="25143">
                  <c:v>659.83799999999997</c:v>
                </c:pt>
                <c:pt idx="25144">
                  <c:v>659.85599999999999</c:v>
                </c:pt>
                <c:pt idx="25145">
                  <c:v>659.875</c:v>
                </c:pt>
                <c:pt idx="25146">
                  <c:v>659.89499999999998</c:v>
                </c:pt>
                <c:pt idx="25147">
                  <c:v>659.91399999999999</c:v>
                </c:pt>
                <c:pt idx="25148">
                  <c:v>659.93299999999999</c:v>
                </c:pt>
                <c:pt idx="25149">
                  <c:v>659.95100000000002</c:v>
                </c:pt>
                <c:pt idx="25150">
                  <c:v>659.97199999999998</c:v>
                </c:pt>
                <c:pt idx="25151">
                  <c:v>660.00199999999995</c:v>
                </c:pt>
                <c:pt idx="25152">
                  <c:v>660.04200000000003</c:v>
                </c:pt>
                <c:pt idx="25153">
                  <c:v>660.07299999999998</c:v>
                </c:pt>
                <c:pt idx="25154">
                  <c:v>660.08199999999999</c:v>
                </c:pt>
                <c:pt idx="25155">
                  <c:v>660.09199999999998</c:v>
                </c:pt>
                <c:pt idx="25156">
                  <c:v>660.10400000000004</c:v>
                </c:pt>
                <c:pt idx="25157">
                  <c:v>660.11699999999996</c:v>
                </c:pt>
                <c:pt idx="25158">
                  <c:v>660.13199999999995</c:v>
                </c:pt>
                <c:pt idx="25159">
                  <c:v>660.14800000000002</c:v>
                </c:pt>
                <c:pt idx="25160">
                  <c:v>660.16800000000001</c:v>
                </c:pt>
                <c:pt idx="25161">
                  <c:v>660.19</c:v>
                </c:pt>
                <c:pt idx="25162">
                  <c:v>660.21199999999999</c:v>
                </c:pt>
                <c:pt idx="25163">
                  <c:v>660.23199999999997</c:v>
                </c:pt>
                <c:pt idx="25164">
                  <c:v>660.25099999999998</c:v>
                </c:pt>
                <c:pt idx="25165">
                  <c:v>660.26900000000001</c:v>
                </c:pt>
                <c:pt idx="25166">
                  <c:v>660.28800000000001</c:v>
                </c:pt>
                <c:pt idx="25167">
                  <c:v>660.30700000000002</c:v>
                </c:pt>
                <c:pt idx="25168">
                  <c:v>660.32500000000005</c:v>
                </c:pt>
                <c:pt idx="25169">
                  <c:v>660.34500000000003</c:v>
                </c:pt>
                <c:pt idx="25170">
                  <c:v>660.36400000000003</c:v>
                </c:pt>
                <c:pt idx="25171">
                  <c:v>660.38400000000001</c:v>
                </c:pt>
                <c:pt idx="25172">
                  <c:v>660.41</c:v>
                </c:pt>
                <c:pt idx="25173">
                  <c:v>660.44200000000001</c:v>
                </c:pt>
                <c:pt idx="25174">
                  <c:v>660.47799999999995</c:v>
                </c:pt>
                <c:pt idx="25175">
                  <c:v>660.50199999999995</c:v>
                </c:pt>
                <c:pt idx="25176">
                  <c:v>660.52</c:v>
                </c:pt>
                <c:pt idx="25177">
                  <c:v>660.53399999999999</c:v>
                </c:pt>
                <c:pt idx="25178">
                  <c:v>660.54600000000005</c:v>
                </c:pt>
                <c:pt idx="25179">
                  <c:v>660.56100000000004</c:v>
                </c:pt>
                <c:pt idx="25180">
                  <c:v>660.57500000000005</c:v>
                </c:pt>
                <c:pt idx="25181">
                  <c:v>660.59100000000001</c:v>
                </c:pt>
                <c:pt idx="25182">
                  <c:v>660.61</c:v>
                </c:pt>
                <c:pt idx="25183">
                  <c:v>660.63099999999997</c:v>
                </c:pt>
                <c:pt idx="25184">
                  <c:v>660.65099999999995</c:v>
                </c:pt>
                <c:pt idx="25185">
                  <c:v>660.67100000000005</c:v>
                </c:pt>
                <c:pt idx="25186">
                  <c:v>660.69100000000003</c:v>
                </c:pt>
                <c:pt idx="25187">
                  <c:v>660.71100000000001</c:v>
                </c:pt>
                <c:pt idx="25188">
                  <c:v>660.73</c:v>
                </c:pt>
                <c:pt idx="25189">
                  <c:v>660.75</c:v>
                </c:pt>
                <c:pt idx="25190">
                  <c:v>660.77</c:v>
                </c:pt>
                <c:pt idx="25191">
                  <c:v>660.79</c:v>
                </c:pt>
                <c:pt idx="25192">
                  <c:v>660.81700000000001</c:v>
                </c:pt>
                <c:pt idx="25193">
                  <c:v>660.851</c:v>
                </c:pt>
                <c:pt idx="25194">
                  <c:v>660.88699999999994</c:v>
                </c:pt>
                <c:pt idx="25195">
                  <c:v>660.91899999999998</c:v>
                </c:pt>
                <c:pt idx="25196">
                  <c:v>660.94100000000003</c:v>
                </c:pt>
                <c:pt idx="25197">
                  <c:v>660.95699999999999</c:v>
                </c:pt>
                <c:pt idx="25198">
                  <c:v>660.97</c:v>
                </c:pt>
                <c:pt idx="25199">
                  <c:v>660.98500000000001</c:v>
                </c:pt>
                <c:pt idx="25200">
                  <c:v>661</c:v>
                </c:pt>
                <c:pt idx="25201">
                  <c:v>661.01599999999996</c:v>
                </c:pt>
                <c:pt idx="25202">
                  <c:v>661.03499999999997</c:v>
                </c:pt>
                <c:pt idx="25203">
                  <c:v>661.05600000000004</c:v>
                </c:pt>
                <c:pt idx="25204">
                  <c:v>661.07899999999995</c:v>
                </c:pt>
                <c:pt idx="25205">
                  <c:v>661.10199999999998</c:v>
                </c:pt>
                <c:pt idx="25206">
                  <c:v>661.12199999999996</c:v>
                </c:pt>
                <c:pt idx="25207">
                  <c:v>661.14</c:v>
                </c:pt>
                <c:pt idx="25208">
                  <c:v>661.15899999999999</c:v>
                </c:pt>
                <c:pt idx="25209">
                  <c:v>661.178</c:v>
                </c:pt>
                <c:pt idx="25210">
                  <c:v>661.19799999999998</c:v>
                </c:pt>
                <c:pt idx="25211">
                  <c:v>661.23599999999999</c:v>
                </c:pt>
                <c:pt idx="25212">
                  <c:v>661.29300000000001</c:v>
                </c:pt>
                <c:pt idx="25213">
                  <c:v>661.35</c:v>
                </c:pt>
                <c:pt idx="25214">
                  <c:v>661.40800000000002</c:v>
                </c:pt>
                <c:pt idx="25215">
                  <c:v>661.44100000000003</c:v>
                </c:pt>
                <c:pt idx="25216">
                  <c:v>661.45399999999995</c:v>
                </c:pt>
                <c:pt idx="25217">
                  <c:v>661.46500000000003</c:v>
                </c:pt>
                <c:pt idx="25218">
                  <c:v>661.476</c:v>
                </c:pt>
                <c:pt idx="25219">
                  <c:v>661.48800000000006</c:v>
                </c:pt>
                <c:pt idx="25220">
                  <c:v>661.50099999999998</c:v>
                </c:pt>
                <c:pt idx="25221">
                  <c:v>661.51599999999996</c:v>
                </c:pt>
                <c:pt idx="25222">
                  <c:v>661.53399999999999</c:v>
                </c:pt>
                <c:pt idx="25223">
                  <c:v>661.553</c:v>
                </c:pt>
                <c:pt idx="25224">
                  <c:v>661.57399999999996</c:v>
                </c:pt>
                <c:pt idx="25225">
                  <c:v>661.59500000000003</c:v>
                </c:pt>
                <c:pt idx="25226">
                  <c:v>661.61400000000003</c:v>
                </c:pt>
                <c:pt idx="25227">
                  <c:v>661.63300000000004</c:v>
                </c:pt>
                <c:pt idx="25228">
                  <c:v>661.65200000000004</c:v>
                </c:pt>
                <c:pt idx="25229">
                  <c:v>661.67200000000003</c:v>
                </c:pt>
                <c:pt idx="25230">
                  <c:v>661.69799999999998</c:v>
                </c:pt>
                <c:pt idx="25231">
                  <c:v>661.73400000000004</c:v>
                </c:pt>
                <c:pt idx="25232">
                  <c:v>661.77499999999998</c:v>
                </c:pt>
                <c:pt idx="25233">
                  <c:v>661.82399999999996</c:v>
                </c:pt>
                <c:pt idx="25234">
                  <c:v>661.84400000000005</c:v>
                </c:pt>
                <c:pt idx="25235">
                  <c:v>661.851</c:v>
                </c:pt>
                <c:pt idx="25236">
                  <c:v>661.86</c:v>
                </c:pt>
                <c:pt idx="25237">
                  <c:v>661.86800000000005</c:v>
                </c:pt>
                <c:pt idx="25238">
                  <c:v>661.88</c:v>
                </c:pt>
                <c:pt idx="25239">
                  <c:v>661.89300000000003</c:v>
                </c:pt>
                <c:pt idx="25240">
                  <c:v>661.90899999999999</c:v>
                </c:pt>
                <c:pt idx="25241">
                  <c:v>661.92700000000002</c:v>
                </c:pt>
                <c:pt idx="25242">
                  <c:v>661.94799999999998</c:v>
                </c:pt>
                <c:pt idx="25243">
                  <c:v>661.96900000000005</c:v>
                </c:pt>
                <c:pt idx="25244">
                  <c:v>661.98900000000003</c:v>
                </c:pt>
                <c:pt idx="25245">
                  <c:v>662.00699999999995</c:v>
                </c:pt>
                <c:pt idx="25246">
                  <c:v>662.024</c:v>
                </c:pt>
                <c:pt idx="25247">
                  <c:v>662.04200000000003</c:v>
                </c:pt>
                <c:pt idx="25248">
                  <c:v>662.06100000000004</c:v>
                </c:pt>
                <c:pt idx="25249">
                  <c:v>662.08500000000004</c:v>
                </c:pt>
                <c:pt idx="25250">
                  <c:v>662.12300000000005</c:v>
                </c:pt>
                <c:pt idx="25251">
                  <c:v>662.17399999999998</c:v>
                </c:pt>
                <c:pt idx="25252">
                  <c:v>662.22799999999995</c:v>
                </c:pt>
                <c:pt idx="25253">
                  <c:v>662.28300000000002</c:v>
                </c:pt>
                <c:pt idx="25254">
                  <c:v>662.33600000000001</c:v>
                </c:pt>
                <c:pt idx="25255">
                  <c:v>662.36500000000001</c:v>
                </c:pt>
                <c:pt idx="25256">
                  <c:v>662.36900000000003</c:v>
                </c:pt>
                <c:pt idx="25257">
                  <c:v>662.37300000000005</c:v>
                </c:pt>
                <c:pt idx="25258">
                  <c:v>662.38199999999995</c:v>
                </c:pt>
                <c:pt idx="25259">
                  <c:v>662.39200000000005</c:v>
                </c:pt>
                <c:pt idx="25260">
                  <c:v>662.404</c:v>
                </c:pt>
                <c:pt idx="25261">
                  <c:v>662.41800000000001</c:v>
                </c:pt>
                <c:pt idx="25262">
                  <c:v>662.43700000000001</c:v>
                </c:pt>
                <c:pt idx="25263">
                  <c:v>662.45799999999997</c:v>
                </c:pt>
                <c:pt idx="25264">
                  <c:v>662.47699999999998</c:v>
                </c:pt>
                <c:pt idx="25265">
                  <c:v>662.49699999999996</c:v>
                </c:pt>
                <c:pt idx="25266">
                  <c:v>662.51900000000001</c:v>
                </c:pt>
                <c:pt idx="25267">
                  <c:v>662.54</c:v>
                </c:pt>
                <c:pt idx="25268">
                  <c:v>662.56</c:v>
                </c:pt>
                <c:pt idx="25269">
                  <c:v>662.58</c:v>
                </c:pt>
                <c:pt idx="25270">
                  <c:v>662.6</c:v>
                </c:pt>
                <c:pt idx="25271">
                  <c:v>662.61900000000003</c:v>
                </c:pt>
                <c:pt idx="25272">
                  <c:v>662.63699999999994</c:v>
                </c:pt>
                <c:pt idx="25273">
                  <c:v>662.65700000000004</c:v>
                </c:pt>
                <c:pt idx="25274">
                  <c:v>662.67600000000004</c:v>
                </c:pt>
                <c:pt idx="25275">
                  <c:v>662.69500000000005</c:v>
                </c:pt>
                <c:pt idx="25276">
                  <c:v>662.71400000000006</c:v>
                </c:pt>
                <c:pt idx="25277">
                  <c:v>662.73400000000004</c:v>
                </c:pt>
                <c:pt idx="25278">
                  <c:v>662.76099999999997</c:v>
                </c:pt>
                <c:pt idx="25279">
                  <c:v>662.81600000000003</c:v>
                </c:pt>
                <c:pt idx="25280">
                  <c:v>662.88499999999999</c:v>
                </c:pt>
                <c:pt idx="25281">
                  <c:v>662.947</c:v>
                </c:pt>
                <c:pt idx="25282">
                  <c:v>662.99099999999999</c:v>
                </c:pt>
                <c:pt idx="25283">
                  <c:v>663.01</c:v>
                </c:pt>
                <c:pt idx="25284">
                  <c:v>663.02</c:v>
                </c:pt>
                <c:pt idx="25285">
                  <c:v>663.03200000000004</c:v>
                </c:pt>
                <c:pt idx="25286">
                  <c:v>663.04700000000003</c:v>
                </c:pt>
                <c:pt idx="25287">
                  <c:v>663.07500000000005</c:v>
                </c:pt>
                <c:pt idx="25288">
                  <c:v>663.12</c:v>
                </c:pt>
                <c:pt idx="25289">
                  <c:v>663.18100000000004</c:v>
                </c:pt>
                <c:pt idx="25290">
                  <c:v>663.24900000000002</c:v>
                </c:pt>
                <c:pt idx="25291">
                  <c:v>663.327</c:v>
                </c:pt>
                <c:pt idx="25292">
                  <c:v>663.42100000000005</c:v>
                </c:pt>
                <c:pt idx="25293">
                  <c:v>663.505</c:v>
                </c:pt>
                <c:pt idx="25294">
                  <c:v>663.577</c:v>
                </c:pt>
                <c:pt idx="25295">
                  <c:v>663.64599999999996</c:v>
                </c:pt>
                <c:pt idx="25296">
                  <c:v>663.678</c:v>
                </c:pt>
                <c:pt idx="25297">
                  <c:v>663.67899999999997</c:v>
                </c:pt>
                <c:pt idx="25298">
                  <c:v>663.67899999999997</c:v>
                </c:pt>
                <c:pt idx="25299">
                  <c:v>663.68799999999999</c:v>
                </c:pt>
                <c:pt idx="25300">
                  <c:v>663.70600000000002</c:v>
                </c:pt>
                <c:pt idx="25301">
                  <c:v>663.73699999999997</c:v>
                </c:pt>
                <c:pt idx="25302">
                  <c:v>663.76400000000001</c:v>
                </c:pt>
                <c:pt idx="25303">
                  <c:v>663.77</c:v>
                </c:pt>
                <c:pt idx="25304">
                  <c:v>663.77300000000002</c:v>
                </c:pt>
                <c:pt idx="25305">
                  <c:v>663.78200000000004</c:v>
                </c:pt>
                <c:pt idx="25306">
                  <c:v>663.79200000000003</c:v>
                </c:pt>
                <c:pt idx="25307">
                  <c:v>663.803</c:v>
                </c:pt>
                <c:pt idx="25308">
                  <c:v>663.81799999999998</c:v>
                </c:pt>
                <c:pt idx="25309">
                  <c:v>663.83600000000001</c:v>
                </c:pt>
                <c:pt idx="25310">
                  <c:v>663.85400000000004</c:v>
                </c:pt>
                <c:pt idx="25311">
                  <c:v>663.87199999999996</c:v>
                </c:pt>
                <c:pt idx="25312">
                  <c:v>663.88900000000001</c:v>
                </c:pt>
                <c:pt idx="25313">
                  <c:v>663.90599999999995</c:v>
                </c:pt>
                <c:pt idx="25314">
                  <c:v>663.92200000000003</c:v>
                </c:pt>
                <c:pt idx="25315">
                  <c:v>663.94</c:v>
                </c:pt>
                <c:pt idx="25316">
                  <c:v>663.96600000000001</c:v>
                </c:pt>
                <c:pt idx="25317">
                  <c:v>664.00300000000004</c:v>
                </c:pt>
                <c:pt idx="25318">
                  <c:v>664.02700000000004</c:v>
                </c:pt>
                <c:pt idx="25319">
                  <c:v>664.03599999999994</c:v>
                </c:pt>
                <c:pt idx="25320">
                  <c:v>664.04600000000005</c:v>
                </c:pt>
                <c:pt idx="25321">
                  <c:v>664.05899999999997</c:v>
                </c:pt>
                <c:pt idx="25322">
                  <c:v>664.07600000000002</c:v>
                </c:pt>
                <c:pt idx="25323">
                  <c:v>664.09400000000005</c:v>
                </c:pt>
                <c:pt idx="25324">
                  <c:v>664.11400000000003</c:v>
                </c:pt>
                <c:pt idx="25325">
                  <c:v>664.13199999999995</c:v>
                </c:pt>
                <c:pt idx="25326">
                  <c:v>664.15</c:v>
                </c:pt>
                <c:pt idx="25327">
                  <c:v>664.16800000000001</c:v>
                </c:pt>
                <c:pt idx="25328">
                  <c:v>664.18600000000004</c:v>
                </c:pt>
                <c:pt idx="25329">
                  <c:v>664.21500000000003</c:v>
                </c:pt>
                <c:pt idx="25330">
                  <c:v>664.28</c:v>
                </c:pt>
                <c:pt idx="25331">
                  <c:v>664.34299999999996</c:v>
                </c:pt>
                <c:pt idx="25332">
                  <c:v>664.35799999999995</c:v>
                </c:pt>
                <c:pt idx="25333">
                  <c:v>664.36900000000003</c:v>
                </c:pt>
                <c:pt idx="25334">
                  <c:v>664.37900000000002</c:v>
                </c:pt>
                <c:pt idx="25335">
                  <c:v>664.39099999999996</c:v>
                </c:pt>
                <c:pt idx="25336">
                  <c:v>664.404</c:v>
                </c:pt>
                <c:pt idx="25337">
                  <c:v>664.41899999999998</c:v>
                </c:pt>
                <c:pt idx="25338">
                  <c:v>664.43499999999995</c:v>
                </c:pt>
                <c:pt idx="25339">
                  <c:v>664.45299999999997</c:v>
                </c:pt>
                <c:pt idx="25340">
                  <c:v>664.47299999999996</c:v>
                </c:pt>
                <c:pt idx="25341">
                  <c:v>664.49300000000005</c:v>
                </c:pt>
                <c:pt idx="25342">
                  <c:v>664.51499999999999</c:v>
                </c:pt>
                <c:pt idx="25343">
                  <c:v>664.53499999999997</c:v>
                </c:pt>
                <c:pt idx="25344">
                  <c:v>664.55499999999995</c:v>
                </c:pt>
                <c:pt idx="25345">
                  <c:v>664.57500000000005</c:v>
                </c:pt>
                <c:pt idx="25346">
                  <c:v>664.60500000000002</c:v>
                </c:pt>
                <c:pt idx="25347">
                  <c:v>664.66600000000005</c:v>
                </c:pt>
                <c:pt idx="25348">
                  <c:v>664.745</c:v>
                </c:pt>
                <c:pt idx="25349">
                  <c:v>664.82100000000003</c:v>
                </c:pt>
                <c:pt idx="25350">
                  <c:v>664.89499999999998</c:v>
                </c:pt>
                <c:pt idx="25351">
                  <c:v>664.95100000000002</c:v>
                </c:pt>
                <c:pt idx="25352">
                  <c:v>664.95100000000002</c:v>
                </c:pt>
                <c:pt idx="25353">
                  <c:v>664.95299999999997</c:v>
                </c:pt>
                <c:pt idx="25354">
                  <c:v>664.96299999999997</c:v>
                </c:pt>
                <c:pt idx="25355">
                  <c:v>664.97500000000002</c:v>
                </c:pt>
                <c:pt idx="25356">
                  <c:v>664.98800000000006</c:v>
                </c:pt>
                <c:pt idx="25357">
                  <c:v>665.00800000000004</c:v>
                </c:pt>
                <c:pt idx="25358">
                  <c:v>665.03</c:v>
                </c:pt>
                <c:pt idx="25359">
                  <c:v>665.04899999999998</c:v>
                </c:pt>
                <c:pt idx="25360">
                  <c:v>665.06899999999996</c:v>
                </c:pt>
                <c:pt idx="25361">
                  <c:v>665.08799999999997</c:v>
                </c:pt>
                <c:pt idx="25362">
                  <c:v>665.10799999999995</c:v>
                </c:pt>
                <c:pt idx="25363">
                  <c:v>665.12900000000002</c:v>
                </c:pt>
                <c:pt idx="25364">
                  <c:v>665.149</c:v>
                </c:pt>
                <c:pt idx="25365">
                  <c:v>665.18700000000001</c:v>
                </c:pt>
                <c:pt idx="25366">
                  <c:v>665.22799999999995</c:v>
                </c:pt>
                <c:pt idx="25367">
                  <c:v>665.24199999999996</c:v>
                </c:pt>
                <c:pt idx="25368">
                  <c:v>665.25300000000004</c:v>
                </c:pt>
                <c:pt idx="25369">
                  <c:v>665.26800000000003</c:v>
                </c:pt>
                <c:pt idx="25370">
                  <c:v>665.28599999999994</c:v>
                </c:pt>
                <c:pt idx="25371">
                  <c:v>665.30600000000004</c:v>
                </c:pt>
                <c:pt idx="25372">
                  <c:v>665.327</c:v>
                </c:pt>
                <c:pt idx="25373">
                  <c:v>665.34799999999996</c:v>
                </c:pt>
                <c:pt idx="25374">
                  <c:v>665.36800000000005</c:v>
                </c:pt>
                <c:pt idx="25375">
                  <c:v>665.38800000000003</c:v>
                </c:pt>
                <c:pt idx="25376">
                  <c:v>665.40700000000004</c:v>
                </c:pt>
                <c:pt idx="25377">
                  <c:v>665.43299999999999</c:v>
                </c:pt>
                <c:pt idx="25378">
                  <c:v>665.47900000000004</c:v>
                </c:pt>
                <c:pt idx="25379">
                  <c:v>665.54</c:v>
                </c:pt>
                <c:pt idx="25380">
                  <c:v>665.61099999999999</c:v>
                </c:pt>
                <c:pt idx="25381">
                  <c:v>665.66600000000005</c:v>
                </c:pt>
                <c:pt idx="25382">
                  <c:v>665.69600000000003</c:v>
                </c:pt>
                <c:pt idx="25383">
                  <c:v>665.71299999999997</c:v>
                </c:pt>
                <c:pt idx="25384">
                  <c:v>665.72699999999998</c:v>
                </c:pt>
                <c:pt idx="25385">
                  <c:v>665.73800000000006</c:v>
                </c:pt>
                <c:pt idx="25386">
                  <c:v>665.74900000000002</c:v>
                </c:pt>
                <c:pt idx="25387">
                  <c:v>665.76</c:v>
                </c:pt>
                <c:pt idx="25388">
                  <c:v>665.77300000000002</c:v>
                </c:pt>
                <c:pt idx="25389">
                  <c:v>665.78700000000003</c:v>
                </c:pt>
                <c:pt idx="25390">
                  <c:v>665.80399999999997</c:v>
                </c:pt>
                <c:pt idx="25391">
                  <c:v>665.82299999999998</c:v>
                </c:pt>
                <c:pt idx="25392">
                  <c:v>665.84299999999996</c:v>
                </c:pt>
                <c:pt idx="25393">
                  <c:v>665.86500000000001</c:v>
                </c:pt>
                <c:pt idx="25394">
                  <c:v>665.88699999999994</c:v>
                </c:pt>
                <c:pt idx="25395">
                  <c:v>665.90899999999999</c:v>
                </c:pt>
                <c:pt idx="25396">
                  <c:v>665.92899999999997</c:v>
                </c:pt>
                <c:pt idx="25397">
                  <c:v>665.94899999999996</c:v>
                </c:pt>
                <c:pt idx="25398">
                  <c:v>665.96900000000005</c:v>
                </c:pt>
                <c:pt idx="25399">
                  <c:v>665.99</c:v>
                </c:pt>
                <c:pt idx="25400">
                  <c:v>666.01800000000003</c:v>
                </c:pt>
                <c:pt idx="25401">
                  <c:v>666.05600000000004</c:v>
                </c:pt>
                <c:pt idx="25402">
                  <c:v>666.096</c:v>
                </c:pt>
                <c:pt idx="25403">
                  <c:v>666.125</c:v>
                </c:pt>
                <c:pt idx="25404">
                  <c:v>666.14200000000005</c:v>
                </c:pt>
                <c:pt idx="25405">
                  <c:v>666.15499999999997</c:v>
                </c:pt>
                <c:pt idx="25406">
                  <c:v>666.16800000000001</c:v>
                </c:pt>
                <c:pt idx="25407">
                  <c:v>666.18200000000002</c:v>
                </c:pt>
                <c:pt idx="25408">
                  <c:v>666.197</c:v>
                </c:pt>
                <c:pt idx="25409">
                  <c:v>666.21299999999997</c:v>
                </c:pt>
                <c:pt idx="25410">
                  <c:v>666.23299999999995</c:v>
                </c:pt>
                <c:pt idx="25411">
                  <c:v>666.25300000000004</c:v>
                </c:pt>
                <c:pt idx="25412">
                  <c:v>666.27200000000005</c:v>
                </c:pt>
                <c:pt idx="25413">
                  <c:v>666.29</c:v>
                </c:pt>
                <c:pt idx="25414">
                  <c:v>666.30700000000002</c:v>
                </c:pt>
                <c:pt idx="25415">
                  <c:v>666.32500000000005</c:v>
                </c:pt>
                <c:pt idx="25416">
                  <c:v>666.34199999999998</c:v>
                </c:pt>
                <c:pt idx="25417">
                  <c:v>666.36</c:v>
                </c:pt>
                <c:pt idx="25418">
                  <c:v>666.38099999999997</c:v>
                </c:pt>
                <c:pt idx="25419">
                  <c:v>666.39300000000003</c:v>
                </c:pt>
                <c:pt idx="25420">
                  <c:v>666.40200000000004</c:v>
                </c:pt>
                <c:pt idx="25421">
                  <c:v>666.41899999999998</c:v>
                </c:pt>
                <c:pt idx="25422">
                  <c:v>666.44200000000001</c:v>
                </c:pt>
                <c:pt idx="25423">
                  <c:v>666.471</c:v>
                </c:pt>
                <c:pt idx="25424">
                  <c:v>666.49099999999999</c:v>
                </c:pt>
                <c:pt idx="25425">
                  <c:v>666.50300000000004</c:v>
                </c:pt>
                <c:pt idx="25426">
                  <c:v>666.51499999999999</c:v>
                </c:pt>
                <c:pt idx="25427">
                  <c:v>666.52800000000002</c:v>
                </c:pt>
                <c:pt idx="25428">
                  <c:v>666.54100000000005</c:v>
                </c:pt>
                <c:pt idx="25429">
                  <c:v>666.55700000000002</c:v>
                </c:pt>
                <c:pt idx="25430">
                  <c:v>666.57500000000005</c:v>
                </c:pt>
                <c:pt idx="25431">
                  <c:v>666.59500000000003</c:v>
                </c:pt>
                <c:pt idx="25432">
                  <c:v>666.61199999999997</c:v>
                </c:pt>
                <c:pt idx="25433">
                  <c:v>666.62900000000002</c:v>
                </c:pt>
                <c:pt idx="25434">
                  <c:v>666.64700000000005</c:v>
                </c:pt>
                <c:pt idx="25435">
                  <c:v>666.66600000000005</c:v>
                </c:pt>
                <c:pt idx="25436">
                  <c:v>666.68499999999995</c:v>
                </c:pt>
                <c:pt idx="25437">
                  <c:v>666.70500000000004</c:v>
                </c:pt>
                <c:pt idx="25438">
                  <c:v>666.72400000000005</c:v>
                </c:pt>
                <c:pt idx="25439">
                  <c:v>666.74400000000003</c:v>
                </c:pt>
                <c:pt idx="25440">
                  <c:v>666.76</c:v>
                </c:pt>
                <c:pt idx="25441">
                  <c:v>666.77300000000002</c:v>
                </c:pt>
                <c:pt idx="25442">
                  <c:v>666.79100000000005</c:v>
                </c:pt>
                <c:pt idx="25443">
                  <c:v>666.82600000000002</c:v>
                </c:pt>
                <c:pt idx="25444">
                  <c:v>666.87400000000002</c:v>
                </c:pt>
                <c:pt idx="25445">
                  <c:v>666.91</c:v>
                </c:pt>
                <c:pt idx="25446">
                  <c:v>666.92899999999997</c:v>
                </c:pt>
                <c:pt idx="25447">
                  <c:v>666.94</c:v>
                </c:pt>
                <c:pt idx="25448">
                  <c:v>666.95100000000002</c:v>
                </c:pt>
                <c:pt idx="25449">
                  <c:v>666.96500000000003</c:v>
                </c:pt>
                <c:pt idx="25450">
                  <c:v>666.98699999999997</c:v>
                </c:pt>
                <c:pt idx="25451">
                  <c:v>667.01599999999996</c:v>
                </c:pt>
                <c:pt idx="25452">
                  <c:v>667.03099999999995</c:v>
                </c:pt>
                <c:pt idx="25453">
                  <c:v>667.04100000000005</c:v>
                </c:pt>
                <c:pt idx="25454">
                  <c:v>667.05600000000004</c:v>
                </c:pt>
                <c:pt idx="25455">
                  <c:v>667.08100000000002</c:v>
                </c:pt>
                <c:pt idx="25456">
                  <c:v>667.11300000000006</c:v>
                </c:pt>
                <c:pt idx="25457">
                  <c:v>667.14499999999998</c:v>
                </c:pt>
                <c:pt idx="25458">
                  <c:v>667.16499999999996</c:v>
                </c:pt>
                <c:pt idx="25459">
                  <c:v>667.178</c:v>
                </c:pt>
                <c:pt idx="25460">
                  <c:v>667.19100000000003</c:v>
                </c:pt>
                <c:pt idx="25461">
                  <c:v>667.20600000000002</c:v>
                </c:pt>
                <c:pt idx="25462">
                  <c:v>667.22500000000002</c:v>
                </c:pt>
                <c:pt idx="25463">
                  <c:v>667.245</c:v>
                </c:pt>
                <c:pt idx="25464">
                  <c:v>667.26400000000001</c:v>
                </c:pt>
                <c:pt idx="25465">
                  <c:v>667.28099999999995</c:v>
                </c:pt>
                <c:pt idx="25466">
                  <c:v>667.29700000000003</c:v>
                </c:pt>
                <c:pt idx="25467">
                  <c:v>667.31500000000005</c:v>
                </c:pt>
                <c:pt idx="25468">
                  <c:v>667.33199999999999</c:v>
                </c:pt>
                <c:pt idx="25469">
                  <c:v>667.35199999999998</c:v>
                </c:pt>
                <c:pt idx="25470">
                  <c:v>667.38099999999997</c:v>
                </c:pt>
                <c:pt idx="25471">
                  <c:v>667.43600000000004</c:v>
                </c:pt>
                <c:pt idx="25472">
                  <c:v>667.48800000000006</c:v>
                </c:pt>
                <c:pt idx="25473">
                  <c:v>667.52599999999995</c:v>
                </c:pt>
                <c:pt idx="25474">
                  <c:v>667.53899999999999</c:v>
                </c:pt>
                <c:pt idx="25475">
                  <c:v>667.54899999999998</c:v>
                </c:pt>
                <c:pt idx="25476">
                  <c:v>667.56</c:v>
                </c:pt>
                <c:pt idx="25477">
                  <c:v>667.572</c:v>
                </c:pt>
                <c:pt idx="25478">
                  <c:v>667.58799999999997</c:v>
                </c:pt>
                <c:pt idx="25479">
                  <c:v>667.60699999999997</c:v>
                </c:pt>
                <c:pt idx="25480">
                  <c:v>667.62400000000002</c:v>
                </c:pt>
                <c:pt idx="25481">
                  <c:v>667.64099999999996</c:v>
                </c:pt>
                <c:pt idx="25482">
                  <c:v>667.65899999999999</c:v>
                </c:pt>
                <c:pt idx="25483">
                  <c:v>667.67700000000002</c:v>
                </c:pt>
                <c:pt idx="25484">
                  <c:v>667.69799999999998</c:v>
                </c:pt>
                <c:pt idx="25485">
                  <c:v>667.73400000000004</c:v>
                </c:pt>
                <c:pt idx="25486">
                  <c:v>667.78599999999994</c:v>
                </c:pt>
                <c:pt idx="25487">
                  <c:v>667.83600000000001</c:v>
                </c:pt>
                <c:pt idx="25488">
                  <c:v>667.85799999999995</c:v>
                </c:pt>
                <c:pt idx="25489">
                  <c:v>667.86</c:v>
                </c:pt>
                <c:pt idx="25490">
                  <c:v>667.86699999999996</c:v>
                </c:pt>
                <c:pt idx="25491">
                  <c:v>667.87800000000004</c:v>
                </c:pt>
                <c:pt idx="25492">
                  <c:v>667.89</c:v>
                </c:pt>
                <c:pt idx="25493">
                  <c:v>667.904</c:v>
                </c:pt>
                <c:pt idx="25494">
                  <c:v>667.91800000000001</c:v>
                </c:pt>
                <c:pt idx="25495">
                  <c:v>667.93399999999997</c:v>
                </c:pt>
                <c:pt idx="25496">
                  <c:v>667.95</c:v>
                </c:pt>
                <c:pt idx="25497">
                  <c:v>667.96799999999996</c:v>
                </c:pt>
                <c:pt idx="25498">
                  <c:v>667.98599999999999</c:v>
                </c:pt>
                <c:pt idx="25499">
                  <c:v>668.00599999999997</c:v>
                </c:pt>
                <c:pt idx="25500">
                  <c:v>668.02800000000002</c:v>
                </c:pt>
                <c:pt idx="25501">
                  <c:v>668.05100000000004</c:v>
                </c:pt>
                <c:pt idx="25502">
                  <c:v>668.06899999999996</c:v>
                </c:pt>
                <c:pt idx="25503">
                  <c:v>668.08600000000001</c:v>
                </c:pt>
                <c:pt idx="25504">
                  <c:v>668.10400000000004</c:v>
                </c:pt>
                <c:pt idx="25505">
                  <c:v>668.12400000000002</c:v>
                </c:pt>
                <c:pt idx="25506">
                  <c:v>668.14300000000003</c:v>
                </c:pt>
                <c:pt idx="25507">
                  <c:v>668.16200000000003</c:v>
                </c:pt>
                <c:pt idx="25508">
                  <c:v>668.18100000000004</c:v>
                </c:pt>
                <c:pt idx="25509">
                  <c:v>668.2</c:v>
                </c:pt>
                <c:pt idx="25510">
                  <c:v>668.21900000000005</c:v>
                </c:pt>
                <c:pt idx="25511">
                  <c:v>668.23800000000006</c:v>
                </c:pt>
                <c:pt idx="25512">
                  <c:v>668.27599999999995</c:v>
                </c:pt>
                <c:pt idx="25513">
                  <c:v>668.31200000000001</c:v>
                </c:pt>
                <c:pt idx="25514">
                  <c:v>668.34699999999998</c:v>
                </c:pt>
                <c:pt idx="25515">
                  <c:v>668.39499999999998</c:v>
                </c:pt>
                <c:pt idx="25516">
                  <c:v>668.46400000000006</c:v>
                </c:pt>
                <c:pt idx="25517">
                  <c:v>668.53700000000003</c:v>
                </c:pt>
                <c:pt idx="25518">
                  <c:v>668.57299999999998</c:v>
                </c:pt>
                <c:pt idx="25519">
                  <c:v>668.58399999999995</c:v>
                </c:pt>
                <c:pt idx="25520">
                  <c:v>668.59500000000003</c:v>
                </c:pt>
                <c:pt idx="25521">
                  <c:v>668.60599999999999</c:v>
                </c:pt>
                <c:pt idx="25522">
                  <c:v>668.62099999999998</c:v>
                </c:pt>
                <c:pt idx="25523">
                  <c:v>668.64</c:v>
                </c:pt>
                <c:pt idx="25524">
                  <c:v>668.65899999999999</c:v>
                </c:pt>
                <c:pt idx="25525">
                  <c:v>668.68</c:v>
                </c:pt>
                <c:pt idx="25526">
                  <c:v>668.69799999999998</c:v>
                </c:pt>
                <c:pt idx="25527">
                  <c:v>668.71699999999998</c:v>
                </c:pt>
                <c:pt idx="25528">
                  <c:v>668.73599999999999</c:v>
                </c:pt>
                <c:pt idx="25529">
                  <c:v>668.75300000000004</c:v>
                </c:pt>
                <c:pt idx="25530">
                  <c:v>668.77099999999996</c:v>
                </c:pt>
                <c:pt idx="25531">
                  <c:v>668.80200000000002</c:v>
                </c:pt>
                <c:pt idx="25532">
                  <c:v>668.86099999999999</c:v>
                </c:pt>
                <c:pt idx="25533">
                  <c:v>668.89599999999996</c:v>
                </c:pt>
                <c:pt idx="25534">
                  <c:v>668.90700000000004</c:v>
                </c:pt>
                <c:pt idx="25535">
                  <c:v>668.91700000000003</c:v>
                </c:pt>
                <c:pt idx="25536">
                  <c:v>668.928</c:v>
                </c:pt>
                <c:pt idx="25537">
                  <c:v>668.94100000000003</c:v>
                </c:pt>
                <c:pt idx="25538">
                  <c:v>668.95899999999995</c:v>
                </c:pt>
                <c:pt idx="25539">
                  <c:v>668.97900000000004</c:v>
                </c:pt>
                <c:pt idx="25540">
                  <c:v>669</c:v>
                </c:pt>
                <c:pt idx="25541">
                  <c:v>669.01900000000001</c:v>
                </c:pt>
                <c:pt idx="25542">
                  <c:v>669.03899999999999</c:v>
                </c:pt>
                <c:pt idx="25543">
                  <c:v>669.05899999999997</c:v>
                </c:pt>
                <c:pt idx="25544">
                  <c:v>669.07799999999997</c:v>
                </c:pt>
                <c:pt idx="25545">
                  <c:v>669.09799999999996</c:v>
                </c:pt>
                <c:pt idx="25546">
                  <c:v>669.12599999999998</c:v>
                </c:pt>
                <c:pt idx="25547">
                  <c:v>669.17499999999995</c:v>
                </c:pt>
                <c:pt idx="25548">
                  <c:v>669.24</c:v>
                </c:pt>
                <c:pt idx="25549">
                  <c:v>669.29700000000003</c:v>
                </c:pt>
                <c:pt idx="25550">
                  <c:v>669.33399999999995</c:v>
                </c:pt>
                <c:pt idx="25551">
                  <c:v>669.35299999999995</c:v>
                </c:pt>
                <c:pt idx="25552">
                  <c:v>669.36900000000003</c:v>
                </c:pt>
                <c:pt idx="25553">
                  <c:v>669.38199999999995</c:v>
                </c:pt>
                <c:pt idx="25554">
                  <c:v>669.39700000000005</c:v>
                </c:pt>
                <c:pt idx="25555">
                  <c:v>669.41300000000001</c:v>
                </c:pt>
                <c:pt idx="25556">
                  <c:v>669.43100000000004</c:v>
                </c:pt>
                <c:pt idx="25557">
                  <c:v>669.45100000000002</c:v>
                </c:pt>
                <c:pt idx="25558">
                  <c:v>669.471</c:v>
                </c:pt>
                <c:pt idx="25559">
                  <c:v>669.49</c:v>
                </c:pt>
                <c:pt idx="25560">
                  <c:v>669.50800000000004</c:v>
                </c:pt>
                <c:pt idx="25561">
                  <c:v>669.52499999999998</c:v>
                </c:pt>
                <c:pt idx="25562">
                  <c:v>669.54399999999998</c:v>
                </c:pt>
                <c:pt idx="25563">
                  <c:v>669.56100000000004</c:v>
                </c:pt>
                <c:pt idx="25564">
                  <c:v>669.57899999999995</c:v>
                </c:pt>
                <c:pt idx="25565">
                  <c:v>669.60599999999999</c:v>
                </c:pt>
                <c:pt idx="25566">
                  <c:v>669.62099999999998</c:v>
                </c:pt>
                <c:pt idx="25567">
                  <c:v>669.63300000000004</c:v>
                </c:pt>
                <c:pt idx="25568">
                  <c:v>669.64300000000003</c:v>
                </c:pt>
                <c:pt idx="25569">
                  <c:v>669.65200000000004</c:v>
                </c:pt>
                <c:pt idx="25570">
                  <c:v>669.66200000000003</c:v>
                </c:pt>
                <c:pt idx="25571">
                  <c:v>669.67399999999998</c:v>
                </c:pt>
                <c:pt idx="25572">
                  <c:v>669.68799999999999</c:v>
                </c:pt>
                <c:pt idx="25573">
                  <c:v>669.70899999999995</c:v>
                </c:pt>
                <c:pt idx="25574">
                  <c:v>669.72199999999998</c:v>
                </c:pt>
                <c:pt idx="25575">
                  <c:v>669.72900000000004</c:v>
                </c:pt>
                <c:pt idx="25576">
                  <c:v>669.73599999999999</c:v>
                </c:pt>
                <c:pt idx="25577">
                  <c:v>669.74400000000003</c:v>
                </c:pt>
                <c:pt idx="25578">
                  <c:v>669.75400000000002</c:v>
                </c:pt>
                <c:pt idx="25579">
                  <c:v>669.76300000000003</c:v>
                </c:pt>
                <c:pt idx="25580">
                  <c:v>669.77099999999996</c:v>
                </c:pt>
                <c:pt idx="25581">
                  <c:v>669.78099999999995</c:v>
                </c:pt>
                <c:pt idx="25582">
                  <c:v>669.78899999999999</c:v>
                </c:pt>
                <c:pt idx="25583">
                  <c:v>669.798</c:v>
                </c:pt>
                <c:pt idx="25584">
                  <c:v>669.80799999999999</c:v>
                </c:pt>
                <c:pt idx="25585">
                  <c:v>669.81700000000001</c:v>
                </c:pt>
                <c:pt idx="25586">
                  <c:v>669.82600000000002</c:v>
                </c:pt>
                <c:pt idx="25587">
                  <c:v>669.83500000000004</c:v>
                </c:pt>
                <c:pt idx="25588">
                  <c:v>669.84400000000005</c:v>
                </c:pt>
                <c:pt idx="25589">
                  <c:v>669.85299999999995</c:v>
                </c:pt>
                <c:pt idx="25590">
                  <c:v>669.86199999999997</c:v>
                </c:pt>
                <c:pt idx="25591">
                  <c:v>669.87099999999998</c:v>
                </c:pt>
                <c:pt idx="25592">
                  <c:v>669.88</c:v>
                </c:pt>
                <c:pt idx="25593">
                  <c:v>669.88900000000001</c:v>
                </c:pt>
                <c:pt idx="25594">
                  <c:v>669.89800000000002</c:v>
                </c:pt>
                <c:pt idx="25595">
                  <c:v>669.90700000000004</c:v>
                </c:pt>
                <c:pt idx="25596">
                  <c:v>669.91600000000005</c:v>
                </c:pt>
                <c:pt idx="25597">
                  <c:v>669.92499999999995</c:v>
                </c:pt>
                <c:pt idx="25598">
                  <c:v>669.93399999999997</c:v>
                </c:pt>
                <c:pt idx="25599">
                  <c:v>669.94299999999998</c:v>
                </c:pt>
                <c:pt idx="25600">
                  <c:v>669.952</c:v>
                </c:pt>
                <c:pt idx="25601">
                  <c:v>669.96199999999999</c:v>
                </c:pt>
                <c:pt idx="25602">
                  <c:v>669.971</c:v>
                </c:pt>
                <c:pt idx="25603">
                  <c:v>669.98</c:v>
                </c:pt>
                <c:pt idx="25604">
                  <c:v>669.98900000000003</c:v>
                </c:pt>
                <c:pt idx="25605">
                  <c:v>669.99900000000002</c:v>
                </c:pt>
                <c:pt idx="25606">
                  <c:v>670.00900000000001</c:v>
                </c:pt>
                <c:pt idx="25607">
                  <c:v>670.01800000000003</c:v>
                </c:pt>
                <c:pt idx="25608">
                  <c:v>670.02700000000004</c:v>
                </c:pt>
                <c:pt idx="25609">
                  <c:v>670.03599999999994</c:v>
                </c:pt>
                <c:pt idx="25610">
                  <c:v>670.04499999999996</c:v>
                </c:pt>
                <c:pt idx="25611">
                  <c:v>670.05499999999995</c:v>
                </c:pt>
                <c:pt idx="25612">
                  <c:v>670.06399999999996</c:v>
                </c:pt>
                <c:pt idx="25613">
                  <c:v>670.07299999999998</c:v>
                </c:pt>
                <c:pt idx="25614">
                  <c:v>670.08100000000002</c:v>
                </c:pt>
                <c:pt idx="25615">
                  <c:v>670.09</c:v>
                </c:pt>
                <c:pt idx="25616">
                  <c:v>670.09900000000005</c:v>
                </c:pt>
                <c:pt idx="25617">
                  <c:v>670.10799999999995</c:v>
                </c:pt>
                <c:pt idx="25618">
                  <c:v>670.11699999999996</c:v>
                </c:pt>
                <c:pt idx="25619">
                  <c:v>670.12599999999998</c:v>
                </c:pt>
                <c:pt idx="25620">
                  <c:v>670.13400000000001</c:v>
                </c:pt>
                <c:pt idx="25621">
                  <c:v>670.14400000000001</c:v>
                </c:pt>
                <c:pt idx="25622">
                  <c:v>670.15200000000004</c:v>
                </c:pt>
                <c:pt idx="25623">
                  <c:v>670.16099999999994</c:v>
                </c:pt>
                <c:pt idx="25624">
                  <c:v>670.17</c:v>
                </c:pt>
                <c:pt idx="25625">
                  <c:v>670.17899999999997</c:v>
                </c:pt>
                <c:pt idx="25626">
                  <c:v>670.18799999999999</c:v>
                </c:pt>
                <c:pt idx="25627">
                  <c:v>670.197</c:v>
                </c:pt>
                <c:pt idx="25628">
                  <c:v>670.20600000000002</c:v>
                </c:pt>
                <c:pt idx="25629">
                  <c:v>670.21400000000006</c:v>
                </c:pt>
                <c:pt idx="25630">
                  <c:v>670.22400000000005</c:v>
                </c:pt>
                <c:pt idx="25631">
                  <c:v>670.23400000000004</c:v>
                </c:pt>
                <c:pt idx="25632">
                  <c:v>670.24300000000005</c:v>
                </c:pt>
                <c:pt idx="25633">
                  <c:v>670.25199999999995</c:v>
                </c:pt>
                <c:pt idx="25634">
                  <c:v>670.26</c:v>
                </c:pt>
                <c:pt idx="25635">
                  <c:v>670.26900000000001</c:v>
                </c:pt>
                <c:pt idx="25636">
                  <c:v>670.27800000000002</c:v>
                </c:pt>
                <c:pt idx="25637">
                  <c:v>670.28700000000003</c:v>
                </c:pt>
                <c:pt idx="25638">
                  <c:v>670.29600000000005</c:v>
                </c:pt>
                <c:pt idx="25639">
                  <c:v>670.30499999999995</c:v>
                </c:pt>
                <c:pt idx="25640">
                  <c:v>670.31500000000005</c:v>
                </c:pt>
                <c:pt idx="25641">
                  <c:v>670.32399999999996</c:v>
                </c:pt>
                <c:pt idx="25642">
                  <c:v>670.33299999999997</c:v>
                </c:pt>
                <c:pt idx="25643">
                  <c:v>670.34199999999998</c:v>
                </c:pt>
                <c:pt idx="25644">
                  <c:v>670.351</c:v>
                </c:pt>
                <c:pt idx="25645">
                  <c:v>670.36</c:v>
                </c:pt>
                <c:pt idx="25646">
                  <c:v>670.36800000000005</c:v>
                </c:pt>
                <c:pt idx="25647">
                  <c:v>670.37699999999995</c:v>
                </c:pt>
                <c:pt idx="25648">
                  <c:v>670.38599999999997</c:v>
                </c:pt>
                <c:pt idx="25649">
                  <c:v>670.39499999999998</c:v>
                </c:pt>
                <c:pt idx="25650">
                  <c:v>670.404</c:v>
                </c:pt>
                <c:pt idx="25651">
                  <c:v>670.41300000000001</c:v>
                </c:pt>
                <c:pt idx="25652">
                  <c:v>670.42200000000003</c:v>
                </c:pt>
                <c:pt idx="25653">
                  <c:v>670.43200000000002</c:v>
                </c:pt>
                <c:pt idx="25654">
                  <c:v>670.44100000000003</c:v>
                </c:pt>
                <c:pt idx="25655">
                  <c:v>670.45</c:v>
                </c:pt>
                <c:pt idx="25656">
                  <c:v>670.45799999999997</c:v>
                </c:pt>
                <c:pt idx="25657">
                  <c:v>670.46699999999998</c:v>
                </c:pt>
                <c:pt idx="25658">
                  <c:v>670.476</c:v>
                </c:pt>
                <c:pt idx="25659">
                  <c:v>670.48400000000004</c:v>
                </c:pt>
                <c:pt idx="25660">
                  <c:v>670.49300000000005</c:v>
                </c:pt>
                <c:pt idx="25661">
                  <c:v>670.50199999999995</c:v>
                </c:pt>
                <c:pt idx="25662">
                  <c:v>670.51</c:v>
                </c:pt>
                <c:pt idx="25663">
                  <c:v>670.51900000000001</c:v>
                </c:pt>
                <c:pt idx="25664">
                  <c:v>670.52800000000002</c:v>
                </c:pt>
                <c:pt idx="25665">
                  <c:v>670.53599999999994</c:v>
                </c:pt>
                <c:pt idx="25666">
                  <c:v>670.54499999999996</c:v>
                </c:pt>
                <c:pt idx="25667">
                  <c:v>670.55399999999997</c:v>
                </c:pt>
                <c:pt idx="25668">
                  <c:v>670.56299999999999</c:v>
                </c:pt>
                <c:pt idx="25669">
                  <c:v>670.57100000000003</c:v>
                </c:pt>
                <c:pt idx="25670">
                  <c:v>670.58</c:v>
                </c:pt>
                <c:pt idx="25671">
                  <c:v>670.58900000000006</c:v>
                </c:pt>
                <c:pt idx="25672">
                  <c:v>670.59699999999998</c:v>
                </c:pt>
                <c:pt idx="25673">
                  <c:v>670.60599999999999</c:v>
                </c:pt>
                <c:pt idx="25674">
                  <c:v>670.61400000000003</c:v>
                </c:pt>
                <c:pt idx="25675">
                  <c:v>670.62300000000005</c:v>
                </c:pt>
                <c:pt idx="25676">
                  <c:v>670.63199999999995</c:v>
                </c:pt>
                <c:pt idx="25677">
                  <c:v>670.64099999999996</c:v>
                </c:pt>
                <c:pt idx="25678">
                  <c:v>670.649</c:v>
                </c:pt>
                <c:pt idx="25679">
                  <c:v>670.65800000000002</c:v>
                </c:pt>
                <c:pt idx="25680">
                  <c:v>670.66700000000003</c:v>
                </c:pt>
                <c:pt idx="25681">
                  <c:v>670.67600000000004</c:v>
                </c:pt>
                <c:pt idx="25682">
                  <c:v>670.68499999999995</c:v>
                </c:pt>
                <c:pt idx="25683">
                  <c:v>670.69399999999996</c:v>
                </c:pt>
                <c:pt idx="25684">
                  <c:v>670.702</c:v>
                </c:pt>
                <c:pt idx="25685">
                  <c:v>670.71100000000001</c:v>
                </c:pt>
                <c:pt idx="25686">
                  <c:v>670.72</c:v>
                </c:pt>
                <c:pt idx="25687">
                  <c:v>670.72799999999995</c:v>
                </c:pt>
                <c:pt idx="25688">
                  <c:v>670.73699999999997</c:v>
                </c:pt>
                <c:pt idx="25689">
                  <c:v>670.745</c:v>
                </c:pt>
                <c:pt idx="25690">
                  <c:v>670.75400000000002</c:v>
                </c:pt>
                <c:pt idx="25691">
                  <c:v>670.76199999999994</c:v>
                </c:pt>
                <c:pt idx="25692">
                  <c:v>670.77099999999996</c:v>
                </c:pt>
                <c:pt idx="25693">
                  <c:v>670.779</c:v>
                </c:pt>
                <c:pt idx="25694">
                  <c:v>670.78800000000001</c:v>
                </c:pt>
                <c:pt idx="25695">
                  <c:v>670.79700000000003</c:v>
                </c:pt>
                <c:pt idx="25696">
                  <c:v>670.80600000000004</c:v>
                </c:pt>
                <c:pt idx="25697">
                  <c:v>670.81399999999996</c:v>
                </c:pt>
                <c:pt idx="25698">
                  <c:v>670.82299999999998</c:v>
                </c:pt>
                <c:pt idx="25699">
                  <c:v>670.83199999999999</c:v>
                </c:pt>
                <c:pt idx="25700">
                  <c:v>670.84</c:v>
                </c:pt>
                <c:pt idx="25701">
                  <c:v>670.84900000000005</c:v>
                </c:pt>
                <c:pt idx="25702">
                  <c:v>670.85799999999995</c:v>
                </c:pt>
                <c:pt idx="25703">
                  <c:v>670.86699999999996</c:v>
                </c:pt>
                <c:pt idx="25704">
                  <c:v>670.875</c:v>
                </c:pt>
                <c:pt idx="25705">
                  <c:v>670.88499999999999</c:v>
                </c:pt>
                <c:pt idx="25706">
                  <c:v>670.89300000000003</c:v>
                </c:pt>
                <c:pt idx="25707">
                  <c:v>670.90200000000004</c:v>
                </c:pt>
                <c:pt idx="25708">
                  <c:v>670.91</c:v>
                </c:pt>
                <c:pt idx="25709">
                  <c:v>670.91899999999998</c:v>
                </c:pt>
                <c:pt idx="25710">
                  <c:v>670.928</c:v>
                </c:pt>
                <c:pt idx="25711">
                  <c:v>670.93600000000004</c:v>
                </c:pt>
                <c:pt idx="25712">
                  <c:v>670.94500000000005</c:v>
                </c:pt>
                <c:pt idx="25713">
                  <c:v>670.95399999999995</c:v>
                </c:pt>
                <c:pt idx="25714">
                  <c:v>670.96299999999997</c:v>
                </c:pt>
                <c:pt idx="25715">
                  <c:v>670.97199999999998</c:v>
                </c:pt>
                <c:pt idx="25716">
                  <c:v>670.98</c:v>
                </c:pt>
                <c:pt idx="25717">
                  <c:v>670.98900000000003</c:v>
                </c:pt>
                <c:pt idx="25718">
                  <c:v>670.99800000000005</c:v>
                </c:pt>
                <c:pt idx="25719">
                  <c:v>671.00699999999995</c:v>
                </c:pt>
                <c:pt idx="25720">
                  <c:v>671.01599999999996</c:v>
                </c:pt>
                <c:pt idx="25721">
                  <c:v>671.02499999999998</c:v>
                </c:pt>
                <c:pt idx="25722">
                  <c:v>671.03399999999999</c:v>
                </c:pt>
                <c:pt idx="25723">
                  <c:v>671.04300000000001</c:v>
                </c:pt>
                <c:pt idx="25724">
                  <c:v>671.05200000000002</c:v>
                </c:pt>
                <c:pt idx="25725">
                  <c:v>671.06</c:v>
                </c:pt>
                <c:pt idx="25726">
                  <c:v>671.06899999999996</c:v>
                </c:pt>
                <c:pt idx="25727">
                  <c:v>671.07799999999997</c:v>
                </c:pt>
                <c:pt idx="25728">
                  <c:v>671.08600000000001</c:v>
                </c:pt>
                <c:pt idx="25729">
                  <c:v>671.09500000000003</c:v>
                </c:pt>
                <c:pt idx="25730">
                  <c:v>671.10400000000004</c:v>
                </c:pt>
                <c:pt idx="25731">
                  <c:v>671.11199999999997</c:v>
                </c:pt>
                <c:pt idx="25732">
                  <c:v>671.12099999999998</c:v>
                </c:pt>
                <c:pt idx="25733">
                  <c:v>671.13</c:v>
                </c:pt>
                <c:pt idx="25734">
                  <c:v>671.14</c:v>
                </c:pt>
                <c:pt idx="25735">
                  <c:v>671.149</c:v>
                </c:pt>
                <c:pt idx="25736">
                  <c:v>671.15800000000002</c:v>
                </c:pt>
                <c:pt idx="25737">
                  <c:v>671.16700000000003</c:v>
                </c:pt>
                <c:pt idx="25738">
                  <c:v>671.17600000000004</c:v>
                </c:pt>
                <c:pt idx="25739">
                  <c:v>671.18499999999995</c:v>
                </c:pt>
                <c:pt idx="25740">
                  <c:v>671.19399999999996</c:v>
                </c:pt>
                <c:pt idx="25741">
                  <c:v>671.20299999999997</c:v>
                </c:pt>
                <c:pt idx="25742">
                  <c:v>671.21299999999997</c:v>
                </c:pt>
                <c:pt idx="25743">
                  <c:v>671.22699999999998</c:v>
                </c:pt>
                <c:pt idx="25744">
                  <c:v>671.24099999999999</c:v>
                </c:pt>
                <c:pt idx="25745">
                  <c:v>671.255</c:v>
                </c:pt>
                <c:pt idx="25746">
                  <c:v>671.27</c:v>
                </c:pt>
                <c:pt idx="25747">
                  <c:v>671.29</c:v>
                </c:pt>
                <c:pt idx="25748">
                  <c:v>671.31600000000003</c:v>
                </c:pt>
                <c:pt idx="25749">
                  <c:v>671.35400000000004</c:v>
                </c:pt>
                <c:pt idx="25750">
                  <c:v>671.41300000000001</c:v>
                </c:pt>
                <c:pt idx="25751">
                  <c:v>671.47799999999995</c:v>
                </c:pt>
                <c:pt idx="25752">
                  <c:v>671.53200000000004</c:v>
                </c:pt>
                <c:pt idx="25753">
                  <c:v>671.572</c:v>
                </c:pt>
                <c:pt idx="25754">
                  <c:v>671.59400000000005</c:v>
                </c:pt>
                <c:pt idx="25755">
                  <c:v>671.60400000000004</c:v>
                </c:pt>
                <c:pt idx="25756">
                  <c:v>671.61400000000003</c:v>
                </c:pt>
                <c:pt idx="25757">
                  <c:v>671.62400000000002</c:v>
                </c:pt>
                <c:pt idx="25758">
                  <c:v>671.63599999999997</c:v>
                </c:pt>
                <c:pt idx="25759">
                  <c:v>671.64800000000002</c:v>
                </c:pt>
                <c:pt idx="25760">
                  <c:v>671.66200000000003</c:v>
                </c:pt>
                <c:pt idx="25761">
                  <c:v>671.67700000000002</c:v>
                </c:pt>
                <c:pt idx="25762">
                  <c:v>671.69200000000001</c:v>
                </c:pt>
                <c:pt idx="25763">
                  <c:v>671.70799999999997</c:v>
                </c:pt>
                <c:pt idx="25764">
                  <c:v>671.72400000000005</c:v>
                </c:pt>
                <c:pt idx="25765">
                  <c:v>671.75099999999998</c:v>
                </c:pt>
                <c:pt idx="25766">
                  <c:v>671.803</c:v>
                </c:pt>
                <c:pt idx="25767">
                  <c:v>671.86900000000003</c:v>
                </c:pt>
                <c:pt idx="25768">
                  <c:v>671.93</c:v>
                </c:pt>
                <c:pt idx="25769">
                  <c:v>671.98800000000006</c:v>
                </c:pt>
                <c:pt idx="25770">
                  <c:v>672.04499999999996</c:v>
                </c:pt>
                <c:pt idx="25771">
                  <c:v>672.10699999999997</c:v>
                </c:pt>
                <c:pt idx="25772">
                  <c:v>672.173</c:v>
                </c:pt>
                <c:pt idx="25773">
                  <c:v>672.22900000000004</c:v>
                </c:pt>
                <c:pt idx="25774">
                  <c:v>672.28899999999999</c:v>
                </c:pt>
                <c:pt idx="25775">
                  <c:v>672.36300000000006</c:v>
                </c:pt>
                <c:pt idx="25776">
                  <c:v>672.447</c:v>
                </c:pt>
                <c:pt idx="25777">
                  <c:v>672.53399999999999</c:v>
                </c:pt>
                <c:pt idx="25778">
                  <c:v>672.62699999999995</c:v>
                </c:pt>
                <c:pt idx="25779">
                  <c:v>672.72500000000002</c:v>
                </c:pt>
                <c:pt idx="25780">
                  <c:v>672.81899999999996</c:v>
                </c:pt>
                <c:pt idx="25781">
                  <c:v>672.90700000000004</c:v>
                </c:pt>
                <c:pt idx="25782">
                  <c:v>672.99599999999998</c:v>
                </c:pt>
                <c:pt idx="25783">
                  <c:v>673.08900000000006</c:v>
                </c:pt>
                <c:pt idx="25784">
                  <c:v>673.18499999999995</c:v>
                </c:pt>
                <c:pt idx="25785">
                  <c:v>673.28300000000002</c:v>
                </c:pt>
                <c:pt idx="25786">
                  <c:v>673.38300000000004</c:v>
                </c:pt>
                <c:pt idx="25787">
                  <c:v>673.48099999999999</c:v>
                </c:pt>
                <c:pt idx="25788">
                  <c:v>673.572</c:v>
                </c:pt>
                <c:pt idx="25789">
                  <c:v>673.65599999999995</c:v>
                </c:pt>
                <c:pt idx="25790">
                  <c:v>673.74300000000005</c:v>
                </c:pt>
                <c:pt idx="25791">
                  <c:v>673.83299999999997</c:v>
                </c:pt>
                <c:pt idx="25792">
                  <c:v>673.92600000000004</c:v>
                </c:pt>
                <c:pt idx="25793">
                  <c:v>674.01199999999994</c:v>
                </c:pt>
                <c:pt idx="25794">
                  <c:v>674.053</c:v>
                </c:pt>
                <c:pt idx="25795">
                  <c:v>674.07100000000003</c:v>
                </c:pt>
                <c:pt idx="25796">
                  <c:v>674.11</c:v>
                </c:pt>
                <c:pt idx="25797">
                  <c:v>674.14499999999998</c:v>
                </c:pt>
                <c:pt idx="25798">
                  <c:v>674.17200000000003</c:v>
                </c:pt>
                <c:pt idx="25799">
                  <c:v>674.20100000000002</c:v>
                </c:pt>
                <c:pt idx="25800">
                  <c:v>674.23699999999997</c:v>
                </c:pt>
                <c:pt idx="25801">
                  <c:v>674.28099999999995</c:v>
                </c:pt>
                <c:pt idx="25802">
                  <c:v>674.32899999999995</c:v>
                </c:pt>
                <c:pt idx="25803">
                  <c:v>674.37599999999998</c:v>
                </c:pt>
                <c:pt idx="25804">
                  <c:v>674.42600000000004</c:v>
                </c:pt>
                <c:pt idx="25805">
                  <c:v>674.47299999999996</c:v>
                </c:pt>
                <c:pt idx="25806">
                  <c:v>674.51800000000003</c:v>
                </c:pt>
                <c:pt idx="25807">
                  <c:v>674.56399999999996</c:v>
                </c:pt>
                <c:pt idx="25808">
                  <c:v>674.61</c:v>
                </c:pt>
                <c:pt idx="25809">
                  <c:v>674.65700000000004</c:v>
                </c:pt>
                <c:pt idx="25810">
                  <c:v>674.70600000000002</c:v>
                </c:pt>
                <c:pt idx="25811">
                  <c:v>674.726</c:v>
                </c:pt>
                <c:pt idx="25812">
                  <c:v>674.72699999999998</c:v>
                </c:pt>
                <c:pt idx="25813">
                  <c:v>674.72799999999995</c:v>
                </c:pt>
                <c:pt idx="25814">
                  <c:v>674.73699999999997</c:v>
                </c:pt>
                <c:pt idx="25815">
                  <c:v>674.75300000000004</c:v>
                </c:pt>
                <c:pt idx="25816">
                  <c:v>674.77800000000002</c:v>
                </c:pt>
                <c:pt idx="25817">
                  <c:v>674.81799999999998</c:v>
                </c:pt>
                <c:pt idx="25818">
                  <c:v>674.86800000000005</c:v>
                </c:pt>
                <c:pt idx="25819">
                  <c:v>674.92</c:v>
                </c:pt>
                <c:pt idx="25820">
                  <c:v>674.96299999999997</c:v>
                </c:pt>
                <c:pt idx="25821">
                  <c:v>674.97799999999995</c:v>
                </c:pt>
                <c:pt idx="25822">
                  <c:v>674.97900000000004</c:v>
                </c:pt>
                <c:pt idx="25823">
                  <c:v>674.98199999999997</c:v>
                </c:pt>
                <c:pt idx="25824">
                  <c:v>674.99300000000005</c:v>
                </c:pt>
                <c:pt idx="25825">
                  <c:v>674.99300000000005</c:v>
                </c:pt>
                <c:pt idx="25826">
                  <c:v>674.99400000000003</c:v>
                </c:pt>
                <c:pt idx="25827">
                  <c:v>675</c:v>
                </c:pt>
                <c:pt idx="25828">
                  <c:v>675.00400000000002</c:v>
                </c:pt>
                <c:pt idx="25829">
                  <c:v>675.01099999999997</c:v>
                </c:pt>
                <c:pt idx="25830">
                  <c:v>675.01700000000005</c:v>
                </c:pt>
                <c:pt idx="25831">
                  <c:v>675.02499999999998</c:v>
                </c:pt>
                <c:pt idx="25832">
                  <c:v>675.03399999999999</c:v>
                </c:pt>
                <c:pt idx="25833">
                  <c:v>675.04399999999998</c:v>
                </c:pt>
                <c:pt idx="25834">
                  <c:v>675.05700000000002</c:v>
                </c:pt>
                <c:pt idx="25835">
                  <c:v>675.07</c:v>
                </c:pt>
                <c:pt idx="25836">
                  <c:v>675.09400000000005</c:v>
                </c:pt>
                <c:pt idx="25837">
                  <c:v>675.14499999999998</c:v>
                </c:pt>
                <c:pt idx="25838">
                  <c:v>675.22400000000005</c:v>
                </c:pt>
                <c:pt idx="25839">
                  <c:v>675.30899999999997</c:v>
                </c:pt>
                <c:pt idx="25840">
                  <c:v>675.39499999999998</c:v>
                </c:pt>
                <c:pt idx="25841">
                  <c:v>675.48500000000001</c:v>
                </c:pt>
                <c:pt idx="25842">
                  <c:v>675.56899999999996</c:v>
                </c:pt>
                <c:pt idx="25843">
                  <c:v>675.649</c:v>
                </c:pt>
                <c:pt idx="25844">
                  <c:v>675.726</c:v>
                </c:pt>
                <c:pt idx="25845">
                  <c:v>675.80200000000002</c:v>
                </c:pt>
                <c:pt idx="25846">
                  <c:v>675.88199999999995</c:v>
                </c:pt>
                <c:pt idx="25847">
                  <c:v>675.96199999999999</c:v>
                </c:pt>
                <c:pt idx="25848">
                  <c:v>676.03499999999997</c:v>
                </c:pt>
                <c:pt idx="25849">
                  <c:v>676.10400000000004</c:v>
                </c:pt>
                <c:pt idx="25850">
                  <c:v>676.17399999999998</c:v>
                </c:pt>
                <c:pt idx="25851">
                  <c:v>676.24400000000003</c:v>
                </c:pt>
                <c:pt idx="25852">
                  <c:v>676.30200000000002</c:v>
                </c:pt>
                <c:pt idx="25853">
                  <c:v>676.33399999999995</c:v>
                </c:pt>
                <c:pt idx="25854">
                  <c:v>676.351</c:v>
                </c:pt>
                <c:pt idx="25855">
                  <c:v>676.35599999999999</c:v>
                </c:pt>
                <c:pt idx="25856">
                  <c:v>676.35599999999999</c:v>
                </c:pt>
                <c:pt idx="25857">
                  <c:v>676.35599999999999</c:v>
                </c:pt>
                <c:pt idx="25858">
                  <c:v>676.35599999999999</c:v>
                </c:pt>
                <c:pt idx="25859">
                  <c:v>676.35599999999999</c:v>
                </c:pt>
                <c:pt idx="25860">
                  <c:v>676.35599999999999</c:v>
                </c:pt>
                <c:pt idx="25861">
                  <c:v>676.35599999999999</c:v>
                </c:pt>
                <c:pt idx="25862">
                  <c:v>676.35699999999997</c:v>
                </c:pt>
                <c:pt idx="25863">
                  <c:v>676.36</c:v>
                </c:pt>
                <c:pt idx="25864">
                  <c:v>676.36099999999999</c:v>
                </c:pt>
                <c:pt idx="25865">
                  <c:v>676.36099999999999</c:v>
                </c:pt>
                <c:pt idx="25866">
                  <c:v>676.36099999999999</c:v>
                </c:pt>
                <c:pt idx="25867">
                  <c:v>676.36099999999999</c:v>
                </c:pt>
                <c:pt idx="25868">
                  <c:v>676.36599999999999</c:v>
                </c:pt>
                <c:pt idx="25869">
                  <c:v>676.37199999999996</c:v>
                </c:pt>
                <c:pt idx="25870">
                  <c:v>676.38</c:v>
                </c:pt>
                <c:pt idx="25871">
                  <c:v>676.39</c:v>
                </c:pt>
                <c:pt idx="25872">
                  <c:v>676.40800000000002</c:v>
                </c:pt>
                <c:pt idx="25873">
                  <c:v>676.44899999999996</c:v>
                </c:pt>
                <c:pt idx="25874">
                  <c:v>676.50599999999997</c:v>
                </c:pt>
                <c:pt idx="25875">
                  <c:v>676.56500000000005</c:v>
                </c:pt>
                <c:pt idx="25876">
                  <c:v>676.625</c:v>
                </c:pt>
                <c:pt idx="25877">
                  <c:v>676.68600000000004</c:v>
                </c:pt>
                <c:pt idx="25878">
                  <c:v>676.74800000000005</c:v>
                </c:pt>
                <c:pt idx="25879">
                  <c:v>676.80899999999997</c:v>
                </c:pt>
                <c:pt idx="25880">
                  <c:v>676.86300000000006</c:v>
                </c:pt>
                <c:pt idx="25881">
                  <c:v>676.9</c:v>
                </c:pt>
                <c:pt idx="25882">
                  <c:v>676.9</c:v>
                </c:pt>
                <c:pt idx="25883">
                  <c:v>676.9</c:v>
                </c:pt>
                <c:pt idx="25884">
                  <c:v>676.90200000000004</c:v>
                </c:pt>
                <c:pt idx="25885">
                  <c:v>676.91200000000003</c:v>
                </c:pt>
                <c:pt idx="25886">
                  <c:v>676.92100000000005</c:v>
                </c:pt>
                <c:pt idx="25887">
                  <c:v>676.92899999999997</c:v>
                </c:pt>
                <c:pt idx="25888">
                  <c:v>676.93899999999996</c:v>
                </c:pt>
                <c:pt idx="25889">
                  <c:v>676.95100000000002</c:v>
                </c:pt>
                <c:pt idx="25890">
                  <c:v>676.96199999999999</c:v>
                </c:pt>
                <c:pt idx="25891">
                  <c:v>676.97500000000002</c:v>
                </c:pt>
                <c:pt idx="25892">
                  <c:v>676.98800000000006</c:v>
                </c:pt>
                <c:pt idx="25893">
                  <c:v>677.00300000000004</c:v>
                </c:pt>
                <c:pt idx="25894">
                  <c:v>677.01700000000005</c:v>
                </c:pt>
                <c:pt idx="25895">
                  <c:v>677.03099999999995</c:v>
                </c:pt>
                <c:pt idx="25896">
                  <c:v>677.04100000000005</c:v>
                </c:pt>
                <c:pt idx="25897">
                  <c:v>677.05</c:v>
                </c:pt>
                <c:pt idx="25898">
                  <c:v>677.05899999999997</c:v>
                </c:pt>
                <c:pt idx="25899">
                  <c:v>677.06799999999998</c:v>
                </c:pt>
                <c:pt idx="25900">
                  <c:v>677.077</c:v>
                </c:pt>
                <c:pt idx="25901">
                  <c:v>677.08600000000001</c:v>
                </c:pt>
                <c:pt idx="25902">
                  <c:v>677.09500000000003</c:v>
                </c:pt>
                <c:pt idx="25903">
                  <c:v>677.10400000000004</c:v>
                </c:pt>
                <c:pt idx="25904">
                  <c:v>677.11400000000003</c:v>
                </c:pt>
                <c:pt idx="25905">
                  <c:v>677.12300000000005</c:v>
                </c:pt>
                <c:pt idx="25906">
                  <c:v>677.13099999999997</c:v>
                </c:pt>
                <c:pt idx="25907">
                  <c:v>677.14</c:v>
                </c:pt>
                <c:pt idx="25908">
                  <c:v>677.149</c:v>
                </c:pt>
                <c:pt idx="25909">
                  <c:v>677.15899999999999</c:v>
                </c:pt>
                <c:pt idx="25910">
                  <c:v>677.16800000000001</c:v>
                </c:pt>
                <c:pt idx="25911">
                  <c:v>677.17700000000002</c:v>
                </c:pt>
                <c:pt idx="25912">
                  <c:v>677.18200000000002</c:v>
                </c:pt>
                <c:pt idx="25913">
                  <c:v>677.18200000000002</c:v>
                </c:pt>
                <c:pt idx="25914">
                  <c:v>677.18200000000002</c:v>
                </c:pt>
                <c:pt idx="25915">
                  <c:v>677.18200000000002</c:v>
                </c:pt>
                <c:pt idx="25916">
                  <c:v>677.18200000000002</c:v>
                </c:pt>
                <c:pt idx="25917">
                  <c:v>677.18200000000002</c:v>
                </c:pt>
                <c:pt idx="25918">
                  <c:v>677.18200000000002</c:v>
                </c:pt>
                <c:pt idx="25919">
                  <c:v>677.18200000000002</c:v>
                </c:pt>
                <c:pt idx="25920">
                  <c:v>677.18200000000002</c:v>
                </c:pt>
                <c:pt idx="25921">
                  <c:v>677.18200000000002</c:v>
                </c:pt>
                <c:pt idx="25922">
                  <c:v>677.18200000000002</c:v>
                </c:pt>
                <c:pt idx="26068">
                  <c:v>677.18200000000002</c:v>
                </c:pt>
                <c:pt idx="26069">
                  <c:v>677.18200000000002</c:v>
                </c:pt>
                <c:pt idx="26070">
                  <c:v>677.18200000000002</c:v>
                </c:pt>
                <c:pt idx="26071">
                  <c:v>677.18200000000002</c:v>
                </c:pt>
                <c:pt idx="26072">
                  <c:v>677.18200000000002</c:v>
                </c:pt>
                <c:pt idx="26073">
                  <c:v>677.18200000000002</c:v>
                </c:pt>
                <c:pt idx="26074">
                  <c:v>677.18200000000002</c:v>
                </c:pt>
                <c:pt idx="26075">
                  <c:v>677.18200000000002</c:v>
                </c:pt>
                <c:pt idx="26076">
                  <c:v>677.18200000000002</c:v>
                </c:pt>
                <c:pt idx="26077">
                  <c:v>677.18200000000002</c:v>
                </c:pt>
                <c:pt idx="26078">
                  <c:v>677.18200000000002</c:v>
                </c:pt>
                <c:pt idx="26079">
                  <c:v>677.18200000000002</c:v>
                </c:pt>
                <c:pt idx="26080">
                  <c:v>677.18200000000002</c:v>
                </c:pt>
                <c:pt idx="26081">
                  <c:v>677.18200000000002</c:v>
                </c:pt>
                <c:pt idx="26082">
                  <c:v>677.18200000000002</c:v>
                </c:pt>
                <c:pt idx="26083">
                  <c:v>677.18299999999999</c:v>
                </c:pt>
                <c:pt idx="26084">
                  <c:v>677.18399999999997</c:v>
                </c:pt>
                <c:pt idx="26085">
                  <c:v>677.18700000000001</c:v>
                </c:pt>
                <c:pt idx="26086">
                  <c:v>677.19399999999996</c:v>
                </c:pt>
                <c:pt idx="26087">
                  <c:v>677.202</c:v>
                </c:pt>
                <c:pt idx="26088">
                  <c:v>677.20899999999995</c:v>
                </c:pt>
                <c:pt idx="26089">
                  <c:v>677.21600000000001</c:v>
                </c:pt>
                <c:pt idx="26090">
                  <c:v>677.22299999999996</c:v>
                </c:pt>
                <c:pt idx="26091">
                  <c:v>677.22900000000004</c:v>
                </c:pt>
                <c:pt idx="26092">
                  <c:v>677.23599999999999</c:v>
                </c:pt>
                <c:pt idx="26093">
                  <c:v>677.24300000000005</c:v>
                </c:pt>
                <c:pt idx="26094">
                  <c:v>677.25</c:v>
                </c:pt>
                <c:pt idx="26095">
                  <c:v>677.25699999999995</c:v>
                </c:pt>
                <c:pt idx="26096">
                  <c:v>677.26400000000001</c:v>
                </c:pt>
                <c:pt idx="26097">
                  <c:v>677.27</c:v>
                </c:pt>
                <c:pt idx="26098">
                  <c:v>677.27700000000004</c:v>
                </c:pt>
                <c:pt idx="26099">
                  <c:v>677.28399999999999</c:v>
                </c:pt>
                <c:pt idx="26100">
                  <c:v>677.29100000000005</c:v>
                </c:pt>
                <c:pt idx="26101">
                  <c:v>677.298</c:v>
                </c:pt>
                <c:pt idx="26102">
                  <c:v>677.30399999999997</c:v>
                </c:pt>
                <c:pt idx="26103">
                  <c:v>677.31100000000004</c:v>
                </c:pt>
                <c:pt idx="26104">
                  <c:v>677.31700000000001</c:v>
                </c:pt>
                <c:pt idx="26105">
                  <c:v>677.32399999999996</c:v>
                </c:pt>
                <c:pt idx="26106">
                  <c:v>677.33</c:v>
                </c:pt>
                <c:pt idx="26107">
                  <c:v>677.33699999999999</c:v>
                </c:pt>
                <c:pt idx="26108">
                  <c:v>677.34299999999996</c:v>
                </c:pt>
                <c:pt idx="26109">
                  <c:v>677.35</c:v>
                </c:pt>
                <c:pt idx="26110">
                  <c:v>677.35699999999997</c:v>
                </c:pt>
                <c:pt idx="26111">
                  <c:v>677.36300000000006</c:v>
                </c:pt>
                <c:pt idx="26112">
                  <c:v>677.37</c:v>
                </c:pt>
                <c:pt idx="26113">
                  <c:v>677.37599999999998</c:v>
                </c:pt>
                <c:pt idx="26114">
                  <c:v>677.38300000000004</c:v>
                </c:pt>
                <c:pt idx="26115">
                  <c:v>677.38900000000001</c:v>
                </c:pt>
                <c:pt idx="26116">
                  <c:v>677.39599999999996</c:v>
                </c:pt>
                <c:pt idx="26117">
                  <c:v>677.40200000000004</c:v>
                </c:pt>
                <c:pt idx="26118">
                  <c:v>677.40899999999999</c:v>
                </c:pt>
                <c:pt idx="26119">
                  <c:v>677.41499999999996</c:v>
                </c:pt>
                <c:pt idx="26120">
                  <c:v>677.42200000000003</c:v>
                </c:pt>
                <c:pt idx="26121">
                  <c:v>677.43</c:v>
                </c:pt>
                <c:pt idx="26122">
                  <c:v>677.447</c:v>
                </c:pt>
                <c:pt idx="26123">
                  <c:v>677.48599999999999</c:v>
                </c:pt>
                <c:pt idx="26124">
                  <c:v>677.54200000000003</c:v>
                </c:pt>
                <c:pt idx="26125">
                  <c:v>677.54300000000001</c:v>
                </c:pt>
                <c:pt idx="26126">
                  <c:v>677.548</c:v>
                </c:pt>
                <c:pt idx="26127">
                  <c:v>677.55600000000004</c:v>
                </c:pt>
                <c:pt idx="26128">
                  <c:v>677.56200000000001</c:v>
                </c:pt>
                <c:pt idx="26129">
                  <c:v>677.572</c:v>
                </c:pt>
                <c:pt idx="26130">
                  <c:v>677.58399999999995</c:v>
                </c:pt>
                <c:pt idx="26131">
                  <c:v>677.596</c:v>
                </c:pt>
                <c:pt idx="26132">
                  <c:v>677.60699999999997</c:v>
                </c:pt>
                <c:pt idx="26133">
                  <c:v>677.61900000000003</c:v>
                </c:pt>
                <c:pt idx="26134">
                  <c:v>677.63</c:v>
                </c:pt>
                <c:pt idx="26135">
                  <c:v>677.64200000000005</c:v>
                </c:pt>
                <c:pt idx="26136">
                  <c:v>677.65300000000002</c:v>
                </c:pt>
                <c:pt idx="26137">
                  <c:v>677.66499999999996</c:v>
                </c:pt>
                <c:pt idx="26138">
                  <c:v>677.67700000000002</c:v>
                </c:pt>
                <c:pt idx="26139">
                  <c:v>677.68799999999999</c:v>
                </c:pt>
                <c:pt idx="26140">
                  <c:v>677.69899999999996</c:v>
                </c:pt>
                <c:pt idx="26141">
                  <c:v>677.71</c:v>
                </c:pt>
                <c:pt idx="26142">
                  <c:v>677.721</c:v>
                </c:pt>
                <c:pt idx="26143">
                  <c:v>677.73299999999995</c:v>
                </c:pt>
                <c:pt idx="26144">
                  <c:v>677.74400000000003</c:v>
                </c:pt>
                <c:pt idx="26145">
                  <c:v>677.755</c:v>
                </c:pt>
                <c:pt idx="26146">
                  <c:v>677.76599999999996</c:v>
                </c:pt>
                <c:pt idx="26147">
                  <c:v>677.77800000000002</c:v>
                </c:pt>
                <c:pt idx="26148">
                  <c:v>677.78899999999999</c:v>
                </c:pt>
                <c:pt idx="26149">
                  <c:v>677.8</c:v>
                </c:pt>
                <c:pt idx="26150">
                  <c:v>677.81200000000001</c:v>
                </c:pt>
                <c:pt idx="26151">
                  <c:v>677.82299999999998</c:v>
                </c:pt>
                <c:pt idx="26152">
                  <c:v>677.83399999999995</c:v>
                </c:pt>
                <c:pt idx="26153">
                  <c:v>677.84500000000003</c:v>
                </c:pt>
                <c:pt idx="26154">
                  <c:v>677.85699999999997</c:v>
                </c:pt>
                <c:pt idx="26155">
                  <c:v>677.86800000000005</c:v>
                </c:pt>
                <c:pt idx="26156">
                  <c:v>677.87900000000002</c:v>
                </c:pt>
                <c:pt idx="26157">
                  <c:v>677.89099999999996</c:v>
                </c:pt>
                <c:pt idx="26158">
                  <c:v>677.90200000000004</c:v>
                </c:pt>
                <c:pt idx="26159">
                  <c:v>677.91300000000001</c:v>
                </c:pt>
                <c:pt idx="26160">
                  <c:v>677.92399999999998</c:v>
                </c:pt>
                <c:pt idx="26161">
                  <c:v>677.93600000000004</c:v>
                </c:pt>
                <c:pt idx="26162">
                  <c:v>677.947</c:v>
                </c:pt>
                <c:pt idx="26163">
                  <c:v>677.95799999999997</c:v>
                </c:pt>
                <c:pt idx="26164">
                  <c:v>677.97</c:v>
                </c:pt>
                <c:pt idx="26165">
                  <c:v>677.98099999999999</c:v>
                </c:pt>
                <c:pt idx="26166">
                  <c:v>677.99199999999996</c:v>
                </c:pt>
                <c:pt idx="26167">
                  <c:v>678.00400000000002</c:v>
                </c:pt>
                <c:pt idx="26168">
                  <c:v>678.01499999999999</c:v>
                </c:pt>
                <c:pt idx="26169">
                  <c:v>678.02700000000004</c:v>
                </c:pt>
                <c:pt idx="26170">
                  <c:v>678.04600000000005</c:v>
                </c:pt>
                <c:pt idx="26171">
                  <c:v>678.07799999999997</c:v>
                </c:pt>
                <c:pt idx="26172">
                  <c:v>678.11199999999997</c:v>
                </c:pt>
                <c:pt idx="26173">
                  <c:v>678.14</c:v>
                </c:pt>
                <c:pt idx="26174">
                  <c:v>678.18799999999999</c:v>
                </c:pt>
                <c:pt idx="26175">
                  <c:v>678.26900000000001</c:v>
                </c:pt>
                <c:pt idx="26176">
                  <c:v>678.35900000000004</c:v>
                </c:pt>
                <c:pt idx="26177">
                  <c:v>678.43799999999999</c:v>
                </c:pt>
                <c:pt idx="26178">
                  <c:v>678.505</c:v>
                </c:pt>
                <c:pt idx="26179">
                  <c:v>678.57299999999998</c:v>
                </c:pt>
                <c:pt idx="26180">
                  <c:v>678.64499999999998</c:v>
                </c:pt>
                <c:pt idx="26181">
                  <c:v>678.71699999999998</c:v>
                </c:pt>
                <c:pt idx="26182">
                  <c:v>678.79399999999998</c:v>
                </c:pt>
                <c:pt idx="26183">
                  <c:v>678.87599999999998</c:v>
                </c:pt>
                <c:pt idx="26184">
                  <c:v>678.96</c:v>
                </c:pt>
                <c:pt idx="26185">
                  <c:v>679.03599999999994</c:v>
                </c:pt>
                <c:pt idx="26186">
                  <c:v>679.11</c:v>
                </c:pt>
                <c:pt idx="26187">
                  <c:v>679.18200000000002</c:v>
                </c:pt>
                <c:pt idx="26188">
                  <c:v>679.24900000000002</c:v>
                </c:pt>
                <c:pt idx="26189">
                  <c:v>679.31200000000001</c:v>
                </c:pt>
                <c:pt idx="26190">
                  <c:v>679.36900000000003</c:v>
                </c:pt>
                <c:pt idx="26191">
                  <c:v>679.42200000000003</c:v>
                </c:pt>
                <c:pt idx="26192">
                  <c:v>679.48699999999997</c:v>
                </c:pt>
                <c:pt idx="26193">
                  <c:v>679.56500000000005</c:v>
                </c:pt>
                <c:pt idx="26194">
                  <c:v>679.61400000000003</c:v>
                </c:pt>
                <c:pt idx="26195">
                  <c:v>679.62300000000005</c:v>
                </c:pt>
                <c:pt idx="26196">
                  <c:v>679.62300000000005</c:v>
                </c:pt>
                <c:pt idx="26197">
                  <c:v>679.62300000000005</c:v>
                </c:pt>
                <c:pt idx="26198">
                  <c:v>679.62300000000005</c:v>
                </c:pt>
                <c:pt idx="26199">
                  <c:v>679.62300000000005</c:v>
                </c:pt>
                <c:pt idx="26200">
                  <c:v>679.62699999999995</c:v>
                </c:pt>
                <c:pt idx="26201">
                  <c:v>679.63400000000001</c:v>
                </c:pt>
                <c:pt idx="26202">
                  <c:v>679.64099999999996</c:v>
                </c:pt>
                <c:pt idx="26203">
                  <c:v>679.649</c:v>
                </c:pt>
                <c:pt idx="26204">
                  <c:v>679.65700000000004</c:v>
                </c:pt>
                <c:pt idx="26205">
                  <c:v>679.66700000000003</c:v>
                </c:pt>
                <c:pt idx="26206">
                  <c:v>679.67700000000002</c:v>
                </c:pt>
                <c:pt idx="26207">
                  <c:v>679.68899999999996</c:v>
                </c:pt>
                <c:pt idx="26208">
                  <c:v>679.70100000000002</c:v>
                </c:pt>
                <c:pt idx="26209">
                  <c:v>679.71400000000006</c:v>
                </c:pt>
                <c:pt idx="26210">
                  <c:v>679.726</c:v>
                </c:pt>
                <c:pt idx="26211">
                  <c:v>679.74199999999996</c:v>
                </c:pt>
                <c:pt idx="26212">
                  <c:v>679.78</c:v>
                </c:pt>
                <c:pt idx="26213">
                  <c:v>679.846</c:v>
                </c:pt>
                <c:pt idx="26214">
                  <c:v>679.91700000000003</c:v>
                </c:pt>
                <c:pt idx="26215">
                  <c:v>679.97299999999996</c:v>
                </c:pt>
                <c:pt idx="26216">
                  <c:v>680.03</c:v>
                </c:pt>
                <c:pt idx="26217">
                  <c:v>680.09299999999996</c:v>
                </c:pt>
                <c:pt idx="26218">
                  <c:v>680.15200000000004</c:v>
                </c:pt>
                <c:pt idx="26219">
                  <c:v>680.22</c:v>
                </c:pt>
                <c:pt idx="26220">
                  <c:v>680.30200000000002</c:v>
                </c:pt>
                <c:pt idx="26221">
                  <c:v>680.39</c:v>
                </c:pt>
                <c:pt idx="26222">
                  <c:v>680.471</c:v>
                </c:pt>
                <c:pt idx="26223">
                  <c:v>680.54</c:v>
                </c:pt>
                <c:pt idx="26224">
                  <c:v>680.61099999999999</c:v>
                </c:pt>
                <c:pt idx="26225">
                  <c:v>680.68100000000004</c:v>
                </c:pt>
                <c:pt idx="26226">
                  <c:v>680.75099999999998</c:v>
                </c:pt>
                <c:pt idx="26227">
                  <c:v>680.81899999999996</c:v>
                </c:pt>
                <c:pt idx="26228">
                  <c:v>680.88099999999997</c:v>
                </c:pt>
                <c:pt idx="26229">
                  <c:v>680.91700000000003</c:v>
                </c:pt>
                <c:pt idx="26230">
                  <c:v>680.92499999999995</c:v>
                </c:pt>
                <c:pt idx="26231">
                  <c:v>680.92499999999995</c:v>
                </c:pt>
                <c:pt idx="26232">
                  <c:v>680.92499999999995</c:v>
                </c:pt>
                <c:pt idx="26233">
                  <c:v>680.92700000000002</c:v>
                </c:pt>
                <c:pt idx="26234">
                  <c:v>680.94399999999996</c:v>
                </c:pt>
                <c:pt idx="26235">
                  <c:v>680.98900000000003</c:v>
                </c:pt>
                <c:pt idx="26236">
                  <c:v>681.04399999999998</c:v>
                </c:pt>
                <c:pt idx="26237">
                  <c:v>681.09299999999996</c:v>
                </c:pt>
                <c:pt idx="26238">
                  <c:v>681.13099999999997</c:v>
                </c:pt>
                <c:pt idx="26239">
                  <c:v>681.15800000000002</c:v>
                </c:pt>
                <c:pt idx="26240">
                  <c:v>681.17499999999995</c:v>
                </c:pt>
                <c:pt idx="26241">
                  <c:v>681.17499999999995</c:v>
                </c:pt>
                <c:pt idx="26242">
                  <c:v>681.178</c:v>
                </c:pt>
                <c:pt idx="26243">
                  <c:v>681.19399999999996</c:v>
                </c:pt>
                <c:pt idx="26244">
                  <c:v>681.21500000000003</c:v>
                </c:pt>
                <c:pt idx="26245">
                  <c:v>681.23900000000003</c:v>
                </c:pt>
                <c:pt idx="26246">
                  <c:v>681.26099999999997</c:v>
                </c:pt>
                <c:pt idx="26247">
                  <c:v>681.28700000000003</c:v>
                </c:pt>
                <c:pt idx="26248">
                  <c:v>681.32</c:v>
                </c:pt>
                <c:pt idx="26249">
                  <c:v>681.35699999999997</c:v>
                </c:pt>
                <c:pt idx="26250">
                  <c:v>681.39599999999996</c:v>
                </c:pt>
                <c:pt idx="26251">
                  <c:v>681.43499999999995</c:v>
                </c:pt>
                <c:pt idx="26252">
                  <c:v>681.47500000000002</c:v>
                </c:pt>
                <c:pt idx="26253">
                  <c:v>681.51300000000003</c:v>
                </c:pt>
                <c:pt idx="26254">
                  <c:v>681.54600000000005</c:v>
                </c:pt>
                <c:pt idx="26255">
                  <c:v>681.58100000000002</c:v>
                </c:pt>
                <c:pt idx="26256">
                  <c:v>681.61900000000003</c:v>
                </c:pt>
                <c:pt idx="26257">
                  <c:v>681.65599999999995</c:v>
                </c:pt>
                <c:pt idx="26258">
                  <c:v>681.69399999999996</c:v>
                </c:pt>
                <c:pt idx="26259">
                  <c:v>681.73400000000004</c:v>
                </c:pt>
                <c:pt idx="26260">
                  <c:v>681.77300000000002</c:v>
                </c:pt>
                <c:pt idx="26261">
                  <c:v>681.80799999999999</c:v>
                </c:pt>
                <c:pt idx="26262">
                  <c:v>681.83600000000001</c:v>
                </c:pt>
                <c:pt idx="26263">
                  <c:v>681.86400000000003</c:v>
                </c:pt>
                <c:pt idx="26264">
                  <c:v>681.89</c:v>
                </c:pt>
                <c:pt idx="26265">
                  <c:v>681.90300000000002</c:v>
                </c:pt>
                <c:pt idx="26266">
                  <c:v>681.90300000000002</c:v>
                </c:pt>
                <c:pt idx="26267">
                  <c:v>681.90300000000002</c:v>
                </c:pt>
                <c:pt idx="26268">
                  <c:v>681.90599999999995</c:v>
                </c:pt>
                <c:pt idx="26269">
                  <c:v>681.92100000000005</c:v>
                </c:pt>
                <c:pt idx="26270">
                  <c:v>681.96</c:v>
                </c:pt>
                <c:pt idx="26271">
                  <c:v>682.01700000000005</c:v>
                </c:pt>
                <c:pt idx="26272">
                  <c:v>682.08100000000002</c:v>
                </c:pt>
                <c:pt idx="26273">
                  <c:v>682.14300000000003</c:v>
                </c:pt>
                <c:pt idx="26274">
                  <c:v>682.20299999999997</c:v>
                </c:pt>
                <c:pt idx="26275">
                  <c:v>682.25800000000004</c:v>
                </c:pt>
                <c:pt idx="26276">
                  <c:v>682.30499999999995</c:v>
                </c:pt>
                <c:pt idx="26277">
                  <c:v>682.346</c:v>
                </c:pt>
                <c:pt idx="26278">
                  <c:v>682.37300000000005</c:v>
                </c:pt>
                <c:pt idx="26279">
                  <c:v>682.37400000000002</c:v>
                </c:pt>
                <c:pt idx="26280">
                  <c:v>682.37400000000002</c:v>
                </c:pt>
                <c:pt idx="26281">
                  <c:v>682.38099999999997</c:v>
                </c:pt>
                <c:pt idx="26282">
                  <c:v>682.38599999999997</c:v>
                </c:pt>
                <c:pt idx="26283">
                  <c:v>682.39</c:v>
                </c:pt>
                <c:pt idx="26284">
                  <c:v>682.399</c:v>
                </c:pt>
                <c:pt idx="26285">
                  <c:v>682.42499999999995</c:v>
                </c:pt>
                <c:pt idx="26286">
                  <c:v>682.48400000000004</c:v>
                </c:pt>
                <c:pt idx="26287">
                  <c:v>682.572</c:v>
                </c:pt>
                <c:pt idx="26288">
                  <c:v>682.66200000000003</c:v>
                </c:pt>
                <c:pt idx="26289">
                  <c:v>682.75</c:v>
                </c:pt>
                <c:pt idx="26290">
                  <c:v>682.82600000000002</c:v>
                </c:pt>
                <c:pt idx="26291">
                  <c:v>682.88800000000003</c:v>
                </c:pt>
                <c:pt idx="26292">
                  <c:v>682.94</c:v>
                </c:pt>
                <c:pt idx="26293">
                  <c:v>682.98699999999997</c:v>
                </c:pt>
                <c:pt idx="26294">
                  <c:v>683.03300000000002</c:v>
                </c:pt>
                <c:pt idx="26295">
                  <c:v>683.08100000000002</c:v>
                </c:pt>
                <c:pt idx="26296">
                  <c:v>683.13099999999997</c:v>
                </c:pt>
                <c:pt idx="26297">
                  <c:v>683.18299999999999</c:v>
                </c:pt>
                <c:pt idx="26298">
                  <c:v>683.23599999999999</c:v>
                </c:pt>
                <c:pt idx="26299">
                  <c:v>683.28899999999999</c:v>
                </c:pt>
                <c:pt idx="26300">
                  <c:v>683.33900000000006</c:v>
                </c:pt>
                <c:pt idx="26301">
                  <c:v>683.37900000000002</c:v>
                </c:pt>
                <c:pt idx="26302">
                  <c:v>683.41700000000003</c:v>
                </c:pt>
                <c:pt idx="26303">
                  <c:v>683.45399999999995</c:v>
                </c:pt>
                <c:pt idx="26304">
                  <c:v>683.49300000000005</c:v>
                </c:pt>
                <c:pt idx="26305">
                  <c:v>683.53399999999999</c:v>
                </c:pt>
                <c:pt idx="26306">
                  <c:v>683.57399999999996</c:v>
                </c:pt>
                <c:pt idx="26307">
                  <c:v>683.61500000000001</c:v>
                </c:pt>
                <c:pt idx="26308">
                  <c:v>683.65599999999995</c:v>
                </c:pt>
                <c:pt idx="26309">
                  <c:v>683.697</c:v>
                </c:pt>
                <c:pt idx="26310">
                  <c:v>683.73699999999997</c:v>
                </c:pt>
                <c:pt idx="26311">
                  <c:v>683.77200000000005</c:v>
                </c:pt>
                <c:pt idx="26312">
                  <c:v>683.78</c:v>
                </c:pt>
                <c:pt idx="26313">
                  <c:v>683.78</c:v>
                </c:pt>
                <c:pt idx="26314">
                  <c:v>683.78</c:v>
                </c:pt>
                <c:pt idx="26315">
                  <c:v>683.79499999999996</c:v>
                </c:pt>
                <c:pt idx="26316">
                  <c:v>683.82100000000003</c:v>
                </c:pt>
                <c:pt idx="26317">
                  <c:v>683.84900000000005</c:v>
                </c:pt>
                <c:pt idx="26318">
                  <c:v>683.87900000000002</c:v>
                </c:pt>
                <c:pt idx="26319">
                  <c:v>683.904</c:v>
                </c:pt>
                <c:pt idx="26320">
                  <c:v>683.91099999999994</c:v>
                </c:pt>
                <c:pt idx="26321">
                  <c:v>683.91099999999994</c:v>
                </c:pt>
                <c:pt idx="26322">
                  <c:v>683.91099999999994</c:v>
                </c:pt>
                <c:pt idx="26323">
                  <c:v>683.91200000000003</c:v>
                </c:pt>
                <c:pt idx="26324">
                  <c:v>683.92</c:v>
                </c:pt>
                <c:pt idx="26325">
                  <c:v>683.94299999999998</c:v>
                </c:pt>
                <c:pt idx="26326">
                  <c:v>683.97500000000002</c:v>
                </c:pt>
                <c:pt idx="26327">
                  <c:v>683.995</c:v>
                </c:pt>
                <c:pt idx="26328">
                  <c:v>684</c:v>
                </c:pt>
                <c:pt idx="26329">
                  <c:v>684.01800000000003</c:v>
                </c:pt>
                <c:pt idx="26330">
                  <c:v>684.05</c:v>
                </c:pt>
                <c:pt idx="26331">
                  <c:v>684.08500000000004</c:v>
                </c:pt>
                <c:pt idx="26332">
                  <c:v>684.12</c:v>
                </c:pt>
                <c:pt idx="26333">
                  <c:v>684.149</c:v>
                </c:pt>
                <c:pt idx="26334">
                  <c:v>684.16300000000001</c:v>
                </c:pt>
                <c:pt idx="26335">
                  <c:v>684.178</c:v>
                </c:pt>
                <c:pt idx="26336">
                  <c:v>684.20799999999997</c:v>
                </c:pt>
                <c:pt idx="26337">
                  <c:v>684.24300000000005</c:v>
                </c:pt>
                <c:pt idx="26338">
                  <c:v>684.27499999999998</c:v>
                </c:pt>
                <c:pt idx="26339">
                  <c:v>684.30399999999997</c:v>
                </c:pt>
                <c:pt idx="26340">
                  <c:v>684.33100000000002</c:v>
                </c:pt>
                <c:pt idx="26341">
                  <c:v>684.36</c:v>
                </c:pt>
                <c:pt idx="26342">
                  <c:v>684.38800000000003</c:v>
                </c:pt>
                <c:pt idx="26343">
                  <c:v>684.41499999999996</c:v>
                </c:pt>
                <c:pt idx="26344">
                  <c:v>684.43899999999996</c:v>
                </c:pt>
                <c:pt idx="26345">
                  <c:v>684.44500000000005</c:v>
                </c:pt>
                <c:pt idx="26346">
                  <c:v>684.44500000000005</c:v>
                </c:pt>
                <c:pt idx="26347">
                  <c:v>684.44500000000005</c:v>
                </c:pt>
                <c:pt idx="26348">
                  <c:v>684.44500000000005</c:v>
                </c:pt>
                <c:pt idx="26349">
                  <c:v>684.447</c:v>
                </c:pt>
                <c:pt idx="26350">
                  <c:v>684.45299999999997</c:v>
                </c:pt>
                <c:pt idx="26351">
                  <c:v>684.46500000000003</c:v>
                </c:pt>
                <c:pt idx="26352">
                  <c:v>684.49800000000005</c:v>
                </c:pt>
                <c:pt idx="26353">
                  <c:v>684.56200000000001</c:v>
                </c:pt>
                <c:pt idx="26354">
                  <c:v>684.63900000000001</c:v>
                </c:pt>
                <c:pt idx="26355">
                  <c:v>684.71199999999999</c:v>
                </c:pt>
                <c:pt idx="26356">
                  <c:v>684.78499999999997</c:v>
                </c:pt>
                <c:pt idx="26357">
                  <c:v>684.85699999999997</c:v>
                </c:pt>
                <c:pt idx="26358">
                  <c:v>684.92700000000002</c:v>
                </c:pt>
                <c:pt idx="26359">
                  <c:v>684.995</c:v>
                </c:pt>
                <c:pt idx="26360">
                  <c:v>685.05399999999997</c:v>
                </c:pt>
                <c:pt idx="26361">
                  <c:v>685.11</c:v>
                </c:pt>
                <c:pt idx="26362">
                  <c:v>685.16800000000001</c:v>
                </c:pt>
                <c:pt idx="26363">
                  <c:v>685.22199999999998</c:v>
                </c:pt>
                <c:pt idx="26364">
                  <c:v>685.25900000000001</c:v>
                </c:pt>
                <c:pt idx="26365">
                  <c:v>685.274</c:v>
                </c:pt>
                <c:pt idx="26366">
                  <c:v>685.30799999999999</c:v>
                </c:pt>
                <c:pt idx="26367">
                  <c:v>685.33900000000006</c:v>
                </c:pt>
                <c:pt idx="26368">
                  <c:v>685.37699999999995</c:v>
                </c:pt>
                <c:pt idx="26369">
                  <c:v>685.41399999999999</c:v>
                </c:pt>
                <c:pt idx="26370">
                  <c:v>685.45299999999997</c:v>
                </c:pt>
                <c:pt idx="26371">
                  <c:v>685.49400000000003</c:v>
                </c:pt>
                <c:pt idx="26372">
                  <c:v>685.53399999999999</c:v>
                </c:pt>
                <c:pt idx="26373">
                  <c:v>685.57600000000002</c:v>
                </c:pt>
                <c:pt idx="26374">
                  <c:v>685.61900000000003</c:v>
                </c:pt>
                <c:pt idx="26375">
                  <c:v>685.65700000000004</c:v>
                </c:pt>
                <c:pt idx="26376">
                  <c:v>685.69100000000003</c:v>
                </c:pt>
                <c:pt idx="26377">
                  <c:v>685.726</c:v>
                </c:pt>
                <c:pt idx="26378">
                  <c:v>685.75800000000004</c:v>
                </c:pt>
                <c:pt idx="26379">
                  <c:v>685.76900000000001</c:v>
                </c:pt>
                <c:pt idx="26380">
                  <c:v>685.78899999999999</c:v>
                </c:pt>
                <c:pt idx="26381">
                  <c:v>685.82500000000005</c:v>
                </c:pt>
                <c:pt idx="26382">
                  <c:v>685.84799999999996</c:v>
                </c:pt>
                <c:pt idx="26383">
                  <c:v>685.85599999999999</c:v>
                </c:pt>
                <c:pt idx="26384">
                  <c:v>685.85900000000004</c:v>
                </c:pt>
                <c:pt idx="26385">
                  <c:v>685.86199999999997</c:v>
                </c:pt>
                <c:pt idx="26386">
                  <c:v>685.86199999999997</c:v>
                </c:pt>
                <c:pt idx="26387">
                  <c:v>685.86199999999997</c:v>
                </c:pt>
                <c:pt idx="26388">
                  <c:v>685.86199999999997</c:v>
                </c:pt>
                <c:pt idx="26389">
                  <c:v>685.86199999999997</c:v>
                </c:pt>
                <c:pt idx="26390">
                  <c:v>685.86199999999997</c:v>
                </c:pt>
                <c:pt idx="26391">
                  <c:v>685.86199999999997</c:v>
                </c:pt>
                <c:pt idx="26392">
                  <c:v>685.86300000000006</c:v>
                </c:pt>
                <c:pt idx="26393">
                  <c:v>685.86400000000003</c:v>
                </c:pt>
                <c:pt idx="26394">
                  <c:v>685.86900000000003</c:v>
                </c:pt>
                <c:pt idx="26395">
                  <c:v>685.89800000000002</c:v>
                </c:pt>
                <c:pt idx="26396">
                  <c:v>685.95299999999997</c:v>
                </c:pt>
                <c:pt idx="26397">
                  <c:v>686.00300000000004</c:v>
                </c:pt>
                <c:pt idx="26398">
                  <c:v>686.04300000000001</c:v>
                </c:pt>
                <c:pt idx="26399">
                  <c:v>686.08100000000002</c:v>
                </c:pt>
                <c:pt idx="26400">
                  <c:v>686.101</c:v>
                </c:pt>
                <c:pt idx="26401">
                  <c:v>686.11699999999996</c:v>
                </c:pt>
                <c:pt idx="26402">
                  <c:v>686.14099999999996</c:v>
                </c:pt>
                <c:pt idx="26403">
                  <c:v>686.17</c:v>
                </c:pt>
                <c:pt idx="26404">
                  <c:v>686.20399999999995</c:v>
                </c:pt>
                <c:pt idx="26405">
                  <c:v>686.23699999999997</c:v>
                </c:pt>
                <c:pt idx="26406">
                  <c:v>686.26700000000005</c:v>
                </c:pt>
                <c:pt idx="26407">
                  <c:v>686.29100000000005</c:v>
                </c:pt>
                <c:pt idx="26408">
                  <c:v>686.31600000000003</c:v>
                </c:pt>
                <c:pt idx="26409">
                  <c:v>686.33900000000006</c:v>
                </c:pt>
                <c:pt idx="26410">
                  <c:v>686.35500000000002</c:v>
                </c:pt>
                <c:pt idx="26411">
                  <c:v>686.37400000000002</c:v>
                </c:pt>
                <c:pt idx="26412">
                  <c:v>686.40700000000004</c:v>
                </c:pt>
                <c:pt idx="26413">
                  <c:v>686.45100000000002</c:v>
                </c:pt>
                <c:pt idx="26414">
                  <c:v>686.49199999999996</c:v>
                </c:pt>
                <c:pt idx="26415">
                  <c:v>686.52700000000004</c:v>
                </c:pt>
                <c:pt idx="26416">
                  <c:v>686.56100000000004</c:v>
                </c:pt>
                <c:pt idx="26417">
                  <c:v>686.59299999999996</c:v>
                </c:pt>
                <c:pt idx="26418">
                  <c:v>686.625</c:v>
                </c:pt>
                <c:pt idx="26419">
                  <c:v>686.65</c:v>
                </c:pt>
                <c:pt idx="26420">
                  <c:v>686.66200000000003</c:v>
                </c:pt>
                <c:pt idx="26421">
                  <c:v>686.66200000000003</c:v>
                </c:pt>
                <c:pt idx="26422">
                  <c:v>686.66600000000005</c:v>
                </c:pt>
                <c:pt idx="26423">
                  <c:v>686.67100000000005</c:v>
                </c:pt>
                <c:pt idx="26424">
                  <c:v>686.67600000000004</c:v>
                </c:pt>
                <c:pt idx="26425">
                  <c:v>686.67600000000004</c:v>
                </c:pt>
                <c:pt idx="26426">
                  <c:v>686.68</c:v>
                </c:pt>
                <c:pt idx="26427">
                  <c:v>686.68799999999999</c:v>
                </c:pt>
                <c:pt idx="26428">
                  <c:v>686.69600000000003</c:v>
                </c:pt>
                <c:pt idx="26429">
                  <c:v>686.70299999999997</c:v>
                </c:pt>
                <c:pt idx="26430">
                  <c:v>686.71199999999999</c:v>
                </c:pt>
                <c:pt idx="26431">
                  <c:v>686.72699999999998</c:v>
                </c:pt>
                <c:pt idx="26432">
                  <c:v>686.75900000000001</c:v>
                </c:pt>
                <c:pt idx="26433">
                  <c:v>686.81100000000004</c:v>
                </c:pt>
                <c:pt idx="26434">
                  <c:v>686.88499999999999</c:v>
                </c:pt>
                <c:pt idx="26435">
                  <c:v>686.96</c:v>
                </c:pt>
                <c:pt idx="26436">
                  <c:v>687.03300000000002</c:v>
                </c:pt>
                <c:pt idx="26437">
                  <c:v>687.11199999999997</c:v>
                </c:pt>
                <c:pt idx="26438">
                  <c:v>687.19</c:v>
                </c:pt>
                <c:pt idx="26439">
                  <c:v>687.26900000000001</c:v>
                </c:pt>
                <c:pt idx="26440">
                  <c:v>687.34699999999998</c:v>
                </c:pt>
                <c:pt idx="26441">
                  <c:v>687.42100000000005</c:v>
                </c:pt>
                <c:pt idx="26442">
                  <c:v>687.49599999999998</c:v>
                </c:pt>
                <c:pt idx="26443">
                  <c:v>687.57399999999996</c:v>
                </c:pt>
                <c:pt idx="26444">
                  <c:v>687.64800000000002</c:v>
                </c:pt>
                <c:pt idx="26445">
                  <c:v>687.71199999999999</c:v>
                </c:pt>
                <c:pt idx="26446">
                  <c:v>687.774</c:v>
                </c:pt>
                <c:pt idx="26447">
                  <c:v>687.83600000000001</c:v>
                </c:pt>
                <c:pt idx="26448">
                  <c:v>687.9</c:v>
                </c:pt>
                <c:pt idx="26449">
                  <c:v>687.95799999999997</c:v>
                </c:pt>
                <c:pt idx="26450">
                  <c:v>687.99599999999998</c:v>
                </c:pt>
                <c:pt idx="26451">
                  <c:v>688.00599999999997</c:v>
                </c:pt>
                <c:pt idx="26452">
                  <c:v>688.00599999999997</c:v>
                </c:pt>
                <c:pt idx="26453">
                  <c:v>688.01</c:v>
                </c:pt>
                <c:pt idx="26454">
                  <c:v>688.01</c:v>
                </c:pt>
                <c:pt idx="26455">
                  <c:v>688.01</c:v>
                </c:pt>
                <c:pt idx="26456">
                  <c:v>688.01</c:v>
                </c:pt>
                <c:pt idx="26457">
                  <c:v>688.01700000000005</c:v>
                </c:pt>
                <c:pt idx="26458">
                  <c:v>688.024</c:v>
                </c:pt>
                <c:pt idx="26459">
                  <c:v>688.03300000000002</c:v>
                </c:pt>
                <c:pt idx="26460">
                  <c:v>688.04100000000005</c:v>
                </c:pt>
                <c:pt idx="26461">
                  <c:v>688.05100000000004</c:v>
                </c:pt>
                <c:pt idx="26462">
                  <c:v>688.06200000000001</c:v>
                </c:pt>
                <c:pt idx="26463">
                  <c:v>688.07399999999996</c:v>
                </c:pt>
                <c:pt idx="26464">
                  <c:v>688.08500000000004</c:v>
                </c:pt>
                <c:pt idx="26465">
                  <c:v>688.09699999999998</c:v>
                </c:pt>
                <c:pt idx="26466">
                  <c:v>688.10900000000004</c:v>
                </c:pt>
                <c:pt idx="26467">
                  <c:v>688.12</c:v>
                </c:pt>
                <c:pt idx="26468">
                  <c:v>688.13199999999995</c:v>
                </c:pt>
                <c:pt idx="26469">
                  <c:v>688.14400000000001</c:v>
                </c:pt>
                <c:pt idx="26470">
                  <c:v>688.15599999999995</c:v>
                </c:pt>
                <c:pt idx="26471">
                  <c:v>688.16700000000003</c:v>
                </c:pt>
                <c:pt idx="26472">
                  <c:v>688.17899999999997</c:v>
                </c:pt>
                <c:pt idx="26473">
                  <c:v>688.19100000000003</c:v>
                </c:pt>
                <c:pt idx="26474">
                  <c:v>688.202</c:v>
                </c:pt>
                <c:pt idx="26475">
                  <c:v>688.21400000000006</c:v>
                </c:pt>
                <c:pt idx="26476">
                  <c:v>688.22500000000002</c:v>
                </c:pt>
                <c:pt idx="26477">
                  <c:v>688.23699999999997</c:v>
                </c:pt>
                <c:pt idx="26478">
                  <c:v>688.24800000000005</c:v>
                </c:pt>
                <c:pt idx="26479">
                  <c:v>688.26199999999994</c:v>
                </c:pt>
                <c:pt idx="26480">
                  <c:v>688.29100000000005</c:v>
                </c:pt>
                <c:pt idx="26481">
                  <c:v>688.33399999999995</c:v>
                </c:pt>
                <c:pt idx="26482">
                  <c:v>688.39</c:v>
                </c:pt>
                <c:pt idx="26483">
                  <c:v>688.45500000000004</c:v>
                </c:pt>
                <c:pt idx="26484">
                  <c:v>688.52200000000005</c:v>
                </c:pt>
                <c:pt idx="26485">
                  <c:v>688.59500000000003</c:v>
                </c:pt>
                <c:pt idx="26486">
                  <c:v>688.66800000000001</c:v>
                </c:pt>
                <c:pt idx="26487">
                  <c:v>688.73900000000003</c:v>
                </c:pt>
                <c:pt idx="26488">
                  <c:v>688.82500000000005</c:v>
                </c:pt>
                <c:pt idx="26489">
                  <c:v>688.91499999999996</c:v>
                </c:pt>
                <c:pt idx="26490">
                  <c:v>688.99400000000003</c:v>
                </c:pt>
                <c:pt idx="26491">
                  <c:v>689.06799999999998</c:v>
                </c:pt>
                <c:pt idx="26492">
                  <c:v>689.14700000000005</c:v>
                </c:pt>
                <c:pt idx="26493">
                  <c:v>689.22299999999996</c:v>
                </c:pt>
                <c:pt idx="26494">
                  <c:v>689.29399999999998</c:v>
                </c:pt>
                <c:pt idx="26495">
                  <c:v>689.36400000000003</c:v>
                </c:pt>
                <c:pt idx="26496">
                  <c:v>689.43600000000004</c:v>
                </c:pt>
                <c:pt idx="26497">
                  <c:v>689.51099999999997</c:v>
                </c:pt>
                <c:pt idx="26498">
                  <c:v>689.58699999999999</c:v>
                </c:pt>
                <c:pt idx="26499">
                  <c:v>689.66499999999996</c:v>
                </c:pt>
                <c:pt idx="26500">
                  <c:v>689.74599999999998</c:v>
                </c:pt>
                <c:pt idx="26501">
                  <c:v>689.81299999999999</c:v>
                </c:pt>
                <c:pt idx="26502">
                  <c:v>689.84500000000003</c:v>
                </c:pt>
                <c:pt idx="26503">
                  <c:v>689.85400000000004</c:v>
                </c:pt>
                <c:pt idx="26504">
                  <c:v>689.88599999999997</c:v>
                </c:pt>
                <c:pt idx="26505">
                  <c:v>689.928</c:v>
                </c:pt>
                <c:pt idx="26506">
                  <c:v>689.97</c:v>
                </c:pt>
                <c:pt idx="26507">
                  <c:v>690.01199999999994</c:v>
                </c:pt>
                <c:pt idx="26508">
                  <c:v>690.05100000000004</c:v>
                </c:pt>
                <c:pt idx="26509">
                  <c:v>690.06700000000001</c:v>
                </c:pt>
                <c:pt idx="26510">
                  <c:v>690.06700000000001</c:v>
                </c:pt>
                <c:pt idx="26511">
                  <c:v>690.06700000000001</c:v>
                </c:pt>
                <c:pt idx="26512">
                  <c:v>690.06700000000001</c:v>
                </c:pt>
                <c:pt idx="26513">
                  <c:v>690.07399999999996</c:v>
                </c:pt>
                <c:pt idx="26514">
                  <c:v>690.11500000000001</c:v>
                </c:pt>
                <c:pt idx="26515">
                  <c:v>690.16300000000001</c:v>
                </c:pt>
                <c:pt idx="26516">
                  <c:v>690.21500000000003</c:v>
                </c:pt>
                <c:pt idx="26517">
                  <c:v>690.26599999999996</c:v>
                </c:pt>
                <c:pt idx="26518">
                  <c:v>690.31600000000003</c:v>
                </c:pt>
                <c:pt idx="26519">
                  <c:v>690.36400000000003</c:v>
                </c:pt>
                <c:pt idx="26520">
                  <c:v>690.41099999999994</c:v>
                </c:pt>
                <c:pt idx="26521">
                  <c:v>690.45500000000004</c:v>
                </c:pt>
                <c:pt idx="26522">
                  <c:v>690.49099999999999</c:v>
                </c:pt>
                <c:pt idx="26523">
                  <c:v>690.51599999999996</c:v>
                </c:pt>
                <c:pt idx="26524">
                  <c:v>690.53700000000003</c:v>
                </c:pt>
                <c:pt idx="26525">
                  <c:v>690.55700000000002</c:v>
                </c:pt>
                <c:pt idx="26526">
                  <c:v>690.57799999999997</c:v>
                </c:pt>
                <c:pt idx="26527">
                  <c:v>690.60400000000004</c:v>
                </c:pt>
                <c:pt idx="26528">
                  <c:v>690.63599999999997</c:v>
                </c:pt>
                <c:pt idx="26529">
                  <c:v>690.673</c:v>
                </c:pt>
                <c:pt idx="26530">
                  <c:v>690.70799999999997</c:v>
                </c:pt>
                <c:pt idx="26531">
                  <c:v>690.74099999999999</c:v>
                </c:pt>
                <c:pt idx="26532">
                  <c:v>690.77300000000002</c:v>
                </c:pt>
                <c:pt idx="26533">
                  <c:v>690.80499999999995</c:v>
                </c:pt>
                <c:pt idx="26534">
                  <c:v>690.83500000000004</c:v>
                </c:pt>
                <c:pt idx="26535">
                  <c:v>690.86699999999996</c:v>
                </c:pt>
                <c:pt idx="26536">
                  <c:v>690.90099999999995</c:v>
                </c:pt>
                <c:pt idx="26537">
                  <c:v>690.93600000000004</c:v>
                </c:pt>
                <c:pt idx="26538">
                  <c:v>690.96900000000005</c:v>
                </c:pt>
                <c:pt idx="26539">
                  <c:v>690.99900000000002</c:v>
                </c:pt>
                <c:pt idx="26540">
                  <c:v>691.03</c:v>
                </c:pt>
                <c:pt idx="26541">
                  <c:v>691.06399999999996</c:v>
                </c:pt>
                <c:pt idx="26542">
                  <c:v>691.096</c:v>
                </c:pt>
                <c:pt idx="26543">
                  <c:v>691.125</c:v>
                </c:pt>
                <c:pt idx="26544">
                  <c:v>691.154</c:v>
                </c:pt>
                <c:pt idx="26545">
                  <c:v>691.18299999999999</c:v>
                </c:pt>
                <c:pt idx="26546">
                  <c:v>691.21100000000001</c:v>
                </c:pt>
                <c:pt idx="26547">
                  <c:v>691.23900000000003</c:v>
                </c:pt>
                <c:pt idx="26548">
                  <c:v>691.26400000000001</c:v>
                </c:pt>
                <c:pt idx="26549">
                  <c:v>691.29399999999998</c:v>
                </c:pt>
                <c:pt idx="26550">
                  <c:v>691.31299999999999</c:v>
                </c:pt>
                <c:pt idx="26551">
                  <c:v>691.31600000000003</c:v>
                </c:pt>
                <c:pt idx="26552">
                  <c:v>691.32600000000002</c:v>
                </c:pt>
                <c:pt idx="26553">
                  <c:v>691.33600000000001</c:v>
                </c:pt>
                <c:pt idx="26554">
                  <c:v>691.35400000000004</c:v>
                </c:pt>
                <c:pt idx="26555">
                  <c:v>691.38199999999995</c:v>
                </c:pt>
                <c:pt idx="26556">
                  <c:v>691.41600000000005</c:v>
                </c:pt>
                <c:pt idx="26557">
                  <c:v>691.44899999999996</c:v>
                </c:pt>
                <c:pt idx="26558">
                  <c:v>691.48099999999999</c:v>
                </c:pt>
                <c:pt idx="26559">
                  <c:v>691.51499999999999</c:v>
                </c:pt>
                <c:pt idx="26560">
                  <c:v>691.548</c:v>
                </c:pt>
                <c:pt idx="26561">
                  <c:v>691.57899999999995</c:v>
                </c:pt>
                <c:pt idx="26562">
                  <c:v>691.61</c:v>
                </c:pt>
                <c:pt idx="26563">
                  <c:v>691.64</c:v>
                </c:pt>
                <c:pt idx="26564">
                  <c:v>691.66899999999998</c:v>
                </c:pt>
                <c:pt idx="26565">
                  <c:v>691.69899999999996</c:v>
                </c:pt>
                <c:pt idx="26566">
                  <c:v>691.72799999999995</c:v>
                </c:pt>
                <c:pt idx="26567">
                  <c:v>691.75599999999997</c:v>
                </c:pt>
                <c:pt idx="26568">
                  <c:v>691.78099999999995</c:v>
                </c:pt>
                <c:pt idx="26569">
                  <c:v>691.80499999999995</c:v>
                </c:pt>
                <c:pt idx="26570">
                  <c:v>691.83</c:v>
                </c:pt>
                <c:pt idx="26571">
                  <c:v>691.85599999999999</c:v>
                </c:pt>
                <c:pt idx="26572">
                  <c:v>691.88199999999995</c:v>
                </c:pt>
                <c:pt idx="26573">
                  <c:v>691.90800000000002</c:v>
                </c:pt>
                <c:pt idx="26574">
                  <c:v>691.93499999999995</c:v>
                </c:pt>
                <c:pt idx="26575">
                  <c:v>691.96500000000003</c:v>
                </c:pt>
                <c:pt idx="26576">
                  <c:v>691.99199999999996</c:v>
                </c:pt>
                <c:pt idx="26577">
                  <c:v>692.02</c:v>
                </c:pt>
                <c:pt idx="26578">
                  <c:v>692.04700000000003</c:v>
                </c:pt>
                <c:pt idx="26579">
                  <c:v>692.07399999999996</c:v>
                </c:pt>
                <c:pt idx="26580">
                  <c:v>692.10199999999998</c:v>
                </c:pt>
                <c:pt idx="26581">
                  <c:v>692.12900000000002</c:v>
                </c:pt>
                <c:pt idx="26582">
                  <c:v>692.15800000000002</c:v>
                </c:pt>
                <c:pt idx="26583">
                  <c:v>692.18700000000001</c:v>
                </c:pt>
                <c:pt idx="26584">
                  <c:v>692.21600000000001</c:v>
                </c:pt>
                <c:pt idx="26585">
                  <c:v>692.24300000000005</c:v>
                </c:pt>
                <c:pt idx="26586">
                  <c:v>692.27099999999996</c:v>
                </c:pt>
                <c:pt idx="26587">
                  <c:v>692.3</c:v>
                </c:pt>
                <c:pt idx="26588">
                  <c:v>692.33</c:v>
                </c:pt>
                <c:pt idx="26589">
                  <c:v>692.35699999999997</c:v>
                </c:pt>
                <c:pt idx="26590">
                  <c:v>692.36900000000003</c:v>
                </c:pt>
                <c:pt idx="26591">
                  <c:v>692.36900000000003</c:v>
                </c:pt>
                <c:pt idx="26592">
                  <c:v>692.37800000000004</c:v>
                </c:pt>
                <c:pt idx="26593">
                  <c:v>692.404</c:v>
                </c:pt>
                <c:pt idx="26594">
                  <c:v>692.43499999999995</c:v>
                </c:pt>
                <c:pt idx="26595">
                  <c:v>692.46900000000005</c:v>
                </c:pt>
                <c:pt idx="26596">
                  <c:v>692.5</c:v>
                </c:pt>
                <c:pt idx="26597">
                  <c:v>692.53300000000002</c:v>
                </c:pt>
                <c:pt idx="26598">
                  <c:v>692.56399999999996</c:v>
                </c:pt>
                <c:pt idx="26599">
                  <c:v>692.59500000000003</c:v>
                </c:pt>
                <c:pt idx="26600">
                  <c:v>692.62599999999998</c:v>
                </c:pt>
                <c:pt idx="26601">
                  <c:v>692.65599999999995</c:v>
                </c:pt>
                <c:pt idx="26602">
                  <c:v>692.69100000000003</c:v>
                </c:pt>
                <c:pt idx="26603">
                  <c:v>692.726</c:v>
                </c:pt>
                <c:pt idx="26604">
                  <c:v>692.755</c:v>
                </c:pt>
                <c:pt idx="26605">
                  <c:v>692.78</c:v>
                </c:pt>
                <c:pt idx="26606">
                  <c:v>692.79200000000003</c:v>
                </c:pt>
                <c:pt idx="26607">
                  <c:v>692.79899999999998</c:v>
                </c:pt>
                <c:pt idx="26608">
                  <c:v>692.81500000000005</c:v>
                </c:pt>
                <c:pt idx="26609">
                  <c:v>692.83</c:v>
                </c:pt>
                <c:pt idx="26610">
                  <c:v>692.83699999999999</c:v>
                </c:pt>
                <c:pt idx="26611">
                  <c:v>692.846</c:v>
                </c:pt>
                <c:pt idx="26612">
                  <c:v>692.86800000000005</c:v>
                </c:pt>
                <c:pt idx="26613">
                  <c:v>692.89400000000001</c:v>
                </c:pt>
                <c:pt idx="26614">
                  <c:v>692.92</c:v>
                </c:pt>
                <c:pt idx="26615">
                  <c:v>692.94500000000005</c:v>
                </c:pt>
                <c:pt idx="26616">
                  <c:v>692.96900000000005</c:v>
                </c:pt>
                <c:pt idx="26617">
                  <c:v>692.99099999999999</c:v>
                </c:pt>
                <c:pt idx="26618">
                  <c:v>693.01199999999994</c:v>
                </c:pt>
                <c:pt idx="26619">
                  <c:v>693.03499999999997</c:v>
                </c:pt>
                <c:pt idx="26620">
                  <c:v>693.06</c:v>
                </c:pt>
                <c:pt idx="26621">
                  <c:v>693.08600000000001</c:v>
                </c:pt>
                <c:pt idx="26622">
                  <c:v>693.11099999999999</c:v>
                </c:pt>
                <c:pt idx="26623">
                  <c:v>693.13599999999997</c:v>
                </c:pt>
                <c:pt idx="26624">
                  <c:v>693.16</c:v>
                </c:pt>
                <c:pt idx="26625">
                  <c:v>693.18</c:v>
                </c:pt>
                <c:pt idx="26626">
                  <c:v>693.19799999999998</c:v>
                </c:pt>
                <c:pt idx="26627">
                  <c:v>693.21600000000001</c:v>
                </c:pt>
                <c:pt idx="26628">
                  <c:v>693.23400000000004</c:v>
                </c:pt>
                <c:pt idx="26629">
                  <c:v>693.24900000000002</c:v>
                </c:pt>
                <c:pt idx="26630">
                  <c:v>693.24900000000002</c:v>
                </c:pt>
                <c:pt idx="26631">
                  <c:v>693.24900000000002</c:v>
                </c:pt>
                <c:pt idx="26632">
                  <c:v>693.24900000000002</c:v>
                </c:pt>
                <c:pt idx="26633">
                  <c:v>693.24900000000002</c:v>
                </c:pt>
                <c:pt idx="26634">
                  <c:v>693.24900000000002</c:v>
                </c:pt>
                <c:pt idx="26635">
                  <c:v>693.25400000000002</c:v>
                </c:pt>
                <c:pt idx="26636">
                  <c:v>693.26</c:v>
                </c:pt>
                <c:pt idx="26637">
                  <c:v>693.26800000000003</c:v>
                </c:pt>
                <c:pt idx="26638">
                  <c:v>693.27700000000004</c:v>
                </c:pt>
                <c:pt idx="26639">
                  <c:v>693.28599999999994</c:v>
                </c:pt>
                <c:pt idx="26640">
                  <c:v>693.29700000000003</c:v>
                </c:pt>
                <c:pt idx="26641">
                  <c:v>693.30700000000002</c:v>
                </c:pt>
                <c:pt idx="26642">
                  <c:v>693.31899999999996</c:v>
                </c:pt>
                <c:pt idx="26643">
                  <c:v>693.33</c:v>
                </c:pt>
                <c:pt idx="26644">
                  <c:v>693.34100000000001</c:v>
                </c:pt>
                <c:pt idx="26645">
                  <c:v>693.35199999999998</c:v>
                </c:pt>
                <c:pt idx="26646">
                  <c:v>693.36400000000003</c:v>
                </c:pt>
                <c:pt idx="26647">
                  <c:v>693.375</c:v>
                </c:pt>
                <c:pt idx="26648">
                  <c:v>693.40099999999995</c:v>
                </c:pt>
                <c:pt idx="26649">
                  <c:v>693.44600000000003</c:v>
                </c:pt>
                <c:pt idx="26650">
                  <c:v>693.51199999999994</c:v>
                </c:pt>
                <c:pt idx="26651">
                  <c:v>693.58699999999999</c:v>
                </c:pt>
                <c:pt idx="26652">
                  <c:v>693.65499999999997</c:v>
                </c:pt>
                <c:pt idx="26653">
                  <c:v>693.72</c:v>
                </c:pt>
                <c:pt idx="26654">
                  <c:v>693.78200000000004</c:v>
                </c:pt>
                <c:pt idx="26655">
                  <c:v>693.83900000000006</c:v>
                </c:pt>
                <c:pt idx="26656">
                  <c:v>693.89400000000001</c:v>
                </c:pt>
                <c:pt idx="26657">
                  <c:v>693.94899999999996</c:v>
                </c:pt>
                <c:pt idx="26658">
                  <c:v>694.00800000000004</c:v>
                </c:pt>
                <c:pt idx="26659">
                  <c:v>694.06799999999998</c:v>
                </c:pt>
                <c:pt idx="26660">
                  <c:v>694.12</c:v>
                </c:pt>
                <c:pt idx="26661">
                  <c:v>694.16700000000003</c:v>
                </c:pt>
                <c:pt idx="26662">
                  <c:v>694.21299999999997</c:v>
                </c:pt>
                <c:pt idx="26663">
                  <c:v>694.26</c:v>
                </c:pt>
                <c:pt idx="26664">
                  <c:v>694.30700000000002</c:v>
                </c:pt>
                <c:pt idx="26665">
                  <c:v>694.35199999999998</c:v>
                </c:pt>
                <c:pt idx="26666">
                  <c:v>694.375</c:v>
                </c:pt>
                <c:pt idx="26667">
                  <c:v>694.38900000000001</c:v>
                </c:pt>
                <c:pt idx="26668">
                  <c:v>694.41600000000005</c:v>
                </c:pt>
                <c:pt idx="26669">
                  <c:v>694.44</c:v>
                </c:pt>
                <c:pt idx="26670">
                  <c:v>694.46299999999997</c:v>
                </c:pt>
                <c:pt idx="26671">
                  <c:v>694.48500000000001</c:v>
                </c:pt>
                <c:pt idx="26672">
                  <c:v>694.50699999999995</c:v>
                </c:pt>
                <c:pt idx="26673">
                  <c:v>694.53</c:v>
                </c:pt>
                <c:pt idx="26674">
                  <c:v>694.55399999999997</c:v>
                </c:pt>
                <c:pt idx="26675">
                  <c:v>694.57899999999995</c:v>
                </c:pt>
                <c:pt idx="26676">
                  <c:v>694.60299999999995</c:v>
                </c:pt>
                <c:pt idx="26677">
                  <c:v>694.63099999999997</c:v>
                </c:pt>
                <c:pt idx="26678">
                  <c:v>694.66300000000001</c:v>
                </c:pt>
                <c:pt idx="26679">
                  <c:v>694.69399999999996</c:v>
                </c:pt>
                <c:pt idx="26680">
                  <c:v>694.72500000000002</c:v>
                </c:pt>
                <c:pt idx="26681">
                  <c:v>694.755</c:v>
                </c:pt>
                <c:pt idx="26682">
                  <c:v>694.78899999999999</c:v>
                </c:pt>
                <c:pt idx="26683">
                  <c:v>694.82299999999998</c:v>
                </c:pt>
                <c:pt idx="26684">
                  <c:v>694.85599999999999</c:v>
                </c:pt>
                <c:pt idx="26685">
                  <c:v>694.89</c:v>
                </c:pt>
                <c:pt idx="26686">
                  <c:v>694.92499999999995</c:v>
                </c:pt>
                <c:pt idx="26687">
                  <c:v>694.952</c:v>
                </c:pt>
                <c:pt idx="26688">
                  <c:v>694.96299999999997</c:v>
                </c:pt>
                <c:pt idx="26689">
                  <c:v>694.97400000000005</c:v>
                </c:pt>
                <c:pt idx="26690">
                  <c:v>694.99699999999996</c:v>
                </c:pt>
                <c:pt idx="26691">
                  <c:v>695.02499999999998</c:v>
                </c:pt>
                <c:pt idx="26692">
                  <c:v>695.05600000000004</c:v>
                </c:pt>
                <c:pt idx="26693">
                  <c:v>695.08299999999997</c:v>
                </c:pt>
                <c:pt idx="26694">
                  <c:v>695.10699999999997</c:v>
                </c:pt>
                <c:pt idx="26695">
                  <c:v>695.12900000000002</c:v>
                </c:pt>
                <c:pt idx="26696">
                  <c:v>695.14200000000005</c:v>
                </c:pt>
                <c:pt idx="26697">
                  <c:v>695.14300000000003</c:v>
                </c:pt>
                <c:pt idx="26698">
                  <c:v>695.14300000000003</c:v>
                </c:pt>
                <c:pt idx="26699">
                  <c:v>695.14300000000003</c:v>
                </c:pt>
                <c:pt idx="26700">
                  <c:v>695.14300000000003</c:v>
                </c:pt>
                <c:pt idx="26701">
                  <c:v>695.14300000000003</c:v>
                </c:pt>
                <c:pt idx="26702">
                  <c:v>695.14300000000003</c:v>
                </c:pt>
                <c:pt idx="26703">
                  <c:v>695.14300000000003</c:v>
                </c:pt>
                <c:pt idx="26704">
                  <c:v>695.14300000000003</c:v>
                </c:pt>
                <c:pt idx="26705">
                  <c:v>695.149</c:v>
                </c:pt>
                <c:pt idx="26706">
                  <c:v>695.15300000000002</c:v>
                </c:pt>
                <c:pt idx="26707">
                  <c:v>695.15599999999995</c:v>
                </c:pt>
                <c:pt idx="26708">
                  <c:v>695.16300000000001</c:v>
                </c:pt>
                <c:pt idx="26709">
                  <c:v>695.17</c:v>
                </c:pt>
                <c:pt idx="26710">
                  <c:v>695.17600000000004</c:v>
                </c:pt>
                <c:pt idx="26711">
                  <c:v>695.18399999999997</c:v>
                </c:pt>
                <c:pt idx="26712">
                  <c:v>695.19799999999998</c:v>
                </c:pt>
                <c:pt idx="26713">
                  <c:v>695.22400000000005</c:v>
                </c:pt>
                <c:pt idx="26714">
                  <c:v>695.26800000000003</c:v>
                </c:pt>
                <c:pt idx="26715">
                  <c:v>695.322</c:v>
                </c:pt>
                <c:pt idx="26716">
                  <c:v>695.36800000000005</c:v>
                </c:pt>
                <c:pt idx="26717">
                  <c:v>695.4</c:v>
                </c:pt>
                <c:pt idx="26718">
                  <c:v>695.43299999999999</c:v>
                </c:pt>
                <c:pt idx="26719">
                  <c:v>695.47400000000005</c:v>
                </c:pt>
                <c:pt idx="26720">
                  <c:v>695.505</c:v>
                </c:pt>
                <c:pt idx="26721">
                  <c:v>695.52</c:v>
                </c:pt>
                <c:pt idx="26722">
                  <c:v>695.52200000000005</c:v>
                </c:pt>
                <c:pt idx="26723">
                  <c:v>695.52700000000004</c:v>
                </c:pt>
                <c:pt idx="26724">
                  <c:v>695.53499999999997</c:v>
                </c:pt>
                <c:pt idx="26725">
                  <c:v>695.54399999999998</c:v>
                </c:pt>
                <c:pt idx="26726">
                  <c:v>695.553</c:v>
                </c:pt>
                <c:pt idx="26727">
                  <c:v>695.56799999999998</c:v>
                </c:pt>
                <c:pt idx="26728">
                  <c:v>695.58299999999997</c:v>
                </c:pt>
                <c:pt idx="26729">
                  <c:v>695.6</c:v>
                </c:pt>
                <c:pt idx="26730">
                  <c:v>695.61500000000001</c:v>
                </c:pt>
                <c:pt idx="26731">
                  <c:v>695.63</c:v>
                </c:pt>
                <c:pt idx="26732">
                  <c:v>695.64499999999998</c:v>
                </c:pt>
                <c:pt idx="26733">
                  <c:v>695.65700000000004</c:v>
                </c:pt>
                <c:pt idx="26734">
                  <c:v>695.66899999999998</c:v>
                </c:pt>
                <c:pt idx="26735">
                  <c:v>695.68299999999999</c:v>
                </c:pt>
                <c:pt idx="26736">
                  <c:v>695.70299999999997</c:v>
                </c:pt>
                <c:pt idx="26737">
                  <c:v>695.71699999999998</c:v>
                </c:pt>
                <c:pt idx="26738">
                  <c:v>695.73099999999999</c:v>
                </c:pt>
                <c:pt idx="26739">
                  <c:v>695.74400000000003</c:v>
                </c:pt>
                <c:pt idx="26740">
                  <c:v>695.76</c:v>
                </c:pt>
                <c:pt idx="26741">
                  <c:v>695.77599999999995</c:v>
                </c:pt>
                <c:pt idx="26742">
                  <c:v>695.79200000000003</c:v>
                </c:pt>
                <c:pt idx="26743">
                  <c:v>695.80700000000002</c:v>
                </c:pt>
                <c:pt idx="26744">
                  <c:v>695.822</c:v>
                </c:pt>
                <c:pt idx="26745">
                  <c:v>695.83699999999999</c:v>
                </c:pt>
                <c:pt idx="26746">
                  <c:v>695.85</c:v>
                </c:pt>
                <c:pt idx="26747">
                  <c:v>695.86599999999999</c:v>
                </c:pt>
                <c:pt idx="26748">
                  <c:v>695.89099999999996</c:v>
                </c:pt>
                <c:pt idx="26749">
                  <c:v>695.93899999999996</c:v>
                </c:pt>
                <c:pt idx="26750">
                  <c:v>696.00400000000002</c:v>
                </c:pt>
                <c:pt idx="26751">
                  <c:v>696.06899999999996</c:v>
                </c:pt>
                <c:pt idx="26752">
                  <c:v>696.13300000000004</c:v>
                </c:pt>
                <c:pt idx="26753">
                  <c:v>696.19899999999996</c:v>
                </c:pt>
                <c:pt idx="26754">
                  <c:v>696.27</c:v>
                </c:pt>
                <c:pt idx="26755">
                  <c:v>696.33299999999997</c:v>
                </c:pt>
                <c:pt idx="26756">
                  <c:v>696.37</c:v>
                </c:pt>
                <c:pt idx="26757">
                  <c:v>696.37099999999998</c:v>
                </c:pt>
                <c:pt idx="26758">
                  <c:v>696.37099999999998</c:v>
                </c:pt>
                <c:pt idx="26759">
                  <c:v>696.37099999999998</c:v>
                </c:pt>
                <c:pt idx="26760">
                  <c:v>696.37099999999998</c:v>
                </c:pt>
                <c:pt idx="26761">
                  <c:v>696.38099999999997</c:v>
                </c:pt>
                <c:pt idx="26762">
                  <c:v>696.40599999999995</c:v>
                </c:pt>
                <c:pt idx="26763">
                  <c:v>696.44600000000003</c:v>
                </c:pt>
                <c:pt idx="26764">
                  <c:v>696.49800000000005</c:v>
                </c:pt>
                <c:pt idx="26765">
                  <c:v>696.55399999999997</c:v>
                </c:pt>
                <c:pt idx="26766">
                  <c:v>696.60599999999999</c:v>
                </c:pt>
                <c:pt idx="26767">
                  <c:v>696.64</c:v>
                </c:pt>
                <c:pt idx="26768">
                  <c:v>696.65899999999999</c:v>
                </c:pt>
                <c:pt idx="26769">
                  <c:v>696.66499999999996</c:v>
                </c:pt>
                <c:pt idx="26770">
                  <c:v>696.66800000000001</c:v>
                </c:pt>
                <c:pt idx="26771">
                  <c:v>696.67</c:v>
                </c:pt>
                <c:pt idx="26772">
                  <c:v>696.67</c:v>
                </c:pt>
                <c:pt idx="26773">
                  <c:v>696.673</c:v>
                </c:pt>
                <c:pt idx="26774">
                  <c:v>696.68299999999999</c:v>
                </c:pt>
                <c:pt idx="26775">
                  <c:v>696.70799999999997</c:v>
                </c:pt>
                <c:pt idx="26776">
                  <c:v>696.74300000000005</c:v>
                </c:pt>
                <c:pt idx="26777">
                  <c:v>696.78099999999995</c:v>
                </c:pt>
                <c:pt idx="26778">
                  <c:v>696.81700000000001</c:v>
                </c:pt>
                <c:pt idx="26779">
                  <c:v>696.85500000000002</c:v>
                </c:pt>
                <c:pt idx="26780">
                  <c:v>696.88800000000003</c:v>
                </c:pt>
                <c:pt idx="26781">
                  <c:v>696.92700000000002</c:v>
                </c:pt>
                <c:pt idx="26782">
                  <c:v>696.97199999999998</c:v>
                </c:pt>
                <c:pt idx="26783">
                  <c:v>697.01599999999996</c:v>
                </c:pt>
                <c:pt idx="26784">
                  <c:v>697.05499999999995</c:v>
                </c:pt>
                <c:pt idx="26785">
                  <c:v>697.08500000000004</c:v>
                </c:pt>
                <c:pt idx="26786">
                  <c:v>697.11400000000003</c:v>
                </c:pt>
                <c:pt idx="26787">
                  <c:v>697.14499999999998</c:v>
                </c:pt>
                <c:pt idx="26788">
                  <c:v>697.17600000000004</c:v>
                </c:pt>
                <c:pt idx="26789">
                  <c:v>697.20899999999995</c:v>
                </c:pt>
                <c:pt idx="26790">
                  <c:v>697.24</c:v>
                </c:pt>
                <c:pt idx="26791">
                  <c:v>697.27</c:v>
                </c:pt>
                <c:pt idx="26792">
                  <c:v>697.3</c:v>
                </c:pt>
                <c:pt idx="26793">
                  <c:v>697.32899999999995</c:v>
                </c:pt>
                <c:pt idx="26794">
                  <c:v>697.351</c:v>
                </c:pt>
                <c:pt idx="26795">
                  <c:v>697.35699999999997</c:v>
                </c:pt>
                <c:pt idx="26796">
                  <c:v>697.35699999999997</c:v>
                </c:pt>
                <c:pt idx="26797">
                  <c:v>697.35699999999997</c:v>
                </c:pt>
                <c:pt idx="26798">
                  <c:v>697.36</c:v>
                </c:pt>
                <c:pt idx="26799">
                  <c:v>697.36300000000006</c:v>
                </c:pt>
                <c:pt idx="26800">
                  <c:v>697.36800000000005</c:v>
                </c:pt>
                <c:pt idx="26801">
                  <c:v>697.38199999999995</c:v>
                </c:pt>
                <c:pt idx="26802">
                  <c:v>697.40899999999999</c:v>
                </c:pt>
                <c:pt idx="26803">
                  <c:v>697.45399999999995</c:v>
                </c:pt>
                <c:pt idx="26804">
                  <c:v>697.51499999999999</c:v>
                </c:pt>
                <c:pt idx="26805">
                  <c:v>697.57399999999996</c:v>
                </c:pt>
                <c:pt idx="26806">
                  <c:v>697.62400000000002</c:v>
                </c:pt>
                <c:pt idx="26807">
                  <c:v>697.66899999999998</c:v>
                </c:pt>
                <c:pt idx="26808">
                  <c:v>697.71400000000006</c:v>
                </c:pt>
                <c:pt idx="26809">
                  <c:v>697.75699999999995</c:v>
                </c:pt>
                <c:pt idx="26810">
                  <c:v>697.798</c:v>
                </c:pt>
                <c:pt idx="26811">
                  <c:v>697.83799999999997</c:v>
                </c:pt>
                <c:pt idx="26812">
                  <c:v>697.875</c:v>
                </c:pt>
                <c:pt idx="26813">
                  <c:v>697.904</c:v>
                </c:pt>
                <c:pt idx="26814">
                  <c:v>697.904</c:v>
                </c:pt>
                <c:pt idx="26815">
                  <c:v>697.90499999999997</c:v>
                </c:pt>
                <c:pt idx="26816">
                  <c:v>697.90700000000004</c:v>
                </c:pt>
                <c:pt idx="26817">
                  <c:v>697.91099999999994</c:v>
                </c:pt>
                <c:pt idx="26818">
                  <c:v>697.91800000000001</c:v>
                </c:pt>
                <c:pt idx="26819">
                  <c:v>697.92600000000004</c:v>
                </c:pt>
                <c:pt idx="26820">
                  <c:v>697.93700000000001</c:v>
                </c:pt>
                <c:pt idx="26821">
                  <c:v>697.95100000000002</c:v>
                </c:pt>
                <c:pt idx="26822">
                  <c:v>697.96299999999997</c:v>
                </c:pt>
                <c:pt idx="26823">
                  <c:v>697.976</c:v>
                </c:pt>
                <c:pt idx="26824">
                  <c:v>697.98599999999999</c:v>
                </c:pt>
                <c:pt idx="26825">
                  <c:v>697.99900000000002</c:v>
                </c:pt>
                <c:pt idx="26826">
                  <c:v>698.01300000000003</c:v>
                </c:pt>
                <c:pt idx="26827">
                  <c:v>698.02300000000002</c:v>
                </c:pt>
                <c:pt idx="26828">
                  <c:v>698.03300000000002</c:v>
                </c:pt>
                <c:pt idx="26829">
                  <c:v>698.04499999999996</c:v>
                </c:pt>
                <c:pt idx="26830">
                  <c:v>698.06299999999999</c:v>
                </c:pt>
                <c:pt idx="26831">
                  <c:v>698.08399999999995</c:v>
                </c:pt>
                <c:pt idx="26832">
                  <c:v>698.10400000000004</c:v>
                </c:pt>
                <c:pt idx="26833">
                  <c:v>698.12199999999996</c:v>
                </c:pt>
                <c:pt idx="26834">
                  <c:v>698.13499999999999</c:v>
                </c:pt>
                <c:pt idx="26835">
                  <c:v>698.149</c:v>
                </c:pt>
                <c:pt idx="26836">
                  <c:v>698.16800000000001</c:v>
                </c:pt>
                <c:pt idx="26837">
                  <c:v>698.19</c:v>
                </c:pt>
                <c:pt idx="26838">
                  <c:v>698.21199999999999</c:v>
                </c:pt>
                <c:pt idx="26839">
                  <c:v>698.23500000000001</c:v>
                </c:pt>
                <c:pt idx="26840">
                  <c:v>698.25900000000001</c:v>
                </c:pt>
                <c:pt idx="26841">
                  <c:v>698.27800000000002</c:v>
                </c:pt>
                <c:pt idx="26842">
                  <c:v>698.28599999999994</c:v>
                </c:pt>
                <c:pt idx="26843">
                  <c:v>698.29499999999996</c:v>
                </c:pt>
                <c:pt idx="26844">
                  <c:v>698.30100000000004</c:v>
                </c:pt>
                <c:pt idx="26845">
                  <c:v>698.30499999999995</c:v>
                </c:pt>
                <c:pt idx="26846">
                  <c:v>698.30799999999999</c:v>
                </c:pt>
                <c:pt idx="26847">
                  <c:v>698.31399999999996</c:v>
                </c:pt>
                <c:pt idx="26848">
                  <c:v>698.32399999999996</c:v>
                </c:pt>
                <c:pt idx="26849">
                  <c:v>698.33500000000004</c:v>
                </c:pt>
                <c:pt idx="26850">
                  <c:v>698.34699999999998</c:v>
                </c:pt>
                <c:pt idx="26851">
                  <c:v>698.36199999999997</c:v>
                </c:pt>
                <c:pt idx="26852">
                  <c:v>698.37699999999995</c:v>
                </c:pt>
                <c:pt idx="26853">
                  <c:v>698.39300000000003</c:v>
                </c:pt>
                <c:pt idx="26854">
                  <c:v>698.40599999999995</c:v>
                </c:pt>
                <c:pt idx="26855">
                  <c:v>698.42</c:v>
                </c:pt>
                <c:pt idx="26856">
                  <c:v>698.43499999999995</c:v>
                </c:pt>
                <c:pt idx="26857">
                  <c:v>698.44899999999996</c:v>
                </c:pt>
                <c:pt idx="26858">
                  <c:v>698.46199999999999</c:v>
                </c:pt>
                <c:pt idx="26859">
                  <c:v>698.47699999999998</c:v>
                </c:pt>
                <c:pt idx="26860">
                  <c:v>698.5</c:v>
                </c:pt>
                <c:pt idx="26861">
                  <c:v>698.52</c:v>
                </c:pt>
                <c:pt idx="26862">
                  <c:v>698.53200000000004</c:v>
                </c:pt>
                <c:pt idx="26863">
                  <c:v>698.54200000000003</c:v>
                </c:pt>
                <c:pt idx="26864">
                  <c:v>698.54899999999998</c:v>
                </c:pt>
                <c:pt idx="26865">
                  <c:v>698.55600000000004</c:v>
                </c:pt>
                <c:pt idx="26866">
                  <c:v>698.56399999999996</c:v>
                </c:pt>
                <c:pt idx="26867">
                  <c:v>698.57600000000002</c:v>
                </c:pt>
                <c:pt idx="26868">
                  <c:v>698.59</c:v>
                </c:pt>
                <c:pt idx="26869">
                  <c:v>698.61400000000003</c:v>
                </c:pt>
                <c:pt idx="26870">
                  <c:v>698.64</c:v>
                </c:pt>
                <c:pt idx="26871">
                  <c:v>698.65300000000002</c:v>
                </c:pt>
                <c:pt idx="26872">
                  <c:v>698.66700000000003</c:v>
                </c:pt>
                <c:pt idx="26873">
                  <c:v>698.69399999999996</c:v>
                </c:pt>
                <c:pt idx="26874">
                  <c:v>698.73900000000003</c:v>
                </c:pt>
                <c:pt idx="26875">
                  <c:v>698.79600000000005</c:v>
                </c:pt>
                <c:pt idx="26876">
                  <c:v>698.85500000000002</c:v>
                </c:pt>
                <c:pt idx="26877">
                  <c:v>698.91</c:v>
                </c:pt>
                <c:pt idx="26878">
                  <c:v>698.96199999999999</c:v>
                </c:pt>
                <c:pt idx="26879">
                  <c:v>699.005</c:v>
                </c:pt>
                <c:pt idx="26880">
                  <c:v>699.04</c:v>
                </c:pt>
                <c:pt idx="26881">
                  <c:v>699.08100000000002</c:v>
                </c:pt>
                <c:pt idx="26882">
                  <c:v>699.12400000000002</c:v>
                </c:pt>
                <c:pt idx="26883">
                  <c:v>699.16099999999994</c:v>
                </c:pt>
                <c:pt idx="26884">
                  <c:v>699.19100000000003</c:v>
                </c:pt>
                <c:pt idx="26885">
                  <c:v>699.21699999999998</c:v>
                </c:pt>
                <c:pt idx="26886">
                  <c:v>699.226</c:v>
                </c:pt>
                <c:pt idx="26887">
                  <c:v>699.23699999999997</c:v>
                </c:pt>
                <c:pt idx="26888">
                  <c:v>699.26</c:v>
                </c:pt>
                <c:pt idx="26889">
                  <c:v>699.27700000000004</c:v>
                </c:pt>
                <c:pt idx="26890">
                  <c:v>699.28099999999995</c:v>
                </c:pt>
                <c:pt idx="26891">
                  <c:v>699.28300000000002</c:v>
                </c:pt>
                <c:pt idx="26892">
                  <c:v>699.28899999999999</c:v>
                </c:pt>
                <c:pt idx="26893">
                  <c:v>699.30200000000002</c:v>
                </c:pt>
                <c:pt idx="26894">
                  <c:v>699.33100000000002</c:v>
                </c:pt>
                <c:pt idx="26895">
                  <c:v>699.38400000000001</c:v>
                </c:pt>
                <c:pt idx="26896">
                  <c:v>699.44600000000003</c:v>
                </c:pt>
                <c:pt idx="26897">
                  <c:v>699.51</c:v>
                </c:pt>
                <c:pt idx="26898">
                  <c:v>699.57600000000002</c:v>
                </c:pt>
                <c:pt idx="26899">
                  <c:v>699.64200000000005</c:v>
                </c:pt>
                <c:pt idx="26900">
                  <c:v>699.70100000000002</c:v>
                </c:pt>
                <c:pt idx="26901">
                  <c:v>699.74800000000005</c:v>
                </c:pt>
                <c:pt idx="26902">
                  <c:v>699.79499999999996</c:v>
                </c:pt>
                <c:pt idx="26903">
                  <c:v>699.83799999999997</c:v>
                </c:pt>
                <c:pt idx="26904">
                  <c:v>699.87300000000005</c:v>
                </c:pt>
                <c:pt idx="26905">
                  <c:v>699.904</c:v>
                </c:pt>
                <c:pt idx="26906">
                  <c:v>699.92100000000005</c:v>
                </c:pt>
                <c:pt idx="26907">
                  <c:v>699.92399999999998</c:v>
                </c:pt>
                <c:pt idx="26908">
                  <c:v>699.92399999999998</c:v>
                </c:pt>
                <c:pt idx="26909">
                  <c:v>699.928</c:v>
                </c:pt>
                <c:pt idx="26910">
                  <c:v>699.93399999999997</c:v>
                </c:pt>
                <c:pt idx="26911">
                  <c:v>699.94299999999998</c:v>
                </c:pt>
                <c:pt idx="26912">
                  <c:v>699.95100000000002</c:v>
                </c:pt>
                <c:pt idx="26913">
                  <c:v>699.96100000000001</c:v>
                </c:pt>
                <c:pt idx="26914">
                  <c:v>699.97199999999998</c:v>
                </c:pt>
                <c:pt idx="26915">
                  <c:v>699.98400000000004</c:v>
                </c:pt>
                <c:pt idx="26916">
                  <c:v>699.995</c:v>
                </c:pt>
                <c:pt idx="26917">
                  <c:v>700.00800000000004</c:v>
                </c:pt>
                <c:pt idx="26918">
                  <c:v>700.02499999999998</c:v>
                </c:pt>
                <c:pt idx="26919">
                  <c:v>700.05200000000002</c:v>
                </c:pt>
                <c:pt idx="26920">
                  <c:v>700.096</c:v>
                </c:pt>
                <c:pt idx="26921">
                  <c:v>700.15499999999997</c:v>
                </c:pt>
                <c:pt idx="26922">
                  <c:v>700.23099999999999</c:v>
                </c:pt>
                <c:pt idx="26923">
                  <c:v>700.31700000000001</c:v>
                </c:pt>
                <c:pt idx="26924">
                  <c:v>700.39800000000002</c:v>
                </c:pt>
                <c:pt idx="26925">
                  <c:v>700.476</c:v>
                </c:pt>
                <c:pt idx="26926">
                  <c:v>700.55100000000004</c:v>
                </c:pt>
                <c:pt idx="26927">
                  <c:v>700.62199999999996</c:v>
                </c:pt>
                <c:pt idx="26928">
                  <c:v>700.69299999999998</c:v>
                </c:pt>
                <c:pt idx="26929">
                  <c:v>700.75400000000002</c:v>
                </c:pt>
                <c:pt idx="26930">
                  <c:v>700.81600000000003</c:v>
                </c:pt>
                <c:pt idx="26931">
                  <c:v>700.88400000000001</c:v>
                </c:pt>
                <c:pt idx="26932">
                  <c:v>700.95399999999995</c:v>
                </c:pt>
                <c:pt idx="26933">
                  <c:v>700.95500000000004</c:v>
                </c:pt>
                <c:pt idx="26934">
                  <c:v>700.95500000000004</c:v>
                </c:pt>
                <c:pt idx="26935">
                  <c:v>700.95500000000004</c:v>
                </c:pt>
                <c:pt idx="26936">
                  <c:v>700.95799999999997</c:v>
                </c:pt>
                <c:pt idx="26937">
                  <c:v>700.96199999999999</c:v>
                </c:pt>
                <c:pt idx="26938">
                  <c:v>700.97699999999998</c:v>
                </c:pt>
                <c:pt idx="26939">
                  <c:v>700.99900000000002</c:v>
                </c:pt>
                <c:pt idx="26940">
                  <c:v>701.029</c:v>
                </c:pt>
                <c:pt idx="26941">
                  <c:v>701.06500000000005</c:v>
                </c:pt>
                <c:pt idx="26942">
                  <c:v>701.10599999999999</c:v>
                </c:pt>
                <c:pt idx="26943">
                  <c:v>701.15</c:v>
                </c:pt>
                <c:pt idx="26944">
                  <c:v>701.19600000000003</c:v>
                </c:pt>
                <c:pt idx="26945">
                  <c:v>701.23800000000006</c:v>
                </c:pt>
                <c:pt idx="26946">
                  <c:v>701.27499999999998</c:v>
                </c:pt>
                <c:pt idx="26947">
                  <c:v>701.31</c:v>
                </c:pt>
                <c:pt idx="26948">
                  <c:v>701.35</c:v>
                </c:pt>
                <c:pt idx="26949">
                  <c:v>701.38900000000001</c:v>
                </c:pt>
                <c:pt idx="26950">
                  <c:v>701.423</c:v>
                </c:pt>
                <c:pt idx="26951">
                  <c:v>701.45600000000002</c:v>
                </c:pt>
                <c:pt idx="26952">
                  <c:v>701.49</c:v>
                </c:pt>
                <c:pt idx="26953">
                  <c:v>701.524</c:v>
                </c:pt>
                <c:pt idx="26954">
                  <c:v>701.55</c:v>
                </c:pt>
                <c:pt idx="26955">
                  <c:v>701.57299999999998</c:v>
                </c:pt>
                <c:pt idx="26956">
                  <c:v>701.59699999999998</c:v>
                </c:pt>
                <c:pt idx="26957">
                  <c:v>701.62</c:v>
                </c:pt>
                <c:pt idx="26958">
                  <c:v>701.64400000000001</c:v>
                </c:pt>
                <c:pt idx="26959">
                  <c:v>701.66899999999998</c:v>
                </c:pt>
                <c:pt idx="26960">
                  <c:v>701.69299999999998</c:v>
                </c:pt>
                <c:pt idx="26961">
                  <c:v>701.71500000000003</c:v>
                </c:pt>
                <c:pt idx="26962">
                  <c:v>701.73800000000006</c:v>
                </c:pt>
                <c:pt idx="26963">
                  <c:v>701.75800000000004</c:v>
                </c:pt>
                <c:pt idx="26964">
                  <c:v>701.77800000000002</c:v>
                </c:pt>
                <c:pt idx="26965">
                  <c:v>701.79700000000003</c:v>
                </c:pt>
                <c:pt idx="26966">
                  <c:v>701.81600000000003</c:v>
                </c:pt>
                <c:pt idx="26967">
                  <c:v>701.83399999999995</c:v>
                </c:pt>
                <c:pt idx="26968">
                  <c:v>701.85199999999998</c:v>
                </c:pt>
                <c:pt idx="26969">
                  <c:v>701.86800000000005</c:v>
                </c:pt>
                <c:pt idx="26970">
                  <c:v>701.88400000000001</c:v>
                </c:pt>
                <c:pt idx="26971">
                  <c:v>701.899</c:v>
                </c:pt>
                <c:pt idx="26972">
                  <c:v>701.91399999999999</c:v>
                </c:pt>
                <c:pt idx="26973">
                  <c:v>701.92600000000004</c:v>
                </c:pt>
                <c:pt idx="26974">
                  <c:v>701.93299999999999</c:v>
                </c:pt>
                <c:pt idx="26975">
                  <c:v>701.93600000000004</c:v>
                </c:pt>
                <c:pt idx="26976">
                  <c:v>701.93600000000004</c:v>
                </c:pt>
                <c:pt idx="26977">
                  <c:v>701.93600000000004</c:v>
                </c:pt>
                <c:pt idx="26978">
                  <c:v>701.93700000000001</c:v>
                </c:pt>
                <c:pt idx="26979">
                  <c:v>701.94299999999998</c:v>
                </c:pt>
                <c:pt idx="26980">
                  <c:v>701.952</c:v>
                </c:pt>
                <c:pt idx="26981">
                  <c:v>701.96500000000003</c:v>
                </c:pt>
                <c:pt idx="26982">
                  <c:v>701.98599999999999</c:v>
                </c:pt>
                <c:pt idx="26983">
                  <c:v>702.02599999999995</c:v>
                </c:pt>
                <c:pt idx="26984">
                  <c:v>702.08699999999999</c:v>
                </c:pt>
                <c:pt idx="26985">
                  <c:v>702.15700000000004</c:v>
                </c:pt>
                <c:pt idx="26986">
                  <c:v>702.23099999999999</c:v>
                </c:pt>
                <c:pt idx="26987">
                  <c:v>702.30200000000002</c:v>
                </c:pt>
                <c:pt idx="26988">
                  <c:v>702.36699999999996</c:v>
                </c:pt>
                <c:pt idx="26989">
                  <c:v>702.41700000000003</c:v>
                </c:pt>
                <c:pt idx="26990">
                  <c:v>702.44500000000005</c:v>
                </c:pt>
                <c:pt idx="26991">
                  <c:v>702.44600000000003</c:v>
                </c:pt>
                <c:pt idx="26992">
                  <c:v>702.45299999999997</c:v>
                </c:pt>
                <c:pt idx="26993">
                  <c:v>702.46500000000003</c:v>
                </c:pt>
                <c:pt idx="26994">
                  <c:v>702.47400000000005</c:v>
                </c:pt>
                <c:pt idx="26995">
                  <c:v>702.48599999999999</c:v>
                </c:pt>
                <c:pt idx="26996">
                  <c:v>702.50400000000002</c:v>
                </c:pt>
                <c:pt idx="26997">
                  <c:v>702.52700000000004</c:v>
                </c:pt>
                <c:pt idx="26998">
                  <c:v>702.55799999999999</c:v>
                </c:pt>
                <c:pt idx="26999">
                  <c:v>702.596</c:v>
                </c:pt>
                <c:pt idx="27000">
                  <c:v>702.63400000000001</c:v>
                </c:pt>
                <c:pt idx="27001">
                  <c:v>702.67</c:v>
                </c:pt>
                <c:pt idx="27002">
                  <c:v>702.70399999999995</c:v>
                </c:pt>
                <c:pt idx="27003">
                  <c:v>702.73500000000001</c:v>
                </c:pt>
                <c:pt idx="27004">
                  <c:v>702.76499999999999</c:v>
                </c:pt>
                <c:pt idx="27005">
                  <c:v>702.79499999999996</c:v>
                </c:pt>
                <c:pt idx="27006">
                  <c:v>702.80700000000002</c:v>
                </c:pt>
                <c:pt idx="27007">
                  <c:v>702.80700000000002</c:v>
                </c:pt>
                <c:pt idx="27008">
                  <c:v>702.80700000000002</c:v>
                </c:pt>
                <c:pt idx="27009">
                  <c:v>702.80899999999997</c:v>
                </c:pt>
                <c:pt idx="27010">
                  <c:v>702.81500000000005</c:v>
                </c:pt>
                <c:pt idx="27011">
                  <c:v>702.82399999999996</c:v>
                </c:pt>
                <c:pt idx="27012">
                  <c:v>702.83500000000004</c:v>
                </c:pt>
                <c:pt idx="27013">
                  <c:v>702.85400000000004</c:v>
                </c:pt>
                <c:pt idx="27014">
                  <c:v>702.88300000000004</c:v>
                </c:pt>
                <c:pt idx="27015">
                  <c:v>702.91</c:v>
                </c:pt>
                <c:pt idx="27016">
                  <c:v>702.93299999999999</c:v>
                </c:pt>
                <c:pt idx="27017">
                  <c:v>702.94200000000001</c:v>
                </c:pt>
                <c:pt idx="27018">
                  <c:v>702.95</c:v>
                </c:pt>
                <c:pt idx="27019">
                  <c:v>702.95500000000004</c:v>
                </c:pt>
                <c:pt idx="27020">
                  <c:v>702.96199999999999</c:v>
                </c:pt>
                <c:pt idx="27021">
                  <c:v>702.97699999999998</c:v>
                </c:pt>
                <c:pt idx="27022">
                  <c:v>703.00099999999998</c:v>
                </c:pt>
                <c:pt idx="27023">
                  <c:v>703.02</c:v>
                </c:pt>
                <c:pt idx="27024">
                  <c:v>703.03499999999997</c:v>
                </c:pt>
                <c:pt idx="27025">
                  <c:v>703.05700000000002</c:v>
                </c:pt>
                <c:pt idx="27026">
                  <c:v>703.07799999999997</c:v>
                </c:pt>
                <c:pt idx="27027">
                  <c:v>703.09699999999998</c:v>
                </c:pt>
                <c:pt idx="27028">
                  <c:v>703.12300000000005</c:v>
                </c:pt>
                <c:pt idx="27029">
                  <c:v>703.16300000000001</c:v>
                </c:pt>
                <c:pt idx="27030">
                  <c:v>703.19799999999998</c:v>
                </c:pt>
                <c:pt idx="27031">
                  <c:v>703.23</c:v>
                </c:pt>
                <c:pt idx="27032">
                  <c:v>703.26199999999994</c:v>
                </c:pt>
                <c:pt idx="27033">
                  <c:v>703.29</c:v>
                </c:pt>
                <c:pt idx="27034">
                  <c:v>703.30499999999995</c:v>
                </c:pt>
                <c:pt idx="27035">
                  <c:v>703.32</c:v>
                </c:pt>
                <c:pt idx="27036">
                  <c:v>703.34199999999998</c:v>
                </c:pt>
                <c:pt idx="27037">
                  <c:v>703.35900000000004</c:v>
                </c:pt>
                <c:pt idx="27038">
                  <c:v>703.37599999999998</c:v>
                </c:pt>
                <c:pt idx="27039">
                  <c:v>703.39099999999996</c:v>
                </c:pt>
                <c:pt idx="27040">
                  <c:v>703.4</c:v>
                </c:pt>
                <c:pt idx="27041">
                  <c:v>703.40599999999995</c:v>
                </c:pt>
                <c:pt idx="27042">
                  <c:v>703.41200000000003</c:v>
                </c:pt>
                <c:pt idx="27043">
                  <c:v>703.41899999999998</c:v>
                </c:pt>
                <c:pt idx="27044">
                  <c:v>703.42499999999995</c:v>
                </c:pt>
                <c:pt idx="27045">
                  <c:v>703.43200000000002</c:v>
                </c:pt>
                <c:pt idx="27046">
                  <c:v>703.44299999999998</c:v>
                </c:pt>
                <c:pt idx="27047">
                  <c:v>703.45699999999999</c:v>
                </c:pt>
                <c:pt idx="27048">
                  <c:v>703.47299999999996</c:v>
                </c:pt>
                <c:pt idx="27049">
                  <c:v>703.48900000000003</c:v>
                </c:pt>
                <c:pt idx="27050">
                  <c:v>703.50400000000002</c:v>
                </c:pt>
                <c:pt idx="27051">
                  <c:v>703.51800000000003</c:v>
                </c:pt>
                <c:pt idx="27052">
                  <c:v>703.53200000000004</c:v>
                </c:pt>
                <c:pt idx="27053">
                  <c:v>703.54700000000003</c:v>
                </c:pt>
                <c:pt idx="27054">
                  <c:v>703.56200000000001</c:v>
                </c:pt>
                <c:pt idx="27055">
                  <c:v>703.57500000000005</c:v>
                </c:pt>
                <c:pt idx="27056">
                  <c:v>703.58799999999997</c:v>
                </c:pt>
                <c:pt idx="27057">
                  <c:v>703.6</c:v>
                </c:pt>
                <c:pt idx="27058">
                  <c:v>703.61099999999999</c:v>
                </c:pt>
                <c:pt idx="27059">
                  <c:v>703.62300000000005</c:v>
                </c:pt>
                <c:pt idx="27060">
                  <c:v>703.63499999999999</c:v>
                </c:pt>
                <c:pt idx="27061">
                  <c:v>703.64700000000005</c:v>
                </c:pt>
                <c:pt idx="27062">
                  <c:v>703.65899999999999</c:v>
                </c:pt>
                <c:pt idx="27063">
                  <c:v>703.67100000000005</c:v>
                </c:pt>
                <c:pt idx="27064">
                  <c:v>703.68899999999996</c:v>
                </c:pt>
                <c:pt idx="27065">
                  <c:v>703.71900000000005</c:v>
                </c:pt>
                <c:pt idx="27066">
                  <c:v>703.76300000000003</c:v>
                </c:pt>
                <c:pt idx="27067">
                  <c:v>703.80200000000002</c:v>
                </c:pt>
                <c:pt idx="27068">
                  <c:v>703.81700000000001</c:v>
                </c:pt>
                <c:pt idx="27069">
                  <c:v>703.827</c:v>
                </c:pt>
                <c:pt idx="27070">
                  <c:v>703.83699999999999</c:v>
                </c:pt>
                <c:pt idx="27071">
                  <c:v>703.84799999999996</c:v>
                </c:pt>
                <c:pt idx="27072">
                  <c:v>703.86099999999999</c:v>
                </c:pt>
                <c:pt idx="27073">
                  <c:v>703.875</c:v>
                </c:pt>
                <c:pt idx="27074">
                  <c:v>703.88699999999994</c:v>
                </c:pt>
                <c:pt idx="27075">
                  <c:v>703.9</c:v>
                </c:pt>
                <c:pt idx="27076">
                  <c:v>703.91300000000001</c:v>
                </c:pt>
                <c:pt idx="27077">
                  <c:v>703.93100000000004</c:v>
                </c:pt>
                <c:pt idx="27078">
                  <c:v>703.97500000000002</c:v>
                </c:pt>
                <c:pt idx="27079">
                  <c:v>704.03399999999999</c:v>
                </c:pt>
                <c:pt idx="27080">
                  <c:v>704.101</c:v>
                </c:pt>
                <c:pt idx="27081">
                  <c:v>704.12599999999998</c:v>
                </c:pt>
                <c:pt idx="27082">
                  <c:v>704.14099999999996</c:v>
                </c:pt>
                <c:pt idx="27083">
                  <c:v>704.149</c:v>
                </c:pt>
                <c:pt idx="27084">
                  <c:v>704.15700000000004</c:v>
                </c:pt>
                <c:pt idx="27085">
                  <c:v>704.16399999999999</c:v>
                </c:pt>
                <c:pt idx="27086">
                  <c:v>704.173</c:v>
                </c:pt>
                <c:pt idx="27087">
                  <c:v>704.18700000000001</c:v>
                </c:pt>
                <c:pt idx="27088">
                  <c:v>704.21600000000001</c:v>
                </c:pt>
                <c:pt idx="27089">
                  <c:v>704.26400000000001</c:v>
                </c:pt>
                <c:pt idx="27090">
                  <c:v>704.32399999999996</c:v>
                </c:pt>
                <c:pt idx="27091">
                  <c:v>704.38599999999997</c:v>
                </c:pt>
                <c:pt idx="27092">
                  <c:v>704.44799999999998</c:v>
                </c:pt>
                <c:pt idx="27093">
                  <c:v>704.51099999999997</c:v>
                </c:pt>
                <c:pt idx="27094">
                  <c:v>704.57100000000003</c:v>
                </c:pt>
                <c:pt idx="27095">
                  <c:v>704.62699999999995</c:v>
                </c:pt>
                <c:pt idx="27096">
                  <c:v>704.67899999999997</c:v>
                </c:pt>
                <c:pt idx="27097">
                  <c:v>704.72900000000004</c:v>
                </c:pt>
                <c:pt idx="27098">
                  <c:v>704.774</c:v>
                </c:pt>
                <c:pt idx="27099">
                  <c:v>704.80899999999997</c:v>
                </c:pt>
                <c:pt idx="27100">
                  <c:v>704.82</c:v>
                </c:pt>
                <c:pt idx="27101">
                  <c:v>704.82</c:v>
                </c:pt>
                <c:pt idx="27102">
                  <c:v>704.822</c:v>
                </c:pt>
                <c:pt idx="27103">
                  <c:v>704.83100000000002</c:v>
                </c:pt>
                <c:pt idx="27104">
                  <c:v>704.85500000000002</c:v>
                </c:pt>
                <c:pt idx="27105">
                  <c:v>704.89400000000001</c:v>
                </c:pt>
                <c:pt idx="27106">
                  <c:v>704.94100000000003</c:v>
                </c:pt>
                <c:pt idx="27107">
                  <c:v>704.99199999999996</c:v>
                </c:pt>
                <c:pt idx="27108">
                  <c:v>705.04600000000005</c:v>
                </c:pt>
                <c:pt idx="27109">
                  <c:v>705.09500000000003</c:v>
                </c:pt>
                <c:pt idx="27110">
                  <c:v>705.11199999999997</c:v>
                </c:pt>
                <c:pt idx="27111">
                  <c:v>705.11199999999997</c:v>
                </c:pt>
                <c:pt idx="27112">
                  <c:v>705.11699999999996</c:v>
                </c:pt>
                <c:pt idx="27113">
                  <c:v>705.12300000000005</c:v>
                </c:pt>
                <c:pt idx="27114">
                  <c:v>705.14</c:v>
                </c:pt>
                <c:pt idx="27115">
                  <c:v>705.17200000000003</c:v>
                </c:pt>
                <c:pt idx="27116">
                  <c:v>705.21400000000006</c:v>
                </c:pt>
                <c:pt idx="27117">
                  <c:v>705.26199999999994</c:v>
                </c:pt>
                <c:pt idx="27118">
                  <c:v>705.31</c:v>
                </c:pt>
                <c:pt idx="27119">
                  <c:v>705.35900000000004</c:v>
                </c:pt>
                <c:pt idx="27120">
                  <c:v>705.40599999999995</c:v>
                </c:pt>
                <c:pt idx="27121">
                  <c:v>705.45</c:v>
                </c:pt>
                <c:pt idx="27122">
                  <c:v>705.495</c:v>
                </c:pt>
                <c:pt idx="27123">
                  <c:v>705.53700000000003</c:v>
                </c:pt>
                <c:pt idx="27124">
                  <c:v>705.57500000000005</c:v>
                </c:pt>
                <c:pt idx="27125">
                  <c:v>705.60799999999995</c:v>
                </c:pt>
                <c:pt idx="27126">
                  <c:v>705.63900000000001</c:v>
                </c:pt>
                <c:pt idx="27127">
                  <c:v>705.66</c:v>
                </c:pt>
                <c:pt idx="27128">
                  <c:v>705.67499999999995</c:v>
                </c:pt>
                <c:pt idx="27129">
                  <c:v>705.69799999999998</c:v>
                </c:pt>
                <c:pt idx="27130">
                  <c:v>705.72</c:v>
                </c:pt>
                <c:pt idx="27131">
                  <c:v>705.74699999999996</c:v>
                </c:pt>
                <c:pt idx="27132">
                  <c:v>705.77700000000004</c:v>
                </c:pt>
                <c:pt idx="27133">
                  <c:v>705.80700000000002</c:v>
                </c:pt>
                <c:pt idx="27134">
                  <c:v>705.83500000000004</c:v>
                </c:pt>
                <c:pt idx="27135">
                  <c:v>705.86300000000006</c:v>
                </c:pt>
                <c:pt idx="27136">
                  <c:v>705.89200000000005</c:v>
                </c:pt>
                <c:pt idx="27137">
                  <c:v>705.91800000000001</c:v>
                </c:pt>
                <c:pt idx="27138">
                  <c:v>705.94100000000003</c:v>
                </c:pt>
                <c:pt idx="27139">
                  <c:v>705.96299999999997</c:v>
                </c:pt>
                <c:pt idx="27140">
                  <c:v>705.98599999999999</c:v>
                </c:pt>
                <c:pt idx="27141">
                  <c:v>706.005</c:v>
                </c:pt>
                <c:pt idx="27142">
                  <c:v>706.02300000000002</c:v>
                </c:pt>
                <c:pt idx="27143">
                  <c:v>706.04399999999998</c:v>
                </c:pt>
                <c:pt idx="27144">
                  <c:v>706.06500000000005</c:v>
                </c:pt>
                <c:pt idx="27145">
                  <c:v>706.08600000000001</c:v>
                </c:pt>
                <c:pt idx="27146">
                  <c:v>706.09</c:v>
                </c:pt>
                <c:pt idx="27147">
                  <c:v>706.09</c:v>
                </c:pt>
                <c:pt idx="27148">
                  <c:v>706.09199999999998</c:v>
                </c:pt>
                <c:pt idx="27149">
                  <c:v>706.09699999999998</c:v>
                </c:pt>
                <c:pt idx="27150">
                  <c:v>706.10400000000004</c:v>
                </c:pt>
                <c:pt idx="27151">
                  <c:v>706.11099999999999</c:v>
                </c:pt>
                <c:pt idx="27152">
                  <c:v>706.11300000000006</c:v>
                </c:pt>
                <c:pt idx="27153">
                  <c:v>706.11599999999999</c:v>
                </c:pt>
                <c:pt idx="27154">
                  <c:v>706.12</c:v>
                </c:pt>
                <c:pt idx="27155">
                  <c:v>706.125</c:v>
                </c:pt>
                <c:pt idx="27156">
                  <c:v>706.13199999999995</c:v>
                </c:pt>
                <c:pt idx="27157">
                  <c:v>706.14</c:v>
                </c:pt>
                <c:pt idx="27158">
                  <c:v>706.15</c:v>
                </c:pt>
                <c:pt idx="27159">
                  <c:v>706.16099999999994</c:v>
                </c:pt>
                <c:pt idx="27160">
                  <c:v>706.17600000000004</c:v>
                </c:pt>
                <c:pt idx="27161">
                  <c:v>706.19399999999996</c:v>
                </c:pt>
                <c:pt idx="27162">
                  <c:v>706.21500000000003</c:v>
                </c:pt>
                <c:pt idx="27163">
                  <c:v>706.23599999999999</c:v>
                </c:pt>
                <c:pt idx="27164">
                  <c:v>706.28800000000001</c:v>
                </c:pt>
                <c:pt idx="27165">
                  <c:v>706.36500000000001</c:v>
                </c:pt>
                <c:pt idx="27166">
                  <c:v>706.43200000000002</c:v>
                </c:pt>
                <c:pt idx="27167">
                  <c:v>706.52200000000005</c:v>
                </c:pt>
                <c:pt idx="27168">
                  <c:v>706.61099999999999</c:v>
                </c:pt>
                <c:pt idx="27169">
                  <c:v>706.69399999999996</c:v>
                </c:pt>
                <c:pt idx="27170">
                  <c:v>706.76700000000005</c:v>
                </c:pt>
                <c:pt idx="27171">
                  <c:v>706.84699999999998</c:v>
                </c:pt>
                <c:pt idx="27172">
                  <c:v>706.92600000000004</c:v>
                </c:pt>
                <c:pt idx="27173">
                  <c:v>706.99900000000002</c:v>
                </c:pt>
                <c:pt idx="27174">
                  <c:v>707.06799999999998</c:v>
                </c:pt>
                <c:pt idx="27175">
                  <c:v>707.12699999999995</c:v>
                </c:pt>
                <c:pt idx="27176">
                  <c:v>707.18399999999997</c:v>
                </c:pt>
                <c:pt idx="27177">
                  <c:v>707.24199999999996</c:v>
                </c:pt>
                <c:pt idx="27178">
                  <c:v>707.30399999999997</c:v>
                </c:pt>
                <c:pt idx="27179">
                  <c:v>707.36800000000005</c:v>
                </c:pt>
                <c:pt idx="27180">
                  <c:v>707.43100000000004</c:v>
                </c:pt>
                <c:pt idx="27181">
                  <c:v>707.48699999999997</c:v>
                </c:pt>
                <c:pt idx="27182">
                  <c:v>707.53800000000001</c:v>
                </c:pt>
                <c:pt idx="27183">
                  <c:v>707.58900000000006</c:v>
                </c:pt>
                <c:pt idx="27184">
                  <c:v>707.64300000000003</c:v>
                </c:pt>
                <c:pt idx="27185">
                  <c:v>707.69899999999996</c:v>
                </c:pt>
                <c:pt idx="27186">
                  <c:v>707.75400000000002</c:v>
                </c:pt>
                <c:pt idx="27187">
                  <c:v>707.80799999999999</c:v>
                </c:pt>
                <c:pt idx="27188">
                  <c:v>707.86500000000001</c:v>
                </c:pt>
                <c:pt idx="27189">
                  <c:v>707.923</c:v>
                </c:pt>
                <c:pt idx="27190">
                  <c:v>707.97299999999996</c:v>
                </c:pt>
                <c:pt idx="27191">
                  <c:v>707.98699999999997</c:v>
                </c:pt>
                <c:pt idx="27192">
                  <c:v>708.01300000000003</c:v>
                </c:pt>
                <c:pt idx="27193">
                  <c:v>708.048</c:v>
                </c:pt>
                <c:pt idx="27194">
                  <c:v>708.08600000000001</c:v>
                </c:pt>
                <c:pt idx="27195">
                  <c:v>708.125</c:v>
                </c:pt>
                <c:pt idx="27196">
                  <c:v>708.16600000000005</c:v>
                </c:pt>
                <c:pt idx="27197">
                  <c:v>708.20600000000002</c:v>
                </c:pt>
                <c:pt idx="27198">
                  <c:v>708.24400000000003</c:v>
                </c:pt>
                <c:pt idx="27199">
                  <c:v>708.28099999999995</c:v>
                </c:pt>
                <c:pt idx="27200">
                  <c:v>708.32</c:v>
                </c:pt>
                <c:pt idx="27201">
                  <c:v>708.36</c:v>
                </c:pt>
                <c:pt idx="27202">
                  <c:v>708.4</c:v>
                </c:pt>
                <c:pt idx="27203">
                  <c:v>708.43899999999996</c:v>
                </c:pt>
                <c:pt idx="27204">
                  <c:v>708.47900000000004</c:v>
                </c:pt>
                <c:pt idx="27205">
                  <c:v>708.52</c:v>
                </c:pt>
                <c:pt idx="27206">
                  <c:v>708.56</c:v>
                </c:pt>
                <c:pt idx="27207">
                  <c:v>708.59900000000005</c:v>
                </c:pt>
                <c:pt idx="27208">
                  <c:v>708.63599999999997</c:v>
                </c:pt>
                <c:pt idx="27209">
                  <c:v>708.67100000000005</c:v>
                </c:pt>
                <c:pt idx="27210">
                  <c:v>708.70500000000004</c:v>
                </c:pt>
                <c:pt idx="27211">
                  <c:v>708.73800000000006</c:v>
                </c:pt>
                <c:pt idx="27212">
                  <c:v>708.77099999999996</c:v>
                </c:pt>
                <c:pt idx="27213">
                  <c:v>708.80399999999997</c:v>
                </c:pt>
                <c:pt idx="27214">
                  <c:v>708.83799999999997</c:v>
                </c:pt>
                <c:pt idx="27215">
                  <c:v>708.87400000000002</c:v>
                </c:pt>
                <c:pt idx="27216">
                  <c:v>708.91300000000001</c:v>
                </c:pt>
                <c:pt idx="27217">
                  <c:v>708.95100000000002</c:v>
                </c:pt>
                <c:pt idx="27218">
                  <c:v>708.98800000000006</c:v>
                </c:pt>
                <c:pt idx="27219">
                  <c:v>709.01900000000001</c:v>
                </c:pt>
                <c:pt idx="27220">
                  <c:v>709.024</c:v>
                </c:pt>
                <c:pt idx="27221">
                  <c:v>709.05799999999999</c:v>
                </c:pt>
                <c:pt idx="27222">
                  <c:v>709.09900000000005</c:v>
                </c:pt>
                <c:pt idx="27223">
                  <c:v>709.13900000000001</c:v>
                </c:pt>
                <c:pt idx="27224">
                  <c:v>709.17700000000002</c:v>
                </c:pt>
                <c:pt idx="27225">
                  <c:v>709.21500000000003</c:v>
                </c:pt>
                <c:pt idx="27226">
                  <c:v>709.25199999999995</c:v>
                </c:pt>
                <c:pt idx="27227">
                  <c:v>709.29100000000005</c:v>
                </c:pt>
                <c:pt idx="27228">
                  <c:v>709.31</c:v>
                </c:pt>
                <c:pt idx="27229">
                  <c:v>709.33600000000001</c:v>
                </c:pt>
                <c:pt idx="27230">
                  <c:v>709.37300000000005</c:v>
                </c:pt>
                <c:pt idx="27231">
                  <c:v>709.41099999999994</c:v>
                </c:pt>
                <c:pt idx="27232">
                  <c:v>709.44500000000005</c:v>
                </c:pt>
                <c:pt idx="27233">
                  <c:v>709.47799999999995</c:v>
                </c:pt>
                <c:pt idx="27234">
                  <c:v>709.49800000000005</c:v>
                </c:pt>
                <c:pt idx="27235">
                  <c:v>709.51800000000003</c:v>
                </c:pt>
                <c:pt idx="27236">
                  <c:v>709.55200000000002</c:v>
                </c:pt>
                <c:pt idx="27237">
                  <c:v>709.59199999999998</c:v>
                </c:pt>
                <c:pt idx="27238">
                  <c:v>709.63</c:v>
                </c:pt>
                <c:pt idx="27239">
                  <c:v>709.67100000000005</c:v>
                </c:pt>
                <c:pt idx="27240">
                  <c:v>709.71299999999997</c:v>
                </c:pt>
                <c:pt idx="27241">
                  <c:v>709.755</c:v>
                </c:pt>
                <c:pt idx="27242">
                  <c:v>709.79499999999996</c:v>
                </c:pt>
                <c:pt idx="27243">
                  <c:v>709.83500000000004</c:v>
                </c:pt>
                <c:pt idx="27244">
                  <c:v>709.87400000000002</c:v>
                </c:pt>
                <c:pt idx="27245">
                  <c:v>709.91099999999994</c:v>
                </c:pt>
                <c:pt idx="27246">
                  <c:v>709.93100000000004</c:v>
                </c:pt>
                <c:pt idx="27247">
                  <c:v>709.93200000000002</c:v>
                </c:pt>
                <c:pt idx="27248">
                  <c:v>709.93399999999997</c:v>
                </c:pt>
                <c:pt idx="27249">
                  <c:v>709.94399999999996</c:v>
                </c:pt>
                <c:pt idx="27250">
                  <c:v>709.96699999999998</c:v>
                </c:pt>
                <c:pt idx="27251">
                  <c:v>709.99900000000002</c:v>
                </c:pt>
                <c:pt idx="27252">
                  <c:v>710.03399999999999</c:v>
                </c:pt>
                <c:pt idx="27253">
                  <c:v>710.06799999999998</c:v>
                </c:pt>
                <c:pt idx="27254">
                  <c:v>710.10199999999998</c:v>
                </c:pt>
                <c:pt idx="27255">
                  <c:v>710.13300000000004</c:v>
                </c:pt>
                <c:pt idx="27256">
                  <c:v>710.16099999999994</c:v>
                </c:pt>
                <c:pt idx="27257">
                  <c:v>710.18499999999995</c:v>
                </c:pt>
                <c:pt idx="27258">
                  <c:v>710.18499999999995</c:v>
                </c:pt>
                <c:pt idx="27259">
                  <c:v>710.18499999999995</c:v>
                </c:pt>
                <c:pt idx="27260">
                  <c:v>710.18499999999995</c:v>
                </c:pt>
                <c:pt idx="27261">
                  <c:v>710.18499999999995</c:v>
                </c:pt>
                <c:pt idx="27262">
                  <c:v>710.19600000000003</c:v>
                </c:pt>
                <c:pt idx="27263">
                  <c:v>710.20799999999997</c:v>
                </c:pt>
                <c:pt idx="27264">
                  <c:v>710.22299999999996</c:v>
                </c:pt>
                <c:pt idx="27265">
                  <c:v>710.245</c:v>
                </c:pt>
                <c:pt idx="27266">
                  <c:v>710.27099999999996</c:v>
                </c:pt>
                <c:pt idx="27267">
                  <c:v>710.29700000000003</c:v>
                </c:pt>
                <c:pt idx="27268">
                  <c:v>710.32299999999998</c:v>
                </c:pt>
                <c:pt idx="27269">
                  <c:v>710.34799999999996</c:v>
                </c:pt>
                <c:pt idx="27270">
                  <c:v>710.37400000000002</c:v>
                </c:pt>
                <c:pt idx="27271">
                  <c:v>710.40099999999995</c:v>
                </c:pt>
                <c:pt idx="27272">
                  <c:v>710.42700000000002</c:v>
                </c:pt>
                <c:pt idx="27273">
                  <c:v>710.45299999999997</c:v>
                </c:pt>
                <c:pt idx="27274">
                  <c:v>710.47799999999995</c:v>
                </c:pt>
                <c:pt idx="27275">
                  <c:v>710.50599999999997</c:v>
                </c:pt>
                <c:pt idx="27276">
                  <c:v>710.53899999999999</c:v>
                </c:pt>
                <c:pt idx="27277">
                  <c:v>710.57600000000002</c:v>
                </c:pt>
                <c:pt idx="27278">
                  <c:v>710.61199999999997</c:v>
                </c:pt>
                <c:pt idx="27279">
                  <c:v>710.64499999999998</c:v>
                </c:pt>
                <c:pt idx="27280">
                  <c:v>710.678</c:v>
                </c:pt>
                <c:pt idx="27281">
                  <c:v>710.71500000000003</c:v>
                </c:pt>
                <c:pt idx="27282">
                  <c:v>710.75199999999995</c:v>
                </c:pt>
                <c:pt idx="27283">
                  <c:v>710.78899999999999</c:v>
                </c:pt>
                <c:pt idx="27284">
                  <c:v>710.82600000000002</c:v>
                </c:pt>
                <c:pt idx="27285">
                  <c:v>710.86099999999999</c:v>
                </c:pt>
                <c:pt idx="27286">
                  <c:v>710.89599999999996</c:v>
                </c:pt>
                <c:pt idx="27287">
                  <c:v>710.93</c:v>
                </c:pt>
                <c:pt idx="27288">
                  <c:v>710.95799999999997</c:v>
                </c:pt>
                <c:pt idx="27289">
                  <c:v>710.98400000000004</c:v>
                </c:pt>
                <c:pt idx="27290">
                  <c:v>711.00199999999995</c:v>
                </c:pt>
                <c:pt idx="27291">
                  <c:v>711.02</c:v>
                </c:pt>
                <c:pt idx="27292">
                  <c:v>711.03700000000003</c:v>
                </c:pt>
                <c:pt idx="27293">
                  <c:v>711.06100000000004</c:v>
                </c:pt>
                <c:pt idx="27294">
                  <c:v>711.08900000000006</c:v>
                </c:pt>
                <c:pt idx="27295">
                  <c:v>711.11900000000003</c:v>
                </c:pt>
                <c:pt idx="27296">
                  <c:v>711.15200000000004</c:v>
                </c:pt>
                <c:pt idx="27297">
                  <c:v>711.18499999999995</c:v>
                </c:pt>
                <c:pt idx="27298">
                  <c:v>711.21699999999998</c:v>
                </c:pt>
                <c:pt idx="27299">
                  <c:v>711.24599999999998</c:v>
                </c:pt>
                <c:pt idx="27300">
                  <c:v>711.274</c:v>
                </c:pt>
                <c:pt idx="27301">
                  <c:v>711.30200000000002</c:v>
                </c:pt>
                <c:pt idx="27302">
                  <c:v>711.33100000000002</c:v>
                </c:pt>
                <c:pt idx="27303">
                  <c:v>711.36300000000006</c:v>
                </c:pt>
                <c:pt idx="27304">
                  <c:v>711.39499999999998</c:v>
                </c:pt>
                <c:pt idx="27305">
                  <c:v>711.42600000000004</c:v>
                </c:pt>
                <c:pt idx="27306">
                  <c:v>711.46100000000001</c:v>
                </c:pt>
                <c:pt idx="27307">
                  <c:v>711.49599999999998</c:v>
                </c:pt>
                <c:pt idx="27308">
                  <c:v>711.53</c:v>
                </c:pt>
                <c:pt idx="27309">
                  <c:v>711.56700000000001</c:v>
                </c:pt>
                <c:pt idx="27310">
                  <c:v>711.60599999999999</c:v>
                </c:pt>
                <c:pt idx="27311">
                  <c:v>711.64200000000005</c:v>
                </c:pt>
                <c:pt idx="27312">
                  <c:v>711.67700000000002</c:v>
                </c:pt>
                <c:pt idx="27313">
                  <c:v>711.70899999999995</c:v>
                </c:pt>
                <c:pt idx="27314">
                  <c:v>711.74099999999999</c:v>
                </c:pt>
                <c:pt idx="27315">
                  <c:v>711.77499999999998</c:v>
                </c:pt>
                <c:pt idx="27316">
                  <c:v>711.79</c:v>
                </c:pt>
                <c:pt idx="27317">
                  <c:v>711.79300000000001</c:v>
                </c:pt>
                <c:pt idx="27318">
                  <c:v>711.79300000000001</c:v>
                </c:pt>
                <c:pt idx="27319">
                  <c:v>711.79300000000001</c:v>
                </c:pt>
                <c:pt idx="27320">
                  <c:v>711.79300000000001</c:v>
                </c:pt>
                <c:pt idx="27321">
                  <c:v>711.79300000000001</c:v>
                </c:pt>
                <c:pt idx="27322">
                  <c:v>711.79300000000001</c:v>
                </c:pt>
                <c:pt idx="27323">
                  <c:v>711.79300000000001</c:v>
                </c:pt>
                <c:pt idx="27324">
                  <c:v>711.79300000000001</c:v>
                </c:pt>
                <c:pt idx="27325">
                  <c:v>711.79300000000001</c:v>
                </c:pt>
                <c:pt idx="27326">
                  <c:v>711.79700000000003</c:v>
                </c:pt>
                <c:pt idx="27327">
                  <c:v>711.803</c:v>
                </c:pt>
                <c:pt idx="27328">
                  <c:v>711.81</c:v>
                </c:pt>
                <c:pt idx="27329">
                  <c:v>711.83</c:v>
                </c:pt>
                <c:pt idx="27330">
                  <c:v>711.88300000000004</c:v>
                </c:pt>
                <c:pt idx="27331">
                  <c:v>711.95699999999999</c:v>
                </c:pt>
                <c:pt idx="27332">
                  <c:v>712.029</c:v>
                </c:pt>
                <c:pt idx="27333">
                  <c:v>712.10299999999995</c:v>
                </c:pt>
                <c:pt idx="27334">
                  <c:v>712.17899999999997</c:v>
                </c:pt>
                <c:pt idx="27335">
                  <c:v>712.255</c:v>
                </c:pt>
                <c:pt idx="27336">
                  <c:v>712.33900000000006</c:v>
                </c:pt>
                <c:pt idx="27337">
                  <c:v>712.42899999999997</c:v>
                </c:pt>
                <c:pt idx="27338">
                  <c:v>712.50199999999995</c:v>
                </c:pt>
                <c:pt idx="27339">
                  <c:v>712.58399999999995</c:v>
                </c:pt>
                <c:pt idx="27340">
                  <c:v>712.67399999999998</c:v>
                </c:pt>
                <c:pt idx="27341">
                  <c:v>712.75599999999997</c:v>
                </c:pt>
                <c:pt idx="27342">
                  <c:v>712.82299999999998</c:v>
                </c:pt>
                <c:pt idx="27343">
                  <c:v>712.89499999999998</c:v>
                </c:pt>
                <c:pt idx="27344">
                  <c:v>712.96799999999996</c:v>
                </c:pt>
                <c:pt idx="27345">
                  <c:v>713.03700000000003</c:v>
                </c:pt>
                <c:pt idx="27346">
                  <c:v>713.09400000000005</c:v>
                </c:pt>
                <c:pt idx="27347">
                  <c:v>713.149</c:v>
                </c:pt>
                <c:pt idx="27348">
                  <c:v>713.202</c:v>
                </c:pt>
                <c:pt idx="27349">
                  <c:v>713.255</c:v>
                </c:pt>
                <c:pt idx="27350">
                  <c:v>713.30799999999999</c:v>
                </c:pt>
                <c:pt idx="27351">
                  <c:v>713.36199999999997</c:v>
                </c:pt>
                <c:pt idx="27352">
                  <c:v>713.41700000000003</c:v>
                </c:pt>
                <c:pt idx="27353">
                  <c:v>713.44899999999996</c:v>
                </c:pt>
                <c:pt idx="27354">
                  <c:v>713.46799999999996</c:v>
                </c:pt>
                <c:pt idx="27355">
                  <c:v>713.49699999999996</c:v>
                </c:pt>
                <c:pt idx="27356">
                  <c:v>713.53399999999999</c:v>
                </c:pt>
                <c:pt idx="27357">
                  <c:v>713.572</c:v>
                </c:pt>
                <c:pt idx="27358">
                  <c:v>713.60900000000004</c:v>
                </c:pt>
                <c:pt idx="27359">
                  <c:v>713.64300000000003</c:v>
                </c:pt>
                <c:pt idx="27360">
                  <c:v>713.67600000000004</c:v>
                </c:pt>
                <c:pt idx="27361">
                  <c:v>713.70799999999997</c:v>
                </c:pt>
                <c:pt idx="27362">
                  <c:v>713.73699999999997</c:v>
                </c:pt>
                <c:pt idx="27363">
                  <c:v>713.76499999999999</c:v>
                </c:pt>
                <c:pt idx="27364">
                  <c:v>713.79200000000003</c:v>
                </c:pt>
                <c:pt idx="27365">
                  <c:v>713.81799999999998</c:v>
                </c:pt>
                <c:pt idx="27366">
                  <c:v>713.84500000000003</c:v>
                </c:pt>
                <c:pt idx="27367">
                  <c:v>713.86599999999999</c:v>
                </c:pt>
                <c:pt idx="27368">
                  <c:v>713.86800000000005</c:v>
                </c:pt>
                <c:pt idx="27369">
                  <c:v>713.88099999999997</c:v>
                </c:pt>
                <c:pt idx="27370">
                  <c:v>713.90800000000002</c:v>
                </c:pt>
                <c:pt idx="27371">
                  <c:v>713.93700000000001</c:v>
                </c:pt>
                <c:pt idx="27372">
                  <c:v>713.97400000000005</c:v>
                </c:pt>
                <c:pt idx="27373">
                  <c:v>714.00400000000002</c:v>
                </c:pt>
                <c:pt idx="27374">
                  <c:v>714.03700000000003</c:v>
                </c:pt>
                <c:pt idx="27375">
                  <c:v>714.06600000000003</c:v>
                </c:pt>
                <c:pt idx="27376">
                  <c:v>714.09299999999996</c:v>
                </c:pt>
                <c:pt idx="27377">
                  <c:v>714.12</c:v>
                </c:pt>
                <c:pt idx="27378">
                  <c:v>714.15200000000004</c:v>
                </c:pt>
                <c:pt idx="27379">
                  <c:v>714.18200000000002</c:v>
                </c:pt>
                <c:pt idx="27380">
                  <c:v>714.21</c:v>
                </c:pt>
                <c:pt idx="27381">
                  <c:v>714.23599999999999</c:v>
                </c:pt>
                <c:pt idx="27382">
                  <c:v>714.25800000000004</c:v>
                </c:pt>
                <c:pt idx="27383">
                  <c:v>714.27499999999998</c:v>
                </c:pt>
                <c:pt idx="27384">
                  <c:v>714.29600000000005</c:v>
                </c:pt>
                <c:pt idx="27385">
                  <c:v>714.32500000000005</c:v>
                </c:pt>
                <c:pt idx="27386">
                  <c:v>714.35900000000004</c:v>
                </c:pt>
                <c:pt idx="27387">
                  <c:v>714.39300000000003</c:v>
                </c:pt>
                <c:pt idx="27388">
                  <c:v>714.42700000000002</c:v>
                </c:pt>
                <c:pt idx="27389">
                  <c:v>714.46500000000003</c:v>
                </c:pt>
                <c:pt idx="27390">
                  <c:v>714.50599999999997</c:v>
                </c:pt>
                <c:pt idx="27391">
                  <c:v>714.54700000000003</c:v>
                </c:pt>
                <c:pt idx="27392">
                  <c:v>714.58699999999999</c:v>
                </c:pt>
                <c:pt idx="27393">
                  <c:v>714.63</c:v>
                </c:pt>
                <c:pt idx="27394">
                  <c:v>714.67700000000002</c:v>
                </c:pt>
                <c:pt idx="27395">
                  <c:v>714.72400000000005</c:v>
                </c:pt>
                <c:pt idx="27396">
                  <c:v>714.77200000000005</c:v>
                </c:pt>
                <c:pt idx="27397">
                  <c:v>714.81799999999998</c:v>
                </c:pt>
                <c:pt idx="27398">
                  <c:v>714.86</c:v>
                </c:pt>
                <c:pt idx="27399">
                  <c:v>714.88800000000003</c:v>
                </c:pt>
                <c:pt idx="27400">
                  <c:v>714.89200000000005</c:v>
                </c:pt>
                <c:pt idx="27401">
                  <c:v>714.91099999999994</c:v>
                </c:pt>
                <c:pt idx="27402">
                  <c:v>714.95399999999995</c:v>
                </c:pt>
                <c:pt idx="27403">
                  <c:v>714.99599999999998</c:v>
                </c:pt>
                <c:pt idx="27404">
                  <c:v>715.03200000000004</c:v>
                </c:pt>
                <c:pt idx="27405">
                  <c:v>715.06700000000001</c:v>
                </c:pt>
                <c:pt idx="27406">
                  <c:v>715.101</c:v>
                </c:pt>
                <c:pt idx="27407">
                  <c:v>715.13300000000004</c:v>
                </c:pt>
                <c:pt idx="27408">
                  <c:v>715.16300000000001</c:v>
                </c:pt>
                <c:pt idx="27409">
                  <c:v>715.19299999999998</c:v>
                </c:pt>
                <c:pt idx="27410">
                  <c:v>715.2</c:v>
                </c:pt>
                <c:pt idx="27411">
                  <c:v>715.20100000000002</c:v>
                </c:pt>
                <c:pt idx="27412">
                  <c:v>715.20500000000004</c:v>
                </c:pt>
                <c:pt idx="27413">
                  <c:v>715.21900000000005</c:v>
                </c:pt>
                <c:pt idx="27414">
                  <c:v>715.24900000000002</c:v>
                </c:pt>
                <c:pt idx="27415">
                  <c:v>715.29</c:v>
                </c:pt>
                <c:pt idx="27416">
                  <c:v>715.33299999999997</c:v>
                </c:pt>
                <c:pt idx="27417">
                  <c:v>715.37300000000005</c:v>
                </c:pt>
                <c:pt idx="27418">
                  <c:v>715.40700000000004</c:v>
                </c:pt>
                <c:pt idx="27419">
                  <c:v>715.43799999999999</c:v>
                </c:pt>
                <c:pt idx="27420">
                  <c:v>715.47299999999996</c:v>
                </c:pt>
                <c:pt idx="27421">
                  <c:v>715.50900000000001</c:v>
                </c:pt>
                <c:pt idx="27422">
                  <c:v>715.54600000000005</c:v>
                </c:pt>
                <c:pt idx="27423">
                  <c:v>715.58199999999999</c:v>
                </c:pt>
                <c:pt idx="27424">
                  <c:v>715.61599999999999</c:v>
                </c:pt>
                <c:pt idx="27425">
                  <c:v>715.64499999999998</c:v>
                </c:pt>
                <c:pt idx="27426">
                  <c:v>715.66800000000001</c:v>
                </c:pt>
                <c:pt idx="27427">
                  <c:v>715.7</c:v>
                </c:pt>
                <c:pt idx="27428">
                  <c:v>715.74099999999999</c:v>
                </c:pt>
                <c:pt idx="27429">
                  <c:v>715.78099999999995</c:v>
                </c:pt>
                <c:pt idx="27430">
                  <c:v>715.82100000000003</c:v>
                </c:pt>
                <c:pt idx="27431">
                  <c:v>715.86300000000006</c:v>
                </c:pt>
                <c:pt idx="27432">
                  <c:v>715.90300000000002</c:v>
                </c:pt>
                <c:pt idx="27433">
                  <c:v>715.93899999999996</c:v>
                </c:pt>
                <c:pt idx="27434">
                  <c:v>715.98</c:v>
                </c:pt>
                <c:pt idx="27435">
                  <c:v>716.02300000000002</c:v>
                </c:pt>
                <c:pt idx="27436">
                  <c:v>716.05100000000004</c:v>
                </c:pt>
                <c:pt idx="27437">
                  <c:v>716.05700000000002</c:v>
                </c:pt>
                <c:pt idx="27438">
                  <c:v>716.05700000000002</c:v>
                </c:pt>
                <c:pt idx="27439">
                  <c:v>716.05700000000002</c:v>
                </c:pt>
                <c:pt idx="27440">
                  <c:v>716.05700000000002</c:v>
                </c:pt>
                <c:pt idx="27441">
                  <c:v>716.08399999999995</c:v>
                </c:pt>
                <c:pt idx="27442">
                  <c:v>716.11900000000003</c:v>
                </c:pt>
                <c:pt idx="27443">
                  <c:v>716.15499999999997</c:v>
                </c:pt>
                <c:pt idx="27444">
                  <c:v>716.18899999999996</c:v>
                </c:pt>
                <c:pt idx="27445">
                  <c:v>716.22199999999998</c:v>
                </c:pt>
                <c:pt idx="27446">
                  <c:v>716.25599999999997</c:v>
                </c:pt>
                <c:pt idx="27447">
                  <c:v>716.29399999999998</c:v>
                </c:pt>
                <c:pt idx="27448">
                  <c:v>716.32600000000002</c:v>
                </c:pt>
                <c:pt idx="27449">
                  <c:v>716.351</c:v>
                </c:pt>
                <c:pt idx="27450">
                  <c:v>716.36500000000001</c:v>
                </c:pt>
                <c:pt idx="27451">
                  <c:v>716.36500000000001</c:v>
                </c:pt>
                <c:pt idx="27452">
                  <c:v>716.36500000000001</c:v>
                </c:pt>
                <c:pt idx="27453">
                  <c:v>716.36500000000001</c:v>
                </c:pt>
                <c:pt idx="27454">
                  <c:v>716.36500000000001</c:v>
                </c:pt>
                <c:pt idx="27455">
                  <c:v>716.36500000000001</c:v>
                </c:pt>
                <c:pt idx="27456">
                  <c:v>716.36500000000001</c:v>
                </c:pt>
                <c:pt idx="27457">
                  <c:v>716.36500000000001</c:v>
                </c:pt>
                <c:pt idx="27458">
                  <c:v>716.36500000000001</c:v>
                </c:pt>
                <c:pt idx="27459">
                  <c:v>716.36500000000001</c:v>
                </c:pt>
                <c:pt idx="27460">
                  <c:v>716.37400000000002</c:v>
                </c:pt>
                <c:pt idx="27461">
                  <c:v>716.38699999999994</c:v>
                </c:pt>
                <c:pt idx="27462">
                  <c:v>716.41</c:v>
                </c:pt>
                <c:pt idx="27463">
                  <c:v>716.43299999999999</c:v>
                </c:pt>
                <c:pt idx="27464">
                  <c:v>716.46</c:v>
                </c:pt>
                <c:pt idx="27465">
                  <c:v>716.48</c:v>
                </c:pt>
                <c:pt idx="27466">
                  <c:v>716.49699999999996</c:v>
                </c:pt>
                <c:pt idx="27467">
                  <c:v>716.52099999999996</c:v>
                </c:pt>
                <c:pt idx="27468">
                  <c:v>716.54700000000003</c:v>
                </c:pt>
                <c:pt idx="27469">
                  <c:v>716.56899999999996</c:v>
                </c:pt>
                <c:pt idx="27470">
                  <c:v>716.57299999999998</c:v>
                </c:pt>
                <c:pt idx="27471">
                  <c:v>716.57299999999998</c:v>
                </c:pt>
                <c:pt idx="27472">
                  <c:v>716.57299999999998</c:v>
                </c:pt>
                <c:pt idx="27473">
                  <c:v>716.57899999999995</c:v>
                </c:pt>
                <c:pt idx="27474">
                  <c:v>716.59299999999996</c:v>
                </c:pt>
                <c:pt idx="27475">
                  <c:v>716.62300000000005</c:v>
                </c:pt>
                <c:pt idx="27476">
                  <c:v>716.66099999999994</c:v>
                </c:pt>
                <c:pt idx="27477">
                  <c:v>716.697</c:v>
                </c:pt>
                <c:pt idx="27478">
                  <c:v>716.73800000000006</c:v>
                </c:pt>
                <c:pt idx="27479">
                  <c:v>716.78899999999999</c:v>
                </c:pt>
                <c:pt idx="27480">
                  <c:v>716.83900000000006</c:v>
                </c:pt>
                <c:pt idx="27481">
                  <c:v>716.88599999999997</c:v>
                </c:pt>
                <c:pt idx="27482">
                  <c:v>716.928</c:v>
                </c:pt>
                <c:pt idx="27483">
                  <c:v>716.96500000000003</c:v>
                </c:pt>
                <c:pt idx="27484">
                  <c:v>717.00599999999997</c:v>
                </c:pt>
                <c:pt idx="27485">
                  <c:v>717.05600000000004</c:v>
                </c:pt>
                <c:pt idx="27486">
                  <c:v>717.09500000000003</c:v>
                </c:pt>
                <c:pt idx="27487">
                  <c:v>717.11199999999997</c:v>
                </c:pt>
                <c:pt idx="27488">
                  <c:v>717.13900000000001</c:v>
                </c:pt>
                <c:pt idx="27489">
                  <c:v>717.16600000000005</c:v>
                </c:pt>
                <c:pt idx="27490">
                  <c:v>717.20100000000002</c:v>
                </c:pt>
                <c:pt idx="27491">
                  <c:v>717.23500000000001</c:v>
                </c:pt>
                <c:pt idx="27492">
                  <c:v>717.26700000000005</c:v>
                </c:pt>
                <c:pt idx="27493">
                  <c:v>717.29600000000005</c:v>
                </c:pt>
                <c:pt idx="27494">
                  <c:v>717.32500000000005</c:v>
                </c:pt>
                <c:pt idx="27495">
                  <c:v>717.34100000000001</c:v>
                </c:pt>
                <c:pt idx="27496">
                  <c:v>717.35799999999995</c:v>
                </c:pt>
                <c:pt idx="27497">
                  <c:v>717.37900000000002</c:v>
                </c:pt>
                <c:pt idx="27498">
                  <c:v>717.4</c:v>
                </c:pt>
                <c:pt idx="27499">
                  <c:v>717.41899999999998</c:v>
                </c:pt>
                <c:pt idx="27500">
                  <c:v>717.42499999999995</c:v>
                </c:pt>
                <c:pt idx="27501">
                  <c:v>717.42499999999995</c:v>
                </c:pt>
                <c:pt idx="27502">
                  <c:v>717.43299999999999</c:v>
                </c:pt>
                <c:pt idx="27503">
                  <c:v>717.44200000000001</c:v>
                </c:pt>
                <c:pt idx="27504">
                  <c:v>717.44500000000005</c:v>
                </c:pt>
                <c:pt idx="27505">
                  <c:v>717.44500000000005</c:v>
                </c:pt>
                <c:pt idx="27506">
                  <c:v>717.44500000000005</c:v>
                </c:pt>
                <c:pt idx="27507">
                  <c:v>717.44500000000005</c:v>
                </c:pt>
                <c:pt idx="27508">
                  <c:v>717.447</c:v>
                </c:pt>
                <c:pt idx="27509">
                  <c:v>717.45600000000002</c:v>
                </c:pt>
                <c:pt idx="27510">
                  <c:v>717.47400000000005</c:v>
                </c:pt>
                <c:pt idx="27511">
                  <c:v>717.50099999999998</c:v>
                </c:pt>
                <c:pt idx="27512">
                  <c:v>717.53099999999995</c:v>
                </c:pt>
                <c:pt idx="27513">
                  <c:v>717.56200000000001</c:v>
                </c:pt>
                <c:pt idx="27514">
                  <c:v>717.59199999999998</c:v>
                </c:pt>
                <c:pt idx="27515">
                  <c:v>717.62</c:v>
                </c:pt>
                <c:pt idx="27516">
                  <c:v>717.64499999999998</c:v>
                </c:pt>
                <c:pt idx="27517">
                  <c:v>717.67</c:v>
                </c:pt>
                <c:pt idx="27518">
                  <c:v>717.69500000000005</c:v>
                </c:pt>
                <c:pt idx="27519">
                  <c:v>717.71299999999997</c:v>
                </c:pt>
                <c:pt idx="27520">
                  <c:v>717.71799999999996</c:v>
                </c:pt>
                <c:pt idx="27521">
                  <c:v>717.73</c:v>
                </c:pt>
                <c:pt idx="27522">
                  <c:v>717.75099999999998</c:v>
                </c:pt>
                <c:pt idx="27523">
                  <c:v>717.77200000000005</c:v>
                </c:pt>
                <c:pt idx="27524">
                  <c:v>717.79300000000001</c:v>
                </c:pt>
                <c:pt idx="27525">
                  <c:v>717.81100000000004</c:v>
                </c:pt>
                <c:pt idx="27526">
                  <c:v>717.83299999999997</c:v>
                </c:pt>
                <c:pt idx="27527">
                  <c:v>717.85500000000002</c:v>
                </c:pt>
                <c:pt idx="27528">
                  <c:v>717.86599999999999</c:v>
                </c:pt>
                <c:pt idx="27529">
                  <c:v>717.86900000000003</c:v>
                </c:pt>
                <c:pt idx="27530">
                  <c:v>717.86900000000003</c:v>
                </c:pt>
                <c:pt idx="27531">
                  <c:v>717.87400000000002</c:v>
                </c:pt>
                <c:pt idx="27532">
                  <c:v>717.88400000000001</c:v>
                </c:pt>
                <c:pt idx="27533">
                  <c:v>717.90200000000004</c:v>
                </c:pt>
                <c:pt idx="27534">
                  <c:v>717.93</c:v>
                </c:pt>
                <c:pt idx="27535">
                  <c:v>717.96500000000003</c:v>
                </c:pt>
                <c:pt idx="27536">
                  <c:v>718.005</c:v>
                </c:pt>
                <c:pt idx="27537">
                  <c:v>718.04100000000005</c:v>
                </c:pt>
                <c:pt idx="27538">
                  <c:v>718.07500000000005</c:v>
                </c:pt>
                <c:pt idx="27539">
                  <c:v>718.10699999999997</c:v>
                </c:pt>
                <c:pt idx="27540">
                  <c:v>718.13199999999995</c:v>
                </c:pt>
                <c:pt idx="27541">
                  <c:v>718.14099999999996</c:v>
                </c:pt>
                <c:pt idx="27542">
                  <c:v>718.14099999999996</c:v>
                </c:pt>
                <c:pt idx="27543">
                  <c:v>718.14300000000003</c:v>
                </c:pt>
                <c:pt idx="27544">
                  <c:v>718.15200000000004</c:v>
                </c:pt>
                <c:pt idx="27545">
                  <c:v>718.16700000000003</c:v>
                </c:pt>
                <c:pt idx="27546">
                  <c:v>718.19299999999998</c:v>
                </c:pt>
                <c:pt idx="27547">
                  <c:v>718.21699999999998</c:v>
                </c:pt>
                <c:pt idx="27548">
                  <c:v>718.23299999999995</c:v>
                </c:pt>
                <c:pt idx="27549">
                  <c:v>718.24800000000005</c:v>
                </c:pt>
                <c:pt idx="27550">
                  <c:v>718.25800000000004</c:v>
                </c:pt>
                <c:pt idx="27551">
                  <c:v>718.26800000000003</c:v>
                </c:pt>
                <c:pt idx="27552">
                  <c:v>718.279</c:v>
                </c:pt>
                <c:pt idx="27553">
                  <c:v>718.29700000000003</c:v>
                </c:pt>
                <c:pt idx="27554">
                  <c:v>718.31899999999996</c:v>
                </c:pt>
                <c:pt idx="27555">
                  <c:v>718.33500000000004</c:v>
                </c:pt>
                <c:pt idx="27556">
                  <c:v>718.35199999999998</c:v>
                </c:pt>
                <c:pt idx="27557">
                  <c:v>718.37199999999996</c:v>
                </c:pt>
                <c:pt idx="27558">
                  <c:v>718.38499999999999</c:v>
                </c:pt>
                <c:pt idx="27559">
                  <c:v>718.39800000000002</c:v>
                </c:pt>
                <c:pt idx="27560">
                  <c:v>718.41800000000001</c:v>
                </c:pt>
                <c:pt idx="27561">
                  <c:v>718.44399999999996</c:v>
                </c:pt>
                <c:pt idx="27562">
                  <c:v>718.48</c:v>
                </c:pt>
                <c:pt idx="27563">
                  <c:v>718.53099999999995</c:v>
                </c:pt>
                <c:pt idx="27564">
                  <c:v>718.59199999999998</c:v>
                </c:pt>
                <c:pt idx="27565">
                  <c:v>718.65499999999997</c:v>
                </c:pt>
                <c:pt idx="27566">
                  <c:v>718.71799999999996</c:v>
                </c:pt>
                <c:pt idx="27567">
                  <c:v>718.77300000000002</c:v>
                </c:pt>
                <c:pt idx="27568">
                  <c:v>718.81100000000004</c:v>
                </c:pt>
                <c:pt idx="27569">
                  <c:v>718.83299999999997</c:v>
                </c:pt>
                <c:pt idx="27570">
                  <c:v>718.84400000000005</c:v>
                </c:pt>
                <c:pt idx="27571">
                  <c:v>718.85500000000002</c:v>
                </c:pt>
                <c:pt idx="27572">
                  <c:v>718.87099999999998</c:v>
                </c:pt>
                <c:pt idx="27573">
                  <c:v>718.89200000000005</c:v>
                </c:pt>
                <c:pt idx="27574">
                  <c:v>718.90599999999995</c:v>
                </c:pt>
                <c:pt idx="27575">
                  <c:v>718.90599999999995</c:v>
                </c:pt>
                <c:pt idx="27576">
                  <c:v>718.90700000000004</c:v>
                </c:pt>
                <c:pt idx="27577">
                  <c:v>718.91200000000003</c:v>
                </c:pt>
                <c:pt idx="27578">
                  <c:v>718.91700000000003</c:v>
                </c:pt>
                <c:pt idx="27579">
                  <c:v>718.92399999999998</c:v>
                </c:pt>
                <c:pt idx="27580">
                  <c:v>718.93</c:v>
                </c:pt>
                <c:pt idx="27581">
                  <c:v>718.94799999999998</c:v>
                </c:pt>
                <c:pt idx="27582">
                  <c:v>718.96799999999996</c:v>
                </c:pt>
                <c:pt idx="27583">
                  <c:v>718.98400000000004</c:v>
                </c:pt>
                <c:pt idx="27584">
                  <c:v>719.00699999999995</c:v>
                </c:pt>
                <c:pt idx="27585">
                  <c:v>719.04</c:v>
                </c:pt>
                <c:pt idx="27586">
                  <c:v>719.07799999999997</c:v>
                </c:pt>
                <c:pt idx="27587">
                  <c:v>719.11900000000003</c:v>
                </c:pt>
                <c:pt idx="27588">
                  <c:v>719.15800000000002</c:v>
                </c:pt>
                <c:pt idx="27589">
                  <c:v>719.19600000000003</c:v>
                </c:pt>
                <c:pt idx="27590">
                  <c:v>719.23599999999999</c:v>
                </c:pt>
                <c:pt idx="27591">
                  <c:v>719.27499999999998</c:v>
                </c:pt>
                <c:pt idx="27592">
                  <c:v>719.30899999999997</c:v>
                </c:pt>
                <c:pt idx="27593">
                  <c:v>719.34100000000001</c:v>
                </c:pt>
                <c:pt idx="27594">
                  <c:v>719.37199999999996</c:v>
                </c:pt>
                <c:pt idx="27595">
                  <c:v>719.39800000000002</c:v>
                </c:pt>
                <c:pt idx="27596">
                  <c:v>719.42</c:v>
                </c:pt>
                <c:pt idx="27597">
                  <c:v>719.44200000000001</c:v>
                </c:pt>
                <c:pt idx="27598">
                  <c:v>719.46400000000006</c:v>
                </c:pt>
                <c:pt idx="27599">
                  <c:v>719.48599999999999</c:v>
                </c:pt>
                <c:pt idx="27600">
                  <c:v>719.50900000000001</c:v>
                </c:pt>
                <c:pt idx="27601">
                  <c:v>719.53300000000002</c:v>
                </c:pt>
                <c:pt idx="27602">
                  <c:v>719.55799999999999</c:v>
                </c:pt>
                <c:pt idx="27603">
                  <c:v>719.58299999999997</c:v>
                </c:pt>
                <c:pt idx="27604">
                  <c:v>719.60699999999997</c:v>
                </c:pt>
                <c:pt idx="27605">
                  <c:v>719.63</c:v>
                </c:pt>
                <c:pt idx="27606">
                  <c:v>719.65300000000002</c:v>
                </c:pt>
                <c:pt idx="27607">
                  <c:v>719.67600000000004</c:v>
                </c:pt>
                <c:pt idx="27608">
                  <c:v>719.69500000000005</c:v>
                </c:pt>
                <c:pt idx="27609">
                  <c:v>719.69600000000003</c:v>
                </c:pt>
                <c:pt idx="27610">
                  <c:v>719.69600000000003</c:v>
                </c:pt>
                <c:pt idx="27611">
                  <c:v>719.69600000000003</c:v>
                </c:pt>
                <c:pt idx="27612">
                  <c:v>719.69600000000003</c:v>
                </c:pt>
                <c:pt idx="27613">
                  <c:v>719.69600000000003</c:v>
                </c:pt>
                <c:pt idx="27614">
                  <c:v>719.69600000000003</c:v>
                </c:pt>
                <c:pt idx="27615">
                  <c:v>719.69600000000003</c:v>
                </c:pt>
                <c:pt idx="27616">
                  <c:v>719.70600000000002</c:v>
                </c:pt>
                <c:pt idx="27617">
                  <c:v>719.72500000000002</c:v>
                </c:pt>
                <c:pt idx="27618">
                  <c:v>719.74699999999996</c:v>
                </c:pt>
                <c:pt idx="27619">
                  <c:v>719.76900000000001</c:v>
                </c:pt>
                <c:pt idx="27620">
                  <c:v>719.78899999999999</c:v>
                </c:pt>
                <c:pt idx="27621">
                  <c:v>719.80100000000004</c:v>
                </c:pt>
                <c:pt idx="27622">
                  <c:v>719.80499999999995</c:v>
                </c:pt>
                <c:pt idx="27623">
                  <c:v>719.80799999999999</c:v>
                </c:pt>
                <c:pt idx="27624">
                  <c:v>719.81399999999996</c:v>
                </c:pt>
                <c:pt idx="27625">
                  <c:v>719.822</c:v>
                </c:pt>
                <c:pt idx="27626">
                  <c:v>719.83100000000002</c:v>
                </c:pt>
                <c:pt idx="27627">
                  <c:v>719.84100000000001</c:v>
                </c:pt>
                <c:pt idx="27628">
                  <c:v>719.85199999999998</c:v>
                </c:pt>
                <c:pt idx="27629">
                  <c:v>719.86599999999999</c:v>
                </c:pt>
                <c:pt idx="27630">
                  <c:v>719.88400000000001</c:v>
                </c:pt>
                <c:pt idx="27631">
                  <c:v>719.91800000000001</c:v>
                </c:pt>
                <c:pt idx="27632">
                  <c:v>719.96600000000001</c:v>
                </c:pt>
                <c:pt idx="27633">
                  <c:v>720.01800000000003</c:v>
                </c:pt>
                <c:pt idx="27634">
                  <c:v>720.06799999999998</c:v>
                </c:pt>
                <c:pt idx="27635">
                  <c:v>720.11500000000001</c:v>
                </c:pt>
                <c:pt idx="27636">
                  <c:v>720.16</c:v>
                </c:pt>
                <c:pt idx="27637">
                  <c:v>720.2</c:v>
                </c:pt>
                <c:pt idx="27638">
                  <c:v>720.23800000000006</c:v>
                </c:pt>
                <c:pt idx="27639">
                  <c:v>720.25900000000001</c:v>
                </c:pt>
                <c:pt idx="27640">
                  <c:v>720.27</c:v>
                </c:pt>
                <c:pt idx="27641">
                  <c:v>720.28</c:v>
                </c:pt>
                <c:pt idx="27642">
                  <c:v>720.29399999999998</c:v>
                </c:pt>
                <c:pt idx="27643">
                  <c:v>720.30899999999997</c:v>
                </c:pt>
                <c:pt idx="27644">
                  <c:v>720.32299999999998</c:v>
                </c:pt>
                <c:pt idx="27645">
                  <c:v>720.34400000000005</c:v>
                </c:pt>
                <c:pt idx="27646">
                  <c:v>720.36400000000003</c:v>
                </c:pt>
                <c:pt idx="27647">
                  <c:v>720.36699999999996</c:v>
                </c:pt>
                <c:pt idx="27648">
                  <c:v>720.36699999999996</c:v>
                </c:pt>
                <c:pt idx="27649">
                  <c:v>720.37199999999996</c:v>
                </c:pt>
                <c:pt idx="27650">
                  <c:v>720.37900000000002</c:v>
                </c:pt>
                <c:pt idx="27651">
                  <c:v>720.38699999999994</c:v>
                </c:pt>
                <c:pt idx="27652">
                  <c:v>720.39599999999996</c:v>
                </c:pt>
                <c:pt idx="27653">
                  <c:v>720.41800000000001</c:v>
                </c:pt>
                <c:pt idx="27654">
                  <c:v>720.46600000000001</c:v>
                </c:pt>
                <c:pt idx="27655">
                  <c:v>720.53300000000002</c:v>
                </c:pt>
                <c:pt idx="27656">
                  <c:v>720.60699999999997</c:v>
                </c:pt>
                <c:pt idx="27657">
                  <c:v>720.68399999999997</c:v>
                </c:pt>
                <c:pt idx="27658">
                  <c:v>720.76199999999994</c:v>
                </c:pt>
                <c:pt idx="27659">
                  <c:v>720.83600000000001</c:v>
                </c:pt>
                <c:pt idx="27660">
                  <c:v>720.90599999999995</c:v>
                </c:pt>
                <c:pt idx="27661">
                  <c:v>720.97400000000005</c:v>
                </c:pt>
                <c:pt idx="27662">
                  <c:v>721.04100000000005</c:v>
                </c:pt>
                <c:pt idx="27663">
                  <c:v>721.11</c:v>
                </c:pt>
                <c:pt idx="27664">
                  <c:v>721.18200000000002</c:v>
                </c:pt>
                <c:pt idx="27665">
                  <c:v>721.25300000000004</c:v>
                </c:pt>
                <c:pt idx="27666">
                  <c:v>721.31299999999999</c:v>
                </c:pt>
                <c:pt idx="27667">
                  <c:v>721.375</c:v>
                </c:pt>
                <c:pt idx="27668">
                  <c:v>721.44200000000001</c:v>
                </c:pt>
                <c:pt idx="27669">
                  <c:v>721.505</c:v>
                </c:pt>
                <c:pt idx="27670">
                  <c:v>721.51700000000005</c:v>
                </c:pt>
                <c:pt idx="27671">
                  <c:v>721.51700000000005</c:v>
                </c:pt>
                <c:pt idx="27672">
                  <c:v>721.51700000000005</c:v>
                </c:pt>
                <c:pt idx="27673">
                  <c:v>721.51700000000005</c:v>
                </c:pt>
                <c:pt idx="27674">
                  <c:v>721.51700000000005</c:v>
                </c:pt>
                <c:pt idx="27675">
                  <c:v>721.51700000000005</c:v>
                </c:pt>
                <c:pt idx="27676">
                  <c:v>721.51700000000005</c:v>
                </c:pt>
                <c:pt idx="27677">
                  <c:v>721.51700000000005</c:v>
                </c:pt>
                <c:pt idx="27678">
                  <c:v>721.51700000000005</c:v>
                </c:pt>
                <c:pt idx="27679">
                  <c:v>721.51700000000005</c:v>
                </c:pt>
                <c:pt idx="27680">
                  <c:v>721.51700000000005</c:v>
                </c:pt>
                <c:pt idx="27681">
                  <c:v>721.51800000000003</c:v>
                </c:pt>
                <c:pt idx="27682">
                  <c:v>721.52300000000002</c:v>
                </c:pt>
                <c:pt idx="27683">
                  <c:v>721.529</c:v>
                </c:pt>
                <c:pt idx="27684">
                  <c:v>721.53700000000003</c:v>
                </c:pt>
                <c:pt idx="27685">
                  <c:v>721.54300000000001</c:v>
                </c:pt>
                <c:pt idx="27686">
                  <c:v>721.55</c:v>
                </c:pt>
                <c:pt idx="27687">
                  <c:v>721.55700000000002</c:v>
                </c:pt>
                <c:pt idx="27688">
                  <c:v>721.56600000000003</c:v>
                </c:pt>
                <c:pt idx="27689">
                  <c:v>721.57600000000002</c:v>
                </c:pt>
                <c:pt idx="27690">
                  <c:v>721.58900000000006</c:v>
                </c:pt>
                <c:pt idx="27691">
                  <c:v>721.601</c:v>
                </c:pt>
                <c:pt idx="27692">
                  <c:v>721.61300000000006</c:v>
                </c:pt>
                <c:pt idx="27693">
                  <c:v>721.62400000000002</c:v>
                </c:pt>
                <c:pt idx="27694">
                  <c:v>721.63599999999997</c:v>
                </c:pt>
                <c:pt idx="27695">
                  <c:v>721.64700000000005</c:v>
                </c:pt>
                <c:pt idx="27696">
                  <c:v>721.65899999999999</c:v>
                </c:pt>
                <c:pt idx="27697">
                  <c:v>721.67</c:v>
                </c:pt>
                <c:pt idx="27698">
                  <c:v>721.68100000000004</c:v>
                </c:pt>
                <c:pt idx="27699">
                  <c:v>721.69299999999998</c:v>
                </c:pt>
                <c:pt idx="27700">
                  <c:v>721.70399999999995</c:v>
                </c:pt>
                <c:pt idx="27701">
                  <c:v>721.71699999999998</c:v>
                </c:pt>
                <c:pt idx="27702">
                  <c:v>721.74400000000003</c:v>
                </c:pt>
                <c:pt idx="27703">
                  <c:v>721.80100000000004</c:v>
                </c:pt>
                <c:pt idx="27704">
                  <c:v>721.86900000000003</c:v>
                </c:pt>
                <c:pt idx="27705">
                  <c:v>721.94500000000005</c:v>
                </c:pt>
                <c:pt idx="27706">
                  <c:v>722.03300000000002</c:v>
                </c:pt>
                <c:pt idx="27707">
                  <c:v>722.12699999999995</c:v>
                </c:pt>
                <c:pt idx="27708">
                  <c:v>722.21699999999998</c:v>
                </c:pt>
                <c:pt idx="27709">
                  <c:v>722.31</c:v>
                </c:pt>
                <c:pt idx="27710">
                  <c:v>722.40800000000002</c:v>
                </c:pt>
                <c:pt idx="27711">
                  <c:v>722.50199999999995</c:v>
                </c:pt>
                <c:pt idx="27712">
                  <c:v>722.59400000000005</c:v>
                </c:pt>
                <c:pt idx="27713">
                  <c:v>722.673</c:v>
                </c:pt>
                <c:pt idx="27714">
                  <c:v>722.70299999999997</c:v>
                </c:pt>
                <c:pt idx="27715">
                  <c:v>722.70299999999997</c:v>
                </c:pt>
                <c:pt idx="27716">
                  <c:v>722.71199999999999</c:v>
                </c:pt>
                <c:pt idx="27717">
                  <c:v>722.73699999999997</c:v>
                </c:pt>
                <c:pt idx="27718">
                  <c:v>722.76499999999999</c:v>
                </c:pt>
                <c:pt idx="27719">
                  <c:v>722.798</c:v>
                </c:pt>
                <c:pt idx="27720">
                  <c:v>722.83600000000001</c:v>
                </c:pt>
                <c:pt idx="27721">
                  <c:v>722.875</c:v>
                </c:pt>
                <c:pt idx="27722">
                  <c:v>722.91300000000001</c:v>
                </c:pt>
                <c:pt idx="27723">
                  <c:v>722.95399999999995</c:v>
                </c:pt>
                <c:pt idx="27724">
                  <c:v>722.99900000000002</c:v>
                </c:pt>
                <c:pt idx="27725">
                  <c:v>723.053</c:v>
                </c:pt>
                <c:pt idx="27726">
                  <c:v>723.11199999999997</c:v>
                </c:pt>
                <c:pt idx="27727">
                  <c:v>723.18700000000001</c:v>
                </c:pt>
                <c:pt idx="27728">
                  <c:v>723.27499999999998</c:v>
                </c:pt>
                <c:pt idx="27729">
                  <c:v>723.36699999999996</c:v>
                </c:pt>
                <c:pt idx="27730">
                  <c:v>723.46</c:v>
                </c:pt>
                <c:pt idx="27731">
                  <c:v>723.553</c:v>
                </c:pt>
                <c:pt idx="27732">
                  <c:v>723.64800000000002</c:v>
                </c:pt>
                <c:pt idx="27733">
                  <c:v>723.73800000000006</c:v>
                </c:pt>
                <c:pt idx="27734">
                  <c:v>723.82799999999997</c:v>
                </c:pt>
                <c:pt idx="27735">
                  <c:v>723.92200000000003</c:v>
                </c:pt>
                <c:pt idx="27736">
                  <c:v>724.01700000000005</c:v>
                </c:pt>
                <c:pt idx="27737">
                  <c:v>724.11</c:v>
                </c:pt>
                <c:pt idx="27738">
                  <c:v>724.20399999999995</c:v>
                </c:pt>
                <c:pt idx="27739">
                  <c:v>724.27</c:v>
                </c:pt>
                <c:pt idx="27740">
                  <c:v>724.29300000000001</c:v>
                </c:pt>
                <c:pt idx="27741">
                  <c:v>724.30200000000002</c:v>
                </c:pt>
                <c:pt idx="27742">
                  <c:v>724.32899999999995</c:v>
                </c:pt>
                <c:pt idx="27743">
                  <c:v>724.36800000000005</c:v>
                </c:pt>
                <c:pt idx="27744">
                  <c:v>724.41700000000003</c:v>
                </c:pt>
                <c:pt idx="27745">
                  <c:v>724.45</c:v>
                </c:pt>
                <c:pt idx="27746">
                  <c:v>724.45</c:v>
                </c:pt>
                <c:pt idx="27747">
                  <c:v>724.45</c:v>
                </c:pt>
                <c:pt idx="27748">
                  <c:v>724.45</c:v>
                </c:pt>
                <c:pt idx="27749">
                  <c:v>724.45</c:v>
                </c:pt>
                <c:pt idx="27750">
                  <c:v>724.45100000000002</c:v>
                </c:pt>
                <c:pt idx="27751">
                  <c:v>724.45500000000004</c:v>
                </c:pt>
                <c:pt idx="27752">
                  <c:v>724.45799999999997</c:v>
                </c:pt>
                <c:pt idx="27753">
                  <c:v>724.45799999999997</c:v>
                </c:pt>
                <c:pt idx="27754">
                  <c:v>724.45799999999997</c:v>
                </c:pt>
                <c:pt idx="27755">
                  <c:v>724.46299999999997</c:v>
                </c:pt>
                <c:pt idx="27756">
                  <c:v>724.46600000000001</c:v>
                </c:pt>
                <c:pt idx="27757">
                  <c:v>724.47299999999996</c:v>
                </c:pt>
                <c:pt idx="27758">
                  <c:v>724.48199999999997</c:v>
                </c:pt>
                <c:pt idx="27759">
                  <c:v>724.49199999999996</c:v>
                </c:pt>
                <c:pt idx="27760">
                  <c:v>724.50199999999995</c:v>
                </c:pt>
                <c:pt idx="27761">
                  <c:v>724.51300000000003</c:v>
                </c:pt>
                <c:pt idx="27762">
                  <c:v>724.524</c:v>
                </c:pt>
                <c:pt idx="27763">
                  <c:v>724.53499999999997</c:v>
                </c:pt>
                <c:pt idx="27764">
                  <c:v>724.54700000000003</c:v>
                </c:pt>
                <c:pt idx="27765">
                  <c:v>724.55799999999999</c:v>
                </c:pt>
                <c:pt idx="27766">
                  <c:v>724.57</c:v>
                </c:pt>
                <c:pt idx="27767">
                  <c:v>724.58100000000002</c:v>
                </c:pt>
                <c:pt idx="27768">
                  <c:v>724.59299999999996</c:v>
                </c:pt>
                <c:pt idx="27769">
                  <c:v>724.60500000000002</c:v>
                </c:pt>
                <c:pt idx="27770">
                  <c:v>724.61599999999999</c:v>
                </c:pt>
                <c:pt idx="27771">
                  <c:v>724.62800000000004</c:v>
                </c:pt>
                <c:pt idx="27772">
                  <c:v>724.64</c:v>
                </c:pt>
                <c:pt idx="27773">
                  <c:v>724.65200000000004</c:v>
                </c:pt>
                <c:pt idx="27774">
                  <c:v>724.66300000000001</c:v>
                </c:pt>
                <c:pt idx="27775">
                  <c:v>724.67499999999995</c:v>
                </c:pt>
                <c:pt idx="27776">
                  <c:v>724.68700000000001</c:v>
                </c:pt>
                <c:pt idx="27777">
                  <c:v>724.69899999999996</c:v>
                </c:pt>
                <c:pt idx="27778">
                  <c:v>724.71100000000001</c:v>
                </c:pt>
                <c:pt idx="27779">
                  <c:v>724.72299999999996</c:v>
                </c:pt>
                <c:pt idx="27780">
                  <c:v>724.73500000000001</c:v>
                </c:pt>
                <c:pt idx="27781">
                  <c:v>724.74800000000005</c:v>
                </c:pt>
                <c:pt idx="27782">
                  <c:v>724.779</c:v>
                </c:pt>
                <c:pt idx="27783">
                  <c:v>724.83799999999997</c:v>
                </c:pt>
                <c:pt idx="27784">
                  <c:v>724.92600000000004</c:v>
                </c:pt>
                <c:pt idx="27785">
                  <c:v>725.02</c:v>
                </c:pt>
                <c:pt idx="27786">
                  <c:v>725.09900000000005</c:v>
                </c:pt>
                <c:pt idx="27787">
                  <c:v>725.17100000000005</c:v>
                </c:pt>
                <c:pt idx="27788">
                  <c:v>725.21299999999997</c:v>
                </c:pt>
                <c:pt idx="27789">
                  <c:v>725.221</c:v>
                </c:pt>
                <c:pt idx="27790">
                  <c:v>725.22199999999998</c:v>
                </c:pt>
                <c:pt idx="27791">
                  <c:v>725.22299999999996</c:v>
                </c:pt>
                <c:pt idx="27792">
                  <c:v>725.22299999999996</c:v>
                </c:pt>
                <c:pt idx="27793">
                  <c:v>725.22299999999996</c:v>
                </c:pt>
                <c:pt idx="27794">
                  <c:v>725.22799999999995</c:v>
                </c:pt>
                <c:pt idx="27795">
                  <c:v>725.23599999999999</c:v>
                </c:pt>
                <c:pt idx="27796">
                  <c:v>725.24599999999998</c:v>
                </c:pt>
                <c:pt idx="27797">
                  <c:v>725.26300000000003</c:v>
                </c:pt>
                <c:pt idx="27798">
                  <c:v>725.29499999999996</c:v>
                </c:pt>
                <c:pt idx="27799">
                  <c:v>725.34199999999998</c:v>
                </c:pt>
                <c:pt idx="27800">
                  <c:v>725.39599999999996</c:v>
                </c:pt>
                <c:pt idx="27801">
                  <c:v>725.45100000000002</c:v>
                </c:pt>
                <c:pt idx="27802">
                  <c:v>725.50599999999997</c:v>
                </c:pt>
                <c:pt idx="27803">
                  <c:v>725.55399999999997</c:v>
                </c:pt>
                <c:pt idx="27804">
                  <c:v>725.59799999999996</c:v>
                </c:pt>
                <c:pt idx="27805">
                  <c:v>725.64499999999998</c:v>
                </c:pt>
                <c:pt idx="27806">
                  <c:v>725.68499999999995</c:v>
                </c:pt>
                <c:pt idx="27807">
                  <c:v>725.71400000000006</c:v>
                </c:pt>
                <c:pt idx="27808">
                  <c:v>725.73900000000003</c:v>
                </c:pt>
                <c:pt idx="27809">
                  <c:v>725.75900000000001</c:v>
                </c:pt>
                <c:pt idx="27810">
                  <c:v>725.75900000000001</c:v>
                </c:pt>
                <c:pt idx="27811">
                  <c:v>725.76099999999997</c:v>
                </c:pt>
                <c:pt idx="27812">
                  <c:v>725.76900000000001</c:v>
                </c:pt>
                <c:pt idx="27813">
                  <c:v>725.77700000000004</c:v>
                </c:pt>
                <c:pt idx="27814">
                  <c:v>725.78499999999997</c:v>
                </c:pt>
                <c:pt idx="27815">
                  <c:v>725.79300000000001</c:v>
                </c:pt>
                <c:pt idx="27816">
                  <c:v>725.8</c:v>
                </c:pt>
                <c:pt idx="27817">
                  <c:v>725.80899999999997</c:v>
                </c:pt>
                <c:pt idx="27818">
                  <c:v>725.82100000000003</c:v>
                </c:pt>
                <c:pt idx="27819">
                  <c:v>725.83</c:v>
                </c:pt>
                <c:pt idx="27820">
                  <c:v>725.84</c:v>
                </c:pt>
                <c:pt idx="27821">
                  <c:v>725.84900000000005</c:v>
                </c:pt>
                <c:pt idx="27822">
                  <c:v>725.86</c:v>
                </c:pt>
                <c:pt idx="27823">
                  <c:v>725.87</c:v>
                </c:pt>
                <c:pt idx="27824">
                  <c:v>725.88</c:v>
                </c:pt>
                <c:pt idx="27825">
                  <c:v>725.89200000000005</c:v>
                </c:pt>
                <c:pt idx="27826">
                  <c:v>725.904</c:v>
                </c:pt>
                <c:pt idx="27827">
                  <c:v>725.91499999999996</c:v>
                </c:pt>
                <c:pt idx="27828">
                  <c:v>725.92600000000004</c:v>
                </c:pt>
                <c:pt idx="27829">
                  <c:v>725.93700000000001</c:v>
                </c:pt>
                <c:pt idx="27830">
                  <c:v>725.947</c:v>
                </c:pt>
                <c:pt idx="27831">
                  <c:v>725.95899999999995</c:v>
                </c:pt>
                <c:pt idx="27832">
                  <c:v>725.97400000000005</c:v>
                </c:pt>
                <c:pt idx="27833">
                  <c:v>725.99099999999999</c:v>
                </c:pt>
                <c:pt idx="27834">
                  <c:v>726.00900000000001</c:v>
                </c:pt>
                <c:pt idx="27835">
                  <c:v>726.02599999999995</c:v>
                </c:pt>
                <c:pt idx="27836">
                  <c:v>726.03899999999999</c:v>
                </c:pt>
                <c:pt idx="27837">
                  <c:v>726.04899999999998</c:v>
                </c:pt>
                <c:pt idx="27838">
                  <c:v>726.05799999999999</c:v>
                </c:pt>
                <c:pt idx="27839">
                  <c:v>726.06700000000001</c:v>
                </c:pt>
                <c:pt idx="27840">
                  <c:v>726.07600000000002</c:v>
                </c:pt>
                <c:pt idx="27841">
                  <c:v>726.08600000000001</c:v>
                </c:pt>
                <c:pt idx="27842">
                  <c:v>726.09699999999998</c:v>
                </c:pt>
                <c:pt idx="27843">
                  <c:v>726.10900000000004</c:v>
                </c:pt>
                <c:pt idx="27844">
                  <c:v>726.12</c:v>
                </c:pt>
                <c:pt idx="27845">
                  <c:v>726.12699999999995</c:v>
                </c:pt>
                <c:pt idx="27846">
                  <c:v>726.13300000000004</c:v>
                </c:pt>
                <c:pt idx="27847">
                  <c:v>726.14</c:v>
                </c:pt>
                <c:pt idx="27848">
                  <c:v>726.14599999999996</c:v>
                </c:pt>
                <c:pt idx="27849">
                  <c:v>726.154</c:v>
                </c:pt>
                <c:pt idx="27850">
                  <c:v>726.16200000000003</c:v>
                </c:pt>
                <c:pt idx="27851">
                  <c:v>726.17</c:v>
                </c:pt>
                <c:pt idx="27852">
                  <c:v>726.178</c:v>
                </c:pt>
                <c:pt idx="27853">
                  <c:v>726.18600000000004</c:v>
                </c:pt>
                <c:pt idx="27854">
                  <c:v>726.19399999999996</c:v>
                </c:pt>
                <c:pt idx="27855">
                  <c:v>726.202</c:v>
                </c:pt>
                <c:pt idx="27856">
                  <c:v>726.20899999999995</c:v>
                </c:pt>
                <c:pt idx="27857">
                  <c:v>726.21699999999998</c:v>
                </c:pt>
                <c:pt idx="27858">
                  <c:v>726.22500000000002</c:v>
                </c:pt>
                <c:pt idx="27859">
                  <c:v>726.23299999999995</c:v>
                </c:pt>
                <c:pt idx="27860">
                  <c:v>726.24199999999996</c:v>
                </c:pt>
                <c:pt idx="27861">
                  <c:v>726.25</c:v>
                </c:pt>
                <c:pt idx="27862">
                  <c:v>726.25800000000004</c:v>
                </c:pt>
                <c:pt idx="27863">
                  <c:v>726.26599999999996</c:v>
                </c:pt>
                <c:pt idx="27864">
                  <c:v>726.274</c:v>
                </c:pt>
                <c:pt idx="27865">
                  <c:v>726.28200000000004</c:v>
                </c:pt>
                <c:pt idx="27866">
                  <c:v>726.29</c:v>
                </c:pt>
                <c:pt idx="27867">
                  <c:v>726.298</c:v>
                </c:pt>
                <c:pt idx="27868">
                  <c:v>726.30600000000004</c:v>
                </c:pt>
                <c:pt idx="27869">
                  <c:v>726.31500000000005</c:v>
                </c:pt>
                <c:pt idx="27870">
                  <c:v>726.32299999999998</c:v>
                </c:pt>
                <c:pt idx="27871">
                  <c:v>726.32899999999995</c:v>
                </c:pt>
                <c:pt idx="27872">
                  <c:v>726.33699999999999</c:v>
                </c:pt>
                <c:pt idx="27873">
                  <c:v>726.34400000000005</c:v>
                </c:pt>
                <c:pt idx="27874">
                  <c:v>726.35199999999998</c:v>
                </c:pt>
                <c:pt idx="27875">
                  <c:v>726.36</c:v>
                </c:pt>
                <c:pt idx="27876">
                  <c:v>726.36800000000005</c:v>
                </c:pt>
                <c:pt idx="27877">
                  <c:v>726.37599999999998</c:v>
                </c:pt>
                <c:pt idx="27878">
                  <c:v>726.38400000000001</c:v>
                </c:pt>
                <c:pt idx="27879">
                  <c:v>726.39200000000005</c:v>
                </c:pt>
                <c:pt idx="27880">
                  <c:v>726.4</c:v>
                </c:pt>
                <c:pt idx="27881">
                  <c:v>726.40800000000002</c:v>
                </c:pt>
                <c:pt idx="27882">
                  <c:v>726.41600000000005</c:v>
                </c:pt>
                <c:pt idx="27883">
                  <c:v>726.42399999999998</c:v>
                </c:pt>
                <c:pt idx="27884">
                  <c:v>726.43200000000002</c:v>
                </c:pt>
                <c:pt idx="27885">
                  <c:v>726.44</c:v>
                </c:pt>
                <c:pt idx="27886">
                  <c:v>726.447</c:v>
                </c:pt>
                <c:pt idx="27887">
                  <c:v>726.45500000000004</c:v>
                </c:pt>
                <c:pt idx="27888">
                  <c:v>726.46299999999997</c:v>
                </c:pt>
                <c:pt idx="27889">
                  <c:v>726.471</c:v>
                </c:pt>
                <c:pt idx="27890">
                  <c:v>726.47900000000004</c:v>
                </c:pt>
                <c:pt idx="27891">
                  <c:v>726.48699999999997</c:v>
                </c:pt>
                <c:pt idx="27892">
                  <c:v>726.49400000000003</c:v>
                </c:pt>
                <c:pt idx="27893">
                  <c:v>726.50199999999995</c:v>
                </c:pt>
                <c:pt idx="27894">
                  <c:v>726.51</c:v>
                </c:pt>
                <c:pt idx="27895">
                  <c:v>726.51900000000001</c:v>
                </c:pt>
                <c:pt idx="27896">
                  <c:v>726.52700000000004</c:v>
                </c:pt>
                <c:pt idx="27897">
                  <c:v>726.53399999999999</c:v>
                </c:pt>
                <c:pt idx="27898">
                  <c:v>726.54100000000005</c:v>
                </c:pt>
                <c:pt idx="27899">
                  <c:v>726.548</c:v>
                </c:pt>
                <c:pt idx="27900">
                  <c:v>726.55600000000004</c:v>
                </c:pt>
                <c:pt idx="27901">
                  <c:v>726.56399999999996</c:v>
                </c:pt>
                <c:pt idx="27902">
                  <c:v>726.572</c:v>
                </c:pt>
                <c:pt idx="27903">
                  <c:v>726.58</c:v>
                </c:pt>
                <c:pt idx="27904">
                  <c:v>726.58799999999997</c:v>
                </c:pt>
                <c:pt idx="27905">
                  <c:v>726.596</c:v>
                </c:pt>
                <c:pt idx="27906">
                  <c:v>726.60400000000004</c:v>
                </c:pt>
                <c:pt idx="27907">
                  <c:v>726.61099999999999</c:v>
                </c:pt>
                <c:pt idx="27908">
                  <c:v>726.61900000000003</c:v>
                </c:pt>
                <c:pt idx="27909">
                  <c:v>726.62599999999998</c:v>
                </c:pt>
                <c:pt idx="27910">
                  <c:v>726.63300000000004</c:v>
                </c:pt>
                <c:pt idx="27911">
                  <c:v>726.64</c:v>
                </c:pt>
                <c:pt idx="27912">
                  <c:v>726.64800000000002</c:v>
                </c:pt>
                <c:pt idx="27913">
                  <c:v>726.65700000000004</c:v>
                </c:pt>
                <c:pt idx="27914">
                  <c:v>726.66499999999996</c:v>
                </c:pt>
                <c:pt idx="27915">
                  <c:v>726.67200000000003</c:v>
                </c:pt>
                <c:pt idx="27916">
                  <c:v>726.67899999999997</c:v>
                </c:pt>
                <c:pt idx="27917">
                  <c:v>726.68600000000004</c:v>
                </c:pt>
                <c:pt idx="27918">
                  <c:v>726.69399999999996</c:v>
                </c:pt>
                <c:pt idx="27919">
                  <c:v>726.70100000000002</c:v>
                </c:pt>
                <c:pt idx="27920">
                  <c:v>726.70899999999995</c:v>
                </c:pt>
                <c:pt idx="27921">
                  <c:v>726.71699999999998</c:v>
                </c:pt>
                <c:pt idx="27922">
                  <c:v>726.72500000000002</c:v>
                </c:pt>
                <c:pt idx="27923">
                  <c:v>726.73099999999999</c:v>
                </c:pt>
                <c:pt idx="27924">
                  <c:v>726.73900000000003</c:v>
                </c:pt>
                <c:pt idx="27925">
                  <c:v>726.74699999999996</c:v>
                </c:pt>
                <c:pt idx="27926">
                  <c:v>726.75599999999997</c:v>
                </c:pt>
                <c:pt idx="27927">
                  <c:v>726.76199999999994</c:v>
                </c:pt>
                <c:pt idx="27928">
                  <c:v>726.76900000000001</c:v>
                </c:pt>
                <c:pt idx="27929">
                  <c:v>726.77599999999995</c:v>
                </c:pt>
                <c:pt idx="27930">
                  <c:v>726.78200000000004</c:v>
                </c:pt>
                <c:pt idx="27931">
                  <c:v>726.78800000000001</c:v>
                </c:pt>
                <c:pt idx="27932">
                  <c:v>726.79399999999998</c:v>
                </c:pt>
                <c:pt idx="27933">
                  <c:v>726.80100000000004</c:v>
                </c:pt>
                <c:pt idx="27934">
                  <c:v>726.80700000000002</c:v>
                </c:pt>
                <c:pt idx="27935">
                  <c:v>726.81299999999999</c:v>
                </c:pt>
                <c:pt idx="27936">
                  <c:v>726.81899999999996</c:v>
                </c:pt>
                <c:pt idx="27937">
                  <c:v>726.82500000000005</c:v>
                </c:pt>
                <c:pt idx="27938">
                  <c:v>726.83100000000002</c:v>
                </c:pt>
                <c:pt idx="27939">
                  <c:v>726.83699999999999</c:v>
                </c:pt>
                <c:pt idx="27940">
                  <c:v>726.84299999999996</c:v>
                </c:pt>
                <c:pt idx="27941">
                  <c:v>726.85</c:v>
                </c:pt>
                <c:pt idx="27942">
                  <c:v>726.85599999999999</c:v>
                </c:pt>
                <c:pt idx="27943">
                  <c:v>726.86199999999997</c:v>
                </c:pt>
                <c:pt idx="27944">
                  <c:v>726.86800000000005</c:v>
                </c:pt>
                <c:pt idx="27945">
                  <c:v>726.87400000000002</c:v>
                </c:pt>
                <c:pt idx="27946">
                  <c:v>726.88</c:v>
                </c:pt>
                <c:pt idx="27947">
                  <c:v>726.88599999999997</c:v>
                </c:pt>
                <c:pt idx="27948">
                  <c:v>726.89200000000005</c:v>
                </c:pt>
                <c:pt idx="27949">
                  <c:v>726.89800000000002</c:v>
                </c:pt>
                <c:pt idx="27950">
                  <c:v>726.904</c:v>
                </c:pt>
                <c:pt idx="27951">
                  <c:v>726.91</c:v>
                </c:pt>
                <c:pt idx="27952">
                  <c:v>726.91700000000003</c:v>
                </c:pt>
                <c:pt idx="27953">
                  <c:v>726.923</c:v>
                </c:pt>
                <c:pt idx="27954">
                  <c:v>726.92899999999997</c:v>
                </c:pt>
                <c:pt idx="27955">
                  <c:v>726.93499999999995</c:v>
                </c:pt>
                <c:pt idx="27956">
                  <c:v>726.94100000000003</c:v>
                </c:pt>
                <c:pt idx="27957">
                  <c:v>726.947</c:v>
                </c:pt>
                <c:pt idx="27958">
                  <c:v>726.95299999999997</c:v>
                </c:pt>
                <c:pt idx="27959">
                  <c:v>726.96</c:v>
                </c:pt>
                <c:pt idx="27960">
                  <c:v>726.96600000000001</c:v>
                </c:pt>
                <c:pt idx="27961">
                  <c:v>726.97199999999998</c:v>
                </c:pt>
                <c:pt idx="27962">
                  <c:v>726.97799999999995</c:v>
                </c:pt>
                <c:pt idx="27963">
                  <c:v>726.98500000000001</c:v>
                </c:pt>
                <c:pt idx="27964">
                  <c:v>726.99199999999996</c:v>
                </c:pt>
                <c:pt idx="27965">
                  <c:v>727.00099999999998</c:v>
                </c:pt>
                <c:pt idx="27966">
                  <c:v>727.00900000000001</c:v>
                </c:pt>
                <c:pt idx="27967">
                  <c:v>727.01700000000005</c:v>
                </c:pt>
                <c:pt idx="27968">
                  <c:v>727.02499999999998</c:v>
                </c:pt>
                <c:pt idx="27969">
                  <c:v>727.03300000000002</c:v>
                </c:pt>
                <c:pt idx="27970">
                  <c:v>727.04</c:v>
                </c:pt>
                <c:pt idx="27971">
                  <c:v>727.048</c:v>
                </c:pt>
                <c:pt idx="27972">
                  <c:v>727.05600000000004</c:v>
                </c:pt>
                <c:pt idx="27973">
                  <c:v>727.06399999999996</c:v>
                </c:pt>
                <c:pt idx="27974">
                  <c:v>727.072</c:v>
                </c:pt>
                <c:pt idx="27975">
                  <c:v>727.08</c:v>
                </c:pt>
                <c:pt idx="27976">
                  <c:v>727.08799999999997</c:v>
                </c:pt>
                <c:pt idx="27977">
                  <c:v>727.096</c:v>
                </c:pt>
                <c:pt idx="27978">
                  <c:v>727.10299999999995</c:v>
                </c:pt>
                <c:pt idx="27979">
                  <c:v>727.11099999999999</c:v>
                </c:pt>
                <c:pt idx="27980">
                  <c:v>727.11900000000003</c:v>
                </c:pt>
                <c:pt idx="27981">
                  <c:v>727.12599999999998</c:v>
                </c:pt>
                <c:pt idx="27982">
                  <c:v>727.13400000000001</c:v>
                </c:pt>
                <c:pt idx="27983">
                  <c:v>727.14099999999996</c:v>
                </c:pt>
                <c:pt idx="27984">
                  <c:v>727.149</c:v>
                </c:pt>
                <c:pt idx="27985">
                  <c:v>727.15700000000004</c:v>
                </c:pt>
                <c:pt idx="27986">
                  <c:v>727.16499999999996</c:v>
                </c:pt>
                <c:pt idx="27987">
                  <c:v>727.17200000000003</c:v>
                </c:pt>
                <c:pt idx="27988">
                  <c:v>727.17899999999997</c:v>
                </c:pt>
                <c:pt idx="27989">
                  <c:v>727.18600000000004</c:v>
                </c:pt>
                <c:pt idx="27990">
                  <c:v>727.19200000000001</c:v>
                </c:pt>
                <c:pt idx="27991">
                  <c:v>727.19899999999996</c:v>
                </c:pt>
                <c:pt idx="27992">
                  <c:v>727.20500000000004</c:v>
                </c:pt>
                <c:pt idx="27993">
                  <c:v>727.21199999999999</c:v>
                </c:pt>
                <c:pt idx="27994">
                  <c:v>727.21900000000005</c:v>
                </c:pt>
                <c:pt idx="27995">
                  <c:v>727.226</c:v>
                </c:pt>
                <c:pt idx="27996">
                  <c:v>727.23299999999995</c:v>
                </c:pt>
                <c:pt idx="27997">
                  <c:v>727.24</c:v>
                </c:pt>
                <c:pt idx="27998">
                  <c:v>727.24699999999996</c:v>
                </c:pt>
                <c:pt idx="27999">
                  <c:v>727.25400000000002</c:v>
                </c:pt>
                <c:pt idx="28000">
                  <c:v>727.26199999999994</c:v>
                </c:pt>
                <c:pt idx="28001">
                  <c:v>727.27</c:v>
                </c:pt>
                <c:pt idx="28002">
                  <c:v>727.27700000000004</c:v>
                </c:pt>
                <c:pt idx="28003">
                  <c:v>727.28300000000002</c:v>
                </c:pt>
                <c:pt idx="28004">
                  <c:v>727.29</c:v>
                </c:pt>
                <c:pt idx="28005">
                  <c:v>727.298</c:v>
                </c:pt>
                <c:pt idx="28006">
                  <c:v>727.30600000000004</c:v>
                </c:pt>
                <c:pt idx="28007">
                  <c:v>727.31399999999996</c:v>
                </c:pt>
                <c:pt idx="28008">
                  <c:v>727.322</c:v>
                </c:pt>
                <c:pt idx="28009">
                  <c:v>727.32799999999997</c:v>
                </c:pt>
                <c:pt idx="28010">
                  <c:v>727.33500000000004</c:v>
                </c:pt>
                <c:pt idx="28011">
                  <c:v>727.34199999999998</c:v>
                </c:pt>
                <c:pt idx="28012">
                  <c:v>727.35</c:v>
                </c:pt>
                <c:pt idx="28013">
                  <c:v>727.35799999999995</c:v>
                </c:pt>
                <c:pt idx="28014">
                  <c:v>727.36599999999999</c:v>
                </c:pt>
                <c:pt idx="28015">
                  <c:v>727.37300000000005</c:v>
                </c:pt>
                <c:pt idx="28016">
                  <c:v>727.37900000000002</c:v>
                </c:pt>
                <c:pt idx="28017">
                  <c:v>727.38599999999997</c:v>
                </c:pt>
                <c:pt idx="28018">
                  <c:v>727.39400000000001</c:v>
                </c:pt>
                <c:pt idx="28019">
                  <c:v>727.40200000000004</c:v>
                </c:pt>
                <c:pt idx="28020">
                  <c:v>727.40899999999999</c:v>
                </c:pt>
                <c:pt idx="28021">
                  <c:v>727.41700000000003</c:v>
                </c:pt>
                <c:pt idx="28022">
                  <c:v>727.42399999999998</c:v>
                </c:pt>
                <c:pt idx="28023">
                  <c:v>727.43100000000004</c:v>
                </c:pt>
                <c:pt idx="28024">
                  <c:v>727.43700000000001</c:v>
                </c:pt>
                <c:pt idx="28025">
                  <c:v>727.44299999999998</c:v>
                </c:pt>
                <c:pt idx="28026">
                  <c:v>727.44899999999996</c:v>
                </c:pt>
                <c:pt idx="28027">
                  <c:v>727.45399999999995</c:v>
                </c:pt>
                <c:pt idx="28028">
                  <c:v>727.46</c:v>
                </c:pt>
                <c:pt idx="28029">
                  <c:v>727.46600000000001</c:v>
                </c:pt>
                <c:pt idx="28030">
                  <c:v>727.47199999999998</c:v>
                </c:pt>
                <c:pt idx="28031">
                  <c:v>727.47799999999995</c:v>
                </c:pt>
                <c:pt idx="28032">
                  <c:v>727.48400000000004</c:v>
                </c:pt>
                <c:pt idx="28033">
                  <c:v>727.49</c:v>
                </c:pt>
                <c:pt idx="28034">
                  <c:v>727.49599999999998</c:v>
                </c:pt>
                <c:pt idx="28035">
                  <c:v>727.50099999999998</c:v>
                </c:pt>
                <c:pt idx="28036">
                  <c:v>727.50699999999995</c:v>
                </c:pt>
                <c:pt idx="28037">
                  <c:v>727.51300000000003</c:v>
                </c:pt>
                <c:pt idx="28038">
                  <c:v>727.51900000000001</c:v>
                </c:pt>
                <c:pt idx="28039">
                  <c:v>727.52499999999998</c:v>
                </c:pt>
                <c:pt idx="28040">
                  <c:v>727.53099999999995</c:v>
                </c:pt>
                <c:pt idx="28041">
                  <c:v>727.53700000000003</c:v>
                </c:pt>
                <c:pt idx="28042">
                  <c:v>727.54200000000003</c:v>
                </c:pt>
                <c:pt idx="28043">
                  <c:v>727.548</c:v>
                </c:pt>
                <c:pt idx="28044">
                  <c:v>727.55399999999997</c:v>
                </c:pt>
                <c:pt idx="28045">
                  <c:v>727.56100000000004</c:v>
                </c:pt>
                <c:pt idx="28046">
                  <c:v>727.56700000000001</c:v>
                </c:pt>
                <c:pt idx="28047">
                  <c:v>727.57399999999996</c:v>
                </c:pt>
                <c:pt idx="28048">
                  <c:v>727.58199999999999</c:v>
                </c:pt>
                <c:pt idx="28049">
                  <c:v>727.59</c:v>
                </c:pt>
                <c:pt idx="28050">
                  <c:v>727.59900000000005</c:v>
                </c:pt>
                <c:pt idx="28051">
                  <c:v>727.60599999999999</c:v>
                </c:pt>
                <c:pt idx="28052">
                  <c:v>727.61400000000003</c:v>
                </c:pt>
                <c:pt idx="28053">
                  <c:v>727.62300000000005</c:v>
                </c:pt>
                <c:pt idx="28054">
                  <c:v>727.62900000000002</c:v>
                </c:pt>
                <c:pt idx="28055">
                  <c:v>727.63599999999997</c:v>
                </c:pt>
                <c:pt idx="28056">
                  <c:v>727.64300000000003</c:v>
                </c:pt>
                <c:pt idx="28057">
                  <c:v>727.65099999999995</c:v>
                </c:pt>
                <c:pt idx="28058">
                  <c:v>727.65800000000002</c:v>
                </c:pt>
                <c:pt idx="28059">
                  <c:v>727.66600000000005</c:v>
                </c:pt>
                <c:pt idx="28060">
                  <c:v>727.67499999999995</c:v>
                </c:pt>
                <c:pt idx="28061">
                  <c:v>727.68299999999999</c:v>
                </c:pt>
                <c:pt idx="28062">
                  <c:v>727.69100000000003</c:v>
                </c:pt>
                <c:pt idx="28063">
                  <c:v>727.69899999999996</c:v>
                </c:pt>
                <c:pt idx="28064">
                  <c:v>727.70600000000002</c:v>
                </c:pt>
                <c:pt idx="28065">
                  <c:v>727.71400000000006</c:v>
                </c:pt>
                <c:pt idx="28066">
                  <c:v>727.72199999999998</c:v>
                </c:pt>
                <c:pt idx="28067">
                  <c:v>727.73</c:v>
                </c:pt>
                <c:pt idx="28068">
                  <c:v>727.73800000000006</c:v>
                </c:pt>
                <c:pt idx="28069">
                  <c:v>727.745</c:v>
                </c:pt>
                <c:pt idx="28070">
                  <c:v>727.75300000000004</c:v>
                </c:pt>
                <c:pt idx="28071">
                  <c:v>727.76</c:v>
                </c:pt>
                <c:pt idx="28072">
                  <c:v>727.76800000000003</c:v>
                </c:pt>
                <c:pt idx="28073">
                  <c:v>727.77599999999995</c:v>
                </c:pt>
                <c:pt idx="28074">
                  <c:v>727.78399999999999</c:v>
                </c:pt>
                <c:pt idx="28075">
                  <c:v>727.79200000000003</c:v>
                </c:pt>
                <c:pt idx="28076">
                  <c:v>727.798</c:v>
                </c:pt>
                <c:pt idx="28077">
                  <c:v>727.80499999999995</c:v>
                </c:pt>
                <c:pt idx="28078">
                  <c:v>727.81200000000001</c:v>
                </c:pt>
                <c:pt idx="28079">
                  <c:v>727.82</c:v>
                </c:pt>
                <c:pt idx="28080">
                  <c:v>727.827</c:v>
                </c:pt>
                <c:pt idx="28081">
                  <c:v>727.83299999999997</c:v>
                </c:pt>
                <c:pt idx="28082">
                  <c:v>727.83900000000006</c:v>
                </c:pt>
                <c:pt idx="28083">
                  <c:v>727.84500000000003</c:v>
                </c:pt>
                <c:pt idx="28084">
                  <c:v>727.85199999999998</c:v>
                </c:pt>
                <c:pt idx="28085">
                  <c:v>727.85900000000004</c:v>
                </c:pt>
                <c:pt idx="28086">
                  <c:v>727.86699999999996</c:v>
                </c:pt>
                <c:pt idx="28087">
                  <c:v>727.875</c:v>
                </c:pt>
                <c:pt idx="28088">
                  <c:v>727.88199999999995</c:v>
                </c:pt>
                <c:pt idx="28089">
                  <c:v>727.89</c:v>
                </c:pt>
                <c:pt idx="28090">
                  <c:v>727.89800000000002</c:v>
                </c:pt>
                <c:pt idx="28091">
                  <c:v>727.90599999999995</c:v>
                </c:pt>
                <c:pt idx="28092">
                  <c:v>727.91300000000001</c:v>
                </c:pt>
                <c:pt idx="28093">
                  <c:v>727.92100000000005</c:v>
                </c:pt>
                <c:pt idx="28094">
                  <c:v>727.92700000000002</c:v>
                </c:pt>
                <c:pt idx="28095">
                  <c:v>727.93399999999997</c:v>
                </c:pt>
                <c:pt idx="28096">
                  <c:v>727.94</c:v>
                </c:pt>
                <c:pt idx="28097">
                  <c:v>727.94799999999998</c:v>
                </c:pt>
                <c:pt idx="28098">
                  <c:v>727.95600000000002</c:v>
                </c:pt>
                <c:pt idx="28099">
                  <c:v>727.96400000000006</c:v>
                </c:pt>
                <c:pt idx="28100">
                  <c:v>727.971</c:v>
                </c:pt>
                <c:pt idx="28101">
                  <c:v>727.97900000000004</c:v>
                </c:pt>
                <c:pt idx="28102">
                  <c:v>727.98699999999997</c:v>
                </c:pt>
                <c:pt idx="28103">
                  <c:v>727.995</c:v>
                </c:pt>
                <c:pt idx="28104">
                  <c:v>728.00300000000004</c:v>
                </c:pt>
                <c:pt idx="28105">
                  <c:v>728.01099999999997</c:v>
                </c:pt>
                <c:pt idx="28106">
                  <c:v>728.01900000000001</c:v>
                </c:pt>
                <c:pt idx="28107">
                  <c:v>728.02499999999998</c:v>
                </c:pt>
                <c:pt idx="28108">
                  <c:v>728.03200000000004</c:v>
                </c:pt>
                <c:pt idx="28109">
                  <c:v>728.04</c:v>
                </c:pt>
                <c:pt idx="28110">
                  <c:v>728.048</c:v>
                </c:pt>
                <c:pt idx="28111">
                  <c:v>728.05600000000004</c:v>
                </c:pt>
                <c:pt idx="28112">
                  <c:v>728.06399999999996</c:v>
                </c:pt>
                <c:pt idx="28113">
                  <c:v>728.072</c:v>
                </c:pt>
                <c:pt idx="28114">
                  <c:v>728.08</c:v>
                </c:pt>
                <c:pt idx="28115">
                  <c:v>728.08799999999997</c:v>
                </c:pt>
                <c:pt idx="28116">
                  <c:v>728.096</c:v>
                </c:pt>
                <c:pt idx="28117">
                  <c:v>728.10299999999995</c:v>
                </c:pt>
                <c:pt idx="28118">
                  <c:v>728.11099999999999</c:v>
                </c:pt>
                <c:pt idx="28119">
                  <c:v>728.11900000000003</c:v>
                </c:pt>
                <c:pt idx="28120">
                  <c:v>728.12699999999995</c:v>
                </c:pt>
                <c:pt idx="28121">
                  <c:v>728.13400000000001</c:v>
                </c:pt>
                <c:pt idx="28122">
                  <c:v>728.14200000000005</c:v>
                </c:pt>
                <c:pt idx="28123">
                  <c:v>728.15099999999995</c:v>
                </c:pt>
                <c:pt idx="28124">
                  <c:v>728.15899999999999</c:v>
                </c:pt>
                <c:pt idx="28125">
                  <c:v>728.16700000000003</c:v>
                </c:pt>
                <c:pt idx="28126">
                  <c:v>728.17499999999995</c:v>
                </c:pt>
                <c:pt idx="28127">
                  <c:v>728.18200000000002</c:v>
                </c:pt>
                <c:pt idx="28128">
                  <c:v>728.19</c:v>
                </c:pt>
                <c:pt idx="28129">
                  <c:v>728.19799999999998</c:v>
                </c:pt>
                <c:pt idx="28130">
                  <c:v>728.20600000000002</c:v>
                </c:pt>
                <c:pt idx="28131">
                  <c:v>728.21400000000006</c:v>
                </c:pt>
                <c:pt idx="28132">
                  <c:v>728.22199999999998</c:v>
                </c:pt>
                <c:pt idx="28133">
                  <c:v>728.23</c:v>
                </c:pt>
                <c:pt idx="28134">
                  <c:v>728.23800000000006</c:v>
                </c:pt>
                <c:pt idx="28135">
                  <c:v>728.24599999999998</c:v>
                </c:pt>
                <c:pt idx="28136">
                  <c:v>728.25400000000002</c:v>
                </c:pt>
                <c:pt idx="28137">
                  <c:v>728.26199999999994</c:v>
                </c:pt>
                <c:pt idx="28138">
                  <c:v>728.27</c:v>
                </c:pt>
                <c:pt idx="28139">
                  <c:v>728.27800000000002</c:v>
                </c:pt>
                <c:pt idx="28140">
                  <c:v>728.28700000000003</c:v>
                </c:pt>
                <c:pt idx="28141">
                  <c:v>728.29499999999996</c:v>
                </c:pt>
                <c:pt idx="28142">
                  <c:v>728.303</c:v>
                </c:pt>
                <c:pt idx="28143">
                  <c:v>728.31100000000004</c:v>
                </c:pt>
                <c:pt idx="28144">
                  <c:v>728.32</c:v>
                </c:pt>
                <c:pt idx="28145">
                  <c:v>728.32799999999997</c:v>
                </c:pt>
                <c:pt idx="28146">
                  <c:v>728.33600000000001</c:v>
                </c:pt>
                <c:pt idx="28147">
                  <c:v>728.34400000000005</c:v>
                </c:pt>
                <c:pt idx="28148">
                  <c:v>728.35199999999998</c:v>
                </c:pt>
                <c:pt idx="28149">
                  <c:v>728.36099999999999</c:v>
                </c:pt>
                <c:pt idx="28150">
                  <c:v>728.36900000000003</c:v>
                </c:pt>
                <c:pt idx="28151">
                  <c:v>728.37699999999995</c:v>
                </c:pt>
                <c:pt idx="28152">
                  <c:v>728.38499999999999</c:v>
                </c:pt>
                <c:pt idx="28153">
                  <c:v>728.39400000000001</c:v>
                </c:pt>
                <c:pt idx="28154">
                  <c:v>728.40200000000004</c:v>
                </c:pt>
                <c:pt idx="28155">
                  <c:v>728.41099999999994</c:v>
                </c:pt>
                <c:pt idx="28156">
                  <c:v>728.41899999999998</c:v>
                </c:pt>
                <c:pt idx="28157">
                  <c:v>728.42700000000002</c:v>
                </c:pt>
                <c:pt idx="28158">
                  <c:v>728.43499999999995</c:v>
                </c:pt>
                <c:pt idx="28159">
                  <c:v>728.44299999999998</c:v>
                </c:pt>
                <c:pt idx="28160">
                  <c:v>728.45100000000002</c:v>
                </c:pt>
                <c:pt idx="28161">
                  <c:v>728.45899999999995</c:v>
                </c:pt>
                <c:pt idx="28162">
                  <c:v>728.46699999999998</c:v>
                </c:pt>
                <c:pt idx="28163">
                  <c:v>728.476</c:v>
                </c:pt>
                <c:pt idx="28164">
                  <c:v>728.48400000000004</c:v>
                </c:pt>
                <c:pt idx="28165">
                  <c:v>728.49199999999996</c:v>
                </c:pt>
                <c:pt idx="28166">
                  <c:v>728.50099999999998</c:v>
                </c:pt>
                <c:pt idx="28167">
                  <c:v>728.50800000000004</c:v>
                </c:pt>
                <c:pt idx="28168">
                  <c:v>728.51599999999996</c:v>
                </c:pt>
                <c:pt idx="28169">
                  <c:v>728.524</c:v>
                </c:pt>
                <c:pt idx="28170">
                  <c:v>728.53200000000004</c:v>
                </c:pt>
                <c:pt idx="28171">
                  <c:v>728.54</c:v>
                </c:pt>
                <c:pt idx="28172">
                  <c:v>728.55</c:v>
                </c:pt>
                <c:pt idx="28173">
                  <c:v>728.55799999999999</c:v>
                </c:pt>
                <c:pt idx="28174">
                  <c:v>728.56600000000003</c:v>
                </c:pt>
                <c:pt idx="28175">
                  <c:v>728.57500000000005</c:v>
                </c:pt>
                <c:pt idx="28176">
                  <c:v>728.58199999999999</c:v>
                </c:pt>
                <c:pt idx="28177">
                  <c:v>728.59</c:v>
                </c:pt>
                <c:pt idx="28178">
                  <c:v>728.59799999999996</c:v>
                </c:pt>
                <c:pt idx="28179">
                  <c:v>728.60699999999997</c:v>
                </c:pt>
                <c:pt idx="28180">
                  <c:v>728.61500000000001</c:v>
                </c:pt>
                <c:pt idx="28181">
                  <c:v>728.62199999999996</c:v>
                </c:pt>
                <c:pt idx="28182">
                  <c:v>728.62900000000002</c:v>
                </c:pt>
                <c:pt idx="28183">
                  <c:v>728.63699999999994</c:v>
                </c:pt>
                <c:pt idx="28184">
                  <c:v>728.64499999999998</c:v>
                </c:pt>
                <c:pt idx="28185">
                  <c:v>728.65300000000002</c:v>
                </c:pt>
                <c:pt idx="28186">
                  <c:v>728.66099999999994</c:v>
                </c:pt>
                <c:pt idx="28187">
                  <c:v>728.67</c:v>
                </c:pt>
                <c:pt idx="28188">
                  <c:v>728.678</c:v>
                </c:pt>
                <c:pt idx="28189">
                  <c:v>728.68600000000004</c:v>
                </c:pt>
                <c:pt idx="28190">
                  <c:v>728.69500000000005</c:v>
                </c:pt>
                <c:pt idx="28191">
                  <c:v>728.70299999999997</c:v>
                </c:pt>
                <c:pt idx="28192">
                  <c:v>728.71100000000001</c:v>
                </c:pt>
                <c:pt idx="28193">
                  <c:v>728.71900000000005</c:v>
                </c:pt>
                <c:pt idx="28194">
                  <c:v>728.72699999999998</c:v>
                </c:pt>
                <c:pt idx="28195">
                  <c:v>728.73500000000001</c:v>
                </c:pt>
                <c:pt idx="28196">
                  <c:v>728.74300000000005</c:v>
                </c:pt>
                <c:pt idx="28197">
                  <c:v>728.75099999999998</c:v>
                </c:pt>
                <c:pt idx="28198">
                  <c:v>728.75900000000001</c:v>
                </c:pt>
                <c:pt idx="28199">
                  <c:v>728.76700000000005</c:v>
                </c:pt>
                <c:pt idx="28200">
                  <c:v>728.77499999999998</c:v>
                </c:pt>
                <c:pt idx="28201">
                  <c:v>728.78200000000004</c:v>
                </c:pt>
                <c:pt idx="28202">
                  <c:v>728.78899999999999</c:v>
                </c:pt>
                <c:pt idx="28203">
                  <c:v>728.79499999999996</c:v>
                </c:pt>
                <c:pt idx="28204">
                  <c:v>728.803</c:v>
                </c:pt>
                <c:pt idx="28205">
                  <c:v>728.81100000000004</c:v>
                </c:pt>
                <c:pt idx="28206">
                  <c:v>728.81899999999996</c:v>
                </c:pt>
                <c:pt idx="28207">
                  <c:v>728.82600000000002</c:v>
                </c:pt>
                <c:pt idx="28208">
                  <c:v>728.83199999999999</c:v>
                </c:pt>
                <c:pt idx="28209">
                  <c:v>728.83799999999997</c:v>
                </c:pt>
                <c:pt idx="28210">
                  <c:v>728.84500000000003</c:v>
                </c:pt>
                <c:pt idx="28211">
                  <c:v>728.851</c:v>
                </c:pt>
                <c:pt idx="28212">
                  <c:v>728.85699999999997</c:v>
                </c:pt>
                <c:pt idx="28213">
                  <c:v>728.86300000000006</c:v>
                </c:pt>
                <c:pt idx="28214">
                  <c:v>728.86900000000003</c:v>
                </c:pt>
                <c:pt idx="28215">
                  <c:v>728.875</c:v>
                </c:pt>
                <c:pt idx="28216">
                  <c:v>728.88099999999997</c:v>
                </c:pt>
                <c:pt idx="28217">
                  <c:v>728.88699999999994</c:v>
                </c:pt>
                <c:pt idx="28218">
                  <c:v>728.89400000000001</c:v>
                </c:pt>
                <c:pt idx="28219">
                  <c:v>728.9</c:v>
                </c:pt>
                <c:pt idx="28220">
                  <c:v>728.90599999999995</c:v>
                </c:pt>
                <c:pt idx="28221">
                  <c:v>728.91200000000003</c:v>
                </c:pt>
                <c:pt idx="28222">
                  <c:v>728.91800000000001</c:v>
                </c:pt>
                <c:pt idx="28223">
                  <c:v>728.92399999999998</c:v>
                </c:pt>
                <c:pt idx="28224">
                  <c:v>728.93</c:v>
                </c:pt>
                <c:pt idx="28225">
                  <c:v>728.93700000000001</c:v>
                </c:pt>
                <c:pt idx="28226">
                  <c:v>728.94299999999998</c:v>
                </c:pt>
                <c:pt idx="28227">
                  <c:v>728.95100000000002</c:v>
                </c:pt>
                <c:pt idx="28228">
                  <c:v>728.95899999999995</c:v>
                </c:pt>
                <c:pt idx="28229">
                  <c:v>728.96500000000003</c:v>
                </c:pt>
                <c:pt idx="28230">
                  <c:v>728.97199999999998</c:v>
                </c:pt>
                <c:pt idx="28231">
                  <c:v>728.98</c:v>
                </c:pt>
                <c:pt idx="28232">
                  <c:v>728.98800000000006</c:v>
                </c:pt>
                <c:pt idx="28233">
                  <c:v>728.99599999999998</c:v>
                </c:pt>
                <c:pt idx="28234">
                  <c:v>729.00199999999995</c:v>
                </c:pt>
                <c:pt idx="28235">
                  <c:v>729.00900000000001</c:v>
                </c:pt>
                <c:pt idx="28236">
                  <c:v>729.01599999999996</c:v>
                </c:pt>
                <c:pt idx="28237">
                  <c:v>729.024</c:v>
                </c:pt>
                <c:pt idx="28238">
                  <c:v>729.03099999999995</c:v>
                </c:pt>
                <c:pt idx="28239">
                  <c:v>729.03800000000001</c:v>
                </c:pt>
                <c:pt idx="28240">
                  <c:v>729.04499999999996</c:v>
                </c:pt>
                <c:pt idx="28241">
                  <c:v>729.05200000000002</c:v>
                </c:pt>
                <c:pt idx="28242">
                  <c:v>729.05799999999999</c:v>
                </c:pt>
                <c:pt idx="28243">
                  <c:v>729.06600000000003</c:v>
                </c:pt>
                <c:pt idx="28244">
                  <c:v>729.07399999999996</c:v>
                </c:pt>
                <c:pt idx="28245">
                  <c:v>729.08199999999999</c:v>
                </c:pt>
                <c:pt idx="28246">
                  <c:v>729.08799999999997</c:v>
                </c:pt>
                <c:pt idx="28247">
                  <c:v>729.09500000000003</c:v>
                </c:pt>
                <c:pt idx="28248">
                  <c:v>729.10199999999998</c:v>
                </c:pt>
                <c:pt idx="28249">
                  <c:v>729.11</c:v>
                </c:pt>
                <c:pt idx="28250">
                  <c:v>729.11800000000005</c:v>
                </c:pt>
                <c:pt idx="28251">
                  <c:v>729.125</c:v>
                </c:pt>
                <c:pt idx="28252">
                  <c:v>729.13199999999995</c:v>
                </c:pt>
                <c:pt idx="28253">
                  <c:v>729.14099999999996</c:v>
                </c:pt>
                <c:pt idx="28254">
                  <c:v>729.15099999999995</c:v>
                </c:pt>
                <c:pt idx="28255">
                  <c:v>729.16200000000003</c:v>
                </c:pt>
                <c:pt idx="28256">
                  <c:v>729.173</c:v>
                </c:pt>
                <c:pt idx="28257">
                  <c:v>729.18399999999997</c:v>
                </c:pt>
                <c:pt idx="28258">
                  <c:v>729.19500000000005</c:v>
                </c:pt>
                <c:pt idx="28259">
                  <c:v>729.20600000000002</c:v>
                </c:pt>
                <c:pt idx="28260">
                  <c:v>729.21699999999998</c:v>
                </c:pt>
                <c:pt idx="28261">
                  <c:v>729.22799999999995</c:v>
                </c:pt>
                <c:pt idx="28262">
                  <c:v>729.23900000000003</c:v>
                </c:pt>
                <c:pt idx="28263">
                  <c:v>729.25</c:v>
                </c:pt>
                <c:pt idx="28264">
                  <c:v>729.26</c:v>
                </c:pt>
                <c:pt idx="28265">
                  <c:v>729.27099999999996</c:v>
                </c:pt>
                <c:pt idx="28266">
                  <c:v>729.28200000000004</c:v>
                </c:pt>
                <c:pt idx="28267">
                  <c:v>729.29300000000001</c:v>
                </c:pt>
                <c:pt idx="28268">
                  <c:v>729.303</c:v>
                </c:pt>
                <c:pt idx="28269">
                  <c:v>729.31399999999996</c:v>
                </c:pt>
                <c:pt idx="28270">
                  <c:v>729.32500000000005</c:v>
                </c:pt>
                <c:pt idx="28271">
                  <c:v>729.33600000000001</c:v>
                </c:pt>
                <c:pt idx="28272">
                  <c:v>729.34699999999998</c:v>
                </c:pt>
                <c:pt idx="28273">
                  <c:v>729.35799999999995</c:v>
                </c:pt>
                <c:pt idx="28274">
                  <c:v>729.36900000000003</c:v>
                </c:pt>
                <c:pt idx="28275">
                  <c:v>729.37900000000002</c:v>
                </c:pt>
                <c:pt idx="28276">
                  <c:v>729.39</c:v>
                </c:pt>
                <c:pt idx="28277">
                  <c:v>729.40099999999995</c:v>
                </c:pt>
                <c:pt idx="28278">
                  <c:v>729.41200000000003</c:v>
                </c:pt>
                <c:pt idx="28279">
                  <c:v>729.423</c:v>
                </c:pt>
                <c:pt idx="28280">
                  <c:v>729.43399999999997</c:v>
                </c:pt>
                <c:pt idx="28281">
                  <c:v>729.44500000000005</c:v>
                </c:pt>
                <c:pt idx="28282">
                  <c:v>729.45600000000002</c:v>
                </c:pt>
                <c:pt idx="28283">
                  <c:v>729.46600000000001</c:v>
                </c:pt>
                <c:pt idx="28284">
                  <c:v>729.47400000000005</c:v>
                </c:pt>
                <c:pt idx="28285">
                  <c:v>729.48199999999997</c:v>
                </c:pt>
                <c:pt idx="28286">
                  <c:v>729.49</c:v>
                </c:pt>
                <c:pt idx="28287">
                  <c:v>729.49900000000002</c:v>
                </c:pt>
                <c:pt idx="28288">
                  <c:v>729.50599999999997</c:v>
                </c:pt>
                <c:pt idx="28289">
                  <c:v>729.51400000000001</c:v>
                </c:pt>
                <c:pt idx="28290">
                  <c:v>729.52200000000005</c:v>
                </c:pt>
                <c:pt idx="28291">
                  <c:v>729.529</c:v>
                </c:pt>
                <c:pt idx="28292">
                  <c:v>729.53700000000003</c:v>
                </c:pt>
                <c:pt idx="28293">
                  <c:v>729.54499999999996</c:v>
                </c:pt>
                <c:pt idx="28294">
                  <c:v>729.553</c:v>
                </c:pt>
                <c:pt idx="28295">
                  <c:v>729.56200000000001</c:v>
                </c:pt>
                <c:pt idx="28296">
                  <c:v>729.57</c:v>
                </c:pt>
                <c:pt idx="28297">
                  <c:v>729.57799999999997</c:v>
                </c:pt>
                <c:pt idx="28298">
                  <c:v>729.58600000000001</c:v>
                </c:pt>
                <c:pt idx="28299">
                  <c:v>729.59500000000003</c:v>
                </c:pt>
                <c:pt idx="28300">
                  <c:v>729.60299999999995</c:v>
                </c:pt>
                <c:pt idx="28301">
                  <c:v>729.61099999999999</c:v>
                </c:pt>
                <c:pt idx="28302">
                  <c:v>729.61900000000003</c:v>
                </c:pt>
                <c:pt idx="28303">
                  <c:v>729.62699999999995</c:v>
                </c:pt>
                <c:pt idx="28304">
                  <c:v>729.63499999999999</c:v>
                </c:pt>
                <c:pt idx="28305">
                  <c:v>729.64300000000003</c:v>
                </c:pt>
                <c:pt idx="28306">
                  <c:v>729.65099999999995</c:v>
                </c:pt>
                <c:pt idx="28307">
                  <c:v>729.65899999999999</c:v>
                </c:pt>
                <c:pt idx="28308">
                  <c:v>729.66700000000003</c:v>
                </c:pt>
                <c:pt idx="28309">
                  <c:v>729.67499999999995</c:v>
                </c:pt>
                <c:pt idx="28310">
                  <c:v>729.68399999999997</c:v>
                </c:pt>
                <c:pt idx="28311">
                  <c:v>729.69200000000001</c:v>
                </c:pt>
                <c:pt idx="28312">
                  <c:v>729.7</c:v>
                </c:pt>
                <c:pt idx="28313">
                  <c:v>729.70600000000002</c:v>
                </c:pt>
                <c:pt idx="28314">
                  <c:v>729.71299999999997</c:v>
                </c:pt>
                <c:pt idx="28315">
                  <c:v>729.71900000000005</c:v>
                </c:pt>
                <c:pt idx="28316">
                  <c:v>729.726</c:v>
                </c:pt>
                <c:pt idx="28317">
                  <c:v>729.73199999999997</c:v>
                </c:pt>
                <c:pt idx="28318">
                  <c:v>729.73900000000003</c:v>
                </c:pt>
                <c:pt idx="28319">
                  <c:v>729.74599999999998</c:v>
                </c:pt>
                <c:pt idx="28320">
                  <c:v>729.75199999999995</c:v>
                </c:pt>
                <c:pt idx="28321">
                  <c:v>729.75900000000001</c:v>
                </c:pt>
                <c:pt idx="28322">
                  <c:v>729.76499999999999</c:v>
                </c:pt>
                <c:pt idx="28323">
                  <c:v>729.77099999999996</c:v>
                </c:pt>
                <c:pt idx="28324">
                  <c:v>729.77700000000004</c:v>
                </c:pt>
                <c:pt idx="28325">
                  <c:v>729.78300000000002</c:v>
                </c:pt>
                <c:pt idx="28326">
                  <c:v>729.78899999999999</c:v>
                </c:pt>
                <c:pt idx="28327">
                  <c:v>729.79499999999996</c:v>
                </c:pt>
                <c:pt idx="28328">
                  <c:v>729.80100000000004</c:v>
                </c:pt>
                <c:pt idx="28329">
                  <c:v>729.80799999999999</c:v>
                </c:pt>
                <c:pt idx="28330">
                  <c:v>729.81399999999996</c:v>
                </c:pt>
                <c:pt idx="28331">
                  <c:v>729.82</c:v>
                </c:pt>
                <c:pt idx="28332">
                  <c:v>729.82600000000002</c:v>
                </c:pt>
                <c:pt idx="28333">
                  <c:v>729.83199999999999</c:v>
                </c:pt>
                <c:pt idx="28334">
                  <c:v>729.83799999999997</c:v>
                </c:pt>
                <c:pt idx="28335">
                  <c:v>729.84400000000005</c:v>
                </c:pt>
                <c:pt idx="28336">
                  <c:v>729.85</c:v>
                </c:pt>
                <c:pt idx="28337">
                  <c:v>729.85599999999999</c:v>
                </c:pt>
                <c:pt idx="28338">
                  <c:v>729.86199999999997</c:v>
                </c:pt>
                <c:pt idx="28339">
                  <c:v>729.86800000000005</c:v>
                </c:pt>
                <c:pt idx="28340">
                  <c:v>729.87400000000002</c:v>
                </c:pt>
                <c:pt idx="28341">
                  <c:v>729.88</c:v>
                </c:pt>
                <c:pt idx="28342">
                  <c:v>729.88599999999997</c:v>
                </c:pt>
                <c:pt idx="28343">
                  <c:v>729.89300000000003</c:v>
                </c:pt>
                <c:pt idx="28344">
                  <c:v>729.899</c:v>
                </c:pt>
                <c:pt idx="28345">
                  <c:v>729.90499999999997</c:v>
                </c:pt>
                <c:pt idx="28346">
                  <c:v>729.91099999999994</c:v>
                </c:pt>
                <c:pt idx="28347">
                  <c:v>729.91700000000003</c:v>
                </c:pt>
                <c:pt idx="28348">
                  <c:v>729.92399999999998</c:v>
                </c:pt>
                <c:pt idx="28349">
                  <c:v>729.93</c:v>
                </c:pt>
                <c:pt idx="28350">
                  <c:v>729.93700000000001</c:v>
                </c:pt>
                <c:pt idx="28351">
                  <c:v>729.94500000000005</c:v>
                </c:pt>
                <c:pt idx="28352">
                  <c:v>729.95299999999997</c:v>
                </c:pt>
                <c:pt idx="28353">
                  <c:v>729.96100000000001</c:v>
                </c:pt>
                <c:pt idx="28354">
                  <c:v>729.96900000000005</c:v>
                </c:pt>
                <c:pt idx="28355">
                  <c:v>729.97699999999998</c:v>
                </c:pt>
                <c:pt idx="28356">
                  <c:v>729.98500000000001</c:v>
                </c:pt>
                <c:pt idx="28357">
                  <c:v>729.99099999999999</c:v>
                </c:pt>
                <c:pt idx="28358">
                  <c:v>729.99800000000005</c:v>
                </c:pt>
                <c:pt idx="28359">
                  <c:v>730.005</c:v>
                </c:pt>
                <c:pt idx="28360">
                  <c:v>730.01300000000003</c:v>
                </c:pt>
                <c:pt idx="28361">
                  <c:v>730.02099999999996</c:v>
                </c:pt>
                <c:pt idx="28362">
                  <c:v>730.03</c:v>
                </c:pt>
                <c:pt idx="28363">
                  <c:v>730.03700000000003</c:v>
                </c:pt>
                <c:pt idx="28364">
                  <c:v>730.04499999999996</c:v>
                </c:pt>
                <c:pt idx="28365">
                  <c:v>730.05200000000002</c:v>
                </c:pt>
                <c:pt idx="28366">
                  <c:v>730.06</c:v>
                </c:pt>
                <c:pt idx="28367">
                  <c:v>730.06799999999998</c:v>
                </c:pt>
                <c:pt idx="28368">
                  <c:v>730.07500000000005</c:v>
                </c:pt>
                <c:pt idx="28369">
                  <c:v>730.08199999999999</c:v>
                </c:pt>
                <c:pt idx="28370">
                  <c:v>730.08900000000006</c:v>
                </c:pt>
                <c:pt idx="28371">
                  <c:v>730.09500000000003</c:v>
                </c:pt>
                <c:pt idx="28372">
                  <c:v>730.10199999999998</c:v>
                </c:pt>
                <c:pt idx="28373">
                  <c:v>730.10900000000004</c:v>
                </c:pt>
                <c:pt idx="28374">
                  <c:v>730.11900000000003</c:v>
                </c:pt>
                <c:pt idx="28375">
                  <c:v>730.12900000000002</c:v>
                </c:pt>
                <c:pt idx="28376">
                  <c:v>730.13900000000001</c:v>
                </c:pt>
                <c:pt idx="28377">
                  <c:v>730.15</c:v>
                </c:pt>
                <c:pt idx="28378">
                  <c:v>730.16099999999994</c:v>
                </c:pt>
                <c:pt idx="28379">
                  <c:v>730.17200000000003</c:v>
                </c:pt>
                <c:pt idx="28380">
                  <c:v>730.18299999999999</c:v>
                </c:pt>
                <c:pt idx="28381">
                  <c:v>730.19399999999996</c:v>
                </c:pt>
                <c:pt idx="28382">
                  <c:v>730.20500000000004</c:v>
                </c:pt>
                <c:pt idx="28383">
                  <c:v>730.21600000000001</c:v>
                </c:pt>
                <c:pt idx="28384">
                  <c:v>730.22799999999995</c:v>
                </c:pt>
                <c:pt idx="28385">
                  <c:v>730.23900000000003</c:v>
                </c:pt>
                <c:pt idx="28386">
                  <c:v>730.25</c:v>
                </c:pt>
                <c:pt idx="28387">
                  <c:v>730.26099999999997</c:v>
                </c:pt>
                <c:pt idx="28388">
                  <c:v>730.27200000000005</c:v>
                </c:pt>
                <c:pt idx="28389">
                  <c:v>730.28399999999999</c:v>
                </c:pt>
                <c:pt idx="28390">
                  <c:v>730.29499999999996</c:v>
                </c:pt>
                <c:pt idx="28391">
                  <c:v>730.30700000000002</c:v>
                </c:pt>
                <c:pt idx="28392">
                  <c:v>730.31799999999998</c:v>
                </c:pt>
                <c:pt idx="28393">
                  <c:v>730.32899999999995</c:v>
                </c:pt>
                <c:pt idx="28394">
                  <c:v>730.34</c:v>
                </c:pt>
                <c:pt idx="28395">
                  <c:v>730.35199999999998</c:v>
                </c:pt>
                <c:pt idx="28396">
                  <c:v>730.36400000000003</c:v>
                </c:pt>
                <c:pt idx="28397">
                  <c:v>730.375</c:v>
                </c:pt>
                <c:pt idx="28398">
                  <c:v>730.38599999999997</c:v>
                </c:pt>
                <c:pt idx="28399">
                  <c:v>730.39800000000002</c:v>
                </c:pt>
                <c:pt idx="28400">
                  <c:v>730.40899999999999</c:v>
                </c:pt>
                <c:pt idx="28401">
                  <c:v>730.42</c:v>
                </c:pt>
                <c:pt idx="28402">
                  <c:v>730.43100000000004</c:v>
                </c:pt>
                <c:pt idx="28403">
                  <c:v>730.44299999999998</c:v>
                </c:pt>
                <c:pt idx="28404">
                  <c:v>730.45399999999995</c:v>
                </c:pt>
                <c:pt idx="28405">
                  <c:v>730.46500000000003</c:v>
                </c:pt>
                <c:pt idx="28406">
                  <c:v>730.476</c:v>
                </c:pt>
                <c:pt idx="28407">
                  <c:v>730.48699999999997</c:v>
                </c:pt>
                <c:pt idx="28408">
                  <c:v>730.49900000000002</c:v>
                </c:pt>
                <c:pt idx="28409">
                  <c:v>730.51</c:v>
                </c:pt>
                <c:pt idx="28410">
                  <c:v>730.52099999999996</c:v>
                </c:pt>
                <c:pt idx="28411">
                  <c:v>730.53200000000004</c:v>
                </c:pt>
                <c:pt idx="28412">
                  <c:v>730.54399999999998</c:v>
                </c:pt>
                <c:pt idx="28413">
                  <c:v>730.55499999999995</c:v>
                </c:pt>
                <c:pt idx="28414">
                  <c:v>730.56600000000003</c:v>
                </c:pt>
                <c:pt idx="28415">
                  <c:v>730.577</c:v>
                </c:pt>
                <c:pt idx="28416">
                  <c:v>730.58799999999997</c:v>
                </c:pt>
                <c:pt idx="28417">
                  <c:v>730.6</c:v>
                </c:pt>
                <c:pt idx="28418">
                  <c:v>730.61099999999999</c:v>
                </c:pt>
                <c:pt idx="28419">
                  <c:v>730.62199999999996</c:v>
                </c:pt>
                <c:pt idx="28420">
                  <c:v>730.63300000000004</c:v>
                </c:pt>
                <c:pt idx="28421">
                  <c:v>730.64400000000001</c:v>
                </c:pt>
                <c:pt idx="28422">
                  <c:v>730.65599999999995</c:v>
                </c:pt>
                <c:pt idx="28423">
                  <c:v>730.66700000000003</c:v>
                </c:pt>
                <c:pt idx="28424">
                  <c:v>730.678</c:v>
                </c:pt>
                <c:pt idx="28425">
                  <c:v>730.68799999999999</c:v>
                </c:pt>
                <c:pt idx="28426">
                  <c:v>730.69500000000005</c:v>
                </c:pt>
                <c:pt idx="28427">
                  <c:v>730.702</c:v>
                </c:pt>
                <c:pt idx="28428">
                  <c:v>730.70799999999997</c:v>
                </c:pt>
                <c:pt idx="28429">
                  <c:v>730.71500000000003</c:v>
                </c:pt>
                <c:pt idx="28430">
                  <c:v>730.721</c:v>
                </c:pt>
                <c:pt idx="28431">
                  <c:v>730.72900000000004</c:v>
                </c:pt>
                <c:pt idx="28432">
                  <c:v>730.73800000000006</c:v>
                </c:pt>
                <c:pt idx="28433">
                  <c:v>730.745</c:v>
                </c:pt>
                <c:pt idx="28434">
                  <c:v>730.75099999999998</c:v>
                </c:pt>
                <c:pt idx="28435">
                  <c:v>730.75800000000004</c:v>
                </c:pt>
                <c:pt idx="28436">
                  <c:v>730.76599999999996</c:v>
                </c:pt>
                <c:pt idx="28437">
                  <c:v>730.77300000000002</c:v>
                </c:pt>
                <c:pt idx="28438">
                  <c:v>730.78099999999995</c:v>
                </c:pt>
                <c:pt idx="28439">
                  <c:v>730.78800000000001</c:v>
                </c:pt>
                <c:pt idx="28440">
                  <c:v>730.79499999999996</c:v>
                </c:pt>
                <c:pt idx="28441">
                  <c:v>730.803</c:v>
                </c:pt>
                <c:pt idx="28442">
                  <c:v>730.81100000000004</c:v>
                </c:pt>
                <c:pt idx="28443">
                  <c:v>730.81799999999998</c:v>
                </c:pt>
                <c:pt idx="28444">
                  <c:v>730.82600000000002</c:v>
                </c:pt>
                <c:pt idx="28445">
                  <c:v>730.83399999999995</c:v>
                </c:pt>
                <c:pt idx="28446">
                  <c:v>730.84100000000001</c:v>
                </c:pt>
                <c:pt idx="28447">
                  <c:v>730.84900000000005</c:v>
                </c:pt>
                <c:pt idx="28448">
                  <c:v>730.85599999999999</c:v>
                </c:pt>
                <c:pt idx="28449">
                  <c:v>730.86400000000003</c:v>
                </c:pt>
                <c:pt idx="28450">
                  <c:v>730.87099999999998</c:v>
                </c:pt>
                <c:pt idx="28451">
                  <c:v>730.87900000000002</c:v>
                </c:pt>
                <c:pt idx="28452">
                  <c:v>730.88599999999997</c:v>
                </c:pt>
                <c:pt idx="28453">
                  <c:v>730.89400000000001</c:v>
                </c:pt>
                <c:pt idx="28454">
                  <c:v>730.90200000000004</c:v>
                </c:pt>
                <c:pt idx="28455">
                  <c:v>730.90899999999999</c:v>
                </c:pt>
                <c:pt idx="28456">
                  <c:v>730.91700000000003</c:v>
                </c:pt>
                <c:pt idx="28457">
                  <c:v>730.92399999999998</c:v>
                </c:pt>
                <c:pt idx="28458">
                  <c:v>730.93200000000002</c:v>
                </c:pt>
                <c:pt idx="28459">
                  <c:v>730.93899999999996</c:v>
                </c:pt>
                <c:pt idx="28460">
                  <c:v>730.947</c:v>
                </c:pt>
                <c:pt idx="28461">
                  <c:v>730.95399999999995</c:v>
                </c:pt>
                <c:pt idx="28462">
                  <c:v>730.96199999999999</c:v>
                </c:pt>
                <c:pt idx="28463">
                  <c:v>730.96900000000005</c:v>
                </c:pt>
                <c:pt idx="28464">
                  <c:v>730.97699999999998</c:v>
                </c:pt>
                <c:pt idx="28465">
                  <c:v>730.98500000000001</c:v>
                </c:pt>
                <c:pt idx="28466">
                  <c:v>730.99199999999996</c:v>
                </c:pt>
                <c:pt idx="28467">
                  <c:v>731</c:v>
                </c:pt>
                <c:pt idx="28468">
                  <c:v>731.00800000000004</c:v>
                </c:pt>
                <c:pt idx="28469">
                  <c:v>731.01499999999999</c:v>
                </c:pt>
                <c:pt idx="28470">
                  <c:v>731.024</c:v>
                </c:pt>
                <c:pt idx="28471">
                  <c:v>731.03</c:v>
                </c:pt>
                <c:pt idx="28472">
                  <c:v>731.03599999999994</c:v>
                </c:pt>
                <c:pt idx="28473">
                  <c:v>731.04200000000003</c:v>
                </c:pt>
                <c:pt idx="28474">
                  <c:v>731.048</c:v>
                </c:pt>
                <c:pt idx="28475">
                  <c:v>731.05600000000004</c:v>
                </c:pt>
                <c:pt idx="28476">
                  <c:v>731.06399999999996</c:v>
                </c:pt>
                <c:pt idx="28477">
                  <c:v>731.07100000000003</c:v>
                </c:pt>
                <c:pt idx="28478">
                  <c:v>731.07799999999997</c:v>
                </c:pt>
                <c:pt idx="28479">
                  <c:v>731.08600000000001</c:v>
                </c:pt>
                <c:pt idx="28480">
                  <c:v>731.09299999999996</c:v>
                </c:pt>
                <c:pt idx="28481">
                  <c:v>731.101</c:v>
                </c:pt>
                <c:pt idx="28482">
                  <c:v>731.11</c:v>
                </c:pt>
                <c:pt idx="28483">
                  <c:v>731.11900000000003</c:v>
                </c:pt>
                <c:pt idx="28484">
                  <c:v>731.12699999999995</c:v>
                </c:pt>
                <c:pt idx="28485">
                  <c:v>731.13499999999999</c:v>
                </c:pt>
                <c:pt idx="28486">
                  <c:v>731.14300000000003</c:v>
                </c:pt>
                <c:pt idx="28487">
                  <c:v>731.15099999999995</c:v>
                </c:pt>
                <c:pt idx="28488">
                  <c:v>731.16</c:v>
                </c:pt>
                <c:pt idx="28489">
                  <c:v>731.16800000000001</c:v>
                </c:pt>
                <c:pt idx="28490">
                  <c:v>731.17600000000004</c:v>
                </c:pt>
                <c:pt idx="28491">
                  <c:v>731.18399999999997</c:v>
                </c:pt>
                <c:pt idx="28492">
                  <c:v>731.19200000000001</c:v>
                </c:pt>
                <c:pt idx="28493">
                  <c:v>731.2</c:v>
                </c:pt>
                <c:pt idx="28494">
                  <c:v>731.20899999999995</c:v>
                </c:pt>
                <c:pt idx="28495">
                  <c:v>731.21699999999998</c:v>
                </c:pt>
                <c:pt idx="28496">
                  <c:v>731.22500000000002</c:v>
                </c:pt>
                <c:pt idx="28497">
                  <c:v>731.23400000000004</c:v>
                </c:pt>
                <c:pt idx="28498">
                  <c:v>731.24199999999996</c:v>
                </c:pt>
                <c:pt idx="28499">
                  <c:v>731.24900000000002</c:v>
                </c:pt>
                <c:pt idx="28500">
                  <c:v>731.25800000000004</c:v>
                </c:pt>
                <c:pt idx="28501">
                  <c:v>731.26599999999996</c:v>
                </c:pt>
                <c:pt idx="28502">
                  <c:v>731.274</c:v>
                </c:pt>
                <c:pt idx="28503">
                  <c:v>731.28200000000004</c:v>
                </c:pt>
                <c:pt idx="28504">
                  <c:v>731.29100000000005</c:v>
                </c:pt>
                <c:pt idx="28505">
                  <c:v>731.29899999999998</c:v>
                </c:pt>
                <c:pt idx="28506">
                  <c:v>731.30700000000002</c:v>
                </c:pt>
                <c:pt idx="28507">
                  <c:v>731.31500000000005</c:v>
                </c:pt>
                <c:pt idx="28508">
                  <c:v>731.32399999999996</c:v>
                </c:pt>
                <c:pt idx="28509">
                  <c:v>731.33100000000002</c:v>
                </c:pt>
                <c:pt idx="28510">
                  <c:v>731.34</c:v>
                </c:pt>
                <c:pt idx="28511">
                  <c:v>731.34799999999996</c:v>
                </c:pt>
                <c:pt idx="28512">
                  <c:v>731.35599999999999</c:v>
                </c:pt>
                <c:pt idx="28513">
                  <c:v>731.36500000000001</c:v>
                </c:pt>
                <c:pt idx="28514">
                  <c:v>731.37300000000005</c:v>
                </c:pt>
                <c:pt idx="28515">
                  <c:v>731.38099999999997</c:v>
                </c:pt>
                <c:pt idx="28516">
                  <c:v>731.39</c:v>
                </c:pt>
                <c:pt idx="28517">
                  <c:v>731.39800000000002</c:v>
                </c:pt>
                <c:pt idx="28518">
                  <c:v>731.40599999999995</c:v>
                </c:pt>
                <c:pt idx="28519">
                  <c:v>731.41399999999999</c:v>
                </c:pt>
                <c:pt idx="28520">
                  <c:v>731.423</c:v>
                </c:pt>
                <c:pt idx="28521">
                  <c:v>731.43100000000004</c:v>
                </c:pt>
                <c:pt idx="28522">
                  <c:v>731.43899999999996</c:v>
                </c:pt>
                <c:pt idx="28523">
                  <c:v>731.447</c:v>
                </c:pt>
                <c:pt idx="28524">
                  <c:v>731.45600000000002</c:v>
                </c:pt>
                <c:pt idx="28525">
                  <c:v>731.46400000000006</c:v>
                </c:pt>
                <c:pt idx="28526">
                  <c:v>731.47299999999996</c:v>
                </c:pt>
                <c:pt idx="28527">
                  <c:v>731.48099999999999</c:v>
                </c:pt>
                <c:pt idx="28528">
                  <c:v>731.48900000000003</c:v>
                </c:pt>
                <c:pt idx="28529">
                  <c:v>731.49699999999996</c:v>
                </c:pt>
                <c:pt idx="28530">
                  <c:v>731.50599999999997</c:v>
                </c:pt>
                <c:pt idx="28531">
                  <c:v>731.51400000000001</c:v>
                </c:pt>
                <c:pt idx="28532">
                  <c:v>731.52300000000002</c:v>
                </c:pt>
                <c:pt idx="28533">
                  <c:v>731.53200000000004</c:v>
                </c:pt>
                <c:pt idx="28534">
                  <c:v>731.54100000000005</c:v>
                </c:pt>
                <c:pt idx="28535">
                  <c:v>731.54899999999998</c:v>
                </c:pt>
                <c:pt idx="28536">
                  <c:v>731.55700000000002</c:v>
                </c:pt>
                <c:pt idx="28537">
                  <c:v>731.56600000000003</c:v>
                </c:pt>
                <c:pt idx="28538">
                  <c:v>731.57399999999996</c:v>
                </c:pt>
                <c:pt idx="28539">
                  <c:v>731.58199999999999</c:v>
                </c:pt>
                <c:pt idx="28540">
                  <c:v>731.59</c:v>
                </c:pt>
                <c:pt idx="28541">
                  <c:v>731.59799999999996</c:v>
                </c:pt>
                <c:pt idx="28542">
                  <c:v>731.60599999999999</c:v>
                </c:pt>
                <c:pt idx="28543">
                  <c:v>731.61400000000003</c:v>
                </c:pt>
                <c:pt idx="28544">
                  <c:v>731.62199999999996</c:v>
                </c:pt>
                <c:pt idx="28545">
                  <c:v>731.63</c:v>
                </c:pt>
                <c:pt idx="28546">
                  <c:v>731.63800000000003</c:v>
                </c:pt>
                <c:pt idx="28547">
                  <c:v>731.64700000000005</c:v>
                </c:pt>
                <c:pt idx="28548">
                  <c:v>731.65300000000002</c:v>
                </c:pt>
                <c:pt idx="28549">
                  <c:v>731.66</c:v>
                </c:pt>
                <c:pt idx="28550">
                  <c:v>731.66700000000003</c:v>
                </c:pt>
                <c:pt idx="28551">
                  <c:v>731.67499999999995</c:v>
                </c:pt>
                <c:pt idx="28552">
                  <c:v>731.68200000000002</c:v>
                </c:pt>
                <c:pt idx="28553">
                  <c:v>731.69</c:v>
                </c:pt>
                <c:pt idx="28554">
                  <c:v>731.69799999999998</c:v>
                </c:pt>
                <c:pt idx="28555">
                  <c:v>731.70600000000002</c:v>
                </c:pt>
                <c:pt idx="28556">
                  <c:v>731.71500000000003</c:v>
                </c:pt>
                <c:pt idx="28557">
                  <c:v>731.721</c:v>
                </c:pt>
                <c:pt idx="28558">
                  <c:v>731.72699999999998</c:v>
                </c:pt>
                <c:pt idx="28559">
                  <c:v>731.73400000000004</c:v>
                </c:pt>
                <c:pt idx="28560">
                  <c:v>731.74</c:v>
                </c:pt>
                <c:pt idx="28561">
                  <c:v>731.74599999999998</c:v>
                </c:pt>
                <c:pt idx="28562">
                  <c:v>731.75199999999995</c:v>
                </c:pt>
                <c:pt idx="28563">
                  <c:v>731.75800000000004</c:v>
                </c:pt>
                <c:pt idx="28564">
                  <c:v>731.76400000000001</c:v>
                </c:pt>
                <c:pt idx="28565">
                  <c:v>731.77</c:v>
                </c:pt>
                <c:pt idx="28566">
                  <c:v>731.77599999999995</c:v>
                </c:pt>
                <c:pt idx="28567">
                  <c:v>731.78300000000002</c:v>
                </c:pt>
                <c:pt idx="28568">
                  <c:v>731.78899999999999</c:v>
                </c:pt>
                <c:pt idx="28569">
                  <c:v>731.79499999999996</c:v>
                </c:pt>
                <c:pt idx="28570">
                  <c:v>731.80100000000004</c:v>
                </c:pt>
                <c:pt idx="28571">
                  <c:v>731.80700000000002</c:v>
                </c:pt>
                <c:pt idx="28572">
                  <c:v>731.81399999999996</c:v>
                </c:pt>
                <c:pt idx="28573">
                  <c:v>731.82</c:v>
                </c:pt>
                <c:pt idx="28574">
                  <c:v>731.82600000000002</c:v>
                </c:pt>
                <c:pt idx="28575">
                  <c:v>731.83399999999995</c:v>
                </c:pt>
                <c:pt idx="28576">
                  <c:v>731.84299999999996</c:v>
                </c:pt>
                <c:pt idx="28577">
                  <c:v>731.85299999999995</c:v>
                </c:pt>
                <c:pt idx="28578">
                  <c:v>731.86300000000006</c:v>
                </c:pt>
                <c:pt idx="28579">
                  <c:v>731.87400000000002</c:v>
                </c:pt>
                <c:pt idx="28580">
                  <c:v>731.88400000000001</c:v>
                </c:pt>
                <c:pt idx="28581">
                  <c:v>731.89499999999998</c:v>
                </c:pt>
                <c:pt idx="28582">
                  <c:v>731.90599999999995</c:v>
                </c:pt>
                <c:pt idx="28583">
                  <c:v>731.91700000000003</c:v>
                </c:pt>
                <c:pt idx="28584">
                  <c:v>731.928</c:v>
                </c:pt>
                <c:pt idx="28585">
                  <c:v>731.93899999999996</c:v>
                </c:pt>
                <c:pt idx="28586">
                  <c:v>731.95100000000002</c:v>
                </c:pt>
                <c:pt idx="28587">
                  <c:v>731.96500000000003</c:v>
                </c:pt>
                <c:pt idx="28588">
                  <c:v>731.98400000000004</c:v>
                </c:pt>
                <c:pt idx="28589">
                  <c:v>732.00699999999995</c:v>
                </c:pt>
                <c:pt idx="28590">
                  <c:v>732.02599999999995</c:v>
                </c:pt>
                <c:pt idx="28591">
                  <c:v>732.03800000000001</c:v>
                </c:pt>
                <c:pt idx="28592">
                  <c:v>732.05200000000002</c:v>
                </c:pt>
                <c:pt idx="28593">
                  <c:v>732.08</c:v>
                </c:pt>
                <c:pt idx="28594">
                  <c:v>732.12800000000004</c:v>
                </c:pt>
                <c:pt idx="28595">
                  <c:v>732.18899999999996</c:v>
                </c:pt>
                <c:pt idx="28596">
                  <c:v>732.245</c:v>
                </c:pt>
                <c:pt idx="28597">
                  <c:v>732.298</c:v>
                </c:pt>
                <c:pt idx="28598">
                  <c:v>732.35299999999995</c:v>
                </c:pt>
                <c:pt idx="28599">
                  <c:v>732.40099999999995</c:v>
                </c:pt>
                <c:pt idx="28600">
                  <c:v>732.41099999999994</c:v>
                </c:pt>
                <c:pt idx="28601">
                  <c:v>732.41099999999994</c:v>
                </c:pt>
                <c:pt idx="28602">
                  <c:v>732.41399999999999</c:v>
                </c:pt>
                <c:pt idx="28603">
                  <c:v>732.42100000000005</c:v>
                </c:pt>
                <c:pt idx="28604">
                  <c:v>732.42899999999997</c:v>
                </c:pt>
                <c:pt idx="28605">
                  <c:v>732.43799999999999</c:v>
                </c:pt>
                <c:pt idx="28606">
                  <c:v>732.44799999999998</c:v>
                </c:pt>
                <c:pt idx="28607">
                  <c:v>732.45699999999999</c:v>
                </c:pt>
                <c:pt idx="28608">
                  <c:v>732.46799999999996</c:v>
                </c:pt>
                <c:pt idx="28609">
                  <c:v>732.47900000000004</c:v>
                </c:pt>
                <c:pt idx="28610">
                  <c:v>732.49099999999999</c:v>
                </c:pt>
                <c:pt idx="28611">
                  <c:v>732.50199999999995</c:v>
                </c:pt>
                <c:pt idx="28612">
                  <c:v>732.51400000000001</c:v>
                </c:pt>
                <c:pt idx="28613">
                  <c:v>732.52499999999998</c:v>
                </c:pt>
                <c:pt idx="28614">
                  <c:v>732.53700000000003</c:v>
                </c:pt>
                <c:pt idx="28615">
                  <c:v>732.54899999999998</c:v>
                </c:pt>
                <c:pt idx="28616">
                  <c:v>732.56</c:v>
                </c:pt>
                <c:pt idx="28617">
                  <c:v>732.572</c:v>
                </c:pt>
                <c:pt idx="28618">
                  <c:v>732.58399999999995</c:v>
                </c:pt>
                <c:pt idx="28619">
                  <c:v>732.59500000000003</c:v>
                </c:pt>
                <c:pt idx="28620">
                  <c:v>732.60699999999997</c:v>
                </c:pt>
                <c:pt idx="28621">
                  <c:v>732.61900000000003</c:v>
                </c:pt>
                <c:pt idx="28622">
                  <c:v>732.63</c:v>
                </c:pt>
                <c:pt idx="28623">
                  <c:v>732.64200000000005</c:v>
                </c:pt>
                <c:pt idx="28624">
                  <c:v>732.654</c:v>
                </c:pt>
                <c:pt idx="28625">
                  <c:v>732.66499999999996</c:v>
                </c:pt>
                <c:pt idx="28626">
                  <c:v>732.67700000000002</c:v>
                </c:pt>
                <c:pt idx="28627">
                  <c:v>732.68799999999999</c:v>
                </c:pt>
                <c:pt idx="28628">
                  <c:v>732.69899999999996</c:v>
                </c:pt>
                <c:pt idx="28629">
                  <c:v>732.71</c:v>
                </c:pt>
                <c:pt idx="28630">
                  <c:v>732.72199999999998</c:v>
                </c:pt>
                <c:pt idx="28631">
                  <c:v>732.73299999999995</c:v>
                </c:pt>
                <c:pt idx="28632">
                  <c:v>732.74400000000003</c:v>
                </c:pt>
                <c:pt idx="28633">
                  <c:v>732.755</c:v>
                </c:pt>
                <c:pt idx="28634">
                  <c:v>732.76700000000005</c:v>
                </c:pt>
                <c:pt idx="28635">
                  <c:v>732.77800000000002</c:v>
                </c:pt>
                <c:pt idx="28636">
                  <c:v>732.78899999999999</c:v>
                </c:pt>
                <c:pt idx="28637">
                  <c:v>732.80100000000004</c:v>
                </c:pt>
                <c:pt idx="28638">
                  <c:v>732.81200000000001</c:v>
                </c:pt>
                <c:pt idx="28639">
                  <c:v>732.82299999999998</c:v>
                </c:pt>
                <c:pt idx="28640">
                  <c:v>732.83399999999995</c:v>
                </c:pt>
                <c:pt idx="28641">
                  <c:v>732.84500000000003</c:v>
                </c:pt>
                <c:pt idx="28642">
                  <c:v>732.85699999999997</c:v>
                </c:pt>
                <c:pt idx="28643">
                  <c:v>732.86800000000005</c:v>
                </c:pt>
                <c:pt idx="28644">
                  <c:v>732.87900000000002</c:v>
                </c:pt>
                <c:pt idx="28645">
                  <c:v>732.89099999999996</c:v>
                </c:pt>
                <c:pt idx="28646">
                  <c:v>732.90200000000004</c:v>
                </c:pt>
                <c:pt idx="28647">
                  <c:v>732.91499999999996</c:v>
                </c:pt>
                <c:pt idx="28648">
                  <c:v>732.93499999999995</c:v>
                </c:pt>
                <c:pt idx="28649">
                  <c:v>732.97900000000004</c:v>
                </c:pt>
                <c:pt idx="28650">
                  <c:v>733.05</c:v>
                </c:pt>
                <c:pt idx="28651">
                  <c:v>733.11800000000005</c:v>
                </c:pt>
                <c:pt idx="28652">
                  <c:v>733.15599999999995</c:v>
                </c:pt>
                <c:pt idx="28653">
                  <c:v>733.17700000000002</c:v>
                </c:pt>
                <c:pt idx="28654">
                  <c:v>733.197</c:v>
                </c:pt>
                <c:pt idx="28655">
                  <c:v>733.23</c:v>
                </c:pt>
                <c:pt idx="28656">
                  <c:v>733.279</c:v>
                </c:pt>
                <c:pt idx="28657">
                  <c:v>733.34400000000005</c:v>
                </c:pt>
                <c:pt idx="28658">
                  <c:v>733.41499999999996</c:v>
                </c:pt>
                <c:pt idx="28659">
                  <c:v>733.48500000000001</c:v>
                </c:pt>
                <c:pt idx="28660">
                  <c:v>733.56200000000001</c:v>
                </c:pt>
                <c:pt idx="28661">
                  <c:v>733.63099999999997</c:v>
                </c:pt>
                <c:pt idx="28662">
                  <c:v>733.69399999999996</c:v>
                </c:pt>
                <c:pt idx="28663">
                  <c:v>733.76300000000003</c:v>
                </c:pt>
                <c:pt idx="28664">
                  <c:v>733.83</c:v>
                </c:pt>
                <c:pt idx="28665">
                  <c:v>733.85900000000004</c:v>
                </c:pt>
                <c:pt idx="28666">
                  <c:v>733.85900000000004</c:v>
                </c:pt>
                <c:pt idx="28667">
                  <c:v>733.85900000000004</c:v>
                </c:pt>
                <c:pt idx="28668">
                  <c:v>733.85900000000004</c:v>
                </c:pt>
                <c:pt idx="28669">
                  <c:v>733.85900000000004</c:v>
                </c:pt>
                <c:pt idx="28670">
                  <c:v>733.85900000000004</c:v>
                </c:pt>
                <c:pt idx="28671">
                  <c:v>733.85900000000004</c:v>
                </c:pt>
                <c:pt idx="28672">
                  <c:v>733.85900000000004</c:v>
                </c:pt>
                <c:pt idx="28673">
                  <c:v>733.85900000000004</c:v>
                </c:pt>
                <c:pt idx="28674">
                  <c:v>733.86599999999999</c:v>
                </c:pt>
                <c:pt idx="28675">
                  <c:v>733.87400000000002</c:v>
                </c:pt>
                <c:pt idx="28676">
                  <c:v>733.89</c:v>
                </c:pt>
                <c:pt idx="28677">
                  <c:v>733.93299999999999</c:v>
                </c:pt>
                <c:pt idx="28678">
                  <c:v>733.99199999999996</c:v>
                </c:pt>
                <c:pt idx="28679">
                  <c:v>734.06</c:v>
                </c:pt>
                <c:pt idx="28680">
                  <c:v>734.14700000000005</c:v>
                </c:pt>
                <c:pt idx="28681">
                  <c:v>734.24199999999996</c:v>
                </c:pt>
                <c:pt idx="28682">
                  <c:v>734.32799999999997</c:v>
                </c:pt>
                <c:pt idx="28683">
                  <c:v>734.41200000000003</c:v>
                </c:pt>
                <c:pt idx="28684">
                  <c:v>734.50199999999995</c:v>
                </c:pt>
                <c:pt idx="28685">
                  <c:v>734.596</c:v>
                </c:pt>
                <c:pt idx="28686">
                  <c:v>734.68899999999996</c:v>
                </c:pt>
                <c:pt idx="28687">
                  <c:v>734.78200000000004</c:v>
                </c:pt>
                <c:pt idx="28688">
                  <c:v>734.88099999999997</c:v>
                </c:pt>
                <c:pt idx="28689">
                  <c:v>734.97900000000004</c:v>
                </c:pt>
                <c:pt idx="28690">
                  <c:v>735.06100000000004</c:v>
                </c:pt>
                <c:pt idx="28691">
                  <c:v>735.12099999999998</c:v>
                </c:pt>
                <c:pt idx="28692">
                  <c:v>735.17700000000002</c:v>
                </c:pt>
                <c:pt idx="28693">
                  <c:v>735.23599999999999</c:v>
                </c:pt>
                <c:pt idx="28694">
                  <c:v>735.29399999999998</c:v>
                </c:pt>
                <c:pt idx="28695">
                  <c:v>735.34400000000005</c:v>
                </c:pt>
                <c:pt idx="28696">
                  <c:v>735.36199999999997</c:v>
                </c:pt>
                <c:pt idx="28697">
                  <c:v>735.40599999999995</c:v>
                </c:pt>
                <c:pt idx="28698">
                  <c:v>735.44399999999996</c:v>
                </c:pt>
                <c:pt idx="28699">
                  <c:v>735.48099999999999</c:v>
                </c:pt>
                <c:pt idx="28700">
                  <c:v>735.49699999999996</c:v>
                </c:pt>
                <c:pt idx="28701">
                  <c:v>735.50400000000002</c:v>
                </c:pt>
                <c:pt idx="28702">
                  <c:v>735.51599999999996</c:v>
                </c:pt>
                <c:pt idx="28703">
                  <c:v>735.53399999999999</c:v>
                </c:pt>
                <c:pt idx="28704">
                  <c:v>735.56899999999996</c:v>
                </c:pt>
                <c:pt idx="28705">
                  <c:v>735.61900000000003</c:v>
                </c:pt>
                <c:pt idx="28706">
                  <c:v>735.673</c:v>
                </c:pt>
                <c:pt idx="28707">
                  <c:v>735.721</c:v>
                </c:pt>
                <c:pt idx="28708">
                  <c:v>735.76700000000005</c:v>
                </c:pt>
                <c:pt idx="28709">
                  <c:v>735.81299999999999</c:v>
                </c:pt>
                <c:pt idx="28710">
                  <c:v>735.85900000000004</c:v>
                </c:pt>
                <c:pt idx="28711">
                  <c:v>735.90300000000002</c:v>
                </c:pt>
                <c:pt idx="28712">
                  <c:v>735.94799999999998</c:v>
                </c:pt>
                <c:pt idx="28713">
                  <c:v>735.99300000000005</c:v>
                </c:pt>
                <c:pt idx="28714">
                  <c:v>736.03899999999999</c:v>
                </c:pt>
                <c:pt idx="28715">
                  <c:v>736.08600000000001</c:v>
                </c:pt>
                <c:pt idx="28716">
                  <c:v>736.13099999999997</c:v>
                </c:pt>
                <c:pt idx="28717">
                  <c:v>736.17600000000004</c:v>
                </c:pt>
                <c:pt idx="28718">
                  <c:v>736.22199999999998</c:v>
                </c:pt>
                <c:pt idx="28719">
                  <c:v>736.26900000000001</c:v>
                </c:pt>
                <c:pt idx="28720">
                  <c:v>736.31399999999996</c:v>
                </c:pt>
                <c:pt idx="28721">
                  <c:v>736.34299999999996</c:v>
                </c:pt>
                <c:pt idx="28722">
                  <c:v>736.35500000000002</c:v>
                </c:pt>
                <c:pt idx="28723">
                  <c:v>736.38800000000003</c:v>
                </c:pt>
                <c:pt idx="28724">
                  <c:v>736.423</c:v>
                </c:pt>
                <c:pt idx="28725">
                  <c:v>736.46100000000001</c:v>
                </c:pt>
                <c:pt idx="28726">
                  <c:v>736.49800000000005</c:v>
                </c:pt>
                <c:pt idx="28727">
                  <c:v>736.53499999999997</c:v>
                </c:pt>
                <c:pt idx="28728">
                  <c:v>736.56899999999996</c:v>
                </c:pt>
                <c:pt idx="28729">
                  <c:v>736.56899999999996</c:v>
                </c:pt>
                <c:pt idx="28730">
                  <c:v>736.56899999999996</c:v>
                </c:pt>
                <c:pt idx="28731">
                  <c:v>736.56899999999996</c:v>
                </c:pt>
                <c:pt idx="28732">
                  <c:v>736.56899999999996</c:v>
                </c:pt>
                <c:pt idx="28733">
                  <c:v>736.56899999999996</c:v>
                </c:pt>
                <c:pt idx="28734">
                  <c:v>736.59</c:v>
                </c:pt>
                <c:pt idx="28735">
                  <c:v>736.62300000000005</c:v>
                </c:pt>
                <c:pt idx="28736">
                  <c:v>736.65899999999999</c:v>
                </c:pt>
                <c:pt idx="28737">
                  <c:v>736.69799999999998</c:v>
                </c:pt>
                <c:pt idx="28738">
                  <c:v>736.73599999999999</c:v>
                </c:pt>
                <c:pt idx="28739">
                  <c:v>736.77200000000005</c:v>
                </c:pt>
                <c:pt idx="28740">
                  <c:v>736.81100000000004</c:v>
                </c:pt>
                <c:pt idx="28741">
                  <c:v>736.851</c:v>
                </c:pt>
                <c:pt idx="28742">
                  <c:v>736.87900000000002</c:v>
                </c:pt>
                <c:pt idx="28743">
                  <c:v>736.89</c:v>
                </c:pt>
                <c:pt idx="28744">
                  <c:v>736.90099999999995</c:v>
                </c:pt>
                <c:pt idx="28745">
                  <c:v>736.90800000000002</c:v>
                </c:pt>
                <c:pt idx="28746">
                  <c:v>736.91200000000003</c:v>
                </c:pt>
                <c:pt idx="28747">
                  <c:v>736.91899999999998</c:v>
                </c:pt>
                <c:pt idx="28748">
                  <c:v>736.92700000000002</c:v>
                </c:pt>
                <c:pt idx="28749">
                  <c:v>736.93399999999997</c:v>
                </c:pt>
                <c:pt idx="28750">
                  <c:v>736.94100000000003</c:v>
                </c:pt>
                <c:pt idx="28751">
                  <c:v>736.95</c:v>
                </c:pt>
                <c:pt idx="28752">
                  <c:v>736.96900000000005</c:v>
                </c:pt>
                <c:pt idx="28753">
                  <c:v>737.00099999999998</c:v>
                </c:pt>
                <c:pt idx="28754">
                  <c:v>737.02800000000002</c:v>
                </c:pt>
                <c:pt idx="28755">
                  <c:v>737.03700000000003</c:v>
                </c:pt>
                <c:pt idx="28756">
                  <c:v>737.04200000000003</c:v>
                </c:pt>
                <c:pt idx="28757">
                  <c:v>737.05</c:v>
                </c:pt>
                <c:pt idx="28758">
                  <c:v>737.05899999999997</c:v>
                </c:pt>
                <c:pt idx="28759">
                  <c:v>737.08</c:v>
                </c:pt>
                <c:pt idx="28760">
                  <c:v>737.10799999999995</c:v>
                </c:pt>
                <c:pt idx="28761">
                  <c:v>737.14200000000005</c:v>
                </c:pt>
                <c:pt idx="28762">
                  <c:v>737.178</c:v>
                </c:pt>
                <c:pt idx="28763">
                  <c:v>737.20899999999995</c:v>
                </c:pt>
                <c:pt idx="28764">
                  <c:v>737.24099999999999</c:v>
                </c:pt>
                <c:pt idx="28765">
                  <c:v>737.27499999999998</c:v>
                </c:pt>
                <c:pt idx="28766">
                  <c:v>737.30700000000002</c:v>
                </c:pt>
                <c:pt idx="28767">
                  <c:v>737.33799999999997</c:v>
                </c:pt>
                <c:pt idx="28768">
                  <c:v>737.36900000000003</c:v>
                </c:pt>
                <c:pt idx="28769">
                  <c:v>737.40099999999995</c:v>
                </c:pt>
                <c:pt idx="28770">
                  <c:v>737.43600000000004</c:v>
                </c:pt>
                <c:pt idx="28771">
                  <c:v>737.471</c:v>
                </c:pt>
                <c:pt idx="28772">
                  <c:v>737.50599999999997</c:v>
                </c:pt>
                <c:pt idx="28773">
                  <c:v>737.54200000000003</c:v>
                </c:pt>
                <c:pt idx="28774">
                  <c:v>737.58100000000002</c:v>
                </c:pt>
                <c:pt idx="28775">
                  <c:v>737.62300000000005</c:v>
                </c:pt>
                <c:pt idx="28776">
                  <c:v>737.66600000000005</c:v>
                </c:pt>
                <c:pt idx="28777">
                  <c:v>737.70899999999995</c:v>
                </c:pt>
                <c:pt idx="28778">
                  <c:v>737.75099999999998</c:v>
                </c:pt>
                <c:pt idx="28779">
                  <c:v>737.79300000000001</c:v>
                </c:pt>
                <c:pt idx="28780">
                  <c:v>737.83199999999999</c:v>
                </c:pt>
                <c:pt idx="28781">
                  <c:v>737.86599999999999</c:v>
                </c:pt>
                <c:pt idx="28782">
                  <c:v>737.89400000000001</c:v>
                </c:pt>
                <c:pt idx="28783">
                  <c:v>737.92</c:v>
                </c:pt>
                <c:pt idx="28784">
                  <c:v>737.94299999999998</c:v>
                </c:pt>
                <c:pt idx="28785">
                  <c:v>737.96500000000003</c:v>
                </c:pt>
                <c:pt idx="28786">
                  <c:v>737.99099999999999</c:v>
                </c:pt>
                <c:pt idx="28787">
                  <c:v>738.02300000000002</c:v>
                </c:pt>
                <c:pt idx="28788">
                  <c:v>738.05799999999999</c:v>
                </c:pt>
                <c:pt idx="28789">
                  <c:v>738.09799999999996</c:v>
                </c:pt>
                <c:pt idx="28790">
                  <c:v>738.14400000000001</c:v>
                </c:pt>
                <c:pt idx="28791">
                  <c:v>738.18799999999999</c:v>
                </c:pt>
                <c:pt idx="28792">
                  <c:v>738.22699999999998</c:v>
                </c:pt>
                <c:pt idx="28793">
                  <c:v>738.26700000000005</c:v>
                </c:pt>
                <c:pt idx="28794">
                  <c:v>738.31200000000001</c:v>
                </c:pt>
                <c:pt idx="28795">
                  <c:v>738.35400000000004</c:v>
                </c:pt>
                <c:pt idx="28796">
                  <c:v>738.39599999999996</c:v>
                </c:pt>
                <c:pt idx="28797">
                  <c:v>738.43799999999999</c:v>
                </c:pt>
                <c:pt idx="28798">
                  <c:v>738.48</c:v>
                </c:pt>
                <c:pt idx="28799">
                  <c:v>738.50900000000001</c:v>
                </c:pt>
                <c:pt idx="28800">
                  <c:v>738.51800000000003</c:v>
                </c:pt>
                <c:pt idx="28801">
                  <c:v>738.52800000000002</c:v>
                </c:pt>
                <c:pt idx="28802">
                  <c:v>738.56</c:v>
                </c:pt>
                <c:pt idx="28803">
                  <c:v>738.601</c:v>
                </c:pt>
                <c:pt idx="28804">
                  <c:v>738.64099999999996</c:v>
                </c:pt>
                <c:pt idx="28805">
                  <c:v>738.67600000000004</c:v>
                </c:pt>
                <c:pt idx="28806">
                  <c:v>738.70799999999997</c:v>
                </c:pt>
                <c:pt idx="28807">
                  <c:v>738.73900000000003</c:v>
                </c:pt>
                <c:pt idx="28808">
                  <c:v>738.76099999999997</c:v>
                </c:pt>
                <c:pt idx="28809">
                  <c:v>738.76099999999997</c:v>
                </c:pt>
                <c:pt idx="28810">
                  <c:v>738.76099999999997</c:v>
                </c:pt>
                <c:pt idx="28811">
                  <c:v>738.76099999999997</c:v>
                </c:pt>
                <c:pt idx="28812">
                  <c:v>738.76099999999997</c:v>
                </c:pt>
                <c:pt idx="28813">
                  <c:v>738.76099999999997</c:v>
                </c:pt>
                <c:pt idx="28814">
                  <c:v>738.76099999999997</c:v>
                </c:pt>
                <c:pt idx="28815">
                  <c:v>738.76099999999997</c:v>
                </c:pt>
                <c:pt idx="28816">
                  <c:v>738.76099999999997</c:v>
                </c:pt>
                <c:pt idx="28817">
                  <c:v>738.76099999999997</c:v>
                </c:pt>
                <c:pt idx="28818">
                  <c:v>738.76099999999997</c:v>
                </c:pt>
                <c:pt idx="28819">
                  <c:v>738.76099999999997</c:v>
                </c:pt>
                <c:pt idx="28820">
                  <c:v>738.76099999999997</c:v>
                </c:pt>
                <c:pt idx="28821">
                  <c:v>738.76499999999999</c:v>
                </c:pt>
                <c:pt idx="28822">
                  <c:v>738.77200000000005</c:v>
                </c:pt>
                <c:pt idx="28823">
                  <c:v>738.779</c:v>
                </c:pt>
                <c:pt idx="28824">
                  <c:v>738.78700000000003</c:v>
                </c:pt>
                <c:pt idx="28825">
                  <c:v>738.79700000000003</c:v>
                </c:pt>
                <c:pt idx="28826">
                  <c:v>738.80899999999997</c:v>
                </c:pt>
                <c:pt idx="28827">
                  <c:v>738.82100000000003</c:v>
                </c:pt>
                <c:pt idx="28828">
                  <c:v>738.83199999999999</c:v>
                </c:pt>
                <c:pt idx="28829">
                  <c:v>738.84299999999996</c:v>
                </c:pt>
                <c:pt idx="28830">
                  <c:v>738.85500000000002</c:v>
                </c:pt>
                <c:pt idx="28831">
                  <c:v>738.86599999999999</c:v>
                </c:pt>
                <c:pt idx="28832">
                  <c:v>738.87800000000004</c:v>
                </c:pt>
                <c:pt idx="28833">
                  <c:v>738.89</c:v>
                </c:pt>
                <c:pt idx="28834">
                  <c:v>738.90099999999995</c:v>
                </c:pt>
                <c:pt idx="28835">
                  <c:v>738.91300000000001</c:v>
                </c:pt>
                <c:pt idx="28836">
                  <c:v>738.92499999999995</c:v>
                </c:pt>
                <c:pt idx="28837">
                  <c:v>738.93700000000001</c:v>
                </c:pt>
                <c:pt idx="28838">
                  <c:v>738.94899999999996</c:v>
                </c:pt>
                <c:pt idx="28839">
                  <c:v>738.96</c:v>
                </c:pt>
                <c:pt idx="28840">
                  <c:v>738.971</c:v>
                </c:pt>
                <c:pt idx="28841">
                  <c:v>738.98199999999997</c:v>
                </c:pt>
                <c:pt idx="28842">
                  <c:v>738.99300000000005</c:v>
                </c:pt>
                <c:pt idx="28843">
                  <c:v>739.005</c:v>
                </c:pt>
                <c:pt idx="28844">
                  <c:v>739.01599999999996</c:v>
                </c:pt>
                <c:pt idx="28845">
                  <c:v>739.02700000000004</c:v>
                </c:pt>
                <c:pt idx="28846">
                  <c:v>739.03899999999999</c:v>
                </c:pt>
                <c:pt idx="28847">
                  <c:v>739.05100000000004</c:v>
                </c:pt>
                <c:pt idx="28848">
                  <c:v>739.06200000000001</c:v>
                </c:pt>
                <c:pt idx="28849">
                  <c:v>739.07299999999998</c:v>
                </c:pt>
                <c:pt idx="28850">
                  <c:v>739.09799999999996</c:v>
                </c:pt>
                <c:pt idx="28851">
                  <c:v>739.15</c:v>
                </c:pt>
                <c:pt idx="28852">
                  <c:v>739.21299999999997</c:v>
                </c:pt>
                <c:pt idx="28853">
                  <c:v>739.28</c:v>
                </c:pt>
                <c:pt idx="28854">
                  <c:v>739.36300000000006</c:v>
                </c:pt>
                <c:pt idx="28855">
                  <c:v>739.45</c:v>
                </c:pt>
                <c:pt idx="28856">
                  <c:v>739.529</c:v>
                </c:pt>
                <c:pt idx="28857">
                  <c:v>739.60599999999999</c:v>
                </c:pt>
                <c:pt idx="28858">
                  <c:v>739.68299999999999</c:v>
                </c:pt>
                <c:pt idx="28859">
                  <c:v>739.76</c:v>
                </c:pt>
                <c:pt idx="28860">
                  <c:v>739.84299999999996</c:v>
                </c:pt>
                <c:pt idx="28861">
                  <c:v>739.93399999999997</c:v>
                </c:pt>
                <c:pt idx="28862">
                  <c:v>740.03200000000004</c:v>
                </c:pt>
                <c:pt idx="28863">
                  <c:v>740.12699999999995</c:v>
                </c:pt>
                <c:pt idx="28864">
                  <c:v>740.21100000000001</c:v>
                </c:pt>
                <c:pt idx="28865">
                  <c:v>740.28700000000003</c:v>
                </c:pt>
                <c:pt idx="28866">
                  <c:v>740.36400000000003</c:v>
                </c:pt>
                <c:pt idx="28867">
                  <c:v>740.44100000000003</c:v>
                </c:pt>
                <c:pt idx="28868">
                  <c:v>740.50800000000004</c:v>
                </c:pt>
                <c:pt idx="28869">
                  <c:v>740.56299999999999</c:v>
                </c:pt>
                <c:pt idx="28870">
                  <c:v>740.61099999999999</c:v>
                </c:pt>
                <c:pt idx="28871">
                  <c:v>740.65899999999999</c:v>
                </c:pt>
                <c:pt idx="28872">
                  <c:v>740.70799999999997</c:v>
                </c:pt>
                <c:pt idx="28873">
                  <c:v>740.75800000000004</c:v>
                </c:pt>
                <c:pt idx="28874">
                  <c:v>740.80899999999997</c:v>
                </c:pt>
                <c:pt idx="28875">
                  <c:v>740.85900000000004</c:v>
                </c:pt>
                <c:pt idx="28876">
                  <c:v>740.85900000000004</c:v>
                </c:pt>
                <c:pt idx="28877">
                  <c:v>740.86699999999996</c:v>
                </c:pt>
                <c:pt idx="28878">
                  <c:v>740.87900000000002</c:v>
                </c:pt>
                <c:pt idx="28879">
                  <c:v>740.89099999999996</c:v>
                </c:pt>
                <c:pt idx="28880">
                  <c:v>740.90099999999995</c:v>
                </c:pt>
                <c:pt idx="28881">
                  <c:v>740.90300000000002</c:v>
                </c:pt>
                <c:pt idx="28882">
                  <c:v>740.90300000000002</c:v>
                </c:pt>
                <c:pt idx="28883">
                  <c:v>740.90300000000002</c:v>
                </c:pt>
                <c:pt idx="28884">
                  <c:v>740.90300000000002</c:v>
                </c:pt>
                <c:pt idx="28885">
                  <c:v>740.91</c:v>
                </c:pt>
                <c:pt idx="28886">
                  <c:v>740.91399999999999</c:v>
                </c:pt>
                <c:pt idx="28887">
                  <c:v>740.91499999999996</c:v>
                </c:pt>
                <c:pt idx="28888">
                  <c:v>740.92399999999998</c:v>
                </c:pt>
                <c:pt idx="28889">
                  <c:v>740.947</c:v>
                </c:pt>
                <c:pt idx="28890">
                  <c:v>740.98299999999995</c:v>
                </c:pt>
                <c:pt idx="28891">
                  <c:v>741.03</c:v>
                </c:pt>
                <c:pt idx="28892">
                  <c:v>741.08699999999999</c:v>
                </c:pt>
                <c:pt idx="28893">
                  <c:v>741.14300000000003</c:v>
                </c:pt>
                <c:pt idx="28894">
                  <c:v>741.19100000000003</c:v>
                </c:pt>
                <c:pt idx="28895">
                  <c:v>741.23900000000003</c:v>
                </c:pt>
                <c:pt idx="28896">
                  <c:v>741.28599999999994</c:v>
                </c:pt>
                <c:pt idx="28897">
                  <c:v>741.32600000000002</c:v>
                </c:pt>
                <c:pt idx="28898">
                  <c:v>741.34500000000003</c:v>
                </c:pt>
                <c:pt idx="28899">
                  <c:v>741.34500000000003</c:v>
                </c:pt>
                <c:pt idx="28900">
                  <c:v>741.34799999999996</c:v>
                </c:pt>
                <c:pt idx="28901">
                  <c:v>741.36199999999997</c:v>
                </c:pt>
                <c:pt idx="28902">
                  <c:v>741.37400000000002</c:v>
                </c:pt>
                <c:pt idx="28903">
                  <c:v>741.38300000000004</c:v>
                </c:pt>
                <c:pt idx="28904">
                  <c:v>741.38499999999999</c:v>
                </c:pt>
                <c:pt idx="28905">
                  <c:v>741.38599999999997</c:v>
                </c:pt>
                <c:pt idx="28906">
                  <c:v>741.39400000000001</c:v>
                </c:pt>
                <c:pt idx="28907">
                  <c:v>741.40099999999995</c:v>
                </c:pt>
                <c:pt idx="28908">
                  <c:v>741.40899999999999</c:v>
                </c:pt>
                <c:pt idx="28909">
                  <c:v>741.41800000000001</c:v>
                </c:pt>
                <c:pt idx="28910">
                  <c:v>741.428</c:v>
                </c:pt>
                <c:pt idx="28911">
                  <c:v>741.43799999999999</c:v>
                </c:pt>
                <c:pt idx="28912">
                  <c:v>741.44899999999996</c:v>
                </c:pt>
                <c:pt idx="28913">
                  <c:v>741.46600000000001</c:v>
                </c:pt>
                <c:pt idx="28914">
                  <c:v>741.49599999999998</c:v>
                </c:pt>
                <c:pt idx="28915">
                  <c:v>741.50699999999995</c:v>
                </c:pt>
                <c:pt idx="28916">
                  <c:v>741.51800000000003</c:v>
                </c:pt>
                <c:pt idx="28917">
                  <c:v>741.53</c:v>
                </c:pt>
                <c:pt idx="28918">
                  <c:v>741.54300000000001</c:v>
                </c:pt>
                <c:pt idx="28919">
                  <c:v>741.56799999999998</c:v>
                </c:pt>
                <c:pt idx="28920">
                  <c:v>741.60900000000004</c:v>
                </c:pt>
                <c:pt idx="28921">
                  <c:v>741.66200000000003</c:v>
                </c:pt>
                <c:pt idx="28922">
                  <c:v>741.71199999999999</c:v>
                </c:pt>
                <c:pt idx="28923">
                  <c:v>741.755</c:v>
                </c:pt>
                <c:pt idx="28924">
                  <c:v>741.79700000000003</c:v>
                </c:pt>
                <c:pt idx="28925">
                  <c:v>741.83600000000001</c:v>
                </c:pt>
                <c:pt idx="28926">
                  <c:v>741.87099999999998</c:v>
                </c:pt>
                <c:pt idx="28927">
                  <c:v>741.89400000000001</c:v>
                </c:pt>
                <c:pt idx="28928">
                  <c:v>741.90300000000002</c:v>
                </c:pt>
                <c:pt idx="28929">
                  <c:v>741.90300000000002</c:v>
                </c:pt>
                <c:pt idx="28930">
                  <c:v>741.90599999999995</c:v>
                </c:pt>
                <c:pt idx="28931">
                  <c:v>741.92100000000005</c:v>
                </c:pt>
                <c:pt idx="28932">
                  <c:v>741.96100000000001</c:v>
                </c:pt>
                <c:pt idx="28933">
                  <c:v>742.01400000000001</c:v>
                </c:pt>
                <c:pt idx="28934">
                  <c:v>742.07100000000003</c:v>
                </c:pt>
                <c:pt idx="28935">
                  <c:v>742.12199999999996</c:v>
                </c:pt>
                <c:pt idx="28936">
                  <c:v>742.16899999999998</c:v>
                </c:pt>
                <c:pt idx="28937">
                  <c:v>742.21299999999997</c:v>
                </c:pt>
                <c:pt idx="28938">
                  <c:v>742.25199999999995</c:v>
                </c:pt>
                <c:pt idx="28939">
                  <c:v>742.28899999999999</c:v>
                </c:pt>
                <c:pt idx="28940">
                  <c:v>742.32299999999998</c:v>
                </c:pt>
                <c:pt idx="28941">
                  <c:v>742.33299999999997</c:v>
                </c:pt>
                <c:pt idx="28942">
                  <c:v>742.35699999999997</c:v>
                </c:pt>
                <c:pt idx="28943">
                  <c:v>742.38099999999997</c:v>
                </c:pt>
                <c:pt idx="28944">
                  <c:v>742.40200000000004</c:v>
                </c:pt>
                <c:pt idx="28945">
                  <c:v>742.41499999999996</c:v>
                </c:pt>
                <c:pt idx="28946">
                  <c:v>742.42899999999997</c:v>
                </c:pt>
                <c:pt idx="28947">
                  <c:v>742.44299999999998</c:v>
                </c:pt>
                <c:pt idx="28948">
                  <c:v>742.46</c:v>
                </c:pt>
                <c:pt idx="28949">
                  <c:v>742.47699999999998</c:v>
                </c:pt>
                <c:pt idx="28950">
                  <c:v>742.495</c:v>
                </c:pt>
                <c:pt idx="28951">
                  <c:v>742.51700000000005</c:v>
                </c:pt>
                <c:pt idx="28952">
                  <c:v>742.54600000000005</c:v>
                </c:pt>
                <c:pt idx="28953">
                  <c:v>742.57799999999997</c:v>
                </c:pt>
                <c:pt idx="28954">
                  <c:v>742.60900000000004</c:v>
                </c:pt>
                <c:pt idx="28955">
                  <c:v>742.63800000000003</c:v>
                </c:pt>
                <c:pt idx="28956">
                  <c:v>742.66600000000005</c:v>
                </c:pt>
                <c:pt idx="28957">
                  <c:v>742.69200000000001</c:v>
                </c:pt>
                <c:pt idx="28958">
                  <c:v>742.71</c:v>
                </c:pt>
                <c:pt idx="28959">
                  <c:v>742.71</c:v>
                </c:pt>
                <c:pt idx="28960">
                  <c:v>742.71</c:v>
                </c:pt>
                <c:pt idx="28961">
                  <c:v>742.71299999999997</c:v>
                </c:pt>
                <c:pt idx="28962">
                  <c:v>742.71900000000005</c:v>
                </c:pt>
                <c:pt idx="28963">
                  <c:v>742.72799999999995</c:v>
                </c:pt>
                <c:pt idx="28964">
                  <c:v>742.74199999999996</c:v>
                </c:pt>
                <c:pt idx="28965">
                  <c:v>742.75900000000001</c:v>
                </c:pt>
                <c:pt idx="28966">
                  <c:v>742.78</c:v>
                </c:pt>
                <c:pt idx="28967">
                  <c:v>742.81200000000001</c:v>
                </c:pt>
                <c:pt idx="28968">
                  <c:v>742.84699999999998</c:v>
                </c:pt>
                <c:pt idx="28969">
                  <c:v>742.88400000000001</c:v>
                </c:pt>
                <c:pt idx="28970">
                  <c:v>742.91700000000003</c:v>
                </c:pt>
                <c:pt idx="28971">
                  <c:v>742.94600000000003</c:v>
                </c:pt>
                <c:pt idx="28972">
                  <c:v>742.97199999999998</c:v>
                </c:pt>
                <c:pt idx="28973">
                  <c:v>743.00099999999998</c:v>
                </c:pt>
                <c:pt idx="28974">
                  <c:v>743.03099999999995</c:v>
                </c:pt>
                <c:pt idx="28975">
                  <c:v>743.06</c:v>
                </c:pt>
                <c:pt idx="28976">
                  <c:v>743.08600000000001</c:v>
                </c:pt>
                <c:pt idx="28977">
                  <c:v>743.10900000000004</c:v>
                </c:pt>
                <c:pt idx="28978">
                  <c:v>743.13099999999997</c:v>
                </c:pt>
                <c:pt idx="28979">
                  <c:v>743.15200000000004</c:v>
                </c:pt>
                <c:pt idx="28980">
                  <c:v>743.16899999999998</c:v>
                </c:pt>
                <c:pt idx="28981">
                  <c:v>743.17600000000004</c:v>
                </c:pt>
                <c:pt idx="28982">
                  <c:v>743.17600000000004</c:v>
                </c:pt>
                <c:pt idx="28983">
                  <c:v>743.17600000000004</c:v>
                </c:pt>
                <c:pt idx="28984">
                  <c:v>743.17600000000004</c:v>
                </c:pt>
                <c:pt idx="28985">
                  <c:v>743.178</c:v>
                </c:pt>
                <c:pt idx="28986">
                  <c:v>743.18399999999997</c:v>
                </c:pt>
                <c:pt idx="28987">
                  <c:v>743.19200000000001</c:v>
                </c:pt>
                <c:pt idx="28988">
                  <c:v>743.2</c:v>
                </c:pt>
                <c:pt idx="28989">
                  <c:v>743.21</c:v>
                </c:pt>
                <c:pt idx="28990">
                  <c:v>743.22</c:v>
                </c:pt>
                <c:pt idx="28991">
                  <c:v>743.23</c:v>
                </c:pt>
                <c:pt idx="28992">
                  <c:v>743.24</c:v>
                </c:pt>
                <c:pt idx="28993">
                  <c:v>743.25099999999998</c:v>
                </c:pt>
                <c:pt idx="28994">
                  <c:v>743.26199999999994</c:v>
                </c:pt>
                <c:pt idx="28995">
                  <c:v>743.27300000000002</c:v>
                </c:pt>
                <c:pt idx="28996">
                  <c:v>743.28399999999999</c:v>
                </c:pt>
                <c:pt idx="28997">
                  <c:v>743.29499999999996</c:v>
                </c:pt>
                <c:pt idx="28998">
                  <c:v>743.30600000000004</c:v>
                </c:pt>
                <c:pt idx="28999">
                  <c:v>743.31799999999998</c:v>
                </c:pt>
                <c:pt idx="29000">
                  <c:v>743.33100000000002</c:v>
                </c:pt>
                <c:pt idx="29001">
                  <c:v>743.346</c:v>
                </c:pt>
                <c:pt idx="29002">
                  <c:v>743.36199999999997</c:v>
                </c:pt>
                <c:pt idx="29003">
                  <c:v>743.37800000000004</c:v>
                </c:pt>
                <c:pt idx="29004">
                  <c:v>743.39300000000003</c:v>
                </c:pt>
                <c:pt idx="29005">
                  <c:v>743.40700000000004</c:v>
                </c:pt>
                <c:pt idx="29006">
                  <c:v>743.41899999999998</c:v>
                </c:pt>
                <c:pt idx="29007">
                  <c:v>743.43299999999999</c:v>
                </c:pt>
                <c:pt idx="29008">
                  <c:v>743.447</c:v>
                </c:pt>
                <c:pt idx="29009">
                  <c:v>743.46100000000001</c:v>
                </c:pt>
                <c:pt idx="29010">
                  <c:v>743.476</c:v>
                </c:pt>
                <c:pt idx="29011">
                  <c:v>743.49</c:v>
                </c:pt>
                <c:pt idx="29012">
                  <c:v>743.505</c:v>
                </c:pt>
                <c:pt idx="29013">
                  <c:v>743.52</c:v>
                </c:pt>
                <c:pt idx="29014">
                  <c:v>743.53399999999999</c:v>
                </c:pt>
                <c:pt idx="29015">
                  <c:v>743.54700000000003</c:v>
                </c:pt>
                <c:pt idx="29016">
                  <c:v>743.56200000000001</c:v>
                </c:pt>
                <c:pt idx="29017">
                  <c:v>743.577</c:v>
                </c:pt>
                <c:pt idx="29018">
                  <c:v>743.59400000000005</c:v>
                </c:pt>
                <c:pt idx="29019">
                  <c:v>743.61099999999999</c:v>
                </c:pt>
                <c:pt idx="29020">
                  <c:v>743.62800000000004</c:v>
                </c:pt>
                <c:pt idx="29021">
                  <c:v>743.64400000000001</c:v>
                </c:pt>
                <c:pt idx="29022">
                  <c:v>743.66</c:v>
                </c:pt>
                <c:pt idx="29023">
                  <c:v>743.67499999999995</c:v>
                </c:pt>
                <c:pt idx="29024">
                  <c:v>743.69</c:v>
                </c:pt>
                <c:pt idx="29025">
                  <c:v>743.70600000000002</c:v>
                </c:pt>
                <c:pt idx="29026">
                  <c:v>743.72199999999998</c:v>
                </c:pt>
                <c:pt idx="29027">
                  <c:v>743.73800000000006</c:v>
                </c:pt>
                <c:pt idx="29028">
                  <c:v>743.75400000000002</c:v>
                </c:pt>
                <c:pt idx="29029">
                  <c:v>743.77</c:v>
                </c:pt>
                <c:pt idx="29030">
                  <c:v>743.78700000000003</c:v>
                </c:pt>
                <c:pt idx="29031">
                  <c:v>743.80600000000004</c:v>
                </c:pt>
                <c:pt idx="29032">
                  <c:v>743.82399999999996</c:v>
                </c:pt>
                <c:pt idx="29033">
                  <c:v>743.84</c:v>
                </c:pt>
                <c:pt idx="29034">
                  <c:v>743.85599999999999</c:v>
                </c:pt>
                <c:pt idx="29035">
                  <c:v>743.87300000000005</c:v>
                </c:pt>
                <c:pt idx="29036">
                  <c:v>743.88900000000001</c:v>
                </c:pt>
                <c:pt idx="29037">
                  <c:v>743.90499999999997</c:v>
                </c:pt>
                <c:pt idx="29038">
                  <c:v>743.92100000000005</c:v>
                </c:pt>
                <c:pt idx="29039">
                  <c:v>743.93499999999995</c:v>
                </c:pt>
                <c:pt idx="29040">
                  <c:v>743.95</c:v>
                </c:pt>
                <c:pt idx="29041">
                  <c:v>743.96600000000001</c:v>
                </c:pt>
                <c:pt idx="29042">
                  <c:v>743.98299999999995</c:v>
                </c:pt>
                <c:pt idx="29043">
                  <c:v>744</c:v>
                </c:pt>
                <c:pt idx="29044">
                  <c:v>744.01599999999996</c:v>
                </c:pt>
                <c:pt idx="29045">
                  <c:v>744.03</c:v>
                </c:pt>
                <c:pt idx="29046">
                  <c:v>744.04499999999996</c:v>
                </c:pt>
                <c:pt idx="29047">
                  <c:v>744.06</c:v>
                </c:pt>
                <c:pt idx="29048">
                  <c:v>744.07600000000002</c:v>
                </c:pt>
                <c:pt idx="29049">
                  <c:v>744.09199999999998</c:v>
                </c:pt>
                <c:pt idx="29050">
                  <c:v>744.10799999999995</c:v>
                </c:pt>
                <c:pt idx="29051">
                  <c:v>744.12400000000002</c:v>
                </c:pt>
                <c:pt idx="29052">
                  <c:v>744.13900000000001</c:v>
                </c:pt>
                <c:pt idx="29053">
                  <c:v>744.15599999999995</c:v>
                </c:pt>
                <c:pt idx="29054">
                  <c:v>744.173</c:v>
                </c:pt>
                <c:pt idx="29055">
                  <c:v>744.19100000000003</c:v>
                </c:pt>
                <c:pt idx="29056">
                  <c:v>744.21</c:v>
                </c:pt>
                <c:pt idx="29057">
                  <c:v>744.22799999999995</c:v>
                </c:pt>
                <c:pt idx="29058">
                  <c:v>744.24300000000005</c:v>
                </c:pt>
                <c:pt idx="29059">
                  <c:v>744.26</c:v>
                </c:pt>
                <c:pt idx="29060">
                  <c:v>744.27599999999995</c:v>
                </c:pt>
                <c:pt idx="29061">
                  <c:v>744.29200000000003</c:v>
                </c:pt>
                <c:pt idx="29062">
                  <c:v>744.30899999999997</c:v>
                </c:pt>
                <c:pt idx="29063">
                  <c:v>744.32399999999996</c:v>
                </c:pt>
                <c:pt idx="29064">
                  <c:v>744.33900000000006</c:v>
                </c:pt>
                <c:pt idx="29065">
                  <c:v>744.35299999999995</c:v>
                </c:pt>
                <c:pt idx="29066">
                  <c:v>744.36900000000003</c:v>
                </c:pt>
                <c:pt idx="29067">
                  <c:v>744.38599999999997</c:v>
                </c:pt>
                <c:pt idx="29068">
                  <c:v>744.40300000000002</c:v>
                </c:pt>
                <c:pt idx="29069">
                  <c:v>744.41899999999998</c:v>
                </c:pt>
                <c:pt idx="29070">
                  <c:v>744.43299999999999</c:v>
                </c:pt>
                <c:pt idx="29071">
                  <c:v>744.44799999999998</c:v>
                </c:pt>
                <c:pt idx="29072">
                  <c:v>744.46299999999997</c:v>
                </c:pt>
                <c:pt idx="29073">
                  <c:v>744.47799999999995</c:v>
                </c:pt>
                <c:pt idx="29074">
                  <c:v>744.49300000000005</c:v>
                </c:pt>
                <c:pt idx="29075">
                  <c:v>744.50800000000004</c:v>
                </c:pt>
                <c:pt idx="29076">
                  <c:v>744.52</c:v>
                </c:pt>
                <c:pt idx="29077">
                  <c:v>744.53399999999999</c:v>
                </c:pt>
                <c:pt idx="29078">
                  <c:v>744.54700000000003</c:v>
                </c:pt>
                <c:pt idx="29079">
                  <c:v>744.56200000000001</c:v>
                </c:pt>
                <c:pt idx="29080">
                  <c:v>744.57799999999997</c:v>
                </c:pt>
                <c:pt idx="29081">
                  <c:v>744.59500000000003</c:v>
                </c:pt>
                <c:pt idx="29082">
                  <c:v>744.61099999999999</c:v>
                </c:pt>
                <c:pt idx="29083">
                  <c:v>744.62800000000004</c:v>
                </c:pt>
                <c:pt idx="29084">
                  <c:v>744.64400000000001</c:v>
                </c:pt>
                <c:pt idx="29085">
                  <c:v>744.65899999999999</c:v>
                </c:pt>
                <c:pt idx="29086">
                  <c:v>744.67399999999998</c:v>
                </c:pt>
                <c:pt idx="29087">
                  <c:v>744.69</c:v>
                </c:pt>
                <c:pt idx="29088">
                  <c:v>744.70500000000004</c:v>
                </c:pt>
                <c:pt idx="29089">
                  <c:v>744.72</c:v>
                </c:pt>
                <c:pt idx="29090">
                  <c:v>744.73400000000004</c:v>
                </c:pt>
                <c:pt idx="29091">
                  <c:v>744.74699999999996</c:v>
                </c:pt>
                <c:pt idx="29092">
                  <c:v>744.75699999999995</c:v>
                </c:pt>
                <c:pt idx="29093">
                  <c:v>744.76599999999996</c:v>
                </c:pt>
                <c:pt idx="29094">
                  <c:v>744.77499999999998</c:v>
                </c:pt>
                <c:pt idx="29095">
                  <c:v>744.78300000000002</c:v>
                </c:pt>
                <c:pt idx="29096">
                  <c:v>744.79200000000003</c:v>
                </c:pt>
                <c:pt idx="29097">
                  <c:v>744.80100000000004</c:v>
                </c:pt>
                <c:pt idx="29098">
                  <c:v>744.81</c:v>
                </c:pt>
                <c:pt idx="29099">
                  <c:v>744.81899999999996</c:v>
                </c:pt>
                <c:pt idx="29100">
                  <c:v>744.827</c:v>
                </c:pt>
                <c:pt idx="29101">
                  <c:v>744.83500000000004</c:v>
                </c:pt>
                <c:pt idx="29102">
                  <c:v>744.84400000000005</c:v>
                </c:pt>
                <c:pt idx="29103">
                  <c:v>744.85299999999995</c:v>
                </c:pt>
                <c:pt idx="29104">
                  <c:v>744.86199999999997</c:v>
                </c:pt>
                <c:pt idx="29105">
                  <c:v>744.87</c:v>
                </c:pt>
                <c:pt idx="29106">
                  <c:v>744.87800000000004</c:v>
                </c:pt>
                <c:pt idx="29107">
                  <c:v>744.88599999999997</c:v>
                </c:pt>
                <c:pt idx="29108">
                  <c:v>744.89300000000003</c:v>
                </c:pt>
                <c:pt idx="29109">
                  <c:v>744.899</c:v>
                </c:pt>
                <c:pt idx="29110">
                  <c:v>744.90700000000004</c:v>
                </c:pt>
                <c:pt idx="29111">
                  <c:v>744.91399999999999</c:v>
                </c:pt>
                <c:pt idx="29112">
                  <c:v>744.923</c:v>
                </c:pt>
                <c:pt idx="29113">
                  <c:v>744.93</c:v>
                </c:pt>
                <c:pt idx="29114">
                  <c:v>744.93700000000001</c:v>
                </c:pt>
                <c:pt idx="29115">
                  <c:v>744.94399999999996</c:v>
                </c:pt>
                <c:pt idx="29116">
                  <c:v>744.952</c:v>
                </c:pt>
                <c:pt idx="29117">
                  <c:v>744.96100000000001</c:v>
                </c:pt>
                <c:pt idx="29118">
                  <c:v>744.96900000000005</c:v>
                </c:pt>
                <c:pt idx="29119">
                  <c:v>744.976</c:v>
                </c:pt>
                <c:pt idx="29120">
                  <c:v>744.98500000000001</c:v>
                </c:pt>
                <c:pt idx="29121">
                  <c:v>744.99800000000005</c:v>
                </c:pt>
                <c:pt idx="29122">
                  <c:v>745.024</c:v>
                </c:pt>
                <c:pt idx="29123">
                  <c:v>745.06200000000001</c:v>
                </c:pt>
                <c:pt idx="29124">
                  <c:v>745.10199999999998</c:v>
                </c:pt>
                <c:pt idx="29125">
                  <c:v>745.13800000000003</c:v>
                </c:pt>
                <c:pt idx="29126">
                  <c:v>745.15200000000004</c:v>
                </c:pt>
                <c:pt idx="29127">
                  <c:v>745.16700000000003</c:v>
                </c:pt>
                <c:pt idx="29128">
                  <c:v>745.19600000000003</c:v>
                </c:pt>
                <c:pt idx="29129">
                  <c:v>745.23199999999997</c:v>
                </c:pt>
                <c:pt idx="29130">
                  <c:v>745.27200000000005</c:v>
                </c:pt>
                <c:pt idx="29131">
                  <c:v>745.31100000000004</c:v>
                </c:pt>
                <c:pt idx="29132">
                  <c:v>745.34900000000005</c:v>
                </c:pt>
                <c:pt idx="29133">
                  <c:v>745.38800000000003</c:v>
                </c:pt>
                <c:pt idx="29134">
                  <c:v>745.42899999999997</c:v>
                </c:pt>
                <c:pt idx="29135">
                  <c:v>745.46900000000005</c:v>
                </c:pt>
                <c:pt idx="29136">
                  <c:v>745.50900000000001</c:v>
                </c:pt>
                <c:pt idx="29137">
                  <c:v>745.54399999999998</c:v>
                </c:pt>
                <c:pt idx="29138">
                  <c:v>745.58</c:v>
                </c:pt>
                <c:pt idx="29139">
                  <c:v>745.61699999999996</c:v>
                </c:pt>
                <c:pt idx="29140">
                  <c:v>745.65499999999997</c:v>
                </c:pt>
                <c:pt idx="29141">
                  <c:v>745.68799999999999</c:v>
                </c:pt>
                <c:pt idx="29142">
                  <c:v>745.70399999999995</c:v>
                </c:pt>
                <c:pt idx="29143">
                  <c:v>745.70399999999995</c:v>
                </c:pt>
                <c:pt idx="29144">
                  <c:v>745.70399999999995</c:v>
                </c:pt>
                <c:pt idx="29145">
                  <c:v>745.70500000000004</c:v>
                </c:pt>
                <c:pt idx="29146">
                  <c:v>745.70799999999997</c:v>
                </c:pt>
                <c:pt idx="29147">
                  <c:v>745.70899999999995</c:v>
                </c:pt>
                <c:pt idx="29148">
                  <c:v>745.70899999999995</c:v>
                </c:pt>
                <c:pt idx="29149">
                  <c:v>745.70899999999995</c:v>
                </c:pt>
                <c:pt idx="29150">
                  <c:v>745.71900000000005</c:v>
                </c:pt>
                <c:pt idx="29151">
                  <c:v>745.73699999999997</c:v>
                </c:pt>
                <c:pt idx="29152">
                  <c:v>745.75699999999995</c:v>
                </c:pt>
                <c:pt idx="29153">
                  <c:v>745.77599999999995</c:v>
                </c:pt>
                <c:pt idx="29154">
                  <c:v>745.78700000000003</c:v>
                </c:pt>
                <c:pt idx="29155">
                  <c:v>745.79499999999996</c:v>
                </c:pt>
                <c:pt idx="29156">
                  <c:v>745.80200000000002</c:v>
                </c:pt>
                <c:pt idx="29157">
                  <c:v>745.81</c:v>
                </c:pt>
                <c:pt idx="29158">
                  <c:v>745.81700000000001</c:v>
                </c:pt>
                <c:pt idx="29159">
                  <c:v>745.82399999999996</c:v>
                </c:pt>
                <c:pt idx="29160">
                  <c:v>745.83299999999997</c:v>
                </c:pt>
                <c:pt idx="29161">
                  <c:v>745.84100000000001</c:v>
                </c:pt>
                <c:pt idx="29162">
                  <c:v>745.84799999999996</c:v>
                </c:pt>
                <c:pt idx="29163">
                  <c:v>745.85400000000004</c:v>
                </c:pt>
                <c:pt idx="29164">
                  <c:v>745.86</c:v>
                </c:pt>
                <c:pt idx="29165">
                  <c:v>745.86599999999999</c:v>
                </c:pt>
                <c:pt idx="29166">
                  <c:v>745.87300000000005</c:v>
                </c:pt>
                <c:pt idx="29167">
                  <c:v>745.87900000000002</c:v>
                </c:pt>
                <c:pt idx="29168">
                  <c:v>745.88499999999999</c:v>
                </c:pt>
                <c:pt idx="29169">
                  <c:v>745.89099999999996</c:v>
                </c:pt>
                <c:pt idx="29170">
                  <c:v>745.89700000000005</c:v>
                </c:pt>
                <c:pt idx="29171">
                  <c:v>745.90300000000002</c:v>
                </c:pt>
                <c:pt idx="29172">
                  <c:v>745.90899999999999</c:v>
                </c:pt>
                <c:pt idx="29173">
                  <c:v>745.91499999999996</c:v>
                </c:pt>
                <c:pt idx="29174">
                  <c:v>745.92100000000005</c:v>
                </c:pt>
                <c:pt idx="29175">
                  <c:v>745.92700000000002</c:v>
                </c:pt>
                <c:pt idx="29176">
                  <c:v>745.93399999999997</c:v>
                </c:pt>
                <c:pt idx="29177">
                  <c:v>745.94</c:v>
                </c:pt>
                <c:pt idx="29178">
                  <c:v>745.94600000000003</c:v>
                </c:pt>
                <c:pt idx="29179">
                  <c:v>745.952</c:v>
                </c:pt>
                <c:pt idx="29180">
                  <c:v>745.95899999999995</c:v>
                </c:pt>
                <c:pt idx="29181">
                  <c:v>745.96600000000001</c:v>
                </c:pt>
                <c:pt idx="29182">
                  <c:v>745.97299999999996</c:v>
                </c:pt>
                <c:pt idx="29183">
                  <c:v>745.97900000000004</c:v>
                </c:pt>
                <c:pt idx="29184">
                  <c:v>745.98500000000001</c:v>
                </c:pt>
                <c:pt idx="29185">
                  <c:v>745.99099999999999</c:v>
                </c:pt>
                <c:pt idx="29186">
                  <c:v>745.99699999999996</c:v>
                </c:pt>
                <c:pt idx="29187">
                  <c:v>746.00300000000004</c:v>
                </c:pt>
                <c:pt idx="29188">
                  <c:v>746.00900000000001</c:v>
                </c:pt>
                <c:pt idx="29189">
                  <c:v>746.01599999999996</c:v>
                </c:pt>
                <c:pt idx="29190">
                  <c:v>746.02200000000005</c:v>
                </c:pt>
                <c:pt idx="29191">
                  <c:v>746.029</c:v>
                </c:pt>
                <c:pt idx="29192">
                  <c:v>746.03700000000003</c:v>
                </c:pt>
                <c:pt idx="29193">
                  <c:v>746.04600000000005</c:v>
                </c:pt>
                <c:pt idx="29194">
                  <c:v>746.05399999999997</c:v>
                </c:pt>
                <c:pt idx="29195">
                  <c:v>746.06100000000004</c:v>
                </c:pt>
                <c:pt idx="29196">
                  <c:v>746.06700000000001</c:v>
                </c:pt>
                <c:pt idx="29197">
                  <c:v>746.07500000000005</c:v>
                </c:pt>
                <c:pt idx="29198">
                  <c:v>746.08199999999999</c:v>
                </c:pt>
                <c:pt idx="29199">
                  <c:v>746.09</c:v>
                </c:pt>
                <c:pt idx="29200">
                  <c:v>746.09799999999996</c:v>
                </c:pt>
                <c:pt idx="29201">
                  <c:v>746.10599999999999</c:v>
                </c:pt>
                <c:pt idx="29202">
                  <c:v>746.11300000000006</c:v>
                </c:pt>
                <c:pt idx="29203">
                  <c:v>746.12099999999998</c:v>
                </c:pt>
                <c:pt idx="29204">
                  <c:v>746.12900000000002</c:v>
                </c:pt>
                <c:pt idx="29205">
                  <c:v>746.13699999999994</c:v>
                </c:pt>
                <c:pt idx="29206">
                  <c:v>746.14499999999998</c:v>
                </c:pt>
                <c:pt idx="29207">
                  <c:v>746.15300000000002</c:v>
                </c:pt>
                <c:pt idx="29208">
                  <c:v>746.16200000000003</c:v>
                </c:pt>
                <c:pt idx="29209">
                  <c:v>746.17100000000005</c:v>
                </c:pt>
                <c:pt idx="29210">
                  <c:v>746.17700000000002</c:v>
                </c:pt>
                <c:pt idx="29211">
                  <c:v>746.18399999999997</c:v>
                </c:pt>
                <c:pt idx="29212">
                  <c:v>746.19</c:v>
                </c:pt>
                <c:pt idx="29213">
                  <c:v>746.19600000000003</c:v>
                </c:pt>
                <c:pt idx="29214">
                  <c:v>746.20299999999997</c:v>
                </c:pt>
                <c:pt idx="29215">
                  <c:v>746.21100000000001</c:v>
                </c:pt>
                <c:pt idx="29216">
                  <c:v>746.22</c:v>
                </c:pt>
                <c:pt idx="29217">
                  <c:v>746.22799999999995</c:v>
                </c:pt>
                <c:pt idx="29218">
                  <c:v>746.23400000000004</c:v>
                </c:pt>
                <c:pt idx="29219">
                  <c:v>746.24099999999999</c:v>
                </c:pt>
                <c:pt idx="29220">
                  <c:v>746.24800000000005</c:v>
                </c:pt>
                <c:pt idx="29221">
                  <c:v>746.25599999999997</c:v>
                </c:pt>
                <c:pt idx="29222">
                  <c:v>746.26400000000001</c:v>
                </c:pt>
                <c:pt idx="29223">
                  <c:v>746.27099999999996</c:v>
                </c:pt>
                <c:pt idx="29224">
                  <c:v>746.279</c:v>
                </c:pt>
                <c:pt idx="29225">
                  <c:v>746.28700000000003</c:v>
                </c:pt>
                <c:pt idx="29226">
                  <c:v>746.29399999999998</c:v>
                </c:pt>
                <c:pt idx="29227">
                  <c:v>746.30100000000004</c:v>
                </c:pt>
                <c:pt idx="29228">
                  <c:v>746.30700000000002</c:v>
                </c:pt>
                <c:pt idx="29229">
                  <c:v>746.31500000000005</c:v>
                </c:pt>
                <c:pt idx="29230">
                  <c:v>746.32299999999998</c:v>
                </c:pt>
                <c:pt idx="29231">
                  <c:v>746.33100000000002</c:v>
                </c:pt>
                <c:pt idx="29232">
                  <c:v>746.33900000000006</c:v>
                </c:pt>
                <c:pt idx="29233">
                  <c:v>746.34699999999998</c:v>
                </c:pt>
                <c:pt idx="29234">
                  <c:v>746.35400000000004</c:v>
                </c:pt>
                <c:pt idx="29235">
                  <c:v>746.36099999999999</c:v>
                </c:pt>
                <c:pt idx="29236">
                  <c:v>746.36900000000003</c:v>
                </c:pt>
                <c:pt idx="29237">
                  <c:v>746.37699999999995</c:v>
                </c:pt>
                <c:pt idx="29238">
                  <c:v>746.38499999999999</c:v>
                </c:pt>
                <c:pt idx="29239">
                  <c:v>746.39200000000005</c:v>
                </c:pt>
                <c:pt idx="29240">
                  <c:v>746.4</c:v>
                </c:pt>
                <c:pt idx="29241">
                  <c:v>746.40800000000002</c:v>
                </c:pt>
                <c:pt idx="29242">
                  <c:v>746.41600000000005</c:v>
                </c:pt>
                <c:pt idx="29243">
                  <c:v>746.423</c:v>
                </c:pt>
                <c:pt idx="29244">
                  <c:v>746.43</c:v>
                </c:pt>
                <c:pt idx="29245">
                  <c:v>746.43700000000001</c:v>
                </c:pt>
                <c:pt idx="29246">
                  <c:v>746.44399999999996</c:v>
                </c:pt>
                <c:pt idx="29247">
                  <c:v>746.452</c:v>
                </c:pt>
                <c:pt idx="29248">
                  <c:v>746.46100000000001</c:v>
                </c:pt>
                <c:pt idx="29249">
                  <c:v>746.46900000000005</c:v>
                </c:pt>
                <c:pt idx="29250">
                  <c:v>746.47699999999998</c:v>
                </c:pt>
                <c:pt idx="29251">
                  <c:v>746.48599999999999</c:v>
                </c:pt>
                <c:pt idx="29252">
                  <c:v>746.49400000000003</c:v>
                </c:pt>
                <c:pt idx="29253">
                  <c:v>746.50199999999995</c:v>
                </c:pt>
                <c:pt idx="29254">
                  <c:v>746.51</c:v>
                </c:pt>
                <c:pt idx="29255">
                  <c:v>746.51800000000003</c:v>
                </c:pt>
                <c:pt idx="29256">
                  <c:v>746.52599999999995</c:v>
                </c:pt>
                <c:pt idx="29257">
                  <c:v>746.53399999999999</c:v>
                </c:pt>
                <c:pt idx="29258">
                  <c:v>746.54200000000003</c:v>
                </c:pt>
                <c:pt idx="29259">
                  <c:v>746.55</c:v>
                </c:pt>
                <c:pt idx="29260">
                  <c:v>746.55899999999997</c:v>
                </c:pt>
                <c:pt idx="29261">
                  <c:v>746.56799999999998</c:v>
                </c:pt>
                <c:pt idx="29262">
                  <c:v>746.57399999999996</c:v>
                </c:pt>
                <c:pt idx="29263">
                  <c:v>746.58199999999999</c:v>
                </c:pt>
                <c:pt idx="29264">
                  <c:v>746.58900000000006</c:v>
                </c:pt>
                <c:pt idx="29265">
                  <c:v>746.59799999999996</c:v>
                </c:pt>
                <c:pt idx="29266">
                  <c:v>746.60699999999997</c:v>
                </c:pt>
                <c:pt idx="29267">
                  <c:v>746.61699999999996</c:v>
                </c:pt>
                <c:pt idx="29268">
                  <c:v>746.63199999999995</c:v>
                </c:pt>
                <c:pt idx="29269">
                  <c:v>746.66200000000003</c:v>
                </c:pt>
                <c:pt idx="29270">
                  <c:v>746.68200000000002</c:v>
                </c:pt>
                <c:pt idx="29271">
                  <c:v>746.69500000000005</c:v>
                </c:pt>
                <c:pt idx="29272">
                  <c:v>746.70699999999999</c:v>
                </c:pt>
                <c:pt idx="29273">
                  <c:v>746.71900000000005</c:v>
                </c:pt>
                <c:pt idx="29274">
                  <c:v>746.73099999999999</c:v>
                </c:pt>
                <c:pt idx="29275">
                  <c:v>746.74199999999996</c:v>
                </c:pt>
                <c:pt idx="29276">
                  <c:v>746.75300000000004</c:v>
                </c:pt>
                <c:pt idx="29277">
                  <c:v>746.76400000000001</c:v>
                </c:pt>
                <c:pt idx="29278">
                  <c:v>746.77499999999998</c:v>
                </c:pt>
                <c:pt idx="29279">
                  <c:v>746.78700000000003</c:v>
                </c:pt>
                <c:pt idx="29280">
                  <c:v>746.798</c:v>
                </c:pt>
                <c:pt idx="29281">
                  <c:v>746.80799999999999</c:v>
                </c:pt>
                <c:pt idx="29282">
                  <c:v>746.81700000000001</c:v>
                </c:pt>
                <c:pt idx="29283">
                  <c:v>746.82500000000005</c:v>
                </c:pt>
                <c:pt idx="29284">
                  <c:v>746.83399999999995</c:v>
                </c:pt>
                <c:pt idx="29285">
                  <c:v>746.84199999999998</c:v>
                </c:pt>
                <c:pt idx="29286">
                  <c:v>746.851</c:v>
                </c:pt>
                <c:pt idx="29287">
                  <c:v>746.85900000000004</c:v>
                </c:pt>
                <c:pt idx="29288">
                  <c:v>746.86699999999996</c:v>
                </c:pt>
                <c:pt idx="29289">
                  <c:v>746.87599999999998</c:v>
                </c:pt>
                <c:pt idx="29290">
                  <c:v>746.88400000000001</c:v>
                </c:pt>
                <c:pt idx="29291">
                  <c:v>746.89300000000003</c:v>
                </c:pt>
                <c:pt idx="29292">
                  <c:v>746.90300000000002</c:v>
                </c:pt>
                <c:pt idx="29293">
                  <c:v>746.91099999999994</c:v>
                </c:pt>
                <c:pt idx="29294">
                  <c:v>746.91899999999998</c:v>
                </c:pt>
                <c:pt idx="29295">
                  <c:v>746.92700000000002</c:v>
                </c:pt>
                <c:pt idx="29296">
                  <c:v>746.93600000000004</c:v>
                </c:pt>
                <c:pt idx="29297">
                  <c:v>746.94399999999996</c:v>
                </c:pt>
                <c:pt idx="29298">
                  <c:v>746.95299999999997</c:v>
                </c:pt>
                <c:pt idx="29299">
                  <c:v>746.96100000000001</c:v>
                </c:pt>
                <c:pt idx="29300">
                  <c:v>746.97</c:v>
                </c:pt>
                <c:pt idx="29301">
                  <c:v>746.97900000000004</c:v>
                </c:pt>
                <c:pt idx="29302">
                  <c:v>746.98699999999997</c:v>
                </c:pt>
                <c:pt idx="29303">
                  <c:v>746.995</c:v>
                </c:pt>
                <c:pt idx="29304">
                  <c:v>747.00300000000004</c:v>
                </c:pt>
                <c:pt idx="29305">
                  <c:v>747.01300000000003</c:v>
                </c:pt>
                <c:pt idx="29306">
                  <c:v>747.02200000000005</c:v>
                </c:pt>
                <c:pt idx="29307">
                  <c:v>747.03</c:v>
                </c:pt>
                <c:pt idx="29308">
                  <c:v>747.03700000000003</c:v>
                </c:pt>
                <c:pt idx="29309">
                  <c:v>747.04499999999996</c:v>
                </c:pt>
                <c:pt idx="29310">
                  <c:v>747.053</c:v>
                </c:pt>
                <c:pt idx="29311">
                  <c:v>747.06100000000004</c:v>
                </c:pt>
                <c:pt idx="29312">
                  <c:v>747.06899999999996</c:v>
                </c:pt>
                <c:pt idx="29313">
                  <c:v>747.07799999999997</c:v>
                </c:pt>
                <c:pt idx="29314">
                  <c:v>747.08600000000001</c:v>
                </c:pt>
                <c:pt idx="29315">
                  <c:v>747.09400000000005</c:v>
                </c:pt>
                <c:pt idx="29316">
                  <c:v>747.10299999999995</c:v>
                </c:pt>
                <c:pt idx="29317">
                  <c:v>747.11099999999999</c:v>
                </c:pt>
                <c:pt idx="29318">
                  <c:v>747.12</c:v>
                </c:pt>
                <c:pt idx="29319">
                  <c:v>747.12699999999995</c:v>
                </c:pt>
                <c:pt idx="29320">
                  <c:v>747.13300000000004</c:v>
                </c:pt>
                <c:pt idx="29321">
                  <c:v>747.14</c:v>
                </c:pt>
                <c:pt idx="29322">
                  <c:v>747.14599999999996</c:v>
                </c:pt>
                <c:pt idx="29323">
                  <c:v>747.15300000000002</c:v>
                </c:pt>
                <c:pt idx="29324">
                  <c:v>747.15899999999999</c:v>
                </c:pt>
                <c:pt idx="29325">
                  <c:v>747.16499999999996</c:v>
                </c:pt>
                <c:pt idx="29326">
                  <c:v>747.17100000000005</c:v>
                </c:pt>
                <c:pt idx="29327">
                  <c:v>747.178</c:v>
                </c:pt>
                <c:pt idx="29328">
                  <c:v>747.18399999999997</c:v>
                </c:pt>
                <c:pt idx="29329">
                  <c:v>747.19</c:v>
                </c:pt>
                <c:pt idx="29330">
                  <c:v>747.19600000000003</c:v>
                </c:pt>
                <c:pt idx="29331">
                  <c:v>747.202</c:v>
                </c:pt>
                <c:pt idx="29332">
                  <c:v>747.20899999999995</c:v>
                </c:pt>
                <c:pt idx="29333">
                  <c:v>747.21699999999998</c:v>
                </c:pt>
                <c:pt idx="29334">
                  <c:v>747.22500000000002</c:v>
                </c:pt>
                <c:pt idx="29335">
                  <c:v>747.23299999999995</c:v>
                </c:pt>
                <c:pt idx="29336">
                  <c:v>747.24099999999999</c:v>
                </c:pt>
                <c:pt idx="29337">
                  <c:v>747.24900000000002</c:v>
                </c:pt>
                <c:pt idx="29338">
                  <c:v>747.25699999999995</c:v>
                </c:pt>
                <c:pt idx="29339">
                  <c:v>747.26599999999996</c:v>
                </c:pt>
                <c:pt idx="29340">
                  <c:v>747.27499999999998</c:v>
                </c:pt>
                <c:pt idx="29341">
                  <c:v>747.28300000000002</c:v>
                </c:pt>
                <c:pt idx="29342">
                  <c:v>747.29</c:v>
                </c:pt>
                <c:pt idx="29343">
                  <c:v>747.29700000000003</c:v>
                </c:pt>
                <c:pt idx="29344">
                  <c:v>747.30399999999997</c:v>
                </c:pt>
                <c:pt idx="29345">
                  <c:v>747.31200000000001</c:v>
                </c:pt>
                <c:pt idx="29346">
                  <c:v>747.32100000000003</c:v>
                </c:pt>
                <c:pt idx="29347">
                  <c:v>747.32899999999995</c:v>
                </c:pt>
                <c:pt idx="29348">
                  <c:v>747.33799999999997</c:v>
                </c:pt>
                <c:pt idx="29349">
                  <c:v>747.346</c:v>
                </c:pt>
                <c:pt idx="29350">
                  <c:v>747.35400000000004</c:v>
                </c:pt>
                <c:pt idx="29351">
                  <c:v>747.36199999999997</c:v>
                </c:pt>
                <c:pt idx="29352">
                  <c:v>747.37</c:v>
                </c:pt>
                <c:pt idx="29353">
                  <c:v>747.37800000000004</c:v>
                </c:pt>
                <c:pt idx="29354">
                  <c:v>747.38499999999999</c:v>
                </c:pt>
                <c:pt idx="29355">
                  <c:v>747.39300000000003</c:v>
                </c:pt>
                <c:pt idx="29356">
                  <c:v>747.40099999999995</c:v>
                </c:pt>
                <c:pt idx="29357">
                  <c:v>747.41</c:v>
                </c:pt>
                <c:pt idx="29358">
                  <c:v>747.41700000000003</c:v>
                </c:pt>
                <c:pt idx="29359">
                  <c:v>747.42399999999998</c:v>
                </c:pt>
                <c:pt idx="29360">
                  <c:v>747.43200000000002</c:v>
                </c:pt>
                <c:pt idx="29361">
                  <c:v>747.43899999999996</c:v>
                </c:pt>
                <c:pt idx="29362">
                  <c:v>747.447</c:v>
                </c:pt>
                <c:pt idx="29363">
                  <c:v>747.45299999999997</c:v>
                </c:pt>
                <c:pt idx="29364">
                  <c:v>747.46</c:v>
                </c:pt>
                <c:pt idx="29365">
                  <c:v>747.46799999999996</c:v>
                </c:pt>
                <c:pt idx="29366">
                  <c:v>747.476</c:v>
                </c:pt>
                <c:pt idx="29367">
                  <c:v>747.48299999999995</c:v>
                </c:pt>
                <c:pt idx="29368">
                  <c:v>747.49</c:v>
                </c:pt>
                <c:pt idx="29369">
                  <c:v>747.49800000000005</c:v>
                </c:pt>
                <c:pt idx="29370">
                  <c:v>747.505</c:v>
                </c:pt>
                <c:pt idx="29371">
                  <c:v>747.51300000000003</c:v>
                </c:pt>
                <c:pt idx="29372">
                  <c:v>747.52099999999996</c:v>
                </c:pt>
                <c:pt idx="29373">
                  <c:v>747.529</c:v>
                </c:pt>
                <c:pt idx="29374">
                  <c:v>747.53700000000003</c:v>
                </c:pt>
                <c:pt idx="29375">
                  <c:v>747.54499999999996</c:v>
                </c:pt>
                <c:pt idx="29376">
                  <c:v>747.553</c:v>
                </c:pt>
                <c:pt idx="29377">
                  <c:v>747.56100000000004</c:v>
                </c:pt>
                <c:pt idx="29378">
                  <c:v>747.57</c:v>
                </c:pt>
                <c:pt idx="29379">
                  <c:v>747.577</c:v>
                </c:pt>
                <c:pt idx="29380">
                  <c:v>747.58399999999995</c:v>
                </c:pt>
                <c:pt idx="29381">
                  <c:v>747.59100000000001</c:v>
                </c:pt>
                <c:pt idx="29382">
                  <c:v>747.59900000000005</c:v>
                </c:pt>
                <c:pt idx="29383">
                  <c:v>747.60799999999995</c:v>
                </c:pt>
                <c:pt idx="29384">
                  <c:v>747.61599999999999</c:v>
                </c:pt>
                <c:pt idx="29385">
                  <c:v>747.62300000000005</c:v>
                </c:pt>
                <c:pt idx="29386">
                  <c:v>747.63</c:v>
                </c:pt>
                <c:pt idx="29387">
                  <c:v>747.63800000000003</c:v>
                </c:pt>
                <c:pt idx="29388">
                  <c:v>747.64599999999996</c:v>
                </c:pt>
                <c:pt idx="29389">
                  <c:v>747.65499999999997</c:v>
                </c:pt>
                <c:pt idx="29390">
                  <c:v>747.66300000000001</c:v>
                </c:pt>
                <c:pt idx="29391">
                  <c:v>747.67100000000005</c:v>
                </c:pt>
                <c:pt idx="29392">
                  <c:v>747.67899999999997</c:v>
                </c:pt>
                <c:pt idx="29393">
                  <c:v>747.68700000000001</c:v>
                </c:pt>
                <c:pt idx="29394">
                  <c:v>747.69399999999996</c:v>
                </c:pt>
                <c:pt idx="29395">
                  <c:v>747.7</c:v>
                </c:pt>
                <c:pt idx="29396">
                  <c:v>747.70799999999997</c:v>
                </c:pt>
                <c:pt idx="29397">
                  <c:v>747.71699999999998</c:v>
                </c:pt>
                <c:pt idx="29398">
                  <c:v>747.72400000000005</c:v>
                </c:pt>
                <c:pt idx="29399">
                  <c:v>747.73</c:v>
                </c:pt>
                <c:pt idx="29400">
                  <c:v>747.73599999999999</c:v>
                </c:pt>
                <c:pt idx="29401">
                  <c:v>747.74199999999996</c:v>
                </c:pt>
                <c:pt idx="29402">
                  <c:v>747.74800000000005</c:v>
                </c:pt>
                <c:pt idx="29403">
                  <c:v>747.75400000000002</c:v>
                </c:pt>
                <c:pt idx="29404">
                  <c:v>747.76099999999997</c:v>
                </c:pt>
                <c:pt idx="29405">
                  <c:v>747.76700000000005</c:v>
                </c:pt>
                <c:pt idx="29406">
                  <c:v>747.77300000000002</c:v>
                </c:pt>
                <c:pt idx="29407">
                  <c:v>747.779</c:v>
                </c:pt>
                <c:pt idx="29408">
                  <c:v>747.78499999999997</c:v>
                </c:pt>
                <c:pt idx="29409">
                  <c:v>747.79100000000005</c:v>
                </c:pt>
                <c:pt idx="29410">
                  <c:v>747.79700000000003</c:v>
                </c:pt>
                <c:pt idx="29411">
                  <c:v>747.803</c:v>
                </c:pt>
                <c:pt idx="29412">
                  <c:v>747.80899999999997</c:v>
                </c:pt>
                <c:pt idx="29413">
                  <c:v>747.81500000000005</c:v>
                </c:pt>
                <c:pt idx="29414">
                  <c:v>747.82100000000003</c:v>
                </c:pt>
                <c:pt idx="29415">
                  <c:v>747.827</c:v>
                </c:pt>
                <c:pt idx="29416">
                  <c:v>747.83299999999997</c:v>
                </c:pt>
                <c:pt idx="29417">
                  <c:v>747.83900000000006</c:v>
                </c:pt>
                <c:pt idx="29418">
                  <c:v>747.846</c:v>
                </c:pt>
                <c:pt idx="29419">
                  <c:v>747.85199999999998</c:v>
                </c:pt>
                <c:pt idx="29420">
                  <c:v>747.85799999999995</c:v>
                </c:pt>
                <c:pt idx="29421">
                  <c:v>747.86400000000003</c:v>
                </c:pt>
                <c:pt idx="29422">
                  <c:v>747.87</c:v>
                </c:pt>
                <c:pt idx="29423">
                  <c:v>747.87599999999998</c:v>
                </c:pt>
                <c:pt idx="29424">
                  <c:v>747.88199999999995</c:v>
                </c:pt>
                <c:pt idx="29425">
                  <c:v>747.88900000000001</c:v>
                </c:pt>
                <c:pt idx="29426">
                  <c:v>747.89499999999998</c:v>
                </c:pt>
                <c:pt idx="29427">
                  <c:v>747.90099999999995</c:v>
                </c:pt>
                <c:pt idx="29428">
                  <c:v>747.90700000000004</c:v>
                </c:pt>
                <c:pt idx="29429">
                  <c:v>747.91300000000001</c:v>
                </c:pt>
                <c:pt idx="29430">
                  <c:v>747.91899999999998</c:v>
                </c:pt>
                <c:pt idx="29431">
                  <c:v>747.92499999999995</c:v>
                </c:pt>
                <c:pt idx="29432">
                  <c:v>747.93200000000002</c:v>
                </c:pt>
                <c:pt idx="29433">
                  <c:v>747.93799999999999</c:v>
                </c:pt>
                <c:pt idx="29434">
                  <c:v>747.94399999999996</c:v>
                </c:pt>
                <c:pt idx="29435">
                  <c:v>747.95100000000002</c:v>
                </c:pt>
                <c:pt idx="29436">
                  <c:v>747.95899999999995</c:v>
                </c:pt>
                <c:pt idx="29437">
                  <c:v>747.96500000000003</c:v>
                </c:pt>
                <c:pt idx="29438">
                  <c:v>747.97199999999998</c:v>
                </c:pt>
                <c:pt idx="29439">
                  <c:v>747.97799999999995</c:v>
                </c:pt>
                <c:pt idx="29440">
                  <c:v>747.98500000000001</c:v>
                </c:pt>
                <c:pt idx="29441">
                  <c:v>747.99099999999999</c:v>
                </c:pt>
                <c:pt idx="29442">
                  <c:v>747.99699999999996</c:v>
                </c:pt>
                <c:pt idx="29443">
                  <c:v>748.00300000000004</c:v>
                </c:pt>
                <c:pt idx="29444">
                  <c:v>748.00900000000001</c:v>
                </c:pt>
                <c:pt idx="29445">
                  <c:v>748.01499999999999</c:v>
                </c:pt>
                <c:pt idx="29446">
                  <c:v>748.02099999999996</c:v>
                </c:pt>
                <c:pt idx="29447">
                  <c:v>748.02700000000004</c:v>
                </c:pt>
                <c:pt idx="29448">
                  <c:v>748.03399999999999</c:v>
                </c:pt>
                <c:pt idx="29449">
                  <c:v>748.04</c:v>
                </c:pt>
                <c:pt idx="29450">
                  <c:v>748.04600000000005</c:v>
                </c:pt>
                <c:pt idx="29451">
                  <c:v>748.053</c:v>
                </c:pt>
                <c:pt idx="29452">
                  <c:v>748.06200000000001</c:v>
                </c:pt>
                <c:pt idx="29453">
                  <c:v>748.06899999999996</c:v>
                </c:pt>
                <c:pt idx="29454">
                  <c:v>748.07500000000005</c:v>
                </c:pt>
                <c:pt idx="29455">
                  <c:v>748.08199999999999</c:v>
                </c:pt>
                <c:pt idx="29456">
                  <c:v>748.09</c:v>
                </c:pt>
                <c:pt idx="29457">
                  <c:v>748.09799999999996</c:v>
                </c:pt>
                <c:pt idx="29458">
                  <c:v>748.10400000000004</c:v>
                </c:pt>
                <c:pt idx="29459">
                  <c:v>748.11099999999999</c:v>
                </c:pt>
                <c:pt idx="29460">
                  <c:v>748.11699999999996</c:v>
                </c:pt>
                <c:pt idx="29461">
                  <c:v>748.125</c:v>
                </c:pt>
                <c:pt idx="29462">
                  <c:v>748.13199999999995</c:v>
                </c:pt>
                <c:pt idx="29463">
                  <c:v>748.14</c:v>
                </c:pt>
                <c:pt idx="29464">
                  <c:v>748.14700000000005</c:v>
                </c:pt>
                <c:pt idx="29465">
                  <c:v>748.15599999999995</c:v>
                </c:pt>
                <c:pt idx="29466">
                  <c:v>748.16399999999999</c:v>
                </c:pt>
                <c:pt idx="29467">
                  <c:v>748.173</c:v>
                </c:pt>
                <c:pt idx="29468">
                  <c:v>748.18</c:v>
                </c:pt>
                <c:pt idx="29469">
                  <c:v>748.18799999999999</c:v>
                </c:pt>
                <c:pt idx="29470">
                  <c:v>748.19600000000003</c:v>
                </c:pt>
                <c:pt idx="29471">
                  <c:v>748.20399999999995</c:v>
                </c:pt>
                <c:pt idx="29472">
                  <c:v>748.21199999999999</c:v>
                </c:pt>
                <c:pt idx="29473">
                  <c:v>748.22</c:v>
                </c:pt>
                <c:pt idx="29474">
                  <c:v>748.22799999999995</c:v>
                </c:pt>
                <c:pt idx="29475">
                  <c:v>748.23599999999999</c:v>
                </c:pt>
                <c:pt idx="29476">
                  <c:v>748.24400000000003</c:v>
                </c:pt>
                <c:pt idx="29477">
                  <c:v>748.25199999999995</c:v>
                </c:pt>
                <c:pt idx="29478">
                  <c:v>748.26</c:v>
                </c:pt>
                <c:pt idx="29479">
                  <c:v>748.26800000000003</c:v>
                </c:pt>
                <c:pt idx="29480">
                  <c:v>748.27599999999995</c:v>
                </c:pt>
                <c:pt idx="29481">
                  <c:v>748.28399999999999</c:v>
                </c:pt>
                <c:pt idx="29482">
                  <c:v>748.29100000000005</c:v>
                </c:pt>
                <c:pt idx="29483">
                  <c:v>748.29899999999998</c:v>
                </c:pt>
                <c:pt idx="29484">
                  <c:v>748.30700000000002</c:v>
                </c:pt>
                <c:pt idx="29485">
                  <c:v>748.31500000000005</c:v>
                </c:pt>
                <c:pt idx="29486">
                  <c:v>748.32399999999996</c:v>
                </c:pt>
                <c:pt idx="29487">
                  <c:v>748.33299999999997</c:v>
                </c:pt>
                <c:pt idx="29488">
                  <c:v>748.34100000000001</c:v>
                </c:pt>
                <c:pt idx="29489">
                  <c:v>748.35</c:v>
                </c:pt>
                <c:pt idx="29490">
                  <c:v>748.35799999999995</c:v>
                </c:pt>
                <c:pt idx="29491">
                  <c:v>748.36599999999999</c:v>
                </c:pt>
                <c:pt idx="29492">
                  <c:v>748.37300000000005</c:v>
                </c:pt>
                <c:pt idx="29493">
                  <c:v>748.38</c:v>
                </c:pt>
                <c:pt idx="29494">
                  <c:v>748.38599999999997</c:v>
                </c:pt>
                <c:pt idx="29495">
                  <c:v>748.39200000000005</c:v>
                </c:pt>
                <c:pt idx="29496">
                  <c:v>748.4</c:v>
                </c:pt>
                <c:pt idx="29497">
                  <c:v>748.40800000000002</c:v>
                </c:pt>
                <c:pt idx="29498">
                  <c:v>748.41499999999996</c:v>
                </c:pt>
                <c:pt idx="29499">
                  <c:v>748.423</c:v>
                </c:pt>
                <c:pt idx="29500">
                  <c:v>748.43100000000004</c:v>
                </c:pt>
                <c:pt idx="29501">
                  <c:v>748.43899999999996</c:v>
                </c:pt>
                <c:pt idx="29502">
                  <c:v>748.44600000000003</c:v>
                </c:pt>
                <c:pt idx="29503">
                  <c:v>748.45399999999995</c:v>
                </c:pt>
                <c:pt idx="29504">
                  <c:v>748.46199999999999</c:v>
                </c:pt>
                <c:pt idx="29505">
                  <c:v>748.471</c:v>
                </c:pt>
                <c:pt idx="29506">
                  <c:v>748.47900000000004</c:v>
                </c:pt>
                <c:pt idx="29507">
                  <c:v>748.48699999999997</c:v>
                </c:pt>
                <c:pt idx="29508">
                  <c:v>748.495</c:v>
                </c:pt>
                <c:pt idx="29509">
                  <c:v>748.50300000000004</c:v>
                </c:pt>
                <c:pt idx="29510">
                  <c:v>748.51099999999997</c:v>
                </c:pt>
                <c:pt idx="29511">
                  <c:v>748.52</c:v>
                </c:pt>
                <c:pt idx="29512">
                  <c:v>748.52800000000002</c:v>
                </c:pt>
                <c:pt idx="29513">
                  <c:v>748.53599999999994</c:v>
                </c:pt>
                <c:pt idx="29514">
                  <c:v>748.54399999999998</c:v>
                </c:pt>
                <c:pt idx="29515">
                  <c:v>748.55100000000004</c:v>
                </c:pt>
                <c:pt idx="29516">
                  <c:v>748.55899999999997</c:v>
                </c:pt>
                <c:pt idx="29517">
                  <c:v>748.56700000000001</c:v>
                </c:pt>
                <c:pt idx="29518">
                  <c:v>748.57500000000005</c:v>
                </c:pt>
                <c:pt idx="29519">
                  <c:v>748.58399999999995</c:v>
                </c:pt>
                <c:pt idx="29520">
                  <c:v>748.59199999999998</c:v>
                </c:pt>
                <c:pt idx="29521">
                  <c:v>748.59900000000005</c:v>
                </c:pt>
                <c:pt idx="29522">
                  <c:v>748.60699999999997</c:v>
                </c:pt>
                <c:pt idx="29523">
                  <c:v>748.61400000000003</c:v>
                </c:pt>
                <c:pt idx="29524">
                  <c:v>748.62</c:v>
                </c:pt>
                <c:pt idx="29525">
                  <c:v>748.62699999999995</c:v>
                </c:pt>
                <c:pt idx="29526">
                  <c:v>748.63400000000001</c:v>
                </c:pt>
                <c:pt idx="29527">
                  <c:v>748.64200000000005</c:v>
                </c:pt>
                <c:pt idx="29528">
                  <c:v>748.65099999999995</c:v>
                </c:pt>
                <c:pt idx="29529">
                  <c:v>748.65800000000002</c:v>
                </c:pt>
                <c:pt idx="29530">
                  <c:v>748.66399999999999</c:v>
                </c:pt>
                <c:pt idx="29531">
                  <c:v>748.67100000000005</c:v>
                </c:pt>
                <c:pt idx="29532">
                  <c:v>748.67899999999997</c:v>
                </c:pt>
                <c:pt idx="29533">
                  <c:v>748.68700000000001</c:v>
                </c:pt>
                <c:pt idx="29534">
                  <c:v>748.69500000000005</c:v>
                </c:pt>
                <c:pt idx="29535">
                  <c:v>748.70299999999997</c:v>
                </c:pt>
                <c:pt idx="29536">
                  <c:v>748.71</c:v>
                </c:pt>
                <c:pt idx="29537">
                  <c:v>748.71699999999998</c:v>
                </c:pt>
                <c:pt idx="29538">
                  <c:v>748.72400000000005</c:v>
                </c:pt>
                <c:pt idx="29539">
                  <c:v>748.73099999999999</c:v>
                </c:pt>
                <c:pt idx="29540">
                  <c:v>748.73900000000003</c:v>
                </c:pt>
                <c:pt idx="29541">
                  <c:v>748.74699999999996</c:v>
                </c:pt>
                <c:pt idx="29542">
                  <c:v>748.75599999999997</c:v>
                </c:pt>
                <c:pt idx="29543">
                  <c:v>748.76400000000001</c:v>
                </c:pt>
                <c:pt idx="29544">
                  <c:v>748.77200000000005</c:v>
                </c:pt>
                <c:pt idx="29545">
                  <c:v>748.78099999999995</c:v>
                </c:pt>
                <c:pt idx="29546">
                  <c:v>748.78700000000003</c:v>
                </c:pt>
                <c:pt idx="29547">
                  <c:v>748.79399999999998</c:v>
                </c:pt>
                <c:pt idx="29548">
                  <c:v>748.8</c:v>
                </c:pt>
                <c:pt idx="29549">
                  <c:v>748.80600000000004</c:v>
                </c:pt>
                <c:pt idx="29550">
                  <c:v>748.81200000000001</c:v>
                </c:pt>
                <c:pt idx="29551">
                  <c:v>748.82</c:v>
                </c:pt>
                <c:pt idx="29552">
                  <c:v>748.83100000000002</c:v>
                </c:pt>
                <c:pt idx="29553">
                  <c:v>748.84900000000005</c:v>
                </c:pt>
                <c:pt idx="29554">
                  <c:v>748.87400000000002</c:v>
                </c:pt>
                <c:pt idx="29555">
                  <c:v>748.89599999999996</c:v>
                </c:pt>
                <c:pt idx="29556">
                  <c:v>748.91600000000005</c:v>
                </c:pt>
                <c:pt idx="29557">
                  <c:v>748.92600000000004</c:v>
                </c:pt>
                <c:pt idx="29558">
                  <c:v>748.93700000000001</c:v>
                </c:pt>
                <c:pt idx="29559">
                  <c:v>748.94600000000003</c:v>
                </c:pt>
                <c:pt idx="29560">
                  <c:v>748.95500000000004</c:v>
                </c:pt>
                <c:pt idx="29561">
                  <c:v>748.96299999999997</c:v>
                </c:pt>
                <c:pt idx="29562">
                  <c:v>748.971</c:v>
                </c:pt>
                <c:pt idx="29563">
                  <c:v>748.97799999999995</c:v>
                </c:pt>
                <c:pt idx="29564">
                  <c:v>748.98500000000001</c:v>
                </c:pt>
                <c:pt idx="29565">
                  <c:v>748.99199999999996</c:v>
                </c:pt>
                <c:pt idx="29566">
                  <c:v>749</c:v>
                </c:pt>
                <c:pt idx="29567">
                  <c:v>749.00300000000004</c:v>
                </c:pt>
                <c:pt idx="29568">
                  <c:v>749.00400000000002</c:v>
                </c:pt>
                <c:pt idx="29569">
                  <c:v>749.00400000000002</c:v>
                </c:pt>
                <c:pt idx="29570">
                  <c:v>749.00400000000002</c:v>
                </c:pt>
                <c:pt idx="29571">
                  <c:v>749.00400000000002</c:v>
                </c:pt>
                <c:pt idx="29572">
                  <c:v>749.00400000000002</c:v>
                </c:pt>
                <c:pt idx="29573">
                  <c:v>749.00400000000002</c:v>
                </c:pt>
                <c:pt idx="29574">
                  <c:v>749.00400000000002</c:v>
                </c:pt>
                <c:pt idx="29575">
                  <c:v>749.00400000000002</c:v>
                </c:pt>
                <c:pt idx="29576">
                  <c:v>749.00400000000002</c:v>
                </c:pt>
                <c:pt idx="29826">
                  <c:v>749.01400000000001</c:v>
                </c:pt>
                <c:pt idx="29827">
                  <c:v>749.024</c:v>
                </c:pt>
                <c:pt idx="29828">
                  <c:v>749.03499999999997</c:v>
                </c:pt>
                <c:pt idx="29829">
                  <c:v>749.04499999999996</c:v>
                </c:pt>
                <c:pt idx="29830">
                  <c:v>749.05600000000004</c:v>
                </c:pt>
                <c:pt idx="29831">
                  <c:v>749.06600000000003</c:v>
                </c:pt>
                <c:pt idx="29832">
                  <c:v>749.077</c:v>
                </c:pt>
                <c:pt idx="29833">
                  <c:v>749.08799999999997</c:v>
                </c:pt>
                <c:pt idx="29834">
                  <c:v>749.09900000000005</c:v>
                </c:pt>
                <c:pt idx="29835">
                  <c:v>749.11</c:v>
                </c:pt>
                <c:pt idx="29836">
                  <c:v>749.12099999999998</c:v>
                </c:pt>
                <c:pt idx="29837">
                  <c:v>749.13199999999995</c:v>
                </c:pt>
                <c:pt idx="29838">
                  <c:v>749.14300000000003</c:v>
                </c:pt>
                <c:pt idx="29839">
                  <c:v>749.15499999999997</c:v>
                </c:pt>
                <c:pt idx="29840">
                  <c:v>749.16600000000005</c:v>
                </c:pt>
                <c:pt idx="29841">
                  <c:v>749.17899999999997</c:v>
                </c:pt>
                <c:pt idx="29842">
                  <c:v>749.19799999999998</c:v>
                </c:pt>
                <c:pt idx="29843">
                  <c:v>749.21500000000003</c:v>
                </c:pt>
                <c:pt idx="29844">
                  <c:v>749.23299999999995</c:v>
                </c:pt>
                <c:pt idx="29845">
                  <c:v>749.25</c:v>
                </c:pt>
                <c:pt idx="29846">
                  <c:v>749.26400000000001</c:v>
                </c:pt>
                <c:pt idx="29847">
                  <c:v>749.27700000000004</c:v>
                </c:pt>
                <c:pt idx="29848">
                  <c:v>749.29600000000005</c:v>
                </c:pt>
                <c:pt idx="29849">
                  <c:v>749.32899999999995</c:v>
                </c:pt>
                <c:pt idx="29850">
                  <c:v>749.37400000000002</c:v>
                </c:pt>
                <c:pt idx="29851">
                  <c:v>749.39300000000003</c:v>
                </c:pt>
                <c:pt idx="29852">
                  <c:v>749.4</c:v>
                </c:pt>
                <c:pt idx="29853">
                  <c:v>749.41600000000005</c:v>
                </c:pt>
                <c:pt idx="29854">
                  <c:v>749.44500000000005</c:v>
                </c:pt>
                <c:pt idx="29855">
                  <c:v>749.47900000000004</c:v>
                </c:pt>
                <c:pt idx="29856">
                  <c:v>749.51700000000005</c:v>
                </c:pt>
                <c:pt idx="29857">
                  <c:v>749.55399999999997</c:v>
                </c:pt>
                <c:pt idx="29858">
                  <c:v>749.59199999999998</c:v>
                </c:pt>
                <c:pt idx="29859">
                  <c:v>749.62599999999998</c:v>
                </c:pt>
                <c:pt idx="29860">
                  <c:v>749.65800000000002</c:v>
                </c:pt>
                <c:pt idx="29861">
                  <c:v>749.68600000000004</c:v>
                </c:pt>
                <c:pt idx="29862">
                  <c:v>749.71100000000001</c:v>
                </c:pt>
                <c:pt idx="29863">
                  <c:v>749.73299999999995</c:v>
                </c:pt>
                <c:pt idx="29864">
                  <c:v>749.755</c:v>
                </c:pt>
                <c:pt idx="29865">
                  <c:v>749.77599999999995</c:v>
                </c:pt>
                <c:pt idx="29866">
                  <c:v>749.79200000000003</c:v>
                </c:pt>
                <c:pt idx="29867">
                  <c:v>749.80399999999997</c:v>
                </c:pt>
                <c:pt idx="29868">
                  <c:v>749.81500000000005</c:v>
                </c:pt>
                <c:pt idx="29869">
                  <c:v>749.827</c:v>
                </c:pt>
                <c:pt idx="29870">
                  <c:v>749.846</c:v>
                </c:pt>
                <c:pt idx="29871">
                  <c:v>749.875</c:v>
                </c:pt>
                <c:pt idx="29872">
                  <c:v>749.90800000000002</c:v>
                </c:pt>
                <c:pt idx="29873">
                  <c:v>749.93799999999999</c:v>
                </c:pt>
                <c:pt idx="29874">
                  <c:v>749.96600000000001</c:v>
                </c:pt>
                <c:pt idx="29875">
                  <c:v>749.98900000000003</c:v>
                </c:pt>
                <c:pt idx="29876">
                  <c:v>750.00599999999997</c:v>
                </c:pt>
                <c:pt idx="29877">
                  <c:v>750.01499999999999</c:v>
                </c:pt>
                <c:pt idx="29878">
                  <c:v>750.02499999999998</c:v>
                </c:pt>
                <c:pt idx="29879">
                  <c:v>750.03300000000002</c:v>
                </c:pt>
                <c:pt idx="29880">
                  <c:v>750.04200000000003</c:v>
                </c:pt>
                <c:pt idx="29881">
                  <c:v>750.05100000000004</c:v>
                </c:pt>
                <c:pt idx="29882">
                  <c:v>750.05899999999997</c:v>
                </c:pt>
                <c:pt idx="29883">
                  <c:v>750.06799999999998</c:v>
                </c:pt>
                <c:pt idx="29884">
                  <c:v>750.07799999999997</c:v>
                </c:pt>
                <c:pt idx="29885">
                  <c:v>750.08900000000006</c:v>
                </c:pt>
                <c:pt idx="29886">
                  <c:v>750.09900000000005</c:v>
                </c:pt>
                <c:pt idx="29887">
                  <c:v>750.11</c:v>
                </c:pt>
                <c:pt idx="29888">
                  <c:v>750.12099999999998</c:v>
                </c:pt>
                <c:pt idx="29889">
                  <c:v>750.13199999999995</c:v>
                </c:pt>
                <c:pt idx="29890">
                  <c:v>750.14400000000001</c:v>
                </c:pt>
                <c:pt idx="29891">
                  <c:v>750.15599999999995</c:v>
                </c:pt>
                <c:pt idx="29892">
                  <c:v>750.16800000000001</c:v>
                </c:pt>
                <c:pt idx="29893">
                  <c:v>750.17899999999997</c:v>
                </c:pt>
                <c:pt idx="29894">
                  <c:v>750.19100000000003</c:v>
                </c:pt>
                <c:pt idx="29895">
                  <c:v>750.20399999999995</c:v>
                </c:pt>
                <c:pt idx="29896">
                  <c:v>750.21699999999998</c:v>
                </c:pt>
                <c:pt idx="29897">
                  <c:v>750.22900000000004</c:v>
                </c:pt>
                <c:pt idx="29898">
                  <c:v>750.24</c:v>
                </c:pt>
                <c:pt idx="29899">
                  <c:v>750.25099999999998</c:v>
                </c:pt>
                <c:pt idx="29900">
                  <c:v>750.26199999999994</c:v>
                </c:pt>
                <c:pt idx="29901">
                  <c:v>750.27300000000002</c:v>
                </c:pt>
                <c:pt idx="29902">
                  <c:v>750.28499999999997</c:v>
                </c:pt>
                <c:pt idx="29903">
                  <c:v>750.29600000000005</c:v>
                </c:pt>
                <c:pt idx="29904">
                  <c:v>750.30700000000002</c:v>
                </c:pt>
                <c:pt idx="29905">
                  <c:v>750.31899999999996</c:v>
                </c:pt>
                <c:pt idx="29906">
                  <c:v>750.33100000000002</c:v>
                </c:pt>
                <c:pt idx="29907">
                  <c:v>750.34199999999998</c:v>
                </c:pt>
                <c:pt idx="29908">
                  <c:v>750.35400000000004</c:v>
                </c:pt>
                <c:pt idx="29909">
                  <c:v>750.36599999999999</c:v>
                </c:pt>
                <c:pt idx="29910">
                  <c:v>750.37699999999995</c:v>
                </c:pt>
                <c:pt idx="29911">
                  <c:v>750.38900000000001</c:v>
                </c:pt>
                <c:pt idx="29912">
                  <c:v>750.40099999999995</c:v>
                </c:pt>
                <c:pt idx="29913">
                  <c:v>750.41200000000003</c:v>
                </c:pt>
                <c:pt idx="29914">
                  <c:v>750.42399999999998</c:v>
                </c:pt>
                <c:pt idx="29915">
                  <c:v>750.43600000000004</c:v>
                </c:pt>
                <c:pt idx="29916">
                  <c:v>750.44799999999998</c:v>
                </c:pt>
                <c:pt idx="29917">
                  <c:v>750.45899999999995</c:v>
                </c:pt>
                <c:pt idx="29918">
                  <c:v>750.47</c:v>
                </c:pt>
                <c:pt idx="29919">
                  <c:v>750.48</c:v>
                </c:pt>
                <c:pt idx="29920">
                  <c:v>750.48800000000006</c:v>
                </c:pt>
                <c:pt idx="29921">
                  <c:v>750.49599999999998</c:v>
                </c:pt>
                <c:pt idx="29922">
                  <c:v>750.50400000000002</c:v>
                </c:pt>
                <c:pt idx="29923">
                  <c:v>750.51199999999994</c:v>
                </c:pt>
                <c:pt idx="29924">
                  <c:v>750.52099999999996</c:v>
                </c:pt>
                <c:pt idx="29925">
                  <c:v>750.529</c:v>
                </c:pt>
                <c:pt idx="29926">
                  <c:v>750.53700000000003</c:v>
                </c:pt>
                <c:pt idx="29927">
                  <c:v>750.54600000000005</c:v>
                </c:pt>
                <c:pt idx="29928">
                  <c:v>750.55399999999997</c:v>
                </c:pt>
                <c:pt idx="29929">
                  <c:v>750.56299999999999</c:v>
                </c:pt>
                <c:pt idx="29930">
                  <c:v>750.572</c:v>
                </c:pt>
                <c:pt idx="29931">
                  <c:v>750.58100000000002</c:v>
                </c:pt>
                <c:pt idx="29932">
                  <c:v>750.59</c:v>
                </c:pt>
                <c:pt idx="29933">
                  <c:v>750.6</c:v>
                </c:pt>
                <c:pt idx="29934">
                  <c:v>750.61</c:v>
                </c:pt>
                <c:pt idx="29935">
                  <c:v>750.61900000000003</c:v>
                </c:pt>
                <c:pt idx="29936">
                  <c:v>750.62699999999995</c:v>
                </c:pt>
                <c:pt idx="29937">
                  <c:v>750.63699999999994</c:v>
                </c:pt>
                <c:pt idx="29938">
                  <c:v>750.64499999999998</c:v>
                </c:pt>
                <c:pt idx="29939">
                  <c:v>750.654</c:v>
                </c:pt>
                <c:pt idx="29940">
                  <c:v>750.66300000000001</c:v>
                </c:pt>
                <c:pt idx="29941">
                  <c:v>750.67200000000003</c:v>
                </c:pt>
                <c:pt idx="29942">
                  <c:v>750.68200000000002</c:v>
                </c:pt>
                <c:pt idx="29943">
                  <c:v>750.69100000000003</c:v>
                </c:pt>
                <c:pt idx="29944">
                  <c:v>750.69899999999996</c:v>
                </c:pt>
                <c:pt idx="29945">
                  <c:v>750.70899999999995</c:v>
                </c:pt>
                <c:pt idx="29946">
                  <c:v>750.71699999999998</c:v>
                </c:pt>
                <c:pt idx="29947">
                  <c:v>750.72400000000005</c:v>
                </c:pt>
                <c:pt idx="29948">
                  <c:v>750.73099999999999</c:v>
                </c:pt>
                <c:pt idx="29949">
                  <c:v>750.73900000000003</c:v>
                </c:pt>
                <c:pt idx="29950">
                  <c:v>750.74800000000005</c:v>
                </c:pt>
                <c:pt idx="29951">
                  <c:v>750.75699999999995</c:v>
                </c:pt>
                <c:pt idx="29952">
                  <c:v>750.76499999999999</c:v>
                </c:pt>
                <c:pt idx="29953">
                  <c:v>750.77200000000005</c:v>
                </c:pt>
                <c:pt idx="29954">
                  <c:v>750.779</c:v>
                </c:pt>
                <c:pt idx="29955">
                  <c:v>750.78800000000001</c:v>
                </c:pt>
                <c:pt idx="29956">
                  <c:v>750.79600000000005</c:v>
                </c:pt>
                <c:pt idx="29957">
                  <c:v>750.803</c:v>
                </c:pt>
                <c:pt idx="29958">
                  <c:v>750.81</c:v>
                </c:pt>
                <c:pt idx="29959">
                  <c:v>750.81799999999998</c:v>
                </c:pt>
                <c:pt idx="29960">
                  <c:v>750.82600000000002</c:v>
                </c:pt>
                <c:pt idx="29961">
                  <c:v>750.83299999999997</c:v>
                </c:pt>
                <c:pt idx="29962">
                  <c:v>750.84</c:v>
                </c:pt>
                <c:pt idx="29963">
                  <c:v>750.84699999999998</c:v>
                </c:pt>
                <c:pt idx="29964">
                  <c:v>750.85500000000002</c:v>
                </c:pt>
                <c:pt idx="29965">
                  <c:v>750.86300000000006</c:v>
                </c:pt>
                <c:pt idx="29966">
                  <c:v>750.87199999999996</c:v>
                </c:pt>
                <c:pt idx="29967">
                  <c:v>750.88</c:v>
                </c:pt>
                <c:pt idx="29968">
                  <c:v>750.88599999999997</c:v>
                </c:pt>
                <c:pt idx="29969">
                  <c:v>750.89300000000003</c:v>
                </c:pt>
                <c:pt idx="29970">
                  <c:v>750.90099999999995</c:v>
                </c:pt>
                <c:pt idx="29971">
                  <c:v>750.90899999999999</c:v>
                </c:pt>
                <c:pt idx="29972">
                  <c:v>750.91700000000003</c:v>
                </c:pt>
                <c:pt idx="29973">
                  <c:v>750.92399999999998</c:v>
                </c:pt>
                <c:pt idx="29974">
                  <c:v>750.93100000000004</c:v>
                </c:pt>
                <c:pt idx="29975">
                  <c:v>750.93899999999996</c:v>
                </c:pt>
                <c:pt idx="29976">
                  <c:v>750.94799999999998</c:v>
                </c:pt>
                <c:pt idx="29977">
                  <c:v>750.95600000000002</c:v>
                </c:pt>
                <c:pt idx="29978">
                  <c:v>750.96299999999997</c:v>
                </c:pt>
                <c:pt idx="29979">
                  <c:v>750.97</c:v>
                </c:pt>
                <c:pt idx="29980">
                  <c:v>750.97799999999995</c:v>
                </c:pt>
                <c:pt idx="29981">
                  <c:v>750.98599999999999</c:v>
                </c:pt>
                <c:pt idx="29982">
                  <c:v>750.99400000000003</c:v>
                </c:pt>
                <c:pt idx="29983">
                  <c:v>751.00099999999998</c:v>
                </c:pt>
                <c:pt idx="29984">
                  <c:v>751.00800000000004</c:v>
                </c:pt>
                <c:pt idx="29985">
                  <c:v>751.01499999999999</c:v>
                </c:pt>
                <c:pt idx="29986">
                  <c:v>751.02300000000002</c:v>
                </c:pt>
                <c:pt idx="29987">
                  <c:v>751.03</c:v>
                </c:pt>
                <c:pt idx="29988">
                  <c:v>751.03899999999999</c:v>
                </c:pt>
                <c:pt idx="29989">
                  <c:v>751.04700000000003</c:v>
                </c:pt>
                <c:pt idx="29990">
                  <c:v>751.05499999999995</c:v>
                </c:pt>
                <c:pt idx="29991">
                  <c:v>751.06299999999999</c:v>
                </c:pt>
                <c:pt idx="29992">
                  <c:v>751.072</c:v>
                </c:pt>
                <c:pt idx="29993">
                  <c:v>751.08</c:v>
                </c:pt>
                <c:pt idx="29994">
                  <c:v>751.08900000000006</c:v>
                </c:pt>
                <c:pt idx="29995">
                  <c:v>751.09500000000003</c:v>
                </c:pt>
                <c:pt idx="29996">
                  <c:v>751.10299999999995</c:v>
                </c:pt>
                <c:pt idx="29997">
                  <c:v>751.11099999999999</c:v>
                </c:pt>
                <c:pt idx="29998">
                  <c:v>751.12</c:v>
                </c:pt>
                <c:pt idx="29999">
                  <c:v>751.12900000000002</c:v>
                </c:pt>
                <c:pt idx="30000">
                  <c:v>751.13599999999997</c:v>
                </c:pt>
                <c:pt idx="30001">
                  <c:v>751.14300000000003</c:v>
                </c:pt>
                <c:pt idx="30002">
                  <c:v>751.15</c:v>
                </c:pt>
                <c:pt idx="30003">
                  <c:v>751.15800000000002</c:v>
                </c:pt>
                <c:pt idx="30004">
                  <c:v>751.16600000000005</c:v>
                </c:pt>
                <c:pt idx="30005">
                  <c:v>751.17399999999998</c:v>
                </c:pt>
                <c:pt idx="30006">
                  <c:v>751.18299999999999</c:v>
                </c:pt>
                <c:pt idx="30007">
                  <c:v>751.19</c:v>
                </c:pt>
                <c:pt idx="30008">
                  <c:v>751.19799999999998</c:v>
                </c:pt>
                <c:pt idx="30009">
                  <c:v>751.20600000000002</c:v>
                </c:pt>
                <c:pt idx="30010">
                  <c:v>751.21400000000006</c:v>
                </c:pt>
                <c:pt idx="30011">
                  <c:v>751.22299999999996</c:v>
                </c:pt>
                <c:pt idx="30012">
                  <c:v>751.23099999999999</c:v>
                </c:pt>
                <c:pt idx="30013">
                  <c:v>751.23900000000003</c:v>
                </c:pt>
                <c:pt idx="30014">
                  <c:v>751.24699999999996</c:v>
                </c:pt>
                <c:pt idx="30015">
                  <c:v>751.255</c:v>
                </c:pt>
                <c:pt idx="30016">
                  <c:v>751.26400000000001</c:v>
                </c:pt>
                <c:pt idx="30017">
                  <c:v>751.27200000000005</c:v>
                </c:pt>
                <c:pt idx="30018">
                  <c:v>751.28099999999995</c:v>
                </c:pt>
                <c:pt idx="30019">
                  <c:v>751.29</c:v>
                </c:pt>
                <c:pt idx="30020">
                  <c:v>751.29899999999998</c:v>
                </c:pt>
                <c:pt idx="30021">
                  <c:v>751.30799999999999</c:v>
                </c:pt>
                <c:pt idx="30022">
                  <c:v>751.31700000000001</c:v>
                </c:pt>
                <c:pt idx="30023">
                  <c:v>751.32600000000002</c:v>
                </c:pt>
                <c:pt idx="30024">
                  <c:v>751.33500000000004</c:v>
                </c:pt>
                <c:pt idx="30025">
                  <c:v>751.34400000000005</c:v>
                </c:pt>
                <c:pt idx="30026">
                  <c:v>751.35299999999995</c:v>
                </c:pt>
                <c:pt idx="30027">
                  <c:v>751.36099999999999</c:v>
                </c:pt>
                <c:pt idx="30028">
                  <c:v>751.36900000000003</c:v>
                </c:pt>
                <c:pt idx="30029">
                  <c:v>751.37800000000004</c:v>
                </c:pt>
                <c:pt idx="30030">
                  <c:v>751.38599999999997</c:v>
                </c:pt>
                <c:pt idx="30031">
                  <c:v>751.39499999999998</c:v>
                </c:pt>
                <c:pt idx="30032">
                  <c:v>751.404</c:v>
                </c:pt>
                <c:pt idx="30033">
                  <c:v>751.41399999999999</c:v>
                </c:pt>
                <c:pt idx="30034">
                  <c:v>751.42200000000003</c:v>
                </c:pt>
                <c:pt idx="30035">
                  <c:v>751.43100000000004</c:v>
                </c:pt>
                <c:pt idx="30036">
                  <c:v>751.44</c:v>
                </c:pt>
                <c:pt idx="30037">
                  <c:v>751.45</c:v>
                </c:pt>
                <c:pt idx="30038">
                  <c:v>751.45899999999995</c:v>
                </c:pt>
                <c:pt idx="30039">
                  <c:v>751.46799999999996</c:v>
                </c:pt>
                <c:pt idx="30040">
                  <c:v>751.47699999999998</c:v>
                </c:pt>
                <c:pt idx="30041">
                  <c:v>751.48599999999999</c:v>
                </c:pt>
                <c:pt idx="30042">
                  <c:v>751.495</c:v>
                </c:pt>
                <c:pt idx="30043">
                  <c:v>751.50400000000002</c:v>
                </c:pt>
                <c:pt idx="30044">
                  <c:v>751.51300000000003</c:v>
                </c:pt>
                <c:pt idx="30045">
                  <c:v>751.52099999999996</c:v>
                </c:pt>
                <c:pt idx="30046">
                  <c:v>751.53</c:v>
                </c:pt>
                <c:pt idx="30047">
                  <c:v>751.53800000000001</c:v>
                </c:pt>
                <c:pt idx="30048">
                  <c:v>751.54700000000003</c:v>
                </c:pt>
                <c:pt idx="30049">
                  <c:v>751.55499999999995</c:v>
                </c:pt>
                <c:pt idx="30050">
                  <c:v>751.56399999999996</c:v>
                </c:pt>
                <c:pt idx="30051">
                  <c:v>751.572</c:v>
                </c:pt>
                <c:pt idx="30052">
                  <c:v>751.58100000000002</c:v>
                </c:pt>
                <c:pt idx="30053">
                  <c:v>751.59</c:v>
                </c:pt>
                <c:pt idx="30054">
                  <c:v>751.59900000000005</c:v>
                </c:pt>
                <c:pt idx="30055">
                  <c:v>751.60699999999997</c:v>
                </c:pt>
                <c:pt idx="30056">
                  <c:v>751.61599999999999</c:v>
                </c:pt>
                <c:pt idx="30057">
                  <c:v>751.62400000000002</c:v>
                </c:pt>
                <c:pt idx="30058">
                  <c:v>751.63300000000004</c:v>
                </c:pt>
                <c:pt idx="30059">
                  <c:v>751.64099999999996</c:v>
                </c:pt>
                <c:pt idx="30060">
                  <c:v>751.65</c:v>
                </c:pt>
                <c:pt idx="30061">
                  <c:v>751.65800000000002</c:v>
                </c:pt>
                <c:pt idx="30062">
                  <c:v>751.66700000000003</c:v>
                </c:pt>
                <c:pt idx="30063">
                  <c:v>751.67499999999995</c:v>
                </c:pt>
                <c:pt idx="30064">
                  <c:v>751.68399999999997</c:v>
                </c:pt>
                <c:pt idx="30065">
                  <c:v>751.69200000000001</c:v>
                </c:pt>
                <c:pt idx="30066">
                  <c:v>751.7</c:v>
                </c:pt>
                <c:pt idx="30067">
                  <c:v>751.70799999999997</c:v>
                </c:pt>
                <c:pt idx="30068">
                  <c:v>751.71600000000001</c:v>
                </c:pt>
                <c:pt idx="30069">
                  <c:v>751.72400000000005</c:v>
                </c:pt>
                <c:pt idx="30070">
                  <c:v>751.73099999999999</c:v>
                </c:pt>
                <c:pt idx="30071">
                  <c:v>751.73900000000003</c:v>
                </c:pt>
                <c:pt idx="30072">
                  <c:v>751.74699999999996</c:v>
                </c:pt>
                <c:pt idx="30073">
                  <c:v>751.75599999999997</c:v>
                </c:pt>
                <c:pt idx="30074">
                  <c:v>751.76400000000001</c:v>
                </c:pt>
                <c:pt idx="30075">
                  <c:v>751.77300000000002</c:v>
                </c:pt>
                <c:pt idx="30076">
                  <c:v>751.78</c:v>
                </c:pt>
                <c:pt idx="30077">
                  <c:v>751.78800000000001</c:v>
                </c:pt>
                <c:pt idx="30078">
                  <c:v>751.79600000000005</c:v>
                </c:pt>
                <c:pt idx="30079">
                  <c:v>751.803</c:v>
                </c:pt>
                <c:pt idx="30080">
                  <c:v>751.81100000000004</c:v>
                </c:pt>
                <c:pt idx="30081">
                  <c:v>751.82</c:v>
                </c:pt>
                <c:pt idx="30082">
                  <c:v>751.827</c:v>
                </c:pt>
                <c:pt idx="30083">
                  <c:v>751.83299999999997</c:v>
                </c:pt>
                <c:pt idx="30084">
                  <c:v>751.84100000000001</c:v>
                </c:pt>
                <c:pt idx="30085">
                  <c:v>751.84900000000005</c:v>
                </c:pt>
                <c:pt idx="30086">
                  <c:v>751.85799999999995</c:v>
                </c:pt>
                <c:pt idx="30087">
                  <c:v>751.86599999999999</c:v>
                </c:pt>
                <c:pt idx="30088">
                  <c:v>751.87199999999996</c:v>
                </c:pt>
                <c:pt idx="30089">
                  <c:v>751.87900000000002</c:v>
                </c:pt>
                <c:pt idx="30090">
                  <c:v>751.88599999999997</c:v>
                </c:pt>
                <c:pt idx="30091">
                  <c:v>751.89400000000001</c:v>
                </c:pt>
                <c:pt idx="30092">
                  <c:v>751.90300000000002</c:v>
                </c:pt>
                <c:pt idx="30093">
                  <c:v>751.91099999999994</c:v>
                </c:pt>
                <c:pt idx="30094">
                  <c:v>751.91800000000001</c:v>
                </c:pt>
                <c:pt idx="30095">
                  <c:v>751.92499999999995</c:v>
                </c:pt>
                <c:pt idx="30096">
                  <c:v>751.93200000000002</c:v>
                </c:pt>
                <c:pt idx="30097">
                  <c:v>751.94</c:v>
                </c:pt>
                <c:pt idx="30098">
                  <c:v>751.94799999999998</c:v>
                </c:pt>
                <c:pt idx="30099">
                  <c:v>751.95600000000002</c:v>
                </c:pt>
                <c:pt idx="30100">
                  <c:v>751.96400000000006</c:v>
                </c:pt>
                <c:pt idx="30101">
                  <c:v>751.97299999999996</c:v>
                </c:pt>
                <c:pt idx="30102">
                  <c:v>751.98099999999999</c:v>
                </c:pt>
                <c:pt idx="30103">
                  <c:v>751.98900000000003</c:v>
                </c:pt>
                <c:pt idx="30104">
                  <c:v>751.99699999999996</c:v>
                </c:pt>
                <c:pt idx="30105">
                  <c:v>752.005</c:v>
                </c:pt>
                <c:pt idx="30106">
                  <c:v>752.01300000000003</c:v>
                </c:pt>
                <c:pt idx="30107">
                  <c:v>752.02099999999996</c:v>
                </c:pt>
                <c:pt idx="30108">
                  <c:v>752.029</c:v>
                </c:pt>
                <c:pt idx="30109">
                  <c:v>752.03700000000003</c:v>
                </c:pt>
                <c:pt idx="30110">
                  <c:v>752.04499999999996</c:v>
                </c:pt>
                <c:pt idx="30111">
                  <c:v>752.053</c:v>
                </c:pt>
                <c:pt idx="30112">
                  <c:v>752.06200000000001</c:v>
                </c:pt>
                <c:pt idx="30113">
                  <c:v>752.07</c:v>
                </c:pt>
                <c:pt idx="30114">
                  <c:v>752.07799999999997</c:v>
                </c:pt>
                <c:pt idx="30115">
                  <c:v>752.08600000000001</c:v>
                </c:pt>
                <c:pt idx="30116">
                  <c:v>752.09400000000005</c:v>
                </c:pt>
                <c:pt idx="30117">
                  <c:v>752.101</c:v>
                </c:pt>
                <c:pt idx="30118">
                  <c:v>752.10900000000004</c:v>
                </c:pt>
                <c:pt idx="30119">
                  <c:v>752.11699999999996</c:v>
                </c:pt>
                <c:pt idx="30120">
                  <c:v>752.12599999999998</c:v>
                </c:pt>
                <c:pt idx="30121">
                  <c:v>752.13499999999999</c:v>
                </c:pt>
                <c:pt idx="30122">
                  <c:v>752.14300000000003</c:v>
                </c:pt>
                <c:pt idx="30123">
                  <c:v>752.15099999999995</c:v>
                </c:pt>
                <c:pt idx="30124">
                  <c:v>752.15899999999999</c:v>
                </c:pt>
                <c:pt idx="30125">
                  <c:v>752.16800000000001</c:v>
                </c:pt>
                <c:pt idx="30126">
                  <c:v>752.17600000000004</c:v>
                </c:pt>
                <c:pt idx="30127">
                  <c:v>752.18499999999995</c:v>
                </c:pt>
                <c:pt idx="30128">
                  <c:v>752.19299999999998</c:v>
                </c:pt>
                <c:pt idx="30129">
                  <c:v>752.202</c:v>
                </c:pt>
                <c:pt idx="30130">
                  <c:v>752.21</c:v>
                </c:pt>
                <c:pt idx="30131">
                  <c:v>752.21799999999996</c:v>
                </c:pt>
                <c:pt idx="30132">
                  <c:v>752.22699999999998</c:v>
                </c:pt>
                <c:pt idx="30133">
                  <c:v>752.23599999999999</c:v>
                </c:pt>
                <c:pt idx="30134">
                  <c:v>752.24300000000005</c:v>
                </c:pt>
                <c:pt idx="30135">
                  <c:v>752.25</c:v>
                </c:pt>
                <c:pt idx="30136">
                  <c:v>752.25599999999997</c:v>
                </c:pt>
                <c:pt idx="30137">
                  <c:v>752.26300000000003</c:v>
                </c:pt>
                <c:pt idx="30138">
                  <c:v>752.26900000000001</c:v>
                </c:pt>
                <c:pt idx="30139">
                  <c:v>752.27499999999998</c:v>
                </c:pt>
                <c:pt idx="30140">
                  <c:v>752.28200000000004</c:v>
                </c:pt>
                <c:pt idx="30141">
                  <c:v>752.29</c:v>
                </c:pt>
                <c:pt idx="30142">
                  <c:v>752.29700000000003</c:v>
                </c:pt>
                <c:pt idx="30143">
                  <c:v>752.30399999999997</c:v>
                </c:pt>
                <c:pt idx="30144">
                  <c:v>752.31100000000004</c:v>
                </c:pt>
                <c:pt idx="30145">
                  <c:v>752.31799999999998</c:v>
                </c:pt>
                <c:pt idx="30146">
                  <c:v>752.32600000000002</c:v>
                </c:pt>
                <c:pt idx="30147">
                  <c:v>752.33399999999995</c:v>
                </c:pt>
                <c:pt idx="30148">
                  <c:v>752.34199999999998</c:v>
                </c:pt>
                <c:pt idx="30149">
                  <c:v>752.34900000000005</c:v>
                </c:pt>
                <c:pt idx="30150">
                  <c:v>752.35500000000002</c:v>
                </c:pt>
                <c:pt idx="30151">
                  <c:v>752.36199999999997</c:v>
                </c:pt>
                <c:pt idx="30152">
                  <c:v>752.37</c:v>
                </c:pt>
                <c:pt idx="30153">
                  <c:v>752.37800000000004</c:v>
                </c:pt>
                <c:pt idx="30154">
                  <c:v>752.38499999999999</c:v>
                </c:pt>
                <c:pt idx="30155">
                  <c:v>752.39300000000003</c:v>
                </c:pt>
                <c:pt idx="30156">
                  <c:v>752.40099999999995</c:v>
                </c:pt>
                <c:pt idx="30157">
                  <c:v>752.40899999999999</c:v>
                </c:pt>
                <c:pt idx="30158">
                  <c:v>752.41700000000003</c:v>
                </c:pt>
                <c:pt idx="30159">
                  <c:v>752.42499999999995</c:v>
                </c:pt>
                <c:pt idx="30160">
                  <c:v>752.43299999999999</c:v>
                </c:pt>
                <c:pt idx="30161">
                  <c:v>752.44</c:v>
                </c:pt>
                <c:pt idx="30162">
                  <c:v>752.447</c:v>
                </c:pt>
                <c:pt idx="30163">
                  <c:v>752.44799999999998</c:v>
                </c:pt>
                <c:pt idx="30164">
                  <c:v>752.44799999999998</c:v>
                </c:pt>
                <c:pt idx="30165">
                  <c:v>752.44799999999998</c:v>
                </c:pt>
                <c:pt idx="30166">
                  <c:v>752.44799999999998</c:v>
                </c:pt>
                <c:pt idx="30167">
                  <c:v>752.44799999999998</c:v>
                </c:pt>
                <c:pt idx="30168">
                  <c:v>752.44799999999998</c:v>
                </c:pt>
                <c:pt idx="30169">
                  <c:v>752.44799999999998</c:v>
                </c:pt>
                <c:pt idx="30170">
                  <c:v>752.44799999999998</c:v>
                </c:pt>
                <c:pt idx="30171">
                  <c:v>752.44799999999998</c:v>
                </c:pt>
                <c:pt idx="30172">
                  <c:v>752.44799999999998</c:v>
                </c:pt>
              </c:numCache>
            </c:numRef>
          </c:xVal>
          <c:yVal>
            <c:numRef>
              <c:f>Data!$BE$4:$BE$35000</c:f>
              <c:numCache>
                <c:formatCode>General</c:formatCode>
                <c:ptCount val="3499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0.1</c:v>
                </c:pt>
                <c:pt idx="508">
                  <c:v>2</c:v>
                </c:pt>
                <c:pt idx="509">
                  <c:v>2.1</c:v>
                </c:pt>
                <c:pt idx="510">
                  <c:v>4.0999999999999996</c:v>
                </c:pt>
                <c:pt idx="511">
                  <c:v>4.9000000000000004</c:v>
                </c:pt>
                <c:pt idx="512">
                  <c:v>5</c:v>
                </c:pt>
                <c:pt idx="513">
                  <c:v>6.7</c:v>
                </c:pt>
                <c:pt idx="514">
                  <c:v>7.8</c:v>
                </c:pt>
                <c:pt idx="515">
                  <c:v>8</c:v>
                </c:pt>
                <c:pt idx="516">
                  <c:v>8</c:v>
                </c:pt>
                <c:pt idx="517">
                  <c:v>7.3</c:v>
                </c:pt>
                <c:pt idx="518">
                  <c:v>7</c:v>
                </c:pt>
                <c:pt idx="519">
                  <c:v>7</c:v>
                </c:pt>
                <c:pt idx="520">
                  <c:v>5.7</c:v>
                </c:pt>
                <c:pt idx="521">
                  <c:v>3.7</c:v>
                </c:pt>
                <c:pt idx="522">
                  <c:v>2</c:v>
                </c:pt>
                <c:pt idx="523">
                  <c:v>0.6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1.5</c:v>
                </c:pt>
                <c:pt idx="541">
                  <c:v>2.8</c:v>
                </c:pt>
                <c:pt idx="542">
                  <c:v>3.8</c:v>
                </c:pt>
                <c:pt idx="543">
                  <c:v>4</c:v>
                </c:pt>
                <c:pt idx="544">
                  <c:v>4</c:v>
                </c:pt>
                <c:pt idx="545">
                  <c:v>4</c:v>
                </c:pt>
                <c:pt idx="546">
                  <c:v>5.0999999999999996</c:v>
                </c:pt>
                <c:pt idx="547">
                  <c:v>6.6</c:v>
                </c:pt>
                <c:pt idx="548">
                  <c:v>7</c:v>
                </c:pt>
                <c:pt idx="549">
                  <c:v>7</c:v>
                </c:pt>
                <c:pt idx="550">
                  <c:v>7.6</c:v>
                </c:pt>
                <c:pt idx="551">
                  <c:v>8</c:v>
                </c:pt>
                <c:pt idx="552">
                  <c:v>7.6</c:v>
                </c:pt>
                <c:pt idx="553">
                  <c:v>7</c:v>
                </c:pt>
                <c:pt idx="554">
                  <c:v>6.6</c:v>
                </c:pt>
                <c:pt idx="555">
                  <c:v>6</c:v>
                </c:pt>
                <c:pt idx="556">
                  <c:v>6</c:v>
                </c:pt>
                <c:pt idx="557">
                  <c:v>6</c:v>
                </c:pt>
                <c:pt idx="558">
                  <c:v>5.8</c:v>
                </c:pt>
                <c:pt idx="559">
                  <c:v>5.2</c:v>
                </c:pt>
                <c:pt idx="560">
                  <c:v>6</c:v>
                </c:pt>
                <c:pt idx="561">
                  <c:v>6</c:v>
                </c:pt>
                <c:pt idx="562">
                  <c:v>6</c:v>
                </c:pt>
                <c:pt idx="563">
                  <c:v>6</c:v>
                </c:pt>
                <c:pt idx="564">
                  <c:v>6</c:v>
                </c:pt>
                <c:pt idx="565">
                  <c:v>7</c:v>
                </c:pt>
                <c:pt idx="566">
                  <c:v>8</c:v>
                </c:pt>
                <c:pt idx="567">
                  <c:v>8</c:v>
                </c:pt>
                <c:pt idx="568">
                  <c:v>8</c:v>
                </c:pt>
                <c:pt idx="569">
                  <c:v>7.2</c:v>
                </c:pt>
                <c:pt idx="570">
                  <c:v>7</c:v>
                </c:pt>
                <c:pt idx="571">
                  <c:v>6.2</c:v>
                </c:pt>
                <c:pt idx="572">
                  <c:v>6</c:v>
                </c:pt>
                <c:pt idx="573">
                  <c:v>6</c:v>
                </c:pt>
                <c:pt idx="574">
                  <c:v>6.8</c:v>
                </c:pt>
                <c:pt idx="575">
                  <c:v>7</c:v>
                </c:pt>
                <c:pt idx="576">
                  <c:v>7</c:v>
                </c:pt>
                <c:pt idx="577">
                  <c:v>7</c:v>
                </c:pt>
                <c:pt idx="578">
                  <c:v>7</c:v>
                </c:pt>
                <c:pt idx="579">
                  <c:v>7</c:v>
                </c:pt>
                <c:pt idx="580">
                  <c:v>7</c:v>
                </c:pt>
                <c:pt idx="581">
                  <c:v>7</c:v>
                </c:pt>
                <c:pt idx="582">
                  <c:v>6.2</c:v>
                </c:pt>
                <c:pt idx="583">
                  <c:v>4.5999999999999996</c:v>
                </c:pt>
                <c:pt idx="584">
                  <c:v>3.6</c:v>
                </c:pt>
                <c:pt idx="585">
                  <c:v>3</c:v>
                </c:pt>
                <c:pt idx="586">
                  <c:v>2.7</c:v>
                </c:pt>
                <c:pt idx="587">
                  <c:v>2</c:v>
                </c:pt>
                <c:pt idx="588">
                  <c:v>1.8</c:v>
                </c:pt>
                <c:pt idx="589">
                  <c:v>1.2</c:v>
                </c:pt>
                <c:pt idx="590">
                  <c:v>2.2000000000000002</c:v>
                </c:pt>
                <c:pt idx="591">
                  <c:v>3</c:v>
                </c:pt>
                <c:pt idx="592">
                  <c:v>3.1</c:v>
                </c:pt>
                <c:pt idx="593">
                  <c:v>4</c:v>
                </c:pt>
                <c:pt idx="594">
                  <c:v>5</c:v>
                </c:pt>
                <c:pt idx="595">
                  <c:v>6</c:v>
                </c:pt>
                <c:pt idx="596">
                  <c:v>8</c:v>
                </c:pt>
                <c:pt idx="597">
                  <c:v>8</c:v>
                </c:pt>
                <c:pt idx="598">
                  <c:v>9</c:v>
                </c:pt>
                <c:pt idx="599">
                  <c:v>10.6</c:v>
                </c:pt>
                <c:pt idx="600">
                  <c:v>11.8</c:v>
                </c:pt>
                <c:pt idx="601">
                  <c:v>12</c:v>
                </c:pt>
                <c:pt idx="602">
                  <c:v>12</c:v>
                </c:pt>
                <c:pt idx="603">
                  <c:v>12</c:v>
                </c:pt>
                <c:pt idx="604">
                  <c:v>11.4</c:v>
                </c:pt>
                <c:pt idx="605">
                  <c:v>11</c:v>
                </c:pt>
                <c:pt idx="606">
                  <c:v>11</c:v>
                </c:pt>
                <c:pt idx="607">
                  <c:v>9.3000000000000007</c:v>
                </c:pt>
                <c:pt idx="608">
                  <c:v>7.4</c:v>
                </c:pt>
                <c:pt idx="609">
                  <c:v>5.9</c:v>
                </c:pt>
                <c:pt idx="610">
                  <c:v>5</c:v>
                </c:pt>
                <c:pt idx="611">
                  <c:v>5.4</c:v>
                </c:pt>
                <c:pt idx="612">
                  <c:v>6.4</c:v>
                </c:pt>
                <c:pt idx="613">
                  <c:v>7.4</c:v>
                </c:pt>
                <c:pt idx="614">
                  <c:v>8</c:v>
                </c:pt>
                <c:pt idx="615">
                  <c:v>8.4</c:v>
                </c:pt>
                <c:pt idx="616">
                  <c:v>9.3000000000000007</c:v>
                </c:pt>
                <c:pt idx="617">
                  <c:v>10</c:v>
                </c:pt>
                <c:pt idx="618">
                  <c:v>10</c:v>
                </c:pt>
                <c:pt idx="619">
                  <c:v>10.199999999999999</c:v>
                </c:pt>
                <c:pt idx="620">
                  <c:v>11</c:v>
                </c:pt>
                <c:pt idx="621">
                  <c:v>11</c:v>
                </c:pt>
                <c:pt idx="622">
                  <c:v>11</c:v>
                </c:pt>
                <c:pt idx="623">
                  <c:v>11</c:v>
                </c:pt>
                <c:pt idx="624">
                  <c:v>10</c:v>
                </c:pt>
                <c:pt idx="625">
                  <c:v>10</c:v>
                </c:pt>
                <c:pt idx="626">
                  <c:v>10</c:v>
                </c:pt>
                <c:pt idx="627">
                  <c:v>10</c:v>
                </c:pt>
                <c:pt idx="628">
                  <c:v>10</c:v>
                </c:pt>
                <c:pt idx="629">
                  <c:v>10</c:v>
                </c:pt>
                <c:pt idx="630">
                  <c:v>10</c:v>
                </c:pt>
                <c:pt idx="631">
                  <c:v>10</c:v>
                </c:pt>
                <c:pt idx="632">
                  <c:v>10.8</c:v>
                </c:pt>
                <c:pt idx="633">
                  <c:v>11</c:v>
                </c:pt>
                <c:pt idx="634">
                  <c:v>11</c:v>
                </c:pt>
                <c:pt idx="635">
                  <c:v>11.6</c:v>
                </c:pt>
                <c:pt idx="636">
                  <c:v>12</c:v>
                </c:pt>
                <c:pt idx="637">
                  <c:v>12</c:v>
                </c:pt>
                <c:pt idx="638">
                  <c:v>12</c:v>
                </c:pt>
                <c:pt idx="639">
                  <c:v>11.5</c:v>
                </c:pt>
                <c:pt idx="640">
                  <c:v>10.6</c:v>
                </c:pt>
                <c:pt idx="641">
                  <c:v>10</c:v>
                </c:pt>
                <c:pt idx="642">
                  <c:v>10</c:v>
                </c:pt>
                <c:pt idx="643">
                  <c:v>10</c:v>
                </c:pt>
                <c:pt idx="644">
                  <c:v>10</c:v>
                </c:pt>
                <c:pt idx="645">
                  <c:v>9.6999999999999993</c:v>
                </c:pt>
                <c:pt idx="646">
                  <c:v>8.4</c:v>
                </c:pt>
                <c:pt idx="647">
                  <c:v>6</c:v>
                </c:pt>
                <c:pt idx="648">
                  <c:v>6</c:v>
                </c:pt>
                <c:pt idx="649">
                  <c:v>6</c:v>
                </c:pt>
                <c:pt idx="650">
                  <c:v>6</c:v>
                </c:pt>
                <c:pt idx="651">
                  <c:v>6</c:v>
                </c:pt>
                <c:pt idx="652">
                  <c:v>6</c:v>
                </c:pt>
                <c:pt idx="653">
                  <c:v>3.1</c:v>
                </c:pt>
                <c:pt idx="654">
                  <c:v>1</c:v>
                </c:pt>
                <c:pt idx="655">
                  <c:v>0</c:v>
                </c:pt>
                <c:pt idx="656">
                  <c:v>0</c:v>
                </c:pt>
                <c:pt idx="657">
                  <c:v>0.8</c:v>
                </c:pt>
                <c:pt idx="658">
                  <c:v>1.8</c:v>
                </c:pt>
                <c:pt idx="659">
                  <c:v>2.8</c:v>
                </c:pt>
                <c:pt idx="660">
                  <c:v>3.8</c:v>
                </c:pt>
                <c:pt idx="661">
                  <c:v>4.8</c:v>
                </c:pt>
                <c:pt idx="662">
                  <c:v>5</c:v>
                </c:pt>
                <c:pt idx="663">
                  <c:v>5.7</c:v>
                </c:pt>
                <c:pt idx="664">
                  <c:v>6</c:v>
                </c:pt>
                <c:pt idx="665">
                  <c:v>6.6</c:v>
                </c:pt>
                <c:pt idx="666">
                  <c:v>7</c:v>
                </c:pt>
                <c:pt idx="667">
                  <c:v>7.6</c:v>
                </c:pt>
                <c:pt idx="668">
                  <c:v>8</c:v>
                </c:pt>
                <c:pt idx="669">
                  <c:v>8.5</c:v>
                </c:pt>
                <c:pt idx="670">
                  <c:v>9</c:v>
                </c:pt>
                <c:pt idx="671">
                  <c:v>9.4</c:v>
                </c:pt>
                <c:pt idx="672">
                  <c:v>10</c:v>
                </c:pt>
                <c:pt idx="673">
                  <c:v>10</c:v>
                </c:pt>
                <c:pt idx="674">
                  <c:v>10.3</c:v>
                </c:pt>
                <c:pt idx="675">
                  <c:v>11</c:v>
                </c:pt>
                <c:pt idx="676">
                  <c:v>11</c:v>
                </c:pt>
                <c:pt idx="677">
                  <c:v>11</c:v>
                </c:pt>
                <c:pt idx="678">
                  <c:v>11</c:v>
                </c:pt>
                <c:pt idx="679">
                  <c:v>11</c:v>
                </c:pt>
                <c:pt idx="680">
                  <c:v>10.7</c:v>
                </c:pt>
                <c:pt idx="681">
                  <c:v>9</c:v>
                </c:pt>
                <c:pt idx="682">
                  <c:v>8</c:v>
                </c:pt>
                <c:pt idx="683">
                  <c:v>8</c:v>
                </c:pt>
                <c:pt idx="684">
                  <c:v>8</c:v>
                </c:pt>
                <c:pt idx="685">
                  <c:v>8</c:v>
                </c:pt>
                <c:pt idx="686">
                  <c:v>8</c:v>
                </c:pt>
                <c:pt idx="687">
                  <c:v>8.8000000000000007</c:v>
                </c:pt>
                <c:pt idx="688">
                  <c:v>9.8000000000000007</c:v>
                </c:pt>
                <c:pt idx="689">
                  <c:v>10</c:v>
                </c:pt>
                <c:pt idx="690">
                  <c:v>10.8</c:v>
                </c:pt>
                <c:pt idx="691">
                  <c:v>12.3</c:v>
                </c:pt>
                <c:pt idx="692">
                  <c:v>14.1</c:v>
                </c:pt>
                <c:pt idx="693">
                  <c:v>15.6</c:v>
                </c:pt>
                <c:pt idx="694">
                  <c:v>16</c:v>
                </c:pt>
                <c:pt idx="695">
                  <c:v>16</c:v>
                </c:pt>
                <c:pt idx="696">
                  <c:v>16.600000000000001</c:v>
                </c:pt>
                <c:pt idx="697">
                  <c:v>17</c:v>
                </c:pt>
                <c:pt idx="698">
                  <c:v>17</c:v>
                </c:pt>
                <c:pt idx="699">
                  <c:v>16.600000000000001</c:v>
                </c:pt>
                <c:pt idx="700">
                  <c:v>16</c:v>
                </c:pt>
                <c:pt idx="701">
                  <c:v>15.6</c:v>
                </c:pt>
                <c:pt idx="702">
                  <c:v>14.6</c:v>
                </c:pt>
                <c:pt idx="703">
                  <c:v>13.1</c:v>
                </c:pt>
                <c:pt idx="704">
                  <c:v>10.5</c:v>
                </c:pt>
                <c:pt idx="705">
                  <c:v>7.8</c:v>
                </c:pt>
                <c:pt idx="706">
                  <c:v>6.7</c:v>
                </c:pt>
                <c:pt idx="707">
                  <c:v>4.7</c:v>
                </c:pt>
                <c:pt idx="708">
                  <c:v>2.8</c:v>
                </c:pt>
                <c:pt idx="709">
                  <c:v>1.7</c:v>
                </c:pt>
                <c:pt idx="710">
                  <c:v>0.1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1.2</c:v>
                </c:pt>
                <c:pt idx="733">
                  <c:v>3.6</c:v>
                </c:pt>
                <c:pt idx="734">
                  <c:v>5.3</c:v>
                </c:pt>
                <c:pt idx="735">
                  <c:v>7</c:v>
                </c:pt>
                <c:pt idx="736">
                  <c:v>7.3</c:v>
                </c:pt>
                <c:pt idx="737">
                  <c:v>9.1999999999999993</c:v>
                </c:pt>
                <c:pt idx="738">
                  <c:v>10.199999999999999</c:v>
                </c:pt>
                <c:pt idx="739">
                  <c:v>11.1</c:v>
                </c:pt>
                <c:pt idx="740">
                  <c:v>12</c:v>
                </c:pt>
                <c:pt idx="741">
                  <c:v>13</c:v>
                </c:pt>
                <c:pt idx="742">
                  <c:v>14.9</c:v>
                </c:pt>
                <c:pt idx="743">
                  <c:v>16</c:v>
                </c:pt>
                <c:pt idx="744">
                  <c:v>17</c:v>
                </c:pt>
                <c:pt idx="745">
                  <c:v>18.899999999999999</c:v>
                </c:pt>
                <c:pt idx="746">
                  <c:v>20.6</c:v>
                </c:pt>
                <c:pt idx="747">
                  <c:v>22.6</c:v>
                </c:pt>
                <c:pt idx="748">
                  <c:v>24.6</c:v>
                </c:pt>
                <c:pt idx="749">
                  <c:v>25.8</c:v>
                </c:pt>
                <c:pt idx="750">
                  <c:v>27.6</c:v>
                </c:pt>
                <c:pt idx="751">
                  <c:v>28.6</c:v>
                </c:pt>
                <c:pt idx="752">
                  <c:v>29.6</c:v>
                </c:pt>
                <c:pt idx="753">
                  <c:v>30.6</c:v>
                </c:pt>
                <c:pt idx="754">
                  <c:v>31.6</c:v>
                </c:pt>
                <c:pt idx="755">
                  <c:v>32</c:v>
                </c:pt>
                <c:pt idx="756">
                  <c:v>32.5</c:v>
                </c:pt>
                <c:pt idx="757">
                  <c:v>33</c:v>
                </c:pt>
                <c:pt idx="758">
                  <c:v>33.299999999999997</c:v>
                </c:pt>
                <c:pt idx="759">
                  <c:v>34</c:v>
                </c:pt>
                <c:pt idx="760">
                  <c:v>34</c:v>
                </c:pt>
                <c:pt idx="761">
                  <c:v>33.700000000000003</c:v>
                </c:pt>
                <c:pt idx="762">
                  <c:v>32.4</c:v>
                </c:pt>
                <c:pt idx="763">
                  <c:v>30.5</c:v>
                </c:pt>
                <c:pt idx="764">
                  <c:v>28</c:v>
                </c:pt>
                <c:pt idx="765">
                  <c:v>27.7</c:v>
                </c:pt>
                <c:pt idx="766">
                  <c:v>25.5</c:v>
                </c:pt>
                <c:pt idx="767">
                  <c:v>22.5</c:v>
                </c:pt>
                <c:pt idx="768">
                  <c:v>19.7</c:v>
                </c:pt>
                <c:pt idx="769">
                  <c:v>18</c:v>
                </c:pt>
                <c:pt idx="770">
                  <c:v>15.1</c:v>
                </c:pt>
                <c:pt idx="771">
                  <c:v>13</c:v>
                </c:pt>
                <c:pt idx="772">
                  <c:v>10.1</c:v>
                </c:pt>
                <c:pt idx="773">
                  <c:v>8</c:v>
                </c:pt>
                <c:pt idx="774">
                  <c:v>6.4</c:v>
                </c:pt>
                <c:pt idx="775">
                  <c:v>2.9</c:v>
                </c:pt>
                <c:pt idx="776">
                  <c:v>0.5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3.1</c:v>
                </c:pt>
                <c:pt idx="807">
                  <c:v>6.3</c:v>
                </c:pt>
                <c:pt idx="808">
                  <c:v>8.5</c:v>
                </c:pt>
                <c:pt idx="809">
                  <c:v>10.5</c:v>
                </c:pt>
                <c:pt idx="810">
                  <c:v>12.9</c:v>
                </c:pt>
                <c:pt idx="811">
                  <c:v>15.1</c:v>
                </c:pt>
                <c:pt idx="812">
                  <c:v>17.100000000000001</c:v>
                </c:pt>
                <c:pt idx="813">
                  <c:v>18.600000000000001</c:v>
                </c:pt>
                <c:pt idx="814">
                  <c:v>20.100000000000001</c:v>
                </c:pt>
                <c:pt idx="815">
                  <c:v>22.1</c:v>
                </c:pt>
                <c:pt idx="816">
                  <c:v>23.9</c:v>
                </c:pt>
                <c:pt idx="817">
                  <c:v>25.7</c:v>
                </c:pt>
                <c:pt idx="818">
                  <c:v>27.4</c:v>
                </c:pt>
                <c:pt idx="819">
                  <c:v>28.4</c:v>
                </c:pt>
                <c:pt idx="820">
                  <c:v>29.7</c:v>
                </c:pt>
                <c:pt idx="821">
                  <c:v>31</c:v>
                </c:pt>
                <c:pt idx="822">
                  <c:v>31.3</c:v>
                </c:pt>
                <c:pt idx="823">
                  <c:v>33</c:v>
                </c:pt>
                <c:pt idx="824">
                  <c:v>33.1</c:v>
                </c:pt>
                <c:pt idx="825">
                  <c:v>34.1</c:v>
                </c:pt>
                <c:pt idx="826">
                  <c:v>35</c:v>
                </c:pt>
                <c:pt idx="827">
                  <c:v>35</c:v>
                </c:pt>
                <c:pt idx="828">
                  <c:v>35</c:v>
                </c:pt>
                <c:pt idx="829">
                  <c:v>35</c:v>
                </c:pt>
                <c:pt idx="830">
                  <c:v>35</c:v>
                </c:pt>
                <c:pt idx="831">
                  <c:v>35</c:v>
                </c:pt>
                <c:pt idx="832">
                  <c:v>35</c:v>
                </c:pt>
                <c:pt idx="833">
                  <c:v>35</c:v>
                </c:pt>
                <c:pt idx="834">
                  <c:v>35</c:v>
                </c:pt>
                <c:pt idx="835">
                  <c:v>35</c:v>
                </c:pt>
                <c:pt idx="836">
                  <c:v>35.799999999999997</c:v>
                </c:pt>
                <c:pt idx="837">
                  <c:v>36</c:v>
                </c:pt>
                <c:pt idx="838">
                  <c:v>36</c:v>
                </c:pt>
                <c:pt idx="839">
                  <c:v>36.799999999999997</c:v>
                </c:pt>
                <c:pt idx="840">
                  <c:v>36.299999999999997</c:v>
                </c:pt>
                <c:pt idx="841">
                  <c:v>36.6</c:v>
                </c:pt>
                <c:pt idx="842">
                  <c:v>37</c:v>
                </c:pt>
                <c:pt idx="843">
                  <c:v>37</c:v>
                </c:pt>
                <c:pt idx="844">
                  <c:v>37</c:v>
                </c:pt>
                <c:pt idx="845">
                  <c:v>37</c:v>
                </c:pt>
                <c:pt idx="846">
                  <c:v>37</c:v>
                </c:pt>
                <c:pt idx="847">
                  <c:v>37.4</c:v>
                </c:pt>
                <c:pt idx="848">
                  <c:v>38</c:v>
                </c:pt>
                <c:pt idx="849">
                  <c:v>38</c:v>
                </c:pt>
                <c:pt idx="850">
                  <c:v>38</c:v>
                </c:pt>
                <c:pt idx="851">
                  <c:v>38</c:v>
                </c:pt>
                <c:pt idx="852">
                  <c:v>38</c:v>
                </c:pt>
                <c:pt idx="853">
                  <c:v>37.799999999999997</c:v>
                </c:pt>
                <c:pt idx="854">
                  <c:v>37</c:v>
                </c:pt>
                <c:pt idx="855">
                  <c:v>37</c:v>
                </c:pt>
                <c:pt idx="856">
                  <c:v>37</c:v>
                </c:pt>
                <c:pt idx="857">
                  <c:v>36.9</c:v>
                </c:pt>
                <c:pt idx="858">
                  <c:v>36</c:v>
                </c:pt>
                <c:pt idx="859">
                  <c:v>36</c:v>
                </c:pt>
                <c:pt idx="860">
                  <c:v>37</c:v>
                </c:pt>
                <c:pt idx="861">
                  <c:v>37</c:v>
                </c:pt>
                <c:pt idx="862">
                  <c:v>37</c:v>
                </c:pt>
                <c:pt idx="863">
                  <c:v>37</c:v>
                </c:pt>
                <c:pt idx="864">
                  <c:v>37</c:v>
                </c:pt>
                <c:pt idx="865">
                  <c:v>37</c:v>
                </c:pt>
                <c:pt idx="866">
                  <c:v>37</c:v>
                </c:pt>
                <c:pt idx="867">
                  <c:v>37</c:v>
                </c:pt>
                <c:pt idx="868">
                  <c:v>37</c:v>
                </c:pt>
                <c:pt idx="869">
                  <c:v>37</c:v>
                </c:pt>
                <c:pt idx="870">
                  <c:v>37</c:v>
                </c:pt>
                <c:pt idx="871">
                  <c:v>37</c:v>
                </c:pt>
                <c:pt idx="872">
                  <c:v>37</c:v>
                </c:pt>
                <c:pt idx="873">
                  <c:v>37</c:v>
                </c:pt>
                <c:pt idx="874">
                  <c:v>37</c:v>
                </c:pt>
                <c:pt idx="875">
                  <c:v>37</c:v>
                </c:pt>
                <c:pt idx="876">
                  <c:v>37</c:v>
                </c:pt>
                <c:pt idx="877">
                  <c:v>37</c:v>
                </c:pt>
                <c:pt idx="878">
                  <c:v>36.6</c:v>
                </c:pt>
                <c:pt idx="879">
                  <c:v>35.6</c:v>
                </c:pt>
                <c:pt idx="880">
                  <c:v>34</c:v>
                </c:pt>
                <c:pt idx="881">
                  <c:v>31.2</c:v>
                </c:pt>
                <c:pt idx="882">
                  <c:v>26.3</c:v>
                </c:pt>
                <c:pt idx="883">
                  <c:v>22.2</c:v>
                </c:pt>
                <c:pt idx="884">
                  <c:v>17.2</c:v>
                </c:pt>
                <c:pt idx="885">
                  <c:v>12.3</c:v>
                </c:pt>
                <c:pt idx="886">
                  <c:v>8.3000000000000007</c:v>
                </c:pt>
                <c:pt idx="887">
                  <c:v>4.0999999999999996</c:v>
                </c:pt>
                <c:pt idx="888">
                  <c:v>1.1000000000000001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2.4</c:v>
                </c:pt>
                <c:pt idx="896">
                  <c:v>6.1</c:v>
                </c:pt>
                <c:pt idx="897">
                  <c:v>8.6</c:v>
                </c:pt>
                <c:pt idx="898">
                  <c:v>10.9</c:v>
                </c:pt>
                <c:pt idx="899">
                  <c:v>13.7</c:v>
                </c:pt>
                <c:pt idx="900">
                  <c:v>16.100000000000001</c:v>
                </c:pt>
                <c:pt idx="901">
                  <c:v>17.600000000000001</c:v>
                </c:pt>
                <c:pt idx="902">
                  <c:v>19.100000000000001</c:v>
                </c:pt>
                <c:pt idx="903">
                  <c:v>21.1</c:v>
                </c:pt>
                <c:pt idx="904">
                  <c:v>22.9</c:v>
                </c:pt>
                <c:pt idx="905">
                  <c:v>24.7</c:v>
                </c:pt>
                <c:pt idx="906">
                  <c:v>26.4</c:v>
                </c:pt>
                <c:pt idx="907">
                  <c:v>27.7</c:v>
                </c:pt>
                <c:pt idx="908">
                  <c:v>29.4</c:v>
                </c:pt>
                <c:pt idx="909">
                  <c:v>30.4</c:v>
                </c:pt>
                <c:pt idx="910">
                  <c:v>31.3</c:v>
                </c:pt>
                <c:pt idx="911">
                  <c:v>32.4</c:v>
                </c:pt>
                <c:pt idx="912">
                  <c:v>34.200000000000003</c:v>
                </c:pt>
                <c:pt idx="913">
                  <c:v>35.200000000000003</c:v>
                </c:pt>
                <c:pt idx="914">
                  <c:v>36</c:v>
                </c:pt>
                <c:pt idx="915">
                  <c:v>36.200000000000003</c:v>
                </c:pt>
                <c:pt idx="916">
                  <c:v>37</c:v>
                </c:pt>
                <c:pt idx="917">
                  <c:v>37</c:v>
                </c:pt>
                <c:pt idx="918">
                  <c:v>37</c:v>
                </c:pt>
                <c:pt idx="919">
                  <c:v>38</c:v>
                </c:pt>
                <c:pt idx="920">
                  <c:v>38</c:v>
                </c:pt>
                <c:pt idx="921">
                  <c:v>38</c:v>
                </c:pt>
                <c:pt idx="922">
                  <c:v>38</c:v>
                </c:pt>
                <c:pt idx="923">
                  <c:v>38</c:v>
                </c:pt>
                <c:pt idx="924">
                  <c:v>38.799999999999997</c:v>
                </c:pt>
                <c:pt idx="925">
                  <c:v>39</c:v>
                </c:pt>
                <c:pt idx="926">
                  <c:v>39</c:v>
                </c:pt>
                <c:pt idx="927">
                  <c:v>39</c:v>
                </c:pt>
                <c:pt idx="928">
                  <c:v>39</c:v>
                </c:pt>
                <c:pt idx="929">
                  <c:v>39</c:v>
                </c:pt>
                <c:pt idx="930">
                  <c:v>39</c:v>
                </c:pt>
                <c:pt idx="931">
                  <c:v>39</c:v>
                </c:pt>
                <c:pt idx="932">
                  <c:v>39</c:v>
                </c:pt>
                <c:pt idx="933">
                  <c:v>39</c:v>
                </c:pt>
                <c:pt idx="934">
                  <c:v>39</c:v>
                </c:pt>
                <c:pt idx="935">
                  <c:v>38.5</c:v>
                </c:pt>
                <c:pt idx="936">
                  <c:v>38</c:v>
                </c:pt>
                <c:pt idx="937">
                  <c:v>38</c:v>
                </c:pt>
                <c:pt idx="938">
                  <c:v>37.6</c:v>
                </c:pt>
                <c:pt idx="939">
                  <c:v>37</c:v>
                </c:pt>
                <c:pt idx="940">
                  <c:v>37</c:v>
                </c:pt>
                <c:pt idx="941">
                  <c:v>37</c:v>
                </c:pt>
                <c:pt idx="942">
                  <c:v>37</c:v>
                </c:pt>
                <c:pt idx="943">
                  <c:v>37</c:v>
                </c:pt>
                <c:pt idx="944">
                  <c:v>37</c:v>
                </c:pt>
                <c:pt idx="945">
                  <c:v>37</c:v>
                </c:pt>
                <c:pt idx="946">
                  <c:v>37</c:v>
                </c:pt>
                <c:pt idx="947">
                  <c:v>36.799999999999997</c:v>
                </c:pt>
                <c:pt idx="948">
                  <c:v>36</c:v>
                </c:pt>
                <c:pt idx="949">
                  <c:v>36</c:v>
                </c:pt>
                <c:pt idx="950">
                  <c:v>36</c:v>
                </c:pt>
                <c:pt idx="951">
                  <c:v>36</c:v>
                </c:pt>
                <c:pt idx="952">
                  <c:v>35</c:v>
                </c:pt>
                <c:pt idx="953">
                  <c:v>34.200000000000003</c:v>
                </c:pt>
                <c:pt idx="954">
                  <c:v>34</c:v>
                </c:pt>
                <c:pt idx="955">
                  <c:v>34</c:v>
                </c:pt>
                <c:pt idx="956">
                  <c:v>34</c:v>
                </c:pt>
                <c:pt idx="957">
                  <c:v>33.200000000000003</c:v>
                </c:pt>
                <c:pt idx="958">
                  <c:v>33</c:v>
                </c:pt>
                <c:pt idx="959">
                  <c:v>31.7</c:v>
                </c:pt>
                <c:pt idx="960">
                  <c:v>29.2</c:v>
                </c:pt>
                <c:pt idx="961">
                  <c:v>25.6</c:v>
                </c:pt>
                <c:pt idx="962">
                  <c:v>22.2</c:v>
                </c:pt>
                <c:pt idx="963">
                  <c:v>19.8</c:v>
                </c:pt>
                <c:pt idx="964">
                  <c:v>19.600000000000001</c:v>
                </c:pt>
                <c:pt idx="965">
                  <c:v>20</c:v>
                </c:pt>
                <c:pt idx="966">
                  <c:v>20.8</c:v>
                </c:pt>
                <c:pt idx="967">
                  <c:v>22.8</c:v>
                </c:pt>
                <c:pt idx="968">
                  <c:v>24.8</c:v>
                </c:pt>
                <c:pt idx="969">
                  <c:v>26.8</c:v>
                </c:pt>
                <c:pt idx="970">
                  <c:v>28.7</c:v>
                </c:pt>
                <c:pt idx="971">
                  <c:v>30.2</c:v>
                </c:pt>
                <c:pt idx="972">
                  <c:v>31.4</c:v>
                </c:pt>
                <c:pt idx="973">
                  <c:v>33.200000000000003</c:v>
                </c:pt>
                <c:pt idx="974">
                  <c:v>34.200000000000003</c:v>
                </c:pt>
                <c:pt idx="975">
                  <c:v>35.200000000000003</c:v>
                </c:pt>
                <c:pt idx="976">
                  <c:v>36.299999999999997</c:v>
                </c:pt>
                <c:pt idx="977">
                  <c:v>38</c:v>
                </c:pt>
                <c:pt idx="978">
                  <c:v>39</c:v>
                </c:pt>
                <c:pt idx="979">
                  <c:v>40</c:v>
                </c:pt>
                <c:pt idx="980">
                  <c:v>41</c:v>
                </c:pt>
                <c:pt idx="981">
                  <c:v>42</c:v>
                </c:pt>
                <c:pt idx="982">
                  <c:v>42.8</c:v>
                </c:pt>
                <c:pt idx="983">
                  <c:v>43.8</c:v>
                </c:pt>
                <c:pt idx="984">
                  <c:v>44</c:v>
                </c:pt>
                <c:pt idx="985">
                  <c:v>44.8</c:v>
                </c:pt>
                <c:pt idx="986">
                  <c:v>45.8</c:v>
                </c:pt>
                <c:pt idx="987">
                  <c:v>46</c:v>
                </c:pt>
                <c:pt idx="988">
                  <c:v>46.6</c:v>
                </c:pt>
                <c:pt idx="989">
                  <c:v>47.6</c:v>
                </c:pt>
                <c:pt idx="990">
                  <c:v>48.6</c:v>
                </c:pt>
                <c:pt idx="991">
                  <c:v>49</c:v>
                </c:pt>
                <c:pt idx="992">
                  <c:v>49.6</c:v>
                </c:pt>
                <c:pt idx="993">
                  <c:v>49.4</c:v>
                </c:pt>
                <c:pt idx="994">
                  <c:v>49</c:v>
                </c:pt>
                <c:pt idx="995">
                  <c:v>49</c:v>
                </c:pt>
                <c:pt idx="996">
                  <c:v>49</c:v>
                </c:pt>
                <c:pt idx="997">
                  <c:v>49</c:v>
                </c:pt>
                <c:pt idx="998">
                  <c:v>49</c:v>
                </c:pt>
                <c:pt idx="999">
                  <c:v>49</c:v>
                </c:pt>
                <c:pt idx="1000">
                  <c:v>49</c:v>
                </c:pt>
                <c:pt idx="1001">
                  <c:v>49</c:v>
                </c:pt>
                <c:pt idx="1002">
                  <c:v>49</c:v>
                </c:pt>
                <c:pt idx="1003">
                  <c:v>49</c:v>
                </c:pt>
                <c:pt idx="1004">
                  <c:v>49</c:v>
                </c:pt>
                <c:pt idx="1005">
                  <c:v>49</c:v>
                </c:pt>
                <c:pt idx="1006">
                  <c:v>49</c:v>
                </c:pt>
                <c:pt idx="1007">
                  <c:v>49</c:v>
                </c:pt>
                <c:pt idx="1008">
                  <c:v>49</c:v>
                </c:pt>
                <c:pt idx="1009">
                  <c:v>49</c:v>
                </c:pt>
                <c:pt idx="1010">
                  <c:v>49</c:v>
                </c:pt>
                <c:pt idx="1011">
                  <c:v>49</c:v>
                </c:pt>
                <c:pt idx="1012">
                  <c:v>49</c:v>
                </c:pt>
                <c:pt idx="1013">
                  <c:v>49</c:v>
                </c:pt>
                <c:pt idx="1014">
                  <c:v>49</c:v>
                </c:pt>
                <c:pt idx="1015">
                  <c:v>49</c:v>
                </c:pt>
                <c:pt idx="1016">
                  <c:v>49</c:v>
                </c:pt>
                <c:pt idx="1017">
                  <c:v>49</c:v>
                </c:pt>
                <c:pt idx="1018">
                  <c:v>49</c:v>
                </c:pt>
                <c:pt idx="1019">
                  <c:v>49.6</c:v>
                </c:pt>
                <c:pt idx="1020">
                  <c:v>49.4</c:v>
                </c:pt>
                <c:pt idx="1021">
                  <c:v>49</c:v>
                </c:pt>
                <c:pt idx="1022">
                  <c:v>48.4</c:v>
                </c:pt>
                <c:pt idx="1023">
                  <c:v>47.5</c:v>
                </c:pt>
                <c:pt idx="1024">
                  <c:v>46.6</c:v>
                </c:pt>
                <c:pt idx="1025">
                  <c:v>45.6</c:v>
                </c:pt>
                <c:pt idx="1026">
                  <c:v>44.6</c:v>
                </c:pt>
                <c:pt idx="1027">
                  <c:v>44</c:v>
                </c:pt>
                <c:pt idx="1028">
                  <c:v>43.6</c:v>
                </c:pt>
                <c:pt idx="1029">
                  <c:v>42.7</c:v>
                </c:pt>
                <c:pt idx="1030">
                  <c:v>41.8</c:v>
                </c:pt>
                <c:pt idx="1031">
                  <c:v>40.799999999999997</c:v>
                </c:pt>
                <c:pt idx="1032">
                  <c:v>39.799999999999997</c:v>
                </c:pt>
                <c:pt idx="1033">
                  <c:v>38.799999999999997</c:v>
                </c:pt>
                <c:pt idx="1034">
                  <c:v>37.6</c:v>
                </c:pt>
                <c:pt idx="1035">
                  <c:v>35.200000000000003</c:v>
                </c:pt>
                <c:pt idx="1036">
                  <c:v>31</c:v>
                </c:pt>
                <c:pt idx="1037">
                  <c:v>28</c:v>
                </c:pt>
                <c:pt idx="1038">
                  <c:v>27</c:v>
                </c:pt>
                <c:pt idx="1039">
                  <c:v>26</c:v>
                </c:pt>
                <c:pt idx="1040">
                  <c:v>26</c:v>
                </c:pt>
                <c:pt idx="1041">
                  <c:v>24.4</c:v>
                </c:pt>
                <c:pt idx="1042">
                  <c:v>21.7</c:v>
                </c:pt>
                <c:pt idx="1043">
                  <c:v>19.5</c:v>
                </c:pt>
                <c:pt idx="1044">
                  <c:v>16.7</c:v>
                </c:pt>
                <c:pt idx="1045">
                  <c:v>13.7</c:v>
                </c:pt>
                <c:pt idx="1046">
                  <c:v>10.7</c:v>
                </c:pt>
                <c:pt idx="1047">
                  <c:v>7.4</c:v>
                </c:pt>
                <c:pt idx="1048">
                  <c:v>3.6</c:v>
                </c:pt>
                <c:pt idx="1049">
                  <c:v>0.8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0.4</c:v>
                </c:pt>
                <c:pt idx="1058">
                  <c:v>2</c:v>
                </c:pt>
                <c:pt idx="1059">
                  <c:v>4.5</c:v>
                </c:pt>
                <c:pt idx="1060">
                  <c:v>7.3</c:v>
                </c:pt>
                <c:pt idx="1061">
                  <c:v>9.3000000000000007</c:v>
                </c:pt>
                <c:pt idx="1062">
                  <c:v>11.3</c:v>
                </c:pt>
                <c:pt idx="1063">
                  <c:v>13.3</c:v>
                </c:pt>
                <c:pt idx="1064">
                  <c:v>15.3</c:v>
                </c:pt>
                <c:pt idx="1065">
                  <c:v>16.899999999999999</c:v>
                </c:pt>
                <c:pt idx="1066">
                  <c:v>18.899999999999999</c:v>
                </c:pt>
                <c:pt idx="1067">
                  <c:v>20.9</c:v>
                </c:pt>
                <c:pt idx="1068">
                  <c:v>22</c:v>
                </c:pt>
                <c:pt idx="1069">
                  <c:v>23.9</c:v>
                </c:pt>
                <c:pt idx="1070">
                  <c:v>25</c:v>
                </c:pt>
                <c:pt idx="1071">
                  <c:v>25.8</c:v>
                </c:pt>
                <c:pt idx="1072">
                  <c:v>27.6</c:v>
                </c:pt>
                <c:pt idx="1073">
                  <c:v>28.8</c:v>
                </c:pt>
                <c:pt idx="1074">
                  <c:v>29.8</c:v>
                </c:pt>
                <c:pt idx="1075">
                  <c:v>31.6</c:v>
                </c:pt>
                <c:pt idx="1076">
                  <c:v>32.799999999999997</c:v>
                </c:pt>
                <c:pt idx="1077">
                  <c:v>33.700000000000003</c:v>
                </c:pt>
                <c:pt idx="1078">
                  <c:v>34</c:v>
                </c:pt>
                <c:pt idx="1079">
                  <c:v>34.6</c:v>
                </c:pt>
                <c:pt idx="1080">
                  <c:v>36.200000000000003</c:v>
                </c:pt>
                <c:pt idx="1081">
                  <c:v>37.6</c:v>
                </c:pt>
                <c:pt idx="1082">
                  <c:v>38</c:v>
                </c:pt>
                <c:pt idx="1083">
                  <c:v>38.5</c:v>
                </c:pt>
                <c:pt idx="1084">
                  <c:v>39.799999999999997</c:v>
                </c:pt>
                <c:pt idx="1085">
                  <c:v>41.4</c:v>
                </c:pt>
                <c:pt idx="1086">
                  <c:v>42</c:v>
                </c:pt>
                <c:pt idx="1087">
                  <c:v>42.4</c:v>
                </c:pt>
                <c:pt idx="1088">
                  <c:v>43.3</c:v>
                </c:pt>
                <c:pt idx="1089">
                  <c:v>44.2</c:v>
                </c:pt>
                <c:pt idx="1090">
                  <c:v>45</c:v>
                </c:pt>
                <c:pt idx="1091">
                  <c:v>45.2</c:v>
                </c:pt>
                <c:pt idx="1092">
                  <c:v>46.2</c:v>
                </c:pt>
                <c:pt idx="1093">
                  <c:v>47</c:v>
                </c:pt>
                <c:pt idx="1094">
                  <c:v>47</c:v>
                </c:pt>
                <c:pt idx="1095">
                  <c:v>47</c:v>
                </c:pt>
                <c:pt idx="1096">
                  <c:v>48</c:v>
                </c:pt>
                <c:pt idx="1097">
                  <c:v>48</c:v>
                </c:pt>
                <c:pt idx="1098">
                  <c:v>49</c:v>
                </c:pt>
                <c:pt idx="1099">
                  <c:v>47</c:v>
                </c:pt>
                <c:pt idx="1100">
                  <c:v>48</c:v>
                </c:pt>
                <c:pt idx="1101">
                  <c:v>48.8</c:v>
                </c:pt>
                <c:pt idx="1102">
                  <c:v>49</c:v>
                </c:pt>
                <c:pt idx="1103">
                  <c:v>49</c:v>
                </c:pt>
                <c:pt idx="1104">
                  <c:v>49</c:v>
                </c:pt>
                <c:pt idx="1105">
                  <c:v>49</c:v>
                </c:pt>
                <c:pt idx="1106">
                  <c:v>49.8</c:v>
                </c:pt>
                <c:pt idx="1107">
                  <c:v>50</c:v>
                </c:pt>
                <c:pt idx="1108">
                  <c:v>49.4</c:v>
                </c:pt>
                <c:pt idx="1109">
                  <c:v>49</c:v>
                </c:pt>
                <c:pt idx="1110">
                  <c:v>49</c:v>
                </c:pt>
                <c:pt idx="1111">
                  <c:v>49.6</c:v>
                </c:pt>
                <c:pt idx="1112">
                  <c:v>49.4</c:v>
                </c:pt>
                <c:pt idx="1113">
                  <c:v>49</c:v>
                </c:pt>
                <c:pt idx="1114">
                  <c:v>49</c:v>
                </c:pt>
                <c:pt idx="1115">
                  <c:v>49</c:v>
                </c:pt>
                <c:pt idx="1116">
                  <c:v>49</c:v>
                </c:pt>
                <c:pt idx="1117">
                  <c:v>49</c:v>
                </c:pt>
                <c:pt idx="1118">
                  <c:v>48.7</c:v>
                </c:pt>
                <c:pt idx="1119">
                  <c:v>48</c:v>
                </c:pt>
                <c:pt idx="1120">
                  <c:v>47.8</c:v>
                </c:pt>
                <c:pt idx="1121">
                  <c:v>46.8</c:v>
                </c:pt>
                <c:pt idx="1122">
                  <c:v>45.8</c:v>
                </c:pt>
                <c:pt idx="1123">
                  <c:v>44.8</c:v>
                </c:pt>
                <c:pt idx="1124">
                  <c:v>44</c:v>
                </c:pt>
                <c:pt idx="1125">
                  <c:v>44</c:v>
                </c:pt>
                <c:pt idx="1126">
                  <c:v>44</c:v>
                </c:pt>
                <c:pt idx="1127">
                  <c:v>44</c:v>
                </c:pt>
                <c:pt idx="1128">
                  <c:v>44</c:v>
                </c:pt>
                <c:pt idx="1129">
                  <c:v>44</c:v>
                </c:pt>
                <c:pt idx="1130">
                  <c:v>44</c:v>
                </c:pt>
                <c:pt idx="1131">
                  <c:v>44</c:v>
                </c:pt>
                <c:pt idx="1132">
                  <c:v>44</c:v>
                </c:pt>
                <c:pt idx="1133">
                  <c:v>44</c:v>
                </c:pt>
                <c:pt idx="1134">
                  <c:v>44</c:v>
                </c:pt>
                <c:pt idx="1135">
                  <c:v>44</c:v>
                </c:pt>
                <c:pt idx="1136">
                  <c:v>44</c:v>
                </c:pt>
                <c:pt idx="1137">
                  <c:v>44</c:v>
                </c:pt>
                <c:pt idx="1138">
                  <c:v>44</c:v>
                </c:pt>
                <c:pt idx="1139">
                  <c:v>44</c:v>
                </c:pt>
                <c:pt idx="1140">
                  <c:v>44</c:v>
                </c:pt>
                <c:pt idx="1141">
                  <c:v>44</c:v>
                </c:pt>
                <c:pt idx="1142">
                  <c:v>44</c:v>
                </c:pt>
                <c:pt idx="1143">
                  <c:v>44</c:v>
                </c:pt>
                <c:pt idx="1144">
                  <c:v>44</c:v>
                </c:pt>
                <c:pt idx="1145">
                  <c:v>44</c:v>
                </c:pt>
                <c:pt idx="1146">
                  <c:v>44</c:v>
                </c:pt>
                <c:pt idx="1147">
                  <c:v>44</c:v>
                </c:pt>
                <c:pt idx="1148">
                  <c:v>44</c:v>
                </c:pt>
                <c:pt idx="1149">
                  <c:v>43.9</c:v>
                </c:pt>
                <c:pt idx="1150">
                  <c:v>43</c:v>
                </c:pt>
                <c:pt idx="1151">
                  <c:v>43</c:v>
                </c:pt>
                <c:pt idx="1152">
                  <c:v>43</c:v>
                </c:pt>
                <c:pt idx="1153">
                  <c:v>43</c:v>
                </c:pt>
                <c:pt idx="1154">
                  <c:v>43</c:v>
                </c:pt>
                <c:pt idx="1155">
                  <c:v>43</c:v>
                </c:pt>
                <c:pt idx="1156">
                  <c:v>43</c:v>
                </c:pt>
                <c:pt idx="1157">
                  <c:v>43</c:v>
                </c:pt>
                <c:pt idx="1158">
                  <c:v>43</c:v>
                </c:pt>
                <c:pt idx="1159">
                  <c:v>42.3</c:v>
                </c:pt>
                <c:pt idx="1160">
                  <c:v>41.3</c:v>
                </c:pt>
                <c:pt idx="1161">
                  <c:v>39</c:v>
                </c:pt>
                <c:pt idx="1162">
                  <c:v>37.299999999999997</c:v>
                </c:pt>
                <c:pt idx="1163">
                  <c:v>36.299999999999997</c:v>
                </c:pt>
                <c:pt idx="1164">
                  <c:v>33.799999999999997</c:v>
                </c:pt>
                <c:pt idx="1165">
                  <c:v>30.1</c:v>
                </c:pt>
                <c:pt idx="1166">
                  <c:v>26.6</c:v>
                </c:pt>
                <c:pt idx="1167">
                  <c:v>23.6</c:v>
                </c:pt>
                <c:pt idx="1168">
                  <c:v>20.100000000000001</c:v>
                </c:pt>
                <c:pt idx="1169">
                  <c:v>15.7</c:v>
                </c:pt>
                <c:pt idx="1170">
                  <c:v>11</c:v>
                </c:pt>
                <c:pt idx="1171">
                  <c:v>7.2</c:v>
                </c:pt>
                <c:pt idx="1172">
                  <c:v>4.4000000000000004</c:v>
                </c:pt>
                <c:pt idx="1173">
                  <c:v>3</c:v>
                </c:pt>
                <c:pt idx="1174">
                  <c:v>3</c:v>
                </c:pt>
                <c:pt idx="1175">
                  <c:v>3</c:v>
                </c:pt>
                <c:pt idx="1176">
                  <c:v>3</c:v>
                </c:pt>
                <c:pt idx="1177">
                  <c:v>3.2</c:v>
                </c:pt>
                <c:pt idx="1178">
                  <c:v>5.3</c:v>
                </c:pt>
                <c:pt idx="1179">
                  <c:v>8.1999999999999993</c:v>
                </c:pt>
                <c:pt idx="1180">
                  <c:v>10.199999999999999</c:v>
                </c:pt>
                <c:pt idx="1181">
                  <c:v>12.2</c:v>
                </c:pt>
                <c:pt idx="1182">
                  <c:v>14.2</c:v>
                </c:pt>
                <c:pt idx="1183">
                  <c:v>15.8</c:v>
                </c:pt>
                <c:pt idx="1184">
                  <c:v>17.8</c:v>
                </c:pt>
                <c:pt idx="1185">
                  <c:v>18.899999999999999</c:v>
                </c:pt>
                <c:pt idx="1186">
                  <c:v>19.899999999999999</c:v>
                </c:pt>
                <c:pt idx="1187">
                  <c:v>21.8</c:v>
                </c:pt>
                <c:pt idx="1188">
                  <c:v>23.5</c:v>
                </c:pt>
                <c:pt idx="1189">
                  <c:v>24.7</c:v>
                </c:pt>
                <c:pt idx="1190">
                  <c:v>25.7</c:v>
                </c:pt>
                <c:pt idx="1191">
                  <c:v>26.7</c:v>
                </c:pt>
                <c:pt idx="1192">
                  <c:v>27.7</c:v>
                </c:pt>
                <c:pt idx="1193">
                  <c:v>28</c:v>
                </c:pt>
                <c:pt idx="1194">
                  <c:v>28.5</c:v>
                </c:pt>
                <c:pt idx="1195">
                  <c:v>29.5</c:v>
                </c:pt>
                <c:pt idx="1196">
                  <c:v>30.5</c:v>
                </c:pt>
                <c:pt idx="1197">
                  <c:v>31</c:v>
                </c:pt>
                <c:pt idx="1198">
                  <c:v>31.5</c:v>
                </c:pt>
                <c:pt idx="1199">
                  <c:v>32</c:v>
                </c:pt>
                <c:pt idx="1200">
                  <c:v>32.299999999999997</c:v>
                </c:pt>
                <c:pt idx="1201">
                  <c:v>33.299999999999997</c:v>
                </c:pt>
                <c:pt idx="1202">
                  <c:v>34.299999999999997</c:v>
                </c:pt>
                <c:pt idx="1203">
                  <c:v>35</c:v>
                </c:pt>
                <c:pt idx="1204">
                  <c:v>35.299999999999997</c:v>
                </c:pt>
                <c:pt idx="1205">
                  <c:v>36</c:v>
                </c:pt>
                <c:pt idx="1206">
                  <c:v>36.1</c:v>
                </c:pt>
                <c:pt idx="1207">
                  <c:v>37</c:v>
                </c:pt>
                <c:pt idx="1208">
                  <c:v>37.1</c:v>
                </c:pt>
                <c:pt idx="1209">
                  <c:v>38</c:v>
                </c:pt>
                <c:pt idx="1210">
                  <c:v>38</c:v>
                </c:pt>
                <c:pt idx="1211">
                  <c:v>37.9</c:v>
                </c:pt>
                <c:pt idx="1212">
                  <c:v>37.1</c:v>
                </c:pt>
                <c:pt idx="1213">
                  <c:v>37</c:v>
                </c:pt>
                <c:pt idx="1214">
                  <c:v>37</c:v>
                </c:pt>
                <c:pt idx="1215">
                  <c:v>37</c:v>
                </c:pt>
                <c:pt idx="1216">
                  <c:v>37</c:v>
                </c:pt>
                <c:pt idx="1217">
                  <c:v>37</c:v>
                </c:pt>
                <c:pt idx="1218">
                  <c:v>37</c:v>
                </c:pt>
                <c:pt idx="1219">
                  <c:v>37.700000000000003</c:v>
                </c:pt>
                <c:pt idx="1220">
                  <c:v>38</c:v>
                </c:pt>
                <c:pt idx="1221">
                  <c:v>38</c:v>
                </c:pt>
                <c:pt idx="1222">
                  <c:v>37.299999999999997</c:v>
                </c:pt>
                <c:pt idx="1223">
                  <c:v>37</c:v>
                </c:pt>
                <c:pt idx="1224">
                  <c:v>37</c:v>
                </c:pt>
                <c:pt idx="1225">
                  <c:v>37</c:v>
                </c:pt>
                <c:pt idx="1226">
                  <c:v>36.5</c:v>
                </c:pt>
                <c:pt idx="1227">
                  <c:v>36</c:v>
                </c:pt>
                <c:pt idx="1228">
                  <c:v>36</c:v>
                </c:pt>
                <c:pt idx="1229">
                  <c:v>36</c:v>
                </c:pt>
                <c:pt idx="1230">
                  <c:v>36</c:v>
                </c:pt>
                <c:pt idx="1231">
                  <c:v>36</c:v>
                </c:pt>
                <c:pt idx="1232">
                  <c:v>35.700000000000003</c:v>
                </c:pt>
                <c:pt idx="1233">
                  <c:v>34.700000000000003</c:v>
                </c:pt>
                <c:pt idx="1234">
                  <c:v>33</c:v>
                </c:pt>
                <c:pt idx="1235">
                  <c:v>29.6</c:v>
                </c:pt>
                <c:pt idx="1236">
                  <c:v>25.7</c:v>
                </c:pt>
                <c:pt idx="1237">
                  <c:v>22.7</c:v>
                </c:pt>
                <c:pt idx="1238">
                  <c:v>19.600000000000001</c:v>
                </c:pt>
                <c:pt idx="1239">
                  <c:v>15.6</c:v>
                </c:pt>
                <c:pt idx="1240">
                  <c:v>11.6</c:v>
                </c:pt>
                <c:pt idx="1241">
                  <c:v>7.6</c:v>
                </c:pt>
                <c:pt idx="1242">
                  <c:v>3.4</c:v>
                </c:pt>
                <c:pt idx="1243">
                  <c:v>0.3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0.7</c:v>
                </c:pt>
                <c:pt idx="1251">
                  <c:v>2.4</c:v>
                </c:pt>
                <c:pt idx="1252">
                  <c:v>5.0999999999999996</c:v>
                </c:pt>
                <c:pt idx="1253">
                  <c:v>7.7</c:v>
                </c:pt>
                <c:pt idx="1254">
                  <c:v>10.4</c:v>
                </c:pt>
                <c:pt idx="1255">
                  <c:v>13</c:v>
                </c:pt>
                <c:pt idx="1256">
                  <c:v>15</c:v>
                </c:pt>
                <c:pt idx="1257">
                  <c:v>17</c:v>
                </c:pt>
                <c:pt idx="1258">
                  <c:v>19.2</c:v>
                </c:pt>
                <c:pt idx="1259">
                  <c:v>21.5</c:v>
                </c:pt>
                <c:pt idx="1260">
                  <c:v>23.3</c:v>
                </c:pt>
                <c:pt idx="1261">
                  <c:v>24.3</c:v>
                </c:pt>
                <c:pt idx="1262">
                  <c:v>25.5</c:v>
                </c:pt>
                <c:pt idx="1263">
                  <c:v>27.3</c:v>
                </c:pt>
                <c:pt idx="1264">
                  <c:v>28.2</c:v>
                </c:pt>
                <c:pt idx="1265">
                  <c:v>29.2</c:v>
                </c:pt>
                <c:pt idx="1266">
                  <c:v>31.1</c:v>
                </c:pt>
                <c:pt idx="1267">
                  <c:v>32.1</c:v>
                </c:pt>
                <c:pt idx="1268">
                  <c:v>33.1</c:v>
                </c:pt>
                <c:pt idx="1269">
                  <c:v>34.1</c:v>
                </c:pt>
                <c:pt idx="1270">
                  <c:v>35.1</c:v>
                </c:pt>
                <c:pt idx="1271">
                  <c:v>35.9</c:v>
                </c:pt>
                <c:pt idx="1272">
                  <c:v>36</c:v>
                </c:pt>
                <c:pt idx="1273">
                  <c:v>36.9</c:v>
                </c:pt>
                <c:pt idx="1274">
                  <c:v>36.1</c:v>
                </c:pt>
                <c:pt idx="1275">
                  <c:v>36</c:v>
                </c:pt>
                <c:pt idx="1276">
                  <c:v>36</c:v>
                </c:pt>
                <c:pt idx="1277">
                  <c:v>35.299999999999997</c:v>
                </c:pt>
                <c:pt idx="1278">
                  <c:v>35</c:v>
                </c:pt>
                <c:pt idx="1279">
                  <c:v>34.299999999999997</c:v>
                </c:pt>
                <c:pt idx="1280">
                  <c:v>33.299999999999997</c:v>
                </c:pt>
                <c:pt idx="1281">
                  <c:v>33</c:v>
                </c:pt>
                <c:pt idx="1282">
                  <c:v>31.9</c:v>
                </c:pt>
                <c:pt idx="1283">
                  <c:v>30.5</c:v>
                </c:pt>
                <c:pt idx="1284">
                  <c:v>29.1</c:v>
                </c:pt>
                <c:pt idx="1285">
                  <c:v>26.6</c:v>
                </c:pt>
                <c:pt idx="1286">
                  <c:v>24.1</c:v>
                </c:pt>
                <c:pt idx="1287">
                  <c:v>21.1</c:v>
                </c:pt>
                <c:pt idx="1288">
                  <c:v>17</c:v>
                </c:pt>
                <c:pt idx="1289">
                  <c:v>12.9</c:v>
                </c:pt>
                <c:pt idx="1290">
                  <c:v>9.1999999999999993</c:v>
                </c:pt>
                <c:pt idx="1291">
                  <c:v>6.2</c:v>
                </c:pt>
                <c:pt idx="1292">
                  <c:v>3.2</c:v>
                </c:pt>
                <c:pt idx="1293">
                  <c:v>0.8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2.7</c:v>
                </c:pt>
                <c:pt idx="1302">
                  <c:v>6.5</c:v>
                </c:pt>
                <c:pt idx="1303">
                  <c:v>8.8000000000000007</c:v>
                </c:pt>
                <c:pt idx="1304">
                  <c:v>10.8</c:v>
                </c:pt>
                <c:pt idx="1305">
                  <c:v>13.2</c:v>
                </c:pt>
                <c:pt idx="1306">
                  <c:v>15.3</c:v>
                </c:pt>
                <c:pt idx="1307">
                  <c:v>16.7</c:v>
                </c:pt>
                <c:pt idx="1308">
                  <c:v>18.3</c:v>
                </c:pt>
                <c:pt idx="1309">
                  <c:v>20.3</c:v>
                </c:pt>
                <c:pt idx="1310">
                  <c:v>21.7</c:v>
                </c:pt>
                <c:pt idx="1311">
                  <c:v>22.6</c:v>
                </c:pt>
                <c:pt idx="1312">
                  <c:v>23.9</c:v>
                </c:pt>
                <c:pt idx="1313">
                  <c:v>25.5</c:v>
                </c:pt>
                <c:pt idx="1314">
                  <c:v>26.5</c:v>
                </c:pt>
                <c:pt idx="1315">
                  <c:v>27.5</c:v>
                </c:pt>
                <c:pt idx="1316">
                  <c:v>28</c:v>
                </c:pt>
                <c:pt idx="1317">
                  <c:v>28</c:v>
                </c:pt>
                <c:pt idx="1318">
                  <c:v>27.7</c:v>
                </c:pt>
                <c:pt idx="1319">
                  <c:v>27</c:v>
                </c:pt>
                <c:pt idx="1320">
                  <c:v>26.7</c:v>
                </c:pt>
                <c:pt idx="1321">
                  <c:v>25.7</c:v>
                </c:pt>
                <c:pt idx="1322">
                  <c:v>24.7</c:v>
                </c:pt>
                <c:pt idx="1323">
                  <c:v>23.3</c:v>
                </c:pt>
                <c:pt idx="1324">
                  <c:v>20.7</c:v>
                </c:pt>
                <c:pt idx="1325">
                  <c:v>16.7</c:v>
                </c:pt>
                <c:pt idx="1326">
                  <c:v>12.8</c:v>
                </c:pt>
                <c:pt idx="1327">
                  <c:v>9.9</c:v>
                </c:pt>
                <c:pt idx="1328">
                  <c:v>9</c:v>
                </c:pt>
                <c:pt idx="1329">
                  <c:v>9</c:v>
                </c:pt>
                <c:pt idx="1330">
                  <c:v>9</c:v>
                </c:pt>
                <c:pt idx="1331">
                  <c:v>9.9</c:v>
                </c:pt>
                <c:pt idx="1332">
                  <c:v>10.9</c:v>
                </c:pt>
                <c:pt idx="1333">
                  <c:v>11.9</c:v>
                </c:pt>
                <c:pt idx="1334">
                  <c:v>11.1</c:v>
                </c:pt>
                <c:pt idx="1335">
                  <c:v>9.5</c:v>
                </c:pt>
                <c:pt idx="1336">
                  <c:v>6.3</c:v>
                </c:pt>
                <c:pt idx="1337">
                  <c:v>3</c:v>
                </c:pt>
                <c:pt idx="1338">
                  <c:v>1.3</c:v>
                </c:pt>
                <c:pt idx="1339">
                  <c:v>0.3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0.4</c:v>
                </c:pt>
                <c:pt idx="1348">
                  <c:v>1.6</c:v>
                </c:pt>
                <c:pt idx="1349">
                  <c:v>3.3</c:v>
                </c:pt>
                <c:pt idx="1350">
                  <c:v>4</c:v>
                </c:pt>
                <c:pt idx="1351">
                  <c:v>4</c:v>
                </c:pt>
                <c:pt idx="1352">
                  <c:v>3.5</c:v>
                </c:pt>
                <c:pt idx="1353">
                  <c:v>1.9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0.3</c:v>
                </c:pt>
                <c:pt idx="1379">
                  <c:v>1.5</c:v>
                </c:pt>
                <c:pt idx="1380">
                  <c:v>3.5</c:v>
                </c:pt>
                <c:pt idx="1381">
                  <c:v>5.5</c:v>
                </c:pt>
                <c:pt idx="1382">
                  <c:v>7.2</c:v>
                </c:pt>
                <c:pt idx="1383">
                  <c:v>8</c:v>
                </c:pt>
                <c:pt idx="1384">
                  <c:v>7.8</c:v>
                </c:pt>
                <c:pt idx="1385">
                  <c:v>4.7</c:v>
                </c:pt>
                <c:pt idx="1386">
                  <c:v>0.9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0.9</c:v>
                </c:pt>
                <c:pt idx="1395">
                  <c:v>0.3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0.5</c:v>
                </c:pt>
                <c:pt idx="1405">
                  <c:v>2.4</c:v>
                </c:pt>
                <c:pt idx="1406">
                  <c:v>5.2</c:v>
                </c:pt>
                <c:pt idx="1407">
                  <c:v>7</c:v>
                </c:pt>
                <c:pt idx="1408">
                  <c:v>6.5</c:v>
                </c:pt>
                <c:pt idx="1409">
                  <c:v>4.5</c:v>
                </c:pt>
                <c:pt idx="1410">
                  <c:v>2.5</c:v>
                </c:pt>
                <c:pt idx="1411">
                  <c:v>0.7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0.9</c:v>
                </c:pt>
                <c:pt idx="1422">
                  <c:v>4.5</c:v>
                </c:pt>
                <c:pt idx="1423">
                  <c:v>6.7</c:v>
                </c:pt>
                <c:pt idx="1424">
                  <c:v>7.9</c:v>
                </c:pt>
                <c:pt idx="1425">
                  <c:v>9.5</c:v>
                </c:pt>
                <c:pt idx="1426">
                  <c:v>7.9</c:v>
                </c:pt>
                <c:pt idx="1427">
                  <c:v>4.9000000000000004</c:v>
                </c:pt>
                <c:pt idx="1428">
                  <c:v>1.9</c:v>
                </c:pt>
                <c:pt idx="1429">
                  <c:v>0.3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0.8</c:v>
                </c:pt>
                <c:pt idx="1438">
                  <c:v>2.9</c:v>
                </c:pt>
                <c:pt idx="1439">
                  <c:v>5.3</c:v>
                </c:pt>
                <c:pt idx="1440">
                  <c:v>5.7</c:v>
                </c:pt>
                <c:pt idx="1441">
                  <c:v>4.0999999999999996</c:v>
                </c:pt>
                <c:pt idx="1442">
                  <c:v>1.7</c:v>
                </c:pt>
                <c:pt idx="1443">
                  <c:v>0.8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0.9</c:v>
                </c:pt>
                <c:pt idx="1453">
                  <c:v>2.8</c:v>
                </c:pt>
                <c:pt idx="1454">
                  <c:v>4.8</c:v>
                </c:pt>
                <c:pt idx="1455">
                  <c:v>6.8</c:v>
                </c:pt>
                <c:pt idx="1456">
                  <c:v>7.7</c:v>
                </c:pt>
                <c:pt idx="1457">
                  <c:v>9.4</c:v>
                </c:pt>
                <c:pt idx="1458">
                  <c:v>10.7</c:v>
                </c:pt>
                <c:pt idx="1459">
                  <c:v>11.7</c:v>
                </c:pt>
                <c:pt idx="1460">
                  <c:v>12</c:v>
                </c:pt>
                <c:pt idx="1461">
                  <c:v>11.3</c:v>
                </c:pt>
                <c:pt idx="1462">
                  <c:v>10.4</c:v>
                </c:pt>
                <c:pt idx="1463">
                  <c:v>7.9</c:v>
                </c:pt>
                <c:pt idx="1464">
                  <c:v>4.5</c:v>
                </c:pt>
                <c:pt idx="1465">
                  <c:v>2.5</c:v>
                </c:pt>
                <c:pt idx="1466">
                  <c:v>1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0.1</c:v>
                </c:pt>
                <c:pt idx="1477">
                  <c:v>1.2</c:v>
                </c:pt>
                <c:pt idx="1478">
                  <c:v>3.3</c:v>
                </c:pt>
                <c:pt idx="1479">
                  <c:v>6.2</c:v>
                </c:pt>
                <c:pt idx="1480">
                  <c:v>8.1</c:v>
                </c:pt>
                <c:pt idx="1481">
                  <c:v>8.9</c:v>
                </c:pt>
                <c:pt idx="1482">
                  <c:v>10.8</c:v>
                </c:pt>
                <c:pt idx="1483">
                  <c:v>8.3000000000000007</c:v>
                </c:pt>
                <c:pt idx="1484">
                  <c:v>5.3</c:v>
                </c:pt>
                <c:pt idx="1485">
                  <c:v>2.2999999999999998</c:v>
                </c:pt>
                <c:pt idx="1486">
                  <c:v>0.5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0.3</c:v>
                </c:pt>
                <c:pt idx="1500">
                  <c:v>1.3</c:v>
                </c:pt>
                <c:pt idx="1501">
                  <c:v>3.1</c:v>
                </c:pt>
                <c:pt idx="1502">
                  <c:v>6.7</c:v>
                </c:pt>
                <c:pt idx="1503">
                  <c:v>9.1</c:v>
                </c:pt>
                <c:pt idx="1504">
                  <c:v>9.9</c:v>
                </c:pt>
                <c:pt idx="1505">
                  <c:v>7.9</c:v>
                </c:pt>
                <c:pt idx="1506">
                  <c:v>5.9</c:v>
                </c:pt>
                <c:pt idx="1507">
                  <c:v>3.8</c:v>
                </c:pt>
                <c:pt idx="1508">
                  <c:v>0.9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2</c:v>
                </c:pt>
                <c:pt idx="1519">
                  <c:v>5.7</c:v>
                </c:pt>
                <c:pt idx="1520">
                  <c:v>7.7</c:v>
                </c:pt>
                <c:pt idx="1521">
                  <c:v>9.1</c:v>
                </c:pt>
                <c:pt idx="1522">
                  <c:v>9.1</c:v>
                </c:pt>
                <c:pt idx="1523">
                  <c:v>6.6</c:v>
                </c:pt>
                <c:pt idx="1524">
                  <c:v>3.1</c:v>
                </c:pt>
                <c:pt idx="1525">
                  <c:v>0.5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0.1</c:v>
                </c:pt>
                <c:pt idx="1535">
                  <c:v>1.4</c:v>
                </c:pt>
                <c:pt idx="1536">
                  <c:v>5.2</c:v>
                </c:pt>
                <c:pt idx="1537">
                  <c:v>7.2</c:v>
                </c:pt>
                <c:pt idx="1538">
                  <c:v>9.1999999999999993</c:v>
                </c:pt>
                <c:pt idx="1539">
                  <c:v>11.1</c:v>
                </c:pt>
                <c:pt idx="1540">
                  <c:v>11.9</c:v>
                </c:pt>
                <c:pt idx="1541">
                  <c:v>12.9</c:v>
                </c:pt>
                <c:pt idx="1542">
                  <c:v>12.1</c:v>
                </c:pt>
                <c:pt idx="1543">
                  <c:v>9.3000000000000007</c:v>
                </c:pt>
                <c:pt idx="1544">
                  <c:v>5.4</c:v>
                </c:pt>
                <c:pt idx="1545">
                  <c:v>2.2999999999999998</c:v>
                </c:pt>
                <c:pt idx="1546">
                  <c:v>0.5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0.5</c:v>
                </c:pt>
                <c:pt idx="1555">
                  <c:v>2.5</c:v>
                </c:pt>
                <c:pt idx="1556">
                  <c:v>5</c:v>
                </c:pt>
                <c:pt idx="1557">
                  <c:v>5.6</c:v>
                </c:pt>
                <c:pt idx="1558">
                  <c:v>4.0999999999999996</c:v>
                </c:pt>
                <c:pt idx="1559">
                  <c:v>1.4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1.7</c:v>
                </c:pt>
                <c:pt idx="1574">
                  <c:v>0.3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1.9</c:v>
                </c:pt>
                <c:pt idx="1586">
                  <c:v>5.2</c:v>
                </c:pt>
                <c:pt idx="1587">
                  <c:v>7.5</c:v>
                </c:pt>
                <c:pt idx="1588">
                  <c:v>9.3000000000000007</c:v>
                </c:pt>
                <c:pt idx="1589">
                  <c:v>10</c:v>
                </c:pt>
                <c:pt idx="1590">
                  <c:v>10</c:v>
                </c:pt>
                <c:pt idx="1591">
                  <c:v>9.6999999999999993</c:v>
                </c:pt>
                <c:pt idx="1592">
                  <c:v>8.1</c:v>
                </c:pt>
                <c:pt idx="1593">
                  <c:v>4.8</c:v>
                </c:pt>
                <c:pt idx="1594">
                  <c:v>1.8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0.7</c:v>
                </c:pt>
                <c:pt idx="1608">
                  <c:v>2.4</c:v>
                </c:pt>
                <c:pt idx="1609">
                  <c:v>4.4000000000000004</c:v>
                </c:pt>
                <c:pt idx="1610">
                  <c:v>5.6</c:v>
                </c:pt>
                <c:pt idx="1611">
                  <c:v>7</c:v>
                </c:pt>
                <c:pt idx="1612">
                  <c:v>8.5</c:v>
                </c:pt>
                <c:pt idx="1613">
                  <c:v>9</c:v>
                </c:pt>
                <c:pt idx="1614">
                  <c:v>8.5</c:v>
                </c:pt>
                <c:pt idx="1615">
                  <c:v>6.8</c:v>
                </c:pt>
                <c:pt idx="1616">
                  <c:v>4.7</c:v>
                </c:pt>
                <c:pt idx="1617">
                  <c:v>3.2</c:v>
                </c:pt>
                <c:pt idx="1618">
                  <c:v>0.7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0.5</c:v>
                </c:pt>
                <c:pt idx="1644">
                  <c:v>1.9</c:v>
                </c:pt>
                <c:pt idx="1645">
                  <c:v>4.2</c:v>
                </c:pt>
                <c:pt idx="1646">
                  <c:v>6.3</c:v>
                </c:pt>
                <c:pt idx="1647">
                  <c:v>6.5</c:v>
                </c:pt>
                <c:pt idx="1648">
                  <c:v>3.9</c:v>
                </c:pt>
                <c:pt idx="1649">
                  <c:v>0.7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0.1</c:v>
                </c:pt>
                <c:pt idx="1658">
                  <c:v>0.9</c:v>
                </c:pt>
                <c:pt idx="1659">
                  <c:v>2.8</c:v>
                </c:pt>
                <c:pt idx="1660">
                  <c:v>5.6</c:v>
                </c:pt>
                <c:pt idx="1661">
                  <c:v>7.8</c:v>
                </c:pt>
                <c:pt idx="1662">
                  <c:v>8.9</c:v>
                </c:pt>
                <c:pt idx="1663">
                  <c:v>7.6</c:v>
                </c:pt>
                <c:pt idx="1664">
                  <c:v>3.7</c:v>
                </c:pt>
                <c:pt idx="1665">
                  <c:v>0.7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0.5</c:v>
                </c:pt>
                <c:pt idx="1675">
                  <c:v>2.6</c:v>
                </c:pt>
                <c:pt idx="1676">
                  <c:v>5</c:v>
                </c:pt>
                <c:pt idx="1677">
                  <c:v>4.4000000000000004</c:v>
                </c:pt>
                <c:pt idx="1678">
                  <c:v>2.4</c:v>
                </c:pt>
                <c:pt idx="1679">
                  <c:v>0.7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0.9</c:v>
                </c:pt>
                <c:pt idx="1689">
                  <c:v>2.8</c:v>
                </c:pt>
                <c:pt idx="1690">
                  <c:v>4.8</c:v>
                </c:pt>
                <c:pt idx="1691">
                  <c:v>5.9</c:v>
                </c:pt>
                <c:pt idx="1692">
                  <c:v>6</c:v>
                </c:pt>
                <c:pt idx="1693">
                  <c:v>6</c:v>
                </c:pt>
                <c:pt idx="1694">
                  <c:v>7.3</c:v>
                </c:pt>
                <c:pt idx="1695">
                  <c:v>8.6999999999999993</c:v>
                </c:pt>
                <c:pt idx="1696">
                  <c:v>9.6999999999999993</c:v>
                </c:pt>
                <c:pt idx="1697">
                  <c:v>10.7</c:v>
                </c:pt>
                <c:pt idx="1698">
                  <c:v>11</c:v>
                </c:pt>
                <c:pt idx="1699">
                  <c:v>9.6</c:v>
                </c:pt>
                <c:pt idx="1700">
                  <c:v>6.6</c:v>
                </c:pt>
                <c:pt idx="1701">
                  <c:v>3.6</c:v>
                </c:pt>
                <c:pt idx="1702">
                  <c:v>1.1000000000000001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0.1</c:v>
                </c:pt>
                <c:pt idx="1711">
                  <c:v>1.1000000000000001</c:v>
                </c:pt>
                <c:pt idx="1712">
                  <c:v>3.3</c:v>
                </c:pt>
                <c:pt idx="1713">
                  <c:v>7.1</c:v>
                </c:pt>
                <c:pt idx="1714">
                  <c:v>9.1</c:v>
                </c:pt>
                <c:pt idx="1715">
                  <c:v>9.9</c:v>
                </c:pt>
                <c:pt idx="1716">
                  <c:v>10.8</c:v>
                </c:pt>
                <c:pt idx="1717">
                  <c:v>9.3000000000000007</c:v>
                </c:pt>
                <c:pt idx="1718">
                  <c:v>6.5</c:v>
                </c:pt>
                <c:pt idx="1719">
                  <c:v>3.5</c:v>
                </c:pt>
                <c:pt idx="1720">
                  <c:v>1.3</c:v>
                </c:pt>
                <c:pt idx="1721">
                  <c:v>0.3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1.4</c:v>
                </c:pt>
                <c:pt idx="1731">
                  <c:v>4</c:v>
                </c:pt>
                <c:pt idx="1732">
                  <c:v>5.8</c:v>
                </c:pt>
                <c:pt idx="1733">
                  <c:v>7.3</c:v>
                </c:pt>
                <c:pt idx="1734">
                  <c:v>8.3000000000000007</c:v>
                </c:pt>
                <c:pt idx="1735">
                  <c:v>9.3000000000000007</c:v>
                </c:pt>
                <c:pt idx="1736">
                  <c:v>10.3</c:v>
                </c:pt>
                <c:pt idx="1737">
                  <c:v>10.199999999999999</c:v>
                </c:pt>
                <c:pt idx="1738">
                  <c:v>7.3</c:v>
                </c:pt>
                <c:pt idx="1739">
                  <c:v>4.8</c:v>
                </c:pt>
                <c:pt idx="1740">
                  <c:v>1.8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0.7</c:v>
                </c:pt>
                <c:pt idx="1752">
                  <c:v>2.4</c:v>
                </c:pt>
                <c:pt idx="1753">
                  <c:v>5.0999999999999996</c:v>
                </c:pt>
                <c:pt idx="1754">
                  <c:v>7.4</c:v>
                </c:pt>
                <c:pt idx="1755">
                  <c:v>9.4</c:v>
                </c:pt>
                <c:pt idx="1756">
                  <c:v>9.4</c:v>
                </c:pt>
                <c:pt idx="1757">
                  <c:v>7.6</c:v>
                </c:pt>
                <c:pt idx="1758">
                  <c:v>4.5999999999999996</c:v>
                </c:pt>
                <c:pt idx="1759">
                  <c:v>2</c:v>
                </c:pt>
                <c:pt idx="1760">
                  <c:v>0.5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0.1</c:v>
                </c:pt>
                <c:pt idx="1772">
                  <c:v>1.1000000000000001</c:v>
                </c:pt>
                <c:pt idx="1773">
                  <c:v>1.9</c:v>
                </c:pt>
                <c:pt idx="1774">
                  <c:v>0.2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1.3</c:v>
                </c:pt>
                <c:pt idx="1786">
                  <c:v>3.1</c:v>
                </c:pt>
                <c:pt idx="1787">
                  <c:v>5</c:v>
                </c:pt>
                <c:pt idx="1788">
                  <c:v>7</c:v>
                </c:pt>
                <c:pt idx="1789">
                  <c:v>8.5</c:v>
                </c:pt>
                <c:pt idx="1790">
                  <c:v>9.5</c:v>
                </c:pt>
                <c:pt idx="1791">
                  <c:v>9.5</c:v>
                </c:pt>
                <c:pt idx="1792">
                  <c:v>7.4</c:v>
                </c:pt>
                <c:pt idx="1793">
                  <c:v>4.2</c:v>
                </c:pt>
                <c:pt idx="1794">
                  <c:v>1.4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0.1</c:v>
                </c:pt>
                <c:pt idx="1804">
                  <c:v>1.8</c:v>
                </c:pt>
                <c:pt idx="1805">
                  <c:v>3.7</c:v>
                </c:pt>
                <c:pt idx="1806">
                  <c:v>5.7</c:v>
                </c:pt>
                <c:pt idx="1807">
                  <c:v>7.7</c:v>
                </c:pt>
                <c:pt idx="1808">
                  <c:v>8.9</c:v>
                </c:pt>
                <c:pt idx="1809">
                  <c:v>9.9</c:v>
                </c:pt>
                <c:pt idx="1810">
                  <c:v>10.7</c:v>
                </c:pt>
                <c:pt idx="1811">
                  <c:v>9.6</c:v>
                </c:pt>
                <c:pt idx="1812">
                  <c:v>5.5</c:v>
                </c:pt>
                <c:pt idx="1813">
                  <c:v>2.6</c:v>
                </c:pt>
                <c:pt idx="1814">
                  <c:v>0.6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0.8</c:v>
                </c:pt>
                <c:pt idx="1825">
                  <c:v>3.5</c:v>
                </c:pt>
                <c:pt idx="1826">
                  <c:v>5.5</c:v>
                </c:pt>
                <c:pt idx="1827">
                  <c:v>7.2</c:v>
                </c:pt>
                <c:pt idx="1828">
                  <c:v>8</c:v>
                </c:pt>
                <c:pt idx="1829">
                  <c:v>7.8</c:v>
                </c:pt>
                <c:pt idx="1830">
                  <c:v>5.7</c:v>
                </c:pt>
                <c:pt idx="1831">
                  <c:v>2.9</c:v>
                </c:pt>
                <c:pt idx="1832">
                  <c:v>1.8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0.7</c:v>
                </c:pt>
                <c:pt idx="1843">
                  <c:v>3</c:v>
                </c:pt>
                <c:pt idx="1844">
                  <c:v>5.3</c:v>
                </c:pt>
                <c:pt idx="1845">
                  <c:v>4.3</c:v>
                </c:pt>
                <c:pt idx="1846">
                  <c:v>1.6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0.8</c:v>
                </c:pt>
                <c:pt idx="1857">
                  <c:v>3.7</c:v>
                </c:pt>
                <c:pt idx="1858">
                  <c:v>6.2</c:v>
                </c:pt>
                <c:pt idx="1859">
                  <c:v>8.1</c:v>
                </c:pt>
                <c:pt idx="1860">
                  <c:v>9.1</c:v>
                </c:pt>
                <c:pt idx="1861">
                  <c:v>10</c:v>
                </c:pt>
                <c:pt idx="1862">
                  <c:v>9.6</c:v>
                </c:pt>
                <c:pt idx="1863">
                  <c:v>5.8</c:v>
                </c:pt>
                <c:pt idx="1864">
                  <c:v>3.3</c:v>
                </c:pt>
                <c:pt idx="1865">
                  <c:v>3</c:v>
                </c:pt>
                <c:pt idx="1866">
                  <c:v>3.9</c:v>
                </c:pt>
                <c:pt idx="1867">
                  <c:v>5.8</c:v>
                </c:pt>
                <c:pt idx="1868">
                  <c:v>6</c:v>
                </c:pt>
                <c:pt idx="1869">
                  <c:v>5.3</c:v>
                </c:pt>
                <c:pt idx="1870">
                  <c:v>3</c:v>
                </c:pt>
                <c:pt idx="1871">
                  <c:v>0.7</c:v>
                </c:pt>
                <c:pt idx="1872">
                  <c:v>0</c:v>
                </c:pt>
                <c:pt idx="1873">
                  <c:v>1.3</c:v>
                </c:pt>
                <c:pt idx="1874">
                  <c:v>3.3</c:v>
                </c:pt>
                <c:pt idx="1875">
                  <c:v>4</c:v>
                </c:pt>
                <c:pt idx="1876">
                  <c:v>4</c:v>
                </c:pt>
                <c:pt idx="1877">
                  <c:v>4</c:v>
                </c:pt>
                <c:pt idx="1878">
                  <c:v>4</c:v>
                </c:pt>
                <c:pt idx="1879">
                  <c:v>3</c:v>
                </c:pt>
                <c:pt idx="1880">
                  <c:v>1</c:v>
                </c:pt>
                <c:pt idx="1881">
                  <c:v>0.4</c:v>
                </c:pt>
                <c:pt idx="1882">
                  <c:v>1.3</c:v>
                </c:pt>
                <c:pt idx="1883">
                  <c:v>2.6</c:v>
                </c:pt>
                <c:pt idx="1884">
                  <c:v>4.5999999999999996</c:v>
                </c:pt>
                <c:pt idx="1885">
                  <c:v>6.3</c:v>
                </c:pt>
                <c:pt idx="1886">
                  <c:v>7.3</c:v>
                </c:pt>
                <c:pt idx="1887">
                  <c:v>7.5</c:v>
                </c:pt>
                <c:pt idx="1888">
                  <c:v>5.7</c:v>
                </c:pt>
                <c:pt idx="1889">
                  <c:v>2.7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0.7</c:v>
                </c:pt>
                <c:pt idx="1900">
                  <c:v>3.1</c:v>
                </c:pt>
                <c:pt idx="1901">
                  <c:v>5.4</c:v>
                </c:pt>
                <c:pt idx="1902">
                  <c:v>5.3</c:v>
                </c:pt>
                <c:pt idx="1903">
                  <c:v>3.6</c:v>
                </c:pt>
                <c:pt idx="1904">
                  <c:v>1.9</c:v>
                </c:pt>
                <c:pt idx="1905">
                  <c:v>0.5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0.4</c:v>
                </c:pt>
                <c:pt idx="1916">
                  <c:v>2.2999999999999998</c:v>
                </c:pt>
                <c:pt idx="1917">
                  <c:v>6.1</c:v>
                </c:pt>
                <c:pt idx="1918">
                  <c:v>7.1</c:v>
                </c:pt>
                <c:pt idx="1919">
                  <c:v>7.9</c:v>
                </c:pt>
                <c:pt idx="1920">
                  <c:v>5.8</c:v>
                </c:pt>
                <c:pt idx="1921">
                  <c:v>2.9</c:v>
                </c:pt>
                <c:pt idx="1922">
                  <c:v>1.2</c:v>
                </c:pt>
                <c:pt idx="1923">
                  <c:v>0.1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0.6</c:v>
                </c:pt>
                <c:pt idx="1935">
                  <c:v>1.5</c:v>
                </c:pt>
                <c:pt idx="1936">
                  <c:v>3</c:v>
                </c:pt>
                <c:pt idx="1937">
                  <c:v>5</c:v>
                </c:pt>
                <c:pt idx="1938">
                  <c:v>5.5</c:v>
                </c:pt>
                <c:pt idx="1939">
                  <c:v>4.5999999999999996</c:v>
                </c:pt>
                <c:pt idx="1940">
                  <c:v>3.2</c:v>
                </c:pt>
                <c:pt idx="1941">
                  <c:v>0.7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0.2</c:v>
                </c:pt>
                <c:pt idx="1946">
                  <c:v>1.1000000000000001</c:v>
                </c:pt>
                <c:pt idx="1947">
                  <c:v>1.8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0.1</c:v>
                </c:pt>
                <c:pt idx="1975">
                  <c:v>0.9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2.2000000000000002</c:v>
                </c:pt>
                <c:pt idx="1987">
                  <c:v>6.3</c:v>
                </c:pt>
                <c:pt idx="1988">
                  <c:v>9.3000000000000007</c:v>
                </c:pt>
                <c:pt idx="1989">
                  <c:v>10.7</c:v>
                </c:pt>
                <c:pt idx="1990">
                  <c:v>10.3</c:v>
                </c:pt>
                <c:pt idx="1991">
                  <c:v>6.7</c:v>
                </c:pt>
                <c:pt idx="1992">
                  <c:v>3.3</c:v>
                </c:pt>
                <c:pt idx="1993">
                  <c:v>1.1000000000000001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0.3</c:v>
                </c:pt>
                <c:pt idx="2008">
                  <c:v>3.3</c:v>
                </c:pt>
                <c:pt idx="2009">
                  <c:v>6.2</c:v>
                </c:pt>
                <c:pt idx="2010">
                  <c:v>7.8</c:v>
                </c:pt>
                <c:pt idx="2011">
                  <c:v>6.2</c:v>
                </c:pt>
                <c:pt idx="2012">
                  <c:v>3.3</c:v>
                </c:pt>
                <c:pt idx="2013">
                  <c:v>0.3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1</c:v>
                </c:pt>
                <c:pt idx="2027">
                  <c:v>3</c:v>
                </c:pt>
                <c:pt idx="2028">
                  <c:v>5.3</c:v>
                </c:pt>
                <c:pt idx="2029">
                  <c:v>7.3</c:v>
                </c:pt>
                <c:pt idx="2030">
                  <c:v>8.3000000000000007</c:v>
                </c:pt>
                <c:pt idx="2031">
                  <c:v>8.1</c:v>
                </c:pt>
                <c:pt idx="2032">
                  <c:v>5.0999999999999996</c:v>
                </c:pt>
                <c:pt idx="2033">
                  <c:v>2.1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1.6</c:v>
                </c:pt>
                <c:pt idx="2048">
                  <c:v>4.3</c:v>
                </c:pt>
                <c:pt idx="2049">
                  <c:v>6.6</c:v>
                </c:pt>
                <c:pt idx="2050">
                  <c:v>8.6</c:v>
                </c:pt>
                <c:pt idx="2051">
                  <c:v>10.6</c:v>
                </c:pt>
                <c:pt idx="2052">
                  <c:v>11.6</c:v>
                </c:pt>
                <c:pt idx="2053">
                  <c:v>10.9</c:v>
                </c:pt>
                <c:pt idx="2054">
                  <c:v>7.7</c:v>
                </c:pt>
                <c:pt idx="2055">
                  <c:v>3.7</c:v>
                </c:pt>
                <c:pt idx="2056">
                  <c:v>0.9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0.3</c:v>
                </c:pt>
                <c:pt idx="2068">
                  <c:v>2.5</c:v>
                </c:pt>
                <c:pt idx="2069">
                  <c:v>5.3</c:v>
                </c:pt>
                <c:pt idx="2070">
                  <c:v>6.7</c:v>
                </c:pt>
                <c:pt idx="2071">
                  <c:v>5.0999999999999996</c:v>
                </c:pt>
                <c:pt idx="2072">
                  <c:v>2.1</c:v>
                </c:pt>
                <c:pt idx="2073">
                  <c:v>0.1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1.8</c:v>
                </c:pt>
                <c:pt idx="2085">
                  <c:v>5.4</c:v>
                </c:pt>
                <c:pt idx="2086">
                  <c:v>7.6</c:v>
                </c:pt>
                <c:pt idx="2087">
                  <c:v>9.1999999999999993</c:v>
                </c:pt>
                <c:pt idx="2088">
                  <c:v>10.6</c:v>
                </c:pt>
                <c:pt idx="2089">
                  <c:v>9</c:v>
                </c:pt>
                <c:pt idx="2090">
                  <c:v>5.4</c:v>
                </c:pt>
                <c:pt idx="2091">
                  <c:v>2.2000000000000002</c:v>
                </c:pt>
                <c:pt idx="2092">
                  <c:v>0.6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3.9</c:v>
                </c:pt>
                <c:pt idx="2103">
                  <c:v>6.9</c:v>
                </c:pt>
                <c:pt idx="2104">
                  <c:v>7</c:v>
                </c:pt>
                <c:pt idx="2105">
                  <c:v>4.0999999999999996</c:v>
                </c:pt>
                <c:pt idx="2106">
                  <c:v>1.1000000000000001</c:v>
                </c:pt>
                <c:pt idx="2107">
                  <c:v>0.2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1.2</c:v>
                </c:pt>
                <c:pt idx="2117">
                  <c:v>3.8</c:v>
                </c:pt>
                <c:pt idx="2118">
                  <c:v>6.5</c:v>
                </c:pt>
                <c:pt idx="2119">
                  <c:v>8.8000000000000007</c:v>
                </c:pt>
                <c:pt idx="2120">
                  <c:v>10</c:v>
                </c:pt>
                <c:pt idx="2121">
                  <c:v>9.1999999999999993</c:v>
                </c:pt>
                <c:pt idx="2122">
                  <c:v>6.8</c:v>
                </c:pt>
                <c:pt idx="2123">
                  <c:v>5</c:v>
                </c:pt>
                <c:pt idx="2124">
                  <c:v>6.3</c:v>
                </c:pt>
                <c:pt idx="2125">
                  <c:v>9.4</c:v>
                </c:pt>
                <c:pt idx="2126">
                  <c:v>11.4</c:v>
                </c:pt>
                <c:pt idx="2127">
                  <c:v>12.6</c:v>
                </c:pt>
                <c:pt idx="2128">
                  <c:v>10.6</c:v>
                </c:pt>
                <c:pt idx="2129">
                  <c:v>9</c:v>
                </c:pt>
                <c:pt idx="2130">
                  <c:v>9</c:v>
                </c:pt>
                <c:pt idx="2131">
                  <c:v>9</c:v>
                </c:pt>
                <c:pt idx="2132">
                  <c:v>6</c:v>
                </c:pt>
                <c:pt idx="2133">
                  <c:v>2</c:v>
                </c:pt>
                <c:pt idx="2134">
                  <c:v>1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1.2</c:v>
                </c:pt>
                <c:pt idx="2148">
                  <c:v>3.5</c:v>
                </c:pt>
                <c:pt idx="2149">
                  <c:v>5.8</c:v>
                </c:pt>
                <c:pt idx="2150">
                  <c:v>6.6</c:v>
                </c:pt>
                <c:pt idx="2151">
                  <c:v>4.8</c:v>
                </c:pt>
                <c:pt idx="2152">
                  <c:v>2.6</c:v>
                </c:pt>
                <c:pt idx="2153">
                  <c:v>1.3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1</c:v>
                </c:pt>
                <c:pt idx="2164">
                  <c:v>3</c:v>
                </c:pt>
                <c:pt idx="2165">
                  <c:v>5.4</c:v>
                </c:pt>
                <c:pt idx="2166">
                  <c:v>8.3000000000000007</c:v>
                </c:pt>
                <c:pt idx="2167">
                  <c:v>9.8000000000000007</c:v>
                </c:pt>
                <c:pt idx="2168">
                  <c:v>7.7</c:v>
                </c:pt>
                <c:pt idx="2169">
                  <c:v>4.7</c:v>
                </c:pt>
                <c:pt idx="2170">
                  <c:v>1.7</c:v>
                </c:pt>
                <c:pt idx="2171">
                  <c:v>0.2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0.7</c:v>
                </c:pt>
                <c:pt idx="2182">
                  <c:v>3.1</c:v>
                </c:pt>
                <c:pt idx="2183">
                  <c:v>5.4</c:v>
                </c:pt>
                <c:pt idx="2184">
                  <c:v>6</c:v>
                </c:pt>
                <c:pt idx="2185">
                  <c:v>5.2</c:v>
                </c:pt>
                <c:pt idx="2186">
                  <c:v>1.6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0.8</c:v>
                </c:pt>
                <c:pt idx="2201">
                  <c:v>2.5</c:v>
                </c:pt>
                <c:pt idx="2202">
                  <c:v>5</c:v>
                </c:pt>
                <c:pt idx="2203">
                  <c:v>6</c:v>
                </c:pt>
                <c:pt idx="2204">
                  <c:v>5.4</c:v>
                </c:pt>
                <c:pt idx="2205">
                  <c:v>3.8</c:v>
                </c:pt>
                <c:pt idx="2206">
                  <c:v>2.4</c:v>
                </c:pt>
                <c:pt idx="2207">
                  <c:v>1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0.2</c:v>
                </c:pt>
                <c:pt idx="2219">
                  <c:v>1.5</c:v>
                </c:pt>
                <c:pt idx="2220">
                  <c:v>4</c:v>
                </c:pt>
                <c:pt idx="2221">
                  <c:v>7</c:v>
                </c:pt>
                <c:pt idx="2222">
                  <c:v>7</c:v>
                </c:pt>
                <c:pt idx="2223">
                  <c:v>4</c:v>
                </c:pt>
                <c:pt idx="2224">
                  <c:v>2</c:v>
                </c:pt>
                <c:pt idx="2225">
                  <c:v>0.4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1.4</c:v>
                </c:pt>
                <c:pt idx="2237">
                  <c:v>4.5</c:v>
                </c:pt>
                <c:pt idx="2238">
                  <c:v>7.8</c:v>
                </c:pt>
                <c:pt idx="2239">
                  <c:v>9.8000000000000007</c:v>
                </c:pt>
                <c:pt idx="2240">
                  <c:v>11.4</c:v>
                </c:pt>
                <c:pt idx="2241">
                  <c:v>12.3</c:v>
                </c:pt>
                <c:pt idx="2242">
                  <c:v>12.3</c:v>
                </c:pt>
                <c:pt idx="2243">
                  <c:v>8.5</c:v>
                </c:pt>
                <c:pt idx="2244">
                  <c:v>5.3</c:v>
                </c:pt>
                <c:pt idx="2245">
                  <c:v>1.8</c:v>
                </c:pt>
                <c:pt idx="2246">
                  <c:v>0.8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0.8</c:v>
                </c:pt>
                <c:pt idx="2257">
                  <c:v>2.5</c:v>
                </c:pt>
                <c:pt idx="2258">
                  <c:v>5.3</c:v>
                </c:pt>
                <c:pt idx="2259">
                  <c:v>6.8</c:v>
                </c:pt>
                <c:pt idx="2260">
                  <c:v>5.0999999999999996</c:v>
                </c:pt>
                <c:pt idx="2261">
                  <c:v>1.7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0.4</c:v>
                </c:pt>
                <c:pt idx="2272">
                  <c:v>2</c:v>
                </c:pt>
                <c:pt idx="2273">
                  <c:v>4.4000000000000004</c:v>
                </c:pt>
                <c:pt idx="2274">
                  <c:v>6.2</c:v>
                </c:pt>
                <c:pt idx="2275">
                  <c:v>7.2</c:v>
                </c:pt>
                <c:pt idx="2276">
                  <c:v>7.6</c:v>
                </c:pt>
                <c:pt idx="2277">
                  <c:v>5.5</c:v>
                </c:pt>
                <c:pt idx="2278">
                  <c:v>2.7</c:v>
                </c:pt>
                <c:pt idx="2279">
                  <c:v>1.1000000000000001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1.7</c:v>
                </c:pt>
                <c:pt idx="2292">
                  <c:v>4.0999999999999996</c:v>
                </c:pt>
                <c:pt idx="2293">
                  <c:v>6.1</c:v>
                </c:pt>
                <c:pt idx="2294">
                  <c:v>7</c:v>
                </c:pt>
                <c:pt idx="2295">
                  <c:v>5.6</c:v>
                </c:pt>
                <c:pt idx="2296">
                  <c:v>3.3</c:v>
                </c:pt>
                <c:pt idx="2297">
                  <c:v>1.7</c:v>
                </c:pt>
                <c:pt idx="2298">
                  <c:v>0.7</c:v>
                </c:pt>
                <c:pt idx="2299">
                  <c:v>0</c:v>
                </c:pt>
                <c:pt idx="2300">
                  <c:v>0.3</c:v>
                </c:pt>
                <c:pt idx="2301">
                  <c:v>0.7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1</c:v>
                </c:pt>
                <c:pt idx="2312">
                  <c:v>3.9</c:v>
                </c:pt>
                <c:pt idx="2313">
                  <c:v>6.4</c:v>
                </c:pt>
                <c:pt idx="2314">
                  <c:v>8.5</c:v>
                </c:pt>
                <c:pt idx="2315">
                  <c:v>9</c:v>
                </c:pt>
                <c:pt idx="2316">
                  <c:v>6.8</c:v>
                </c:pt>
                <c:pt idx="2317">
                  <c:v>3.8</c:v>
                </c:pt>
                <c:pt idx="2318">
                  <c:v>1.5</c:v>
                </c:pt>
                <c:pt idx="2319">
                  <c:v>0.4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0.4</c:v>
                </c:pt>
                <c:pt idx="2331">
                  <c:v>1.9</c:v>
                </c:pt>
                <c:pt idx="2332">
                  <c:v>4.5999999999999996</c:v>
                </c:pt>
                <c:pt idx="2333">
                  <c:v>7</c:v>
                </c:pt>
                <c:pt idx="2334">
                  <c:v>6.8</c:v>
                </c:pt>
                <c:pt idx="2335">
                  <c:v>5.2</c:v>
                </c:pt>
                <c:pt idx="2336">
                  <c:v>1.6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0.8</c:v>
                </c:pt>
                <c:pt idx="2348">
                  <c:v>4.0999999999999996</c:v>
                </c:pt>
                <c:pt idx="2349">
                  <c:v>6.5</c:v>
                </c:pt>
                <c:pt idx="2350">
                  <c:v>5.0999999999999996</c:v>
                </c:pt>
                <c:pt idx="2351">
                  <c:v>2.8</c:v>
                </c:pt>
                <c:pt idx="2352">
                  <c:v>0.8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1.3</c:v>
                </c:pt>
                <c:pt idx="2362">
                  <c:v>4.5999999999999996</c:v>
                </c:pt>
                <c:pt idx="2363">
                  <c:v>7.4</c:v>
                </c:pt>
                <c:pt idx="2364">
                  <c:v>9.4</c:v>
                </c:pt>
                <c:pt idx="2365">
                  <c:v>11.4</c:v>
                </c:pt>
                <c:pt idx="2366">
                  <c:v>13.2</c:v>
                </c:pt>
                <c:pt idx="2367">
                  <c:v>14.2</c:v>
                </c:pt>
                <c:pt idx="2368">
                  <c:v>15</c:v>
                </c:pt>
                <c:pt idx="2369">
                  <c:v>16</c:v>
                </c:pt>
                <c:pt idx="2370">
                  <c:v>16</c:v>
                </c:pt>
                <c:pt idx="2371">
                  <c:v>16</c:v>
                </c:pt>
                <c:pt idx="2372">
                  <c:v>15</c:v>
                </c:pt>
                <c:pt idx="2373">
                  <c:v>14</c:v>
                </c:pt>
                <c:pt idx="2374">
                  <c:v>9.8000000000000007</c:v>
                </c:pt>
                <c:pt idx="2375">
                  <c:v>5</c:v>
                </c:pt>
                <c:pt idx="2376">
                  <c:v>2.4</c:v>
                </c:pt>
                <c:pt idx="2377">
                  <c:v>0.4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1.2</c:v>
                </c:pt>
                <c:pt idx="2387">
                  <c:v>3.8</c:v>
                </c:pt>
                <c:pt idx="2388">
                  <c:v>5.8</c:v>
                </c:pt>
                <c:pt idx="2389">
                  <c:v>7</c:v>
                </c:pt>
                <c:pt idx="2390">
                  <c:v>6.3</c:v>
                </c:pt>
                <c:pt idx="2391">
                  <c:v>4.4000000000000004</c:v>
                </c:pt>
                <c:pt idx="2392">
                  <c:v>1.6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1.5</c:v>
                </c:pt>
                <c:pt idx="2404">
                  <c:v>4.3</c:v>
                </c:pt>
                <c:pt idx="2405">
                  <c:v>7.3</c:v>
                </c:pt>
                <c:pt idx="2406">
                  <c:v>8.8000000000000007</c:v>
                </c:pt>
                <c:pt idx="2407">
                  <c:v>10.5</c:v>
                </c:pt>
                <c:pt idx="2408">
                  <c:v>12.3</c:v>
                </c:pt>
                <c:pt idx="2409">
                  <c:v>13.6</c:v>
                </c:pt>
                <c:pt idx="2410">
                  <c:v>14</c:v>
                </c:pt>
                <c:pt idx="2411">
                  <c:v>14</c:v>
                </c:pt>
                <c:pt idx="2412">
                  <c:v>13.4</c:v>
                </c:pt>
                <c:pt idx="2413">
                  <c:v>12.4</c:v>
                </c:pt>
                <c:pt idx="2414">
                  <c:v>10</c:v>
                </c:pt>
                <c:pt idx="2415">
                  <c:v>7.2</c:v>
                </c:pt>
                <c:pt idx="2416">
                  <c:v>4.8</c:v>
                </c:pt>
                <c:pt idx="2417">
                  <c:v>3.4</c:v>
                </c:pt>
                <c:pt idx="2418">
                  <c:v>4.8</c:v>
                </c:pt>
                <c:pt idx="2419">
                  <c:v>7</c:v>
                </c:pt>
                <c:pt idx="2420">
                  <c:v>9.1999999999999993</c:v>
                </c:pt>
                <c:pt idx="2421">
                  <c:v>10.3</c:v>
                </c:pt>
                <c:pt idx="2422">
                  <c:v>12.5</c:v>
                </c:pt>
                <c:pt idx="2423">
                  <c:v>15.5</c:v>
                </c:pt>
                <c:pt idx="2424">
                  <c:v>18.2</c:v>
                </c:pt>
                <c:pt idx="2425">
                  <c:v>19.399999999999999</c:v>
                </c:pt>
                <c:pt idx="2426">
                  <c:v>21.9</c:v>
                </c:pt>
                <c:pt idx="2427">
                  <c:v>23.9</c:v>
                </c:pt>
                <c:pt idx="2428">
                  <c:v>25.9</c:v>
                </c:pt>
                <c:pt idx="2429">
                  <c:v>27</c:v>
                </c:pt>
                <c:pt idx="2430">
                  <c:v>28</c:v>
                </c:pt>
                <c:pt idx="2431">
                  <c:v>29</c:v>
                </c:pt>
                <c:pt idx="2432">
                  <c:v>29.8</c:v>
                </c:pt>
                <c:pt idx="2433">
                  <c:v>30.8</c:v>
                </c:pt>
                <c:pt idx="2434">
                  <c:v>30.2</c:v>
                </c:pt>
                <c:pt idx="2435">
                  <c:v>27.6</c:v>
                </c:pt>
                <c:pt idx="2436">
                  <c:v>24.6</c:v>
                </c:pt>
                <c:pt idx="2437">
                  <c:v>18.8</c:v>
                </c:pt>
                <c:pt idx="2438">
                  <c:v>12.6</c:v>
                </c:pt>
                <c:pt idx="2439">
                  <c:v>7.7</c:v>
                </c:pt>
                <c:pt idx="2440">
                  <c:v>3.7</c:v>
                </c:pt>
                <c:pt idx="2441">
                  <c:v>2</c:v>
                </c:pt>
                <c:pt idx="2442">
                  <c:v>2</c:v>
                </c:pt>
                <c:pt idx="2443">
                  <c:v>1.1000000000000001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1.9</c:v>
                </c:pt>
                <c:pt idx="2458">
                  <c:v>3.9</c:v>
                </c:pt>
                <c:pt idx="2459">
                  <c:v>5.9</c:v>
                </c:pt>
                <c:pt idx="2460">
                  <c:v>7.9</c:v>
                </c:pt>
                <c:pt idx="2461">
                  <c:v>9</c:v>
                </c:pt>
                <c:pt idx="2462">
                  <c:v>10.9</c:v>
                </c:pt>
                <c:pt idx="2463">
                  <c:v>12.6</c:v>
                </c:pt>
                <c:pt idx="2464">
                  <c:v>13</c:v>
                </c:pt>
                <c:pt idx="2465">
                  <c:v>11.4</c:v>
                </c:pt>
                <c:pt idx="2466">
                  <c:v>10.199999999999999</c:v>
                </c:pt>
                <c:pt idx="2467">
                  <c:v>10</c:v>
                </c:pt>
                <c:pt idx="2468">
                  <c:v>9.4</c:v>
                </c:pt>
                <c:pt idx="2469">
                  <c:v>7.9</c:v>
                </c:pt>
                <c:pt idx="2470">
                  <c:v>5.3</c:v>
                </c:pt>
                <c:pt idx="2471">
                  <c:v>2.9</c:v>
                </c:pt>
                <c:pt idx="2472">
                  <c:v>0.9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0.5</c:v>
                </c:pt>
                <c:pt idx="2484">
                  <c:v>3.4</c:v>
                </c:pt>
                <c:pt idx="2485">
                  <c:v>5</c:v>
                </c:pt>
                <c:pt idx="2486">
                  <c:v>4.5999999999999996</c:v>
                </c:pt>
                <c:pt idx="2487">
                  <c:v>2.1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1.2</c:v>
                </c:pt>
                <c:pt idx="2500">
                  <c:v>3.7</c:v>
                </c:pt>
                <c:pt idx="2501">
                  <c:v>6.2</c:v>
                </c:pt>
                <c:pt idx="2502">
                  <c:v>8.1999999999999993</c:v>
                </c:pt>
                <c:pt idx="2503">
                  <c:v>8</c:v>
                </c:pt>
                <c:pt idx="2504">
                  <c:v>5.2</c:v>
                </c:pt>
                <c:pt idx="2505">
                  <c:v>1.6</c:v>
                </c:pt>
                <c:pt idx="2506">
                  <c:v>0.6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0.4</c:v>
                </c:pt>
                <c:pt idx="2515">
                  <c:v>2.6</c:v>
                </c:pt>
                <c:pt idx="2516">
                  <c:v>5.9</c:v>
                </c:pt>
                <c:pt idx="2517">
                  <c:v>8.9</c:v>
                </c:pt>
                <c:pt idx="2518">
                  <c:v>10</c:v>
                </c:pt>
                <c:pt idx="2519">
                  <c:v>10</c:v>
                </c:pt>
                <c:pt idx="2520">
                  <c:v>7.1</c:v>
                </c:pt>
                <c:pt idx="2521">
                  <c:v>3.8</c:v>
                </c:pt>
                <c:pt idx="2522">
                  <c:v>0.7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1.4</c:v>
                </c:pt>
                <c:pt idx="2534">
                  <c:v>4.0999999999999996</c:v>
                </c:pt>
                <c:pt idx="2535">
                  <c:v>6.7</c:v>
                </c:pt>
                <c:pt idx="2536">
                  <c:v>7.6</c:v>
                </c:pt>
                <c:pt idx="2537">
                  <c:v>5.9</c:v>
                </c:pt>
                <c:pt idx="2538">
                  <c:v>3.1</c:v>
                </c:pt>
                <c:pt idx="2539">
                  <c:v>0.9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1</c:v>
                </c:pt>
                <c:pt idx="2551">
                  <c:v>5</c:v>
                </c:pt>
                <c:pt idx="2552">
                  <c:v>7.5</c:v>
                </c:pt>
                <c:pt idx="2553">
                  <c:v>8</c:v>
                </c:pt>
                <c:pt idx="2554">
                  <c:v>5.7</c:v>
                </c:pt>
                <c:pt idx="2555">
                  <c:v>2.7</c:v>
                </c:pt>
                <c:pt idx="2556">
                  <c:v>0.5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0.4</c:v>
                </c:pt>
                <c:pt idx="2566">
                  <c:v>1.8</c:v>
                </c:pt>
                <c:pt idx="2567">
                  <c:v>4.0999999999999996</c:v>
                </c:pt>
                <c:pt idx="2568">
                  <c:v>5.7</c:v>
                </c:pt>
                <c:pt idx="2569">
                  <c:v>4.5</c:v>
                </c:pt>
                <c:pt idx="2570">
                  <c:v>1.7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0.8</c:v>
                </c:pt>
                <c:pt idx="2582">
                  <c:v>4.0999999999999996</c:v>
                </c:pt>
                <c:pt idx="2583">
                  <c:v>6.5</c:v>
                </c:pt>
                <c:pt idx="2584">
                  <c:v>7.8</c:v>
                </c:pt>
                <c:pt idx="2585">
                  <c:v>8.8000000000000007</c:v>
                </c:pt>
                <c:pt idx="2586">
                  <c:v>7</c:v>
                </c:pt>
                <c:pt idx="2587">
                  <c:v>4.2</c:v>
                </c:pt>
                <c:pt idx="2588">
                  <c:v>1.2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2</c:v>
                </c:pt>
                <c:pt idx="2648">
                  <c:v>5</c:v>
                </c:pt>
                <c:pt idx="2649">
                  <c:v>7.3</c:v>
                </c:pt>
                <c:pt idx="2650">
                  <c:v>7.3</c:v>
                </c:pt>
                <c:pt idx="2651">
                  <c:v>5</c:v>
                </c:pt>
                <c:pt idx="2652">
                  <c:v>2.7</c:v>
                </c:pt>
                <c:pt idx="2653">
                  <c:v>0.9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0.7</c:v>
                </c:pt>
                <c:pt idx="2666">
                  <c:v>3.4</c:v>
                </c:pt>
                <c:pt idx="2667">
                  <c:v>7.1</c:v>
                </c:pt>
                <c:pt idx="2668">
                  <c:v>7.9</c:v>
                </c:pt>
                <c:pt idx="2669">
                  <c:v>6.7</c:v>
                </c:pt>
                <c:pt idx="2670">
                  <c:v>3.8</c:v>
                </c:pt>
                <c:pt idx="2671">
                  <c:v>1.8</c:v>
                </c:pt>
                <c:pt idx="2672">
                  <c:v>0.2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0.7</c:v>
                </c:pt>
                <c:pt idx="2683">
                  <c:v>1.6</c:v>
                </c:pt>
                <c:pt idx="2684">
                  <c:v>3.4</c:v>
                </c:pt>
                <c:pt idx="2685">
                  <c:v>5.9</c:v>
                </c:pt>
                <c:pt idx="2686">
                  <c:v>7.9</c:v>
                </c:pt>
                <c:pt idx="2687">
                  <c:v>9.5</c:v>
                </c:pt>
                <c:pt idx="2688">
                  <c:v>10</c:v>
                </c:pt>
                <c:pt idx="2689">
                  <c:v>9.6</c:v>
                </c:pt>
                <c:pt idx="2690">
                  <c:v>7.9</c:v>
                </c:pt>
                <c:pt idx="2691">
                  <c:v>4.2</c:v>
                </c:pt>
                <c:pt idx="2692">
                  <c:v>1.4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0.1</c:v>
                </c:pt>
                <c:pt idx="2701">
                  <c:v>1.2</c:v>
                </c:pt>
                <c:pt idx="2702">
                  <c:v>2.8</c:v>
                </c:pt>
                <c:pt idx="2703">
                  <c:v>5.7</c:v>
                </c:pt>
                <c:pt idx="2704">
                  <c:v>6</c:v>
                </c:pt>
                <c:pt idx="2705">
                  <c:v>3.3</c:v>
                </c:pt>
                <c:pt idx="2706">
                  <c:v>0.3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0.5</c:v>
                </c:pt>
                <c:pt idx="2717">
                  <c:v>2.4</c:v>
                </c:pt>
                <c:pt idx="2718">
                  <c:v>4</c:v>
                </c:pt>
                <c:pt idx="2719">
                  <c:v>3.6</c:v>
                </c:pt>
                <c:pt idx="2720">
                  <c:v>3.3</c:v>
                </c:pt>
                <c:pt idx="2721">
                  <c:v>4.3</c:v>
                </c:pt>
                <c:pt idx="2722">
                  <c:v>5.3</c:v>
                </c:pt>
                <c:pt idx="2723">
                  <c:v>6</c:v>
                </c:pt>
                <c:pt idx="2724">
                  <c:v>5.3</c:v>
                </c:pt>
                <c:pt idx="2725">
                  <c:v>2.9</c:v>
                </c:pt>
                <c:pt idx="2726">
                  <c:v>0.9</c:v>
                </c:pt>
                <c:pt idx="2727">
                  <c:v>0.1</c:v>
                </c:pt>
                <c:pt idx="2728">
                  <c:v>2.1</c:v>
                </c:pt>
                <c:pt idx="2729">
                  <c:v>4</c:v>
                </c:pt>
                <c:pt idx="2730">
                  <c:v>3.9</c:v>
                </c:pt>
                <c:pt idx="2731">
                  <c:v>3.1</c:v>
                </c:pt>
                <c:pt idx="2732">
                  <c:v>3.9</c:v>
                </c:pt>
                <c:pt idx="2733">
                  <c:v>3.1</c:v>
                </c:pt>
                <c:pt idx="2734">
                  <c:v>2.1</c:v>
                </c:pt>
                <c:pt idx="2735">
                  <c:v>1.1000000000000001</c:v>
                </c:pt>
                <c:pt idx="2736">
                  <c:v>0.1</c:v>
                </c:pt>
                <c:pt idx="2737">
                  <c:v>0</c:v>
                </c:pt>
                <c:pt idx="2738">
                  <c:v>0.7</c:v>
                </c:pt>
                <c:pt idx="2739">
                  <c:v>0.3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0.5</c:v>
                </c:pt>
                <c:pt idx="2750">
                  <c:v>2.5</c:v>
                </c:pt>
                <c:pt idx="2751">
                  <c:v>4.5</c:v>
                </c:pt>
                <c:pt idx="2752">
                  <c:v>6.8</c:v>
                </c:pt>
                <c:pt idx="2753">
                  <c:v>9.3000000000000007</c:v>
                </c:pt>
                <c:pt idx="2754">
                  <c:v>10.4</c:v>
                </c:pt>
                <c:pt idx="2755">
                  <c:v>11.8</c:v>
                </c:pt>
                <c:pt idx="2756">
                  <c:v>9.6</c:v>
                </c:pt>
                <c:pt idx="2757">
                  <c:v>4.8</c:v>
                </c:pt>
                <c:pt idx="2758">
                  <c:v>1.8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0.7</c:v>
                </c:pt>
                <c:pt idx="2767">
                  <c:v>3.1</c:v>
                </c:pt>
                <c:pt idx="2768">
                  <c:v>6.1</c:v>
                </c:pt>
                <c:pt idx="2769">
                  <c:v>9.1</c:v>
                </c:pt>
                <c:pt idx="2770">
                  <c:v>10.7</c:v>
                </c:pt>
                <c:pt idx="2771">
                  <c:v>8.9</c:v>
                </c:pt>
                <c:pt idx="2772">
                  <c:v>5.0999999999999996</c:v>
                </c:pt>
                <c:pt idx="2773">
                  <c:v>1.6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1.1000000000000001</c:v>
                </c:pt>
                <c:pt idx="2783">
                  <c:v>4.9000000000000004</c:v>
                </c:pt>
                <c:pt idx="2784">
                  <c:v>8.1</c:v>
                </c:pt>
                <c:pt idx="2785">
                  <c:v>9.1</c:v>
                </c:pt>
                <c:pt idx="2786">
                  <c:v>11.1</c:v>
                </c:pt>
                <c:pt idx="2787">
                  <c:v>12</c:v>
                </c:pt>
                <c:pt idx="2788">
                  <c:v>11.9</c:v>
                </c:pt>
                <c:pt idx="2789">
                  <c:v>10.8</c:v>
                </c:pt>
                <c:pt idx="2790">
                  <c:v>7.4</c:v>
                </c:pt>
                <c:pt idx="2791">
                  <c:v>2.7</c:v>
                </c:pt>
                <c:pt idx="2792">
                  <c:v>0.3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0.6</c:v>
                </c:pt>
                <c:pt idx="2801">
                  <c:v>3.2</c:v>
                </c:pt>
                <c:pt idx="2802">
                  <c:v>6.4</c:v>
                </c:pt>
                <c:pt idx="2803">
                  <c:v>7.1</c:v>
                </c:pt>
                <c:pt idx="2804">
                  <c:v>4.0999999999999996</c:v>
                </c:pt>
                <c:pt idx="2805">
                  <c:v>1.1000000000000001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0.1</c:v>
                </c:pt>
                <c:pt idx="2815">
                  <c:v>1.3</c:v>
                </c:pt>
                <c:pt idx="2816">
                  <c:v>4.3</c:v>
                </c:pt>
                <c:pt idx="2817">
                  <c:v>7.2</c:v>
                </c:pt>
                <c:pt idx="2818">
                  <c:v>8.9</c:v>
                </c:pt>
                <c:pt idx="2819">
                  <c:v>7.7</c:v>
                </c:pt>
                <c:pt idx="2820">
                  <c:v>4.4000000000000004</c:v>
                </c:pt>
                <c:pt idx="2821">
                  <c:v>1.4</c:v>
                </c:pt>
                <c:pt idx="2822">
                  <c:v>0.1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1.5</c:v>
                </c:pt>
                <c:pt idx="2833">
                  <c:v>5</c:v>
                </c:pt>
                <c:pt idx="2834">
                  <c:v>7.5</c:v>
                </c:pt>
                <c:pt idx="2835">
                  <c:v>8</c:v>
                </c:pt>
                <c:pt idx="2836">
                  <c:v>6</c:v>
                </c:pt>
                <c:pt idx="2837">
                  <c:v>2.7</c:v>
                </c:pt>
                <c:pt idx="2838">
                  <c:v>1.5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1.8</c:v>
                </c:pt>
                <c:pt idx="2851">
                  <c:v>4.7</c:v>
                </c:pt>
                <c:pt idx="2852">
                  <c:v>6.8</c:v>
                </c:pt>
                <c:pt idx="2853">
                  <c:v>8.8000000000000007</c:v>
                </c:pt>
                <c:pt idx="2854">
                  <c:v>9.6999999999999993</c:v>
                </c:pt>
                <c:pt idx="2855">
                  <c:v>7.3</c:v>
                </c:pt>
                <c:pt idx="2856">
                  <c:v>4</c:v>
                </c:pt>
                <c:pt idx="2857">
                  <c:v>1.7</c:v>
                </c:pt>
                <c:pt idx="2858">
                  <c:v>0.3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1.2</c:v>
                </c:pt>
                <c:pt idx="2867">
                  <c:v>3.9</c:v>
                </c:pt>
                <c:pt idx="2868">
                  <c:v>5.7</c:v>
                </c:pt>
                <c:pt idx="2869">
                  <c:v>4.0999999999999996</c:v>
                </c:pt>
                <c:pt idx="2870">
                  <c:v>1.4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1.7</c:v>
                </c:pt>
                <c:pt idx="2880">
                  <c:v>5.4</c:v>
                </c:pt>
                <c:pt idx="2881">
                  <c:v>8.5</c:v>
                </c:pt>
                <c:pt idx="2882">
                  <c:v>10.7</c:v>
                </c:pt>
                <c:pt idx="2883">
                  <c:v>12.4</c:v>
                </c:pt>
                <c:pt idx="2884">
                  <c:v>13.7</c:v>
                </c:pt>
                <c:pt idx="2885">
                  <c:v>12.7</c:v>
                </c:pt>
                <c:pt idx="2886">
                  <c:v>10</c:v>
                </c:pt>
                <c:pt idx="2887">
                  <c:v>6.3</c:v>
                </c:pt>
                <c:pt idx="2888">
                  <c:v>3.7</c:v>
                </c:pt>
                <c:pt idx="2889">
                  <c:v>2.4</c:v>
                </c:pt>
                <c:pt idx="2890">
                  <c:v>3.4</c:v>
                </c:pt>
                <c:pt idx="2891">
                  <c:v>6.4</c:v>
                </c:pt>
                <c:pt idx="2892">
                  <c:v>8.5</c:v>
                </c:pt>
                <c:pt idx="2893">
                  <c:v>10</c:v>
                </c:pt>
                <c:pt idx="2894">
                  <c:v>11.8</c:v>
                </c:pt>
                <c:pt idx="2895">
                  <c:v>13.5</c:v>
                </c:pt>
                <c:pt idx="2896">
                  <c:v>15.5</c:v>
                </c:pt>
                <c:pt idx="2897">
                  <c:v>17.3</c:v>
                </c:pt>
                <c:pt idx="2898">
                  <c:v>17.7</c:v>
                </c:pt>
                <c:pt idx="2899">
                  <c:v>16.5</c:v>
                </c:pt>
                <c:pt idx="2900">
                  <c:v>13.9</c:v>
                </c:pt>
                <c:pt idx="2901">
                  <c:v>10</c:v>
                </c:pt>
                <c:pt idx="2902">
                  <c:v>10</c:v>
                </c:pt>
                <c:pt idx="2903">
                  <c:v>10</c:v>
                </c:pt>
                <c:pt idx="2904">
                  <c:v>10.1</c:v>
                </c:pt>
                <c:pt idx="2905">
                  <c:v>11</c:v>
                </c:pt>
                <c:pt idx="2906">
                  <c:v>10.9</c:v>
                </c:pt>
                <c:pt idx="2907">
                  <c:v>10.1</c:v>
                </c:pt>
                <c:pt idx="2908">
                  <c:v>7.3</c:v>
                </c:pt>
                <c:pt idx="2909">
                  <c:v>3.4</c:v>
                </c:pt>
                <c:pt idx="2910">
                  <c:v>2.1</c:v>
                </c:pt>
                <c:pt idx="2911">
                  <c:v>1.1000000000000001</c:v>
                </c:pt>
                <c:pt idx="2912">
                  <c:v>0.1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0.3</c:v>
                </c:pt>
                <c:pt idx="2930">
                  <c:v>2.1</c:v>
                </c:pt>
                <c:pt idx="2931">
                  <c:v>6.2</c:v>
                </c:pt>
                <c:pt idx="2932">
                  <c:v>9.1</c:v>
                </c:pt>
                <c:pt idx="2933">
                  <c:v>10.8</c:v>
                </c:pt>
                <c:pt idx="2934">
                  <c:v>7.7</c:v>
                </c:pt>
                <c:pt idx="2935">
                  <c:v>3.8</c:v>
                </c:pt>
                <c:pt idx="2936">
                  <c:v>0.9</c:v>
                </c:pt>
                <c:pt idx="2937">
                  <c:v>0.1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0.6</c:v>
                </c:pt>
                <c:pt idx="2946">
                  <c:v>2.9</c:v>
                </c:pt>
                <c:pt idx="2947">
                  <c:v>5.9</c:v>
                </c:pt>
                <c:pt idx="2948">
                  <c:v>6.5</c:v>
                </c:pt>
                <c:pt idx="2949">
                  <c:v>4.5999999999999996</c:v>
                </c:pt>
                <c:pt idx="2950">
                  <c:v>1.6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0.2</c:v>
                </c:pt>
                <c:pt idx="2963">
                  <c:v>2.2999999999999998</c:v>
                </c:pt>
                <c:pt idx="2964">
                  <c:v>5.2</c:v>
                </c:pt>
                <c:pt idx="2965">
                  <c:v>7.1</c:v>
                </c:pt>
                <c:pt idx="2966">
                  <c:v>7.9</c:v>
                </c:pt>
                <c:pt idx="2967">
                  <c:v>6.2</c:v>
                </c:pt>
                <c:pt idx="2968">
                  <c:v>3.4</c:v>
                </c:pt>
                <c:pt idx="2969">
                  <c:v>1.2</c:v>
                </c:pt>
                <c:pt idx="2970">
                  <c:v>0.1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1</c:v>
                </c:pt>
                <c:pt idx="2979">
                  <c:v>3.5</c:v>
                </c:pt>
                <c:pt idx="2980">
                  <c:v>6</c:v>
                </c:pt>
                <c:pt idx="2981">
                  <c:v>7.5</c:v>
                </c:pt>
                <c:pt idx="2982">
                  <c:v>7</c:v>
                </c:pt>
                <c:pt idx="2983">
                  <c:v>4.4000000000000004</c:v>
                </c:pt>
                <c:pt idx="2984">
                  <c:v>1.4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0.1</c:v>
                </c:pt>
                <c:pt idx="2993">
                  <c:v>1.3</c:v>
                </c:pt>
                <c:pt idx="2994">
                  <c:v>4.3</c:v>
                </c:pt>
                <c:pt idx="2995">
                  <c:v>7.2</c:v>
                </c:pt>
                <c:pt idx="2996">
                  <c:v>8.8000000000000007</c:v>
                </c:pt>
                <c:pt idx="2997">
                  <c:v>9.9</c:v>
                </c:pt>
                <c:pt idx="2998">
                  <c:v>8.1999999999999993</c:v>
                </c:pt>
                <c:pt idx="2999">
                  <c:v>5.3</c:v>
                </c:pt>
                <c:pt idx="3000">
                  <c:v>3.2</c:v>
                </c:pt>
                <c:pt idx="3001">
                  <c:v>0.8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0.6</c:v>
                </c:pt>
                <c:pt idx="3015">
                  <c:v>2.9</c:v>
                </c:pt>
                <c:pt idx="3016">
                  <c:v>5.6</c:v>
                </c:pt>
                <c:pt idx="3017">
                  <c:v>7.3</c:v>
                </c:pt>
                <c:pt idx="3018">
                  <c:v>7.7</c:v>
                </c:pt>
                <c:pt idx="3019">
                  <c:v>6.2</c:v>
                </c:pt>
                <c:pt idx="3020">
                  <c:v>3.8</c:v>
                </c:pt>
                <c:pt idx="3021">
                  <c:v>1.8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1.4</c:v>
                </c:pt>
                <c:pt idx="3040">
                  <c:v>3.9</c:v>
                </c:pt>
                <c:pt idx="3041">
                  <c:v>5.9</c:v>
                </c:pt>
                <c:pt idx="3042">
                  <c:v>7.8</c:v>
                </c:pt>
                <c:pt idx="3043">
                  <c:v>9</c:v>
                </c:pt>
                <c:pt idx="3044">
                  <c:v>8.1</c:v>
                </c:pt>
                <c:pt idx="3045">
                  <c:v>5.0999999999999996</c:v>
                </c:pt>
                <c:pt idx="3046">
                  <c:v>2.4</c:v>
                </c:pt>
                <c:pt idx="3047">
                  <c:v>0.7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2.2000000000000002</c:v>
                </c:pt>
                <c:pt idx="3061">
                  <c:v>4.3</c:v>
                </c:pt>
                <c:pt idx="3062">
                  <c:v>4.3</c:v>
                </c:pt>
                <c:pt idx="3063">
                  <c:v>2</c:v>
                </c:pt>
                <c:pt idx="3064">
                  <c:v>0.3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0.3</c:v>
                </c:pt>
                <c:pt idx="3074">
                  <c:v>1.5</c:v>
                </c:pt>
                <c:pt idx="3075">
                  <c:v>3.8</c:v>
                </c:pt>
                <c:pt idx="3076">
                  <c:v>6.3</c:v>
                </c:pt>
                <c:pt idx="3077">
                  <c:v>7.2</c:v>
                </c:pt>
                <c:pt idx="3078">
                  <c:v>8.1</c:v>
                </c:pt>
                <c:pt idx="3079">
                  <c:v>9.1</c:v>
                </c:pt>
                <c:pt idx="3080">
                  <c:v>10.1</c:v>
                </c:pt>
                <c:pt idx="3081">
                  <c:v>11</c:v>
                </c:pt>
                <c:pt idx="3082">
                  <c:v>10.9</c:v>
                </c:pt>
                <c:pt idx="3083">
                  <c:v>8.8000000000000007</c:v>
                </c:pt>
                <c:pt idx="3084">
                  <c:v>5.5</c:v>
                </c:pt>
                <c:pt idx="3085">
                  <c:v>1.5</c:v>
                </c:pt>
                <c:pt idx="3086">
                  <c:v>1</c:v>
                </c:pt>
                <c:pt idx="3087">
                  <c:v>4.5</c:v>
                </c:pt>
                <c:pt idx="3088">
                  <c:v>7.6</c:v>
                </c:pt>
                <c:pt idx="3089">
                  <c:v>9.6999999999999993</c:v>
                </c:pt>
                <c:pt idx="3090">
                  <c:v>11.5</c:v>
                </c:pt>
                <c:pt idx="3091">
                  <c:v>13.4</c:v>
                </c:pt>
                <c:pt idx="3092">
                  <c:v>14</c:v>
                </c:pt>
                <c:pt idx="3093">
                  <c:v>14</c:v>
                </c:pt>
                <c:pt idx="3094">
                  <c:v>13.3</c:v>
                </c:pt>
                <c:pt idx="3095">
                  <c:v>12.3</c:v>
                </c:pt>
                <c:pt idx="3096">
                  <c:v>9.6999999999999993</c:v>
                </c:pt>
                <c:pt idx="3097">
                  <c:v>5.6</c:v>
                </c:pt>
                <c:pt idx="3098">
                  <c:v>2</c:v>
                </c:pt>
                <c:pt idx="3099">
                  <c:v>0.5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0.2</c:v>
                </c:pt>
                <c:pt idx="3108">
                  <c:v>1.2</c:v>
                </c:pt>
                <c:pt idx="3109">
                  <c:v>3.3</c:v>
                </c:pt>
                <c:pt idx="3110">
                  <c:v>6.2</c:v>
                </c:pt>
                <c:pt idx="3111">
                  <c:v>8.1</c:v>
                </c:pt>
                <c:pt idx="3112">
                  <c:v>9.1</c:v>
                </c:pt>
                <c:pt idx="3113">
                  <c:v>9.9</c:v>
                </c:pt>
                <c:pt idx="3114">
                  <c:v>9.1</c:v>
                </c:pt>
                <c:pt idx="3115">
                  <c:v>7.2</c:v>
                </c:pt>
                <c:pt idx="3116">
                  <c:v>6.1</c:v>
                </c:pt>
                <c:pt idx="3117">
                  <c:v>5.0999999999999996</c:v>
                </c:pt>
                <c:pt idx="3118">
                  <c:v>5</c:v>
                </c:pt>
                <c:pt idx="3119">
                  <c:v>4.3</c:v>
                </c:pt>
                <c:pt idx="3120">
                  <c:v>2</c:v>
                </c:pt>
                <c:pt idx="3121">
                  <c:v>1</c:v>
                </c:pt>
                <c:pt idx="3122">
                  <c:v>2.2999999999999998</c:v>
                </c:pt>
                <c:pt idx="3123">
                  <c:v>3.7</c:v>
                </c:pt>
                <c:pt idx="3124">
                  <c:v>4.7</c:v>
                </c:pt>
                <c:pt idx="3125">
                  <c:v>4.4000000000000004</c:v>
                </c:pt>
                <c:pt idx="3126">
                  <c:v>3.1</c:v>
                </c:pt>
                <c:pt idx="3127">
                  <c:v>1.1000000000000001</c:v>
                </c:pt>
                <c:pt idx="3128">
                  <c:v>0</c:v>
                </c:pt>
                <c:pt idx="3129">
                  <c:v>0.5</c:v>
                </c:pt>
                <c:pt idx="3130">
                  <c:v>1.9</c:v>
                </c:pt>
                <c:pt idx="3131">
                  <c:v>3.8</c:v>
                </c:pt>
                <c:pt idx="3132">
                  <c:v>5.3</c:v>
                </c:pt>
                <c:pt idx="3133">
                  <c:v>6</c:v>
                </c:pt>
                <c:pt idx="3134">
                  <c:v>6</c:v>
                </c:pt>
                <c:pt idx="3135">
                  <c:v>6.3</c:v>
                </c:pt>
                <c:pt idx="3136">
                  <c:v>7.3</c:v>
                </c:pt>
                <c:pt idx="3137">
                  <c:v>8.1999999999999993</c:v>
                </c:pt>
                <c:pt idx="3138">
                  <c:v>9.1</c:v>
                </c:pt>
                <c:pt idx="3139">
                  <c:v>9.8000000000000007</c:v>
                </c:pt>
                <c:pt idx="3140">
                  <c:v>7.6</c:v>
                </c:pt>
                <c:pt idx="3141">
                  <c:v>3.8</c:v>
                </c:pt>
                <c:pt idx="3142">
                  <c:v>1.9</c:v>
                </c:pt>
                <c:pt idx="3143">
                  <c:v>0.9</c:v>
                </c:pt>
                <c:pt idx="3144">
                  <c:v>0.1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1</c:v>
                </c:pt>
                <c:pt idx="3158">
                  <c:v>2</c:v>
                </c:pt>
                <c:pt idx="3159">
                  <c:v>1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2</c:v>
                </c:pt>
                <c:pt idx="3180">
                  <c:v>4.3</c:v>
                </c:pt>
                <c:pt idx="3181">
                  <c:v>7</c:v>
                </c:pt>
                <c:pt idx="3182">
                  <c:v>9.3000000000000007</c:v>
                </c:pt>
                <c:pt idx="3183">
                  <c:v>10.7</c:v>
                </c:pt>
                <c:pt idx="3184">
                  <c:v>9.3000000000000007</c:v>
                </c:pt>
                <c:pt idx="3185">
                  <c:v>6</c:v>
                </c:pt>
                <c:pt idx="3186">
                  <c:v>3.5</c:v>
                </c:pt>
                <c:pt idx="3187">
                  <c:v>3.5</c:v>
                </c:pt>
                <c:pt idx="3188">
                  <c:v>5.5</c:v>
                </c:pt>
                <c:pt idx="3189">
                  <c:v>8</c:v>
                </c:pt>
                <c:pt idx="3190">
                  <c:v>9.8000000000000007</c:v>
                </c:pt>
                <c:pt idx="3191">
                  <c:v>11.3</c:v>
                </c:pt>
                <c:pt idx="3192">
                  <c:v>11.7</c:v>
                </c:pt>
                <c:pt idx="3193">
                  <c:v>9.6999999999999993</c:v>
                </c:pt>
                <c:pt idx="3194">
                  <c:v>6.1</c:v>
                </c:pt>
                <c:pt idx="3195">
                  <c:v>3.1</c:v>
                </c:pt>
                <c:pt idx="3196">
                  <c:v>0.7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2.2999999999999998</c:v>
                </c:pt>
                <c:pt idx="3209">
                  <c:v>5.8</c:v>
                </c:pt>
                <c:pt idx="3210">
                  <c:v>8.4</c:v>
                </c:pt>
                <c:pt idx="3211">
                  <c:v>10.4</c:v>
                </c:pt>
                <c:pt idx="3212">
                  <c:v>11</c:v>
                </c:pt>
                <c:pt idx="3213">
                  <c:v>9.6</c:v>
                </c:pt>
                <c:pt idx="3214">
                  <c:v>6.1</c:v>
                </c:pt>
                <c:pt idx="3215">
                  <c:v>3</c:v>
                </c:pt>
                <c:pt idx="3216">
                  <c:v>1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0.3</c:v>
                </c:pt>
                <c:pt idx="3230">
                  <c:v>3.3</c:v>
                </c:pt>
                <c:pt idx="3231">
                  <c:v>6.3</c:v>
                </c:pt>
                <c:pt idx="3232">
                  <c:v>8.8000000000000007</c:v>
                </c:pt>
                <c:pt idx="3233">
                  <c:v>10.8</c:v>
                </c:pt>
                <c:pt idx="3234">
                  <c:v>11.9</c:v>
                </c:pt>
                <c:pt idx="3235">
                  <c:v>13.8</c:v>
                </c:pt>
                <c:pt idx="3236">
                  <c:v>14</c:v>
                </c:pt>
                <c:pt idx="3237">
                  <c:v>13.3</c:v>
                </c:pt>
                <c:pt idx="3238">
                  <c:v>10.199999999999999</c:v>
                </c:pt>
                <c:pt idx="3239">
                  <c:v>7.6</c:v>
                </c:pt>
                <c:pt idx="3240">
                  <c:v>4.2</c:v>
                </c:pt>
                <c:pt idx="3241">
                  <c:v>1.6</c:v>
                </c:pt>
                <c:pt idx="3242">
                  <c:v>0.3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0.9</c:v>
                </c:pt>
                <c:pt idx="3251">
                  <c:v>4.2</c:v>
                </c:pt>
                <c:pt idx="3252">
                  <c:v>7.6</c:v>
                </c:pt>
                <c:pt idx="3253">
                  <c:v>9.6</c:v>
                </c:pt>
                <c:pt idx="3254">
                  <c:v>10.4</c:v>
                </c:pt>
                <c:pt idx="3255">
                  <c:v>7.8</c:v>
                </c:pt>
                <c:pt idx="3256">
                  <c:v>3.7</c:v>
                </c:pt>
                <c:pt idx="3257">
                  <c:v>0.9</c:v>
                </c:pt>
                <c:pt idx="3258">
                  <c:v>0.1</c:v>
                </c:pt>
                <c:pt idx="3259">
                  <c:v>0.9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1.3</c:v>
                </c:pt>
                <c:pt idx="3270">
                  <c:v>3.3</c:v>
                </c:pt>
                <c:pt idx="3271">
                  <c:v>5.9</c:v>
                </c:pt>
                <c:pt idx="3272">
                  <c:v>7.5</c:v>
                </c:pt>
                <c:pt idx="3273">
                  <c:v>8.5</c:v>
                </c:pt>
                <c:pt idx="3274">
                  <c:v>9.5</c:v>
                </c:pt>
                <c:pt idx="3275">
                  <c:v>10.5</c:v>
                </c:pt>
                <c:pt idx="3276">
                  <c:v>11.5</c:v>
                </c:pt>
                <c:pt idx="3277">
                  <c:v>12</c:v>
                </c:pt>
                <c:pt idx="3278">
                  <c:v>12</c:v>
                </c:pt>
                <c:pt idx="3279">
                  <c:v>11.7</c:v>
                </c:pt>
                <c:pt idx="3280">
                  <c:v>10.7</c:v>
                </c:pt>
                <c:pt idx="3281">
                  <c:v>9.6999999999999993</c:v>
                </c:pt>
                <c:pt idx="3282">
                  <c:v>8.1999999999999993</c:v>
                </c:pt>
                <c:pt idx="3283">
                  <c:v>5.0999999999999996</c:v>
                </c:pt>
                <c:pt idx="3284">
                  <c:v>1.9</c:v>
                </c:pt>
                <c:pt idx="3285">
                  <c:v>0.9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0.7</c:v>
                </c:pt>
                <c:pt idx="3301">
                  <c:v>3.8</c:v>
                </c:pt>
                <c:pt idx="3302">
                  <c:v>6.7</c:v>
                </c:pt>
                <c:pt idx="3303">
                  <c:v>9</c:v>
                </c:pt>
                <c:pt idx="3304">
                  <c:v>10.5</c:v>
                </c:pt>
                <c:pt idx="3305">
                  <c:v>11</c:v>
                </c:pt>
                <c:pt idx="3306">
                  <c:v>9.5</c:v>
                </c:pt>
                <c:pt idx="3307">
                  <c:v>6.8</c:v>
                </c:pt>
                <c:pt idx="3308">
                  <c:v>4.2</c:v>
                </c:pt>
                <c:pt idx="3309">
                  <c:v>1.7</c:v>
                </c:pt>
                <c:pt idx="3310">
                  <c:v>0.7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0.1</c:v>
                </c:pt>
                <c:pt idx="3317">
                  <c:v>1.3</c:v>
                </c:pt>
                <c:pt idx="3318">
                  <c:v>4.3</c:v>
                </c:pt>
                <c:pt idx="3319">
                  <c:v>7.2</c:v>
                </c:pt>
                <c:pt idx="3320">
                  <c:v>8.8000000000000007</c:v>
                </c:pt>
                <c:pt idx="3321">
                  <c:v>9.9</c:v>
                </c:pt>
                <c:pt idx="3322">
                  <c:v>11.8</c:v>
                </c:pt>
                <c:pt idx="3323">
                  <c:v>12</c:v>
                </c:pt>
                <c:pt idx="3324">
                  <c:v>10.199999999999999</c:v>
                </c:pt>
                <c:pt idx="3325">
                  <c:v>6.4</c:v>
                </c:pt>
                <c:pt idx="3326">
                  <c:v>2.2000000000000002</c:v>
                </c:pt>
                <c:pt idx="3327">
                  <c:v>0.3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0.5</c:v>
                </c:pt>
                <c:pt idx="3338">
                  <c:v>2.7</c:v>
                </c:pt>
                <c:pt idx="3339">
                  <c:v>5.9</c:v>
                </c:pt>
                <c:pt idx="3340">
                  <c:v>8.6</c:v>
                </c:pt>
                <c:pt idx="3341">
                  <c:v>10.3</c:v>
                </c:pt>
                <c:pt idx="3342">
                  <c:v>10.1</c:v>
                </c:pt>
                <c:pt idx="3343">
                  <c:v>6.8</c:v>
                </c:pt>
                <c:pt idx="3344">
                  <c:v>3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0.9</c:v>
                </c:pt>
                <c:pt idx="3355">
                  <c:v>3.7</c:v>
                </c:pt>
                <c:pt idx="3356">
                  <c:v>6.9</c:v>
                </c:pt>
                <c:pt idx="3357">
                  <c:v>9.4</c:v>
                </c:pt>
                <c:pt idx="3358">
                  <c:v>10.7</c:v>
                </c:pt>
                <c:pt idx="3359">
                  <c:v>9</c:v>
                </c:pt>
                <c:pt idx="3360">
                  <c:v>5.3</c:v>
                </c:pt>
                <c:pt idx="3361">
                  <c:v>1.8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0.6</c:v>
                </c:pt>
                <c:pt idx="3371">
                  <c:v>2.9</c:v>
                </c:pt>
                <c:pt idx="3372">
                  <c:v>5.9</c:v>
                </c:pt>
                <c:pt idx="3373">
                  <c:v>8.1999999999999993</c:v>
                </c:pt>
                <c:pt idx="3374">
                  <c:v>8.8000000000000007</c:v>
                </c:pt>
                <c:pt idx="3375">
                  <c:v>6.6</c:v>
                </c:pt>
                <c:pt idx="3376">
                  <c:v>2.7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0.7</c:v>
                </c:pt>
                <c:pt idx="3387">
                  <c:v>3.9</c:v>
                </c:pt>
                <c:pt idx="3388">
                  <c:v>6.4</c:v>
                </c:pt>
                <c:pt idx="3389">
                  <c:v>8.4</c:v>
                </c:pt>
                <c:pt idx="3390">
                  <c:v>9.6999999999999993</c:v>
                </c:pt>
                <c:pt idx="3391">
                  <c:v>8.1999999999999993</c:v>
                </c:pt>
                <c:pt idx="3392">
                  <c:v>4.9000000000000004</c:v>
                </c:pt>
                <c:pt idx="3393">
                  <c:v>1.9</c:v>
                </c:pt>
                <c:pt idx="3394">
                  <c:v>0.5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0.1</c:v>
                </c:pt>
                <c:pt idx="3404">
                  <c:v>1.2</c:v>
                </c:pt>
                <c:pt idx="3405">
                  <c:v>2.9</c:v>
                </c:pt>
                <c:pt idx="3406">
                  <c:v>1.9</c:v>
                </c:pt>
                <c:pt idx="3407">
                  <c:v>0.2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1.3</c:v>
                </c:pt>
                <c:pt idx="3419">
                  <c:v>3.7</c:v>
                </c:pt>
                <c:pt idx="3420">
                  <c:v>5.9</c:v>
                </c:pt>
                <c:pt idx="3421">
                  <c:v>7.9</c:v>
                </c:pt>
                <c:pt idx="3422">
                  <c:v>9.5</c:v>
                </c:pt>
                <c:pt idx="3423">
                  <c:v>10.5</c:v>
                </c:pt>
                <c:pt idx="3424">
                  <c:v>10.5</c:v>
                </c:pt>
                <c:pt idx="3425">
                  <c:v>8.5</c:v>
                </c:pt>
                <c:pt idx="3426">
                  <c:v>4.9000000000000004</c:v>
                </c:pt>
                <c:pt idx="3427">
                  <c:v>1.5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0.1</c:v>
                </c:pt>
                <c:pt idx="3438">
                  <c:v>0.9</c:v>
                </c:pt>
                <c:pt idx="3439">
                  <c:v>1.9</c:v>
                </c:pt>
                <c:pt idx="3440">
                  <c:v>1.1000000000000001</c:v>
                </c:pt>
                <c:pt idx="3441">
                  <c:v>0.1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1.4</c:v>
                </c:pt>
                <c:pt idx="3450">
                  <c:v>4.3</c:v>
                </c:pt>
                <c:pt idx="3451">
                  <c:v>7.5</c:v>
                </c:pt>
                <c:pt idx="3452">
                  <c:v>9.5</c:v>
                </c:pt>
                <c:pt idx="3453">
                  <c:v>10.5</c:v>
                </c:pt>
                <c:pt idx="3454">
                  <c:v>9.5</c:v>
                </c:pt>
                <c:pt idx="3455">
                  <c:v>6</c:v>
                </c:pt>
                <c:pt idx="3456">
                  <c:v>2.2000000000000002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0.1</c:v>
                </c:pt>
                <c:pt idx="3465">
                  <c:v>1.1000000000000001</c:v>
                </c:pt>
                <c:pt idx="3466">
                  <c:v>3.2</c:v>
                </c:pt>
                <c:pt idx="3467">
                  <c:v>6.5</c:v>
                </c:pt>
                <c:pt idx="3468">
                  <c:v>8.6999999999999993</c:v>
                </c:pt>
                <c:pt idx="3469">
                  <c:v>9.9</c:v>
                </c:pt>
                <c:pt idx="3470">
                  <c:v>10</c:v>
                </c:pt>
                <c:pt idx="3471">
                  <c:v>7.4</c:v>
                </c:pt>
                <c:pt idx="3472">
                  <c:v>4.4000000000000004</c:v>
                </c:pt>
                <c:pt idx="3473">
                  <c:v>1.1000000000000001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0.9</c:v>
                </c:pt>
                <c:pt idx="3483">
                  <c:v>3.4</c:v>
                </c:pt>
                <c:pt idx="3484">
                  <c:v>5.9</c:v>
                </c:pt>
                <c:pt idx="3485">
                  <c:v>7.4</c:v>
                </c:pt>
                <c:pt idx="3486">
                  <c:v>8.3000000000000007</c:v>
                </c:pt>
                <c:pt idx="3487">
                  <c:v>9.3000000000000007</c:v>
                </c:pt>
                <c:pt idx="3488">
                  <c:v>10</c:v>
                </c:pt>
                <c:pt idx="3489">
                  <c:v>10.3</c:v>
                </c:pt>
                <c:pt idx="3490">
                  <c:v>11.3</c:v>
                </c:pt>
                <c:pt idx="3491">
                  <c:v>12.2</c:v>
                </c:pt>
                <c:pt idx="3492">
                  <c:v>13.2</c:v>
                </c:pt>
                <c:pt idx="3493">
                  <c:v>15.1</c:v>
                </c:pt>
                <c:pt idx="3494">
                  <c:v>16</c:v>
                </c:pt>
                <c:pt idx="3495">
                  <c:v>15.8</c:v>
                </c:pt>
                <c:pt idx="3496">
                  <c:v>13.8</c:v>
                </c:pt>
                <c:pt idx="3497">
                  <c:v>12</c:v>
                </c:pt>
                <c:pt idx="3498">
                  <c:v>12</c:v>
                </c:pt>
                <c:pt idx="3499">
                  <c:v>13.8</c:v>
                </c:pt>
                <c:pt idx="3500">
                  <c:v>14.9</c:v>
                </c:pt>
                <c:pt idx="3501">
                  <c:v>15</c:v>
                </c:pt>
                <c:pt idx="3502">
                  <c:v>14.1</c:v>
                </c:pt>
                <c:pt idx="3503">
                  <c:v>13.1</c:v>
                </c:pt>
                <c:pt idx="3504">
                  <c:v>13.8</c:v>
                </c:pt>
                <c:pt idx="3505">
                  <c:v>14.7</c:v>
                </c:pt>
                <c:pt idx="3506">
                  <c:v>15.7</c:v>
                </c:pt>
                <c:pt idx="3507">
                  <c:v>15.3</c:v>
                </c:pt>
                <c:pt idx="3508">
                  <c:v>13.6</c:v>
                </c:pt>
                <c:pt idx="3509">
                  <c:v>11.6</c:v>
                </c:pt>
                <c:pt idx="3510">
                  <c:v>11.6</c:v>
                </c:pt>
                <c:pt idx="3511">
                  <c:v>13</c:v>
                </c:pt>
                <c:pt idx="3512">
                  <c:v>14.5</c:v>
                </c:pt>
                <c:pt idx="3513">
                  <c:v>15.5</c:v>
                </c:pt>
                <c:pt idx="3514">
                  <c:v>15</c:v>
                </c:pt>
                <c:pt idx="3515">
                  <c:v>12</c:v>
                </c:pt>
                <c:pt idx="3516">
                  <c:v>7.9</c:v>
                </c:pt>
                <c:pt idx="3517">
                  <c:v>4.0999999999999996</c:v>
                </c:pt>
                <c:pt idx="3518">
                  <c:v>1.4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0.1</c:v>
                </c:pt>
                <c:pt idx="3527">
                  <c:v>1.2</c:v>
                </c:pt>
                <c:pt idx="3528">
                  <c:v>3.7</c:v>
                </c:pt>
                <c:pt idx="3529">
                  <c:v>7.6</c:v>
                </c:pt>
                <c:pt idx="3530">
                  <c:v>8.9</c:v>
                </c:pt>
                <c:pt idx="3531">
                  <c:v>10.8</c:v>
                </c:pt>
                <c:pt idx="3532">
                  <c:v>11</c:v>
                </c:pt>
                <c:pt idx="3533">
                  <c:v>11</c:v>
                </c:pt>
                <c:pt idx="3534">
                  <c:v>8.1</c:v>
                </c:pt>
                <c:pt idx="3535">
                  <c:v>7.7</c:v>
                </c:pt>
                <c:pt idx="3536">
                  <c:v>9.4</c:v>
                </c:pt>
                <c:pt idx="3537">
                  <c:v>11.4</c:v>
                </c:pt>
                <c:pt idx="3538">
                  <c:v>13.4</c:v>
                </c:pt>
                <c:pt idx="3539">
                  <c:v>15.1</c:v>
                </c:pt>
                <c:pt idx="3540">
                  <c:v>16.5</c:v>
                </c:pt>
                <c:pt idx="3541">
                  <c:v>17.5</c:v>
                </c:pt>
                <c:pt idx="3542">
                  <c:v>18</c:v>
                </c:pt>
                <c:pt idx="3543">
                  <c:v>17.5</c:v>
                </c:pt>
                <c:pt idx="3544">
                  <c:v>16.5</c:v>
                </c:pt>
                <c:pt idx="3545">
                  <c:v>14.8</c:v>
                </c:pt>
                <c:pt idx="3546">
                  <c:v>12.7</c:v>
                </c:pt>
                <c:pt idx="3547">
                  <c:v>12</c:v>
                </c:pt>
                <c:pt idx="3548">
                  <c:v>12</c:v>
                </c:pt>
                <c:pt idx="3549">
                  <c:v>12.3</c:v>
                </c:pt>
                <c:pt idx="3550">
                  <c:v>13.3</c:v>
                </c:pt>
                <c:pt idx="3551">
                  <c:v>14.4</c:v>
                </c:pt>
                <c:pt idx="3552">
                  <c:v>16.100000000000001</c:v>
                </c:pt>
                <c:pt idx="3553">
                  <c:v>17.100000000000001</c:v>
                </c:pt>
                <c:pt idx="3554">
                  <c:v>18</c:v>
                </c:pt>
                <c:pt idx="3555">
                  <c:v>18.100000000000001</c:v>
                </c:pt>
                <c:pt idx="3556">
                  <c:v>19</c:v>
                </c:pt>
                <c:pt idx="3557">
                  <c:v>19</c:v>
                </c:pt>
                <c:pt idx="3558">
                  <c:v>18.100000000000001</c:v>
                </c:pt>
                <c:pt idx="3559">
                  <c:v>15.4</c:v>
                </c:pt>
                <c:pt idx="3560">
                  <c:v>12.4</c:v>
                </c:pt>
                <c:pt idx="3561">
                  <c:v>10.3</c:v>
                </c:pt>
                <c:pt idx="3562">
                  <c:v>10</c:v>
                </c:pt>
                <c:pt idx="3563">
                  <c:v>9.3000000000000007</c:v>
                </c:pt>
                <c:pt idx="3564">
                  <c:v>9</c:v>
                </c:pt>
                <c:pt idx="3565">
                  <c:v>9</c:v>
                </c:pt>
                <c:pt idx="3566">
                  <c:v>8.3000000000000007</c:v>
                </c:pt>
                <c:pt idx="3567">
                  <c:v>7.3</c:v>
                </c:pt>
                <c:pt idx="3568">
                  <c:v>5.7</c:v>
                </c:pt>
                <c:pt idx="3569">
                  <c:v>5</c:v>
                </c:pt>
                <c:pt idx="3570">
                  <c:v>4.5</c:v>
                </c:pt>
                <c:pt idx="3571">
                  <c:v>4</c:v>
                </c:pt>
                <c:pt idx="3572">
                  <c:v>4</c:v>
                </c:pt>
                <c:pt idx="3573">
                  <c:v>4</c:v>
                </c:pt>
                <c:pt idx="3574">
                  <c:v>3.6</c:v>
                </c:pt>
                <c:pt idx="3575">
                  <c:v>2.5</c:v>
                </c:pt>
                <c:pt idx="3576">
                  <c:v>0.8</c:v>
                </c:pt>
                <c:pt idx="3577">
                  <c:v>0</c:v>
                </c:pt>
                <c:pt idx="3578">
                  <c:v>0.5</c:v>
                </c:pt>
                <c:pt idx="3579">
                  <c:v>2.2000000000000002</c:v>
                </c:pt>
                <c:pt idx="3580">
                  <c:v>3.2</c:v>
                </c:pt>
                <c:pt idx="3581">
                  <c:v>4</c:v>
                </c:pt>
                <c:pt idx="3582">
                  <c:v>3.9</c:v>
                </c:pt>
                <c:pt idx="3583">
                  <c:v>2</c:v>
                </c:pt>
                <c:pt idx="3584">
                  <c:v>1</c:v>
                </c:pt>
                <c:pt idx="3585">
                  <c:v>0.1</c:v>
                </c:pt>
                <c:pt idx="3586">
                  <c:v>2.5</c:v>
                </c:pt>
                <c:pt idx="3587">
                  <c:v>6.2</c:v>
                </c:pt>
                <c:pt idx="3588">
                  <c:v>9.4</c:v>
                </c:pt>
                <c:pt idx="3589">
                  <c:v>11.6</c:v>
                </c:pt>
                <c:pt idx="3590">
                  <c:v>12</c:v>
                </c:pt>
                <c:pt idx="3591">
                  <c:v>10</c:v>
                </c:pt>
                <c:pt idx="3592">
                  <c:v>9</c:v>
                </c:pt>
                <c:pt idx="3593">
                  <c:v>9</c:v>
                </c:pt>
                <c:pt idx="3594">
                  <c:v>9.6</c:v>
                </c:pt>
                <c:pt idx="3595">
                  <c:v>10.6</c:v>
                </c:pt>
                <c:pt idx="3596">
                  <c:v>12.2</c:v>
                </c:pt>
                <c:pt idx="3597">
                  <c:v>12.5</c:v>
                </c:pt>
                <c:pt idx="3598">
                  <c:v>10.8</c:v>
                </c:pt>
                <c:pt idx="3599">
                  <c:v>7.4</c:v>
                </c:pt>
                <c:pt idx="3600">
                  <c:v>3.8</c:v>
                </c:pt>
                <c:pt idx="3601">
                  <c:v>1.6</c:v>
                </c:pt>
                <c:pt idx="3602">
                  <c:v>0.7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1.9</c:v>
                </c:pt>
                <c:pt idx="3611">
                  <c:v>5.9</c:v>
                </c:pt>
                <c:pt idx="3612">
                  <c:v>8.9</c:v>
                </c:pt>
                <c:pt idx="3613">
                  <c:v>8</c:v>
                </c:pt>
                <c:pt idx="3614">
                  <c:v>5.0999999999999996</c:v>
                </c:pt>
                <c:pt idx="3615">
                  <c:v>2.6</c:v>
                </c:pt>
                <c:pt idx="3616">
                  <c:v>0.4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0.6</c:v>
                </c:pt>
                <c:pt idx="3626">
                  <c:v>2.1</c:v>
                </c:pt>
                <c:pt idx="3627">
                  <c:v>4.7</c:v>
                </c:pt>
                <c:pt idx="3628">
                  <c:v>7</c:v>
                </c:pt>
                <c:pt idx="3629">
                  <c:v>8.4</c:v>
                </c:pt>
                <c:pt idx="3630">
                  <c:v>9.4</c:v>
                </c:pt>
                <c:pt idx="3631">
                  <c:v>10</c:v>
                </c:pt>
                <c:pt idx="3632">
                  <c:v>10</c:v>
                </c:pt>
                <c:pt idx="3633">
                  <c:v>10</c:v>
                </c:pt>
                <c:pt idx="3634">
                  <c:v>10</c:v>
                </c:pt>
                <c:pt idx="3635">
                  <c:v>9.5</c:v>
                </c:pt>
                <c:pt idx="3636">
                  <c:v>6.5</c:v>
                </c:pt>
                <c:pt idx="3637">
                  <c:v>3.5</c:v>
                </c:pt>
                <c:pt idx="3638">
                  <c:v>0.8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2.4</c:v>
                </c:pt>
                <c:pt idx="3650">
                  <c:v>4.5999999999999996</c:v>
                </c:pt>
                <c:pt idx="3651">
                  <c:v>7.4</c:v>
                </c:pt>
                <c:pt idx="3652">
                  <c:v>9.3000000000000007</c:v>
                </c:pt>
                <c:pt idx="3653">
                  <c:v>11.2</c:v>
                </c:pt>
                <c:pt idx="3654">
                  <c:v>12</c:v>
                </c:pt>
                <c:pt idx="3655">
                  <c:v>9.6</c:v>
                </c:pt>
                <c:pt idx="3656">
                  <c:v>5</c:v>
                </c:pt>
                <c:pt idx="3657">
                  <c:v>1.2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0.6</c:v>
                </c:pt>
                <c:pt idx="3668">
                  <c:v>3.5</c:v>
                </c:pt>
                <c:pt idx="3669">
                  <c:v>5.9</c:v>
                </c:pt>
                <c:pt idx="3670">
                  <c:v>7.9</c:v>
                </c:pt>
                <c:pt idx="3671">
                  <c:v>6.1</c:v>
                </c:pt>
                <c:pt idx="3672">
                  <c:v>4.0999999999999996</c:v>
                </c:pt>
                <c:pt idx="3673">
                  <c:v>2.1</c:v>
                </c:pt>
                <c:pt idx="3674">
                  <c:v>0.1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0.6</c:v>
                </c:pt>
                <c:pt idx="3684">
                  <c:v>2.2000000000000002</c:v>
                </c:pt>
                <c:pt idx="3685">
                  <c:v>4.2</c:v>
                </c:pt>
                <c:pt idx="3686">
                  <c:v>6.2</c:v>
                </c:pt>
                <c:pt idx="3687">
                  <c:v>7</c:v>
                </c:pt>
                <c:pt idx="3688">
                  <c:v>7</c:v>
                </c:pt>
                <c:pt idx="3689">
                  <c:v>6.2</c:v>
                </c:pt>
                <c:pt idx="3690">
                  <c:v>3.4</c:v>
                </c:pt>
                <c:pt idx="3691">
                  <c:v>0.6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2</c:v>
                </c:pt>
                <c:pt idx="3702">
                  <c:v>5</c:v>
                </c:pt>
                <c:pt idx="3703">
                  <c:v>8</c:v>
                </c:pt>
                <c:pt idx="3704">
                  <c:v>9.6999999999999993</c:v>
                </c:pt>
                <c:pt idx="3705">
                  <c:v>10.8</c:v>
                </c:pt>
                <c:pt idx="3706">
                  <c:v>11.8</c:v>
                </c:pt>
                <c:pt idx="3707">
                  <c:v>11.2</c:v>
                </c:pt>
                <c:pt idx="3708">
                  <c:v>8.6</c:v>
                </c:pt>
                <c:pt idx="3709">
                  <c:v>4.8</c:v>
                </c:pt>
                <c:pt idx="3710">
                  <c:v>2.7</c:v>
                </c:pt>
                <c:pt idx="3711">
                  <c:v>0.8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0.7</c:v>
                </c:pt>
                <c:pt idx="3723">
                  <c:v>4.3</c:v>
                </c:pt>
                <c:pt idx="3724">
                  <c:v>6.3</c:v>
                </c:pt>
                <c:pt idx="3725">
                  <c:v>8.3000000000000007</c:v>
                </c:pt>
                <c:pt idx="3726">
                  <c:v>9.6999999999999993</c:v>
                </c:pt>
                <c:pt idx="3727">
                  <c:v>7.5</c:v>
                </c:pt>
                <c:pt idx="3728">
                  <c:v>4.0999999999999996</c:v>
                </c:pt>
                <c:pt idx="3729">
                  <c:v>1.1000000000000001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0.8</c:v>
                </c:pt>
                <c:pt idx="3739">
                  <c:v>2.5</c:v>
                </c:pt>
                <c:pt idx="3740">
                  <c:v>4.3</c:v>
                </c:pt>
                <c:pt idx="3741">
                  <c:v>5.6</c:v>
                </c:pt>
                <c:pt idx="3742">
                  <c:v>6</c:v>
                </c:pt>
                <c:pt idx="3743">
                  <c:v>4.3</c:v>
                </c:pt>
                <c:pt idx="3744">
                  <c:v>1.3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0.2</c:v>
                </c:pt>
                <c:pt idx="3753">
                  <c:v>1.5</c:v>
                </c:pt>
                <c:pt idx="3754">
                  <c:v>4.5</c:v>
                </c:pt>
                <c:pt idx="3755">
                  <c:v>7.3</c:v>
                </c:pt>
                <c:pt idx="3756">
                  <c:v>9</c:v>
                </c:pt>
                <c:pt idx="3757">
                  <c:v>8.9</c:v>
                </c:pt>
                <c:pt idx="3758">
                  <c:v>8</c:v>
                </c:pt>
                <c:pt idx="3759">
                  <c:v>8</c:v>
                </c:pt>
                <c:pt idx="3760">
                  <c:v>9</c:v>
                </c:pt>
                <c:pt idx="3761">
                  <c:v>10</c:v>
                </c:pt>
                <c:pt idx="3762">
                  <c:v>11</c:v>
                </c:pt>
                <c:pt idx="3763">
                  <c:v>11</c:v>
                </c:pt>
                <c:pt idx="3764">
                  <c:v>9.4</c:v>
                </c:pt>
                <c:pt idx="3765">
                  <c:v>5.9</c:v>
                </c:pt>
                <c:pt idx="3766">
                  <c:v>2.7</c:v>
                </c:pt>
                <c:pt idx="3767">
                  <c:v>0.4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0.5</c:v>
                </c:pt>
                <c:pt idx="3777">
                  <c:v>2.2000000000000002</c:v>
                </c:pt>
                <c:pt idx="3778">
                  <c:v>4.4000000000000004</c:v>
                </c:pt>
                <c:pt idx="3779">
                  <c:v>5.4</c:v>
                </c:pt>
                <c:pt idx="3780">
                  <c:v>5.2</c:v>
                </c:pt>
                <c:pt idx="3781">
                  <c:v>2.7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1.9</c:v>
                </c:pt>
                <c:pt idx="3793">
                  <c:v>3</c:v>
                </c:pt>
                <c:pt idx="3794">
                  <c:v>3.8</c:v>
                </c:pt>
                <c:pt idx="3795">
                  <c:v>4.8</c:v>
                </c:pt>
                <c:pt idx="3796">
                  <c:v>5.8</c:v>
                </c:pt>
                <c:pt idx="3797">
                  <c:v>6.8</c:v>
                </c:pt>
                <c:pt idx="3798">
                  <c:v>5.4</c:v>
                </c:pt>
                <c:pt idx="3799">
                  <c:v>2.7</c:v>
                </c:pt>
                <c:pt idx="3800">
                  <c:v>0.7</c:v>
                </c:pt>
                <c:pt idx="3801">
                  <c:v>1.2</c:v>
                </c:pt>
                <c:pt idx="3802">
                  <c:v>3.2</c:v>
                </c:pt>
                <c:pt idx="3803">
                  <c:v>4.5999999999999996</c:v>
                </c:pt>
                <c:pt idx="3804">
                  <c:v>5</c:v>
                </c:pt>
                <c:pt idx="3805">
                  <c:v>5</c:v>
                </c:pt>
                <c:pt idx="3806">
                  <c:v>4.5</c:v>
                </c:pt>
                <c:pt idx="3807">
                  <c:v>2.8</c:v>
                </c:pt>
                <c:pt idx="3808">
                  <c:v>0.6</c:v>
                </c:pt>
                <c:pt idx="3809">
                  <c:v>0.8</c:v>
                </c:pt>
                <c:pt idx="3810">
                  <c:v>2.8</c:v>
                </c:pt>
                <c:pt idx="3811">
                  <c:v>5</c:v>
                </c:pt>
                <c:pt idx="3812">
                  <c:v>7.3</c:v>
                </c:pt>
                <c:pt idx="3813">
                  <c:v>9.3000000000000007</c:v>
                </c:pt>
                <c:pt idx="3814">
                  <c:v>10.7</c:v>
                </c:pt>
                <c:pt idx="3815">
                  <c:v>8.3000000000000007</c:v>
                </c:pt>
                <c:pt idx="3816">
                  <c:v>4.7</c:v>
                </c:pt>
                <c:pt idx="3817">
                  <c:v>2.6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0.8</c:v>
                </c:pt>
                <c:pt idx="3827">
                  <c:v>3.4</c:v>
                </c:pt>
                <c:pt idx="3828">
                  <c:v>5.6</c:v>
                </c:pt>
                <c:pt idx="3829">
                  <c:v>4.4000000000000004</c:v>
                </c:pt>
                <c:pt idx="3830">
                  <c:v>1.2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0.4</c:v>
                </c:pt>
                <c:pt idx="3839">
                  <c:v>1.9</c:v>
                </c:pt>
                <c:pt idx="3840">
                  <c:v>4.3</c:v>
                </c:pt>
                <c:pt idx="3841">
                  <c:v>6.7</c:v>
                </c:pt>
                <c:pt idx="3842">
                  <c:v>8.4</c:v>
                </c:pt>
                <c:pt idx="3843">
                  <c:v>10</c:v>
                </c:pt>
                <c:pt idx="3844">
                  <c:v>9.8000000000000007</c:v>
                </c:pt>
                <c:pt idx="3845">
                  <c:v>8.4</c:v>
                </c:pt>
                <c:pt idx="3846">
                  <c:v>5.4</c:v>
                </c:pt>
                <c:pt idx="3847">
                  <c:v>2.5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0.8</c:v>
                </c:pt>
                <c:pt idx="3857">
                  <c:v>3.4</c:v>
                </c:pt>
                <c:pt idx="3858">
                  <c:v>6.4</c:v>
                </c:pt>
                <c:pt idx="3859">
                  <c:v>8.3000000000000007</c:v>
                </c:pt>
                <c:pt idx="3860">
                  <c:v>9</c:v>
                </c:pt>
                <c:pt idx="3861">
                  <c:v>7.2</c:v>
                </c:pt>
                <c:pt idx="3862">
                  <c:v>3.6</c:v>
                </c:pt>
                <c:pt idx="3863">
                  <c:v>0.8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0.2</c:v>
                </c:pt>
                <c:pt idx="3872">
                  <c:v>1.8</c:v>
                </c:pt>
                <c:pt idx="3873">
                  <c:v>5.4</c:v>
                </c:pt>
                <c:pt idx="3874">
                  <c:v>7</c:v>
                </c:pt>
                <c:pt idx="3875">
                  <c:v>6.6</c:v>
                </c:pt>
                <c:pt idx="3876">
                  <c:v>4.5</c:v>
                </c:pt>
                <c:pt idx="3877">
                  <c:v>2.1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0.8</c:v>
                </c:pt>
                <c:pt idx="3887">
                  <c:v>3.3</c:v>
                </c:pt>
                <c:pt idx="3888">
                  <c:v>5.5</c:v>
                </c:pt>
                <c:pt idx="3889">
                  <c:v>7.9</c:v>
                </c:pt>
                <c:pt idx="3890">
                  <c:v>10.199999999999999</c:v>
                </c:pt>
                <c:pt idx="3891">
                  <c:v>11.6</c:v>
                </c:pt>
                <c:pt idx="3892">
                  <c:v>10.199999999999999</c:v>
                </c:pt>
                <c:pt idx="3893">
                  <c:v>6.7</c:v>
                </c:pt>
                <c:pt idx="3894">
                  <c:v>3.1</c:v>
                </c:pt>
                <c:pt idx="3895">
                  <c:v>0.6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0.2</c:v>
                </c:pt>
                <c:pt idx="3905">
                  <c:v>1.5</c:v>
                </c:pt>
                <c:pt idx="3906">
                  <c:v>4.4000000000000004</c:v>
                </c:pt>
                <c:pt idx="3907">
                  <c:v>6.9</c:v>
                </c:pt>
                <c:pt idx="3908">
                  <c:v>9</c:v>
                </c:pt>
                <c:pt idx="3909">
                  <c:v>11</c:v>
                </c:pt>
                <c:pt idx="3910">
                  <c:v>12</c:v>
                </c:pt>
                <c:pt idx="3911">
                  <c:v>14</c:v>
                </c:pt>
                <c:pt idx="3912">
                  <c:v>14</c:v>
                </c:pt>
                <c:pt idx="3913">
                  <c:v>12.4</c:v>
                </c:pt>
                <c:pt idx="3914">
                  <c:v>9.6999999999999993</c:v>
                </c:pt>
                <c:pt idx="3915">
                  <c:v>7.5</c:v>
                </c:pt>
                <c:pt idx="3916">
                  <c:v>3.9</c:v>
                </c:pt>
                <c:pt idx="3917">
                  <c:v>2.2000000000000002</c:v>
                </c:pt>
                <c:pt idx="3918">
                  <c:v>0.5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0.3</c:v>
                </c:pt>
                <c:pt idx="3931">
                  <c:v>2</c:v>
                </c:pt>
                <c:pt idx="3932">
                  <c:v>6.4</c:v>
                </c:pt>
                <c:pt idx="3933">
                  <c:v>8.4</c:v>
                </c:pt>
                <c:pt idx="3934">
                  <c:v>9.8000000000000007</c:v>
                </c:pt>
                <c:pt idx="3935">
                  <c:v>8.1999999999999993</c:v>
                </c:pt>
                <c:pt idx="3936">
                  <c:v>4.4000000000000004</c:v>
                </c:pt>
                <c:pt idx="3937">
                  <c:v>1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2.2999999999999998</c:v>
                </c:pt>
                <c:pt idx="3948">
                  <c:v>6.2</c:v>
                </c:pt>
                <c:pt idx="3949">
                  <c:v>9.1</c:v>
                </c:pt>
                <c:pt idx="3950">
                  <c:v>10.6</c:v>
                </c:pt>
                <c:pt idx="3951">
                  <c:v>11.6</c:v>
                </c:pt>
                <c:pt idx="3952">
                  <c:v>10.9</c:v>
                </c:pt>
                <c:pt idx="3953">
                  <c:v>8.3000000000000007</c:v>
                </c:pt>
                <c:pt idx="3954">
                  <c:v>5.6</c:v>
                </c:pt>
                <c:pt idx="3955">
                  <c:v>3.6</c:v>
                </c:pt>
                <c:pt idx="3956">
                  <c:v>3.8</c:v>
                </c:pt>
                <c:pt idx="3957">
                  <c:v>5.8</c:v>
                </c:pt>
                <c:pt idx="3958">
                  <c:v>7.8</c:v>
                </c:pt>
                <c:pt idx="3959">
                  <c:v>9.3000000000000007</c:v>
                </c:pt>
                <c:pt idx="3960">
                  <c:v>10</c:v>
                </c:pt>
                <c:pt idx="3961">
                  <c:v>10</c:v>
                </c:pt>
                <c:pt idx="3962">
                  <c:v>10</c:v>
                </c:pt>
                <c:pt idx="3963">
                  <c:v>9.8000000000000007</c:v>
                </c:pt>
                <c:pt idx="3964">
                  <c:v>8.5</c:v>
                </c:pt>
                <c:pt idx="3965">
                  <c:v>5.6</c:v>
                </c:pt>
                <c:pt idx="3966">
                  <c:v>3.1</c:v>
                </c:pt>
                <c:pt idx="3967">
                  <c:v>1.1000000000000001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2.2999999999999998</c:v>
                </c:pt>
                <c:pt idx="3977">
                  <c:v>6.1</c:v>
                </c:pt>
                <c:pt idx="3978">
                  <c:v>8.3000000000000007</c:v>
                </c:pt>
                <c:pt idx="3979">
                  <c:v>8.4</c:v>
                </c:pt>
                <c:pt idx="3980">
                  <c:v>5.7</c:v>
                </c:pt>
                <c:pt idx="3981">
                  <c:v>2.8</c:v>
                </c:pt>
                <c:pt idx="3982">
                  <c:v>0.8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0.2</c:v>
                </c:pt>
                <c:pt idx="3992">
                  <c:v>1.5</c:v>
                </c:pt>
                <c:pt idx="3993">
                  <c:v>4.5</c:v>
                </c:pt>
                <c:pt idx="3994">
                  <c:v>7.2</c:v>
                </c:pt>
                <c:pt idx="3995">
                  <c:v>8</c:v>
                </c:pt>
                <c:pt idx="3996">
                  <c:v>8</c:v>
                </c:pt>
                <c:pt idx="3997">
                  <c:v>4</c:v>
                </c:pt>
                <c:pt idx="3998">
                  <c:v>2</c:v>
                </c:pt>
                <c:pt idx="3999">
                  <c:v>1</c:v>
                </c:pt>
                <c:pt idx="4000">
                  <c:v>0</c:v>
                </c:pt>
                <c:pt idx="4001">
                  <c:v>0</c:v>
                </c:pt>
                <c:pt idx="4002">
                  <c:v>2.5</c:v>
                </c:pt>
                <c:pt idx="4003">
                  <c:v>6.9</c:v>
                </c:pt>
                <c:pt idx="4004">
                  <c:v>9.6</c:v>
                </c:pt>
                <c:pt idx="4005">
                  <c:v>11.6</c:v>
                </c:pt>
                <c:pt idx="4006">
                  <c:v>14.4</c:v>
                </c:pt>
                <c:pt idx="4007">
                  <c:v>16.600000000000001</c:v>
                </c:pt>
                <c:pt idx="4008">
                  <c:v>16.3</c:v>
                </c:pt>
                <c:pt idx="4009">
                  <c:v>13</c:v>
                </c:pt>
                <c:pt idx="4010">
                  <c:v>7.4</c:v>
                </c:pt>
                <c:pt idx="4011">
                  <c:v>3.2</c:v>
                </c:pt>
                <c:pt idx="4012">
                  <c:v>0.8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0.4</c:v>
                </c:pt>
                <c:pt idx="4022">
                  <c:v>2.4</c:v>
                </c:pt>
                <c:pt idx="4023">
                  <c:v>3.6</c:v>
                </c:pt>
                <c:pt idx="4024">
                  <c:v>1.8</c:v>
                </c:pt>
                <c:pt idx="4025">
                  <c:v>0.9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1.6</c:v>
                </c:pt>
                <c:pt idx="4038">
                  <c:v>4.5999999999999996</c:v>
                </c:pt>
                <c:pt idx="4039">
                  <c:v>7.7</c:v>
                </c:pt>
                <c:pt idx="4040">
                  <c:v>10.199999999999999</c:v>
                </c:pt>
                <c:pt idx="4041">
                  <c:v>11.6</c:v>
                </c:pt>
                <c:pt idx="4042">
                  <c:v>12</c:v>
                </c:pt>
                <c:pt idx="4043">
                  <c:v>12</c:v>
                </c:pt>
                <c:pt idx="4044">
                  <c:v>12.7</c:v>
                </c:pt>
                <c:pt idx="4045">
                  <c:v>14.4</c:v>
                </c:pt>
                <c:pt idx="4046">
                  <c:v>14.6</c:v>
                </c:pt>
                <c:pt idx="4047">
                  <c:v>12.9</c:v>
                </c:pt>
                <c:pt idx="4048">
                  <c:v>9.9</c:v>
                </c:pt>
                <c:pt idx="4049">
                  <c:v>6.5</c:v>
                </c:pt>
                <c:pt idx="4050">
                  <c:v>2.5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2.4</c:v>
                </c:pt>
                <c:pt idx="4062">
                  <c:v>5.3</c:v>
                </c:pt>
                <c:pt idx="4063">
                  <c:v>7.5</c:v>
                </c:pt>
                <c:pt idx="4064">
                  <c:v>9.5</c:v>
                </c:pt>
                <c:pt idx="4065">
                  <c:v>8.5</c:v>
                </c:pt>
                <c:pt idx="4066">
                  <c:v>5.7</c:v>
                </c:pt>
                <c:pt idx="4067">
                  <c:v>1.8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0.4</c:v>
                </c:pt>
                <c:pt idx="4077">
                  <c:v>1.4</c:v>
                </c:pt>
                <c:pt idx="4078">
                  <c:v>3.5</c:v>
                </c:pt>
                <c:pt idx="4079">
                  <c:v>6.9</c:v>
                </c:pt>
                <c:pt idx="4080">
                  <c:v>9.4</c:v>
                </c:pt>
                <c:pt idx="4081">
                  <c:v>11.4</c:v>
                </c:pt>
                <c:pt idx="4082">
                  <c:v>13.4</c:v>
                </c:pt>
                <c:pt idx="4083">
                  <c:v>15.2</c:v>
                </c:pt>
                <c:pt idx="4084">
                  <c:v>16.399999999999999</c:v>
                </c:pt>
                <c:pt idx="4085">
                  <c:v>18.2</c:v>
                </c:pt>
                <c:pt idx="4086">
                  <c:v>19</c:v>
                </c:pt>
                <c:pt idx="4087">
                  <c:v>19</c:v>
                </c:pt>
                <c:pt idx="4088">
                  <c:v>19</c:v>
                </c:pt>
                <c:pt idx="4089">
                  <c:v>17</c:v>
                </c:pt>
                <c:pt idx="4090">
                  <c:v>14.1</c:v>
                </c:pt>
                <c:pt idx="4091">
                  <c:v>10</c:v>
                </c:pt>
                <c:pt idx="4092">
                  <c:v>5.2</c:v>
                </c:pt>
                <c:pt idx="4093">
                  <c:v>4</c:v>
                </c:pt>
                <c:pt idx="4094">
                  <c:v>4</c:v>
                </c:pt>
                <c:pt idx="4095">
                  <c:v>5.5</c:v>
                </c:pt>
                <c:pt idx="4096">
                  <c:v>7.5</c:v>
                </c:pt>
                <c:pt idx="4097">
                  <c:v>9.3000000000000007</c:v>
                </c:pt>
                <c:pt idx="4098">
                  <c:v>11.2</c:v>
                </c:pt>
                <c:pt idx="4099">
                  <c:v>12</c:v>
                </c:pt>
                <c:pt idx="4100">
                  <c:v>12</c:v>
                </c:pt>
                <c:pt idx="4101">
                  <c:v>10.199999999999999</c:v>
                </c:pt>
                <c:pt idx="4102">
                  <c:v>6.6</c:v>
                </c:pt>
                <c:pt idx="4103">
                  <c:v>2.5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0.4</c:v>
                </c:pt>
                <c:pt idx="4112">
                  <c:v>2.6</c:v>
                </c:pt>
                <c:pt idx="4113">
                  <c:v>5.6</c:v>
                </c:pt>
                <c:pt idx="4114">
                  <c:v>8.1999999999999993</c:v>
                </c:pt>
                <c:pt idx="4115">
                  <c:v>9</c:v>
                </c:pt>
                <c:pt idx="4116">
                  <c:v>5</c:v>
                </c:pt>
                <c:pt idx="4117">
                  <c:v>2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2.2999999999999998</c:v>
                </c:pt>
                <c:pt idx="4127">
                  <c:v>6.3</c:v>
                </c:pt>
                <c:pt idx="4128">
                  <c:v>8.6</c:v>
                </c:pt>
                <c:pt idx="4129">
                  <c:v>6.7</c:v>
                </c:pt>
                <c:pt idx="4130">
                  <c:v>2.7</c:v>
                </c:pt>
                <c:pt idx="4131">
                  <c:v>0.5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0.4</c:v>
                </c:pt>
                <c:pt idx="4141">
                  <c:v>2.7</c:v>
                </c:pt>
                <c:pt idx="4142">
                  <c:v>6.4</c:v>
                </c:pt>
                <c:pt idx="4143">
                  <c:v>8.9</c:v>
                </c:pt>
                <c:pt idx="4144">
                  <c:v>9</c:v>
                </c:pt>
                <c:pt idx="4145">
                  <c:v>5.0999999999999996</c:v>
                </c:pt>
                <c:pt idx="4146">
                  <c:v>1.1000000000000001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0.7</c:v>
                </c:pt>
                <c:pt idx="4156">
                  <c:v>3.4</c:v>
                </c:pt>
                <c:pt idx="4157">
                  <c:v>7.4</c:v>
                </c:pt>
                <c:pt idx="4158">
                  <c:v>10.199999999999999</c:v>
                </c:pt>
                <c:pt idx="4159">
                  <c:v>11.6</c:v>
                </c:pt>
                <c:pt idx="4160">
                  <c:v>10.8</c:v>
                </c:pt>
                <c:pt idx="4161">
                  <c:v>7.5</c:v>
                </c:pt>
                <c:pt idx="4162">
                  <c:v>3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0.4</c:v>
                </c:pt>
                <c:pt idx="4173">
                  <c:v>2.9</c:v>
                </c:pt>
                <c:pt idx="4174">
                  <c:v>6.9</c:v>
                </c:pt>
                <c:pt idx="4175">
                  <c:v>6</c:v>
                </c:pt>
                <c:pt idx="4176">
                  <c:v>3.1</c:v>
                </c:pt>
                <c:pt idx="4177">
                  <c:v>0.1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2</c:v>
                </c:pt>
                <c:pt idx="4186">
                  <c:v>5.4</c:v>
                </c:pt>
                <c:pt idx="4187">
                  <c:v>7.6</c:v>
                </c:pt>
                <c:pt idx="4188">
                  <c:v>8.6</c:v>
                </c:pt>
                <c:pt idx="4189">
                  <c:v>7.2</c:v>
                </c:pt>
                <c:pt idx="4190">
                  <c:v>3.5</c:v>
                </c:pt>
                <c:pt idx="4191">
                  <c:v>0.6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0.2</c:v>
                </c:pt>
                <c:pt idx="4199">
                  <c:v>1.4</c:v>
                </c:pt>
                <c:pt idx="4200">
                  <c:v>3.8</c:v>
                </c:pt>
                <c:pt idx="4201">
                  <c:v>7.4</c:v>
                </c:pt>
                <c:pt idx="4202">
                  <c:v>9</c:v>
                </c:pt>
                <c:pt idx="4203">
                  <c:v>8.9</c:v>
                </c:pt>
                <c:pt idx="4204">
                  <c:v>4.9000000000000004</c:v>
                </c:pt>
                <c:pt idx="4205">
                  <c:v>1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1.7</c:v>
                </c:pt>
                <c:pt idx="4214">
                  <c:v>5.4</c:v>
                </c:pt>
                <c:pt idx="4215">
                  <c:v>8.8000000000000007</c:v>
                </c:pt>
                <c:pt idx="4216">
                  <c:v>10.6</c:v>
                </c:pt>
                <c:pt idx="4217">
                  <c:v>12.2</c:v>
                </c:pt>
                <c:pt idx="4218">
                  <c:v>13.6</c:v>
                </c:pt>
                <c:pt idx="4219">
                  <c:v>13.4</c:v>
                </c:pt>
                <c:pt idx="4220">
                  <c:v>10</c:v>
                </c:pt>
                <c:pt idx="4221">
                  <c:v>5</c:v>
                </c:pt>
                <c:pt idx="4222">
                  <c:v>1.2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0.3</c:v>
                </c:pt>
                <c:pt idx="4232">
                  <c:v>2.1</c:v>
                </c:pt>
                <c:pt idx="4233">
                  <c:v>6</c:v>
                </c:pt>
                <c:pt idx="4234">
                  <c:v>9</c:v>
                </c:pt>
                <c:pt idx="4235">
                  <c:v>11</c:v>
                </c:pt>
                <c:pt idx="4236">
                  <c:v>12</c:v>
                </c:pt>
                <c:pt idx="4237">
                  <c:v>12</c:v>
                </c:pt>
                <c:pt idx="4238">
                  <c:v>11.2</c:v>
                </c:pt>
                <c:pt idx="4239">
                  <c:v>11</c:v>
                </c:pt>
                <c:pt idx="4240">
                  <c:v>11.8</c:v>
                </c:pt>
                <c:pt idx="4241">
                  <c:v>12</c:v>
                </c:pt>
                <c:pt idx="4242">
                  <c:v>11.2</c:v>
                </c:pt>
                <c:pt idx="4243">
                  <c:v>8.3000000000000007</c:v>
                </c:pt>
                <c:pt idx="4244">
                  <c:v>4.5999999999999996</c:v>
                </c:pt>
                <c:pt idx="4245">
                  <c:v>1.8</c:v>
                </c:pt>
                <c:pt idx="4246">
                  <c:v>0.4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0.4</c:v>
                </c:pt>
                <c:pt idx="4254">
                  <c:v>1.3</c:v>
                </c:pt>
                <c:pt idx="4255">
                  <c:v>2.6</c:v>
                </c:pt>
                <c:pt idx="4256">
                  <c:v>5.6</c:v>
                </c:pt>
                <c:pt idx="4257">
                  <c:v>8.4</c:v>
                </c:pt>
                <c:pt idx="4258">
                  <c:v>10</c:v>
                </c:pt>
                <c:pt idx="4259">
                  <c:v>10</c:v>
                </c:pt>
                <c:pt idx="4260">
                  <c:v>9.5</c:v>
                </c:pt>
                <c:pt idx="4261">
                  <c:v>7</c:v>
                </c:pt>
                <c:pt idx="4262">
                  <c:v>3</c:v>
                </c:pt>
                <c:pt idx="4263">
                  <c:v>1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1.8</c:v>
                </c:pt>
                <c:pt idx="4274">
                  <c:v>4.8</c:v>
                </c:pt>
                <c:pt idx="4275">
                  <c:v>7.2</c:v>
                </c:pt>
                <c:pt idx="4276">
                  <c:v>8.6</c:v>
                </c:pt>
                <c:pt idx="4277">
                  <c:v>9.6</c:v>
                </c:pt>
                <c:pt idx="4278">
                  <c:v>9.5</c:v>
                </c:pt>
                <c:pt idx="4279">
                  <c:v>9</c:v>
                </c:pt>
                <c:pt idx="4280">
                  <c:v>9</c:v>
                </c:pt>
                <c:pt idx="4281">
                  <c:v>9</c:v>
                </c:pt>
                <c:pt idx="4282">
                  <c:v>8.1999999999999993</c:v>
                </c:pt>
                <c:pt idx="4283">
                  <c:v>6</c:v>
                </c:pt>
                <c:pt idx="4284">
                  <c:v>3.5</c:v>
                </c:pt>
                <c:pt idx="4285">
                  <c:v>0.8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1</c:v>
                </c:pt>
                <c:pt idx="4295">
                  <c:v>3.9</c:v>
                </c:pt>
                <c:pt idx="4296">
                  <c:v>6.4</c:v>
                </c:pt>
                <c:pt idx="4297">
                  <c:v>8.6</c:v>
                </c:pt>
                <c:pt idx="4298">
                  <c:v>9.8000000000000007</c:v>
                </c:pt>
                <c:pt idx="4299">
                  <c:v>10</c:v>
                </c:pt>
                <c:pt idx="4300">
                  <c:v>7.7</c:v>
                </c:pt>
                <c:pt idx="4301">
                  <c:v>3.9</c:v>
                </c:pt>
                <c:pt idx="4302">
                  <c:v>1.1000000000000001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0.4</c:v>
                </c:pt>
                <c:pt idx="4313">
                  <c:v>1.9</c:v>
                </c:pt>
                <c:pt idx="4314">
                  <c:v>4.7</c:v>
                </c:pt>
                <c:pt idx="4315">
                  <c:v>8.4</c:v>
                </c:pt>
                <c:pt idx="4316">
                  <c:v>10</c:v>
                </c:pt>
                <c:pt idx="4317">
                  <c:v>9.3000000000000007</c:v>
                </c:pt>
                <c:pt idx="4318">
                  <c:v>5.4</c:v>
                </c:pt>
                <c:pt idx="4319">
                  <c:v>2.1</c:v>
                </c:pt>
                <c:pt idx="4320">
                  <c:v>0.1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3.2</c:v>
                </c:pt>
                <c:pt idx="4331">
                  <c:v>6</c:v>
                </c:pt>
                <c:pt idx="4332">
                  <c:v>7</c:v>
                </c:pt>
                <c:pt idx="4333">
                  <c:v>5.8</c:v>
                </c:pt>
                <c:pt idx="4334">
                  <c:v>3.3</c:v>
                </c:pt>
                <c:pt idx="4335">
                  <c:v>0.8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0.2</c:v>
                </c:pt>
                <c:pt idx="4347">
                  <c:v>1.5</c:v>
                </c:pt>
                <c:pt idx="4348">
                  <c:v>4.4000000000000004</c:v>
                </c:pt>
                <c:pt idx="4349">
                  <c:v>6.9</c:v>
                </c:pt>
                <c:pt idx="4350">
                  <c:v>9.9</c:v>
                </c:pt>
                <c:pt idx="4351">
                  <c:v>9</c:v>
                </c:pt>
                <c:pt idx="4352">
                  <c:v>6.1</c:v>
                </c:pt>
                <c:pt idx="4353">
                  <c:v>4</c:v>
                </c:pt>
                <c:pt idx="4354">
                  <c:v>1.6</c:v>
                </c:pt>
                <c:pt idx="4355">
                  <c:v>0.2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1.1000000000000001</c:v>
                </c:pt>
                <c:pt idx="4365">
                  <c:v>4.3</c:v>
                </c:pt>
                <c:pt idx="4366">
                  <c:v>6.9</c:v>
                </c:pt>
                <c:pt idx="4367">
                  <c:v>8.4</c:v>
                </c:pt>
                <c:pt idx="4368">
                  <c:v>9</c:v>
                </c:pt>
                <c:pt idx="4369">
                  <c:v>8.6</c:v>
                </c:pt>
                <c:pt idx="4370">
                  <c:v>6.9</c:v>
                </c:pt>
                <c:pt idx="4371">
                  <c:v>4.3</c:v>
                </c:pt>
                <c:pt idx="4372">
                  <c:v>2.4</c:v>
                </c:pt>
                <c:pt idx="4373">
                  <c:v>0.8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0.8</c:v>
                </c:pt>
                <c:pt idx="4387">
                  <c:v>3.4</c:v>
                </c:pt>
                <c:pt idx="4388">
                  <c:v>7.2</c:v>
                </c:pt>
                <c:pt idx="4389">
                  <c:v>8.8000000000000007</c:v>
                </c:pt>
                <c:pt idx="4390">
                  <c:v>7.7</c:v>
                </c:pt>
                <c:pt idx="4391">
                  <c:v>4.5999999999999996</c:v>
                </c:pt>
                <c:pt idx="4392">
                  <c:v>3</c:v>
                </c:pt>
                <c:pt idx="4393">
                  <c:v>3</c:v>
                </c:pt>
                <c:pt idx="4394">
                  <c:v>4.2</c:v>
                </c:pt>
                <c:pt idx="4395">
                  <c:v>5</c:v>
                </c:pt>
                <c:pt idx="4396">
                  <c:v>4.5999999999999996</c:v>
                </c:pt>
                <c:pt idx="4397">
                  <c:v>2.9</c:v>
                </c:pt>
                <c:pt idx="4398">
                  <c:v>0.6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0.3</c:v>
                </c:pt>
                <c:pt idx="4408">
                  <c:v>2</c:v>
                </c:pt>
                <c:pt idx="4409">
                  <c:v>3</c:v>
                </c:pt>
                <c:pt idx="4410">
                  <c:v>4</c:v>
                </c:pt>
                <c:pt idx="4411">
                  <c:v>1</c:v>
                </c:pt>
                <c:pt idx="4412">
                  <c:v>0</c:v>
                </c:pt>
                <c:pt idx="4413">
                  <c:v>0.8</c:v>
                </c:pt>
                <c:pt idx="4414">
                  <c:v>0.2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1</c:v>
                </c:pt>
                <c:pt idx="4440">
                  <c:v>2.9</c:v>
                </c:pt>
                <c:pt idx="4441">
                  <c:v>3</c:v>
                </c:pt>
                <c:pt idx="4442">
                  <c:v>0.1</c:v>
                </c:pt>
                <c:pt idx="4443">
                  <c:v>0.8</c:v>
                </c:pt>
                <c:pt idx="4444">
                  <c:v>0.2</c:v>
                </c:pt>
                <c:pt idx="4445">
                  <c:v>0.8</c:v>
                </c:pt>
                <c:pt idx="4446">
                  <c:v>4.0999999999999996</c:v>
                </c:pt>
                <c:pt idx="4447">
                  <c:v>7.3</c:v>
                </c:pt>
                <c:pt idx="4448">
                  <c:v>10.3</c:v>
                </c:pt>
                <c:pt idx="4449">
                  <c:v>11</c:v>
                </c:pt>
                <c:pt idx="4450">
                  <c:v>7.5</c:v>
                </c:pt>
                <c:pt idx="4451">
                  <c:v>3.3</c:v>
                </c:pt>
                <c:pt idx="4452">
                  <c:v>0.8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0.4</c:v>
                </c:pt>
                <c:pt idx="4462">
                  <c:v>2.6</c:v>
                </c:pt>
                <c:pt idx="4463">
                  <c:v>5.6</c:v>
                </c:pt>
                <c:pt idx="4464">
                  <c:v>7.6</c:v>
                </c:pt>
                <c:pt idx="4465">
                  <c:v>5.4</c:v>
                </c:pt>
                <c:pt idx="4466">
                  <c:v>2.5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</c:v>
                </c:pt>
                <c:pt idx="4475">
                  <c:v>2.4</c:v>
                </c:pt>
                <c:pt idx="4476">
                  <c:v>6.2</c:v>
                </c:pt>
                <c:pt idx="4477">
                  <c:v>8.6</c:v>
                </c:pt>
                <c:pt idx="4478">
                  <c:v>7</c:v>
                </c:pt>
                <c:pt idx="4479">
                  <c:v>5.4</c:v>
                </c:pt>
                <c:pt idx="4480">
                  <c:v>6.7</c:v>
                </c:pt>
                <c:pt idx="4481">
                  <c:v>9.1999999999999993</c:v>
                </c:pt>
                <c:pt idx="4482">
                  <c:v>11.2</c:v>
                </c:pt>
                <c:pt idx="4483">
                  <c:v>12</c:v>
                </c:pt>
                <c:pt idx="4484">
                  <c:v>10.9</c:v>
                </c:pt>
                <c:pt idx="4485">
                  <c:v>7.2</c:v>
                </c:pt>
                <c:pt idx="4486">
                  <c:v>2.5</c:v>
                </c:pt>
                <c:pt idx="4487">
                  <c:v>0</c:v>
                </c:pt>
                <c:pt idx="4488">
                  <c:v>0</c:v>
                </c:pt>
                <c:pt idx="4489">
                  <c:v>0</c:v>
                </c:pt>
                <c:pt idx="4490">
                  <c:v>0</c:v>
                </c:pt>
                <c:pt idx="4491">
                  <c:v>0</c:v>
                </c:pt>
                <c:pt idx="4492">
                  <c:v>0</c:v>
                </c:pt>
                <c:pt idx="4493">
                  <c:v>0</c:v>
                </c:pt>
                <c:pt idx="4494">
                  <c:v>0.3</c:v>
                </c:pt>
                <c:pt idx="4495">
                  <c:v>1.9</c:v>
                </c:pt>
                <c:pt idx="4496">
                  <c:v>6.8</c:v>
                </c:pt>
                <c:pt idx="4497">
                  <c:v>8.9</c:v>
                </c:pt>
                <c:pt idx="4498">
                  <c:v>10.9</c:v>
                </c:pt>
                <c:pt idx="4499">
                  <c:v>10</c:v>
                </c:pt>
                <c:pt idx="4500">
                  <c:v>4.2</c:v>
                </c:pt>
                <c:pt idx="4501">
                  <c:v>0.8</c:v>
                </c:pt>
                <c:pt idx="4502">
                  <c:v>0</c:v>
                </c:pt>
                <c:pt idx="4503">
                  <c:v>0</c:v>
                </c:pt>
                <c:pt idx="4504">
                  <c:v>0</c:v>
                </c:pt>
                <c:pt idx="4505">
                  <c:v>0</c:v>
                </c:pt>
                <c:pt idx="4506">
                  <c:v>0</c:v>
                </c:pt>
                <c:pt idx="4507">
                  <c:v>0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1.1000000000000001</c:v>
                </c:pt>
                <c:pt idx="4513">
                  <c:v>3.9</c:v>
                </c:pt>
                <c:pt idx="4514">
                  <c:v>7.1</c:v>
                </c:pt>
                <c:pt idx="4515">
                  <c:v>9.6999999999999993</c:v>
                </c:pt>
                <c:pt idx="4516">
                  <c:v>11</c:v>
                </c:pt>
                <c:pt idx="4517">
                  <c:v>10.3</c:v>
                </c:pt>
                <c:pt idx="4518">
                  <c:v>7.5</c:v>
                </c:pt>
                <c:pt idx="4519">
                  <c:v>3.8</c:v>
                </c:pt>
                <c:pt idx="4520">
                  <c:v>0.8</c:v>
                </c:pt>
                <c:pt idx="4521">
                  <c:v>0.2</c:v>
                </c:pt>
                <c:pt idx="4522">
                  <c:v>0.8</c:v>
                </c:pt>
                <c:pt idx="4523">
                  <c:v>0</c:v>
                </c:pt>
                <c:pt idx="4524">
                  <c:v>0</c:v>
                </c:pt>
                <c:pt idx="4525">
                  <c:v>0</c:v>
                </c:pt>
                <c:pt idx="4526">
                  <c:v>0</c:v>
                </c:pt>
                <c:pt idx="4527">
                  <c:v>0</c:v>
                </c:pt>
                <c:pt idx="4528">
                  <c:v>0</c:v>
                </c:pt>
                <c:pt idx="4529">
                  <c:v>0</c:v>
                </c:pt>
                <c:pt idx="4530">
                  <c:v>0</c:v>
                </c:pt>
                <c:pt idx="4531">
                  <c:v>0</c:v>
                </c:pt>
                <c:pt idx="4532">
                  <c:v>0</c:v>
                </c:pt>
                <c:pt idx="4533">
                  <c:v>2.2999999999999998</c:v>
                </c:pt>
                <c:pt idx="4534">
                  <c:v>6.1</c:v>
                </c:pt>
                <c:pt idx="4535">
                  <c:v>8.5</c:v>
                </c:pt>
                <c:pt idx="4536">
                  <c:v>8.1999999999999993</c:v>
                </c:pt>
                <c:pt idx="4537">
                  <c:v>5.4</c:v>
                </c:pt>
                <c:pt idx="4538">
                  <c:v>1.6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0.4</c:v>
                </c:pt>
                <c:pt idx="4547">
                  <c:v>2.6</c:v>
                </c:pt>
                <c:pt idx="4548">
                  <c:v>6</c:v>
                </c:pt>
                <c:pt idx="4549">
                  <c:v>7.4</c:v>
                </c:pt>
                <c:pt idx="4550">
                  <c:v>4.2</c:v>
                </c:pt>
                <c:pt idx="4551">
                  <c:v>0.8</c:v>
                </c:pt>
                <c:pt idx="4552">
                  <c:v>0</c:v>
                </c:pt>
                <c:pt idx="4553">
                  <c:v>0</c:v>
                </c:pt>
                <c:pt idx="4554">
                  <c:v>0</c:v>
                </c:pt>
                <c:pt idx="4555">
                  <c:v>0</c:v>
                </c:pt>
                <c:pt idx="4556">
                  <c:v>0</c:v>
                </c:pt>
                <c:pt idx="4557">
                  <c:v>0</c:v>
                </c:pt>
                <c:pt idx="4558">
                  <c:v>0</c:v>
                </c:pt>
                <c:pt idx="4559">
                  <c:v>0</c:v>
                </c:pt>
                <c:pt idx="4560">
                  <c:v>1.6</c:v>
                </c:pt>
                <c:pt idx="4561">
                  <c:v>5.0999999999999996</c:v>
                </c:pt>
                <c:pt idx="4562">
                  <c:v>6.8</c:v>
                </c:pt>
                <c:pt idx="4563">
                  <c:v>7</c:v>
                </c:pt>
                <c:pt idx="4564">
                  <c:v>5.4</c:v>
                </c:pt>
                <c:pt idx="4565">
                  <c:v>3.1</c:v>
                </c:pt>
                <c:pt idx="4566">
                  <c:v>0.9</c:v>
                </c:pt>
                <c:pt idx="4567">
                  <c:v>0</c:v>
                </c:pt>
                <c:pt idx="4568">
                  <c:v>0</c:v>
                </c:pt>
                <c:pt idx="4569">
                  <c:v>0</c:v>
                </c:pt>
                <c:pt idx="4570">
                  <c:v>0</c:v>
                </c:pt>
                <c:pt idx="4571">
                  <c:v>0</c:v>
                </c:pt>
                <c:pt idx="4572">
                  <c:v>0</c:v>
                </c:pt>
                <c:pt idx="4573">
                  <c:v>0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0.6</c:v>
                </c:pt>
                <c:pt idx="4580">
                  <c:v>3.6</c:v>
                </c:pt>
                <c:pt idx="4581">
                  <c:v>6.2</c:v>
                </c:pt>
                <c:pt idx="4582">
                  <c:v>7.4</c:v>
                </c:pt>
                <c:pt idx="4583">
                  <c:v>9.1999999999999993</c:v>
                </c:pt>
                <c:pt idx="4584">
                  <c:v>10.3</c:v>
                </c:pt>
                <c:pt idx="4585">
                  <c:v>12</c:v>
                </c:pt>
                <c:pt idx="4586">
                  <c:v>14</c:v>
                </c:pt>
                <c:pt idx="4587">
                  <c:v>14</c:v>
                </c:pt>
                <c:pt idx="4588">
                  <c:v>12</c:v>
                </c:pt>
                <c:pt idx="4589">
                  <c:v>9</c:v>
                </c:pt>
                <c:pt idx="4590">
                  <c:v>4.0999999999999996</c:v>
                </c:pt>
                <c:pt idx="4591">
                  <c:v>0.7</c:v>
                </c:pt>
                <c:pt idx="4592">
                  <c:v>0</c:v>
                </c:pt>
                <c:pt idx="4593">
                  <c:v>0</c:v>
                </c:pt>
                <c:pt idx="4594">
                  <c:v>0</c:v>
                </c:pt>
                <c:pt idx="4595">
                  <c:v>0</c:v>
                </c:pt>
                <c:pt idx="4596">
                  <c:v>0</c:v>
                </c:pt>
                <c:pt idx="4597">
                  <c:v>0</c:v>
                </c:pt>
                <c:pt idx="4598">
                  <c:v>0</c:v>
                </c:pt>
                <c:pt idx="4599">
                  <c:v>0</c:v>
                </c:pt>
                <c:pt idx="4600">
                  <c:v>1.2</c:v>
                </c:pt>
                <c:pt idx="4601">
                  <c:v>3.2</c:v>
                </c:pt>
                <c:pt idx="4602">
                  <c:v>5</c:v>
                </c:pt>
                <c:pt idx="4603">
                  <c:v>5.6</c:v>
                </c:pt>
                <c:pt idx="4604">
                  <c:v>3.8</c:v>
                </c:pt>
                <c:pt idx="4605">
                  <c:v>1.2</c:v>
                </c:pt>
                <c:pt idx="4606">
                  <c:v>0</c:v>
                </c:pt>
                <c:pt idx="4607">
                  <c:v>0</c:v>
                </c:pt>
                <c:pt idx="4608">
                  <c:v>0</c:v>
                </c:pt>
                <c:pt idx="4609">
                  <c:v>0</c:v>
                </c:pt>
                <c:pt idx="4610">
                  <c:v>0</c:v>
                </c:pt>
                <c:pt idx="4611">
                  <c:v>0</c:v>
                </c:pt>
                <c:pt idx="4612">
                  <c:v>0</c:v>
                </c:pt>
                <c:pt idx="4613">
                  <c:v>0.2</c:v>
                </c:pt>
                <c:pt idx="4614">
                  <c:v>1.7</c:v>
                </c:pt>
                <c:pt idx="4615">
                  <c:v>5</c:v>
                </c:pt>
                <c:pt idx="4616">
                  <c:v>7</c:v>
                </c:pt>
                <c:pt idx="4617">
                  <c:v>8</c:v>
                </c:pt>
                <c:pt idx="4618">
                  <c:v>5</c:v>
                </c:pt>
                <c:pt idx="4619">
                  <c:v>3</c:v>
                </c:pt>
                <c:pt idx="4620">
                  <c:v>0.5</c:v>
                </c:pt>
                <c:pt idx="4621">
                  <c:v>0</c:v>
                </c:pt>
                <c:pt idx="4622">
                  <c:v>0</c:v>
                </c:pt>
                <c:pt idx="4623">
                  <c:v>0</c:v>
                </c:pt>
                <c:pt idx="4624">
                  <c:v>0</c:v>
                </c:pt>
                <c:pt idx="4625">
                  <c:v>0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</c:v>
                </c:pt>
                <c:pt idx="4630">
                  <c:v>1.2</c:v>
                </c:pt>
                <c:pt idx="4631">
                  <c:v>3.8</c:v>
                </c:pt>
                <c:pt idx="4632">
                  <c:v>6.5</c:v>
                </c:pt>
                <c:pt idx="4633">
                  <c:v>8</c:v>
                </c:pt>
                <c:pt idx="4634">
                  <c:v>6.8</c:v>
                </c:pt>
                <c:pt idx="4635">
                  <c:v>3.8</c:v>
                </c:pt>
                <c:pt idx="4636">
                  <c:v>1.2</c:v>
                </c:pt>
                <c:pt idx="4637">
                  <c:v>0</c:v>
                </c:pt>
                <c:pt idx="4638">
                  <c:v>0</c:v>
                </c:pt>
                <c:pt idx="4639">
                  <c:v>0</c:v>
                </c:pt>
                <c:pt idx="4640">
                  <c:v>0</c:v>
                </c:pt>
                <c:pt idx="4641">
                  <c:v>0</c:v>
                </c:pt>
                <c:pt idx="4642">
                  <c:v>0</c:v>
                </c:pt>
                <c:pt idx="4643">
                  <c:v>0</c:v>
                </c:pt>
                <c:pt idx="4644">
                  <c:v>0</c:v>
                </c:pt>
                <c:pt idx="4645">
                  <c:v>0</c:v>
                </c:pt>
                <c:pt idx="4646">
                  <c:v>2.9</c:v>
                </c:pt>
                <c:pt idx="4647">
                  <c:v>5.9</c:v>
                </c:pt>
                <c:pt idx="4648">
                  <c:v>8</c:v>
                </c:pt>
                <c:pt idx="4649">
                  <c:v>10.4</c:v>
                </c:pt>
                <c:pt idx="4650">
                  <c:v>12.5</c:v>
                </c:pt>
                <c:pt idx="4651">
                  <c:v>13</c:v>
                </c:pt>
                <c:pt idx="4652">
                  <c:v>11.5</c:v>
                </c:pt>
                <c:pt idx="4653">
                  <c:v>8.6999999999999993</c:v>
                </c:pt>
                <c:pt idx="4654">
                  <c:v>5.7</c:v>
                </c:pt>
                <c:pt idx="4655">
                  <c:v>4.4000000000000004</c:v>
                </c:pt>
                <c:pt idx="4656">
                  <c:v>4</c:v>
                </c:pt>
                <c:pt idx="4657">
                  <c:v>5.2</c:v>
                </c:pt>
                <c:pt idx="4658">
                  <c:v>6.6</c:v>
                </c:pt>
                <c:pt idx="4659">
                  <c:v>7</c:v>
                </c:pt>
                <c:pt idx="4660">
                  <c:v>5.8</c:v>
                </c:pt>
                <c:pt idx="4661">
                  <c:v>3</c:v>
                </c:pt>
                <c:pt idx="4662">
                  <c:v>0.6</c:v>
                </c:pt>
                <c:pt idx="4663">
                  <c:v>1.2</c:v>
                </c:pt>
                <c:pt idx="4664">
                  <c:v>3.4</c:v>
                </c:pt>
                <c:pt idx="4665">
                  <c:v>4.8</c:v>
                </c:pt>
                <c:pt idx="4666">
                  <c:v>6.4</c:v>
                </c:pt>
                <c:pt idx="4667">
                  <c:v>6.7</c:v>
                </c:pt>
                <c:pt idx="4668">
                  <c:v>5.3</c:v>
                </c:pt>
                <c:pt idx="4669">
                  <c:v>1.6</c:v>
                </c:pt>
                <c:pt idx="4670">
                  <c:v>0</c:v>
                </c:pt>
                <c:pt idx="4671">
                  <c:v>0.4</c:v>
                </c:pt>
                <c:pt idx="4672">
                  <c:v>2.5</c:v>
                </c:pt>
                <c:pt idx="4673">
                  <c:v>4.9000000000000004</c:v>
                </c:pt>
                <c:pt idx="4674">
                  <c:v>6.9</c:v>
                </c:pt>
                <c:pt idx="4675">
                  <c:v>7</c:v>
                </c:pt>
                <c:pt idx="4676">
                  <c:v>8</c:v>
                </c:pt>
                <c:pt idx="4677">
                  <c:v>7</c:v>
                </c:pt>
                <c:pt idx="4678">
                  <c:v>4.0999999999999996</c:v>
                </c:pt>
                <c:pt idx="4679">
                  <c:v>2.4</c:v>
                </c:pt>
                <c:pt idx="4680">
                  <c:v>0.5</c:v>
                </c:pt>
                <c:pt idx="4681">
                  <c:v>0</c:v>
                </c:pt>
                <c:pt idx="4682">
                  <c:v>0</c:v>
                </c:pt>
                <c:pt idx="4683">
                  <c:v>0</c:v>
                </c:pt>
                <c:pt idx="4684">
                  <c:v>0</c:v>
                </c:pt>
                <c:pt idx="4685">
                  <c:v>0</c:v>
                </c:pt>
                <c:pt idx="4686">
                  <c:v>0</c:v>
                </c:pt>
                <c:pt idx="4687">
                  <c:v>0</c:v>
                </c:pt>
                <c:pt idx="4688">
                  <c:v>0</c:v>
                </c:pt>
                <c:pt idx="4689">
                  <c:v>1.1000000000000001</c:v>
                </c:pt>
                <c:pt idx="4690">
                  <c:v>4.3</c:v>
                </c:pt>
                <c:pt idx="4691">
                  <c:v>7.4</c:v>
                </c:pt>
                <c:pt idx="4692">
                  <c:v>9.4</c:v>
                </c:pt>
                <c:pt idx="4693">
                  <c:v>9.6</c:v>
                </c:pt>
                <c:pt idx="4694">
                  <c:v>7.5</c:v>
                </c:pt>
                <c:pt idx="4695">
                  <c:v>3.9</c:v>
                </c:pt>
                <c:pt idx="4696">
                  <c:v>1.3</c:v>
                </c:pt>
                <c:pt idx="4697">
                  <c:v>0</c:v>
                </c:pt>
                <c:pt idx="4698">
                  <c:v>0</c:v>
                </c:pt>
                <c:pt idx="4699">
                  <c:v>0</c:v>
                </c:pt>
                <c:pt idx="4700">
                  <c:v>0</c:v>
                </c:pt>
                <c:pt idx="4701">
                  <c:v>0</c:v>
                </c:pt>
                <c:pt idx="4702">
                  <c:v>0</c:v>
                </c:pt>
                <c:pt idx="4703">
                  <c:v>0</c:v>
                </c:pt>
                <c:pt idx="4704">
                  <c:v>0</c:v>
                </c:pt>
                <c:pt idx="4705">
                  <c:v>0</c:v>
                </c:pt>
                <c:pt idx="4706">
                  <c:v>0</c:v>
                </c:pt>
                <c:pt idx="4707">
                  <c:v>0</c:v>
                </c:pt>
                <c:pt idx="4708">
                  <c:v>1</c:v>
                </c:pt>
                <c:pt idx="4709">
                  <c:v>3.4</c:v>
                </c:pt>
                <c:pt idx="4710">
                  <c:v>7.1</c:v>
                </c:pt>
                <c:pt idx="4711">
                  <c:v>9.5</c:v>
                </c:pt>
                <c:pt idx="4712">
                  <c:v>11.5</c:v>
                </c:pt>
                <c:pt idx="4713">
                  <c:v>12.8</c:v>
                </c:pt>
                <c:pt idx="4714">
                  <c:v>13</c:v>
                </c:pt>
                <c:pt idx="4715">
                  <c:v>11</c:v>
                </c:pt>
                <c:pt idx="4716">
                  <c:v>7.6</c:v>
                </c:pt>
                <c:pt idx="4717">
                  <c:v>3.6</c:v>
                </c:pt>
                <c:pt idx="4718">
                  <c:v>0.8</c:v>
                </c:pt>
                <c:pt idx="4719">
                  <c:v>0</c:v>
                </c:pt>
                <c:pt idx="4720">
                  <c:v>0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0.2</c:v>
                </c:pt>
                <c:pt idx="4729">
                  <c:v>1.6</c:v>
                </c:pt>
                <c:pt idx="4730">
                  <c:v>4.5999999999999996</c:v>
                </c:pt>
                <c:pt idx="4731">
                  <c:v>7.2</c:v>
                </c:pt>
                <c:pt idx="4732">
                  <c:v>8.1999999999999993</c:v>
                </c:pt>
                <c:pt idx="4733">
                  <c:v>9</c:v>
                </c:pt>
                <c:pt idx="4734">
                  <c:v>8</c:v>
                </c:pt>
                <c:pt idx="4735">
                  <c:v>4</c:v>
                </c:pt>
                <c:pt idx="4736">
                  <c:v>2</c:v>
                </c:pt>
                <c:pt idx="4737">
                  <c:v>0</c:v>
                </c:pt>
                <c:pt idx="4738">
                  <c:v>0</c:v>
                </c:pt>
                <c:pt idx="4739">
                  <c:v>0</c:v>
                </c:pt>
                <c:pt idx="4740">
                  <c:v>0</c:v>
                </c:pt>
                <c:pt idx="4741">
                  <c:v>0</c:v>
                </c:pt>
                <c:pt idx="4742">
                  <c:v>0</c:v>
                </c:pt>
                <c:pt idx="4743">
                  <c:v>0</c:v>
                </c:pt>
                <c:pt idx="4744">
                  <c:v>0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1.1000000000000001</c:v>
                </c:pt>
                <c:pt idx="4749">
                  <c:v>3.9</c:v>
                </c:pt>
                <c:pt idx="4750">
                  <c:v>6</c:v>
                </c:pt>
                <c:pt idx="4751">
                  <c:v>4.8</c:v>
                </c:pt>
                <c:pt idx="4752">
                  <c:v>1.8</c:v>
                </c:pt>
                <c:pt idx="4753">
                  <c:v>0</c:v>
                </c:pt>
                <c:pt idx="4754">
                  <c:v>0</c:v>
                </c:pt>
                <c:pt idx="4755">
                  <c:v>0</c:v>
                </c:pt>
                <c:pt idx="4756">
                  <c:v>0</c:v>
                </c:pt>
                <c:pt idx="4757">
                  <c:v>0</c:v>
                </c:pt>
                <c:pt idx="4758">
                  <c:v>0</c:v>
                </c:pt>
                <c:pt idx="4759">
                  <c:v>0</c:v>
                </c:pt>
                <c:pt idx="4760">
                  <c:v>0.1</c:v>
                </c:pt>
                <c:pt idx="4761">
                  <c:v>1</c:v>
                </c:pt>
                <c:pt idx="4762">
                  <c:v>4.8</c:v>
                </c:pt>
                <c:pt idx="4763">
                  <c:v>6.9</c:v>
                </c:pt>
                <c:pt idx="4764">
                  <c:v>8.9</c:v>
                </c:pt>
                <c:pt idx="4765">
                  <c:v>8.1</c:v>
                </c:pt>
                <c:pt idx="4766">
                  <c:v>5.2</c:v>
                </c:pt>
                <c:pt idx="4767">
                  <c:v>1.8</c:v>
                </c:pt>
                <c:pt idx="4768">
                  <c:v>0.2</c:v>
                </c:pt>
                <c:pt idx="4769">
                  <c:v>0</c:v>
                </c:pt>
                <c:pt idx="4770">
                  <c:v>0</c:v>
                </c:pt>
                <c:pt idx="4771">
                  <c:v>0</c:v>
                </c:pt>
                <c:pt idx="4772">
                  <c:v>0</c:v>
                </c:pt>
                <c:pt idx="4773">
                  <c:v>0</c:v>
                </c:pt>
                <c:pt idx="4774">
                  <c:v>0</c:v>
                </c:pt>
                <c:pt idx="4775">
                  <c:v>0</c:v>
                </c:pt>
                <c:pt idx="4776">
                  <c:v>0</c:v>
                </c:pt>
                <c:pt idx="4777">
                  <c:v>0.6</c:v>
                </c:pt>
                <c:pt idx="4778">
                  <c:v>2.2000000000000002</c:v>
                </c:pt>
                <c:pt idx="4779">
                  <c:v>3.5</c:v>
                </c:pt>
                <c:pt idx="4780">
                  <c:v>2.8</c:v>
                </c:pt>
                <c:pt idx="4781">
                  <c:v>0.6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0.2</c:v>
                </c:pt>
                <c:pt idx="4790">
                  <c:v>1.6</c:v>
                </c:pt>
                <c:pt idx="4791">
                  <c:v>5</c:v>
                </c:pt>
                <c:pt idx="4792">
                  <c:v>7</c:v>
                </c:pt>
                <c:pt idx="4793">
                  <c:v>8</c:v>
                </c:pt>
                <c:pt idx="4794">
                  <c:v>7</c:v>
                </c:pt>
                <c:pt idx="4795">
                  <c:v>5</c:v>
                </c:pt>
                <c:pt idx="4796">
                  <c:v>2</c:v>
                </c:pt>
                <c:pt idx="4797">
                  <c:v>0.3</c:v>
                </c:pt>
                <c:pt idx="4798">
                  <c:v>0</c:v>
                </c:pt>
                <c:pt idx="4799">
                  <c:v>0</c:v>
                </c:pt>
                <c:pt idx="4800">
                  <c:v>0</c:v>
                </c:pt>
                <c:pt idx="4801">
                  <c:v>0</c:v>
                </c:pt>
                <c:pt idx="4802">
                  <c:v>0</c:v>
                </c:pt>
                <c:pt idx="4803">
                  <c:v>0</c:v>
                </c:pt>
                <c:pt idx="4804">
                  <c:v>0</c:v>
                </c:pt>
                <c:pt idx="4805">
                  <c:v>0</c:v>
                </c:pt>
                <c:pt idx="4806">
                  <c:v>0</c:v>
                </c:pt>
                <c:pt idx="4807">
                  <c:v>0</c:v>
                </c:pt>
                <c:pt idx="4808">
                  <c:v>0</c:v>
                </c:pt>
                <c:pt idx="4809">
                  <c:v>0.5</c:v>
                </c:pt>
                <c:pt idx="4810">
                  <c:v>2.6</c:v>
                </c:pt>
                <c:pt idx="4811">
                  <c:v>5.8</c:v>
                </c:pt>
                <c:pt idx="4812">
                  <c:v>7.4</c:v>
                </c:pt>
                <c:pt idx="4813">
                  <c:v>8</c:v>
                </c:pt>
                <c:pt idx="4814">
                  <c:v>7</c:v>
                </c:pt>
                <c:pt idx="4815">
                  <c:v>4.4000000000000004</c:v>
                </c:pt>
                <c:pt idx="4816">
                  <c:v>1.6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0</c:v>
                </c:pt>
                <c:pt idx="4824">
                  <c:v>0</c:v>
                </c:pt>
                <c:pt idx="4825">
                  <c:v>0</c:v>
                </c:pt>
                <c:pt idx="4826">
                  <c:v>0</c:v>
                </c:pt>
                <c:pt idx="4827">
                  <c:v>0</c:v>
                </c:pt>
                <c:pt idx="4828">
                  <c:v>0</c:v>
                </c:pt>
                <c:pt idx="4829">
                  <c:v>1.6</c:v>
                </c:pt>
                <c:pt idx="4830">
                  <c:v>4.4000000000000004</c:v>
                </c:pt>
                <c:pt idx="4831">
                  <c:v>6.6</c:v>
                </c:pt>
                <c:pt idx="4832">
                  <c:v>8.6</c:v>
                </c:pt>
                <c:pt idx="4833">
                  <c:v>9.6999999999999993</c:v>
                </c:pt>
                <c:pt idx="4834">
                  <c:v>8.1999999999999993</c:v>
                </c:pt>
                <c:pt idx="4835">
                  <c:v>4.5999999999999996</c:v>
                </c:pt>
                <c:pt idx="4836">
                  <c:v>1.8</c:v>
                </c:pt>
                <c:pt idx="4837">
                  <c:v>0.4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</c:v>
                </c:pt>
                <c:pt idx="4842">
                  <c:v>0</c:v>
                </c:pt>
                <c:pt idx="4843">
                  <c:v>0</c:v>
                </c:pt>
                <c:pt idx="4844">
                  <c:v>0</c:v>
                </c:pt>
                <c:pt idx="4845">
                  <c:v>0.4</c:v>
                </c:pt>
                <c:pt idx="4846">
                  <c:v>2.6</c:v>
                </c:pt>
                <c:pt idx="4847">
                  <c:v>5.6</c:v>
                </c:pt>
                <c:pt idx="4848">
                  <c:v>8</c:v>
                </c:pt>
                <c:pt idx="4849">
                  <c:v>7.4</c:v>
                </c:pt>
                <c:pt idx="4850">
                  <c:v>4.4000000000000004</c:v>
                </c:pt>
                <c:pt idx="4851">
                  <c:v>1.1000000000000001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</c:v>
                </c:pt>
                <c:pt idx="4859">
                  <c:v>0</c:v>
                </c:pt>
                <c:pt idx="4860">
                  <c:v>0.8</c:v>
                </c:pt>
                <c:pt idx="4861">
                  <c:v>3.3</c:v>
                </c:pt>
                <c:pt idx="4862">
                  <c:v>5.9</c:v>
                </c:pt>
                <c:pt idx="4863">
                  <c:v>7.5</c:v>
                </c:pt>
                <c:pt idx="4864">
                  <c:v>6.4</c:v>
                </c:pt>
                <c:pt idx="4865">
                  <c:v>3.4</c:v>
                </c:pt>
                <c:pt idx="4866">
                  <c:v>0.9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0.2</c:v>
                </c:pt>
                <c:pt idx="4874">
                  <c:v>1.4</c:v>
                </c:pt>
                <c:pt idx="4875">
                  <c:v>5.2</c:v>
                </c:pt>
                <c:pt idx="4876">
                  <c:v>6.7</c:v>
                </c:pt>
                <c:pt idx="4877">
                  <c:v>4.0999999999999996</c:v>
                </c:pt>
                <c:pt idx="4878">
                  <c:v>5.2</c:v>
                </c:pt>
                <c:pt idx="4879">
                  <c:v>7.2</c:v>
                </c:pt>
                <c:pt idx="4880">
                  <c:v>9.6999999999999993</c:v>
                </c:pt>
                <c:pt idx="4881">
                  <c:v>10.9</c:v>
                </c:pt>
                <c:pt idx="4882">
                  <c:v>11.9</c:v>
                </c:pt>
                <c:pt idx="4883">
                  <c:v>11.1</c:v>
                </c:pt>
                <c:pt idx="4884">
                  <c:v>7.4</c:v>
                </c:pt>
                <c:pt idx="4885">
                  <c:v>4.0999999999999996</c:v>
                </c:pt>
                <c:pt idx="4886">
                  <c:v>1.7</c:v>
                </c:pt>
                <c:pt idx="4887">
                  <c:v>0.3</c:v>
                </c:pt>
                <c:pt idx="4888">
                  <c:v>0</c:v>
                </c:pt>
                <c:pt idx="4889">
                  <c:v>0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0</c:v>
                </c:pt>
                <c:pt idx="4894">
                  <c:v>0</c:v>
                </c:pt>
                <c:pt idx="4895">
                  <c:v>0.5</c:v>
                </c:pt>
                <c:pt idx="4896">
                  <c:v>2.5</c:v>
                </c:pt>
                <c:pt idx="4897">
                  <c:v>5.7</c:v>
                </c:pt>
                <c:pt idx="4898">
                  <c:v>8.6</c:v>
                </c:pt>
                <c:pt idx="4899">
                  <c:v>10.3</c:v>
                </c:pt>
                <c:pt idx="4900">
                  <c:v>11.3</c:v>
                </c:pt>
                <c:pt idx="4901">
                  <c:v>11.7</c:v>
                </c:pt>
                <c:pt idx="4902">
                  <c:v>10.1</c:v>
                </c:pt>
                <c:pt idx="4903">
                  <c:v>7.2</c:v>
                </c:pt>
                <c:pt idx="4904">
                  <c:v>4.5999999999999996</c:v>
                </c:pt>
                <c:pt idx="4905">
                  <c:v>1.7</c:v>
                </c:pt>
                <c:pt idx="4906">
                  <c:v>0</c:v>
                </c:pt>
                <c:pt idx="4907">
                  <c:v>0</c:v>
                </c:pt>
                <c:pt idx="4908">
                  <c:v>0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</c:v>
                </c:pt>
                <c:pt idx="4916">
                  <c:v>0</c:v>
                </c:pt>
                <c:pt idx="4917">
                  <c:v>0</c:v>
                </c:pt>
                <c:pt idx="4918">
                  <c:v>0</c:v>
                </c:pt>
                <c:pt idx="4919">
                  <c:v>1.5</c:v>
                </c:pt>
                <c:pt idx="4920">
                  <c:v>2.8</c:v>
                </c:pt>
                <c:pt idx="4921">
                  <c:v>0.7</c:v>
                </c:pt>
                <c:pt idx="4922">
                  <c:v>0</c:v>
                </c:pt>
                <c:pt idx="4923">
                  <c:v>0</c:v>
                </c:pt>
                <c:pt idx="4924">
                  <c:v>0</c:v>
                </c:pt>
                <c:pt idx="4925">
                  <c:v>0</c:v>
                </c:pt>
                <c:pt idx="4926">
                  <c:v>0</c:v>
                </c:pt>
                <c:pt idx="4927">
                  <c:v>0</c:v>
                </c:pt>
                <c:pt idx="4928">
                  <c:v>0</c:v>
                </c:pt>
                <c:pt idx="4929">
                  <c:v>0</c:v>
                </c:pt>
                <c:pt idx="4930">
                  <c:v>0</c:v>
                </c:pt>
                <c:pt idx="4931">
                  <c:v>0</c:v>
                </c:pt>
                <c:pt idx="4932">
                  <c:v>1.1000000000000001</c:v>
                </c:pt>
                <c:pt idx="4933">
                  <c:v>4.0999999999999996</c:v>
                </c:pt>
                <c:pt idx="4934">
                  <c:v>7</c:v>
                </c:pt>
                <c:pt idx="4935">
                  <c:v>9.1999999999999993</c:v>
                </c:pt>
                <c:pt idx="4936">
                  <c:v>9.6</c:v>
                </c:pt>
                <c:pt idx="4937">
                  <c:v>7.2</c:v>
                </c:pt>
                <c:pt idx="4938">
                  <c:v>3.4</c:v>
                </c:pt>
                <c:pt idx="4939">
                  <c:v>0.8</c:v>
                </c:pt>
                <c:pt idx="4940">
                  <c:v>0</c:v>
                </c:pt>
                <c:pt idx="4941">
                  <c:v>0</c:v>
                </c:pt>
                <c:pt idx="4942">
                  <c:v>0</c:v>
                </c:pt>
                <c:pt idx="4943">
                  <c:v>0</c:v>
                </c:pt>
                <c:pt idx="4944">
                  <c:v>0</c:v>
                </c:pt>
                <c:pt idx="4945">
                  <c:v>0</c:v>
                </c:pt>
                <c:pt idx="4946">
                  <c:v>0</c:v>
                </c:pt>
                <c:pt idx="4947">
                  <c:v>0</c:v>
                </c:pt>
                <c:pt idx="4948">
                  <c:v>0</c:v>
                </c:pt>
                <c:pt idx="4949">
                  <c:v>0</c:v>
                </c:pt>
                <c:pt idx="4950">
                  <c:v>0</c:v>
                </c:pt>
                <c:pt idx="4951">
                  <c:v>0</c:v>
                </c:pt>
                <c:pt idx="4952">
                  <c:v>0</c:v>
                </c:pt>
                <c:pt idx="4953">
                  <c:v>0</c:v>
                </c:pt>
                <c:pt idx="4954">
                  <c:v>0</c:v>
                </c:pt>
                <c:pt idx="4955">
                  <c:v>0</c:v>
                </c:pt>
                <c:pt idx="4956">
                  <c:v>0</c:v>
                </c:pt>
                <c:pt idx="4957">
                  <c:v>0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</c:v>
                </c:pt>
                <c:pt idx="4970">
                  <c:v>0</c:v>
                </c:pt>
                <c:pt idx="4971">
                  <c:v>0</c:v>
                </c:pt>
                <c:pt idx="4972">
                  <c:v>1</c:v>
                </c:pt>
                <c:pt idx="4973">
                  <c:v>4.9000000000000004</c:v>
                </c:pt>
                <c:pt idx="4974">
                  <c:v>7.9</c:v>
                </c:pt>
                <c:pt idx="4975">
                  <c:v>9</c:v>
                </c:pt>
                <c:pt idx="4976">
                  <c:v>9.8000000000000007</c:v>
                </c:pt>
                <c:pt idx="4977">
                  <c:v>7.6</c:v>
                </c:pt>
                <c:pt idx="4978">
                  <c:v>4.5999999999999996</c:v>
                </c:pt>
                <c:pt idx="4979">
                  <c:v>2.4</c:v>
                </c:pt>
                <c:pt idx="4980">
                  <c:v>0.4</c:v>
                </c:pt>
                <c:pt idx="4981">
                  <c:v>0</c:v>
                </c:pt>
                <c:pt idx="4982">
                  <c:v>0</c:v>
                </c:pt>
                <c:pt idx="4983">
                  <c:v>0</c:v>
                </c:pt>
                <c:pt idx="4984">
                  <c:v>0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0.4</c:v>
                </c:pt>
                <c:pt idx="4996">
                  <c:v>2.5</c:v>
                </c:pt>
                <c:pt idx="4997">
                  <c:v>5.2</c:v>
                </c:pt>
                <c:pt idx="4998">
                  <c:v>6.4</c:v>
                </c:pt>
                <c:pt idx="4999">
                  <c:v>8</c:v>
                </c:pt>
                <c:pt idx="5000">
                  <c:v>8</c:v>
                </c:pt>
                <c:pt idx="5001">
                  <c:v>4.0999999999999996</c:v>
                </c:pt>
                <c:pt idx="5002">
                  <c:v>1.1000000000000001</c:v>
                </c:pt>
                <c:pt idx="5003">
                  <c:v>0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0.6</c:v>
                </c:pt>
                <c:pt idx="5013">
                  <c:v>1.6</c:v>
                </c:pt>
                <c:pt idx="5014">
                  <c:v>3.7</c:v>
                </c:pt>
                <c:pt idx="5015">
                  <c:v>5.6</c:v>
                </c:pt>
                <c:pt idx="5016">
                  <c:v>4.0999999999999996</c:v>
                </c:pt>
                <c:pt idx="5017">
                  <c:v>1.3</c:v>
                </c:pt>
                <c:pt idx="5018">
                  <c:v>0</c:v>
                </c:pt>
                <c:pt idx="5019">
                  <c:v>0</c:v>
                </c:pt>
                <c:pt idx="5020">
                  <c:v>0</c:v>
                </c:pt>
                <c:pt idx="5021">
                  <c:v>0</c:v>
                </c:pt>
                <c:pt idx="5022">
                  <c:v>0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0.6</c:v>
                </c:pt>
                <c:pt idx="5027">
                  <c:v>3.6</c:v>
                </c:pt>
                <c:pt idx="5028">
                  <c:v>6.5</c:v>
                </c:pt>
                <c:pt idx="5029">
                  <c:v>8.9</c:v>
                </c:pt>
                <c:pt idx="5030">
                  <c:v>10</c:v>
                </c:pt>
                <c:pt idx="5031">
                  <c:v>7.1</c:v>
                </c:pt>
                <c:pt idx="5032">
                  <c:v>3.1</c:v>
                </c:pt>
                <c:pt idx="5033">
                  <c:v>1</c:v>
                </c:pt>
                <c:pt idx="5034">
                  <c:v>0.2</c:v>
                </c:pt>
                <c:pt idx="5035">
                  <c:v>0</c:v>
                </c:pt>
                <c:pt idx="5036">
                  <c:v>0</c:v>
                </c:pt>
                <c:pt idx="5037">
                  <c:v>0</c:v>
                </c:pt>
                <c:pt idx="5038">
                  <c:v>0</c:v>
                </c:pt>
                <c:pt idx="5039">
                  <c:v>0</c:v>
                </c:pt>
                <c:pt idx="5040">
                  <c:v>0</c:v>
                </c:pt>
                <c:pt idx="5041">
                  <c:v>0</c:v>
                </c:pt>
                <c:pt idx="5042">
                  <c:v>0</c:v>
                </c:pt>
                <c:pt idx="5043">
                  <c:v>0.6</c:v>
                </c:pt>
                <c:pt idx="5044">
                  <c:v>0.4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0.5</c:v>
                </c:pt>
                <c:pt idx="5054">
                  <c:v>3.7</c:v>
                </c:pt>
                <c:pt idx="5055">
                  <c:v>7.3</c:v>
                </c:pt>
                <c:pt idx="5056">
                  <c:v>8.8000000000000007</c:v>
                </c:pt>
                <c:pt idx="5057">
                  <c:v>7.3</c:v>
                </c:pt>
                <c:pt idx="5058">
                  <c:v>3.1</c:v>
                </c:pt>
                <c:pt idx="5059">
                  <c:v>1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</c:v>
                </c:pt>
                <c:pt idx="5064">
                  <c:v>0</c:v>
                </c:pt>
                <c:pt idx="5065">
                  <c:v>0</c:v>
                </c:pt>
                <c:pt idx="5066">
                  <c:v>0</c:v>
                </c:pt>
                <c:pt idx="5067">
                  <c:v>0</c:v>
                </c:pt>
                <c:pt idx="5068">
                  <c:v>1.5</c:v>
                </c:pt>
                <c:pt idx="5069">
                  <c:v>4.5999999999999996</c:v>
                </c:pt>
                <c:pt idx="5070">
                  <c:v>7.7</c:v>
                </c:pt>
                <c:pt idx="5071">
                  <c:v>9.6</c:v>
                </c:pt>
                <c:pt idx="5072">
                  <c:v>10</c:v>
                </c:pt>
                <c:pt idx="5073">
                  <c:v>8.3000000000000007</c:v>
                </c:pt>
                <c:pt idx="5074">
                  <c:v>5.3</c:v>
                </c:pt>
                <c:pt idx="5075">
                  <c:v>2.6</c:v>
                </c:pt>
                <c:pt idx="5076">
                  <c:v>0.6</c:v>
                </c:pt>
                <c:pt idx="5077">
                  <c:v>0</c:v>
                </c:pt>
                <c:pt idx="5078">
                  <c:v>0</c:v>
                </c:pt>
                <c:pt idx="5079">
                  <c:v>0</c:v>
                </c:pt>
                <c:pt idx="5080">
                  <c:v>0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0</c:v>
                </c:pt>
                <c:pt idx="5085">
                  <c:v>0.4</c:v>
                </c:pt>
                <c:pt idx="5086">
                  <c:v>2.4</c:v>
                </c:pt>
                <c:pt idx="5087">
                  <c:v>4</c:v>
                </c:pt>
                <c:pt idx="5088">
                  <c:v>4</c:v>
                </c:pt>
                <c:pt idx="5089">
                  <c:v>1</c:v>
                </c:pt>
                <c:pt idx="5090">
                  <c:v>0</c:v>
                </c:pt>
                <c:pt idx="5091">
                  <c:v>0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</c:v>
                </c:pt>
                <c:pt idx="5100">
                  <c:v>1.2</c:v>
                </c:pt>
                <c:pt idx="5101">
                  <c:v>3.8</c:v>
                </c:pt>
                <c:pt idx="5102">
                  <c:v>6.2</c:v>
                </c:pt>
                <c:pt idx="5103">
                  <c:v>7.6</c:v>
                </c:pt>
                <c:pt idx="5104">
                  <c:v>6.8</c:v>
                </c:pt>
                <c:pt idx="5105">
                  <c:v>5.5</c:v>
                </c:pt>
                <c:pt idx="5106">
                  <c:v>5.4</c:v>
                </c:pt>
                <c:pt idx="5107">
                  <c:v>6.8</c:v>
                </c:pt>
                <c:pt idx="5108">
                  <c:v>8.4</c:v>
                </c:pt>
                <c:pt idx="5109">
                  <c:v>9.8000000000000007</c:v>
                </c:pt>
                <c:pt idx="5110">
                  <c:v>11.3</c:v>
                </c:pt>
                <c:pt idx="5111">
                  <c:v>12.3</c:v>
                </c:pt>
                <c:pt idx="5112">
                  <c:v>14.2</c:v>
                </c:pt>
                <c:pt idx="5113">
                  <c:v>15.2</c:v>
                </c:pt>
                <c:pt idx="5114">
                  <c:v>16.2</c:v>
                </c:pt>
                <c:pt idx="5115">
                  <c:v>17.2</c:v>
                </c:pt>
                <c:pt idx="5116">
                  <c:v>17.7</c:v>
                </c:pt>
                <c:pt idx="5117">
                  <c:v>16.100000000000001</c:v>
                </c:pt>
                <c:pt idx="5118">
                  <c:v>11.2</c:v>
                </c:pt>
                <c:pt idx="5119">
                  <c:v>11</c:v>
                </c:pt>
                <c:pt idx="5120">
                  <c:v>11</c:v>
                </c:pt>
                <c:pt idx="5121">
                  <c:v>9.1</c:v>
                </c:pt>
                <c:pt idx="5122">
                  <c:v>7.1</c:v>
                </c:pt>
                <c:pt idx="5123">
                  <c:v>3.7</c:v>
                </c:pt>
                <c:pt idx="5124">
                  <c:v>0.6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0</c:v>
                </c:pt>
                <c:pt idx="5134">
                  <c:v>1</c:v>
                </c:pt>
                <c:pt idx="5135">
                  <c:v>4.4000000000000004</c:v>
                </c:pt>
                <c:pt idx="5136">
                  <c:v>7.3</c:v>
                </c:pt>
                <c:pt idx="5137">
                  <c:v>8.3000000000000007</c:v>
                </c:pt>
                <c:pt idx="5138">
                  <c:v>8.3000000000000007</c:v>
                </c:pt>
                <c:pt idx="5139">
                  <c:v>5.8</c:v>
                </c:pt>
                <c:pt idx="5140">
                  <c:v>2.5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</c:v>
                </c:pt>
                <c:pt idx="5146">
                  <c:v>0</c:v>
                </c:pt>
                <c:pt idx="5147">
                  <c:v>0</c:v>
                </c:pt>
                <c:pt idx="5148">
                  <c:v>0</c:v>
                </c:pt>
                <c:pt idx="5149">
                  <c:v>0</c:v>
                </c:pt>
                <c:pt idx="5150">
                  <c:v>0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2.4</c:v>
                </c:pt>
                <c:pt idx="5155">
                  <c:v>5.4</c:v>
                </c:pt>
                <c:pt idx="5156">
                  <c:v>7.6</c:v>
                </c:pt>
                <c:pt idx="5157">
                  <c:v>9.6</c:v>
                </c:pt>
                <c:pt idx="5158">
                  <c:v>12</c:v>
                </c:pt>
                <c:pt idx="5159">
                  <c:v>13.6</c:v>
                </c:pt>
                <c:pt idx="5160">
                  <c:v>13.4</c:v>
                </c:pt>
                <c:pt idx="5161">
                  <c:v>11.8</c:v>
                </c:pt>
                <c:pt idx="5162">
                  <c:v>8.1</c:v>
                </c:pt>
                <c:pt idx="5163">
                  <c:v>3.6</c:v>
                </c:pt>
                <c:pt idx="5164">
                  <c:v>0.6</c:v>
                </c:pt>
                <c:pt idx="5165">
                  <c:v>0</c:v>
                </c:pt>
                <c:pt idx="5166">
                  <c:v>0</c:v>
                </c:pt>
                <c:pt idx="5167">
                  <c:v>0</c:v>
                </c:pt>
                <c:pt idx="5168">
                  <c:v>0</c:v>
                </c:pt>
                <c:pt idx="5169">
                  <c:v>0</c:v>
                </c:pt>
                <c:pt idx="5170">
                  <c:v>0</c:v>
                </c:pt>
                <c:pt idx="5171">
                  <c:v>0</c:v>
                </c:pt>
                <c:pt idx="5172">
                  <c:v>0</c:v>
                </c:pt>
                <c:pt idx="5173">
                  <c:v>0</c:v>
                </c:pt>
                <c:pt idx="5174">
                  <c:v>0</c:v>
                </c:pt>
                <c:pt idx="5175">
                  <c:v>0.1</c:v>
                </c:pt>
                <c:pt idx="5176">
                  <c:v>1</c:v>
                </c:pt>
                <c:pt idx="5177">
                  <c:v>4.9000000000000004</c:v>
                </c:pt>
                <c:pt idx="5178">
                  <c:v>7</c:v>
                </c:pt>
                <c:pt idx="5179">
                  <c:v>9</c:v>
                </c:pt>
                <c:pt idx="5180">
                  <c:v>8</c:v>
                </c:pt>
                <c:pt idx="5181">
                  <c:v>4.8</c:v>
                </c:pt>
                <c:pt idx="5182">
                  <c:v>1.7</c:v>
                </c:pt>
                <c:pt idx="5183">
                  <c:v>0.2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0</c:v>
                </c:pt>
                <c:pt idx="5190">
                  <c:v>0</c:v>
                </c:pt>
                <c:pt idx="5191">
                  <c:v>1.7</c:v>
                </c:pt>
                <c:pt idx="5192">
                  <c:v>4.0999999999999996</c:v>
                </c:pt>
                <c:pt idx="5193">
                  <c:v>5.9</c:v>
                </c:pt>
                <c:pt idx="5194">
                  <c:v>7.7</c:v>
                </c:pt>
                <c:pt idx="5195">
                  <c:v>8.6</c:v>
                </c:pt>
                <c:pt idx="5196">
                  <c:v>7.3</c:v>
                </c:pt>
                <c:pt idx="5197">
                  <c:v>4.5</c:v>
                </c:pt>
                <c:pt idx="5198">
                  <c:v>1.6</c:v>
                </c:pt>
                <c:pt idx="5199">
                  <c:v>0.7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</c:v>
                </c:pt>
                <c:pt idx="5207">
                  <c:v>0</c:v>
                </c:pt>
                <c:pt idx="5208">
                  <c:v>0</c:v>
                </c:pt>
                <c:pt idx="5209">
                  <c:v>0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0.8</c:v>
                </c:pt>
                <c:pt idx="5215">
                  <c:v>2.6</c:v>
                </c:pt>
                <c:pt idx="5216">
                  <c:v>2.2000000000000002</c:v>
                </c:pt>
                <c:pt idx="5217">
                  <c:v>0.7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0.2</c:v>
                </c:pt>
                <c:pt idx="5229">
                  <c:v>0.8</c:v>
                </c:pt>
                <c:pt idx="5230">
                  <c:v>0</c:v>
                </c:pt>
                <c:pt idx="5231">
                  <c:v>0</c:v>
                </c:pt>
                <c:pt idx="5232">
                  <c:v>0</c:v>
                </c:pt>
                <c:pt idx="5233">
                  <c:v>0</c:v>
                </c:pt>
                <c:pt idx="5234">
                  <c:v>0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3</c:v>
                </c:pt>
                <c:pt idx="5239">
                  <c:v>6</c:v>
                </c:pt>
                <c:pt idx="5240">
                  <c:v>9.3000000000000007</c:v>
                </c:pt>
                <c:pt idx="5241">
                  <c:v>10.8</c:v>
                </c:pt>
                <c:pt idx="5242">
                  <c:v>11.8</c:v>
                </c:pt>
                <c:pt idx="5243">
                  <c:v>8.9</c:v>
                </c:pt>
                <c:pt idx="5244">
                  <c:v>4.9000000000000004</c:v>
                </c:pt>
                <c:pt idx="5245">
                  <c:v>1.4</c:v>
                </c:pt>
                <c:pt idx="5246">
                  <c:v>0</c:v>
                </c:pt>
                <c:pt idx="5247">
                  <c:v>0</c:v>
                </c:pt>
                <c:pt idx="5248">
                  <c:v>0</c:v>
                </c:pt>
                <c:pt idx="5249">
                  <c:v>0</c:v>
                </c:pt>
                <c:pt idx="5250">
                  <c:v>0</c:v>
                </c:pt>
                <c:pt idx="5251">
                  <c:v>0</c:v>
                </c:pt>
                <c:pt idx="5252">
                  <c:v>0</c:v>
                </c:pt>
                <c:pt idx="5253">
                  <c:v>0</c:v>
                </c:pt>
                <c:pt idx="5254">
                  <c:v>0.8</c:v>
                </c:pt>
                <c:pt idx="5255">
                  <c:v>3.2</c:v>
                </c:pt>
                <c:pt idx="5256">
                  <c:v>6.2</c:v>
                </c:pt>
                <c:pt idx="5257">
                  <c:v>7.4</c:v>
                </c:pt>
                <c:pt idx="5258">
                  <c:v>5.5</c:v>
                </c:pt>
                <c:pt idx="5259">
                  <c:v>2.7</c:v>
                </c:pt>
                <c:pt idx="5260">
                  <c:v>0.8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0</c:v>
                </c:pt>
                <c:pt idx="5268">
                  <c:v>0</c:v>
                </c:pt>
                <c:pt idx="5269">
                  <c:v>0</c:v>
                </c:pt>
                <c:pt idx="5270">
                  <c:v>0</c:v>
                </c:pt>
                <c:pt idx="5271">
                  <c:v>1.6</c:v>
                </c:pt>
                <c:pt idx="5272">
                  <c:v>4.4000000000000004</c:v>
                </c:pt>
                <c:pt idx="5273">
                  <c:v>7.4</c:v>
                </c:pt>
                <c:pt idx="5274">
                  <c:v>8.8000000000000007</c:v>
                </c:pt>
                <c:pt idx="5275">
                  <c:v>6.6</c:v>
                </c:pt>
                <c:pt idx="5276">
                  <c:v>4</c:v>
                </c:pt>
                <c:pt idx="5277">
                  <c:v>1.2</c:v>
                </c:pt>
                <c:pt idx="5278">
                  <c:v>0</c:v>
                </c:pt>
                <c:pt idx="5279">
                  <c:v>0</c:v>
                </c:pt>
                <c:pt idx="5280">
                  <c:v>0</c:v>
                </c:pt>
                <c:pt idx="5281">
                  <c:v>0</c:v>
                </c:pt>
                <c:pt idx="5282">
                  <c:v>0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0.6</c:v>
                </c:pt>
                <c:pt idx="5288">
                  <c:v>2.7</c:v>
                </c:pt>
                <c:pt idx="5289">
                  <c:v>6.2</c:v>
                </c:pt>
                <c:pt idx="5290">
                  <c:v>6.6</c:v>
                </c:pt>
                <c:pt idx="5291">
                  <c:v>4.5</c:v>
                </c:pt>
                <c:pt idx="5292">
                  <c:v>1.9</c:v>
                </c:pt>
                <c:pt idx="5293">
                  <c:v>1</c:v>
                </c:pt>
                <c:pt idx="5294">
                  <c:v>0</c:v>
                </c:pt>
                <c:pt idx="5295">
                  <c:v>0</c:v>
                </c:pt>
                <c:pt idx="5296">
                  <c:v>0</c:v>
                </c:pt>
                <c:pt idx="5297">
                  <c:v>0</c:v>
                </c:pt>
                <c:pt idx="5298">
                  <c:v>0</c:v>
                </c:pt>
                <c:pt idx="5299">
                  <c:v>0</c:v>
                </c:pt>
                <c:pt idx="5300">
                  <c:v>0</c:v>
                </c:pt>
                <c:pt idx="5301">
                  <c:v>0</c:v>
                </c:pt>
                <c:pt idx="5302">
                  <c:v>0</c:v>
                </c:pt>
                <c:pt idx="5303">
                  <c:v>0</c:v>
                </c:pt>
                <c:pt idx="5304">
                  <c:v>0</c:v>
                </c:pt>
                <c:pt idx="5305">
                  <c:v>0</c:v>
                </c:pt>
                <c:pt idx="5306">
                  <c:v>0.6</c:v>
                </c:pt>
                <c:pt idx="5307">
                  <c:v>2.7</c:v>
                </c:pt>
                <c:pt idx="5308">
                  <c:v>5.7</c:v>
                </c:pt>
                <c:pt idx="5309">
                  <c:v>8.1999999999999993</c:v>
                </c:pt>
                <c:pt idx="5310">
                  <c:v>10</c:v>
                </c:pt>
                <c:pt idx="5311">
                  <c:v>11.4</c:v>
                </c:pt>
                <c:pt idx="5312">
                  <c:v>10.9</c:v>
                </c:pt>
                <c:pt idx="5313">
                  <c:v>8.3000000000000007</c:v>
                </c:pt>
                <c:pt idx="5314">
                  <c:v>7.4</c:v>
                </c:pt>
                <c:pt idx="5315">
                  <c:v>8.4</c:v>
                </c:pt>
                <c:pt idx="5316">
                  <c:v>9.9</c:v>
                </c:pt>
                <c:pt idx="5317">
                  <c:v>12.2</c:v>
                </c:pt>
                <c:pt idx="5318">
                  <c:v>12.3</c:v>
                </c:pt>
                <c:pt idx="5319">
                  <c:v>8.3000000000000007</c:v>
                </c:pt>
                <c:pt idx="5320">
                  <c:v>4.3</c:v>
                </c:pt>
                <c:pt idx="5321">
                  <c:v>0.8</c:v>
                </c:pt>
                <c:pt idx="5322">
                  <c:v>0</c:v>
                </c:pt>
                <c:pt idx="5323">
                  <c:v>0</c:v>
                </c:pt>
                <c:pt idx="5324">
                  <c:v>0</c:v>
                </c:pt>
                <c:pt idx="5325">
                  <c:v>0</c:v>
                </c:pt>
                <c:pt idx="5326">
                  <c:v>0</c:v>
                </c:pt>
                <c:pt idx="5327">
                  <c:v>0</c:v>
                </c:pt>
                <c:pt idx="5328">
                  <c:v>0</c:v>
                </c:pt>
                <c:pt idx="5329">
                  <c:v>0</c:v>
                </c:pt>
                <c:pt idx="5330">
                  <c:v>0</c:v>
                </c:pt>
                <c:pt idx="5331">
                  <c:v>0.8</c:v>
                </c:pt>
                <c:pt idx="5332">
                  <c:v>4.0999999999999996</c:v>
                </c:pt>
                <c:pt idx="5333">
                  <c:v>6.5</c:v>
                </c:pt>
                <c:pt idx="5334">
                  <c:v>7</c:v>
                </c:pt>
                <c:pt idx="5335">
                  <c:v>5.3</c:v>
                </c:pt>
                <c:pt idx="5336">
                  <c:v>1.7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</c:v>
                </c:pt>
                <c:pt idx="5341">
                  <c:v>0</c:v>
                </c:pt>
                <c:pt idx="5342">
                  <c:v>0</c:v>
                </c:pt>
                <c:pt idx="5343">
                  <c:v>0</c:v>
                </c:pt>
                <c:pt idx="5344">
                  <c:v>0</c:v>
                </c:pt>
                <c:pt idx="5345">
                  <c:v>0.7</c:v>
                </c:pt>
                <c:pt idx="5346">
                  <c:v>2.7</c:v>
                </c:pt>
                <c:pt idx="5347">
                  <c:v>4.5999999999999996</c:v>
                </c:pt>
                <c:pt idx="5348">
                  <c:v>5.4</c:v>
                </c:pt>
                <c:pt idx="5349">
                  <c:v>2.6</c:v>
                </c:pt>
                <c:pt idx="5350">
                  <c:v>0.8</c:v>
                </c:pt>
                <c:pt idx="5351">
                  <c:v>0</c:v>
                </c:pt>
                <c:pt idx="5352">
                  <c:v>0</c:v>
                </c:pt>
                <c:pt idx="5353">
                  <c:v>0</c:v>
                </c:pt>
                <c:pt idx="5354">
                  <c:v>0</c:v>
                </c:pt>
                <c:pt idx="5355">
                  <c:v>0</c:v>
                </c:pt>
                <c:pt idx="5356">
                  <c:v>0</c:v>
                </c:pt>
                <c:pt idx="5357">
                  <c:v>0</c:v>
                </c:pt>
                <c:pt idx="5358">
                  <c:v>0</c:v>
                </c:pt>
                <c:pt idx="5359">
                  <c:v>0.8</c:v>
                </c:pt>
                <c:pt idx="5360">
                  <c:v>4.0999999999999996</c:v>
                </c:pt>
                <c:pt idx="5361">
                  <c:v>7.3</c:v>
                </c:pt>
                <c:pt idx="5362">
                  <c:v>9.5</c:v>
                </c:pt>
                <c:pt idx="5363">
                  <c:v>10.8</c:v>
                </c:pt>
                <c:pt idx="5364">
                  <c:v>10.199999999999999</c:v>
                </c:pt>
                <c:pt idx="5365">
                  <c:v>7.4</c:v>
                </c:pt>
                <c:pt idx="5366">
                  <c:v>3.7</c:v>
                </c:pt>
                <c:pt idx="5367">
                  <c:v>0.9</c:v>
                </c:pt>
                <c:pt idx="5368">
                  <c:v>0</c:v>
                </c:pt>
                <c:pt idx="5369">
                  <c:v>0</c:v>
                </c:pt>
                <c:pt idx="5370">
                  <c:v>0</c:v>
                </c:pt>
                <c:pt idx="5371">
                  <c:v>0</c:v>
                </c:pt>
                <c:pt idx="5372">
                  <c:v>0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0.3</c:v>
                </c:pt>
                <c:pt idx="5377">
                  <c:v>1.3</c:v>
                </c:pt>
                <c:pt idx="5378">
                  <c:v>3.4</c:v>
                </c:pt>
                <c:pt idx="5379">
                  <c:v>6.3</c:v>
                </c:pt>
                <c:pt idx="5380">
                  <c:v>8.1</c:v>
                </c:pt>
                <c:pt idx="5381">
                  <c:v>9.1</c:v>
                </c:pt>
                <c:pt idx="5382">
                  <c:v>9.6</c:v>
                </c:pt>
                <c:pt idx="5383">
                  <c:v>7.1</c:v>
                </c:pt>
                <c:pt idx="5384">
                  <c:v>4.0999999999999996</c:v>
                </c:pt>
                <c:pt idx="5385">
                  <c:v>1.1000000000000001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0.7</c:v>
                </c:pt>
                <c:pt idx="5396">
                  <c:v>2.2000000000000002</c:v>
                </c:pt>
                <c:pt idx="5397">
                  <c:v>3</c:v>
                </c:pt>
                <c:pt idx="5398">
                  <c:v>1.8</c:v>
                </c:pt>
                <c:pt idx="5399">
                  <c:v>0.4</c:v>
                </c:pt>
                <c:pt idx="5400">
                  <c:v>0</c:v>
                </c:pt>
                <c:pt idx="5401">
                  <c:v>0</c:v>
                </c:pt>
                <c:pt idx="5402">
                  <c:v>0</c:v>
                </c:pt>
                <c:pt idx="5403">
                  <c:v>0</c:v>
                </c:pt>
                <c:pt idx="5404">
                  <c:v>0</c:v>
                </c:pt>
                <c:pt idx="5405">
                  <c:v>0</c:v>
                </c:pt>
                <c:pt idx="5406">
                  <c:v>0.3</c:v>
                </c:pt>
                <c:pt idx="5407">
                  <c:v>2.7</c:v>
                </c:pt>
                <c:pt idx="5408">
                  <c:v>6.3</c:v>
                </c:pt>
                <c:pt idx="5409">
                  <c:v>7.8</c:v>
                </c:pt>
                <c:pt idx="5410">
                  <c:v>6.5</c:v>
                </c:pt>
                <c:pt idx="5411">
                  <c:v>3.4</c:v>
                </c:pt>
                <c:pt idx="5412">
                  <c:v>0</c:v>
                </c:pt>
                <c:pt idx="5413">
                  <c:v>0</c:v>
                </c:pt>
                <c:pt idx="5414">
                  <c:v>0</c:v>
                </c:pt>
                <c:pt idx="5415">
                  <c:v>0</c:v>
                </c:pt>
                <c:pt idx="5416">
                  <c:v>0</c:v>
                </c:pt>
                <c:pt idx="5417">
                  <c:v>0</c:v>
                </c:pt>
                <c:pt idx="5418">
                  <c:v>0</c:v>
                </c:pt>
                <c:pt idx="5419">
                  <c:v>0</c:v>
                </c:pt>
                <c:pt idx="5420">
                  <c:v>0</c:v>
                </c:pt>
                <c:pt idx="5421">
                  <c:v>0</c:v>
                </c:pt>
                <c:pt idx="5422">
                  <c:v>0</c:v>
                </c:pt>
                <c:pt idx="5423">
                  <c:v>1.5</c:v>
                </c:pt>
                <c:pt idx="5424">
                  <c:v>3.9</c:v>
                </c:pt>
                <c:pt idx="5425">
                  <c:v>6.7</c:v>
                </c:pt>
                <c:pt idx="5426">
                  <c:v>9.1</c:v>
                </c:pt>
                <c:pt idx="5427">
                  <c:v>10.6</c:v>
                </c:pt>
                <c:pt idx="5428">
                  <c:v>9.9</c:v>
                </c:pt>
                <c:pt idx="5429">
                  <c:v>7.3</c:v>
                </c:pt>
                <c:pt idx="5430">
                  <c:v>4.0999999999999996</c:v>
                </c:pt>
                <c:pt idx="5431">
                  <c:v>1.2</c:v>
                </c:pt>
                <c:pt idx="5432">
                  <c:v>0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0.3</c:v>
                </c:pt>
                <c:pt idx="5441">
                  <c:v>2.2999999999999998</c:v>
                </c:pt>
                <c:pt idx="5442">
                  <c:v>3.9</c:v>
                </c:pt>
                <c:pt idx="5443">
                  <c:v>4</c:v>
                </c:pt>
                <c:pt idx="5444">
                  <c:v>2.1</c:v>
                </c:pt>
                <c:pt idx="5445">
                  <c:v>0.1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0</c:v>
                </c:pt>
                <c:pt idx="5450">
                  <c:v>0</c:v>
                </c:pt>
                <c:pt idx="5451">
                  <c:v>0</c:v>
                </c:pt>
                <c:pt idx="5452">
                  <c:v>0</c:v>
                </c:pt>
                <c:pt idx="5453">
                  <c:v>0</c:v>
                </c:pt>
                <c:pt idx="5454">
                  <c:v>2</c:v>
                </c:pt>
                <c:pt idx="5455">
                  <c:v>5.4</c:v>
                </c:pt>
                <c:pt idx="5456">
                  <c:v>8.1999999999999993</c:v>
                </c:pt>
                <c:pt idx="5457">
                  <c:v>9.6</c:v>
                </c:pt>
                <c:pt idx="5458">
                  <c:v>9.4</c:v>
                </c:pt>
                <c:pt idx="5459">
                  <c:v>7.2</c:v>
                </c:pt>
                <c:pt idx="5460">
                  <c:v>4.5</c:v>
                </c:pt>
                <c:pt idx="5461">
                  <c:v>1.8</c:v>
                </c:pt>
                <c:pt idx="5462">
                  <c:v>0</c:v>
                </c:pt>
                <c:pt idx="5463">
                  <c:v>0</c:v>
                </c:pt>
                <c:pt idx="5464">
                  <c:v>0</c:v>
                </c:pt>
                <c:pt idx="5465">
                  <c:v>0</c:v>
                </c:pt>
                <c:pt idx="5466">
                  <c:v>0</c:v>
                </c:pt>
                <c:pt idx="5467">
                  <c:v>0</c:v>
                </c:pt>
                <c:pt idx="5468">
                  <c:v>0</c:v>
                </c:pt>
                <c:pt idx="5469">
                  <c:v>0.2</c:v>
                </c:pt>
                <c:pt idx="5470">
                  <c:v>1.5</c:v>
                </c:pt>
                <c:pt idx="5471">
                  <c:v>4.5</c:v>
                </c:pt>
                <c:pt idx="5472">
                  <c:v>7</c:v>
                </c:pt>
                <c:pt idx="5473">
                  <c:v>9</c:v>
                </c:pt>
                <c:pt idx="5474">
                  <c:v>10</c:v>
                </c:pt>
                <c:pt idx="5475">
                  <c:v>9</c:v>
                </c:pt>
                <c:pt idx="5476">
                  <c:v>5</c:v>
                </c:pt>
                <c:pt idx="5477">
                  <c:v>2</c:v>
                </c:pt>
                <c:pt idx="5478">
                  <c:v>0.3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0.6</c:v>
                </c:pt>
                <c:pt idx="5487">
                  <c:v>2.2999999999999998</c:v>
                </c:pt>
                <c:pt idx="5488">
                  <c:v>4.9000000000000004</c:v>
                </c:pt>
                <c:pt idx="5489">
                  <c:v>7.3</c:v>
                </c:pt>
                <c:pt idx="5490">
                  <c:v>9.6</c:v>
                </c:pt>
                <c:pt idx="5491">
                  <c:v>11.9</c:v>
                </c:pt>
                <c:pt idx="5492">
                  <c:v>12.6</c:v>
                </c:pt>
                <c:pt idx="5493">
                  <c:v>11.1</c:v>
                </c:pt>
                <c:pt idx="5494">
                  <c:v>8.1999999999999993</c:v>
                </c:pt>
                <c:pt idx="5495">
                  <c:v>4.2</c:v>
                </c:pt>
                <c:pt idx="5496">
                  <c:v>0.8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0</c:v>
                </c:pt>
                <c:pt idx="5501">
                  <c:v>0</c:v>
                </c:pt>
                <c:pt idx="5502">
                  <c:v>0</c:v>
                </c:pt>
                <c:pt idx="5503">
                  <c:v>1</c:v>
                </c:pt>
                <c:pt idx="5504">
                  <c:v>1.9</c:v>
                </c:pt>
                <c:pt idx="5505">
                  <c:v>0</c:v>
                </c:pt>
                <c:pt idx="5506">
                  <c:v>0</c:v>
                </c:pt>
                <c:pt idx="5507">
                  <c:v>0</c:v>
                </c:pt>
                <c:pt idx="5508">
                  <c:v>0</c:v>
                </c:pt>
                <c:pt idx="5509">
                  <c:v>0</c:v>
                </c:pt>
                <c:pt idx="5510">
                  <c:v>0</c:v>
                </c:pt>
                <c:pt idx="5511">
                  <c:v>0.8</c:v>
                </c:pt>
                <c:pt idx="5512">
                  <c:v>1.8</c:v>
                </c:pt>
                <c:pt idx="5513">
                  <c:v>4.0999999999999996</c:v>
                </c:pt>
                <c:pt idx="5514">
                  <c:v>6.8</c:v>
                </c:pt>
                <c:pt idx="5515">
                  <c:v>8.6</c:v>
                </c:pt>
                <c:pt idx="5516">
                  <c:v>9.6</c:v>
                </c:pt>
                <c:pt idx="5517">
                  <c:v>10.6</c:v>
                </c:pt>
                <c:pt idx="5518">
                  <c:v>9.8000000000000007</c:v>
                </c:pt>
                <c:pt idx="5519">
                  <c:v>7</c:v>
                </c:pt>
                <c:pt idx="5520">
                  <c:v>4.2</c:v>
                </c:pt>
                <c:pt idx="5521">
                  <c:v>3</c:v>
                </c:pt>
                <c:pt idx="5522">
                  <c:v>3.4</c:v>
                </c:pt>
                <c:pt idx="5523">
                  <c:v>4</c:v>
                </c:pt>
                <c:pt idx="5524">
                  <c:v>4.3</c:v>
                </c:pt>
                <c:pt idx="5525">
                  <c:v>4.8</c:v>
                </c:pt>
                <c:pt idx="5526">
                  <c:v>3.6</c:v>
                </c:pt>
                <c:pt idx="5527">
                  <c:v>1.8</c:v>
                </c:pt>
                <c:pt idx="5528">
                  <c:v>0.8</c:v>
                </c:pt>
                <c:pt idx="5529">
                  <c:v>0</c:v>
                </c:pt>
                <c:pt idx="5530">
                  <c:v>0.5</c:v>
                </c:pt>
                <c:pt idx="5531">
                  <c:v>2.9</c:v>
                </c:pt>
                <c:pt idx="5532">
                  <c:v>4</c:v>
                </c:pt>
                <c:pt idx="5533">
                  <c:v>5</c:v>
                </c:pt>
                <c:pt idx="5534">
                  <c:v>5</c:v>
                </c:pt>
                <c:pt idx="5535">
                  <c:v>3</c:v>
                </c:pt>
                <c:pt idx="5536">
                  <c:v>1.4</c:v>
                </c:pt>
                <c:pt idx="5537">
                  <c:v>0.2</c:v>
                </c:pt>
                <c:pt idx="5538">
                  <c:v>1.5</c:v>
                </c:pt>
                <c:pt idx="5539">
                  <c:v>3.5</c:v>
                </c:pt>
                <c:pt idx="5540">
                  <c:v>5.5</c:v>
                </c:pt>
                <c:pt idx="5541">
                  <c:v>6.8</c:v>
                </c:pt>
                <c:pt idx="5542">
                  <c:v>7</c:v>
                </c:pt>
                <c:pt idx="5543">
                  <c:v>6.4</c:v>
                </c:pt>
                <c:pt idx="5544">
                  <c:v>4.3</c:v>
                </c:pt>
                <c:pt idx="5545">
                  <c:v>2.4</c:v>
                </c:pt>
                <c:pt idx="5546">
                  <c:v>0.9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0</c:v>
                </c:pt>
                <c:pt idx="5551">
                  <c:v>0</c:v>
                </c:pt>
                <c:pt idx="5552">
                  <c:v>0</c:v>
                </c:pt>
                <c:pt idx="5553">
                  <c:v>0</c:v>
                </c:pt>
                <c:pt idx="5554">
                  <c:v>0</c:v>
                </c:pt>
                <c:pt idx="5555">
                  <c:v>0.2</c:v>
                </c:pt>
                <c:pt idx="5556">
                  <c:v>1.5</c:v>
                </c:pt>
                <c:pt idx="5557">
                  <c:v>4.3</c:v>
                </c:pt>
                <c:pt idx="5558">
                  <c:v>6.5</c:v>
                </c:pt>
                <c:pt idx="5559">
                  <c:v>9.3000000000000007</c:v>
                </c:pt>
                <c:pt idx="5560">
                  <c:v>10.9</c:v>
                </c:pt>
                <c:pt idx="5561">
                  <c:v>12</c:v>
                </c:pt>
                <c:pt idx="5562">
                  <c:v>11</c:v>
                </c:pt>
                <c:pt idx="5563">
                  <c:v>8.1</c:v>
                </c:pt>
                <c:pt idx="5564">
                  <c:v>4.0999999999999996</c:v>
                </c:pt>
                <c:pt idx="5565">
                  <c:v>2.1</c:v>
                </c:pt>
                <c:pt idx="5566">
                  <c:v>0.4</c:v>
                </c:pt>
                <c:pt idx="5567">
                  <c:v>0</c:v>
                </c:pt>
                <c:pt idx="5568">
                  <c:v>0</c:v>
                </c:pt>
                <c:pt idx="5569">
                  <c:v>0</c:v>
                </c:pt>
                <c:pt idx="5570">
                  <c:v>0</c:v>
                </c:pt>
                <c:pt idx="5571">
                  <c:v>0</c:v>
                </c:pt>
                <c:pt idx="5572">
                  <c:v>0</c:v>
                </c:pt>
                <c:pt idx="5573">
                  <c:v>0</c:v>
                </c:pt>
                <c:pt idx="5574">
                  <c:v>0</c:v>
                </c:pt>
                <c:pt idx="5575">
                  <c:v>0</c:v>
                </c:pt>
                <c:pt idx="5576">
                  <c:v>0.6</c:v>
                </c:pt>
                <c:pt idx="5577">
                  <c:v>2.2000000000000002</c:v>
                </c:pt>
                <c:pt idx="5578">
                  <c:v>5</c:v>
                </c:pt>
                <c:pt idx="5579">
                  <c:v>7</c:v>
                </c:pt>
                <c:pt idx="5580">
                  <c:v>5.8</c:v>
                </c:pt>
                <c:pt idx="5581">
                  <c:v>2.8</c:v>
                </c:pt>
                <c:pt idx="5582">
                  <c:v>0.6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1</c:v>
                </c:pt>
                <c:pt idx="5592">
                  <c:v>2</c:v>
                </c:pt>
                <c:pt idx="5593">
                  <c:v>6</c:v>
                </c:pt>
                <c:pt idx="5594">
                  <c:v>8</c:v>
                </c:pt>
                <c:pt idx="5595">
                  <c:v>10</c:v>
                </c:pt>
                <c:pt idx="5596">
                  <c:v>11.7</c:v>
                </c:pt>
                <c:pt idx="5597">
                  <c:v>12</c:v>
                </c:pt>
                <c:pt idx="5598">
                  <c:v>10.4</c:v>
                </c:pt>
                <c:pt idx="5599">
                  <c:v>7.6</c:v>
                </c:pt>
                <c:pt idx="5600">
                  <c:v>4.5999999999999996</c:v>
                </c:pt>
                <c:pt idx="5601">
                  <c:v>3.3</c:v>
                </c:pt>
                <c:pt idx="5602">
                  <c:v>1.2</c:v>
                </c:pt>
                <c:pt idx="5603">
                  <c:v>0.6</c:v>
                </c:pt>
                <c:pt idx="5604">
                  <c:v>1</c:v>
                </c:pt>
                <c:pt idx="5605">
                  <c:v>0.4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0</c:v>
                </c:pt>
                <c:pt idx="5627">
                  <c:v>0</c:v>
                </c:pt>
                <c:pt idx="5628">
                  <c:v>0</c:v>
                </c:pt>
                <c:pt idx="5629">
                  <c:v>0</c:v>
                </c:pt>
                <c:pt idx="5630">
                  <c:v>0</c:v>
                </c:pt>
                <c:pt idx="5631">
                  <c:v>0</c:v>
                </c:pt>
                <c:pt idx="5632">
                  <c:v>0</c:v>
                </c:pt>
                <c:pt idx="5633">
                  <c:v>0</c:v>
                </c:pt>
                <c:pt idx="5634">
                  <c:v>0</c:v>
                </c:pt>
                <c:pt idx="5635">
                  <c:v>0</c:v>
                </c:pt>
                <c:pt idx="5636">
                  <c:v>0</c:v>
                </c:pt>
                <c:pt idx="5637">
                  <c:v>0</c:v>
                </c:pt>
                <c:pt idx="5638">
                  <c:v>0</c:v>
                </c:pt>
                <c:pt idx="5639">
                  <c:v>0</c:v>
                </c:pt>
                <c:pt idx="5640">
                  <c:v>0</c:v>
                </c:pt>
                <c:pt idx="5641">
                  <c:v>0.4</c:v>
                </c:pt>
                <c:pt idx="5642">
                  <c:v>2</c:v>
                </c:pt>
                <c:pt idx="5643">
                  <c:v>4.5999999999999996</c:v>
                </c:pt>
                <c:pt idx="5644">
                  <c:v>7.2</c:v>
                </c:pt>
                <c:pt idx="5645">
                  <c:v>7.8</c:v>
                </c:pt>
                <c:pt idx="5646">
                  <c:v>6.4</c:v>
                </c:pt>
                <c:pt idx="5647">
                  <c:v>3.4</c:v>
                </c:pt>
                <c:pt idx="5648">
                  <c:v>0.8</c:v>
                </c:pt>
                <c:pt idx="5649">
                  <c:v>0</c:v>
                </c:pt>
                <c:pt idx="5650">
                  <c:v>0</c:v>
                </c:pt>
                <c:pt idx="5651">
                  <c:v>0</c:v>
                </c:pt>
                <c:pt idx="5652">
                  <c:v>0</c:v>
                </c:pt>
                <c:pt idx="5653">
                  <c:v>0</c:v>
                </c:pt>
                <c:pt idx="5654">
                  <c:v>0</c:v>
                </c:pt>
                <c:pt idx="5655">
                  <c:v>0</c:v>
                </c:pt>
                <c:pt idx="5656">
                  <c:v>0</c:v>
                </c:pt>
                <c:pt idx="5657">
                  <c:v>0.8</c:v>
                </c:pt>
                <c:pt idx="5658">
                  <c:v>2.6</c:v>
                </c:pt>
                <c:pt idx="5659">
                  <c:v>6.2</c:v>
                </c:pt>
                <c:pt idx="5660">
                  <c:v>9</c:v>
                </c:pt>
                <c:pt idx="5661">
                  <c:v>10.6</c:v>
                </c:pt>
                <c:pt idx="5662">
                  <c:v>11.6</c:v>
                </c:pt>
                <c:pt idx="5663">
                  <c:v>10.3</c:v>
                </c:pt>
                <c:pt idx="5664">
                  <c:v>6.1</c:v>
                </c:pt>
                <c:pt idx="5665">
                  <c:v>2.1</c:v>
                </c:pt>
                <c:pt idx="5666">
                  <c:v>0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</c:v>
                </c:pt>
                <c:pt idx="5674">
                  <c:v>0.4</c:v>
                </c:pt>
                <c:pt idx="5675">
                  <c:v>2.4</c:v>
                </c:pt>
                <c:pt idx="5676">
                  <c:v>4.5999999999999996</c:v>
                </c:pt>
                <c:pt idx="5677">
                  <c:v>7.3</c:v>
                </c:pt>
                <c:pt idx="5678">
                  <c:v>9</c:v>
                </c:pt>
                <c:pt idx="5679">
                  <c:v>8</c:v>
                </c:pt>
                <c:pt idx="5680">
                  <c:v>4.0999999999999996</c:v>
                </c:pt>
                <c:pt idx="5681">
                  <c:v>1.1000000000000001</c:v>
                </c:pt>
                <c:pt idx="5682">
                  <c:v>0</c:v>
                </c:pt>
                <c:pt idx="5683">
                  <c:v>0</c:v>
                </c:pt>
                <c:pt idx="5684">
                  <c:v>0</c:v>
                </c:pt>
                <c:pt idx="5685">
                  <c:v>0</c:v>
                </c:pt>
                <c:pt idx="5686">
                  <c:v>0</c:v>
                </c:pt>
                <c:pt idx="5687">
                  <c:v>0</c:v>
                </c:pt>
                <c:pt idx="5688">
                  <c:v>0</c:v>
                </c:pt>
                <c:pt idx="5689">
                  <c:v>0.7</c:v>
                </c:pt>
                <c:pt idx="5690">
                  <c:v>2.8</c:v>
                </c:pt>
                <c:pt idx="5691">
                  <c:v>4</c:v>
                </c:pt>
                <c:pt idx="5692">
                  <c:v>2.2000000000000002</c:v>
                </c:pt>
                <c:pt idx="5693">
                  <c:v>0.4</c:v>
                </c:pt>
                <c:pt idx="5694">
                  <c:v>0</c:v>
                </c:pt>
                <c:pt idx="5695">
                  <c:v>0</c:v>
                </c:pt>
                <c:pt idx="5696">
                  <c:v>0</c:v>
                </c:pt>
                <c:pt idx="5697">
                  <c:v>0</c:v>
                </c:pt>
                <c:pt idx="5698">
                  <c:v>0</c:v>
                </c:pt>
                <c:pt idx="5699">
                  <c:v>0</c:v>
                </c:pt>
                <c:pt idx="5700">
                  <c:v>0.6</c:v>
                </c:pt>
                <c:pt idx="5701">
                  <c:v>2.8</c:v>
                </c:pt>
                <c:pt idx="5702">
                  <c:v>6.4</c:v>
                </c:pt>
                <c:pt idx="5703">
                  <c:v>8.1999999999999993</c:v>
                </c:pt>
                <c:pt idx="5704">
                  <c:v>9.1999999999999993</c:v>
                </c:pt>
                <c:pt idx="5705">
                  <c:v>9.6</c:v>
                </c:pt>
                <c:pt idx="5706">
                  <c:v>7.8</c:v>
                </c:pt>
                <c:pt idx="5707">
                  <c:v>7</c:v>
                </c:pt>
                <c:pt idx="5708">
                  <c:v>3</c:v>
                </c:pt>
                <c:pt idx="5709">
                  <c:v>1</c:v>
                </c:pt>
                <c:pt idx="5710">
                  <c:v>0</c:v>
                </c:pt>
                <c:pt idx="5711">
                  <c:v>0</c:v>
                </c:pt>
                <c:pt idx="5712">
                  <c:v>0</c:v>
                </c:pt>
                <c:pt idx="5713">
                  <c:v>0</c:v>
                </c:pt>
                <c:pt idx="5714">
                  <c:v>0</c:v>
                </c:pt>
                <c:pt idx="5715">
                  <c:v>0</c:v>
                </c:pt>
                <c:pt idx="5716">
                  <c:v>0</c:v>
                </c:pt>
                <c:pt idx="5717">
                  <c:v>0</c:v>
                </c:pt>
                <c:pt idx="5718">
                  <c:v>0</c:v>
                </c:pt>
                <c:pt idx="5719">
                  <c:v>0.6</c:v>
                </c:pt>
                <c:pt idx="5720">
                  <c:v>1.6</c:v>
                </c:pt>
                <c:pt idx="5721">
                  <c:v>3.7</c:v>
                </c:pt>
                <c:pt idx="5722">
                  <c:v>5.6</c:v>
                </c:pt>
                <c:pt idx="5723">
                  <c:v>4.5999999999999996</c:v>
                </c:pt>
                <c:pt idx="5724">
                  <c:v>1.9</c:v>
                </c:pt>
                <c:pt idx="5725">
                  <c:v>0</c:v>
                </c:pt>
                <c:pt idx="5726">
                  <c:v>0</c:v>
                </c:pt>
                <c:pt idx="5727">
                  <c:v>0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1.9</c:v>
                </c:pt>
                <c:pt idx="5738">
                  <c:v>4.9000000000000004</c:v>
                </c:pt>
                <c:pt idx="5739">
                  <c:v>6.9</c:v>
                </c:pt>
                <c:pt idx="5740">
                  <c:v>9.9</c:v>
                </c:pt>
                <c:pt idx="5741">
                  <c:v>11</c:v>
                </c:pt>
                <c:pt idx="5742">
                  <c:v>9.4</c:v>
                </c:pt>
                <c:pt idx="5743">
                  <c:v>5.9</c:v>
                </c:pt>
                <c:pt idx="5744">
                  <c:v>2.7</c:v>
                </c:pt>
                <c:pt idx="5745">
                  <c:v>0.4</c:v>
                </c:pt>
                <c:pt idx="5746">
                  <c:v>0</c:v>
                </c:pt>
                <c:pt idx="5747">
                  <c:v>0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0</c:v>
                </c:pt>
                <c:pt idx="5752">
                  <c:v>0</c:v>
                </c:pt>
                <c:pt idx="5753">
                  <c:v>0</c:v>
                </c:pt>
                <c:pt idx="5754">
                  <c:v>0</c:v>
                </c:pt>
                <c:pt idx="5755">
                  <c:v>0</c:v>
                </c:pt>
                <c:pt idx="5756">
                  <c:v>0.4</c:v>
                </c:pt>
                <c:pt idx="5757">
                  <c:v>1.4</c:v>
                </c:pt>
                <c:pt idx="5758">
                  <c:v>3.6</c:v>
                </c:pt>
                <c:pt idx="5759">
                  <c:v>6.8</c:v>
                </c:pt>
                <c:pt idx="5760">
                  <c:v>8.3000000000000007</c:v>
                </c:pt>
                <c:pt idx="5761">
                  <c:v>8.8000000000000007</c:v>
                </c:pt>
                <c:pt idx="5762">
                  <c:v>7</c:v>
                </c:pt>
                <c:pt idx="5763">
                  <c:v>2.4</c:v>
                </c:pt>
                <c:pt idx="5764">
                  <c:v>0</c:v>
                </c:pt>
                <c:pt idx="5765">
                  <c:v>0.2</c:v>
                </c:pt>
                <c:pt idx="5766">
                  <c:v>1.7</c:v>
                </c:pt>
                <c:pt idx="5767">
                  <c:v>5</c:v>
                </c:pt>
                <c:pt idx="5768">
                  <c:v>9</c:v>
                </c:pt>
                <c:pt idx="5769">
                  <c:v>10</c:v>
                </c:pt>
                <c:pt idx="5770">
                  <c:v>12</c:v>
                </c:pt>
                <c:pt idx="5771">
                  <c:v>14</c:v>
                </c:pt>
                <c:pt idx="5772">
                  <c:v>14</c:v>
                </c:pt>
                <c:pt idx="5773">
                  <c:v>14</c:v>
                </c:pt>
                <c:pt idx="5774">
                  <c:v>11.7</c:v>
                </c:pt>
                <c:pt idx="5775">
                  <c:v>6.3</c:v>
                </c:pt>
                <c:pt idx="5776">
                  <c:v>1.9</c:v>
                </c:pt>
                <c:pt idx="5777">
                  <c:v>0.2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0.4</c:v>
                </c:pt>
                <c:pt idx="5788">
                  <c:v>2.2000000000000002</c:v>
                </c:pt>
                <c:pt idx="5789">
                  <c:v>5.2</c:v>
                </c:pt>
                <c:pt idx="5790">
                  <c:v>7.6</c:v>
                </c:pt>
                <c:pt idx="5791">
                  <c:v>8.6</c:v>
                </c:pt>
                <c:pt idx="5792">
                  <c:v>6.5</c:v>
                </c:pt>
                <c:pt idx="5793">
                  <c:v>3.5</c:v>
                </c:pt>
                <c:pt idx="5794">
                  <c:v>0.8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1.5</c:v>
                </c:pt>
                <c:pt idx="5804">
                  <c:v>4.3</c:v>
                </c:pt>
                <c:pt idx="5805">
                  <c:v>6.5</c:v>
                </c:pt>
                <c:pt idx="5806">
                  <c:v>8.5</c:v>
                </c:pt>
                <c:pt idx="5807">
                  <c:v>9.8000000000000007</c:v>
                </c:pt>
                <c:pt idx="5808">
                  <c:v>10.6</c:v>
                </c:pt>
                <c:pt idx="5809">
                  <c:v>9.3000000000000007</c:v>
                </c:pt>
                <c:pt idx="5810">
                  <c:v>6.3</c:v>
                </c:pt>
                <c:pt idx="5811">
                  <c:v>3.3</c:v>
                </c:pt>
                <c:pt idx="5812">
                  <c:v>1.4</c:v>
                </c:pt>
                <c:pt idx="5813">
                  <c:v>0.5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0.3</c:v>
                </c:pt>
                <c:pt idx="5825">
                  <c:v>2.6</c:v>
                </c:pt>
                <c:pt idx="5826">
                  <c:v>5.9</c:v>
                </c:pt>
                <c:pt idx="5827">
                  <c:v>7</c:v>
                </c:pt>
                <c:pt idx="5828">
                  <c:v>4.0999999999999996</c:v>
                </c:pt>
                <c:pt idx="5829">
                  <c:v>2.1</c:v>
                </c:pt>
                <c:pt idx="5830">
                  <c:v>0.1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0.5</c:v>
                </c:pt>
                <c:pt idx="5841">
                  <c:v>3.2</c:v>
                </c:pt>
                <c:pt idx="5842">
                  <c:v>6.3</c:v>
                </c:pt>
                <c:pt idx="5843">
                  <c:v>8.3000000000000007</c:v>
                </c:pt>
                <c:pt idx="5844">
                  <c:v>9.6</c:v>
                </c:pt>
                <c:pt idx="5845">
                  <c:v>11</c:v>
                </c:pt>
                <c:pt idx="5846">
                  <c:v>10.4</c:v>
                </c:pt>
                <c:pt idx="5847">
                  <c:v>7.5</c:v>
                </c:pt>
                <c:pt idx="5848">
                  <c:v>2.7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1.5</c:v>
                </c:pt>
                <c:pt idx="5860">
                  <c:v>3.3</c:v>
                </c:pt>
                <c:pt idx="5861">
                  <c:v>5.3</c:v>
                </c:pt>
                <c:pt idx="5862">
                  <c:v>5.3</c:v>
                </c:pt>
                <c:pt idx="5863">
                  <c:v>3</c:v>
                </c:pt>
                <c:pt idx="5864">
                  <c:v>0.7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0.2</c:v>
                </c:pt>
                <c:pt idx="5877">
                  <c:v>1.3</c:v>
                </c:pt>
                <c:pt idx="5878">
                  <c:v>6.1</c:v>
                </c:pt>
                <c:pt idx="5879">
                  <c:v>8.1</c:v>
                </c:pt>
                <c:pt idx="5880">
                  <c:v>10.1</c:v>
                </c:pt>
                <c:pt idx="5881">
                  <c:v>10.7</c:v>
                </c:pt>
                <c:pt idx="5882">
                  <c:v>6.6</c:v>
                </c:pt>
                <c:pt idx="5883">
                  <c:v>2.6</c:v>
                </c:pt>
                <c:pt idx="5884">
                  <c:v>0.3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1.3</c:v>
                </c:pt>
                <c:pt idx="5894">
                  <c:v>4.2</c:v>
                </c:pt>
                <c:pt idx="5895">
                  <c:v>7.4</c:v>
                </c:pt>
                <c:pt idx="5896">
                  <c:v>8.5</c:v>
                </c:pt>
                <c:pt idx="5897">
                  <c:v>5.7</c:v>
                </c:pt>
                <c:pt idx="5898">
                  <c:v>1.6</c:v>
                </c:pt>
                <c:pt idx="5899">
                  <c:v>0</c:v>
                </c:pt>
                <c:pt idx="5900">
                  <c:v>0</c:v>
                </c:pt>
                <c:pt idx="5901">
                  <c:v>0</c:v>
                </c:pt>
                <c:pt idx="5902">
                  <c:v>0</c:v>
                </c:pt>
                <c:pt idx="5903">
                  <c:v>0</c:v>
                </c:pt>
                <c:pt idx="5904">
                  <c:v>0</c:v>
                </c:pt>
                <c:pt idx="5905">
                  <c:v>0</c:v>
                </c:pt>
                <c:pt idx="5906">
                  <c:v>0</c:v>
                </c:pt>
                <c:pt idx="5907">
                  <c:v>0</c:v>
                </c:pt>
                <c:pt idx="5908">
                  <c:v>0.2</c:v>
                </c:pt>
                <c:pt idx="5909">
                  <c:v>2.2000000000000002</c:v>
                </c:pt>
                <c:pt idx="5910">
                  <c:v>5.2</c:v>
                </c:pt>
                <c:pt idx="5911">
                  <c:v>7.1</c:v>
                </c:pt>
                <c:pt idx="5912">
                  <c:v>8.8000000000000007</c:v>
                </c:pt>
                <c:pt idx="5913">
                  <c:v>9.9</c:v>
                </c:pt>
                <c:pt idx="5914">
                  <c:v>8.3000000000000007</c:v>
                </c:pt>
                <c:pt idx="5915">
                  <c:v>4.5</c:v>
                </c:pt>
                <c:pt idx="5916">
                  <c:v>1.4</c:v>
                </c:pt>
                <c:pt idx="5917">
                  <c:v>0.1</c:v>
                </c:pt>
                <c:pt idx="5918">
                  <c:v>0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1</c:v>
                </c:pt>
                <c:pt idx="5926">
                  <c:v>3.4</c:v>
                </c:pt>
                <c:pt idx="5927">
                  <c:v>6</c:v>
                </c:pt>
                <c:pt idx="5928">
                  <c:v>8</c:v>
                </c:pt>
                <c:pt idx="5929">
                  <c:v>9</c:v>
                </c:pt>
                <c:pt idx="5930">
                  <c:v>8.1999999999999993</c:v>
                </c:pt>
                <c:pt idx="5931">
                  <c:v>5.5</c:v>
                </c:pt>
                <c:pt idx="5932">
                  <c:v>3.2</c:v>
                </c:pt>
                <c:pt idx="5933">
                  <c:v>0.7</c:v>
                </c:pt>
                <c:pt idx="5934">
                  <c:v>0</c:v>
                </c:pt>
                <c:pt idx="5935">
                  <c:v>0.7</c:v>
                </c:pt>
                <c:pt idx="5936">
                  <c:v>3.2</c:v>
                </c:pt>
                <c:pt idx="5937">
                  <c:v>6.1</c:v>
                </c:pt>
                <c:pt idx="5938">
                  <c:v>8.1</c:v>
                </c:pt>
                <c:pt idx="5939">
                  <c:v>9.1</c:v>
                </c:pt>
                <c:pt idx="5940">
                  <c:v>11.1</c:v>
                </c:pt>
                <c:pt idx="5941">
                  <c:v>11.9</c:v>
                </c:pt>
                <c:pt idx="5942">
                  <c:v>11.1</c:v>
                </c:pt>
                <c:pt idx="5943">
                  <c:v>7.5</c:v>
                </c:pt>
                <c:pt idx="5944">
                  <c:v>3.5</c:v>
                </c:pt>
                <c:pt idx="5945">
                  <c:v>1.3</c:v>
                </c:pt>
                <c:pt idx="5946">
                  <c:v>0.1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0</c:v>
                </c:pt>
                <c:pt idx="5955">
                  <c:v>0</c:v>
                </c:pt>
                <c:pt idx="5956">
                  <c:v>0</c:v>
                </c:pt>
                <c:pt idx="5957">
                  <c:v>0</c:v>
                </c:pt>
                <c:pt idx="5958">
                  <c:v>0</c:v>
                </c:pt>
                <c:pt idx="5959">
                  <c:v>0</c:v>
                </c:pt>
                <c:pt idx="5960">
                  <c:v>0</c:v>
                </c:pt>
                <c:pt idx="5961">
                  <c:v>0</c:v>
                </c:pt>
                <c:pt idx="5962">
                  <c:v>0</c:v>
                </c:pt>
                <c:pt idx="5963">
                  <c:v>0</c:v>
                </c:pt>
                <c:pt idx="5964">
                  <c:v>0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0</c:v>
                </c:pt>
                <c:pt idx="5969">
                  <c:v>0</c:v>
                </c:pt>
                <c:pt idx="5970">
                  <c:v>0</c:v>
                </c:pt>
                <c:pt idx="5971">
                  <c:v>0</c:v>
                </c:pt>
                <c:pt idx="5972">
                  <c:v>0</c:v>
                </c:pt>
                <c:pt idx="5973">
                  <c:v>0</c:v>
                </c:pt>
                <c:pt idx="5974">
                  <c:v>0</c:v>
                </c:pt>
                <c:pt idx="5975">
                  <c:v>0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</c:v>
                </c:pt>
                <c:pt idx="5985">
                  <c:v>0</c:v>
                </c:pt>
                <c:pt idx="5986">
                  <c:v>0</c:v>
                </c:pt>
                <c:pt idx="5987">
                  <c:v>0</c:v>
                </c:pt>
                <c:pt idx="5988">
                  <c:v>0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0</c:v>
                </c:pt>
                <c:pt idx="5993">
                  <c:v>0</c:v>
                </c:pt>
                <c:pt idx="5994">
                  <c:v>0</c:v>
                </c:pt>
                <c:pt idx="5995">
                  <c:v>0</c:v>
                </c:pt>
                <c:pt idx="5996">
                  <c:v>0.2</c:v>
                </c:pt>
                <c:pt idx="5997">
                  <c:v>3.1</c:v>
                </c:pt>
                <c:pt idx="5998">
                  <c:v>5</c:v>
                </c:pt>
                <c:pt idx="5999">
                  <c:v>4.9000000000000004</c:v>
                </c:pt>
                <c:pt idx="6000">
                  <c:v>2.8</c:v>
                </c:pt>
                <c:pt idx="6001">
                  <c:v>0.3</c:v>
                </c:pt>
                <c:pt idx="6002">
                  <c:v>0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0</c:v>
                </c:pt>
                <c:pt idx="6007">
                  <c:v>0</c:v>
                </c:pt>
                <c:pt idx="6008">
                  <c:v>0</c:v>
                </c:pt>
                <c:pt idx="6009">
                  <c:v>0</c:v>
                </c:pt>
                <c:pt idx="6010">
                  <c:v>0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</c:v>
                </c:pt>
                <c:pt idx="6019">
                  <c:v>0</c:v>
                </c:pt>
                <c:pt idx="6020">
                  <c:v>0</c:v>
                </c:pt>
                <c:pt idx="6021">
                  <c:v>0</c:v>
                </c:pt>
                <c:pt idx="6022">
                  <c:v>0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</c:v>
                </c:pt>
                <c:pt idx="6030">
                  <c:v>0.5</c:v>
                </c:pt>
                <c:pt idx="6031">
                  <c:v>5.3</c:v>
                </c:pt>
                <c:pt idx="6032">
                  <c:v>8.6</c:v>
                </c:pt>
                <c:pt idx="6033">
                  <c:v>10.8</c:v>
                </c:pt>
                <c:pt idx="6034">
                  <c:v>12.8</c:v>
                </c:pt>
                <c:pt idx="6035">
                  <c:v>13.9</c:v>
                </c:pt>
                <c:pt idx="6036">
                  <c:v>15.8</c:v>
                </c:pt>
                <c:pt idx="6037">
                  <c:v>16.7</c:v>
                </c:pt>
                <c:pt idx="6038">
                  <c:v>17</c:v>
                </c:pt>
                <c:pt idx="6039">
                  <c:v>16.3</c:v>
                </c:pt>
                <c:pt idx="6040">
                  <c:v>13.3</c:v>
                </c:pt>
                <c:pt idx="6041">
                  <c:v>8</c:v>
                </c:pt>
                <c:pt idx="6042">
                  <c:v>3.3</c:v>
                </c:pt>
                <c:pt idx="6043">
                  <c:v>0.9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0.9</c:v>
                </c:pt>
                <c:pt idx="6053">
                  <c:v>3.9</c:v>
                </c:pt>
                <c:pt idx="6054">
                  <c:v>6.5</c:v>
                </c:pt>
                <c:pt idx="6055">
                  <c:v>8.1</c:v>
                </c:pt>
                <c:pt idx="6056">
                  <c:v>8.9</c:v>
                </c:pt>
                <c:pt idx="6057">
                  <c:v>6.7</c:v>
                </c:pt>
                <c:pt idx="6058">
                  <c:v>2.9</c:v>
                </c:pt>
                <c:pt idx="6059">
                  <c:v>1.9</c:v>
                </c:pt>
                <c:pt idx="6060">
                  <c:v>0.3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0</c:v>
                </c:pt>
                <c:pt idx="6069">
                  <c:v>0</c:v>
                </c:pt>
                <c:pt idx="6070">
                  <c:v>0.7</c:v>
                </c:pt>
                <c:pt idx="6071">
                  <c:v>2.2999999999999998</c:v>
                </c:pt>
                <c:pt idx="6072">
                  <c:v>5.2</c:v>
                </c:pt>
                <c:pt idx="6073">
                  <c:v>8.4</c:v>
                </c:pt>
                <c:pt idx="6074">
                  <c:v>10.9</c:v>
                </c:pt>
                <c:pt idx="6075">
                  <c:v>12.5</c:v>
                </c:pt>
                <c:pt idx="6076">
                  <c:v>13.9</c:v>
                </c:pt>
                <c:pt idx="6077">
                  <c:v>15.9</c:v>
                </c:pt>
                <c:pt idx="6078">
                  <c:v>17</c:v>
                </c:pt>
                <c:pt idx="6079">
                  <c:v>16.7</c:v>
                </c:pt>
                <c:pt idx="6080">
                  <c:v>14.8</c:v>
                </c:pt>
                <c:pt idx="6081">
                  <c:v>10.5</c:v>
                </c:pt>
                <c:pt idx="6082">
                  <c:v>6.1</c:v>
                </c:pt>
                <c:pt idx="6083">
                  <c:v>3.1</c:v>
                </c:pt>
                <c:pt idx="6084">
                  <c:v>0.8</c:v>
                </c:pt>
                <c:pt idx="6085">
                  <c:v>0</c:v>
                </c:pt>
                <c:pt idx="6086">
                  <c:v>0.1</c:v>
                </c:pt>
                <c:pt idx="6087">
                  <c:v>1</c:v>
                </c:pt>
                <c:pt idx="6088">
                  <c:v>0.9</c:v>
                </c:pt>
                <c:pt idx="6089">
                  <c:v>0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0.9</c:v>
                </c:pt>
                <c:pt idx="6094">
                  <c:v>0.1</c:v>
                </c:pt>
                <c:pt idx="6095">
                  <c:v>0.9</c:v>
                </c:pt>
                <c:pt idx="6096">
                  <c:v>4.5999999999999996</c:v>
                </c:pt>
                <c:pt idx="6097">
                  <c:v>8</c:v>
                </c:pt>
                <c:pt idx="6098">
                  <c:v>9.6999999999999993</c:v>
                </c:pt>
                <c:pt idx="6099">
                  <c:v>11.3</c:v>
                </c:pt>
                <c:pt idx="6100">
                  <c:v>11.3</c:v>
                </c:pt>
                <c:pt idx="6101">
                  <c:v>9</c:v>
                </c:pt>
                <c:pt idx="6102">
                  <c:v>5.2</c:v>
                </c:pt>
                <c:pt idx="6103">
                  <c:v>1.6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0.9</c:v>
                </c:pt>
                <c:pt idx="6114">
                  <c:v>4.3</c:v>
                </c:pt>
                <c:pt idx="6115">
                  <c:v>8.1</c:v>
                </c:pt>
                <c:pt idx="6116">
                  <c:v>8.9</c:v>
                </c:pt>
                <c:pt idx="6117">
                  <c:v>7.8</c:v>
                </c:pt>
                <c:pt idx="6118">
                  <c:v>4.9000000000000004</c:v>
                </c:pt>
                <c:pt idx="6119">
                  <c:v>3</c:v>
                </c:pt>
                <c:pt idx="6120">
                  <c:v>3</c:v>
                </c:pt>
                <c:pt idx="6121">
                  <c:v>3</c:v>
                </c:pt>
                <c:pt idx="6122">
                  <c:v>3.9</c:v>
                </c:pt>
                <c:pt idx="6123">
                  <c:v>5.7</c:v>
                </c:pt>
                <c:pt idx="6124">
                  <c:v>6.9</c:v>
                </c:pt>
                <c:pt idx="6125">
                  <c:v>4.9000000000000004</c:v>
                </c:pt>
                <c:pt idx="6126">
                  <c:v>2.1</c:v>
                </c:pt>
                <c:pt idx="6127">
                  <c:v>0.4</c:v>
                </c:pt>
                <c:pt idx="6128">
                  <c:v>0.6</c:v>
                </c:pt>
                <c:pt idx="6129">
                  <c:v>2.2999999999999998</c:v>
                </c:pt>
                <c:pt idx="6130">
                  <c:v>4.3</c:v>
                </c:pt>
                <c:pt idx="6131">
                  <c:v>5.5</c:v>
                </c:pt>
                <c:pt idx="6132">
                  <c:v>5.6</c:v>
                </c:pt>
                <c:pt idx="6133">
                  <c:v>4.5999999999999996</c:v>
                </c:pt>
                <c:pt idx="6134">
                  <c:v>3.6</c:v>
                </c:pt>
                <c:pt idx="6135">
                  <c:v>2.1</c:v>
                </c:pt>
                <c:pt idx="6136">
                  <c:v>1</c:v>
                </c:pt>
                <c:pt idx="6137">
                  <c:v>1.4</c:v>
                </c:pt>
                <c:pt idx="6138">
                  <c:v>3.4</c:v>
                </c:pt>
                <c:pt idx="6139">
                  <c:v>5.4</c:v>
                </c:pt>
                <c:pt idx="6140">
                  <c:v>7.4</c:v>
                </c:pt>
                <c:pt idx="6141">
                  <c:v>9.3000000000000007</c:v>
                </c:pt>
                <c:pt idx="6142">
                  <c:v>11</c:v>
                </c:pt>
                <c:pt idx="6143">
                  <c:v>13</c:v>
                </c:pt>
                <c:pt idx="6144">
                  <c:v>12</c:v>
                </c:pt>
                <c:pt idx="6145">
                  <c:v>8</c:v>
                </c:pt>
                <c:pt idx="6146">
                  <c:v>4</c:v>
                </c:pt>
                <c:pt idx="6147">
                  <c:v>2</c:v>
                </c:pt>
                <c:pt idx="6148">
                  <c:v>0.3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1.2</c:v>
                </c:pt>
                <c:pt idx="6159">
                  <c:v>2.6</c:v>
                </c:pt>
                <c:pt idx="6160">
                  <c:v>2</c:v>
                </c:pt>
                <c:pt idx="6161">
                  <c:v>0.6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0.6</c:v>
                </c:pt>
                <c:pt idx="6170">
                  <c:v>3.6</c:v>
                </c:pt>
                <c:pt idx="6171">
                  <c:v>6.6</c:v>
                </c:pt>
                <c:pt idx="6172">
                  <c:v>9.5</c:v>
                </c:pt>
                <c:pt idx="6173">
                  <c:v>12</c:v>
                </c:pt>
                <c:pt idx="6174">
                  <c:v>14</c:v>
                </c:pt>
                <c:pt idx="6175">
                  <c:v>12</c:v>
                </c:pt>
                <c:pt idx="6176">
                  <c:v>9</c:v>
                </c:pt>
                <c:pt idx="6177">
                  <c:v>5</c:v>
                </c:pt>
                <c:pt idx="6178">
                  <c:v>0.9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1.2</c:v>
                </c:pt>
                <c:pt idx="6188">
                  <c:v>3.7</c:v>
                </c:pt>
                <c:pt idx="6189">
                  <c:v>5.5</c:v>
                </c:pt>
                <c:pt idx="6190">
                  <c:v>4.9000000000000004</c:v>
                </c:pt>
                <c:pt idx="6191">
                  <c:v>1.9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</c:v>
                </c:pt>
                <c:pt idx="6200">
                  <c:v>0</c:v>
                </c:pt>
                <c:pt idx="6201">
                  <c:v>0.4</c:v>
                </c:pt>
                <c:pt idx="6202">
                  <c:v>2.7</c:v>
                </c:pt>
                <c:pt idx="6203">
                  <c:v>6</c:v>
                </c:pt>
                <c:pt idx="6204">
                  <c:v>8</c:v>
                </c:pt>
                <c:pt idx="6205">
                  <c:v>6</c:v>
                </c:pt>
                <c:pt idx="6206">
                  <c:v>4</c:v>
                </c:pt>
                <c:pt idx="6207">
                  <c:v>2</c:v>
                </c:pt>
                <c:pt idx="6208">
                  <c:v>0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0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0.6</c:v>
                </c:pt>
                <c:pt idx="6219">
                  <c:v>2.7</c:v>
                </c:pt>
                <c:pt idx="6220">
                  <c:v>5.4</c:v>
                </c:pt>
                <c:pt idx="6221">
                  <c:v>7</c:v>
                </c:pt>
                <c:pt idx="6222">
                  <c:v>6.3</c:v>
                </c:pt>
                <c:pt idx="6223">
                  <c:v>3.9</c:v>
                </c:pt>
                <c:pt idx="6224">
                  <c:v>1.3</c:v>
                </c:pt>
                <c:pt idx="6225">
                  <c:v>0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0.9</c:v>
                </c:pt>
                <c:pt idx="6234">
                  <c:v>2.9</c:v>
                </c:pt>
                <c:pt idx="6235">
                  <c:v>4.9000000000000004</c:v>
                </c:pt>
                <c:pt idx="6236">
                  <c:v>5</c:v>
                </c:pt>
                <c:pt idx="6237">
                  <c:v>2</c:v>
                </c:pt>
                <c:pt idx="6238">
                  <c:v>0.3</c:v>
                </c:pt>
                <c:pt idx="6239">
                  <c:v>0</c:v>
                </c:pt>
                <c:pt idx="6240">
                  <c:v>0</c:v>
                </c:pt>
                <c:pt idx="6241">
                  <c:v>0</c:v>
                </c:pt>
                <c:pt idx="6242">
                  <c:v>0</c:v>
                </c:pt>
                <c:pt idx="6243">
                  <c:v>0</c:v>
                </c:pt>
                <c:pt idx="6244">
                  <c:v>0</c:v>
                </c:pt>
                <c:pt idx="6245">
                  <c:v>0.5</c:v>
                </c:pt>
                <c:pt idx="6246">
                  <c:v>2</c:v>
                </c:pt>
                <c:pt idx="6247">
                  <c:v>4</c:v>
                </c:pt>
                <c:pt idx="6248">
                  <c:v>5.8</c:v>
                </c:pt>
                <c:pt idx="6249">
                  <c:v>7.6</c:v>
                </c:pt>
                <c:pt idx="6250">
                  <c:v>9</c:v>
                </c:pt>
                <c:pt idx="6251">
                  <c:v>8.6999999999999993</c:v>
                </c:pt>
                <c:pt idx="6252">
                  <c:v>7.7</c:v>
                </c:pt>
                <c:pt idx="6253">
                  <c:v>6.4</c:v>
                </c:pt>
                <c:pt idx="6254">
                  <c:v>4.5</c:v>
                </c:pt>
                <c:pt idx="6255">
                  <c:v>2.8</c:v>
                </c:pt>
                <c:pt idx="6256">
                  <c:v>1</c:v>
                </c:pt>
                <c:pt idx="6257">
                  <c:v>1.2</c:v>
                </c:pt>
                <c:pt idx="6258">
                  <c:v>3.3</c:v>
                </c:pt>
                <c:pt idx="6259">
                  <c:v>6.2</c:v>
                </c:pt>
                <c:pt idx="6260">
                  <c:v>8.6999999999999993</c:v>
                </c:pt>
                <c:pt idx="6261">
                  <c:v>9.9</c:v>
                </c:pt>
                <c:pt idx="6262">
                  <c:v>10.9</c:v>
                </c:pt>
                <c:pt idx="6263">
                  <c:v>8.3000000000000007</c:v>
                </c:pt>
                <c:pt idx="6264">
                  <c:v>4.4000000000000004</c:v>
                </c:pt>
                <c:pt idx="6265">
                  <c:v>1.3</c:v>
                </c:pt>
                <c:pt idx="6266">
                  <c:v>0.2</c:v>
                </c:pt>
                <c:pt idx="6267">
                  <c:v>0</c:v>
                </c:pt>
                <c:pt idx="6268">
                  <c:v>0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0</c:v>
                </c:pt>
                <c:pt idx="6273">
                  <c:v>0.9</c:v>
                </c:pt>
                <c:pt idx="6274">
                  <c:v>2.5</c:v>
                </c:pt>
                <c:pt idx="6275">
                  <c:v>2.1</c:v>
                </c:pt>
                <c:pt idx="6276">
                  <c:v>0.6</c:v>
                </c:pt>
                <c:pt idx="6277">
                  <c:v>0</c:v>
                </c:pt>
                <c:pt idx="6278">
                  <c:v>0</c:v>
                </c:pt>
                <c:pt idx="6279">
                  <c:v>0</c:v>
                </c:pt>
                <c:pt idx="6280">
                  <c:v>0</c:v>
                </c:pt>
                <c:pt idx="6281">
                  <c:v>0</c:v>
                </c:pt>
                <c:pt idx="6282">
                  <c:v>0</c:v>
                </c:pt>
                <c:pt idx="6283">
                  <c:v>0</c:v>
                </c:pt>
                <c:pt idx="6284">
                  <c:v>0</c:v>
                </c:pt>
                <c:pt idx="6285">
                  <c:v>0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1.8</c:v>
                </c:pt>
                <c:pt idx="6291">
                  <c:v>3.8</c:v>
                </c:pt>
                <c:pt idx="6292">
                  <c:v>3.1</c:v>
                </c:pt>
                <c:pt idx="6293">
                  <c:v>1.3</c:v>
                </c:pt>
                <c:pt idx="6294">
                  <c:v>0.3</c:v>
                </c:pt>
                <c:pt idx="6295">
                  <c:v>0</c:v>
                </c:pt>
                <c:pt idx="6296">
                  <c:v>0</c:v>
                </c:pt>
                <c:pt idx="6297">
                  <c:v>0</c:v>
                </c:pt>
                <c:pt idx="6298">
                  <c:v>0</c:v>
                </c:pt>
                <c:pt idx="6299">
                  <c:v>0</c:v>
                </c:pt>
                <c:pt idx="6300">
                  <c:v>0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1</c:v>
                </c:pt>
                <c:pt idx="6305">
                  <c:v>2.4</c:v>
                </c:pt>
                <c:pt idx="6306">
                  <c:v>2.5</c:v>
                </c:pt>
                <c:pt idx="6307">
                  <c:v>0.7</c:v>
                </c:pt>
                <c:pt idx="6308">
                  <c:v>0</c:v>
                </c:pt>
                <c:pt idx="6309">
                  <c:v>0</c:v>
                </c:pt>
                <c:pt idx="6310">
                  <c:v>0.5</c:v>
                </c:pt>
                <c:pt idx="6311">
                  <c:v>2</c:v>
                </c:pt>
                <c:pt idx="6312">
                  <c:v>1.9</c:v>
                </c:pt>
                <c:pt idx="6313">
                  <c:v>0.9</c:v>
                </c:pt>
                <c:pt idx="6314">
                  <c:v>0.2</c:v>
                </c:pt>
                <c:pt idx="6315">
                  <c:v>2.2000000000000002</c:v>
                </c:pt>
                <c:pt idx="6316">
                  <c:v>4.0999999999999996</c:v>
                </c:pt>
                <c:pt idx="6317">
                  <c:v>4.9000000000000004</c:v>
                </c:pt>
                <c:pt idx="6318">
                  <c:v>5</c:v>
                </c:pt>
                <c:pt idx="6319">
                  <c:v>4.0999999999999996</c:v>
                </c:pt>
                <c:pt idx="6320">
                  <c:v>3.1</c:v>
                </c:pt>
                <c:pt idx="6321">
                  <c:v>2.1</c:v>
                </c:pt>
                <c:pt idx="6322">
                  <c:v>0.3</c:v>
                </c:pt>
                <c:pt idx="6323">
                  <c:v>0</c:v>
                </c:pt>
                <c:pt idx="6324">
                  <c:v>2.1</c:v>
                </c:pt>
                <c:pt idx="6325">
                  <c:v>3</c:v>
                </c:pt>
                <c:pt idx="6326">
                  <c:v>2.2999999999999998</c:v>
                </c:pt>
                <c:pt idx="6327">
                  <c:v>2</c:v>
                </c:pt>
                <c:pt idx="6328">
                  <c:v>2</c:v>
                </c:pt>
                <c:pt idx="6329">
                  <c:v>1.4</c:v>
                </c:pt>
                <c:pt idx="6330">
                  <c:v>0.5</c:v>
                </c:pt>
                <c:pt idx="6331">
                  <c:v>0</c:v>
                </c:pt>
                <c:pt idx="6332">
                  <c:v>0</c:v>
                </c:pt>
                <c:pt idx="6333">
                  <c:v>0.5</c:v>
                </c:pt>
                <c:pt idx="6334">
                  <c:v>0.6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0</c:v>
                </c:pt>
                <c:pt idx="6339">
                  <c:v>0</c:v>
                </c:pt>
                <c:pt idx="6340">
                  <c:v>0</c:v>
                </c:pt>
                <c:pt idx="6341">
                  <c:v>0</c:v>
                </c:pt>
                <c:pt idx="6342">
                  <c:v>0</c:v>
                </c:pt>
                <c:pt idx="6343">
                  <c:v>0</c:v>
                </c:pt>
                <c:pt idx="6344">
                  <c:v>0</c:v>
                </c:pt>
                <c:pt idx="6345">
                  <c:v>0</c:v>
                </c:pt>
                <c:pt idx="6346">
                  <c:v>0</c:v>
                </c:pt>
                <c:pt idx="6347">
                  <c:v>0.9</c:v>
                </c:pt>
                <c:pt idx="6348">
                  <c:v>1.9</c:v>
                </c:pt>
                <c:pt idx="6349">
                  <c:v>0.2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</c:v>
                </c:pt>
                <c:pt idx="6357">
                  <c:v>0</c:v>
                </c:pt>
                <c:pt idx="6358">
                  <c:v>0</c:v>
                </c:pt>
                <c:pt idx="6359">
                  <c:v>0</c:v>
                </c:pt>
                <c:pt idx="6360">
                  <c:v>0</c:v>
                </c:pt>
                <c:pt idx="6361">
                  <c:v>0</c:v>
                </c:pt>
                <c:pt idx="6362">
                  <c:v>0</c:v>
                </c:pt>
                <c:pt idx="6363">
                  <c:v>0.5</c:v>
                </c:pt>
                <c:pt idx="6364">
                  <c:v>2</c:v>
                </c:pt>
                <c:pt idx="6365">
                  <c:v>1.7</c:v>
                </c:pt>
                <c:pt idx="6366">
                  <c:v>0.7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</c:v>
                </c:pt>
                <c:pt idx="6378">
                  <c:v>0</c:v>
                </c:pt>
                <c:pt idx="6379">
                  <c:v>0</c:v>
                </c:pt>
                <c:pt idx="6380">
                  <c:v>0</c:v>
                </c:pt>
                <c:pt idx="6381">
                  <c:v>0</c:v>
                </c:pt>
                <c:pt idx="6382">
                  <c:v>0</c:v>
                </c:pt>
                <c:pt idx="6383">
                  <c:v>0</c:v>
                </c:pt>
                <c:pt idx="6384">
                  <c:v>0</c:v>
                </c:pt>
                <c:pt idx="6385">
                  <c:v>0.7</c:v>
                </c:pt>
                <c:pt idx="6386">
                  <c:v>1.6</c:v>
                </c:pt>
                <c:pt idx="6387">
                  <c:v>2.5</c:v>
                </c:pt>
                <c:pt idx="6388">
                  <c:v>2</c:v>
                </c:pt>
                <c:pt idx="6389">
                  <c:v>0.5</c:v>
                </c:pt>
                <c:pt idx="6390">
                  <c:v>0.5</c:v>
                </c:pt>
                <c:pt idx="6391">
                  <c:v>2.2000000000000002</c:v>
                </c:pt>
                <c:pt idx="6392">
                  <c:v>4.9000000000000004</c:v>
                </c:pt>
                <c:pt idx="6393">
                  <c:v>7</c:v>
                </c:pt>
                <c:pt idx="6394">
                  <c:v>7</c:v>
                </c:pt>
                <c:pt idx="6395">
                  <c:v>7.3</c:v>
                </c:pt>
                <c:pt idx="6396">
                  <c:v>8</c:v>
                </c:pt>
                <c:pt idx="6397">
                  <c:v>8</c:v>
                </c:pt>
                <c:pt idx="6398">
                  <c:v>8.1999999999999993</c:v>
                </c:pt>
                <c:pt idx="6399">
                  <c:v>10</c:v>
                </c:pt>
                <c:pt idx="6400">
                  <c:v>9.9</c:v>
                </c:pt>
                <c:pt idx="6401">
                  <c:v>8.6999999999999993</c:v>
                </c:pt>
                <c:pt idx="6402">
                  <c:v>5.7</c:v>
                </c:pt>
                <c:pt idx="6403">
                  <c:v>2.8</c:v>
                </c:pt>
                <c:pt idx="6404">
                  <c:v>1.2</c:v>
                </c:pt>
                <c:pt idx="6405">
                  <c:v>0.1</c:v>
                </c:pt>
                <c:pt idx="6406">
                  <c:v>0.9</c:v>
                </c:pt>
                <c:pt idx="6407">
                  <c:v>0.1</c:v>
                </c:pt>
                <c:pt idx="6408">
                  <c:v>0</c:v>
                </c:pt>
                <c:pt idx="6409">
                  <c:v>0</c:v>
                </c:pt>
                <c:pt idx="6410">
                  <c:v>0</c:v>
                </c:pt>
                <c:pt idx="6411">
                  <c:v>0</c:v>
                </c:pt>
                <c:pt idx="6412">
                  <c:v>0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0.5</c:v>
                </c:pt>
                <c:pt idx="6417">
                  <c:v>2</c:v>
                </c:pt>
                <c:pt idx="6418">
                  <c:v>4</c:v>
                </c:pt>
                <c:pt idx="6419">
                  <c:v>6</c:v>
                </c:pt>
                <c:pt idx="6420">
                  <c:v>7.4</c:v>
                </c:pt>
                <c:pt idx="6421">
                  <c:v>8.5</c:v>
                </c:pt>
                <c:pt idx="6422">
                  <c:v>10.5</c:v>
                </c:pt>
                <c:pt idx="6423">
                  <c:v>12</c:v>
                </c:pt>
                <c:pt idx="6424">
                  <c:v>11.2</c:v>
                </c:pt>
                <c:pt idx="6425">
                  <c:v>7.9</c:v>
                </c:pt>
                <c:pt idx="6426">
                  <c:v>4.3</c:v>
                </c:pt>
                <c:pt idx="6427">
                  <c:v>1.8</c:v>
                </c:pt>
                <c:pt idx="6428">
                  <c:v>0</c:v>
                </c:pt>
                <c:pt idx="6429">
                  <c:v>0</c:v>
                </c:pt>
                <c:pt idx="6430">
                  <c:v>0</c:v>
                </c:pt>
                <c:pt idx="6431">
                  <c:v>0</c:v>
                </c:pt>
                <c:pt idx="6432">
                  <c:v>0</c:v>
                </c:pt>
                <c:pt idx="6433">
                  <c:v>0</c:v>
                </c:pt>
                <c:pt idx="6434">
                  <c:v>0</c:v>
                </c:pt>
                <c:pt idx="6435">
                  <c:v>0</c:v>
                </c:pt>
                <c:pt idx="6436">
                  <c:v>0.9</c:v>
                </c:pt>
                <c:pt idx="6437">
                  <c:v>3.6</c:v>
                </c:pt>
                <c:pt idx="6438">
                  <c:v>6.9</c:v>
                </c:pt>
                <c:pt idx="6439">
                  <c:v>8</c:v>
                </c:pt>
                <c:pt idx="6440">
                  <c:v>6</c:v>
                </c:pt>
                <c:pt idx="6441">
                  <c:v>3</c:v>
                </c:pt>
                <c:pt idx="6442">
                  <c:v>0.7</c:v>
                </c:pt>
                <c:pt idx="6443">
                  <c:v>0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0</c:v>
                </c:pt>
                <c:pt idx="6448">
                  <c:v>0</c:v>
                </c:pt>
                <c:pt idx="6449">
                  <c:v>0</c:v>
                </c:pt>
                <c:pt idx="6450">
                  <c:v>0</c:v>
                </c:pt>
                <c:pt idx="6451">
                  <c:v>0</c:v>
                </c:pt>
                <c:pt idx="6452">
                  <c:v>0.3</c:v>
                </c:pt>
                <c:pt idx="6453">
                  <c:v>1.8</c:v>
                </c:pt>
                <c:pt idx="6454">
                  <c:v>4.5</c:v>
                </c:pt>
                <c:pt idx="6455">
                  <c:v>6</c:v>
                </c:pt>
                <c:pt idx="6456">
                  <c:v>5.0999999999999996</c:v>
                </c:pt>
                <c:pt idx="6457">
                  <c:v>1.8</c:v>
                </c:pt>
                <c:pt idx="6458">
                  <c:v>0</c:v>
                </c:pt>
                <c:pt idx="6459">
                  <c:v>0</c:v>
                </c:pt>
                <c:pt idx="6460">
                  <c:v>0</c:v>
                </c:pt>
                <c:pt idx="6461">
                  <c:v>0</c:v>
                </c:pt>
                <c:pt idx="6462">
                  <c:v>0</c:v>
                </c:pt>
                <c:pt idx="6463">
                  <c:v>0</c:v>
                </c:pt>
                <c:pt idx="6464">
                  <c:v>0</c:v>
                </c:pt>
                <c:pt idx="6465">
                  <c:v>0</c:v>
                </c:pt>
                <c:pt idx="6466">
                  <c:v>0.9</c:v>
                </c:pt>
                <c:pt idx="6467">
                  <c:v>2.8</c:v>
                </c:pt>
                <c:pt idx="6468">
                  <c:v>5.7</c:v>
                </c:pt>
                <c:pt idx="6469">
                  <c:v>8.3000000000000007</c:v>
                </c:pt>
                <c:pt idx="6470">
                  <c:v>10.4</c:v>
                </c:pt>
                <c:pt idx="6471">
                  <c:v>10.3</c:v>
                </c:pt>
                <c:pt idx="6472">
                  <c:v>9.3000000000000007</c:v>
                </c:pt>
                <c:pt idx="6473">
                  <c:v>8.3000000000000007</c:v>
                </c:pt>
                <c:pt idx="6474">
                  <c:v>7.4</c:v>
                </c:pt>
                <c:pt idx="6475">
                  <c:v>5.5</c:v>
                </c:pt>
                <c:pt idx="6476">
                  <c:v>2</c:v>
                </c:pt>
                <c:pt idx="6477">
                  <c:v>0</c:v>
                </c:pt>
                <c:pt idx="6478">
                  <c:v>0</c:v>
                </c:pt>
                <c:pt idx="6479">
                  <c:v>0</c:v>
                </c:pt>
                <c:pt idx="6480">
                  <c:v>0</c:v>
                </c:pt>
                <c:pt idx="6481">
                  <c:v>0</c:v>
                </c:pt>
                <c:pt idx="6482">
                  <c:v>0</c:v>
                </c:pt>
                <c:pt idx="6483">
                  <c:v>0</c:v>
                </c:pt>
                <c:pt idx="6484">
                  <c:v>0</c:v>
                </c:pt>
                <c:pt idx="6485">
                  <c:v>0</c:v>
                </c:pt>
                <c:pt idx="6486">
                  <c:v>0</c:v>
                </c:pt>
                <c:pt idx="6487">
                  <c:v>0</c:v>
                </c:pt>
                <c:pt idx="6488">
                  <c:v>0</c:v>
                </c:pt>
                <c:pt idx="6489">
                  <c:v>0</c:v>
                </c:pt>
                <c:pt idx="6490">
                  <c:v>0</c:v>
                </c:pt>
                <c:pt idx="6491">
                  <c:v>0</c:v>
                </c:pt>
                <c:pt idx="6492">
                  <c:v>0</c:v>
                </c:pt>
                <c:pt idx="6493">
                  <c:v>0</c:v>
                </c:pt>
                <c:pt idx="6494">
                  <c:v>0</c:v>
                </c:pt>
                <c:pt idx="6495">
                  <c:v>0</c:v>
                </c:pt>
                <c:pt idx="6496">
                  <c:v>0</c:v>
                </c:pt>
                <c:pt idx="6497">
                  <c:v>0</c:v>
                </c:pt>
                <c:pt idx="6498">
                  <c:v>0</c:v>
                </c:pt>
                <c:pt idx="6499">
                  <c:v>0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0</c:v>
                </c:pt>
                <c:pt idx="6505">
                  <c:v>0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0</c:v>
                </c:pt>
                <c:pt idx="6510">
                  <c:v>0</c:v>
                </c:pt>
                <c:pt idx="6511">
                  <c:v>0</c:v>
                </c:pt>
                <c:pt idx="6512">
                  <c:v>0.3</c:v>
                </c:pt>
                <c:pt idx="6513">
                  <c:v>1.8</c:v>
                </c:pt>
                <c:pt idx="6514">
                  <c:v>4.5999999999999996</c:v>
                </c:pt>
                <c:pt idx="6515">
                  <c:v>5.7</c:v>
                </c:pt>
                <c:pt idx="6516">
                  <c:v>4.3</c:v>
                </c:pt>
                <c:pt idx="6517">
                  <c:v>1.9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</c:v>
                </c:pt>
                <c:pt idx="6527">
                  <c:v>0</c:v>
                </c:pt>
                <c:pt idx="6528">
                  <c:v>0</c:v>
                </c:pt>
                <c:pt idx="6529">
                  <c:v>1.5</c:v>
                </c:pt>
                <c:pt idx="6530">
                  <c:v>0.6</c:v>
                </c:pt>
                <c:pt idx="6531">
                  <c:v>0</c:v>
                </c:pt>
                <c:pt idx="6532">
                  <c:v>0</c:v>
                </c:pt>
                <c:pt idx="6533">
                  <c:v>0</c:v>
                </c:pt>
                <c:pt idx="6534">
                  <c:v>0</c:v>
                </c:pt>
                <c:pt idx="6535">
                  <c:v>0</c:v>
                </c:pt>
                <c:pt idx="6536">
                  <c:v>0</c:v>
                </c:pt>
                <c:pt idx="6537">
                  <c:v>0</c:v>
                </c:pt>
                <c:pt idx="6538">
                  <c:v>0</c:v>
                </c:pt>
                <c:pt idx="6539">
                  <c:v>0</c:v>
                </c:pt>
                <c:pt idx="6540">
                  <c:v>0.4</c:v>
                </c:pt>
                <c:pt idx="6541">
                  <c:v>1.8</c:v>
                </c:pt>
                <c:pt idx="6542">
                  <c:v>4.8</c:v>
                </c:pt>
                <c:pt idx="6543">
                  <c:v>7.8</c:v>
                </c:pt>
                <c:pt idx="6544">
                  <c:v>10.3</c:v>
                </c:pt>
                <c:pt idx="6545">
                  <c:v>9.9</c:v>
                </c:pt>
                <c:pt idx="6546">
                  <c:v>6.1</c:v>
                </c:pt>
                <c:pt idx="6547">
                  <c:v>2.8</c:v>
                </c:pt>
                <c:pt idx="6548">
                  <c:v>0.9</c:v>
                </c:pt>
                <c:pt idx="6549">
                  <c:v>0</c:v>
                </c:pt>
                <c:pt idx="6550">
                  <c:v>0</c:v>
                </c:pt>
                <c:pt idx="6551">
                  <c:v>0</c:v>
                </c:pt>
                <c:pt idx="6552">
                  <c:v>0</c:v>
                </c:pt>
                <c:pt idx="6553">
                  <c:v>0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0</c:v>
                </c:pt>
                <c:pt idx="6558">
                  <c:v>0.7</c:v>
                </c:pt>
                <c:pt idx="6559">
                  <c:v>4.4000000000000004</c:v>
                </c:pt>
                <c:pt idx="6560">
                  <c:v>6.7</c:v>
                </c:pt>
                <c:pt idx="6561">
                  <c:v>6.3</c:v>
                </c:pt>
                <c:pt idx="6562">
                  <c:v>3.9</c:v>
                </c:pt>
                <c:pt idx="6563">
                  <c:v>0.9</c:v>
                </c:pt>
                <c:pt idx="6564">
                  <c:v>0</c:v>
                </c:pt>
                <c:pt idx="6565">
                  <c:v>0</c:v>
                </c:pt>
                <c:pt idx="6566">
                  <c:v>0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0</c:v>
                </c:pt>
                <c:pt idx="6571">
                  <c:v>0</c:v>
                </c:pt>
                <c:pt idx="6572">
                  <c:v>0</c:v>
                </c:pt>
                <c:pt idx="6573">
                  <c:v>0</c:v>
                </c:pt>
                <c:pt idx="6574">
                  <c:v>1.2</c:v>
                </c:pt>
                <c:pt idx="6575">
                  <c:v>4.7</c:v>
                </c:pt>
                <c:pt idx="6576">
                  <c:v>7.3</c:v>
                </c:pt>
                <c:pt idx="6577">
                  <c:v>10.1</c:v>
                </c:pt>
                <c:pt idx="6578">
                  <c:v>11.1</c:v>
                </c:pt>
                <c:pt idx="6579">
                  <c:v>11.9</c:v>
                </c:pt>
                <c:pt idx="6580">
                  <c:v>10.6</c:v>
                </c:pt>
                <c:pt idx="6581">
                  <c:v>6.5</c:v>
                </c:pt>
                <c:pt idx="6582">
                  <c:v>1.6</c:v>
                </c:pt>
                <c:pt idx="6583">
                  <c:v>0.1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0</c:v>
                </c:pt>
                <c:pt idx="6588">
                  <c:v>0</c:v>
                </c:pt>
                <c:pt idx="6589">
                  <c:v>0</c:v>
                </c:pt>
                <c:pt idx="6590">
                  <c:v>0</c:v>
                </c:pt>
                <c:pt idx="6591">
                  <c:v>0</c:v>
                </c:pt>
                <c:pt idx="6592">
                  <c:v>0.6</c:v>
                </c:pt>
                <c:pt idx="6593">
                  <c:v>2.9</c:v>
                </c:pt>
                <c:pt idx="6594">
                  <c:v>6.4</c:v>
                </c:pt>
                <c:pt idx="6595">
                  <c:v>9</c:v>
                </c:pt>
                <c:pt idx="6596">
                  <c:v>10.5</c:v>
                </c:pt>
                <c:pt idx="6597">
                  <c:v>12</c:v>
                </c:pt>
                <c:pt idx="6598">
                  <c:v>12.2</c:v>
                </c:pt>
                <c:pt idx="6599">
                  <c:v>10.1</c:v>
                </c:pt>
                <c:pt idx="6600">
                  <c:v>7.1</c:v>
                </c:pt>
                <c:pt idx="6601">
                  <c:v>4.0999999999999996</c:v>
                </c:pt>
                <c:pt idx="6602">
                  <c:v>1.4</c:v>
                </c:pt>
                <c:pt idx="6603">
                  <c:v>0</c:v>
                </c:pt>
                <c:pt idx="6604">
                  <c:v>0</c:v>
                </c:pt>
                <c:pt idx="6605">
                  <c:v>0</c:v>
                </c:pt>
                <c:pt idx="6606">
                  <c:v>0</c:v>
                </c:pt>
                <c:pt idx="6607">
                  <c:v>0</c:v>
                </c:pt>
                <c:pt idx="6608">
                  <c:v>0</c:v>
                </c:pt>
                <c:pt idx="6609">
                  <c:v>0</c:v>
                </c:pt>
                <c:pt idx="6610">
                  <c:v>0</c:v>
                </c:pt>
                <c:pt idx="6611">
                  <c:v>0</c:v>
                </c:pt>
                <c:pt idx="6612">
                  <c:v>0</c:v>
                </c:pt>
                <c:pt idx="6613">
                  <c:v>0</c:v>
                </c:pt>
                <c:pt idx="6614">
                  <c:v>0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1</c:v>
                </c:pt>
                <c:pt idx="6623">
                  <c:v>2.5</c:v>
                </c:pt>
                <c:pt idx="6624">
                  <c:v>4.5</c:v>
                </c:pt>
                <c:pt idx="6625">
                  <c:v>6.5</c:v>
                </c:pt>
                <c:pt idx="6626">
                  <c:v>6.5</c:v>
                </c:pt>
                <c:pt idx="6627">
                  <c:v>4.4000000000000004</c:v>
                </c:pt>
                <c:pt idx="6628">
                  <c:v>1.4</c:v>
                </c:pt>
                <c:pt idx="6629">
                  <c:v>0</c:v>
                </c:pt>
                <c:pt idx="6630">
                  <c:v>0</c:v>
                </c:pt>
                <c:pt idx="6631">
                  <c:v>0</c:v>
                </c:pt>
                <c:pt idx="6632">
                  <c:v>0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0.1</c:v>
                </c:pt>
                <c:pt idx="6637">
                  <c:v>2.2000000000000002</c:v>
                </c:pt>
                <c:pt idx="6638">
                  <c:v>5.0999999999999996</c:v>
                </c:pt>
                <c:pt idx="6639">
                  <c:v>7.2</c:v>
                </c:pt>
                <c:pt idx="6640">
                  <c:v>9.6999999999999993</c:v>
                </c:pt>
                <c:pt idx="6641">
                  <c:v>11.8</c:v>
                </c:pt>
                <c:pt idx="6642">
                  <c:v>12.9</c:v>
                </c:pt>
                <c:pt idx="6643">
                  <c:v>12.1</c:v>
                </c:pt>
                <c:pt idx="6644">
                  <c:v>7.6</c:v>
                </c:pt>
                <c:pt idx="6645">
                  <c:v>4.8</c:v>
                </c:pt>
                <c:pt idx="6646">
                  <c:v>4.7</c:v>
                </c:pt>
                <c:pt idx="6647">
                  <c:v>6.3</c:v>
                </c:pt>
                <c:pt idx="6648">
                  <c:v>7.7</c:v>
                </c:pt>
                <c:pt idx="6649">
                  <c:v>9.3000000000000007</c:v>
                </c:pt>
                <c:pt idx="6650">
                  <c:v>10.7</c:v>
                </c:pt>
                <c:pt idx="6651">
                  <c:v>12.7</c:v>
                </c:pt>
                <c:pt idx="6652">
                  <c:v>14.5</c:v>
                </c:pt>
                <c:pt idx="6653">
                  <c:v>15.9</c:v>
                </c:pt>
                <c:pt idx="6654">
                  <c:v>17.5</c:v>
                </c:pt>
                <c:pt idx="6655">
                  <c:v>18</c:v>
                </c:pt>
                <c:pt idx="6656">
                  <c:v>18.5</c:v>
                </c:pt>
                <c:pt idx="6657">
                  <c:v>19</c:v>
                </c:pt>
                <c:pt idx="6658">
                  <c:v>19.3</c:v>
                </c:pt>
                <c:pt idx="6659">
                  <c:v>20.3</c:v>
                </c:pt>
                <c:pt idx="6660">
                  <c:v>21.3</c:v>
                </c:pt>
                <c:pt idx="6661">
                  <c:v>22.3</c:v>
                </c:pt>
                <c:pt idx="6662">
                  <c:v>23.3</c:v>
                </c:pt>
                <c:pt idx="6663">
                  <c:v>24.5</c:v>
                </c:pt>
                <c:pt idx="6664">
                  <c:v>26.1</c:v>
                </c:pt>
                <c:pt idx="6665">
                  <c:v>27.2</c:v>
                </c:pt>
                <c:pt idx="6666">
                  <c:v>29.1</c:v>
                </c:pt>
                <c:pt idx="6667">
                  <c:v>30.1</c:v>
                </c:pt>
                <c:pt idx="6668">
                  <c:v>31.1</c:v>
                </c:pt>
                <c:pt idx="6669">
                  <c:v>31.9</c:v>
                </c:pt>
                <c:pt idx="6670">
                  <c:v>34.6</c:v>
                </c:pt>
                <c:pt idx="6671">
                  <c:v>35.9</c:v>
                </c:pt>
                <c:pt idx="6672">
                  <c:v>36</c:v>
                </c:pt>
                <c:pt idx="6673">
                  <c:v>36.9</c:v>
                </c:pt>
                <c:pt idx="6674">
                  <c:v>37</c:v>
                </c:pt>
                <c:pt idx="6675">
                  <c:v>37.700000000000003</c:v>
                </c:pt>
                <c:pt idx="6676">
                  <c:v>38</c:v>
                </c:pt>
                <c:pt idx="6677">
                  <c:v>38</c:v>
                </c:pt>
                <c:pt idx="6678">
                  <c:v>38</c:v>
                </c:pt>
                <c:pt idx="6679">
                  <c:v>38</c:v>
                </c:pt>
                <c:pt idx="6680">
                  <c:v>37.4</c:v>
                </c:pt>
                <c:pt idx="6681">
                  <c:v>37</c:v>
                </c:pt>
                <c:pt idx="6682">
                  <c:v>36.5</c:v>
                </c:pt>
                <c:pt idx="6683">
                  <c:v>35.5</c:v>
                </c:pt>
                <c:pt idx="6684">
                  <c:v>34.1</c:v>
                </c:pt>
                <c:pt idx="6685">
                  <c:v>33</c:v>
                </c:pt>
                <c:pt idx="6686">
                  <c:v>32.200000000000003</c:v>
                </c:pt>
                <c:pt idx="6687">
                  <c:v>29.9</c:v>
                </c:pt>
                <c:pt idx="6688">
                  <c:v>26.2</c:v>
                </c:pt>
                <c:pt idx="6689">
                  <c:v>22.7</c:v>
                </c:pt>
                <c:pt idx="6690">
                  <c:v>18.2</c:v>
                </c:pt>
                <c:pt idx="6691">
                  <c:v>14.9</c:v>
                </c:pt>
                <c:pt idx="6692">
                  <c:v>10.9</c:v>
                </c:pt>
                <c:pt idx="6693">
                  <c:v>6.8</c:v>
                </c:pt>
                <c:pt idx="6694">
                  <c:v>4.8</c:v>
                </c:pt>
                <c:pt idx="6695">
                  <c:v>2.8</c:v>
                </c:pt>
                <c:pt idx="6696">
                  <c:v>0.9</c:v>
                </c:pt>
                <c:pt idx="6697">
                  <c:v>0</c:v>
                </c:pt>
                <c:pt idx="6698">
                  <c:v>0</c:v>
                </c:pt>
                <c:pt idx="6699">
                  <c:v>0</c:v>
                </c:pt>
                <c:pt idx="6700">
                  <c:v>0</c:v>
                </c:pt>
                <c:pt idx="6701">
                  <c:v>0</c:v>
                </c:pt>
                <c:pt idx="6702">
                  <c:v>0</c:v>
                </c:pt>
                <c:pt idx="6703">
                  <c:v>0</c:v>
                </c:pt>
                <c:pt idx="6704">
                  <c:v>0</c:v>
                </c:pt>
                <c:pt idx="6705">
                  <c:v>0</c:v>
                </c:pt>
                <c:pt idx="6706">
                  <c:v>0.7</c:v>
                </c:pt>
                <c:pt idx="6707">
                  <c:v>1.7</c:v>
                </c:pt>
                <c:pt idx="6708">
                  <c:v>2</c:v>
                </c:pt>
                <c:pt idx="6709">
                  <c:v>0.7</c:v>
                </c:pt>
                <c:pt idx="6710">
                  <c:v>0</c:v>
                </c:pt>
                <c:pt idx="6711">
                  <c:v>0</c:v>
                </c:pt>
                <c:pt idx="6712">
                  <c:v>0</c:v>
                </c:pt>
                <c:pt idx="6713">
                  <c:v>0</c:v>
                </c:pt>
                <c:pt idx="6714">
                  <c:v>0</c:v>
                </c:pt>
                <c:pt idx="6715">
                  <c:v>0</c:v>
                </c:pt>
                <c:pt idx="6716">
                  <c:v>0</c:v>
                </c:pt>
                <c:pt idx="6717">
                  <c:v>0</c:v>
                </c:pt>
                <c:pt idx="6718">
                  <c:v>0</c:v>
                </c:pt>
                <c:pt idx="6719">
                  <c:v>0</c:v>
                </c:pt>
                <c:pt idx="6720">
                  <c:v>0</c:v>
                </c:pt>
                <c:pt idx="6721">
                  <c:v>0</c:v>
                </c:pt>
                <c:pt idx="6722">
                  <c:v>0</c:v>
                </c:pt>
                <c:pt idx="6723">
                  <c:v>0</c:v>
                </c:pt>
                <c:pt idx="6724">
                  <c:v>0</c:v>
                </c:pt>
                <c:pt idx="6725">
                  <c:v>0</c:v>
                </c:pt>
                <c:pt idx="6726">
                  <c:v>0</c:v>
                </c:pt>
                <c:pt idx="6727">
                  <c:v>0</c:v>
                </c:pt>
                <c:pt idx="6728">
                  <c:v>0</c:v>
                </c:pt>
                <c:pt idx="6729">
                  <c:v>0</c:v>
                </c:pt>
                <c:pt idx="6730">
                  <c:v>0</c:v>
                </c:pt>
                <c:pt idx="6731">
                  <c:v>0</c:v>
                </c:pt>
                <c:pt idx="6732">
                  <c:v>0</c:v>
                </c:pt>
                <c:pt idx="6733">
                  <c:v>0</c:v>
                </c:pt>
                <c:pt idx="6734">
                  <c:v>0</c:v>
                </c:pt>
                <c:pt idx="6735">
                  <c:v>0</c:v>
                </c:pt>
                <c:pt idx="6736">
                  <c:v>0</c:v>
                </c:pt>
                <c:pt idx="6737">
                  <c:v>0</c:v>
                </c:pt>
                <c:pt idx="6738">
                  <c:v>0</c:v>
                </c:pt>
                <c:pt idx="6739">
                  <c:v>0</c:v>
                </c:pt>
                <c:pt idx="6740">
                  <c:v>0</c:v>
                </c:pt>
                <c:pt idx="6741">
                  <c:v>0</c:v>
                </c:pt>
                <c:pt idx="6742">
                  <c:v>0</c:v>
                </c:pt>
                <c:pt idx="6743">
                  <c:v>0</c:v>
                </c:pt>
                <c:pt idx="6744">
                  <c:v>0</c:v>
                </c:pt>
                <c:pt idx="6745">
                  <c:v>0</c:v>
                </c:pt>
                <c:pt idx="6746">
                  <c:v>0</c:v>
                </c:pt>
                <c:pt idx="6747">
                  <c:v>0</c:v>
                </c:pt>
                <c:pt idx="6748">
                  <c:v>0</c:v>
                </c:pt>
                <c:pt idx="6749">
                  <c:v>0</c:v>
                </c:pt>
                <c:pt idx="6750">
                  <c:v>0</c:v>
                </c:pt>
                <c:pt idx="6751">
                  <c:v>0</c:v>
                </c:pt>
                <c:pt idx="6752">
                  <c:v>0.9</c:v>
                </c:pt>
                <c:pt idx="6753">
                  <c:v>4.3</c:v>
                </c:pt>
                <c:pt idx="6754">
                  <c:v>8.1</c:v>
                </c:pt>
                <c:pt idx="6755">
                  <c:v>9.1</c:v>
                </c:pt>
                <c:pt idx="6756">
                  <c:v>10.1</c:v>
                </c:pt>
                <c:pt idx="6757">
                  <c:v>11</c:v>
                </c:pt>
                <c:pt idx="6758">
                  <c:v>11</c:v>
                </c:pt>
                <c:pt idx="6759">
                  <c:v>10.1</c:v>
                </c:pt>
                <c:pt idx="6760">
                  <c:v>7.4</c:v>
                </c:pt>
                <c:pt idx="6761">
                  <c:v>3.5</c:v>
                </c:pt>
                <c:pt idx="6762">
                  <c:v>1.3</c:v>
                </c:pt>
                <c:pt idx="6763">
                  <c:v>0.1</c:v>
                </c:pt>
                <c:pt idx="6764">
                  <c:v>0</c:v>
                </c:pt>
                <c:pt idx="6765">
                  <c:v>0</c:v>
                </c:pt>
                <c:pt idx="6766">
                  <c:v>0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0.5</c:v>
                </c:pt>
                <c:pt idx="6774">
                  <c:v>1.5</c:v>
                </c:pt>
                <c:pt idx="6775">
                  <c:v>3</c:v>
                </c:pt>
                <c:pt idx="6776">
                  <c:v>5.2</c:v>
                </c:pt>
                <c:pt idx="6777">
                  <c:v>7.3</c:v>
                </c:pt>
                <c:pt idx="6778">
                  <c:v>8.3000000000000007</c:v>
                </c:pt>
                <c:pt idx="6779">
                  <c:v>9.3000000000000007</c:v>
                </c:pt>
                <c:pt idx="6780">
                  <c:v>10</c:v>
                </c:pt>
                <c:pt idx="6781">
                  <c:v>9.6999999999999993</c:v>
                </c:pt>
                <c:pt idx="6782">
                  <c:v>8</c:v>
                </c:pt>
                <c:pt idx="6783">
                  <c:v>4.7</c:v>
                </c:pt>
                <c:pt idx="6784">
                  <c:v>1.8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0.7</c:v>
                </c:pt>
                <c:pt idx="6795">
                  <c:v>2.2999999999999998</c:v>
                </c:pt>
                <c:pt idx="6796">
                  <c:v>5</c:v>
                </c:pt>
                <c:pt idx="6797">
                  <c:v>7.3</c:v>
                </c:pt>
                <c:pt idx="6798">
                  <c:v>9.3000000000000007</c:v>
                </c:pt>
                <c:pt idx="6799">
                  <c:v>10.6</c:v>
                </c:pt>
                <c:pt idx="6800">
                  <c:v>12</c:v>
                </c:pt>
                <c:pt idx="6801">
                  <c:v>11.5</c:v>
                </c:pt>
                <c:pt idx="6802">
                  <c:v>7.5</c:v>
                </c:pt>
                <c:pt idx="6803">
                  <c:v>3.5</c:v>
                </c:pt>
                <c:pt idx="6804">
                  <c:v>1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</c:v>
                </c:pt>
                <c:pt idx="6815">
                  <c:v>0</c:v>
                </c:pt>
                <c:pt idx="6816">
                  <c:v>0.1</c:v>
                </c:pt>
                <c:pt idx="6817">
                  <c:v>1.1000000000000001</c:v>
                </c:pt>
                <c:pt idx="6818">
                  <c:v>2.8</c:v>
                </c:pt>
                <c:pt idx="6819">
                  <c:v>1.2</c:v>
                </c:pt>
                <c:pt idx="6820">
                  <c:v>0.1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0</c:v>
                </c:pt>
                <c:pt idx="6825">
                  <c:v>0</c:v>
                </c:pt>
                <c:pt idx="6826">
                  <c:v>0</c:v>
                </c:pt>
                <c:pt idx="6827">
                  <c:v>0</c:v>
                </c:pt>
                <c:pt idx="6828">
                  <c:v>0</c:v>
                </c:pt>
                <c:pt idx="6829">
                  <c:v>0</c:v>
                </c:pt>
                <c:pt idx="6830">
                  <c:v>1.9</c:v>
                </c:pt>
                <c:pt idx="6831">
                  <c:v>4.9000000000000004</c:v>
                </c:pt>
                <c:pt idx="6832">
                  <c:v>6.9</c:v>
                </c:pt>
                <c:pt idx="6833">
                  <c:v>8.5</c:v>
                </c:pt>
                <c:pt idx="6834">
                  <c:v>9</c:v>
                </c:pt>
                <c:pt idx="6835">
                  <c:v>9.4</c:v>
                </c:pt>
                <c:pt idx="6836">
                  <c:v>9.6999999999999993</c:v>
                </c:pt>
                <c:pt idx="6837">
                  <c:v>8.1</c:v>
                </c:pt>
                <c:pt idx="6838">
                  <c:v>4.8</c:v>
                </c:pt>
                <c:pt idx="6839">
                  <c:v>1.4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0</c:v>
                </c:pt>
                <c:pt idx="6849">
                  <c:v>0</c:v>
                </c:pt>
                <c:pt idx="6850">
                  <c:v>0</c:v>
                </c:pt>
                <c:pt idx="6851">
                  <c:v>1.8</c:v>
                </c:pt>
                <c:pt idx="6852">
                  <c:v>4.7</c:v>
                </c:pt>
                <c:pt idx="6853">
                  <c:v>3.5</c:v>
                </c:pt>
                <c:pt idx="6854">
                  <c:v>1</c:v>
                </c:pt>
                <c:pt idx="6855">
                  <c:v>0</c:v>
                </c:pt>
                <c:pt idx="6856">
                  <c:v>0</c:v>
                </c:pt>
                <c:pt idx="6857">
                  <c:v>0</c:v>
                </c:pt>
                <c:pt idx="6858">
                  <c:v>0</c:v>
                </c:pt>
                <c:pt idx="6859">
                  <c:v>0</c:v>
                </c:pt>
                <c:pt idx="6860">
                  <c:v>0</c:v>
                </c:pt>
                <c:pt idx="6861">
                  <c:v>0</c:v>
                </c:pt>
                <c:pt idx="6862">
                  <c:v>0</c:v>
                </c:pt>
                <c:pt idx="6863">
                  <c:v>0.9</c:v>
                </c:pt>
                <c:pt idx="6864">
                  <c:v>3.6</c:v>
                </c:pt>
                <c:pt idx="6865">
                  <c:v>6.6</c:v>
                </c:pt>
                <c:pt idx="6866">
                  <c:v>8.3000000000000007</c:v>
                </c:pt>
                <c:pt idx="6867">
                  <c:v>9.6</c:v>
                </c:pt>
                <c:pt idx="6868">
                  <c:v>11.3</c:v>
                </c:pt>
                <c:pt idx="6869">
                  <c:v>12</c:v>
                </c:pt>
                <c:pt idx="6870">
                  <c:v>10.8</c:v>
                </c:pt>
                <c:pt idx="6871">
                  <c:v>6.6</c:v>
                </c:pt>
                <c:pt idx="6872">
                  <c:v>2.8</c:v>
                </c:pt>
                <c:pt idx="6873">
                  <c:v>1</c:v>
                </c:pt>
                <c:pt idx="6874">
                  <c:v>1</c:v>
                </c:pt>
                <c:pt idx="6875">
                  <c:v>0.9</c:v>
                </c:pt>
                <c:pt idx="6876">
                  <c:v>0.1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0</c:v>
                </c:pt>
                <c:pt idx="6882">
                  <c:v>1.5</c:v>
                </c:pt>
                <c:pt idx="6883">
                  <c:v>4.0999999999999996</c:v>
                </c:pt>
                <c:pt idx="6884">
                  <c:v>6.4</c:v>
                </c:pt>
                <c:pt idx="6885">
                  <c:v>7</c:v>
                </c:pt>
                <c:pt idx="6886">
                  <c:v>4.9000000000000004</c:v>
                </c:pt>
                <c:pt idx="6887">
                  <c:v>1.9</c:v>
                </c:pt>
                <c:pt idx="6888">
                  <c:v>0.4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0.3</c:v>
                </c:pt>
                <c:pt idx="6898">
                  <c:v>2.2000000000000002</c:v>
                </c:pt>
                <c:pt idx="6899">
                  <c:v>5.9</c:v>
                </c:pt>
                <c:pt idx="6900">
                  <c:v>8.5</c:v>
                </c:pt>
                <c:pt idx="6901">
                  <c:v>10.199999999999999</c:v>
                </c:pt>
                <c:pt idx="6902">
                  <c:v>11.8</c:v>
                </c:pt>
                <c:pt idx="6903">
                  <c:v>8.6999999999999993</c:v>
                </c:pt>
                <c:pt idx="6904">
                  <c:v>4.8</c:v>
                </c:pt>
                <c:pt idx="6905">
                  <c:v>2.8</c:v>
                </c:pt>
                <c:pt idx="6906">
                  <c:v>0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0.7</c:v>
                </c:pt>
                <c:pt idx="6915">
                  <c:v>3.1</c:v>
                </c:pt>
                <c:pt idx="6916">
                  <c:v>6.8</c:v>
                </c:pt>
                <c:pt idx="6917">
                  <c:v>8.6999999999999993</c:v>
                </c:pt>
                <c:pt idx="6918">
                  <c:v>8.3000000000000007</c:v>
                </c:pt>
                <c:pt idx="6919">
                  <c:v>5.0999999999999996</c:v>
                </c:pt>
                <c:pt idx="6920">
                  <c:v>1.6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0.8</c:v>
                </c:pt>
                <c:pt idx="6929">
                  <c:v>4.0999999999999996</c:v>
                </c:pt>
                <c:pt idx="6930">
                  <c:v>7.4</c:v>
                </c:pt>
                <c:pt idx="6931">
                  <c:v>9.1</c:v>
                </c:pt>
                <c:pt idx="6932">
                  <c:v>10</c:v>
                </c:pt>
                <c:pt idx="6933">
                  <c:v>9.8000000000000007</c:v>
                </c:pt>
                <c:pt idx="6934">
                  <c:v>6.8</c:v>
                </c:pt>
                <c:pt idx="6935">
                  <c:v>3.8</c:v>
                </c:pt>
                <c:pt idx="6936">
                  <c:v>0.9</c:v>
                </c:pt>
                <c:pt idx="6937">
                  <c:v>0.1</c:v>
                </c:pt>
                <c:pt idx="6938">
                  <c:v>0</c:v>
                </c:pt>
                <c:pt idx="6939">
                  <c:v>0</c:v>
                </c:pt>
                <c:pt idx="6940">
                  <c:v>0</c:v>
                </c:pt>
                <c:pt idx="6941">
                  <c:v>0</c:v>
                </c:pt>
                <c:pt idx="6942">
                  <c:v>0</c:v>
                </c:pt>
                <c:pt idx="6943">
                  <c:v>0</c:v>
                </c:pt>
                <c:pt idx="6944">
                  <c:v>0</c:v>
                </c:pt>
                <c:pt idx="6945">
                  <c:v>0.6</c:v>
                </c:pt>
                <c:pt idx="6946">
                  <c:v>2.2999999999999998</c:v>
                </c:pt>
                <c:pt idx="6947">
                  <c:v>4.9000000000000004</c:v>
                </c:pt>
                <c:pt idx="6948">
                  <c:v>7.6</c:v>
                </c:pt>
                <c:pt idx="6949">
                  <c:v>9.9</c:v>
                </c:pt>
                <c:pt idx="6950">
                  <c:v>10.1</c:v>
                </c:pt>
                <c:pt idx="6951">
                  <c:v>7.7</c:v>
                </c:pt>
                <c:pt idx="6952">
                  <c:v>4.2</c:v>
                </c:pt>
                <c:pt idx="6953">
                  <c:v>1.3</c:v>
                </c:pt>
                <c:pt idx="6954">
                  <c:v>0</c:v>
                </c:pt>
                <c:pt idx="6955">
                  <c:v>0</c:v>
                </c:pt>
                <c:pt idx="6956">
                  <c:v>0</c:v>
                </c:pt>
                <c:pt idx="6957">
                  <c:v>0</c:v>
                </c:pt>
                <c:pt idx="6958">
                  <c:v>0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2</c:v>
                </c:pt>
                <c:pt idx="6963">
                  <c:v>4</c:v>
                </c:pt>
                <c:pt idx="6964">
                  <c:v>4</c:v>
                </c:pt>
                <c:pt idx="6965">
                  <c:v>4</c:v>
                </c:pt>
                <c:pt idx="6966">
                  <c:v>2.4</c:v>
                </c:pt>
                <c:pt idx="6967">
                  <c:v>1.2</c:v>
                </c:pt>
                <c:pt idx="6968">
                  <c:v>0.2</c:v>
                </c:pt>
                <c:pt idx="6969">
                  <c:v>0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0.4</c:v>
                </c:pt>
                <c:pt idx="6981">
                  <c:v>0.6</c:v>
                </c:pt>
                <c:pt idx="6982">
                  <c:v>0.7</c:v>
                </c:pt>
                <c:pt idx="6983">
                  <c:v>2.6</c:v>
                </c:pt>
                <c:pt idx="6984">
                  <c:v>5.2</c:v>
                </c:pt>
                <c:pt idx="6985">
                  <c:v>6.4</c:v>
                </c:pt>
                <c:pt idx="6986">
                  <c:v>7.8</c:v>
                </c:pt>
                <c:pt idx="6987">
                  <c:v>6.5</c:v>
                </c:pt>
                <c:pt idx="6988">
                  <c:v>4.0999999999999996</c:v>
                </c:pt>
                <c:pt idx="6989">
                  <c:v>0.1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1.6</c:v>
                </c:pt>
                <c:pt idx="6999">
                  <c:v>5.2</c:v>
                </c:pt>
                <c:pt idx="7000">
                  <c:v>8</c:v>
                </c:pt>
                <c:pt idx="7001">
                  <c:v>10.199999999999999</c:v>
                </c:pt>
                <c:pt idx="7002">
                  <c:v>11.6</c:v>
                </c:pt>
                <c:pt idx="7003">
                  <c:v>13.2</c:v>
                </c:pt>
                <c:pt idx="7004">
                  <c:v>14.6</c:v>
                </c:pt>
                <c:pt idx="7005">
                  <c:v>15.6</c:v>
                </c:pt>
                <c:pt idx="7006">
                  <c:v>16.5</c:v>
                </c:pt>
                <c:pt idx="7007">
                  <c:v>17</c:v>
                </c:pt>
                <c:pt idx="7008">
                  <c:v>17</c:v>
                </c:pt>
                <c:pt idx="7009">
                  <c:v>16.2</c:v>
                </c:pt>
                <c:pt idx="7010">
                  <c:v>13.4</c:v>
                </c:pt>
                <c:pt idx="7011">
                  <c:v>9</c:v>
                </c:pt>
                <c:pt idx="7012">
                  <c:v>4.2</c:v>
                </c:pt>
                <c:pt idx="7013">
                  <c:v>0.8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</c:v>
                </c:pt>
                <c:pt idx="7020">
                  <c:v>0</c:v>
                </c:pt>
                <c:pt idx="7021">
                  <c:v>0</c:v>
                </c:pt>
                <c:pt idx="7022">
                  <c:v>1</c:v>
                </c:pt>
                <c:pt idx="7023">
                  <c:v>2.6</c:v>
                </c:pt>
                <c:pt idx="7024">
                  <c:v>5.3</c:v>
                </c:pt>
                <c:pt idx="7025">
                  <c:v>6.8</c:v>
                </c:pt>
                <c:pt idx="7026">
                  <c:v>6.2</c:v>
                </c:pt>
                <c:pt idx="7027">
                  <c:v>3.7</c:v>
                </c:pt>
                <c:pt idx="7028">
                  <c:v>1.5</c:v>
                </c:pt>
                <c:pt idx="7029">
                  <c:v>0.4</c:v>
                </c:pt>
                <c:pt idx="7030">
                  <c:v>0</c:v>
                </c:pt>
                <c:pt idx="7031">
                  <c:v>0</c:v>
                </c:pt>
                <c:pt idx="7032">
                  <c:v>0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0.4</c:v>
                </c:pt>
                <c:pt idx="7038">
                  <c:v>2.1</c:v>
                </c:pt>
                <c:pt idx="7039">
                  <c:v>5.0999999999999996</c:v>
                </c:pt>
                <c:pt idx="7040">
                  <c:v>7.6</c:v>
                </c:pt>
                <c:pt idx="7041">
                  <c:v>9.3000000000000007</c:v>
                </c:pt>
                <c:pt idx="7042">
                  <c:v>11.3</c:v>
                </c:pt>
                <c:pt idx="7043">
                  <c:v>13.2</c:v>
                </c:pt>
                <c:pt idx="7044">
                  <c:v>14.2</c:v>
                </c:pt>
                <c:pt idx="7045">
                  <c:v>15.2</c:v>
                </c:pt>
                <c:pt idx="7046">
                  <c:v>16.100000000000001</c:v>
                </c:pt>
                <c:pt idx="7047">
                  <c:v>17</c:v>
                </c:pt>
                <c:pt idx="7048">
                  <c:v>17</c:v>
                </c:pt>
                <c:pt idx="7049">
                  <c:v>16</c:v>
                </c:pt>
                <c:pt idx="7050">
                  <c:v>12.1</c:v>
                </c:pt>
                <c:pt idx="7051">
                  <c:v>7.2</c:v>
                </c:pt>
                <c:pt idx="7052">
                  <c:v>3.1</c:v>
                </c:pt>
                <c:pt idx="7053">
                  <c:v>0.6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1</c:v>
                </c:pt>
                <c:pt idx="7066">
                  <c:v>3.1</c:v>
                </c:pt>
                <c:pt idx="7067">
                  <c:v>5.8</c:v>
                </c:pt>
                <c:pt idx="7068">
                  <c:v>8.1</c:v>
                </c:pt>
                <c:pt idx="7069">
                  <c:v>10.4</c:v>
                </c:pt>
                <c:pt idx="7070">
                  <c:v>11.3</c:v>
                </c:pt>
                <c:pt idx="7071">
                  <c:v>11.8</c:v>
                </c:pt>
                <c:pt idx="7072">
                  <c:v>10.7</c:v>
                </c:pt>
                <c:pt idx="7073">
                  <c:v>8.3000000000000007</c:v>
                </c:pt>
                <c:pt idx="7074">
                  <c:v>4.3</c:v>
                </c:pt>
                <c:pt idx="7075">
                  <c:v>0.8</c:v>
                </c:pt>
                <c:pt idx="7076">
                  <c:v>0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0</c:v>
                </c:pt>
                <c:pt idx="7081">
                  <c:v>0</c:v>
                </c:pt>
                <c:pt idx="7082">
                  <c:v>0</c:v>
                </c:pt>
                <c:pt idx="7083">
                  <c:v>0</c:v>
                </c:pt>
                <c:pt idx="7084">
                  <c:v>0</c:v>
                </c:pt>
                <c:pt idx="7085">
                  <c:v>0</c:v>
                </c:pt>
                <c:pt idx="7086">
                  <c:v>0</c:v>
                </c:pt>
                <c:pt idx="7087">
                  <c:v>0</c:v>
                </c:pt>
                <c:pt idx="7088">
                  <c:v>0</c:v>
                </c:pt>
                <c:pt idx="7089">
                  <c:v>0</c:v>
                </c:pt>
                <c:pt idx="7090">
                  <c:v>0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</c:v>
                </c:pt>
                <c:pt idx="7101">
                  <c:v>0</c:v>
                </c:pt>
                <c:pt idx="7102">
                  <c:v>0</c:v>
                </c:pt>
                <c:pt idx="7103">
                  <c:v>0</c:v>
                </c:pt>
                <c:pt idx="7104">
                  <c:v>0</c:v>
                </c:pt>
                <c:pt idx="7105">
                  <c:v>0</c:v>
                </c:pt>
                <c:pt idx="7106">
                  <c:v>0</c:v>
                </c:pt>
                <c:pt idx="7107">
                  <c:v>0</c:v>
                </c:pt>
                <c:pt idx="7108">
                  <c:v>0</c:v>
                </c:pt>
                <c:pt idx="7109">
                  <c:v>0</c:v>
                </c:pt>
                <c:pt idx="7110">
                  <c:v>0</c:v>
                </c:pt>
                <c:pt idx="7111">
                  <c:v>0</c:v>
                </c:pt>
                <c:pt idx="7112">
                  <c:v>0</c:v>
                </c:pt>
                <c:pt idx="7113">
                  <c:v>0</c:v>
                </c:pt>
                <c:pt idx="7114">
                  <c:v>0</c:v>
                </c:pt>
                <c:pt idx="7115">
                  <c:v>0</c:v>
                </c:pt>
                <c:pt idx="7116">
                  <c:v>0</c:v>
                </c:pt>
                <c:pt idx="7117">
                  <c:v>0</c:v>
                </c:pt>
                <c:pt idx="7118">
                  <c:v>0</c:v>
                </c:pt>
                <c:pt idx="7119">
                  <c:v>0</c:v>
                </c:pt>
                <c:pt idx="7120">
                  <c:v>0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0</c:v>
                </c:pt>
                <c:pt idx="7125">
                  <c:v>0</c:v>
                </c:pt>
                <c:pt idx="7126">
                  <c:v>0</c:v>
                </c:pt>
                <c:pt idx="7127">
                  <c:v>0</c:v>
                </c:pt>
                <c:pt idx="7128">
                  <c:v>0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0.7</c:v>
                </c:pt>
                <c:pt idx="7136">
                  <c:v>4.5999999999999996</c:v>
                </c:pt>
                <c:pt idx="7137">
                  <c:v>8</c:v>
                </c:pt>
                <c:pt idx="7138">
                  <c:v>10</c:v>
                </c:pt>
                <c:pt idx="7139">
                  <c:v>12</c:v>
                </c:pt>
                <c:pt idx="7140">
                  <c:v>14</c:v>
                </c:pt>
                <c:pt idx="7141">
                  <c:v>16</c:v>
                </c:pt>
                <c:pt idx="7142">
                  <c:v>17</c:v>
                </c:pt>
                <c:pt idx="7143">
                  <c:v>17.8</c:v>
                </c:pt>
                <c:pt idx="7144">
                  <c:v>18</c:v>
                </c:pt>
                <c:pt idx="7145">
                  <c:v>16.399999999999999</c:v>
                </c:pt>
                <c:pt idx="7146">
                  <c:v>12.9</c:v>
                </c:pt>
                <c:pt idx="7147">
                  <c:v>8.1</c:v>
                </c:pt>
                <c:pt idx="7148">
                  <c:v>3.8</c:v>
                </c:pt>
                <c:pt idx="7149">
                  <c:v>0.9</c:v>
                </c:pt>
                <c:pt idx="7150">
                  <c:v>0</c:v>
                </c:pt>
                <c:pt idx="7151">
                  <c:v>0</c:v>
                </c:pt>
                <c:pt idx="7152">
                  <c:v>0</c:v>
                </c:pt>
                <c:pt idx="7153">
                  <c:v>0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1.1000000000000001</c:v>
                </c:pt>
                <c:pt idx="7160">
                  <c:v>4.2</c:v>
                </c:pt>
                <c:pt idx="7161">
                  <c:v>7.4</c:v>
                </c:pt>
                <c:pt idx="7162">
                  <c:v>9.1999999999999993</c:v>
                </c:pt>
                <c:pt idx="7163">
                  <c:v>10</c:v>
                </c:pt>
                <c:pt idx="7164">
                  <c:v>9.3000000000000007</c:v>
                </c:pt>
                <c:pt idx="7165">
                  <c:v>5.4</c:v>
                </c:pt>
                <c:pt idx="7166">
                  <c:v>2.1</c:v>
                </c:pt>
                <c:pt idx="7167">
                  <c:v>0.1</c:v>
                </c:pt>
                <c:pt idx="7168">
                  <c:v>0</c:v>
                </c:pt>
                <c:pt idx="7169">
                  <c:v>0</c:v>
                </c:pt>
                <c:pt idx="7170">
                  <c:v>0</c:v>
                </c:pt>
                <c:pt idx="7171">
                  <c:v>0</c:v>
                </c:pt>
                <c:pt idx="7172">
                  <c:v>0</c:v>
                </c:pt>
                <c:pt idx="7173">
                  <c:v>0</c:v>
                </c:pt>
                <c:pt idx="7174">
                  <c:v>0</c:v>
                </c:pt>
                <c:pt idx="7175">
                  <c:v>0</c:v>
                </c:pt>
                <c:pt idx="7176">
                  <c:v>0</c:v>
                </c:pt>
                <c:pt idx="7177">
                  <c:v>1.3</c:v>
                </c:pt>
                <c:pt idx="7178">
                  <c:v>2</c:v>
                </c:pt>
                <c:pt idx="7179">
                  <c:v>0.9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0</c:v>
                </c:pt>
                <c:pt idx="7191">
                  <c:v>0.4</c:v>
                </c:pt>
                <c:pt idx="7192">
                  <c:v>2.6</c:v>
                </c:pt>
                <c:pt idx="7193">
                  <c:v>5.6</c:v>
                </c:pt>
                <c:pt idx="7194">
                  <c:v>8.1999999999999993</c:v>
                </c:pt>
                <c:pt idx="7195">
                  <c:v>8.8000000000000007</c:v>
                </c:pt>
                <c:pt idx="7196">
                  <c:v>8</c:v>
                </c:pt>
                <c:pt idx="7197">
                  <c:v>4.0999999999999996</c:v>
                </c:pt>
                <c:pt idx="7198">
                  <c:v>1.1000000000000001</c:v>
                </c:pt>
                <c:pt idx="7199">
                  <c:v>0</c:v>
                </c:pt>
                <c:pt idx="7200">
                  <c:v>0</c:v>
                </c:pt>
                <c:pt idx="7201">
                  <c:v>0</c:v>
                </c:pt>
                <c:pt idx="7202">
                  <c:v>0</c:v>
                </c:pt>
                <c:pt idx="7203">
                  <c:v>0</c:v>
                </c:pt>
                <c:pt idx="7204">
                  <c:v>0</c:v>
                </c:pt>
                <c:pt idx="7205">
                  <c:v>0</c:v>
                </c:pt>
                <c:pt idx="7206">
                  <c:v>0</c:v>
                </c:pt>
                <c:pt idx="7207">
                  <c:v>0</c:v>
                </c:pt>
                <c:pt idx="7208">
                  <c:v>0</c:v>
                </c:pt>
                <c:pt idx="7209">
                  <c:v>0.6</c:v>
                </c:pt>
                <c:pt idx="7210">
                  <c:v>2.1</c:v>
                </c:pt>
                <c:pt idx="7211">
                  <c:v>4.7</c:v>
                </c:pt>
                <c:pt idx="7212">
                  <c:v>7.1</c:v>
                </c:pt>
                <c:pt idx="7213">
                  <c:v>8.5</c:v>
                </c:pt>
                <c:pt idx="7214">
                  <c:v>7.9</c:v>
                </c:pt>
                <c:pt idx="7215">
                  <c:v>4.9000000000000004</c:v>
                </c:pt>
                <c:pt idx="7216">
                  <c:v>1.9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1.9</c:v>
                </c:pt>
                <c:pt idx="7227">
                  <c:v>4.9000000000000004</c:v>
                </c:pt>
                <c:pt idx="7228">
                  <c:v>6.9</c:v>
                </c:pt>
                <c:pt idx="7229">
                  <c:v>8.9</c:v>
                </c:pt>
                <c:pt idx="7230">
                  <c:v>10</c:v>
                </c:pt>
                <c:pt idx="7231">
                  <c:v>10</c:v>
                </c:pt>
                <c:pt idx="7232">
                  <c:v>10</c:v>
                </c:pt>
                <c:pt idx="7233">
                  <c:v>10</c:v>
                </c:pt>
                <c:pt idx="7234">
                  <c:v>10.8</c:v>
                </c:pt>
                <c:pt idx="7235">
                  <c:v>11.8</c:v>
                </c:pt>
                <c:pt idx="7236">
                  <c:v>13.3</c:v>
                </c:pt>
                <c:pt idx="7237">
                  <c:v>15.1</c:v>
                </c:pt>
                <c:pt idx="7238">
                  <c:v>17.100000000000001</c:v>
                </c:pt>
                <c:pt idx="7239">
                  <c:v>18.600000000000001</c:v>
                </c:pt>
                <c:pt idx="7240">
                  <c:v>19</c:v>
                </c:pt>
                <c:pt idx="7241">
                  <c:v>16.7</c:v>
                </c:pt>
                <c:pt idx="7242">
                  <c:v>11.7</c:v>
                </c:pt>
                <c:pt idx="7243">
                  <c:v>5.7</c:v>
                </c:pt>
                <c:pt idx="7244">
                  <c:v>1.2</c:v>
                </c:pt>
                <c:pt idx="7245">
                  <c:v>0</c:v>
                </c:pt>
                <c:pt idx="7246">
                  <c:v>0</c:v>
                </c:pt>
                <c:pt idx="7247">
                  <c:v>0</c:v>
                </c:pt>
                <c:pt idx="7248">
                  <c:v>0</c:v>
                </c:pt>
                <c:pt idx="7249">
                  <c:v>0</c:v>
                </c:pt>
                <c:pt idx="7250">
                  <c:v>0</c:v>
                </c:pt>
                <c:pt idx="7251">
                  <c:v>0</c:v>
                </c:pt>
                <c:pt idx="7252">
                  <c:v>0</c:v>
                </c:pt>
                <c:pt idx="7253">
                  <c:v>0.4</c:v>
                </c:pt>
                <c:pt idx="7254">
                  <c:v>2.7</c:v>
                </c:pt>
                <c:pt idx="7255">
                  <c:v>6</c:v>
                </c:pt>
                <c:pt idx="7256">
                  <c:v>9</c:v>
                </c:pt>
                <c:pt idx="7257">
                  <c:v>12</c:v>
                </c:pt>
                <c:pt idx="7258">
                  <c:v>12</c:v>
                </c:pt>
                <c:pt idx="7259">
                  <c:v>10</c:v>
                </c:pt>
                <c:pt idx="7260">
                  <c:v>6</c:v>
                </c:pt>
                <c:pt idx="7261">
                  <c:v>1.9</c:v>
                </c:pt>
                <c:pt idx="7262">
                  <c:v>0.2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0</c:v>
                </c:pt>
                <c:pt idx="7267">
                  <c:v>0</c:v>
                </c:pt>
                <c:pt idx="7268">
                  <c:v>0</c:v>
                </c:pt>
                <c:pt idx="7269">
                  <c:v>0</c:v>
                </c:pt>
                <c:pt idx="7270">
                  <c:v>0</c:v>
                </c:pt>
                <c:pt idx="7271">
                  <c:v>0.6</c:v>
                </c:pt>
                <c:pt idx="7272">
                  <c:v>3</c:v>
                </c:pt>
                <c:pt idx="7273">
                  <c:v>6.2</c:v>
                </c:pt>
                <c:pt idx="7274">
                  <c:v>8.8000000000000007</c:v>
                </c:pt>
                <c:pt idx="7275">
                  <c:v>10.8</c:v>
                </c:pt>
                <c:pt idx="7276">
                  <c:v>12.4</c:v>
                </c:pt>
                <c:pt idx="7277">
                  <c:v>13.8</c:v>
                </c:pt>
                <c:pt idx="7278">
                  <c:v>14.7</c:v>
                </c:pt>
                <c:pt idx="7279">
                  <c:v>13</c:v>
                </c:pt>
                <c:pt idx="7280">
                  <c:v>8.1999999999999993</c:v>
                </c:pt>
                <c:pt idx="7281">
                  <c:v>4.2</c:v>
                </c:pt>
                <c:pt idx="7282">
                  <c:v>0.8</c:v>
                </c:pt>
                <c:pt idx="7283">
                  <c:v>0.2</c:v>
                </c:pt>
                <c:pt idx="7284">
                  <c:v>1</c:v>
                </c:pt>
                <c:pt idx="7285">
                  <c:v>0</c:v>
                </c:pt>
                <c:pt idx="7286">
                  <c:v>0</c:v>
                </c:pt>
                <c:pt idx="7287">
                  <c:v>0</c:v>
                </c:pt>
                <c:pt idx="7288">
                  <c:v>0</c:v>
                </c:pt>
                <c:pt idx="7289">
                  <c:v>0</c:v>
                </c:pt>
                <c:pt idx="7290">
                  <c:v>0</c:v>
                </c:pt>
                <c:pt idx="7291">
                  <c:v>0.8</c:v>
                </c:pt>
                <c:pt idx="7292">
                  <c:v>3.4</c:v>
                </c:pt>
                <c:pt idx="7293">
                  <c:v>6.4</c:v>
                </c:pt>
                <c:pt idx="7294">
                  <c:v>8.6</c:v>
                </c:pt>
                <c:pt idx="7295">
                  <c:v>9.8000000000000007</c:v>
                </c:pt>
                <c:pt idx="7296">
                  <c:v>11.4</c:v>
                </c:pt>
                <c:pt idx="7297">
                  <c:v>12.6</c:v>
                </c:pt>
                <c:pt idx="7298">
                  <c:v>13.6</c:v>
                </c:pt>
                <c:pt idx="7299">
                  <c:v>15.3</c:v>
                </c:pt>
                <c:pt idx="7300">
                  <c:v>16.600000000000001</c:v>
                </c:pt>
                <c:pt idx="7301">
                  <c:v>17</c:v>
                </c:pt>
                <c:pt idx="7302">
                  <c:v>17</c:v>
                </c:pt>
                <c:pt idx="7303">
                  <c:v>15.7</c:v>
                </c:pt>
                <c:pt idx="7304">
                  <c:v>12.7</c:v>
                </c:pt>
                <c:pt idx="7305">
                  <c:v>9.1999999999999993</c:v>
                </c:pt>
                <c:pt idx="7306">
                  <c:v>7</c:v>
                </c:pt>
                <c:pt idx="7307">
                  <c:v>7</c:v>
                </c:pt>
                <c:pt idx="7308">
                  <c:v>7.2</c:v>
                </c:pt>
                <c:pt idx="7309">
                  <c:v>8.4</c:v>
                </c:pt>
                <c:pt idx="7310">
                  <c:v>10.4</c:v>
                </c:pt>
                <c:pt idx="7311">
                  <c:v>12.2</c:v>
                </c:pt>
                <c:pt idx="7312">
                  <c:v>13.2</c:v>
                </c:pt>
                <c:pt idx="7313">
                  <c:v>14.3</c:v>
                </c:pt>
                <c:pt idx="7314">
                  <c:v>16</c:v>
                </c:pt>
                <c:pt idx="7315">
                  <c:v>17</c:v>
                </c:pt>
                <c:pt idx="7316">
                  <c:v>18</c:v>
                </c:pt>
                <c:pt idx="7317">
                  <c:v>19</c:v>
                </c:pt>
                <c:pt idx="7318">
                  <c:v>19</c:v>
                </c:pt>
                <c:pt idx="7319">
                  <c:v>15.7</c:v>
                </c:pt>
                <c:pt idx="7320">
                  <c:v>9.4</c:v>
                </c:pt>
                <c:pt idx="7321">
                  <c:v>4</c:v>
                </c:pt>
                <c:pt idx="7322">
                  <c:v>1.4</c:v>
                </c:pt>
                <c:pt idx="7323">
                  <c:v>0.2</c:v>
                </c:pt>
                <c:pt idx="7324">
                  <c:v>0</c:v>
                </c:pt>
                <c:pt idx="7325">
                  <c:v>0</c:v>
                </c:pt>
                <c:pt idx="7326">
                  <c:v>0</c:v>
                </c:pt>
                <c:pt idx="7327">
                  <c:v>0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0.4</c:v>
                </c:pt>
                <c:pt idx="7334">
                  <c:v>2.1</c:v>
                </c:pt>
                <c:pt idx="7335">
                  <c:v>4.4000000000000004</c:v>
                </c:pt>
                <c:pt idx="7336">
                  <c:v>4.0999999999999996</c:v>
                </c:pt>
                <c:pt idx="7337">
                  <c:v>1.6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1</c:v>
                </c:pt>
                <c:pt idx="7348">
                  <c:v>3.4</c:v>
                </c:pt>
                <c:pt idx="7349">
                  <c:v>6.3</c:v>
                </c:pt>
                <c:pt idx="7350">
                  <c:v>8.5</c:v>
                </c:pt>
                <c:pt idx="7351">
                  <c:v>9.8000000000000007</c:v>
                </c:pt>
                <c:pt idx="7352">
                  <c:v>10.8</c:v>
                </c:pt>
                <c:pt idx="7353">
                  <c:v>11</c:v>
                </c:pt>
                <c:pt idx="7354">
                  <c:v>11</c:v>
                </c:pt>
                <c:pt idx="7355">
                  <c:v>11</c:v>
                </c:pt>
                <c:pt idx="7356">
                  <c:v>11.6</c:v>
                </c:pt>
                <c:pt idx="7357">
                  <c:v>12</c:v>
                </c:pt>
                <c:pt idx="7358">
                  <c:v>12.6</c:v>
                </c:pt>
                <c:pt idx="7359">
                  <c:v>13</c:v>
                </c:pt>
                <c:pt idx="7360">
                  <c:v>12.1</c:v>
                </c:pt>
                <c:pt idx="7361">
                  <c:v>9.5</c:v>
                </c:pt>
                <c:pt idx="7362">
                  <c:v>6.3</c:v>
                </c:pt>
                <c:pt idx="7363">
                  <c:v>5</c:v>
                </c:pt>
                <c:pt idx="7364">
                  <c:v>5.4</c:v>
                </c:pt>
                <c:pt idx="7365">
                  <c:v>6.3</c:v>
                </c:pt>
                <c:pt idx="7366">
                  <c:v>7.1</c:v>
                </c:pt>
                <c:pt idx="7367">
                  <c:v>8.1</c:v>
                </c:pt>
                <c:pt idx="7368">
                  <c:v>9.1</c:v>
                </c:pt>
                <c:pt idx="7369">
                  <c:v>10</c:v>
                </c:pt>
                <c:pt idx="7370">
                  <c:v>9.6999999999999993</c:v>
                </c:pt>
                <c:pt idx="7371">
                  <c:v>7.5</c:v>
                </c:pt>
                <c:pt idx="7372">
                  <c:v>4.0999999999999996</c:v>
                </c:pt>
                <c:pt idx="7373">
                  <c:v>1.1000000000000001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0.8</c:v>
                </c:pt>
                <c:pt idx="7384">
                  <c:v>3</c:v>
                </c:pt>
                <c:pt idx="7385">
                  <c:v>6.4</c:v>
                </c:pt>
                <c:pt idx="7386">
                  <c:v>9.1999999999999993</c:v>
                </c:pt>
                <c:pt idx="7387">
                  <c:v>11.2</c:v>
                </c:pt>
                <c:pt idx="7388">
                  <c:v>12.6</c:v>
                </c:pt>
                <c:pt idx="7389">
                  <c:v>11</c:v>
                </c:pt>
                <c:pt idx="7390">
                  <c:v>7.1</c:v>
                </c:pt>
                <c:pt idx="7391">
                  <c:v>3.2</c:v>
                </c:pt>
                <c:pt idx="7392">
                  <c:v>1.2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0.2</c:v>
                </c:pt>
                <c:pt idx="7402">
                  <c:v>1.6</c:v>
                </c:pt>
                <c:pt idx="7403">
                  <c:v>5</c:v>
                </c:pt>
                <c:pt idx="7404">
                  <c:v>7</c:v>
                </c:pt>
                <c:pt idx="7405">
                  <c:v>8</c:v>
                </c:pt>
                <c:pt idx="7406">
                  <c:v>9</c:v>
                </c:pt>
                <c:pt idx="7407">
                  <c:v>11</c:v>
                </c:pt>
                <c:pt idx="7408">
                  <c:v>11</c:v>
                </c:pt>
                <c:pt idx="7409">
                  <c:v>9.5</c:v>
                </c:pt>
                <c:pt idx="7410">
                  <c:v>5.2</c:v>
                </c:pt>
                <c:pt idx="7411">
                  <c:v>1.7</c:v>
                </c:pt>
                <c:pt idx="7412">
                  <c:v>0.2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0</c:v>
                </c:pt>
                <c:pt idx="7417">
                  <c:v>0</c:v>
                </c:pt>
                <c:pt idx="7418">
                  <c:v>0</c:v>
                </c:pt>
                <c:pt idx="7419">
                  <c:v>0</c:v>
                </c:pt>
                <c:pt idx="7420">
                  <c:v>0</c:v>
                </c:pt>
                <c:pt idx="7421">
                  <c:v>0.4</c:v>
                </c:pt>
                <c:pt idx="7422">
                  <c:v>2.5</c:v>
                </c:pt>
                <c:pt idx="7423">
                  <c:v>6.1</c:v>
                </c:pt>
                <c:pt idx="7424">
                  <c:v>8.4</c:v>
                </c:pt>
                <c:pt idx="7425">
                  <c:v>9.4</c:v>
                </c:pt>
                <c:pt idx="7426">
                  <c:v>10.6</c:v>
                </c:pt>
                <c:pt idx="7427">
                  <c:v>12.4</c:v>
                </c:pt>
                <c:pt idx="7428">
                  <c:v>14.4</c:v>
                </c:pt>
                <c:pt idx="7429">
                  <c:v>16.2</c:v>
                </c:pt>
                <c:pt idx="7430">
                  <c:v>17.2</c:v>
                </c:pt>
                <c:pt idx="7431">
                  <c:v>18.2</c:v>
                </c:pt>
                <c:pt idx="7432">
                  <c:v>19</c:v>
                </c:pt>
                <c:pt idx="7433">
                  <c:v>19</c:v>
                </c:pt>
                <c:pt idx="7434">
                  <c:v>19</c:v>
                </c:pt>
                <c:pt idx="7435">
                  <c:v>17</c:v>
                </c:pt>
                <c:pt idx="7436">
                  <c:v>13</c:v>
                </c:pt>
                <c:pt idx="7437">
                  <c:v>9</c:v>
                </c:pt>
                <c:pt idx="7438">
                  <c:v>4.9000000000000004</c:v>
                </c:pt>
                <c:pt idx="7439">
                  <c:v>0.9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</c:v>
                </c:pt>
                <c:pt idx="7445">
                  <c:v>0</c:v>
                </c:pt>
                <c:pt idx="7446">
                  <c:v>0</c:v>
                </c:pt>
                <c:pt idx="7447">
                  <c:v>0</c:v>
                </c:pt>
                <c:pt idx="7448">
                  <c:v>1.2</c:v>
                </c:pt>
                <c:pt idx="7449">
                  <c:v>4.4000000000000004</c:v>
                </c:pt>
                <c:pt idx="7450">
                  <c:v>7.5</c:v>
                </c:pt>
                <c:pt idx="7451">
                  <c:v>9.8000000000000007</c:v>
                </c:pt>
                <c:pt idx="7452">
                  <c:v>11.8</c:v>
                </c:pt>
                <c:pt idx="7453">
                  <c:v>12.2</c:v>
                </c:pt>
                <c:pt idx="7454">
                  <c:v>9.4</c:v>
                </c:pt>
                <c:pt idx="7455">
                  <c:v>5.4</c:v>
                </c:pt>
                <c:pt idx="7456">
                  <c:v>1.7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</c:v>
                </c:pt>
                <c:pt idx="7461">
                  <c:v>0</c:v>
                </c:pt>
                <c:pt idx="7462">
                  <c:v>0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1</c:v>
                </c:pt>
                <c:pt idx="7468">
                  <c:v>4.2</c:v>
                </c:pt>
                <c:pt idx="7469">
                  <c:v>7.3</c:v>
                </c:pt>
                <c:pt idx="7470">
                  <c:v>8.8000000000000007</c:v>
                </c:pt>
                <c:pt idx="7471">
                  <c:v>8.1999999999999993</c:v>
                </c:pt>
                <c:pt idx="7472">
                  <c:v>6.5</c:v>
                </c:pt>
                <c:pt idx="7473">
                  <c:v>2.9</c:v>
                </c:pt>
                <c:pt idx="7474">
                  <c:v>0.7</c:v>
                </c:pt>
                <c:pt idx="7475">
                  <c:v>0</c:v>
                </c:pt>
                <c:pt idx="7476">
                  <c:v>0</c:v>
                </c:pt>
                <c:pt idx="7477">
                  <c:v>0</c:v>
                </c:pt>
                <c:pt idx="7478">
                  <c:v>0</c:v>
                </c:pt>
                <c:pt idx="7479">
                  <c:v>0</c:v>
                </c:pt>
                <c:pt idx="7480">
                  <c:v>0</c:v>
                </c:pt>
                <c:pt idx="7481">
                  <c:v>0</c:v>
                </c:pt>
                <c:pt idx="7482">
                  <c:v>0.8</c:v>
                </c:pt>
                <c:pt idx="7483">
                  <c:v>3.2</c:v>
                </c:pt>
                <c:pt idx="7484">
                  <c:v>6.2</c:v>
                </c:pt>
                <c:pt idx="7485">
                  <c:v>8.4</c:v>
                </c:pt>
                <c:pt idx="7486">
                  <c:v>8.6999999999999993</c:v>
                </c:pt>
                <c:pt idx="7487">
                  <c:v>7.1</c:v>
                </c:pt>
                <c:pt idx="7488">
                  <c:v>2.6</c:v>
                </c:pt>
                <c:pt idx="7489">
                  <c:v>0.8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1.6</c:v>
                </c:pt>
                <c:pt idx="7500">
                  <c:v>5.0999999999999996</c:v>
                </c:pt>
                <c:pt idx="7501">
                  <c:v>7.6</c:v>
                </c:pt>
                <c:pt idx="7502">
                  <c:v>8.8000000000000007</c:v>
                </c:pt>
                <c:pt idx="7503">
                  <c:v>7.4</c:v>
                </c:pt>
                <c:pt idx="7504">
                  <c:v>3.8</c:v>
                </c:pt>
                <c:pt idx="7505">
                  <c:v>0.9</c:v>
                </c:pt>
                <c:pt idx="7506">
                  <c:v>0</c:v>
                </c:pt>
                <c:pt idx="7507">
                  <c:v>0</c:v>
                </c:pt>
                <c:pt idx="7508">
                  <c:v>0</c:v>
                </c:pt>
                <c:pt idx="7509">
                  <c:v>0</c:v>
                </c:pt>
                <c:pt idx="7510">
                  <c:v>0</c:v>
                </c:pt>
                <c:pt idx="7511">
                  <c:v>0</c:v>
                </c:pt>
                <c:pt idx="7512">
                  <c:v>0</c:v>
                </c:pt>
                <c:pt idx="7513">
                  <c:v>0</c:v>
                </c:pt>
                <c:pt idx="7514">
                  <c:v>0</c:v>
                </c:pt>
                <c:pt idx="7515">
                  <c:v>0</c:v>
                </c:pt>
                <c:pt idx="7516">
                  <c:v>0.6</c:v>
                </c:pt>
                <c:pt idx="7517">
                  <c:v>2.5</c:v>
                </c:pt>
                <c:pt idx="7518">
                  <c:v>5.3</c:v>
                </c:pt>
                <c:pt idx="7519">
                  <c:v>7.3</c:v>
                </c:pt>
                <c:pt idx="7520">
                  <c:v>9.1999999999999993</c:v>
                </c:pt>
                <c:pt idx="7521">
                  <c:v>10</c:v>
                </c:pt>
                <c:pt idx="7522">
                  <c:v>9.3000000000000007</c:v>
                </c:pt>
                <c:pt idx="7523">
                  <c:v>5.0999999999999996</c:v>
                </c:pt>
                <c:pt idx="7524">
                  <c:v>1.1000000000000001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2.4</c:v>
                </c:pt>
                <c:pt idx="7529">
                  <c:v>6.8</c:v>
                </c:pt>
                <c:pt idx="7530">
                  <c:v>8</c:v>
                </c:pt>
                <c:pt idx="7531">
                  <c:v>5.7</c:v>
                </c:pt>
                <c:pt idx="7532">
                  <c:v>2.7</c:v>
                </c:pt>
                <c:pt idx="7533">
                  <c:v>0.5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0.4</c:v>
                </c:pt>
                <c:pt idx="7543">
                  <c:v>1.7</c:v>
                </c:pt>
                <c:pt idx="7544">
                  <c:v>3.7</c:v>
                </c:pt>
                <c:pt idx="7545">
                  <c:v>5.6</c:v>
                </c:pt>
                <c:pt idx="7546">
                  <c:v>6.8</c:v>
                </c:pt>
                <c:pt idx="7547">
                  <c:v>5.4</c:v>
                </c:pt>
                <c:pt idx="7548">
                  <c:v>2.4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0.8</c:v>
                </c:pt>
                <c:pt idx="7560">
                  <c:v>2.6</c:v>
                </c:pt>
                <c:pt idx="7561">
                  <c:v>5.4</c:v>
                </c:pt>
                <c:pt idx="7562">
                  <c:v>7.6</c:v>
                </c:pt>
                <c:pt idx="7563">
                  <c:v>6.7</c:v>
                </c:pt>
                <c:pt idx="7564">
                  <c:v>4.2</c:v>
                </c:pt>
                <c:pt idx="7565">
                  <c:v>1.8</c:v>
                </c:pt>
                <c:pt idx="7566">
                  <c:v>0.4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0.3</c:v>
                </c:pt>
                <c:pt idx="7575">
                  <c:v>1.8</c:v>
                </c:pt>
                <c:pt idx="7576">
                  <c:v>5.4</c:v>
                </c:pt>
                <c:pt idx="7577">
                  <c:v>7.2</c:v>
                </c:pt>
                <c:pt idx="7578">
                  <c:v>8.1999999999999993</c:v>
                </c:pt>
                <c:pt idx="7579">
                  <c:v>9.4</c:v>
                </c:pt>
                <c:pt idx="7580">
                  <c:v>11.2</c:v>
                </c:pt>
                <c:pt idx="7581">
                  <c:v>12</c:v>
                </c:pt>
                <c:pt idx="7582">
                  <c:v>12</c:v>
                </c:pt>
                <c:pt idx="7583">
                  <c:v>7</c:v>
                </c:pt>
                <c:pt idx="7584">
                  <c:v>3</c:v>
                </c:pt>
                <c:pt idx="7585">
                  <c:v>1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2.4</c:v>
                </c:pt>
                <c:pt idx="7595">
                  <c:v>5.2</c:v>
                </c:pt>
                <c:pt idx="7596">
                  <c:v>7.2</c:v>
                </c:pt>
                <c:pt idx="7597">
                  <c:v>6.8</c:v>
                </c:pt>
                <c:pt idx="7598">
                  <c:v>4.5</c:v>
                </c:pt>
                <c:pt idx="7599">
                  <c:v>1.9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0.1</c:v>
                </c:pt>
                <c:pt idx="7610">
                  <c:v>1</c:v>
                </c:pt>
                <c:pt idx="7611">
                  <c:v>4.9000000000000004</c:v>
                </c:pt>
                <c:pt idx="7612">
                  <c:v>6.9</c:v>
                </c:pt>
                <c:pt idx="7613">
                  <c:v>8.9</c:v>
                </c:pt>
                <c:pt idx="7614">
                  <c:v>10.9</c:v>
                </c:pt>
                <c:pt idx="7615">
                  <c:v>12</c:v>
                </c:pt>
                <c:pt idx="7616">
                  <c:v>9.6</c:v>
                </c:pt>
                <c:pt idx="7617">
                  <c:v>5.0999999999999996</c:v>
                </c:pt>
                <c:pt idx="7618">
                  <c:v>2.4</c:v>
                </c:pt>
                <c:pt idx="7619">
                  <c:v>0.4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1.2</c:v>
                </c:pt>
                <c:pt idx="7630">
                  <c:v>4.2</c:v>
                </c:pt>
                <c:pt idx="7631">
                  <c:v>7.2</c:v>
                </c:pt>
                <c:pt idx="7632">
                  <c:v>9.4</c:v>
                </c:pt>
                <c:pt idx="7633">
                  <c:v>8.8000000000000007</c:v>
                </c:pt>
                <c:pt idx="7634">
                  <c:v>5.7</c:v>
                </c:pt>
                <c:pt idx="7635">
                  <c:v>2.4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0</c:v>
                </c:pt>
                <c:pt idx="7643">
                  <c:v>0</c:v>
                </c:pt>
                <c:pt idx="7644">
                  <c:v>0</c:v>
                </c:pt>
                <c:pt idx="7645">
                  <c:v>0</c:v>
                </c:pt>
                <c:pt idx="7646">
                  <c:v>2</c:v>
                </c:pt>
                <c:pt idx="7647">
                  <c:v>5.4</c:v>
                </c:pt>
                <c:pt idx="7648">
                  <c:v>9.1999999999999993</c:v>
                </c:pt>
                <c:pt idx="7649">
                  <c:v>11.6</c:v>
                </c:pt>
                <c:pt idx="7650">
                  <c:v>13.6</c:v>
                </c:pt>
                <c:pt idx="7651">
                  <c:v>15.6</c:v>
                </c:pt>
                <c:pt idx="7652">
                  <c:v>16</c:v>
                </c:pt>
                <c:pt idx="7653">
                  <c:v>15.3</c:v>
                </c:pt>
                <c:pt idx="7654">
                  <c:v>11.4</c:v>
                </c:pt>
                <c:pt idx="7655">
                  <c:v>6</c:v>
                </c:pt>
                <c:pt idx="7656">
                  <c:v>2.2000000000000002</c:v>
                </c:pt>
                <c:pt idx="7657">
                  <c:v>0.4</c:v>
                </c:pt>
                <c:pt idx="7658">
                  <c:v>0</c:v>
                </c:pt>
                <c:pt idx="7659">
                  <c:v>0</c:v>
                </c:pt>
                <c:pt idx="7660">
                  <c:v>0</c:v>
                </c:pt>
                <c:pt idx="7661">
                  <c:v>0</c:v>
                </c:pt>
                <c:pt idx="7662">
                  <c:v>0</c:v>
                </c:pt>
                <c:pt idx="7663">
                  <c:v>0</c:v>
                </c:pt>
                <c:pt idx="7664">
                  <c:v>0</c:v>
                </c:pt>
                <c:pt idx="7665">
                  <c:v>0.7</c:v>
                </c:pt>
                <c:pt idx="7666">
                  <c:v>4.5</c:v>
                </c:pt>
                <c:pt idx="7667">
                  <c:v>7.5</c:v>
                </c:pt>
                <c:pt idx="7668">
                  <c:v>10.5</c:v>
                </c:pt>
                <c:pt idx="7669">
                  <c:v>13.1</c:v>
                </c:pt>
                <c:pt idx="7670">
                  <c:v>14</c:v>
                </c:pt>
                <c:pt idx="7671">
                  <c:v>15</c:v>
                </c:pt>
                <c:pt idx="7672">
                  <c:v>15</c:v>
                </c:pt>
                <c:pt idx="7673">
                  <c:v>16</c:v>
                </c:pt>
                <c:pt idx="7674">
                  <c:v>16</c:v>
                </c:pt>
                <c:pt idx="7675">
                  <c:v>14.1</c:v>
                </c:pt>
                <c:pt idx="7676">
                  <c:v>9.1</c:v>
                </c:pt>
                <c:pt idx="7677">
                  <c:v>4</c:v>
                </c:pt>
                <c:pt idx="7678">
                  <c:v>1.4</c:v>
                </c:pt>
                <c:pt idx="7679">
                  <c:v>0.2</c:v>
                </c:pt>
                <c:pt idx="7680">
                  <c:v>0</c:v>
                </c:pt>
                <c:pt idx="7681">
                  <c:v>0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0.4</c:v>
                </c:pt>
                <c:pt idx="7690">
                  <c:v>2.2000000000000002</c:v>
                </c:pt>
                <c:pt idx="7691">
                  <c:v>4.8</c:v>
                </c:pt>
                <c:pt idx="7692">
                  <c:v>6</c:v>
                </c:pt>
                <c:pt idx="7693">
                  <c:v>4.7</c:v>
                </c:pt>
                <c:pt idx="7694">
                  <c:v>1.6</c:v>
                </c:pt>
                <c:pt idx="7695">
                  <c:v>0</c:v>
                </c:pt>
                <c:pt idx="7696">
                  <c:v>0</c:v>
                </c:pt>
                <c:pt idx="7697">
                  <c:v>0</c:v>
                </c:pt>
                <c:pt idx="7698">
                  <c:v>0</c:v>
                </c:pt>
                <c:pt idx="7699">
                  <c:v>0</c:v>
                </c:pt>
                <c:pt idx="7700">
                  <c:v>0</c:v>
                </c:pt>
                <c:pt idx="7701">
                  <c:v>0</c:v>
                </c:pt>
                <c:pt idx="7702">
                  <c:v>0</c:v>
                </c:pt>
                <c:pt idx="7703">
                  <c:v>1</c:v>
                </c:pt>
                <c:pt idx="7704">
                  <c:v>2.9</c:v>
                </c:pt>
                <c:pt idx="7705">
                  <c:v>5.4</c:v>
                </c:pt>
                <c:pt idx="7706">
                  <c:v>8.1999999999999993</c:v>
                </c:pt>
                <c:pt idx="7707">
                  <c:v>9.6999999999999993</c:v>
                </c:pt>
                <c:pt idx="7708">
                  <c:v>10</c:v>
                </c:pt>
                <c:pt idx="7709">
                  <c:v>7</c:v>
                </c:pt>
                <c:pt idx="7710">
                  <c:v>3.8</c:v>
                </c:pt>
                <c:pt idx="7711">
                  <c:v>1.1000000000000001</c:v>
                </c:pt>
                <c:pt idx="7712">
                  <c:v>0</c:v>
                </c:pt>
                <c:pt idx="7713">
                  <c:v>0</c:v>
                </c:pt>
                <c:pt idx="7714">
                  <c:v>0</c:v>
                </c:pt>
                <c:pt idx="7715">
                  <c:v>0</c:v>
                </c:pt>
                <c:pt idx="7716">
                  <c:v>0</c:v>
                </c:pt>
                <c:pt idx="7717">
                  <c:v>0</c:v>
                </c:pt>
                <c:pt idx="7718">
                  <c:v>0</c:v>
                </c:pt>
                <c:pt idx="7719">
                  <c:v>0.7</c:v>
                </c:pt>
                <c:pt idx="7720">
                  <c:v>3.1</c:v>
                </c:pt>
                <c:pt idx="7721">
                  <c:v>6.1</c:v>
                </c:pt>
                <c:pt idx="7722">
                  <c:v>8.4</c:v>
                </c:pt>
                <c:pt idx="7723">
                  <c:v>9.3000000000000007</c:v>
                </c:pt>
                <c:pt idx="7724">
                  <c:v>9.1999999999999993</c:v>
                </c:pt>
                <c:pt idx="7725">
                  <c:v>5.6</c:v>
                </c:pt>
                <c:pt idx="7726">
                  <c:v>3.6</c:v>
                </c:pt>
                <c:pt idx="7727">
                  <c:v>1.6</c:v>
                </c:pt>
                <c:pt idx="7728">
                  <c:v>0</c:v>
                </c:pt>
                <c:pt idx="7729">
                  <c:v>0</c:v>
                </c:pt>
                <c:pt idx="7730">
                  <c:v>0</c:v>
                </c:pt>
                <c:pt idx="7731">
                  <c:v>0</c:v>
                </c:pt>
                <c:pt idx="7732">
                  <c:v>0</c:v>
                </c:pt>
                <c:pt idx="7733">
                  <c:v>0</c:v>
                </c:pt>
                <c:pt idx="7734">
                  <c:v>0</c:v>
                </c:pt>
                <c:pt idx="7735">
                  <c:v>0</c:v>
                </c:pt>
                <c:pt idx="7736">
                  <c:v>0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</c:v>
                </c:pt>
                <c:pt idx="7742">
                  <c:v>0</c:v>
                </c:pt>
                <c:pt idx="7743">
                  <c:v>0</c:v>
                </c:pt>
                <c:pt idx="7744">
                  <c:v>1.1000000000000001</c:v>
                </c:pt>
                <c:pt idx="7745">
                  <c:v>4.3</c:v>
                </c:pt>
                <c:pt idx="7746">
                  <c:v>7.1</c:v>
                </c:pt>
                <c:pt idx="7747">
                  <c:v>9</c:v>
                </c:pt>
                <c:pt idx="7748">
                  <c:v>10.4</c:v>
                </c:pt>
                <c:pt idx="7749">
                  <c:v>10.6</c:v>
                </c:pt>
                <c:pt idx="7750">
                  <c:v>10</c:v>
                </c:pt>
                <c:pt idx="7751">
                  <c:v>9.6</c:v>
                </c:pt>
                <c:pt idx="7752">
                  <c:v>9.3000000000000007</c:v>
                </c:pt>
                <c:pt idx="7753">
                  <c:v>10.3</c:v>
                </c:pt>
                <c:pt idx="7754">
                  <c:v>12.2</c:v>
                </c:pt>
                <c:pt idx="7755">
                  <c:v>13.2</c:v>
                </c:pt>
                <c:pt idx="7756">
                  <c:v>13.5</c:v>
                </c:pt>
                <c:pt idx="7757">
                  <c:v>10.3</c:v>
                </c:pt>
                <c:pt idx="7758">
                  <c:v>6.3</c:v>
                </c:pt>
                <c:pt idx="7759">
                  <c:v>2.1</c:v>
                </c:pt>
                <c:pt idx="7760">
                  <c:v>0</c:v>
                </c:pt>
                <c:pt idx="7761">
                  <c:v>0</c:v>
                </c:pt>
                <c:pt idx="7762">
                  <c:v>0</c:v>
                </c:pt>
                <c:pt idx="7763">
                  <c:v>0</c:v>
                </c:pt>
                <c:pt idx="7764">
                  <c:v>0</c:v>
                </c:pt>
                <c:pt idx="7765">
                  <c:v>0</c:v>
                </c:pt>
                <c:pt idx="7766">
                  <c:v>0</c:v>
                </c:pt>
                <c:pt idx="7767">
                  <c:v>0</c:v>
                </c:pt>
                <c:pt idx="7768">
                  <c:v>0</c:v>
                </c:pt>
                <c:pt idx="7769">
                  <c:v>0</c:v>
                </c:pt>
                <c:pt idx="7770">
                  <c:v>2.6</c:v>
                </c:pt>
                <c:pt idx="7771">
                  <c:v>5.7</c:v>
                </c:pt>
                <c:pt idx="7772">
                  <c:v>8.1</c:v>
                </c:pt>
                <c:pt idx="7773">
                  <c:v>9.6</c:v>
                </c:pt>
                <c:pt idx="7774">
                  <c:v>9.4</c:v>
                </c:pt>
                <c:pt idx="7775">
                  <c:v>7.3</c:v>
                </c:pt>
                <c:pt idx="7776">
                  <c:v>4.0999999999999996</c:v>
                </c:pt>
                <c:pt idx="7777">
                  <c:v>1.2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0.4</c:v>
                </c:pt>
                <c:pt idx="7786">
                  <c:v>2.6</c:v>
                </c:pt>
                <c:pt idx="7787">
                  <c:v>4.8</c:v>
                </c:pt>
                <c:pt idx="7788">
                  <c:v>3.5</c:v>
                </c:pt>
                <c:pt idx="7789">
                  <c:v>1</c:v>
                </c:pt>
                <c:pt idx="7790">
                  <c:v>0</c:v>
                </c:pt>
                <c:pt idx="7791">
                  <c:v>0</c:v>
                </c:pt>
                <c:pt idx="7792">
                  <c:v>0</c:v>
                </c:pt>
                <c:pt idx="7793">
                  <c:v>0</c:v>
                </c:pt>
                <c:pt idx="7794">
                  <c:v>0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0</c:v>
                </c:pt>
                <c:pt idx="7799">
                  <c:v>1.3</c:v>
                </c:pt>
                <c:pt idx="7800">
                  <c:v>4.3</c:v>
                </c:pt>
                <c:pt idx="7801">
                  <c:v>7.7</c:v>
                </c:pt>
                <c:pt idx="7802">
                  <c:v>9.6</c:v>
                </c:pt>
                <c:pt idx="7803">
                  <c:v>11.1</c:v>
                </c:pt>
                <c:pt idx="7804">
                  <c:v>12.6</c:v>
                </c:pt>
                <c:pt idx="7805">
                  <c:v>13</c:v>
                </c:pt>
                <c:pt idx="7806">
                  <c:v>11.8</c:v>
                </c:pt>
                <c:pt idx="7807">
                  <c:v>8.8000000000000007</c:v>
                </c:pt>
                <c:pt idx="7808">
                  <c:v>5.4</c:v>
                </c:pt>
                <c:pt idx="7809">
                  <c:v>1.8</c:v>
                </c:pt>
                <c:pt idx="7810">
                  <c:v>0</c:v>
                </c:pt>
                <c:pt idx="7811">
                  <c:v>0</c:v>
                </c:pt>
                <c:pt idx="7812">
                  <c:v>0</c:v>
                </c:pt>
                <c:pt idx="7813">
                  <c:v>0</c:v>
                </c:pt>
                <c:pt idx="7814">
                  <c:v>0</c:v>
                </c:pt>
                <c:pt idx="7815">
                  <c:v>0</c:v>
                </c:pt>
                <c:pt idx="7816">
                  <c:v>0</c:v>
                </c:pt>
                <c:pt idx="7817">
                  <c:v>0</c:v>
                </c:pt>
                <c:pt idx="7818">
                  <c:v>1</c:v>
                </c:pt>
                <c:pt idx="7819">
                  <c:v>2.9</c:v>
                </c:pt>
                <c:pt idx="7820">
                  <c:v>5.9</c:v>
                </c:pt>
                <c:pt idx="7821">
                  <c:v>7.9</c:v>
                </c:pt>
                <c:pt idx="7822">
                  <c:v>7</c:v>
                </c:pt>
                <c:pt idx="7823">
                  <c:v>4.0999999999999996</c:v>
                </c:pt>
                <c:pt idx="7824">
                  <c:v>0.7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0.6</c:v>
                </c:pt>
                <c:pt idx="7835">
                  <c:v>3.4</c:v>
                </c:pt>
                <c:pt idx="7836">
                  <c:v>7.1</c:v>
                </c:pt>
                <c:pt idx="7837">
                  <c:v>9.4</c:v>
                </c:pt>
                <c:pt idx="7838">
                  <c:v>10.4</c:v>
                </c:pt>
                <c:pt idx="7839">
                  <c:v>11</c:v>
                </c:pt>
                <c:pt idx="7840">
                  <c:v>9.9</c:v>
                </c:pt>
                <c:pt idx="7841">
                  <c:v>6.1</c:v>
                </c:pt>
                <c:pt idx="7842">
                  <c:v>1.6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0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0.4</c:v>
                </c:pt>
                <c:pt idx="7868">
                  <c:v>1</c:v>
                </c:pt>
                <c:pt idx="7869">
                  <c:v>0.6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0.6</c:v>
                </c:pt>
                <c:pt idx="7877">
                  <c:v>3.2</c:v>
                </c:pt>
                <c:pt idx="7878">
                  <c:v>4</c:v>
                </c:pt>
                <c:pt idx="7879">
                  <c:v>1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2.4</c:v>
                </c:pt>
                <c:pt idx="7889">
                  <c:v>4.5999999999999996</c:v>
                </c:pt>
                <c:pt idx="7890">
                  <c:v>6.3</c:v>
                </c:pt>
                <c:pt idx="7891">
                  <c:v>8.1999999999999993</c:v>
                </c:pt>
                <c:pt idx="7892">
                  <c:v>9.6</c:v>
                </c:pt>
                <c:pt idx="7893">
                  <c:v>9.4</c:v>
                </c:pt>
                <c:pt idx="7894">
                  <c:v>8.4</c:v>
                </c:pt>
                <c:pt idx="7895">
                  <c:v>8.6</c:v>
                </c:pt>
                <c:pt idx="7896">
                  <c:v>10</c:v>
                </c:pt>
                <c:pt idx="7897">
                  <c:v>11.8</c:v>
                </c:pt>
                <c:pt idx="7898">
                  <c:v>13.8</c:v>
                </c:pt>
                <c:pt idx="7899">
                  <c:v>15</c:v>
                </c:pt>
                <c:pt idx="7900">
                  <c:v>14.6</c:v>
                </c:pt>
                <c:pt idx="7901">
                  <c:v>13</c:v>
                </c:pt>
                <c:pt idx="7902">
                  <c:v>10.4</c:v>
                </c:pt>
                <c:pt idx="7903">
                  <c:v>7.8</c:v>
                </c:pt>
                <c:pt idx="7904">
                  <c:v>7</c:v>
                </c:pt>
                <c:pt idx="7905">
                  <c:v>6.6</c:v>
                </c:pt>
                <c:pt idx="7906">
                  <c:v>4.5999999999999996</c:v>
                </c:pt>
                <c:pt idx="7907">
                  <c:v>2.8</c:v>
                </c:pt>
                <c:pt idx="7908">
                  <c:v>2</c:v>
                </c:pt>
                <c:pt idx="7909">
                  <c:v>5.9</c:v>
                </c:pt>
                <c:pt idx="7910">
                  <c:v>8.9</c:v>
                </c:pt>
                <c:pt idx="7911">
                  <c:v>11.9</c:v>
                </c:pt>
                <c:pt idx="7912">
                  <c:v>14</c:v>
                </c:pt>
                <c:pt idx="7913">
                  <c:v>15.6</c:v>
                </c:pt>
                <c:pt idx="7914">
                  <c:v>13.7</c:v>
                </c:pt>
                <c:pt idx="7915">
                  <c:v>9.9</c:v>
                </c:pt>
                <c:pt idx="7916">
                  <c:v>5.2</c:v>
                </c:pt>
                <c:pt idx="7917">
                  <c:v>1.7</c:v>
                </c:pt>
                <c:pt idx="7918">
                  <c:v>0.2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</c:v>
                </c:pt>
                <c:pt idx="7927">
                  <c:v>0.4</c:v>
                </c:pt>
                <c:pt idx="7928">
                  <c:v>1.8</c:v>
                </c:pt>
                <c:pt idx="7929">
                  <c:v>3.8</c:v>
                </c:pt>
                <c:pt idx="7930">
                  <c:v>4.4000000000000004</c:v>
                </c:pt>
                <c:pt idx="7931">
                  <c:v>2.5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0</c:v>
                </c:pt>
                <c:pt idx="7942">
                  <c:v>0</c:v>
                </c:pt>
                <c:pt idx="7943">
                  <c:v>2.2999999999999998</c:v>
                </c:pt>
                <c:pt idx="7944">
                  <c:v>5.3</c:v>
                </c:pt>
                <c:pt idx="7945">
                  <c:v>7.5</c:v>
                </c:pt>
                <c:pt idx="7946">
                  <c:v>8.8000000000000007</c:v>
                </c:pt>
                <c:pt idx="7947">
                  <c:v>8.1999999999999993</c:v>
                </c:pt>
                <c:pt idx="7948">
                  <c:v>5.4</c:v>
                </c:pt>
                <c:pt idx="7949">
                  <c:v>2.2999999999999998</c:v>
                </c:pt>
                <c:pt idx="7950">
                  <c:v>0.4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</c:v>
                </c:pt>
                <c:pt idx="7960">
                  <c:v>0.2</c:v>
                </c:pt>
                <c:pt idx="7961">
                  <c:v>1.2</c:v>
                </c:pt>
                <c:pt idx="7962">
                  <c:v>2.2999999999999998</c:v>
                </c:pt>
                <c:pt idx="7963">
                  <c:v>4</c:v>
                </c:pt>
                <c:pt idx="7964">
                  <c:v>3.5</c:v>
                </c:pt>
                <c:pt idx="7965">
                  <c:v>0.9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0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0</c:v>
                </c:pt>
                <c:pt idx="7977">
                  <c:v>0</c:v>
                </c:pt>
                <c:pt idx="7978">
                  <c:v>0.7</c:v>
                </c:pt>
                <c:pt idx="7979">
                  <c:v>4</c:v>
                </c:pt>
                <c:pt idx="7980">
                  <c:v>7.2</c:v>
                </c:pt>
                <c:pt idx="7981">
                  <c:v>8.6</c:v>
                </c:pt>
                <c:pt idx="7982">
                  <c:v>9</c:v>
                </c:pt>
                <c:pt idx="7983">
                  <c:v>7.2</c:v>
                </c:pt>
                <c:pt idx="7984">
                  <c:v>3.5</c:v>
                </c:pt>
                <c:pt idx="7985">
                  <c:v>0.6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0</c:v>
                </c:pt>
                <c:pt idx="7994">
                  <c:v>0</c:v>
                </c:pt>
                <c:pt idx="7995">
                  <c:v>0.4</c:v>
                </c:pt>
                <c:pt idx="7996">
                  <c:v>2.5</c:v>
                </c:pt>
                <c:pt idx="7997">
                  <c:v>5</c:v>
                </c:pt>
                <c:pt idx="7998">
                  <c:v>8</c:v>
                </c:pt>
                <c:pt idx="7999">
                  <c:v>5</c:v>
                </c:pt>
                <c:pt idx="8000">
                  <c:v>2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1.1000000000000001</c:v>
                </c:pt>
                <c:pt idx="8012">
                  <c:v>4.3</c:v>
                </c:pt>
                <c:pt idx="8013">
                  <c:v>7.1</c:v>
                </c:pt>
                <c:pt idx="8014">
                  <c:v>8.9</c:v>
                </c:pt>
                <c:pt idx="8015">
                  <c:v>10.7</c:v>
                </c:pt>
                <c:pt idx="8016">
                  <c:v>12</c:v>
                </c:pt>
                <c:pt idx="8017">
                  <c:v>11.6</c:v>
                </c:pt>
                <c:pt idx="8018">
                  <c:v>9.1999999999999993</c:v>
                </c:pt>
                <c:pt idx="8019">
                  <c:v>4.9000000000000004</c:v>
                </c:pt>
                <c:pt idx="8020">
                  <c:v>2.1</c:v>
                </c:pt>
                <c:pt idx="8021">
                  <c:v>0</c:v>
                </c:pt>
                <c:pt idx="8022">
                  <c:v>0</c:v>
                </c:pt>
                <c:pt idx="8023">
                  <c:v>0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0</c:v>
                </c:pt>
                <c:pt idx="8028">
                  <c:v>0</c:v>
                </c:pt>
                <c:pt idx="8029">
                  <c:v>0</c:v>
                </c:pt>
                <c:pt idx="8030">
                  <c:v>1</c:v>
                </c:pt>
                <c:pt idx="8031">
                  <c:v>3.9</c:v>
                </c:pt>
                <c:pt idx="8032">
                  <c:v>7.3</c:v>
                </c:pt>
                <c:pt idx="8033">
                  <c:v>8.8000000000000007</c:v>
                </c:pt>
                <c:pt idx="8034">
                  <c:v>7.4</c:v>
                </c:pt>
                <c:pt idx="8035">
                  <c:v>3.8</c:v>
                </c:pt>
                <c:pt idx="8036">
                  <c:v>1.4</c:v>
                </c:pt>
                <c:pt idx="8037">
                  <c:v>0.2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0.4</c:v>
                </c:pt>
                <c:pt idx="8049">
                  <c:v>2.7</c:v>
                </c:pt>
                <c:pt idx="8050">
                  <c:v>6.6</c:v>
                </c:pt>
                <c:pt idx="8051">
                  <c:v>9.4</c:v>
                </c:pt>
                <c:pt idx="8052">
                  <c:v>10.8</c:v>
                </c:pt>
                <c:pt idx="8053">
                  <c:v>9.6</c:v>
                </c:pt>
                <c:pt idx="8054">
                  <c:v>7.2</c:v>
                </c:pt>
                <c:pt idx="8055">
                  <c:v>3.1</c:v>
                </c:pt>
                <c:pt idx="8056">
                  <c:v>1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1.1000000000000001</c:v>
                </c:pt>
                <c:pt idx="8069">
                  <c:v>1.4</c:v>
                </c:pt>
                <c:pt idx="8070">
                  <c:v>0.4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0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0</c:v>
                </c:pt>
                <c:pt idx="8079">
                  <c:v>0</c:v>
                </c:pt>
                <c:pt idx="8080">
                  <c:v>0.2</c:v>
                </c:pt>
                <c:pt idx="8081">
                  <c:v>1</c:v>
                </c:pt>
                <c:pt idx="8082">
                  <c:v>1</c:v>
                </c:pt>
                <c:pt idx="8083">
                  <c:v>0.9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2.2999999999999998</c:v>
                </c:pt>
                <c:pt idx="8091">
                  <c:v>6.1</c:v>
                </c:pt>
                <c:pt idx="8092">
                  <c:v>8.5</c:v>
                </c:pt>
                <c:pt idx="8093">
                  <c:v>10.5</c:v>
                </c:pt>
                <c:pt idx="8094">
                  <c:v>11</c:v>
                </c:pt>
                <c:pt idx="8095">
                  <c:v>7.8</c:v>
                </c:pt>
                <c:pt idx="8096">
                  <c:v>3.7</c:v>
                </c:pt>
                <c:pt idx="8097">
                  <c:v>0.9</c:v>
                </c:pt>
                <c:pt idx="8098">
                  <c:v>0</c:v>
                </c:pt>
                <c:pt idx="8099">
                  <c:v>0</c:v>
                </c:pt>
                <c:pt idx="8100">
                  <c:v>0</c:v>
                </c:pt>
                <c:pt idx="8101">
                  <c:v>0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0.6</c:v>
                </c:pt>
                <c:pt idx="8108">
                  <c:v>2.6</c:v>
                </c:pt>
                <c:pt idx="8109">
                  <c:v>5.6</c:v>
                </c:pt>
                <c:pt idx="8110">
                  <c:v>7.8</c:v>
                </c:pt>
                <c:pt idx="8111">
                  <c:v>6.2</c:v>
                </c:pt>
                <c:pt idx="8112">
                  <c:v>2.6</c:v>
                </c:pt>
                <c:pt idx="8113">
                  <c:v>0.8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2.2999999999999998</c:v>
                </c:pt>
                <c:pt idx="8123">
                  <c:v>5.3</c:v>
                </c:pt>
                <c:pt idx="8124">
                  <c:v>4.5</c:v>
                </c:pt>
                <c:pt idx="8125">
                  <c:v>1.4</c:v>
                </c:pt>
                <c:pt idx="8126">
                  <c:v>0</c:v>
                </c:pt>
                <c:pt idx="8127">
                  <c:v>0</c:v>
                </c:pt>
                <c:pt idx="8128">
                  <c:v>0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0</c:v>
                </c:pt>
                <c:pt idx="8133">
                  <c:v>0</c:v>
                </c:pt>
                <c:pt idx="8134">
                  <c:v>0</c:v>
                </c:pt>
                <c:pt idx="8135">
                  <c:v>0</c:v>
                </c:pt>
                <c:pt idx="8136">
                  <c:v>0</c:v>
                </c:pt>
                <c:pt idx="8137">
                  <c:v>1</c:v>
                </c:pt>
                <c:pt idx="8138">
                  <c:v>3.8</c:v>
                </c:pt>
                <c:pt idx="8139">
                  <c:v>7.4</c:v>
                </c:pt>
                <c:pt idx="8140">
                  <c:v>9</c:v>
                </c:pt>
                <c:pt idx="8141">
                  <c:v>8.4</c:v>
                </c:pt>
                <c:pt idx="8142">
                  <c:v>5.2</c:v>
                </c:pt>
                <c:pt idx="8143">
                  <c:v>1.7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2.4</c:v>
                </c:pt>
                <c:pt idx="8154">
                  <c:v>5.6</c:v>
                </c:pt>
                <c:pt idx="8155">
                  <c:v>7.6</c:v>
                </c:pt>
                <c:pt idx="8156">
                  <c:v>7.4</c:v>
                </c:pt>
                <c:pt idx="8157">
                  <c:v>5.3</c:v>
                </c:pt>
                <c:pt idx="8158">
                  <c:v>2.2999999999999998</c:v>
                </c:pt>
                <c:pt idx="8159">
                  <c:v>0.4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0</c:v>
                </c:pt>
                <c:pt idx="8165">
                  <c:v>0</c:v>
                </c:pt>
                <c:pt idx="8166">
                  <c:v>0</c:v>
                </c:pt>
                <c:pt idx="8167">
                  <c:v>0</c:v>
                </c:pt>
                <c:pt idx="8168">
                  <c:v>0</c:v>
                </c:pt>
                <c:pt idx="8169">
                  <c:v>0</c:v>
                </c:pt>
                <c:pt idx="8170">
                  <c:v>0.5</c:v>
                </c:pt>
                <c:pt idx="8171">
                  <c:v>3.5</c:v>
                </c:pt>
                <c:pt idx="8172">
                  <c:v>5.9</c:v>
                </c:pt>
                <c:pt idx="8173">
                  <c:v>5</c:v>
                </c:pt>
                <c:pt idx="8174">
                  <c:v>1</c:v>
                </c:pt>
                <c:pt idx="8175">
                  <c:v>0</c:v>
                </c:pt>
                <c:pt idx="8176">
                  <c:v>0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1.8</c:v>
                </c:pt>
                <c:pt idx="8189">
                  <c:v>4.2</c:v>
                </c:pt>
                <c:pt idx="8190">
                  <c:v>6</c:v>
                </c:pt>
                <c:pt idx="8191">
                  <c:v>7.4</c:v>
                </c:pt>
                <c:pt idx="8192">
                  <c:v>8</c:v>
                </c:pt>
                <c:pt idx="8193">
                  <c:v>7.2</c:v>
                </c:pt>
                <c:pt idx="8194">
                  <c:v>6</c:v>
                </c:pt>
                <c:pt idx="8195">
                  <c:v>5.6</c:v>
                </c:pt>
                <c:pt idx="8196">
                  <c:v>4.3</c:v>
                </c:pt>
                <c:pt idx="8197">
                  <c:v>3</c:v>
                </c:pt>
                <c:pt idx="8198">
                  <c:v>3.2</c:v>
                </c:pt>
                <c:pt idx="8199">
                  <c:v>4.4000000000000004</c:v>
                </c:pt>
                <c:pt idx="8200">
                  <c:v>6</c:v>
                </c:pt>
                <c:pt idx="8201">
                  <c:v>5.8</c:v>
                </c:pt>
                <c:pt idx="8202">
                  <c:v>4.5999999999999996</c:v>
                </c:pt>
                <c:pt idx="8203">
                  <c:v>2.9</c:v>
                </c:pt>
                <c:pt idx="8204">
                  <c:v>1</c:v>
                </c:pt>
                <c:pt idx="8205">
                  <c:v>0.1</c:v>
                </c:pt>
                <c:pt idx="8206">
                  <c:v>2</c:v>
                </c:pt>
                <c:pt idx="8207">
                  <c:v>2</c:v>
                </c:pt>
                <c:pt idx="8208">
                  <c:v>2</c:v>
                </c:pt>
                <c:pt idx="8209">
                  <c:v>2</c:v>
                </c:pt>
                <c:pt idx="8210">
                  <c:v>2.8</c:v>
                </c:pt>
                <c:pt idx="8211">
                  <c:v>3</c:v>
                </c:pt>
                <c:pt idx="8212">
                  <c:v>3</c:v>
                </c:pt>
                <c:pt idx="8213">
                  <c:v>3</c:v>
                </c:pt>
                <c:pt idx="8214">
                  <c:v>3</c:v>
                </c:pt>
                <c:pt idx="8215">
                  <c:v>2.4</c:v>
                </c:pt>
                <c:pt idx="8216">
                  <c:v>0.8</c:v>
                </c:pt>
                <c:pt idx="8217">
                  <c:v>0</c:v>
                </c:pt>
                <c:pt idx="8218">
                  <c:v>0.6</c:v>
                </c:pt>
                <c:pt idx="8219">
                  <c:v>2.2000000000000002</c:v>
                </c:pt>
                <c:pt idx="8220">
                  <c:v>4</c:v>
                </c:pt>
                <c:pt idx="8221">
                  <c:v>5.4</c:v>
                </c:pt>
                <c:pt idx="8222">
                  <c:v>6</c:v>
                </c:pt>
                <c:pt idx="8223">
                  <c:v>6.8</c:v>
                </c:pt>
                <c:pt idx="8224">
                  <c:v>8.4</c:v>
                </c:pt>
                <c:pt idx="8225">
                  <c:v>9.3000000000000007</c:v>
                </c:pt>
                <c:pt idx="8226">
                  <c:v>10.199999999999999</c:v>
                </c:pt>
                <c:pt idx="8227">
                  <c:v>10.8</c:v>
                </c:pt>
                <c:pt idx="8228">
                  <c:v>9.6</c:v>
                </c:pt>
                <c:pt idx="8229">
                  <c:v>7.6</c:v>
                </c:pt>
                <c:pt idx="8230">
                  <c:v>5.6</c:v>
                </c:pt>
                <c:pt idx="8231">
                  <c:v>3.7</c:v>
                </c:pt>
                <c:pt idx="8232">
                  <c:v>2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0.8</c:v>
                </c:pt>
                <c:pt idx="8243">
                  <c:v>4.0999999999999996</c:v>
                </c:pt>
                <c:pt idx="8244">
                  <c:v>7.6</c:v>
                </c:pt>
                <c:pt idx="8245">
                  <c:v>10.1</c:v>
                </c:pt>
                <c:pt idx="8246">
                  <c:v>11.6</c:v>
                </c:pt>
                <c:pt idx="8247">
                  <c:v>12</c:v>
                </c:pt>
                <c:pt idx="8248">
                  <c:v>12</c:v>
                </c:pt>
                <c:pt idx="8249">
                  <c:v>10.9</c:v>
                </c:pt>
                <c:pt idx="8250">
                  <c:v>7.6</c:v>
                </c:pt>
                <c:pt idx="8251">
                  <c:v>3.5</c:v>
                </c:pt>
                <c:pt idx="8252">
                  <c:v>0.6</c:v>
                </c:pt>
                <c:pt idx="8253">
                  <c:v>0</c:v>
                </c:pt>
                <c:pt idx="8254">
                  <c:v>0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0.1</c:v>
                </c:pt>
                <c:pt idx="8263">
                  <c:v>1</c:v>
                </c:pt>
                <c:pt idx="8264">
                  <c:v>3.9</c:v>
                </c:pt>
                <c:pt idx="8265">
                  <c:v>6</c:v>
                </c:pt>
                <c:pt idx="8266">
                  <c:v>7</c:v>
                </c:pt>
                <c:pt idx="8267">
                  <c:v>8</c:v>
                </c:pt>
                <c:pt idx="8268">
                  <c:v>9</c:v>
                </c:pt>
                <c:pt idx="8269">
                  <c:v>9.8000000000000007</c:v>
                </c:pt>
                <c:pt idx="8270">
                  <c:v>9.1999999999999993</c:v>
                </c:pt>
                <c:pt idx="8271">
                  <c:v>5.8</c:v>
                </c:pt>
                <c:pt idx="8272">
                  <c:v>3.4</c:v>
                </c:pt>
                <c:pt idx="8273">
                  <c:v>0.6</c:v>
                </c:pt>
                <c:pt idx="8274">
                  <c:v>0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0.4</c:v>
                </c:pt>
                <c:pt idx="8284">
                  <c:v>2.1</c:v>
                </c:pt>
                <c:pt idx="8285">
                  <c:v>4.7</c:v>
                </c:pt>
                <c:pt idx="8286">
                  <c:v>6.9</c:v>
                </c:pt>
                <c:pt idx="8287">
                  <c:v>9.4</c:v>
                </c:pt>
                <c:pt idx="8288">
                  <c:v>11.2</c:v>
                </c:pt>
                <c:pt idx="8289">
                  <c:v>12</c:v>
                </c:pt>
                <c:pt idx="8290">
                  <c:v>11.6</c:v>
                </c:pt>
                <c:pt idx="8291">
                  <c:v>9.4</c:v>
                </c:pt>
                <c:pt idx="8292">
                  <c:v>6.3</c:v>
                </c:pt>
                <c:pt idx="8293">
                  <c:v>3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1.7</c:v>
                </c:pt>
                <c:pt idx="8305">
                  <c:v>4.0999999999999996</c:v>
                </c:pt>
                <c:pt idx="8306">
                  <c:v>5.6</c:v>
                </c:pt>
                <c:pt idx="8307">
                  <c:v>4.9000000000000004</c:v>
                </c:pt>
                <c:pt idx="8308">
                  <c:v>2.2999999999999998</c:v>
                </c:pt>
                <c:pt idx="8309">
                  <c:v>0.5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0.5</c:v>
                </c:pt>
                <c:pt idx="8319">
                  <c:v>3.3</c:v>
                </c:pt>
                <c:pt idx="8320">
                  <c:v>5.4</c:v>
                </c:pt>
                <c:pt idx="8321">
                  <c:v>7.9</c:v>
                </c:pt>
                <c:pt idx="8322">
                  <c:v>9.9</c:v>
                </c:pt>
                <c:pt idx="8323">
                  <c:v>11</c:v>
                </c:pt>
                <c:pt idx="8324">
                  <c:v>12</c:v>
                </c:pt>
                <c:pt idx="8325">
                  <c:v>13</c:v>
                </c:pt>
                <c:pt idx="8326">
                  <c:v>13</c:v>
                </c:pt>
                <c:pt idx="8327">
                  <c:v>9.6999999999999993</c:v>
                </c:pt>
                <c:pt idx="8328">
                  <c:v>5.0999999999999996</c:v>
                </c:pt>
                <c:pt idx="8329">
                  <c:v>1.6</c:v>
                </c:pt>
                <c:pt idx="8330">
                  <c:v>0.2</c:v>
                </c:pt>
                <c:pt idx="8331">
                  <c:v>0</c:v>
                </c:pt>
                <c:pt idx="8332">
                  <c:v>0</c:v>
                </c:pt>
                <c:pt idx="8333">
                  <c:v>0</c:v>
                </c:pt>
                <c:pt idx="8334">
                  <c:v>0</c:v>
                </c:pt>
                <c:pt idx="8335">
                  <c:v>0</c:v>
                </c:pt>
                <c:pt idx="8336">
                  <c:v>0</c:v>
                </c:pt>
                <c:pt idx="8337">
                  <c:v>0</c:v>
                </c:pt>
                <c:pt idx="8338">
                  <c:v>0</c:v>
                </c:pt>
                <c:pt idx="8339">
                  <c:v>1.9</c:v>
                </c:pt>
                <c:pt idx="8340">
                  <c:v>5.6</c:v>
                </c:pt>
                <c:pt idx="8341">
                  <c:v>8.8000000000000007</c:v>
                </c:pt>
                <c:pt idx="8342">
                  <c:v>10.8</c:v>
                </c:pt>
                <c:pt idx="8343">
                  <c:v>12.8</c:v>
                </c:pt>
                <c:pt idx="8344">
                  <c:v>14.4</c:v>
                </c:pt>
                <c:pt idx="8345">
                  <c:v>15</c:v>
                </c:pt>
                <c:pt idx="8346">
                  <c:v>15</c:v>
                </c:pt>
                <c:pt idx="8347">
                  <c:v>14.6</c:v>
                </c:pt>
                <c:pt idx="8348">
                  <c:v>12.5</c:v>
                </c:pt>
                <c:pt idx="8349">
                  <c:v>9.3000000000000007</c:v>
                </c:pt>
                <c:pt idx="8350">
                  <c:v>5.3</c:v>
                </c:pt>
                <c:pt idx="8351">
                  <c:v>1.1000000000000001</c:v>
                </c:pt>
                <c:pt idx="8352">
                  <c:v>0</c:v>
                </c:pt>
                <c:pt idx="8353">
                  <c:v>0</c:v>
                </c:pt>
                <c:pt idx="8354">
                  <c:v>0</c:v>
                </c:pt>
                <c:pt idx="8355">
                  <c:v>0</c:v>
                </c:pt>
                <c:pt idx="8356">
                  <c:v>0</c:v>
                </c:pt>
                <c:pt idx="8357">
                  <c:v>0</c:v>
                </c:pt>
                <c:pt idx="8358">
                  <c:v>0</c:v>
                </c:pt>
                <c:pt idx="8359">
                  <c:v>0</c:v>
                </c:pt>
                <c:pt idx="8360">
                  <c:v>0</c:v>
                </c:pt>
                <c:pt idx="8361">
                  <c:v>0.8</c:v>
                </c:pt>
                <c:pt idx="8362">
                  <c:v>3.4</c:v>
                </c:pt>
                <c:pt idx="8363">
                  <c:v>5.9</c:v>
                </c:pt>
                <c:pt idx="8364">
                  <c:v>7.6</c:v>
                </c:pt>
                <c:pt idx="8365">
                  <c:v>6.9</c:v>
                </c:pt>
                <c:pt idx="8366">
                  <c:v>4.3</c:v>
                </c:pt>
                <c:pt idx="8367">
                  <c:v>1.3</c:v>
                </c:pt>
                <c:pt idx="8368">
                  <c:v>0</c:v>
                </c:pt>
                <c:pt idx="8369">
                  <c:v>0</c:v>
                </c:pt>
                <c:pt idx="8370">
                  <c:v>0</c:v>
                </c:pt>
                <c:pt idx="8371">
                  <c:v>0</c:v>
                </c:pt>
                <c:pt idx="8372">
                  <c:v>0</c:v>
                </c:pt>
                <c:pt idx="8373">
                  <c:v>0</c:v>
                </c:pt>
                <c:pt idx="8374">
                  <c:v>0</c:v>
                </c:pt>
                <c:pt idx="8375">
                  <c:v>0</c:v>
                </c:pt>
                <c:pt idx="8376">
                  <c:v>0.5</c:v>
                </c:pt>
                <c:pt idx="8377">
                  <c:v>3.5</c:v>
                </c:pt>
                <c:pt idx="8378">
                  <c:v>6.5</c:v>
                </c:pt>
                <c:pt idx="8379">
                  <c:v>9.1999999999999993</c:v>
                </c:pt>
                <c:pt idx="8380">
                  <c:v>9.8000000000000007</c:v>
                </c:pt>
                <c:pt idx="8381">
                  <c:v>8.4</c:v>
                </c:pt>
                <c:pt idx="8382">
                  <c:v>5.0999999999999996</c:v>
                </c:pt>
                <c:pt idx="8383">
                  <c:v>3.1</c:v>
                </c:pt>
                <c:pt idx="8384">
                  <c:v>1.1000000000000001</c:v>
                </c:pt>
                <c:pt idx="8385">
                  <c:v>2</c:v>
                </c:pt>
                <c:pt idx="8386">
                  <c:v>3.9</c:v>
                </c:pt>
                <c:pt idx="8387">
                  <c:v>5</c:v>
                </c:pt>
                <c:pt idx="8388">
                  <c:v>5</c:v>
                </c:pt>
                <c:pt idx="8389">
                  <c:v>4.2</c:v>
                </c:pt>
                <c:pt idx="8390">
                  <c:v>4.8</c:v>
                </c:pt>
                <c:pt idx="8391">
                  <c:v>6.6</c:v>
                </c:pt>
                <c:pt idx="8392">
                  <c:v>6.2</c:v>
                </c:pt>
                <c:pt idx="8393">
                  <c:v>4.4000000000000004</c:v>
                </c:pt>
                <c:pt idx="8394">
                  <c:v>1.4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</c:v>
                </c:pt>
                <c:pt idx="8404">
                  <c:v>0</c:v>
                </c:pt>
                <c:pt idx="8405">
                  <c:v>0.7</c:v>
                </c:pt>
                <c:pt idx="8406">
                  <c:v>3.2</c:v>
                </c:pt>
                <c:pt idx="8407">
                  <c:v>6.2</c:v>
                </c:pt>
                <c:pt idx="8408">
                  <c:v>7</c:v>
                </c:pt>
                <c:pt idx="8409">
                  <c:v>7.2</c:v>
                </c:pt>
                <c:pt idx="8410">
                  <c:v>8</c:v>
                </c:pt>
                <c:pt idx="8411">
                  <c:v>8</c:v>
                </c:pt>
                <c:pt idx="8412">
                  <c:v>7.9</c:v>
                </c:pt>
                <c:pt idx="8413">
                  <c:v>7</c:v>
                </c:pt>
                <c:pt idx="8414">
                  <c:v>7</c:v>
                </c:pt>
                <c:pt idx="8415">
                  <c:v>7</c:v>
                </c:pt>
                <c:pt idx="8416">
                  <c:v>5</c:v>
                </c:pt>
                <c:pt idx="8417">
                  <c:v>2.1</c:v>
                </c:pt>
                <c:pt idx="8418">
                  <c:v>0.4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1.9</c:v>
                </c:pt>
                <c:pt idx="8430">
                  <c:v>4.7</c:v>
                </c:pt>
                <c:pt idx="8431">
                  <c:v>6.4</c:v>
                </c:pt>
                <c:pt idx="8432">
                  <c:v>7.4</c:v>
                </c:pt>
                <c:pt idx="8433">
                  <c:v>8</c:v>
                </c:pt>
                <c:pt idx="8434">
                  <c:v>7.6</c:v>
                </c:pt>
                <c:pt idx="8435">
                  <c:v>6.4</c:v>
                </c:pt>
                <c:pt idx="8436">
                  <c:v>4.4000000000000004</c:v>
                </c:pt>
                <c:pt idx="8437">
                  <c:v>2</c:v>
                </c:pt>
                <c:pt idx="8438">
                  <c:v>2</c:v>
                </c:pt>
                <c:pt idx="8439">
                  <c:v>2.2000000000000002</c:v>
                </c:pt>
                <c:pt idx="8440">
                  <c:v>3.4</c:v>
                </c:pt>
                <c:pt idx="8441">
                  <c:v>5.2</c:v>
                </c:pt>
                <c:pt idx="8442">
                  <c:v>6</c:v>
                </c:pt>
                <c:pt idx="8443">
                  <c:v>4</c:v>
                </c:pt>
                <c:pt idx="8444">
                  <c:v>2</c:v>
                </c:pt>
                <c:pt idx="8445">
                  <c:v>0</c:v>
                </c:pt>
                <c:pt idx="8446">
                  <c:v>0</c:v>
                </c:pt>
                <c:pt idx="8447">
                  <c:v>0.8</c:v>
                </c:pt>
                <c:pt idx="8448">
                  <c:v>2.5</c:v>
                </c:pt>
                <c:pt idx="8449">
                  <c:v>3.8</c:v>
                </c:pt>
                <c:pt idx="8450">
                  <c:v>4</c:v>
                </c:pt>
                <c:pt idx="8451">
                  <c:v>4</c:v>
                </c:pt>
                <c:pt idx="8452">
                  <c:v>4</c:v>
                </c:pt>
                <c:pt idx="8453">
                  <c:v>4</c:v>
                </c:pt>
                <c:pt idx="8454">
                  <c:v>2.8</c:v>
                </c:pt>
                <c:pt idx="8455">
                  <c:v>0.8</c:v>
                </c:pt>
                <c:pt idx="8456">
                  <c:v>1.2</c:v>
                </c:pt>
                <c:pt idx="8457">
                  <c:v>3.2</c:v>
                </c:pt>
                <c:pt idx="8458">
                  <c:v>4.5999999999999996</c:v>
                </c:pt>
                <c:pt idx="8459">
                  <c:v>5.5</c:v>
                </c:pt>
                <c:pt idx="8460">
                  <c:v>6.4</c:v>
                </c:pt>
                <c:pt idx="8461">
                  <c:v>7.4</c:v>
                </c:pt>
                <c:pt idx="8462">
                  <c:v>8.4</c:v>
                </c:pt>
                <c:pt idx="8463">
                  <c:v>9.8000000000000007</c:v>
                </c:pt>
                <c:pt idx="8464">
                  <c:v>11.4</c:v>
                </c:pt>
                <c:pt idx="8465">
                  <c:v>12.7</c:v>
                </c:pt>
                <c:pt idx="8466">
                  <c:v>14</c:v>
                </c:pt>
                <c:pt idx="8467">
                  <c:v>14</c:v>
                </c:pt>
                <c:pt idx="8468">
                  <c:v>13.6</c:v>
                </c:pt>
                <c:pt idx="8469">
                  <c:v>11.2</c:v>
                </c:pt>
                <c:pt idx="8470">
                  <c:v>7.2</c:v>
                </c:pt>
                <c:pt idx="8471">
                  <c:v>3.1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0.8</c:v>
                </c:pt>
                <c:pt idx="8481">
                  <c:v>3.3</c:v>
                </c:pt>
                <c:pt idx="8482">
                  <c:v>6.3</c:v>
                </c:pt>
                <c:pt idx="8483">
                  <c:v>8.3000000000000007</c:v>
                </c:pt>
                <c:pt idx="8484">
                  <c:v>7.8</c:v>
                </c:pt>
                <c:pt idx="8485">
                  <c:v>5.2</c:v>
                </c:pt>
                <c:pt idx="8486">
                  <c:v>2.2000000000000002</c:v>
                </c:pt>
                <c:pt idx="8487">
                  <c:v>0.4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</c:v>
                </c:pt>
                <c:pt idx="8497">
                  <c:v>0.5</c:v>
                </c:pt>
                <c:pt idx="8498">
                  <c:v>3.2</c:v>
                </c:pt>
                <c:pt idx="8499">
                  <c:v>3.8</c:v>
                </c:pt>
                <c:pt idx="8500">
                  <c:v>2.7</c:v>
                </c:pt>
                <c:pt idx="8501">
                  <c:v>1</c:v>
                </c:pt>
                <c:pt idx="8502">
                  <c:v>0</c:v>
                </c:pt>
                <c:pt idx="8503">
                  <c:v>0</c:v>
                </c:pt>
                <c:pt idx="8504">
                  <c:v>0</c:v>
                </c:pt>
                <c:pt idx="8505">
                  <c:v>0</c:v>
                </c:pt>
                <c:pt idx="8506">
                  <c:v>0</c:v>
                </c:pt>
                <c:pt idx="8507">
                  <c:v>3.1</c:v>
                </c:pt>
                <c:pt idx="8508">
                  <c:v>5.5</c:v>
                </c:pt>
                <c:pt idx="8509">
                  <c:v>5.2</c:v>
                </c:pt>
                <c:pt idx="8510">
                  <c:v>2.7</c:v>
                </c:pt>
                <c:pt idx="8511">
                  <c:v>0.5</c:v>
                </c:pt>
                <c:pt idx="8512">
                  <c:v>0</c:v>
                </c:pt>
                <c:pt idx="8513">
                  <c:v>0</c:v>
                </c:pt>
                <c:pt idx="8514">
                  <c:v>0</c:v>
                </c:pt>
                <c:pt idx="8515">
                  <c:v>0</c:v>
                </c:pt>
                <c:pt idx="8516">
                  <c:v>0</c:v>
                </c:pt>
                <c:pt idx="8517">
                  <c:v>0</c:v>
                </c:pt>
                <c:pt idx="8518">
                  <c:v>0</c:v>
                </c:pt>
                <c:pt idx="8519">
                  <c:v>0</c:v>
                </c:pt>
                <c:pt idx="8520">
                  <c:v>0</c:v>
                </c:pt>
                <c:pt idx="8521">
                  <c:v>0</c:v>
                </c:pt>
                <c:pt idx="8522">
                  <c:v>0.8</c:v>
                </c:pt>
                <c:pt idx="8523">
                  <c:v>3</c:v>
                </c:pt>
                <c:pt idx="8524">
                  <c:v>5.5</c:v>
                </c:pt>
                <c:pt idx="8525">
                  <c:v>8.3000000000000007</c:v>
                </c:pt>
                <c:pt idx="8526">
                  <c:v>10.199999999999999</c:v>
                </c:pt>
                <c:pt idx="8527">
                  <c:v>11</c:v>
                </c:pt>
                <c:pt idx="8528">
                  <c:v>11</c:v>
                </c:pt>
                <c:pt idx="8529">
                  <c:v>11</c:v>
                </c:pt>
                <c:pt idx="8530">
                  <c:v>11.9</c:v>
                </c:pt>
                <c:pt idx="8531">
                  <c:v>9.1999999999999993</c:v>
                </c:pt>
                <c:pt idx="8532">
                  <c:v>6.2</c:v>
                </c:pt>
                <c:pt idx="8533">
                  <c:v>3.2</c:v>
                </c:pt>
                <c:pt idx="8534">
                  <c:v>2.1</c:v>
                </c:pt>
                <c:pt idx="8535">
                  <c:v>0.4</c:v>
                </c:pt>
                <c:pt idx="8536">
                  <c:v>0</c:v>
                </c:pt>
                <c:pt idx="8537">
                  <c:v>0</c:v>
                </c:pt>
                <c:pt idx="8538">
                  <c:v>0</c:v>
                </c:pt>
                <c:pt idx="8539">
                  <c:v>0</c:v>
                </c:pt>
                <c:pt idx="8540">
                  <c:v>0</c:v>
                </c:pt>
                <c:pt idx="8541">
                  <c:v>0</c:v>
                </c:pt>
                <c:pt idx="8542">
                  <c:v>0</c:v>
                </c:pt>
                <c:pt idx="8543">
                  <c:v>0</c:v>
                </c:pt>
                <c:pt idx="8544">
                  <c:v>0</c:v>
                </c:pt>
                <c:pt idx="8545">
                  <c:v>0</c:v>
                </c:pt>
                <c:pt idx="8546">
                  <c:v>0</c:v>
                </c:pt>
                <c:pt idx="8547">
                  <c:v>0</c:v>
                </c:pt>
                <c:pt idx="8548">
                  <c:v>0</c:v>
                </c:pt>
                <c:pt idx="8549">
                  <c:v>0</c:v>
                </c:pt>
                <c:pt idx="8550">
                  <c:v>0</c:v>
                </c:pt>
                <c:pt idx="8551">
                  <c:v>0</c:v>
                </c:pt>
                <c:pt idx="8552">
                  <c:v>0</c:v>
                </c:pt>
                <c:pt idx="8553">
                  <c:v>0</c:v>
                </c:pt>
                <c:pt idx="8554">
                  <c:v>0</c:v>
                </c:pt>
                <c:pt idx="8555">
                  <c:v>0</c:v>
                </c:pt>
                <c:pt idx="8556">
                  <c:v>0</c:v>
                </c:pt>
                <c:pt idx="8557">
                  <c:v>0</c:v>
                </c:pt>
                <c:pt idx="8558">
                  <c:v>0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0</c:v>
                </c:pt>
                <c:pt idx="8563">
                  <c:v>0</c:v>
                </c:pt>
                <c:pt idx="8564">
                  <c:v>0</c:v>
                </c:pt>
                <c:pt idx="8565">
                  <c:v>0</c:v>
                </c:pt>
                <c:pt idx="8566">
                  <c:v>0</c:v>
                </c:pt>
                <c:pt idx="8567">
                  <c:v>0</c:v>
                </c:pt>
                <c:pt idx="8568">
                  <c:v>0</c:v>
                </c:pt>
                <c:pt idx="8569">
                  <c:v>0</c:v>
                </c:pt>
                <c:pt idx="8570">
                  <c:v>0</c:v>
                </c:pt>
                <c:pt idx="8571">
                  <c:v>0</c:v>
                </c:pt>
                <c:pt idx="8572">
                  <c:v>0</c:v>
                </c:pt>
                <c:pt idx="8573">
                  <c:v>0</c:v>
                </c:pt>
                <c:pt idx="8574">
                  <c:v>0</c:v>
                </c:pt>
                <c:pt idx="8575">
                  <c:v>0</c:v>
                </c:pt>
                <c:pt idx="8576">
                  <c:v>0</c:v>
                </c:pt>
                <c:pt idx="8577">
                  <c:v>0</c:v>
                </c:pt>
                <c:pt idx="8578">
                  <c:v>0.3</c:v>
                </c:pt>
                <c:pt idx="8579">
                  <c:v>1.5</c:v>
                </c:pt>
                <c:pt idx="8580">
                  <c:v>3.7</c:v>
                </c:pt>
                <c:pt idx="8581">
                  <c:v>6.2</c:v>
                </c:pt>
                <c:pt idx="8582">
                  <c:v>8.1</c:v>
                </c:pt>
                <c:pt idx="8583">
                  <c:v>8.8000000000000007</c:v>
                </c:pt>
                <c:pt idx="8584">
                  <c:v>6.6</c:v>
                </c:pt>
                <c:pt idx="8585">
                  <c:v>2.8</c:v>
                </c:pt>
                <c:pt idx="8586">
                  <c:v>0.9</c:v>
                </c:pt>
                <c:pt idx="8587">
                  <c:v>0.1</c:v>
                </c:pt>
                <c:pt idx="8588">
                  <c:v>0</c:v>
                </c:pt>
                <c:pt idx="8589">
                  <c:v>0</c:v>
                </c:pt>
                <c:pt idx="8590">
                  <c:v>0</c:v>
                </c:pt>
                <c:pt idx="8591">
                  <c:v>0</c:v>
                </c:pt>
                <c:pt idx="8592">
                  <c:v>0</c:v>
                </c:pt>
                <c:pt idx="8593">
                  <c:v>0</c:v>
                </c:pt>
                <c:pt idx="8594">
                  <c:v>0</c:v>
                </c:pt>
                <c:pt idx="8595">
                  <c:v>2</c:v>
                </c:pt>
                <c:pt idx="8596">
                  <c:v>4.3</c:v>
                </c:pt>
                <c:pt idx="8597">
                  <c:v>6.3</c:v>
                </c:pt>
                <c:pt idx="8598">
                  <c:v>8.1</c:v>
                </c:pt>
                <c:pt idx="8599">
                  <c:v>9.5</c:v>
                </c:pt>
                <c:pt idx="8600">
                  <c:v>10.5</c:v>
                </c:pt>
                <c:pt idx="8601">
                  <c:v>9.6</c:v>
                </c:pt>
                <c:pt idx="8602">
                  <c:v>6.1</c:v>
                </c:pt>
                <c:pt idx="8603">
                  <c:v>2.6</c:v>
                </c:pt>
                <c:pt idx="8604">
                  <c:v>0.6</c:v>
                </c:pt>
                <c:pt idx="8605">
                  <c:v>0</c:v>
                </c:pt>
                <c:pt idx="8606">
                  <c:v>0</c:v>
                </c:pt>
                <c:pt idx="8607">
                  <c:v>0</c:v>
                </c:pt>
                <c:pt idx="8608">
                  <c:v>0</c:v>
                </c:pt>
                <c:pt idx="8609">
                  <c:v>0</c:v>
                </c:pt>
                <c:pt idx="8610">
                  <c:v>0</c:v>
                </c:pt>
                <c:pt idx="8611">
                  <c:v>0</c:v>
                </c:pt>
                <c:pt idx="8612">
                  <c:v>0.3</c:v>
                </c:pt>
                <c:pt idx="8613">
                  <c:v>3.3</c:v>
                </c:pt>
                <c:pt idx="8614">
                  <c:v>6.2</c:v>
                </c:pt>
                <c:pt idx="8615">
                  <c:v>8.1</c:v>
                </c:pt>
                <c:pt idx="8616">
                  <c:v>8.6999999999999993</c:v>
                </c:pt>
                <c:pt idx="8617">
                  <c:v>5.3</c:v>
                </c:pt>
                <c:pt idx="8618">
                  <c:v>2.2999999999999998</c:v>
                </c:pt>
                <c:pt idx="8619">
                  <c:v>0.2</c:v>
                </c:pt>
                <c:pt idx="8620">
                  <c:v>0</c:v>
                </c:pt>
                <c:pt idx="8621">
                  <c:v>0</c:v>
                </c:pt>
                <c:pt idx="8622">
                  <c:v>0</c:v>
                </c:pt>
                <c:pt idx="8623">
                  <c:v>0</c:v>
                </c:pt>
                <c:pt idx="8624">
                  <c:v>0</c:v>
                </c:pt>
                <c:pt idx="8625">
                  <c:v>0</c:v>
                </c:pt>
                <c:pt idx="8626">
                  <c:v>0</c:v>
                </c:pt>
                <c:pt idx="8627">
                  <c:v>0</c:v>
                </c:pt>
                <c:pt idx="8628">
                  <c:v>2.2999999999999998</c:v>
                </c:pt>
                <c:pt idx="8629">
                  <c:v>5</c:v>
                </c:pt>
                <c:pt idx="8630">
                  <c:v>7</c:v>
                </c:pt>
                <c:pt idx="8631">
                  <c:v>8.5</c:v>
                </c:pt>
                <c:pt idx="8632">
                  <c:v>9.5</c:v>
                </c:pt>
                <c:pt idx="8633">
                  <c:v>9.5</c:v>
                </c:pt>
                <c:pt idx="8634">
                  <c:v>6.9</c:v>
                </c:pt>
                <c:pt idx="8635">
                  <c:v>2.8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2.6</c:v>
                </c:pt>
                <c:pt idx="8647">
                  <c:v>5.6</c:v>
                </c:pt>
                <c:pt idx="8648">
                  <c:v>7.7</c:v>
                </c:pt>
                <c:pt idx="8649">
                  <c:v>9.6999999999999993</c:v>
                </c:pt>
                <c:pt idx="8650">
                  <c:v>10.9</c:v>
                </c:pt>
                <c:pt idx="8651">
                  <c:v>12.4</c:v>
                </c:pt>
                <c:pt idx="8652">
                  <c:v>11.7</c:v>
                </c:pt>
                <c:pt idx="8653">
                  <c:v>7.7</c:v>
                </c:pt>
                <c:pt idx="8654">
                  <c:v>3.3</c:v>
                </c:pt>
                <c:pt idx="8655">
                  <c:v>0.7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1.1000000000000001</c:v>
                </c:pt>
                <c:pt idx="8665">
                  <c:v>4.8</c:v>
                </c:pt>
                <c:pt idx="8666">
                  <c:v>7.5</c:v>
                </c:pt>
                <c:pt idx="8667">
                  <c:v>9</c:v>
                </c:pt>
                <c:pt idx="8668">
                  <c:v>8.6</c:v>
                </c:pt>
                <c:pt idx="8669">
                  <c:v>6.7</c:v>
                </c:pt>
                <c:pt idx="8670">
                  <c:v>1.9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</c:v>
                </c:pt>
                <c:pt idx="8675">
                  <c:v>0</c:v>
                </c:pt>
                <c:pt idx="8676">
                  <c:v>0</c:v>
                </c:pt>
                <c:pt idx="8677">
                  <c:v>0</c:v>
                </c:pt>
                <c:pt idx="8678">
                  <c:v>0</c:v>
                </c:pt>
                <c:pt idx="8679">
                  <c:v>0.9</c:v>
                </c:pt>
                <c:pt idx="8680">
                  <c:v>3.6</c:v>
                </c:pt>
                <c:pt idx="8681">
                  <c:v>7</c:v>
                </c:pt>
                <c:pt idx="8682">
                  <c:v>9.4</c:v>
                </c:pt>
                <c:pt idx="8683">
                  <c:v>9.3000000000000007</c:v>
                </c:pt>
                <c:pt idx="8684">
                  <c:v>6.9</c:v>
                </c:pt>
                <c:pt idx="8685">
                  <c:v>3.9</c:v>
                </c:pt>
                <c:pt idx="8686">
                  <c:v>2.2999999999999998</c:v>
                </c:pt>
                <c:pt idx="8687">
                  <c:v>3.2</c:v>
                </c:pt>
                <c:pt idx="8688">
                  <c:v>4.5</c:v>
                </c:pt>
                <c:pt idx="8689">
                  <c:v>5</c:v>
                </c:pt>
                <c:pt idx="8690">
                  <c:v>5.5</c:v>
                </c:pt>
                <c:pt idx="8691">
                  <c:v>6.5</c:v>
                </c:pt>
                <c:pt idx="8692">
                  <c:v>7</c:v>
                </c:pt>
                <c:pt idx="8693">
                  <c:v>5.7</c:v>
                </c:pt>
                <c:pt idx="8694">
                  <c:v>3.4</c:v>
                </c:pt>
                <c:pt idx="8695">
                  <c:v>1.4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0.1</c:v>
                </c:pt>
                <c:pt idx="8702">
                  <c:v>1.4</c:v>
                </c:pt>
                <c:pt idx="8703">
                  <c:v>5.2</c:v>
                </c:pt>
                <c:pt idx="8704">
                  <c:v>7.1</c:v>
                </c:pt>
                <c:pt idx="8705">
                  <c:v>7.9</c:v>
                </c:pt>
                <c:pt idx="8706">
                  <c:v>9.8000000000000007</c:v>
                </c:pt>
                <c:pt idx="8707">
                  <c:v>10.9</c:v>
                </c:pt>
                <c:pt idx="8708">
                  <c:v>11.9</c:v>
                </c:pt>
                <c:pt idx="8709">
                  <c:v>12.9</c:v>
                </c:pt>
                <c:pt idx="8710">
                  <c:v>12.3</c:v>
                </c:pt>
                <c:pt idx="8711">
                  <c:v>10.7</c:v>
                </c:pt>
                <c:pt idx="8712">
                  <c:v>7.3</c:v>
                </c:pt>
                <c:pt idx="8713">
                  <c:v>4</c:v>
                </c:pt>
                <c:pt idx="8714">
                  <c:v>1.7</c:v>
                </c:pt>
                <c:pt idx="8715">
                  <c:v>0.3</c:v>
                </c:pt>
                <c:pt idx="8716">
                  <c:v>0</c:v>
                </c:pt>
                <c:pt idx="8717">
                  <c:v>0</c:v>
                </c:pt>
                <c:pt idx="8718">
                  <c:v>0</c:v>
                </c:pt>
                <c:pt idx="8719">
                  <c:v>0</c:v>
                </c:pt>
                <c:pt idx="8720">
                  <c:v>0</c:v>
                </c:pt>
                <c:pt idx="8721">
                  <c:v>0</c:v>
                </c:pt>
                <c:pt idx="8722">
                  <c:v>0</c:v>
                </c:pt>
                <c:pt idx="8723">
                  <c:v>0.8</c:v>
                </c:pt>
                <c:pt idx="8724">
                  <c:v>3.8</c:v>
                </c:pt>
                <c:pt idx="8725">
                  <c:v>6.5</c:v>
                </c:pt>
                <c:pt idx="8726">
                  <c:v>8.3000000000000007</c:v>
                </c:pt>
                <c:pt idx="8727">
                  <c:v>9.5</c:v>
                </c:pt>
                <c:pt idx="8728">
                  <c:v>11.2</c:v>
                </c:pt>
                <c:pt idx="8729">
                  <c:v>12</c:v>
                </c:pt>
                <c:pt idx="8730">
                  <c:v>11.9</c:v>
                </c:pt>
                <c:pt idx="8731">
                  <c:v>10.9</c:v>
                </c:pt>
                <c:pt idx="8732">
                  <c:v>10</c:v>
                </c:pt>
                <c:pt idx="8733">
                  <c:v>9.8000000000000007</c:v>
                </c:pt>
                <c:pt idx="8734">
                  <c:v>7.8</c:v>
                </c:pt>
                <c:pt idx="8735">
                  <c:v>5.2</c:v>
                </c:pt>
                <c:pt idx="8736">
                  <c:v>5</c:v>
                </c:pt>
                <c:pt idx="8737">
                  <c:v>5</c:v>
                </c:pt>
                <c:pt idx="8738">
                  <c:v>5</c:v>
                </c:pt>
                <c:pt idx="8739">
                  <c:v>4.0999999999999996</c:v>
                </c:pt>
                <c:pt idx="8740">
                  <c:v>4</c:v>
                </c:pt>
                <c:pt idx="8741">
                  <c:v>2.5</c:v>
                </c:pt>
                <c:pt idx="8742">
                  <c:v>0.6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</c:v>
                </c:pt>
                <c:pt idx="8749">
                  <c:v>0</c:v>
                </c:pt>
                <c:pt idx="8750">
                  <c:v>0</c:v>
                </c:pt>
                <c:pt idx="8751">
                  <c:v>0</c:v>
                </c:pt>
                <c:pt idx="8752">
                  <c:v>0</c:v>
                </c:pt>
                <c:pt idx="8753">
                  <c:v>0</c:v>
                </c:pt>
                <c:pt idx="8754">
                  <c:v>0.6</c:v>
                </c:pt>
                <c:pt idx="8755">
                  <c:v>2.8</c:v>
                </c:pt>
                <c:pt idx="8756">
                  <c:v>5.6</c:v>
                </c:pt>
                <c:pt idx="8757">
                  <c:v>6.7</c:v>
                </c:pt>
                <c:pt idx="8758">
                  <c:v>4.8</c:v>
                </c:pt>
                <c:pt idx="8759">
                  <c:v>0.9</c:v>
                </c:pt>
                <c:pt idx="8760">
                  <c:v>0</c:v>
                </c:pt>
                <c:pt idx="8761">
                  <c:v>0</c:v>
                </c:pt>
                <c:pt idx="8762">
                  <c:v>0</c:v>
                </c:pt>
                <c:pt idx="8763">
                  <c:v>0</c:v>
                </c:pt>
                <c:pt idx="8764">
                  <c:v>0</c:v>
                </c:pt>
                <c:pt idx="8765">
                  <c:v>0</c:v>
                </c:pt>
                <c:pt idx="8766">
                  <c:v>0</c:v>
                </c:pt>
                <c:pt idx="8767">
                  <c:v>0</c:v>
                </c:pt>
                <c:pt idx="8768">
                  <c:v>0.9</c:v>
                </c:pt>
                <c:pt idx="8769">
                  <c:v>3.7</c:v>
                </c:pt>
                <c:pt idx="8770">
                  <c:v>6.2</c:v>
                </c:pt>
                <c:pt idx="8771">
                  <c:v>7.7</c:v>
                </c:pt>
                <c:pt idx="8772">
                  <c:v>8.6999999999999993</c:v>
                </c:pt>
                <c:pt idx="8773">
                  <c:v>7.7</c:v>
                </c:pt>
                <c:pt idx="8774">
                  <c:v>4.3</c:v>
                </c:pt>
                <c:pt idx="8775">
                  <c:v>1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</c:v>
                </c:pt>
                <c:pt idx="8781">
                  <c:v>0</c:v>
                </c:pt>
                <c:pt idx="8782">
                  <c:v>0</c:v>
                </c:pt>
                <c:pt idx="8783">
                  <c:v>0</c:v>
                </c:pt>
                <c:pt idx="8784">
                  <c:v>0.3</c:v>
                </c:pt>
                <c:pt idx="8785">
                  <c:v>1.8</c:v>
                </c:pt>
                <c:pt idx="8786">
                  <c:v>4.8</c:v>
                </c:pt>
                <c:pt idx="8787">
                  <c:v>7.6</c:v>
                </c:pt>
                <c:pt idx="8788">
                  <c:v>9.1999999999999993</c:v>
                </c:pt>
                <c:pt idx="8789">
                  <c:v>9.6</c:v>
                </c:pt>
                <c:pt idx="8790">
                  <c:v>5.7</c:v>
                </c:pt>
                <c:pt idx="8791">
                  <c:v>2.8</c:v>
                </c:pt>
                <c:pt idx="8792">
                  <c:v>0.9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2</c:v>
                </c:pt>
                <c:pt idx="8802">
                  <c:v>4.4000000000000004</c:v>
                </c:pt>
                <c:pt idx="8803">
                  <c:v>7</c:v>
                </c:pt>
                <c:pt idx="8804">
                  <c:v>8.6999999999999993</c:v>
                </c:pt>
                <c:pt idx="8805">
                  <c:v>7.9</c:v>
                </c:pt>
                <c:pt idx="8806">
                  <c:v>5.0999999999999996</c:v>
                </c:pt>
                <c:pt idx="8807">
                  <c:v>2.1</c:v>
                </c:pt>
                <c:pt idx="8808">
                  <c:v>0.5</c:v>
                </c:pt>
                <c:pt idx="8809">
                  <c:v>0</c:v>
                </c:pt>
                <c:pt idx="8810">
                  <c:v>0</c:v>
                </c:pt>
                <c:pt idx="8811">
                  <c:v>0</c:v>
                </c:pt>
                <c:pt idx="8812">
                  <c:v>0</c:v>
                </c:pt>
                <c:pt idx="8813">
                  <c:v>0</c:v>
                </c:pt>
                <c:pt idx="8814">
                  <c:v>0</c:v>
                </c:pt>
                <c:pt idx="8815">
                  <c:v>0</c:v>
                </c:pt>
                <c:pt idx="8816">
                  <c:v>0</c:v>
                </c:pt>
                <c:pt idx="8817">
                  <c:v>0</c:v>
                </c:pt>
                <c:pt idx="8818">
                  <c:v>0.2</c:v>
                </c:pt>
                <c:pt idx="8819">
                  <c:v>1.9</c:v>
                </c:pt>
                <c:pt idx="8820">
                  <c:v>1</c:v>
                </c:pt>
                <c:pt idx="8821">
                  <c:v>1.1000000000000001</c:v>
                </c:pt>
                <c:pt idx="8822">
                  <c:v>2.1</c:v>
                </c:pt>
                <c:pt idx="8823">
                  <c:v>3.8</c:v>
                </c:pt>
                <c:pt idx="8824">
                  <c:v>4.9000000000000004</c:v>
                </c:pt>
                <c:pt idx="8825">
                  <c:v>3.3</c:v>
                </c:pt>
                <c:pt idx="8826">
                  <c:v>2.1</c:v>
                </c:pt>
                <c:pt idx="8827">
                  <c:v>0.3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0</c:v>
                </c:pt>
                <c:pt idx="8832">
                  <c:v>0</c:v>
                </c:pt>
                <c:pt idx="8833">
                  <c:v>0</c:v>
                </c:pt>
                <c:pt idx="8834">
                  <c:v>0</c:v>
                </c:pt>
                <c:pt idx="8835">
                  <c:v>1.1000000000000001</c:v>
                </c:pt>
                <c:pt idx="8836">
                  <c:v>3.4</c:v>
                </c:pt>
                <c:pt idx="8837">
                  <c:v>6</c:v>
                </c:pt>
                <c:pt idx="8838">
                  <c:v>6.5</c:v>
                </c:pt>
                <c:pt idx="8839">
                  <c:v>5</c:v>
                </c:pt>
                <c:pt idx="8840">
                  <c:v>2.4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0.1</c:v>
                </c:pt>
                <c:pt idx="8850">
                  <c:v>1.3</c:v>
                </c:pt>
                <c:pt idx="8851">
                  <c:v>5.2</c:v>
                </c:pt>
                <c:pt idx="8852">
                  <c:v>7.7</c:v>
                </c:pt>
                <c:pt idx="8853">
                  <c:v>10.6</c:v>
                </c:pt>
                <c:pt idx="8854">
                  <c:v>12.7</c:v>
                </c:pt>
                <c:pt idx="8855">
                  <c:v>12.1</c:v>
                </c:pt>
                <c:pt idx="8856">
                  <c:v>8.5</c:v>
                </c:pt>
                <c:pt idx="8857">
                  <c:v>4.5</c:v>
                </c:pt>
                <c:pt idx="8858">
                  <c:v>1.8</c:v>
                </c:pt>
                <c:pt idx="8859">
                  <c:v>0.3</c:v>
                </c:pt>
                <c:pt idx="8860">
                  <c:v>0</c:v>
                </c:pt>
                <c:pt idx="8861">
                  <c:v>0</c:v>
                </c:pt>
                <c:pt idx="8862">
                  <c:v>0</c:v>
                </c:pt>
                <c:pt idx="8863">
                  <c:v>0</c:v>
                </c:pt>
                <c:pt idx="8864">
                  <c:v>0</c:v>
                </c:pt>
                <c:pt idx="8865">
                  <c:v>0</c:v>
                </c:pt>
                <c:pt idx="8866">
                  <c:v>0</c:v>
                </c:pt>
                <c:pt idx="8867">
                  <c:v>0</c:v>
                </c:pt>
                <c:pt idx="8868">
                  <c:v>0</c:v>
                </c:pt>
                <c:pt idx="8869">
                  <c:v>0</c:v>
                </c:pt>
                <c:pt idx="8870">
                  <c:v>0</c:v>
                </c:pt>
                <c:pt idx="8871">
                  <c:v>0.6</c:v>
                </c:pt>
                <c:pt idx="8872">
                  <c:v>2.6</c:v>
                </c:pt>
                <c:pt idx="8873">
                  <c:v>4.5999999999999996</c:v>
                </c:pt>
                <c:pt idx="8874">
                  <c:v>5.4</c:v>
                </c:pt>
                <c:pt idx="8875">
                  <c:v>3.1</c:v>
                </c:pt>
                <c:pt idx="8876">
                  <c:v>0.8</c:v>
                </c:pt>
                <c:pt idx="8877">
                  <c:v>0</c:v>
                </c:pt>
                <c:pt idx="8878">
                  <c:v>0</c:v>
                </c:pt>
                <c:pt idx="8879">
                  <c:v>0</c:v>
                </c:pt>
                <c:pt idx="8880">
                  <c:v>0</c:v>
                </c:pt>
                <c:pt idx="8881">
                  <c:v>0</c:v>
                </c:pt>
                <c:pt idx="8882">
                  <c:v>0</c:v>
                </c:pt>
                <c:pt idx="8883">
                  <c:v>0</c:v>
                </c:pt>
                <c:pt idx="8884">
                  <c:v>0</c:v>
                </c:pt>
                <c:pt idx="8885">
                  <c:v>0</c:v>
                </c:pt>
                <c:pt idx="8886">
                  <c:v>1.8</c:v>
                </c:pt>
                <c:pt idx="8887">
                  <c:v>4.5999999999999996</c:v>
                </c:pt>
                <c:pt idx="8888">
                  <c:v>6.5</c:v>
                </c:pt>
                <c:pt idx="8889">
                  <c:v>7.7</c:v>
                </c:pt>
                <c:pt idx="8890">
                  <c:v>8.6999999999999993</c:v>
                </c:pt>
                <c:pt idx="8891">
                  <c:v>9.6999999999999993</c:v>
                </c:pt>
                <c:pt idx="8892">
                  <c:v>10</c:v>
                </c:pt>
                <c:pt idx="8893">
                  <c:v>10.7</c:v>
                </c:pt>
                <c:pt idx="8894">
                  <c:v>11.6</c:v>
                </c:pt>
                <c:pt idx="8895">
                  <c:v>12</c:v>
                </c:pt>
                <c:pt idx="8896">
                  <c:v>12.5</c:v>
                </c:pt>
                <c:pt idx="8897">
                  <c:v>13</c:v>
                </c:pt>
                <c:pt idx="8898">
                  <c:v>13</c:v>
                </c:pt>
                <c:pt idx="8899">
                  <c:v>13</c:v>
                </c:pt>
                <c:pt idx="8900">
                  <c:v>13</c:v>
                </c:pt>
                <c:pt idx="8901">
                  <c:v>12.7</c:v>
                </c:pt>
                <c:pt idx="8902">
                  <c:v>11.7</c:v>
                </c:pt>
                <c:pt idx="8903">
                  <c:v>10.199999999999999</c:v>
                </c:pt>
                <c:pt idx="8904">
                  <c:v>7.2</c:v>
                </c:pt>
                <c:pt idx="8905">
                  <c:v>4.3</c:v>
                </c:pt>
                <c:pt idx="8906">
                  <c:v>1.9</c:v>
                </c:pt>
                <c:pt idx="8907">
                  <c:v>0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1.3</c:v>
                </c:pt>
                <c:pt idx="8919">
                  <c:v>2.7</c:v>
                </c:pt>
                <c:pt idx="8920">
                  <c:v>3</c:v>
                </c:pt>
                <c:pt idx="8921">
                  <c:v>1.7</c:v>
                </c:pt>
                <c:pt idx="8922">
                  <c:v>0.3</c:v>
                </c:pt>
                <c:pt idx="8923">
                  <c:v>0</c:v>
                </c:pt>
                <c:pt idx="8924">
                  <c:v>0.5</c:v>
                </c:pt>
                <c:pt idx="8925">
                  <c:v>1.5</c:v>
                </c:pt>
                <c:pt idx="8926">
                  <c:v>1.5</c:v>
                </c:pt>
                <c:pt idx="8927">
                  <c:v>0.5</c:v>
                </c:pt>
                <c:pt idx="8928">
                  <c:v>0</c:v>
                </c:pt>
                <c:pt idx="8929">
                  <c:v>0.4</c:v>
                </c:pt>
                <c:pt idx="8930">
                  <c:v>1.3</c:v>
                </c:pt>
                <c:pt idx="8931">
                  <c:v>2</c:v>
                </c:pt>
                <c:pt idx="8932">
                  <c:v>1.4</c:v>
                </c:pt>
                <c:pt idx="8933">
                  <c:v>0.3</c:v>
                </c:pt>
                <c:pt idx="8934">
                  <c:v>1.6</c:v>
                </c:pt>
                <c:pt idx="8935">
                  <c:v>3.5</c:v>
                </c:pt>
                <c:pt idx="8936">
                  <c:v>5.0999999999999996</c:v>
                </c:pt>
                <c:pt idx="8937">
                  <c:v>6</c:v>
                </c:pt>
                <c:pt idx="8938">
                  <c:v>5.9</c:v>
                </c:pt>
                <c:pt idx="8939">
                  <c:v>4.9000000000000004</c:v>
                </c:pt>
                <c:pt idx="8940">
                  <c:v>3.8</c:v>
                </c:pt>
                <c:pt idx="8941">
                  <c:v>1.8</c:v>
                </c:pt>
                <c:pt idx="8942">
                  <c:v>0.2</c:v>
                </c:pt>
                <c:pt idx="8943">
                  <c:v>0</c:v>
                </c:pt>
                <c:pt idx="8944">
                  <c:v>1.8</c:v>
                </c:pt>
                <c:pt idx="8945">
                  <c:v>2</c:v>
                </c:pt>
                <c:pt idx="8946">
                  <c:v>2</c:v>
                </c:pt>
                <c:pt idx="8947">
                  <c:v>2</c:v>
                </c:pt>
                <c:pt idx="8948">
                  <c:v>1.3</c:v>
                </c:pt>
                <c:pt idx="8949">
                  <c:v>1.7</c:v>
                </c:pt>
                <c:pt idx="8950">
                  <c:v>2</c:v>
                </c:pt>
                <c:pt idx="8951">
                  <c:v>2</c:v>
                </c:pt>
                <c:pt idx="8952">
                  <c:v>1.4</c:v>
                </c:pt>
                <c:pt idx="8953">
                  <c:v>1</c:v>
                </c:pt>
                <c:pt idx="8954">
                  <c:v>0.5</c:v>
                </c:pt>
                <c:pt idx="8955">
                  <c:v>0</c:v>
                </c:pt>
                <c:pt idx="8956">
                  <c:v>0</c:v>
                </c:pt>
                <c:pt idx="8957">
                  <c:v>0</c:v>
                </c:pt>
                <c:pt idx="8958">
                  <c:v>0</c:v>
                </c:pt>
                <c:pt idx="8959">
                  <c:v>0</c:v>
                </c:pt>
                <c:pt idx="8960">
                  <c:v>0</c:v>
                </c:pt>
                <c:pt idx="8961">
                  <c:v>0</c:v>
                </c:pt>
                <c:pt idx="8962">
                  <c:v>0</c:v>
                </c:pt>
                <c:pt idx="8963">
                  <c:v>0</c:v>
                </c:pt>
                <c:pt idx="8964">
                  <c:v>0</c:v>
                </c:pt>
                <c:pt idx="8965">
                  <c:v>0</c:v>
                </c:pt>
                <c:pt idx="8966">
                  <c:v>0</c:v>
                </c:pt>
                <c:pt idx="8967">
                  <c:v>0.1</c:v>
                </c:pt>
                <c:pt idx="8968">
                  <c:v>1.1000000000000001</c:v>
                </c:pt>
                <c:pt idx="8969">
                  <c:v>2.2000000000000002</c:v>
                </c:pt>
                <c:pt idx="8970">
                  <c:v>3.8</c:v>
                </c:pt>
                <c:pt idx="8971">
                  <c:v>4</c:v>
                </c:pt>
                <c:pt idx="8972">
                  <c:v>2.2000000000000002</c:v>
                </c:pt>
                <c:pt idx="8973">
                  <c:v>0.2</c:v>
                </c:pt>
                <c:pt idx="8974">
                  <c:v>0.9</c:v>
                </c:pt>
                <c:pt idx="8975">
                  <c:v>0.1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0.5</c:v>
                </c:pt>
                <c:pt idx="8983">
                  <c:v>1</c:v>
                </c:pt>
                <c:pt idx="8984">
                  <c:v>0.5</c:v>
                </c:pt>
                <c:pt idx="8985">
                  <c:v>0</c:v>
                </c:pt>
                <c:pt idx="8986">
                  <c:v>0</c:v>
                </c:pt>
                <c:pt idx="8987">
                  <c:v>0</c:v>
                </c:pt>
                <c:pt idx="8988">
                  <c:v>0.3</c:v>
                </c:pt>
                <c:pt idx="8989">
                  <c:v>1.3</c:v>
                </c:pt>
                <c:pt idx="8990">
                  <c:v>1.4</c:v>
                </c:pt>
                <c:pt idx="8991">
                  <c:v>0</c:v>
                </c:pt>
                <c:pt idx="8992">
                  <c:v>0.6</c:v>
                </c:pt>
                <c:pt idx="8993">
                  <c:v>2.5</c:v>
                </c:pt>
                <c:pt idx="8994">
                  <c:v>4.2</c:v>
                </c:pt>
                <c:pt idx="8995">
                  <c:v>6</c:v>
                </c:pt>
                <c:pt idx="8996">
                  <c:v>5.8</c:v>
                </c:pt>
                <c:pt idx="8997">
                  <c:v>4</c:v>
                </c:pt>
                <c:pt idx="8998">
                  <c:v>3.9</c:v>
                </c:pt>
                <c:pt idx="8999">
                  <c:v>2.9</c:v>
                </c:pt>
                <c:pt idx="9000">
                  <c:v>2.1</c:v>
                </c:pt>
                <c:pt idx="9001">
                  <c:v>0.1</c:v>
                </c:pt>
                <c:pt idx="9002">
                  <c:v>0</c:v>
                </c:pt>
                <c:pt idx="9003">
                  <c:v>0</c:v>
                </c:pt>
                <c:pt idx="9004">
                  <c:v>0</c:v>
                </c:pt>
                <c:pt idx="9005">
                  <c:v>0</c:v>
                </c:pt>
                <c:pt idx="9006">
                  <c:v>0</c:v>
                </c:pt>
                <c:pt idx="9007">
                  <c:v>0</c:v>
                </c:pt>
                <c:pt idx="9008">
                  <c:v>0</c:v>
                </c:pt>
                <c:pt idx="9009">
                  <c:v>0.7</c:v>
                </c:pt>
                <c:pt idx="9010">
                  <c:v>3.2</c:v>
                </c:pt>
                <c:pt idx="9011">
                  <c:v>4.5999999999999996</c:v>
                </c:pt>
                <c:pt idx="9012">
                  <c:v>5</c:v>
                </c:pt>
                <c:pt idx="9013">
                  <c:v>3.5</c:v>
                </c:pt>
                <c:pt idx="9014">
                  <c:v>1.5</c:v>
                </c:pt>
                <c:pt idx="9015">
                  <c:v>0.5</c:v>
                </c:pt>
                <c:pt idx="9016">
                  <c:v>0</c:v>
                </c:pt>
                <c:pt idx="9017">
                  <c:v>0</c:v>
                </c:pt>
                <c:pt idx="9018">
                  <c:v>0</c:v>
                </c:pt>
                <c:pt idx="9019">
                  <c:v>0</c:v>
                </c:pt>
                <c:pt idx="9020">
                  <c:v>0</c:v>
                </c:pt>
                <c:pt idx="9021">
                  <c:v>0</c:v>
                </c:pt>
                <c:pt idx="9022">
                  <c:v>0</c:v>
                </c:pt>
                <c:pt idx="9023">
                  <c:v>0</c:v>
                </c:pt>
                <c:pt idx="9024">
                  <c:v>0</c:v>
                </c:pt>
                <c:pt idx="9025">
                  <c:v>0</c:v>
                </c:pt>
                <c:pt idx="9026">
                  <c:v>0</c:v>
                </c:pt>
                <c:pt idx="9027">
                  <c:v>0.4</c:v>
                </c:pt>
                <c:pt idx="9028">
                  <c:v>4.2</c:v>
                </c:pt>
                <c:pt idx="9029">
                  <c:v>6.7</c:v>
                </c:pt>
                <c:pt idx="9030">
                  <c:v>7.9</c:v>
                </c:pt>
                <c:pt idx="9031">
                  <c:v>6.2</c:v>
                </c:pt>
                <c:pt idx="9032">
                  <c:v>3.4</c:v>
                </c:pt>
                <c:pt idx="9033">
                  <c:v>2.1</c:v>
                </c:pt>
                <c:pt idx="9034">
                  <c:v>1.3</c:v>
                </c:pt>
                <c:pt idx="9035">
                  <c:v>2.2999999999999998</c:v>
                </c:pt>
                <c:pt idx="9036">
                  <c:v>4.3</c:v>
                </c:pt>
                <c:pt idx="9037">
                  <c:v>6.3</c:v>
                </c:pt>
                <c:pt idx="9038">
                  <c:v>8.3000000000000007</c:v>
                </c:pt>
                <c:pt idx="9039">
                  <c:v>9.6999999999999993</c:v>
                </c:pt>
                <c:pt idx="9040">
                  <c:v>11.7</c:v>
                </c:pt>
                <c:pt idx="9041">
                  <c:v>13</c:v>
                </c:pt>
                <c:pt idx="9042">
                  <c:v>11.6</c:v>
                </c:pt>
                <c:pt idx="9043">
                  <c:v>9.1</c:v>
                </c:pt>
                <c:pt idx="9044">
                  <c:v>5.7</c:v>
                </c:pt>
                <c:pt idx="9045">
                  <c:v>1.6</c:v>
                </c:pt>
                <c:pt idx="9046">
                  <c:v>0</c:v>
                </c:pt>
                <c:pt idx="9047">
                  <c:v>0</c:v>
                </c:pt>
                <c:pt idx="9048">
                  <c:v>0</c:v>
                </c:pt>
                <c:pt idx="9049">
                  <c:v>0</c:v>
                </c:pt>
                <c:pt idx="9050">
                  <c:v>0</c:v>
                </c:pt>
                <c:pt idx="9051">
                  <c:v>0</c:v>
                </c:pt>
                <c:pt idx="9052">
                  <c:v>0</c:v>
                </c:pt>
                <c:pt idx="9053">
                  <c:v>0</c:v>
                </c:pt>
                <c:pt idx="9054">
                  <c:v>0.2</c:v>
                </c:pt>
                <c:pt idx="9055">
                  <c:v>3.2</c:v>
                </c:pt>
                <c:pt idx="9056">
                  <c:v>6.2</c:v>
                </c:pt>
                <c:pt idx="9057">
                  <c:v>9.1</c:v>
                </c:pt>
                <c:pt idx="9058">
                  <c:v>10.9</c:v>
                </c:pt>
                <c:pt idx="9059">
                  <c:v>10.1</c:v>
                </c:pt>
                <c:pt idx="9060">
                  <c:v>6.5</c:v>
                </c:pt>
                <c:pt idx="9061">
                  <c:v>3.3</c:v>
                </c:pt>
                <c:pt idx="9062">
                  <c:v>0.3</c:v>
                </c:pt>
                <c:pt idx="9063">
                  <c:v>0</c:v>
                </c:pt>
                <c:pt idx="9064">
                  <c:v>0</c:v>
                </c:pt>
                <c:pt idx="9065">
                  <c:v>0</c:v>
                </c:pt>
                <c:pt idx="9066">
                  <c:v>0</c:v>
                </c:pt>
                <c:pt idx="9067">
                  <c:v>0</c:v>
                </c:pt>
                <c:pt idx="9068">
                  <c:v>0</c:v>
                </c:pt>
                <c:pt idx="9069">
                  <c:v>0</c:v>
                </c:pt>
                <c:pt idx="9070">
                  <c:v>0</c:v>
                </c:pt>
                <c:pt idx="9071">
                  <c:v>1</c:v>
                </c:pt>
                <c:pt idx="9072">
                  <c:v>3</c:v>
                </c:pt>
                <c:pt idx="9073">
                  <c:v>5.5</c:v>
                </c:pt>
                <c:pt idx="9074">
                  <c:v>8</c:v>
                </c:pt>
                <c:pt idx="9075">
                  <c:v>8</c:v>
                </c:pt>
                <c:pt idx="9076">
                  <c:v>4.9000000000000004</c:v>
                </c:pt>
                <c:pt idx="9077">
                  <c:v>1.4</c:v>
                </c:pt>
                <c:pt idx="9078">
                  <c:v>0</c:v>
                </c:pt>
                <c:pt idx="9079">
                  <c:v>0</c:v>
                </c:pt>
                <c:pt idx="9080">
                  <c:v>0</c:v>
                </c:pt>
                <c:pt idx="9081">
                  <c:v>0</c:v>
                </c:pt>
                <c:pt idx="9082">
                  <c:v>0</c:v>
                </c:pt>
                <c:pt idx="9083">
                  <c:v>0</c:v>
                </c:pt>
                <c:pt idx="9084">
                  <c:v>0</c:v>
                </c:pt>
                <c:pt idx="9085">
                  <c:v>0</c:v>
                </c:pt>
                <c:pt idx="9086">
                  <c:v>0</c:v>
                </c:pt>
                <c:pt idx="9087">
                  <c:v>0.2</c:v>
                </c:pt>
                <c:pt idx="9088">
                  <c:v>2.8</c:v>
                </c:pt>
                <c:pt idx="9089">
                  <c:v>6.6</c:v>
                </c:pt>
                <c:pt idx="9090">
                  <c:v>7.9</c:v>
                </c:pt>
                <c:pt idx="9091">
                  <c:v>7.1</c:v>
                </c:pt>
                <c:pt idx="9092">
                  <c:v>4.3</c:v>
                </c:pt>
                <c:pt idx="9093">
                  <c:v>1.1000000000000001</c:v>
                </c:pt>
                <c:pt idx="9094">
                  <c:v>0</c:v>
                </c:pt>
                <c:pt idx="9095">
                  <c:v>0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0</c:v>
                </c:pt>
                <c:pt idx="9102">
                  <c:v>0</c:v>
                </c:pt>
                <c:pt idx="9103">
                  <c:v>0</c:v>
                </c:pt>
                <c:pt idx="9104">
                  <c:v>0</c:v>
                </c:pt>
                <c:pt idx="9105">
                  <c:v>0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0.6</c:v>
                </c:pt>
                <c:pt idx="9110">
                  <c:v>2.9</c:v>
                </c:pt>
                <c:pt idx="9111">
                  <c:v>5.5</c:v>
                </c:pt>
                <c:pt idx="9112">
                  <c:v>7.2</c:v>
                </c:pt>
                <c:pt idx="9113">
                  <c:v>9</c:v>
                </c:pt>
                <c:pt idx="9114">
                  <c:v>9.1</c:v>
                </c:pt>
                <c:pt idx="9115">
                  <c:v>9.8000000000000007</c:v>
                </c:pt>
                <c:pt idx="9116">
                  <c:v>7.7</c:v>
                </c:pt>
                <c:pt idx="9117">
                  <c:v>4.3</c:v>
                </c:pt>
                <c:pt idx="9118">
                  <c:v>2.2000000000000002</c:v>
                </c:pt>
                <c:pt idx="9119">
                  <c:v>0.2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0</c:v>
                </c:pt>
                <c:pt idx="9127">
                  <c:v>0</c:v>
                </c:pt>
                <c:pt idx="9128">
                  <c:v>0</c:v>
                </c:pt>
                <c:pt idx="9129">
                  <c:v>0</c:v>
                </c:pt>
                <c:pt idx="9130">
                  <c:v>0</c:v>
                </c:pt>
                <c:pt idx="9131">
                  <c:v>0</c:v>
                </c:pt>
                <c:pt idx="9132">
                  <c:v>0</c:v>
                </c:pt>
                <c:pt idx="9133">
                  <c:v>1</c:v>
                </c:pt>
                <c:pt idx="9134">
                  <c:v>3.5</c:v>
                </c:pt>
                <c:pt idx="9135">
                  <c:v>6.2</c:v>
                </c:pt>
                <c:pt idx="9136">
                  <c:v>8.6</c:v>
                </c:pt>
                <c:pt idx="9137">
                  <c:v>10.6</c:v>
                </c:pt>
                <c:pt idx="9138">
                  <c:v>12.6</c:v>
                </c:pt>
                <c:pt idx="9139">
                  <c:v>14.3</c:v>
                </c:pt>
                <c:pt idx="9140">
                  <c:v>15.3</c:v>
                </c:pt>
                <c:pt idx="9141">
                  <c:v>16</c:v>
                </c:pt>
                <c:pt idx="9142">
                  <c:v>16</c:v>
                </c:pt>
                <c:pt idx="9143">
                  <c:v>15.8</c:v>
                </c:pt>
                <c:pt idx="9144">
                  <c:v>13.8</c:v>
                </c:pt>
                <c:pt idx="9145">
                  <c:v>11.7</c:v>
                </c:pt>
                <c:pt idx="9146">
                  <c:v>8.6999999999999993</c:v>
                </c:pt>
                <c:pt idx="9147">
                  <c:v>5.9</c:v>
                </c:pt>
                <c:pt idx="9148">
                  <c:v>5.0999999999999996</c:v>
                </c:pt>
                <c:pt idx="9149">
                  <c:v>5.9</c:v>
                </c:pt>
                <c:pt idx="9150">
                  <c:v>6.9</c:v>
                </c:pt>
                <c:pt idx="9151">
                  <c:v>7</c:v>
                </c:pt>
                <c:pt idx="9152">
                  <c:v>7.9</c:v>
                </c:pt>
                <c:pt idx="9153">
                  <c:v>7.3</c:v>
                </c:pt>
                <c:pt idx="9154">
                  <c:v>4.2</c:v>
                </c:pt>
                <c:pt idx="9155">
                  <c:v>1.6</c:v>
                </c:pt>
                <c:pt idx="9156">
                  <c:v>0.3</c:v>
                </c:pt>
                <c:pt idx="9157">
                  <c:v>0</c:v>
                </c:pt>
                <c:pt idx="9158">
                  <c:v>0</c:v>
                </c:pt>
                <c:pt idx="9159">
                  <c:v>0</c:v>
                </c:pt>
                <c:pt idx="9160">
                  <c:v>0</c:v>
                </c:pt>
                <c:pt idx="9161">
                  <c:v>0</c:v>
                </c:pt>
                <c:pt idx="9162">
                  <c:v>0</c:v>
                </c:pt>
                <c:pt idx="9163">
                  <c:v>0</c:v>
                </c:pt>
                <c:pt idx="9164">
                  <c:v>0</c:v>
                </c:pt>
                <c:pt idx="9165">
                  <c:v>0.2</c:v>
                </c:pt>
                <c:pt idx="9166">
                  <c:v>1.7</c:v>
                </c:pt>
                <c:pt idx="9167">
                  <c:v>4.7</c:v>
                </c:pt>
                <c:pt idx="9168">
                  <c:v>7.2</c:v>
                </c:pt>
                <c:pt idx="9169">
                  <c:v>8.1999999999999993</c:v>
                </c:pt>
                <c:pt idx="9170">
                  <c:v>9.1999999999999993</c:v>
                </c:pt>
                <c:pt idx="9171">
                  <c:v>10.1</c:v>
                </c:pt>
                <c:pt idx="9172">
                  <c:v>11</c:v>
                </c:pt>
                <c:pt idx="9173">
                  <c:v>10.8</c:v>
                </c:pt>
                <c:pt idx="9174">
                  <c:v>7.7</c:v>
                </c:pt>
                <c:pt idx="9175">
                  <c:v>3.8</c:v>
                </c:pt>
                <c:pt idx="9176">
                  <c:v>0.9</c:v>
                </c:pt>
                <c:pt idx="9177">
                  <c:v>0.1</c:v>
                </c:pt>
                <c:pt idx="9178">
                  <c:v>0</c:v>
                </c:pt>
                <c:pt idx="9179">
                  <c:v>0</c:v>
                </c:pt>
                <c:pt idx="9180">
                  <c:v>0</c:v>
                </c:pt>
                <c:pt idx="9181">
                  <c:v>0</c:v>
                </c:pt>
                <c:pt idx="9182">
                  <c:v>0</c:v>
                </c:pt>
                <c:pt idx="9183">
                  <c:v>0</c:v>
                </c:pt>
                <c:pt idx="9184">
                  <c:v>0</c:v>
                </c:pt>
                <c:pt idx="9185">
                  <c:v>0</c:v>
                </c:pt>
                <c:pt idx="9186">
                  <c:v>0</c:v>
                </c:pt>
                <c:pt idx="9187">
                  <c:v>0</c:v>
                </c:pt>
                <c:pt idx="9188">
                  <c:v>2.2000000000000002</c:v>
                </c:pt>
                <c:pt idx="9189">
                  <c:v>5.4</c:v>
                </c:pt>
                <c:pt idx="9190">
                  <c:v>7.9</c:v>
                </c:pt>
                <c:pt idx="9191">
                  <c:v>8.1</c:v>
                </c:pt>
                <c:pt idx="9192">
                  <c:v>5.6</c:v>
                </c:pt>
                <c:pt idx="9193">
                  <c:v>2.6</c:v>
                </c:pt>
                <c:pt idx="9194">
                  <c:v>0.6</c:v>
                </c:pt>
                <c:pt idx="9195">
                  <c:v>0</c:v>
                </c:pt>
                <c:pt idx="9196">
                  <c:v>0</c:v>
                </c:pt>
                <c:pt idx="9197">
                  <c:v>0</c:v>
                </c:pt>
                <c:pt idx="9198">
                  <c:v>0</c:v>
                </c:pt>
                <c:pt idx="9199">
                  <c:v>0</c:v>
                </c:pt>
                <c:pt idx="9200">
                  <c:v>0</c:v>
                </c:pt>
                <c:pt idx="9201">
                  <c:v>0</c:v>
                </c:pt>
                <c:pt idx="9202">
                  <c:v>0.3</c:v>
                </c:pt>
                <c:pt idx="9203">
                  <c:v>3.3</c:v>
                </c:pt>
                <c:pt idx="9204">
                  <c:v>6.2</c:v>
                </c:pt>
                <c:pt idx="9205">
                  <c:v>8.1</c:v>
                </c:pt>
                <c:pt idx="9206">
                  <c:v>9.1</c:v>
                </c:pt>
                <c:pt idx="9207">
                  <c:v>9.9</c:v>
                </c:pt>
                <c:pt idx="9208">
                  <c:v>9.1</c:v>
                </c:pt>
                <c:pt idx="9209">
                  <c:v>4.5999999999999996</c:v>
                </c:pt>
                <c:pt idx="9210">
                  <c:v>1.4</c:v>
                </c:pt>
                <c:pt idx="9211">
                  <c:v>1</c:v>
                </c:pt>
                <c:pt idx="9212">
                  <c:v>1</c:v>
                </c:pt>
                <c:pt idx="9213">
                  <c:v>0.3</c:v>
                </c:pt>
                <c:pt idx="9214">
                  <c:v>0</c:v>
                </c:pt>
                <c:pt idx="9215">
                  <c:v>0</c:v>
                </c:pt>
                <c:pt idx="9216">
                  <c:v>0</c:v>
                </c:pt>
                <c:pt idx="9217">
                  <c:v>0</c:v>
                </c:pt>
                <c:pt idx="9218">
                  <c:v>0</c:v>
                </c:pt>
                <c:pt idx="9219">
                  <c:v>0</c:v>
                </c:pt>
                <c:pt idx="9220">
                  <c:v>1.5</c:v>
                </c:pt>
                <c:pt idx="9221">
                  <c:v>4.5</c:v>
                </c:pt>
                <c:pt idx="9222">
                  <c:v>7</c:v>
                </c:pt>
                <c:pt idx="9223">
                  <c:v>8.4</c:v>
                </c:pt>
                <c:pt idx="9224">
                  <c:v>9</c:v>
                </c:pt>
                <c:pt idx="9225">
                  <c:v>7.9</c:v>
                </c:pt>
                <c:pt idx="9226">
                  <c:v>3.9</c:v>
                </c:pt>
                <c:pt idx="9227">
                  <c:v>0.7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0</c:v>
                </c:pt>
                <c:pt idx="9235">
                  <c:v>0</c:v>
                </c:pt>
                <c:pt idx="9236">
                  <c:v>0</c:v>
                </c:pt>
                <c:pt idx="9237">
                  <c:v>1.8</c:v>
                </c:pt>
                <c:pt idx="9238">
                  <c:v>5.6</c:v>
                </c:pt>
                <c:pt idx="9239">
                  <c:v>7.8</c:v>
                </c:pt>
                <c:pt idx="9240">
                  <c:v>9.8000000000000007</c:v>
                </c:pt>
                <c:pt idx="9241">
                  <c:v>10</c:v>
                </c:pt>
                <c:pt idx="9242">
                  <c:v>6.6</c:v>
                </c:pt>
                <c:pt idx="9243">
                  <c:v>3</c:v>
                </c:pt>
                <c:pt idx="9244">
                  <c:v>0.6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1.2</c:v>
                </c:pt>
                <c:pt idx="9253">
                  <c:v>4.0999999999999996</c:v>
                </c:pt>
                <c:pt idx="9254">
                  <c:v>7.3</c:v>
                </c:pt>
                <c:pt idx="9255">
                  <c:v>6.9</c:v>
                </c:pt>
                <c:pt idx="9256">
                  <c:v>3.2</c:v>
                </c:pt>
                <c:pt idx="9257">
                  <c:v>0.7</c:v>
                </c:pt>
                <c:pt idx="9258">
                  <c:v>0</c:v>
                </c:pt>
                <c:pt idx="9259">
                  <c:v>0</c:v>
                </c:pt>
                <c:pt idx="9260">
                  <c:v>0</c:v>
                </c:pt>
                <c:pt idx="9261">
                  <c:v>0</c:v>
                </c:pt>
                <c:pt idx="9262">
                  <c:v>0</c:v>
                </c:pt>
                <c:pt idx="9263">
                  <c:v>0</c:v>
                </c:pt>
                <c:pt idx="9264">
                  <c:v>0</c:v>
                </c:pt>
                <c:pt idx="9265">
                  <c:v>0.9</c:v>
                </c:pt>
                <c:pt idx="9266">
                  <c:v>3.6</c:v>
                </c:pt>
                <c:pt idx="9267">
                  <c:v>6.6</c:v>
                </c:pt>
                <c:pt idx="9268">
                  <c:v>7.9</c:v>
                </c:pt>
                <c:pt idx="9269">
                  <c:v>8</c:v>
                </c:pt>
                <c:pt idx="9270">
                  <c:v>5.0999999999999996</c:v>
                </c:pt>
                <c:pt idx="9271">
                  <c:v>1.3</c:v>
                </c:pt>
                <c:pt idx="9272">
                  <c:v>0</c:v>
                </c:pt>
                <c:pt idx="9273">
                  <c:v>0</c:v>
                </c:pt>
                <c:pt idx="9274">
                  <c:v>0</c:v>
                </c:pt>
                <c:pt idx="9275">
                  <c:v>0</c:v>
                </c:pt>
                <c:pt idx="9276">
                  <c:v>0</c:v>
                </c:pt>
                <c:pt idx="9277">
                  <c:v>0</c:v>
                </c:pt>
                <c:pt idx="9278">
                  <c:v>0</c:v>
                </c:pt>
                <c:pt idx="9279">
                  <c:v>0</c:v>
                </c:pt>
                <c:pt idx="9280">
                  <c:v>1.1000000000000001</c:v>
                </c:pt>
                <c:pt idx="9281">
                  <c:v>4</c:v>
                </c:pt>
                <c:pt idx="9282">
                  <c:v>7.5</c:v>
                </c:pt>
                <c:pt idx="9283">
                  <c:v>9.5</c:v>
                </c:pt>
                <c:pt idx="9284">
                  <c:v>10.8</c:v>
                </c:pt>
                <c:pt idx="9285">
                  <c:v>9.3000000000000007</c:v>
                </c:pt>
                <c:pt idx="9286">
                  <c:v>6</c:v>
                </c:pt>
                <c:pt idx="9287">
                  <c:v>1.9</c:v>
                </c:pt>
                <c:pt idx="9288">
                  <c:v>0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1.6</c:v>
                </c:pt>
                <c:pt idx="9298">
                  <c:v>4</c:v>
                </c:pt>
                <c:pt idx="9299">
                  <c:v>6.8</c:v>
                </c:pt>
                <c:pt idx="9300">
                  <c:v>9.1999999999999993</c:v>
                </c:pt>
                <c:pt idx="9301">
                  <c:v>11.2</c:v>
                </c:pt>
                <c:pt idx="9302">
                  <c:v>13.2</c:v>
                </c:pt>
                <c:pt idx="9303">
                  <c:v>14.6</c:v>
                </c:pt>
                <c:pt idx="9304">
                  <c:v>16</c:v>
                </c:pt>
                <c:pt idx="9305">
                  <c:v>17.399999999999999</c:v>
                </c:pt>
                <c:pt idx="9306">
                  <c:v>18.399999999999999</c:v>
                </c:pt>
                <c:pt idx="9307">
                  <c:v>19.399999999999999</c:v>
                </c:pt>
                <c:pt idx="9308">
                  <c:v>20</c:v>
                </c:pt>
                <c:pt idx="9309">
                  <c:v>19.399999999999999</c:v>
                </c:pt>
                <c:pt idx="9310">
                  <c:v>17.3</c:v>
                </c:pt>
                <c:pt idx="9311">
                  <c:v>13.3</c:v>
                </c:pt>
                <c:pt idx="9312">
                  <c:v>9</c:v>
                </c:pt>
                <c:pt idx="9313">
                  <c:v>3.7</c:v>
                </c:pt>
                <c:pt idx="9314">
                  <c:v>1.7</c:v>
                </c:pt>
                <c:pt idx="9315">
                  <c:v>0</c:v>
                </c:pt>
                <c:pt idx="9316">
                  <c:v>0</c:v>
                </c:pt>
                <c:pt idx="9317">
                  <c:v>0</c:v>
                </c:pt>
                <c:pt idx="9318">
                  <c:v>0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</c:v>
                </c:pt>
                <c:pt idx="9323">
                  <c:v>0</c:v>
                </c:pt>
                <c:pt idx="9324">
                  <c:v>0</c:v>
                </c:pt>
                <c:pt idx="9325">
                  <c:v>1.6</c:v>
                </c:pt>
                <c:pt idx="9326">
                  <c:v>3.6</c:v>
                </c:pt>
                <c:pt idx="9327">
                  <c:v>5.6</c:v>
                </c:pt>
                <c:pt idx="9328">
                  <c:v>7.3</c:v>
                </c:pt>
                <c:pt idx="9329">
                  <c:v>9.1999999999999993</c:v>
                </c:pt>
                <c:pt idx="9330">
                  <c:v>9.4</c:v>
                </c:pt>
                <c:pt idx="9331">
                  <c:v>6.6</c:v>
                </c:pt>
                <c:pt idx="9332">
                  <c:v>3.2</c:v>
                </c:pt>
                <c:pt idx="9333">
                  <c:v>0.8</c:v>
                </c:pt>
                <c:pt idx="9334">
                  <c:v>0</c:v>
                </c:pt>
                <c:pt idx="9335">
                  <c:v>0</c:v>
                </c:pt>
                <c:pt idx="9336">
                  <c:v>0</c:v>
                </c:pt>
                <c:pt idx="9337">
                  <c:v>0</c:v>
                </c:pt>
                <c:pt idx="9338">
                  <c:v>0</c:v>
                </c:pt>
                <c:pt idx="9339">
                  <c:v>0</c:v>
                </c:pt>
                <c:pt idx="9340">
                  <c:v>0</c:v>
                </c:pt>
                <c:pt idx="9341">
                  <c:v>0.2</c:v>
                </c:pt>
                <c:pt idx="9342">
                  <c:v>1.7</c:v>
                </c:pt>
                <c:pt idx="9343">
                  <c:v>5.5</c:v>
                </c:pt>
                <c:pt idx="9344">
                  <c:v>8.1999999999999993</c:v>
                </c:pt>
                <c:pt idx="9345">
                  <c:v>9.3000000000000007</c:v>
                </c:pt>
                <c:pt idx="9346">
                  <c:v>10.9</c:v>
                </c:pt>
                <c:pt idx="9347">
                  <c:v>11</c:v>
                </c:pt>
                <c:pt idx="9348">
                  <c:v>8.1</c:v>
                </c:pt>
                <c:pt idx="9349">
                  <c:v>5.0999999999999996</c:v>
                </c:pt>
                <c:pt idx="9350">
                  <c:v>1.1000000000000001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0</c:v>
                </c:pt>
                <c:pt idx="9359">
                  <c:v>0</c:v>
                </c:pt>
                <c:pt idx="9360">
                  <c:v>0</c:v>
                </c:pt>
                <c:pt idx="9361">
                  <c:v>0</c:v>
                </c:pt>
                <c:pt idx="9362">
                  <c:v>0</c:v>
                </c:pt>
                <c:pt idx="9363">
                  <c:v>0</c:v>
                </c:pt>
                <c:pt idx="9364">
                  <c:v>0.7</c:v>
                </c:pt>
                <c:pt idx="9365">
                  <c:v>2.7</c:v>
                </c:pt>
                <c:pt idx="9366">
                  <c:v>5.0999999999999996</c:v>
                </c:pt>
                <c:pt idx="9367">
                  <c:v>7.4</c:v>
                </c:pt>
                <c:pt idx="9368">
                  <c:v>8.4</c:v>
                </c:pt>
                <c:pt idx="9369">
                  <c:v>8.1</c:v>
                </c:pt>
                <c:pt idx="9370">
                  <c:v>5.0999999999999996</c:v>
                </c:pt>
                <c:pt idx="9371">
                  <c:v>0.8</c:v>
                </c:pt>
                <c:pt idx="9372">
                  <c:v>0</c:v>
                </c:pt>
                <c:pt idx="9373">
                  <c:v>0</c:v>
                </c:pt>
                <c:pt idx="9374">
                  <c:v>0</c:v>
                </c:pt>
                <c:pt idx="9375">
                  <c:v>0</c:v>
                </c:pt>
                <c:pt idx="9376">
                  <c:v>0</c:v>
                </c:pt>
                <c:pt idx="9377">
                  <c:v>0</c:v>
                </c:pt>
                <c:pt idx="9378">
                  <c:v>0</c:v>
                </c:pt>
                <c:pt idx="9379">
                  <c:v>0</c:v>
                </c:pt>
                <c:pt idx="9380">
                  <c:v>0</c:v>
                </c:pt>
                <c:pt idx="9381">
                  <c:v>0.8</c:v>
                </c:pt>
                <c:pt idx="9382">
                  <c:v>2.6</c:v>
                </c:pt>
                <c:pt idx="9383">
                  <c:v>4.5999999999999996</c:v>
                </c:pt>
                <c:pt idx="9384">
                  <c:v>5</c:v>
                </c:pt>
                <c:pt idx="9385">
                  <c:v>3.4</c:v>
                </c:pt>
                <c:pt idx="9386">
                  <c:v>3</c:v>
                </c:pt>
                <c:pt idx="9387">
                  <c:v>5</c:v>
                </c:pt>
                <c:pt idx="9388">
                  <c:v>7.2</c:v>
                </c:pt>
                <c:pt idx="9389">
                  <c:v>9.8000000000000007</c:v>
                </c:pt>
                <c:pt idx="9390">
                  <c:v>11.6</c:v>
                </c:pt>
                <c:pt idx="9391">
                  <c:v>13.2</c:v>
                </c:pt>
                <c:pt idx="9392">
                  <c:v>15.2</c:v>
                </c:pt>
                <c:pt idx="9393">
                  <c:v>16.5</c:v>
                </c:pt>
                <c:pt idx="9394">
                  <c:v>17.399999999999999</c:v>
                </c:pt>
                <c:pt idx="9395">
                  <c:v>16.8</c:v>
                </c:pt>
                <c:pt idx="9396">
                  <c:v>12.6</c:v>
                </c:pt>
                <c:pt idx="9397">
                  <c:v>7</c:v>
                </c:pt>
                <c:pt idx="9398">
                  <c:v>3</c:v>
                </c:pt>
                <c:pt idx="9399">
                  <c:v>1</c:v>
                </c:pt>
                <c:pt idx="9400">
                  <c:v>0.8</c:v>
                </c:pt>
                <c:pt idx="9401">
                  <c:v>0</c:v>
                </c:pt>
                <c:pt idx="9402">
                  <c:v>0</c:v>
                </c:pt>
                <c:pt idx="9403">
                  <c:v>0</c:v>
                </c:pt>
                <c:pt idx="9404">
                  <c:v>0</c:v>
                </c:pt>
                <c:pt idx="9405">
                  <c:v>0</c:v>
                </c:pt>
                <c:pt idx="9406">
                  <c:v>0</c:v>
                </c:pt>
                <c:pt idx="9407">
                  <c:v>1</c:v>
                </c:pt>
                <c:pt idx="9408">
                  <c:v>3</c:v>
                </c:pt>
                <c:pt idx="9409">
                  <c:v>5.9</c:v>
                </c:pt>
                <c:pt idx="9410">
                  <c:v>8.4</c:v>
                </c:pt>
                <c:pt idx="9411">
                  <c:v>10.5</c:v>
                </c:pt>
                <c:pt idx="9412">
                  <c:v>11</c:v>
                </c:pt>
                <c:pt idx="9413">
                  <c:v>8.6999999999999993</c:v>
                </c:pt>
                <c:pt idx="9414">
                  <c:v>4.2</c:v>
                </c:pt>
                <c:pt idx="9415">
                  <c:v>0.7</c:v>
                </c:pt>
                <c:pt idx="9416">
                  <c:v>0</c:v>
                </c:pt>
                <c:pt idx="9417">
                  <c:v>0</c:v>
                </c:pt>
                <c:pt idx="9418">
                  <c:v>0</c:v>
                </c:pt>
                <c:pt idx="9419">
                  <c:v>0</c:v>
                </c:pt>
                <c:pt idx="9420">
                  <c:v>0</c:v>
                </c:pt>
                <c:pt idx="9421">
                  <c:v>0</c:v>
                </c:pt>
                <c:pt idx="9422">
                  <c:v>0</c:v>
                </c:pt>
                <c:pt idx="9423">
                  <c:v>0</c:v>
                </c:pt>
                <c:pt idx="9424">
                  <c:v>0</c:v>
                </c:pt>
                <c:pt idx="9425">
                  <c:v>0.4</c:v>
                </c:pt>
                <c:pt idx="9426">
                  <c:v>1.8</c:v>
                </c:pt>
                <c:pt idx="9427">
                  <c:v>4.2</c:v>
                </c:pt>
                <c:pt idx="9428">
                  <c:v>7.3</c:v>
                </c:pt>
                <c:pt idx="9429">
                  <c:v>8.8000000000000007</c:v>
                </c:pt>
                <c:pt idx="9430">
                  <c:v>7.5</c:v>
                </c:pt>
                <c:pt idx="9431">
                  <c:v>4.5</c:v>
                </c:pt>
                <c:pt idx="9432">
                  <c:v>1.7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0</c:v>
                </c:pt>
                <c:pt idx="9439">
                  <c:v>0</c:v>
                </c:pt>
                <c:pt idx="9440">
                  <c:v>0</c:v>
                </c:pt>
                <c:pt idx="9441">
                  <c:v>0</c:v>
                </c:pt>
                <c:pt idx="9442">
                  <c:v>0.8</c:v>
                </c:pt>
                <c:pt idx="9443">
                  <c:v>3.3</c:v>
                </c:pt>
                <c:pt idx="9444">
                  <c:v>4.8</c:v>
                </c:pt>
                <c:pt idx="9445">
                  <c:v>3.5</c:v>
                </c:pt>
                <c:pt idx="9446">
                  <c:v>1.7</c:v>
                </c:pt>
                <c:pt idx="9447">
                  <c:v>0.4</c:v>
                </c:pt>
                <c:pt idx="9448">
                  <c:v>0</c:v>
                </c:pt>
                <c:pt idx="9449">
                  <c:v>0.6</c:v>
                </c:pt>
                <c:pt idx="9450">
                  <c:v>0.4</c:v>
                </c:pt>
                <c:pt idx="9451">
                  <c:v>0</c:v>
                </c:pt>
                <c:pt idx="9452">
                  <c:v>0</c:v>
                </c:pt>
                <c:pt idx="9453">
                  <c:v>0</c:v>
                </c:pt>
                <c:pt idx="9454">
                  <c:v>0</c:v>
                </c:pt>
                <c:pt idx="9455">
                  <c:v>0</c:v>
                </c:pt>
                <c:pt idx="9456">
                  <c:v>0</c:v>
                </c:pt>
                <c:pt idx="9457">
                  <c:v>0</c:v>
                </c:pt>
                <c:pt idx="9458">
                  <c:v>0</c:v>
                </c:pt>
                <c:pt idx="9459">
                  <c:v>0</c:v>
                </c:pt>
                <c:pt idx="9460">
                  <c:v>0.2</c:v>
                </c:pt>
                <c:pt idx="9461">
                  <c:v>1.4</c:v>
                </c:pt>
                <c:pt idx="9462">
                  <c:v>3.6</c:v>
                </c:pt>
                <c:pt idx="9463">
                  <c:v>6.5</c:v>
                </c:pt>
                <c:pt idx="9464">
                  <c:v>9</c:v>
                </c:pt>
                <c:pt idx="9465">
                  <c:v>11</c:v>
                </c:pt>
                <c:pt idx="9466">
                  <c:v>12</c:v>
                </c:pt>
                <c:pt idx="9467">
                  <c:v>11</c:v>
                </c:pt>
                <c:pt idx="9468">
                  <c:v>8</c:v>
                </c:pt>
                <c:pt idx="9469">
                  <c:v>5.5</c:v>
                </c:pt>
                <c:pt idx="9470">
                  <c:v>4.2</c:v>
                </c:pt>
                <c:pt idx="9471">
                  <c:v>4.8</c:v>
                </c:pt>
                <c:pt idx="9472">
                  <c:v>5.8</c:v>
                </c:pt>
                <c:pt idx="9473">
                  <c:v>7.6</c:v>
                </c:pt>
                <c:pt idx="9474">
                  <c:v>8.8000000000000007</c:v>
                </c:pt>
                <c:pt idx="9475">
                  <c:v>9.6999999999999993</c:v>
                </c:pt>
                <c:pt idx="9476">
                  <c:v>10</c:v>
                </c:pt>
                <c:pt idx="9477">
                  <c:v>8.8000000000000007</c:v>
                </c:pt>
                <c:pt idx="9478">
                  <c:v>6.2</c:v>
                </c:pt>
                <c:pt idx="9479">
                  <c:v>3.8</c:v>
                </c:pt>
                <c:pt idx="9480">
                  <c:v>3.6</c:v>
                </c:pt>
                <c:pt idx="9481">
                  <c:v>4</c:v>
                </c:pt>
                <c:pt idx="9482">
                  <c:v>4.4000000000000004</c:v>
                </c:pt>
                <c:pt idx="9483">
                  <c:v>5.8</c:v>
                </c:pt>
                <c:pt idx="9484">
                  <c:v>7.4</c:v>
                </c:pt>
                <c:pt idx="9485">
                  <c:v>8.8000000000000007</c:v>
                </c:pt>
                <c:pt idx="9486">
                  <c:v>10.6</c:v>
                </c:pt>
                <c:pt idx="9487">
                  <c:v>12.3</c:v>
                </c:pt>
                <c:pt idx="9488">
                  <c:v>14</c:v>
                </c:pt>
                <c:pt idx="9489">
                  <c:v>14</c:v>
                </c:pt>
                <c:pt idx="9490">
                  <c:v>13.7</c:v>
                </c:pt>
                <c:pt idx="9491">
                  <c:v>11.2</c:v>
                </c:pt>
                <c:pt idx="9492">
                  <c:v>6.3</c:v>
                </c:pt>
                <c:pt idx="9493">
                  <c:v>2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1.6</c:v>
                </c:pt>
                <c:pt idx="9505">
                  <c:v>4.0999999999999996</c:v>
                </c:pt>
                <c:pt idx="9506">
                  <c:v>6.9</c:v>
                </c:pt>
                <c:pt idx="9507">
                  <c:v>9.3000000000000007</c:v>
                </c:pt>
                <c:pt idx="9508">
                  <c:v>10.6</c:v>
                </c:pt>
                <c:pt idx="9509">
                  <c:v>11</c:v>
                </c:pt>
                <c:pt idx="9510">
                  <c:v>11</c:v>
                </c:pt>
                <c:pt idx="9511">
                  <c:v>11.5</c:v>
                </c:pt>
                <c:pt idx="9512">
                  <c:v>12.4</c:v>
                </c:pt>
                <c:pt idx="9513">
                  <c:v>13.4</c:v>
                </c:pt>
                <c:pt idx="9514">
                  <c:v>14</c:v>
                </c:pt>
                <c:pt idx="9515">
                  <c:v>14</c:v>
                </c:pt>
                <c:pt idx="9516">
                  <c:v>12.2</c:v>
                </c:pt>
                <c:pt idx="9517">
                  <c:v>8</c:v>
                </c:pt>
                <c:pt idx="9518">
                  <c:v>3.4</c:v>
                </c:pt>
                <c:pt idx="9519">
                  <c:v>0.8</c:v>
                </c:pt>
                <c:pt idx="9520">
                  <c:v>0</c:v>
                </c:pt>
                <c:pt idx="9521">
                  <c:v>0</c:v>
                </c:pt>
                <c:pt idx="9522">
                  <c:v>0</c:v>
                </c:pt>
                <c:pt idx="9523">
                  <c:v>0</c:v>
                </c:pt>
                <c:pt idx="9524">
                  <c:v>0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0</c:v>
                </c:pt>
                <c:pt idx="9529">
                  <c:v>0</c:v>
                </c:pt>
                <c:pt idx="9530">
                  <c:v>0.8</c:v>
                </c:pt>
                <c:pt idx="9531">
                  <c:v>2.6</c:v>
                </c:pt>
                <c:pt idx="9532">
                  <c:v>5.4</c:v>
                </c:pt>
                <c:pt idx="9533">
                  <c:v>6</c:v>
                </c:pt>
                <c:pt idx="9534">
                  <c:v>4</c:v>
                </c:pt>
                <c:pt idx="9535">
                  <c:v>1.3</c:v>
                </c:pt>
                <c:pt idx="9536">
                  <c:v>0</c:v>
                </c:pt>
                <c:pt idx="9537">
                  <c:v>0</c:v>
                </c:pt>
                <c:pt idx="9538">
                  <c:v>0</c:v>
                </c:pt>
                <c:pt idx="9539">
                  <c:v>0</c:v>
                </c:pt>
                <c:pt idx="9540">
                  <c:v>0</c:v>
                </c:pt>
                <c:pt idx="9541">
                  <c:v>0</c:v>
                </c:pt>
                <c:pt idx="9542">
                  <c:v>0</c:v>
                </c:pt>
                <c:pt idx="9543">
                  <c:v>0.4</c:v>
                </c:pt>
                <c:pt idx="9544">
                  <c:v>2.1</c:v>
                </c:pt>
                <c:pt idx="9545">
                  <c:v>4.9000000000000004</c:v>
                </c:pt>
                <c:pt idx="9546">
                  <c:v>7.4</c:v>
                </c:pt>
                <c:pt idx="9547">
                  <c:v>9.1999999999999993</c:v>
                </c:pt>
                <c:pt idx="9548">
                  <c:v>9.6</c:v>
                </c:pt>
                <c:pt idx="9549">
                  <c:v>7.2</c:v>
                </c:pt>
                <c:pt idx="9550">
                  <c:v>3.4</c:v>
                </c:pt>
                <c:pt idx="9551">
                  <c:v>0.8</c:v>
                </c:pt>
                <c:pt idx="9552">
                  <c:v>0</c:v>
                </c:pt>
                <c:pt idx="9553">
                  <c:v>0</c:v>
                </c:pt>
                <c:pt idx="9554">
                  <c:v>0</c:v>
                </c:pt>
                <c:pt idx="9555">
                  <c:v>0</c:v>
                </c:pt>
                <c:pt idx="9556">
                  <c:v>0</c:v>
                </c:pt>
                <c:pt idx="9557">
                  <c:v>0</c:v>
                </c:pt>
                <c:pt idx="9558">
                  <c:v>0</c:v>
                </c:pt>
                <c:pt idx="9559">
                  <c:v>0</c:v>
                </c:pt>
                <c:pt idx="9560">
                  <c:v>0.8</c:v>
                </c:pt>
                <c:pt idx="9561">
                  <c:v>2.5</c:v>
                </c:pt>
                <c:pt idx="9562">
                  <c:v>6.1</c:v>
                </c:pt>
                <c:pt idx="9563">
                  <c:v>8.3000000000000007</c:v>
                </c:pt>
                <c:pt idx="9564">
                  <c:v>9</c:v>
                </c:pt>
                <c:pt idx="9565">
                  <c:v>7.3</c:v>
                </c:pt>
                <c:pt idx="9566">
                  <c:v>4.3</c:v>
                </c:pt>
                <c:pt idx="9567">
                  <c:v>1.9</c:v>
                </c:pt>
                <c:pt idx="9568">
                  <c:v>0.4</c:v>
                </c:pt>
                <c:pt idx="9569">
                  <c:v>0</c:v>
                </c:pt>
                <c:pt idx="9570">
                  <c:v>0</c:v>
                </c:pt>
                <c:pt idx="9571">
                  <c:v>0</c:v>
                </c:pt>
                <c:pt idx="9572">
                  <c:v>0</c:v>
                </c:pt>
                <c:pt idx="9573">
                  <c:v>0</c:v>
                </c:pt>
                <c:pt idx="9574">
                  <c:v>0</c:v>
                </c:pt>
                <c:pt idx="9575">
                  <c:v>0</c:v>
                </c:pt>
                <c:pt idx="9576">
                  <c:v>0</c:v>
                </c:pt>
                <c:pt idx="9577">
                  <c:v>0</c:v>
                </c:pt>
                <c:pt idx="9578">
                  <c:v>0</c:v>
                </c:pt>
                <c:pt idx="9579">
                  <c:v>0</c:v>
                </c:pt>
                <c:pt idx="9580">
                  <c:v>0</c:v>
                </c:pt>
                <c:pt idx="9581">
                  <c:v>0</c:v>
                </c:pt>
                <c:pt idx="9582">
                  <c:v>0</c:v>
                </c:pt>
                <c:pt idx="9583">
                  <c:v>0</c:v>
                </c:pt>
                <c:pt idx="9584">
                  <c:v>1</c:v>
                </c:pt>
                <c:pt idx="9585">
                  <c:v>4</c:v>
                </c:pt>
                <c:pt idx="9586">
                  <c:v>7.2</c:v>
                </c:pt>
                <c:pt idx="9587">
                  <c:v>9.5</c:v>
                </c:pt>
                <c:pt idx="9588">
                  <c:v>10.8</c:v>
                </c:pt>
                <c:pt idx="9589">
                  <c:v>10.199999999999999</c:v>
                </c:pt>
                <c:pt idx="9590">
                  <c:v>6.2</c:v>
                </c:pt>
                <c:pt idx="9591">
                  <c:v>2.7</c:v>
                </c:pt>
                <c:pt idx="9592">
                  <c:v>0.7</c:v>
                </c:pt>
                <c:pt idx="9593">
                  <c:v>0</c:v>
                </c:pt>
                <c:pt idx="9594">
                  <c:v>0</c:v>
                </c:pt>
                <c:pt idx="9595">
                  <c:v>0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0</c:v>
                </c:pt>
                <c:pt idx="9600">
                  <c:v>0</c:v>
                </c:pt>
                <c:pt idx="9601">
                  <c:v>1.2</c:v>
                </c:pt>
                <c:pt idx="9602">
                  <c:v>4.2</c:v>
                </c:pt>
                <c:pt idx="9603">
                  <c:v>6.8</c:v>
                </c:pt>
                <c:pt idx="9604">
                  <c:v>8.3000000000000007</c:v>
                </c:pt>
                <c:pt idx="9605">
                  <c:v>9</c:v>
                </c:pt>
                <c:pt idx="9606">
                  <c:v>8.6</c:v>
                </c:pt>
                <c:pt idx="9607">
                  <c:v>6.8</c:v>
                </c:pt>
                <c:pt idx="9608">
                  <c:v>5.6</c:v>
                </c:pt>
                <c:pt idx="9609">
                  <c:v>3.6</c:v>
                </c:pt>
                <c:pt idx="9610">
                  <c:v>1.8</c:v>
                </c:pt>
                <c:pt idx="9611">
                  <c:v>1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0.8</c:v>
                </c:pt>
                <c:pt idx="9617">
                  <c:v>1</c:v>
                </c:pt>
                <c:pt idx="9618">
                  <c:v>0.2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0.7</c:v>
                </c:pt>
                <c:pt idx="9623">
                  <c:v>1</c:v>
                </c:pt>
                <c:pt idx="9624">
                  <c:v>0.4</c:v>
                </c:pt>
                <c:pt idx="9625">
                  <c:v>1.2</c:v>
                </c:pt>
                <c:pt idx="9626">
                  <c:v>2.6</c:v>
                </c:pt>
                <c:pt idx="9627">
                  <c:v>4.2</c:v>
                </c:pt>
                <c:pt idx="9628">
                  <c:v>4.5</c:v>
                </c:pt>
                <c:pt idx="9629">
                  <c:v>3.2</c:v>
                </c:pt>
                <c:pt idx="9630">
                  <c:v>2</c:v>
                </c:pt>
                <c:pt idx="9631">
                  <c:v>1.2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</c:v>
                </c:pt>
                <c:pt idx="9638">
                  <c:v>0</c:v>
                </c:pt>
                <c:pt idx="9639">
                  <c:v>0</c:v>
                </c:pt>
                <c:pt idx="9640">
                  <c:v>0</c:v>
                </c:pt>
                <c:pt idx="9641">
                  <c:v>0</c:v>
                </c:pt>
                <c:pt idx="9642">
                  <c:v>0</c:v>
                </c:pt>
                <c:pt idx="9643">
                  <c:v>0</c:v>
                </c:pt>
                <c:pt idx="9644">
                  <c:v>0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1.6</c:v>
                </c:pt>
                <c:pt idx="9651">
                  <c:v>4.5999999999999996</c:v>
                </c:pt>
                <c:pt idx="9652">
                  <c:v>7.7</c:v>
                </c:pt>
                <c:pt idx="9653">
                  <c:v>10.1</c:v>
                </c:pt>
                <c:pt idx="9654">
                  <c:v>12.1</c:v>
                </c:pt>
                <c:pt idx="9655">
                  <c:v>14.1</c:v>
                </c:pt>
                <c:pt idx="9656">
                  <c:v>16.100000000000001</c:v>
                </c:pt>
                <c:pt idx="9657">
                  <c:v>17.5</c:v>
                </c:pt>
                <c:pt idx="9658">
                  <c:v>18</c:v>
                </c:pt>
                <c:pt idx="9659">
                  <c:v>18</c:v>
                </c:pt>
                <c:pt idx="9660">
                  <c:v>16.8</c:v>
                </c:pt>
                <c:pt idx="9661">
                  <c:v>13.4</c:v>
                </c:pt>
                <c:pt idx="9662">
                  <c:v>9</c:v>
                </c:pt>
                <c:pt idx="9663">
                  <c:v>4.3</c:v>
                </c:pt>
                <c:pt idx="9664">
                  <c:v>0.8</c:v>
                </c:pt>
                <c:pt idx="9665">
                  <c:v>0</c:v>
                </c:pt>
                <c:pt idx="9666">
                  <c:v>0</c:v>
                </c:pt>
                <c:pt idx="9667">
                  <c:v>0</c:v>
                </c:pt>
                <c:pt idx="9668">
                  <c:v>0</c:v>
                </c:pt>
                <c:pt idx="9669">
                  <c:v>0</c:v>
                </c:pt>
                <c:pt idx="9670">
                  <c:v>0</c:v>
                </c:pt>
                <c:pt idx="9671">
                  <c:v>0</c:v>
                </c:pt>
                <c:pt idx="9672">
                  <c:v>0</c:v>
                </c:pt>
                <c:pt idx="9673">
                  <c:v>0</c:v>
                </c:pt>
                <c:pt idx="9674">
                  <c:v>0</c:v>
                </c:pt>
                <c:pt idx="9675">
                  <c:v>2.5</c:v>
                </c:pt>
                <c:pt idx="9676">
                  <c:v>5.4</c:v>
                </c:pt>
                <c:pt idx="9677">
                  <c:v>7.6</c:v>
                </c:pt>
                <c:pt idx="9678">
                  <c:v>6.4</c:v>
                </c:pt>
                <c:pt idx="9679">
                  <c:v>3.6</c:v>
                </c:pt>
                <c:pt idx="9680">
                  <c:v>1.4</c:v>
                </c:pt>
                <c:pt idx="9681">
                  <c:v>0.3</c:v>
                </c:pt>
                <c:pt idx="9682">
                  <c:v>0</c:v>
                </c:pt>
                <c:pt idx="9683">
                  <c:v>0</c:v>
                </c:pt>
                <c:pt idx="9684">
                  <c:v>0</c:v>
                </c:pt>
                <c:pt idx="9685">
                  <c:v>0</c:v>
                </c:pt>
                <c:pt idx="9686">
                  <c:v>0</c:v>
                </c:pt>
                <c:pt idx="9687">
                  <c:v>0</c:v>
                </c:pt>
                <c:pt idx="9688">
                  <c:v>0</c:v>
                </c:pt>
                <c:pt idx="9689">
                  <c:v>0</c:v>
                </c:pt>
                <c:pt idx="9690">
                  <c:v>0</c:v>
                </c:pt>
                <c:pt idx="9691">
                  <c:v>0</c:v>
                </c:pt>
                <c:pt idx="9692">
                  <c:v>0</c:v>
                </c:pt>
                <c:pt idx="9693">
                  <c:v>0</c:v>
                </c:pt>
                <c:pt idx="9694">
                  <c:v>0.2</c:v>
                </c:pt>
                <c:pt idx="9695">
                  <c:v>1.8</c:v>
                </c:pt>
                <c:pt idx="9696">
                  <c:v>5.6</c:v>
                </c:pt>
                <c:pt idx="9697">
                  <c:v>8.4</c:v>
                </c:pt>
                <c:pt idx="9698">
                  <c:v>10.199999999999999</c:v>
                </c:pt>
                <c:pt idx="9699">
                  <c:v>11</c:v>
                </c:pt>
                <c:pt idx="9700">
                  <c:v>12</c:v>
                </c:pt>
                <c:pt idx="9701">
                  <c:v>9.1</c:v>
                </c:pt>
                <c:pt idx="9702">
                  <c:v>5.0999999999999996</c:v>
                </c:pt>
                <c:pt idx="9703">
                  <c:v>2.1</c:v>
                </c:pt>
                <c:pt idx="9704">
                  <c:v>0.4</c:v>
                </c:pt>
                <c:pt idx="9705">
                  <c:v>0</c:v>
                </c:pt>
                <c:pt idx="9706">
                  <c:v>0</c:v>
                </c:pt>
                <c:pt idx="9707">
                  <c:v>0</c:v>
                </c:pt>
                <c:pt idx="9708">
                  <c:v>0</c:v>
                </c:pt>
                <c:pt idx="9709">
                  <c:v>0</c:v>
                </c:pt>
                <c:pt idx="9710">
                  <c:v>0</c:v>
                </c:pt>
                <c:pt idx="9711">
                  <c:v>0</c:v>
                </c:pt>
                <c:pt idx="9712">
                  <c:v>0.6</c:v>
                </c:pt>
                <c:pt idx="9713">
                  <c:v>2.7</c:v>
                </c:pt>
                <c:pt idx="9714">
                  <c:v>5.7</c:v>
                </c:pt>
                <c:pt idx="9715">
                  <c:v>7</c:v>
                </c:pt>
                <c:pt idx="9716">
                  <c:v>5.0999999999999996</c:v>
                </c:pt>
                <c:pt idx="9717">
                  <c:v>1.9</c:v>
                </c:pt>
                <c:pt idx="9718">
                  <c:v>0</c:v>
                </c:pt>
                <c:pt idx="9719">
                  <c:v>0</c:v>
                </c:pt>
                <c:pt idx="9720">
                  <c:v>0</c:v>
                </c:pt>
                <c:pt idx="9721">
                  <c:v>0</c:v>
                </c:pt>
                <c:pt idx="9722">
                  <c:v>0</c:v>
                </c:pt>
                <c:pt idx="9723">
                  <c:v>0</c:v>
                </c:pt>
                <c:pt idx="9724">
                  <c:v>0.1</c:v>
                </c:pt>
                <c:pt idx="9725">
                  <c:v>1.1000000000000001</c:v>
                </c:pt>
                <c:pt idx="9726">
                  <c:v>2.6</c:v>
                </c:pt>
                <c:pt idx="9727">
                  <c:v>6.2</c:v>
                </c:pt>
                <c:pt idx="9728">
                  <c:v>7.9</c:v>
                </c:pt>
                <c:pt idx="9729">
                  <c:v>8</c:v>
                </c:pt>
                <c:pt idx="9730">
                  <c:v>4.0999999999999996</c:v>
                </c:pt>
                <c:pt idx="9731">
                  <c:v>1.1000000000000001</c:v>
                </c:pt>
                <c:pt idx="9732">
                  <c:v>0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0.8</c:v>
                </c:pt>
                <c:pt idx="9737">
                  <c:v>0.2</c:v>
                </c:pt>
                <c:pt idx="9738">
                  <c:v>0</c:v>
                </c:pt>
                <c:pt idx="9739">
                  <c:v>0</c:v>
                </c:pt>
                <c:pt idx="9740">
                  <c:v>0</c:v>
                </c:pt>
                <c:pt idx="9741">
                  <c:v>0</c:v>
                </c:pt>
                <c:pt idx="9742">
                  <c:v>0</c:v>
                </c:pt>
                <c:pt idx="9743">
                  <c:v>0</c:v>
                </c:pt>
                <c:pt idx="9744">
                  <c:v>0</c:v>
                </c:pt>
                <c:pt idx="9745">
                  <c:v>0</c:v>
                </c:pt>
                <c:pt idx="9746">
                  <c:v>0</c:v>
                </c:pt>
                <c:pt idx="9747">
                  <c:v>0</c:v>
                </c:pt>
                <c:pt idx="9748">
                  <c:v>1.1000000000000001</c:v>
                </c:pt>
                <c:pt idx="9749">
                  <c:v>4.5</c:v>
                </c:pt>
                <c:pt idx="9750">
                  <c:v>7.8</c:v>
                </c:pt>
                <c:pt idx="9751">
                  <c:v>9.6</c:v>
                </c:pt>
                <c:pt idx="9752">
                  <c:v>10.199999999999999</c:v>
                </c:pt>
                <c:pt idx="9753">
                  <c:v>6</c:v>
                </c:pt>
                <c:pt idx="9754">
                  <c:v>1.8</c:v>
                </c:pt>
                <c:pt idx="9755">
                  <c:v>0.8</c:v>
                </c:pt>
                <c:pt idx="9756">
                  <c:v>0</c:v>
                </c:pt>
                <c:pt idx="9757">
                  <c:v>0</c:v>
                </c:pt>
                <c:pt idx="9758">
                  <c:v>0</c:v>
                </c:pt>
                <c:pt idx="9759">
                  <c:v>0</c:v>
                </c:pt>
                <c:pt idx="9760">
                  <c:v>0</c:v>
                </c:pt>
                <c:pt idx="9761">
                  <c:v>0</c:v>
                </c:pt>
                <c:pt idx="9762">
                  <c:v>0</c:v>
                </c:pt>
                <c:pt idx="9763">
                  <c:v>0</c:v>
                </c:pt>
                <c:pt idx="9764">
                  <c:v>0</c:v>
                </c:pt>
                <c:pt idx="9765">
                  <c:v>1.5</c:v>
                </c:pt>
                <c:pt idx="9766">
                  <c:v>5.0999999999999996</c:v>
                </c:pt>
                <c:pt idx="9767">
                  <c:v>6.8</c:v>
                </c:pt>
                <c:pt idx="9768">
                  <c:v>4.7</c:v>
                </c:pt>
                <c:pt idx="9769">
                  <c:v>1.4</c:v>
                </c:pt>
                <c:pt idx="9770">
                  <c:v>0</c:v>
                </c:pt>
                <c:pt idx="9771">
                  <c:v>0</c:v>
                </c:pt>
                <c:pt idx="9772">
                  <c:v>0</c:v>
                </c:pt>
                <c:pt idx="9773">
                  <c:v>0</c:v>
                </c:pt>
                <c:pt idx="9774">
                  <c:v>0</c:v>
                </c:pt>
                <c:pt idx="9775">
                  <c:v>0</c:v>
                </c:pt>
                <c:pt idx="9776">
                  <c:v>0</c:v>
                </c:pt>
                <c:pt idx="9777">
                  <c:v>0</c:v>
                </c:pt>
                <c:pt idx="9778">
                  <c:v>0.8</c:v>
                </c:pt>
                <c:pt idx="9779">
                  <c:v>3.2</c:v>
                </c:pt>
                <c:pt idx="9780">
                  <c:v>6</c:v>
                </c:pt>
                <c:pt idx="9781">
                  <c:v>8.3000000000000007</c:v>
                </c:pt>
                <c:pt idx="9782">
                  <c:v>10.3</c:v>
                </c:pt>
                <c:pt idx="9783">
                  <c:v>12.2</c:v>
                </c:pt>
                <c:pt idx="9784">
                  <c:v>13.3</c:v>
                </c:pt>
                <c:pt idx="9785">
                  <c:v>15.2</c:v>
                </c:pt>
                <c:pt idx="9786">
                  <c:v>16.100000000000001</c:v>
                </c:pt>
                <c:pt idx="9787">
                  <c:v>17</c:v>
                </c:pt>
                <c:pt idx="9788">
                  <c:v>17</c:v>
                </c:pt>
                <c:pt idx="9789">
                  <c:v>17</c:v>
                </c:pt>
                <c:pt idx="9790">
                  <c:v>16</c:v>
                </c:pt>
                <c:pt idx="9791">
                  <c:v>16</c:v>
                </c:pt>
                <c:pt idx="9792">
                  <c:v>14.1</c:v>
                </c:pt>
                <c:pt idx="9793">
                  <c:v>9.9</c:v>
                </c:pt>
                <c:pt idx="9794">
                  <c:v>4.3</c:v>
                </c:pt>
                <c:pt idx="9795">
                  <c:v>2.2000000000000002</c:v>
                </c:pt>
                <c:pt idx="9796">
                  <c:v>0.4</c:v>
                </c:pt>
                <c:pt idx="9797">
                  <c:v>0</c:v>
                </c:pt>
                <c:pt idx="9798">
                  <c:v>0</c:v>
                </c:pt>
                <c:pt idx="9799">
                  <c:v>0</c:v>
                </c:pt>
                <c:pt idx="9800">
                  <c:v>0</c:v>
                </c:pt>
                <c:pt idx="9801">
                  <c:v>0</c:v>
                </c:pt>
                <c:pt idx="9802">
                  <c:v>0</c:v>
                </c:pt>
                <c:pt idx="9803">
                  <c:v>0.6</c:v>
                </c:pt>
                <c:pt idx="9804">
                  <c:v>2.9</c:v>
                </c:pt>
                <c:pt idx="9805">
                  <c:v>6.1</c:v>
                </c:pt>
                <c:pt idx="9806">
                  <c:v>8.6999999999999993</c:v>
                </c:pt>
                <c:pt idx="9807">
                  <c:v>10.4</c:v>
                </c:pt>
                <c:pt idx="9808">
                  <c:v>11.7</c:v>
                </c:pt>
                <c:pt idx="9809">
                  <c:v>13.4</c:v>
                </c:pt>
                <c:pt idx="9810">
                  <c:v>14.3</c:v>
                </c:pt>
                <c:pt idx="9811">
                  <c:v>14.8</c:v>
                </c:pt>
                <c:pt idx="9812">
                  <c:v>13.6</c:v>
                </c:pt>
                <c:pt idx="9813">
                  <c:v>11.5</c:v>
                </c:pt>
                <c:pt idx="9814">
                  <c:v>8.8000000000000007</c:v>
                </c:pt>
                <c:pt idx="9815">
                  <c:v>8</c:v>
                </c:pt>
                <c:pt idx="9816">
                  <c:v>8</c:v>
                </c:pt>
                <c:pt idx="9817">
                  <c:v>8</c:v>
                </c:pt>
                <c:pt idx="9818">
                  <c:v>8</c:v>
                </c:pt>
                <c:pt idx="9819">
                  <c:v>8</c:v>
                </c:pt>
                <c:pt idx="9820">
                  <c:v>6</c:v>
                </c:pt>
                <c:pt idx="9821">
                  <c:v>4</c:v>
                </c:pt>
                <c:pt idx="9822">
                  <c:v>2</c:v>
                </c:pt>
                <c:pt idx="9823">
                  <c:v>0.3</c:v>
                </c:pt>
                <c:pt idx="9824">
                  <c:v>0</c:v>
                </c:pt>
                <c:pt idx="9825">
                  <c:v>0</c:v>
                </c:pt>
                <c:pt idx="9826">
                  <c:v>0</c:v>
                </c:pt>
                <c:pt idx="9827">
                  <c:v>0</c:v>
                </c:pt>
                <c:pt idx="9828">
                  <c:v>0</c:v>
                </c:pt>
                <c:pt idx="9829">
                  <c:v>0</c:v>
                </c:pt>
                <c:pt idx="9830">
                  <c:v>0.6</c:v>
                </c:pt>
                <c:pt idx="9831">
                  <c:v>1.6</c:v>
                </c:pt>
                <c:pt idx="9832">
                  <c:v>3.2</c:v>
                </c:pt>
                <c:pt idx="9833">
                  <c:v>5.8</c:v>
                </c:pt>
                <c:pt idx="9834">
                  <c:v>7.6</c:v>
                </c:pt>
                <c:pt idx="9835">
                  <c:v>9</c:v>
                </c:pt>
                <c:pt idx="9836">
                  <c:v>9.1999999999999993</c:v>
                </c:pt>
                <c:pt idx="9837">
                  <c:v>6.4</c:v>
                </c:pt>
                <c:pt idx="9838">
                  <c:v>3.2</c:v>
                </c:pt>
                <c:pt idx="9839">
                  <c:v>1.2</c:v>
                </c:pt>
                <c:pt idx="9840">
                  <c:v>0</c:v>
                </c:pt>
                <c:pt idx="9841">
                  <c:v>0</c:v>
                </c:pt>
                <c:pt idx="9842">
                  <c:v>0</c:v>
                </c:pt>
                <c:pt idx="9843">
                  <c:v>0</c:v>
                </c:pt>
                <c:pt idx="9844">
                  <c:v>0</c:v>
                </c:pt>
                <c:pt idx="9845">
                  <c:v>0</c:v>
                </c:pt>
                <c:pt idx="9846">
                  <c:v>0</c:v>
                </c:pt>
                <c:pt idx="9847">
                  <c:v>0</c:v>
                </c:pt>
                <c:pt idx="9848">
                  <c:v>1</c:v>
                </c:pt>
                <c:pt idx="9849">
                  <c:v>2.9</c:v>
                </c:pt>
                <c:pt idx="9850">
                  <c:v>2</c:v>
                </c:pt>
                <c:pt idx="9851">
                  <c:v>1</c:v>
                </c:pt>
                <c:pt idx="9852">
                  <c:v>1</c:v>
                </c:pt>
                <c:pt idx="9853">
                  <c:v>1.8</c:v>
                </c:pt>
                <c:pt idx="9854">
                  <c:v>3.5</c:v>
                </c:pt>
                <c:pt idx="9855">
                  <c:v>4.8</c:v>
                </c:pt>
                <c:pt idx="9856">
                  <c:v>5.8</c:v>
                </c:pt>
                <c:pt idx="9857">
                  <c:v>4.5</c:v>
                </c:pt>
                <c:pt idx="9858">
                  <c:v>2.5</c:v>
                </c:pt>
                <c:pt idx="9859">
                  <c:v>0.7</c:v>
                </c:pt>
                <c:pt idx="9860">
                  <c:v>0</c:v>
                </c:pt>
                <c:pt idx="9861">
                  <c:v>0</c:v>
                </c:pt>
                <c:pt idx="9862">
                  <c:v>0</c:v>
                </c:pt>
                <c:pt idx="9863">
                  <c:v>0</c:v>
                </c:pt>
                <c:pt idx="9864">
                  <c:v>0</c:v>
                </c:pt>
                <c:pt idx="9865">
                  <c:v>0</c:v>
                </c:pt>
                <c:pt idx="9866">
                  <c:v>0</c:v>
                </c:pt>
                <c:pt idx="9867">
                  <c:v>0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0.6</c:v>
                </c:pt>
                <c:pt idx="9872">
                  <c:v>3.6</c:v>
                </c:pt>
                <c:pt idx="9873">
                  <c:v>6.2</c:v>
                </c:pt>
                <c:pt idx="9874">
                  <c:v>7.2</c:v>
                </c:pt>
                <c:pt idx="9875">
                  <c:v>8</c:v>
                </c:pt>
                <c:pt idx="9876">
                  <c:v>8.1999999999999993</c:v>
                </c:pt>
                <c:pt idx="9877">
                  <c:v>9</c:v>
                </c:pt>
                <c:pt idx="9878">
                  <c:v>10</c:v>
                </c:pt>
                <c:pt idx="9879">
                  <c:v>11</c:v>
                </c:pt>
                <c:pt idx="9880">
                  <c:v>13</c:v>
                </c:pt>
                <c:pt idx="9881">
                  <c:v>13</c:v>
                </c:pt>
                <c:pt idx="9882">
                  <c:v>11.4</c:v>
                </c:pt>
                <c:pt idx="9883">
                  <c:v>7.2</c:v>
                </c:pt>
                <c:pt idx="9884">
                  <c:v>3.7</c:v>
                </c:pt>
                <c:pt idx="9885">
                  <c:v>0.7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0.9</c:v>
                </c:pt>
                <c:pt idx="9895">
                  <c:v>3.5</c:v>
                </c:pt>
                <c:pt idx="9896">
                  <c:v>6.4</c:v>
                </c:pt>
                <c:pt idx="9897">
                  <c:v>7</c:v>
                </c:pt>
                <c:pt idx="9898">
                  <c:v>6.3</c:v>
                </c:pt>
                <c:pt idx="9899">
                  <c:v>4.0999999999999996</c:v>
                </c:pt>
                <c:pt idx="9900">
                  <c:v>1.7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0</c:v>
                </c:pt>
                <c:pt idx="9905">
                  <c:v>0</c:v>
                </c:pt>
                <c:pt idx="9906">
                  <c:v>0</c:v>
                </c:pt>
                <c:pt idx="9907">
                  <c:v>0</c:v>
                </c:pt>
                <c:pt idx="9908">
                  <c:v>0</c:v>
                </c:pt>
                <c:pt idx="9909">
                  <c:v>1</c:v>
                </c:pt>
                <c:pt idx="9910">
                  <c:v>3.9</c:v>
                </c:pt>
                <c:pt idx="9911">
                  <c:v>4</c:v>
                </c:pt>
                <c:pt idx="9912">
                  <c:v>2.4</c:v>
                </c:pt>
                <c:pt idx="9913">
                  <c:v>2</c:v>
                </c:pt>
                <c:pt idx="9914">
                  <c:v>0.5</c:v>
                </c:pt>
                <c:pt idx="9915">
                  <c:v>0</c:v>
                </c:pt>
                <c:pt idx="9916">
                  <c:v>0</c:v>
                </c:pt>
                <c:pt idx="9917">
                  <c:v>0</c:v>
                </c:pt>
                <c:pt idx="9918">
                  <c:v>0</c:v>
                </c:pt>
                <c:pt idx="9919">
                  <c:v>0</c:v>
                </c:pt>
                <c:pt idx="9920">
                  <c:v>0</c:v>
                </c:pt>
                <c:pt idx="9921">
                  <c:v>0</c:v>
                </c:pt>
                <c:pt idx="9922">
                  <c:v>0</c:v>
                </c:pt>
                <c:pt idx="9923">
                  <c:v>0</c:v>
                </c:pt>
                <c:pt idx="9924">
                  <c:v>0</c:v>
                </c:pt>
                <c:pt idx="9925">
                  <c:v>0.4</c:v>
                </c:pt>
                <c:pt idx="9926">
                  <c:v>1</c:v>
                </c:pt>
                <c:pt idx="9927">
                  <c:v>0.6</c:v>
                </c:pt>
                <c:pt idx="9928">
                  <c:v>0</c:v>
                </c:pt>
                <c:pt idx="9929">
                  <c:v>0.3</c:v>
                </c:pt>
                <c:pt idx="9930">
                  <c:v>1.2</c:v>
                </c:pt>
                <c:pt idx="9931">
                  <c:v>2</c:v>
                </c:pt>
                <c:pt idx="9932">
                  <c:v>2</c:v>
                </c:pt>
                <c:pt idx="9933">
                  <c:v>1.7</c:v>
                </c:pt>
                <c:pt idx="9934">
                  <c:v>0</c:v>
                </c:pt>
                <c:pt idx="9935">
                  <c:v>0</c:v>
                </c:pt>
                <c:pt idx="9936">
                  <c:v>0</c:v>
                </c:pt>
                <c:pt idx="9937">
                  <c:v>0</c:v>
                </c:pt>
                <c:pt idx="9938">
                  <c:v>0</c:v>
                </c:pt>
                <c:pt idx="9939">
                  <c:v>0</c:v>
                </c:pt>
                <c:pt idx="9940">
                  <c:v>0</c:v>
                </c:pt>
                <c:pt idx="9941">
                  <c:v>0</c:v>
                </c:pt>
                <c:pt idx="9942">
                  <c:v>0.8</c:v>
                </c:pt>
                <c:pt idx="9943">
                  <c:v>1.8</c:v>
                </c:pt>
                <c:pt idx="9944">
                  <c:v>0.5</c:v>
                </c:pt>
                <c:pt idx="9945">
                  <c:v>0</c:v>
                </c:pt>
                <c:pt idx="9946">
                  <c:v>0</c:v>
                </c:pt>
                <c:pt idx="9947">
                  <c:v>0.8</c:v>
                </c:pt>
                <c:pt idx="9948">
                  <c:v>1</c:v>
                </c:pt>
                <c:pt idx="9949">
                  <c:v>1</c:v>
                </c:pt>
                <c:pt idx="9950">
                  <c:v>0.4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0.5</c:v>
                </c:pt>
                <c:pt idx="9955">
                  <c:v>1.4</c:v>
                </c:pt>
                <c:pt idx="9956">
                  <c:v>2.4</c:v>
                </c:pt>
                <c:pt idx="9957">
                  <c:v>3.4</c:v>
                </c:pt>
                <c:pt idx="9958">
                  <c:v>4.4000000000000004</c:v>
                </c:pt>
                <c:pt idx="9959">
                  <c:v>5</c:v>
                </c:pt>
                <c:pt idx="9960">
                  <c:v>4.7</c:v>
                </c:pt>
                <c:pt idx="9961">
                  <c:v>3.6</c:v>
                </c:pt>
                <c:pt idx="9962">
                  <c:v>1.8</c:v>
                </c:pt>
                <c:pt idx="9963">
                  <c:v>0.8</c:v>
                </c:pt>
                <c:pt idx="9964">
                  <c:v>0.2</c:v>
                </c:pt>
                <c:pt idx="9965">
                  <c:v>1.3</c:v>
                </c:pt>
                <c:pt idx="9966">
                  <c:v>2.9</c:v>
                </c:pt>
                <c:pt idx="9967">
                  <c:v>4.9000000000000004</c:v>
                </c:pt>
                <c:pt idx="9968">
                  <c:v>4</c:v>
                </c:pt>
                <c:pt idx="9969">
                  <c:v>3</c:v>
                </c:pt>
                <c:pt idx="9970">
                  <c:v>1.1000000000000001</c:v>
                </c:pt>
                <c:pt idx="9971">
                  <c:v>0</c:v>
                </c:pt>
                <c:pt idx="9972">
                  <c:v>0.8</c:v>
                </c:pt>
                <c:pt idx="9973">
                  <c:v>1</c:v>
                </c:pt>
                <c:pt idx="9974">
                  <c:v>0.2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0</c:v>
                </c:pt>
                <c:pt idx="9980">
                  <c:v>0</c:v>
                </c:pt>
                <c:pt idx="9981">
                  <c:v>0</c:v>
                </c:pt>
                <c:pt idx="9982">
                  <c:v>0</c:v>
                </c:pt>
                <c:pt idx="9983">
                  <c:v>0</c:v>
                </c:pt>
                <c:pt idx="9984">
                  <c:v>1</c:v>
                </c:pt>
                <c:pt idx="9985">
                  <c:v>3.2</c:v>
                </c:pt>
                <c:pt idx="9986">
                  <c:v>5.4</c:v>
                </c:pt>
                <c:pt idx="9987">
                  <c:v>5.6</c:v>
                </c:pt>
                <c:pt idx="9988">
                  <c:v>3.8</c:v>
                </c:pt>
                <c:pt idx="9989">
                  <c:v>1.2</c:v>
                </c:pt>
                <c:pt idx="9990">
                  <c:v>0</c:v>
                </c:pt>
                <c:pt idx="9991">
                  <c:v>0</c:v>
                </c:pt>
                <c:pt idx="9992">
                  <c:v>0</c:v>
                </c:pt>
                <c:pt idx="9993">
                  <c:v>0</c:v>
                </c:pt>
                <c:pt idx="9994">
                  <c:v>0</c:v>
                </c:pt>
                <c:pt idx="9995">
                  <c:v>0</c:v>
                </c:pt>
                <c:pt idx="9996">
                  <c:v>0</c:v>
                </c:pt>
                <c:pt idx="9997">
                  <c:v>0</c:v>
                </c:pt>
                <c:pt idx="9998">
                  <c:v>0</c:v>
                </c:pt>
                <c:pt idx="9999">
                  <c:v>3</c:v>
                </c:pt>
                <c:pt idx="10000">
                  <c:v>5</c:v>
                </c:pt>
                <c:pt idx="10001">
                  <c:v>7</c:v>
                </c:pt>
                <c:pt idx="10002">
                  <c:v>8.6</c:v>
                </c:pt>
                <c:pt idx="10003">
                  <c:v>10.6</c:v>
                </c:pt>
                <c:pt idx="10004">
                  <c:v>10.199999999999999</c:v>
                </c:pt>
                <c:pt idx="10005">
                  <c:v>8.4</c:v>
                </c:pt>
                <c:pt idx="10006">
                  <c:v>4.9000000000000004</c:v>
                </c:pt>
                <c:pt idx="10007">
                  <c:v>1.4</c:v>
                </c:pt>
                <c:pt idx="10008">
                  <c:v>0</c:v>
                </c:pt>
                <c:pt idx="10009">
                  <c:v>0</c:v>
                </c:pt>
                <c:pt idx="10010">
                  <c:v>0</c:v>
                </c:pt>
                <c:pt idx="10011">
                  <c:v>0</c:v>
                </c:pt>
                <c:pt idx="10012">
                  <c:v>0</c:v>
                </c:pt>
                <c:pt idx="10013">
                  <c:v>0</c:v>
                </c:pt>
                <c:pt idx="10014">
                  <c:v>0</c:v>
                </c:pt>
                <c:pt idx="10015">
                  <c:v>0</c:v>
                </c:pt>
                <c:pt idx="10016">
                  <c:v>0.7</c:v>
                </c:pt>
                <c:pt idx="10017">
                  <c:v>2.7</c:v>
                </c:pt>
                <c:pt idx="10018">
                  <c:v>3.6</c:v>
                </c:pt>
                <c:pt idx="10019">
                  <c:v>3</c:v>
                </c:pt>
                <c:pt idx="10020">
                  <c:v>3.4</c:v>
                </c:pt>
                <c:pt idx="10021">
                  <c:v>5.2</c:v>
                </c:pt>
                <c:pt idx="10022">
                  <c:v>6.4</c:v>
                </c:pt>
                <c:pt idx="10023">
                  <c:v>8.1999999999999993</c:v>
                </c:pt>
                <c:pt idx="10024">
                  <c:v>9.1999999999999993</c:v>
                </c:pt>
                <c:pt idx="10025">
                  <c:v>10.199999999999999</c:v>
                </c:pt>
                <c:pt idx="10026">
                  <c:v>11</c:v>
                </c:pt>
                <c:pt idx="10027">
                  <c:v>10</c:v>
                </c:pt>
                <c:pt idx="10028">
                  <c:v>6</c:v>
                </c:pt>
                <c:pt idx="10029">
                  <c:v>2</c:v>
                </c:pt>
                <c:pt idx="10030">
                  <c:v>0</c:v>
                </c:pt>
                <c:pt idx="10031">
                  <c:v>0</c:v>
                </c:pt>
                <c:pt idx="10032">
                  <c:v>0</c:v>
                </c:pt>
                <c:pt idx="10033">
                  <c:v>0</c:v>
                </c:pt>
                <c:pt idx="10034">
                  <c:v>0</c:v>
                </c:pt>
                <c:pt idx="10035">
                  <c:v>0</c:v>
                </c:pt>
                <c:pt idx="10036">
                  <c:v>0</c:v>
                </c:pt>
                <c:pt idx="10037">
                  <c:v>0</c:v>
                </c:pt>
                <c:pt idx="10038">
                  <c:v>0</c:v>
                </c:pt>
                <c:pt idx="10039">
                  <c:v>1.8</c:v>
                </c:pt>
                <c:pt idx="10040">
                  <c:v>4.2</c:v>
                </c:pt>
                <c:pt idx="10041">
                  <c:v>6.2</c:v>
                </c:pt>
                <c:pt idx="10042">
                  <c:v>7</c:v>
                </c:pt>
                <c:pt idx="10043">
                  <c:v>7</c:v>
                </c:pt>
                <c:pt idx="10044">
                  <c:v>6.6</c:v>
                </c:pt>
                <c:pt idx="10045">
                  <c:v>5.2</c:v>
                </c:pt>
                <c:pt idx="10046">
                  <c:v>3.2</c:v>
                </c:pt>
                <c:pt idx="10047">
                  <c:v>1.6</c:v>
                </c:pt>
                <c:pt idx="10048">
                  <c:v>0.6</c:v>
                </c:pt>
                <c:pt idx="10049">
                  <c:v>0.3</c:v>
                </c:pt>
                <c:pt idx="10050">
                  <c:v>1.4</c:v>
                </c:pt>
                <c:pt idx="10051">
                  <c:v>3.2</c:v>
                </c:pt>
                <c:pt idx="10052">
                  <c:v>3.8</c:v>
                </c:pt>
                <c:pt idx="10053">
                  <c:v>2.8</c:v>
                </c:pt>
                <c:pt idx="10054">
                  <c:v>1.6</c:v>
                </c:pt>
                <c:pt idx="10055">
                  <c:v>0</c:v>
                </c:pt>
                <c:pt idx="10056">
                  <c:v>0</c:v>
                </c:pt>
                <c:pt idx="10057">
                  <c:v>0</c:v>
                </c:pt>
                <c:pt idx="10058">
                  <c:v>1</c:v>
                </c:pt>
                <c:pt idx="10059">
                  <c:v>2</c:v>
                </c:pt>
                <c:pt idx="10060">
                  <c:v>2</c:v>
                </c:pt>
                <c:pt idx="10061">
                  <c:v>2</c:v>
                </c:pt>
                <c:pt idx="10062">
                  <c:v>2</c:v>
                </c:pt>
                <c:pt idx="10063">
                  <c:v>2</c:v>
                </c:pt>
                <c:pt idx="10064">
                  <c:v>2</c:v>
                </c:pt>
                <c:pt idx="10065">
                  <c:v>2.8</c:v>
                </c:pt>
                <c:pt idx="10066">
                  <c:v>3</c:v>
                </c:pt>
                <c:pt idx="10067">
                  <c:v>3.8</c:v>
                </c:pt>
                <c:pt idx="10068">
                  <c:v>4</c:v>
                </c:pt>
                <c:pt idx="10069">
                  <c:v>4</c:v>
                </c:pt>
                <c:pt idx="10070">
                  <c:v>4</c:v>
                </c:pt>
                <c:pt idx="10071">
                  <c:v>4.5999999999999996</c:v>
                </c:pt>
                <c:pt idx="10072">
                  <c:v>5</c:v>
                </c:pt>
                <c:pt idx="10073">
                  <c:v>5.6</c:v>
                </c:pt>
                <c:pt idx="10074">
                  <c:v>6</c:v>
                </c:pt>
                <c:pt idx="10075">
                  <c:v>5.6</c:v>
                </c:pt>
                <c:pt idx="10076">
                  <c:v>5</c:v>
                </c:pt>
                <c:pt idx="10077">
                  <c:v>5</c:v>
                </c:pt>
                <c:pt idx="10078">
                  <c:v>5</c:v>
                </c:pt>
                <c:pt idx="10079">
                  <c:v>4.7</c:v>
                </c:pt>
                <c:pt idx="10080">
                  <c:v>3.8</c:v>
                </c:pt>
                <c:pt idx="10081">
                  <c:v>3</c:v>
                </c:pt>
                <c:pt idx="10082">
                  <c:v>3</c:v>
                </c:pt>
                <c:pt idx="10083">
                  <c:v>3</c:v>
                </c:pt>
                <c:pt idx="10084">
                  <c:v>3</c:v>
                </c:pt>
                <c:pt idx="10085">
                  <c:v>2.8</c:v>
                </c:pt>
                <c:pt idx="10086">
                  <c:v>2</c:v>
                </c:pt>
                <c:pt idx="10087">
                  <c:v>1</c:v>
                </c:pt>
                <c:pt idx="10088">
                  <c:v>1</c:v>
                </c:pt>
                <c:pt idx="10089">
                  <c:v>0</c:v>
                </c:pt>
                <c:pt idx="10090">
                  <c:v>0</c:v>
                </c:pt>
                <c:pt idx="10091">
                  <c:v>0.8</c:v>
                </c:pt>
                <c:pt idx="10092">
                  <c:v>0.2</c:v>
                </c:pt>
                <c:pt idx="10093">
                  <c:v>0</c:v>
                </c:pt>
                <c:pt idx="10094">
                  <c:v>0</c:v>
                </c:pt>
                <c:pt idx="10095">
                  <c:v>0</c:v>
                </c:pt>
                <c:pt idx="10096">
                  <c:v>0</c:v>
                </c:pt>
                <c:pt idx="10097">
                  <c:v>0</c:v>
                </c:pt>
                <c:pt idx="10098">
                  <c:v>0.6</c:v>
                </c:pt>
                <c:pt idx="10099">
                  <c:v>0.4</c:v>
                </c:pt>
                <c:pt idx="10100">
                  <c:v>0</c:v>
                </c:pt>
                <c:pt idx="10101">
                  <c:v>0</c:v>
                </c:pt>
                <c:pt idx="10102">
                  <c:v>0</c:v>
                </c:pt>
                <c:pt idx="10103">
                  <c:v>0</c:v>
                </c:pt>
                <c:pt idx="10104">
                  <c:v>0</c:v>
                </c:pt>
                <c:pt idx="10105">
                  <c:v>0</c:v>
                </c:pt>
                <c:pt idx="10106">
                  <c:v>0</c:v>
                </c:pt>
                <c:pt idx="10107">
                  <c:v>0</c:v>
                </c:pt>
                <c:pt idx="10108">
                  <c:v>0</c:v>
                </c:pt>
                <c:pt idx="10109">
                  <c:v>0.2</c:v>
                </c:pt>
                <c:pt idx="10110">
                  <c:v>0.8</c:v>
                </c:pt>
                <c:pt idx="10111">
                  <c:v>0</c:v>
                </c:pt>
                <c:pt idx="10112">
                  <c:v>0</c:v>
                </c:pt>
                <c:pt idx="10113">
                  <c:v>0</c:v>
                </c:pt>
                <c:pt idx="10114">
                  <c:v>0</c:v>
                </c:pt>
                <c:pt idx="10115">
                  <c:v>0</c:v>
                </c:pt>
                <c:pt idx="10116">
                  <c:v>0</c:v>
                </c:pt>
                <c:pt idx="10117">
                  <c:v>0</c:v>
                </c:pt>
                <c:pt idx="10118">
                  <c:v>0</c:v>
                </c:pt>
                <c:pt idx="10119">
                  <c:v>0</c:v>
                </c:pt>
                <c:pt idx="10120">
                  <c:v>0.8</c:v>
                </c:pt>
                <c:pt idx="10121">
                  <c:v>3.3</c:v>
                </c:pt>
                <c:pt idx="10122">
                  <c:v>6.3</c:v>
                </c:pt>
                <c:pt idx="10123">
                  <c:v>8.5</c:v>
                </c:pt>
                <c:pt idx="10124">
                  <c:v>10.5</c:v>
                </c:pt>
                <c:pt idx="10125">
                  <c:v>11.8</c:v>
                </c:pt>
                <c:pt idx="10126">
                  <c:v>12.6</c:v>
                </c:pt>
                <c:pt idx="10127">
                  <c:v>11.3</c:v>
                </c:pt>
                <c:pt idx="10128">
                  <c:v>8.3000000000000007</c:v>
                </c:pt>
                <c:pt idx="10129">
                  <c:v>6.4</c:v>
                </c:pt>
                <c:pt idx="10130">
                  <c:v>6.6</c:v>
                </c:pt>
                <c:pt idx="10131">
                  <c:v>8.1</c:v>
                </c:pt>
                <c:pt idx="10132">
                  <c:v>10</c:v>
                </c:pt>
                <c:pt idx="10133">
                  <c:v>11.8</c:v>
                </c:pt>
                <c:pt idx="10134">
                  <c:v>13.4</c:v>
                </c:pt>
                <c:pt idx="10135">
                  <c:v>14.8</c:v>
                </c:pt>
                <c:pt idx="10136">
                  <c:v>16.399999999999999</c:v>
                </c:pt>
                <c:pt idx="10137">
                  <c:v>17</c:v>
                </c:pt>
                <c:pt idx="10138">
                  <c:v>15.4</c:v>
                </c:pt>
                <c:pt idx="10139">
                  <c:v>10.6</c:v>
                </c:pt>
                <c:pt idx="10140">
                  <c:v>4.4000000000000004</c:v>
                </c:pt>
                <c:pt idx="10141">
                  <c:v>1.6</c:v>
                </c:pt>
                <c:pt idx="10142">
                  <c:v>0</c:v>
                </c:pt>
                <c:pt idx="10143">
                  <c:v>0</c:v>
                </c:pt>
                <c:pt idx="10144">
                  <c:v>0</c:v>
                </c:pt>
                <c:pt idx="10145">
                  <c:v>0</c:v>
                </c:pt>
                <c:pt idx="10146">
                  <c:v>0</c:v>
                </c:pt>
                <c:pt idx="10147">
                  <c:v>0</c:v>
                </c:pt>
                <c:pt idx="10148">
                  <c:v>0</c:v>
                </c:pt>
                <c:pt idx="10149">
                  <c:v>0</c:v>
                </c:pt>
                <c:pt idx="10150">
                  <c:v>0.8</c:v>
                </c:pt>
                <c:pt idx="10151">
                  <c:v>3.3</c:v>
                </c:pt>
                <c:pt idx="10152">
                  <c:v>5.5</c:v>
                </c:pt>
                <c:pt idx="10153">
                  <c:v>5.2</c:v>
                </c:pt>
                <c:pt idx="10154">
                  <c:v>1.9</c:v>
                </c:pt>
                <c:pt idx="10155">
                  <c:v>0.2</c:v>
                </c:pt>
                <c:pt idx="10156">
                  <c:v>0</c:v>
                </c:pt>
                <c:pt idx="10157">
                  <c:v>0</c:v>
                </c:pt>
                <c:pt idx="10158">
                  <c:v>0</c:v>
                </c:pt>
                <c:pt idx="10159">
                  <c:v>0</c:v>
                </c:pt>
                <c:pt idx="10160">
                  <c:v>0</c:v>
                </c:pt>
                <c:pt idx="10161">
                  <c:v>0</c:v>
                </c:pt>
                <c:pt idx="10162">
                  <c:v>0</c:v>
                </c:pt>
                <c:pt idx="10163">
                  <c:v>0.4</c:v>
                </c:pt>
                <c:pt idx="10164">
                  <c:v>2.2000000000000002</c:v>
                </c:pt>
                <c:pt idx="10165">
                  <c:v>5.2</c:v>
                </c:pt>
                <c:pt idx="10166">
                  <c:v>7.4</c:v>
                </c:pt>
                <c:pt idx="10167">
                  <c:v>9</c:v>
                </c:pt>
                <c:pt idx="10168">
                  <c:v>11.2</c:v>
                </c:pt>
                <c:pt idx="10169">
                  <c:v>12.2</c:v>
                </c:pt>
                <c:pt idx="10170">
                  <c:v>12.7</c:v>
                </c:pt>
                <c:pt idx="10171">
                  <c:v>10.7</c:v>
                </c:pt>
                <c:pt idx="10172">
                  <c:v>8.3000000000000007</c:v>
                </c:pt>
                <c:pt idx="10173">
                  <c:v>4.5999999999999996</c:v>
                </c:pt>
                <c:pt idx="10174">
                  <c:v>2.1</c:v>
                </c:pt>
                <c:pt idx="10175">
                  <c:v>0.1</c:v>
                </c:pt>
                <c:pt idx="10176">
                  <c:v>0</c:v>
                </c:pt>
                <c:pt idx="10177">
                  <c:v>0</c:v>
                </c:pt>
                <c:pt idx="10178">
                  <c:v>0</c:v>
                </c:pt>
                <c:pt idx="10179">
                  <c:v>0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0.6</c:v>
                </c:pt>
                <c:pt idx="10186">
                  <c:v>2.1</c:v>
                </c:pt>
                <c:pt idx="10187">
                  <c:v>4.7</c:v>
                </c:pt>
                <c:pt idx="10188">
                  <c:v>7.1</c:v>
                </c:pt>
                <c:pt idx="10189">
                  <c:v>8.6</c:v>
                </c:pt>
                <c:pt idx="10190">
                  <c:v>8.4</c:v>
                </c:pt>
                <c:pt idx="10191">
                  <c:v>6.1</c:v>
                </c:pt>
                <c:pt idx="10192">
                  <c:v>2.4</c:v>
                </c:pt>
                <c:pt idx="10193">
                  <c:v>0</c:v>
                </c:pt>
                <c:pt idx="10194">
                  <c:v>0</c:v>
                </c:pt>
                <c:pt idx="10195">
                  <c:v>0</c:v>
                </c:pt>
                <c:pt idx="10196">
                  <c:v>0</c:v>
                </c:pt>
                <c:pt idx="10197">
                  <c:v>0</c:v>
                </c:pt>
                <c:pt idx="10198">
                  <c:v>0</c:v>
                </c:pt>
                <c:pt idx="10199">
                  <c:v>0</c:v>
                </c:pt>
                <c:pt idx="10200">
                  <c:v>0</c:v>
                </c:pt>
                <c:pt idx="10201">
                  <c:v>0.6</c:v>
                </c:pt>
                <c:pt idx="10202">
                  <c:v>3.5</c:v>
                </c:pt>
                <c:pt idx="10203">
                  <c:v>5.9</c:v>
                </c:pt>
                <c:pt idx="10204">
                  <c:v>7</c:v>
                </c:pt>
                <c:pt idx="10205">
                  <c:v>4.0999999999999996</c:v>
                </c:pt>
                <c:pt idx="10206">
                  <c:v>1.1000000000000001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</c:v>
                </c:pt>
                <c:pt idx="10214">
                  <c:v>0</c:v>
                </c:pt>
                <c:pt idx="10215">
                  <c:v>1.2</c:v>
                </c:pt>
                <c:pt idx="10216">
                  <c:v>3.7</c:v>
                </c:pt>
                <c:pt idx="10217">
                  <c:v>6.7</c:v>
                </c:pt>
                <c:pt idx="10218">
                  <c:v>8.6</c:v>
                </c:pt>
                <c:pt idx="10219">
                  <c:v>10.199999999999999</c:v>
                </c:pt>
                <c:pt idx="10220">
                  <c:v>10.5</c:v>
                </c:pt>
                <c:pt idx="10221">
                  <c:v>8.5</c:v>
                </c:pt>
                <c:pt idx="10222">
                  <c:v>4.9000000000000004</c:v>
                </c:pt>
                <c:pt idx="10223">
                  <c:v>2.2999999999999998</c:v>
                </c:pt>
                <c:pt idx="10224">
                  <c:v>0.6</c:v>
                </c:pt>
                <c:pt idx="10225">
                  <c:v>0</c:v>
                </c:pt>
                <c:pt idx="10226">
                  <c:v>0</c:v>
                </c:pt>
                <c:pt idx="10227">
                  <c:v>0</c:v>
                </c:pt>
                <c:pt idx="10228">
                  <c:v>0</c:v>
                </c:pt>
                <c:pt idx="10229">
                  <c:v>0</c:v>
                </c:pt>
                <c:pt idx="10230">
                  <c:v>0</c:v>
                </c:pt>
                <c:pt idx="10231">
                  <c:v>0</c:v>
                </c:pt>
                <c:pt idx="10232">
                  <c:v>0.5</c:v>
                </c:pt>
                <c:pt idx="10233">
                  <c:v>2.9</c:v>
                </c:pt>
                <c:pt idx="10234">
                  <c:v>5.9</c:v>
                </c:pt>
                <c:pt idx="10235">
                  <c:v>8</c:v>
                </c:pt>
                <c:pt idx="10236">
                  <c:v>6</c:v>
                </c:pt>
                <c:pt idx="10237">
                  <c:v>4</c:v>
                </c:pt>
                <c:pt idx="10238">
                  <c:v>2.4</c:v>
                </c:pt>
                <c:pt idx="10239">
                  <c:v>0.5</c:v>
                </c:pt>
                <c:pt idx="10240">
                  <c:v>0</c:v>
                </c:pt>
                <c:pt idx="10241">
                  <c:v>0</c:v>
                </c:pt>
                <c:pt idx="10242">
                  <c:v>0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0.6</c:v>
                </c:pt>
                <c:pt idx="10247">
                  <c:v>1.6</c:v>
                </c:pt>
                <c:pt idx="10248">
                  <c:v>3.7</c:v>
                </c:pt>
                <c:pt idx="10249">
                  <c:v>5</c:v>
                </c:pt>
                <c:pt idx="10250">
                  <c:v>4.5</c:v>
                </c:pt>
                <c:pt idx="10251">
                  <c:v>2.9</c:v>
                </c:pt>
                <c:pt idx="10252">
                  <c:v>0.6</c:v>
                </c:pt>
                <c:pt idx="10253">
                  <c:v>0</c:v>
                </c:pt>
                <c:pt idx="10254">
                  <c:v>0</c:v>
                </c:pt>
                <c:pt idx="10255">
                  <c:v>0</c:v>
                </c:pt>
                <c:pt idx="10256">
                  <c:v>0</c:v>
                </c:pt>
                <c:pt idx="10257">
                  <c:v>0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0</c:v>
                </c:pt>
                <c:pt idx="10263">
                  <c:v>0</c:v>
                </c:pt>
                <c:pt idx="10264">
                  <c:v>0</c:v>
                </c:pt>
                <c:pt idx="10265">
                  <c:v>0</c:v>
                </c:pt>
                <c:pt idx="10266">
                  <c:v>0</c:v>
                </c:pt>
                <c:pt idx="10267">
                  <c:v>0</c:v>
                </c:pt>
                <c:pt idx="10268">
                  <c:v>1.7</c:v>
                </c:pt>
                <c:pt idx="10269">
                  <c:v>2.8</c:v>
                </c:pt>
                <c:pt idx="10270">
                  <c:v>3.8</c:v>
                </c:pt>
                <c:pt idx="10271">
                  <c:v>1.6</c:v>
                </c:pt>
                <c:pt idx="10272">
                  <c:v>0.2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</c:v>
                </c:pt>
                <c:pt idx="10278">
                  <c:v>0</c:v>
                </c:pt>
                <c:pt idx="10279">
                  <c:v>0</c:v>
                </c:pt>
                <c:pt idx="10280">
                  <c:v>0</c:v>
                </c:pt>
                <c:pt idx="10281">
                  <c:v>0</c:v>
                </c:pt>
                <c:pt idx="10282">
                  <c:v>1.1000000000000001</c:v>
                </c:pt>
                <c:pt idx="10283">
                  <c:v>4.5</c:v>
                </c:pt>
                <c:pt idx="10284">
                  <c:v>7.8</c:v>
                </c:pt>
                <c:pt idx="10285">
                  <c:v>9.6</c:v>
                </c:pt>
                <c:pt idx="10286">
                  <c:v>11.2</c:v>
                </c:pt>
                <c:pt idx="10287">
                  <c:v>11.4</c:v>
                </c:pt>
                <c:pt idx="10288">
                  <c:v>8.1999999999999993</c:v>
                </c:pt>
                <c:pt idx="10289">
                  <c:v>4.4000000000000004</c:v>
                </c:pt>
                <c:pt idx="10290">
                  <c:v>1.6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0</c:v>
                </c:pt>
                <c:pt idx="10297">
                  <c:v>0</c:v>
                </c:pt>
                <c:pt idx="10298">
                  <c:v>0</c:v>
                </c:pt>
                <c:pt idx="10299">
                  <c:v>0.8</c:v>
                </c:pt>
                <c:pt idx="10300">
                  <c:v>3.3</c:v>
                </c:pt>
                <c:pt idx="10301">
                  <c:v>6.3</c:v>
                </c:pt>
                <c:pt idx="10302">
                  <c:v>6.2</c:v>
                </c:pt>
                <c:pt idx="10303">
                  <c:v>3.4</c:v>
                </c:pt>
                <c:pt idx="10304">
                  <c:v>0.8</c:v>
                </c:pt>
                <c:pt idx="10305">
                  <c:v>0</c:v>
                </c:pt>
                <c:pt idx="10306">
                  <c:v>0</c:v>
                </c:pt>
                <c:pt idx="10307">
                  <c:v>0</c:v>
                </c:pt>
                <c:pt idx="10308">
                  <c:v>0</c:v>
                </c:pt>
                <c:pt idx="10309">
                  <c:v>0</c:v>
                </c:pt>
                <c:pt idx="10310">
                  <c:v>0</c:v>
                </c:pt>
                <c:pt idx="10311">
                  <c:v>0</c:v>
                </c:pt>
                <c:pt idx="10312">
                  <c:v>0</c:v>
                </c:pt>
                <c:pt idx="10313">
                  <c:v>1.2</c:v>
                </c:pt>
                <c:pt idx="10314">
                  <c:v>4.3</c:v>
                </c:pt>
                <c:pt idx="10315">
                  <c:v>7.3</c:v>
                </c:pt>
                <c:pt idx="10316">
                  <c:v>9.1999999999999993</c:v>
                </c:pt>
                <c:pt idx="10317">
                  <c:v>9.5</c:v>
                </c:pt>
                <c:pt idx="10318">
                  <c:v>6.3</c:v>
                </c:pt>
                <c:pt idx="10319">
                  <c:v>2.5</c:v>
                </c:pt>
                <c:pt idx="10320">
                  <c:v>0</c:v>
                </c:pt>
                <c:pt idx="10321">
                  <c:v>0</c:v>
                </c:pt>
                <c:pt idx="10322">
                  <c:v>0</c:v>
                </c:pt>
                <c:pt idx="10323">
                  <c:v>0</c:v>
                </c:pt>
                <c:pt idx="10324">
                  <c:v>0</c:v>
                </c:pt>
                <c:pt idx="10325">
                  <c:v>0</c:v>
                </c:pt>
                <c:pt idx="10326">
                  <c:v>0</c:v>
                </c:pt>
                <c:pt idx="10327">
                  <c:v>0</c:v>
                </c:pt>
                <c:pt idx="10328">
                  <c:v>0</c:v>
                </c:pt>
                <c:pt idx="10329">
                  <c:v>1.6</c:v>
                </c:pt>
                <c:pt idx="10330">
                  <c:v>4.3</c:v>
                </c:pt>
                <c:pt idx="10331">
                  <c:v>7.3</c:v>
                </c:pt>
                <c:pt idx="10332">
                  <c:v>8.8000000000000007</c:v>
                </c:pt>
                <c:pt idx="10333">
                  <c:v>10.3</c:v>
                </c:pt>
                <c:pt idx="10334">
                  <c:v>11.6</c:v>
                </c:pt>
                <c:pt idx="10335">
                  <c:v>10.8</c:v>
                </c:pt>
                <c:pt idx="10336">
                  <c:v>7</c:v>
                </c:pt>
                <c:pt idx="10337">
                  <c:v>3.8</c:v>
                </c:pt>
                <c:pt idx="10338">
                  <c:v>3</c:v>
                </c:pt>
                <c:pt idx="10339">
                  <c:v>2.5</c:v>
                </c:pt>
                <c:pt idx="10340">
                  <c:v>2</c:v>
                </c:pt>
                <c:pt idx="10341">
                  <c:v>2.8</c:v>
                </c:pt>
                <c:pt idx="10342">
                  <c:v>4.8</c:v>
                </c:pt>
                <c:pt idx="10343">
                  <c:v>5.2</c:v>
                </c:pt>
                <c:pt idx="10344">
                  <c:v>2.8</c:v>
                </c:pt>
                <c:pt idx="10345">
                  <c:v>1</c:v>
                </c:pt>
                <c:pt idx="10346">
                  <c:v>1.4</c:v>
                </c:pt>
                <c:pt idx="10347">
                  <c:v>2.8</c:v>
                </c:pt>
                <c:pt idx="10348">
                  <c:v>2</c:v>
                </c:pt>
                <c:pt idx="10349">
                  <c:v>2</c:v>
                </c:pt>
                <c:pt idx="10350">
                  <c:v>2</c:v>
                </c:pt>
                <c:pt idx="10351">
                  <c:v>1.7</c:v>
                </c:pt>
                <c:pt idx="10352">
                  <c:v>0.1</c:v>
                </c:pt>
                <c:pt idx="10353">
                  <c:v>0</c:v>
                </c:pt>
                <c:pt idx="10354">
                  <c:v>1</c:v>
                </c:pt>
                <c:pt idx="10355">
                  <c:v>1</c:v>
                </c:pt>
                <c:pt idx="10356">
                  <c:v>0</c:v>
                </c:pt>
                <c:pt idx="10357">
                  <c:v>0</c:v>
                </c:pt>
                <c:pt idx="10358">
                  <c:v>1.6</c:v>
                </c:pt>
                <c:pt idx="10359">
                  <c:v>4.4000000000000004</c:v>
                </c:pt>
                <c:pt idx="10360">
                  <c:v>8.1</c:v>
                </c:pt>
                <c:pt idx="10361">
                  <c:v>10.6</c:v>
                </c:pt>
                <c:pt idx="10362">
                  <c:v>13.4</c:v>
                </c:pt>
                <c:pt idx="10363">
                  <c:v>14.6</c:v>
                </c:pt>
                <c:pt idx="10364">
                  <c:v>13.3</c:v>
                </c:pt>
                <c:pt idx="10365">
                  <c:v>9.1999999999999993</c:v>
                </c:pt>
                <c:pt idx="10366">
                  <c:v>4.7</c:v>
                </c:pt>
                <c:pt idx="10367">
                  <c:v>1.9</c:v>
                </c:pt>
                <c:pt idx="10368">
                  <c:v>0.4</c:v>
                </c:pt>
                <c:pt idx="10369">
                  <c:v>0</c:v>
                </c:pt>
                <c:pt idx="10370">
                  <c:v>0</c:v>
                </c:pt>
                <c:pt idx="10371">
                  <c:v>0</c:v>
                </c:pt>
                <c:pt idx="10372">
                  <c:v>0</c:v>
                </c:pt>
                <c:pt idx="10373">
                  <c:v>0</c:v>
                </c:pt>
                <c:pt idx="10374">
                  <c:v>0</c:v>
                </c:pt>
                <c:pt idx="10375">
                  <c:v>0.3</c:v>
                </c:pt>
                <c:pt idx="10376">
                  <c:v>1.9</c:v>
                </c:pt>
                <c:pt idx="10377">
                  <c:v>6.5</c:v>
                </c:pt>
                <c:pt idx="10378">
                  <c:v>9.1999999999999993</c:v>
                </c:pt>
                <c:pt idx="10379">
                  <c:v>10.4</c:v>
                </c:pt>
                <c:pt idx="10380">
                  <c:v>11.8</c:v>
                </c:pt>
                <c:pt idx="10381">
                  <c:v>10.199999999999999</c:v>
                </c:pt>
                <c:pt idx="10382">
                  <c:v>6</c:v>
                </c:pt>
                <c:pt idx="10383">
                  <c:v>2</c:v>
                </c:pt>
                <c:pt idx="10384">
                  <c:v>0</c:v>
                </c:pt>
                <c:pt idx="10385">
                  <c:v>0</c:v>
                </c:pt>
                <c:pt idx="10386">
                  <c:v>0</c:v>
                </c:pt>
                <c:pt idx="10387">
                  <c:v>0</c:v>
                </c:pt>
                <c:pt idx="10388">
                  <c:v>0</c:v>
                </c:pt>
                <c:pt idx="10389">
                  <c:v>0</c:v>
                </c:pt>
                <c:pt idx="10390">
                  <c:v>0</c:v>
                </c:pt>
                <c:pt idx="10391">
                  <c:v>0</c:v>
                </c:pt>
                <c:pt idx="10392">
                  <c:v>0.8</c:v>
                </c:pt>
                <c:pt idx="10393">
                  <c:v>3.4</c:v>
                </c:pt>
                <c:pt idx="10394">
                  <c:v>6.7</c:v>
                </c:pt>
                <c:pt idx="10395">
                  <c:v>9.1999999999999993</c:v>
                </c:pt>
                <c:pt idx="10396">
                  <c:v>11.2</c:v>
                </c:pt>
                <c:pt idx="10397">
                  <c:v>12.6</c:v>
                </c:pt>
                <c:pt idx="10398">
                  <c:v>13</c:v>
                </c:pt>
                <c:pt idx="10399">
                  <c:v>13</c:v>
                </c:pt>
                <c:pt idx="10400">
                  <c:v>13</c:v>
                </c:pt>
                <c:pt idx="10401">
                  <c:v>13.8</c:v>
                </c:pt>
                <c:pt idx="10402">
                  <c:v>15.4</c:v>
                </c:pt>
                <c:pt idx="10403">
                  <c:v>16.399999999999999</c:v>
                </c:pt>
                <c:pt idx="10404">
                  <c:v>17</c:v>
                </c:pt>
                <c:pt idx="10405">
                  <c:v>17</c:v>
                </c:pt>
                <c:pt idx="10406">
                  <c:v>16.8</c:v>
                </c:pt>
                <c:pt idx="10407">
                  <c:v>15.8</c:v>
                </c:pt>
                <c:pt idx="10408">
                  <c:v>14.8</c:v>
                </c:pt>
                <c:pt idx="10409">
                  <c:v>14</c:v>
                </c:pt>
                <c:pt idx="10410">
                  <c:v>14</c:v>
                </c:pt>
                <c:pt idx="10411">
                  <c:v>14</c:v>
                </c:pt>
                <c:pt idx="10412">
                  <c:v>14</c:v>
                </c:pt>
                <c:pt idx="10413">
                  <c:v>15</c:v>
                </c:pt>
                <c:pt idx="10414">
                  <c:v>14</c:v>
                </c:pt>
                <c:pt idx="10415">
                  <c:v>9</c:v>
                </c:pt>
                <c:pt idx="10416">
                  <c:v>5</c:v>
                </c:pt>
                <c:pt idx="10417">
                  <c:v>1</c:v>
                </c:pt>
                <c:pt idx="10418">
                  <c:v>0.2</c:v>
                </c:pt>
                <c:pt idx="10419">
                  <c:v>0</c:v>
                </c:pt>
                <c:pt idx="10420">
                  <c:v>0</c:v>
                </c:pt>
                <c:pt idx="10421">
                  <c:v>0</c:v>
                </c:pt>
                <c:pt idx="10422">
                  <c:v>0</c:v>
                </c:pt>
                <c:pt idx="10423">
                  <c:v>0</c:v>
                </c:pt>
                <c:pt idx="10424">
                  <c:v>0</c:v>
                </c:pt>
                <c:pt idx="10425">
                  <c:v>1.2</c:v>
                </c:pt>
                <c:pt idx="10426">
                  <c:v>3.8</c:v>
                </c:pt>
                <c:pt idx="10427">
                  <c:v>5</c:v>
                </c:pt>
                <c:pt idx="10428">
                  <c:v>3.2</c:v>
                </c:pt>
                <c:pt idx="10429">
                  <c:v>0.8</c:v>
                </c:pt>
                <c:pt idx="10430">
                  <c:v>0</c:v>
                </c:pt>
                <c:pt idx="10431">
                  <c:v>0</c:v>
                </c:pt>
                <c:pt idx="10432">
                  <c:v>0</c:v>
                </c:pt>
                <c:pt idx="10433">
                  <c:v>0</c:v>
                </c:pt>
                <c:pt idx="10434">
                  <c:v>0</c:v>
                </c:pt>
                <c:pt idx="10435">
                  <c:v>0</c:v>
                </c:pt>
                <c:pt idx="10436">
                  <c:v>0.2</c:v>
                </c:pt>
                <c:pt idx="10437">
                  <c:v>1.6</c:v>
                </c:pt>
                <c:pt idx="10438">
                  <c:v>4.4000000000000004</c:v>
                </c:pt>
                <c:pt idx="10439">
                  <c:v>6</c:v>
                </c:pt>
                <c:pt idx="10440">
                  <c:v>6.2</c:v>
                </c:pt>
                <c:pt idx="10441">
                  <c:v>7</c:v>
                </c:pt>
                <c:pt idx="10442">
                  <c:v>7</c:v>
                </c:pt>
                <c:pt idx="10443">
                  <c:v>7</c:v>
                </c:pt>
                <c:pt idx="10444">
                  <c:v>6</c:v>
                </c:pt>
                <c:pt idx="10445">
                  <c:v>3.1</c:v>
                </c:pt>
                <c:pt idx="10446">
                  <c:v>1</c:v>
                </c:pt>
                <c:pt idx="10447">
                  <c:v>0.2</c:v>
                </c:pt>
                <c:pt idx="10448">
                  <c:v>0</c:v>
                </c:pt>
                <c:pt idx="10449">
                  <c:v>0</c:v>
                </c:pt>
                <c:pt idx="10450">
                  <c:v>0</c:v>
                </c:pt>
                <c:pt idx="10451">
                  <c:v>0</c:v>
                </c:pt>
                <c:pt idx="10452">
                  <c:v>0</c:v>
                </c:pt>
                <c:pt idx="10453">
                  <c:v>0</c:v>
                </c:pt>
                <c:pt idx="10454">
                  <c:v>0</c:v>
                </c:pt>
                <c:pt idx="10455">
                  <c:v>0</c:v>
                </c:pt>
                <c:pt idx="10456">
                  <c:v>1.7</c:v>
                </c:pt>
                <c:pt idx="10457">
                  <c:v>4.7</c:v>
                </c:pt>
                <c:pt idx="10458">
                  <c:v>7.1</c:v>
                </c:pt>
                <c:pt idx="10459">
                  <c:v>9.4</c:v>
                </c:pt>
                <c:pt idx="10460">
                  <c:v>11.4</c:v>
                </c:pt>
                <c:pt idx="10461">
                  <c:v>12.8</c:v>
                </c:pt>
                <c:pt idx="10462">
                  <c:v>12.9</c:v>
                </c:pt>
                <c:pt idx="10463">
                  <c:v>9.5</c:v>
                </c:pt>
                <c:pt idx="10464">
                  <c:v>6.4</c:v>
                </c:pt>
                <c:pt idx="10465">
                  <c:v>5</c:v>
                </c:pt>
                <c:pt idx="10466">
                  <c:v>5</c:v>
                </c:pt>
                <c:pt idx="10467">
                  <c:v>5.2</c:v>
                </c:pt>
                <c:pt idx="10468">
                  <c:v>6.2</c:v>
                </c:pt>
                <c:pt idx="10469">
                  <c:v>7.2</c:v>
                </c:pt>
                <c:pt idx="10470">
                  <c:v>8.1</c:v>
                </c:pt>
                <c:pt idx="10471">
                  <c:v>9</c:v>
                </c:pt>
                <c:pt idx="10472">
                  <c:v>9</c:v>
                </c:pt>
                <c:pt idx="10473">
                  <c:v>9</c:v>
                </c:pt>
                <c:pt idx="10474">
                  <c:v>9</c:v>
                </c:pt>
                <c:pt idx="10475">
                  <c:v>9</c:v>
                </c:pt>
                <c:pt idx="10476">
                  <c:v>10.9</c:v>
                </c:pt>
                <c:pt idx="10477">
                  <c:v>11.8</c:v>
                </c:pt>
                <c:pt idx="10478">
                  <c:v>13.5</c:v>
                </c:pt>
                <c:pt idx="10479">
                  <c:v>14.8</c:v>
                </c:pt>
                <c:pt idx="10480">
                  <c:v>15</c:v>
                </c:pt>
                <c:pt idx="10481">
                  <c:v>14.2</c:v>
                </c:pt>
                <c:pt idx="10482">
                  <c:v>12.5</c:v>
                </c:pt>
                <c:pt idx="10483">
                  <c:v>8.6999999999999993</c:v>
                </c:pt>
                <c:pt idx="10484">
                  <c:v>4.5999999999999996</c:v>
                </c:pt>
                <c:pt idx="10485">
                  <c:v>1.2</c:v>
                </c:pt>
                <c:pt idx="10486">
                  <c:v>0</c:v>
                </c:pt>
                <c:pt idx="10487">
                  <c:v>0</c:v>
                </c:pt>
                <c:pt idx="10488">
                  <c:v>0</c:v>
                </c:pt>
                <c:pt idx="10489">
                  <c:v>0</c:v>
                </c:pt>
                <c:pt idx="10490">
                  <c:v>0</c:v>
                </c:pt>
                <c:pt idx="10491">
                  <c:v>0</c:v>
                </c:pt>
                <c:pt idx="10492">
                  <c:v>0</c:v>
                </c:pt>
                <c:pt idx="10493">
                  <c:v>0</c:v>
                </c:pt>
                <c:pt idx="10494">
                  <c:v>0.3</c:v>
                </c:pt>
                <c:pt idx="10495">
                  <c:v>1.2</c:v>
                </c:pt>
                <c:pt idx="10496">
                  <c:v>2.5</c:v>
                </c:pt>
                <c:pt idx="10497">
                  <c:v>5.5</c:v>
                </c:pt>
                <c:pt idx="10498">
                  <c:v>8.3000000000000007</c:v>
                </c:pt>
                <c:pt idx="10499">
                  <c:v>10.3</c:v>
                </c:pt>
                <c:pt idx="10500">
                  <c:v>11.9</c:v>
                </c:pt>
                <c:pt idx="10501">
                  <c:v>11</c:v>
                </c:pt>
                <c:pt idx="10502">
                  <c:v>7</c:v>
                </c:pt>
                <c:pt idx="10503">
                  <c:v>4</c:v>
                </c:pt>
                <c:pt idx="10504">
                  <c:v>4</c:v>
                </c:pt>
                <c:pt idx="10505">
                  <c:v>5</c:v>
                </c:pt>
                <c:pt idx="10506">
                  <c:v>5.8</c:v>
                </c:pt>
                <c:pt idx="10507">
                  <c:v>5.2</c:v>
                </c:pt>
                <c:pt idx="10508">
                  <c:v>3.5</c:v>
                </c:pt>
                <c:pt idx="10509">
                  <c:v>1.5</c:v>
                </c:pt>
                <c:pt idx="10510">
                  <c:v>0.2</c:v>
                </c:pt>
                <c:pt idx="10511">
                  <c:v>0</c:v>
                </c:pt>
                <c:pt idx="10512">
                  <c:v>1.3</c:v>
                </c:pt>
                <c:pt idx="10513">
                  <c:v>2.6</c:v>
                </c:pt>
                <c:pt idx="10514">
                  <c:v>3</c:v>
                </c:pt>
                <c:pt idx="10515">
                  <c:v>2.4</c:v>
                </c:pt>
                <c:pt idx="10516">
                  <c:v>2</c:v>
                </c:pt>
                <c:pt idx="10517">
                  <c:v>2.6</c:v>
                </c:pt>
                <c:pt idx="10518">
                  <c:v>3</c:v>
                </c:pt>
                <c:pt idx="10519">
                  <c:v>2.6</c:v>
                </c:pt>
                <c:pt idx="10520">
                  <c:v>1.2</c:v>
                </c:pt>
                <c:pt idx="10521">
                  <c:v>0</c:v>
                </c:pt>
                <c:pt idx="10522">
                  <c:v>0.8</c:v>
                </c:pt>
                <c:pt idx="10523">
                  <c:v>2.6</c:v>
                </c:pt>
                <c:pt idx="10524">
                  <c:v>4</c:v>
                </c:pt>
                <c:pt idx="10525">
                  <c:v>4</c:v>
                </c:pt>
                <c:pt idx="10526">
                  <c:v>4</c:v>
                </c:pt>
                <c:pt idx="10527">
                  <c:v>4.2</c:v>
                </c:pt>
                <c:pt idx="10528">
                  <c:v>5.5</c:v>
                </c:pt>
                <c:pt idx="10529">
                  <c:v>7.9</c:v>
                </c:pt>
                <c:pt idx="10530">
                  <c:v>7</c:v>
                </c:pt>
                <c:pt idx="10531">
                  <c:v>4</c:v>
                </c:pt>
                <c:pt idx="10532">
                  <c:v>1</c:v>
                </c:pt>
                <c:pt idx="10533">
                  <c:v>0</c:v>
                </c:pt>
                <c:pt idx="10534">
                  <c:v>0</c:v>
                </c:pt>
                <c:pt idx="10535">
                  <c:v>0</c:v>
                </c:pt>
                <c:pt idx="10536">
                  <c:v>0</c:v>
                </c:pt>
                <c:pt idx="10537">
                  <c:v>0</c:v>
                </c:pt>
                <c:pt idx="10538">
                  <c:v>0</c:v>
                </c:pt>
                <c:pt idx="10539">
                  <c:v>0</c:v>
                </c:pt>
                <c:pt idx="10540">
                  <c:v>0</c:v>
                </c:pt>
                <c:pt idx="10541">
                  <c:v>0</c:v>
                </c:pt>
                <c:pt idx="10542">
                  <c:v>0.6</c:v>
                </c:pt>
                <c:pt idx="10543">
                  <c:v>2.7</c:v>
                </c:pt>
                <c:pt idx="10544">
                  <c:v>5.0999999999999996</c:v>
                </c:pt>
                <c:pt idx="10545">
                  <c:v>6.6</c:v>
                </c:pt>
                <c:pt idx="10546">
                  <c:v>5.3</c:v>
                </c:pt>
                <c:pt idx="10547">
                  <c:v>2.1</c:v>
                </c:pt>
                <c:pt idx="10548">
                  <c:v>0</c:v>
                </c:pt>
                <c:pt idx="10549">
                  <c:v>0</c:v>
                </c:pt>
                <c:pt idx="10550">
                  <c:v>0</c:v>
                </c:pt>
                <c:pt idx="10551">
                  <c:v>0</c:v>
                </c:pt>
                <c:pt idx="10552">
                  <c:v>0</c:v>
                </c:pt>
                <c:pt idx="10553">
                  <c:v>0</c:v>
                </c:pt>
                <c:pt idx="10554">
                  <c:v>0</c:v>
                </c:pt>
                <c:pt idx="10555">
                  <c:v>0</c:v>
                </c:pt>
                <c:pt idx="10556">
                  <c:v>0.2</c:v>
                </c:pt>
                <c:pt idx="10557">
                  <c:v>1.5</c:v>
                </c:pt>
                <c:pt idx="10558">
                  <c:v>4.5</c:v>
                </c:pt>
                <c:pt idx="10559">
                  <c:v>7.2</c:v>
                </c:pt>
                <c:pt idx="10560">
                  <c:v>8</c:v>
                </c:pt>
                <c:pt idx="10561">
                  <c:v>9</c:v>
                </c:pt>
                <c:pt idx="10562">
                  <c:v>6</c:v>
                </c:pt>
                <c:pt idx="10563">
                  <c:v>3</c:v>
                </c:pt>
                <c:pt idx="10564">
                  <c:v>1</c:v>
                </c:pt>
                <c:pt idx="10565">
                  <c:v>0</c:v>
                </c:pt>
                <c:pt idx="10566">
                  <c:v>0</c:v>
                </c:pt>
                <c:pt idx="10567">
                  <c:v>0</c:v>
                </c:pt>
                <c:pt idx="10568">
                  <c:v>0</c:v>
                </c:pt>
                <c:pt idx="10569">
                  <c:v>0</c:v>
                </c:pt>
                <c:pt idx="10570">
                  <c:v>0</c:v>
                </c:pt>
                <c:pt idx="10571">
                  <c:v>0</c:v>
                </c:pt>
                <c:pt idx="10572">
                  <c:v>0</c:v>
                </c:pt>
                <c:pt idx="10573">
                  <c:v>0</c:v>
                </c:pt>
                <c:pt idx="10574">
                  <c:v>0.6</c:v>
                </c:pt>
                <c:pt idx="10575">
                  <c:v>2.8</c:v>
                </c:pt>
                <c:pt idx="10576">
                  <c:v>5.8</c:v>
                </c:pt>
                <c:pt idx="10577">
                  <c:v>8</c:v>
                </c:pt>
                <c:pt idx="10578">
                  <c:v>9.8000000000000007</c:v>
                </c:pt>
                <c:pt idx="10579">
                  <c:v>11.4</c:v>
                </c:pt>
                <c:pt idx="10580">
                  <c:v>11.6</c:v>
                </c:pt>
                <c:pt idx="10581">
                  <c:v>10.199999999999999</c:v>
                </c:pt>
                <c:pt idx="10582">
                  <c:v>8.1999999999999993</c:v>
                </c:pt>
                <c:pt idx="10583">
                  <c:v>5.7</c:v>
                </c:pt>
                <c:pt idx="10584">
                  <c:v>2.4</c:v>
                </c:pt>
                <c:pt idx="10585">
                  <c:v>0.2</c:v>
                </c:pt>
                <c:pt idx="10586">
                  <c:v>1.4</c:v>
                </c:pt>
                <c:pt idx="10587">
                  <c:v>3.4</c:v>
                </c:pt>
                <c:pt idx="10588">
                  <c:v>5.2</c:v>
                </c:pt>
                <c:pt idx="10589">
                  <c:v>6.2</c:v>
                </c:pt>
                <c:pt idx="10590">
                  <c:v>7</c:v>
                </c:pt>
                <c:pt idx="10591">
                  <c:v>7</c:v>
                </c:pt>
                <c:pt idx="10592">
                  <c:v>8</c:v>
                </c:pt>
                <c:pt idx="10593">
                  <c:v>9</c:v>
                </c:pt>
                <c:pt idx="10594">
                  <c:v>10</c:v>
                </c:pt>
                <c:pt idx="10595">
                  <c:v>10</c:v>
                </c:pt>
                <c:pt idx="10596">
                  <c:v>10.8</c:v>
                </c:pt>
                <c:pt idx="10597">
                  <c:v>11.8</c:v>
                </c:pt>
                <c:pt idx="10598">
                  <c:v>12</c:v>
                </c:pt>
                <c:pt idx="10599">
                  <c:v>12</c:v>
                </c:pt>
                <c:pt idx="10600">
                  <c:v>12</c:v>
                </c:pt>
                <c:pt idx="10601">
                  <c:v>9.6</c:v>
                </c:pt>
                <c:pt idx="10602">
                  <c:v>6.3</c:v>
                </c:pt>
                <c:pt idx="10603">
                  <c:v>3.2</c:v>
                </c:pt>
                <c:pt idx="10604">
                  <c:v>0.8</c:v>
                </c:pt>
                <c:pt idx="10605">
                  <c:v>0</c:v>
                </c:pt>
                <c:pt idx="10606">
                  <c:v>0</c:v>
                </c:pt>
                <c:pt idx="10607">
                  <c:v>0</c:v>
                </c:pt>
                <c:pt idx="10608">
                  <c:v>0</c:v>
                </c:pt>
                <c:pt idx="10609">
                  <c:v>0</c:v>
                </c:pt>
                <c:pt idx="10610">
                  <c:v>0</c:v>
                </c:pt>
                <c:pt idx="10611">
                  <c:v>0</c:v>
                </c:pt>
                <c:pt idx="10612">
                  <c:v>0</c:v>
                </c:pt>
                <c:pt idx="10613">
                  <c:v>0</c:v>
                </c:pt>
                <c:pt idx="10614">
                  <c:v>0</c:v>
                </c:pt>
                <c:pt idx="10615">
                  <c:v>0</c:v>
                </c:pt>
                <c:pt idx="10616">
                  <c:v>0</c:v>
                </c:pt>
                <c:pt idx="10617">
                  <c:v>0.2</c:v>
                </c:pt>
                <c:pt idx="10618">
                  <c:v>1.3</c:v>
                </c:pt>
                <c:pt idx="10619">
                  <c:v>2.9</c:v>
                </c:pt>
                <c:pt idx="10620">
                  <c:v>4</c:v>
                </c:pt>
                <c:pt idx="10621">
                  <c:v>5.9</c:v>
                </c:pt>
                <c:pt idx="10622">
                  <c:v>7</c:v>
                </c:pt>
                <c:pt idx="10623">
                  <c:v>7</c:v>
                </c:pt>
                <c:pt idx="10624">
                  <c:v>7</c:v>
                </c:pt>
                <c:pt idx="10625">
                  <c:v>5.3</c:v>
                </c:pt>
                <c:pt idx="10626">
                  <c:v>2.6</c:v>
                </c:pt>
                <c:pt idx="10627">
                  <c:v>1.2</c:v>
                </c:pt>
                <c:pt idx="10628">
                  <c:v>0.2</c:v>
                </c:pt>
                <c:pt idx="10629">
                  <c:v>0</c:v>
                </c:pt>
                <c:pt idx="10630">
                  <c:v>0</c:v>
                </c:pt>
                <c:pt idx="10631">
                  <c:v>0</c:v>
                </c:pt>
                <c:pt idx="10632">
                  <c:v>0</c:v>
                </c:pt>
                <c:pt idx="10633">
                  <c:v>0</c:v>
                </c:pt>
                <c:pt idx="10634">
                  <c:v>0</c:v>
                </c:pt>
                <c:pt idx="10635">
                  <c:v>0</c:v>
                </c:pt>
                <c:pt idx="10636">
                  <c:v>0</c:v>
                </c:pt>
                <c:pt idx="10637">
                  <c:v>0</c:v>
                </c:pt>
                <c:pt idx="10638">
                  <c:v>0</c:v>
                </c:pt>
                <c:pt idx="10639">
                  <c:v>0</c:v>
                </c:pt>
                <c:pt idx="10640">
                  <c:v>0</c:v>
                </c:pt>
                <c:pt idx="10641">
                  <c:v>0.4</c:v>
                </c:pt>
                <c:pt idx="10642">
                  <c:v>2.2000000000000002</c:v>
                </c:pt>
                <c:pt idx="10643">
                  <c:v>5</c:v>
                </c:pt>
                <c:pt idx="10644">
                  <c:v>7.2</c:v>
                </c:pt>
                <c:pt idx="10645">
                  <c:v>7.6</c:v>
                </c:pt>
                <c:pt idx="10646">
                  <c:v>5.4</c:v>
                </c:pt>
                <c:pt idx="10647">
                  <c:v>2.6</c:v>
                </c:pt>
                <c:pt idx="10648">
                  <c:v>0.8</c:v>
                </c:pt>
                <c:pt idx="10649">
                  <c:v>0</c:v>
                </c:pt>
                <c:pt idx="10650">
                  <c:v>0</c:v>
                </c:pt>
                <c:pt idx="10651">
                  <c:v>0</c:v>
                </c:pt>
                <c:pt idx="10652">
                  <c:v>0</c:v>
                </c:pt>
                <c:pt idx="10653">
                  <c:v>0</c:v>
                </c:pt>
                <c:pt idx="10654">
                  <c:v>0</c:v>
                </c:pt>
                <c:pt idx="10655">
                  <c:v>0</c:v>
                </c:pt>
                <c:pt idx="10656">
                  <c:v>0.8</c:v>
                </c:pt>
                <c:pt idx="10657">
                  <c:v>3.3</c:v>
                </c:pt>
                <c:pt idx="10658">
                  <c:v>6.3</c:v>
                </c:pt>
                <c:pt idx="10659">
                  <c:v>7.8</c:v>
                </c:pt>
                <c:pt idx="10660">
                  <c:v>7.4</c:v>
                </c:pt>
                <c:pt idx="10661">
                  <c:v>5.3</c:v>
                </c:pt>
                <c:pt idx="10662">
                  <c:v>4</c:v>
                </c:pt>
                <c:pt idx="10663">
                  <c:v>4.5999999999999996</c:v>
                </c:pt>
                <c:pt idx="10664">
                  <c:v>6.1</c:v>
                </c:pt>
                <c:pt idx="10665">
                  <c:v>7.6</c:v>
                </c:pt>
                <c:pt idx="10666">
                  <c:v>8.5</c:v>
                </c:pt>
                <c:pt idx="10667">
                  <c:v>9.4</c:v>
                </c:pt>
                <c:pt idx="10668">
                  <c:v>10.4</c:v>
                </c:pt>
                <c:pt idx="10669">
                  <c:v>11.4</c:v>
                </c:pt>
                <c:pt idx="10670">
                  <c:v>12</c:v>
                </c:pt>
                <c:pt idx="10671">
                  <c:v>11.6</c:v>
                </c:pt>
                <c:pt idx="10672">
                  <c:v>9.1</c:v>
                </c:pt>
                <c:pt idx="10673">
                  <c:v>4.3</c:v>
                </c:pt>
                <c:pt idx="10674">
                  <c:v>0.8</c:v>
                </c:pt>
                <c:pt idx="10675">
                  <c:v>0</c:v>
                </c:pt>
                <c:pt idx="10676">
                  <c:v>0</c:v>
                </c:pt>
                <c:pt idx="10677">
                  <c:v>0</c:v>
                </c:pt>
                <c:pt idx="10678">
                  <c:v>0</c:v>
                </c:pt>
                <c:pt idx="10679">
                  <c:v>0</c:v>
                </c:pt>
                <c:pt idx="10680">
                  <c:v>0</c:v>
                </c:pt>
                <c:pt idx="10681">
                  <c:v>0</c:v>
                </c:pt>
                <c:pt idx="10682">
                  <c:v>0</c:v>
                </c:pt>
                <c:pt idx="10683">
                  <c:v>0</c:v>
                </c:pt>
                <c:pt idx="10684">
                  <c:v>0.8</c:v>
                </c:pt>
                <c:pt idx="10685">
                  <c:v>4.0999999999999996</c:v>
                </c:pt>
                <c:pt idx="10686">
                  <c:v>6.6</c:v>
                </c:pt>
                <c:pt idx="10687">
                  <c:v>8.6</c:v>
                </c:pt>
                <c:pt idx="10688">
                  <c:v>9</c:v>
                </c:pt>
                <c:pt idx="10689">
                  <c:v>5.9</c:v>
                </c:pt>
                <c:pt idx="10690">
                  <c:v>2.4</c:v>
                </c:pt>
                <c:pt idx="10691">
                  <c:v>0.4</c:v>
                </c:pt>
                <c:pt idx="10692">
                  <c:v>0</c:v>
                </c:pt>
                <c:pt idx="10693">
                  <c:v>0</c:v>
                </c:pt>
                <c:pt idx="10694">
                  <c:v>0</c:v>
                </c:pt>
                <c:pt idx="10695">
                  <c:v>0</c:v>
                </c:pt>
                <c:pt idx="10696">
                  <c:v>0</c:v>
                </c:pt>
                <c:pt idx="10697">
                  <c:v>0</c:v>
                </c:pt>
                <c:pt idx="10698">
                  <c:v>0</c:v>
                </c:pt>
                <c:pt idx="10699">
                  <c:v>0.4</c:v>
                </c:pt>
                <c:pt idx="10700">
                  <c:v>2.2000000000000002</c:v>
                </c:pt>
                <c:pt idx="10701">
                  <c:v>4.5999999999999996</c:v>
                </c:pt>
                <c:pt idx="10702">
                  <c:v>6</c:v>
                </c:pt>
                <c:pt idx="10703">
                  <c:v>5.7</c:v>
                </c:pt>
                <c:pt idx="10704">
                  <c:v>3.7</c:v>
                </c:pt>
                <c:pt idx="10705">
                  <c:v>1.7</c:v>
                </c:pt>
                <c:pt idx="10706">
                  <c:v>0</c:v>
                </c:pt>
                <c:pt idx="10707">
                  <c:v>0</c:v>
                </c:pt>
                <c:pt idx="10708">
                  <c:v>0</c:v>
                </c:pt>
                <c:pt idx="10709">
                  <c:v>0</c:v>
                </c:pt>
                <c:pt idx="10710">
                  <c:v>0</c:v>
                </c:pt>
                <c:pt idx="10711">
                  <c:v>0</c:v>
                </c:pt>
                <c:pt idx="10712">
                  <c:v>0</c:v>
                </c:pt>
                <c:pt idx="10713">
                  <c:v>0</c:v>
                </c:pt>
                <c:pt idx="10714">
                  <c:v>0</c:v>
                </c:pt>
                <c:pt idx="10715">
                  <c:v>1.6</c:v>
                </c:pt>
                <c:pt idx="10716">
                  <c:v>3.6</c:v>
                </c:pt>
                <c:pt idx="10717">
                  <c:v>5.6</c:v>
                </c:pt>
                <c:pt idx="10718">
                  <c:v>5.2</c:v>
                </c:pt>
                <c:pt idx="10719">
                  <c:v>5</c:v>
                </c:pt>
                <c:pt idx="10720">
                  <c:v>5.6</c:v>
                </c:pt>
                <c:pt idx="10721">
                  <c:v>6.6</c:v>
                </c:pt>
                <c:pt idx="10722">
                  <c:v>7.6</c:v>
                </c:pt>
                <c:pt idx="10723">
                  <c:v>8.6</c:v>
                </c:pt>
                <c:pt idx="10724">
                  <c:v>9.5</c:v>
                </c:pt>
                <c:pt idx="10725">
                  <c:v>10.3</c:v>
                </c:pt>
                <c:pt idx="10726">
                  <c:v>10.7</c:v>
                </c:pt>
                <c:pt idx="10727">
                  <c:v>8.3000000000000007</c:v>
                </c:pt>
                <c:pt idx="10728">
                  <c:v>4</c:v>
                </c:pt>
                <c:pt idx="10729">
                  <c:v>1.3</c:v>
                </c:pt>
                <c:pt idx="10730">
                  <c:v>0</c:v>
                </c:pt>
                <c:pt idx="10731">
                  <c:v>0</c:v>
                </c:pt>
                <c:pt idx="10732">
                  <c:v>0</c:v>
                </c:pt>
                <c:pt idx="10733">
                  <c:v>0</c:v>
                </c:pt>
                <c:pt idx="10734">
                  <c:v>0</c:v>
                </c:pt>
                <c:pt idx="10735">
                  <c:v>0</c:v>
                </c:pt>
                <c:pt idx="10736">
                  <c:v>0</c:v>
                </c:pt>
                <c:pt idx="10737">
                  <c:v>0</c:v>
                </c:pt>
                <c:pt idx="10738">
                  <c:v>0</c:v>
                </c:pt>
                <c:pt idx="10739">
                  <c:v>1.9</c:v>
                </c:pt>
                <c:pt idx="10740">
                  <c:v>3.9</c:v>
                </c:pt>
                <c:pt idx="10741">
                  <c:v>5.9</c:v>
                </c:pt>
                <c:pt idx="10742">
                  <c:v>7.9</c:v>
                </c:pt>
                <c:pt idx="10743">
                  <c:v>8.8000000000000007</c:v>
                </c:pt>
                <c:pt idx="10744">
                  <c:v>8.1999999999999993</c:v>
                </c:pt>
                <c:pt idx="10745">
                  <c:v>5.6</c:v>
                </c:pt>
                <c:pt idx="10746">
                  <c:v>2.6</c:v>
                </c:pt>
                <c:pt idx="10747">
                  <c:v>0.4</c:v>
                </c:pt>
                <c:pt idx="10748">
                  <c:v>0</c:v>
                </c:pt>
                <c:pt idx="10749">
                  <c:v>0</c:v>
                </c:pt>
                <c:pt idx="10750">
                  <c:v>0</c:v>
                </c:pt>
                <c:pt idx="10751">
                  <c:v>0</c:v>
                </c:pt>
                <c:pt idx="10752">
                  <c:v>0</c:v>
                </c:pt>
                <c:pt idx="10753">
                  <c:v>0</c:v>
                </c:pt>
                <c:pt idx="10754">
                  <c:v>0</c:v>
                </c:pt>
                <c:pt idx="10755">
                  <c:v>0</c:v>
                </c:pt>
                <c:pt idx="10756">
                  <c:v>0</c:v>
                </c:pt>
                <c:pt idx="10757">
                  <c:v>0</c:v>
                </c:pt>
                <c:pt idx="10758">
                  <c:v>0</c:v>
                </c:pt>
                <c:pt idx="10759">
                  <c:v>0</c:v>
                </c:pt>
                <c:pt idx="10760">
                  <c:v>0</c:v>
                </c:pt>
                <c:pt idx="10761">
                  <c:v>1</c:v>
                </c:pt>
                <c:pt idx="10762">
                  <c:v>3.6</c:v>
                </c:pt>
                <c:pt idx="10763">
                  <c:v>6.4</c:v>
                </c:pt>
                <c:pt idx="10764">
                  <c:v>7.4</c:v>
                </c:pt>
                <c:pt idx="10765">
                  <c:v>4.4000000000000004</c:v>
                </c:pt>
                <c:pt idx="10766">
                  <c:v>1.6</c:v>
                </c:pt>
                <c:pt idx="10767">
                  <c:v>0</c:v>
                </c:pt>
                <c:pt idx="10768">
                  <c:v>0</c:v>
                </c:pt>
                <c:pt idx="10769">
                  <c:v>0</c:v>
                </c:pt>
                <c:pt idx="10770">
                  <c:v>0</c:v>
                </c:pt>
                <c:pt idx="10771">
                  <c:v>0</c:v>
                </c:pt>
                <c:pt idx="10772">
                  <c:v>0</c:v>
                </c:pt>
                <c:pt idx="10773">
                  <c:v>0</c:v>
                </c:pt>
                <c:pt idx="10774">
                  <c:v>0</c:v>
                </c:pt>
                <c:pt idx="10775">
                  <c:v>0</c:v>
                </c:pt>
                <c:pt idx="10776">
                  <c:v>0</c:v>
                </c:pt>
                <c:pt idx="10777">
                  <c:v>0</c:v>
                </c:pt>
                <c:pt idx="10778">
                  <c:v>0.7</c:v>
                </c:pt>
                <c:pt idx="10779">
                  <c:v>3.5</c:v>
                </c:pt>
                <c:pt idx="10780">
                  <c:v>6.7</c:v>
                </c:pt>
                <c:pt idx="10781">
                  <c:v>8.6</c:v>
                </c:pt>
                <c:pt idx="10782">
                  <c:v>9</c:v>
                </c:pt>
                <c:pt idx="10783">
                  <c:v>7.3</c:v>
                </c:pt>
                <c:pt idx="10784">
                  <c:v>4.3</c:v>
                </c:pt>
                <c:pt idx="10785">
                  <c:v>2.1</c:v>
                </c:pt>
                <c:pt idx="10786">
                  <c:v>0.6</c:v>
                </c:pt>
                <c:pt idx="10787">
                  <c:v>0</c:v>
                </c:pt>
                <c:pt idx="10788">
                  <c:v>0</c:v>
                </c:pt>
                <c:pt idx="10789">
                  <c:v>0</c:v>
                </c:pt>
                <c:pt idx="10790">
                  <c:v>0</c:v>
                </c:pt>
                <c:pt idx="10791">
                  <c:v>0</c:v>
                </c:pt>
                <c:pt idx="10792">
                  <c:v>0</c:v>
                </c:pt>
                <c:pt idx="10793">
                  <c:v>0</c:v>
                </c:pt>
                <c:pt idx="10794">
                  <c:v>0</c:v>
                </c:pt>
                <c:pt idx="10795">
                  <c:v>0.2</c:v>
                </c:pt>
                <c:pt idx="10796">
                  <c:v>1.4</c:v>
                </c:pt>
                <c:pt idx="10797">
                  <c:v>3.3</c:v>
                </c:pt>
                <c:pt idx="10798">
                  <c:v>5</c:v>
                </c:pt>
                <c:pt idx="10799">
                  <c:v>7</c:v>
                </c:pt>
                <c:pt idx="10800">
                  <c:v>9</c:v>
                </c:pt>
                <c:pt idx="10801">
                  <c:v>8</c:v>
                </c:pt>
                <c:pt idx="10802">
                  <c:v>5.0999999999999996</c:v>
                </c:pt>
                <c:pt idx="10803">
                  <c:v>2.6</c:v>
                </c:pt>
                <c:pt idx="10804">
                  <c:v>2.8</c:v>
                </c:pt>
                <c:pt idx="10805">
                  <c:v>4.5</c:v>
                </c:pt>
                <c:pt idx="10806">
                  <c:v>5.8</c:v>
                </c:pt>
                <c:pt idx="10807">
                  <c:v>6</c:v>
                </c:pt>
                <c:pt idx="10808">
                  <c:v>6</c:v>
                </c:pt>
                <c:pt idx="10809">
                  <c:v>5.4</c:v>
                </c:pt>
                <c:pt idx="10810">
                  <c:v>3.3</c:v>
                </c:pt>
                <c:pt idx="10811">
                  <c:v>1.4</c:v>
                </c:pt>
                <c:pt idx="10812">
                  <c:v>0.4</c:v>
                </c:pt>
                <c:pt idx="10813">
                  <c:v>0.6</c:v>
                </c:pt>
                <c:pt idx="10814">
                  <c:v>2.1</c:v>
                </c:pt>
                <c:pt idx="10815">
                  <c:v>3.5</c:v>
                </c:pt>
                <c:pt idx="10816">
                  <c:v>4</c:v>
                </c:pt>
                <c:pt idx="10817">
                  <c:v>3.6</c:v>
                </c:pt>
                <c:pt idx="10818">
                  <c:v>2.2999999999999998</c:v>
                </c:pt>
                <c:pt idx="10819">
                  <c:v>0.6</c:v>
                </c:pt>
                <c:pt idx="10820">
                  <c:v>0.4</c:v>
                </c:pt>
                <c:pt idx="10821">
                  <c:v>0.7</c:v>
                </c:pt>
                <c:pt idx="10822">
                  <c:v>0</c:v>
                </c:pt>
                <c:pt idx="10823">
                  <c:v>0</c:v>
                </c:pt>
                <c:pt idx="10824">
                  <c:v>0</c:v>
                </c:pt>
                <c:pt idx="10825">
                  <c:v>0</c:v>
                </c:pt>
                <c:pt idx="10826">
                  <c:v>0</c:v>
                </c:pt>
                <c:pt idx="10827">
                  <c:v>0</c:v>
                </c:pt>
                <c:pt idx="10828">
                  <c:v>0</c:v>
                </c:pt>
                <c:pt idx="10829">
                  <c:v>0</c:v>
                </c:pt>
                <c:pt idx="10830">
                  <c:v>0</c:v>
                </c:pt>
                <c:pt idx="10831">
                  <c:v>1</c:v>
                </c:pt>
                <c:pt idx="10832">
                  <c:v>4</c:v>
                </c:pt>
                <c:pt idx="10833">
                  <c:v>6</c:v>
                </c:pt>
                <c:pt idx="10834">
                  <c:v>6.8</c:v>
                </c:pt>
                <c:pt idx="10835">
                  <c:v>3</c:v>
                </c:pt>
                <c:pt idx="10836">
                  <c:v>0.4</c:v>
                </c:pt>
                <c:pt idx="10837">
                  <c:v>0</c:v>
                </c:pt>
                <c:pt idx="10838">
                  <c:v>0</c:v>
                </c:pt>
                <c:pt idx="10839">
                  <c:v>0</c:v>
                </c:pt>
                <c:pt idx="10840">
                  <c:v>0</c:v>
                </c:pt>
                <c:pt idx="10841">
                  <c:v>0</c:v>
                </c:pt>
                <c:pt idx="10842">
                  <c:v>0</c:v>
                </c:pt>
                <c:pt idx="10843">
                  <c:v>0</c:v>
                </c:pt>
                <c:pt idx="10844">
                  <c:v>0</c:v>
                </c:pt>
                <c:pt idx="10845">
                  <c:v>1</c:v>
                </c:pt>
                <c:pt idx="10846">
                  <c:v>3.6</c:v>
                </c:pt>
                <c:pt idx="10847">
                  <c:v>6.8</c:v>
                </c:pt>
                <c:pt idx="10848">
                  <c:v>8.8000000000000007</c:v>
                </c:pt>
                <c:pt idx="10849">
                  <c:v>10.4</c:v>
                </c:pt>
                <c:pt idx="10850">
                  <c:v>11.7</c:v>
                </c:pt>
                <c:pt idx="10851">
                  <c:v>13</c:v>
                </c:pt>
                <c:pt idx="10852">
                  <c:v>12.8</c:v>
                </c:pt>
                <c:pt idx="10853">
                  <c:v>12</c:v>
                </c:pt>
                <c:pt idx="10854">
                  <c:v>12</c:v>
                </c:pt>
                <c:pt idx="10855">
                  <c:v>11.8</c:v>
                </c:pt>
                <c:pt idx="10856">
                  <c:v>10.8</c:v>
                </c:pt>
                <c:pt idx="10857">
                  <c:v>10</c:v>
                </c:pt>
                <c:pt idx="10858">
                  <c:v>6</c:v>
                </c:pt>
                <c:pt idx="10859">
                  <c:v>2</c:v>
                </c:pt>
                <c:pt idx="10860">
                  <c:v>1</c:v>
                </c:pt>
                <c:pt idx="10861">
                  <c:v>0</c:v>
                </c:pt>
                <c:pt idx="10862">
                  <c:v>0</c:v>
                </c:pt>
                <c:pt idx="10863">
                  <c:v>0</c:v>
                </c:pt>
                <c:pt idx="10864">
                  <c:v>0</c:v>
                </c:pt>
                <c:pt idx="10865">
                  <c:v>0</c:v>
                </c:pt>
                <c:pt idx="10866">
                  <c:v>0</c:v>
                </c:pt>
                <c:pt idx="10867">
                  <c:v>0</c:v>
                </c:pt>
                <c:pt idx="10868">
                  <c:v>0</c:v>
                </c:pt>
                <c:pt idx="10869">
                  <c:v>1.8</c:v>
                </c:pt>
                <c:pt idx="10870">
                  <c:v>4.8</c:v>
                </c:pt>
                <c:pt idx="10871">
                  <c:v>7.2</c:v>
                </c:pt>
                <c:pt idx="10872">
                  <c:v>8.6</c:v>
                </c:pt>
                <c:pt idx="10873">
                  <c:v>7.2</c:v>
                </c:pt>
                <c:pt idx="10874">
                  <c:v>3.5</c:v>
                </c:pt>
                <c:pt idx="10875">
                  <c:v>0.6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0</c:v>
                </c:pt>
                <c:pt idx="10881">
                  <c:v>0</c:v>
                </c:pt>
                <c:pt idx="10882">
                  <c:v>0</c:v>
                </c:pt>
                <c:pt idx="10883">
                  <c:v>0</c:v>
                </c:pt>
                <c:pt idx="10884">
                  <c:v>0.1</c:v>
                </c:pt>
                <c:pt idx="10885">
                  <c:v>1</c:v>
                </c:pt>
                <c:pt idx="10886">
                  <c:v>5.7</c:v>
                </c:pt>
                <c:pt idx="10887">
                  <c:v>7.9</c:v>
                </c:pt>
                <c:pt idx="10888">
                  <c:v>8.9</c:v>
                </c:pt>
                <c:pt idx="10889">
                  <c:v>6.2</c:v>
                </c:pt>
                <c:pt idx="10890">
                  <c:v>2.2000000000000002</c:v>
                </c:pt>
                <c:pt idx="10891">
                  <c:v>0.4</c:v>
                </c:pt>
                <c:pt idx="10892">
                  <c:v>0</c:v>
                </c:pt>
                <c:pt idx="10893">
                  <c:v>0</c:v>
                </c:pt>
                <c:pt idx="10894">
                  <c:v>0</c:v>
                </c:pt>
                <c:pt idx="10895">
                  <c:v>0</c:v>
                </c:pt>
                <c:pt idx="10896">
                  <c:v>0</c:v>
                </c:pt>
                <c:pt idx="10897">
                  <c:v>0</c:v>
                </c:pt>
                <c:pt idx="10898">
                  <c:v>0</c:v>
                </c:pt>
                <c:pt idx="10899">
                  <c:v>0</c:v>
                </c:pt>
                <c:pt idx="10900">
                  <c:v>1</c:v>
                </c:pt>
                <c:pt idx="10901">
                  <c:v>3.5</c:v>
                </c:pt>
                <c:pt idx="10902">
                  <c:v>6.2</c:v>
                </c:pt>
                <c:pt idx="10903">
                  <c:v>8.6</c:v>
                </c:pt>
                <c:pt idx="10904">
                  <c:v>9.6999999999999993</c:v>
                </c:pt>
                <c:pt idx="10905">
                  <c:v>7.8</c:v>
                </c:pt>
                <c:pt idx="10906">
                  <c:v>3.8</c:v>
                </c:pt>
                <c:pt idx="10907">
                  <c:v>0.7</c:v>
                </c:pt>
                <c:pt idx="10908">
                  <c:v>0</c:v>
                </c:pt>
                <c:pt idx="10909">
                  <c:v>0</c:v>
                </c:pt>
                <c:pt idx="10910">
                  <c:v>0</c:v>
                </c:pt>
                <c:pt idx="10911">
                  <c:v>0</c:v>
                </c:pt>
                <c:pt idx="10912">
                  <c:v>0</c:v>
                </c:pt>
                <c:pt idx="10913">
                  <c:v>0</c:v>
                </c:pt>
                <c:pt idx="10914">
                  <c:v>0</c:v>
                </c:pt>
                <c:pt idx="10915">
                  <c:v>0</c:v>
                </c:pt>
                <c:pt idx="10916">
                  <c:v>2.6</c:v>
                </c:pt>
                <c:pt idx="10917">
                  <c:v>5.6</c:v>
                </c:pt>
                <c:pt idx="10918">
                  <c:v>7.8</c:v>
                </c:pt>
                <c:pt idx="10919">
                  <c:v>9.8000000000000007</c:v>
                </c:pt>
                <c:pt idx="10920">
                  <c:v>9.3000000000000007</c:v>
                </c:pt>
                <c:pt idx="10921">
                  <c:v>6.3</c:v>
                </c:pt>
                <c:pt idx="10922">
                  <c:v>2.2999999999999998</c:v>
                </c:pt>
                <c:pt idx="10923">
                  <c:v>0.3</c:v>
                </c:pt>
                <c:pt idx="10924">
                  <c:v>0</c:v>
                </c:pt>
                <c:pt idx="10925">
                  <c:v>0</c:v>
                </c:pt>
                <c:pt idx="10926">
                  <c:v>0</c:v>
                </c:pt>
                <c:pt idx="10927">
                  <c:v>0</c:v>
                </c:pt>
                <c:pt idx="10928">
                  <c:v>0</c:v>
                </c:pt>
                <c:pt idx="10929">
                  <c:v>0</c:v>
                </c:pt>
                <c:pt idx="10930">
                  <c:v>0</c:v>
                </c:pt>
                <c:pt idx="10931">
                  <c:v>0</c:v>
                </c:pt>
                <c:pt idx="10932">
                  <c:v>0</c:v>
                </c:pt>
                <c:pt idx="10933">
                  <c:v>0.3</c:v>
                </c:pt>
                <c:pt idx="10934">
                  <c:v>2.1</c:v>
                </c:pt>
                <c:pt idx="10935">
                  <c:v>5.5</c:v>
                </c:pt>
                <c:pt idx="10936">
                  <c:v>7.5</c:v>
                </c:pt>
                <c:pt idx="10937">
                  <c:v>9.5</c:v>
                </c:pt>
                <c:pt idx="10938">
                  <c:v>11</c:v>
                </c:pt>
                <c:pt idx="10939">
                  <c:v>10.4</c:v>
                </c:pt>
                <c:pt idx="10940">
                  <c:v>4.7</c:v>
                </c:pt>
                <c:pt idx="10941">
                  <c:v>1.8</c:v>
                </c:pt>
                <c:pt idx="10942">
                  <c:v>0</c:v>
                </c:pt>
                <c:pt idx="10943">
                  <c:v>0</c:v>
                </c:pt>
                <c:pt idx="10944">
                  <c:v>0</c:v>
                </c:pt>
                <c:pt idx="10945">
                  <c:v>0</c:v>
                </c:pt>
                <c:pt idx="10946">
                  <c:v>0</c:v>
                </c:pt>
                <c:pt idx="10947">
                  <c:v>0</c:v>
                </c:pt>
                <c:pt idx="10948">
                  <c:v>0</c:v>
                </c:pt>
                <c:pt idx="10949">
                  <c:v>0</c:v>
                </c:pt>
                <c:pt idx="10950">
                  <c:v>0.7</c:v>
                </c:pt>
                <c:pt idx="10951">
                  <c:v>4.3</c:v>
                </c:pt>
                <c:pt idx="10952">
                  <c:v>7.3</c:v>
                </c:pt>
                <c:pt idx="10953">
                  <c:v>9.3000000000000007</c:v>
                </c:pt>
                <c:pt idx="10954">
                  <c:v>11.3</c:v>
                </c:pt>
                <c:pt idx="10955">
                  <c:v>12.7</c:v>
                </c:pt>
                <c:pt idx="10956">
                  <c:v>10.199999999999999</c:v>
                </c:pt>
                <c:pt idx="10957">
                  <c:v>5</c:v>
                </c:pt>
                <c:pt idx="10958">
                  <c:v>1</c:v>
                </c:pt>
                <c:pt idx="10959">
                  <c:v>0</c:v>
                </c:pt>
                <c:pt idx="10960">
                  <c:v>0</c:v>
                </c:pt>
                <c:pt idx="10961">
                  <c:v>0</c:v>
                </c:pt>
                <c:pt idx="10962">
                  <c:v>0</c:v>
                </c:pt>
                <c:pt idx="10963">
                  <c:v>0</c:v>
                </c:pt>
                <c:pt idx="10964">
                  <c:v>0.3</c:v>
                </c:pt>
                <c:pt idx="10965">
                  <c:v>1</c:v>
                </c:pt>
                <c:pt idx="10966">
                  <c:v>0.7</c:v>
                </c:pt>
                <c:pt idx="10967">
                  <c:v>0</c:v>
                </c:pt>
                <c:pt idx="10968">
                  <c:v>0</c:v>
                </c:pt>
                <c:pt idx="10969">
                  <c:v>0</c:v>
                </c:pt>
                <c:pt idx="10970">
                  <c:v>0</c:v>
                </c:pt>
                <c:pt idx="10971">
                  <c:v>0</c:v>
                </c:pt>
                <c:pt idx="10972">
                  <c:v>0</c:v>
                </c:pt>
                <c:pt idx="10973">
                  <c:v>0</c:v>
                </c:pt>
                <c:pt idx="10974">
                  <c:v>0</c:v>
                </c:pt>
                <c:pt idx="10975">
                  <c:v>0</c:v>
                </c:pt>
                <c:pt idx="10976">
                  <c:v>0</c:v>
                </c:pt>
                <c:pt idx="10977">
                  <c:v>0</c:v>
                </c:pt>
                <c:pt idx="10978">
                  <c:v>0</c:v>
                </c:pt>
                <c:pt idx="10979">
                  <c:v>0</c:v>
                </c:pt>
                <c:pt idx="10980">
                  <c:v>0</c:v>
                </c:pt>
                <c:pt idx="10981">
                  <c:v>0</c:v>
                </c:pt>
                <c:pt idx="10982">
                  <c:v>0</c:v>
                </c:pt>
                <c:pt idx="10983">
                  <c:v>0</c:v>
                </c:pt>
                <c:pt idx="10984">
                  <c:v>0</c:v>
                </c:pt>
                <c:pt idx="10985">
                  <c:v>0</c:v>
                </c:pt>
                <c:pt idx="10986">
                  <c:v>0</c:v>
                </c:pt>
                <c:pt idx="10987">
                  <c:v>0</c:v>
                </c:pt>
                <c:pt idx="10988">
                  <c:v>0.9</c:v>
                </c:pt>
                <c:pt idx="10989">
                  <c:v>3.4</c:v>
                </c:pt>
                <c:pt idx="10990">
                  <c:v>5.9</c:v>
                </c:pt>
                <c:pt idx="10991">
                  <c:v>6.5</c:v>
                </c:pt>
                <c:pt idx="10992">
                  <c:v>4.4000000000000004</c:v>
                </c:pt>
                <c:pt idx="10993">
                  <c:v>1.4</c:v>
                </c:pt>
                <c:pt idx="10994">
                  <c:v>0</c:v>
                </c:pt>
                <c:pt idx="10995">
                  <c:v>0</c:v>
                </c:pt>
                <c:pt idx="10996">
                  <c:v>0.3</c:v>
                </c:pt>
                <c:pt idx="10997">
                  <c:v>0.7</c:v>
                </c:pt>
                <c:pt idx="10998">
                  <c:v>0</c:v>
                </c:pt>
                <c:pt idx="10999">
                  <c:v>0</c:v>
                </c:pt>
                <c:pt idx="11000">
                  <c:v>0</c:v>
                </c:pt>
                <c:pt idx="11001">
                  <c:v>0</c:v>
                </c:pt>
                <c:pt idx="11002">
                  <c:v>0</c:v>
                </c:pt>
                <c:pt idx="11003">
                  <c:v>0</c:v>
                </c:pt>
                <c:pt idx="11004">
                  <c:v>0.2</c:v>
                </c:pt>
                <c:pt idx="11005">
                  <c:v>2.7</c:v>
                </c:pt>
                <c:pt idx="11006">
                  <c:v>6.6</c:v>
                </c:pt>
                <c:pt idx="11007">
                  <c:v>9.6999999999999993</c:v>
                </c:pt>
                <c:pt idx="11008">
                  <c:v>11.8</c:v>
                </c:pt>
                <c:pt idx="11009">
                  <c:v>10.199999999999999</c:v>
                </c:pt>
                <c:pt idx="11010">
                  <c:v>6.4</c:v>
                </c:pt>
                <c:pt idx="11011">
                  <c:v>2.2999999999999998</c:v>
                </c:pt>
                <c:pt idx="11012">
                  <c:v>0.3</c:v>
                </c:pt>
                <c:pt idx="11013">
                  <c:v>0</c:v>
                </c:pt>
                <c:pt idx="11014">
                  <c:v>0</c:v>
                </c:pt>
                <c:pt idx="11015">
                  <c:v>0</c:v>
                </c:pt>
                <c:pt idx="11016">
                  <c:v>0</c:v>
                </c:pt>
                <c:pt idx="11017">
                  <c:v>0</c:v>
                </c:pt>
                <c:pt idx="11018">
                  <c:v>0</c:v>
                </c:pt>
                <c:pt idx="11019">
                  <c:v>0</c:v>
                </c:pt>
                <c:pt idx="11020">
                  <c:v>0</c:v>
                </c:pt>
                <c:pt idx="11021">
                  <c:v>1</c:v>
                </c:pt>
                <c:pt idx="11022">
                  <c:v>3.3</c:v>
                </c:pt>
                <c:pt idx="11023">
                  <c:v>5</c:v>
                </c:pt>
                <c:pt idx="11024">
                  <c:v>4.0999999999999996</c:v>
                </c:pt>
                <c:pt idx="11025">
                  <c:v>1.4</c:v>
                </c:pt>
                <c:pt idx="11026">
                  <c:v>0</c:v>
                </c:pt>
                <c:pt idx="11027">
                  <c:v>0</c:v>
                </c:pt>
                <c:pt idx="11028">
                  <c:v>0</c:v>
                </c:pt>
                <c:pt idx="11029">
                  <c:v>0</c:v>
                </c:pt>
                <c:pt idx="11030">
                  <c:v>0</c:v>
                </c:pt>
                <c:pt idx="11031">
                  <c:v>0</c:v>
                </c:pt>
                <c:pt idx="11032">
                  <c:v>0</c:v>
                </c:pt>
                <c:pt idx="11033">
                  <c:v>0</c:v>
                </c:pt>
                <c:pt idx="11034">
                  <c:v>0</c:v>
                </c:pt>
                <c:pt idx="11035">
                  <c:v>0</c:v>
                </c:pt>
                <c:pt idx="11036">
                  <c:v>0</c:v>
                </c:pt>
                <c:pt idx="11037">
                  <c:v>0</c:v>
                </c:pt>
                <c:pt idx="11038">
                  <c:v>0</c:v>
                </c:pt>
                <c:pt idx="11039">
                  <c:v>0</c:v>
                </c:pt>
                <c:pt idx="11040">
                  <c:v>0</c:v>
                </c:pt>
                <c:pt idx="11041">
                  <c:v>0</c:v>
                </c:pt>
                <c:pt idx="11042">
                  <c:v>0</c:v>
                </c:pt>
                <c:pt idx="11043">
                  <c:v>0</c:v>
                </c:pt>
                <c:pt idx="11044">
                  <c:v>0</c:v>
                </c:pt>
                <c:pt idx="11045">
                  <c:v>0</c:v>
                </c:pt>
                <c:pt idx="11046">
                  <c:v>0</c:v>
                </c:pt>
                <c:pt idx="11047">
                  <c:v>0</c:v>
                </c:pt>
                <c:pt idx="11048">
                  <c:v>0</c:v>
                </c:pt>
                <c:pt idx="11049">
                  <c:v>0</c:v>
                </c:pt>
                <c:pt idx="11050">
                  <c:v>0</c:v>
                </c:pt>
                <c:pt idx="11051">
                  <c:v>0</c:v>
                </c:pt>
                <c:pt idx="11052">
                  <c:v>0</c:v>
                </c:pt>
                <c:pt idx="11053">
                  <c:v>0</c:v>
                </c:pt>
                <c:pt idx="11054">
                  <c:v>0</c:v>
                </c:pt>
                <c:pt idx="11055">
                  <c:v>0</c:v>
                </c:pt>
                <c:pt idx="11056">
                  <c:v>0</c:v>
                </c:pt>
                <c:pt idx="11057">
                  <c:v>0</c:v>
                </c:pt>
                <c:pt idx="11058">
                  <c:v>0</c:v>
                </c:pt>
                <c:pt idx="11059">
                  <c:v>0</c:v>
                </c:pt>
                <c:pt idx="11060">
                  <c:v>0</c:v>
                </c:pt>
                <c:pt idx="11061">
                  <c:v>0</c:v>
                </c:pt>
                <c:pt idx="11062">
                  <c:v>0</c:v>
                </c:pt>
                <c:pt idx="11063">
                  <c:v>0</c:v>
                </c:pt>
                <c:pt idx="11064">
                  <c:v>0</c:v>
                </c:pt>
                <c:pt idx="11065">
                  <c:v>0</c:v>
                </c:pt>
                <c:pt idx="11066">
                  <c:v>0</c:v>
                </c:pt>
                <c:pt idx="11067">
                  <c:v>0</c:v>
                </c:pt>
                <c:pt idx="11068">
                  <c:v>0</c:v>
                </c:pt>
                <c:pt idx="11069">
                  <c:v>0</c:v>
                </c:pt>
                <c:pt idx="11070">
                  <c:v>0</c:v>
                </c:pt>
                <c:pt idx="11071">
                  <c:v>0</c:v>
                </c:pt>
                <c:pt idx="11072">
                  <c:v>0</c:v>
                </c:pt>
                <c:pt idx="11073">
                  <c:v>0</c:v>
                </c:pt>
                <c:pt idx="11074">
                  <c:v>0</c:v>
                </c:pt>
                <c:pt idx="11075">
                  <c:v>0</c:v>
                </c:pt>
                <c:pt idx="11076">
                  <c:v>0</c:v>
                </c:pt>
                <c:pt idx="11077">
                  <c:v>0</c:v>
                </c:pt>
                <c:pt idx="11078">
                  <c:v>0</c:v>
                </c:pt>
                <c:pt idx="11079">
                  <c:v>1</c:v>
                </c:pt>
                <c:pt idx="11080">
                  <c:v>3</c:v>
                </c:pt>
                <c:pt idx="11081">
                  <c:v>5.2</c:v>
                </c:pt>
                <c:pt idx="11082">
                  <c:v>7.3</c:v>
                </c:pt>
                <c:pt idx="11083">
                  <c:v>7.5</c:v>
                </c:pt>
                <c:pt idx="11084">
                  <c:v>5.5</c:v>
                </c:pt>
                <c:pt idx="11085">
                  <c:v>3.2</c:v>
                </c:pt>
                <c:pt idx="11086">
                  <c:v>0.7</c:v>
                </c:pt>
                <c:pt idx="11087">
                  <c:v>0</c:v>
                </c:pt>
                <c:pt idx="11088">
                  <c:v>0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2.6</c:v>
                </c:pt>
                <c:pt idx="11096">
                  <c:v>4.7</c:v>
                </c:pt>
                <c:pt idx="11097">
                  <c:v>7.6</c:v>
                </c:pt>
                <c:pt idx="11098">
                  <c:v>8</c:v>
                </c:pt>
                <c:pt idx="11099">
                  <c:v>5.9</c:v>
                </c:pt>
                <c:pt idx="11100">
                  <c:v>3.7</c:v>
                </c:pt>
                <c:pt idx="11101">
                  <c:v>3</c:v>
                </c:pt>
                <c:pt idx="11102">
                  <c:v>3.6</c:v>
                </c:pt>
                <c:pt idx="11103">
                  <c:v>5.9</c:v>
                </c:pt>
                <c:pt idx="11104">
                  <c:v>7.6</c:v>
                </c:pt>
                <c:pt idx="11105">
                  <c:v>9.6</c:v>
                </c:pt>
                <c:pt idx="11106">
                  <c:v>11.4</c:v>
                </c:pt>
                <c:pt idx="11107">
                  <c:v>12.9</c:v>
                </c:pt>
                <c:pt idx="11108">
                  <c:v>14.9</c:v>
                </c:pt>
                <c:pt idx="11109">
                  <c:v>16.399999999999999</c:v>
                </c:pt>
                <c:pt idx="11110">
                  <c:v>17.399999999999999</c:v>
                </c:pt>
                <c:pt idx="11111">
                  <c:v>18</c:v>
                </c:pt>
                <c:pt idx="11112">
                  <c:v>17.600000000000001</c:v>
                </c:pt>
                <c:pt idx="11113">
                  <c:v>15.4</c:v>
                </c:pt>
                <c:pt idx="11114">
                  <c:v>12.4</c:v>
                </c:pt>
                <c:pt idx="11115">
                  <c:v>10</c:v>
                </c:pt>
                <c:pt idx="11116">
                  <c:v>10</c:v>
                </c:pt>
                <c:pt idx="11117">
                  <c:v>10</c:v>
                </c:pt>
                <c:pt idx="11118">
                  <c:v>10</c:v>
                </c:pt>
                <c:pt idx="11119">
                  <c:v>10</c:v>
                </c:pt>
                <c:pt idx="11120">
                  <c:v>10</c:v>
                </c:pt>
                <c:pt idx="11121">
                  <c:v>8</c:v>
                </c:pt>
                <c:pt idx="11122">
                  <c:v>4</c:v>
                </c:pt>
                <c:pt idx="11123">
                  <c:v>0.7</c:v>
                </c:pt>
                <c:pt idx="11124">
                  <c:v>0</c:v>
                </c:pt>
                <c:pt idx="11125">
                  <c:v>0</c:v>
                </c:pt>
                <c:pt idx="11126">
                  <c:v>0</c:v>
                </c:pt>
                <c:pt idx="11127">
                  <c:v>0</c:v>
                </c:pt>
                <c:pt idx="11128">
                  <c:v>0</c:v>
                </c:pt>
                <c:pt idx="11129">
                  <c:v>0</c:v>
                </c:pt>
                <c:pt idx="11130">
                  <c:v>0</c:v>
                </c:pt>
                <c:pt idx="11131">
                  <c:v>0</c:v>
                </c:pt>
                <c:pt idx="11132">
                  <c:v>0</c:v>
                </c:pt>
                <c:pt idx="11133">
                  <c:v>0.5</c:v>
                </c:pt>
                <c:pt idx="11134">
                  <c:v>2.4</c:v>
                </c:pt>
                <c:pt idx="11135">
                  <c:v>5</c:v>
                </c:pt>
                <c:pt idx="11136">
                  <c:v>4</c:v>
                </c:pt>
                <c:pt idx="11137">
                  <c:v>1.3</c:v>
                </c:pt>
                <c:pt idx="11138">
                  <c:v>0</c:v>
                </c:pt>
                <c:pt idx="11139">
                  <c:v>0</c:v>
                </c:pt>
                <c:pt idx="11140">
                  <c:v>0</c:v>
                </c:pt>
                <c:pt idx="11141">
                  <c:v>0</c:v>
                </c:pt>
                <c:pt idx="11142">
                  <c:v>0</c:v>
                </c:pt>
                <c:pt idx="11143">
                  <c:v>0</c:v>
                </c:pt>
                <c:pt idx="11144">
                  <c:v>0</c:v>
                </c:pt>
                <c:pt idx="11145">
                  <c:v>0</c:v>
                </c:pt>
                <c:pt idx="11146">
                  <c:v>0</c:v>
                </c:pt>
                <c:pt idx="11147">
                  <c:v>2.9</c:v>
                </c:pt>
                <c:pt idx="11148">
                  <c:v>5</c:v>
                </c:pt>
                <c:pt idx="11149">
                  <c:v>6</c:v>
                </c:pt>
                <c:pt idx="11150">
                  <c:v>7</c:v>
                </c:pt>
                <c:pt idx="11151">
                  <c:v>7.8</c:v>
                </c:pt>
                <c:pt idx="11152">
                  <c:v>8</c:v>
                </c:pt>
                <c:pt idx="11153">
                  <c:v>7.2</c:v>
                </c:pt>
                <c:pt idx="11154">
                  <c:v>5.5</c:v>
                </c:pt>
                <c:pt idx="11155">
                  <c:v>2.7</c:v>
                </c:pt>
                <c:pt idx="11156">
                  <c:v>0.5</c:v>
                </c:pt>
                <c:pt idx="11157">
                  <c:v>0</c:v>
                </c:pt>
                <c:pt idx="11158">
                  <c:v>0</c:v>
                </c:pt>
                <c:pt idx="11159">
                  <c:v>0</c:v>
                </c:pt>
                <c:pt idx="11160">
                  <c:v>0</c:v>
                </c:pt>
                <c:pt idx="11161">
                  <c:v>0</c:v>
                </c:pt>
                <c:pt idx="11162">
                  <c:v>0</c:v>
                </c:pt>
                <c:pt idx="11163">
                  <c:v>0</c:v>
                </c:pt>
                <c:pt idx="11164">
                  <c:v>0</c:v>
                </c:pt>
                <c:pt idx="11165">
                  <c:v>0</c:v>
                </c:pt>
                <c:pt idx="11166">
                  <c:v>0</c:v>
                </c:pt>
                <c:pt idx="11167">
                  <c:v>0.9</c:v>
                </c:pt>
                <c:pt idx="11168">
                  <c:v>3.6</c:v>
                </c:pt>
                <c:pt idx="11169">
                  <c:v>7.3</c:v>
                </c:pt>
                <c:pt idx="11170">
                  <c:v>9</c:v>
                </c:pt>
                <c:pt idx="11171">
                  <c:v>9</c:v>
                </c:pt>
                <c:pt idx="11172">
                  <c:v>8.6999999999999993</c:v>
                </c:pt>
                <c:pt idx="11173">
                  <c:v>6.6</c:v>
                </c:pt>
                <c:pt idx="11174">
                  <c:v>4.2</c:v>
                </c:pt>
                <c:pt idx="11175">
                  <c:v>1.2</c:v>
                </c:pt>
                <c:pt idx="11176">
                  <c:v>0.1</c:v>
                </c:pt>
                <c:pt idx="11177">
                  <c:v>0</c:v>
                </c:pt>
                <c:pt idx="11178">
                  <c:v>0</c:v>
                </c:pt>
                <c:pt idx="11179">
                  <c:v>0</c:v>
                </c:pt>
                <c:pt idx="11180">
                  <c:v>0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0</c:v>
                </c:pt>
                <c:pt idx="11187">
                  <c:v>0</c:v>
                </c:pt>
                <c:pt idx="11188">
                  <c:v>0</c:v>
                </c:pt>
                <c:pt idx="11189">
                  <c:v>0</c:v>
                </c:pt>
                <c:pt idx="11190">
                  <c:v>0</c:v>
                </c:pt>
                <c:pt idx="11191">
                  <c:v>0</c:v>
                </c:pt>
                <c:pt idx="11192">
                  <c:v>0</c:v>
                </c:pt>
                <c:pt idx="11193">
                  <c:v>0</c:v>
                </c:pt>
                <c:pt idx="11194">
                  <c:v>0</c:v>
                </c:pt>
                <c:pt idx="11195">
                  <c:v>0</c:v>
                </c:pt>
                <c:pt idx="11196">
                  <c:v>0</c:v>
                </c:pt>
                <c:pt idx="11197">
                  <c:v>0</c:v>
                </c:pt>
                <c:pt idx="11198">
                  <c:v>0</c:v>
                </c:pt>
                <c:pt idx="11199">
                  <c:v>0</c:v>
                </c:pt>
                <c:pt idx="11200">
                  <c:v>0</c:v>
                </c:pt>
                <c:pt idx="11201">
                  <c:v>0</c:v>
                </c:pt>
                <c:pt idx="11202">
                  <c:v>0</c:v>
                </c:pt>
                <c:pt idx="11203">
                  <c:v>0</c:v>
                </c:pt>
                <c:pt idx="11204">
                  <c:v>0</c:v>
                </c:pt>
                <c:pt idx="11205">
                  <c:v>0</c:v>
                </c:pt>
                <c:pt idx="11206">
                  <c:v>0</c:v>
                </c:pt>
                <c:pt idx="11207">
                  <c:v>0</c:v>
                </c:pt>
                <c:pt idx="11208">
                  <c:v>0</c:v>
                </c:pt>
                <c:pt idx="11209">
                  <c:v>0</c:v>
                </c:pt>
                <c:pt idx="11210">
                  <c:v>0</c:v>
                </c:pt>
                <c:pt idx="11211">
                  <c:v>0</c:v>
                </c:pt>
                <c:pt idx="11212">
                  <c:v>0</c:v>
                </c:pt>
                <c:pt idx="11213">
                  <c:v>0</c:v>
                </c:pt>
                <c:pt idx="11214">
                  <c:v>0</c:v>
                </c:pt>
                <c:pt idx="11215">
                  <c:v>0</c:v>
                </c:pt>
                <c:pt idx="11216">
                  <c:v>0</c:v>
                </c:pt>
                <c:pt idx="11217">
                  <c:v>0</c:v>
                </c:pt>
                <c:pt idx="11218">
                  <c:v>0</c:v>
                </c:pt>
                <c:pt idx="11219">
                  <c:v>0</c:v>
                </c:pt>
                <c:pt idx="11220">
                  <c:v>0</c:v>
                </c:pt>
                <c:pt idx="11221">
                  <c:v>0</c:v>
                </c:pt>
                <c:pt idx="11222">
                  <c:v>0</c:v>
                </c:pt>
                <c:pt idx="11223">
                  <c:v>0</c:v>
                </c:pt>
                <c:pt idx="11224">
                  <c:v>0</c:v>
                </c:pt>
                <c:pt idx="11225">
                  <c:v>0</c:v>
                </c:pt>
                <c:pt idx="11226">
                  <c:v>0</c:v>
                </c:pt>
                <c:pt idx="11227">
                  <c:v>0</c:v>
                </c:pt>
                <c:pt idx="11228">
                  <c:v>0</c:v>
                </c:pt>
                <c:pt idx="11229">
                  <c:v>0</c:v>
                </c:pt>
                <c:pt idx="11230">
                  <c:v>0</c:v>
                </c:pt>
                <c:pt idx="11231">
                  <c:v>0</c:v>
                </c:pt>
                <c:pt idx="11232">
                  <c:v>0</c:v>
                </c:pt>
                <c:pt idx="11233">
                  <c:v>0</c:v>
                </c:pt>
                <c:pt idx="11234">
                  <c:v>0</c:v>
                </c:pt>
                <c:pt idx="11235">
                  <c:v>0</c:v>
                </c:pt>
                <c:pt idx="11236">
                  <c:v>0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0</c:v>
                </c:pt>
                <c:pt idx="11241">
                  <c:v>0</c:v>
                </c:pt>
                <c:pt idx="11242">
                  <c:v>0</c:v>
                </c:pt>
                <c:pt idx="11243">
                  <c:v>0</c:v>
                </c:pt>
                <c:pt idx="11244">
                  <c:v>0</c:v>
                </c:pt>
                <c:pt idx="11245">
                  <c:v>0</c:v>
                </c:pt>
                <c:pt idx="11246">
                  <c:v>0</c:v>
                </c:pt>
                <c:pt idx="11247">
                  <c:v>0</c:v>
                </c:pt>
                <c:pt idx="11248">
                  <c:v>0</c:v>
                </c:pt>
                <c:pt idx="11249">
                  <c:v>0</c:v>
                </c:pt>
                <c:pt idx="11250">
                  <c:v>0</c:v>
                </c:pt>
                <c:pt idx="11251">
                  <c:v>0</c:v>
                </c:pt>
                <c:pt idx="11252">
                  <c:v>0</c:v>
                </c:pt>
                <c:pt idx="11253">
                  <c:v>0</c:v>
                </c:pt>
                <c:pt idx="11254">
                  <c:v>0.2</c:v>
                </c:pt>
                <c:pt idx="11255">
                  <c:v>1.1000000000000001</c:v>
                </c:pt>
                <c:pt idx="11256">
                  <c:v>3.1</c:v>
                </c:pt>
                <c:pt idx="11257">
                  <c:v>5.2</c:v>
                </c:pt>
                <c:pt idx="11258">
                  <c:v>8.1</c:v>
                </c:pt>
                <c:pt idx="11259">
                  <c:v>10.1</c:v>
                </c:pt>
                <c:pt idx="11260">
                  <c:v>11.1</c:v>
                </c:pt>
                <c:pt idx="11261">
                  <c:v>11.9</c:v>
                </c:pt>
                <c:pt idx="11262">
                  <c:v>12.9</c:v>
                </c:pt>
                <c:pt idx="11263">
                  <c:v>12.1</c:v>
                </c:pt>
                <c:pt idx="11264">
                  <c:v>9.4</c:v>
                </c:pt>
                <c:pt idx="11265">
                  <c:v>7.3</c:v>
                </c:pt>
                <c:pt idx="11266">
                  <c:v>4.4000000000000004</c:v>
                </c:pt>
                <c:pt idx="11267">
                  <c:v>2.5</c:v>
                </c:pt>
                <c:pt idx="11268">
                  <c:v>0.6</c:v>
                </c:pt>
                <c:pt idx="11269">
                  <c:v>0</c:v>
                </c:pt>
                <c:pt idx="11270">
                  <c:v>0</c:v>
                </c:pt>
                <c:pt idx="11271">
                  <c:v>0</c:v>
                </c:pt>
                <c:pt idx="11272">
                  <c:v>0</c:v>
                </c:pt>
                <c:pt idx="11273">
                  <c:v>0</c:v>
                </c:pt>
                <c:pt idx="11274">
                  <c:v>0</c:v>
                </c:pt>
                <c:pt idx="11275">
                  <c:v>0</c:v>
                </c:pt>
                <c:pt idx="11276">
                  <c:v>0</c:v>
                </c:pt>
                <c:pt idx="11277">
                  <c:v>0</c:v>
                </c:pt>
                <c:pt idx="11278">
                  <c:v>0</c:v>
                </c:pt>
                <c:pt idx="11279">
                  <c:v>0</c:v>
                </c:pt>
                <c:pt idx="11280">
                  <c:v>1.2</c:v>
                </c:pt>
                <c:pt idx="11281">
                  <c:v>4.9000000000000004</c:v>
                </c:pt>
                <c:pt idx="11282">
                  <c:v>7</c:v>
                </c:pt>
                <c:pt idx="11283">
                  <c:v>6.1</c:v>
                </c:pt>
                <c:pt idx="11284">
                  <c:v>3.4</c:v>
                </c:pt>
                <c:pt idx="11285">
                  <c:v>1.5</c:v>
                </c:pt>
                <c:pt idx="11286">
                  <c:v>0</c:v>
                </c:pt>
                <c:pt idx="11287">
                  <c:v>0</c:v>
                </c:pt>
                <c:pt idx="11288">
                  <c:v>0</c:v>
                </c:pt>
                <c:pt idx="11289">
                  <c:v>0</c:v>
                </c:pt>
                <c:pt idx="11290">
                  <c:v>0</c:v>
                </c:pt>
                <c:pt idx="11291">
                  <c:v>0</c:v>
                </c:pt>
                <c:pt idx="11292">
                  <c:v>0</c:v>
                </c:pt>
                <c:pt idx="11293">
                  <c:v>1.7</c:v>
                </c:pt>
                <c:pt idx="11294">
                  <c:v>2.9</c:v>
                </c:pt>
                <c:pt idx="11295">
                  <c:v>4.7</c:v>
                </c:pt>
                <c:pt idx="11296">
                  <c:v>6.7</c:v>
                </c:pt>
                <c:pt idx="11297">
                  <c:v>6.3</c:v>
                </c:pt>
                <c:pt idx="11298">
                  <c:v>3.3</c:v>
                </c:pt>
                <c:pt idx="11299">
                  <c:v>0.7</c:v>
                </c:pt>
                <c:pt idx="11300">
                  <c:v>0</c:v>
                </c:pt>
                <c:pt idx="11301">
                  <c:v>0</c:v>
                </c:pt>
                <c:pt idx="11302">
                  <c:v>0</c:v>
                </c:pt>
                <c:pt idx="11303">
                  <c:v>0</c:v>
                </c:pt>
                <c:pt idx="11304">
                  <c:v>0</c:v>
                </c:pt>
                <c:pt idx="11305">
                  <c:v>0</c:v>
                </c:pt>
                <c:pt idx="11306">
                  <c:v>0</c:v>
                </c:pt>
                <c:pt idx="11307">
                  <c:v>0.5</c:v>
                </c:pt>
                <c:pt idx="11308">
                  <c:v>2.5</c:v>
                </c:pt>
                <c:pt idx="11309">
                  <c:v>5.6</c:v>
                </c:pt>
                <c:pt idx="11310">
                  <c:v>8.6</c:v>
                </c:pt>
                <c:pt idx="11311">
                  <c:v>10.3</c:v>
                </c:pt>
                <c:pt idx="11312">
                  <c:v>11.3</c:v>
                </c:pt>
                <c:pt idx="11313">
                  <c:v>11.4</c:v>
                </c:pt>
                <c:pt idx="11314">
                  <c:v>8.8000000000000007</c:v>
                </c:pt>
                <c:pt idx="11315">
                  <c:v>5</c:v>
                </c:pt>
                <c:pt idx="11316">
                  <c:v>1.8</c:v>
                </c:pt>
                <c:pt idx="11317">
                  <c:v>0</c:v>
                </c:pt>
                <c:pt idx="11318">
                  <c:v>0</c:v>
                </c:pt>
                <c:pt idx="11319">
                  <c:v>0</c:v>
                </c:pt>
                <c:pt idx="11320">
                  <c:v>0</c:v>
                </c:pt>
                <c:pt idx="11321">
                  <c:v>0</c:v>
                </c:pt>
                <c:pt idx="11322">
                  <c:v>0</c:v>
                </c:pt>
                <c:pt idx="11323">
                  <c:v>0</c:v>
                </c:pt>
                <c:pt idx="11324">
                  <c:v>0.9</c:v>
                </c:pt>
                <c:pt idx="11325">
                  <c:v>2.8</c:v>
                </c:pt>
                <c:pt idx="11326">
                  <c:v>5.6</c:v>
                </c:pt>
                <c:pt idx="11327">
                  <c:v>7.5</c:v>
                </c:pt>
                <c:pt idx="11328">
                  <c:v>8</c:v>
                </c:pt>
                <c:pt idx="11329">
                  <c:v>5.9</c:v>
                </c:pt>
                <c:pt idx="11330">
                  <c:v>2.9</c:v>
                </c:pt>
                <c:pt idx="11331">
                  <c:v>0.6</c:v>
                </c:pt>
                <c:pt idx="11332">
                  <c:v>0</c:v>
                </c:pt>
                <c:pt idx="11333">
                  <c:v>0</c:v>
                </c:pt>
                <c:pt idx="11334">
                  <c:v>0</c:v>
                </c:pt>
                <c:pt idx="11335">
                  <c:v>0</c:v>
                </c:pt>
                <c:pt idx="11336">
                  <c:v>0</c:v>
                </c:pt>
                <c:pt idx="11337">
                  <c:v>0</c:v>
                </c:pt>
                <c:pt idx="11338">
                  <c:v>0</c:v>
                </c:pt>
                <c:pt idx="11339">
                  <c:v>0</c:v>
                </c:pt>
                <c:pt idx="11340">
                  <c:v>0</c:v>
                </c:pt>
                <c:pt idx="11341">
                  <c:v>0</c:v>
                </c:pt>
                <c:pt idx="11342">
                  <c:v>0</c:v>
                </c:pt>
                <c:pt idx="11343">
                  <c:v>0.3</c:v>
                </c:pt>
                <c:pt idx="11344">
                  <c:v>1.5</c:v>
                </c:pt>
                <c:pt idx="11345">
                  <c:v>3.3</c:v>
                </c:pt>
                <c:pt idx="11346">
                  <c:v>6.2</c:v>
                </c:pt>
                <c:pt idx="11347">
                  <c:v>8.1999999999999993</c:v>
                </c:pt>
                <c:pt idx="11348">
                  <c:v>10.1</c:v>
                </c:pt>
                <c:pt idx="11349">
                  <c:v>11</c:v>
                </c:pt>
                <c:pt idx="11350">
                  <c:v>10.8</c:v>
                </c:pt>
                <c:pt idx="11351">
                  <c:v>8.3000000000000007</c:v>
                </c:pt>
                <c:pt idx="11352">
                  <c:v>4.5</c:v>
                </c:pt>
                <c:pt idx="11353">
                  <c:v>2.2000000000000002</c:v>
                </c:pt>
                <c:pt idx="11354">
                  <c:v>0.2</c:v>
                </c:pt>
                <c:pt idx="11355">
                  <c:v>0</c:v>
                </c:pt>
                <c:pt idx="11356">
                  <c:v>2.2000000000000002</c:v>
                </c:pt>
                <c:pt idx="11357">
                  <c:v>4.3</c:v>
                </c:pt>
                <c:pt idx="11358">
                  <c:v>5.7</c:v>
                </c:pt>
                <c:pt idx="11359">
                  <c:v>6</c:v>
                </c:pt>
                <c:pt idx="11360">
                  <c:v>4</c:v>
                </c:pt>
                <c:pt idx="11361">
                  <c:v>1</c:v>
                </c:pt>
                <c:pt idx="11362">
                  <c:v>0.6</c:v>
                </c:pt>
                <c:pt idx="11363">
                  <c:v>1.9</c:v>
                </c:pt>
                <c:pt idx="11364">
                  <c:v>3.5</c:v>
                </c:pt>
                <c:pt idx="11365">
                  <c:v>4</c:v>
                </c:pt>
                <c:pt idx="11366">
                  <c:v>4</c:v>
                </c:pt>
                <c:pt idx="11367">
                  <c:v>4</c:v>
                </c:pt>
                <c:pt idx="11368">
                  <c:v>3.6</c:v>
                </c:pt>
                <c:pt idx="11369">
                  <c:v>2.4</c:v>
                </c:pt>
                <c:pt idx="11370">
                  <c:v>0.7</c:v>
                </c:pt>
                <c:pt idx="11371">
                  <c:v>0.3</c:v>
                </c:pt>
                <c:pt idx="11372">
                  <c:v>1.3</c:v>
                </c:pt>
                <c:pt idx="11373">
                  <c:v>2.6</c:v>
                </c:pt>
                <c:pt idx="11374">
                  <c:v>4.5</c:v>
                </c:pt>
                <c:pt idx="11375">
                  <c:v>6.2</c:v>
                </c:pt>
                <c:pt idx="11376">
                  <c:v>8.1999999999999993</c:v>
                </c:pt>
                <c:pt idx="11377">
                  <c:v>10.199999999999999</c:v>
                </c:pt>
                <c:pt idx="11378">
                  <c:v>12.2</c:v>
                </c:pt>
                <c:pt idx="11379">
                  <c:v>13.8</c:v>
                </c:pt>
                <c:pt idx="11380">
                  <c:v>11.4</c:v>
                </c:pt>
                <c:pt idx="11381">
                  <c:v>5.6</c:v>
                </c:pt>
                <c:pt idx="11382">
                  <c:v>1.4</c:v>
                </c:pt>
                <c:pt idx="11383">
                  <c:v>0.1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0</c:v>
                </c:pt>
                <c:pt idx="11388">
                  <c:v>0</c:v>
                </c:pt>
                <c:pt idx="11389">
                  <c:v>0</c:v>
                </c:pt>
                <c:pt idx="11390">
                  <c:v>0</c:v>
                </c:pt>
                <c:pt idx="11391">
                  <c:v>0</c:v>
                </c:pt>
                <c:pt idx="11392">
                  <c:v>1.1000000000000001</c:v>
                </c:pt>
                <c:pt idx="11393">
                  <c:v>3.9</c:v>
                </c:pt>
                <c:pt idx="11394">
                  <c:v>7</c:v>
                </c:pt>
                <c:pt idx="11395">
                  <c:v>8.9</c:v>
                </c:pt>
                <c:pt idx="11396">
                  <c:v>9.5</c:v>
                </c:pt>
                <c:pt idx="11397">
                  <c:v>6.6</c:v>
                </c:pt>
                <c:pt idx="11398">
                  <c:v>2.8</c:v>
                </c:pt>
                <c:pt idx="11399">
                  <c:v>0.7</c:v>
                </c:pt>
                <c:pt idx="11400">
                  <c:v>0</c:v>
                </c:pt>
                <c:pt idx="11401">
                  <c:v>0</c:v>
                </c:pt>
                <c:pt idx="11402">
                  <c:v>0</c:v>
                </c:pt>
                <c:pt idx="11403">
                  <c:v>0</c:v>
                </c:pt>
                <c:pt idx="11404">
                  <c:v>0</c:v>
                </c:pt>
                <c:pt idx="11405">
                  <c:v>0</c:v>
                </c:pt>
                <c:pt idx="11406">
                  <c:v>0.1</c:v>
                </c:pt>
                <c:pt idx="11407">
                  <c:v>1.2</c:v>
                </c:pt>
                <c:pt idx="11408">
                  <c:v>3.3</c:v>
                </c:pt>
                <c:pt idx="11409">
                  <c:v>6.2</c:v>
                </c:pt>
                <c:pt idx="11410">
                  <c:v>8.6999999999999993</c:v>
                </c:pt>
                <c:pt idx="11411">
                  <c:v>9</c:v>
                </c:pt>
                <c:pt idx="11412">
                  <c:v>6.3</c:v>
                </c:pt>
                <c:pt idx="11413">
                  <c:v>2.4</c:v>
                </c:pt>
                <c:pt idx="11414">
                  <c:v>0.2</c:v>
                </c:pt>
                <c:pt idx="11415">
                  <c:v>0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0.5</c:v>
                </c:pt>
                <c:pt idx="11427">
                  <c:v>2.6</c:v>
                </c:pt>
                <c:pt idx="11428">
                  <c:v>4.9000000000000004</c:v>
                </c:pt>
                <c:pt idx="11429">
                  <c:v>5.7</c:v>
                </c:pt>
                <c:pt idx="11430">
                  <c:v>3.6</c:v>
                </c:pt>
                <c:pt idx="11431">
                  <c:v>0.7</c:v>
                </c:pt>
                <c:pt idx="11432">
                  <c:v>0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</c:v>
                </c:pt>
                <c:pt idx="11439">
                  <c:v>0</c:v>
                </c:pt>
                <c:pt idx="11440">
                  <c:v>0</c:v>
                </c:pt>
                <c:pt idx="11441">
                  <c:v>0.9</c:v>
                </c:pt>
                <c:pt idx="11442">
                  <c:v>3.7</c:v>
                </c:pt>
                <c:pt idx="11443">
                  <c:v>5.8</c:v>
                </c:pt>
                <c:pt idx="11444">
                  <c:v>7.8</c:v>
                </c:pt>
                <c:pt idx="11445">
                  <c:v>8</c:v>
                </c:pt>
                <c:pt idx="11446">
                  <c:v>5.9</c:v>
                </c:pt>
                <c:pt idx="11447">
                  <c:v>3.6</c:v>
                </c:pt>
                <c:pt idx="11448">
                  <c:v>0.9</c:v>
                </c:pt>
                <c:pt idx="11449">
                  <c:v>0</c:v>
                </c:pt>
                <c:pt idx="11450">
                  <c:v>0</c:v>
                </c:pt>
                <c:pt idx="11451">
                  <c:v>0</c:v>
                </c:pt>
                <c:pt idx="11452">
                  <c:v>0</c:v>
                </c:pt>
                <c:pt idx="11453">
                  <c:v>0</c:v>
                </c:pt>
                <c:pt idx="11454">
                  <c:v>0</c:v>
                </c:pt>
                <c:pt idx="11455">
                  <c:v>0</c:v>
                </c:pt>
                <c:pt idx="11456">
                  <c:v>0</c:v>
                </c:pt>
                <c:pt idx="11457">
                  <c:v>0.3</c:v>
                </c:pt>
                <c:pt idx="11458">
                  <c:v>1.9</c:v>
                </c:pt>
                <c:pt idx="11459">
                  <c:v>4.5999999999999996</c:v>
                </c:pt>
                <c:pt idx="11460">
                  <c:v>6.3</c:v>
                </c:pt>
                <c:pt idx="11461">
                  <c:v>7.3</c:v>
                </c:pt>
                <c:pt idx="11462">
                  <c:v>8.1999999999999993</c:v>
                </c:pt>
                <c:pt idx="11463">
                  <c:v>9</c:v>
                </c:pt>
                <c:pt idx="11464">
                  <c:v>8.8000000000000007</c:v>
                </c:pt>
                <c:pt idx="11465">
                  <c:v>6.6</c:v>
                </c:pt>
                <c:pt idx="11466">
                  <c:v>2.7</c:v>
                </c:pt>
                <c:pt idx="11467">
                  <c:v>0</c:v>
                </c:pt>
                <c:pt idx="11468">
                  <c:v>0</c:v>
                </c:pt>
                <c:pt idx="11469">
                  <c:v>0</c:v>
                </c:pt>
                <c:pt idx="11470">
                  <c:v>0</c:v>
                </c:pt>
                <c:pt idx="11471">
                  <c:v>0</c:v>
                </c:pt>
                <c:pt idx="11472">
                  <c:v>0</c:v>
                </c:pt>
                <c:pt idx="11473">
                  <c:v>0</c:v>
                </c:pt>
                <c:pt idx="11474">
                  <c:v>0</c:v>
                </c:pt>
                <c:pt idx="11475">
                  <c:v>0</c:v>
                </c:pt>
                <c:pt idx="11476">
                  <c:v>0</c:v>
                </c:pt>
                <c:pt idx="11477">
                  <c:v>2.1</c:v>
                </c:pt>
                <c:pt idx="11478">
                  <c:v>5.8</c:v>
                </c:pt>
                <c:pt idx="11479">
                  <c:v>8.4</c:v>
                </c:pt>
                <c:pt idx="11480">
                  <c:v>8.4</c:v>
                </c:pt>
                <c:pt idx="11481">
                  <c:v>6.5</c:v>
                </c:pt>
                <c:pt idx="11482">
                  <c:v>3.5</c:v>
                </c:pt>
                <c:pt idx="11483">
                  <c:v>1</c:v>
                </c:pt>
                <c:pt idx="11484">
                  <c:v>0</c:v>
                </c:pt>
                <c:pt idx="11485">
                  <c:v>0</c:v>
                </c:pt>
                <c:pt idx="11486">
                  <c:v>0</c:v>
                </c:pt>
                <c:pt idx="11487">
                  <c:v>0</c:v>
                </c:pt>
                <c:pt idx="11488">
                  <c:v>0</c:v>
                </c:pt>
                <c:pt idx="11489">
                  <c:v>0</c:v>
                </c:pt>
                <c:pt idx="11490">
                  <c:v>0</c:v>
                </c:pt>
                <c:pt idx="11491">
                  <c:v>0</c:v>
                </c:pt>
                <c:pt idx="11492">
                  <c:v>0</c:v>
                </c:pt>
                <c:pt idx="11493">
                  <c:v>0</c:v>
                </c:pt>
                <c:pt idx="11494">
                  <c:v>0.2</c:v>
                </c:pt>
                <c:pt idx="11495">
                  <c:v>3.2</c:v>
                </c:pt>
                <c:pt idx="11496">
                  <c:v>6.1</c:v>
                </c:pt>
                <c:pt idx="11497">
                  <c:v>8.1</c:v>
                </c:pt>
                <c:pt idx="11498">
                  <c:v>9.8000000000000007</c:v>
                </c:pt>
                <c:pt idx="11499">
                  <c:v>10.9</c:v>
                </c:pt>
                <c:pt idx="11500">
                  <c:v>8.3000000000000007</c:v>
                </c:pt>
                <c:pt idx="11501">
                  <c:v>4.5</c:v>
                </c:pt>
                <c:pt idx="11502">
                  <c:v>2.2000000000000002</c:v>
                </c:pt>
                <c:pt idx="11503">
                  <c:v>0.5</c:v>
                </c:pt>
                <c:pt idx="11504">
                  <c:v>0</c:v>
                </c:pt>
                <c:pt idx="11505">
                  <c:v>0</c:v>
                </c:pt>
                <c:pt idx="11506">
                  <c:v>0</c:v>
                </c:pt>
                <c:pt idx="11507">
                  <c:v>0</c:v>
                </c:pt>
                <c:pt idx="11508">
                  <c:v>0</c:v>
                </c:pt>
                <c:pt idx="11509">
                  <c:v>0</c:v>
                </c:pt>
                <c:pt idx="11510">
                  <c:v>0</c:v>
                </c:pt>
                <c:pt idx="11511">
                  <c:v>0.5</c:v>
                </c:pt>
                <c:pt idx="11512">
                  <c:v>2.4</c:v>
                </c:pt>
                <c:pt idx="11513">
                  <c:v>5.4</c:v>
                </c:pt>
                <c:pt idx="11514">
                  <c:v>8.4</c:v>
                </c:pt>
                <c:pt idx="11515">
                  <c:v>10.4</c:v>
                </c:pt>
                <c:pt idx="11516">
                  <c:v>11</c:v>
                </c:pt>
                <c:pt idx="11517">
                  <c:v>10.4</c:v>
                </c:pt>
                <c:pt idx="11518">
                  <c:v>9</c:v>
                </c:pt>
                <c:pt idx="11519">
                  <c:v>8.6999999999999993</c:v>
                </c:pt>
                <c:pt idx="11520">
                  <c:v>6.9</c:v>
                </c:pt>
                <c:pt idx="11521">
                  <c:v>3.5</c:v>
                </c:pt>
                <c:pt idx="11522">
                  <c:v>1.9</c:v>
                </c:pt>
                <c:pt idx="11523">
                  <c:v>0</c:v>
                </c:pt>
                <c:pt idx="11524">
                  <c:v>0</c:v>
                </c:pt>
                <c:pt idx="11525">
                  <c:v>0</c:v>
                </c:pt>
                <c:pt idx="11526">
                  <c:v>0</c:v>
                </c:pt>
                <c:pt idx="11527">
                  <c:v>0</c:v>
                </c:pt>
                <c:pt idx="11528">
                  <c:v>0</c:v>
                </c:pt>
                <c:pt idx="11529">
                  <c:v>0</c:v>
                </c:pt>
                <c:pt idx="11530">
                  <c:v>0</c:v>
                </c:pt>
                <c:pt idx="11531">
                  <c:v>0</c:v>
                </c:pt>
                <c:pt idx="11532">
                  <c:v>0</c:v>
                </c:pt>
                <c:pt idx="11533">
                  <c:v>0</c:v>
                </c:pt>
                <c:pt idx="11534">
                  <c:v>0</c:v>
                </c:pt>
                <c:pt idx="11535">
                  <c:v>0</c:v>
                </c:pt>
                <c:pt idx="11536">
                  <c:v>0</c:v>
                </c:pt>
                <c:pt idx="11537">
                  <c:v>0</c:v>
                </c:pt>
                <c:pt idx="11538">
                  <c:v>0</c:v>
                </c:pt>
                <c:pt idx="11539">
                  <c:v>0</c:v>
                </c:pt>
                <c:pt idx="11540">
                  <c:v>0</c:v>
                </c:pt>
                <c:pt idx="11541">
                  <c:v>0</c:v>
                </c:pt>
                <c:pt idx="11542">
                  <c:v>0</c:v>
                </c:pt>
                <c:pt idx="11543">
                  <c:v>0</c:v>
                </c:pt>
                <c:pt idx="11544">
                  <c:v>0</c:v>
                </c:pt>
                <c:pt idx="11545">
                  <c:v>0</c:v>
                </c:pt>
                <c:pt idx="11546">
                  <c:v>0</c:v>
                </c:pt>
                <c:pt idx="11547">
                  <c:v>0</c:v>
                </c:pt>
                <c:pt idx="11548">
                  <c:v>0</c:v>
                </c:pt>
                <c:pt idx="11549">
                  <c:v>0</c:v>
                </c:pt>
                <c:pt idx="11550">
                  <c:v>0</c:v>
                </c:pt>
                <c:pt idx="11551">
                  <c:v>0</c:v>
                </c:pt>
                <c:pt idx="11552">
                  <c:v>0</c:v>
                </c:pt>
                <c:pt idx="11553">
                  <c:v>0</c:v>
                </c:pt>
                <c:pt idx="11554">
                  <c:v>0</c:v>
                </c:pt>
                <c:pt idx="11555">
                  <c:v>0</c:v>
                </c:pt>
                <c:pt idx="11556">
                  <c:v>0</c:v>
                </c:pt>
                <c:pt idx="11557">
                  <c:v>0</c:v>
                </c:pt>
                <c:pt idx="11558">
                  <c:v>0</c:v>
                </c:pt>
                <c:pt idx="11559">
                  <c:v>0</c:v>
                </c:pt>
                <c:pt idx="11560">
                  <c:v>0</c:v>
                </c:pt>
                <c:pt idx="11561">
                  <c:v>0</c:v>
                </c:pt>
                <c:pt idx="11562">
                  <c:v>0</c:v>
                </c:pt>
                <c:pt idx="11563">
                  <c:v>0</c:v>
                </c:pt>
                <c:pt idx="11564">
                  <c:v>0</c:v>
                </c:pt>
                <c:pt idx="11565">
                  <c:v>0</c:v>
                </c:pt>
                <c:pt idx="11566">
                  <c:v>0</c:v>
                </c:pt>
                <c:pt idx="11567">
                  <c:v>0</c:v>
                </c:pt>
                <c:pt idx="11568">
                  <c:v>0</c:v>
                </c:pt>
                <c:pt idx="11569">
                  <c:v>0</c:v>
                </c:pt>
                <c:pt idx="11570">
                  <c:v>0</c:v>
                </c:pt>
                <c:pt idx="11571">
                  <c:v>0</c:v>
                </c:pt>
                <c:pt idx="11572">
                  <c:v>0</c:v>
                </c:pt>
                <c:pt idx="11573">
                  <c:v>0</c:v>
                </c:pt>
                <c:pt idx="11574">
                  <c:v>0</c:v>
                </c:pt>
                <c:pt idx="11575">
                  <c:v>0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</c:v>
                </c:pt>
                <c:pt idx="11581">
                  <c:v>0</c:v>
                </c:pt>
                <c:pt idx="11582">
                  <c:v>0</c:v>
                </c:pt>
                <c:pt idx="11583">
                  <c:v>0.4</c:v>
                </c:pt>
                <c:pt idx="11584">
                  <c:v>5.3</c:v>
                </c:pt>
                <c:pt idx="11585">
                  <c:v>9.1999999999999993</c:v>
                </c:pt>
                <c:pt idx="11586">
                  <c:v>11.7</c:v>
                </c:pt>
                <c:pt idx="11587">
                  <c:v>12</c:v>
                </c:pt>
                <c:pt idx="11588">
                  <c:v>9.4</c:v>
                </c:pt>
                <c:pt idx="11589">
                  <c:v>6.4</c:v>
                </c:pt>
                <c:pt idx="11590">
                  <c:v>5.0999999999999996</c:v>
                </c:pt>
                <c:pt idx="11591">
                  <c:v>5.9</c:v>
                </c:pt>
                <c:pt idx="11592">
                  <c:v>7.5</c:v>
                </c:pt>
                <c:pt idx="11593">
                  <c:v>8.6999999999999993</c:v>
                </c:pt>
                <c:pt idx="11594">
                  <c:v>10.4</c:v>
                </c:pt>
                <c:pt idx="11595">
                  <c:v>12.4</c:v>
                </c:pt>
                <c:pt idx="11596">
                  <c:v>13.7</c:v>
                </c:pt>
                <c:pt idx="11597">
                  <c:v>13.3</c:v>
                </c:pt>
                <c:pt idx="11598">
                  <c:v>10.199999999999999</c:v>
                </c:pt>
                <c:pt idx="11599">
                  <c:v>5.6</c:v>
                </c:pt>
                <c:pt idx="11600">
                  <c:v>1.6</c:v>
                </c:pt>
                <c:pt idx="11601">
                  <c:v>0</c:v>
                </c:pt>
                <c:pt idx="11602">
                  <c:v>0</c:v>
                </c:pt>
                <c:pt idx="11603">
                  <c:v>0</c:v>
                </c:pt>
                <c:pt idx="11604">
                  <c:v>0</c:v>
                </c:pt>
                <c:pt idx="11605">
                  <c:v>0</c:v>
                </c:pt>
                <c:pt idx="11606">
                  <c:v>0</c:v>
                </c:pt>
                <c:pt idx="11607">
                  <c:v>0</c:v>
                </c:pt>
                <c:pt idx="11608">
                  <c:v>0</c:v>
                </c:pt>
                <c:pt idx="11609">
                  <c:v>0</c:v>
                </c:pt>
                <c:pt idx="11610">
                  <c:v>0.1</c:v>
                </c:pt>
                <c:pt idx="11611">
                  <c:v>1.1000000000000001</c:v>
                </c:pt>
                <c:pt idx="11612">
                  <c:v>2.4</c:v>
                </c:pt>
                <c:pt idx="11613">
                  <c:v>6.2</c:v>
                </c:pt>
                <c:pt idx="11614">
                  <c:v>8.1</c:v>
                </c:pt>
                <c:pt idx="11615">
                  <c:v>8.9</c:v>
                </c:pt>
                <c:pt idx="11616">
                  <c:v>8.1</c:v>
                </c:pt>
                <c:pt idx="11617">
                  <c:v>3.5</c:v>
                </c:pt>
                <c:pt idx="11618">
                  <c:v>1.2</c:v>
                </c:pt>
                <c:pt idx="11619">
                  <c:v>0.1</c:v>
                </c:pt>
                <c:pt idx="11620">
                  <c:v>0</c:v>
                </c:pt>
                <c:pt idx="11621">
                  <c:v>0</c:v>
                </c:pt>
                <c:pt idx="11622">
                  <c:v>0</c:v>
                </c:pt>
                <c:pt idx="11623">
                  <c:v>0</c:v>
                </c:pt>
                <c:pt idx="11624">
                  <c:v>0</c:v>
                </c:pt>
                <c:pt idx="11625">
                  <c:v>0</c:v>
                </c:pt>
                <c:pt idx="11626">
                  <c:v>0</c:v>
                </c:pt>
                <c:pt idx="11627">
                  <c:v>1.7</c:v>
                </c:pt>
                <c:pt idx="11628">
                  <c:v>4.5</c:v>
                </c:pt>
                <c:pt idx="11629">
                  <c:v>7</c:v>
                </c:pt>
                <c:pt idx="11630">
                  <c:v>9</c:v>
                </c:pt>
                <c:pt idx="11631">
                  <c:v>10.5</c:v>
                </c:pt>
                <c:pt idx="11632">
                  <c:v>12</c:v>
                </c:pt>
                <c:pt idx="11633">
                  <c:v>13.4</c:v>
                </c:pt>
                <c:pt idx="11634">
                  <c:v>14.6</c:v>
                </c:pt>
                <c:pt idx="11635">
                  <c:v>16.3</c:v>
                </c:pt>
                <c:pt idx="11636">
                  <c:v>17</c:v>
                </c:pt>
                <c:pt idx="11637">
                  <c:v>17</c:v>
                </c:pt>
                <c:pt idx="11638">
                  <c:v>15.5</c:v>
                </c:pt>
                <c:pt idx="11639">
                  <c:v>10</c:v>
                </c:pt>
                <c:pt idx="11640">
                  <c:v>3.7</c:v>
                </c:pt>
                <c:pt idx="11641">
                  <c:v>0.9</c:v>
                </c:pt>
                <c:pt idx="11642">
                  <c:v>0</c:v>
                </c:pt>
                <c:pt idx="11643">
                  <c:v>0</c:v>
                </c:pt>
                <c:pt idx="11644">
                  <c:v>0</c:v>
                </c:pt>
                <c:pt idx="11645">
                  <c:v>0</c:v>
                </c:pt>
                <c:pt idx="11646">
                  <c:v>0</c:v>
                </c:pt>
                <c:pt idx="11647">
                  <c:v>0</c:v>
                </c:pt>
                <c:pt idx="11648">
                  <c:v>0</c:v>
                </c:pt>
                <c:pt idx="11649">
                  <c:v>0</c:v>
                </c:pt>
                <c:pt idx="11650">
                  <c:v>0</c:v>
                </c:pt>
                <c:pt idx="11651">
                  <c:v>3</c:v>
                </c:pt>
                <c:pt idx="11652">
                  <c:v>6.8</c:v>
                </c:pt>
                <c:pt idx="11653">
                  <c:v>9.4</c:v>
                </c:pt>
                <c:pt idx="11654">
                  <c:v>11.4</c:v>
                </c:pt>
                <c:pt idx="11655">
                  <c:v>12.7</c:v>
                </c:pt>
                <c:pt idx="11656">
                  <c:v>14.4</c:v>
                </c:pt>
                <c:pt idx="11657">
                  <c:v>15.6</c:v>
                </c:pt>
                <c:pt idx="11658">
                  <c:v>16.5</c:v>
                </c:pt>
                <c:pt idx="11659">
                  <c:v>18</c:v>
                </c:pt>
                <c:pt idx="11660">
                  <c:v>19.5</c:v>
                </c:pt>
                <c:pt idx="11661">
                  <c:v>20.5</c:v>
                </c:pt>
                <c:pt idx="11662">
                  <c:v>20.6</c:v>
                </c:pt>
                <c:pt idx="11663">
                  <c:v>18.899999999999999</c:v>
                </c:pt>
                <c:pt idx="11664">
                  <c:v>14.6</c:v>
                </c:pt>
                <c:pt idx="11665">
                  <c:v>9.6</c:v>
                </c:pt>
                <c:pt idx="11666">
                  <c:v>4.9000000000000004</c:v>
                </c:pt>
                <c:pt idx="11667">
                  <c:v>1.4</c:v>
                </c:pt>
                <c:pt idx="11668">
                  <c:v>0</c:v>
                </c:pt>
                <c:pt idx="11669">
                  <c:v>0</c:v>
                </c:pt>
                <c:pt idx="11670">
                  <c:v>0</c:v>
                </c:pt>
                <c:pt idx="11671">
                  <c:v>0</c:v>
                </c:pt>
                <c:pt idx="11672">
                  <c:v>0</c:v>
                </c:pt>
                <c:pt idx="11673">
                  <c:v>0</c:v>
                </c:pt>
                <c:pt idx="11674">
                  <c:v>0</c:v>
                </c:pt>
                <c:pt idx="11675">
                  <c:v>0</c:v>
                </c:pt>
                <c:pt idx="11676">
                  <c:v>0</c:v>
                </c:pt>
                <c:pt idx="11677">
                  <c:v>0</c:v>
                </c:pt>
                <c:pt idx="11678">
                  <c:v>0</c:v>
                </c:pt>
                <c:pt idx="11679">
                  <c:v>0</c:v>
                </c:pt>
                <c:pt idx="11680">
                  <c:v>0</c:v>
                </c:pt>
                <c:pt idx="11681">
                  <c:v>0</c:v>
                </c:pt>
                <c:pt idx="11682">
                  <c:v>2.7</c:v>
                </c:pt>
                <c:pt idx="11683">
                  <c:v>6</c:v>
                </c:pt>
                <c:pt idx="11684">
                  <c:v>8.3000000000000007</c:v>
                </c:pt>
                <c:pt idx="11685">
                  <c:v>9.6999999999999993</c:v>
                </c:pt>
                <c:pt idx="11686">
                  <c:v>11.1</c:v>
                </c:pt>
                <c:pt idx="11687">
                  <c:v>11.5</c:v>
                </c:pt>
                <c:pt idx="11688">
                  <c:v>10.5</c:v>
                </c:pt>
                <c:pt idx="11689">
                  <c:v>8.5</c:v>
                </c:pt>
                <c:pt idx="11690">
                  <c:v>5</c:v>
                </c:pt>
                <c:pt idx="11691">
                  <c:v>2</c:v>
                </c:pt>
                <c:pt idx="11692">
                  <c:v>0.6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</c:v>
                </c:pt>
                <c:pt idx="11698">
                  <c:v>0</c:v>
                </c:pt>
                <c:pt idx="11699">
                  <c:v>0.2</c:v>
                </c:pt>
                <c:pt idx="11700">
                  <c:v>2.4</c:v>
                </c:pt>
                <c:pt idx="11701">
                  <c:v>6.2</c:v>
                </c:pt>
                <c:pt idx="11702">
                  <c:v>8.1999999999999993</c:v>
                </c:pt>
                <c:pt idx="11703">
                  <c:v>10.199999999999999</c:v>
                </c:pt>
                <c:pt idx="11704">
                  <c:v>12.7</c:v>
                </c:pt>
                <c:pt idx="11705">
                  <c:v>14.8</c:v>
                </c:pt>
                <c:pt idx="11706">
                  <c:v>16.8</c:v>
                </c:pt>
                <c:pt idx="11707">
                  <c:v>17.899999999999999</c:v>
                </c:pt>
                <c:pt idx="11708">
                  <c:v>18</c:v>
                </c:pt>
                <c:pt idx="11709">
                  <c:v>14.4</c:v>
                </c:pt>
                <c:pt idx="11710">
                  <c:v>8.6999999999999993</c:v>
                </c:pt>
                <c:pt idx="11711">
                  <c:v>3.5</c:v>
                </c:pt>
                <c:pt idx="11712">
                  <c:v>0.6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</c:v>
                </c:pt>
                <c:pt idx="11722">
                  <c:v>0</c:v>
                </c:pt>
                <c:pt idx="11723">
                  <c:v>0.3</c:v>
                </c:pt>
                <c:pt idx="11724">
                  <c:v>1.9</c:v>
                </c:pt>
                <c:pt idx="11725">
                  <c:v>4.9000000000000004</c:v>
                </c:pt>
                <c:pt idx="11726">
                  <c:v>7.9</c:v>
                </c:pt>
                <c:pt idx="11727">
                  <c:v>10.5</c:v>
                </c:pt>
                <c:pt idx="11728">
                  <c:v>12.1</c:v>
                </c:pt>
                <c:pt idx="11729">
                  <c:v>12.6</c:v>
                </c:pt>
                <c:pt idx="11730">
                  <c:v>8.5</c:v>
                </c:pt>
                <c:pt idx="11731">
                  <c:v>3.7</c:v>
                </c:pt>
                <c:pt idx="11732">
                  <c:v>0.9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</c:v>
                </c:pt>
                <c:pt idx="11738">
                  <c:v>0</c:v>
                </c:pt>
                <c:pt idx="11739">
                  <c:v>0</c:v>
                </c:pt>
                <c:pt idx="11740">
                  <c:v>0</c:v>
                </c:pt>
                <c:pt idx="11741">
                  <c:v>2.1</c:v>
                </c:pt>
                <c:pt idx="11742">
                  <c:v>5.8</c:v>
                </c:pt>
                <c:pt idx="11743">
                  <c:v>8.4</c:v>
                </c:pt>
                <c:pt idx="11744">
                  <c:v>11.1</c:v>
                </c:pt>
                <c:pt idx="11745">
                  <c:v>13.1</c:v>
                </c:pt>
                <c:pt idx="11746">
                  <c:v>15.4</c:v>
                </c:pt>
                <c:pt idx="11747">
                  <c:v>17.5</c:v>
                </c:pt>
                <c:pt idx="11748">
                  <c:v>18.5</c:v>
                </c:pt>
                <c:pt idx="11749">
                  <c:v>19.5</c:v>
                </c:pt>
                <c:pt idx="11750">
                  <c:v>19.600000000000001</c:v>
                </c:pt>
                <c:pt idx="11751">
                  <c:v>18.2</c:v>
                </c:pt>
                <c:pt idx="11752">
                  <c:v>14.4</c:v>
                </c:pt>
                <c:pt idx="11753">
                  <c:v>8.4</c:v>
                </c:pt>
                <c:pt idx="11754">
                  <c:v>3.5</c:v>
                </c:pt>
                <c:pt idx="11755">
                  <c:v>1.5</c:v>
                </c:pt>
                <c:pt idx="11756">
                  <c:v>0</c:v>
                </c:pt>
                <c:pt idx="11757">
                  <c:v>0</c:v>
                </c:pt>
                <c:pt idx="11758">
                  <c:v>0</c:v>
                </c:pt>
                <c:pt idx="11759">
                  <c:v>0</c:v>
                </c:pt>
                <c:pt idx="11760">
                  <c:v>0</c:v>
                </c:pt>
                <c:pt idx="11761">
                  <c:v>0</c:v>
                </c:pt>
                <c:pt idx="11762">
                  <c:v>0</c:v>
                </c:pt>
                <c:pt idx="11763">
                  <c:v>0.2</c:v>
                </c:pt>
                <c:pt idx="11764">
                  <c:v>2.7</c:v>
                </c:pt>
                <c:pt idx="11765">
                  <c:v>4.8</c:v>
                </c:pt>
                <c:pt idx="11766">
                  <c:v>2.2999999999999998</c:v>
                </c:pt>
                <c:pt idx="11767">
                  <c:v>0.2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0</c:v>
                </c:pt>
                <c:pt idx="11775">
                  <c:v>0</c:v>
                </c:pt>
                <c:pt idx="11776">
                  <c:v>1.4</c:v>
                </c:pt>
                <c:pt idx="11777">
                  <c:v>4.4000000000000004</c:v>
                </c:pt>
                <c:pt idx="11778">
                  <c:v>7.4</c:v>
                </c:pt>
                <c:pt idx="11779">
                  <c:v>9.5</c:v>
                </c:pt>
                <c:pt idx="11780">
                  <c:v>11</c:v>
                </c:pt>
                <c:pt idx="11781">
                  <c:v>11.6</c:v>
                </c:pt>
                <c:pt idx="11782">
                  <c:v>9.6999999999999993</c:v>
                </c:pt>
                <c:pt idx="11783">
                  <c:v>4.9000000000000004</c:v>
                </c:pt>
                <c:pt idx="11784">
                  <c:v>1.5</c:v>
                </c:pt>
                <c:pt idx="11785">
                  <c:v>0</c:v>
                </c:pt>
                <c:pt idx="11786">
                  <c:v>0</c:v>
                </c:pt>
                <c:pt idx="11787">
                  <c:v>0</c:v>
                </c:pt>
                <c:pt idx="11788">
                  <c:v>0</c:v>
                </c:pt>
                <c:pt idx="11789">
                  <c:v>0</c:v>
                </c:pt>
                <c:pt idx="11790">
                  <c:v>0</c:v>
                </c:pt>
                <c:pt idx="11791">
                  <c:v>0</c:v>
                </c:pt>
                <c:pt idx="11792">
                  <c:v>0</c:v>
                </c:pt>
                <c:pt idx="11793">
                  <c:v>0</c:v>
                </c:pt>
                <c:pt idx="11794">
                  <c:v>0</c:v>
                </c:pt>
                <c:pt idx="11795">
                  <c:v>0.9</c:v>
                </c:pt>
                <c:pt idx="11796">
                  <c:v>3.6</c:v>
                </c:pt>
                <c:pt idx="11797">
                  <c:v>5.7</c:v>
                </c:pt>
                <c:pt idx="11798">
                  <c:v>7.7</c:v>
                </c:pt>
                <c:pt idx="11799">
                  <c:v>6.5</c:v>
                </c:pt>
                <c:pt idx="11800">
                  <c:v>3.9</c:v>
                </c:pt>
                <c:pt idx="11801">
                  <c:v>0.9</c:v>
                </c:pt>
                <c:pt idx="11802">
                  <c:v>0</c:v>
                </c:pt>
                <c:pt idx="11803">
                  <c:v>0</c:v>
                </c:pt>
                <c:pt idx="11804">
                  <c:v>0</c:v>
                </c:pt>
                <c:pt idx="11805">
                  <c:v>0</c:v>
                </c:pt>
                <c:pt idx="11806">
                  <c:v>0</c:v>
                </c:pt>
                <c:pt idx="11807">
                  <c:v>0</c:v>
                </c:pt>
                <c:pt idx="11808">
                  <c:v>0</c:v>
                </c:pt>
                <c:pt idx="11809">
                  <c:v>0</c:v>
                </c:pt>
                <c:pt idx="11810">
                  <c:v>0</c:v>
                </c:pt>
                <c:pt idx="11811">
                  <c:v>0</c:v>
                </c:pt>
                <c:pt idx="11812">
                  <c:v>0</c:v>
                </c:pt>
                <c:pt idx="11813">
                  <c:v>0</c:v>
                </c:pt>
                <c:pt idx="11814">
                  <c:v>0</c:v>
                </c:pt>
                <c:pt idx="11815">
                  <c:v>0</c:v>
                </c:pt>
                <c:pt idx="11816">
                  <c:v>0</c:v>
                </c:pt>
                <c:pt idx="11817">
                  <c:v>0</c:v>
                </c:pt>
                <c:pt idx="11818">
                  <c:v>0</c:v>
                </c:pt>
                <c:pt idx="11819">
                  <c:v>0</c:v>
                </c:pt>
                <c:pt idx="11820">
                  <c:v>0.1</c:v>
                </c:pt>
                <c:pt idx="11821">
                  <c:v>1.1000000000000001</c:v>
                </c:pt>
                <c:pt idx="11822">
                  <c:v>2.1</c:v>
                </c:pt>
                <c:pt idx="11823">
                  <c:v>2.9</c:v>
                </c:pt>
                <c:pt idx="11824">
                  <c:v>0.3</c:v>
                </c:pt>
                <c:pt idx="11825">
                  <c:v>0</c:v>
                </c:pt>
                <c:pt idx="11826">
                  <c:v>1.8</c:v>
                </c:pt>
                <c:pt idx="11827">
                  <c:v>3.8</c:v>
                </c:pt>
                <c:pt idx="11828">
                  <c:v>6.2</c:v>
                </c:pt>
                <c:pt idx="11829">
                  <c:v>8.3000000000000007</c:v>
                </c:pt>
                <c:pt idx="11830">
                  <c:v>9</c:v>
                </c:pt>
                <c:pt idx="11831">
                  <c:v>7.7</c:v>
                </c:pt>
                <c:pt idx="11832">
                  <c:v>4.3</c:v>
                </c:pt>
                <c:pt idx="11833">
                  <c:v>1.7</c:v>
                </c:pt>
                <c:pt idx="11834">
                  <c:v>0.4</c:v>
                </c:pt>
                <c:pt idx="11835">
                  <c:v>0</c:v>
                </c:pt>
                <c:pt idx="11836">
                  <c:v>0</c:v>
                </c:pt>
                <c:pt idx="11837">
                  <c:v>0</c:v>
                </c:pt>
                <c:pt idx="11838">
                  <c:v>0</c:v>
                </c:pt>
                <c:pt idx="11839">
                  <c:v>0</c:v>
                </c:pt>
                <c:pt idx="11840">
                  <c:v>0</c:v>
                </c:pt>
                <c:pt idx="11841">
                  <c:v>0</c:v>
                </c:pt>
                <c:pt idx="11842">
                  <c:v>0</c:v>
                </c:pt>
                <c:pt idx="11843">
                  <c:v>0</c:v>
                </c:pt>
                <c:pt idx="11844">
                  <c:v>0</c:v>
                </c:pt>
                <c:pt idx="11845">
                  <c:v>0.3</c:v>
                </c:pt>
                <c:pt idx="11846">
                  <c:v>1.9</c:v>
                </c:pt>
                <c:pt idx="11847">
                  <c:v>5.2</c:v>
                </c:pt>
                <c:pt idx="11848">
                  <c:v>7.1</c:v>
                </c:pt>
                <c:pt idx="11849">
                  <c:v>8</c:v>
                </c:pt>
                <c:pt idx="11850">
                  <c:v>8</c:v>
                </c:pt>
                <c:pt idx="11851">
                  <c:v>8</c:v>
                </c:pt>
                <c:pt idx="11852">
                  <c:v>8</c:v>
                </c:pt>
                <c:pt idx="11853">
                  <c:v>8</c:v>
                </c:pt>
                <c:pt idx="11854">
                  <c:v>7.1</c:v>
                </c:pt>
                <c:pt idx="11855">
                  <c:v>7</c:v>
                </c:pt>
                <c:pt idx="11856">
                  <c:v>5.2</c:v>
                </c:pt>
                <c:pt idx="11857">
                  <c:v>3.2</c:v>
                </c:pt>
                <c:pt idx="11858">
                  <c:v>2.1</c:v>
                </c:pt>
                <c:pt idx="11859">
                  <c:v>0.5</c:v>
                </c:pt>
                <c:pt idx="11860">
                  <c:v>0</c:v>
                </c:pt>
                <c:pt idx="11861">
                  <c:v>0</c:v>
                </c:pt>
                <c:pt idx="11862">
                  <c:v>0</c:v>
                </c:pt>
                <c:pt idx="11863">
                  <c:v>0</c:v>
                </c:pt>
                <c:pt idx="11864">
                  <c:v>0</c:v>
                </c:pt>
                <c:pt idx="11865">
                  <c:v>0</c:v>
                </c:pt>
                <c:pt idx="11866">
                  <c:v>0</c:v>
                </c:pt>
                <c:pt idx="11867">
                  <c:v>0</c:v>
                </c:pt>
                <c:pt idx="11868">
                  <c:v>0</c:v>
                </c:pt>
                <c:pt idx="11869">
                  <c:v>0</c:v>
                </c:pt>
                <c:pt idx="11870">
                  <c:v>0</c:v>
                </c:pt>
                <c:pt idx="11871">
                  <c:v>0</c:v>
                </c:pt>
                <c:pt idx="11872">
                  <c:v>0</c:v>
                </c:pt>
                <c:pt idx="11873">
                  <c:v>0.6</c:v>
                </c:pt>
                <c:pt idx="11874">
                  <c:v>2.9</c:v>
                </c:pt>
                <c:pt idx="11875">
                  <c:v>5.5</c:v>
                </c:pt>
                <c:pt idx="11876">
                  <c:v>7.1</c:v>
                </c:pt>
                <c:pt idx="11877">
                  <c:v>8</c:v>
                </c:pt>
                <c:pt idx="11878">
                  <c:v>8</c:v>
                </c:pt>
                <c:pt idx="11879">
                  <c:v>8.1</c:v>
                </c:pt>
                <c:pt idx="11880">
                  <c:v>9</c:v>
                </c:pt>
                <c:pt idx="11881">
                  <c:v>8.8000000000000007</c:v>
                </c:pt>
                <c:pt idx="11882">
                  <c:v>5.5</c:v>
                </c:pt>
                <c:pt idx="11883">
                  <c:v>2.4</c:v>
                </c:pt>
                <c:pt idx="11884">
                  <c:v>0.3</c:v>
                </c:pt>
                <c:pt idx="11885">
                  <c:v>0</c:v>
                </c:pt>
                <c:pt idx="11886">
                  <c:v>0</c:v>
                </c:pt>
                <c:pt idx="11887">
                  <c:v>0</c:v>
                </c:pt>
                <c:pt idx="11888">
                  <c:v>0</c:v>
                </c:pt>
                <c:pt idx="11889">
                  <c:v>0</c:v>
                </c:pt>
                <c:pt idx="11890">
                  <c:v>0</c:v>
                </c:pt>
                <c:pt idx="11891">
                  <c:v>0</c:v>
                </c:pt>
                <c:pt idx="11892">
                  <c:v>0</c:v>
                </c:pt>
                <c:pt idx="11893">
                  <c:v>0</c:v>
                </c:pt>
                <c:pt idx="11894">
                  <c:v>1.1000000000000001</c:v>
                </c:pt>
                <c:pt idx="11895">
                  <c:v>3.9</c:v>
                </c:pt>
                <c:pt idx="11896">
                  <c:v>6.9</c:v>
                </c:pt>
                <c:pt idx="11897">
                  <c:v>8.5</c:v>
                </c:pt>
                <c:pt idx="11898">
                  <c:v>8.5</c:v>
                </c:pt>
                <c:pt idx="11899">
                  <c:v>6.1</c:v>
                </c:pt>
                <c:pt idx="11900">
                  <c:v>2.8</c:v>
                </c:pt>
                <c:pt idx="11901">
                  <c:v>0.7</c:v>
                </c:pt>
                <c:pt idx="11902">
                  <c:v>0</c:v>
                </c:pt>
                <c:pt idx="11903">
                  <c:v>0</c:v>
                </c:pt>
                <c:pt idx="11904">
                  <c:v>0</c:v>
                </c:pt>
                <c:pt idx="11905">
                  <c:v>0</c:v>
                </c:pt>
                <c:pt idx="11906">
                  <c:v>0</c:v>
                </c:pt>
                <c:pt idx="11907">
                  <c:v>0</c:v>
                </c:pt>
                <c:pt idx="11908">
                  <c:v>0</c:v>
                </c:pt>
                <c:pt idx="11909">
                  <c:v>0.2</c:v>
                </c:pt>
                <c:pt idx="11910">
                  <c:v>1.9</c:v>
                </c:pt>
                <c:pt idx="11911">
                  <c:v>1.1000000000000001</c:v>
                </c:pt>
                <c:pt idx="11912">
                  <c:v>2.8</c:v>
                </c:pt>
                <c:pt idx="11913">
                  <c:v>7.3</c:v>
                </c:pt>
                <c:pt idx="11914">
                  <c:v>9.6999999999999993</c:v>
                </c:pt>
                <c:pt idx="11915">
                  <c:v>10.9</c:v>
                </c:pt>
                <c:pt idx="11916">
                  <c:v>11</c:v>
                </c:pt>
                <c:pt idx="11917">
                  <c:v>9.3000000000000007</c:v>
                </c:pt>
                <c:pt idx="11918">
                  <c:v>6.8</c:v>
                </c:pt>
                <c:pt idx="11919">
                  <c:v>7.3</c:v>
                </c:pt>
                <c:pt idx="11920">
                  <c:v>9.3000000000000007</c:v>
                </c:pt>
                <c:pt idx="11921">
                  <c:v>11.3</c:v>
                </c:pt>
                <c:pt idx="11922">
                  <c:v>13.3</c:v>
                </c:pt>
                <c:pt idx="11923">
                  <c:v>16</c:v>
                </c:pt>
                <c:pt idx="11924">
                  <c:v>18.100000000000001</c:v>
                </c:pt>
                <c:pt idx="11925">
                  <c:v>19</c:v>
                </c:pt>
                <c:pt idx="11926">
                  <c:v>17.100000000000001</c:v>
                </c:pt>
                <c:pt idx="11927">
                  <c:v>12.7</c:v>
                </c:pt>
                <c:pt idx="11928">
                  <c:v>7.7</c:v>
                </c:pt>
                <c:pt idx="11929">
                  <c:v>3.5</c:v>
                </c:pt>
                <c:pt idx="11930">
                  <c:v>0.8</c:v>
                </c:pt>
                <c:pt idx="11931">
                  <c:v>0</c:v>
                </c:pt>
                <c:pt idx="11932">
                  <c:v>0</c:v>
                </c:pt>
                <c:pt idx="11933">
                  <c:v>0</c:v>
                </c:pt>
                <c:pt idx="11934">
                  <c:v>0</c:v>
                </c:pt>
                <c:pt idx="11935">
                  <c:v>0</c:v>
                </c:pt>
                <c:pt idx="11936">
                  <c:v>0</c:v>
                </c:pt>
                <c:pt idx="11937">
                  <c:v>0</c:v>
                </c:pt>
                <c:pt idx="11938">
                  <c:v>0.1</c:v>
                </c:pt>
                <c:pt idx="11939">
                  <c:v>1.2</c:v>
                </c:pt>
                <c:pt idx="11940">
                  <c:v>4.0999999999999996</c:v>
                </c:pt>
                <c:pt idx="11941">
                  <c:v>6.1</c:v>
                </c:pt>
                <c:pt idx="11942">
                  <c:v>7.8</c:v>
                </c:pt>
                <c:pt idx="11943">
                  <c:v>9.6999999999999993</c:v>
                </c:pt>
                <c:pt idx="11944">
                  <c:v>10.9</c:v>
                </c:pt>
                <c:pt idx="11945">
                  <c:v>11</c:v>
                </c:pt>
                <c:pt idx="11946">
                  <c:v>8.4</c:v>
                </c:pt>
                <c:pt idx="11947">
                  <c:v>5.2</c:v>
                </c:pt>
                <c:pt idx="11948">
                  <c:v>2.1</c:v>
                </c:pt>
                <c:pt idx="11949">
                  <c:v>0.4</c:v>
                </c:pt>
                <c:pt idx="11950">
                  <c:v>0</c:v>
                </c:pt>
                <c:pt idx="11951">
                  <c:v>0</c:v>
                </c:pt>
                <c:pt idx="11952">
                  <c:v>0</c:v>
                </c:pt>
                <c:pt idx="11953">
                  <c:v>0</c:v>
                </c:pt>
                <c:pt idx="11954">
                  <c:v>0</c:v>
                </c:pt>
                <c:pt idx="11955">
                  <c:v>0</c:v>
                </c:pt>
                <c:pt idx="11956">
                  <c:v>0</c:v>
                </c:pt>
                <c:pt idx="11957">
                  <c:v>0</c:v>
                </c:pt>
                <c:pt idx="11958">
                  <c:v>1.1000000000000001</c:v>
                </c:pt>
                <c:pt idx="11959">
                  <c:v>3.8</c:v>
                </c:pt>
                <c:pt idx="11960">
                  <c:v>7.4</c:v>
                </c:pt>
                <c:pt idx="11961">
                  <c:v>9.1999999999999993</c:v>
                </c:pt>
                <c:pt idx="11962">
                  <c:v>10</c:v>
                </c:pt>
                <c:pt idx="11963">
                  <c:v>9.3000000000000007</c:v>
                </c:pt>
                <c:pt idx="11964">
                  <c:v>6</c:v>
                </c:pt>
                <c:pt idx="11965">
                  <c:v>2</c:v>
                </c:pt>
                <c:pt idx="11966">
                  <c:v>0</c:v>
                </c:pt>
                <c:pt idx="11967">
                  <c:v>0</c:v>
                </c:pt>
                <c:pt idx="11968">
                  <c:v>0</c:v>
                </c:pt>
                <c:pt idx="11969">
                  <c:v>0</c:v>
                </c:pt>
                <c:pt idx="11970">
                  <c:v>0</c:v>
                </c:pt>
                <c:pt idx="11971">
                  <c:v>0</c:v>
                </c:pt>
                <c:pt idx="11972">
                  <c:v>0</c:v>
                </c:pt>
                <c:pt idx="11973">
                  <c:v>0</c:v>
                </c:pt>
                <c:pt idx="11974">
                  <c:v>0</c:v>
                </c:pt>
                <c:pt idx="11975">
                  <c:v>1.6</c:v>
                </c:pt>
                <c:pt idx="11976">
                  <c:v>4.8</c:v>
                </c:pt>
                <c:pt idx="11977">
                  <c:v>7.3</c:v>
                </c:pt>
                <c:pt idx="11978">
                  <c:v>6.1</c:v>
                </c:pt>
                <c:pt idx="11979">
                  <c:v>3.1</c:v>
                </c:pt>
                <c:pt idx="11980">
                  <c:v>0.7</c:v>
                </c:pt>
                <c:pt idx="11981">
                  <c:v>0</c:v>
                </c:pt>
                <c:pt idx="11982">
                  <c:v>0</c:v>
                </c:pt>
                <c:pt idx="11983">
                  <c:v>0</c:v>
                </c:pt>
                <c:pt idx="11984">
                  <c:v>0</c:v>
                </c:pt>
                <c:pt idx="11985">
                  <c:v>0</c:v>
                </c:pt>
                <c:pt idx="11986">
                  <c:v>0</c:v>
                </c:pt>
                <c:pt idx="11987">
                  <c:v>0</c:v>
                </c:pt>
                <c:pt idx="11988">
                  <c:v>0.8</c:v>
                </c:pt>
                <c:pt idx="11989">
                  <c:v>3.1</c:v>
                </c:pt>
                <c:pt idx="11990">
                  <c:v>6.5</c:v>
                </c:pt>
                <c:pt idx="11991">
                  <c:v>8.3000000000000007</c:v>
                </c:pt>
                <c:pt idx="11992">
                  <c:v>8.6999999999999993</c:v>
                </c:pt>
                <c:pt idx="11993">
                  <c:v>6.9</c:v>
                </c:pt>
                <c:pt idx="11994">
                  <c:v>3.1</c:v>
                </c:pt>
                <c:pt idx="11995">
                  <c:v>0</c:v>
                </c:pt>
                <c:pt idx="11996">
                  <c:v>0</c:v>
                </c:pt>
                <c:pt idx="11997">
                  <c:v>0</c:v>
                </c:pt>
                <c:pt idx="11998">
                  <c:v>0</c:v>
                </c:pt>
                <c:pt idx="11999">
                  <c:v>0</c:v>
                </c:pt>
                <c:pt idx="12000">
                  <c:v>0</c:v>
                </c:pt>
                <c:pt idx="12001">
                  <c:v>0</c:v>
                </c:pt>
                <c:pt idx="12002">
                  <c:v>0</c:v>
                </c:pt>
                <c:pt idx="12003">
                  <c:v>0.9</c:v>
                </c:pt>
                <c:pt idx="12004">
                  <c:v>3.7</c:v>
                </c:pt>
                <c:pt idx="12005">
                  <c:v>6.7</c:v>
                </c:pt>
                <c:pt idx="12006">
                  <c:v>8.4</c:v>
                </c:pt>
                <c:pt idx="12007">
                  <c:v>8.4</c:v>
                </c:pt>
                <c:pt idx="12008">
                  <c:v>4.8</c:v>
                </c:pt>
                <c:pt idx="12009">
                  <c:v>1.7</c:v>
                </c:pt>
                <c:pt idx="12010">
                  <c:v>0.4</c:v>
                </c:pt>
                <c:pt idx="12011">
                  <c:v>0</c:v>
                </c:pt>
                <c:pt idx="12012">
                  <c:v>0</c:v>
                </c:pt>
                <c:pt idx="12013">
                  <c:v>0</c:v>
                </c:pt>
                <c:pt idx="12014">
                  <c:v>0</c:v>
                </c:pt>
                <c:pt idx="12015">
                  <c:v>0</c:v>
                </c:pt>
                <c:pt idx="12016">
                  <c:v>0</c:v>
                </c:pt>
                <c:pt idx="12017">
                  <c:v>0</c:v>
                </c:pt>
                <c:pt idx="12018">
                  <c:v>1.6</c:v>
                </c:pt>
                <c:pt idx="12019">
                  <c:v>5.0999999999999996</c:v>
                </c:pt>
                <c:pt idx="12020">
                  <c:v>8.3000000000000007</c:v>
                </c:pt>
                <c:pt idx="12021">
                  <c:v>9</c:v>
                </c:pt>
                <c:pt idx="12022">
                  <c:v>8.1999999999999993</c:v>
                </c:pt>
                <c:pt idx="12023">
                  <c:v>4.9000000000000004</c:v>
                </c:pt>
                <c:pt idx="12024">
                  <c:v>1.5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</c:v>
                </c:pt>
                <c:pt idx="12029">
                  <c:v>0</c:v>
                </c:pt>
                <c:pt idx="12030">
                  <c:v>0</c:v>
                </c:pt>
                <c:pt idx="12031">
                  <c:v>0</c:v>
                </c:pt>
                <c:pt idx="12032">
                  <c:v>0</c:v>
                </c:pt>
                <c:pt idx="12033">
                  <c:v>0.9</c:v>
                </c:pt>
                <c:pt idx="12034">
                  <c:v>2.8</c:v>
                </c:pt>
                <c:pt idx="12035">
                  <c:v>5.7</c:v>
                </c:pt>
                <c:pt idx="12036">
                  <c:v>7.5</c:v>
                </c:pt>
                <c:pt idx="12037">
                  <c:v>8</c:v>
                </c:pt>
                <c:pt idx="12038">
                  <c:v>6</c:v>
                </c:pt>
                <c:pt idx="12039">
                  <c:v>3</c:v>
                </c:pt>
                <c:pt idx="12040">
                  <c:v>0.7</c:v>
                </c:pt>
                <c:pt idx="12041">
                  <c:v>0</c:v>
                </c:pt>
                <c:pt idx="12042">
                  <c:v>0</c:v>
                </c:pt>
                <c:pt idx="12043">
                  <c:v>0</c:v>
                </c:pt>
                <c:pt idx="12044">
                  <c:v>0</c:v>
                </c:pt>
                <c:pt idx="12045">
                  <c:v>0</c:v>
                </c:pt>
                <c:pt idx="12046">
                  <c:v>0</c:v>
                </c:pt>
                <c:pt idx="12047">
                  <c:v>0</c:v>
                </c:pt>
                <c:pt idx="12048">
                  <c:v>0</c:v>
                </c:pt>
                <c:pt idx="12049">
                  <c:v>0</c:v>
                </c:pt>
                <c:pt idx="12050">
                  <c:v>0</c:v>
                </c:pt>
                <c:pt idx="12051">
                  <c:v>0</c:v>
                </c:pt>
                <c:pt idx="12052">
                  <c:v>0</c:v>
                </c:pt>
                <c:pt idx="12053">
                  <c:v>0</c:v>
                </c:pt>
                <c:pt idx="12054">
                  <c:v>1.3</c:v>
                </c:pt>
                <c:pt idx="12055">
                  <c:v>5.5</c:v>
                </c:pt>
                <c:pt idx="12056">
                  <c:v>9.3000000000000007</c:v>
                </c:pt>
                <c:pt idx="12057">
                  <c:v>11.1</c:v>
                </c:pt>
                <c:pt idx="12058">
                  <c:v>12.1</c:v>
                </c:pt>
                <c:pt idx="12059">
                  <c:v>12.9</c:v>
                </c:pt>
                <c:pt idx="12060">
                  <c:v>11.5</c:v>
                </c:pt>
                <c:pt idx="12061">
                  <c:v>8.1999999999999993</c:v>
                </c:pt>
                <c:pt idx="12062">
                  <c:v>3.3</c:v>
                </c:pt>
                <c:pt idx="12063">
                  <c:v>0.2</c:v>
                </c:pt>
                <c:pt idx="12064">
                  <c:v>0</c:v>
                </c:pt>
                <c:pt idx="12065">
                  <c:v>0</c:v>
                </c:pt>
                <c:pt idx="12066">
                  <c:v>0</c:v>
                </c:pt>
                <c:pt idx="12067">
                  <c:v>0</c:v>
                </c:pt>
                <c:pt idx="12068">
                  <c:v>0</c:v>
                </c:pt>
                <c:pt idx="12069">
                  <c:v>0</c:v>
                </c:pt>
                <c:pt idx="12070">
                  <c:v>0</c:v>
                </c:pt>
                <c:pt idx="12071">
                  <c:v>0</c:v>
                </c:pt>
                <c:pt idx="12072">
                  <c:v>0</c:v>
                </c:pt>
                <c:pt idx="12073">
                  <c:v>0</c:v>
                </c:pt>
                <c:pt idx="12074">
                  <c:v>0</c:v>
                </c:pt>
                <c:pt idx="12075">
                  <c:v>0</c:v>
                </c:pt>
                <c:pt idx="12076">
                  <c:v>0</c:v>
                </c:pt>
                <c:pt idx="12077">
                  <c:v>0</c:v>
                </c:pt>
                <c:pt idx="12078">
                  <c:v>0</c:v>
                </c:pt>
                <c:pt idx="12079">
                  <c:v>0.3</c:v>
                </c:pt>
                <c:pt idx="12080">
                  <c:v>1.9</c:v>
                </c:pt>
                <c:pt idx="12081">
                  <c:v>4.9000000000000004</c:v>
                </c:pt>
                <c:pt idx="12082">
                  <c:v>7.3</c:v>
                </c:pt>
                <c:pt idx="12083">
                  <c:v>8.1999999999999993</c:v>
                </c:pt>
                <c:pt idx="12084">
                  <c:v>8.6999999999999993</c:v>
                </c:pt>
                <c:pt idx="12085">
                  <c:v>5.6</c:v>
                </c:pt>
                <c:pt idx="12086">
                  <c:v>1.8</c:v>
                </c:pt>
                <c:pt idx="12087">
                  <c:v>0</c:v>
                </c:pt>
                <c:pt idx="12088">
                  <c:v>0</c:v>
                </c:pt>
                <c:pt idx="12089">
                  <c:v>0</c:v>
                </c:pt>
                <c:pt idx="12090">
                  <c:v>0</c:v>
                </c:pt>
                <c:pt idx="12091">
                  <c:v>0</c:v>
                </c:pt>
                <c:pt idx="12092">
                  <c:v>0</c:v>
                </c:pt>
                <c:pt idx="12093">
                  <c:v>0</c:v>
                </c:pt>
                <c:pt idx="12094">
                  <c:v>0</c:v>
                </c:pt>
                <c:pt idx="12095">
                  <c:v>0</c:v>
                </c:pt>
                <c:pt idx="12096">
                  <c:v>1.4</c:v>
                </c:pt>
                <c:pt idx="12097">
                  <c:v>4.0999999999999996</c:v>
                </c:pt>
                <c:pt idx="12098">
                  <c:v>6.4</c:v>
                </c:pt>
                <c:pt idx="12099">
                  <c:v>7.7</c:v>
                </c:pt>
                <c:pt idx="12100">
                  <c:v>7.3</c:v>
                </c:pt>
                <c:pt idx="12101">
                  <c:v>4.0999999999999996</c:v>
                </c:pt>
                <c:pt idx="12102">
                  <c:v>1</c:v>
                </c:pt>
                <c:pt idx="12103">
                  <c:v>0</c:v>
                </c:pt>
                <c:pt idx="12104">
                  <c:v>0</c:v>
                </c:pt>
                <c:pt idx="12105">
                  <c:v>0</c:v>
                </c:pt>
                <c:pt idx="12106">
                  <c:v>0</c:v>
                </c:pt>
                <c:pt idx="12107">
                  <c:v>0</c:v>
                </c:pt>
                <c:pt idx="12108">
                  <c:v>0</c:v>
                </c:pt>
                <c:pt idx="12109">
                  <c:v>0</c:v>
                </c:pt>
                <c:pt idx="12110">
                  <c:v>0.3</c:v>
                </c:pt>
                <c:pt idx="12111">
                  <c:v>1.8</c:v>
                </c:pt>
                <c:pt idx="12112">
                  <c:v>4.7</c:v>
                </c:pt>
                <c:pt idx="12113">
                  <c:v>7.1</c:v>
                </c:pt>
                <c:pt idx="12114">
                  <c:v>9.1</c:v>
                </c:pt>
                <c:pt idx="12115">
                  <c:v>10.1</c:v>
                </c:pt>
                <c:pt idx="12116">
                  <c:v>12.1</c:v>
                </c:pt>
                <c:pt idx="12117">
                  <c:v>12.9</c:v>
                </c:pt>
                <c:pt idx="12118">
                  <c:v>10.8</c:v>
                </c:pt>
                <c:pt idx="12119">
                  <c:v>8.3000000000000007</c:v>
                </c:pt>
                <c:pt idx="12120">
                  <c:v>8</c:v>
                </c:pt>
                <c:pt idx="12121">
                  <c:v>8.9</c:v>
                </c:pt>
                <c:pt idx="12122">
                  <c:v>10.7</c:v>
                </c:pt>
                <c:pt idx="12123">
                  <c:v>11.9</c:v>
                </c:pt>
                <c:pt idx="12124">
                  <c:v>13.7</c:v>
                </c:pt>
                <c:pt idx="12125">
                  <c:v>14.7</c:v>
                </c:pt>
                <c:pt idx="12126">
                  <c:v>16.3</c:v>
                </c:pt>
                <c:pt idx="12127">
                  <c:v>16.3</c:v>
                </c:pt>
                <c:pt idx="12128">
                  <c:v>14.7</c:v>
                </c:pt>
                <c:pt idx="12129">
                  <c:v>10.7</c:v>
                </c:pt>
                <c:pt idx="12130">
                  <c:v>5.7</c:v>
                </c:pt>
                <c:pt idx="12131">
                  <c:v>2.2999999999999998</c:v>
                </c:pt>
                <c:pt idx="12132">
                  <c:v>0.5</c:v>
                </c:pt>
                <c:pt idx="12133">
                  <c:v>0</c:v>
                </c:pt>
                <c:pt idx="12134">
                  <c:v>0</c:v>
                </c:pt>
                <c:pt idx="12135">
                  <c:v>0</c:v>
                </c:pt>
                <c:pt idx="12136">
                  <c:v>0</c:v>
                </c:pt>
                <c:pt idx="12137">
                  <c:v>0</c:v>
                </c:pt>
                <c:pt idx="12138">
                  <c:v>0</c:v>
                </c:pt>
                <c:pt idx="12139">
                  <c:v>0</c:v>
                </c:pt>
                <c:pt idx="12140">
                  <c:v>0.5</c:v>
                </c:pt>
                <c:pt idx="12141">
                  <c:v>2.8</c:v>
                </c:pt>
                <c:pt idx="12142">
                  <c:v>5.8</c:v>
                </c:pt>
                <c:pt idx="12143">
                  <c:v>8.5</c:v>
                </c:pt>
                <c:pt idx="12144">
                  <c:v>9.6999999999999993</c:v>
                </c:pt>
                <c:pt idx="12145">
                  <c:v>6.7</c:v>
                </c:pt>
                <c:pt idx="12146">
                  <c:v>3.7</c:v>
                </c:pt>
                <c:pt idx="12147">
                  <c:v>0.9</c:v>
                </c:pt>
                <c:pt idx="12148">
                  <c:v>0</c:v>
                </c:pt>
                <c:pt idx="12149">
                  <c:v>0</c:v>
                </c:pt>
                <c:pt idx="12150">
                  <c:v>0</c:v>
                </c:pt>
                <c:pt idx="12151">
                  <c:v>0</c:v>
                </c:pt>
                <c:pt idx="12152">
                  <c:v>0</c:v>
                </c:pt>
                <c:pt idx="12153">
                  <c:v>0</c:v>
                </c:pt>
                <c:pt idx="12154">
                  <c:v>0</c:v>
                </c:pt>
                <c:pt idx="12155">
                  <c:v>0</c:v>
                </c:pt>
                <c:pt idx="12156">
                  <c:v>0</c:v>
                </c:pt>
                <c:pt idx="12157">
                  <c:v>0</c:v>
                </c:pt>
                <c:pt idx="12158">
                  <c:v>0</c:v>
                </c:pt>
                <c:pt idx="12159">
                  <c:v>1.4</c:v>
                </c:pt>
                <c:pt idx="12160">
                  <c:v>3.4</c:v>
                </c:pt>
                <c:pt idx="12161">
                  <c:v>4</c:v>
                </c:pt>
                <c:pt idx="12162">
                  <c:v>2.5</c:v>
                </c:pt>
                <c:pt idx="12163">
                  <c:v>0.5</c:v>
                </c:pt>
                <c:pt idx="12164">
                  <c:v>0</c:v>
                </c:pt>
                <c:pt idx="12165">
                  <c:v>0</c:v>
                </c:pt>
                <c:pt idx="12166">
                  <c:v>0</c:v>
                </c:pt>
                <c:pt idx="12167">
                  <c:v>0</c:v>
                </c:pt>
                <c:pt idx="12168">
                  <c:v>0</c:v>
                </c:pt>
                <c:pt idx="12169">
                  <c:v>0</c:v>
                </c:pt>
                <c:pt idx="12170">
                  <c:v>0</c:v>
                </c:pt>
                <c:pt idx="12171">
                  <c:v>0.6</c:v>
                </c:pt>
                <c:pt idx="12172">
                  <c:v>2.9</c:v>
                </c:pt>
                <c:pt idx="12173">
                  <c:v>6.2</c:v>
                </c:pt>
                <c:pt idx="12174">
                  <c:v>9.1</c:v>
                </c:pt>
                <c:pt idx="12175">
                  <c:v>11</c:v>
                </c:pt>
                <c:pt idx="12176">
                  <c:v>10.9</c:v>
                </c:pt>
                <c:pt idx="12177">
                  <c:v>8.6</c:v>
                </c:pt>
                <c:pt idx="12178">
                  <c:v>2.8</c:v>
                </c:pt>
                <c:pt idx="12179">
                  <c:v>0.3</c:v>
                </c:pt>
                <c:pt idx="12180">
                  <c:v>0</c:v>
                </c:pt>
                <c:pt idx="12181">
                  <c:v>0</c:v>
                </c:pt>
                <c:pt idx="12182">
                  <c:v>0</c:v>
                </c:pt>
                <c:pt idx="12183">
                  <c:v>0</c:v>
                </c:pt>
                <c:pt idx="12184">
                  <c:v>0</c:v>
                </c:pt>
                <c:pt idx="12185">
                  <c:v>0</c:v>
                </c:pt>
                <c:pt idx="12186">
                  <c:v>0</c:v>
                </c:pt>
                <c:pt idx="12187">
                  <c:v>0</c:v>
                </c:pt>
                <c:pt idx="12188">
                  <c:v>2</c:v>
                </c:pt>
                <c:pt idx="12189">
                  <c:v>4.3</c:v>
                </c:pt>
                <c:pt idx="12190">
                  <c:v>5.6</c:v>
                </c:pt>
                <c:pt idx="12191">
                  <c:v>4.5999999999999996</c:v>
                </c:pt>
                <c:pt idx="12192">
                  <c:v>2.1</c:v>
                </c:pt>
                <c:pt idx="12193">
                  <c:v>0.5</c:v>
                </c:pt>
                <c:pt idx="12194">
                  <c:v>0</c:v>
                </c:pt>
                <c:pt idx="12195">
                  <c:v>0</c:v>
                </c:pt>
                <c:pt idx="12196">
                  <c:v>0</c:v>
                </c:pt>
                <c:pt idx="12197">
                  <c:v>0</c:v>
                </c:pt>
                <c:pt idx="12198">
                  <c:v>0</c:v>
                </c:pt>
                <c:pt idx="12199">
                  <c:v>0</c:v>
                </c:pt>
                <c:pt idx="12200">
                  <c:v>0</c:v>
                </c:pt>
                <c:pt idx="12201">
                  <c:v>0</c:v>
                </c:pt>
                <c:pt idx="12202">
                  <c:v>0</c:v>
                </c:pt>
                <c:pt idx="12203">
                  <c:v>0</c:v>
                </c:pt>
                <c:pt idx="12204">
                  <c:v>0</c:v>
                </c:pt>
                <c:pt idx="12205">
                  <c:v>0</c:v>
                </c:pt>
                <c:pt idx="12206">
                  <c:v>0</c:v>
                </c:pt>
                <c:pt idx="12207">
                  <c:v>0</c:v>
                </c:pt>
                <c:pt idx="12208">
                  <c:v>0</c:v>
                </c:pt>
                <c:pt idx="12209">
                  <c:v>0</c:v>
                </c:pt>
                <c:pt idx="12210">
                  <c:v>0</c:v>
                </c:pt>
                <c:pt idx="12211">
                  <c:v>0</c:v>
                </c:pt>
                <c:pt idx="12212">
                  <c:v>0</c:v>
                </c:pt>
                <c:pt idx="12213">
                  <c:v>0</c:v>
                </c:pt>
                <c:pt idx="12214">
                  <c:v>0</c:v>
                </c:pt>
                <c:pt idx="12215">
                  <c:v>0</c:v>
                </c:pt>
                <c:pt idx="12216">
                  <c:v>0</c:v>
                </c:pt>
                <c:pt idx="12217">
                  <c:v>0</c:v>
                </c:pt>
                <c:pt idx="12218">
                  <c:v>0</c:v>
                </c:pt>
                <c:pt idx="12219">
                  <c:v>0</c:v>
                </c:pt>
                <c:pt idx="12220">
                  <c:v>0</c:v>
                </c:pt>
                <c:pt idx="12221">
                  <c:v>0</c:v>
                </c:pt>
                <c:pt idx="12222">
                  <c:v>0</c:v>
                </c:pt>
                <c:pt idx="12223">
                  <c:v>0</c:v>
                </c:pt>
                <c:pt idx="12224">
                  <c:v>0</c:v>
                </c:pt>
                <c:pt idx="12225">
                  <c:v>0</c:v>
                </c:pt>
                <c:pt idx="12226">
                  <c:v>0</c:v>
                </c:pt>
                <c:pt idx="12227">
                  <c:v>0</c:v>
                </c:pt>
                <c:pt idx="12228">
                  <c:v>0</c:v>
                </c:pt>
                <c:pt idx="12229">
                  <c:v>0</c:v>
                </c:pt>
                <c:pt idx="12230">
                  <c:v>0</c:v>
                </c:pt>
                <c:pt idx="12231">
                  <c:v>0</c:v>
                </c:pt>
                <c:pt idx="12232">
                  <c:v>0</c:v>
                </c:pt>
                <c:pt idx="12233">
                  <c:v>0</c:v>
                </c:pt>
                <c:pt idx="12234">
                  <c:v>0</c:v>
                </c:pt>
                <c:pt idx="12235">
                  <c:v>0</c:v>
                </c:pt>
                <c:pt idx="12236">
                  <c:v>0</c:v>
                </c:pt>
                <c:pt idx="12237">
                  <c:v>0</c:v>
                </c:pt>
                <c:pt idx="12238">
                  <c:v>0</c:v>
                </c:pt>
                <c:pt idx="12239">
                  <c:v>0</c:v>
                </c:pt>
                <c:pt idx="12240">
                  <c:v>0</c:v>
                </c:pt>
                <c:pt idx="12241">
                  <c:v>0</c:v>
                </c:pt>
                <c:pt idx="12242">
                  <c:v>0</c:v>
                </c:pt>
                <c:pt idx="12243">
                  <c:v>0</c:v>
                </c:pt>
                <c:pt idx="12244">
                  <c:v>0</c:v>
                </c:pt>
                <c:pt idx="12245">
                  <c:v>0</c:v>
                </c:pt>
                <c:pt idx="12246">
                  <c:v>0</c:v>
                </c:pt>
                <c:pt idx="12247">
                  <c:v>2.1</c:v>
                </c:pt>
                <c:pt idx="12248">
                  <c:v>5.7</c:v>
                </c:pt>
                <c:pt idx="12249">
                  <c:v>8.6999999999999993</c:v>
                </c:pt>
                <c:pt idx="12250">
                  <c:v>10.9</c:v>
                </c:pt>
                <c:pt idx="12251">
                  <c:v>12.9</c:v>
                </c:pt>
                <c:pt idx="12252">
                  <c:v>14</c:v>
                </c:pt>
                <c:pt idx="12253">
                  <c:v>12.6</c:v>
                </c:pt>
                <c:pt idx="12254">
                  <c:v>9.1</c:v>
                </c:pt>
                <c:pt idx="12255">
                  <c:v>5.4</c:v>
                </c:pt>
                <c:pt idx="12256">
                  <c:v>2.2000000000000002</c:v>
                </c:pt>
                <c:pt idx="12257">
                  <c:v>0</c:v>
                </c:pt>
                <c:pt idx="12258">
                  <c:v>0</c:v>
                </c:pt>
                <c:pt idx="12259">
                  <c:v>0</c:v>
                </c:pt>
                <c:pt idx="12260">
                  <c:v>0</c:v>
                </c:pt>
                <c:pt idx="12261">
                  <c:v>0</c:v>
                </c:pt>
                <c:pt idx="12262">
                  <c:v>0</c:v>
                </c:pt>
                <c:pt idx="12263">
                  <c:v>0</c:v>
                </c:pt>
                <c:pt idx="12264">
                  <c:v>0</c:v>
                </c:pt>
                <c:pt idx="12265">
                  <c:v>0</c:v>
                </c:pt>
                <c:pt idx="12266">
                  <c:v>0.2</c:v>
                </c:pt>
                <c:pt idx="12267">
                  <c:v>2.2999999999999998</c:v>
                </c:pt>
                <c:pt idx="12268">
                  <c:v>6.6</c:v>
                </c:pt>
                <c:pt idx="12269">
                  <c:v>9.6999999999999993</c:v>
                </c:pt>
                <c:pt idx="12270">
                  <c:v>10.9</c:v>
                </c:pt>
                <c:pt idx="12271">
                  <c:v>9.1999999999999993</c:v>
                </c:pt>
                <c:pt idx="12272">
                  <c:v>5.4</c:v>
                </c:pt>
                <c:pt idx="12273">
                  <c:v>2.2999999999999998</c:v>
                </c:pt>
                <c:pt idx="12274">
                  <c:v>0.5</c:v>
                </c:pt>
                <c:pt idx="12275">
                  <c:v>0</c:v>
                </c:pt>
                <c:pt idx="12276">
                  <c:v>0</c:v>
                </c:pt>
                <c:pt idx="12277">
                  <c:v>0</c:v>
                </c:pt>
                <c:pt idx="12278">
                  <c:v>0</c:v>
                </c:pt>
                <c:pt idx="12279">
                  <c:v>0</c:v>
                </c:pt>
                <c:pt idx="12280">
                  <c:v>0</c:v>
                </c:pt>
                <c:pt idx="12281">
                  <c:v>0</c:v>
                </c:pt>
                <c:pt idx="12282">
                  <c:v>0</c:v>
                </c:pt>
                <c:pt idx="12283">
                  <c:v>1.4</c:v>
                </c:pt>
                <c:pt idx="12284">
                  <c:v>4.9000000000000004</c:v>
                </c:pt>
                <c:pt idx="12285">
                  <c:v>8.5</c:v>
                </c:pt>
                <c:pt idx="12286">
                  <c:v>12</c:v>
                </c:pt>
                <c:pt idx="12287">
                  <c:v>15.7</c:v>
                </c:pt>
                <c:pt idx="12288">
                  <c:v>18.7</c:v>
                </c:pt>
                <c:pt idx="12289">
                  <c:v>21.5</c:v>
                </c:pt>
                <c:pt idx="12290">
                  <c:v>23.2</c:v>
                </c:pt>
                <c:pt idx="12291">
                  <c:v>23.8</c:v>
                </c:pt>
                <c:pt idx="12292">
                  <c:v>23.1</c:v>
                </c:pt>
                <c:pt idx="12293">
                  <c:v>23.9</c:v>
                </c:pt>
                <c:pt idx="12294">
                  <c:v>21.6</c:v>
                </c:pt>
                <c:pt idx="12295">
                  <c:v>15.7</c:v>
                </c:pt>
                <c:pt idx="12296">
                  <c:v>10.7</c:v>
                </c:pt>
                <c:pt idx="12297">
                  <c:v>5.7</c:v>
                </c:pt>
                <c:pt idx="12298">
                  <c:v>1.6</c:v>
                </c:pt>
                <c:pt idx="12299">
                  <c:v>0.1</c:v>
                </c:pt>
                <c:pt idx="12300">
                  <c:v>0</c:v>
                </c:pt>
                <c:pt idx="12301">
                  <c:v>0</c:v>
                </c:pt>
                <c:pt idx="12302">
                  <c:v>0</c:v>
                </c:pt>
                <c:pt idx="12303">
                  <c:v>0</c:v>
                </c:pt>
                <c:pt idx="12304">
                  <c:v>0</c:v>
                </c:pt>
                <c:pt idx="12305">
                  <c:v>0</c:v>
                </c:pt>
                <c:pt idx="12306">
                  <c:v>0</c:v>
                </c:pt>
                <c:pt idx="12307">
                  <c:v>0</c:v>
                </c:pt>
                <c:pt idx="12308">
                  <c:v>0.6</c:v>
                </c:pt>
                <c:pt idx="12309">
                  <c:v>3.1</c:v>
                </c:pt>
                <c:pt idx="12310">
                  <c:v>6.3</c:v>
                </c:pt>
                <c:pt idx="12311">
                  <c:v>8.9</c:v>
                </c:pt>
                <c:pt idx="12312">
                  <c:v>10.9</c:v>
                </c:pt>
                <c:pt idx="12313">
                  <c:v>12</c:v>
                </c:pt>
                <c:pt idx="12314">
                  <c:v>10.6</c:v>
                </c:pt>
                <c:pt idx="12315">
                  <c:v>7.2</c:v>
                </c:pt>
                <c:pt idx="12316">
                  <c:v>3.6</c:v>
                </c:pt>
                <c:pt idx="12317">
                  <c:v>1.6</c:v>
                </c:pt>
                <c:pt idx="12318">
                  <c:v>0</c:v>
                </c:pt>
                <c:pt idx="12319">
                  <c:v>0</c:v>
                </c:pt>
                <c:pt idx="12320">
                  <c:v>0</c:v>
                </c:pt>
                <c:pt idx="12321">
                  <c:v>0</c:v>
                </c:pt>
                <c:pt idx="12322">
                  <c:v>0</c:v>
                </c:pt>
                <c:pt idx="12323">
                  <c:v>0</c:v>
                </c:pt>
                <c:pt idx="12324">
                  <c:v>0</c:v>
                </c:pt>
                <c:pt idx="12325">
                  <c:v>0</c:v>
                </c:pt>
                <c:pt idx="12326">
                  <c:v>0</c:v>
                </c:pt>
                <c:pt idx="12327">
                  <c:v>0.8</c:v>
                </c:pt>
                <c:pt idx="12328">
                  <c:v>4.3</c:v>
                </c:pt>
                <c:pt idx="12329">
                  <c:v>6.6</c:v>
                </c:pt>
                <c:pt idx="12330">
                  <c:v>8.6</c:v>
                </c:pt>
                <c:pt idx="12331">
                  <c:v>9.8000000000000007</c:v>
                </c:pt>
                <c:pt idx="12332">
                  <c:v>7.9</c:v>
                </c:pt>
                <c:pt idx="12333">
                  <c:v>4.5</c:v>
                </c:pt>
                <c:pt idx="12334">
                  <c:v>1.7</c:v>
                </c:pt>
                <c:pt idx="12335">
                  <c:v>0.4</c:v>
                </c:pt>
                <c:pt idx="12336">
                  <c:v>0</c:v>
                </c:pt>
                <c:pt idx="12337">
                  <c:v>0</c:v>
                </c:pt>
                <c:pt idx="12338">
                  <c:v>0</c:v>
                </c:pt>
                <c:pt idx="12339">
                  <c:v>0</c:v>
                </c:pt>
                <c:pt idx="12340">
                  <c:v>0</c:v>
                </c:pt>
                <c:pt idx="12341">
                  <c:v>0</c:v>
                </c:pt>
                <c:pt idx="12342">
                  <c:v>0</c:v>
                </c:pt>
                <c:pt idx="12343">
                  <c:v>0.7</c:v>
                </c:pt>
                <c:pt idx="12344">
                  <c:v>2.8</c:v>
                </c:pt>
                <c:pt idx="12345">
                  <c:v>6.2</c:v>
                </c:pt>
                <c:pt idx="12346">
                  <c:v>6.6</c:v>
                </c:pt>
                <c:pt idx="12347">
                  <c:v>4.4000000000000004</c:v>
                </c:pt>
                <c:pt idx="12348">
                  <c:v>1.6</c:v>
                </c:pt>
                <c:pt idx="12349">
                  <c:v>0</c:v>
                </c:pt>
                <c:pt idx="12350">
                  <c:v>0</c:v>
                </c:pt>
                <c:pt idx="12351">
                  <c:v>0</c:v>
                </c:pt>
                <c:pt idx="12352">
                  <c:v>0</c:v>
                </c:pt>
                <c:pt idx="12353">
                  <c:v>0</c:v>
                </c:pt>
                <c:pt idx="12354">
                  <c:v>0</c:v>
                </c:pt>
                <c:pt idx="12355">
                  <c:v>0</c:v>
                </c:pt>
                <c:pt idx="12356">
                  <c:v>0</c:v>
                </c:pt>
                <c:pt idx="12357">
                  <c:v>2.4</c:v>
                </c:pt>
                <c:pt idx="12358">
                  <c:v>4.5999999999999996</c:v>
                </c:pt>
                <c:pt idx="12359">
                  <c:v>6.6</c:v>
                </c:pt>
                <c:pt idx="12360">
                  <c:v>8.6</c:v>
                </c:pt>
                <c:pt idx="12361">
                  <c:v>10.3</c:v>
                </c:pt>
                <c:pt idx="12362">
                  <c:v>12.2</c:v>
                </c:pt>
                <c:pt idx="12363">
                  <c:v>11.8</c:v>
                </c:pt>
                <c:pt idx="12364">
                  <c:v>8.6</c:v>
                </c:pt>
                <c:pt idx="12365">
                  <c:v>3.9</c:v>
                </c:pt>
                <c:pt idx="12366">
                  <c:v>0.8</c:v>
                </c:pt>
                <c:pt idx="12367">
                  <c:v>0</c:v>
                </c:pt>
                <c:pt idx="12368">
                  <c:v>0</c:v>
                </c:pt>
                <c:pt idx="12369">
                  <c:v>0</c:v>
                </c:pt>
                <c:pt idx="12370">
                  <c:v>0</c:v>
                </c:pt>
                <c:pt idx="12371">
                  <c:v>0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0.6</c:v>
                </c:pt>
                <c:pt idx="12377">
                  <c:v>3.6</c:v>
                </c:pt>
                <c:pt idx="12378">
                  <c:v>6.3</c:v>
                </c:pt>
                <c:pt idx="12379">
                  <c:v>8</c:v>
                </c:pt>
                <c:pt idx="12380">
                  <c:v>5.0999999999999996</c:v>
                </c:pt>
                <c:pt idx="12381">
                  <c:v>2.1</c:v>
                </c:pt>
                <c:pt idx="12382">
                  <c:v>0</c:v>
                </c:pt>
                <c:pt idx="12383">
                  <c:v>0</c:v>
                </c:pt>
                <c:pt idx="12384">
                  <c:v>0</c:v>
                </c:pt>
                <c:pt idx="12385">
                  <c:v>0</c:v>
                </c:pt>
                <c:pt idx="12386">
                  <c:v>0</c:v>
                </c:pt>
                <c:pt idx="12387">
                  <c:v>0</c:v>
                </c:pt>
                <c:pt idx="12388">
                  <c:v>0</c:v>
                </c:pt>
                <c:pt idx="12389">
                  <c:v>0</c:v>
                </c:pt>
                <c:pt idx="12390">
                  <c:v>0.7</c:v>
                </c:pt>
                <c:pt idx="12391">
                  <c:v>2.2000000000000002</c:v>
                </c:pt>
                <c:pt idx="12392">
                  <c:v>4.8</c:v>
                </c:pt>
                <c:pt idx="12393">
                  <c:v>7.2</c:v>
                </c:pt>
                <c:pt idx="12394">
                  <c:v>9.1999999999999993</c:v>
                </c:pt>
                <c:pt idx="12395">
                  <c:v>10.5</c:v>
                </c:pt>
                <c:pt idx="12396">
                  <c:v>11.4</c:v>
                </c:pt>
                <c:pt idx="12397">
                  <c:v>12</c:v>
                </c:pt>
                <c:pt idx="12398">
                  <c:v>10.199999999999999</c:v>
                </c:pt>
                <c:pt idx="12399">
                  <c:v>5.5</c:v>
                </c:pt>
                <c:pt idx="12400">
                  <c:v>2.2999999999999998</c:v>
                </c:pt>
                <c:pt idx="12401">
                  <c:v>0.7</c:v>
                </c:pt>
                <c:pt idx="12402">
                  <c:v>0</c:v>
                </c:pt>
                <c:pt idx="12403">
                  <c:v>0</c:v>
                </c:pt>
                <c:pt idx="12404">
                  <c:v>0</c:v>
                </c:pt>
                <c:pt idx="12405">
                  <c:v>0</c:v>
                </c:pt>
                <c:pt idx="12406">
                  <c:v>0</c:v>
                </c:pt>
                <c:pt idx="12407">
                  <c:v>0</c:v>
                </c:pt>
                <c:pt idx="12408">
                  <c:v>0</c:v>
                </c:pt>
                <c:pt idx="12409">
                  <c:v>0</c:v>
                </c:pt>
                <c:pt idx="12410">
                  <c:v>0</c:v>
                </c:pt>
                <c:pt idx="12411">
                  <c:v>0</c:v>
                </c:pt>
                <c:pt idx="12412">
                  <c:v>2</c:v>
                </c:pt>
                <c:pt idx="12413">
                  <c:v>4.9000000000000004</c:v>
                </c:pt>
                <c:pt idx="12414">
                  <c:v>6.6</c:v>
                </c:pt>
                <c:pt idx="12415">
                  <c:v>8.5</c:v>
                </c:pt>
                <c:pt idx="12416">
                  <c:v>9</c:v>
                </c:pt>
                <c:pt idx="12417">
                  <c:v>7.5</c:v>
                </c:pt>
                <c:pt idx="12418">
                  <c:v>4.7</c:v>
                </c:pt>
                <c:pt idx="12419">
                  <c:v>1.7</c:v>
                </c:pt>
                <c:pt idx="12420">
                  <c:v>0.3</c:v>
                </c:pt>
                <c:pt idx="12421">
                  <c:v>0</c:v>
                </c:pt>
                <c:pt idx="12422">
                  <c:v>0</c:v>
                </c:pt>
                <c:pt idx="12423">
                  <c:v>0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0</c:v>
                </c:pt>
                <c:pt idx="12428">
                  <c:v>0</c:v>
                </c:pt>
                <c:pt idx="12429">
                  <c:v>0.4</c:v>
                </c:pt>
                <c:pt idx="12430">
                  <c:v>1.8</c:v>
                </c:pt>
                <c:pt idx="12431">
                  <c:v>3.8</c:v>
                </c:pt>
                <c:pt idx="12432">
                  <c:v>5.6</c:v>
                </c:pt>
                <c:pt idx="12433">
                  <c:v>7.2</c:v>
                </c:pt>
                <c:pt idx="12434">
                  <c:v>8.1999999999999993</c:v>
                </c:pt>
                <c:pt idx="12435">
                  <c:v>9.4</c:v>
                </c:pt>
                <c:pt idx="12436">
                  <c:v>11.2</c:v>
                </c:pt>
                <c:pt idx="12437">
                  <c:v>12.2</c:v>
                </c:pt>
                <c:pt idx="12438">
                  <c:v>13.2</c:v>
                </c:pt>
                <c:pt idx="12439">
                  <c:v>14</c:v>
                </c:pt>
                <c:pt idx="12440">
                  <c:v>14</c:v>
                </c:pt>
                <c:pt idx="12441">
                  <c:v>12</c:v>
                </c:pt>
                <c:pt idx="12442">
                  <c:v>9</c:v>
                </c:pt>
                <c:pt idx="12443">
                  <c:v>5</c:v>
                </c:pt>
                <c:pt idx="12444">
                  <c:v>2</c:v>
                </c:pt>
                <c:pt idx="12445">
                  <c:v>0.3</c:v>
                </c:pt>
                <c:pt idx="12446">
                  <c:v>0</c:v>
                </c:pt>
                <c:pt idx="12447">
                  <c:v>0</c:v>
                </c:pt>
                <c:pt idx="12448">
                  <c:v>0</c:v>
                </c:pt>
                <c:pt idx="12449">
                  <c:v>0</c:v>
                </c:pt>
                <c:pt idx="12450">
                  <c:v>0</c:v>
                </c:pt>
                <c:pt idx="12451">
                  <c:v>0</c:v>
                </c:pt>
                <c:pt idx="12452">
                  <c:v>0</c:v>
                </c:pt>
                <c:pt idx="12453">
                  <c:v>0</c:v>
                </c:pt>
                <c:pt idx="12454">
                  <c:v>0</c:v>
                </c:pt>
                <c:pt idx="12455">
                  <c:v>0</c:v>
                </c:pt>
                <c:pt idx="12456">
                  <c:v>2</c:v>
                </c:pt>
                <c:pt idx="12457">
                  <c:v>5.2</c:v>
                </c:pt>
                <c:pt idx="12458">
                  <c:v>7.8</c:v>
                </c:pt>
                <c:pt idx="12459">
                  <c:v>9.4</c:v>
                </c:pt>
                <c:pt idx="12460">
                  <c:v>10.4</c:v>
                </c:pt>
                <c:pt idx="12461">
                  <c:v>11.3</c:v>
                </c:pt>
                <c:pt idx="12462">
                  <c:v>11.8</c:v>
                </c:pt>
                <c:pt idx="12463">
                  <c:v>10.7</c:v>
                </c:pt>
                <c:pt idx="12464">
                  <c:v>8.3000000000000007</c:v>
                </c:pt>
                <c:pt idx="12465">
                  <c:v>4.5</c:v>
                </c:pt>
                <c:pt idx="12466">
                  <c:v>1.7</c:v>
                </c:pt>
                <c:pt idx="12467">
                  <c:v>0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</c:v>
                </c:pt>
                <c:pt idx="12472">
                  <c:v>0</c:v>
                </c:pt>
                <c:pt idx="12473">
                  <c:v>0</c:v>
                </c:pt>
                <c:pt idx="12474">
                  <c:v>0</c:v>
                </c:pt>
                <c:pt idx="12475">
                  <c:v>0</c:v>
                </c:pt>
                <c:pt idx="12476">
                  <c:v>1.6</c:v>
                </c:pt>
                <c:pt idx="12477">
                  <c:v>4.3</c:v>
                </c:pt>
                <c:pt idx="12478">
                  <c:v>6.6</c:v>
                </c:pt>
                <c:pt idx="12479">
                  <c:v>7</c:v>
                </c:pt>
                <c:pt idx="12480">
                  <c:v>5</c:v>
                </c:pt>
                <c:pt idx="12481">
                  <c:v>1.6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</c:v>
                </c:pt>
                <c:pt idx="12486">
                  <c:v>0</c:v>
                </c:pt>
                <c:pt idx="12487">
                  <c:v>0</c:v>
                </c:pt>
                <c:pt idx="12488">
                  <c:v>0</c:v>
                </c:pt>
                <c:pt idx="12489">
                  <c:v>0</c:v>
                </c:pt>
                <c:pt idx="12490">
                  <c:v>0</c:v>
                </c:pt>
                <c:pt idx="12491">
                  <c:v>0</c:v>
                </c:pt>
                <c:pt idx="12492">
                  <c:v>0.2</c:v>
                </c:pt>
                <c:pt idx="12493">
                  <c:v>1</c:v>
                </c:pt>
                <c:pt idx="12494">
                  <c:v>0.8</c:v>
                </c:pt>
                <c:pt idx="12495">
                  <c:v>0</c:v>
                </c:pt>
                <c:pt idx="12496">
                  <c:v>0</c:v>
                </c:pt>
                <c:pt idx="12497">
                  <c:v>0</c:v>
                </c:pt>
                <c:pt idx="12498">
                  <c:v>0</c:v>
                </c:pt>
                <c:pt idx="12499">
                  <c:v>0</c:v>
                </c:pt>
                <c:pt idx="12500">
                  <c:v>0</c:v>
                </c:pt>
                <c:pt idx="12501">
                  <c:v>0</c:v>
                </c:pt>
                <c:pt idx="12502">
                  <c:v>0</c:v>
                </c:pt>
                <c:pt idx="12503">
                  <c:v>0</c:v>
                </c:pt>
                <c:pt idx="12504">
                  <c:v>0</c:v>
                </c:pt>
                <c:pt idx="12505">
                  <c:v>0</c:v>
                </c:pt>
                <c:pt idx="12506">
                  <c:v>2.4</c:v>
                </c:pt>
                <c:pt idx="12507">
                  <c:v>4.5999999999999996</c:v>
                </c:pt>
                <c:pt idx="12508">
                  <c:v>5</c:v>
                </c:pt>
                <c:pt idx="12509">
                  <c:v>3.4</c:v>
                </c:pt>
                <c:pt idx="12510">
                  <c:v>1</c:v>
                </c:pt>
                <c:pt idx="12511">
                  <c:v>0</c:v>
                </c:pt>
                <c:pt idx="12512">
                  <c:v>1.2</c:v>
                </c:pt>
                <c:pt idx="12513">
                  <c:v>4.4000000000000004</c:v>
                </c:pt>
                <c:pt idx="12514">
                  <c:v>7.2</c:v>
                </c:pt>
                <c:pt idx="12515">
                  <c:v>8.6</c:v>
                </c:pt>
                <c:pt idx="12516">
                  <c:v>9</c:v>
                </c:pt>
                <c:pt idx="12517">
                  <c:v>8.1999999999999993</c:v>
                </c:pt>
                <c:pt idx="12518">
                  <c:v>6.2</c:v>
                </c:pt>
                <c:pt idx="12519">
                  <c:v>5</c:v>
                </c:pt>
                <c:pt idx="12520">
                  <c:v>5</c:v>
                </c:pt>
                <c:pt idx="12521">
                  <c:v>4.7</c:v>
                </c:pt>
                <c:pt idx="12522">
                  <c:v>4</c:v>
                </c:pt>
                <c:pt idx="12523">
                  <c:v>3.8</c:v>
                </c:pt>
                <c:pt idx="12524">
                  <c:v>3</c:v>
                </c:pt>
                <c:pt idx="12525">
                  <c:v>2.6</c:v>
                </c:pt>
                <c:pt idx="12526">
                  <c:v>0.8</c:v>
                </c:pt>
                <c:pt idx="12527">
                  <c:v>0.1</c:v>
                </c:pt>
                <c:pt idx="12528">
                  <c:v>1</c:v>
                </c:pt>
                <c:pt idx="12529">
                  <c:v>2</c:v>
                </c:pt>
                <c:pt idx="12530">
                  <c:v>3</c:v>
                </c:pt>
                <c:pt idx="12531">
                  <c:v>4</c:v>
                </c:pt>
                <c:pt idx="12532">
                  <c:v>5</c:v>
                </c:pt>
                <c:pt idx="12533">
                  <c:v>5</c:v>
                </c:pt>
                <c:pt idx="12534">
                  <c:v>5</c:v>
                </c:pt>
                <c:pt idx="12535">
                  <c:v>5</c:v>
                </c:pt>
                <c:pt idx="12536">
                  <c:v>4.2</c:v>
                </c:pt>
                <c:pt idx="12537">
                  <c:v>3.2</c:v>
                </c:pt>
                <c:pt idx="12538">
                  <c:v>2.2000000000000002</c:v>
                </c:pt>
                <c:pt idx="12539">
                  <c:v>1.2</c:v>
                </c:pt>
                <c:pt idx="12540">
                  <c:v>0.3</c:v>
                </c:pt>
                <c:pt idx="12541">
                  <c:v>0.6</c:v>
                </c:pt>
                <c:pt idx="12542">
                  <c:v>0.4</c:v>
                </c:pt>
                <c:pt idx="12543">
                  <c:v>0</c:v>
                </c:pt>
                <c:pt idx="12544">
                  <c:v>1.2</c:v>
                </c:pt>
                <c:pt idx="12545">
                  <c:v>3.5</c:v>
                </c:pt>
                <c:pt idx="12546">
                  <c:v>5.4</c:v>
                </c:pt>
                <c:pt idx="12547">
                  <c:v>6.7</c:v>
                </c:pt>
                <c:pt idx="12548">
                  <c:v>8.4</c:v>
                </c:pt>
                <c:pt idx="12549">
                  <c:v>9.4</c:v>
                </c:pt>
                <c:pt idx="12550">
                  <c:v>10.4</c:v>
                </c:pt>
                <c:pt idx="12551">
                  <c:v>11.3</c:v>
                </c:pt>
                <c:pt idx="12552">
                  <c:v>12.4</c:v>
                </c:pt>
                <c:pt idx="12553">
                  <c:v>14</c:v>
                </c:pt>
                <c:pt idx="12554">
                  <c:v>13.6</c:v>
                </c:pt>
                <c:pt idx="12555">
                  <c:v>11.2</c:v>
                </c:pt>
                <c:pt idx="12556">
                  <c:v>7.2</c:v>
                </c:pt>
                <c:pt idx="12557">
                  <c:v>3.5</c:v>
                </c:pt>
                <c:pt idx="12558">
                  <c:v>1.1000000000000001</c:v>
                </c:pt>
                <c:pt idx="12559">
                  <c:v>0</c:v>
                </c:pt>
                <c:pt idx="12560">
                  <c:v>0</c:v>
                </c:pt>
                <c:pt idx="12561">
                  <c:v>0</c:v>
                </c:pt>
                <c:pt idx="12562">
                  <c:v>0</c:v>
                </c:pt>
                <c:pt idx="12563">
                  <c:v>0</c:v>
                </c:pt>
                <c:pt idx="12564">
                  <c:v>0</c:v>
                </c:pt>
                <c:pt idx="12565">
                  <c:v>0</c:v>
                </c:pt>
                <c:pt idx="12566">
                  <c:v>0</c:v>
                </c:pt>
                <c:pt idx="12567">
                  <c:v>0</c:v>
                </c:pt>
                <c:pt idx="12568">
                  <c:v>0</c:v>
                </c:pt>
                <c:pt idx="12569">
                  <c:v>1.3</c:v>
                </c:pt>
                <c:pt idx="12570">
                  <c:v>3.1</c:v>
                </c:pt>
                <c:pt idx="12571">
                  <c:v>5.0999999999999996</c:v>
                </c:pt>
                <c:pt idx="12572">
                  <c:v>7.1</c:v>
                </c:pt>
                <c:pt idx="12573">
                  <c:v>9.1</c:v>
                </c:pt>
                <c:pt idx="12574">
                  <c:v>11.1</c:v>
                </c:pt>
                <c:pt idx="12575">
                  <c:v>10.6</c:v>
                </c:pt>
                <c:pt idx="12576">
                  <c:v>7.2</c:v>
                </c:pt>
                <c:pt idx="12577">
                  <c:v>3.3</c:v>
                </c:pt>
                <c:pt idx="12578">
                  <c:v>1.3</c:v>
                </c:pt>
                <c:pt idx="12579">
                  <c:v>0</c:v>
                </c:pt>
                <c:pt idx="12580">
                  <c:v>0</c:v>
                </c:pt>
                <c:pt idx="12581">
                  <c:v>0</c:v>
                </c:pt>
                <c:pt idx="12582">
                  <c:v>0</c:v>
                </c:pt>
                <c:pt idx="12583">
                  <c:v>0</c:v>
                </c:pt>
                <c:pt idx="12584">
                  <c:v>0</c:v>
                </c:pt>
                <c:pt idx="12585">
                  <c:v>0</c:v>
                </c:pt>
                <c:pt idx="12586">
                  <c:v>0</c:v>
                </c:pt>
                <c:pt idx="12587">
                  <c:v>0.3</c:v>
                </c:pt>
                <c:pt idx="12588">
                  <c:v>2</c:v>
                </c:pt>
                <c:pt idx="12589">
                  <c:v>4.9000000000000004</c:v>
                </c:pt>
                <c:pt idx="12590">
                  <c:v>7.9</c:v>
                </c:pt>
                <c:pt idx="12591">
                  <c:v>10</c:v>
                </c:pt>
                <c:pt idx="12592">
                  <c:v>12</c:v>
                </c:pt>
                <c:pt idx="12593">
                  <c:v>11.2</c:v>
                </c:pt>
                <c:pt idx="12594">
                  <c:v>7.9</c:v>
                </c:pt>
                <c:pt idx="12595">
                  <c:v>3.9</c:v>
                </c:pt>
                <c:pt idx="12596">
                  <c:v>0.7</c:v>
                </c:pt>
                <c:pt idx="12597">
                  <c:v>0</c:v>
                </c:pt>
                <c:pt idx="12598">
                  <c:v>0</c:v>
                </c:pt>
                <c:pt idx="12599">
                  <c:v>0</c:v>
                </c:pt>
                <c:pt idx="12600">
                  <c:v>0</c:v>
                </c:pt>
                <c:pt idx="12601">
                  <c:v>0</c:v>
                </c:pt>
                <c:pt idx="12602">
                  <c:v>0</c:v>
                </c:pt>
                <c:pt idx="12603">
                  <c:v>0</c:v>
                </c:pt>
                <c:pt idx="12604">
                  <c:v>0</c:v>
                </c:pt>
                <c:pt idx="12605">
                  <c:v>1</c:v>
                </c:pt>
                <c:pt idx="12606">
                  <c:v>2.8</c:v>
                </c:pt>
                <c:pt idx="12607">
                  <c:v>4.8</c:v>
                </c:pt>
                <c:pt idx="12608">
                  <c:v>6.4</c:v>
                </c:pt>
                <c:pt idx="12609">
                  <c:v>7.4</c:v>
                </c:pt>
                <c:pt idx="12610">
                  <c:v>8.6</c:v>
                </c:pt>
                <c:pt idx="12611">
                  <c:v>10.3</c:v>
                </c:pt>
                <c:pt idx="12612">
                  <c:v>12.2</c:v>
                </c:pt>
                <c:pt idx="12613">
                  <c:v>13.2</c:v>
                </c:pt>
                <c:pt idx="12614">
                  <c:v>14.2</c:v>
                </c:pt>
                <c:pt idx="12615">
                  <c:v>15</c:v>
                </c:pt>
                <c:pt idx="12616">
                  <c:v>15.1</c:v>
                </c:pt>
                <c:pt idx="12617">
                  <c:v>16</c:v>
                </c:pt>
                <c:pt idx="12618">
                  <c:v>16</c:v>
                </c:pt>
                <c:pt idx="12619">
                  <c:v>16</c:v>
                </c:pt>
                <c:pt idx="12620">
                  <c:v>13.1</c:v>
                </c:pt>
                <c:pt idx="12621">
                  <c:v>12</c:v>
                </c:pt>
                <c:pt idx="12622">
                  <c:v>12</c:v>
                </c:pt>
                <c:pt idx="12623">
                  <c:v>10.4</c:v>
                </c:pt>
                <c:pt idx="12624">
                  <c:v>9.1999999999999993</c:v>
                </c:pt>
                <c:pt idx="12625">
                  <c:v>8.1999999999999993</c:v>
                </c:pt>
                <c:pt idx="12626">
                  <c:v>6.5</c:v>
                </c:pt>
                <c:pt idx="12627">
                  <c:v>3.7</c:v>
                </c:pt>
                <c:pt idx="12628">
                  <c:v>1.5</c:v>
                </c:pt>
                <c:pt idx="12629">
                  <c:v>0.4</c:v>
                </c:pt>
                <c:pt idx="12630">
                  <c:v>0</c:v>
                </c:pt>
                <c:pt idx="12631">
                  <c:v>0</c:v>
                </c:pt>
                <c:pt idx="12632">
                  <c:v>0</c:v>
                </c:pt>
                <c:pt idx="12633">
                  <c:v>0</c:v>
                </c:pt>
                <c:pt idx="12634">
                  <c:v>0</c:v>
                </c:pt>
                <c:pt idx="12635">
                  <c:v>0</c:v>
                </c:pt>
                <c:pt idx="12636">
                  <c:v>0</c:v>
                </c:pt>
                <c:pt idx="12637">
                  <c:v>0</c:v>
                </c:pt>
                <c:pt idx="12638">
                  <c:v>0</c:v>
                </c:pt>
                <c:pt idx="12639">
                  <c:v>0</c:v>
                </c:pt>
                <c:pt idx="12640">
                  <c:v>0</c:v>
                </c:pt>
                <c:pt idx="12641">
                  <c:v>0.1</c:v>
                </c:pt>
                <c:pt idx="12642">
                  <c:v>1.1000000000000001</c:v>
                </c:pt>
                <c:pt idx="12643">
                  <c:v>2</c:v>
                </c:pt>
                <c:pt idx="12644">
                  <c:v>2.1</c:v>
                </c:pt>
                <c:pt idx="12645">
                  <c:v>2.9</c:v>
                </c:pt>
                <c:pt idx="12646">
                  <c:v>1.9</c:v>
                </c:pt>
                <c:pt idx="12647">
                  <c:v>1.1000000000000001</c:v>
                </c:pt>
                <c:pt idx="12648">
                  <c:v>0.1</c:v>
                </c:pt>
                <c:pt idx="12649">
                  <c:v>0</c:v>
                </c:pt>
                <c:pt idx="12650">
                  <c:v>0</c:v>
                </c:pt>
                <c:pt idx="12651">
                  <c:v>0.9</c:v>
                </c:pt>
                <c:pt idx="12652">
                  <c:v>1</c:v>
                </c:pt>
                <c:pt idx="12653">
                  <c:v>0.3</c:v>
                </c:pt>
                <c:pt idx="12654">
                  <c:v>0</c:v>
                </c:pt>
                <c:pt idx="12655">
                  <c:v>0</c:v>
                </c:pt>
                <c:pt idx="12656">
                  <c:v>0</c:v>
                </c:pt>
                <c:pt idx="12657">
                  <c:v>0</c:v>
                </c:pt>
                <c:pt idx="12658">
                  <c:v>0</c:v>
                </c:pt>
                <c:pt idx="12659">
                  <c:v>0</c:v>
                </c:pt>
                <c:pt idx="12660">
                  <c:v>0</c:v>
                </c:pt>
                <c:pt idx="12661">
                  <c:v>0.5</c:v>
                </c:pt>
                <c:pt idx="12662">
                  <c:v>0.5</c:v>
                </c:pt>
                <c:pt idx="12663">
                  <c:v>0</c:v>
                </c:pt>
                <c:pt idx="12664">
                  <c:v>0.3</c:v>
                </c:pt>
                <c:pt idx="12665">
                  <c:v>1.3</c:v>
                </c:pt>
                <c:pt idx="12666">
                  <c:v>2.2999999999999998</c:v>
                </c:pt>
                <c:pt idx="12667">
                  <c:v>3</c:v>
                </c:pt>
                <c:pt idx="12668">
                  <c:v>3</c:v>
                </c:pt>
                <c:pt idx="12669">
                  <c:v>2.5</c:v>
                </c:pt>
                <c:pt idx="12670">
                  <c:v>0.9</c:v>
                </c:pt>
                <c:pt idx="12671">
                  <c:v>0</c:v>
                </c:pt>
                <c:pt idx="12672">
                  <c:v>0</c:v>
                </c:pt>
                <c:pt idx="12673">
                  <c:v>0</c:v>
                </c:pt>
                <c:pt idx="12674">
                  <c:v>0</c:v>
                </c:pt>
                <c:pt idx="12675">
                  <c:v>0</c:v>
                </c:pt>
                <c:pt idx="12676">
                  <c:v>0</c:v>
                </c:pt>
                <c:pt idx="12677">
                  <c:v>0</c:v>
                </c:pt>
                <c:pt idx="12678">
                  <c:v>0</c:v>
                </c:pt>
                <c:pt idx="12679">
                  <c:v>0</c:v>
                </c:pt>
                <c:pt idx="12680">
                  <c:v>0</c:v>
                </c:pt>
                <c:pt idx="12681">
                  <c:v>0.7</c:v>
                </c:pt>
                <c:pt idx="12682">
                  <c:v>1.7</c:v>
                </c:pt>
                <c:pt idx="12683">
                  <c:v>2</c:v>
                </c:pt>
                <c:pt idx="12684">
                  <c:v>2</c:v>
                </c:pt>
                <c:pt idx="12685">
                  <c:v>1.3</c:v>
                </c:pt>
                <c:pt idx="12686">
                  <c:v>0.3</c:v>
                </c:pt>
                <c:pt idx="12687">
                  <c:v>0.6</c:v>
                </c:pt>
                <c:pt idx="12688">
                  <c:v>2</c:v>
                </c:pt>
                <c:pt idx="12689">
                  <c:v>4</c:v>
                </c:pt>
                <c:pt idx="12690">
                  <c:v>4.5</c:v>
                </c:pt>
                <c:pt idx="12691">
                  <c:v>3</c:v>
                </c:pt>
                <c:pt idx="12692">
                  <c:v>2</c:v>
                </c:pt>
                <c:pt idx="12693">
                  <c:v>2</c:v>
                </c:pt>
                <c:pt idx="12694">
                  <c:v>1.7</c:v>
                </c:pt>
                <c:pt idx="12695">
                  <c:v>0.7</c:v>
                </c:pt>
                <c:pt idx="12696">
                  <c:v>0</c:v>
                </c:pt>
                <c:pt idx="12697">
                  <c:v>0.3</c:v>
                </c:pt>
                <c:pt idx="12698">
                  <c:v>1</c:v>
                </c:pt>
                <c:pt idx="12699">
                  <c:v>0.9</c:v>
                </c:pt>
                <c:pt idx="12700">
                  <c:v>0</c:v>
                </c:pt>
                <c:pt idx="12701">
                  <c:v>0</c:v>
                </c:pt>
                <c:pt idx="12702">
                  <c:v>0</c:v>
                </c:pt>
                <c:pt idx="12703">
                  <c:v>0</c:v>
                </c:pt>
                <c:pt idx="12704">
                  <c:v>0.2</c:v>
                </c:pt>
                <c:pt idx="12705">
                  <c:v>1.8</c:v>
                </c:pt>
                <c:pt idx="12706">
                  <c:v>2.9</c:v>
                </c:pt>
                <c:pt idx="12707">
                  <c:v>3</c:v>
                </c:pt>
                <c:pt idx="12708">
                  <c:v>2.1</c:v>
                </c:pt>
                <c:pt idx="12709">
                  <c:v>0.2</c:v>
                </c:pt>
                <c:pt idx="12710">
                  <c:v>0.7</c:v>
                </c:pt>
                <c:pt idx="12711">
                  <c:v>2.2999999999999998</c:v>
                </c:pt>
                <c:pt idx="12712">
                  <c:v>3.7</c:v>
                </c:pt>
                <c:pt idx="12713">
                  <c:v>4</c:v>
                </c:pt>
                <c:pt idx="12714">
                  <c:v>4</c:v>
                </c:pt>
                <c:pt idx="12715">
                  <c:v>4</c:v>
                </c:pt>
                <c:pt idx="12716">
                  <c:v>3.4</c:v>
                </c:pt>
                <c:pt idx="12717">
                  <c:v>2.1</c:v>
                </c:pt>
                <c:pt idx="12718">
                  <c:v>0.5</c:v>
                </c:pt>
                <c:pt idx="12719">
                  <c:v>0.5</c:v>
                </c:pt>
                <c:pt idx="12720">
                  <c:v>1.5</c:v>
                </c:pt>
                <c:pt idx="12721">
                  <c:v>2</c:v>
                </c:pt>
                <c:pt idx="12722">
                  <c:v>2</c:v>
                </c:pt>
                <c:pt idx="12723">
                  <c:v>1.7</c:v>
                </c:pt>
                <c:pt idx="12724">
                  <c:v>0.7</c:v>
                </c:pt>
                <c:pt idx="12725">
                  <c:v>0.5</c:v>
                </c:pt>
                <c:pt idx="12726">
                  <c:v>2.8</c:v>
                </c:pt>
                <c:pt idx="12727">
                  <c:v>5</c:v>
                </c:pt>
                <c:pt idx="12728">
                  <c:v>4.3</c:v>
                </c:pt>
                <c:pt idx="12729">
                  <c:v>1.9</c:v>
                </c:pt>
                <c:pt idx="12730">
                  <c:v>0.1</c:v>
                </c:pt>
                <c:pt idx="12731">
                  <c:v>2.1</c:v>
                </c:pt>
                <c:pt idx="12732">
                  <c:v>4.0999999999999996</c:v>
                </c:pt>
                <c:pt idx="12733">
                  <c:v>4.9000000000000004</c:v>
                </c:pt>
                <c:pt idx="12734">
                  <c:v>3.9</c:v>
                </c:pt>
                <c:pt idx="12735">
                  <c:v>2.9</c:v>
                </c:pt>
                <c:pt idx="12736">
                  <c:v>2.1</c:v>
                </c:pt>
                <c:pt idx="12737">
                  <c:v>0.2</c:v>
                </c:pt>
                <c:pt idx="12738">
                  <c:v>0</c:v>
                </c:pt>
                <c:pt idx="12739">
                  <c:v>0</c:v>
                </c:pt>
                <c:pt idx="12740">
                  <c:v>0</c:v>
                </c:pt>
                <c:pt idx="12741">
                  <c:v>0</c:v>
                </c:pt>
                <c:pt idx="12742">
                  <c:v>0</c:v>
                </c:pt>
                <c:pt idx="12743">
                  <c:v>0</c:v>
                </c:pt>
                <c:pt idx="12744">
                  <c:v>0.7</c:v>
                </c:pt>
                <c:pt idx="12745">
                  <c:v>0.3</c:v>
                </c:pt>
                <c:pt idx="12746">
                  <c:v>0</c:v>
                </c:pt>
                <c:pt idx="12747">
                  <c:v>0</c:v>
                </c:pt>
                <c:pt idx="12748">
                  <c:v>0</c:v>
                </c:pt>
                <c:pt idx="12749">
                  <c:v>0</c:v>
                </c:pt>
                <c:pt idx="12750">
                  <c:v>0</c:v>
                </c:pt>
                <c:pt idx="12751">
                  <c:v>0</c:v>
                </c:pt>
                <c:pt idx="12752">
                  <c:v>0</c:v>
                </c:pt>
                <c:pt idx="12753">
                  <c:v>0</c:v>
                </c:pt>
                <c:pt idx="12754">
                  <c:v>0</c:v>
                </c:pt>
                <c:pt idx="12755">
                  <c:v>0</c:v>
                </c:pt>
                <c:pt idx="12756">
                  <c:v>0</c:v>
                </c:pt>
                <c:pt idx="12757">
                  <c:v>0</c:v>
                </c:pt>
                <c:pt idx="12758">
                  <c:v>0.5</c:v>
                </c:pt>
                <c:pt idx="12759">
                  <c:v>2.2999999999999998</c:v>
                </c:pt>
                <c:pt idx="12760">
                  <c:v>6.1</c:v>
                </c:pt>
                <c:pt idx="12761">
                  <c:v>8.1</c:v>
                </c:pt>
                <c:pt idx="12762">
                  <c:v>9.1</c:v>
                </c:pt>
                <c:pt idx="12763">
                  <c:v>9.9</c:v>
                </c:pt>
                <c:pt idx="12764">
                  <c:v>7.7</c:v>
                </c:pt>
                <c:pt idx="12765">
                  <c:v>3.5</c:v>
                </c:pt>
                <c:pt idx="12766">
                  <c:v>1.2</c:v>
                </c:pt>
                <c:pt idx="12767">
                  <c:v>0.1</c:v>
                </c:pt>
                <c:pt idx="12768">
                  <c:v>0</c:v>
                </c:pt>
                <c:pt idx="12769">
                  <c:v>0</c:v>
                </c:pt>
                <c:pt idx="12770">
                  <c:v>0</c:v>
                </c:pt>
                <c:pt idx="12771">
                  <c:v>0</c:v>
                </c:pt>
                <c:pt idx="12772">
                  <c:v>0</c:v>
                </c:pt>
                <c:pt idx="12773">
                  <c:v>0</c:v>
                </c:pt>
                <c:pt idx="12774">
                  <c:v>0</c:v>
                </c:pt>
                <c:pt idx="12775">
                  <c:v>0</c:v>
                </c:pt>
                <c:pt idx="12776">
                  <c:v>1.3</c:v>
                </c:pt>
                <c:pt idx="12777">
                  <c:v>3.7</c:v>
                </c:pt>
                <c:pt idx="12778">
                  <c:v>5.5</c:v>
                </c:pt>
                <c:pt idx="12779">
                  <c:v>5.5</c:v>
                </c:pt>
                <c:pt idx="12780">
                  <c:v>4</c:v>
                </c:pt>
                <c:pt idx="12781">
                  <c:v>1.5</c:v>
                </c:pt>
                <c:pt idx="12782">
                  <c:v>0</c:v>
                </c:pt>
                <c:pt idx="12783">
                  <c:v>0</c:v>
                </c:pt>
                <c:pt idx="12784">
                  <c:v>0</c:v>
                </c:pt>
                <c:pt idx="12785">
                  <c:v>0</c:v>
                </c:pt>
                <c:pt idx="12786">
                  <c:v>0</c:v>
                </c:pt>
                <c:pt idx="12787">
                  <c:v>0</c:v>
                </c:pt>
                <c:pt idx="12788">
                  <c:v>0</c:v>
                </c:pt>
                <c:pt idx="12789">
                  <c:v>0</c:v>
                </c:pt>
                <c:pt idx="12790">
                  <c:v>0.1</c:v>
                </c:pt>
                <c:pt idx="12791">
                  <c:v>1.3</c:v>
                </c:pt>
                <c:pt idx="12792">
                  <c:v>4.2</c:v>
                </c:pt>
                <c:pt idx="12793">
                  <c:v>6.2</c:v>
                </c:pt>
                <c:pt idx="12794">
                  <c:v>7.9</c:v>
                </c:pt>
                <c:pt idx="12795">
                  <c:v>6.7</c:v>
                </c:pt>
                <c:pt idx="12796">
                  <c:v>3.4</c:v>
                </c:pt>
                <c:pt idx="12797">
                  <c:v>0.3</c:v>
                </c:pt>
                <c:pt idx="12798">
                  <c:v>0</c:v>
                </c:pt>
                <c:pt idx="12799">
                  <c:v>0</c:v>
                </c:pt>
                <c:pt idx="12800">
                  <c:v>0</c:v>
                </c:pt>
                <c:pt idx="12801">
                  <c:v>0</c:v>
                </c:pt>
                <c:pt idx="12802">
                  <c:v>0</c:v>
                </c:pt>
                <c:pt idx="12803">
                  <c:v>0</c:v>
                </c:pt>
                <c:pt idx="12804">
                  <c:v>0</c:v>
                </c:pt>
                <c:pt idx="12805">
                  <c:v>0</c:v>
                </c:pt>
                <c:pt idx="12806">
                  <c:v>0.7</c:v>
                </c:pt>
                <c:pt idx="12807">
                  <c:v>3</c:v>
                </c:pt>
                <c:pt idx="12808">
                  <c:v>4.5999999999999996</c:v>
                </c:pt>
                <c:pt idx="12809">
                  <c:v>4.0999999999999996</c:v>
                </c:pt>
                <c:pt idx="12810">
                  <c:v>1.6</c:v>
                </c:pt>
                <c:pt idx="12811">
                  <c:v>0</c:v>
                </c:pt>
                <c:pt idx="12812">
                  <c:v>0</c:v>
                </c:pt>
                <c:pt idx="12813">
                  <c:v>0</c:v>
                </c:pt>
                <c:pt idx="12814">
                  <c:v>0</c:v>
                </c:pt>
                <c:pt idx="12815">
                  <c:v>0</c:v>
                </c:pt>
                <c:pt idx="12816">
                  <c:v>0</c:v>
                </c:pt>
                <c:pt idx="12817">
                  <c:v>0</c:v>
                </c:pt>
                <c:pt idx="12818">
                  <c:v>0</c:v>
                </c:pt>
                <c:pt idx="12819">
                  <c:v>0</c:v>
                </c:pt>
                <c:pt idx="12820">
                  <c:v>0</c:v>
                </c:pt>
                <c:pt idx="12821">
                  <c:v>0.3</c:v>
                </c:pt>
                <c:pt idx="12822">
                  <c:v>3.2</c:v>
                </c:pt>
                <c:pt idx="12823">
                  <c:v>5.0999999999999996</c:v>
                </c:pt>
                <c:pt idx="12824">
                  <c:v>5.8</c:v>
                </c:pt>
                <c:pt idx="12825">
                  <c:v>3.8</c:v>
                </c:pt>
                <c:pt idx="12826">
                  <c:v>1.8</c:v>
                </c:pt>
                <c:pt idx="12827">
                  <c:v>0.2</c:v>
                </c:pt>
                <c:pt idx="12828">
                  <c:v>0</c:v>
                </c:pt>
                <c:pt idx="12829">
                  <c:v>0</c:v>
                </c:pt>
                <c:pt idx="12830">
                  <c:v>0</c:v>
                </c:pt>
                <c:pt idx="12831">
                  <c:v>0</c:v>
                </c:pt>
                <c:pt idx="12832">
                  <c:v>0</c:v>
                </c:pt>
                <c:pt idx="12833">
                  <c:v>0</c:v>
                </c:pt>
                <c:pt idx="12834">
                  <c:v>0</c:v>
                </c:pt>
                <c:pt idx="12835">
                  <c:v>0</c:v>
                </c:pt>
                <c:pt idx="12836">
                  <c:v>0.7</c:v>
                </c:pt>
                <c:pt idx="12837">
                  <c:v>3.7</c:v>
                </c:pt>
                <c:pt idx="12838">
                  <c:v>6.7</c:v>
                </c:pt>
                <c:pt idx="12839">
                  <c:v>8.5</c:v>
                </c:pt>
                <c:pt idx="12840">
                  <c:v>9.5</c:v>
                </c:pt>
                <c:pt idx="12841">
                  <c:v>10.5</c:v>
                </c:pt>
                <c:pt idx="12842">
                  <c:v>11</c:v>
                </c:pt>
                <c:pt idx="12843">
                  <c:v>9.6</c:v>
                </c:pt>
                <c:pt idx="12844">
                  <c:v>6.8</c:v>
                </c:pt>
                <c:pt idx="12845">
                  <c:v>5.3</c:v>
                </c:pt>
                <c:pt idx="12846">
                  <c:v>6.6</c:v>
                </c:pt>
                <c:pt idx="12847">
                  <c:v>8.3000000000000007</c:v>
                </c:pt>
                <c:pt idx="12848">
                  <c:v>9.3000000000000007</c:v>
                </c:pt>
                <c:pt idx="12849">
                  <c:v>10</c:v>
                </c:pt>
                <c:pt idx="12850">
                  <c:v>8.8000000000000007</c:v>
                </c:pt>
                <c:pt idx="12851">
                  <c:v>4.7</c:v>
                </c:pt>
                <c:pt idx="12852">
                  <c:v>1.8</c:v>
                </c:pt>
                <c:pt idx="12853">
                  <c:v>0</c:v>
                </c:pt>
                <c:pt idx="12854">
                  <c:v>0</c:v>
                </c:pt>
                <c:pt idx="12855">
                  <c:v>0</c:v>
                </c:pt>
                <c:pt idx="12856">
                  <c:v>0</c:v>
                </c:pt>
                <c:pt idx="12857">
                  <c:v>0</c:v>
                </c:pt>
                <c:pt idx="12858">
                  <c:v>0</c:v>
                </c:pt>
                <c:pt idx="12859">
                  <c:v>0</c:v>
                </c:pt>
                <c:pt idx="12860">
                  <c:v>0</c:v>
                </c:pt>
                <c:pt idx="12861">
                  <c:v>0.9</c:v>
                </c:pt>
                <c:pt idx="12862">
                  <c:v>3.2</c:v>
                </c:pt>
                <c:pt idx="12863">
                  <c:v>6.1</c:v>
                </c:pt>
                <c:pt idx="12864">
                  <c:v>8.4</c:v>
                </c:pt>
                <c:pt idx="12865">
                  <c:v>6.9</c:v>
                </c:pt>
                <c:pt idx="12866">
                  <c:v>3.3</c:v>
                </c:pt>
                <c:pt idx="12867">
                  <c:v>0.9</c:v>
                </c:pt>
                <c:pt idx="12868">
                  <c:v>0</c:v>
                </c:pt>
                <c:pt idx="12869">
                  <c:v>0</c:v>
                </c:pt>
                <c:pt idx="12870">
                  <c:v>0</c:v>
                </c:pt>
                <c:pt idx="12871">
                  <c:v>0</c:v>
                </c:pt>
                <c:pt idx="12872">
                  <c:v>0</c:v>
                </c:pt>
                <c:pt idx="12873">
                  <c:v>0</c:v>
                </c:pt>
                <c:pt idx="12874">
                  <c:v>0</c:v>
                </c:pt>
                <c:pt idx="12875">
                  <c:v>0.5</c:v>
                </c:pt>
                <c:pt idx="12876">
                  <c:v>2.7</c:v>
                </c:pt>
                <c:pt idx="12877">
                  <c:v>5.5</c:v>
                </c:pt>
                <c:pt idx="12878">
                  <c:v>7.2</c:v>
                </c:pt>
                <c:pt idx="12879">
                  <c:v>7.9</c:v>
                </c:pt>
                <c:pt idx="12880">
                  <c:v>4.9000000000000004</c:v>
                </c:pt>
                <c:pt idx="12881">
                  <c:v>1.9</c:v>
                </c:pt>
                <c:pt idx="12882">
                  <c:v>0</c:v>
                </c:pt>
                <c:pt idx="12883">
                  <c:v>0</c:v>
                </c:pt>
                <c:pt idx="12884">
                  <c:v>0</c:v>
                </c:pt>
                <c:pt idx="12885">
                  <c:v>0</c:v>
                </c:pt>
                <c:pt idx="12886">
                  <c:v>0</c:v>
                </c:pt>
                <c:pt idx="12887">
                  <c:v>0</c:v>
                </c:pt>
                <c:pt idx="12888">
                  <c:v>0</c:v>
                </c:pt>
                <c:pt idx="12889">
                  <c:v>0</c:v>
                </c:pt>
                <c:pt idx="12890">
                  <c:v>0</c:v>
                </c:pt>
                <c:pt idx="12891">
                  <c:v>1.2</c:v>
                </c:pt>
                <c:pt idx="12892">
                  <c:v>3.8</c:v>
                </c:pt>
                <c:pt idx="12893">
                  <c:v>5.6</c:v>
                </c:pt>
                <c:pt idx="12894">
                  <c:v>4.8</c:v>
                </c:pt>
                <c:pt idx="12895">
                  <c:v>2.2000000000000002</c:v>
                </c:pt>
                <c:pt idx="12896">
                  <c:v>0.5</c:v>
                </c:pt>
                <c:pt idx="12897">
                  <c:v>0</c:v>
                </c:pt>
                <c:pt idx="12898">
                  <c:v>0</c:v>
                </c:pt>
                <c:pt idx="12899">
                  <c:v>0</c:v>
                </c:pt>
                <c:pt idx="12900">
                  <c:v>0</c:v>
                </c:pt>
                <c:pt idx="12901">
                  <c:v>0</c:v>
                </c:pt>
                <c:pt idx="12902">
                  <c:v>0</c:v>
                </c:pt>
                <c:pt idx="12903">
                  <c:v>0</c:v>
                </c:pt>
                <c:pt idx="12904">
                  <c:v>0.2</c:v>
                </c:pt>
                <c:pt idx="12905">
                  <c:v>1.6</c:v>
                </c:pt>
                <c:pt idx="12906">
                  <c:v>4.5999999999999996</c:v>
                </c:pt>
                <c:pt idx="12907">
                  <c:v>7.4</c:v>
                </c:pt>
                <c:pt idx="12908">
                  <c:v>9.3000000000000007</c:v>
                </c:pt>
                <c:pt idx="12909">
                  <c:v>11</c:v>
                </c:pt>
                <c:pt idx="12910">
                  <c:v>7</c:v>
                </c:pt>
                <c:pt idx="12911">
                  <c:v>3</c:v>
                </c:pt>
                <c:pt idx="12912">
                  <c:v>1</c:v>
                </c:pt>
                <c:pt idx="12913">
                  <c:v>0</c:v>
                </c:pt>
                <c:pt idx="12914">
                  <c:v>0</c:v>
                </c:pt>
                <c:pt idx="12915">
                  <c:v>0</c:v>
                </c:pt>
                <c:pt idx="12916">
                  <c:v>0</c:v>
                </c:pt>
                <c:pt idx="12917">
                  <c:v>0</c:v>
                </c:pt>
                <c:pt idx="12918">
                  <c:v>0</c:v>
                </c:pt>
                <c:pt idx="12919">
                  <c:v>0.8</c:v>
                </c:pt>
                <c:pt idx="12920">
                  <c:v>2.2999999999999998</c:v>
                </c:pt>
                <c:pt idx="12921">
                  <c:v>4.8</c:v>
                </c:pt>
                <c:pt idx="12922">
                  <c:v>7.8</c:v>
                </c:pt>
                <c:pt idx="12923">
                  <c:v>9.6</c:v>
                </c:pt>
                <c:pt idx="12924">
                  <c:v>11.2</c:v>
                </c:pt>
                <c:pt idx="12925">
                  <c:v>12</c:v>
                </c:pt>
                <c:pt idx="12926">
                  <c:v>11</c:v>
                </c:pt>
                <c:pt idx="12927">
                  <c:v>10</c:v>
                </c:pt>
                <c:pt idx="12928">
                  <c:v>10</c:v>
                </c:pt>
                <c:pt idx="12929">
                  <c:v>10</c:v>
                </c:pt>
                <c:pt idx="12930">
                  <c:v>10.8</c:v>
                </c:pt>
                <c:pt idx="12931">
                  <c:v>12.3</c:v>
                </c:pt>
                <c:pt idx="12932">
                  <c:v>12.8</c:v>
                </c:pt>
                <c:pt idx="12933">
                  <c:v>11.8</c:v>
                </c:pt>
                <c:pt idx="12934">
                  <c:v>11</c:v>
                </c:pt>
                <c:pt idx="12935">
                  <c:v>10.8</c:v>
                </c:pt>
                <c:pt idx="12936">
                  <c:v>9.6999999999999993</c:v>
                </c:pt>
                <c:pt idx="12937">
                  <c:v>7.4</c:v>
                </c:pt>
                <c:pt idx="12938">
                  <c:v>4.0999999999999996</c:v>
                </c:pt>
                <c:pt idx="12939">
                  <c:v>1.1000000000000001</c:v>
                </c:pt>
                <c:pt idx="12940">
                  <c:v>0</c:v>
                </c:pt>
                <c:pt idx="12941">
                  <c:v>0</c:v>
                </c:pt>
                <c:pt idx="12942">
                  <c:v>0</c:v>
                </c:pt>
                <c:pt idx="12943">
                  <c:v>0</c:v>
                </c:pt>
                <c:pt idx="12944">
                  <c:v>0</c:v>
                </c:pt>
                <c:pt idx="12945">
                  <c:v>0</c:v>
                </c:pt>
                <c:pt idx="12946">
                  <c:v>0</c:v>
                </c:pt>
                <c:pt idx="12947">
                  <c:v>0</c:v>
                </c:pt>
                <c:pt idx="12948">
                  <c:v>0</c:v>
                </c:pt>
                <c:pt idx="12949">
                  <c:v>3.1</c:v>
                </c:pt>
                <c:pt idx="12950">
                  <c:v>5.9</c:v>
                </c:pt>
                <c:pt idx="12951">
                  <c:v>8.1</c:v>
                </c:pt>
                <c:pt idx="12952">
                  <c:v>10.1</c:v>
                </c:pt>
                <c:pt idx="12953">
                  <c:v>11.6</c:v>
                </c:pt>
                <c:pt idx="12954">
                  <c:v>12</c:v>
                </c:pt>
                <c:pt idx="12955">
                  <c:v>11.4</c:v>
                </c:pt>
                <c:pt idx="12956">
                  <c:v>10</c:v>
                </c:pt>
                <c:pt idx="12957">
                  <c:v>9</c:v>
                </c:pt>
                <c:pt idx="12958">
                  <c:v>8.6</c:v>
                </c:pt>
                <c:pt idx="12959">
                  <c:v>8</c:v>
                </c:pt>
                <c:pt idx="12960">
                  <c:v>8</c:v>
                </c:pt>
                <c:pt idx="12961">
                  <c:v>8</c:v>
                </c:pt>
                <c:pt idx="12962">
                  <c:v>7</c:v>
                </c:pt>
                <c:pt idx="12963">
                  <c:v>4.5</c:v>
                </c:pt>
                <c:pt idx="12964">
                  <c:v>1.6</c:v>
                </c:pt>
                <c:pt idx="12965">
                  <c:v>0</c:v>
                </c:pt>
                <c:pt idx="12966">
                  <c:v>0</c:v>
                </c:pt>
                <c:pt idx="12967">
                  <c:v>0</c:v>
                </c:pt>
                <c:pt idx="12968">
                  <c:v>0</c:v>
                </c:pt>
                <c:pt idx="12969">
                  <c:v>0</c:v>
                </c:pt>
                <c:pt idx="12970">
                  <c:v>0</c:v>
                </c:pt>
                <c:pt idx="12971">
                  <c:v>1</c:v>
                </c:pt>
                <c:pt idx="12972">
                  <c:v>3</c:v>
                </c:pt>
                <c:pt idx="12973">
                  <c:v>3</c:v>
                </c:pt>
                <c:pt idx="12974">
                  <c:v>3</c:v>
                </c:pt>
                <c:pt idx="12975">
                  <c:v>3</c:v>
                </c:pt>
                <c:pt idx="12976">
                  <c:v>3.8</c:v>
                </c:pt>
                <c:pt idx="12977">
                  <c:v>4.8</c:v>
                </c:pt>
                <c:pt idx="12978">
                  <c:v>4.2</c:v>
                </c:pt>
                <c:pt idx="12979">
                  <c:v>3.2</c:v>
                </c:pt>
                <c:pt idx="12980">
                  <c:v>1.4</c:v>
                </c:pt>
                <c:pt idx="12981">
                  <c:v>0.3</c:v>
                </c:pt>
                <c:pt idx="12982">
                  <c:v>1.2</c:v>
                </c:pt>
                <c:pt idx="12983">
                  <c:v>3.2</c:v>
                </c:pt>
                <c:pt idx="12984">
                  <c:v>5.8</c:v>
                </c:pt>
                <c:pt idx="12985">
                  <c:v>7.6</c:v>
                </c:pt>
                <c:pt idx="12986">
                  <c:v>8.6</c:v>
                </c:pt>
                <c:pt idx="12987">
                  <c:v>10</c:v>
                </c:pt>
                <c:pt idx="12988">
                  <c:v>11.4</c:v>
                </c:pt>
                <c:pt idx="12989">
                  <c:v>12</c:v>
                </c:pt>
                <c:pt idx="12990">
                  <c:v>11.6</c:v>
                </c:pt>
                <c:pt idx="12991">
                  <c:v>9.4</c:v>
                </c:pt>
                <c:pt idx="12992">
                  <c:v>5.4</c:v>
                </c:pt>
                <c:pt idx="12993">
                  <c:v>2.2999999999999998</c:v>
                </c:pt>
                <c:pt idx="12994">
                  <c:v>0.8</c:v>
                </c:pt>
                <c:pt idx="12995">
                  <c:v>0</c:v>
                </c:pt>
                <c:pt idx="12996">
                  <c:v>0</c:v>
                </c:pt>
                <c:pt idx="12997">
                  <c:v>0</c:v>
                </c:pt>
                <c:pt idx="12998">
                  <c:v>0</c:v>
                </c:pt>
                <c:pt idx="12999">
                  <c:v>0</c:v>
                </c:pt>
                <c:pt idx="13000">
                  <c:v>0</c:v>
                </c:pt>
                <c:pt idx="13001">
                  <c:v>0</c:v>
                </c:pt>
                <c:pt idx="13002">
                  <c:v>0</c:v>
                </c:pt>
                <c:pt idx="13003">
                  <c:v>0</c:v>
                </c:pt>
                <c:pt idx="13004">
                  <c:v>1.6</c:v>
                </c:pt>
                <c:pt idx="13005">
                  <c:v>4.3</c:v>
                </c:pt>
                <c:pt idx="13006">
                  <c:v>6.5</c:v>
                </c:pt>
                <c:pt idx="13007">
                  <c:v>8.5</c:v>
                </c:pt>
                <c:pt idx="13008">
                  <c:v>10.5</c:v>
                </c:pt>
                <c:pt idx="13009">
                  <c:v>11.8</c:v>
                </c:pt>
                <c:pt idx="13010">
                  <c:v>11.4</c:v>
                </c:pt>
                <c:pt idx="13011">
                  <c:v>8.1</c:v>
                </c:pt>
                <c:pt idx="13012">
                  <c:v>4.3</c:v>
                </c:pt>
                <c:pt idx="13013">
                  <c:v>1.3</c:v>
                </c:pt>
                <c:pt idx="13014">
                  <c:v>0</c:v>
                </c:pt>
                <c:pt idx="13015">
                  <c:v>0</c:v>
                </c:pt>
                <c:pt idx="13016">
                  <c:v>0</c:v>
                </c:pt>
                <c:pt idx="13017">
                  <c:v>0</c:v>
                </c:pt>
                <c:pt idx="13018">
                  <c:v>0</c:v>
                </c:pt>
                <c:pt idx="13019">
                  <c:v>0</c:v>
                </c:pt>
                <c:pt idx="13020">
                  <c:v>0</c:v>
                </c:pt>
                <c:pt idx="13021">
                  <c:v>0.6</c:v>
                </c:pt>
                <c:pt idx="13022">
                  <c:v>2.8</c:v>
                </c:pt>
                <c:pt idx="13023">
                  <c:v>6.4</c:v>
                </c:pt>
                <c:pt idx="13024">
                  <c:v>8.1999999999999993</c:v>
                </c:pt>
                <c:pt idx="13025">
                  <c:v>9.1999999999999993</c:v>
                </c:pt>
                <c:pt idx="13026">
                  <c:v>9.6</c:v>
                </c:pt>
                <c:pt idx="13027">
                  <c:v>7.4</c:v>
                </c:pt>
                <c:pt idx="13028">
                  <c:v>4.0999999999999996</c:v>
                </c:pt>
                <c:pt idx="13029">
                  <c:v>1.1000000000000001</c:v>
                </c:pt>
                <c:pt idx="13030">
                  <c:v>1</c:v>
                </c:pt>
                <c:pt idx="13031">
                  <c:v>3.9</c:v>
                </c:pt>
                <c:pt idx="13032">
                  <c:v>5</c:v>
                </c:pt>
                <c:pt idx="13033">
                  <c:v>7.4</c:v>
                </c:pt>
                <c:pt idx="13034">
                  <c:v>9.5</c:v>
                </c:pt>
                <c:pt idx="13035">
                  <c:v>10.8</c:v>
                </c:pt>
                <c:pt idx="13036">
                  <c:v>12.5</c:v>
                </c:pt>
                <c:pt idx="13037">
                  <c:v>12.2</c:v>
                </c:pt>
                <c:pt idx="13038">
                  <c:v>8.9</c:v>
                </c:pt>
                <c:pt idx="13039">
                  <c:v>4.8</c:v>
                </c:pt>
                <c:pt idx="13040">
                  <c:v>1.9</c:v>
                </c:pt>
                <c:pt idx="13041">
                  <c:v>0.4</c:v>
                </c:pt>
                <c:pt idx="13042">
                  <c:v>0</c:v>
                </c:pt>
                <c:pt idx="13043">
                  <c:v>0</c:v>
                </c:pt>
                <c:pt idx="13044">
                  <c:v>0</c:v>
                </c:pt>
                <c:pt idx="13045">
                  <c:v>0</c:v>
                </c:pt>
                <c:pt idx="13046">
                  <c:v>0</c:v>
                </c:pt>
                <c:pt idx="13047">
                  <c:v>0</c:v>
                </c:pt>
                <c:pt idx="13048">
                  <c:v>0</c:v>
                </c:pt>
                <c:pt idx="13049">
                  <c:v>0</c:v>
                </c:pt>
                <c:pt idx="13050">
                  <c:v>0</c:v>
                </c:pt>
                <c:pt idx="13051">
                  <c:v>0.3</c:v>
                </c:pt>
                <c:pt idx="13052">
                  <c:v>2.2999999999999998</c:v>
                </c:pt>
                <c:pt idx="13053">
                  <c:v>4.5</c:v>
                </c:pt>
                <c:pt idx="13054">
                  <c:v>7.3</c:v>
                </c:pt>
                <c:pt idx="13055">
                  <c:v>9</c:v>
                </c:pt>
                <c:pt idx="13056">
                  <c:v>8.4</c:v>
                </c:pt>
                <c:pt idx="13057">
                  <c:v>5.0999999999999996</c:v>
                </c:pt>
                <c:pt idx="13058">
                  <c:v>1.1000000000000001</c:v>
                </c:pt>
                <c:pt idx="13059">
                  <c:v>0</c:v>
                </c:pt>
                <c:pt idx="13060">
                  <c:v>0</c:v>
                </c:pt>
                <c:pt idx="13061">
                  <c:v>0</c:v>
                </c:pt>
                <c:pt idx="13062">
                  <c:v>0</c:v>
                </c:pt>
                <c:pt idx="13063">
                  <c:v>0</c:v>
                </c:pt>
                <c:pt idx="13064">
                  <c:v>0</c:v>
                </c:pt>
                <c:pt idx="13065">
                  <c:v>0</c:v>
                </c:pt>
                <c:pt idx="13066">
                  <c:v>0</c:v>
                </c:pt>
                <c:pt idx="13067">
                  <c:v>0</c:v>
                </c:pt>
                <c:pt idx="13068">
                  <c:v>1.5</c:v>
                </c:pt>
                <c:pt idx="13069">
                  <c:v>4.5999999999999996</c:v>
                </c:pt>
                <c:pt idx="13070">
                  <c:v>7.2</c:v>
                </c:pt>
                <c:pt idx="13071">
                  <c:v>8.6</c:v>
                </c:pt>
                <c:pt idx="13072">
                  <c:v>7.8</c:v>
                </c:pt>
                <c:pt idx="13073">
                  <c:v>4.5999999999999996</c:v>
                </c:pt>
                <c:pt idx="13074">
                  <c:v>1.2</c:v>
                </c:pt>
                <c:pt idx="13075">
                  <c:v>0</c:v>
                </c:pt>
                <c:pt idx="13076">
                  <c:v>0</c:v>
                </c:pt>
                <c:pt idx="13077">
                  <c:v>0</c:v>
                </c:pt>
                <c:pt idx="13078">
                  <c:v>0</c:v>
                </c:pt>
                <c:pt idx="13079">
                  <c:v>0</c:v>
                </c:pt>
                <c:pt idx="13080">
                  <c:v>0</c:v>
                </c:pt>
                <c:pt idx="13081">
                  <c:v>0</c:v>
                </c:pt>
                <c:pt idx="13082">
                  <c:v>0.3</c:v>
                </c:pt>
                <c:pt idx="13083">
                  <c:v>2.2999999999999998</c:v>
                </c:pt>
                <c:pt idx="13084">
                  <c:v>4.5</c:v>
                </c:pt>
                <c:pt idx="13085">
                  <c:v>7.2</c:v>
                </c:pt>
                <c:pt idx="13086">
                  <c:v>8.4</c:v>
                </c:pt>
                <c:pt idx="13087">
                  <c:v>11</c:v>
                </c:pt>
                <c:pt idx="13088">
                  <c:v>13</c:v>
                </c:pt>
                <c:pt idx="13089">
                  <c:v>14</c:v>
                </c:pt>
                <c:pt idx="13090">
                  <c:v>16</c:v>
                </c:pt>
                <c:pt idx="13091">
                  <c:v>17</c:v>
                </c:pt>
                <c:pt idx="13092">
                  <c:v>17.8</c:v>
                </c:pt>
                <c:pt idx="13093">
                  <c:v>19.5</c:v>
                </c:pt>
                <c:pt idx="13094">
                  <c:v>20.8</c:v>
                </c:pt>
                <c:pt idx="13095">
                  <c:v>21</c:v>
                </c:pt>
                <c:pt idx="13096">
                  <c:v>21</c:v>
                </c:pt>
                <c:pt idx="13097">
                  <c:v>18.7</c:v>
                </c:pt>
                <c:pt idx="13098">
                  <c:v>10.8</c:v>
                </c:pt>
                <c:pt idx="13099">
                  <c:v>4</c:v>
                </c:pt>
                <c:pt idx="13100">
                  <c:v>0.8</c:v>
                </c:pt>
                <c:pt idx="13101">
                  <c:v>0</c:v>
                </c:pt>
                <c:pt idx="13102">
                  <c:v>0</c:v>
                </c:pt>
                <c:pt idx="13103">
                  <c:v>0</c:v>
                </c:pt>
                <c:pt idx="13104">
                  <c:v>0</c:v>
                </c:pt>
                <c:pt idx="13105">
                  <c:v>0</c:v>
                </c:pt>
                <c:pt idx="13106">
                  <c:v>0</c:v>
                </c:pt>
                <c:pt idx="13107">
                  <c:v>0</c:v>
                </c:pt>
                <c:pt idx="13108">
                  <c:v>0</c:v>
                </c:pt>
                <c:pt idx="13109">
                  <c:v>0</c:v>
                </c:pt>
                <c:pt idx="13110">
                  <c:v>0</c:v>
                </c:pt>
                <c:pt idx="13111">
                  <c:v>0</c:v>
                </c:pt>
                <c:pt idx="13112">
                  <c:v>0</c:v>
                </c:pt>
                <c:pt idx="13113">
                  <c:v>0</c:v>
                </c:pt>
                <c:pt idx="13114">
                  <c:v>0</c:v>
                </c:pt>
                <c:pt idx="13115">
                  <c:v>0</c:v>
                </c:pt>
                <c:pt idx="13116">
                  <c:v>0</c:v>
                </c:pt>
                <c:pt idx="13117">
                  <c:v>0</c:v>
                </c:pt>
                <c:pt idx="13118">
                  <c:v>0</c:v>
                </c:pt>
                <c:pt idx="13119">
                  <c:v>0</c:v>
                </c:pt>
                <c:pt idx="13120">
                  <c:v>1</c:v>
                </c:pt>
                <c:pt idx="13121">
                  <c:v>2</c:v>
                </c:pt>
                <c:pt idx="13122">
                  <c:v>3.6</c:v>
                </c:pt>
                <c:pt idx="13123">
                  <c:v>4</c:v>
                </c:pt>
                <c:pt idx="13124">
                  <c:v>1.7</c:v>
                </c:pt>
                <c:pt idx="13125">
                  <c:v>0.2</c:v>
                </c:pt>
                <c:pt idx="13126">
                  <c:v>0</c:v>
                </c:pt>
                <c:pt idx="13127">
                  <c:v>0</c:v>
                </c:pt>
                <c:pt idx="13128">
                  <c:v>0</c:v>
                </c:pt>
                <c:pt idx="13129">
                  <c:v>0</c:v>
                </c:pt>
                <c:pt idx="13130">
                  <c:v>0</c:v>
                </c:pt>
                <c:pt idx="13131">
                  <c:v>0</c:v>
                </c:pt>
                <c:pt idx="13132">
                  <c:v>0</c:v>
                </c:pt>
                <c:pt idx="13133">
                  <c:v>0</c:v>
                </c:pt>
                <c:pt idx="13134">
                  <c:v>0</c:v>
                </c:pt>
                <c:pt idx="13135">
                  <c:v>0.4</c:v>
                </c:pt>
                <c:pt idx="13136">
                  <c:v>2.2000000000000002</c:v>
                </c:pt>
                <c:pt idx="13137">
                  <c:v>4.8</c:v>
                </c:pt>
                <c:pt idx="13138">
                  <c:v>6.4</c:v>
                </c:pt>
                <c:pt idx="13139">
                  <c:v>7.4</c:v>
                </c:pt>
                <c:pt idx="13140">
                  <c:v>8</c:v>
                </c:pt>
                <c:pt idx="13141">
                  <c:v>8</c:v>
                </c:pt>
                <c:pt idx="13142">
                  <c:v>7.5</c:v>
                </c:pt>
                <c:pt idx="13143">
                  <c:v>4.5</c:v>
                </c:pt>
                <c:pt idx="13144">
                  <c:v>1.6</c:v>
                </c:pt>
                <c:pt idx="13145">
                  <c:v>0</c:v>
                </c:pt>
                <c:pt idx="13146">
                  <c:v>0</c:v>
                </c:pt>
                <c:pt idx="13147">
                  <c:v>0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2.2999999999999998</c:v>
                </c:pt>
                <c:pt idx="13157">
                  <c:v>4.5</c:v>
                </c:pt>
                <c:pt idx="13158">
                  <c:v>6.3</c:v>
                </c:pt>
                <c:pt idx="13159">
                  <c:v>7.6</c:v>
                </c:pt>
                <c:pt idx="13160">
                  <c:v>8.6</c:v>
                </c:pt>
                <c:pt idx="13161">
                  <c:v>9</c:v>
                </c:pt>
                <c:pt idx="13162">
                  <c:v>9</c:v>
                </c:pt>
                <c:pt idx="13163">
                  <c:v>8.5</c:v>
                </c:pt>
                <c:pt idx="13164">
                  <c:v>7.3</c:v>
                </c:pt>
                <c:pt idx="13165">
                  <c:v>5.3</c:v>
                </c:pt>
                <c:pt idx="13166">
                  <c:v>2.5</c:v>
                </c:pt>
                <c:pt idx="13167">
                  <c:v>0</c:v>
                </c:pt>
                <c:pt idx="13168">
                  <c:v>0</c:v>
                </c:pt>
                <c:pt idx="13169">
                  <c:v>0</c:v>
                </c:pt>
                <c:pt idx="13170">
                  <c:v>0</c:v>
                </c:pt>
                <c:pt idx="13171">
                  <c:v>0</c:v>
                </c:pt>
                <c:pt idx="13172">
                  <c:v>0</c:v>
                </c:pt>
                <c:pt idx="13173">
                  <c:v>0</c:v>
                </c:pt>
                <c:pt idx="13174">
                  <c:v>0</c:v>
                </c:pt>
                <c:pt idx="13175">
                  <c:v>0</c:v>
                </c:pt>
                <c:pt idx="13176">
                  <c:v>0</c:v>
                </c:pt>
                <c:pt idx="13177">
                  <c:v>1</c:v>
                </c:pt>
                <c:pt idx="13178">
                  <c:v>3.9</c:v>
                </c:pt>
                <c:pt idx="13179">
                  <c:v>5.9</c:v>
                </c:pt>
                <c:pt idx="13180">
                  <c:v>7</c:v>
                </c:pt>
                <c:pt idx="13181">
                  <c:v>7</c:v>
                </c:pt>
                <c:pt idx="13182">
                  <c:v>5.5</c:v>
                </c:pt>
                <c:pt idx="13183">
                  <c:v>2.8</c:v>
                </c:pt>
                <c:pt idx="13184">
                  <c:v>0.5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0</c:v>
                </c:pt>
                <c:pt idx="13189">
                  <c:v>0</c:v>
                </c:pt>
                <c:pt idx="13190">
                  <c:v>0</c:v>
                </c:pt>
                <c:pt idx="13191">
                  <c:v>0</c:v>
                </c:pt>
                <c:pt idx="13192">
                  <c:v>0</c:v>
                </c:pt>
                <c:pt idx="13193">
                  <c:v>0</c:v>
                </c:pt>
                <c:pt idx="13194">
                  <c:v>0.4</c:v>
                </c:pt>
                <c:pt idx="13195">
                  <c:v>2.1</c:v>
                </c:pt>
                <c:pt idx="13196">
                  <c:v>5.0999999999999996</c:v>
                </c:pt>
                <c:pt idx="13197">
                  <c:v>7.4</c:v>
                </c:pt>
                <c:pt idx="13198">
                  <c:v>8.4</c:v>
                </c:pt>
                <c:pt idx="13199">
                  <c:v>9.3000000000000007</c:v>
                </c:pt>
                <c:pt idx="13200">
                  <c:v>10.199999999999999</c:v>
                </c:pt>
                <c:pt idx="13201">
                  <c:v>10.6</c:v>
                </c:pt>
                <c:pt idx="13202">
                  <c:v>8.1999999999999993</c:v>
                </c:pt>
                <c:pt idx="13203">
                  <c:v>4.4000000000000004</c:v>
                </c:pt>
                <c:pt idx="13204">
                  <c:v>1.6</c:v>
                </c:pt>
                <c:pt idx="13205">
                  <c:v>0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0</c:v>
                </c:pt>
                <c:pt idx="13210">
                  <c:v>0</c:v>
                </c:pt>
                <c:pt idx="13211">
                  <c:v>0</c:v>
                </c:pt>
                <c:pt idx="13212">
                  <c:v>0.8</c:v>
                </c:pt>
                <c:pt idx="13213">
                  <c:v>1.8</c:v>
                </c:pt>
                <c:pt idx="13214">
                  <c:v>0.5</c:v>
                </c:pt>
                <c:pt idx="13215">
                  <c:v>0</c:v>
                </c:pt>
                <c:pt idx="13216">
                  <c:v>0</c:v>
                </c:pt>
                <c:pt idx="13217">
                  <c:v>0</c:v>
                </c:pt>
                <c:pt idx="13218">
                  <c:v>0</c:v>
                </c:pt>
                <c:pt idx="13219">
                  <c:v>0</c:v>
                </c:pt>
                <c:pt idx="13220">
                  <c:v>0</c:v>
                </c:pt>
                <c:pt idx="13221">
                  <c:v>0</c:v>
                </c:pt>
                <c:pt idx="13222">
                  <c:v>0.6</c:v>
                </c:pt>
                <c:pt idx="13223">
                  <c:v>2.9</c:v>
                </c:pt>
                <c:pt idx="13224">
                  <c:v>6.1</c:v>
                </c:pt>
                <c:pt idx="13225">
                  <c:v>8.4</c:v>
                </c:pt>
                <c:pt idx="13226">
                  <c:v>9.4</c:v>
                </c:pt>
                <c:pt idx="13227">
                  <c:v>10</c:v>
                </c:pt>
                <c:pt idx="13228">
                  <c:v>8.8000000000000007</c:v>
                </c:pt>
                <c:pt idx="13229">
                  <c:v>5.3</c:v>
                </c:pt>
                <c:pt idx="13230">
                  <c:v>1.7</c:v>
                </c:pt>
                <c:pt idx="13231">
                  <c:v>0</c:v>
                </c:pt>
                <c:pt idx="13232">
                  <c:v>0</c:v>
                </c:pt>
                <c:pt idx="13233">
                  <c:v>0</c:v>
                </c:pt>
                <c:pt idx="13234">
                  <c:v>0</c:v>
                </c:pt>
                <c:pt idx="13235">
                  <c:v>0</c:v>
                </c:pt>
                <c:pt idx="13236">
                  <c:v>0</c:v>
                </c:pt>
                <c:pt idx="13237">
                  <c:v>0</c:v>
                </c:pt>
                <c:pt idx="13238">
                  <c:v>0</c:v>
                </c:pt>
                <c:pt idx="13239">
                  <c:v>0</c:v>
                </c:pt>
                <c:pt idx="13240">
                  <c:v>0</c:v>
                </c:pt>
                <c:pt idx="13241">
                  <c:v>0</c:v>
                </c:pt>
                <c:pt idx="13242">
                  <c:v>0.8</c:v>
                </c:pt>
                <c:pt idx="13243">
                  <c:v>3.3</c:v>
                </c:pt>
                <c:pt idx="13244">
                  <c:v>6.3</c:v>
                </c:pt>
                <c:pt idx="13245">
                  <c:v>7.8</c:v>
                </c:pt>
                <c:pt idx="13246">
                  <c:v>9.5</c:v>
                </c:pt>
                <c:pt idx="13247">
                  <c:v>10</c:v>
                </c:pt>
                <c:pt idx="13248">
                  <c:v>8.1999999999999993</c:v>
                </c:pt>
                <c:pt idx="13249">
                  <c:v>4.5999999999999996</c:v>
                </c:pt>
                <c:pt idx="13250">
                  <c:v>1.8</c:v>
                </c:pt>
                <c:pt idx="13251">
                  <c:v>0.4</c:v>
                </c:pt>
                <c:pt idx="13252">
                  <c:v>0</c:v>
                </c:pt>
                <c:pt idx="13253">
                  <c:v>0</c:v>
                </c:pt>
                <c:pt idx="13254">
                  <c:v>0</c:v>
                </c:pt>
                <c:pt idx="13255">
                  <c:v>0</c:v>
                </c:pt>
                <c:pt idx="13256">
                  <c:v>0</c:v>
                </c:pt>
                <c:pt idx="13257">
                  <c:v>0</c:v>
                </c:pt>
                <c:pt idx="13258">
                  <c:v>0.3</c:v>
                </c:pt>
                <c:pt idx="13259">
                  <c:v>1.7</c:v>
                </c:pt>
                <c:pt idx="13260">
                  <c:v>5.4</c:v>
                </c:pt>
                <c:pt idx="13261">
                  <c:v>7.4</c:v>
                </c:pt>
                <c:pt idx="13262">
                  <c:v>9.4</c:v>
                </c:pt>
                <c:pt idx="13263">
                  <c:v>10.6</c:v>
                </c:pt>
                <c:pt idx="13264">
                  <c:v>8.1</c:v>
                </c:pt>
                <c:pt idx="13265">
                  <c:v>6.1</c:v>
                </c:pt>
                <c:pt idx="13266">
                  <c:v>7</c:v>
                </c:pt>
                <c:pt idx="13267">
                  <c:v>8.9</c:v>
                </c:pt>
                <c:pt idx="13268">
                  <c:v>10.9</c:v>
                </c:pt>
                <c:pt idx="13269">
                  <c:v>12.9</c:v>
                </c:pt>
                <c:pt idx="13270">
                  <c:v>14.6</c:v>
                </c:pt>
                <c:pt idx="13271">
                  <c:v>15.8</c:v>
                </c:pt>
                <c:pt idx="13272">
                  <c:v>16.8</c:v>
                </c:pt>
                <c:pt idx="13273">
                  <c:v>17</c:v>
                </c:pt>
                <c:pt idx="13274">
                  <c:v>14.7</c:v>
                </c:pt>
                <c:pt idx="13275">
                  <c:v>9.3000000000000007</c:v>
                </c:pt>
                <c:pt idx="13276">
                  <c:v>4.0999999999999996</c:v>
                </c:pt>
                <c:pt idx="13277">
                  <c:v>0.8</c:v>
                </c:pt>
                <c:pt idx="13278">
                  <c:v>0</c:v>
                </c:pt>
                <c:pt idx="13279">
                  <c:v>0</c:v>
                </c:pt>
                <c:pt idx="13280">
                  <c:v>0</c:v>
                </c:pt>
                <c:pt idx="13281">
                  <c:v>0</c:v>
                </c:pt>
                <c:pt idx="13282">
                  <c:v>0</c:v>
                </c:pt>
                <c:pt idx="13283">
                  <c:v>0</c:v>
                </c:pt>
                <c:pt idx="13284">
                  <c:v>0</c:v>
                </c:pt>
                <c:pt idx="13285">
                  <c:v>0.4</c:v>
                </c:pt>
                <c:pt idx="13286">
                  <c:v>2.2000000000000002</c:v>
                </c:pt>
                <c:pt idx="13287">
                  <c:v>4.5999999999999996</c:v>
                </c:pt>
                <c:pt idx="13288">
                  <c:v>5.8</c:v>
                </c:pt>
                <c:pt idx="13289">
                  <c:v>4.5</c:v>
                </c:pt>
                <c:pt idx="13290">
                  <c:v>1.7</c:v>
                </c:pt>
                <c:pt idx="13291">
                  <c:v>0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0</c:v>
                </c:pt>
                <c:pt idx="13298">
                  <c:v>0</c:v>
                </c:pt>
                <c:pt idx="13299">
                  <c:v>0</c:v>
                </c:pt>
                <c:pt idx="13300">
                  <c:v>0</c:v>
                </c:pt>
                <c:pt idx="13301">
                  <c:v>0.8</c:v>
                </c:pt>
                <c:pt idx="13302">
                  <c:v>3.4</c:v>
                </c:pt>
                <c:pt idx="13303">
                  <c:v>6.4</c:v>
                </c:pt>
                <c:pt idx="13304">
                  <c:v>8.6</c:v>
                </c:pt>
                <c:pt idx="13305">
                  <c:v>10.6</c:v>
                </c:pt>
                <c:pt idx="13306">
                  <c:v>10.3</c:v>
                </c:pt>
                <c:pt idx="13307">
                  <c:v>7.6</c:v>
                </c:pt>
                <c:pt idx="13308">
                  <c:v>4.2</c:v>
                </c:pt>
                <c:pt idx="13309">
                  <c:v>1.2</c:v>
                </c:pt>
                <c:pt idx="13310">
                  <c:v>0</c:v>
                </c:pt>
                <c:pt idx="13311">
                  <c:v>0</c:v>
                </c:pt>
                <c:pt idx="13312">
                  <c:v>0</c:v>
                </c:pt>
                <c:pt idx="13313">
                  <c:v>0</c:v>
                </c:pt>
                <c:pt idx="13314">
                  <c:v>0</c:v>
                </c:pt>
                <c:pt idx="13315">
                  <c:v>0</c:v>
                </c:pt>
                <c:pt idx="13316">
                  <c:v>0</c:v>
                </c:pt>
                <c:pt idx="13317">
                  <c:v>0</c:v>
                </c:pt>
                <c:pt idx="13318">
                  <c:v>0.5</c:v>
                </c:pt>
                <c:pt idx="13319">
                  <c:v>3.5</c:v>
                </c:pt>
                <c:pt idx="13320">
                  <c:v>6.4</c:v>
                </c:pt>
                <c:pt idx="13321">
                  <c:v>8.4</c:v>
                </c:pt>
                <c:pt idx="13322">
                  <c:v>10.4</c:v>
                </c:pt>
                <c:pt idx="13323">
                  <c:v>12.1</c:v>
                </c:pt>
                <c:pt idx="13324">
                  <c:v>13</c:v>
                </c:pt>
                <c:pt idx="13325">
                  <c:v>10.1</c:v>
                </c:pt>
                <c:pt idx="13326">
                  <c:v>6.1</c:v>
                </c:pt>
                <c:pt idx="13327">
                  <c:v>3.1</c:v>
                </c:pt>
                <c:pt idx="13328">
                  <c:v>0.1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0</c:v>
                </c:pt>
                <c:pt idx="13336">
                  <c:v>0</c:v>
                </c:pt>
                <c:pt idx="13337">
                  <c:v>0</c:v>
                </c:pt>
                <c:pt idx="13338">
                  <c:v>1.7</c:v>
                </c:pt>
                <c:pt idx="13339">
                  <c:v>4.7</c:v>
                </c:pt>
                <c:pt idx="13340">
                  <c:v>7.2</c:v>
                </c:pt>
                <c:pt idx="13341">
                  <c:v>9</c:v>
                </c:pt>
                <c:pt idx="13342">
                  <c:v>10</c:v>
                </c:pt>
                <c:pt idx="13343">
                  <c:v>9.3000000000000007</c:v>
                </c:pt>
                <c:pt idx="13344">
                  <c:v>6.5</c:v>
                </c:pt>
                <c:pt idx="13345">
                  <c:v>3.3</c:v>
                </c:pt>
                <c:pt idx="13346">
                  <c:v>1.3</c:v>
                </c:pt>
                <c:pt idx="13347">
                  <c:v>0</c:v>
                </c:pt>
                <c:pt idx="13348">
                  <c:v>0</c:v>
                </c:pt>
                <c:pt idx="13349">
                  <c:v>0</c:v>
                </c:pt>
                <c:pt idx="13350">
                  <c:v>0</c:v>
                </c:pt>
                <c:pt idx="13351">
                  <c:v>0</c:v>
                </c:pt>
                <c:pt idx="13352">
                  <c:v>0</c:v>
                </c:pt>
                <c:pt idx="13353">
                  <c:v>0</c:v>
                </c:pt>
                <c:pt idx="13354">
                  <c:v>0</c:v>
                </c:pt>
                <c:pt idx="13355">
                  <c:v>0</c:v>
                </c:pt>
                <c:pt idx="13356">
                  <c:v>0</c:v>
                </c:pt>
                <c:pt idx="13357">
                  <c:v>0</c:v>
                </c:pt>
                <c:pt idx="13358">
                  <c:v>0</c:v>
                </c:pt>
                <c:pt idx="13359">
                  <c:v>0</c:v>
                </c:pt>
                <c:pt idx="13360">
                  <c:v>0</c:v>
                </c:pt>
                <c:pt idx="13361">
                  <c:v>0</c:v>
                </c:pt>
                <c:pt idx="13362">
                  <c:v>0</c:v>
                </c:pt>
                <c:pt idx="13363">
                  <c:v>0</c:v>
                </c:pt>
                <c:pt idx="13364">
                  <c:v>0</c:v>
                </c:pt>
                <c:pt idx="13365">
                  <c:v>0</c:v>
                </c:pt>
                <c:pt idx="13366">
                  <c:v>0</c:v>
                </c:pt>
                <c:pt idx="13367">
                  <c:v>0</c:v>
                </c:pt>
                <c:pt idx="13368">
                  <c:v>0</c:v>
                </c:pt>
                <c:pt idx="13369">
                  <c:v>0</c:v>
                </c:pt>
                <c:pt idx="13370">
                  <c:v>0</c:v>
                </c:pt>
                <c:pt idx="13371">
                  <c:v>0</c:v>
                </c:pt>
                <c:pt idx="13372">
                  <c:v>0.4</c:v>
                </c:pt>
                <c:pt idx="13373">
                  <c:v>2.1</c:v>
                </c:pt>
                <c:pt idx="13374">
                  <c:v>5.0999999999999996</c:v>
                </c:pt>
                <c:pt idx="13375">
                  <c:v>6.6</c:v>
                </c:pt>
                <c:pt idx="13376">
                  <c:v>4.9000000000000004</c:v>
                </c:pt>
                <c:pt idx="13377">
                  <c:v>2.1</c:v>
                </c:pt>
                <c:pt idx="13378">
                  <c:v>0</c:v>
                </c:pt>
                <c:pt idx="13379">
                  <c:v>0</c:v>
                </c:pt>
                <c:pt idx="13380">
                  <c:v>0</c:v>
                </c:pt>
                <c:pt idx="13381">
                  <c:v>0</c:v>
                </c:pt>
                <c:pt idx="13382">
                  <c:v>0</c:v>
                </c:pt>
                <c:pt idx="13383">
                  <c:v>0</c:v>
                </c:pt>
                <c:pt idx="13384">
                  <c:v>0</c:v>
                </c:pt>
                <c:pt idx="13385">
                  <c:v>0</c:v>
                </c:pt>
                <c:pt idx="13386">
                  <c:v>1</c:v>
                </c:pt>
                <c:pt idx="13387">
                  <c:v>3.9</c:v>
                </c:pt>
                <c:pt idx="13388">
                  <c:v>6.9</c:v>
                </c:pt>
                <c:pt idx="13389">
                  <c:v>9.4</c:v>
                </c:pt>
                <c:pt idx="13390">
                  <c:v>10.8</c:v>
                </c:pt>
                <c:pt idx="13391">
                  <c:v>7.9</c:v>
                </c:pt>
                <c:pt idx="13392">
                  <c:v>3.9</c:v>
                </c:pt>
                <c:pt idx="13393">
                  <c:v>1.5</c:v>
                </c:pt>
                <c:pt idx="13394">
                  <c:v>0.2</c:v>
                </c:pt>
                <c:pt idx="13395">
                  <c:v>0</c:v>
                </c:pt>
                <c:pt idx="13396">
                  <c:v>0</c:v>
                </c:pt>
                <c:pt idx="13397">
                  <c:v>0</c:v>
                </c:pt>
                <c:pt idx="13398">
                  <c:v>0</c:v>
                </c:pt>
                <c:pt idx="13399">
                  <c:v>0</c:v>
                </c:pt>
                <c:pt idx="13400">
                  <c:v>0</c:v>
                </c:pt>
                <c:pt idx="13401">
                  <c:v>0</c:v>
                </c:pt>
                <c:pt idx="13402">
                  <c:v>0.8</c:v>
                </c:pt>
                <c:pt idx="13403">
                  <c:v>3.1</c:v>
                </c:pt>
                <c:pt idx="13404">
                  <c:v>5.8</c:v>
                </c:pt>
                <c:pt idx="13405">
                  <c:v>7.8</c:v>
                </c:pt>
                <c:pt idx="13406">
                  <c:v>9.3000000000000007</c:v>
                </c:pt>
                <c:pt idx="13407">
                  <c:v>10</c:v>
                </c:pt>
                <c:pt idx="13408">
                  <c:v>9.1999999999999993</c:v>
                </c:pt>
                <c:pt idx="13409">
                  <c:v>4.3</c:v>
                </c:pt>
                <c:pt idx="13410">
                  <c:v>0.8</c:v>
                </c:pt>
                <c:pt idx="13411">
                  <c:v>0</c:v>
                </c:pt>
                <c:pt idx="13412">
                  <c:v>0</c:v>
                </c:pt>
                <c:pt idx="13413">
                  <c:v>0</c:v>
                </c:pt>
                <c:pt idx="13414">
                  <c:v>0</c:v>
                </c:pt>
                <c:pt idx="13415">
                  <c:v>0</c:v>
                </c:pt>
                <c:pt idx="13416">
                  <c:v>0</c:v>
                </c:pt>
                <c:pt idx="13417">
                  <c:v>0</c:v>
                </c:pt>
                <c:pt idx="13418">
                  <c:v>0</c:v>
                </c:pt>
                <c:pt idx="13419">
                  <c:v>0.8</c:v>
                </c:pt>
                <c:pt idx="13420">
                  <c:v>3.3</c:v>
                </c:pt>
                <c:pt idx="13421">
                  <c:v>6.3</c:v>
                </c:pt>
                <c:pt idx="13422">
                  <c:v>8.5</c:v>
                </c:pt>
                <c:pt idx="13423">
                  <c:v>9.8000000000000007</c:v>
                </c:pt>
                <c:pt idx="13424">
                  <c:v>10.8</c:v>
                </c:pt>
                <c:pt idx="13425">
                  <c:v>9</c:v>
                </c:pt>
                <c:pt idx="13426">
                  <c:v>5</c:v>
                </c:pt>
                <c:pt idx="13427">
                  <c:v>1.8</c:v>
                </c:pt>
                <c:pt idx="13428">
                  <c:v>0.4</c:v>
                </c:pt>
                <c:pt idx="13429">
                  <c:v>0</c:v>
                </c:pt>
                <c:pt idx="13430">
                  <c:v>0</c:v>
                </c:pt>
                <c:pt idx="13431">
                  <c:v>0</c:v>
                </c:pt>
                <c:pt idx="13432">
                  <c:v>0</c:v>
                </c:pt>
                <c:pt idx="13433">
                  <c:v>0</c:v>
                </c:pt>
                <c:pt idx="13434">
                  <c:v>0</c:v>
                </c:pt>
                <c:pt idx="13435">
                  <c:v>0</c:v>
                </c:pt>
                <c:pt idx="13436">
                  <c:v>0</c:v>
                </c:pt>
                <c:pt idx="13437">
                  <c:v>1</c:v>
                </c:pt>
                <c:pt idx="13438">
                  <c:v>3.8</c:v>
                </c:pt>
                <c:pt idx="13439">
                  <c:v>7.4</c:v>
                </c:pt>
                <c:pt idx="13440">
                  <c:v>9.4</c:v>
                </c:pt>
                <c:pt idx="13441">
                  <c:v>10.6</c:v>
                </c:pt>
                <c:pt idx="13442">
                  <c:v>8</c:v>
                </c:pt>
                <c:pt idx="13443">
                  <c:v>3</c:v>
                </c:pt>
                <c:pt idx="13444">
                  <c:v>1</c:v>
                </c:pt>
                <c:pt idx="13445">
                  <c:v>0</c:v>
                </c:pt>
                <c:pt idx="13446">
                  <c:v>0</c:v>
                </c:pt>
                <c:pt idx="13447">
                  <c:v>0</c:v>
                </c:pt>
                <c:pt idx="13448">
                  <c:v>0</c:v>
                </c:pt>
                <c:pt idx="13449">
                  <c:v>0</c:v>
                </c:pt>
                <c:pt idx="13450">
                  <c:v>0</c:v>
                </c:pt>
                <c:pt idx="13451">
                  <c:v>0</c:v>
                </c:pt>
                <c:pt idx="13452">
                  <c:v>0</c:v>
                </c:pt>
                <c:pt idx="13453">
                  <c:v>0.8</c:v>
                </c:pt>
                <c:pt idx="13454">
                  <c:v>3</c:v>
                </c:pt>
                <c:pt idx="13455">
                  <c:v>6.4</c:v>
                </c:pt>
                <c:pt idx="13456">
                  <c:v>9.1999999999999993</c:v>
                </c:pt>
                <c:pt idx="13457">
                  <c:v>10.6</c:v>
                </c:pt>
                <c:pt idx="13458">
                  <c:v>9.8000000000000007</c:v>
                </c:pt>
                <c:pt idx="13459">
                  <c:v>6</c:v>
                </c:pt>
                <c:pt idx="13460">
                  <c:v>2</c:v>
                </c:pt>
                <c:pt idx="13461">
                  <c:v>0</c:v>
                </c:pt>
                <c:pt idx="13462">
                  <c:v>0</c:v>
                </c:pt>
                <c:pt idx="13463">
                  <c:v>0</c:v>
                </c:pt>
                <c:pt idx="13464">
                  <c:v>0</c:v>
                </c:pt>
                <c:pt idx="13465">
                  <c:v>0</c:v>
                </c:pt>
                <c:pt idx="13466">
                  <c:v>0</c:v>
                </c:pt>
                <c:pt idx="13467">
                  <c:v>0</c:v>
                </c:pt>
                <c:pt idx="13468">
                  <c:v>0</c:v>
                </c:pt>
                <c:pt idx="13469">
                  <c:v>0</c:v>
                </c:pt>
                <c:pt idx="13470">
                  <c:v>0</c:v>
                </c:pt>
                <c:pt idx="13471">
                  <c:v>0</c:v>
                </c:pt>
                <c:pt idx="13472">
                  <c:v>0</c:v>
                </c:pt>
                <c:pt idx="13473">
                  <c:v>0</c:v>
                </c:pt>
                <c:pt idx="13474">
                  <c:v>1.9</c:v>
                </c:pt>
                <c:pt idx="13475">
                  <c:v>3.9</c:v>
                </c:pt>
                <c:pt idx="13476">
                  <c:v>4</c:v>
                </c:pt>
                <c:pt idx="13477">
                  <c:v>5.9</c:v>
                </c:pt>
                <c:pt idx="13478">
                  <c:v>6.8</c:v>
                </c:pt>
                <c:pt idx="13479">
                  <c:v>7</c:v>
                </c:pt>
                <c:pt idx="13480">
                  <c:v>4.5999999999999996</c:v>
                </c:pt>
                <c:pt idx="13481">
                  <c:v>2.4</c:v>
                </c:pt>
                <c:pt idx="13482">
                  <c:v>0.4</c:v>
                </c:pt>
                <c:pt idx="13483">
                  <c:v>0</c:v>
                </c:pt>
                <c:pt idx="13484">
                  <c:v>0</c:v>
                </c:pt>
                <c:pt idx="13485">
                  <c:v>0</c:v>
                </c:pt>
                <c:pt idx="13486">
                  <c:v>0</c:v>
                </c:pt>
                <c:pt idx="13487">
                  <c:v>0</c:v>
                </c:pt>
                <c:pt idx="13488">
                  <c:v>0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1.1000000000000001</c:v>
                </c:pt>
                <c:pt idx="13493">
                  <c:v>4.0999999999999996</c:v>
                </c:pt>
                <c:pt idx="13494">
                  <c:v>6.4</c:v>
                </c:pt>
                <c:pt idx="13495">
                  <c:v>7.6</c:v>
                </c:pt>
                <c:pt idx="13496">
                  <c:v>9.1999999999999993</c:v>
                </c:pt>
                <c:pt idx="13497">
                  <c:v>9.8000000000000007</c:v>
                </c:pt>
                <c:pt idx="13498">
                  <c:v>8.3000000000000007</c:v>
                </c:pt>
                <c:pt idx="13499">
                  <c:v>4.3</c:v>
                </c:pt>
                <c:pt idx="13500">
                  <c:v>0.8</c:v>
                </c:pt>
                <c:pt idx="13501">
                  <c:v>0</c:v>
                </c:pt>
                <c:pt idx="13502">
                  <c:v>0</c:v>
                </c:pt>
                <c:pt idx="13503">
                  <c:v>0</c:v>
                </c:pt>
                <c:pt idx="13504">
                  <c:v>0</c:v>
                </c:pt>
                <c:pt idx="13505">
                  <c:v>0</c:v>
                </c:pt>
                <c:pt idx="13506">
                  <c:v>0</c:v>
                </c:pt>
                <c:pt idx="13507">
                  <c:v>0</c:v>
                </c:pt>
                <c:pt idx="13508">
                  <c:v>0</c:v>
                </c:pt>
                <c:pt idx="13509">
                  <c:v>0</c:v>
                </c:pt>
                <c:pt idx="13510">
                  <c:v>0</c:v>
                </c:pt>
                <c:pt idx="13511">
                  <c:v>0.8</c:v>
                </c:pt>
                <c:pt idx="13512">
                  <c:v>3.4</c:v>
                </c:pt>
                <c:pt idx="13513">
                  <c:v>5.6</c:v>
                </c:pt>
                <c:pt idx="13514">
                  <c:v>7.3</c:v>
                </c:pt>
                <c:pt idx="13515">
                  <c:v>8.6</c:v>
                </c:pt>
                <c:pt idx="13516">
                  <c:v>10.199999999999999</c:v>
                </c:pt>
                <c:pt idx="13517">
                  <c:v>11.6</c:v>
                </c:pt>
                <c:pt idx="13518">
                  <c:v>12</c:v>
                </c:pt>
                <c:pt idx="13519">
                  <c:v>12.5</c:v>
                </c:pt>
                <c:pt idx="13520">
                  <c:v>12.2</c:v>
                </c:pt>
                <c:pt idx="13521">
                  <c:v>10.199999999999999</c:v>
                </c:pt>
                <c:pt idx="13522">
                  <c:v>8.1999999999999993</c:v>
                </c:pt>
                <c:pt idx="13523">
                  <c:v>5</c:v>
                </c:pt>
                <c:pt idx="13524">
                  <c:v>1.2</c:v>
                </c:pt>
                <c:pt idx="13525">
                  <c:v>0</c:v>
                </c:pt>
                <c:pt idx="13526">
                  <c:v>0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1</c:v>
                </c:pt>
                <c:pt idx="13535">
                  <c:v>4.9000000000000004</c:v>
                </c:pt>
                <c:pt idx="13536">
                  <c:v>7.9</c:v>
                </c:pt>
                <c:pt idx="13537">
                  <c:v>11.2</c:v>
                </c:pt>
                <c:pt idx="13538">
                  <c:v>14.3</c:v>
                </c:pt>
                <c:pt idx="13539">
                  <c:v>15.8</c:v>
                </c:pt>
                <c:pt idx="13540">
                  <c:v>13.7</c:v>
                </c:pt>
                <c:pt idx="13541">
                  <c:v>9.9</c:v>
                </c:pt>
                <c:pt idx="13542">
                  <c:v>5.9</c:v>
                </c:pt>
                <c:pt idx="13543">
                  <c:v>2.4</c:v>
                </c:pt>
                <c:pt idx="13544">
                  <c:v>0.4</c:v>
                </c:pt>
                <c:pt idx="13545">
                  <c:v>0</c:v>
                </c:pt>
                <c:pt idx="13546">
                  <c:v>0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1.5</c:v>
                </c:pt>
                <c:pt idx="13554">
                  <c:v>5.5</c:v>
                </c:pt>
                <c:pt idx="13555">
                  <c:v>9.1999999999999993</c:v>
                </c:pt>
                <c:pt idx="13556">
                  <c:v>12.4</c:v>
                </c:pt>
                <c:pt idx="13557">
                  <c:v>13.4</c:v>
                </c:pt>
                <c:pt idx="13558">
                  <c:v>10.8</c:v>
                </c:pt>
                <c:pt idx="13559">
                  <c:v>10</c:v>
                </c:pt>
                <c:pt idx="13560">
                  <c:v>10</c:v>
                </c:pt>
                <c:pt idx="13561">
                  <c:v>9.8000000000000007</c:v>
                </c:pt>
                <c:pt idx="13562">
                  <c:v>9</c:v>
                </c:pt>
                <c:pt idx="13563">
                  <c:v>6.1</c:v>
                </c:pt>
                <c:pt idx="13564">
                  <c:v>5</c:v>
                </c:pt>
                <c:pt idx="13565">
                  <c:v>3</c:v>
                </c:pt>
                <c:pt idx="13566">
                  <c:v>0.1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0</c:v>
                </c:pt>
                <c:pt idx="13572">
                  <c:v>0</c:v>
                </c:pt>
                <c:pt idx="13573">
                  <c:v>0</c:v>
                </c:pt>
                <c:pt idx="13574">
                  <c:v>0</c:v>
                </c:pt>
                <c:pt idx="13575">
                  <c:v>0</c:v>
                </c:pt>
                <c:pt idx="13576">
                  <c:v>1.1000000000000001</c:v>
                </c:pt>
                <c:pt idx="13577">
                  <c:v>3.7</c:v>
                </c:pt>
                <c:pt idx="13578">
                  <c:v>6.1</c:v>
                </c:pt>
                <c:pt idx="13579">
                  <c:v>8</c:v>
                </c:pt>
                <c:pt idx="13580">
                  <c:v>9.4</c:v>
                </c:pt>
                <c:pt idx="13581">
                  <c:v>9.6</c:v>
                </c:pt>
                <c:pt idx="13582">
                  <c:v>7.5</c:v>
                </c:pt>
                <c:pt idx="13583">
                  <c:v>3.9</c:v>
                </c:pt>
                <c:pt idx="13584">
                  <c:v>1.4</c:v>
                </c:pt>
                <c:pt idx="13585">
                  <c:v>0</c:v>
                </c:pt>
                <c:pt idx="13586">
                  <c:v>0</c:v>
                </c:pt>
                <c:pt idx="13587">
                  <c:v>0</c:v>
                </c:pt>
                <c:pt idx="13588">
                  <c:v>0</c:v>
                </c:pt>
                <c:pt idx="13589">
                  <c:v>0</c:v>
                </c:pt>
                <c:pt idx="13590">
                  <c:v>0</c:v>
                </c:pt>
                <c:pt idx="13591">
                  <c:v>0</c:v>
                </c:pt>
                <c:pt idx="13592">
                  <c:v>0</c:v>
                </c:pt>
                <c:pt idx="13593">
                  <c:v>0</c:v>
                </c:pt>
                <c:pt idx="13594">
                  <c:v>0</c:v>
                </c:pt>
                <c:pt idx="13595">
                  <c:v>0</c:v>
                </c:pt>
                <c:pt idx="13596">
                  <c:v>1.9</c:v>
                </c:pt>
                <c:pt idx="13597">
                  <c:v>4.4000000000000004</c:v>
                </c:pt>
                <c:pt idx="13598">
                  <c:v>5.8</c:v>
                </c:pt>
                <c:pt idx="13599">
                  <c:v>7.5</c:v>
                </c:pt>
                <c:pt idx="13600">
                  <c:v>9.5</c:v>
                </c:pt>
                <c:pt idx="13601">
                  <c:v>10.8</c:v>
                </c:pt>
                <c:pt idx="13602">
                  <c:v>11.8</c:v>
                </c:pt>
                <c:pt idx="13603">
                  <c:v>12.7</c:v>
                </c:pt>
                <c:pt idx="13604">
                  <c:v>11.2</c:v>
                </c:pt>
                <c:pt idx="13605">
                  <c:v>7.6</c:v>
                </c:pt>
                <c:pt idx="13606">
                  <c:v>3.6</c:v>
                </c:pt>
                <c:pt idx="13607">
                  <c:v>0.8</c:v>
                </c:pt>
                <c:pt idx="13608">
                  <c:v>0</c:v>
                </c:pt>
                <c:pt idx="13609">
                  <c:v>0</c:v>
                </c:pt>
                <c:pt idx="13610">
                  <c:v>0</c:v>
                </c:pt>
                <c:pt idx="13611">
                  <c:v>0</c:v>
                </c:pt>
                <c:pt idx="13612">
                  <c:v>0</c:v>
                </c:pt>
                <c:pt idx="13613">
                  <c:v>0</c:v>
                </c:pt>
                <c:pt idx="13614">
                  <c:v>0</c:v>
                </c:pt>
                <c:pt idx="13615">
                  <c:v>0</c:v>
                </c:pt>
                <c:pt idx="13616">
                  <c:v>0.4</c:v>
                </c:pt>
                <c:pt idx="13617">
                  <c:v>2.6</c:v>
                </c:pt>
                <c:pt idx="13618">
                  <c:v>5.6</c:v>
                </c:pt>
                <c:pt idx="13619">
                  <c:v>8.1999999999999993</c:v>
                </c:pt>
                <c:pt idx="13620">
                  <c:v>9</c:v>
                </c:pt>
                <c:pt idx="13621">
                  <c:v>9</c:v>
                </c:pt>
                <c:pt idx="13622">
                  <c:v>9</c:v>
                </c:pt>
                <c:pt idx="13623">
                  <c:v>8</c:v>
                </c:pt>
                <c:pt idx="13624">
                  <c:v>7</c:v>
                </c:pt>
                <c:pt idx="13625">
                  <c:v>6</c:v>
                </c:pt>
                <c:pt idx="13626">
                  <c:v>6</c:v>
                </c:pt>
                <c:pt idx="13627">
                  <c:v>6</c:v>
                </c:pt>
                <c:pt idx="13628">
                  <c:v>6</c:v>
                </c:pt>
                <c:pt idx="13629">
                  <c:v>5.2</c:v>
                </c:pt>
                <c:pt idx="13630">
                  <c:v>2.7</c:v>
                </c:pt>
                <c:pt idx="13631">
                  <c:v>0.4</c:v>
                </c:pt>
                <c:pt idx="13632">
                  <c:v>0</c:v>
                </c:pt>
                <c:pt idx="13633">
                  <c:v>0</c:v>
                </c:pt>
                <c:pt idx="13634">
                  <c:v>0</c:v>
                </c:pt>
                <c:pt idx="13635">
                  <c:v>0</c:v>
                </c:pt>
                <c:pt idx="13636">
                  <c:v>0</c:v>
                </c:pt>
                <c:pt idx="13637">
                  <c:v>0</c:v>
                </c:pt>
                <c:pt idx="13638">
                  <c:v>0</c:v>
                </c:pt>
                <c:pt idx="13639">
                  <c:v>0</c:v>
                </c:pt>
                <c:pt idx="13640">
                  <c:v>0</c:v>
                </c:pt>
                <c:pt idx="13641">
                  <c:v>0</c:v>
                </c:pt>
                <c:pt idx="13642">
                  <c:v>0</c:v>
                </c:pt>
                <c:pt idx="13643">
                  <c:v>0</c:v>
                </c:pt>
                <c:pt idx="13644">
                  <c:v>0.3</c:v>
                </c:pt>
                <c:pt idx="13645">
                  <c:v>1.4</c:v>
                </c:pt>
                <c:pt idx="13646">
                  <c:v>3.2</c:v>
                </c:pt>
                <c:pt idx="13647">
                  <c:v>4.4000000000000004</c:v>
                </c:pt>
                <c:pt idx="13648">
                  <c:v>6.2</c:v>
                </c:pt>
                <c:pt idx="13649">
                  <c:v>6.6</c:v>
                </c:pt>
                <c:pt idx="13650">
                  <c:v>4.5</c:v>
                </c:pt>
                <c:pt idx="13651">
                  <c:v>2</c:v>
                </c:pt>
                <c:pt idx="13652">
                  <c:v>2</c:v>
                </c:pt>
                <c:pt idx="13653">
                  <c:v>1</c:v>
                </c:pt>
                <c:pt idx="13654">
                  <c:v>0</c:v>
                </c:pt>
                <c:pt idx="13655">
                  <c:v>0</c:v>
                </c:pt>
                <c:pt idx="13656">
                  <c:v>0</c:v>
                </c:pt>
                <c:pt idx="13657">
                  <c:v>0</c:v>
                </c:pt>
                <c:pt idx="13658">
                  <c:v>0</c:v>
                </c:pt>
                <c:pt idx="13659">
                  <c:v>0</c:v>
                </c:pt>
                <c:pt idx="13660">
                  <c:v>0</c:v>
                </c:pt>
                <c:pt idx="13661">
                  <c:v>0</c:v>
                </c:pt>
                <c:pt idx="13662">
                  <c:v>0</c:v>
                </c:pt>
                <c:pt idx="13663">
                  <c:v>0</c:v>
                </c:pt>
                <c:pt idx="13664">
                  <c:v>0</c:v>
                </c:pt>
                <c:pt idx="13665">
                  <c:v>0</c:v>
                </c:pt>
                <c:pt idx="13666">
                  <c:v>0</c:v>
                </c:pt>
                <c:pt idx="13667">
                  <c:v>0</c:v>
                </c:pt>
                <c:pt idx="13668">
                  <c:v>0</c:v>
                </c:pt>
                <c:pt idx="13669">
                  <c:v>0</c:v>
                </c:pt>
                <c:pt idx="13670">
                  <c:v>0</c:v>
                </c:pt>
                <c:pt idx="13671">
                  <c:v>0</c:v>
                </c:pt>
                <c:pt idx="13672">
                  <c:v>0</c:v>
                </c:pt>
                <c:pt idx="13673">
                  <c:v>0</c:v>
                </c:pt>
                <c:pt idx="13674">
                  <c:v>0</c:v>
                </c:pt>
                <c:pt idx="13675">
                  <c:v>0</c:v>
                </c:pt>
                <c:pt idx="13676">
                  <c:v>0</c:v>
                </c:pt>
                <c:pt idx="13677">
                  <c:v>0</c:v>
                </c:pt>
                <c:pt idx="13678">
                  <c:v>0</c:v>
                </c:pt>
                <c:pt idx="13679">
                  <c:v>0</c:v>
                </c:pt>
                <c:pt idx="13680">
                  <c:v>0</c:v>
                </c:pt>
                <c:pt idx="13681">
                  <c:v>0</c:v>
                </c:pt>
                <c:pt idx="13682">
                  <c:v>0</c:v>
                </c:pt>
                <c:pt idx="13683">
                  <c:v>0</c:v>
                </c:pt>
                <c:pt idx="13684">
                  <c:v>0</c:v>
                </c:pt>
                <c:pt idx="13685">
                  <c:v>0</c:v>
                </c:pt>
                <c:pt idx="13686">
                  <c:v>0</c:v>
                </c:pt>
                <c:pt idx="13687">
                  <c:v>0</c:v>
                </c:pt>
                <c:pt idx="13688">
                  <c:v>0</c:v>
                </c:pt>
                <c:pt idx="13689">
                  <c:v>0</c:v>
                </c:pt>
                <c:pt idx="13690">
                  <c:v>0</c:v>
                </c:pt>
                <c:pt idx="13691">
                  <c:v>0</c:v>
                </c:pt>
                <c:pt idx="13692">
                  <c:v>0</c:v>
                </c:pt>
                <c:pt idx="13693">
                  <c:v>0</c:v>
                </c:pt>
                <c:pt idx="13694">
                  <c:v>0</c:v>
                </c:pt>
                <c:pt idx="13695">
                  <c:v>0</c:v>
                </c:pt>
                <c:pt idx="13696">
                  <c:v>0</c:v>
                </c:pt>
                <c:pt idx="13697">
                  <c:v>0</c:v>
                </c:pt>
                <c:pt idx="13698">
                  <c:v>0</c:v>
                </c:pt>
                <c:pt idx="13699">
                  <c:v>0</c:v>
                </c:pt>
                <c:pt idx="13700">
                  <c:v>0</c:v>
                </c:pt>
                <c:pt idx="13701">
                  <c:v>0</c:v>
                </c:pt>
                <c:pt idx="13702">
                  <c:v>0</c:v>
                </c:pt>
                <c:pt idx="13703">
                  <c:v>0</c:v>
                </c:pt>
                <c:pt idx="13704">
                  <c:v>0</c:v>
                </c:pt>
                <c:pt idx="13705">
                  <c:v>0</c:v>
                </c:pt>
                <c:pt idx="13706">
                  <c:v>0</c:v>
                </c:pt>
                <c:pt idx="13707">
                  <c:v>0</c:v>
                </c:pt>
                <c:pt idx="13708">
                  <c:v>0</c:v>
                </c:pt>
                <c:pt idx="13709">
                  <c:v>0.5</c:v>
                </c:pt>
                <c:pt idx="13710">
                  <c:v>3.1</c:v>
                </c:pt>
                <c:pt idx="13711">
                  <c:v>5</c:v>
                </c:pt>
                <c:pt idx="13712">
                  <c:v>6.1</c:v>
                </c:pt>
                <c:pt idx="13713">
                  <c:v>8.1</c:v>
                </c:pt>
                <c:pt idx="13714">
                  <c:v>10.1</c:v>
                </c:pt>
                <c:pt idx="13715">
                  <c:v>12</c:v>
                </c:pt>
                <c:pt idx="13716">
                  <c:v>12</c:v>
                </c:pt>
                <c:pt idx="13717">
                  <c:v>8.6999999999999993</c:v>
                </c:pt>
                <c:pt idx="13718">
                  <c:v>5.5</c:v>
                </c:pt>
                <c:pt idx="13719">
                  <c:v>1.7</c:v>
                </c:pt>
                <c:pt idx="13720">
                  <c:v>0.2</c:v>
                </c:pt>
                <c:pt idx="13721">
                  <c:v>0</c:v>
                </c:pt>
                <c:pt idx="13722">
                  <c:v>0</c:v>
                </c:pt>
                <c:pt idx="13723">
                  <c:v>0</c:v>
                </c:pt>
                <c:pt idx="13724">
                  <c:v>0</c:v>
                </c:pt>
                <c:pt idx="13725">
                  <c:v>0</c:v>
                </c:pt>
                <c:pt idx="13726">
                  <c:v>0</c:v>
                </c:pt>
                <c:pt idx="13727">
                  <c:v>0</c:v>
                </c:pt>
                <c:pt idx="13728">
                  <c:v>0.9</c:v>
                </c:pt>
                <c:pt idx="13729">
                  <c:v>3.3</c:v>
                </c:pt>
                <c:pt idx="13730">
                  <c:v>5.9</c:v>
                </c:pt>
                <c:pt idx="13731">
                  <c:v>6.6</c:v>
                </c:pt>
                <c:pt idx="13732">
                  <c:v>5.0999999999999996</c:v>
                </c:pt>
                <c:pt idx="13733">
                  <c:v>2.5</c:v>
                </c:pt>
                <c:pt idx="13734">
                  <c:v>0</c:v>
                </c:pt>
                <c:pt idx="13735">
                  <c:v>0</c:v>
                </c:pt>
                <c:pt idx="13736">
                  <c:v>0</c:v>
                </c:pt>
                <c:pt idx="13737">
                  <c:v>0</c:v>
                </c:pt>
                <c:pt idx="13738">
                  <c:v>0</c:v>
                </c:pt>
                <c:pt idx="13739">
                  <c:v>0</c:v>
                </c:pt>
                <c:pt idx="13740">
                  <c:v>0</c:v>
                </c:pt>
                <c:pt idx="13741">
                  <c:v>0</c:v>
                </c:pt>
                <c:pt idx="13742">
                  <c:v>0.2</c:v>
                </c:pt>
                <c:pt idx="13743">
                  <c:v>2.2000000000000002</c:v>
                </c:pt>
                <c:pt idx="13744">
                  <c:v>4.0999999999999996</c:v>
                </c:pt>
                <c:pt idx="13745">
                  <c:v>5.8</c:v>
                </c:pt>
                <c:pt idx="13746">
                  <c:v>7.7</c:v>
                </c:pt>
                <c:pt idx="13747">
                  <c:v>8</c:v>
                </c:pt>
                <c:pt idx="13748">
                  <c:v>6.3</c:v>
                </c:pt>
                <c:pt idx="13749">
                  <c:v>3.4</c:v>
                </c:pt>
                <c:pt idx="13750">
                  <c:v>1.6</c:v>
                </c:pt>
                <c:pt idx="13751">
                  <c:v>0.4</c:v>
                </c:pt>
                <c:pt idx="13752">
                  <c:v>0</c:v>
                </c:pt>
                <c:pt idx="13753">
                  <c:v>0</c:v>
                </c:pt>
                <c:pt idx="13754">
                  <c:v>0</c:v>
                </c:pt>
                <c:pt idx="13755">
                  <c:v>0</c:v>
                </c:pt>
                <c:pt idx="13756">
                  <c:v>0</c:v>
                </c:pt>
                <c:pt idx="13757">
                  <c:v>0</c:v>
                </c:pt>
                <c:pt idx="13758">
                  <c:v>0</c:v>
                </c:pt>
                <c:pt idx="13759">
                  <c:v>0.4</c:v>
                </c:pt>
                <c:pt idx="13760">
                  <c:v>1.8</c:v>
                </c:pt>
                <c:pt idx="13761">
                  <c:v>3.7</c:v>
                </c:pt>
                <c:pt idx="13762">
                  <c:v>4.8</c:v>
                </c:pt>
                <c:pt idx="13763">
                  <c:v>3.4</c:v>
                </c:pt>
                <c:pt idx="13764">
                  <c:v>0.8</c:v>
                </c:pt>
                <c:pt idx="13765">
                  <c:v>0</c:v>
                </c:pt>
                <c:pt idx="13766">
                  <c:v>0</c:v>
                </c:pt>
                <c:pt idx="13767">
                  <c:v>0</c:v>
                </c:pt>
                <c:pt idx="13768">
                  <c:v>0</c:v>
                </c:pt>
                <c:pt idx="13769">
                  <c:v>0</c:v>
                </c:pt>
                <c:pt idx="13770">
                  <c:v>0</c:v>
                </c:pt>
                <c:pt idx="13771">
                  <c:v>0</c:v>
                </c:pt>
                <c:pt idx="13772">
                  <c:v>0</c:v>
                </c:pt>
                <c:pt idx="13773">
                  <c:v>0</c:v>
                </c:pt>
                <c:pt idx="13774">
                  <c:v>2.2999999999999998</c:v>
                </c:pt>
                <c:pt idx="13775">
                  <c:v>5.3</c:v>
                </c:pt>
                <c:pt idx="13776">
                  <c:v>7.6</c:v>
                </c:pt>
                <c:pt idx="13777">
                  <c:v>8.8000000000000007</c:v>
                </c:pt>
                <c:pt idx="13778">
                  <c:v>10.9</c:v>
                </c:pt>
                <c:pt idx="13779">
                  <c:v>12.6</c:v>
                </c:pt>
                <c:pt idx="13780">
                  <c:v>13</c:v>
                </c:pt>
                <c:pt idx="13781">
                  <c:v>12.4</c:v>
                </c:pt>
                <c:pt idx="13782">
                  <c:v>9.6999999999999993</c:v>
                </c:pt>
                <c:pt idx="13783">
                  <c:v>5.7</c:v>
                </c:pt>
                <c:pt idx="13784">
                  <c:v>2.1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0</c:v>
                </c:pt>
                <c:pt idx="13789">
                  <c:v>0</c:v>
                </c:pt>
                <c:pt idx="13790">
                  <c:v>0</c:v>
                </c:pt>
                <c:pt idx="13791">
                  <c:v>0</c:v>
                </c:pt>
                <c:pt idx="13792">
                  <c:v>0</c:v>
                </c:pt>
                <c:pt idx="13793">
                  <c:v>0.2</c:v>
                </c:pt>
                <c:pt idx="13794">
                  <c:v>1.5</c:v>
                </c:pt>
                <c:pt idx="13795">
                  <c:v>4.3</c:v>
                </c:pt>
                <c:pt idx="13796">
                  <c:v>6</c:v>
                </c:pt>
                <c:pt idx="13797">
                  <c:v>8</c:v>
                </c:pt>
                <c:pt idx="13798">
                  <c:v>8</c:v>
                </c:pt>
                <c:pt idx="13799">
                  <c:v>9</c:v>
                </c:pt>
                <c:pt idx="13800">
                  <c:v>9</c:v>
                </c:pt>
                <c:pt idx="13801">
                  <c:v>8</c:v>
                </c:pt>
                <c:pt idx="13802">
                  <c:v>5.5</c:v>
                </c:pt>
                <c:pt idx="13803">
                  <c:v>1</c:v>
                </c:pt>
                <c:pt idx="13804">
                  <c:v>0</c:v>
                </c:pt>
                <c:pt idx="13805">
                  <c:v>0</c:v>
                </c:pt>
                <c:pt idx="13806">
                  <c:v>0</c:v>
                </c:pt>
                <c:pt idx="13807">
                  <c:v>0</c:v>
                </c:pt>
                <c:pt idx="13808">
                  <c:v>0</c:v>
                </c:pt>
                <c:pt idx="13809">
                  <c:v>0</c:v>
                </c:pt>
                <c:pt idx="13810">
                  <c:v>0</c:v>
                </c:pt>
                <c:pt idx="13811">
                  <c:v>0</c:v>
                </c:pt>
                <c:pt idx="13812">
                  <c:v>0</c:v>
                </c:pt>
                <c:pt idx="13813">
                  <c:v>0</c:v>
                </c:pt>
                <c:pt idx="13814">
                  <c:v>0</c:v>
                </c:pt>
                <c:pt idx="13815">
                  <c:v>0.4</c:v>
                </c:pt>
                <c:pt idx="13816">
                  <c:v>2.2000000000000002</c:v>
                </c:pt>
                <c:pt idx="13817">
                  <c:v>4.8</c:v>
                </c:pt>
                <c:pt idx="13818">
                  <c:v>6.4</c:v>
                </c:pt>
                <c:pt idx="13819">
                  <c:v>6.3</c:v>
                </c:pt>
                <c:pt idx="13820">
                  <c:v>4.5</c:v>
                </c:pt>
                <c:pt idx="13821">
                  <c:v>1.6</c:v>
                </c:pt>
                <c:pt idx="13822">
                  <c:v>0</c:v>
                </c:pt>
                <c:pt idx="13823">
                  <c:v>0</c:v>
                </c:pt>
                <c:pt idx="13824">
                  <c:v>0</c:v>
                </c:pt>
                <c:pt idx="13825">
                  <c:v>0</c:v>
                </c:pt>
                <c:pt idx="13826">
                  <c:v>0</c:v>
                </c:pt>
                <c:pt idx="13827">
                  <c:v>0</c:v>
                </c:pt>
                <c:pt idx="13828">
                  <c:v>0</c:v>
                </c:pt>
                <c:pt idx="13829">
                  <c:v>0</c:v>
                </c:pt>
                <c:pt idx="13830">
                  <c:v>0</c:v>
                </c:pt>
                <c:pt idx="13831">
                  <c:v>0</c:v>
                </c:pt>
                <c:pt idx="13832">
                  <c:v>1.5</c:v>
                </c:pt>
                <c:pt idx="13833">
                  <c:v>4.3</c:v>
                </c:pt>
                <c:pt idx="13834">
                  <c:v>6.5</c:v>
                </c:pt>
                <c:pt idx="13835">
                  <c:v>7.8</c:v>
                </c:pt>
                <c:pt idx="13836">
                  <c:v>9.5</c:v>
                </c:pt>
                <c:pt idx="13837">
                  <c:v>11.5</c:v>
                </c:pt>
                <c:pt idx="13838">
                  <c:v>12.6</c:v>
                </c:pt>
                <c:pt idx="13839">
                  <c:v>12.4</c:v>
                </c:pt>
                <c:pt idx="13840">
                  <c:v>10.8</c:v>
                </c:pt>
                <c:pt idx="13841">
                  <c:v>9.4</c:v>
                </c:pt>
                <c:pt idx="13842">
                  <c:v>7.3</c:v>
                </c:pt>
                <c:pt idx="13843">
                  <c:v>4.0999999999999996</c:v>
                </c:pt>
                <c:pt idx="13844">
                  <c:v>1.3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</c:v>
                </c:pt>
                <c:pt idx="13851">
                  <c:v>0</c:v>
                </c:pt>
                <c:pt idx="13852">
                  <c:v>0</c:v>
                </c:pt>
                <c:pt idx="13853">
                  <c:v>0.2</c:v>
                </c:pt>
                <c:pt idx="13854">
                  <c:v>1.6</c:v>
                </c:pt>
                <c:pt idx="13855">
                  <c:v>4.3</c:v>
                </c:pt>
                <c:pt idx="13856">
                  <c:v>6</c:v>
                </c:pt>
                <c:pt idx="13857">
                  <c:v>6</c:v>
                </c:pt>
                <c:pt idx="13858">
                  <c:v>4</c:v>
                </c:pt>
                <c:pt idx="13859">
                  <c:v>2</c:v>
                </c:pt>
                <c:pt idx="13860">
                  <c:v>0</c:v>
                </c:pt>
                <c:pt idx="13861">
                  <c:v>0</c:v>
                </c:pt>
                <c:pt idx="13862">
                  <c:v>0</c:v>
                </c:pt>
                <c:pt idx="13863">
                  <c:v>0</c:v>
                </c:pt>
                <c:pt idx="13864">
                  <c:v>0</c:v>
                </c:pt>
                <c:pt idx="13865">
                  <c:v>0</c:v>
                </c:pt>
                <c:pt idx="13866">
                  <c:v>0</c:v>
                </c:pt>
                <c:pt idx="13867">
                  <c:v>0</c:v>
                </c:pt>
                <c:pt idx="13868">
                  <c:v>0</c:v>
                </c:pt>
                <c:pt idx="13869">
                  <c:v>0.6</c:v>
                </c:pt>
                <c:pt idx="13870">
                  <c:v>1.6</c:v>
                </c:pt>
                <c:pt idx="13871">
                  <c:v>3.1</c:v>
                </c:pt>
                <c:pt idx="13872">
                  <c:v>5.7</c:v>
                </c:pt>
                <c:pt idx="13873">
                  <c:v>8.4</c:v>
                </c:pt>
                <c:pt idx="13874">
                  <c:v>10.7</c:v>
                </c:pt>
                <c:pt idx="13875">
                  <c:v>13.1</c:v>
                </c:pt>
                <c:pt idx="13876">
                  <c:v>15</c:v>
                </c:pt>
                <c:pt idx="13877">
                  <c:v>14.3</c:v>
                </c:pt>
                <c:pt idx="13878">
                  <c:v>12.1</c:v>
                </c:pt>
                <c:pt idx="13879">
                  <c:v>9.3000000000000007</c:v>
                </c:pt>
                <c:pt idx="13880">
                  <c:v>4.7</c:v>
                </c:pt>
                <c:pt idx="13881">
                  <c:v>2.7</c:v>
                </c:pt>
                <c:pt idx="13882">
                  <c:v>0.9</c:v>
                </c:pt>
                <c:pt idx="13883">
                  <c:v>0</c:v>
                </c:pt>
                <c:pt idx="13884">
                  <c:v>0</c:v>
                </c:pt>
                <c:pt idx="13885">
                  <c:v>0</c:v>
                </c:pt>
                <c:pt idx="13886">
                  <c:v>0</c:v>
                </c:pt>
                <c:pt idx="13887">
                  <c:v>0</c:v>
                </c:pt>
                <c:pt idx="13888">
                  <c:v>0</c:v>
                </c:pt>
                <c:pt idx="13889">
                  <c:v>0</c:v>
                </c:pt>
                <c:pt idx="13890">
                  <c:v>0</c:v>
                </c:pt>
                <c:pt idx="13891">
                  <c:v>0.8</c:v>
                </c:pt>
                <c:pt idx="13892">
                  <c:v>4.7</c:v>
                </c:pt>
                <c:pt idx="13893">
                  <c:v>7.5</c:v>
                </c:pt>
                <c:pt idx="13894">
                  <c:v>7.3</c:v>
                </c:pt>
                <c:pt idx="13895">
                  <c:v>4.0999999999999996</c:v>
                </c:pt>
                <c:pt idx="13896">
                  <c:v>1.5</c:v>
                </c:pt>
                <c:pt idx="13897">
                  <c:v>0.4</c:v>
                </c:pt>
                <c:pt idx="13898">
                  <c:v>0</c:v>
                </c:pt>
                <c:pt idx="13899">
                  <c:v>0</c:v>
                </c:pt>
                <c:pt idx="13900">
                  <c:v>0</c:v>
                </c:pt>
                <c:pt idx="13901">
                  <c:v>0</c:v>
                </c:pt>
                <c:pt idx="13902">
                  <c:v>0</c:v>
                </c:pt>
                <c:pt idx="13903">
                  <c:v>0</c:v>
                </c:pt>
                <c:pt idx="13904">
                  <c:v>0</c:v>
                </c:pt>
                <c:pt idx="13905">
                  <c:v>0</c:v>
                </c:pt>
                <c:pt idx="13906">
                  <c:v>0</c:v>
                </c:pt>
                <c:pt idx="13907">
                  <c:v>0.6</c:v>
                </c:pt>
                <c:pt idx="13908">
                  <c:v>3.1</c:v>
                </c:pt>
                <c:pt idx="13909">
                  <c:v>6.3</c:v>
                </c:pt>
                <c:pt idx="13910">
                  <c:v>8.1</c:v>
                </c:pt>
                <c:pt idx="13911">
                  <c:v>9</c:v>
                </c:pt>
                <c:pt idx="13912">
                  <c:v>8.9</c:v>
                </c:pt>
                <c:pt idx="13913">
                  <c:v>7.7</c:v>
                </c:pt>
                <c:pt idx="13914">
                  <c:v>5.7</c:v>
                </c:pt>
                <c:pt idx="13915">
                  <c:v>3.1</c:v>
                </c:pt>
                <c:pt idx="13916">
                  <c:v>3</c:v>
                </c:pt>
                <c:pt idx="13917">
                  <c:v>4.9000000000000004</c:v>
                </c:pt>
                <c:pt idx="13918">
                  <c:v>7.9</c:v>
                </c:pt>
                <c:pt idx="13919">
                  <c:v>9</c:v>
                </c:pt>
                <c:pt idx="13920">
                  <c:v>10</c:v>
                </c:pt>
                <c:pt idx="13921">
                  <c:v>10.8</c:v>
                </c:pt>
                <c:pt idx="13922">
                  <c:v>11.8</c:v>
                </c:pt>
                <c:pt idx="13923">
                  <c:v>12</c:v>
                </c:pt>
                <c:pt idx="13924">
                  <c:v>9.6999999999999993</c:v>
                </c:pt>
                <c:pt idx="13925">
                  <c:v>5.9</c:v>
                </c:pt>
                <c:pt idx="13926">
                  <c:v>2.4</c:v>
                </c:pt>
                <c:pt idx="13927">
                  <c:v>0.4</c:v>
                </c:pt>
                <c:pt idx="13928">
                  <c:v>0</c:v>
                </c:pt>
                <c:pt idx="13929">
                  <c:v>0</c:v>
                </c:pt>
                <c:pt idx="13930">
                  <c:v>0</c:v>
                </c:pt>
                <c:pt idx="13931">
                  <c:v>0</c:v>
                </c:pt>
                <c:pt idx="13932">
                  <c:v>0</c:v>
                </c:pt>
                <c:pt idx="13933">
                  <c:v>0</c:v>
                </c:pt>
                <c:pt idx="13934">
                  <c:v>0</c:v>
                </c:pt>
                <c:pt idx="13935">
                  <c:v>0</c:v>
                </c:pt>
                <c:pt idx="13936">
                  <c:v>0.8</c:v>
                </c:pt>
                <c:pt idx="13937">
                  <c:v>3.3</c:v>
                </c:pt>
                <c:pt idx="13938">
                  <c:v>6.3</c:v>
                </c:pt>
                <c:pt idx="13939">
                  <c:v>8.3000000000000007</c:v>
                </c:pt>
                <c:pt idx="13940">
                  <c:v>10.199999999999999</c:v>
                </c:pt>
                <c:pt idx="13941">
                  <c:v>10.8</c:v>
                </c:pt>
                <c:pt idx="13942">
                  <c:v>9.6999999999999993</c:v>
                </c:pt>
                <c:pt idx="13943">
                  <c:v>7.3</c:v>
                </c:pt>
                <c:pt idx="13944">
                  <c:v>3.1</c:v>
                </c:pt>
                <c:pt idx="13945">
                  <c:v>0.1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1.6</c:v>
                </c:pt>
                <c:pt idx="13955">
                  <c:v>4.3</c:v>
                </c:pt>
                <c:pt idx="13956">
                  <c:v>6.3</c:v>
                </c:pt>
                <c:pt idx="13957">
                  <c:v>5.8</c:v>
                </c:pt>
                <c:pt idx="13958">
                  <c:v>3.2</c:v>
                </c:pt>
                <c:pt idx="13959">
                  <c:v>0.8</c:v>
                </c:pt>
                <c:pt idx="13960">
                  <c:v>0</c:v>
                </c:pt>
                <c:pt idx="13961">
                  <c:v>0</c:v>
                </c:pt>
                <c:pt idx="13962">
                  <c:v>0</c:v>
                </c:pt>
                <c:pt idx="13963">
                  <c:v>0</c:v>
                </c:pt>
                <c:pt idx="13964">
                  <c:v>0</c:v>
                </c:pt>
                <c:pt idx="13965">
                  <c:v>0</c:v>
                </c:pt>
                <c:pt idx="13966">
                  <c:v>0</c:v>
                </c:pt>
                <c:pt idx="13967">
                  <c:v>0</c:v>
                </c:pt>
                <c:pt idx="13968">
                  <c:v>0</c:v>
                </c:pt>
                <c:pt idx="13969">
                  <c:v>0.2</c:v>
                </c:pt>
                <c:pt idx="13970">
                  <c:v>1.5</c:v>
                </c:pt>
                <c:pt idx="13971">
                  <c:v>4.4000000000000004</c:v>
                </c:pt>
                <c:pt idx="13972">
                  <c:v>6.4</c:v>
                </c:pt>
                <c:pt idx="13973">
                  <c:v>7.7</c:v>
                </c:pt>
                <c:pt idx="13974">
                  <c:v>6</c:v>
                </c:pt>
                <c:pt idx="13975">
                  <c:v>3</c:v>
                </c:pt>
                <c:pt idx="13976">
                  <c:v>3</c:v>
                </c:pt>
                <c:pt idx="13977">
                  <c:v>4</c:v>
                </c:pt>
                <c:pt idx="13978">
                  <c:v>5</c:v>
                </c:pt>
                <c:pt idx="13979">
                  <c:v>6</c:v>
                </c:pt>
                <c:pt idx="13980">
                  <c:v>5.2</c:v>
                </c:pt>
                <c:pt idx="13981">
                  <c:v>3.4</c:v>
                </c:pt>
                <c:pt idx="13982">
                  <c:v>1.4</c:v>
                </c:pt>
                <c:pt idx="13983">
                  <c:v>0.2</c:v>
                </c:pt>
                <c:pt idx="13984">
                  <c:v>0.8</c:v>
                </c:pt>
                <c:pt idx="13985">
                  <c:v>2.6</c:v>
                </c:pt>
                <c:pt idx="13986">
                  <c:v>3</c:v>
                </c:pt>
                <c:pt idx="13987">
                  <c:v>3.6</c:v>
                </c:pt>
                <c:pt idx="13988">
                  <c:v>4.5999999999999996</c:v>
                </c:pt>
                <c:pt idx="13989">
                  <c:v>5</c:v>
                </c:pt>
                <c:pt idx="13990">
                  <c:v>4.4000000000000004</c:v>
                </c:pt>
                <c:pt idx="13991">
                  <c:v>2.2000000000000002</c:v>
                </c:pt>
                <c:pt idx="13992">
                  <c:v>0.5</c:v>
                </c:pt>
                <c:pt idx="13993">
                  <c:v>0.8</c:v>
                </c:pt>
                <c:pt idx="13994">
                  <c:v>2.8</c:v>
                </c:pt>
                <c:pt idx="13995">
                  <c:v>4.8</c:v>
                </c:pt>
                <c:pt idx="13996">
                  <c:v>6.4</c:v>
                </c:pt>
                <c:pt idx="13997">
                  <c:v>7.3</c:v>
                </c:pt>
                <c:pt idx="13998">
                  <c:v>8.1999999999999993</c:v>
                </c:pt>
                <c:pt idx="13999">
                  <c:v>9</c:v>
                </c:pt>
                <c:pt idx="14000">
                  <c:v>9.1999999999999993</c:v>
                </c:pt>
                <c:pt idx="14001">
                  <c:v>10</c:v>
                </c:pt>
                <c:pt idx="14002">
                  <c:v>10.199999999999999</c:v>
                </c:pt>
                <c:pt idx="14003">
                  <c:v>11</c:v>
                </c:pt>
                <c:pt idx="14004">
                  <c:v>11</c:v>
                </c:pt>
                <c:pt idx="14005">
                  <c:v>9</c:v>
                </c:pt>
                <c:pt idx="14006">
                  <c:v>5</c:v>
                </c:pt>
                <c:pt idx="14007">
                  <c:v>2</c:v>
                </c:pt>
                <c:pt idx="14008">
                  <c:v>0</c:v>
                </c:pt>
                <c:pt idx="14009">
                  <c:v>0</c:v>
                </c:pt>
                <c:pt idx="14010">
                  <c:v>0</c:v>
                </c:pt>
                <c:pt idx="14011">
                  <c:v>0</c:v>
                </c:pt>
                <c:pt idx="14012">
                  <c:v>0</c:v>
                </c:pt>
                <c:pt idx="14013">
                  <c:v>0</c:v>
                </c:pt>
                <c:pt idx="14014">
                  <c:v>0</c:v>
                </c:pt>
                <c:pt idx="14015">
                  <c:v>0</c:v>
                </c:pt>
                <c:pt idx="14016">
                  <c:v>0</c:v>
                </c:pt>
                <c:pt idx="14017">
                  <c:v>1.8</c:v>
                </c:pt>
                <c:pt idx="14018">
                  <c:v>4.2</c:v>
                </c:pt>
                <c:pt idx="14019">
                  <c:v>6.2</c:v>
                </c:pt>
                <c:pt idx="14020">
                  <c:v>8.1999999999999993</c:v>
                </c:pt>
                <c:pt idx="14021">
                  <c:v>8</c:v>
                </c:pt>
                <c:pt idx="14022">
                  <c:v>5.4</c:v>
                </c:pt>
                <c:pt idx="14023">
                  <c:v>2.2000000000000002</c:v>
                </c:pt>
                <c:pt idx="14024">
                  <c:v>0.6</c:v>
                </c:pt>
                <c:pt idx="14025">
                  <c:v>0</c:v>
                </c:pt>
                <c:pt idx="14026">
                  <c:v>0</c:v>
                </c:pt>
                <c:pt idx="14027">
                  <c:v>0</c:v>
                </c:pt>
                <c:pt idx="14028">
                  <c:v>0</c:v>
                </c:pt>
                <c:pt idx="14029">
                  <c:v>0</c:v>
                </c:pt>
                <c:pt idx="14030">
                  <c:v>0</c:v>
                </c:pt>
                <c:pt idx="14031">
                  <c:v>0</c:v>
                </c:pt>
                <c:pt idx="14032">
                  <c:v>0.2</c:v>
                </c:pt>
                <c:pt idx="14033">
                  <c:v>1</c:v>
                </c:pt>
                <c:pt idx="14034">
                  <c:v>4.9000000000000004</c:v>
                </c:pt>
                <c:pt idx="14035">
                  <c:v>7</c:v>
                </c:pt>
                <c:pt idx="14036">
                  <c:v>8</c:v>
                </c:pt>
                <c:pt idx="14037">
                  <c:v>6</c:v>
                </c:pt>
                <c:pt idx="14038">
                  <c:v>6</c:v>
                </c:pt>
                <c:pt idx="14039">
                  <c:v>7.5</c:v>
                </c:pt>
                <c:pt idx="14040">
                  <c:v>9.5</c:v>
                </c:pt>
                <c:pt idx="14041">
                  <c:v>10.8</c:v>
                </c:pt>
                <c:pt idx="14042">
                  <c:v>12.5</c:v>
                </c:pt>
                <c:pt idx="14043">
                  <c:v>13.8</c:v>
                </c:pt>
                <c:pt idx="14044">
                  <c:v>14</c:v>
                </c:pt>
                <c:pt idx="14045">
                  <c:v>14</c:v>
                </c:pt>
                <c:pt idx="14046">
                  <c:v>12.8</c:v>
                </c:pt>
                <c:pt idx="14047">
                  <c:v>9</c:v>
                </c:pt>
                <c:pt idx="14048">
                  <c:v>5.2</c:v>
                </c:pt>
                <c:pt idx="14049">
                  <c:v>2.1</c:v>
                </c:pt>
                <c:pt idx="14050">
                  <c:v>0</c:v>
                </c:pt>
                <c:pt idx="14051">
                  <c:v>0</c:v>
                </c:pt>
                <c:pt idx="14052">
                  <c:v>0</c:v>
                </c:pt>
                <c:pt idx="14053">
                  <c:v>0</c:v>
                </c:pt>
                <c:pt idx="14054">
                  <c:v>0</c:v>
                </c:pt>
                <c:pt idx="14055">
                  <c:v>0</c:v>
                </c:pt>
                <c:pt idx="14056">
                  <c:v>0</c:v>
                </c:pt>
                <c:pt idx="14057">
                  <c:v>0</c:v>
                </c:pt>
                <c:pt idx="14058">
                  <c:v>0</c:v>
                </c:pt>
                <c:pt idx="14059">
                  <c:v>0</c:v>
                </c:pt>
                <c:pt idx="14060">
                  <c:v>0</c:v>
                </c:pt>
                <c:pt idx="14061">
                  <c:v>0</c:v>
                </c:pt>
                <c:pt idx="14062">
                  <c:v>0</c:v>
                </c:pt>
                <c:pt idx="14063">
                  <c:v>0</c:v>
                </c:pt>
                <c:pt idx="14064">
                  <c:v>0</c:v>
                </c:pt>
                <c:pt idx="14065">
                  <c:v>0</c:v>
                </c:pt>
                <c:pt idx="14066">
                  <c:v>1</c:v>
                </c:pt>
                <c:pt idx="14067">
                  <c:v>4.3</c:v>
                </c:pt>
                <c:pt idx="14068">
                  <c:v>6.6</c:v>
                </c:pt>
                <c:pt idx="14069">
                  <c:v>7.8</c:v>
                </c:pt>
                <c:pt idx="14070">
                  <c:v>8</c:v>
                </c:pt>
                <c:pt idx="14071">
                  <c:v>8</c:v>
                </c:pt>
                <c:pt idx="14072">
                  <c:v>8</c:v>
                </c:pt>
                <c:pt idx="14073">
                  <c:v>8.6</c:v>
                </c:pt>
                <c:pt idx="14074">
                  <c:v>9.6</c:v>
                </c:pt>
                <c:pt idx="14075">
                  <c:v>10.6</c:v>
                </c:pt>
                <c:pt idx="14076">
                  <c:v>11.6</c:v>
                </c:pt>
                <c:pt idx="14077">
                  <c:v>12</c:v>
                </c:pt>
                <c:pt idx="14078">
                  <c:v>12</c:v>
                </c:pt>
                <c:pt idx="14079">
                  <c:v>11.5</c:v>
                </c:pt>
                <c:pt idx="14080">
                  <c:v>9.8000000000000007</c:v>
                </c:pt>
                <c:pt idx="14081">
                  <c:v>6.8</c:v>
                </c:pt>
                <c:pt idx="14082">
                  <c:v>4.2</c:v>
                </c:pt>
                <c:pt idx="14083">
                  <c:v>2.2000000000000002</c:v>
                </c:pt>
                <c:pt idx="14084">
                  <c:v>0.7</c:v>
                </c:pt>
                <c:pt idx="14085">
                  <c:v>0</c:v>
                </c:pt>
                <c:pt idx="14086">
                  <c:v>0</c:v>
                </c:pt>
                <c:pt idx="14087">
                  <c:v>0</c:v>
                </c:pt>
                <c:pt idx="14088">
                  <c:v>0</c:v>
                </c:pt>
                <c:pt idx="14089">
                  <c:v>0</c:v>
                </c:pt>
                <c:pt idx="14090">
                  <c:v>0</c:v>
                </c:pt>
                <c:pt idx="14091">
                  <c:v>0</c:v>
                </c:pt>
                <c:pt idx="14092">
                  <c:v>0</c:v>
                </c:pt>
                <c:pt idx="14093">
                  <c:v>0</c:v>
                </c:pt>
                <c:pt idx="14094">
                  <c:v>2.9</c:v>
                </c:pt>
                <c:pt idx="14095">
                  <c:v>4</c:v>
                </c:pt>
                <c:pt idx="14096">
                  <c:v>3</c:v>
                </c:pt>
                <c:pt idx="14097">
                  <c:v>0.6</c:v>
                </c:pt>
                <c:pt idx="14098">
                  <c:v>0</c:v>
                </c:pt>
                <c:pt idx="14099">
                  <c:v>0</c:v>
                </c:pt>
                <c:pt idx="14100">
                  <c:v>0</c:v>
                </c:pt>
                <c:pt idx="14101">
                  <c:v>0</c:v>
                </c:pt>
                <c:pt idx="14102">
                  <c:v>0</c:v>
                </c:pt>
                <c:pt idx="14103">
                  <c:v>0</c:v>
                </c:pt>
                <c:pt idx="14104">
                  <c:v>0</c:v>
                </c:pt>
                <c:pt idx="14105">
                  <c:v>0</c:v>
                </c:pt>
                <c:pt idx="14106">
                  <c:v>0</c:v>
                </c:pt>
                <c:pt idx="14107">
                  <c:v>1.2</c:v>
                </c:pt>
                <c:pt idx="14108">
                  <c:v>3.8</c:v>
                </c:pt>
                <c:pt idx="14109">
                  <c:v>6</c:v>
                </c:pt>
                <c:pt idx="14110">
                  <c:v>7.4</c:v>
                </c:pt>
                <c:pt idx="14111">
                  <c:v>6.8</c:v>
                </c:pt>
                <c:pt idx="14112">
                  <c:v>4.2</c:v>
                </c:pt>
                <c:pt idx="14113">
                  <c:v>2.2000000000000002</c:v>
                </c:pt>
                <c:pt idx="14114">
                  <c:v>0.7</c:v>
                </c:pt>
                <c:pt idx="14115">
                  <c:v>0</c:v>
                </c:pt>
                <c:pt idx="14116">
                  <c:v>0</c:v>
                </c:pt>
                <c:pt idx="14117">
                  <c:v>0</c:v>
                </c:pt>
                <c:pt idx="14118">
                  <c:v>0</c:v>
                </c:pt>
                <c:pt idx="14119">
                  <c:v>0</c:v>
                </c:pt>
                <c:pt idx="14120">
                  <c:v>0</c:v>
                </c:pt>
                <c:pt idx="14121">
                  <c:v>0</c:v>
                </c:pt>
                <c:pt idx="14122">
                  <c:v>0</c:v>
                </c:pt>
                <c:pt idx="14123">
                  <c:v>1</c:v>
                </c:pt>
                <c:pt idx="14124">
                  <c:v>3</c:v>
                </c:pt>
                <c:pt idx="14125">
                  <c:v>5</c:v>
                </c:pt>
                <c:pt idx="14126">
                  <c:v>8</c:v>
                </c:pt>
                <c:pt idx="14127">
                  <c:v>9.6999999999999993</c:v>
                </c:pt>
                <c:pt idx="14128">
                  <c:v>10.8</c:v>
                </c:pt>
                <c:pt idx="14129">
                  <c:v>9.4</c:v>
                </c:pt>
                <c:pt idx="14130">
                  <c:v>6.6</c:v>
                </c:pt>
                <c:pt idx="14131">
                  <c:v>2.8</c:v>
                </c:pt>
                <c:pt idx="14132">
                  <c:v>0.7</c:v>
                </c:pt>
                <c:pt idx="14133">
                  <c:v>0</c:v>
                </c:pt>
                <c:pt idx="14134">
                  <c:v>0</c:v>
                </c:pt>
                <c:pt idx="14135">
                  <c:v>0</c:v>
                </c:pt>
                <c:pt idx="14136">
                  <c:v>0</c:v>
                </c:pt>
                <c:pt idx="14137">
                  <c:v>0</c:v>
                </c:pt>
                <c:pt idx="14138">
                  <c:v>0</c:v>
                </c:pt>
                <c:pt idx="14139">
                  <c:v>0</c:v>
                </c:pt>
                <c:pt idx="14140">
                  <c:v>0.4</c:v>
                </c:pt>
                <c:pt idx="14141">
                  <c:v>2.1</c:v>
                </c:pt>
                <c:pt idx="14142">
                  <c:v>4.7</c:v>
                </c:pt>
                <c:pt idx="14143">
                  <c:v>6.6</c:v>
                </c:pt>
                <c:pt idx="14144">
                  <c:v>7.8</c:v>
                </c:pt>
                <c:pt idx="14145">
                  <c:v>6.5</c:v>
                </c:pt>
                <c:pt idx="14146">
                  <c:v>3.5</c:v>
                </c:pt>
                <c:pt idx="14147">
                  <c:v>0.8</c:v>
                </c:pt>
                <c:pt idx="14148">
                  <c:v>0</c:v>
                </c:pt>
                <c:pt idx="14149">
                  <c:v>0</c:v>
                </c:pt>
                <c:pt idx="14150">
                  <c:v>0</c:v>
                </c:pt>
                <c:pt idx="14151">
                  <c:v>0</c:v>
                </c:pt>
                <c:pt idx="14152">
                  <c:v>0</c:v>
                </c:pt>
                <c:pt idx="14153">
                  <c:v>0</c:v>
                </c:pt>
                <c:pt idx="14154">
                  <c:v>0</c:v>
                </c:pt>
                <c:pt idx="14155">
                  <c:v>0</c:v>
                </c:pt>
                <c:pt idx="14156">
                  <c:v>0</c:v>
                </c:pt>
                <c:pt idx="14157">
                  <c:v>1.6</c:v>
                </c:pt>
                <c:pt idx="14158">
                  <c:v>4.4000000000000004</c:v>
                </c:pt>
                <c:pt idx="14159">
                  <c:v>7.4</c:v>
                </c:pt>
                <c:pt idx="14160">
                  <c:v>9.6</c:v>
                </c:pt>
                <c:pt idx="14161">
                  <c:v>11.6</c:v>
                </c:pt>
                <c:pt idx="14162">
                  <c:v>12.7</c:v>
                </c:pt>
                <c:pt idx="14163">
                  <c:v>10.6</c:v>
                </c:pt>
                <c:pt idx="14164">
                  <c:v>6.6</c:v>
                </c:pt>
                <c:pt idx="14165">
                  <c:v>2.6</c:v>
                </c:pt>
                <c:pt idx="14166">
                  <c:v>0.4</c:v>
                </c:pt>
                <c:pt idx="14167">
                  <c:v>0</c:v>
                </c:pt>
                <c:pt idx="14168">
                  <c:v>0</c:v>
                </c:pt>
                <c:pt idx="14169">
                  <c:v>0</c:v>
                </c:pt>
                <c:pt idx="14170">
                  <c:v>0</c:v>
                </c:pt>
                <c:pt idx="14171">
                  <c:v>0</c:v>
                </c:pt>
                <c:pt idx="14172">
                  <c:v>0</c:v>
                </c:pt>
                <c:pt idx="14173">
                  <c:v>0.3</c:v>
                </c:pt>
                <c:pt idx="14174">
                  <c:v>1.4</c:v>
                </c:pt>
                <c:pt idx="14175">
                  <c:v>3.6</c:v>
                </c:pt>
                <c:pt idx="14176">
                  <c:v>6.4</c:v>
                </c:pt>
                <c:pt idx="14177">
                  <c:v>8.4</c:v>
                </c:pt>
                <c:pt idx="14178">
                  <c:v>10.199999999999999</c:v>
                </c:pt>
                <c:pt idx="14179">
                  <c:v>11</c:v>
                </c:pt>
                <c:pt idx="14180">
                  <c:v>11</c:v>
                </c:pt>
                <c:pt idx="14181">
                  <c:v>9</c:v>
                </c:pt>
                <c:pt idx="14182">
                  <c:v>4</c:v>
                </c:pt>
                <c:pt idx="14183">
                  <c:v>1</c:v>
                </c:pt>
                <c:pt idx="14184">
                  <c:v>0</c:v>
                </c:pt>
                <c:pt idx="14185">
                  <c:v>0</c:v>
                </c:pt>
                <c:pt idx="14186">
                  <c:v>0</c:v>
                </c:pt>
                <c:pt idx="14187">
                  <c:v>0</c:v>
                </c:pt>
                <c:pt idx="14188">
                  <c:v>0</c:v>
                </c:pt>
                <c:pt idx="14189">
                  <c:v>0</c:v>
                </c:pt>
                <c:pt idx="14190">
                  <c:v>0</c:v>
                </c:pt>
                <c:pt idx="14191">
                  <c:v>0</c:v>
                </c:pt>
                <c:pt idx="14192">
                  <c:v>0</c:v>
                </c:pt>
                <c:pt idx="14193">
                  <c:v>0</c:v>
                </c:pt>
                <c:pt idx="14194">
                  <c:v>0</c:v>
                </c:pt>
                <c:pt idx="14195">
                  <c:v>0</c:v>
                </c:pt>
                <c:pt idx="14196">
                  <c:v>0</c:v>
                </c:pt>
                <c:pt idx="14197">
                  <c:v>0</c:v>
                </c:pt>
                <c:pt idx="14198">
                  <c:v>0</c:v>
                </c:pt>
                <c:pt idx="14199">
                  <c:v>0</c:v>
                </c:pt>
                <c:pt idx="14200">
                  <c:v>0</c:v>
                </c:pt>
                <c:pt idx="14201">
                  <c:v>0.7</c:v>
                </c:pt>
                <c:pt idx="14202">
                  <c:v>3.6</c:v>
                </c:pt>
                <c:pt idx="14203">
                  <c:v>7.6</c:v>
                </c:pt>
                <c:pt idx="14204">
                  <c:v>10.199999999999999</c:v>
                </c:pt>
                <c:pt idx="14205">
                  <c:v>11.2</c:v>
                </c:pt>
                <c:pt idx="14206">
                  <c:v>12.2</c:v>
                </c:pt>
                <c:pt idx="14207">
                  <c:v>12.4</c:v>
                </c:pt>
                <c:pt idx="14208">
                  <c:v>9</c:v>
                </c:pt>
                <c:pt idx="14209">
                  <c:v>4</c:v>
                </c:pt>
                <c:pt idx="14210">
                  <c:v>1</c:v>
                </c:pt>
                <c:pt idx="14211">
                  <c:v>0</c:v>
                </c:pt>
                <c:pt idx="14212">
                  <c:v>0</c:v>
                </c:pt>
                <c:pt idx="14213">
                  <c:v>0</c:v>
                </c:pt>
                <c:pt idx="14214">
                  <c:v>0</c:v>
                </c:pt>
                <c:pt idx="14215">
                  <c:v>0</c:v>
                </c:pt>
                <c:pt idx="14216">
                  <c:v>0</c:v>
                </c:pt>
                <c:pt idx="14217">
                  <c:v>0</c:v>
                </c:pt>
                <c:pt idx="14218">
                  <c:v>0</c:v>
                </c:pt>
                <c:pt idx="14219">
                  <c:v>1.3</c:v>
                </c:pt>
                <c:pt idx="14220">
                  <c:v>4.3</c:v>
                </c:pt>
                <c:pt idx="14221">
                  <c:v>7.1</c:v>
                </c:pt>
                <c:pt idx="14222">
                  <c:v>8.6</c:v>
                </c:pt>
                <c:pt idx="14223">
                  <c:v>9</c:v>
                </c:pt>
                <c:pt idx="14224">
                  <c:v>7.3</c:v>
                </c:pt>
                <c:pt idx="14225">
                  <c:v>3.6</c:v>
                </c:pt>
                <c:pt idx="14226">
                  <c:v>0.6</c:v>
                </c:pt>
                <c:pt idx="14227">
                  <c:v>0</c:v>
                </c:pt>
                <c:pt idx="14228">
                  <c:v>0</c:v>
                </c:pt>
                <c:pt idx="14229">
                  <c:v>0</c:v>
                </c:pt>
                <c:pt idx="14230">
                  <c:v>0</c:v>
                </c:pt>
                <c:pt idx="14231">
                  <c:v>0</c:v>
                </c:pt>
                <c:pt idx="14232">
                  <c:v>0</c:v>
                </c:pt>
                <c:pt idx="14233">
                  <c:v>0</c:v>
                </c:pt>
                <c:pt idx="14234">
                  <c:v>0</c:v>
                </c:pt>
                <c:pt idx="14235">
                  <c:v>0</c:v>
                </c:pt>
                <c:pt idx="14236">
                  <c:v>0.5</c:v>
                </c:pt>
                <c:pt idx="14237">
                  <c:v>3.8</c:v>
                </c:pt>
                <c:pt idx="14238">
                  <c:v>5.9</c:v>
                </c:pt>
                <c:pt idx="14239">
                  <c:v>7.9</c:v>
                </c:pt>
                <c:pt idx="14240">
                  <c:v>8</c:v>
                </c:pt>
                <c:pt idx="14241">
                  <c:v>5.2</c:v>
                </c:pt>
                <c:pt idx="14242">
                  <c:v>2.2000000000000002</c:v>
                </c:pt>
                <c:pt idx="14243">
                  <c:v>0.4</c:v>
                </c:pt>
                <c:pt idx="14244">
                  <c:v>0</c:v>
                </c:pt>
                <c:pt idx="14245">
                  <c:v>0</c:v>
                </c:pt>
                <c:pt idx="14246">
                  <c:v>0</c:v>
                </c:pt>
                <c:pt idx="14247">
                  <c:v>0</c:v>
                </c:pt>
                <c:pt idx="14248">
                  <c:v>0</c:v>
                </c:pt>
                <c:pt idx="14249">
                  <c:v>0</c:v>
                </c:pt>
                <c:pt idx="14250">
                  <c:v>0</c:v>
                </c:pt>
                <c:pt idx="14251">
                  <c:v>0</c:v>
                </c:pt>
                <c:pt idx="14252">
                  <c:v>1.1000000000000001</c:v>
                </c:pt>
                <c:pt idx="14253">
                  <c:v>3.6</c:v>
                </c:pt>
                <c:pt idx="14254">
                  <c:v>6.1</c:v>
                </c:pt>
                <c:pt idx="14255">
                  <c:v>7.9</c:v>
                </c:pt>
                <c:pt idx="14256">
                  <c:v>9.6999999999999993</c:v>
                </c:pt>
                <c:pt idx="14257">
                  <c:v>11.4</c:v>
                </c:pt>
                <c:pt idx="14258">
                  <c:v>12.4</c:v>
                </c:pt>
                <c:pt idx="14259">
                  <c:v>13.7</c:v>
                </c:pt>
                <c:pt idx="14260">
                  <c:v>15</c:v>
                </c:pt>
                <c:pt idx="14261">
                  <c:v>15.3</c:v>
                </c:pt>
                <c:pt idx="14262">
                  <c:v>15.6</c:v>
                </c:pt>
                <c:pt idx="14263">
                  <c:v>13.6</c:v>
                </c:pt>
                <c:pt idx="14264">
                  <c:v>12</c:v>
                </c:pt>
                <c:pt idx="14265">
                  <c:v>12</c:v>
                </c:pt>
                <c:pt idx="14266">
                  <c:v>12</c:v>
                </c:pt>
                <c:pt idx="14267">
                  <c:v>12</c:v>
                </c:pt>
                <c:pt idx="14268">
                  <c:v>10.1</c:v>
                </c:pt>
                <c:pt idx="14269">
                  <c:v>8.1</c:v>
                </c:pt>
                <c:pt idx="14270">
                  <c:v>6.1</c:v>
                </c:pt>
                <c:pt idx="14271">
                  <c:v>3.1</c:v>
                </c:pt>
                <c:pt idx="14272">
                  <c:v>2</c:v>
                </c:pt>
                <c:pt idx="14273">
                  <c:v>0.1</c:v>
                </c:pt>
                <c:pt idx="14274">
                  <c:v>0</c:v>
                </c:pt>
                <c:pt idx="14275">
                  <c:v>0</c:v>
                </c:pt>
                <c:pt idx="14276">
                  <c:v>0</c:v>
                </c:pt>
                <c:pt idx="14277">
                  <c:v>0</c:v>
                </c:pt>
                <c:pt idx="14278">
                  <c:v>0</c:v>
                </c:pt>
                <c:pt idx="14279">
                  <c:v>0</c:v>
                </c:pt>
                <c:pt idx="14280">
                  <c:v>0</c:v>
                </c:pt>
                <c:pt idx="14281">
                  <c:v>0</c:v>
                </c:pt>
                <c:pt idx="14282">
                  <c:v>0</c:v>
                </c:pt>
                <c:pt idx="14283">
                  <c:v>0</c:v>
                </c:pt>
                <c:pt idx="14284">
                  <c:v>0</c:v>
                </c:pt>
                <c:pt idx="14285">
                  <c:v>1.7</c:v>
                </c:pt>
                <c:pt idx="14286">
                  <c:v>4.4000000000000004</c:v>
                </c:pt>
                <c:pt idx="14287">
                  <c:v>6.8</c:v>
                </c:pt>
                <c:pt idx="14288">
                  <c:v>8</c:v>
                </c:pt>
                <c:pt idx="14289">
                  <c:v>8</c:v>
                </c:pt>
                <c:pt idx="14290">
                  <c:v>7.6</c:v>
                </c:pt>
                <c:pt idx="14291">
                  <c:v>7</c:v>
                </c:pt>
                <c:pt idx="14292">
                  <c:v>7</c:v>
                </c:pt>
                <c:pt idx="14293">
                  <c:v>6.8</c:v>
                </c:pt>
                <c:pt idx="14294">
                  <c:v>6</c:v>
                </c:pt>
                <c:pt idx="14295">
                  <c:v>5.8</c:v>
                </c:pt>
                <c:pt idx="14296">
                  <c:v>5</c:v>
                </c:pt>
                <c:pt idx="14297">
                  <c:v>5.0999999999999996</c:v>
                </c:pt>
                <c:pt idx="14298">
                  <c:v>6</c:v>
                </c:pt>
                <c:pt idx="14299">
                  <c:v>7.9</c:v>
                </c:pt>
                <c:pt idx="14300">
                  <c:v>9</c:v>
                </c:pt>
                <c:pt idx="14301">
                  <c:v>10</c:v>
                </c:pt>
                <c:pt idx="14302">
                  <c:v>9</c:v>
                </c:pt>
                <c:pt idx="14303">
                  <c:v>8</c:v>
                </c:pt>
                <c:pt idx="14304">
                  <c:v>4.8</c:v>
                </c:pt>
                <c:pt idx="14305">
                  <c:v>2.5</c:v>
                </c:pt>
                <c:pt idx="14306">
                  <c:v>0.5</c:v>
                </c:pt>
                <c:pt idx="14307">
                  <c:v>0</c:v>
                </c:pt>
                <c:pt idx="14308">
                  <c:v>0</c:v>
                </c:pt>
                <c:pt idx="14309">
                  <c:v>0</c:v>
                </c:pt>
                <c:pt idx="14310">
                  <c:v>0</c:v>
                </c:pt>
                <c:pt idx="14311">
                  <c:v>0</c:v>
                </c:pt>
                <c:pt idx="14312">
                  <c:v>0</c:v>
                </c:pt>
                <c:pt idx="14313">
                  <c:v>0</c:v>
                </c:pt>
                <c:pt idx="14314">
                  <c:v>0</c:v>
                </c:pt>
                <c:pt idx="14315">
                  <c:v>0</c:v>
                </c:pt>
                <c:pt idx="14316">
                  <c:v>0.4</c:v>
                </c:pt>
                <c:pt idx="14317">
                  <c:v>2.1</c:v>
                </c:pt>
                <c:pt idx="14318">
                  <c:v>4.7</c:v>
                </c:pt>
                <c:pt idx="14319">
                  <c:v>6.7</c:v>
                </c:pt>
                <c:pt idx="14320">
                  <c:v>8.4</c:v>
                </c:pt>
                <c:pt idx="14321">
                  <c:v>9</c:v>
                </c:pt>
                <c:pt idx="14322">
                  <c:v>8.6</c:v>
                </c:pt>
                <c:pt idx="14323">
                  <c:v>6.3</c:v>
                </c:pt>
                <c:pt idx="14324">
                  <c:v>2.6</c:v>
                </c:pt>
                <c:pt idx="14325">
                  <c:v>1</c:v>
                </c:pt>
                <c:pt idx="14326">
                  <c:v>1.2</c:v>
                </c:pt>
                <c:pt idx="14327">
                  <c:v>2</c:v>
                </c:pt>
                <c:pt idx="14328">
                  <c:v>3.9</c:v>
                </c:pt>
                <c:pt idx="14329">
                  <c:v>5</c:v>
                </c:pt>
                <c:pt idx="14330">
                  <c:v>6</c:v>
                </c:pt>
                <c:pt idx="14331">
                  <c:v>6</c:v>
                </c:pt>
                <c:pt idx="14332">
                  <c:v>5</c:v>
                </c:pt>
                <c:pt idx="14333">
                  <c:v>2.6</c:v>
                </c:pt>
                <c:pt idx="14334">
                  <c:v>0.5</c:v>
                </c:pt>
                <c:pt idx="14335">
                  <c:v>0.8</c:v>
                </c:pt>
                <c:pt idx="14336">
                  <c:v>2.5</c:v>
                </c:pt>
                <c:pt idx="14337">
                  <c:v>3.8</c:v>
                </c:pt>
                <c:pt idx="14338">
                  <c:v>4.8</c:v>
                </c:pt>
                <c:pt idx="14339">
                  <c:v>5</c:v>
                </c:pt>
                <c:pt idx="14340">
                  <c:v>5.6</c:v>
                </c:pt>
                <c:pt idx="14341">
                  <c:v>4.9000000000000004</c:v>
                </c:pt>
                <c:pt idx="14342">
                  <c:v>2.9</c:v>
                </c:pt>
                <c:pt idx="14343">
                  <c:v>0.9</c:v>
                </c:pt>
                <c:pt idx="14344">
                  <c:v>0</c:v>
                </c:pt>
                <c:pt idx="14345">
                  <c:v>0.9</c:v>
                </c:pt>
                <c:pt idx="14346">
                  <c:v>2.7</c:v>
                </c:pt>
                <c:pt idx="14347">
                  <c:v>4.7</c:v>
                </c:pt>
                <c:pt idx="14348">
                  <c:v>6.4</c:v>
                </c:pt>
                <c:pt idx="14349">
                  <c:v>7.4</c:v>
                </c:pt>
                <c:pt idx="14350">
                  <c:v>8.6</c:v>
                </c:pt>
                <c:pt idx="14351">
                  <c:v>10.1</c:v>
                </c:pt>
                <c:pt idx="14352">
                  <c:v>10.4</c:v>
                </c:pt>
                <c:pt idx="14353">
                  <c:v>6.4</c:v>
                </c:pt>
                <c:pt idx="14354">
                  <c:v>2.6</c:v>
                </c:pt>
                <c:pt idx="14355">
                  <c:v>0</c:v>
                </c:pt>
                <c:pt idx="14356">
                  <c:v>0</c:v>
                </c:pt>
                <c:pt idx="14357">
                  <c:v>0</c:v>
                </c:pt>
                <c:pt idx="14358">
                  <c:v>3.7</c:v>
                </c:pt>
                <c:pt idx="14359">
                  <c:v>3.1</c:v>
                </c:pt>
                <c:pt idx="14360">
                  <c:v>1.1000000000000001</c:v>
                </c:pt>
                <c:pt idx="14361">
                  <c:v>0.1</c:v>
                </c:pt>
                <c:pt idx="14362">
                  <c:v>0</c:v>
                </c:pt>
                <c:pt idx="14363">
                  <c:v>0</c:v>
                </c:pt>
                <c:pt idx="14364">
                  <c:v>0</c:v>
                </c:pt>
                <c:pt idx="14365">
                  <c:v>0</c:v>
                </c:pt>
                <c:pt idx="14366">
                  <c:v>0</c:v>
                </c:pt>
                <c:pt idx="14367">
                  <c:v>0</c:v>
                </c:pt>
                <c:pt idx="14368">
                  <c:v>0</c:v>
                </c:pt>
                <c:pt idx="14369">
                  <c:v>1</c:v>
                </c:pt>
                <c:pt idx="14370">
                  <c:v>3.5</c:v>
                </c:pt>
                <c:pt idx="14371">
                  <c:v>6</c:v>
                </c:pt>
                <c:pt idx="14372">
                  <c:v>8</c:v>
                </c:pt>
                <c:pt idx="14373">
                  <c:v>9.8000000000000007</c:v>
                </c:pt>
                <c:pt idx="14374">
                  <c:v>10.7</c:v>
                </c:pt>
                <c:pt idx="14375">
                  <c:v>9.6999999999999993</c:v>
                </c:pt>
                <c:pt idx="14376">
                  <c:v>9</c:v>
                </c:pt>
                <c:pt idx="14377">
                  <c:v>8.6999999999999993</c:v>
                </c:pt>
                <c:pt idx="14378">
                  <c:v>6.8</c:v>
                </c:pt>
                <c:pt idx="14379">
                  <c:v>2.9</c:v>
                </c:pt>
                <c:pt idx="14380">
                  <c:v>0.9</c:v>
                </c:pt>
                <c:pt idx="14381">
                  <c:v>0</c:v>
                </c:pt>
                <c:pt idx="14382">
                  <c:v>0</c:v>
                </c:pt>
                <c:pt idx="14383">
                  <c:v>0</c:v>
                </c:pt>
                <c:pt idx="14384">
                  <c:v>0</c:v>
                </c:pt>
                <c:pt idx="14385">
                  <c:v>0</c:v>
                </c:pt>
                <c:pt idx="14386">
                  <c:v>0</c:v>
                </c:pt>
                <c:pt idx="14387">
                  <c:v>0</c:v>
                </c:pt>
                <c:pt idx="14388">
                  <c:v>0</c:v>
                </c:pt>
                <c:pt idx="14389">
                  <c:v>0</c:v>
                </c:pt>
                <c:pt idx="14390">
                  <c:v>0</c:v>
                </c:pt>
                <c:pt idx="14391">
                  <c:v>2</c:v>
                </c:pt>
                <c:pt idx="14392">
                  <c:v>5</c:v>
                </c:pt>
                <c:pt idx="14393">
                  <c:v>7.3</c:v>
                </c:pt>
                <c:pt idx="14394">
                  <c:v>8</c:v>
                </c:pt>
                <c:pt idx="14395">
                  <c:v>6.7</c:v>
                </c:pt>
                <c:pt idx="14396">
                  <c:v>3.8</c:v>
                </c:pt>
                <c:pt idx="14397">
                  <c:v>1.1000000000000001</c:v>
                </c:pt>
                <c:pt idx="14398">
                  <c:v>0</c:v>
                </c:pt>
                <c:pt idx="14399">
                  <c:v>0</c:v>
                </c:pt>
                <c:pt idx="14400">
                  <c:v>0</c:v>
                </c:pt>
                <c:pt idx="14401">
                  <c:v>0</c:v>
                </c:pt>
                <c:pt idx="14402">
                  <c:v>0</c:v>
                </c:pt>
                <c:pt idx="14403">
                  <c:v>0</c:v>
                </c:pt>
                <c:pt idx="14404">
                  <c:v>0</c:v>
                </c:pt>
                <c:pt idx="14405">
                  <c:v>0</c:v>
                </c:pt>
                <c:pt idx="14406">
                  <c:v>0.3</c:v>
                </c:pt>
                <c:pt idx="14407">
                  <c:v>1.6</c:v>
                </c:pt>
                <c:pt idx="14408">
                  <c:v>3.7</c:v>
                </c:pt>
                <c:pt idx="14409">
                  <c:v>6.2</c:v>
                </c:pt>
                <c:pt idx="14410">
                  <c:v>8.1</c:v>
                </c:pt>
                <c:pt idx="14411">
                  <c:v>9.1</c:v>
                </c:pt>
                <c:pt idx="14412">
                  <c:v>9.9</c:v>
                </c:pt>
                <c:pt idx="14413">
                  <c:v>8.9</c:v>
                </c:pt>
                <c:pt idx="14414">
                  <c:v>8.1</c:v>
                </c:pt>
                <c:pt idx="14415">
                  <c:v>6.3</c:v>
                </c:pt>
                <c:pt idx="14416">
                  <c:v>5.0999999999999996</c:v>
                </c:pt>
                <c:pt idx="14417">
                  <c:v>5.9</c:v>
                </c:pt>
                <c:pt idx="14418">
                  <c:v>7.7</c:v>
                </c:pt>
                <c:pt idx="14419">
                  <c:v>8</c:v>
                </c:pt>
                <c:pt idx="14420">
                  <c:v>8.6999999999999993</c:v>
                </c:pt>
                <c:pt idx="14421">
                  <c:v>10.4</c:v>
                </c:pt>
                <c:pt idx="14422">
                  <c:v>11</c:v>
                </c:pt>
                <c:pt idx="14423">
                  <c:v>9.6</c:v>
                </c:pt>
                <c:pt idx="14424">
                  <c:v>6.9</c:v>
                </c:pt>
                <c:pt idx="14425">
                  <c:v>3.9</c:v>
                </c:pt>
                <c:pt idx="14426">
                  <c:v>1.3</c:v>
                </c:pt>
                <c:pt idx="14427">
                  <c:v>0</c:v>
                </c:pt>
                <c:pt idx="14428">
                  <c:v>0</c:v>
                </c:pt>
                <c:pt idx="14429">
                  <c:v>0</c:v>
                </c:pt>
                <c:pt idx="14430">
                  <c:v>0</c:v>
                </c:pt>
                <c:pt idx="14431">
                  <c:v>0</c:v>
                </c:pt>
                <c:pt idx="14432">
                  <c:v>0</c:v>
                </c:pt>
                <c:pt idx="14433">
                  <c:v>0</c:v>
                </c:pt>
                <c:pt idx="14434">
                  <c:v>0</c:v>
                </c:pt>
                <c:pt idx="14435">
                  <c:v>0.3</c:v>
                </c:pt>
                <c:pt idx="14436">
                  <c:v>1.5</c:v>
                </c:pt>
                <c:pt idx="14437">
                  <c:v>3.4</c:v>
                </c:pt>
                <c:pt idx="14438">
                  <c:v>5</c:v>
                </c:pt>
                <c:pt idx="14439">
                  <c:v>4.8</c:v>
                </c:pt>
                <c:pt idx="14440">
                  <c:v>1.9</c:v>
                </c:pt>
                <c:pt idx="14441">
                  <c:v>0</c:v>
                </c:pt>
                <c:pt idx="14442">
                  <c:v>0</c:v>
                </c:pt>
                <c:pt idx="14443">
                  <c:v>0</c:v>
                </c:pt>
                <c:pt idx="14444">
                  <c:v>0</c:v>
                </c:pt>
                <c:pt idx="14445">
                  <c:v>0</c:v>
                </c:pt>
                <c:pt idx="14446">
                  <c:v>0</c:v>
                </c:pt>
                <c:pt idx="14447">
                  <c:v>0</c:v>
                </c:pt>
                <c:pt idx="14448">
                  <c:v>0</c:v>
                </c:pt>
                <c:pt idx="14449">
                  <c:v>0</c:v>
                </c:pt>
                <c:pt idx="14450">
                  <c:v>0</c:v>
                </c:pt>
                <c:pt idx="14451">
                  <c:v>0</c:v>
                </c:pt>
                <c:pt idx="14452">
                  <c:v>0.6</c:v>
                </c:pt>
                <c:pt idx="14453">
                  <c:v>2.9</c:v>
                </c:pt>
                <c:pt idx="14454">
                  <c:v>5.3</c:v>
                </c:pt>
                <c:pt idx="14455">
                  <c:v>6.5</c:v>
                </c:pt>
                <c:pt idx="14456">
                  <c:v>6.5</c:v>
                </c:pt>
                <c:pt idx="14457">
                  <c:v>4.5999999999999996</c:v>
                </c:pt>
                <c:pt idx="14458">
                  <c:v>2.1</c:v>
                </c:pt>
                <c:pt idx="14459">
                  <c:v>0.5</c:v>
                </c:pt>
                <c:pt idx="14460">
                  <c:v>0</c:v>
                </c:pt>
                <c:pt idx="14461">
                  <c:v>0</c:v>
                </c:pt>
                <c:pt idx="14462">
                  <c:v>0</c:v>
                </c:pt>
                <c:pt idx="14463">
                  <c:v>0</c:v>
                </c:pt>
                <c:pt idx="14464">
                  <c:v>0</c:v>
                </c:pt>
                <c:pt idx="14465">
                  <c:v>0</c:v>
                </c:pt>
                <c:pt idx="14466">
                  <c:v>0</c:v>
                </c:pt>
                <c:pt idx="14467">
                  <c:v>0</c:v>
                </c:pt>
                <c:pt idx="14468">
                  <c:v>0</c:v>
                </c:pt>
                <c:pt idx="14469">
                  <c:v>0</c:v>
                </c:pt>
                <c:pt idx="14470">
                  <c:v>0</c:v>
                </c:pt>
                <c:pt idx="14471">
                  <c:v>0</c:v>
                </c:pt>
                <c:pt idx="14472">
                  <c:v>0</c:v>
                </c:pt>
                <c:pt idx="14473">
                  <c:v>0.2</c:v>
                </c:pt>
                <c:pt idx="14474">
                  <c:v>2.8</c:v>
                </c:pt>
                <c:pt idx="14475">
                  <c:v>5.7</c:v>
                </c:pt>
                <c:pt idx="14476">
                  <c:v>6</c:v>
                </c:pt>
                <c:pt idx="14477">
                  <c:v>4.2</c:v>
                </c:pt>
                <c:pt idx="14478">
                  <c:v>2.2000000000000002</c:v>
                </c:pt>
                <c:pt idx="14479">
                  <c:v>0.5</c:v>
                </c:pt>
                <c:pt idx="14480">
                  <c:v>0</c:v>
                </c:pt>
                <c:pt idx="14481">
                  <c:v>0</c:v>
                </c:pt>
                <c:pt idx="14482">
                  <c:v>0</c:v>
                </c:pt>
                <c:pt idx="14483">
                  <c:v>0</c:v>
                </c:pt>
                <c:pt idx="14484">
                  <c:v>0</c:v>
                </c:pt>
                <c:pt idx="14485">
                  <c:v>0</c:v>
                </c:pt>
                <c:pt idx="14486">
                  <c:v>0</c:v>
                </c:pt>
                <c:pt idx="14487">
                  <c:v>0</c:v>
                </c:pt>
                <c:pt idx="14488">
                  <c:v>0</c:v>
                </c:pt>
                <c:pt idx="14489">
                  <c:v>1</c:v>
                </c:pt>
                <c:pt idx="14490">
                  <c:v>3.2</c:v>
                </c:pt>
                <c:pt idx="14491">
                  <c:v>5.3</c:v>
                </c:pt>
                <c:pt idx="14492">
                  <c:v>5.5</c:v>
                </c:pt>
                <c:pt idx="14493">
                  <c:v>3.2</c:v>
                </c:pt>
                <c:pt idx="14494">
                  <c:v>1.3</c:v>
                </c:pt>
                <c:pt idx="14495">
                  <c:v>2</c:v>
                </c:pt>
                <c:pt idx="14496">
                  <c:v>2.7</c:v>
                </c:pt>
                <c:pt idx="14497">
                  <c:v>5.2</c:v>
                </c:pt>
                <c:pt idx="14498">
                  <c:v>8.1</c:v>
                </c:pt>
                <c:pt idx="14499">
                  <c:v>9.1</c:v>
                </c:pt>
                <c:pt idx="14500">
                  <c:v>10.1</c:v>
                </c:pt>
                <c:pt idx="14501">
                  <c:v>12.1</c:v>
                </c:pt>
                <c:pt idx="14502">
                  <c:v>13</c:v>
                </c:pt>
                <c:pt idx="14503">
                  <c:v>13</c:v>
                </c:pt>
                <c:pt idx="14504">
                  <c:v>10.3</c:v>
                </c:pt>
                <c:pt idx="14505">
                  <c:v>5.6</c:v>
                </c:pt>
                <c:pt idx="14506">
                  <c:v>1.5</c:v>
                </c:pt>
                <c:pt idx="14507">
                  <c:v>0.1</c:v>
                </c:pt>
                <c:pt idx="14508">
                  <c:v>0</c:v>
                </c:pt>
                <c:pt idx="14509">
                  <c:v>0</c:v>
                </c:pt>
                <c:pt idx="14510">
                  <c:v>0</c:v>
                </c:pt>
                <c:pt idx="14511">
                  <c:v>0</c:v>
                </c:pt>
                <c:pt idx="14512">
                  <c:v>0</c:v>
                </c:pt>
                <c:pt idx="14513">
                  <c:v>0</c:v>
                </c:pt>
                <c:pt idx="14514">
                  <c:v>0</c:v>
                </c:pt>
                <c:pt idx="14515">
                  <c:v>0</c:v>
                </c:pt>
                <c:pt idx="14516">
                  <c:v>0</c:v>
                </c:pt>
                <c:pt idx="14517">
                  <c:v>0</c:v>
                </c:pt>
                <c:pt idx="14518">
                  <c:v>0.5</c:v>
                </c:pt>
                <c:pt idx="14519">
                  <c:v>2.9</c:v>
                </c:pt>
                <c:pt idx="14520">
                  <c:v>6.2</c:v>
                </c:pt>
                <c:pt idx="14521">
                  <c:v>8.3000000000000007</c:v>
                </c:pt>
                <c:pt idx="14522">
                  <c:v>8.6999999999999993</c:v>
                </c:pt>
                <c:pt idx="14523">
                  <c:v>6.9</c:v>
                </c:pt>
                <c:pt idx="14524">
                  <c:v>3.2</c:v>
                </c:pt>
                <c:pt idx="14525">
                  <c:v>0.7</c:v>
                </c:pt>
                <c:pt idx="14526">
                  <c:v>0</c:v>
                </c:pt>
                <c:pt idx="14527">
                  <c:v>0</c:v>
                </c:pt>
                <c:pt idx="14528">
                  <c:v>0</c:v>
                </c:pt>
                <c:pt idx="14529">
                  <c:v>0</c:v>
                </c:pt>
                <c:pt idx="14530">
                  <c:v>0</c:v>
                </c:pt>
                <c:pt idx="14531">
                  <c:v>0</c:v>
                </c:pt>
                <c:pt idx="14532">
                  <c:v>0</c:v>
                </c:pt>
                <c:pt idx="14533">
                  <c:v>0</c:v>
                </c:pt>
                <c:pt idx="14534">
                  <c:v>0</c:v>
                </c:pt>
                <c:pt idx="14535">
                  <c:v>0</c:v>
                </c:pt>
                <c:pt idx="14536">
                  <c:v>0</c:v>
                </c:pt>
                <c:pt idx="14537">
                  <c:v>2.7</c:v>
                </c:pt>
                <c:pt idx="14538">
                  <c:v>5.9</c:v>
                </c:pt>
                <c:pt idx="14539">
                  <c:v>7.7</c:v>
                </c:pt>
                <c:pt idx="14540">
                  <c:v>8.6999999999999993</c:v>
                </c:pt>
                <c:pt idx="14541">
                  <c:v>7.6</c:v>
                </c:pt>
                <c:pt idx="14542">
                  <c:v>4.3</c:v>
                </c:pt>
                <c:pt idx="14543">
                  <c:v>1.9</c:v>
                </c:pt>
                <c:pt idx="14544">
                  <c:v>0.5</c:v>
                </c:pt>
                <c:pt idx="14545">
                  <c:v>0</c:v>
                </c:pt>
                <c:pt idx="14546">
                  <c:v>0</c:v>
                </c:pt>
                <c:pt idx="14547">
                  <c:v>0</c:v>
                </c:pt>
                <c:pt idx="14548">
                  <c:v>0</c:v>
                </c:pt>
                <c:pt idx="14549">
                  <c:v>0</c:v>
                </c:pt>
                <c:pt idx="14550">
                  <c:v>0</c:v>
                </c:pt>
                <c:pt idx="14551">
                  <c:v>0</c:v>
                </c:pt>
                <c:pt idx="14552">
                  <c:v>0</c:v>
                </c:pt>
                <c:pt idx="14553">
                  <c:v>0.3</c:v>
                </c:pt>
                <c:pt idx="14554">
                  <c:v>1.9</c:v>
                </c:pt>
                <c:pt idx="14555">
                  <c:v>5</c:v>
                </c:pt>
                <c:pt idx="14556">
                  <c:v>8.1999999999999993</c:v>
                </c:pt>
                <c:pt idx="14557">
                  <c:v>10.199999999999999</c:v>
                </c:pt>
                <c:pt idx="14558">
                  <c:v>11.9</c:v>
                </c:pt>
                <c:pt idx="14559">
                  <c:v>10.7</c:v>
                </c:pt>
                <c:pt idx="14560">
                  <c:v>7.7</c:v>
                </c:pt>
                <c:pt idx="14561">
                  <c:v>4.3</c:v>
                </c:pt>
                <c:pt idx="14562">
                  <c:v>0.4</c:v>
                </c:pt>
                <c:pt idx="14563">
                  <c:v>0</c:v>
                </c:pt>
                <c:pt idx="14564">
                  <c:v>0</c:v>
                </c:pt>
                <c:pt idx="14565">
                  <c:v>0</c:v>
                </c:pt>
                <c:pt idx="14566">
                  <c:v>0</c:v>
                </c:pt>
                <c:pt idx="14567">
                  <c:v>0</c:v>
                </c:pt>
                <c:pt idx="14568">
                  <c:v>0</c:v>
                </c:pt>
                <c:pt idx="14569">
                  <c:v>0</c:v>
                </c:pt>
                <c:pt idx="14570">
                  <c:v>0</c:v>
                </c:pt>
                <c:pt idx="14571">
                  <c:v>0</c:v>
                </c:pt>
                <c:pt idx="14572">
                  <c:v>0</c:v>
                </c:pt>
                <c:pt idx="14573">
                  <c:v>0</c:v>
                </c:pt>
                <c:pt idx="14574">
                  <c:v>0</c:v>
                </c:pt>
                <c:pt idx="14575">
                  <c:v>0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0</c:v>
                </c:pt>
                <c:pt idx="14580">
                  <c:v>0</c:v>
                </c:pt>
                <c:pt idx="14581">
                  <c:v>0</c:v>
                </c:pt>
                <c:pt idx="14582">
                  <c:v>0</c:v>
                </c:pt>
                <c:pt idx="14583">
                  <c:v>0</c:v>
                </c:pt>
                <c:pt idx="14584">
                  <c:v>0</c:v>
                </c:pt>
                <c:pt idx="14585">
                  <c:v>0</c:v>
                </c:pt>
                <c:pt idx="14586">
                  <c:v>0</c:v>
                </c:pt>
                <c:pt idx="14587">
                  <c:v>0</c:v>
                </c:pt>
                <c:pt idx="14588">
                  <c:v>0</c:v>
                </c:pt>
                <c:pt idx="14589">
                  <c:v>0</c:v>
                </c:pt>
                <c:pt idx="14590">
                  <c:v>0</c:v>
                </c:pt>
                <c:pt idx="14591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</c:v>
                </c:pt>
                <c:pt idx="14600">
                  <c:v>0</c:v>
                </c:pt>
                <c:pt idx="14601">
                  <c:v>0</c:v>
                </c:pt>
                <c:pt idx="14602">
                  <c:v>0</c:v>
                </c:pt>
                <c:pt idx="14603">
                  <c:v>0</c:v>
                </c:pt>
                <c:pt idx="14604">
                  <c:v>0</c:v>
                </c:pt>
                <c:pt idx="14605">
                  <c:v>0</c:v>
                </c:pt>
                <c:pt idx="14606">
                  <c:v>0</c:v>
                </c:pt>
                <c:pt idx="14607">
                  <c:v>0</c:v>
                </c:pt>
                <c:pt idx="14608">
                  <c:v>0</c:v>
                </c:pt>
                <c:pt idx="14609">
                  <c:v>0</c:v>
                </c:pt>
                <c:pt idx="14610">
                  <c:v>0</c:v>
                </c:pt>
                <c:pt idx="14611">
                  <c:v>0</c:v>
                </c:pt>
                <c:pt idx="14612">
                  <c:v>0</c:v>
                </c:pt>
                <c:pt idx="14613">
                  <c:v>0</c:v>
                </c:pt>
                <c:pt idx="14614">
                  <c:v>0</c:v>
                </c:pt>
                <c:pt idx="14615">
                  <c:v>0</c:v>
                </c:pt>
                <c:pt idx="14616">
                  <c:v>0</c:v>
                </c:pt>
                <c:pt idx="14617">
                  <c:v>0</c:v>
                </c:pt>
                <c:pt idx="14618">
                  <c:v>0</c:v>
                </c:pt>
                <c:pt idx="14619">
                  <c:v>0</c:v>
                </c:pt>
                <c:pt idx="14620">
                  <c:v>0</c:v>
                </c:pt>
                <c:pt idx="14621">
                  <c:v>0</c:v>
                </c:pt>
                <c:pt idx="14622">
                  <c:v>0</c:v>
                </c:pt>
                <c:pt idx="14623">
                  <c:v>0</c:v>
                </c:pt>
                <c:pt idx="14624">
                  <c:v>0</c:v>
                </c:pt>
                <c:pt idx="14625">
                  <c:v>0</c:v>
                </c:pt>
                <c:pt idx="14626">
                  <c:v>1.4</c:v>
                </c:pt>
                <c:pt idx="14627">
                  <c:v>4</c:v>
                </c:pt>
                <c:pt idx="14628">
                  <c:v>5.7</c:v>
                </c:pt>
                <c:pt idx="14629">
                  <c:v>4.7</c:v>
                </c:pt>
                <c:pt idx="14630">
                  <c:v>2.7</c:v>
                </c:pt>
                <c:pt idx="14631">
                  <c:v>0.7</c:v>
                </c:pt>
                <c:pt idx="14632">
                  <c:v>0</c:v>
                </c:pt>
                <c:pt idx="14633">
                  <c:v>0</c:v>
                </c:pt>
                <c:pt idx="14634">
                  <c:v>0</c:v>
                </c:pt>
                <c:pt idx="14635">
                  <c:v>0</c:v>
                </c:pt>
                <c:pt idx="14636">
                  <c:v>0</c:v>
                </c:pt>
                <c:pt idx="14637">
                  <c:v>0</c:v>
                </c:pt>
                <c:pt idx="14638">
                  <c:v>0</c:v>
                </c:pt>
                <c:pt idx="14639">
                  <c:v>0</c:v>
                </c:pt>
                <c:pt idx="14640">
                  <c:v>0.3</c:v>
                </c:pt>
                <c:pt idx="14641">
                  <c:v>1.3</c:v>
                </c:pt>
                <c:pt idx="14642">
                  <c:v>2.5</c:v>
                </c:pt>
                <c:pt idx="14643">
                  <c:v>4.5</c:v>
                </c:pt>
                <c:pt idx="14644">
                  <c:v>6.5</c:v>
                </c:pt>
                <c:pt idx="14645">
                  <c:v>8.1</c:v>
                </c:pt>
                <c:pt idx="14646">
                  <c:v>9.1999999999999993</c:v>
                </c:pt>
                <c:pt idx="14647">
                  <c:v>11.1</c:v>
                </c:pt>
                <c:pt idx="14648">
                  <c:v>11.7</c:v>
                </c:pt>
                <c:pt idx="14649">
                  <c:v>8.5</c:v>
                </c:pt>
                <c:pt idx="14650">
                  <c:v>3.8</c:v>
                </c:pt>
                <c:pt idx="14651">
                  <c:v>1.2</c:v>
                </c:pt>
                <c:pt idx="14652">
                  <c:v>0.1</c:v>
                </c:pt>
                <c:pt idx="14653">
                  <c:v>0</c:v>
                </c:pt>
                <c:pt idx="14654">
                  <c:v>0</c:v>
                </c:pt>
                <c:pt idx="14655">
                  <c:v>0</c:v>
                </c:pt>
                <c:pt idx="14656">
                  <c:v>0</c:v>
                </c:pt>
                <c:pt idx="14657">
                  <c:v>0</c:v>
                </c:pt>
                <c:pt idx="14658">
                  <c:v>0</c:v>
                </c:pt>
                <c:pt idx="14659">
                  <c:v>0</c:v>
                </c:pt>
                <c:pt idx="14660">
                  <c:v>0.7</c:v>
                </c:pt>
                <c:pt idx="14661">
                  <c:v>3.1</c:v>
                </c:pt>
                <c:pt idx="14662">
                  <c:v>5.7</c:v>
                </c:pt>
                <c:pt idx="14663">
                  <c:v>8</c:v>
                </c:pt>
                <c:pt idx="14664">
                  <c:v>9.5</c:v>
                </c:pt>
                <c:pt idx="14665">
                  <c:v>9</c:v>
                </c:pt>
                <c:pt idx="14666">
                  <c:v>6</c:v>
                </c:pt>
                <c:pt idx="14667">
                  <c:v>2.5</c:v>
                </c:pt>
                <c:pt idx="14668">
                  <c:v>0.6</c:v>
                </c:pt>
                <c:pt idx="14669">
                  <c:v>0</c:v>
                </c:pt>
                <c:pt idx="14670">
                  <c:v>0</c:v>
                </c:pt>
                <c:pt idx="14671">
                  <c:v>0</c:v>
                </c:pt>
                <c:pt idx="14672">
                  <c:v>0</c:v>
                </c:pt>
                <c:pt idx="14673">
                  <c:v>0</c:v>
                </c:pt>
                <c:pt idx="14674">
                  <c:v>0</c:v>
                </c:pt>
                <c:pt idx="14675">
                  <c:v>0</c:v>
                </c:pt>
                <c:pt idx="14676">
                  <c:v>0.1</c:v>
                </c:pt>
                <c:pt idx="14677">
                  <c:v>1.2</c:v>
                </c:pt>
                <c:pt idx="14678">
                  <c:v>4.2</c:v>
                </c:pt>
                <c:pt idx="14679">
                  <c:v>7.1</c:v>
                </c:pt>
                <c:pt idx="14680">
                  <c:v>7.8</c:v>
                </c:pt>
                <c:pt idx="14681">
                  <c:v>5.3</c:v>
                </c:pt>
                <c:pt idx="14682">
                  <c:v>1.5</c:v>
                </c:pt>
                <c:pt idx="14683">
                  <c:v>0.1</c:v>
                </c:pt>
                <c:pt idx="14684">
                  <c:v>0</c:v>
                </c:pt>
                <c:pt idx="14685">
                  <c:v>0</c:v>
                </c:pt>
                <c:pt idx="14686">
                  <c:v>0</c:v>
                </c:pt>
                <c:pt idx="14687">
                  <c:v>0</c:v>
                </c:pt>
                <c:pt idx="14688">
                  <c:v>0</c:v>
                </c:pt>
                <c:pt idx="14689">
                  <c:v>0</c:v>
                </c:pt>
                <c:pt idx="14690">
                  <c:v>0</c:v>
                </c:pt>
                <c:pt idx="14691">
                  <c:v>0.7</c:v>
                </c:pt>
                <c:pt idx="14692">
                  <c:v>2.7</c:v>
                </c:pt>
                <c:pt idx="14693">
                  <c:v>5.4</c:v>
                </c:pt>
                <c:pt idx="14694">
                  <c:v>7.9</c:v>
                </c:pt>
                <c:pt idx="14695">
                  <c:v>8.5</c:v>
                </c:pt>
                <c:pt idx="14696">
                  <c:v>6.6</c:v>
                </c:pt>
                <c:pt idx="14697">
                  <c:v>3.1</c:v>
                </c:pt>
                <c:pt idx="14698">
                  <c:v>0.6</c:v>
                </c:pt>
                <c:pt idx="14699">
                  <c:v>0</c:v>
                </c:pt>
                <c:pt idx="14700">
                  <c:v>0</c:v>
                </c:pt>
                <c:pt idx="14701">
                  <c:v>0</c:v>
                </c:pt>
                <c:pt idx="14702">
                  <c:v>0</c:v>
                </c:pt>
                <c:pt idx="14703">
                  <c:v>0</c:v>
                </c:pt>
                <c:pt idx="14704">
                  <c:v>0</c:v>
                </c:pt>
                <c:pt idx="14705">
                  <c:v>0</c:v>
                </c:pt>
                <c:pt idx="14706">
                  <c:v>0</c:v>
                </c:pt>
                <c:pt idx="14707">
                  <c:v>0.2</c:v>
                </c:pt>
                <c:pt idx="14708">
                  <c:v>2.2999999999999998</c:v>
                </c:pt>
                <c:pt idx="14709">
                  <c:v>5.2</c:v>
                </c:pt>
                <c:pt idx="14710">
                  <c:v>7.2</c:v>
                </c:pt>
                <c:pt idx="14711">
                  <c:v>8.8000000000000007</c:v>
                </c:pt>
                <c:pt idx="14712">
                  <c:v>7.2</c:v>
                </c:pt>
                <c:pt idx="14713">
                  <c:v>3.4</c:v>
                </c:pt>
                <c:pt idx="14714">
                  <c:v>1.2</c:v>
                </c:pt>
                <c:pt idx="14715">
                  <c:v>0.1</c:v>
                </c:pt>
                <c:pt idx="14716">
                  <c:v>0</c:v>
                </c:pt>
                <c:pt idx="14717">
                  <c:v>0</c:v>
                </c:pt>
                <c:pt idx="14718">
                  <c:v>0</c:v>
                </c:pt>
                <c:pt idx="14719">
                  <c:v>0</c:v>
                </c:pt>
                <c:pt idx="14720">
                  <c:v>0</c:v>
                </c:pt>
                <c:pt idx="14721">
                  <c:v>0</c:v>
                </c:pt>
                <c:pt idx="14722">
                  <c:v>0</c:v>
                </c:pt>
                <c:pt idx="14723">
                  <c:v>0</c:v>
                </c:pt>
                <c:pt idx="14724">
                  <c:v>0.9</c:v>
                </c:pt>
                <c:pt idx="14725">
                  <c:v>2.9</c:v>
                </c:pt>
                <c:pt idx="14726">
                  <c:v>5.4</c:v>
                </c:pt>
                <c:pt idx="14727">
                  <c:v>7.8</c:v>
                </c:pt>
                <c:pt idx="14728">
                  <c:v>9.3000000000000007</c:v>
                </c:pt>
                <c:pt idx="14729">
                  <c:v>9.1</c:v>
                </c:pt>
                <c:pt idx="14730">
                  <c:v>5.8</c:v>
                </c:pt>
                <c:pt idx="14731">
                  <c:v>2.4</c:v>
                </c:pt>
                <c:pt idx="14732">
                  <c:v>0.7</c:v>
                </c:pt>
                <c:pt idx="14733">
                  <c:v>0</c:v>
                </c:pt>
                <c:pt idx="14734">
                  <c:v>0</c:v>
                </c:pt>
                <c:pt idx="14735">
                  <c:v>0</c:v>
                </c:pt>
                <c:pt idx="14736">
                  <c:v>0</c:v>
                </c:pt>
                <c:pt idx="14737">
                  <c:v>0</c:v>
                </c:pt>
                <c:pt idx="14738">
                  <c:v>0</c:v>
                </c:pt>
                <c:pt idx="14739">
                  <c:v>0</c:v>
                </c:pt>
                <c:pt idx="14740">
                  <c:v>0</c:v>
                </c:pt>
                <c:pt idx="14741">
                  <c:v>0</c:v>
                </c:pt>
                <c:pt idx="14742">
                  <c:v>2.6</c:v>
                </c:pt>
                <c:pt idx="14743">
                  <c:v>4.7</c:v>
                </c:pt>
                <c:pt idx="14744">
                  <c:v>6.7</c:v>
                </c:pt>
                <c:pt idx="14745">
                  <c:v>8.4</c:v>
                </c:pt>
                <c:pt idx="14746">
                  <c:v>8.3000000000000007</c:v>
                </c:pt>
                <c:pt idx="14747">
                  <c:v>6.7</c:v>
                </c:pt>
                <c:pt idx="14748">
                  <c:v>3.3</c:v>
                </c:pt>
                <c:pt idx="14749">
                  <c:v>0.7</c:v>
                </c:pt>
                <c:pt idx="14750">
                  <c:v>0</c:v>
                </c:pt>
                <c:pt idx="14751">
                  <c:v>0</c:v>
                </c:pt>
                <c:pt idx="14752">
                  <c:v>0</c:v>
                </c:pt>
                <c:pt idx="14753">
                  <c:v>0</c:v>
                </c:pt>
                <c:pt idx="14754">
                  <c:v>0</c:v>
                </c:pt>
                <c:pt idx="14755">
                  <c:v>0</c:v>
                </c:pt>
                <c:pt idx="14756">
                  <c:v>0</c:v>
                </c:pt>
                <c:pt idx="14757">
                  <c:v>0</c:v>
                </c:pt>
                <c:pt idx="14758">
                  <c:v>0</c:v>
                </c:pt>
                <c:pt idx="14759">
                  <c:v>0.8</c:v>
                </c:pt>
                <c:pt idx="14760">
                  <c:v>3.5</c:v>
                </c:pt>
                <c:pt idx="14761">
                  <c:v>5</c:v>
                </c:pt>
                <c:pt idx="14762">
                  <c:v>4.2</c:v>
                </c:pt>
                <c:pt idx="14763">
                  <c:v>1.6</c:v>
                </c:pt>
                <c:pt idx="14764">
                  <c:v>0</c:v>
                </c:pt>
                <c:pt idx="14765">
                  <c:v>0</c:v>
                </c:pt>
                <c:pt idx="14766">
                  <c:v>0</c:v>
                </c:pt>
                <c:pt idx="14767">
                  <c:v>0</c:v>
                </c:pt>
                <c:pt idx="14768">
                  <c:v>0</c:v>
                </c:pt>
                <c:pt idx="14769">
                  <c:v>0</c:v>
                </c:pt>
                <c:pt idx="14770">
                  <c:v>0</c:v>
                </c:pt>
                <c:pt idx="14771">
                  <c:v>0</c:v>
                </c:pt>
                <c:pt idx="14772">
                  <c:v>0</c:v>
                </c:pt>
                <c:pt idx="14773">
                  <c:v>0</c:v>
                </c:pt>
                <c:pt idx="14774">
                  <c:v>0</c:v>
                </c:pt>
                <c:pt idx="14775">
                  <c:v>0</c:v>
                </c:pt>
                <c:pt idx="14776">
                  <c:v>0</c:v>
                </c:pt>
                <c:pt idx="14777">
                  <c:v>0</c:v>
                </c:pt>
                <c:pt idx="14778">
                  <c:v>0</c:v>
                </c:pt>
                <c:pt idx="14779">
                  <c:v>0</c:v>
                </c:pt>
                <c:pt idx="14780">
                  <c:v>0.7</c:v>
                </c:pt>
                <c:pt idx="14781">
                  <c:v>3.3</c:v>
                </c:pt>
                <c:pt idx="14782">
                  <c:v>5.9</c:v>
                </c:pt>
                <c:pt idx="14783">
                  <c:v>7.5</c:v>
                </c:pt>
                <c:pt idx="14784">
                  <c:v>8</c:v>
                </c:pt>
                <c:pt idx="14785">
                  <c:v>8.5</c:v>
                </c:pt>
                <c:pt idx="14786">
                  <c:v>9.5</c:v>
                </c:pt>
                <c:pt idx="14787">
                  <c:v>9.6</c:v>
                </c:pt>
                <c:pt idx="14788">
                  <c:v>8.4</c:v>
                </c:pt>
                <c:pt idx="14789">
                  <c:v>5.8</c:v>
                </c:pt>
                <c:pt idx="14790">
                  <c:v>2.1</c:v>
                </c:pt>
                <c:pt idx="14791">
                  <c:v>0</c:v>
                </c:pt>
                <c:pt idx="14792">
                  <c:v>0</c:v>
                </c:pt>
                <c:pt idx="14793">
                  <c:v>0</c:v>
                </c:pt>
                <c:pt idx="14794">
                  <c:v>0</c:v>
                </c:pt>
                <c:pt idx="14795">
                  <c:v>0</c:v>
                </c:pt>
                <c:pt idx="14796">
                  <c:v>0</c:v>
                </c:pt>
                <c:pt idx="14797">
                  <c:v>0</c:v>
                </c:pt>
                <c:pt idx="14798">
                  <c:v>0</c:v>
                </c:pt>
                <c:pt idx="14799">
                  <c:v>0</c:v>
                </c:pt>
                <c:pt idx="14800">
                  <c:v>0</c:v>
                </c:pt>
                <c:pt idx="14801">
                  <c:v>0</c:v>
                </c:pt>
                <c:pt idx="14802">
                  <c:v>0</c:v>
                </c:pt>
                <c:pt idx="14803">
                  <c:v>0</c:v>
                </c:pt>
                <c:pt idx="14804">
                  <c:v>0</c:v>
                </c:pt>
                <c:pt idx="14805">
                  <c:v>0</c:v>
                </c:pt>
                <c:pt idx="14806">
                  <c:v>0</c:v>
                </c:pt>
                <c:pt idx="14807">
                  <c:v>1.5</c:v>
                </c:pt>
                <c:pt idx="14808">
                  <c:v>4.2</c:v>
                </c:pt>
                <c:pt idx="14809">
                  <c:v>6.5</c:v>
                </c:pt>
                <c:pt idx="14810">
                  <c:v>7</c:v>
                </c:pt>
                <c:pt idx="14811">
                  <c:v>7</c:v>
                </c:pt>
                <c:pt idx="14812">
                  <c:v>4.5</c:v>
                </c:pt>
                <c:pt idx="14813">
                  <c:v>1.3</c:v>
                </c:pt>
                <c:pt idx="14814">
                  <c:v>0</c:v>
                </c:pt>
                <c:pt idx="14815">
                  <c:v>0</c:v>
                </c:pt>
                <c:pt idx="14816">
                  <c:v>0</c:v>
                </c:pt>
                <c:pt idx="14817">
                  <c:v>0</c:v>
                </c:pt>
                <c:pt idx="14818">
                  <c:v>0</c:v>
                </c:pt>
                <c:pt idx="14819">
                  <c:v>0</c:v>
                </c:pt>
                <c:pt idx="14820">
                  <c:v>0</c:v>
                </c:pt>
                <c:pt idx="14821">
                  <c:v>0</c:v>
                </c:pt>
                <c:pt idx="14822">
                  <c:v>0.4</c:v>
                </c:pt>
                <c:pt idx="14823">
                  <c:v>1.8</c:v>
                </c:pt>
                <c:pt idx="14824">
                  <c:v>4</c:v>
                </c:pt>
                <c:pt idx="14825">
                  <c:v>6.4</c:v>
                </c:pt>
                <c:pt idx="14826">
                  <c:v>8.1999999999999993</c:v>
                </c:pt>
                <c:pt idx="14827">
                  <c:v>9.1999999999999993</c:v>
                </c:pt>
                <c:pt idx="14828">
                  <c:v>9.6</c:v>
                </c:pt>
                <c:pt idx="14829">
                  <c:v>7.4</c:v>
                </c:pt>
                <c:pt idx="14830">
                  <c:v>4.3</c:v>
                </c:pt>
                <c:pt idx="14831">
                  <c:v>1</c:v>
                </c:pt>
                <c:pt idx="14832">
                  <c:v>0</c:v>
                </c:pt>
                <c:pt idx="14833">
                  <c:v>0</c:v>
                </c:pt>
                <c:pt idx="14834">
                  <c:v>0</c:v>
                </c:pt>
                <c:pt idx="14835">
                  <c:v>0</c:v>
                </c:pt>
                <c:pt idx="14836">
                  <c:v>0</c:v>
                </c:pt>
                <c:pt idx="14837">
                  <c:v>0</c:v>
                </c:pt>
                <c:pt idx="14838">
                  <c:v>0</c:v>
                </c:pt>
                <c:pt idx="14839">
                  <c:v>0</c:v>
                </c:pt>
                <c:pt idx="14840">
                  <c:v>0</c:v>
                </c:pt>
                <c:pt idx="14841">
                  <c:v>1.7</c:v>
                </c:pt>
                <c:pt idx="14842">
                  <c:v>4.7</c:v>
                </c:pt>
                <c:pt idx="14843">
                  <c:v>7.2</c:v>
                </c:pt>
                <c:pt idx="14844">
                  <c:v>8.6</c:v>
                </c:pt>
                <c:pt idx="14845">
                  <c:v>8.4</c:v>
                </c:pt>
                <c:pt idx="14846">
                  <c:v>7.4</c:v>
                </c:pt>
                <c:pt idx="14847">
                  <c:v>5.2</c:v>
                </c:pt>
                <c:pt idx="14848">
                  <c:v>3.5</c:v>
                </c:pt>
                <c:pt idx="14849">
                  <c:v>2.6</c:v>
                </c:pt>
                <c:pt idx="14850">
                  <c:v>3.2</c:v>
                </c:pt>
                <c:pt idx="14851">
                  <c:v>5.8</c:v>
                </c:pt>
                <c:pt idx="14852">
                  <c:v>7.8</c:v>
                </c:pt>
                <c:pt idx="14853">
                  <c:v>9.6999999999999993</c:v>
                </c:pt>
                <c:pt idx="14854">
                  <c:v>11.4</c:v>
                </c:pt>
                <c:pt idx="14855">
                  <c:v>13.4</c:v>
                </c:pt>
                <c:pt idx="14856">
                  <c:v>15.4</c:v>
                </c:pt>
                <c:pt idx="14857">
                  <c:v>17</c:v>
                </c:pt>
                <c:pt idx="14858">
                  <c:v>17.2</c:v>
                </c:pt>
                <c:pt idx="14859">
                  <c:v>17.3</c:v>
                </c:pt>
                <c:pt idx="14860">
                  <c:v>13.9</c:v>
                </c:pt>
                <c:pt idx="14861">
                  <c:v>8</c:v>
                </c:pt>
                <c:pt idx="14862">
                  <c:v>3</c:v>
                </c:pt>
                <c:pt idx="14863">
                  <c:v>1</c:v>
                </c:pt>
                <c:pt idx="14864">
                  <c:v>0</c:v>
                </c:pt>
                <c:pt idx="14865">
                  <c:v>0</c:v>
                </c:pt>
                <c:pt idx="14866">
                  <c:v>0</c:v>
                </c:pt>
                <c:pt idx="14867">
                  <c:v>0</c:v>
                </c:pt>
                <c:pt idx="14868">
                  <c:v>0</c:v>
                </c:pt>
                <c:pt idx="14869">
                  <c:v>0</c:v>
                </c:pt>
                <c:pt idx="14870">
                  <c:v>0</c:v>
                </c:pt>
                <c:pt idx="14871">
                  <c:v>0</c:v>
                </c:pt>
                <c:pt idx="14872">
                  <c:v>0.6</c:v>
                </c:pt>
                <c:pt idx="14873">
                  <c:v>2.8</c:v>
                </c:pt>
                <c:pt idx="14874">
                  <c:v>5.2</c:v>
                </c:pt>
                <c:pt idx="14875">
                  <c:v>7.2</c:v>
                </c:pt>
                <c:pt idx="14876">
                  <c:v>9</c:v>
                </c:pt>
                <c:pt idx="14877">
                  <c:v>10.4</c:v>
                </c:pt>
                <c:pt idx="14878">
                  <c:v>10.6</c:v>
                </c:pt>
                <c:pt idx="14879">
                  <c:v>8.1999999999999993</c:v>
                </c:pt>
                <c:pt idx="14880">
                  <c:v>3.9</c:v>
                </c:pt>
                <c:pt idx="14881">
                  <c:v>1.3</c:v>
                </c:pt>
                <c:pt idx="14882">
                  <c:v>0</c:v>
                </c:pt>
                <c:pt idx="14883">
                  <c:v>0</c:v>
                </c:pt>
                <c:pt idx="14884">
                  <c:v>0</c:v>
                </c:pt>
                <c:pt idx="14885">
                  <c:v>0</c:v>
                </c:pt>
                <c:pt idx="14886">
                  <c:v>0</c:v>
                </c:pt>
                <c:pt idx="14887">
                  <c:v>0</c:v>
                </c:pt>
                <c:pt idx="14888">
                  <c:v>0</c:v>
                </c:pt>
                <c:pt idx="14889">
                  <c:v>0</c:v>
                </c:pt>
                <c:pt idx="14890">
                  <c:v>0</c:v>
                </c:pt>
                <c:pt idx="14891">
                  <c:v>2</c:v>
                </c:pt>
                <c:pt idx="14892">
                  <c:v>4</c:v>
                </c:pt>
                <c:pt idx="14893">
                  <c:v>6</c:v>
                </c:pt>
                <c:pt idx="14894">
                  <c:v>7.6</c:v>
                </c:pt>
                <c:pt idx="14895">
                  <c:v>9.5</c:v>
                </c:pt>
                <c:pt idx="14896">
                  <c:v>10.8</c:v>
                </c:pt>
                <c:pt idx="14897">
                  <c:v>10.199999999999999</c:v>
                </c:pt>
                <c:pt idx="14898">
                  <c:v>10</c:v>
                </c:pt>
                <c:pt idx="14899">
                  <c:v>10</c:v>
                </c:pt>
                <c:pt idx="14900">
                  <c:v>10</c:v>
                </c:pt>
                <c:pt idx="14901">
                  <c:v>9.4</c:v>
                </c:pt>
                <c:pt idx="14902">
                  <c:v>7.3</c:v>
                </c:pt>
                <c:pt idx="14903">
                  <c:v>4.9000000000000004</c:v>
                </c:pt>
                <c:pt idx="14904">
                  <c:v>2.9</c:v>
                </c:pt>
                <c:pt idx="14905">
                  <c:v>0.9</c:v>
                </c:pt>
                <c:pt idx="14906">
                  <c:v>0</c:v>
                </c:pt>
                <c:pt idx="14907">
                  <c:v>0</c:v>
                </c:pt>
                <c:pt idx="14908">
                  <c:v>0</c:v>
                </c:pt>
                <c:pt idx="14909">
                  <c:v>0</c:v>
                </c:pt>
                <c:pt idx="14910">
                  <c:v>0</c:v>
                </c:pt>
                <c:pt idx="14911">
                  <c:v>0</c:v>
                </c:pt>
                <c:pt idx="14912">
                  <c:v>0</c:v>
                </c:pt>
                <c:pt idx="14913">
                  <c:v>0.2</c:v>
                </c:pt>
                <c:pt idx="14914">
                  <c:v>1.5</c:v>
                </c:pt>
                <c:pt idx="14915">
                  <c:v>4.5</c:v>
                </c:pt>
                <c:pt idx="14916">
                  <c:v>7.3</c:v>
                </c:pt>
                <c:pt idx="14917">
                  <c:v>9</c:v>
                </c:pt>
                <c:pt idx="14918">
                  <c:v>9</c:v>
                </c:pt>
                <c:pt idx="14919">
                  <c:v>5.0999999999999996</c:v>
                </c:pt>
                <c:pt idx="14920">
                  <c:v>2.1</c:v>
                </c:pt>
                <c:pt idx="14921">
                  <c:v>0.1</c:v>
                </c:pt>
                <c:pt idx="14922">
                  <c:v>0</c:v>
                </c:pt>
                <c:pt idx="14923">
                  <c:v>0</c:v>
                </c:pt>
                <c:pt idx="14924">
                  <c:v>0</c:v>
                </c:pt>
                <c:pt idx="14925">
                  <c:v>0</c:v>
                </c:pt>
                <c:pt idx="14926">
                  <c:v>0</c:v>
                </c:pt>
                <c:pt idx="14927">
                  <c:v>0</c:v>
                </c:pt>
                <c:pt idx="14928">
                  <c:v>0</c:v>
                </c:pt>
                <c:pt idx="14929">
                  <c:v>0</c:v>
                </c:pt>
                <c:pt idx="14930">
                  <c:v>1.3</c:v>
                </c:pt>
                <c:pt idx="14931">
                  <c:v>3.8</c:v>
                </c:pt>
                <c:pt idx="14932">
                  <c:v>6.2</c:v>
                </c:pt>
                <c:pt idx="14933">
                  <c:v>7.6</c:v>
                </c:pt>
                <c:pt idx="14934">
                  <c:v>6.2</c:v>
                </c:pt>
                <c:pt idx="14935">
                  <c:v>3.8</c:v>
                </c:pt>
                <c:pt idx="14936">
                  <c:v>1.5</c:v>
                </c:pt>
                <c:pt idx="14937">
                  <c:v>0</c:v>
                </c:pt>
                <c:pt idx="14938">
                  <c:v>0</c:v>
                </c:pt>
                <c:pt idx="14939">
                  <c:v>0</c:v>
                </c:pt>
                <c:pt idx="14940">
                  <c:v>0</c:v>
                </c:pt>
                <c:pt idx="14941">
                  <c:v>0</c:v>
                </c:pt>
                <c:pt idx="14942">
                  <c:v>0</c:v>
                </c:pt>
                <c:pt idx="14943">
                  <c:v>0</c:v>
                </c:pt>
                <c:pt idx="14944">
                  <c:v>0.4</c:v>
                </c:pt>
                <c:pt idx="14945">
                  <c:v>2.5</c:v>
                </c:pt>
                <c:pt idx="14946">
                  <c:v>5.4</c:v>
                </c:pt>
                <c:pt idx="14947">
                  <c:v>7.4</c:v>
                </c:pt>
                <c:pt idx="14948">
                  <c:v>9.3000000000000007</c:v>
                </c:pt>
                <c:pt idx="14949">
                  <c:v>10.9</c:v>
                </c:pt>
                <c:pt idx="14950">
                  <c:v>11</c:v>
                </c:pt>
                <c:pt idx="14951">
                  <c:v>7.1</c:v>
                </c:pt>
                <c:pt idx="14952">
                  <c:v>3.1</c:v>
                </c:pt>
                <c:pt idx="14953">
                  <c:v>2</c:v>
                </c:pt>
                <c:pt idx="14954">
                  <c:v>0.1</c:v>
                </c:pt>
                <c:pt idx="14955">
                  <c:v>0</c:v>
                </c:pt>
                <c:pt idx="14956">
                  <c:v>0</c:v>
                </c:pt>
                <c:pt idx="14957">
                  <c:v>0</c:v>
                </c:pt>
                <c:pt idx="14958">
                  <c:v>0</c:v>
                </c:pt>
                <c:pt idx="14959">
                  <c:v>0</c:v>
                </c:pt>
                <c:pt idx="14960">
                  <c:v>0</c:v>
                </c:pt>
                <c:pt idx="14961">
                  <c:v>0.7</c:v>
                </c:pt>
                <c:pt idx="14962">
                  <c:v>2.8</c:v>
                </c:pt>
                <c:pt idx="14963">
                  <c:v>5.2</c:v>
                </c:pt>
                <c:pt idx="14964">
                  <c:v>7.2</c:v>
                </c:pt>
                <c:pt idx="14965">
                  <c:v>7.4</c:v>
                </c:pt>
                <c:pt idx="14966">
                  <c:v>5.2</c:v>
                </c:pt>
                <c:pt idx="14967">
                  <c:v>2</c:v>
                </c:pt>
                <c:pt idx="14968">
                  <c:v>0</c:v>
                </c:pt>
                <c:pt idx="14969">
                  <c:v>0</c:v>
                </c:pt>
                <c:pt idx="14970">
                  <c:v>0</c:v>
                </c:pt>
                <c:pt idx="14971">
                  <c:v>0</c:v>
                </c:pt>
                <c:pt idx="14972">
                  <c:v>0</c:v>
                </c:pt>
                <c:pt idx="14973">
                  <c:v>0</c:v>
                </c:pt>
                <c:pt idx="14974">
                  <c:v>0</c:v>
                </c:pt>
                <c:pt idx="14975">
                  <c:v>0.2</c:v>
                </c:pt>
                <c:pt idx="14976">
                  <c:v>1.5</c:v>
                </c:pt>
                <c:pt idx="14977">
                  <c:v>4.4000000000000004</c:v>
                </c:pt>
                <c:pt idx="14978">
                  <c:v>6.9</c:v>
                </c:pt>
                <c:pt idx="14979">
                  <c:v>8.9</c:v>
                </c:pt>
                <c:pt idx="14980">
                  <c:v>9</c:v>
                </c:pt>
                <c:pt idx="14981">
                  <c:v>7.1</c:v>
                </c:pt>
                <c:pt idx="14982">
                  <c:v>4.0999999999999996</c:v>
                </c:pt>
                <c:pt idx="14983">
                  <c:v>1.1000000000000001</c:v>
                </c:pt>
                <c:pt idx="14984">
                  <c:v>0.2</c:v>
                </c:pt>
                <c:pt idx="14985">
                  <c:v>0</c:v>
                </c:pt>
                <c:pt idx="14986">
                  <c:v>0</c:v>
                </c:pt>
                <c:pt idx="14987">
                  <c:v>0</c:v>
                </c:pt>
                <c:pt idx="14988">
                  <c:v>0</c:v>
                </c:pt>
                <c:pt idx="14989">
                  <c:v>0</c:v>
                </c:pt>
                <c:pt idx="14990">
                  <c:v>0</c:v>
                </c:pt>
                <c:pt idx="14991">
                  <c:v>0</c:v>
                </c:pt>
                <c:pt idx="14992">
                  <c:v>0</c:v>
                </c:pt>
                <c:pt idx="14993">
                  <c:v>1.2</c:v>
                </c:pt>
                <c:pt idx="14994">
                  <c:v>3.7</c:v>
                </c:pt>
                <c:pt idx="14995">
                  <c:v>5.5</c:v>
                </c:pt>
                <c:pt idx="14996">
                  <c:v>4.5</c:v>
                </c:pt>
                <c:pt idx="14997">
                  <c:v>1.6</c:v>
                </c:pt>
                <c:pt idx="14998">
                  <c:v>0.6</c:v>
                </c:pt>
                <c:pt idx="14999">
                  <c:v>0</c:v>
                </c:pt>
                <c:pt idx="15000">
                  <c:v>0</c:v>
                </c:pt>
                <c:pt idx="15001">
                  <c:v>0</c:v>
                </c:pt>
                <c:pt idx="15002">
                  <c:v>0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</c:v>
                </c:pt>
                <c:pt idx="15009">
                  <c:v>0</c:v>
                </c:pt>
                <c:pt idx="15010">
                  <c:v>1</c:v>
                </c:pt>
                <c:pt idx="15011">
                  <c:v>3</c:v>
                </c:pt>
                <c:pt idx="15012">
                  <c:v>4</c:v>
                </c:pt>
                <c:pt idx="15013">
                  <c:v>4</c:v>
                </c:pt>
                <c:pt idx="15014">
                  <c:v>1.7</c:v>
                </c:pt>
                <c:pt idx="15015">
                  <c:v>0.2</c:v>
                </c:pt>
                <c:pt idx="15016">
                  <c:v>0.8</c:v>
                </c:pt>
                <c:pt idx="15017">
                  <c:v>1.8</c:v>
                </c:pt>
                <c:pt idx="15018">
                  <c:v>3.5</c:v>
                </c:pt>
                <c:pt idx="15019">
                  <c:v>5.3</c:v>
                </c:pt>
                <c:pt idx="15020">
                  <c:v>7.1</c:v>
                </c:pt>
                <c:pt idx="15021">
                  <c:v>8.6</c:v>
                </c:pt>
                <c:pt idx="15022">
                  <c:v>10.1</c:v>
                </c:pt>
                <c:pt idx="15023">
                  <c:v>10.4</c:v>
                </c:pt>
                <c:pt idx="15024">
                  <c:v>8.3000000000000007</c:v>
                </c:pt>
                <c:pt idx="15025">
                  <c:v>5.0999999999999996</c:v>
                </c:pt>
                <c:pt idx="15026">
                  <c:v>1.9</c:v>
                </c:pt>
                <c:pt idx="15027">
                  <c:v>0</c:v>
                </c:pt>
                <c:pt idx="15028">
                  <c:v>0</c:v>
                </c:pt>
                <c:pt idx="15029">
                  <c:v>0</c:v>
                </c:pt>
                <c:pt idx="15030">
                  <c:v>0</c:v>
                </c:pt>
                <c:pt idx="15031">
                  <c:v>0</c:v>
                </c:pt>
                <c:pt idx="15032">
                  <c:v>0</c:v>
                </c:pt>
                <c:pt idx="15033">
                  <c:v>0</c:v>
                </c:pt>
                <c:pt idx="15034">
                  <c:v>0</c:v>
                </c:pt>
                <c:pt idx="15035">
                  <c:v>0.1</c:v>
                </c:pt>
                <c:pt idx="15036">
                  <c:v>1.2</c:v>
                </c:pt>
                <c:pt idx="15037">
                  <c:v>2.9</c:v>
                </c:pt>
                <c:pt idx="15038">
                  <c:v>5.8</c:v>
                </c:pt>
                <c:pt idx="15039">
                  <c:v>7.9</c:v>
                </c:pt>
                <c:pt idx="15040">
                  <c:v>8</c:v>
                </c:pt>
                <c:pt idx="15041">
                  <c:v>7.1</c:v>
                </c:pt>
                <c:pt idx="15042">
                  <c:v>3.9</c:v>
                </c:pt>
                <c:pt idx="15043">
                  <c:v>0.9</c:v>
                </c:pt>
                <c:pt idx="15044">
                  <c:v>0</c:v>
                </c:pt>
                <c:pt idx="15045">
                  <c:v>0</c:v>
                </c:pt>
                <c:pt idx="15046">
                  <c:v>0</c:v>
                </c:pt>
                <c:pt idx="15047">
                  <c:v>0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</c:v>
                </c:pt>
                <c:pt idx="15054">
                  <c:v>1</c:v>
                </c:pt>
                <c:pt idx="15055">
                  <c:v>3.6</c:v>
                </c:pt>
                <c:pt idx="15056">
                  <c:v>5.3</c:v>
                </c:pt>
                <c:pt idx="15057">
                  <c:v>5.4</c:v>
                </c:pt>
                <c:pt idx="15058">
                  <c:v>3.1</c:v>
                </c:pt>
                <c:pt idx="15059">
                  <c:v>0.7</c:v>
                </c:pt>
                <c:pt idx="15060">
                  <c:v>0</c:v>
                </c:pt>
                <c:pt idx="15061">
                  <c:v>0</c:v>
                </c:pt>
                <c:pt idx="15062">
                  <c:v>0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0</c:v>
                </c:pt>
                <c:pt idx="15068">
                  <c:v>0.9</c:v>
                </c:pt>
                <c:pt idx="15069">
                  <c:v>2.9</c:v>
                </c:pt>
                <c:pt idx="15070">
                  <c:v>4.9000000000000004</c:v>
                </c:pt>
                <c:pt idx="15071">
                  <c:v>5.8</c:v>
                </c:pt>
                <c:pt idx="15072">
                  <c:v>7.4</c:v>
                </c:pt>
                <c:pt idx="15073">
                  <c:v>8.6999999999999993</c:v>
                </c:pt>
                <c:pt idx="15074">
                  <c:v>9</c:v>
                </c:pt>
                <c:pt idx="15075">
                  <c:v>9.6999999999999993</c:v>
                </c:pt>
                <c:pt idx="15076">
                  <c:v>10.7</c:v>
                </c:pt>
                <c:pt idx="15077">
                  <c:v>9.8000000000000007</c:v>
                </c:pt>
                <c:pt idx="15078">
                  <c:v>6.5</c:v>
                </c:pt>
                <c:pt idx="15079">
                  <c:v>3</c:v>
                </c:pt>
                <c:pt idx="15080">
                  <c:v>1</c:v>
                </c:pt>
                <c:pt idx="15081">
                  <c:v>0</c:v>
                </c:pt>
                <c:pt idx="15082">
                  <c:v>0</c:v>
                </c:pt>
                <c:pt idx="15083">
                  <c:v>0</c:v>
                </c:pt>
                <c:pt idx="15084">
                  <c:v>0</c:v>
                </c:pt>
                <c:pt idx="15085">
                  <c:v>0</c:v>
                </c:pt>
                <c:pt idx="15086">
                  <c:v>0</c:v>
                </c:pt>
                <c:pt idx="15087">
                  <c:v>0</c:v>
                </c:pt>
                <c:pt idx="15088">
                  <c:v>0</c:v>
                </c:pt>
                <c:pt idx="15089">
                  <c:v>0.1</c:v>
                </c:pt>
                <c:pt idx="15090">
                  <c:v>1.3</c:v>
                </c:pt>
                <c:pt idx="15091">
                  <c:v>4.0999999999999996</c:v>
                </c:pt>
                <c:pt idx="15092">
                  <c:v>4.9000000000000004</c:v>
                </c:pt>
                <c:pt idx="15093">
                  <c:v>3.8</c:v>
                </c:pt>
                <c:pt idx="15094">
                  <c:v>1.3</c:v>
                </c:pt>
                <c:pt idx="15095">
                  <c:v>0.1</c:v>
                </c:pt>
                <c:pt idx="15096">
                  <c:v>0</c:v>
                </c:pt>
                <c:pt idx="15097">
                  <c:v>0</c:v>
                </c:pt>
                <c:pt idx="15098">
                  <c:v>0</c:v>
                </c:pt>
                <c:pt idx="15099">
                  <c:v>0</c:v>
                </c:pt>
                <c:pt idx="15100">
                  <c:v>0</c:v>
                </c:pt>
                <c:pt idx="15101">
                  <c:v>0</c:v>
                </c:pt>
                <c:pt idx="15102">
                  <c:v>0</c:v>
                </c:pt>
                <c:pt idx="15103">
                  <c:v>0</c:v>
                </c:pt>
                <c:pt idx="15104">
                  <c:v>0</c:v>
                </c:pt>
                <c:pt idx="15105">
                  <c:v>0</c:v>
                </c:pt>
                <c:pt idx="15106">
                  <c:v>1.4</c:v>
                </c:pt>
                <c:pt idx="15107">
                  <c:v>4.4000000000000004</c:v>
                </c:pt>
                <c:pt idx="15108">
                  <c:v>7</c:v>
                </c:pt>
                <c:pt idx="15109">
                  <c:v>9</c:v>
                </c:pt>
                <c:pt idx="15110">
                  <c:v>10.4</c:v>
                </c:pt>
                <c:pt idx="15111">
                  <c:v>10.199999999999999</c:v>
                </c:pt>
                <c:pt idx="15112">
                  <c:v>7.2</c:v>
                </c:pt>
                <c:pt idx="15113">
                  <c:v>4.2</c:v>
                </c:pt>
                <c:pt idx="15114">
                  <c:v>1.5</c:v>
                </c:pt>
                <c:pt idx="15115">
                  <c:v>0</c:v>
                </c:pt>
                <c:pt idx="15116">
                  <c:v>0</c:v>
                </c:pt>
                <c:pt idx="15117">
                  <c:v>0</c:v>
                </c:pt>
                <c:pt idx="15118">
                  <c:v>0</c:v>
                </c:pt>
                <c:pt idx="15119">
                  <c:v>0</c:v>
                </c:pt>
                <c:pt idx="15120">
                  <c:v>0</c:v>
                </c:pt>
                <c:pt idx="15121">
                  <c:v>0</c:v>
                </c:pt>
                <c:pt idx="15122">
                  <c:v>0.2</c:v>
                </c:pt>
                <c:pt idx="15123">
                  <c:v>1.8</c:v>
                </c:pt>
                <c:pt idx="15124">
                  <c:v>4.5999999999999996</c:v>
                </c:pt>
                <c:pt idx="15125">
                  <c:v>6.8</c:v>
                </c:pt>
                <c:pt idx="15126">
                  <c:v>7</c:v>
                </c:pt>
                <c:pt idx="15127">
                  <c:v>5.2</c:v>
                </c:pt>
                <c:pt idx="15128">
                  <c:v>2.1</c:v>
                </c:pt>
                <c:pt idx="15129">
                  <c:v>0.3</c:v>
                </c:pt>
                <c:pt idx="15130">
                  <c:v>0</c:v>
                </c:pt>
                <c:pt idx="15131">
                  <c:v>0</c:v>
                </c:pt>
                <c:pt idx="15132">
                  <c:v>0</c:v>
                </c:pt>
                <c:pt idx="15133">
                  <c:v>0</c:v>
                </c:pt>
                <c:pt idx="15134">
                  <c:v>0</c:v>
                </c:pt>
                <c:pt idx="15135">
                  <c:v>0</c:v>
                </c:pt>
                <c:pt idx="15136">
                  <c:v>0</c:v>
                </c:pt>
                <c:pt idx="15137">
                  <c:v>0.5</c:v>
                </c:pt>
                <c:pt idx="15138">
                  <c:v>2.5</c:v>
                </c:pt>
                <c:pt idx="15139">
                  <c:v>5</c:v>
                </c:pt>
                <c:pt idx="15140">
                  <c:v>5.6</c:v>
                </c:pt>
                <c:pt idx="15141">
                  <c:v>4.7</c:v>
                </c:pt>
                <c:pt idx="15142">
                  <c:v>4</c:v>
                </c:pt>
                <c:pt idx="15143">
                  <c:v>4.5999999999999996</c:v>
                </c:pt>
                <c:pt idx="15144">
                  <c:v>6</c:v>
                </c:pt>
                <c:pt idx="15145">
                  <c:v>5.8</c:v>
                </c:pt>
                <c:pt idx="15146">
                  <c:v>4.9000000000000004</c:v>
                </c:pt>
                <c:pt idx="15147">
                  <c:v>3.9</c:v>
                </c:pt>
                <c:pt idx="15148">
                  <c:v>2.8</c:v>
                </c:pt>
                <c:pt idx="15149">
                  <c:v>0</c:v>
                </c:pt>
                <c:pt idx="15150">
                  <c:v>0</c:v>
                </c:pt>
                <c:pt idx="15151">
                  <c:v>0</c:v>
                </c:pt>
                <c:pt idx="15152">
                  <c:v>0</c:v>
                </c:pt>
                <c:pt idx="15153">
                  <c:v>0</c:v>
                </c:pt>
                <c:pt idx="15154">
                  <c:v>0</c:v>
                </c:pt>
                <c:pt idx="15155">
                  <c:v>0</c:v>
                </c:pt>
                <c:pt idx="15156">
                  <c:v>0</c:v>
                </c:pt>
                <c:pt idx="15157">
                  <c:v>0</c:v>
                </c:pt>
                <c:pt idx="15158">
                  <c:v>0.7</c:v>
                </c:pt>
                <c:pt idx="15159">
                  <c:v>2.2999999999999998</c:v>
                </c:pt>
                <c:pt idx="15160">
                  <c:v>4.3</c:v>
                </c:pt>
                <c:pt idx="15161">
                  <c:v>7</c:v>
                </c:pt>
                <c:pt idx="15162">
                  <c:v>8.6999999999999993</c:v>
                </c:pt>
                <c:pt idx="15163">
                  <c:v>8.3000000000000007</c:v>
                </c:pt>
                <c:pt idx="15164">
                  <c:v>5.8</c:v>
                </c:pt>
                <c:pt idx="15165">
                  <c:v>2.6</c:v>
                </c:pt>
                <c:pt idx="15166">
                  <c:v>0.5</c:v>
                </c:pt>
                <c:pt idx="15167">
                  <c:v>0</c:v>
                </c:pt>
                <c:pt idx="15168">
                  <c:v>0</c:v>
                </c:pt>
                <c:pt idx="15169">
                  <c:v>0</c:v>
                </c:pt>
                <c:pt idx="15170">
                  <c:v>0</c:v>
                </c:pt>
                <c:pt idx="15171">
                  <c:v>0</c:v>
                </c:pt>
                <c:pt idx="15172">
                  <c:v>0</c:v>
                </c:pt>
                <c:pt idx="15173">
                  <c:v>0</c:v>
                </c:pt>
                <c:pt idx="15174">
                  <c:v>0.3</c:v>
                </c:pt>
                <c:pt idx="15175">
                  <c:v>1.6</c:v>
                </c:pt>
                <c:pt idx="15176">
                  <c:v>3.7</c:v>
                </c:pt>
                <c:pt idx="15177">
                  <c:v>6.3</c:v>
                </c:pt>
                <c:pt idx="15178">
                  <c:v>9.1999999999999993</c:v>
                </c:pt>
                <c:pt idx="15179">
                  <c:v>11.1</c:v>
                </c:pt>
                <c:pt idx="15180">
                  <c:v>12</c:v>
                </c:pt>
                <c:pt idx="15181">
                  <c:v>11.7</c:v>
                </c:pt>
                <c:pt idx="15182">
                  <c:v>8.6999999999999993</c:v>
                </c:pt>
                <c:pt idx="15183">
                  <c:v>5.4</c:v>
                </c:pt>
                <c:pt idx="15184">
                  <c:v>0.5</c:v>
                </c:pt>
                <c:pt idx="15185">
                  <c:v>0</c:v>
                </c:pt>
                <c:pt idx="15186">
                  <c:v>0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1.3</c:v>
                </c:pt>
                <c:pt idx="15193">
                  <c:v>3.3</c:v>
                </c:pt>
                <c:pt idx="15194">
                  <c:v>5.7</c:v>
                </c:pt>
                <c:pt idx="15195">
                  <c:v>8</c:v>
                </c:pt>
                <c:pt idx="15196">
                  <c:v>9.5</c:v>
                </c:pt>
                <c:pt idx="15197">
                  <c:v>9</c:v>
                </c:pt>
                <c:pt idx="15198">
                  <c:v>6</c:v>
                </c:pt>
                <c:pt idx="15199">
                  <c:v>2.5</c:v>
                </c:pt>
                <c:pt idx="15200">
                  <c:v>0.6</c:v>
                </c:pt>
                <c:pt idx="15201">
                  <c:v>0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0.3</c:v>
                </c:pt>
                <c:pt idx="15209">
                  <c:v>2.4</c:v>
                </c:pt>
                <c:pt idx="15210">
                  <c:v>5.3</c:v>
                </c:pt>
                <c:pt idx="15211">
                  <c:v>7.3</c:v>
                </c:pt>
                <c:pt idx="15212">
                  <c:v>9.1</c:v>
                </c:pt>
                <c:pt idx="15213">
                  <c:v>10</c:v>
                </c:pt>
                <c:pt idx="15214">
                  <c:v>6.1</c:v>
                </c:pt>
                <c:pt idx="15215">
                  <c:v>2.1</c:v>
                </c:pt>
                <c:pt idx="15216">
                  <c:v>0.1</c:v>
                </c:pt>
                <c:pt idx="15217">
                  <c:v>0</c:v>
                </c:pt>
                <c:pt idx="15218">
                  <c:v>0</c:v>
                </c:pt>
                <c:pt idx="15219">
                  <c:v>0</c:v>
                </c:pt>
                <c:pt idx="15220">
                  <c:v>0</c:v>
                </c:pt>
                <c:pt idx="15221">
                  <c:v>0</c:v>
                </c:pt>
                <c:pt idx="15222">
                  <c:v>0</c:v>
                </c:pt>
                <c:pt idx="15223">
                  <c:v>0</c:v>
                </c:pt>
                <c:pt idx="15224">
                  <c:v>0</c:v>
                </c:pt>
                <c:pt idx="15225">
                  <c:v>1.1000000000000001</c:v>
                </c:pt>
                <c:pt idx="15226">
                  <c:v>3.1</c:v>
                </c:pt>
                <c:pt idx="15227">
                  <c:v>5.0999999999999996</c:v>
                </c:pt>
                <c:pt idx="15228">
                  <c:v>7.1</c:v>
                </c:pt>
                <c:pt idx="15229">
                  <c:v>9.1</c:v>
                </c:pt>
                <c:pt idx="15230">
                  <c:v>10.5</c:v>
                </c:pt>
                <c:pt idx="15231">
                  <c:v>11.4</c:v>
                </c:pt>
                <c:pt idx="15232">
                  <c:v>12.4</c:v>
                </c:pt>
                <c:pt idx="15233">
                  <c:v>12.2</c:v>
                </c:pt>
                <c:pt idx="15234">
                  <c:v>11</c:v>
                </c:pt>
                <c:pt idx="15235">
                  <c:v>11</c:v>
                </c:pt>
                <c:pt idx="15236">
                  <c:v>10.5</c:v>
                </c:pt>
                <c:pt idx="15237">
                  <c:v>7.3</c:v>
                </c:pt>
                <c:pt idx="15238">
                  <c:v>3.3</c:v>
                </c:pt>
                <c:pt idx="15239">
                  <c:v>0</c:v>
                </c:pt>
                <c:pt idx="15240">
                  <c:v>0</c:v>
                </c:pt>
                <c:pt idx="15241">
                  <c:v>0</c:v>
                </c:pt>
                <c:pt idx="15242">
                  <c:v>0</c:v>
                </c:pt>
                <c:pt idx="15243">
                  <c:v>0</c:v>
                </c:pt>
                <c:pt idx="15244">
                  <c:v>0</c:v>
                </c:pt>
                <c:pt idx="15245">
                  <c:v>0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1.6</c:v>
                </c:pt>
                <c:pt idx="15253">
                  <c:v>3.3</c:v>
                </c:pt>
                <c:pt idx="15254">
                  <c:v>6.3</c:v>
                </c:pt>
                <c:pt idx="15255">
                  <c:v>7.4</c:v>
                </c:pt>
                <c:pt idx="15256">
                  <c:v>5.3</c:v>
                </c:pt>
                <c:pt idx="15257">
                  <c:v>2.9</c:v>
                </c:pt>
                <c:pt idx="15258">
                  <c:v>0.9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0</c:v>
                </c:pt>
                <c:pt idx="15263">
                  <c:v>0</c:v>
                </c:pt>
                <c:pt idx="15264">
                  <c:v>0</c:v>
                </c:pt>
                <c:pt idx="15265">
                  <c:v>0</c:v>
                </c:pt>
                <c:pt idx="15266">
                  <c:v>0</c:v>
                </c:pt>
                <c:pt idx="15267">
                  <c:v>0.5</c:v>
                </c:pt>
                <c:pt idx="15268">
                  <c:v>3.4</c:v>
                </c:pt>
                <c:pt idx="15269">
                  <c:v>5.5</c:v>
                </c:pt>
                <c:pt idx="15270">
                  <c:v>8.4</c:v>
                </c:pt>
                <c:pt idx="15271">
                  <c:v>10.3</c:v>
                </c:pt>
                <c:pt idx="15272">
                  <c:v>12</c:v>
                </c:pt>
                <c:pt idx="15273">
                  <c:v>14</c:v>
                </c:pt>
                <c:pt idx="15274">
                  <c:v>14</c:v>
                </c:pt>
                <c:pt idx="15275">
                  <c:v>13</c:v>
                </c:pt>
                <c:pt idx="15276">
                  <c:v>8</c:v>
                </c:pt>
                <c:pt idx="15277">
                  <c:v>4</c:v>
                </c:pt>
                <c:pt idx="15278">
                  <c:v>1.5</c:v>
                </c:pt>
                <c:pt idx="15279">
                  <c:v>0.2</c:v>
                </c:pt>
                <c:pt idx="15280">
                  <c:v>0</c:v>
                </c:pt>
                <c:pt idx="15281">
                  <c:v>0</c:v>
                </c:pt>
                <c:pt idx="15282">
                  <c:v>0</c:v>
                </c:pt>
                <c:pt idx="15283">
                  <c:v>0</c:v>
                </c:pt>
                <c:pt idx="15284">
                  <c:v>0</c:v>
                </c:pt>
                <c:pt idx="15285">
                  <c:v>0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1.2</c:v>
                </c:pt>
                <c:pt idx="15290">
                  <c:v>3.5</c:v>
                </c:pt>
                <c:pt idx="15291">
                  <c:v>6.2</c:v>
                </c:pt>
                <c:pt idx="15292">
                  <c:v>8.4</c:v>
                </c:pt>
                <c:pt idx="15293">
                  <c:v>9.4</c:v>
                </c:pt>
                <c:pt idx="15294">
                  <c:v>10.4</c:v>
                </c:pt>
                <c:pt idx="15295">
                  <c:v>11.3</c:v>
                </c:pt>
                <c:pt idx="15296">
                  <c:v>11.6</c:v>
                </c:pt>
                <c:pt idx="15297">
                  <c:v>9.4</c:v>
                </c:pt>
                <c:pt idx="15298">
                  <c:v>6.4</c:v>
                </c:pt>
                <c:pt idx="15299">
                  <c:v>4</c:v>
                </c:pt>
                <c:pt idx="15300">
                  <c:v>4.4000000000000004</c:v>
                </c:pt>
                <c:pt idx="15301">
                  <c:v>6.3</c:v>
                </c:pt>
                <c:pt idx="15302">
                  <c:v>8</c:v>
                </c:pt>
                <c:pt idx="15303">
                  <c:v>10</c:v>
                </c:pt>
                <c:pt idx="15304">
                  <c:v>11</c:v>
                </c:pt>
                <c:pt idx="15305">
                  <c:v>13</c:v>
                </c:pt>
                <c:pt idx="15306">
                  <c:v>15</c:v>
                </c:pt>
                <c:pt idx="15307">
                  <c:v>16</c:v>
                </c:pt>
                <c:pt idx="15308">
                  <c:v>16</c:v>
                </c:pt>
                <c:pt idx="15309">
                  <c:v>14.4</c:v>
                </c:pt>
                <c:pt idx="15310">
                  <c:v>10</c:v>
                </c:pt>
                <c:pt idx="15311">
                  <c:v>5.8</c:v>
                </c:pt>
                <c:pt idx="15312">
                  <c:v>1.8</c:v>
                </c:pt>
                <c:pt idx="15313">
                  <c:v>0.2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0</c:v>
                </c:pt>
                <c:pt idx="15318">
                  <c:v>0</c:v>
                </c:pt>
                <c:pt idx="15319">
                  <c:v>0</c:v>
                </c:pt>
                <c:pt idx="15320">
                  <c:v>0</c:v>
                </c:pt>
                <c:pt idx="15321">
                  <c:v>0.8</c:v>
                </c:pt>
                <c:pt idx="15322">
                  <c:v>3.2</c:v>
                </c:pt>
                <c:pt idx="15323">
                  <c:v>5.8</c:v>
                </c:pt>
                <c:pt idx="15324">
                  <c:v>8.1999999999999993</c:v>
                </c:pt>
                <c:pt idx="15325">
                  <c:v>10</c:v>
                </c:pt>
                <c:pt idx="15326">
                  <c:v>9.1999999999999993</c:v>
                </c:pt>
                <c:pt idx="15327">
                  <c:v>5.2</c:v>
                </c:pt>
                <c:pt idx="15328">
                  <c:v>1.6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0</c:v>
                </c:pt>
                <c:pt idx="15337">
                  <c:v>0</c:v>
                </c:pt>
                <c:pt idx="15338">
                  <c:v>1</c:v>
                </c:pt>
                <c:pt idx="15339">
                  <c:v>4.3</c:v>
                </c:pt>
                <c:pt idx="15340">
                  <c:v>7.4</c:v>
                </c:pt>
                <c:pt idx="15341">
                  <c:v>8.8000000000000007</c:v>
                </c:pt>
                <c:pt idx="15342">
                  <c:v>9</c:v>
                </c:pt>
                <c:pt idx="15343">
                  <c:v>6.6</c:v>
                </c:pt>
                <c:pt idx="15344">
                  <c:v>3.6</c:v>
                </c:pt>
                <c:pt idx="15345">
                  <c:v>1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0</c:v>
                </c:pt>
                <c:pt idx="15352">
                  <c:v>0</c:v>
                </c:pt>
                <c:pt idx="15353">
                  <c:v>0.4</c:v>
                </c:pt>
                <c:pt idx="15354">
                  <c:v>2.2000000000000002</c:v>
                </c:pt>
                <c:pt idx="15355">
                  <c:v>4.8</c:v>
                </c:pt>
                <c:pt idx="15356">
                  <c:v>7.3</c:v>
                </c:pt>
                <c:pt idx="15357">
                  <c:v>10.4</c:v>
                </c:pt>
                <c:pt idx="15358">
                  <c:v>11.4</c:v>
                </c:pt>
                <c:pt idx="15359">
                  <c:v>8.1999999999999993</c:v>
                </c:pt>
                <c:pt idx="15360">
                  <c:v>4.4000000000000004</c:v>
                </c:pt>
                <c:pt idx="15361">
                  <c:v>1.6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1.5</c:v>
                </c:pt>
                <c:pt idx="15370">
                  <c:v>4.3</c:v>
                </c:pt>
                <c:pt idx="15371">
                  <c:v>6.5</c:v>
                </c:pt>
                <c:pt idx="15372">
                  <c:v>8.5</c:v>
                </c:pt>
                <c:pt idx="15373">
                  <c:v>10.5</c:v>
                </c:pt>
                <c:pt idx="15374">
                  <c:v>11.7</c:v>
                </c:pt>
                <c:pt idx="15375">
                  <c:v>11.4</c:v>
                </c:pt>
                <c:pt idx="15376">
                  <c:v>7.4</c:v>
                </c:pt>
                <c:pt idx="15377">
                  <c:v>5.6</c:v>
                </c:pt>
                <c:pt idx="15378">
                  <c:v>2.4</c:v>
                </c:pt>
                <c:pt idx="15379">
                  <c:v>0</c:v>
                </c:pt>
                <c:pt idx="15380">
                  <c:v>0</c:v>
                </c:pt>
                <c:pt idx="15381">
                  <c:v>0</c:v>
                </c:pt>
                <c:pt idx="15382">
                  <c:v>0</c:v>
                </c:pt>
                <c:pt idx="15383">
                  <c:v>0</c:v>
                </c:pt>
                <c:pt idx="15384">
                  <c:v>0</c:v>
                </c:pt>
                <c:pt idx="15385">
                  <c:v>0</c:v>
                </c:pt>
                <c:pt idx="15386">
                  <c:v>0</c:v>
                </c:pt>
                <c:pt idx="15387">
                  <c:v>0.5</c:v>
                </c:pt>
                <c:pt idx="15388">
                  <c:v>3.5</c:v>
                </c:pt>
                <c:pt idx="15389">
                  <c:v>6.3</c:v>
                </c:pt>
                <c:pt idx="15390">
                  <c:v>8.3000000000000007</c:v>
                </c:pt>
                <c:pt idx="15391">
                  <c:v>10</c:v>
                </c:pt>
                <c:pt idx="15392">
                  <c:v>10</c:v>
                </c:pt>
                <c:pt idx="15393">
                  <c:v>7.1</c:v>
                </c:pt>
                <c:pt idx="15394">
                  <c:v>4.0999999999999996</c:v>
                </c:pt>
                <c:pt idx="15395">
                  <c:v>1.1000000000000001</c:v>
                </c:pt>
                <c:pt idx="15396">
                  <c:v>0</c:v>
                </c:pt>
                <c:pt idx="15397">
                  <c:v>0</c:v>
                </c:pt>
                <c:pt idx="15398">
                  <c:v>0</c:v>
                </c:pt>
                <c:pt idx="15399">
                  <c:v>0</c:v>
                </c:pt>
                <c:pt idx="15400">
                  <c:v>0</c:v>
                </c:pt>
                <c:pt idx="15401">
                  <c:v>0</c:v>
                </c:pt>
                <c:pt idx="15402">
                  <c:v>0</c:v>
                </c:pt>
                <c:pt idx="15403">
                  <c:v>0</c:v>
                </c:pt>
                <c:pt idx="15404">
                  <c:v>0</c:v>
                </c:pt>
                <c:pt idx="15405">
                  <c:v>0.6</c:v>
                </c:pt>
                <c:pt idx="15406">
                  <c:v>1.6</c:v>
                </c:pt>
                <c:pt idx="15407">
                  <c:v>3.2</c:v>
                </c:pt>
                <c:pt idx="15408">
                  <c:v>5.8</c:v>
                </c:pt>
                <c:pt idx="15409">
                  <c:v>8.5</c:v>
                </c:pt>
                <c:pt idx="15410">
                  <c:v>10.7</c:v>
                </c:pt>
                <c:pt idx="15411">
                  <c:v>12</c:v>
                </c:pt>
                <c:pt idx="15412">
                  <c:v>11.6</c:v>
                </c:pt>
                <c:pt idx="15413">
                  <c:v>9.5</c:v>
                </c:pt>
                <c:pt idx="15414">
                  <c:v>5.5</c:v>
                </c:pt>
                <c:pt idx="15415">
                  <c:v>2.1</c:v>
                </c:pt>
                <c:pt idx="15416">
                  <c:v>0</c:v>
                </c:pt>
                <c:pt idx="15417">
                  <c:v>0</c:v>
                </c:pt>
                <c:pt idx="15418">
                  <c:v>0</c:v>
                </c:pt>
                <c:pt idx="15419">
                  <c:v>0</c:v>
                </c:pt>
                <c:pt idx="15420">
                  <c:v>0</c:v>
                </c:pt>
                <c:pt idx="15421">
                  <c:v>0</c:v>
                </c:pt>
                <c:pt idx="15422">
                  <c:v>0</c:v>
                </c:pt>
                <c:pt idx="15423">
                  <c:v>0</c:v>
                </c:pt>
                <c:pt idx="15424">
                  <c:v>0</c:v>
                </c:pt>
                <c:pt idx="15425">
                  <c:v>0</c:v>
                </c:pt>
                <c:pt idx="15426">
                  <c:v>2</c:v>
                </c:pt>
                <c:pt idx="15427">
                  <c:v>1.2</c:v>
                </c:pt>
                <c:pt idx="15428">
                  <c:v>0.2</c:v>
                </c:pt>
                <c:pt idx="15429">
                  <c:v>0</c:v>
                </c:pt>
                <c:pt idx="15430">
                  <c:v>0</c:v>
                </c:pt>
                <c:pt idx="15431">
                  <c:v>0</c:v>
                </c:pt>
                <c:pt idx="15432">
                  <c:v>0</c:v>
                </c:pt>
                <c:pt idx="15433">
                  <c:v>0</c:v>
                </c:pt>
                <c:pt idx="15434">
                  <c:v>0</c:v>
                </c:pt>
                <c:pt idx="15435">
                  <c:v>0</c:v>
                </c:pt>
                <c:pt idx="15436">
                  <c:v>0</c:v>
                </c:pt>
                <c:pt idx="15437">
                  <c:v>0</c:v>
                </c:pt>
                <c:pt idx="15438">
                  <c:v>0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0.4</c:v>
                </c:pt>
                <c:pt idx="15444">
                  <c:v>2.2999999999999998</c:v>
                </c:pt>
                <c:pt idx="15445">
                  <c:v>5.5</c:v>
                </c:pt>
                <c:pt idx="15446">
                  <c:v>8.3000000000000007</c:v>
                </c:pt>
                <c:pt idx="15447">
                  <c:v>10.199999999999999</c:v>
                </c:pt>
                <c:pt idx="15448">
                  <c:v>11.2</c:v>
                </c:pt>
                <c:pt idx="15449">
                  <c:v>11.8</c:v>
                </c:pt>
                <c:pt idx="15450">
                  <c:v>10.4</c:v>
                </c:pt>
                <c:pt idx="15451">
                  <c:v>7.1</c:v>
                </c:pt>
                <c:pt idx="15452">
                  <c:v>2.2000000000000002</c:v>
                </c:pt>
                <c:pt idx="15453">
                  <c:v>0.1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1.6</c:v>
                </c:pt>
                <c:pt idx="15459">
                  <c:v>3.6</c:v>
                </c:pt>
                <c:pt idx="15460">
                  <c:v>4.8</c:v>
                </c:pt>
                <c:pt idx="15461">
                  <c:v>5.8</c:v>
                </c:pt>
                <c:pt idx="15462">
                  <c:v>6.6</c:v>
                </c:pt>
                <c:pt idx="15463">
                  <c:v>7</c:v>
                </c:pt>
                <c:pt idx="15464">
                  <c:v>6.4</c:v>
                </c:pt>
                <c:pt idx="15465">
                  <c:v>4.9000000000000004</c:v>
                </c:pt>
                <c:pt idx="15466">
                  <c:v>2.9</c:v>
                </c:pt>
                <c:pt idx="15467">
                  <c:v>1.1000000000000001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</c:v>
                </c:pt>
                <c:pt idx="15477">
                  <c:v>0.2</c:v>
                </c:pt>
                <c:pt idx="15478">
                  <c:v>1.5</c:v>
                </c:pt>
                <c:pt idx="15479">
                  <c:v>4.4000000000000004</c:v>
                </c:pt>
                <c:pt idx="15480">
                  <c:v>6.9</c:v>
                </c:pt>
                <c:pt idx="15481">
                  <c:v>9</c:v>
                </c:pt>
                <c:pt idx="15482">
                  <c:v>10</c:v>
                </c:pt>
                <c:pt idx="15483">
                  <c:v>10</c:v>
                </c:pt>
                <c:pt idx="15484">
                  <c:v>7.1</c:v>
                </c:pt>
                <c:pt idx="15485">
                  <c:v>3.1</c:v>
                </c:pt>
                <c:pt idx="15486">
                  <c:v>0.5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</c:v>
                </c:pt>
                <c:pt idx="15494">
                  <c:v>0</c:v>
                </c:pt>
                <c:pt idx="15495">
                  <c:v>0</c:v>
                </c:pt>
                <c:pt idx="15496">
                  <c:v>0.6</c:v>
                </c:pt>
                <c:pt idx="15497">
                  <c:v>2.4</c:v>
                </c:pt>
                <c:pt idx="15498">
                  <c:v>5.0999999999999996</c:v>
                </c:pt>
                <c:pt idx="15499">
                  <c:v>7.4</c:v>
                </c:pt>
                <c:pt idx="15500">
                  <c:v>8.6999999999999993</c:v>
                </c:pt>
                <c:pt idx="15501">
                  <c:v>10.4</c:v>
                </c:pt>
                <c:pt idx="15502">
                  <c:v>10.3</c:v>
                </c:pt>
                <c:pt idx="15503">
                  <c:v>7.7</c:v>
                </c:pt>
                <c:pt idx="15504">
                  <c:v>4.2</c:v>
                </c:pt>
                <c:pt idx="15505">
                  <c:v>0.8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0</c:v>
                </c:pt>
                <c:pt idx="15512">
                  <c:v>0</c:v>
                </c:pt>
                <c:pt idx="15513">
                  <c:v>0</c:v>
                </c:pt>
                <c:pt idx="15514">
                  <c:v>0</c:v>
                </c:pt>
                <c:pt idx="15515">
                  <c:v>0</c:v>
                </c:pt>
                <c:pt idx="15516">
                  <c:v>1.5</c:v>
                </c:pt>
                <c:pt idx="15517">
                  <c:v>3.5</c:v>
                </c:pt>
                <c:pt idx="15518">
                  <c:v>2.5</c:v>
                </c:pt>
                <c:pt idx="15519">
                  <c:v>1.2</c:v>
                </c:pt>
                <c:pt idx="15520">
                  <c:v>0.2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</c:v>
                </c:pt>
                <c:pt idx="15526">
                  <c:v>0</c:v>
                </c:pt>
                <c:pt idx="15527">
                  <c:v>0.5</c:v>
                </c:pt>
                <c:pt idx="15528">
                  <c:v>2.5</c:v>
                </c:pt>
                <c:pt idx="15529">
                  <c:v>5.7</c:v>
                </c:pt>
                <c:pt idx="15530">
                  <c:v>7.4</c:v>
                </c:pt>
                <c:pt idx="15531">
                  <c:v>8</c:v>
                </c:pt>
                <c:pt idx="15532">
                  <c:v>8.3000000000000007</c:v>
                </c:pt>
                <c:pt idx="15533">
                  <c:v>9.3000000000000007</c:v>
                </c:pt>
                <c:pt idx="15534">
                  <c:v>11.1</c:v>
                </c:pt>
                <c:pt idx="15535">
                  <c:v>12.1</c:v>
                </c:pt>
                <c:pt idx="15536">
                  <c:v>13.1</c:v>
                </c:pt>
                <c:pt idx="15537">
                  <c:v>13.7</c:v>
                </c:pt>
                <c:pt idx="15538">
                  <c:v>11.5</c:v>
                </c:pt>
                <c:pt idx="15539">
                  <c:v>8.1</c:v>
                </c:pt>
                <c:pt idx="15540">
                  <c:v>4.0999999999999996</c:v>
                </c:pt>
                <c:pt idx="15541">
                  <c:v>5</c:v>
                </c:pt>
                <c:pt idx="15542">
                  <c:v>6</c:v>
                </c:pt>
                <c:pt idx="15543">
                  <c:v>7</c:v>
                </c:pt>
                <c:pt idx="15544">
                  <c:v>5.0999999999999996</c:v>
                </c:pt>
                <c:pt idx="15545">
                  <c:v>2.5</c:v>
                </c:pt>
                <c:pt idx="15546">
                  <c:v>0.4</c:v>
                </c:pt>
                <c:pt idx="15547">
                  <c:v>0</c:v>
                </c:pt>
                <c:pt idx="15548">
                  <c:v>0</c:v>
                </c:pt>
                <c:pt idx="15549">
                  <c:v>0</c:v>
                </c:pt>
                <c:pt idx="15550">
                  <c:v>0</c:v>
                </c:pt>
                <c:pt idx="15551">
                  <c:v>0</c:v>
                </c:pt>
                <c:pt idx="15552">
                  <c:v>0</c:v>
                </c:pt>
                <c:pt idx="15553">
                  <c:v>0</c:v>
                </c:pt>
                <c:pt idx="15554">
                  <c:v>0</c:v>
                </c:pt>
                <c:pt idx="15555">
                  <c:v>1.2</c:v>
                </c:pt>
                <c:pt idx="15556">
                  <c:v>3.5</c:v>
                </c:pt>
                <c:pt idx="15557">
                  <c:v>6.1</c:v>
                </c:pt>
                <c:pt idx="15558">
                  <c:v>8.4</c:v>
                </c:pt>
                <c:pt idx="15559">
                  <c:v>9</c:v>
                </c:pt>
                <c:pt idx="15560">
                  <c:v>7.5</c:v>
                </c:pt>
                <c:pt idx="15561">
                  <c:v>3.9</c:v>
                </c:pt>
                <c:pt idx="15562">
                  <c:v>1.4</c:v>
                </c:pt>
                <c:pt idx="15563">
                  <c:v>0</c:v>
                </c:pt>
                <c:pt idx="15564">
                  <c:v>0</c:v>
                </c:pt>
                <c:pt idx="15565">
                  <c:v>0</c:v>
                </c:pt>
                <c:pt idx="15566">
                  <c:v>0</c:v>
                </c:pt>
                <c:pt idx="15567">
                  <c:v>0</c:v>
                </c:pt>
                <c:pt idx="15568">
                  <c:v>0</c:v>
                </c:pt>
                <c:pt idx="15569">
                  <c:v>0</c:v>
                </c:pt>
                <c:pt idx="15570">
                  <c:v>0</c:v>
                </c:pt>
                <c:pt idx="15571">
                  <c:v>0</c:v>
                </c:pt>
                <c:pt idx="15572">
                  <c:v>0</c:v>
                </c:pt>
                <c:pt idx="15573">
                  <c:v>1</c:v>
                </c:pt>
                <c:pt idx="15574">
                  <c:v>3.4</c:v>
                </c:pt>
                <c:pt idx="15575">
                  <c:v>7.1</c:v>
                </c:pt>
                <c:pt idx="15576">
                  <c:v>8</c:v>
                </c:pt>
                <c:pt idx="15577">
                  <c:v>6.5</c:v>
                </c:pt>
                <c:pt idx="15578">
                  <c:v>3.7</c:v>
                </c:pt>
                <c:pt idx="15579">
                  <c:v>1.5</c:v>
                </c:pt>
                <c:pt idx="15580">
                  <c:v>0.4</c:v>
                </c:pt>
                <c:pt idx="15581">
                  <c:v>0</c:v>
                </c:pt>
                <c:pt idx="15582">
                  <c:v>0</c:v>
                </c:pt>
                <c:pt idx="15583">
                  <c:v>0</c:v>
                </c:pt>
                <c:pt idx="15584">
                  <c:v>0</c:v>
                </c:pt>
                <c:pt idx="15585">
                  <c:v>0</c:v>
                </c:pt>
                <c:pt idx="15586">
                  <c:v>0</c:v>
                </c:pt>
                <c:pt idx="15587">
                  <c:v>0</c:v>
                </c:pt>
                <c:pt idx="15588">
                  <c:v>0</c:v>
                </c:pt>
                <c:pt idx="15589">
                  <c:v>0.7</c:v>
                </c:pt>
                <c:pt idx="15590">
                  <c:v>3.5</c:v>
                </c:pt>
                <c:pt idx="15591">
                  <c:v>6.7</c:v>
                </c:pt>
                <c:pt idx="15592">
                  <c:v>8.6</c:v>
                </c:pt>
                <c:pt idx="15593">
                  <c:v>10.199999999999999</c:v>
                </c:pt>
                <c:pt idx="15594">
                  <c:v>10.7</c:v>
                </c:pt>
                <c:pt idx="15595">
                  <c:v>8.3000000000000007</c:v>
                </c:pt>
                <c:pt idx="15596">
                  <c:v>4.5</c:v>
                </c:pt>
                <c:pt idx="15597">
                  <c:v>1.7</c:v>
                </c:pt>
                <c:pt idx="15598">
                  <c:v>0</c:v>
                </c:pt>
                <c:pt idx="15599">
                  <c:v>0</c:v>
                </c:pt>
                <c:pt idx="15600">
                  <c:v>0</c:v>
                </c:pt>
                <c:pt idx="15601">
                  <c:v>0</c:v>
                </c:pt>
                <c:pt idx="15602">
                  <c:v>0</c:v>
                </c:pt>
                <c:pt idx="15603">
                  <c:v>0</c:v>
                </c:pt>
                <c:pt idx="15604">
                  <c:v>0</c:v>
                </c:pt>
                <c:pt idx="15605">
                  <c:v>0</c:v>
                </c:pt>
                <c:pt idx="15606">
                  <c:v>0</c:v>
                </c:pt>
                <c:pt idx="15607">
                  <c:v>0.8</c:v>
                </c:pt>
                <c:pt idx="15608">
                  <c:v>1.8</c:v>
                </c:pt>
                <c:pt idx="15609">
                  <c:v>3.5</c:v>
                </c:pt>
                <c:pt idx="15610">
                  <c:v>5.5</c:v>
                </c:pt>
                <c:pt idx="15611">
                  <c:v>7.3</c:v>
                </c:pt>
                <c:pt idx="15612">
                  <c:v>8.6</c:v>
                </c:pt>
                <c:pt idx="15613">
                  <c:v>10.199999999999999</c:v>
                </c:pt>
                <c:pt idx="15614">
                  <c:v>11.6</c:v>
                </c:pt>
                <c:pt idx="15615">
                  <c:v>13.2</c:v>
                </c:pt>
                <c:pt idx="15616">
                  <c:v>14</c:v>
                </c:pt>
                <c:pt idx="15617">
                  <c:v>12.5</c:v>
                </c:pt>
                <c:pt idx="15618">
                  <c:v>8.6</c:v>
                </c:pt>
                <c:pt idx="15619">
                  <c:v>3.4</c:v>
                </c:pt>
                <c:pt idx="15620">
                  <c:v>0.6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</c:v>
                </c:pt>
                <c:pt idx="15628">
                  <c:v>0</c:v>
                </c:pt>
                <c:pt idx="15629">
                  <c:v>0</c:v>
                </c:pt>
                <c:pt idx="15630">
                  <c:v>1</c:v>
                </c:pt>
                <c:pt idx="15631">
                  <c:v>3.9</c:v>
                </c:pt>
                <c:pt idx="15632">
                  <c:v>5.9</c:v>
                </c:pt>
                <c:pt idx="15633">
                  <c:v>7</c:v>
                </c:pt>
                <c:pt idx="15634">
                  <c:v>8</c:v>
                </c:pt>
                <c:pt idx="15635">
                  <c:v>7.2</c:v>
                </c:pt>
                <c:pt idx="15636">
                  <c:v>3.9</c:v>
                </c:pt>
                <c:pt idx="15637">
                  <c:v>1.4</c:v>
                </c:pt>
                <c:pt idx="15638">
                  <c:v>0.2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0</c:v>
                </c:pt>
                <c:pt idx="15647">
                  <c:v>0</c:v>
                </c:pt>
                <c:pt idx="15648">
                  <c:v>0.5</c:v>
                </c:pt>
                <c:pt idx="15649">
                  <c:v>2.2000000000000002</c:v>
                </c:pt>
                <c:pt idx="15650">
                  <c:v>4.8</c:v>
                </c:pt>
                <c:pt idx="15651">
                  <c:v>6.8</c:v>
                </c:pt>
                <c:pt idx="15652">
                  <c:v>8.4</c:v>
                </c:pt>
                <c:pt idx="15653">
                  <c:v>8.6999999999999993</c:v>
                </c:pt>
                <c:pt idx="15654">
                  <c:v>7.7</c:v>
                </c:pt>
                <c:pt idx="15655">
                  <c:v>5.3</c:v>
                </c:pt>
                <c:pt idx="15656">
                  <c:v>1.8</c:v>
                </c:pt>
                <c:pt idx="15657">
                  <c:v>0.8</c:v>
                </c:pt>
                <c:pt idx="15658">
                  <c:v>0</c:v>
                </c:pt>
                <c:pt idx="15659">
                  <c:v>0</c:v>
                </c:pt>
                <c:pt idx="15660">
                  <c:v>0</c:v>
                </c:pt>
                <c:pt idx="15661">
                  <c:v>0</c:v>
                </c:pt>
                <c:pt idx="15662">
                  <c:v>0</c:v>
                </c:pt>
                <c:pt idx="15663">
                  <c:v>0</c:v>
                </c:pt>
                <c:pt idx="15664">
                  <c:v>0</c:v>
                </c:pt>
                <c:pt idx="15665">
                  <c:v>0</c:v>
                </c:pt>
                <c:pt idx="15666">
                  <c:v>0</c:v>
                </c:pt>
                <c:pt idx="15667">
                  <c:v>2.2999999999999998</c:v>
                </c:pt>
                <c:pt idx="15668">
                  <c:v>5.3</c:v>
                </c:pt>
                <c:pt idx="15669">
                  <c:v>7.5</c:v>
                </c:pt>
                <c:pt idx="15670">
                  <c:v>8.8000000000000007</c:v>
                </c:pt>
                <c:pt idx="15671">
                  <c:v>9</c:v>
                </c:pt>
                <c:pt idx="15672">
                  <c:v>9</c:v>
                </c:pt>
                <c:pt idx="15673">
                  <c:v>6.7</c:v>
                </c:pt>
                <c:pt idx="15674">
                  <c:v>3.3</c:v>
                </c:pt>
                <c:pt idx="15675">
                  <c:v>1.4</c:v>
                </c:pt>
                <c:pt idx="15676">
                  <c:v>0.4</c:v>
                </c:pt>
                <c:pt idx="15677">
                  <c:v>0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0.3</c:v>
                </c:pt>
                <c:pt idx="15685">
                  <c:v>1.4</c:v>
                </c:pt>
                <c:pt idx="15686">
                  <c:v>3.5</c:v>
                </c:pt>
                <c:pt idx="15687">
                  <c:v>6.2</c:v>
                </c:pt>
                <c:pt idx="15688">
                  <c:v>6.8</c:v>
                </c:pt>
                <c:pt idx="15689">
                  <c:v>5.5</c:v>
                </c:pt>
                <c:pt idx="15690">
                  <c:v>2.5</c:v>
                </c:pt>
                <c:pt idx="15691">
                  <c:v>0</c:v>
                </c:pt>
                <c:pt idx="15692">
                  <c:v>0</c:v>
                </c:pt>
                <c:pt idx="15693">
                  <c:v>0</c:v>
                </c:pt>
                <c:pt idx="15694">
                  <c:v>0</c:v>
                </c:pt>
                <c:pt idx="15695">
                  <c:v>0</c:v>
                </c:pt>
                <c:pt idx="15696">
                  <c:v>0</c:v>
                </c:pt>
                <c:pt idx="15697">
                  <c:v>0</c:v>
                </c:pt>
                <c:pt idx="15698">
                  <c:v>0</c:v>
                </c:pt>
                <c:pt idx="15699">
                  <c:v>0.8</c:v>
                </c:pt>
                <c:pt idx="15700">
                  <c:v>2.5</c:v>
                </c:pt>
                <c:pt idx="15701">
                  <c:v>5.3</c:v>
                </c:pt>
                <c:pt idx="15702">
                  <c:v>7.5</c:v>
                </c:pt>
                <c:pt idx="15703">
                  <c:v>9.3000000000000007</c:v>
                </c:pt>
                <c:pt idx="15704">
                  <c:v>10.6</c:v>
                </c:pt>
                <c:pt idx="15705">
                  <c:v>9.3000000000000007</c:v>
                </c:pt>
                <c:pt idx="15706">
                  <c:v>5.7</c:v>
                </c:pt>
                <c:pt idx="15707">
                  <c:v>2.9</c:v>
                </c:pt>
                <c:pt idx="15708">
                  <c:v>0.9</c:v>
                </c:pt>
                <c:pt idx="15709">
                  <c:v>0</c:v>
                </c:pt>
                <c:pt idx="15710">
                  <c:v>0</c:v>
                </c:pt>
                <c:pt idx="15711">
                  <c:v>0</c:v>
                </c:pt>
                <c:pt idx="15712">
                  <c:v>0</c:v>
                </c:pt>
                <c:pt idx="15713">
                  <c:v>0</c:v>
                </c:pt>
                <c:pt idx="15714">
                  <c:v>0</c:v>
                </c:pt>
                <c:pt idx="15715">
                  <c:v>0</c:v>
                </c:pt>
                <c:pt idx="15716">
                  <c:v>0</c:v>
                </c:pt>
                <c:pt idx="15717">
                  <c:v>0</c:v>
                </c:pt>
                <c:pt idx="15718">
                  <c:v>0.3</c:v>
                </c:pt>
                <c:pt idx="15719">
                  <c:v>1.9</c:v>
                </c:pt>
                <c:pt idx="15720">
                  <c:v>0.9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0</c:v>
                </c:pt>
                <c:pt idx="15726">
                  <c:v>0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0.8</c:v>
                </c:pt>
                <c:pt idx="15731">
                  <c:v>2.5</c:v>
                </c:pt>
                <c:pt idx="15732">
                  <c:v>5.3</c:v>
                </c:pt>
                <c:pt idx="15733">
                  <c:v>7.5</c:v>
                </c:pt>
                <c:pt idx="15734">
                  <c:v>8.6</c:v>
                </c:pt>
                <c:pt idx="15735">
                  <c:v>8.4</c:v>
                </c:pt>
                <c:pt idx="15736">
                  <c:v>6.3</c:v>
                </c:pt>
                <c:pt idx="15737">
                  <c:v>3.3</c:v>
                </c:pt>
                <c:pt idx="15738">
                  <c:v>0.8</c:v>
                </c:pt>
                <c:pt idx="15739">
                  <c:v>0</c:v>
                </c:pt>
                <c:pt idx="15740">
                  <c:v>0</c:v>
                </c:pt>
                <c:pt idx="15741">
                  <c:v>0</c:v>
                </c:pt>
                <c:pt idx="15742">
                  <c:v>0</c:v>
                </c:pt>
                <c:pt idx="15743">
                  <c:v>0</c:v>
                </c:pt>
                <c:pt idx="15744">
                  <c:v>0</c:v>
                </c:pt>
                <c:pt idx="15745">
                  <c:v>0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0.2</c:v>
                </c:pt>
                <c:pt idx="15750">
                  <c:v>1.5</c:v>
                </c:pt>
                <c:pt idx="15751">
                  <c:v>4.3</c:v>
                </c:pt>
                <c:pt idx="15752">
                  <c:v>5.9</c:v>
                </c:pt>
                <c:pt idx="15753">
                  <c:v>7.9</c:v>
                </c:pt>
                <c:pt idx="15754">
                  <c:v>8</c:v>
                </c:pt>
                <c:pt idx="15755">
                  <c:v>8</c:v>
                </c:pt>
                <c:pt idx="15756">
                  <c:v>7</c:v>
                </c:pt>
                <c:pt idx="15757">
                  <c:v>5.4</c:v>
                </c:pt>
                <c:pt idx="15758">
                  <c:v>5</c:v>
                </c:pt>
                <c:pt idx="15759">
                  <c:v>3.5</c:v>
                </c:pt>
                <c:pt idx="15760">
                  <c:v>2.2999999999999998</c:v>
                </c:pt>
                <c:pt idx="15761">
                  <c:v>2</c:v>
                </c:pt>
                <c:pt idx="15762">
                  <c:v>3.5</c:v>
                </c:pt>
                <c:pt idx="15763">
                  <c:v>4.5999999999999996</c:v>
                </c:pt>
                <c:pt idx="15764">
                  <c:v>5.6</c:v>
                </c:pt>
                <c:pt idx="15765">
                  <c:v>5.4</c:v>
                </c:pt>
                <c:pt idx="15766">
                  <c:v>3.9</c:v>
                </c:pt>
                <c:pt idx="15767">
                  <c:v>1.9</c:v>
                </c:pt>
                <c:pt idx="15768">
                  <c:v>0.4</c:v>
                </c:pt>
                <c:pt idx="15769">
                  <c:v>0</c:v>
                </c:pt>
                <c:pt idx="15770">
                  <c:v>0</c:v>
                </c:pt>
                <c:pt idx="15771">
                  <c:v>0</c:v>
                </c:pt>
                <c:pt idx="15772">
                  <c:v>0</c:v>
                </c:pt>
                <c:pt idx="15773">
                  <c:v>0</c:v>
                </c:pt>
                <c:pt idx="15774">
                  <c:v>0</c:v>
                </c:pt>
                <c:pt idx="15775">
                  <c:v>0</c:v>
                </c:pt>
                <c:pt idx="15776">
                  <c:v>0</c:v>
                </c:pt>
                <c:pt idx="15777">
                  <c:v>0</c:v>
                </c:pt>
                <c:pt idx="15778">
                  <c:v>0</c:v>
                </c:pt>
                <c:pt idx="15779">
                  <c:v>0</c:v>
                </c:pt>
                <c:pt idx="15780">
                  <c:v>0.2</c:v>
                </c:pt>
                <c:pt idx="15781">
                  <c:v>0.8</c:v>
                </c:pt>
                <c:pt idx="15782">
                  <c:v>0</c:v>
                </c:pt>
                <c:pt idx="15783">
                  <c:v>0</c:v>
                </c:pt>
                <c:pt idx="15784">
                  <c:v>1</c:v>
                </c:pt>
                <c:pt idx="15785">
                  <c:v>2</c:v>
                </c:pt>
                <c:pt idx="15786">
                  <c:v>2</c:v>
                </c:pt>
                <c:pt idx="15787">
                  <c:v>3</c:v>
                </c:pt>
                <c:pt idx="15788">
                  <c:v>3</c:v>
                </c:pt>
                <c:pt idx="15789">
                  <c:v>3</c:v>
                </c:pt>
                <c:pt idx="15790">
                  <c:v>3</c:v>
                </c:pt>
                <c:pt idx="15791">
                  <c:v>3.8</c:v>
                </c:pt>
                <c:pt idx="15792">
                  <c:v>2.4</c:v>
                </c:pt>
                <c:pt idx="15793">
                  <c:v>0.4</c:v>
                </c:pt>
                <c:pt idx="15794">
                  <c:v>0.8</c:v>
                </c:pt>
                <c:pt idx="15795">
                  <c:v>2.2999999999999998</c:v>
                </c:pt>
                <c:pt idx="15796">
                  <c:v>3.6</c:v>
                </c:pt>
                <c:pt idx="15797">
                  <c:v>4.5999999999999996</c:v>
                </c:pt>
                <c:pt idx="15798">
                  <c:v>5.6</c:v>
                </c:pt>
                <c:pt idx="15799">
                  <c:v>6.6</c:v>
                </c:pt>
                <c:pt idx="15800">
                  <c:v>8.1999999999999993</c:v>
                </c:pt>
                <c:pt idx="15801">
                  <c:v>10</c:v>
                </c:pt>
                <c:pt idx="15802">
                  <c:v>11</c:v>
                </c:pt>
                <c:pt idx="15803">
                  <c:v>9.5</c:v>
                </c:pt>
                <c:pt idx="15804">
                  <c:v>5.5</c:v>
                </c:pt>
                <c:pt idx="15805">
                  <c:v>2.2999999999999998</c:v>
                </c:pt>
                <c:pt idx="15806">
                  <c:v>0.6</c:v>
                </c:pt>
                <c:pt idx="15807">
                  <c:v>0</c:v>
                </c:pt>
                <c:pt idx="15808">
                  <c:v>0</c:v>
                </c:pt>
                <c:pt idx="15809">
                  <c:v>0</c:v>
                </c:pt>
                <c:pt idx="15810">
                  <c:v>0</c:v>
                </c:pt>
                <c:pt idx="15811">
                  <c:v>0</c:v>
                </c:pt>
                <c:pt idx="15812">
                  <c:v>0</c:v>
                </c:pt>
                <c:pt idx="15813">
                  <c:v>0.3</c:v>
                </c:pt>
                <c:pt idx="15814">
                  <c:v>2</c:v>
                </c:pt>
                <c:pt idx="15815">
                  <c:v>4</c:v>
                </c:pt>
                <c:pt idx="15816">
                  <c:v>6</c:v>
                </c:pt>
                <c:pt idx="15817">
                  <c:v>8.9</c:v>
                </c:pt>
                <c:pt idx="15818">
                  <c:v>11</c:v>
                </c:pt>
                <c:pt idx="15819">
                  <c:v>11</c:v>
                </c:pt>
                <c:pt idx="15820">
                  <c:v>7.9</c:v>
                </c:pt>
                <c:pt idx="15821">
                  <c:v>3.9</c:v>
                </c:pt>
                <c:pt idx="15822">
                  <c:v>0.7</c:v>
                </c:pt>
                <c:pt idx="15823">
                  <c:v>0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</c:v>
                </c:pt>
                <c:pt idx="15828">
                  <c:v>0</c:v>
                </c:pt>
                <c:pt idx="15829">
                  <c:v>0</c:v>
                </c:pt>
                <c:pt idx="15830">
                  <c:v>0</c:v>
                </c:pt>
                <c:pt idx="15831">
                  <c:v>0.5</c:v>
                </c:pt>
                <c:pt idx="15832">
                  <c:v>2.1</c:v>
                </c:pt>
                <c:pt idx="15833">
                  <c:v>5.0999999999999996</c:v>
                </c:pt>
                <c:pt idx="15834">
                  <c:v>7.4</c:v>
                </c:pt>
                <c:pt idx="15835">
                  <c:v>8.6999999999999993</c:v>
                </c:pt>
                <c:pt idx="15836">
                  <c:v>10.3</c:v>
                </c:pt>
                <c:pt idx="15837">
                  <c:v>10.7</c:v>
                </c:pt>
                <c:pt idx="15838">
                  <c:v>8.4</c:v>
                </c:pt>
                <c:pt idx="15839">
                  <c:v>4.4000000000000004</c:v>
                </c:pt>
                <c:pt idx="15840">
                  <c:v>0.9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0</c:v>
                </c:pt>
                <c:pt idx="15847">
                  <c:v>0</c:v>
                </c:pt>
                <c:pt idx="15848">
                  <c:v>0</c:v>
                </c:pt>
                <c:pt idx="15849">
                  <c:v>0.7</c:v>
                </c:pt>
                <c:pt idx="15850">
                  <c:v>3.1</c:v>
                </c:pt>
                <c:pt idx="15851">
                  <c:v>6.1</c:v>
                </c:pt>
                <c:pt idx="15852">
                  <c:v>7.7</c:v>
                </c:pt>
                <c:pt idx="15853">
                  <c:v>9.1999999999999993</c:v>
                </c:pt>
                <c:pt idx="15854">
                  <c:v>10.5</c:v>
                </c:pt>
                <c:pt idx="15855">
                  <c:v>10.5</c:v>
                </c:pt>
                <c:pt idx="15856">
                  <c:v>8</c:v>
                </c:pt>
                <c:pt idx="15857">
                  <c:v>4.5</c:v>
                </c:pt>
                <c:pt idx="15858">
                  <c:v>1.5</c:v>
                </c:pt>
                <c:pt idx="15859">
                  <c:v>0</c:v>
                </c:pt>
                <c:pt idx="15860">
                  <c:v>0</c:v>
                </c:pt>
                <c:pt idx="15861">
                  <c:v>0</c:v>
                </c:pt>
                <c:pt idx="15862">
                  <c:v>0</c:v>
                </c:pt>
                <c:pt idx="15863">
                  <c:v>0</c:v>
                </c:pt>
                <c:pt idx="15864">
                  <c:v>0</c:v>
                </c:pt>
                <c:pt idx="15865">
                  <c:v>0</c:v>
                </c:pt>
                <c:pt idx="15866">
                  <c:v>0.2</c:v>
                </c:pt>
                <c:pt idx="15867">
                  <c:v>2.2000000000000002</c:v>
                </c:pt>
                <c:pt idx="15868">
                  <c:v>3.9</c:v>
                </c:pt>
                <c:pt idx="15869">
                  <c:v>2.7</c:v>
                </c:pt>
                <c:pt idx="15870">
                  <c:v>0</c:v>
                </c:pt>
                <c:pt idx="15871">
                  <c:v>0</c:v>
                </c:pt>
                <c:pt idx="15872">
                  <c:v>0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0</c:v>
                </c:pt>
                <c:pt idx="15879">
                  <c:v>0.7</c:v>
                </c:pt>
                <c:pt idx="15880">
                  <c:v>2.4</c:v>
                </c:pt>
                <c:pt idx="15881">
                  <c:v>5.7</c:v>
                </c:pt>
                <c:pt idx="15882">
                  <c:v>8.6999999999999993</c:v>
                </c:pt>
                <c:pt idx="15883">
                  <c:v>11.9</c:v>
                </c:pt>
                <c:pt idx="15884">
                  <c:v>14.5</c:v>
                </c:pt>
                <c:pt idx="15885">
                  <c:v>14.1</c:v>
                </c:pt>
                <c:pt idx="15886">
                  <c:v>10.7</c:v>
                </c:pt>
                <c:pt idx="15887">
                  <c:v>6.1</c:v>
                </c:pt>
                <c:pt idx="15888">
                  <c:v>2.8</c:v>
                </c:pt>
                <c:pt idx="15889">
                  <c:v>0.7</c:v>
                </c:pt>
                <c:pt idx="15890">
                  <c:v>0</c:v>
                </c:pt>
                <c:pt idx="15891">
                  <c:v>0</c:v>
                </c:pt>
                <c:pt idx="15892">
                  <c:v>0</c:v>
                </c:pt>
                <c:pt idx="15893">
                  <c:v>0</c:v>
                </c:pt>
                <c:pt idx="15894">
                  <c:v>0</c:v>
                </c:pt>
                <c:pt idx="15895">
                  <c:v>0</c:v>
                </c:pt>
                <c:pt idx="15896">
                  <c:v>0.1</c:v>
                </c:pt>
                <c:pt idx="15897">
                  <c:v>1.2</c:v>
                </c:pt>
                <c:pt idx="15898">
                  <c:v>3.3</c:v>
                </c:pt>
                <c:pt idx="15899">
                  <c:v>6</c:v>
                </c:pt>
                <c:pt idx="15900">
                  <c:v>5.7</c:v>
                </c:pt>
                <c:pt idx="15901">
                  <c:v>2.2999999999999998</c:v>
                </c:pt>
                <c:pt idx="15902">
                  <c:v>0.2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</c:v>
                </c:pt>
                <c:pt idx="15910">
                  <c:v>1.4</c:v>
                </c:pt>
                <c:pt idx="15911">
                  <c:v>4.0999999999999996</c:v>
                </c:pt>
                <c:pt idx="15912">
                  <c:v>7.3</c:v>
                </c:pt>
                <c:pt idx="15913">
                  <c:v>9.5</c:v>
                </c:pt>
                <c:pt idx="15914">
                  <c:v>10</c:v>
                </c:pt>
                <c:pt idx="15915">
                  <c:v>8.6</c:v>
                </c:pt>
                <c:pt idx="15916">
                  <c:v>5.0999999999999996</c:v>
                </c:pt>
                <c:pt idx="15917">
                  <c:v>1.6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</c:v>
                </c:pt>
                <c:pt idx="15925">
                  <c:v>0.1</c:v>
                </c:pt>
                <c:pt idx="15926">
                  <c:v>1.1000000000000001</c:v>
                </c:pt>
                <c:pt idx="15927">
                  <c:v>2.2000000000000002</c:v>
                </c:pt>
                <c:pt idx="15928">
                  <c:v>4.2</c:v>
                </c:pt>
                <c:pt idx="15929">
                  <c:v>5.9</c:v>
                </c:pt>
                <c:pt idx="15930">
                  <c:v>4.2</c:v>
                </c:pt>
                <c:pt idx="15931">
                  <c:v>2.2999999999999998</c:v>
                </c:pt>
                <c:pt idx="15932">
                  <c:v>1.1000000000000001</c:v>
                </c:pt>
                <c:pt idx="15933">
                  <c:v>0.1</c:v>
                </c:pt>
                <c:pt idx="15934">
                  <c:v>0</c:v>
                </c:pt>
                <c:pt idx="15935">
                  <c:v>0</c:v>
                </c:pt>
                <c:pt idx="15936">
                  <c:v>0.7</c:v>
                </c:pt>
                <c:pt idx="15937">
                  <c:v>3</c:v>
                </c:pt>
                <c:pt idx="15938">
                  <c:v>5.3</c:v>
                </c:pt>
                <c:pt idx="15939">
                  <c:v>6.7</c:v>
                </c:pt>
                <c:pt idx="15940">
                  <c:v>7.7</c:v>
                </c:pt>
                <c:pt idx="15941">
                  <c:v>8</c:v>
                </c:pt>
                <c:pt idx="15942">
                  <c:v>7.4</c:v>
                </c:pt>
                <c:pt idx="15943">
                  <c:v>6.5</c:v>
                </c:pt>
                <c:pt idx="15944">
                  <c:v>5</c:v>
                </c:pt>
                <c:pt idx="15945">
                  <c:v>3</c:v>
                </c:pt>
                <c:pt idx="15946">
                  <c:v>1</c:v>
                </c:pt>
                <c:pt idx="15947">
                  <c:v>0</c:v>
                </c:pt>
                <c:pt idx="15948">
                  <c:v>0</c:v>
                </c:pt>
                <c:pt idx="15949">
                  <c:v>0</c:v>
                </c:pt>
                <c:pt idx="15950">
                  <c:v>0</c:v>
                </c:pt>
                <c:pt idx="15951">
                  <c:v>0</c:v>
                </c:pt>
                <c:pt idx="15952">
                  <c:v>0</c:v>
                </c:pt>
                <c:pt idx="15953">
                  <c:v>0</c:v>
                </c:pt>
                <c:pt idx="15954">
                  <c:v>0.7</c:v>
                </c:pt>
                <c:pt idx="15955">
                  <c:v>3.3</c:v>
                </c:pt>
                <c:pt idx="15956">
                  <c:v>6.2</c:v>
                </c:pt>
                <c:pt idx="15957">
                  <c:v>8.1</c:v>
                </c:pt>
                <c:pt idx="15958">
                  <c:v>9.1999999999999993</c:v>
                </c:pt>
                <c:pt idx="15959">
                  <c:v>11.2</c:v>
                </c:pt>
                <c:pt idx="15960">
                  <c:v>12.8</c:v>
                </c:pt>
                <c:pt idx="15961">
                  <c:v>14.8</c:v>
                </c:pt>
                <c:pt idx="15962">
                  <c:v>15.9</c:v>
                </c:pt>
                <c:pt idx="15963">
                  <c:v>16.899999999999999</c:v>
                </c:pt>
                <c:pt idx="15964">
                  <c:v>17.899999999999999</c:v>
                </c:pt>
                <c:pt idx="15965">
                  <c:v>18.7</c:v>
                </c:pt>
                <c:pt idx="15966">
                  <c:v>20.3</c:v>
                </c:pt>
                <c:pt idx="15967">
                  <c:v>21</c:v>
                </c:pt>
                <c:pt idx="15968">
                  <c:v>21</c:v>
                </c:pt>
                <c:pt idx="15969">
                  <c:v>20.3</c:v>
                </c:pt>
                <c:pt idx="15970">
                  <c:v>18.7</c:v>
                </c:pt>
                <c:pt idx="15971">
                  <c:v>13.5</c:v>
                </c:pt>
                <c:pt idx="15972">
                  <c:v>6.6</c:v>
                </c:pt>
                <c:pt idx="15973">
                  <c:v>1.5</c:v>
                </c:pt>
                <c:pt idx="15974">
                  <c:v>0</c:v>
                </c:pt>
                <c:pt idx="15975">
                  <c:v>0</c:v>
                </c:pt>
                <c:pt idx="15976">
                  <c:v>0</c:v>
                </c:pt>
                <c:pt idx="15977">
                  <c:v>0</c:v>
                </c:pt>
                <c:pt idx="15978">
                  <c:v>0</c:v>
                </c:pt>
                <c:pt idx="15979">
                  <c:v>0</c:v>
                </c:pt>
                <c:pt idx="15980">
                  <c:v>0</c:v>
                </c:pt>
                <c:pt idx="15981">
                  <c:v>0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0.2</c:v>
                </c:pt>
                <c:pt idx="15988">
                  <c:v>2.5</c:v>
                </c:pt>
                <c:pt idx="15989">
                  <c:v>7.2</c:v>
                </c:pt>
                <c:pt idx="15990">
                  <c:v>9.6999999999999993</c:v>
                </c:pt>
                <c:pt idx="15991">
                  <c:v>10.9</c:v>
                </c:pt>
                <c:pt idx="15992">
                  <c:v>12.8</c:v>
                </c:pt>
                <c:pt idx="15993">
                  <c:v>14.8</c:v>
                </c:pt>
                <c:pt idx="15994">
                  <c:v>15.9</c:v>
                </c:pt>
                <c:pt idx="15995">
                  <c:v>16.7</c:v>
                </c:pt>
                <c:pt idx="15996">
                  <c:v>18.3</c:v>
                </c:pt>
                <c:pt idx="15997">
                  <c:v>19.7</c:v>
                </c:pt>
                <c:pt idx="15998">
                  <c:v>19.3</c:v>
                </c:pt>
                <c:pt idx="15999">
                  <c:v>19.7</c:v>
                </c:pt>
                <c:pt idx="16000">
                  <c:v>18</c:v>
                </c:pt>
                <c:pt idx="16001">
                  <c:v>13.1</c:v>
                </c:pt>
                <c:pt idx="16002">
                  <c:v>6.8</c:v>
                </c:pt>
                <c:pt idx="16003">
                  <c:v>2.1</c:v>
                </c:pt>
                <c:pt idx="16004">
                  <c:v>0.5</c:v>
                </c:pt>
                <c:pt idx="16005">
                  <c:v>0</c:v>
                </c:pt>
                <c:pt idx="16006">
                  <c:v>0</c:v>
                </c:pt>
                <c:pt idx="16007">
                  <c:v>0</c:v>
                </c:pt>
                <c:pt idx="16008">
                  <c:v>0</c:v>
                </c:pt>
                <c:pt idx="16009">
                  <c:v>0</c:v>
                </c:pt>
                <c:pt idx="16010">
                  <c:v>0</c:v>
                </c:pt>
                <c:pt idx="16011">
                  <c:v>0</c:v>
                </c:pt>
                <c:pt idx="16012">
                  <c:v>0</c:v>
                </c:pt>
                <c:pt idx="16013">
                  <c:v>0</c:v>
                </c:pt>
                <c:pt idx="16014">
                  <c:v>0.1</c:v>
                </c:pt>
                <c:pt idx="16015">
                  <c:v>1.1000000000000001</c:v>
                </c:pt>
                <c:pt idx="16016">
                  <c:v>2.2999999999999998</c:v>
                </c:pt>
                <c:pt idx="16017">
                  <c:v>5.3</c:v>
                </c:pt>
                <c:pt idx="16018">
                  <c:v>8.1999999999999993</c:v>
                </c:pt>
                <c:pt idx="16019">
                  <c:v>10.199999999999999</c:v>
                </c:pt>
                <c:pt idx="16020">
                  <c:v>11.8</c:v>
                </c:pt>
                <c:pt idx="16021">
                  <c:v>13.8</c:v>
                </c:pt>
                <c:pt idx="16022">
                  <c:v>15.8</c:v>
                </c:pt>
                <c:pt idx="16023">
                  <c:v>16</c:v>
                </c:pt>
                <c:pt idx="16024">
                  <c:v>16</c:v>
                </c:pt>
                <c:pt idx="16025">
                  <c:v>14.5</c:v>
                </c:pt>
                <c:pt idx="16026">
                  <c:v>10.7</c:v>
                </c:pt>
                <c:pt idx="16027">
                  <c:v>6.3</c:v>
                </c:pt>
                <c:pt idx="16028">
                  <c:v>3</c:v>
                </c:pt>
                <c:pt idx="16029">
                  <c:v>0.7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</c:v>
                </c:pt>
                <c:pt idx="16037">
                  <c:v>0.3</c:v>
                </c:pt>
                <c:pt idx="16038">
                  <c:v>1.8</c:v>
                </c:pt>
                <c:pt idx="16039">
                  <c:v>4.5</c:v>
                </c:pt>
                <c:pt idx="16040">
                  <c:v>6.5</c:v>
                </c:pt>
                <c:pt idx="16041">
                  <c:v>8.5</c:v>
                </c:pt>
                <c:pt idx="16042">
                  <c:v>10.199999999999999</c:v>
                </c:pt>
                <c:pt idx="16043">
                  <c:v>11.2</c:v>
                </c:pt>
                <c:pt idx="16044">
                  <c:v>13.2</c:v>
                </c:pt>
                <c:pt idx="16045">
                  <c:v>15.2</c:v>
                </c:pt>
                <c:pt idx="16046">
                  <c:v>17.100000000000001</c:v>
                </c:pt>
                <c:pt idx="16047">
                  <c:v>18.100000000000001</c:v>
                </c:pt>
                <c:pt idx="16048">
                  <c:v>18.899999999999999</c:v>
                </c:pt>
                <c:pt idx="16049">
                  <c:v>20.7</c:v>
                </c:pt>
                <c:pt idx="16050">
                  <c:v>21</c:v>
                </c:pt>
                <c:pt idx="16051">
                  <c:v>21.9</c:v>
                </c:pt>
                <c:pt idx="16052">
                  <c:v>22.9</c:v>
                </c:pt>
                <c:pt idx="16053">
                  <c:v>23</c:v>
                </c:pt>
                <c:pt idx="16054">
                  <c:v>24.7</c:v>
                </c:pt>
                <c:pt idx="16055">
                  <c:v>25.7</c:v>
                </c:pt>
                <c:pt idx="16056">
                  <c:v>26.7</c:v>
                </c:pt>
                <c:pt idx="16057">
                  <c:v>27.7</c:v>
                </c:pt>
                <c:pt idx="16058">
                  <c:v>27.3</c:v>
                </c:pt>
                <c:pt idx="16059">
                  <c:v>27.7</c:v>
                </c:pt>
                <c:pt idx="16060">
                  <c:v>28</c:v>
                </c:pt>
                <c:pt idx="16061">
                  <c:v>28</c:v>
                </c:pt>
                <c:pt idx="16062">
                  <c:v>28</c:v>
                </c:pt>
                <c:pt idx="16063">
                  <c:v>28</c:v>
                </c:pt>
                <c:pt idx="16064">
                  <c:v>28</c:v>
                </c:pt>
                <c:pt idx="16065">
                  <c:v>28</c:v>
                </c:pt>
                <c:pt idx="16066">
                  <c:v>26.3</c:v>
                </c:pt>
                <c:pt idx="16067">
                  <c:v>22.5</c:v>
                </c:pt>
                <c:pt idx="16068">
                  <c:v>17.8</c:v>
                </c:pt>
                <c:pt idx="16069">
                  <c:v>14.1</c:v>
                </c:pt>
                <c:pt idx="16070">
                  <c:v>11.7</c:v>
                </c:pt>
                <c:pt idx="16071">
                  <c:v>10.7</c:v>
                </c:pt>
                <c:pt idx="16072">
                  <c:v>10</c:v>
                </c:pt>
                <c:pt idx="16073">
                  <c:v>9.9</c:v>
                </c:pt>
                <c:pt idx="16074">
                  <c:v>8.8000000000000007</c:v>
                </c:pt>
                <c:pt idx="16075">
                  <c:v>6.7</c:v>
                </c:pt>
                <c:pt idx="16076">
                  <c:v>3.8</c:v>
                </c:pt>
                <c:pt idx="16077">
                  <c:v>1.8</c:v>
                </c:pt>
                <c:pt idx="16078">
                  <c:v>0</c:v>
                </c:pt>
                <c:pt idx="16079">
                  <c:v>0</c:v>
                </c:pt>
                <c:pt idx="16080">
                  <c:v>0</c:v>
                </c:pt>
                <c:pt idx="16081">
                  <c:v>0</c:v>
                </c:pt>
                <c:pt idx="16082">
                  <c:v>0</c:v>
                </c:pt>
                <c:pt idx="16083">
                  <c:v>0</c:v>
                </c:pt>
                <c:pt idx="16084">
                  <c:v>0</c:v>
                </c:pt>
                <c:pt idx="16085">
                  <c:v>0</c:v>
                </c:pt>
                <c:pt idx="16086">
                  <c:v>0</c:v>
                </c:pt>
                <c:pt idx="16087">
                  <c:v>0</c:v>
                </c:pt>
                <c:pt idx="16088">
                  <c:v>0.7</c:v>
                </c:pt>
                <c:pt idx="16089">
                  <c:v>1.7</c:v>
                </c:pt>
                <c:pt idx="16090">
                  <c:v>3.7</c:v>
                </c:pt>
                <c:pt idx="16091">
                  <c:v>6</c:v>
                </c:pt>
                <c:pt idx="16092">
                  <c:v>8</c:v>
                </c:pt>
                <c:pt idx="16093">
                  <c:v>10</c:v>
                </c:pt>
                <c:pt idx="16094">
                  <c:v>12</c:v>
                </c:pt>
                <c:pt idx="16095">
                  <c:v>13.4</c:v>
                </c:pt>
                <c:pt idx="16096">
                  <c:v>14</c:v>
                </c:pt>
                <c:pt idx="16097">
                  <c:v>14</c:v>
                </c:pt>
                <c:pt idx="16098">
                  <c:v>13.7</c:v>
                </c:pt>
                <c:pt idx="16099">
                  <c:v>12.7</c:v>
                </c:pt>
                <c:pt idx="16100">
                  <c:v>12</c:v>
                </c:pt>
                <c:pt idx="16101">
                  <c:v>11.8</c:v>
                </c:pt>
                <c:pt idx="16102">
                  <c:v>10.9</c:v>
                </c:pt>
                <c:pt idx="16103">
                  <c:v>9.8000000000000007</c:v>
                </c:pt>
                <c:pt idx="16104">
                  <c:v>6.7</c:v>
                </c:pt>
                <c:pt idx="16105">
                  <c:v>2.9</c:v>
                </c:pt>
                <c:pt idx="16106">
                  <c:v>0.9</c:v>
                </c:pt>
                <c:pt idx="16107">
                  <c:v>0</c:v>
                </c:pt>
                <c:pt idx="16108">
                  <c:v>0</c:v>
                </c:pt>
                <c:pt idx="16109">
                  <c:v>0</c:v>
                </c:pt>
                <c:pt idx="16110">
                  <c:v>0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0.7</c:v>
                </c:pt>
                <c:pt idx="16117">
                  <c:v>1.7</c:v>
                </c:pt>
                <c:pt idx="16118">
                  <c:v>3.3</c:v>
                </c:pt>
                <c:pt idx="16119">
                  <c:v>2.9</c:v>
                </c:pt>
                <c:pt idx="16120">
                  <c:v>1.1000000000000001</c:v>
                </c:pt>
                <c:pt idx="16121">
                  <c:v>0</c:v>
                </c:pt>
                <c:pt idx="16122">
                  <c:v>0</c:v>
                </c:pt>
                <c:pt idx="16123">
                  <c:v>0</c:v>
                </c:pt>
                <c:pt idx="16124">
                  <c:v>0</c:v>
                </c:pt>
                <c:pt idx="16125">
                  <c:v>0</c:v>
                </c:pt>
                <c:pt idx="16126">
                  <c:v>0</c:v>
                </c:pt>
                <c:pt idx="16127">
                  <c:v>0</c:v>
                </c:pt>
                <c:pt idx="16128">
                  <c:v>0</c:v>
                </c:pt>
                <c:pt idx="16129">
                  <c:v>0.5</c:v>
                </c:pt>
                <c:pt idx="16130">
                  <c:v>2.5</c:v>
                </c:pt>
                <c:pt idx="16131">
                  <c:v>4.7</c:v>
                </c:pt>
                <c:pt idx="16132">
                  <c:v>7.1</c:v>
                </c:pt>
                <c:pt idx="16133">
                  <c:v>8.1</c:v>
                </c:pt>
                <c:pt idx="16134">
                  <c:v>9.1</c:v>
                </c:pt>
                <c:pt idx="16135">
                  <c:v>10.1</c:v>
                </c:pt>
                <c:pt idx="16136">
                  <c:v>11.1</c:v>
                </c:pt>
                <c:pt idx="16137">
                  <c:v>12.2</c:v>
                </c:pt>
                <c:pt idx="16138">
                  <c:v>13.8</c:v>
                </c:pt>
                <c:pt idx="16139">
                  <c:v>14</c:v>
                </c:pt>
                <c:pt idx="16140">
                  <c:v>14</c:v>
                </c:pt>
                <c:pt idx="16141">
                  <c:v>9.5</c:v>
                </c:pt>
                <c:pt idx="16142">
                  <c:v>5.4</c:v>
                </c:pt>
                <c:pt idx="16143">
                  <c:v>2.8</c:v>
                </c:pt>
                <c:pt idx="16144">
                  <c:v>0.6</c:v>
                </c:pt>
                <c:pt idx="16145">
                  <c:v>0</c:v>
                </c:pt>
                <c:pt idx="16146">
                  <c:v>0</c:v>
                </c:pt>
                <c:pt idx="16147">
                  <c:v>0</c:v>
                </c:pt>
                <c:pt idx="16148">
                  <c:v>0</c:v>
                </c:pt>
                <c:pt idx="16149">
                  <c:v>0</c:v>
                </c:pt>
                <c:pt idx="16150">
                  <c:v>0</c:v>
                </c:pt>
                <c:pt idx="16151">
                  <c:v>0.5</c:v>
                </c:pt>
                <c:pt idx="16152">
                  <c:v>1.5</c:v>
                </c:pt>
                <c:pt idx="16153">
                  <c:v>2</c:v>
                </c:pt>
                <c:pt idx="16154">
                  <c:v>1.2</c:v>
                </c:pt>
                <c:pt idx="16155">
                  <c:v>0</c:v>
                </c:pt>
                <c:pt idx="16156">
                  <c:v>0</c:v>
                </c:pt>
                <c:pt idx="16157">
                  <c:v>0</c:v>
                </c:pt>
                <c:pt idx="16158">
                  <c:v>0</c:v>
                </c:pt>
                <c:pt idx="16159">
                  <c:v>0</c:v>
                </c:pt>
                <c:pt idx="16160">
                  <c:v>0</c:v>
                </c:pt>
                <c:pt idx="16161">
                  <c:v>0</c:v>
                </c:pt>
                <c:pt idx="16162">
                  <c:v>0.2</c:v>
                </c:pt>
                <c:pt idx="16163">
                  <c:v>2.4</c:v>
                </c:pt>
                <c:pt idx="16164">
                  <c:v>6.2</c:v>
                </c:pt>
                <c:pt idx="16165">
                  <c:v>7.9</c:v>
                </c:pt>
                <c:pt idx="16166">
                  <c:v>6.8</c:v>
                </c:pt>
                <c:pt idx="16167">
                  <c:v>4.2</c:v>
                </c:pt>
                <c:pt idx="16168">
                  <c:v>2.2000000000000002</c:v>
                </c:pt>
                <c:pt idx="16169">
                  <c:v>2</c:v>
                </c:pt>
                <c:pt idx="16170">
                  <c:v>2.9</c:v>
                </c:pt>
                <c:pt idx="16171">
                  <c:v>4.8</c:v>
                </c:pt>
                <c:pt idx="16172">
                  <c:v>6.5</c:v>
                </c:pt>
                <c:pt idx="16173">
                  <c:v>5.6</c:v>
                </c:pt>
                <c:pt idx="16174">
                  <c:v>3</c:v>
                </c:pt>
                <c:pt idx="16175">
                  <c:v>0.6</c:v>
                </c:pt>
                <c:pt idx="16176">
                  <c:v>0.7</c:v>
                </c:pt>
                <c:pt idx="16177">
                  <c:v>2.7</c:v>
                </c:pt>
                <c:pt idx="16178">
                  <c:v>4.5</c:v>
                </c:pt>
                <c:pt idx="16179">
                  <c:v>5</c:v>
                </c:pt>
                <c:pt idx="16180">
                  <c:v>4.5</c:v>
                </c:pt>
                <c:pt idx="16181">
                  <c:v>3.1</c:v>
                </c:pt>
                <c:pt idx="16182">
                  <c:v>1.1000000000000001</c:v>
                </c:pt>
                <c:pt idx="16183">
                  <c:v>0.4</c:v>
                </c:pt>
                <c:pt idx="16184">
                  <c:v>1.8</c:v>
                </c:pt>
                <c:pt idx="16185">
                  <c:v>4.5</c:v>
                </c:pt>
                <c:pt idx="16186">
                  <c:v>6.5</c:v>
                </c:pt>
                <c:pt idx="16187">
                  <c:v>8.3000000000000007</c:v>
                </c:pt>
                <c:pt idx="16188">
                  <c:v>9</c:v>
                </c:pt>
                <c:pt idx="16189">
                  <c:v>8.9</c:v>
                </c:pt>
                <c:pt idx="16190">
                  <c:v>5.9</c:v>
                </c:pt>
                <c:pt idx="16191">
                  <c:v>1.9</c:v>
                </c:pt>
                <c:pt idx="16192">
                  <c:v>0</c:v>
                </c:pt>
                <c:pt idx="16193">
                  <c:v>0</c:v>
                </c:pt>
                <c:pt idx="16194">
                  <c:v>0</c:v>
                </c:pt>
                <c:pt idx="16195">
                  <c:v>0</c:v>
                </c:pt>
                <c:pt idx="16196">
                  <c:v>0</c:v>
                </c:pt>
                <c:pt idx="16197">
                  <c:v>0</c:v>
                </c:pt>
                <c:pt idx="16198">
                  <c:v>0</c:v>
                </c:pt>
                <c:pt idx="16199">
                  <c:v>0</c:v>
                </c:pt>
                <c:pt idx="16200">
                  <c:v>0</c:v>
                </c:pt>
                <c:pt idx="16201">
                  <c:v>1.8</c:v>
                </c:pt>
                <c:pt idx="16202">
                  <c:v>4.2</c:v>
                </c:pt>
                <c:pt idx="16203">
                  <c:v>6.2</c:v>
                </c:pt>
                <c:pt idx="16204">
                  <c:v>7.6</c:v>
                </c:pt>
                <c:pt idx="16205">
                  <c:v>9</c:v>
                </c:pt>
                <c:pt idx="16206">
                  <c:v>10.4</c:v>
                </c:pt>
                <c:pt idx="16207">
                  <c:v>11</c:v>
                </c:pt>
                <c:pt idx="16208">
                  <c:v>10.6</c:v>
                </c:pt>
                <c:pt idx="16209">
                  <c:v>9.6</c:v>
                </c:pt>
                <c:pt idx="16210">
                  <c:v>8.1999999999999993</c:v>
                </c:pt>
                <c:pt idx="16211">
                  <c:v>6.3</c:v>
                </c:pt>
                <c:pt idx="16212">
                  <c:v>4.8</c:v>
                </c:pt>
                <c:pt idx="16213">
                  <c:v>3.8</c:v>
                </c:pt>
                <c:pt idx="16214">
                  <c:v>3</c:v>
                </c:pt>
                <c:pt idx="16215">
                  <c:v>2.8</c:v>
                </c:pt>
                <c:pt idx="16216">
                  <c:v>1.8</c:v>
                </c:pt>
                <c:pt idx="16217">
                  <c:v>1</c:v>
                </c:pt>
                <c:pt idx="16218">
                  <c:v>1</c:v>
                </c:pt>
                <c:pt idx="16219">
                  <c:v>0</c:v>
                </c:pt>
                <c:pt idx="16220">
                  <c:v>0</c:v>
                </c:pt>
                <c:pt idx="16221">
                  <c:v>0</c:v>
                </c:pt>
                <c:pt idx="16222">
                  <c:v>0</c:v>
                </c:pt>
                <c:pt idx="16223">
                  <c:v>0</c:v>
                </c:pt>
                <c:pt idx="16224">
                  <c:v>0</c:v>
                </c:pt>
                <c:pt idx="16225">
                  <c:v>0</c:v>
                </c:pt>
                <c:pt idx="16226">
                  <c:v>0</c:v>
                </c:pt>
                <c:pt idx="16227">
                  <c:v>0</c:v>
                </c:pt>
                <c:pt idx="16228">
                  <c:v>0</c:v>
                </c:pt>
                <c:pt idx="16229">
                  <c:v>0</c:v>
                </c:pt>
                <c:pt idx="16230">
                  <c:v>0</c:v>
                </c:pt>
                <c:pt idx="16231">
                  <c:v>0.6</c:v>
                </c:pt>
                <c:pt idx="16232">
                  <c:v>1</c:v>
                </c:pt>
                <c:pt idx="16233">
                  <c:v>0.4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0</c:v>
                </c:pt>
                <c:pt idx="16238">
                  <c:v>0</c:v>
                </c:pt>
                <c:pt idx="16239">
                  <c:v>0</c:v>
                </c:pt>
                <c:pt idx="16240">
                  <c:v>0</c:v>
                </c:pt>
                <c:pt idx="16241">
                  <c:v>0</c:v>
                </c:pt>
                <c:pt idx="16242">
                  <c:v>0</c:v>
                </c:pt>
                <c:pt idx="16243">
                  <c:v>0</c:v>
                </c:pt>
                <c:pt idx="16244">
                  <c:v>0</c:v>
                </c:pt>
                <c:pt idx="16245">
                  <c:v>0.4</c:v>
                </c:pt>
                <c:pt idx="16246">
                  <c:v>2.4</c:v>
                </c:pt>
                <c:pt idx="16247">
                  <c:v>4.3</c:v>
                </c:pt>
                <c:pt idx="16248">
                  <c:v>6</c:v>
                </c:pt>
                <c:pt idx="16249">
                  <c:v>5</c:v>
                </c:pt>
                <c:pt idx="16250">
                  <c:v>1</c:v>
                </c:pt>
                <c:pt idx="16251">
                  <c:v>0</c:v>
                </c:pt>
                <c:pt idx="16252">
                  <c:v>0</c:v>
                </c:pt>
                <c:pt idx="16253">
                  <c:v>0</c:v>
                </c:pt>
                <c:pt idx="16254">
                  <c:v>0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</c:v>
                </c:pt>
                <c:pt idx="16259">
                  <c:v>0.6</c:v>
                </c:pt>
                <c:pt idx="16260">
                  <c:v>2.7</c:v>
                </c:pt>
                <c:pt idx="16261">
                  <c:v>5.0999999999999996</c:v>
                </c:pt>
                <c:pt idx="16262">
                  <c:v>7.1</c:v>
                </c:pt>
                <c:pt idx="16263">
                  <c:v>9.1</c:v>
                </c:pt>
                <c:pt idx="16264">
                  <c:v>10</c:v>
                </c:pt>
                <c:pt idx="16265">
                  <c:v>8.9</c:v>
                </c:pt>
                <c:pt idx="16266">
                  <c:v>5.5</c:v>
                </c:pt>
                <c:pt idx="16267">
                  <c:v>2.2999999999999998</c:v>
                </c:pt>
                <c:pt idx="16268">
                  <c:v>0.6</c:v>
                </c:pt>
                <c:pt idx="16269">
                  <c:v>0</c:v>
                </c:pt>
                <c:pt idx="16270">
                  <c:v>0</c:v>
                </c:pt>
                <c:pt idx="16271">
                  <c:v>0</c:v>
                </c:pt>
                <c:pt idx="16272">
                  <c:v>0</c:v>
                </c:pt>
                <c:pt idx="16273">
                  <c:v>0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1</c:v>
                </c:pt>
                <c:pt idx="16279">
                  <c:v>2</c:v>
                </c:pt>
                <c:pt idx="16280">
                  <c:v>4</c:v>
                </c:pt>
                <c:pt idx="16281">
                  <c:v>5</c:v>
                </c:pt>
                <c:pt idx="16282">
                  <c:v>3</c:v>
                </c:pt>
                <c:pt idx="16283">
                  <c:v>2.2000000000000002</c:v>
                </c:pt>
                <c:pt idx="16284">
                  <c:v>1.2</c:v>
                </c:pt>
                <c:pt idx="16285">
                  <c:v>0.2</c:v>
                </c:pt>
                <c:pt idx="16286">
                  <c:v>0</c:v>
                </c:pt>
                <c:pt idx="16287">
                  <c:v>0</c:v>
                </c:pt>
                <c:pt idx="16288">
                  <c:v>0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0.4</c:v>
                </c:pt>
                <c:pt idx="16300">
                  <c:v>1.3</c:v>
                </c:pt>
                <c:pt idx="16301">
                  <c:v>2.4</c:v>
                </c:pt>
                <c:pt idx="16302">
                  <c:v>3.8</c:v>
                </c:pt>
                <c:pt idx="16303">
                  <c:v>2.8</c:v>
                </c:pt>
                <c:pt idx="16304">
                  <c:v>1.6</c:v>
                </c:pt>
                <c:pt idx="16305">
                  <c:v>0</c:v>
                </c:pt>
                <c:pt idx="16306">
                  <c:v>0</c:v>
                </c:pt>
                <c:pt idx="16307">
                  <c:v>0</c:v>
                </c:pt>
                <c:pt idx="16308">
                  <c:v>0</c:v>
                </c:pt>
                <c:pt idx="16309">
                  <c:v>0</c:v>
                </c:pt>
                <c:pt idx="16310">
                  <c:v>0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0.8</c:v>
                </c:pt>
                <c:pt idx="16316">
                  <c:v>3.3</c:v>
                </c:pt>
                <c:pt idx="16317">
                  <c:v>5.9</c:v>
                </c:pt>
                <c:pt idx="16318">
                  <c:v>8.1</c:v>
                </c:pt>
                <c:pt idx="16319">
                  <c:v>9</c:v>
                </c:pt>
                <c:pt idx="16320">
                  <c:v>7.3</c:v>
                </c:pt>
                <c:pt idx="16321">
                  <c:v>3.7</c:v>
                </c:pt>
                <c:pt idx="16322">
                  <c:v>0.9</c:v>
                </c:pt>
                <c:pt idx="16323">
                  <c:v>0</c:v>
                </c:pt>
                <c:pt idx="16324">
                  <c:v>0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</c:v>
                </c:pt>
                <c:pt idx="16329">
                  <c:v>0</c:v>
                </c:pt>
                <c:pt idx="16330">
                  <c:v>0.1</c:v>
                </c:pt>
                <c:pt idx="16331">
                  <c:v>1.3</c:v>
                </c:pt>
                <c:pt idx="16332">
                  <c:v>3.4</c:v>
                </c:pt>
                <c:pt idx="16333">
                  <c:v>6</c:v>
                </c:pt>
                <c:pt idx="16334">
                  <c:v>5.5</c:v>
                </c:pt>
                <c:pt idx="16335">
                  <c:v>2.2000000000000002</c:v>
                </c:pt>
                <c:pt idx="16336">
                  <c:v>0.1</c:v>
                </c:pt>
                <c:pt idx="16337">
                  <c:v>0</c:v>
                </c:pt>
                <c:pt idx="16338">
                  <c:v>0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0.7</c:v>
                </c:pt>
                <c:pt idx="16344">
                  <c:v>1.7</c:v>
                </c:pt>
                <c:pt idx="16345">
                  <c:v>4.3</c:v>
                </c:pt>
                <c:pt idx="16346">
                  <c:v>7</c:v>
                </c:pt>
                <c:pt idx="16347">
                  <c:v>9</c:v>
                </c:pt>
                <c:pt idx="16348">
                  <c:v>9</c:v>
                </c:pt>
                <c:pt idx="16349">
                  <c:v>5.5</c:v>
                </c:pt>
                <c:pt idx="16350">
                  <c:v>2</c:v>
                </c:pt>
                <c:pt idx="16351">
                  <c:v>0.6</c:v>
                </c:pt>
                <c:pt idx="16352">
                  <c:v>0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0.2</c:v>
                </c:pt>
                <c:pt idx="16361">
                  <c:v>2.2999999999999998</c:v>
                </c:pt>
                <c:pt idx="16362">
                  <c:v>5.2</c:v>
                </c:pt>
                <c:pt idx="16363">
                  <c:v>7.1</c:v>
                </c:pt>
                <c:pt idx="16364">
                  <c:v>7.9</c:v>
                </c:pt>
                <c:pt idx="16365">
                  <c:v>5.3</c:v>
                </c:pt>
                <c:pt idx="16366">
                  <c:v>3.2</c:v>
                </c:pt>
                <c:pt idx="16367">
                  <c:v>2.1</c:v>
                </c:pt>
                <c:pt idx="16368">
                  <c:v>2</c:v>
                </c:pt>
                <c:pt idx="16369">
                  <c:v>4.2</c:v>
                </c:pt>
                <c:pt idx="16370">
                  <c:v>6.4</c:v>
                </c:pt>
                <c:pt idx="16371">
                  <c:v>7.7</c:v>
                </c:pt>
                <c:pt idx="16372">
                  <c:v>8.6999999999999993</c:v>
                </c:pt>
                <c:pt idx="16373">
                  <c:v>10.4</c:v>
                </c:pt>
                <c:pt idx="16374">
                  <c:v>12.4</c:v>
                </c:pt>
                <c:pt idx="16375">
                  <c:v>13.6</c:v>
                </c:pt>
                <c:pt idx="16376">
                  <c:v>13.5</c:v>
                </c:pt>
                <c:pt idx="16377">
                  <c:v>11</c:v>
                </c:pt>
                <c:pt idx="16378">
                  <c:v>7</c:v>
                </c:pt>
                <c:pt idx="16379">
                  <c:v>3.5</c:v>
                </c:pt>
                <c:pt idx="16380">
                  <c:v>1.2</c:v>
                </c:pt>
                <c:pt idx="16381">
                  <c:v>0</c:v>
                </c:pt>
                <c:pt idx="16382">
                  <c:v>0</c:v>
                </c:pt>
                <c:pt idx="16383">
                  <c:v>0</c:v>
                </c:pt>
                <c:pt idx="16384">
                  <c:v>0</c:v>
                </c:pt>
                <c:pt idx="16385">
                  <c:v>0</c:v>
                </c:pt>
                <c:pt idx="16386">
                  <c:v>0</c:v>
                </c:pt>
                <c:pt idx="16387">
                  <c:v>0</c:v>
                </c:pt>
                <c:pt idx="16388">
                  <c:v>0</c:v>
                </c:pt>
                <c:pt idx="16389">
                  <c:v>0</c:v>
                </c:pt>
                <c:pt idx="16390">
                  <c:v>0.1</c:v>
                </c:pt>
                <c:pt idx="16391">
                  <c:v>1.2</c:v>
                </c:pt>
                <c:pt idx="16392">
                  <c:v>3.3</c:v>
                </c:pt>
                <c:pt idx="16393">
                  <c:v>5.8</c:v>
                </c:pt>
                <c:pt idx="16394">
                  <c:v>7.8</c:v>
                </c:pt>
                <c:pt idx="16395">
                  <c:v>8.9</c:v>
                </c:pt>
                <c:pt idx="16396">
                  <c:v>9.9</c:v>
                </c:pt>
                <c:pt idx="16397">
                  <c:v>10</c:v>
                </c:pt>
                <c:pt idx="16398">
                  <c:v>10.7</c:v>
                </c:pt>
                <c:pt idx="16399">
                  <c:v>11</c:v>
                </c:pt>
                <c:pt idx="16400">
                  <c:v>11</c:v>
                </c:pt>
                <c:pt idx="16401">
                  <c:v>11.7</c:v>
                </c:pt>
                <c:pt idx="16402">
                  <c:v>12.7</c:v>
                </c:pt>
                <c:pt idx="16403">
                  <c:v>13.7</c:v>
                </c:pt>
                <c:pt idx="16404">
                  <c:v>14</c:v>
                </c:pt>
                <c:pt idx="16405">
                  <c:v>13.5</c:v>
                </c:pt>
                <c:pt idx="16406">
                  <c:v>10.6</c:v>
                </c:pt>
                <c:pt idx="16407">
                  <c:v>6.6</c:v>
                </c:pt>
                <c:pt idx="16408">
                  <c:v>3.1</c:v>
                </c:pt>
                <c:pt idx="16409">
                  <c:v>0.6</c:v>
                </c:pt>
                <c:pt idx="16410">
                  <c:v>0</c:v>
                </c:pt>
                <c:pt idx="16411">
                  <c:v>0</c:v>
                </c:pt>
                <c:pt idx="16412">
                  <c:v>0</c:v>
                </c:pt>
                <c:pt idx="16413">
                  <c:v>0</c:v>
                </c:pt>
                <c:pt idx="16414">
                  <c:v>0</c:v>
                </c:pt>
                <c:pt idx="16415">
                  <c:v>0</c:v>
                </c:pt>
                <c:pt idx="16416">
                  <c:v>0</c:v>
                </c:pt>
                <c:pt idx="16417">
                  <c:v>0</c:v>
                </c:pt>
                <c:pt idx="16418">
                  <c:v>0.3</c:v>
                </c:pt>
                <c:pt idx="16419">
                  <c:v>3.3</c:v>
                </c:pt>
                <c:pt idx="16420">
                  <c:v>6.2</c:v>
                </c:pt>
                <c:pt idx="16421">
                  <c:v>8.1</c:v>
                </c:pt>
                <c:pt idx="16422">
                  <c:v>8.9</c:v>
                </c:pt>
                <c:pt idx="16423">
                  <c:v>8.1</c:v>
                </c:pt>
                <c:pt idx="16424">
                  <c:v>4.4000000000000004</c:v>
                </c:pt>
                <c:pt idx="16425">
                  <c:v>1.3</c:v>
                </c:pt>
                <c:pt idx="16426">
                  <c:v>0.1</c:v>
                </c:pt>
                <c:pt idx="16427">
                  <c:v>0</c:v>
                </c:pt>
                <c:pt idx="16428">
                  <c:v>0</c:v>
                </c:pt>
                <c:pt idx="16429">
                  <c:v>0</c:v>
                </c:pt>
                <c:pt idx="16430">
                  <c:v>0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0.6</c:v>
                </c:pt>
                <c:pt idx="16435">
                  <c:v>2</c:v>
                </c:pt>
                <c:pt idx="16436">
                  <c:v>4</c:v>
                </c:pt>
                <c:pt idx="16437">
                  <c:v>5.5</c:v>
                </c:pt>
                <c:pt idx="16438">
                  <c:v>5</c:v>
                </c:pt>
                <c:pt idx="16439">
                  <c:v>4</c:v>
                </c:pt>
                <c:pt idx="16440">
                  <c:v>4</c:v>
                </c:pt>
                <c:pt idx="16441">
                  <c:v>3.7</c:v>
                </c:pt>
                <c:pt idx="16442">
                  <c:v>2.4</c:v>
                </c:pt>
                <c:pt idx="16443">
                  <c:v>0.7</c:v>
                </c:pt>
                <c:pt idx="16444">
                  <c:v>0</c:v>
                </c:pt>
                <c:pt idx="16445">
                  <c:v>0</c:v>
                </c:pt>
                <c:pt idx="16446">
                  <c:v>0</c:v>
                </c:pt>
                <c:pt idx="16447">
                  <c:v>0</c:v>
                </c:pt>
                <c:pt idx="16448">
                  <c:v>0</c:v>
                </c:pt>
                <c:pt idx="16449">
                  <c:v>0</c:v>
                </c:pt>
                <c:pt idx="16450">
                  <c:v>0</c:v>
                </c:pt>
                <c:pt idx="16451">
                  <c:v>0</c:v>
                </c:pt>
                <c:pt idx="16452">
                  <c:v>0</c:v>
                </c:pt>
                <c:pt idx="16453">
                  <c:v>0</c:v>
                </c:pt>
                <c:pt idx="16454">
                  <c:v>1.8</c:v>
                </c:pt>
                <c:pt idx="16455">
                  <c:v>3.8</c:v>
                </c:pt>
                <c:pt idx="16456">
                  <c:v>4.9000000000000004</c:v>
                </c:pt>
                <c:pt idx="16457">
                  <c:v>5.7</c:v>
                </c:pt>
                <c:pt idx="16458">
                  <c:v>6</c:v>
                </c:pt>
                <c:pt idx="16459">
                  <c:v>4.7</c:v>
                </c:pt>
                <c:pt idx="16460">
                  <c:v>2.7</c:v>
                </c:pt>
                <c:pt idx="16461">
                  <c:v>1.3</c:v>
                </c:pt>
                <c:pt idx="16462">
                  <c:v>0.3</c:v>
                </c:pt>
                <c:pt idx="16463">
                  <c:v>0</c:v>
                </c:pt>
                <c:pt idx="16464">
                  <c:v>0</c:v>
                </c:pt>
                <c:pt idx="16465">
                  <c:v>0</c:v>
                </c:pt>
                <c:pt idx="16466">
                  <c:v>0.5</c:v>
                </c:pt>
                <c:pt idx="16467">
                  <c:v>1.5</c:v>
                </c:pt>
                <c:pt idx="16468">
                  <c:v>1</c:v>
                </c:pt>
                <c:pt idx="16469">
                  <c:v>0</c:v>
                </c:pt>
                <c:pt idx="16470">
                  <c:v>0</c:v>
                </c:pt>
                <c:pt idx="16471">
                  <c:v>0</c:v>
                </c:pt>
                <c:pt idx="16472">
                  <c:v>0</c:v>
                </c:pt>
                <c:pt idx="16473">
                  <c:v>0</c:v>
                </c:pt>
                <c:pt idx="16474">
                  <c:v>0.3</c:v>
                </c:pt>
                <c:pt idx="16475">
                  <c:v>1.2</c:v>
                </c:pt>
                <c:pt idx="16476">
                  <c:v>1.8</c:v>
                </c:pt>
                <c:pt idx="16477">
                  <c:v>0</c:v>
                </c:pt>
                <c:pt idx="16478">
                  <c:v>0.2</c:v>
                </c:pt>
                <c:pt idx="16479">
                  <c:v>2.1</c:v>
                </c:pt>
                <c:pt idx="16480">
                  <c:v>3.1</c:v>
                </c:pt>
                <c:pt idx="16481">
                  <c:v>3.9</c:v>
                </c:pt>
                <c:pt idx="16482">
                  <c:v>3.1</c:v>
                </c:pt>
                <c:pt idx="16483">
                  <c:v>3</c:v>
                </c:pt>
                <c:pt idx="16484">
                  <c:v>1.2</c:v>
                </c:pt>
                <c:pt idx="16485">
                  <c:v>0.1</c:v>
                </c:pt>
                <c:pt idx="16486">
                  <c:v>0</c:v>
                </c:pt>
                <c:pt idx="16487">
                  <c:v>0</c:v>
                </c:pt>
                <c:pt idx="16488">
                  <c:v>0</c:v>
                </c:pt>
                <c:pt idx="16489">
                  <c:v>0</c:v>
                </c:pt>
                <c:pt idx="16490">
                  <c:v>0</c:v>
                </c:pt>
                <c:pt idx="16491">
                  <c:v>0</c:v>
                </c:pt>
                <c:pt idx="16492">
                  <c:v>0</c:v>
                </c:pt>
                <c:pt idx="16493">
                  <c:v>0.6</c:v>
                </c:pt>
                <c:pt idx="16494">
                  <c:v>1.5</c:v>
                </c:pt>
                <c:pt idx="16495">
                  <c:v>1.5</c:v>
                </c:pt>
                <c:pt idx="16496">
                  <c:v>0.5</c:v>
                </c:pt>
                <c:pt idx="16497">
                  <c:v>0</c:v>
                </c:pt>
                <c:pt idx="16498">
                  <c:v>0.9</c:v>
                </c:pt>
                <c:pt idx="16499">
                  <c:v>2.8</c:v>
                </c:pt>
                <c:pt idx="16500">
                  <c:v>4.5999999999999996</c:v>
                </c:pt>
                <c:pt idx="16501">
                  <c:v>6.6</c:v>
                </c:pt>
                <c:pt idx="16502">
                  <c:v>8.6</c:v>
                </c:pt>
                <c:pt idx="16503">
                  <c:v>10.3</c:v>
                </c:pt>
                <c:pt idx="16504">
                  <c:v>11.6</c:v>
                </c:pt>
                <c:pt idx="16505">
                  <c:v>13.2</c:v>
                </c:pt>
                <c:pt idx="16506">
                  <c:v>13.8</c:v>
                </c:pt>
                <c:pt idx="16507">
                  <c:v>10.7</c:v>
                </c:pt>
                <c:pt idx="16508">
                  <c:v>6.8</c:v>
                </c:pt>
                <c:pt idx="16509">
                  <c:v>3.9</c:v>
                </c:pt>
                <c:pt idx="16510">
                  <c:v>1.9</c:v>
                </c:pt>
                <c:pt idx="16511">
                  <c:v>0.2</c:v>
                </c:pt>
                <c:pt idx="16512">
                  <c:v>0</c:v>
                </c:pt>
                <c:pt idx="16513">
                  <c:v>0</c:v>
                </c:pt>
                <c:pt idx="16514">
                  <c:v>0</c:v>
                </c:pt>
                <c:pt idx="16515">
                  <c:v>0</c:v>
                </c:pt>
                <c:pt idx="16516">
                  <c:v>0</c:v>
                </c:pt>
                <c:pt idx="16517">
                  <c:v>0</c:v>
                </c:pt>
                <c:pt idx="16518">
                  <c:v>0</c:v>
                </c:pt>
                <c:pt idx="16519">
                  <c:v>0</c:v>
                </c:pt>
                <c:pt idx="16520">
                  <c:v>0</c:v>
                </c:pt>
                <c:pt idx="16521">
                  <c:v>1.4</c:v>
                </c:pt>
                <c:pt idx="16522">
                  <c:v>3.7</c:v>
                </c:pt>
                <c:pt idx="16523">
                  <c:v>5.9</c:v>
                </c:pt>
                <c:pt idx="16524">
                  <c:v>7.5</c:v>
                </c:pt>
                <c:pt idx="16525">
                  <c:v>8.5</c:v>
                </c:pt>
                <c:pt idx="16526">
                  <c:v>9</c:v>
                </c:pt>
                <c:pt idx="16527">
                  <c:v>7.9</c:v>
                </c:pt>
                <c:pt idx="16528">
                  <c:v>5</c:v>
                </c:pt>
                <c:pt idx="16529">
                  <c:v>1.5</c:v>
                </c:pt>
                <c:pt idx="16530">
                  <c:v>0</c:v>
                </c:pt>
                <c:pt idx="16531">
                  <c:v>0</c:v>
                </c:pt>
                <c:pt idx="16532">
                  <c:v>0</c:v>
                </c:pt>
                <c:pt idx="16533">
                  <c:v>0</c:v>
                </c:pt>
                <c:pt idx="16534">
                  <c:v>0</c:v>
                </c:pt>
                <c:pt idx="16535">
                  <c:v>0</c:v>
                </c:pt>
                <c:pt idx="16536">
                  <c:v>0</c:v>
                </c:pt>
                <c:pt idx="16537">
                  <c:v>0</c:v>
                </c:pt>
                <c:pt idx="16538">
                  <c:v>0.1</c:v>
                </c:pt>
                <c:pt idx="16539">
                  <c:v>1.7</c:v>
                </c:pt>
                <c:pt idx="16540">
                  <c:v>4.4000000000000004</c:v>
                </c:pt>
                <c:pt idx="16541">
                  <c:v>5.8</c:v>
                </c:pt>
                <c:pt idx="16542">
                  <c:v>6</c:v>
                </c:pt>
                <c:pt idx="16543">
                  <c:v>6</c:v>
                </c:pt>
                <c:pt idx="16544">
                  <c:v>5.2</c:v>
                </c:pt>
                <c:pt idx="16545">
                  <c:v>5</c:v>
                </c:pt>
                <c:pt idx="16546">
                  <c:v>6.2</c:v>
                </c:pt>
                <c:pt idx="16547">
                  <c:v>7.6</c:v>
                </c:pt>
                <c:pt idx="16548">
                  <c:v>8.6</c:v>
                </c:pt>
                <c:pt idx="16549">
                  <c:v>9.6</c:v>
                </c:pt>
                <c:pt idx="16550">
                  <c:v>11</c:v>
                </c:pt>
                <c:pt idx="16551">
                  <c:v>12.4</c:v>
                </c:pt>
                <c:pt idx="16552">
                  <c:v>13.4</c:v>
                </c:pt>
                <c:pt idx="16553">
                  <c:v>14.4</c:v>
                </c:pt>
                <c:pt idx="16554">
                  <c:v>15.4</c:v>
                </c:pt>
                <c:pt idx="16555">
                  <c:v>16.3</c:v>
                </c:pt>
                <c:pt idx="16556">
                  <c:v>17.3</c:v>
                </c:pt>
                <c:pt idx="16557">
                  <c:v>19.2</c:v>
                </c:pt>
                <c:pt idx="16558">
                  <c:v>20</c:v>
                </c:pt>
                <c:pt idx="16559">
                  <c:v>20.2</c:v>
                </c:pt>
                <c:pt idx="16560">
                  <c:v>21.2</c:v>
                </c:pt>
                <c:pt idx="16561">
                  <c:v>22.1</c:v>
                </c:pt>
                <c:pt idx="16562">
                  <c:v>23</c:v>
                </c:pt>
                <c:pt idx="16563">
                  <c:v>24</c:v>
                </c:pt>
                <c:pt idx="16564">
                  <c:v>25</c:v>
                </c:pt>
                <c:pt idx="16565">
                  <c:v>25</c:v>
                </c:pt>
                <c:pt idx="16566">
                  <c:v>26</c:v>
                </c:pt>
                <c:pt idx="16567">
                  <c:v>27</c:v>
                </c:pt>
                <c:pt idx="16568">
                  <c:v>27</c:v>
                </c:pt>
                <c:pt idx="16569">
                  <c:v>27.8</c:v>
                </c:pt>
                <c:pt idx="16570">
                  <c:v>28</c:v>
                </c:pt>
                <c:pt idx="16571">
                  <c:v>28</c:v>
                </c:pt>
                <c:pt idx="16572">
                  <c:v>28</c:v>
                </c:pt>
                <c:pt idx="16573">
                  <c:v>28</c:v>
                </c:pt>
                <c:pt idx="16574">
                  <c:v>27.3</c:v>
                </c:pt>
                <c:pt idx="16575">
                  <c:v>25.8</c:v>
                </c:pt>
                <c:pt idx="16576">
                  <c:v>23.8</c:v>
                </c:pt>
                <c:pt idx="16577">
                  <c:v>21.8</c:v>
                </c:pt>
                <c:pt idx="16578">
                  <c:v>19.8</c:v>
                </c:pt>
                <c:pt idx="16579">
                  <c:v>16.600000000000001</c:v>
                </c:pt>
                <c:pt idx="16580">
                  <c:v>12.5</c:v>
                </c:pt>
                <c:pt idx="16581">
                  <c:v>8.8000000000000007</c:v>
                </c:pt>
                <c:pt idx="16582">
                  <c:v>6.2</c:v>
                </c:pt>
                <c:pt idx="16583">
                  <c:v>3.8</c:v>
                </c:pt>
                <c:pt idx="16584">
                  <c:v>1.2</c:v>
                </c:pt>
                <c:pt idx="16585">
                  <c:v>0</c:v>
                </c:pt>
                <c:pt idx="16586">
                  <c:v>0</c:v>
                </c:pt>
                <c:pt idx="16587">
                  <c:v>0</c:v>
                </c:pt>
                <c:pt idx="16588">
                  <c:v>0</c:v>
                </c:pt>
                <c:pt idx="16589">
                  <c:v>0</c:v>
                </c:pt>
                <c:pt idx="16590">
                  <c:v>0</c:v>
                </c:pt>
                <c:pt idx="16591">
                  <c:v>0</c:v>
                </c:pt>
                <c:pt idx="16592">
                  <c:v>0</c:v>
                </c:pt>
                <c:pt idx="16593">
                  <c:v>0</c:v>
                </c:pt>
                <c:pt idx="16594">
                  <c:v>0</c:v>
                </c:pt>
                <c:pt idx="16595">
                  <c:v>0</c:v>
                </c:pt>
                <c:pt idx="16596">
                  <c:v>0</c:v>
                </c:pt>
                <c:pt idx="16597">
                  <c:v>1.6</c:v>
                </c:pt>
                <c:pt idx="16598">
                  <c:v>4.4000000000000004</c:v>
                </c:pt>
                <c:pt idx="16599">
                  <c:v>6.6</c:v>
                </c:pt>
                <c:pt idx="16600">
                  <c:v>7.8</c:v>
                </c:pt>
                <c:pt idx="16601">
                  <c:v>8.8000000000000007</c:v>
                </c:pt>
                <c:pt idx="16602">
                  <c:v>9</c:v>
                </c:pt>
                <c:pt idx="16603">
                  <c:v>9.6999999999999993</c:v>
                </c:pt>
                <c:pt idx="16604">
                  <c:v>10.6</c:v>
                </c:pt>
                <c:pt idx="16605">
                  <c:v>9.1999999999999993</c:v>
                </c:pt>
                <c:pt idx="16606">
                  <c:v>5.6</c:v>
                </c:pt>
                <c:pt idx="16607">
                  <c:v>2.8</c:v>
                </c:pt>
                <c:pt idx="16608">
                  <c:v>1</c:v>
                </c:pt>
                <c:pt idx="16609">
                  <c:v>0</c:v>
                </c:pt>
                <c:pt idx="16610">
                  <c:v>0</c:v>
                </c:pt>
                <c:pt idx="16611">
                  <c:v>0</c:v>
                </c:pt>
                <c:pt idx="16612">
                  <c:v>0</c:v>
                </c:pt>
                <c:pt idx="16613">
                  <c:v>0</c:v>
                </c:pt>
                <c:pt idx="16614">
                  <c:v>0</c:v>
                </c:pt>
                <c:pt idx="16615">
                  <c:v>0</c:v>
                </c:pt>
                <c:pt idx="16616">
                  <c:v>0</c:v>
                </c:pt>
                <c:pt idx="16617">
                  <c:v>0</c:v>
                </c:pt>
                <c:pt idx="16618">
                  <c:v>0.2</c:v>
                </c:pt>
                <c:pt idx="16619">
                  <c:v>1.5</c:v>
                </c:pt>
                <c:pt idx="16620">
                  <c:v>3.9</c:v>
                </c:pt>
                <c:pt idx="16621">
                  <c:v>5.9</c:v>
                </c:pt>
                <c:pt idx="16622">
                  <c:v>4.0999999999999996</c:v>
                </c:pt>
                <c:pt idx="16623">
                  <c:v>2.1</c:v>
                </c:pt>
                <c:pt idx="16624">
                  <c:v>1</c:v>
                </c:pt>
                <c:pt idx="16625">
                  <c:v>0</c:v>
                </c:pt>
                <c:pt idx="16626">
                  <c:v>0</c:v>
                </c:pt>
                <c:pt idx="16627">
                  <c:v>0</c:v>
                </c:pt>
                <c:pt idx="16628">
                  <c:v>0</c:v>
                </c:pt>
                <c:pt idx="16629">
                  <c:v>0</c:v>
                </c:pt>
                <c:pt idx="16630">
                  <c:v>0</c:v>
                </c:pt>
                <c:pt idx="16631">
                  <c:v>0</c:v>
                </c:pt>
                <c:pt idx="16632">
                  <c:v>0</c:v>
                </c:pt>
                <c:pt idx="16633">
                  <c:v>0</c:v>
                </c:pt>
                <c:pt idx="16634">
                  <c:v>0</c:v>
                </c:pt>
                <c:pt idx="16635">
                  <c:v>0</c:v>
                </c:pt>
                <c:pt idx="16636">
                  <c:v>0</c:v>
                </c:pt>
                <c:pt idx="16637">
                  <c:v>0</c:v>
                </c:pt>
                <c:pt idx="16638">
                  <c:v>0.9</c:v>
                </c:pt>
                <c:pt idx="16639">
                  <c:v>3.1</c:v>
                </c:pt>
                <c:pt idx="16640">
                  <c:v>6.1</c:v>
                </c:pt>
                <c:pt idx="16641">
                  <c:v>8.4</c:v>
                </c:pt>
                <c:pt idx="16642">
                  <c:v>9.4</c:v>
                </c:pt>
                <c:pt idx="16643">
                  <c:v>10.4</c:v>
                </c:pt>
                <c:pt idx="16644">
                  <c:v>11.6</c:v>
                </c:pt>
                <c:pt idx="16645">
                  <c:v>12.7</c:v>
                </c:pt>
                <c:pt idx="16646">
                  <c:v>10.3</c:v>
                </c:pt>
                <c:pt idx="16647">
                  <c:v>6.5</c:v>
                </c:pt>
                <c:pt idx="16648">
                  <c:v>3.7</c:v>
                </c:pt>
                <c:pt idx="16649">
                  <c:v>2</c:v>
                </c:pt>
                <c:pt idx="16650">
                  <c:v>2.4</c:v>
                </c:pt>
                <c:pt idx="16651">
                  <c:v>4.9000000000000004</c:v>
                </c:pt>
                <c:pt idx="16652">
                  <c:v>7</c:v>
                </c:pt>
                <c:pt idx="16653">
                  <c:v>8</c:v>
                </c:pt>
                <c:pt idx="16654">
                  <c:v>10</c:v>
                </c:pt>
                <c:pt idx="16655">
                  <c:v>12</c:v>
                </c:pt>
                <c:pt idx="16656">
                  <c:v>14</c:v>
                </c:pt>
                <c:pt idx="16657">
                  <c:v>15.6</c:v>
                </c:pt>
                <c:pt idx="16658">
                  <c:v>16.8</c:v>
                </c:pt>
                <c:pt idx="16659">
                  <c:v>17.8</c:v>
                </c:pt>
                <c:pt idx="16660">
                  <c:v>18.8</c:v>
                </c:pt>
                <c:pt idx="16661">
                  <c:v>20.5</c:v>
                </c:pt>
                <c:pt idx="16662">
                  <c:v>21</c:v>
                </c:pt>
                <c:pt idx="16663">
                  <c:v>21.6</c:v>
                </c:pt>
                <c:pt idx="16664">
                  <c:v>22.6</c:v>
                </c:pt>
                <c:pt idx="16665">
                  <c:v>23.6</c:v>
                </c:pt>
                <c:pt idx="16666">
                  <c:v>24.6</c:v>
                </c:pt>
                <c:pt idx="16667">
                  <c:v>25.6</c:v>
                </c:pt>
                <c:pt idx="16668">
                  <c:v>26.5</c:v>
                </c:pt>
                <c:pt idx="16669">
                  <c:v>27.4</c:v>
                </c:pt>
                <c:pt idx="16670">
                  <c:v>28.4</c:v>
                </c:pt>
                <c:pt idx="16671">
                  <c:v>29</c:v>
                </c:pt>
                <c:pt idx="16672">
                  <c:v>29.4</c:v>
                </c:pt>
                <c:pt idx="16673">
                  <c:v>30.3</c:v>
                </c:pt>
                <c:pt idx="16674">
                  <c:v>31.2</c:v>
                </c:pt>
                <c:pt idx="16675">
                  <c:v>32.200000000000003</c:v>
                </c:pt>
                <c:pt idx="16676">
                  <c:v>33.200000000000003</c:v>
                </c:pt>
                <c:pt idx="16677">
                  <c:v>34.200000000000003</c:v>
                </c:pt>
                <c:pt idx="16678">
                  <c:v>35.200000000000003</c:v>
                </c:pt>
                <c:pt idx="16679">
                  <c:v>36</c:v>
                </c:pt>
                <c:pt idx="16680">
                  <c:v>36</c:v>
                </c:pt>
                <c:pt idx="16681">
                  <c:v>37</c:v>
                </c:pt>
                <c:pt idx="16682">
                  <c:v>38</c:v>
                </c:pt>
                <c:pt idx="16683">
                  <c:v>38</c:v>
                </c:pt>
                <c:pt idx="16684">
                  <c:v>39</c:v>
                </c:pt>
                <c:pt idx="16685">
                  <c:v>39.799999999999997</c:v>
                </c:pt>
                <c:pt idx="16686">
                  <c:v>40</c:v>
                </c:pt>
                <c:pt idx="16687">
                  <c:v>40.799999999999997</c:v>
                </c:pt>
                <c:pt idx="16688">
                  <c:v>41.8</c:v>
                </c:pt>
                <c:pt idx="16689">
                  <c:v>42</c:v>
                </c:pt>
                <c:pt idx="16690">
                  <c:v>42.8</c:v>
                </c:pt>
                <c:pt idx="16691">
                  <c:v>43</c:v>
                </c:pt>
                <c:pt idx="16692">
                  <c:v>43.6</c:v>
                </c:pt>
                <c:pt idx="16693">
                  <c:v>44.6</c:v>
                </c:pt>
                <c:pt idx="16694">
                  <c:v>45</c:v>
                </c:pt>
                <c:pt idx="16695">
                  <c:v>45.6</c:v>
                </c:pt>
                <c:pt idx="16696">
                  <c:v>46</c:v>
                </c:pt>
                <c:pt idx="16697">
                  <c:v>46</c:v>
                </c:pt>
                <c:pt idx="16698">
                  <c:v>46.4</c:v>
                </c:pt>
                <c:pt idx="16699">
                  <c:v>47.4</c:v>
                </c:pt>
                <c:pt idx="16700">
                  <c:v>48.4</c:v>
                </c:pt>
                <c:pt idx="16701">
                  <c:v>49</c:v>
                </c:pt>
                <c:pt idx="16702">
                  <c:v>49</c:v>
                </c:pt>
                <c:pt idx="16703">
                  <c:v>49</c:v>
                </c:pt>
                <c:pt idx="16704">
                  <c:v>49</c:v>
                </c:pt>
                <c:pt idx="16705">
                  <c:v>49</c:v>
                </c:pt>
                <c:pt idx="16706">
                  <c:v>49</c:v>
                </c:pt>
                <c:pt idx="16707">
                  <c:v>49</c:v>
                </c:pt>
                <c:pt idx="16708">
                  <c:v>49</c:v>
                </c:pt>
                <c:pt idx="16709">
                  <c:v>49</c:v>
                </c:pt>
                <c:pt idx="16710">
                  <c:v>49</c:v>
                </c:pt>
                <c:pt idx="16711">
                  <c:v>49</c:v>
                </c:pt>
                <c:pt idx="16712">
                  <c:v>49</c:v>
                </c:pt>
                <c:pt idx="16713">
                  <c:v>49</c:v>
                </c:pt>
                <c:pt idx="16714">
                  <c:v>48</c:v>
                </c:pt>
                <c:pt idx="16715">
                  <c:v>48</c:v>
                </c:pt>
                <c:pt idx="16716">
                  <c:v>48</c:v>
                </c:pt>
                <c:pt idx="16717">
                  <c:v>48.8</c:v>
                </c:pt>
                <c:pt idx="16718">
                  <c:v>49</c:v>
                </c:pt>
                <c:pt idx="16719">
                  <c:v>49</c:v>
                </c:pt>
                <c:pt idx="16720">
                  <c:v>49</c:v>
                </c:pt>
                <c:pt idx="16721">
                  <c:v>49.6</c:v>
                </c:pt>
                <c:pt idx="16722">
                  <c:v>50</c:v>
                </c:pt>
                <c:pt idx="16723">
                  <c:v>50</c:v>
                </c:pt>
                <c:pt idx="16724">
                  <c:v>50</c:v>
                </c:pt>
                <c:pt idx="16725">
                  <c:v>50.6</c:v>
                </c:pt>
                <c:pt idx="16726">
                  <c:v>51</c:v>
                </c:pt>
                <c:pt idx="16727">
                  <c:v>51.5</c:v>
                </c:pt>
                <c:pt idx="16728">
                  <c:v>52</c:v>
                </c:pt>
                <c:pt idx="16729">
                  <c:v>52</c:v>
                </c:pt>
                <c:pt idx="16730">
                  <c:v>52</c:v>
                </c:pt>
                <c:pt idx="16731">
                  <c:v>51.3</c:v>
                </c:pt>
                <c:pt idx="16732">
                  <c:v>50</c:v>
                </c:pt>
                <c:pt idx="16733">
                  <c:v>50</c:v>
                </c:pt>
                <c:pt idx="16734">
                  <c:v>50</c:v>
                </c:pt>
                <c:pt idx="16735">
                  <c:v>50</c:v>
                </c:pt>
                <c:pt idx="16736">
                  <c:v>50</c:v>
                </c:pt>
                <c:pt idx="16737">
                  <c:v>50.2</c:v>
                </c:pt>
                <c:pt idx="16738">
                  <c:v>51</c:v>
                </c:pt>
                <c:pt idx="16739">
                  <c:v>51</c:v>
                </c:pt>
                <c:pt idx="16740">
                  <c:v>51</c:v>
                </c:pt>
                <c:pt idx="16741">
                  <c:v>52</c:v>
                </c:pt>
                <c:pt idx="16742">
                  <c:v>52</c:v>
                </c:pt>
                <c:pt idx="16743">
                  <c:v>53</c:v>
                </c:pt>
                <c:pt idx="16744">
                  <c:v>53</c:v>
                </c:pt>
                <c:pt idx="16745">
                  <c:v>53.8</c:v>
                </c:pt>
                <c:pt idx="16746">
                  <c:v>54.8</c:v>
                </c:pt>
                <c:pt idx="16747">
                  <c:v>55</c:v>
                </c:pt>
                <c:pt idx="16748">
                  <c:v>55.8</c:v>
                </c:pt>
                <c:pt idx="16749">
                  <c:v>56</c:v>
                </c:pt>
                <c:pt idx="16750">
                  <c:v>55.4</c:v>
                </c:pt>
                <c:pt idx="16751">
                  <c:v>54.4</c:v>
                </c:pt>
                <c:pt idx="16752">
                  <c:v>55.1</c:v>
                </c:pt>
                <c:pt idx="16753">
                  <c:v>55.4</c:v>
                </c:pt>
                <c:pt idx="16754">
                  <c:v>54.4</c:v>
                </c:pt>
                <c:pt idx="16755">
                  <c:v>54.6</c:v>
                </c:pt>
                <c:pt idx="16756">
                  <c:v>55</c:v>
                </c:pt>
                <c:pt idx="16757">
                  <c:v>54.6</c:v>
                </c:pt>
                <c:pt idx="16758">
                  <c:v>53.6</c:v>
                </c:pt>
                <c:pt idx="16759">
                  <c:v>53.7</c:v>
                </c:pt>
                <c:pt idx="16760">
                  <c:v>55.4</c:v>
                </c:pt>
                <c:pt idx="16761">
                  <c:v>55.6</c:v>
                </c:pt>
                <c:pt idx="16762">
                  <c:v>54.4</c:v>
                </c:pt>
                <c:pt idx="16763">
                  <c:v>53.4</c:v>
                </c:pt>
                <c:pt idx="16764">
                  <c:v>55</c:v>
                </c:pt>
                <c:pt idx="16765">
                  <c:v>54.8</c:v>
                </c:pt>
                <c:pt idx="16766">
                  <c:v>53.8</c:v>
                </c:pt>
                <c:pt idx="16767">
                  <c:v>53.4</c:v>
                </c:pt>
                <c:pt idx="16768">
                  <c:v>55.1</c:v>
                </c:pt>
                <c:pt idx="16769">
                  <c:v>56</c:v>
                </c:pt>
                <c:pt idx="16770">
                  <c:v>55</c:v>
                </c:pt>
                <c:pt idx="16771">
                  <c:v>55</c:v>
                </c:pt>
                <c:pt idx="16772">
                  <c:v>55</c:v>
                </c:pt>
                <c:pt idx="16773">
                  <c:v>55</c:v>
                </c:pt>
                <c:pt idx="16774">
                  <c:v>54</c:v>
                </c:pt>
                <c:pt idx="16775">
                  <c:v>54</c:v>
                </c:pt>
                <c:pt idx="16776">
                  <c:v>54</c:v>
                </c:pt>
                <c:pt idx="16777">
                  <c:v>54</c:v>
                </c:pt>
                <c:pt idx="16778">
                  <c:v>54</c:v>
                </c:pt>
                <c:pt idx="16779">
                  <c:v>54</c:v>
                </c:pt>
                <c:pt idx="16780">
                  <c:v>54</c:v>
                </c:pt>
                <c:pt idx="16781">
                  <c:v>53.4</c:v>
                </c:pt>
                <c:pt idx="16782">
                  <c:v>53</c:v>
                </c:pt>
                <c:pt idx="16783">
                  <c:v>53</c:v>
                </c:pt>
                <c:pt idx="16784">
                  <c:v>53</c:v>
                </c:pt>
                <c:pt idx="16785">
                  <c:v>53</c:v>
                </c:pt>
                <c:pt idx="16786">
                  <c:v>53.5</c:v>
                </c:pt>
                <c:pt idx="16787">
                  <c:v>54</c:v>
                </c:pt>
                <c:pt idx="16788">
                  <c:v>54</c:v>
                </c:pt>
                <c:pt idx="16789">
                  <c:v>54</c:v>
                </c:pt>
                <c:pt idx="16790">
                  <c:v>54</c:v>
                </c:pt>
                <c:pt idx="16791">
                  <c:v>54</c:v>
                </c:pt>
                <c:pt idx="16792">
                  <c:v>54</c:v>
                </c:pt>
                <c:pt idx="16793">
                  <c:v>54.2</c:v>
                </c:pt>
                <c:pt idx="16794">
                  <c:v>55</c:v>
                </c:pt>
                <c:pt idx="16795">
                  <c:v>55</c:v>
                </c:pt>
                <c:pt idx="16796">
                  <c:v>55</c:v>
                </c:pt>
                <c:pt idx="16797">
                  <c:v>55</c:v>
                </c:pt>
                <c:pt idx="16798">
                  <c:v>55</c:v>
                </c:pt>
                <c:pt idx="16799">
                  <c:v>55</c:v>
                </c:pt>
                <c:pt idx="16800">
                  <c:v>55</c:v>
                </c:pt>
                <c:pt idx="16801">
                  <c:v>55</c:v>
                </c:pt>
                <c:pt idx="16802">
                  <c:v>55</c:v>
                </c:pt>
                <c:pt idx="16803">
                  <c:v>55</c:v>
                </c:pt>
                <c:pt idx="16804">
                  <c:v>55</c:v>
                </c:pt>
                <c:pt idx="16805">
                  <c:v>55</c:v>
                </c:pt>
                <c:pt idx="16806">
                  <c:v>55</c:v>
                </c:pt>
                <c:pt idx="16807">
                  <c:v>55</c:v>
                </c:pt>
                <c:pt idx="16808">
                  <c:v>55</c:v>
                </c:pt>
                <c:pt idx="16809">
                  <c:v>55</c:v>
                </c:pt>
                <c:pt idx="16810">
                  <c:v>55</c:v>
                </c:pt>
                <c:pt idx="16811">
                  <c:v>55</c:v>
                </c:pt>
                <c:pt idx="16812">
                  <c:v>55</c:v>
                </c:pt>
                <c:pt idx="16813">
                  <c:v>55</c:v>
                </c:pt>
                <c:pt idx="16814">
                  <c:v>55</c:v>
                </c:pt>
                <c:pt idx="16815">
                  <c:v>54.4</c:v>
                </c:pt>
                <c:pt idx="16816">
                  <c:v>54</c:v>
                </c:pt>
                <c:pt idx="16817">
                  <c:v>54</c:v>
                </c:pt>
                <c:pt idx="16818">
                  <c:v>54</c:v>
                </c:pt>
                <c:pt idx="16819">
                  <c:v>53.6</c:v>
                </c:pt>
                <c:pt idx="16820">
                  <c:v>53</c:v>
                </c:pt>
                <c:pt idx="16821">
                  <c:v>53</c:v>
                </c:pt>
                <c:pt idx="16822">
                  <c:v>53</c:v>
                </c:pt>
                <c:pt idx="16823">
                  <c:v>53.2</c:v>
                </c:pt>
                <c:pt idx="16824">
                  <c:v>54</c:v>
                </c:pt>
                <c:pt idx="16825">
                  <c:v>54</c:v>
                </c:pt>
                <c:pt idx="16826">
                  <c:v>54.2</c:v>
                </c:pt>
                <c:pt idx="16827">
                  <c:v>55</c:v>
                </c:pt>
                <c:pt idx="16828">
                  <c:v>55</c:v>
                </c:pt>
                <c:pt idx="16829">
                  <c:v>55</c:v>
                </c:pt>
                <c:pt idx="16830">
                  <c:v>55</c:v>
                </c:pt>
                <c:pt idx="16831">
                  <c:v>55</c:v>
                </c:pt>
                <c:pt idx="16832">
                  <c:v>55</c:v>
                </c:pt>
                <c:pt idx="16833">
                  <c:v>55</c:v>
                </c:pt>
                <c:pt idx="16834">
                  <c:v>55</c:v>
                </c:pt>
                <c:pt idx="16835">
                  <c:v>55</c:v>
                </c:pt>
                <c:pt idx="16836">
                  <c:v>55</c:v>
                </c:pt>
                <c:pt idx="16837">
                  <c:v>55</c:v>
                </c:pt>
                <c:pt idx="16838">
                  <c:v>55</c:v>
                </c:pt>
                <c:pt idx="16839">
                  <c:v>55</c:v>
                </c:pt>
                <c:pt idx="16840">
                  <c:v>55</c:v>
                </c:pt>
                <c:pt idx="16841">
                  <c:v>55</c:v>
                </c:pt>
                <c:pt idx="16842">
                  <c:v>55</c:v>
                </c:pt>
                <c:pt idx="16843">
                  <c:v>55</c:v>
                </c:pt>
                <c:pt idx="16844">
                  <c:v>55</c:v>
                </c:pt>
                <c:pt idx="16845">
                  <c:v>55</c:v>
                </c:pt>
                <c:pt idx="16846">
                  <c:v>54.5</c:v>
                </c:pt>
                <c:pt idx="16847">
                  <c:v>54</c:v>
                </c:pt>
                <c:pt idx="16848">
                  <c:v>54</c:v>
                </c:pt>
                <c:pt idx="16849">
                  <c:v>53.6</c:v>
                </c:pt>
                <c:pt idx="16850">
                  <c:v>53</c:v>
                </c:pt>
                <c:pt idx="16851">
                  <c:v>53</c:v>
                </c:pt>
                <c:pt idx="16852">
                  <c:v>52.8</c:v>
                </c:pt>
                <c:pt idx="16853">
                  <c:v>52</c:v>
                </c:pt>
                <c:pt idx="16854">
                  <c:v>52</c:v>
                </c:pt>
                <c:pt idx="16855">
                  <c:v>52</c:v>
                </c:pt>
                <c:pt idx="16856">
                  <c:v>52</c:v>
                </c:pt>
                <c:pt idx="16857">
                  <c:v>52</c:v>
                </c:pt>
                <c:pt idx="16858">
                  <c:v>52</c:v>
                </c:pt>
                <c:pt idx="16859">
                  <c:v>52</c:v>
                </c:pt>
                <c:pt idx="16860">
                  <c:v>52</c:v>
                </c:pt>
                <c:pt idx="16861">
                  <c:v>52</c:v>
                </c:pt>
                <c:pt idx="16862">
                  <c:v>52</c:v>
                </c:pt>
                <c:pt idx="16863">
                  <c:v>52</c:v>
                </c:pt>
                <c:pt idx="16864">
                  <c:v>52.8</c:v>
                </c:pt>
                <c:pt idx="16865">
                  <c:v>53</c:v>
                </c:pt>
                <c:pt idx="16866">
                  <c:v>53</c:v>
                </c:pt>
                <c:pt idx="16867">
                  <c:v>53</c:v>
                </c:pt>
                <c:pt idx="16868">
                  <c:v>53</c:v>
                </c:pt>
                <c:pt idx="16869">
                  <c:v>53</c:v>
                </c:pt>
                <c:pt idx="16870">
                  <c:v>53</c:v>
                </c:pt>
                <c:pt idx="16871">
                  <c:v>53</c:v>
                </c:pt>
                <c:pt idx="16872">
                  <c:v>53</c:v>
                </c:pt>
                <c:pt idx="16873">
                  <c:v>53</c:v>
                </c:pt>
                <c:pt idx="16874">
                  <c:v>53</c:v>
                </c:pt>
                <c:pt idx="16875">
                  <c:v>52.5</c:v>
                </c:pt>
                <c:pt idx="16876">
                  <c:v>52</c:v>
                </c:pt>
                <c:pt idx="16877">
                  <c:v>52</c:v>
                </c:pt>
                <c:pt idx="16878">
                  <c:v>52</c:v>
                </c:pt>
                <c:pt idx="16879">
                  <c:v>52.4</c:v>
                </c:pt>
                <c:pt idx="16880">
                  <c:v>53</c:v>
                </c:pt>
                <c:pt idx="16881">
                  <c:v>53.3</c:v>
                </c:pt>
                <c:pt idx="16882">
                  <c:v>54</c:v>
                </c:pt>
                <c:pt idx="16883">
                  <c:v>54</c:v>
                </c:pt>
                <c:pt idx="16884">
                  <c:v>54.2</c:v>
                </c:pt>
                <c:pt idx="16885">
                  <c:v>55</c:v>
                </c:pt>
                <c:pt idx="16886">
                  <c:v>55</c:v>
                </c:pt>
                <c:pt idx="16887">
                  <c:v>54.8</c:v>
                </c:pt>
                <c:pt idx="16888">
                  <c:v>54</c:v>
                </c:pt>
                <c:pt idx="16889">
                  <c:v>53</c:v>
                </c:pt>
                <c:pt idx="16890">
                  <c:v>53</c:v>
                </c:pt>
                <c:pt idx="16891">
                  <c:v>53</c:v>
                </c:pt>
                <c:pt idx="16892">
                  <c:v>52</c:v>
                </c:pt>
                <c:pt idx="16893">
                  <c:v>52</c:v>
                </c:pt>
                <c:pt idx="16894">
                  <c:v>52</c:v>
                </c:pt>
                <c:pt idx="16895">
                  <c:v>52</c:v>
                </c:pt>
                <c:pt idx="16896">
                  <c:v>52</c:v>
                </c:pt>
                <c:pt idx="16897">
                  <c:v>52.8</c:v>
                </c:pt>
                <c:pt idx="16898">
                  <c:v>53</c:v>
                </c:pt>
                <c:pt idx="16899">
                  <c:v>53.7</c:v>
                </c:pt>
                <c:pt idx="16900">
                  <c:v>54</c:v>
                </c:pt>
                <c:pt idx="16901">
                  <c:v>54.6</c:v>
                </c:pt>
                <c:pt idx="16902">
                  <c:v>55</c:v>
                </c:pt>
                <c:pt idx="16903">
                  <c:v>55</c:v>
                </c:pt>
                <c:pt idx="16904">
                  <c:v>55</c:v>
                </c:pt>
                <c:pt idx="16905">
                  <c:v>55</c:v>
                </c:pt>
                <c:pt idx="16906">
                  <c:v>55</c:v>
                </c:pt>
                <c:pt idx="16907">
                  <c:v>55</c:v>
                </c:pt>
                <c:pt idx="16908">
                  <c:v>55</c:v>
                </c:pt>
                <c:pt idx="16909">
                  <c:v>55</c:v>
                </c:pt>
                <c:pt idx="16910">
                  <c:v>55</c:v>
                </c:pt>
                <c:pt idx="16911">
                  <c:v>55</c:v>
                </c:pt>
                <c:pt idx="16912">
                  <c:v>55</c:v>
                </c:pt>
                <c:pt idx="16913">
                  <c:v>55</c:v>
                </c:pt>
                <c:pt idx="16914">
                  <c:v>55</c:v>
                </c:pt>
                <c:pt idx="16915">
                  <c:v>55</c:v>
                </c:pt>
                <c:pt idx="16916">
                  <c:v>55</c:v>
                </c:pt>
                <c:pt idx="16917">
                  <c:v>55</c:v>
                </c:pt>
                <c:pt idx="16918">
                  <c:v>55</c:v>
                </c:pt>
                <c:pt idx="16919">
                  <c:v>54</c:v>
                </c:pt>
                <c:pt idx="16920">
                  <c:v>54</c:v>
                </c:pt>
                <c:pt idx="16921">
                  <c:v>55</c:v>
                </c:pt>
                <c:pt idx="16922">
                  <c:v>54</c:v>
                </c:pt>
                <c:pt idx="16923">
                  <c:v>54.8</c:v>
                </c:pt>
                <c:pt idx="16924">
                  <c:v>55</c:v>
                </c:pt>
                <c:pt idx="16925">
                  <c:v>55</c:v>
                </c:pt>
                <c:pt idx="16926">
                  <c:v>55</c:v>
                </c:pt>
                <c:pt idx="16927">
                  <c:v>55</c:v>
                </c:pt>
                <c:pt idx="16928">
                  <c:v>55</c:v>
                </c:pt>
                <c:pt idx="16929">
                  <c:v>55</c:v>
                </c:pt>
                <c:pt idx="16930">
                  <c:v>55</c:v>
                </c:pt>
                <c:pt idx="16931">
                  <c:v>55</c:v>
                </c:pt>
                <c:pt idx="16932">
                  <c:v>55</c:v>
                </c:pt>
                <c:pt idx="16933">
                  <c:v>55</c:v>
                </c:pt>
                <c:pt idx="16934">
                  <c:v>55</c:v>
                </c:pt>
                <c:pt idx="16935">
                  <c:v>55</c:v>
                </c:pt>
                <c:pt idx="16936">
                  <c:v>55</c:v>
                </c:pt>
                <c:pt idx="16937">
                  <c:v>55</c:v>
                </c:pt>
                <c:pt idx="16938">
                  <c:v>55</c:v>
                </c:pt>
                <c:pt idx="16939">
                  <c:v>54.7</c:v>
                </c:pt>
                <c:pt idx="16940">
                  <c:v>54</c:v>
                </c:pt>
                <c:pt idx="16941">
                  <c:v>54</c:v>
                </c:pt>
                <c:pt idx="16942">
                  <c:v>54</c:v>
                </c:pt>
                <c:pt idx="16943">
                  <c:v>54</c:v>
                </c:pt>
                <c:pt idx="16944">
                  <c:v>54</c:v>
                </c:pt>
                <c:pt idx="16945">
                  <c:v>53.9</c:v>
                </c:pt>
                <c:pt idx="16946">
                  <c:v>53</c:v>
                </c:pt>
                <c:pt idx="16947">
                  <c:v>53</c:v>
                </c:pt>
                <c:pt idx="16948">
                  <c:v>53</c:v>
                </c:pt>
                <c:pt idx="16949">
                  <c:v>54</c:v>
                </c:pt>
                <c:pt idx="16950">
                  <c:v>54</c:v>
                </c:pt>
                <c:pt idx="16951">
                  <c:v>54</c:v>
                </c:pt>
                <c:pt idx="16952">
                  <c:v>54</c:v>
                </c:pt>
                <c:pt idx="16953">
                  <c:v>54</c:v>
                </c:pt>
                <c:pt idx="16954">
                  <c:v>54</c:v>
                </c:pt>
                <c:pt idx="16955">
                  <c:v>54</c:v>
                </c:pt>
                <c:pt idx="16956">
                  <c:v>54</c:v>
                </c:pt>
                <c:pt idx="16957">
                  <c:v>54</c:v>
                </c:pt>
                <c:pt idx="16958">
                  <c:v>54</c:v>
                </c:pt>
                <c:pt idx="16959">
                  <c:v>54</c:v>
                </c:pt>
                <c:pt idx="16960">
                  <c:v>54</c:v>
                </c:pt>
                <c:pt idx="16961">
                  <c:v>54</c:v>
                </c:pt>
                <c:pt idx="16962">
                  <c:v>54</c:v>
                </c:pt>
                <c:pt idx="16963">
                  <c:v>54</c:v>
                </c:pt>
                <c:pt idx="16964">
                  <c:v>54.4</c:v>
                </c:pt>
                <c:pt idx="16965">
                  <c:v>55</c:v>
                </c:pt>
                <c:pt idx="16966">
                  <c:v>55</c:v>
                </c:pt>
                <c:pt idx="16967">
                  <c:v>55</c:v>
                </c:pt>
                <c:pt idx="16968">
                  <c:v>55</c:v>
                </c:pt>
                <c:pt idx="16969">
                  <c:v>55</c:v>
                </c:pt>
                <c:pt idx="16970">
                  <c:v>55</c:v>
                </c:pt>
                <c:pt idx="16971">
                  <c:v>55</c:v>
                </c:pt>
                <c:pt idx="16972">
                  <c:v>55</c:v>
                </c:pt>
                <c:pt idx="16973">
                  <c:v>55</c:v>
                </c:pt>
                <c:pt idx="16974">
                  <c:v>55.2</c:v>
                </c:pt>
                <c:pt idx="16975">
                  <c:v>55.8</c:v>
                </c:pt>
                <c:pt idx="16976">
                  <c:v>55</c:v>
                </c:pt>
                <c:pt idx="16977">
                  <c:v>56</c:v>
                </c:pt>
                <c:pt idx="16978">
                  <c:v>55</c:v>
                </c:pt>
                <c:pt idx="16979">
                  <c:v>56</c:v>
                </c:pt>
                <c:pt idx="16980">
                  <c:v>55</c:v>
                </c:pt>
                <c:pt idx="16981">
                  <c:v>55</c:v>
                </c:pt>
                <c:pt idx="16982">
                  <c:v>55</c:v>
                </c:pt>
                <c:pt idx="16983">
                  <c:v>55</c:v>
                </c:pt>
                <c:pt idx="16984">
                  <c:v>55</c:v>
                </c:pt>
                <c:pt idx="16985">
                  <c:v>55</c:v>
                </c:pt>
                <c:pt idx="16986">
                  <c:v>55</c:v>
                </c:pt>
                <c:pt idx="16987">
                  <c:v>55</c:v>
                </c:pt>
                <c:pt idx="16988">
                  <c:v>55</c:v>
                </c:pt>
                <c:pt idx="16989">
                  <c:v>55</c:v>
                </c:pt>
                <c:pt idx="16990">
                  <c:v>54.4</c:v>
                </c:pt>
                <c:pt idx="16991">
                  <c:v>54</c:v>
                </c:pt>
                <c:pt idx="16992">
                  <c:v>54</c:v>
                </c:pt>
                <c:pt idx="16993">
                  <c:v>54</c:v>
                </c:pt>
                <c:pt idx="16994">
                  <c:v>54</c:v>
                </c:pt>
                <c:pt idx="16995">
                  <c:v>54</c:v>
                </c:pt>
                <c:pt idx="16996">
                  <c:v>54</c:v>
                </c:pt>
                <c:pt idx="16997">
                  <c:v>54</c:v>
                </c:pt>
                <c:pt idx="16998">
                  <c:v>54</c:v>
                </c:pt>
                <c:pt idx="16999">
                  <c:v>54</c:v>
                </c:pt>
                <c:pt idx="17000">
                  <c:v>54.1</c:v>
                </c:pt>
                <c:pt idx="17001">
                  <c:v>55</c:v>
                </c:pt>
                <c:pt idx="17002">
                  <c:v>55</c:v>
                </c:pt>
                <c:pt idx="17003">
                  <c:v>55</c:v>
                </c:pt>
                <c:pt idx="17004">
                  <c:v>55</c:v>
                </c:pt>
                <c:pt idx="17005">
                  <c:v>55</c:v>
                </c:pt>
                <c:pt idx="17006">
                  <c:v>55</c:v>
                </c:pt>
                <c:pt idx="17007">
                  <c:v>56</c:v>
                </c:pt>
                <c:pt idx="17008">
                  <c:v>55</c:v>
                </c:pt>
                <c:pt idx="17009">
                  <c:v>55</c:v>
                </c:pt>
                <c:pt idx="17010">
                  <c:v>56</c:v>
                </c:pt>
                <c:pt idx="17011">
                  <c:v>55.2</c:v>
                </c:pt>
                <c:pt idx="17012">
                  <c:v>55</c:v>
                </c:pt>
                <c:pt idx="17013">
                  <c:v>55</c:v>
                </c:pt>
                <c:pt idx="17014">
                  <c:v>55.8</c:v>
                </c:pt>
                <c:pt idx="17015">
                  <c:v>56</c:v>
                </c:pt>
                <c:pt idx="17016">
                  <c:v>56</c:v>
                </c:pt>
                <c:pt idx="17017">
                  <c:v>55.4</c:v>
                </c:pt>
                <c:pt idx="17018">
                  <c:v>55</c:v>
                </c:pt>
                <c:pt idx="17019">
                  <c:v>55</c:v>
                </c:pt>
                <c:pt idx="17020">
                  <c:v>54.4</c:v>
                </c:pt>
                <c:pt idx="17021">
                  <c:v>53.4</c:v>
                </c:pt>
                <c:pt idx="17022">
                  <c:v>53</c:v>
                </c:pt>
                <c:pt idx="17023">
                  <c:v>53</c:v>
                </c:pt>
                <c:pt idx="17024">
                  <c:v>52.6</c:v>
                </c:pt>
                <c:pt idx="17025">
                  <c:v>52</c:v>
                </c:pt>
                <c:pt idx="17026">
                  <c:v>52</c:v>
                </c:pt>
                <c:pt idx="17027">
                  <c:v>52</c:v>
                </c:pt>
                <c:pt idx="17028">
                  <c:v>52</c:v>
                </c:pt>
                <c:pt idx="17029">
                  <c:v>51.8</c:v>
                </c:pt>
                <c:pt idx="17030">
                  <c:v>51</c:v>
                </c:pt>
                <c:pt idx="17031">
                  <c:v>51</c:v>
                </c:pt>
                <c:pt idx="17032">
                  <c:v>51</c:v>
                </c:pt>
                <c:pt idx="17033">
                  <c:v>50.8</c:v>
                </c:pt>
                <c:pt idx="17034">
                  <c:v>50</c:v>
                </c:pt>
                <c:pt idx="17035">
                  <c:v>50</c:v>
                </c:pt>
                <c:pt idx="17036">
                  <c:v>49</c:v>
                </c:pt>
                <c:pt idx="17037">
                  <c:v>49</c:v>
                </c:pt>
                <c:pt idx="17038">
                  <c:v>49</c:v>
                </c:pt>
                <c:pt idx="17039">
                  <c:v>49</c:v>
                </c:pt>
                <c:pt idx="17040">
                  <c:v>48.2</c:v>
                </c:pt>
                <c:pt idx="17041">
                  <c:v>48</c:v>
                </c:pt>
                <c:pt idx="17042">
                  <c:v>48</c:v>
                </c:pt>
                <c:pt idx="17043">
                  <c:v>48</c:v>
                </c:pt>
                <c:pt idx="17044">
                  <c:v>48</c:v>
                </c:pt>
                <c:pt idx="17045">
                  <c:v>48</c:v>
                </c:pt>
                <c:pt idx="17046">
                  <c:v>48</c:v>
                </c:pt>
                <c:pt idx="17047">
                  <c:v>48</c:v>
                </c:pt>
                <c:pt idx="17048">
                  <c:v>48.6</c:v>
                </c:pt>
                <c:pt idx="17049">
                  <c:v>49</c:v>
                </c:pt>
                <c:pt idx="17050">
                  <c:v>49</c:v>
                </c:pt>
                <c:pt idx="17051">
                  <c:v>49</c:v>
                </c:pt>
                <c:pt idx="17052">
                  <c:v>49.5</c:v>
                </c:pt>
                <c:pt idx="17053">
                  <c:v>50</c:v>
                </c:pt>
                <c:pt idx="17054">
                  <c:v>50.4</c:v>
                </c:pt>
                <c:pt idx="17055">
                  <c:v>50.6</c:v>
                </c:pt>
                <c:pt idx="17056">
                  <c:v>50.4</c:v>
                </c:pt>
                <c:pt idx="17057">
                  <c:v>51.4</c:v>
                </c:pt>
                <c:pt idx="17058">
                  <c:v>52</c:v>
                </c:pt>
                <c:pt idx="17059">
                  <c:v>52.2</c:v>
                </c:pt>
                <c:pt idx="17060">
                  <c:v>53.2</c:v>
                </c:pt>
                <c:pt idx="17061">
                  <c:v>54</c:v>
                </c:pt>
                <c:pt idx="17062">
                  <c:v>54</c:v>
                </c:pt>
                <c:pt idx="17063">
                  <c:v>54</c:v>
                </c:pt>
                <c:pt idx="17064">
                  <c:v>54.2</c:v>
                </c:pt>
                <c:pt idx="17065">
                  <c:v>55.1</c:v>
                </c:pt>
                <c:pt idx="17066">
                  <c:v>56</c:v>
                </c:pt>
                <c:pt idx="17067">
                  <c:v>55.9</c:v>
                </c:pt>
                <c:pt idx="17068">
                  <c:v>55.1</c:v>
                </c:pt>
                <c:pt idx="17069">
                  <c:v>55.9</c:v>
                </c:pt>
                <c:pt idx="17070">
                  <c:v>55</c:v>
                </c:pt>
                <c:pt idx="17071">
                  <c:v>55</c:v>
                </c:pt>
                <c:pt idx="17072">
                  <c:v>55</c:v>
                </c:pt>
                <c:pt idx="17073">
                  <c:v>55</c:v>
                </c:pt>
                <c:pt idx="17074">
                  <c:v>54.1</c:v>
                </c:pt>
                <c:pt idx="17075">
                  <c:v>54</c:v>
                </c:pt>
                <c:pt idx="17076">
                  <c:v>54</c:v>
                </c:pt>
                <c:pt idx="17077">
                  <c:v>54</c:v>
                </c:pt>
                <c:pt idx="17078">
                  <c:v>54</c:v>
                </c:pt>
                <c:pt idx="17079">
                  <c:v>54</c:v>
                </c:pt>
                <c:pt idx="17080">
                  <c:v>54</c:v>
                </c:pt>
                <c:pt idx="17081">
                  <c:v>54</c:v>
                </c:pt>
                <c:pt idx="17082">
                  <c:v>54.6</c:v>
                </c:pt>
                <c:pt idx="17083">
                  <c:v>55</c:v>
                </c:pt>
                <c:pt idx="17084">
                  <c:v>55</c:v>
                </c:pt>
                <c:pt idx="17085">
                  <c:v>55.5</c:v>
                </c:pt>
                <c:pt idx="17086">
                  <c:v>56</c:v>
                </c:pt>
                <c:pt idx="17087">
                  <c:v>56</c:v>
                </c:pt>
                <c:pt idx="17088">
                  <c:v>56</c:v>
                </c:pt>
                <c:pt idx="17089">
                  <c:v>56</c:v>
                </c:pt>
                <c:pt idx="17090">
                  <c:v>56</c:v>
                </c:pt>
                <c:pt idx="17091">
                  <c:v>56</c:v>
                </c:pt>
                <c:pt idx="17092">
                  <c:v>56</c:v>
                </c:pt>
                <c:pt idx="17093">
                  <c:v>56</c:v>
                </c:pt>
                <c:pt idx="17094">
                  <c:v>56</c:v>
                </c:pt>
                <c:pt idx="17095">
                  <c:v>56</c:v>
                </c:pt>
                <c:pt idx="17096">
                  <c:v>55.9</c:v>
                </c:pt>
                <c:pt idx="17097">
                  <c:v>55</c:v>
                </c:pt>
                <c:pt idx="17098">
                  <c:v>55</c:v>
                </c:pt>
                <c:pt idx="17099">
                  <c:v>54.9</c:v>
                </c:pt>
                <c:pt idx="17100">
                  <c:v>54.1</c:v>
                </c:pt>
                <c:pt idx="17101">
                  <c:v>53.1</c:v>
                </c:pt>
                <c:pt idx="17102">
                  <c:v>53</c:v>
                </c:pt>
                <c:pt idx="17103">
                  <c:v>52.1</c:v>
                </c:pt>
                <c:pt idx="17104">
                  <c:v>52</c:v>
                </c:pt>
                <c:pt idx="17105">
                  <c:v>52.9</c:v>
                </c:pt>
                <c:pt idx="17106">
                  <c:v>53</c:v>
                </c:pt>
                <c:pt idx="17107">
                  <c:v>53</c:v>
                </c:pt>
                <c:pt idx="17108">
                  <c:v>53</c:v>
                </c:pt>
                <c:pt idx="17109">
                  <c:v>53</c:v>
                </c:pt>
                <c:pt idx="17110">
                  <c:v>53.7</c:v>
                </c:pt>
                <c:pt idx="17111">
                  <c:v>54</c:v>
                </c:pt>
                <c:pt idx="17112">
                  <c:v>54</c:v>
                </c:pt>
                <c:pt idx="17113">
                  <c:v>54</c:v>
                </c:pt>
                <c:pt idx="17114">
                  <c:v>54</c:v>
                </c:pt>
                <c:pt idx="17115">
                  <c:v>54</c:v>
                </c:pt>
                <c:pt idx="17116">
                  <c:v>54.5</c:v>
                </c:pt>
                <c:pt idx="17117">
                  <c:v>55</c:v>
                </c:pt>
                <c:pt idx="17118">
                  <c:v>55</c:v>
                </c:pt>
                <c:pt idx="17119">
                  <c:v>55</c:v>
                </c:pt>
                <c:pt idx="17120">
                  <c:v>55</c:v>
                </c:pt>
                <c:pt idx="17121">
                  <c:v>55</c:v>
                </c:pt>
                <c:pt idx="17122">
                  <c:v>55</c:v>
                </c:pt>
                <c:pt idx="17123">
                  <c:v>55</c:v>
                </c:pt>
                <c:pt idx="17124">
                  <c:v>55</c:v>
                </c:pt>
                <c:pt idx="17125">
                  <c:v>55</c:v>
                </c:pt>
                <c:pt idx="17126">
                  <c:v>55</c:v>
                </c:pt>
                <c:pt idx="17127">
                  <c:v>55</c:v>
                </c:pt>
                <c:pt idx="17128">
                  <c:v>55</c:v>
                </c:pt>
                <c:pt idx="17129">
                  <c:v>55</c:v>
                </c:pt>
                <c:pt idx="17130">
                  <c:v>55</c:v>
                </c:pt>
                <c:pt idx="17131">
                  <c:v>55</c:v>
                </c:pt>
                <c:pt idx="17132">
                  <c:v>55</c:v>
                </c:pt>
                <c:pt idx="17133">
                  <c:v>55</c:v>
                </c:pt>
                <c:pt idx="17134">
                  <c:v>55</c:v>
                </c:pt>
                <c:pt idx="17135">
                  <c:v>55</c:v>
                </c:pt>
                <c:pt idx="17136">
                  <c:v>55</c:v>
                </c:pt>
                <c:pt idx="17137">
                  <c:v>55</c:v>
                </c:pt>
                <c:pt idx="17138">
                  <c:v>55</c:v>
                </c:pt>
                <c:pt idx="17139">
                  <c:v>55</c:v>
                </c:pt>
                <c:pt idx="17140">
                  <c:v>55</c:v>
                </c:pt>
                <c:pt idx="17141">
                  <c:v>54.3</c:v>
                </c:pt>
                <c:pt idx="17142">
                  <c:v>54</c:v>
                </c:pt>
                <c:pt idx="17143">
                  <c:v>54</c:v>
                </c:pt>
                <c:pt idx="17144">
                  <c:v>54</c:v>
                </c:pt>
                <c:pt idx="17145">
                  <c:v>54</c:v>
                </c:pt>
                <c:pt idx="17146">
                  <c:v>54</c:v>
                </c:pt>
                <c:pt idx="17147">
                  <c:v>54</c:v>
                </c:pt>
                <c:pt idx="17148">
                  <c:v>54</c:v>
                </c:pt>
                <c:pt idx="17149">
                  <c:v>54</c:v>
                </c:pt>
                <c:pt idx="17150">
                  <c:v>54</c:v>
                </c:pt>
                <c:pt idx="17151">
                  <c:v>54</c:v>
                </c:pt>
                <c:pt idx="17152">
                  <c:v>54</c:v>
                </c:pt>
                <c:pt idx="17153">
                  <c:v>54</c:v>
                </c:pt>
                <c:pt idx="17154">
                  <c:v>54</c:v>
                </c:pt>
                <c:pt idx="17155">
                  <c:v>54</c:v>
                </c:pt>
                <c:pt idx="17156">
                  <c:v>54</c:v>
                </c:pt>
                <c:pt idx="17157">
                  <c:v>54</c:v>
                </c:pt>
                <c:pt idx="17158">
                  <c:v>54.1</c:v>
                </c:pt>
                <c:pt idx="17159">
                  <c:v>55</c:v>
                </c:pt>
                <c:pt idx="17160">
                  <c:v>55</c:v>
                </c:pt>
                <c:pt idx="17161">
                  <c:v>55</c:v>
                </c:pt>
                <c:pt idx="17162">
                  <c:v>54.1</c:v>
                </c:pt>
                <c:pt idx="17163">
                  <c:v>54</c:v>
                </c:pt>
                <c:pt idx="17164">
                  <c:v>54</c:v>
                </c:pt>
                <c:pt idx="17165">
                  <c:v>54</c:v>
                </c:pt>
                <c:pt idx="17166">
                  <c:v>53.2</c:v>
                </c:pt>
                <c:pt idx="17167">
                  <c:v>53</c:v>
                </c:pt>
                <c:pt idx="17168">
                  <c:v>53</c:v>
                </c:pt>
                <c:pt idx="17169">
                  <c:v>53</c:v>
                </c:pt>
                <c:pt idx="17170">
                  <c:v>52.3</c:v>
                </c:pt>
                <c:pt idx="17171">
                  <c:v>52</c:v>
                </c:pt>
                <c:pt idx="17172">
                  <c:v>52</c:v>
                </c:pt>
                <c:pt idx="17173">
                  <c:v>52</c:v>
                </c:pt>
                <c:pt idx="17174">
                  <c:v>52</c:v>
                </c:pt>
                <c:pt idx="17175">
                  <c:v>52</c:v>
                </c:pt>
                <c:pt idx="17176">
                  <c:v>52</c:v>
                </c:pt>
                <c:pt idx="17177">
                  <c:v>52</c:v>
                </c:pt>
                <c:pt idx="17178">
                  <c:v>51.7</c:v>
                </c:pt>
                <c:pt idx="17179">
                  <c:v>51</c:v>
                </c:pt>
                <c:pt idx="17180">
                  <c:v>51</c:v>
                </c:pt>
                <c:pt idx="17181">
                  <c:v>51</c:v>
                </c:pt>
                <c:pt idx="17182">
                  <c:v>51</c:v>
                </c:pt>
                <c:pt idx="17183">
                  <c:v>51</c:v>
                </c:pt>
                <c:pt idx="17184">
                  <c:v>51</c:v>
                </c:pt>
                <c:pt idx="17185">
                  <c:v>51</c:v>
                </c:pt>
                <c:pt idx="17186">
                  <c:v>51</c:v>
                </c:pt>
                <c:pt idx="17187">
                  <c:v>51</c:v>
                </c:pt>
                <c:pt idx="17188">
                  <c:v>51</c:v>
                </c:pt>
                <c:pt idx="17189">
                  <c:v>51</c:v>
                </c:pt>
                <c:pt idx="17190">
                  <c:v>51</c:v>
                </c:pt>
                <c:pt idx="17191">
                  <c:v>51</c:v>
                </c:pt>
                <c:pt idx="17192">
                  <c:v>51</c:v>
                </c:pt>
                <c:pt idx="17193">
                  <c:v>51.9</c:v>
                </c:pt>
                <c:pt idx="17194">
                  <c:v>52</c:v>
                </c:pt>
                <c:pt idx="17195">
                  <c:v>52</c:v>
                </c:pt>
                <c:pt idx="17196">
                  <c:v>52</c:v>
                </c:pt>
                <c:pt idx="17197">
                  <c:v>52</c:v>
                </c:pt>
                <c:pt idx="17198">
                  <c:v>52.7</c:v>
                </c:pt>
                <c:pt idx="17199">
                  <c:v>53</c:v>
                </c:pt>
                <c:pt idx="17200">
                  <c:v>53</c:v>
                </c:pt>
                <c:pt idx="17201">
                  <c:v>53.5</c:v>
                </c:pt>
                <c:pt idx="17202">
                  <c:v>54</c:v>
                </c:pt>
                <c:pt idx="17203">
                  <c:v>54</c:v>
                </c:pt>
                <c:pt idx="17204">
                  <c:v>54</c:v>
                </c:pt>
                <c:pt idx="17205">
                  <c:v>54</c:v>
                </c:pt>
                <c:pt idx="17206">
                  <c:v>54</c:v>
                </c:pt>
                <c:pt idx="17207">
                  <c:v>54</c:v>
                </c:pt>
                <c:pt idx="17208">
                  <c:v>54.3</c:v>
                </c:pt>
                <c:pt idx="17209">
                  <c:v>54.7</c:v>
                </c:pt>
                <c:pt idx="17210">
                  <c:v>54.3</c:v>
                </c:pt>
                <c:pt idx="17211">
                  <c:v>55</c:v>
                </c:pt>
                <c:pt idx="17212">
                  <c:v>55</c:v>
                </c:pt>
                <c:pt idx="17213">
                  <c:v>55</c:v>
                </c:pt>
                <c:pt idx="17214">
                  <c:v>55</c:v>
                </c:pt>
                <c:pt idx="17215">
                  <c:v>55</c:v>
                </c:pt>
                <c:pt idx="17216">
                  <c:v>55</c:v>
                </c:pt>
                <c:pt idx="17217">
                  <c:v>55</c:v>
                </c:pt>
                <c:pt idx="17218">
                  <c:v>55.9</c:v>
                </c:pt>
                <c:pt idx="17219">
                  <c:v>55.1</c:v>
                </c:pt>
                <c:pt idx="17220">
                  <c:v>55.9</c:v>
                </c:pt>
                <c:pt idx="17221">
                  <c:v>55.1</c:v>
                </c:pt>
                <c:pt idx="17222">
                  <c:v>55</c:v>
                </c:pt>
                <c:pt idx="17223">
                  <c:v>55</c:v>
                </c:pt>
                <c:pt idx="17224">
                  <c:v>55</c:v>
                </c:pt>
                <c:pt idx="17225">
                  <c:v>55</c:v>
                </c:pt>
                <c:pt idx="17226">
                  <c:v>55</c:v>
                </c:pt>
                <c:pt idx="17227">
                  <c:v>55</c:v>
                </c:pt>
                <c:pt idx="17228">
                  <c:v>55</c:v>
                </c:pt>
                <c:pt idx="17229">
                  <c:v>55</c:v>
                </c:pt>
                <c:pt idx="17230">
                  <c:v>55</c:v>
                </c:pt>
                <c:pt idx="17231">
                  <c:v>54.5</c:v>
                </c:pt>
                <c:pt idx="17232">
                  <c:v>54</c:v>
                </c:pt>
                <c:pt idx="17233">
                  <c:v>54</c:v>
                </c:pt>
                <c:pt idx="17234">
                  <c:v>53.6</c:v>
                </c:pt>
                <c:pt idx="17235">
                  <c:v>53</c:v>
                </c:pt>
                <c:pt idx="17236">
                  <c:v>53</c:v>
                </c:pt>
                <c:pt idx="17237">
                  <c:v>53</c:v>
                </c:pt>
                <c:pt idx="17238">
                  <c:v>53</c:v>
                </c:pt>
                <c:pt idx="17239">
                  <c:v>53</c:v>
                </c:pt>
                <c:pt idx="17240">
                  <c:v>53.1</c:v>
                </c:pt>
                <c:pt idx="17241">
                  <c:v>54</c:v>
                </c:pt>
                <c:pt idx="17242">
                  <c:v>53.9</c:v>
                </c:pt>
                <c:pt idx="17243">
                  <c:v>53</c:v>
                </c:pt>
                <c:pt idx="17244">
                  <c:v>53</c:v>
                </c:pt>
                <c:pt idx="17245">
                  <c:v>52.9</c:v>
                </c:pt>
                <c:pt idx="17246">
                  <c:v>51.9</c:v>
                </c:pt>
                <c:pt idx="17247">
                  <c:v>51.1</c:v>
                </c:pt>
                <c:pt idx="17248">
                  <c:v>50.1</c:v>
                </c:pt>
                <c:pt idx="17249">
                  <c:v>48.2</c:v>
                </c:pt>
                <c:pt idx="17250">
                  <c:v>46.2</c:v>
                </c:pt>
                <c:pt idx="17251">
                  <c:v>44.2</c:v>
                </c:pt>
                <c:pt idx="17252">
                  <c:v>43.1</c:v>
                </c:pt>
                <c:pt idx="17253">
                  <c:v>40.799999999999997</c:v>
                </c:pt>
                <c:pt idx="17254">
                  <c:v>40</c:v>
                </c:pt>
                <c:pt idx="17255">
                  <c:v>40</c:v>
                </c:pt>
                <c:pt idx="17256">
                  <c:v>40</c:v>
                </c:pt>
                <c:pt idx="17257">
                  <c:v>39.299999999999997</c:v>
                </c:pt>
                <c:pt idx="17258">
                  <c:v>37.6</c:v>
                </c:pt>
                <c:pt idx="17259">
                  <c:v>36.4</c:v>
                </c:pt>
                <c:pt idx="17260">
                  <c:v>35</c:v>
                </c:pt>
                <c:pt idx="17261">
                  <c:v>33</c:v>
                </c:pt>
                <c:pt idx="17262">
                  <c:v>31.5</c:v>
                </c:pt>
                <c:pt idx="17263">
                  <c:v>29.5</c:v>
                </c:pt>
                <c:pt idx="17264">
                  <c:v>26.4</c:v>
                </c:pt>
                <c:pt idx="17265">
                  <c:v>22.9</c:v>
                </c:pt>
                <c:pt idx="17266">
                  <c:v>18.600000000000001</c:v>
                </c:pt>
                <c:pt idx="17267">
                  <c:v>13.6</c:v>
                </c:pt>
                <c:pt idx="17268">
                  <c:v>9.1999999999999993</c:v>
                </c:pt>
                <c:pt idx="17269">
                  <c:v>6.1</c:v>
                </c:pt>
                <c:pt idx="17270">
                  <c:v>2.8</c:v>
                </c:pt>
                <c:pt idx="17271">
                  <c:v>0</c:v>
                </c:pt>
                <c:pt idx="17272">
                  <c:v>0</c:v>
                </c:pt>
                <c:pt idx="17273">
                  <c:v>0</c:v>
                </c:pt>
                <c:pt idx="17274">
                  <c:v>0.1</c:v>
                </c:pt>
                <c:pt idx="17275">
                  <c:v>1.1000000000000001</c:v>
                </c:pt>
                <c:pt idx="17276">
                  <c:v>2.8</c:v>
                </c:pt>
                <c:pt idx="17277">
                  <c:v>5.7</c:v>
                </c:pt>
                <c:pt idx="17278">
                  <c:v>7.8</c:v>
                </c:pt>
                <c:pt idx="17279">
                  <c:v>9.8000000000000007</c:v>
                </c:pt>
                <c:pt idx="17280">
                  <c:v>11.8</c:v>
                </c:pt>
                <c:pt idx="17281">
                  <c:v>13.8</c:v>
                </c:pt>
                <c:pt idx="17282">
                  <c:v>16.2</c:v>
                </c:pt>
                <c:pt idx="17283">
                  <c:v>19</c:v>
                </c:pt>
                <c:pt idx="17284">
                  <c:v>20.7</c:v>
                </c:pt>
                <c:pt idx="17285">
                  <c:v>22.4</c:v>
                </c:pt>
                <c:pt idx="17286">
                  <c:v>24.4</c:v>
                </c:pt>
                <c:pt idx="17287">
                  <c:v>26.1</c:v>
                </c:pt>
                <c:pt idx="17288">
                  <c:v>27.9</c:v>
                </c:pt>
                <c:pt idx="17289">
                  <c:v>29.9</c:v>
                </c:pt>
                <c:pt idx="17290">
                  <c:v>31.5</c:v>
                </c:pt>
                <c:pt idx="17291">
                  <c:v>32</c:v>
                </c:pt>
                <c:pt idx="17292">
                  <c:v>31.5</c:v>
                </c:pt>
                <c:pt idx="17293">
                  <c:v>31</c:v>
                </c:pt>
                <c:pt idx="17294">
                  <c:v>31</c:v>
                </c:pt>
                <c:pt idx="17295">
                  <c:v>30.5</c:v>
                </c:pt>
                <c:pt idx="17296">
                  <c:v>28.5</c:v>
                </c:pt>
                <c:pt idx="17297">
                  <c:v>26.5</c:v>
                </c:pt>
                <c:pt idx="17298">
                  <c:v>25</c:v>
                </c:pt>
                <c:pt idx="17299">
                  <c:v>24.8</c:v>
                </c:pt>
                <c:pt idx="17300">
                  <c:v>23.7</c:v>
                </c:pt>
                <c:pt idx="17301">
                  <c:v>19.8</c:v>
                </c:pt>
                <c:pt idx="17302">
                  <c:v>16.7</c:v>
                </c:pt>
                <c:pt idx="17303">
                  <c:v>12.7</c:v>
                </c:pt>
                <c:pt idx="17304">
                  <c:v>8.6999999999999993</c:v>
                </c:pt>
                <c:pt idx="17305">
                  <c:v>5.4</c:v>
                </c:pt>
                <c:pt idx="17306">
                  <c:v>2.4</c:v>
                </c:pt>
                <c:pt idx="17307">
                  <c:v>0.3</c:v>
                </c:pt>
                <c:pt idx="17308">
                  <c:v>0</c:v>
                </c:pt>
                <c:pt idx="17309">
                  <c:v>0</c:v>
                </c:pt>
                <c:pt idx="17310">
                  <c:v>0</c:v>
                </c:pt>
                <c:pt idx="17311">
                  <c:v>0</c:v>
                </c:pt>
                <c:pt idx="17312">
                  <c:v>0</c:v>
                </c:pt>
                <c:pt idx="17313">
                  <c:v>0</c:v>
                </c:pt>
                <c:pt idx="17314">
                  <c:v>0</c:v>
                </c:pt>
                <c:pt idx="17315">
                  <c:v>0</c:v>
                </c:pt>
                <c:pt idx="17316">
                  <c:v>0</c:v>
                </c:pt>
                <c:pt idx="17317">
                  <c:v>0</c:v>
                </c:pt>
                <c:pt idx="17318">
                  <c:v>0</c:v>
                </c:pt>
                <c:pt idx="17319">
                  <c:v>0</c:v>
                </c:pt>
                <c:pt idx="17320">
                  <c:v>0</c:v>
                </c:pt>
                <c:pt idx="17321">
                  <c:v>0</c:v>
                </c:pt>
                <c:pt idx="17322">
                  <c:v>0</c:v>
                </c:pt>
                <c:pt idx="17323">
                  <c:v>0</c:v>
                </c:pt>
                <c:pt idx="17324">
                  <c:v>0</c:v>
                </c:pt>
                <c:pt idx="17325">
                  <c:v>0</c:v>
                </c:pt>
                <c:pt idx="17326">
                  <c:v>0</c:v>
                </c:pt>
                <c:pt idx="17327">
                  <c:v>0</c:v>
                </c:pt>
                <c:pt idx="17328">
                  <c:v>0</c:v>
                </c:pt>
                <c:pt idx="17329">
                  <c:v>0</c:v>
                </c:pt>
                <c:pt idx="17330">
                  <c:v>0</c:v>
                </c:pt>
                <c:pt idx="17331">
                  <c:v>0</c:v>
                </c:pt>
                <c:pt idx="17332">
                  <c:v>0</c:v>
                </c:pt>
                <c:pt idx="17333">
                  <c:v>0</c:v>
                </c:pt>
                <c:pt idx="17334">
                  <c:v>0</c:v>
                </c:pt>
                <c:pt idx="17335">
                  <c:v>0</c:v>
                </c:pt>
                <c:pt idx="17336">
                  <c:v>0</c:v>
                </c:pt>
                <c:pt idx="17337">
                  <c:v>0</c:v>
                </c:pt>
                <c:pt idx="17338">
                  <c:v>0</c:v>
                </c:pt>
                <c:pt idx="17339">
                  <c:v>0</c:v>
                </c:pt>
                <c:pt idx="17340">
                  <c:v>0</c:v>
                </c:pt>
                <c:pt idx="17341">
                  <c:v>0</c:v>
                </c:pt>
                <c:pt idx="17342">
                  <c:v>0</c:v>
                </c:pt>
                <c:pt idx="17343">
                  <c:v>0</c:v>
                </c:pt>
                <c:pt idx="17344">
                  <c:v>0</c:v>
                </c:pt>
                <c:pt idx="17345">
                  <c:v>0</c:v>
                </c:pt>
                <c:pt idx="17346">
                  <c:v>0</c:v>
                </c:pt>
                <c:pt idx="17347">
                  <c:v>0</c:v>
                </c:pt>
                <c:pt idx="17348">
                  <c:v>0</c:v>
                </c:pt>
                <c:pt idx="17349">
                  <c:v>0</c:v>
                </c:pt>
                <c:pt idx="17350">
                  <c:v>0</c:v>
                </c:pt>
                <c:pt idx="17351">
                  <c:v>0</c:v>
                </c:pt>
                <c:pt idx="17352">
                  <c:v>0</c:v>
                </c:pt>
                <c:pt idx="17353">
                  <c:v>0</c:v>
                </c:pt>
                <c:pt idx="17354">
                  <c:v>0</c:v>
                </c:pt>
                <c:pt idx="17355">
                  <c:v>0</c:v>
                </c:pt>
                <c:pt idx="17356">
                  <c:v>0</c:v>
                </c:pt>
                <c:pt idx="17357">
                  <c:v>0</c:v>
                </c:pt>
                <c:pt idx="17358">
                  <c:v>0</c:v>
                </c:pt>
                <c:pt idx="17359">
                  <c:v>0</c:v>
                </c:pt>
                <c:pt idx="17360">
                  <c:v>0</c:v>
                </c:pt>
                <c:pt idx="17361">
                  <c:v>0</c:v>
                </c:pt>
                <c:pt idx="17362">
                  <c:v>0</c:v>
                </c:pt>
                <c:pt idx="17363">
                  <c:v>0</c:v>
                </c:pt>
                <c:pt idx="17364">
                  <c:v>0</c:v>
                </c:pt>
                <c:pt idx="17365">
                  <c:v>0</c:v>
                </c:pt>
                <c:pt idx="17366">
                  <c:v>0</c:v>
                </c:pt>
                <c:pt idx="17367">
                  <c:v>1.8</c:v>
                </c:pt>
                <c:pt idx="17368">
                  <c:v>4.7</c:v>
                </c:pt>
                <c:pt idx="17369">
                  <c:v>7.7</c:v>
                </c:pt>
                <c:pt idx="17370">
                  <c:v>9.8000000000000007</c:v>
                </c:pt>
                <c:pt idx="17371">
                  <c:v>11.5</c:v>
                </c:pt>
                <c:pt idx="17372">
                  <c:v>13.4</c:v>
                </c:pt>
                <c:pt idx="17373">
                  <c:v>14.7</c:v>
                </c:pt>
                <c:pt idx="17374">
                  <c:v>16.399999999999999</c:v>
                </c:pt>
                <c:pt idx="17375">
                  <c:v>17.7</c:v>
                </c:pt>
                <c:pt idx="17376">
                  <c:v>18.600000000000001</c:v>
                </c:pt>
                <c:pt idx="17377">
                  <c:v>20</c:v>
                </c:pt>
                <c:pt idx="17378">
                  <c:v>21.5</c:v>
                </c:pt>
                <c:pt idx="17379">
                  <c:v>22.5</c:v>
                </c:pt>
                <c:pt idx="17380">
                  <c:v>23</c:v>
                </c:pt>
                <c:pt idx="17381">
                  <c:v>24.5</c:v>
                </c:pt>
                <c:pt idx="17382">
                  <c:v>26.4</c:v>
                </c:pt>
                <c:pt idx="17383">
                  <c:v>27.3</c:v>
                </c:pt>
                <c:pt idx="17384">
                  <c:v>28.3</c:v>
                </c:pt>
                <c:pt idx="17385">
                  <c:v>29.3</c:v>
                </c:pt>
                <c:pt idx="17386">
                  <c:v>30.3</c:v>
                </c:pt>
                <c:pt idx="17387">
                  <c:v>31</c:v>
                </c:pt>
                <c:pt idx="17388">
                  <c:v>31.2</c:v>
                </c:pt>
                <c:pt idx="17389">
                  <c:v>32</c:v>
                </c:pt>
                <c:pt idx="17390">
                  <c:v>31.9</c:v>
                </c:pt>
                <c:pt idx="17391">
                  <c:v>30.8</c:v>
                </c:pt>
                <c:pt idx="17392">
                  <c:v>28.9</c:v>
                </c:pt>
                <c:pt idx="17393">
                  <c:v>28</c:v>
                </c:pt>
                <c:pt idx="17394">
                  <c:v>28</c:v>
                </c:pt>
                <c:pt idx="17395">
                  <c:v>28.9</c:v>
                </c:pt>
                <c:pt idx="17396">
                  <c:v>29.9</c:v>
                </c:pt>
                <c:pt idx="17397">
                  <c:v>30.9</c:v>
                </c:pt>
                <c:pt idx="17398">
                  <c:v>31</c:v>
                </c:pt>
                <c:pt idx="17399">
                  <c:v>31.9</c:v>
                </c:pt>
                <c:pt idx="17400">
                  <c:v>32.700000000000003</c:v>
                </c:pt>
                <c:pt idx="17401">
                  <c:v>33.700000000000003</c:v>
                </c:pt>
                <c:pt idx="17402">
                  <c:v>34</c:v>
                </c:pt>
                <c:pt idx="17403">
                  <c:v>34.700000000000003</c:v>
                </c:pt>
                <c:pt idx="17404">
                  <c:v>35</c:v>
                </c:pt>
                <c:pt idx="17405">
                  <c:v>35.700000000000003</c:v>
                </c:pt>
                <c:pt idx="17406">
                  <c:v>36.6</c:v>
                </c:pt>
                <c:pt idx="17407">
                  <c:v>37</c:v>
                </c:pt>
                <c:pt idx="17408">
                  <c:v>37.5</c:v>
                </c:pt>
                <c:pt idx="17409">
                  <c:v>38</c:v>
                </c:pt>
                <c:pt idx="17410">
                  <c:v>38.5</c:v>
                </c:pt>
                <c:pt idx="17411">
                  <c:v>39</c:v>
                </c:pt>
                <c:pt idx="17412">
                  <c:v>39.299999999999997</c:v>
                </c:pt>
                <c:pt idx="17413">
                  <c:v>40</c:v>
                </c:pt>
                <c:pt idx="17414">
                  <c:v>40</c:v>
                </c:pt>
                <c:pt idx="17415">
                  <c:v>40.299999999999997</c:v>
                </c:pt>
                <c:pt idx="17416">
                  <c:v>40.4</c:v>
                </c:pt>
                <c:pt idx="17417">
                  <c:v>39</c:v>
                </c:pt>
                <c:pt idx="17418">
                  <c:v>39.1</c:v>
                </c:pt>
                <c:pt idx="17419">
                  <c:v>39.9</c:v>
                </c:pt>
                <c:pt idx="17420">
                  <c:v>39</c:v>
                </c:pt>
                <c:pt idx="17421">
                  <c:v>38.9</c:v>
                </c:pt>
                <c:pt idx="17422">
                  <c:v>38</c:v>
                </c:pt>
                <c:pt idx="17423">
                  <c:v>37.9</c:v>
                </c:pt>
                <c:pt idx="17424">
                  <c:v>37.1</c:v>
                </c:pt>
                <c:pt idx="17425">
                  <c:v>36.1</c:v>
                </c:pt>
                <c:pt idx="17426">
                  <c:v>34.200000000000003</c:v>
                </c:pt>
                <c:pt idx="17427">
                  <c:v>34</c:v>
                </c:pt>
                <c:pt idx="17428">
                  <c:v>33.1</c:v>
                </c:pt>
                <c:pt idx="17429">
                  <c:v>31.5</c:v>
                </c:pt>
                <c:pt idx="17430">
                  <c:v>29</c:v>
                </c:pt>
                <c:pt idx="17431">
                  <c:v>26.7</c:v>
                </c:pt>
                <c:pt idx="17432">
                  <c:v>24.7</c:v>
                </c:pt>
                <c:pt idx="17433">
                  <c:v>22.7</c:v>
                </c:pt>
                <c:pt idx="17434">
                  <c:v>20.7</c:v>
                </c:pt>
                <c:pt idx="17435">
                  <c:v>17.8</c:v>
                </c:pt>
                <c:pt idx="17436">
                  <c:v>13.7</c:v>
                </c:pt>
                <c:pt idx="17437">
                  <c:v>8.6999999999999993</c:v>
                </c:pt>
                <c:pt idx="17438">
                  <c:v>4.0999999999999996</c:v>
                </c:pt>
                <c:pt idx="17439">
                  <c:v>1.1000000000000001</c:v>
                </c:pt>
                <c:pt idx="17440">
                  <c:v>0</c:v>
                </c:pt>
                <c:pt idx="17441">
                  <c:v>0</c:v>
                </c:pt>
                <c:pt idx="17442">
                  <c:v>0</c:v>
                </c:pt>
                <c:pt idx="17443">
                  <c:v>0</c:v>
                </c:pt>
                <c:pt idx="17444">
                  <c:v>0</c:v>
                </c:pt>
                <c:pt idx="17445">
                  <c:v>0</c:v>
                </c:pt>
                <c:pt idx="17446">
                  <c:v>0</c:v>
                </c:pt>
                <c:pt idx="17447">
                  <c:v>0</c:v>
                </c:pt>
                <c:pt idx="17448">
                  <c:v>0</c:v>
                </c:pt>
                <c:pt idx="17449">
                  <c:v>0</c:v>
                </c:pt>
                <c:pt idx="17450">
                  <c:v>0</c:v>
                </c:pt>
                <c:pt idx="17451">
                  <c:v>0</c:v>
                </c:pt>
                <c:pt idx="17452">
                  <c:v>0</c:v>
                </c:pt>
                <c:pt idx="17453">
                  <c:v>0</c:v>
                </c:pt>
                <c:pt idx="17454">
                  <c:v>0</c:v>
                </c:pt>
                <c:pt idx="17455">
                  <c:v>0</c:v>
                </c:pt>
                <c:pt idx="17456">
                  <c:v>0</c:v>
                </c:pt>
                <c:pt idx="17457">
                  <c:v>0</c:v>
                </c:pt>
                <c:pt idx="17458">
                  <c:v>0</c:v>
                </c:pt>
                <c:pt idx="17459">
                  <c:v>0</c:v>
                </c:pt>
                <c:pt idx="17460">
                  <c:v>0</c:v>
                </c:pt>
                <c:pt idx="17461">
                  <c:v>0</c:v>
                </c:pt>
                <c:pt idx="17462">
                  <c:v>0</c:v>
                </c:pt>
                <c:pt idx="17463">
                  <c:v>0</c:v>
                </c:pt>
                <c:pt idx="17464">
                  <c:v>0</c:v>
                </c:pt>
                <c:pt idx="17465">
                  <c:v>0</c:v>
                </c:pt>
                <c:pt idx="17466">
                  <c:v>0</c:v>
                </c:pt>
                <c:pt idx="17467">
                  <c:v>0</c:v>
                </c:pt>
                <c:pt idx="17468">
                  <c:v>0</c:v>
                </c:pt>
                <c:pt idx="17469">
                  <c:v>0</c:v>
                </c:pt>
                <c:pt idx="17470">
                  <c:v>0</c:v>
                </c:pt>
                <c:pt idx="17471">
                  <c:v>0</c:v>
                </c:pt>
                <c:pt idx="17472">
                  <c:v>0</c:v>
                </c:pt>
                <c:pt idx="17473">
                  <c:v>0</c:v>
                </c:pt>
                <c:pt idx="17474">
                  <c:v>0</c:v>
                </c:pt>
                <c:pt idx="17475">
                  <c:v>0</c:v>
                </c:pt>
                <c:pt idx="17476">
                  <c:v>0</c:v>
                </c:pt>
                <c:pt idx="17477">
                  <c:v>0</c:v>
                </c:pt>
                <c:pt idx="17478">
                  <c:v>0.1</c:v>
                </c:pt>
                <c:pt idx="17479">
                  <c:v>1.2</c:v>
                </c:pt>
                <c:pt idx="17480">
                  <c:v>4.2</c:v>
                </c:pt>
                <c:pt idx="17481">
                  <c:v>6.2</c:v>
                </c:pt>
                <c:pt idx="17482">
                  <c:v>8.6999999999999993</c:v>
                </c:pt>
                <c:pt idx="17483">
                  <c:v>10.7</c:v>
                </c:pt>
                <c:pt idx="17484">
                  <c:v>12.7</c:v>
                </c:pt>
                <c:pt idx="17485">
                  <c:v>13.9</c:v>
                </c:pt>
                <c:pt idx="17486">
                  <c:v>14.9</c:v>
                </c:pt>
                <c:pt idx="17487">
                  <c:v>16.7</c:v>
                </c:pt>
                <c:pt idx="17488">
                  <c:v>18.399999999999999</c:v>
                </c:pt>
                <c:pt idx="17489">
                  <c:v>20.3</c:v>
                </c:pt>
                <c:pt idx="17490">
                  <c:v>21.7</c:v>
                </c:pt>
                <c:pt idx="17491">
                  <c:v>22.7</c:v>
                </c:pt>
                <c:pt idx="17492">
                  <c:v>24.3</c:v>
                </c:pt>
                <c:pt idx="17493">
                  <c:v>25.7</c:v>
                </c:pt>
                <c:pt idx="17494">
                  <c:v>27.1</c:v>
                </c:pt>
                <c:pt idx="17495">
                  <c:v>28.5</c:v>
                </c:pt>
                <c:pt idx="17496">
                  <c:v>29.5</c:v>
                </c:pt>
                <c:pt idx="17497">
                  <c:v>30.5</c:v>
                </c:pt>
                <c:pt idx="17498">
                  <c:v>31.5</c:v>
                </c:pt>
                <c:pt idx="17499">
                  <c:v>32.4</c:v>
                </c:pt>
                <c:pt idx="17500">
                  <c:v>33.299999999999997</c:v>
                </c:pt>
                <c:pt idx="17501">
                  <c:v>34.299999999999997</c:v>
                </c:pt>
                <c:pt idx="17502">
                  <c:v>35.299999999999997</c:v>
                </c:pt>
                <c:pt idx="17503">
                  <c:v>36.299999999999997</c:v>
                </c:pt>
                <c:pt idx="17504">
                  <c:v>37.299999999999997</c:v>
                </c:pt>
                <c:pt idx="17505">
                  <c:v>38</c:v>
                </c:pt>
                <c:pt idx="17506">
                  <c:v>38.1</c:v>
                </c:pt>
                <c:pt idx="17507">
                  <c:v>39.1</c:v>
                </c:pt>
                <c:pt idx="17508">
                  <c:v>40.1</c:v>
                </c:pt>
                <c:pt idx="17509">
                  <c:v>41</c:v>
                </c:pt>
                <c:pt idx="17510">
                  <c:v>41.1</c:v>
                </c:pt>
                <c:pt idx="17511">
                  <c:v>42</c:v>
                </c:pt>
                <c:pt idx="17512">
                  <c:v>42</c:v>
                </c:pt>
                <c:pt idx="17513">
                  <c:v>42.9</c:v>
                </c:pt>
                <c:pt idx="17514">
                  <c:v>43.9</c:v>
                </c:pt>
                <c:pt idx="17515">
                  <c:v>44</c:v>
                </c:pt>
                <c:pt idx="17516">
                  <c:v>44.9</c:v>
                </c:pt>
                <c:pt idx="17517">
                  <c:v>44.1</c:v>
                </c:pt>
                <c:pt idx="17518">
                  <c:v>44</c:v>
                </c:pt>
                <c:pt idx="17519">
                  <c:v>43.3</c:v>
                </c:pt>
                <c:pt idx="17520">
                  <c:v>42.3</c:v>
                </c:pt>
                <c:pt idx="17521">
                  <c:v>42</c:v>
                </c:pt>
                <c:pt idx="17522">
                  <c:v>41.3</c:v>
                </c:pt>
                <c:pt idx="17523">
                  <c:v>40.299999999999997</c:v>
                </c:pt>
                <c:pt idx="17524">
                  <c:v>38.200000000000003</c:v>
                </c:pt>
                <c:pt idx="17525">
                  <c:v>35.5</c:v>
                </c:pt>
                <c:pt idx="17526">
                  <c:v>33</c:v>
                </c:pt>
                <c:pt idx="17527">
                  <c:v>31</c:v>
                </c:pt>
                <c:pt idx="17528">
                  <c:v>28.5</c:v>
                </c:pt>
                <c:pt idx="17529">
                  <c:v>26.2</c:v>
                </c:pt>
                <c:pt idx="17530">
                  <c:v>24.1</c:v>
                </c:pt>
                <c:pt idx="17531">
                  <c:v>20.8</c:v>
                </c:pt>
                <c:pt idx="17532">
                  <c:v>16.8</c:v>
                </c:pt>
                <c:pt idx="17533">
                  <c:v>12.5</c:v>
                </c:pt>
                <c:pt idx="17534">
                  <c:v>7.8</c:v>
                </c:pt>
                <c:pt idx="17535">
                  <c:v>4.5</c:v>
                </c:pt>
                <c:pt idx="17536">
                  <c:v>3.2</c:v>
                </c:pt>
                <c:pt idx="17537">
                  <c:v>5.2</c:v>
                </c:pt>
                <c:pt idx="17538">
                  <c:v>7.3</c:v>
                </c:pt>
                <c:pt idx="17539">
                  <c:v>10.1</c:v>
                </c:pt>
                <c:pt idx="17540">
                  <c:v>11.2</c:v>
                </c:pt>
                <c:pt idx="17541">
                  <c:v>12.8</c:v>
                </c:pt>
                <c:pt idx="17542">
                  <c:v>14.8</c:v>
                </c:pt>
                <c:pt idx="17543">
                  <c:v>16.8</c:v>
                </c:pt>
                <c:pt idx="17544">
                  <c:v>18.8</c:v>
                </c:pt>
                <c:pt idx="17545">
                  <c:v>20.8</c:v>
                </c:pt>
                <c:pt idx="17546">
                  <c:v>21.7</c:v>
                </c:pt>
                <c:pt idx="17547">
                  <c:v>23.3</c:v>
                </c:pt>
                <c:pt idx="17548">
                  <c:v>24.7</c:v>
                </c:pt>
                <c:pt idx="17549">
                  <c:v>26.3</c:v>
                </c:pt>
                <c:pt idx="17550">
                  <c:v>27.7</c:v>
                </c:pt>
                <c:pt idx="17551">
                  <c:v>28.7</c:v>
                </c:pt>
                <c:pt idx="17552">
                  <c:v>29.6</c:v>
                </c:pt>
                <c:pt idx="17553">
                  <c:v>30.5</c:v>
                </c:pt>
                <c:pt idx="17554">
                  <c:v>31.5</c:v>
                </c:pt>
                <c:pt idx="17555">
                  <c:v>32.5</c:v>
                </c:pt>
                <c:pt idx="17556">
                  <c:v>33.5</c:v>
                </c:pt>
                <c:pt idx="17557">
                  <c:v>34.5</c:v>
                </c:pt>
                <c:pt idx="17558">
                  <c:v>35</c:v>
                </c:pt>
                <c:pt idx="17559">
                  <c:v>35.299999999999997</c:v>
                </c:pt>
                <c:pt idx="17560">
                  <c:v>36.299999999999997</c:v>
                </c:pt>
                <c:pt idx="17561">
                  <c:v>37.299999999999997</c:v>
                </c:pt>
                <c:pt idx="17562">
                  <c:v>38</c:v>
                </c:pt>
                <c:pt idx="17563">
                  <c:v>38.200000000000003</c:v>
                </c:pt>
                <c:pt idx="17564">
                  <c:v>39.1</c:v>
                </c:pt>
                <c:pt idx="17565">
                  <c:v>40.1</c:v>
                </c:pt>
                <c:pt idx="17566">
                  <c:v>41</c:v>
                </c:pt>
                <c:pt idx="17567">
                  <c:v>41</c:v>
                </c:pt>
                <c:pt idx="17568">
                  <c:v>41.1</c:v>
                </c:pt>
                <c:pt idx="17569">
                  <c:v>42</c:v>
                </c:pt>
                <c:pt idx="17570">
                  <c:v>42</c:v>
                </c:pt>
                <c:pt idx="17571">
                  <c:v>42</c:v>
                </c:pt>
                <c:pt idx="17572">
                  <c:v>42</c:v>
                </c:pt>
                <c:pt idx="17573">
                  <c:v>41.1</c:v>
                </c:pt>
                <c:pt idx="17574">
                  <c:v>41</c:v>
                </c:pt>
                <c:pt idx="17575">
                  <c:v>41</c:v>
                </c:pt>
                <c:pt idx="17576">
                  <c:v>41</c:v>
                </c:pt>
                <c:pt idx="17577">
                  <c:v>41</c:v>
                </c:pt>
                <c:pt idx="17578">
                  <c:v>41</c:v>
                </c:pt>
                <c:pt idx="17579">
                  <c:v>41</c:v>
                </c:pt>
                <c:pt idx="17580">
                  <c:v>41</c:v>
                </c:pt>
                <c:pt idx="17581">
                  <c:v>41</c:v>
                </c:pt>
                <c:pt idx="17582">
                  <c:v>41</c:v>
                </c:pt>
                <c:pt idx="17583">
                  <c:v>41</c:v>
                </c:pt>
                <c:pt idx="17584">
                  <c:v>41</c:v>
                </c:pt>
                <c:pt idx="17585">
                  <c:v>41</c:v>
                </c:pt>
                <c:pt idx="17586">
                  <c:v>41</c:v>
                </c:pt>
                <c:pt idx="17587">
                  <c:v>41</c:v>
                </c:pt>
                <c:pt idx="17588">
                  <c:v>41</c:v>
                </c:pt>
                <c:pt idx="17589">
                  <c:v>41.3</c:v>
                </c:pt>
                <c:pt idx="17590">
                  <c:v>42</c:v>
                </c:pt>
                <c:pt idx="17591">
                  <c:v>42</c:v>
                </c:pt>
                <c:pt idx="17592">
                  <c:v>42</c:v>
                </c:pt>
                <c:pt idx="17593">
                  <c:v>42</c:v>
                </c:pt>
                <c:pt idx="17594">
                  <c:v>42</c:v>
                </c:pt>
                <c:pt idx="17595">
                  <c:v>42.1</c:v>
                </c:pt>
                <c:pt idx="17596">
                  <c:v>42.9</c:v>
                </c:pt>
                <c:pt idx="17597">
                  <c:v>42</c:v>
                </c:pt>
                <c:pt idx="17598">
                  <c:v>42</c:v>
                </c:pt>
                <c:pt idx="17599">
                  <c:v>41.9</c:v>
                </c:pt>
                <c:pt idx="17600">
                  <c:v>40.9</c:v>
                </c:pt>
                <c:pt idx="17601">
                  <c:v>40.1</c:v>
                </c:pt>
                <c:pt idx="17602">
                  <c:v>40</c:v>
                </c:pt>
                <c:pt idx="17603">
                  <c:v>40</c:v>
                </c:pt>
                <c:pt idx="17604">
                  <c:v>40</c:v>
                </c:pt>
                <c:pt idx="17605">
                  <c:v>39.1</c:v>
                </c:pt>
                <c:pt idx="17606">
                  <c:v>39</c:v>
                </c:pt>
                <c:pt idx="17607">
                  <c:v>38.299999999999997</c:v>
                </c:pt>
                <c:pt idx="17608">
                  <c:v>38</c:v>
                </c:pt>
                <c:pt idx="17609">
                  <c:v>38</c:v>
                </c:pt>
                <c:pt idx="17610">
                  <c:v>36.6</c:v>
                </c:pt>
                <c:pt idx="17611">
                  <c:v>34</c:v>
                </c:pt>
                <c:pt idx="17612">
                  <c:v>32.4</c:v>
                </c:pt>
                <c:pt idx="17613">
                  <c:v>31.5</c:v>
                </c:pt>
                <c:pt idx="17614">
                  <c:v>30.5</c:v>
                </c:pt>
                <c:pt idx="17615">
                  <c:v>28.5</c:v>
                </c:pt>
                <c:pt idx="17616">
                  <c:v>25.5</c:v>
                </c:pt>
                <c:pt idx="17617">
                  <c:v>22.5</c:v>
                </c:pt>
                <c:pt idx="17618">
                  <c:v>19.8</c:v>
                </c:pt>
                <c:pt idx="17619">
                  <c:v>16.899999999999999</c:v>
                </c:pt>
                <c:pt idx="17620">
                  <c:v>13.1</c:v>
                </c:pt>
                <c:pt idx="17621">
                  <c:v>10.1</c:v>
                </c:pt>
                <c:pt idx="17622">
                  <c:v>7.1</c:v>
                </c:pt>
                <c:pt idx="17623">
                  <c:v>4.3</c:v>
                </c:pt>
                <c:pt idx="17624">
                  <c:v>1.9</c:v>
                </c:pt>
                <c:pt idx="17625">
                  <c:v>0</c:v>
                </c:pt>
                <c:pt idx="17626">
                  <c:v>0</c:v>
                </c:pt>
                <c:pt idx="17627">
                  <c:v>0</c:v>
                </c:pt>
                <c:pt idx="17628">
                  <c:v>0</c:v>
                </c:pt>
                <c:pt idx="17629">
                  <c:v>0</c:v>
                </c:pt>
                <c:pt idx="17630">
                  <c:v>0</c:v>
                </c:pt>
                <c:pt idx="17631">
                  <c:v>0</c:v>
                </c:pt>
                <c:pt idx="17632">
                  <c:v>0</c:v>
                </c:pt>
                <c:pt idx="17633">
                  <c:v>0</c:v>
                </c:pt>
                <c:pt idx="17634">
                  <c:v>0</c:v>
                </c:pt>
                <c:pt idx="17635">
                  <c:v>0</c:v>
                </c:pt>
                <c:pt idx="17636">
                  <c:v>0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0</c:v>
                </c:pt>
                <c:pt idx="17641">
                  <c:v>0</c:v>
                </c:pt>
                <c:pt idx="17642">
                  <c:v>0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0</c:v>
                </c:pt>
                <c:pt idx="17648">
                  <c:v>0</c:v>
                </c:pt>
                <c:pt idx="17649">
                  <c:v>0</c:v>
                </c:pt>
                <c:pt idx="17650">
                  <c:v>0</c:v>
                </c:pt>
                <c:pt idx="17651">
                  <c:v>0</c:v>
                </c:pt>
                <c:pt idx="17652">
                  <c:v>0</c:v>
                </c:pt>
                <c:pt idx="17653">
                  <c:v>0</c:v>
                </c:pt>
                <c:pt idx="17654">
                  <c:v>0</c:v>
                </c:pt>
                <c:pt idx="17655">
                  <c:v>0</c:v>
                </c:pt>
                <c:pt idx="17656">
                  <c:v>0</c:v>
                </c:pt>
                <c:pt idx="17657">
                  <c:v>0</c:v>
                </c:pt>
                <c:pt idx="17658">
                  <c:v>0</c:v>
                </c:pt>
                <c:pt idx="17659">
                  <c:v>0</c:v>
                </c:pt>
                <c:pt idx="17660">
                  <c:v>0</c:v>
                </c:pt>
                <c:pt idx="17661">
                  <c:v>0</c:v>
                </c:pt>
                <c:pt idx="17662">
                  <c:v>0</c:v>
                </c:pt>
                <c:pt idx="17663">
                  <c:v>0</c:v>
                </c:pt>
                <c:pt idx="17664">
                  <c:v>0</c:v>
                </c:pt>
                <c:pt idx="17665">
                  <c:v>0</c:v>
                </c:pt>
                <c:pt idx="17666">
                  <c:v>0</c:v>
                </c:pt>
                <c:pt idx="17667">
                  <c:v>0</c:v>
                </c:pt>
                <c:pt idx="17668">
                  <c:v>0</c:v>
                </c:pt>
                <c:pt idx="17669">
                  <c:v>0</c:v>
                </c:pt>
                <c:pt idx="17670">
                  <c:v>0</c:v>
                </c:pt>
                <c:pt idx="17671">
                  <c:v>0</c:v>
                </c:pt>
                <c:pt idx="17672">
                  <c:v>0</c:v>
                </c:pt>
                <c:pt idx="17673">
                  <c:v>0</c:v>
                </c:pt>
                <c:pt idx="17674">
                  <c:v>0</c:v>
                </c:pt>
                <c:pt idx="17675">
                  <c:v>0</c:v>
                </c:pt>
                <c:pt idx="17676">
                  <c:v>0</c:v>
                </c:pt>
                <c:pt idx="17677">
                  <c:v>0</c:v>
                </c:pt>
                <c:pt idx="17678">
                  <c:v>0</c:v>
                </c:pt>
                <c:pt idx="17679">
                  <c:v>0</c:v>
                </c:pt>
                <c:pt idx="17680">
                  <c:v>0</c:v>
                </c:pt>
                <c:pt idx="17681">
                  <c:v>0</c:v>
                </c:pt>
                <c:pt idx="17682">
                  <c:v>0</c:v>
                </c:pt>
                <c:pt idx="17683">
                  <c:v>0</c:v>
                </c:pt>
                <c:pt idx="17684">
                  <c:v>0</c:v>
                </c:pt>
                <c:pt idx="17685">
                  <c:v>0</c:v>
                </c:pt>
                <c:pt idx="17686">
                  <c:v>0</c:v>
                </c:pt>
                <c:pt idx="17687">
                  <c:v>0</c:v>
                </c:pt>
                <c:pt idx="17688">
                  <c:v>0</c:v>
                </c:pt>
                <c:pt idx="17689">
                  <c:v>0</c:v>
                </c:pt>
                <c:pt idx="17690">
                  <c:v>0</c:v>
                </c:pt>
                <c:pt idx="17691">
                  <c:v>0</c:v>
                </c:pt>
                <c:pt idx="17692">
                  <c:v>0</c:v>
                </c:pt>
                <c:pt idx="17693">
                  <c:v>0</c:v>
                </c:pt>
                <c:pt idx="17694">
                  <c:v>0</c:v>
                </c:pt>
                <c:pt idx="17695">
                  <c:v>0</c:v>
                </c:pt>
                <c:pt idx="17696">
                  <c:v>0</c:v>
                </c:pt>
                <c:pt idx="17697">
                  <c:v>0</c:v>
                </c:pt>
                <c:pt idx="17698">
                  <c:v>0</c:v>
                </c:pt>
                <c:pt idx="17699">
                  <c:v>0</c:v>
                </c:pt>
                <c:pt idx="17700">
                  <c:v>0</c:v>
                </c:pt>
                <c:pt idx="17701">
                  <c:v>0</c:v>
                </c:pt>
                <c:pt idx="17702">
                  <c:v>0</c:v>
                </c:pt>
                <c:pt idx="17703">
                  <c:v>0</c:v>
                </c:pt>
                <c:pt idx="17704">
                  <c:v>0</c:v>
                </c:pt>
                <c:pt idx="17705">
                  <c:v>0</c:v>
                </c:pt>
                <c:pt idx="17706">
                  <c:v>0</c:v>
                </c:pt>
                <c:pt idx="17707">
                  <c:v>0</c:v>
                </c:pt>
                <c:pt idx="17708">
                  <c:v>0</c:v>
                </c:pt>
                <c:pt idx="17709">
                  <c:v>0</c:v>
                </c:pt>
                <c:pt idx="17710">
                  <c:v>0</c:v>
                </c:pt>
                <c:pt idx="17711">
                  <c:v>0</c:v>
                </c:pt>
                <c:pt idx="17712">
                  <c:v>0</c:v>
                </c:pt>
                <c:pt idx="17713">
                  <c:v>0</c:v>
                </c:pt>
                <c:pt idx="17714">
                  <c:v>0</c:v>
                </c:pt>
                <c:pt idx="17715">
                  <c:v>0</c:v>
                </c:pt>
                <c:pt idx="17716">
                  <c:v>0</c:v>
                </c:pt>
                <c:pt idx="17717">
                  <c:v>0</c:v>
                </c:pt>
                <c:pt idx="17718">
                  <c:v>0</c:v>
                </c:pt>
                <c:pt idx="17719">
                  <c:v>0</c:v>
                </c:pt>
                <c:pt idx="17720">
                  <c:v>0</c:v>
                </c:pt>
                <c:pt idx="17721">
                  <c:v>0</c:v>
                </c:pt>
                <c:pt idx="17722">
                  <c:v>0</c:v>
                </c:pt>
                <c:pt idx="17723">
                  <c:v>0</c:v>
                </c:pt>
                <c:pt idx="17724">
                  <c:v>0</c:v>
                </c:pt>
                <c:pt idx="17725">
                  <c:v>0</c:v>
                </c:pt>
                <c:pt idx="17726">
                  <c:v>0</c:v>
                </c:pt>
                <c:pt idx="17727">
                  <c:v>0</c:v>
                </c:pt>
                <c:pt idx="17728">
                  <c:v>0</c:v>
                </c:pt>
                <c:pt idx="17729">
                  <c:v>0</c:v>
                </c:pt>
                <c:pt idx="17730">
                  <c:v>2.1</c:v>
                </c:pt>
                <c:pt idx="17731">
                  <c:v>5.3</c:v>
                </c:pt>
                <c:pt idx="17732">
                  <c:v>8</c:v>
                </c:pt>
                <c:pt idx="17733">
                  <c:v>9.5</c:v>
                </c:pt>
                <c:pt idx="17734">
                  <c:v>10</c:v>
                </c:pt>
                <c:pt idx="17735">
                  <c:v>9.5</c:v>
                </c:pt>
                <c:pt idx="17736">
                  <c:v>8.1999999999999993</c:v>
                </c:pt>
                <c:pt idx="17737">
                  <c:v>7</c:v>
                </c:pt>
                <c:pt idx="17738">
                  <c:v>7</c:v>
                </c:pt>
                <c:pt idx="17739">
                  <c:v>7</c:v>
                </c:pt>
                <c:pt idx="17740">
                  <c:v>7</c:v>
                </c:pt>
                <c:pt idx="17741">
                  <c:v>7.3</c:v>
                </c:pt>
                <c:pt idx="17742">
                  <c:v>8.4</c:v>
                </c:pt>
                <c:pt idx="17743">
                  <c:v>10.1</c:v>
                </c:pt>
                <c:pt idx="17744">
                  <c:v>12.1</c:v>
                </c:pt>
                <c:pt idx="17745">
                  <c:v>13</c:v>
                </c:pt>
                <c:pt idx="17746">
                  <c:v>13.1</c:v>
                </c:pt>
                <c:pt idx="17747">
                  <c:v>14.1</c:v>
                </c:pt>
                <c:pt idx="17748">
                  <c:v>15</c:v>
                </c:pt>
                <c:pt idx="17749">
                  <c:v>15</c:v>
                </c:pt>
                <c:pt idx="17750">
                  <c:v>15</c:v>
                </c:pt>
                <c:pt idx="17751">
                  <c:v>14.1</c:v>
                </c:pt>
                <c:pt idx="17752">
                  <c:v>14</c:v>
                </c:pt>
                <c:pt idx="17753">
                  <c:v>13.1</c:v>
                </c:pt>
                <c:pt idx="17754">
                  <c:v>12.3</c:v>
                </c:pt>
                <c:pt idx="17755">
                  <c:v>12</c:v>
                </c:pt>
                <c:pt idx="17756">
                  <c:v>12</c:v>
                </c:pt>
                <c:pt idx="17757">
                  <c:v>12</c:v>
                </c:pt>
                <c:pt idx="17758">
                  <c:v>11.3</c:v>
                </c:pt>
                <c:pt idx="17759">
                  <c:v>11</c:v>
                </c:pt>
                <c:pt idx="17760">
                  <c:v>11</c:v>
                </c:pt>
                <c:pt idx="17761">
                  <c:v>11</c:v>
                </c:pt>
                <c:pt idx="17762">
                  <c:v>10.5</c:v>
                </c:pt>
                <c:pt idx="17763">
                  <c:v>10</c:v>
                </c:pt>
                <c:pt idx="17764">
                  <c:v>10</c:v>
                </c:pt>
                <c:pt idx="17765">
                  <c:v>10</c:v>
                </c:pt>
                <c:pt idx="17766">
                  <c:v>9.6</c:v>
                </c:pt>
                <c:pt idx="17767">
                  <c:v>9</c:v>
                </c:pt>
                <c:pt idx="17768">
                  <c:v>9</c:v>
                </c:pt>
                <c:pt idx="17769">
                  <c:v>9</c:v>
                </c:pt>
                <c:pt idx="17770">
                  <c:v>9</c:v>
                </c:pt>
                <c:pt idx="17771">
                  <c:v>9</c:v>
                </c:pt>
                <c:pt idx="17772">
                  <c:v>9</c:v>
                </c:pt>
                <c:pt idx="17773">
                  <c:v>9</c:v>
                </c:pt>
                <c:pt idx="17774">
                  <c:v>9</c:v>
                </c:pt>
                <c:pt idx="17775">
                  <c:v>8.9</c:v>
                </c:pt>
                <c:pt idx="17776">
                  <c:v>7.9</c:v>
                </c:pt>
                <c:pt idx="17777">
                  <c:v>6.8</c:v>
                </c:pt>
                <c:pt idx="17778">
                  <c:v>4.9000000000000004</c:v>
                </c:pt>
                <c:pt idx="17779">
                  <c:v>4.0999999999999996</c:v>
                </c:pt>
                <c:pt idx="17780">
                  <c:v>3.1</c:v>
                </c:pt>
                <c:pt idx="17781">
                  <c:v>0.3</c:v>
                </c:pt>
                <c:pt idx="17782">
                  <c:v>0</c:v>
                </c:pt>
                <c:pt idx="17783">
                  <c:v>0</c:v>
                </c:pt>
                <c:pt idx="17784">
                  <c:v>0</c:v>
                </c:pt>
                <c:pt idx="17785">
                  <c:v>0</c:v>
                </c:pt>
                <c:pt idx="17786">
                  <c:v>0</c:v>
                </c:pt>
                <c:pt idx="17787">
                  <c:v>0</c:v>
                </c:pt>
                <c:pt idx="17788">
                  <c:v>0</c:v>
                </c:pt>
                <c:pt idx="17789">
                  <c:v>0.6</c:v>
                </c:pt>
                <c:pt idx="17790">
                  <c:v>1</c:v>
                </c:pt>
                <c:pt idx="17791">
                  <c:v>0.5</c:v>
                </c:pt>
                <c:pt idx="17792">
                  <c:v>0</c:v>
                </c:pt>
                <c:pt idx="17793">
                  <c:v>0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</c:v>
                </c:pt>
                <c:pt idx="17801">
                  <c:v>0</c:v>
                </c:pt>
                <c:pt idx="17802">
                  <c:v>0</c:v>
                </c:pt>
                <c:pt idx="17803">
                  <c:v>0</c:v>
                </c:pt>
                <c:pt idx="17804">
                  <c:v>0</c:v>
                </c:pt>
                <c:pt idx="17805">
                  <c:v>0</c:v>
                </c:pt>
                <c:pt idx="17806">
                  <c:v>0</c:v>
                </c:pt>
                <c:pt idx="17807">
                  <c:v>0</c:v>
                </c:pt>
                <c:pt idx="17808">
                  <c:v>0</c:v>
                </c:pt>
                <c:pt idx="17809">
                  <c:v>0</c:v>
                </c:pt>
                <c:pt idx="17810">
                  <c:v>0</c:v>
                </c:pt>
                <c:pt idx="17811">
                  <c:v>0</c:v>
                </c:pt>
                <c:pt idx="17812">
                  <c:v>0</c:v>
                </c:pt>
                <c:pt idx="17813">
                  <c:v>0</c:v>
                </c:pt>
                <c:pt idx="17814">
                  <c:v>0</c:v>
                </c:pt>
                <c:pt idx="17815">
                  <c:v>0</c:v>
                </c:pt>
                <c:pt idx="17816">
                  <c:v>0</c:v>
                </c:pt>
                <c:pt idx="17817">
                  <c:v>0</c:v>
                </c:pt>
                <c:pt idx="17818">
                  <c:v>0</c:v>
                </c:pt>
                <c:pt idx="17819">
                  <c:v>0</c:v>
                </c:pt>
                <c:pt idx="17820">
                  <c:v>0</c:v>
                </c:pt>
                <c:pt idx="17821">
                  <c:v>0</c:v>
                </c:pt>
                <c:pt idx="17822">
                  <c:v>0</c:v>
                </c:pt>
                <c:pt idx="17823">
                  <c:v>0</c:v>
                </c:pt>
                <c:pt idx="17824">
                  <c:v>0</c:v>
                </c:pt>
                <c:pt idx="17825">
                  <c:v>0</c:v>
                </c:pt>
                <c:pt idx="17826">
                  <c:v>0</c:v>
                </c:pt>
                <c:pt idx="17827">
                  <c:v>0</c:v>
                </c:pt>
                <c:pt idx="17828">
                  <c:v>0</c:v>
                </c:pt>
                <c:pt idx="17829">
                  <c:v>0</c:v>
                </c:pt>
                <c:pt idx="17830">
                  <c:v>0</c:v>
                </c:pt>
                <c:pt idx="17831">
                  <c:v>0</c:v>
                </c:pt>
                <c:pt idx="17832">
                  <c:v>0</c:v>
                </c:pt>
                <c:pt idx="17833">
                  <c:v>0</c:v>
                </c:pt>
                <c:pt idx="17834">
                  <c:v>0</c:v>
                </c:pt>
                <c:pt idx="17835">
                  <c:v>0</c:v>
                </c:pt>
                <c:pt idx="17836">
                  <c:v>0</c:v>
                </c:pt>
                <c:pt idx="17837">
                  <c:v>0</c:v>
                </c:pt>
                <c:pt idx="17838">
                  <c:v>0</c:v>
                </c:pt>
                <c:pt idx="17839">
                  <c:v>0</c:v>
                </c:pt>
                <c:pt idx="17840">
                  <c:v>0</c:v>
                </c:pt>
                <c:pt idx="17841">
                  <c:v>0</c:v>
                </c:pt>
                <c:pt idx="17842">
                  <c:v>0</c:v>
                </c:pt>
                <c:pt idx="17843">
                  <c:v>0</c:v>
                </c:pt>
                <c:pt idx="17844">
                  <c:v>0</c:v>
                </c:pt>
                <c:pt idx="17845">
                  <c:v>0</c:v>
                </c:pt>
                <c:pt idx="17846">
                  <c:v>0</c:v>
                </c:pt>
                <c:pt idx="17847">
                  <c:v>0</c:v>
                </c:pt>
                <c:pt idx="17848">
                  <c:v>0</c:v>
                </c:pt>
                <c:pt idx="17849">
                  <c:v>0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</c:v>
                </c:pt>
                <c:pt idx="17859">
                  <c:v>0</c:v>
                </c:pt>
                <c:pt idx="17860">
                  <c:v>0</c:v>
                </c:pt>
                <c:pt idx="17861">
                  <c:v>0</c:v>
                </c:pt>
                <c:pt idx="17862">
                  <c:v>0</c:v>
                </c:pt>
                <c:pt idx="17863">
                  <c:v>0</c:v>
                </c:pt>
                <c:pt idx="17864">
                  <c:v>0</c:v>
                </c:pt>
                <c:pt idx="17865">
                  <c:v>0</c:v>
                </c:pt>
                <c:pt idx="17866">
                  <c:v>0</c:v>
                </c:pt>
                <c:pt idx="17867">
                  <c:v>0</c:v>
                </c:pt>
                <c:pt idx="17868">
                  <c:v>0.9</c:v>
                </c:pt>
                <c:pt idx="17869">
                  <c:v>1</c:v>
                </c:pt>
                <c:pt idx="17870">
                  <c:v>1</c:v>
                </c:pt>
                <c:pt idx="17871">
                  <c:v>0.1</c:v>
                </c:pt>
                <c:pt idx="17872">
                  <c:v>0</c:v>
                </c:pt>
                <c:pt idx="17873">
                  <c:v>0</c:v>
                </c:pt>
                <c:pt idx="17874">
                  <c:v>0</c:v>
                </c:pt>
                <c:pt idx="17875">
                  <c:v>0</c:v>
                </c:pt>
                <c:pt idx="17876">
                  <c:v>0</c:v>
                </c:pt>
                <c:pt idx="17877">
                  <c:v>0</c:v>
                </c:pt>
                <c:pt idx="17878">
                  <c:v>0.7</c:v>
                </c:pt>
                <c:pt idx="17879">
                  <c:v>1.6</c:v>
                </c:pt>
                <c:pt idx="17880">
                  <c:v>2</c:v>
                </c:pt>
                <c:pt idx="17881">
                  <c:v>2</c:v>
                </c:pt>
                <c:pt idx="17882">
                  <c:v>2</c:v>
                </c:pt>
                <c:pt idx="17883">
                  <c:v>2</c:v>
                </c:pt>
                <c:pt idx="17884">
                  <c:v>2</c:v>
                </c:pt>
                <c:pt idx="17885">
                  <c:v>2</c:v>
                </c:pt>
                <c:pt idx="17886">
                  <c:v>2</c:v>
                </c:pt>
                <c:pt idx="17887">
                  <c:v>1.7</c:v>
                </c:pt>
                <c:pt idx="17888">
                  <c:v>0.7</c:v>
                </c:pt>
                <c:pt idx="17889">
                  <c:v>0</c:v>
                </c:pt>
                <c:pt idx="17890">
                  <c:v>0</c:v>
                </c:pt>
                <c:pt idx="17891">
                  <c:v>0</c:v>
                </c:pt>
                <c:pt idx="17892">
                  <c:v>0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0</c:v>
                </c:pt>
                <c:pt idx="17898">
                  <c:v>0</c:v>
                </c:pt>
                <c:pt idx="17899">
                  <c:v>0</c:v>
                </c:pt>
                <c:pt idx="17900">
                  <c:v>0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</c:v>
                </c:pt>
                <c:pt idx="17910">
                  <c:v>0</c:v>
                </c:pt>
                <c:pt idx="17911">
                  <c:v>0</c:v>
                </c:pt>
                <c:pt idx="17912">
                  <c:v>0</c:v>
                </c:pt>
                <c:pt idx="17913">
                  <c:v>0</c:v>
                </c:pt>
                <c:pt idx="17914">
                  <c:v>0</c:v>
                </c:pt>
                <c:pt idx="17915">
                  <c:v>0</c:v>
                </c:pt>
                <c:pt idx="17916">
                  <c:v>0</c:v>
                </c:pt>
                <c:pt idx="17917">
                  <c:v>0</c:v>
                </c:pt>
                <c:pt idx="17918">
                  <c:v>0</c:v>
                </c:pt>
                <c:pt idx="17919">
                  <c:v>0</c:v>
                </c:pt>
                <c:pt idx="17920">
                  <c:v>0</c:v>
                </c:pt>
                <c:pt idx="17921">
                  <c:v>0</c:v>
                </c:pt>
                <c:pt idx="17922">
                  <c:v>0</c:v>
                </c:pt>
                <c:pt idx="17923">
                  <c:v>0</c:v>
                </c:pt>
                <c:pt idx="17924">
                  <c:v>0.1</c:v>
                </c:pt>
                <c:pt idx="17925">
                  <c:v>0.9</c:v>
                </c:pt>
                <c:pt idx="17926">
                  <c:v>0.1</c:v>
                </c:pt>
                <c:pt idx="17927">
                  <c:v>0</c:v>
                </c:pt>
                <c:pt idx="17928">
                  <c:v>0</c:v>
                </c:pt>
                <c:pt idx="17929">
                  <c:v>0</c:v>
                </c:pt>
                <c:pt idx="17930">
                  <c:v>0</c:v>
                </c:pt>
                <c:pt idx="17931">
                  <c:v>0</c:v>
                </c:pt>
                <c:pt idx="17932">
                  <c:v>0</c:v>
                </c:pt>
                <c:pt idx="17933">
                  <c:v>0</c:v>
                </c:pt>
                <c:pt idx="17934">
                  <c:v>0</c:v>
                </c:pt>
                <c:pt idx="17935">
                  <c:v>0</c:v>
                </c:pt>
                <c:pt idx="17936">
                  <c:v>0</c:v>
                </c:pt>
                <c:pt idx="17937">
                  <c:v>0</c:v>
                </c:pt>
                <c:pt idx="17938">
                  <c:v>0</c:v>
                </c:pt>
                <c:pt idx="17939">
                  <c:v>0</c:v>
                </c:pt>
                <c:pt idx="17940">
                  <c:v>0</c:v>
                </c:pt>
                <c:pt idx="17941">
                  <c:v>0</c:v>
                </c:pt>
                <c:pt idx="17942">
                  <c:v>0</c:v>
                </c:pt>
                <c:pt idx="17943">
                  <c:v>0</c:v>
                </c:pt>
                <c:pt idx="17944">
                  <c:v>0</c:v>
                </c:pt>
                <c:pt idx="17945">
                  <c:v>0</c:v>
                </c:pt>
                <c:pt idx="17946">
                  <c:v>0</c:v>
                </c:pt>
                <c:pt idx="17947">
                  <c:v>0</c:v>
                </c:pt>
                <c:pt idx="17948">
                  <c:v>0</c:v>
                </c:pt>
                <c:pt idx="17949">
                  <c:v>0</c:v>
                </c:pt>
                <c:pt idx="17950">
                  <c:v>0</c:v>
                </c:pt>
                <c:pt idx="17951">
                  <c:v>0</c:v>
                </c:pt>
                <c:pt idx="17952">
                  <c:v>0</c:v>
                </c:pt>
                <c:pt idx="17953">
                  <c:v>0</c:v>
                </c:pt>
                <c:pt idx="17954">
                  <c:v>0</c:v>
                </c:pt>
                <c:pt idx="17955">
                  <c:v>0</c:v>
                </c:pt>
                <c:pt idx="17956">
                  <c:v>0</c:v>
                </c:pt>
                <c:pt idx="17957">
                  <c:v>0</c:v>
                </c:pt>
                <c:pt idx="17958">
                  <c:v>0</c:v>
                </c:pt>
                <c:pt idx="17959">
                  <c:v>0</c:v>
                </c:pt>
                <c:pt idx="17960">
                  <c:v>0</c:v>
                </c:pt>
                <c:pt idx="17961">
                  <c:v>0</c:v>
                </c:pt>
                <c:pt idx="17962">
                  <c:v>0</c:v>
                </c:pt>
                <c:pt idx="17963">
                  <c:v>0</c:v>
                </c:pt>
                <c:pt idx="17964">
                  <c:v>0</c:v>
                </c:pt>
                <c:pt idx="17965">
                  <c:v>0</c:v>
                </c:pt>
                <c:pt idx="17966">
                  <c:v>0</c:v>
                </c:pt>
                <c:pt idx="17967">
                  <c:v>0</c:v>
                </c:pt>
                <c:pt idx="17968">
                  <c:v>0</c:v>
                </c:pt>
                <c:pt idx="17969">
                  <c:v>0</c:v>
                </c:pt>
                <c:pt idx="17970">
                  <c:v>0</c:v>
                </c:pt>
                <c:pt idx="17971">
                  <c:v>0</c:v>
                </c:pt>
                <c:pt idx="17972">
                  <c:v>0</c:v>
                </c:pt>
                <c:pt idx="17973">
                  <c:v>0</c:v>
                </c:pt>
                <c:pt idx="17974">
                  <c:v>0</c:v>
                </c:pt>
                <c:pt idx="17975">
                  <c:v>0</c:v>
                </c:pt>
                <c:pt idx="17976">
                  <c:v>0</c:v>
                </c:pt>
                <c:pt idx="17977">
                  <c:v>0</c:v>
                </c:pt>
                <c:pt idx="17978">
                  <c:v>0</c:v>
                </c:pt>
                <c:pt idx="17979">
                  <c:v>0</c:v>
                </c:pt>
                <c:pt idx="17980">
                  <c:v>0</c:v>
                </c:pt>
                <c:pt idx="17981">
                  <c:v>0</c:v>
                </c:pt>
                <c:pt idx="17982">
                  <c:v>0</c:v>
                </c:pt>
                <c:pt idx="17983">
                  <c:v>0</c:v>
                </c:pt>
                <c:pt idx="17984">
                  <c:v>0</c:v>
                </c:pt>
                <c:pt idx="17985">
                  <c:v>0</c:v>
                </c:pt>
                <c:pt idx="17986">
                  <c:v>0</c:v>
                </c:pt>
                <c:pt idx="17987">
                  <c:v>0</c:v>
                </c:pt>
                <c:pt idx="17988">
                  <c:v>0</c:v>
                </c:pt>
                <c:pt idx="17989">
                  <c:v>0</c:v>
                </c:pt>
                <c:pt idx="17990">
                  <c:v>0</c:v>
                </c:pt>
                <c:pt idx="17991">
                  <c:v>0</c:v>
                </c:pt>
                <c:pt idx="17992">
                  <c:v>0</c:v>
                </c:pt>
                <c:pt idx="17993">
                  <c:v>0</c:v>
                </c:pt>
                <c:pt idx="17994">
                  <c:v>0</c:v>
                </c:pt>
                <c:pt idx="17995">
                  <c:v>0</c:v>
                </c:pt>
                <c:pt idx="17996">
                  <c:v>0</c:v>
                </c:pt>
                <c:pt idx="17997">
                  <c:v>0</c:v>
                </c:pt>
                <c:pt idx="17998">
                  <c:v>0</c:v>
                </c:pt>
                <c:pt idx="17999">
                  <c:v>0</c:v>
                </c:pt>
                <c:pt idx="18000">
                  <c:v>0</c:v>
                </c:pt>
                <c:pt idx="18001">
                  <c:v>0</c:v>
                </c:pt>
                <c:pt idx="18002">
                  <c:v>0</c:v>
                </c:pt>
                <c:pt idx="18003">
                  <c:v>0</c:v>
                </c:pt>
                <c:pt idx="18004">
                  <c:v>0</c:v>
                </c:pt>
                <c:pt idx="18005">
                  <c:v>0.3</c:v>
                </c:pt>
                <c:pt idx="18006">
                  <c:v>1.3</c:v>
                </c:pt>
                <c:pt idx="18007">
                  <c:v>2</c:v>
                </c:pt>
                <c:pt idx="18008">
                  <c:v>2</c:v>
                </c:pt>
                <c:pt idx="18009">
                  <c:v>2</c:v>
                </c:pt>
                <c:pt idx="18010">
                  <c:v>2</c:v>
                </c:pt>
                <c:pt idx="18011">
                  <c:v>2</c:v>
                </c:pt>
                <c:pt idx="18012">
                  <c:v>2</c:v>
                </c:pt>
                <c:pt idx="18013">
                  <c:v>1.9</c:v>
                </c:pt>
                <c:pt idx="18014">
                  <c:v>1.1000000000000001</c:v>
                </c:pt>
                <c:pt idx="18015">
                  <c:v>1</c:v>
                </c:pt>
                <c:pt idx="18016">
                  <c:v>1</c:v>
                </c:pt>
                <c:pt idx="18017">
                  <c:v>1</c:v>
                </c:pt>
                <c:pt idx="18018">
                  <c:v>0.1</c:v>
                </c:pt>
                <c:pt idx="18019">
                  <c:v>0</c:v>
                </c:pt>
                <c:pt idx="18020">
                  <c:v>0</c:v>
                </c:pt>
                <c:pt idx="18021">
                  <c:v>0</c:v>
                </c:pt>
                <c:pt idx="18022">
                  <c:v>0</c:v>
                </c:pt>
                <c:pt idx="18023">
                  <c:v>0</c:v>
                </c:pt>
                <c:pt idx="18024">
                  <c:v>0</c:v>
                </c:pt>
                <c:pt idx="18025">
                  <c:v>0</c:v>
                </c:pt>
                <c:pt idx="18026">
                  <c:v>0</c:v>
                </c:pt>
                <c:pt idx="18027">
                  <c:v>0</c:v>
                </c:pt>
                <c:pt idx="18028">
                  <c:v>0</c:v>
                </c:pt>
                <c:pt idx="18029">
                  <c:v>0</c:v>
                </c:pt>
                <c:pt idx="18030">
                  <c:v>0</c:v>
                </c:pt>
                <c:pt idx="18031">
                  <c:v>0</c:v>
                </c:pt>
                <c:pt idx="18032">
                  <c:v>0</c:v>
                </c:pt>
                <c:pt idx="18033">
                  <c:v>0</c:v>
                </c:pt>
                <c:pt idx="18034">
                  <c:v>0</c:v>
                </c:pt>
                <c:pt idx="18035">
                  <c:v>0</c:v>
                </c:pt>
                <c:pt idx="18036">
                  <c:v>0</c:v>
                </c:pt>
                <c:pt idx="18037">
                  <c:v>0</c:v>
                </c:pt>
                <c:pt idx="18038">
                  <c:v>0</c:v>
                </c:pt>
                <c:pt idx="18039">
                  <c:v>0</c:v>
                </c:pt>
                <c:pt idx="18040">
                  <c:v>0</c:v>
                </c:pt>
                <c:pt idx="18041">
                  <c:v>0</c:v>
                </c:pt>
                <c:pt idx="18042">
                  <c:v>0</c:v>
                </c:pt>
                <c:pt idx="18043">
                  <c:v>0</c:v>
                </c:pt>
                <c:pt idx="18044">
                  <c:v>0</c:v>
                </c:pt>
                <c:pt idx="18045">
                  <c:v>0</c:v>
                </c:pt>
                <c:pt idx="18046">
                  <c:v>0</c:v>
                </c:pt>
                <c:pt idx="18047">
                  <c:v>0</c:v>
                </c:pt>
                <c:pt idx="18048">
                  <c:v>0</c:v>
                </c:pt>
                <c:pt idx="18049">
                  <c:v>0</c:v>
                </c:pt>
                <c:pt idx="18050">
                  <c:v>0</c:v>
                </c:pt>
                <c:pt idx="18051">
                  <c:v>0</c:v>
                </c:pt>
                <c:pt idx="18052">
                  <c:v>0</c:v>
                </c:pt>
                <c:pt idx="18053">
                  <c:v>0</c:v>
                </c:pt>
                <c:pt idx="18054">
                  <c:v>0</c:v>
                </c:pt>
                <c:pt idx="18055">
                  <c:v>0</c:v>
                </c:pt>
                <c:pt idx="18056">
                  <c:v>0</c:v>
                </c:pt>
                <c:pt idx="18057">
                  <c:v>0</c:v>
                </c:pt>
                <c:pt idx="18058">
                  <c:v>0</c:v>
                </c:pt>
                <c:pt idx="18059">
                  <c:v>0</c:v>
                </c:pt>
                <c:pt idx="18060">
                  <c:v>0</c:v>
                </c:pt>
                <c:pt idx="18061">
                  <c:v>0</c:v>
                </c:pt>
                <c:pt idx="18062">
                  <c:v>0</c:v>
                </c:pt>
                <c:pt idx="18063">
                  <c:v>0</c:v>
                </c:pt>
                <c:pt idx="18064">
                  <c:v>0</c:v>
                </c:pt>
                <c:pt idx="18065">
                  <c:v>0</c:v>
                </c:pt>
                <c:pt idx="18066">
                  <c:v>0</c:v>
                </c:pt>
                <c:pt idx="18067">
                  <c:v>0</c:v>
                </c:pt>
                <c:pt idx="18068">
                  <c:v>0</c:v>
                </c:pt>
                <c:pt idx="18069">
                  <c:v>0</c:v>
                </c:pt>
                <c:pt idx="18070">
                  <c:v>0</c:v>
                </c:pt>
                <c:pt idx="18071">
                  <c:v>0</c:v>
                </c:pt>
                <c:pt idx="18072">
                  <c:v>0</c:v>
                </c:pt>
                <c:pt idx="18073">
                  <c:v>0</c:v>
                </c:pt>
                <c:pt idx="18074">
                  <c:v>0</c:v>
                </c:pt>
                <c:pt idx="18075">
                  <c:v>0</c:v>
                </c:pt>
                <c:pt idx="18076">
                  <c:v>0</c:v>
                </c:pt>
                <c:pt idx="18077">
                  <c:v>0</c:v>
                </c:pt>
                <c:pt idx="18078">
                  <c:v>0</c:v>
                </c:pt>
                <c:pt idx="18079">
                  <c:v>0</c:v>
                </c:pt>
                <c:pt idx="18080">
                  <c:v>0</c:v>
                </c:pt>
                <c:pt idx="18081">
                  <c:v>0</c:v>
                </c:pt>
                <c:pt idx="18082">
                  <c:v>0</c:v>
                </c:pt>
                <c:pt idx="18083">
                  <c:v>0</c:v>
                </c:pt>
                <c:pt idx="18084">
                  <c:v>0</c:v>
                </c:pt>
                <c:pt idx="18085">
                  <c:v>0</c:v>
                </c:pt>
                <c:pt idx="18086">
                  <c:v>0</c:v>
                </c:pt>
                <c:pt idx="18087">
                  <c:v>0</c:v>
                </c:pt>
                <c:pt idx="18088">
                  <c:v>0</c:v>
                </c:pt>
                <c:pt idx="18089">
                  <c:v>0</c:v>
                </c:pt>
                <c:pt idx="18090">
                  <c:v>0</c:v>
                </c:pt>
                <c:pt idx="18091">
                  <c:v>0</c:v>
                </c:pt>
                <c:pt idx="18092">
                  <c:v>0</c:v>
                </c:pt>
                <c:pt idx="18093">
                  <c:v>0</c:v>
                </c:pt>
                <c:pt idx="18094">
                  <c:v>0</c:v>
                </c:pt>
                <c:pt idx="18095">
                  <c:v>0</c:v>
                </c:pt>
                <c:pt idx="18096">
                  <c:v>0</c:v>
                </c:pt>
                <c:pt idx="18097">
                  <c:v>0</c:v>
                </c:pt>
                <c:pt idx="18098">
                  <c:v>0</c:v>
                </c:pt>
                <c:pt idx="18099">
                  <c:v>0</c:v>
                </c:pt>
                <c:pt idx="18100">
                  <c:v>0</c:v>
                </c:pt>
                <c:pt idx="18101">
                  <c:v>0</c:v>
                </c:pt>
                <c:pt idx="18102">
                  <c:v>0</c:v>
                </c:pt>
                <c:pt idx="18103">
                  <c:v>0</c:v>
                </c:pt>
                <c:pt idx="18104">
                  <c:v>0</c:v>
                </c:pt>
                <c:pt idx="18105">
                  <c:v>0</c:v>
                </c:pt>
                <c:pt idx="18106">
                  <c:v>0</c:v>
                </c:pt>
                <c:pt idx="18107">
                  <c:v>0</c:v>
                </c:pt>
                <c:pt idx="18108">
                  <c:v>0</c:v>
                </c:pt>
                <c:pt idx="18109">
                  <c:v>0</c:v>
                </c:pt>
                <c:pt idx="18110">
                  <c:v>0</c:v>
                </c:pt>
                <c:pt idx="18111">
                  <c:v>0</c:v>
                </c:pt>
                <c:pt idx="18112">
                  <c:v>0</c:v>
                </c:pt>
                <c:pt idx="18113">
                  <c:v>0</c:v>
                </c:pt>
                <c:pt idx="18114">
                  <c:v>0</c:v>
                </c:pt>
                <c:pt idx="18115">
                  <c:v>0</c:v>
                </c:pt>
                <c:pt idx="18116">
                  <c:v>0</c:v>
                </c:pt>
                <c:pt idx="18117">
                  <c:v>0</c:v>
                </c:pt>
                <c:pt idx="18118">
                  <c:v>0</c:v>
                </c:pt>
                <c:pt idx="18119">
                  <c:v>0</c:v>
                </c:pt>
                <c:pt idx="18120">
                  <c:v>0</c:v>
                </c:pt>
                <c:pt idx="18121">
                  <c:v>0</c:v>
                </c:pt>
                <c:pt idx="18122">
                  <c:v>0</c:v>
                </c:pt>
                <c:pt idx="18123">
                  <c:v>0</c:v>
                </c:pt>
                <c:pt idx="18124">
                  <c:v>0</c:v>
                </c:pt>
                <c:pt idx="18125">
                  <c:v>0</c:v>
                </c:pt>
                <c:pt idx="18126">
                  <c:v>0</c:v>
                </c:pt>
                <c:pt idx="18127">
                  <c:v>0</c:v>
                </c:pt>
                <c:pt idx="18128">
                  <c:v>0</c:v>
                </c:pt>
                <c:pt idx="18129">
                  <c:v>0</c:v>
                </c:pt>
                <c:pt idx="18130">
                  <c:v>0</c:v>
                </c:pt>
                <c:pt idx="18131">
                  <c:v>0</c:v>
                </c:pt>
                <c:pt idx="18132">
                  <c:v>0</c:v>
                </c:pt>
                <c:pt idx="18133">
                  <c:v>0</c:v>
                </c:pt>
                <c:pt idx="18134">
                  <c:v>0</c:v>
                </c:pt>
                <c:pt idx="18135">
                  <c:v>0</c:v>
                </c:pt>
                <c:pt idx="18136">
                  <c:v>0</c:v>
                </c:pt>
                <c:pt idx="18137">
                  <c:v>0</c:v>
                </c:pt>
                <c:pt idx="18138">
                  <c:v>0</c:v>
                </c:pt>
                <c:pt idx="18139">
                  <c:v>0</c:v>
                </c:pt>
                <c:pt idx="18140">
                  <c:v>0</c:v>
                </c:pt>
                <c:pt idx="18141">
                  <c:v>0</c:v>
                </c:pt>
                <c:pt idx="18142">
                  <c:v>0</c:v>
                </c:pt>
                <c:pt idx="18143">
                  <c:v>0</c:v>
                </c:pt>
                <c:pt idx="18144">
                  <c:v>0</c:v>
                </c:pt>
                <c:pt idx="18145">
                  <c:v>0</c:v>
                </c:pt>
                <c:pt idx="18146">
                  <c:v>0</c:v>
                </c:pt>
                <c:pt idx="18147">
                  <c:v>0</c:v>
                </c:pt>
                <c:pt idx="18148">
                  <c:v>0</c:v>
                </c:pt>
                <c:pt idx="18149">
                  <c:v>0</c:v>
                </c:pt>
                <c:pt idx="18150">
                  <c:v>0</c:v>
                </c:pt>
                <c:pt idx="18151">
                  <c:v>0</c:v>
                </c:pt>
                <c:pt idx="18152">
                  <c:v>0</c:v>
                </c:pt>
                <c:pt idx="18153">
                  <c:v>0</c:v>
                </c:pt>
                <c:pt idx="18154">
                  <c:v>0</c:v>
                </c:pt>
                <c:pt idx="18155">
                  <c:v>0</c:v>
                </c:pt>
                <c:pt idx="18156">
                  <c:v>0</c:v>
                </c:pt>
                <c:pt idx="18157">
                  <c:v>0</c:v>
                </c:pt>
                <c:pt idx="18158">
                  <c:v>0</c:v>
                </c:pt>
                <c:pt idx="18159">
                  <c:v>0.1</c:v>
                </c:pt>
                <c:pt idx="18160">
                  <c:v>0.9</c:v>
                </c:pt>
                <c:pt idx="18161">
                  <c:v>0</c:v>
                </c:pt>
                <c:pt idx="18162">
                  <c:v>0</c:v>
                </c:pt>
                <c:pt idx="18163">
                  <c:v>0</c:v>
                </c:pt>
                <c:pt idx="18164">
                  <c:v>0</c:v>
                </c:pt>
                <c:pt idx="18165">
                  <c:v>0</c:v>
                </c:pt>
                <c:pt idx="18166">
                  <c:v>0</c:v>
                </c:pt>
                <c:pt idx="18167">
                  <c:v>0</c:v>
                </c:pt>
                <c:pt idx="18168">
                  <c:v>0</c:v>
                </c:pt>
                <c:pt idx="18169">
                  <c:v>0</c:v>
                </c:pt>
                <c:pt idx="18170">
                  <c:v>0</c:v>
                </c:pt>
                <c:pt idx="18171">
                  <c:v>0</c:v>
                </c:pt>
                <c:pt idx="18172">
                  <c:v>0</c:v>
                </c:pt>
                <c:pt idx="18173">
                  <c:v>0.7</c:v>
                </c:pt>
                <c:pt idx="18174">
                  <c:v>0.3</c:v>
                </c:pt>
                <c:pt idx="18175">
                  <c:v>0</c:v>
                </c:pt>
                <c:pt idx="18176">
                  <c:v>0</c:v>
                </c:pt>
                <c:pt idx="18177">
                  <c:v>0</c:v>
                </c:pt>
                <c:pt idx="18178">
                  <c:v>0</c:v>
                </c:pt>
                <c:pt idx="18179">
                  <c:v>0</c:v>
                </c:pt>
                <c:pt idx="18180">
                  <c:v>0</c:v>
                </c:pt>
                <c:pt idx="18181">
                  <c:v>0</c:v>
                </c:pt>
                <c:pt idx="18182">
                  <c:v>0</c:v>
                </c:pt>
                <c:pt idx="18183">
                  <c:v>0</c:v>
                </c:pt>
                <c:pt idx="18184">
                  <c:v>0</c:v>
                </c:pt>
                <c:pt idx="18185">
                  <c:v>0</c:v>
                </c:pt>
                <c:pt idx="18186">
                  <c:v>0</c:v>
                </c:pt>
                <c:pt idx="18187">
                  <c:v>0</c:v>
                </c:pt>
                <c:pt idx="18188">
                  <c:v>0</c:v>
                </c:pt>
                <c:pt idx="18189">
                  <c:v>0</c:v>
                </c:pt>
                <c:pt idx="18190">
                  <c:v>0</c:v>
                </c:pt>
                <c:pt idx="18191">
                  <c:v>0</c:v>
                </c:pt>
                <c:pt idx="18192">
                  <c:v>0</c:v>
                </c:pt>
                <c:pt idx="18193">
                  <c:v>0</c:v>
                </c:pt>
                <c:pt idx="18194">
                  <c:v>0</c:v>
                </c:pt>
                <c:pt idx="18195">
                  <c:v>0</c:v>
                </c:pt>
                <c:pt idx="18196">
                  <c:v>0</c:v>
                </c:pt>
                <c:pt idx="18197">
                  <c:v>0</c:v>
                </c:pt>
                <c:pt idx="18198">
                  <c:v>0</c:v>
                </c:pt>
                <c:pt idx="18199">
                  <c:v>0</c:v>
                </c:pt>
                <c:pt idx="18200">
                  <c:v>0</c:v>
                </c:pt>
                <c:pt idx="18201">
                  <c:v>0</c:v>
                </c:pt>
                <c:pt idx="18202">
                  <c:v>0</c:v>
                </c:pt>
                <c:pt idx="18203">
                  <c:v>0</c:v>
                </c:pt>
                <c:pt idx="18204">
                  <c:v>0</c:v>
                </c:pt>
                <c:pt idx="18205">
                  <c:v>0</c:v>
                </c:pt>
                <c:pt idx="18206">
                  <c:v>0</c:v>
                </c:pt>
                <c:pt idx="18207">
                  <c:v>0</c:v>
                </c:pt>
                <c:pt idx="18208">
                  <c:v>0</c:v>
                </c:pt>
                <c:pt idx="18209">
                  <c:v>0</c:v>
                </c:pt>
                <c:pt idx="18210">
                  <c:v>0</c:v>
                </c:pt>
                <c:pt idx="18211">
                  <c:v>0</c:v>
                </c:pt>
                <c:pt idx="18212">
                  <c:v>0</c:v>
                </c:pt>
                <c:pt idx="18213">
                  <c:v>0</c:v>
                </c:pt>
                <c:pt idx="18214">
                  <c:v>0</c:v>
                </c:pt>
                <c:pt idx="18215">
                  <c:v>0</c:v>
                </c:pt>
                <c:pt idx="18216">
                  <c:v>0</c:v>
                </c:pt>
                <c:pt idx="18217">
                  <c:v>0</c:v>
                </c:pt>
                <c:pt idx="18218">
                  <c:v>0</c:v>
                </c:pt>
                <c:pt idx="18219">
                  <c:v>0</c:v>
                </c:pt>
                <c:pt idx="18220">
                  <c:v>0</c:v>
                </c:pt>
                <c:pt idx="18221">
                  <c:v>0</c:v>
                </c:pt>
                <c:pt idx="18222">
                  <c:v>0</c:v>
                </c:pt>
                <c:pt idx="18223">
                  <c:v>0</c:v>
                </c:pt>
                <c:pt idx="18224">
                  <c:v>0</c:v>
                </c:pt>
                <c:pt idx="18225">
                  <c:v>0</c:v>
                </c:pt>
                <c:pt idx="18226">
                  <c:v>0</c:v>
                </c:pt>
                <c:pt idx="18227">
                  <c:v>0</c:v>
                </c:pt>
                <c:pt idx="18228">
                  <c:v>0</c:v>
                </c:pt>
                <c:pt idx="18229">
                  <c:v>0</c:v>
                </c:pt>
                <c:pt idx="18230">
                  <c:v>0</c:v>
                </c:pt>
                <c:pt idx="18231">
                  <c:v>0</c:v>
                </c:pt>
                <c:pt idx="18232">
                  <c:v>0</c:v>
                </c:pt>
                <c:pt idx="18233">
                  <c:v>0</c:v>
                </c:pt>
                <c:pt idx="18234">
                  <c:v>0</c:v>
                </c:pt>
                <c:pt idx="18235">
                  <c:v>0</c:v>
                </c:pt>
                <c:pt idx="18236">
                  <c:v>0</c:v>
                </c:pt>
                <c:pt idx="18237">
                  <c:v>0</c:v>
                </c:pt>
                <c:pt idx="18238">
                  <c:v>0</c:v>
                </c:pt>
                <c:pt idx="18239">
                  <c:v>0</c:v>
                </c:pt>
                <c:pt idx="18240">
                  <c:v>0</c:v>
                </c:pt>
                <c:pt idx="18241">
                  <c:v>0</c:v>
                </c:pt>
                <c:pt idx="18242">
                  <c:v>0</c:v>
                </c:pt>
                <c:pt idx="18243">
                  <c:v>0</c:v>
                </c:pt>
                <c:pt idx="18244">
                  <c:v>0</c:v>
                </c:pt>
                <c:pt idx="18245">
                  <c:v>0</c:v>
                </c:pt>
                <c:pt idx="18246">
                  <c:v>0</c:v>
                </c:pt>
                <c:pt idx="18247">
                  <c:v>0</c:v>
                </c:pt>
                <c:pt idx="18248">
                  <c:v>0</c:v>
                </c:pt>
                <c:pt idx="18249">
                  <c:v>0</c:v>
                </c:pt>
                <c:pt idx="18250">
                  <c:v>0</c:v>
                </c:pt>
                <c:pt idx="18251">
                  <c:v>0</c:v>
                </c:pt>
                <c:pt idx="18252">
                  <c:v>0</c:v>
                </c:pt>
                <c:pt idx="18253">
                  <c:v>0</c:v>
                </c:pt>
                <c:pt idx="18254">
                  <c:v>0</c:v>
                </c:pt>
                <c:pt idx="18255">
                  <c:v>0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</c:v>
                </c:pt>
                <c:pt idx="18261">
                  <c:v>0</c:v>
                </c:pt>
                <c:pt idx="18262">
                  <c:v>0</c:v>
                </c:pt>
                <c:pt idx="18263">
                  <c:v>0</c:v>
                </c:pt>
                <c:pt idx="18264">
                  <c:v>0</c:v>
                </c:pt>
                <c:pt idx="18265">
                  <c:v>0</c:v>
                </c:pt>
                <c:pt idx="18266">
                  <c:v>0</c:v>
                </c:pt>
                <c:pt idx="18267">
                  <c:v>0</c:v>
                </c:pt>
                <c:pt idx="18268">
                  <c:v>0</c:v>
                </c:pt>
                <c:pt idx="18269">
                  <c:v>0</c:v>
                </c:pt>
                <c:pt idx="18270">
                  <c:v>0</c:v>
                </c:pt>
                <c:pt idx="18271">
                  <c:v>0</c:v>
                </c:pt>
                <c:pt idx="18272">
                  <c:v>0</c:v>
                </c:pt>
                <c:pt idx="18273">
                  <c:v>0</c:v>
                </c:pt>
                <c:pt idx="18274">
                  <c:v>0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</c:v>
                </c:pt>
                <c:pt idx="18281">
                  <c:v>0</c:v>
                </c:pt>
                <c:pt idx="18282">
                  <c:v>0</c:v>
                </c:pt>
                <c:pt idx="18283">
                  <c:v>0</c:v>
                </c:pt>
                <c:pt idx="18284">
                  <c:v>0</c:v>
                </c:pt>
                <c:pt idx="18285">
                  <c:v>0</c:v>
                </c:pt>
                <c:pt idx="18286">
                  <c:v>0</c:v>
                </c:pt>
                <c:pt idx="18287">
                  <c:v>0</c:v>
                </c:pt>
                <c:pt idx="18288">
                  <c:v>0</c:v>
                </c:pt>
                <c:pt idx="18289">
                  <c:v>0</c:v>
                </c:pt>
                <c:pt idx="18290">
                  <c:v>0</c:v>
                </c:pt>
                <c:pt idx="18291">
                  <c:v>0</c:v>
                </c:pt>
                <c:pt idx="18292">
                  <c:v>0</c:v>
                </c:pt>
                <c:pt idx="18293">
                  <c:v>0</c:v>
                </c:pt>
                <c:pt idx="18294">
                  <c:v>0</c:v>
                </c:pt>
                <c:pt idx="18295">
                  <c:v>0</c:v>
                </c:pt>
                <c:pt idx="18296">
                  <c:v>0</c:v>
                </c:pt>
                <c:pt idx="18297">
                  <c:v>0</c:v>
                </c:pt>
                <c:pt idx="18298">
                  <c:v>0</c:v>
                </c:pt>
                <c:pt idx="18299">
                  <c:v>0</c:v>
                </c:pt>
                <c:pt idx="18300">
                  <c:v>0</c:v>
                </c:pt>
                <c:pt idx="18301">
                  <c:v>0</c:v>
                </c:pt>
                <c:pt idx="18302">
                  <c:v>0</c:v>
                </c:pt>
                <c:pt idx="18303">
                  <c:v>0</c:v>
                </c:pt>
                <c:pt idx="18304">
                  <c:v>0</c:v>
                </c:pt>
                <c:pt idx="18305">
                  <c:v>0</c:v>
                </c:pt>
                <c:pt idx="18306">
                  <c:v>0</c:v>
                </c:pt>
                <c:pt idx="18307">
                  <c:v>0</c:v>
                </c:pt>
                <c:pt idx="18308">
                  <c:v>0</c:v>
                </c:pt>
                <c:pt idx="18309">
                  <c:v>0</c:v>
                </c:pt>
                <c:pt idx="18310">
                  <c:v>0</c:v>
                </c:pt>
                <c:pt idx="18311">
                  <c:v>0</c:v>
                </c:pt>
                <c:pt idx="18312">
                  <c:v>0</c:v>
                </c:pt>
                <c:pt idx="18313">
                  <c:v>0</c:v>
                </c:pt>
                <c:pt idx="18314">
                  <c:v>0</c:v>
                </c:pt>
                <c:pt idx="18315">
                  <c:v>0</c:v>
                </c:pt>
                <c:pt idx="18316">
                  <c:v>0</c:v>
                </c:pt>
                <c:pt idx="18317">
                  <c:v>0</c:v>
                </c:pt>
                <c:pt idx="18318">
                  <c:v>0</c:v>
                </c:pt>
                <c:pt idx="18319">
                  <c:v>0</c:v>
                </c:pt>
                <c:pt idx="18320">
                  <c:v>0</c:v>
                </c:pt>
                <c:pt idx="18321">
                  <c:v>0</c:v>
                </c:pt>
                <c:pt idx="18322">
                  <c:v>0</c:v>
                </c:pt>
                <c:pt idx="18323">
                  <c:v>0</c:v>
                </c:pt>
                <c:pt idx="18324">
                  <c:v>0</c:v>
                </c:pt>
                <c:pt idx="18325">
                  <c:v>0</c:v>
                </c:pt>
                <c:pt idx="18326">
                  <c:v>0</c:v>
                </c:pt>
                <c:pt idx="18327">
                  <c:v>0</c:v>
                </c:pt>
                <c:pt idx="18328">
                  <c:v>0</c:v>
                </c:pt>
                <c:pt idx="18329">
                  <c:v>0</c:v>
                </c:pt>
                <c:pt idx="18330">
                  <c:v>0</c:v>
                </c:pt>
                <c:pt idx="18331">
                  <c:v>0</c:v>
                </c:pt>
                <c:pt idx="18332">
                  <c:v>0</c:v>
                </c:pt>
                <c:pt idx="18333">
                  <c:v>0</c:v>
                </c:pt>
                <c:pt idx="18334">
                  <c:v>0</c:v>
                </c:pt>
                <c:pt idx="18335">
                  <c:v>0</c:v>
                </c:pt>
                <c:pt idx="18336">
                  <c:v>0</c:v>
                </c:pt>
                <c:pt idx="18337">
                  <c:v>0</c:v>
                </c:pt>
                <c:pt idx="18338">
                  <c:v>0</c:v>
                </c:pt>
                <c:pt idx="18339">
                  <c:v>0</c:v>
                </c:pt>
                <c:pt idx="18340">
                  <c:v>0</c:v>
                </c:pt>
                <c:pt idx="18341">
                  <c:v>0</c:v>
                </c:pt>
                <c:pt idx="18342">
                  <c:v>0</c:v>
                </c:pt>
                <c:pt idx="18343">
                  <c:v>0</c:v>
                </c:pt>
                <c:pt idx="18344">
                  <c:v>0</c:v>
                </c:pt>
                <c:pt idx="18345">
                  <c:v>0</c:v>
                </c:pt>
                <c:pt idx="18346">
                  <c:v>0</c:v>
                </c:pt>
                <c:pt idx="18347">
                  <c:v>0</c:v>
                </c:pt>
                <c:pt idx="18348">
                  <c:v>0</c:v>
                </c:pt>
                <c:pt idx="18349">
                  <c:v>0</c:v>
                </c:pt>
                <c:pt idx="18350">
                  <c:v>0</c:v>
                </c:pt>
                <c:pt idx="18351">
                  <c:v>0</c:v>
                </c:pt>
                <c:pt idx="18352">
                  <c:v>0</c:v>
                </c:pt>
                <c:pt idx="18353">
                  <c:v>0</c:v>
                </c:pt>
                <c:pt idx="18354">
                  <c:v>0</c:v>
                </c:pt>
                <c:pt idx="18355">
                  <c:v>0</c:v>
                </c:pt>
                <c:pt idx="18356">
                  <c:v>0</c:v>
                </c:pt>
                <c:pt idx="18357">
                  <c:v>0</c:v>
                </c:pt>
                <c:pt idx="18358">
                  <c:v>0</c:v>
                </c:pt>
                <c:pt idx="18359">
                  <c:v>0</c:v>
                </c:pt>
                <c:pt idx="18360">
                  <c:v>0</c:v>
                </c:pt>
                <c:pt idx="18361">
                  <c:v>0</c:v>
                </c:pt>
                <c:pt idx="18362">
                  <c:v>0</c:v>
                </c:pt>
                <c:pt idx="18363">
                  <c:v>0</c:v>
                </c:pt>
                <c:pt idx="18364">
                  <c:v>0</c:v>
                </c:pt>
                <c:pt idx="18365">
                  <c:v>0</c:v>
                </c:pt>
                <c:pt idx="18366">
                  <c:v>0</c:v>
                </c:pt>
                <c:pt idx="18367">
                  <c:v>0</c:v>
                </c:pt>
                <c:pt idx="18368">
                  <c:v>0</c:v>
                </c:pt>
                <c:pt idx="18369">
                  <c:v>0</c:v>
                </c:pt>
                <c:pt idx="18370">
                  <c:v>0</c:v>
                </c:pt>
                <c:pt idx="18371">
                  <c:v>0</c:v>
                </c:pt>
                <c:pt idx="18372">
                  <c:v>0</c:v>
                </c:pt>
                <c:pt idx="18373">
                  <c:v>0</c:v>
                </c:pt>
                <c:pt idx="18374">
                  <c:v>0</c:v>
                </c:pt>
                <c:pt idx="18375">
                  <c:v>0</c:v>
                </c:pt>
                <c:pt idx="18376">
                  <c:v>0</c:v>
                </c:pt>
                <c:pt idx="18377">
                  <c:v>0</c:v>
                </c:pt>
                <c:pt idx="18378">
                  <c:v>0</c:v>
                </c:pt>
                <c:pt idx="18379">
                  <c:v>0</c:v>
                </c:pt>
                <c:pt idx="18380">
                  <c:v>0</c:v>
                </c:pt>
                <c:pt idx="18381">
                  <c:v>0</c:v>
                </c:pt>
                <c:pt idx="18382">
                  <c:v>0</c:v>
                </c:pt>
                <c:pt idx="18383">
                  <c:v>0</c:v>
                </c:pt>
                <c:pt idx="18384">
                  <c:v>0</c:v>
                </c:pt>
                <c:pt idx="18385">
                  <c:v>0</c:v>
                </c:pt>
                <c:pt idx="18386">
                  <c:v>0</c:v>
                </c:pt>
                <c:pt idx="18387">
                  <c:v>0</c:v>
                </c:pt>
                <c:pt idx="18388">
                  <c:v>0</c:v>
                </c:pt>
                <c:pt idx="18389">
                  <c:v>0</c:v>
                </c:pt>
                <c:pt idx="18390">
                  <c:v>0</c:v>
                </c:pt>
                <c:pt idx="18391">
                  <c:v>0</c:v>
                </c:pt>
                <c:pt idx="18392">
                  <c:v>0</c:v>
                </c:pt>
                <c:pt idx="18393">
                  <c:v>0</c:v>
                </c:pt>
                <c:pt idx="18394">
                  <c:v>0</c:v>
                </c:pt>
                <c:pt idx="18395">
                  <c:v>0</c:v>
                </c:pt>
                <c:pt idx="18396">
                  <c:v>0</c:v>
                </c:pt>
                <c:pt idx="18397">
                  <c:v>0</c:v>
                </c:pt>
                <c:pt idx="18398">
                  <c:v>0</c:v>
                </c:pt>
                <c:pt idx="18399">
                  <c:v>0</c:v>
                </c:pt>
                <c:pt idx="18400">
                  <c:v>0</c:v>
                </c:pt>
                <c:pt idx="18401">
                  <c:v>0</c:v>
                </c:pt>
                <c:pt idx="18402">
                  <c:v>0</c:v>
                </c:pt>
                <c:pt idx="18403">
                  <c:v>0</c:v>
                </c:pt>
                <c:pt idx="18404">
                  <c:v>0</c:v>
                </c:pt>
                <c:pt idx="18405">
                  <c:v>0</c:v>
                </c:pt>
                <c:pt idx="18406">
                  <c:v>0</c:v>
                </c:pt>
                <c:pt idx="18407">
                  <c:v>0</c:v>
                </c:pt>
                <c:pt idx="18408">
                  <c:v>0</c:v>
                </c:pt>
                <c:pt idx="18409">
                  <c:v>0</c:v>
                </c:pt>
                <c:pt idx="18410">
                  <c:v>0</c:v>
                </c:pt>
                <c:pt idx="18411">
                  <c:v>0</c:v>
                </c:pt>
                <c:pt idx="18412">
                  <c:v>0</c:v>
                </c:pt>
                <c:pt idx="18413">
                  <c:v>0</c:v>
                </c:pt>
                <c:pt idx="18414">
                  <c:v>0</c:v>
                </c:pt>
                <c:pt idx="18415">
                  <c:v>0</c:v>
                </c:pt>
                <c:pt idx="18416">
                  <c:v>0</c:v>
                </c:pt>
                <c:pt idx="18417">
                  <c:v>0</c:v>
                </c:pt>
                <c:pt idx="18418">
                  <c:v>0</c:v>
                </c:pt>
                <c:pt idx="18419">
                  <c:v>0</c:v>
                </c:pt>
                <c:pt idx="18420">
                  <c:v>0</c:v>
                </c:pt>
                <c:pt idx="18421">
                  <c:v>0</c:v>
                </c:pt>
                <c:pt idx="18422">
                  <c:v>0</c:v>
                </c:pt>
                <c:pt idx="18423">
                  <c:v>0</c:v>
                </c:pt>
                <c:pt idx="18424">
                  <c:v>0</c:v>
                </c:pt>
                <c:pt idx="18425">
                  <c:v>0</c:v>
                </c:pt>
                <c:pt idx="18426">
                  <c:v>0</c:v>
                </c:pt>
                <c:pt idx="18427">
                  <c:v>0</c:v>
                </c:pt>
                <c:pt idx="18428">
                  <c:v>0</c:v>
                </c:pt>
                <c:pt idx="18429">
                  <c:v>0</c:v>
                </c:pt>
                <c:pt idx="18430">
                  <c:v>0</c:v>
                </c:pt>
                <c:pt idx="18431">
                  <c:v>0</c:v>
                </c:pt>
                <c:pt idx="18432">
                  <c:v>0</c:v>
                </c:pt>
                <c:pt idx="18433">
                  <c:v>0</c:v>
                </c:pt>
                <c:pt idx="18434">
                  <c:v>0</c:v>
                </c:pt>
                <c:pt idx="18435">
                  <c:v>0</c:v>
                </c:pt>
                <c:pt idx="18436">
                  <c:v>0</c:v>
                </c:pt>
                <c:pt idx="18437">
                  <c:v>0</c:v>
                </c:pt>
                <c:pt idx="18438">
                  <c:v>0</c:v>
                </c:pt>
                <c:pt idx="18439">
                  <c:v>0</c:v>
                </c:pt>
                <c:pt idx="18440">
                  <c:v>0</c:v>
                </c:pt>
                <c:pt idx="18441">
                  <c:v>0</c:v>
                </c:pt>
                <c:pt idx="18442">
                  <c:v>0</c:v>
                </c:pt>
                <c:pt idx="18443">
                  <c:v>0</c:v>
                </c:pt>
                <c:pt idx="18444">
                  <c:v>0</c:v>
                </c:pt>
                <c:pt idx="18445">
                  <c:v>0</c:v>
                </c:pt>
                <c:pt idx="18446">
                  <c:v>0</c:v>
                </c:pt>
                <c:pt idx="18447">
                  <c:v>0</c:v>
                </c:pt>
                <c:pt idx="18448">
                  <c:v>0</c:v>
                </c:pt>
                <c:pt idx="18449">
                  <c:v>0</c:v>
                </c:pt>
                <c:pt idx="18450">
                  <c:v>0</c:v>
                </c:pt>
                <c:pt idx="18451">
                  <c:v>0</c:v>
                </c:pt>
                <c:pt idx="18452">
                  <c:v>0</c:v>
                </c:pt>
                <c:pt idx="18453">
                  <c:v>0</c:v>
                </c:pt>
                <c:pt idx="18454">
                  <c:v>0</c:v>
                </c:pt>
                <c:pt idx="18455">
                  <c:v>0</c:v>
                </c:pt>
                <c:pt idx="18456">
                  <c:v>0</c:v>
                </c:pt>
                <c:pt idx="18457">
                  <c:v>0</c:v>
                </c:pt>
                <c:pt idx="18458">
                  <c:v>0.8</c:v>
                </c:pt>
                <c:pt idx="18459">
                  <c:v>1</c:v>
                </c:pt>
                <c:pt idx="18460">
                  <c:v>0.2</c:v>
                </c:pt>
                <c:pt idx="18461">
                  <c:v>0</c:v>
                </c:pt>
                <c:pt idx="18462">
                  <c:v>0</c:v>
                </c:pt>
                <c:pt idx="18463">
                  <c:v>1.5</c:v>
                </c:pt>
                <c:pt idx="18464">
                  <c:v>3.9</c:v>
                </c:pt>
                <c:pt idx="18465">
                  <c:v>6.1</c:v>
                </c:pt>
                <c:pt idx="18466">
                  <c:v>8.1</c:v>
                </c:pt>
                <c:pt idx="18467">
                  <c:v>10.1</c:v>
                </c:pt>
                <c:pt idx="18468">
                  <c:v>11.6</c:v>
                </c:pt>
                <c:pt idx="18469">
                  <c:v>13.1</c:v>
                </c:pt>
                <c:pt idx="18470">
                  <c:v>15.4</c:v>
                </c:pt>
                <c:pt idx="18471">
                  <c:v>17.7</c:v>
                </c:pt>
                <c:pt idx="18472">
                  <c:v>19.399999999999999</c:v>
                </c:pt>
                <c:pt idx="18473">
                  <c:v>20.399999999999999</c:v>
                </c:pt>
                <c:pt idx="18474">
                  <c:v>21.4</c:v>
                </c:pt>
                <c:pt idx="18475">
                  <c:v>22.4</c:v>
                </c:pt>
                <c:pt idx="18476">
                  <c:v>23</c:v>
                </c:pt>
                <c:pt idx="18477">
                  <c:v>23.4</c:v>
                </c:pt>
                <c:pt idx="18478">
                  <c:v>25.2</c:v>
                </c:pt>
                <c:pt idx="18479">
                  <c:v>26.2</c:v>
                </c:pt>
                <c:pt idx="18480">
                  <c:v>27</c:v>
                </c:pt>
                <c:pt idx="18481">
                  <c:v>27</c:v>
                </c:pt>
                <c:pt idx="18482">
                  <c:v>26.8</c:v>
                </c:pt>
                <c:pt idx="18483">
                  <c:v>26</c:v>
                </c:pt>
                <c:pt idx="18484">
                  <c:v>27</c:v>
                </c:pt>
                <c:pt idx="18485">
                  <c:v>27</c:v>
                </c:pt>
                <c:pt idx="18486">
                  <c:v>28</c:v>
                </c:pt>
                <c:pt idx="18487">
                  <c:v>28</c:v>
                </c:pt>
                <c:pt idx="18488">
                  <c:v>28</c:v>
                </c:pt>
                <c:pt idx="18489">
                  <c:v>28</c:v>
                </c:pt>
                <c:pt idx="18490">
                  <c:v>27.2</c:v>
                </c:pt>
                <c:pt idx="18491">
                  <c:v>27</c:v>
                </c:pt>
                <c:pt idx="18492">
                  <c:v>26.2</c:v>
                </c:pt>
                <c:pt idx="18493">
                  <c:v>23.7</c:v>
                </c:pt>
                <c:pt idx="18494">
                  <c:v>21.1</c:v>
                </c:pt>
                <c:pt idx="18495">
                  <c:v>18.899999999999999</c:v>
                </c:pt>
                <c:pt idx="18496">
                  <c:v>18</c:v>
                </c:pt>
                <c:pt idx="18497">
                  <c:v>18</c:v>
                </c:pt>
                <c:pt idx="18498">
                  <c:v>18</c:v>
                </c:pt>
                <c:pt idx="18499">
                  <c:v>19.100000000000001</c:v>
                </c:pt>
                <c:pt idx="18500">
                  <c:v>19.5</c:v>
                </c:pt>
                <c:pt idx="18501">
                  <c:v>18.600000000000001</c:v>
                </c:pt>
                <c:pt idx="18502">
                  <c:v>16.899999999999999</c:v>
                </c:pt>
                <c:pt idx="18503">
                  <c:v>14.3</c:v>
                </c:pt>
                <c:pt idx="18504">
                  <c:v>12.6</c:v>
                </c:pt>
                <c:pt idx="18505">
                  <c:v>12.4</c:v>
                </c:pt>
                <c:pt idx="18506">
                  <c:v>13.3</c:v>
                </c:pt>
                <c:pt idx="18507">
                  <c:v>14.3</c:v>
                </c:pt>
                <c:pt idx="18508">
                  <c:v>16.3</c:v>
                </c:pt>
                <c:pt idx="18509">
                  <c:v>18.3</c:v>
                </c:pt>
                <c:pt idx="18510">
                  <c:v>20.2</c:v>
                </c:pt>
                <c:pt idx="18511">
                  <c:v>21.3</c:v>
                </c:pt>
                <c:pt idx="18512">
                  <c:v>23.1</c:v>
                </c:pt>
                <c:pt idx="18513">
                  <c:v>24</c:v>
                </c:pt>
                <c:pt idx="18514">
                  <c:v>26</c:v>
                </c:pt>
                <c:pt idx="18515">
                  <c:v>26</c:v>
                </c:pt>
                <c:pt idx="18516">
                  <c:v>26</c:v>
                </c:pt>
                <c:pt idx="18517">
                  <c:v>25</c:v>
                </c:pt>
                <c:pt idx="18518">
                  <c:v>25</c:v>
                </c:pt>
                <c:pt idx="18519">
                  <c:v>25</c:v>
                </c:pt>
                <c:pt idx="18520">
                  <c:v>25</c:v>
                </c:pt>
                <c:pt idx="18521">
                  <c:v>24.2</c:v>
                </c:pt>
                <c:pt idx="18522">
                  <c:v>24.8</c:v>
                </c:pt>
                <c:pt idx="18523">
                  <c:v>24.2</c:v>
                </c:pt>
                <c:pt idx="18524">
                  <c:v>23.2</c:v>
                </c:pt>
                <c:pt idx="18525">
                  <c:v>22.3</c:v>
                </c:pt>
                <c:pt idx="18526">
                  <c:v>19.600000000000001</c:v>
                </c:pt>
                <c:pt idx="18527">
                  <c:v>15.6</c:v>
                </c:pt>
                <c:pt idx="18528">
                  <c:v>12.2</c:v>
                </c:pt>
                <c:pt idx="18529">
                  <c:v>10.4</c:v>
                </c:pt>
                <c:pt idx="18530">
                  <c:v>10</c:v>
                </c:pt>
                <c:pt idx="18531">
                  <c:v>10</c:v>
                </c:pt>
                <c:pt idx="18532">
                  <c:v>10</c:v>
                </c:pt>
                <c:pt idx="18533">
                  <c:v>10.4</c:v>
                </c:pt>
                <c:pt idx="18534">
                  <c:v>11</c:v>
                </c:pt>
                <c:pt idx="18535">
                  <c:v>11.3</c:v>
                </c:pt>
                <c:pt idx="18536">
                  <c:v>12.2</c:v>
                </c:pt>
                <c:pt idx="18537">
                  <c:v>13.2</c:v>
                </c:pt>
                <c:pt idx="18538">
                  <c:v>14</c:v>
                </c:pt>
                <c:pt idx="18539">
                  <c:v>14.2</c:v>
                </c:pt>
                <c:pt idx="18540">
                  <c:v>15.2</c:v>
                </c:pt>
                <c:pt idx="18541">
                  <c:v>16</c:v>
                </c:pt>
                <c:pt idx="18542">
                  <c:v>16</c:v>
                </c:pt>
                <c:pt idx="18543">
                  <c:v>15</c:v>
                </c:pt>
                <c:pt idx="18544">
                  <c:v>14</c:v>
                </c:pt>
                <c:pt idx="18545">
                  <c:v>14</c:v>
                </c:pt>
                <c:pt idx="18546">
                  <c:v>13</c:v>
                </c:pt>
                <c:pt idx="18547">
                  <c:v>12.2</c:v>
                </c:pt>
                <c:pt idx="18548">
                  <c:v>11.2</c:v>
                </c:pt>
                <c:pt idx="18549">
                  <c:v>10.199999999999999</c:v>
                </c:pt>
                <c:pt idx="18550">
                  <c:v>8.5</c:v>
                </c:pt>
                <c:pt idx="18551">
                  <c:v>6.5</c:v>
                </c:pt>
                <c:pt idx="18552">
                  <c:v>6</c:v>
                </c:pt>
                <c:pt idx="18553">
                  <c:v>6</c:v>
                </c:pt>
                <c:pt idx="18554">
                  <c:v>6</c:v>
                </c:pt>
                <c:pt idx="18555">
                  <c:v>6</c:v>
                </c:pt>
                <c:pt idx="18556">
                  <c:v>6</c:v>
                </c:pt>
                <c:pt idx="18557">
                  <c:v>6</c:v>
                </c:pt>
                <c:pt idx="18558">
                  <c:v>4.8</c:v>
                </c:pt>
                <c:pt idx="18559">
                  <c:v>3</c:v>
                </c:pt>
                <c:pt idx="18560">
                  <c:v>2</c:v>
                </c:pt>
                <c:pt idx="18561">
                  <c:v>1.2</c:v>
                </c:pt>
                <c:pt idx="18562">
                  <c:v>0</c:v>
                </c:pt>
                <c:pt idx="18563">
                  <c:v>0</c:v>
                </c:pt>
                <c:pt idx="18564">
                  <c:v>0</c:v>
                </c:pt>
                <c:pt idx="18565">
                  <c:v>0</c:v>
                </c:pt>
                <c:pt idx="18566">
                  <c:v>0</c:v>
                </c:pt>
                <c:pt idx="18567">
                  <c:v>0</c:v>
                </c:pt>
                <c:pt idx="18568">
                  <c:v>0</c:v>
                </c:pt>
                <c:pt idx="18569">
                  <c:v>0</c:v>
                </c:pt>
                <c:pt idx="18570">
                  <c:v>0</c:v>
                </c:pt>
                <c:pt idx="18571">
                  <c:v>0</c:v>
                </c:pt>
                <c:pt idx="18572">
                  <c:v>0</c:v>
                </c:pt>
                <c:pt idx="18573">
                  <c:v>0</c:v>
                </c:pt>
                <c:pt idx="18574">
                  <c:v>0</c:v>
                </c:pt>
                <c:pt idx="18575">
                  <c:v>0</c:v>
                </c:pt>
                <c:pt idx="18576">
                  <c:v>0</c:v>
                </c:pt>
                <c:pt idx="18577">
                  <c:v>0</c:v>
                </c:pt>
                <c:pt idx="18578">
                  <c:v>0</c:v>
                </c:pt>
                <c:pt idx="18579">
                  <c:v>0</c:v>
                </c:pt>
                <c:pt idx="18580">
                  <c:v>0</c:v>
                </c:pt>
                <c:pt idx="18581">
                  <c:v>0</c:v>
                </c:pt>
                <c:pt idx="18582">
                  <c:v>0</c:v>
                </c:pt>
                <c:pt idx="18583">
                  <c:v>0</c:v>
                </c:pt>
                <c:pt idx="18584">
                  <c:v>0</c:v>
                </c:pt>
                <c:pt idx="18585">
                  <c:v>0</c:v>
                </c:pt>
                <c:pt idx="18586">
                  <c:v>0</c:v>
                </c:pt>
                <c:pt idx="18587">
                  <c:v>0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0</c:v>
                </c:pt>
                <c:pt idx="18593">
                  <c:v>0</c:v>
                </c:pt>
                <c:pt idx="18594">
                  <c:v>0</c:v>
                </c:pt>
                <c:pt idx="18595">
                  <c:v>0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0</c:v>
                </c:pt>
                <c:pt idx="18605">
                  <c:v>0</c:v>
                </c:pt>
                <c:pt idx="18606">
                  <c:v>0</c:v>
                </c:pt>
                <c:pt idx="18607">
                  <c:v>0</c:v>
                </c:pt>
                <c:pt idx="18608">
                  <c:v>0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0</c:v>
                </c:pt>
                <c:pt idx="18621">
                  <c:v>0</c:v>
                </c:pt>
                <c:pt idx="18622">
                  <c:v>0</c:v>
                </c:pt>
                <c:pt idx="18623">
                  <c:v>0</c:v>
                </c:pt>
                <c:pt idx="18624">
                  <c:v>0</c:v>
                </c:pt>
                <c:pt idx="18625">
                  <c:v>0</c:v>
                </c:pt>
                <c:pt idx="18626">
                  <c:v>0</c:v>
                </c:pt>
                <c:pt idx="18627">
                  <c:v>0</c:v>
                </c:pt>
                <c:pt idx="18628">
                  <c:v>0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0</c:v>
                </c:pt>
                <c:pt idx="18635">
                  <c:v>0</c:v>
                </c:pt>
                <c:pt idx="18636">
                  <c:v>0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0.8</c:v>
                </c:pt>
                <c:pt idx="18641">
                  <c:v>2.5</c:v>
                </c:pt>
                <c:pt idx="18642">
                  <c:v>4.9000000000000004</c:v>
                </c:pt>
                <c:pt idx="18643">
                  <c:v>6.6</c:v>
                </c:pt>
                <c:pt idx="18644">
                  <c:v>7.6</c:v>
                </c:pt>
                <c:pt idx="18645">
                  <c:v>8</c:v>
                </c:pt>
                <c:pt idx="18646">
                  <c:v>8.6</c:v>
                </c:pt>
                <c:pt idx="18647">
                  <c:v>8.4</c:v>
                </c:pt>
                <c:pt idx="18648">
                  <c:v>7.5</c:v>
                </c:pt>
                <c:pt idx="18649">
                  <c:v>7</c:v>
                </c:pt>
                <c:pt idx="18650">
                  <c:v>7</c:v>
                </c:pt>
                <c:pt idx="18651">
                  <c:v>6.6</c:v>
                </c:pt>
                <c:pt idx="18652">
                  <c:v>6</c:v>
                </c:pt>
                <c:pt idx="18653">
                  <c:v>6.4</c:v>
                </c:pt>
                <c:pt idx="18654">
                  <c:v>7.3</c:v>
                </c:pt>
                <c:pt idx="18655">
                  <c:v>8.1999999999999993</c:v>
                </c:pt>
                <c:pt idx="18656">
                  <c:v>9.1999999999999993</c:v>
                </c:pt>
                <c:pt idx="18657">
                  <c:v>10.199999999999999</c:v>
                </c:pt>
                <c:pt idx="18658">
                  <c:v>11.2</c:v>
                </c:pt>
                <c:pt idx="18659">
                  <c:v>12</c:v>
                </c:pt>
                <c:pt idx="18660">
                  <c:v>11.8</c:v>
                </c:pt>
                <c:pt idx="18661">
                  <c:v>11</c:v>
                </c:pt>
                <c:pt idx="18662">
                  <c:v>9</c:v>
                </c:pt>
                <c:pt idx="18663">
                  <c:v>6.1</c:v>
                </c:pt>
                <c:pt idx="18664">
                  <c:v>5</c:v>
                </c:pt>
                <c:pt idx="18665">
                  <c:v>5</c:v>
                </c:pt>
                <c:pt idx="18666">
                  <c:v>5</c:v>
                </c:pt>
                <c:pt idx="18667">
                  <c:v>5</c:v>
                </c:pt>
                <c:pt idx="18668">
                  <c:v>4.2</c:v>
                </c:pt>
                <c:pt idx="18669">
                  <c:v>3.2</c:v>
                </c:pt>
                <c:pt idx="18670">
                  <c:v>2.2000000000000002</c:v>
                </c:pt>
                <c:pt idx="18671">
                  <c:v>2</c:v>
                </c:pt>
                <c:pt idx="18672">
                  <c:v>2</c:v>
                </c:pt>
                <c:pt idx="18673">
                  <c:v>3.1</c:v>
                </c:pt>
                <c:pt idx="18674">
                  <c:v>4.5999999999999996</c:v>
                </c:pt>
                <c:pt idx="18675">
                  <c:v>5.6</c:v>
                </c:pt>
                <c:pt idx="18676">
                  <c:v>6</c:v>
                </c:pt>
                <c:pt idx="18677">
                  <c:v>5.4</c:v>
                </c:pt>
                <c:pt idx="18678">
                  <c:v>5</c:v>
                </c:pt>
                <c:pt idx="18679">
                  <c:v>5</c:v>
                </c:pt>
                <c:pt idx="18680">
                  <c:v>4.5999999999999996</c:v>
                </c:pt>
                <c:pt idx="18681">
                  <c:v>4</c:v>
                </c:pt>
                <c:pt idx="18682">
                  <c:v>3.6</c:v>
                </c:pt>
                <c:pt idx="18683">
                  <c:v>3</c:v>
                </c:pt>
                <c:pt idx="18684">
                  <c:v>2.7</c:v>
                </c:pt>
                <c:pt idx="18685">
                  <c:v>0.8</c:v>
                </c:pt>
                <c:pt idx="18686">
                  <c:v>0</c:v>
                </c:pt>
                <c:pt idx="18687">
                  <c:v>0.3</c:v>
                </c:pt>
                <c:pt idx="18688">
                  <c:v>2.2000000000000002</c:v>
                </c:pt>
                <c:pt idx="18689">
                  <c:v>3</c:v>
                </c:pt>
                <c:pt idx="18690">
                  <c:v>3</c:v>
                </c:pt>
                <c:pt idx="18691">
                  <c:v>2</c:v>
                </c:pt>
                <c:pt idx="18692">
                  <c:v>2</c:v>
                </c:pt>
                <c:pt idx="18693">
                  <c:v>1</c:v>
                </c:pt>
                <c:pt idx="18694">
                  <c:v>1</c:v>
                </c:pt>
                <c:pt idx="18695">
                  <c:v>2</c:v>
                </c:pt>
                <c:pt idx="18696">
                  <c:v>1.2</c:v>
                </c:pt>
                <c:pt idx="18697">
                  <c:v>1</c:v>
                </c:pt>
                <c:pt idx="18698">
                  <c:v>1</c:v>
                </c:pt>
                <c:pt idx="18699">
                  <c:v>0.2</c:v>
                </c:pt>
                <c:pt idx="18700">
                  <c:v>0</c:v>
                </c:pt>
                <c:pt idx="18701">
                  <c:v>0</c:v>
                </c:pt>
                <c:pt idx="18702">
                  <c:v>0</c:v>
                </c:pt>
                <c:pt idx="18703">
                  <c:v>0</c:v>
                </c:pt>
                <c:pt idx="18704">
                  <c:v>0</c:v>
                </c:pt>
                <c:pt idx="18705">
                  <c:v>0</c:v>
                </c:pt>
                <c:pt idx="18706">
                  <c:v>0</c:v>
                </c:pt>
                <c:pt idx="18707">
                  <c:v>0</c:v>
                </c:pt>
                <c:pt idx="18708">
                  <c:v>0</c:v>
                </c:pt>
                <c:pt idx="18709">
                  <c:v>0</c:v>
                </c:pt>
                <c:pt idx="18710">
                  <c:v>0</c:v>
                </c:pt>
                <c:pt idx="18711">
                  <c:v>0</c:v>
                </c:pt>
                <c:pt idx="18712">
                  <c:v>0</c:v>
                </c:pt>
                <c:pt idx="18713">
                  <c:v>0</c:v>
                </c:pt>
                <c:pt idx="18714">
                  <c:v>0</c:v>
                </c:pt>
                <c:pt idx="18715">
                  <c:v>0</c:v>
                </c:pt>
                <c:pt idx="18716">
                  <c:v>0</c:v>
                </c:pt>
                <c:pt idx="18717">
                  <c:v>0</c:v>
                </c:pt>
                <c:pt idx="18718">
                  <c:v>0</c:v>
                </c:pt>
                <c:pt idx="18719">
                  <c:v>0</c:v>
                </c:pt>
                <c:pt idx="18720">
                  <c:v>0</c:v>
                </c:pt>
                <c:pt idx="18721">
                  <c:v>0</c:v>
                </c:pt>
                <c:pt idx="18722">
                  <c:v>0</c:v>
                </c:pt>
                <c:pt idx="18723">
                  <c:v>0</c:v>
                </c:pt>
                <c:pt idx="18724">
                  <c:v>0</c:v>
                </c:pt>
                <c:pt idx="18725">
                  <c:v>0</c:v>
                </c:pt>
                <c:pt idx="18726">
                  <c:v>0</c:v>
                </c:pt>
                <c:pt idx="18727">
                  <c:v>0</c:v>
                </c:pt>
                <c:pt idx="18728">
                  <c:v>0</c:v>
                </c:pt>
                <c:pt idx="18729">
                  <c:v>0</c:v>
                </c:pt>
                <c:pt idx="18730">
                  <c:v>0</c:v>
                </c:pt>
                <c:pt idx="18731">
                  <c:v>0</c:v>
                </c:pt>
                <c:pt idx="18732">
                  <c:v>0</c:v>
                </c:pt>
                <c:pt idx="18733">
                  <c:v>0</c:v>
                </c:pt>
                <c:pt idx="18734">
                  <c:v>0</c:v>
                </c:pt>
                <c:pt idx="18735">
                  <c:v>0</c:v>
                </c:pt>
                <c:pt idx="18736">
                  <c:v>0</c:v>
                </c:pt>
                <c:pt idx="18737">
                  <c:v>0</c:v>
                </c:pt>
                <c:pt idx="18738">
                  <c:v>0</c:v>
                </c:pt>
                <c:pt idx="18739">
                  <c:v>0</c:v>
                </c:pt>
                <c:pt idx="18740">
                  <c:v>0</c:v>
                </c:pt>
                <c:pt idx="18741">
                  <c:v>0</c:v>
                </c:pt>
                <c:pt idx="18742">
                  <c:v>0</c:v>
                </c:pt>
                <c:pt idx="18743">
                  <c:v>0</c:v>
                </c:pt>
                <c:pt idx="18744">
                  <c:v>0</c:v>
                </c:pt>
                <c:pt idx="18745">
                  <c:v>0.2</c:v>
                </c:pt>
                <c:pt idx="18746">
                  <c:v>1</c:v>
                </c:pt>
                <c:pt idx="18747">
                  <c:v>0.8</c:v>
                </c:pt>
                <c:pt idx="18748">
                  <c:v>0.1</c:v>
                </c:pt>
                <c:pt idx="18749">
                  <c:v>1</c:v>
                </c:pt>
                <c:pt idx="18750">
                  <c:v>0</c:v>
                </c:pt>
                <c:pt idx="18751">
                  <c:v>0</c:v>
                </c:pt>
                <c:pt idx="18752">
                  <c:v>1</c:v>
                </c:pt>
                <c:pt idx="18753">
                  <c:v>1</c:v>
                </c:pt>
                <c:pt idx="18754">
                  <c:v>0</c:v>
                </c:pt>
                <c:pt idx="18755">
                  <c:v>0</c:v>
                </c:pt>
                <c:pt idx="18756">
                  <c:v>0</c:v>
                </c:pt>
                <c:pt idx="18757">
                  <c:v>0</c:v>
                </c:pt>
                <c:pt idx="18758">
                  <c:v>0</c:v>
                </c:pt>
                <c:pt idx="18759">
                  <c:v>0.8</c:v>
                </c:pt>
                <c:pt idx="18760">
                  <c:v>0.2</c:v>
                </c:pt>
                <c:pt idx="18761">
                  <c:v>0</c:v>
                </c:pt>
                <c:pt idx="18762">
                  <c:v>1.7</c:v>
                </c:pt>
                <c:pt idx="18763">
                  <c:v>3</c:v>
                </c:pt>
                <c:pt idx="18764">
                  <c:v>2.4</c:v>
                </c:pt>
                <c:pt idx="18765">
                  <c:v>2</c:v>
                </c:pt>
                <c:pt idx="18766">
                  <c:v>2</c:v>
                </c:pt>
                <c:pt idx="18767">
                  <c:v>2.7</c:v>
                </c:pt>
                <c:pt idx="18768">
                  <c:v>2.5</c:v>
                </c:pt>
                <c:pt idx="18769">
                  <c:v>0</c:v>
                </c:pt>
                <c:pt idx="18770">
                  <c:v>0</c:v>
                </c:pt>
                <c:pt idx="18771">
                  <c:v>1.1000000000000001</c:v>
                </c:pt>
                <c:pt idx="18772">
                  <c:v>2.1</c:v>
                </c:pt>
                <c:pt idx="18773">
                  <c:v>0</c:v>
                </c:pt>
                <c:pt idx="18774">
                  <c:v>0</c:v>
                </c:pt>
                <c:pt idx="18775">
                  <c:v>0</c:v>
                </c:pt>
                <c:pt idx="18776">
                  <c:v>0</c:v>
                </c:pt>
                <c:pt idx="18777">
                  <c:v>0</c:v>
                </c:pt>
                <c:pt idx="18778">
                  <c:v>0</c:v>
                </c:pt>
                <c:pt idx="18779">
                  <c:v>0</c:v>
                </c:pt>
                <c:pt idx="18780">
                  <c:v>0</c:v>
                </c:pt>
                <c:pt idx="18781">
                  <c:v>0</c:v>
                </c:pt>
                <c:pt idx="18782">
                  <c:v>0</c:v>
                </c:pt>
                <c:pt idx="18783">
                  <c:v>0</c:v>
                </c:pt>
                <c:pt idx="18784">
                  <c:v>0</c:v>
                </c:pt>
                <c:pt idx="18785">
                  <c:v>0</c:v>
                </c:pt>
                <c:pt idx="18786">
                  <c:v>0</c:v>
                </c:pt>
                <c:pt idx="18787">
                  <c:v>0</c:v>
                </c:pt>
                <c:pt idx="18788">
                  <c:v>0.8</c:v>
                </c:pt>
                <c:pt idx="18789">
                  <c:v>2.6</c:v>
                </c:pt>
                <c:pt idx="18790">
                  <c:v>3.8</c:v>
                </c:pt>
                <c:pt idx="18791">
                  <c:v>4</c:v>
                </c:pt>
                <c:pt idx="18792">
                  <c:v>4</c:v>
                </c:pt>
                <c:pt idx="18793">
                  <c:v>4</c:v>
                </c:pt>
                <c:pt idx="18794">
                  <c:v>4</c:v>
                </c:pt>
                <c:pt idx="18795">
                  <c:v>4</c:v>
                </c:pt>
                <c:pt idx="18796">
                  <c:v>4</c:v>
                </c:pt>
                <c:pt idx="18797">
                  <c:v>4</c:v>
                </c:pt>
                <c:pt idx="18798">
                  <c:v>3.6</c:v>
                </c:pt>
                <c:pt idx="18799">
                  <c:v>3</c:v>
                </c:pt>
                <c:pt idx="18800">
                  <c:v>3</c:v>
                </c:pt>
                <c:pt idx="18801">
                  <c:v>3</c:v>
                </c:pt>
                <c:pt idx="18802">
                  <c:v>3</c:v>
                </c:pt>
                <c:pt idx="18803">
                  <c:v>2.8</c:v>
                </c:pt>
                <c:pt idx="18804">
                  <c:v>1.8</c:v>
                </c:pt>
                <c:pt idx="18805">
                  <c:v>1</c:v>
                </c:pt>
                <c:pt idx="18806">
                  <c:v>1</c:v>
                </c:pt>
                <c:pt idx="18807">
                  <c:v>0.8</c:v>
                </c:pt>
                <c:pt idx="18808">
                  <c:v>0</c:v>
                </c:pt>
                <c:pt idx="18809">
                  <c:v>0</c:v>
                </c:pt>
                <c:pt idx="18810">
                  <c:v>0</c:v>
                </c:pt>
                <c:pt idx="18811">
                  <c:v>1</c:v>
                </c:pt>
                <c:pt idx="18812">
                  <c:v>2</c:v>
                </c:pt>
                <c:pt idx="18813">
                  <c:v>2</c:v>
                </c:pt>
                <c:pt idx="18814">
                  <c:v>1.2</c:v>
                </c:pt>
                <c:pt idx="18815">
                  <c:v>1</c:v>
                </c:pt>
                <c:pt idx="18816">
                  <c:v>1</c:v>
                </c:pt>
                <c:pt idx="18817">
                  <c:v>0.2</c:v>
                </c:pt>
                <c:pt idx="18818">
                  <c:v>0</c:v>
                </c:pt>
                <c:pt idx="18819">
                  <c:v>0</c:v>
                </c:pt>
                <c:pt idx="18820">
                  <c:v>0</c:v>
                </c:pt>
                <c:pt idx="18821">
                  <c:v>0</c:v>
                </c:pt>
                <c:pt idx="18822">
                  <c:v>0</c:v>
                </c:pt>
                <c:pt idx="18823">
                  <c:v>0</c:v>
                </c:pt>
                <c:pt idx="18824">
                  <c:v>0</c:v>
                </c:pt>
                <c:pt idx="18825">
                  <c:v>0</c:v>
                </c:pt>
                <c:pt idx="18826">
                  <c:v>0</c:v>
                </c:pt>
                <c:pt idx="18827">
                  <c:v>0</c:v>
                </c:pt>
                <c:pt idx="18828">
                  <c:v>0</c:v>
                </c:pt>
                <c:pt idx="18829">
                  <c:v>0</c:v>
                </c:pt>
                <c:pt idx="18830">
                  <c:v>0</c:v>
                </c:pt>
                <c:pt idx="18831">
                  <c:v>0</c:v>
                </c:pt>
                <c:pt idx="18832">
                  <c:v>0</c:v>
                </c:pt>
                <c:pt idx="18833">
                  <c:v>0</c:v>
                </c:pt>
                <c:pt idx="18834">
                  <c:v>0</c:v>
                </c:pt>
                <c:pt idx="18835">
                  <c:v>0</c:v>
                </c:pt>
                <c:pt idx="18836">
                  <c:v>0</c:v>
                </c:pt>
                <c:pt idx="18837">
                  <c:v>0</c:v>
                </c:pt>
                <c:pt idx="18838">
                  <c:v>0</c:v>
                </c:pt>
                <c:pt idx="18839">
                  <c:v>0</c:v>
                </c:pt>
                <c:pt idx="18840">
                  <c:v>0</c:v>
                </c:pt>
                <c:pt idx="18841">
                  <c:v>0</c:v>
                </c:pt>
                <c:pt idx="18842">
                  <c:v>0</c:v>
                </c:pt>
                <c:pt idx="18843">
                  <c:v>0</c:v>
                </c:pt>
                <c:pt idx="18844">
                  <c:v>0</c:v>
                </c:pt>
                <c:pt idx="18845">
                  <c:v>0</c:v>
                </c:pt>
                <c:pt idx="18846">
                  <c:v>0</c:v>
                </c:pt>
                <c:pt idx="18847">
                  <c:v>0</c:v>
                </c:pt>
                <c:pt idx="18848">
                  <c:v>0</c:v>
                </c:pt>
                <c:pt idx="18849">
                  <c:v>0</c:v>
                </c:pt>
                <c:pt idx="18850">
                  <c:v>0</c:v>
                </c:pt>
                <c:pt idx="18851">
                  <c:v>0</c:v>
                </c:pt>
                <c:pt idx="18852">
                  <c:v>0</c:v>
                </c:pt>
                <c:pt idx="18853">
                  <c:v>0</c:v>
                </c:pt>
                <c:pt idx="18854">
                  <c:v>0</c:v>
                </c:pt>
                <c:pt idx="18855">
                  <c:v>0</c:v>
                </c:pt>
                <c:pt idx="18856">
                  <c:v>0</c:v>
                </c:pt>
                <c:pt idx="18857">
                  <c:v>0</c:v>
                </c:pt>
                <c:pt idx="18858">
                  <c:v>0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0</c:v>
                </c:pt>
                <c:pt idx="18866">
                  <c:v>0</c:v>
                </c:pt>
                <c:pt idx="18867">
                  <c:v>0</c:v>
                </c:pt>
                <c:pt idx="18868">
                  <c:v>0</c:v>
                </c:pt>
                <c:pt idx="18869">
                  <c:v>0</c:v>
                </c:pt>
                <c:pt idx="18870">
                  <c:v>0</c:v>
                </c:pt>
                <c:pt idx="18871">
                  <c:v>0</c:v>
                </c:pt>
                <c:pt idx="18872">
                  <c:v>0</c:v>
                </c:pt>
                <c:pt idx="18873">
                  <c:v>0</c:v>
                </c:pt>
                <c:pt idx="18874">
                  <c:v>0</c:v>
                </c:pt>
                <c:pt idx="18875">
                  <c:v>0</c:v>
                </c:pt>
                <c:pt idx="18876">
                  <c:v>0</c:v>
                </c:pt>
                <c:pt idx="18877">
                  <c:v>0</c:v>
                </c:pt>
                <c:pt idx="18878">
                  <c:v>0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0</c:v>
                </c:pt>
                <c:pt idx="18883">
                  <c:v>0</c:v>
                </c:pt>
                <c:pt idx="18884">
                  <c:v>0</c:v>
                </c:pt>
                <c:pt idx="18885">
                  <c:v>0</c:v>
                </c:pt>
                <c:pt idx="18886">
                  <c:v>0</c:v>
                </c:pt>
                <c:pt idx="18887">
                  <c:v>0</c:v>
                </c:pt>
                <c:pt idx="18888">
                  <c:v>0</c:v>
                </c:pt>
                <c:pt idx="18889">
                  <c:v>0</c:v>
                </c:pt>
                <c:pt idx="18890">
                  <c:v>0</c:v>
                </c:pt>
                <c:pt idx="18891">
                  <c:v>0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</c:v>
                </c:pt>
                <c:pt idx="18899">
                  <c:v>0</c:v>
                </c:pt>
                <c:pt idx="18900">
                  <c:v>0</c:v>
                </c:pt>
                <c:pt idx="18901">
                  <c:v>0</c:v>
                </c:pt>
                <c:pt idx="18902">
                  <c:v>0</c:v>
                </c:pt>
                <c:pt idx="18903">
                  <c:v>0</c:v>
                </c:pt>
                <c:pt idx="18904">
                  <c:v>0</c:v>
                </c:pt>
                <c:pt idx="18905">
                  <c:v>0</c:v>
                </c:pt>
                <c:pt idx="18906">
                  <c:v>0</c:v>
                </c:pt>
                <c:pt idx="18907">
                  <c:v>0</c:v>
                </c:pt>
                <c:pt idx="18908">
                  <c:v>0</c:v>
                </c:pt>
                <c:pt idx="18909">
                  <c:v>0</c:v>
                </c:pt>
                <c:pt idx="18910">
                  <c:v>0</c:v>
                </c:pt>
                <c:pt idx="18911">
                  <c:v>0</c:v>
                </c:pt>
                <c:pt idx="18912">
                  <c:v>0</c:v>
                </c:pt>
                <c:pt idx="18913">
                  <c:v>0</c:v>
                </c:pt>
                <c:pt idx="18914">
                  <c:v>0</c:v>
                </c:pt>
                <c:pt idx="18915">
                  <c:v>0</c:v>
                </c:pt>
                <c:pt idx="18916">
                  <c:v>0</c:v>
                </c:pt>
                <c:pt idx="18917">
                  <c:v>0</c:v>
                </c:pt>
                <c:pt idx="18918">
                  <c:v>0</c:v>
                </c:pt>
                <c:pt idx="18919">
                  <c:v>0</c:v>
                </c:pt>
                <c:pt idx="18920">
                  <c:v>0</c:v>
                </c:pt>
                <c:pt idx="18921">
                  <c:v>0</c:v>
                </c:pt>
                <c:pt idx="18922">
                  <c:v>0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0</c:v>
                </c:pt>
                <c:pt idx="18930">
                  <c:v>0</c:v>
                </c:pt>
                <c:pt idx="18931">
                  <c:v>0</c:v>
                </c:pt>
                <c:pt idx="18932">
                  <c:v>0</c:v>
                </c:pt>
                <c:pt idx="18933">
                  <c:v>0</c:v>
                </c:pt>
                <c:pt idx="18934">
                  <c:v>0</c:v>
                </c:pt>
                <c:pt idx="18935">
                  <c:v>0</c:v>
                </c:pt>
                <c:pt idx="18936">
                  <c:v>0</c:v>
                </c:pt>
                <c:pt idx="18937">
                  <c:v>0</c:v>
                </c:pt>
                <c:pt idx="18938">
                  <c:v>0</c:v>
                </c:pt>
                <c:pt idx="18939">
                  <c:v>0</c:v>
                </c:pt>
                <c:pt idx="18940">
                  <c:v>0</c:v>
                </c:pt>
                <c:pt idx="18941">
                  <c:v>0</c:v>
                </c:pt>
                <c:pt idx="18942">
                  <c:v>0</c:v>
                </c:pt>
                <c:pt idx="18943">
                  <c:v>0</c:v>
                </c:pt>
                <c:pt idx="18944">
                  <c:v>0</c:v>
                </c:pt>
                <c:pt idx="18945">
                  <c:v>0</c:v>
                </c:pt>
                <c:pt idx="18946">
                  <c:v>0</c:v>
                </c:pt>
                <c:pt idx="18947">
                  <c:v>0</c:v>
                </c:pt>
                <c:pt idx="18948">
                  <c:v>0</c:v>
                </c:pt>
                <c:pt idx="18949">
                  <c:v>0</c:v>
                </c:pt>
                <c:pt idx="18950">
                  <c:v>0</c:v>
                </c:pt>
                <c:pt idx="18951">
                  <c:v>0</c:v>
                </c:pt>
                <c:pt idx="18952">
                  <c:v>0</c:v>
                </c:pt>
                <c:pt idx="18953">
                  <c:v>0</c:v>
                </c:pt>
                <c:pt idx="18954">
                  <c:v>0</c:v>
                </c:pt>
                <c:pt idx="18955">
                  <c:v>0</c:v>
                </c:pt>
                <c:pt idx="18956">
                  <c:v>0</c:v>
                </c:pt>
                <c:pt idx="18957">
                  <c:v>0</c:v>
                </c:pt>
                <c:pt idx="18958">
                  <c:v>0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</c:v>
                </c:pt>
                <c:pt idx="18963">
                  <c:v>0</c:v>
                </c:pt>
                <c:pt idx="18964">
                  <c:v>0</c:v>
                </c:pt>
                <c:pt idx="18965">
                  <c:v>0</c:v>
                </c:pt>
                <c:pt idx="18966">
                  <c:v>0</c:v>
                </c:pt>
                <c:pt idx="18967">
                  <c:v>0</c:v>
                </c:pt>
                <c:pt idx="18968">
                  <c:v>0</c:v>
                </c:pt>
                <c:pt idx="18969">
                  <c:v>0</c:v>
                </c:pt>
                <c:pt idx="18970">
                  <c:v>0</c:v>
                </c:pt>
                <c:pt idx="18971">
                  <c:v>0</c:v>
                </c:pt>
                <c:pt idx="18972">
                  <c:v>0</c:v>
                </c:pt>
                <c:pt idx="18973">
                  <c:v>0</c:v>
                </c:pt>
                <c:pt idx="18974">
                  <c:v>0</c:v>
                </c:pt>
                <c:pt idx="18975">
                  <c:v>0</c:v>
                </c:pt>
                <c:pt idx="18976">
                  <c:v>0</c:v>
                </c:pt>
                <c:pt idx="18977">
                  <c:v>0</c:v>
                </c:pt>
                <c:pt idx="18978">
                  <c:v>0</c:v>
                </c:pt>
                <c:pt idx="18979">
                  <c:v>0</c:v>
                </c:pt>
                <c:pt idx="18980">
                  <c:v>0</c:v>
                </c:pt>
                <c:pt idx="18981">
                  <c:v>0</c:v>
                </c:pt>
                <c:pt idx="18982">
                  <c:v>0</c:v>
                </c:pt>
                <c:pt idx="18983">
                  <c:v>0</c:v>
                </c:pt>
                <c:pt idx="18984">
                  <c:v>0</c:v>
                </c:pt>
                <c:pt idx="18985">
                  <c:v>0</c:v>
                </c:pt>
                <c:pt idx="18986">
                  <c:v>0</c:v>
                </c:pt>
                <c:pt idx="18987">
                  <c:v>0</c:v>
                </c:pt>
                <c:pt idx="18988">
                  <c:v>0</c:v>
                </c:pt>
                <c:pt idx="18989">
                  <c:v>0</c:v>
                </c:pt>
                <c:pt idx="18990">
                  <c:v>0</c:v>
                </c:pt>
                <c:pt idx="18991">
                  <c:v>0</c:v>
                </c:pt>
                <c:pt idx="18992">
                  <c:v>0</c:v>
                </c:pt>
                <c:pt idx="18993">
                  <c:v>0</c:v>
                </c:pt>
                <c:pt idx="18994">
                  <c:v>0</c:v>
                </c:pt>
                <c:pt idx="18995">
                  <c:v>0</c:v>
                </c:pt>
                <c:pt idx="18996">
                  <c:v>0</c:v>
                </c:pt>
                <c:pt idx="18997">
                  <c:v>0</c:v>
                </c:pt>
                <c:pt idx="18998">
                  <c:v>0</c:v>
                </c:pt>
                <c:pt idx="18999">
                  <c:v>0</c:v>
                </c:pt>
                <c:pt idx="19000">
                  <c:v>0</c:v>
                </c:pt>
                <c:pt idx="19001">
                  <c:v>0</c:v>
                </c:pt>
                <c:pt idx="19002">
                  <c:v>0</c:v>
                </c:pt>
                <c:pt idx="19003">
                  <c:v>0</c:v>
                </c:pt>
                <c:pt idx="19004">
                  <c:v>0</c:v>
                </c:pt>
                <c:pt idx="19005">
                  <c:v>0</c:v>
                </c:pt>
                <c:pt idx="19006">
                  <c:v>0</c:v>
                </c:pt>
                <c:pt idx="19007">
                  <c:v>0</c:v>
                </c:pt>
                <c:pt idx="19008">
                  <c:v>0</c:v>
                </c:pt>
                <c:pt idx="19009">
                  <c:v>0</c:v>
                </c:pt>
                <c:pt idx="19010">
                  <c:v>0</c:v>
                </c:pt>
                <c:pt idx="19011">
                  <c:v>0</c:v>
                </c:pt>
                <c:pt idx="19012">
                  <c:v>0</c:v>
                </c:pt>
                <c:pt idx="19013">
                  <c:v>0</c:v>
                </c:pt>
                <c:pt idx="19014">
                  <c:v>0</c:v>
                </c:pt>
                <c:pt idx="19015">
                  <c:v>0</c:v>
                </c:pt>
                <c:pt idx="19016">
                  <c:v>0</c:v>
                </c:pt>
                <c:pt idx="19017">
                  <c:v>0</c:v>
                </c:pt>
                <c:pt idx="19018">
                  <c:v>0</c:v>
                </c:pt>
                <c:pt idx="19019">
                  <c:v>0</c:v>
                </c:pt>
                <c:pt idx="19020">
                  <c:v>0</c:v>
                </c:pt>
                <c:pt idx="19021">
                  <c:v>0</c:v>
                </c:pt>
                <c:pt idx="19022">
                  <c:v>0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0</c:v>
                </c:pt>
                <c:pt idx="19032">
                  <c:v>0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0</c:v>
                </c:pt>
                <c:pt idx="19052">
                  <c:v>0</c:v>
                </c:pt>
                <c:pt idx="19053">
                  <c:v>0</c:v>
                </c:pt>
                <c:pt idx="19054">
                  <c:v>0</c:v>
                </c:pt>
                <c:pt idx="19055">
                  <c:v>0</c:v>
                </c:pt>
                <c:pt idx="19056">
                  <c:v>0</c:v>
                </c:pt>
                <c:pt idx="19057">
                  <c:v>0</c:v>
                </c:pt>
                <c:pt idx="19058">
                  <c:v>0</c:v>
                </c:pt>
                <c:pt idx="19059">
                  <c:v>0</c:v>
                </c:pt>
                <c:pt idx="19060">
                  <c:v>0</c:v>
                </c:pt>
                <c:pt idx="19061">
                  <c:v>0</c:v>
                </c:pt>
                <c:pt idx="19062">
                  <c:v>0</c:v>
                </c:pt>
                <c:pt idx="19063">
                  <c:v>0</c:v>
                </c:pt>
                <c:pt idx="19064">
                  <c:v>0</c:v>
                </c:pt>
                <c:pt idx="19065">
                  <c:v>0</c:v>
                </c:pt>
                <c:pt idx="19066">
                  <c:v>0</c:v>
                </c:pt>
                <c:pt idx="19067">
                  <c:v>0</c:v>
                </c:pt>
                <c:pt idx="19068">
                  <c:v>0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</c:v>
                </c:pt>
                <c:pt idx="19073">
                  <c:v>0</c:v>
                </c:pt>
                <c:pt idx="19074">
                  <c:v>0</c:v>
                </c:pt>
                <c:pt idx="19075">
                  <c:v>0</c:v>
                </c:pt>
                <c:pt idx="19076">
                  <c:v>0</c:v>
                </c:pt>
                <c:pt idx="19077">
                  <c:v>0</c:v>
                </c:pt>
                <c:pt idx="19078">
                  <c:v>0</c:v>
                </c:pt>
                <c:pt idx="19079">
                  <c:v>0</c:v>
                </c:pt>
                <c:pt idx="19080">
                  <c:v>0</c:v>
                </c:pt>
                <c:pt idx="19081">
                  <c:v>0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</c:v>
                </c:pt>
                <c:pt idx="19087">
                  <c:v>0</c:v>
                </c:pt>
                <c:pt idx="19088">
                  <c:v>0</c:v>
                </c:pt>
                <c:pt idx="19089">
                  <c:v>0</c:v>
                </c:pt>
                <c:pt idx="19090">
                  <c:v>0</c:v>
                </c:pt>
                <c:pt idx="19091">
                  <c:v>0</c:v>
                </c:pt>
                <c:pt idx="19092">
                  <c:v>0</c:v>
                </c:pt>
                <c:pt idx="19093">
                  <c:v>0</c:v>
                </c:pt>
                <c:pt idx="19094">
                  <c:v>0</c:v>
                </c:pt>
                <c:pt idx="19095">
                  <c:v>0</c:v>
                </c:pt>
                <c:pt idx="19096">
                  <c:v>0</c:v>
                </c:pt>
                <c:pt idx="19097">
                  <c:v>0</c:v>
                </c:pt>
                <c:pt idx="19098">
                  <c:v>0</c:v>
                </c:pt>
                <c:pt idx="19099">
                  <c:v>0</c:v>
                </c:pt>
                <c:pt idx="19100">
                  <c:v>0</c:v>
                </c:pt>
                <c:pt idx="19101">
                  <c:v>0</c:v>
                </c:pt>
                <c:pt idx="19102">
                  <c:v>0</c:v>
                </c:pt>
                <c:pt idx="19103">
                  <c:v>0</c:v>
                </c:pt>
                <c:pt idx="19104">
                  <c:v>0</c:v>
                </c:pt>
                <c:pt idx="19105">
                  <c:v>0</c:v>
                </c:pt>
                <c:pt idx="19106">
                  <c:v>0</c:v>
                </c:pt>
                <c:pt idx="19107">
                  <c:v>0</c:v>
                </c:pt>
                <c:pt idx="19108">
                  <c:v>0</c:v>
                </c:pt>
                <c:pt idx="19109">
                  <c:v>0</c:v>
                </c:pt>
                <c:pt idx="19110">
                  <c:v>0</c:v>
                </c:pt>
                <c:pt idx="19111">
                  <c:v>0</c:v>
                </c:pt>
                <c:pt idx="19112">
                  <c:v>0</c:v>
                </c:pt>
                <c:pt idx="19113">
                  <c:v>0</c:v>
                </c:pt>
                <c:pt idx="19114">
                  <c:v>0</c:v>
                </c:pt>
                <c:pt idx="19115">
                  <c:v>0</c:v>
                </c:pt>
                <c:pt idx="19116">
                  <c:v>0</c:v>
                </c:pt>
                <c:pt idx="19117">
                  <c:v>0</c:v>
                </c:pt>
                <c:pt idx="19118">
                  <c:v>0</c:v>
                </c:pt>
                <c:pt idx="19119">
                  <c:v>0</c:v>
                </c:pt>
                <c:pt idx="19120">
                  <c:v>0</c:v>
                </c:pt>
                <c:pt idx="19121">
                  <c:v>0</c:v>
                </c:pt>
                <c:pt idx="19122">
                  <c:v>0</c:v>
                </c:pt>
                <c:pt idx="19123">
                  <c:v>0</c:v>
                </c:pt>
                <c:pt idx="19124">
                  <c:v>0</c:v>
                </c:pt>
                <c:pt idx="19125">
                  <c:v>0</c:v>
                </c:pt>
                <c:pt idx="19126">
                  <c:v>0</c:v>
                </c:pt>
                <c:pt idx="19127">
                  <c:v>0</c:v>
                </c:pt>
                <c:pt idx="19128">
                  <c:v>0</c:v>
                </c:pt>
                <c:pt idx="19129">
                  <c:v>0</c:v>
                </c:pt>
                <c:pt idx="19130">
                  <c:v>0</c:v>
                </c:pt>
                <c:pt idx="19131">
                  <c:v>0</c:v>
                </c:pt>
                <c:pt idx="19132">
                  <c:v>0</c:v>
                </c:pt>
                <c:pt idx="19133">
                  <c:v>0</c:v>
                </c:pt>
                <c:pt idx="19134">
                  <c:v>0</c:v>
                </c:pt>
                <c:pt idx="19135">
                  <c:v>0</c:v>
                </c:pt>
                <c:pt idx="19136">
                  <c:v>0</c:v>
                </c:pt>
                <c:pt idx="19137">
                  <c:v>0</c:v>
                </c:pt>
                <c:pt idx="19138">
                  <c:v>0</c:v>
                </c:pt>
                <c:pt idx="19139">
                  <c:v>0</c:v>
                </c:pt>
                <c:pt idx="19140">
                  <c:v>0</c:v>
                </c:pt>
                <c:pt idx="19141">
                  <c:v>0</c:v>
                </c:pt>
                <c:pt idx="19142">
                  <c:v>0</c:v>
                </c:pt>
                <c:pt idx="19143">
                  <c:v>0</c:v>
                </c:pt>
                <c:pt idx="19144">
                  <c:v>0</c:v>
                </c:pt>
                <c:pt idx="19145">
                  <c:v>0</c:v>
                </c:pt>
                <c:pt idx="19146">
                  <c:v>0</c:v>
                </c:pt>
                <c:pt idx="19147">
                  <c:v>0</c:v>
                </c:pt>
                <c:pt idx="19148">
                  <c:v>0</c:v>
                </c:pt>
                <c:pt idx="19149">
                  <c:v>0</c:v>
                </c:pt>
                <c:pt idx="19150">
                  <c:v>0</c:v>
                </c:pt>
                <c:pt idx="19151">
                  <c:v>0</c:v>
                </c:pt>
                <c:pt idx="19152">
                  <c:v>0</c:v>
                </c:pt>
                <c:pt idx="19153">
                  <c:v>0</c:v>
                </c:pt>
                <c:pt idx="19154">
                  <c:v>0</c:v>
                </c:pt>
                <c:pt idx="19155">
                  <c:v>0</c:v>
                </c:pt>
                <c:pt idx="19156">
                  <c:v>0</c:v>
                </c:pt>
                <c:pt idx="19157">
                  <c:v>0</c:v>
                </c:pt>
                <c:pt idx="19158">
                  <c:v>0</c:v>
                </c:pt>
                <c:pt idx="19159">
                  <c:v>0</c:v>
                </c:pt>
                <c:pt idx="19160">
                  <c:v>0</c:v>
                </c:pt>
                <c:pt idx="19161">
                  <c:v>0</c:v>
                </c:pt>
                <c:pt idx="19162">
                  <c:v>0</c:v>
                </c:pt>
                <c:pt idx="19163">
                  <c:v>0</c:v>
                </c:pt>
                <c:pt idx="19164">
                  <c:v>0</c:v>
                </c:pt>
                <c:pt idx="19165">
                  <c:v>0</c:v>
                </c:pt>
                <c:pt idx="19166">
                  <c:v>0</c:v>
                </c:pt>
                <c:pt idx="19167">
                  <c:v>0</c:v>
                </c:pt>
                <c:pt idx="19168">
                  <c:v>0</c:v>
                </c:pt>
                <c:pt idx="19169">
                  <c:v>0</c:v>
                </c:pt>
                <c:pt idx="19170">
                  <c:v>0</c:v>
                </c:pt>
                <c:pt idx="19171">
                  <c:v>0</c:v>
                </c:pt>
                <c:pt idx="19172">
                  <c:v>0</c:v>
                </c:pt>
                <c:pt idx="19173">
                  <c:v>0</c:v>
                </c:pt>
                <c:pt idx="19174">
                  <c:v>0</c:v>
                </c:pt>
                <c:pt idx="19175">
                  <c:v>0</c:v>
                </c:pt>
                <c:pt idx="19176">
                  <c:v>0</c:v>
                </c:pt>
                <c:pt idx="19177">
                  <c:v>0</c:v>
                </c:pt>
                <c:pt idx="19178">
                  <c:v>0</c:v>
                </c:pt>
                <c:pt idx="19179">
                  <c:v>0</c:v>
                </c:pt>
                <c:pt idx="19180">
                  <c:v>0</c:v>
                </c:pt>
                <c:pt idx="19181">
                  <c:v>0</c:v>
                </c:pt>
                <c:pt idx="19182">
                  <c:v>0</c:v>
                </c:pt>
                <c:pt idx="19183">
                  <c:v>0</c:v>
                </c:pt>
                <c:pt idx="19184">
                  <c:v>0</c:v>
                </c:pt>
                <c:pt idx="19185">
                  <c:v>0</c:v>
                </c:pt>
                <c:pt idx="19186">
                  <c:v>0</c:v>
                </c:pt>
                <c:pt idx="19187">
                  <c:v>0</c:v>
                </c:pt>
                <c:pt idx="19188">
                  <c:v>0</c:v>
                </c:pt>
                <c:pt idx="19189">
                  <c:v>0</c:v>
                </c:pt>
                <c:pt idx="19190">
                  <c:v>0</c:v>
                </c:pt>
                <c:pt idx="19191">
                  <c:v>0</c:v>
                </c:pt>
                <c:pt idx="19192">
                  <c:v>0</c:v>
                </c:pt>
                <c:pt idx="19193">
                  <c:v>0</c:v>
                </c:pt>
                <c:pt idx="19194">
                  <c:v>0</c:v>
                </c:pt>
                <c:pt idx="19195">
                  <c:v>0</c:v>
                </c:pt>
                <c:pt idx="19196">
                  <c:v>0</c:v>
                </c:pt>
                <c:pt idx="19197">
                  <c:v>0</c:v>
                </c:pt>
                <c:pt idx="19198">
                  <c:v>0</c:v>
                </c:pt>
                <c:pt idx="19199">
                  <c:v>0</c:v>
                </c:pt>
                <c:pt idx="19200">
                  <c:v>0</c:v>
                </c:pt>
                <c:pt idx="19201">
                  <c:v>0</c:v>
                </c:pt>
                <c:pt idx="19202">
                  <c:v>0</c:v>
                </c:pt>
                <c:pt idx="19203">
                  <c:v>0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</c:v>
                </c:pt>
                <c:pt idx="19208">
                  <c:v>0</c:v>
                </c:pt>
                <c:pt idx="19209">
                  <c:v>0</c:v>
                </c:pt>
                <c:pt idx="19210">
                  <c:v>0</c:v>
                </c:pt>
                <c:pt idx="19211">
                  <c:v>0</c:v>
                </c:pt>
                <c:pt idx="19212">
                  <c:v>0</c:v>
                </c:pt>
                <c:pt idx="19213">
                  <c:v>0</c:v>
                </c:pt>
                <c:pt idx="19214">
                  <c:v>0</c:v>
                </c:pt>
                <c:pt idx="19215">
                  <c:v>0</c:v>
                </c:pt>
                <c:pt idx="19216">
                  <c:v>0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0</c:v>
                </c:pt>
                <c:pt idx="19223">
                  <c:v>0</c:v>
                </c:pt>
                <c:pt idx="19224">
                  <c:v>0</c:v>
                </c:pt>
                <c:pt idx="19225">
                  <c:v>0</c:v>
                </c:pt>
                <c:pt idx="19226">
                  <c:v>0</c:v>
                </c:pt>
                <c:pt idx="19227">
                  <c:v>0</c:v>
                </c:pt>
                <c:pt idx="19228">
                  <c:v>0</c:v>
                </c:pt>
                <c:pt idx="19229">
                  <c:v>0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0</c:v>
                </c:pt>
                <c:pt idx="19234">
                  <c:v>0</c:v>
                </c:pt>
                <c:pt idx="19235">
                  <c:v>0</c:v>
                </c:pt>
                <c:pt idx="19236">
                  <c:v>0</c:v>
                </c:pt>
                <c:pt idx="19237">
                  <c:v>0</c:v>
                </c:pt>
                <c:pt idx="19238">
                  <c:v>0</c:v>
                </c:pt>
                <c:pt idx="19239">
                  <c:v>0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0</c:v>
                </c:pt>
                <c:pt idx="19250">
                  <c:v>0</c:v>
                </c:pt>
                <c:pt idx="19251">
                  <c:v>0</c:v>
                </c:pt>
                <c:pt idx="19252">
                  <c:v>0</c:v>
                </c:pt>
                <c:pt idx="19253">
                  <c:v>0</c:v>
                </c:pt>
                <c:pt idx="19254">
                  <c:v>0</c:v>
                </c:pt>
                <c:pt idx="19255">
                  <c:v>0</c:v>
                </c:pt>
                <c:pt idx="19256">
                  <c:v>0</c:v>
                </c:pt>
                <c:pt idx="19257">
                  <c:v>0</c:v>
                </c:pt>
                <c:pt idx="19258">
                  <c:v>0</c:v>
                </c:pt>
                <c:pt idx="19259">
                  <c:v>0</c:v>
                </c:pt>
                <c:pt idx="19260">
                  <c:v>0</c:v>
                </c:pt>
                <c:pt idx="19261">
                  <c:v>0</c:v>
                </c:pt>
                <c:pt idx="19262">
                  <c:v>0</c:v>
                </c:pt>
                <c:pt idx="19263">
                  <c:v>0</c:v>
                </c:pt>
                <c:pt idx="19264">
                  <c:v>0</c:v>
                </c:pt>
                <c:pt idx="19265">
                  <c:v>0</c:v>
                </c:pt>
                <c:pt idx="19266">
                  <c:v>0</c:v>
                </c:pt>
                <c:pt idx="19267">
                  <c:v>0</c:v>
                </c:pt>
                <c:pt idx="19268">
                  <c:v>0</c:v>
                </c:pt>
                <c:pt idx="19269">
                  <c:v>0</c:v>
                </c:pt>
                <c:pt idx="19270">
                  <c:v>0</c:v>
                </c:pt>
                <c:pt idx="19271">
                  <c:v>0</c:v>
                </c:pt>
                <c:pt idx="19272">
                  <c:v>0</c:v>
                </c:pt>
                <c:pt idx="19273">
                  <c:v>0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0</c:v>
                </c:pt>
                <c:pt idx="19292">
                  <c:v>0</c:v>
                </c:pt>
                <c:pt idx="19293">
                  <c:v>0</c:v>
                </c:pt>
                <c:pt idx="19294">
                  <c:v>0.9</c:v>
                </c:pt>
                <c:pt idx="19295">
                  <c:v>1.9</c:v>
                </c:pt>
                <c:pt idx="19296">
                  <c:v>1.3</c:v>
                </c:pt>
                <c:pt idx="19297">
                  <c:v>1</c:v>
                </c:pt>
                <c:pt idx="19298">
                  <c:v>1.7</c:v>
                </c:pt>
                <c:pt idx="19299">
                  <c:v>2.7</c:v>
                </c:pt>
                <c:pt idx="19300">
                  <c:v>3.7</c:v>
                </c:pt>
                <c:pt idx="19301">
                  <c:v>4</c:v>
                </c:pt>
                <c:pt idx="19302">
                  <c:v>4.5999999999999996</c:v>
                </c:pt>
                <c:pt idx="19303">
                  <c:v>5.5</c:v>
                </c:pt>
                <c:pt idx="19304">
                  <c:v>6</c:v>
                </c:pt>
                <c:pt idx="19305">
                  <c:v>6</c:v>
                </c:pt>
                <c:pt idx="19306">
                  <c:v>6</c:v>
                </c:pt>
                <c:pt idx="19307">
                  <c:v>5.5</c:v>
                </c:pt>
                <c:pt idx="19308">
                  <c:v>4.5999999999999996</c:v>
                </c:pt>
                <c:pt idx="19309">
                  <c:v>3.4</c:v>
                </c:pt>
                <c:pt idx="19310">
                  <c:v>1.4</c:v>
                </c:pt>
                <c:pt idx="19311">
                  <c:v>0</c:v>
                </c:pt>
                <c:pt idx="19312">
                  <c:v>0</c:v>
                </c:pt>
                <c:pt idx="19313">
                  <c:v>0</c:v>
                </c:pt>
                <c:pt idx="19314">
                  <c:v>0</c:v>
                </c:pt>
                <c:pt idx="19315">
                  <c:v>0</c:v>
                </c:pt>
                <c:pt idx="19316">
                  <c:v>0</c:v>
                </c:pt>
                <c:pt idx="19317">
                  <c:v>0</c:v>
                </c:pt>
                <c:pt idx="19318">
                  <c:v>0</c:v>
                </c:pt>
                <c:pt idx="19319">
                  <c:v>0</c:v>
                </c:pt>
                <c:pt idx="19320">
                  <c:v>0</c:v>
                </c:pt>
                <c:pt idx="19321">
                  <c:v>0</c:v>
                </c:pt>
                <c:pt idx="19322">
                  <c:v>0</c:v>
                </c:pt>
                <c:pt idx="19323">
                  <c:v>0</c:v>
                </c:pt>
                <c:pt idx="19324">
                  <c:v>0</c:v>
                </c:pt>
                <c:pt idx="19325">
                  <c:v>0</c:v>
                </c:pt>
                <c:pt idx="19326">
                  <c:v>0</c:v>
                </c:pt>
                <c:pt idx="19327">
                  <c:v>0</c:v>
                </c:pt>
                <c:pt idx="19328">
                  <c:v>0</c:v>
                </c:pt>
                <c:pt idx="19329">
                  <c:v>0</c:v>
                </c:pt>
                <c:pt idx="19330">
                  <c:v>0</c:v>
                </c:pt>
                <c:pt idx="19331">
                  <c:v>0</c:v>
                </c:pt>
                <c:pt idx="19332">
                  <c:v>0</c:v>
                </c:pt>
                <c:pt idx="19333">
                  <c:v>0</c:v>
                </c:pt>
                <c:pt idx="19334">
                  <c:v>0</c:v>
                </c:pt>
                <c:pt idx="19335">
                  <c:v>0</c:v>
                </c:pt>
                <c:pt idx="19336">
                  <c:v>0</c:v>
                </c:pt>
                <c:pt idx="19337">
                  <c:v>0</c:v>
                </c:pt>
                <c:pt idx="19338">
                  <c:v>0</c:v>
                </c:pt>
                <c:pt idx="19339">
                  <c:v>0</c:v>
                </c:pt>
                <c:pt idx="19340">
                  <c:v>0</c:v>
                </c:pt>
                <c:pt idx="19341">
                  <c:v>0</c:v>
                </c:pt>
                <c:pt idx="19342">
                  <c:v>0</c:v>
                </c:pt>
                <c:pt idx="19343">
                  <c:v>0</c:v>
                </c:pt>
                <c:pt idx="19344">
                  <c:v>0</c:v>
                </c:pt>
                <c:pt idx="19345">
                  <c:v>0</c:v>
                </c:pt>
                <c:pt idx="19346">
                  <c:v>0</c:v>
                </c:pt>
                <c:pt idx="19347">
                  <c:v>0</c:v>
                </c:pt>
                <c:pt idx="19348">
                  <c:v>0</c:v>
                </c:pt>
                <c:pt idx="19349">
                  <c:v>0</c:v>
                </c:pt>
                <c:pt idx="19350">
                  <c:v>0</c:v>
                </c:pt>
                <c:pt idx="19351">
                  <c:v>0</c:v>
                </c:pt>
                <c:pt idx="19352">
                  <c:v>0</c:v>
                </c:pt>
                <c:pt idx="19353">
                  <c:v>0</c:v>
                </c:pt>
                <c:pt idx="19354">
                  <c:v>0</c:v>
                </c:pt>
                <c:pt idx="19355">
                  <c:v>0</c:v>
                </c:pt>
                <c:pt idx="19356">
                  <c:v>0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</c:v>
                </c:pt>
                <c:pt idx="19372">
                  <c:v>0</c:v>
                </c:pt>
                <c:pt idx="19373">
                  <c:v>0</c:v>
                </c:pt>
                <c:pt idx="19374">
                  <c:v>0</c:v>
                </c:pt>
                <c:pt idx="19375">
                  <c:v>0</c:v>
                </c:pt>
                <c:pt idx="19376">
                  <c:v>0</c:v>
                </c:pt>
                <c:pt idx="19377">
                  <c:v>0</c:v>
                </c:pt>
                <c:pt idx="19378">
                  <c:v>0</c:v>
                </c:pt>
                <c:pt idx="19379">
                  <c:v>0</c:v>
                </c:pt>
                <c:pt idx="19380">
                  <c:v>0</c:v>
                </c:pt>
                <c:pt idx="19381">
                  <c:v>0</c:v>
                </c:pt>
                <c:pt idx="19382">
                  <c:v>0</c:v>
                </c:pt>
                <c:pt idx="19383">
                  <c:v>0</c:v>
                </c:pt>
                <c:pt idx="19384">
                  <c:v>0</c:v>
                </c:pt>
                <c:pt idx="19385">
                  <c:v>0</c:v>
                </c:pt>
                <c:pt idx="19386">
                  <c:v>0</c:v>
                </c:pt>
                <c:pt idx="19387">
                  <c:v>0</c:v>
                </c:pt>
                <c:pt idx="19388">
                  <c:v>0</c:v>
                </c:pt>
                <c:pt idx="19389">
                  <c:v>0</c:v>
                </c:pt>
                <c:pt idx="19390">
                  <c:v>0</c:v>
                </c:pt>
                <c:pt idx="19391">
                  <c:v>0</c:v>
                </c:pt>
                <c:pt idx="19392">
                  <c:v>0</c:v>
                </c:pt>
                <c:pt idx="19393">
                  <c:v>0</c:v>
                </c:pt>
                <c:pt idx="19394">
                  <c:v>0</c:v>
                </c:pt>
                <c:pt idx="19395">
                  <c:v>0</c:v>
                </c:pt>
                <c:pt idx="19396">
                  <c:v>0</c:v>
                </c:pt>
                <c:pt idx="19397">
                  <c:v>0</c:v>
                </c:pt>
                <c:pt idx="19398">
                  <c:v>0</c:v>
                </c:pt>
                <c:pt idx="19399">
                  <c:v>0</c:v>
                </c:pt>
                <c:pt idx="19400">
                  <c:v>0</c:v>
                </c:pt>
                <c:pt idx="19401">
                  <c:v>0</c:v>
                </c:pt>
                <c:pt idx="19402">
                  <c:v>0</c:v>
                </c:pt>
                <c:pt idx="19403">
                  <c:v>0</c:v>
                </c:pt>
                <c:pt idx="19404">
                  <c:v>0</c:v>
                </c:pt>
                <c:pt idx="19405">
                  <c:v>0</c:v>
                </c:pt>
                <c:pt idx="19406">
                  <c:v>0</c:v>
                </c:pt>
                <c:pt idx="19407">
                  <c:v>0</c:v>
                </c:pt>
                <c:pt idx="19408">
                  <c:v>0</c:v>
                </c:pt>
                <c:pt idx="19409">
                  <c:v>0</c:v>
                </c:pt>
                <c:pt idx="19410">
                  <c:v>0</c:v>
                </c:pt>
                <c:pt idx="19411">
                  <c:v>0</c:v>
                </c:pt>
                <c:pt idx="19412">
                  <c:v>0</c:v>
                </c:pt>
                <c:pt idx="19413">
                  <c:v>0</c:v>
                </c:pt>
                <c:pt idx="19414">
                  <c:v>0</c:v>
                </c:pt>
                <c:pt idx="19415">
                  <c:v>0</c:v>
                </c:pt>
                <c:pt idx="19416">
                  <c:v>0</c:v>
                </c:pt>
                <c:pt idx="19417">
                  <c:v>0</c:v>
                </c:pt>
                <c:pt idx="19418">
                  <c:v>0</c:v>
                </c:pt>
                <c:pt idx="19419">
                  <c:v>0</c:v>
                </c:pt>
                <c:pt idx="19420">
                  <c:v>0</c:v>
                </c:pt>
                <c:pt idx="19421">
                  <c:v>0</c:v>
                </c:pt>
                <c:pt idx="19422">
                  <c:v>0</c:v>
                </c:pt>
                <c:pt idx="19423">
                  <c:v>0</c:v>
                </c:pt>
                <c:pt idx="19424">
                  <c:v>0</c:v>
                </c:pt>
                <c:pt idx="19425">
                  <c:v>0</c:v>
                </c:pt>
                <c:pt idx="19426">
                  <c:v>0</c:v>
                </c:pt>
                <c:pt idx="19427">
                  <c:v>0</c:v>
                </c:pt>
                <c:pt idx="19428">
                  <c:v>0</c:v>
                </c:pt>
                <c:pt idx="19429">
                  <c:v>0</c:v>
                </c:pt>
                <c:pt idx="19430">
                  <c:v>0</c:v>
                </c:pt>
                <c:pt idx="19431">
                  <c:v>0</c:v>
                </c:pt>
                <c:pt idx="19432">
                  <c:v>0</c:v>
                </c:pt>
                <c:pt idx="19433">
                  <c:v>0</c:v>
                </c:pt>
                <c:pt idx="19434">
                  <c:v>0</c:v>
                </c:pt>
                <c:pt idx="19435">
                  <c:v>0</c:v>
                </c:pt>
                <c:pt idx="19436">
                  <c:v>0</c:v>
                </c:pt>
                <c:pt idx="19437">
                  <c:v>0</c:v>
                </c:pt>
                <c:pt idx="19438">
                  <c:v>0</c:v>
                </c:pt>
                <c:pt idx="19439">
                  <c:v>0</c:v>
                </c:pt>
                <c:pt idx="19440">
                  <c:v>0</c:v>
                </c:pt>
                <c:pt idx="19441">
                  <c:v>0</c:v>
                </c:pt>
                <c:pt idx="19442">
                  <c:v>0</c:v>
                </c:pt>
                <c:pt idx="19443">
                  <c:v>0</c:v>
                </c:pt>
                <c:pt idx="19444">
                  <c:v>0</c:v>
                </c:pt>
                <c:pt idx="19445">
                  <c:v>0</c:v>
                </c:pt>
                <c:pt idx="19446">
                  <c:v>0</c:v>
                </c:pt>
                <c:pt idx="19447">
                  <c:v>0</c:v>
                </c:pt>
                <c:pt idx="19448">
                  <c:v>0</c:v>
                </c:pt>
                <c:pt idx="19449">
                  <c:v>0</c:v>
                </c:pt>
                <c:pt idx="19450">
                  <c:v>0</c:v>
                </c:pt>
                <c:pt idx="19451">
                  <c:v>0</c:v>
                </c:pt>
                <c:pt idx="19452">
                  <c:v>0</c:v>
                </c:pt>
                <c:pt idx="19453">
                  <c:v>0</c:v>
                </c:pt>
                <c:pt idx="19454">
                  <c:v>0</c:v>
                </c:pt>
                <c:pt idx="19455">
                  <c:v>0</c:v>
                </c:pt>
                <c:pt idx="19456">
                  <c:v>0</c:v>
                </c:pt>
                <c:pt idx="19457">
                  <c:v>0</c:v>
                </c:pt>
                <c:pt idx="19458">
                  <c:v>0</c:v>
                </c:pt>
                <c:pt idx="19459">
                  <c:v>0</c:v>
                </c:pt>
                <c:pt idx="19460">
                  <c:v>0</c:v>
                </c:pt>
                <c:pt idx="19461">
                  <c:v>0</c:v>
                </c:pt>
                <c:pt idx="19462">
                  <c:v>0</c:v>
                </c:pt>
                <c:pt idx="19463">
                  <c:v>0</c:v>
                </c:pt>
                <c:pt idx="19464">
                  <c:v>0</c:v>
                </c:pt>
                <c:pt idx="19465">
                  <c:v>0</c:v>
                </c:pt>
                <c:pt idx="19466">
                  <c:v>0</c:v>
                </c:pt>
                <c:pt idx="19467">
                  <c:v>0</c:v>
                </c:pt>
                <c:pt idx="19468">
                  <c:v>0</c:v>
                </c:pt>
                <c:pt idx="19469">
                  <c:v>0</c:v>
                </c:pt>
                <c:pt idx="19470">
                  <c:v>0</c:v>
                </c:pt>
                <c:pt idx="19471">
                  <c:v>0</c:v>
                </c:pt>
                <c:pt idx="19472">
                  <c:v>0</c:v>
                </c:pt>
                <c:pt idx="19473">
                  <c:v>0</c:v>
                </c:pt>
                <c:pt idx="19474">
                  <c:v>0</c:v>
                </c:pt>
                <c:pt idx="19475">
                  <c:v>0</c:v>
                </c:pt>
                <c:pt idx="19476">
                  <c:v>0</c:v>
                </c:pt>
                <c:pt idx="19477">
                  <c:v>0</c:v>
                </c:pt>
                <c:pt idx="19478">
                  <c:v>0</c:v>
                </c:pt>
                <c:pt idx="19479">
                  <c:v>0</c:v>
                </c:pt>
                <c:pt idx="19480">
                  <c:v>0</c:v>
                </c:pt>
                <c:pt idx="19481">
                  <c:v>0</c:v>
                </c:pt>
                <c:pt idx="19482">
                  <c:v>0</c:v>
                </c:pt>
                <c:pt idx="19483">
                  <c:v>0</c:v>
                </c:pt>
                <c:pt idx="19484">
                  <c:v>0</c:v>
                </c:pt>
                <c:pt idx="19485">
                  <c:v>0</c:v>
                </c:pt>
                <c:pt idx="19486">
                  <c:v>0</c:v>
                </c:pt>
                <c:pt idx="19487">
                  <c:v>0.3</c:v>
                </c:pt>
                <c:pt idx="19488">
                  <c:v>1.6</c:v>
                </c:pt>
                <c:pt idx="19489">
                  <c:v>3.6</c:v>
                </c:pt>
                <c:pt idx="19490">
                  <c:v>5.2</c:v>
                </c:pt>
                <c:pt idx="19491">
                  <c:v>6.1</c:v>
                </c:pt>
                <c:pt idx="19492">
                  <c:v>7.1</c:v>
                </c:pt>
                <c:pt idx="19493">
                  <c:v>8.1</c:v>
                </c:pt>
                <c:pt idx="19494">
                  <c:v>9.1</c:v>
                </c:pt>
                <c:pt idx="19495">
                  <c:v>10.1</c:v>
                </c:pt>
                <c:pt idx="19496">
                  <c:v>11.1</c:v>
                </c:pt>
                <c:pt idx="19497">
                  <c:v>11.9</c:v>
                </c:pt>
                <c:pt idx="19498">
                  <c:v>12.9</c:v>
                </c:pt>
                <c:pt idx="19499">
                  <c:v>13.9</c:v>
                </c:pt>
                <c:pt idx="19500">
                  <c:v>14.9</c:v>
                </c:pt>
                <c:pt idx="19501">
                  <c:v>15</c:v>
                </c:pt>
                <c:pt idx="19502">
                  <c:v>15</c:v>
                </c:pt>
                <c:pt idx="19503">
                  <c:v>15</c:v>
                </c:pt>
                <c:pt idx="19504">
                  <c:v>15</c:v>
                </c:pt>
                <c:pt idx="19505">
                  <c:v>15.7</c:v>
                </c:pt>
                <c:pt idx="19506">
                  <c:v>16</c:v>
                </c:pt>
                <c:pt idx="19507">
                  <c:v>16</c:v>
                </c:pt>
                <c:pt idx="19508">
                  <c:v>16</c:v>
                </c:pt>
                <c:pt idx="19509">
                  <c:v>16.600000000000001</c:v>
                </c:pt>
                <c:pt idx="19510">
                  <c:v>17.5</c:v>
                </c:pt>
                <c:pt idx="19511">
                  <c:v>18</c:v>
                </c:pt>
                <c:pt idx="19512">
                  <c:v>18</c:v>
                </c:pt>
                <c:pt idx="19513">
                  <c:v>18.5</c:v>
                </c:pt>
                <c:pt idx="19514">
                  <c:v>19.399999999999999</c:v>
                </c:pt>
                <c:pt idx="19515">
                  <c:v>20</c:v>
                </c:pt>
                <c:pt idx="19516">
                  <c:v>20.3</c:v>
                </c:pt>
                <c:pt idx="19517">
                  <c:v>20.7</c:v>
                </c:pt>
                <c:pt idx="19518">
                  <c:v>20</c:v>
                </c:pt>
                <c:pt idx="19519">
                  <c:v>19.8</c:v>
                </c:pt>
                <c:pt idx="19520">
                  <c:v>18.899999999999999</c:v>
                </c:pt>
                <c:pt idx="19521">
                  <c:v>18</c:v>
                </c:pt>
                <c:pt idx="19522">
                  <c:v>18</c:v>
                </c:pt>
                <c:pt idx="19523">
                  <c:v>17.899999999999999</c:v>
                </c:pt>
                <c:pt idx="19524">
                  <c:v>15.8</c:v>
                </c:pt>
                <c:pt idx="19525">
                  <c:v>13.4</c:v>
                </c:pt>
                <c:pt idx="19526">
                  <c:v>9.6</c:v>
                </c:pt>
                <c:pt idx="19527">
                  <c:v>7.3</c:v>
                </c:pt>
                <c:pt idx="19528">
                  <c:v>5.3</c:v>
                </c:pt>
                <c:pt idx="19529">
                  <c:v>2.5</c:v>
                </c:pt>
                <c:pt idx="19530">
                  <c:v>0.3</c:v>
                </c:pt>
                <c:pt idx="19531">
                  <c:v>0</c:v>
                </c:pt>
                <c:pt idx="19532">
                  <c:v>0</c:v>
                </c:pt>
                <c:pt idx="19533">
                  <c:v>0</c:v>
                </c:pt>
                <c:pt idx="19534">
                  <c:v>2</c:v>
                </c:pt>
                <c:pt idx="19535">
                  <c:v>5.7</c:v>
                </c:pt>
                <c:pt idx="19536">
                  <c:v>9</c:v>
                </c:pt>
                <c:pt idx="19537">
                  <c:v>11.1</c:v>
                </c:pt>
                <c:pt idx="19538">
                  <c:v>12.9</c:v>
                </c:pt>
                <c:pt idx="19539">
                  <c:v>15.4</c:v>
                </c:pt>
                <c:pt idx="19540">
                  <c:v>17.899999999999999</c:v>
                </c:pt>
                <c:pt idx="19541">
                  <c:v>19.899999999999999</c:v>
                </c:pt>
                <c:pt idx="19542">
                  <c:v>21.8</c:v>
                </c:pt>
                <c:pt idx="19543">
                  <c:v>23.5</c:v>
                </c:pt>
                <c:pt idx="19544">
                  <c:v>25.5</c:v>
                </c:pt>
                <c:pt idx="19545">
                  <c:v>27.5</c:v>
                </c:pt>
                <c:pt idx="19546">
                  <c:v>29.3</c:v>
                </c:pt>
                <c:pt idx="19547">
                  <c:v>29.7</c:v>
                </c:pt>
                <c:pt idx="19548">
                  <c:v>29.2</c:v>
                </c:pt>
                <c:pt idx="19549">
                  <c:v>30.1</c:v>
                </c:pt>
                <c:pt idx="19550">
                  <c:v>31</c:v>
                </c:pt>
                <c:pt idx="19551">
                  <c:v>31.1</c:v>
                </c:pt>
                <c:pt idx="19552">
                  <c:v>32.1</c:v>
                </c:pt>
                <c:pt idx="19553">
                  <c:v>33.1</c:v>
                </c:pt>
                <c:pt idx="19554">
                  <c:v>33.9</c:v>
                </c:pt>
                <c:pt idx="19555">
                  <c:v>32.200000000000003</c:v>
                </c:pt>
                <c:pt idx="19556">
                  <c:v>32</c:v>
                </c:pt>
                <c:pt idx="19557">
                  <c:v>31.1</c:v>
                </c:pt>
                <c:pt idx="19558">
                  <c:v>31</c:v>
                </c:pt>
                <c:pt idx="19559">
                  <c:v>28.4</c:v>
                </c:pt>
                <c:pt idx="19560">
                  <c:v>24.5</c:v>
                </c:pt>
                <c:pt idx="19561">
                  <c:v>20.3</c:v>
                </c:pt>
                <c:pt idx="19562">
                  <c:v>16.2</c:v>
                </c:pt>
                <c:pt idx="19563">
                  <c:v>15</c:v>
                </c:pt>
                <c:pt idx="19564">
                  <c:v>15</c:v>
                </c:pt>
                <c:pt idx="19565">
                  <c:v>15</c:v>
                </c:pt>
                <c:pt idx="19566">
                  <c:v>16.100000000000001</c:v>
                </c:pt>
                <c:pt idx="19567">
                  <c:v>17.899999999999999</c:v>
                </c:pt>
                <c:pt idx="19568">
                  <c:v>19.899999999999999</c:v>
                </c:pt>
                <c:pt idx="19569">
                  <c:v>22.4</c:v>
                </c:pt>
                <c:pt idx="19570">
                  <c:v>24.9</c:v>
                </c:pt>
                <c:pt idx="19571">
                  <c:v>26.5</c:v>
                </c:pt>
                <c:pt idx="19572">
                  <c:v>27.8</c:v>
                </c:pt>
                <c:pt idx="19573">
                  <c:v>29.6</c:v>
                </c:pt>
                <c:pt idx="19574">
                  <c:v>31.3</c:v>
                </c:pt>
                <c:pt idx="19575">
                  <c:v>32.6</c:v>
                </c:pt>
                <c:pt idx="19576">
                  <c:v>34.299999999999997</c:v>
                </c:pt>
                <c:pt idx="19577">
                  <c:v>35.299999999999997</c:v>
                </c:pt>
                <c:pt idx="19578">
                  <c:v>36.299999999999997</c:v>
                </c:pt>
                <c:pt idx="19579">
                  <c:v>37.1</c:v>
                </c:pt>
                <c:pt idx="19580">
                  <c:v>38.1</c:v>
                </c:pt>
                <c:pt idx="19581">
                  <c:v>39.1</c:v>
                </c:pt>
                <c:pt idx="19582">
                  <c:v>40.1</c:v>
                </c:pt>
                <c:pt idx="19583">
                  <c:v>41</c:v>
                </c:pt>
                <c:pt idx="19584">
                  <c:v>41</c:v>
                </c:pt>
                <c:pt idx="19585">
                  <c:v>41</c:v>
                </c:pt>
                <c:pt idx="19586">
                  <c:v>41.9</c:v>
                </c:pt>
                <c:pt idx="19587">
                  <c:v>42</c:v>
                </c:pt>
                <c:pt idx="19588">
                  <c:v>42.9</c:v>
                </c:pt>
                <c:pt idx="19589">
                  <c:v>42.1</c:v>
                </c:pt>
                <c:pt idx="19590">
                  <c:v>42</c:v>
                </c:pt>
                <c:pt idx="19591">
                  <c:v>42</c:v>
                </c:pt>
                <c:pt idx="19592">
                  <c:v>42</c:v>
                </c:pt>
                <c:pt idx="19593">
                  <c:v>42</c:v>
                </c:pt>
                <c:pt idx="19594">
                  <c:v>42</c:v>
                </c:pt>
                <c:pt idx="19595">
                  <c:v>42</c:v>
                </c:pt>
                <c:pt idx="19596">
                  <c:v>42</c:v>
                </c:pt>
                <c:pt idx="19597">
                  <c:v>42</c:v>
                </c:pt>
                <c:pt idx="19598">
                  <c:v>42</c:v>
                </c:pt>
                <c:pt idx="19599">
                  <c:v>42</c:v>
                </c:pt>
                <c:pt idx="19600">
                  <c:v>42</c:v>
                </c:pt>
                <c:pt idx="19601">
                  <c:v>42</c:v>
                </c:pt>
                <c:pt idx="19602">
                  <c:v>42</c:v>
                </c:pt>
                <c:pt idx="19603">
                  <c:v>42</c:v>
                </c:pt>
                <c:pt idx="19604">
                  <c:v>42</c:v>
                </c:pt>
                <c:pt idx="19605">
                  <c:v>42</c:v>
                </c:pt>
                <c:pt idx="19606">
                  <c:v>42</c:v>
                </c:pt>
                <c:pt idx="19607">
                  <c:v>42</c:v>
                </c:pt>
                <c:pt idx="19608">
                  <c:v>42</c:v>
                </c:pt>
                <c:pt idx="19609">
                  <c:v>42</c:v>
                </c:pt>
                <c:pt idx="19610">
                  <c:v>42</c:v>
                </c:pt>
                <c:pt idx="19611">
                  <c:v>41.8</c:v>
                </c:pt>
                <c:pt idx="19612">
                  <c:v>41</c:v>
                </c:pt>
                <c:pt idx="19613">
                  <c:v>40.799999999999997</c:v>
                </c:pt>
                <c:pt idx="19614">
                  <c:v>39.799999999999997</c:v>
                </c:pt>
                <c:pt idx="19615">
                  <c:v>39</c:v>
                </c:pt>
                <c:pt idx="19616">
                  <c:v>39</c:v>
                </c:pt>
                <c:pt idx="19617">
                  <c:v>38</c:v>
                </c:pt>
                <c:pt idx="19618">
                  <c:v>38</c:v>
                </c:pt>
                <c:pt idx="19619">
                  <c:v>38</c:v>
                </c:pt>
                <c:pt idx="19620">
                  <c:v>37.200000000000003</c:v>
                </c:pt>
                <c:pt idx="19621">
                  <c:v>37</c:v>
                </c:pt>
                <c:pt idx="19622">
                  <c:v>37</c:v>
                </c:pt>
                <c:pt idx="19623">
                  <c:v>37</c:v>
                </c:pt>
                <c:pt idx="19624">
                  <c:v>36.200000000000003</c:v>
                </c:pt>
                <c:pt idx="19625">
                  <c:v>35.200000000000003</c:v>
                </c:pt>
                <c:pt idx="19626">
                  <c:v>34.4</c:v>
                </c:pt>
                <c:pt idx="19627">
                  <c:v>31.7</c:v>
                </c:pt>
                <c:pt idx="19628">
                  <c:v>28.3</c:v>
                </c:pt>
                <c:pt idx="19629">
                  <c:v>24.1</c:v>
                </c:pt>
                <c:pt idx="19630">
                  <c:v>19.7</c:v>
                </c:pt>
                <c:pt idx="19631">
                  <c:v>15.7</c:v>
                </c:pt>
                <c:pt idx="19632">
                  <c:v>11.6</c:v>
                </c:pt>
                <c:pt idx="19633">
                  <c:v>7.2</c:v>
                </c:pt>
                <c:pt idx="19634">
                  <c:v>2.9</c:v>
                </c:pt>
                <c:pt idx="19635">
                  <c:v>0.6</c:v>
                </c:pt>
                <c:pt idx="19636">
                  <c:v>0</c:v>
                </c:pt>
                <c:pt idx="19637">
                  <c:v>0</c:v>
                </c:pt>
                <c:pt idx="19638">
                  <c:v>0</c:v>
                </c:pt>
                <c:pt idx="19639">
                  <c:v>0</c:v>
                </c:pt>
                <c:pt idx="19640">
                  <c:v>0</c:v>
                </c:pt>
                <c:pt idx="19641">
                  <c:v>0</c:v>
                </c:pt>
                <c:pt idx="19642">
                  <c:v>0</c:v>
                </c:pt>
                <c:pt idx="19643">
                  <c:v>0</c:v>
                </c:pt>
                <c:pt idx="19644">
                  <c:v>0</c:v>
                </c:pt>
                <c:pt idx="19645">
                  <c:v>0</c:v>
                </c:pt>
                <c:pt idx="19646">
                  <c:v>0</c:v>
                </c:pt>
                <c:pt idx="19647">
                  <c:v>0</c:v>
                </c:pt>
                <c:pt idx="19648">
                  <c:v>0</c:v>
                </c:pt>
                <c:pt idx="19649">
                  <c:v>0</c:v>
                </c:pt>
                <c:pt idx="19650">
                  <c:v>0</c:v>
                </c:pt>
                <c:pt idx="19651">
                  <c:v>0</c:v>
                </c:pt>
                <c:pt idx="19652">
                  <c:v>0</c:v>
                </c:pt>
                <c:pt idx="19653">
                  <c:v>0</c:v>
                </c:pt>
                <c:pt idx="19654">
                  <c:v>0</c:v>
                </c:pt>
                <c:pt idx="19655">
                  <c:v>0</c:v>
                </c:pt>
                <c:pt idx="19656">
                  <c:v>0</c:v>
                </c:pt>
                <c:pt idx="19657">
                  <c:v>0</c:v>
                </c:pt>
                <c:pt idx="19658">
                  <c:v>0</c:v>
                </c:pt>
                <c:pt idx="19659">
                  <c:v>0</c:v>
                </c:pt>
                <c:pt idx="19660">
                  <c:v>0</c:v>
                </c:pt>
                <c:pt idx="19661">
                  <c:v>0</c:v>
                </c:pt>
                <c:pt idx="19662">
                  <c:v>0</c:v>
                </c:pt>
                <c:pt idx="19663">
                  <c:v>0</c:v>
                </c:pt>
                <c:pt idx="19664">
                  <c:v>0</c:v>
                </c:pt>
                <c:pt idx="19665">
                  <c:v>0</c:v>
                </c:pt>
                <c:pt idx="19666">
                  <c:v>0</c:v>
                </c:pt>
                <c:pt idx="19667">
                  <c:v>0</c:v>
                </c:pt>
                <c:pt idx="19668">
                  <c:v>0</c:v>
                </c:pt>
                <c:pt idx="19669">
                  <c:v>0</c:v>
                </c:pt>
                <c:pt idx="19670">
                  <c:v>0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</c:v>
                </c:pt>
                <c:pt idx="19675">
                  <c:v>0</c:v>
                </c:pt>
                <c:pt idx="19676">
                  <c:v>0</c:v>
                </c:pt>
                <c:pt idx="19677">
                  <c:v>0</c:v>
                </c:pt>
                <c:pt idx="19678">
                  <c:v>0</c:v>
                </c:pt>
                <c:pt idx="19679">
                  <c:v>0</c:v>
                </c:pt>
                <c:pt idx="19680">
                  <c:v>0</c:v>
                </c:pt>
                <c:pt idx="19681">
                  <c:v>0</c:v>
                </c:pt>
                <c:pt idx="19682">
                  <c:v>0</c:v>
                </c:pt>
                <c:pt idx="19683">
                  <c:v>0</c:v>
                </c:pt>
                <c:pt idx="19684">
                  <c:v>0</c:v>
                </c:pt>
                <c:pt idx="19685">
                  <c:v>0</c:v>
                </c:pt>
                <c:pt idx="19686">
                  <c:v>0</c:v>
                </c:pt>
                <c:pt idx="19687">
                  <c:v>0</c:v>
                </c:pt>
                <c:pt idx="19688">
                  <c:v>0</c:v>
                </c:pt>
                <c:pt idx="19689">
                  <c:v>0</c:v>
                </c:pt>
                <c:pt idx="19690">
                  <c:v>0</c:v>
                </c:pt>
                <c:pt idx="19691">
                  <c:v>0</c:v>
                </c:pt>
                <c:pt idx="19692">
                  <c:v>0</c:v>
                </c:pt>
                <c:pt idx="19693">
                  <c:v>0</c:v>
                </c:pt>
                <c:pt idx="19694">
                  <c:v>0</c:v>
                </c:pt>
                <c:pt idx="19695">
                  <c:v>0</c:v>
                </c:pt>
                <c:pt idx="19696">
                  <c:v>0</c:v>
                </c:pt>
                <c:pt idx="19697">
                  <c:v>0</c:v>
                </c:pt>
                <c:pt idx="19698">
                  <c:v>0</c:v>
                </c:pt>
                <c:pt idx="19699">
                  <c:v>0</c:v>
                </c:pt>
                <c:pt idx="19700">
                  <c:v>0</c:v>
                </c:pt>
                <c:pt idx="19701">
                  <c:v>0</c:v>
                </c:pt>
                <c:pt idx="19702">
                  <c:v>0</c:v>
                </c:pt>
                <c:pt idx="19703">
                  <c:v>0</c:v>
                </c:pt>
                <c:pt idx="19704">
                  <c:v>0</c:v>
                </c:pt>
                <c:pt idx="19705">
                  <c:v>0</c:v>
                </c:pt>
                <c:pt idx="19706">
                  <c:v>0</c:v>
                </c:pt>
                <c:pt idx="19707">
                  <c:v>0</c:v>
                </c:pt>
                <c:pt idx="19708">
                  <c:v>0</c:v>
                </c:pt>
                <c:pt idx="19709">
                  <c:v>0</c:v>
                </c:pt>
                <c:pt idx="19710">
                  <c:v>0</c:v>
                </c:pt>
                <c:pt idx="19711">
                  <c:v>0</c:v>
                </c:pt>
                <c:pt idx="19712">
                  <c:v>0</c:v>
                </c:pt>
                <c:pt idx="19713">
                  <c:v>0</c:v>
                </c:pt>
                <c:pt idx="19714">
                  <c:v>0</c:v>
                </c:pt>
                <c:pt idx="19715">
                  <c:v>0</c:v>
                </c:pt>
                <c:pt idx="19716">
                  <c:v>0</c:v>
                </c:pt>
                <c:pt idx="19717">
                  <c:v>0</c:v>
                </c:pt>
                <c:pt idx="19718">
                  <c:v>0</c:v>
                </c:pt>
                <c:pt idx="19719">
                  <c:v>0</c:v>
                </c:pt>
                <c:pt idx="19720">
                  <c:v>0</c:v>
                </c:pt>
                <c:pt idx="19721">
                  <c:v>0</c:v>
                </c:pt>
                <c:pt idx="19722">
                  <c:v>0</c:v>
                </c:pt>
                <c:pt idx="19723">
                  <c:v>0</c:v>
                </c:pt>
                <c:pt idx="19724">
                  <c:v>0.4</c:v>
                </c:pt>
                <c:pt idx="19725">
                  <c:v>2.5</c:v>
                </c:pt>
                <c:pt idx="19726">
                  <c:v>6.2</c:v>
                </c:pt>
                <c:pt idx="19727">
                  <c:v>9</c:v>
                </c:pt>
                <c:pt idx="19728">
                  <c:v>11.7</c:v>
                </c:pt>
                <c:pt idx="19729">
                  <c:v>15.3</c:v>
                </c:pt>
                <c:pt idx="19730">
                  <c:v>17.3</c:v>
                </c:pt>
                <c:pt idx="19731">
                  <c:v>19.3</c:v>
                </c:pt>
                <c:pt idx="19732">
                  <c:v>21.3</c:v>
                </c:pt>
                <c:pt idx="19733">
                  <c:v>23.4</c:v>
                </c:pt>
                <c:pt idx="19734">
                  <c:v>25.9</c:v>
                </c:pt>
                <c:pt idx="19735">
                  <c:v>27.9</c:v>
                </c:pt>
                <c:pt idx="19736">
                  <c:v>29</c:v>
                </c:pt>
                <c:pt idx="19737">
                  <c:v>30.9</c:v>
                </c:pt>
                <c:pt idx="19738">
                  <c:v>32</c:v>
                </c:pt>
                <c:pt idx="19739">
                  <c:v>33</c:v>
                </c:pt>
                <c:pt idx="19740">
                  <c:v>33</c:v>
                </c:pt>
                <c:pt idx="19741">
                  <c:v>31.4</c:v>
                </c:pt>
                <c:pt idx="19742">
                  <c:v>28.7</c:v>
                </c:pt>
                <c:pt idx="19743">
                  <c:v>25.7</c:v>
                </c:pt>
                <c:pt idx="19744">
                  <c:v>23.4</c:v>
                </c:pt>
                <c:pt idx="19745">
                  <c:v>20.7</c:v>
                </c:pt>
                <c:pt idx="19746">
                  <c:v>18.7</c:v>
                </c:pt>
                <c:pt idx="19747">
                  <c:v>18</c:v>
                </c:pt>
                <c:pt idx="19748">
                  <c:v>18</c:v>
                </c:pt>
                <c:pt idx="19749">
                  <c:v>18.600000000000001</c:v>
                </c:pt>
                <c:pt idx="19750">
                  <c:v>20.2</c:v>
                </c:pt>
                <c:pt idx="19751">
                  <c:v>22.2</c:v>
                </c:pt>
                <c:pt idx="19752">
                  <c:v>24</c:v>
                </c:pt>
                <c:pt idx="19753">
                  <c:v>25.8</c:v>
                </c:pt>
                <c:pt idx="19754">
                  <c:v>27.4</c:v>
                </c:pt>
                <c:pt idx="19755">
                  <c:v>28.4</c:v>
                </c:pt>
                <c:pt idx="19756">
                  <c:v>29</c:v>
                </c:pt>
                <c:pt idx="19757">
                  <c:v>28.7</c:v>
                </c:pt>
                <c:pt idx="19758">
                  <c:v>27.6</c:v>
                </c:pt>
                <c:pt idx="19759">
                  <c:v>25.6</c:v>
                </c:pt>
                <c:pt idx="19760">
                  <c:v>23.6</c:v>
                </c:pt>
                <c:pt idx="19761">
                  <c:v>21.5</c:v>
                </c:pt>
                <c:pt idx="19762">
                  <c:v>18.600000000000001</c:v>
                </c:pt>
                <c:pt idx="19763">
                  <c:v>16.7</c:v>
                </c:pt>
                <c:pt idx="19764">
                  <c:v>15.1</c:v>
                </c:pt>
                <c:pt idx="19765">
                  <c:v>14</c:v>
                </c:pt>
                <c:pt idx="19766">
                  <c:v>14</c:v>
                </c:pt>
                <c:pt idx="19767">
                  <c:v>15</c:v>
                </c:pt>
                <c:pt idx="19768">
                  <c:v>16</c:v>
                </c:pt>
                <c:pt idx="19769">
                  <c:v>17.899999999999999</c:v>
                </c:pt>
                <c:pt idx="19770">
                  <c:v>19.899999999999999</c:v>
                </c:pt>
                <c:pt idx="19771">
                  <c:v>21.6</c:v>
                </c:pt>
                <c:pt idx="19772">
                  <c:v>23.6</c:v>
                </c:pt>
                <c:pt idx="19773">
                  <c:v>25.6</c:v>
                </c:pt>
                <c:pt idx="19774">
                  <c:v>26.8</c:v>
                </c:pt>
                <c:pt idx="19775">
                  <c:v>28.6</c:v>
                </c:pt>
                <c:pt idx="19776">
                  <c:v>29.8</c:v>
                </c:pt>
                <c:pt idx="19777">
                  <c:v>30.6</c:v>
                </c:pt>
                <c:pt idx="19778">
                  <c:v>31.6</c:v>
                </c:pt>
                <c:pt idx="19779">
                  <c:v>33.1</c:v>
                </c:pt>
                <c:pt idx="19780">
                  <c:v>34.6</c:v>
                </c:pt>
                <c:pt idx="19781">
                  <c:v>35.6</c:v>
                </c:pt>
                <c:pt idx="19782">
                  <c:v>36.6</c:v>
                </c:pt>
                <c:pt idx="19783">
                  <c:v>37</c:v>
                </c:pt>
                <c:pt idx="19784">
                  <c:v>36.5</c:v>
                </c:pt>
                <c:pt idx="19785">
                  <c:v>36.4</c:v>
                </c:pt>
                <c:pt idx="19786">
                  <c:v>37</c:v>
                </c:pt>
                <c:pt idx="19787">
                  <c:v>37.4</c:v>
                </c:pt>
                <c:pt idx="19788">
                  <c:v>38</c:v>
                </c:pt>
                <c:pt idx="19789">
                  <c:v>38</c:v>
                </c:pt>
                <c:pt idx="19790">
                  <c:v>38</c:v>
                </c:pt>
                <c:pt idx="19791">
                  <c:v>37.799999999999997</c:v>
                </c:pt>
                <c:pt idx="19792">
                  <c:v>37</c:v>
                </c:pt>
                <c:pt idx="19793">
                  <c:v>37</c:v>
                </c:pt>
                <c:pt idx="19794">
                  <c:v>36.799999999999997</c:v>
                </c:pt>
                <c:pt idx="19795">
                  <c:v>36</c:v>
                </c:pt>
                <c:pt idx="19796">
                  <c:v>36</c:v>
                </c:pt>
                <c:pt idx="19797">
                  <c:v>36</c:v>
                </c:pt>
                <c:pt idx="19798">
                  <c:v>37</c:v>
                </c:pt>
                <c:pt idx="19799">
                  <c:v>37</c:v>
                </c:pt>
                <c:pt idx="19800">
                  <c:v>38</c:v>
                </c:pt>
                <c:pt idx="19801">
                  <c:v>38</c:v>
                </c:pt>
                <c:pt idx="19802">
                  <c:v>38.799999999999997</c:v>
                </c:pt>
                <c:pt idx="19803">
                  <c:v>39.799999999999997</c:v>
                </c:pt>
                <c:pt idx="19804">
                  <c:v>40</c:v>
                </c:pt>
                <c:pt idx="19805">
                  <c:v>39.200000000000003</c:v>
                </c:pt>
                <c:pt idx="19806">
                  <c:v>39</c:v>
                </c:pt>
                <c:pt idx="19807">
                  <c:v>38.200000000000003</c:v>
                </c:pt>
                <c:pt idx="19808">
                  <c:v>38</c:v>
                </c:pt>
                <c:pt idx="19809">
                  <c:v>38</c:v>
                </c:pt>
                <c:pt idx="19810">
                  <c:v>38</c:v>
                </c:pt>
                <c:pt idx="19811">
                  <c:v>38</c:v>
                </c:pt>
                <c:pt idx="19812">
                  <c:v>38</c:v>
                </c:pt>
                <c:pt idx="19813">
                  <c:v>38</c:v>
                </c:pt>
                <c:pt idx="19814">
                  <c:v>38.5</c:v>
                </c:pt>
                <c:pt idx="19815">
                  <c:v>38.6</c:v>
                </c:pt>
                <c:pt idx="19816">
                  <c:v>38.4</c:v>
                </c:pt>
                <c:pt idx="19817">
                  <c:v>39</c:v>
                </c:pt>
                <c:pt idx="19818">
                  <c:v>39</c:v>
                </c:pt>
                <c:pt idx="19819">
                  <c:v>39</c:v>
                </c:pt>
                <c:pt idx="19820">
                  <c:v>39</c:v>
                </c:pt>
                <c:pt idx="19821">
                  <c:v>39</c:v>
                </c:pt>
                <c:pt idx="19822">
                  <c:v>39</c:v>
                </c:pt>
                <c:pt idx="19823">
                  <c:v>39</c:v>
                </c:pt>
                <c:pt idx="19824">
                  <c:v>39</c:v>
                </c:pt>
                <c:pt idx="19825">
                  <c:v>38.799999999999997</c:v>
                </c:pt>
                <c:pt idx="19826">
                  <c:v>38</c:v>
                </c:pt>
                <c:pt idx="19827">
                  <c:v>38</c:v>
                </c:pt>
                <c:pt idx="19828">
                  <c:v>38</c:v>
                </c:pt>
                <c:pt idx="19829">
                  <c:v>38</c:v>
                </c:pt>
                <c:pt idx="19830">
                  <c:v>38</c:v>
                </c:pt>
                <c:pt idx="19831">
                  <c:v>37</c:v>
                </c:pt>
                <c:pt idx="19832">
                  <c:v>36</c:v>
                </c:pt>
                <c:pt idx="19833">
                  <c:v>33.5</c:v>
                </c:pt>
                <c:pt idx="19834">
                  <c:v>29.1</c:v>
                </c:pt>
                <c:pt idx="19835">
                  <c:v>25.6</c:v>
                </c:pt>
                <c:pt idx="19836">
                  <c:v>22.6</c:v>
                </c:pt>
                <c:pt idx="19837">
                  <c:v>19.600000000000001</c:v>
                </c:pt>
                <c:pt idx="19838">
                  <c:v>16.399999999999999</c:v>
                </c:pt>
                <c:pt idx="19839">
                  <c:v>11.6</c:v>
                </c:pt>
                <c:pt idx="19840">
                  <c:v>7.3</c:v>
                </c:pt>
                <c:pt idx="19841">
                  <c:v>3.7</c:v>
                </c:pt>
                <c:pt idx="19842">
                  <c:v>0.9</c:v>
                </c:pt>
                <c:pt idx="19843">
                  <c:v>0</c:v>
                </c:pt>
                <c:pt idx="19844">
                  <c:v>0</c:v>
                </c:pt>
                <c:pt idx="19845">
                  <c:v>0</c:v>
                </c:pt>
                <c:pt idx="19846">
                  <c:v>0</c:v>
                </c:pt>
                <c:pt idx="19847">
                  <c:v>0</c:v>
                </c:pt>
                <c:pt idx="19848">
                  <c:v>0</c:v>
                </c:pt>
                <c:pt idx="19849">
                  <c:v>0</c:v>
                </c:pt>
                <c:pt idx="19850">
                  <c:v>0</c:v>
                </c:pt>
                <c:pt idx="19851">
                  <c:v>0</c:v>
                </c:pt>
                <c:pt idx="19852">
                  <c:v>0</c:v>
                </c:pt>
                <c:pt idx="19853">
                  <c:v>0</c:v>
                </c:pt>
                <c:pt idx="19854">
                  <c:v>0</c:v>
                </c:pt>
                <c:pt idx="19855">
                  <c:v>0</c:v>
                </c:pt>
                <c:pt idx="19856">
                  <c:v>0</c:v>
                </c:pt>
                <c:pt idx="19857">
                  <c:v>0</c:v>
                </c:pt>
                <c:pt idx="19858">
                  <c:v>0</c:v>
                </c:pt>
                <c:pt idx="19859">
                  <c:v>0</c:v>
                </c:pt>
                <c:pt idx="19860">
                  <c:v>0</c:v>
                </c:pt>
                <c:pt idx="19861">
                  <c:v>0</c:v>
                </c:pt>
                <c:pt idx="19862">
                  <c:v>0</c:v>
                </c:pt>
                <c:pt idx="19863">
                  <c:v>0</c:v>
                </c:pt>
                <c:pt idx="19864">
                  <c:v>0</c:v>
                </c:pt>
                <c:pt idx="19865">
                  <c:v>0</c:v>
                </c:pt>
                <c:pt idx="19866">
                  <c:v>0</c:v>
                </c:pt>
                <c:pt idx="19867">
                  <c:v>0</c:v>
                </c:pt>
                <c:pt idx="19868">
                  <c:v>0</c:v>
                </c:pt>
                <c:pt idx="19869">
                  <c:v>0</c:v>
                </c:pt>
                <c:pt idx="19870">
                  <c:v>0</c:v>
                </c:pt>
                <c:pt idx="19871">
                  <c:v>0</c:v>
                </c:pt>
                <c:pt idx="19872">
                  <c:v>0</c:v>
                </c:pt>
                <c:pt idx="19873">
                  <c:v>0</c:v>
                </c:pt>
                <c:pt idx="19874">
                  <c:v>0</c:v>
                </c:pt>
                <c:pt idx="19875">
                  <c:v>0</c:v>
                </c:pt>
                <c:pt idx="19876">
                  <c:v>0</c:v>
                </c:pt>
                <c:pt idx="19877">
                  <c:v>0</c:v>
                </c:pt>
                <c:pt idx="19878">
                  <c:v>0</c:v>
                </c:pt>
                <c:pt idx="19879">
                  <c:v>0</c:v>
                </c:pt>
                <c:pt idx="19880">
                  <c:v>0</c:v>
                </c:pt>
                <c:pt idx="19881">
                  <c:v>0</c:v>
                </c:pt>
                <c:pt idx="19882">
                  <c:v>0</c:v>
                </c:pt>
                <c:pt idx="19883">
                  <c:v>0</c:v>
                </c:pt>
                <c:pt idx="19884">
                  <c:v>0</c:v>
                </c:pt>
                <c:pt idx="19885">
                  <c:v>0</c:v>
                </c:pt>
                <c:pt idx="19886">
                  <c:v>0</c:v>
                </c:pt>
                <c:pt idx="19887">
                  <c:v>0</c:v>
                </c:pt>
                <c:pt idx="19888">
                  <c:v>0</c:v>
                </c:pt>
                <c:pt idx="19889">
                  <c:v>0</c:v>
                </c:pt>
                <c:pt idx="19890">
                  <c:v>0</c:v>
                </c:pt>
                <c:pt idx="19891">
                  <c:v>0</c:v>
                </c:pt>
                <c:pt idx="19892">
                  <c:v>0</c:v>
                </c:pt>
                <c:pt idx="19893">
                  <c:v>0.8</c:v>
                </c:pt>
                <c:pt idx="19894">
                  <c:v>1.8</c:v>
                </c:pt>
                <c:pt idx="19895">
                  <c:v>2.8</c:v>
                </c:pt>
                <c:pt idx="19896">
                  <c:v>5.3</c:v>
                </c:pt>
                <c:pt idx="19897">
                  <c:v>8.3000000000000007</c:v>
                </c:pt>
                <c:pt idx="19898">
                  <c:v>11.6</c:v>
                </c:pt>
                <c:pt idx="19899">
                  <c:v>14.1</c:v>
                </c:pt>
                <c:pt idx="19900">
                  <c:v>16.7</c:v>
                </c:pt>
                <c:pt idx="19901">
                  <c:v>19.100000000000001</c:v>
                </c:pt>
                <c:pt idx="19902">
                  <c:v>20.6</c:v>
                </c:pt>
                <c:pt idx="19903">
                  <c:v>21.6</c:v>
                </c:pt>
                <c:pt idx="19904">
                  <c:v>23.9</c:v>
                </c:pt>
                <c:pt idx="19905">
                  <c:v>26.7</c:v>
                </c:pt>
                <c:pt idx="19906">
                  <c:v>28.4</c:v>
                </c:pt>
                <c:pt idx="19907">
                  <c:v>29.7</c:v>
                </c:pt>
                <c:pt idx="19908">
                  <c:v>31.4</c:v>
                </c:pt>
                <c:pt idx="19909">
                  <c:v>32.299999999999997</c:v>
                </c:pt>
                <c:pt idx="19910">
                  <c:v>33.299999999999997</c:v>
                </c:pt>
                <c:pt idx="19911">
                  <c:v>35.1</c:v>
                </c:pt>
                <c:pt idx="19912">
                  <c:v>36.1</c:v>
                </c:pt>
                <c:pt idx="19913">
                  <c:v>37</c:v>
                </c:pt>
                <c:pt idx="19914">
                  <c:v>37</c:v>
                </c:pt>
                <c:pt idx="19915">
                  <c:v>36.9</c:v>
                </c:pt>
                <c:pt idx="19916">
                  <c:v>36</c:v>
                </c:pt>
                <c:pt idx="19917">
                  <c:v>35</c:v>
                </c:pt>
                <c:pt idx="19918">
                  <c:v>34</c:v>
                </c:pt>
                <c:pt idx="19919">
                  <c:v>34</c:v>
                </c:pt>
                <c:pt idx="19920">
                  <c:v>32.1</c:v>
                </c:pt>
                <c:pt idx="19921">
                  <c:v>29.1</c:v>
                </c:pt>
                <c:pt idx="19922">
                  <c:v>29</c:v>
                </c:pt>
                <c:pt idx="19923">
                  <c:v>29</c:v>
                </c:pt>
                <c:pt idx="19924">
                  <c:v>29</c:v>
                </c:pt>
                <c:pt idx="19925">
                  <c:v>29.8</c:v>
                </c:pt>
                <c:pt idx="19926">
                  <c:v>30</c:v>
                </c:pt>
                <c:pt idx="19927">
                  <c:v>30.8</c:v>
                </c:pt>
                <c:pt idx="19928">
                  <c:v>31</c:v>
                </c:pt>
                <c:pt idx="19929">
                  <c:v>31.6</c:v>
                </c:pt>
                <c:pt idx="19930">
                  <c:v>32</c:v>
                </c:pt>
                <c:pt idx="19931">
                  <c:v>32</c:v>
                </c:pt>
                <c:pt idx="19932">
                  <c:v>32.6</c:v>
                </c:pt>
                <c:pt idx="19933">
                  <c:v>33</c:v>
                </c:pt>
                <c:pt idx="19934">
                  <c:v>33.4</c:v>
                </c:pt>
                <c:pt idx="19935">
                  <c:v>34</c:v>
                </c:pt>
                <c:pt idx="19936">
                  <c:v>34</c:v>
                </c:pt>
                <c:pt idx="19937">
                  <c:v>34.4</c:v>
                </c:pt>
                <c:pt idx="19938">
                  <c:v>35</c:v>
                </c:pt>
                <c:pt idx="19939">
                  <c:v>35</c:v>
                </c:pt>
                <c:pt idx="19940">
                  <c:v>35</c:v>
                </c:pt>
                <c:pt idx="19941">
                  <c:v>35</c:v>
                </c:pt>
                <c:pt idx="19942">
                  <c:v>35</c:v>
                </c:pt>
                <c:pt idx="19943">
                  <c:v>35.200000000000003</c:v>
                </c:pt>
                <c:pt idx="19944">
                  <c:v>36</c:v>
                </c:pt>
                <c:pt idx="19945">
                  <c:v>36</c:v>
                </c:pt>
                <c:pt idx="19946">
                  <c:v>36</c:v>
                </c:pt>
                <c:pt idx="19947">
                  <c:v>36</c:v>
                </c:pt>
                <c:pt idx="19948">
                  <c:v>36</c:v>
                </c:pt>
                <c:pt idx="19949">
                  <c:v>36</c:v>
                </c:pt>
                <c:pt idx="19950">
                  <c:v>35</c:v>
                </c:pt>
                <c:pt idx="19951">
                  <c:v>35.799999999999997</c:v>
                </c:pt>
                <c:pt idx="19952">
                  <c:v>36</c:v>
                </c:pt>
                <c:pt idx="19953">
                  <c:v>36</c:v>
                </c:pt>
                <c:pt idx="19954">
                  <c:v>36</c:v>
                </c:pt>
                <c:pt idx="19955">
                  <c:v>36</c:v>
                </c:pt>
                <c:pt idx="19956">
                  <c:v>36</c:v>
                </c:pt>
                <c:pt idx="19957">
                  <c:v>36.6</c:v>
                </c:pt>
                <c:pt idx="19958">
                  <c:v>37</c:v>
                </c:pt>
                <c:pt idx="19959">
                  <c:v>37</c:v>
                </c:pt>
                <c:pt idx="19960">
                  <c:v>37</c:v>
                </c:pt>
                <c:pt idx="19961">
                  <c:v>37</c:v>
                </c:pt>
                <c:pt idx="19962">
                  <c:v>37</c:v>
                </c:pt>
                <c:pt idx="19963">
                  <c:v>36.6</c:v>
                </c:pt>
                <c:pt idx="19964">
                  <c:v>36</c:v>
                </c:pt>
                <c:pt idx="19965">
                  <c:v>36</c:v>
                </c:pt>
                <c:pt idx="19966">
                  <c:v>36</c:v>
                </c:pt>
                <c:pt idx="19967">
                  <c:v>35.6</c:v>
                </c:pt>
                <c:pt idx="19968">
                  <c:v>34.700000000000003</c:v>
                </c:pt>
                <c:pt idx="19969">
                  <c:v>34.200000000000003</c:v>
                </c:pt>
                <c:pt idx="19970">
                  <c:v>35.200000000000003</c:v>
                </c:pt>
                <c:pt idx="19971">
                  <c:v>35.799999999999997</c:v>
                </c:pt>
                <c:pt idx="19972">
                  <c:v>35</c:v>
                </c:pt>
                <c:pt idx="19973">
                  <c:v>34.9</c:v>
                </c:pt>
                <c:pt idx="19974">
                  <c:v>34</c:v>
                </c:pt>
                <c:pt idx="19975">
                  <c:v>33</c:v>
                </c:pt>
                <c:pt idx="19976">
                  <c:v>33</c:v>
                </c:pt>
                <c:pt idx="19977">
                  <c:v>32</c:v>
                </c:pt>
                <c:pt idx="19978">
                  <c:v>32</c:v>
                </c:pt>
                <c:pt idx="19979">
                  <c:v>29.1</c:v>
                </c:pt>
                <c:pt idx="19980">
                  <c:v>25.8</c:v>
                </c:pt>
                <c:pt idx="19981">
                  <c:v>21.9</c:v>
                </c:pt>
                <c:pt idx="19982">
                  <c:v>19.5</c:v>
                </c:pt>
                <c:pt idx="19983">
                  <c:v>16.7</c:v>
                </c:pt>
                <c:pt idx="19984">
                  <c:v>13.7</c:v>
                </c:pt>
                <c:pt idx="19985">
                  <c:v>10.7</c:v>
                </c:pt>
                <c:pt idx="19986">
                  <c:v>8.6999999999999993</c:v>
                </c:pt>
                <c:pt idx="19987">
                  <c:v>5.7</c:v>
                </c:pt>
                <c:pt idx="19988">
                  <c:v>2.9</c:v>
                </c:pt>
                <c:pt idx="19989">
                  <c:v>0.9</c:v>
                </c:pt>
                <c:pt idx="19990">
                  <c:v>0</c:v>
                </c:pt>
                <c:pt idx="19991">
                  <c:v>0</c:v>
                </c:pt>
                <c:pt idx="19992">
                  <c:v>0</c:v>
                </c:pt>
                <c:pt idx="19993">
                  <c:v>0</c:v>
                </c:pt>
                <c:pt idx="19994">
                  <c:v>0</c:v>
                </c:pt>
                <c:pt idx="19995">
                  <c:v>0</c:v>
                </c:pt>
                <c:pt idx="19996">
                  <c:v>0</c:v>
                </c:pt>
                <c:pt idx="19997">
                  <c:v>0</c:v>
                </c:pt>
                <c:pt idx="19998">
                  <c:v>0</c:v>
                </c:pt>
                <c:pt idx="19999">
                  <c:v>0</c:v>
                </c:pt>
                <c:pt idx="20000">
                  <c:v>0.4</c:v>
                </c:pt>
                <c:pt idx="20001">
                  <c:v>2.5</c:v>
                </c:pt>
                <c:pt idx="20002">
                  <c:v>5.7</c:v>
                </c:pt>
                <c:pt idx="20003">
                  <c:v>9.4</c:v>
                </c:pt>
                <c:pt idx="20004">
                  <c:v>11.9</c:v>
                </c:pt>
                <c:pt idx="20005">
                  <c:v>13.9</c:v>
                </c:pt>
                <c:pt idx="20006">
                  <c:v>14</c:v>
                </c:pt>
                <c:pt idx="20007">
                  <c:v>15.9</c:v>
                </c:pt>
                <c:pt idx="20008">
                  <c:v>17</c:v>
                </c:pt>
                <c:pt idx="20009">
                  <c:v>18.899999999999999</c:v>
                </c:pt>
                <c:pt idx="20010">
                  <c:v>19.8</c:v>
                </c:pt>
                <c:pt idx="20011">
                  <c:v>21.6</c:v>
                </c:pt>
                <c:pt idx="20012">
                  <c:v>23.6</c:v>
                </c:pt>
                <c:pt idx="20013">
                  <c:v>25.6</c:v>
                </c:pt>
                <c:pt idx="20014">
                  <c:v>27.6</c:v>
                </c:pt>
                <c:pt idx="20015">
                  <c:v>28.8</c:v>
                </c:pt>
                <c:pt idx="20016">
                  <c:v>29.7</c:v>
                </c:pt>
                <c:pt idx="20017">
                  <c:v>31.2</c:v>
                </c:pt>
                <c:pt idx="20018">
                  <c:v>32.6</c:v>
                </c:pt>
                <c:pt idx="20019">
                  <c:v>32.4</c:v>
                </c:pt>
                <c:pt idx="20020">
                  <c:v>32</c:v>
                </c:pt>
                <c:pt idx="20021">
                  <c:v>32.6</c:v>
                </c:pt>
                <c:pt idx="20022">
                  <c:v>33.5</c:v>
                </c:pt>
                <c:pt idx="20023">
                  <c:v>34</c:v>
                </c:pt>
                <c:pt idx="20024">
                  <c:v>34.4</c:v>
                </c:pt>
                <c:pt idx="20025">
                  <c:v>35</c:v>
                </c:pt>
                <c:pt idx="20026">
                  <c:v>35</c:v>
                </c:pt>
                <c:pt idx="20027">
                  <c:v>35</c:v>
                </c:pt>
                <c:pt idx="20028">
                  <c:v>35</c:v>
                </c:pt>
                <c:pt idx="20029">
                  <c:v>35.200000000000003</c:v>
                </c:pt>
                <c:pt idx="20030">
                  <c:v>35.799999999999997</c:v>
                </c:pt>
                <c:pt idx="20031">
                  <c:v>35</c:v>
                </c:pt>
                <c:pt idx="20032">
                  <c:v>35</c:v>
                </c:pt>
                <c:pt idx="20033">
                  <c:v>35</c:v>
                </c:pt>
                <c:pt idx="20034">
                  <c:v>35.200000000000003</c:v>
                </c:pt>
                <c:pt idx="20035">
                  <c:v>36</c:v>
                </c:pt>
                <c:pt idx="20036">
                  <c:v>36</c:v>
                </c:pt>
                <c:pt idx="20037">
                  <c:v>36</c:v>
                </c:pt>
                <c:pt idx="20038">
                  <c:v>36</c:v>
                </c:pt>
                <c:pt idx="20039">
                  <c:v>36</c:v>
                </c:pt>
                <c:pt idx="20040">
                  <c:v>36</c:v>
                </c:pt>
                <c:pt idx="20041">
                  <c:v>36.9</c:v>
                </c:pt>
                <c:pt idx="20042">
                  <c:v>37</c:v>
                </c:pt>
                <c:pt idx="20043">
                  <c:v>37</c:v>
                </c:pt>
                <c:pt idx="20044">
                  <c:v>37</c:v>
                </c:pt>
                <c:pt idx="20045">
                  <c:v>37.9</c:v>
                </c:pt>
                <c:pt idx="20046">
                  <c:v>38</c:v>
                </c:pt>
                <c:pt idx="20047">
                  <c:v>36.5</c:v>
                </c:pt>
                <c:pt idx="20048">
                  <c:v>34</c:v>
                </c:pt>
                <c:pt idx="20049">
                  <c:v>30.3</c:v>
                </c:pt>
                <c:pt idx="20050">
                  <c:v>27.6</c:v>
                </c:pt>
                <c:pt idx="20051">
                  <c:v>25</c:v>
                </c:pt>
                <c:pt idx="20052">
                  <c:v>21.8</c:v>
                </c:pt>
                <c:pt idx="20053">
                  <c:v>17.7</c:v>
                </c:pt>
                <c:pt idx="20054">
                  <c:v>12.7</c:v>
                </c:pt>
                <c:pt idx="20055">
                  <c:v>7.7</c:v>
                </c:pt>
                <c:pt idx="20056">
                  <c:v>3.6</c:v>
                </c:pt>
                <c:pt idx="20057">
                  <c:v>1.1000000000000001</c:v>
                </c:pt>
                <c:pt idx="20058">
                  <c:v>0</c:v>
                </c:pt>
                <c:pt idx="20059">
                  <c:v>0</c:v>
                </c:pt>
                <c:pt idx="20060">
                  <c:v>0</c:v>
                </c:pt>
                <c:pt idx="20061">
                  <c:v>0</c:v>
                </c:pt>
                <c:pt idx="20062">
                  <c:v>0</c:v>
                </c:pt>
                <c:pt idx="20063">
                  <c:v>0.2</c:v>
                </c:pt>
                <c:pt idx="20064">
                  <c:v>1.3</c:v>
                </c:pt>
                <c:pt idx="20065">
                  <c:v>5.2</c:v>
                </c:pt>
                <c:pt idx="20066">
                  <c:v>8.1999999999999993</c:v>
                </c:pt>
                <c:pt idx="20067">
                  <c:v>11.1</c:v>
                </c:pt>
                <c:pt idx="20068">
                  <c:v>13.2</c:v>
                </c:pt>
                <c:pt idx="20069">
                  <c:v>16.2</c:v>
                </c:pt>
                <c:pt idx="20070">
                  <c:v>18.7</c:v>
                </c:pt>
                <c:pt idx="20071">
                  <c:v>20.7</c:v>
                </c:pt>
                <c:pt idx="20072">
                  <c:v>22.7</c:v>
                </c:pt>
                <c:pt idx="20073">
                  <c:v>24.7</c:v>
                </c:pt>
                <c:pt idx="20074">
                  <c:v>26.7</c:v>
                </c:pt>
                <c:pt idx="20075">
                  <c:v>27.9</c:v>
                </c:pt>
                <c:pt idx="20076">
                  <c:v>30.2</c:v>
                </c:pt>
                <c:pt idx="20077">
                  <c:v>31.7</c:v>
                </c:pt>
                <c:pt idx="20078">
                  <c:v>33.4</c:v>
                </c:pt>
                <c:pt idx="20079">
                  <c:v>34.700000000000003</c:v>
                </c:pt>
                <c:pt idx="20080">
                  <c:v>35</c:v>
                </c:pt>
                <c:pt idx="20081">
                  <c:v>35.700000000000003</c:v>
                </c:pt>
                <c:pt idx="20082">
                  <c:v>36.6</c:v>
                </c:pt>
                <c:pt idx="20083">
                  <c:v>37</c:v>
                </c:pt>
                <c:pt idx="20084">
                  <c:v>36.5</c:v>
                </c:pt>
                <c:pt idx="20085">
                  <c:v>36</c:v>
                </c:pt>
                <c:pt idx="20086">
                  <c:v>35.5</c:v>
                </c:pt>
                <c:pt idx="20087">
                  <c:v>34.6</c:v>
                </c:pt>
                <c:pt idx="20088">
                  <c:v>33.700000000000003</c:v>
                </c:pt>
                <c:pt idx="20089">
                  <c:v>31.9</c:v>
                </c:pt>
                <c:pt idx="20090">
                  <c:v>28.2</c:v>
                </c:pt>
                <c:pt idx="20091">
                  <c:v>25.2</c:v>
                </c:pt>
                <c:pt idx="20092">
                  <c:v>22.2</c:v>
                </c:pt>
                <c:pt idx="20093">
                  <c:v>19.3</c:v>
                </c:pt>
                <c:pt idx="20094">
                  <c:v>16.899999999999999</c:v>
                </c:pt>
                <c:pt idx="20095">
                  <c:v>15.9</c:v>
                </c:pt>
                <c:pt idx="20096">
                  <c:v>14.8</c:v>
                </c:pt>
                <c:pt idx="20097">
                  <c:v>12.8</c:v>
                </c:pt>
                <c:pt idx="20098">
                  <c:v>9.8000000000000007</c:v>
                </c:pt>
                <c:pt idx="20099">
                  <c:v>6.9</c:v>
                </c:pt>
                <c:pt idx="20100">
                  <c:v>5.2</c:v>
                </c:pt>
                <c:pt idx="20101">
                  <c:v>3.2</c:v>
                </c:pt>
                <c:pt idx="20102">
                  <c:v>3</c:v>
                </c:pt>
                <c:pt idx="20103">
                  <c:v>2.1</c:v>
                </c:pt>
                <c:pt idx="20104">
                  <c:v>0.2</c:v>
                </c:pt>
                <c:pt idx="20105">
                  <c:v>0</c:v>
                </c:pt>
                <c:pt idx="20106">
                  <c:v>0</c:v>
                </c:pt>
                <c:pt idx="20107">
                  <c:v>0</c:v>
                </c:pt>
                <c:pt idx="20108">
                  <c:v>0</c:v>
                </c:pt>
                <c:pt idx="20109">
                  <c:v>0</c:v>
                </c:pt>
                <c:pt idx="20110">
                  <c:v>0</c:v>
                </c:pt>
                <c:pt idx="20111">
                  <c:v>0</c:v>
                </c:pt>
                <c:pt idx="20112">
                  <c:v>0</c:v>
                </c:pt>
                <c:pt idx="20113">
                  <c:v>0.5</c:v>
                </c:pt>
                <c:pt idx="20114">
                  <c:v>2.4</c:v>
                </c:pt>
                <c:pt idx="20115">
                  <c:v>5.9</c:v>
                </c:pt>
                <c:pt idx="20116">
                  <c:v>8.9</c:v>
                </c:pt>
                <c:pt idx="20117">
                  <c:v>11.2</c:v>
                </c:pt>
                <c:pt idx="20118">
                  <c:v>13.5</c:v>
                </c:pt>
                <c:pt idx="20119">
                  <c:v>15.5</c:v>
                </c:pt>
                <c:pt idx="20120">
                  <c:v>17.5</c:v>
                </c:pt>
                <c:pt idx="20121">
                  <c:v>19.5</c:v>
                </c:pt>
                <c:pt idx="20122">
                  <c:v>21.3</c:v>
                </c:pt>
                <c:pt idx="20123">
                  <c:v>22.7</c:v>
                </c:pt>
                <c:pt idx="20124">
                  <c:v>25.2</c:v>
                </c:pt>
                <c:pt idx="20125">
                  <c:v>27.1</c:v>
                </c:pt>
                <c:pt idx="20126">
                  <c:v>28.1</c:v>
                </c:pt>
                <c:pt idx="20127">
                  <c:v>29.1</c:v>
                </c:pt>
                <c:pt idx="20128">
                  <c:v>30.1</c:v>
                </c:pt>
                <c:pt idx="20129">
                  <c:v>31</c:v>
                </c:pt>
                <c:pt idx="20130">
                  <c:v>31</c:v>
                </c:pt>
                <c:pt idx="20131">
                  <c:v>32.799999999999997</c:v>
                </c:pt>
                <c:pt idx="20132">
                  <c:v>33.9</c:v>
                </c:pt>
                <c:pt idx="20133">
                  <c:v>34.9</c:v>
                </c:pt>
                <c:pt idx="20134">
                  <c:v>35</c:v>
                </c:pt>
                <c:pt idx="20135">
                  <c:v>35.700000000000003</c:v>
                </c:pt>
                <c:pt idx="20136">
                  <c:v>36</c:v>
                </c:pt>
                <c:pt idx="20137">
                  <c:v>36</c:v>
                </c:pt>
                <c:pt idx="20138">
                  <c:v>36</c:v>
                </c:pt>
                <c:pt idx="20139">
                  <c:v>36</c:v>
                </c:pt>
                <c:pt idx="20140">
                  <c:v>36</c:v>
                </c:pt>
                <c:pt idx="20141">
                  <c:v>34.299999999999997</c:v>
                </c:pt>
                <c:pt idx="20142">
                  <c:v>32</c:v>
                </c:pt>
                <c:pt idx="20143">
                  <c:v>29.1</c:v>
                </c:pt>
                <c:pt idx="20144">
                  <c:v>24.6</c:v>
                </c:pt>
                <c:pt idx="20145">
                  <c:v>19.600000000000001</c:v>
                </c:pt>
                <c:pt idx="20146">
                  <c:v>15.1</c:v>
                </c:pt>
                <c:pt idx="20147">
                  <c:v>10.6</c:v>
                </c:pt>
                <c:pt idx="20148">
                  <c:v>5.9</c:v>
                </c:pt>
                <c:pt idx="20149">
                  <c:v>2.7</c:v>
                </c:pt>
                <c:pt idx="20150">
                  <c:v>1.5</c:v>
                </c:pt>
                <c:pt idx="20151">
                  <c:v>0</c:v>
                </c:pt>
                <c:pt idx="20152">
                  <c:v>0.3</c:v>
                </c:pt>
                <c:pt idx="20153">
                  <c:v>1.8</c:v>
                </c:pt>
                <c:pt idx="20154">
                  <c:v>4.9000000000000004</c:v>
                </c:pt>
                <c:pt idx="20155">
                  <c:v>8.3000000000000007</c:v>
                </c:pt>
                <c:pt idx="20156">
                  <c:v>11.3</c:v>
                </c:pt>
                <c:pt idx="20157">
                  <c:v>14.3</c:v>
                </c:pt>
                <c:pt idx="20158">
                  <c:v>17.2</c:v>
                </c:pt>
                <c:pt idx="20159">
                  <c:v>19.2</c:v>
                </c:pt>
                <c:pt idx="20160">
                  <c:v>21.2</c:v>
                </c:pt>
                <c:pt idx="20161">
                  <c:v>23.8</c:v>
                </c:pt>
                <c:pt idx="20162">
                  <c:v>25.8</c:v>
                </c:pt>
                <c:pt idx="20163">
                  <c:v>27.8</c:v>
                </c:pt>
                <c:pt idx="20164">
                  <c:v>28.9</c:v>
                </c:pt>
                <c:pt idx="20165">
                  <c:v>29.9</c:v>
                </c:pt>
                <c:pt idx="20166">
                  <c:v>31.8</c:v>
                </c:pt>
                <c:pt idx="20167">
                  <c:v>33.5</c:v>
                </c:pt>
                <c:pt idx="20168">
                  <c:v>34.700000000000003</c:v>
                </c:pt>
                <c:pt idx="20169">
                  <c:v>35.700000000000003</c:v>
                </c:pt>
                <c:pt idx="20170">
                  <c:v>36</c:v>
                </c:pt>
                <c:pt idx="20171">
                  <c:v>35.299999999999997</c:v>
                </c:pt>
                <c:pt idx="20172">
                  <c:v>35</c:v>
                </c:pt>
                <c:pt idx="20173">
                  <c:v>34.4</c:v>
                </c:pt>
                <c:pt idx="20174">
                  <c:v>33.5</c:v>
                </c:pt>
                <c:pt idx="20175">
                  <c:v>32.5</c:v>
                </c:pt>
                <c:pt idx="20176">
                  <c:v>32</c:v>
                </c:pt>
                <c:pt idx="20177">
                  <c:v>31.5</c:v>
                </c:pt>
                <c:pt idx="20178">
                  <c:v>30.6</c:v>
                </c:pt>
                <c:pt idx="20179">
                  <c:v>29.7</c:v>
                </c:pt>
                <c:pt idx="20180">
                  <c:v>28.1</c:v>
                </c:pt>
                <c:pt idx="20181">
                  <c:v>25.7</c:v>
                </c:pt>
                <c:pt idx="20182">
                  <c:v>24.4</c:v>
                </c:pt>
                <c:pt idx="20183">
                  <c:v>22.1</c:v>
                </c:pt>
                <c:pt idx="20184">
                  <c:v>19.5</c:v>
                </c:pt>
                <c:pt idx="20185">
                  <c:v>17.899999999999999</c:v>
                </c:pt>
                <c:pt idx="20186">
                  <c:v>16.8</c:v>
                </c:pt>
                <c:pt idx="20187">
                  <c:v>14.6</c:v>
                </c:pt>
                <c:pt idx="20188">
                  <c:v>10.7</c:v>
                </c:pt>
                <c:pt idx="20189">
                  <c:v>7.7</c:v>
                </c:pt>
                <c:pt idx="20190">
                  <c:v>4.4000000000000004</c:v>
                </c:pt>
                <c:pt idx="20191">
                  <c:v>2.2000000000000002</c:v>
                </c:pt>
                <c:pt idx="20192">
                  <c:v>0.2</c:v>
                </c:pt>
                <c:pt idx="20193">
                  <c:v>0</c:v>
                </c:pt>
                <c:pt idx="20194">
                  <c:v>0</c:v>
                </c:pt>
                <c:pt idx="20195">
                  <c:v>0</c:v>
                </c:pt>
                <c:pt idx="20196">
                  <c:v>0</c:v>
                </c:pt>
                <c:pt idx="20197">
                  <c:v>0</c:v>
                </c:pt>
                <c:pt idx="20198">
                  <c:v>0</c:v>
                </c:pt>
                <c:pt idx="20199">
                  <c:v>0</c:v>
                </c:pt>
                <c:pt idx="20200">
                  <c:v>0</c:v>
                </c:pt>
                <c:pt idx="20201">
                  <c:v>0</c:v>
                </c:pt>
                <c:pt idx="20202">
                  <c:v>0</c:v>
                </c:pt>
                <c:pt idx="20203">
                  <c:v>0</c:v>
                </c:pt>
                <c:pt idx="20204">
                  <c:v>0</c:v>
                </c:pt>
                <c:pt idx="20205">
                  <c:v>0</c:v>
                </c:pt>
                <c:pt idx="20206">
                  <c:v>0</c:v>
                </c:pt>
                <c:pt idx="20207">
                  <c:v>0</c:v>
                </c:pt>
                <c:pt idx="20208">
                  <c:v>0</c:v>
                </c:pt>
                <c:pt idx="20209">
                  <c:v>0</c:v>
                </c:pt>
                <c:pt idx="20210">
                  <c:v>0</c:v>
                </c:pt>
                <c:pt idx="20211">
                  <c:v>0</c:v>
                </c:pt>
                <c:pt idx="20212">
                  <c:v>0</c:v>
                </c:pt>
                <c:pt idx="20213">
                  <c:v>0</c:v>
                </c:pt>
                <c:pt idx="20214">
                  <c:v>0</c:v>
                </c:pt>
                <c:pt idx="20215">
                  <c:v>0</c:v>
                </c:pt>
                <c:pt idx="20216">
                  <c:v>0</c:v>
                </c:pt>
                <c:pt idx="20217">
                  <c:v>0</c:v>
                </c:pt>
                <c:pt idx="20218">
                  <c:v>0</c:v>
                </c:pt>
                <c:pt idx="20219">
                  <c:v>0</c:v>
                </c:pt>
                <c:pt idx="20220">
                  <c:v>0</c:v>
                </c:pt>
                <c:pt idx="20221">
                  <c:v>0</c:v>
                </c:pt>
                <c:pt idx="20222">
                  <c:v>0</c:v>
                </c:pt>
                <c:pt idx="20223">
                  <c:v>1.7</c:v>
                </c:pt>
                <c:pt idx="20224">
                  <c:v>5.5</c:v>
                </c:pt>
                <c:pt idx="20225">
                  <c:v>8.6</c:v>
                </c:pt>
                <c:pt idx="20226">
                  <c:v>11.2</c:v>
                </c:pt>
                <c:pt idx="20227">
                  <c:v>14.7</c:v>
                </c:pt>
                <c:pt idx="20228">
                  <c:v>17.3</c:v>
                </c:pt>
                <c:pt idx="20229">
                  <c:v>19.3</c:v>
                </c:pt>
                <c:pt idx="20230">
                  <c:v>21.3</c:v>
                </c:pt>
                <c:pt idx="20231">
                  <c:v>23.3</c:v>
                </c:pt>
                <c:pt idx="20232">
                  <c:v>24</c:v>
                </c:pt>
                <c:pt idx="20233">
                  <c:v>25.4</c:v>
                </c:pt>
                <c:pt idx="20234">
                  <c:v>27.5</c:v>
                </c:pt>
                <c:pt idx="20235">
                  <c:v>28.5</c:v>
                </c:pt>
                <c:pt idx="20236">
                  <c:v>29.5</c:v>
                </c:pt>
                <c:pt idx="20237">
                  <c:v>30.5</c:v>
                </c:pt>
                <c:pt idx="20238">
                  <c:v>31.4</c:v>
                </c:pt>
                <c:pt idx="20239">
                  <c:v>32.299999999999997</c:v>
                </c:pt>
                <c:pt idx="20240">
                  <c:v>33.299999999999997</c:v>
                </c:pt>
                <c:pt idx="20241">
                  <c:v>34</c:v>
                </c:pt>
                <c:pt idx="20242">
                  <c:v>34</c:v>
                </c:pt>
                <c:pt idx="20243">
                  <c:v>34</c:v>
                </c:pt>
                <c:pt idx="20244">
                  <c:v>34</c:v>
                </c:pt>
                <c:pt idx="20245">
                  <c:v>34.1</c:v>
                </c:pt>
                <c:pt idx="20246">
                  <c:v>35</c:v>
                </c:pt>
                <c:pt idx="20247">
                  <c:v>35.1</c:v>
                </c:pt>
                <c:pt idx="20248">
                  <c:v>36</c:v>
                </c:pt>
                <c:pt idx="20249">
                  <c:v>35.9</c:v>
                </c:pt>
                <c:pt idx="20250">
                  <c:v>34.9</c:v>
                </c:pt>
                <c:pt idx="20251">
                  <c:v>34.1</c:v>
                </c:pt>
                <c:pt idx="20252">
                  <c:v>34</c:v>
                </c:pt>
                <c:pt idx="20253">
                  <c:v>34</c:v>
                </c:pt>
                <c:pt idx="20254">
                  <c:v>34</c:v>
                </c:pt>
                <c:pt idx="20255">
                  <c:v>34</c:v>
                </c:pt>
                <c:pt idx="20256">
                  <c:v>31.8</c:v>
                </c:pt>
                <c:pt idx="20257">
                  <c:v>29.7</c:v>
                </c:pt>
                <c:pt idx="20258">
                  <c:v>29</c:v>
                </c:pt>
                <c:pt idx="20259">
                  <c:v>29</c:v>
                </c:pt>
                <c:pt idx="20260">
                  <c:v>28.3</c:v>
                </c:pt>
                <c:pt idx="20261">
                  <c:v>26.7</c:v>
                </c:pt>
                <c:pt idx="20262">
                  <c:v>24.9</c:v>
                </c:pt>
                <c:pt idx="20263">
                  <c:v>22.6</c:v>
                </c:pt>
                <c:pt idx="20264">
                  <c:v>20.100000000000001</c:v>
                </c:pt>
                <c:pt idx="20265">
                  <c:v>18.100000000000001</c:v>
                </c:pt>
                <c:pt idx="20266">
                  <c:v>17</c:v>
                </c:pt>
                <c:pt idx="20267">
                  <c:v>17.5</c:v>
                </c:pt>
                <c:pt idx="20268">
                  <c:v>18</c:v>
                </c:pt>
                <c:pt idx="20269">
                  <c:v>17.7</c:v>
                </c:pt>
                <c:pt idx="20270">
                  <c:v>15.9</c:v>
                </c:pt>
                <c:pt idx="20271">
                  <c:v>11.9</c:v>
                </c:pt>
                <c:pt idx="20272">
                  <c:v>8.4</c:v>
                </c:pt>
                <c:pt idx="20273">
                  <c:v>6.2</c:v>
                </c:pt>
                <c:pt idx="20274">
                  <c:v>3.8</c:v>
                </c:pt>
                <c:pt idx="20275">
                  <c:v>2.8</c:v>
                </c:pt>
                <c:pt idx="20276">
                  <c:v>0.9</c:v>
                </c:pt>
                <c:pt idx="20277">
                  <c:v>0</c:v>
                </c:pt>
                <c:pt idx="20278">
                  <c:v>0</c:v>
                </c:pt>
                <c:pt idx="20279">
                  <c:v>0</c:v>
                </c:pt>
                <c:pt idx="20280">
                  <c:v>0</c:v>
                </c:pt>
                <c:pt idx="20281">
                  <c:v>0</c:v>
                </c:pt>
                <c:pt idx="20282">
                  <c:v>0</c:v>
                </c:pt>
                <c:pt idx="20283">
                  <c:v>0</c:v>
                </c:pt>
                <c:pt idx="20284">
                  <c:v>0</c:v>
                </c:pt>
                <c:pt idx="20285">
                  <c:v>0</c:v>
                </c:pt>
                <c:pt idx="20286">
                  <c:v>0</c:v>
                </c:pt>
                <c:pt idx="20287">
                  <c:v>0</c:v>
                </c:pt>
                <c:pt idx="20288">
                  <c:v>1.4</c:v>
                </c:pt>
                <c:pt idx="20289">
                  <c:v>3.4</c:v>
                </c:pt>
                <c:pt idx="20290">
                  <c:v>5.4</c:v>
                </c:pt>
                <c:pt idx="20291">
                  <c:v>7.4</c:v>
                </c:pt>
                <c:pt idx="20292">
                  <c:v>9.6999999999999993</c:v>
                </c:pt>
                <c:pt idx="20293">
                  <c:v>12</c:v>
                </c:pt>
                <c:pt idx="20294">
                  <c:v>14</c:v>
                </c:pt>
                <c:pt idx="20295">
                  <c:v>15</c:v>
                </c:pt>
                <c:pt idx="20296">
                  <c:v>15.5</c:v>
                </c:pt>
                <c:pt idx="20297">
                  <c:v>17</c:v>
                </c:pt>
                <c:pt idx="20298">
                  <c:v>18.399999999999999</c:v>
                </c:pt>
                <c:pt idx="20299">
                  <c:v>19</c:v>
                </c:pt>
                <c:pt idx="20300">
                  <c:v>18.100000000000001</c:v>
                </c:pt>
                <c:pt idx="20301">
                  <c:v>15.7</c:v>
                </c:pt>
                <c:pt idx="20302">
                  <c:v>14.4</c:v>
                </c:pt>
                <c:pt idx="20303">
                  <c:v>12.3</c:v>
                </c:pt>
                <c:pt idx="20304">
                  <c:v>10</c:v>
                </c:pt>
                <c:pt idx="20305">
                  <c:v>10.1</c:v>
                </c:pt>
                <c:pt idx="20306">
                  <c:v>11.2</c:v>
                </c:pt>
                <c:pt idx="20307">
                  <c:v>13.2</c:v>
                </c:pt>
                <c:pt idx="20308">
                  <c:v>16.2</c:v>
                </c:pt>
                <c:pt idx="20309">
                  <c:v>18.2</c:v>
                </c:pt>
                <c:pt idx="20310">
                  <c:v>20.7</c:v>
                </c:pt>
                <c:pt idx="20311">
                  <c:v>23.7</c:v>
                </c:pt>
                <c:pt idx="20312">
                  <c:v>25.8</c:v>
                </c:pt>
                <c:pt idx="20313">
                  <c:v>27.8</c:v>
                </c:pt>
                <c:pt idx="20314">
                  <c:v>28</c:v>
                </c:pt>
                <c:pt idx="20315">
                  <c:v>28.9</c:v>
                </c:pt>
                <c:pt idx="20316">
                  <c:v>29</c:v>
                </c:pt>
                <c:pt idx="20317">
                  <c:v>29.7</c:v>
                </c:pt>
                <c:pt idx="20318">
                  <c:v>30.7</c:v>
                </c:pt>
                <c:pt idx="20319">
                  <c:v>31</c:v>
                </c:pt>
                <c:pt idx="20320">
                  <c:v>31.7</c:v>
                </c:pt>
                <c:pt idx="20321">
                  <c:v>32</c:v>
                </c:pt>
                <c:pt idx="20322">
                  <c:v>32.6</c:v>
                </c:pt>
                <c:pt idx="20323">
                  <c:v>33.5</c:v>
                </c:pt>
                <c:pt idx="20324">
                  <c:v>34</c:v>
                </c:pt>
                <c:pt idx="20325">
                  <c:v>34.5</c:v>
                </c:pt>
                <c:pt idx="20326">
                  <c:v>35</c:v>
                </c:pt>
                <c:pt idx="20327">
                  <c:v>35.5</c:v>
                </c:pt>
                <c:pt idx="20328">
                  <c:v>36</c:v>
                </c:pt>
                <c:pt idx="20329">
                  <c:v>36.299999999999997</c:v>
                </c:pt>
                <c:pt idx="20330">
                  <c:v>37</c:v>
                </c:pt>
                <c:pt idx="20331">
                  <c:v>37</c:v>
                </c:pt>
                <c:pt idx="20332">
                  <c:v>37</c:v>
                </c:pt>
                <c:pt idx="20333">
                  <c:v>37</c:v>
                </c:pt>
                <c:pt idx="20334">
                  <c:v>37</c:v>
                </c:pt>
                <c:pt idx="20335">
                  <c:v>37</c:v>
                </c:pt>
                <c:pt idx="20336">
                  <c:v>37</c:v>
                </c:pt>
                <c:pt idx="20337">
                  <c:v>37</c:v>
                </c:pt>
                <c:pt idx="20338">
                  <c:v>36.9</c:v>
                </c:pt>
                <c:pt idx="20339">
                  <c:v>36.1</c:v>
                </c:pt>
                <c:pt idx="20340">
                  <c:v>36.9</c:v>
                </c:pt>
                <c:pt idx="20341">
                  <c:v>36.1</c:v>
                </c:pt>
                <c:pt idx="20342">
                  <c:v>36</c:v>
                </c:pt>
                <c:pt idx="20343">
                  <c:v>36</c:v>
                </c:pt>
                <c:pt idx="20344">
                  <c:v>35.1</c:v>
                </c:pt>
                <c:pt idx="20345">
                  <c:v>35</c:v>
                </c:pt>
                <c:pt idx="20346">
                  <c:v>35</c:v>
                </c:pt>
                <c:pt idx="20347">
                  <c:v>34.299999999999997</c:v>
                </c:pt>
                <c:pt idx="20348">
                  <c:v>33.299999999999997</c:v>
                </c:pt>
                <c:pt idx="20349">
                  <c:v>32.299999999999997</c:v>
                </c:pt>
                <c:pt idx="20350">
                  <c:v>32</c:v>
                </c:pt>
                <c:pt idx="20351">
                  <c:v>32</c:v>
                </c:pt>
                <c:pt idx="20352">
                  <c:v>32</c:v>
                </c:pt>
                <c:pt idx="20353">
                  <c:v>32.5</c:v>
                </c:pt>
                <c:pt idx="20354">
                  <c:v>33</c:v>
                </c:pt>
                <c:pt idx="20355">
                  <c:v>33</c:v>
                </c:pt>
                <c:pt idx="20356">
                  <c:v>32.5</c:v>
                </c:pt>
                <c:pt idx="20357">
                  <c:v>32</c:v>
                </c:pt>
                <c:pt idx="20358">
                  <c:v>32</c:v>
                </c:pt>
                <c:pt idx="20359">
                  <c:v>31.7</c:v>
                </c:pt>
                <c:pt idx="20360">
                  <c:v>31</c:v>
                </c:pt>
                <c:pt idx="20361">
                  <c:v>30.7</c:v>
                </c:pt>
                <c:pt idx="20362">
                  <c:v>29.7</c:v>
                </c:pt>
                <c:pt idx="20363">
                  <c:v>28.3</c:v>
                </c:pt>
                <c:pt idx="20364">
                  <c:v>25.7</c:v>
                </c:pt>
                <c:pt idx="20365">
                  <c:v>22.7</c:v>
                </c:pt>
                <c:pt idx="20366">
                  <c:v>19.8</c:v>
                </c:pt>
                <c:pt idx="20367">
                  <c:v>17.899999999999999</c:v>
                </c:pt>
                <c:pt idx="20368">
                  <c:v>16.899999999999999</c:v>
                </c:pt>
                <c:pt idx="20369">
                  <c:v>15.8</c:v>
                </c:pt>
                <c:pt idx="20370">
                  <c:v>13.7</c:v>
                </c:pt>
                <c:pt idx="20371">
                  <c:v>10.3</c:v>
                </c:pt>
                <c:pt idx="20372">
                  <c:v>6.4</c:v>
                </c:pt>
                <c:pt idx="20373">
                  <c:v>4.2</c:v>
                </c:pt>
                <c:pt idx="20374">
                  <c:v>3.1</c:v>
                </c:pt>
                <c:pt idx="20375">
                  <c:v>1.2</c:v>
                </c:pt>
                <c:pt idx="20376">
                  <c:v>0.1</c:v>
                </c:pt>
                <c:pt idx="20377">
                  <c:v>0</c:v>
                </c:pt>
                <c:pt idx="20378">
                  <c:v>0</c:v>
                </c:pt>
                <c:pt idx="20379">
                  <c:v>0</c:v>
                </c:pt>
                <c:pt idx="20380">
                  <c:v>0</c:v>
                </c:pt>
                <c:pt idx="20381">
                  <c:v>0</c:v>
                </c:pt>
                <c:pt idx="20382">
                  <c:v>1.4</c:v>
                </c:pt>
                <c:pt idx="20383">
                  <c:v>3.7</c:v>
                </c:pt>
                <c:pt idx="20384">
                  <c:v>6.4</c:v>
                </c:pt>
                <c:pt idx="20385">
                  <c:v>9.4</c:v>
                </c:pt>
                <c:pt idx="20386">
                  <c:v>12</c:v>
                </c:pt>
                <c:pt idx="20387">
                  <c:v>14</c:v>
                </c:pt>
                <c:pt idx="20388">
                  <c:v>16.2</c:v>
                </c:pt>
                <c:pt idx="20389">
                  <c:v>18.8</c:v>
                </c:pt>
                <c:pt idx="20390">
                  <c:v>21.5</c:v>
                </c:pt>
                <c:pt idx="20391">
                  <c:v>23.5</c:v>
                </c:pt>
                <c:pt idx="20392">
                  <c:v>25.5</c:v>
                </c:pt>
                <c:pt idx="20393">
                  <c:v>27.3</c:v>
                </c:pt>
                <c:pt idx="20394">
                  <c:v>28.4</c:v>
                </c:pt>
                <c:pt idx="20395">
                  <c:v>30.1</c:v>
                </c:pt>
                <c:pt idx="20396">
                  <c:v>32.1</c:v>
                </c:pt>
                <c:pt idx="20397">
                  <c:v>33.1</c:v>
                </c:pt>
                <c:pt idx="20398">
                  <c:v>35.1</c:v>
                </c:pt>
                <c:pt idx="20399">
                  <c:v>36.1</c:v>
                </c:pt>
                <c:pt idx="20400">
                  <c:v>37.1</c:v>
                </c:pt>
                <c:pt idx="20401">
                  <c:v>37.9</c:v>
                </c:pt>
                <c:pt idx="20402">
                  <c:v>38.9</c:v>
                </c:pt>
                <c:pt idx="20403">
                  <c:v>39.9</c:v>
                </c:pt>
                <c:pt idx="20404">
                  <c:v>40</c:v>
                </c:pt>
                <c:pt idx="20405">
                  <c:v>40</c:v>
                </c:pt>
                <c:pt idx="20406">
                  <c:v>40</c:v>
                </c:pt>
                <c:pt idx="20407">
                  <c:v>40.700000000000003</c:v>
                </c:pt>
                <c:pt idx="20408">
                  <c:v>41</c:v>
                </c:pt>
                <c:pt idx="20409">
                  <c:v>40.299999999999997</c:v>
                </c:pt>
                <c:pt idx="20410">
                  <c:v>40</c:v>
                </c:pt>
                <c:pt idx="20411">
                  <c:v>40</c:v>
                </c:pt>
                <c:pt idx="20412">
                  <c:v>40</c:v>
                </c:pt>
                <c:pt idx="20413">
                  <c:v>40</c:v>
                </c:pt>
                <c:pt idx="20414">
                  <c:v>40</c:v>
                </c:pt>
                <c:pt idx="20415">
                  <c:v>40</c:v>
                </c:pt>
                <c:pt idx="20416">
                  <c:v>40</c:v>
                </c:pt>
                <c:pt idx="20417">
                  <c:v>39.5</c:v>
                </c:pt>
                <c:pt idx="20418">
                  <c:v>39</c:v>
                </c:pt>
                <c:pt idx="20419">
                  <c:v>39</c:v>
                </c:pt>
                <c:pt idx="20420">
                  <c:v>39</c:v>
                </c:pt>
                <c:pt idx="20421">
                  <c:v>39</c:v>
                </c:pt>
                <c:pt idx="20422">
                  <c:v>39</c:v>
                </c:pt>
                <c:pt idx="20423">
                  <c:v>39</c:v>
                </c:pt>
                <c:pt idx="20424">
                  <c:v>39</c:v>
                </c:pt>
                <c:pt idx="20425">
                  <c:v>39</c:v>
                </c:pt>
                <c:pt idx="20426">
                  <c:v>39</c:v>
                </c:pt>
                <c:pt idx="20427">
                  <c:v>39</c:v>
                </c:pt>
                <c:pt idx="20428">
                  <c:v>39</c:v>
                </c:pt>
                <c:pt idx="20429">
                  <c:v>39</c:v>
                </c:pt>
                <c:pt idx="20430">
                  <c:v>39</c:v>
                </c:pt>
                <c:pt idx="20431">
                  <c:v>39</c:v>
                </c:pt>
                <c:pt idx="20432">
                  <c:v>39</c:v>
                </c:pt>
                <c:pt idx="20433">
                  <c:v>39</c:v>
                </c:pt>
                <c:pt idx="20434">
                  <c:v>39</c:v>
                </c:pt>
                <c:pt idx="20435">
                  <c:v>39</c:v>
                </c:pt>
                <c:pt idx="20436">
                  <c:v>39</c:v>
                </c:pt>
                <c:pt idx="20437">
                  <c:v>39</c:v>
                </c:pt>
                <c:pt idx="20438">
                  <c:v>39</c:v>
                </c:pt>
                <c:pt idx="20439">
                  <c:v>39</c:v>
                </c:pt>
                <c:pt idx="20440">
                  <c:v>39</c:v>
                </c:pt>
                <c:pt idx="20441">
                  <c:v>38.299999999999997</c:v>
                </c:pt>
                <c:pt idx="20442">
                  <c:v>38</c:v>
                </c:pt>
                <c:pt idx="20443">
                  <c:v>37.5</c:v>
                </c:pt>
                <c:pt idx="20444">
                  <c:v>37</c:v>
                </c:pt>
                <c:pt idx="20445">
                  <c:v>37</c:v>
                </c:pt>
                <c:pt idx="20446">
                  <c:v>37</c:v>
                </c:pt>
                <c:pt idx="20447">
                  <c:v>37</c:v>
                </c:pt>
                <c:pt idx="20448">
                  <c:v>37</c:v>
                </c:pt>
                <c:pt idx="20449">
                  <c:v>36.700000000000003</c:v>
                </c:pt>
                <c:pt idx="20450">
                  <c:v>35.700000000000003</c:v>
                </c:pt>
                <c:pt idx="20451">
                  <c:v>34.200000000000003</c:v>
                </c:pt>
                <c:pt idx="20452">
                  <c:v>32</c:v>
                </c:pt>
                <c:pt idx="20453">
                  <c:v>31.5</c:v>
                </c:pt>
                <c:pt idx="20454">
                  <c:v>29.6</c:v>
                </c:pt>
                <c:pt idx="20455">
                  <c:v>25.6</c:v>
                </c:pt>
                <c:pt idx="20456">
                  <c:v>21.8</c:v>
                </c:pt>
                <c:pt idx="20457">
                  <c:v>19.8</c:v>
                </c:pt>
                <c:pt idx="20458">
                  <c:v>17.8</c:v>
                </c:pt>
                <c:pt idx="20459">
                  <c:v>15.8</c:v>
                </c:pt>
                <c:pt idx="20460">
                  <c:v>13.3</c:v>
                </c:pt>
                <c:pt idx="20461">
                  <c:v>10.3</c:v>
                </c:pt>
                <c:pt idx="20462">
                  <c:v>9.1</c:v>
                </c:pt>
                <c:pt idx="20463">
                  <c:v>7.2</c:v>
                </c:pt>
                <c:pt idx="20464">
                  <c:v>3.4</c:v>
                </c:pt>
                <c:pt idx="20465">
                  <c:v>1.5</c:v>
                </c:pt>
                <c:pt idx="20466">
                  <c:v>0.3</c:v>
                </c:pt>
                <c:pt idx="20467">
                  <c:v>0</c:v>
                </c:pt>
                <c:pt idx="20468">
                  <c:v>0</c:v>
                </c:pt>
                <c:pt idx="20469">
                  <c:v>0</c:v>
                </c:pt>
                <c:pt idx="20470">
                  <c:v>0</c:v>
                </c:pt>
                <c:pt idx="20471">
                  <c:v>0</c:v>
                </c:pt>
                <c:pt idx="20472">
                  <c:v>0</c:v>
                </c:pt>
                <c:pt idx="20473">
                  <c:v>0</c:v>
                </c:pt>
                <c:pt idx="20474">
                  <c:v>0</c:v>
                </c:pt>
                <c:pt idx="20475">
                  <c:v>0</c:v>
                </c:pt>
                <c:pt idx="20476">
                  <c:v>0</c:v>
                </c:pt>
                <c:pt idx="20477">
                  <c:v>0</c:v>
                </c:pt>
                <c:pt idx="20478">
                  <c:v>0</c:v>
                </c:pt>
                <c:pt idx="20479">
                  <c:v>0</c:v>
                </c:pt>
                <c:pt idx="20480">
                  <c:v>0</c:v>
                </c:pt>
                <c:pt idx="20481">
                  <c:v>0</c:v>
                </c:pt>
                <c:pt idx="20482">
                  <c:v>0</c:v>
                </c:pt>
                <c:pt idx="20483">
                  <c:v>0</c:v>
                </c:pt>
                <c:pt idx="20484">
                  <c:v>0</c:v>
                </c:pt>
                <c:pt idx="20485">
                  <c:v>0</c:v>
                </c:pt>
                <c:pt idx="20486">
                  <c:v>0</c:v>
                </c:pt>
                <c:pt idx="20487">
                  <c:v>0</c:v>
                </c:pt>
                <c:pt idx="20488">
                  <c:v>0</c:v>
                </c:pt>
                <c:pt idx="20489">
                  <c:v>0</c:v>
                </c:pt>
                <c:pt idx="20490">
                  <c:v>0</c:v>
                </c:pt>
                <c:pt idx="20491">
                  <c:v>0</c:v>
                </c:pt>
                <c:pt idx="20492">
                  <c:v>0</c:v>
                </c:pt>
                <c:pt idx="20493">
                  <c:v>0</c:v>
                </c:pt>
                <c:pt idx="20494">
                  <c:v>0</c:v>
                </c:pt>
                <c:pt idx="20495">
                  <c:v>0</c:v>
                </c:pt>
                <c:pt idx="20496">
                  <c:v>0</c:v>
                </c:pt>
                <c:pt idx="20497">
                  <c:v>0</c:v>
                </c:pt>
                <c:pt idx="20498">
                  <c:v>0</c:v>
                </c:pt>
                <c:pt idx="20499">
                  <c:v>0</c:v>
                </c:pt>
                <c:pt idx="20500">
                  <c:v>0</c:v>
                </c:pt>
                <c:pt idx="20501">
                  <c:v>1.3</c:v>
                </c:pt>
                <c:pt idx="20502">
                  <c:v>4.8</c:v>
                </c:pt>
                <c:pt idx="20503">
                  <c:v>8.6999999999999993</c:v>
                </c:pt>
                <c:pt idx="20504">
                  <c:v>11.1</c:v>
                </c:pt>
                <c:pt idx="20505">
                  <c:v>13.7</c:v>
                </c:pt>
                <c:pt idx="20506">
                  <c:v>16.100000000000001</c:v>
                </c:pt>
                <c:pt idx="20507">
                  <c:v>18.399999999999999</c:v>
                </c:pt>
                <c:pt idx="20508">
                  <c:v>20.7</c:v>
                </c:pt>
                <c:pt idx="20509">
                  <c:v>23.1</c:v>
                </c:pt>
                <c:pt idx="20510">
                  <c:v>25.4</c:v>
                </c:pt>
                <c:pt idx="20511">
                  <c:v>26</c:v>
                </c:pt>
                <c:pt idx="20512">
                  <c:v>26</c:v>
                </c:pt>
                <c:pt idx="20513">
                  <c:v>26</c:v>
                </c:pt>
                <c:pt idx="20514">
                  <c:v>25.7</c:v>
                </c:pt>
                <c:pt idx="20515">
                  <c:v>23.8</c:v>
                </c:pt>
                <c:pt idx="20516">
                  <c:v>23</c:v>
                </c:pt>
                <c:pt idx="20517">
                  <c:v>23.2</c:v>
                </c:pt>
                <c:pt idx="20518">
                  <c:v>24.3</c:v>
                </c:pt>
                <c:pt idx="20519">
                  <c:v>26.3</c:v>
                </c:pt>
                <c:pt idx="20520">
                  <c:v>28</c:v>
                </c:pt>
                <c:pt idx="20521">
                  <c:v>30</c:v>
                </c:pt>
                <c:pt idx="20522">
                  <c:v>31</c:v>
                </c:pt>
                <c:pt idx="20523">
                  <c:v>33</c:v>
                </c:pt>
                <c:pt idx="20524">
                  <c:v>34</c:v>
                </c:pt>
                <c:pt idx="20525">
                  <c:v>35</c:v>
                </c:pt>
                <c:pt idx="20526">
                  <c:v>35.799999999999997</c:v>
                </c:pt>
                <c:pt idx="20527">
                  <c:v>36</c:v>
                </c:pt>
                <c:pt idx="20528">
                  <c:v>36</c:v>
                </c:pt>
                <c:pt idx="20529">
                  <c:v>36</c:v>
                </c:pt>
                <c:pt idx="20530">
                  <c:v>36</c:v>
                </c:pt>
                <c:pt idx="20531">
                  <c:v>36.799999999999997</c:v>
                </c:pt>
                <c:pt idx="20532">
                  <c:v>37</c:v>
                </c:pt>
                <c:pt idx="20533">
                  <c:v>37</c:v>
                </c:pt>
                <c:pt idx="20534">
                  <c:v>37</c:v>
                </c:pt>
                <c:pt idx="20535">
                  <c:v>37.6</c:v>
                </c:pt>
                <c:pt idx="20536">
                  <c:v>38</c:v>
                </c:pt>
                <c:pt idx="20537">
                  <c:v>38</c:v>
                </c:pt>
                <c:pt idx="20538">
                  <c:v>38.4</c:v>
                </c:pt>
                <c:pt idx="20539">
                  <c:v>39.4</c:v>
                </c:pt>
                <c:pt idx="20540">
                  <c:v>40</c:v>
                </c:pt>
                <c:pt idx="20541">
                  <c:v>39.6</c:v>
                </c:pt>
                <c:pt idx="20542">
                  <c:v>39</c:v>
                </c:pt>
                <c:pt idx="20543">
                  <c:v>39</c:v>
                </c:pt>
                <c:pt idx="20544">
                  <c:v>39</c:v>
                </c:pt>
                <c:pt idx="20545">
                  <c:v>39</c:v>
                </c:pt>
                <c:pt idx="20546">
                  <c:v>39</c:v>
                </c:pt>
                <c:pt idx="20547">
                  <c:v>39</c:v>
                </c:pt>
                <c:pt idx="20548">
                  <c:v>39.1</c:v>
                </c:pt>
                <c:pt idx="20549">
                  <c:v>40</c:v>
                </c:pt>
                <c:pt idx="20550">
                  <c:v>40</c:v>
                </c:pt>
                <c:pt idx="20551">
                  <c:v>39</c:v>
                </c:pt>
                <c:pt idx="20552">
                  <c:v>39</c:v>
                </c:pt>
                <c:pt idx="20553">
                  <c:v>37.1</c:v>
                </c:pt>
                <c:pt idx="20554">
                  <c:v>37</c:v>
                </c:pt>
                <c:pt idx="20555">
                  <c:v>36</c:v>
                </c:pt>
                <c:pt idx="20556">
                  <c:v>36</c:v>
                </c:pt>
                <c:pt idx="20557">
                  <c:v>36</c:v>
                </c:pt>
                <c:pt idx="20558">
                  <c:v>36.799999999999997</c:v>
                </c:pt>
                <c:pt idx="20559">
                  <c:v>37.799999999999997</c:v>
                </c:pt>
                <c:pt idx="20560">
                  <c:v>38.799999999999997</c:v>
                </c:pt>
                <c:pt idx="20561">
                  <c:v>39</c:v>
                </c:pt>
                <c:pt idx="20562">
                  <c:v>39.6</c:v>
                </c:pt>
                <c:pt idx="20563">
                  <c:v>40</c:v>
                </c:pt>
                <c:pt idx="20564">
                  <c:v>40</c:v>
                </c:pt>
                <c:pt idx="20565">
                  <c:v>40.6</c:v>
                </c:pt>
                <c:pt idx="20566">
                  <c:v>41</c:v>
                </c:pt>
                <c:pt idx="20567">
                  <c:v>41</c:v>
                </c:pt>
                <c:pt idx="20568">
                  <c:v>41</c:v>
                </c:pt>
                <c:pt idx="20569">
                  <c:v>41</c:v>
                </c:pt>
                <c:pt idx="20570">
                  <c:v>40.6</c:v>
                </c:pt>
                <c:pt idx="20571">
                  <c:v>40</c:v>
                </c:pt>
                <c:pt idx="20572">
                  <c:v>39.6</c:v>
                </c:pt>
                <c:pt idx="20573">
                  <c:v>38.700000000000003</c:v>
                </c:pt>
                <c:pt idx="20574">
                  <c:v>37.5</c:v>
                </c:pt>
                <c:pt idx="20575">
                  <c:v>34.5</c:v>
                </c:pt>
                <c:pt idx="20576">
                  <c:v>31.5</c:v>
                </c:pt>
                <c:pt idx="20577">
                  <c:v>28.5</c:v>
                </c:pt>
                <c:pt idx="20578">
                  <c:v>25.6</c:v>
                </c:pt>
                <c:pt idx="20579">
                  <c:v>23.7</c:v>
                </c:pt>
                <c:pt idx="20580">
                  <c:v>22</c:v>
                </c:pt>
                <c:pt idx="20581">
                  <c:v>19.100000000000001</c:v>
                </c:pt>
                <c:pt idx="20582">
                  <c:v>16.100000000000001</c:v>
                </c:pt>
                <c:pt idx="20583">
                  <c:v>13.1</c:v>
                </c:pt>
                <c:pt idx="20584">
                  <c:v>9.1</c:v>
                </c:pt>
                <c:pt idx="20585">
                  <c:v>5.8</c:v>
                </c:pt>
                <c:pt idx="20586">
                  <c:v>1.9</c:v>
                </c:pt>
                <c:pt idx="20587">
                  <c:v>0.2</c:v>
                </c:pt>
                <c:pt idx="20588">
                  <c:v>1.5</c:v>
                </c:pt>
                <c:pt idx="20589">
                  <c:v>5.8</c:v>
                </c:pt>
                <c:pt idx="20590">
                  <c:v>8.5</c:v>
                </c:pt>
                <c:pt idx="20591">
                  <c:v>11.6</c:v>
                </c:pt>
                <c:pt idx="20592">
                  <c:v>14.2</c:v>
                </c:pt>
                <c:pt idx="20593">
                  <c:v>16.2</c:v>
                </c:pt>
                <c:pt idx="20594">
                  <c:v>18.2</c:v>
                </c:pt>
                <c:pt idx="20595">
                  <c:v>20.2</c:v>
                </c:pt>
                <c:pt idx="20596">
                  <c:v>22</c:v>
                </c:pt>
                <c:pt idx="20597">
                  <c:v>23.7</c:v>
                </c:pt>
                <c:pt idx="20598">
                  <c:v>25.4</c:v>
                </c:pt>
                <c:pt idx="20599">
                  <c:v>26.7</c:v>
                </c:pt>
                <c:pt idx="20600">
                  <c:v>28</c:v>
                </c:pt>
                <c:pt idx="20601">
                  <c:v>28</c:v>
                </c:pt>
                <c:pt idx="20602">
                  <c:v>28.4</c:v>
                </c:pt>
                <c:pt idx="20603">
                  <c:v>29</c:v>
                </c:pt>
                <c:pt idx="20604">
                  <c:v>29</c:v>
                </c:pt>
                <c:pt idx="20605">
                  <c:v>29</c:v>
                </c:pt>
                <c:pt idx="20606">
                  <c:v>28.8</c:v>
                </c:pt>
                <c:pt idx="20607">
                  <c:v>28</c:v>
                </c:pt>
                <c:pt idx="20608">
                  <c:v>28</c:v>
                </c:pt>
                <c:pt idx="20609">
                  <c:v>27.8</c:v>
                </c:pt>
                <c:pt idx="20610">
                  <c:v>27</c:v>
                </c:pt>
                <c:pt idx="20611">
                  <c:v>27</c:v>
                </c:pt>
                <c:pt idx="20612">
                  <c:v>27</c:v>
                </c:pt>
                <c:pt idx="20613">
                  <c:v>27</c:v>
                </c:pt>
                <c:pt idx="20614">
                  <c:v>27</c:v>
                </c:pt>
                <c:pt idx="20615">
                  <c:v>27</c:v>
                </c:pt>
                <c:pt idx="20616">
                  <c:v>27</c:v>
                </c:pt>
                <c:pt idx="20617">
                  <c:v>26.2</c:v>
                </c:pt>
                <c:pt idx="20618">
                  <c:v>26</c:v>
                </c:pt>
                <c:pt idx="20619">
                  <c:v>26</c:v>
                </c:pt>
                <c:pt idx="20620">
                  <c:v>26</c:v>
                </c:pt>
                <c:pt idx="20621">
                  <c:v>26</c:v>
                </c:pt>
                <c:pt idx="20622">
                  <c:v>25.3</c:v>
                </c:pt>
                <c:pt idx="20623">
                  <c:v>24.4</c:v>
                </c:pt>
                <c:pt idx="20624">
                  <c:v>23.4</c:v>
                </c:pt>
                <c:pt idx="20625">
                  <c:v>19.5</c:v>
                </c:pt>
                <c:pt idx="20626">
                  <c:v>14.1</c:v>
                </c:pt>
                <c:pt idx="20627">
                  <c:v>9.6</c:v>
                </c:pt>
                <c:pt idx="20628">
                  <c:v>7</c:v>
                </c:pt>
                <c:pt idx="20629">
                  <c:v>7.7</c:v>
                </c:pt>
                <c:pt idx="20630">
                  <c:v>10.1</c:v>
                </c:pt>
                <c:pt idx="20631">
                  <c:v>12.7</c:v>
                </c:pt>
                <c:pt idx="20632">
                  <c:v>15.1</c:v>
                </c:pt>
                <c:pt idx="20633">
                  <c:v>17.899999999999999</c:v>
                </c:pt>
                <c:pt idx="20634">
                  <c:v>20.399999999999999</c:v>
                </c:pt>
                <c:pt idx="20635">
                  <c:v>22</c:v>
                </c:pt>
                <c:pt idx="20636">
                  <c:v>22.2</c:v>
                </c:pt>
                <c:pt idx="20637">
                  <c:v>23.2</c:v>
                </c:pt>
                <c:pt idx="20638">
                  <c:v>24.2</c:v>
                </c:pt>
                <c:pt idx="20639">
                  <c:v>25.2</c:v>
                </c:pt>
                <c:pt idx="20640">
                  <c:v>26</c:v>
                </c:pt>
                <c:pt idx="20641">
                  <c:v>27</c:v>
                </c:pt>
                <c:pt idx="20642">
                  <c:v>27</c:v>
                </c:pt>
                <c:pt idx="20643">
                  <c:v>27</c:v>
                </c:pt>
                <c:pt idx="20644">
                  <c:v>27</c:v>
                </c:pt>
                <c:pt idx="20645">
                  <c:v>27</c:v>
                </c:pt>
                <c:pt idx="20646">
                  <c:v>27</c:v>
                </c:pt>
                <c:pt idx="20647">
                  <c:v>27</c:v>
                </c:pt>
                <c:pt idx="20648">
                  <c:v>27</c:v>
                </c:pt>
                <c:pt idx="20649">
                  <c:v>26.2</c:v>
                </c:pt>
                <c:pt idx="20650">
                  <c:v>24.5</c:v>
                </c:pt>
                <c:pt idx="20651">
                  <c:v>23.3</c:v>
                </c:pt>
                <c:pt idx="20652">
                  <c:v>23</c:v>
                </c:pt>
                <c:pt idx="20653">
                  <c:v>23.6</c:v>
                </c:pt>
                <c:pt idx="20654">
                  <c:v>24</c:v>
                </c:pt>
                <c:pt idx="20655">
                  <c:v>23.4</c:v>
                </c:pt>
                <c:pt idx="20656">
                  <c:v>22</c:v>
                </c:pt>
                <c:pt idx="20657">
                  <c:v>21</c:v>
                </c:pt>
                <c:pt idx="20658">
                  <c:v>21</c:v>
                </c:pt>
                <c:pt idx="20659">
                  <c:v>20.6</c:v>
                </c:pt>
                <c:pt idx="20660">
                  <c:v>20.399999999999999</c:v>
                </c:pt>
                <c:pt idx="20661">
                  <c:v>21</c:v>
                </c:pt>
                <c:pt idx="20662">
                  <c:v>20.7</c:v>
                </c:pt>
                <c:pt idx="20663">
                  <c:v>19.8</c:v>
                </c:pt>
                <c:pt idx="20664">
                  <c:v>18.5</c:v>
                </c:pt>
                <c:pt idx="20665">
                  <c:v>15.5</c:v>
                </c:pt>
                <c:pt idx="20666">
                  <c:v>12.3</c:v>
                </c:pt>
                <c:pt idx="20667">
                  <c:v>8.6999999999999993</c:v>
                </c:pt>
                <c:pt idx="20668">
                  <c:v>7</c:v>
                </c:pt>
                <c:pt idx="20669">
                  <c:v>7</c:v>
                </c:pt>
                <c:pt idx="20670">
                  <c:v>8.9</c:v>
                </c:pt>
                <c:pt idx="20671">
                  <c:v>10</c:v>
                </c:pt>
                <c:pt idx="20672">
                  <c:v>11</c:v>
                </c:pt>
                <c:pt idx="20673">
                  <c:v>12</c:v>
                </c:pt>
                <c:pt idx="20674">
                  <c:v>12</c:v>
                </c:pt>
                <c:pt idx="20675">
                  <c:v>10.4</c:v>
                </c:pt>
                <c:pt idx="20676">
                  <c:v>6.9</c:v>
                </c:pt>
                <c:pt idx="20677">
                  <c:v>2.9</c:v>
                </c:pt>
                <c:pt idx="20678">
                  <c:v>0.5</c:v>
                </c:pt>
                <c:pt idx="20679">
                  <c:v>0</c:v>
                </c:pt>
                <c:pt idx="20680">
                  <c:v>0</c:v>
                </c:pt>
                <c:pt idx="20681">
                  <c:v>0</c:v>
                </c:pt>
                <c:pt idx="20682">
                  <c:v>0</c:v>
                </c:pt>
                <c:pt idx="20683">
                  <c:v>0</c:v>
                </c:pt>
                <c:pt idx="20684">
                  <c:v>0</c:v>
                </c:pt>
                <c:pt idx="20685">
                  <c:v>0</c:v>
                </c:pt>
                <c:pt idx="20686">
                  <c:v>0</c:v>
                </c:pt>
                <c:pt idx="20687">
                  <c:v>0</c:v>
                </c:pt>
                <c:pt idx="20688">
                  <c:v>1.5</c:v>
                </c:pt>
                <c:pt idx="20689">
                  <c:v>5.0999999999999996</c:v>
                </c:pt>
                <c:pt idx="20690">
                  <c:v>7.8</c:v>
                </c:pt>
                <c:pt idx="20691">
                  <c:v>9.8000000000000007</c:v>
                </c:pt>
                <c:pt idx="20692">
                  <c:v>10.1</c:v>
                </c:pt>
                <c:pt idx="20693">
                  <c:v>7.3</c:v>
                </c:pt>
                <c:pt idx="20694">
                  <c:v>3.5</c:v>
                </c:pt>
                <c:pt idx="20695">
                  <c:v>0.8</c:v>
                </c:pt>
                <c:pt idx="20696">
                  <c:v>0</c:v>
                </c:pt>
                <c:pt idx="20697">
                  <c:v>0</c:v>
                </c:pt>
                <c:pt idx="20698">
                  <c:v>0</c:v>
                </c:pt>
                <c:pt idx="20699">
                  <c:v>0</c:v>
                </c:pt>
                <c:pt idx="20700">
                  <c:v>0</c:v>
                </c:pt>
                <c:pt idx="20701">
                  <c:v>0</c:v>
                </c:pt>
                <c:pt idx="20702">
                  <c:v>0</c:v>
                </c:pt>
                <c:pt idx="20703">
                  <c:v>0</c:v>
                </c:pt>
                <c:pt idx="20704">
                  <c:v>4</c:v>
                </c:pt>
                <c:pt idx="20705">
                  <c:v>5.6</c:v>
                </c:pt>
                <c:pt idx="20706">
                  <c:v>3.7</c:v>
                </c:pt>
                <c:pt idx="20707">
                  <c:v>0.7</c:v>
                </c:pt>
                <c:pt idx="20708">
                  <c:v>0</c:v>
                </c:pt>
                <c:pt idx="20709">
                  <c:v>0</c:v>
                </c:pt>
                <c:pt idx="20710">
                  <c:v>0</c:v>
                </c:pt>
                <c:pt idx="20711">
                  <c:v>0</c:v>
                </c:pt>
                <c:pt idx="20712">
                  <c:v>0</c:v>
                </c:pt>
                <c:pt idx="20713">
                  <c:v>0</c:v>
                </c:pt>
                <c:pt idx="20714">
                  <c:v>0</c:v>
                </c:pt>
                <c:pt idx="20715">
                  <c:v>0</c:v>
                </c:pt>
                <c:pt idx="20716">
                  <c:v>0.6</c:v>
                </c:pt>
                <c:pt idx="20717">
                  <c:v>3</c:v>
                </c:pt>
                <c:pt idx="20718">
                  <c:v>6.5</c:v>
                </c:pt>
                <c:pt idx="20719">
                  <c:v>9.8000000000000007</c:v>
                </c:pt>
                <c:pt idx="20720">
                  <c:v>10.6</c:v>
                </c:pt>
                <c:pt idx="20721">
                  <c:v>10.4</c:v>
                </c:pt>
                <c:pt idx="20722">
                  <c:v>11</c:v>
                </c:pt>
                <c:pt idx="20723">
                  <c:v>11</c:v>
                </c:pt>
                <c:pt idx="20724">
                  <c:v>10.6</c:v>
                </c:pt>
                <c:pt idx="20725">
                  <c:v>8.6</c:v>
                </c:pt>
                <c:pt idx="20726">
                  <c:v>6.2</c:v>
                </c:pt>
                <c:pt idx="20727">
                  <c:v>2.6</c:v>
                </c:pt>
                <c:pt idx="20728">
                  <c:v>0.8</c:v>
                </c:pt>
                <c:pt idx="20729">
                  <c:v>0</c:v>
                </c:pt>
                <c:pt idx="20730">
                  <c:v>0</c:v>
                </c:pt>
                <c:pt idx="20731">
                  <c:v>0</c:v>
                </c:pt>
                <c:pt idx="20732">
                  <c:v>0</c:v>
                </c:pt>
                <c:pt idx="20733">
                  <c:v>0</c:v>
                </c:pt>
                <c:pt idx="20734">
                  <c:v>0</c:v>
                </c:pt>
                <c:pt idx="20735">
                  <c:v>0</c:v>
                </c:pt>
                <c:pt idx="20736">
                  <c:v>0</c:v>
                </c:pt>
                <c:pt idx="20737">
                  <c:v>0</c:v>
                </c:pt>
                <c:pt idx="20738">
                  <c:v>1.6</c:v>
                </c:pt>
                <c:pt idx="20739">
                  <c:v>4.3</c:v>
                </c:pt>
                <c:pt idx="20740">
                  <c:v>7.3</c:v>
                </c:pt>
                <c:pt idx="20741">
                  <c:v>10</c:v>
                </c:pt>
                <c:pt idx="20742">
                  <c:v>12.2</c:v>
                </c:pt>
                <c:pt idx="20743">
                  <c:v>13.6</c:v>
                </c:pt>
                <c:pt idx="20744">
                  <c:v>14</c:v>
                </c:pt>
                <c:pt idx="20745">
                  <c:v>12.2</c:v>
                </c:pt>
                <c:pt idx="20746">
                  <c:v>9.1999999999999993</c:v>
                </c:pt>
                <c:pt idx="20747">
                  <c:v>5.5</c:v>
                </c:pt>
                <c:pt idx="20748">
                  <c:v>1.8</c:v>
                </c:pt>
                <c:pt idx="20749">
                  <c:v>0</c:v>
                </c:pt>
                <c:pt idx="20750">
                  <c:v>0</c:v>
                </c:pt>
                <c:pt idx="20751">
                  <c:v>0</c:v>
                </c:pt>
                <c:pt idx="20752">
                  <c:v>0</c:v>
                </c:pt>
                <c:pt idx="20753">
                  <c:v>0</c:v>
                </c:pt>
                <c:pt idx="20754">
                  <c:v>0</c:v>
                </c:pt>
                <c:pt idx="20755">
                  <c:v>0</c:v>
                </c:pt>
                <c:pt idx="20756">
                  <c:v>0</c:v>
                </c:pt>
                <c:pt idx="20757">
                  <c:v>0</c:v>
                </c:pt>
                <c:pt idx="20758">
                  <c:v>0.6</c:v>
                </c:pt>
                <c:pt idx="20759">
                  <c:v>3.9</c:v>
                </c:pt>
                <c:pt idx="20760">
                  <c:v>6.9</c:v>
                </c:pt>
                <c:pt idx="20761">
                  <c:v>8.9</c:v>
                </c:pt>
                <c:pt idx="20762">
                  <c:v>8</c:v>
                </c:pt>
                <c:pt idx="20763">
                  <c:v>5.0999999999999996</c:v>
                </c:pt>
                <c:pt idx="20764">
                  <c:v>4</c:v>
                </c:pt>
                <c:pt idx="20765">
                  <c:v>5.6</c:v>
                </c:pt>
                <c:pt idx="20766">
                  <c:v>7.5</c:v>
                </c:pt>
                <c:pt idx="20767">
                  <c:v>8.8000000000000007</c:v>
                </c:pt>
                <c:pt idx="20768">
                  <c:v>8.1999999999999993</c:v>
                </c:pt>
                <c:pt idx="20769">
                  <c:v>8.8000000000000007</c:v>
                </c:pt>
                <c:pt idx="20770">
                  <c:v>9</c:v>
                </c:pt>
                <c:pt idx="20771">
                  <c:v>9.6</c:v>
                </c:pt>
                <c:pt idx="20772">
                  <c:v>11.1</c:v>
                </c:pt>
                <c:pt idx="20773">
                  <c:v>13.1</c:v>
                </c:pt>
                <c:pt idx="20774">
                  <c:v>14</c:v>
                </c:pt>
                <c:pt idx="20775">
                  <c:v>13.4</c:v>
                </c:pt>
                <c:pt idx="20776">
                  <c:v>12.1</c:v>
                </c:pt>
                <c:pt idx="20777">
                  <c:v>9.6</c:v>
                </c:pt>
                <c:pt idx="20778">
                  <c:v>5.6</c:v>
                </c:pt>
                <c:pt idx="20779">
                  <c:v>2</c:v>
                </c:pt>
                <c:pt idx="20780">
                  <c:v>0</c:v>
                </c:pt>
                <c:pt idx="20781">
                  <c:v>0</c:v>
                </c:pt>
                <c:pt idx="20782">
                  <c:v>0</c:v>
                </c:pt>
                <c:pt idx="20783">
                  <c:v>0</c:v>
                </c:pt>
                <c:pt idx="20784">
                  <c:v>0</c:v>
                </c:pt>
                <c:pt idx="20785">
                  <c:v>0</c:v>
                </c:pt>
                <c:pt idx="20786">
                  <c:v>0</c:v>
                </c:pt>
                <c:pt idx="20787">
                  <c:v>0</c:v>
                </c:pt>
                <c:pt idx="20788">
                  <c:v>0.1</c:v>
                </c:pt>
                <c:pt idx="20789">
                  <c:v>1</c:v>
                </c:pt>
                <c:pt idx="20790">
                  <c:v>3.9</c:v>
                </c:pt>
                <c:pt idx="20791">
                  <c:v>6.9</c:v>
                </c:pt>
                <c:pt idx="20792">
                  <c:v>8.9</c:v>
                </c:pt>
                <c:pt idx="20793">
                  <c:v>11.9</c:v>
                </c:pt>
                <c:pt idx="20794">
                  <c:v>13.6</c:v>
                </c:pt>
                <c:pt idx="20795">
                  <c:v>15.5</c:v>
                </c:pt>
                <c:pt idx="20796">
                  <c:v>16.8</c:v>
                </c:pt>
                <c:pt idx="20797">
                  <c:v>18.5</c:v>
                </c:pt>
                <c:pt idx="20798">
                  <c:v>19</c:v>
                </c:pt>
                <c:pt idx="20799">
                  <c:v>18.2</c:v>
                </c:pt>
                <c:pt idx="20800">
                  <c:v>17.399999999999999</c:v>
                </c:pt>
                <c:pt idx="20801">
                  <c:v>17</c:v>
                </c:pt>
                <c:pt idx="20802">
                  <c:v>17.600000000000001</c:v>
                </c:pt>
                <c:pt idx="20803">
                  <c:v>18</c:v>
                </c:pt>
                <c:pt idx="20804">
                  <c:v>17.399999999999999</c:v>
                </c:pt>
                <c:pt idx="20805">
                  <c:v>15.3</c:v>
                </c:pt>
                <c:pt idx="20806">
                  <c:v>12.1</c:v>
                </c:pt>
                <c:pt idx="20807">
                  <c:v>8.1999999999999993</c:v>
                </c:pt>
                <c:pt idx="20808">
                  <c:v>3.5</c:v>
                </c:pt>
                <c:pt idx="20809">
                  <c:v>0.6</c:v>
                </c:pt>
                <c:pt idx="20810">
                  <c:v>0</c:v>
                </c:pt>
                <c:pt idx="20811">
                  <c:v>0</c:v>
                </c:pt>
                <c:pt idx="20812">
                  <c:v>0</c:v>
                </c:pt>
                <c:pt idx="20813">
                  <c:v>0</c:v>
                </c:pt>
                <c:pt idx="20814">
                  <c:v>0</c:v>
                </c:pt>
                <c:pt idx="20815">
                  <c:v>0</c:v>
                </c:pt>
                <c:pt idx="20816">
                  <c:v>0</c:v>
                </c:pt>
                <c:pt idx="20817">
                  <c:v>0.2</c:v>
                </c:pt>
                <c:pt idx="20818">
                  <c:v>1.6</c:v>
                </c:pt>
                <c:pt idx="20819">
                  <c:v>4.9000000000000004</c:v>
                </c:pt>
                <c:pt idx="20820">
                  <c:v>7</c:v>
                </c:pt>
                <c:pt idx="20821">
                  <c:v>5</c:v>
                </c:pt>
                <c:pt idx="20822">
                  <c:v>2.1</c:v>
                </c:pt>
                <c:pt idx="20823">
                  <c:v>0</c:v>
                </c:pt>
                <c:pt idx="20824">
                  <c:v>0</c:v>
                </c:pt>
                <c:pt idx="20825">
                  <c:v>0</c:v>
                </c:pt>
                <c:pt idx="20826">
                  <c:v>0</c:v>
                </c:pt>
                <c:pt idx="20827">
                  <c:v>0</c:v>
                </c:pt>
                <c:pt idx="20828">
                  <c:v>0</c:v>
                </c:pt>
                <c:pt idx="20829">
                  <c:v>0</c:v>
                </c:pt>
                <c:pt idx="20830">
                  <c:v>0</c:v>
                </c:pt>
                <c:pt idx="20831">
                  <c:v>0</c:v>
                </c:pt>
                <c:pt idx="20832">
                  <c:v>1.7</c:v>
                </c:pt>
                <c:pt idx="20833">
                  <c:v>4.7</c:v>
                </c:pt>
                <c:pt idx="20834">
                  <c:v>7.7</c:v>
                </c:pt>
                <c:pt idx="20835">
                  <c:v>10.1</c:v>
                </c:pt>
                <c:pt idx="20836">
                  <c:v>12.4</c:v>
                </c:pt>
                <c:pt idx="20837">
                  <c:v>14</c:v>
                </c:pt>
                <c:pt idx="20838">
                  <c:v>14</c:v>
                </c:pt>
                <c:pt idx="20839">
                  <c:v>12.9</c:v>
                </c:pt>
                <c:pt idx="20840">
                  <c:v>9.5</c:v>
                </c:pt>
                <c:pt idx="20841">
                  <c:v>6.1</c:v>
                </c:pt>
                <c:pt idx="20842">
                  <c:v>3.6</c:v>
                </c:pt>
                <c:pt idx="20843">
                  <c:v>0.9</c:v>
                </c:pt>
                <c:pt idx="20844">
                  <c:v>0</c:v>
                </c:pt>
                <c:pt idx="20845">
                  <c:v>0</c:v>
                </c:pt>
                <c:pt idx="20846">
                  <c:v>0</c:v>
                </c:pt>
                <c:pt idx="20847">
                  <c:v>0</c:v>
                </c:pt>
                <c:pt idx="20848">
                  <c:v>0</c:v>
                </c:pt>
                <c:pt idx="20849">
                  <c:v>0</c:v>
                </c:pt>
                <c:pt idx="20850">
                  <c:v>0</c:v>
                </c:pt>
                <c:pt idx="20851">
                  <c:v>0</c:v>
                </c:pt>
                <c:pt idx="20852">
                  <c:v>0</c:v>
                </c:pt>
                <c:pt idx="20853">
                  <c:v>3.1</c:v>
                </c:pt>
                <c:pt idx="20854">
                  <c:v>4.7</c:v>
                </c:pt>
                <c:pt idx="20855">
                  <c:v>3.6</c:v>
                </c:pt>
                <c:pt idx="20856">
                  <c:v>0.9</c:v>
                </c:pt>
                <c:pt idx="20857">
                  <c:v>0</c:v>
                </c:pt>
                <c:pt idx="20858">
                  <c:v>0</c:v>
                </c:pt>
                <c:pt idx="20859">
                  <c:v>0</c:v>
                </c:pt>
                <c:pt idx="20860">
                  <c:v>0</c:v>
                </c:pt>
                <c:pt idx="20861">
                  <c:v>0</c:v>
                </c:pt>
                <c:pt idx="20862">
                  <c:v>0</c:v>
                </c:pt>
                <c:pt idx="20863">
                  <c:v>0.5</c:v>
                </c:pt>
                <c:pt idx="20864">
                  <c:v>2.2999999999999998</c:v>
                </c:pt>
                <c:pt idx="20865">
                  <c:v>5</c:v>
                </c:pt>
                <c:pt idx="20866">
                  <c:v>7.6</c:v>
                </c:pt>
                <c:pt idx="20867">
                  <c:v>9.6</c:v>
                </c:pt>
                <c:pt idx="20868">
                  <c:v>10.4</c:v>
                </c:pt>
                <c:pt idx="20869">
                  <c:v>7.8</c:v>
                </c:pt>
                <c:pt idx="20870">
                  <c:v>4.2</c:v>
                </c:pt>
                <c:pt idx="20871">
                  <c:v>1.7</c:v>
                </c:pt>
                <c:pt idx="20872">
                  <c:v>0</c:v>
                </c:pt>
                <c:pt idx="20873">
                  <c:v>0</c:v>
                </c:pt>
                <c:pt idx="20874">
                  <c:v>0</c:v>
                </c:pt>
                <c:pt idx="20875">
                  <c:v>0</c:v>
                </c:pt>
                <c:pt idx="20876">
                  <c:v>0</c:v>
                </c:pt>
                <c:pt idx="20877">
                  <c:v>0</c:v>
                </c:pt>
                <c:pt idx="20878">
                  <c:v>0</c:v>
                </c:pt>
                <c:pt idx="20879">
                  <c:v>0</c:v>
                </c:pt>
                <c:pt idx="20880">
                  <c:v>1.9</c:v>
                </c:pt>
                <c:pt idx="20881">
                  <c:v>6.7</c:v>
                </c:pt>
                <c:pt idx="20882">
                  <c:v>9.3000000000000007</c:v>
                </c:pt>
                <c:pt idx="20883">
                  <c:v>11.4</c:v>
                </c:pt>
                <c:pt idx="20884">
                  <c:v>12</c:v>
                </c:pt>
                <c:pt idx="20885">
                  <c:v>9.9</c:v>
                </c:pt>
                <c:pt idx="20886">
                  <c:v>7.6</c:v>
                </c:pt>
                <c:pt idx="20887">
                  <c:v>3.5</c:v>
                </c:pt>
                <c:pt idx="20888">
                  <c:v>0.8</c:v>
                </c:pt>
                <c:pt idx="20889">
                  <c:v>0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0</c:v>
                </c:pt>
                <c:pt idx="20898">
                  <c:v>0.3</c:v>
                </c:pt>
                <c:pt idx="20899">
                  <c:v>1.8</c:v>
                </c:pt>
                <c:pt idx="20900">
                  <c:v>4.3</c:v>
                </c:pt>
                <c:pt idx="20901">
                  <c:v>6.9</c:v>
                </c:pt>
                <c:pt idx="20902">
                  <c:v>5.7</c:v>
                </c:pt>
                <c:pt idx="20903">
                  <c:v>2.9</c:v>
                </c:pt>
                <c:pt idx="20904">
                  <c:v>1.8</c:v>
                </c:pt>
                <c:pt idx="20905">
                  <c:v>0</c:v>
                </c:pt>
                <c:pt idx="20906">
                  <c:v>0</c:v>
                </c:pt>
                <c:pt idx="20907">
                  <c:v>0</c:v>
                </c:pt>
                <c:pt idx="20908">
                  <c:v>0</c:v>
                </c:pt>
                <c:pt idx="20909">
                  <c:v>0</c:v>
                </c:pt>
                <c:pt idx="20910">
                  <c:v>0</c:v>
                </c:pt>
                <c:pt idx="20911">
                  <c:v>0</c:v>
                </c:pt>
                <c:pt idx="20912">
                  <c:v>0</c:v>
                </c:pt>
                <c:pt idx="20913">
                  <c:v>1.4</c:v>
                </c:pt>
                <c:pt idx="20914">
                  <c:v>4.8</c:v>
                </c:pt>
                <c:pt idx="20915">
                  <c:v>7.4</c:v>
                </c:pt>
                <c:pt idx="20916">
                  <c:v>7.3</c:v>
                </c:pt>
                <c:pt idx="20917">
                  <c:v>5.3</c:v>
                </c:pt>
                <c:pt idx="20918">
                  <c:v>4</c:v>
                </c:pt>
                <c:pt idx="20919">
                  <c:v>3</c:v>
                </c:pt>
                <c:pt idx="20920">
                  <c:v>3</c:v>
                </c:pt>
                <c:pt idx="20921">
                  <c:v>5.4</c:v>
                </c:pt>
                <c:pt idx="20922">
                  <c:v>8.6</c:v>
                </c:pt>
                <c:pt idx="20923">
                  <c:v>11.8</c:v>
                </c:pt>
                <c:pt idx="20924">
                  <c:v>14.5</c:v>
                </c:pt>
                <c:pt idx="20925">
                  <c:v>16.3</c:v>
                </c:pt>
                <c:pt idx="20926">
                  <c:v>16.7</c:v>
                </c:pt>
                <c:pt idx="20927">
                  <c:v>14.9</c:v>
                </c:pt>
                <c:pt idx="20928">
                  <c:v>10.9</c:v>
                </c:pt>
                <c:pt idx="20929">
                  <c:v>6.7</c:v>
                </c:pt>
                <c:pt idx="20930">
                  <c:v>2.8</c:v>
                </c:pt>
                <c:pt idx="20931">
                  <c:v>0</c:v>
                </c:pt>
                <c:pt idx="20932">
                  <c:v>0</c:v>
                </c:pt>
                <c:pt idx="20933">
                  <c:v>0</c:v>
                </c:pt>
                <c:pt idx="20934">
                  <c:v>0</c:v>
                </c:pt>
                <c:pt idx="20935">
                  <c:v>0</c:v>
                </c:pt>
                <c:pt idx="20936">
                  <c:v>0</c:v>
                </c:pt>
                <c:pt idx="20937">
                  <c:v>0</c:v>
                </c:pt>
                <c:pt idx="20938">
                  <c:v>0</c:v>
                </c:pt>
                <c:pt idx="20939">
                  <c:v>0</c:v>
                </c:pt>
                <c:pt idx="20940">
                  <c:v>0.7</c:v>
                </c:pt>
                <c:pt idx="20941">
                  <c:v>3</c:v>
                </c:pt>
                <c:pt idx="20942">
                  <c:v>6</c:v>
                </c:pt>
                <c:pt idx="20943">
                  <c:v>8.3000000000000007</c:v>
                </c:pt>
                <c:pt idx="20944">
                  <c:v>9</c:v>
                </c:pt>
                <c:pt idx="20945">
                  <c:v>6.3</c:v>
                </c:pt>
                <c:pt idx="20946">
                  <c:v>2.7</c:v>
                </c:pt>
                <c:pt idx="20947">
                  <c:v>0.5</c:v>
                </c:pt>
                <c:pt idx="20948">
                  <c:v>0</c:v>
                </c:pt>
                <c:pt idx="20949">
                  <c:v>0</c:v>
                </c:pt>
                <c:pt idx="20950">
                  <c:v>0</c:v>
                </c:pt>
                <c:pt idx="20951">
                  <c:v>0</c:v>
                </c:pt>
                <c:pt idx="20952">
                  <c:v>0</c:v>
                </c:pt>
                <c:pt idx="20953">
                  <c:v>0</c:v>
                </c:pt>
                <c:pt idx="20954">
                  <c:v>0</c:v>
                </c:pt>
                <c:pt idx="20955">
                  <c:v>0</c:v>
                </c:pt>
                <c:pt idx="20956">
                  <c:v>0.5</c:v>
                </c:pt>
                <c:pt idx="20957">
                  <c:v>2.9</c:v>
                </c:pt>
                <c:pt idx="20958">
                  <c:v>6.1</c:v>
                </c:pt>
                <c:pt idx="20959">
                  <c:v>8.1</c:v>
                </c:pt>
                <c:pt idx="20960">
                  <c:v>9.9</c:v>
                </c:pt>
                <c:pt idx="20961">
                  <c:v>8.6999999999999993</c:v>
                </c:pt>
                <c:pt idx="20962">
                  <c:v>3.9</c:v>
                </c:pt>
                <c:pt idx="20963">
                  <c:v>1.9</c:v>
                </c:pt>
                <c:pt idx="20964">
                  <c:v>0.2</c:v>
                </c:pt>
                <c:pt idx="20965">
                  <c:v>0</c:v>
                </c:pt>
                <c:pt idx="20966">
                  <c:v>0</c:v>
                </c:pt>
                <c:pt idx="20967">
                  <c:v>0</c:v>
                </c:pt>
                <c:pt idx="20968">
                  <c:v>0</c:v>
                </c:pt>
                <c:pt idx="20969">
                  <c:v>0</c:v>
                </c:pt>
                <c:pt idx="20970">
                  <c:v>0</c:v>
                </c:pt>
                <c:pt idx="20971">
                  <c:v>0</c:v>
                </c:pt>
                <c:pt idx="20972">
                  <c:v>0</c:v>
                </c:pt>
                <c:pt idx="20973">
                  <c:v>0</c:v>
                </c:pt>
                <c:pt idx="20974">
                  <c:v>1.3</c:v>
                </c:pt>
                <c:pt idx="20975">
                  <c:v>4.2</c:v>
                </c:pt>
                <c:pt idx="20976">
                  <c:v>6.9</c:v>
                </c:pt>
                <c:pt idx="20977">
                  <c:v>8.5</c:v>
                </c:pt>
                <c:pt idx="20978">
                  <c:v>9.9</c:v>
                </c:pt>
                <c:pt idx="20979">
                  <c:v>11.5</c:v>
                </c:pt>
                <c:pt idx="20980">
                  <c:v>12.5</c:v>
                </c:pt>
                <c:pt idx="20981">
                  <c:v>13</c:v>
                </c:pt>
                <c:pt idx="20982">
                  <c:v>12.2</c:v>
                </c:pt>
                <c:pt idx="20983">
                  <c:v>8.9</c:v>
                </c:pt>
                <c:pt idx="20984">
                  <c:v>5.2</c:v>
                </c:pt>
                <c:pt idx="20985">
                  <c:v>2.4</c:v>
                </c:pt>
                <c:pt idx="20986">
                  <c:v>0.7</c:v>
                </c:pt>
                <c:pt idx="20987">
                  <c:v>0</c:v>
                </c:pt>
                <c:pt idx="20988">
                  <c:v>0</c:v>
                </c:pt>
                <c:pt idx="20989">
                  <c:v>0</c:v>
                </c:pt>
                <c:pt idx="20990">
                  <c:v>0</c:v>
                </c:pt>
                <c:pt idx="20991">
                  <c:v>0</c:v>
                </c:pt>
                <c:pt idx="20992">
                  <c:v>0</c:v>
                </c:pt>
                <c:pt idx="20993">
                  <c:v>0.1</c:v>
                </c:pt>
                <c:pt idx="20994">
                  <c:v>0.9</c:v>
                </c:pt>
                <c:pt idx="20995">
                  <c:v>4.5999999999999996</c:v>
                </c:pt>
                <c:pt idx="20996">
                  <c:v>7.7</c:v>
                </c:pt>
                <c:pt idx="20997">
                  <c:v>8.9</c:v>
                </c:pt>
                <c:pt idx="20998">
                  <c:v>9</c:v>
                </c:pt>
                <c:pt idx="20999">
                  <c:v>5.4</c:v>
                </c:pt>
                <c:pt idx="21000">
                  <c:v>2</c:v>
                </c:pt>
                <c:pt idx="21001">
                  <c:v>0.3</c:v>
                </c:pt>
                <c:pt idx="21002">
                  <c:v>0</c:v>
                </c:pt>
                <c:pt idx="21003">
                  <c:v>0</c:v>
                </c:pt>
                <c:pt idx="21004">
                  <c:v>0</c:v>
                </c:pt>
                <c:pt idx="21005">
                  <c:v>0</c:v>
                </c:pt>
                <c:pt idx="21006">
                  <c:v>0</c:v>
                </c:pt>
                <c:pt idx="21007">
                  <c:v>0</c:v>
                </c:pt>
                <c:pt idx="21008">
                  <c:v>0</c:v>
                </c:pt>
                <c:pt idx="21009">
                  <c:v>0</c:v>
                </c:pt>
                <c:pt idx="21010">
                  <c:v>0</c:v>
                </c:pt>
                <c:pt idx="21011">
                  <c:v>0</c:v>
                </c:pt>
                <c:pt idx="21012">
                  <c:v>0</c:v>
                </c:pt>
                <c:pt idx="21013">
                  <c:v>0</c:v>
                </c:pt>
                <c:pt idx="21014">
                  <c:v>0</c:v>
                </c:pt>
                <c:pt idx="21015">
                  <c:v>0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0</c:v>
                </c:pt>
                <c:pt idx="21021">
                  <c:v>0</c:v>
                </c:pt>
                <c:pt idx="21022">
                  <c:v>0</c:v>
                </c:pt>
                <c:pt idx="21023">
                  <c:v>0</c:v>
                </c:pt>
                <c:pt idx="21024">
                  <c:v>0</c:v>
                </c:pt>
                <c:pt idx="21025">
                  <c:v>0</c:v>
                </c:pt>
                <c:pt idx="21026">
                  <c:v>0</c:v>
                </c:pt>
                <c:pt idx="21027">
                  <c:v>0</c:v>
                </c:pt>
                <c:pt idx="21028">
                  <c:v>0</c:v>
                </c:pt>
                <c:pt idx="21029">
                  <c:v>0</c:v>
                </c:pt>
                <c:pt idx="21030">
                  <c:v>0</c:v>
                </c:pt>
                <c:pt idx="21031">
                  <c:v>0</c:v>
                </c:pt>
                <c:pt idx="21032">
                  <c:v>0</c:v>
                </c:pt>
                <c:pt idx="21033">
                  <c:v>0</c:v>
                </c:pt>
                <c:pt idx="21034">
                  <c:v>2.1</c:v>
                </c:pt>
                <c:pt idx="21035">
                  <c:v>5.3</c:v>
                </c:pt>
                <c:pt idx="21036">
                  <c:v>8.5</c:v>
                </c:pt>
                <c:pt idx="21037">
                  <c:v>10</c:v>
                </c:pt>
                <c:pt idx="21038">
                  <c:v>10.5</c:v>
                </c:pt>
                <c:pt idx="21039">
                  <c:v>10</c:v>
                </c:pt>
                <c:pt idx="21040">
                  <c:v>6.9</c:v>
                </c:pt>
                <c:pt idx="21041">
                  <c:v>3.4</c:v>
                </c:pt>
                <c:pt idx="21042">
                  <c:v>1.4</c:v>
                </c:pt>
                <c:pt idx="21043">
                  <c:v>0</c:v>
                </c:pt>
                <c:pt idx="21044">
                  <c:v>0</c:v>
                </c:pt>
                <c:pt idx="21045">
                  <c:v>0</c:v>
                </c:pt>
                <c:pt idx="21046">
                  <c:v>0</c:v>
                </c:pt>
                <c:pt idx="21047">
                  <c:v>0</c:v>
                </c:pt>
                <c:pt idx="21048">
                  <c:v>0</c:v>
                </c:pt>
                <c:pt idx="21049">
                  <c:v>0</c:v>
                </c:pt>
                <c:pt idx="21050">
                  <c:v>0</c:v>
                </c:pt>
                <c:pt idx="21051">
                  <c:v>0</c:v>
                </c:pt>
                <c:pt idx="21052">
                  <c:v>0.2</c:v>
                </c:pt>
                <c:pt idx="21053">
                  <c:v>1.8</c:v>
                </c:pt>
                <c:pt idx="21054">
                  <c:v>5.6</c:v>
                </c:pt>
                <c:pt idx="21055">
                  <c:v>6.9</c:v>
                </c:pt>
                <c:pt idx="21056">
                  <c:v>6.1</c:v>
                </c:pt>
                <c:pt idx="21057">
                  <c:v>6</c:v>
                </c:pt>
                <c:pt idx="21058">
                  <c:v>5.3</c:v>
                </c:pt>
                <c:pt idx="21059">
                  <c:v>3.6</c:v>
                </c:pt>
                <c:pt idx="21060">
                  <c:v>2.2999999999999998</c:v>
                </c:pt>
                <c:pt idx="21061">
                  <c:v>0.6</c:v>
                </c:pt>
                <c:pt idx="21062">
                  <c:v>0</c:v>
                </c:pt>
                <c:pt idx="21063">
                  <c:v>0</c:v>
                </c:pt>
                <c:pt idx="21064">
                  <c:v>0</c:v>
                </c:pt>
                <c:pt idx="21065">
                  <c:v>0</c:v>
                </c:pt>
                <c:pt idx="21066">
                  <c:v>0</c:v>
                </c:pt>
                <c:pt idx="21067">
                  <c:v>0</c:v>
                </c:pt>
                <c:pt idx="21068">
                  <c:v>0</c:v>
                </c:pt>
                <c:pt idx="21069">
                  <c:v>0</c:v>
                </c:pt>
                <c:pt idx="21070">
                  <c:v>0</c:v>
                </c:pt>
                <c:pt idx="21071">
                  <c:v>0</c:v>
                </c:pt>
                <c:pt idx="21072">
                  <c:v>0.5</c:v>
                </c:pt>
                <c:pt idx="21073">
                  <c:v>2.8</c:v>
                </c:pt>
                <c:pt idx="21074">
                  <c:v>5.8</c:v>
                </c:pt>
                <c:pt idx="21075">
                  <c:v>8.4</c:v>
                </c:pt>
                <c:pt idx="21076">
                  <c:v>10.1</c:v>
                </c:pt>
                <c:pt idx="21077">
                  <c:v>10.9</c:v>
                </c:pt>
                <c:pt idx="21078">
                  <c:v>8.6999999999999993</c:v>
                </c:pt>
                <c:pt idx="21079">
                  <c:v>4.8</c:v>
                </c:pt>
                <c:pt idx="21080">
                  <c:v>1.9</c:v>
                </c:pt>
                <c:pt idx="21081">
                  <c:v>0</c:v>
                </c:pt>
                <c:pt idx="21082">
                  <c:v>0</c:v>
                </c:pt>
                <c:pt idx="21083">
                  <c:v>0</c:v>
                </c:pt>
                <c:pt idx="21084">
                  <c:v>0</c:v>
                </c:pt>
                <c:pt idx="21085">
                  <c:v>0</c:v>
                </c:pt>
                <c:pt idx="21086">
                  <c:v>0</c:v>
                </c:pt>
                <c:pt idx="21087">
                  <c:v>0</c:v>
                </c:pt>
                <c:pt idx="21088">
                  <c:v>0</c:v>
                </c:pt>
                <c:pt idx="21089">
                  <c:v>0</c:v>
                </c:pt>
                <c:pt idx="21090">
                  <c:v>1.3</c:v>
                </c:pt>
                <c:pt idx="21091">
                  <c:v>4.7</c:v>
                </c:pt>
                <c:pt idx="21092">
                  <c:v>8</c:v>
                </c:pt>
                <c:pt idx="21093">
                  <c:v>10.7</c:v>
                </c:pt>
                <c:pt idx="21094">
                  <c:v>12.5</c:v>
                </c:pt>
                <c:pt idx="21095">
                  <c:v>12</c:v>
                </c:pt>
                <c:pt idx="21096">
                  <c:v>9.5</c:v>
                </c:pt>
                <c:pt idx="21097">
                  <c:v>7.5</c:v>
                </c:pt>
                <c:pt idx="21098">
                  <c:v>7</c:v>
                </c:pt>
                <c:pt idx="21099">
                  <c:v>7.3</c:v>
                </c:pt>
                <c:pt idx="21100">
                  <c:v>7.2</c:v>
                </c:pt>
                <c:pt idx="21101">
                  <c:v>4.2</c:v>
                </c:pt>
                <c:pt idx="21102">
                  <c:v>1.5</c:v>
                </c:pt>
                <c:pt idx="21103">
                  <c:v>0</c:v>
                </c:pt>
                <c:pt idx="21104">
                  <c:v>0</c:v>
                </c:pt>
                <c:pt idx="21105">
                  <c:v>0</c:v>
                </c:pt>
                <c:pt idx="21106">
                  <c:v>0</c:v>
                </c:pt>
                <c:pt idx="21107">
                  <c:v>0</c:v>
                </c:pt>
                <c:pt idx="21108">
                  <c:v>0</c:v>
                </c:pt>
                <c:pt idx="21109">
                  <c:v>0</c:v>
                </c:pt>
                <c:pt idx="21110">
                  <c:v>0.1</c:v>
                </c:pt>
                <c:pt idx="21111">
                  <c:v>0.9</c:v>
                </c:pt>
                <c:pt idx="21112">
                  <c:v>3.7</c:v>
                </c:pt>
                <c:pt idx="21113">
                  <c:v>6.7</c:v>
                </c:pt>
                <c:pt idx="21114">
                  <c:v>8.8000000000000007</c:v>
                </c:pt>
                <c:pt idx="21115">
                  <c:v>10.8</c:v>
                </c:pt>
                <c:pt idx="21116">
                  <c:v>11.9</c:v>
                </c:pt>
                <c:pt idx="21117">
                  <c:v>11.3</c:v>
                </c:pt>
                <c:pt idx="21118">
                  <c:v>8.1999999999999993</c:v>
                </c:pt>
                <c:pt idx="21119">
                  <c:v>4.2</c:v>
                </c:pt>
                <c:pt idx="21120">
                  <c:v>1.6</c:v>
                </c:pt>
                <c:pt idx="21121">
                  <c:v>0.3</c:v>
                </c:pt>
                <c:pt idx="21122">
                  <c:v>0</c:v>
                </c:pt>
                <c:pt idx="21123">
                  <c:v>1.7</c:v>
                </c:pt>
                <c:pt idx="21124">
                  <c:v>5</c:v>
                </c:pt>
                <c:pt idx="21125">
                  <c:v>8.5</c:v>
                </c:pt>
                <c:pt idx="21126">
                  <c:v>11</c:v>
                </c:pt>
                <c:pt idx="21127">
                  <c:v>13.5</c:v>
                </c:pt>
                <c:pt idx="21128">
                  <c:v>15.5</c:v>
                </c:pt>
                <c:pt idx="21129">
                  <c:v>15.6</c:v>
                </c:pt>
                <c:pt idx="21130">
                  <c:v>15</c:v>
                </c:pt>
                <c:pt idx="21131">
                  <c:v>14.4</c:v>
                </c:pt>
                <c:pt idx="21132">
                  <c:v>11.5</c:v>
                </c:pt>
                <c:pt idx="21133">
                  <c:v>7.1</c:v>
                </c:pt>
                <c:pt idx="21134">
                  <c:v>3.8</c:v>
                </c:pt>
                <c:pt idx="21135">
                  <c:v>0</c:v>
                </c:pt>
                <c:pt idx="21136">
                  <c:v>0</c:v>
                </c:pt>
                <c:pt idx="21137">
                  <c:v>0</c:v>
                </c:pt>
                <c:pt idx="21138">
                  <c:v>0</c:v>
                </c:pt>
                <c:pt idx="21139">
                  <c:v>0</c:v>
                </c:pt>
                <c:pt idx="21140">
                  <c:v>0</c:v>
                </c:pt>
                <c:pt idx="21141">
                  <c:v>0</c:v>
                </c:pt>
                <c:pt idx="21142">
                  <c:v>0</c:v>
                </c:pt>
                <c:pt idx="21143">
                  <c:v>2.7</c:v>
                </c:pt>
                <c:pt idx="21144">
                  <c:v>5.7</c:v>
                </c:pt>
                <c:pt idx="21145">
                  <c:v>7.8</c:v>
                </c:pt>
                <c:pt idx="21146">
                  <c:v>8.6999999999999993</c:v>
                </c:pt>
                <c:pt idx="21147">
                  <c:v>6.3</c:v>
                </c:pt>
                <c:pt idx="21148">
                  <c:v>3</c:v>
                </c:pt>
                <c:pt idx="21149">
                  <c:v>0.6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</c:v>
                </c:pt>
                <c:pt idx="21155">
                  <c:v>0</c:v>
                </c:pt>
                <c:pt idx="21156">
                  <c:v>0</c:v>
                </c:pt>
                <c:pt idx="21157">
                  <c:v>1.2</c:v>
                </c:pt>
                <c:pt idx="21158">
                  <c:v>4.0999999999999996</c:v>
                </c:pt>
                <c:pt idx="21159">
                  <c:v>7.5</c:v>
                </c:pt>
                <c:pt idx="21160">
                  <c:v>8.6999999999999993</c:v>
                </c:pt>
                <c:pt idx="21161">
                  <c:v>7.2</c:v>
                </c:pt>
                <c:pt idx="21162">
                  <c:v>4.2</c:v>
                </c:pt>
                <c:pt idx="21163">
                  <c:v>1.6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0</c:v>
                </c:pt>
                <c:pt idx="21168">
                  <c:v>0</c:v>
                </c:pt>
                <c:pt idx="21169">
                  <c:v>0</c:v>
                </c:pt>
                <c:pt idx="21170">
                  <c:v>0</c:v>
                </c:pt>
                <c:pt idx="21171">
                  <c:v>0</c:v>
                </c:pt>
                <c:pt idx="21172">
                  <c:v>3.4</c:v>
                </c:pt>
                <c:pt idx="21173">
                  <c:v>6.5</c:v>
                </c:pt>
                <c:pt idx="21174">
                  <c:v>8.6999999999999993</c:v>
                </c:pt>
                <c:pt idx="21175">
                  <c:v>9.6999999999999993</c:v>
                </c:pt>
                <c:pt idx="21176">
                  <c:v>11.3</c:v>
                </c:pt>
                <c:pt idx="21177">
                  <c:v>10.7</c:v>
                </c:pt>
                <c:pt idx="21178">
                  <c:v>6.7</c:v>
                </c:pt>
                <c:pt idx="21179">
                  <c:v>3</c:v>
                </c:pt>
                <c:pt idx="21180">
                  <c:v>0.7</c:v>
                </c:pt>
                <c:pt idx="21181">
                  <c:v>0</c:v>
                </c:pt>
                <c:pt idx="21182">
                  <c:v>0</c:v>
                </c:pt>
                <c:pt idx="21183">
                  <c:v>0</c:v>
                </c:pt>
                <c:pt idx="21184">
                  <c:v>0</c:v>
                </c:pt>
                <c:pt idx="21185">
                  <c:v>0</c:v>
                </c:pt>
                <c:pt idx="21186">
                  <c:v>0</c:v>
                </c:pt>
                <c:pt idx="21187">
                  <c:v>0</c:v>
                </c:pt>
                <c:pt idx="21188">
                  <c:v>0.5</c:v>
                </c:pt>
                <c:pt idx="21189">
                  <c:v>2.8</c:v>
                </c:pt>
                <c:pt idx="21190">
                  <c:v>5.8</c:v>
                </c:pt>
                <c:pt idx="21191">
                  <c:v>8.5</c:v>
                </c:pt>
                <c:pt idx="21192">
                  <c:v>10.199999999999999</c:v>
                </c:pt>
                <c:pt idx="21193">
                  <c:v>11.1</c:v>
                </c:pt>
                <c:pt idx="21194">
                  <c:v>11.9</c:v>
                </c:pt>
                <c:pt idx="21195">
                  <c:v>10.8</c:v>
                </c:pt>
                <c:pt idx="21196">
                  <c:v>8.6999999999999993</c:v>
                </c:pt>
                <c:pt idx="21197">
                  <c:v>4.7</c:v>
                </c:pt>
                <c:pt idx="21198">
                  <c:v>0.9</c:v>
                </c:pt>
                <c:pt idx="21199">
                  <c:v>0.1</c:v>
                </c:pt>
                <c:pt idx="21200">
                  <c:v>0</c:v>
                </c:pt>
                <c:pt idx="21201">
                  <c:v>0</c:v>
                </c:pt>
                <c:pt idx="21202">
                  <c:v>0</c:v>
                </c:pt>
                <c:pt idx="21203">
                  <c:v>0</c:v>
                </c:pt>
                <c:pt idx="21204">
                  <c:v>0</c:v>
                </c:pt>
                <c:pt idx="21205">
                  <c:v>0</c:v>
                </c:pt>
                <c:pt idx="21206">
                  <c:v>0.7</c:v>
                </c:pt>
                <c:pt idx="21207">
                  <c:v>2.4</c:v>
                </c:pt>
                <c:pt idx="21208">
                  <c:v>5.8</c:v>
                </c:pt>
                <c:pt idx="21209">
                  <c:v>8.4</c:v>
                </c:pt>
                <c:pt idx="21210">
                  <c:v>6.7</c:v>
                </c:pt>
                <c:pt idx="21211">
                  <c:v>3.6</c:v>
                </c:pt>
                <c:pt idx="21212">
                  <c:v>1.5</c:v>
                </c:pt>
                <c:pt idx="21213">
                  <c:v>0.5</c:v>
                </c:pt>
                <c:pt idx="21214">
                  <c:v>0</c:v>
                </c:pt>
                <c:pt idx="21215">
                  <c:v>0</c:v>
                </c:pt>
                <c:pt idx="21216">
                  <c:v>0</c:v>
                </c:pt>
                <c:pt idx="21217">
                  <c:v>0</c:v>
                </c:pt>
                <c:pt idx="21218">
                  <c:v>0</c:v>
                </c:pt>
                <c:pt idx="21219">
                  <c:v>0</c:v>
                </c:pt>
                <c:pt idx="21220">
                  <c:v>0</c:v>
                </c:pt>
                <c:pt idx="21221">
                  <c:v>0.2</c:v>
                </c:pt>
                <c:pt idx="21222">
                  <c:v>1.3</c:v>
                </c:pt>
                <c:pt idx="21223">
                  <c:v>5.2</c:v>
                </c:pt>
                <c:pt idx="21224">
                  <c:v>8.1</c:v>
                </c:pt>
                <c:pt idx="21225">
                  <c:v>10.1</c:v>
                </c:pt>
                <c:pt idx="21226">
                  <c:v>11.1</c:v>
                </c:pt>
                <c:pt idx="21227">
                  <c:v>11.8</c:v>
                </c:pt>
                <c:pt idx="21228">
                  <c:v>9.3000000000000007</c:v>
                </c:pt>
                <c:pt idx="21229">
                  <c:v>4.5999999999999996</c:v>
                </c:pt>
                <c:pt idx="21230">
                  <c:v>1.4</c:v>
                </c:pt>
                <c:pt idx="21231">
                  <c:v>0.1</c:v>
                </c:pt>
                <c:pt idx="21232">
                  <c:v>0</c:v>
                </c:pt>
                <c:pt idx="21233">
                  <c:v>0</c:v>
                </c:pt>
                <c:pt idx="21234">
                  <c:v>0</c:v>
                </c:pt>
                <c:pt idx="21235">
                  <c:v>0</c:v>
                </c:pt>
                <c:pt idx="21236">
                  <c:v>0</c:v>
                </c:pt>
                <c:pt idx="21237">
                  <c:v>0</c:v>
                </c:pt>
                <c:pt idx="21238">
                  <c:v>0</c:v>
                </c:pt>
                <c:pt idx="21239">
                  <c:v>0</c:v>
                </c:pt>
                <c:pt idx="21240">
                  <c:v>0</c:v>
                </c:pt>
                <c:pt idx="21241">
                  <c:v>0</c:v>
                </c:pt>
                <c:pt idx="21242">
                  <c:v>0.5</c:v>
                </c:pt>
                <c:pt idx="21243">
                  <c:v>2.9</c:v>
                </c:pt>
                <c:pt idx="21244">
                  <c:v>6.4</c:v>
                </c:pt>
                <c:pt idx="21245">
                  <c:v>8.8000000000000007</c:v>
                </c:pt>
                <c:pt idx="21246">
                  <c:v>10.5</c:v>
                </c:pt>
                <c:pt idx="21247">
                  <c:v>12.3</c:v>
                </c:pt>
                <c:pt idx="21248">
                  <c:v>13</c:v>
                </c:pt>
                <c:pt idx="21249">
                  <c:v>12.2</c:v>
                </c:pt>
                <c:pt idx="21250">
                  <c:v>8.9</c:v>
                </c:pt>
                <c:pt idx="21251">
                  <c:v>4.9000000000000004</c:v>
                </c:pt>
                <c:pt idx="21252">
                  <c:v>0.9</c:v>
                </c:pt>
                <c:pt idx="21253">
                  <c:v>0</c:v>
                </c:pt>
                <c:pt idx="21254">
                  <c:v>0</c:v>
                </c:pt>
                <c:pt idx="21255">
                  <c:v>0</c:v>
                </c:pt>
                <c:pt idx="21256">
                  <c:v>0</c:v>
                </c:pt>
                <c:pt idx="21257">
                  <c:v>0</c:v>
                </c:pt>
                <c:pt idx="21258">
                  <c:v>0</c:v>
                </c:pt>
                <c:pt idx="21259">
                  <c:v>0</c:v>
                </c:pt>
                <c:pt idx="21260">
                  <c:v>0</c:v>
                </c:pt>
                <c:pt idx="21261">
                  <c:v>0</c:v>
                </c:pt>
                <c:pt idx="21262">
                  <c:v>0.9</c:v>
                </c:pt>
                <c:pt idx="21263">
                  <c:v>4.5999999999999996</c:v>
                </c:pt>
                <c:pt idx="21264">
                  <c:v>5.8</c:v>
                </c:pt>
                <c:pt idx="21265">
                  <c:v>3.9</c:v>
                </c:pt>
                <c:pt idx="21266">
                  <c:v>0.9</c:v>
                </c:pt>
                <c:pt idx="21267">
                  <c:v>0</c:v>
                </c:pt>
                <c:pt idx="21268">
                  <c:v>0</c:v>
                </c:pt>
                <c:pt idx="21269">
                  <c:v>0</c:v>
                </c:pt>
                <c:pt idx="21270">
                  <c:v>0</c:v>
                </c:pt>
                <c:pt idx="21271">
                  <c:v>0</c:v>
                </c:pt>
                <c:pt idx="21272">
                  <c:v>0</c:v>
                </c:pt>
                <c:pt idx="21273">
                  <c:v>0</c:v>
                </c:pt>
                <c:pt idx="21274">
                  <c:v>0</c:v>
                </c:pt>
                <c:pt idx="21275">
                  <c:v>0</c:v>
                </c:pt>
                <c:pt idx="21276">
                  <c:v>0</c:v>
                </c:pt>
                <c:pt idx="21277">
                  <c:v>1.1000000000000001</c:v>
                </c:pt>
                <c:pt idx="21278">
                  <c:v>3.7</c:v>
                </c:pt>
                <c:pt idx="21279">
                  <c:v>4.4000000000000004</c:v>
                </c:pt>
                <c:pt idx="21280">
                  <c:v>8.3000000000000007</c:v>
                </c:pt>
                <c:pt idx="21281">
                  <c:v>8.8000000000000007</c:v>
                </c:pt>
                <c:pt idx="21282">
                  <c:v>7.6</c:v>
                </c:pt>
                <c:pt idx="21283">
                  <c:v>3.8</c:v>
                </c:pt>
                <c:pt idx="21284">
                  <c:v>2.1</c:v>
                </c:pt>
                <c:pt idx="21285">
                  <c:v>3.1</c:v>
                </c:pt>
                <c:pt idx="21286">
                  <c:v>4.3</c:v>
                </c:pt>
                <c:pt idx="21287">
                  <c:v>7.2</c:v>
                </c:pt>
                <c:pt idx="21288">
                  <c:v>8.8000000000000007</c:v>
                </c:pt>
                <c:pt idx="21289">
                  <c:v>10.8</c:v>
                </c:pt>
                <c:pt idx="21290">
                  <c:v>11.9</c:v>
                </c:pt>
                <c:pt idx="21291">
                  <c:v>11.1</c:v>
                </c:pt>
                <c:pt idx="21292">
                  <c:v>10.1</c:v>
                </c:pt>
                <c:pt idx="21293">
                  <c:v>6.4</c:v>
                </c:pt>
                <c:pt idx="21294">
                  <c:v>3</c:v>
                </c:pt>
                <c:pt idx="21295">
                  <c:v>0.7</c:v>
                </c:pt>
                <c:pt idx="21296">
                  <c:v>0</c:v>
                </c:pt>
                <c:pt idx="21297">
                  <c:v>0</c:v>
                </c:pt>
                <c:pt idx="21298">
                  <c:v>0</c:v>
                </c:pt>
                <c:pt idx="21299">
                  <c:v>0</c:v>
                </c:pt>
                <c:pt idx="21300">
                  <c:v>0</c:v>
                </c:pt>
                <c:pt idx="21301">
                  <c:v>0</c:v>
                </c:pt>
                <c:pt idx="21302">
                  <c:v>0</c:v>
                </c:pt>
                <c:pt idx="21303">
                  <c:v>0.5</c:v>
                </c:pt>
                <c:pt idx="21304">
                  <c:v>2.5</c:v>
                </c:pt>
                <c:pt idx="21305">
                  <c:v>5.5</c:v>
                </c:pt>
                <c:pt idx="21306">
                  <c:v>8.6</c:v>
                </c:pt>
                <c:pt idx="21307">
                  <c:v>11.6</c:v>
                </c:pt>
                <c:pt idx="21308">
                  <c:v>13</c:v>
                </c:pt>
                <c:pt idx="21309">
                  <c:v>11.9</c:v>
                </c:pt>
                <c:pt idx="21310">
                  <c:v>7.6</c:v>
                </c:pt>
                <c:pt idx="21311">
                  <c:v>2.9</c:v>
                </c:pt>
                <c:pt idx="21312">
                  <c:v>0</c:v>
                </c:pt>
                <c:pt idx="21313">
                  <c:v>0</c:v>
                </c:pt>
                <c:pt idx="21314">
                  <c:v>0</c:v>
                </c:pt>
                <c:pt idx="21315">
                  <c:v>0</c:v>
                </c:pt>
                <c:pt idx="21316">
                  <c:v>0</c:v>
                </c:pt>
                <c:pt idx="21317">
                  <c:v>0</c:v>
                </c:pt>
                <c:pt idx="21318">
                  <c:v>0</c:v>
                </c:pt>
                <c:pt idx="21319">
                  <c:v>0</c:v>
                </c:pt>
                <c:pt idx="21320">
                  <c:v>0</c:v>
                </c:pt>
                <c:pt idx="21321">
                  <c:v>0.9</c:v>
                </c:pt>
                <c:pt idx="21322">
                  <c:v>3.7</c:v>
                </c:pt>
                <c:pt idx="21323">
                  <c:v>6.7</c:v>
                </c:pt>
                <c:pt idx="21324">
                  <c:v>8.8000000000000007</c:v>
                </c:pt>
                <c:pt idx="21325">
                  <c:v>9.8000000000000007</c:v>
                </c:pt>
                <c:pt idx="21326">
                  <c:v>7.9</c:v>
                </c:pt>
                <c:pt idx="21327">
                  <c:v>4.9000000000000004</c:v>
                </c:pt>
                <c:pt idx="21328">
                  <c:v>3.3</c:v>
                </c:pt>
                <c:pt idx="21329">
                  <c:v>2.2999999999999998</c:v>
                </c:pt>
                <c:pt idx="21330">
                  <c:v>2.7</c:v>
                </c:pt>
                <c:pt idx="21331">
                  <c:v>4.2</c:v>
                </c:pt>
                <c:pt idx="21332">
                  <c:v>6</c:v>
                </c:pt>
                <c:pt idx="21333">
                  <c:v>6.5</c:v>
                </c:pt>
                <c:pt idx="21334">
                  <c:v>5.5</c:v>
                </c:pt>
                <c:pt idx="21335">
                  <c:v>3.5</c:v>
                </c:pt>
                <c:pt idx="21336">
                  <c:v>1.2</c:v>
                </c:pt>
                <c:pt idx="21337">
                  <c:v>0.6</c:v>
                </c:pt>
                <c:pt idx="21338">
                  <c:v>2.6</c:v>
                </c:pt>
                <c:pt idx="21339">
                  <c:v>4.3</c:v>
                </c:pt>
                <c:pt idx="21340">
                  <c:v>5.3</c:v>
                </c:pt>
                <c:pt idx="21341">
                  <c:v>5.8</c:v>
                </c:pt>
                <c:pt idx="21342">
                  <c:v>4.9000000000000004</c:v>
                </c:pt>
                <c:pt idx="21343">
                  <c:v>2.8</c:v>
                </c:pt>
                <c:pt idx="21344">
                  <c:v>0</c:v>
                </c:pt>
                <c:pt idx="21345">
                  <c:v>0.1</c:v>
                </c:pt>
                <c:pt idx="21346">
                  <c:v>2.2000000000000002</c:v>
                </c:pt>
                <c:pt idx="21347">
                  <c:v>4.5999999999999996</c:v>
                </c:pt>
                <c:pt idx="21348">
                  <c:v>6.7</c:v>
                </c:pt>
                <c:pt idx="21349">
                  <c:v>7.8</c:v>
                </c:pt>
                <c:pt idx="21350">
                  <c:v>9.6999999999999993</c:v>
                </c:pt>
                <c:pt idx="21351">
                  <c:v>11.7</c:v>
                </c:pt>
                <c:pt idx="21352">
                  <c:v>12.8</c:v>
                </c:pt>
                <c:pt idx="21353">
                  <c:v>14.4</c:v>
                </c:pt>
                <c:pt idx="21354">
                  <c:v>14.3</c:v>
                </c:pt>
                <c:pt idx="21355">
                  <c:v>12.7</c:v>
                </c:pt>
                <c:pt idx="21356">
                  <c:v>8</c:v>
                </c:pt>
                <c:pt idx="21357">
                  <c:v>3.3</c:v>
                </c:pt>
                <c:pt idx="21358">
                  <c:v>0.7</c:v>
                </c:pt>
                <c:pt idx="21359">
                  <c:v>0</c:v>
                </c:pt>
                <c:pt idx="21360">
                  <c:v>0</c:v>
                </c:pt>
                <c:pt idx="21361">
                  <c:v>0</c:v>
                </c:pt>
                <c:pt idx="21362">
                  <c:v>0</c:v>
                </c:pt>
                <c:pt idx="21363">
                  <c:v>0</c:v>
                </c:pt>
                <c:pt idx="21364">
                  <c:v>0</c:v>
                </c:pt>
                <c:pt idx="21365">
                  <c:v>0</c:v>
                </c:pt>
                <c:pt idx="21366">
                  <c:v>0</c:v>
                </c:pt>
                <c:pt idx="21367">
                  <c:v>0.8</c:v>
                </c:pt>
                <c:pt idx="21368">
                  <c:v>4.0999999999999996</c:v>
                </c:pt>
                <c:pt idx="21369">
                  <c:v>7.5</c:v>
                </c:pt>
                <c:pt idx="21370">
                  <c:v>9.4</c:v>
                </c:pt>
                <c:pt idx="21371">
                  <c:v>10.8</c:v>
                </c:pt>
                <c:pt idx="21372">
                  <c:v>8.6999999999999993</c:v>
                </c:pt>
                <c:pt idx="21373">
                  <c:v>4.8</c:v>
                </c:pt>
                <c:pt idx="21374">
                  <c:v>1.8</c:v>
                </c:pt>
                <c:pt idx="21375">
                  <c:v>0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</c:v>
                </c:pt>
                <c:pt idx="21380">
                  <c:v>0</c:v>
                </c:pt>
                <c:pt idx="21381">
                  <c:v>0</c:v>
                </c:pt>
                <c:pt idx="21382">
                  <c:v>0</c:v>
                </c:pt>
                <c:pt idx="21383">
                  <c:v>0</c:v>
                </c:pt>
                <c:pt idx="21384">
                  <c:v>0.6</c:v>
                </c:pt>
                <c:pt idx="21385">
                  <c:v>2.2999999999999998</c:v>
                </c:pt>
                <c:pt idx="21386">
                  <c:v>4.3</c:v>
                </c:pt>
                <c:pt idx="21387">
                  <c:v>6.1</c:v>
                </c:pt>
                <c:pt idx="21388">
                  <c:v>8.3000000000000007</c:v>
                </c:pt>
                <c:pt idx="21389">
                  <c:v>10.9</c:v>
                </c:pt>
                <c:pt idx="21390">
                  <c:v>12.9</c:v>
                </c:pt>
                <c:pt idx="21391">
                  <c:v>14.4</c:v>
                </c:pt>
                <c:pt idx="21392">
                  <c:v>14.6</c:v>
                </c:pt>
                <c:pt idx="21393">
                  <c:v>13</c:v>
                </c:pt>
                <c:pt idx="21394">
                  <c:v>8</c:v>
                </c:pt>
                <c:pt idx="21395">
                  <c:v>3.2</c:v>
                </c:pt>
                <c:pt idx="21396">
                  <c:v>0</c:v>
                </c:pt>
                <c:pt idx="21397">
                  <c:v>0</c:v>
                </c:pt>
                <c:pt idx="21398">
                  <c:v>0</c:v>
                </c:pt>
                <c:pt idx="21399">
                  <c:v>0</c:v>
                </c:pt>
                <c:pt idx="21400">
                  <c:v>0</c:v>
                </c:pt>
                <c:pt idx="21401">
                  <c:v>0</c:v>
                </c:pt>
                <c:pt idx="21402">
                  <c:v>0</c:v>
                </c:pt>
                <c:pt idx="21403">
                  <c:v>0</c:v>
                </c:pt>
                <c:pt idx="21404">
                  <c:v>0</c:v>
                </c:pt>
                <c:pt idx="21405">
                  <c:v>2.4</c:v>
                </c:pt>
                <c:pt idx="21406">
                  <c:v>5.4</c:v>
                </c:pt>
                <c:pt idx="21407">
                  <c:v>8.4</c:v>
                </c:pt>
                <c:pt idx="21408">
                  <c:v>11.4</c:v>
                </c:pt>
                <c:pt idx="21409">
                  <c:v>12.7</c:v>
                </c:pt>
                <c:pt idx="21410">
                  <c:v>10.7</c:v>
                </c:pt>
                <c:pt idx="21411">
                  <c:v>6.7</c:v>
                </c:pt>
                <c:pt idx="21412">
                  <c:v>3.3</c:v>
                </c:pt>
                <c:pt idx="21413">
                  <c:v>0.8</c:v>
                </c:pt>
                <c:pt idx="21414">
                  <c:v>0</c:v>
                </c:pt>
                <c:pt idx="21415">
                  <c:v>0</c:v>
                </c:pt>
                <c:pt idx="21416">
                  <c:v>0</c:v>
                </c:pt>
                <c:pt idx="21417">
                  <c:v>0</c:v>
                </c:pt>
                <c:pt idx="21418">
                  <c:v>0</c:v>
                </c:pt>
                <c:pt idx="21419">
                  <c:v>0</c:v>
                </c:pt>
                <c:pt idx="21420">
                  <c:v>0</c:v>
                </c:pt>
                <c:pt idx="21421">
                  <c:v>0</c:v>
                </c:pt>
                <c:pt idx="21422">
                  <c:v>0</c:v>
                </c:pt>
                <c:pt idx="21423">
                  <c:v>0</c:v>
                </c:pt>
                <c:pt idx="21424">
                  <c:v>0.3</c:v>
                </c:pt>
                <c:pt idx="21425">
                  <c:v>2.5</c:v>
                </c:pt>
                <c:pt idx="21426">
                  <c:v>5.3</c:v>
                </c:pt>
                <c:pt idx="21427">
                  <c:v>6.9</c:v>
                </c:pt>
                <c:pt idx="21428">
                  <c:v>8</c:v>
                </c:pt>
                <c:pt idx="21429">
                  <c:v>8</c:v>
                </c:pt>
                <c:pt idx="21430">
                  <c:v>7</c:v>
                </c:pt>
                <c:pt idx="21431">
                  <c:v>3.1</c:v>
                </c:pt>
                <c:pt idx="21432">
                  <c:v>1.1000000000000001</c:v>
                </c:pt>
                <c:pt idx="21433">
                  <c:v>0.2</c:v>
                </c:pt>
                <c:pt idx="21434">
                  <c:v>0</c:v>
                </c:pt>
                <c:pt idx="21435">
                  <c:v>0</c:v>
                </c:pt>
                <c:pt idx="21436">
                  <c:v>0</c:v>
                </c:pt>
                <c:pt idx="21437">
                  <c:v>0</c:v>
                </c:pt>
                <c:pt idx="21438">
                  <c:v>0</c:v>
                </c:pt>
                <c:pt idx="21439">
                  <c:v>0</c:v>
                </c:pt>
                <c:pt idx="21440">
                  <c:v>0.6</c:v>
                </c:pt>
                <c:pt idx="21441">
                  <c:v>2.8</c:v>
                </c:pt>
                <c:pt idx="21442">
                  <c:v>5.8</c:v>
                </c:pt>
                <c:pt idx="21443">
                  <c:v>6.4</c:v>
                </c:pt>
                <c:pt idx="21444">
                  <c:v>4.8</c:v>
                </c:pt>
                <c:pt idx="21445">
                  <c:v>2</c:v>
                </c:pt>
                <c:pt idx="21446">
                  <c:v>0</c:v>
                </c:pt>
                <c:pt idx="21447">
                  <c:v>0</c:v>
                </c:pt>
                <c:pt idx="21448">
                  <c:v>0</c:v>
                </c:pt>
                <c:pt idx="21449">
                  <c:v>0</c:v>
                </c:pt>
                <c:pt idx="21450">
                  <c:v>0</c:v>
                </c:pt>
                <c:pt idx="21451">
                  <c:v>0</c:v>
                </c:pt>
                <c:pt idx="21452">
                  <c:v>0</c:v>
                </c:pt>
                <c:pt idx="21453">
                  <c:v>0</c:v>
                </c:pt>
                <c:pt idx="21454">
                  <c:v>0.2</c:v>
                </c:pt>
                <c:pt idx="21455">
                  <c:v>1.8</c:v>
                </c:pt>
                <c:pt idx="21456">
                  <c:v>5.5</c:v>
                </c:pt>
                <c:pt idx="21457">
                  <c:v>7.9</c:v>
                </c:pt>
                <c:pt idx="21458">
                  <c:v>9</c:v>
                </c:pt>
                <c:pt idx="21459">
                  <c:v>9</c:v>
                </c:pt>
                <c:pt idx="21460">
                  <c:v>5.0999999999999996</c:v>
                </c:pt>
                <c:pt idx="21461">
                  <c:v>2.1</c:v>
                </c:pt>
                <c:pt idx="21462">
                  <c:v>0.4</c:v>
                </c:pt>
                <c:pt idx="21463">
                  <c:v>0</c:v>
                </c:pt>
                <c:pt idx="21464">
                  <c:v>0</c:v>
                </c:pt>
                <c:pt idx="21465">
                  <c:v>0</c:v>
                </c:pt>
                <c:pt idx="21466">
                  <c:v>0</c:v>
                </c:pt>
                <c:pt idx="21467">
                  <c:v>0</c:v>
                </c:pt>
                <c:pt idx="21468">
                  <c:v>0</c:v>
                </c:pt>
                <c:pt idx="21469">
                  <c:v>0</c:v>
                </c:pt>
                <c:pt idx="21470">
                  <c:v>0</c:v>
                </c:pt>
                <c:pt idx="21471">
                  <c:v>0</c:v>
                </c:pt>
                <c:pt idx="21472">
                  <c:v>2.2999999999999998</c:v>
                </c:pt>
                <c:pt idx="21473">
                  <c:v>5.7</c:v>
                </c:pt>
                <c:pt idx="21474">
                  <c:v>8</c:v>
                </c:pt>
                <c:pt idx="21475">
                  <c:v>9</c:v>
                </c:pt>
                <c:pt idx="21476">
                  <c:v>7.5</c:v>
                </c:pt>
                <c:pt idx="21477">
                  <c:v>3.5</c:v>
                </c:pt>
                <c:pt idx="21478">
                  <c:v>0.6</c:v>
                </c:pt>
                <c:pt idx="21479">
                  <c:v>0</c:v>
                </c:pt>
                <c:pt idx="21480">
                  <c:v>0</c:v>
                </c:pt>
                <c:pt idx="21481">
                  <c:v>0</c:v>
                </c:pt>
                <c:pt idx="21482">
                  <c:v>0</c:v>
                </c:pt>
                <c:pt idx="21483">
                  <c:v>0</c:v>
                </c:pt>
                <c:pt idx="21484">
                  <c:v>0</c:v>
                </c:pt>
                <c:pt idx="21485">
                  <c:v>0</c:v>
                </c:pt>
                <c:pt idx="21486">
                  <c:v>0</c:v>
                </c:pt>
                <c:pt idx="21487">
                  <c:v>0</c:v>
                </c:pt>
                <c:pt idx="21488">
                  <c:v>2</c:v>
                </c:pt>
                <c:pt idx="21489">
                  <c:v>4</c:v>
                </c:pt>
                <c:pt idx="21490">
                  <c:v>6.9</c:v>
                </c:pt>
                <c:pt idx="21491">
                  <c:v>8</c:v>
                </c:pt>
                <c:pt idx="21492">
                  <c:v>5.5</c:v>
                </c:pt>
                <c:pt idx="21493">
                  <c:v>1.8</c:v>
                </c:pt>
                <c:pt idx="21494">
                  <c:v>0.2</c:v>
                </c:pt>
                <c:pt idx="21495">
                  <c:v>0</c:v>
                </c:pt>
                <c:pt idx="21496">
                  <c:v>0</c:v>
                </c:pt>
                <c:pt idx="21497">
                  <c:v>0</c:v>
                </c:pt>
                <c:pt idx="21498">
                  <c:v>0</c:v>
                </c:pt>
                <c:pt idx="21499">
                  <c:v>0</c:v>
                </c:pt>
                <c:pt idx="21500">
                  <c:v>0</c:v>
                </c:pt>
                <c:pt idx="21501">
                  <c:v>0</c:v>
                </c:pt>
                <c:pt idx="21502">
                  <c:v>0</c:v>
                </c:pt>
                <c:pt idx="21503">
                  <c:v>0</c:v>
                </c:pt>
                <c:pt idx="21504">
                  <c:v>0</c:v>
                </c:pt>
                <c:pt idx="21505">
                  <c:v>0.8</c:v>
                </c:pt>
                <c:pt idx="21506">
                  <c:v>2.4</c:v>
                </c:pt>
                <c:pt idx="21507">
                  <c:v>3.8</c:v>
                </c:pt>
                <c:pt idx="21508">
                  <c:v>5</c:v>
                </c:pt>
                <c:pt idx="21509">
                  <c:v>5.3</c:v>
                </c:pt>
                <c:pt idx="21510">
                  <c:v>6.3</c:v>
                </c:pt>
                <c:pt idx="21511">
                  <c:v>8.3000000000000007</c:v>
                </c:pt>
                <c:pt idx="21512">
                  <c:v>10.3</c:v>
                </c:pt>
                <c:pt idx="21513">
                  <c:v>12.3</c:v>
                </c:pt>
                <c:pt idx="21514">
                  <c:v>13.8</c:v>
                </c:pt>
                <c:pt idx="21515">
                  <c:v>12.3</c:v>
                </c:pt>
                <c:pt idx="21516">
                  <c:v>8</c:v>
                </c:pt>
                <c:pt idx="21517">
                  <c:v>3</c:v>
                </c:pt>
                <c:pt idx="21518">
                  <c:v>2</c:v>
                </c:pt>
                <c:pt idx="21519">
                  <c:v>0</c:v>
                </c:pt>
                <c:pt idx="21520">
                  <c:v>0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0.6</c:v>
                </c:pt>
                <c:pt idx="21529">
                  <c:v>2.7</c:v>
                </c:pt>
                <c:pt idx="21530">
                  <c:v>5.7</c:v>
                </c:pt>
                <c:pt idx="21531">
                  <c:v>8.1</c:v>
                </c:pt>
                <c:pt idx="21532">
                  <c:v>9</c:v>
                </c:pt>
                <c:pt idx="21533">
                  <c:v>6.7</c:v>
                </c:pt>
                <c:pt idx="21534">
                  <c:v>3.6</c:v>
                </c:pt>
                <c:pt idx="21535">
                  <c:v>1.2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0.7</c:v>
                </c:pt>
                <c:pt idx="21545">
                  <c:v>4.5999999999999996</c:v>
                </c:pt>
                <c:pt idx="21546">
                  <c:v>7.9</c:v>
                </c:pt>
                <c:pt idx="21547">
                  <c:v>9</c:v>
                </c:pt>
                <c:pt idx="21548">
                  <c:v>10</c:v>
                </c:pt>
                <c:pt idx="21549">
                  <c:v>11</c:v>
                </c:pt>
                <c:pt idx="21550">
                  <c:v>11</c:v>
                </c:pt>
                <c:pt idx="21551">
                  <c:v>9.1</c:v>
                </c:pt>
                <c:pt idx="21552">
                  <c:v>5.7</c:v>
                </c:pt>
                <c:pt idx="21553">
                  <c:v>2.7</c:v>
                </c:pt>
                <c:pt idx="21554">
                  <c:v>0.4</c:v>
                </c:pt>
                <c:pt idx="21555">
                  <c:v>0</c:v>
                </c:pt>
                <c:pt idx="21556">
                  <c:v>0</c:v>
                </c:pt>
                <c:pt idx="21557">
                  <c:v>0</c:v>
                </c:pt>
                <c:pt idx="21558">
                  <c:v>0</c:v>
                </c:pt>
                <c:pt idx="21559">
                  <c:v>0</c:v>
                </c:pt>
                <c:pt idx="21560">
                  <c:v>0</c:v>
                </c:pt>
                <c:pt idx="21561">
                  <c:v>0</c:v>
                </c:pt>
                <c:pt idx="21562">
                  <c:v>0</c:v>
                </c:pt>
                <c:pt idx="21563">
                  <c:v>0.6</c:v>
                </c:pt>
                <c:pt idx="21564">
                  <c:v>2.5</c:v>
                </c:pt>
                <c:pt idx="21565">
                  <c:v>5.6</c:v>
                </c:pt>
                <c:pt idx="21566">
                  <c:v>7.6</c:v>
                </c:pt>
                <c:pt idx="21567">
                  <c:v>7</c:v>
                </c:pt>
                <c:pt idx="21568">
                  <c:v>7.4</c:v>
                </c:pt>
                <c:pt idx="21569">
                  <c:v>8.4</c:v>
                </c:pt>
                <c:pt idx="21570">
                  <c:v>10</c:v>
                </c:pt>
                <c:pt idx="21571">
                  <c:v>12.4</c:v>
                </c:pt>
                <c:pt idx="21572">
                  <c:v>14.4</c:v>
                </c:pt>
                <c:pt idx="21573">
                  <c:v>16.2</c:v>
                </c:pt>
                <c:pt idx="21574">
                  <c:v>17.2</c:v>
                </c:pt>
                <c:pt idx="21575">
                  <c:v>17.899999999999999</c:v>
                </c:pt>
                <c:pt idx="21576">
                  <c:v>17</c:v>
                </c:pt>
                <c:pt idx="21577">
                  <c:v>14.1</c:v>
                </c:pt>
                <c:pt idx="21578">
                  <c:v>14</c:v>
                </c:pt>
                <c:pt idx="21579">
                  <c:v>13</c:v>
                </c:pt>
                <c:pt idx="21580">
                  <c:v>11.1</c:v>
                </c:pt>
                <c:pt idx="21581">
                  <c:v>7.1</c:v>
                </c:pt>
                <c:pt idx="21582">
                  <c:v>3.8</c:v>
                </c:pt>
                <c:pt idx="21583">
                  <c:v>1.5</c:v>
                </c:pt>
                <c:pt idx="21584">
                  <c:v>0.2</c:v>
                </c:pt>
                <c:pt idx="21585">
                  <c:v>0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</c:v>
                </c:pt>
                <c:pt idx="21590">
                  <c:v>0</c:v>
                </c:pt>
                <c:pt idx="21591">
                  <c:v>0</c:v>
                </c:pt>
                <c:pt idx="21592">
                  <c:v>0</c:v>
                </c:pt>
                <c:pt idx="21593">
                  <c:v>0</c:v>
                </c:pt>
                <c:pt idx="21594">
                  <c:v>0</c:v>
                </c:pt>
                <c:pt idx="21595">
                  <c:v>0</c:v>
                </c:pt>
                <c:pt idx="21596">
                  <c:v>0</c:v>
                </c:pt>
                <c:pt idx="21597">
                  <c:v>0.4</c:v>
                </c:pt>
                <c:pt idx="21598">
                  <c:v>2.6</c:v>
                </c:pt>
                <c:pt idx="21599">
                  <c:v>5.4</c:v>
                </c:pt>
                <c:pt idx="21600">
                  <c:v>5.4</c:v>
                </c:pt>
                <c:pt idx="21601">
                  <c:v>3.5</c:v>
                </c:pt>
                <c:pt idx="21602">
                  <c:v>0.8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0</c:v>
                </c:pt>
                <c:pt idx="21613">
                  <c:v>0.8</c:v>
                </c:pt>
                <c:pt idx="21614">
                  <c:v>2.6</c:v>
                </c:pt>
                <c:pt idx="21615">
                  <c:v>5.4</c:v>
                </c:pt>
                <c:pt idx="21616">
                  <c:v>7.6</c:v>
                </c:pt>
                <c:pt idx="21617">
                  <c:v>9.6</c:v>
                </c:pt>
                <c:pt idx="21618">
                  <c:v>8.6999999999999993</c:v>
                </c:pt>
                <c:pt idx="21619">
                  <c:v>5.7</c:v>
                </c:pt>
                <c:pt idx="21620">
                  <c:v>2.9</c:v>
                </c:pt>
                <c:pt idx="21621">
                  <c:v>0.9</c:v>
                </c:pt>
                <c:pt idx="21622">
                  <c:v>0</c:v>
                </c:pt>
                <c:pt idx="21623">
                  <c:v>0</c:v>
                </c:pt>
                <c:pt idx="21624">
                  <c:v>0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0</c:v>
                </c:pt>
                <c:pt idx="21630">
                  <c:v>0</c:v>
                </c:pt>
                <c:pt idx="21631">
                  <c:v>0.6</c:v>
                </c:pt>
                <c:pt idx="21632">
                  <c:v>3.4</c:v>
                </c:pt>
                <c:pt idx="21633">
                  <c:v>5.6</c:v>
                </c:pt>
                <c:pt idx="21634">
                  <c:v>8.1999999999999993</c:v>
                </c:pt>
                <c:pt idx="21635">
                  <c:v>9.4</c:v>
                </c:pt>
                <c:pt idx="21636">
                  <c:v>11</c:v>
                </c:pt>
                <c:pt idx="21637">
                  <c:v>11</c:v>
                </c:pt>
                <c:pt idx="21638">
                  <c:v>11</c:v>
                </c:pt>
                <c:pt idx="21639">
                  <c:v>10</c:v>
                </c:pt>
                <c:pt idx="21640">
                  <c:v>9</c:v>
                </c:pt>
                <c:pt idx="21641">
                  <c:v>6</c:v>
                </c:pt>
                <c:pt idx="21642">
                  <c:v>1.9</c:v>
                </c:pt>
                <c:pt idx="21643">
                  <c:v>0.2</c:v>
                </c:pt>
                <c:pt idx="21644">
                  <c:v>0</c:v>
                </c:pt>
                <c:pt idx="21645">
                  <c:v>0</c:v>
                </c:pt>
                <c:pt idx="21646">
                  <c:v>0</c:v>
                </c:pt>
                <c:pt idx="21647">
                  <c:v>0</c:v>
                </c:pt>
                <c:pt idx="21648">
                  <c:v>0</c:v>
                </c:pt>
                <c:pt idx="21649">
                  <c:v>0</c:v>
                </c:pt>
                <c:pt idx="21650">
                  <c:v>0</c:v>
                </c:pt>
                <c:pt idx="21651">
                  <c:v>0</c:v>
                </c:pt>
                <c:pt idx="21652">
                  <c:v>0</c:v>
                </c:pt>
                <c:pt idx="21653">
                  <c:v>0</c:v>
                </c:pt>
                <c:pt idx="21654">
                  <c:v>0</c:v>
                </c:pt>
                <c:pt idx="21655">
                  <c:v>0</c:v>
                </c:pt>
                <c:pt idx="21656">
                  <c:v>0</c:v>
                </c:pt>
                <c:pt idx="21657">
                  <c:v>0</c:v>
                </c:pt>
                <c:pt idx="21658">
                  <c:v>0</c:v>
                </c:pt>
                <c:pt idx="21659">
                  <c:v>0</c:v>
                </c:pt>
                <c:pt idx="21660">
                  <c:v>0</c:v>
                </c:pt>
                <c:pt idx="21661">
                  <c:v>0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0</c:v>
                </c:pt>
                <c:pt idx="21669">
                  <c:v>0</c:v>
                </c:pt>
                <c:pt idx="21670">
                  <c:v>0</c:v>
                </c:pt>
                <c:pt idx="21671">
                  <c:v>0</c:v>
                </c:pt>
                <c:pt idx="21672">
                  <c:v>0</c:v>
                </c:pt>
                <c:pt idx="21673">
                  <c:v>0</c:v>
                </c:pt>
                <c:pt idx="21674">
                  <c:v>0</c:v>
                </c:pt>
                <c:pt idx="21675">
                  <c:v>0</c:v>
                </c:pt>
                <c:pt idx="21676">
                  <c:v>0</c:v>
                </c:pt>
                <c:pt idx="21677">
                  <c:v>0</c:v>
                </c:pt>
                <c:pt idx="21678">
                  <c:v>0</c:v>
                </c:pt>
                <c:pt idx="21679">
                  <c:v>0</c:v>
                </c:pt>
                <c:pt idx="21680">
                  <c:v>0</c:v>
                </c:pt>
                <c:pt idx="21681">
                  <c:v>0</c:v>
                </c:pt>
                <c:pt idx="21682">
                  <c:v>0</c:v>
                </c:pt>
                <c:pt idx="21683">
                  <c:v>0</c:v>
                </c:pt>
                <c:pt idx="21684">
                  <c:v>0</c:v>
                </c:pt>
                <c:pt idx="21685">
                  <c:v>0</c:v>
                </c:pt>
                <c:pt idx="21686">
                  <c:v>0</c:v>
                </c:pt>
                <c:pt idx="21687">
                  <c:v>0</c:v>
                </c:pt>
                <c:pt idx="21688">
                  <c:v>0</c:v>
                </c:pt>
                <c:pt idx="21689">
                  <c:v>0</c:v>
                </c:pt>
                <c:pt idx="21690">
                  <c:v>0</c:v>
                </c:pt>
                <c:pt idx="21691">
                  <c:v>0</c:v>
                </c:pt>
                <c:pt idx="21692">
                  <c:v>0</c:v>
                </c:pt>
                <c:pt idx="21693">
                  <c:v>0</c:v>
                </c:pt>
                <c:pt idx="21694">
                  <c:v>0</c:v>
                </c:pt>
                <c:pt idx="21695">
                  <c:v>0</c:v>
                </c:pt>
                <c:pt idx="21696">
                  <c:v>0</c:v>
                </c:pt>
                <c:pt idx="21697">
                  <c:v>0</c:v>
                </c:pt>
                <c:pt idx="21698">
                  <c:v>0</c:v>
                </c:pt>
                <c:pt idx="21699">
                  <c:v>0</c:v>
                </c:pt>
                <c:pt idx="21700">
                  <c:v>0</c:v>
                </c:pt>
                <c:pt idx="21701">
                  <c:v>0</c:v>
                </c:pt>
                <c:pt idx="21702">
                  <c:v>0</c:v>
                </c:pt>
                <c:pt idx="21703">
                  <c:v>0</c:v>
                </c:pt>
                <c:pt idx="21704">
                  <c:v>0</c:v>
                </c:pt>
                <c:pt idx="21705">
                  <c:v>0</c:v>
                </c:pt>
                <c:pt idx="21706">
                  <c:v>0</c:v>
                </c:pt>
                <c:pt idx="21707">
                  <c:v>0</c:v>
                </c:pt>
                <c:pt idx="21708">
                  <c:v>0</c:v>
                </c:pt>
                <c:pt idx="21709">
                  <c:v>0</c:v>
                </c:pt>
                <c:pt idx="21710">
                  <c:v>0</c:v>
                </c:pt>
                <c:pt idx="21711">
                  <c:v>0</c:v>
                </c:pt>
                <c:pt idx="21712">
                  <c:v>0</c:v>
                </c:pt>
                <c:pt idx="21713">
                  <c:v>0</c:v>
                </c:pt>
                <c:pt idx="21714">
                  <c:v>0</c:v>
                </c:pt>
                <c:pt idx="21715">
                  <c:v>0</c:v>
                </c:pt>
                <c:pt idx="21716">
                  <c:v>0</c:v>
                </c:pt>
                <c:pt idx="21717">
                  <c:v>0</c:v>
                </c:pt>
                <c:pt idx="21718">
                  <c:v>0</c:v>
                </c:pt>
                <c:pt idx="21719">
                  <c:v>0</c:v>
                </c:pt>
                <c:pt idx="21720">
                  <c:v>0</c:v>
                </c:pt>
                <c:pt idx="21721">
                  <c:v>0</c:v>
                </c:pt>
                <c:pt idx="21722">
                  <c:v>0</c:v>
                </c:pt>
                <c:pt idx="21723">
                  <c:v>0</c:v>
                </c:pt>
                <c:pt idx="21724">
                  <c:v>0</c:v>
                </c:pt>
                <c:pt idx="21725">
                  <c:v>0</c:v>
                </c:pt>
                <c:pt idx="21726">
                  <c:v>0</c:v>
                </c:pt>
                <c:pt idx="21727">
                  <c:v>0</c:v>
                </c:pt>
                <c:pt idx="21728">
                  <c:v>0</c:v>
                </c:pt>
                <c:pt idx="21729">
                  <c:v>0</c:v>
                </c:pt>
                <c:pt idx="21730">
                  <c:v>0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0</c:v>
                </c:pt>
                <c:pt idx="21737">
                  <c:v>0</c:v>
                </c:pt>
                <c:pt idx="21738">
                  <c:v>1.3</c:v>
                </c:pt>
                <c:pt idx="21739">
                  <c:v>4.4000000000000004</c:v>
                </c:pt>
                <c:pt idx="21740">
                  <c:v>7.2</c:v>
                </c:pt>
                <c:pt idx="21741">
                  <c:v>9.1999999999999993</c:v>
                </c:pt>
                <c:pt idx="21742">
                  <c:v>11.2</c:v>
                </c:pt>
                <c:pt idx="21743">
                  <c:v>13.2</c:v>
                </c:pt>
                <c:pt idx="21744">
                  <c:v>15</c:v>
                </c:pt>
                <c:pt idx="21745">
                  <c:v>16.8</c:v>
                </c:pt>
                <c:pt idx="21746">
                  <c:v>18</c:v>
                </c:pt>
                <c:pt idx="21747">
                  <c:v>18.399999999999999</c:v>
                </c:pt>
                <c:pt idx="21748">
                  <c:v>19</c:v>
                </c:pt>
                <c:pt idx="21749">
                  <c:v>18.2</c:v>
                </c:pt>
                <c:pt idx="21750">
                  <c:v>15.3</c:v>
                </c:pt>
                <c:pt idx="21751">
                  <c:v>10.8</c:v>
                </c:pt>
                <c:pt idx="21752">
                  <c:v>5.2</c:v>
                </c:pt>
                <c:pt idx="21753">
                  <c:v>1.6</c:v>
                </c:pt>
                <c:pt idx="21754">
                  <c:v>0</c:v>
                </c:pt>
                <c:pt idx="21755">
                  <c:v>0</c:v>
                </c:pt>
                <c:pt idx="21756">
                  <c:v>0</c:v>
                </c:pt>
                <c:pt idx="21757">
                  <c:v>0</c:v>
                </c:pt>
                <c:pt idx="21758">
                  <c:v>0</c:v>
                </c:pt>
                <c:pt idx="21759">
                  <c:v>0</c:v>
                </c:pt>
                <c:pt idx="21760">
                  <c:v>0</c:v>
                </c:pt>
                <c:pt idx="21761">
                  <c:v>0</c:v>
                </c:pt>
                <c:pt idx="21762">
                  <c:v>2.5</c:v>
                </c:pt>
                <c:pt idx="21763">
                  <c:v>6.1</c:v>
                </c:pt>
                <c:pt idx="21764">
                  <c:v>8.6</c:v>
                </c:pt>
                <c:pt idx="21765">
                  <c:v>10.6</c:v>
                </c:pt>
                <c:pt idx="21766">
                  <c:v>11</c:v>
                </c:pt>
                <c:pt idx="21767">
                  <c:v>8.6999999999999993</c:v>
                </c:pt>
                <c:pt idx="21768">
                  <c:v>5.4</c:v>
                </c:pt>
                <c:pt idx="21769">
                  <c:v>2.8</c:v>
                </c:pt>
                <c:pt idx="21770">
                  <c:v>0.8</c:v>
                </c:pt>
                <c:pt idx="21771">
                  <c:v>0</c:v>
                </c:pt>
                <c:pt idx="21772">
                  <c:v>0</c:v>
                </c:pt>
                <c:pt idx="21773">
                  <c:v>0</c:v>
                </c:pt>
                <c:pt idx="21774">
                  <c:v>0</c:v>
                </c:pt>
                <c:pt idx="21775">
                  <c:v>0</c:v>
                </c:pt>
                <c:pt idx="21776">
                  <c:v>0</c:v>
                </c:pt>
                <c:pt idx="21777">
                  <c:v>0</c:v>
                </c:pt>
                <c:pt idx="21778">
                  <c:v>0</c:v>
                </c:pt>
                <c:pt idx="21779">
                  <c:v>0.6</c:v>
                </c:pt>
                <c:pt idx="21780">
                  <c:v>2.5</c:v>
                </c:pt>
                <c:pt idx="21781">
                  <c:v>5.3</c:v>
                </c:pt>
                <c:pt idx="21782">
                  <c:v>7.2</c:v>
                </c:pt>
                <c:pt idx="21783">
                  <c:v>8.1999999999999993</c:v>
                </c:pt>
                <c:pt idx="21784">
                  <c:v>9.1999999999999993</c:v>
                </c:pt>
                <c:pt idx="21785">
                  <c:v>10.1</c:v>
                </c:pt>
                <c:pt idx="21786">
                  <c:v>11</c:v>
                </c:pt>
                <c:pt idx="21787">
                  <c:v>9.1</c:v>
                </c:pt>
                <c:pt idx="21788">
                  <c:v>5.0999999999999996</c:v>
                </c:pt>
                <c:pt idx="21789">
                  <c:v>5</c:v>
                </c:pt>
                <c:pt idx="21790">
                  <c:v>5</c:v>
                </c:pt>
                <c:pt idx="21791">
                  <c:v>4</c:v>
                </c:pt>
                <c:pt idx="21792">
                  <c:v>3.2</c:v>
                </c:pt>
                <c:pt idx="21793">
                  <c:v>1.4</c:v>
                </c:pt>
                <c:pt idx="21794">
                  <c:v>0.2</c:v>
                </c:pt>
                <c:pt idx="21795">
                  <c:v>0</c:v>
                </c:pt>
                <c:pt idx="21796">
                  <c:v>0</c:v>
                </c:pt>
                <c:pt idx="21797">
                  <c:v>0</c:v>
                </c:pt>
                <c:pt idx="21798">
                  <c:v>0</c:v>
                </c:pt>
                <c:pt idx="21799">
                  <c:v>0</c:v>
                </c:pt>
                <c:pt idx="21800">
                  <c:v>0</c:v>
                </c:pt>
                <c:pt idx="21801">
                  <c:v>0</c:v>
                </c:pt>
                <c:pt idx="21802">
                  <c:v>0</c:v>
                </c:pt>
                <c:pt idx="21803">
                  <c:v>0</c:v>
                </c:pt>
                <c:pt idx="21804">
                  <c:v>1</c:v>
                </c:pt>
                <c:pt idx="21805">
                  <c:v>2.4</c:v>
                </c:pt>
                <c:pt idx="21806">
                  <c:v>2.2000000000000002</c:v>
                </c:pt>
                <c:pt idx="21807">
                  <c:v>0.6</c:v>
                </c:pt>
                <c:pt idx="21808">
                  <c:v>0</c:v>
                </c:pt>
                <c:pt idx="21809">
                  <c:v>0</c:v>
                </c:pt>
                <c:pt idx="21810">
                  <c:v>0.3</c:v>
                </c:pt>
                <c:pt idx="21811">
                  <c:v>1</c:v>
                </c:pt>
                <c:pt idx="21812">
                  <c:v>0.8</c:v>
                </c:pt>
                <c:pt idx="21813">
                  <c:v>0</c:v>
                </c:pt>
                <c:pt idx="21814">
                  <c:v>0</c:v>
                </c:pt>
                <c:pt idx="21815">
                  <c:v>0</c:v>
                </c:pt>
                <c:pt idx="21816">
                  <c:v>0.2</c:v>
                </c:pt>
                <c:pt idx="21817">
                  <c:v>1</c:v>
                </c:pt>
                <c:pt idx="21818">
                  <c:v>2</c:v>
                </c:pt>
                <c:pt idx="21819">
                  <c:v>1</c:v>
                </c:pt>
                <c:pt idx="21820">
                  <c:v>0</c:v>
                </c:pt>
                <c:pt idx="21821">
                  <c:v>2</c:v>
                </c:pt>
                <c:pt idx="21822">
                  <c:v>4</c:v>
                </c:pt>
                <c:pt idx="21823">
                  <c:v>4.8</c:v>
                </c:pt>
                <c:pt idx="21824">
                  <c:v>4.2</c:v>
                </c:pt>
                <c:pt idx="21825">
                  <c:v>2.4</c:v>
                </c:pt>
                <c:pt idx="21826">
                  <c:v>0.4</c:v>
                </c:pt>
                <c:pt idx="21827">
                  <c:v>1.6</c:v>
                </c:pt>
                <c:pt idx="21828">
                  <c:v>2.8</c:v>
                </c:pt>
                <c:pt idx="21829">
                  <c:v>2.2999999999999998</c:v>
                </c:pt>
                <c:pt idx="21830">
                  <c:v>0.7</c:v>
                </c:pt>
                <c:pt idx="21831">
                  <c:v>0</c:v>
                </c:pt>
                <c:pt idx="21832">
                  <c:v>0</c:v>
                </c:pt>
                <c:pt idx="21833">
                  <c:v>0.6</c:v>
                </c:pt>
                <c:pt idx="21834">
                  <c:v>1</c:v>
                </c:pt>
                <c:pt idx="21835">
                  <c:v>0.5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0.2</c:v>
                </c:pt>
                <c:pt idx="21843">
                  <c:v>1.4</c:v>
                </c:pt>
                <c:pt idx="21844">
                  <c:v>3</c:v>
                </c:pt>
                <c:pt idx="21845">
                  <c:v>2.8</c:v>
                </c:pt>
                <c:pt idx="21846">
                  <c:v>2</c:v>
                </c:pt>
                <c:pt idx="21847">
                  <c:v>2</c:v>
                </c:pt>
                <c:pt idx="21848">
                  <c:v>2</c:v>
                </c:pt>
                <c:pt idx="21849">
                  <c:v>1</c:v>
                </c:pt>
                <c:pt idx="21850">
                  <c:v>0</c:v>
                </c:pt>
                <c:pt idx="21851">
                  <c:v>1</c:v>
                </c:pt>
                <c:pt idx="21852">
                  <c:v>1</c:v>
                </c:pt>
                <c:pt idx="21853">
                  <c:v>0.2</c:v>
                </c:pt>
                <c:pt idx="21854">
                  <c:v>0</c:v>
                </c:pt>
                <c:pt idx="21855">
                  <c:v>0</c:v>
                </c:pt>
                <c:pt idx="21856">
                  <c:v>0.8</c:v>
                </c:pt>
                <c:pt idx="21857">
                  <c:v>0.2</c:v>
                </c:pt>
                <c:pt idx="21858">
                  <c:v>0</c:v>
                </c:pt>
                <c:pt idx="21859">
                  <c:v>0</c:v>
                </c:pt>
                <c:pt idx="21860">
                  <c:v>0</c:v>
                </c:pt>
                <c:pt idx="21861">
                  <c:v>0</c:v>
                </c:pt>
                <c:pt idx="21862">
                  <c:v>0</c:v>
                </c:pt>
                <c:pt idx="21863">
                  <c:v>0</c:v>
                </c:pt>
                <c:pt idx="21864">
                  <c:v>0.4</c:v>
                </c:pt>
                <c:pt idx="21865">
                  <c:v>1.7</c:v>
                </c:pt>
                <c:pt idx="21866">
                  <c:v>3.7</c:v>
                </c:pt>
                <c:pt idx="21867">
                  <c:v>5.4</c:v>
                </c:pt>
                <c:pt idx="21868">
                  <c:v>5.6</c:v>
                </c:pt>
                <c:pt idx="21869">
                  <c:v>4.0999999999999996</c:v>
                </c:pt>
                <c:pt idx="21870">
                  <c:v>1.8</c:v>
                </c:pt>
                <c:pt idx="21871">
                  <c:v>0.8</c:v>
                </c:pt>
                <c:pt idx="21872">
                  <c:v>0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</c:v>
                </c:pt>
                <c:pt idx="21879">
                  <c:v>0</c:v>
                </c:pt>
                <c:pt idx="21880">
                  <c:v>0</c:v>
                </c:pt>
                <c:pt idx="21881">
                  <c:v>0</c:v>
                </c:pt>
                <c:pt idx="21882">
                  <c:v>0</c:v>
                </c:pt>
                <c:pt idx="21883">
                  <c:v>0</c:v>
                </c:pt>
                <c:pt idx="21884">
                  <c:v>0</c:v>
                </c:pt>
                <c:pt idx="21885">
                  <c:v>0.8</c:v>
                </c:pt>
                <c:pt idx="21886">
                  <c:v>1</c:v>
                </c:pt>
                <c:pt idx="21887">
                  <c:v>0.4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0</c:v>
                </c:pt>
                <c:pt idx="21894">
                  <c:v>0</c:v>
                </c:pt>
                <c:pt idx="21895">
                  <c:v>0</c:v>
                </c:pt>
                <c:pt idx="21896">
                  <c:v>0</c:v>
                </c:pt>
                <c:pt idx="21897">
                  <c:v>0</c:v>
                </c:pt>
                <c:pt idx="21898">
                  <c:v>0</c:v>
                </c:pt>
                <c:pt idx="21899">
                  <c:v>0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</c:v>
                </c:pt>
                <c:pt idx="21910">
                  <c:v>0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0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1.5</c:v>
                </c:pt>
                <c:pt idx="21923">
                  <c:v>4.9000000000000004</c:v>
                </c:pt>
                <c:pt idx="21924">
                  <c:v>8.4</c:v>
                </c:pt>
                <c:pt idx="21925">
                  <c:v>8.6</c:v>
                </c:pt>
                <c:pt idx="21926">
                  <c:v>6.9</c:v>
                </c:pt>
                <c:pt idx="21927">
                  <c:v>4.5999999999999996</c:v>
                </c:pt>
                <c:pt idx="21928">
                  <c:v>4.5999999999999996</c:v>
                </c:pt>
                <c:pt idx="21929">
                  <c:v>6.4</c:v>
                </c:pt>
                <c:pt idx="21930">
                  <c:v>8.4</c:v>
                </c:pt>
                <c:pt idx="21931">
                  <c:v>10.4</c:v>
                </c:pt>
                <c:pt idx="21932">
                  <c:v>12.4</c:v>
                </c:pt>
                <c:pt idx="21933">
                  <c:v>14.2</c:v>
                </c:pt>
                <c:pt idx="21934">
                  <c:v>15</c:v>
                </c:pt>
                <c:pt idx="21935">
                  <c:v>15</c:v>
                </c:pt>
                <c:pt idx="21936">
                  <c:v>13</c:v>
                </c:pt>
                <c:pt idx="21937">
                  <c:v>7</c:v>
                </c:pt>
                <c:pt idx="21938">
                  <c:v>3</c:v>
                </c:pt>
                <c:pt idx="21939">
                  <c:v>2</c:v>
                </c:pt>
                <c:pt idx="21940">
                  <c:v>0.4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0.6</c:v>
                </c:pt>
                <c:pt idx="21948">
                  <c:v>4</c:v>
                </c:pt>
                <c:pt idx="21949">
                  <c:v>7.2</c:v>
                </c:pt>
                <c:pt idx="21950">
                  <c:v>9.1999999999999993</c:v>
                </c:pt>
                <c:pt idx="21951">
                  <c:v>11.2</c:v>
                </c:pt>
                <c:pt idx="21952">
                  <c:v>13</c:v>
                </c:pt>
                <c:pt idx="21953">
                  <c:v>14.4</c:v>
                </c:pt>
                <c:pt idx="21954">
                  <c:v>14.6</c:v>
                </c:pt>
                <c:pt idx="21955">
                  <c:v>11.7</c:v>
                </c:pt>
                <c:pt idx="21956">
                  <c:v>6.5</c:v>
                </c:pt>
                <c:pt idx="21957">
                  <c:v>3.1</c:v>
                </c:pt>
                <c:pt idx="21958">
                  <c:v>0.8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1</c:v>
                </c:pt>
                <c:pt idx="21970">
                  <c:v>4.2</c:v>
                </c:pt>
                <c:pt idx="21971">
                  <c:v>7.3</c:v>
                </c:pt>
                <c:pt idx="21972">
                  <c:v>9.5</c:v>
                </c:pt>
                <c:pt idx="21973">
                  <c:v>10</c:v>
                </c:pt>
                <c:pt idx="21974">
                  <c:v>7.7</c:v>
                </c:pt>
                <c:pt idx="21975">
                  <c:v>4.7</c:v>
                </c:pt>
                <c:pt idx="21976">
                  <c:v>2.7</c:v>
                </c:pt>
                <c:pt idx="21977">
                  <c:v>0.8</c:v>
                </c:pt>
                <c:pt idx="21978">
                  <c:v>0</c:v>
                </c:pt>
                <c:pt idx="21979">
                  <c:v>0</c:v>
                </c:pt>
                <c:pt idx="21980">
                  <c:v>0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0.4</c:v>
                </c:pt>
                <c:pt idx="21987">
                  <c:v>2</c:v>
                </c:pt>
                <c:pt idx="21988">
                  <c:v>4.5</c:v>
                </c:pt>
                <c:pt idx="21989">
                  <c:v>7.4</c:v>
                </c:pt>
                <c:pt idx="21990">
                  <c:v>9.4</c:v>
                </c:pt>
                <c:pt idx="21991">
                  <c:v>11.2</c:v>
                </c:pt>
                <c:pt idx="21992">
                  <c:v>11.8</c:v>
                </c:pt>
                <c:pt idx="21993">
                  <c:v>10.9</c:v>
                </c:pt>
                <c:pt idx="21994">
                  <c:v>10</c:v>
                </c:pt>
                <c:pt idx="21995">
                  <c:v>9</c:v>
                </c:pt>
                <c:pt idx="21996">
                  <c:v>9</c:v>
                </c:pt>
                <c:pt idx="21997">
                  <c:v>9</c:v>
                </c:pt>
                <c:pt idx="21998">
                  <c:v>10</c:v>
                </c:pt>
                <c:pt idx="21999">
                  <c:v>7.6</c:v>
                </c:pt>
                <c:pt idx="22000">
                  <c:v>3.2</c:v>
                </c:pt>
                <c:pt idx="22001">
                  <c:v>0.5</c:v>
                </c:pt>
                <c:pt idx="22002">
                  <c:v>0</c:v>
                </c:pt>
                <c:pt idx="22003">
                  <c:v>0</c:v>
                </c:pt>
                <c:pt idx="22004">
                  <c:v>0</c:v>
                </c:pt>
                <c:pt idx="22005">
                  <c:v>0</c:v>
                </c:pt>
                <c:pt idx="22006">
                  <c:v>0</c:v>
                </c:pt>
                <c:pt idx="22007">
                  <c:v>0</c:v>
                </c:pt>
                <c:pt idx="22008">
                  <c:v>0</c:v>
                </c:pt>
                <c:pt idx="22009">
                  <c:v>0</c:v>
                </c:pt>
                <c:pt idx="22010">
                  <c:v>0</c:v>
                </c:pt>
                <c:pt idx="22011">
                  <c:v>0.4</c:v>
                </c:pt>
                <c:pt idx="22012">
                  <c:v>1</c:v>
                </c:pt>
                <c:pt idx="22013">
                  <c:v>0.6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0</c:v>
                </c:pt>
                <c:pt idx="22020">
                  <c:v>0</c:v>
                </c:pt>
                <c:pt idx="22021">
                  <c:v>0</c:v>
                </c:pt>
                <c:pt idx="22022">
                  <c:v>0</c:v>
                </c:pt>
                <c:pt idx="22023">
                  <c:v>0</c:v>
                </c:pt>
                <c:pt idx="22024">
                  <c:v>1</c:v>
                </c:pt>
                <c:pt idx="22025">
                  <c:v>3</c:v>
                </c:pt>
                <c:pt idx="22026">
                  <c:v>2</c:v>
                </c:pt>
                <c:pt idx="22027">
                  <c:v>2</c:v>
                </c:pt>
                <c:pt idx="22028">
                  <c:v>2.8</c:v>
                </c:pt>
                <c:pt idx="22029">
                  <c:v>3</c:v>
                </c:pt>
                <c:pt idx="22030">
                  <c:v>3</c:v>
                </c:pt>
                <c:pt idx="22031">
                  <c:v>2.2000000000000002</c:v>
                </c:pt>
                <c:pt idx="22032">
                  <c:v>2</c:v>
                </c:pt>
                <c:pt idx="22033">
                  <c:v>1.2</c:v>
                </c:pt>
                <c:pt idx="22034">
                  <c:v>0.4</c:v>
                </c:pt>
                <c:pt idx="22035">
                  <c:v>0</c:v>
                </c:pt>
                <c:pt idx="22036">
                  <c:v>0</c:v>
                </c:pt>
                <c:pt idx="22037">
                  <c:v>1.1000000000000001</c:v>
                </c:pt>
                <c:pt idx="22038">
                  <c:v>1.4</c:v>
                </c:pt>
                <c:pt idx="22039">
                  <c:v>0.4</c:v>
                </c:pt>
                <c:pt idx="22040">
                  <c:v>0</c:v>
                </c:pt>
                <c:pt idx="22041">
                  <c:v>0</c:v>
                </c:pt>
                <c:pt idx="22042">
                  <c:v>0</c:v>
                </c:pt>
                <c:pt idx="22043">
                  <c:v>0</c:v>
                </c:pt>
                <c:pt idx="22044">
                  <c:v>0</c:v>
                </c:pt>
                <c:pt idx="22045">
                  <c:v>0</c:v>
                </c:pt>
                <c:pt idx="22046">
                  <c:v>0</c:v>
                </c:pt>
                <c:pt idx="22047">
                  <c:v>0.2</c:v>
                </c:pt>
                <c:pt idx="22048">
                  <c:v>0.8</c:v>
                </c:pt>
                <c:pt idx="22049">
                  <c:v>0</c:v>
                </c:pt>
                <c:pt idx="22050">
                  <c:v>0.4</c:v>
                </c:pt>
                <c:pt idx="22051">
                  <c:v>1.8</c:v>
                </c:pt>
                <c:pt idx="22052">
                  <c:v>1</c:v>
                </c:pt>
                <c:pt idx="22053">
                  <c:v>1</c:v>
                </c:pt>
                <c:pt idx="22054">
                  <c:v>3</c:v>
                </c:pt>
                <c:pt idx="22055">
                  <c:v>2</c:v>
                </c:pt>
                <c:pt idx="22056">
                  <c:v>1</c:v>
                </c:pt>
                <c:pt idx="22057">
                  <c:v>0</c:v>
                </c:pt>
                <c:pt idx="22058">
                  <c:v>0</c:v>
                </c:pt>
                <c:pt idx="22059">
                  <c:v>0</c:v>
                </c:pt>
                <c:pt idx="22060">
                  <c:v>0</c:v>
                </c:pt>
                <c:pt idx="22061">
                  <c:v>0.8</c:v>
                </c:pt>
                <c:pt idx="22062">
                  <c:v>1.8</c:v>
                </c:pt>
                <c:pt idx="22063">
                  <c:v>1.2</c:v>
                </c:pt>
                <c:pt idx="22064">
                  <c:v>0.3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0.6</c:v>
                </c:pt>
                <c:pt idx="22069">
                  <c:v>1</c:v>
                </c:pt>
                <c:pt idx="22070">
                  <c:v>0.6</c:v>
                </c:pt>
                <c:pt idx="22071">
                  <c:v>0.4</c:v>
                </c:pt>
                <c:pt idx="22072">
                  <c:v>1.8</c:v>
                </c:pt>
                <c:pt idx="22073">
                  <c:v>3</c:v>
                </c:pt>
                <c:pt idx="22074">
                  <c:v>2.6</c:v>
                </c:pt>
                <c:pt idx="22075">
                  <c:v>1.7</c:v>
                </c:pt>
                <c:pt idx="22076">
                  <c:v>0.8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1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1.5</c:v>
                </c:pt>
                <c:pt idx="22089">
                  <c:v>2</c:v>
                </c:pt>
                <c:pt idx="22090">
                  <c:v>0.5</c:v>
                </c:pt>
                <c:pt idx="22091">
                  <c:v>0.8</c:v>
                </c:pt>
                <c:pt idx="22092">
                  <c:v>2.5</c:v>
                </c:pt>
                <c:pt idx="22093">
                  <c:v>3.6</c:v>
                </c:pt>
                <c:pt idx="22094">
                  <c:v>4.5999999999999996</c:v>
                </c:pt>
                <c:pt idx="22095">
                  <c:v>5.6</c:v>
                </c:pt>
                <c:pt idx="22096">
                  <c:v>6.6</c:v>
                </c:pt>
                <c:pt idx="22097">
                  <c:v>7.6</c:v>
                </c:pt>
                <c:pt idx="22098">
                  <c:v>8.6</c:v>
                </c:pt>
                <c:pt idx="22099">
                  <c:v>9.5</c:v>
                </c:pt>
                <c:pt idx="22100">
                  <c:v>9.6</c:v>
                </c:pt>
                <c:pt idx="22101">
                  <c:v>7.8</c:v>
                </c:pt>
                <c:pt idx="22102">
                  <c:v>6</c:v>
                </c:pt>
                <c:pt idx="22103">
                  <c:v>6.4</c:v>
                </c:pt>
                <c:pt idx="22104">
                  <c:v>7.6</c:v>
                </c:pt>
                <c:pt idx="22105">
                  <c:v>9.1999999999999993</c:v>
                </c:pt>
                <c:pt idx="22106">
                  <c:v>9.6999999999999993</c:v>
                </c:pt>
                <c:pt idx="22107">
                  <c:v>7.2</c:v>
                </c:pt>
                <c:pt idx="22108">
                  <c:v>2.8</c:v>
                </c:pt>
                <c:pt idx="22109">
                  <c:v>1.7</c:v>
                </c:pt>
                <c:pt idx="22110">
                  <c:v>0</c:v>
                </c:pt>
                <c:pt idx="22111">
                  <c:v>0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0.8</c:v>
                </c:pt>
                <c:pt idx="22119">
                  <c:v>3.3</c:v>
                </c:pt>
                <c:pt idx="22120">
                  <c:v>7.1</c:v>
                </c:pt>
                <c:pt idx="22121">
                  <c:v>9.6</c:v>
                </c:pt>
                <c:pt idx="22122">
                  <c:v>11.6</c:v>
                </c:pt>
                <c:pt idx="22123">
                  <c:v>12.7</c:v>
                </c:pt>
                <c:pt idx="22124">
                  <c:v>14.2</c:v>
                </c:pt>
                <c:pt idx="22125">
                  <c:v>15.6</c:v>
                </c:pt>
                <c:pt idx="22126">
                  <c:v>16</c:v>
                </c:pt>
                <c:pt idx="22127">
                  <c:v>16</c:v>
                </c:pt>
                <c:pt idx="22128">
                  <c:v>15.4</c:v>
                </c:pt>
                <c:pt idx="22129">
                  <c:v>14.5</c:v>
                </c:pt>
                <c:pt idx="22130">
                  <c:v>12.8</c:v>
                </c:pt>
                <c:pt idx="22131">
                  <c:v>10.199999999999999</c:v>
                </c:pt>
                <c:pt idx="22132">
                  <c:v>7.8</c:v>
                </c:pt>
                <c:pt idx="22133">
                  <c:v>4.8</c:v>
                </c:pt>
                <c:pt idx="22134">
                  <c:v>2.2999999999999998</c:v>
                </c:pt>
                <c:pt idx="22135">
                  <c:v>0.8</c:v>
                </c:pt>
                <c:pt idx="22136">
                  <c:v>0.2</c:v>
                </c:pt>
                <c:pt idx="22137">
                  <c:v>1.4</c:v>
                </c:pt>
                <c:pt idx="22138">
                  <c:v>3.5</c:v>
                </c:pt>
                <c:pt idx="22139">
                  <c:v>6.3</c:v>
                </c:pt>
                <c:pt idx="22140">
                  <c:v>7.9</c:v>
                </c:pt>
                <c:pt idx="22141">
                  <c:v>9.9</c:v>
                </c:pt>
                <c:pt idx="22142">
                  <c:v>11</c:v>
                </c:pt>
                <c:pt idx="22143">
                  <c:v>13.9</c:v>
                </c:pt>
                <c:pt idx="22144">
                  <c:v>15</c:v>
                </c:pt>
                <c:pt idx="22145">
                  <c:v>16.899999999999999</c:v>
                </c:pt>
                <c:pt idx="22146">
                  <c:v>18.600000000000001</c:v>
                </c:pt>
                <c:pt idx="22147">
                  <c:v>19.8</c:v>
                </c:pt>
                <c:pt idx="22148">
                  <c:v>20.8</c:v>
                </c:pt>
                <c:pt idx="22149">
                  <c:v>22.6</c:v>
                </c:pt>
                <c:pt idx="22150">
                  <c:v>23</c:v>
                </c:pt>
                <c:pt idx="22151">
                  <c:v>23.8</c:v>
                </c:pt>
                <c:pt idx="22152">
                  <c:v>22</c:v>
                </c:pt>
                <c:pt idx="22153">
                  <c:v>16.8</c:v>
                </c:pt>
                <c:pt idx="22154">
                  <c:v>12.2</c:v>
                </c:pt>
                <c:pt idx="22155">
                  <c:v>11.6</c:v>
                </c:pt>
                <c:pt idx="22156">
                  <c:v>12</c:v>
                </c:pt>
                <c:pt idx="22157">
                  <c:v>12.5</c:v>
                </c:pt>
                <c:pt idx="22158">
                  <c:v>13.8</c:v>
                </c:pt>
                <c:pt idx="22159">
                  <c:v>15.8</c:v>
                </c:pt>
                <c:pt idx="22160">
                  <c:v>17.399999999999999</c:v>
                </c:pt>
                <c:pt idx="22161">
                  <c:v>18.8</c:v>
                </c:pt>
                <c:pt idx="22162">
                  <c:v>20.399999999999999</c:v>
                </c:pt>
                <c:pt idx="22163">
                  <c:v>21.3</c:v>
                </c:pt>
                <c:pt idx="22164">
                  <c:v>22.2</c:v>
                </c:pt>
                <c:pt idx="22165">
                  <c:v>23.2</c:v>
                </c:pt>
                <c:pt idx="22166">
                  <c:v>23.8</c:v>
                </c:pt>
                <c:pt idx="22167">
                  <c:v>22.8</c:v>
                </c:pt>
                <c:pt idx="22168">
                  <c:v>22</c:v>
                </c:pt>
                <c:pt idx="22169">
                  <c:v>21.5</c:v>
                </c:pt>
                <c:pt idx="22170">
                  <c:v>19</c:v>
                </c:pt>
                <c:pt idx="22171">
                  <c:v>14</c:v>
                </c:pt>
                <c:pt idx="22172">
                  <c:v>11</c:v>
                </c:pt>
                <c:pt idx="22173">
                  <c:v>6</c:v>
                </c:pt>
                <c:pt idx="22174">
                  <c:v>2</c:v>
                </c:pt>
                <c:pt idx="22175">
                  <c:v>0</c:v>
                </c:pt>
                <c:pt idx="22176">
                  <c:v>0</c:v>
                </c:pt>
                <c:pt idx="22177">
                  <c:v>0</c:v>
                </c:pt>
                <c:pt idx="22178">
                  <c:v>0</c:v>
                </c:pt>
                <c:pt idx="22179">
                  <c:v>0</c:v>
                </c:pt>
                <c:pt idx="22180">
                  <c:v>0</c:v>
                </c:pt>
                <c:pt idx="22181">
                  <c:v>0</c:v>
                </c:pt>
                <c:pt idx="22182">
                  <c:v>0</c:v>
                </c:pt>
                <c:pt idx="22183">
                  <c:v>0</c:v>
                </c:pt>
                <c:pt idx="22184">
                  <c:v>1.8</c:v>
                </c:pt>
                <c:pt idx="22185">
                  <c:v>4.2</c:v>
                </c:pt>
                <c:pt idx="22186">
                  <c:v>6.2</c:v>
                </c:pt>
                <c:pt idx="22187">
                  <c:v>5.5</c:v>
                </c:pt>
                <c:pt idx="22188">
                  <c:v>2.9</c:v>
                </c:pt>
                <c:pt idx="22189">
                  <c:v>0.6</c:v>
                </c:pt>
                <c:pt idx="22190">
                  <c:v>0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0</c:v>
                </c:pt>
                <c:pt idx="22196">
                  <c:v>0.2</c:v>
                </c:pt>
                <c:pt idx="22197">
                  <c:v>1.5</c:v>
                </c:pt>
                <c:pt idx="22198">
                  <c:v>4.4000000000000004</c:v>
                </c:pt>
                <c:pt idx="22199">
                  <c:v>6.9</c:v>
                </c:pt>
                <c:pt idx="22200">
                  <c:v>8</c:v>
                </c:pt>
                <c:pt idx="22201">
                  <c:v>10</c:v>
                </c:pt>
                <c:pt idx="22202">
                  <c:v>11</c:v>
                </c:pt>
                <c:pt idx="22203">
                  <c:v>12</c:v>
                </c:pt>
                <c:pt idx="22204">
                  <c:v>9.1</c:v>
                </c:pt>
                <c:pt idx="22205">
                  <c:v>4.9000000000000004</c:v>
                </c:pt>
                <c:pt idx="22206">
                  <c:v>1.6</c:v>
                </c:pt>
                <c:pt idx="22207">
                  <c:v>0.2</c:v>
                </c:pt>
                <c:pt idx="22208">
                  <c:v>0</c:v>
                </c:pt>
                <c:pt idx="22209">
                  <c:v>0</c:v>
                </c:pt>
                <c:pt idx="22210">
                  <c:v>0</c:v>
                </c:pt>
                <c:pt idx="22211">
                  <c:v>0</c:v>
                </c:pt>
                <c:pt idx="22212">
                  <c:v>0</c:v>
                </c:pt>
                <c:pt idx="22213">
                  <c:v>0</c:v>
                </c:pt>
                <c:pt idx="22214">
                  <c:v>0</c:v>
                </c:pt>
                <c:pt idx="22215">
                  <c:v>1.8</c:v>
                </c:pt>
                <c:pt idx="22216">
                  <c:v>4.5</c:v>
                </c:pt>
                <c:pt idx="22217">
                  <c:v>6</c:v>
                </c:pt>
                <c:pt idx="22218">
                  <c:v>4.9000000000000004</c:v>
                </c:pt>
                <c:pt idx="22219">
                  <c:v>1.9</c:v>
                </c:pt>
                <c:pt idx="22220">
                  <c:v>0</c:v>
                </c:pt>
                <c:pt idx="22221">
                  <c:v>0</c:v>
                </c:pt>
                <c:pt idx="22222">
                  <c:v>0</c:v>
                </c:pt>
                <c:pt idx="22223">
                  <c:v>0</c:v>
                </c:pt>
                <c:pt idx="22224">
                  <c:v>0</c:v>
                </c:pt>
                <c:pt idx="22225">
                  <c:v>0</c:v>
                </c:pt>
                <c:pt idx="22226">
                  <c:v>0</c:v>
                </c:pt>
                <c:pt idx="22227">
                  <c:v>0</c:v>
                </c:pt>
                <c:pt idx="22228">
                  <c:v>0.3</c:v>
                </c:pt>
                <c:pt idx="22229">
                  <c:v>2</c:v>
                </c:pt>
                <c:pt idx="22230">
                  <c:v>4</c:v>
                </c:pt>
                <c:pt idx="22231">
                  <c:v>4</c:v>
                </c:pt>
                <c:pt idx="22232">
                  <c:v>2</c:v>
                </c:pt>
                <c:pt idx="22233">
                  <c:v>1</c:v>
                </c:pt>
                <c:pt idx="22234">
                  <c:v>0.2</c:v>
                </c:pt>
                <c:pt idx="22235">
                  <c:v>0</c:v>
                </c:pt>
                <c:pt idx="22236">
                  <c:v>0</c:v>
                </c:pt>
                <c:pt idx="22237">
                  <c:v>0</c:v>
                </c:pt>
                <c:pt idx="22238">
                  <c:v>0</c:v>
                </c:pt>
                <c:pt idx="22239">
                  <c:v>0</c:v>
                </c:pt>
                <c:pt idx="22240">
                  <c:v>0</c:v>
                </c:pt>
                <c:pt idx="22241">
                  <c:v>0</c:v>
                </c:pt>
                <c:pt idx="22242">
                  <c:v>0</c:v>
                </c:pt>
                <c:pt idx="22243">
                  <c:v>0.6</c:v>
                </c:pt>
                <c:pt idx="22244">
                  <c:v>2.1</c:v>
                </c:pt>
                <c:pt idx="22245">
                  <c:v>3</c:v>
                </c:pt>
                <c:pt idx="22246">
                  <c:v>3.5</c:v>
                </c:pt>
                <c:pt idx="22247">
                  <c:v>4.8</c:v>
                </c:pt>
                <c:pt idx="22248">
                  <c:v>6</c:v>
                </c:pt>
                <c:pt idx="22249">
                  <c:v>4.8</c:v>
                </c:pt>
                <c:pt idx="22250">
                  <c:v>2.2000000000000002</c:v>
                </c:pt>
                <c:pt idx="22251">
                  <c:v>0.7</c:v>
                </c:pt>
                <c:pt idx="22252">
                  <c:v>0</c:v>
                </c:pt>
                <c:pt idx="22253">
                  <c:v>0</c:v>
                </c:pt>
                <c:pt idx="22254">
                  <c:v>0</c:v>
                </c:pt>
                <c:pt idx="22255">
                  <c:v>0</c:v>
                </c:pt>
                <c:pt idx="22256">
                  <c:v>0</c:v>
                </c:pt>
                <c:pt idx="22257">
                  <c:v>0</c:v>
                </c:pt>
                <c:pt idx="22258">
                  <c:v>0</c:v>
                </c:pt>
                <c:pt idx="22259">
                  <c:v>1.9</c:v>
                </c:pt>
                <c:pt idx="22260">
                  <c:v>4.9000000000000004</c:v>
                </c:pt>
                <c:pt idx="22261">
                  <c:v>5</c:v>
                </c:pt>
                <c:pt idx="22262">
                  <c:v>3.1</c:v>
                </c:pt>
                <c:pt idx="22263">
                  <c:v>0.1</c:v>
                </c:pt>
                <c:pt idx="22264">
                  <c:v>0</c:v>
                </c:pt>
                <c:pt idx="22265">
                  <c:v>0</c:v>
                </c:pt>
                <c:pt idx="22266">
                  <c:v>0</c:v>
                </c:pt>
                <c:pt idx="22267">
                  <c:v>0</c:v>
                </c:pt>
                <c:pt idx="22268">
                  <c:v>0</c:v>
                </c:pt>
                <c:pt idx="22269">
                  <c:v>0</c:v>
                </c:pt>
                <c:pt idx="22270">
                  <c:v>0</c:v>
                </c:pt>
                <c:pt idx="22271">
                  <c:v>1.2</c:v>
                </c:pt>
                <c:pt idx="22272">
                  <c:v>3.2</c:v>
                </c:pt>
                <c:pt idx="22273">
                  <c:v>5.2</c:v>
                </c:pt>
                <c:pt idx="22274">
                  <c:v>6</c:v>
                </c:pt>
                <c:pt idx="22275">
                  <c:v>4.8</c:v>
                </c:pt>
                <c:pt idx="22276">
                  <c:v>2.5</c:v>
                </c:pt>
                <c:pt idx="22277">
                  <c:v>0.6</c:v>
                </c:pt>
                <c:pt idx="22278">
                  <c:v>0</c:v>
                </c:pt>
                <c:pt idx="22279">
                  <c:v>0</c:v>
                </c:pt>
                <c:pt idx="22280">
                  <c:v>0</c:v>
                </c:pt>
                <c:pt idx="22281">
                  <c:v>0</c:v>
                </c:pt>
                <c:pt idx="22282">
                  <c:v>0</c:v>
                </c:pt>
                <c:pt idx="22283">
                  <c:v>0</c:v>
                </c:pt>
                <c:pt idx="22284">
                  <c:v>0</c:v>
                </c:pt>
                <c:pt idx="22285">
                  <c:v>0</c:v>
                </c:pt>
                <c:pt idx="22286">
                  <c:v>0</c:v>
                </c:pt>
                <c:pt idx="22287">
                  <c:v>0</c:v>
                </c:pt>
                <c:pt idx="22288">
                  <c:v>0</c:v>
                </c:pt>
                <c:pt idx="22289">
                  <c:v>0</c:v>
                </c:pt>
                <c:pt idx="22290">
                  <c:v>0</c:v>
                </c:pt>
                <c:pt idx="22291">
                  <c:v>0</c:v>
                </c:pt>
                <c:pt idx="22292">
                  <c:v>0</c:v>
                </c:pt>
                <c:pt idx="22293">
                  <c:v>0</c:v>
                </c:pt>
                <c:pt idx="22294">
                  <c:v>0</c:v>
                </c:pt>
                <c:pt idx="22295">
                  <c:v>0</c:v>
                </c:pt>
                <c:pt idx="22296">
                  <c:v>0</c:v>
                </c:pt>
                <c:pt idx="22297">
                  <c:v>0</c:v>
                </c:pt>
                <c:pt idx="22298">
                  <c:v>0</c:v>
                </c:pt>
                <c:pt idx="22299">
                  <c:v>0</c:v>
                </c:pt>
                <c:pt idx="22300">
                  <c:v>0</c:v>
                </c:pt>
                <c:pt idx="22301">
                  <c:v>0</c:v>
                </c:pt>
                <c:pt idx="22302">
                  <c:v>0</c:v>
                </c:pt>
                <c:pt idx="22303">
                  <c:v>0</c:v>
                </c:pt>
                <c:pt idx="22304">
                  <c:v>0</c:v>
                </c:pt>
                <c:pt idx="22305">
                  <c:v>0</c:v>
                </c:pt>
                <c:pt idx="22306">
                  <c:v>0</c:v>
                </c:pt>
                <c:pt idx="22307">
                  <c:v>0</c:v>
                </c:pt>
                <c:pt idx="22308">
                  <c:v>0.7</c:v>
                </c:pt>
                <c:pt idx="22309">
                  <c:v>1.3</c:v>
                </c:pt>
                <c:pt idx="22310">
                  <c:v>0</c:v>
                </c:pt>
                <c:pt idx="22311">
                  <c:v>0</c:v>
                </c:pt>
                <c:pt idx="22312">
                  <c:v>0</c:v>
                </c:pt>
                <c:pt idx="22313">
                  <c:v>0</c:v>
                </c:pt>
                <c:pt idx="22314">
                  <c:v>0</c:v>
                </c:pt>
                <c:pt idx="22315">
                  <c:v>0</c:v>
                </c:pt>
                <c:pt idx="22316">
                  <c:v>0</c:v>
                </c:pt>
                <c:pt idx="22317">
                  <c:v>0</c:v>
                </c:pt>
                <c:pt idx="22318">
                  <c:v>0</c:v>
                </c:pt>
                <c:pt idx="22319">
                  <c:v>2.9</c:v>
                </c:pt>
                <c:pt idx="22320">
                  <c:v>5.9</c:v>
                </c:pt>
                <c:pt idx="22321">
                  <c:v>6</c:v>
                </c:pt>
                <c:pt idx="22322">
                  <c:v>4.0999999999999996</c:v>
                </c:pt>
                <c:pt idx="22323">
                  <c:v>1.6</c:v>
                </c:pt>
                <c:pt idx="22324">
                  <c:v>0.2</c:v>
                </c:pt>
                <c:pt idx="22325">
                  <c:v>0</c:v>
                </c:pt>
                <c:pt idx="22326">
                  <c:v>0</c:v>
                </c:pt>
                <c:pt idx="22327">
                  <c:v>0</c:v>
                </c:pt>
                <c:pt idx="22328">
                  <c:v>0</c:v>
                </c:pt>
                <c:pt idx="22329">
                  <c:v>0</c:v>
                </c:pt>
                <c:pt idx="22330">
                  <c:v>0</c:v>
                </c:pt>
                <c:pt idx="22331">
                  <c:v>0</c:v>
                </c:pt>
                <c:pt idx="22332">
                  <c:v>0</c:v>
                </c:pt>
                <c:pt idx="22333">
                  <c:v>0.6</c:v>
                </c:pt>
                <c:pt idx="22334">
                  <c:v>1.6</c:v>
                </c:pt>
                <c:pt idx="22335">
                  <c:v>1</c:v>
                </c:pt>
                <c:pt idx="22336">
                  <c:v>0</c:v>
                </c:pt>
                <c:pt idx="22337">
                  <c:v>0</c:v>
                </c:pt>
                <c:pt idx="22338">
                  <c:v>0</c:v>
                </c:pt>
                <c:pt idx="22339">
                  <c:v>0</c:v>
                </c:pt>
                <c:pt idx="22340">
                  <c:v>0</c:v>
                </c:pt>
                <c:pt idx="22341">
                  <c:v>0</c:v>
                </c:pt>
                <c:pt idx="22342">
                  <c:v>0</c:v>
                </c:pt>
                <c:pt idx="22343">
                  <c:v>0</c:v>
                </c:pt>
                <c:pt idx="22344">
                  <c:v>0.3</c:v>
                </c:pt>
                <c:pt idx="22345">
                  <c:v>2</c:v>
                </c:pt>
                <c:pt idx="22346">
                  <c:v>1.8</c:v>
                </c:pt>
                <c:pt idx="22347">
                  <c:v>0.9</c:v>
                </c:pt>
                <c:pt idx="22348">
                  <c:v>0</c:v>
                </c:pt>
                <c:pt idx="22349">
                  <c:v>0</c:v>
                </c:pt>
                <c:pt idx="22350">
                  <c:v>0</c:v>
                </c:pt>
                <c:pt idx="22351">
                  <c:v>0</c:v>
                </c:pt>
                <c:pt idx="22352">
                  <c:v>0</c:v>
                </c:pt>
                <c:pt idx="22353">
                  <c:v>0</c:v>
                </c:pt>
                <c:pt idx="22354">
                  <c:v>0</c:v>
                </c:pt>
                <c:pt idx="22355">
                  <c:v>0</c:v>
                </c:pt>
                <c:pt idx="22356">
                  <c:v>0</c:v>
                </c:pt>
                <c:pt idx="22357">
                  <c:v>0</c:v>
                </c:pt>
                <c:pt idx="22358">
                  <c:v>0</c:v>
                </c:pt>
                <c:pt idx="22359">
                  <c:v>0</c:v>
                </c:pt>
                <c:pt idx="22360">
                  <c:v>0</c:v>
                </c:pt>
                <c:pt idx="22361">
                  <c:v>0</c:v>
                </c:pt>
                <c:pt idx="22362">
                  <c:v>0</c:v>
                </c:pt>
                <c:pt idx="22363">
                  <c:v>0</c:v>
                </c:pt>
                <c:pt idx="22364">
                  <c:v>0</c:v>
                </c:pt>
                <c:pt idx="22365">
                  <c:v>0</c:v>
                </c:pt>
                <c:pt idx="22366">
                  <c:v>0</c:v>
                </c:pt>
                <c:pt idx="22367">
                  <c:v>0</c:v>
                </c:pt>
                <c:pt idx="22368">
                  <c:v>0</c:v>
                </c:pt>
                <c:pt idx="22369">
                  <c:v>0</c:v>
                </c:pt>
                <c:pt idx="22370">
                  <c:v>0</c:v>
                </c:pt>
                <c:pt idx="22371">
                  <c:v>0</c:v>
                </c:pt>
                <c:pt idx="22372">
                  <c:v>0.4</c:v>
                </c:pt>
                <c:pt idx="22373">
                  <c:v>2.6</c:v>
                </c:pt>
                <c:pt idx="22374">
                  <c:v>5</c:v>
                </c:pt>
                <c:pt idx="22375">
                  <c:v>4.4000000000000004</c:v>
                </c:pt>
                <c:pt idx="22376">
                  <c:v>1.7</c:v>
                </c:pt>
                <c:pt idx="22377">
                  <c:v>0.1</c:v>
                </c:pt>
                <c:pt idx="22378">
                  <c:v>0</c:v>
                </c:pt>
                <c:pt idx="22379">
                  <c:v>0</c:v>
                </c:pt>
                <c:pt idx="22380">
                  <c:v>0</c:v>
                </c:pt>
                <c:pt idx="22381">
                  <c:v>0</c:v>
                </c:pt>
                <c:pt idx="22382">
                  <c:v>0</c:v>
                </c:pt>
                <c:pt idx="22383">
                  <c:v>0</c:v>
                </c:pt>
                <c:pt idx="22384">
                  <c:v>0</c:v>
                </c:pt>
                <c:pt idx="22385">
                  <c:v>0.8</c:v>
                </c:pt>
                <c:pt idx="22386">
                  <c:v>2.6</c:v>
                </c:pt>
                <c:pt idx="22387">
                  <c:v>5.4</c:v>
                </c:pt>
                <c:pt idx="22388">
                  <c:v>5.2</c:v>
                </c:pt>
                <c:pt idx="22389">
                  <c:v>3</c:v>
                </c:pt>
                <c:pt idx="22390">
                  <c:v>0.8</c:v>
                </c:pt>
                <c:pt idx="22391">
                  <c:v>0</c:v>
                </c:pt>
                <c:pt idx="22392">
                  <c:v>0</c:v>
                </c:pt>
                <c:pt idx="22393">
                  <c:v>0</c:v>
                </c:pt>
                <c:pt idx="22394">
                  <c:v>0</c:v>
                </c:pt>
                <c:pt idx="22395">
                  <c:v>0</c:v>
                </c:pt>
                <c:pt idx="22396">
                  <c:v>0</c:v>
                </c:pt>
                <c:pt idx="22397">
                  <c:v>0</c:v>
                </c:pt>
                <c:pt idx="22398">
                  <c:v>0</c:v>
                </c:pt>
                <c:pt idx="22399">
                  <c:v>1.1000000000000001</c:v>
                </c:pt>
                <c:pt idx="22400">
                  <c:v>3.9</c:v>
                </c:pt>
                <c:pt idx="22401">
                  <c:v>6.2</c:v>
                </c:pt>
                <c:pt idx="22402">
                  <c:v>6.6</c:v>
                </c:pt>
                <c:pt idx="22403">
                  <c:v>4.4000000000000004</c:v>
                </c:pt>
                <c:pt idx="22404">
                  <c:v>1.8</c:v>
                </c:pt>
                <c:pt idx="22405">
                  <c:v>0.8</c:v>
                </c:pt>
                <c:pt idx="22406">
                  <c:v>0</c:v>
                </c:pt>
                <c:pt idx="22407">
                  <c:v>0</c:v>
                </c:pt>
                <c:pt idx="22408">
                  <c:v>0</c:v>
                </c:pt>
                <c:pt idx="22409">
                  <c:v>0</c:v>
                </c:pt>
                <c:pt idx="22410">
                  <c:v>0</c:v>
                </c:pt>
                <c:pt idx="22411">
                  <c:v>0</c:v>
                </c:pt>
                <c:pt idx="22412">
                  <c:v>0</c:v>
                </c:pt>
                <c:pt idx="22413">
                  <c:v>0</c:v>
                </c:pt>
                <c:pt idx="22414">
                  <c:v>0</c:v>
                </c:pt>
                <c:pt idx="22415">
                  <c:v>0</c:v>
                </c:pt>
                <c:pt idx="22416">
                  <c:v>0</c:v>
                </c:pt>
                <c:pt idx="22417">
                  <c:v>0</c:v>
                </c:pt>
                <c:pt idx="22418">
                  <c:v>0</c:v>
                </c:pt>
                <c:pt idx="22419">
                  <c:v>0</c:v>
                </c:pt>
                <c:pt idx="22420">
                  <c:v>0</c:v>
                </c:pt>
                <c:pt idx="22421">
                  <c:v>0</c:v>
                </c:pt>
                <c:pt idx="22422">
                  <c:v>0</c:v>
                </c:pt>
                <c:pt idx="22423">
                  <c:v>0</c:v>
                </c:pt>
                <c:pt idx="22424">
                  <c:v>0</c:v>
                </c:pt>
                <c:pt idx="22425">
                  <c:v>0</c:v>
                </c:pt>
                <c:pt idx="22426">
                  <c:v>0</c:v>
                </c:pt>
                <c:pt idx="22427">
                  <c:v>0</c:v>
                </c:pt>
                <c:pt idx="22428">
                  <c:v>0</c:v>
                </c:pt>
                <c:pt idx="22429">
                  <c:v>0</c:v>
                </c:pt>
                <c:pt idx="22430">
                  <c:v>0</c:v>
                </c:pt>
                <c:pt idx="22431">
                  <c:v>0.2</c:v>
                </c:pt>
                <c:pt idx="22432">
                  <c:v>0.8</c:v>
                </c:pt>
                <c:pt idx="22433">
                  <c:v>0</c:v>
                </c:pt>
                <c:pt idx="22434">
                  <c:v>0</c:v>
                </c:pt>
                <c:pt idx="22435">
                  <c:v>0</c:v>
                </c:pt>
                <c:pt idx="22436">
                  <c:v>0</c:v>
                </c:pt>
                <c:pt idx="22437">
                  <c:v>0</c:v>
                </c:pt>
                <c:pt idx="22438">
                  <c:v>0</c:v>
                </c:pt>
                <c:pt idx="22439">
                  <c:v>0</c:v>
                </c:pt>
                <c:pt idx="22440">
                  <c:v>0</c:v>
                </c:pt>
                <c:pt idx="22441">
                  <c:v>0.8</c:v>
                </c:pt>
                <c:pt idx="22442">
                  <c:v>2.6</c:v>
                </c:pt>
                <c:pt idx="22443">
                  <c:v>5.4</c:v>
                </c:pt>
                <c:pt idx="22444">
                  <c:v>7.6</c:v>
                </c:pt>
                <c:pt idx="22445">
                  <c:v>9.6</c:v>
                </c:pt>
                <c:pt idx="22446">
                  <c:v>11.9</c:v>
                </c:pt>
                <c:pt idx="22447">
                  <c:v>14.1</c:v>
                </c:pt>
                <c:pt idx="22448">
                  <c:v>16.100000000000001</c:v>
                </c:pt>
                <c:pt idx="22449">
                  <c:v>17.600000000000001</c:v>
                </c:pt>
                <c:pt idx="22450">
                  <c:v>18</c:v>
                </c:pt>
                <c:pt idx="22451">
                  <c:v>15.7</c:v>
                </c:pt>
                <c:pt idx="22452">
                  <c:v>10.199999999999999</c:v>
                </c:pt>
                <c:pt idx="22453">
                  <c:v>4.2</c:v>
                </c:pt>
                <c:pt idx="22454">
                  <c:v>0.6</c:v>
                </c:pt>
                <c:pt idx="22455">
                  <c:v>0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0</c:v>
                </c:pt>
                <c:pt idx="22462">
                  <c:v>0</c:v>
                </c:pt>
                <c:pt idx="22463">
                  <c:v>0.2</c:v>
                </c:pt>
                <c:pt idx="22464">
                  <c:v>1.4</c:v>
                </c:pt>
                <c:pt idx="22465">
                  <c:v>3.9</c:v>
                </c:pt>
                <c:pt idx="22466">
                  <c:v>6.9</c:v>
                </c:pt>
                <c:pt idx="22467">
                  <c:v>8.9</c:v>
                </c:pt>
                <c:pt idx="22468">
                  <c:v>7.1</c:v>
                </c:pt>
                <c:pt idx="22469">
                  <c:v>3.1</c:v>
                </c:pt>
                <c:pt idx="22470">
                  <c:v>0.1</c:v>
                </c:pt>
                <c:pt idx="22471">
                  <c:v>0</c:v>
                </c:pt>
                <c:pt idx="22472">
                  <c:v>0</c:v>
                </c:pt>
                <c:pt idx="22473">
                  <c:v>0</c:v>
                </c:pt>
                <c:pt idx="22474">
                  <c:v>0</c:v>
                </c:pt>
                <c:pt idx="22475">
                  <c:v>0</c:v>
                </c:pt>
                <c:pt idx="22476">
                  <c:v>0</c:v>
                </c:pt>
                <c:pt idx="22477">
                  <c:v>0</c:v>
                </c:pt>
                <c:pt idx="22478">
                  <c:v>0</c:v>
                </c:pt>
                <c:pt idx="22479">
                  <c:v>1.2</c:v>
                </c:pt>
                <c:pt idx="22480">
                  <c:v>3.8</c:v>
                </c:pt>
                <c:pt idx="22481">
                  <c:v>6.2</c:v>
                </c:pt>
                <c:pt idx="22482">
                  <c:v>8</c:v>
                </c:pt>
                <c:pt idx="22483">
                  <c:v>9.6999999999999993</c:v>
                </c:pt>
                <c:pt idx="22484">
                  <c:v>11</c:v>
                </c:pt>
                <c:pt idx="22485">
                  <c:v>11</c:v>
                </c:pt>
                <c:pt idx="22486">
                  <c:v>11.4</c:v>
                </c:pt>
                <c:pt idx="22487">
                  <c:v>12.4</c:v>
                </c:pt>
                <c:pt idx="22488">
                  <c:v>13.3</c:v>
                </c:pt>
                <c:pt idx="22489">
                  <c:v>14</c:v>
                </c:pt>
                <c:pt idx="22490">
                  <c:v>13.8</c:v>
                </c:pt>
                <c:pt idx="22491">
                  <c:v>12.4</c:v>
                </c:pt>
                <c:pt idx="22492">
                  <c:v>9.1</c:v>
                </c:pt>
                <c:pt idx="22493">
                  <c:v>4.4000000000000004</c:v>
                </c:pt>
                <c:pt idx="22494">
                  <c:v>1.7</c:v>
                </c:pt>
                <c:pt idx="22495">
                  <c:v>0</c:v>
                </c:pt>
                <c:pt idx="22496">
                  <c:v>0</c:v>
                </c:pt>
                <c:pt idx="22497">
                  <c:v>0</c:v>
                </c:pt>
                <c:pt idx="22498">
                  <c:v>0</c:v>
                </c:pt>
                <c:pt idx="22499">
                  <c:v>0</c:v>
                </c:pt>
                <c:pt idx="22500">
                  <c:v>0</c:v>
                </c:pt>
                <c:pt idx="22501">
                  <c:v>0</c:v>
                </c:pt>
                <c:pt idx="22502">
                  <c:v>0</c:v>
                </c:pt>
                <c:pt idx="22503">
                  <c:v>0.8</c:v>
                </c:pt>
                <c:pt idx="22504">
                  <c:v>2.6</c:v>
                </c:pt>
                <c:pt idx="22505">
                  <c:v>6.2</c:v>
                </c:pt>
                <c:pt idx="22506">
                  <c:v>8.6</c:v>
                </c:pt>
                <c:pt idx="22507">
                  <c:v>10.3</c:v>
                </c:pt>
                <c:pt idx="22508">
                  <c:v>12.2</c:v>
                </c:pt>
                <c:pt idx="22509">
                  <c:v>12.4</c:v>
                </c:pt>
                <c:pt idx="22510">
                  <c:v>9.6</c:v>
                </c:pt>
                <c:pt idx="22511">
                  <c:v>5.6</c:v>
                </c:pt>
                <c:pt idx="22512">
                  <c:v>2.2000000000000002</c:v>
                </c:pt>
                <c:pt idx="22513">
                  <c:v>0.5</c:v>
                </c:pt>
                <c:pt idx="22514">
                  <c:v>0</c:v>
                </c:pt>
                <c:pt idx="22515">
                  <c:v>0</c:v>
                </c:pt>
                <c:pt idx="22516">
                  <c:v>0</c:v>
                </c:pt>
                <c:pt idx="22517">
                  <c:v>0</c:v>
                </c:pt>
                <c:pt idx="22518">
                  <c:v>0</c:v>
                </c:pt>
                <c:pt idx="22519">
                  <c:v>0</c:v>
                </c:pt>
                <c:pt idx="22520">
                  <c:v>0</c:v>
                </c:pt>
                <c:pt idx="22521">
                  <c:v>0.2</c:v>
                </c:pt>
                <c:pt idx="22522">
                  <c:v>1.4</c:v>
                </c:pt>
                <c:pt idx="22523">
                  <c:v>3.6</c:v>
                </c:pt>
                <c:pt idx="22524">
                  <c:v>6.6</c:v>
                </c:pt>
                <c:pt idx="22525">
                  <c:v>9.3000000000000007</c:v>
                </c:pt>
                <c:pt idx="22526">
                  <c:v>11</c:v>
                </c:pt>
                <c:pt idx="22527">
                  <c:v>13</c:v>
                </c:pt>
                <c:pt idx="22528">
                  <c:v>12</c:v>
                </c:pt>
                <c:pt idx="22529">
                  <c:v>12</c:v>
                </c:pt>
                <c:pt idx="22530">
                  <c:v>13</c:v>
                </c:pt>
                <c:pt idx="22531">
                  <c:v>13</c:v>
                </c:pt>
                <c:pt idx="22532">
                  <c:v>14.7</c:v>
                </c:pt>
                <c:pt idx="22533">
                  <c:v>16.600000000000001</c:v>
                </c:pt>
                <c:pt idx="22534">
                  <c:v>17.8</c:v>
                </c:pt>
                <c:pt idx="22535">
                  <c:v>18.8</c:v>
                </c:pt>
                <c:pt idx="22536">
                  <c:v>19</c:v>
                </c:pt>
                <c:pt idx="22537">
                  <c:v>18.2</c:v>
                </c:pt>
                <c:pt idx="22538">
                  <c:v>16</c:v>
                </c:pt>
                <c:pt idx="22539">
                  <c:v>14.4</c:v>
                </c:pt>
                <c:pt idx="22540">
                  <c:v>12.8</c:v>
                </c:pt>
                <c:pt idx="22541">
                  <c:v>10.8</c:v>
                </c:pt>
                <c:pt idx="22542">
                  <c:v>7.6</c:v>
                </c:pt>
                <c:pt idx="22543">
                  <c:v>4.2</c:v>
                </c:pt>
                <c:pt idx="22544">
                  <c:v>1.5</c:v>
                </c:pt>
                <c:pt idx="22545">
                  <c:v>0</c:v>
                </c:pt>
                <c:pt idx="22546">
                  <c:v>0</c:v>
                </c:pt>
                <c:pt idx="22547">
                  <c:v>0</c:v>
                </c:pt>
                <c:pt idx="22548">
                  <c:v>0</c:v>
                </c:pt>
                <c:pt idx="22549">
                  <c:v>0</c:v>
                </c:pt>
                <c:pt idx="22550">
                  <c:v>0</c:v>
                </c:pt>
                <c:pt idx="22551">
                  <c:v>0</c:v>
                </c:pt>
                <c:pt idx="22552">
                  <c:v>0</c:v>
                </c:pt>
                <c:pt idx="22553">
                  <c:v>0.6</c:v>
                </c:pt>
                <c:pt idx="22554">
                  <c:v>3.6</c:v>
                </c:pt>
                <c:pt idx="22555">
                  <c:v>6.5</c:v>
                </c:pt>
                <c:pt idx="22556">
                  <c:v>8.9</c:v>
                </c:pt>
                <c:pt idx="22557">
                  <c:v>10</c:v>
                </c:pt>
                <c:pt idx="22558">
                  <c:v>6.1</c:v>
                </c:pt>
                <c:pt idx="22559">
                  <c:v>2.1</c:v>
                </c:pt>
                <c:pt idx="22560">
                  <c:v>0</c:v>
                </c:pt>
                <c:pt idx="22561">
                  <c:v>0</c:v>
                </c:pt>
                <c:pt idx="22562">
                  <c:v>0</c:v>
                </c:pt>
                <c:pt idx="22563">
                  <c:v>0</c:v>
                </c:pt>
                <c:pt idx="22564">
                  <c:v>0</c:v>
                </c:pt>
                <c:pt idx="22565">
                  <c:v>0</c:v>
                </c:pt>
                <c:pt idx="22566">
                  <c:v>0</c:v>
                </c:pt>
                <c:pt idx="22567">
                  <c:v>0.7</c:v>
                </c:pt>
                <c:pt idx="22568">
                  <c:v>2.8</c:v>
                </c:pt>
                <c:pt idx="22569">
                  <c:v>5.8</c:v>
                </c:pt>
                <c:pt idx="22570">
                  <c:v>8.8000000000000007</c:v>
                </c:pt>
                <c:pt idx="22571">
                  <c:v>10.6</c:v>
                </c:pt>
                <c:pt idx="22572">
                  <c:v>11.5</c:v>
                </c:pt>
                <c:pt idx="22573">
                  <c:v>11.6</c:v>
                </c:pt>
                <c:pt idx="22574">
                  <c:v>9.5</c:v>
                </c:pt>
                <c:pt idx="22575">
                  <c:v>5.9</c:v>
                </c:pt>
                <c:pt idx="22576">
                  <c:v>2.9</c:v>
                </c:pt>
                <c:pt idx="22577">
                  <c:v>0.6</c:v>
                </c:pt>
                <c:pt idx="22578">
                  <c:v>0</c:v>
                </c:pt>
                <c:pt idx="22579">
                  <c:v>0</c:v>
                </c:pt>
                <c:pt idx="22580">
                  <c:v>0</c:v>
                </c:pt>
                <c:pt idx="22581">
                  <c:v>0</c:v>
                </c:pt>
                <c:pt idx="22582">
                  <c:v>0</c:v>
                </c:pt>
                <c:pt idx="22583">
                  <c:v>0</c:v>
                </c:pt>
                <c:pt idx="22584">
                  <c:v>0.2</c:v>
                </c:pt>
                <c:pt idx="22585">
                  <c:v>1</c:v>
                </c:pt>
                <c:pt idx="22586">
                  <c:v>4</c:v>
                </c:pt>
                <c:pt idx="22587">
                  <c:v>5</c:v>
                </c:pt>
                <c:pt idx="22588">
                  <c:v>3</c:v>
                </c:pt>
                <c:pt idx="22589">
                  <c:v>1</c:v>
                </c:pt>
                <c:pt idx="22590">
                  <c:v>0.2</c:v>
                </c:pt>
                <c:pt idx="22591">
                  <c:v>0</c:v>
                </c:pt>
                <c:pt idx="22592">
                  <c:v>0</c:v>
                </c:pt>
                <c:pt idx="22593">
                  <c:v>0</c:v>
                </c:pt>
                <c:pt idx="22594">
                  <c:v>0</c:v>
                </c:pt>
                <c:pt idx="22595">
                  <c:v>0</c:v>
                </c:pt>
                <c:pt idx="22596">
                  <c:v>0</c:v>
                </c:pt>
                <c:pt idx="22597">
                  <c:v>2.2999999999999998</c:v>
                </c:pt>
                <c:pt idx="22598">
                  <c:v>5.7</c:v>
                </c:pt>
                <c:pt idx="22599">
                  <c:v>6.4</c:v>
                </c:pt>
                <c:pt idx="22600">
                  <c:v>5.4</c:v>
                </c:pt>
                <c:pt idx="22601">
                  <c:v>4.4000000000000004</c:v>
                </c:pt>
                <c:pt idx="22602">
                  <c:v>2.1</c:v>
                </c:pt>
                <c:pt idx="22603">
                  <c:v>0</c:v>
                </c:pt>
                <c:pt idx="22604">
                  <c:v>0</c:v>
                </c:pt>
                <c:pt idx="22605">
                  <c:v>0</c:v>
                </c:pt>
                <c:pt idx="22606">
                  <c:v>0</c:v>
                </c:pt>
                <c:pt idx="22607">
                  <c:v>0.6</c:v>
                </c:pt>
                <c:pt idx="22608">
                  <c:v>2.5</c:v>
                </c:pt>
                <c:pt idx="22609">
                  <c:v>5.2</c:v>
                </c:pt>
                <c:pt idx="22610">
                  <c:v>6</c:v>
                </c:pt>
                <c:pt idx="22611">
                  <c:v>5.7</c:v>
                </c:pt>
                <c:pt idx="22612">
                  <c:v>3.7</c:v>
                </c:pt>
                <c:pt idx="22613">
                  <c:v>1.7</c:v>
                </c:pt>
                <c:pt idx="22614">
                  <c:v>0.1</c:v>
                </c:pt>
                <c:pt idx="22615">
                  <c:v>1</c:v>
                </c:pt>
                <c:pt idx="22616">
                  <c:v>3</c:v>
                </c:pt>
                <c:pt idx="22617">
                  <c:v>4</c:v>
                </c:pt>
                <c:pt idx="22618">
                  <c:v>5</c:v>
                </c:pt>
                <c:pt idx="22619">
                  <c:v>4</c:v>
                </c:pt>
                <c:pt idx="22620">
                  <c:v>3</c:v>
                </c:pt>
                <c:pt idx="22621">
                  <c:v>1.4</c:v>
                </c:pt>
                <c:pt idx="22622">
                  <c:v>0.2</c:v>
                </c:pt>
                <c:pt idx="22623">
                  <c:v>1.6</c:v>
                </c:pt>
                <c:pt idx="22624">
                  <c:v>2.8</c:v>
                </c:pt>
                <c:pt idx="22625">
                  <c:v>5.3</c:v>
                </c:pt>
                <c:pt idx="22626">
                  <c:v>7.6</c:v>
                </c:pt>
                <c:pt idx="22627">
                  <c:v>8.6999999999999993</c:v>
                </c:pt>
                <c:pt idx="22628">
                  <c:v>7.8</c:v>
                </c:pt>
                <c:pt idx="22629">
                  <c:v>5.2</c:v>
                </c:pt>
                <c:pt idx="22630">
                  <c:v>2.8</c:v>
                </c:pt>
                <c:pt idx="22631">
                  <c:v>1.4</c:v>
                </c:pt>
                <c:pt idx="22632">
                  <c:v>0.4</c:v>
                </c:pt>
                <c:pt idx="22633">
                  <c:v>0</c:v>
                </c:pt>
                <c:pt idx="22634">
                  <c:v>0</c:v>
                </c:pt>
                <c:pt idx="22635">
                  <c:v>0</c:v>
                </c:pt>
                <c:pt idx="22636">
                  <c:v>0</c:v>
                </c:pt>
                <c:pt idx="22637">
                  <c:v>0</c:v>
                </c:pt>
                <c:pt idx="22638">
                  <c:v>0</c:v>
                </c:pt>
                <c:pt idx="22639">
                  <c:v>0</c:v>
                </c:pt>
                <c:pt idx="22640">
                  <c:v>0</c:v>
                </c:pt>
                <c:pt idx="22641">
                  <c:v>0.3</c:v>
                </c:pt>
                <c:pt idx="22642">
                  <c:v>2.5</c:v>
                </c:pt>
                <c:pt idx="22643">
                  <c:v>5.5</c:v>
                </c:pt>
                <c:pt idx="22644">
                  <c:v>8.4</c:v>
                </c:pt>
                <c:pt idx="22645">
                  <c:v>10.9</c:v>
                </c:pt>
                <c:pt idx="22646">
                  <c:v>12.9</c:v>
                </c:pt>
                <c:pt idx="22647">
                  <c:v>14</c:v>
                </c:pt>
                <c:pt idx="22648">
                  <c:v>13</c:v>
                </c:pt>
                <c:pt idx="22649">
                  <c:v>9.1</c:v>
                </c:pt>
                <c:pt idx="22650">
                  <c:v>5.0999999999999996</c:v>
                </c:pt>
                <c:pt idx="22651">
                  <c:v>1.7</c:v>
                </c:pt>
                <c:pt idx="22652">
                  <c:v>0.2</c:v>
                </c:pt>
                <c:pt idx="22653">
                  <c:v>0</c:v>
                </c:pt>
                <c:pt idx="22654">
                  <c:v>0</c:v>
                </c:pt>
                <c:pt idx="22655">
                  <c:v>0</c:v>
                </c:pt>
                <c:pt idx="22656">
                  <c:v>0</c:v>
                </c:pt>
                <c:pt idx="22657">
                  <c:v>0</c:v>
                </c:pt>
                <c:pt idx="22658">
                  <c:v>0</c:v>
                </c:pt>
                <c:pt idx="22659">
                  <c:v>0.6</c:v>
                </c:pt>
                <c:pt idx="22660">
                  <c:v>2.2000000000000002</c:v>
                </c:pt>
                <c:pt idx="22661">
                  <c:v>5.4</c:v>
                </c:pt>
                <c:pt idx="22662">
                  <c:v>8.1999999999999993</c:v>
                </c:pt>
                <c:pt idx="22663">
                  <c:v>10</c:v>
                </c:pt>
                <c:pt idx="22664">
                  <c:v>11.4</c:v>
                </c:pt>
                <c:pt idx="22665">
                  <c:v>11.2</c:v>
                </c:pt>
                <c:pt idx="22666">
                  <c:v>8.8000000000000007</c:v>
                </c:pt>
                <c:pt idx="22667">
                  <c:v>6.6</c:v>
                </c:pt>
                <c:pt idx="22668">
                  <c:v>5.7</c:v>
                </c:pt>
                <c:pt idx="22669">
                  <c:v>4.7</c:v>
                </c:pt>
                <c:pt idx="22670">
                  <c:v>2.8</c:v>
                </c:pt>
                <c:pt idx="22671">
                  <c:v>1.7</c:v>
                </c:pt>
                <c:pt idx="22672">
                  <c:v>0</c:v>
                </c:pt>
                <c:pt idx="22673">
                  <c:v>0</c:v>
                </c:pt>
                <c:pt idx="22674">
                  <c:v>0</c:v>
                </c:pt>
                <c:pt idx="22675">
                  <c:v>0</c:v>
                </c:pt>
                <c:pt idx="22676">
                  <c:v>0</c:v>
                </c:pt>
                <c:pt idx="22677">
                  <c:v>0</c:v>
                </c:pt>
                <c:pt idx="22678">
                  <c:v>0</c:v>
                </c:pt>
                <c:pt idx="22679">
                  <c:v>0</c:v>
                </c:pt>
                <c:pt idx="22680">
                  <c:v>0</c:v>
                </c:pt>
                <c:pt idx="22681">
                  <c:v>0</c:v>
                </c:pt>
                <c:pt idx="22682">
                  <c:v>0.8</c:v>
                </c:pt>
                <c:pt idx="22683">
                  <c:v>3.4</c:v>
                </c:pt>
                <c:pt idx="22684">
                  <c:v>5.6</c:v>
                </c:pt>
                <c:pt idx="22685">
                  <c:v>7.6</c:v>
                </c:pt>
                <c:pt idx="22686">
                  <c:v>9.6</c:v>
                </c:pt>
                <c:pt idx="22687">
                  <c:v>10.6</c:v>
                </c:pt>
                <c:pt idx="22688">
                  <c:v>12.1</c:v>
                </c:pt>
                <c:pt idx="22689">
                  <c:v>14.1</c:v>
                </c:pt>
                <c:pt idx="22690">
                  <c:v>16.100000000000001</c:v>
                </c:pt>
                <c:pt idx="22691">
                  <c:v>17.600000000000001</c:v>
                </c:pt>
                <c:pt idx="22692">
                  <c:v>18</c:v>
                </c:pt>
                <c:pt idx="22693">
                  <c:v>17.100000000000001</c:v>
                </c:pt>
                <c:pt idx="22694">
                  <c:v>14.9</c:v>
                </c:pt>
                <c:pt idx="22695">
                  <c:v>12.3</c:v>
                </c:pt>
                <c:pt idx="22696">
                  <c:v>11</c:v>
                </c:pt>
                <c:pt idx="22697">
                  <c:v>10.6</c:v>
                </c:pt>
                <c:pt idx="22698">
                  <c:v>9.3000000000000007</c:v>
                </c:pt>
                <c:pt idx="22699">
                  <c:v>6.8</c:v>
                </c:pt>
                <c:pt idx="22700">
                  <c:v>3.5</c:v>
                </c:pt>
                <c:pt idx="22701">
                  <c:v>0.8</c:v>
                </c:pt>
                <c:pt idx="22702">
                  <c:v>0</c:v>
                </c:pt>
                <c:pt idx="22703">
                  <c:v>0</c:v>
                </c:pt>
                <c:pt idx="22704">
                  <c:v>0</c:v>
                </c:pt>
                <c:pt idx="22705">
                  <c:v>0</c:v>
                </c:pt>
                <c:pt idx="22706">
                  <c:v>0</c:v>
                </c:pt>
                <c:pt idx="22707">
                  <c:v>0</c:v>
                </c:pt>
                <c:pt idx="22708">
                  <c:v>0</c:v>
                </c:pt>
                <c:pt idx="22709">
                  <c:v>0</c:v>
                </c:pt>
                <c:pt idx="22710">
                  <c:v>0</c:v>
                </c:pt>
                <c:pt idx="22711">
                  <c:v>0</c:v>
                </c:pt>
                <c:pt idx="22712">
                  <c:v>1.6</c:v>
                </c:pt>
                <c:pt idx="22713">
                  <c:v>4.3</c:v>
                </c:pt>
                <c:pt idx="22714">
                  <c:v>6.5</c:v>
                </c:pt>
                <c:pt idx="22715">
                  <c:v>8.5</c:v>
                </c:pt>
                <c:pt idx="22716">
                  <c:v>9.8000000000000007</c:v>
                </c:pt>
                <c:pt idx="22717">
                  <c:v>10.8</c:v>
                </c:pt>
                <c:pt idx="22718">
                  <c:v>11.6</c:v>
                </c:pt>
                <c:pt idx="22719">
                  <c:v>10.3</c:v>
                </c:pt>
                <c:pt idx="22720">
                  <c:v>6.2</c:v>
                </c:pt>
                <c:pt idx="22721">
                  <c:v>2.2999999999999998</c:v>
                </c:pt>
                <c:pt idx="22722">
                  <c:v>0.4</c:v>
                </c:pt>
                <c:pt idx="22723">
                  <c:v>0</c:v>
                </c:pt>
                <c:pt idx="22724">
                  <c:v>0</c:v>
                </c:pt>
                <c:pt idx="22725">
                  <c:v>0</c:v>
                </c:pt>
                <c:pt idx="22726">
                  <c:v>0</c:v>
                </c:pt>
                <c:pt idx="22727">
                  <c:v>0</c:v>
                </c:pt>
                <c:pt idx="22728">
                  <c:v>0</c:v>
                </c:pt>
                <c:pt idx="22729">
                  <c:v>0</c:v>
                </c:pt>
                <c:pt idx="22730">
                  <c:v>0</c:v>
                </c:pt>
                <c:pt idx="22731">
                  <c:v>0</c:v>
                </c:pt>
                <c:pt idx="22732">
                  <c:v>0</c:v>
                </c:pt>
                <c:pt idx="22733">
                  <c:v>0</c:v>
                </c:pt>
                <c:pt idx="22734">
                  <c:v>0</c:v>
                </c:pt>
                <c:pt idx="22735">
                  <c:v>0</c:v>
                </c:pt>
                <c:pt idx="22736">
                  <c:v>0</c:v>
                </c:pt>
                <c:pt idx="22737">
                  <c:v>0</c:v>
                </c:pt>
                <c:pt idx="22738">
                  <c:v>0</c:v>
                </c:pt>
                <c:pt idx="22739">
                  <c:v>0</c:v>
                </c:pt>
                <c:pt idx="22740">
                  <c:v>0</c:v>
                </c:pt>
                <c:pt idx="22741">
                  <c:v>0</c:v>
                </c:pt>
                <c:pt idx="22742">
                  <c:v>0</c:v>
                </c:pt>
                <c:pt idx="22743">
                  <c:v>0</c:v>
                </c:pt>
                <c:pt idx="22744">
                  <c:v>0</c:v>
                </c:pt>
                <c:pt idx="22745">
                  <c:v>0</c:v>
                </c:pt>
                <c:pt idx="22746">
                  <c:v>0</c:v>
                </c:pt>
                <c:pt idx="22747">
                  <c:v>0</c:v>
                </c:pt>
                <c:pt idx="22748">
                  <c:v>0</c:v>
                </c:pt>
                <c:pt idx="22749">
                  <c:v>0</c:v>
                </c:pt>
                <c:pt idx="22750">
                  <c:v>0</c:v>
                </c:pt>
                <c:pt idx="22751">
                  <c:v>0</c:v>
                </c:pt>
                <c:pt idx="22752">
                  <c:v>0</c:v>
                </c:pt>
                <c:pt idx="22753">
                  <c:v>0</c:v>
                </c:pt>
                <c:pt idx="22754">
                  <c:v>0</c:v>
                </c:pt>
                <c:pt idx="22755">
                  <c:v>0</c:v>
                </c:pt>
                <c:pt idx="22756">
                  <c:v>0</c:v>
                </c:pt>
                <c:pt idx="22757">
                  <c:v>0</c:v>
                </c:pt>
                <c:pt idx="22758">
                  <c:v>0</c:v>
                </c:pt>
                <c:pt idx="22759">
                  <c:v>0</c:v>
                </c:pt>
                <c:pt idx="22760">
                  <c:v>0</c:v>
                </c:pt>
                <c:pt idx="22761">
                  <c:v>0</c:v>
                </c:pt>
                <c:pt idx="22762">
                  <c:v>0</c:v>
                </c:pt>
                <c:pt idx="22763">
                  <c:v>0</c:v>
                </c:pt>
                <c:pt idx="22764">
                  <c:v>0</c:v>
                </c:pt>
                <c:pt idx="22765">
                  <c:v>0</c:v>
                </c:pt>
                <c:pt idx="22766">
                  <c:v>0</c:v>
                </c:pt>
                <c:pt idx="22767">
                  <c:v>0</c:v>
                </c:pt>
                <c:pt idx="22768">
                  <c:v>0</c:v>
                </c:pt>
                <c:pt idx="22769">
                  <c:v>0</c:v>
                </c:pt>
                <c:pt idx="22770">
                  <c:v>0</c:v>
                </c:pt>
                <c:pt idx="22771">
                  <c:v>0</c:v>
                </c:pt>
                <c:pt idx="22772">
                  <c:v>0</c:v>
                </c:pt>
                <c:pt idx="22773">
                  <c:v>0</c:v>
                </c:pt>
                <c:pt idx="22774">
                  <c:v>0</c:v>
                </c:pt>
                <c:pt idx="22775">
                  <c:v>0</c:v>
                </c:pt>
                <c:pt idx="22776">
                  <c:v>0</c:v>
                </c:pt>
                <c:pt idx="22777">
                  <c:v>0</c:v>
                </c:pt>
                <c:pt idx="22778">
                  <c:v>0</c:v>
                </c:pt>
                <c:pt idx="22779">
                  <c:v>0</c:v>
                </c:pt>
                <c:pt idx="22780">
                  <c:v>0</c:v>
                </c:pt>
                <c:pt idx="22781">
                  <c:v>0</c:v>
                </c:pt>
                <c:pt idx="22782">
                  <c:v>0</c:v>
                </c:pt>
                <c:pt idx="22783">
                  <c:v>0</c:v>
                </c:pt>
                <c:pt idx="22784">
                  <c:v>0</c:v>
                </c:pt>
                <c:pt idx="22785">
                  <c:v>0</c:v>
                </c:pt>
                <c:pt idx="22786">
                  <c:v>0</c:v>
                </c:pt>
                <c:pt idx="22787">
                  <c:v>0</c:v>
                </c:pt>
                <c:pt idx="22788">
                  <c:v>0</c:v>
                </c:pt>
                <c:pt idx="22789">
                  <c:v>0</c:v>
                </c:pt>
                <c:pt idx="22790">
                  <c:v>0</c:v>
                </c:pt>
                <c:pt idx="22791">
                  <c:v>0</c:v>
                </c:pt>
                <c:pt idx="22792">
                  <c:v>0</c:v>
                </c:pt>
                <c:pt idx="22793">
                  <c:v>0</c:v>
                </c:pt>
                <c:pt idx="22794">
                  <c:v>0</c:v>
                </c:pt>
                <c:pt idx="22795">
                  <c:v>0</c:v>
                </c:pt>
                <c:pt idx="22796">
                  <c:v>0</c:v>
                </c:pt>
                <c:pt idx="22797">
                  <c:v>0</c:v>
                </c:pt>
                <c:pt idx="22798">
                  <c:v>0</c:v>
                </c:pt>
                <c:pt idx="22799">
                  <c:v>0</c:v>
                </c:pt>
                <c:pt idx="22800">
                  <c:v>0</c:v>
                </c:pt>
                <c:pt idx="22801">
                  <c:v>0</c:v>
                </c:pt>
                <c:pt idx="22802">
                  <c:v>0</c:v>
                </c:pt>
                <c:pt idx="22803">
                  <c:v>0</c:v>
                </c:pt>
                <c:pt idx="22804">
                  <c:v>0</c:v>
                </c:pt>
                <c:pt idx="22805">
                  <c:v>0</c:v>
                </c:pt>
                <c:pt idx="22806">
                  <c:v>0</c:v>
                </c:pt>
                <c:pt idx="22807">
                  <c:v>0</c:v>
                </c:pt>
                <c:pt idx="22808">
                  <c:v>0</c:v>
                </c:pt>
                <c:pt idx="22809">
                  <c:v>0</c:v>
                </c:pt>
                <c:pt idx="22810">
                  <c:v>0</c:v>
                </c:pt>
                <c:pt idx="22811">
                  <c:v>0</c:v>
                </c:pt>
                <c:pt idx="22812">
                  <c:v>0</c:v>
                </c:pt>
                <c:pt idx="22813">
                  <c:v>0</c:v>
                </c:pt>
                <c:pt idx="22814">
                  <c:v>0</c:v>
                </c:pt>
                <c:pt idx="22815">
                  <c:v>0</c:v>
                </c:pt>
                <c:pt idx="22816">
                  <c:v>0.6</c:v>
                </c:pt>
                <c:pt idx="22817">
                  <c:v>2.5</c:v>
                </c:pt>
                <c:pt idx="22818">
                  <c:v>4.0999999999999996</c:v>
                </c:pt>
                <c:pt idx="22819">
                  <c:v>4.7</c:v>
                </c:pt>
                <c:pt idx="22820">
                  <c:v>1.8</c:v>
                </c:pt>
                <c:pt idx="22821">
                  <c:v>0</c:v>
                </c:pt>
                <c:pt idx="22822">
                  <c:v>0</c:v>
                </c:pt>
                <c:pt idx="22823">
                  <c:v>0</c:v>
                </c:pt>
                <c:pt idx="22824">
                  <c:v>0</c:v>
                </c:pt>
                <c:pt idx="22825">
                  <c:v>0</c:v>
                </c:pt>
                <c:pt idx="22826">
                  <c:v>0</c:v>
                </c:pt>
                <c:pt idx="22827">
                  <c:v>0</c:v>
                </c:pt>
                <c:pt idx="22828">
                  <c:v>0</c:v>
                </c:pt>
                <c:pt idx="22829">
                  <c:v>2.2999999999999998</c:v>
                </c:pt>
                <c:pt idx="22830">
                  <c:v>5.9</c:v>
                </c:pt>
                <c:pt idx="22831">
                  <c:v>8.4</c:v>
                </c:pt>
                <c:pt idx="22832">
                  <c:v>10.4</c:v>
                </c:pt>
                <c:pt idx="22833">
                  <c:v>11.7</c:v>
                </c:pt>
                <c:pt idx="22834">
                  <c:v>12</c:v>
                </c:pt>
                <c:pt idx="22835">
                  <c:v>10.199999999999999</c:v>
                </c:pt>
                <c:pt idx="22836">
                  <c:v>6.3</c:v>
                </c:pt>
                <c:pt idx="22837">
                  <c:v>2.4</c:v>
                </c:pt>
                <c:pt idx="22838">
                  <c:v>0.5</c:v>
                </c:pt>
                <c:pt idx="22839">
                  <c:v>0</c:v>
                </c:pt>
                <c:pt idx="22840">
                  <c:v>0</c:v>
                </c:pt>
                <c:pt idx="22841">
                  <c:v>0</c:v>
                </c:pt>
                <c:pt idx="22842">
                  <c:v>0</c:v>
                </c:pt>
                <c:pt idx="22843">
                  <c:v>0</c:v>
                </c:pt>
                <c:pt idx="22844">
                  <c:v>0</c:v>
                </c:pt>
                <c:pt idx="22845">
                  <c:v>0</c:v>
                </c:pt>
                <c:pt idx="22846">
                  <c:v>0</c:v>
                </c:pt>
                <c:pt idx="22847">
                  <c:v>0.3</c:v>
                </c:pt>
                <c:pt idx="22848">
                  <c:v>3.2</c:v>
                </c:pt>
                <c:pt idx="22849">
                  <c:v>5.0999999999999996</c:v>
                </c:pt>
                <c:pt idx="22850">
                  <c:v>5.7</c:v>
                </c:pt>
                <c:pt idx="22851">
                  <c:v>2.8</c:v>
                </c:pt>
                <c:pt idx="22852">
                  <c:v>1.1000000000000001</c:v>
                </c:pt>
                <c:pt idx="22853">
                  <c:v>1.9</c:v>
                </c:pt>
                <c:pt idx="22854">
                  <c:v>3.8</c:v>
                </c:pt>
                <c:pt idx="22855">
                  <c:v>6.7</c:v>
                </c:pt>
                <c:pt idx="22856">
                  <c:v>7.9</c:v>
                </c:pt>
                <c:pt idx="22857">
                  <c:v>9.8000000000000007</c:v>
                </c:pt>
                <c:pt idx="22858">
                  <c:v>11.5</c:v>
                </c:pt>
                <c:pt idx="22859">
                  <c:v>13.4</c:v>
                </c:pt>
                <c:pt idx="22860">
                  <c:v>14.7</c:v>
                </c:pt>
                <c:pt idx="22861">
                  <c:v>15.7</c:v>
                </c:pt>
                <c:pt idx="22862">
                  <c:v>16.7</c:v>
                </c:pt>
                <c:pt idx="22863">
                  <c:v>17.7</c:v>
                </c:pt>
                <c:pt idx="22864">
                  <c:v>18.600000000000001</c:v>
                </c:pt>
                <c:pt idx="22865">
                  <c:v>20</c:v>
                </c:pt>
                <c:pt idx="22866">
                  <c:v>20.5</c:v>
                </c:pt>
                <c:pt idx="22867">
                  <c:v>20</c:v>
                </c:pt>
                <c:pt idx="22868">
                  <c:v>18.5</c:v>
                </c:pt>
                <c:pt idx="22869">
                  <c:v>14</c:v>
                </c:pt>
                <c:pt idx="22870">
                  <c:v>9.6999999999999993</c:v>
                </c:pt>
                <c:pt idx="22871">
                  <c:v>7.7</c:v>
                </c:pt>
                <c:pt idx="22872">
                  <c:v>6</c:v>
                </c:pt>
                <c:pt idx="22873">
                  <c:v>3</c:v>
                </c:pt>
                <c:pt idx="22874">
                  <c:v>0.7</c:v>
                </c:pt>
                <c:pt idx="22875">
                  <c:v>0</c:v>
                </c:pt>
                <c:pt idx="22876">
                  <c:v>0</c:v>
                </c:pt>
                <c:pt idx="22877">
                  <c:v>0</c:v>
                </c:pt>
                <c:pt idx="22878">
                  <c:v>0</c:v>
                </c:pt>
                <c:pt idx="22879">
                  <c:v>0</c:v>
                </c:pt>
                <c:pt idx="22880">
                  <c:v>0</c:v>
                </c:pt>
                <c:pt idx="22881">
                  <c:v>0</c:v>
                </c:pt>
                <c:pt idx="22882">
                  <c:v>0</c:v>
                </c:pt>
                <c:pt idx="22883">
                  <c:v>0</c:v>
                </c:pt>
                <c:pt idx="22884">
                  <c:v>0.9</c:v>
                </c:pt>
                <c:pt idx="22885">
                  <c:v>3.8</c:v>
                </c:pt>
                <c:pt idx="22886">
                  <c:v>6.8</c:v>
                </c:pt>
                <c:pt idx="22887">
                  <c:v>7.9</c:v>
                </c:pt>
                <c:pt idx="22888">
                  <c:v>10.3</c:v>
                </c:pt>
                <c:pt idx="22889">
                  <c:v>11.7</c:v>
                </c:pt>
                <c:pt idx="22890">
                  <c:v>12</c:v>
                </c:pt>
                <c:pt idx="22891">
                  <c:v>11.3</c:v>
                </c:pt>
                <c:pt idx="22892">
                  <c:v>11.7</c:v>
                </c:pt>
                <c:pt idx="22893">
                  <c:v>12</c:v>
                </c:pt>
                <c:pt idx="22894">
                  <c:v>10.8</c:v>
                </c:pt>
                <c:pt idx="22895">
                  <c:v>9</c:v>
                </c:pt>
                <c:pt idx="22896">
                  <c:v>6</c:v>
                </c:pt>
                <c:pt idx="22897">
                  <c:v>3</c:v>
                </c:pt>
                <c:pt idx="22898">
                  <c:v>1</c:v>
                </c:pt>
                <c:pt idx="22899">
                  <c:v>0</c:v>
                </c:pt>
                <c:pt idx="22900">
                  <c:v>0</c:v>
                </c:pt>
                <c:pt idx="22901">
                  <c:v>0</c:v>
                </c:pt>
                <c:pt idx="22902">
                  <c:v>0</c:v>
                </c:pt>
                <c:pt idx="22903">
                  <c:v>0</c:v>
                </c:pt>
                <c:pt idx="22904">
                  <c:v>0</c:v>
                </c:pt>
                <c:pt idx="22905">
                  <c:v>0</c:v>
                </c:pt>
                <c:pt idx="22906">
                  <c:v>0</c:v>
                </c:pt>
                <c:pt idx="22907">
                  <c:v>0</c:v>
                </c:pt>
                <c:pt idx="22908">
                  <c:v>0.1</c:v>
                </c:pt>
                <c:pt idx="22909">
                  <c:v>1.2</c:v>
                </c:pt>
                <c:pt idx="22910">
                  <c:v>3</c:v>
                </c:pt>
                <c:pt idx="22911">
                  <c:v>2.8</c:v>
                </c:pt>
                <c:pt idx="22912">
                  <c:v>0.3</c:v>
                </c:pt>
                <c:pt idx="22913">
                  <c:v>0</c:v>
                </c:pt>
                <c:pt idx="22914">
                  <c:v>0</c:v>
                </c:pt>
                <c:pt idx="22915">
                  <c:v>0</c:v>
                </c:pt>
                <c:pt idx="22916">
                  <c:v>0</c:v>
                </c:pt>
                <c:pt idx="22917">
                  <c:v>0</c:v>
                </c:pt>
                <c:pt idx="22918">
                  <c:v>0</c:v>
                </c:pt>
                <c:pt idx="22919">
                  <c:v>0</c:v>
                </c:pt>
                <c:pt idx="22920">
                  <c:v>1.3</c:v>
                </c:pt>
                <c:pt idx="22921">
                  <c:v>4</c:v>
                </c:pt>
                <c:pt idx="22922">
                  <c:v>5</c:v>
                </c:pt>
                <c:pt idx="22923">
                  <c:v>3.7</c:v>
                </c:pt>
                <c:pt idx="22924">
                  <c:v>1.3</c:v>
                </c:pt>
                <c:pt idx="22925">
                  <c:v>0</c:v>
                </c:pt>
                <c:pt idx="22926">
                  <c:v>0</c:v>
                </c:pt>
                <c:pt idx="22927">
                  <c:v>0</c:v>
                </c:pt>
                <c:pt idx="22928">
                  <c:v>0</c:v>
                </c:pt>
                <c:pt idx="22929">
                  <c:v>0</c:v>
                </c:pt>
                <c:pt idx="22930">
                  <c:v>0</c:v>
                </c:pt>
                <c:pt idx="22931">
                  <c:v>0.8</c:v>
                </c:pt>
                <c:pt idx="22932">
                  <c:v>3.3</c:v>
                </c:pt>
                <c:pt idx="22933">
                  <c:v>3.4</c:v>
                </c:pt>
                <c:pt idx="22934">
                  <c:v>1.4</c:v>
                </c:pt>
                <c:pt idx="22935">
                  <c:v>0</c:v>
                </c:pt>
                <c:pt idx="22936">
                  <c:v>0</c:v>
                </c:pt>
                <c:pt idx="22937">
                  <c:v>0</c:v>
                </c:pt>
                <c:pt idx="22938">
                  <c:v>0</c:v>
                </c:pt>
                <c:pt idx="22939">
                  <c:v>0</c:v>
                </c:pt>
                <c:pt idx="22940">
                  <c:v>0</c:v>
                </c:pt>
                <c:pt idx="22941">
                  <c:v>0</c:v>
                </c:pt>
                <c:pt idx="22942">
                  <c:v>0</c:v>
                </c:pt>
                <c:pt idx="22943">
                  <c:v>0</c:v>
                </c:pt>
                <c:pt idx="22944">
                  <c:v>0.9</c:v>
                </c:pt>
                <c:pt idx="22945">
                  <c:v>3.6</c:v>
                </c:pt>
                <c:pt idx="22946">
                  <c:v>6.6</c:v>
                </c:pt>
                <c:pt idx="22947">
                  <c:v>7.9</c:v>
                </c:pt>
                <c:pt idx="22948">
                  <c:v>8</c:v>
                </c:pt>
                <c:pt idx="22949">
                  <c:v>5.3</c:v>
                </c:pt>
                <c:pt idx="22950">
                  <c:v>2.7</c:v>
                </c:pt>
                <c:pt idx="22951">
                  <c:v>1.3</c:v>
                </c:pt>
                <c:pt idx="22952">
                  <c:v>0.3</c:v>
                </c:pt>
                <c:pt idx="22953">
                  <c:v>0</c:v>
                </c:pt>
                <c:pt idx="22954">
                  <c:v>0</c:v>
                </c:pt>
                <c:pt idx="22955">
                  <c:v>0</c:v>
                </c:pt>
                <c:pt idx="22956">
                  <c:v>0</c:v>
                </c:pt>
                <c:pt idx="22957">
                  <c:v>0</c:v>
                </c:pt>
                <c:pt idx="22958">
                  <c:v>0</c:v>
                </c:pt>
                <c:pt idx="22959">
                  <c:v>0</c:v>
                </c:pt>
                <c:pt idx="22960">
                  <c:v>0.4</c:v>
                </c:pt>
                <c:pt idx="22961">
                  <c:v>1.6</c:v>
                </c:pt>
                <c:pt idx="22962">
                  <c:v>3.3</c:v>
                </c:pt>
                <c:pt idx="22963">
                  <c:v>3.4</c:v>
                </c:pt>
                <c:pt idx="22964">
                  <c:v>1.4</c:v>
                </c:pt>
                <c:pt idx="22965">
                  <c:v>0</c:v>
                </c:pt>
                <c:pt idx="22966">
                  <c:v>0</c:v>
                </c:pt>
                <c:pt idx="22967">
                  <c:v>0</c:v>
                </c:pt>
                <c:pt idx="22968">
                  <c:v>0</c:v>
                </c:pt>
                <c:pt idx="22969">
                  <c:v>0</c:v>
                </c:pt>
                <c:pt idx="22970">
                  <c:v>0</c:v>
                </c:pt>
                <c:pt idx="22971">
                  <c:v>0</c:v>
                </c:pt>
                <c:pt idx="22972">
                  <c:v>0</c:v>
                </c:pt>
                <c:pt idx="22973">
                  <c:v>0</c:v>
                </c:pt>
                <c:pt idx="22974">
                  <c:v>0</c:v>
                </c:pt>
                <c:pt idx="22975">
                  <c:v>0.9</c:v>
                </c:pt>
                <c:pt idx="22976">
                  <c:v>2.8</c:v>
                </c:pt>
                <c:pt idx="22977">
                  <c:v>3.9</c:v>
                </c:pt>
                <c:pt idx="22978">
                  <c:v>3.1</c:v>
                </c:pt>
                <c:pt idx="22979">
                  <c:v>3</c:v>
                </c:pt>
                <c:pt idx="22980">
                  <c:v>2.2999999999999998</c:v>
                </c:pt>
                <c:pt idx="22981">
                  <c:v>1.3</c:v>
                </c:pt>
                <c:pt idx="22982">
                  <c:v>0.3</c:v>
                </c:pt>
                <c:pt idx="22983">
                  <c:v>0</c:v>
                </c:pt>
                <c:pt idx="22984">
                  <c:v>0</c:v>
                </c:pt>
                <c:pt idx="22985">
                  <c:v>0</c:v>
                </c:pt>
                <c:pt idx="22986">
                  <c:v>0.5</c:v>
                </c:pt>
                <c:pt idx="22987">
                  <c:v>0.5</c:v>
                </c:pt>
                <c:pt idx="22988">
                  <c:v>0</c:v>
                </c:pt>
                <c:pt idx="22989">
                  <c:v>0</c:v>
                </c:pt>
                <c:pt idx="22990">
                  <c:v>0</c:v>
                </c:pt>
                <c:pt idx="22991">
                  <c:v>0</c:v>
                </c:pt>
                <c:pt idx="22992">
                  <c:v>0</c:v>
                </c:pt>
                <c:pt idx="22993">
                  <c:v>0</c:v>
                </c:pt>
                <c:pt idx="22994">
                  <c:v>0.3</c:v>
                </c:pt>
                <c:pt idx="22995">
                  <c:v>0.7</c:v>
                </c:pt>
                <c:pt idx="22996">
                  <c:v>0.3</c:v>
                </c:pt>
                <c:pt idx="22997">
                  <c:v>1.7</c:v>
                </c:pt>
                <c:pt idx="22998">
                  <c:v>4.0999999999999996</c:v>
                </c:pt>
                <c:pt idx="22999">
                  <c:v>5.0999999999999996</c:v>
                </c:pt>
                <c:pt idx="23000">
                  <c:v>6.1</c:v>
                </c:pt>
                <c:pt idx="23001">
                  <c:v>7.1</c:v>
                </c:pt>
                <c:pt idx="23002">
                  <c:v>8.1</c:v>
                </c:pt>
                <c:pt idx="23003">
                  <c:v>9.8000000000000007</c:v>
                </c:pt>
                <c:pt idx="23004">
                  <c:v>10.9</c:v>
                </c:pt>
                <c:pt idx="23005">
                  <c:v>11.9</c:v>
                </c:pt>
                <c:pt idx="23006">
                  <c:v>12.9</c:v>
                </c:pt>
                <c:pt idx="23007">
                  <c:v>13</c:v>
                </c:pt>
                <c:pt idx="23008">
                  <c:v>13</c:v>
                </c:pt>
                <c:pt idx="23009">
                  <c:v>13.7</c:v>
                </c:pt>
                <c:pt idx="23010">
                  <c:v>14.7</c:v>
                </c:pt>
                <c:pt idx="23011">
                  <c:v>15.7</c:v>
                </c:pt>
                <c:pt idx="23012">
                  <c:v>16</c:v>
                </c:pt>
                <c:pt idx="23013">
                  <c:v>16.7</c:v>
                </c:pt>
                <c:pt idx="23014">
                  <c:v>17</c:v>
                </c:pt>
                <c:pt idx="23015">
                  <c:v>17.5</c:v>
                </c:pt>
                <c:pt idx="23016">
                  <c:v>18</c:v>
                </c:pt>
                <c:pt idx="23017">
                  <c:v>18</c:v>
                </c:pt>
                <c:pt idx="23018">
                  <c:v>18.5</c:v>
                </c:pt>
                <c:pt idx="23019">
                  <c:v>19</c:v>
                </c:pt>
                <c:pt idx="23020">
                  <c:v>19</c:v>
                </c:pt>
                <c:pt idx="23021">
                  <c:v>19.3</c:v>
                </c:pt>
                <c:pt idx="23022">
                  <c:v>20</c:v>
                </c:pt>
                <c:pt idx="23023">
                  <c:v>20.3</c:v>
                </c:pt>
                <c:pt idx="23024">
                  <c:v>21</c:v>
                </c:pt>
                <c:pt idx="23025">
                  <c:v>21.3</c:v>
                </c:pt>
                <c:pt idx="23026">
                  <c:v>22</c:v>
                </c:pt>
                <c:pt idx="23027">
                  <c:v>22</c:v>
                </c:pt>
                <c:pt idx="23028">
                  <c:v>22.1</c:v>
                </c:pt>
                <c:pt idx="23029">
                  <c:v>23</c:v>
                </c:pt>
                <c:pt idx="23030">
                  <c:v>23</c:v>
                </c:pt>
                <c:pt idx="23031">
                  <c:v>22.9</c:v>
                </c:pt>
                <c:pt idx="23032">
                  <c:v>22.1</c:v>
                </c:pt>
                <c:pt idx="23033">
                  <c:v>22</c:v>
                </c:pt>
                <c:pt idx="23034">
                  <c:v>22</c:v>
                </c:pt>
                <c:pt idx="23035">
                  <c:v>20.3</c:v>
                </c:pt>
                <c:pt idx="23036">
                  <c:v>17.399999999999999</c:v>
                </c:pt>
                <c:pt idx="23037">
                  <c:v>13.5</c:v>
                </c:pt>
                <c:pt idx="23038">
                  <c:v>8.6999999999999993</c:v>
                </c:pt>
                <c:pt idx="23039">
                  <c:v>4.3</c:v>
                </c:pt>
                <c:pt idx="23040">
                  <c:v>1.7</c:v>
                </c:pt>
                <c:pt idx="23041">
                  <c:v>0.3</c:v>
                </c:pt>
                <c:pt idx="23042">
                  <c:v>0</c:v>
                </c:pt>
                <c:pt idx="23043">
                  <c:v>0</c:v>
                </c:pt>
                <c:pt idx="23044">
                  <c:v>0</c:v>
                </c:pt>
                <c:pt idx="23045">
                  <c:v>0</c:v>
                </c:pt>
                <c:pt idx="23046">
                  <c:v>0</c:v>
                </c:pt>
                <c:pt idx="23047">
                  <c:v>0</c:v>
                </c:pt>
                <c:pt idx="23048">
                  <c:v>0</c:v>
                </c:pt>
                <c:pt idx="23049">
                  <c:v>0</c:v>
                </c:pt>
                <c:pt idx="23050">
                  <c:v>0.8</c:v>
                </c:pt>
                <c:pt idx="23051">
                  <c:v>2.5</c:v>
                </c:pt>
                <c:pt idx="23052">
                  <c:v>4.8</c:v>
                </c:pt>
                <c:pt idx="23053">
                  <c:v>7.3</c:v>
                </c:pt>
                <c:pt idx="23054">
                  <c:v>8.5</c:v>
                </c:pt>
                <c:pt idx="23055">
                  <c:v>9.5</c:v>
                </c:pt>
                <c:pt idx="23056">
                  <c:v>7.6</c:v>
                </c:pt>
                <c:pt idx="23057">
                  <c:v>6.1</c:v>
                </c:pt>
                <c:pt idx="23058">
                  <c:v>7.2</c:v>
                </c:pt>
                <c:pt idx="23059">
                  <c:v>9.1</c:v>
                </c:pt>
                <c:pt idx="23060">
                  <c:v>10.1</c:v>
                </c:pt>
                <c:pt idx="23061">
                  <c:v>11.1</c:v>
                </c:pt>
                <c:pt idx="23062">
                  <c:v>11.9</c:v>
                </c:pt>
                <c:pt idx="23063">
                  <c:v>10.199999999999999</c:v>
                </c:pt>
                <c:pt idx="23064">
                  <c:v>8.1999999999999993</c:v>
                </c:pt>
                <c:pt idx="23065">
                  <c:v>6.2</c:v>
                </c:pt>
                <c:pt idx="23066">
                  <c:v>3.3</c:v>
                </c:pt>
                <c:pt idx="23067">
                  <c:v>1.2</c:v>
                </c:pt>
                <c:pt idx="23068">
                  <c:v>0.1</c:v>
                </c:pt>
                <c:pt idx="23069">
                  <c:v>0</c:v>
                </c:pt>
                <c:pt idx="23070">
                  <c:v>0</c:v>
                </c:pt>
                <c:pt idx="23071">
                  <c:v>0</c:v>
                </c:pt>
                <c:pt idx="23072">
                  <c:v>0</c:v>
                </c:pt>
                <c:pt idx="23073">
                  <c:v>0</c:v>
                </c:pt>
                <c:pt idx="23074">
                  <c:v>0</c:v>
                </c:pt>
                <c:pt idx="23075">
                  <c:v>0</c:v>
                </c:pt>
                <c:pt idx="23076">
                  <c:v>0</c:v>
                </c:pt>
                <c:pt idx="23077">
                  <c:v>0.5</c:v>
                </c:pt>
                <c:pt idx="23078">
                  <c:v>1.5</c:v>
                </c:pt>
                <c:pt idx="23079">
                  <c:v>2.5</c:v>
                </c:pt>
                <c:pt idx="23080">
                  <c:v>3.8</c:v>
                </c:pt>
                <c:pt idx="23081">
                  <c:v>4.7</c:v>
                </c:pt>
                <c:pt idx="23082">
                  <c:v>3.5</c:v>
                </c:pt>
                <c:pt idx="23083">
                  <c:v>1.7</c:v>
                </c:pt>
                <c:pt idx="23084">
                  <c:v>0.7</c:v>
                </c:pt>
                <c:pt idx="23085">
                  <c:v>0</c:v>
                </c:pt>
                <c:pt idx="23086">
                  <c:v>0</c:v>
                </c:pt>
                <c:pt idx="23087">
                  <c:v>0</c:v>
                </c:pt>
                <c:pt idx="23088">
                  <c:v>0</c:v>
                </c:pt>
                <c:pt idx="23089">
                  <c:v>0</c:v>
                </c:pt>
                <c:pt idx="23090">
                  <c:v>0</c:v>
                </c:pt>
                <c:pt idx="23091">
                  <c:v>0</c:v>
                </c:pt>
                <c:pt idx="23092">
                  <c:v>0</c:v>
                </c:pt>
                <c:pt idx="23093">
                  <c:v>0</c:v>
                </c:pt>
                <c:pt idx="23094">
                  <c:v>0</c:v>
                </c:pt>
                <c:pt idx="23095">
                  <c:v>0.9</c:v>
                </c:pt>
                <c:pt idx="23096">
                  <c:v>1.9</c:v>
                </c:pt>
                <c:pt idx="23097">
                  <c:v>3.7</c:v>
                </c:pt>
                <c:pt idx="23098">
                  <c:v>2.2999999999999998</c:v>
                </c:pt>
                <c:pt idx="23099">
                  <c:v>0.5</c:v>
                </c:pt>
                <c:pt idx="23100">
                  <c:v>0.7</c:v>
                </c:pt>
                <c:pt idx="23101">
                  <c:v>2.4</c:v>
                </c:pt>
                <c:pt idx="23102">
                  <c:v>3.7</c:v>
                </c:pt>
                <c:pt idx="23103">
                  <c:v>4.7</c:v>
                </c:pt>
                <c:pt idx="23104">
                  <c:v>5</c:v>
                </c:pt>
                <c:pt idx="23105">
                  <c:v>3.8</c:v>
                </c:pt>
                <c:pt idx="23106">
                  <c:v>2</c:v>
                </c:pt>
                <c:pt idx="23107">
                  <c:v>0.5</c:v>
                </c:pt>
                <c:pt idx="23108">
                  <c:v>0</c:v>
                </c:pt>
                <c:pt idx="23109">
                  <c:v>0</c:v>
                </c:pt>
                <c:pt idx="23110">
                  <c:v>0</c:v>
                </c:pt>
                <c:pt idx="23111">
                  <c:v>0</c:v>
                </c:pt>
                <c:pt idx="23112">
                  <c:v>0.6</c:v>
                </c:pt>
                <c:pt idx="23113">
                  <c:v>2</c:v>
                </c:pt>
                <c:pt idx="23114">
                  <c:v>1.4</c:v>
                </c:pt>
                <c:pt idx="23115">
                  <c:v>0</c:v>
                </c:pt>
                <c:pt idx="23116">
                  <c:v>0</c:v>
                </c:pt>
                <c:pt idx="23117">
                  <c:v>0.1</c:v>
                </c:pt>
                <c:pt idx="23118">
                  <c:v>1.1000000000000001</c:v>
                </c:pt>
                <c:pt idx="23119">
                  <c:v>1.9</c:v>
                </c:pt>
                <c:pt idx="23120">
                  <c:v>0.9</c:v>
                </c:pt>
                <c:pt idx="23121">
                  <c:v>0.2</c:v>
                </c:pt>
                <c:pt idx="23122">
                  <c:v>1.8</c:v>
                </c:pt>
                <c:pt idx="23123">
                  <c:v>2.9</c:v>
                </c:pt>
                <c:pt idx="23124">
                  <c:v>4.8</c:v>
                </c:pt>
                <c:pt idx="23125">
                  <c:v>5</c:v>
                </c:pt>
                <c:pt idx="23126">
                  <c:v>3.2</c:v>
                </c:pt>
                <c:pt idx="23127">
                  <c:v>1.6</c:v>
                </c:pt>
                <c:pt idx="23128">
                  <c:v>0.3</c:v>
                </c:pt>
                <c:pt idx="23129">
                  <c:v>0.7</c:v>
                </c:pt>
                <c:pt idx="23130">
                  <c:v>2.2999999999999998</c:v>
                </c:pt>
                <c:pt idx="23131">
                  <c:v>3</c:v>
                </c:pt>
                <c:pt idx="23132">
                  <c:v>2.5</c:v>
                </c:pt>
                <c:pt idx="23133">
                  <c:v>1.1000000000000001</c:v>
                </c:pt>
                <c:pt idx="23134">
                  <c:v>0</c:v>
                </c:pt>
                <c:pt idx="23135">
                  <c:v>0.9</c:v>
                </c:pt>
                <c:pt idx="23136">
                  <c:v>2.9</c:v>
                </c:pt>
                <c:pt idx="23137">
                  <c:v>5.0999999999999996</c:v>
                </c:pt>
                <c:pt idx="23138">
                  <c:v>7.2</c:v>
                </c:pt>
                <c:pt idx="23139">
                  <c:v>8.1999999999999993</c:v>
                </c:pt>
                <c:pt idx="23140">
                  <c:v>9.4</c:v>
                </c:pt>
                <c:pt idx="23141">
                  <c:v>10.6</c:v>
                </c:pt>
                <c:pt idx="23142">
                  <c:v>8.1999999999999993</c:v>
                </c:pt>
                <c:pt idx="23143">
                  <c:v>4.3</c:v>
                </c:pt>
                <c:pt idx="23144">
                  <c:v>1</c:v>
                </c:pt>
                <c:pt idx="23145">
                  <c:v>0</c:v>
                </c:pt>
                <c:pt idx="23146">
                  <c:v>0.1</c:v>
                </c:pt>
                <c:pt idx="23147">
                  <c:v>2.1</c:v>
                </c:pt>
                <c:pt idx="23148">
                  <c:v>4.0999999999999996</c:v>
                </c:pt>
                <c:pt idx="23149">
                  <c:v>6.1</c:v>
                </c:pt>
                <c:pt idx="23150">
                  <c:v>8.6</c:v>
                </c:pt>
                <c:pt idx="23151">
                  <c:v>10.7</c:v>
                </c:pt>
                <c:pt idx="23152">
                  <c:v>11.8</c:v>
                </c:pt>
                <c:pt idx="23153">
                  <c:v>11.2</c:v>
                </c:pt>
                <c:pt idx="23154">
                  <c:v>11</c:v>
                </c:pt>
                <c:pt idx="23155">
                  <c:v>10.3</c:v>
                </c:pt>
                <c:pt idx="23156">
                  <c:v>10</c:v>
                </c:pt>
                <c:pt idx="23157">
                  <c:v>8.8000000000000007</c:v>
                </c:pt>
                <c:pt idx="23158">
                  <c:v>5.6</c:v>
                </c:pt>
                <c:pt idx="23159">
                  <c:v>2.8</c:v>
                </c:pt>
                <c:pt idx="23160">
                  <c:v>1.4</c:v>
                </c:pt>
                <c:pt idx="23161">
                  <c:v>0.5</c:v>
                </c:pt>
                <c:pt idx="23162">
                  <c:v>0</c:v>
                </c:pt>
                <c:pt idx="23163">
                  <c:v>0</c:v>
                </c:pt>
                <c:pt idx="23164">
                  <c:v>0</c:v>
                </c:pt>
                <c:pt idx="23165">
                  <c:v>0</c:v>
                </c:pt>
                <c:pt idx="23166">
                  <c:v>0</c:v>
                </c:pt>
                <c:pt idx="23167">
                  <c:v>0</c:v>
                </c:pt>
                <c:pt idx="23168">
                  <c:v>0</c:v>
                </c:pt>
                <c:pt idx="23169">
                  <c:v>0</c:v>
                </c:pt>
                <c:pt idx="23170">
                  <c:v>0</c:v>
                </c:pt>
                <c:pt idx="23171">
                  <c:v>0</c:v>
                </c:pt>
                <c:pt idx="23172">
                  <c:v>0.5</c:v>
                </c:pt>
                <c:pt idx="23173">
                  <c:v>2.9</c:v>
                </c:pt>
                <c:pt idx="23174">
                  <c:v>6.2</c:v>
                </c:pt>
                <c:pt idx="23175">
                  <c:v>9.1999999999999993</c:v>
                </c:pt>
                <c:pt idx="23176">
                  <c:v>11.1</c:v>
                </c:pt>
                <c:pt idx="23177">
                  <c:v>12.2</c:v>
                </c:pt>
                <c:pt idx="23178">
                  <c:v>14.1</c:v>
                </c:pt>
                <c:pt idx="23179">
                  <c:v>14.9</c:v>
                </c:pt>
                <c:pt idx="23180">
                  <c:v>14.1</c:v>
                </c:pt>
                <c:pt idx="23181">
                  <c:v>10.5</c:v>
                </c:pt>
                <c:pt idx="23182">
                  <c:v>5.7</c:v>
                </c:pt>
                <c:pt idx="23183">
                  <c:v>1.5</c:v>
                </c:pt>
                <c:pt idx="23184">
                  <c:v>0.1</c:v>
                </c:pt>
                <c:pt idx="23185">
                  <c:v>0</c:v>
                </c:pt>
                <c:pt idx="23186">
                  <c:v>0</c:v>
                </c:pt>
                <c:pt idx="23187">
                  <c:v>0</c:v>
                </c:pt>
                <c:pt idx="23188">
                  <c:v>0</c:v>
                </c:pt>
                <c:pt idx="23189">
                  <c:v>0</c:v>
                </c:pt>
                <c:pt idx="23190">
                  <c:v>0</c:v>
                </c:pt>
                <c:pt idx="23191">
                  <c:v>0.7</c:v>
                </c:pt>
                <c:pt idx="23192">
                  <c:v>2.7</c:v>
                </c:pt>
                <c:pt idx="23193">
                  <c:v>5.9</c:v>
                </c:pt>
                <c:pt idx="23194">
                  <c:v>8.5</c:v>
                </c:pt>
                <c:pt idx="23195">
                  <c:v>9</c:v>
                </c:pt>
                <c:pt idx="23196">
                  <c:v>6.6</c:v>
                </c:pt>
                <c:pt idx="23197">
                  <c:v>3.1</c:v>
                </c:pt>
                <c:pt idx="23198">
                  <c:v>1.2</c:v>
                </c:pt>
                <c:pt idx="23199">
                  <c:v>0</c:v>
                </c:pt>
                <c:pt idx="23200">
                  <c:v>0</c:v>
                </c:pt>
                <c:pt idx="23201">
                  <c:v>0</c:v>
                </c:pt>
                <c:pt idx="23202">
                  <c:v>0</c:v>
                </c:pt>
                <c:pt idx="23203">
                  <c:v>0</c:v>
                </c:pt>
                <c:pt idx="23204">
                  <c:v>0</c:v>
                </c:pt>
                <c:pt idx="23205">
                  <c:v>0</c:v>
                </c:pt>
                <c:pt idx="23206">
                  <c:v>0.3</c:v>
                </c:pt>
                <c:pt idx="23207">
                  <c:v>3.3</c:v>
                </c:pt>
                <c:pt idx="23208">
                  <c:v>6.2</c:v>
                </c:pt>
                <c:pt idx="23209">
                  <c:v>8.1999999999999993</c:v>
                </c:pt>
                <c:pt idx="23210">
                  <c:v>10.7</c:v>
                </c:pt>
                <c:pt idx="23211">
                  <c:v>11.9</c:v>
                </c:pt>
                <c:pt idx="23212">
                  <c:v>12</c:v>
                </c:pt>
                <c:pt idx="23213">
                  <c:v>10.199999999999999</c:v>
                </c:pt>
                <c:pt idx="23214">
                  <c:v>7.3</c:v>
                </c:pt>
                <c:pt idx="23215">
                  <c:v>4.8</c:v>
                </c:pt>
                <c:pt idx="23216">
                  <c:v>2</c:v>
                </c:pt>
                <c:pt idx="23217">
                  <c:v>1</c:v>
                </c:pt>
                <c:pt idx="23218">
                  <c:v>1</c:v>
                </c:pt>
                <c:pt idx="23219">
                  <c:v>0.3</c:v>
                </c:pt>
                <c:pt idx="23220">
                  <c:v>0</c:v>
                </c:pt>
                <c:pt idx="23221">
                  <c:v>0</c:v>
                </c:pt>
                <c:pt idx="23222">
                  <c:v>0</c:v>
                </c:pt>
                <c:pt idx="23223">
                  <c:v>0</c:v>
                </c:pt>
                <c:pt idx="23224">
                  <c:v>0</c:v>
                </c:pt>
                <c:pt idx="23225">
                  <c:v>0</c:v>
                </c:pt>
                <c:pt idx="23226">
                  <c:v>0</c:v>
                </c:pt>
                <c:pt idx="23227">
                  <c:v>0</c:v>
                </c:pt>
                <c:pt idx="23228">
                  <c:v>0</c:v>
                </c:pt>
                <c:pt idx="23229">
                  <c:v>0</c:v>
                </c:pt>
                <c:pt idx="23230">
                  <c:v>0</c:v>
                </c:pt>
                <c:pt idx="23231">
                  <c:v>0</c:v>
                </c:pt>
                <c:pt idx="23232">
                  <c:v>0</c:v>
                </c:pt>
                <c:pt idx="23233">
                  <c:v>0</c:v>
                </c:pt>
                <c:pt idx="23234">
                  <c:v>0</c:v>
                </c:pt>
                <c:pt idx="23235">
                  <c:v>0.1</c:v>
                </c:pt>
                <c:pt idx="23236">
                  <c:v>1.1000000000000001</c:v>
                </c:pt>
                <c:pt idx="23237">
                  <c:v>2.2000000000000002</c:v>
                </c:pt>
                <c:pt idx="23238">
                  <c:v>4.5999999999999996</c:v>
                </c:pt>
                <c:pt idx="23239">
                  <c:v>6.7</c:v>
                </c:pt>
                <c:pt idx="23240">
                  <c:v>8.6999999999999993</c:v>
                </c:pt>
                <c:pt idx="23241">
                  <c:v>9.8000000000000007</c:v>
                </c:pt>
                <c:pt idx="23242">
                  <c:v>11.7</c:v>
                </c:pt>
                <c:pt idx="23243">
                  <c:v>10.6</c:v>
                </c:pt>
                <c:pt idx="23244">
                  <c:v>6.4</c:v>
                </c:pt>
                <c:pt idx="23245">
                  <c:v>2.8</c:v>
                </c:pt>
                <c:pt idx="23246">
                  <c:v>0.8</c:v>
                </c:pt>
                <c:pt idx="23247">
                  <c:v>0</c:v>
                </c:pt>
                <c:pt idx="23248">
                  <c:v>0</c:v>
                </c:pt>
                <c:pt idx="23249">
                  <c:v>0</c:v>
                </c:pt>
                <c:pt idx="23250">
                  <c:v>0</c:v>
                </c:pt>
                <c:pt idx="23251">
                  <c:v>0</c:v>
                </c:pt>
                <c:pt idx="23252">
                  <c:v>0</c:v>
                </c:pt>
                <c:pt idx="23253">
                  <c:v>0</c:v>
                </c:pt>
                <c:pt idx="23254">
                  <c:v>0</c:v>
                </c:pt>
                <c:pt idx="23255">
                  <c:v>0.4</c:v>
                </c:pt>
                <c:pt idx="23256">
                  <c:v>2.4</c:v>
                </c:pt>
                <c:pt idx="23257">
                  <c:v>3.6</c:v>
                </c:pt>
                <c:pt idx="23258">
                  <c:v>1.6</c:v>
                </c:pt>
                <c:pt idx="23259">
                  <c:v>0</c:v>
                </c:pt>
                <c:pt idx="23260">
                  <c:v>0</c:v>
                </c:pt>
                <c:pt idx="23261">
                  <c:v>0</c:v>
                </c:pt>
                <c:pt idx="23262">
                  <c:v>0</c:v>
                </c:pt>
                <c:pt idx="23263">
                  <c:v>0</c:v>
                </c:pt>
                <c:pt idx="23264">
                  <c:v>0</c:v>
                </c:pt>
                <c:pt idx="23265">
                  <c:v>0</c:v>
                </c:pt>
                <c:pt idx="23266">
                  <c:v>0</c:v>
                </c:pt>
                <c:pt idx="23267">
                  <c:v>0</c:v>
                </c:pt>
                <c:pt idx="23268">
                  <c:v>2.4</c:v>
                </c:pt>
                <c:pt idx="23269">
                  <c:v>5.4</c:v>
                </c:pt>
                <c:pt idx="23270">
                  <c:v>6.8</c:v>
                </c:pt>
                <c:pt idx="23271">
                  <c:v>5.4</c:v>
                </c:pt>
                <c:pt idx="23272">
                  <c:v>2.6</c:v>
                </c:pt>
                <c:pt idx="23273">
                  <c:v>0.7</c:v>
                </c:pt>
                <c:pt idx="23274">
                  <c:v>0</c:v>
                </c:pt>
                <c:pt idx="23275">
                  <c:v>0</c:v>
                </c:pt>
                <c:pt idx="23276">
                  <c:v>0</c:v>
                </c:pt>
                <c:pt idx="23277">
                  <c:v>0</c:v>
                </c:pt>
                <c:pt idx="23278">
                  <c:v>0</c:v>
                </c:pt>
                <c:pt idx="23279">
                  <c:v>0</c:v>
                </c:pt>
                <c:pt idx="23280">
                  <c:v>0</c:v>
                </c:pt>
                <c:pt idx="23281">
                  <c:v>1.1000000000000001</c:v>
                </c:pt>
                <c:pt idx="23282">
                  <c:v>3.7</c:v>
                </c:pt>
                <c:pt idx="23283">
                  <c:v>4.4000000000000004</c:v>
                </c:pt>
                <c:pt idx="23284">
                  <c:v>2.5</c:v>
                </c:pt>
                <c:pt idx="23285">
                  <c:v>0</c:v>
                </c:pt>
                <c:pt idx="23286">
                  <c:v>0</c:v>
                </c:pt>
                <c:pt idx="23287">
                  <c:v>0</c:v>
                </c:pt>
                <c:pt idx="23288">
                  <c:v>0</c:v>
                </c:pt>
                <c:pt idx="23289">
                  <c:v>0</c:v>
                </c:pt>
                <c:pt idx="23290">
                  <c:v>0</c:v>
                </c:pt>
                <c:pt idx="23291">
                  <c:v>0</c:v>
                </c:pt>
                <c:pt idx="23292">
                  <c:v>0</c:v>
                </c:pt>
                <c:pt idx="23293">
                  <c:v>1</c:v>
                </c:pt>
                <c:pt idx="23294">
                  <c:v>4.9000000000000004</c:v>
                </c:pt>
                <c:pt idx="23295">
                  <c:v>7.9</c:v>
                </c:pt>
                <c:pt idx="23296">
                  <c:v>10.4</c:v>
                </c:pt>
                <c:pt idx="23297">
                  <c:v>11.8</c:v>
                </c:pt>
                <c:pt idx="23298">
                  <c:v>13.5</c:v>
                </c:pt>
                <c:pt idx="23299">
                  <c:v>14.8</c:v>
                </c:pt>
                <c:pt idx="23300">
                  <c:v>14.2</c:v>
                </c:pt>
                <c:pt idx="23301">
                  <c:v>14</c:v>
                </c:pt>
                <c:pt idx="23302">
                  <c:v>12.1</c:v>
                </c:pt>
                <c:pt idx="23303">
                  <c:v>8.6999999999999993</c:v>
                </c:pt>
                <c:pt idx="23304">
                  <c:v>4.7</c:v>
                </c:pt>
                <c:pt idx="23305">
                  <c:v>1.3</c:v>
                </c:pt>
                <c:pt idx="23306">
                  <c:v>0</c:v>
                </c:pt>
                <c:pt idx="23307">
                  <c:v>0</c:v>
                </c:pt>
                <c:pt idx="23308">
                  <c:v>0</c:v>
                </c:pt>
                <c:pt idx="23309">
                  <c:v>0</c:v>
                </c:pt>
                <c:pt idx="23310">
                  <c:v>0</c:v>
                </c:pt>
                <c:pt idx="23311">
                  <c:v>0</c:v>
                </c:pt>
                <c:pt idx="23312">
                  <c:v>0</c:v>
                </c:pt>
                <c:pt idx="23313">
                  <c:v>0</c:v>
                </c:pt>
                <c:pt idx="23314">
                  <c:v>0</c:v>
                </c:pt>
                <c:pt idx="23315">
                  <c:v>0.6</c:v>
                </c:pt>
                <c:pt idx="23316">
                  <c:v>3.6</c:v>
                </c:pt>
                <c:pt idx="23317">
                  <c:v>6.2</c:v>
                </c:pt>
                <c:pt idx="23318">
                  <c:v>6.8</c:v>
                </c:pt>
                <c:pt idx="23319">
                  <c:v>5.2</c:v>
                </c:pt>
                <c:pt idx="23320">
                  <c:v>1.7</c:v>
                </c:pt>
                <c:pt idx="23321">
                  <c:v>0</c:v>
                </c:pt>
                <c:pt idx="23322">
                  <c:v>0</c:v>
                </c:pt>
                <c:pt idx="23323">
                  <c:v>0</c:v>
                </c:pt>
                <c:pt idx="23324">
                  <c:v>0</c:v>
                </c:pt>
                <c:pt idx="23325">
                  <c:v>0</c:v>
                </c:pt>
                <c:pt idx="23326">
                  <c:v>0</c:v>
                </c:pt>
                <c:pt idx="23327">
                  <c:v>0</c:v>
                </c:pt>
                <c:pt idx="23328">
                  <c:v>0</c:v>
                </c:pt>
                <c:pt idx="23329">
                  <c:v>0</c:v>
                </c:pt>
                <c:pt idx="23330">
                  <c:v>0</c:v>
                </c:pt>
                <c:pt idx="23331">
                  <c:v>0</c:v>
                </c:pt>
                <c:pt idx="23332">
                  <c:v>0.8</c:v>
                </c:pt>
                <c:pt idx="23333">
                  <c:v>2.2999999999999998</c:v>
                </c:pt>
                <c:pt idx="23334">
                  <c:v>1.8</c:v>
                </c:pt>
                <c:pt idx="23335">
                  <c:v>0.4</c:v>
                </c:pt>
                <c:pt idx="23336">
                  <c:v>0</c:v>
                </c:pt>
                <c:pt idx="23337">
                  <c:v>0</c:v>
                </c:pt>
                <c:pt idx="23338">
                  <c:v>0</c:v>
                </c:pt>
                <c:pt idx="23339">
                  <c:v>0</c:v>
                </c:pt>
                <c:pt idx="23340">
                  <c:v>0</c:v>
                </c:pt>
                <c:pt idx="23341">
                  <c:v>0</c:v>
                </c:pt>
                <c:pt idx="23342">
                  <c:v>0</c:v>
                </c:pt>
                <c:pt idx="23343">
                  <c:v>0</c:v>
                </c:pt>
                <c:pt idx="23344">
                  <c:v>0</c:v>
                </c:pt>
                <c:pt idx="23345">
                  <c:v>0</c:v>
                </c:pt>
                <c:pt idx="23346">
                  <c:v>0</c:v>
                </c:pt>
                <c:pt idx="23347">
                  <c:v>0.4</c:v>
                </c:pt>
                <c:pt idx="23348">
                  <c:v>2.6</c:v>
                </c:pt>
                <c:pt idx="23349">
                  <c:v>5.4</c:v>
                </c:pt>
                <c:pt idx="23350">
                  <c:v>6.8</c:v>
                </c:pt>
                <c:pt idx="23351">
                  <c:v>5.6</c:v>
                </c:pt>
                <c:pt idx="23352">
                  <c:v>3.5</c:v>
                </c:pt>
                <c:pt idx="23353">
                  <c:v>1.1000000000000001</c:v>
                </c:pt>
                <c:pt idx="23354">
                  <c:v>0</c:v>
                </c:pt>
                <c:pt idx="23355">
                  <c:v>0</c:v>
                </c:pt>
                <c:pt idx="23356">
                  <c:v>0</c:v>
                </c:pt>
                <c:pt idx="23357">
                  <c:v>0</c:v>
                </c:pt>
                <c:pt idx="23358">
                  <c:v>0</c:v>
                </c:pt>
                <c:pt idx="23359">
                  <c:v>0</c:v>
                </c:pt>
                <c:pt idx="23360">
                  <c:v>0</c:v>
                </c:pt>
                <c:pt idx="23361">
                  <c:v>0</c:v>
                </c:pt>
                <c:pt idx="23362">
                  <c:v>0</c:v>
                </c:pt>
                <c:pt idx="23363">
                  <c:v>0</c:v>
                </c:pt>
                <c:pt idx="23364">
                  <c:v>0</c:v>
                </c:pt>
                <c:pt idx="23365">
                  <c:v>1.1000000000000001</c:v>
                </c:pt>
                <c:pt idx="23366">
                  <c:v>1.4</c:v>
                </c:pt>
                <c:pt idx="23367">
                  <c:v>0.4</c:v>
                </c:pt>
                <c:pt idx="23368">
                  <c:v>0</c:v>
                </c:pt>
                <c:pt idx="23369">
                  <c:v>0</c:v>
                </c:pt>
                <c:pt idx="23370">
                  <c:v>0</c:v>
                </c:pt>
                <c:pt idx="23371">
                  <c:v>0</c:v>
                </c:pt>
                <c:pt idx="23372">
                  <c:v>0</c:v>
                </c:pt>
                <c:pt idx="23373">
                  <c:v>0</c:v>
                </c:pt>
                <c:pt idx="23374">
                  <c:v>0</c:v>
                </c:pt>
                <c:pt idx="23375">
                  <c:v>0</c:v>
                </c:pt>
                <c:pt idx="23376">
                  <c:v>0</c:v>
                </c:pt>
                <c:pt idx="23377">
                  <c:v>0</c:v>
                </c:pt>
                <c:pt idx="23378">
                  <c:v>0</c:v>
                </c:pt>
                <c:pt idx="23379">
                  <c:v>0</c:v>
                </c:pt>
                <c:pt idx="23380">
                  <c:v>0</c:v>
                </c:pt>
                <c:pt idx="23381">
                  <c:v>0.4</c:v>
                </c:pt>
                <c:pt idx="23382">
                  <c:v>2.6</c:v>
                </c:pt>
                <c:pt idx="23383">
                  <c:v>5.9</c:v>
                </c:pt>
                <c:pt idx="23384">
                  <c:v>8</c:v>
                </c:pt>
                <c:pt idx="23385">
                  <c:v>10</c:v>
                </c:pt>
                <c:pt idx="23386">
                  <c:v>7.1</c:v>
                </c:pt>
                <c:pt idx="23387">
                  <c:v>3.1</c:v>
                </c:pt>
                <c:pt idx="23388">
                  <c:v>0.6</c:v>
                </c:pt>
                <c:pt idx="23389">
                  <c:v>0</c:v>
                </c:pt>
                <c:pt idx="23390">
                  <c:v>0</c:v>
                </c:pt>
                <c:pt idx="23391">
                  <c:v>0</c:v>
                </c:pt>
                <c:pt idx="23392">
                  <c:v>0</c:v>
                </c:pt>
                <c:pt idx="23393">
                  <c:v>0</c:v>
                </c:pt>
                <c:pt idx="23394">
                  <c:v>0</c:v>
                </c:pt>
                <c:pt idx="23395">
                  <c:v>0</c:v>
                </c:pt>
                <c:pt idx="23396">
                  <c:v>0</c:v>
                </c:pt>
                <c:pt idx="23397">
                  <c:v>0</c:v>
                </c:pt>
                <c:pt idx="23398">
                  <c:v>2.2999999999999998</c:v>
                </c:pt>
                <c:pt idx="23399">
                  <c:v>5.0999999999999996</c:v>
                </c:pt>
                <c:pt idx="23400">
                  <c:v>6</c:v>
                </c:pt>
                <c:pt idx="23401">
                  <c:v>4.5</c:v>
                </c:pt>
                <c:pt idx="23402">
                  <c:v>1.2</c:v>
                </c:pt>
                <c:pt idx="23403">
                  <c:v>0</c:v>
                </c:pt>
                <c:pt idx="23404">
                  <c:v>0</c:v>
                </c:pt>
                <c:pt idx="23405">
                  <c:v>0</c:v>
                </c:pt>
                <c:pt idx="23406">
                  <c:v>0</c:v>
                </c:pt>
                <c:pt idx="23407">
                  <c:v>0</c:v>
                </c:pt>
                <c:pt idx="23408">
                  <c:v>0</c:v>
                </c:pt>
                <c:pt idx="23409">
                  <c:v>0</c:v>
                </c:pt>
                <c:pt idx="23410">
                  <c:v>0</c:v>
                </c:pt>
                <c:pt idx="23411">
                  <c:v>0.3</c:v>
                </c:pt>
                <c:pt idx="23412">
                  <c:v>2.4</c:v>
                </c:pt>
                <c:pt idx="23413">
                  <c:v>5</c:v>
                </c:pt>
                <c:pt idx="23414">
                  <c:v>6</c:v>
                </c:pt>
                <c:pt idx="23415">
                  <c:v>7</c:v>
                </c:pt>
                <c:pt idx="23416">
                  <c:v>8</c:v>
                </c:pt>
                <c:pt idx="23417">
                  <c:v>9</c:v>
                </c:pt>
                <c:pt idx="23418">
                  <c:v>10.6</c:v>
                </c:pt>
                <c:pt idx="23419">
                  <c:v>11.8</c:v>
                </c:pt>
                <c:pt idx="23420">
                  <c:v>12.8</c:v>
                </c:pt>
                <c:pt idx="23421">
                  <c:v>13</c:v>
                </c:pt>
                <c:pt idx="23422">
                  <c:v>12.2</c:v>
                </c:pt>
                <c:pt idx="23423">
                  <c:v>8.9</c:v>
                </c:pt>
                <c:pt idx="23424">
                  <c:v>4.7</c:v>
                </c:pt>
                <c:pt idx="23425">
                  <c:v>1.2</c:v>
                </c:pt>
                <c:pt idx="23426">
                  <c:v>0</c:v>
                </c:pt>
                <c:pt idx="23427">
                  <c:v>0</c:v>
                </c:pt>
                <c:pt idx="23428">
                  <c:v>0</c:v>
                </c:pt>
                <c:pt idx="23429">
                  <c:v>0</c:v>
                </c:pt>
                <c:pt idx="23430">
                  <c:v>0</c:v>
                </c:pt>
                <c:pt idx="23431">
                  <c:v>0</c:v>
                </c:pt>
                <c:pt idx="23432">
                  <c:v>0</c:v>
                </c:pt>
                <c:pt idx="23433">
                  <c:v>0</c:v>
                </c:pt>
                <c:pt idx="23434">
                  <c:v>0</c:v>
                </c:pt>
                <c:pt idx="23435">
                  <c:v>0</c:v>
                </c:pt>
                <c:pt idx="23436">
                  <c:v>0</c:v>
                </c:pt>
                <c:pt idx="23437">
                  <c:v>0</c:v>
                </c:pt>
                <c:pt idx="23438">
                  <c:v>0</c:v>
                </c:pt>
                <c:pt idx="23439">
                  <c:v>0</c:v>
                </c:pt>
                <c:pt idx="23440">
                  <c:v>0</c:v>
                </c:pt>
                <c:pt idx="23441">
                  <c:v>0.5</c:v>
                </c:pt>
                <c:pt idx="23442">
                  <c:v>3</c:v>
                </c:pt>
                <c:pt idx="23443">
                  <c:v>7</c:v>
                </c:pt>
                <c:pt idx="23444">
                  <c:v>9</c:v>
                </c:pt>
                <c:pt idx="23445">
                  <c:v>10</c:v>
                </c:pt>
                <c:pt idx="23446">
                  <c:v>11</c:v>
                </c:pt>
                <c:pt idx="23447">
                  <c:v>8.5</c:v>
                </c:pt>
                <c:pt idx="23448">
                  <c:v>4.9000000000000004</c:v>
                </c:pt>
                <c:pt idx="23449">
                  <c:v>2.4</c:v>
                </c:pt>
                <c:pt idx="23450">
                  <c:v>2</c:v>
                </c:pt>
                <c:pt idx="23451">
                  <c:v>4.3</c:v>
                </c:pt>
                <c:pt idx="23452">
                  <c:v>6.6</c:v>
                </c:pt>
                <c:pt idx="23453">
                  <c:v>7.7</c:v>
                </c:pt>
                <c:pt idx="23454">
                  <c:v>8.6</c:v>
                </c:pt>
                <c:pt idx="23455">
                  <c:v>8.4</c:v>
                </c:pt>
                <c:pt idx="23456">
                  <c:v>7.4</c:v>
                </c:pt>
                <c:pt idx="23457">
                  <c:v>5.2</c:v>
                </c:pt>
                <c:pt idx="23458">
                  <c:v>3.4</c:v>
                </c:pt>
                <c:pt idx="23459">
                  <c:v>2</c:v>
                </c:pt>
                <c:pt idx="23460">
                  <c:v>0.6</c:v>
                </c:pt>
                <c:pt idx="23461">
                  <c:v>0</c:v>
                </c:pt>
                <c:pt idx="23462">
                  <c:v>0</c:v>
                </c:pt>
                <c:pt idx="23463">
                  <c:v>0</c:v>
                </c:pt>
                <c:pt idx="23464">
                  <c:v>0</c:v>
                </c:pt>
                <c:pt idx="23465">
                  <c:v>0</c:v>
                </c:pt>
                <c:pt idx="23466">
                  <c:v>0</c:v>
                </c:pt>
                <c:pt idx="23467">
                  <c:v>0</c:v>
                </c:pt>
                <c:pt idx="23468">
                  <c:v>0</c:v>
                </c:pt>
                <c:pt idx="23469">
                  <c:v>0.2</c:v>
                </c:pt>
                <c:pt idx="23470">
                  <c:v>1.6</c:v>
                </c:pt>
                <c:pt idx="23471">
                  <c:v>5</c:v>
                </c:pt>
                <c:pt idx="23472">
                  <c:v>8</c:v>
                </c:pt>
                <c:pt idx="23473">
                  <c:v>9</c:v>
                </c:pt>
                <c:pt idx="23474">
                  <c:v>6</c:v>
                </c:pt>
                <c:pt idx="23475">
                  <c:v>2</c:v>
                </c:pt>
                <c:pt idx="23476">
                  <c:v>0</c:v>
                </c:pt>
                <c:pt idx="23477">
                  <c:v>0</c:v>
                </c:pt>
                <c:pt idx="23478">
                  <c:v>0</c:v>
                </c:pt>
                <c:pt idx="23479">
                  <c:v>0</c:v>
                </c:pt>
                <c:pt idx="23480">
                  <c:v>0</c:v>
                </c:pt>
                <c:pt idx="23481">
                  <c:v>0</c:v>
                </c:pt>
                <c:pt idx="23482">
                  <c:v>0</c:v>
                </c:pt>
                <c:pt idx="23483">
                  <c:v>0</c:v>
                </c:pt>
                <c:pt idx="23484">
                  <c:v>0</c:v>
                </c:pt>
                <c:pt idx="23485">
                  <c:v>0.6</c:v>
                </c:pt>
                <c:pt idx="23486">
                  <c:v>2.7</c:v>
                </c:pt>
                <c:pt idx="23487">
                  <c:v>4.5999999999999996</c:v>
                </c:pt>
                <c:pt idx="23488">
                  <c:v>4.0999999999999996</c:v>
                </c:pt>
                <c:pt idx="23489">
                  <c:v>1.9</c:v>
                </c:pt>
                <c:pt idx="23490">
                  <c:v>0</c:v>
                </c:pt>
                <c:pt idx="23491">
                  <c:v>0</c:v>
                </c:pt>
                <c:pt idx="23492">
                  <c:v>0</c:v>
                </c:pt>
                <c:pt idx="23493">
                  <c:v>0</c:v>
                </c:pt>
                <c:pt idx="23494">
                  <c:v>0</c:v>
                </c:pt>
                <c:pt idx="23495">
                  <c:v>0</c:v>
                </c:pt>
                <c:pt idx="23496">
                  <c:v>0</c:v>
                </c:pt>
                <c:pt idx="23497">
                  <c:v>0</c:v>
                </c:pt>
                <c:pt idx="23498">
                  <c:v>0.2</c:v>
                </c:pt>
                <c:pt idx="23499">
                  <c:v>1.5</c:v>
                </c:pt>
                <c:pt idx="23500">
                  <c:v>4.3</c:v>
                </c:pt>
                <c:pt idx="23501">
                  <c:v>6</c:v>
                </c:pt>
                <c:pt idx="23502">
                  <c:v>7</c:v>
                </c:pt>
                <c:pt idx="23503">
                  <c:v>3.1</c:v>
                </c:pt>
                <c:pt idx="23504">
                  <c:v>1.1000000000000001</c:v>
                </c:pt>
                <c:pt idx="23505">
                  <c:v>0</c:v>
                </c:pt>
                <c:pt idx="23506">
                  <c:v>0</c:v>
                </c:pt>
                <c:pt idx="23507">
                  <c:v>0</c:v>
                </c:pt>
                <c:pt idx="23508">
                  <c:v>0</c:v>
                </c:pt>
                <c:pt idx="23509">
                  <c:v>0</c:v>
                </c:pt>
                <c:pt idx="23510">
                  <c:v>0</c:v>
                </c:pt>
                <c:pt idx="23511">
                  <c:v>0</c:v>
                </c:pt>
                <c:pt idx="23512">
                  <c:v>0.6</c:v>
                </c:pt>
                <c:pt idx="23513">
                  <c:v>2.7</c:v>
                </c:pt>
                <c:pt idx="23514">
                  <c:v>5.2</c:v>
                </c:pt>
                <c:pt idx="23515">
                  <c:v>5.4</c:v>
                </c:pt>
                <c:pt idx="23516">
                  <c:v>2.7</c:v>
                </c:pt>
                <c:pt idx="23517">
                  <c:v>0.5</c:v>
                </c:pt>
                <c:pt idx="23518">
                  <c:v>0</c:v>
                </c:pt>
                <c:pt idx="23519">
                  <c:v>0</c:v>
                </c:pt>
                <c:pt idx="23520">
                  <c:v>0</c:v>
                </c:pt>
                <c:pt idx="23521">
                  <c:v>0</c:v>
                </c:pt>
                <c:pt idx="23522">
                  <c:v>0</c:v>
                </c:pt>
                <c:pt idx="23523">
                  <c:v>0</c:v>
                </c:pt>
                <c:pt idx="23524">
                  <c:v>0.2</c:v>
                </c:pt>
                <c:pt idx="23525">
                  <c:v>1.6</c:v>
                </c:pt>
                <c:pt idx="23526">
                  <c:v>4.5999999999999996</c:v>
                </c:pt>
                <c:pt idx="23527">
                  <c:v>7.2</c:v>
                </c:pt>
                <c:pt idx="23528">
                  <c:v>7.6</c:v>
                </c:pt>
                <c:pt idx="23529">
                  <c:v>5.4</c:v>
                </c:pt>
                <c:pt idx="23530">
                  <c:v>2.1</c:v>
                </c:pt>
                <c:pt idx="23531">
                  <c:v>0</c:v>
                </c:pt>
                <c:pt idx="23532">
                  <c:v>0</c:v>
                </c:pt>
                <c:pt idx="23533">
                  <c:v>0</c:v>
                </c:pt>
                <c:pt idx="23534">
                  <c:v>0</c:v>
                </c:pt>
                <c:pt idx="23535">
                  <c:v>0</c:v>
                </c:pt>
                <c:pt idx="23536">
                  <c:v>0</c:v>
                </c:pt>
                <c:pt idx="23537">
                  <c:v>0</c:v>
                </c:pt>
                <c:pt idx="23538">
                  <c:v>0</c:v>
                </c:pt>
                <c:pt idx="23539">
                  <c:v>0</c:v>
                </c:pt>
                <c:pt idx="23540">
                  <c:v>0.8</c:v>
                </c:pt>
                <c:pt idx="23541">
                  <c:v>3.3</c:v>
                </c:pt>
                <c:pt idx="23542">
                  <c:v>6.6</c:v>
                </c:pt>
                <c:pt idx="23543">
                  <c:v>8.6</c:v>
                </c:pt>
                <c:pt idx="23544">
                  <c:v>9.6</c:v>
                </c:pt>
                <c:pt idx="23545">
                  <c:v>10</c:v>
                </c:pt>
                <c:pt idx="23546">
                  <c:v>10</c:v>
                </c:pt>
                <c:pt idx="23547">
                  <c:v>10</c:v>
                </c:pt>
                <c:pt idx="23548">
                  <c:v>11</c:v>
                </c:pt>
                <c:pt idx="23549">
                  <c:v>12.4</c:v>
                </c:pt>
                <c:pt idx="23550">
                  <c:v>12.6</c:v>
                </c:pt>
                <c:pt idx="23551">
                  <c:v>10.4</c:v>
                </c:pt>
                <c:pt idx="23552">
                  <c:v>6</c:v>
                </c:pt>
                <c:pt idx="23553">
                  <c:v>2</c:v>
                </c:pt>
                <c:pt idx="23554">
                  <c:v>0</c:v>
                </c:pt>
                <c:pt idx="23555">
                  <c:v>0</c:v>
                </c:pt>
                <c:pt idx="23556">
                  <c:v>0</c:v>
                </c:pt>
                <c:pt idx="23557">
                  <c:v>0</c:v>
                </c:pt>
                <c:pt idx="23558">
                  <c:v>0</c:v>
                </c:pt>
                <c:pt idx="23559">
                  <c:v>0</c:v>
                </c:pt>
                <c:pt idx="23560">
                  <c:v>0</c:v>
                </c:pt>
                <c:pt idx="23561">
                  <c:v>0</c:v>
                </c:pt>
                <c:pt idx="23562">
                  <c:v>1</c:v>
                </c:pt>
                <c:pt idx="23563">
                  <c:v>5</c:v>
                </c:pt>
                <c:pt idx="23564">
                  <c:v>7</c:v>
                </c:pt>
                <c:pt idx="23565">
                  <c:v>8.6</c:v>
                </c:pt>
                <c:pt idx="23566">
                  <c:v>10.6</c:v>
                </c:pt>
                <c:pt idx="23567">
                  <c:v>8.6999999999999993</c:v>
                </c:pt>
                <c:pt idx="23568">
                  <c:v>4.9000000000000004</c:v>
                </c:pt>
                <c:pt idx="23569">
                  <c:v>1.7</c:v>
                </c:pt>
                <c:pt idx="23570">
                  <c:v>0.4</c:v>
                </c:pt>
                <c:pt idx="23571">
                  <c:v>0</c:v>
                </c:pt>
                <c:pt idx="23572">
                  <c:v>0</c:v>
                </c:pt>
                <c:pt idx="23573">
                  <c:v>0</c:v>
                </c:pt>
                <c:pt idx="23574">
                  <c:v>0</c:v>
                </c:pt>
                <c:pt idx="23575">
                  <c:v>0</c:v>
                </c:pt>
                <c:pt idx="23576">
                  <c:v>0</c:v>
                </c:pt>
                <c:pt idx="23577">
                  <c:v>0</c:v>
                </c:pt>
                <c:pt idx="23578">
                  <c:v>0.8</c:v>
                </c:pt>
                <c:pt idx="23579">
                  <c:v>2.8</c:v>
                </c:pt>
                <c:pt idx="23580">
                  <c:v>4.8</c:v>
                </c:pt>
                <c:pt idx="23581">
                  <c:v>5.2</c:v>
                </c:pt>
                <c:pt idx="23582">
                  <c:v>3</c:v>
                </c:pt>
                <c:pt idx="23583">
                  <c:v>0.8</c:v>
                </c:pt>
                <c:pt idx="23584">
                  <c:v>0</c:v>
                </c:pt>
                <c:pt idx="23585">
                  <c:v>0</c:v>
                </c:pt>
                <c:pt idx="23586">
                  <c:v>0</c:v>
                </c:pt>
                <c:pt idx="23587">
                  <c:v>0</c:v>
                </c:pt>
                <c:pt idx="23588">
                  <c:v>0</c:v>
                </c:pt>
                <c:pt idx="23589">
                  <c:v>0</c:v>
                </c:pt>
                <c:pt idx="23590">
                  <c:v>0</c:v>
                </c:pt>
                <c:pt idx="23591">
                  <c:v>0</c:v>
                </c:pt>
                <c:pt idx="23592">
                  <c:v>2</c:v>
                </c:pt>
                <c:pt idx="23593">
                  <c:v>4</c:v>
                </c:pt>
                <c:pt idx="23594">
                  <c:v>5.6</c:v>
                </c:pt>
                <c:pt idx="23595">
                  <c:v>4.4000000000000004</c:v>
                </c:pt>
                <c:pt idx="23596">
                  <c:v>1.7</c:v>
                </c:pt>
                <c:pt idx="23597">
                  <c:v>0.2</c:v>
                </c:pt>
                <c:pt idx="23598">
                  <c:v>0.8</c:v>
                </c:pt>
                <c:pt idx="23599">
                  <c:v>1.8</c:v>
                </c:pt>
                <c:pt idx="23600">
                  <c:v>2</c:v>
                </c:pt>
                <c:pt idx="23601">
                  <c:v>0.8</c:v>
                </c:pt>
                <c:pt idx="23602">
                  <c:v>0</c:v>
                </c:pt>
                <c:pt idx="23603">
                  <c:v>1.2</c:v>
                </c:pt>
                <c:pt idx="23604">
                  <c:v>3.2</c:v>
                </c:pt>
                <c:pt idx="23605">
                  <c:v>4.5999999999999996</c:v>
                </c:pt>
                <c:pt idx="23606">
                  <c:v>5.5</c:v>
                </c:pt>
                <c:pt idx="23607">
                  <c:v>6</c:v>
                </c:pt>
                <c:pt idx="23608">
                  <c:v>6</c:v>
                </c:pt>
                <c:pt idx="23609">
                  <c:v>6</c:v>
                </c:pt>
                <c:pt idx="23610">
                  <c:v>6.4</c:v>
                </c:pt>
                <c:pt idx="23611">
                  <c:v>7.6</c:v>
                </c:pt>
                <c:pt idx="23612">
                  <c:v>9.3000000000000007</c:v>
                </c:pt>
                <c:pt idx="23613">
                  <c:v>11.2</c:v>
                </c:pt>
                <c:pt idx="23614">
                  <c:v>12.3</c:v>
                </c:pt>
                <c:pt idx="23615">
                  <c:v>14.2</c:v>
                </c:pt>
                <c:pt idx="23616">
                  <c:v>14.8</c:v>
                </c:pt>
                <c:pt idx="23617">
                  <c:v>13.6</c:v>
                </c:pt>
                <c:pt idx="23618">
                  <c:v>11.1</c:v>
                </c:pt>
                <c:pt idx="23619">
                  <c:v>5.2</c:v>
                </c:pt>
                <c:pt idx="23620">
                  <c:v>1.1000000000000001</c:v>
                </c:pt>
                <c:pt idx="23621">
                  <c:v>0</c:v>
                </c:pt>
                <c:pt idx="23622">
                  <c:v>0</c:v>
                </c:pt>
                <c:pt idx="23623">
                  <c:v>0</c:v>
                </c:pt>
                <c:pt idx="23624">
                  <c:v>0</c:v>
                </c:pt>
                <c:pt idx="23625">
                  <c:v>0</c:v>
                </c:pt>
                <c:pt idx="23626">
                  <c:v>0</c:v>
                </c:pt>
                <c:pt idx="23627">
                  <c:v>0</c:v>
                </c:pt>
                <c:pt idx="23628">
                  <c:v>0</c:v>
                </c:pt>
                <c:pt idx="23629">
                  <c:v>0.8</c:v>
                </c:pt>
                <c:pt idx="23630">
                  <c:v>3</c:v>
                </c:pt>
                <c:pt idx="23631">
                  <c:v>5.2</c:v>
                </c:pt>
                <c:pt idx="23632">
                  <c:v>5.4</c:v>
                </c:pt>
                <c:pt idx="23633">
                  <c:v>3.2</c:v>
                </c:pt>
                <c:pt idx="23634">
                  <c:v>0.8</c:v>
                </c:pt>
                <c:pt idx="23635">
                  <c:v>0</c:v>
                </c:pt>
                <c:pt idx="23636">
                  <c:v>0</c:v>
                </c:pt>
                <c:pt idx="23637">
                  <c:v>0</c:v>
                </c:pt>
                <c:pt idx="23638">
                  <c:v>0</c:v>
                </c:pt>
                <c:pt idx="23639">
                  <c:v>0</c:v>
                </c:pt>
                <c:pt idx="23640">
                  <c:v>0</c:v>
                </c:pt>
                <c:pt idx="23641">
                  <c:v>0</c:v>
                </c:pt>
                <c:pt idx="23642">
                  <c:v>0</c:v>
                </c:pt>
                <c:pt idx="23643">
                  <c:v>0</c:v>
                </c:pt>
                <c:pt idx="23644">
                  <c:v>0</c:v>
                </c:pt>
                <c:pt idx="23645">
                  <c:v>0.4</c:v>
                </c:pt>
                <c:pt idx="23646">
                  <c:v>2.5</c:v>
                </c:pt>
                <c:pt idx="23647">
                  <c:v>5.0999999999999996</c:v>
                </c:pt>
                <c:pt idx="23648">
                  <c:v>6</c:v>
                </c:pt>
                <c:pt idx="23649">
                  <c:v>5</c:v>
                </c:pt>
                <c:pt idx="23650">
                  <c:v>3</c:v>
                </c:pt>
                <c:pt idx="23651">
                  <c:v>1.1000000000000001</c:v>
                </c:pt>
                <c:pt idx="23652">
                  <c:v>0</c:v>
                </c:pt>
                <c:pt idx="23653">
                  <c:v>0</c:v>
                </c:pt>
                <c:pt idx="23654">
                  <c:v>0</c:v>
                </c:pt>
                <c:pt idx="23655">
                  <c:v>0</c:v>
                </c:pt>
                <c:pt idx="23656">
                  <c:v>0</c:v>
                </c:pt>
                <c:pt idx="23657">
                  <c:v>0</c:v>
                </c:pt>
                <c:pt idx="23658">
                  <c:v>0</c:v>
                </c:pt>
                <c:pt idx="23659">
                  <c:v>0</c:v>
                </c:pt>
                <c:pt idx="23660">
                  <c:v>0</c:v>
                </c:pt>
                <c:pt idx="23661">
                  <c:v>0</c:v>
                </c:pt>
                <c:pt idx="23662">
                  <c:v>1.2</c:v>
                </c:pt>
                <c:pt idx="23663">
                  <c:v>3.2</c:v>
                </c:pt>
                <c:pt idx="23664">
                  <c:v>4.5</c:v>
                </c:pt>
                <c:pt idx="23665">
                  <c:v>5.7</c:v>
                </c:pt>
                <c:pt idx="23666">
                  <c:v>7.4</c:v>
                </c:pt>
                <c:pt idx="23667">
                  <c:v>8.6999999999999993</c:v>
                </c:pt>
                <c:pt idx="23668">
                  <c:v>10.7</c:v>
                </c:pt>
                <c:pt idx="23669">
                  <c:v>12.6</c:v>
                </c:pt>
                <c:pt idx="23670">
                  <c:v>14.3</c:v>
                </c:pt>
                <c:pt idx="23671">
                  <c:v>16.100000000000001</c:v>
                </c:pt>
                <c:pt idx="23672">
                  <c:v>17</c:v>
                </c:pt>
                <c:pt idx="23673">
                  <c:v>16.899999999999999</c:v>
                </c:pt>
                <c:pt idx="23674">
                  <c:v>15.6</c:v>
                </c:pt>
                <c:pt idx="23675">
                  <c:v>12.3</c:v>
                </c:pt>
                <c:pt idx="23676">
                  <c:v>7.4</c:v>
                </c:pt>
                <c:pt idx="23677">
                  <c:v>2.5</c:v>
                </c:pt>
                <c:pt idx="23678">
                  <c:v>0.2</c:v>
                </c:pt>
                <c:pt idx="23679">
                  <c:v>0</c:v>
                </c:pt>
                <c:pt idx="23680">
                  <c:v>0</c:v>
                </c:pt>
                <c:pt idx="23681">
                  <c:v>0</c:v>
                </c:pt>
                <c:pt idx="23682">
                  <c:v>0</c:v>
                </c:pt>
                <c:pt idx="23683">
                  <c:v>0</c:v>
                </c:pt>
                <c:pt idx="23684">
                  <c:v>0</c:v>
                </c:pt>
                <c:pt idx="23685">
                  <c:v>0.7</c:v>
                </c:pt>
                <c:pt idx="23686">
                  <c:v>2.4</c:v>
                </c:pt>
                <c:pt idx="23687">
                  <c:v>5.0999999999999996</c:v>
                </c:pt>
                <c:pt idx="23688">
                  <c:v>7.7</c:v>
                </c:pt>
                <c:pt idx="23689">
                  <c:v>10.5</c:v>
                </c:pt>
                <c:pt idx="23690">
                  <c:v>13</c:v>
                </c:pt>
                <c:pt idx="23691">
                  <c:v>15</c:v>
                </c:pt>
                <c:pt idx="23692">
                  <c:v>16.5</c:v>
                </c:pt>
                <c:pt idx="23693">
                  <c:v>17.8</c:v>
                </c:pt>
                <c:pt idx="23694">
                  <c:v>18.399999999999999</c:v>
                </c:pt>
                <c:pt idx="23695">
                  <c:v>15.6</c:v>
                </c:pt>
                <c:pt idx="23696">
                  <c:v>11.2</c:v>
                </c:pt>
                <c:pt idx="23697">
                  <c:v>9</c:v>
                </c:pt>
                <c:pt idx="23698">
                  <c:v>9</c:v>
                </c:pt>
                <c:pt idx="23699">
                  <c:v>8.8000000000000007</c:v>
                </c:pt>
                <c:pt idx="23700">
                  <c:v>8.1</c:v>
                </c:pt>
                <c:pt idx="23701">
                  <c:v>9.1</c:v>
                </c:pt>
                <c:pt idx="23702">
                  <c:v>10.1</c:v>
                </c:pt>
                <c:pt idx="23703">
                  <c:v>11</c:v>
                </c:pt>
                <c:pt idx="23704">
                  <c:v>10.9</c:v>
                </c:pt>
                <c:pt idx="23705">
                  <c:v>10</c:v>
                </c:pt>
                <c:pt idx="23706">
                  <c:v>10</c:v>
                </c:pt>
                <c:pt idx="23707">
                  <c:v>10</c:v>
                </c:pt>
                <c:pt idx="23708">
                  <c:v>10</c:v>
                </c:pt>
                <c:pt idx="23709">
                  <c:v>10.9</c:v>
                </c:pt>
                <c:pt idx="23710">
                  <c:v>12.7</c:v>
                </c:pt>
                <c:pt idx="23711">
                  <c:v>13.7</c:v>
                </c:pt>
                <c:pt idx="23712">
                  <c:v>13.4</c:v>
                </c:pt>
                <c:pt idx="23713">
                  <c:v>10.4</c:v>
                </c:pt>
                <c:pt idx="23714">
                  <c:v>5.8</c:v>
                </c:pt>
                <c:pt idx="23715">
                  <c:v>2.7</c:v>
                </c:pt>
                <c:pt idx="23716">
                  <c:v>0.7</c:v>
                </c:pt>
                <c:pt idx="23717">
                  <c:v>0</c:v>
                </c:pt>
                <c:pt idx="23718">
                  <c:v>0</c:v>
                </c:pt>
                <c:pt idx="23719">
                  <c:v>0</c:v>
                </c:pt>
                <c:pt idx="23720">
                  <c:v>0.5</c:v>
                </c:pt>
                <c:pt idx="23721">
                  <c:v>0.5</c:v>
                </c:pt>
                <c:pt idx="23722">
                  <c:v>0</c:v>
                </c:pt>
                <c:pt idx="23723">
                  <c:v>0</c:v>
                </c:pt>
                <c:pt idx="23724">
                  <c:v>0</c:v>
                </c:pt>
                <c:pt idx="23725">
                  <c:v>0</c:v>
                </c:pt>
                <c:pt idx="23726">
                  <c:v>0</c:v>
                </c:pt>
                <c:pt idx="23727">
                  <c:v>0</c:v>
                </c:pt>
                <c:pt idx="23728">
                  <c:v>0</c:v>
                </c:pt>
                <c:pt idx="23729">
                  <c:v>0</c:v>
                </c:pt>
                <c:pt idx="23730">
                  <c:v>0.1</c:v>
                </c:pt>
                <c:pt idx="23731">
                  <c:v>1.2</c:v>
                </c:pt>
                <c:pt idx="23732">
                  <c:v>4.2</c:v>
                </c:pt>
                <c:pt idx="23733">
                  <c:v>7.1</c:v>
                </c:pt>
                <c:pt idx="23734">
                  <c:v>9.1</c:v>
                </c:pt>
                <c:pt idx="23735">
                  <c:v>10.199999999999999</c:v>
                </c:pt>
                <c:pt idx="23736">
                  <c:v>12.7</c:v>
                </c:pt>
                <c:pt idx="23737">
                  <c:v>13.9</c:v>
                </c:pt>
                <c:pt idx="23738">
                  <c:v>14</c:v>
                </c:pt>
                <c:pt idx="23739">
                  <c:v>12.2</c:v>
                </c:pt>
                <c:pt idx="23740">
                  <c:v>8.4</c:v>
                </c:pt>
                <c:pt idx="23741">
                  <c:v>4.4000000000000004</c:v>
                </c:pt>
                <c:pt idx="23742">
                  <c:v>1.1000000000000001</c:v>
                </c:pt>
                <c:pt idx="23743">
                  <c:v>0</c:v>
                </c:pt>
                <c:pt idx="23744">
                  <c:v>0</c:v>
                </c:pt>
                <c:pt idx="23745">
                  <c:v>0</c:v>
                </c:pt>
                <c:pt idx="23746">
                  <c:v>0</c:v>
                </c:pt>
                <c:pt idx="23747">
                  <c:v>0</c:v>
                </c:pt>
                <c:pt idx="23748">
                  <c:v>0</c:v>
                </c:pt>
                <c:pt idx="23749">
                  <c:v>0</c:v>
                </c:pt>
                <c:pt idx="23750">
                  <c:v>0</c:v>
                </c:pt>
                <c:pt idx="23751">
                  <c:v>0</c:v>
                </c:pt>
                <c:pt idx="23752">
                  <c:v>0</c:v>
                </c:pt>
                <c:pt idx="23753">
                  <c:v>1.5</c:v>
                </c:pt>
                <c:pt idx="23754">
                  <c:v>5.0999999999999996</c:v>
                </c:pt>
                <c:pt idx="23755">
                  <c:v>8.5</c:v>
                </c:pt>
                <c:pt idx="23756">
                  <c:v>10.3</c:v>
                </c:pt>
                <c:pt idx="23757">
                  <c:v>11.3</c:v>
                </c:pt>
                <c:pt idx="23758">
                  <c:v>12.3</c:v>
                </c:pt>
                <c:pt idx="23759">
                  <c:v>13</c:v>
                </c:pt>
                <c:pt idx="23760">
                  <c:v>12.9</c:v>
                </c:pt>
                <c:pt idx="23761">
                  <c:v>11.7</c:v>
                </c:pt>
                <c:pt idx="23762">
                  <c:v>7.8</c:v>
                </c:pt>
                <c:pt idx="23763">
                  <c:v>4.9000000000000004</c:v>
                </c:pt>
                <c:pt idx="23764">
                  <c:v>3</c:v>
                </c:pt>
                <c:pt idx="23765">
                  <c:v>3.1</c:v>
                </c:pt>
                <c:pt idx="23766">
                  <c:v>4.8</c:v>
                </c:pt>
                <c:pt idx="23767">
                  <c:v>5.9</c:v>
                </c:pt>
                <c:pt idx="23768">
                  <c:v>4.3</c:v>
                </c:pt>
                <c:pt idx="23769">
                  <c:v>2.2999999999999998</c:v>
                </c:pt>
                <c:pt idx="23770">
                  <c:v>0.3</c:v>
                </c:pt>
                <c:pt idx="23771">
                  <c:v>0.9</c:v>
                </c:pt>
                <c:pt idx="23772">
                  <c:v>1.7</c:v>
                </c:pt>
                <c:pt idx="23773">
                  <c:v>2</c:v>
                </c:pt>
                <c:pt idx="23774">
                  <c:v>3.4</c:v>
                </c:pt>
                <c:pt idx="23775">
                  <c:v>4</c:v>
                </c:pt>
                <c:pt idx="23776">
                  <c:v>4</c:v>
                </c:pt>
                <c:pt idx="23777">
                  <c:v>2.9</c:v>
                </c:pt>
                <c:pt idx="23778">
                  <c:v>1.1000000000000001</c:v>
                </c:pt>
                <c:pt idx="23779">
                  <c:v>0.9</c:v>
                </c:pt>
                <c:pt idx="23780">
                  <c:v>2.9</c:v>
                </c:pt>
                <c:pt idx="23781">
                  <c:v>4.9000000000000004</c:v>
                </c:pt>
                <c:pt idx="23782">
                  <c:v>6.8</c:v>
                </c:pt>
                <c:pt idx="23783">
                  <c:v>8.5</c:v>
                </c:pt>
                <c:pt idx="23784">
                  <c:v>10.199999999999999</c:v>
                </c:pt>
                <c:pt idx="23785">
                  <c:v>11.7</c:v>
                </c:pt>
                <c:pt idx="23786">
                  <c:v>14.2</c:v>
                </c:pt>
                <c:pt idx="23787">
                  <c:v>15.2</c:v>
                </c:pt>
                <c:pt idx="23788">
                  <c:v>16.2</c:v>
                </c:pt>
                <c:pt idx="23789">
                  <c:v>16.899999999999999</c:v>
                </c:pt>
                <c:pt idx="23790">
                  <c:v>15.7</c:v>
                </c:pt>
                <c:pt idx="23791">
                  <c:v>11.7</c:v>
                </c:pt>
                <c:pt idx="23792">
                  <c:v>7.7</c:v>
                </c:pt>
                <c:pt idx="23793">
                  <c:v>3.8</c:v>
                </c:pt>
                <c:pt idx="23794">
                  <c:v>0.9</c:v>
                </c:pt>
                <c:pt idx="23795">
                  <c:v>0.1</c:v>
                </c:pt>
                <c:pt idx="23796">
                  <c:v>0</c:v>
                </c:pt>
                <c:pt idx="23797">
                  <c:v>0</c:v>
                </c:pt>
                <c:pt idx="23798">
                  <c:v>0</c:v>
                </c:pt>
                <c:pt idx="23799">
                  <c:v>0</c:v>
                </c:pt>
                <c:pt idx="23800">
                  <c:v>0</c:v>
                </c:pt>
                <c:pt idx="23801">
                  <c:v>0</c:v>
                </c:pt>
                <c:pt idx="23802">
                  <c:v>0</c:v>
                </c:pt>
                <c:pt idx="23803">
                  <c:v>0</c:v>
                </c:pt>
                <c:pt idx="23804">
                  <c:v>0</c:v>
                </c:pt>
                <c:pt idx="23805">
                  <c:v>1.4</c:v>
                </c:pt>
                <c:pt idx="23806">
                  <c:v>3.4</c:v>
                </c:pt>
                <c:pt idx="23807">
                  <c:v>4.5999999999999996</c:v>
                </c:pt>
                <c:pt idx="23808">
                  <c:v>3.1</c:v>
                </c:pt>
                <c:pt idx="23809">
                  <c:v>0.5</c:v>
                </c:pt>
                <c:pt idx="23810">
                  <c:v>0</c:v>
                </c:pt>
                <c:pt idx="23811">
                  <c:v>0</c:v>
                </c:pt>
                <c:pt idx="23812">
                  <c:v>0</c:v>
                </c:pt>
                <c:pt idx="23813">
                  <c:v>0</c:v>
                </c:pt>
                <c:pt idx="23814">
                  <c:v>0</c:v>
                </c:pt>
                <c:pt idx="23815">
                  <c:v>0</c:v>
                </c:pt>
                <c:pt idx="23816">
                  <c:v>0</c:v>
                </c:pt>
                <c:pt idx="23817">
                  <c:v>0</c:v>
                </c:pt>
                <c:pt idx="23818">
                  <c:v>0.5</c:v>
                </c:pt>
                <c:pt idx="23819">
                  <c:v>2.7</c:v>
                </c:pt>
                <c:pt idx="23820">
                  <c:v>5.3</c:v>
                </c:pt>
                <c:pt idx="23821">
                  <c:v>8.1</c:v>
                </c:pt>
                <c:pt idx="23822">
                  <c:v>9.1999999999999993</c:v>
                </c:pt>
                <c:pt idx="23823">
                  <c:v>11.1</c:v>
                </c:pt>
                <c:pt idx="23824">
                  <c:v>12.1</c:v>
                </c:pt>
                <c:pt idx="23825">
                  <c:v>12.9</c:v>
                </c:pt>
                <c:pt idx="23826">
                  <c:v>12.1</c:v>
                </c:pt>
                <c:pt idx="23827">
                  <c:v>9.4</c:v>
                </c:pt>
                <c:pt idx="23828">
                  <c:v>6.4</c:v>
                </c:pt>
                <c:pt idx="23829">
                  <c:v>2.5</c:v>
                </c:pt>
                <c:pt idx="23830">
                  <c:v>0.3</c:v>
                </c:pt>
                <c:pt idx="23831">
                  <c:v>0</c:v>
                </c:pt>
                <c:pt idx="23832">
                  <c:v>0</c:v>
                </c:pt>
                <c:pt idx="23833">
                  <c:v>0</c:v>
                </c:pt>
                <c:pt idx="23834">
                  <c:v>0</c:v>
                </c:pt>
                <c:pt idx="23835">
                  <c:v>0</c:v>
                </c:pt>
                <c:pt idx="23836">
                  <c:v>0</c:v>
                </c:pt>
                <c:pt idx="23837">
                  <c:v>0</c:v>
                </c:pt>
                <c:pt idx="23838">
                  <c:v>0.6</c:v>
                </c:pt>
                <c:pt idx="23839">
                  <c:v>2.4</c:v>
                </c:pt>
                <c:pt idx="23840">
                  <c:v>5.4</c:v>
                </c:pt>
                <c:pt idx="23841">
                  <c:v>7.5</c:v>
                </c:pt>
                <c:pt idx="23842">
                  <c:v>7.5</c:v>
                </c:pt>
                <c:pt idx="23843">
                  <c:v>5.4</c:v>
                </c:pt>
                <c:pt idx="23844">
                  <c:v>2.2000000000000002</c:v>
                </c:pt>
                <c:pt idx="23845">
                  <c:v>0</c:v>
                </c:pt>
                <c:pt idx="23846">
                  <c:v>0</c:v>
                </c:pt>
                <c:pt idx="23847">
                  <c:v>0</c:v>
                </c:pt>
                <c:pt idx="23848">
                  <c:v>0</c:v>
                </c:pt>
                <c:pt idx="23849">
                  <c:v>0</c:v>
                </c:pt>
                <c:pt idx="23850">
                  <c:v>0</c:v>
                </c:pt>
                <c:pt idx="23851">
                  <c:v>0</c:v>
                </c:pt>
                <c:pt idx="23852">
                  <c:v>0</c:v>
                </c:pt>
                <c:pt idx="23853">
                  <c:v>1.1000000000000001</c:v>
                </c:pt>
                <c:pt idx="23854">
                  <c:v>3</c:v>
                </c:pt>
                <c:pt idx="23855">
                  <c:v>3.8</c:v>
                </c:pt>
                <c:pt idx="23856">
                  <c:v>5.6</c:v>
                </c:pt>
                <c:pt idx="23857">
                  <c:v>6.8</c:v>
                </c:pt>
                <c:pt idx="23858">
                  <c:v>8.6</c:v>
                </c:pt>
                <c:pt idx="23859">
                  <c:v>10.6</c:v>
                </c:pt>
                <c:pt idx="23860">
                  <c:v>12.9</c:v>
                </c:pt>
                <c:pt idx="23861">
                  <c:v>15.1</c:v>
                </c:pt>
                <c:pt idx="23862">
                  <c:v>16.600000000000001</c:v>
                </c:pt>
                <c:pt idx="23863">
                  <c:v>17.600000000000001</c:v>
                </c:pt>
                <c:pt idx="23864">
                  <c:v>18</c:v>
                </c:pt>
                <c:pt idx="23865">
                  <c:v>16.3</c:v>
                </c:pt>
                <c:pt idx="23866">
                  <c:v>13.1</c:v>
                </c:pt>
                <c:pt idx="23867">
                  <c:v>11</c:v>
                </c:pt>
                <c:pt idx="23868">
                  <c:v>11</c:v>
                </c:pt>
                <c:pt idx="23869">
                  <c:v>11</c:v>
                </c:pt>
                <c:pt idx="23870">
                  <c:v>10.6</c:v>
                </c:pt>
                <c:pt idx="23871">
                  <c:v>9.3000000000000007</c:v>
                </c:pt>
                <c:pt idx="23872">
                  <c:v>6.8</c:v>
                </c:pt>
                <c:pt idx="23873">
                  <c:v>3.5</c:v>
                </c:pt>
                <c:pt idx="23874">
                  <c:v>0.8</c:v>
                </c:pt>
                <c:pt idx="23875">
                  <c:v>0</c:v>
                </c:pt>
                <c:pt idx="23876">
                  <c:v>0</c:v>
                </c:pt>
                <c:pt idx="23877">
                  <c:v>0</c:v>
                </c:pt>
                <c:pt idx="23878">
                  <c:v>0</c:v>
                </c:pt>
                <c:pt idx="23879">
                  <c:v>0</c:v>
                </c:pt>
                <c:pt idx="23880">
                  <c:v>0</c:v>
                </c:pt>
                <c:pt idx="23881">
                  <c:v>0</c:v>
                </c:pt>
                <c:pt idx="23882">
                  <c:v>1</c:v>
                </c:pt>
                <c:pt idx="23883">
                  <c:v>3</c:v>
                </c:pt>
                <c:pt idx="23884">
                  <c:v>6</c:v>
                </c:pt>
                <c:pt idx="23885">
                  <c:v>9.4</c:v>
                </c:pt>
                <c:pt idx="23886">
                  <c:v>11.6</c:v>
                </c:pt>
                <c:pt idx="23887">
                  <c:v>13.6</c:v>
                </c:pt>
                <c:pt idx="23888">
                  <c:v>13.2</c:v>
                </c:pt>
                <c:pt idx="23889">
                  <c:v>8.1</c:v>
                </c:pt>
                <c:pt idx="23890">
                  <c:v>2.9</c:v>
                </c:pt>
                <c:pt idx="23891">
                  <c:v>0.6</c:v>
                </c:pt>
                <c:pt idx="23892">
                  <c:v>0</c:v>
                </c:pt>
                <c:pt idx="23893">
                  <c:v>0</c:v>
                </c:pt>
                <c:pt idx="23894">
                  <c:v>0</c:v>
                </c:pt>
                <c:pt idx="23895">
                  <c:v>0</c:v>
                </c:pt>
                <c:pt idx="23896">
                  <c:v>0</c:v>
                </c:pt>
                <c:pt idx="23897">
                  <c:v>0</c:v>
                </c:pt>
                <c:pt idx="23898">
                  <c:v>0</c:v>
                </c:pt>
                <c:pt idx="23899">
                  <c:v>1.3</c:v>
                </c:pt>
                <c:pt idx="23900">
                  <c:v>4.8</c:v>
                </c:pt>
                <c:pt idx="23901">
                  <c:v>7.9</c:v>
                </c:pt>
                <c:pt idx="23902">
                  <c:v>9.9</c:v>
                </c:pt>
                <c:pt idx="23903">
                  <c:v>9.5</c:v>
                </c:pt>
                <c:pt idx="23904">
                  <c:v>5.7</c:v>
                </c:pt>
                <c:pt idx="23905">
                  <c:v>1.5</c:v>
                </c:pt>
                <c:pt idx="23906">
                  <c:v>0</c:v>
                </c:pt>
                <c:pt idx="23907">
                  <c:v>0</c:v>
                </c:pt>
                <c:pt idx="23908">
                  <c:v>0</c:v>
                </c:pt>
                <c:pt idx="23909">
                  <c:v>0</c:v>
                </c:pt>
                <c:pt idx="23910">
                  <c:v>0</c:v>
                </c:pt>
                <c:pt idx="23911">
                  <c:v>0</c:v>
                </c:pt>
                <c:pt idx="23912">
                  <c:v>0</c:v>
                </c:pt>
                <c:pt idx="23913">
                  <c:v>0</c:v>
                </c:pt>
                <c:pt idx="23914">
                  <c:v>0.2</c:v>
                </c:pt>
                <c:pt idx="23915">
                  <c:v>3.1</c:v>
                </c:pt>
                <c:pt idx="23916">
                  <c:v>4.8</c:v>
                </c:pt>
                <c:pt idx="23917">
                  <c:v>4.0999999999999996</c:v>
                </c:pt>
                <c:pt idx="23918">
                  <c:v>1.3</c:v>
                </c:pt>
                <c:pt idx="23919">
                  <c:v>0.1</c:v>
                </c:pt>
                <c:pt idx="23920">
                  <c:v>0</c:v>
                </c:pt>
                <c:pt idx="23921">
                  <c:v>0</c:v>
                </c:pt>
                <c:pt idx="23922">
                  <c:v>0</c:v>
                </c:pt>
                <c:pt idx="23923">
                  <c:v>0</c:v>
                </c:pt>
                <c:pt idx="23924">
                  <c:v>0</c:v>
                </c:pt>
                <c:pt idx="23925">
                  <c:v>0</c:v>
                </c:pt>
                <c:pt idx="23926">
                  <c:v>0</c:v>
                </c:pt>
                <c:pt idx="23927">
                  <c:v>0.6</c:v>
                </c:pt>
                <c:pt idx="23928">
                  <c:v>1.9</c:v>
                </c:pt>
                <c:pt idx="23929">
                  <c:v>4.4000000000000004</c:v>
                </c:pt>
                <c:pt idx="23930">
                  <c:v>6.9</c:v>
                </c:pt>
                <c:pt idx="23931">
                  <c:v>8.9</c:v>
                </c:pt>
                <c:pt idx="23932">
                  <c:v>10</c:v>
                </c:pt>
                <c:pt idx="23933">
                  <c:v>9.1999999999999993</c:v>
                </c:pt>
                <c:pt idx="23934">
                  <c:v>6.9</c:v>
                </c:pt>
                <c:pt idx="23935">
                  <c:v>3.4</c:v>
                </c:pt>
                <c:pt idx="23936">
                  <c:v>1.4</c:v>
                </c:pt>
                <c:pt idx="23937">
                  <c:v>0</c:v>
                </c:pt>
                <c:pt idx="23938">
                  <c:v>0</c:v>
                </c:pt>
                <c:pt idx="23939">
                  <c:v>0</c:v>
                </c:pt>
                <c:pt idx="23940">
                  <c:v>0</c:v>
                </c:pt>
                <c:pt idx="23941">
                  <c:v>0</c:v>
                </c:pt>
                <c:pt idx="23942">
                  <c:v>0</c:v>
                </c:pt>
                <c:pt idx="23943">
                  <c:v>0</c:v>
                </c:pt>
                <c:pt idx="23944">
                  <c:v>0</c:v>
                </c:pt>
                <c:pt idx="23945">
                  <c:v>0</c:v>
                </c:pt>
                <c:pt idx="23946">
                  <c:v>0</c:v>
                </c:pt>
                <c:pt idx="23947">
                  <c:v>2.7</c:v>
                </c:pt>
                <c:pt idx="23948">
                  <c:v>3.9</c:v>
                </c:pt>
                <c:pt idx="23949">
                  <c:v>3.1</c:v>
                </c:pt>
                <c:pt idx="23950">
                  <c:v>3</c:v>
                </c:pt>
                <c:pt idx="23951">
                  <c:v>0.8</c:v>
                </c:pt>
                <c:pt idx="23952">
                  <c:v>0</c:v>
                </c:pt>
                <c:pt idx="23953">
                  <c:v>0</c:v>
                </c:pt>
                <c:pt idx="23954">
                  <c:v>0</c:v>
                </c:pt>
                <c:pt idx="23955">
                  <c:v>0</c:v>
                </c:pt>
                <c:pt idx="23956">
                  <c:v>0</c:v>
                </c:pt>
                <c:pt idx="23957">
                  <c:v>0</c:v>
                </c:pt>
                <c:pt idx="23958">
                  <c:v>0</c:v>
                </c:pt>
                <c:pt idx="23959">
                  <c:v>0</c:v>
                </c:pt>
                <c:pt idx="23960">
                  <c:v>0.5</c:v>
                </c:pt>
                <c:pt idx="23961">
                  <c:v>2.5</c:v>
                </c:pt>
                <c:pt idx="23962">
                  <c:v>5</c:v>
                </c:pt>
                <c:pt idx="23963">
                  <c:v>6.8</c:v>
                </c:pt>
                <c:pt idx="23964">
                  <c:v>8.6</c:v>
                </c:pt>
                <c:pt idx="23965">
                  <c:v>9.6999999999999993</c:v>
                </c:pt>
                <c:pt idx="23966">
                  <c:v>7.8</c:v>
                </c:pt>
                <c:pt idx="23967">
                  <c:v>4.0999999999999996</c:v>
                </c:pt>
                <c:pt idx="23968">
                  <c:v>1.5</c:v>
                </c:pt>
                <c:pt idx="23969">
                  <c:v>0</c:v>
                </c:pt>
                <c:pt idx="23970">
                  <c:v>0</c:v>
                </c:pt>
                <c:pt idx="23971">
                  <c:v>0</c:v>
                </c:pt>
                <c:pt idx="23972">
                  <c:v>0</c:v>
                </c:pt>
                <c:pt idx="23973">
                  <c:v>0</c:v>
                </c:pt>
                <c:pt idx="23974">
                  <c:v>0</c:v>
                </c:pt>
                <c:pt idx="23975">
                  <c:v>0</c:v>
                </c:pt>
                <c:pt idx="23976">
                  <c:v>0</c:v>
                </c:pt>
                <c:pt idx="23977">
                  <c:v>0.9</c:v>
                </c:pt>
                <c:pt idx="23978">
                  <c:v>3.6</c:v>
                </c:pt>
                <c:pt idx="23979">
                  <c:v>5.7</c:v>
                </c:pt>
                <c:pt idx="23980">
                  <c:v>6.7</c:v>
                </c:pt>
                <c:pt idx="23981">
                  <c:v>8.4</c:v>
                </c:pt>
                <c:pt idx="23982">
                  <c:v>9.6999999999999993</c:v>
                </c:pt>
                <c:pt idx="23983">
                  <c:v>10.7</c:v>
                </c:pt>
                <c:pt idx="23984">
                  <c:v>11.7</c:v>
                </c:pt>
                <c:pt idx="23985">
                  <c:v>12</c:v>
                </c:pt>
                <c:pt idx="23986">
                  <c:v>12.6</c:v>
                </c:pt>
                <c:pt idx="23987">
                  <c:v>13.5</c:v>
                </c:pt>
                <c:pt idx="23988">
                  <c:v>14.5</c:v>
                </c:pt>
                <c:pt idx="23989">
                  <c:v>15.5</c:v>
                </c:pt>
                <c:pt idx="23990">
                  <c:v>15.5</c:v>
                </c:pt>
                <c:pt idx="23991">
                  <c:v>13.5</c:v>
                </c:pt>
                <c:pt idx="23992">
                  <c:v>9.5</c:v>
                </c:pt>
                <c:pt idx="23993">
                  <c:v>4.3</c:v>
                </c:pt>
                <c:pt idx="23994">
                  <c:v>1.5</c:v>
                </c:pt>
                <c:pt idx="23995">
                  <c:v>0</c:v>
                </c:pt>
                <c:pt idx="23996">
                  <c:v>0</c:v>
                </c:pt>
                <c:pt idx="23997">
                  <c:v>0</c:v>
                </c:pt>
                <c:pt idx="23998">
                  <c:v>0</c:v>
                </c:pt>
                <c:pt idx="23999">
                  <c:v>0</c:v>
                </c:pt>
                <c:pt idx="24000">
                  <c:v>0</c:v>
                </c:pt>
                <c:pt idx="24001">
                  <c:v>0</c:v>
                </c:pt>
                <c:pt idx="24002">
                  <c:v>0</c:v>
                </c:pt>
                <c:pt idx="24003">
                  <c:v>0.2</c:v>
                </c:pt>
                <c:pt idx="24004">
                  <c:v>3.6</c:v>
                </c:pt>
                <c:pt idx="24005">
                  <c:v>7.5</c:v>
                </c:pt>
                <c:pt idx="24006">
                  <c:v>9.6999999999999993</c:v>
                </c:pt>
                <c:pt idx="24007">
                  <c:v>10.9</c:v>
                </c:pt>
                <c:pt idx="24008">
                  <c:v>10.1</c:v>
                </c:pt>
                <c:pt idx="24009">
                  <c:v>6.5</c:v>
                </c:pt>
                <c:pt idx="24010">
                  <c:v>3</c:v>
                </c:pt>
                <c:pt idx="24011">
                  <c:v>0.6</c:v>
                </c:pt>
                <c:pt idx="24012">
                  <c:v>0</c:v>
                </c:pt>
                <c:pt idx="24013">
                  <c:v>0</c:v>
                </c:pt>
                <c:pt idx="24014">
                  <c:v>0</c:v>
                </c:pt>
                <c:pt idx="24015">
                  <c:v>0</c:v>
                </c:pt>
                <c:pt idx="24016">
                  <c:v>0</c:v>
                </c:pt>
                <c:pt idx="24017">
                  <c:v>0</c:v>
                </c:pt>
                <c:pt idx="24018">
                  <c:v>0</c:v>
                </c:pt>
                <c:pt idx="24019">
                  <c:v>0</c:v>
                </c:pt>
                <c:pt idx="24020">
                  <c:v>1.9</c:v>
                </c:pt>
                <c:pt idx="24021">
                  <c:v>5.6</c:v>
                </c:pt>
                <c:pt idx="24022">
                  <c:v>8.5</c:v>
                </c:pt>
                <c:pt idx="24023">
                  <c:v>10.3</c:v>
                </c:pt>
                <c:pt idx="24024">
                  <c:v>11</c:v>
                </c:pt>
                <c:pt idx="24025">
                  <c:v>9.9</c:v>
                </c:pt>
                <c:pt idx="24026">
                  <c:v>6.2</c:v>
                </c:pt>
                <c:pt idx="24027">
                  <c:v>3.3</c:v>
                </c:pt>
                <c:pt idx="24028">
                  <c:v>0.9</c:v>
                </c:pt>
                <c:pt idx="24029">
                  <c:v>0</c:v>
                </c:pt>
                <c:pt idx="24030">
                  <c:v>0</c:v>
                </c:pt>
                <c:pt idx="24031">
                  <c:v>0</c:v>
                </c:pt>
                <c:pt idx="24032">
                  <c:v>0</c:v>
                </c:pt>
                <c:pt idx="24033">
                  <c:v>0</c:v>
                </c:pt>
                <c:pt idx="24034">
                  <c:v>0</c:v>
                </c:pt>
                <c:pt idx="24035">
                  <c:v>0</c:v>
                </c:pt>
                <c:pt idx="24036">
                  <c:v>1.7</c:v>
                </c:pt>
                <c:pt idx="24037">
                  <c:v>5.5</c:v>
                </c:pt>
                <c:pt idx="24038">
                  <c:v>7.7</c:v>
                </c:pt>
                <c:pt idx="24039">
                  <c:v>9.5</c:v>
                </c:pt>
                <c:pt idx="24040">
                  <c:v>7.9</c:v>
                </c:pt>
                <c:pt idx="24041">
                  <c:v>4.2</c:v>
                </c:pt>
                <c:pt idx="24042">
                  <c:v>2.2999999999999998</c:v>
                </c:pt>
                <c:pt idx="24043">
                  <c:v>0.6</c:v>
                </c:pt>
                <c:pt idx="24044">
                  <c:v>0</c:v>
                </c:pt>
                <c:pt idx="24045">
                  <c:v>0</c:v>
                </c:pt>
                <c:pt idx="24046">
                  <c:v>0</c:v>
                </c:pt>
                <c:pt idx="24047">
                  <c:v>0</c:v>
                </c:pt>
                <c:pt idx="24048">
                  <c:v>0</c:v>
                </c:pt>
                <c:pt idx="24049">
                  <c:v>0</c:v>
                </c:pt>
                <c:pt idx="24050">
                  <c:v>0</c:v>
                </c:pt>
                <c:pt idx="24051">
                  <c:v>0.3</c:v>
                </c:pt>
                <c:pt idx="24052">
                  <c:v>1.8</c:v>
                </c:pt>
                <c:pt idx="24053">
                  <c:v>4.5</c:v>
                </c:pt>
                <c:pt idx="24054">
                  <c:v>5.7</c:v>
                </c:pt>
                <c:pt idx="24055">
                  <c:v>4.7</c:v>
                </c:pt>
                <c:pt idx="24056">
                  <c:v>4</c:v>
                </c:pt>
                <c:pt idx="24057">
                  <c:v>4</c:v>
                </c:pt>
                <c:pt idx="24058">
                  <c:v>4.0999999999999996</c:v>
                </c:pt>
                <c:pt idx="24059">
                  <c:v>6.1</c:v>
                </c:pt>
                <c:pt idx="24060">
                  <c:v>6.9</c:v>
                </c:pt>
                <c:pt idx="24061">
                  <c:v>5.8</c:v>
                </c:pt>
                <c:pt idx="24062">
                  <c:v>2.8</c:v>
                </c:pt>
                <c:pt idx="24063">
                  <c:v>0.3</c:v>
                </c:pt>
                <c:pt idx="24064">
                  <c:v>0</c:v>
                </c:pt>
                <c:pt idx="24065">
                  <c:v>0</c:v>
                </c:pt>
                <c:pt idx="24066">
                  <c:v>0</c:v>
                </c:pt>
                <c:pt idx="24067">
                  <c:v>0</c:v>
                </c:pt>
                <c:pt idx="24068">
                  <c:v>0</c:v>
                </c:pt>
                <c:pt idx="24069">
                  <c:v>0</c:v>
                </c:pt>
                <c:pt idx="24070">
                  <c:v>0.7</c:v>
                </c:pt>
                <c:pt idx="24071">
                  <c:v>1.7</c:v>
                </c:pt>
                <c:pt idx="24072">
                  <c:v>4.8</c:v>
                </c:pt>
                <c:pt idx="24073">
                  <c:v>7.4</c:v>
                </c:pt>
                <c:pt idx="24074">
                  <c:v>8.6999999999999993</c:v>
                </c:pt>
                <c:pt idx="24075">
                  <c:v>7.3</c:v>
                </c:pt>
                <c:pt idx="24076">
                  <c:v>4</c:v>
                </c:pt>
                <c:pt idx="24077">
                  <c:v>1</c:v>
                </c:pt>
                <c:pt idx="24078">
                  <c:v>0</c:v>
                </c:pt>
                <c:pt idx="24079">
                  <c:v>0</c:v>
                </c:pt>
                <c:pt idx="24080">
                  <c:v>0</c:v>
                </c:pt>
                <c:pt idx="24081">
                  <c:v>0</c:v>
                </c:pt>
                <c:pt idx="24082">
                  <c:v>0</c:v>
                </c:pt>
                <c:pt idx="24083">
                  <c:v>0</c:v>
                </c:pt>
                <c:pt idx="24084">
                  <c:v>0</c:v>
                </c:pt>
                <c:pt idx="24085">
                  <c:v>0</c:v>
                </c:pt>
                <c:pt idx="24086">
                  <c:v>0.5</c:v>
                </c:pt>
                <c:pt idx="24087">
                  <c:v>2.5</c:v>
                </c:pt>
                <c:pt idx="24088">
                  <c:v>7.2</c:v>
                </c:pt>
                <c:pt idx="24089">
                  <c:v>9.1</c:v>
                </c:pt>
                <c:pt idx="24090">
                  <c:v>10.199999999999999</c:v>
                </c:pt>
                <c:pt idx="24091">
                  <c:v>11.9</c:v>
                </c:pt>
                <c:pt idx="24092">
                  <c:v>10.7</c:v>
                </c:pt>
                <c:pt idx="24093">
                  <c:v>7.4</c:v>
                </c:pt>
                <c:pt idx="24094">
                  <c:v>2.6</c:v>
                </c:pt>
                <c:pt idx="24095">
                  <c:v>0.2</c:v>
                </c:pt>
                <c:pt idx="24096">
                  <c:v>0</c:v>
                </c:pt>
                <c:pt idx="24097">
                  <c:v>0</c:v>
                </c:pt>
                <c:pt idx="24098">
                  <c:v>0</c:v>
                </c:pt>
                <c:pt idx="24099">
                  <c:v>0</c:v>
                </c:pt>
                <c:pt idx="24100">
                  <c:v>0</c:v>
                </c:pt>
                <c:pt idx="24101">
                  <c:v>0</c:v>
                </c:pt>
                <c:pt idx="24102">
                  <c:v>0</c:v>
                </c:pt>
                <c:pt idx="24103">
                  <c:v>0</c:v>
                </c:pt>
                <c:pt idx="24104">
                  <c:v>0.6</c:v>
                </c:pt>
                <c:pt idx="24105">
                  <c:v>3</c:v>
                </c:pt>
                <c:pt idx="24106">
                  <c:v>6.5</c:v>
                </c:pt>
                <c:pt idx="24107">
                  <c:v>8.5</c:v>
                </c:pt>
                <c:pt idx="24108">
                  <c:v>8.5</c:v>
                </c:pt>
                <c:pt idx="24109">
                  <c:v>6</c:v>
                </c:pt>
                <c:pt idx="24110">
                  <c:v>2.7</c:v>
                </c:pt>
                <c:pt idx="24111">
                  <c:v>0.7</c:v>
                </c:pt>
                <c:pt idx="24112">
                  <c:v>0</c:v>
                </c:pt>
                <c:pt idx="24113">
                  <c:v>0</c:v>
                </c:pt>
                <c:pt idx="24114">
                  <c:v>0</c:v>
                </c:pt>
                <c:pt idx="24115">
                  <c:v>0</c:v>
                </c:pt>
                <c:pt idx="24116">
                  <c:v>0</c:v>
                </c:pt>
                <c:pt idx="24117">
                  <c:v>0</c:v>
                </c:pt>
                <c:pt idx="24118">
                  <c:v>0</c:v>
                </c:pt>
                <c:pt idx="24119">
                  <c:v>0</c:v>
                </c:pt>
                <c:pt idx="24120">
                  <c:v>0</c:v>
                </c:pt>
                <c:pt idx="24121">
                  <c:v>0.1</c:v>
                </c:pt>
                <c:pt idx="24122">
                  <c:v>1.2</c:v>
                </c:pt>
                <c:pt idx="24123">
                  <c:v>2.9</c:v>
                </c:pt>
                <c:pt idx="24124">
                  <c:v>6.9</c:v>
                </c:pt>
                <c:pt idx="24125">
                  <c:v>8</c:v>
                </c:pt>
                <c:pt idx="24126">
                  <c:v>9</c:v>
                </c:pt>
                <c:pt idx="24127">
                  <c:v>10</c:v>
                </c:pt>
                <c:pt idx="24128">
                  <c:v>9</c:v>
                </c:pt>
                <c:pt idx="24129">
                  <c:v>5.8</c:v>
                </c:pt>
                <c:pt idx="24130">
                  <c:v>2.7</c:v>
                </c:pt>
                <c:pt idx="24131">
                  <c:v>0.4</c:v>
                </c:pt>
                <c:pt idx="24132">
                  <c:v>0</c:v>
                </c:pt>
                <c:pt idx="24133">
                  <c:v>0</c:v>
                </c:pt>
                <c:pt idx="24134">
                  <c:v>0</c:v>
                </c:pt>
                <c:pt idx="24135">
                  <c:v>0</c:v>
                </c:pt>
                <c:pt idx="24136">
                  <c:v>0</c:v>
                </c:pt>
                <c:pt idx="24137">
                  <c:v>0</c:v>
                </c:pt>
                <c:pt idx="24138">
                  <c:v>0</c:v>
                </c:pt>
                <c:pt idx="24139">
                  <c:v>0</c:v>
                </c:pt>
                <c:pt idx="24140">
                  <c:v>0.6</c:v>
                </c:pt>
                <c:pt idx="24141">
                  <c:v>2.4</c:v>
                </c:pt>
                <c:pt idx="24142">
                  <c:v>4.8</c:v>
                </c:pt>
                <c:pt idx="24143">
                  <c:v>5.2</c:v>
                </c:pt>
                <c:pt idx="24144">
                  <c:v>2.8</c:v>
                </c:pt>
                <c:pt idx="24145">
                  <c:v>0.6</c:v>
                </c:pt>
                <c:pt idx="24146">
                  <c:v>0</c:v>
                </c:pt>
                <c:pt idx="24147">
                  <c:v>0</c:v>
                </c:pt>
                <c:pt idx="24148">
                  <c:v>0</c:v>
                </c:pt>
                <c:pt idx="24149">
                  <c:v>0</c:v>
                </c:pt>
                <c:pt idx="24150">
                  <c:v>0</c:v>
                </c:pt>
                <c:pt idx="24151">
                  <c:v>0</c:v>
                </c:pt>
                <c:pt idx="24152">
                  <c:v>0</c:v>
                </c:pt>
                <c:pt idx="24153">
                  <c:v>0</c:v>
                </c:pt>
                <c:pt idx="24154">
                  <c:v>0</c:v>
                </c:pt>
                <c:pt idx="24155">
                  <c:v>0</c:v>
                </c:pt>
                <c:pt idx="24156">
                  <c:v>0</c:v>
                </c:pt>
                <c:pt idx="24157">
                  <c:v>1</c:v>
                </c:pt>
                <c:pt idx="24158">
                  <c:v>2.9</c:v>
                </c:pt>
                <c:pt idx="24159">
                  <c:v>6.3</c:v>
                </c:pt>
                <c:pt idx="24160">
                  <c:v>8.6</c:v>
                </c:pt>
                <c:pt idx="24161">
                  <c:v>10.6</c:v>
                </c:pt>
                <c:pt idx="24162">
                  <c:v>11.8</c:v>
                </c:pt>
                <c:pt idx="24163">
                  <c:v>12.8</c:v>
                </c:pt>
                <c:pt idx="24164">
                  <c:v>13</c:v>
                </c:pt>
                <c:pt idx="24165">
                  <c:v>11</c:v>
                </c:pt>
                <c:pt idx="24166">
                  <c:v>8.1999999999999993</c:v>
                </c:pt>
                <c:pt idx="24167">
                  <c:v>5.8</c:v>
                </c:pt>
                <c:pt idx="24168">
                  <c:v>5</c:v>
                </c:pt>
                <c:pt idx="24169">
                  <c:v>5.6</c:v>
                </c:pt>
                <c:pt idx="24170">
                  <c:v>7.2</c:v>
                </c:pt>
                <c:pt idx="24171">
                  <c:v>8.5</c:v>
                </c:pt>
                <c:pt idx="24172">
                  <c:v>9.8000000000000007</c:v>
                </c:pt>
                <c:pt idx="24173">
                  <c:v>11</c:v>
                </c:pt>
                <c:pt idx="24174">
                  <c:v>10.6</c:v>
                </c:pt>
                <c:pt idx="24175">
                  <c:v>8.4</c:v>
                </c:pt>
                <c:pt idx="24176">
                  <c:v>4.7</c:v>
                </c:pt>
                <c:pt idx="24177">
                  <c:v>1.7</c:v>
                </c:pt>
                <c:pt idx="24178">
                  <c:v>0</c:v>
                </c:pt>
                <c:pt idx="24179">
                  <c:v>0</c:v>
                </c:pt>
                <c:pt idx="24180">
                  <c:v>0</c:v>
                </c:pt>
                <c:pt idx="24181">
                  <c:v>0</c:v>
                </c:pt>
                <c:pt idx="24182">
                  <c:v>0</c:v>
                </c:pt>
                <c:pt idx="24183">
                  <c:v>0</c:v>
                </c:pt>
                <c:pt idx="24184">
                  <c:v>0</c:v>
                </c:pt>
                <c:pt idx="24185">
                  <c:v>0</c:v>
                </c:pt>
                <c:pt idx="24186">
                  <c:v>1</c:v>
                </c:pt>
                <c:pt idx="24187">
                  <c:v>2</c:v>
                </c:pt>
                <c:pt idx="24188">
                  <c:v>4</c:v>
                </c:pt>
                <c:pt idx="24189">
                  <c:v>4</c:v>
                </c:pt>
                <c:pt idx="24190">
                  <c:v>1.7</c:v>
                </c:pt>
                <c:pt idx="24191">
                  <c:v>0.2</c:v>
                </c:pt>
                <c:pt idx="24192">
                  <c:v>0</c:v>
                </c:pt>
                <c:pt idx="24193">
                  <c:v>0</c:v>
                </c:pt>
                <c:pt idx="24194">
                  <c:v>0</c:v>
                </c:pt>
                <c:pt idx="24195">
                  <c:v>0</c:v>
                </c:pt>
                <c:pt idx="24196">
                  <c:v>0</c:v>
                </c:pt>
                <c:pt idx="24197">
                  <c:v>0</c:v>
                </c:pt>
                <c:pt idx="24198">
                  <c:v>0</c:v>
                </c:pt>
                <c:pt idx="24199">
                  <c:v>0</c:v>
                </c:pt>
                <c:pt idx="24200">
                  <c:v>1.7</c:v>
                </c:pt>
                <c:pt idx="24201">
                  <c:v>3.9</c:v>
                </c:pt>
                <c:pt idx="24202">
                  <c:v>5.4</c:v>
                </c:pt>
                <c:pt idx="24203">
                  <c:v>4.9000000000000004</c:v>
                </c:pt>
                <c:pt idx="24204">
                  <c:v>2.2999999999999998</c:v>
                </c:pt>
                <c:pt idx="24205">
                  <c:v>0.6</c:v>
                </c:pt>
                <c:pt idx="24206">
                  <c:v>0</c:v>
                </c:pt>
                <c:pt idx="24207">
                  <c:v>0</c:v>
                </c:pt>
                <c:pt idx="24208">
                  <c:v>0</c:v>
                </c:pt>
                <c:pt idx="24209">
                  <c:v>0</c:v>
                </c:pt>
                <c:pt idx="24210">
                  <c:v>0</c:v>
                </c:pt>
                <c:pt idx="24211">
                  <c:v>0</c:v>
                </c:pt>
                <c:pt idx="24212">
                  <c:v>0</c:v>
                </c:pt>
                <c:pt idx="24213">
                  <c:v>0</c:v>
                </c:pt>
                <c:pt idx="24214">
                  <c:v>0</c:v>
                </c:pt>
                <c:pt idx="24215">
                  <c:v>1</c:v>
                </c:pt>
                <c:pt idx="24216">
                  <c:v>3</c:v>
                </c:pt>
                <c:pt idx="24217">
                  <c:v>6</c:v>
                </c:pt>
                <c:pt idx="24218">
                  <c:v>8</c:v>
                </c:pt>
                <c:pt idx="24219">
                  <c:v>9</c:v>
                </c:pt>
                <c:pt idx="24220">
                  <c:v>9.8000000000000007</c:v>
                </c:pt>
                <c:pt idx="24221">
                  <c:v>10.8</c:v>
                </c:pt>
                <c:pt idx="24222">
                  <c:v>10.199999999999999</c:v>
                </c:pt>
                <c:pt idx="24223">
                  <c:v>9.1999999999999993</c:v>
                </c:pt>
                <c:pt idx="24224">
                  <c:v>9</c:v>
                </c:pt>
                <c:pt idx="24225">
                  <c:v>7.4</c:v>
                </c:pt>
                <c:pt idx="24226">
                  <c:v>5.7</c:v>
                </c:pt>
                <c:pt idx="24227">
                  <c:v>3.8</c:v>
                </c:pt>
                <c:pt idx="24228">
                  <c:v>1.8</c:v>
                </c:pt>
                <c:pt idx="24229">
                  <c:v>0.4</c:v>
                </c:pt>
                <c:pt idx="24230">
                  <c:v>0</c:v>
                </c:pt>
                <c:pt idx="24231">
                  <c:v>0</c:v>
                </c:pt>
                <c:pt idx="24232">
                  <c:v>0</c:v>
                </c:pt>
                <c:pt idx="24233">
                  <c:v>0</c:v>
                </c:pt>
                <c:pt idx="24234">
                  <c:v>0</c:v>
                </c:pt>
                <c:pt idx="24235">
                  <c:v>0</c:v>
                </c:pt>
                <c:pt idx="24236">
                  <c:v>0</c:v>
                </c:pt>
                <c:pt idx="24237">
                  <c:v>0</c:v>
                </c:pt>
                <c:pt idx="24238">
                  <c:v>0</c:v>
                </c:pt>
                <c:pt idx="24239">
                  <c:v>0</c:v>
                </c:pt>
                <c:pt idx="24240">
                  <c:v>0</c:v>
                </c:pt>
                <c:pt idx="24241">
                  <c:v>0</c:v>
                </c:pt>
                <c:pt idx="24242">
                  <c:v>0.2</c:v>
                </c:pt>
                <c:pt idx="24243">
                  <c:v>1.2</c:v>
                </c:pt>
                <c:pt idx="24244">
                  <c:v>2</c:v>
                </c:pt>
                <c:pt idx="24245">
                  <c:v>1</c:v>
                </c:pt>
                <c:pt idx="24246">
                  <c:v>0</c:v>
                </c:pt>
                <c:pt idx="24247">
                  <c:v>0</c:v>
                </c:pt>
                <c:pt idx="24248">
                  <c:v>0</c:v>
                </c:pt>
                <c:pt idx="24249">
                  <c:v>0.8</c:v>
                </c:pt>
                <c:pt idx="24250">
                  <c:v>1</c:v>
                </c:pt>
                <c:pt idx="24251">
                  <c:v>1.8</c:v>
                </c:pt>
                <c:pt idx="24252">
                  <c:v>2</c:v>
                </c:pt>
                <c:pt idx="24253">
                  <c:v>0.4</c:v>
                </c:pt>
                <c:pt idx="24254">
                  <c:v>0</c:v>
                </c:pt>
                <c:pt idx="24255">
                  <c:v>0</c:v>
                </c:pt>
                <c:pt idx="24256">
                  <c:v>0</c:v>
                </c:pt>
                <c:pt idx="24257">
                  <c:v>0</c:v>
                </c:pt>
                <c:pt idx="24258">
                  <c:v>0</c:v>
                </c:pt>
                <c:pt idx="24259">
                  <c:v>0</c:v>
                </c:pt>
                <c:pt idx="24260">
                  <c:v>0</c:v>
                </c:pt>
                <c:pt idx="24261">
                  <c:v>0</c:v>
                </c:pt>
                <c:pt idx="24262">
                  <c:v>0</c:v>
                </c:pt>
                <c:pt idx="24263">
                  <c:v>0</c:v>
                </c:pt>
                <c:pt idx="24264">
                  <c:v>0.8</c:v>
                </c:pt>
                <c:pt idx="24265">
                  <c:v>2.4</c:v>
                </c:pt>
                <c:pt idx="24266">
                  <c:v>4</c:v>
                </c:pt>
                <c:pt idx="24267">
                  <c:v>6.2</c:v>
                </c:pt>
                <c:pt idx="24268">
                  <c:v>7.2</c:v>
                </c:pt>
                <c:pt idx="24269">
                  <c:v>7.8</c:v>
                </c:pt>
                <c:pt idx="24270">
                  <c:v>7</c:v>
                </c:pt>
                <c:pt idx="24271">
                  <c:v>7</c:v>
                </c:pt>
                <c:pt idx="24272">
                  <c:v>6.7</c:v>
                </c:pt>
                <c:pt idx="24273">
                  <c:v>5</c:v>
                </c:pt>
                <c:pt idx="24274">
                  <c:v>3</c:v>
                </c:pt>
                <c:pt idx="24275">
                  <c:v>3</c:v>
                </c:pt>
                <c:pt idx="24276">
                  <c:v>3</c:v>
                </c:pt>
                <c:pt idx="24277">
                  <c:v>2</c:v>
                </c:pt>
                <c:pt idx="24278">
                  <c:v>2.8</c:v>
                </c:pt>
                <c:pt idx="24279">
                  <c:v>3.8</c:v>
                </c:pt>
                <c:pt idx="24280">
                  <c:v>3.2</c:v>
                </c:pt>
                <c:pt idx="24281">
                  <c:v>2.2000000000000002</c:v>
                </c:pt>
                <c:pt idx="24282">
                  <c:v>0.5</c:v>
                </c:pt>
                <c:pt idx="24283">
                  <c:v>0</c:v>
                </c:pt>
                <c:pt idx="24284">
                  <c:v>0</c:v>
                </c:pt>
                <c:pt idx="24285">
                  <c:v>0.6</c:v>
                </c:pt>
                <c:pt idx="24286">
                  <c:v>1.6</c:v>
                </c:pt>
                <c:pt idx="24287">
                  <c:v>2.6</c:v>
                </c:pt>
                <c:pt idx="24288">
                  <c:v>3</c:v>
                </c:pt>
                <c:pt idx="24289">
                  <c:v>3.5</c:v>
                </c:pt>
                <c:pt idx="24290">
                  <c:v>4</c:v>
                </c:pt>
                <c:pt idx="24291">
                  <c:v>4</c:v>
                </c:pt>
                <c:pt idx="24292">
                  <c:v>4</c:v>
                </c:pt>
                <c:pt idx="24293">
                  <c:v>4.4000000000000004</c:v>
                </c:pt>
                <c:pt idx="24294">
                  <c:v>5</c:v>
                </c:pt>
                <c:pt idx="24295">
                  <c:v>5</c:v>
                </c:pt>
                <c:pt idx="24296">
                  <c:v>5</c:v>
                </c:pt>
                <c:pt idx="24297">
                  <c:v>5</c:v>
                </c:pt>
                <c:pt idx="24298">
                  <c:v>5</c:v>
                </c:pt>
                <c:pt idx="24299">
                  <c:v>5</c:v>
                </c:pt>
                <c:pt idx="24300">
                  <c:v>5</c:v>
                </c:pt>
                <c:pt idx="24301">
                  <c:v>5</c:v>
                </c:pt>
                <c:pt idx="24302">
                  <c:v>5</c:v>
                </c:pt>
                <c:pt idx="24303">
                  <c:v>5</c:v>
                </c:pt>
                <c:pt idx="24304">
                  <c:v>5</c:v>
                </c:pt>
                <c:pt idx="24305">
                  <c:v>5</c:v>
                </c:pt>
                <c:pt idx="24306">
                  <c:v>5</c:v>
                </c:pt>
                <c:pt idx="24307">
                  <c:v>5</c:v>
                </c:pt>
                <c:pt idx="24308">
                  <c:v>4.2</c:v>
                </c:pt>
                <c:pt idx="24309">
                  <c:v>3.2</c:v>
                </c:pt>
                <c:pt idx="24310">
                  <c:v>1.5</c:v>
                </c:pt>
                <c:pt idx="24311">
                  <c:v>0.2</c:v>
                </c:pt>
                <c:pt idx="24312">
                  <c:v>0</c:v>
                </c:pt>
                <c:pt idx="24313">
                  <c:v>0</c:v>
                </c:pt>
                <c:pt idx="24314">
                  <c:v>0</c:v>
                </c:pt>
                <c:pt idx="24315">
                  <c:v>0</c:v>
                </c:pt>
                <c:pt idx="24316">
                  <c:v>0</c:v>
                </c:pt>
                <c:pt idx="24317">
                  <c:v>0</c:v>
                </c:pt>
                <c:pt idx="24318">
                  <c:v>0</c:v>
                </c:pt>
                <c:pt idx="24319">
                  <c:v>0.5</c:v>
                </c:pt>
                <c:pt idx="24320">
                  <c:v>1.4</c:v>
                </c:pt>
                <c:pt idx="24321">
                  <c:v>1.6</c:v>
                </c:pt>
                <c:pt idx="24322">
                  <c:v>0.6</c:v>
                </c:pt>
                <c:pt idx="24323">
                  <c:v>0</c:v>
                </c:pt>
                <c:pt idx="24324">
                  <c:v>0</c:v>
                </c:pt>
                <c:pt idx="24325">
                  <c:v>0</c:v>
                </c:pt>
                <c:pt idx="24326">
                  <c:v>0</c:v>
                </c:pt>
                <c:pt idx="24327">
                  <c:v>0</c:v>
                </c:pt>
                <c:pt idx="24328">
                  <c:v>0</c:v>
                </c:pt>
                <c:pt idx="24329">
                  <c:v>0</c:v>
                </c:pt>
                <c:pt idx="24330">
                  <c:v>0.3</c:v>
                </c:pt>
                <c:pt idx="24331">
                  <c:v>1.9</c:v>
                </c:pt>
                <c:pt idx="24332">
                  <c:v>4.9000000000000004</c:v>
                </c:pt>
                <c:pt idx="24333">
                  <c:v>5</c:v>
                </c:pt>
                <c:pt idx="24334">
                  <c:v>3.1</c:v>
                </c:pt>
                <c:pt idx="24335">
                  <c:v>1.1000000000000001</c:v>
                </c:pt>
                <c:pt idx="24336">
                  <c:v>0</c:v>
                </c:pt>
                <c:pt idx="24337">
                  <c:v>0</c:v>
                </c:pt>
                <c:pt idx="24338">
                  <c:v>0</c:v>
                </c:pt>
                <c:pt idx="24339">
                  <c:v>0</c:v>
                </c:pt>
                <c:pt idx="24340">
                  <c:v>0</c:v>
                </c:pt>
                <c:pt idx="24341">
                  <c:v>0</c:v>
                </c:pt>
                <c:pt idx="24342">
                  <c:v>0</c:v>
                </c:pt>
                <c:pt idx="24343">
                  <c:v>0.7</c:v>
                </c:pt>
                <c:pt idx="24344">
                  <c:v>2.8</c:v>
                </c:pt>
                <c:pt idx="24345">
                  <c:v>4</c:v>
                </c:pt>
                <c:pt idx="24346">
                  <c:v>2.8</c:v>
                </c:pt>
                <c:pt idx="24347">
                  <c:v>0.8</c:v>
                </c:pt>
                <c:pt idx="24348">
                  <c:v>0</c:v>
                </c:pt>
                <c:pt idx="24349">
                  <c:v>0</c:v>
                </c:pt>
                <c:pt idx="24350">
                  <c:v>0</c:v>
                </c:pt>
                <c:pt idx="24351">
                  <c:v>0</c:v>
                </c:pt>
                <c:pt idx="24352">
                  <c:v>0</c:v>
                </c:pt>
                <c:pt idx="24353">
                  <c:v>0</c:v>
                </c:pt>
                <c:pt idx="24354">
                  <c:v>0</c:v>
                </c:pt>
                <c:pt idx="24355">
                  <c:v>0.3</c:v>
                </c:pt>
                <c:pt idx="24356">
                  <c:v>1.8</c:v>
                </c:pt>
                <c:pt idx="24357">
                  <c:v>0.8</c:v>
                </c:pt>
                <c:pt idx="24358">
                  <c:v>0</c:v>
                </c:pt>
                <c:pt idx="24359">
                  <c:v>0</c:v>
                </c:pt>
                <c:pt idx="24360">
                  <c:v>0</c:v>
                </c:pt>
                <c:pt idx="24361">
                  <c:v>0</c:v>
                </c:pt>
                <c:pt idx="24362">
                  <c:v>0</c:v>
                </c:pt>
                <c:pt idx="24363">
                  <c:v>0</c:v>
                </c:pt>
                <c:pt idx="24364">
                  <c:v>0</c:v>
                </c:pt>
                <c:pt idx="24365">
                  <c:v>1</c:v>
                </c:pt>
                <c:pt idx="24366">
                  <c:v>2</c:v>
                </c:pt>
                <c:pt idx="24367">
                  <c:v>4.5</c:v>
                </c:pt>
                <c:pt idx="24368">
                  <c:v>6.6</c:v>
                </c:pt>
                <c:pt idx="24369">
                  <c:v>7.8</c:v>
                </c:pt>
                <c:pt idx="24370">
                  <c:v>8</c:v>
                </c:pt>
                <c:pt idx="24371">
                  <c:v>7.2</c:v>
                </c:pt>
                <c:pt idx="24372">
                  <c:v>3.8</c:v>
                </c:pt>
                <c:pt idx="24373">
                  <c:v>3.7</c:v>
                </c:pt>
                <c:pt idx="24374">
                  <c:v>4.5999999999999996</c:v>
                </c:pt>
                <c:pt idx="24375">
                  <c:v>6.3</c:v>
                </c:pt>
                <c:pt idx="24376">
                  <c:v>8.3000000000000007</c:v>
                </c:pt>
                <c:pt idx="24377">
                  <c:v>9.6</c:v>
                </c:pt>
                <c:pt idx="24378">
                  <c:v>10.6</c:v>
                </c:pt>
                <c:pt idx="24379">
                  <c:v>11</c:v>
                </c:pt>
                <c:pt idx="24380">
                  <c:v>9.6999999999999993</c:v>
                </c:pt>
                <c:pt idx="24381">
                  <c:v>6.2</c:v>
                </c:pt>
                <c:pt idx="24382">
                  <c:v>3.1</c:v>
                </c:pt>
                <c:pt idx="24383">
                  <c:v>1.1000000000000001</c:v>
                </c:pt>
                <c:pt idx="24384">
                  <c:v>0</c:v>
                </c:pt>
                <c:pt idx="24385">
                  <c:v>0</c:v>
                </c:pt>
                <c:pt idx="24386">
                  <c:v>0</c:v>
                </c:pt>
                <c:pt idx="24387">
                  <c:v>0</c:v>
                </c:pt>
                <c:pt idx="24388">
                  <c:v>0</c:v>
                </c:pt>
                <c:pt idx="24389">
                  <c:v>0</c:v>
                </c:pt>
                <c:pt idx="24390">
                  <c:v>0</c:v>
                </c:pt>
                <c:pt idx="24391">
                  <c:v>0</c:v>
                </c:pt>
                <c:pt idx="24392">
                  <c:v>0</c:v>
                </c:pt>
                <c:pt idx="24393">
                  <c:v>0</c:v>
                </c:pt>
                <c:pt idx="24394">
                  <c:v>0.1</c:v>
                </c:pt>
                <c:pt idx="24395">
                  <c:v>1.2</c:v>
                </c:pt>
                <c:pt idx="24396">
                  <c:v>4.0999999999999996</c:v>
                </c:pt>
                <c:pt idx="24397">
                  <c:v>4.9000000000000004</c:v>
                </c:pt>
                <c:pt idx="24398">
                  <c:v>4.0999999999999996</c:v>
                </c:pt>
                <c:pt idx="24399">
                  <c:v>1.3</c:v>
                </c:pt>
                <c:pt idx="24400">
                  <c:v>0.1</c:v>
                </c:pt>
                <c:pt idx="24401">
                  <c:v>0</c:v>
                </c:pt>
                <c:pt idx="24402">
                  <c:v>0</c:v>
                </c:pt>
                <c:pt idx="24403">
                  <c:v>0</c:v>
                </c:pt>
                <c:pt idx="24404">
                  <c:v>0</c:v>
                </c:pt>
                <c:pt idx="24405">
                  <c:v>0</c:v>
                </c:pt>
                <c:pt idx="24406">
                  <c:v>0</c:v>
                </c:pt>
                <c:pt idx="24407">
                  <c:v>0</c:v>
                </c:pt>
                <c:pt idx="24408">
                  <c:v>0</c:v>
                </c:pt>
                <c:pt idx="24409">
                  <c:v>1.6</c:v>
                </c:pt>
                <c:pt idx="24410">
                  <c:v>4.3</c:v>
                </c:pt>
                <c:pt idx="24411">
                  <c:v>6.9</c:v>
                </c:pt>
                <c:pt idx="24412">
                  <c:v>7.6</c:v>
                </c:pt>
                <c:pt idx="24413">
                  <c:v>5.7</c:v>
                </c:pt>
                <c:pt idx="24414">
                  <c:v>2.7</c:v>
                </c:pt>
                <c:pt idx="24415">
                  <c:v>0.6</c:v>
                </c:pt>
                <c:pt idx="24416">
                  <c:v>0</c:v>
                </c:pt>
                <c:pt idx="24417">
                  <c:v>0</c:v>
                </c:pt>
                <c:pt idx="24418">
                  <c:v>0</c:v>
                </c:pt>
                <c:pt idx="24419">
                  <c:v>0</c:v>
                </c:pt>
                <c:pt idx="24420">
                  <c:v>0</c:v>
                </c:pt>
                <c:pt idx="24421">
                  <c:v>0</c:v>
                </c:pt>
                <c:pt idx="24422">
                  <c:v>0</c:v>
                </c:pt>
                <c:pt idx="24423">
                  <c:v>0</c:v>
                </c:pt>
                <c:pt idx="24424">
                  <c:v>0</c:v>
                </c:pt>
                <c:pt idx="24425">
                  <c:v>0</c:v>
                </c:pt>
                <c:pt idx="24426">
                  <c:v>0.1</c:v>
                </c:pt>
                <c:pt idx="24427">
                  <c:v>2.1</c:v>
                </c:pt>
                <c:pt idx="24428">
                  <c:v>5.4</c:v>
                </c:pt>
                <c:pt idx="24429">
                  <c:v>7.7</c:v>
                </c:pt>
                <c:pt idx="24430">
                  <c:v>10.5</c:v>
                </c:pt>
                <c:pt idx="24431">
                  <c:v>11.8</c:v>
                </c:pt>
                <c:pt idx="24432">
                  <c:v>10.3</c:v>
                </c:pt>
                <c:pt idx="24433">
                  <c:v>6.6</c:v>
                </c:pt>
                <c:pt idx="24434">
                  <c:v>3.2</c:v>
                </c:pt>
                <c:pt idx="24435">
                  <c:v>0.8</c:v>
                </c:pt>
                <c:pt idx="24436">
                  <c:v>0</c:v>
                </c:pt>
                <c:pt idx="24437">
                  <c:v>0</c:v>
                </c:pt>
                <c:pt idx="24438">
                  <c:v>0</c:v>
                </c:pt>
                <c:pt idx="24439">
                  <c:v>0</c:v>
                </c:pt>
                <c:pt idx="24440">
                  <c:v>0</c:v>
                </c:pt>
                <c:pt idx="24441">
                  <c:v>0</c:v>
                </c:pt>
                <c:pt idx="24442">
                  <c:v>0</c:v>
                </c:pt>
                <c:pt idx="24443">
                  <c:v>0</c:v>
                </c:pt>
                <c:pt idx="24444">
                  <c:v>0.3</c:v>
                </c:pt>
                <c:pt idx="24445">
                  <c:v>1.4</c:v>
                </c:pt>
                <c:pt idx="24446">
                  <c:v>2.8</c:v>
                </c:pt>
                <c:pt idx="24447">
                  <c:v>1.6</c:v>
                </c:pt>
                <c:pt idx="24448">
                  <c:v>0</c:v>
                </c:pt>
                <c:pt idx="24449">
                  <c:v>0</c:v>
                </c:pt>
                <c:pt idx="24450">
                  <c:v>0</c:v>
                </c:pt>
                <c:pt idx="24451">
                  <c:v>0</c:v>
                </c:pt>
                <c:pt idx="24452">
                  <c:v>0</c:v>
                </c:pt>
                <c:pt idx="24453">
                  <c:v>0</c:v>
                </c:pt>
                <c:pt idx="24454">
                  <c:v>0</c:v>
                </c:pt>
                <c:pt idx="24455">
                  <c:v>0</c:v>
                </c:pt>
                <c:pt idx="24456">
                  <c:v>0</c:v>
                </c:pt>
                <c:pt idx="24457">
                  <c:v>2.2999999999999998</c:v>
                </c:pt>
                <c:pt idx="24458">
                  <c:v>5.3</c:v>
                </c:pt>
                <c:pt idx="24459">
                  <c:v>7.5</c:v>
                </c:pt>
                <c:pt idx="24460">
                  <c:v>8.8000000000000007</c:v>
                </c:pt>
                <c:pt idx="24461">
                  <c:v>9</c:v>
                </c:pt>
                <c:pt idx="24462">
                  <c:v>6.7</c:v>
                </c:pt>
                <c:pt idx="24463">
                  <c:v>3.3</c:v>
                </c:pt>
                <c:pt idx="24464">
                  <c:v>1.4</c:v>
                </c:pt>
                <c:pt idx="24465">
                  <c:v>0.4</c:v>
                </c:pt>
                <c:pt idx="24466">
                  <c:v>0</c:v>
                </c:pt>
                <c:pt idx="24467">
                  <c:v>0</c:v>
                </c:pt>
                <c:pt idx="24468">
                  <c:v>0</c:v>
                </c:pt>
                <c:pt idx="24469">
                  <c:v>0</c:v>
                </c:pt>
                <c:pt idx="24470">
                  <c:v>0</c:v>
                </c:pt>
                <c:pt idx="24471">
                  <c:v>0</c:v>
                </c:pt>
                <c:pt idx="24472">
                  <c:v>0</c:v>
                </c:pt>
                <c:pt idx="24473">
                  <c:v>0</c:v>
                </c:pt>
                <c:pt idx="24474">
                  <c:v>0</c:v>
                </c:pt>
                <c:pt idx="24475">
                  <c:v>0.2</c:v>
                </c:pt>
                <c:pt idx="24476">
                  <c:v>1.5</c:v>
                </c:pt>
                <c:pt idx="24477">
                  <c:v>4.3</c:v>
                </c:pt>
                <c:pt idx="24478">
                  <c:v>5.9</c:v>
                </c:pt>
                <c:pt idx="24479">
                  <c:v>5</c:v>
                </c:pt>
                <c:pt idx="24480">
                  <c:v>2</c:v>
                </c:pt>
                <c:pt idx="24481">
                  <c:v>1</c:v>
                </c:pt>
                <c:pt idx="24482">
                  <c:v>0</c:v>
                </c:pt>
                <c:pt idx="24483">
                  <c:v>0</c:v>
                </c:pt>
                <c:pt idx="24484">
                  <c:v>0</c:v>
                </c:pt>
                <c:pt idx="24485">
                  <c:v>0</c:v>
                </c:pt>
                <c:pt idx="24486">
                  <c:v>0</c:v>
                </c:pt>
                <c:pt idx="24487">
                  <c:v>0</c:v>
                </c:pt>
                <c:pt idx="24488">
                  <c:v>0</c:v>
                </c:pt>
                <c:pt idx="24489">
                  <c:v>0</c:v>
                </c:pt>
                <c:pt idx="24490">
                  <c:v>0</c:v>
                </c:pt>
                <c:pt idx="24491">
                  <c:v>0</c:v>
                </c:pt>
                <c:pt idx="24492">
                  <c:v>0</c:v>
                </c:pt>
                <c:pt idx="24493">
                  <c:v>0</c:v>
                </c:pt>
                <c:pt idx="24494">
                  <c:v>0</c:v>
                </c:pt>
                <c:pt idx="24495">
                  <c:v>0</c:v>
                </c:pt>
                <c:pt idx="24496">
                  <c:v>1</c:v>
                </c:pt>
                <c:pt idx="24497">
                  <c:v>3.2</c:v>
                </c:pt>
                <c:pt idx="24498">
                  <c:v>6.2</c:v>
                </c:pt>
                <c:pt idx="24499">
                  <c:v>8.8000000000000007</c:v>
                </c:pt>
                <c:pt idx="24500">
                  <c:v>10.8</c:v>
                </c:pt>
                <c:pt idx="24501">
                  <c:v>12.4</c:v>
                </c:pt>
                <c:pt idx="24502">
                  <c:v>13</c:v>
                </c:pt>
                <c:pt idx="24503">
                  <c:v>12.6</c:v>
                </c:pt>
                <c:pt idx="24504">
                  <c:v>10</c:v>
                </c:pt>
                <c:pt idx="24505">
                  <c:v>5.2</c:v>
                </c:pt>
                <c:pt idx="24506">
                  <c:v>1.8</c:v>
                </c:pt>
                <c:pt idx="24507">
                  <c:v>0.8</c:v>
                </c:pt>
                <c:pt idx="24508">
                  <c:v>0</c:v>
                </c:pt>
                <c:pt idx="24509">
                  <c:v>0</c:v>
                </c:pt>
                <c:pt idx="24510">
                  <c:v>0</c:v>
                </c:pt>
                <c:pt idx="24511">
                  <c:v>0</c:v>
                </c:pt>
                <c:pt idx="24512">
                  <c:v>0</c:v>
                </c:pt>
                <c:pt idx="24513">
                  <c:v>0</c:v>
                </c:pt>
                <c:pt idx="24514">
                  <c:v>0</c:v>
                </c:pt>
                <c:pt idx="24515">
                  <c:v>2.4</c:v>
                </c:pt>
                <c:pt idx="24516">
                  <c:v>4.5999999999999996</c:v>
                </c:pt>
                <c:pt idx="24517">
                  <c:v>4.2</c:v>
                </c:pt>
                <c:pt idx="24518">
                  <c:v>1.6</c:v>
                </c:pt>
                <c:pt idx="24519">
                  <c:v>0.4</c:v>
                </c:pt>
                <c:pt idx="24520">
                  <c:v>0</c:v>
                </c:pt>
                <c:pt idx="24521">
                  <c:v>0</c:v>
                </c:pt>
                <c:pt idx="24522">
                  <c:v>0</c:v>
                </c:pt>
                <c:pt idx="24523">
                  <c:v>0</c:v>
                </c:pt>
                <c:pt idx="24524">
                  <c:v>0</c:v>
                </c:pt>
                <c:pt idx="24525">
                  <c:v>0</c:v>
                </c:pt>
                <c:pt idx="24526">
                  <c:v>0.7</c:v>
                </c:pt>
                <c:pt idx="24527">
                  <c:v>2.7</c:v>
                </c:pt>
                <c:pt idx="24528">
                  <c:v>5.0999999999999996</c:v>
                </c:pt>
                <c:pt idx="24529">
                  <c:v>7.7</c:v>
                </c:pt>
                <c:pt idx="24530">
                  <c:v>9.6999999999999993</c:v>
                </c:pt>
                <c:pt idx="24531">
                  <c:v>11.6</c:v>
                </c:pt>
                <c:pt idx="24532">
                  <c:v>13.4</c:v>
                </c:pt>
                <c:pt idx="24533">
                  <c:v>15</c:v>
                </c:pt>
                <c:pt idx="24534">
                  <c:v>14.8</c:v>
                </c:pt>
                <c:pt idx="24535">
                  <c:v>13.6</c:v>
                </c:pt>
                <c:pt idx="24536">
                  <c:v>11.1</c:v>
                </c:pt>
                <c:pt idx="24537">
                  <c:v>6.6</c:v>
                </c:pt>
                <c:pt idx="24538">
                  <c:v>4.0999999999999996</c:v>
                </c:pt>
                <c:pt idx="24539">
                  <c:v>0.1</c:v>
                </c:pt>
                <c:pt idx="24540">
                  <c:v>0</c:v>
                </c:pt>
                <c:pt idx="24541">
                  <c:v>0</c:v>
                </c:pt>
                <c:pt idx="24542">
                  <c:v>0</c:v>
                </c:pt>
                <c:pt idx="24543">
                  <c:v>0</c:v>
                </c:pt>
                <c:pt idx="24544">
                  <c:v>0</c:v>
                </c:pt>
                <c:pt idx="24545">
                  <c:v>0</c:v>
                </c:pt>
                <c:pt idx="24546">
                  <c:v>0</c:v>
                </c:pt>
                <c:pt idx="24547">
                  <c:v>0</c:v>
                </c:pt>
                <c:pt idx="24548">
                  <c:v>0.8</c:v>
                </c:pt>
                <c:pt idx="24549">
                  <c:v>2.2999999999999998</c:v>
                </c:pt>
                <c:pt idx="24550">
                  <c:v>5.3</c:v>
                </c:pt>
                <c:pt idx="24551">
                  <c:v>8.1999999999999993</c:v>
                </c:pt>
                <c:pt idx="24552">
                  <c:v>9.6</c:v>
                </c:pt>
                <c:pt idx="24553">
                  <c:v>10.6</c:v>
                </c:pt>
                <c:pt idx="24554">
                  <c:v>10</c:v>
                </c:pt>
                <c:pt idx="24555">
                  <c:v>7.5</c:v>
                </c:pt>
                <c:pt idx="24556">
                  <c:v>3.5</c:v>
                </c:pt>
                <c:pt idx="24557">
                  <c:v>0.6</c:v>
                </c:pt>
                <c:pt idx="24558">
                  <c:v>0</c:v>
                </c:pt>
                <c:pt idx="24559">
                  <c:v>0</c:v>
                </c:pt>
                <c:pt idx="24560">
                  <c:v>0</c:v>
                </c:pt>
                <c:pt idx="24561">
                  <c:v>0</c:v>
                </c:pt>
                <c:pt idx="24562">
                  <c:v>0</c:v>
                </c:pt>
                <c:pt idx="24563">
                  <c:v>0</c:v>
                </c:pt>
                <c:pt idx="24564">
                  <c:v>0</c:v>
                </c:pt>
                <c:pt idx="24565">
                  <c:v>0</c:v>
                </c:pt>
                <c:pt idx="24566">
                  <c:v>0.3</c:v>
                </c:pt>
                <c:pt idx="24567">
                  <c:v>2</c:v>
                </c:pt>
                <c:pt idx="24568">
                  <c:v>4</c:v>
                </c:pt>
                <c:pt idx="24569">
                  <c:v>6</c:v>
                </c:pt>
                <c:pt idx="24570">
                  <c:v>5</c:v>
                </c:pt>
                <c:pt idx="24571">
                  <c:v>2.1</c:v>
                </c:pt>
                <c:pt idx="24572">
                  <c:v>0.4</c:v>
                </c:pt>
                <c:pt idx="24573">
                  <c:v>0</c:v>
                </c:pt>
                <c:pt idx="24574">
                  <c:v>0</c:v>
                </c:pt>
                <c:pt idx="24575">
                  <c:v>0</c:v>
                </c:pt>
                <c:pt idx="24576">
                  <c:v>0</c:v>
                </c:pt>
                <c:pt idx="24577">
                  <c:v>0</c:v>
                </c:pt>
                <c:pt idx="24578">
                  <c:v>0</c:v>
                </c:pt>
                <c:pt idx="24579">
                  <c:v>0</c:v>
                </c:pt>
                <c:pt idx="24580">
                  <c:v>0</c:v>
                </c:pt>
                <c:pt idx="24581">
                  <c:v>1.7</c:v>
                </c:pt>
                <c:pt idx="24582">
                  <c:v>4.0999999999999996</c:v>
                </c:pt>
                <c:pt idx="24583">
                  <c:v>6.1</c:v>
                </c:pt>
                <c:pt idx="24584">
                  <c:v>7.5</c:v>
                </c:pt>
                <c:pt idx="24585">
                  <c:v>6.9</c:v>
                </c:pt>
                <c:pt idx="24586">
                  <c:v>3.9</c:v>
                </c:pt>
                <c:pt idx="24587">
                  <c:v>1.3</c:v>
                </c:pt>
                <c:pt idx="24588">
                  <c:v>0</c:v>
                </c:pt>
                <c:pt idx="24589">
                  <c:v>0</c:v>
                </c:pt>
                <c:pt idx="24590">
                  <c:v>0</c:v>
                </c:pt>
                <c:pt idx="24591">
                  <c:v>0</c:v>
                </c:pt>
                <c:pt idx="24592">
                  <c:v>0</c:v>
                </c:pt>
                <c:pt idx="24593">
                  <c:v>0</c:v>
                </c:pt>
                <c:pt idx="24594">
                  <c:v>0</c:v>
                </c:pt>
                <c:pt idx="24595">
                  <c:v>0</c:v>
                </c:pt>
                <c:pt idx="24596">
                  <c:v>0</c:v>
                </c:pt>
                <c:pt idx="24597">
                  <c:v>0</c:v>
                </c:pt>
                <c:pt idx="24598">
                  <c:v>1.9</c:v>
                </c:pt>
                <c:pt idx="24599">
                  <c:v>4.9000000000000004</c:v>
                </c:pt>
                <c:pt idx="24600">
                  <c:v>6.9</c:v>
                </c:pt>
                <c:pt idx="24601">
                  <c:v>8</c:v>
                </c:pt>
                <c:pt idx="24602">
                  <c:v>8.8000000000000007</c:v>
                </c:pt>
                <c:pt idx="24603">
                  <c:v>9.8000000000000007</c:v>
                </c:pt>
                <c:pt idx="24604">
                  <c:v>10.8</c:v>
                </c:pt>
                <c:pt idx="24605">
                  <c:v>11.8</c:v>
                </c:pt>
                <c:pt idx="24606">
                  <c:v>12.8</c:v>
                </c:pt>
                <c:pt idx="24607">
                  <c:v>13</c:v>
                </c:pt>
                <c:pt idx="24608">
                  <c:v>12.3</c:v>
                </c:pt>
                <c:pt idx="24609">
                  <c:v>9.6</c:v>
                </c:pt>
                <c:pt idx="24610">
                  <c:v>6.2</c:v>
                </c:pt>
                <c:pt idx="24611">
                  <c:v>2.6</c:v>
                </c:pt>
                <c:pt idx="24612">
                  <c:v>0.4</c:v>
                </c:pt>
                <c:pt idx="24613">
                  <c:v>0</c:v>
                </c:pt>
                <c:pt idx="24614">
                  <c:v>0</c:v>
                </c:pt>
                <c:pt idx="24615">
                  <c:v>0</c:v>
                </c:pt>
                <c:pt idx="24616">
                  <c:v>0</c:v>
                </c:pt>
                <c:pt idx="24617">
                  <c:v>0</c:v>
                </c:pt>
                <c:pt idx="24618">
                  <c:v>0</c:v>
                </c:pt>
                <c:pt idx="24619">
                  <c:v>0</c:v>
                </c:pt>
                <c:pt idx="24620">
                  <c:v>0.5</c:v>
                </c:pt>
                <c:pt idx="24621">
                  <c:v>3.5</c:v>
                </c:pt>
                <c:pt idx="24622">
                  <c:v>6.5</c:v>
                </c:pt>
                <c:pt idx="24623">
                  <c:v>9.1999999999999993</c:v>
                </c:pt>
                <c:pt idx="24624">
                  <c:v>10.3</c:v>
                </c:pt>
                <c:pt idx="24625">
                  <c:v>12.4</c:v>
                </c:pt>
                <c:pt idx="24626">
                  <c:v>14.9</c:v>
                </c:pt>
                <c:pt idx="24627">
                  <c:v>15</c:v>
                </c:pt>
                <c:pt idx="24628">
                  <c:v>15</c:v>
                </c:pt>
                <c:pt idx="24629">
                  <c:v>13.1</c:v>
                </c:pt>
                <c:pt idx="24630">
                  <c:v>9.1</c:v>
                </c:pt>
                <c:pt idx="24631">
                  <c:v>5.0999999999999996</c:v>
                </c:pt>
                <c:pt idx="24632">
                  <c:v>1.8</c:v>
                </c:pt>
                <c:pt idx="24633">
                  <c:v>0.2</c:v>
                </c:pt>
                <c:pt idx="24634">
                  <c:v>0</c:v>
                </c:pt>
                <c:pt idx="24635">
                  <c:v>0</c:v>
                </c:pt>
                <c:pt idx="24636">
                  <c:v>0</c:v>
                </c:pt>
                <c:pt idx="24637">
                  <c:v>0</c:v>
                </c:pt>
                <c:pt idx="24638">
                  <c:v>0</c:v>
                </c:pt>
                <c:pt idx="24639">
                  <c:v>0</c:v>
                </c:pt>
                <c:pt idx="24640">
                  <c:v>0.6</c:v>
                </c:pt>
                <c:pt idx="24641">
                  <c:v>2.7</c:v>
                </c:pt>
                <c:pt idx="24642">
                  <c:v>5.0999999999999996</c:v>
                </c:pt>
                <c:pt idx="24643">
                  <c:v>7.4</c:v>
                </c:pt>
                <c:pt idx="24644">
                  <c:v>9.4</c:v>
                </c:pt>
                <c:pt idx="24645">
                  <c:v>9.6</c:v>
                </c:pt>
                <c:pt idx="24646">
                  <c:v>7.2</c:v>
                </c:pt>
                <c:pt idx="24647">
                  <c:v>3.3</c:v>
                </c:pt>
                <c:pt idx="24648">
                  <c:v>1.3</c:v>
                </c:pt>
                <c:pt idx="24649">
                  <c:v>0</c:v>
                </c:pt>
                <c:pt idx="24650">
                  <c:v>0</c:v>
                </c:pt>
                <c:pt idx="24651">
                  <c:v>0</c:v>
                </c:pt>
                <c:pt idx="24652">
                  <c:v>0</c:v>
                </c:pt>
                <c:pt idx="24653">
                  <c:v>0</c:v>
                </c:pt>
                <c:pt idx="24654">
                  <c:v>0</c:v>
                </c:pt>
                <c:pt idx="24655">
                  <c:v>0</c:v>
                </c:pt>
                <c:pt idx="24656">
                  <c:v>0</c:v>
                </c:pt>
                <c:pt idx="24657">
                  <c:v>1</c:v>
                </c:pt>
                <c:pt idx="24658">
                  <c:v>3.9</c:v>
                </c:pt>
                <c:pt idx="24659">
                  <c:v>6.9</c:v>
                </c:pt>
                <c:pt idx="24660">
                  <c:v>9.9</c:v>
                </c:pt>
                <c:pt idx="24661">
                  <c:v>11.6</c:v>
                </c:pt>
                <c:pt idx="24662">
                  <c:v>12.8</c:v>
                </c:pt>
                <c:pt idx="24663">
                  <c:v>10.7</c:v>
                </c:pt>
                <c:pt idx="24664">
                  <c:v>8.4</c:v>
                </c:pt>
                <c:pt idx="24665">
                  <c:v>8</c:v>
                </c:pt>
                <c:pt idx="24666">
                  <c:v>7.2</c:v>
                </c:pt>
                <c:pt idx="24667">
                  <c:v>6.3</c:v>
                </c:pt>
                <c:pt idx="24668">
                  <c:v>6</c:v>
                </c:pt>
                <c:pt idx="24669">
                  <c:v>5.4</c:v>
                </c:pt>
                <c:pt idx="24670">
                  <c:v>5</c:v>
                </c:pt>
                <c:pt idx="24671">
                  <c:v>5.6</c:v>
                </c:pt>
                <c:pt idx="24672">
                  <c:v>6.6</c:v>
                </c:pt>
                <c:pt idx="24673">
                  <c:v>7.5</c:v>
                </c:pt>
                <c:pt idx="24674">
                  <c:v>8</c:v>
                </c:pt>
                <c:pt idx="24675">
                  <c:v>6.8</c:v>
                </c:pt>
                <c:pt idx="24676">
                  <c:v>3.8</c:v>
                </c:pt>
                <c:pt idx="24677">
                  <c:v>1.6</c:v>
                </c:pt>
                <c:pt idx="24678">
                  <c:v>0.7</c:v>
                </c:pt>
                <c:pt idx="24679">
                  <c:v>0</c:v>
                </c:pt>
                <c:pt idx="24680">
                  <c:v>0</c:v>
                </c:pt>
                <c:pt idx="24681">
                  <c:v>0</c:v>
                </c:pt>
                <c:pt idx="24682">
                  <c:v>0</c:v>
                </c:pt>
                <c:pt idx="24683">
                  <c:v>0</c:v>
                </c:pt>
                <c:pt idx="24684">
                  <c:v>0</c:v>
                </c:pt>
                <c:pt idx="24685">
                  <c:v>0</c:v>
                </c:pt>
                <c:pt idx="24686">
                  <c:v>0</c:v>
                </c:pt>
                <c:pt idx="24687">
                  <c:v>0</c:v>
                </c:pt>
                <c:pt idx="24688">
                  <c:v>0</c:v>
                </c:pt>
                <c:pt idx="24689">
                  <c:v>0</c:v>
                </c:pt>
                <c:pt idx="24690">
                  <c:v>1</c:v>
                </c:pt>
                <c:pt idx="24691">
                  <c:v>3.5</c:v>
                </c:pt>
                <c:pt idx="24692">
                  <c:v>6.4</c:v>
                </c:pt>
                <c:pt idx="24693">
                  <c:v>8.6</c:v>
                </c:pt>
                <c:pt idx="24694">
                  <c:v>10.6</c:v>
                </c:pt>
                <c:pt idx="24695">
                  <c:v>11.8</c:v>
                </c:pt>
                <c:pt idx="24696">
                  <c:v>13.6</c:v>
                </c:pt>
                <c:pt idx="24697">
                  <c:v>14.7</c:v>
                </c:pt>
                <c:pt idx="24698">
                  <c:v>15</c:v>
                </c:pt>
                <c:pt idx="24699">
                  <c:v>14.4</c:v>
                </c:pt>
                <c:pt idx="24700">
                  <c:v>12.8</c:v>
                </c:pt>
                <c:pt idx="24701">
                  <c:v>10.8</c:v>
                </c:pt>
                <c:pt idx="24702">
                  <c:v>10</c:v>
                </c:pt>
                <c:pt idx="24703">
                  <c:v>10.4</c:v>
                </c:pt>
                <c:pt idx="24704">
                  <c:v>11.4</c:v>
                </c:pt>
                <c:pt idx="24705">
                  <c:v>12.4</c:v>
                </c:pt>
                <c:pt idx="24706">
                  <c:v>13.4</c:v>
                </c:pt>
                <c:pt idx="24707">
                  <c:v>14</c:v>
                </c:pt>
                <c:pt idx="24708">
                  <c:v>13</c:v>
                </c:pt>
                <c:pt idx="24709">
                  <c:v>9.6999999999999993</c:v>
                </c:pt>
                <c:pt idx="24710">
                  <c:v>4.0999999999999996</c:v>
                </c:pt>
                <c:pt idx="24711">
                  <c:v>0.8</c:v>
                </c:pt>
                <c:pt idx="24712">
                  <c:v>0</c:v>
                </c:pt>
                <c:pt idx="24713">
                  <c:v>0</c:v>
                </c:pt>
                <c:pt idx="24714">
                  <c:v>0</c:v>
                </c:pt>
                <c:pt idx="24715">
                  <c:v>0</c:v>
                </c:pt>
                <c:pt idx="24716">
                  <c:v>0</c:v>
                </c:pt>
                <c:pt idx="24717">
                  <c:v>0</c:v>
                </c:pt>
                <c:pt idx="24718">
                  <c:v>0</c:v>
                </c:pt>
                <c:pt idx="24719">
                  <c:v>0</c:v>
                </c:pt>
                <c:pt idx="24720">
                  <c:v>0</c:v>
                </c:pt>
                <c:pt idx="24721">
                  <c:v>0</c:v>
                </c:pt>
                <c:pt idx="24722">
                  <c:v>0</c:v>
                </c:pt>
                <c:pt idx="24723">
                  <c:v>0</c:v>
                </c:pt>
                <c:pt idx="24724">
                  <c:v>0</c:v>
                </c:pt>
                <c:pt idx="24725">
                  <c:v>0</c:v>
                </c:pt>
                <c:pt idx="24726">
                  <c:v>0</c:v>
                </c:pt>
                <c:pt idx="24727">
                  <c:v>0</c:v>
                </c:pt>
                <c:pt idx="24728">
                  <c:v>0</c:v>
                </c:pt>
                <c:pt idx="24729">
                  <c:v>0</c:v>
                </c:pt>
                <c:pt idx="24730">
                  <c:v>0</c:v>
                </c:pt>
                <c:pt idx="24731">
                  <c:v>0</c:v>
                </c:pt>
                <c:pt idx="24732">
                  <c:v>0</c:v>
                </c:pt>
                <c:pt idx="24733">
                  <c:v>0</c:v>
                </c:pt>
                <c:pt idx="24734">
                  <c:v>0</c:v>
                </c:pt>
                <c:pt idx="24735">
                  <c:v>0</c:v>
                </c:pt>
                <c:pt idx="24736">
                  <c:v>0</c:v>
                </c:pt>
                <c:pt idx="24737">
                  <c:v>0</c:v>
                </c:pt>
                <c:pt idx="24738">
                  <c:v>0</c:v>
                </c:pt>
                <c:pt idx="24739">
                  <c:v>0</c:v>
                </c:pt>
                <c:pt idx="24740">
                  <c:v>0</c:v>
                </c:pt>
                <c:pt idx="24741">
                  <c:v>0</c:v>
                </c:pt>
                <c:pt idx="24742">
                  <c:v>0</c:v>
                </c:pt>
                <c:pt idx="24743">
                  <c:v>0</c:v>
                </c:pt>
                <c:pt idx="24744">
                  <c:v>0.2</c:v>
                </c:pt>
                <c:pt idx="24745">
                  <c:v>1</c:v>
                </c:pt>
                <c:pt idx="24746">
                  <c:v>4.9000000000000004</c:v>
                </c:pt>
                <c:pt idx="24747">
                  <c:v>5</c:v>
                </c:pt>
                <c:pt idx="24748">
                  <c:v>3</c:v>
                </c:pt>
                <c:pt idx="24749">
                  <c:v>0.1</c:v>
                </c:pt>
                <c:pt idx="24750">
                  <c:v>0</c:v>
                </c:pt>
                <c:pt idx="24751">
                  <c:v>0</c:v>
                </c:pt>
                <c:pt idx="24752">
                  <c:v>0</c:v>
                </c:pt>
                <c:pt idx="24753">
                  <c:v>0</c:v>
                </c:pt>
                <c:pt idx="24754">
                  <c:v>0</c:v>
                </c:pt>
                <c:pt idx="24755">
                  <c:v>0</c:v>
                </c:pt>
                <c:pt idx="24756">
                  <c:v>0</c:v>
                </c:pt>
                <c:pt idx="24757">
                  <c:v>0</c:v>
                </c:pt>
                <c:pt idx="24758">
                  <c:v>1.1000000000000001</c:v>
                </c:pt>
                <c:pt idx="24759">
                  <c:v>3.1</c:v>
                </c:pt>
                <c:pt idx="24760">
                  <c:v>5.0999999999999996</c:v>
                </c:pt>
                <c:pt idx="24761">
                  <c:v>6.6</c:v>
                </c:pt>
                <c:pt idx="24762">
                  <c:v>7.5</c:v>
                </c:pt>
                <c:pt idx="24763">
                  <c:v>6.9</c:v>
                </c:pt>
                <c:pt idx="24764">
                  <c:v>3.9</c:v>
                </c:pt>
                <c:pt idx="24765">
                  <c:v>1.3</c:v>
                </c:pt>
                <c:pt idx="24766">
                  <c:v>0</c:v>
                </c:pt>
                <c:pt idx="24767">
                  <c:v>0</c:v>
                </c:pt>
                <c:pt idx="24768">
                  <c:v>0</c:v>
                </c:pt>
                <c:pt idx="24769">
                  <c:v>0</c:v>
                </c:pt>
                <c:pt idx="24770">
                  <c:v>0</c:v>
                </c:pt>
                <c:pt idx="24771">
                  <c:v>0</c:v>
                </c:pt>
                <c:pt idx="24772">
                  <c:v>0.2</c:v>
                </c:pt>
                <c:pt idx="24773">
                  <c:v>1.3</c:v>
                </c:pt>
                <c:pt idx="24774">
                  <c:v>3</c:v>
                </c:pt>
                <c:pt idx="24775">
                  <c:v>6</c:v>
                </c:pt>
                <c:pt idx="24776">
                  <c:v>8</c:v>
                </c:pt>
                <c:pt idx="24777">
                  <c:v>10</c:v>
                </c:pt>
                <c:pt idx="24778">
                  <c:v>10</c:v>
                </c:pt>
                <c:pt idx="24779">
                  <c:v>9.1999999999999993</c:v>
                </c:pt>
                <c:pt idx="24780">
                  <c:v>5.9</c:v>
                </c:pt>
                <c:pt idx="24781">
                  <c:v>4.2</c:v>
                </c:pt>
                <c:pt idx="24782">
                  <c:v>5.5</c:v>
                </c:pt>
                <c:pt idx="24783">
                  <c:v>7.5</c:v>
                </c:pt>
                <c:pt idx="24784">
                  <c:v>8.8000000000000007</c:v>
                </c:pt>
                <c:pt idx="24785">
                  <c:v>10.3</c:v>
                </c:pt>
                <c:pt idx="24786">
                  <c:v>12.1</c:v>
                </c:pt>
                <c:pt idx="24787">
                  <c:v>13.6</c:v>
                </c:pt>
                <c:pt idx="24788">
                  <c:v>14.6</c:v>
                </c:pt>
                <c:pt idx="24789">
                  <c:v>15.6</c:v>
                </c:pt>
                <c:pt idx="24790">
                  <c:v>17.100000000000001</c:v>
                </c:pt>
                <c:pt idx="24791">
                  <c:v>19</c:v>
                </c:pt>
                <c:pt idx="24792">
                  <c:v>20</c:v>
                </c:pt>
                <c:pt idx="24793">
                  <c:v>20</c:v>
                </c:pt>
                <c:pt idx="24794">
                  <c:v>20</c:v>
                </c:pt>
                <c:pt idx="24795">
                  <c:v>20.399999999999999</c:v>
                </c:pt>
                <c:pt idx="24796">
                  <c:v>21</c:v>
                </c:pt>
                <c:pt idx="24797">
                  <c:v>21</c:v>
                </c:pt>
                <c:pt idx="24798">
                  <c:v>20.8</c:v>
                </c:pt>
                <c:pt idx="24799">
                  <c:v>20.2</c:v>
                </c:pt>
                <c:pt idx="24800">
                  <c:v>21</c:v>
                </c:pt>
                <c:pt idx="24801">
                  <c:v>20.8</c:v>
                </c:pt>
                <c:pt idx="24802">
                  <c:v>20.2</c:v>
                </c:pt>
                <c:pt idx="24803">
                  <c:v>21.2</c:v>
                </c:pt>
                <c:pt idx="24804">
                  <c:v>22</c:v>
                </c:pt>
                <c:pt idx="24805">
                  <c:v>23</c:v>
                </c:pt>
                <c:pt idx="24806">
                  <c:v>23</c:v>
                </c:pt>
                <c:pt idx="24807">
                  <c:v>23</c:v>
                </c:pt>
                <c:pt idx="24808">
                  <c:v>23</c:v>
                </c:pt>
                <c:pt idx="24809">
                  <c:v>23</c:v>
                </c:pt>
                <c:pt idx="24810">
                  <c:v>22.2</c:v>
                </c:pt>
                <c:pt idx="24811">
                  <c:v>20.5</c:v>
                </c:pt>
                <c:pt idx="24812">
                  <c:v>17.7</c:v>
                </c:pt>
                <c:pt idx="24813">
                  <c:v>14.7</c:v>
                </c:pt>
                <c:pt idx="24814">
                  <c:v>11.7</c:v>
                </c:pt>
                <c:pt idx="24815">
                  <c:v>8.6999999999999993</c:v>
                </c:pt>
                <c:pt idx="24816">
                  <c:v>6.1</c:v>
                </c:pt>
                <c:pt idx="24817">
                  <c:v>3.3</c:v>
                </c:pt>
                <c:pt idx="24818">
                  <c:v>0.9</c:v>
                </c:pt>
                <c:pt idx="24819">
                  <c:v>0.6</c:v>
                </c:pt>
                <c:pt idx="24820">
                  <c:v>2.1</c:v>
                </c:pt>
                <c:pt idx="24821">
                  <c:v>4.7</c:v>
                </c:pt>
                <c:pt idx="24822">
                  <c:v>7</c:v>
                </c:pt>
                <c:pt idx="24823">
                  <c:v>8.8000000000000007</c:v>
                </c:pt>
                <c:pt idx="24824">
                  <c:v>10.4</c:v>
                </c:pt>
                <c:pt idx="24825">
                  <c:v>12.1</c:v>
                </c:pt>
                <c:pt idx="24826">
                  <c:v>14.8</c:v>
                </c:pt>
                <c:pt idx="24827">
                  <c:v>16.399999999999999</c:v>
                </c:pt>
                <c:pt idx="24828">
                  <c:v>17.600000000000001</c:v>
                </c:pt>
                <c:pt idx="24829">
                  <c:v>19.2</c:v>
                </c:pt>
                <c:pt idx="24830">
                  <c:v>20.2</c:v>
                </c:pt>
                <c:pt idx="24831">
                  <c:v>21.2</c:v>
                </c:pt>
                <c:pt idx="24832">
                  <c:v>22</c:v>
                </c:pt>
                <c:pt idx="24833">
                  <c:v>22</c:v>
                </c:pt>
                <c:pt idx="24834">
                  <c:v>22</c:v>
                </c:pt>
                <c:pt idx="24835">
                  <c:v>22</c:v>
                </c:pt>
                <c:pt idx="24836">
                  <c:v>22</c:v>
                </c:pt>
                <c:pt idx="24837">
                  <c:v>22</c:v>
                </c:pt>
                <c:pt idx="24838">
                  <c:v>22</c:v>
                </c:pt>
                <c:pt idx="24839">
                  <c:v>21</c:v>
                </c:pt>
                <c:pt idx="24840">
                  <c:v>20.2</c:v>
                </c:pt>
                <c:pt idx="24841">
                  <c:v>19.2</c:v>
                </c:pt>
                <c:pt idx="24842">
                  <c:v>19</c:v>
                </c:pt>
                <c:pt idx="24843">
                  <c:v>18.2</c:v>
                </c:pt>
                <c:pt idx="24844">
                  <c:v>18</c:v>
                </c:pt>
                <c:pt idx="24845">
                  <c:v>18</c:v>
                </c:pt>
                <c:pt idx="24846">
                  <c:v>18</c:v>
                </c:pt>
                <c:pt idx="24847">
                  <c:v>18</c:v>
                </c:pt>
                <c:pt idx="24848">
                  <c:v>18</c:v>
                </c:pt>
                <c:pt idx="24849">
                  <c:v>18</c:v>
                </c:pt>
                <c:pt idx="24850">
                  <c:v>17.399999999999999</c:v>
                </c:pt>
                <c:pt idx="24851">
                  <c:v>15.8</c:v>
                </c:pt>
                <c:pt idx="24852">
                  <c:v>12.5</c:v>
                </c:pt>
                <c:pt idx="24853">
                  <c:v>8</c:v>
                </c:pt>
                <c:pt idx="24854">
                  <c:v>4.5999999999999996</c:v>
                </c:pt>
                <c:pt idx="24855">
                  <c:v>4.4000000000000004</c:v>
                </c:pt>
                <c:pt idx="24856">
                  <c:v>5.8</c:v>
                </c:pt>
                <c:pt idx="24857">
                  <c:v>7.8</c:v>
                </c:pt>
                <c:pt idx="24858">
                  <c:v>9.6999999999999993</c:v>
                </c:pt>
                <c:pt idx="24859">
                  <c:v>11.4</c:v>
                </c:pt>
                <c:pt idx="24860">
                  <c:v>13.4</c:v>
                </c:pt>
                <c:pt idx="24861">
                  <c:v>15.2</c:v>
                </c:pt>
                <c:pt idx="24862">
                  <c:v>16</c:v>
                </c:pt>
                <c:pt idx="24863">
                  <c:v>16.2</c:v>
                </c:pt>
                <c:pt idx="24864">
                  <c:v>17</c:v>
                </c:pt>
                <c:pt idx="24865">
                  <c:v>17</c:v>
                </c:pt>
                <c:pt idx="24866">
                  <c:v>16</c:v>
                </c:pt>
                <c:pt idx="24867">
                  <c:v>15</c:v>
                </c:pt>
                <c:pt idx="24868">
                  <c:v>14</c:v>
                </c:pt>
                <c:pt idx="24869">
                  <c:v>11</c:v>
                </c:pt>
                <c:pt idx="24870">
                  <c:v>7.7</c:v>
                </c:pt>
                <c:pt idx="24871">
                  <c:v>6.2</c:v>
                </c:pt>
                <c:pt idx="24872">
                  <c:v>6</c:v>
                </c:pt>
                <c:pt idx="24873">
                  <c:v>6</c:v>
                </c:pt>
                <c:pt idx="24874">
                  <c:v>6.8</c:v>
                </c:pt>
                <c:pt idx="24875">
                  <c:v>7.8</c:v>
                </c:pt>
                <c:pt idx="24876">
                  <c:v>10</c:v>
                </c:pt>
                <c:pt idx="24877">
                  <c:v>12.2</c:v>
                </c:pt>
                <c:pt idx="24878">
                  <c:v>13.6</c:v>
                </c:pt>
                <c:pt idx="24879">
                  <c:v>15.2</c:v>
                </c:pt>
                <c:pt idx="24880">
                  <c:v>16.600000000000001</c:v>
                </c:pt>
                <c:pt idx="24881">
                  <c:v>17.600000000000001</c:v>
                </c:pt>
                <c:pt idx="24882">
                  <c:v>18</c:v>
                </c:pt>
                <c:pt idx="24883">
                  <c:v>17.600000000000001</c:v>
                </c:pt>
                <c:pt idx="24884">
                  <c:v>17</c:v>
                </c:pt>
                <c:pt idx="24885">
                  <c:v>16.600000000000001</c:v>
                </c:pt>
                <c:pt idx="24886">
                  <c:v>14.8</c:v>
                </c:pt>
                <c:pt idx="24887">
                  <c:v>11.7</c:v>
                </c:pt>
                <c:pt idx="24888">
                  <c:v>7.9</c:v>
                </c:pt>
                <c:pt idx="24889">
                  <c:v>2.6</c:v>
                </c:pt>
                <c:pt idx="24890">
                  <c:v>0.8</c:v>
                </c:pt>
                <c:pt idx="24891">
                  <c:v>0</c:v>
                </c:pt>
                <c:pt idx="24892">
                  <c:v>0</c:v>
                </c:pt>
                <c:pt idx="24893">
                  <c:v>0</c:v>
                </c:pt>
                <c:pt idx="24894">
                  <c:v>0</c:v>
                </c:pt>
                <c:pt idx="24895">
                  <c:v>0</c:v>
                </c:pt>
                <c:pt idx="24896">
                  <c:v>0</c:v>
                </c:pt>
                <c:pt idx="24897">
                  <c:v>0</c:v>
                </c:pt>
                <c:pt idx="24898">
                  <c:v>0</c:v>
                </c:pt>
                <c:pt idx="24899">
                  <c:v>0</c:v>
                </c:pt>
                <c:pt idx="24900">
                  <c:v>0</c:v>
                </c:pt>
                <c:pt idx="24901">
                  <c:v>0</c:v>
                </c:pt>
                <c:pt idx="24902">
                  <c:v>0</c:v>
                </c:pt>
                <c:pt idx="24903">
                  <c:v>0</c:v>
                </c:pt>
                <c:pt idx="24904">
                  <c:v>0</c:v>
                </c:pt>
                <c:pt idx="24905">
                  <c:v>0</c:v>
                </c:pt>
                <c:pt idx="24906">
                  <c:v>0</c:v>
                </c:pt>
                <c:pt idx="24907">
                  <c:v>0</c:v>
                </c:pt>
                <c:pt idx="24908">
                  <c:v>0</c:v>
                </c:pt>
                <c:pt idx="24909">
                  <c:v>0</c:v>
                </c:pt>
                <c:pt idx="24910">
                  <c:v>0</c:v>
                </c:pt>
                <c:pt idx="24911">
                  <c:v>0</c:v>
                </c:pt>
                <c:pt idx="24912">
                  <c:v>0</c:v>
                </c:pt>
                <c:pt idx="24913">
                  <c:v>0</c:v>
                </c:pt>
                <c:pt idx="24914">
                  <c:v>0</c:v>
                </c:pt>
                <c:pt idx="24915">
                  <c:v>0</c:v>
                </c:pt>
                <c:pt idx="24916">
                  <c:v>0</c:v>
                </c:pt>
                <c:pt idx="24917">
                  <c:v>0</c:v>
                </c:pt>
                <c:pt idx="24918">
                  <c:v>0</c:v>
                </c:pt>
                <c:pt idx="24919">
                  <c:v>0</c:v>
                </c:pt>
                <c:pt idx="24920">
                  <c:v>0</c:v>
                </c:pt>
                <c:pt idx="24921">
                  <c:v>0</c:v>
                </c:pt>
                <c:pt idx="24922">
                  <c:v>0</c:v>
                </c:pt>
                <c:pt idx="24923">
                  <c:v>0</c:v>
                </c:pt>
                <c:pt idx="24924">
                  <c:v>0</c:v>
                </c:pt>
                <c:pt idx="24925">
                  <c:v>0</c:v>
                </c:pt>
                <c:pt idx="24926">
                  <c:v>0</c:v>
                </c:pt>
                <c:pt idx="24927">
                  <c:v>0</c:v>
                </c:pt>
                <c:pt idx="24928">
                  <c:v>0</c:v>
                </c:pt>
                <c:pt idx="24929">
                  <c:v>0</c:v>
                </c:pt>
                <c:pt idx="24930">
                  <c:v>0</c:v>
                </c:pt>
                <c:pt idx="24931">
                  <c:v>0</c:v>
                </c:pt>
                <c:pt idx="24932">
                  <c:v>0</c:v>
                </c:pt>
                <c:pt idx="24933">
                  <c:v>0</c:v>
                </c:pt>
                <c:pt idx="24934">
                  <c:v>0</c:v>
                </c:pt>
                <c:pt idx="24935">
                  <c:v>0</c:v>
                </c:pt>
                <c:pt idx="24936">
                  <c:v>0</c:v>
                </c:pt>
                <c:pt idx="24937">
                  <c:v>0</c:v>
                </c:pt>
                <c:pt idx="24938">
                  <c:v>0</c:v>
                </c:pt>
                <c:pt idx="24939">
                  <c:v>0</c:v>
                </c:pt>
                <c:pt idx="24940">
                  <c:v>0</c:v>
                </c:pt>
                <c:pt idx="24941">
                  <c:v>0</c:v>
                </c:pt>
                <c:pt idx="24942">
                  <c:v>0</c:v>
                </c:pt>
                <c:pt idx="24943">
                  <c:v>0</c:v>
                </c:pt>
                <c:pt idx="24944">
                  <c:v>0</c:v>
                </c:pt>
                <c:pt idx="24945">
                  <c:v>0</c:v>
                </c:pt>
                <c:pt idx="24946">
                  <c:v>0</c:v>
                </c:pt>
                <c:pt idx="24947">
                  <c:v>0</c:v>
                </c:pt>
                <c:pt idx="24948">
                  <c:v>0</c:v>
                </c:pt>
                <c:pt idx="24949">
                  <c:v>0</c:v>
                </c:pt>
                <c:pt idx="24950">
                  <c:v>0</c:v>
                </c:pt>
                <c:pt idx="24951">
                  <c:v>0</c:v>
                </c:pt>
                <c:pt idx="24952">
                  <c:v>0</c:v>
                </c:pt>
                <c:pt idx="24953">
                  <c:v>0</c:v>
                </c:pt>
                <c:pt idx="24954">
                  <c:v>0</c:v>
                </c:pt>
                <c:pt idx="24955">
                  <c:v>0</c:v>
                </c:pt>
                <c:pt idx="24956">
                  <c:v>0</c:v>
                </c:pt>
                <c:pt idx="24957">
                  <c:v>0</c:v>
                </c:pt>
                <c:pt idx="24958">
                  <c:v>0</c:v>
                </c:pt>
                <c:pt idx="24959">
                  <c:v>0</c:v>
                </c:pt>
                <c:pt idx="24960">
                  <c:v>0</c:v>
                </c:pt>
                <c:pt idx="24961">
                  <c:v>0</c:v>
                </c:pt>
                <c:pt idx="24962">
                  <c:v>0</c:v>
                </c:pt>
                <c:pt idx="24963">
                  <c:v>0</c:v>
                </c:pt>
                <c:pt idx="24964">
                  <c:v>0</c:v>
                </c:pt>
                <c:pt idx="24965">
                  <c:v>0</c:v>
                </c:pt>
                <c:pt idx="24966">
                  <c:v>0</c:v>
                </c:pt>
                <c:pt idx="24967">
                  <c:v>0</c:v>
                </c:pt>
                <c:pt idx="24968">
                  <c:v>0</c:v>
                </c:pt>
                <c:pt idx="24969">
                  <c:v>0</c:v>
                </c:pt>
                <c:pt idx="24970">
                  <c:v>0</c:v>
                </c:pt>
                <c:pt idx="24971">
                  <c:v>0</c:v>
                </c:pt>
                <c:pt idx="24972">
                  <c:v>0</c:v>
                </c:pt>
                <c:pt idx="24973">
                  <c:v>0</c:v>
                </c:pt>
                <c:pt idx="24974">
                  <c:v>0</c:v>
                </c:pt>
                <c:pt idx="24975">
                  <c:v>0</c:v>
                </c:pt>
                <c:pt idx="24976">
                  <c:v>0</c:v>
                </c:pt>
                <c:pt idx="24977">
                  <c:v>0</c:v>
                </c:pt>
                <c:pt idx="24978">
                  <c:v>0</c:v>
                </c:pt>
                <c:pt idx="24979">
                  <c:v>0</c:v>
                </c:pt>
                <c:pt idx="24980">
                  <c:v>0</c:v>
                </c:pt>
                <c:pt idx="24981">
                  <c:v>0</c:v>
                </c:pt>
                <c:pt idx="24982">
                  <c:v>0</c:v>
                </c:pt>
                <c:pt idx="24983">
                  <c:v>0</c:v>
                </c:pt>
                <c:pt idx="24984">
                  <c:v>0</c:v>
                </c:pt>
                <c:pt idx="24985">
                  <c:v>0</c:v>
                </c:pt>
                <c:pt idx="24986">
                  <c:v>0</c:v>
                </c:pt>
                <c:pt idx="24987">
                  <c:v>0</c:v>
                </c:pt>
                <c:pt idx="24988">
                  <c:v>0</c:v>
                </c:pt>
                <c:pt idx="24989">
                  <c:v>0</c:v>
                </c:pt>
                <c:pt idx="24990">
                  <c:v>0</c:v>
                </c:pt>
                <c:pt idx="24991">
                  <c:v>0</c:v>
                </c:pt>
                <c:pt idx="24992">
                  <c:v>0</c:v>
                </c:pt>
                <c:pt idx="24993">
                  <c:v>1.4</c:v>
                </c:pt>
                <c:pt idx="24994">
                  <c:v>3.9</c:v>
                </c:pt>
                <c:pt idx="24995">
                  <c:v>6.4</c:v>
                </c:pt>
                <c:pt idx="24996">
                  <c:v>8.5</c:v>
                </c:pt>
                <c:pt idx="24997">
                  <c:v>9.8000000000000007</c:v>
                </c:pt>
                <c:pt idx="24998">
                  <c:v>11.5</c:v>
                </c:pt>
                <c:pt idx="24999">
                  <c:v>13.5</c:v>
                </c:pt>
                <c:pt idx="25000">
                  <c:v>15</c:v>
                </c:pt>
                <c:pt idx="25001">
                  <c:v>15.2</c:v>
                </c:pt>
                <c:pt idx="25002">
                  <c:v>16</c:v>
                </c:pt>
                <c:pt idx="25003">
                  <c:v>16</c:v>
                </c:pt>
                <c:pt idx="25004">
                  <c:v>16</c:v>
                </c:pt>
                <c:pt idx="25005">
                  <c:v>16</c:v>
                </c:pt>
                <c:pt idx="25006">
                  <c:v>16</c:v>
                </c:pt>
                <c:pt idx="25007">
                  <c:v>17</c:v>
                </c:pt>
                <c:pt idx="25008">
                  <c:v>17</c:v>
                </c:pt>
                <c:pt idx="25009">
                  <c:v>17</c:v>
                </c:pt>
                <c:pt idx="25010">
                  <c:v>17</c:v>
                </c:pt>
                <c:pt idx="25011">
                  <c:v>17.8</c:v>
                </c:pt>
                <c:pt idx="25012">
                  <c:v>18</c:v>
                </c:pt>
                <c:pt idx="25013">
                  <c:v>18.8</c:v>
                </c:pt>
                <c:pt idx="25014">
                  <c:v>19</c:v>
                </c:pt>
                <c:pt idx="25015">
                  <c:v>19</c:v>
                </c:pt>
                <c:pt idx="25016">
                  <c:v>19</c:v>
                </c:pt>
                <c:pt idx="25017">
                  <c:v>19</c:v>
                </c:pt>
                <c:pt idx="25018">
                  <c:v>19</c:v>
                </c:pt>
                <c:pt idx="25019">
                  <c:v>19</c:v>
                </c:pt>
                <c:pt idx="25020">
                  <c:v>18.5</c:v>
                </c:pt>
                <c:pt idx="25021">
                  <c:v>17.600000000000001</c:v>
                </c:pt>
                <c:pt idx="25022">
                  <c:v>16.2</c:v>
                </c:pt>
                <c:pt idx="25023">
                  <c:v>13.5</c:v>
                </c:pt>
                <c:pt idx="25024">
                  <c:v>9.8000000000000007</c:v>
                </c:pt>
                <c:pt idx="25025">
                  <c:v>6.7</c:v>
                </c:pt>
                <c:pt idx="25026">
                  <c:v>3.8</c:v>
                </c:pt>
                <c:pt idx="25027">
                  <c:v>3</c:v>
                </c:pt>
                <c:pt idx="25028">
                  <c:v>3.3</c:v>
                </c:pt>
                <c:pt idx="25029">
                  <c:v>5.3</c:v>
                </c:pt>
                <c:pt idx="25030">
                  <c:v>7.3</c:v>
                </c:pt>
                <c:pt idx="25031">
                  <c:v>9.3000000000000007</c:v>
                </c:pt>
                <c:pt idx="25032">
                  <c:v>10.9</c:v>
                </c:pt>
                <c:pt idx="25033">
                  <c:v>12.9</c:v>
                </c:pt>
                <c:pt idx="25034">
                  <c:v>14.9</c:v>
                </c:pt>
                <c:pt idx="25035">
                  <c:v>16</c:v>
                </c:pt>
                <c:pt idx="25036">
                  <c:v>17.899999999999999</c:v>
                </c:pt>
                <c:pt idx="25037">
                  <c:v>19</c:v>
                </c:pt>
                <c:pt idx="25038">
                  <c:v>19.8</c:v>
                </c:pt>
                <c:pt idx="25039">
                  <c:v>20</c:v>
                </c:pt>
                <c:pt idx="25040">
                  <c:v>19.2</c:v>
                </c:pt>
                <c:pt idx="25041">
                  <c:v>15.9</c:v>
                </c:pt>
                <c:pt idx="25042">
                  <c:v>12.7</c:v>
                </c:pt>
                <c:pt idx="25043">
                  <c:v>11.2</c:v>
                </c:pt>
                <c:pt idx="25044">
                  <c:v>11</c:v>
                </c:pt>
                <c:pt idx="25045">
                  <c:v>11</c:v>
                </c:pt>
                <c:pt idx="25046">
                  <c:v>11.6</c:v>
                </c:pt>
                <c:pt idx="25047">
                  <c:v>13.2</c:v>
                </c:pt>
                <c:pt idx="25048">
                  <c:v>15.2</c:v>
                </c:pt>
                <c:pt idx="25049">
                  <c:v>16.600000000000001</c:v>
                </c:pt>
                <c:pt idx="25050">
                  <c:v>16.5</c:v>
                </c:pt>
                <c:pt idx="25051">
                  <c:v>14</c:v>
                </c:pt>
                <c:pt idx="25052">
                  <c:v>8.6</c:v>
                </c:pt>
                <c:pt idx="25053">
                  <c:v>3.8</c:v>
                </c:pt>
                <c:pt idx="25054">
                  <c:v>1.2</c:v>
                </c:pt>
                <c:pt idx="25055">
                  <c:v>0</c:v>
                </c:pt>
                <c:pt idx="25056">
                  <c:v>0</c:v>
                </c:pt>
                <c:pt idx="25057">
                  <c:v>0</c:v>
                </c:pt>
                <c:pt idx="25058">
                  <c:v>0</c:v>
                </c:pt>
                <c:pt idx="25059">
                  <c:v>0</c:v>
                </c:pt>
                <c:pt idx="25060">
                  <c:v>0</c:v>
                </c:pt>
                <c:pt idx="25061">
                  <c:v>0.1</c:v>
                </c:pt>
                <c:pt idx="25062">
                  <c:v>1</c:v>
                </c:pt>
                <c:pt idx="25063">
                  <c:v>3.9</c:v>
                </c:pt>
                <c:pt idx="25064">
                  <c:v>6.9</c:v>
                </c:pt>
                <c:pt idx="25065">
                  <c:v>7</c:v>
                </c:pt>
                <c:pt idx="25066">
                  <c:v>5</c:v>
                </c:pt>
                <c:pt idx="25067">
                  <c:v>1.8</c:v>
                </c:pt>
                <c:pt idx="25068">
                  <c:v>0.2</c:v>
                </c:pt>
                <c:pt idx="25069">
                  <c:v>0</c:v>
                </c:pt>
                <c:pt idx="25070">
                  <c:v>0</c:v>
                </c:pt>
                <c:pt idx="25071">
                  <c:v>0</c:v>
                </c:pt>
                <c:pt idx="25072">
                  <c:v>0</c:v>
                </c:pt>
                <c:pt idx="25073">
                  <c:v>0</c:v>
                </c:pt>
                <c:pt idx="25074">
                  <c:v>0</c:v>
                </c:pt>
                <c:pt idx="25075">
                  <c:v>0</c:v>
                </c:pt>
                <c:pt idx="25076">
                  <c:v>0</c:v>
                </c:pt>
                <c:pt idx="25077">
                  <c:v>0</c:v>
                </c:pt>
                <c:pt idx="25078">
                  <c:v>1.9</c:v>
                </c:pt>
                <c:pt idx="25079">
                  <c:v>5.5</c:v>
                </c:pt>
                <c:pt idx="25080">
                  <c:v>8.4</c:v>
                </c:pt>
                <c:pt idx="25081">
                  <c:v>9.4</c:v>
                </c:pt>
                <c:pt idx="25082">
                  <c:v>10.4</c:v>
                </c:pt>
                <c:pt idx="25083">
                  <c:v>9.9</c:v>
                </c:pt>
                <c:pt idx="25084">
                  <c:v>6.8</c:v>
                </c:pt>
                <c:pt idx="25085">
                  <c:v>3.5</c:v>
                </c:pt>
                <c:pt idx="25086">
                  <c:v>0.8</c:v>
                </c:pt>
                <c:pt idx="25087">
                  <c:v>0</c:v>
                </c:pt>
                <c:pt idx="25088">
                  <c:v>0</c:v>
                </c:pt>
                <c:pt idx="25089">
                  <c:v>0</c:v>
                </c:pt>
                <c:pt idx="25090">
                  <c:v>0</c:v>
                </c:pt>
                <c:pt idx="25091">
                  <c:v>0</c:v>
                </c:pt>
                <c:pt idx="25092">
                  <c:v>0</c:v>
                </c:pt>
                <c:pt idx="25093">
                  <c:v>0</c:v>
                </c:pt>
                <c:pt idx="25094">
                  <c:v>0</c:v>
                </c:pt>
                <c:pt idx="25095">
                  <c:v>0</c:v>
                </c:pt>
                <c:pt idx="25096">
                  <c:v>0</c:v>
                </c:pt>
                <c:pt idx="25097">
                  <c:v>0</c:v>
                </c:pt>
                <c:pt idx="25098">
                  <c:v>0.8</c:v>
                </c:pt>
                <c:pt idx="25099">
                  <c:v>3.3</c:v>
                </c:pt>
                <c:pt idx="25100">
                  <c:v>5.5</c:v>
                </c:pt>
                <c:pt idx="25101">
                  <c:v>7.5</c:v>
                </c:pt>
                <c:pt idx="25102">
                  <c:v>7.4</c:v>
                </c:pt>
                <c:pt idx="25103">
                  <c:v>4.7</c:v>
                </c:pt>
                <c:pt idx="25104">
                  <c:v>1.9</c:v>
                </c:pt>
                <c:pt idx="25105">
                  <c:v>0.4</c:v>
                </c:pt>
                <c:pt idx="25106">
                  <c:v>0</c:v>
                </c:pt>
                <c:pt idx="25107">
                  <c:v>0</c:v>
                </c:pt>
                <c:pt idx="25108">
                  <c:v>0</c:v>
                </c:pt>
                <c:pt idx="25109">
                  <c:v>0</c:v>
                </c:pt>
                <c:pt idx="25110">
                  <c:v>0</c:v>
                </c:pt>
                <c:pt idx="25111">
                  <c:v>0</c:v>
                </c:pt>
                <c:pt idx="25112">
                  <c:v>0</c:v>
                </c:pt>
                <c:pt idx="25113">
                  <c:v>0.4</c:v>
                </c:pt>
                <c:pt idx="25114">
                  <c:v>1.7</c:v>
                </c:pt>
                <c:pt idx="25115">
                  <c:v>3.3</c:v>
                </c:pt>
                <c:pt idx="25116">
                  <c:v>3.8</c:v>
                </c:pt>
                <c:pt idx="25117">
                  <c:v>3.2</c:v>
                </c:pt>
                <c:pt idx="25118">
                  <c:v>4</c:v>
                </c:pt>
                <c:pt idx="25119">
                  <c:v>4.2</c:v>
                </c:pt>
                <c:pt idx="25120">
                  <c:v>4.5999999999999996</c:v>
                </c:pt>
                <c:pt idx="25121">
                  <c:v>2.7</c:v>
                </c:pt>
                <c:pt idx="25122">
                  <c:v>1</c:v>
                </c:pt>
                <c:pt idx="25123">
                  <c:v>0</c:v>
                </c:pt>
                <c:pt idx="25124">
                  <c:v>0</c:v>
                </c:pt>
                <c:pt idx="25125">
                  <c:v>0</c:v>
                </c:pt>
                <c:pt idx="25126">
                  <c:v>0</c:v>
                </c:pt>
                <c:pt idx="25127">
                  <c:v>0</c:v>
                </c:pt>
                <c:pt idx="25128">
                  <c:v>0</c:v>
                </c:pt>
                <c:pt idx="25129">
                  <c:v>0</c:v>
                </c:pt>
                <c:pt idx="25130">
                  <c:v>0</c:v>
                </c:pt>
                <c:pt idx="25131">
                  <c:v>0</c:v>
                </c:pt>
                <c:pt idx="25132">
                  <c:v>0</c:v>
                </c:pt>
                <c:pt idx="25133">
                  <c:v>0</c:v>
                </c:pt>
                <c:pt idx="25134">
                  <c:v>0</c:v>
                </c:pt>
                <c:pt idx="25135">
                  <c:v>0.6</c:v>
                </c:pt>
                <c:pt idx="25136">
                  <c:v>1</c:v>
                </c:pt>
                <c:pt idx="25137">
                  <c:v>0.4</c:v>
                </c:pt>
                <c:pt idx="25138">
                  <c:v>0</c:v>
                </c:pt>
                <c:pt idx="25139">
                  <c:v>0</c:v>
                </c:pt>
                <c:pt idx="25140">
                  <c:v>0</c:v>
                </c:pt>
                <c:pt idx="25141">
                  <c:v>0</c:v>
                </c:pt>
                <c:pt idx="25142">
                  <c:v>0</c:v>
                </c:pt>
                <c:pt idx="25143">
                  <c:v>0</c:v>
                </c:pt>
                <c:pt idx="25144">
                  <c:v>0</c:v>
                </c:pt>
                <c:pt idx="25145">
                  <c:v>0</c:v>
                </c:pt>
                <c:pt idx="25146">
                  <c:v>0</c:v>
                </c:pt>
                <c:pt idx="25147">
                  <c:v>0.1</c:v>
                </c:pt>
                <c:pt idx="25148">
                  <c:v>1.1000000000000001</c:v>
                </c:pt>
                <c:pt idx="25149">
                  <c:v>1.9</c:v>
                </c:pt>
                <c:pt idx="25150">
                  <c:v>1</c:v>
                </c:pt>
                <c:pt idx="25151">
                  <c:v>1</c:v>
                </c:pt>
                <c:pt idx="25152">
                  <c:v>2</c:v>
                </c:pt>
                <c:pt idx="25153">
                  <c:v>3.9</c:v>
                </c:pt>
                <c:pt idx="25154">
                  <c:v>5</c:v>
                </c:pt>
                <c:pt idx="25155">
                  <c:v>3.1</c:v>
                </c:pt>
                <c:pt idx="25156">
                  <c:v>2</c:v>
                </c:pt>
                <c:pt idx="25157">
                  <c:v>0.3</c:v>
                </c:pt>
                <c:pt idx="25158">
                  <c:v>0</c:v>
                </c:pt>
                <c:pt idx="25159">
                  <c:v>0</c:v>
                </c:pt>
                <c:pt idx="25160">
                  <c:v>0</c:v>
                </c:pt>
                <c:pt idx="25161">
                  <c:v>0.8</c:v>
                </c:pt>
                <c:pt idx="25162">
                  <c:v>1.8</c:v>
                </c:pt>
                <c:pt idx="25163">
                  <c:v>0.7</c:v>
                </c:pt>
                <c:pt idx="25164">
                  <c:v>0</c:v>
                </c:pt>
                <c:pt idx="25165">
                  <c:v>0</c:v>
                </c:pt>
                <c:pt idx="25166">
                  <c:v>0</c:v>
                </c:pt>
                <c:pt idx="25167">
                  <c:v>0</c:v>
                </c:pt>
                <c:pt idx="25168">
                  <c:v>0</c:v>
                </c:pt>
                <c:pt idx="25169">
                  <c:v>0.4</c:v>
                </c:pt>
                <c:pt idx="25170">
                  <c:v>1.4</c:v>
                </c:pt>
                <c:pt idx="25171">
                  <c:v>2</c:v>
                </c:pt>
                <c:pt idx="25172">
                  <c:v>1.2</c:v>
                </c:pt>
                <c:pt idx="25173">
                  <c:v>0.6</c:v>
                </c:pt>
                <c:pt idx="25174">
                  <c:v>2.2999999999999998</c:v>
                </c:pt>
                <c:pt idx="25175">
                  <c:v>4.2</c:v>
                </c:pt>
                <c:pt idx="25176">
                  <c:v>4.8</c:v>
                </c:pt>
                <c:pt idx="25177">
                  <c:v>3.8</c:v>
                </c:pt>
                <c:pt idx="25178">
                  <c:v>2.8</c:v>
                </c:pt>
                <c:pt idx="25179">
                  <c:v>1.9</c:v>
                </c:pt>
                <c:pt idx="25180">
                  <c:v>1</c:v>
                </c:pt>
                <c:pt idx="25181">
                  <c:v>0</c:v>
                </c:pt>
                <c:pt idx="25182">
                  <c:v>0</c:v>
                </c:pt>
                <c:pt idx="25183">
                  <c:v>0</c:v>
                </c:pt>
                <c:pt idx="25184">
                  <c:v>0</c:v>
                </c:pt>
                <c:pt idx="25185">
                  <c:v>1</c:v>
                </c:pt>
                <c:pt idx="25186">
                  <c:v>0.2</c:v>
                </c:pt>
                <c:pt idx="25187">
                  <c:v>0</c:v>
                </c:pt>
                <c:pt idx="25188">
                  <c:v>0</c:v>
                </c:pt>
                <c:pt idx="25189">
                  <c:v>0</c:v>
                </c:pt>
                <c:pt idx="25190">
                  <c:v>0.8</c:v>
                </c:pt>
                <c:pt idx="25191">
                  <c:v>1.6</c:v>
                </c:pt>
                <c:pt idx="25192">
                  <c:v>0.9</c:v>
                </c:pt>
                <c:pt idx="25193">
                  <c:v>0.6</c:v>
                </c:pt>
                <c:pt idx="25194">
                  <c:v>2.1</c:v>
                </c:pt>
                <c:pt idx="25195">
                  <c:v>3.6</c:v>
                </c:pt>
                <c:pt idx="25196">
                  <c:v>4.5999999999999996</c:v>
                </c:pt>
                <c:pt idx="25197">
                  <c:v>4.5</c:v>
                </c:pt>
                <c:pt idx="25198">
                  <c:v>3.6</c:v>
                </c:pt>
                <c:pt idx="25199">
                  <c:v>2.6</c:v>
                </c:pt>
                <c:pt idx="25200">
                  <c:v>1.2</c:v>
                </c:pt>
                <c:pt idx="25201">
                  <c:v>0</c:v>
                </c:pt>
                <c:pt idx="25202">
                  <c:v>0</c:v>
                </c:pt>
                <c:pt idx="25203">
                  <c:v>0</c:v>
                </c:pt>
                <c:pt idx="25204">
                  <c:v>0</c:v>
                </c:pt>
                <c:pt idx="25205">
                  <c:v>0</c:v>
                </c:pt>
                <c:pt idx="25206">
                  <c:v>0</c:v>
                </c:pt>
                <c:pt idx="25207">
                  <c:v>0</c:v>
                </c:pt>
                <c:pt idx="25208">
                  <c:v>0</c:v>
                </c:pt>
                <c:pt idx="25209">
                  <c:v>0</c:v>
                </c:pt>
                <c:pt idx="25210">
                  <c:v>0</c:v>
                </c:pt>
                <c:pt idx="25211">
                  <c:v>0</c:v>
                </c:pt>
                <c:pt idx="25212">
                  <c:v>2.9</c:v>
                </c:pt>
                <c:pt idx="25213">
                  <c:v>5.9</c:v>
                </c:pt>
                <c:pt idx="25214">
                  <c:v>8.4</c:v>
                </c:pt>
                <c:pt idx="25215">
                  <c:v>9.8000000000000007</c:v>
                </c:pt>
                <c:pt idx="25216">
                  <c:v>11.5</c:v>
                </c:pt>
                <c:pt idx="25217">
                  <c:v>10.5</c:v>
                </c:pt>
                <c:pt idx="25218">
                  <c:v>7.7</c:v>
                </c:pt>
                <c:pt idx="25219">
                  <c:v>3.9</c:v>
                </c:pt>
                <c:pt idx="25220">
                  <c:v>1.1000000000000001</c:v>
                </c:pt>
                <c:pt idx="25221">
                  <c:v>0</c:v>
                </c:pt>
                <c:pt idx="25222">
                  <c:v>0</c:v>
                </c:pt>
                <c:pt idx="25223">
                  <c:v>0</c:v>
                </c:pt>
                <c:pt idx="25224">
                  <c:v>0</c:v>
                </c:pt>
                <c:pt idx="25225">
                  <c:v>0</c:v>
                </c:pt>
                <c:pt idx="25226">
                  <c:v>0</c:v>
                </c:pt>
                <c:pt idx="25227">
                  <c:v>0</c:v>
                </c:pt>
                <c:pt idx="25228">
                  <c:v>0</c:v>
                </c:pt>
                <c:pt idx="25229">
                  <c:v>0</c:v>
                </c:pt>
                <c:pt idx="25230">
                  <c:v>0</c:v>
                </c:pt>
                <c:pt idx="25231">
                  <c:v>1.2</c:v>
                </c:pt>
                <c:pt idx="25232">
                  <c:v>4.3</c:v>
                </c:pt>
                <c:pt idx="25233">
                  <c:v>6.2</c:v>
                </c:pt>
                <c:pt idx="25234">
                  <c:v>7.2</c:v>
                </c:pt>
                <c:pt idx="25235">
                  <c:v>7.8</c:v>
                </c:pt>
                <c:pt idx="25236">
                  <c:v>6.5</c:v>
                </c:pt>
                <c:pt idx="25237">
                  <c:v>3.7</c:v>
                </c:pt>
                <c:pt idx="25238">
                  <c:v>2.1</c:v>
                </c:pt>
                <c:pt idx="25239">
                  <c:v>0.1</c:v>
                </c:pt>
                <c:pt idx="25240">
                  <c:v>0</c:v>
                </c:pt>
                <c:pt idx="25241">
                  <c:v>0</c:v>
                </c:pt>
                <c:pt idx="25242">
                  <c:v>0</c:v>
                </c:pt>
                <c:pt idx="25243">
                  <c:v>0</c:v>
                </c:pt>
                <c:pt idx="25244">
                  <c:v>0</c:v>
                </c:pt>
                <c:pt idx="25245">
                  <c:v>0</c:v>
                </c:pt>
                <c:pt idx="25246">
                  <c:v>0</c:v>
                </c:pt>
                <c:pt idx="25247">
                  <c:v>0</c:v>
                </c:pt>
                <c:pt idx="25248">
                  <c:v>0</c:v>
                </c:pt>
                <c:pt idx="25249">
                  <c:v>0</c:v>
                </c:pt>
                <c:pt idx="25250">
                  <c:v>1.7</c:v>
                </c:pt>
                <c:pt idx="25251">
                  <c:v>4.0999999999999996</c:v>
                </c:pt>
                <c:pt idx="25252">
                  <c:v>6.1</c:v>
                </c:pt>
                <c:pt idx="25253">
                  <c:v>8.1</c:v>
                </c:pt>
                <c:pt idx="25254">
                  <c:v>10.1</c:v>
                </c:pt>
                <c:pt idx="25255">
                  <c:v>11.5</c:v>
                </c:pt>
                <c:pt idx="25256">
                  <c:v>12</c:v>
                </c:pt>
                <c:pt idx="25257">
                  <c:v>10.9</c:v>
                </c:pt>
                <c:pt idx="25258">
                  <c:v>7.5</c:v>
                </c:pt>
                <c:pt idx="25259">
                  <c:v>3.9</c:v>
                </c:pt>
                <c:pt idx="25260">
                  <c:v>1.3</c:v>
                </c:pt>
                <c:pt idx="25261">
                  <c:v>0</c:v>
                </c:pt>
                <c:pt idx="25262">
                  <c:v>0</c:v>
                </c:pt>
                <c:pt idx="25263">
                  <c:v>0</c:v>
                </c:pt>
                <c:pt idx="25264">
                  <c:v>0</c:v>
                </c:pt>
                <c:pt idx="25265">
                  <c:v>0</c:v>
                </c:pt>
                <c:pt idx="25266">
                  <c:v>0</c:v>
                </c:pt>
                <c:pt idx="25267">
                  <c:v>0</c:v>
                </c:pt>
                <c:pt idx="25268">
                  <c:v>0</c:v>
                </c:pt>
                <c:pt idx="25269">
                  <c:v>0</c:v>
                </c:pt>
                <c:pt idx="25270">
                  <c:v>0</c:v>
                </c:pt>
                <c:pt idx="25271">
                  <c:v>0</c:v>
                </c:pt>
                <c:pt idx="25272">
                  <c:v>0</c:v>
                </c:pt>
                <c:pt idx="25273">
                  <c:v>0</c:v>
                </c:pt>
                <c:pt idx="25274">
                  <c:v>0</c:v>
                </c:pt>
                <c:pt idx="25275">
                  <c:v>0</c:v>
                </c:pt>
                <c:pt idx="25276">
                  <c:v>0</c:v>
                </c:pt>
                <c:pt idx="25277">
                  <c:v>0</c:v>
                </c:pt>
                <c:pt idx="25278">
                  <c:v>0</c:v>
                </c:pt>
                <c:pt idx="25279">
                  <c:v>2.6</c:v>
                </c:pt>
                <c:pt idx="25280">
                  <c:v>6.3</c:v>
                </c:pt>
                <c:pt idx="25281">
                  <c:v>9.1</c:v>
                </c:pt>
                <c:pt idx="25282">
                  <c:v>10.6</c:v>
                </c:pt>
                <c:pt idx="25283">
                  <c:v>11</c:v>
                </c:pt>
                <c:pt idx="25284">
                  <c:v>8.6999999999999993</c:v>
                </c:pt>
                <c:pt idx="25285">
                  <c:v>5.6</c:v>
                </c:pt>
                <c:pt idx="25286">
                  <c:v>3.6</c:v>
                </c:pt>
                <c:pt idx="25287">
                  <c:v>3.4</c:v>
                </c:pt>
                <c:pt idx="25288">
                  <c:v>4.4000000000000004</c:v>
                </c:pt>
                <c:pt idx="25289">
                  <c:v>6.1</c:v>
                </c:pt>
                <c:pt idx="25290">
                  <c:v>8.6</c:v>
                </c:pt>
                <c:pt idx="25291">
                  <c:v>10.5</c:v>
                </c:pt>
                <c:pt idx="25292">
                  <c:v>13.5</c:v>
                </c:pt>
                <c:pt idx="25293">
                  <c:v>16.3</c:v>
                </c:pt>
                <c:pt idx="25294">
                  <c:v>18.2</c:v>
                </c:pt>
                <c:pt idx="25295">
                  <c:v>19.3</c:v>
                </c:pt>
                <c:pt idx="25296">
                  <c:v>20.9</c:v>
                </c:pt>
                <c:pt idx="25297">
                  <c:v>20</c:v>
                </c:pt>
                <c:pt idx="25298">
                  <c:v>16.100000000000001</c:v>
                </c:pt>
                <c:pt idx="25299">
                  <c:v>14</c:v>
                </c:pt>
                <c:pt idx="25300">
                  <c:v>13</c:v>
                </c:pt>
                <c:pt idx="25301">
                  <c:v>13</c:v>
                </c:pt>
                <c:pt idx="25302">
                  <c:v>13</c:v>
                </c:pt>
                <c:pt idx="25303">
                  <c:v>13</c:v>
                </c:pt>
                <c:pt idx="25304">
                  <c:v>10.7</c:v>
                </c:pt>
                <c:pt idx="25305">
                  <c:v>6.9</c:v>
                </c:pt>
                <c:pt idx="25306">
                  <c:v>3.7</c:v>
                </c:pt>
                <c:pt idx="25307">
                  <c:v>2.2000000000000002</c:v>
                </c:pt>
                <c:pt idx="25308">
                  <c:v>0.7</c:v>
                </c:pt>
                <c:pt idx="25309">
                  <c:v>0</c:v>
                </c:pt>
                <c:pt idx="25310">
                  <c:v>0</c:v>
                </c:pt>
                <c:pt idx="25311">
                  <c:v>0</c:v>
                </c:pt>
                <c:pt idx="25312">
                  <c:v>0</c:v>
                </c:pt>
                <c:pt idx="25313">
                  <c:v>0</c:v>
                </c:pt>
                <c:pt idx="25314">
                  <c:v>0</c:v>
                </c:pt>
                <c:pt idx="25315">
                  <c:v>0</c:v>
                </c:pt>
                <c:pt idx="25316">
                  <c:v>0</c:v>
                </c:pt>
                <c:pt idx="25317">
                  <c:v>1.2</c:v>
                </c:pt>
                <c:pt idx="25318">
                  <c:v>3.8</c:v>
                </c:pt>
                <c:pt idx="25319">
                  <c:v>4.5999999999999996</c:v>
                </c:pt>
                <c:pt idx="25320">
                  <c:v>3.3</c:v>
                </c:pt>
                <c:pt idx="25321">
                  <c:v>1.6</c:v>
                </c:pt>
                <c:pt idx="25322">
                  <c:v>0</c:v>
                </c:pt>
                <c:pt idx="25323">
                  <c:v>0</c:v>
                </c:pt>
                <c:pt idx="25324">
                  <c:v>0</c:v>
                </c:pt>
                <c:pt idx="25325">
                  <c:v>0</c:v>
                </c:pt>
                <c:pt idx="25326">
                  <c:v>0</c:v>
                </c:pt>
                <c:pt idx="25327">
                  <c:v>0</c:v>
                </c:pt>
                <c:pt idx="25328">
                  <c:v>0</c:v>
                </c:pt>
                <c:pt idx="25329">
                  <c:v>0</c:v>
                </c:pt>
                <c:pt idx="25330">
                  <c:v>2</c:v>
                </c:pt>
                <c:pt idx="25331">
                  <c:v>6</c:v>
                </c:pt>
                <c:pt idx="25332">
                  <c:v>7.6</c:v>
                </c:pt>
                <c:pt idx="25333">
                  <c:v>5.7</c:v>
                </c:pt>
                <c:pt idx="25334">
                  <c:v>3.4</c:v>
                </c:pt>
                <c:pt idx="25335">
                  <c:v>2.2000000000000002</c:v>
                </c:pt>
                <c:pt idx="25336">
                  <c:v>0.4</c:v>
                </c:pt>
                <c:pt idx="25337">
                  <c:v>0</c:v>
                </c:pt>
                <c:pt idx="25338">
                  <c:v>0</c:v>
                </c:pt>
                <c:pt idx="25339">
                  <c:v>0</c:v>
                </c:pt>
                <c:pt idx="25340">
                  <c:v>0</c:v>
                </c:pt>
                <c:pt idx="25341">
                  <c:v>0</c:v>
                </c:pt>
                <c:pt idx="25342">
                  <c:v>0</c:v>
                </c:pt>
                <c:pt idx="25343">
                  <c:v>0</c:v>
                </c:pt>
                <c:pt idx="25344">
                  <c:v>0</c:v>
                </c:pt>
                <c:pt idx="25345">
                  <c:v>0</c:v>
                </c:pt>
                <c:pt idx="25346">
                  <c:v>0.4</c:v>
                </c:pt>
                <c:pt idx="25347">
                  <c:v>2.2000000000000002</c:v>
                </c:pt>
                <c:pt idx="25348">
                  <c:v>5.2</c:v>
                </c:pt>
                <c:pt idx="25349">
                  <c:v>7.8</c:v>
                </c:pt>
                <c:pt idx="25350">
                  <c:v>10</c:v>
                </c:pt>
                <c:pt idx="25351">
                  <c:v>12.2</c:v>
                </c:pt>
                <c:pt idx="25352">
                  <c:v>12.6</c:v>
                </c:pt>
                <c:pt idx="25353">
                  <c:v>10.199999999999999</c:v>
                </c:pt>
                <c:pt idx="25354">
                  <c:v>6.2</c:v>
                </c:pt>
                <c:pt idx="25355">
                  <c:v>2.6</c:v>
                </c:pt>
                <c:pt idx="25356">
                  <c:v>0.8</c:v>
                </c:pt>
                <c:pt idx="25357">
                  <c:v>0</c:v>
                </c:pt>
                <c:pt idx="25358">
                  <c:v>0</c:v>
                </c:pt>
                <c:pt idx="25359">
                  <c:v>0</c:v>
                </c:pt>
                <c:pt idx="25360">
                  <c:v>0</c:v>
                </c:pt>
                <c:pt idx="25361">
                  <c:v>0</c:v>
                </c:pt>
                <c:pt idx="25362">
                  <c:v>0</c:v>
                </c:pt>
                <c:pt idx="25363">
                  <c:v>0</c:v>
                </c:pt>
                <c:pt idx="25364">
                  <c:v>0</c:v>
                </c:pt>
                <c:pt idx="25365">
                  <c:v>0.8</c:v>
                </c:pt>
                <c:pt idx="25366">
                  <c:v>2.6</c:v>
                </c:pt>
                <c:pt idx="25367">
                  <c:v>4.5999999999999996</c:v>
                </c:pt>
                <c:pt idx="25368">
                  <c:v>3.7</c:v>
                </c:pt>
                <c:pt idx="25369">
                  <c:v>1.9</c:v>
                </c:pt>
                <c:pt idx="25370">
                  <c:v>0.4</c:v>
                </c:pt>
                <c:pt idx="25371">
                  <c:v>0</c:v>
                </c:pt>
                <c:pt idx="25372">
                  <c:v>0</c:v>
                </c:pt>
                <c:pt idx="25373">
                  <c:v>0</c:v>
                </c:pt>
                <c:pt idx="25374">
                  <c:v>0</c:v>
                </c:pt>
                <c:pt idx="25375">
                  <c:v>0</c:v>
                </c:pt>
                <c:pt idx="25376">
                  <c:v>0</c:v>
                </c:pt>
                <c:pt idx="25377">
                  <c:v>0.3</c:v>
                </c:pt>
                <c:pt idx="25378">
                  <c:v>1.7</c:v>
                </c:pt>
                <c:pt idx="25379">
                  <c:v>4.0999999999999996</c:v>
                </c:pt>
                <c:pt idx="25380">
                  <c:v>7.3</c:v>
                </c:pt>
                <c:pt idx="25381">
                  <c:v>9.1</c:v>
                </c:pt>
                <c:pt idx="25382">
                  <c:v>10</c:v>
                </c:pt>
                <c:pt idx="25383">
                  <c:v>9.6999999999999993</c:v>
                </c:pt>
                <c:pt idx="25384">
                  <c:v>7.8</c:v>
                </c:pt>
                <c:pt idx="25385">
                  <c:v>6.1</c:v>
                </c:pt>
                <c:pt idx="25386">
                  <c:v>4.2</c:v>
                </c:pt>
                <c:pt idx="25387">
                  <c:v>3.1</c:v>
                </c:pt>
                <c:pt idx="25388">
                  <c:v>1.2</c:v>
                </c:pt>
                <c:pt idx="25389">
                  <c:v>0.1</c:v>
                </c:pt>
                <c:pt idx="25390">
                  <c:v>0</c:v>
                </c:pt>
                <c:pt idx="25391">
                  <c:v>0</c:v>
                </c:pt>
                <c:pt idx="25392">
                  <c:v>0</c:v>
                </c:pt>
                <c:pt idx="25393">
                  <c:v>0</c:v>
                </c:pt>
                <c:pt idx="25394">
                  <c:v>0</c:v>
                </c:pt>
                <c:pt idx="25395">
                  <c:v>0</c:v>
                </c:pt>
                <c:pt idx="25396">
                  <c:v>0</c:v>
                </c:pt>
                <c:pt idx="25397">
                  <c:v>0</c:v>
                </c:pt>
                <c:pt idx="25398">
                  <c:v>0</c:v>
                </c:pt>
                <c:pt idx="25399">
                  <c:v>0</c:v>
                </c:pt>
                <c:pt idx="25400">
                  <c:v>0</c:v>
                </c:pt>
                <c:pt idx="25401">
                  <c:v>0.8</c:v>
                </c:pt>
                <c:pt idx="25402">
                  <c:v>2.6</c:v>
                </c:pt>
                <c:pt idx="25403">
                  <c:v>4</c:v>
                </c:pt>
                <c:pt idx="25404">
                  <c:v>4</c:v>
                </c:pt>
                <c:pt idx="25405">
                  <c:v>3.4</c:v>
                </c:pt>
                <c:pt idx="25406">
                  <c:v>2</c:v>
                </c:pt>
                <c:pt idx="25407">
                  <c:v>1.9</c:v>
                </c:pt>
                <c:pt idx="25408">
                  <c:v>0.9</c:v>
                </c:pt>
                <c:pt idx="25409">
                  <c:v>0</c:v>
                </c:pt>
                <c:pt idx="25410">
                  <c:v>0</c:v>
                </c:pt>
                <c:pt idx="25411">
                  <c:v>0</c:v>
                </c:pt>
                <c:pt idx="25412">
                  <c:v>0</c:v>
                </c:pt>
                <c:pt idx="25413">
                  <c:v>0</c:v>
                </c:pt>
                <c:pt idx="25414">
                  <c:v>0</c:v>
                </c:pt>
                <c:pt idx="25415">
                  <c:v>0</c:v>
                </c:pt>
                <c:pt idx="25416">
                  <c:v>0</c:v>
                </c:pt>
                <c:pt idx="25417">
                  <c:v>0</c:v>
                </c:pt>
                <c:pt idx="25418">
                  <c:v>0.7</c:v>
                </c:pt>
                <c:pt idx="25419">
                  <c:v>2.2999999999999998</c:v>
                </c:pt>
                <c:pt idx="25420">
                  <c:v>3</c:v>
                </c:pt>
                <c:pt idx="25421">
                  <c:v>1.7</c:v>
                </c:pt>
                <c:pt idx="25422">
                  <c:v>0.3</c:v>
                </c:pt>
                <c:pt idx="25423">
                  <c:v>0.7</c:v>
                </c:pt>
                <c:pt idx="25424">
                  <c:v>1.6</c:v>
                </c:pt>
                <c:pt idx="25425">
                  <c:v>2</c:v>
                </c:pt>
                <c:pt idx="25426">
                  <c:v>2.5</c:v>
                </c:pt>
                <c:pt idx="25427">
                  <c:v>2.5</c:v>
                </c:pt>
                <c:pt idx="25428">
                  <c:v>1.5</c:v>
                </c:pt>
                <c:pt idx="25429">
                  <c:v>0.5</c:v>
                </c:pt>
                <c:pt idx="25430">
                  <c:v>0</c:v>
                </c:pt>
                <c:pt idx="25431">
                  <c:v>0.3</c:v>
                </c:pt>
                <c:pt idx="25432">
                  <c:v>0.7</c:v>
                </c:pt>
                <c:pt idx="25433">
                  <c:v>0</c:v>
                </c:pt>
                <c:pt idx="25434">
                  <c:v>0</c:v>
                </c:pt>
                <c:pt idx="25435">
                  <c:v>0</c:v>
                </c:pt>
                <c:pt idx="25436">
                  <c:v>0</c:v>
                </c:pt>
                <c:pt idx="25437">
                  <c:v>0</c:v>
                </c:pt>
                <c:pt idx="25438">
                  <c:v>0.1</c:v>
                </c:pt>
                <c:pt idx="25439">
                  <c:v>2.1</c:v>
                </c:pt>
                <c:pt idx="25440">
                  <c:v>2.9</c:v>
                </c:pt>
                <c:pt idx="25441">
                  <c:v>0.9</c:v>
                </c:pt>
                <c:pt idx="25442">
                  <c:v>0.1</c:v>
                </c:pt>
                <c:pt idx="25443">
                  <c:v>0</c:v>
                </c:pt>
                <c:pt idx="25444">
                  <c:v>1.7</c:v>
                </c:pt>
                <c:pt idx="25445">
                  <c:v>3.7</c:v>
                </c:pt>
                <c:pt idx="25446">
                  <c:v>4.9000000000000004</c:v>
                </c:pt>
                <c:pt idx="25447">
                  <c:v>4.0999999999999996</c:v>
                </c:pt>
                <c:pt idx="25448">
                  <c:v>2.5</c:v>
                </c:pt>
                <c:pt idx="25449">
                  <c:v>0.6</c:v>
                </c:pt>
                <c:pt idx="25450">
                  <c:v>0</c:v>
                </c:pt>
                <c:pt idx="25451">
                  <c:v>0.7</c:v>
                </c:pt>
                <c:pt idx="25452">
                  <c:v>2.4</c:v>
                </c:pt>
                <c:pt idx="25453">
                  <c:v>3</c:v>
                </c:pt>
                <c:pt idx="25454">
                  <c:v>1.9</c:v>
                </c:pt>
                <c:pt idx="25455">
                  <c:v>0.5</c:v>
                </c:pt>
                <c:pt idx="25456">
                  <c:v>1</c:v>
                </c:pt>
                <c:pt idx="25457">
                  <c:v>3</c:v>
                </c:pt>
                <c:pt idx="25458">
                  <c:v>4</c:v>
                </c:pt>
                <c:pt idx="25459">
                  <c:v>4</c:v>
                </c:pt>
                <c:pt idx="25460">
                  <c:v>3.2</c:v>
                </c:pt>
                <c:pt idx="25461">
                  <c:v>1.4</c:v>
                </c:pt>
                <c:pt idx="25462">
                  <c:v>0</c:v>
                </c:pt>
                <c:pt idx="25463">
                  <c:v>0</c:v>
                </c:pt>
                <c:pt idx="25464">
                  <c:v>0</c:v>
                </c:pt>
                <c:pt idx="25465">
                  <c:v>0</c:v>
                </c:pt>
                <c:pt idx="25466">
                  <c:v>0</c:v>
                </c:pt>
                <c:pt idx="25467">
                  <c:v>0</c:v>
                </c:pt>
                <c:pt idx="25468">
                  <c:v>0</c:v>
                </c:pt>
                <c:pt idx="25469">
                  <c:v>0.1</c:v>
                </c:pt>
                <c:pt idx="25470">
                  <c:v>1.3</c:v>
                </c:pt>
                <c:pt idx="25471">
                  <c:v>4.3</c:v>
                </c:pt>
                <c:pt idx="25472">
                  <c:v>7.2</c:v>
                </c:pt>
                <c:pt idx="25473">
                  <c:v>8.8000000000000007</c:v>
                </c:pt>
                <c:pt idx="25474">
                  <c:v>9.9</c:v>
                </c:pt>
                <c:pt idx="25475">
                  <c:v>7.3</c:v>
                </c:pt>
                <c:pt idx="25476">
                  <c:v>3.4</c:v>
                </c:pt>
                <c:pt idx="25477">
                  <c:v>1.2</c:v>
                </c:pt>
                <c:pt idx="25478">
                  <c:v>0.3</c:v>
                </c:pt>
                <c:pt idx="25479">
                  <c:v>0</c:v>
                </c:pt>
                <c:pt idx="25480">
                  <c:v>0</c:v>
                </c:pt>
                <c:pt idx="25481">
                  <c:v>0</c:v>
                </c:pt>
                <c:pt idx="25482">
                  <c:v>0</c:v>
                </c:pt>
                <c:pt idx="25483">
                  <c:v>0</c:v>
                </c:pt>
                <c:pt idx="25484">
                  <c:v>0</c:v>
                </c:pt>
                <c:pt idx="25485">
                  <c:v>0.9</c:v>
                </c:pt>
                <c:pt idx="25486">
                  <c:v>3.4</c:v>
                </c:pt>
                <c:pt idx="25487">
                  <c:v>5.9</c:v>
                </c:pt>
                <c:pt idx="25488">
                  <c:v>7.5</c:v>
                </c:pt>
                <c:pt idx="25489">
                  <c:v>7.6</c:v>
                </c:pt>
                <c:pt idx="25490">
                  <c:v>5.9</c:v>
                </c:pt>
                <c:pt idx="25491">
                  <c:v>2.7</c:v>
                </c:pt>
                <c:pt idx="25492">
                  <c:v>1.5</c:v>
                </c:pt>
                <c:pt idx="25493">
                  <c:v>0</c:v>
                </c:pt>
                <c:pt idx="25494">
                  <c:v>0</c:v>
                </c:pt>
                <c:pt idx="25495">
                  <c:v>0</c:v>
                </c:pt>
                <c:pt idx="25496">
                  <c:v>0</c:v>
                </c:pt>
                <c:pt idx="25497">
                  <c:v>0</c:v>
                </c:pt>
                <c:pt idx="25498">
                  <c:v>0</c:v>
                </c:pt>
                <c:pt idx="25499">
                  <c:v>0</c:v>
                </c:pt>
                <c:pt idx="25500">
                  <c:v>0</c:v>
                </c:pt>
                <c:pt idx="25501">
                  <c:v>0</c:v>
                </c:pt>
                <c:pt idx="25502">
                  <c:v>0</c:v>
                </c:pt>
                <c:pt idx="25503">
                  <c:v>0</c:v>
                </c:pt>
                <c:pt idx="25504">
                  <c:v>0</c:v>
                </c:pt>
                <c:pt idx="25505">
                  <c:v>0</c:v>
                </c:pt>
                <c:pt idx="25506">
                  <c:v>0</c:v>
                </c:pt>
                <c:pt idx="25507">
                  <c:v>0</c:v>
                </c:pt>
                <c:pt idx="25508">
                  <c:v>0</c:v>
                </c:pt>
                <c:pt idx="25509">
                  <c:v>0</c:v>
                </c:pt>
                <c:pt idx="25510">
                  <c:v>0</c:v>
                </c:pt>
                <c:pt idx="25511">
                  <c:v>0</c:v>
                </c:pt>
                <c:pt idx="25512">
                  <c:v>0.7</c:v>
                </c:pt>
                <c:pt idx="25513">
                  <c:v>2.4</c:v>
                </c:pt>
                <c:pt idx="25514">
                  <c:v>4.0999999999999996</c:v>
                </c:pt>
                <c:pt idx="25515">
                  <c:v>6</c:v>
                </c:pt>
                <c:pt idx="25516">
                  <c:v>7.5</c:v>
                </c:pt>
                <c:pt idx="25517">
                  <c:v>9</c:v>
                </c:pt>
                <c:pt idx="25518">
                  <c:v>11</c:v>
                </c:pt>
                <c:pt idx="25519">
                  <c:v>10.8</c:v>
                </c:pt>
                <c:pt idx="25520">
                  <c:v>7.7</c:v>
                </c:pt>
                <c:pt idx="25521">
                  <c:v>3.2</c:v>
                </c:pt>
                <c:pt idx="25522">
                  <c:v>0.7</c:v>
                </c:pt>
                <c:pt idx="25523">
                  <c:v>0</c:v>
                </c:pt>
                <c:pt idx="25524">
                  <c:v>0</c:v>
                </c:pt>
                <c:pt idx="25525">
                  <c:v>0</c:v>
                </c:pt>
                <c:pt idx="25526">
                  <c:v>0</c:v>
                </c:pt>
                <c:pt idx="25527">
                  <c:v>0</c:v>
                </c:pt>
                <c:pt idx="25528">
                  <c:v>0</c:v>
                </c:pt>
                <c:pt idx="25529">
                  <c:v>0</c:v>
                </c:pt>
                <c:pt idx="25530">
                  <c:v>0</c:v>
                </c:pt>
                <c:pt idx="25531">
                  <c:v>0.2</c:v>
                </c:pt>
                <c:pt idx="25532">
                  <c:v>2.7</c:v>
                </c:pt>
                <c:pt idx="25533">
                  <c:v>6.5</c:v>
                </c:pt>
                <c:pt idx="25534">
                  <c:v>7.9</c:v>
                </c:pt>
                <c:pt idx="25535">
                  <c:v>5.4</c:v>
                </c:pt>
                <c:pt idx="25536">
                  <c:v>3.3</c:v>
                </c:pt>
                <c:pt idx="25537">
                  <c:v>1.6</c:v>
                </c:pt>
                <c:pt idx="25538">
                  <c:v>0.4</c:v>
                </c:pt>
                <c:pt idx="25539">
                  <c:v>0</c:v>
                </c:pt>
                <c:pt idx="25540">
                  <c:v>0</c:v>
                </c:pt>
                <c:pt idx="25541">
                  <c:v>0</c:v>
                </c:pt>
                <c:pt idx="25542">
                  <c:v>0</c:v>
                </c:pt>
                <c:pt idx="25543">
                  <c:v>0</c:v>
                </c:pt>
                <c:pt idx="25544">
                  <c:v>0</c:v>
                </c:pt>
                <c:pt idx="25545">
                  <c:v>0</c:v>
                </c:pt>
                <c:pt idx="25546">
                  <c:v>0.5</c:v>
                </c:pt>
                <c:pt idx="25547">
                  <c:v>1.9</c:v>
                </c:pt>
                <c:pt idx="25548">
                  <c:v>4.4000000000000004</c:v>
                </c:pt>
                <c:pt idx="25549">
                  <c:v>6.8</c:v>
                </c:pt>
                <c:pt idx="25550">
                  <c:v>8.3000000000000007</c:v>
                </c:pt>
                <c:pt idx="25551">
                  <c:v>8.6999999999999993</c:v>
                </c:pt>
                <c:pt idx="25552">
                  <c:v>6.9</c:v>
                </c:pt>
                <c:pt idx="25553">
                  <c:v>3.5</c:v>
                </c:pt>
                <c:pt idx="25554">
                  <c:v>1.5</c:v>
                </c:pt>
                <c:pt idx="25555">
                  <c:v>0</c:v>
                </c:pt>
                <c:pt idx="25556">
                  <c:v>0</c:v>
                </c:pt>
                <c:pt idx="25557">
                  <c:v>0</c:v>
                </c:pt>
                <c:pt idx="25558">
                  <c:v>0</c:v>
                </c:pt>
                <c:pt idx="25559">
                  <c:v>0</c:v>
                </c:pt>
                <c:pt idx="25560">
                  <c:v>0</c:v>
                </c:pt>
                <c:pt idx="25561">
                  <c:v>0</c:v>
                </c:pt>
                <c:pt idx="25562">
                  <c:v>0</c:v>
                </c:pt>
                <c:pt idx="25563">
                  <c:v>0</c:v>
                </c:pt>
                <c:pt idx="25564">
                  <c:v>0</c:v>
                </c:pt>
                <c:pt idx="25565">
                  <c:v>0.9</c:v>
                </c:pt>
                <c:pt idx="25566">
                  <c:v>2.8</c:v>
                </c:pt>
                <c:pt idx="25567">
                  <c:v>3.9</c:v>
                </c:pt>
                <c:pt idx="25568">
                  <c:v>4.7</c:v>
                </c:pt>
                <c:pt idx="25569">
                  <c:v>3.6</c:v>
                </c:pt>
                <c:pt idx="25570">
                  <c:v>2.2999999999999998</c:v>
                </c:pt>
                <c:pt idx="25571">
                  <c:v>0.6</c:v>
                </c:pt>
                <c:pt idx="25572">
                  <c:v>0</c:v>
                </c:pt>
                <c:pt idx="25573">
                  <c:v>0</c:v>
                </c:pt>
                <c:pt idx="25574">
                  <c:v>1.7</c:v>
                </c:pt>
                <c:pt idx="25575">
                  <c:v>2.5</c:v>
                </c:pt>
                <c:pt idx="25576">
                  <c:v>1</c:v>
                </c:pt>
                <c:pt idx="25577">
                  <c:v>0</c:v>
                </c:pt>
                <c:pt idx="25578">
                  <c:v>0</c:v>
                </c:pt>
                <c:pt idx="25579">
                  <c:v>0</c:v>
                </c:pt>
                <c:pt idx="25580">
                  <c:v>0</c:v>
                </c:pt>
                <c:pt idx="25581">
                  <c:v>0</c:v>
                </c:pt>
                <c:pt idx="25582">
                  <c:v>0</c:v>
                </c:pt>
                <c:pt idx="25583">
                  <c:v>0</c:v>
                </c:pt>
                <c:pt idx="25584">
                  <c:v>0</c:v>
                </c:pt>
                <c:pt idx="25585">
                  <c:v>0</c:v>
                </c:pt>
                <c:pt idx="25586">
                  <c:v>0</c:v>
                </c:pt>
                <c:pt idx="25587">
                  <c:v>0</c:v>
                </c:pt>
                <c:pt idx="25588">
                  <c:v>0</c:v>
                </c:pt>
                <c:pt idx="25589">
                  <c:v>0</c:v>
                </c:pt>
                <c:pt idx="25590">
                  <c:v>0</c:v>
                </c:pt>
                <c:pt idx="25591">
                  <c:v>0</c:v>
                </c:pt>
                <c:pt idx="25592">
                  <c:v>0</c:v>
                </c:pt>
                <c:pt idx="25593">
                  <c:v>0</c:v>
                </c:pt>
                <c:pt idx="25594">
                  <c:v>0</c:v>
                </c:pt>
                <c:pt idx="25595">
                  <c:v>0</c:v>
                </c:pt>
                <c:pt idx="25596">
                  <c:v>0</c:v>
                </c:pt>
                <c:pt idx="25597">
                  <c:v>0</c:v>
                </c:pt>
                <c:pt idx="25598">
                  <c:v>0</c:v>
                </c:pt>
                <c:pt idx="25599">
                  <c:v>0</c:v>
                </c:pt>
                <c:pt idx="25600">
                  <c:v>0</c:v>
                </c:pt>
                <c:pt idx="25601">
                  <c:v>0</c:v>
                </c:pt>
                <c:pt idx="25602">
                  <c:v>0</c:v>
                </c:pt>
                <c:pt idx="25603">
                  <c:v>0</c:v>
                </c:pt>
                <c:pt idx="25604">
                  <c:v>0</c:v>
                </c:pt>
                <c:pt idx="25605">
                  <c:v>0</c:v>
                </c:pt>
                <c:pt idx="25606">
                  <c:v>0</c:v>
                </c:pt>
                <c:pt idx="25607">
                  <c:v>0</c:v>
                </c:pt>
                <c:pt idx="25608">
                  <c:v>0</c:v>
                </c:pt>
                <c:pt idx="25609">
                  <c:v>0</c:v>
                </c:pt>
                <c:pt idx="25610">
                  <c:v>0</c:v>
                </c:pt>
                <c:pt idx="25611">
                  <c:v>0</c:v>
                </c:pt>
                <c:pt idx="25612">
                  <c:v>0</c:v>
                </c:pt>
                <c:pt idx="25613">
                  <c:v>0</c:v>
                </c:pt>
                <c:pt idx="25614">
                  <c:v>0</c:v>
                </c:pt>
                <c:pt idx="25615">
                  <c:v>0</c:v>
                </c:pt>
                <c:pt idx="25616">
                  <c:v>0</c:v>
                </c:pt>
                <c:pt idx="25617">
                  <c:v>0</c:v>
                </c:pt>
                <c:pt idx="25618">
                  <c:v>0</c:v>
                </c:pt>
                <c:pt idx="25619">
                  <c:v>0</c:v>
                </c:pt>
                <c:pt idx="25620">
                  <c:v>0</c:v>
                </c:pt>
                <c:pt idx="25621">
                  <c:v>0</c:v>
                </c:pt>
                <c:pt idx="25622">
                  <c:v>0</c:v>
                </c:pt>
                <c:pt idx="25623">
                  <c:v>0</c:v>
                </c:pt>
                <c:pt idx="25624">
                  <c:v>0</c:v>
                </c:pt>
                <c:pt idx="25625">
                  <c:v>0</c:v>
                </c:pt>
                <c:pt idx="25626">
                  <c:v>0</c:v>
                </c:pt>
                <c:pt idx="25627">
                  <c:v>0</c:v>
                </c:pt>
                <c:pt idx="25628">
                  <c:v>0</c:v>
                </c:pt>
                <c:pt idx="25629">
                  <c:v>0</c:v>
                </c:pt>
                <c:pt idx="25630">
                  <c:v>0</c:v>
                </c:pt>
                <c:pt idx="25631">
                  <c:v>0</c:v>
                </c:pt>
                <c:pt idx="25632">
                  <c:v>0</c:v>
                </c:pt>
                <c:pt idx="25633">
                  <c:v>0</c:v>
                </c:pt>
                <c:pt idx="25634">
                  <c:v>0</c:v>
                </c:pt>
                <c:pt idx="25635">
                  <c:v>0</c:v>
                </c:pt>
                <c:pt idx="25636">
                  <c:v>0</c:v>
                </c:pt>
                <c:pt idx="25637">
                  <c:v>0</c:v>
                </c:pt>
                <c:pt idx="25638">
                  <c:v>0</c:v>
                </c:pt>
                <c:pt idx="25639">
                  <c:v>0</c:v>
                </c:pt>
                <c:pt idx="25640">
                  <c:v>0</c:v>
                </c:pt>
                <c:pt idx="25641">
                  <c:v>0</c:v>
                </c:pt>
                <c:pt idx="25642">
                  <c:v>0</c:v>
                </c:pt>
                <c:pt idx="25643">
                  <c:v>0</c:v>
                </c:pt>
                <c:pt idx="25644">
                  <c:v>0</c:v>
                </c:pt>
                <c:pt idx="25645">
                  <c:v>0</c:v>
                </c:pt>
                <c:pt idx="25646">
                  <c:v>0</c:v>
                </c:pt>
                <c:pt idx="25647">
                  <c:v>0</c:v>
                </c:pt>
                <c:pt idx="25648">
                  <c:v>0</c:v>
                </c:pt>
                <c:pt idx="25649">
                  <c:v>0</c:v>
                </c:pt>
                <c:pt idx="25650">
                  <c:v>0</c:v>
                </c:pt>
                <c:pt idx="25651">
                  <c:v>0</c:v>
                </c:pt>
                <c:pt idx="25652">
                  <c:v>0</c:v>
                </c:pt>
                <c:pt idx="25653">
                  <c:v>0</c:v>
                </c:pt>
                <c:pt idx="25654">
                  <c:v>0</c:v>
                </c:pt>
                <c:pt idx="25655">
                  <c:v>0</c:v>
                </c:pt>
                <c:pt idx="25656">
                  <c:v>0</c:v>
                </c:pt>
                <c:pt idx="25657">
                  <c:v>0</c:v>
                </c:pt>
                <c:pt idx="25658">
                  <c:v>0</c:v>
                </c:pt>
                <c:pt idx="25659">
                  <c:v>0</c:v>
                </c:pt>
                <c:pt idx="25660">
                  <c:v>0</c:v>
                </c:pt>
                <c:pt idx="25661">
                  <c:v>0</c:v>
                </c:pt>
                <c:pt idx="25662">
                  <c:v>0</c:v>
                </c:pt>
                <c:pt idx="25663">
                  <c:v>0</c:v>
                </c:pt>
                <c:pt idx="25664">
                  <c:v>0</c:v>
                </c:pt>
                <c:pt idx="25665">
                  <c:v>0</c:v>
                </c:pt>
                <c:pt idx="25666">
                  <c:v>0</c:v>
                </c:pt>
                <c:pt idx="25667">
                  <c:v>0</c:v>
                </c:pt>
                <c:pt idx="25668">
                  <c:v>0</c:v>
                </c:pt>
                <c:pt idx="25669">
                  <c:v>0</c:v>
                </c:pt>
                <c:pt idx="25670">
                  <c:v>0</c:v>
                </c:pt>
                <c:pt idx="25671">
                  <c:v>0</c:v>
                </c:pt>
                <c:pt idx="25672">
                  <c:v>0</c:v>
                </c:pt>
                <c:pt idx="25673">
                  <c:v>0</c:v>
                </c:pt>
                <c:pt idx="25674">
                  <c:v>0</c:v>
                </c:pt>
                <c:pt idx="25675">
                  <c:v>0</c:v>
                </c:pt>
                <c:pt idx="25676">
                  <c:v>0</c:v>
                </c:pt>
                <c:pt idx="25677">
                  <c:v>0</c:v>
                </c:pt>
                <c:pt idx="25678">
                  <c:v>0</c:v>
                </c:pt>
                <c:pt idx="25679">
                  <c:v>0</c:v>
                </c:pt>
                <c:pt idx="25680">
                  <c:v>0</c:v>
                </c:pt>
                <c:pt idx="25681">
                  <c:v>0</c:v>
                </c:pt>
                <c:pt idx="25682">
                  <c:v>0</c:v>
                </c:pt>
                <c:pt idx="25683">
                  <c:v>0</c:v>
                </c:pt>
                <c:pt idx="25684">
                  <c:v>0</c:v>
                </c:pt>
                <c:pt idx="25685">
                  <c:v>0</c:v>
                </c:pt>
                <c:pt idx="25686">
                  <c:v>0</c:v>
                </c:pt>
                <c:pt idx="25687">
                  <c:v>0</c:v>
                </c:pt>
                <c:pt idx="25688">
                  <c:v>0</c:v>
                </c:pt>
                <c:pt idx="25689">
                  <c:v>0</c:v>
                </c:pt>
                <c:pt idx="25690">
                  <c:v>0</c:v>
                </c:pt>
                <c:pt idx="25691">
                  <c:v>0</c:v>
                </c:pt>
                <c:pt idx="25692">
                  <c:v>0</c:v>
                </c:pt>
                <c:pt idx="25693">
                  <c:v>0</c:v>
                </c:pt>
                <c:pt idx="25694">
                  <c:v>0</c:v>
                </c:pt>
                <c:pt idx="25695">
                  <c:v>0</c:v>
                </c:pt>
                <c:pt idx="25696">
                  <c:v>0</c:v>
                </c:pt>
                <c:pt idx="25697">
                  <c:v>0</c:v>
                </c:pt>
                <c:pt idx="25698">
                  <c:v>0</c:v>
                </c:pt>
                <c:pt idx="25699">
                  <c:v>0</c:v>
                </c:pt>
                <c:pt idx="25700">
                  <c:v>0</c:v>
                </c:pt>
                <c:pt idx="25701">
                  <c:v>0</c:v>
                </c:pt>
                <c:pt idx="25702">
                  <c:v>0</c:v>
                </c:pt>
                <c:pt idx="25703">
                  <c:v>0</c:v>
                </c:pt>
                <c:pt idx="25704">
                  <c:v>0</c:v>
                </c:pt>
                <c:pt idx="25705">
                  <c:v>0</c:v>
                </c:pt>
                <c:pt idx="25706">
                  <c:v>0</c:v>
                </c:pt>
                <c:pt idx="25707">
                  <c:v>0</c:v>
                </c:pt>
                <c:pt idx="25708">
                  <c:v>0</c:v>
                </c:pt>
                <c:pt idx="25709">
                  <c:v>0</c:v>
                </c:pt>
                <c:pt idx="25710">
                  <c:v>0</c:v>
                </c:pt>
                <c:pt idx="25711">
                  <c:v>0</c:v>
                </c:pt>
                <c:pt idx="25712">
                  <c:v>0</c:v>
                </c:pt>
                <c:pt idx="25713">
                  <c:v>0</c:v>
                </c:pt>
                <c:pt idx="25714">
                  <c:v>0</c:v>
                </c:pt>
                <c:pt idx="25715">
                  <c:v>0</c:v>
                </c:pt>
                <c:pt idx="25716">
                  <c:v>0</c:v>
                </c:pt>
                <c:pt idx="25717">
                  <c:v>0</c:v>
                </c:pt>
                <c:pt idx="25718">
                  <c:v>0</c:v>
                </c:pt>
                <c:pt idx="25719">
                  <c:v>0</c:v>
                </c:pt>
                <c:pt idx="25720">
                  <c:v>0</c:v>
                </c:pt>
                <c:pt idx="25721">
                  <c:v>0</c:v>
                </c:pt>
                <c:pt idx="25722">
                  <c:v>0</c:v>
                </c:pt>
                <c:pt idx="25723">
                  <c:v>0</c:v>
                </c:pt>
                <c:pt idx="25724">
                  <c:v>0</c:v>
                </c:pt>
                <c:pt idx="25725">
                  <c:v>0</c:v>
                </c:pt>
                <c:pt idx="25726">
                  <c:v>0</c:v>
                </c:pt>
                <c:pt idx="25727">
                  <c:v>0</c:v>
                </c:pt>
                <c:pt idx="25728">
                  <c:v>0</c:v>
                </c:pt>
                <c:pt idx="25729">
                  <c:v>0</c:v>
                </c:pt>
                <c:pt idx="25730">
                  <c:v>0</c:v>
                </c:pt>
                <c:pt idx="25731">
                  <c:v>0</c:v>
                </c:pt>
                <c:pt idx="25732">
                  <c:v>0</c:v>
                </c:pt>
                <c:pt idx="25733">
                  <c:v>0</c:v>
                </c:pt>
                <c:pt idx="25734">
                  <c:v>0</c:v>
                </c:pt>
                <c:pt idx="25735">
                  <c:v>0</c:v>
                </c:pt>
                <c:pt idx="25736">
                  <c:v>0</c:v>
                </c:pt>
                <c:pt idx="25737">
                  <c:v>0</c:v>
                </c:pt>
                <c:pt idx="25738">
                  <c:v>0</c:v>
                </c:pt>
                <c:pt idx="25739">
                  <c:v>0</c:v>
                </c:pt>
                <c:pt idx="25740">
                  <c:v>0</c:v>
                </c:pt>
                <c:pt idx="25741">
                  <c:v>0</c:v>
                </c:pt>
                <c:pt idx="25742">
                  <c:v>0</c:v>
                </c:pt>
                <c:pt idx="25743">
                  <c:v>0</c:v>
                </c:pt>
                <c:pt idx="25744">
                  <c:v>0</c:v>
                </c:pt>
                <c:pt idx="25745">
                  <c:v>1.3</c:v>
                </c:pt>
                <c:pt idx="25746">
                  <c:v>2</c:v>
                </c:pt>
                <c:pt idx="25747">
                  <c:v>2</c:v>
                </c:pt>
                <c:pt idx="25748">
                  <c:v>2</c:v>
                </c:pt>
                <c:pt idx="25749">
                  <c:v>3</c:v>
                </c:pt>
                <c:pt idx="25750">
                  <c:v>4.5</c:v>
                </c:pt>
                <c:pt idx="25751">
                  <c:v>6</c:v>
                </c:pt>
                <c:pt idx="25752">
                  <c:v>7.5</c:v>
                </c:pt>
                <c:pt idx="25753">
                  <c:v>8.5</c:v>
                </c:pt>
                <c:pt idx="25754">
                  <c:v>9</c:v>
                </c:pt>
                <c:pt idx="25755">
                  <c:v>8.4</c:v>
                </c:pt>
                <c:pt idx="25756">
                  <c:v>6.1</c:v>
                </c:pt>
                <c:pt idx="25757">
                  <c:v>3.7</c:v>
                </c:pt>
                <c:pt idx="25758">
                  <c:v>2.7</c:v>
                </c:pt>
                <c:pt idx="25759">
                  <c:v>1.4</c:v>
                </c:pt>
                <c:pt idx="25760">
                  <c:v>0</c:v>
                </c:pt>
                <c:pt idx="25761">
                  <c:v>0</c:v>
                </c:pt>
                <c:pt idx="25762">
                  <c:v>0</c:v>
                </c:pt>
                <c:pt idx="25763">
                  <c:v>0</c:v>
                </c:pt>
                <c:pt idx="25764">
                  <c:v>0</c:v>
                </c:pt>
                <c:pt idx="25765">
                  <c:v>0</c:v>
                </c:pt>
                <c:pt idx="25766">
                  <c:v>0.6</c:v>
                </c:pt>
                <c:pt idx="25767">
                  <c:v>4.9000000000000004</c:v>
                </c:pt>
                <c:pt idx="25768">
                  <c:v>7.9</c:v>
                </c:pt>
                <c:pt idx="25769">
                  <c:v>9</c:v>
                </c:pt>
                <c:pt idx="25770">
                  <c:v>10.9</c:v>
                </c:pt>
                <c:pt idx="25771">
                  <c:v>11</c:v>
                </c:pt>
                <c:pt idx="25772">
                  <c:v>12</c:v>
                </c:pt>
                <c:pt idx="25773">
                  <c:v>12.8</c:v>
                </c:pt>
                <c:pt idx="25774">
                  <c:v>13.8</c:v>
                </c:pt>
                <c:pt idx="25775">
                  <c:v>14.8</c:v>
                </c:pt>
                <c:pt idx="25776">
                  <c:v>16.600000000000001</c:v>
                </c:pt>
                <c:pt idx="25777">
                  <c:v>17.8</c:v>
                </c:pt>
                <c:pt idx="25778">
                  <c:v>18.600000000000001</c:v>
                </c:pt>
                <c:pt idx="25779">
                  <c:v>20.100000000000001</c:v>
                </c:pt>
                <c:pt idx="25780">
                  <c:v>21.6</c:v>
                </c:pt>
                <c:pt idx="25781">
                  <c:v>22.6</c:v>
                </c:pt>
                <c:pt idx="25782">
                  <c:v>23.6</c:v>
                </c:pt>
                <c:pt idx="25783">
                  <c:v>24.6</c:v>
                </c:pt>
                <c:pt idx="25784">
                  <c:v>25.5</c:v>
                </c:pt>
                <c:pt idx="25785">
                  <c:v>26.7</c:v>
                </c:pt>
                <c:pt idx="25786">
                  <c:v>28</c:v>
                </c:pt>
                <c:pt idx="25787">
                  <c:v>28.4</c:v>
                </c:pt>
                <c:pt idx="25788">
                  <c:v>29.4</c:v>
                </c:pt>
                <c:pt idx="25789">
                  <c:v>30.4</c:v>
                </c:pt>
                <c:pt idx="25790">
                  <c:v>31.6</c:v>
                </c:pt>
                <c:pt idx="25791">
                  <c:v>33.200000000000003</c:v>
                </c:pt>
                <c:pt idx="25792">
                  <c:v>34.200000000000003</c:v>
                </c:pt>
                <c:pt idx="25793">
                  <c:v>35.200000000000003</c:v>
                </c:pt>
                <c:pt idx="25794">
                  <c:v>35.799999999999997</c:v>
                </c:pt>
                <c:pt idx="25795">
                  <c:v>35</c:v>
                </c:pt>
                <c:pt idx="25796">
                  <c:v>35</c:v>
                </c:pt>
                <c:pt idx="25797">
                  <c:v>35</c:v>
                </c:pt>
                <c:pt idx="25798">
                  <c:v>35</c:v>
                </c:pt>
                <c:pt idx="25799">
                  <c:v>35</c:v>
                </c:pt>
                <c:pt idx="25800">
                  <c:v>35</c:v>
                </c:pt>
                <c:pt idx="25801">
                  <c:v>35</c:v>
                </c:pt>
                <c:pt idx="25802">
                  <c:v>35</c:v>
                </c:pt>
                <c:pt idx="25803">
                  <c:v>34.200000000000003</c:v>
                </c:pt>
                <c:pt idx="25804">
                  <c:v>34</c:v>
                </c:pt>
                <c:pt idx="25805">
                  <c:v>33.200000000000003</c:v>
                </c:pt>
                <c:pt idx="25806">
                  <c:v>33</c:v>
                </c:pt>
                <c:pt idx="25807">
                  <c:v>33</c:v>
                </c:pt>
                <c:pt idx="25808">
                  <c:v>33</c:v>
                </c:pt>
                <c:pt idx="25809">
                  <c:v>33</c:v>
                </c:pt>
                <c:pt idx="25810">
                  <c:v>34.200000000000003</c:v>
                </c:pt>
                <c:pt idx="25811">
                  <c:v>35</c:v>
                </c:pt>
                <c:pt idx="25812">
                  <c:v>35.6</c:v>
                </c:pt>
                <c:pt idx="25813">
                  <c:v>36.6</c:v>
                </c:pt>
                <c:pt idx="25814">
                  <c:v>37</c:v>
                </c:pt>
                <c:pt idx="25815">
                  <c:v>37</c:v>
                </c:pt>
                <c:pt idx="25816">
                  <c:v>37</c:v>
                </c:pt>
                <c:pt idx="25817">
                  <c:v>37</c:v>
                </c:pt>
                <c:pt idx="25818">
                  <c:v>37.4</c:v>
                </c:pt>
                <c:pt idx="25819">
                  <c:v>38</c:v>
                </c:pt>
                <c:pt idx="25820">
                  <c:v>38</c:v>
                </c:pt>
                <c:pt idx="25821">
                  <c:v>37.799999999999997</c:v>
                </c:pt>
                <c:pt idx="25822">
                  <c:v>36.799999999999997</c:v>
                </c:pt>
                <c:pt idx="25823">
                  <c:v>36</c:v>
                </c:pt>
                <c:pt idx="25824">
                  <c:v>35.799999999999997</c:v>
                </c:pt>
                <c:pt idx="25825">
                  <c:v>34.5</c:v>
                </c:pt>
                <c:pt idx="25826">
                  <c:v>31.1</c:v>
                </c:pt>
                <c:pt idx="25827">
                  <c:v>26</c:v>
                </c:pt>
                <c:pt idx="25828">
                  <c:v>20</c:v>
                </c:pt>
                <c:pt idx="25829">
                  <c:v>16</c:v>
                </c:pt>
                <c:pt idx="25830">
                  <c:v>13</c:v>
                </c:pt>
                <c:pt idx="25831">
                  <c:v>10</c:v>
                </c:pt>
                <c:pt idx="25832">
                  <c:v>6</c:v>
                </c:pt>
                <c:pt idx="25833">
                  <c:v>2.6</c:v>
                </c:pt>
                <c:pt idx="25834">
                  <c:v>0.4</c:v>
                </c:pt>
                <c:pt idx="25835">
                  <c:v>0</c:v>
                </c:pt>
                <c:pt idx="25836">
                  <c:v>0</c:v>
                </c:pt>
                <c:pt idx="25837">
                  <c:v>0.8</c:v>
                </c:pt>
                <c:pt idx="25838">
                  <c:v>4.2</c:v>
                </c:pt>
                <c:pt idx="25839">
                  <c:v>7.8</c:v>
                </c:pt>
                <c:pt idx="25840">
                  <c:v>10.9</c:v>
                </c:pt>
                <c:pt idx="25841">
                  <c:v>13.3</c:v>
                </c:pt>
                <c:pt idx="25842">
                  <c:v>15.3</c:v>
                </c:pt>
                <c:pt idx="25843">
                  <c:v>17.3</c:v>
                </c:pt>
                <c:pt idx="25844">
                  <c:v>19.3</c:v>
                </c:pt>
                <c:pt idx="25845">
                  <c:v>21.1</c:v>
                </c:pt>
                <c:pt idx="25846">
                  <c:v>22.9</c:v>
                </c:pt>
                <c:pt idx="25847">
                  <c:v>24.4</c:v>
                </c:pt>
                <c:pt idx="25848">
                  <c:v>25.9</c:v>
                </c:pt>
                <c:pt idx="25849">
                  <c:v>27.4</c:v>
                </c:pt>
                <c:pt idx="25850">
                  <c:v>28.4</c:v>
                </c:pt>
                <c:pt idx="25851">
                  <c:v>29.2</c:v>
                </c:pt>
                <c:pt idx="25852">
                  <c:v>30.2</c:v>
                </c:pt>
                <c:pt idx="25853">
                  <c:v>30.8</c:v>
                </c:pt>
                <c:pt idx="25854">
                  <c:v>30</c:v>
                </c:pt>
                <c:pt idx="25855">
                  <c:v>30</c:v>
                </c:pt>
                <c:pt idx="25856">
                  <c:v>30</c:v>
                </c:pt>
                <c:pt idx="25857">
                  <c:v>30</c:v>
                </c:pt>
                <c:pt idx="25858">
                  <c:v>29</c:v>
                </c:pt>
                <c:pt idx="25859">
                  <c:v>29</c:v>
                </c:pt>
                <c:pt idx="25860">
                  <c:v>28</c:v>
                </c:pt>
                <c:pt idx="25861">
                  <c:v>28</c:v>
                </c:pt>
                <c:pt idx="25862">
                  <c:v>27.2</c:v>
                </c:pt>
                <c:pt idx="25863">
                  <c:v>27</c:v>
                </c:pt>
                <c:pt idx="25864">
                  <c:v>26.2</c:v>
                </c:pt>
                <c:pt idx="25865">
                  <c:v>26</c:v>
                </c:pt>
                <c:pt idx="25866">
                  <c:v>25.2</c:v>
                </c:pt>
                <c:pt idx="25867">
                  <c:v>22.6</c:v>
                </c:pt>
                <c:pt idx="25868">
                  <c:v>18.600000000000001</c:v>
                </c:pt>
                <c:pt idx="25869">
                  <c:v>14.6</c:v>
                </c:pt>
                <c:pt idx="25870">
                  <c:v>10</c:v>
                </c:pt>
                <c:pt idx="25871">
                  <c:v>5.6</c:v>
                </c:pt>
                <c:pt idx="25872">
                  <c:v>3.4</c:v>
                </c:pt>
                <c:pt idx="25873">
                  <c:v>3.6</c:v>
                </c:pt>
                <c:pt idx="25874">
                  <c:v>5.5</c:v>
                </c:pt>
                <c:pt idx="25875">
                  <c:v>7.4</c:v>
                </c:pt>
                <c:pt idx="25876">
                  <c:v>8.4</c:v>
                </c:pt>
                <c:pt idx="25877">
                  <c:v>9.4</c:v>
                </c:pt>
                <c:pt idx="25878">
                  <c:v>10.4</c:v>
                </c:pt>
                <c:pt idx="25879">
                  <c:v>11.8</c:v>
                </c:pt>
                <c:pt idx="25880">
                  <c:v>13.7</c:v>
                </c:pt>
                <c:pt idx="25881">
                  <c:v>15</c:v>
                </c:pt>
                <c:pt idx="25882">
                  <c:v>14.8</c:v>
                </c:pt>
                <c:pt idx="25883">
                  <c:v>13.6</c:v>
                </c:pt>
                <c:pt idx="25884">
                  <c:v>11.4</c:v>
                </c:pt>
                <c:pt idx="25885">
                  <c:v>8.6</c:v>
                </c:pt>
                <c:pt idx="25886">
                  <c:v>6.6</c:v>
                </c:pt>
                <c:pt idx="25887">
                  <c:v>4.7</c:v>
                </c:pt>
                <c:pt idx="25888">
                  <c:v>3</c:v>
                </c:pt>
                <c:pt idx="25889">
                  <c:v>2</c:v>
                </c:pt>
                <c:pt idx="25890">
                  <c:v>2</c:v>
                </c:pt>
                <c:pt idx="25891">
                  <c:v>1</c:v>
                </c:pt>
                <c:pt idx="25892">
                  <c:v>0</c:v>
                </c:pt>
                <c:pt idx="25893">
                  <c:v>0</c:v>
                </c:pt>
                <c:pt idx="25894">
                  <c:v>0</c:v>
                </c:pt>
                <c:pt idx="25895">
                  <c:v>0</c:v>
                </c:pt>
                <c:pt idx="25896">
                  <c:v>0</c:v>
                </c:pt>
                <c:pt idx="25897">
                  <c:v>0</c:v>
                </c:pt>
                <c:pt idx="25898">
                  <c:v>0</c:v>
                </c:pt>
                <c:pt idx="25899">
                  <c:v>0</c:v>
                </c:pt>
                <c:pt idx="25900">
                  <c:v>0</c:v>
                </c:pt>
                <c:pt idx="25901">
                  <c:v>0</c:v>
                </c:pt>
                <c:pt idx="25902">
                  <c:v>0</c:v>
                </c:pt>
                <c:pt idx="25903">
                  <c:v>0</c:v>
                </c:pt>
                <c:pt idx="25904">
                  <c:v>0</c:v>
                </c:pt>
                <c:pt idx="25905">
                  <c:v>0</c:v>
                </c:pt>
                <c:pt idx="25906">
                  <c:v>0</c:v>
                </c:pt>
                <c:pt idx="25907">
                  <c:v>0</c:v>
                </c:pt>
                <c:pt idx="25908">
                  <c:v>0</c:v>
                </c:pt>
                <c:pt idx="25909">
                  <c:v>0</c:v>
                </c:pt>
                <c:pt idx="25910">
                  <c:v>0</c:v>
                </c:pt>
                <c:pt idx="25911">
                  <c:v>0</c:v>
                </c:pt>
                <c:pt idx="25912">
                  <c:v>0</c:v>
                </c:pt>
                <c:pt idx="25913">
                  <c:v>0</c:v>
                </c:pt>
                <c:pt idx="25914">
                  <c:v>0</c:v>
                </c:pt>
                <c:pt idx="25915">
                  <c:v>0</c:v>
                </c:pt>
                <c:pt idx="25916">
                  <c:v>0</c:v>
                </c:pt>
                <c:pt idx="25917">
                  <c:v>0</c:v>
                </c:pt>
                <c:pt idx="25918">
                  <c:v>0</c:v>
                </c:pt>
                <c:pt idx="25919">
                  <c:v>0</c:v>
                </c:pt>
                <c:pt idx="25920">
                  <c:v>0</c:v>
                </c:pt>
                <c:pt idx="25921">
                  <c:v>0</c:v>
                </c:pt>
                <c:pt idx="25922">
                  <c:v>0</c:v>
                </c:pt>
                <c:pt idx="26068">
                  <c:v>0</c:v>
                </c:pt>
                <c:pt idx="26069">
                  <c:v>0</c:v>
                </c:pt>
                <c:pt idx="26070">
                  <c:v>0</c:v>
                </c:pt>
                <c:pt idx="26071">
                  <c:v>0</c:v>
                </c:pt>
                <c:pt idx="26072">
                  <c:v>0</c:v>
                </c:pt>
                <c:pt idx="26073">
                  <c:v>0</c:v>
                </c:pt>
                <c:pt idx="26074">
                  <c:v>0</c:v>
                </c:pt>
                <c:pt idx="26075">
                  <c:v>0</c:v>
                </c:pt>
                <c:pt idx="26076">
                  <c:v>0</c:v>
                </c:pt>
                <c:pt idx="26077">
                  <c:v>0</c:v>
                </c:pt>
                <c:pt idx="26078">
                  <c:v>0</c:v>
                </c:pt>
                <c:pt idx="26079">
                  <c:v>0</c:v>
                </c:pt>
                <c:pt idx="26080">
                  <c:v>0</c:v>
                </c:pt>
                <c:pt idx="26081">
                  <c:v>0</c:v>
                </c:pt>
                <c:pt idx="26082">
                  <c:v>0</c:v>
                </c:pt>
                <c:pt idx="26083">
                  <c:v>0</c:v>
                </c:pt>
                <c:pt idx="26084">
                  <c:v>0</c:v>
                </c:pt>
                <c:pt idx="26085">
                  <c:v>0</c:v>
                </c:pt>
                <c:pt idx="26086">
                  <c:v>0</c:v>
                </c:pt>
                <c:pt idx="26087">
                  <c:v>0</c:v>
                </c:pt>
                <c:pt idx="26088">
                  <c:v>0</c:v>
                </c:pt>
                <c:pt idx="26089">
                  <c:v>0</c:v>
                </c:pt>
                <c:pt idx="26090">
                  <c:v>0</c:v>
                </c:pt>
                <c:pt idx="26091">
                  <c:v>0</c:v>
                </c:pt>
                <c:pt idx="26092">
                  <c:v>0</c:v>
                </c:pt>
                <c:pt idx="26093">
                  <c:v>0</c:v>
                </c:pt>
                <c:pt idx="26094">
                  <c:v>0</c:v>
                </c:pt>
                <c:pt idx="26095">
                  <c:v>0</c:v>
                </c:pt>
                <c:pt idx="26096">
                  <c:v>0</c:v>
                </c:pt>
                <c:pt idx="26097">
                  <c:v>0</c:v>
                </c:pt>
                <c:pt idx="26098">
                  <c:v>0</c:v>
                </c:pt>
                <c:pt idx="26099">
                  <c:v>0</c:v>
                </c:pt>
                <c:pt idx="26100">
                  <c:v>0</c:v>
                </c:pt>
                <c:pt idx="26101">
                  <c:v>0</c:v>
                </c:pt>
                <c:pt idx="26102">
                  <c:v>0</c:v>
                </c:pt>
                <c:pt idx="26103">
                  <c:v>0</c:v>
                </c:pt>
                <c:pt idx="26104">
                  <c:v>0</c:v>
                </c:pt>
                <c:pt idx="26105">
                  <c:v>0</c:v>
                </c:pt>
                <c:pt idx="26106">
                  <c:v>0</c:v>
                </c:pt>
                <c:pt idx="26107">
                  <c:v>0</c:v>
                </c:pt>
                <c:pt idx="26108">
                  <c:v>0</c:v>
                </c:pt>
                <c:pt idx="26109">
                  <c:v>0</c:v>
                </c:pt>
                <c:pt idx="26110">
                  <c:v>0</c:v>
                </c:pt>
                <c:pt idx="26111">
                  <c:v>0</c:v>
                </c:pt>
                <c:pt idx="26112">
                  <c:v>0</c:v>
                </c:pt>
                <c:pt idx="26113">
                  <c:v>0</c:v>
                </c:pt>
                <c:pt idx="26114">
                  <c:v>0</c:v>
                </c:pt>
                <c:pt idx="26115">
                  <c:v>0</c:v>
                </c:pt>
                <c:pt idx="26116">
                  <c:v>0</c:v>
                </c:pt>
                <c:pt idx="26117">
                  <c:v>0</c:v>
                </c:pt>
                <c:pt idx="26118">
                  <c:v>0</c:v>
                </c:pt>
                <c:pt idx="26119">
                  <c:v>0</c:v>
                </c:pt>
                <c:pt idx="26120">
                  <c:v>0</c:v>
                </c:pt>
                <c:pt idx="26121">
                  <c:v>0</c:v>
                </c:pt>
                <c:pt idx="26122">
                  <c:v>0</c:v>
                </c:pt>
                <c:pt idx="26123">
                  <c:v>0.6</c:v>
                </c:pt>
                <c:pt idx="26124">
                  <c:v>3.6</c:v>
                </c:pt>
                <c:pt idx="26125">
                  <c:v>6</c:v>
                </c:pt>
                <c:pt idx="26126">
                  <c:v>6</c:v>
                </c:pt>
                <c:pt idx="26127">
                  <c:v>5.7</c:v>
                </c:pt>
                <c:pt idx="26128">
                  <c:v>4.0999999999999996</c:v>
                </c:pt>
                <c:pt idx="26129">
                  <c:v>3</c:v>
                </c:pt>
                <c:pt idx="26130">
                  <c:v>2</c:v>
                </c:pt>
                <c:pt idx="26131">
                  <c:v>1</c:v>
                </c:pt>
                <c:pt idx="26132">
                  <c:v>0</c:v>
                </c:pt>
                <c:pt idx="26133">
                  <c:v>0</c:v>
                </c:pt>
                <c:pt idx="26134">
                  <c:v>0</c:v>
                </c:pt>
                <c:pt idx="26135">
                  <c:v>0</c:v>
                </c:pt>
                <c:pt idx="26136">
                  <c:v>0</c:v>
                </c:pt>
                <c:pt idx="26137">
                  <c:v>0</c:v>
                </c:pt>
                <c:pt idx="26138">
                  <c:v>0</c:v>
                </c:pt>
                <c:pt idx="26139">
                  <c:v>0</c:v>
                </c:pt>
                <c:pt idx="26140">
                  <c:v>0</c:v>
                </c:pt>
                <c:pt idx="26141">
                  <c:v>0</c:v>
                </c:pt>
                <c:pt idx="26142">
                  <c:v>0</c:v>
                </c:pt>
                <c:pt idx="26143">
                  <c:v>0</c:v>
                </c:pt>
                <c:pt idx="26144">
                  <c:v>0</c:v>
                </c:pt>
                <c:pt idx="26145">
                  <c:v>0</c:v>
                </c:pt>
                <c:pt idx="26146">
                  <c:v>0</c:v>
                </c:pt>
                <c:pt idx="26147">
                  <c:v>0</c:v>
                </c:pt>
                <c:pt idx="26148">
                  <c:v>0</c:v>
                </c:pt>
                <c:pt idx="26149">
                  <c:v>0</c:v>
                </c:pt>
                <c:pt idx="26150">
                  <c:v>0</c:v>
                </c:pt>
                <c:pt idx="26151">
                  <c:v>0</c:v>
                </c:pt>
                <c:pt idx="26152">
                  <c:v>0</c:v>
                </c:pt>
                <c:pt idx="26153">
                  <c:v>0</c:v>
                </c:pt>
                <c:pt idx="26154">
                  <c:v>0</c:v>
                </c:pt>
                <c:pt idx="26155">
                  <c:v>0</c:v>
                </c:pt>
                <c:pt idx="26156">
                  <c:v>0</c:v>
                </c:pt>
                <c:pt idx="26157">
                  <c:v>0</c:v>
                </c:pt>
                <c:pt idx="26158">
                  <c:v>0</c:v>
                </c:pt>
                <c:pt idx="26159">
                  <c:v>0</c:v>
                </c:pt>
                <c:pt idx="26160">
                  <c:v>0</c:v>
                </c:pt>
                <c:pt idx="26161">
                  <c:v>0</c:v>
                </c:pt>
                <c:pt idx="26162">
                  <c:v>0</c:v>
                </c:pt>
                <c:pt idx="26163">
                  <c:v>0</c:v>
                </c:pt>
                <c:pt idx="26164">
                  <c:v>0</c:v>
                </c:pt>
                <c:pt idx="26165">
                  <c:v>0</c:v>
                </c:pt>
                <c:pt idx="26166">
                  <c:v>0</c:v>
                </c:pt>
                <c:pt idx="26167">
                  <c:v>0</c:v>
                </c:pt>
                <c:pt idx="26168">
                  <c:v>0</c:v>
                </c:pt>
                <c:pt idx="26169">
                  <c:v>0</c:v>
                </c:pt>
                <c:pt idx="26170">
                  <c:v>0</c:v>
                </c:pt>
                <c:pt idx="26171">
                  <c:v>0.6</c:v>
                </c:pt>
                <c:pt idx="26172">
                  <c:v>2.2000000000000002</c:v>
                </c:pt>
                <c:pt idx="26173">
                  <c:v>4.2</c:v>
                </c:pt>
                <c:pt idx="26174">
                  <c:v>6</c:v>
                </c:pt>
                <c:pt idx="26175">
                  <c:v>7.7</c:v>
                </c:pt>
                <c:pt idx="26176">
                  <c:v>10.1</c:v>
                </c:pt>
                <c:pt idx="26177">
                  <c:v>13.1</c:v>
                </c:pt>
                <c:pt idx="26178">
                  <c:v>15.4</c:v>
                </c:pt>
                <c:pt idx="26179">
                  <c:v>16.7</c:v>
                </c:pt>
                <c:pt idx="26180">
                  <c:v>18.600000000000001</c:v>
                </c:pt>
                <c:pt idx="26181">
                  <c:v>20.399999999999999</c:v>
                </c:pt>
                <c:pt idx="26182">
                  <c:v>22.2</c:v>
                </c:pt>
                <c:pt idx="26183">
                  <c:v>23.2</c:v>
                </c:pt>
                <c:pt idx="26184">
                  <c:v>24.2</c:v>
                </c:pt>
                <c:pt idx="26185">
                  <c:v>25.4</c:v>
                </c:pt>
                <c:pt idx="26186">
                  <c:v>27.2</c:v>
                </c:pt>
                <c:pt idx="26187">
                  <c:v>28</c:v>
                </c:pt>
                <c:pt idx="26188">
                  <c:v>29</c:v>
                </c:pt>
                <c:pt idx="26189">
                  <c:v>30</c:v>
                </c:pt>
                <c:pt idx="26190">
                  <c:v>31</c:v>
                </c:pt>
                <c:pt idx="26191">
                  <c:v>31</c:v>
                </c:pt>
                <c:pt idx="26192">
                  <c:v>31.8</c:v>
                </c:pt>
                <c:pt idx="26193">
                  <c:v>32</c:v>
                </c:pt>
                <c:pt idx="26194">
                  <c:v>32.799999999999997</c:v>
                </c:pt>
                <c:pt idx="26195">
                  <c:v>32.200000000000003</c:v>
                </c:pt>
                <c:pt idx="26196">
                  <c:v>31.2</c:v>
                </c:pt>
                <c:pt idx="26197">
                  <c:v>29.7</c:v>
                </c:pt>
                <c:pt idx="26198">
                  <c:v>27.9</c:v>
                </c:pt>
                <c:pt idx="26199">
                  <c:v>24.2</c:v>
                </c:pt>
                <c:pt idx="26200">
                  <c:v>19.7</c:v>
                </c:pt>
                <c:pt idx="26201">
                  <c:v>15.2</c:v>
                </c:pt>
                <c:pt idx="26202">
                  <c:v>10.7</c:v>
                </c:pt>
                <c:pt idx="26203">
                  <c:v>7.6</c:v>
                </c:pt>
                <c:pt idx="26204">
                  <c:v>4.9000000000000004</c:v>
                </c:pt>
                <c:pt idx="26205">
                  <c:v>2.2999999999999998</c:v>
                </c:pt>
                <c:pt idx="26206">
                  <c:v>0.6</c:v>
                </c:pt>
                <c:pt idx="26207">
                  <c:v>0</c:v>
                </c:pt>
                <c:pt idx="26208">
                  <c:v>0.4</c:v>
                </c:pt>
                <c:pt idx="26209">
                  <c:v>1</c:v>
                </c:pt>
                <c:pt idx="26210">
                  <c:v>0.8</c:v>
                </c:pt>
                <c:pt idx="26211">
                  <c:v>0.2</c:v>
                </c:pt>
                <c:pt idx="26212">
                  <c:v>1.3</c:v>
                </c:pt>
                <c:pt idx="26213">
                  <c:v>3.5</c:v>
                </c:pt>
                <c:pt idx="26214">
                  <c:v>6.4</c:v>
                </c:pt>
                <c:pt idx="26215">
                  <c:v>8.9</c:v>
                </c:pt>
                <c:pt idx="26216">
                  <c:v>10.9</c:v>
                </c:pt>
                <c:pt idx="26217">
                  <c:v>11.9</c:v>
                </c:pt>
                <c:pt idx="26218">
                  <c:v>13.9</c:v>
                </c:pt>
                <c:pt idx="26219">
                  <c:v>15.9</c:v>
                </c:pt>
                <c:pt idx="26220">
                  <c:v>16.899999999999999</c:v>
                </c:pt>
                <c:pt idx="26221">
                  <c:v>19.399999999999999</c:v>
                </c:pt>
                <c:pt idx="26222">
                  <c:v>21.5</c:v>
                </c:pt>
                <c:pt idx="26223">
                  <c:v>23.5</c:v>
                </c:pt>
                <c:pt idx="26224">
                  <c:v>25.5</c:v>
                </c:pt>
                <c:pt idx="26225">
                  <c:v>26.8</c:v>
                </c:pt>
                <c:pt idx="26226">
                  <c:v>28.5</c:v>
                </c:pt>
                <c:pt idx="26227">
                  <c:v>29.6</c:v>
                </c:pt>
                <c:pt idx="26228">
                  <c:v>30.6</c:v>
                </c:pt>
                <c:pt idx="26229">
                  <c:v>31</c:v>
                </c:pt>
                <c:pt idx="26230">
                  <c:v>30.4</c:v>
                </c:pt>
                <c:pt idx="26231">
                  <c:v>29.4</c:v>
                </c:pt>
                <c:pt idx="26232">
                  <c:v>29</c:v>
                </c:pt>
                <c:pt idx="26233">
                  <c:v>28.5</c:v>
                </c:pt>
                <c:pt idx="26234">
                  <c:v>28</c:v>
                </c:pt>
                <c:pt idx="26235">
                  <c:v>28</c:v>
                </c:pt>
                <c:pt idx="26236">
                  <c:v>28.4</c:v>
                </c:pt>
                <c:pt idx="26237">
                  <c:v>29</c:v>
                </c:pt>
                <c:pt idx="26238">
                  <c:v>29.4</c:v>
                </c:pt>
                <c:pt idx="26239">
                  <c:v>29.7</c:v>
                </c:pt>
                <c:pt idx="26240">
                  <c:v>29</c:v>
                </c:pt>
                <c:pt idx="26241">
                  <c:v>29</c:v>
                </c:pt>
                <c:pt idx="26242">
                  <c:v>29</c:v>
                </c:pt>
                <c:pt idx="26243">
                  <c:v>29</c:v>
                </c:pt>
                <c:pt idx="26244">
                  <c:v>28.8</c:v>
                </c:pt>
                <c:pt idx="26245">
                  <c:v>28</c:v>
                </c:pt>
                <c:pt idx="26246">
                  <c:v>28</c:v>
                </c:pt>
                <c:pt idx="26247">
                  <c:v>29</c:v>
                </c:pt>
                <c:pt idx="26248">
                  <c:v>29</c:v>
                </c:pt>
                <c:pt idx="26249">
                  <c:v>29</c:v>
                </c:pt>
                <c:pt idx="26250">
                  <c:v>30</c:v>
                </c:pt>
                <c:pt idx="26251">
                  <c:v>30</c:v>
                </c:pt>
                <c:pt idx="26252">
                  <c:v>30</c:v>
                </c:pt>
                <c:pt idx="26253">
                  <c:v>30.8</c:v>
                </c:pt>
                <c:pt idx="26254">
                  <c:v>31</c:v>
                </c:pt>
                <c:pt idx="26255">
                  <c:v>31</c:v>
                </c:pt>
                <c:pt idx="26256">
                  <c:v>31.8</c:v>
                </c:pt>
                <c:pt idx="26257">
                  <c:v>32</c:v>
                </c:pt>
                <c:pt idx="26258">
                  <c:v>32</c:v>
                </c:pt>
                <c:pt idx="26259">
                  <c:v>32</c:v>
                </c:pt>
                <c:pt idx="26260">
                  <c:v>32</c:v>
                </c:pt>
                <c:pt idx="26261">
                  <c:v>32.6</c:v>
                </c:pt>
                <c:pt idx="26262">
                  <c:v>33</c:v>
                </c:pt>
                <c:pt idx="26263">
                  <c:v>33</c:v>
                </c:pt>
                <c:pt idx="26264">
                  <c:v>33</c:v>
                </c:pt>
                <c:pt idx="26265">
                  <c:v>32.6</c:v>
                </c:pt>
                <c:pt idx="26266">
                  <c:v>31.6</c:v>
                </c:pt>
                <c:pt idx="26267">
                  <c:v>30.6</c:v>
                </c:pt>
                <c:pt idx="26268">
                  <c:v>28.8</c:v>
                </c:pt>
                <c:pt idx="26269">
                  <c:v>26.2</c:v>
                </c:pt>
                <c:pt idx="26270">
                  <c:v>25</c:v>
                </c:pt>
                <c:pt idx="26271">
                  <c:v>25.2</c:v>
                </c:pt>
                <c:pt idx="26272">
                  <c:v>26.2</c:v>
                </c:pt>
                <c:pt idx="26273">
                  <c:v>27.2</c:v>
                </c:pt>
                <c:pt idx="26274">
                  <c:v>28.2</c:v>
                </c:pt>
                <c:pt idx="26275">
                  <c:v>29</c:v>
                </c:pt>
                <c:pt idx="26276">
                  <c:v>29.1</c:v>
                </c:pt>
                <c:pt idx="26277">
                  <c:v>30</c:v>
                </c:pt>
                <c:pt idx="26278">
                  <c:v>31</c:v>
                </c:pt>
                <c:pt idx="26279">
                  <c:v>30</c:v>
                </c:pt>
                <c:pt idx="26280">
                  <c:v>28.1</c:v>
                </c:pt>
                <c:pt idx="26281">
                  <c:v>25.1</c:v>
                </c:pt>
                <c:pt idx="26282">
                  <c:v>21.1</c:v>
                </c:pt>
                <c:pt idx="26283">
                  <c:v>16.899999999999999</c:v>
                </c:pt>
                <c:pt idx="26284">
                  <c:v>13.6</c:v>
                </c:pt>
                <c:pt idx="26285">
                  <c:v>12.2</c:v>
                </c:pt>
                <c:pt idx="26286">
                  <c:v>12</c:v>
                </c:pt>
                <c:pt idx="26287">
                  <c:v>12.8</c:v>
                </c:pt>
                <c:pt idx="26288">
                  <c:v>14.9</c:v>
                </c:pt>
                <c:pt idx="26289">
                  <c:v>17.100000000000001</c:v>
                </c:pt>
                <c:pt idx="26290">
                  <c:v>19.100000000000001</c:v>
                </c:pt>
                <c:pt idx="26291">
                  <c:v>20.6</c:v>
                </c:pt>
                <c:pt idx="26292">
                  <c:v>21.6</c:v>
                </c:pt>
                <c:pt idx="26293">
                  <c:v>22.6</c:v>
                </c:pt>
                <c:pt idx="26294">
                  <c:v>23.5</c:v>
                </c:pt>
                <c:pt idx="26295">
                  <c:v>24.4</c:v>
                </c:pt>
                <c:pt idx="26296">
                  <c:v>25.4</c:v>
                </c:pt>
                <c:pt idx="26297">
                  <c:v>26</c:v>
                </c:pt>
                <c:pt idx="26298">
                  <c:v>26.4</c:v>
                </c:pt>
                <c:pt idx="26299">
                  <c:v>27.4</c:v>
                </c:pt>
                <c:pt idx="26300">
                  <c:v>28</c:v>
                </c:pt>
                <c:pt idx="26301">
                  <c:v>28.2</c:v>
                </c:pt>
                <c:pt idx="26302">
                  <c:v>29</c:v>
                </c:pt>
                <c:pt idx="26303">
                  <c:v>29</c:v>
                </c:pt>
                <c:pt idx="26304">
                  <c:v>29</c:v>
                </c:pt>
                <c:pt idx="26305">
                  <c:v>29.2</c:v>
                </c:pt>
                <c:pt idx="26306">
                  <c:v>30</c:v>
                </c:pt>
                <c:pt idx="26307">
                  <c:v>30</c:v>
                </c:pt>
                <c:pt idx="26308">
                  <c:v>31</c:v>
                </c:pt>
                <c:pt idx="26309">
                  <c:v>31</c:v>
                </c:pt>
                <c:pt idx="26310">
                  <c:v>32</c:v>
                </c:pt>
                <c:pt idx="26311">
                  <c:v>32</c:v>
                </c:pt>
                <c:pt idx="26312">
                  <c:v>32</c:v>
                </c:pt>
                <c:pt idx="26313">
                  <c:v>31.3</c:v>
                </c:pt>
                <c:pt idx="26314">
                  <c:v>31</c:v>
                </c:pt>
                <c:pt idx="26315">
                  <c:v>31</c:v>
                </c:pt>
                <c:pt idx="26316">
                  <c:v>31</c:v>
                </c:pt>
                <c:pt idx="26317">
                  <c:v>31</c:v>
                </c:pt>
                <c:pt idx="26318">
                  <c:v>31</c:v>
                </c:pt>
                <c:pt idx="26319">
                  <c:v>31</c:v>
                </c:pt>
                <c:pt idx="26320">
                  <c:v>31</c:v>
                </c:pt>
                <c:pt idx="26321">
                  <c:v>31</c:v>
                </c:pt>
                <c:pt idx="26322">
                  <c:v>30.4</c:v>
                </c:pt>
                <c:pt idx="26323">
                  <c:v>29.5</c:v>
                </c:pt>
                <c:pt idx="26324">
                  <c:v>28.6</c:v>
                </c:pt>
                <c:pt idx="26325">
                  <c:v>28</c:v>
                </c:pt>
                <c:pt idx="26326">
                  <c:v>28</c:v>
                </c:pt>
                <c:pt idx="26327">
                  <c:v>28</c:v>
                </c:pt>
                <c:pt idx="26328">
                  <c:v>27.6</c:v>
                </c:pt>
                <c:pt idx="26329">
                  <c:v>27</c:v>
                </c:pt>
                <c:pt idx="26330">
                  <c:v>27</c:v>
                </c:pt>
                <c:pt idx="26331">
                  <c:v>27</c:v>
                </c:pt>
                <c:pt idx="26332">
                  <c:v>27</c:v>
                </c:pt>
                <c:pt idx="26333">
                  <c:v>26.8</c:v>
                </c:pt>
                <c:pt idx="26334">
                  <c:v>26</c:v>
                </c:pt>
                <c:pt idx="26335">
                  <c:v>26</c:v>
                </c:pt>
                <c:pt idx="26336">
                  <c:v>26</c:v>
                </c:pt>
                <c:pt idx="26337">
                  <c:v>27</c:v>
                </c:pt>
                <c:pt idx="26338">
                  <c:v>27</c:v>
                </c:pt>
                <c:pt idx="26339">
                  <c:v>27</c:v>
                </c:pt>
                <c:pt idx="26340">
                  <c:v>27</c:v>
                </c:pt>
                <c:pt idx="26341">
                  <c:v>27</c:v>
                </c:pt>
                <c:pt idx="26342">
                  <c:v>27</c:v>
                </c:pt>
                <c:pt idx="26343">
                  <c:v>27</c:v>
                </c:pt>
                <c:pt idx="26344">
                  <c:v>26.2</c:v>
                </c:pt>
                <c:pt idx="26345">
                  <c:v>26</c:v>
                </c:pt>
                <c:pt idx="26346">
                  <c:v>24.5</c:v>
                </c:pt>
                <c:pt idx="26347">
                  <c:v>21.4</c:v>
                </c:pt>
                <c:pt idx="26348">
                  <c:v>18.3</c:v>
                </c:pt>
                <c:pt idx="26349">
                  <c:v>15.3</c:v>
                </c:pt>
                <c:pt idx="26350">
                  <c:v>11.2</c:v>
                </c:pt>
                <c:pt idx="26351">
                  <c:v>7.3</c:v>
                </c:pt>
                <c:pt idx="26352">
                  <c:v>5.4</c:v>
                </c:pt>
                <c:pt idx="26353">
                  <c:v>6</c:v>
                </c:pt>
                <c:pt idx="26354">
                  <c:v>8.1</c:v>
                </c:pt>
                <c:pt idx="26355">
                  <c:v>10.4</c:v>
                </c:pt>
                <c:pt idx="26356">
                  <c:v>11.8</c:v>
                </c:pt>
                <c:pt idx="26357">
                  <c:v>13.4</c:v>
                </c:pt>
                <c:pt idx="26358">
                  <c:v>14.6</c:v>
                </c:pt>
                <c:pt idx="26359">
                  <c:v>16.3</c:v>
                </c:pt>
                <c:pt idx="26360">
                  <c:v>18.2</c:v>
                </c:pt>
                <c:pt idx="26361">
                  <c:v>19.3</c:v>
                </c:pt>
                <c:pt idx="26362">
                  <c:v>21.2</c:v>
                </c:pt>
                <c:pt idx="26363">
                  <c:v>22.2</c:v>
                </c:pt>
                <c:pt idx="26364">
                  <c:v>23.1</c:v>
                </c:pt>
                <c:pt idx="26365">
                  <c:v>24</c:v>
                </c:pt>
                <c:pt idx="26366">
                  <c:v>25</c:v>
                </c:pt>
                <c:pt idx="26367">
                  <c:v>26</c:v>
                </c:pt>
                <c:pt idx="26368">
                  <c:v>26</c:v>
                </c:pt>
                <c:pt idx="26369">
                  <c:v>27</c:v>
                </c:pt>
                <c:pt idx="26370">
                  <c:v>27</c:v>
                </c:pt>
                <c:pt idx="26371">
                  <c:v>27</c:v>
                </c:pt>
                <c:pt idx="26372">
                  <c:v>27</c:v>
                </c:pt>
                <c:pt idx="26373">
                  <c:v>27.8</c:v>
                </c:pt>
                <c:pt idx="26374">
                  <c:v>28</c:v>
                </c:pt>
                <c:pt idx="26375">
                  <c:v>28.8</c:v>
                </c:pt>
                <c:pt idx="26376">
                  <c:v>29.8</c:v>
                </c:pt>
                <c:pt idx="26377">
                  <c:v>30</c:v>
                </c:pt>
                <c:pt idx="26378">
                  <c:v>30.6</c:v>
                </c:pt>
                <c:pt idx="26379">
                  <c:v>30.4</c:v>
                </c:pt>
                <c:pt idx="26380">
                  <c:v>30</c:v>
                </c:pt>
                <c:pt idx="26381">
                  <c:v>29.4</c:v>
                </c:pt>
                <c:pt idx="26382">
                  <c:v>29</c:v>
                </c:pt>
                <c:pt idx="26383">
                  <c:v>28</c:v>
                </c:pt>
                <c:pt idx="26384">
                  <c:v>27</c:v>
                </c:pt>
                <c:pt idx="26385">
                  <c:v>26.6</c:v>
                </c:pt>
                <c:pt idx="26386">
                  <c:v>26</c:v>
                </c:pt>
                <c:pt idx="26387">
                  <c:v>25.6</c:v>
                </c:pt>
                <c:pt idx="26388">
                  <c:v>23.9</c:v>
                </c:pt>
                <c:pt idx="26389">
                  <c:v>21.4</c:v>
                </c:pt>
                <c:pt idx="26390">
                  <c:v>19.8</c:v>
                </c:pt>
                <c:pt idx="26391">
                  <c:v>19.2</c:v>
                </c:pt>
                <c:pt idx="26392">
                  <c:v>20.2</c:v>
                </c:pt>
                <c:pt idx="26393">
                  <c:v>21.2</c:v>
                </c:pt>
                <c:pt idx="26394">
                  <c:v>22.2</c:v>
                </c:pt>
                <c:pt idx="26395">
                  <c:v>23.2</c:v>
                </c:pt>
                <c:pt idx="26396">
                  <c:v>24</c:v>
                </c:pt>
                <c:pt idx="26397">
                  <c:v>26</c:v>
                </c:pt>
                <c:pt idx="26398">
                  <c:v>26</c:v>
                </c:pt>
                <c:pt idx="26399">
                  <c:v>26</c:v>
                </c:pt>
                <c:pt idx="26400">
                  <c:v>27</c:v>
                </c:pt>
                <c:pt idx="26401">
                  <c:v>26.2</c:v>
                </c:pt>
                <c:pt idx="26402">
                  <c:v>26.8</c:v>
                </c:pt>
                <c:pt idx="26403">
                  <c:v>27</c:v>
                </c:pt>
                <c:pt idx="26404">
                  <c:v>27</c:v>
                </c:pt>
                <c:pt idx="26405">
                  <c:v>27.8</c:v>
                </c:pt>
                <c:pt idx="26406">
                  <c:v>28</c:v>
                </c:pt>
                <c:pt idx="26407">
                  <c:v>27.4</c:v>
                </c:pt>
                <c:pt idx="26408">
                  <c:v>27</c:v>
                </c:pt>
                <c:pt idx="26409">
                  <c:v>27</c:v>
                </c:pt>
                <c:pt idx="26410">
                  <c:v>27</c:v>
                </c:pt>
                <c:pt idx="26411">
                  <c:v>27</c:v>
                </c:pt>
                <c:pt idx="26412">
                  <c:v>27.5</c:v>
                </c:pt>
                <c:pt idx="26413">
                  <c:v>28.4</c:v>
                </c:pt>
                <c:pt idx="26414">
                  <c:v>29</c:v>
                </c:pt>
                <c:pt idx="26415">
                  <c:v>29</c:v>
                </c:pt>
                <c:pt idx="26416">
                  <c:v>29.4</c:v>
                </c:pt>
                <c:pt idx="26417">
                  <c:v>30</c:v>
                </c:pt>
                <c:pt idx="26418">
                  <c:v>30</c:v>
                </c:pt>
                <c:pt idx="26419">
                  <c:v>30</c:v>
                </c:pt>
                <c:pt idx="26420">
                  <c:v>29.8</c:v>
                </c:pt>
                <c:pt idx="26421">
                  <c:v>28.7</c:v>
                </c:pt>
                <c:pt idx="26422">
                  <c:v>26.3</c:v>
                </c:pt>
                <c:pt idx="26423">
                  <c:v>22.4</c:v>
                </c:pt>
                <c:pt idx="26424">
                  <c:v>19</c:v>
                </c:pt>
                <c:pt idx="26425">
                  <c:v>16</c:v>
                </c:pt>
                <c:pt idx="26426">
                  <c:v>13</c:v>
                </c:pt>
                <c:pt idx="26427">
                  <c:v>10</c:v>
                </c:pt>
                <c:pt idx="26428">
                  <c:v>7</c:v>
                </c:pt>
                <c:pt idx="26429">
                  <c:v>4</c:v>
                </c:pt>
                <c:pt idx="26430">
                  <c:v>2.4</c:v>
                </c:pt>
                <c:pt idx="26431">
                  <c:v>0.4</c:v>
                </c:pt>
                <c:pt idx="26432">
                  <c:v>0</c:v>
                </c:pt>
                <c:pt idx="26433">
                  <c:v>2.4</c:v>
                </c:pt>
                <c:pt idx="26434">
                  <c:v>5.4</c:v>
                </c:pt>
                <c:pt idx="26435">
                  <c:v>7.9</c:v>
                </c:pt>
                <c:pt idx="26436">
                  <c:v>10.7</c:v>
                </c:pt>
                <c:pt idx="26437">
                  <c:v>13.1</c:v>
                </c:pt>
                <c:pt idx="26438">
                  <c:v>15.1</c:v>
                </c:pt>
                <c:pt idx="26439">
                  <c:v>17.100000000000001</c:v>
                </c:pt>
                <c:pt idx="26440">
                  <c:v>19.100000000000001</c:v>
                </c:pt>
                <c:pt idx="26441">
                  <c:v>20.9</c:v>
                </c:pt>
                <c:pt idx="26442">
                  <c:v>22.7</c:v>
                </c:pt>
                <c:pt idx="26443">
                  <c:v>24.4</c:v>
                </c:pt>
                <c:pt idx="26444">
                  <c:v>25.4</c:v>
                </c:pt>
                <c:pt idx="26445">
                  <c:v>26.4</c:v>
                </c:pt>
                <c:pt idx="26446">
                  <c:v>27.4</c:v>
                </c:pt>
                <c:pt idx="26447">
                  <c:v>28.3</c:v>
                </c:pt>
                <c:pt idx="26448">
                  <c:v>29</c:v>
                </c:pt>
                <c:pt idx="26449">
                  <c:v>29.2</c:v>
                </c:pt>
                <c:pt idx="26450">
                  <c:v>30</c:v>
                </c:pt>
                <c:pt idx="26451">
                  <c:v>29.6</c:v>
                </c:pt>
                <c:pt idx="26452">
                  <c:v>27.5</c:v>
                </c:pt>
                <c:pt idx="26453">
                  <c:v>24.6</c:v>
                </c:pt>
                <c:pt idx="26454">
                  <c:v>22.1</c:v>
                </c:pt>
                <c:pt idx="26455">
                  <c:v>19.100000000000001</c:v>
                </c:pt>
                <c:pt idx="26456">
                  <c:v>16.100000000000001</c:v>
                </c:pt>
                <c:pt idx="26457">
                  <c:v>12.1</c:v>
                </c:pt>
                <c:pt idx="26458">
                  <c:v>10.1</c:v>
                </c:pt>
                <c:pt idx="26459">
                  <c:v>6.1</c:v>
                </c:pt>
                <c:pt idx="26460">
                  <c:v>2.8</c:v>
                </c:pt>
                <c:pt idx="26461">
                  <c:v>0.5</c:v>
                </c:pt>
                <c:pt idx="26462">
                  <c:v>0</c:v>
                </c:pt>
                <c:pt idx="26463">
                  <c:v>0</c:v>
                </c:pt>
                <c:pt idx="26464">
                  <c:v>0</c:v>
                </c:pt>
                <c:pt idx="26465">
                  <c:v>0</c:v>
                </c:pt>
                <c:pt idx="26466">
                  <c:v>0</c:v>
                </c:pt>
                <c:pt idx="26467">
                  <c:v>0</c:v>
                </c:pt>
                <c:pt idx="26468">
                  <c:v>0</c:v>
                </c:pt>
                <c:pt idx="26469">
                  <c:v>0</c:v>
                </c:pt>
                <c:pt idx="26470">
                  <c:v>0</c:v>
                </c:pt>
                <c:pt idx="26471">
                  <c:v>0</c:v>
                </c:pt>
                <c:pt idx="26472">
                  <c:v>0</c:v>
                </c:pt>
                <c:pt idx="26473">
                  <c:v>0</c:v>
                </c:pt>
                <c:pt idx="26474">
                  <c:v>0</c:v>
                </c:pt>
                <c:pt idx="26475">
                  <c:v>0</c:v>
                </c:pt>
                <c:pt idx="26476">
                  <c:v>0</c:v>
                </c:pt>
                <c:pt idx="26477">
                  <c:v>0</c:v>
                </c:pt>
                <c:pt idx="26478">
                  <c:v>0</c:v>
                </c:pt>
                <c:pt idx="26479">
                  <c:v>0</c:v>
                </c:pt>
                <c:pt idx="26480">
                  <c:v>0.2</c:v>
                </c:pt>
                <c:pt idx="26481">
                  <c:v>1.5</c:v>
                </c:pt>
                <c:pt idx="26482">
                  <c:v>4.5</c:v>
                </c:pt>
                <c:pt idx="26483">
                  <c:v>7.4</c:v>
                </c:pt>
                <c:pt idx="26484">
                  <c:v>9.9</c:v>
                </c:pt>
                <c:pt idx="26485">
                  <c:v>11</c:v>
                </c:pt>
                <c:pt idx="26486">
                  <c:v>12.9</c:v>
                </c:pt>
                <c:pt idx="26487">
                  <c:v>14.9</c:v>
                </c:pt>
                <c:pt idx="26488">
                  <c:v>16.899999999999999</c:v>
                </c:pt>
                <c:pt idx="26489">
                  <c:v>19.399999999999999</c:v>
                </c:pt>
                <c:pt idx="26490">
                  <c:v>21.5</c:v>
                </c:pt>
                <c:pt idx="26491">
                  <c:v>22.7</c:v>
                </c:pt>
                <c:pt idx="26492">
                  <c:v>23.7</c:v>
                </c:pt>
                <c:pt idx="26493">
                  <c:v>24.7</c:v>
                </c:pt>
                <c:pt idx="26494">
                  <c:v>26.5</c:v>
                </c:pt>
                <c:pt idx="26495">
                  <c:v>27.6</c:v>
                </c:pt>
                <c:pt idx="26496">
                  <c:v>28.6</c:v>
                </c:pt>
                <c:pt idx="26497">
                  <c:v>29.6</c:v>
                </c:pt>
                <c:pt idx="26498">
                  <c:v>30.6</c:v>
                </c:pt>
                <c:pt idx="26499">
                  <c:v>31.6</c:v>
                </c:pt>
                <c:pt idx="26500">
                  <c:v>32</c:v>
                </c:pt>
                <c:pt idx="26501">
                  <c:v>32.5</c:v>
                </c:pt>
                <c:pt idx="26502">
                  <c:v>33</c:v>
                </c:pt>
                <c:pt idx="26503">
                  <c:v>33</c:v>
                </c:pt>
                <c:pt idx="26504">
                  <c:v>33</c:v>
                </c:pt>
                <c:pt idx="26505">
                  <c:v>33</c:v>
                </c:pt>
                <c:pt idx="26506">
                  <c:v>33</c:v>
                </c:pt>
                <c:pt idx="26507">
                  <c:v>33</c:v>
                </c:pt>
                <c:pt idx="26508">
                  <c:v>33.200000000000003</c:v>
                </c:pt>
                <c:pt idx="26509">
                  <c:v>33.799999999999997</c:v>
                </c:pt>
                <c:pt idx="26510">
                  <c:v>33</c:v>
                </c:pt>
                <c:pt idx="26511">
                  <c:v>32.799999999999997</c:v>
                </c:pt>
                <c:pt idx="26512">
                  <c:v>32</c:v>
                </c:pt>
                <c:pt idx="26513">
                  <c:v>31.8</c:v>
                </c:pt>
                <c:pt idx="26514">
                  <c:v>31</c:v>
                </c:pt>
                <c:pt idx="26515">
                  <c:v>32</c:v>
                </c:pt>
                <c:pt idx="26516">
                  <c:v>32</c:v>
                </c:pt>
                <c:pt idx="26517">
                  <c:v>33</c:v>
                </c:pt>
                <c:pt idx="26518">
                  <c:v>33</c:v>
                </c:pt>
                <c:pt idx="26519">
                  <c:v>33</c:v>
                </c:pt>
                <c:pt idx="26520">
                  <c:v>33</c:v>
                </c:pt>
                <c:pt idx="26521">
                  <c:v>33.799999999999997</c:v>
                </c:pt>
                <c:pt idx="26522">
                  <c:v>34</c:v>
                </c:pt>
                <c:pt idx="26523">
                  <c:v>34</c:v>
                </c:pt>
                <c:pt idx="26524">
                  <c:v>34</c:v>
                </c:pt>
                <c:pt idx="26525">
                  <c:v>34</c:v>
                </c:pt>
                <c:pt idx="26526">
                  <c:v>34</c:v>
                </c:pt>
                <c:pt idx="26527">
                  <c:v>34</c:v>
                </c:pt>
                <c:pt idx="26528">
                  <c:v>34</c:v>
                </c:pt>
                <c:pt idx="26529">
                  <c:v>34</c:v>
                </c:pt>
                <c:pt idx="26530">
                  <c:v>34</c:v>
                </c:pt>
                <c:pt idx="26531">
                  <c:v>34.6</c:v>
                </c:pt>
                <c:pt idx="26532">
                  <c:v>35</c:v>
                </c:pt>
                <c:pt idx="26533">
                  <c:v>35</c:v>
                </c:pt>
                <c:pt idx="26534">
                  <c:v>35</c:v>
                </c:pt>
                <c:pt idx="26535">
                  <c:v>35</c:v>
                </c:pt>
                <c:pt idx="26536">
                  <c:v>35</c:v>
                </c:pt>
                <c:pt idx="26537">
                  <c:v>35</c:v>
                </c:pt>
                <c:pt idx="26538">
                  <c:v>35</c:v>
                </c:pt>
                <c:pt idx="26539">
                  <c:v>35</c:v>
                </c:pt>
                <c:pt idx="26540">
                  <c:v>35</c:v>
                </c:pt>
                <c:pt idx="26541">
                  <c:v>35</c:v>
                </c:pt>
                <c:pt idx="26542">
                  <c:v>35</c:v>
                </c:pt>
                <c:pt idx="26543">
                  <c:v>35</c:v>
                </c:pt>
                <c:pt idx="26544">
                  <c:v>35</c:v>
                </c:pt>
                <c:pt idx="26545">
                  <c:v>35</c:v>
                </c:pt>
                <c:pt idx="26546">
                  <c:v>35</c:v>
                </c:pt>
                <c:pt idx="26547">
                  <c:v>35</c:v>
                </c:pt>
                <c:pt idx="26548">
                  <c:v>35</c:v>
                </c:pt>
                <c:pt idx="26549">
                  <c:v>35</c:v>
                </c:pt>
                <c:pt idx="26550">
                  <c:v>34.200000000000003</c:v>
                </c:pt>
                <c:pt idx="26551">
                  <c:v>34.799999999999997</c:v>
                </c:pt>
                <c:pt idx="26552">
                  <c:v>34.200000000000003</c:v>
                </c:pt>
                <c:pt idx="26553">
                  <c:v>34</c:v>
                </c:pt>
                <c:pt idx="26554">
                  <c:v>34</c:v>
                </c:pt>
                <c:pt idx="26555">
                  <c:v>34</c:v>
                </c:pt>
                <c:pt idx="26556">
                  <c:v>34</c:v>
                </c:pt>
                <c:pt idx="26557">
                  <c:v>34</c:v>
                </c:pt>
                <c:pt idx="26558">
                  <c:v>34.6</c:v>
                </c:pt>
                <c:pt idx="26559">
                  <c:v>35</c:v>
                </c:pt>
                <c:pt idx="26560">
                  <c:v>35</c:v>
                </c:pt>
                <c:pt idx="26561">
                  <c:v>35</c:v>
                </c:pt>
                <c:pt idx="26562">
                  <c:v>35</c:v>
                </c:pt>
                <c:pt idx="26563">
                  <c:v>35</c:v>
                </c:pt>
                <c:pt idx="26564">
                  <c:v>35</c:v>
                </c:pt>
                <c:pt idx="26565">
                  <c:v>35</c:v>
                </c:pt>
                <c:pt idx="26566">
                  <c:v>35</c:v>
                </c:pt>
                <c:pt idx="26567">
                  <c:v>35</c:v>
                </c:pt>
                <c:pt idx="26568">
                  <c:v>35</c:v>
                </c:pt>
                <c:pt idx="26569">
                  <c:v>35</c:v>
                </c:pt>
                <c:pt idx="26570">
                  <c:v>35</c:v>
                </c:pt>
                <c:pt idx="26571">
                  <c:v>35</c:v>
                </c:pt>
                <c:pt idx="26572">
                  <c:v>35</c:v>
                </c:pt>
                <c:pt idx="26573">
                  <c:v>35</c:v>
                </c:pt>
                <c:pt idx="26574">
                  <c:v>35</c:v>
                </c:pt>
                <c:pt idx="26575">
                  <c:v>35</c:v>
                </c:pt>
                <c:pt idx="26576">
                  <c:v>35</c:v>
                </c:pt>
                <c:pt idx="26577">
                  <c:v>35</c:v>
                </c:pt>
                <c:pt idx="26578">
                  <c:v>34.200000000000003</c:v>
                </c:pt>
                <c:pt idx="26579">
                  <c:v>34</c:v>
                </c:pt>
                <c:pt idx="26580">
                  <c:v>34</c:v>
                </c:pt>
                <c:pt idx="26581">
                  <c:v>34</c:v>
                </c:pt>
                <c:pt idx="26582">
                  <c:v>34</c:v>
                </c:pt>
                <c:pt idx="26583">
                  <c:v>34</c:v>
                </c:pt>
                <c:pt idx="26584">
                  <c:v>34</c:v>
                </c:pt>
                <c:pt idx="26585">
                  <c:v>34</c:v>
                </c:pt>
                <c:pt idx="26586">
                  <c:v>34</c:v>
                </c:pt>
                <c:pt idx="26587">
                  <c:v>34</c:v>
                </c:pt>
                <c:pt idx="26588">
                  <c:v>34</c:v>
                </c:pt>
                <c:pt idx="26589">
                  <c:v>34.6</c:v>
                </c:pt>
                <c:pt idx="26590">
                  <c:v>34.5</c:v>
                </c:pt>
                <c:pt idx="26591">
                  <c:v>34</c:v>
                </c:pt>
                <c:pt idx="26592">
                  <c:v>33.6</c:v>
                </c:pt>
                <c:pt idx="26593">
                  <c:v>33</c:v>
                </c:pt>
                <c:pt idx="26594">
                  <c:v>33</c:v>
                </c:pt>
                <c:pt idx="26595">
                  <c:v>33.299999999999997</c:v>
                </c:pt>
                <c:pt idx="26596">
                  <c:v>34</c:v>
                </c:pt>
                <c:pt idx="26597">
                  <c:v>34</c:v>
                </c:pt>
                <c:pt idx="26598">
                  <c:v>34</c:v>
                </c:pt>
                <c:pt idx="26599">
                  <c:v>34</c:v>
                </c:pt>
                <c:pt idx="26600">
                  <c:v>34</c:v>
                </c:pt>
                <c:pt idx="26601">
                  <c:v>34</c:v>
                </c:pt>
                <c:pt idx="26602">
                  <c:v>34</c:v>
                </c:pt>
                <c:pt idx="26603">
                  <c:v>35</c:v>
                </c:pt>
                <c:pt idx="26604">
                  <c:v>34</c:v>
                </c:pt>
                <c:pt idx="26605">
                  <c:v>34</c:v>
                </c:pt>
                <c:pt idx="26606">
                  <c:v>34</c:v>
                </c:pt>
                <c:pt idx="26607">
                  <c:v>34</c:v>
                </c:pt>
                <c:pt idx="26608">
                  <c:v>33.200000000000003</c:v>
                </c:pt>
                <c:pt idx="26609">
                  <c:v>33</c:v>
                </c:pt>
                <c:pt idx="26610">
                  <c:v>32.200000000000003</c:v>
                </c:pt>
                <c:pt idx="26611">
                  <c:v>32</c:v>
                </c:pt>
                <c:pt idx="26612">
                  <c:v>32</c:v>
                </c:pt>
                <c:pt idx="26613">
                  <c:v>32</c:v>
                </c:pt>
                <c:pt idx="26614">
                  <c:v>32</c:v>
                </c:pt>
                <c:pt idx="26615">
                  <c:v>32</c:v>
                </c:pt>
                <c:pt idx="26616">
                  <c:v>32</c:v>
                </c:pt>
                <c:pt idx="26617">
                  <c:v>32</c:v>
                </c:pt>
                <c:pt idx="26618">
                  <c:v>32</c:v>
                </c:pt>
                <c:pt idx="26619">
                  <c:v>32</c:v>
                </c:pt>
                <c:pt idx="26620">
                  <c:v>32</c:v>
                </c:pt>
                <c:pt idx="26621">
                  <c:v>32</c:v>
                </c:pt>
                <c:pt idx="26622">
                  <c:v>32</c:v>
                </c:pt>
                <c:pt idx="26623">
                  <c:v>32</c:v>
                </c:pt>
                <c:pt idx="26624">
                  <c:v>32</c:v>
                </c:pt>
                <c:pt idx="26625">
                  <c:v>32</c:v>
                </c:pt>
                <c:pt idx="26626">
                  <c:v>32</c:v>
                </c:pt>
                <c:pt idx="26627">
                  <c:v>32</c:v>
                </c:pt>
                <c:pt idx="26628">
                  <c:v>32</c:v>
                </c:pt>
                <c:pt idx="26629">
                  <c:v>31.7</c:v>
                </c:pt>
                <c:pt idx="26630">
                  <c:v>30.2</c:v>
                </c:pt>
                <c:pt idx="26631">
                  <c:v>27.1</c:v>
                </c:pt>
                <c:pt idx="26632">
                  <c:v>23.7</c:v>
                </c:pt>
                <c:pt idx="26633">
                  <c:v>19.8</c:v>
                </c:pt>
                <c:pt idx="26634">
                  <c:v>16.7</c:v>
                </c:pt>
                <c:pt idx="26635">
                  <c:v>12.8</c:v>
                </c:pt>
                <c:pt idx="26636">
                  <c:v>9.6999999999999993</c:v>
                </c:pt>
                <c:pt idx="26637">
                  <c:v>5.8</c:v>
                </c:pt>
                <c:pt idx="26638">
                  <c:v>3.3</c:v>
                </c:pt>
                <c:pt idx="26639">
                  <c:v>0.3</c:v>
                </c:pt>
                <c:pt idx="26640">
                  <c:v>0</c:v>
                </c:pt>
                <c:pt idx="26641">
                  <c:v>0</c:v>
                </c:pt>
                <c:pt idx="26642">
                  <c:v>0</c:v>
                </c:pt>
                <c:pt idx="26643">
                  <c:v>0</c:v>
                </c:pt>
                <c:pt idx="26644">
                  <c:v>0</c:v>
                </c:pt>
                <c:pt idx="26645">
                  <c:v>0</c:v>
                </c:pt>
                <c:pt idx="26646">
                  <c:v>0</c:v>
                </c:pt>
                <c:pt idx="26647">
                  <c:v>0</c:v>
                </c:pt>
                <c:pt idx="26648">
                  <c:v>0</c:v>
                </c:pt>
                <c:pt idx="26649">
                  <c:v>1.7</c:v>
                </c:pt>
                <c:pt idx="26650">
                  <c:v>5</c:v>
                </c:pt>
                <c:pt idx="26651">
                  <c:v>8</c:v>
                </c:pt>
                <c:pt idx="26652">
                  <c:v>10</c:v>
                </c:pt>
                <c:pt idx="26653">
                  <c:v>12</c:v>
                </c:pt>
                <c:pt idx="26654">
                  <c:v>14</c:v>
                </c:pt>
                <c:pt idx="26655">
                  <c:v>15.8</c:v>
                </c:pt>
                <c:pt idx="26656">
                  <c:v>17.600000000000001</c:v>
                </c:pt>
                <c:pt idx="26657">
                  <c:v>19.3</c:v>
                </c:pt>
                <c:pt idx="26658">
                  <c:v>20.6</c:v>
                </c:pt>
                <c:pt idx="26659">
                  <c:v>22.3</c:v>
                </c:pt>
                <c:pt idx="26660">
                  <c:v>23.3</c:v>
                </c:pt>
                <c:pt idx="26661">
                  <c:v>24.3</c:v>
                </c:pt>
                <c:pt idx="26662">
                  <c:v>25.1</c:v>
                </c:pt>
                <c:pt idx="26663">
                  <c:v>26.1</c:v>
                </c:pt>
                <c:pt idx="26664">
                  <c:v>27.1</c:v>
                </c:pt>
                <c:pt idx="26665">
                  <c:v>28</c:v>
                </c:pt>
                <c:pt idx="26666">
                  <c:v>28</c:v>
                </c:pt>
                <c:pt idx="26667">
                  <c:v>28.1</c:v>
                </c:pt>
                <c:pt idx="26668">
                  <c:v>29</c:v>
                </c:pt>
                <c:pt idx="26669">
                  <c:v>29</c:v>
                </c:pt>
                <c:pt idx="26670">
                  <c:v>29</c:v>
                </c:pt>
                <c:pt idx="26671">
                  <c:v>30</c:v>
                </c:pt>
                <c:pt idx="26672">
                  <c:v>30</c:v>
                </c:pt>
                <c:pt idx="26673">
                  <c:v>30</c:v>
                </c:pt>
                <c:pt idx="26674">
                  <c:v>30</c:v>
                </c:pt>
                <c:pt idx="26675">
                  <c:v>30</c:v>
                </c:pt>
                <c:pt idx="26676">
                  <c:v>30</c:v>
                </c:pt>
                <c:pt idx="26677">
                  <c:v>30</c:v>
                </c:pt>
                <c:pt idx="26678">
                  <c:v>30</c:v>
                </c:pt>
                <c:pt idx="26679">
                  <c:v>30</c:v>
                </c:pt>
                <c:pt idx="26680">
                  <c:v>30.6</c:v>
                </c:pt>
                <c:pt idx="26681">
                  <c:v>31</c:v>
                </c:pt>
                <c:pt idx="26682">
                  <c:v>31</c:v>
                </c:pt>
                <c:pt idx="26683">
                  <c:v>31</c:v>
                </c:pt>
                <c:pt idx="26684">
                  <c:v>31</c:v>
                </c:pt>
                <c:pt idx="26685">
                  <c:v>31</c:v>
                </c:pt>
                <c:pt idx="26686">
                  <c:v>31.4</c:v>
                </c:pt>
                <c:pt idx="26687">
                  <c:v>32</c:v>
                </c:pt>
                <c:pt idx="26688">
                  <c:v>31.6</c:v>
                </c:pt>
                <c:pt idx="26689">
                  <c:v>31</c:v>
                </c:pt>
                <c:pt idx="26690">
                  <c:v>31</c:v>
                </c:pt>
                <c:pt idx="26691">
                  <c:v>31</c:v>
                </c:pt>
                <c:pt idx="26692">
                  <c:v>31</c:v>
                </c:pt>
                <c:pt idx="26693">
                  <c:v>31</c:v>
                </c:pt>
                <c:pt idx="26694">
                  <c:v>31</c:v>
                </c:pt>
                <c:pt idx="26695">
                  <c:v>31</c:v>
                </c:pt>
                <c:pt idx="26696">
                  <c:v>30.9</c:v>
                </c:pt>
                <c:pt idx="26697">
                  <c:v>30</c:v>
                </c:pt>
                <c:pt idx="26698">
                  <c:v>30</c:v>
                </c:pt>
                <c:pt idx="26699">
                  <c:v>30</c:v>
                </c:pt>
                <c:pt idx="26700">
                  <c:v>29</c:v>
                </c:pt>
                <c:pt idx="26701">
                  <c:v>29</c:v>
                </c:pt>
                <c:pt idx="26702">
                  <c:v>28</c:v>
                </c:pt>
                <c:pt idx="26703">
                  <c:v>26.4</c:v>
                </c:pt>
                <c:pt idx="26704">
                  <c:v>23.7</c:v>
                </c:pt>
                <c:pt idx="26705">
                  <c:v>19.899999999999999</c:v>
                </c:pt>
                <c:pt idx="26706">
                  <c:v>15.9</c:v>
                </c:pt>
                <c:pt idx="26707">
                  <c:v>12.7</c:v>
                </c:pt>
                <c:pt idx="26708">
                  <c:v>10.4</c:v>
                </c:pt>
                <c:pt idx="26709">
                  <c:v>9.3000000000000007</c:v>
                </c:pt>
                <c:pt idx="26710">
                  <c:v>8.4</c:v>
                </c:pt>
                <c:pt idx="26711">
                  <c:v>6.2</c:v>
                </c:pt>
                <c:pt idx="26712">
                  <c:v>3.8</c:v>
                </c:pt>
                <c:pt idx="26713">
                  <c:v>3</c:v>
                </c:pt>
                <c:pt idx="26714">
                  <c:v>4.2</c:v>
                </c:pt>
                <c:pt idx="26715">
                  <c:v>6.5</c:v>
                </c:pt>
                <c:pt idx="26716">
                  <c:v>8.8000000000000007</c:v>
                </c:pt>
                <c:pt idx="26717">
                  <c:v>10.4</c:v>
                </c:pt>
                <c:pt idx="26718">
                  <c:v>11</c:v>
                </c:pt>
                <c:pt idx="26719">
                  <c:v>11.4</c:v>
                </c:pt>
                <c:pt idx="26720">
                  <c:v>12.3</c:v>
                </c:pt>
                <c:pt idx="26721">
                  <c:v>13</c:v>
                </c:pt>
                <c:pt idx="26722">
                  <c:v>12.6</c:v>
                </c:pt>
                <c:pt idx="26723">
                  <c:v>10.3</c:v>
                </c:pt>
                <c:pt idx="26724">
                  <c:v>6.3</c:v>
                </c:pt>
                <c:pt idx="26725">
                  <c:v>2.7</c:v>
                </c:pt>
                <c:pt idx="26726">
                  <c:v>1.1000000000000001</c:v>
                </c:pt>
                <c:pt idx="26727">
                  <c:v>0</c:v>
                </c:pt>
                <c:pt idx="26728">
                  <c:v>0</c:v>
                </c:pt>
                <c:pt idx="26729">
                  <c:v>0</c:v>
                </c:pt>
                <c:pt idx="26730">
                  <c:v>0</c:v>
                </c:pt>
                <c:pt idx="26731">
                  <c:v>0</c:v>
                </c:pt>
                <c:pt idx="26732">
                  <c:v>0</c:v>
                </c:pt>
                <c:pt idx="26733">
                  <c:v>0</c:v>
                </c:pt>
                <c:pt idx="26734">
                  <c:v>0</c:v>
                </c:pt>
                <c:pt idx="26735">
                  <c:v>0</c:v>
                </c:pt>
                <c:pt idx="26736">
                  <c:v>0</c:v>
                </c:pt>
                <c:pt idx="26737">
                  <c:v>1.6</c:v>
                </c:pt>
                <c:pt idx="26738">
                  <c:v>1.3</c:v>
                </c:pt>
                <c:pt idx="26739">
                  <c:v>0.4</c:v>
                </c:pt>
                <c:pt idx="26740">
                  <c:v>0</c:v>
                </c:pt>
                <c:pt idx="26741">
                  <c:v>0</c:v>
                </c:pt>
                <c:pt idx="26742">
                  <c:v>0</c:v>
                </c:pt>
                <c:pt idx="26743">
                  <c:v>0</c:v>
                </c:pt>
                <c:pt idx="26744">
                  <c:v>0</c:v>
                </c:pt>
                <c:pt idx="26745">
                  <c:v>0</c:v>
                </c:pt>
                <c:pt idx="26746">
                  <c:v>0</c:v>
                </c:pt>
                <c:pt idx="26747">
                  <c:v>0</c:v>
                </c:pt>
                <c:pt idx="26748">
                  <c:v>0</c:v>
                </c:pt>
                <c:pt idx="26749">
                  <c:v>1.2</c:v>
                </c:pt>
                <c:pt idx="26750">
                  <c:v>4.5</c:v>
                </c:pt>
                <c:pt idx="26751">
                  <c:v>7.3</c:v>
                </c:pt>
                <c:pt idx="26752">
                  <c:v>9.3000000000000007</c:v>
                </c:pt>
                <c:pt idx="26753">
                  <c:v>11.3</c:v>
                </c:pt>
                <c:pt idx="26754">
                  <c:v>13.2</c:v>
                </c:pt>
                <c:pt idx="26755">
                  <c:v>14.3</c:v>
                </c:pt>
                <c:pt idx="26756">
                  <c:v>15.9</c:v>
                </c:pt>
                <c:pt idx="26757">
                  <c:v>17</c:v>
                </c:pt>
                <c:pt idx="26758">
                  <c:v>16</c:v>
                </c:pt>
                <c:pt idx="26759">
                  <c:v>14.1</c:v>
                </c:pt>
                <c:pt idx="26760">
                  <c:v>11.1</c:v>
                </c:pt>
                <c:pt idx="26761">
                  <c:v>9.4</c:v>
                </c:pt>
                <c:pt idx="26762">
                  <c:v>9.6999999999999993</c:v>
                </c:pt>
                <c:pt idx="26763">
                  <c:v>10</c:v>
                </c:pt>
                <c:pt idx="26764">
                  <c:v>10.7</c:v>
                </c:pt>
                <c:pt idx="26765">
                  <c:v>11.7</c:v>
                </c:pt>
                <c:pt idx="26766">
                  <c:v>12.7</c:v>
                </c:pt>
                <c:pt idx="26767">
                  <c:v>13.6</c:v>
                </c:pt>
                <c:pt idx="26768">
                  <c:v>13.5</c:v>
                </c:pt>
                <c:pt idx="26769">
                  <c:v>13</c:v>
                </c:pt>
                <c:pt idx="26770">
                  <c:v>12.5</c:v>
                </c:pt>
                <c:pt idx="26771">
                  <c:v>12</c:v>
                </c:pt>
                <c:pt idx="26772">
                  <c:v>11.5</c:v>
                </c:pt>
                <c:pt idx="26773">
                  <c:v>10.6</c:v>
                </c:pt>
                <c:pt idx="26774">
                  <c:v>10</c:v>
                </c:pt>
                <c:pt idx="26775">
                  <c:v>10</c:v>
                </c:pt>
                <c:pt idx="26776">
                  <c:v>10.3</c:v>
                </c:pt>
                <c:pt idx="26777">
                  <c:v>11</c:v>
                </c:pt>
                <c:pt idx="26778">
                  <c:v>11.2</c:v>
                </c:pt>
                <c:pt idx="26779">
                  <c:v>12.1</c:v>
                </c:pt>
                <c:pt idx="26780">
                  <c:v>13.1</c:v>
                </c:pt>
                <c:pt idx="26781">
                  <c:v>14.1</c:v>
                </c:pt>
                <c:pt idx="26782">
                  <c:v>15.1</c:v>
                </c:pt>
                <c:pt idx="26783">
                  <c:v>16</c:v>
                </c:pt>
                <c:pt idx="26784">
                  <c:v>16.100000000000001</c:v>
                </c:pt>
                <c:pt idx="26785">
                  <c:v>16.899999999999999</c:v>
                </c:pt>
                <c:pt idx="26786">
                  <c:v>17.899999999999999</c:v>
                </c:pt>
                <c:pt idx="26787">
                  <c:v>18</c:v>
                </c:pt>
                <c:pt idx="26788">
                  <c:v>18.899999999999999</c:v>
                </c:pt>
                <c:pt idx="26789">
                  <c:v>19</c:v>
                </c:pt>
                <c:pt idx="26790">
                  <c:v>19.899999999999999</c:v>
                </c:pt>
                <c:pt idx="26791">
                  <c:v>20</c:v>
                </c:pt>
                <c:pt idx="26792">
                  <c:v>20</c:v>
                </c:pt>
                <c:pt idx="26793">
                  <c:v>20</c:v>
                </c:pt>
                <c:pt idx="26794">
                  <c:v>20</c:v>
                </c:pt>
                <c:pt idx="26795">
                  <c:v>20</c:v>
                </c:pt>
                <c:pt idx="26796">
                  <c:v>18.7</c:v>
                </c:pt>
                <c:pt idx="26797">
                  <c:v>17.3</c:v>
                </c:pt>
                <c:pt idx="26798">
                  <c:v>15.3</c:v>
                </c:pt>
                <c:pt idx="26799">
                  <c:v>12.5</c:v>
                </c:pt>
                <c:pt idx="26800">
                  <c:v>10.5</c:v>
                </c:pt>
                <c:pt idx="26801">
                  <c:v>10</c:v>
                </c:pt>
                <c:pt idx="26802">
                  <c:v>10</c:v>
                </c:pt>
                <c:pt idx="26803">
                  <c:v>10</c:v>
                </c:pt>
                <c:pt idx="26804">
                  <c:v>10.5</c:v>
                </c:pt>
                <c:pt idx="26805">
                  <c:v>12.5</c:v>
                </c:pt>
                <c:pt idx="26806">
                  <c:v>14.3</c:v>
                </c:pt>
                <c:pt idx="26807">
                  <c:v>15.3</c:v>
                </c:pt>
                <c:pt idx="26808">
                  <c:v>16.3</c:v>
                </c:pt>
                <c:pt idx="26809">
                  <c:v>17.2</c:v>
                </c:pt>
                <c:pt idx="26810">
                  <c:v>18.100000000000001</c:v>
                </c:pt>
                <c:pt idx="26811">
                  <c:v>19</c:v>
                </c:pt>
                <c:pt idx="26812">
                  <c:v>19.100000000000001</c:v>
                </c:pt>
                <c:pt idx="26813">
                  <c:v>20</c:v>
                </c:pt>
                <c:pt idx="26814">
                  <c:v>19.899999999999999</c:v>
                </c:pt>
                <c:pt idx="26815">
                  <c:v>18.8</c:v>
                </c:pt>
                <c:pt idx="26816">
                  <c:v>16.3</c:v>
                </c:pt>
                <c:pt idx="26817">
                  <c:v>12.5</c:v>
                </c:pt>
                <c:pt idx="26818">
                  <c:v>9.4</c:v>
                </c:pt>
                <c:pt idx="26819">
                  <c:v>8.1</c:v>
                </c:pt>
                <c:pt idx="26820">
                  <c:v>7.1</c:v>
                </c:pt>
                <c:pt idx="26821">
                  <c:v>7</c:v>
                </c:pt>
                <c:pt idx="26822">
                  <c:v>6.3</c:v>
                </c:pt>
                <c:pt idx="26823">
                  <c:v>5.3</c:v>
                </c:pt>
                <c:pt idx="26824">
                  <c:v>5</c:v>
                </c:pt>
                <c:pt idx="26825">
                  <c:v>5</c:v>
                </c:pt>
                <c:pt idx="26826">
                  <c:v>5</c:v>
                </c:pt>
                <c:pt idx="26827">
                  <c:v>3.7</c:v>
                </c:pt>
                <c:pt idx="26828">
                  <c:v>1.9</c:v>
                </c:pt>
                <c:pt idx="26829">
                  <c:v>0.5</c:v>
                </c:pt>
                <c:pt idx="26830">
                  <c:v>0.5</c:v>
                </c:pt>
                <c:pt idx="26831">
                  <c:v>1.5</c:v>
                </c:pt>
                <c:pt idx="26832">
                  <c:v>2.5</c:v>
                </c:pt>
                <c:pt idx="26833">
                  <c:v>3</c:v>
                </c:pt>
                <c:pt idx="26834">
                  <c:v>3</c:v>
                </c:pt>
                <c:pt idx="26835">
                  <c:v>3</c:v>
                </c:pt>
                <c:pt idx="26836">
                  <c:v>3.3</c:v>
                </c:pt>
                <c:pt idx="26837">
                  <c:v>4.3</c:v>
                </c:pt>
                <c:pt idx="26838">
                  <c:v>5</c:v>
                </c:pt>
                <c:pt idx="26839">
                  <c:v>5</c:v>
                </c:pt>
                <c:pt idx="26840">
                  <c:v>5.2</c:v>
                </c:pt>
                <c:pt idx="26841">
                  <c:v>6</c:v>
                </c:pt>
                <c:pt idx="26842">
                  <c:v>5.9</c:v>
                </c:pt>
                <c:pt idx="26843">
                  <c:v>4.9000000000000004</c:v>
                </c:pt>
                <c:pt idx="26844">
                  <c:v>4</c:v>
                </c:pt>
                <c:pt idx="26845">
                  <c:v>3.9</c:v>
                </c:pt>
                <c:pt idx="26846">
                  <c:v>2.9</c:v>
                </c:pt>
                <c:pt idx="26847">
                  <c:v>2.1</c:v>
                </c:pt>
                <c:pt idx="26848">
                  <c:v>0.2</c:v>
                </c:pt>
                <c:pt idx="26849">
                  <c:v>0</c:v>
                </c:pt>
                <c:pt idx="26850">
                  <c:v>0</c:v>
                </c:pt>
                <c:pt idx="26851">
                  <c:v>0</c:v>
                </c:pt>
                <c:pt idx="26852">
                  <c:v>0</c:v>
                </c:pt>
                <c:pt idx="26853">
                  <c:v>0</c:v>
                </c:pt>
                <c:pt idx="26854">
                  <c:v>0</c:v>
                </c:pt>
                <c:pt idx="26855">
                  <c:v>0</c:v>
                </c:pt>
                <c:pt idx="26856">
                  <c:v>0</c:v>
                </c:pt>
                <c:pt idx="26857">
                  <c:v>0</c:v>
                </c:pt>
                <c:pt idx="26858">
                  <c:v>0</c:v>
                </c:pt>
                <c:pt idx="26859">
                  <c:v>0</c:v>
                </c:pt>
                <c:pt idx="26860">
                  <c:v>0</c:v>
                </c:pt>
                <c:pt idx="26861">
                  <c:v>1</c:v>
                </c:pt>
                <c:pt idx="26862">
                  <c:v>2.5</c:v>
                </c:pt>
                <c:pt idx="26863">
                  <c:v>3.5</c:v>
                </c:pt>
                <c:pt idx="26864">
                  <c:v>4</c:v>
                </c:pt>
                <c:pt idx="26865">
                  <c:v>3.7</c:v>
                </c:pt>
                <c:pt idx="26866">
                  <c:v>2.7</c:v>
                </c:pt>
                <c:pt idx="26867">
                  <c:v>2</c:v>
                </c:pt>
                <c:pt idx="26868">
                  <c:v>2.2999999999999998</c:v>
                </c:pt>
                <c:pt idx="26869">
                  <c:v>3.2</c:v>
                </c:pt>
                <c:pt idx="26870">
                  <c:v>4.0999999999999996</c:v>
                </c:pt>
                <c:pt idx="26871">
                  <c:v>5</c:v>
                </c:pt>
                <c:pt idx="26872">
                  <c:v>5</c:v>
                </c:pt>
                <c:pt idx="26873">
                  <c:v>5.0999999999999996</c:v>
                </c:pt>
                <c:pt idx="26874">
                  <c:v>6.1</c:v>
                </c:pt>
                <c:pt idx="26875">
                  <c:v>7.7</c:v>
                </c:pt>
                <c:pt idx="26876">
                  <c:v>8.8000000000000007</c:v>
                </c:pt>
                <c:pt idx="26877">
                  <c:v>10.7</c:v>
                </c:pt>
                <c:pt idx="26878">
                  <c:v>11.8</c:v>
                </c:pt>
                <c:pt idx="26879">
                  <c:v>13.7</c:v>
                </c:pt>
                <c:pt idx="26880">
                  <c:v>14.8</c:v>
                </c:pt>
                <c:pt idx="26881">
                  <c:v>15</c:v>
                </c:pt>
                <c:pt idx="26882">
                  <c:v>15.6</c:v>
                </c:pt>
                <c:pt idx="26883">
                  <c:v>16.600000000000001</c:v>
                </c:pt>
                <c:pt idx="26884">
                  <c:v>17</c:v>
                </c:pt>
                <c:pt idx="26885">
                  <c:v>17.600000000000001</c:v>
                </c:pt>
                <c:pt idx="26886">
                  <c:v>17.399999999999999</c:v>
                </c:pt>
                <c:pt idx="26887">
                  <c:v>17</c:v>
                </c:pt>
                <c:pt idx="26888">
                  <c:v>17</c:v>
                </c:pt>
                <c:pt idx="26889">
                  <c:v>16.600000000000001</c:v>
                </c:pt>
                <c:pt idx="26890">
                  <c:v>16</c:v>
                </c:pt>
                <c:pt idx="26891">
                  <c:v>15.1</c:v>
                </c:pt>
                <c:pt idx="26892">
                  <c:v>12.3</c:v>
                </c:pt>
                <c:pt idx="26893">
                  <c:v>8.1999999999999993</c:v>
                </c:pt>
                <c:pt idx="26894">
                  <c:v>5</c:v>
                </c:pt>
                <c:pt idx="26895">
                  <c:v>5.2</c:v>
                </c:pt>
                <c:pt idx="26896">
                  <c:v>6.5</c:v>
                </c:pt>
                <c:pt idx="26897">
                  <c:v>8.1999999999999993</c:v>
                </c:pt>
                <c:pt idx="26898">
                  <c:v>9.1999999999999993</c:v>
                </c:pt>
                <c:pt idx="26899">
                  <c:v>10.4</c:v>
                </c:pt>
                <c:pt idx="26900">
                  <c:v>12.1</c:v>
                </c:pt>
                <c:pt idx="26901">
                  <c:v>14</c:v>
                </c:pt>
                <c:pt idx="26902">
                  <c:v>15</c:v>
                </c:pt>
                <c:pt idx="26903">
                  <c:v>16</c:v>
                </c:pt>
                <c:pt idx="26904">
                  <c:v>17</c:v>
                </c:pt>
                <c:pt idx="26905">
                  <c:v>17.8</c:v>
                </c:pt>
                <c:pt idx="26906">
                  <c:v>18</c:v>
                </c:pt>
                <c:pt idx="26907">
                  <c:v>18</c:v>
                </c:pt>
                <c:pt idx="26908">
                  <c:v>17.2</c:v>
                </c:pt>
                <c:pt idx="26909">
                  <c:v>15.4</c:v>
                </c:pt>
                <c:pt idx="26910">
                  <c:v>12.6</c:v>
                </c:pt>
                <c:pt idx="26911">
                  <c:v>9.3000000000000007</c:v>
                </c:pt>
                <c:pt idx="26912">
                  <c:v>5.6</c:v>
                </c:pt>
                <c:pt idx="26913">
                  <c:v>2.8</c:v>
                </c:pt>
                <c:pt idx="26914">
                  <c:v>1.4</c:v>
                </c:pt>
                <c:pt idx="26915">
                  <c:v>0.4</c:v>
                </c:pt>
                <c:pt idx="26916">
                  <c:v>0</c:v>
                </c:pt>
                <c:pt idx="26917">
                  <c:v>0</c:v>
                </c:pt>
                <c:pt idx="26918">
                  <c:v>0</c:v>
                </c:pt>
                <c:pt idx="26919">
                  <c:v>0.4</c:v>
                </c:pt>
                <c:pt idx="26920">
                  <c:v>1.8</c:v>
                </c:pt>
                <c:pt idx="26921">
                  <c:v>3.8</c:v>
                </c:pt>
                <c:pt idx="26922">
                  <c:v>5.9</c:v>
                </c:pt>
                <c:pt idx="26923">
                  <c:v>8.3000000000000007</c:v>
                </c:pt>
                <c:pt idx="26924">
                  <c:v>10.199999999999999</c:v>
                </c:pt>
                <c:pt idx="26925">
                  <c:v>11.3</c:v>
                </c:pt>
                <c:pt idx="26926">
                  <c:v>13.3</c:v>
                </c:pt>
                <c:pt idx="26927">
                  <c:v>15.2</c:v>
                </c:pt>
                <c:pt idx="26928">
                  <c:v>16.3</c:v>
                </c:pt>
                <c:pt idx="26929">
                  <c:v>18</c:v>
                </c:pt>
                <c:pt idx="26930">
                  <c:v>20</c:v>
                </c:pt>
                <c:pt idx="26931">
                  <c:v>21</c:v>
                </c:pt>
                <c:pt idx="26932">
                  <c:v>22</c:v>
                </c:pt>
                <c:pt idx="26933">
                  <c:v>22</c:v>
                </c:pt>
                <c:pt idx="26934">
                  <c:v>22</c:v>
                </c:pt>
                <c:pt idx="26935">
                  <c:v>21.2</c:v>
                </c:pt>
                <c:pt idx="26936">
                  <c:v>19.5</c:v>
                </c:pt>
                <c:pt idx="26937">
                  <c:v>15.9</c:v>
                </c:pt>
                <c:pt idx="26938">
                  <c:v>11.9</c:v>
                </c:pt>
                <c:pt idx="26939">
                  <c:v>11</c:v>
                </c:pt>
                <c:pt idx="26940">
                  <c:v>11</c:v>
                </c:pt>
                <c:pt idx="26941">
                  <c:v>11.6</c:v>
                </c:pt>
                <c:pt idx="26942">
                  <c:v>12.6</c:v>
                </c:pt>
                <c:pt idx="26943">
                  <c:v>14.2</c:v>
                </c:pt>
                <c:pt idx="26944">
                  <c:v>15.6</c:v>
                </c:pt>
                <c:pt idx="26945">
                  <c:v>16.600000000000001</c:v>
                </c:pt>
                <c:pt idx="26946">
                  <c:v>17.5</c:v>
                </c:pt>
                <c:pt idx="26947">
                  <c:v>18.399999999999999</c:v>
                </c:pt>
                <c:pt idx="26948">
                  <c:v>19.399999999999999</c:v>
                </c:pt>
                <c:pt idx="26949">
                  <c:v>20</c:v>
                </c:pt>
                <c:pt idx="26950">
                  <c:v>20.399999999999999</c:v>
                </c:pt>
                <c:pt idx="26951">
                  <c:v>21</c:v>
                </c:pt>
                <c:pt idx="26952">
                  <c:v>21</c:v>
                </c:pt>
                <c:pt idx="26953">
                  <c:v>21.2</c:v>
                </c:pt>
                <c:pt idx="26954">
                  <c:v>22</c:v>
                </c:pt>
                <c:pt idx="26955">
                  <c:v>22</c:v>
                </c:pt>
                <c:pt idx="26956">
                  <c:v>22</c:v>
                </c:pt>
                <c:pt idx="26957">
                  <c:v>22</c:v>
                </c:pt>
                <c:pt idx="26958">
                  <c:v>22.2</c:v>
                </c:pt>
                <c:pt idx="26959">
                  <c:v>23</c:v>
                </c:pt>
                <c:pt idx="26960">
                  <c:v>23</c:v>
                </c:pt>
                <c:pt idx="26961">
                  <c:v>23</c:v>
                </c:pt>
                <c:pt idx="26962">
                  <c:v>23</c:v>
                </c:pt>
                <c:pt idx="26963">
                  <c:v>23</c:v>
                </c:pt>
                <c:pt idx="26964">
                  <c:v>23</c:v>
                </c:pt>
                <c:pt idx="26965">
                  <c:v>23</c:v>
                </c:pt>
                <c:pt idx="26966">
                  <c:v>23</c:v>
                </c:pt>
                <c:pt idx="26967">
                  <c:v>23</c:v>
                </c:pt>
                <c:pt idx="26968">
                  <c:v>23</c:v>
                </c:pt>
                <c:pt idx="26969">
                  <c:v>23</c:v>
                </c:pt>
                <c:pt idx="26970">
                  <c:v>23</c:v>
                </c:pt>
                <c:pt idx="26971">
                  <c:v>23</c:v>
                </c:pt>
                <c:pt idx="26972">
                  <c:v>23</c:v>
                </c:pt>
                <c:pt idx="26973">
                  <c:v>22.4</c:v>
                </c:pt>
                <c:pt idx="26974">
                  <c:v>22</c:v>
                </c:pt>
                <c:pt idx="26975">
                  <c:v>22</c:v>
                </c:pt>
                <c:pt idx="26976">
                  <c:v>21.5</c:v>
                </c:pt>
                <c:pt idx="26977">
                  <c:v>19.8</c:v>
                </c:pt>
                <c:pt idx="26978">
                  <c:v>16.399999999999999</c:v>
                </c:pt>
                <c:pt idx="26979">
                  <c:v>12.4</c:v>
                </c:pt>
                <c:pt idx="26980">
                  <c:v>8.4</c:v>
                </c:pt>
                <c:pt idx="26981">
                  <c:v>5.6</c:v>
                </c:pt>
                <c:pt idx="26982">
                  <c:v>5</c:v>
                </c:pt>
                <c:pt idx="26983">
                  <c:v>5.2</c:v>
                </c:pt>
                <c:pt idx="26984">
                  <c:v>6.4</c:v>
                </c:pt>
                <c:pt idx="26985">
                  <c:v>8.1999999999999993</c:v>
                </c:pt>
                <c:pt idx="26986">
                  <c:v>9.4</c:v>
                </c:pt>
                <c:pt idx="26987">
                  <c:v>11.4</c:v>
                </c:pt>
                <c:pt idx="26988">
                  <c:v>13.3</c:v>
                </c:pt>
                <c:pt idx="26989">
                  <c:v>15</c:v>
                </c:pt>
                <c:pt idx="26990">
                  <c:v>16</c:v>
                </c:pt>
                <c:pt idx="26991">
                  <c:v>16</c:v>
                </c:pt>
                <c:pt idx="26992">
                  <c:v>15</c:v>
                </c:pt>
                <c:pt idx="26993">
                  <c:v>14</c:v>
                </c:pt>
                <c:pt idx="26994">
                  <c:v>13</c:v>
                </c:pt>
                <c:pt idx="26995">
                  <c:v>12.2</c:v>
                </c:pt>
                <c:pt idx="26996">
                  <c:v>11.2</c:v>
                </c:pt>
                <c:pt idx="26997">
                  <c:v>11</c:v>
                </c:pt>
                <c:pt idx="26998">
                  <c:v>11</c:v>
                </c:pt>
                <c:pt idx="26999">
                  <c:v>11.8</c:v>
                </c:pt>
                <c:pt idx="27000">
                  <c:v>12.8</c:v>
                </c:pt>
                <c:pt idx="27001">
                  <c:v>13.7</c:v>
                </c:pt>
                <c:pt idx="27002">
                  <c:v>14.6</c:v>
                </c:pt>
                <c:pt idx="27003">
                  <c:v>15</c:v>
                </c:pt>
                <c:pt idx="27004">
                  <c:v>15.6</c:v>
                </c:pt>
                <c:pt idx="27005">
                  <c:v>16</c:v>
                </c:pt>
                <c:pt idx="27006">
                  <c:v>16</c:v>
                </c:pt>
                <c:pt idx="27007">
                  <c:v>14.9</c:v>
                </c:pt>
                <c:pt idx="27008">
                  <c:v>12.7</c:v>
                </c:pt>
                <c:pt idx="27009">
                  <c:v>10.6</c:v>
                </c:pt>
                <c:pt idx="27010">
                  <c:v>9.1</c:v>
                </c:pt>
                <c:pt idx="27011">
                  <c:v>7.1</c:v>
                </c:pt>
                <c:pt idx="27012">
                  <c:v>5.3</c:v>
                </c:pt>
                <c:pt idx="27013">
                  <c:v>4.2</c:v>
                </c:pt>
                <c:pt idx="27014">
                  <c:v>5.2</c:v>
                </c:pt>
                <c:pt idx="27015">
                  <c:v>6</c:v>
                </c:pt>
                <c:pt idx="27016">
                  <c:v>6.2</c:v>
                </c:pt>
                <c:pt idx="27017">
                  <c:v>7</c:v>
                </c:pt>
                <c:pt idx="27018">
                  <c:v>6.7</c:v>
                </c:pt>
                <c:pt idx="27019">
                  <c:v>5</c:v>
                </c:pt>
                <c:pt idx="27020">
                  <c:v>2</c:v>
                </c:pt>
                <c:pt idx="27021">
                  <c:v>0</c:v>
                </c:pt>
                <c:pt idx="27022">
                  <c:v>0</c:v>
                </c:pt>
                <c:pt idx="27023">
                  <c:v>2</c:v>
                </c:pt>
                <c:pt idx="27024">
                  <c:v>2.8</c:v>
                </c:pt>
                <c:pt idx="27025">
                  <c:v>2.2000000000000002</c:v>
                </c:pt>
                <c:pt idx="27026">
                  <c:v>2.8</c:v>
                </c:pt>
                <c:pt idx="27027">
                  <c:v>3</c:v>
                </c:pt>
                <c:pt idx="27028">
                  <c:v>3</c:v>
                </c:pt>
                <c:pt idx="27029">
                  <c:v>4.5999999999999996</c:v>
                </c:pt>
                <c:pt idx="27030">
                  <c:v>5.7</c:v>
                </c:pt>
                <c:pt idx="27031">
                  <c:v>6.6</c:v>
                </c:pt>
                <c:pt idx="27032">
                  <c:v>7</c:v>
                </c:pt>
                <c:pt idx="27033">
                  <c:v>7.6</c:v>
                </c:pt>
                <c:pt idx="27034">
                  <c:v>7.4</c:v>
                </c:pt>
                <c:pt idx="27035">
                  <c:v>7</c:v>
                </c:pt>
                <c:pt idx="27036">
                  <c:v>7</c:v>
                </c:pt>
                <c:pt idx="27037">
                  <c:v>7</c:v>
                </c:pt>
                <c:pt idx="27038">
                  <c:v>6.6</c:v>
                </c:pt>
                <c:pt idx="27039">
                  <c:v>6</c:v>
                </c:pt>
                <c:pt idx="27040">
                  <c:v>5.7</c:v>
                </c:pt>
                <c:pt idx="27041">
                  <c:v>5</c:v>
                </c:pt>
                <c:pt idx="27042">
                  <c:v>4.8</c:v>
                </c:pt>
                <c:pt idx="27043">
                  <c:v>3.8</c:v>
                </c:pt>
                <c:pt idx="27044">
                  <c:v>2.8</c:v>
                </c:pt>
                <c:pt idx="27045">
                  <c:v>1.8</c:v>
                </c:pt>
                <c:pt idx="27046">
                  <c:v>0.9</c:v>
                </c:pt>
                <c:pt idx="27047">
                  <c:v>0</c:v>
                </c:pt>
                <c:pt idx="27048">
                  <c:v>0</c:v>
                </c:pt>
                <c:pt idx="27049">
                  <c:v>0</c:v>
                </c:pt>
                <c:pt idx="27050">
                  <c:v>0</c:v>
                </c:pt>
                <c:pt idx="27051">
                  <c:v>0</c:v>
                </c:pt>
                <c:pt idx="27052">
                  <c:v>0</c:v>
                </c:pt>
                <c:pt idx="27053">
                  <c:v>0</c:v>
                </c:pt>
                <c:pt idx="27054">
                  <c:v>0</c:v>
                </c:pt>
                <c:pt idx="27055">
                  <c:v>0</c:v>
                </c:pt>
                <c:pt idx="27056">
                  <c:v>0</c:v>
                </c:pt>
                <c:pt idx="27057">
                  <c:v>0.8</c:v>
                </c:pt>
                <c:pt idx="27058">
                  <c:v>1.8</c:v>
                </c:pt>
                <c:pt idx="27059">
                  <c:v>1.3</c:v>
                </c:pt>
                <c:pt idx="27060">
                  <c:v>0.4</c:v>
                </c:pt>
                <c:pt idx="27061">
                  <c:v>0</c:v>
                </c:pt>
                <c:pt idx="27062">
                  <c:v>0</c:v>
                </c:pt>
                <c:pt idx="27063">
                  <c:v>0</c:v>
                </c:pt>
                <c:pt idx="27064">
                  <c:v>0</c:v>
                </c:pt>
                <c:pt idx="27065">
                  <c:v>0.7</c:v>
                </c:pt>
                <c:pt idx="27066">
                  <c:v>3.1</c:v>
                </c:pt>
                <c:pt idx="27067">
                  <c:v>5.7</c:v>
                </c:pt>
                <c:pt idx="27068">
                  <c:v>6.6</c:v>
                </c:pt>
                <c:pt idx="27069">
                  <c:v>4.9000000000000004</c:v>
                </c:pt>
                <c:pt idx="27070">
                  <c:v>2.4</c:v>
                </c:pt>
                <c:pt idx="27071">
                  <c:v>0.8</c:v>
                </c:pt>
                <c:pt idx="27072">
                  <c:v>0</c:v>
                </c:pt>
                <c:pt idx="27073">
                  <c:v>0</c:v>
                </c:pt>
                <c:pt idx="27074">
                  <c:v>0</c:v>
                </c:pt>
                <c:pt idx="27075">
                  <c:v>0</c:v>
                </c:pt>
                <c:pt idx="27076">
                  <c:v>0</c:v>
                </c:pt>
                <c:pt idx="27077">
                  <c:v>0</c:v>
                </c:pt>
                <c:pt idx="27078">
                  <c:v>0</c:v>
                </c:pt>
                <c:pt idx="27079">
                  <c:v>3.9</c:v>
                </c:pt>
                <c:pt idx="27080">
                  <c:v>7</c:v>
                </c:pt>
                <c:pt idx="27081">
                  <c:v>9</c:v>
                </c:pt>
                <c:pt idx="27082">
                  <c:v>9.8000000000000007</c:v>
                </c:pt>
                <c:pt idx="27083">
                  <c:v>10</c:v>
                </c:pt>
                <c:pt idx="27084">
                  <c:v>9.1999999999999993</c:v>
                </c:pt>
                <c:pt idx="27085">
                  <c:v>7.5</c:v>
                </c:pt>
                <c:pt idx="27086">
                  <c:v>5.5</c:v>
                </c:pt>
                <c:pt idx="27087">
                  <c:v>2.7</c:v>
                </c:pt>
                <c:pt idx="27088">
                  <c:v>2.6</c:v>
                </c:pt>
                <c:pt idx="27089">
                  <c:v>4.0999999999999996</c:v>
                </c:pt>
                <c:pt idx="27090">
                  <c:v>6.1</c:v>
                </c:pt>
                <c:pt idx="27091">
                  <c:v>7.6</c:v>
                </c:pt>
                <c:pt idx="27092">
                  <c:v>9.1</c:v>
                </c:pt>
                <c:pt idx="27093">
                  <c:v>10.6</c:v>
                </c:pt>
                <c:pt idx="27094">
                  <c:v>12</c:v>
                </c:pt>
                <c:pt idx="27095">
                  <c:v>13.8</c:v>
                </c:pt>
                <c:pt idx="27096">
                  <c:v>15.4</c:v>
                </c:pt>
                <c:pt idx="27097">
                  <c:v>16.399999999999999</c:v>
                </c:pt>
                <c:pt idx="27098">
                  <c:v>17.399999999999999</c:v>
                </c:pt>
                <c:pt idx="27099">
                  <c:v>18.399999999999999</c:v>
                </c:pt>
                <c:pt idx="27100">
                  <c:v>19</c:v>
                </c:pt>
                <c:pt idx="27101">
                  <c:v>18.600000000000001</c:v>
                </c:pt>
                <c:pt idx="27102">
                  <c:v>16.399999999999999</c:v>
                </c:pt>
                <c:pt idx="27103">
                  <c:v>13.8</c:v>
                </c:pt>
                <c:pt idx="27104">
                  <c:v>13</c:v>
                </c:pt>
                <c:pt idx="27105">
                  <c:v>13</c:v>
                </c:pt>
                <c:pt idx="27106">
                  <c:v>13.2</c:v>
                </c:pt>
                <c:pt idx="27107">
                  <c:v>14</c:v>
                </c:pt>
                <c:pt idx="27108">
                  <c:v>16</c:v>
                </c:pt>
                <c:pt idx="27109">
                  <c:v>17</c:v>
                </c:pt>
                <c:pt idx="27110">
                  <c:v>18</c:v>
                </c:pt>
                <c:pt idx="27111">
                  <c:v>18</c:v>
                </c:pt>
                <c:pt idx="27112">
                  <c:v>15.5</c:v>
                </c:pt>
                <c:pt idx="27113">
                  <c:v>13.4</c:v>
                </c:pt>
                <c:pt idx="27114">
                  <c:v>13</c:v>
                </c:pt>
                <c:pt idx="27115">
                  <c:v>13</c:v>
                </c:pt>
                <c:pt idx="27116">
                  <c:v>13</c:v>
                </c:pt>
                <c:pt idx="27117">
                  <c:v>13.8</c:v>
                </c:pt>
                <c:pt idx="27118">
                  <c:v>14.7</c:v>
                </c:pt>
                <c:pt idx="27119">
                  <c:v>15.6</c:v>
                </c:pt>
                <c:pt idx="27120">
                  <c:v>16.600000000000001</c:v>
                </c:pt>
                <c:pt idx="27121">
                  <c:v>17.600000000000001</c:v>
                </c:pt>
                <c:pt idx="27122">
                  <c:v>18.600000000000001</c:v>
                </c:pt>
                <c:pt idx="27123">
                  <c:v>19</c:v>
                </c:pt>
                <c:pt idx="27124">
                  <c:v>19.5</c:v>
                </c:pt>
                <c:pt idx="27125">
                  <c:v>20</c:v>
                </c:pt>
                <c:pt idx="27126">
                  <c:v>20.399999999999999</c:v>
                </c:pt>
                <c:pt idx="27127">
                  <c:v>20.6</c:v>
                </c:pt>
                <c:pt idx="27128">
                  <c:v>20</c:v>
                </c:pt>
                <c:pt idx="27129">
                  <c:v>20</c:v>
                </c:pt>
                <c:pt idx="27130">
                  <c:v>20</c:v>
                </c:pt>
                <c:pt idx="27131">
                  <c:v>20</c:v>
                </c:pt>
                <c:pt idx="27132">
                  <c:v>20.2</c:v>
                </c:pt>
                <c:pt idx="27133">
                  <c:v>21</c:v>
                </c:pt>
                <c:pt idx="27134">
                  <c:v>21</c:v>
                </c:pt>
                <c:pt idx="27135">
                  <c:v>21</c:v>
                </c:pt>
                <c:pt idx="27136">
                  <c:v>21</c:v>
                </c:pt>
                <c:pt idx="27137">
                  <c:v>21</c:v>
                </c:pt>
                <c:pt idx="27138">
                  <c:v>21</c:v>
                </c:pt>
                <c:pt idx="27139">
                  <c:v>21</c:v>
                </c:pt>
                <c:pt idx="27140">
                  <c:v>21</c:v>
                </c:pt>
                <c:pt idx="27141">
                  <c:v>21</c:v>
                </c:pt>
                <c:pt idx="27142">
                  <c:v>21.8</c:v>
                </c:pt>
                <c:pt idx="27143">
                  <c:v>22</c:v>
                </c:pt>
                <c:pt idx="27144">
                  <c:v>22</c:v>
                </c:pt>
                <c:pt idx="27145">
                  <c:v>21.2</c:v>
                </c:pt>
                <c:pt idx="27146">
                  <c:v>21</c:v>
                </c:pt>
                <c:pt idx="27147">
                  <c:v>21</c:v>
                </c:pt>
                <c:pt idx="27148">
                  <c:v>21</c:v>
                </c:pt>
                <c:pt idx="27149">
                  <c:v>20.399999999999999</c:v>
                </c:pt>
                <c:pt idx="27150">
                  <c:v>19.399999999999999</c:v>
                </c:pt>
                <c:pt idx="27151">
                  <c:v>19</c:v>
                </c:pt>
                <c:pt idx="27152">
                  <c:v>17.899999999999999</c:v>
                </c:pt>
                <c:pt idx="27153">
                  <c:v>15.1</c:v>
                </c:pt>
                <c:pt idx="27154">
                  <c:v>11.5</c:v>
                </c:pt>
                <c:pt idx="27155">
                  <c:v>8.6</c:v>
                </c:pt>
                <c:pt idx="27156">
                  <c:v>6.9</c:v>
                </c:pt>
                <c:pt idx="27157">
                  <c:v>3.9</c:v>
                </c:pt>
                <c:pt idx="27158">
                  <c:v>1.3</c:v>
                </c:pt>
                <c:pt idx="27159">
                  <c:v>0</c:v>
                </c:pt>
                <c:pt idx="27160">
                  <c:v>0</c:v>
                </c:pt>
                <c:pt idx="27161">
                  <c:v>0</c:v>
                </c:pt>
                <c:pt idx="27162">
                  <c:v>0</c:v>
                </c:pt>
                <c:pt idx="27163">
                  <c:v>0</c:v>
                </c:pt>
                <c:pt idx="27164">
                  <c:v>0.5</c:v>
                </c:pt>
                <c:pt idx="27165">
                  <c:v>3.6</c:v>
                </c:pt>
                <c:pt idx="27166">
                  <c:v>6.9</c:v>
                </c:pt>
                <c:pt idx="27167">
                  <c:v>8.9</c:v>
                </c:pt>
                <c:pt idx="27168">
                  <c:v>11.9</c:v>
                </c:pt>
                <c:pt idx="27169">
                  <c:v>13</c:v>
                </c:pt>
                <c:pt idx="27170">
                  <c:v>14.9</c:v>
                </c:pt>
                <c:pt idx="27171">
                  <c:v>17.399999999999999</c:v>
                </c:pt>
                <c:pt idx="27172">
                  <c:v>19.5</c:v>
                </c:pt>
                <c:pt idx="27173">
                  <c:v>21.5</c:v>
                </c:pt>
                <c:pt idx="27174">
                  <c:v>22.8</c:v>
                </c:pt>
                <c:pt idx="27175">
                  <c:v>23.8</c:v>
                </c:pt>
                <c:pt idx="27176">
                  <c:v>24.8</c:v>
                </c:pt>
                <c:pt idx="27177">
                  <c:v>25.6</c:v>
                </c:pt>
                <c:pt idx="27178">
                  <c:v>27.2</c:v>
                </c:pt>
                <c:pt idx="27179">
                  <c:v>28.6</c:v>
                </c:pt>
                <c:pt idx="27180">
                  <c:v>29</c:v>
                </c:pt>
                <c:pt idx="27181">
                  <c:v>29.6</c:v>
                </c:pt>
                <c:pt idx="27182">
                  <c:v>30</c:v>
                </c:pt>
                <c:pt idx="27183">
                  <c:v>30.4</c:v>
                </c:pt>
                <c:pt idx="27184">
                  <c:v>31.4</c:v>
                </c:pt>
                <c:pt idx="27185">
                  <c:v>32</c:v>
                </c:pt>
                <c:pt idx="27186">
                  <c:v>32.4</c:v>
                </c:pt>
                <c:pt idx="27187">
                  <c:v>33</c:v>
                </c:pt>
                <c:pt idx="27188">
                  <c:v>33.299999999999997</c:v>
                </c:pt>
                <c:pt idx="27189">
                  <c:v>34</c:v>
                </c:pt>
                <c:pt idx="27190">
                  <c:v>34</c:v>
                </c:pt>
                <c:pt idx="27191">
                  <c:v>33.799999999999997</c:v>
                </c:pt>
                <c:pt idx="27192">
                  <c:v>33.200000000000003</c:v>
                </c:pt>
                <c:pt idx="27193">
                  <c:v>34.200000000000003</c:v>
                </c:pt>
                <c:pt idx="27194">
                  <c:v>35</c:v>
                </c:pt>
                <c:pt idx="27195">
                  <c:v>35</c:v>
                </c:pt>
                <c:pt idx="27196">
                  <c:v>35</c:v>
                </c:pt>
                <c:pt idx="27197">
                  <c:v>35</c:v>
                </c:pt>
                <c:pt idx="27198">
                  <c:v>35</c:v>
                </c:pt>
                <c:pt idx="27199">
                  <c:v>35</c:v>
                </c:pt>
                <c:pt idx="27200">
                  <c:v>35</c:v>
                </c:pt>
                <c:pt idx="27201">
                  <c:v>35</c:v>
                </c:pt>
                <c:pt idx="27202">
                  <c:v>35</c:v>
                </c:pt>
                <c:pt idx="27203">
                  <c:v>35.799999999999997</c:v>
                </c:pt>
                <c:pt idx="27204">
                  <c:v>36</c:v>
                </c:pt>
                <c:pt idx="27205">
                  <c:v>36</c:v>
                </c:pt>
                <c:pt idx="27206">
                  <c:v>36</c:v>
                </c:pt>
                <c:pt idx="27207">
                  <c:v>36</c:v>
                </c:pt>
                <c:pt idx="27208">
                  <c:v>36</c:v>
                </c:pt>
                <c:pt idx="27209">
                  <c:v>36</c:v>
                </c:pt>
                <c:pt idx="27210">
                  <c:v>36</c:v>
                </c:pt>
                <c:pt idx="27211">
                  <c:v>36.6</c:v>
                </c:pt>
                <c:pt idx="27212">
                  <c:v>36.5</c:v>
                </c:pt>
                <c:pt idx="27213">
                  <c:v>36.4</c:v>
                </c:pt>
                <c:pt idx="27214">
                  <c:v>37</c:v>
                </c:pt>
                <c:pt idx="27215">
                  <c:v>37</c:v>
                </c:pt>
                <c:pt idx="27216">
                  <c:v>37</c:v>
                </c:pt>
                <c:pt idx="27217">
                  <c:v>37</c:v>
                </c:pt>
                <c:pt idx="27218">
                  <c:v>37</c:v>
                </c:pt>
                <c:pt idx="27219">
                  <c:v>37</c:v>
                </c:pt>
                <c:pt idx="27220">
                  <c:v>37</c:v>
                </c:pt>
                <c:pt idx="27221">
                  <c:v>37</c:v>
                </c:pt>
                <c:pt idx="27222">
                  <c:v>37</c:v>
                </c:pt>
                <c:pt idx="27223">
                  <c:v>37</c:v>
                </c:pt>
                <c:pt idx="27224">
                  <c:v>37</c:v>
                </c:pt>
                <c:pt idx="27225">
                  <c:v>38</c:v>
                </c:pt>
                <c:pt idx="27226">
                  <c:v>38</c:v>
                </c:pt>
                <c:pt idx="27227">
                  <c:v>38</c:v>
                </c:pt>
                <c:pt idx="27228">
                  <c:v>38</c:v>
                </c:pt>
                <c:pt idx="27229">
                  <c:v>38</c:v>
                </c:pt>
                <c:pt idx="27230">
                  <c:v>38</c:v>
                </c:pt>
                <c:pt idx="27231">
                  <c:v>38</c:v>
                </c:pt>
                <c:pt idx="27232">
                  <c:v>38</c:v>
                </c:pt>
                <c:pt idx="27233">
                  <c:v>38</c:v>
                </c:pt>
                <c:pt idx="27234">
                  <c:v>38</c:v>
                </c:pt>
                <c:pt idx="27235">
                  <c:v>37.299999999999997</c:v>
                </c:pt>
                <c:pt idx="27236">
                  <c:v>37.6</c:v>
                </c:pt>
                <c:pt idx="27237">
                  <c:v>38</c:v>
                </c:pt>
                <c:pt idx="27238">
                  <c:v>38</c:v>
                </c:pt>
                <c:pt idx="27239">
                  <c:v>38</c:v>
                </c:pt>
                <c:pt idx="27240">
                  <c:v>38</c:v>
                </c:pt>
                <c:pt idx="27241">
                  <c:v>38.5</c:v>
                </c:pt>
                <c:pt idx="27242">
                  <c:v>39</c:v>
                </c:pt>
                <c:pt idx="27243">
                  <c:v>39</c:v>
                </c:pt>
                <c:pt idx="27244">
                  <c:v>39</c:v>
                </c:pt>
                <c:pt idx="27245">
                  <c:v>39</c:v>
                </c:pt>
                <c:pt idx="27246">
                  <c:v>38.6</c:v>
                </c:pt>
                <c:pt idx="27247">
                  <c:v>38</c:v>
                </c:pt>
                <c:pt idx="27248">
                  <c:v>37.799999999999997</c:v>
                </c:pt>
                <c:pt idx="27249">
                  <c:v>37</c:v>
                </c:pt>
                <c:pt idx="27250">
                  <c:v>37</c:v>
                </c:pt>
                <c:pt idx="27251">
                  <c:v>37</c:v>
                </c:pt>
                <c:pt idx="27252">
                  <c:v>37</c:v>
                </c:pt>
                <c:pt idx="27253">
                  <c:v>37</c:v>
                </c:pt>
                <c:pt idx="27254">
                  <c:v>37</c:v>
                </c:pt>
                <c:pt idx="27255">
                  <c:v>37</c:v>
                </c:pt>
                <c:pt idx="27256">
                  <c:v>37</c:v>
                </c:pt>
                <c:pt idx="27257">
                  <c:v>37</c:v>
                </c:pt>
                <c:pt idx="27258">
                  <c:v>36</c:v>
                </c:pt>
                <c:pt idx="27259">
                  <c:v>36</c:v>
                </c:pt>
                <c:pt idx="27260">
                  <c:v>35.200000000000003</c:v>
                </c:pt>
                <c:pt idx="27261">
                  <c:v>35</c:v>
                </c:pt>
                <c:pt idx="27262">
                  <c:v>34.200000000000003</c:v>
                </c:pt>
                <c:pt idx="27263">
                  <c:v>34</c:v>
                </c:pt>
                <c:pt idx="27264">
                  <c:v>34</c:v>
                </c:pt>
                <c:pt idx="27265">
                  <c:v>34</c:v>
                </c:pt>
                <c:pt idx="27266">
                  <c:v>33.4</c:v>
                </c:pt>
                <c:pt idx="27267">
                  <c:v>33.6</c:v>
                </c:pt>
                <c:pt idx="27268">
                  <c:v>34</c:v>
                </c:pt>
                <c:pt idx="27269">
                  <c:v>34</c:v>
                </c:pt>
                <c:pt idx="27270">
                  <c:v>34</c:v>
                </c:pt>
                <c:pt idx="27271">
                  <c:v>34</c:v>
                </c:pt>
                <c:pt idx="27272">
                  <c:v>34</c:v>
                </c:pt>
                <c:pt idx="27273">
                  <c:v>34</c:v>
                </c:pt>
                <c:pt idx="27274">
                  <c:v>34</c:v>
                </c:pt>
                <c:pt idx="27275">
                  <c:v>34</c:v>
                </c:pt>
                <c:pt idx="27276">
                  <c:v>34</c:v>
                </c:pt>
                <c:pt idx="27277">
                  <c:v>34.299999999999997</c:v>
                </c:pt>
                <c:pt idx="27278">
                  <c:v>35</c:v>
                </c:pt>
                <c:pt idx="27279">
                  <c:v>35</c:v>
                </c:pt>
                <c:pt idx="27280">
                  <c:v>35</c:v>
                </c:pt>
                <c:pt idx="27281">
                  <c:v>35</c:v>
                </c:pt>
                <c:pt idx="27282">
                  <c:v>35</c:v>
                </c:pt>
                <c:pt idx="27283">
                  <c:v>35.200000000000003</c:v>
                </c:pt>
                <c:pt idx="27284">
                  <c:v>36</c:v>
                </c:pt>
                <c:pt idx="27285">
                  <c:v>36</c:v>
                </c:pt>
                <c:pt idx="27286">
                  <c:v>36</c:v>
                </c:pt>
                <c:pt idx="27287">
                  <c:v>36</c:v>
                </c:pt>
                <c:pt idx="27288">
                  <c:v>36</c:v>
                </c:pt>
                <c:pt idx="27289">
                  <c:v>36</c:v>
                </c:pt>
                <c:pt idx="27290">
                  <c:v>35.200000000000003</c:v>
                </c:pt>
                <c:pt idx="27291">
                  <c:v>35</c:v>
                </c:pt>
                <c:pt idx="27292">
                  <c:v>35</c:v>
                </c:pt>
                <c:pt idx="27293">
                  <c:v>35</c:v>
                </c:pt>
                <c:pt idx="27294">
                  <c:v>35</c:v>
                </c:pt>
                <c:pt idx="27295">
                  <c:v>35</c:v>
                </c:pt>
                <c:pt idx="27296">
                  <c:v>35.6</c:v>
                </c:pt>
                <c:pt idx="27297">
                  <c:v>36</c:v>
                </c:pt>
                <c:pt idx="27298">
                  <c:v>36</c:v>
                </c:pt>
                <c:pt idx="27299">
                  <c:v>36</c:v>
                </c:pt>
                <c:pt idx="27300">
                  <c:v>36</c:v>
                </c:pt>
                <c:pt idx="27301">
                  <c:v>36</c:v>
                </c:pt>
                <c:pt idx="27302">
                  <c:v>36</c:v>
                </c:pt>
                <c:pt idx="27303">
                  <c:v>36</c:v>
                </c:pt>
                <c:pt idx="27304">
                  <c:v>35.6</c:v>
                </c:pt>
                <c:pt idx="27305">
                  <c:v>35.4</c:v>
                </c:pt>
                <c:pt idx="27306">
                  <c:v>36</c:v>
                </c:pt>
                <c:pt idx="27307">
                  <c:v>36</c:v>
                </c:pt>
                <c:pt idx="27308">
                  <c:v>36</c:v>
                </c:pt>
                <c:pt idx="27309">
                  <c:v>36</c:v>
                </c:pt>
                <c:pt idx="27310">
                  <c:v>36</c:v>
                </c:pt>
                <c:pt idx="27311">
                  <c:v>36</c:v>
                </c:pt>
                <c:pt idx="27312">
                  <c:v>36</c:v>
                </c:pt>
                <c:pt idx="27313">
                  <c:v>36</c:v>
                </c:pt>
                <c:pt idx="27314">
                  <c:v>36</c:v>
                </c:pt>
                <c:pt idx="27315">
                  <c:v>36</c:v>
                </c:pt>
                <c:pt idx="27316">
                  <c:v>36</c:v>
                </c:pt>
                <c:pt idx="27317">
                  <c:v>35.200000000000003</c:v>
                </c:pt>
                <c:pt idx="27318">
                  <c:v>35</c:v>
                </c:pt>
                <c:pt idx="27319">
                  <c:v>34.200000000000003</c:v>
                </c:pt>
                <c:pt idx="27320">
                  <c:v>34</c:v>
                </c:pt>
                <c:pt idx="27321">
                  <c:v>33.200000000000003</c:v>
                </c:pt>
                <c:pt idx="27322">
                  <c:v>32.200000000000003</c:v>
                </c:pt>
                <c:pt idx="27323">
                  <c:v>30.5</c:v>
                </c:pt>
                <c:pt idx="27324">
                  <c:v>28.1</c:v>
                </c:pt>
                <c:pt idx="27325">
                  <c:v>25.3</c:v>
                </c:pt>
                <c:pt idx="27326">
                  <c:v>21.1</c:v>
                </c:pt>
                <c:pt idx="27327">
                  <c:v>15.5</c:v>
                </c:pt>
                <c:pt idx="27328">
                  <c:v>10.1</c:v>
                </c:pt>
                <c:pt idx="27329">
                  <c:v>6.6</c:v>
                </c:pt>
                <c:pt idx="27330">
                  <c:v>5.7</c:v>
                </c:pt>
                <c:pt idx="27331">
                  <c:v>7.7</c:v>
                </c:pt>
                <c:pt idx="27332">
                  <c:v>9.6999999999999993</c:v>
                </c:pt>
                <c:pt idx="27333">
                  <c:v>11.7</c:v>
                </c:pt>
                <c:pt idx="27334">
                  <c:v>13.7</c:v>
                </c:pt>
                <c:pt idx="27335">
                  <c:v>15.9</c:v>
                </c:pt>
                <c:pt idx="27336">
                  <c:v>18.3</c:v>
                </c:pt>
                <c:pt idx="27337">
                  <c:v>20.2</c:v>
                </c:pt>
                <c:pt idx="27338">
                  <c:v>21.3</c:v>
                </c:pt>
                <c:pt idx="27339">
                  <c:v>23.2</c:v>
                </c:pt>
                <c:pt idx="27340">
                  <c:v>24.3</c:v>
                </c:pt>
                <c:pt idx="27341">
                  <c:v>26.3</c:v>
                </c:pt>
                <c:pt idx="27342">
                  <c:v>28</c:v>
                </c:pt>
                <c:pt idx="27343">
                  <c:v>29</c:v>
                </c:pt>
                <c:pt idx="27344">
                  <c:v>30</c:v>
                </c:pt>
                <c:pt idx="27345">
                  <c:v>31</c:v>
                </c:pt>
                <c:pt idx="27346">
                  <c:v>32</c:v>
                </c:pt>
                <c:pt idx="27347">
                  <c:v>32</c:v>
                </c:pt>
                <c:pt idx="27348">
                  <c:v>32.799999999999997</c:v>
                </c:pt>
                <c:pt idx="27349">
                  <c:v>33.799999999999997</c:v>
                </c:pt>
                <c:pt idx="27350">
                  <c:v>34.799999999999997</c:v>
                </c:pt>
                <c:pt idx="27351">
                  <c:v>35.799999999999997</c:v>
                </c:pt>
                <c:pt idx="27352">
                  <c:v>36</c:v>
                </c:pt>
                <c:pt idx="27353">
                  <c:v>36</c:v>
                </c:pt>
                <c:pt idx="27354">
                  <c:v>36</c:v>
                </c:pt>
                <c:pt idx="27355">
                  <c:v>35.4</c:v>
                </c:pt>
                <c:pt idx="27356">
                  <c:v>35.6</c:v>
                </c:pt>
                <c:pt idx="27357">
                  <c:v>36</c:v>
                </c:pt>
                <c:pt idx="27358">
                  <c:v>36</c:v>
                </c:pt>
                <c:pt idx="27359">
                  <c:v>36</c:v>
                </c:pt>
                <c:pt idx="27360">
                  <c:v>36</c:v>
                </c:pt>
                <c:pt idx="27361">
                  <c:v>36</c:v>
                </c:pt>
                <c:pt idx="27362">
                  <c:v>36</c:v>
                </c:pt>
                <c:pt idx="27363">
                  <c:v>36</c:v>
                </c:pt>
                <c:pt idx="27364">
                  <c:v>36</c:v>
                </c:pt>
                <c:pt idx="27365">
                  <c:v>36</c:v>
                </c:pt>
                <c:pt idx="27366">
                  <c:v>36</c:v>
                </c:pt>
                <c:pt idx="27367">
                  <c:v>35.799999999999997</c:v>
                </c:pt>
                <c:pt idx="27368">
                  <c:v>35</c:v>
                </c:pt>
                <c:pt idx="27369">
                  <c:v>35</c:v>
                </c:pt>
                <c:pt idx="27370">
                  <c:v>34.700000000000003</c:v>
                </c:pt>
                <c:pt idx="27371">
                  <c:v>33</c:v>
                </c:pt>
                <c:pt idx="27372">
                  <c:v>33</c:v>
                </c:pt>
                <c:pt idx="27373">
                  <c:v>33</c:v>
                </c:pt>
                <c:pt idx="27374">
                  <c:v>33</c:v>
                </c:pt>
                <c:pt idx="27375">
                  <c:v>34</c:v>
                </c:pt>
                <c:pt idx="27376">
                  <c:v>34</c:v>
                </c:pt>
                <c:pt idx="27377">
                  <c:v>34</c:v>
                </c:pt>
                <c:pt idx="27378">
                  <c:v>34</c:v>
                </c:pt>
                <c:pt idx="27379">
                  <c:v>34.799999999999997</c:v>
                </c:pt>
                <c:pt idx="27380">
                  <c:v>34.200000000000003</c:v>
                </c:pt>
                <c:pt idx="27381">
                  <c:v>34</c:v>
                </c:pt>
                <c:pt idx="27382">
                  <c:v>34</c:v>
                </c:pt>
                <c:pt idx="27383">
                  <c:v>34</c:v>
                </c:pt>
                <c:pt idx="27384">
                  <c:v>34</c:v>
                </c:pt>
                <c:pt idx="27385">
                  <c:v>34</c:v>
                </c:pt>
                <c:pt idx="27386">
                  <c:v>34</c:v>
                </c:pt>
                <c:pt idx="27387">
                  <c:v>34</c:v>
                </c:pt>
                <c:pt idx="27388">
                  <c:v>34</c:v>
                </c:pt>
                <c:pt idx="27389">
                  <c:v>34</c:v>
                </c:pt>
                <c:pt idx="27390">
                  <c:v>34.4</c:v>
                </c:pt>
                <c:pt idx="27391">
                  <c:v>35</c:v>
                </c:pt>
                <c:pt idx="27392">
                  <c:v>35</c:v>
                </c:pt>
                <c:pt idx="27393">
                  <c:v>35.4</c:v>
                </c:pt>
                <c:pt idx="27394">
                  <c:v>36</c:v>
                </c:pt>
                <c:pt idx="27395">
                  <c:v>36.200000000000003</c:v>
                </c:pt>
                <c:pt idx="27396">
                  <c:v>37</c:v>
                </c:pt>
                <c:pt idx="27397">
                  <c:v>37</c:v>
                </c:pt>
                <c:pt idx="27398">
                  <c:v>37</c:v>
                </c:pt>
                <c:pt idx="27399">
                  <c:v>37</c:v>
                </c:pt>
                <c:pt idx="27400">
                  <c:v>36.799999999999997</c:v>
                </c:pt>
                <c:pt idx="27401">
                  <c:v>36</c:v>
                </c:pt>
                <c:pt idx="27402">
                  <c:v>36</c:v>
                </c:pt>
                <c:pt idx="27403">
                  <c:v>37</c:v>
                </c:pt>
                <c:pt idx="27404">
                  <c:v>37</c:v>
                </c:pt>
                <c:pt idx="27405">
                  <c:v>37</c:v>
                </c:pt>
                <c:pt idx="27406">
                  <c:v>37</c:v>
                </c:pt>
                <c:pt idx="27407">
                  <c:v>37</c:v>
                </c:pt>
                <c:pt idx="27408">
                  <c:v>37.799999999999997</c:v>
                </c:pt>
                <c:pt idx="27409">
                  <c:v>37.200000000000003</c:v>
                </c:pt>
                <c:pt idx="27410">
                  <c:v>37</c:v>
                </c:pt>
                <c:pt idx="27411">
                  <c:v>37</c:v>
                </c:pt>
                <c:pt idx="27412">
                  <c:v>36.4</c:v>
                </c:pt>
                <c:pt idx="27413">
                  <c:v>36</c:v>
                </c:pt>
                <c:pt idx="27414">
                  <c:v>36</c:v>
                </c:pt>
                <c:pt idx="27415">
                  <c:v>36</c:v>
                </c:pt>
                <c:pt idx="27416">
                  <c:v>36</c:v>
                </c:pt>
                <c:pt idx="27417">
                  <c:v>36</c:v>
                </c:pt>
                <c:pt idx="27418">
                  <c:v>36</c:v>
                </c:pt>
                <c:pt idx="27419">
                  <c:v>36</c:v>
                </c:pt>
                <c:pt idx="27420">
                  <c:v>36</c:v>
                </c:pt>
                <c:pt idx="27421">
                  <c:v>36</c:v>
                </c:pt>
                <c:pt idx="27422">
                  <c:v>36</c:v>
                </c:pt>
                <c:pt idx="27423">
                  <c:v>36</c:v>
                </c:pt>
                <c:pt idx="27424">
                  <c:v>36</c:v>
                </c:pt>
                <c:pt idx="27425">
                  <c:v>36</c:v>
                </c:pt>
                <c:pt idx="27426">
                  <c:v>36</c:v>
                </c:pt>
                <c:pt idx="27427">
                  <c:v>36</c:v>
                </c:pt>
                <c:pt idx="27428">
                  <c:v>36.200000000000003</c:v>
                </c:pt>
                <c:pt idx="27429">
                  <c:v>37</c:v>
                </c:pt>
                <c:pt idx="27430">
                  <c:v>37</c:v>
                </c:pt>
                <c:pt idx="27431">
                  <c:v>37</c:v>
                </c:pt>
                <c:pt idx="27432">
                  <c:v>37</c:v>
                </c:pt>
                <c:pt idx="27433">
                  <c:v>37</c:v>
                </c:pt>
                <c:pt idx="27434">
                  <c:v>37</c:v>
                </c:pt>
                <c:pt idx="27435">
                  <c:v>38</c:v>
                </c:pt>
                <c:pt idx="27436">
                  <c:v>38</c:v>
                </c:pt>
                <c:pt idx="27437">
                  <c:v>37.200000000000003</c:v>
                </c:pt>
                <c:pt idx="27438">
                  <c:v>36.200000000000003</c:v>
                </c:pt>
                <c:pt idx="27439">
                  <c:v>34.4</c:v>
                </c:pt>
                <c:pt idx="27440">
                  <c:v>33.200000000000003</c:v>
                </c:pt>
                <c:pt idx="27441">
                  <c:v>33</c:v>
                </c:pt>
                <c:pt idx="27442">
                  <c:v>33</c:v>
                </c:pt>
                <c:pt idx="27443">
                  <c:v>33.6</c:v>
                </c:pt>
                <c:pt idx="27444">
                  <c:v>34</c:v>
                </c:pt>
                <c:pt idx="27445">
                  <c:v>34</c:v>
                </c:pt>
                <c:pt idx="27446">
                  <c:v>34</c:v>
                </c:pt>
                <c:pt idx="27447">
                  <c:v>34.5</c:v>
                </c:pt>
                <c:pt idx="27448">
                  <c:v>35</c:v>
                </c:pt>
                <c:pt idx="27449">
                  <c:v>35</c:v>
                </c:pt>
                <c:pt idx="27450">
                  <c:v>35</c:v>
                </c:pt>
                <c:pt idx="27451">
                  <c:v>34.6</c:v>
                </c:pt>
                <c:pt idx="27452">
                  <c:v>34</c:v>
                </c:pt>
                <c:pt idx="27453">
                  <c:v>33.700000000000003</c:v>
                </c:pt>
                <c:pt idx="27454">
                  <c:v>32.299999999999997</c:v>
                </c:pt>
                <c:pt idx="27455">
                  <c:v>28.5</c:v>
                </c:pt>
                <c:pt idx="27456">
                  <c:v>25.5</c:v>
                </c:pt>
                <c:pt idx="27457">
                  <c:v>22.3</c:v>
                </c:pt>
                <c:pt idx="27458">
                  <c:v>18.600000000000001</c:v>
                </c:pt>
                <c:pt idx="27459">
                  <c:v>16.100000000000001</c:v>
                </c:pt>
                <c:pt idx="27460">
                  <c:v>14.1</c:v>
                </c:pt>
                <c:pt idx="27461">
                  <c:v>14</c:v>
                </c:pt>
                <c:pt idx="27462">
                  <c:v>14</c:v>
                </c:pt>
                <c:pt idx="27463">
                  <c:v>14</c:v>
                </c:pt>
                <c:pt idx="27464">
                  <c:v>14</c:v>
                </c:pt>
                <c:pt idx="27465">
                  <c:v>14</c:v>
                </c:pt>
                <c:pt idx="27466">
                  <c:v>14</c:v>
                </c:pt>
                <c:pt idx="27467">
                  <c:v>14</c:v>
                </c:pt>
                <c:pt idx="27468">
                  <c:v>14</c:v>
                </c:pt>
                <c:pt idx="27469">
                  <c:v>14</c:v>
                </c:pt>
                <c:pt idx="27470">
                  <c:v>14</c:v>
                </c:pt>
                <c:pt idx="27471">
                  <c:v>13.3</c:v>
                </c:pt>
                <c:pt idx="27472">
                  <c:v>11.8</c:v>
                </c:pt>
                <c:pt idx="27473">
                  <c:v>10.4</c:v>
                </c:pt>
                <c:pt idx="27474">
                  <c:v>8.8000000000000007</c:v>
                </c:pt>
                <c:pt idx="27475">
                  <c:v>8</c:v>
                </c:pt>
                <c:pt idx="27476">
                  <c:v>8</c:v>
                </c:pt>
                <c:pt idx="27477">
                  <c:v>8</c:v>
                </c:pt>
                <c:pt idx="27478">
                  <c:v>8.4</c:v>
                </c:pt>
                <c:pt idx="27479">
                  <c:v>9.4</c:v>
                </c:pt>
                <c:pt idx="27480">
                  <c:v>10.4</c:v>
                </c:pt>
                <c:pt idx="27481">
                  <c:v>11.4</c:v>
                </c:pt>
                <c:pt idx="27482">
                  <c:v>12.6</c:v>
                </c:pt>
                <c:pt idx="27483">
                  <c:v>14.2</c:v>
                </c:pt>
                <c:pt idx="27484">
                  <c:v>15.2</c:v>
                </c:pt>
                <c:pt idx="27485">
                  <c:v>16.2</c:v>
                </c:pt>
                <c:pt idx="27486">
                  <c:v>17.2</c:v>
                </c:pt>
                <c:pt idx="27487">
                  <c:v>18</c:v>
                </c:pt>
                <c:pt idx="27488">
                  <c:v>18</c:v>
                </c:pt>
                <c:pt idx="27489">
                  <c:v>18</c:v>
                </c:pt>
                <c:pt idx="27490">
                  <c:v>19</c:v>
                </c:pt>
                <c:pt idx="27491">
                  <c:v>19</c:v>
                </c:pt>
                <c:pt idx="27492">
                  <c:v>20</c:v>
                </c:pt>
                <c:pt idx="27493">
                  <c:v>20</c:v>
                </c:pt>
                <c:pt idx="27494">
                  <c:v>20</c:v>
                </c:pt>
                <c:pt idx="27495">
                  <c:v>19.2</c:v>
                </c:pt>
                <c:pt idx="27496">
                  <c:v>19</c:v>
                </c:pt>
                <c:pt idx="27497">
                  <c:v>19</c:v>
                </c:pt>
                <c:pt idx="27498">
                  <c:v>19.8</c:v>
                </c:pt>
                <c:pt idx="27499">
                  <c:v>19.2</c:v>
                </c:pt>
                <c:pt idx="27500">
                  <c:v>18.3</c:v>
                </c:pt>
                <c:pt idx="27501">
                  <c:v>18</c:v>
                </c:pt>
                <c:pt idx="27502">
                  <c:v>17.399999999999999</c:v>
                </c:pt>
                <c:pt idx="27503">
                  <c:v>16.399999999999999</c:v>
                </c:pt>
                <c:pt idx="27504">
                  <c:v>16</c:v>
                </c:pt>
                <c:pt idx="27505">
                  <c:v>16</c:v>
                </c:pt>
                <c:pt idx="27506">
                  <c:v>15.5</c:v>
                </c:pt>
                <c:pt idx="27507">
                  <c:v>15</c:v>
                </c:pt>
                <c:pt idx="27508">
                  <c:v>14.2</c:v>
                </c:pt>
                <c:pt idx="27509">
                  <c:v>12.2</c:v>
                </c:pt>
                <c:pt idx="27510">
                  <c:v>11</c:v>
                </c:pt>
                <c:pt idx="27511">
                  <c:v>11.3</c:v>
                </c:pt>
                <c:pt idx="27512">
                  <c:v>12</c:v>
                </c:pt>
                <c:pt idx="27513">
                  <c:v>12.2</c:v>
                </c:pt>
                <c:pt idx="27514">
                  <c:v>13</c:v>
                </c:pt>
                <c:pt idx="27515">
                  <c:v>13</c:v>
                </c:pt>
                <c:pt idx="27516">
                  <c:v>13.2</c:v>
                </c:pt>
                <c:pt idx="27517">
                  <c:v>14</c:v>
                </c:pt>
                <c:pt idx="27518">
                  <c:v>14</c:v>
                </c:pt>
                <c:pt idx="27519">
                  <c:v>14</c:v>
                </c:pt>
                <c:pt idx="27520">
                  <c:v>13</c:v>
                </c:pt>
                <c:pt idx="27521">
                  <c:v>13</c:v>
                </c:pt>
                <c:pt idx="27522">
                  <c:v>13</c:v>
                </c:pt>
                <c:pt idx="27523">
                  <c:v>13</c:v>
                </c:pt>
                <c:pt idx="27524">
                  <c:v>13</c:v>
                </c:pt>
                <c:pt idx="27525">
                  <c:v>13</c:v>
                </c:pt>
                <c:pt idx="27526">
                  <c:v>13</c:v>
                </c:pt>
                <c:pt idx="27527">
                  <c:v>13</c:v>
                </c:pt>
                <c:pt idx="27528">
                  <c:v>13</c:v>
                </c:pt>
                <c:pt idx="27529">
                  <c:v>13</c:v>
                </c:pt>
                <c:pt idx="27530">
                  <c:v>12.4</c:v>
                </c:pt>
                <c:pt idx="27531">
                  <c:v>10.8</c:v>
                </c:pt>
                <c:pt idx="27532">
                  <c:v>10</c:v>
                </c:pt>
                <c:pt idx="27533">
                  <c:v>10</c:v>
                </c:pt>
                <c:pt idx="27534">
                  <c:v>10</c:v>
                </c:pt>
                <c:pt idx="27535">
                  <c:v>10.5</c:v>
                </c:pt>
                <c:pt idx="27536">
                  <c:v>11.4</c:v>
                </c:pt>
                <c:pt idx="27537">
                  <c:v>12.4</c:v>
                </c:pt>
                <c:pt idx="27538">
                  <c:v>13</c:v>
                </c:pt>
                <c:pt idx="27539">
                  <c:v>13.4</c:v>
                </c:pt>
                <c:pt idx="27540">
                  <c:v>14.3</c:v>
                </c:pt>
                <c:pt idx="27541">
                  <c:v>14.8</c:v>
                </c:pt>
                <c:pt idx="27542">
                  <c:v>13.7</c:v>
                </c:pt>
                <c:pt idx="27543">
                  <c:v>11.7</c:v>
                </c:pt>
                <c:pt idx="27544">
                  <c:v>9.5</c:v>
                </c:pt>
                <c:pt idx="27545">
                  <c:v>7</c:v>
                </c:pt>
                <c:pt idx="27546">
                  <c:v>6.9</c:v>
                </c:pt>
                <c:pt idx="27547">
                  <c:v>6</c:v>
                </c:pt>
                <c:pt idx="27548">
                  <c:v>6</c:v>
                </c:pt>
                <c:pt idx="27549">
                  <c:v>6</c:v>
                </c:pt>
                <c:pt idx="27550">
                  <c:v>5</c:v>
                </c:pt>
                <c:pt idx="27551">
                  <c:v>4</c:v>
                </c:pt>
                <c:pt idx="27552">
                  <c:v>1.6</c:v>
                </c:pt>
                <c:pt idx="27553">
                  <c:v>0.2</c:v>
                </c:pt>
                <c:pt idx="27554">
                  <c:v>0.8</c:v>
                </c:pt>
                <c:pt idx="27555">
                  <c:v>2.5</c:v>
                </c:pt>
                <c:pt idx="27556">
                  <c:v>3</c:v>
                </c:pt>
                <c:pt idx="27557">
                  <c:v>3</c:v>
                </c:pt>
                <c:pt idx="27558">
                  <c:v>3</c:v>
                </c:pt>
                <c:pt idx="27559">
                  <c:v>2.4</c:v>
                </c:pt>
                <c:pt idx="27560">
                  <c:v>0.8</c:v>
                </c:pt>
                <c:pt idx="27561">
                  <c:v>0.6</c:v>
                </c:pt>
                <c:pt idx="27562">
                  <c:v>2.2000000000000002</c:v>
                </c:pt>
                <c:pt idx="27563">
                  <c:v>4.2</c:v>
                </c:pt>
                <c:pt idx="27564">
                  <c:v>6.5</c:v>
                </c:pt>
                <c:pt idx="27565">
                  <c:v>8.8000000000000007</c:v>
                </c:pt>
                <c:pt idx="27566">
                  <c:v>10.8</c:v>
                </c:pt>
                <c:pt idx="27567">
                  <c:v>12.4</c:v>
                </c:pt>
                <c:pt idx="27568">
                  <c:v>13.4</c:v>
                </c:pt>
                <c:pt idx="27569">
                  <c:v>14</c:v>
                </c:pt>
                <c:pt idx="27570">
                  <c:v>14</c:v>
                </c:pt>
                <c:pt idx="27571">
                  <c:v>14</c:v>
                </c:pt>
                <c:pt idx="27572">
                  <c:v>14</c:v>
                </c:pt>
                <c:pt idx="27573">
                  <c:v>14</c:v>
                </c:pt>
                <c:pt idx="27574">
                  <c:v>14</c:v>
                </c:pt>
                <c:pt idx="27575">
                  <c:v>13.8</c:v>
                </c:pt>
                <c:pt idx="27576">
                  <c:v>12.8</c:v>
                </c:pt>
                <c:pt idx="27577">
                  <c:v>12</c:v>
                </c:pt>
                <c:pt idx="27578">
                  <c:v>10</c:v>
                </c:pt>
                <c:pt idx="27579">
                  <c:v>10</c:v>
                </c:pt>
                <c:pt idx="27580">
                  <c:v>9</c:v>
                </c:pt>
                <c:pt idx="27581">
                  <c:v>9</c:v>
                </c:pt>
                <c:pt idx="27582">
                  <c:v>9</c:v>
                </c:pt>
                <c:pt idx="27583">
                  <c:v>9</c:v>
                </c:pt>
                <c:pt idx="27584">
                  <c:v>9.8000000000000007</c:v>
                </c:pt>
                <c:pt idx="27585">
                  <c:v>10</c:v>
                </c:pt>
                <c:pt idx="27586">
                  <c:v>10.8</c:v>
                </c:pt>
                <c:pt idx="27587">
                  <c:v>11.8</c:v>
                </c:pt>
                <c:pt idx="27588">
                  <c:v>12.7</c:v>
                </c:pt>
                <c:pt idx="27589">
                  <c:v>14.2</c:v>
                </c:pt>
                <c:pt idx="27590">
                  <c:v>15.6</c:v>
                </c:pt>
                <c:pt idx="27591">
                  <c:v>16.600000000000001</c:v>
                </c:pt>
                <c:pt idx="27592">
                  <c:v>17</c:v>
                </c:pt>
                <c:pt idx="27593">
                  <c:v>17.600000000000001</c:v>
                </c:pt>
                <c:pt idx="27594">
                  <c:v>18.5</c:v>
                </c:pt>
                <c:pt idx="27595">
                  <c:v>19</c:v>
                </c:pt>
                <c:pt idx="27596">
                  <c:v>19.399999999999999</c:v>
                </c:pt>
                <c:pt idx="27597">
                  <c:v>20</c:v>
                </c:pt>
                <c:pt idx="27598">
                  <c:v>20</c:v>
                </c:pt>
                <c:pt idx="27599">
                  <c:v>20</c:v>
                </c:pt>
                <c:pt idx="27600">
                  <c:v>20</c:v>
                </c:pt>
                <c:pt idx="27601">
                  <c:v>20</c:v>
                </c:pt>
                <c:pt idx="27602">
                  <c:v>20</c:v>
                </c:pt>
                <c:pt idx="27603">
                  <c:v>20</c:v>
                </c:pt>
                <c:pt idx="27604">
                  <c:v>20.2</c:v>
                </c:pt>
                <c:pt idx="27605">
                  <c:v>21</c:v>
                </c:pt>
                <c:pt idx="27606">
                  <c:v>21</c:v>
                </c:pt>
                <c:pt idx="27607">
                  <c:v>21</c:v>
                </c:pt>
                <c:pt idx="27608">
                  <c:v>21</c:v>
                </c:pt>
                <c:pt idx="27609">
                  <c:v>20</c:v>
                </c:pt>
                <c:pt idx="27610">
                  <c:v>20</c:v>
                </c:pt>
                <c:pt idx="27611">
                  <c:v>19</c:v>
                </c:pt>
                <c:pt idx="27612">
                  <c:v>19</c:v>
                </c:pt>
                <c:pt idx="27613">
                  <c:v>19</c:v>
                </c:pt>
                <c:pt idx="27614">
                  <c:v>18.2</c:v>
                </c:pt>
                <c:pt idx="27615">
                  <c:v>17.2</c:v>
                </c:pt>
                <c:pt idx="27616">
                  <c:v>17</c:v>
                </c:pt>
                <c:pt idx="27617">
                  <c:v>17</c:v>
                </c:pt>
                <c:pt idx="27618">
                  <c:v>17</c:v>
                </c:pt>
                <c:pt idx="27619">
                  <c:v>17</c:v>
                </c:pt>
                <c:pt idx="27620">
                  <c:v>17</c:v>
                </c:pt>
                <c:pt idx="27621">
                  <c:v>17</c:v>
                </c:pt>
                <c:pt idx="27622">
                  <c:v>17</c:v>
                </c:pt>
                <c:pt idx="27623">
                  <c:v>15</c:v>
                </c:pt>
                <c:pt idx="27624">
                  <c:v>11.4</c:v>
                </c:pt>
                <c:pt idx="27625">
                  <c:v>7.4</c:v>
                </c:pt>
                <c:pt idx="27626">
                  <c:v>3.8</c:v>
                </c:pt>
                <c:pt idx="27627">
                  <c:v>1.2</c:v>
                </c:pt>
                <c:pt idx="27628">
                  <c:v>0</c:v>
                </c:pt>
                <c:pt idx="27629">
                  <c:v>0</c:v>
                </c:pt>
                <c:pt idx="27630">
                  <c:v>0</c:v>
                </c:pt>
                <c:pt idx="27631">
                  <c:v>0.4</c:v>
                </c:pt>
                <c:pt idx="27632">
                  <c:v>2.6</c:v>
                </c:pt>
                <c:pt idx="27633">
                  <c:v>5.4</c:v>
                </c:pt>
                <c:pt idx="27634">
                  <c:v>7.2</c:v>
                </c:pt>
                <c:pt idx="27635">
                  <c:v>8.4</c:v>
                </c:pt>
                <c:pt idx="27636">
                  <c:v>10.1</c:v>
                </c:pt>
                <c:pt idx="27637">
                  <c:v>12</c:v>
                </c:pt>
                <c:pt idx="27638">
                  <c:v>13</c:v>
                </c:pt>
                <c:pt idx="27639">
                  <c:v>13</c:v>
                </c:pt>
                <c:pt idx="27640">
                  <c:v>13</c:v>
                </c:pt>
                <c:pt idx="27641">
                  <c:v>13</c:v>
                </c:pt>
                <c:pt idx="27642">
                  <c:v>12.1</c:v>
                </c:pt>
                <c:pt idx="27643">
                  <c:v>12</c:v>
                </c:pt>
                <c:pt idx="27644">
                  <c:v>12</c:v>
                </c:pt>
                <c:pt idx="27645">
                  <c:v>12</c:v>
                </c:pt>
                <c:pt idx="27646">
                  <c:v>12.8</c:v>
                </c:pt>
                <c:pt idx="27647">
                  <c:v>13</c:v>
                </c:pt>
                <c:pt idx="27648">
                  <c:v>12.3</c:v>
                </c:pt>
                <c:pt idx="27649">
                  <c:v>10.7</c:v>
                </c:pt>
                <c:pt idx="27650">
                  <c:v>8.1</c:v>
                </c:pt>
                <c:pt idx="27651">
                  <c:v>5.0999999999999996</c:v>
                </c:pt>
                <c:pt idx="27652">
                  <c:v>3.4</c:v>
                </c:pt>
                <c:pt idx="27653">
                  <c:v>3</c:v>
                </c:pt>
                <c:pt idx="27654">
                  <c:v>3.8</c:v>
                </c:pt>
                <c:pt idx="27655">
                  <c:v>5.8</c:v>
                </c:pt>
                <c:pt idx="27656">
                  <c:v>7.8</c:v>
                </c:pt>
                <c:pt idx="27657">
                  <c:v>9.4</c:v>
                </c:pt>
                <c:pt idx="27658">
                  <c:v>11.3</c:v>
                </c:pt>
                <c:pt idx="27659">
                  <c:v>14.4</c:v>
                </c:pt>
                <c:pt idx="27660">
                  <c:v>16.399999999999999</c:v>
                </c:pt>
                <c:pt idx="27661">
                  <c:v>18.2</c:v>
                </c:pt>
                <c:pt idx="27662">
                  <c:v>19.399999999999999</c:v>
                </c:pt>
                <c:pt idx="27663">
                  <c:v>21.2</c:v>
                </c:pt>
                <c:pt idx="27664">
                  <c:v>22.2</c:v>
                </c:pt>
                <c:pt idx="27665">
                  <c:v>23</c:v>
                </c:pt>
                <c:pt idx="27666">
                  <c:v>24</c:v>
                </c:pt>
                <c:pt idx="27667">
                  <c:v>25</c:v>
                </c:pt>
                <c:pt idx="27668">
                  <c:v>26</c:v>
                </c:pt>
                <c:pt idx="27669">
                  <c:v>27</c:v>
                </c:pt>
                <c:pt idx="27670">
                  <c:v>27</c:v>
                </c:pt>
                <c:pt idx="27671">
                  <c:v>27</c:v>
                </c:pt>
                <c:pt idx="27672">
                  <c:v>26.2</c:v>
                </c:pt>
                <c:pt idx="27673">
                  <c:v>25.2</c:v>
                </c:pt>
                <c:pt idx="27674">
                  <c:v>25</c:v>
                </c:pt>
                <c:pt idx="27675">
                  <c:v>24.4</c:v>
                </c:pt>
                <c:pt idx="27676">
                  <c:v>23.4</c:v>
                </c:pt>
                <c:pt idx="27677">
                  <c:v>22.4</c:v>
                </c:pt>
                <c:pt idx="27678">
                  <c:v>20.9</c:v>
                </c:pt>
                <c:pt idx="27679">
                  <c:v>18.899999999999999</c:v>
                </c:pt>
                <c:pt idx="27680">
                  <c:v>16.899999999999999</c:v>
                </c:pt>
                <c:pt idx="27681">
                  <c:v>15</c:v>
                </c:pt>
                <c:pt idx="27682">
                  <c:v>12.5</c:v>
                </c:pt>
                <c:pt idx="27683">
                  <c:v>9.1999999999999993</c:v>
                </c:pt>
                <c:pt idx="27684">
                  <c:v>7.2</c:v>
                </c:pt>
                <c:pt idx="27685">
                  <c:v>6</c:v>
                </c:pt>
                <c:pt idx="27686">
                  <c:v>5.4</c:v>
                </c:pt>
                <c:pt idx="27687">
                  <c:v>3.5</c:v>
                </c:pt>
                <c:pt idx="27688">
                  <c:v>0.8</c:v>
                </c:pt>
                <c:pt idx="27689">
                  <c:v>0</c:v>
                </c:pt>
                <c:pt idx="27690">
                  <c:v>0</c:v>
                </c:pt>
                <c:pt idx="27691">
                  <c:v>0</c:v>
                </c:pt>
                <c:pt idx="27692">
                  <c:v>0</c:v>
                </c:pt>
                <c:pt idx="27693">
                  <c:v>0</c:v>
                </c:pt>
                <c:pt idx="27694">
                  <c:v>0</c:v>
                </c:pt>
                <c:pt idx="27695">
                  <c:v>0</c:v>
                </c:pt>
                <c:pt idx="27696">
                  <c:v>0</c:v>
                </c:pt>
                <c:pt idx="27697">
                  <c:v>0</c:v>
                </c:pt>
                <c:pt idx="27698">
                  <c:v>0</c:v>
                </c:pt>
                <c:pt idx="27699">
                  <c:v>0</c:v>
                </c:pt>
                <c:pt idx="27700">
                  <c:v>0</c:v>
                </c:pt>
                <c:pt idx="27701">
                  <c:v>0</c:v>
                </c:pt>
                <c:pt idx="27702">
                  <c:v>0</c:v>
                </c:pt>
                <c:pt idx="27703">
                  <c:v>0.8</c:v>
                </c:pt>
                <c:pt idx="27704">
                  <c:v>4.9000000000000004</c:v>
                </c:pt>
                <c:pt idx="27705">
                  <c:v>8</c:v>
                </c:pt>
                <c:pt idx="27706">
                  <c:v>10.8</c:v>
                </c:pt>
                <c:pt idx="27707">
                  <c:v>13.8</c:v>
                </c:pt>
                <c:pt idx="27708">
                  <c:v>16.2</c:v>
                </c:pt>
                <c:pt idx="27709">
                  <c:v>18.2</c:v>
                </c:pt>
                <c:pt idx="27710">
                  <c:v>20.8</c:v>
                </c:pt>
                <c:pt idx="27711">
                  <c:v>23</c:v>
                </c:pt>
                <c:pt idx="27712">
                  <c:v>24.8</c:v>
                </c:pt>
                <c:pt idx="27713">
                  <c:v>26.8</c:v>
                </c:pt>
                <c:pt idx="27714">
                  <c:v>28</c:v>
                </c:pt>
                <c:pt idx="27715">
                  <c:v>28</c:v>
                </c:pt>
                <c:pt idx="27716">
                  <c:v>28</c:v>
                </c:pt>
                <c:pt idx="27717">
                  <c:v>28</c:v>
                </c:pt>
                <c:pt idx="27718">
                  <c:v>28</c:v>
                </c:pt>
                <c:pt idx="27719">
                  <c:v>28.2</c:v>
                </c:pt>
                <c:pt idx="27720">
                  <c:v>29</c:v>
                </c:pt>
                <c:pt idx="27721">
                  <c:v>29.2</c:v>
                </c:pt>
                <c:pt idx="27722">
                  <c:v>30</c:v>
                </c:pt>
                <c:pt idx="27723">
                  <c:v>30</c:v>
                </c:pt>
                <c:pt idx="27724">
                  <c:v>30</c:v>
                </c:pt>
                <c:pt idx="27725">
                  <c:v>31</c:v>
                </c:pt>
                <c:pt idx="27726">
                  <c:v>32</c:v>
                </c:pt>
                <c:pt idx="27727">
                  <c:v>32</c:v>
                </c:pt>
                <c:pt idx="27728">
                  <c:v>33</c:v>
                </c:pt>
                <c:pt idx="27729">
                  <c:v>33.799999999999997</c:v>
                </c:pt>
                <c:pt idx="27730">
                  <c:v>35.6</c:v>
                </c:pt>
                <c:pt idx="27731">
                  <c:v>36</c:v>
                </c:pt>
                <c:pt idx="27732">
                  <c:v>36</c:v>
                </c:pt>
                <c:pt idx="27733">
                  <c:v>36</c:v>
                </c:pt>
                <c:pt idx="27734">
                  <c:v>36</c:v>
                </c:pt>
                <c:pt idx="27735">
                  <c:v>36</c:v>
                </c:pt>
                <c:pt idx="27736">
                  <c:v>36</c:v>
                </c:pt>
                <c:pt idx="27737">
                  <c:v>36</c:v>
                </c:pt>
                <c:pt idx="27738">
                  <c:v>36.6</c:v>
                </c:pt>
                <c:pt idx="27739">
                  <c:v>37</c:v>
                </c:pt>
                <c:pt idx="27740">
                  <c:v>36</c:v>
                </c:pt>
                <c:pt idx="27741">
                  <c:v>34.6</c:v>
                </c:pt>
                <c:pt idx="27742">
                  <c:v>33.6</c:v>
                </c:pt>
                <c:pt idx="27743">
                  <c:v>33.4</c:v>
                </c:pt>
                <c:pt idx="27744">
                  <c:v>34</c:v>
                </c:pt>
                <c:pt idx="27745">
                  <c:v>34</c:v>
                </c:pt>
                <c:pt idx="27746">
                  <c:v>34</c:v>
                </c:pt>
                <c:pt idx="27747">
                  <c:v>33.6</c:v>
                </c:pt>
                <c:pt idx="27748">
                  <c:v>31.8</c:v>
                </c:pt>
                <c:pt idx="27749">
                  <c:v>30.6</c:v>
                </c:pt>
                <c:pt idx="27750">
                  <c:v>28.6</c:v>
                </c:pt>
                <c:pt idx="27751">
                  <c:v>26.4</c:v>
                </c:pt>
                <c:pt idx="27752">
                  <c:v>23.1</c:v>
                </c:pt>
                <c:pt idx="27753">
                  <c:v>20.100000000000001</c:v>
                </c:pt>
                <c:pt idx="27754">
                  <c:v>17.100000000000001</c:v>
                </c:pt>
                <c:pt idx="27755">
                  <c:v>14.1</c:v>
                </c:pt>
                <c:pt idx="27756">
                  <c:v>11.1</c:v>
                </c:pt>
                <c:pt idx="27757">
                  <c:v>9.1</c:v>
                </c:pt>
                <c:pt idx="27758">
                  <c:v>5.7</c:v>
                </c:pt>
                <c:pt idx="27759">
                  <c:v>2.6</c:v>
                </c:pt>
                <c:pt idx="27760">
                  <c:v>0.4</c:v>
                </c:pt>
                <c:pt idx="27761">
                  <c:v>0</c:v>
                </c:pt>
                <c:pt idx="27762">
                  <c:v>0</c:v>
                </c:pt>
                <c:pt idx="27763">
                  <c:v>0</c:v>
                </c:pt>
                <c:pt idx="27764">
                  <c:v>0</c:v>
                </c:pt>
                <c:pt idx="27765">
                  <c:v>0</c:v>
                </c:pt>
                <c:pt idx="27766">
                  <c:v>0</c:v>
                </c:pt>
                <c:pt idx="27767">
                  <c:v>0</c:v>
                </c:pt>
                <c:pt idx="27768">
                  <c:v>0</c:v>
                </c:pt>
                <c:pt idx="27769">
                  <c:v>0</c:v>
                </c:pt>
                <c:pt idx="27770">
                  <c:v>0</c:v>
                </c:pt>
                <c:pt idx="27771">
                  <c:v>0</c:v>
                </c:pt>
                <c:pt idx="27772">
                  <c:v>0</c:v>
                </c:pt>
                <c:pt idx="27773">
                  <c:v>0</c:v>
                </c:pt>
                <c:pt idx="27774">
                  <c:v>0</c:v>
                </c:pt>
                <c:pt idx="27775">
                  <c:v>0</c:v>
                </c:pt>
                <c:pt idx="27776">
                  <c:v>0</c:v>
                </c:pt>
                <c:pt idx="27777">
                  <c:v>0</c:v>
                </c:pt>
                <c:pt idx="27778">
                  <c:v>0</c:v>
                </c:pt>
                <c:pt idx="27779">
                  <c:v>0</c:v>
                </c:pt>
                <c:pt idx="27780">
                  <c:v>0</c:v>
                </c:pt>
                <c:pt idx="27781">
                  <c:v>0</c:v>
                </c:pt>
                <c:pt idx="27782">
                  <c:v>0</c:v>
                </c:pt>
                <c:pt idx="27783">
                  <c:v>3.9</c:v>
                </c:pt>
                <c:pt idx="27784">
                  <c:v>6.9</c:v>
                </c:pt>
                <c:pt idx="27785">
                  <c:v>9.9</c:v>
                </c:pt>
                <c:pt idx="27786">
                  <c:v>12.9</c:v>
                </c:pt>
                <c:pt idx="27787">
                  <c:v>15.4</c:v>
                </c:pt>
                <c:pt idx="27788">
                  <c:v>18.3</c:v>
                </c:pt>
                <c:pt idx="27789">
                  <c:v>19</c:v>
                </c:pt>
                <c:pt idx="27790">
                  <c:v>19.8</c:v>
                </c:pt>
                <c:pt idx="27791">
                  <c:v>20.8</c:v>
                </c:pt>
                <c:pt idx="27792">
                  <c:v>18.7</c:v>
                </c:pt>
                <c:pt idx="27793">
                  <c:v>15.7</c:v>
                </c:pt>
                <c:pt idx="27794">
                  <c:v>13.1</c:v>
                </c:pt>
                <c:pt idx="27795">
                  <c:v>9.6999999999999993</c:v>
                </c:pt>
                <c:pt idx="27796">
                  <c:v>8</c:v>
                </c:pt>
                <c:pt idx="27797">
                  <c:v>8</c:v>
                </c:pt>
                <c:pt idx="27798">
                  <c:v>8</c:v>
                </c:pt>
                <c:pt idx="27799">
                  <c:v>8</c:v>
                </c:pt>
                <c:pt idx="27800">
                  <c:v>9</c:v>
                </c:pt>
                <c:pt idx="27801">
                  <c:v>10.8</c:v>
                </c:pt>
                <c:pt idx="27802">
                  <c:v>12.4</c:v>
                </c:pt>
                <c:pt idx="27803">
                  <c:v>13.4</c:v>
                </c:pt>
                <c:pt idx="27804">
                  <c:v>14.8</c:v>
                </c:pt>
                <c:pt idx="27805">
                  <c:v>16.399999999999999</c:v>
                </c:pt>
                <c:pt idx="27806">
                  <c:v>17.3</c:v>
                </c:pt>
                <c:pt idx="27807">
                  <c:v>18</c:v>
                </c:pt>
                <c:pt idx="27808">
                  <c:v>18.2</c:v>
                </c:pt>
                <c:pt idx="27809">
                  <c:v>18.8</c:v>
                </c:pt>
                <c:pt idx="27810">
                  <c:v>17.600000000000001</c:v>
                </c:pt>
                <c:pt idx="27811">
                  <c:v>15.4</c:v>
                </c:pt>
                <c:pt idx="27812">
                  <c:v>12.4</c:v>
                </c:pt>
                <c:pt idx="27813">
                  <c:v>9.8000000000000007</c:v>
                </c:pt>
                <c:pt idx="27814">
                  <c:v>9</c:v>
                </c:pt>
                <c:pt idx="27815">
                  <c:v>7</c:v>
                </c:pt>
                <c:pt idx="27816">
                  <c:v>6</c:v>
                </c:pt>
                <c:pt idx="27817">
                  <c:v>5</c:v>
                </c:pt>
                <c:pt idx="27818">
                  <c:v>4</c:v>
                </c:pt>
                <c:pt idx="27819">
                  <c:v>4</c:v>
                </c:pt>
                <c:pt idx="27820">
                  <c:v>2.2999999999999998</c:v>
                </c:pt>
                <c:pt idx="27821">
                  <c:v>0.4</c:v>
                </c:pt>
                <c:pt idx="27822">
                  <c:v>0</c:v>
                </c:pt>
                <c:pt idx="27823">
                  <c:v>0.8</c:v>
                </c:pt>
                <c:pt idx="27824">
                  <c:v>1.8</c:v>
                </c:pt>
                <c:pt idx="27825">
                  <c:v>2</c:v>
                </c:pt>
                <c:pt idx="27826">
                  <c:v>2</c:v>
                </c:pt>
                <c:pt idx="27827">
                  <c:v>2</c:v>
                </c:pt>
                <c:pt idx="27828">
                  <c:v>2</c:v>
                </c:pt>
                <c:pt idx="27829">
                  <c:v>1.4</c:v>
                </c:pt>
                <c:pt idx="27830">
                  <c:v>0.4</c:v>
                </c:pt>
                <c:pt idx="27831">
                  <c:v>0</c:v>
                </c:pt>
                <c:pt idx="27832">
                  <c:v>1</c:v>
                </c:pt>
                <c:pt idx="27833">
                  <c:v>2.4</c:v>
                </c:pt>
                <c:pt idx="27834">
                  <c:v>3.4</c:v>
                </c:pt>
                <c:pt idx="27835">
                  <c:v>4.4000000000000004</c:v>
                </c:pt>
                <c:pt idx="27836">
                  <c:v>5</c:v>
                </c:pt>
                <c:pt idx="27837">
                  <c:v>5</c:v>
                </c:pt>
                <c:pt idx="27838">
                  <c:v>4.5999999999999996</c:v>
                </c:pt>
                <c:pt idx="27839">
                  <c:v>3</c:v>
                </c:pt>
                <c:pt idx="27840">
                  <c:v>2.6</c:v>
                </c:pt>
                <c:pt idx="27841">
                  <c:v>0.8</c:v>
                </c:pt>
                <c:pt idx="27842">
                  <c:v>0</c:v>
                </c:pt>
                <c:pt idx="27843">
                  <c:v>0</c:v>
                </c:pt>
                <c:pt idx="27844">
                  <c:v>0</c:v>
                </c:pt>
                <c:pt idx="27845">
                  <c:v>0</c:v>
                </c:pt>
                <c:pt idx="27846">
                  <c:v>0</c:v>
                </c:pt>
                <c:pt idx="27847">
                  <c:v>0</c:v>
                </c:pt>
                <c:pt idx="27848">
                  <c:v>0</c:v>
                </c:pt>
                <c:pt idx="27849">
                  <c:v>0</c:v>
                </c:pt>
                <c:pt idx="27850">
                  <c:v>0</c:v>
                </c:pt>
                <c:pt idx="27851">
                  <c:v>0</c:v>
                </c:pt>
                <c:pt idx="27852">
                  <c:v>0</c:v>
                </c:pt>
                <c:pt idx="27853">
                  <c:v>0</c:v>
                </c:pt>
                <c:pt idx="27854">
                  <c:v>0</c:v>
                </c:pt>
                <c:pt idx="27855">
                  <c:v>0</c:v>
                </c:pt>
                <c:pt idx="27856">
                  <c:v>0</c:v>
                </c:pt>
                <c:pt idx="27857">
                  <c:v>0</c:v>
                </c:pt>
                <c:pt idx="27858">
                  <c:v>0</c:v>
                </c:pt>
                <c:pt idx="27859">
                  <c:v>0</c:v>
                </c:pt>
                <c:pt idx="27860">
                  <c:v>0</c:v>
                </c:pt>
                <c:pt idx="27861">
                  <c:v>0</c:v>
                </c:pt>
                <c:pt idx="27862">
                  <c:v>0</c:v>
                </c:pt>
                <c:pt idx="27863">
                  <c:v>0</c:v>
                </c:pt>
                <c:pt idx="27864">
                  <c:v>0</c:v>
                </c:pt>
                <c:pt idx="27865">
                  <c:v>0</c:v>
                </c:pt>
                <c:pt idx="27866">
                  <c:v>0</c:v>
                </c:pt>
                <c:pt idx="27867">
                  <c:v>0</c:v>
                </c:pt>
                <c:pt idx="27868">
                  <c:v>0</c:v>
                </c:pt>
                <c:pt idx="27869">
                  <c:v>0</c:v>
                </c:pt>
                <c:pt idx="27870">
                  <c:v>0</c:v>
                </c:pt>
                <c:pt idx="27871">
                  <c:v>0</c:v>
                </c:pt>
                <c:pt idx="27872">
                  <c:v>0</c:v>
                </c:pt>
                <c:pt idx="27873">
                  <c:v>0</c:v>
                </c:pt>
                <c:pt idx="27874">
                  <c:v>0</c:v>
                </c:pt>
                <c:pt idx="27875">
                  <c:v>0</c:v>
                </c:pt>
                <c:pt idx="27876">
                  <c:v>0</c:v>
                </c:pt>
                <c:pt idx="27877">
                  <c:v>0</c:v>
                </c:pt>
                <c:pt idx="27878">
                  <c:v>0</c:v>
                </c:pt>
                <c:pt idx="27879">
                  <c:v>0</c:v>
                </c:pt>
                <c:pt idx="27880">
                  <c:v>0</c:v>
                </c:pt>
                <c:pt idx="27881">
                  <c:v>0</c:v>
                </c:pt>
                <c:pt idx="27882">
                  <c:v>0</c:v>
                </c:pt>
                <c:pt idx="27883">
                  <c:v>0</c:v>
                </c:pt>
                <c:pt idx="27884">
                  <c:v>0</c:v>
                </c:pt>
                <c:pt idx="27885">
                  <c:v>0</c:v>
                </c:pt>
                <c:pt idx="27886">
                  <c:v>0</c:v>
                </c:pt>
                <c:pt idx="27887">
                  <c:v>0</c:v>
                </c:pt>
                <c:pt idx="27888">
                  <c:v>0</c:v>
                </c:pt>
                <c:pt idx="27889">
                  <c:v>0</c:v>
                </c:pt>
                <c:pt idx="27890">
                  <c:v>0</c:v>
                </c:pt>
                <c:pt idx="27891">
                  <c:v>0</c:v>
                </c:pt>
                <c:pt idx="27892">
                  <c:v>0</c:v>
                </c:pt>
                <c:pt idx="27893">
                  <c:v>0</c:v>
                </c:pt>
                <c:pt idx="27894">
                  <c:v>0</c:v>
                </c:pt>
                <c:pt idx="27895">
                  <c:v>0</c:v>
                </c:pt>
                <c:pt idx="27896">
                  <c:v>0</c:v>
                </c:pt>
                <c:pt idx="27897">
                  <c:v>0</c:v>
                </c:pt>
                <c:pt idx="27898">
                  <c:v>0</c:v>
                </c:pt>
                <c:pt idx="27899">
                  <c:v>0</c:v>
                </c:pt>
                <c:pt idx="27900">
                  <c:v>0</c:v>
                </c:pt>
                <c:pt idx="27901">
                  <c:v>0</c:v>
                </c:pt>
                <c:pt idx="27902">
                  <c:v>0</c:v>
                </c:pt>
                <c:pt idx="27903">
                  <c:v>0</c:v>
                </c:pt>
                <c:pt idx="27904">
                  <c:v>0</c:v>
                </c:pt>
                <c:pt idx="27905">
                  <c:v>0</c:v>
                </c:pt>
                <c:pt idx="27906">
                  <c:v>0</c:v>
                </c:pt>
                <c:pt idx="27907">
                  <c:v>0</c:v>
                </c:pt>
                <c:pt idx="27908">
                  <c:v>0</c:v>
                </c:pt>
                <c:pt idx="27909">
                  <c:v>0</c:v>
                </c:pt>
                <c:pt idx="27910">
                  <c:v>0</c:v>
                </c:pt>
                <c:pt idx="27911">
                  <c:v>0</c:v>
                </c:pt>
                <c:pt idx="27912">
                  <c:v>0</c:v>
                </c:pt>
                <c:pt idx="27913">
                  <c:v>0</c:v>
                </c:pt>
                <c:pt idx="27914">
                  <c:v>0</c:v>
                </c:pt>
                <c:pt idx="27915">
                  <c:v>0</c:v>
                </c:pt>
                <c:pt idx="27916">
                  <c:v>0</c:v>
                </c:pt>
                <c:pt idx="27917">
                  <c:v>0</c:v>
                </c:pt>
                <c:pt idx="27918">
                  <c:v>0</c:v>
                </c:pt>
                <c:pt idx="27919">
                  <c:v>0</c:v>
                </c:pt>
                <c:pt idx="27920">
                  <c:v>0</c:v>
                </c:pt>
                <c:pt idx="27921">
                  <c:v>0</c:v>
                </c:pt>
                <c:pt idx="27922">
                  <c:v>0</c:v>
                </c:pt>
                <c:pt idx="27923">
                  <c:v>0</c:v>
                </c:pt>
                <c:pt idx="27924">
                  <c:v>0</c:v>
                </c:pt>
                <c:pt idx="27925">
                  <c:v>0</c:v>
                </c:pt>
                <c:pt idx="27926">
                  <c:v>0</c:v>
                </c:pt>
                <c:pt idx="27927">
                  <c:v>0</c:v>
                </c:pt>
                <c:pt idx="27928">
                  <c:v>0</c:v>
                </c:pt>
                <c:pt idx="27929">
                  <c:v>0</c:v>
                </c:pt>
                <c:pt idx="27930">
                  <c:v>0</c:v>
                </c:pt>
                <c:pt idx="27931">
                  <c:v>0</c:v>
                </c:pt>
                <c:pt idx="27932">
                  <c:v>0</c:v>
                </c:pt>
                <c:pt idx="27933">
                  <c:v>0</c:v>
                </c:pt>
                <c:pt idx="27934">
                  <c:v>0</c:v>
                </c:pt>
                <c:pt idx="27935">
                  <c:v>0</c:v>
                </c:pt>
                <c:pt idx="27936">
                  <c:v>0</c:v>
                </c:pt>
                <c:pt idx="27937">
                  <c:v>0</c:v>
                </c:pt>
                <c:pt idx="27938">
                  <c:v>0</c:v>
                </c:pt>
                <c:pt idx="27939">
                  <c:v>0</c:v>
                </c:pt>
                <c:pt idx="27940">
                  <c:v>0</c:v>
                </c:pt>
                <c:pt idx="27941">
                  <c:v>0</c:v>
                </c:pt>
                <c:pt idx="27942">
                  <c:v>0</c:v>
                </c:pt>
                <c:pt idx="27943">
                  <c:v>0</c:v>
                </c:pt>
                <c:pt idx="27944">
                  <c:v>0</c:v>
                </c:pt>
                <c:pt idx="27945">
                  <c:v>0</c:v>
                </c:pt>
                <c:pt idx="27946">
                  <c:v>0</c:v>
                </c:pt>
                <c:pt idx="27947">
                  <c:v>0</c:v>
                </c:pt>
                <c:pt idx="27948">
                  <c:v>0</c:v>
                </c:pt>
                <c:pt idx="27949">
                  <c:v>0</c:v>
                </c:pt>
                <c:pt idx="27950">
                  <c:v>0</c:v>
                </c:pt>
                <c:pt idx="27951">
                  <c:v>0</c:v>
                </c:pt>
                <c:pt idx="27952">
                  <c:v>0</c:v>
                </c:pt>
                <c:pt idx="27953">
                  <c:v>0</c:v>
                </c:pt>
                <c:pt idx="27954">
                  <c:v>0</c:v>
                </c:pt>
                <c:pt idx="27955">
                  <c:v>0</c:v>
                </c:pt>
                <c:pt idx="27956">
                  <c:v>0</c:v>
                </c:pt>
                <c:pt idx="27957">
                  <c:v>0</c:v>
                </c:pt>
                <c:pt idx="27958">
                  <c:v>0</c:v>
                </c:pt>
                <c:pt idx="27959">
                  <c:v>0</c:v>
                </c:pt>
                <c:pt idx="27960">
                  <c:v>0</c:v>
                </c:pt>
                <c:pt idx="27961">
                  <c:v>0</c:v>
                </c:pt>
                <c:pt idx="27962">
                  <c:v>0</c:v>
                </c:pt>
                <c:pt idx="27963">
                  <c:v>0</c:v>
                </c:pt>
                <c:pt idx="27964">
                  <c:v>0</c:v>
                </c:pt>
                <c:pt idx="27965">
                  <c:v>0</c:v>
                </c:pt>
                <c:pt idx="27966">
                  <c:v>0</c:v>
                </c:pt>
                <c:pt idx="27967">
                  <c:v>0</c:v>
                </c:pt>
                <c:pt idx="27968">
                  <c:v>0</c:v>
                </c:pt>
                <c:pt idx="27969">
                  <c:v>0</c:v>
                </c:pt>
                <c:pt idx="27970">
                  <c:v>0</c:v>
                </c:pt>
                <c:pt idx="27971">
                  <c:v>0</c:v>
                </c:pt>
                <c:pt idx="27972">
                  <c:v>0</c:v>
                </c:pt>
                <c:pt idx="27973">
                  <c:v>0</c:v>
                </c:pt>
                <c:pt idx="27974">
                  <c:v>0</c:v>
                </c:pt>
                <c:pt idx="27975">
                  <c:v>0</c:v>
                </c:pt>
                <c:pt idx="27976">
                  <c:v>0</c:v>
                </c:pt>
                <c:pt idx="27977">
                  <c:v>0</c:v>
                </c:pt>
                <c:pt idx="27978">
                  <c:v>0</c:v>
                </c:pt>
                <c:pt idx="27979">
                  <c:v>0</c:v>
                </c:pt>
                <c:pt idx="27980">
                  <c:v>0</c:v>
                </c:pt>
                <c:pt idx="27981">
                  <c:v>0</c:v>
                </c:pt>
                <c:pt idx="27982">
                  <c:v>0</c:v>
                </c:pt>
                <c:pt idx="27983">
                  <c:v>0</c:v>
                </c:pt>
                <c:pt idx="27984">
                  <c:v>0</c:v>
                </c:pt>
                <c:pt idx="27985">
                  <c:v>0</c:v>
                </c:pt>
                <c:pt idx="27986">
                  <c:v>0</c:v>
                </c:pt>
                <c:pt idx="27987">
                  <c:v>0</c:v>
                </c:pt>
                <c:pt idx="27988">
                  <c:v>0</c:v>
                </c:pt>
                <c:pt idx="27989">
                  <c:v>0</c:v>
                </c:pt>
                <c:pt idx="27990">
                  <c:v>0</c:v>
                </c:pt>
                <c:pt idx="27991">
                  <c:v>0</c:v>
                </c:pt>
                <c:pt idx="27992">
                  <c:v>0</c:v>
                </c:pt>
                <c:pt idx="27993">
                  <c:v>0</c:v>
                </c:pt>
                <c:pt idx="27994">
                  <c:v>0</c:v>
                </c:pt>
                <c:pt idx="27995">
                  <c:v>0</c:v>
                </c:pt>
                <c:pt idx="27996">
                  <c:v>0</c:v>
                </c:pt>
                <c:pt idx="27997">
                  <c:v>0</c:v>
                </c:pt>
                <c:pt idx="27998">
                  <c:v>0</c:v>
                </c:pt>
                <c:pt idx="27999">
                  <c:v>0</c:v>
                </c:pt>
                <c:pt idx="28000">
                  <c:v>0</c:v>
                </c:pt>
                <c:pt idx="28001">
                  <c:v>0</c:v>
                </c:pt>
                <c:pt idx="28002">
                  <c:v>0</c:v>
                </c:pt>
                <c:pt idx="28003">
                  <c:v>0</c:v>
                </c:pt>
                <c:pt idx="28004">
                  <c:v>0</c:v>
                </c:pt>
                <c:pt idx="28005">
                  <c:v>0</c:v>
                </c:pt>
                <c:pt idx="28006">
                  <c:v>0</c:v>
                </c:pt>
                <c:pt idx="28007">
                  <c:v>0</c:v>
                </c:pt>
                <c:pt idx="28008">
                  <c:v>0</c:v>
                </c:pt>
                <c:pt idx="28009">
                  <c:v>0</c:v>
                </c:pt>
                <c:pt idx="28010">
                  <c:v>0</c:v>
                </c:pt>
                <c:pt idx="28011">
                  <c:v>0</c:v>
                </c:pt>
                <c:pt idx="28012">
                  <c:v>0</c:v>
                </c:pt>
                <c:pt idx="28013">
                  <c:v>0</c:v>
                </c:pt>
                <c:pt idx="28014">
                  <c:v>0</c:v>
                </c:pt>
                <c:pt idx="28015">
                  <c:v>0</c:v>
                </c:pt>
                <c:pt idx="28016">
                  <c:v>0</c:v>
                </c:pt>
                <c:pt idx="28017">
                  <c:v>0</c:v>
                </c:pt>
                <c:pt idx="28018">
                  <c:v>0</c:v>
                </c:pt>
                <c:pt idx="28019">
                  <c:v>0</c:v>
                </c:pt>
                <c:pt idx="28020">
                  <c:v>0</c:v>
                </c:pt>
                <c:pt idx="28021">
                  <c:v>0</c:v>
                </c:pt>
                <c:pt idx="28022">
                  <c:v>0</c:v>
                </c:pt>
                <c:pt idx="28023">
                  <c:v>0</c:v>
                </c:pt>
                <c:pt idx="28024">
                  <c:v>0</c:v>
                </c:pt>
                <c:pt idx="28025">
                  <c:v>0</c:v>
                </c:pt>
                <c:pt idx="28026">
                  <c:v>0</c:v>
                </c:pt>
                <c:pt idx="28027">
                  <c:v>0</c:v>
                </c:pt>
                <c:pt idx="28028">
                  <c:v>0</c:v>
                </c:pt>
                <c:pt idx="28029">
                  <c:v>0</c:v>
                </c:pt>
                <c:pt idx="28030">
                  <c:v>0</c:v>
                </c:pt>
                <c:pt idx="28031">
                  <c:v>0</c:v>
                </c:pt>
                <c:pt idx="28032">
                  <c:v>0</c:v>
                </c:pt>
                <c:pt idx="28033">
                  <c:v>0</c:v>
                </c:pt>
                <c:pt idx="28034">
                  <c:v>0</c:v>
                </c:pt>
                <c:pt idx="28035">
                  <c:v>0</c:v>
                </c:pt>
                <c:pt idx="28036">
                  <c:v>0</c:v>
                </c:pt>
                <c:pt idx="28037">
                  <c:v>0</c:v>
                </c:pt>
                <c:pt idx="28038">
                  <c:v>0</c:v>
                </c:pt>
                <c:pt idx="28039">
                  <c:v>0</c:v>
                </c:pt>
                <c:pt idx="28040">
                  <c:v>0</c:v>
                </c:pt>
                <c:pt idx="28041">
                  <c:v>0</c:v>
                </c:pt>
                <c:pt idx="28042">
                  <c:v>0</c:v>
                </c:pt>
                <c:pt idx="28043">
                  <c:v>0</c:v>
                </c:pt>
                <c:pt idx="28044">
                  <c:v>0</c:v>
                </c:pt>
                <c:pt idx="28045">
                  <c:v>0</c:v>
                </c:pt>
                <c:pt idx="28046">
                  <c:v>0</c:v>
                </c:pt>
                <c:pt idx="28047">
                  <c:v>0</c:v>
                </c:pt>
                <c:pt idx="28048">
                  <c:v>0</c:v>
                </c:pt>
                <c:pt idx="28049">
                  <c:v>0</c:v>
                </c:pt>
                <c:pt idx="28050">
                  <c:v>0</c:v>
                </c:pt>
                <c:pt idx="28051">
                  <c:v>0</c:v>
                </c:pt>
                <c:pt idx="28052">
                  <c:v>0</c:v>
                </c:pt>
                <c:pt idx="28053">
                  <c:v>0</c:v>
                </c:pt>
                <c:pt idx="28054">
                  <c:v>0</c:v>
                </c:pt>
                <c:pt idx="28055">
                  <c:v>0</c:v>
                </c:pt>
                <c:pt idx="28056">
                  <c:v>0</c:v>
                </c:pt>
                <c:pt idx="28057">
                  <c:v>0</c:v>
                </c:pt>
                <c:pt idx="28058">
                  <c:v>0</c:v>
                </c:pt>
                <c:pt idx="28059">
                  <c:v>0</c:v>
                </c:pt>
                <c:pt idx="28060">
                  <c:v>0</c:v>
                </c:pt>
                <c:pt idx="28061">
                  <c:v>0</c:v>
                </c:pt>
                <c:pt idx="28062">
                  <c:v>0</c:v>
                </c:pt>
                <c:pt idx="28063">
                  <c:v>0</c:v>
                </c:pt>
                <c:pt idx="28064">
                  <c:v>0</c:v>
                </c:pt>
                <c:pt idx="28065">
                  <c:v>0</c:v>
                </c:pt>
                <c:pt idx="28066">
                  <c:v>0</c:v>
                </c:pt>
                <c:pt idx="28067">
                  <c:v>0</c:v>
                </c:pt>
                <c:pt idx="28068">
                  <c:v>0</c:v>
                </c:pt>
                <c:pt idx="28069">
                  <c:v>0</c:v>
                </c:pt>
                <c:pt idx="28070">
                  <c:v>0</c:v>
                </c:pt>
                <c:pt idx="28071">
                  <c:v>0</c:v>
                </c:pt>
                <c:pt idx="28072">
                  <c:v>0</c:v>
                </c:pt>
                <c:pt idx="28073">
                  <c:v>0</c:v>
                </c:pt>
                <c:pt idx="28074">
                  <c:v>0</c:v>
                </c:pt>
                <c:pt idx="28075">
                  <c:v>0</c:v>
                </c:pt>
                <c:pt idx="28076">
                  <c:v>0</c:v>
                </c:pt>
                <c:pt idx="28077">
                  <c:v>0</c:v>
                </c:pt>
                <c:pt idx="28078">
                  <c:v>0</c:v>
                </c:pt>
                <c:pt idx="28079">
                  <c:v>0</c:v>
                </c:pt>
                <c:pt idx="28080">
                  <c:v>0</c:v>
                </c:pt>
                <c:pt idx="28081">
                  <c:v>0</c:v>
                </c:pt>
                <c:pt idx="28082">
                  <c:v>0</c:v>
                </c:pt>
                <c:pt idx="28083">
                  <c:v>0</c:v>
                </c:pt>
                <c:pt idx="28084">
                  <c:v>0</c:v>
                </c:pt>
                <c:pt idx="28085">
                  <c:v>0</c:v>
                </c:pt>
                <c:pt idx="28086">
                  <c:v>0</c:v>
                </c:pt>
                <c:pt idx="28087">
                  <c:v>0</c:v>
                </c:pt>
                <c:pt idx="28088">
                  <c:v>0</c:v>
                </c:pt>
                <c:pt idx="28089">
                  <c:v>0</c:v>
                </c:pt>
                <c:pt idx="28090">
                  <c:v>0</c:v>
                </c:pt>
                <c:pt idx="28091">
                  <c:v>0</c:v>
                </c:pt>
                <c:pt idx="28092">
                  <c:v>0</c:v>
                </c:pt>
                <c:pt idx="28093">
                  <c:v>0</c:v>
                </c:pt>
                <c:pt idx="28094">
                  <c:v>0</c:v>
                </c:pt>
                <c:pt idx="28095">
                  <c:v>0</c:v>
                </c:pt>
                <c:pt idx="28096">
                  <c:v>0</c:v>
                </c:pt>
                <c:pt idx="28097">
                  <c:v>0</c:v>
                </c:pt>
                <c:pt idx="28098">
                  <c:v>0</c:v>
                </c:pt>
                <c:pt idx="28099">
                  <c:v>0</c:v>
                </c:pt>
                <c:pt idx="28100">
                  <c:v>0</c:v>
                </c:pt>
                <c:pt idx="28101">
                  <c:v>0</c:v>
                </c:pt>
                <c:pt idx="28102">
                  <c:v>0</c:v>
                </c:pt>
                <c:pt idx="28103">
                  <c:v>0</c:v>
                </c:pt>
                <c:pt idx="28104">
                  <c:v>0</c:v>
                </c:pt>
                <c:pt idx="28105">
                  <c:v>0</c:v>
                </c:pt>
                <c:pt idx="28106">
                  <c:v>0</c:v>
                </c:pt>
                <c:pt idx="28107">
                  <c:v>0</c:v>
                </c:pt>
                <c:pt idx="28108">
                  <c:v>0</c:v>
                </c:pt>
                <c:pt idx="28109">
                  <c:v>0</c:v>
                </c:pt>
                <c:pt idx="28110">
                  <c:v>0</c:v>
                </c:pt>
                <c:pt idx="28111">
                  <c:v>0</c:v>
                </c:pt>
                <c:pt idx="28112">
                  <c:v>0</c:v>
                </c:pt>
                <c:pt idx="28113">
                  <c:v>0</c:v>
                </c:pt>
                <c:pt idx="28114">
                  <c:v>0</c:v>
                </c:pt>
                <c:pt idx="28115">
                  <c:v>0</c:v>
                </c:pt>
                <c:pt idx="28116">
                  <c:v>0</c:v>
                </c:pt>
                <c:pt idx="28117">
                  <c:v>0</c:v>
                </c:pt>
                <c:pt idx="28118">
                  <c:v>0</c:v>
                </c:pt>
                <c:pt idx="28119">
                  <c:v>0</c:v>
                </c:pt>
                <c:pt idx="28120">
                  <c:v>0</c:v>
                </c:pt>
                <c:pt idx="28121">
                  <c:v>0</c:v>
                </c:pt>
                <c:pt idx="28122">
                  <c:v>0</c:v>
                </c:pt>
                <c:pt idx="28123">
                  <c:v>0</c:v>
                </c:pt>
                <c:pt idx="28124">
                  <c:v>0</c:v>
                </c:pt>
                <c:pt idx="28125">
                  <c:v>0</c:v>
                </c:pt>
                <c:pt idx="28126">
                  <c:v>0</c:v>
                </c:pt>
                <c:pt idx="28127">
                  <c:v>0</c:v>
                </c:pt>
                <c:pt idx="28128">
                  <c:v>0</c:v>
                </c:pt>
                <c:pt idx="28129">
                  <c:v>0</c:v>
                </c:pt>
                <c:pt idx="28130">
                  <c:v>0</c:v>
                </c:pt>
                <c:pt idx="28131">
                  <c:v>0</c:v>
                </c:pt>
                <c:pt idx="28132">
                  <c:v>0</c:v>
                </c:pt>
                <c:pt idx="28133">
                  <c:v>0</c:v>
                </c:pt>
                <c:pt idx="28134">
                  <c:v>0</c:v>
                </c:pt>
                <c:pt idx="28135">
                  <c:v>0</c:v>
                </c:pt>
                <c:pt idx="28136">
                  <c:v>0</c:v>
                </c:pt>
                <c:pt idx="28137">
                  <c:v>0</c:v>
                </c:pt>
                <c:pt idx="28138">
                  <c:v>0</c:v>
                </c:pt>
                <c:pt idx="28139">
                  <c:v>0</c:v>
                </c:pt>
                <c:pt idx="28140">
                  <c:v>0</c:v>
                </c:pt>
                <c:pt idx="28141">
                  <c:v>0</c:v>
                </c:pt>
                <c:pt idx="28142">
                  <c:v>0</c:v>
                </c:pt>
                <c:pt idx="28143">
                  <c:v>0</c:v>
                </c:pt>
                <c:pt idx="28144">
                  <c:v>0</c:v>
                </c:pt>
                <c:pt idx="28145">
                  <c:v>0</c:v>
                </c:pt>
                <c:pt idx="28146">
                  <c:v>0</c:v>
                </c:pt>
                <c:pt idx="28147">
                  <c:v>0</c:v>
                </c:pt>
                <c:pt idx="28148">
                  <c:v>0</c:v>
                </c:pt>
                <c:pt idx="28149">
                  <c:v>0</c:v>
                </c:pt>
                <c:pt idx="28150">
                  <c:v>0</c:v>
                </c:pt>
                <c:pt idx="28151">
                  <c:v>0</c:v>
                </c:pt>
                <c:pt idx="28152">
                  <c:v>0</c:v>
                </c:pt>
                <c:pt idx="28153">
                  <c:v>0</c:v>
                </c:pt>
                <c:pt idx="28154">
                  <c:v>0</c:v>
                </c:pt>
                <c:pt idx="28155">
                  <c:v>0</c:v>
                </c:pt>
                <c:pt idx="28156">
                  <c:v>0</c:v>
                </c:pt>
                <c:pt idx="28157">
                  <c:v>0</c:v>
                </c:pt>
                <c:pt idx="28158">
                  <c:v>0</c:v>
                </c:pt>
                <c:pt idx="28159">
                  <c:v>0</c:v>
                </c:pt>
                <c:pt idx="28160">
                  <c:v>0</c:v>
                </c:pt>
                <c:pt idx="28161">
                  <c:v>0</c:v>
                </c:pt>
                <c:pt idx="28162">
                  <c:v>0</c:v>
                </c:pt>
                <c:pt idx="28163">
                  <c:v>0</c:v>
                </c:pt>
                <c:pt idx="28164">
                  <c:v>0</c:v>
                </c:pt>
                <c:pt idx="28165">
                  <c:v>0</c:v>
                </c:pt>
                <c:pt idx="28166">
                  <c:v>0</c:v>
                </c:pt>
                <c:pt idx="28167">
                  <c:v>0</c:v>
                </c:pt>
                <c:pt idx="28168">
                  <c:v>0</c:v>
                </c:pt>
                <c:pt idx="28169">
                  <c:v>0</c:v>
                </c:pt>
                <c:pt idx="28170">
                  <c:v>0</c:v>
                </c:pt>
                <c:pt idx="28171">
                  <c:v>0</c:v>
                </c:pt>
                <c:pt idx="28172">
                  <c:v>0</c:v>
                </c:pt>
                <c:pt idx="28173">
                  <c:v>0</c:v>
                </c:pt>
                <c:pt idx="28174">
                  <c:v>0</c:v>
                </c:pt>
                <c:pt idx="28175">
                  <c:v>0</c:v>
                </c:pt>
                <c:pt idx="28176">
                  <c:v>0</c:v>
                </c:pt>
                <c:pt idx="28177">
                  <c:v>0</c:v>
                </c:pt>
                <c:pt idx="28178">
                  <c:v>0</c:v>
                </c:pt>
                <c:pt idx="28179">
                  <c:v>0</c:v>
                </c:pt>
                <c:pt idx="28180">
                  <c:v>0</c:v>
                </c:pt>
                <c:pt idx="28181">
                  <c:v>0</c:v>
                </c:pt>
                <c:pt idx="28182">
                  <c:v>0</c:v>
                </c:pt>
                <c:pt idx="28183">
                  <c:v>0</c:v>
                </c:pt>
                <c:pt idx="28184">
                  <c:v>0</c:v>
                </c:pt>
                <c:pt idx="28185">
                  <c:v>0</c:v>
                </c:pt>
                <c:pt idx="28186">
                  <c:v>0</c:v>
                </c:pt>
                <c:pt idx="28187">
                  <c:v>0</c:v>
                </c:pt>
                <c:pt idx="28188">
                  <c:v>0</c:v>
                </c:pt>
                <c:pt idx="28189">
                  <c:v>0</c:v>
                </c:pt>
                <c:pt idx="28190">
                  <c:v>0</c:v>
                </c:pt>
                <c:pt idx="28191">
                  <c:v>0</c:v>
                </c:pt>
                <c:pt idx="28192">
                  <c:v>0</c:v>
                </c:pt>
                <c:pt idx="28193">
                  <c:v>0</c:v>
                </c:pt>
                <c:pt idx="28194">
                  <c:v>0</c:v>
                </c:pt>
                <c:pt idx="28195">
                  <c:v>0</c:v>
                </c:pt>
                <c:pt idx="28196">
                  <c:v>0</c:v>
                </c:pt>
                <c:pt idx="28197">
                  <c:v>0</c:v>
                </c:pt>
                <c:pt idx="28198">
                  <c:v>0</c:v>
                </c:pt>
                <c:pt idx="28199">
                  <c:v>0</c:v>
                </c:pt>
                <c:pt idx="28200">
                  <c:v>0</c:v>
                </c:pt>
                <c:pt idx="28201">
                  <c:v>0</c:v>
                </c:pt>
                <c:pt idx="28202">
                  <c:v>0</c:v>
                </c:pt>
                <c:pt idx="28203">
                  <c:v>0</c:v>
                </c:pt>
                <c:pt idx="28204">
                  <c:v>0</c:v>
                </c:pt>
                <c:pt idx="28205">
                  <c:v>0</c:v>
                </c:pt>
                <c:pt idx="28206">
                  <c:v>0</c:v>
                </c:pt>
                <c:pt idx="28207">
                  <c:v>0</c:v>
                </c:pt>
                <c:pt idx="28208">
                  <c:v>0</c:v>
                </c:pt>
                <c:pt idx="28209">
                  <c:v>0</c:v>
                </c:pt>
                <c:pt idx="28210">
                  <c:v>0</c:v>
                </c:pt>
                <c:pt idx="28211">
                  <c:v>0</c:v>
                </c:pt>
                <c:pt idx="28212">
                  <c:v>0</c:v>
                </c:pt>
                <c:pt idx="28213">
                  <c:v>0</c:v>
                </c:pt>
                <c:pt idx="28214">
                  <c:v>0</c:v>
                </c:pt>
                <c:pt idx="28215">
                  <c:v>0</c:v>
                </c:pt>
                <c:pt idx="28216">
                  <c:v>0</c:v>
                </c:pt>
                <c:pt idx="28217">
                  <c:v>0</c:v>
                </c:pt>
                <c:pt idx="28218">
                  <c:v>0</c:v>
                </c:pt>
                <c:pt idx="28219">
                  <c:v>0</c:v>
                </c:pt>
                <c:pt idx="28220">
                  <c:v>0</c:v>
                </c:pt>
                <c:pt idx="28221">
                  <c:v>0</c:v>
                </c:pt>
                <c:pt idx="28222">
                  <c:v>0</c:v>
                </c:pt>
                <c:pt idx="28223">
                  <c:v>0</c:v>
                </c:pt>
                <c:pt idx="28224">
                  <c:v>0</c:v>
                </c:pt>
                <c:pt idx="28225">
                  <c:v>0</c:v>
                </c:pt>
                <c:pt idx="28226">
                  <c:v>0</c:v>
                </c:pt>
                <c:pt idx="28227">
                  <c:v>0</c:v>
                </c:pt>
                <c:pt idx="28228">
                  <c:v>0</c:v>
                </c:pt>
                <c:pt idx="28229">
                  <c:v>0</c:v>
                </c:pt>
                <c:pt idx="28230">
                  <c:v>0</c:v>
                </c:pt>
                <c:pt idx="28231">
                  <c:v>0</c:v>
                </c:pt>
                <c:pt idx="28232">
                  <c:v>0</c:v>
                </c:pt>
                <c:pt idx="28233">
                  <c:v>0</c:v>
                </c:pt>
                <c:pt idx="28234">
                  <c:v>0</c:v>
                </c:pt>
                <c:pt idx="28235">
                  <c:v>0</c:v>
                </c:pt>
                <c:pt idx="28236">
                  <c:v>0</c:v>
                </c:pt>
                <c:pt idx="28237">
                  <c:v>0</c:v>
                </c:pt>
                <c:pt idx="28238">
                  <c:v>0</c:v>
                </c:pt>
                <c:pt idx="28239">
                  <c:v>0</c:v>
                </c:pt>
                <c:pt idx="28240">
                  <c:v>0</c:v>
                </c:pt>
                <c:pt idx="28241">
                  <c:v>0</c:v>
                </c:pt>
                <c:pt idx="28242">
                  <c:v>0</c:v>
                </c:pt>
                <c:pt idx="28243">
                  <c:v>0</c:v>
                </c:pt>
                <c:pt idx="28244">
                  <c:v>0</c:v>
                </c:pt>
                <c:pt idx="28245">
                  <c:v>0</c:v>
                </c:pt>
                <c:pt idx="28246">
                  <c:v>0</c:v>
                </c:pt>
                <c:pt idx="28247">
                  <c:v>0</c:v>
                </c:pt>
                <c:pt idx="28248">
                  <c:v>0</c:v>
                </c:pt>
                <c:pt idx="28249">
                  <c:v>0</c:v>
                </c:pt>
                <c:pt idx="28250">
                  <c:v>0</c:v>
                </c:pt>
                <c:pt idx="28251">
                  <c:v>0</c:v>
                </c:pt>
                <c:pt idx="28252">
                  <c:v>0</c:v>
                </c:pt>
                <c:pt idx="28253">
                  <c:v>0</c:v>
                </c:pt>
                <c:pt idx="28254">
                  <c:v>0</c:v>
                </c:pt>
                <c:pt idx="28255">
                  <c:v>0</c:v>
                </c:pt>
                <c:pt idx="28256">
                  <c:v>0</c:v>
                </c:pt>
                <c:pt idx="28257">
                  <c:v>0</c:v>
                </c:pt>
                <c:pt idx="28258">
                  <c:v>0</c:v>
                </c:pt>
                <c:pt idx="28259">
                  <c:v>0</c:v>
                </c:pt>
                <c:pt idx="28260">
                  <c:v>0</c:v>
                </c:pt>
                <c:pt idx="28261">
                  <c:v>0</c:v>
                </c:pt>
                <c:pt idx="28262">
                  <c:v>0</c:v>
                </c:pt>
                <c:pt idx="28263">
                  <c:v>0</c:v>
                </c:pt>
                <c:pt idx="28264">
                  <c:v>0</c:v>
                </c:pt>
                <c:pt idx="28265">
                  <c:v>0</c:v>
                </c:pt>
                <c:pt idx="28266">
                  <c:v>0</c:v>
                </c:pt>
                <c:pt idx="28267">
                  <c:v>0</c:v>
                </c:pt>
                <c:pt idx="28268">
                  <c:v>0</c:v>
                </c:pt>
                <c:pt idx="28269">
                  <c:v>0</c:v>
                </c:pt>
                <c:pt idx="28270">
                  <c:v>0</c:v>
                </c:pt>
                <c:pt idx="28271">
                  <c:v>0</c:v>
                </c:pt>
                <c:pt idx="28272">
                  <c:v>0</c:v>
                </c:pt>
                <c:pt idx="28273">
                  <c:v>0</c:v>
                </c:pt>
                <c:pt idx="28274">
                  <c:v>0</c:v>
                </c:pt>
                <c:pt idx="28275">
                  <c:v>0</c:v>
                </c:pt>
                <c:pt idx="28276">
                  <c:v>0</c:v>
                </c:pt>
                <c:pt idx="28277">
                  <c:v>0</c:v>
                </c:pt>
                <c:pt idx="28278">
                  <c:v>0</c:v>
                </c:pt>
                <c:pt idx="28279">
                  <c:v>0</c:v>
                </c:pt>
                <c:pt idx="28280">
                  <c:v>0</c:v>
                </c:pt>
                <c:pt idx="28281">
                  <c:v>0</c:v>
                </c:pt>
                <c:pt idx="28282">
                  <c:v>0</c:v>
                </c:pt>
                <c:pt idx="28283">
                  <c:v>0</c:v>
                </c:pt>
                <c:pt idx="28284">
                  <c:v>0</c:v>
                </c:pt>
                <c:pt idx="28285">
                  <c:v>0</c:v>
                </c:pt>
                <c:pt idx="28286">
                  <c:v>0</c:v>
                </c:pt>
                <c:pt idx="28287">
                  <c:v>0</c:v>
                </c:pt>
                <c:pt idx="28288">
                  <c:v>0</c:v>
                </c:pt>
                <c:pt idx="28289">
                  <c:v>0</c:v>
                </c:pt>
                <c:pt idx="28290">
                  <c:v>0</c:v>
                </c:pt>
                <c:pt idx="28291">
                  <c:v>0</c:v>
                </c:pt>
                <c:pt idx="28292">
                  <c:v>0</c:v>
                </c:pt>
                <c:pt idx="28293">
                  <c:v>0</c:v>
                </c:pt>
                <c:pt idx="28294">
                  <c:v>0</c:v>
                </c:pt>
                <c:pt idx="28295">
                  <c:v>0</c:v>
                </c:pt>
                <c:pt idx="28296">
                  <c:v>0</c:v>
                </c:pt>
                <c:pt idx="28297">
                  <c:v>0</c:v>
                </c:pt>
                <c:pt idx="28298">
                  <c:v>0</c:v>
                </c:pt>
                <c:pt idx="28299">
                  <c:v>0</c:v>
                </c:pt>
                <c:pt idx="28300">
                  <c:v>0</c:v>
                </c:pt>
                <c:pt idx="28301">
                  <c:v>0</c:v>
                </c:pt>
                <c:pt idx="28302">
                  <c:v>0</c:v>
                </c:pt>
                <c:pt idx="28303">
                  <c:v>0</c:v>
                </c:pt>
                <c:pt idx="28304">
                  <c:v>0</c:v>
                </c:pt>
                <c:pt idx="28305">
                  <c:v>0</c:v>
                </c:pt>
                <c:pt idx="28306">
                  <c:v>0</c:v>
                </c:pt>
                <c:pt idx="28307">
                  <c:v>0</c:v>
                </c:pt>
                <c:pt idx="28308">
                  <c:v>0</c:v>
                </c:pt>
                <c:pt idx="28309">
                  <c:v>0</c:v>
                </c:pt>
                <c:pt idx="28310">
                  <c:v>0</c:v>
                </c:pt>
                <c:pt idx="28311">
                  <c:v>0</c:v>
                </c:pt>
                <c:pt idx="28312">
                  <c:v>0</c:v>
                </c:pt>
                <c:pt idx="28313">
                  <c:v>0</c:v>
                </c:pt>
                <c:pt idx="28314">
                  <c:v>0</c:v>
                </c:pt>
                <c:pt idx="28315">
                  <c:v>0</c:v>
                </c:pt>
                <c:pt idx="28316">
                  <c:v>0</c:v>
                </c:pt>
                <c:pt idx="28317">
                  <c:v>0</c:v>
                </c:pt>
                <c:pt idx="28318">
                  <c:v>0</c:v>
                </c:pt>
                <c:pt idx="28319">
                  <c:v>0</c:v>
                </c:pt>
                <c:pt idx="28320">
                  <c:v>0</c:v>
                </c:pt>
                <c:pt idx="28321">
                  <c:v>0</c:v>
                </c:pt>
                <c:pt idx="28322">
                  <c:v>0</c:v>
                </c:pt>
                <c:pt idx="28323">
                  <c:v>0</c:v>
                </c:pt>
                <c:pt idx="28324">
                  <c:v>0</c:v>
                </c:pt>
                <c:pt idx="28325">
                  <c:v>0</c:v>
                </c:pt>
                <c:pt idx="28326">
                  <c:v>0</c:v>
                </c:pt>
                <c:pt idx="28327">
                  <c:v>0</c:v>
                </c:pt>
                <c:pt idx="28328">
                  <c:v>0</c:v>
                </c:pt>
                <c:pt idx="28329">
                  <c:v>0</c:v>
                </c:pt>
                <c:pt idx="28330">
                  <c:v>0</c:v>
                </c:pt>
                <c:pt idx="28331">
                  <c:v>0</c:v>
                </c:pt>
                <c:pt idx="28332">
                  <c:v>0</c:v>
                </c:pt>
                <c:pt idx="28333">
                  <c:v>0</c:v>
                </c:pt>
                <c:pt idx="28334">
                  <c:v>0</c:v>
                </c:pt>
                <c:pt idx="28335">
                  <c:v>0</c:v>
                </c:pt>
                <c:pt idx="28336">
                  <c:v>0</c:v>
                </c:pt>
                <c:pt idx="28337">
                  <c:v>0</c:v>
                </c:pt>
                <c:pt idx="28338">
                  <c:v>0</c:v>
                </c:pt>
                <c:pt idx="28339">
                  <c:v>0</c:v>
                </c:pt>
                <c:pt idx="28340">
                  <c:v>0</c:v>
                </c:pt>
                <c:pt idx="28341">
                  <c:v>0</c:v>
                </c:pt>
                <c:pt idx="28342">
                  <c:v>0</c:v>
                </c:pt>
                <c:pt idx="28343">
                  <c:v>0</c:v>
                </c:pt>
                <c:pt idx="28344">
                  <c:v>0</c:v>
                </c:pt>
                <c:pt idx="28345">
                  <c:v>0</c:v>
                </c:pt>
                <c:pt idx="28346">
                  <c:v>0</c:v>
                </c:pt>
                <c:pt idx="28347">
                  <c:v>0</c:v>
                </c:pt>
                <c:pt idx="28348">
                  <c:v>0</c:v>
                </c:pt>
                <c:pt idx="28349">
                  <c:v>0</c:v>
                </c:pt>
                <c:pt idx="28350">
                  <c:v>0</c:v>
                </c:pt>
                <c:pt idx="28351">
                  <c:v>0</c:v>
                </c:pt>
                <c:pt idx="28352">
                  <c:v>0</c:v>
                </c:pt>
                <c:pt idx="28353">
                  <c:v>0</c:v>
                </c:pt>
                <c:pt idx="28354">
                  <c:v>0</c:v>
                </c:pt>
                <c:pt idx="28355">
                  <c:v>0</c:v>
                </c:pt>
                <c:pt idx="28356">
                  <c:v>0</c:v>
                </c:pt>
                <c:pt idx="28357">
                  <c:v>0</c:v>
                </c:pt>
                <c:pt idx="28358">
                  <c:v>0</c:v>
                </c:pt>
                <c:pt idx="28359">
                  <c:v>0</c:v>
                </c:pt>
                <c:pt idx="28360">
                  <c:v>0</c:v>
                </c:pt>
                <c:pt idx="28361">
                  <c:v>0</c:v>
                </c:pt>
                <c:pt idx="28362">
                  <c:v>0</c:v>
                </c:pt>
                <c:pt idx="28363">
                  <c:v>0</c:v>
                </c:pt>
                <c:pt idx="28364">
                  <c:v>0</c:v>
                </c:pt>
                <c:pt idx="28365">
                  <c:v>0</c:v>
                </c:pt>
                <c:pt idx="28366">
                  <c:v>0</c:v>
                </c:pt>
                <c:pt idx="28367">
                  <c:v>0</c:v>
                </c:pt>
                <c:pt idx="28368">
                  <c:v>0</c:v>
                </c:pt>
                <c:pt idx="28369">
                  <c:v>0</c:v>
                </c:pt>
                <c:pt idx="28370">
                  <c:v>0</c:v>
                </c:pt>
                <c:pt idx="28371">
                  <c:v>0</c:v>
                </c:pt>
                <c:pt idx="28372">
                  <c:v>0</c:v>
                </c:pt>
                <c:pt idx="28373">
                  <c:v>0</c:v>
                </c:pt>
                <c:pt idx="28374">
                  <c:v>0</c:v>
                </c:pt>
                <c:pt idx="28375">
                  <c:v>0</c:v>
                </c:pt>
                <c:pt idx="28376">
                  <c:v>0</c:v>
                </c:pt>
                <c:pt idx="28377">
                  <c:v>0</c:v>
                </c:pt>
                <c:pt idx="28378">
                  <c:v>0</c:v>
                </c:pt>
                <c:pt idx="28379">
                  <c:v>0</c:v>
                </c:pt>
                <c:pt idx="28380">
                  <c:v>0</c:v>
                </c:pt>
                <c:pt idx="28381">
                  <c:v>0</c:v>
                </c:pt>
                <c:pt idx="28382">
                  <c:v>0</c:v>
                </c:pt>
                <c:pt idx="28383">
                  <c:v>0</c:v>
                </c:pt>
                <c:pt idx="28384">
                  <c:v>0</c:v>
                </c:pt>
                <c:pt idx="28385">
                  <c:v>0</c:v>
                </c:pt>
                <c:pt idx="28386">
                  <c:v>0</c:v>
                </c:pt>
                <c:pt idx="28387">
                  <c:v>0</c:v>
                </c:pt>
                <c:pt idx="28388">
                  <c:v>0</c:v>
                </c:pt>
                <c:pt idx="28389">
                  <c:v>0</c:v>
                </c:pt>
                <c:pt idx="28390">
                  <c:v>0</c:v>
                </c:pt>
                <c:pt idx="28391">
                  <c:v>0</c:v>
                </c:pt>
                <c:pt idx="28392">
                  <c:v>0</c:v>
                </c:pt>
                <c:pt idx="28393">
                  <c:v>0</c:v>
                </c:pt>
                <c:pt idx="28394">
                  <c:v>0</c:v>
                </c:pt>
                <c:pt idx="28395">
                  <c:v>0</c:v>
                </c:pt>
                <c:pt idx="28396">
                  <c:v>0</c:v>
                </c:pt>
                <c:pt idx="28397">
                  <c:v>0</c:v>
                </c:pt>
                <c:pt idx="28398">
                  <c:v>0</c:v>
                </c:pt>
                <c:pt idx="28399">
                  <c:v>0</c:v>
                </c:pt>
                <c:pt idx="28400">
                  <c:v>0</c:v>
                </c:pt>
                <c:pt idx="28401">
                  <c:v>0</c:v>
                </c:pt>
                <c:pt idx="28402">
                  <c:v>0</c:v>
                </c:pt>
                <c:pt idx="28403">
                  <c:v>0</c:v>
                </c:pt>
                <c:pt idx="28404">
                  <c:v>0</c:v>
                </c:pt>
                <c:pt idx="28405">
                  <c:v>0</c:v>
                </c:pt>
                <c:pt idx="28406">
                  <c:v>0</c:v>
                </c:pt>
                <c:pt idx="28407">
                  <c:v>0</c:v>
                </c:pt>
                <c:pt idx="28408">
                  <c:v>0</c:v>
                </c:pt>
                <c:pt idx="28409">
                  <c:v>0</c:v>
                </c:pt>
                <c:pt idx="28410">
                  <c:v>0</c:v>
                </c:pt>
                <c:pt idx="28411">
                  <c:v>0</c:v>
                </c:pt>
                <c:pt idx="28412">
                  <c:v>0</c:v>
                </c:pt>
                <c:pt idx="28413">
                  <c:v>0</c:v>
                </c:pt>
                <c:pt idx="28414">
                  <c:v>0</c:v>
                </c:pt>
                <c:pt idx="28415">
                  <c:v>0</c:v>
                </c:pt>
                <c:pt idx="28416">
                  <c:v>0</c:v>
                </c:pt>
                <c:pt idx="28417">
                  <c:v>0</c:v>
                </c:pt>
                <c:pt idx="28418">
                  <c:v>0</c:v>
                </c:pt>
                <c:pt idx="28419">
                  <c:v>0</c:v>
                </c:pt>
                <c:pt idx="28420">
                  <c:v>0</c:v>
                </c:pt>
                <c:pt idx="28421">
                  <c:v>0</c:v>
                </c:pt>
                <c:pt idx="28422">
                  <c:v>0</c:v>
                </c:pt>
                <c:pt idx="28423">
                  <c:v>0</c:v>
                </c:pt>
                <c:pt idx="28424">
                  <c:v>0</c:v>
                </c:pt>
                <c:pt idx="28425">
                  <c:v>0</c:v>
                </c:pt>
                <c:pt idx="28426">
                  <c:v>0</c:v>
                </c:pt>
                <c:pt idx="28427">
                  <c:v>0</c:v>
                </c:pt>
                <c:pt idx="28428">
                  <c:v>0</c:v>
                </c:pt>
                <c:pt idx="28429">
                  <c:v>0</c:v>
                </c:pt>
                <c:pt idx="28430">
                  <c:v>0</c:v>
                </c:pt>
                <c:pt idx="28431">
                  <c:v>0</c:v>
                </c:pt>
                <c:pt idx="28432">
                  <c:v>0</c:v>
                </c:pt>
                <c:pt idx="28433">
                  <c:v>0</c:v>
                </c:pt>
                <c:pt idx="28434">
                  <c:v>0</c:v>
                </c:pt>
                <c:pt idx="28435">
                  <c:v>0</c:v>
                </c:pt>
                <c:pt idx="28436">
                  <c:v>0</c:v>
                </c:pt>
                <c:pt idx="28437">
                  <c:v>0</c:v>
                </c:pt>
                <c:pt idx="28438">
                  <c:v>0</c:v>
                </c:pt>
                <c:pt idx="28439">
                  <c:v>0</c:v>
                </c:pt>
                <c:pt idx="28440">
                  <c:v>0</c:v>
                </c:pt>
                <c:pt idx="28441">
                  <c:v>0</c:v>
                </c:pt>
                <c:pt idx="28442">
                  <c:v>0</c:v>
                </c:pt>
                <c:pt idx="28443">
                  <c:v>0</c:v>
                </c:pt>
                <c:pt idx="28444">
                  <c:v>0</c:v>
                </c:pt>
                <c:pt idx="28445">
                  <c:v>0</c:v>
                </c:pt>
                <c:pt idx="28446">
                  <c:v>0</c:v>
                </c:pt>
                <c:pt idx="28447">
                  <c:v>0</c:v>
                </c:pt>
                <c:pt idx="28448">
                  <c:v>0</c:v>
                </c:pt>
                <c:pt idx="28449">
                  <c:v>0</c:v>
                </c:pt>
                <c:pt idx="28450">
                  <c:v>0</c:v>
                </c:pt>
                <c:pt idx="28451">
                  <c:v>0</c:v>
                </c:pt>
                <c:pt idx="28452">
                  <c:v>0</c:v>
                </c:pt>
                <c:pt idx="28453">
                  <c:v>0</c:v>
                </c:pt>
                <c:pt idx="28454">
                  <c:v>0</c:v>
                </c:pt>
                <c:pt idx="28455">
                  <c:v>0</c:v>
                </c:pt>
                <c:pt idx="28456">
                  <c:v>0</c:v>
                </c:pt>
                <c:pt idx="28457">
                  <c:v>0</c:v>
                </c:pt>
                <c:pt idx="28458">
                  <c:v>0</c:v>
                </c:pt>
                <c:pt idx="28459">
                  <c:v>0</c:v>
                </c:pt>
                <c:pt idx="28460">
                  <c:v>0</c:v>
                </c:pt>
                <c:pt idx="28461">
                  <c:v>0</c:v>
                </c:pt>
                <c:pt idx="28462">
                  <c:v>0</c:v>
                </c:pt>
                <c:pt idx="28463">
                  <c:v>0</c:v>
                </c:pt>
                <c:pt idx="28464">
                  <c:v>0</c:v>
                </c:pt>
                <c:pt idx="28465">
                  <c:v>0</c:v>
                </c:pt>
                <c:pt idx="28466">
                  <c:v>0</c:v>
                </c:pt>
                <c:pt idx="28467">
                  <c:v>0</c:v>
                </c:pt>
                <c:pt idx="28468">
                  <c:v>0</c:v>
                </c:pt>
                <c:pt idx="28469">
                  <c:v>0</c:v>
                </c:pt>
                <c:pt idx="28470">
                  <c:v>0</c:v>
                </c:pt>
                <c:pt idx="28471">
                  <c:v>0</c:v>
                </c:pt>
                <c:pt idx="28472">
                  <c:v>0</c:v>
                </c:pt>
                <c:pt idx="28473">
                  <c:v>0</c:v>
                </c:pt>
                <c:pt idx="28474">
                  <c:v>0</c:v>
                </c:pt>
                <c:pt idx="28475">
                  <c:v>0</c:v>
                </c:pt>
                <c:pt idx="28476">
                  <c:v>0</c:v>
                </c:pt>
                <c:pt idx="28477">
                  <c:v>0</c:v>
                </c:pt>
                <c:pt idx="28478">
                  <c:v>0</c:v>
                </c:pt>
                <c:pt idx="28479">
                  <c:v>0</c:v>
                </c:pt>
                <c:pt idx="28480">
                  <c:v>0</c:v>
                </c:pt>
                <c:pt idx="28481">
                  <c:v>0</c:v>
                </c:pt>
                <c:pt idx="28482">
                  <c:v>0</c:v>
                </c:pt>
                <c:pt idx="28483">
                  <c:v>0</c:v>
                </c:pt>
                <c:pt idx="28484">
                  <c:v>0</c:v>
                </c:pt>
                <c:pt idx="28485">
                  <c:v>0</c:v>
                </c:pt>
                <c:pt idx="28486">
                  <c:v>0</c:v>
                </c:pt>
                <c:pt idx="28487">
                  <c:v>0</c:v>
                </c:pt>
                <c:pt idx="28488">
                  <c:v>0</c:v>
                </c:pt>
                <c:pt idx="28489">
                  <c:v>0</c:v>
                </c:pt>
                <c:pt idx="28490">
                  <c:v>0</c:v>
                </c:pt>
                <c:pt idx="28491">
                  <c:v>0</c:v>
                </c:pt>
                <c:pt idx="28492">
                  <c:v>0</c:v>
                </c:pt>
                <c:pt idx="28493">
                  <c:v>0</c:v>
                </c:pt>
                <c:pt idx="28494">
                  <c:v>0</c:v>
                </c:pt>
                <c:pt idx="28495">
                  <c:v>0</c:v>
                </c:pt>
                <c:pt idx="28496">
                  <c:v>0</c:v>
                </c:pt>
                <c:pt idx="28497">
                  <c:v>0</c:v>
                </c:pt>
                <c:pt idx="28498">
                  <c:v>0</c:v>
                </c:pt>
                <c:pt idx="28499">
                  <c:v>0</c:v>
                </c:pt>
                <c:pt idx="28500">
                  <c:v>0</c:v>
                </c:pt>
                <c:pt idx="28501">
                  <c:v>0</c:v>
                </c:pt>
                <c:pt idx="28502">
                  <c:v>0</c:v>
                </c:pt>
                <c:pt idx="28503">
                  <c:v>0</c:v>
                </c:pt>
                <c:pt idx="28504">
                  <c:v>0</c:v>
                </c:pt>
                <c:pt idx="28505">
                  <c:v>0</c:v>
                </c:pt>
                <c:pt idx="28506">
                  <c:v>0</c:v>
                </c:pt>
                <c:pt idx="28507">
                  <c:v>0</c:v>
                </c:pt>
                <c:pt idx="28508">
                  <c:v>0</c:v>
                </c:pt>
                <c:pt idx="28509">
                  <c:v>0</c:v>
                </c:pt>
                <c:pt idx="28510">
                  <c:v>0</c:v>
                </c:pt>
                <c:pt idx="28511">
                  <c:v>0</c:v>
                </c:pt>
                <c:pt idx="28512">
                  <c:v>0</c:v>
                </c:pt>
                <c:pt idx="28513">
                  <c:v>0</c:v>
                </c:pt>
                <c:pt idx="28514">
                  <c:v>0</c:v>
                </c:pt>
                <c:pt idx="28515">
                  <c:v>0</c:v>
                </c:pt>
                <c:pt idx="28516">
                  <c:v>0</c:v>
                </c:pt>
                <c:pt idx="28517">
                  <c:v>0</c:v>
                </c:pt>
                <c:pt idx="28518">
                  <c:v>0</c:v>
                </c:pt>
                <c:pt idx="28519">
                  <c:v>0</c:v>
                </c:pt>
                <c:pt idx="28520">
                  <c:v>0</c:v>
                </c:pt>
                <c:pt idx="28521">
                  <c:v>0</c:v>
                </c:pt>
                <c:pt idx="28522">
                  <c:v>0</c:v>
                </c:pt>
                <c:pt idx="28523">
                  <c:v>0</c:v>
                </c:pt>
                <c:pt idx="28524">
                  <c:v>0</c:v>
                </c:pt>
                <c:pt idx="28525">
                  <c:v>0</c:v>
                </c:pt>
                <c:pt idx="28526">
                  <c:v>0</c:v>
                </c:pt>
                <c:pt idx="28527">
                  <c:v>0</c:v>
                </c:pt>
                <c:pt idx="28528">
                  <c:v>0</c:v>
                </c:pt>
                <c:pt idx="28529">
                  <c:v>0</c:v>
                </c:pt>
                <c:pt idx="28530">
                  <c:v>0</c:v>
                </c:pt>
                <c:pt idx="28531">
                  <c:v>0</c:v>
                </c:pt>
                <c:pt idx="28532">
                  <c:v>0</c:v>
                </c:pt>
                <c:pt idx="28533">
                  <c:v>0</c:v>
                </c:pt>
                <c:pt idx="28534">
                  <c:v>0</c:v>
                </c:pt>
                <c:pt idx="28535">
                  <c:v>0</c:v>
                </c:pt>
                <c:pt idx="28536">
                  <c:v>0</c:v>
                </c:pt>
                <c:pt idx="28537">
                  <c:v>0</c:v>
                </c:pt>
                <c:pt idx="28538">
                  <c:v>0</c:v>
                </c:pt>
                <c:pt idx="28539">
                  <c:v>0</c:v>
                </c:pt>
                <c:pt idx="28540">
                  <c:v>0</c:v>
                </c:pt>
                <c:pt idx="28541">
                  <c:v>0</c:v>
                </c:pt>
                <c:pt idx="28542">
                  <c:v>0</c:v>
                </c:pt>
                <c:pt idx="28543">
                  <c:v>0</c:v>
                </c:pt>
                <c:pt idx="28544">
                  <c:v>0</c:v>
                </c:pt>
                <c:pt idx="28545">
                  <c:v>0</c:v>
                </c:pt>
                <c:pt idx="28546">
                  <c:v>0</c:v>
                </c:pt>
                <c:pt idx="28547">
                  <c:v>0</c:v>
                </c:pt>
                <c:pt idx="28548">
                  <c:v>0</c:v>
                </c:pt>
                <c:pt idx="28549">
                  <c:v>0</c:v>
                </c:pt>
                <c:pt idx="28550">
                  <c:v>0</c:v>
                </c:pt>
                <c:pt idx="28551">
                  <c:v>0</c:v>
                </c:pt>
                <c:pt idx="28552">
                  <c:v>0</c:v>
                </c:pt>
                <c:pt idx="28553">
                  <c:v>0</c:v>
                </c:pt>
                <c:pt idx="28554">
                  <c:v>0</c:v>
                </c:pt>
                <c:pt idx="28555">
                  <c:v>0</c:v>
                </c:pt>
                <c:pt idx="28556">
                  <c:v>0</c:v>
                </c:pt>
                <c:pt idx="28557">
                  <c:v>0</c:v>
                </c:pt>
                <c:pt idx="28558">
                  <c:v>0</c:v>
                </c:pt>
                <c:pt idx="28559">
                  <c:v>0</c:v>
                </c:pt>
                <c:pt idx="28560">
                  <c:v>0</c:v>
                </c:pt>
                <c:pt idx="28561">
                  <c:v>0</c:v>
                </c:pt>
                <c:pt idx="28562">
                  <c:v>0</c:v>
                </c:pt>
                <c:pt idx="28563">
                  <c:v>0</c:v>
                </c:pt>
                <c:pt idx="28564">
                  <c:v>0</c:v>
                </c:pt>
                <c:pt idx="28565">
                  <c:v>0</c:v>
                </c:pt>
                <c:pt idx="28566">
                  <c:v>0</c:v>
                </c:pt>
                <c:pt idx="28567">
                  <c:v>0</c:v>
                </c:pt>
                <c:pt idx="28568">
                  <c:v>0</c:v>
                </c:pt>
                <c:pt idx="28569">
                  <c:v>0</c:v>
                </c:pt>
                <c:pt idx="28570">
                  <c:v>0</c:v>
                </c:pt>
                <c:pt idx="28571">
                  <c:v>0</c:v>
                </c:pt>
                <c:pt idx="28572">
                  <c:v>0</c:v>
                </c:pt>
                <c:pt idx="28573">
                  <c:v>0</c:v>
                </c:pt>
                <c:pt idx="28574">
                  <c:v>0</c:v>
                </c:pt>
                <c:pt idx="28575">
                  <c:v>0</c:v>
                </c:pt>
                <c:pt idx="28576">
                  <c:v>0</c:v>
                </c:pt>
                <c:pt idx="28577">
                  <c:v>0</c:v>
                </c:pt>
                <c:pt idx="28578">
                  <c:v>0</c:v>
                </c:pt>
                <c:pt idx="28579">
                  <c:v>0</c:v>
                </c:pt>
                <c:pt idx="28580">
                  <c:v>0</c:v>
                </c:pt>
                <c:pt idx="28581">
                  <c:v>0</c:v>
                </c:pt>
                <c:pt idx="28582">
                  <c:v>0</c:v>
                </c:pt>
                <c:pt idx="28583">
                  <c:v>0</c:v>
                </c:pt>
                <c:pt idx="28584">
                  <c:v>0</c:v>
                </c:pt>
                <c:pt idx="28585">
                  <c:v>0</c:v>
                </c:pt>
                <c:pt idx="28586">
                  <c:v>0</c:v>
                </c:pt>
                <c:pt idx="28587">
                  <c:v>0.1</c:v>
                </c:pt>
                <c:pt idx="28588">
                  <c:v>1</c:v>
                </c:pt>
                <c:pt idx="28589">
                  <c:v>2.9</c:v>
                </c:pt>
                <c:pt idx="28590">
                  <c:v>4</c:v>
                </c:pt>
                <c:pt idx="28591">
                  <c:v>3</c:v>
                </c:pt>
                <c:pt idx="28592">
                  <c:v>0.1</c:v>
                </c:pt>
                <c:pt idx="28593">
                  <c:v>0</c:v>
                </c:pt>
                <c:pt idx="28594">
                  <c:v>2.4</c:v>
                </c:pt>
                <c:pt idx="28595">
                  <c:v>6.1</c:v>
                </c:pt>
                <c:pt idx="28596">
                  <c:v>8.5</c:v>
                </c:pt>
                <c:pt idx="28597">
                  <c:v>9.8000000000000007</c:v>
                </c:pt>
                <c:pt idx="28598">
                  <c:v>10.8</c:v>
                </c:pt>
                <c:pt idx="28599">
                  <c:v>12.5</c:v>
                </c:pt>
                <c:pt idx="28600">
                  <c:v>13</c:v>
                </c:pt>
                <c:pt idx="28601">
                  <c:v>12.4</c:v>
                </c:pt>
                <c:pt idx="28602">
                  <c:v>11.4</c:v>
                </c:pt>
                <c:pt idx="28603">
                  <c:v>9.8000000000000007</c:v>
                </c:pt>
                <c:pt idx="28604">
                  <c:v>6.7</c:v>
                </c:pt>
                <c:pt idx="28605">
                  <c:v>3.3</c:v>
                </c:pt>
                <c:pt idx="28606">
                  <c:v>1</c:v>
                </c:pt>
                <c:pt idx="28607">
                  <c:v>0</c:v>
                </c:pt>
                <c:pt idx="28608">
                  <c:v>0</c:v>
                </c:pt>
                <c:pt idx="28609">
                  <c:v>0</c:v>
                </c:pt>
                <c:pt idx="28610">
                  <c:v>0</c:v>
                </c:pt>
                <c:pt idx="28611">
                  <c:v>0</c:v>
                </c:pt>
                <c:pt idx="28612">
                  <c:v>0</c:v>
                </c:pt>
                <c:pt idx="28613">
                  <c:v>0</c:v>
                </c:pt>
                <c:pt idx="28614">
                  <c:v>0</c:v>
                </c:pt>
                <c:pt idx="28615">
                  <c:v>0</c:v>
                </c:pt>
                <c:pt idx="28616">
                  <c:v>0</c:v>
                </c:pt>
                <c:pt idx="28617">
                  <c:v>0</c:v>
                </c:pt>
                <c:pt idx="28618">
                  <c:v>0</c:v>
                </c:pt>
                <c:pt idx="28619">
                  <c:v>0</c:v>
                </c:pt>
                <c:pt idx="28620">
                  <c:v>0</c:v>
                </c:pt>
                <c:pt idx="28621">
                  <c:v>0</c:v>
                </c:pt>
                <c:pt idx="28622">
                  <c:v>0</c:v>
                </c:pt>
                <c:pt idx="28623">
                  <c:v>0</c:v>
                </c:pt>
                <c:pt idx="28624">
                  <c:v>0</c:v>
                </c:pt>
                <c:pt idx="28625">
                  <c:v>0</c:v>
                </c:pt>
                <c:pt idx="28626">
                  <c:v>0</c:v>
                </c:pt>
                <c:pt idx="28627">
                  <c:v>0</c:v>
                </c:pt>
                <c:pt idx="28628">
                  <c:v>0</c:v>
                </c:pt>
                <c:pt idx="28629">
                  <c:v>0</c:v>
                </c:pt>
                <c:pt idx="28630">
                  <c:v>0</c:v>
                </c:pt>
                <c:pt idx="28631">
                  <c:v>0</c:v>
                </c:pt>
                <c:pt idx="28632">
                  <c:v>0</c:v>
                </c:pt>
                <c:pt idx="28633">
                  <c:v>0</c:v>
                </c:pt>
                <c:pt idx="28634">
                  <c:v>0</c:v>
                </c:pt>
                <c:pt idx="28635">
                  <c:v>0</c:v>
                </c:pt>
                <c:pt idx="28636">
                  <c:v>0</c:v>
                </c:pt>
                <c:pt idx="28637">
                  <c:v>0</c:v>
                </c:pt>
                <c:pt idx="28638">
                  <c:v>0</c:v>
                </c:pt>
                <c:pt idx="28639">
                  <c:v>0</c:v>
                </c:pt>
                <c:pt idx="28640">
                  <c:v>0</c:v>
                </c:pt>
                <c:pt idx="28641">
                  <c:v>0</c:v>
                </c:pt>
                <c:pt idx="28642">
                  <c:v>0</c:v>
                </c:pt>
                <c:pt idx="28643">
                  <c:v>0</c:v>
                </c:pt>
                <c:pt idx="28644">
                  <c:v>0</c:v>
                </c:pt>
                <c:pt idx="28645">
                  <c:v>0</c:v>
                </c:pt>
                <c:pt idx="28646">
                  <c:v>0</c:v>
                </c:pt>
                <c:pt idx="28647">
                  <c:v>0</c:v>
                </c:pt>
                <c:pt idx="28648">
                  <c:v>0</c:v>
                </c:pt>
                <c:pt idx="28649">
                  <c:v>1.7</c:v>
                </c:pt>
                <c:pt idx="28650">
                  <c:v>4.5</c:v>
                </c:pt>
                <c:pt idx="28651">
                  <c:v>7.8</c:v>
                </c:pt>
                <c:pt idx="28652">
                  <c:v>9.6</c:v>
                </c:pt>
                <c:pt idx="28653">
                  <c:v>10.6</c:v>
                </c:pt>
                <c:pt idx="28654">
                  <c:v>10.4</c:v>
                </c:pt>
                <c:pt idx="28655">
                  <c:v>10</c:v>
                </c:pt>
                <c:pt idx="28656">
                  <c:v>10.5</c:v>
                </c:pt>
                <c:pt idx="28657">
                  <c:v>11.8</c:v>
                </c:pt>
                <c:pt idx="28658">
                  <c:v>13.8</c:v>
                </c:pt>
                <c:pt idx="28659">
                  <c:v>15.8</c:v>
                </c:pt>
                <c:pt idx="28660">
                  <c:v>17.399999999999999</c:v>
                </c:pt>
                <c:pt idx="28661">
                  <c:v>18.8</c:v>
                </c:pt>
                <c:pt idx="28662">
                  <c:v>20.3</c:v>
                </c:pt>
                <c:pt idx="28663">
                  <c:v>21.5</c:v>
                </c:pt>
                <c:pt idx="28664">
                  <c:v>23.2</c:v>
                </c:pt>
                <c:pt idx="28665">
                  <c:v>24</c:v>
                </c:pt>
                <c:pt idx="28666">
                  <c:v>23.8</c:v>
                </c:pt>
                <c:pt idx="28667">
                  <c:v>22.8</c:v>
                </c:pt>
                <c:pt idx="28668">
                  <c:v>21.8</c:v>
                </c:pt>
                <c:pt idx="28669">
                  <c:v>21</c:v>
                </c:pt>
                <c:pt idx="28670">
                  <c:v>20</c:v>
                </c:pt>
                <c:pt idx="28671">
                  <c:v>19</c:v>
                </c:pt>
                <c:pt idx="28672">
                  <c:v>17.899999999999999</c:v>
                </c:pt>
                <c:pt idx="28673">
                  <c:v>14.9</c:v>
                </c:pt>
                <c:pt idx="28674">
                  <c:v>11.6</c:v>
                </c:pt>
                <c:pt idx="28675">
                  <c:v>8.6</c:v>
                </c:pt>
                <c:pt idx="28676">
                  <c:v>5.6</c:v>
                </c:pt>
                <c:pt idx="28677">
                  <c:v>5.8</c:v>
                </c:pt>
                <c:pt idx="28678">
                  <c:v>7.6</c:v>
                </c:pt>
                <c:pt idx="28679">
                  <c:v>9.3000000000000007</c:v>
                </c:pt>
                <c:pt idx="28680">
                  <c:v>11.2</c:v>
                </c:pt>
                <c:pt idx="28681">
                  <c:v>13.8</c:v>
                </c:pt>
                <c:pt idx="28682">
                  <c:v>16.2</c:v>
                </c:pt>
                <c:pt idx="28683">
                  <c:v>18.2</c:v>
                </c:pt>
                <c:pt idx="28684">
                  <c:v>19.600000000000001</c:v>
                </c:pt>
                <c:pt idx="28685">
                  <c:v>21.5</c:v>
                </c:pt>
                <c:pt idx="28686">
                  <c:v>23.8</c:v>
                </c:pt>
                <c:pt idx="28687">
                  <c:v>25.8</c:v>
                </c:pt>
                <c:pt idx="28688">
                  <c:v>27.4</c:v>
                </c:pt>
                <c:pt idx="28689">
                  <c:v>28.8</c:v>
                </c:pt>
                <c:pt idx="28690">
                  <c:v>30.3</c:v>
                </c:pt>
                <c:pt idx="28691">
                  <c:v>31.2</c:v>
                </c:pt>
                <c:pt idx="28692">
                  <c:v>32.200000000000003</c:v>
                </c:pt>
                <c:pt idx="28693">
                  <c:v>33</c:v>
                </c:pt>
                <c:pt idx="28694">
                  <c:v>33.200000000000003</c:v>
                </c:pt>
                <c:pt idx="28695">
                  <c:v>34</c:v>
                </c:pt>
                <c:pt idx="28696">
                  <c:v>33.799999999999997</c:v>
                </c:pt>
                <c:pt idx="28697">
                  <c:v>33.299999999999997</c:v>
                </c:pt>
                <c:pt idx="28698">
                  <c:v>35</c:v>
                </c:pt>
                <c:pt idx="28699">
                  <c:v>35</c:v>
                </c:pt>
                <c:pt idx="28700">
                  <c:v>36</c:v>
                </c:pt>
                <c:pt idx="28701">
                  <c:v>35</c:v>
                </c:pt>
                <c:pt idx="28702">
                  <c:v>35</c:v>
                </c:pt>
                <c:pt idx="28703">
                  <c:v>35</c:v>
                </c:pt>
                <c:pt idx="28704">
                  <c:v>35</c:v>
                </c:pt>
                <c:pt idx="28705">
                  <c:v>35</c:v>
                </c:pt>
                <c:pt idx="28706">
                  <c:v>35</c:v>
                </c:pt>
                <c:pt idx="28707">
                  <c:v>35</c:v>
                </c:pt>
                <c:pt idx="28708">
                  <c:v>35.799999999999997</c:v>
                </c:pt>
                <c:pt idx="28709">
                  <c:v>36</c:v>
                </c:pt>
                <c:pt idx="28710">
                  <c:v>36</c:v>
                </c:pt>
                <c:pt idx="28711">
                  <c:v>36</c:v>
                </c:pt>
                <c:pt idx="28712">
                  <c:v>36</c:v>
                </c:pt>
                <c:pt idx="28713">
                  <c:v>36.6</c:v>
                </c:pt>
                <c:pt idx="28714">
                  <c:v>37</c:v>
                </c:pt>
                <c:pt idx="28715">
                  <c:v>37</c:v>
                </c:pt>
                <c:pt idx="28716">
                  <c:v>37.4</c:v>
                </c:pt>
                <c:pt idx="28717">
                  <c:v>38</c:v>
                </c:pt>
                <c:pt idx="28718">
                  <c:v>38</c:v>
                </c:pt>
                <c:pt idx="28719">
                  <c:v>38.4</c:v>
                </c:pt>
                <c:pt idx="28720">
                  <c:v>39</c:v>
                </c:pt>
                <c:pt idx="28721">
                  <c:v>38.700000000000003</c:v>
                </c:pt>
                <c:pt idx="28722">
                  <c:v>38</c:v>
                </c:pt>
                <c:pt idx="28723">
                  <c:v>38</c:v>
                </c:pt>
                <c:pt idx="28724">
                  <c:v>38</c:v>
                </c:pt>
                <c:pt idx="28725">
                  <c:v>38</c:v>
                </c:pt>
                <c:pt idx="28726">
                  <c:v>38</c:v>
                </c:pt>
                <c:pt idx="28727">
                  <c:v>38</c:v>
                </c:pt>
                <c:pt idx="28728">
                  <c:v>38</c:v>
                </c:pt>
                <c:pt idx="28729">
                  <c:v>37</c:v>
                </c:pt>
                <c:pt idx="28730">
                  <c:v>37</c:v>
                </c:pt>
                <c:pt idx="28731">
                  <c:v>36</c:v>
                </c:pt>
                <c:pt idx="28732">
                  <c:v>36</c:v>
                </c:pt>
                <c:pt idx="28733">
                  <c:v>35.200000000000003</c:v>
                </c:pt>
                <c:pt idx="28734">
                  <c:v>35</c:v>
                </c:pt>
                <c:pt idx="28735">
                  <c:v>35</c:v>
                </c:pt>
                <c:pt idx="28736">
                  <c:v>35</c:v>
                </c:pt>
                <c:pt idx="28737">
                  <c:v>35.799999999999997</c:v>
                </c:pt>
                <c:pt idx="28738">
                  <c:v>36</c:v>
                </c:pt>
                <c:pt idx="28739">
                  <c:v>36</c:v>
                </c:pt>
                <c:pt idx="28740">
                  <c:v>36</c:v>
                </c:pt>
                <c:pt idx="28741">
                  <c:v>36</c:v>
                </c:pt>
                <c:pt idx="28742">
                  <c:v>36</c:v>
                </c:pt>
                <c:pt idx="28743">
                  <c:v>36</c:v>
                </c:pt>
                <c:pt idx="28744">
                  <c:v>35.4</c:v>
                </c:pt>
                <c:pt idx="28745">
                  <c:v>34.5</c:v>
                </c:pt>
                <c:pt idx="28746">
                  <c:v>33.6</c:v>
                </c:pt>
                <c:pt idx="28747">
                  <c:v>33</c:v>
                </c:pt>
                <c:pt idx="28748">
                  <c:v>32.6</c:v>
                </c:pt>
                <c:pt idx="28749">
                  <c:v>32</c:v>
                </c:pt>
                <c:pt idx="28750">
                  <c:v>32</c:v>
                </c:pt>
                <c:pt idx="28751">
                  <c:v>31.8</c:v>
                </c:pt>
                <c:pt idx="28752">
                  <c:v>31</c:v>
                </c:pt>
                <c:pt idx="28753">
                  <c:v>31</c:v>
                </c:pt>
                <c:pt idx="28754">
                  <c:v>30.8</c:v>
                </c:pt>
                <c:pt idx="28755">
                  <c:v>30</c:v>
                </c:pt>
                <c:pt idx="28756">
                  <c:v>30</c:v>
                </c:pt>
                <c:pt idx="28757">
                  <c:v>30</c:v>
                </c:pt>
                <c:pt idx="28758">
                  <c:v>30</c:v>
                </c:pt>
                <c:pt idx="28759">
                  <c:v>30</c:v>
                </c:pt>
                <c:pt idx="28760">
                  <c:v>30</c:v>
                </c:pt>
                <c:pt idx="28761">
                  <c:v>30</c:v>
                </c:pt>
                <c:pt idx="28762">
                  <c:v>30</c:v>
                </c:pt>
                <c:pt idx="28763">
                  <c:v>30.9</c:v>
                </c:pt>
                <c:pt idx="28764">
                  <c:v>31</c:v>
                </c:pt>
                <c:pt idx="28765">
                  <c:v>31</c:v>
                </c:pt>
                <c:pt idx="28766">
                  <c:v>31</c:v>
                </c:pt>
                <c:pt idx="28767">
                  <c:v>31</c:v>
                </c:pt>
                <c:pt idx="28768">
                  <c:v>31.7</c:v>
                </c:pt>
                <c:pt idx="28769">
                  <c:v>32</c:v>
                </c:pt>
                <c:pt idx="28770">
                  <c:v>32</c:v>
                </c:pt>
                <c:pt idx="28771">
                  <c:v>32</c:v>
                </c:pt>
                <c:pt idx="28772">
                  <c:v>32.6</c:v>
                </c:pt>
                <c:pt idx="28773">
                  <c:v>33</c:v>
                </c:pt>
                <c:pt idx="28774">
                  <c:v>33</c:v>
                </c:pt>
                <c:pt idx="28775">
                  <c:v>33</c:v>
                </c:pt>
                <c:pt idx="28776">
                  <c:v>33.4</c:v>
                </c:pt>
                <c:pt idx="28777">
                  <c:v>34</c:v>
                </c:pt>
                <c:pt idx="28778">
                  <c:v>34</c:v>
                </c:pt>
                <c:pt idx="28779">
                  <c:v>34.299999999999997</c:v>
                </c:pt>
                <c:pt idx="28780">
                  <c:v>35</c:v>
                </c:pt>
                <c:pt idx="28781">
                  <c:v>35</c:v>
                </c:pt>
                <c:pt idx="28782">
                  <c:v>35</c:v>
                </c:pt>
                <c:pt idx="28783">
                  <c:v>35</c:v>
                </c:pt>
                <c:pt idx="28784">
                  <c:v>35</c:v>
                </c:pt>
                <c:pt idx="28785">
                  <c:v>35</c:v>
                </c:pt>
                <c:pt idx="28786">
                  <c:v>35</c:v>
                </c:pt>
                <c:pt idx="28787">
                  <c:v>34</c:v>
                </c:pt>
                <c:pt idx="28788">
                  <c:v>35</c:v>
                </c:pt>
                <c:pt idx="28789">
                  <c:v>35</c:v>
                </c:pt>
                <c:pt idx="28790">
                  <c:v>35</c:v>
                </c:pt>
                <c:pt idx="28791">
                  <c:v>35</c:v>
                </c:pt>
                <c:pt idx="28792">
                  <c:v>35.799999999999997</c:v>
                </c:pt>
                <c:pt idx="28793">
                  <c:v>36</c:v>
                </c:pt>
                <c:pt idx="28794">
                  <c:v>36</c:v>
                </c:pt>
                <c:pt idx="28795">
                  <c:v>36</c:v>
                </c:pt>
                <c:pt idx="28796">
                  <c:v>36.799999999999997</c:v>
                </c:pt>
                <c:pt idx="28797">
                  <c:v>37</c:v>
                </c:pt>
                <c:pt idx="28798">
                  <c:v>37</c:v>
                </c:pt>
                <c:pt idx="28799">
                  <c:v>37</c:v>
                </c:pt>
                <c:pt idx="28800">
                  <c:v>36.4</c:v>
                </c:pt>
                <c:pt idx="28801">
                  <c:v>35.4</c:v>
                </c:pt>
                <c:pt idx="28802">
                  <c:v>35</c:v>
                </c:pt>
                <c:pt idx="28803">
                  <c:v>35</c:v>
                </c:pt>
                <c:pt idx="28804">
                  <c:v>35</c:v>
                </c:pt>
                <c:pt idx="28805">
                  <c:v>35.4</c:v>
                </c:pt>
                <c:pt idx="28806">
                  <c:v>36</c:v>
                </c:pt>
                <c:pt idx="28807">
                  <c:v>36</c:v>
                </c:pt>
                <c:pt idx="28808">
                  <c:v>35.700000000000003</c:v>
                </c:pt>
                <c:pt idx="28809">
                  <c:v>34.799999999999997</c:v>
                </c:pt>
                <c:pt idx="28810">
                  <c:v>34</c:v>
                </c:pt>
                <c:pt idx="28811">
                  <c:v>33.700000000000003</c:v>
                </c:pt>
                <c:pt idx="28812">
                  <c:v>31.7</c:v>
                </c:pt>
                <c:pt idx="28813">
                  <c:v>30</c:v>
                </c:pt>
                <c:pt idx="28814">
                  <c:v>29.9</c:v>
                </c:pt>
                <c:pt idx="28815">
                  <c:v>29</c:v>
                </c:pt>
                <c:pt idx="28816">
                  <c:v>26.1</c:v>
                </c:pt>
                <c:pt idx="28817">
                  <c:v>23.1</c:v>
                </c:pt>
                <c:pt idx="28818">
                  <c:v>21.1</c:v>
                </c:pt>
                <c:pt idx="28819">
                  <c:v>19.100000000000001</c:v>
                </c:pt>
                <c:pt idx="28820">
                  <c:v>16.100000000000001</c:v>
                </c:pt>
                <c:pt idx="28821">
                  <c:v>13.6</c:v>
                </c:pt>
                <c:pt idx="28822">
                  <c:v>9.9</c:v>
                </c:pt>
                <c:pt idx="28823">
                  <c:v>6.7</c:v>
                </c:pt>
                <c:pt idx="28824">
                  <c:v>3.7</c:v>
                </c:pt>
                <c:pt idx="28825">
                  <c:v>1.5</c:v>
                </c:pt>
                <c:pt idx="28826">
                  <c:v>0.2</c:v>
                </c:pt>
                <c:pt idx="28827">
                  <c:v>0</c:v>
                </c:pt>
                <c:pt idx="28828">
                  <c:v>0</c:v>
                </c:pt>
                <c:pt idx="28829">
                  <c:v>0</c:v>
                </c:pt>
                <c:pt idx="28830">
                  <c:v>0</c:v>
                </c:pt>
                <c:pt idx="28831">
                  <c:v>0</c:v>
                </c:pt>
                <c:pt idx="28832">
                  <c:v>0</c:v>
                </c:pt>
                <c:pt idx="28833">
                  <c:v>0</c:v>
                </c:pt>
                <c:pt idx="28834">
                  <c:v>0</c:v>
                </c:pt>
                <c:pt idx="28835">
                  <c:v>0</c:v>
                </c:pt>
                <c:pt idx="28836">
                  <c:v>0</c:v>
                </c:pt>
                <c:pt idx="28837">
                  <c:v>0</c:v>
                </c:pt>
                <c:pt idx="28838">
                  <c:v>0</c:v>
                </c:pt>
                <c:pt idx="28839">
                  <c:v>0</c:v>
                </c:pt>
                <c:pt idx="28840">
                  <c:v>0</c:v>
                </c:pt>
                <c:pt idx="28841">
                  <c:v>0</c:v>
                </c:pt>
                <c:pt idx="28842">
                  <c:v>0</c:v>
                </c:pt>
                <c:pt idx="28843">
                  <c:v>0</c:v>
                </c:pt>
                <c:pt idx="28844">
                  <c:v>0</c:v>
                </c:pt>
                <c:pt idx="28845">
                  <c:v>0</c:v>
                </c:pt>
                <c:pt idx="28846">
                  <c:v>0</c:v>
                </c:pt>
                <c:pt idx="28847">
                  <c:v>0</c:v>
                </c:pt>
                <c:pt idx="28848">
                  <c:v>0</c:v>
                </c:pt>
                <c:pt idx="28849">
                  <c:v>0</c:v>
                </c:pt>
                <c:pt idx="28850">
                  <c:v>0</c:v>
                </c:pt>
                <c:pt idx="28851">
                  <c:v>2.2999999999999998</c:v>
                </c:pt>
                <c:pt idx="28852">
                  <c:v>6.1</c:v>
                </c:pt>
                <c:pt idx="28853">
                  <c:v>8.6</c:v>
                </c:pt>
                <c:pt idx="28854">
                  <c:v>10.6</c:v>
                </c:pt>
                <c:pt idx="28855">
                  <c:v>12.9</c:v>
                </c:pt>
                <c:pt idx="28856">
                  <c:v>15.7</c:v>
                </c:pt>
                <c:pt idx="28857">
                  <c:v>17.600000000000001</c:v>
                </c:pt>
                <c:pt idx="28858">
                  <c:v>19.100000000000001</c:v>
                </c:pt>
                <c:pt idx="28859">
                  <c:v>21.1</c:v>
                </c:pt>
                <c:pt idx="28860">
                  <c:v>23.1</c:v>
                </c:pt>
                <c:pt idx="28861">
                  <c:v>25</c:v>
                </c:pt>
                <c:pt idx="28862">
                  <c:v>26.8</c:v>
                </c:pt>
                <c:pt idx="28863">
                  <c:v>28.4</c:v>
                </c:pt>
                <c:pt idx="28864">
                  <c:v>29.4</c:v>
                </c:pt>
                <c:pt idx="28865">
                  <c:v>30.4</c:v>
                </c:pt>
                <c:pt idx="28866">
                  <c:v>31.4</c:v>
                </c:pt>
                <c:pt idx="28867">
                  <c:v>32.299999999999997</c:v>
                </c:pt>
                <c:pt idx="28868">
                  <c:v>33.200000000000003</c:v>
                </c:pt>
                <c:pt idx="28869">
                  <c:v>34.200000000000003</c:v>
                </c:pt>
                <c:pt idx="28870">
                  <c:v>35</c:v>
                </c:pt>
                <c:pt idx="28871">
                  <c:v>35</c:v>
                </c:pt>
                <c:pt idx="28872">
                  <c:v>35.200000000000003</c:v>
                </c:pt>
                <c:pt idx="28873">
                  <c:v>36</c:v>
                </c:pt>
                <c:pt idx="28874">
                  <c:v>36</c:v>
                </c:pt>
                <c:pt idx="28875">
                  <c:v>37</c:v>
                </c:pt>
                <c:pt idx="28876">
                  <c:v>37</c:v>
                </c:pt>
                <c:pt idx="28877">
                  <c:v>36</c:v>
                </c:pt>
                <c:pt idx="28878">
                  <c:v>36</c:v>
                </c:pt>
                <c:pt idx="28879">
                  <c:v>36</c:v>
                </c:pt>
                <c:pt idx="28880">
                  <c:v>35.200000000000003</c:v>
                </c:pt>
                <c:pt idx="28881">
                  <c:v>35</c:v>
                </c:pt>
                <c:pt idx="28882">
                  <c:v>33.4</c:v>
                </c:pt>
                <c:pt idx="28883">
                  <c:v>30.6</c:v>
                </c:pt>
                <c:pt idx="28884">
                  <c:v>27.6</c:v>
                </c:pt>
                <c:pt idx="28885">
                  <c:v>25.4</c:v>
                </c:pt>
                <c:pt idx="28886">
                  <c:v>20.9</c:v>
                </c:pt>
                <c:pt idx="28887">
                  <c:v>15.8</c:v>
                </c:pt>
                <c:pt idx="28888">
                  <c:v>14</c:v>
                </c:pt>
                <c:pt idx="28889">
                  <c:v>14</c:v>
                </c:pt>
                <c:pt idx="28890">
                  <c:v>14</c:v>
                </c:pt>
                <c:pt idx="28891">
                  <c:v>14.6</c:v>
                </c:pt>
                <c:pt idx="28892">
                  <c:v>15.5</c:v>
                </c:pt>
                <c:pt idx="28893">
                  <c:v>16.5</c:v>
                </c:pt>
                <c:pt idx="28894">
                  <c:v>17.899999999999999</c:v>
                </c:pt>
                <c:pt idx="28895">
                  <c:v>19</c:v>
                </c:pt>
                <c:pt idx="28896">
                  <c:v>19.5</c:v>
                </c:pt>
                <c:pt idx="28897">
                  <c:v>20.5</c:v>
                </c:pt>
                <c:pt idx="28898">
                  <c:v>20.6</c:v>
                </c:pt>
                <c:pt idx="28899">
                  <c:v>19.7</c:v>
                </c:pt>
                <c:pt idx="28900">
                  <c:v>19</c:v>
                </c:pt>
                <c:pt idx="28901">
                  <c:v>19</c:v>
                </c:pt>
                <c:pt idx="28902">
                  <c:v>19</c:v>
                </c:pt>
                <c:pt idx="28903">
                  <c:v>18.8</c:v>
                </c:pt>
                <c:pt idx="28904">
                  <c:v>17.899999999999999</c:v>
                </c:pt>
                <c:pt idx="28905">
                  <c:v>15.8</c:v>
                </c:pt>
                <c:pt idx="28906">
                  <c:v>12.8</c:v>
                </c:pt>
                <c:pt idx="28907">
                  <c:v>9.6999999999999993</c:v>
                </c:pt>
                <c:pt idx="28908">
                  <c:v>5.8</c:v>
                </c:pt>
                <c:pt idx="28909">
                  <c:v>2.9</c:v>
                </c:pt>
                <c:pt idx="28910">
                  <c:v>1.2</c:v>
                </c:pt>
                <c:pt idx="28911">
                  <c:v>0.1</c:v>
                </c:pt>
                <c:pt idx="28912">
                  <c:v>0</c:v>
                </c:pt>
                <c:pt idx="28913">
                  <c:v>0</c:v>
                </c:pt>
                <c:pt idx="28914">
                  <c:v>1.7</c:v>
                </c:pt>
                <c:pt idx="28915">
                  <c:v>3.7</c:v>
                </c:pt>
                <c:pt idx="28916">
                  <c:v>4.7</c:v>
                </c:pt>
                <c:pt idx="28917">
                  <c:v>5</c:v>
                </c:pt>
                <c:pt idx="28918">
                  <c:v>5</c:v>
                </c:pt>
                <c:pt idx="28919">
                  <c:v>5.7</c:v>
                </c:pt>
                <c:pt idx="28920">
                  <c:v>6</c:v>
                </c:pt>
                <c:pt idx="28921">
                  <c:v>7.3</c:v>
                </c:pt>
                <c:pt idx="28922">
                  <c:v>9.1</c:v>
                </c:pt>
                <c:pt idx="28923">
                  <c:v>10.5</c:v>
                </c:pt>
                <c:pt idx="28924">
                  <c:v>11.5</c:v>
                </c:pt>
                <c:pt idx="28925">
                  <c:v>12.5</c:v>
                </c:pt>
                <c:pt idx="28926">
                  <c:v>13.5</c:v>
                </c:pt>
                <c:pt idx="28927">
                  <c:v>14.5</c:v>
                </c:pt>
                <c:pt idx="28928">
                  <c:v>14.6</c:v>
                </c:pt>
                <c:pt idx="28929">
                  <c:v>13.4</c:v>
                </c:pt>
                <c:pt idx="28930">
                  <c:v>11.2</c:v>
                </c:pt>
                <c:pt idx="28931">
                  <c:v>8.1999999999999993</c:v>
                </c:pt>
                <c:pt idx="28932">
                  <c:v>6</c:v>
                </c:pt>
                <c:pt idx="28933">
                  <c:v>6.6</c:v>
                </c:pt>
                <c:pt idx="28934">
                  <c:v>8.5</c:v>
                </c:pt>
                <c:pt idx="28935">
                  <c:v>10.199999999999999</c:v>
                </c:pt>
                <c:pt idx="28936">
                  <c:v>12.1</c:v>
                </c:pt>
                <c:pt idx="28937">
                  <c:v>13.1</c:v>
                </c:pt>
                <c:pt idx="28938">
                  <c:v>14.1</c:v>
                </c:pt>
                <c:pt idx="28939">
                  <c:v>15.1</c:v>
                </c:pt>
                <c:pt idx="28940">
                  <c:v>16</c:v>
                </c:pt>
                <c:pt idx="28941">
                  <c:v>16</c:v>
                </c:pt>
                <c:pt idx="28942">
                  <c:v>16</c:v>
                </c:pt>
                <c:pt idx="28943">
                  <c:v>16</c:v>
                </c:pt>
                <c:pt idx="28944">
                  <c:v>16</c:v>
                </c:pt>
                <c:pt idx="28945">
                  <c:v>16</c:v>
                </c:pt>
                <c:pt idx="28946">
                  <c:v>16</c:v>
                </c:pt>
                <c:pt idx="28947">
                  <c:v>16</c:v>
                </c:pt>
                <c:pt idx="28948">
                  <c:v>16</c:v>
                </c:pt>
                <c:pt idx="28949">
                  <c:v>15.3</c:v>
                </c:pt>
                <c:pt idx="28950">
                  <c:v>15</c:v>
                </c:pt>
                <c:pt idx="28951">
                  <c:v>15</c:v>
                </c:pt>
                <c:pt idx="28952">
                  <c:v>15</c:v>
                </c:pt>
                <c:pt idx="28953">
                  <c:v>15.5</c:v>
                </c:pt>
                <c:pt idx="28954">
                  <c:v>16</c:v>
                </c:pt>
                <c:pt idx="28955">
                  <c:v>16</c:v>
                </c:pt>
                <c:pt idx="28956">
                  <c:v>16</c:v>
                </c:pt>
                <c:pt idx="28957">
                  <c:v>16.399999999999999</c:v>
                </c:pt>
                <c:pt idx="28958">
                  <c:v>17</c:v>
                </c:pt>
                <c:pt idx="28959">
                  <c:v>17</c:v>
                </c:pt>
                <c:pt idx="28960">
                  <c:v>16.7</c:v>
                </c:pt>
                <c:pt idx="28961">
                  <c:v>15.2</c:v>
                </c:pt>
                <c:pt idx="28962">
                  <c:v>12.5</c:v>
                </c:pt>
                <c:pt idx="28963">
                  <c:v>11</c:v>
                </c:pt>
                <c:pt idx="28964">
                  <c:v>10.9</c:v>
                </c:pt>
                <c:pt idx="28965">
                  <c:v>10</c:v>
                </c:pt>
                <c:pt idx="28966">
                  <c:v>10</c:v>
                </c:pt>
                <c:pt idx="28967">
                  <c:v>10</c:v>
                </c:pt>
                <c:pt idx="28968">
                  <c:v>10.1</c:v>
                </c:pt>
                <c:pt idx="28969">
                  <c:v>10.9</c:v>
                </c:pt>
                <c:pt idx="28970">
                  <c:v>11.9</c:v>
                </c:pt>
                <c:pt idx="28971">
                  <c:v>12.9</c:v>
                </c:pt>
                <c:pt idx="28972">
                  <c:v>13.9</c:v>
                </c:pt>
                <c:pt idx="28973">
                  <c:v>14</c:v>
                </c:pt>
                <c:pt idx="28974">
                  <c:v>14</c:v>
                </c:pt>
                <c:pt idx="28975">
                  <c:v>14.7</c:v>
                </c:pt>
                <c:pt idx="28976">
                  <c:v>15.7</c:v>
                </c:pt>
                <c:pt idx="28977">
                  <c:v>16</c:v>
                </c:pt>
                <c:pt idx="28978">
                  <c:v>16</c:v>
                </c:pt>
                <c:pt idx="28979">
                  <c:v>16</c:v>
                </c:pt>
                <c:pt idx="28980">
                  <c:v>16</c:v>
                </c:pt>
                <c:pt idx="28981">
                  <c:v>15.5</c:v>
                </c:pt>
                <c:pt idx="28982">
                  <c:v>14.5</c:v>
                </c:pt>
                <c:pt idx="28983">
                  <c:v>14</c:v>
                </c:pt>
                <c:pt idx="28984">
                  <c:v>14</c:v>
                </c:pt>
                <c:pt idx="28985">
                  <c:v>12.1</c:v>
                </c:pt>
                <c:pt idx="28986">
                  <c:v>8.1</c:v>
                </c:pt>
                <c:pt idx="28987">
                  <c:v>4.5</c:v>
                </c:pt>
                <c:pt idx="28988">
                  <c:v>2.7</c:v>
                </c:pt>
                <c:pt idx="28989">
                  <c:v>1.7</c:v>
                </c:pt>
                <c:pt idx="28990">
                  <c:v>0.7</c:v>
                </c:pt>
                <c:pt idx="28991">
                  <c:v>0</c:v>
                </c:pt>
                <c:pt idx="28992">
                  <c:v>0</c:v>
                </c:pt>
                <c:pt idx="28993">
                  <c:v>0</c:v>
                </c:pt>
                <c:pt idx="28994">
                  <c:v>0</c:v>
                </c:pt>
                <c:pt idx="28995">
                  <c:v>0</c:v>
                </c:pt>
                <c:pt idx="28996">
                  <c:v>0</c:v>
                </c:pt>
                <c:pt idx="28997">
                  <c:v>0.1</c:v>
                </c:pt>
                <c:pt idx="28998">
                  <c:v>1.1000000000000001</c:v>
                </c:pt>
                <c:pt idx="28999">
                  <c:v>1.9</c:v>
                </c:pt>
                <c:pt idx="29000">
                  <c:v>0.3</c:v>
                </c:pt>
                <c:pt idx="29001">
                  <c:v>0</c:v>
                </c:pt>
                <c:pt idx="29002">
                  <c:v>0</c:v>
                </c:pt>
                <c:pt idx="29003">
                  <c:v>0</c:v>
                </c:pt>
                <c:pt idx="29004">
                  <c:v>0.9</c:v>
                </c:pt>
                <c:pt idx="29005">
                  <c:v>1</c:v>
                </c:pt>
                <c:pt idx="29006">
                  <c:v>0.3</c:v>
                </c:pt>
                <c:pt idx="29007">
                  <c:v>0</c:v>
                </c:pt>
                <c:pt idx="29008">
                  <c:v>0</c:v>
                </c:pt>
                <c:pt idx="29009">
                  <c:v>0</c:v>
                </c:pt>
                <c:pt idx="29010">
                  <c:v>0</c:v>
                </c:pt>
                <c:pt idx="29011">
                  <c:v>0</c:v>
                </c:pt>
                <c:pt idx="29012">
                  <c:v>0</c:v>
                </c:pt>
                <c:pt idx="29013">
                  <c:v>1</c:v>
                </c:pt>
                <c:pt idx="29014">
                  <c:v>2</c:v>
                </c:pt>
                <c:pt idx="29015">
                  <c:v>1</c:v>
                </c:pt>
                <c:pt idx="29016">
                  <c:v>0</c:v>
                </c:pt>
                <c:pt idx="29017">
                  <c:v>0</c:v>
                </c:pt>
                <c:pt idx="29018">
                  <c:v>0</c:v>
                </c:pt>
                <c:pt idx="29019">
                  <c:v>0</c:v>
                </c:pt>
                <c:pt idx="29020">
                  <c:v>0</c:v>
                </c:pt>
                <c:pt idx="29021">
                  <c:v>0</c:v>
                </c:pt>
                <c:pt idx="29022">
                  <c:v>0</c:v>
                </c:pt>
                <c:pt idx="29023">
                  <c:v>0</c:v>
                </c:pt>
                <c:pt idx="29024">
                  <c:v>0</c:v>
                </c:pt>
                <c:pt idx="29025">
                  <c:v>0</c:v>
                </c:pt>
                <c:pt idx="29026">
                  <c:v>0.1</c:v>
                </c:pt>
                <c:pt idx="29027">
                  <c:v>1</c:v>
                </c:pt>
                <c:pt idx="29028">
                  <c:v>0.9</c:v>
                </c:pt>
                <c:pt idx="29029">
                  <c:v>0.1</c:v>
                </c:pt>
                <c:pt idx="29030">
                  <c:v>0</c:v>
                </c:pt>
                <c:pt idx="29031">
                  <c:v>0</c:v>
                </c:pt>
                <c:pt idx="29032">
                  <c:v>0</c:v>
                </c:pt>
                <c:pt idx="29033">
                  <c:v>0</c:v>
                </c:pt>
                <c:pt idx="29034">
                  <c:v>0</c:v>
                </c:pt>
                <c:pt idx="29035">
                  <c:v>0</c:v>
                </c:pt>
                <c:pt idx="29036">
                  <c:v>0</c:v>
                </c:pt>
                <c:pt idx="29037">
                  <c:v>0</c:v>
                </c:pt>
                <c:pt idx="29038">
                  <c:v>0</c:v>
                </c:pt>
                <c:pt idx="29039">
                  <c:v>1.3</c:v>
                </c:pt>
                <c:pt idx="29040">
                  <c:v>0.9</c:v>
                </c:pt>
                <c:pt idx="29041">
                  <c:v>0</c:v>
                </c:pt>
                <c:pt idx="29042">
                  <c:v>0</c:v>
                </c:pt>
                <c:pt idx="29043">
                  <c:v>0</c:v>
                </c:pt>
                <c:pt idx="29044">
                  <c:v>0</c:v>
                </c:pt>
                <c:pt idx="29045">
                  <c:v>0</c:v>
                </c:pt>
                <c:pt idx="29046">
                  <c:v>0</c:v>
                </c:pt>
                <c:pt idx="29047">
                  <c:v>0</c:v>
                </c:pt>
                <c:pt idx="29048">
                  <c:v>0</c:v>
                </c:pt>
                <c:pt idx="29049">
                  <c:v>0</c:v>
                </c:pt>
                <c:pt idx="29050">
                  <c:v>0</c:v>
                </c:pt>
                <c:pt idx="29051">
                  <c:v>0</c:v>
                </c:pt>
                <c:pt idx="29052">
                  <c:v>0</c:v>
                </c:pt>
                <c:pt idx="29053">
                  <c:v>0</c:v>
                </c:pt>
                <c:pt idx="29054">
                  <c:v>0</c:v>
                </c:pt>
                <c:pt idx="29055">
                  <c:v>0</c:v>
                </c:pt>
                <c:pt idx="29056">
                  <c:v>0</c:v>
                </c:pt>
                <c:pt idx="29057">
                  <c:v>0</c:v>
                </c:pt>
                <c:pt idx="29058">
                  <c:v>0</c:v>
                </c:pt>
                <c:pt idx="29059">
                  <c:v>0</c:v>
                </c:pt>
                <c:pt idx="29060">
                  <c:v>0</c:v>
                </c:pt>
                <c:pt idx="29061">
                  <c:v>0</c:v>
                </c:pt>
                <c:pt idx="29062">
                  <c:v>0</c:v>
                </c:pt>
                <c:pt idx="29063">
                  <c:v>0</c:v>
                </c:pt>
                <c:pt idx="29064">
                  <c:v>0</c:v>
                </c:pt>
                <c:pt idx="29065">
                  <c:v>0</c:v>
                </c:pt>
                <c:pt idx="29066">
                  <c:v>0</c:v>
                </c:pt>
                <c:pt idx="29067">
                  <c:v>0</c:v>
                </c:pt>
                <c:pt idx="29068">
                  <c:v>0</c:v>
                </c:pt>
                <c:pt idx="29069">
                  <c:v>0</c:v>
                </c:pt>
                <c:pt idx="29070">
                  <c:v>0</c:v>
                </c:pt>
                <c:pt idx="29071">
                  <c:v>0</c:v>
                </c:pt>
                <c:pt idx="29072">
                  <c:v>0</c:v>
                </c:pt>
                <c:pt idx="29073">
                  <c:v>0</c:v>
                </c:pt>
                <c:pt idx="29074">
                  <c:v>0</c:v>
                </c:pt>
                <c:pt idx="29075">
                  <c:v>0</c:v>
                </c:pt>
                <c:pt idx="29076">
                  <c:v>0.3</c:v>
                </c:pt>
                <c:pt idx="29077">
                  <c:v>0.7</c:v>
                </c:pt>
                <c:pt idx="29078">
                  <c:v>0</c:v>
                </c:pt>
                <c:pt idx="29079">
                  <c:v>0</c:v>
                </c:pt>
                <c:pt idx="29080">
                  <c:v>0</c:v>
                </c:pt>
                <c:pt idx="29081">
                  <c:v>0</c:v>
                </c:pt>
                <c:pt idx="29082">
                  <c:v>0</c:v>
                </c:pt>
                <c:pt idx="29083">
                  <c:v>0</c:v>
                </c:pt>
                <c:pt idx="29084">
                  <c:v>0</c:v>
                </c:pt>
                <c:pt idx="29085">
                  <c:v>0</c:v>
                </c:pt>
                <c:pt idx="29086">
                  <c:v>0</c:v>
                </c:pt>
                <c:pt idx="29087">
                  <c:v>0</c:v>
                </c:pt>
                <c:pt idx="29088">
                  <c:v>0</c:v>
                </c:pt>
                <c:pt idx="29089">
                  <c:v>0</c:v>
                </c:pt>
                <c:pt idx="29090">
                  <c:v>0</c:v>
                </c:pt>
                <c:pt idx="29091">
                  <c:v>0</c:v>
                </c:pt>
                <c:pt idx="29092">
                  <c:v>0</c:v>
                </c:pt>
                <c:pt idx="29093">
                  <c:v>0</c:v>
                </c:pt>
                <c:pt idx="29094">
                  <c:v>0</c:v>
                </c:pt>
                <c:pt idx="29095">
                  <c:v>0</c:v>
                </c:pt>
                <c:pt idx="29096">
                  <c:v>0</c:v>
                </c:pt>
                <c:pt idx="29097">
                  <c:v>0</c:v>
                </c:pt>
                <c:pt idx="29098">
                  <c:v>0</c:v>
                </c:pt>
                <c:pt idx="29099">
                  <c:v>0</c:v>
                </c:pt>
                <c:pt idx="29100">
                  <c:v>0</c:v>
                </c:pt>
                <c:pt idx="29101">
                  <c:v>0</c:v>
                </c:pt>
                <c:pt idx="29102">
                  <c:v>0</c:v>
                </c:pt>
                <c:pt idx="29103">
                  <c:v>0</c:v>
                </c:pt>
                <c:pt idx="29104">
                  <c:v>0</c:v>
                </c:pt>
                <c:pt idx="29105">
                  <c:v>0</c:v>
                </c:pt>
                <c:pt idx="29106">
                  <c:v>0</c:v>
                </c:pt>
                <c:pt idx="29107">
                  <c:v>0</c:v>
                </c:pt>
                <c:pt idx="29108">
                  <c:v>0</c:v>
                </c:pt>
                <c:pt idx="29109">
                  <c:v>0</c:v>
                </c:pt>
                <c:pt idx="29110">
                  <c:v>0</c:v>
                </c:pt>
                <c:pt idx="29111">
                  <c:v>0</c:v>
                </c:pt>
                <c:pt idx="29112">
                  <c:v>0</c:v>
                </c:pt>
                <c:pt idx="29113">
                  <c:v>0</c:v>
                </c:pt>
                <c:pt idx="29114">
                  <c:v>0</c:v>
                </c:pt>
                <c:pt idx="29115">
                  <c:v>0</c:v>
                </c:pt>
                <c:pt idx="29116">
                  <c:v>0</c:v>
                </c:pt>
                <c:pt idx="29117">
                  <c:v>0</c:v>
                </c:pt>
                <c:pt idx="29118">
                  <c:v>0</c:v>
                </c:pt>
                <c:pt idx="29119">
                  <c:v>0</c:v>
                </c:pt>
                <c:pt idx="29120">
                  <c:v>0</c:v>
                </c:pt>
                <c:pt idx="29121">
                  <c:v>0</c:v>
                </c:pt>
                <c:pt idx="29122">
                  <c:v>0</c:v>
                </c:pt>
                <c:pt idx="29123">
                  <c:v>0.9</c:v>
                </c:pt>
                <c:pt idx="29124">
                  <c:v>3.9</c:v>
                </c:pt>
                <c:pt idx="29125">
                  <c:v>5.7</c:v>
                </c:pt>
                <c:pt idx="29126">
                  <c:v>6.7</c:v>
                </c:pt>
                <c:pt idx="29127">
                  <c:v>7</c:v>
                </c:pt>
                <c:pt idx="29128">
                  <c:v>6.3</c:v>
                </c:pt>
                <c:pt idx="29129">
                  <c:v>6.6</c:v>
                </c:pt>
                <c:pt idx="29130">
                  <c:v>7.5</c:v>
                </c:pt>
                <c:pt idx="29131">
                  <c:v>8.5</c:v>
                </c:pt>
                <c:pt idx="29132">
                  <c:v>9.5</c:v>
                </c:pt>
                <c:pt idx="29133">
                  <c:v>10</c:v>
                </c:pt>
                <c:pt idx="29134">
                  <c:v>10.5</c:v>
                </c:pt>
                <c:pt idx="29135">
                  <c:v>11.4</c:v>
                </c:pt>
                <c:pt idx="29136">
                  <c:v>12.3</c:v>
                </c:pt>
                <c:pt idx="29137">
                  <c:v>13.3</c:v>
                </c:pt>
                <c:pt idx="29138">
                  <c:v>14.3</c:v>
                </c:pt>
                <c:pt idx="29139">
                  <c:v>15.3</c:v>
                </c:pt>
                <c:pt idx="29140">
                  <c:v>16.3</c:v>
                </c:pt>
                <c:pt idx="29141">
                  <c:v>17</c:v>
                </c:pt>
                <c:pt idx="29142">
                  <c:v>17</c:v>
                </c:pt>
                <c:pt idx="29143">
                  <c:v>17</c:v>
                </c:pt>
                <c:pt idx="29144">
                  <c:v>16.899999999999999</c:v>
                </c:pt>
                <c:pt idx="29145">
                  <c:v>15.8</c:v>
                </c:pt>
                <c:pt idx="29146">
                  <c:v>12.9</c:v>
                </c:pt>
                <c:pt idx="29147">
                  <c:v>12.1</c:v>
                </c:pt>
                <c:pt idx="29148">
                  <c:v>12</c:v>
                </c:pt>
                <c:pt idx="29149">
                  <c:v>11.1</c:v>
                </c:pt>
                <c:pt idx="29150">
                  <c:v>10.1</c:v>
                </c:pt>
                <c:pt idx="29151">
                  <c:v>10</c:v>
                </c:pt>
                <c:pt idx="29152">
                  <c:v>10</c:v>
                </c:pt>
                <c:pt idx="29153">
                  <c:v>10</c:v>
                </c:pt>
                <c:pt idx="29154">
                  <c:v>10</c:v>
                </c:pt>
                <c:pt idx="29155">
                  <c:v>9.3000000000000007</c:v>
                </c:pt>
                <c:pt idx="29156">
                  <c:v>8.3000000000000007</c:v>
                </c:pt>
                <c:pt idx="29157">
                  <c:v>7.3</c:v>
                </c:pt>
                <c:pt idx="29158">
                  <c:v>6.3</c:v>
                </c:pt>
                <c:pt idx="29159">
                  <c:v>4.2</c:v>
                </c:pt>
                <c:pt idx="29160">
                  <c:v>1.5</c:v>
                </c:pt>
                <c:pt idx="29161">
                  <c:v>0</c:v>
                </c:pt>
                <c:pt idx="29162">
                  <c:v>0</c:v>
                </c:pt>
                <c:pt idx="29163">
                  <c:v>0</c:v>
                </c:pt>
                <c:pt idx="29164">
                  <c:v>0</c:v>
                </c:pt>
                <c:pt idx="29165">
                  <c:v>0</c:v>
                </c:pt>
                <c:pt idx="29166">
                  <c:v>0</c:v>
                </c:pt>
                <c:pt idx="29167">
                  <c:v>0</c:v>
                </c:pt>
                <c:pt idx="29168">
                  <c:v>0</c:v>
                </c:pt>
                <c:pt idx="29169">
                  <c:v>0</c:v>
                </c:pt>
                <c:pt idx="29170">
                  <c:v>0</c:v>
                </c:pt>
                <c:pt idx="29171">
                  <c:v>0</c:v>
                </c:pt>
                <c:pt idx="29172">
                  <c:v>0</c:v>
                </c:pt>
                <c:pt idx="29173">
                  <c:v>0</c:v>
                </c:pt>
                <c:pt idx="29174">
                  <c:v>0</c:v>
                </c:pt>
                <c:pt idx="29175">
                  <c:v>0</c:v>
                </c:pt>
                <c:pt idx="29176">
                  <c:v>0</c:v>
                </c:pt>
                <c:pt idx="29177">
                  <c:v>0</c:v>
                </c:pt>
                <c:pt idx="29178">
                  <c:v>0</c:v>
                </c:pt>
                <c:pt idx="29179">
                  <c:v>0</c:v>
                </c:pt>
                <c:pt idx="29180">
                  <c:v>0</c:v>
                </c:pt>
                <c:pt idx="29181">
                  <c:v>0</c:v>
                </c:pt>
                <c:pt idx="29182">
                  <c:v>0</c:v>
                </c:pt>
                <c:pt idx="29183">
                  <c:v>0</c:v>
                </c:pt>
                <c:pt idx="29184">
                  <c:v>0</c:v>
                </c:pt>
                <c:pt idx="29185">
                  <c:v>0</c:v>
                </c:pt>
                <c:pt idx="29186">
                  <c:v>0</c:v>
                </c:pt>
                <c:pt idx="29187">
                  <c:v>0</c:v>
                </c:pt>
                <c:pt idx="29188">
                  <c:v>0</c:v>
                </c:pt>
                <c:pt idx="29189">
                  <c:v>0</c:v>
                </c:pt>
                <c:pt idx="29190">
                  <c:v>0</c:v>
                </c:pt>
                <c:pt idx="29191">
                  <c:v>0</c:v>
                </c:pt>
                <c:pt idx="29192">
                  <c:v>0</c:v>
                </c:pt>
                <c:pt idx="29193">
                  <c:v>0</c:v>
                </c:pt>
                <c:pt idx="29194">
                  <c:v>0</c:v>
                </c:pt>
                <c:pt idx="29195">
                  <c:v>0</c:v>
                </c:pt>
                <c:pt idx="29196">
                  <c:v>0</c:v>
                </c:pt>
                <c:pt idx="29197">
                  <c:v>0</c:v>
                </c:pt>
                <c:pt idx="29198">
                  <c:v>0</c:v>
                </c:pt>
                <c:pt idx="29199">
                  <c:v>0</c:v>
                </c:pt>
                <c:pt idx="29200">
                  <c:v>0</c:v>
                </c:pt>
                <c:pt idx="29201">
                  <c:v>0</c:v>
                </c:pt>
                <c:pt idx="29202">
                  <c:v>0</c:v>
                </c:pt>
                <c:pt idx="29203">
                  <c:v>0</c:v>
                </c:pt>
                <c:pt idx="29204">
                  <c:v>0</c:v>
                </c:pt>
                <c:pt idx="29205">
                  <c:v>0</c:v>
                </c:pt>
                <c:pt idx="29206">
                  <c:v>0</c:v>
                </c:pt>
                <c:pt idx="29207">
                  <c:v>0</c:v>
                </c:pt>
                <c:pt idx="29208">
                  <c:v>0</c:v>
                </c:pt>
                <c:pt idx="29209">
                  <c:v>0</c:v>
                </c:pt>
                <c:pt idx="29210">
                  <c:v>0</c:v>
                </c:pt>
                <c:pt idx="29211">
                  <c:v>0</c:v>
                </c:pt>
                <c:pt idx="29212">
                  <c:v>0</c:v>
                </c:pt>
                <c:pt idx="29213">
                  <c:v>0</c:v>
                </c:pt>
                <c:pt idx="29214">
                  <c:v>0</c:v>
                </c:pt>
                <c:pt idx="29215">
                  <c:v>0</c:v>
                </c:pt>
                <c:pt idx="29216">
                  <c:v>0</c:v>
                </c:pt>
                <c:pt idx="29217">
                  <c:v>0</c:v>
                </c:pt>
                <c:pt idx="29218">
                  <c:v>0</c:v>
                </c:pt>
                <c:pt idx="29219">
                  <c:v>0</c:v>
                </c:pt>
                <c:pt idx="29220">
                  <c:v>0</c:v>
                </c:pt>
                <c:pt idx="29221">
                  <c:v>0</c:v>
                </c:pt>
                <c:pt idx="29222">
                  <c:v>0</c:v>
                </c:pt>
                <c:pt idx="29223">
                  <c:v>0</c:v>
                </c:pt>
                <c:pt idx="29224">
                  <c:v>0</c:v>
                </c:pt>
                <c:pt idx="29225">
                  <c:v>0</c:v>
                </c:pt>
                <c:pt idx="29226">
                  <c:v>0</c:v>
                </c:pt>
                <c:pt idx="29227">
                  <c:v>0</c:v>
                </c:pt>
                <c:pt idx="29228">
                  <c:v>0</c:v>
                </c:pt>
                <c:pt idx="29229">
                  <c:v>0</c:v>
                </c:pt>
                <c:pt idx="29230">
                  <c:v>0</c:v>
                </c:pt>
                <c:pt idx="29231">
                  <c:v>0</c:v>
                </c:pt>
                <c:pt idx="29232">
                  <c:v>0</c:v>
                </c:pt>
                <c:pt idx="29233">
                  <c:v>0</c:v>
                </c:pt>
                <c:pt idx="29234">
                  <c:v>0</c:v>
                </c:pt>
                <c:pt idx="29235">
                  <c:v>0</c:v>
                </c:pt>
                <c:pt idx="29236">
                  <c:v>0</c:v>
                </c:pt>
                <c:pt idx="29237">
                  <c:v>0</c:v>
                </c:pt>
                <c:pt idx="29238">
                  <c:v>0</c:v>
                </c:pt>
                <c:pt idx="29239">
                  <c:v>0</c:v>
                </c:pt>
                <c:pt idx="29240">
                  <c:v>0</c:v>
                </c:pt>
                <c:pt idx="29241">
                  <c:v>0</c:v>
                </c:pt>
                <c:pt idx="29242">
                  <c:v>0</c:v>
                </c:pt>
                <c:pt idx="29243">
                  <c:v>0</c:v>
                </c:pt>
                <c:pt idx="29244">
                  <c:v>0</c:v>
                </c:pt>
                <c:pt idx="29245">
                  <c:v>0</c:v>
                </c:pt>
                <c:pt idx="29246">
                  <c:v>0</c:v>
                </c:pt>
                <c:pt idx="29247">
                  <c:v>0</c:v>
                </c:pt>
                <c:pt idx="29248">
                  <c:v>0</c:v>
                </c:pt>
                <c:pt idx="29249">
                  <c:v>0</c:v>
                </c:pt>
                <c:pt idx="29250">
                  <c:v>0</c:v>
                </c:pt>
                <c:pt idx="29251">
                  <c:v>0</c:v>
                </c:pt>
                <c:pt idx="29252">
                  <c:v>0</c:v>
                </c:pt>
                <c:pt idx="29253">
                  <c:v>0</c:v>
                </c:pt>
                <c:pt idx="29254">
                  <c:v>0</c:v>
                </c:pt>
                <c:pt idx="29255">
                  <c:v>0</c:v>
                </c:pt>
                <c:pt idx="29256">
                  <c:v>0</c:v>
                </c:pt>
                <c:pt idx="29257">
                  <c:v>0</c:v>
                </c:pt>
                <c:pt idx="29258">
                  <c:v>0</c:v>
                </c:pt>
                <c:pt idx="29259">
                  <c:v>0</c:v>
                </c:pt>
                <c:pt idx="29260">
                  <c:v>0</c:v>
                </c:pt>
                <c:pt idx="29261">
                  <c:v>0</c:v>
                </c:pt>
                <c:pt idx="29262">
                  <c:v>0</c:v>
                </c:pt>
                <c:pt idx="29263">
                  <c:v>0</c:v>
                </c:pt>
                <c:pt idx="29264">
                  <c:v>0</c:v>
                </c:pt>
                <c:pt idx="29265">
                  <c:v>0</c:v>
                </c:pt>
                <c:pt idx="29266">
                  <c:v>0</c:v>
                </c:pt>
                <c:pt idx="29267">
                  <c:v>0</c:v>
                </c:pt>
                <c:pt idx="29268">
                  <c:v>0</c:v>
                </c:pt>
                <c:pt idx="29269">
                  <c:v>0</c:v>
                </c:pt>
                <c:pt idx="29270">
                  <c:v>0.6</c:v>
                </c:pt>
                <c:pt idx="29271">
                  <c:v>1.6</c:v>
                </c:pt>
                <c:pt idx="29272">
                  <c:v>2.6</c:v>
                </c:pt>
                <c:pt idx="29273">
                  <c:v>3</c:v>
                </c:pt>
                <c:pt idx="29274">
                  <c:v>3</c:v>
                </c:pt>
                <c:pt idx="29275">
                  <c:v>3</c:v>
                </c:pt>
                <c:pt idx="29276">
                  <c:v>3</c:v>
                </c:pt>
                <c:pt idx="29277">
                  <c:v>3</c:v>
                </c:pt>
                <c:pt idx="29278">
                  <c:v>2.2999999999999998</c:v>
                </c:pt>
                <c:pt idx="29279">
                  <c:v>0.6</c:v>
                </c:pt>
                <c:pt idx="29280">
                  <c:v>0</c:v>
                </c:pt>
                <c:pt idx="29281">
                  <c:v>0</c:v>
                </c:pt>
                <c:pt idx="29282">
                  <c:v>0</c:v>
                </c:pt>
                <c:pt idx="29283">
                  <c:v>0</c:v>
                </c:pt>
                <c:pt idx="29284">
                  <c:v>0</c:v>
                </c:pt>
                <c:pt idx="29285">
                  <c:v>0</c:v>
                </c:pt>
                <c:pt idx="29286">
                  <c:v>0</c:v>
                </c:pt>
                <c:pt idx="29287">
                  <c:v>0</c:v>
                </c:pt>
                <c:pt idx="29288">
                  <c:v>0</c:v>
                </c:pt>
                <c:pt idx="29289">
                  <c:v>0</c:v>
                </c:pt>
                <c:pt idx="29290">
                  <c:v>0</c:v>
                </c:pt>
                <c:pt idx="29291">
                  <c:v>0</c:v>
                </c:pt>
                <c:pt idx="29292">
                  <c:v>0</c:v>
                </c:pt>
                <c:pt idx="29293">
                  <c:v>0</c:v>
                </c:pt>
                <c:pt idx="29294">
                  <c:v>0</c:v>
                </c:pt>
                <c:pt idx="29295">
                  <c:v>0</c:v>
                </c:pt>
                <c:pt idx="29296">
                  <c:v>0</c:v>
                </c:pt>
                <c:pt idx="29297">
                  <c:v>0</c:v>
                </c:pt>
                <c:pt idx="29298">
                  <c:v>0</c:v>
                </c:pt>
                <c:pt idx="29299">
                  <c:v>0</c:v>
                </c:pt>
                <c:pt idx="29300">
                  <c:v>0</c:v>
                </c:pt>
                <c:pt idx="29301">
                  <c:v>0</c:v>
                </c:pt>
                <c:pt idx="29302">
                  <c:v>0</c:v>
                </c:pt>
                <c:pt idx="29303">
                  <c:v>0</c:v>
                </c:pt>
                <c:pt idx="29304">
                  <c:v>0</c:v>
                </c:pt>
                <c:pt idx="29305">
                  <c:v>0</c:v>
                </c:pt>
                <c:pt idx="29306">
                  <c:v>0</c:v>
                </c:pt>
                <c:pt idx="29307">
                  <c:v>0</c:v>
                </c:pt>
                <c:pt idx="29308">
                  <c:v>0</c:v>
                </c:pt>
                <c:pt idx="29309">
                  <c:v>0</c:v>
                </c:pt>
                <c:pt idx="29310">
                  <c:v>0</c:v>
                </c:pt>
                <c:pt idx="29311">
                  <c:v>0</c:v>
                </c:pt>
                <c:pt idx="29312">
                  <c:v>0</c:v>
                </c:pt>
                <c:pt idx="29313">
                  <c:v>0</c:v>
                </c:pt>
                <c:pt idx="29314">
                  <c:v>0</c:v>
                </c:pt>
                <c:pt idx="29315">
                  <c:v>0</c:v>
                </c:pt>
                <c:pt idx="29316">
                  <c:v>0</c:v>
                </c:pt>
                <c:pt idx="29317">
                  <c:v>0</c:v>
                </c:pt>
                <c:pt idx="29318">
                  <c:v>0</c:v>
                </c:pt>
                <c:pt idx="29319">
                  <c:v>0</c:v>
                </c:pt>
                <c:pt idx="29320">
                  <c:v>0</c:v>
                </c:pt>
                <c:pt idx="29321">
                  <c:v>0</c:v>
                </c:pt>
                <c:pt idx="29322">
                  <c:v>0</c:v>
                </c:pt>
                <c:pt idx="29323">
                  <c:v>0</c:v>
                </c:pt>
                <c:pt idx="29324">
                  <c:v>0</c:v>
                </c:pt>
                <c:pt idx="29325">
                  <c:v>0</c:v>
                </c:pt>
                <c:pt idx="29326">
                  <c:v>0</c:v>
                </c:pt>
                <c:pt idx="29327">
                  <c:v>0</c:v>
                </c:pt>
                <c:pt idx="29328">
                  <c:v>0</c:v>
                </c:pt>
                <c:pt idx="29329">
                  <c:v>0</c:v>
                </c:pt>
                <c:pt idx="29330">
                  <c:v>0</c:v>
                </c:pt>
                <c:pt idx="29331">
                  <c:v>0</c:v>
                </c:pt>
                <c:pt idx="29332">
                  <c:v>0</c:v>
                </c:pt>
                <c:pt idx="29333">
                  <c:v>0</c:v>
                </c:pt>
                <c:pt idx="29334">
                  <c:v>0</c:v>
                </c:pt>
                <c:pt idx="29335">
                  <c:v>0</c:v>
                </c:pt>
                <c:pt idx="29336">
                  <c:v>0</c:v>
                </c:pt>
                <c:pt idx="29337">
                  <c:v>0</c:v>
                </c:pt>
                <c:pt idx="29338">
                  <c:v>0</c:v>
                </c:pt>
                <c:pt idx="29339">
                  <c:v>0</c:v>
                </c:pt>
                <c:pt idx="29340">
                  <c:v>0</c:v>
                </c:pt>
                <c:pt idx="29341">
                  <c:v>0</c:v>
                </c:pt>
                <c:pt idx="29342">
                  <c:v>0</c:v>
                </c:pt>
                <c:pt idx="29343">
                  <c:v>0</c:v>
                </c:pt>
                <c:pt idx="29344">
                  <c:v>0</c:v>
                </c:pt>
                <c:pt idx="29345">
                  <c:v>0</c:v>
                </c:pt>
                <c:pt idx="29346">
                  <c:v>0</c:v>
                </c:pt>
                <c:pt idx="29347">
                  <c:v>0</c:v>
                </c:pt>
                <c:pt idx="29348">
                  <c:v>0</c:v>
                </c:pt>
                <c:pt idx="29349">
                  <c:v>0</c:v>
                </c:pt>
                <c:pt idx="29350">
                  <c:v>0</c:v>
                </c:pt>
                <c:pt idx="29351">
                  <c:v>0</c:v>
                </c:pt>
                <c:pt idx="29352">
                  <c:v>0</c:v>
                </c:pt>
                <c:pt idx="29353">
                  <c:v>0</c:v>
                </c:pt>
                <c:pt idx="29354">
                  <c:v>0</c:v>
                </c:pt>
                <c:pt idx="29355">
                  <c:v>0</c:v>
                </c:pt>
                <c:pt idx="29356">
                  <c:v>0</c:v>
                </c:pt>
                <c:pt idx="29357">
                  <c:v>0</c:v>
                </c:pt>
                <c:pt idx="29358">
                  <c:v>0</c:v>
                </c:pt>
                <c:pt idx="29359">
                  <c:v>0</c:v>
                </c:pt>
                <c:pt idx="29360">
                  <c:v>0</c:v>
                </c:pt>
                <c:pt idx="29361">
                  <c:v>0</c:v>
                </c:pt>
                <c:pt idx="29362">
                  <c:v>0</c:v>
                </c:pt>
                <c:pt idx="29363">
                  <c:v>0</c:v>
                </c:pt>
                <c:pt idx="29364">
                  <c:v>0</c:v>
                </c:pt>
                <c:pt idx="29365">
                  <c:v>0</c:v>
                </c:pt>
                <c:pt idx="29366">
                  <c:v>0</c:v>
                </c:pt>
                <c:pt idx="29367">
                  <c:v>0</c:v>
                </c:pt>
                <c:pt idx="29368">
                  <c:v>0</c:v>
                </c:pt>
                <c:pt idx="29369">
                  <c:v>0</c:v>
                </c:pt>
                <c:pt idx="29370">
                  <c:v>0</c:v>
                </c:pt>
                <c:pt idx="29371">
                  <c:v>0</c:v>
                </c:pt>
                <c:pt idx="29372">
                  <c:v>0</c:v>
                </c:pt>
                <c:pt idx="29373">
                  <c:v>0</c:v>
                </c:pt>
                <c:pt idx="29374">
                  <c:v>0</c:v>
                </c:pt>
                <c:pt idx="29375">
                  <c:v>0</c:v>
                </c:pt>
                <c:pt idx="29376">
                  <c:v>0</c:v>
                </c:pt>
                <c:pt idx="29377">
                  <c:v>0</c:v>
                </c:pt>
                <c:pt idx="29378">
                  <c:v>0</c:v>
                </c:pt>
                <c:pt idx="29379">
                  <c:v>0</c:v>
                </c:pt>
                <c:pt idx="29380">
                  <c:v>0</c:v>
                </c:pt>
                <c:pt idx="29381">
                  <c:v>0</c:v>
                </c:pt>
                <c:pt idx="29382">
                  <c:v>0</c:v>
                </c:pt>
                <c:pt idx="29383">
                  <c:v>0</c:v>
                </c:pt>
                <c:pt idx="29384">
                  <c:v>0</c:v>
                </c:pt>
                <c:pt idx="29385">
                  <c:v>0</c:v>
                </c:pt>
                <c:pt idx="29386">
                  <c:v>0</c:v>
                </c:pt>
                <c:pt idx="29387">
                  <c:v>0</c:v>
                </c:pt>
                <c:pt idx="29388">
                  <c:v>0</c:v>
                </c:pt>
                <c:pt idx="29389">
                  <c:v>0</c:v>
                </c:pt>
                <c:pt idx="29390">
                  <c:v>0</c:v>
                </c:pt>
                <c:pt idx="29391">
                  <c:v>0</c:v>
                </c:pt>
                <c:pt idx="29392">
                  <c:v>0</c:v>
                </c:pt>
                <c:pt idx="29393">
                  <c:v>0</c:v>
                </c:pt>
                <c:pt idx="29394">
                  <c:v>0</c:v>
                </c:pt>
                <c:pt idx="29395">
                  <c:v>0</c:v>
                </c:pt>
                <c:pt idx="29396">
                  <c:v>0</c:v>
                </c:pt>
                <c:pt idx="29397">
                  <c:v>0</c:v>
                </c:pt>
                <c:pt idx="29398">
                  <c:v>0</c:v>
                </c:pt>
                <c:pt idx="29399">
                  <c:v>0</c:v>
                </c:pt>
                <c:pt idx="29400">
                  <c:v>0</c:v>
                </c:pt>
                <c:pt idx="29401">
                  <c:v>0</c:v>
                </c:pt>
                <c:pt idx="29402">
                  <c:v>0</c:v>
                </c:pt>
                <c:pt idx="29403">
                  <c:v>0</c:v>
                </c:pt>
                <c:pt idx="29404">
                  <c:v>0</c:v>
                </c:pt>
                <c:pt idx="29405">
                  <c:v>0</c:v>
                </c:pt>
                <c:pt idx="29406">
                  <c:v>0</c:v>
                </c:pt>
                <c:pt idx="29407">
                  <c:v>0</c:v>
                </c:pt>
                <c:pt idx="29408">
                  <c:v>0</c:v>
                </c:pt>
                <c:pt idx="29409">
                  <c:v>0</c:v>
                </c:pt>
                <c:pt idx="29410">
                  <c:v>0</c:v>
                </c:pt>
                <c:pt idx="29411">
                  <c:v>0</c:v>
                </c:pt>
                <c:pt idx="29412">
                  <c:v>0</c:v>
                </c:pt>
                <c:pt idx="29413">
                  <c:v>0</c:v>
                </c:pt>
                <c:pt idx="29414">
                  <c:v>0</c:v>
                </c:pt>
                <c:pt idx="29415">
                  <c:v>0</c:v>
                </c:pt>
                <c:pt idx="29416">
                  <c:v>0</c:v>
                </c:pt>
                <c:pt idx="29417">
                  <c:v>0</c:v>
                </c:pt>
                <c:pt idx="29418">
                  <c:v>0</c:v>
                </c:pt>
                <c:pt idx="29419">
                  <c:v>0</c:v>
                </c:pt>
                <c:pt idx="29420">
                  <c:v>0</c:v>
                </c:pt>
                <c:pt idx="29421">
                  <c:v>0</c:v>
                </c:pt>
                <c:pt idx="29422">
                  <c:v>0</c:v>
                </c:pt>
                <c:pt idx="29423">
                  <c:v>0</c:v>
                </c:pt>
                <c:pt idx="29424">
                  <c:v>0</c:v>
                </c:pt>
                <c:pt idx="29425">
                  <c:v>0</c:v>
                </c:pt>
                <c:pt idx="29426">
                  <c:v>0</c:v>
                </c:pt>
                <c:pt idx="29427">
                  <c:v>0</c:v>
                </c:pt>
                <c:pt idx="29428">
                  <c:v>0</c:v>
                </c:pt>
                <c:pt idx="29429">
                  <c:v>0</c:v>
                </c:pt>
                <c:pt idx="29430">
                  <c:v>0</c:v>
                </c:pt>
                <c:pt idx="29431">
                  <c:v>0</c:v>
                </c:pt>
                <c:pt idx="29432">
                  <c:v>0</c:v>
                </c:pt>
                <c:pt idx="29433">
                  <c:v>0</c:v>
                </c:pt>
                <c:pt idx="29434">
                  <c:v>0</c:v>
                </c:pt>
                <c:pt idx="29435">
                  <c:v>0</c:v>
                </c:pt>
                <c:pt idx="29436">
                  <c:v>0</c:v>
                </c:pt>
                <c:pt idx="29437">
                  <c:v>0</c:v>
                </c:pt>
                <c:pt idx="29438">
                  <c:v>0</c:v>
                </c:pt>
                <c:pt idx="29439">
                  <c:v>0</c:v>
                </c:pt>
                <c:pt idx="29440">
                  <c:v>0</c:v>
                </c:pt>
                <c:pt idx="29441">
                  <c:v>0</c:v>
                </c:pt>
                <c:pt idx="29442">
                  <c:v>0</c:v>
                </c:pt>
                <c:pt idx="29443">
                  <c:v>0</c:v>
                </c:pt>
                <c:pt idx="29444">
                  <c:v>0</c:v>
                </c:pt>
                <c:pt idx="29445">
                  <c:v>0</c:v>
                </c:pt>
                <c:pt idx="29446">
                  <c:v>0</c:v>
                </c:pt>
                <c:pt idx="29447">
                  <c:v>0</c:v>
                </c:pt>
                <c:pt idx="29448">
                  <c:v>0</c:v>
                </c:pt>
                <c:pt idx="29449">
                  <c:v>0</c:v>
                </c:pt>
                <c:pt idx="29450">
                  <c:v>0</c:v>
                </c:pt>
                <c:pt idx="29451">
                  <c:v>0</c:v>
                </c:pt>
                <c:pt idx="29452">
                  <c:v>0</c:v>
                </c:pt>
                <c:pt idx="29453">
                  <c:v>0</c:v>
                </c:pt>
                <c:pt idx="29454">
                  <c:v>0</c:v>
                </c:pt>
                <c:pt idx="29455">
                  <c:v>0</c:v>
                </c:pt>
                <c:pt idx="29456">
                  <c:v>0</c:v>
                </c:pt>
                <c:pt idx="29457">
                  <c:v>0</c:v>
                </c:pt>
                <c:pt idx="29458">
                  <c:v>0</c:v>
                </c:pt>
                <c:pt idx="29459">
                  <c:v>0</c:v>
                </c:pt>
                <c:pt idx="29460">
                  <c:v>0</c:v>
                </c:pt>
                <c:pt idx="29461">
                  <c:v>0</c:v>
                </c:pt>
                <c:pt idx="29462">
                  <c:v>0</c:v>
                </c:pt>
                <c:pt idx="29463">
                  <c:v>0</c:v>
                </c:pt>
                <c:pt idx="29464">
                  <c:v>0</c:v>
                </c:pt>
                <c:pt idx="29465">
                  <c:v>0</c:v>
                </c:pt>
                <c:pt idx="29466">
                  <c:v>0</c:v>
                </c:pt>
                <c:pt idx="29467">
                  <c:v>0</c:v>
                </c:pt>
                <c:pt idx="29468">
                  <c:v>0</c:v>
                </c:pt>
                <c:pt idx="29469">
                  <c:v>0</c:v>
                </c:pt>
                <c:pt idx="29470">
                  <c:v>0</c:v>
                </c:pt>
                <c:pt idx="29471">
                  <c:v>0</c:v>
                </c:pt>
                <c:pt idx="29472">
                  <c:v>0</c:v>
                </c:pt>
                <c:pt idx="29473">
                  <c:v>0</c:v>
                </c:pt>
                <c:pt idx="29474">
                  <c:v>0</c:v>
                </c:pt>
                <c:pt idx="29475">
                  <c:v>0</c:v>
                </c:pt>
                <c:pt idx="29476">
                  <c:v>0</c:v>
                </c:pt>
                <c:pt idx="29477">
                  <c:v>0</c:v>
                </c:pt>
                <c:pt idx="29478">
                  <c:v>0</c:v>
                </c:pt>
                <c:pt idx="29479">
                  <c:v>0</c:v>
                </c:pt>
                <c:pt idx="29480">
                  <c:v>0</c:v>
                </c:pt>
                <c:pt idx="29481">
                  <c:v>0</c:v>
                </c:pt>
                <c:pt idx="29482">
                  <c:v>0</c:v>
                </c:pt>
                <c:pt idx="29483">
                  <c:v>0</c:v>
                </c:pt>
                <c:pt idx="29484">
                  <c:v>0</c:v>
                </c:pt>
                <c:pt idx="29485">
                  <c:v>0</c:v>
                </c:pt>
                <c:pt idx="29486">
                  <c:v>0</c:v>
                </c:pt>
                <c:pt idx="29487">
                  <c:v>0</c:v>
                </c:pt>
                <c:pt idx="29488">
                  <c:v>0</c:v>
                </c:pt>
                <c:pt idx="29489">
                  <c:v>0</c:v>
                </c:pt>
                <c:pt idx="29490">
                  <c:v>0</c:v>
                </c:pt>
                <c:pt idx="29491">
                  <c:v>0</c:v>
                </c:pt>
                <c:pt idx="29492">
                  <c:v>0</c:v>
                </c:pt>
                <c:pt idx="29493">
                  <c:v>0</c:v>
                </c:pt>
                <c:pt idx="29494">
                  <c:v>0</c:v>
                </c:pt>
                <c:pt idx="29495">
                  <c:v>0</c:v>
                </c:pt>
                <c:pt idx="29496">
                  <c:v>0</c:v>
                </c:pt>
                <c:pt idx="29497">
                  <c:v>0</c:v>
                </c:pt>
                <c:pt idx="29498">
                  <c:v>0</c:v>
                </c:pt>
                <c:pt idx="29499">
                  <c:v>0</c:v>
                </c:pt>
                <c:pt idx="29500">
                  <c:v>0</c:v>
                </c:pt>
                <c:pt idx="29501">
                  <c:v>0</c:v>
                </c:pt>
                <c:pt idx="29502">
                  <c:v>0</c:v>
                </c:pt>
                <c:pt idx="29503">
                  <c:v>0</c:v>
                </c:pt>
                <c:pt idx="29504">
                  <c:v>0</c:v>
                </c:pt>
                <c:pt idx="29505">
                  <c:v>0</c:v>
                </c:pt>
                <c:pt idx="29506">
                  <c:v>0</c:v>
                </c:pt>
                <c:pt idx="29507">
                  <c:v>0</c:v>
                </c:pt>
                <c:pt idx="29508">
                  <c:v>0</c:v>
                </c:pt>
                <c:pt idx="29509">
                  <c:v>0</c:v>
                </c:pt>
                <c:pt idx="29510">
                  <c:v>0</c:v>
                </c:pt>
                <c:pt idx="29511">
                  <c:v>0</c:v>
                </c:pt>
                <c:pt idx="29512">
                  <c:v>0</c:v>
                </c:pt>
                <c:pt idx="29513">
                  <c:v>0</c:v>
                </c:pt>
                <c:pt idx="29514">
                  <c:v>0</c:v>
                </c:pt>
                <c:pt idx="29515">
                  <c:v>0</c:v>
                </c:pt>
                <c:pt idx="29516">
                  <c:v>0</c:v>
                </c:pt>
                <c:pt idx="29517">
                  <c:v>0</c:v>
                </c:pt>
                <c:pt idx="29518">
                  <c:v>0</c:v>
                </c:pt>
                <c:pt idx="29519">
                  <c:v>0</c:v>
                </c:pt>
                <c:pt idx="29520">
                  <c:v>0</c:v>
                </c:pt>
                <c:pt idx="29521">
                  <c:v>0</c:v>
                </c:pt>
                <c:pt idx="29522">
                  <c:v>0</c:v>
                </c:pt>
                <c:pt idx="29523">
                  <c:v>0</c:v>
                </c:pt>
                <c:pt idx="29524">
                  <c:v>0</c:v>
                </c:pt>
                <c:pt idx="29525">
                  <c:v>0</c:v>
                </c:pt>
                <c:pt idx="29526">
                  <c:v>0</c:v>
                </c:pt>
                <c:pt idx="29527">
                  <c:v>0</c:v>
                </c:pt>
                <c:pt idx="29528">
                  <c:v>0</c:v>
                </c:pt>
                <c:pt idx="29529">
                  <c:v>0</c:v>
                </c:pt>
                <c:pt idx="29530">
                  <c:v>0</c:v>
                </c:pt>
                <c:pt idx="29531">
                  <c:v>0</c:v>
                </c:pt>
                <c:pt idx="29532">
                  <c:v>0</c:v>
                </c:pt>
                <c:pt idx="29533">
                  <c:v>0</c:v>
                </c:pt>
                <c:pt idx="29534">
                  <c:v>0</c:v>
                </c:pt>
                <c:pt idx="29535">
                  <c:v>0</c:v>
                </c:pt>
                <c:pt idx="29536">
                  <c:v>0</c:v>
                </c:pt>
                <c:pt idx="29537">
                  <c:v>0</c:v>
                </c:pt>
                <c:pt idx="29538">
                  <c:v>0</c:v>
                </c:pt>
                <c:pt idx="29539">
                  <c:v>0</c:v>
                </c:pt>
                <c:pt idx="29540">
                  <c:v>0</c:v>
                </c:pt>
                <c:pt idx="29541">
                  <c:v>0</c:v>
                </c:pt>
                <c:pt idx="29542">
                  <c:v>0</c:v>
                </c:pt>
                <c:pt idx="29543">
                  <c:v>0</c:v>
                </c:pt>
                <c:pt idx="29544">
                  <c:v>0</c:v>
                </c:pt>
                <c:pt idx="29545">
                  <c:v>0</c:v>
                </c:pt>
                <c:pt idx="29546">
                  <c:v>0</c:v>
                </c:pt>
                <c:pt idx="29547">
                  <c:v>0</c:v>
                </c:pt>
                <c:pt idx="29548">
                  <c:v>0</c:v>
                </c:pt>
                <c:pt idx="29549">
                  <c:v>0</c:v>
                </c:pt>
                <c:pt idx="29550">
                  <c:v>0</c:v>
                </c:pt>
                <c:pt idx="29551">
                  <c:v>0</c:v>
                </c:pt>
                <c:pt idx="29552">
                  <c:v>0</c:v>
                </c:pt>
                <c:pt idx="29553">
                  <c:v>0</c:v>
                </c:pt>
                <c:pt idx="29554">
                  <c:v>0.4</c:v>
                </c:pt>
                <c:pt idx="29555">
                  <c:v>2.2000000000000002</c:v>
                </c:pt>
                <c:pt idx="29556">
                  <c:v>3</c:v>
                </c:pt>
                <c:pt idx="29557">
                  <c:v>4</c:v>
                </c:pt>
                <c:pt idx="29558">
                  <c:v>3</c:v>
                </c:pt>
                <c:pt idx="29559">
                  <c:v>3</c:v>
                </c:pt>
                <c:pt idx="29560">
                  <c:v>2</c:v>
                </c:pt>
                <c:pt idx="29561">
                  <c:v>1.2</c:v>
                </c:pt>
                <c:pt idx="29562">
                  <c:v>0.2</c:v>
                </c:pt>
                <c:pt idx="29563">
                  <c:v>0</c:v>
                </c:pt>
                <c:pt idx="29564">
                  <c:v>0</c:v>
                </c:pt>
                <c:pt idx="29565">
                  <c:v>0</c:v>
                </c:pt>
                <c:pt idx="29566">
                  <c:v>0</c:v>
                </c:pt>
                <c:pt idx="29567">
                  <c:v>0</c:v>
                </c:pt>
                <c:pt idx="29568">
                  <c:v>0</c:v>
                </c:pt>
                <c:pt idx="29569">
                  <c:v>0</c:v>
                </c:pt>
                <c:pt idx="29570">
                  <c:v>0</c:v>
                </c:pt>
                <c:pt idx="29571">
                  <c:v>0</c:v>
                </c:pt>
                <c:pt idx="29572">
                  <c:v>0</c:v>
                </c:pt>
                <c:pt idx="29573">
                  <c:v>0</c:v>
                </c:pt>
                <c:pt idx="29574">
                  <c:v>0</c:v>
                </c:pt>
                <c:pt idx="29575">
                  <c:v>0</c:v>
                </c:pt>
                <c:pt idx="29576">
                  <c:v>0</c:v>
                </c:pt>
                <c:pt idx="29826">
                  <c:v>0</c:v>
                </c:pt>
                <c:pt idx="29827">
                  <c:v>0</c:v>
                </c:pt>
                <c:pt idx="29828">
                  <c:v>0</c:v>
                </c:pt>
                <c:pt idx="29829">
                  <c:v>0</c:v>
                </c:pt>
                <c:pt idx="29830">
                  <c:v>0</c:v>
                </c:pt>
                <c:pt idx="29831">
                  <c:v>0</c:v>
                </c:pt>
                <c:pt idx="29832">
                  <c:v>0</c:v>
                </c:pt>
                <c:pt idx="29833">
                  <c:v>0</c:v>
                </c:pt>
                <c:pt idx="29834">
                  <c:v>0</c:v>
                </c:pt>
                <c:pt idx="29835">
                  <c:v>0</c:v>
                </c:pt>
                <c:pt idx="29836">
                  <c:v>0</c:v>
                </c:pt>
                <c:pt idx="29837">
                  <c:v>0</c:v>
                </c:pt>
                <c:pt idx="29838">
                  <c:v>0</c:v>
                </c:pt>
                <c:pt idx="29839">
                  <c:v>0</c:v>
                </c:pt>
                <c:pt idx="29840">
                  <c:v>0</c:v>
                </c:pt>
                <c:pt idx="29841">
                  <c:v>0</c:v>
                </c:pt>
                <c:pt idx="29842">
                  <c:v>0</c:v>
                </c:pt>
                <c:pt idx="29843">
                  <c:v>0.2</c:v>
                </c:pt>
                <c:pt idx="29844">
                  <c:v>1.2</c:v>
                </c:pt>
                <c:pt idx="29845">
                  <c:v>2.2000000000000002</c:v>
                </c:pt>
                <c:pt idx="29846">
                  <c:v>3</c:v>
                </c:pt>
                <c:pt idx="29847">
                  <c:v>3</c:v>
                </c:pt>
                <c:pt idx="29848">
                  <c:v>3.1</c:v>
                </c:pt>
                <c:pt idx="29849">
                  <c:v>4.0999999999999996</c:v>
                </c:pt>
                <c:pt idx="29850">
                  <c:v>5.0999999999999996</c:v>
                </c:pt>
                <c:pt idx="29851">
                  <c:v>6.1</c:v>
                </c:pt>
                <c:pt idx="29852">
                  <c:v>6.9</c:v>
                </c:pt>
                <c:pt idx="29853">
                  <c:v>6.1</c:v>
                </c:pt>
                <c:pt idx="29854">
                  <c:v>6</c:v>
                </c:pt>
                <c:pt idx="29855">
                  <c:v>6</c:v>
                </c:pt>
                <c:pt idx="29856">
                  <c:v>6</c:v>
                </c:pt>
                <c:pt idx="29857">
                  <c:v>6</c:v>
                </c:pt>
                <c:pt idx="29858">
                  <c:v>6.7</c:v>
                </c:pt>
                <c:pt idx="29859">
                  <c:v>7.7</c:v>
                </c:pt>
                <c:pt idx="29860">
                  <c:v>8</c:v>
                </c:pt>
                <c:pt idx="29861">
                  <c:v>8.6999999999999993</c:v>
                </c:pt>
                <c:pt idx="29862">
                  <c:v>9</c:v>
                </c:pt>
                <c:pt idx="29863">
                  <c:v>9</c:v>
                </c:pt>
                <c:pt idx="29864">
                  <c:v>9</c:v>
                </c:pt>
                <c:pt idx="29865">
                  <c:v>9.5</c:v>
                </c:pt>
                <c:pt idx="29866">
                  <c:v>9.5</c:v>
                </c:pt>
                <c:pt idx="29867">
                  <c:v>9</c:v>
                </c:pt>
                <c:pt idx="29868">
                  <c:v>9</c:v>
                </c:pt>
                <c:pt idx="29869">
                  <c:v>9</c:v>
                </c:pt>
                <c:pt idx="29870">
                  <c:v>8.6</c:v>
                </c:pt>
                <c:pt idx="29871">
                  <c:v>8</c:v>
                </c:pt>
                <c:pt idx="29872">
                  <c:v>8.3000000000000007</c:v>
                </c:pt>
                <c:pt idx="29873">
                  <c:v>9</c:v>
                </c:pt>
                <c:pt idx="29874">
                  <c:v>9.3000000000000007</c:v>
                </c:pt>
                <c:pt idx="29875">
                  <c:v>10.3</c:v>
                </c:pt>
                <c:pt idx="29876">
                  <c:v>11</c:v>
                </c:pt>
                <c:pt idx="29877">
                  <c:v>11</c:v>
                </c:pt>
                <c:pt idx="29878">
                  <c:v>10.9</c:v>
                </c:pt>
                <c:pt idx="29879">
                  <c:v>9.9</c:v>
                </c:pt>
                <c:pt idx="29880">
                  <c:v>8.9</c:v>
                </c:pt>
                <c:pt idx="29881">
                  <c:v>6.9</c:v>
                </c:pt>
                <c:pt idx="29882">
                  <c:v>4.9000000000000004</c:v>
                </c:pt>
                <c:pt idx="29883">
                  <c:v>4.0999999999999996</c:v>
                </c:pt>
                <c:pt idx="29884">
                  <c:v>2.2000000000000002</c:v>
                </c:pt>
                <c:pt idx="29885">
                  <c:v>2</c:v>
                </c:pt>
                <c:pt idx="29886">
                  <c:v>2</c:v>
                </c:pt>
                <c:pt idx="29887">
                  <c:v>2</c:v>
                </c:pt>
                <c:pt idx="29888">
                  <c:v>2.7</c:v>
                </c:pt>
                <c:pt idx="29889">
                  <c:v>3</c:v>
                </c:pt>
                <c:pt idx="29890">
                  <c:v>2.2999999999999998</c:v>
                </c:pt>
                <c:pt idx="29891">
                  <c:v>1.3</c:v>
                </c:pt>
                <c:pt idx="29892">
                  <c:v>1</c:v>
                </c:pt>
                <c:pt idx="29893">
                  <c:v>0.3</c:v>
                </c:pt>
                <c:pt idx="29894">
                  <c:v>0</c:v>
                </c:pt>
                <c:pt idx="29895">
                  <c:v>0</c:v>
                </c:pt>
                <c:pt idx="29896">
                  <c:v>0</c:v>
                </c:pt>
                <c:pt idx="29897">
                  <c:v>0.5</c:v>
                </c:pt>
                <c:pt idx="29898">
                  <c:v>1</c:v>
                </c:pt>
                <c:pt idx="29899">
                  <c:v>1.5</c:v>
                </c:pt>
                <c:pt idx="29900">
                  <c:v>1.2</c:v>
                </c:pt>
                <c:pt idx="29901">
                  <c:v>0</c:v>
                </c:pt>
                <c:pt idx="29902">
                  <c:v>0</c:v>
                </c:pt>
                <c:pt idx="29903">
                  <c:v>0.3</c:v>
                </c:pt>
                <c:pt idx="29904">
                  <c:v>0.7</c:v>
                </c:pt>
                <c:pt idx="29905">
                  <c:v>0</c:v>
                </c:pt>
                <c:pt idx="29906">
                  <c:v>0</c:v>
                </c:pt>
                <c:pt idx="29907">
                  <c:v>0</c:v>
                </c:pt>
                <c:pt idx="29908">
                  <c:v>0</c:v>
                </c:pt>
                <c:pt idx="29909">
                  <c:v>0</c:v>
                </c:pt>
                <c:pt idx="29910">
                  <c:v>0</c:v>
                </c:pt>
                <c:pt idx="29911">
                  <c:v>0</c:v>
                </c:pt>
                <c:pt idx="29912">
                  <c:v>0</c:v>
                </c:pt>
                <c:pt idx="29913">
                  <c:v>0</c:v>
                </c:pt>
                <c:pt idx="29914">
                  <c:v>0</c:v>
                </c:pt>
                <c:pt idx="29915">
                  <c:v>0</c:v>
                </c:pt>
                <c:pt idx="29916">
                  <c:v>0</c:v>
                </c:pt>
                <c:pt idx="29917">
                  <c:v>0</c:v>
                </c:pt>
                <c:pt idx="29918">
                  <c:v>0</c:v>
                </c:pt>
                <c:pt idx="29919">
                  <c:v>0</c:v>
                </c:pt>
                <c:pt idx="29920">
                  <c:v>0</c:v>
                </c:pt>
                <c:pt idx="29921">
                  <c:v>0</c:v>
                </c:pt>
                <c:pt idx="29922">
                  <c:v>0</c:v>
                </c:pt>
                <c:pt idx="29923">
                  <c:v>0</c:v>
                </c:pt>
                <c:pt idx="29924">
                  <c:v>0</c:v>
                </c:pt>
                <c:pt idx="29925">
                  <c:v>0</c:v>
                </c:pt>
                <c:pt idx="29926">
                  <c:v>0</c:v>
                </c:pt>
                <c:pt idx="29927">
                  <c:v>0</c:v>
                </c:pt>
                <c:pt idx="29928">
                  <c:v>0</c:v>
                </c:pt>
                <c:pt idx="29929">
                  <c:v>0</c:v>
                </c:pt>
                <c:pt idx="29930">
                  <c:v>0</c:v>
                </c:pt>
                <c:pt idx="29931">
                  <c:v>0</c:v>
                </c:pt>
                <c:pt idx="29932">
                  <c:v>0</c:v>
                </c:pt>
                <c:pt idx="29933">
                  <c:v>0</c:v>
                </c:pt>
                <c:pt idx="29934">
                  <c:v>0</c:v>
                </c:pt>
                <c:pt idx="29935">
                  <c:v>0</c:v>
                </c:pt>
                <c:pt idx="29936">
                  <c:v>0</c:v>
                </c:pt>
                <c:pt idx="29937">
                  <c:v>0</c:v>
                </c:pt>
                <c:pt idx="29938">
                  <c:v>0</c:v>
                </c:pt>
                <c:pt idx="29939">
                  <c:v>0</c:v>
                </c:pt>
                <c:pt idx="29940">
                  <c:v>0</c:v>
                </c:pt>
                <c:pt idx="29941">
                  <c:v>0</c:v>
                </c:pt>
                <c:pt idx="29942">
                  <c:v>0</c:v>
                </c:pt>
                <c:pt idx="29943">
                  <c:v>0</c:v>
                </c:pt>
                <c:pt idx="29944">
                  <c:v>0</c:v>
                </c:pt>
                <c:pt idx="29945">
                  <c:v>0</c:v>
                </c:pt>
                <c:pt idx="29946">
                  <c:v>0</c:v>
                </c:pt>
                <c:pt idx="29947">
                  <c:v>0</c:v>
                </c:pt>
                <c:pt idx="29948">
                  <c:v>0</c:v>
                </c:pt>
                <c:pt idx="29949">
                  <c:v>0</c:v>
                </c:pt>
                <c:pt idx="29950">
                  <c:v>0</c:v>
                </c:pt>
                <c:pt idx="29951">
                  <c:v>0</c:v>
                </c:pt>
                <c:pt idx="29952">
                  <c:v>0</c:v>
                </c:pt>
                <c:pt idx="29953">
                  <c:v>0</c:v>
                </c:pt>
                <c:pt idx="29954">
                  <c:v>0</c:v>
                </c:pt>
                <c:pt idx="29955">
                  <c:v>0</c:v>
                </c:pt>
                <c:pt idx="29956">
                  <c:v>0</c:v>
                </c:pt>
                <c:pt idx="29957">
                  <c:v>0</c:v>
                </c:pt>
                <c:pt idx="29958">
                  <c:v>0</c:v>
                </c:pt>
                <c:pt idx="29959">
                  <c:v>0</c:v>
                </c:pt>
                <c:pt idx="29960">
                  <c:v>0</c:v>
                </c:pt>
                <c:pt idx="29961">
                  <c:v>0</c:v>
                </c:pt>
                <c:pt idx="29962">
                  <c:v>0</c:v>
                </c:pt>
                <c:pt idx="29963">
                  <c:v>0</c:v>
                </c:pt>
                <c:pt idx="29964">
                  <c:v>0</c:v>
                </c:pt>
                <c:pt idx="29965">
                  <c:v>0</c:v>
                </c:pt>
                <c:pt idx="29966">
                  <c:v>0</c:v>
                </c:pt>
                <c:pt idx="29967">
                  <c:v>0</c:v>
                </c:pt>
                <c:pt idx="29968">
                  <c:v>0</c:v>
                </c:pt>
                <c:pt idx="29969">
                  <c:v>0</c:v>
                </c:pt>
                <c:pt idx="29970">
                  <c:v>0</c:v>
                </c:pt>
                <c:pt idx="29971">
                  <c:v>0</c:v>
                </c:pt>
                <c:pt idx="29972">
                  <c:v>0</c:v>
                </c:pt>
                <c:pt idx="29973">
                  <c:v>0</c:v>
                </c:pt>
                <c:pt idx="29974">
                  <c:v>0</c:v>
                </c:pt>
                <c:pt idx="29975">
                  <c:v>0</c:v>
                </c:pt>
                <c:pt idx="29976">
                  <c:v>0</c:v>
                </c:pt>
                <c:pt idx="29977">
                  <c:v>0</c:v>
                </c:pt>
                <c:pt idx="29978">
                  <c:v>0</c:v>
                </c:pt>
                <c:pt idx="29979">
                  <c:v>0</c:v>
                </c:pt>
                <c:pt idx="29980">
                  <c:v>0</c:v>
                </c:pt>
                <c:pt idx="29981">
                  <c:v>0</c:v>
                </c:pt>
                <c:pt idx="29982">
                  <c:v>0</c:v>
                </c:pt>
                <c:pt idx="29983">
                  <c:v>0</c:v>
                </c:pt>
                <c:pt idx="29984">
                  <c:v>0</c:v>
                </c:pt>
                <c:pt idx="29985">
                  <c:v>0</c:v>
                </c:pt>
                <c:pt idx="29986">
                  <c:v>0</c:v>
                </c:pt>
                <c:pt idx="29987">
                  <c:v>0</c:v>
                </c:pt>
                <c:pt idx="29988">
                  <c:v>0</c:v>
                </c:pt>
                <c:pt idx="29989">
                  <c:v>0</c:v>
                </c:pt>
                <c:pt idx="29990">
                  <c:v>0</c:v>
                </c:pt>
                <c:pt idx="29991">
                  <c:v>0</c:v>
                </c:pt>
                <c:pt idx="29992">
                  <c:v>0</c:v>
                </c:pt>
                <c:pt idx="29993">
                  <c:v>0</c:v>
                </c:pt>
                <c:pt idx="29994">
                  <c:v>0</c:v>
                </c:pt>
                <c:pt idx="29995">
                  <c:v>0</c:v>
                </c:pt>
                <c:pt idx="29996">
                  <c:v>0</c:v>
                </c:pt>
                <c:pt idx="29997">
                  <c:v>0</c:v>
                </c:pt>
                <c:pt idx="29998">
                  <c:v>0</c:v>
                </c:pt>
                <c:pt idx="29999">
                  <c:v>0</c:v>
                </c:pt>
                <c:pt idx="30000">
                  <c:v>0</c:v>
                </c:pt>
                <c:pt idx="30001">
                  <c:v>0</c:v>
                </c:pt>
                <c:pt idx="30002">
                  <c:v>0</c:v>
                </c:pt>
                <c:pt idx="30003">
                  <c:v>0</c:v>
                </c:pt>
                <c:pt idx="30004">
                  <c:v>0</c:v>
                </c:pt>
                <c:pt idx="30005">
                  <c:v>0</c:v>
                </c:pt>
                <c:pt idx="30006">
                  <c:v>0</c:v>
                </c:pt>
                <c:pt idx="30007">
                  <c:v>0</c:v>
                </c:pt>
                <c:pt idx="30008">
                  <c:v>0</c:v>
                </c:pt>
                <c:pt idx="30009">
                  <c:v>0</c:v>
                </c:pt>
                <c:pt idx="30010">
                  <c:v>0</c:v>
                </c:pt>
                <c:pt idx="30011">
                  <c:v>0</c:v>
                </c:pt>
                <c:pt idx="30012">
                  <c:v>0</c:v>
                </c:pt>
                <c:pt idx="30013">
                  <c:v>0</c:v>
                </c:pt>
                <c:pt idx="30014">
                  <c:v>0</c:v>
                </c:pt>
                <c:pt idx="30015">
                  <c:v>0</c:v>
                </c:pt>
                <c:pt idx="30016">
                  <c:v>0</c:v>
                </c:pt>
                <c:pt idx="30017">
                  <c:v>0</c:v>
                </c:pt>
                <c:pt idx="30018">
                  <c:v>0</c:v>
                </c:pt>
                <c:pt idx="30019">
                  <c:v>0</c:v>
                </c:pt>
                <c:pt idx="30020">
                  <c:v>0</c:v>
                </c:pt>
                <c:pt idx="30021">
                  <c:v>0</c:v>
                </c:pt>
                <c:pt idx="30022">
                  <c:v>0</c:v>
                </c:pt>
                <c:pt idx="30023">
                  <c:v>0</c:v>
                </c:pt>
                <c:pt idx="30024">
                  <c:v>0</c:v>
                </c:pt>
                <c:pt idx="30025">
                  <c:v>0</c:v>
                </c:pt>
                <c:pt idx="30026">
                  <c:v>0</c:v>
                </c:pt>
                <c:pt idx="30027">
                  <c:v>0</c:v>
                </c:pt>
                <c:pt idx="30028">
                  <c:v>0</c:v>
                </c:pt>
                <c:pt idx="30029">
                  <c:v>0</c:v>
                </c:pt>
                <c:pt idx="30030">
                  <c:v>0</c:v>
                </c:pt>
                <c:pt idx="30031">
                  <c:v>0</c:v>
                </c:pt>
                <c:pt idx="30032">
                  <c:v>0</c:v>
                </c:pt>
                <c:pt idx="30033">
                  <c:v>0</c:v>
                </c:pt>
                <c:pt idx="30034">
                  <c:v>0</c:v>
                </c:pt>
                <c:pt idx="30035">
                  <c:v>0</c:v>
                </c:pt>
                <c:pt idx="30036">
                  <c:v>0</c:v>
                </c:pt>
                <c:pt idx="30037">
                  <c:v>0</c:v>
                </c:pt>
                <c:pt idx="30038">
                  <c:v>0</c:v>
                </c:pt>
                <c:pt idx="30039">
                  <c:v>0</c:v>
                </c:pt>
                <c:pt idx="30040">
                  <c:v>0</c:v>
                </c:pt>
                <c:pt idx="30041">
                  <c:v>0</c:v>
                </c:pt>
                <c:pt idx="30042">
                  <c:v>0</c:v>
                </c:pt>
                <c:pt idx="30043">
                  <c:v>0</c:v>
                </c:pt>
                <c:pt idx="30044">
                  <c:v>0</c:v>
                </c:pt>
                <c:pt idx="30045">
                  <c:v>0</c:v>
                </c:pt>
                <c:pt idx="30046">
                  <c:v>0</c:v>
                </c:pt>
                <c:pt idx="30047">
                  <c:v>0</c:v>
                </c:pt>
                <c:pt idx="30048">
                  <c:v>0</c:v>
                </c:pt>
                <c:pt idx="30049">
                  <c:v>0</c:v>
                </c:pt>
                <c:pt idx="30050">
                  <c:v>0</c:v>
                </c:pt>
                <c:pt idx="30051">
                  <c:v>0</c:v>
                </c:pt>
                <c:pt idx="30052">
                  <c:v>0</c:v>
                </c:pt>
                <c:pt idx="30053">
                  <c:v>0</c:v>
                </c:pt>
                <c:pt idx="30054">
                  <c:v>0</c:v>
                </c:pt>
                <c:pt idx="30055">
                  <c:v>0</c:v>
                </c:pt>
                <c:pt idx="30056">
                  <c:v>0</c:v>
                </c:pt>
                <c:pt idx="30057">
                  <c:v>0</c:v>
                </c:pt>
                <c:pt idx="30058">
                  <c:v>0</c:v>
                </c:pt>
                <c:pt idx="30059">
                  <c:v>0</c:v>
                </c:pt>
                <c:pt idx="30060">
                  <c:v>0</c:v>
                </c:pt>
                <c:pt idx="30061">
                  <c:v>0</c:v>
                </c:pt>
                <c:pt idx="30062">
                  <c:v>0</c:v>
                </c:pt>
                <c:pt idx="30063">
                  <c:v>0</c:v>
                </c:pt>
                <c:pt idx="30064">
                  <c:v>0</c:v>
                </c:pt>
                <c:pt idx="30065">
                  <c:v>0</c:v>
                </c:pt>
                <c:pt idx="30066">
                  <c:v>0</c:v>
                </c:pt>
                <c:pt idx="30067">
                  <c:v>0</c:v>
                </c:pt>
                <c:pt idx="30068">
                  <c:v>0</c:v>
                </c:pt>
                <c:pt idx="30069">
                  <c:v>0</c:v>
                </c:pt>
                <c:pt idx="30070">
                  <c:v>0</c:v>
                </c:pt>
                <c:pt idx="30071">
                  <c:v>0</c:v>
                </c:pt>
                <c:pt idx="30072">
                  <c:v>0</c:v>
                </c:pt>
                <c:pt idx="30073">
                  <c:v>0</c:v>
                </c:pt>
                <c:pt idx="30074">
                  <c:v>0</c:v>
                </c:pt>
                <c:pt idx="30075">
                  <c:v>0</c:v>
                </c:pt>
                <c:pt idx="30076">
                  <c:v>0</c:v>
                </c:pt>
                <c:pt idx="30077">
                  <c:v>0</c:v>
                </c:pt>
                <c:pt idx="30078">
                  <c:v>0</c:v>
                </c:pt>
                <c:pt idx="30079">
                  <c:v>0</c:v>
                </c:pt>
                <c:pt idx="30080">
                  <c:v>0</c:v>
                </c:pt>
                <c:pt idx="30081">
                  <c:v>0</c:v>
                </c:pt>
                <c:pt idx="30082">
                  <c:v>0</c:v>
                </c:pt>
                <c:pt idx="30083">
                  <c:v>0</c:v>
                </c:pt>
                <c:pt idx="30084">
                  <c:v>0</c:v>
                </c:pt>
                <c:pt idx="30085">
                  <c:v>0</c:v>
                </c:pt>
                <c:pt idx="30086">
                  <c:v>0</c:v>
                </c:pt>
                <c:pt idx="30087">
                  <c:v>0</c:v>
                </c:pt>
                <c:pt idx="30088">
                  <c:v>0</c:v>
                </c:pt>
                <c:pt idx="30089">
                  <c:v>0</c:v>
                </c:pt>
                <c:pt idx="30090">
                  <c:v>0</c:v>
                </c:pt>
                <c:pt idx="30091">
                  <c:v>0</c:v>
                </c:pt>
                <c:pt idx="30092">
                  <c:v>0</c:v>
                </c:pt>
                <c:pt idx="30093">
                  <c:v>0</c:v>
                </c:pt>
                <c:pt idx="30094">
                  <c:v>0</c:v>
                </c:pt>
                <c:pt idx="30095">
                  <c:v>0</c:v>
                </c:pt>
                <c:pt idx="30096">
                  <c:v>0</c:v>
                </c:pt>
                <c:pt idx="30097">
                  <c:v>0</c:v>
                </c:pt>
                <c:pt idx="30098">
                  <c:v>0</c:v>
                </c:pt>
                <c:pt idx="30099">
                  <c:v>0</c:v>
                </c:pt>
                <c:pt idx="30100">
                  <c:v>0</c:v>
                </c:pt>
                <c:pt idx="30101">
                  <c:v>0</c:v>
                </c:pt>
                <c:pt idx="30102">
                  <c:v>0</c:v>
                </c:pt>
                <c:pt idx="30103">
                  <c:v>0</c:v>
                </c:pt>
                <c:pt idx="30104">
                  <c:v>0</c:v>
                </c:pt>
                <c:pt idx="30105">
                  <c:v>0</c:v>
                </c:pt>
                <c:pt idx="30106">
                  <c:v>0</c:v>
                </c:pt>
                <c:pt idx="30107">
                  <c:v>0</c:v>
                </c:pt>
                <c:pt idx="30108">
                  <c:v>0</c:v>
                </c:pt>
                <c:pt idx="30109">
                  <c:v>0</c:v>
                </c:pt>
                <c:pt idx="30110">
                  <c:v>0</c:v>
                </c:pt>
                <c:pt idx="30111">
                  <c:v>0</c:v>
                </c:pt>
                <c:pt idx="30112">
                  <c:v>0</c:v>
                </c:pt>
                <c:pt idx="30113">
                  <c:v>0</c:v>
                </c:pt>
                <c:pt idx="30114">
                  <c:v>0</c:v>
                </c:pt>
                <c:pt idx="30115">
                  <c:v>0</c:v>
                </c:pt>
                <c:pt idx="30116">
                  <c:v>0</c:v>
                </c:pt>
                <c:pt idx="30117">
                  <c:v>0</c:v>
                </c:pt>
                <c:pt idx="30118">
                  <c:v>0</c:v>
                </c:pt>
                <c:pt idx="30119">
                  <c:v>0</c:v>
                </c:pt>
                <c:pt idx="30120">
                  <c:v>0</c:v>
                </c:pt>
                <c:pt idx="30121">
                  <c:v>0</c:v>
                </c:pt>
                <c:pt idx="30122">
                  <c:v>0</c:v>
                </c:pt>
                <c:pt idx="30123">
                  <c:v>0</c:v>
                </c:pt>
                <c:pt idx="30124">
                  <c:v>0</c:v>
                </c:pt>
                <c:pt idx="30125">
                  <c:v>0</c:v>
                </c:pt>
                <c:pt idx="30126">
                  <c:v>0</c:v>
                </c:pt>
                <c:pt idx="30127">
                  <c:v>0</c:v>
                </c:pt>
                <c:pt idx="30128">
                  <c:v>0</c:v>
                </c:pt>
                <c:pt idx="30129">
                  <c:v>0</c:v>
                </c:pt>
                <c:pt idx="30130">
                  <c:v>0</c:v>
                </c:pt>
                <c:pt idx="30131">
                  <c:v>0</c:v>
                </c:pt>
                <c:pt idx="30132">
                  <c:v>0</c:v>
                </c:pt>
                <c:pt idx="30133">
                  <c:v>0</c:v>
                </c:pt>
                <c:pt idx="30134">
                  <c:v>0</c:v>
                </c:pt>
                <c:pt idx="30135">
                  <c:v>0</c:v>
                </c:pt>
                <c:pt idx="30136">
                  <c:v>0</c:v>
                </c:pt>
                <c:pt idx="30137">
                  <c:v>0</c:v>
                </c:pt>
                <c:pt idx="30138">
                  <c:v>0</c:v>
                </c:pt>
                <c:pt idx="30139">
                  <c:v>0</c:v>
                </c:pt>
                <c:pt idx="30140">
                  <c:v>0</c:v>
                </c:pt>
                <c:pt idx="30141">
                  <c:v>0</c:v>
                </c:pt>
                <c:pt idx="30142">
                  <c:v>0</c:v>
                </c:pt>
                <c:pt idx="30143">
                  <c:v>0</c:v>
                </c:pt>
                <c:pt idx="30144">
                  <c:v>0</c:v>
                </c:pt>
                <c:pt idx="30145">
                  <c:v>0</c:v>
                </c:pt>
                <c:pt idx="30146">
                  <c:v>0</c:v>
                </c:pt>
                <c:pt idx="30147">
                  <c:v>0</c:v>
                </c:pt>
                <c:pt idx="30148">
                  <c:v>0</c:v>
                </c:pt>
                <c:pt idx="30149">
                  <c:v>0</c:v>
                </c:pt>
                <c:pt idx="30150">
                  <c:v>0</c:v>
                </c:pt>
                <c:pt idx="30151">
                  <c:v>0</c:v>
                </c:pt>
                <c:pt idx="30152">
                  <c:v>0</c:v>
                </c:pt>
                <c:pt idx="30153">
                  <c:v>0</c:v>
                </c:pt>
                <c:pt idx="30154">
                  <c:v>0</c:v>
                </c:pt>
                <c:pt idx="30155">
                  <c:v>0</c:v>
                </c:pt>
                <c:pt idx="30156">
                  <c:v>0</c:v>
                </c:pt>
                <c:pt idx="30157">
                  <c:v>0</c:v>
                </c:pt>
                <c:pt idx="30158">
                  <c:v>0</c:v>
                </c:pt>
                <c:pt idx="30159">
                  <c:v>0</c:v>
                </c:pt>
                <c:pt idx="30160">
                  <c:v>0</c:v>
                </c:pt>
                <c:pt idx="30161">
                  <c:v>0</c:v>
                </c:pt>
                <c:pt idx="30162">
                  <c:v>0</c:v>
                </c:pt>
                <c:pt idx="30163">
                  <c:v>0</c:v>
                </c:pt>
                <c:pt idx="30164">
                  <c:v>0</c:v>
                </c:pt>
                <c:pt idx="30165">
                  <c:v>0</c:v>
                </c:pt>
                <c:pt idx="30166">
                  <c:v>0</c:v>
                </c:pt>
                <c:pt idx="30167">
                  <c:v>0</c:v>
                </c:pt>
                <c:pt idx="30168">
                  <c:v>0</c:v>
                </c:pt>
                <c:pt idx="30169">
                  <c:v>0</c:v>
                </c:pt>
                <c:pt idx="30170">
                  <c:v>0</c:v>
                </c:pt>
                <c:pt idx="30171">
                  <c:v>0</c:v>
                </c:pt>
                <c:pt idx="30172">
                  <c:v>0</c:v>
                </c:pt>
              </c:numCache>
            </c:numRef>
          </c:yVal>
          <c:smooth val="0"/>
        </c:ser>
        <c:ser>
          <c:idx val="3"/>
          <c:order val="2"/>
          <c:tx>
            <c:v>Cumulative NOx</c:v>
          </c:tx>
          <c:spPr>
            <a:ln w="22225">
              <a:solidFill>
                <a:srgbClr val="92D050"/>
              </a:solidFill>
            </a:ln>
          </c:spPr>
          <c:marker>
            <c:symbol val="none"/>
          </c:marker>
          <c:xVal>
            <c:numRef>
              <c:f>Data!$CT$4:$CT$35000</c:f>
              <c:numCache>
                <c:formatCode>General</c:formatCode>
                <c:ptCount val="34997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1E-3</c:v>
                </c:pt>
                <c:pt idx="53">
                  <c:v>5.0000000000000001E-3</c:v>
                </c:pt>
                <c:pt idx="54">
                  <c:v>1.7000000000000001E-2</c:v>
                </c:pt>
                <c:pt idx="55">
                  <c:v>3.2000000000000001E-2</c:v>
                </c:pt>
                <c:pt idx="56">
                  <c:v>4.4999999999999998E-2</c:v>
                </c:pt>
                <c:pt idx="57">
                  <c:v>5.7000000000000002E-2</c:v>
                </c:pt>
                <c:pt idx="58">
                  <c:v>7.0000000000000007E-2</c:v>
                </c:pt>
                <c:pt idx="59">
                  <c:v>8.4000000000000005E-2</c:v>
                </c:pt>
                <c:pt idx="60">
                  <c:v>9.8000000000000004E-2</c:v>
                </c:pt>
                <c:pt idx="61">
                  <c:v>0.111</c:v>
                </c:pt>
                <c:pt idx="62">
                  <c:v>0.125</c:v>
                </c:pt>
                <c:pt idx="63">
                  <c:v>0.13900000000000001</c:v>
                </c:pt>
                <c:pt idx="64">
                  <c:v>0.152</c:v>
                </c:pt>
                <c:pt idx="65">
                  <c:v>0.16500000000000001</c:v>
                </c:pt>
                <c:pt idx="66">
                  <c:v>0.17899999999999999</c:v>
                </c:pt>
                <c:pt idx="67">
                  <c:v>0.192</c:v>
                </c:pt>
                <c:pt idx="68">
                  <c:v>0.20599999999999999</c:v>
                </c:pt>
                <c:pt idx="69">
                  <c:v>0.219</c:v>
                </c:pt>
                <c:pt idx="70">
                  <c:v>0.23200000000000001</c:v>
                </c:pt>
                <c:pt idx="71">
                  <c:v>0.245</c:v>
                </c:pt>
                <c:pt idx="72">
                  <c:v>0.25800000000000001</c:v>
                </c:pt>
                <c:pt idx="73">
                  <c:v>0.27100000000000002</c:v>
                </c:pt>
                <c:pt idx="74">
                  <c:v>0.28399999999999997</c:v>
                </c:pt>
                <c:pt idx="75">
                  <c:v>0.29799999999999999</c:v>
                </c:pt>
                <c:pt idx="76">
                  <c:v>0.311</c:v>
                </c:pt>
                <c:pt idx="77">
                  <c:v>0.32400000000000001</c:v>
                </c:pt>
                <c:pt idx="78">
                  <c:v>0.33700000000000002</c:v>
                </c:pt>
                <c:pt idx="79">
                  <c:v>0.35</c:v>
                </c:pt>
                <c:pt idx="80">
                  <c:v>0.36199999999999999</c:v>
                </c:pt>
                <c:pt idx="81">
                  <c:v>0.375</c:v>
                </c:pt>
                <c:pt idx="82">
                  <c:v>0.38800000000000001</c:v>
                </c:pt>
                <c:pt idx="83">
                  <c:v>0.4</c:v>
                </c:pt>
                <c:pt idx="84">
                  <c:v>0.41299999999999998</c:v>
                </c:pt>
                <c:pt idx="85">
                  <c:v>0.42599999999999999</c:v>
                </c:pt>
                <c:pt idx="86">
                  <c:v>0.439</c:v>
                </c:pt>
                <c:pt idx="87">
                  <c:v>0.45100000000000001</c:v>
                </c:pt>
                <c:pt idx="88">
                  <c:v>0.46500000000000002</c:v>
                </c:pt>
                <c:pt idx="89">
                  <c:v>0.48099999999999998</c:v>
                </c:pt>
                <c:pt idx="90">
                  <c:v>0.501</c:v>
                </c:pt>
                <c:pt idx="91">
                  <c:v>0.52200000000000002</c:v>
                </c:pt>
                <c:pt idx="92">
                  <c:v>0.54300000000000004</c:v>
                </c:pt>
                <c:pt idx="93">
                  <c:v>0.56399999999999995</c:v>
                </c:pt>
                <c:pt idx="94">
                  <c:v>0.58399999999999996</c:v>
                </c:pt>
                <c:pt idx="95">
                  <c:v>0.60099999999999998</c:v>
                </c:pt>
                <c:pt idx="96">
                  <c:v>0.61699999999999999</c:v>
                </c:pt>
                <c:pt idx="97">
                  <c:v>0.63300000000000001</c:v>
                </c:pt>
                <c:pt idx="98">
                  <c:v>0.65</c:v>
                </c:pt>
                <c:pt idx="99">
                  <c:v>0.66400000000000003</c:v>
                </c:pt>
                <c:pt idx="100">
                  <c:v>0.67800000000000005</c:v>
                </c:pt>
                <c:pt idx="101">
                  <c:v>0.69299999999999995</c:v>
                </c:pt>
                <c:pt idx="102">
                  <c:v>0.70899999999999996</c:v>
                </c:pt>
                <c:pt idx="103">
                  <c:v>0.72899999999999998</c:v>
                </c:pt>
                <c:pt idx="104">
                  <c:v>0.753</c:v>
                </c:pt>
                <c:pt idx="105">
                  <c:v>0.77900000000000003</c:v>
                </c:pt>
                <c:pt idx="106">
                  <c:v>0.80200000000000005</c:v>
                </c:pt>
                <c:pt idx="107">
                  <c:v>0.81699999999999995</c:v>
                </c:pt>
                <c:pt idx="108">
                  <c:v>0.83099999999999996</c:v>
                </c:pt>
                <c:pt idx="109">
                  <c:v>0.84499999999999997</c:v>
                </c:pt>
                <c:pt idx="110">
                  <c:v>0.86</c:v>
                </c:pt>
                <c:pt idx="111">
                  <c:v>0.874</c:v>
                </c:pt>
                <c:pt idx="112">
                  <c:v>0.88900000000000001</c:v>
                </c:pt>
                <c:pt idx="113">
                  <c:v>0.90300000000000002</c:v>
                </c:pt>
                <c:pt idx="114">
                  <c:v>0.91800000000000004</c:v>
                </c:pt>
                <c:pt idx="115">
                  <c:v>0.93200000000000005</c:v>
                </c:pt>
                <c:pt idx="116">
                  <c:v>0.94699999999999995</c:v>
                </c:pt>
                <c:pt idx="117">
                  <c:v>0.96099999999999997</c:v>
                </c:pt>
                <c:pt idx="118">
                  <c:v>0.97599999999999998</c:v>
                </c:pt>
                <c:pt idx="119">
                  <c:v>0.99</c:v>
                </c:pt>
                <c:pt idx="120">
                  <c:v>1.0049999999999999</c:v>
                </c:pt>
                <c:pt idx="121">
                  <c:v>1.0189999999999999</c:v>
                </c:pt>
                <c:pt idx="122">
                  <c:v>1.034</c:v>
                </c:pt>
                <c:pt idx="123">
                  <c:v>1.048</c:v>
                </c:pt>
                <c:pt idx="124">
                  <c:v>1.0629999999999999</c:v>
                </c:pt>
                <c:pt idx="125">
                  <c:v>1.077</c:v>
                </c:pt>
                <c:pt idx="126">
                  <c:v>1.0920000000000001</c:v>
                </c:pt>
                <c:pt idx="127">
                  <c:v>1.1060000000000001</c:v>
                </c:pt>
                <c:pt idx="128">
                  <c:v>1.121</c:v>
                </c:pt>
                <c:pt idx="129">
                  <c:v>1.135</c:v>
                </c:pt>
                <c:pt idx="130">
                  <c:v>1.1499999999999999</c:v>
                </c:pt>
                <c:pt idx="131">
                  <c:v>1.1639999999999999</c:v>
                </c:pt>
                <c:pt idx="132">
                  <c:v>1.179</c:v>
                </c:pt>
                <c:pt idx="133">
                  <c:v>1.1930000000000001</c:v>
                </c:pt>
                <c:pt idx="134">
                  <c:v>1.208</c:v>
                </c:pt>
                <c:pt idx="135">
                  <c:v>1.222</c:v>
                </c:pt>
                <c:pt idx="136">
                  <c:v>1.2370000000000001</c:v>
                </c:pt>
                <c:pt idx="137">
                  <c:v>1.2509999999999999</c:v>
                </c:pt>
                <c:pt idx="138">
                  <c:v>1.266</c:v>
                </c:pt>
                <c:pt idx="139">
                  <c:v>1.28</c:v>
                </c:pt>
                <c:pt idx="140">
                  <c:v>1.2949999999999999</c:v>
                </c:pt>
                <c:pt idx="141">
                  <c:v>1.31</c:v>
                </c:pt>
                <c:pt idx="142">
                  <c:v>1.3240000000000001</c:v>
                </c:pt>
                <c:pt idx="143">
                  <c:v>1.3380000000000001</c:v>
                </c:pt>
                <c:pt idx="144">
                  <c:v>1.3520000000000001</c:v>
                </c:pt>
                <c:pt idx="145">
                  <c:v>1.3660000000000001</c:v>
                </c:pt>
                <c:pt idx="146">
                  <c:v>1.38</c:v>
                </c:pt>
                <c:pt idx="147">
                  <c:v>1.3939999999999999</c:v>
                </c:pt>
                <c:pt idx="148">
                  <c:v>1.4079999999999999</c:v>
                </c:pt>
                <c:pt idx="149">
                  <c:v>1.4219999999999999</c:v>
                </c:pt>
                <c:pt idx="150">
                  <c:v>1.4359999999999999</c:v>
                </c:pt>
                <c:pt idx="151">
                  <c:v>1.45</c:v>
                </c:pt>
                <c:pt idx="152">
                  <c:v>1.4630000000000001</c:v>
                </c:pt>
                <c:pt idx="153">
                  <c:v>1.4770000000000001</c:v>
                </c:pt>
                <c:pt idx="154">
                  <c:v>1.4910000000000001</c:v>
                </c:pt>
                <c:pt idx="155">
                  <c:v>1.504</c:v>
                </c:pt>
                <c:pt idx="156">
                  <c:v>1.518</c:v>
                </c:pt>
                <c:pt idx="157">
                  <c:v>1.5309999999999999</c:v>
                </c:pt>
                <c:pt idx="158">
                  <c:v>1.5449999999999999</c:v>
                </c:pt>
                <c:pt idx="159">
                  <c:v>1.5580000000000001</c:v>
                </c:pt>
                <c:pt idx="160">
                  <c:v>1.571</c:v>
                </c:pt>
                <c:pt idx="161">
                  <c:v>1.585</c:v>
                </c:pt>
                <c:pt idx="162">
                  <c:v>1.5980000000000001</c:v>
                </c:pt>
                <c:pt idx="163">
                  <c:v>1.6120000000000001</c:v>
                </c:pt>
                <c:pt idx="164">
                  <c:v>1.625</c:v>
                </c:pt>
                <c:pt idx="165">
                  <c:v>1.6379999999999999</c:v>
                </c:pt>
                <c:pt idx="166">
                  <c:v>1.6519999999999999</c:v>
                </c:pt>
                <c:pt idx="167">
                  <c:v>1.665</c:v>
                </c:pt>
                <c:pt idx="168">
                  <c:v>1.679</c:v>
                </c:pt>
                <c:pt idx="169">
                  <c:v>1.6930000000000001</c:v>
                </c:pt>
                <c:pt idx="170">
                  <c:v>1.7070000000000001</c:v>
                </c:pt>
                <c:pt idx="171">
                  <c:v>1.7210000000000001</c:v>
                </c:pt>
                <c:pt idx="172">
                  <c:v>1.734</c:v>
                </c:pt>
                <c:pt idx="173">
                  <c:v>1.748</c:v>
                </c:pt>
                <c:pt idx="174">
                  <c:v>1.762</c:v>
                </c:pt>
                <c:pt idx="175">
                  <c:v>1.7749999999999999</c:v>
                </c:pt>
                <c:pt idx="176">
                  <c:v>1.7889999999999999</c:v>
                </c:pt>
                <c:pt idx="177">
                  <c:v>1.802</c:v>
                </c:pt>
                <c:pt idx="178">
                  <c:v>1.8160000000000001</c:v>
                </c:pt>
                <c:pt idx="179">
                  <c:v>1.83</c:v>
                </c:pt>
                <c:pt idx="180">
                  <c:v>1.843</c:v>
                </c:pt>
                <c:pt idx="181">
                  <c:v>1.857</c:v>
                </c:pt>
                <c:pt idx="182">
                  <c:v>1.87</c:v>
                </c:pt>
                <c:pt idx="183">
                  <c:v>1.8839999999999999</c:v>
                </c:pt>
                <c:pt idx="184">
                  <c:v>1.897</c:v>
                </c:pt>
                <c:pt idx="185">
                  <c:v>1.91</c:v>
                </c:pt>
                <c:pt idx="186">
                  <c:v>1.9239999999999999</c:v>
                </c:pt>
                <c:pt idx="187">
                  <c:v>1.9370000000000001</c:v>
                </c:pt>
                <c:pt idx="188">
                  <c:v>1.95</c:v>
                </c:pt>
                <c:pt idx="189">
                  <c:v>1.9630000000000001</c:v>
                </c:pt>
                <c:pt idx="190">
                  <c:v>1.976</c:v>
                </c:pt>
                <c:pt idx="191">
                  <c:v>1.988</c:v>
                </c:pt>
                <c:pt idx="192">
                  <c:v>2.0009999999999999</c:v>
                </c:pt>
                <c:pt idx="193">
                  <c:v>2.0139999999999998</c:v>
                </c:pt>
                <c:pt idx="194">
                  <c:v>2.0259999999999998</c:v>
                </c:pt>
                <c:pt idx="195">
                  <c:v>2.0390000000000001</c:v>
                </c:pt>
                <c:pt idx="196">
                  <c:v>2.052</c:v>
                </c:pt>
                <c:pt idx="197">
                  <c:v>2.0640000000000001</c:v>
                </c:pt>
                <c:pt idx="198">
                  <c:v>2.077</c:v>
                </c:pt>
                <c:pt idx="199">
                  <c:v>2.09</c:v>
                </c:pt>
                <c:pt idx="200">
                  <c:v>2.1019999999999999</c:v>
                </c:pt>
                <c:pt idx="201">
                  <c:v>2.1150000000000002</c:v>
                </c:pt>
                <c:pt idx="202">
                  <c:v>2.1280000000000001</c:v>
                </c:pt>
                <c:pt idx="203">
                  <c:v>2.141</c:v>
                </c:pt>
                <c:pt idx="204">
                  <c:v>2.1539999999999999</c:v>
                </c:pt>
                <c:pt idx="205">
                  <c:v>2.1669999999999998</c:v>
                </c:pt>
                <c:pt idx="206">
                  <c:v>2.1800000000000002</c:v>
                </c:pt>
                <c:pt idx="207">
                  <c:v>2.1930000000000001</c:v>
                </c:pt>
                <c:pt idx="208">
                  <c:v>2.206</c:v>
                </c:pt>
                <c:pt idx="209">
                  <c:v>2.2189999999999999</c:v>
                </c:pt>
                <c:pt idx="210">
                  <c:v>2.2320000000000002</c:v>
                </c:pt>
                <c:pt idx="211">
                  <c:v>2.2450000000000001</c:v>
                </c:pt>
                <c:pt idx="212">
                  <c:v>2.258</c:v>
                </c:pt>
                <c:pt idx="213">
                  <c:v>2.2709999999999999</c:v>
                </c:pt>
                <c:pt idx="214">
                  <c:v>2.2839999999999998</c:v>
                </c:pt>
                <c:pt idx="215">
                  <c:v>2.2970000000000002</c:v>
                </c:pt>
                <c:pt idx="216">
                  <c:v>2.31</c:v>
                </c:pt>
                <c:pt idx="217">
                  <c:v>2.323</c:v>
                </c:pt>
                <c:pt idx="218">
                  <c:v>2.335</c:v>
                </c:pt>
                <c:pt idx="219">
                  <c:v>2.3479999999999999</c:v>
                </c:pt>
                <c:pt idx="220">
                  <c:v>2.3610000000000002</c:v>
                </c:pt>
                <c:pt idx="221">
                  <c:v>2.3740000000000001</c:v>
                </c:pt>
                <c:pt idx="222">
                  <c:v>2.3860000000000001</c:v>
                </c:pt>
                <c:pt idx="223">
                  <c:v>2.399</c:v>
                </c:pt>
                <c:pt idx="224">
                  <c:v>2.4119999999999999</c:v>
                </c:pt>
                <c:pt idx="225">
                  <c:v>2.4239999999999999</c:v>
                </c:pt>
                <c:pt idx="226">
                  <c:v>2.4369999999999998</c:v>
                </c:pt>
                <c:pt idx="227">
                  <c:v>2.4489999999999998</c:v>
                </c:pt>
                <c:pt idx="228">
                  <c:v>2.4609999999999999</c:v>
                </c:pt>
                <c:pt idx="229">
                  <c:v>2.4740000000000002</c:v>
                </c:pt>
                <c:pt idx="230">
                  <c:v>2.4860000000000002</c:v>
                </c:pt>
                <c:pt idx="231">
                  <c:v>2.4990000000000001</c:v>
                </c:pt>
                <c:pt idx="232">
                  <c:v>2.5110000000000001</c:v>
                </c:pt>
                <c:pt idx="233">
                  <c:v>2.524</c:v>
                </c:pt>
                <c:pt idx="234">
                  <c:v>2.536</c:v>
                </c:pt>
                <c:pt idx="235">
                  <c:v>2.548</c:v>
                </c:pt>
                <c:pt idx="236">
                  <c:v>2.56</c:v>
                </c:pt>
                <c:pt idx="237">
                  <c:v>2.5720000000000001</c:v>
                </c:pt>
                <c:pt idx="238">
                  <c:v>2.5840000000000001</c:v>
                </c:pt>
                <c:pt idx="239">
                  <c:v>2.597</c:v>
                </c:pt>
                <c:pt idx="240">
                  <c:v>2.609</c:v>
                </c:pt>
                <c:pt idx="241">
                  <c:v>2.621</c:v>
                </c:pt>
                <c:pt idx="242">
                  <c:v>2.633</c:v>
                </c:pt>
                <c:pt idx="243">
                  <c:v>2.645</c:v>
                </c:pt>
                <c:pt idx="244">
                  <c:v>2.657</c:v>
                </c:pt>
                <c:pt idx="245">
                  <c:v>2.67</c:v>
                </c:pt>
                <c:pt idx="246">
                  <c:v>2.6819999999999999</c:v>
                </c:pt>
                <c:pt idx="247">
                  <c:v>2.694</c:v>
                </c:pt>
                <c:pt idx="248">
                  <c:v>2.706</c:v>
                </c:pt>
                <c:pt idx="249">
                  <c:v>2.718</c:v>
                </c:pt>
                <c:pt idx="250">
                  <c:v>2.73</c:v>
                </c:pt>
                <c:pt idx="251">
                  <c:v>2.7429999999999999</c:v>
                </c:pt>
                <c:pt idx="252">
                  <c:v>2.7549999999999999</c:v>
                </c:pt>
                <c:pt idx="253">
                  <c:v>2.7669999999999999</c:v>
                </c:pt>
                <c:pt idx="254">
                  <c:v>2.7789999999999999</c:v>
                </c:pt>
                <c:pt idx="255">
                  <c:v>2.7909999999999999</c:v>
                </c:pt>
                <c:pt idx="256">
                  <c:v>2.8029999999999999</c:v>
                </c:pt>
                <c:pt idx="257">
                  <c:v>2.8159999999999998</c:v>
                </c:pt>
                <c:pt idx="258">
                  <c:v>2.8279999999999998</c:v>
                </c:pt>
                <c:pt idx="259">
                  <c:v>2.84</c:v>
                </c:pt>
                <c:pt idx="260">
                  <c:v>2.8519999999999999</c:v>
                </c:pt>
                <c:pt idx="261">
                  <c:v>2.8639999999999999</c:v>
                </c:pt>
                <c:pt idx="262">
                  <c:v>2.8759999999999999</c:v>
                </c:pt>
                <c:pt idx="263">
                  <c:v>2.8879999999999999</c:v>
                </c:pt>
                <c:pt idx="264">
                  <c:v>2.9009999999999998</c:v>
                </c:pt>
                <c:pt idx="265">
                  <c:v>2.9140000000000001</c:v>
                </c:pt>
                <c:pt idx="266">
                  <c:v>2.9260000000000002</c:v>
                </c:pt>
                <c:pt idx="267">
                  <c:v>2.9380000000000002</c:v>
                </c:pt>
                <c:pt idx="268">
                  <c:v>2.95</c:v>
                </c:pt>
                <c:pt idx="269">
                  <c:v>2.9630000000000001</c:v>
                </c:pt>
                <c:pt idx="270">
                  <c:v>2.9750000000000001</c:v>
                </c:pt>
                <c:pt idx="271">
                  <c:v>2.9870000000000001</c:v>
                </c:pt>
                <c:pt idx="272">
                  <c:v>2.9990000000000001</c:v>
                </c:pt>
                <c:pt idx="273">
                  <c:v>3.0110000000000001</c:v>
                </c:pt>
                <c:pt idx="274">
                  <c:v>3.0230000000000001</c:v>
                </c:pt>
                <c:pt idx="275">
                  <c:v>3.036</c:v>
                </c:pt>
                <c:pt idx="276">
                  <c:v>3.048</c:v>
                </c:pt>
                <c:pt idx="277">
                  <c:v>3.06</c:v>
                </c:pt>
                <c:pt idx="278">
                  <c:v>3.0720000000000001</c:v>
                </c:pt>
                <c:pt idx="279">
                  <c:v>3.085</c:v>
                </c:pt>
                <c:pt idx="280">
                  <c:v>3.097</c:v>
                </c:pt>
                <c:pt idx="281">
                  <c:v>3.109</c:v>
                </c:pt>
                <c:pt idx="282">
                  <c:v>3.121</c:v>
                </c:pt>
                <c:pt idx="283">
                  <c:v>3.133</c:v>
                </c:pt>
                <c:pt idx="284">
                  <c:v>3.145</c:v>
                </c:pt>
                <c:pt idx="285">
                  <c:v>3.157</c:v>
                </c:pt>
                <c:pt idx="286">
                  <c:v>3.1680000000000001</c:v>
                </c:pt>
                <c:pt idx="287">
                  <c:v>3.18</c:v>
                </c:pt>
                <c:pt idx="288">
                  <c:v>3.1920000000000002</c:v>
                </c:pt>
                <c:pt idx="289">
                  <c:v>3.2029999999999998</c:v>
                </c:pt>
                <c:pt idx="290">
                  <c:v>3.2149999999999999</c:v>
                </c:pt>
                <c:pt idx="291">
                  <c:v>3.2269999999999999</c:v>
                </c:pt>
                <c:pt idx="292">
                  <c:v>3.2389999999999999</c:v>
                </c:pt>
                <c:pt idx="293">
                  <c:v>3.2509999999999999</c:v>
                </c:pt>
                <c:pt idx="294">
                  <c:v>3.262</c:v>
                </c:pt>
                <c:pt idx="295">
                  <c:v>3.274</c:v>
                </c:pt>
                <c:pt idx="296">
                  <c:v>3.286</c:v>
                </c:pt>
                <c:pt idx="297">
                  <c:v>3.298</c:v>
                </c:pt>
                <c:pt idx="298">
                  <c:v>3.3090000000000002</c:v>
                </c:pt>
                <c:pt idx="299">
                  <c:v>3.3210000000000002</c:v>
                </c:pt>
                <c:pt idx="300">
                  <c:v>3.3330000000000002</c:v>
                </c:pt>
                <c:pt idx="301">
                  <c:v>3.3439999999999999</c:v>
                </c:pt>
                <c:pt idx="302">
                  <c:v>3.3559999999999999</c:v>
                </c:pt>
                <c:pt idx="303">
                  <c:v>3.3679999999999999</c:v>
                </c:pt>
                <c:pt idx="304">
                  <c:v>3.379</c:v>
                </c:pt>
                <c:pt idx="305">
                  <c:v>3.391</c:v>
                </c:pt>
                <c:pt idx="306">
                  <c:v>3.403</c:v>
                </c:pt>
                <c:pt idx="307">
                  <c:v>3.4140000000000001</c:v>
                </c:pt>
                <c:pt idx="308">
                  <c:v>3.4260000000000002</c:v>
                </c:pt>
                <c:pt idx="309">
                  <c:v>3.4380000000000002</c:v>
                </c:pt>
                <c:pt idx="310">
                  <c:v>3.45</c:v>
                </c:pt>
                <c:pt idx="311">
                  <c:v>3.4609999999999999</c:v>
                </c:pt>
                <c:pt idx="312">
                  <c:v>3.4729999999999999</c:v>
                </c:pt>
                <c:pt idx="313">
                  <c:v>3.4849999999999999</c:v>
                </c:pt>
                <c:pt idx="314">
                  <c:v>3.496</c:v>
                </c:pt>
                <c:pt idx="315">
                  <c:v>3.508</c:v>
                </c:pt>
                <c:pt idx="316">
                  <c:v>3.52</c:v>
                </c:pt>
                <c:pt idx="317">
                  <c:v>3.5310000000000001</c:v>
                </c:pt>
                <c:pt idx="318">
                  <c:v>3.5430000000000001</c:v>
                </c:pt>
                <c:pt idx="319">
                  <c:v>3.5550000000000002</c:v>
                </c:pt>
                <c:pt idx="320">
                  <c:v>3.5670000000000002</c:v>
                </c:pt>
                <c:pt idx="321">
                  <c:v>3.5790000000000002</c:v>
                </c:pt>
                <c:pt idx="322">
                  <c:v>3.5910000000000002</c:v>
                </c:pt>
                <c:pt idx="323">
                  <c:v>3.6030000000000002</c:v>
                </c:pt>
                <c:pt idx="324">
                  <c:v>3.6150000000000002</c:v>
                </c:pt>
                <c:pt idx="325">
                  <c:v>3.6269999999999998</c:v>
                </c:pt>
                <c:pt idx="326">
                  <c:v>3.6389999999999998</c:v>
                </c:pt>
                <c:pt idx="327">
                  <c:v>3.6509999999999998</c:v>
                </c:pt>
                <c:pt idx="328">
                  <c:v>3.6629999999999998</c:v>
                </c:pt>
                <c:pt idx="329">
                  <c:v>3.6749999999999998</c:v>
                </c:pt>
                <c:pt idx="330">
                  <c:v>3.6869999999999998</c:v>
                </c:pt>
                <c:pt idx="331">
                  <c:v>3.698</c:v>
                </c:pt>
                <c:pt idx="332">
                  <c:v>3.71</c:v>
                </c:pt>
                <c:pt idx="333">
                  <c:v>3.722</c:v>
                </c:pt>
                <c:pt idx="334">
                  <c:v>3.7330000000000001</c:v>
                </c:pt>
                <c:pt idx="335">
                  <c:v>3.7450000000000001</c:v>
                </c:pt>
                <c:pt idx="336">
                  <c:v>3.7570000000000001</c:v>
                </c:pt>
                <c:pt idx="337">
                  <c:v>3.7679999999999998</c:v>
                </c:pt>
                <c:pt idx="338">
                  <c:v>3.78</c:v>
                </c:pt>
                <c:pt idx="339">
                  <c:v>3.7919999999999998</c:v>
                </c:pt>
                <c:pt idx="340">
                  <c:v>3.8029999999999999</c:v>
                </c:pt>
                <c:pt idx="341">
                  <c:v>3.8149999999999999</c:v>
                </c:pt>
                <c:pt idx="342">
                  <c:v>3.827</c:v>
                </c:pt>
                <c:pt idx="343">
                  <c:v>3.839</c:v>
                </c:pt>
                <c:pt idx="344">
                  <c:v>3.85</c:v>
                </c:pt>
                <c:pt idx="345">
                  <c:v>3.8620000000000001</c:v>
                </c:pt>
                <c:pt idx="346">
                  <c:v>3.8730000000000002</c:v>
                </c:pt>
                <c:pt idx="347">
                  <c:v>3.8839999999999999</c:v>
                </c:pt>
                <c:pt idx="348">
                  <c:v>3.8959999999999999</c:v>
                </c:pt>
                <c:pt idx="349">
                  <c:v>3.907</c:v>
                </c:pt>
                <c:pt idx="350">
                  <c:v>3.9180000000000001</c:v>
                </c:pt>
                <c:pt idx="351">
                  <c:v>3.93</c:v>
                </c:pt>
                <c:pt idx="352">
                  <c:v>3.9409999999999998</c:v>
                </c:pt>
                <c:pt idx="353">
                  <c:v>3.952</c:v>
                </c:pt>
                <c:pt idx="354">
                  <c:v>3.964</c:v>
                </c:pt>
                <c:pt idx="355">
                  <c:v>3.9750000000000001</c:v>
                </c:pt>
                <c:pt idx="356">
                  <c:v>3.9860000000000002</c:v>
                </c:pt>
                <c:pt idx="357">
                  <c:v>3.9969999999999999</c:v>
                </c:pt>
                <c:pt idx="358">
                  <c:v>4.008</c:v>
                </c:pt>
                <c:pt idx="359">
                  <c:v>4.0199999999999996</c:v>
                </c:pt>
                <c:pt idx="360">
                  <c:v>4.0309999999999997</c:v>
                </c:pt>
                <c:pt idx="361">
                  <c:v>4.0419999999999998</c:v>
                </c:pt>
                <c:pt idx="362">
                  <c:v>4.0529999999999999</c:v>
                </c:pt>
                <c:pt idx="363">
                  <c:v>4.0650000000000004</c:v>
                </c:pt>
                <c:pt idx="364">
                  <c:v>4.0759999999999996</c:v>
                </c:pt>
                <c:pt idx="365">
                  <c:v>4.0869999999999997</c:v>
                </c:pt>
                <c:pt idx="366">
                  <c:v>4.0979999999999999</c:v>
                </c:pt>
                <c:pt idx="367">
                  <c:v>4.1100000000000003</c:v>
                </c:pt>
                <c:pt idx="368">
                  <c:v>4.1210000000000004</c:v>
                </c:pt>
                <c:pt idx="369">
                  <c:v>4.1319999999999997</c:v>
                </c:pt>
                <c:pt idx="370">
                  <c:v>4.1429999999999998</c:v>
                </c:pt>
                <c:pt idx="371">
                  <c:v>4.1550000000000002</c:v>
                </c:pt>
                <c:pt idx="372">
                  <c:v>4.1660000000000004</c:v>
                </c:pt>
                <c:pt idx="373">
                  <c:v>4.1769999999999996</c:v>
                </c:pt>
                <c:pt idx="374">
                  <c:v>4.1879999999999997</c:v>
                </c:pt>
                <c:pt idx="375">
                  <c:v>4.1989999999999998</c:v>
                </c:pt>
                <c:pt idx="376">
                  <c:v>4.2110000000000003</c:v>
                </c:pt>
                <c:pt idx="377">
                  <c:v>4.2220000000000004</c:v>
                </c:pt>
                <c:pt idx="378">
                  <c:v>4.2329999999999997</c:v>
                </c:pt>
                <c:pt idx="379">
                  <c:v>4.2439999999999998</c:v>
                </c:pt>
                <c:pt idx="380">
                  <c:v>4.2560000000000002</c:v>
                </c:pt>
                <c:pt idx="381">
                  <c:v>4.2670000000000003</c:v>
                </c:pt>
                <c:pt idx="382">
                  <c:v>4.2779999999999996</c:v>
                </c:pt>
                <c:pt idx="383">
                  <c:v>4.2889999999999997</c:v>
                </c:pt>
                <c:pt idx="384">
                  <c:v>4.3010000000000002</c:v>
                </c:pt>
                <c:pt idx="385">
                  <c:v>4.3120000000000003</c:v>
                </c:pt>
                <c:pt idx="386">
                  <c:v>4.3230000000000004</c:v>
                </c:pt>
                <c:pt idx="387">
                  <c:v>4.3339999999999996</c:v>
                </c:pt>
                <c:pt idx="388">
                  <c:v>4.3449999999999998</c:v>
                </c:pt>
                <c:pt idx="389">
                  <c:v>4.3570000000000002</c:v>
                </c:pt>
                <c:pt idx="390">
                  <c:v>4.3680000000000003</c:v>
                </c:pt>
                <c:pt idx="391">
                  <c:v>4.3789999999999996</c:v>
                </c:pt>
                <c:pt idx="392">
                  <c:v>4.391</c:v>
                </c:pt>
                <c:pt idx="393">
                  <c:v>4.4020000000000001</c:v>
                </c:pt>
                <c:pt idx="394">
                  <c:v>4.4139999999999997</c:v>
                </c:pt>
                <c:pt idx="395">
                  <c:v>4.4260000000000002</c:v>
                </c:pt>
                <c:pt idx="396">
                  <c:v>4.4370000000000003</c:v>
                </c:pt>
                <c:pt idx="397">
                  <c:v>4.4489999999999998</c:v>
                </c:pt>
                <c:pt idx="398">
                  <c:v>4.46</c:v>
                </c:pt>
                <c:pt idx="399">
                  <c:v>4.4720000000000004</c:v>
                </c:pt>
                <c:pt idx="400">
                  <c:v>4.484</c:v>
                </c:pt>
                <c:pt idx="401">
                  <c:v>4.4950000000000001</c:v>
                </c:pt>
                <c:pt idx="402">
                  <c:v>4.5069999999999997</c:v>
                </c:pt>
                <c:pt idx="403">
                  <c:v>4.5179999999999998</c:v>
                </c:pt>
                <c:pt idx="404">
                  <c:v>4.53</c:v>
                </c:pt>
                <c:pt idx="405">
                  <c:v>4.5410000000000004</c:v>
                </c:pt>
                <c:pt idx="406">
                  <c:v>4.5519999999999996</c:v>
                </c:pt>
                <c:pt idx="407">
                  <c:v>4.5640000000000001</c:v>
                </c:pt>
                <c:pt idx="408">
                  <c:v>4.5750000000000002</c:v>
                </c:pt>
                <c:pt idx="409">
                  <c:v>4.5860000000000003</c:v>
                </c:pt>
                <c:pt idx="410">
                  <c:v>4.5970000000000004</c:v>
                </c:pt>
                <c:pt idx="411">
                  <c:v>4.609</c:v>
                </c:pt>
                <c:pt idx="412">
                  <c:v>4.62</c:v>
                </c:pt>
                <c:pt idx="413">
                  <c:v>4.6310000000000002</c:v>
                </c:pt>
                <c:pt idx="414">
                  <c:v>4.6420000000000003</c:v>
                </c:pt>
                <c:pt idx="415">
                  <c:v>4.6529999999999996</c:v>
                </c:pt>
                <c:pt idx="416">
                  <c:v>4.665</c:v>
                </c:pt>
                <c:pt idx="417">
                  <c:v>4.6760000000000002</c:v>
                </c:pt>
                <c:pt idx="418">
                  <c:v>4.6870000000000003</c:v>
                </c:pt>
                <c:pt idx="419">
                  <c:v>4.6980000000000004</c:v>
                </c:pt>
                <c:pt idx="420">
                  <c:v>4.7089999999999996</c:v>
                </c:pt>
                <c:pt idx="421">
                  <c:v>4.72</c:v>
                </c:pt>
                <c:pt idx="422">
                  <c:v>4.7300000000000004</c:v>
                </c:pt>
                <c:pt idx="423">
                  <c:v>4.7409999999999997</c:v>
                </c:pt>
                <c:pt idx="424">
                  <c:v>4.7519999999999998</c:v>
                </c:pt>
                <c:pt idx="425">
                  <c:v>4.7619999999999996</c:v>
                </c:pt>
                <c:pt idx="426">
                  <c:v>4.7720000000000002</c:v>
                </c:pt>
                <c:pt idx="427">
                  <c:v>4.7830000000000004</c:v>
                </c:pt>
                <c:pt idx="428">
                  <c:v>4.7939999999999996</c:v>
                </c:pt>
                <c:pt idx="429">
                  <c:v>4.8040000000000003</c:v>
                </c:pt>
                <c:pt idx="430">
                  <c:v>4.8140000000000001</c:v>
                </c:pt>
                <c:pt idx="431">
                  <c:v>4.8250000000000002</c:v>
                </c:pt>
                <c:pt idx="432">
                  <c:v>4.835</c:v>
                </c:pt>
                <c:pt idx="433">
                  <c:v>4.8460000000000001</c:v>
                </c:pt>
                <c:pt idx="434">
                  <c:v>4.8559999999999999</c:v>
                </c:pt>
                <c:pt idx="435">
                  <c:v>4.8659999999999997</c:v>
                </c:pt>
                <c:pt idx="436">
                  <c:v>4.8769999999999998</c:v>
                </c:pt>
                <c:pt idx="437">
                  <c:v>4.8869999999999996</c:v>
                </c:pt>
                <c:pt idx="438">
                  <c:v>4.8979999999999997</c:v>
                </c:pt>
                <c:pt idx="439">
                  <c:v>4.9080000000000004</c:v>
                </c:pt>
                <c:pt idx="440">
                  <c:v>4.9180000000000001</c:v>
                </c:pt>
                <c:pt idx="441">
                  <c:v>4.9290000000000003</c:v>
                </c:pt>
                <c:pt idx="442">
                  <c:v>4.9390000000000001</c:v>
                </c:pt>
                <c:pt idx="443">
                  <c:v>4.95</c:v>
                </c:pt>
                <c:pt idx="444">
                  <c:v>4.9610000000000003</c:v>
                </c:pt>
                <c:pt idx="445">
                  <c:v>4.9710000000000001</c:v>
                </c:pt>
                <c:pt idx="446">
                  <c:v>4.9820000000000002</c:v>
                </c:pt>
                <c:pt idx="447">
                  <c:v>4.9930000000000003</c:v>
                </c:pt>
                <c:pt idx="448">
                  <c:v>5.0039999999999996</c:v>
                </c:pt>
                <c:pt idx="449">
                  <c:v>5.0179999999999998</c:v>
                </c:pt>
                <c:pt idx="450">
                  <c:v>5.0289999999999999</c:v>
                </c:pt>
                <c:pt idx="451">
                  <c:v>5.04</c:v>
                </c:pt>
                <c:pt idx="452">
                  <c:v>5.0510000000000002</c:v>
                </c:pt>
                <c:pt idx="453">
                  <c:v>5.0620000000000003</c:v>
                </c:pt>
                <c:pt idx="454">
                  <c:v>5.0730000000000004</c:v>
                </c:pt>
                <c:pt idx="455">
                  <c:v>5.0830000000000002</c:v>
                </c:pt>
                <c:pt idx="456">
                  <c:v>5.0940000000000003</c:v>
                </c:pt>
                <c:pt idx="457">
                  <c:v>5.1050000000000004</c:v>
                </c:pt>
                <c:pt idx="458">
                  <c:v>5.1159999999999997</c:v>
                </c:pt>
                <c:pt idx="459">
                  <c:v>5.1260000000000003</c:v>
                </c:pt>
                <c:pt idx="460">
                  <c:v>5.1369999999999996</c:v>
                </c:pt>
                <c:pt idx="461">
                  <c:v>5.1479999999999997</c:v>
                </c:pt>
                <c:pt idx="462">
                  <c:v>5.1589999999999998</c:v>
                </c:pt>
                <c:pt idx="463">
                  <c:v>5.1689999999999996</c:v>
                </c:pt>
                <c:pt idx="464">
                  <c:v>5.18</c:v>
                </c:pt>
                <c:pt idx="465">
                  <c:v>5.1909999999999998</c:v>
                </c:pt>
                <c:pt idx="466">
                  <c:v>5.202</c:v>
                </c:pt>
                <c:pt idx="467">
                  <c:v>5.2130000000000001</c:v>
                </c:pt>
                <c:pt idx="468">
                  <c:v>5.2229999999999999</c:v>
                </c:pt>
                <c:pt idx="469">
                  <c:v>5.234</c:v>
                </c:pt>
                <c:pt idx="470">
                  <c:v>5.2450000000000001</c:v>
                </c:pt>
                <c:pt idx="471">
                  <c:v>5.2560000000000002</c:v>
                </c:pt>
                <c:pt idx="472">
                  <c:v>5.266</c:v>
                </c:pt>
                <c:pt idx="473">
                  <c:v>5.2770000000000001</c:v>
                </c:pt>
                <c:pt idx="474">
                  <c:v>5.2869999999999999</c:v>
                </c:pt>
                <c:pt idx="475">
                  <c:v>5.298</c:v>
                </c:pt>
                <c:pt idx="476">
                  <c:v>5.3079999999999998</c:v>
                </c:pt>
                <c:pt idx="477">
                  <c:v>5.3209999999999997</c:v>
                </c:pt>
                <c:pt idx="478">
                  <c:v>5.3360000000000003</c:v>
                </c:pt>
                <c:pt idx="479">
                  <c:v>5.3490000000000002</c:v>
                </c:pt>
                <c:pt idx="480">
                  <c:v>5.36</c:v>
                </c:pt>
                <c:pt idx="481">
                  <c:v>5.3710000000000004</c:v>
                </c:pt>
                <c:pt idx="482">
                  <c:v>5.3819999999999997</c:v>
                </c:pt>
                <c:pt idx="483">
                  <c:v>5.3920000000000003</c:v>
                </c:pt>
                <c:pt idx="484">
                  <c:v>5.4020000000000001</c:v>
                </c:pt>
                <c:pt idx="485">
                  <c:v>5.4119999999999999</c:v>
                </c:pt>
                <c:pt idx="486">
                  <c:v>5.423</c:v>
                </c:pt>
                <c:pt idx="487">
                  <c:v>5.4320000000000004</c:v>
                </c:pt>
                <c:pt idx="488">
                  <c:v>5.4429999999999996</c:v>
                </c:pt>
                <c:pt idx="489">
                  <c:v>5.4539999999999997</c:v>
                </c:pt>
                <c:pt idx="490">
                  <c:v>5.4649999999999999</c:v>
                </c:pt>
                <c:pt idx="491">
                  <c:v>5.4779999999999998</c:v>
                </c:pt>
                <c:pt idx="492">
                  <c:v>5.492</c:v>
                </c:pt>
                <c:pt idx="493">
                  <c:v>5.5069999999999997</c:v>
                </c:pt>
                <c:pt idx="494">
                  <c:v>5.5209999999999999</c:v>
                </c:pt>
                <c:pt idx="495">
                  <c:v>5.5359999999999996</c:v>
                </c:pt>
                <c:pt idx="496">
                  <c:v>5.5519999999999996</c:v>
                </c:pt>
                <c:pt idx="497">
                  <c:v>5.5659999999999998</c:v>
                </c:pt>
                <c:pt idx="498">
                  <c:v>5.5810000000000004</c:v>
                </c:pt>
                <c:pt idx="499">
                  <c:v>5.5960000000000001</c:v>
                </c:pt>
                <c:pt idx="500">
                  <c:v>5.6109999999999998</c:v>
                </c:pt>
                <c:pt idx="501">
                  <c:v>5.625</c:v>
                </c:pt>
                <c:pt idx="502">
                  <c:v>5.64</c:v>
                </c:pt>
                <c:pt idx="503">
                  <c:v>5.6550000000000002</c:v>
                </c:pt>
                <c:pt idx="504">
                  <c:v>5.67</c:v>
                </c:pt>
                <c:pt idx="505">
                  <c:v>5.6859999999999999</c:v>
                </c:pt>
                <c:pt idx="506">
                  <c:v>5.702</c:v>
                </c:pt>
                <c:pt idx="507">
                  <c:v>5.72</c:v>
                </c:pt>
                <c:pt idx="508">
                  <c:v>5.7450000000000001</c:v>
                </c:pt>
                <c:pt idx="509">
                  <c:v>5.7759999999999998</c:v>
                </c:pt>
                <c:pt idx="510">
                  <c:v>5.8040000000000003</c:v>
                </c:pt>
                <c:pt idx="511">
                  <c:v>5.827</c:v>
                </c:pt>
                <c:pt idx="512">
                  <c:v>5.8639999999999999</c:v>
                </c:pt>
                <c:pt idx="513">
                  <c:v>5.9009999999999998</c:v>
                </c:pt>
                <c:pt idx="514">
                  <c:v>5.9279999999999999</c:v>
                </c:pt>
                <c:pt idx="515">
                  <c:v>5.9550000000000001</c:v>
                </c:pt>
                <c:pt idx="516">
                  <c:v>5.9870000000000001</c:v>
                </c:pt>
                <c:pt idx="517">
                  <c:v>6.02</c:v>
                </c:pt>
                <c:pt idx="518">
                  <c:v>6.05</c:v>
                </c:pt>
                <c:pt idx="519">
                  <c:v>6.0640000000000001</c:v>
                </c:pt>
                <c:pt idx="520">
                  <c:v>6.0730000000000004</c:v>
                </c:pt>
                <c:pt idx="521">
                  <c:v>6.0839999999999996</c:v>
                </c:pt>
                <c:pt idx="522">
                  <c:v>6.0960000000000001</c:v>
                </c:pt>
                <c:pt idx="523">
                  <c:v>6.11</c:v>
                </c:pt>
                <c:pt idx="524">
                  <c:v>6.125</c:v>
                </c:pt>
                <c:pt idx="525">
                  <c:v>6.1420000000000003</c:v>
                </c:pt>
                <c:pt idx="526">
                  <c:v>6.1609999999999996</c:v>
                </c:pt>
                <c:pt idx="527">
                  <c:v>6.18</c:v>
                </c:pt>
                <c:pt idx="528">
                  <c:v>6.2</c:v>
                </c:pt>
                <c:pt idx="529">
                  <c:v>6.22</c:v>
                </c:pt>
                <c:pt idx="530">
                  <c:v>6.24</c:v>
                </c:pt>
                <c:pt idx="531">
                  <c:v>6.26</c:v>
                </c:pt>
                <c:pt idx="532">
                  <c:v>6.282</c:v>
                </c:pt>
                <c:pt idx="533">
                  <c:v>6.3049999999999997</c:v>
                </c:pt>
                <c:pt idx="534">
                  <c:v>6.327</c:v>
                </c:pt>
                <c:pt idx="535">
                  <c:v>6.35</c:v>
                </c:pt>
                <c:pt idx="536">
                  <c:v>6.3710000000000004</c:v>
                </c:pt>
                <c:pt idx="537">
                  <c:v>6.3949999999999996</c:v>
                </c:pt>
                <c:pt idx="538">
                  <c:v>6.4169999999999998</c:v>
                </c:pt>
                <c:pt idx="539">
                  <c:v>6.444</c:v>
                </c:pt>
                <c:pt idx="540">
                  <c:v>6.47</c:v>
                </c:pt>
                <c:pt idx="541">
                  <c:v>6.4989999999999997</c:v>
                </c:pt>
                <c:pt idx="542">
                  <c:v>6.5270000000000001</c:v>
                </c:pt>
                <c:pt idx="543">
                  <c:v>6.548</c:v>
                </c:pt>
                <c:pt idx="544">
                  <c:v>6.5720000000000001</c:v>
                </c:pt>
                <c:pt idx="545">
                  <c:v>6.6059999999999999</c:v>
                </c:pt>
                <c:pt idx="546">
                  <c:v>6.6470000000000002</c:v>
                </c:pt>
                <c:pt idx="547">
                  <c:v>6.6859999999999999</c:v>
                </c:pt>
                <c:pt idx="548">
                  <c:v>6.7229999999999999</c:v>
                </c:pt>
                <c:pt idx="549">
                  <c:v>6.76</c:v>
                </c:pt>
                <c:pt idx="550">
                  <c:v>6.7960000000000003</c:v>
                </c:pt>
                <c:pt idx="551">
                  <c:v>6.8289999999999997</c:v>
                </c:pt>
                <c:pt idx="552">
                  <c:v>6.86</c:v>
                </c:pt>
                <c:pt idx="553">
                  <c:v>6.891</c:v>
                </c:pt>
                <c:pt idx="554">
                  <c:v>6.9219999999999997</c:v>
                </c:pt>
                <c:pt idx="555">
                  <c:v>6.9550000000000001</c:v>
                </c:pt>
                <c:pt idx="556">
                  <c:v>6.99</c:v>
                </c:pt>
                <c:pt idx="557">
                  <c:v>7.0259999999999998</c:v>
                </c:pt>
                <c:pt idx="558">
                  <c:v>7.0609999999999999</c:v>
                </c:pt>
                <c:pt idx="559">
                  <c:v>7.0990000000000002</c:v>
                </c:pt>
                <c:pt idx="560">
                  <c:v>7.1360000000000001</c:v>
                </c:pt>
                <c:pt idx="561">
                  <c:v>7.1689999999999996</c:v>
                </c:pt>
                <c:pt idx="562">
                  <c:v>7.2060000000000004</c:v>
                </c:pt>
                <c:pt idx="563">
                  <c:v>7.2409999999999997</c:v>
                </c:pt>
                <c:pt idx="564">
                  <c:v>7.2779999999999996</c:v>
                </c:pt>
                <c:pt idx="565">
                  <c:v>7.3170000000000002</c:v>
                </c:pt>
                <c:pt idx="566">
                  <c:v>7.3490000000000002</c:v>
                </c:pt>
                <c:pt idx="567">
                  <c:v>7.37</c:v>
                </c:pt>
                <c:pt idx="568">
                  <c:v>7.3949999999999996</c:v>
                </c:pt>
                <c:pt idx="569">
                  <c:v>7.4119999999999999</c:v>
                </c:pt>
                <c:pt idx="570">
                  <c:v>7.4249999999999998</c:v>
                </c:pt>
                <c:pt idx="571">
                  <c:v>7.4450000000000003</c:v>
                </c:pt>
                <c:pt idx="572">
                  <c:v>7.468</c:v>
                </c:pt>
                <c:pt idx="573">
                  <c:v>7.4939999999999998</c:v>
                </c:pt>
                <c:pt idx="574">
                  <c:v>7.5220000000000002</c:v>
                </c:pt>
                <c:pt idx="575">
                  <c:v>7.5490000000000004</c:v>
                </c:pt>
                <c:pt idx="576">
                  <c:v>7.5759999999999996</c:v>
                </c:pt>
                <c:pt idx="577">
                  <c:v>7.6040000000000001</c:v>
                </c:pt>
                <c:pt idx="578">
                  <c:v>7.6310000000000002</c:v>
                </c:pt>
                <c:pt idx="579">
                  <c:v>7.66</c:v>
                </c:pt>
                <c:pt idx="580">
                  <c:v>7.6890000000000001</c:v>
                </c:pt>
                <c:pt idx="581">
                  <c:v>7.7060000000000004</c:v>
                </c:pt>
                <c:pt idx="582">
                  <c:v>7.7130000000000001</c:v>
                </c:pt>
                <c:pt idx="583">
                  <c:v>7.7220000000000004</c:v>
                </c:pt>
                <c:pt idx="584">
                  <c:v>7.7309999999999999</c:v>
                </c:pt>
                <c:pt idx="585">
                  <c:v>7.742</c:v>
                </c:pt>
                <c:pt idx="586">
                  <c:v>7.7539999999999996</c:v>
                </c:pt>
                <c:pt idx="587">
                  <c:v>7.766</c:v>
                </c:pt>
                <c:pt idx="588">
                  <c:v>7.7779999999999996</c:v>
                </c:pt>
                <c:pt idx="589">
                  <c:v>7.7910000000000004</c:v>
                </c:pt>
                <c:pt idx="590">
                  <c:v>7.8040000000000003</c:v>
                </c:pt>
                <c:pt idx="591">
                  <c:v>7.8220000000000001</c:v>
                </c:pt>
                <c:pt idx="592">
                  <c:v>7.8479999999999999</c:v>
                </c:pt>
                <c:pt idx="593">
                  <c:v>7.8810000000000002</c:v>
                </c:pt>
                <c:pt idx="594">
                  <c:v>7.9189999999999996</c:v>
                </c:pt>
                <c:pt idx="595">
                  <c:v>7.9589999999999996</c:v>
                </c:pt>
                <c:pt idx="596">
                  <c:v>7.9950000000000001</c:v>
                </c:pt>
                <c:pt idx="597">
                  <c:v>8.0350000000000001</c:v>
                </c:pt>
                <c:pt idx="598">
                  <c:v>8.0739999999999998</c:v>
                </c:pt>
                <c:pt idx="599">
                  <c:v>8.1120000000000001</c:v>
                </c:pt>
                <c:pt idx="600">
                  <c:v>8.1489999999999991</c:v>
                </c:pt>
                <c:pt idx="601">
                  <c:v>8.18</c:v>
                </c:pt>
                <c:pt idx="602">
                  <c:v>8.1989999999999998</c:v>
                </c:pt>
                <c:pt idx="603">
                  <c:v>8.2029999999999994</c:v>
                </c:pt>
                <c:pt idx="604">
                  <c:v>8.2149999999999999</c:v>
                </c:pt>
                <c:pt idx="605">
                  <c:v>8.2260000000000009</c:v>
                </c:pt>
                <c:pt idx="606">
                  <c:v>8.2330000000000005</c:v>
                </c:pt>
                <c:pt idx="607">
                  <c:v>8.24</c:v>
                </c:pt>
                <c:pt idx="608">
                  <c:v>8.2469999999999999</c:v>
                </c:pt>
                <c:pt idx="609">
                  <c:v>8.2579999999999991</c:v>
                </c:pt>
                <c:pt idx="610">
                  <c:v>8.2780000000000005</c:v>
                </c:pt>
                <c:pt idx="611">
                  <c:v>8.3109999999999999</c:v>
                </c:pt>
                <c:pt idx="612">
                  <c:v>8.3469999999999995</c:v>
                </c:pt>
                <c:pt idx="613">
                  <c:v>8.3859999999999992</c:v>
                </c:pt>
                <c:pt idx="614">
                  <c:v>8.4250000000000007</c:v>
                </c:pt>
                <c:pt idx="615">
                  <c:v>8.4610000000000003</c:v>
                </c:pt>
                <c:pt idx="616">
                  <c:v>8.4920000000000009</c:v>
                </c:pt>
                <c:pt idx="617">
                  <c:v>8.52</c:v>
                </c:pt>
                <c:pt idx="618">
                  <c:v>8.5500000000000007</c:v>
                </c:pt>
                <c:pt idx="619">
                  <c:v>8.58</c:v>
                </c:pt>
                <c:pt idx="620">
                  <c:v>8.6080000000000005</c:v>
                </c:pt>
                <c:pt idx="621">
                  <c:v>8.6319999999999997</c:v>
                </c:pt>
                <c:pt idx="622">
                  <c:v>8.6530000000000005</c:v>
                </c:pt>
                <c:pt idx="623">
                  <c:v>8.6690000000000005</c:v>
                </c:pt>
                <c:pt idx="624">
                  <c:v>8.6809999999999992</c:v>
                </c:pt>
                <c:pt idx="625">
                  <c:v>8.6910000000000007</c:v>
                </c:pt>
                <c:pt idx="626">
                  <c:v>8.7059999999999995</c:v>
                </c:pt>
                <c:pt idx="627">
                  <c:v>8.718</c:v>
                </c:pt>
                <c:pt idx="628">
                  <c:v>8.73</c:v>
                </c:pt>
                <c:pt idx="629">
                  <c:v>8.7479999999999993</c:v>
                </c:pt>
                <c:pt idx="630">
                  <c:v>8.77</c:v>
                </c:pt>
                <c:pt idx="631">
                  <c:v>8.7940000000000005</c:v>
                </c:pt>
                <c:pt idx="632">
                  <c:v>8.8170000000000002</c:v>
                </c:pt>
                <c:pt idx="633">
                  <c:v>8.8390000000000004</c:v>
                </c:pt>
                <c:pt idx="634">
                  <c:v>8.8620000000000001</c:v>
                </c:pt>
                <c:pt idx="635">
                  <c:v>8.8870000000000005</c:v>
                </c:pt>
                <c:pt idx="636">
                  <c:v>8.9109999999999996</c:v>
                </c:pt>
                <c:pt idx="637">
                  <c:v>8.9309999999999992</c:v>
                </c:pt>
                <c:pt idx="638">
                  <c:v>8.9469999999999992</c:v>
                </c:pt>
                <c:pt idx="639">
                  <c:v>8.9580000000000002</c:v>
                </c:pt>
                <c:pt idx="640">
                  <c:v>8.968</c:v>
                </c:pt>
                <c:pt idx="641">
                  <c:v>8.9789999999999992</c:v>
                </c:pt>
                <c:pt idx="642">
                  <c:v>8.9949999999999992</c:v>
                </c:pt>
                <c:pt idx="643">
                  <c:v>9.01</c:v>
                </c:pt>
                <c:pt idx="644">
                  <c:v>9.0239999999999991</c:v>
                </c:pt>
                <c:pt idx="645">
                  <c:v>9.0350000000000001</c:v>
                </c:pt>
                <c:pt idx="646">
                  <c:v>9.0459999999999994</c:v>
                </c:pt>
                <c:pt idx="647">
                  <c:v>9.0570000000000004</c:v>
                </c:pt>
                <c:pt idx="648">
                  <c:v>9.0730000000000004</c:v>
                </c:pt>
                <c:pt idx="649">
                  <c:v>9.093</c:v>
                </c:pt>
                <c:pt idx="650">
                  <c:v>9.1140000000000008</c:v>
                </c:pt>
                <c:pt idx="651">
                  <c:v>9.1300000000000008</c:v>
                </c:pt>
                <c:pt idx="652">
                  <c:v>9.1379999999999999</c:v>
                </c:pt>
                <c:pt idx="653">
                  <c:v>9.1479999999999997</c:v>
                </c:pt>
                <c:pt idx="654">
                  <c:v>9.1590000000000007</c:v>
                </c:pt>
                <c:pt idx="655">
                  <c:v>9.173</c:v>
                </c:pt>
                <c:pt idx="656">
                  <c:v>9.1890000000000001</c:v>
                </c:pt>
                <c:pt idx="657">
                  <c:v>9.2050000000000001</c:v>
                </c:pt>
                <c:pt idx="658">
                  <c:v>9.2200000000000006</c:v>
                </c:pt>
                <c:pt idx="659">
                  <c:v>9.2379999999999995</c:v>
                </c:pt>
                <c:pt idx="660">
                  <c:v>9.2629999999999999</c:v>
                </c:pt>
                <c:pt idx="661">
                  <c:v>9.2889999999999997</c:v>
                </c:pt>
                <c:pt idx="662">
                  <c:v>9.3160000000000007</c:v>
                </c:pt>
                <c:pt idx="663">
                  <c:v>9.3420000000000005</c:v>
                </c:pt>
                <c:pt idx="664">
                  <c:v>9.3680000000000003</c:v>
                </c:pt>
                <c:pt idx="665">
                  <c:v>9.3940000000000001</c:v>
                </c:pt>
                <c:pt idx="666">
                  <c:v>9.42</c:v>
                </c:pt>
                <c:pt idx="667">
                  <c:v>9.4480000000000004</c:v>
                </c:pt>
                <c:pt idx="668">
                  <c:v>9.4789999999999992</c:v>
                </c:pt>
                <c:pt idx="669">
                  <c:v>9.5069999999999997</c:v>
                </c:pt>
                <c:pt idx="670">
                  <c:v>9.5329999999999995</c:v>
                </c:pt>
                <c:pt idx="671">
                  <c:v>9.5589999999999993</c:v>
                </c:pt>
                <c:pt idx="672">
                  <c:v>9.5830000000000002</c:v>
                </c:pt>
                <c:pt idx="673">
                  <c:v>9.6080000000000005</c:v>
                </c:pt>
                <c:pt idx="674">
                  <c:v>9.6319999999999997</c:v>
                </c:pt>
                <c:pt idx="675">
                  <c:v>9.6539999999999999</c:v>
                </c:pt>
                <c:pt idx="676">
                  <c:v>9.6780000000000008</c:v>
                </c:pt>
                <c:pt idx="677">
                  <c:v>9.7050000000000001</c:v>
                </c:pt>
                <c:pt idx="678">
                  <c:v>9.7309999999999999</c:v>
                </c:pt>
                <c:pt idx="679">
                  <c:v>9.7490000000000006</c:v>
                </c:pt>
                <c:pt idx="680">
                  <c:v>9.7560000000000002</c:v>
                </c:pt>
                <c:pt idx="681">
                  <c:v>9.7650000000000006</c:v>
                </c:pt>
                <c:pt idx="682">
                  <c:v>9.7840000000000007</c:v>
                </c:pt>
                <c:pt idx="683">
                  <c:v>9.8079999999999998</c:v>
                </c:pt>
                <c:pt idx="684">
                  <c:v>9.8379999999999992</c:v>
                </c:pt>
                <c:pt idx="685">
                  <c:v>9.8689999999999998</c:v>
                </c:pt>
                <c:pt idx="686">
                  <c:v>9.8989999999999991</c:v>
                </c:pt>
                <c:pt idx="687">
                  <c:v>9.9309999999999992</c:v>
                </c:pt>
                <c:pt idx="688">
                  <c:v>9.9689999999999994</c:v>
                </c:pt>
                <c:pt idx="689">
                  <c:v>10.015000000000001</c:v>
                </c:pt>
                <c:pt idx="690">
                  <c:v>10.061</c:v>
                </c:pt>
                <c:pt idx="691">
                  <c:v>10.102</c:v>
                </c:pt>
                <c:pt idx="692">
                  <c:v>10.138</c:v>
                </c:pt>
                <c:pt idx="693">
                  <c:v>10.172000000000001</c:v>
                </c:pt>
                <c:pt idx="694">
                  <c:v>10.209</c:v>
                </c:pt>
                <c:pt idx="695">
                  <c:v>10.244</c:v>
                </c:pt>
                <c:pt idx="696">
                  <c:v>10.27</c:v>
                </c:pt>
                <c:pt idx="697">
                  <c:v>10.289</c:v>
                </c:pt>
                <c:pt idx="698">
                  <c:v>10.304</c:v>
                </c:pt>
                <c:pt idx="699">
                  <c:v>10.319000000000001</c:v>
                </c:pt>
                <c:pt idx="700">
                  <c:v>10.324999999999999</c:v>
                </c:pt>
                <c:pt idx="701">
                  <c:v>10.324999999999999</c:v>
                </c:pt>
                <c:pt idx="702">
                  <c:v>10.327</c:v>
                </c:pt>
                <c:pt idx="703">
                  <c:v>10.332000000000001</c:v>
                </c:pt>
                <c:pt idx="704">
                  <c:v>10.339</c:v>
                </c:pt>
                <c:pt idx="705">
                  <c:v>10.347</c:v>
                </c:pt>
                <c:pt idx="706">
                  <c:v>10.353999999999999</c:v>
                </c:pt>
                <c:pt idx="707">
                  <c:v>10.361000000000001</c:v>
                </c:pt>
                <c:pt idx="708">
                  <c:v>10.371</c:v>
                </c:pt>
                <c:pt idx="709">
                  <c:v>10.381</c:v>
                </c:pt>
                <c:pt idx="710">
                  <c:v>10.393000000000001</c:v>
                </c:pt>
                <c:pt idx="711">
                  <c:v>10.406000000000001</c:v>
                </c:pt>
                <c:pt idx="712">
                  <c:v>10.42</c:v>
                </c:pt>
                <c:pt idx="713">
                  <c:v>10.433999999999999</c:v>
                </c:pt>
                <c:pt idx="714">
                  <c:v>10.446999999999999</c:v>
                </c:pt>
                <c:pt idx="715">
                  <c:v>10.461</c:v>
                </c:pt>
                <c:pt idx="716">
                  <c:v>10.474</c:v>
                </c:pt>
                <c:pt idx="717">
                  <c:v>10.488</c:v>
                </c:pt>
                <c:pt idx="718">
                  <c:v>10.502000000000001</c:v>
                </c:pt>
                <c:pt idx="719">
                  <c:v>10.515000000000001</c:v>
                </c:pt>
                <c:pt idx="720">
                  <c:v>10.529</c:v>
                </c:pt>
                <c:pt idx="721">
                  <c:v>10.542999999999999</c:v>
                </c:pt>
                <c:pt idx="722">
                  <c:v>10.555999999999999</c:v>
                </c:pt>
                <c:pt idx="723">
                  <c:v>10.57</c:v>
                </c:pt>
                <c:pt idx="724">
                  <c:v>10.584</c:v>
                </c:pt>
                <c:pt idx="725">
                  <c:v>10.597</c:v>
                </c:pt>
                <c:pt idx="726">
                  <c:v>10.611000000000001</c:v>
                </c:pt>
                <c:pt idx="727">
                  <c:v>10.625</c:v>
                </c:pt>
                <c:pt idx="728">
                  <c:v>10.638</c:v>
                </c:pt>
                <c:pt idx="729">
                  <c:v>10.651999999999999</c:v>
                </c:pt>
                <c:pt idx="730">
                  <c:v>10.667</c:v>
                </c:pt>
                <c:pt idx="731">
                  <c:v>10.686999999999999</c:v>
                </c:pt>
                <c:pt idx="732">
                  <c:v>10.72</c:v>
                </c:pt>
                <c:pt idx="733">
                  <c:v>10.753</c:v>
                </c:pt>
                <c:pt idx="734">
                  <c:v>10.772</c:v>
                </c:pt>
                <c:pt idx="735">
                  <c:v>10.805999999999999</c:v>
                </c:pt>
                <c:pt idx="736">
                  <c:v>10.856999999999999</c:v>
                </c:pt>
                <c:pt idx="737">
                  <c:v>10.901999999999999</c:v>
                </c:pt>
                <c:pt idx="738">
                  <c:v>10.943</c:v>
                </c:pt>
                <c:pt idx="739">
                  <c:v>10.994</c:v>
                </c:pt>
                <c:pt idx="740">
                  <c:v>11.042999999999999</c:v>
                </c:pt>
                <c:pt idx="741">
                  <c:v>11.087999999999999</c:v>
                </c:pt>
                <c:pt idx="742">
                  <c:v>11.137</c:v>
                </c:pt>
                <c:pt idx="743">
                  <c:v>11.192</c:v>
                </c:pt>
                <c:pt idx="744">
                  <c:v>11.247</c:v>
                </c:pt>
                <c:pt idx="745">
                  <c:v>11.315</c:v>
                </c:pt>
                <c:pt idx="746">
                  <c:v>11.39</c:v>
                </c:pt>
                <c:pt idx="747">
                  <c:v>11.47</c:v>
                </c:pt>
                <c:pt idx="748">
                  <c:v>11.56</c:v>
                </c:pt>
                <c:pt idx="749">
                  <c:v>11.648999999999999</c:v>
                </c:pt>
                <c:pt idx="750">
                  <c:v>11.726000000000001</c:v>
                </c:pt>
                <c:pt idx="751">
                  <c:v>11.792999999999999</c:v>
                </c:pt>
                <c:pt idx="752">
                  <c:v>11.856999999999999</c:v>
                </c:pt>
                <c:pt idx="753">
                  <c:v>11.923</c:v>
                </c:pt>
                <c:pt idx="754">
                  <c:v>11.994999999999999</c:v>
                </c:pt>
                <c:pt idx="755">
                  <c:v>12.064</c:v>
                </c:pt>
                <c:pt idx="756">
                  <c:v>12.122999999999999</c:v>
                </c:pt>
                <c:pt idx="757">
                  <c:v>12.17</c:v>
                </c:pt>
                <c:pt idx="758">
                  <c:v>12.202999999999999</c:v>
                </c:pt>
                <c:pt idx="759">
                  <c:v>12.241</c:v>
                </c:pt>
                <c:pt idx="760">
                  <c:v>12.273999999999999</c:v>
                </c:pt>
                <c:pt idx="761">
                  <c:v>12.285</c:v>
                </c:pt>
                <c:pt idx="762">
                  <c:v>12.285</c:v>
                </c:pt>
                <c:pt idx="763">
                  <c:v>12.285</c:v>
                </c:pt>
                <c:pt idx="764">
                  <c:v>12.285</c:v>
                </c:pt>
                <c:pt idx="765">
                  <c:v>12.286</c:v>
                </c:pt>
                <c:pt idx="766">
                  <c:v>12.292999999999999</c:v>
                </c:pt>
                <c:pt idx="767">
                  <c:v>12.292999999999999</c:v>
                </c:pt>
                <c:pt idx="768">
                  <c:v>12.295999999999999</c:v>
                </c:pt>
                <c:pt idx="769">
                  <c:v>12.298</c:v>
                </c:pt>
                <c:pt idx="770">
                  <c:v>12.298</c:v>
                </c:pt>
                <c:pt idx="771">
                  <c:v>12.305999999999999</c:v>
                </c:pt>
                <c:pt idx="772">
                  <c:v>12.311</c:v>
                </c:pt>
                <c:pt idx="773">
                  <c:v>12.319000000000001</c:v>
                </c:pt>
                <c:pt idx="774">
                  <c:v>12.326000000000001</c:v>
                </c:pt>
                <c:pt idx="775">
                  <c:v>12.334</c:v>
                </c:pt>
                <c:pt idx="776">
                  <c:v>12.343999999999999</c:v>
                </c:pt>
                <c:pt idx="777">
                  <c:v>12.356</c:v>
                </c:pt>
                <c:pt idx="778">
                  <c:v>12.369</c:v>
                </c:pt>
                <c:pt idx="779">
                  <c:v>12.382</c:v>
                </c:pt>
                <c:pt idx="780">
                  <c:v>12.395</c:v>
                </c:pt>
                <c:pt idx="781">
                  <c:v>12.407999999999999</c:v>
                </c:pt>
                <c:pt idx="782">
                  <c:v>12.420999999999999</c:v>
                </c:pt>
                <c:pt idx="783">
                  <c:v>12.433999999999999</c:v>
                </c:pt>
                <c:pt idx="784">
                  <c:v>12.446999999999999</c:v>
                </c:pt>
                <c:pt idx="785">
                  <c:v>12.461</c:v>
                </c:pt>
                <c:pt idx="786">
                  <c:v>12.474</c:v>
                </c:pt>
                <c:pt idx="787">
                  <c:v>12.487</c:v>
                </c:pt>
                <c:pt idx="788">
                  <c:v>12.500999999999999</c:v>
                </c:pt>
                <c:pt idx="789">
                  <c:v>12.515000000000001</c:v>
                </c:pt>
                <c:pt idx="790">
                  <c:v>12.528</c:v>
                </c:pt>
                <c:pt idx="791">
                  <c:v>12.542</c:v>
                </c:pt>
                <c:pt idx="792">
                  <c:v>12.555999999999999</c:v>
                </c:pt>
                <c:pt idx="793">
                  <c:v>12.569000000000001</c:v>
                </c:pt>
                <c:pt idx="794">
                  <c:v>12.582000000000001</c:v>
                </c:pt>
                <c:pt idx="795">
                  <c:v>12.595000000000001</c:v>
                </c:pt>
                <c:pt idx="796">
                  <c:v>12.609</c:v>
                </c:pt>
                <c:pt idx="797">
                  <c:v>12.622</c:v>
                </c:pt>
                <c:pt idx="798">
                  <c:v>12.635</c:v>
                </c:pt>
                <c:pt idx="799">
                  <c:v>12.648999999999999</c:v>
                </c:pt>
                <c:pt idx="800">
                  <c:v>12.662000000000001</c:v>
                </c:pt>
                <c:pt idx="801">
                  <c:v>12.676</c:v>
                </c:pt>
                <c:pt idx="802">
                  <c:v>12.69</c:v>
                </c:pt>
                <c:pt idx="803">
                  <c:v>12.702999999999999</c:v>
                </c:pt>
                <c:pt idx="804">
                  <c:v>12.718999999999999</c:v>
                </c:pt>
                <c:pt idx="805">
                  <c:v>12.755000000000001</c:v>
                </c:pt>
                <c:pt idx="806">
                  <c:v>12.814</c:v>
                </c:pt>
                <c:pt idx="807">
                  <c:v>12.88</c:v>
                </c:pt>
                <c:pt idx="808">
                  <c:v>12.949</c:v>
                </c:pt>
                <c:pt idx="809">
                  <c:v>13.019</c:v>
                </c:pt>
                <c:pt idx="810">
                  <c:v>13.087</c:v>
                </c:pt>
                <c:pt idx="811">
                  <c:v>13.153</c:v>
                </c:pt>
                <c:pt idx="812">
                  <c:v>13.228999999999999</c:v>
                </c:pt>
                <c:pt idx="813">
                  <c:v>13.31</c:v>
                </c:pt>
                <c:pt idx="814">
                  <c:v>13.385999999999999</c:v>
                </c:pt>
                <c:pt idx="815">
                  <c:v>13.464</c:v>
                </c:pt>
                <c:pt idx="816">
                  <c:v>13.55</c:v>
                </c:pt>
                <c:pt idx="817">
                  <c:v>13.638</c:v>
                </c:pt>
                <c:pt idx="818">
                  <c:v>13.717000000000001</c:v>
                </c:pt>
                <c:pt idx="819">
                  <c:v>13.791</c:v>
                </c:pt>
                <c:pt idx="820">
                  <c:v>13.865</c:v>
                </c:pt>
                <c:pt idx="821">
                  <c:v>13.939</c:v>
                </c:pt>
                <c:pt idx="822">
                  <c:v>14.015000000000001</c:v>
                </c:pt>
                <c:pt idx="823">
                  <c:v>14.092000000000001</c:v>
                </c:pt>
                <c:pt idx="824">
                  <c:v>14.156000000000001</c:v>
                </c:pt>
                <c:pt idx="825">
                  <c:v>14.207000000000001</c:v>
                </c:pt>
                <c:pt idx="826">
                  <c:v>14.256</c:v>
                </c:pt>
                <c:pt idx="827">
                  <c:v>14.303000000000001</c:v>
                </c:pt>
                <c:pt idx="828">
                  <c:v>14.324999999999999</c:v>
                </c:pt>
                <c:pt idx="829">
                  <c:v>14.348000000000001</c:v>
                </c:pt>
                <c:pt idx="830">
                  <c:v>14.382999999999999</c:v>
                </c:pt>
                <c:pt idx="831">
                  <c:v>14.419</c:v>
                </c:pt>
                <c:pt idx="832">
                  <c:v>14.456</c:v>
                </c:pt>
                <c:pt idx="833">
                  <c:v>14.496</c:v>
                </c:pt>
                <c:pt idx="834">
                  <c:v>14.523999999999999</c:v>
                </c:pt>
                <c:pt idx="835">
                  <c:v>14.564</c:v>
                </c:pt>
                <c:pt idx="836">
                  <c:v>14.612</c:v>
                </c:pt>
                <c:pt idx="837">
                  <c:v>14.664999999999999</c:v>
                </c:pt>
                <c:pt idx="838">
                  <c:v>14.715</c:v>
                </c:pt>
                <c:pt idx="839">
                  <c:v>14.753</c:v>
                </c:pt>
                <c:pt idx="840">
                  <c:v>14.792</c:v>
                </c:pt>
                <c:pt idx="841">
                  <c:v>14.837</c:v>
                </c:pt>
                <c:pt idx="842">
                  <c:v>14.882</c:v>
                </c:pt>
                <c:pt idx="843">
                  <c:v>14.917</c:v>
                </c:pt>
                <c:pt idx="844">
                  <c:v>14.948</c:v>
                </c:pt>
                <c:pt idx="845">
                  <c:v>14.983000000000001</c:v>
                </c:pt>
                <c:pt idx="846">
                  <c:v>15.025</c:v>
                </c:pt>
                <c:pt idx="847">
                  <c:v>15.067</c:v>
                </c:pt>
                <c:pt idx="848">
                  <c:v>15.106</c:v>
                </c:pt>
                <c:pt idx="849">
                  <c:v>15.151</c:v>
                </c:pt>
                <c:pt idx="850">
                  <c:v>15.196999999999999</c:v>
                </c:pt>
                <c:pt idx="851">
                  <c:v>15.238</c:v>
                </c:pt>
                <c:pt idx="852">
                  <c:v>15.265000000000001</c:v>
                </c:pt>
                <c:pt idx="853">
                  <c:v>15.275</c:v>
                </c:pt>
                <c:pt idx="854">
                  <c:v>15.297000000000001</c:v>
                </c:pt>
                <c:pt idx="855">
                  <c:v>15.324</c:v>
                </c:pt>
                <c:pt idx="856">
                  <c:v>15.347</c:v>
                </c:pt>
                <c:pt idx="857">
                  <c:v>15.367000000000001</c:v>
                </c:pt>
                <c:pt idx="858">
                  <c:v>15.396000000000001</c:v>
                </c:pt>
                <c:pt idx="859">
                  <c:v>15.433</c:v>
                </c:pt>
                <c:pt idx="860">
                  <c:v>15.468</c:v>
                </c:pt>
                <c:pt idx="861">
                  <c:v>15.509</c:v>
                </c:pt>
                <c:pt idx="862">
                  <c:v>15.548</c:v>
                </c:pt>
                <c:pt idx="863">
                  <c:v>15.584</c:v>
                </c:pt>
                <c:pt idx="864">
                  <c:v>15.618</c:v>
                </c:pt>
                <c:pt idx="865">
                  <c:v>15.653</c:v>
                </c:pt>
                <c:pt idx="866">
                  <c:v>15.686999999999999</c:v>
                </c:pt>
                <c:pt idx="867">
                  <c:v>15.723000000000001</c:v>
                </c:pt>
                <c:pt idx="868">
                  <c:v>15.757999999999999</c:v>
                </c:pt>
                <c:pt idx="869">
                  <c:v>15.795</c:v>
                </c:pt>
                <c:pt idx="870">
                  <c:v>15.829000000000001</c:v>
                </c:pt>
                <c:pt idx="871">
                  <c:v>15.861000000000001</c:v>
                </c:pt>
                <c:pt idx="872">
                  <c:v>15.893000000000001</c:v>
                </c:pt>
                <c:pt idx="873">
                  <c:v>15.932</c:v>
                </c:pt>
                <c:pt idx="874">
                  <c:v>15.974</c:v>
                </c:pt>
                <c:pt idx="875">
                  <c:v>16.013999999999999</c:v>
                </c:pt>
                <c:pt idx="876">
                  <c:v>16.050999999999998</c:v>
                </c:pt>
                <c:pt idx="877">
                  <c:v>16.087</c:v>
                </c:pt>
                <c:pt idx="878">
                  <c:v>16.11</c:v>
                </c:pt>
                <c:pt idx="879">
                  <c:v>16.11</c:v>
                </c:pt>
                <c:pt idx="880">
                  <c:v>16.11</c:v>
                </c:pt>
                <c:pt idx="881">
                  <c:v>16.111000000000001</c:v>
                </c:pt>
                <c:pt idx="882">
                  <c:v>16.113</c:v>
                </c:pt>
                <c:pt idx="883">
                  <c:v>16.114000000000001</c:v>
                </c:pt>
                <c:pt idx="884">
                  <c:v>16.122</c:v>
                </c:pt>
                <c:pt idx="885">
                  <c:v>16.13</c:v>
                </c:pt>
                <c:pt idx="886">
                  <c:v>16.138000000000002</c:v>
                </c:pt>
                <c:pt idx="887">
                  <c:v>16.146999999999998</c:v>
                </c:pt>
                <c:pt idx="888">
                  <c:v>16.158000000000001</c:v>
                </c:pt>
                <c:pt idx="889">
                  <c:v>16.170000000000002</c:v>
                </c:pt>
                <c:pt idx="890">
                  <c:v>16.183</c:v>
                </c:pt>
                <c:pt idx="891">
                  <c:v>16.196000000000002</c:v>
                </c:pt>
                <c:pt idx="892">
                  <c:v>16.21</c:v>
                </c:pt>
                <c:pt idx="893">
                  <c:v>16.222999999999999</c:v>
                </c:pt>
                <c:pt idx="894">
                  <c:v>16.262</c:v>
                </c:pt>
                <c:pt idx="895">
                  <c:v>16.331</c:v>
                </c:pt>
                <c:pt idx="896">
                  <c:v>16.401</c:v>
                </c:pt>
                <c:pt idx="897">
                  <c:v>16.466999999999999</c:v>
                </c:pt>
                <c:pt idx="898">
                  <c:v>16.533999999999999</c:v>
                </c:pt>
                <c:pt idx="899">
                  <c:v>16.599</c:v>
                </c:pt>
                <c:pt idx="900">
                  <c:v>16.663</c:v>
                </c:pt>
                <c:pt idx="901">
                  <c:v>16.728000000000002</c:v>
                </c:pt>
                <c:pt idx="902">
                  <c:v>16.795000000000002</c:v>
                </c:pt>
                <c:pt idx="903">
                  <c:v>16.87</c:v>
                </c:pt>
                <c:pt idx="904">
                  <c:v>16.954000000000001</c:v>
                </c:pt>
                <c:pt idx="905">
                  <c:v>17.042999999999999</c:v>
                </c:pt>
                <c:pt idx="906">
                  <c:v>17.135999999999999</c:v>
                </c:pt>
                <c:pt idx="907">
                  <c:v>17.225999999999999</c:v>
                </c:pt>
                <c:pt idx="908">
                  <c:v>17.306000000000001</c:v>
                </c:pt>
                <c:pt idx="909">
                  <c:v>17.385000000000002</c:v>
                </c:pt>
                <c:pt idx="910">
                  <c:v>17.462</c:v>
                </c:pt>
                <c:pt idx="911">
                  <c:v>17.542999999999999</c:v>
                </c:pt>
                <c:pt idx="912">
                  <c:v>17.63</c:v>
                </c:pt>
                <c:pt idx="913">
                  <c:v>17.721</c:v>
                </c:pt>
                <c:pt idx="914">
                  <c:v>17.795999999999999</c:v>
                </c:pt>
                <c:pt idx="915">
                  <c:v>17.864000000000001</c:v>
                </c:pt>
                <c:pt idx="916">
                  <c:v>17.896999999999998</c:v>
                </c:pt>
                <c:pt idx="917">
                  <c:v>17.93</c:v>
                </c:pt>
                <c:pt idx="918">
                  <c:v>17.977</c:v>
                </c:pt>
                <c:pt idx="919">
                  <c:v>18.023</c:v>
                </c:pt>
                <c:pt idx="920">
                  <c:v>18.067</c:v>
                </c:pt>
                <c:pt idx="921">
                  <c:v>18.111000000000001</c:v>
                </c:pt>
                <c:pt idx="922">
                  <c:v>18.161000000000001</c:v>
                </c:pt>
                <c:pt idx="923">
                  <c:v>18.213000000000001</c:v>
                </c:pt>
                <c:pt idx="924">
                  <c:v>18.262</c:v>
                </c:pt>
                <c:pt idx="925">
                  <c:v>18.306000000000001</c:v>
                </c:pt>
                <c:pt idx="926">
                  <c:v>18.327999999999999</c:v>
                </c:pt>
                <c:pt idx="927">
                  <c:v>18.350999999999999</c:v>
                </c:pt>
                <c:pt idx="928">
                  <c:v>18.385000000000002</c:v>
                </c:pt>
                <c:pt idx="929">
                  <c:v>18.422999999999998</c:v>
                </c:pt>
                <c:pt idx="930">
                  <c:v>18.465</c:v>
                </c:pt>
                <c:pt idx="931">
                  <c:v>18.501999999999999</c:v>
                </c:pt>
                <c:pt idx="932">
                  <c:v>18.538</c:v>
                </c:pt>
                <c:pt idx="933">
                  <c:v>18.574000000000002</c:v>
                </c:pt>
                <c:pt idx="934">
                  <c:v>18.606000000000002</c:v>
                </c:pt>
                <c:pt idx="935">
                  <c:v>18.637</c:v>
                </c:pt>
                <c:pt idx="936">
                  <c:v>18.666</c:v>
                </c:pt>
                <c:pt idx="937">
                  <c:v>18.689</c:v>
                </c:pt>
                <c:pt idx="938">
                  <c:v>18.707999999999998</c:v>
                </c:pt>
                <c:pt idx="939">
                  <c:v>18.725999999999999</c:v>
                </c:pt>
                <c:pt idx="940">
                  <c:v>18.748000000000001</c:v>
                </c:pt>
                <c:pt idx="941">
                  <c:v>18.78</c:v>
                </c:pt>
                <c:pt idx="942">
                  <c:v>18.818000000000001</c:v>
                </c:pt>
                <c:pt idx="943">
                  <c:v>18.850999999999999</c:v>
                </c:pt>
                <c:pt idx="944">
                  <c:v>18.878</c:v>
                </c:pt>
                <c:pt idx="945">
                  <c:v>18.911000000000001</c:v>
                </c:pt>
                <c:pt idx="946">
                  <c:v>18.942</c:v>
                </c:pt>
                <c:pt idx="947">
                  <c:v>18.963000000000001</c:v>
                </c:pt>
                <c:pt idx="948">
                  <c:v>18.992000000000001</c:v>
                </c:pt>
                <c:pt idx="949">
                  <c:v>19.04</c:v>
                </c:pt>
                <c:pt idx="950">
                  <c:v>19.04</c:v>
                </c:pt>
                <c:pt idx="951">
                  <c:v>19.05</c:v>
                </c:pt>
                <c:pt idx="952">
                  <c:v>19.05</c:v>
                </c:pt>
                <c:pt idx="953">
                  <c:v>19.05</c:v>
                </c:pt>
                <c:pt idx="954">
                  <c:v>19.074000000000002</c:v>
                </c:pt>
                <c:pt idx="955">
                  <c:v>19.106999999999999</c:v>
                </c:pt>
                <c:pt idx="956">
                  <c:v>19.132999999999999</c:v>
                </c:pt>
                <c:pt idx="957">
                  <c:v>19.157</c:v>
                </c:pt>
                <c:pt idx="958">
                  <c:v>19.170999999999999</c:v>
                </c:pt>
                <c:pt idx="959">
                  <c:v>19.173999999999999</c:v>
                </c:pt>
                <c:pt idx="960">
                  <c:v>19.177</c:v>
                </c:pt>
                <c:pt idx="961">
                  <c:v>19.181000000000001</c:v>
                </c:pt>
                <c:pt idx="962">
                  <c:v>19.186</c:v>
                </c:pt>
                <c:pt idx="963">
                  <c:v>19.202000000000002</c:v>
                </c:pt>
                <c:pt idx="964">
                  <c:v>19.242000000000001</c:v>
                </c:pt>
                <c:pt idx="965">
                  <c:v>19.309000000000001</c:v>
                </c:pt>
                <c:pt idx="966">
                  <c:v>19.393999999999998</c:v>
                </c:pt>
                <c:pt idx="967">
                  <c:v>19.483000000000001</c:v>
                </c:pt>
                <c:pt idx="968">
                  <c:v>19.576000000000001</c:v>
                </c:pt>
                <c:pt idx="969">
                  <c:v>19.673999999999999</c:v>
                </c:pt>
                <c:pt idx="970">
                  <c:v>19.771999999999998</c:v>
                </c:pt>
                <c:pt idx="971">
                  <c:v>19.864999999999998</c:v>
                </c:pt>
                <c:pt idx="972">
                  <c:v>19.95</c:v>
                </c:pt>
                <c:pt idx="973">
                  <c:v>20.036999999999999</c:v>
                </c:pt>
                <c:pt idx="974">
                  <c:v>20.129000000000001</c:v>
                </c:pt>
                <c:pt idx="975">
                  <c:v>20.224</c:v>
                </c:pt>
                <c:pt idx="976">
                  <c:v>20.32</c:v>
                </c:pt>
                <c:pt idx="977">
                  <c:v>20.417999999999999</c:v>
                </c:pt>
                <c:pt idx="978">
                  <c:v>20.516999999999999</c:v>
                </c:pt>
                <c:pt idx="979">
                  <c:v>20.617999999999999</c:v>
                </c:pt>
                <c:pt idx="980">
                  <c:v>20.715</c:v>
                </c:pt>
                <c:pt idx="981">
                  <c:v>20.803999999999998</c:v>
                </c:pt>
                <c:pt idx="982">
                  <c:v>20.888000000000002</c:v>
                </c:pt>
                <c:pt idx="983">
                  <c:v>20.972000000000001</c:v>
                </c:pt>
                <c:pt idx="984">
                  <c:v>21.06</c:v>
                </c:pt>
                <c:pt idx="985">
                  <c:v>21.15</c:v>
                </c:pt>
                <c:pt idx="986">
                  <c:v>21.241</c:v>
                </c:pt>
                <c:pt idx="987">
                  <c:v>21.332999999999998</c:v>
                </c:pt>
                <c:pt idx="988">
                  <c:v>21.427</c:v>
                </c:pt>
                <c:pt idx="989">
                  <c:v>21.521000000000001</c:v>
                </c:pt>
                <c:pt idx="990">
                  <c:v>21.616</c:v>
                </c:pt>
                <c:pt idx="991">
                  <c:v>21.712</c:v>
                </c:pt>
                <c:pt idx="992">
                  <c:v>21.809000000000001</c:v>
                </c:pt>
                <c:pt idx="993">
                  <c:v>21.86</c:v>
                </c:pt>
                <c:pt idx="994">
                  <c:v>21.888999999999999</c:v>
                </c:pt>
                <c:pt idx="995">
                  <c:v>21.934000000000001</c:v>
                </c:pt>
                <c:pt idx="996">
                  <c:v>21.986000000000001</c:v>
                </c:pt>
                <c:pt idx="997">
                  <c:v>22.036000000000001</c:v>
                </c:pt>
                <c:pt idx="998">
                  <c:v>22.085000000000001</c:v>
                </c:pt>
                <c:pt idx="999">
                  <c:v>22.137</c:v>
                </c:pt>
                <c:pt idx="1000">
                  <c:v>22.187000000000001</c:v>
                </c:pt>
                <c:pt idx="1001">
                  <c:v>22.234000000000002</c:v>
                </c:pt>
                <c:pt idx="1002">
                  <c:v>22.283999999999999</c:v>
                </c:pt>
                <c:pt idx="1003">
                  <c:v>22.334</c:v>
                </c:pt>
                <c:pt idx="1004">
                  <c:v>22.384</c:v>
                </c:pt>
                <c:pt idx="1005">
                  <c:v>22.434000000000001</c:v>
                </c:pt>
                <c:pt idx="1006">
                  <c:v>22.483000000000001</c:v>
                </c:pt>
                <c:pt idx="1007">
                  <c:v>22.529</c:v>
                </c:pt>
                <c:pt idx="1008">
                  <c:v>22.577000000000002</c:v>
                </c:pt>
                <c:pt idx="1009">
                  <c:v>22.631</c:v>
                </c:pt>
                <c:pt idx="1010">
                  <c:v>22.687000000000001</c:v>
                </c:pt>
                <c:pt idx="1011">
                  <c:v>22.739000000000001</c:v>
                </c:pt>
                <c:pt idx="1012">
                  <c:v>22.791</c:v>
                </c:pt>
                <c:pt idx="1013">
                  <c:v>22.844000000000001</c:v>
                </c:pt>
                <c:pt idx="1014">
                  <c:v>22.896999999999998</c:v>
                </c:pt>
                <c:pt idx="1015">
                  <c:v>22.951000000000001</c:v>
                </c:pt>
                <c:pt idx="1016">
                  <c:v>23.006</c:v>
                </c:pt>
                <c:pt idx="1017">
                  <c:v>23.061</c:v>
                </c:pt>
                <c:pt idx="1018">
                  <c:v>23.116</c:v>
                </c:pt>
                <c:pt idx="1019">
                  <c:v>23.170999999999999</c:v>
                </c:pt>
                <c:pt idx="1020">
                  <c:v>23.206</c:v>
                </c:pt>
                <c:pt idx="1021">
                  <c:v>23.216000000000001</c:v>
                </c:pt>
                <c:pt idx="1022">
                  <c:v>23.216999999999999</c:v>
                </c:pt>
                <c:pt idx="1023">
                  <c:v>23.218</c:v>
                </c:pt>
                <c:pt idx="1024">
                  <c:v>23.219000000000001</c:v>
                </c:pt>
                <c:pt idx="1025">
                  <c:v>23.219000000000001</c:v>
                </c:pt>
                <c:pt idx="1026">
                  <c:v>23.22</c:v>
                </c:pt>
                <c:pt idx="1027">
                  <c:v>23.221</c:v>
                </c:pt>
                <c:pt idx="1028">
                  <c:v>23.222000000000001</c:v>
                </c:pt>
                <c:pt idx="1029">
                  <c:v>23.222999999999999</c:v>
                </c:pt>
                <c:pt idx="1030">
                  <c:v>23.222999999999999</c:v>
                </c:pt>
                <c:pt idx="1031">
                  <c:v>23.222999999999999</c:v>
                </c:pt>
                <c:pt idx="1032">
                  <c:v>23.222999999999999</c:v>
                </c:pt>
                <c:pt idx="1033">
                  <c:v>23.222999999999999</c:v>
                </c:pt>
                <c:pt idx="1034">
                  <c:v>23.222999999999999</c:v>
                </c:pt>
                <c:pt idx="1035">
                  <c:v>23.222999999999999</c:v>
                </c:pt>
                <c:pt idx="1036">
                  <c:v>23.222999999999999</c:v>
                </c:pt>
                <c:pt idx="1037">
                  <c:v>23.222999999999999</c:v>
                </c:pt>
                <c:pt idx="1038">
                  <c:v>23.222999999999999</c:v>
                </c:pt>
                <c:pt idx="1039">
                  <c:v>23.222999999999999</c:v>
                </c:pt>
                <c:pt idx="1040">
                  <c:v>23.222999999999999</c:v>
                </c:pt>
                <c:pt idx="1041">
                  <c:v>23.222999999999999</c:v>
                </c:pt>
                <c:pt idx="1042">
                  <c:v>23.222999999999999</c:v>
                </c:pt>
                <c:pt idx="1043">
                  <c:v>23.228999999999999</c:v>
                </c:pt>
                <c:pt idx="1044">
                  <c:v>23.231000000000002</c:v>
                </c:pt>
                <c:pt idx="1045">
                  <c:v>23.238</c:v>
                </c:pt>
                <c:pt idx="1046">
                  <c:v>23.245999999999999</c:v>
                </c:pt>
                <c:pt idx="1047">
                  <c:v>23.254000000000001</c:v>
                </c:pt>
                <c:pt idx="1048">
                  <c:v>23.263000000000002</c:v>
                </c:pt>
                <c:pt idx="1049">
                  <c:v>23.274000000000001</c:v>
                </c:pt>
                <c:pt idx="1050">
                  <c:v>23.286000000000001</c:v>
                </c:pt>
                <c:pt idx="1051">
                  <c:v>23.298999999999999</c:v>
                </c:pt>
                <c:pt idx="1052">
                  <c:v>23.312999999999999</c:v>
                </c:pt>
                <c:pt idx="1053">
                  <c:v>23.326000000000001</c:v>
                </c:pt>
                <c:pt idx="1054">
                  <c:v>23.34</c:v>
                </c:pt>
                <c:pt idx="1055">
                  <c:v>23.353000000000002</c:v>
                </c:pt>
                <c:pt idx="1056">
                  <c:v>23.367999999999999</c:v>
                </c:pt>
                <c:pt idx="1057">
                  <c:v>23.387</c:v>
                </c:pt>
                <c:pt idx="1058">
                  <c:v>23.42</c:v>
                </c:pt>
                <c:pt idx="1059">
                  <c:v>23.472999999999999</c:v>
                </c:pt>
                <c:pt idx="1060">
                  <c:v>23.538</c:v>
                </c:pt>
                <c:pt idx="1061">
                  <c:v>23.603000000000002</c:v>
                </c:pt>
                <c:pt idx="1062">
                  <c:v>23.667999999999999</c:v>
                </c:pt>
                <c:pt idx="1063">
                  <c:v>23.73</c:v>
                </c:pt>
                <c:pt idx="1064">
                  <c:v>23.792000000000002</c:v>
                </c:pt>
                <c:pt idx="1065">
                  <c:v>23.859000000000002</c:v>
                </c:pt>
                <c:pt idx="1066">
                  <c:v>23.923999999999999</c:v>
                </c:pt>
                <c:pt idx="1067">
                  <c:v>23.992000000000001</c:v>
                </c:pt>
                <c:pt idx="1068">
                  <c:v>24.065000000000001</c:v>
                </c:pt>
                <c:pt idx="1069">
                  <c:v>24.135999999999999</c:v>
                </c:pt>
                <c:pt idx="1070">
                  <c:v>24.202999999999999</c:v>
                </c:pt>
                <c:pt idx="1071">
                  <c:v>24.268999999999998</c:v>
                </c:pt>
                <c:pt idx="1072">
                  <c:v>24.338999999999999</c:v>
                </c:pt>
                <c:pt idx="1073">
                  <c:v>24.414000000000001</c:v>
                </c:pt>
                <c:pt idx="1074">
                  <c:v>24.494</c:v>
                </c:pt>
                <c:pt idx="1075">
                  <c:v>24.574999999999999</c:v>
                </c:pt>
                <c:pt idx="1076">
                  <c:v>24.652000000000001</c:v>
                </c:pt>
                <c:pt idx="1077">
                  <c:v>24.721</c:v>
                </c:pt>
                <c:pt idx="1078">
                  <c:v>24.785</c:v>
                </c:pt>
                <c:pt idx="1079">
                  <c:v>24.861999999999998</c:v>
                </c:pt>
                <c:pt idx="1080">
                  <c:v>24.948</c:v>
                </c:pt>
                <c:pt idx="1081">
                  <c:v>25.024999999999999</c:v>
                </c:pt>
                <c:pt idx="1082">
                  <c:v>25.1</c:v>
                </c:pt>
                <c:pt idx="1083">
                  <c:v>25.175999999999998</c:v>
                </c:pt>
                <c:pt idx="1084">
                  <c:v>25.253</c:v>
                </c:pt>
                <c:pt idx="1085">
                  <c:v>25.334</c:v>
                </c:pt>
                <c:pt idx="1086">
                  <c:v>25.416</c:v>
                </c:pt>
                <c:pt idx="1087">
                  <c:v>25.497</c:v>
                </c:pt>
                <c:pt idx="1088">
                  <c:v>25.577000000000002</c:v>
                </c:pt>
                <c:pt idx="1089">
                  <c:v>25.655000000000001</c:v>
                </c:pt>
                <c:pt idx="1090">
                  <c:v>25.734999999999999</c:v>
                </c:pt>
                <c:pt idx="1091">
                  <c:v>25.815999999999999</c:v>
                </c:pt>
                <c:pt idx="1092">
                  <c:v>25.893000000000001</c:v>
                </c:pt>
                <c:pt idx="1093">
                  <c:v>25.965</c:v>
                </c:pt>
                <c:pt idx="1094">
                  <c:v>26.033999999999999</c:v>
                </c:pt>
                <c:pt idx="1095">
                  <c:v>26.105</c:v>
                </c:pt>
                <c:pt idx="1096">
                  <c:v>26.175999999999998</c:v>
                </c:pt>
                <c:pt idx="1097">
                  <c:v>26.248999999999999</c:v>
                </c:pt>
                <c:pt idx="1098">
                  <c:v>26.309000000000001</c:v>
                </c:pt>
                <c:pt idx="1099">
                  <c:v>26.347000000000001</c:v>
                </c:pt>
                <c:pt idx="1100">
                  <c:v>26.401</c:v>
                </c:pt>
                <c:pt idx="1101">
                  <c:v>26.463999999999999</c:v>
                </c:pt>
                <c:pt idx="1102">
                  <c:v>26.53</c:v>
                </c:pt>
                <c:pt idx="1103">
                  <c:v>26.588000000000001</c:v>
                </c:pt>
                <c:pt idx="1104">
                  <c:v>26.626999999999999</c:v>
                </c:pt>
                <c:pt idx="1105">
                  <c:v>26.664999999999999</c:v>
                </c:pt>
                <c:pt idx="1106">
                  <c:v>26.718</c:v>
                </c:pt>
                <c:pt idx="1107">
                  <c:v>26.774999999999999</c:v>
                </c:pt>
                <c:pt idx="1108">
                  <c:v>26.797999999999998</c:v>
                </c:pt>
                <c:pt idx="1109">
                  <c:v>26.824000000000002</c:v>
                </c:pt>
                <c:pt idx="1110">
                  <c:v>26.873000000000001</c:v>
                </c:pt>
                <c:pt idx="1111">
                  <c:v>26.928999999999998</c:v>
                </c:pt>
                <c:pt idx="1112">
                  <c:v>26.98</c:v>
                </c:pt>
                <c:pt idx="1113">
                  <c:v>27.029</c:v>
                </c:pt>
                <c:pt idx="1114">
                  <c:v>27.077000000000002</c:v>
                </c:pt>
                <c:pt idx="1115">
                  <c:v>27.120999999999999</c:v>
                </c:pt>
                <c:pt idx="1116">
                  <c:v>27.169</c:v>
                </c:pt>
                <c:pt idx="1117">
                  <c:v>27.216999999999999</c:v>
                </c:pt>
                <c:pt idx="1118">
                  <c:v>27.256</c:v>
                </c:pt>
                <c:pt idx="1119">
                  <c:v>27.268999999999998</c:v>
                </c:pt>
                <c:pt idx="1120">
                  <c:v>27.27</c:v>
                </c:pt>
                <c:pt idx="1121">
                  <c:v>27.271000000000001</c:v>
                </c:pt>
                <c:pt idx="1122">
                  <c:v>27.271999999999998</c:v>
                </c:pt>
                <c:pt idx="1123">
                  <c:v>27.271999999999998</c:v>
                </c:pt>
                <c:pt idx="1124">
                  <c:v>27.273</c:v>
                </c:pt>
                <c:pt idx="1125">
                  <c:v>27.297999999999998</c:v>
                </c:pt>
                <c:pt idx="1126">
                  <c:v>27.338000000000001</c:v>
                </c:pt>
                <c:pt idx="1127">
                  <c:v>27.38</c:v>
                </c:pt>
                <c:pt idx="1128">
                  <c:v>27.419</c:v>
                </c:pt>
                <c:pt idx="1129">
                  <c:v>27.46</c:v>
                </c:pt>
                <c:pt idx="1130">
                  <c:v>27.498999999999999</c:v>
                </c:pt>
                <c:pt idx="1131">
                  <c:v>27.541</c:v>
                </c:pt>
                <c:pt idx="1132">
                  <c:v>27.582000000000001</c:v>
                </c:pt>
                <c:pt idx="1133">
                  <c:v>27.623000000000001</c:v>
                </c:pt>
                <c:pt idx="1134">
                  <c:v>27.664000000000001</c:v>
                </c:pt>
                <c:pt idx="1135">
                  <c:v>27.702999999999999</c:v>
                </c:pt>
                <c:pt idx="1136">
                  <c:v>27.741</c:v>
                </c:pt>
                <c:pt idx="1137">
                  <c:v>27.780999999999999</c:v>
                </c:pt>
                <c:pt idx="1138">
                  <c:v>27.821000000000002</c:v>
                </c:pt>
                <c:pt idx="1139">
                  <c:v>27.859000000000002</c:v>
                </c:pt>
                <c:pt idx="1140">
                  <c:v>27.896999999999998</c:v>
                </c:pt>
                <c:pt idx="1141">
                  <c:v>27.936</c:v>
                </c:pt>
                <c:pt idx="1142">
                  <c:v>27.975999999999999</c:v>
                </c:pt>
                <c:pt idx="1143">
                  <c:v>28.016999999999999</c:v>
                </c:pt>
                <c:pt idx="1144">
                  <c:v>28.056000000000001</c:v>
                </c:pt>
                <c:pt idx="1145">
                  <c:v>28.094999999999999</c:v>
                </c:pt>
                <c:pt idx="1146">
                  <c:v>28.135000000000002</c:v>
                </c:pt>
                <c:pt idx="1147">
                  <c:v>28.172999999999998</c:v>
                </c:pt>
                <c:pt idx="1148">
                  <c:v>28.210999999999999</c:v>
                </c:pt>
                <c:pt idx="1149">
                  <c:v>28.242999999999999</c:v>
                </c:pt>
                <c:pt idx="1150">
                  <c:v>28.247</c:v>
                </c:pt>
                <c:pt idx="1151">
                  <c:v>28.28</c:v>
                </c:pt>
                <c:pt idx="1152">
                  <c:v>28.318000000000001</c:v>
                </c:pt>
                <c:pt idx="1153">
                  <c:v>28.356000000000002</c:v>
                </c:pt>
                <c:pt idx="1154">
                  <c:v>28.391999999999999</c:v>
                </c:pt>
                <c:pt idx="1155">
                  <c:v>28.43</c:v>
                </c:pt>
                <c:pt idx="1156">
                  <c:v>28.469000000000001</c:v>
                </c:pt>
                <c:pt idx="1157">
                  <c:v>28.507999999999999</c:v>
                </c:pt>
                <c:pt idx="1158">
                  <c:v>28.544</c:v>
                </c:pt>
                <c:pt idx="1159">
                  <c:v>28.568000000000001</c:v>
                </c:pt>
                <c:pt idx="1160">
                  <c:v>28.573</c:v>
                </c:pt>
                <c:pt idx="1161">
                  <c:v>28.573</c:v>
                </c:pt>
                <c:pt idx="1162">
                  <c:v>28.573</c:v>
                </c:pt>
                <c:pt idx="1163">
                  <c:v>28.573</c:v>
                </c:pt>
                <c:pt idx="1164">
                  <c:v>28.573</c:v>
                </c:pt>
                <c:pt idx="1165">
                  <c:v>28.573</c:v>
                </c:pt>
                <c:pt idx="1166">
                  <c:v>28.574999999999999</c:v>
                </c:pt>
                <c:pt idx="1167">
                  <c:v>28.576000000000001</c:v>
                </c:pt>
                <c:pt idx="1168">
                  <c:v>28.581</c:v>
                </c:pt>
                <c:pt idx="1169">
                  <c:v>28.588999999999999</c:v>
                </c:pt>
                <c:pt idx="1170">
                  <c:v>28.597000000000001</c:v>
                </c:pt>
                <c:pt idx="1171">
                  <c:v>28.605</c:v>
                </c:pt>
                <c:pt idx="1172">
                  <c:v>28.614000000000001</c:v>
                </c:pt>
                <c:pt idx="1173">
                  <c:v>28.623000000000001</c:v>
                </c:pt>
                <c:pt idx="1174">
                  <c:v>28.632999999999999</c:v>
                </c:pt>
                <c:pt idx="1175">
                  <c:v>28.643999999999998</c:v>
                </c:pt>
                <c:pt idx="1176">
                  <c:v>28.658000000000001</c:v>
                </c:pt>
                <c:pt idx="1177">
                  <c:v>28.687999999999999</c:v>
                </c:pt>
                <c:pt idx="1178">
                  <c:v>28.748999999999999</c:v>
                </c:pt>
                <c:pt idx="1179">
                  <c:v>28.814</c:v>
                </c:pt>
                <c:pt idx="1180">
                  <c:v>28.879000000000001</c:v>
                </c:pt>
                <c:pt idx="1181">
                  <c:v>28.940999999999999</c:v>
                </c:pt>
                <c:pt idx="1182">
                  <c:v>28.994</c:v>
                </c:pt>
                <c:pt idx="1183">
                  <c:v>29.05</c:v>
                </c:pt>
                <c:pt idx="1184">
                  <c:v>29.109000000000002</c:v>
                </c:pt>
                <c:pt idx="1185">
                  <c:v>29.167000000000002</c:v>
                </c:pt>
                <c:pt idx="1186">
                  <c:v>29.231000000000002</c:v>
                </c:pt>
                <c:pt idx="1187">
                  <c:v>29.294</c:v>
                </c:pt>
                <c:pt idx="1188">
                  <c:v>29.346</c:v>
                </c:pt>
                <c:pt idx="1189">
                  <c:v>29.396000000000001</c:v>
                </c:pt>
                <c:pt idx="1190">
                  <c:v>29.448</c:v>
                </c:pt>
                <c:pt idx="1191">
                  <c:v>29.501000000000001</c:v>
                </c:pt>
                <c:pt idx="1192">
                  <c:v>29.556999999999999</c:v>
                </c:pt>
                <c:pt idx="1193">
                  <c:v>29.614999999999998</c:v>
                </c:pt>
                <c:pt idx="1194">
                  <c:v>29.67</c:v>
                </c:pt>
                <c:pt idx="1195">
                  <c:v>29.721</c:v>
                </c:pt>
                <c:pt idx="1196">
                  <c:v>29.77</c:v>
                </c:pt>
                <c:pt idx="1197">
                  <c:v>29.818999999999999</c:v>
                </c:pt>
                <c:pt idx="1198">
                  <c:v>29.867999999999999</c:v>
                </c:pt>
                <c:pt idx="1199">
                  <c:v>29.919</c:v>
                </c:pt>
                <c:pt idx="1200">
                  <c:v>29.972000000000001</c:v>
                </c:pt>
                <c:pt idx="1201">
                  <c:v>30.027999999999999</c:v>
                </c:pt>
                <c:pt idx="1202">
                  <c:v>30.085000000000001</c:v>
                </c:pt>
                <c:pt idx="1203">
                  <c:v>30.141999999999999</c:v>
                </c:pt>
                <c:pt idx="1204">
                  <c:v>30.2</c:v>
                </c:pt>
                <c:pt idx="1205">
                  <c:v>30.257999999999999</c:v>
                </c:pt>
                <c:pt idx="1206">
                  <c:v>30.309000000000001</c:v>
                </c:pt>
                <c:pt idx="1207">
                  <c:v>30.361000000000001</c:v>
                </c:pt>
                <c:pt idx="1208">
                  <c:v>30.414000000000001</c:v>
                </c:pt>
                <c:pt idx="1209">
                  <c:v>30.468</c:v>
                </c:pt>
                <c:pt idx="1210">
                  <c:v>30.518000000000001</c:v>
                </c:pt>
                <c:pt idx="1211">
                  <c:v>30.518999999999998</c:v>
                </c:pt>
                <c:pt idx="1212">
                  <c:v>30.526</c:v>
                </c:pt>
                <c:pt idx="1213">
                  <c:v>30.552</c:v>
                </c:pt>
                <c:pt idx="1214">
                  <c:v>30.58</c:v>
                </c:pt>
                <c:pt idx="1215">
                  <c:v>30.611000000000001</c:v>
                </c:pt>
                <c:pt idx="1216">
                  <c:v>30.646000000000001</c:v>
                </c:pt>
                <c:pt idx="1217">
                  <c:v>30.687999999999999</c:v>
                </c:pt>
                <c:pt idx="1218">
                  <c:v>30.728999999999999</c:v>
                </c:pt>
                <c:pt idx="1219">
                  <c:v>30.766999999999999</c:v>
                </c:pt>
                <c:pt idx="1220">
                  <c:v>30.806999999999999</c:v>
                </c:pt>
                <c:pt idx="1221">
                  <c:v>30.844999999999999</c:v>
                </c:pt>
                <c:pt idx="1222">
                  <c:v>30.856999999999999</c:v>
                </c:pt>
                <c:pt idx="1223">
                  <c:v>30.866</c:v>
                </c:pt>
                <c:pt idx="1224">
                  <c:v>30.882999999999999</c:v>
                </c:pt>
                <c:pt idx="1225">
                  <c:v>30.907</c:v>
                </c:pt>
                <c:pt idx="1226">
                  <c:v>30.934000000000001</c:v>
                </c:pt>
                <c:pt idx="1227">
                  <c:v>30.963000000000001</c:v>
                </c:pt>
                <c:pt idx="1228">
                  <c:v>30.986999999999998</c:v>
                </c:pt>
                <c:pt idx="1229">
                  <c:v>31.01</c:v>
                </c:pt>
                <c:pt idx="1230">
                  <c:v>31.035</c:v>
                </c:pt>
                <c:pt idx="1231">
                  <c:v>31.061</c:v>
                </c:pt>
                <c:pt idx="1232">
                  <c:v>31.08</c:v>
                </c:pt>
                <c:pt idx="1233">
                  <c:v>31.087</c:v>
                </c:pt>
                <c:pt idx="1234">
                  <c:v>31.087</c:v>
                </c:pt>
                <c:pt idx="1235">
                  <c:v>31.088000000000001</c:v>
                </c:pt>
                <c:pt idx="1236">
                  <c:v>31.088999999999999</c:v>
                </c:pt>
                <c:pt idx="1237">
                  <c:v>31.09</c:v>
                </c:pt>
                <c:pt idx="1238">
                  <c:v>31.094999999999999</c:v>
                </c:pt>
                <c:pt idx="1239">
                  <c:v>31.100999999999999</c:v>
                </c:pt>
                <c:pt idx="1240">
                  <c:v>31.109000000000002</c:v>
                </c:pt>
                <c:pt idx="1241">
                  <c:v>31.117999999999999</c:v>
                </c:pt>
                <c:pt idx="1242">
                  <c:v>31.128</c:v>
                </c:pt>
                <c:pt idx="1243">
                  <c:v>31.14</c:v>
                </c:pt>
                <c:pt idx="1244">
                  <c:v>31.152999999999999</c:v>
                </c:pt>
                <c:pt idx="1245">
                  <c:v>31.166</c:v>
                </c:pt>
                <c:pt idx="1246">
                  <c:v>31.178000000000001</c:v>
                </c:pt>
                <c:pt idx="1247">
                  <c:v>31.186</c:v>
                </c:pt>
                <c:pt idx="1248">
                  <c:v>31.195</c:v>
                </c:pt>
                <c:pt idx="1249">
                  <c:v>31.222999999999999</c:v>
                </c:pt>
                <c:pt idx="1250">
                  <c:v>31.256</c:v>
                </c:pt>
                <c:pt idx="1251">
                  <c:v>31.309000000000001</c:v>
                </c:pt>
                <c:pt idx="1252">
                  <c:v>31.390999999999998</c:v>
                </c:pt>
                <c:pt idx="1253">
                  <c:v>31.483000000000001</c:v>
                </c:pt>
                <c:pt idx="1254">
                  <c:v>31.576000000000001</c:v>
                </c:pt>
                <c:pt idx="1255">
                  <c:v>31.673999999999999</c:v>
                </c:pt>
                <c:pt idx="1256">
                  <c:v>31.77</c:v>
                </c:pt>
                <c:pt idx="1257">
                  <c:v>31.855</c:v>
                </c:pt>
                <c:pt idx="1258">
                  <c:v>31.933</c:v>
                </c:pt>
                <c:pt idx="1259">
                  <c:v>32.008000000000003</c:v>
                </c:pt>
                <c:pt idx="1260">
                  <c:v>32.085999999999999</c:v>
                </c:pt>
                <c:pt idx="1261">
                  <c:v>32.162999999999997</c:v>
                </c:pt>
                <c:pt idx="1262">
                  <c:v>32.231999999999999</c:v>
                </c:pt>
                <c:pt idx="1263">
                  <c:v>32.301000000000002</c:v>
                </c:pt>
                <c:pt idx="1264">
                  <c:v>32.368000000000002</c:v>
                </c:pt>
                <c:pt idx="1265">
                  <c:v>32.433</c:v>
                </c:pt>
                <c:pt idx="1266">
                  <c:v>32.488999999999997</c:v>
                </c:pt>
                <c:pt idx="1267">
                  <c:v>32.542000000000002</c:v>
                </c:pt>
                <c:pt idx="1268">
                  <c:v>32.593000000000004</c:v>
                </c:pt>
                <c:pt idx="1269">
                  <c:v>32.646000000000001</c:v>
                </c:pt>
                <c:pt idx="1270">
                  <c:v>32.698999999999998</c:v>
                </c:pt>
                <c:pt idx="1271">
                  <c:v>32.750999999999998</c:v>
                </c:pt>
                <c:pt idx="1272">
                  <c:v>32.804000000000002</c:v>
                </c:pt>
                <c:pt idx="1273">
                  <c:v>32.856999999999999</c:v>
                </c:pt>
                <c:pt idx="1274">
                  <c:v>32.872</c:v>
                </c:pt>
                <c:pt idx="1275">
                  <c:v>32.902999999999999</c:v>
                </c:pt>
                <c:pt idx="1276">
                  <c:v>32.920999999999999</c:v>
                </c:pt>
                <c:pt idx="1277">
                  <c:v>32.924999999999997</c:v>
                </c:pt>
                <c:pt idx="1278">
                  <c:v>32.924999999999997</c:v>
                </c:pt>
                <c:pt idx="1279">
                  <c:v>32.924999999999997</c:v>
                </c:pt>
                <c:pt idx="1280">
                  <c:v>32.924999999999997</c:v>
                </c:pt>
                <c:pt idx="1281">
                  <c:v>32.924999999999997</c:v>
                </c:pt>
                <c:pt idx="1282">
                  <c:v>32.924999999999997</c:v>
                </c:pt>
                <c:pt idx="1283">
                  <c:v>32.924999999999997</c:v>
                </c:pt>
                <c:pt idx="1284">
                  <c:v>32.924999999999997</c:v>
                </c:pt>
                <c:pt idx="1285">
                  <c:v>32.927</c:v>
                </c:pt>
                <c:pt idx="1286">
                  <c:v>32.930999999999997</c:v>
                </c:pt>
                <c:pt idx="1287">
                  <c:v>32.935000000000002</c:v>
                </c:pt>
                <c:pt idx="1288">
                  <c:v>32.942</c:v>
                </c:pt>
                <c:pt idx="1289">
                  <c:v>32.948999999999998</c:v>
                </c:pt>
                <c:pt idx="1290">
                  <c:v>32.957000000000001</c:v>
                </c:pt>
                <c:pt idx="1291">
                  <c:v>32.965000000000003</c:v>
                </c:pt>
                <c:pt idx="1292">
                  <c:v>32.975000000000001</c:v>
                </c:pt>
                <c:pt idx="1293">
                  <c:v>32.984999999999999</c:v>
                </c:pt>
                <c:pt idx="1294">
                  <c:v>32.997</c:v>
                </c:pt>
                <c:pt idx="1295">
                  <c:v>33.01</c:v>
                </c:pt>
                <c:pt idx="1296">
                  <c:v>33.023000000000003</c:v>
                </c:pt>
                <c:pt idx="1297">
                  <c:v>33.036000000000001</c:v>
                </c:pt>
                <c:pt idx="1298">
                  <c:v>33.048999999999999</c:v>
                </c:pt>
                <c:pt idx="1299">
                  <c:v>33.063000000000002</c:v>
                </c:pt>
                <c:pt idx="1300">
                  <c:v>33.088000000000001</c:v>
                </c:pt>
                <c:pt idx="1301">
                  <c:v>33.140999999999998</c:v>
                </c:pt>
                <c:pt idx="1302">
                  <c:v>33.207000000000001</c:v>
                </c:pt>
                <c:pt idx="1303">
                  <c:v>33.274000000000001</c:v>
                </c:pt>
                <c:pt idx="1304">
                  <c:v>33.340000000000003</c:v>
                </c:pt>
                <c:pt idx="1305">
                  <c:v>33.405999999999999</c:v>
                </c:pt>
                <c:pt idx="1306">
                  <c:v>33.472999999999999</c:v>
                </c:pt>
                <c:pt idx="1307">
                  <c:v>33.539000000000001</c:v>
                </c:pt>
                <c:pt idx="1308">
                  <c:v>33.598999999999997</c:v>
                </c:pt>
                <c:pt idx="1309">
                  <c:v>33.658999999999999</c:v>
                </c:pt>
                <c:pt idx="1310">
                  <c:v>33.719000000000001</c:v>
                </c:pt>
                <c:pt idx="1311">
                  <c:v>33.777000000000001</c:v>
                </c:pt>
                <c:pt idx="1312">
                  <c:v>33.832000000000001</c:v>
                </c:pt>
                <c:pt idx="1313">
                  <c:v>33.884999999999998</c:v>
                </c:pt>
                <c:pt idx="1314">
                  <c:v>33.939</c:v>
                </c:pt>
                <c:pt idx="1315">
                  <c:v>33.994</c:v>
                </c:pt>
                <c:pt idx="1316">
                  <c:v>34.046999999999997</c:v>
                </c:pt>
                <c:pt idx="1317">
                  <c:v>34.078000000000003</c:v>
                </c:pt>
                <c:pt idx="1318">
                  <c:v>34.079000000000001</c:v>
                </c:pt>
                <c:pt idx="1319">
                  <c:v>34.08</c:v>
                </c:pt>
                <c:pt idx="1320">
                  <c:v>34.08</c:v>
                </c:pt>
                <c:pt idx="1321">
                  <c:v>34.08</c:v>
                </c:pt>
                <c:pt idx="1322">
                  <c:v>34.08</c:v>
                </c:pt>
                <c:pt idx="1323">
                  <c:v>34.08</c:v>
                </c:pt>
                <c:pt idx="1324">
                  <c:v>34.082999999999998</c:v>
                </c:pt>
                <c:pt idx="1325">
                  <c:v>34.091000000000001</c:v>
                </c:pt>
                <c:pt idx="1326">
                  <c:v>34.097999999999999</c:v>
                </c:pt>
                <c:pt idx="1327">
                  <c:v>34.106000000000002</c:v>
                </c:pt>
                <c:pt idx="1328">
                  <c:v>34.122</c:v>
                </c:pt>
                <c:pt idx="1329">
                  <c:v>34.149000000000001</c:v>
                </c:pt>
                <c:pt idx="1330">
                  <c:v>34.189</c:v>
                </c:pt>
                <c:pt idx="1331">
                  <c:v>34.229999999999997</c:v>
                </c:pt>
                <c:pt idx="1332">
                  <c:v>34.271000000000001</c:v>
                </c:pt>
                <c:pt idx="1333">
                  <c:v>34.298999999999999</c:v>
                </c:pt>
                <c:pt idx="1334">
                  <c:v>34.314</c:v>
                </c:pt>
                <c:pt idx="1335">
                  <c:v>34.323999999999998</c:v>
                </c:pt>
                <c:pt idx="1336">
                  <c:v>34.335000000000001</c:v>
                </c:pt>
                <c:pt idx="1337">
                  <c:v>34.347999999999999</c:v>
                </c:pt>
                <c:pt idx="1338">
                  <c:v>34.362000000000002</c:v>
                </c:pt>
                <c:pt idx="1339">
                  <c:v>34.378999999999998</c:v>
                </c:pt>
                <c:pt idx="1340">
                  <c:v>34.399000000000001</c:v>
                </c:pt>
                <c:pt idx="1341">
                  <c:v>34.420999999999999</c:v>
                </c:pt>
                <c:pt idx="1342">
                  <c:v>34.442</c:v>
                </c:pt>
                <c:pt idx="1343">
                  <c:v>34.463999999999999</c:v>
                </c:pt>
                <c:pt idx="1344">
                  <c:v>34.484999999999999</c:v>
                </c:pt>
                <c:pt idx="1345">
                  <c:v>34.506</c:v>
                </c:pt>
                <c:pt idx="1346">
                  <c:v>34.527999999999999</c:v>
                </c:pt>
                <c:pt idx="1347">
                  <c:v>34.551000000000002</c:v>
                </c:pt>
                <c:pt idx="1348">
                  <c:v>34.573999999999998</c:v>
                </c:pt>
                <c:pt idx="1349">
                  <c:v>34.594999999999999</c:v>
                </c:pt>
                <c:pt idx="1350">
                  <c:v>34.619999999999997</c:v>
                </c:pt>
                <c:pt idx="1351">
                  <c:v>34.64</c:v>
                </c:pt>
                <c:pt idx="1352">
                  <c:v>34.658000000000001</c:v>
                </c:pt>
                <c:pt idx="1353">
                  <c:v>34.677</c:v>
                </c:pt>
                <c:pt idx="1354">
                  <c:v>34.695999999999998</c:v>
                </c:pt>
                <c:pt idx="1355">
                  <c:v>34.719000000000001</c:v>
                </c:pt>
                <c:pt idx="1356">
                  <c:v>34.741999999999997</c:v>
                </c:pt>
                <c:pt idx="1357">
                  <c:v>34.765000000000001</c:v>
                </c:pt>
                <c:pt idx="1358">
                  <c:v>34.783999999999999</c:v>
                </c:pt>
                <c:pt idx="1359">
                  <c:v>34.804000000000002</c:v>
                </c:pt>
                <c:pt idx="1360">
                  <c:v>34.823999999999998</c:v>
                </c:pt>
                <c:pt idx="1361">
                  <c:v>34.845999999999997</c:v>
                </c:pt>
                <c:pt idx="1362">
                  <c:v>34.866</c:v>
                </c:pt>
                <c:pt idx="1363">
                  <c:v>34.887</c:v>
                </c:pt>
                <c:pt idx="1364">
                  <c:v>34.908999999999999</c:v>
                </c:pt>
                <c:pt idx="1365">
                  <c:v>34.929000000000002</c:v>
                </c:pt>
                <c:pt idx="1366">
                  <c:v>34.948</c:v>
                </c:pt>
                <c:pt idx="1367">
                  <c:v>34.966000000000001</c:v>
                </c:pt>
                <c:pt idx="1368">
                  <c:v>34.984000000000002</c:v>
                </c:pt>
                <c:pt idx="1369">
                  <c:v>35.003</c:v>
                </c:pt>
                <c:pt idx="1370">
                  <c:v>35.020000000000003</c:v>
                </c:pt>
                <c:pt idx="1371">
                  <c:v>35.037999999999997</c:v>
                </c:pt>
                <c:pt idx="1372">
                  <c:v>35.055999999999997</c:v>
                </c:pt>
                <c:pt idx="1373">
                  <c:v>35.073</c:v>
                </c:pt>
                <c:pt idx="1374">
                  <c:v>35.090000000000003</c:v>
                </c:pt>
                <c:pt idx="1375">
                  <c:v>35.106999999999999</c:v>
                </c:pt>
                <c:pt idx="1376">
                  <c:v>35.125</c:v>
                </c:pt>
                <c:pt idx="1377">
                  <c:v>35.143000000000001</c:v>
                </c:pt>
                <c:pt idx="1378">
                  <c:v>35.164999999999999</c:v>
                </c:pt>
                <c:pt idx="1379">
                  <c:v>35.195999999999998</c:v>
                </c:pt>
                <c:pt idx="1380">
                  <c:v>35.241</c:v>
                </c:pt>
                <c:pt idx="1381">
                  <c:v>35.290999999999997</c:v>
                </c:pt>
                <c:pt idx="1382">
                  <c:v>35.335000000000001</c:v>
                </c:pt>
                <c:pt idx="1383">
                  <c:v>35.363999999999997</c:v>
                </c:pt>
                <c:pt idx="1384">
                  <c:v>35.380000000000003</c:v>
                </c:pt>
                <c:pt idx="1385">
                  <c:v>35.393999999999998</c:v>
                </c:pt>
                <c:pt idx="1386">
                  <c:v>35.409999999999997</c:v>
                </c:pt>
                <c:pt idx="1387">
                  <c:v>35.426000000000002</c:v>
                </c:pt>
                <c:pt idx="1388">
                  <c:v>35.442</c:v>
                </c:pt>
                <c:pt idx="1389">
                  <c:v>35.457999999999998</c:v>
                </c:pt>
                <c:pt idx="1390">
                  <c:v>35.473999999999997</c:v>
                </c:pt>
                <c:pt idx="1391">
                  <c:v>35.491</c:v>
                </c:pt>
                <c:pt idx="1392">
                  <c:v>35.506999999999998</c:v>
                </c:pt>
                <c:pt idx="1393">
                  <c:v>35.527999999999999</c:v>
                </c:pt>
                <c:pt idx="1394">
                  <c:v>35.545000000000002</c:v>
                </c:pt>
                <c:pt idx="1395">
                  <c:v>35.561999999999998</c:v>
                </c:pt>
                <c:pt idx="1396">
                  <c:v>35.582999999999998</c:v>
                </c:pt>
                <c:pt idx="1397">
                  <c:v>35.603999999999999</c:v>
                </c:pt>
                <c:pt idx="1398">
                  <c:v>35.627000000000002</c:v>
                </c:pt>
                <c:pt idx="1399">
                  <c:v>35.65</c:v>
                </c:pt>
                <c:pt idx="1400">
                  <c:v>35.670999999999999</c:v>
                </c:pt>
                <c:pt idx="1401">
                  <c:v>35.692</c:v>
                </c:pt>
                <c:pt idx="1402">
                  <c:v>35.712000000000003</c:v>
                </c:pt>
                <c:pt idx="1403">
                  <c:v>35.734999999999999</c:v>
                </c:pt>
                <c:pt idx="1404">
                  <c:v>35.774000000000001</c:v>
                </c:pt>
                <c:pt idx="1405">
                  <c:v>35.826000000000001</c:v>
                </c:pt>
                <c:pt idx="1406">
                  <c:v>35.869</c:v>
                </c:pt>
                <c:pt idx="1407">
                  <c:v>35.892000000000003</c:v>
                </c:pt>
                <c:pt idx="1408">
                  <c:v>35.9</c:v>
                </c:pt>
                <c:pt idx="1409">
                  <c:v>35.909999999999997</c:v>
                </c:pt>
                <c:pt idx="1410">
                  <c:v>35.921999999999997</c:v>
                </c:pt>
                <c:pt idx="1411">
                  <c:v>35.936</c:v>
                </c:pt>
                <c:pt idx="1412">
                  <c:v>35.953000000000003</c:v>
                </c:pt>
                <c:pt idx="1413">
                  <c:v>35.973999999999997</c:v>
                </c:pt>
                <c:pt idx="1414">
                  <c:v>35.996000000000002</c:v>
                </c:pt>
                <c:pt idx="1415">
                  <c:v>36.017000000000003</c:v>
                </c:pt>
                <c:pt idx="1416">
                  <c:v>36.036999999999999</c:v>
                </c:pt>
                <c:pt idx="1417">
                  <c:v>36.058</c:v>
                </c:pt>
                <c:pt idx="1418">
                  <c:v>36.079000000000001</c:v>
                </c:pt>
                <c:pt idx="1419">
                  <c:v>36.098999999999997</c:v>
                </c:pt>
                <c:pt idx="1420">
                  <c:v>36.128</c:v>
                </c:pt>
                <c:pt idx="1421">
                  <c:v>36.179000000000002</c:v>
                </c:pt>
                <c:pt idx="1422">
                  <c:v>36.235999999999997</c:v>
                </c:pt>
                <c:pt idx="1423">
                  <c:v>36.293999999999997</c:v>
                </c:pt>
                <c:pt idx="1424">
                  <c:v>36.350999999999999</c:v>
                </c:pt>
                <c:pt idx="1425">
                  <c:v>36.375</c:v>
                </c:pt>
                <c:pt idx="1426">
                  <c:v>36.390999999999998</c:v>
                </c:pt>
                <c:pt idx="1427">
                  <c:v>36.406999999999996</c:v>
                </c:pt>
                <c:pt idx="1428">
                  <c:v>36.420999999999999</c:v>
                </c:pt>
                <c:pt idx="1429">
                  <c:v>36.436</c:v>
                </c:pt>
                <c:pt idx="1430">
                  <c:v>36.456000000000003</c:v>
                </c:pt>
                <c:pt idx="1431">
                  <c:v>36.476999999999997</c:v>
                </c:pt>
                <c:pt idx="1432">
                  <c:v>36.497999999999998</c:v>
                </c:pt>
                <c:pt idx="1433">
                  <c:v>36.518000000000001</c:v>
                </c:pt>
                <c:pt idx="1434">
                  <c:v>36.537999999999997</c:v>
                </c:pt>
                <c:pt idx="1435">
                  <c:v>36.558999999999997</c:v>
                </c:pt>
                <c:pt idx="1436">
                  <c:v>36.579000000000001</c:v>
                </c:pt>
                <c:pt idx="1437">
                  <c:v>36.61</c:v>
                </c:pt>
                <c:pt idx="1438">
                  <c:v>36.655000000000001</c:v>
                </c:pt>
                <c:pt idx="1439">
                  <c:v>36.688000000000002</c:v>
                </c:pt>
                <c:pt idx="1440">
                  <c:v>36.71</c:v>
                </c:pt>
                <c:pt idx="1441">
                  <c:v>36.719000000000001</c:v>
                </c:pt>
                <c:pt idx="1442">
                  <c:v>36.731999999999999</c:v>
                </c:pt>
                <c:pt idx="1443">
                  <c:v>36.746000000000002</c:v>
                </c:pt>
                <c:pt idx="1444">
                  <c:v>36.765000000000001</c:v>
                </c:pt>
                <c:pt idx="1445">
                  <c:v>36.786999999999999</c:v>
                </c:pt>
                <c:pt idx="1446">
                  <c:v>36.808</c:v>
                </c:pt>
                <c:pt idx="1447">
                  <c:v>36.831000000000003</c:v>
                </c:pt>
                <c:pt idx="1448">
                  <c:v>36.853000000000002</c:v>
                </c:pt>
                <c:pt idx="1449">
                  <c:v>36.872999999999998</c:v>
                </c:pt>
                <c:pt idx="1450">
                  <c:v>36.893000000000001</c:v>
                </c:pt>
                <c:pt idx="1451">
                  <c:v>36.912999999999997</c:v>
                </c:pt>
                <c:pt idx="1452">
                  <c:v>36.950000000000003</c:v>
                </c:pt>
                <c:pt idx="1453">
                  <c:v>37.002000000000002</c:v>
                </c:pt>
                <c:pt idx="1454">
                  <c:v>37.045999999999999</c:v>
                </c:pt>
                <c:pt idx="1455">
                  <c:v>37.094000000000001</c:v>
                </c:pt>
                <c:pt idx="1456">
                  <c:v>37.149000000000001</c:v>
                </c:pt>
                <c:pt idx="1457">
                  <c:v>37.198</c:v>
                </c:pt>
                <c:pt idx="1458">
                  <c:v>37.232999999999997</c:v>
                </c:pt>
                <c:pt idx="1459">
                  <c:v>37.258000000000003</c:v>
                </c:pt>
                <c:pt idx="1460">
                  <c:v>37.276000000000003</c:v>
                </c:pt>
                <c:pt idx="1461">
                  <c:v>37.289000000000001</c:v>
                </c:pt>
                <c:pt idx="1462">
                  <c:v>37.301000000000002</c:v>
                </c:pt>
                <c:pt idx="1463">
                  <c:v>37.313000000000002</c:v>
                </c:pt>
                <c:pt idx="1464">
                  <c:v>37.326000000000001</c:v>
                </c:pt>
                <c:pt idx="1465">
                  <c:v>37.340000000000003</c:v>
                </c:pt>
                <c:pt idx="1466">
                  <c:v>37.356000000000002</c:v>
                </c:pt>
                <c:pt idx="1467">
                  <c:v>37.372999999999998</c:v>
                </c:pt>
                <c:pt idx="1468">
                  <c:v>37.393999999999998</c:v>
                </c:pt>
                <c:pt idx="1469">
                  <c:v>37.414999999999999</c:v>
                </c:pt>
                <c:pt idx="1470">
                  <c:v>37.436999999999998</c:v>
                </c:pt>
                <c:pt idx="1471">
                  <c:v>37.457000000000001</c:v>
                </c:pt>
                <c:pt idx="1472">
                  <c:v>37.478000000000002</c:v>
                </c:pt>
                <c:pt idx="1473">
                  <c:v>37.499000000000002</c:v>
                </c:pt>
                <c:pt idx="1474">
                  <c:v>37.520000000000003</c:v>
                </c:pt>
                <c:pt idx="1475">
                  <c:v>37.54</c:v>
                </c:pt>
                <c:pt idx="1476">
                  <c:v>37.561</c:v>
                </c:pt>
                <c:pt idx="1477">
                  <c:v>37.593000000000004</c:v>
                </c:pt>
                <c:pt idx="1478">
                  <c:v>37.65</c:v>
                </c:pt>
                <c:pt idx="1479">
                  <c:v>37.71</c:v>
                </c:pt>
                <c:pt idx="1480">
                  <c:v>37.771000000000001</c:v>
                </c:pt>
                <c:pt idx="1481">
                  <c:v>37.804000000000002</c:v>
                </c:pt>
                <c:pt idx="1482">
                  <c:v>37.823</c:v>
                </c:pt>
                <c:pt idx="1483">
                  <c:v>37.834000000000003</c:v>
                </c:pt>
                <c:pt idx="1484">
                  <c:v>37.844000000000001</c:v>
                </c:pt>
                <c:pt idx="1485">
                  <c:v>37.854999999999997</c:v>
                </c:pt>
                <c:pt idx="1486">
                  <c:v>37.869</c:v>
                </c:pt>
                <c:pt idx="1487">
                  <c:v>37.884999999999998</c:v>
                </c:pt>
                <c:pt idx="1488">
                  <c:v>37.904000000000003</c:v>
                </c:pt>
                <c:pt idx="1489">
                  <c:v>37.924999999999997</c:v>
                </c:pt>
                <c:pt idx="1490">
                  <c:v>37.945999999999998</c:v>
                </c:pt>
                <c:pt idx="1491">
                  <c:v>37.965000000000003</c:v>
                </c:pt>
                <c:pt idx="1492">
                  <c:v>37.984999999999999</c:v>
                </c:pt>
                <c:pt idx="1493">
                  <c:v>38.003999999999998</c:v>
                </c:pt>
                <c:pt idx="1494">
                  <c:v>38.024000000000001</c:v>
                </c:pt>
                <c:pt idx="1495">
                  <c:v>38.043999999999997</c:v>
                </c:pt>
                <c:pt idx="1496">
                  <c:v>38.061</c:v>
                </c:pt>
                <c:pt idx="1497">
                  <c:v>38.079000000000001</c:v>
                </c:pt>
                <c:pt idx="1498">
                  <c:v>38.097000000000001</c:v>
                </c:pt>
                <c:pt idx="1499">
                  <c:v>38.118000000000002</c:v>
                </c:pt>
                <c:pt idx="1500">
                  <c:v>38.152999999999999</c:v>
                </c:pt>
                <c:pt idx="1501">
                  <c:v>38.213999999999999</c:v>
                </c:pt>
                <c:pt idx="1502">
                  <c:v>38.277000000000001</c:v>
                </c:pt>
                <c:pt idx="1503">
                  <c:v>38.332999999999998</c:v>
                </c:pt>
                <c:pt idx="1504">
                  <c:v>38.350999999999999</c:v>
                </c:pt>
                <c:pt idx="1505">
                  <c:v>38.366999999999997</c:v>
                </c:pt>
                <c:pt idx="1506">
                  <c:v>38.378</c:v>
                </c:pt>
                <c:pt idx="1507">
                  <c:v>38.39</c:v>
                </c:pt>
                <c:pt idx="1508">
                  <c:v>38.402999999999999</c:v>
                </c:pt>
                <c:pt idx="1509">
                  <c:v>38.420999999999999</c:v>
                </c:pt>
                <c:pt idx="1510">
                  <c:v>38.44</c:v>
                </c:pt>
                <c:pt idx="1511">
                  <c:v>38.462000000000003</c:v>
                </c:pt>
                <c:pt idx="1512">
                  <c:v>38.482999999999997</c:v>
                </c:pt>
                <c:pt idx="1513">
                  <c:v>38.503999999999998</c:v>
                </c:pt>
                <c:pt idx="1514">
                  <c:v>38.524000000000001</c:v>
                </c:pt>
                <c:pt idx="1515">
                  <c:v>38.542999999999999</c:v>
                </c:pt>
                <c:pt idx="1516">
                  <c:v>38.563000000000002</c:v>
                </c:pt>
                <c:pt idx="1517">
                  <c:v>38.595999999999997</c:v>
                </c:pt>
                <c:pt idx="1518">
                  <c:v>38.655000000000001</c:v>
                </c:pt>
                <c:pt idx="1519">
                  <c:v>38.715000000000003</c:v>
                </c:pt>
                <c:pt idx="1520">
                  <c:v>38.768999999999998</c:v>
                </c:pt>
                <c:pt idx="1521">
                  <c:v>38.801000000000002</c:v>
                </c:pt>
                <c:pt idx="1522">
                  <c:v>38.819000000000003</c:v>
                </c:pt>
                <c:pt idx="1523">
                  <c:v>38.834000000000003</c:v>
                </c:pt>
                <c:pt idx="1524">
                  <c:v>38.847999999999999</c:v>
                </c:pt>
                <c:pt idx="1525">
                  <c:v>38.866</c:v>
                </c:pt>
                <c:pt idx="1526">
                  <c:v>38.884999999999998</c:v>
                </c:pt>
                <c:pt idx="1527">
                  <c:v>38.905999999999999</c:v>
                </c:pt>
                <c:pt idx="1528">
                  <c:v>38.927</c:v>
                </c:pt>
                <c:pt idx="1529">
                  <c:v>38.947000000000003</c:v>
                </c:pt>
                <c:pt idx="1530">
                  <c:v>38.966000000000001</c:v>
                </c:pt>
                <c:pt idx="1531">
                  <c:v>38.985999999999997</c:v>
                </c:pt>
                <c:pt idx="1532">
                  <c:v>39.005000000000003</c:v>
                </c:pt>
                <c:pt idx="1533">
                  <c:v>39.021999999999998</c:v>
                </c:pt>
                <c:pt idx="1534">
                  <c:v>39.043999999999997</c:v>
                </c:pt>
                <c:pt idx="1535">
                  <c:v>39.095999999999997</c:v>
                </c:pt>
                <c:pt idx="1536">
                  <c:v>39.161999999999999</c:v>
                </c:pt>
                <c:pt idx="1537">
                  <c:v>39.226999999999997</c:v>
                </c:pt>
                <c:pt idx="1538">
                  <c:v>39.286000000000001</c:v>
                </c:pt>
                <c:pt idx="1539">
                  <c:v>39.329000000000001</c:v>
                </c:pt>
                <c:pt idx="1540">
                  <c:v>39.362000000000002</c:v>
                </c:pt>
                <c:pt idx="1541">
                  <c:v>39.374000000000002</c:v>
                </c:pt>
                <c:pt idx="1542">
                  <c:v>39.375</c:v>
                </c:pt>
                <c:pt idx="1543">
                  <c:v>39.384</c:v>
                </c:pt>
                <c:pt idx="1544">
                  <c:v>39.393999999999998</c:v>
                </c:pt>
                <c:pt idx="1545">
                  <c:v>39.405999999999999</c:v>
                </c:pt>
                <c:pt idx="1546">
                  <c:v>39.42</c:v>
                </c:pt>
                <c:pt idx="1547">
                  <c:v>39.439</c:v>
                </c:pt>
                <c:pt idx="1548">
                  <c:v>39.46</c:v>
                </c:pt>
                <c:pt idx="1549">
                  <c:v>39.481000000000002</c:v>
                </c:pt>
                <c:pt idx="1550">
                  <c:v>39.502000000000002</c:v>
                </c:pt>
                <c:pt idx="1551">
                  <c:v>39.523000000000003</c:v>
                </c:pt>
                <c:pt idx="1552">
                  <c:v>39.542000000000002</c:v>
                </c:pt>
                <c:pt idx="1553">
                  <c:v>39.561999999999998</c:v>
                </c:pt>
                <c:pt idx="1554">
                  <c:v>39.593000000000004</c:v>
                </c:pt>
                <c:pt idx="1555">
                  <c:v>39.642000000000003</c:v>
                </c:pt>
                <c:pt idx="1556">
                  <c:v>39.677</c:v>
                </c:pt>
                <c:pt idx="1557">
                  <c:v>39.691000000000003</c:v>
                </c:pt>
                <c:pt idx="1558">
                  <c:v>39.703000000000003</c:v>
                </c:pt>
                <c:pt idx="1559">
                  <c:v>39.716000000000001</c:v>
                </c:pt>
                <c:pt idx="1560">
                  <c:v>39.731000000000002</c:v>
                </c:pt>
                <c:pt idx="1561">
                  <c:v>39.747999999999998</c:v>
                </c:pt>
                <c:pt idx="1562">
                  <c:v>39.765000000000001</c:v>
                </c:pt>
                <c:pt idx="1563">
                  <c:v>39.784999999999997</c:v>
                </c:pt>
                <c:pt idx="1564">
                  <c:v>39.802999999999997</c:v>
                </c:pt>
                <c:pt idx="1565">
                  <c:v>39.823</c:v>
                </c:pt>
                <c:pt idx="1566">
                  <c:v>39.841999999999999</c:v>
                </c:pt>
                <c:pt idx="1567">
                  <c:v>39.862000000000002</c:v>
                </c:pt>
                <c:pt idx="1568">
                  <c:v>39.881</c:v>
                </c:pt>
                <c:pt idx="1569">
                  <c:v>39.902000000000001</c:v>
                </c:pt>
                <c:pt idx="1570">
                  <c:v>39.924999999999997</c:v>
                </c:pt>
                <c:pt idx="1571">
                  <c:v>39.945999999999998</c:v>
                </c:pt>
                <c:pt idx="1572">
                  <c:v>39.966000000000001</c:v>
                </c:pt>
                <c:pt idx="1573">
                  <c:v>39.985999999999997</c:v>
                </c:pt>
                <c:pt idx="1574">
                  <c:v>40.005000000000003</c:v>
                </c:pt>
                <c:pt idx="1575">
                  <c:v>40.024000000000001</c:v>
                </c:pt>
                <c:pt idx="1576">
                  <c:v>40.042999999999999</c:v>
                </c:pt>
                <c:pt idx="1577">
                  <c:v>40.061</c:v>
                </c:pt>
                <c:pt idx="1578">
                  <c:v>40.079000000000001</c:v>
                </c:pt>
                <c:pt idx="1579">
                  <c:v>40.1</c:v>
                </c:pt>
                <c:pt idx="1580">
                  <c:v>40.119</c:v>
                </c:pt>
                <c:pt idx="1581">
                  <c:v>40.137999999999998</c:v>
                </c:pt>
                <c:pt idx="1582">
                  <c:v>40.156999999999996</c:v>
                </c:pt>
                <c:pt idx="1583">
                  <c:v>40.174999999999997</c:v>
                </c:pt>
                <c:pt idx="1584">
                  <c:v>40.207000000000001</c:v>
                </c:pt>
                <c:pt idx="1585">
                  <c:v>40.267000000000003</c:v>
                </c:pt>
                <c:pt idx="1586">
                  <c:v>40.33</c:v>
                </c:pt>
                <c:pt idx="1587">
                  <c:v>40.369999999999997</c:v>
                </c:pt>
                <c:pt idx="1588">
                  <c:v>40.4</c:v>
                </c:pt>
                <c:pt idx="1589">
                  <c:v>40.43</c:v>
                </c:pt>
                <c:pt idx="1590">
                  <c:v>40.450000000000003</c:v>
                </c:pt>
                <c:pt idx="1591">
                  <c:v>40.465000000000003</c:v>
                </c:pt>
                <c:pt idx="1592">
                  <c:v>40.478000000000002</c:v>
                </c:pt>
                <c:pt idx="1593">
                  <c:v>40.493000000000002</c:v>
                </c:pt>
                <c:pt idx="1594">
                  <c:v>40.517000000000003</c:v>
                </c:pt>
                <c:pt idx="1595">
                  <c:v>40.533999999999999</c:v>
                </c:pt>
                <c:pt idx="1596">
                  <c:v>40.551000000000002</c:v>
                </c:pt>
                <c:pt idx="1597">
                  <c:v>40.572000000000003</c:v>
                </c:pt>
                <c:pt idx="1598">
                  <c:v>40.594000000000001</c:v>
                </c:pt>
                <c:pt idx="1599">
                  <c:v>40.616999999999997</c:v>
                </c:pt>
                <c:pt idx="1600">
                  <c:v>40.637999999999998</c:v>
                </c:pt>
                <c:pt idx="1601">
                  <c:v>40.658999999999999</c:v>
                </c:pt>
                <c:pt idx="1602">
                  <c:v>40.68</c:v>
                </c:pt>
                <c:pt idx="1603">
                  <c:v>40.701000000000001</c:v>
                </c:pt>
                <c:pt idx="1604">
                  <c:v>40.720999999999997</c:v>
                </c:pt>
                <c:pt idx="1605">
                  <c:v>40.741999999999997</c:v>
                </c:pt>
                <c:pt idx="1606">
                  <c:v>40.773000000000003</c:v>
                </c:pt>
                <c:pt idx="1607">
                  <c:v>40.805</c:v>
                </c:pt>
                <c:pt idx="1608">
                  <c:v>40.838000000000001</c:v>
                </c:pt>
                <c:pt idx="1609">
                  <c:v>40.872</c:v>
                </c:pt>
                <c:pt idx="1610">
                  <c:v>40.911999999999999</c:v>
                </c:pt>
                <c:pt idx="1611">
                  <c:v>40.96</c:v>
                </c:pt>
                <c:pt idx="1612">
                  <c:v>41.002000000000002</c:v>
                </c:pt>
                <c:pt idx="1613">
                  <c:v>41.027999999999999</c:v>
                </c:pt>
                <c:pt idx="1614">
                  <c:v>41.042999999999999</c:v>
                </c:pt>
                <c:pt idx="1615">
                  <c:v>41.052</c:v>
                </c:pt>
                <c:pt idx="1616">
                  <c:v>41.061999999999998</c:v>
                </c:pt>
                <c:pt idx="1617">
                  <c:v>41.073</c:v>
                </c:pt>
                <c:pt idx="1618">
                  <c:v>41.085999999999999</c:v>
                </c:pt>
                <c:pt idx="1619">
                  <c:v>41.1</c:v>
                </c:pt>
                <c:pt idx="1620">
                  <c:v>41.116</c:v>
                </c:pt>
                <c:pt idx="1621">
                  <c:v>41.134</c:v>
                </c:pt>
                <c:pt idx="1622">
                  <c:v>41.15</c:v>
                </c:pt>
                <c:pt idx="1623">
                  <c:v>41.165999999999997</c:v>
                </c:pt>
                <c:pt idx="1624">
                  <c:v>41.180999999999997</c:v>
                </c:pt>
                <c:pt idx="1625">
                  <c:v>41.197000000000003</c:v>
                </c:pt>
                <c:pt idx="1626">
                  <c:v>41.213000000000001</c:v>
                </c:pt>
                <c:pt idx="1627">
                  <c:v>41.228999999999999</c:v>
                </c:pt>
                <c:pt idx="1628">
                  <c:v>41.244999999999997</c:v>
                </c:pt>
                <c:pt idx="1629">
                  <c:v>41.261000000000003</c:v>
                </c:pt>
                <c:pt idx="1630">
                  <c:v>41.276000000000003</c:v>
                </c:pt>
                <c:pt idx="1631">
                  <c:v>41.293999999999997</c:v>
                </c:pt>
                <c:pt idx="1632">
                  <c:v>41.31</c:v>
                </c:pt>
                <c:pt idx="1633">
                  <c:v>41.326999999999998</c:v>
                </c:pt>
                <c:pt idx="1634">
                  <c:v>41.345999999999997</c:v>
                </c:pt>
                <c:pt idx="1635">
                  <c:v>41.366999999999997</c:v>
                </c:pt>
                <c:pt idx="1636">
                  <c:v>41.389000000000003</c:v>
                </c:pt>
                <c:pt idx="1637">
                  <c:v>41.411000000000001</c:v>
                </c:pt>
                <c:pt idx="1638">
                  <c:v>41.430999999999997</c:v>
                </c:pt>
                <c:pt idx="1639">
                  <c:v>41.45</c:v>
                </c:pt>
                <c:pt idx="1640">
                  <c:v>41.469000000000001</c:v>
                </c:pt>
                <c:pt idx="1641">
                  <c:v>41.487000000000002</c:v>
                </c:pt>
                <c:pt idx="1642">
                  <c:v>41.505000000000003</c:v>
                </c:pt>
                <c:pt idx="1643">
                  <c:v>41.527000000000001</c:v>
                </c:pt>
                <c:pt idx="1644">
                  <c:v>41.563000000000002</c:v>
                </c:pt>
                <c:pt idx="1645">
                  <c:v>41.606999999999999</c:v>
                </c:pt>
                <c:pt idx="1646">
                  <c:v>41.634</c:v>
                </c:pt>
                <c:pt idx="1647">
                  <c:v>41.643000000000001</c:v>
                </c:pt>
                <c:pt idx="1648">
                  <c:v>41.655999999999999</c:v>
                </c:pt>
                <c:pt idx="1649">
                  <c:v>41.67</c:v>
                </c:pt>
                <c:pt idx="1650">
                  <c:v>41.686999999999998</c:v>
                </c:pt>
                <c:pt idx="1651">
                  <c:v>41.707000000000001</c:v>
                </c:pt>
                <c:pt idx="1652">
                  <c:v>41.728999999999999</c:v>
                </c:pt>
                <c:pt idx="1653">
                  <c:v>41.75</c:v>
                </c:pt>
                <c:pt idx="1654">
                  <c:v>41.77</c:v>
                </c:pt>
                <c:pt idx="1655">
                  <c:v>41.790999999999997</c:v>
                </c:pt>
                <c:pt idx="1656">
                  <c:v>41.811999999999998</c:v>
                </c:pt>
                <c:pt idx="1657">
                  <c:v>41.832999999999998</c:v>
                </c:pt>
                <c:pt idx="1658">
                  <c:v>41.863999999999997</c:v>
                </c:pt>
                <c:pt idx="1659">
                  <c:v>41.917999999999999</c:v>
                </c:pt>
                <c:pt idx="1660">
                  <c:v>41.975000000000001</c:v>
                </c:pt>
                <c:pt idx="1661">
                  <c:v>42.008000000000003</c:v>
                </c:pt>
                <c:pt idx="1662">
                  <c:v>42.04</c:v>
                </c:pt>
                <c:pt idx="1663">
                  <c:v>42.058</c:v>
                </c:pt>
                <c:pt idx="1664">
                  <c:v>42.072000000000003</c:v>
                </c:pt>
                <c:pt idx="1665">
                  <c:v>42.087000000000003</c:v>
                </c:pt>
                <c:pt idx="1666">
                  <c:v>42.104999999999997</c:v>
                </c:pt>
                <c:pt idx="1667">
                  <c:v>42.127000000000002</c:v>
                </c:pt>
                <c:pt idx="1668">
                  <c:v>42.149000000000001</c:v>
                </c:pt>
                <c:pt idx="1669">
                  <c:v>42.17</c:v>
                </c:pt>
                <c:pt idx="1670">
                  <c:v>42.19</c:v>
                </c:pt>
                <c:pt idx="1671">
                  <c:v>42.21</c:v>
                </c:pt>
                <c:pt idx="1672">
                  <c:v>42.228999999999999</c:v>
                </c:pt>
                <c:pt idx="1673">
                  <c:v>42.247999999999998</c:v>
                </c:pt>
                <c:pt idx="1674">
                  <c:v>42.277999999999999</c:v>
                </c:pt>
                <c:pt idx="1675">
                  <c:v>42.316000000000003</c:v>
                </c:pt>
                <c:pt idx="1676">
                  <c:v>42.337000000000003</c:v>
                </c:pt>
                <c:pt idx="1677">
                  <c:v>42.35</c:v>
                </c:pt>
                <c:pt idx="1678">
                  <c:v>42.363</c:v>
                </c:pt>
                <c:pt idx="1679">
                  <c:v>42.375999999999998</c:v>
                </c:pt>
                <c:pt idx="1680">
                  <c:v>42.393000000000001</c:v>
                </c:pt>
                <c:pt idx="1681">
                  <c:v>42.414000000000001</c:v>
                </c:pt>
                <c:pt idx="1682">
                  <c:v>42.436</c:v>
                </c:pt>
                <c:pt idx="1683">
                  <c:v>42.457000000000001</c:v>
                </c:pt>
                <c:pt idx="1684">
                  <c:v>42.476999999999997</c:v>
                </c:pt>
                <c:pt idx="1685">
                  <c:v>42.497999999999998</c:v>
                </c:pt>
                <c:pt idx="1686">
                  <c:v>42.517000000000003</c:v>
                </c:pt>
                <c:pt idx="1687">
                  <c:v>42.536000000000001</c:v>
                </c:pt>
                <c:pt idx="1688">
                  <c:v>42.564</c:v>
                </c:pt>
                <c:pt idx="1689">
                  <c:v>42.609000000000002</c:v>
                </c:pt>
                <c:pt idx="1690">
                  <c:v>42.65</c:v>
                </c:pt>
                <c:pt idx="1691">
                  <c:v>42.665999999999997</c:v>
                </c:pt>
                <c:pt idx="1692">
                  <c:v>42.689</c:v>
                </c:pt>
                <c:pt idx="1693">
                  <c:v>42.731000000000002</c:v>
                </c:pt>
                <c:pt idx="1694">
                  <c:v>42.786000000000001</c:v>
                </c:pt>
                <c:pt idx="1695">
                  <c:v>42.835000000000001</c:v>
                </c:pt>
                <c:pt idx="1696">
                  <c:v>42.881</c:v>
                </c:pt>
                <c:pt idx="1697">
                  <c:v>42.917999999999999</c:v>
                </c:pt>
                <c:pt idx="1698">
                  <c:v>42.939</c:v>
                </c:pt>
                <c:pt idx="1699">
                  <c:v>42.95</c:v>
                </c:pt>
                <c:pt idx="1700">
                  <c:v>42.96</c:v>
                </c:pt>
                <c:pt idx="1701">
                  <c:v>42.970999999999997</c:v>
                </c:pt>
                <c:pt idx="1702">
                  <c:v>42.984000000000002</c:v>
                </c:pt>
                <c:pt idx="1703">
                  <c:v>43</c:v>
                </c:pt>
                <c:pt idx="1704">
                  <c:v>43.018999999999998</c:v>
                </c:pt>
                <c:pt idx="1705">
                  <c:v>43.04</c:v>
                </c:pt>
                <c:pt idx="1706">
                  <c:v>43.06</c:v>
                </c:pt>
                <c:pt idx="1707">
                  <c:v>43.078000000000003</c:v>
                </c:pt>
                <c:pt idx="1708">
                  <c:v>43.097999999999999</c:v>
                </c:pt>
                <c:pt idx="1709">
                  <c:v>43.116999999999997</c:v>
                </c:pt>
                <c:pt idx="1710">
                  <c:v>43.136000000000003</c:v>
                </c:pt>
                <c:pt idx="1711">
                  <c:v>43.176000000000002</c:v>
                </c:pt>
                <c:pt idx="1712">
                  <c:v>43.234999999999999</c:v>
                </c:pt>
                <c:pt idx="1713">
                  <c:v>43.295999999999999</c:v>
                </c:pt>
                <c:pt idx="1714">
                  <c:v>43.344999999999999</c:v>
                </c:pt>
                <c:pt idx="1715">
                  <c:v>43.38</c:v>
                </c:pt>
                <c:pt idx="1716">
                  <c:v>43.392000000000003</c:v>
                </c:pt>
                <c:pt idx="1717">
                  <c:v>43.402999999999999</c:v>
                </c:pt>
                <c:pt idx="1718">
                  <c:v>43.414000000000001</c:v>
                </c:pt>
                <c:pt idx="1719">
                  <c:v>43.426000000000002</c:v>
                </c:pt>
                <c:pt idx="1720">
                  <c:v>43.438000000000002</c:v>
                </c:pt>
                <c:pt idx="1721">
                  <c:v>43.454000000000001</c:v>
                </c:pt>
                <c:pt idx="1722">
                  <c:v>43.473999999999997</c:v>
                </c:pt>
                <c:pt idx="1723">
                  <c:v>43.494</c:v>
                </c:pt>
                <c:pt idx="1724">
                  <c:v>43.512999999999998</c:v>
                </c:pt>
                <c:pt idx="1725">
                  <c:v>43.531999999999996</c:v>
                </c:pt>
                <c:pt idx="1726">
                  <c:v>43.551000000000002</c:v>
                </c:pt>
                <c:pt idx="1727">
                  <c:v>43.570999999999998</c:v>
                </c:pt>
                <c:pt idx="1728">
                  <c:v>43.591999999999999</c:v>
                </c:pt>
                <c:pt idx="1729">
                  <c:v>43.621000000000002</c:v>
                </c:pt>
                <c:pt idx="1730">
                  <c:v>43.658000000000001</c:v>
                </c:pt>
                <c:pt idx="1731">
                  <c:v>43.697000000000003</c:v>
                </c:pt>
                <c:pt idx="1732">
                  <c:v>43.737000000000002</c:v>
                </c:pt>
                <c:pt idx="1733">
                  <c:v>43.777999999999999</c:v>
                </c:pt>
                <c:pt idx="1734">
                  <c:v>43.825000000000003</c:v>
                </c:pt>
                <c:pt idx="1735">
                  <c:v>43.866</c:v>
                </c:pt>
                <c:pt idx="1736">
                  <c:v>43.895000000000003</c:v>
                </c:pt>
                <c:pt idx="1737">
                  <c:v>43.911000000000001</c:v>
                </c:pt>
                <c:pt idx="1738">
                  <c:v>43.921999999999997</c:v>
                </c:pt>
                <c:pt idx="1739">
                  <c:v>43.935000000000002</c:v>
                </c:pt>
                <c:pt idx="1740">
                  <c:v>43.947000000000003</c:v>
                </c:pt>
                <c:pt idx="1741">
                  <c:v>43.962000000000003</c:v>
                </c:pt>
                <c:pt idx="1742">
                  <c:v>43.98</c:v>
                </c:pt>
                <c:pt idx="1743">
                  <c:v>44</c:v>
                </c:pt>
                <c:pt idx="1744">
                  <c:v>44.021999999999998</c:v>
                </c:pt>
                <c:pt idx="1745">
                  <c:v>44.043999999999997</c:v>
                </c:pt>
                <c:pt idx="1746">
                  <c:v>44.063000000000002</c:v>
                </c:pt>
                <c:pt idx="1747">
                  <c:v>44.082999999999998</c:v>
                </c:pt>
                <c:pt idx="1748">
                  <c:v>44.101999999999997</c:v>
                </c:pt>
                <c:pt idx="1749">
                  <c:v>44.12</c:v>
                </c:pt>
                <c:pt idx="1750">
                  <c:v>44.14</c:v>
                </c:pt>
                <c:pt idx="1751">
                  <c:v>44.173000000000002</c:v>
                </c:pt>
                <c:pt idx="1752">
                  <c:v>44.222999999999999</c:v>
                </c:pt>
                <c:pt idx="1753">
                  <c:v>44.283000000000001</c:v>
                </c:pt>
                <c:pt idx="1754">
                  <c:v>44.343000000000004</c:v>
                </c:pt>
                <c:pt idx="1755">
                  <c:v>44.383000000000003</c:v>
                </c:pt>
                <c:pt idx="1756">
                  <c:v>44.405999999999999</c:v>
                </c:pt>
                <c:pt idx="1757">
                  <c:v>44.418999999999997</c:v>
                </c:pt>
                <c:pt idx="1758">
                  <c:v>44.430999999999997</c:v>
                </c:pt>
                <c:pt idx="1759">
                  <c:v>44.442999999999998</c:v>
                </c:pt>
                <c:pt idx="1760">
                  <c:v>44.457000000000001</c:v>
                </c:pt>
                <c:pt idx="1761">
                  <c:v>44.473999999999997</c:v>
                </c:pt>
                <c:pt idx="1762">
                  <c:v>44.491999999999997</c:v>
                </c:pt>
                <c:pt idx="1763">
                  <c:v>44.512</c:v>
                </c:pt>
                <c:pt idx="1764">
                  <c:v>44.533999999999999</c:v>
                </c:pt>
                <c:pt idx="1765">
                  <c:v>44.554000000000002</c:v>
                </c:pt>
                <c:pt idx="1766">
                  <c:v>44.573</c:v>
                </c:pt>
                <c:pt idx="1767">
                  <c:v>44.591999999999999</c:v>
                </c:pt>
                <c:pt idx="1768">
                  <c:v>44.612000000000002</c:v>
                </c:pt>
                <c:pt idx="1769">
                  <c:v>44.631</c:v>
                </c:pt>
                <c:pt idx="1770">
                  <c:v>44.651000000000003</c:v>
                </c:pt>
                <c:pt idx="1771">
                  <c:v>44.670999999999999</c:v>
                </c:pt>
                <c:pt idx="1772">
                  <c:v>44.69</c:v>
                </c:pt>
                <c:pt idx="1773">
                  <c:v>44.707000000000001</c:v>
                </c:pt>
                <c:pt idx="1774">
                  <c:v>44.725000000000001</c:v>
                </c:pt>
                <c:pt idx="1775">
                  <c:v>44.743000000000002</c:v>
                </c:pt>
                <c:pt idx="1776">
                  <c:v>44.762999999999998</c:v>
                </c:pt>
                <c:pt idx="1777">
                  <c:v>44.783999999999999</c:v>
                </c:pt>
                <c:pt idx="1778">
                  <c:v>44.805999999999997</c:v>
                </c:pt>
                <c:pt idx="1779">
                  <c:v>44.826999999999998</c:v>
                </c:pt>
                <c:pt idx="1780">
                  <c:v>44.847000000000001</c:v>
                </c:pt>
                <c:pt idx="1781">
                  <c:v>44.868000000000002</c:v>
                </c:pt>
                <c:pt idx="1782">
                  <c:v>44.887999999999998</c:v>
                </c:pt>
                <c:pt idx="1783">
                  <c:v>44.908000000000001</c:v>
                </c:pt>
                <c:pt idx="1784">
                  <c:v>44.927999999999997</c:v>
                </c:pt>
                <c:pt idx="1785">
                  <c:v>44.954999999999998</c:v>
                </c:pt>
                <c:pt idx="1786">
                  <c:v>44.994</c:v>
                </c:pt>
                <c:pt idx="1787">
                  <c:v>45.04</c:v>
                </c:pt>
                <c:pt idx="1788">
                  <c:v>45.085999999999999</c:v>
                </c:pt>
                <c:pt idx="1789">
                  <c:v>45.128999999999998</c:v>
                </c:pt>
                <c:pt idx="1790">
                  <c:v>45.165999999999997</c:v>
                </c:pt>
                <c:pt idx="1791">
                  <c:v>45.189</c:v>
                </c:pt>
                <c:pt idx="1792">
                  <c:v>45.201999999999998</c:v>
                </c:pt>
                <c:pt idx="1793">
                  <c:v>45.212000000000003</c:v>
                </c:pt>
                <c:pt idx="1794">
                  <c:v>45.225000000000001</c:v>
                </c:pt>
                <c:pt idx="1795">
                  <c:v>45.241</c:v>
                </c:pt>
                <c:pt idx="1796">
                  <c:v>45.26</c:v>
                </c:pt>
                <c:pt idx="1797">
                  <c:v>45.280999999999999</c:v>
                </c:pt>
                <c:pt idx="1798">
                  <c:v>45.301000000000002</c:v>
                </c:pt>
                <c:pt idx="1799">
                  <c:v>45.320999999999998</c:v>
                </c:pt>
                <c:pt idx="1800">
                  <c:v>45.341999999999999</c:v>
                </c:pt>
                <c:pt idx="1801">
                  <c:v>45.362000000000002</c:v>
                </c:pt>
                <c:pt idx="1802">
                  <c:v>45.381999999999998</c:v>
                </c:pt>
                <c:pt idx="1803">
                  <c:v>45.404000000000003</c:v>
                </c:pt>
                <c:pt idx="1804">
                  <c:v>45.44</c:v>
                </c:pt>
                <c:pt idx="1805">
                  <c:v>45.49</c:v>
                </c:pt>
                <c:pt idx="1806">
                  <c:v>45.540999999999997</c:v>
                </c:pt>
                <c:pt idx="1807">
                  <c:v>45.591000000000001</c:v>
                </c:pt>
                <c:pt idx="1808">
                  <c:v>45.63</c:v>
                </c:pt>
                <c:pt idx="1809">
                  <c:v>45.656999999999996</c:v>
                </c:pt>
                <c:pt idx="1810">
                  <c:v>45.68</c:v>
                </c:pt>
                <c:pt idx="1811">
                  <c:v>45.698</c:v>
                </c:pt>
                <c:pt idx="1812">
                  <c:v>45.713999999999999</c:v>
                </c:pt>
                <c:pt idx="1813">
                  <c:v>45.73</c:v>
                </c:pt>
                <c:pt idx="1814">
                  <c:v>45.746000000000002</c:v>
                </c:pt>
                <c:pt idx="1815">
                  <c:v>45.765000000000001</c:v>
                </c:pt>
                <c:pt idx="1816">
                  <c:v>45.786000000000001</c:v>
                </c:pt>
                <c:pt idx="1817">
                  <c:v>45.807000000000002</c:v>
                </c:pt>
                <c:pt idx="1818">
                  <c:v>45.826999999999998</c:v>
                </c:pt>
                <c:pt idx="1819">
                  <c:v>45.847000000000001</c:v>
                </c:pt>
                <c:pt idx="1820">
                  <c:v>45.866999999999997</c:v>
                </c:pt>
                <c:pt idx="1821">
                  <c:v>45.887</c:v>
                </c:pt>
                <c:pt idx="1822">
                  <c:v>45.906999999999996</c:v>
                </c:pt>
                <c:pt idx="1823">
                  <c:v>45.936</c:v>
                </c:pt>
                <c:pt idx="1824">
                  <c:v>45.976999999999997</c:v>
                </c:pt>
                <c:pt idx="1825">
                  <c:v>46.02</c:v>
                </c:pt>
                <c:pt idx="1826">
                  <c:v>46.063000000000002</c:v>
                </c:pt>
                <c:pt idx="1827">
                  <c:v>46.100999999999999</c:v>
                </c:pt>
                <c:pt idx="1828">
                  <c:v>46.128999999999998</c:v>
                </c:pt>
                <c:pt idx="1829">
                  <c:v>46.149000000000001</c:v>
                </c:pt>
                <c:pt idx="1830">
                  <c:v>46.164000000000001</c:v>
                </c:pt>
                <c:pt idx="1831">
                  <c:v>46.179000000000002</c:v>
                </c:pt>
                <c:pt idx="1832">
                  <c:v>46.194000000000003</c:v>
                </c:pt>
                <c:pt idx="1833">
                  <c:v>46.213000000000001</c:v>
                </c:pt>
                <c:pt idx="1834">
                  <c:v>46.234000000000002</c:v>
                </c:pt>
                <c:pt idx="1835">
                  <c:v>46.256999999999998</c:v>
                </c:pt>
                <c:pt idx="1836">
                  <c:v>46.279000000000003</c:v>
                </c:pt>
                <c:pt idx="1837">
                  <c:v>46.3</c:v>
                </c:pt>
                <c:pt idx="1838">
                  <c:v>46.322000000000003</c:v>
                </c:pt>
                <c:pt idx="1839">
                  <c:v>46.343000000000004</c:v>
                </c:pt>
                <c:pt idx="1840">
                  <c:v>46.365000000000002</c:v>
                </c:pt>
                <c:pt idx="1841">
                  <c:v>46.393000000000001</c:v>
                </c:pt>
                <c:pt idx="1842">
                  <c:v>46.44</c:v>
                </c:pt>
                <c:pt idx="1843">
                  <c:v>46.484999999999999</c:v>
                </c:pt>
                <c:pt idx="1844">
                  <c:v>46.512</c:v>
                </c:pt>
                <c:pt idx="1845">
                  <c:v>46.529000000000003</c:v>
                </c:pt>
                <c:pt idx="1846">
                  <c:v>46.542000000000002</c:v>
                </c:pt>
                <c:pt idx="1847">
                  <c:v>46.56</c:v>
                </c:pt>
                <c:pt idx="1848">
                  <c:v>46.581000000000003</c:v>
                </c:pt>
                <c:pt idx="1849">
                  <c:v>46.603000000000002</c:v>
                </c:pt>
                <c:pt idx="1850">
                  <c:v>46.627000000000002</c:v>
                </c:pt>
                <c:pt idx="1851">
                  <c:v>46.649000000000001</c:v>
                </c:pt>
                <c:pt idx="1852">
                  <c:v>46.670999999999999</c:v>
                </c:pt>
                <c:pt idx="1853">
                  <c:v>46.692</c:v>
                </c:pt>
                <c:pt idx="1854">
                  <c:v>46.713999999999999</c:v>
                </c:pt>
                <c:pt idx="1855">
                  <c:v>46.741999999999997</c:v>
                </c:pt>
                <c:pt idx="1856">
                  <c:v>46.786000000000001</c:v>
                </c:pt>
                <c:pt idx="1857">
                  <c:v>46.837000000000003</c:v>
                </c:pt>
                <c:pt idx="1858">
                  <c:v>46.89</c:v>
                </c:pt>
                <c:pt idx="1859">
                  <c:v>46.941000000000003</c:v>
                </c:pt>
                <c:pt idx="1860">
                  <c:v>46.991</c:v>
                </c:pt>
                <c:pt idx="1861">
                  <c:v>47.02</c:v>
                </c:pt>
                <c:pt idx="1862">
                  <c:v>47.036000000000001</c:v>
                </c:pt>
                <c:pt idx="1863">
                  <c:v>47.05</c:v>
                </c:pt>
                <c:pt idx="1864">
                  <c:v>47.066000000000003</c:v>
                </c:pt>
                <c:pt idx="1865">
                  <c:v>47.097000000000001</c:v>
                </c:pt>
                <c:pt idx="1866">
                  <c:v>47.143000000000001</c:v>
                </c:pt>
                <c:pt idx="1867">
                  <c:v>47.183999999999997</c:v>
                </c:pt>
                <c:pt idx="1868">
                  <c:v>47.210999999999999</c:v>
                </c:pt>
                <c:pt idx="1869">
                  <c:v>47.222999999999999</c:v>
                </c:pt>
                <c:pt idx="1870">
                  <c:v>47.232999999999997</c:v>
                </c:pt>
                <c:pt idx="1871">
                  <c:v>47.246000000000002</c:v>
                </c:pt>
                <c:pt idx="1872">
                  <c:v>47.265999999999998</c:v>
                </c:pt>
                <c:pt idx="1873">
                  <c:v>47.295000000000002</c:v>
                </c:pt>
                <c:pt idx="1874">
                  <c:v>47.319000000000003</c:v>
                </c:pt>
                <c:pt idx="1875">
                  <c:v>47.335999999999999</c:v>
                </c:pt>
                <c:pt idx="1876">
                  <c:v>47.354999999999997</c:v>
                </c:pt>
                <c:pt idx="1877">
                  <c:v>47.369</c:v>
                </c:pt>
                <c:pt idx="1878">
                  <c:v>47.377000000000002</c:v>
                </c:pt>
                <c:pt idx="1879">
                  <c:v>47.384999999999998</c:v>
                </c:pt>
                <c:pt idx="1880">
                  <c:v>47.401000000000003</c:v>
                </c:pt>
                <c:pt idx="1881">
                  <c:v>47.424999999999997</c:v>
                </c:pt>
                <c:pt idx="1882">
                  <c:v>47.454999999999998</c:v>
                </c:pt>
                <c:pt idx="1883">
                  <c:v>47.497999999999998</c:v>
                </c:pt>
                <c:pt idx="1884">
                  <c:v>47.548000000000002</c:v>
                </c:pt>
                <c:pt idx="1885">
                  <c:v>47.595999999999997</c:v>
                </c:pt>
                <c:pt idx="1886">
                  <c:v>47.624000000000002</c:v>
                </c:pt>
                <c:pt idx="1887">
                  <c:v>47.627000000000002</c:v>
                </c:pt>
                <c:pt idx="1888">
                  <c:v>47.636000000000003</c:v>
                </c:pt>
                <c:pt idx="1889">
                  <c:v>47.648000000000003</c:v>
                </c:pt>
                <c:pt idx="1890">
                  <c:v>47.661999999999999</c:v>
                </c:pt>
                <c:pt idx="1891">
                  <c:v>47.68</c:v>
                </c:pt>
                <c:pt idx="1892">
                  <c:v>47.7</c:v>
                </c:pt>
                <c:pt idx="1893">
                  <c:v>47.72</c:v>
                </c:pt>
                <c:pt idx="1894">
                  <c:v>47.74</c:v>
                </c:pt>
                <c:pt idx="1895">
                  <c:v>47.759</c:v>
                </c:pt>
                <c:pt idx="1896">
                  <c:v>47.777999999999999</c:v>
                </c:pt>
                <c:pt idx="1897">
                  <c:v>47.795999999999999</c:v>
                </c:pt>
                <c:pt idx="1898">
                  <c:v>47.814999999999998</c:v>
                </c:pt>
                <c:pt idx="1899">
                  <c:v>47.844999999999999</c:v>
                </c:pt>
                <c:pt idx="1900">
                  <c:v>47.884999999999998</c:v>
                </c:pt>
                <c:pt idx="1901">
                  <c:v>47.908999999999999</c:v>
                </c:pt>
                <c:pt idx="1902">
                  <c:v>47.923000000000002</c:v>
                </c:pt>
                <c:pt idx="1903">
                  <c:v>47.936</c:v>
                </c:pt>
                <c:pt idx="1904">
                  <c:v>47.948999999999998</c:v>
                </c:pt>
                <c:pt idx="1905">
                  <c:v>47.965000000000003</c:v>
                </c:pt>
                <c:pt idx="1906">
                  <c:v>47.984999999999999</c:v>
                </c:pt>
                <c:pt idx="1907">
                  <c:v>48.006</c:v>
                </c:pt>
                <c:pt idx="1908">
                  <c:v>48.027000000000001</c:v>
                </c:pt>
                <c:pt idx="1909">
                  <c:v>48.045999999999999</c:v>
                </c:pt>
                <c:pt idx="1910">
                  <c:v>48.066000000000003</c:v>
                </c:pt>
                <c:pt idx="1911">
                  <c:v>48.085999999999999</c:v>
                </c:pt>
                <c:pt idx="1912">
                  <c:v>48.103999999999999</c:v>
                </c:pt>
                <c:pt idx="1913">
                  <c:v>48.122</c:v>
                </c:pt>
                <c:pt idx="1914">
                  <c:v>48.143999999999998</c:v>
                </c:pt>
                <c:pt idx="1915">
                  <c:v>48.177999999999997</c:v>
                </c:pt>
                <c:pt idx="1916">
                  <c:v>48.228999999999999</c:v>
                </c:pt>
                <c:pt idx="1917">
                  <c:v>48.274999999999999</c:v>
                </c:pt>
                <c:pt idx="1918">
                  <c:v>48.311</c:v>
                </c:pt>
                <c:pt idx="1919">
                  <c:v>48.32</c:v>
                </c:pt>
                <c:pt idx="1920">
                  <c:v>48.331000000000003</c:v>
                </c:pt>
                <c:pt idx="1921">
                  <c:v>48.341999999999999</c:v>
                </c:pt>
                <c:pt idx="1922">
                  <c:v>48.357999999999997</c:v>
                </c:pt>
                <c:pt idx="1923">
                  <c:v>48.374000000000002</c:v>
                </c:pt>
                <c:pt idx="1924">
                  <c:v>48.390999999999998</c:v>
                </c:pt>
                <c:pt idx="1925">
                  <c:v>48.411000000000001</c:v>
                </c:pt>
                <c:pt idx="1926">
                  <c:v>48.432000000000002</c:v>
                </c:pt>
                <c:pt idx="1927">
                  <c:v>48.454000000000001</c:v>
                </c:pt>
                <c:pt idx="1928">
                  <c:v>48.473999999999997</c:v>
                </c:pt>
                <c:pt idx="1929">
                  <c:v>48.493000000000002</c:v>
                </c:pt>
                <c:pt idx="1930">
                  <c:v>48.512</c:v>
                </c:pt>
                <c:pt idx="1931">
                  <c:v>48.530999999999999</c:v>
                </c:pt>
                <c:pt idx="1932">
                  <c:v>48.548999999999999</c:v>
                </c:pt>
                <c:pt idx="1933">
                  <c:v>48.569000000000003</c:v>
                </c:pt>
                <c:pt idx="1934">
                  <c:v>48.588999999999999</c:v>
                </c:pt>
                <c:pt idx="1935">
                  <c:v>48.616</c:v>
                </c:pt>
                <c:pt idx="1936">
                  <c:v>48.655999999999999</c:v>
                </c:pt>
                <c:pt idx="1937">
                  <c:v>48.688000000000002</c:v>
                </c:pt>
                <c:pt idx="1938">
                  <c:v>48.701999999999998</c:v>
                </c:pt>
                <c:pt idx="1939">
                  <c:v>48.712000000000003</c:v>
                </c:pt>
                <c:pt idx="1940">
                  <c:v>48.722999999999999</c:v>
                </c:pt>
                <c:pt idx="1941">
                  <c:v>48.735999999999997</c:v>
                </c:pt>
                <c:pt idx="1942">
                  <c:v>48.75</c:v>
                </c:pt>
                <c:pt idx="1943">
                  <c:v>48.765000000000001</c:v>
                </c:pt>
                <c:pt idx="1944">
                  <c:v>48.780999999999999</c:v>
                </c:pt>
                <c:pt idx="1945">
                  <c:v>48.796999999999997</c:v>
                </c:pt>
                <c:pt idx="1946">
                  <c:v>48.811999999999998</c:v>
                </c:pt>
                <c:pt idx="1947">
                  <c:v>48.828000000000003</c:v>
                </c:pt>
                <c:pt idx="1948">
                  <c:v>48.844000000000001</c:v>
                </c:pt>
                <c:pt idx="1949">
                  <c:v>48.859000000000002</c:v>
                </c:pt>
                <c:pt idx="1950">
                  <c:v>48.875</c:v>
                </c:pt>
                <c:pt idx="1951">
                  <c:v>48.890999999999998</c:v>
                </c:pt>
                <c:pt idx="1952">
                  <c:v>48.906999999999996</c:v>
                </c:pt>
                <c:pt idx="1953">
                  <c:v>48.921999999999997</c:v>
                </c:pt>
                <c:pt idx="1954">
                  <c:v>48.938000000000002</c:v>
                </c:pt>
                <c:pt idx="1955">
                  <c:v>48.954000000000001</c:v>
                </c:pt>
                <c:pt idx="1956">
                  <c:v>48.97</c:v>
                </c:pt>
                <c:pt idx="1957">
                  <c:v>48.985999999999997</c:v>
                </c:pt>
                <c:pt idx="1958">
                  <c:v>49.000999999999998</c:v>
                </c:pt>
                <c:pt idx="1959">
                  <c:v>49.017000000000003</c:v>
                </c:pt>
                <c:pt idx="1960">
                  <c:v>49.033000000000001</c:v>
                </c:pt>
                <c:pt idx="1961">
                  <c:v>49.048999999999999</c:v>
                </c:pt>
                <c:pt idx="1962">
                  <c:v>49.064999999999998</c:v>
                </c:pt>
                <c:pt idx="1963">
                  <c:v>49.08</c:v>
                </c:pt>
                <c:pt idx="1964">
                  <c:v>49.095999999999997</c:v>
                </c:pt>
                <c:pt idx="1965">
                  <c:v>49.112000000000002</c:v>
                </c:pt>
                <c:pt idx="1966">
                  <c:v>49.128</c:v>
                </c:pt>
                <c:pt idx="1967">
                  <c:v>49.143000000000001</c:v>
                </c:pt>
                <c:pt idx="1968">
                  <c:v>49.158999999999999</c:v>
                </c:pt>
                <c:pt idx="1969">
                  <c:v>49.173999999999999</c:v>
                </c:pt>
                <c:pt idx="1970">
                  <c:v>49.19</c:v>
                </c:pt>
                <c:pt idx="1971">
                  <c:v>49.206000000000003</c:v>
                </c:pt>
                <c:pt idx="1972">
                  <c:v>49.220999999999997</c:v>
                </c:pt>
                <c:pt idx="1973">
                  <c:v>49.237000000000002</c:v>
                </c:pt>
                <c:pt idx="1974">
                  <c:v>49.256999999999998</c:v>
                </c:pt>
                <c:pt idx="1975">
                  <c:v>49.279000000000003</c:v>
                </c:pt>
                <c:pt idx="1976">
                  <c:v>49.308</c:v>
                </c:pt>
                <c:pt idx="1977">
                  <c:v>49.326999999999998</c:v>
                </c:pt>
                <c:pt idx="1978">
                  <c:v>49.348999999999997</c:v>
                </c:pt>
                <c:pt idx="1979">
                  <c:v>49.371000000000002</c:v>
                </c:pt>
                <c:pt idx="1980">
                  <c:v>49.392000000000003</c:v>
                </c:pt>
                <c:pt idx="1981">
                  <c:v>49.411999999999999</c:v>
                </c:pt>
                <c:pt idx="1982">
                  <c:v>49.432000000000002</c:v>
                </c:pt>
                <c:pt idx="1983">
                  <c:v>49.451000000000001</c:v>
                </c:pt>
                <c:pt idx="1984">
                  <c:v>49.470999999999997</c:v>
                </c:pt>
                <c:pt idx="1985">
                  <c:v>49.512</c:v>
                </c:pt>
                <c:pt idx="1986">
                  <c:v>49.585999999999999</c:v>
                </c:pt>
                <c:pt idx="1987">
                  <c:v>49.667999999999999</c:v>
                </c:pt>
                <c:pt idx="1988">
                  <c:v>49.716999999999999</c:v>
                </c:pt>
                <c:pt idx="1989">
                  <c:v>49.743000000000002</c:v>
                </c:pt>
                <c:pt idx="1990">
                  <c:v>49.762</c:v>
                </c:pt>
                <c:pt idx="1991">
                  <c:v>49.776000000000003</c:v>
                </c:pt>
                <c:pt idx="1992">
                  <c:v>49.79</c:v>
                </c:pt>
                <c:pt idx="1993">
                  <c:v>49.805999999999997</c:v>
                </c:pt>
                <c:pt idx="1994">
                  <c:v>49.822000000000003</c:v>
                </c:pt>
                <c:pt idx="1995">
                  <c:v>49.838000000000001</c:v>
                </c:pt>
                <c:pt idx="1996">
                  <c:v>49.856000000000002</c:v>
                </c:pt>
                <c:pt idx="1997">
                  <c:v>49.875999999999998</c:v>
                </c:pt>
                <c:pt idx="1998">
                  <c:v>49.896000000000001</c:v>
                </c:pt>
                <c:pt idx="1999">
                  <c:v>49.915999999999997</c:v>
                </c:pt>
                <c:pt idx="2000">
                  <c:v>49.933999999999997</c:v>
                </c:pt>
                <c:pt idx="2001">
                  <c:v>49.951999999999998</c:v>
                </c:pt>
                <c:pt idx="2002">
                  <c:v>49.970999999999997</c:v>
                </c:pt>
                <c:pt idx="2003">
                  <c:v>49.99</c:v>
                </c:pt>
                <c:pt idx="2004">
                  <c:v>50.006999999999998</c:v>
                </c:pt>
                <c:pt idx="2005">
                  <c:v>50.024999999999999</c:v>
                </c:pt>
                <c:pt idx="2006">
                  <c:v>50.045999999999999</c:v>
                </c:pt>
                <c:pt idx="2007">
                  <c:v>50.09</c:v>
                </c:pt>
                <c:pt idx="2008">
                  <c:v>50.143999999999998</c:v>
                </c:pt>
                <c:pt idx="2009">
                  <c:v>50.198</c:v>
                </c:pt>
                <c:pt idx="2010">
                  <c:v>50.210999999999999</c:v>
                </c:pt>
                <c:pt idx="2011">
                  <c:v>50.219000000000001</c:v>
                </c:pt>
                <c:pt idx="2012">
                  <c:v>50.23</c:v>
                </c:pt>
                <c:pt idx="2013">
                  <c:v>50.243000000000002</c:v>
                </c:pt>
                <c:pt idx="2014">
                  <c:v>50.258000000000003</c:v>
                </c:pt>
                <c:pt idx="2015">
                  <c:v>50.274000000000001</c:v>
                </c:pt>
                <c:pt idx="2016">
                  <c:v>50.293999999999997</c:v>
                </c:pt>
                <c:pt idx="2017">
                  <c:v>50.317</c:v>
                </c:pt>
                <c:pt idx="2018">
                  <c:v>50.338000000000001</c:v>
                </c:pt>
                <c:pt idx="2019">
                  <c:v>50.357999999999997</c:v>
                </c:pt>
                <c:pt idx="2020">
                  <c:v>50.378</c:v>
                </c:pt>
                <c:pt idx="2021">
                  <c:v>50.399000000000001</c:v>
                </c:pt>
                <c:pt idx="2022">
                  <c:v>50.418999999999997</c:v>
                </c:pt>
                <c:pt idx="2023">
                  <c:v>50.438000000000002</c:v>
                </c:pt>
                <c:pt idx="2024">
                  <c:v>50.457000000000001</c:v>
                </c:pt>
                <c:pt idx="2025">
                  <c:v>50.478999999999999</c:v>
                </c:pt>
                <c:pt idx="2026">
                  <c:v>50.512</c:v>
                </c:pt>
                <c:pt idx="2027">
                  <c:v>50.558999999999997</c:v>
                </c:pt>
                <c:pt idx="2028">
                  <c:v>50.613</c:v>
                </c:pt>
                <c:pt idx="2029">
                  <c:v>50.655999999999999</c:v>
                </c:pt>
                <c:pt idx="2030">
                  <c:v>50.673000000000002</c:v>
                </c:pt>
                <c:pt idx="2031">
                  <c:v>50.692</c:v>
                </c:pt>
                <c:pt idx="2032">
                  <c:v>50.707000000000001</c:v>
                </c:pt>
                <c:pt idx="2033">
                  <c:v>50.722999999999999</c:v>
                </c:pt>
                <c:pt idx="2034">
                  <c:v>50.738999999999997</c:v>
                </c:pt>
                <c:pt idx="2035">
                  <c:v>50.756999999999998</c:v>
                </c:pt>
                <c:pt idx="2036">
                  <c:v>50.779000000000003</c:v>
                </c:pt>
                <c:pt idx="2037">
                  <c:v>50.801000000000002</c:v>
                </c:pt>
                <c:pt idx="2038">
                  <c:v>50.823999999999998</c:v>
                </c:pt>
                <c:pt idx="2039">
                  <c:v>50.844999999999999</c:v>
                </c:pt>
                <c:pt idx="2040">
                  <c:v>50.866</c:v>
                </c:pt>
                <c:pt idx="2041">
                  <c:v>50.886000000000003</c:v>
                </c:pt>
                <c:pt idx="2042">
                  <c:v>50.905999999999999</c:v>
                </c:pt>
                <c:pt idx="2043">
                  <c:v>50.926000000000002</c:v>
                </c:pt>
                <c:pt idx="2044">
                  <c:v>50.945</c:v>
                </c:pt>
                <c:pt idx="2045">
                  <c:v>50.963999999999999</c:v>
                </c:pt>
                <c:pt idx="2046">
                  <c:v>50.982999999999997</c:v>
                </c:pt>
                <c:pt idx="2047">
                  <c:v>51.015999999999998</c:v>
                </c:pt>
                <c:pt idx="2048">
                  <c:v>51.073999999999998</c:v>
                </c:pt>
                <c:pt idx="2049">
                  <c:v>51.137</c:v>
                </c:pt>
                <c:pt idx="2050">
                  <c:v>51.198</c:v>
                </c:pt>
                <c:pt idx="2051">
                  <c:v>51.255000000000003</c:v>
                </c:pt>
                <c:pt idx="2052">
                  <c:v>51.283999999999999</c:v>
                </c:pt>
                <c:pt idx="2053">
                  <c:v>51.298999999999999</c:v>
                </c:pt>
                <c:pt idx="2054">
                  <c:v>51.311</c:v>
                </c:pt>
                <c:pt idx="2055">
                  <c:v>51.323</c:v>
                </c:pt>
                <c:pt idx="2056">
                  <c:v>51.337000000000003</c:v>
                </c:pt>
                <c:pt idx="2057">
                  <c:v>51.354999999999997</c:v>
                </c:pt>
                <c:pt idx="2058">
                  <c:v>51.375</c:v>
                </c:pt>
                <c:pt idx="2059">
                  <c:v>51.396000000000001</c:v>
                </c:pt>
                <c:pt idx="2060">
                  <c:v>51.417999999999999</c:v>
                </c:pt>
                <c:pt idx="2061">
                  <c:v>51.439</c:v>
                </c:pt>
                <c:pt idx="2062">
                  <c:v>51.46</c:v>
                </c:pt>
                <c:pt idx="2063">
                  <c:v>51.478999999999999</c:v>
                </c:pt>
                <c:pt idx="2064">
                  <c:v>51.497999999999998</c:v>
                </c:pt>
                <c:pt idx="2065">
                  <c:v>51.515999999999998</c:v>
                </c:pt>
                <c:pt idx="2066">
                  <c:v>51.536999999999999</c:v>
                </c:pt>
                <c:pt idx="2067">
                  <c:v>51.567999999999998</c:v>
                </c:pt>
                <c:pt idx="2068">
                  <c:v>51.621000000000002</c:v>
                </c:pt>
                <c:pt idx="2069">
                  <c:v>51.667000000000002</c:v>
                </c:pt>
                <c:pt idx="2070">
                  <c:v>51.692</c:v>
                </c:pt>
                <c:pt idx="2071">
                  <c:v>51.701000000000001</c:v>
                </c:pt>
                <c:pt idx="2072">
                  <c:v>51.713000000000001</c:v>
                </c:pt>
                <c:pt idx="2073">
                  <c:v>51.726999999999997</c:v>
                </c:pt>
                <c:pt idx="2074">
                  <c:v>51.744</c:v>
                </c:pt>
                <c:pt idx="2075">
                  <c:v>51.762</c:v>
                </c:pt>
                <c:pt idx="2076">
                  <c:v>51.781999999999996</c:v>
                </c:pt>
                <c:pt idx="2077">
                  <c:v>51.802999999999997</c:v>
                </c:pt>
                <c:pt idx="2078">
                  <c:v>51.823999999999998</c:v>
                </c:pt>
                <c:pt idx="2079">
                  <c:v>51.841999999999999</c:v>
                </c:pt>
                <c:pt idx="2080">
                  <c:v>51.860999999999997</c:v>
                </c:pt>
                <c:pt idx="2081">
                  <c:v>51.881</c:v>
                </c:pt>
                <c:pt idx="2082">
                  <c:v>51.899000000000001</c:v>
                </c:pt>
                <c:pt idx="2083">
                  <c:v>51.926000000000002</c:v>
                </c:pt>
                <c:pt idx="2084">
                  <c:v>51.976999999999997</c:v>
                </c:pt>
                <c:pt idx="2085">
                  <c:v>52.036999999999999</c:v>
                </c:pt>
                <c:pt idx="2086">
                  <c:v>52.088999999999999</c:v>
                </c:pt>
                <c:pt idx="2087">
                  <c:v>52.131</c:v>
                </c:pt>
                <c:pt idx="2088">
                  <c:v>52.146999999999998</c:v>
                </c:pt>
                <c:pt idx="2089">
                  <c:v>52.155999999999999</c:v>
                </c:pt>
                <c:pt idx="2090">
                  <c:v>52.167000000000002</c:v>
                </c:pt>
                <c:pt idx="2091">
                  <c:v>52.18</c:v>
                </c:pt>
                <c:pt idx="2092">
                  <c:v>52.194000000000003</c:v>
                </c:pt>
                <c:pt idx="2093">
                  <c:v>52.21</c:v>
                </c:pt>
                <c:pt idx="2094">
                  <c:v>52.23</c:v>
                </c:pt>
                <c:pt idx="2095">
                  <c:v>52.252000000000002</c:v>
                </c:pt>
                <c:pt idx="2096">
                  <c:v>52.273000000000003</c:v>
                </c:pt>
                <c:pt idx="2097">
                  <c:v>52.292000000000002</c:v>
                </c:pt>
                <c:pt idx="2098">
                  <c:v>52.311999999999998</c:v>
                </c:pt>
                <c:pt idx="2099">
                  <c:v>52.332000000000001</c:v>
                </c:pt>
                <c:pt idx="2100">
                  <c:v>52.353999999999999</c:v>
                </c:pt>
                <c:pt idx="2101">
                  <c:v>52.398000000000003</c:v>
                </c:pt>
                <c:pt idx="2102">
                  <c:v>52.459000000000003</c:v>
                </c:pt>
                <c:pt idx="2103">
                  <c:v>52.478000000000002</c:v>
                </c:pt>
                <c:pt idx="2104">
                  <c:v>52.491</c:v>
                </c:pt>
                <c:pt idx="2105">
                  <c:v>52.502000000000002</c:v>
                </c:pt>
                <c:pt idx="2106">
                  <c:v>52.515999999999998</c:v>
                </c:pt>
                <c:pt idx="2107">
                  <c:v>52.530999999999999</c:v>
                </c:pt>
                <c:pt idx="2108">
                  <c:v>52.552</c:v>
                </c:pt>
                <c:pt idx="2109">
                  <c:v>52.573</c:v>
                </c:pt>
                <c:pt idx="2110">
                  <c:v>52.593000000000004</c:v>
                </c:pt>
                <c:pt idx="2111">
                  <c:v>52.613</c:v>
                </c:pt>
                <c:pt idx="2112">
                  <c:v>52.634</c:v>
                </c:pt>
                <c:pt idx="2113">
                  <c:v>52.652999999999999</c:v>
                </c:pt>
                <c:pt idx="2114">
                  <c:v>52.671999999999997</c:v>
                </c:pt>
                <c:pt idx="2115">
                  <c:v>52.692999999999998</c:v>
                </c:pt>
                <c:pt idx="2116">
                  <c:v>52.731000000000002</c:v>
                </c:pt>
                <c:pt idx="2117">
                  <c:v>52.79</c:v>
                </c:pt>
                <c:pt idx="2118">
                  <c:v>52.853000000000002</c:v>
                </c:pt>
                <c:pt idx="2119">
                  <c:v>52.895000000000003</c:v>
                </c:pt>
                <c:pt idx="2120">
                  <c:v>52.915999999999997</c:v>
                </c:pt>
                <c:pt idx="2121">
                  <c:v>52.933</c:v>
                </c:pt>
                <c:pt idx="2122">
                  <c:v>52.954000000000001</c:v>
                </c:pt>
                <c:pt idx="2123">
                  <c:v>53.000999999999998</c:v>
                </c:pt>
                <c:pt idx="2124">
                  <c:v>53.067999999999998</c:v>
                </c:pt>
                <c:pt idx="2125">
                  <c:v>53.131</c:v>
                </c:pt>
                <c:pt idx="2126">
                  <c:v>53.189</c:v>
                </c:pt>
                <c:pt idx="2127">
                  <c:v>53.228000000000002</c:v>
                </c:pt>
                <c:pt idx="2128">
                  <c:v>53.24</c:v>
                </c:pt>
                <c:pt idx="2129">
                  <c:v>53.261000000000003</c:v>
                </c:pt>
                <c:pt idx="2130">
                  <c:v>53.287999999999997</c:v>
                </c:pt>
                <c:pt idx="2131">
                  <c:v>53.302</c:v>
                </c:pt>
                <c:pt idx="2132">
                  <c:v>53.313000000000002</c:v>
                </c:pt>
                <c:pt idx="2133">
                  <c:v>53.326000000000001</c:v>
                </c:pt>
                <c:pt idx="2134">
                  <c:v>53.338999999999999</c:v>
                </c:pt>
                <c:pt idx="2135">
                  <c:v>53.353999999999999</c:v>
                </c:pt>
                <c:pt idx="2136">
                  <c:v>53.371000000000002</c:v>
                </c:pt>
                <c:pt idx="2137">
                  <c:v>53.390999999999998</c:v>
                </c:pt>
                <c:pt idx="2138">
                  <c:v>53.411999999999999</c:v>
                </c:pt>
                <c:pt idx="2139">
                  <c:v>53.432000000000002</c:v>
                </c:pt>
                <c:pt idx="2140">
                  <c:v>53.451999999999998</c:v>
                </c:pt>
                <c:pt idx="2141">
                  <c:v>53.470999999999997</c:v>
                </c:pt>
                <c:pt idx="2142">
                  <c:v>53.49</c:v>
                </c:pt>
                <c:pt idx="2143">
                  <c:v>53.509</c:v>
                </c:pt>
                <c:pt idx="2144">
                  <c:v>53.527000000000001</c:v>
                </c:pt>
                <c:pt idx="2145">
                  <c:v>53.545999999999999</c:v>
                </c:pt>
                <c:pt idx="2146">
                  <c:v>53.567</c:v>
                </c:pt>
                <c:pt idx="2147">
                  <c:v>53.600999999999999</c:v>
                </c:pt>
                <c:pt idx="2148">
                  <c:v>53.645000000000003</c:v>
                </c:pt>
                <c:pt idx="2149">
                  <c:v>53.674999999999997</c:v>
                </c:pt>
                <c:pt idx="2150">
                  <c:v>53.686</c:v>
                </c:pt>
                <c:pt idx="2151">
                  <c:v>53.695999999999998</c:v>
                </c:pt>
                <c:pt idx="2152">
                  <c:v>53.707999999999998</c:v>
                </c:pt>
                <c:pt idx="2153">
                  <c:v>53.722000000000001</c:v>
                </c:pt>
                <c:pt idx="2154">
                  <c:v>53.738</c:v>
                </c:pt>
                <c:pt idx="2155">
                  <c:v>53.756999999999998</c:v>
                </c:pt>
                <c:pt idx="2156">
                  <c:v>53.777999999999999</c:v>
                </c:pt>
                <c:pt idx="2157">
                  <c:v>53.798999999999999</c:v>
                </c:pt>
                <c:pt idx="2158">
                  <c:v>53.82</c:v>
                </c:pt>
                <c:pt idx="2159">
                  <c:v>53.837000000000003</c:v>
                </c:pt>
                <c:pt idx="2160">
                  <c:v>53.856000000000002</c:v>
                </c:pt>
                <c:pt idx="2161">
                  <c:v>53.874000000000002</c:v>
                </c:pt>
                <c:pt idx="2162">
                  <c:v>53.892000000000003</c:v>
                </c:pt>
                <c:pt idx="2163">
                  <c:v>53.915999999999997</c:v>
                </c:pt>
                <c:pt idx="2164">
                  <c:v>53.972999999999999</c:v>
                </c:pt>
                <c:pt idx="2165">
                  <c:v>54.031999999999996</c:v>
                </c:pt>
                <c:pt idx="2166">
                  <c:v>54.063000000000002</c:v>
                </c:pt>
                <c:pt idx="2167">
                  <c:v>54.087000000000003</c:v>
                </c:pt>
                <c:pt idx="2168">
                  <c:v>54.1</c:v>
                </c:pt>
                <c:pt idx="2169">
                  <c:v>54.110999999999997</c:v>
                </c:pt>
                <c:pt idx="2170">
                  <c:v>54.124000000000002</c:v>
                </c:pt>
                <c:pt idx="2171">
                  <c:v>54.14</c:v>
                </c:pt>
                <c:pt idx="2172">
                  <c:v>54.156999999999996</c:v>
                </c:pt>
                <c:pt idx="2173">
                  <c:v>54.176000000000002</c:v>
                </c:pt>
                <c:pt idx="2174">
                  <c:v>54.197000000000003</c:v>
                </c:pt>
                <c:pt idx="2175">
                  <c:v>54.216999999999999</c:v>
                </c:pt>
                <c:pt idx="2176">
                  <c:v>54.235999999999997</c:v>
                </c:pt>
                <c:pt idx="2177">
                  <c:v>54.255000000000003</c:v>
                </c:pt>
                <c:pt idx="2178">
                  <c:v>54.274000000000001</c:v>
                </c:pt>
                <c:pt idx="2179">
                  <c:v>54.292000000000002</c:v>
                </c:pt>
                <c:pt idx="2180">
                  <c:v>54.314</c:v>
                </c:pt>
                <c:pt idx="2181">
                  <c:v>54.348999999999997</c:v>
                </c:pt>
                <c:pt idx="2182">
                  <c:v>54.396999999999998</c:v>
                </c:pt>
                <c:pt idx="2183">
                  <c:v>54.429000000000002</c:v>
                </c:pt>
                <c:pt idx="2184">
                  <c:v>54.447000000000003</c:v>
                </c:pt>
                <c:pt idx="2185">
                  <c:v>54.456000000000003</c:v>
                </c:pt>
                <c:pt idx="2186">
                  <c:v>54.469000000000001</c:v>
                </c:pt>
                <c:pt idx="2187">
                  <c:v>54.482999999999997</c:v>
                </c:pt>
                <c:pt idx="2188">
                  <c:v>54.499000000000002</c:v>
                </c:pt>
                <c:pt idx="2189">
                  <c:v>54.518000000000001</c:v>
                </c:pt>
                <c:pt idx="2190">
                  <c:v>54.539000000000001</c:v>
                </c:pt>
                <c:pt idx="2191">
                  <c:v>54.561</c:v>
                </c:pt>
                <c:pt idx="2192">
                  <c:v>54.58</c:v>
                </c:pt>
                <c:pt idx="2193">
                  <c:v>54.598999999999997</c:v>
                </c:pt>
                <c:pt idx="2194">
                  <c:v>54.619</c:v>
                </c:pt>
                <c:pt idx="2195">
                  <c:v>54.637999999999998</c:v>
                </c:pt>
                <c:pt idx="2196">
                  <c:v>54.655999999999999</c:v>
                </c:pt>
                <c:pt idx="2197">
                  <c:v>54.673000000000002</c:v>
                </c:pt>
                <c:pt idx="2198">
                  <c:v>54.691000000000003</c:v>
                </c:pt>
                <c:pt idx="2199">
                  <c:v>54.710999999999999</c:v>
                </c:pt>
                <c:pt idx="2200">
                  <c:v>54.741</c:v>
                </c:pt>
                <c:pt idx="2201">
                  <c:v>54.786000000000001</c:v>
                </c:pt>
                <c:pt idx="2202">
                  <c:v>54.822000000000003</c:v>
                </c:pt>
                <c:pt idx="2203">
                  <c:v>54.841999999999999</c:v>
                </c:pt>
                <c:pt idx="2204">
                  <c:v>54.851999999999997</c:v>
                </c:pt>
                <c:pt idx="2205">
                  <c:v>54.863</c:v>
                </c:pt>
                <c:pt idx="2206">
                  <c:v>54.875</c:v>
                </c:pt>
                <c:pt idx="2207">
                  <c:v>54.887</c:v>
                </c:pt>
                <c:pt idx="2208">
                  <c:v>54.902000000000001</c:v>
                </c:pt>
                <c:pt idx="2209">
                  <c:v>54.92</c:v>
                </c:pt>
                <c:pt idx="2210">
                  <c:v>54.94</c:v>
                </c:pt>
                <c:pt idx="2211">
                  <c:v>54.962000000000003</c:v>
                </c:pt>
                <c:pt idx="2212">
                  <c:v>54.981999999999999</c:v>
                </c:pt>
                <c:pt idx="2213">
                  <c:v>55.000999999999998</c:v>
                </c:pt>
                <c:pt idx="2214">
                  <c:v>55.02</c:v>
                </c:pt>
                <c:pt idx="2215">
                  <c:v>55.037999999999997</c:v>
                </c:pt>
                <c:pt idx="2216">
                  <c:v>55.057000000000002</c:v>
                </c:pt>
                <c:pt idx="2217">
                  <c:v>55.076000000000001</c:v>
                </c:pt>
                <c:pt idx="2218">
                  <c:v>55.097999999999999</c:v>
                </c:pt>
                <c:pt idx="2219">
                  <c:v>55.131999999999998</c:v>
                </c:pt>
                <c:pt idx="2220">
                  <c:v>55.182000000000002</c:v>
                </c:pt>
                <c:pt idx="2221">
                  <c:v>55.21</c:v>
                </c:pt>
                <c:pt idx="2222">
                  <c:v>55.216000000000001</c:v>
                </c:pt>
                <c:pt idx="2223">
                  <c:v>55.23</c:v>
                </c:pt>
                <c:pt idx="2224">
                  <c:v>55.25</c:v>
                </c:pt>
                <c:pt idx="2225">
                  <c:v>55.267000000000003</c:v>
                </c:pt>
                <c:pt idx="2226">
                  <c:v>55.286000000000001</c:v>
                </c:pt>
                <c:pt idx="2227">
                  <c:v>55.305999999999997</c:v>
                </c:pt>
                <c:pt idx="2228">
                  <c:v>55.328000000000003</c:v>
                </c:pt>
                <c:pt idx="2229">
                  <c:v>55.351999999999997</c:v>
                </c:pt>
                <c:pt idx="2230">
                  <c:v>55.374000000000002</c:v>
                </c:pt>
                <c:pt idx="2231">
                  <c:v>55.393999999999998</c:v>
                </c:pt>
                <c:pt idx="2232">
                  <c:v>55.414000000000001</c:v>
                </c:pt>
                <c:pt idx="2233">
                  <c:v>55.433</c:v>
                </c:pt>
                <c:pt idx="2234">
                  <c:v>55.451999999999998</c:v>
                </c:pt>
                <c:pt idx="2235">
                  <c:v>55.475999999999999</c:v>
                </c:pt>
                <c:pt idx="2236">
                  <c:v>55.515999999999998</c:v>
                </c:pt>
                <c:pt idx="2237">
                  <c:v>55.582000000000001</c:v>
                </c:pt>
                <c:pt idx="2238">
                  <c:v>55.658000000000001</c:v>
                </c:pt>
                <c:pt idx="2239">
                  <c:v>55.725999999999999</c:v>
                </c:pt>
                <c:pt idx="2240">
                  <c:v>55.789000000000001</c:v>
                </c:pt>
                <c:pt idx="2241">
                  <c:v>55.837000000000003</c:v>
                </c:pt>
                <c:pt idx="2242">
                  <c:v>55.860999999999997</c:v>
                </c:pt>
                <c:pt idx="2243">
                  <c:v>55.87</c:v>
                </c:pt>
                <c:pt idx="2244">
                  <c:v>55.881</c:v>
                </c:pt>
                <c:pt idx="2245">
                  <c:v>55.892000000000003</c:v>
                </c:pt>
                <c:pt idx="2246">
                  <c:v>55.904000000000003</c:v>
                </c:pt>
                <c:pt idx="2247">
                  <c:v>55.920999999999999</c:v>
                </c:pt>
                <c:pt idx="2248">
                  <c:v>55.941000000000003</c:v>
                </c:pt>
                <c:pt idx="2249">
                  <c:v>55.963999999999999</c:v>
                </c:pt>
                <c:pt idx="2250">
                  <c:v>55.985999999999997</c:v>
                </c:pt>
                <c:pt idx="2251">
                  <c:v>56.006999999999998</c:v>
                </c:pt>
                <c:pt idx="2252">
                  <c:v>56.027000000000001</c:v>
                </c:pt>
                <c:pt idx="2253">
                  <c:v>56.046999999999997</c:v>
                </c:pt>
                <c:pt idx="2254">
                  <c:v>56.067</c:v>
                </c:pt>
                <c:pt idx="2255">
                  <c:v>56.087000000000003</c:v>
                </c:pt>
                <c:pt idx="2256">
                  <c:v>56.122999999999998</c:v>
                </c:pt>
                <c:pt idx="2257">
                  <c:v>56.173000000000002</c:v>
                </c:pt>
                <c:pt idx="2258">
                  <c:v>56.226999999999997</c:v>
                </c:pt>
                <c:pt idx="2259">
                  <c:v>56.253</c:v>
                </c:pt>
                <c:pt idx="2260">
                  <c:v>56.268000000000001</c:v>
                </c:pt>
                <c:pt idx="2261">
                  <c:v>56.281999999999996</c:v>
                </c:pt>
                <c:pt idx="2262">
                  <c:v>56.298999999999999</c:v>
                </c:pt>
                <c:pt idx="2263">
                  <c:v>56.319000000000003</c:v>
                </c:pt>
                <c:pt idx="2264">
                  <c:v>56.34</c:v>
                </c:pt>
                <c:pt idx="2265">
                  <c:v>56.363</c:v>
                </c:pt>
                <c:pt idx="2266">
                  <c:v>56.384999999999998</c:v>
                </c:pt>
                <c:pt idx="2267">
                  <c:v>56.405999999999999</c:v>
                </c:pt>
                <c:pt idx="2268">
                  <c:v>56.427</c:v>
                </c:pt>
                <c:pt idx="2269">
                  <c:v>56.445999999999998</c:v>
                </c:pt>
                <c:pt idx="2270">
                  <c:v>56.465000000000003</c:v>
                </c:pt>
                <c:pt idx="2271">
                  <c:v>56.49</c:v>
                </c:pt>
                <c:pt idx="2272">
                  <c:v>56.527999999999999</c:v>
                </c:pt>
                <c:pt idx="2273">
                  <c:v>56.575000000000003</c:v>
                </c:pt>
                <c:pt idx="2274">
                  <c:v>56.613999999999997</c:v>
                </c:pt>
                <c:pt idx="2275">
                  <c:v>56.645000000000003</c:v>
                </c:pt>
                <c:pt idx="2276">
                  <c:v>56.661000000000001</c:v>
                </c:pt>
                <c:pt idx="2277">
                  <c:v>56.676000000000002</c:v>
                </c:pt>
                <c:pt idx="2278">
                  <c:v>56.686999999999998</c:v>
                </c:pt>
                <c:pt idx="2279">
                  <c:v>56.698999999999998</c:v>
                </c:pt>
                <c:pt idx="2280">
                  <c:v>56.713999999999999</c:v>
                </c:pt>
                <c:pt idx="2281">
                  <c:v>56.731000000000002</c:v>
                </c:pt>
                <c:pt idx="2282">
                  <c:v>56.75</c:v>
                </c:pt>
                <c:pt idx="2283">
                  <c:v>56.771000000000001</c:v>
                </c:pt>
                <c:pt idx="2284">
                  <c:v>56.792000000000002</c:v>
                </c:pt>
                <c:pt idx="2285">
                  <c:v>56.814</c:v>
                </c:pt>
                <c:pt idx="2286">
                  <c:v>56.834000000000003</c:v>
                </c:pt>
                <c:pt idx="2287">
                  <c:v>56.853000000000002</c:v>
                </c:pt>
                <c:pt idx="2288">
                  <c:v>56.872</c:v>
                </c:pt>
                <c:pt idx="2289">
                  <c:v>56.890999999999998</c:v>
                </c:pt>
                <c:pt idx="2290">
                  <c:v>56.917000000000002</c:v>
                </c:pt>
                <c:pt idx="2291">
                  <c:v>56.954999999999998</c:v>
                </c:pt>
                <c:pt idx="2292">
                  <c:v>56.996000000000002</c:v>
                </c:pt>
                <c:pt idx="2293">
                  <c:v>57.027000000000001</c:v>
                </c:pt>
                <c:pt idx="2294">
                  <c:v>57.045999999999999</c:v>
                </c:pt>
                <c:pt idx="2295">
                  <c:v>57.06</c:v>
                </c:pt>
                <c:pt idx="2296">
                  <c:v>57.073</c:v>
                </c:pt>
                <c:pt idx="2297">
                  <c:v>57.085999999999999</c:v>
                </c:pt>
                <c:pt idx="2298">
                  <c:v>57.100999999999999</c:v>
                </c:pt>
                <c:pt idx="2299">
                  <c:v>57.116999999999997</c:v>
                </c:pt>
                <c:pt idx="2300">
                  <c:v>57.134999999999998</c:v>
                </c:pt>
                <c:pt idx="2301">
                  <c:v>57.154000000000003</c:v>
                </c:pt>
                <c:pt idx="2302">
                  <c:v>57.174999999999997</c:v>
                </c:pt>
                <c:pt idx="2303">
                  <c:v>57.197000000000003</c:v>
                </c:pt>
                <c:pt idx="2304">
                  <c:v>57.216000000000001</c:v>
                </c:pt>
                <c:pt idx="2305">
                  <c:v>57.234999999999999</c:v>
                </c:pt>
                <c:pt idx="2306">
                  <c:v>57.253999999999998</c:v>
                </c:pt>
                <c:pt idx="2307">
                  <c:v>57.273000000000003</c:v>
                </c:pt>
                <c:pt idx="2308">
                  <c:v>57.292000000000002</c:v>
                </c:pt>
                <c:pt idx="2309">
                  <c:v>57.31</c:v>
                </c:pt>
                <c:pt idx="2310">
                  <c:v>57.329000000000001</c:v>
                </c:pt>
                <c:pt idx="2311">
                  <c:v>57.37</c:v>
                </c:pt>
                <c:pt idx="2312">
                  <c:v>57.427</c:v>
                </c:pt>
                <c:pt idx="2313">
                  <c:v>57.48</c:v>
                </c:pt>
                <c:pt idx="2314">
                  <c:v>57.518999999999998</c:v>
                </c:pt>
                <c:pt idx="2315">
                  <c:v>57.540999999999997</c:v>
                </c:pt>
                <c:pt idx="2316">
                  <c:v>57.552999999999997</c:v>
                </c:pt>
                <c:pt idx="2317">
                  <c:v>57.564</c:v>
                </c:pt>
                <c:pt idx="2318">
                  <c:v>57.576999999999998</c:v>
                </c:pt>
                <c:pt idx="2319">
                  <c:v>57.591000000000001</c:v>
                </c:pt>
                <c:pt idx="2320">
                  <c:v>57.606999999999999</c:v>
                </c:pt>
                <c:pt idx="2321">
                  <c:v>57.625</c:v>
                </c:pt>
                <c:pt idx="2322">
                  <c:v>57.646000000000001</c:v>
                </c:pt>
                <c:pt idx="2323">
                  <c:v>57.667999999999999</c:v>
                </c:pt>
                <c:pt idx="2324">
                  <c:v>57.689</c:v>
                </c:pt>
                <c:pt idx="2325">
                  <c:v>57.709000000000003</c:v>
                </c:pt>
                <c:pt idx="2326">
                  <c:v>57.728000000000002</c:v>
                </c:pt>
                <c:pt idx="2327">
                  <c:v>57.747</c:v>
                </c:pt>
                <c:pt idx="2328">
                  <c:v>57.765000000000001</c:v>
                </c:pt>
                <c:pt idx="2329">
                  <c:v>57.783999999999999</c:v>
                </c:pt>
                <c:pt idx="2330">
                  <c:v>57.811</c:v>
                </c:pt>
                <c:pt idx="2331">
                  <c:v>57.857999999999997</c:v>
                </c:pt>
                <c:pt idx="2332">
                  <c:v>57.904000000000003</c:v>
                </c:pt>
                <c:pt idx="2333">
                  <c:v>57.92</c:v>
                </c:pt>
                <c:pt idx="2334">
                  <c:v>57.930999999999997</c:v>
                </c:pt>
                <c:pt idx="2335">
                  <c:v>57.941000000000003</c:v>
                </c:pt>
                <c:pt idx="2336">
                  <c:v>57.954000000000001</c:v>
                </c:pt>
                <c:pt idx="2337">
                  <c:v>57.968000000000004</c:v>
                </c:pt>
                <c:pt idx="2338">
                  <c:v>57.987000000000002</c:v>
                </c:pt>
                <c:pt idx="2339">
                  <c:v>58.008000000000003</c:v>
                </c:pt>
                <c:pt idx="2340">
                  <c:v>58.03</c:v>
                </c:pt>
                <c:pt idx="2341">
                  <c:v>58.046999999999997</c:v>
                </c:pt>
                <c:pt idx="2342">
                  <c:v>58.066000000000003</c:v>
                </c:pt>
                <c:pt idx="2343">
                  <c:v>58.084000000000003</c:v>
                </c:pt>
                <c:pt idx="2344">
                  <c:v>58.101999999999997</c:v>
                </c:pt>
                <c:pt idx="2345">
                  <c:v>58.12</c:v>
                </c:pt>
                <c:pt idx="2346">
                  <c:v>58.137999999999998</c:v>
                </c:pt>
                <c:pt idx="2347">
                  <c:v>58.18</c:v>
                </c:pt>
                <c:pt idx="2348">
                  <c:v>58.234999999999999</c:v>
                </c:pt>
                <c:pt idx="2349">
                  <c:v>58.255000000000003</c:v>
                </c:pt>
                <c:pt idx="2350">
                  <c:v>58.264000000000003</c:v>
                </c:pt>
                <c:pt idx="2351">
                  <c:v>58.274999999999999</c:v>
                </c:pt>
                <c:pt idx="2352">
                  <c:v>58.29</c:v>
                </c:pt>
                <c:pt idx="2353">
                  <c:v>58.307000000000002</c:v>
                </c:pt>
                <c:pt idx="2354">
                  <c:v>58.326999999999998</c:v>
                </c:pt>
                <c:pt idx="2355">
                  <c:v>58.347000000000001</c:v>
                </c:pt>
                <c:pt idx="2356">
                  <c:v>58.365000000000002</c:v>
                </c:pt>
                <c:pt idx="2357">
                  <c:v>58.384</c:v>
                </c:pt>
                <c:pt idx="2358">
                  <c:v>58.402000000000001</c:v>
                </c:pt>
                <c:pt idx="2359">
                  <c:v>58.42</c:v>
                </c:pt>
                <c:pt idx="2360">
                  <c:v>58.448</c:v>
                </c:pt>
                <c:pt idx="2361">
                  <c:v>58.497999999999998</c:v>
                </c:pt>
                <c:pt idx="2362">
                  <c:v>58.56</c:v>
                </c:pt>
                <c:pt idx="2363">
                  <c:v>58.622</c:v>
                </c:pt>
                <c:pt idx="2364">
                  <c:v>58.683999999999997</c:v>
                </c:pt>
                <c:pt idx="2365">
                  <c:v>58.744</c:v>
                </c:pt>
                <c:pt idx="2366">
                  <c:v>58.798999999999999</c:v>
                </c:pt>
                <c:pt idx="2367">
                  <c:v>58.841999999999999</c:v>
                </c:pt>
                <c:pt idx="2368">
                  <c:v>58.878</c:v>
                </c:pt>
                <c:pt idx="2369">
                  <c:v>58.914000000000001</c:v>
                </c:pt>
                <c:pt idx="2370">
                  <c:v>58.939</c:v>
                </c:pt>
                <c:pt idx="2371">
                  <c:v>58.951000000000001</c:v>
                </c:pt>
                <c:pt idx="2372">
                  <c:v>58.951000000000001</c:v>
                </c:pt>
                <c:pt idx="2373">
                  <c:v>58.951000000000001</c:v>
                </c:pt>
                <c:pt idx="2374">
                  <c:v>58.957000000000001</c:v>
                </c:pt>
                <c:pt idx="2375">
                  <c:v>58.966000000000001</c:v>
                </c:pt>
                <c:pt idx="2376">
                  <c:v>58.978000000000002</c:v>
                </c:pt>
                <c:pt idx="2377">
                  <c:v>58.991</c:v>
                </c:pt>
                <c:pt idx="2378">
                  <c:v>59.008000000000003</c:v>
                </c:pt>
                <c:pt idx="2379">
                  <c:v>59.027999999999999</c:v>
                </c:pt>
                <c:pt idx="2380">
                  <c:v>59.048000000000002</c:v>
                </c:pt>
                <c:pt idx="2381">
                  <c:v>59.067</c:v>
                </c:pt>
                <c:pt idx="2382">
                  <c:v>59.085000000000001</c:v>
                </c:pt>
                <c:pt idx="2383">
                  <c:v>59.103000000000002</c:v>
                </c:pt>
                <c:pt idx="2384">
                  <c:v>59.12</c:v>
                </c:pt>
                <c:pt idx="2385">
                  <c:v>59.14</c:v>
                </c:pt>
                <c:pt idx="2386">
                  <c:v>59.171999999999997</c:v>
                </c:pt>
                <c:pt idx="2387">
                  <c:v>59.215000000000003</c:v>
                </c:pt>
                <c:pt idx="2388">
                  <c:v>59.249000000000002</c:v>
                </c:pt>
                <c:pt idx="2389">
                  <c:v>59.271000000000001</c:v>
                </c:pt>
                <c:pt idx="2390">
                  <c:v>59.284999999999997</c:v>
                </c:pt>
                <c:pt idx="2391">
                  <c:v>59.295000000000002</c:v>
                </c:pt>
                <c:pt idx="2392">
                  <c:v>59.308</c:v>
                </c:pt>
                <c:pt idx="2393">
                  <c:v>59.322000000000003</c:v>
                </c:pt>
                <c:pt idx="2394">
                  <c:v>59.337000000000003</c:v>
                </c:pt>
                <c:pt idx="2395">
                  <c:v>59.354999999999997</c:v>
                </c:pt>
                <c:pt idx="2396">
                  <c:v>59.375</c:v>
                </c:pt>
                <c:pt idx="2397">
                  <c:v>59.396000000000001</c:v>
                </c:pt>
                <c:pt idx="2398">
                  <c:v>59.417000000000002</c:v>
                </c:pt>
                <c:pt idx="2399">
                  <c:v>59.436999999999998</c:v>
                </c:pt>
                <c:pt idx="2400">
                  <c:v>59.457000000000001</c:v>
                </c:pt>
                <c:pt idx="2401">
                  <c:v>59.476999999999997</c:v>
                </c:pt>
                <c:pt idx="2402">
                  <c:v>59.5</c:v>
                </c:pt>
                <c:pt idx="2403">
                  <c:v>59.545000000000002</c:v>
                </c:pt>
                <c:pt idx="2404">
                  <c:v>59.603000000000002</c:v>
                </c:pt>
                <c:pt idx="2405">
                  <c:v>59.665999999999997</c:v>
                </c:pt>
                <c:pt idx="2406">
                  <c:v>59.728000000000002</c:v>
                </c:pt>
                <c:pt idx="2407">
                  <c:v>59.787999999999997</c:v>
                </c:pt>
                <c:pt idx="2408">
                  <c:v>59.844000000000001</c:v>
                </c:pt>
                <c:pt idx="2409">
                  <c:v>59.89</c:v>
                </c:pt>
                <c:pt idx="2410">
                  <c:v>59.905000000000001</c:v>
                </c:pt>
                <c:pt idx="2411">
                  <c:v>59.905000000000001</c:v>
                </c:pt>
                <c:pt idx="2412">
                  <c:v>59.905000000000001</c:v>
                </c:pt>
                <c:pt idx="2413">
                  <c:v>59.905000000000001</c:v>
                </c:pt>
                <c:pt idx="2414">
                  <c:v>59.91</c:v>
                </c:pt>
                <c:pt idx="2415">
                  <c:v>59.92</c:v>
                </c:pt>
                <c:pt idx="2416">
                  <c:v>59.936</c:v>
                </c:pt>
                <c:pt idx="2417">
                  <c:v>59.972000000000001</c:v>
                </c:pt>
                <c:pt idx="2418">
                  <c:v>60.03</c:v>
                </c:pt>
                <c:pt idx="2419">
                  <c:v>60.098999999999997</c:v>
                </c:pt>
                <c:pt idx="2420">
                  <c:v>60.164000000000001</c:v>
                </c:pt>
                <c:pt idx="2421">
                  <c:v>60.235999999999997</c:v>
                </c:pt>
                <c:pt idx="2422">
                  <c:v>60.326999999999998</c:v>
                </c:pt>
                <c:pt idx="2423">
                  <c:v>60.42</c:v>
                </c:pt>
                <c:pt idx="2424">
                  <c:v>60.506</c:v>
                </c:pt>
                <c:pt idx="2425">
                  <c:v>60.584000000000003</c:v>
                </c:pt>
                <c:pt idx="2426">
                  <c:v>60.665999999999997</c:v>
                </c:pt>
                <c:pt idx="2427">
                  <c:v>60.752000000000002</c:v>
                </c:pt>
                <c:pt idx="2428">
                  <c:v>60.841999999999999</c:v>
                </c:pt>
                <c:pt idx="2429">
                  <c:v>60.936999999999998</c:v>
                </c:pt>
                <c:pt idx="2430">
                  <c:v>61.027999999999999</c:v>
                </c:pt>
                <c:pt idx="2431">
                  <c:v>61.1</c:v>
                </c:pt>
                <c:pt idx="2432">
                  <c:v>61.158000000000001</c:v>
                </c:pt>
                <c:pt idx="2433">
                  <c:v>61.183</c:v>
                </c:pt>
                <c:pt idx="2434">
                  <c:v>61.186</c:v>
                </c:pt>
                <c:pt idx="2435">
                  <c:v>61.189</c:v>
                </c:pt>
                <c:pt idx="2436">
                  <c:v>61.198</c:v>
                </c:pt>
                <c:pt idx="2437">
                  <c:v>61.207000000000001</c:v>
                </c:pt>
                <c:pt idx="2438">
                  <c:v>61.215000000000003</c:v>
                </c:pt>
                <c:pt idx="2439">
                  <c:v>61.222999999999999</c:v>
                </c:pt>
                <c:pt idx="2440">
                  <c:v>61.232999999999997</c:v>
                </c:pt>
                <c:pt idx="2441">
                  <c:v>61.243000000000002</c:v>
                </c:pt>
                <c:pt idx="2442">
                  <c:v>61.255000000000003</c:v>
                </c:pt>
                <c:pt idx="2443">
                  <c:v>61.271000000000001</c:v>
                </c:pt>
                <c:pt idx="2444">
                  <c:v>61.289000000000001</c:v>
                </c:pt>
                <c:pt idx="2445">
                  <c:v>61.302</c:v>
                </c:pt>
                <c:pt idx="2446">
                  <c:v>61.316000000000003</c:v>
                </c:pt>
                <c:pt idx="2447">
                  <c:v>61.331000000000003</c:v>
                </c:pt>
                <c:pt idx="2448">
                  <c:v>61.347000000000001</c:v>
                </c:pt>
                <c:pt idx="2449">
                  <c:v>61.363</c:v>
                </c:pt>
                <c:pt idx="2450">
                  <c:v>61.378</c:v>
                </c:pt>
                <c:pt idx="2451">
                  <c:v>61.393999999999998</c:v>
                </c:pt>
                <c:pt idx="2452">
                  <c:v>61.41</c:v>
                </c:pt>
                <c:pt idx="2453">
                  <c:v>61.426000000000002</c:v>
                </c:pt>
                <c:pt idx="2454">
                  <c:v>61.441000000000003</c:v>
                </c:pt>
                <c:pt idx="2455">
                  <c:v>61.457999999999998</c:v>
                </c:pt>
                <c:pt idx="2456">
                  <c:v>61.475000000000001</c:v>
                </c:pt>
                <c:pt idx="2457">
                  <c:v>61.503999999999998</c:v>
                </c:pt>
                <c:pt idx="2458">
                  <c:v>61.55</c:v>
                </c:pt>
                <c:pt idx="2459">
                  <c:v>61.610999999999997</c:v>
                </c:pt>
                <c:pt idx="2460">
                  <c:v>61.682000000000002</c:v>
                </c:pt>
                <c:pt idx="2461">
                  <c:v>61.756999999999998</c:v>
                </c:pt>
                <c:pt idx="2462">
                  <c:v>61.81</c:v>
                </c:pt>
                <c:pt idx="2463">
                  <c:v>61.847000000000001</c:v>
                </c:pt>
                <c:pt idx="2464">
                  <c:v>61.853999999999999</c:v>
                </c:pt>
                <c:pt idx="2465">
                  <c:v>61.856999999999999</c:v>
                </c:pt>
                <c:pt idx="2466">
                  <c:v>61.872999999999998</c:v>
                </c:pt>
                <c:pt idx="2467">
                  <c:v>61.892000000000003</c:v>
                </c:pt>
                <c:pt idx="2468">
                  <c:v>61.905999999999999</c:v>
                </c:pt>
                <c:pt idx="2469">
                  <c:v>61.917000000000002</c:v>
                </c:pt>
                <c:pt idx="2470">
                  <c:v>61.927999999999997</c:v>
                </c:pt>
                <c:pt idx="2471">
                  <c:v>61.94</c:v>
                </c:pt>
                <c:pt idx="2472">
                  <c:v>61.954999999999998</c:v>
                </c:pt>
                <c:pt idx="2473">
                  <c:v>61.970999999999997</c:v>
                </c:pt>
                <c:pt idx="2474">
                  <c:v>61.988999999999997</c:v>
                </c:pt>
                <c:pt idx="2475">
                  <c:v>62.009</c:v>
                </c:pt>
                <c:pt idx="2476">
                  <c:v>62.031999999999996</c:v>
                </c:pt>
                <c:pt idx="2477">
                  <c:v>62.052999999999997</c:v>
                </c:pt>
                <c:pt idx="2478">
                  <c:v>62.073</c:v>
                </c:pt>
                <c:pt idx="2479">
                  <c:v>62.093000000000004</c:v>
                </c:pt>
                <c:pt idx="2480">
                  <c:v>62.113</c:v>
                </c:pt>
                <c:pt idx="2481">
                  <c:v>62.131</c:v>
                </c:pt>
                <c:pt idx="2482">
                  <c:v>62.152999999999999</c:v>
                </c:pt>
                <c:pt idx="2483">
                  <c:v>62.195999999999998</c:v>
                </c:pt>
                <c:pt idx="2484">
                  <c:v>62.255000000000003</c:v>
                </c:pt>
                <c:pt idx="2485">
                  <c:v>62.268999999999998</c:v>
                </c:pt>
                <c:pt idx="2486">
                  <c:v>62.281999999999996</c:v>
                </c:pt>
                <c:pt idx="2487">
                  <c:v>62.293999999999997</c:v>
                </c:pt>
                <c:pt idx="2488">
                  <c:v>62.308999999999997</c:v>
                </c:pt>
                <c:pt idx="2489">
                  <c:v>62.329000000000001</c:v>
                </c:pt>
                <c:pt idx="2490">
                  <c:v>62.350999999999999</c:v>
                </c:pt>
                <c:pt idx="2491">
                  <c:v>62.374000000000002</c:v>
                </c:pt>
                <c:pt idx="2492">
                  <c:v>62.395000000000003</c:v>
                </c:pt>
                <c:pt idx="2493">
                  <c:v>62.415999999999997</c:v>
                </c:pt>
                <c:pt idx="2494">
                  <c:v>62.436</c:v>
                </c:pt>
                <c:pt idx="2495">
                  <c:v>62.454999999999998</c:v>
                </c:pt>
                <c:pt idx="2496">
                  <c:v>62.472999999999999</c:v>
                </c:pt>
                <c:pt idx="2497">
                  <c:v>62.491999999999997</c:v>
                </c:pt>
                <c:pt idx="2498">
                  <c:v>62.512999999999998</c:v>
                </c:pt>
                <c:pt idx="2499">
                  <c:v>62.545000000000002</c:v>
                </c:pt>
                <c:pt idx="2500">
                  <c:v>62.594000000000001</c:v>
                </c:pt>
                <c:pt idx="2501">
                  <c:v>62.652999999999999</c:v>
                </c:pt>
                <c:pt idx="2502">
                  <c:v>62.686</c:v>
                </c:pt>
                <c:pt idx="2503">
                  <c:v>62.701999999999998</c:v>
                </c:pt>
                <c:pt idx="2504">
                  <c:v>62.719000000000001</c:v>
                </c:pt>
                <c:pt idx="2505">
                  <c:v>62.734999999999999</c:v>
                </c:pt>
                <c:pt idx="2506">
                  <c:v>62.752000000000002</c:v>
                </c:pt>
                <c:pt idx="2507">
                  <c:v>62.771999999999998</c:v>
                </c:pt>
                <c:pt idx="2508">
                  <c:v>62.792000000000002</c:v>
                </c:pt>
                <c:pt idx="2509">
                  <c:v>62.813000000000002</c:v>
                </c:pt>
                <c:pt idx="2510">
                  <c:v>62.832000000000001</c:v>
                </c:pt>
                <c:pt idx="2511">
                  <c:v>62.850999999999999</c:v>
                </c:pt>
                <c:pt idx="2512">
                  <c:v>62.869</c:v>
                </c:pt>
                <c:pt idx="2513">
                  <c:v>62.887999999999998</c:v>
                </c:pt>
                <c:pt idx="2514">
                  <c:v>62.917999999999999</c:v>
                </c:pt>
                <c:pt idx="2515">
                  <c:v>62.978000000000002</c:v>
                </c:pt>
                <c:pt idx="2516">
                  <c:v>63.040999999999997</c:v>
                </c:pt>
                <c:pt idx="2517">
                  <c:v>63.095999999999997</c:v>
                </c:pt>
                <c:pt idx="2518">
                  <c:v>63.112000000000002</c:v>
                </c:pt>
                <c:pt idx="2519">
                  <c:v>63.127000000000002</c:v>
                </c:pt>
                <c:pt idx="2520">
                  <c:v>63.137999999999998</c:v>
                </c:pt>
                <c:pt idx="2521">
                  <c:v>63.149000000000001</c:v>
                </c:pt>
                <c:pt idx="2522">
                  <c:v>63.162999999999997</c:v>
                </c:pt>
                <c:pt idx="2523">
                  <c:v>63.177999999999997</c:v>
                </c:pt>
                <c:pt idx="2524">
                  <c:v>63.195</c:v>
                </c:pt>
                <c:pt idx="2525">
                  <c:v>63.213999999999999</c:v>
                </c:pt>
                <c:pt idx="2526">
                  <c:v>63.234999999999999</c:v>
                </c:pt>
                <c:pt idx="2527">
                  <c:v>63.256</c:v>
                </c:pt>
                <c:pt idx="2528">
                  <c:v>63.274999999999999</c:v>
                </c:pt>
                <c:pt idx="2529">
                  <c:v>63.293999999999997</c:v>
                </c:pt>
                <c:pt idx="2530">
                  <c:v>63.311999999999998</c:v>
                </c:pt>
                <c:pt idx="2531">
                  <c:v>63.331000000000003</c:v>
                </c:pt>
                <c:pt idx="2532">
                  <c:v>63.354999999999997</c:v>
                </c:pt>
                <c:pt idx="2533">
                  <c:v>63.393999999999998</c:v>
                </c:pt>
                <c:pt idx="2534">
                  <c:v>63.447000000000003</c:v>
                </c:pt>
                <c:pt idx="2535">
                  <c:v>63.48</c:v>
                </c:pt>
                <c:pt idx="2536">
                  <c:v>63.488999999999997</c:v>
                </c:pt>
                <c:pt idx="2537">
                  <c:v>63.497</c:v>
                </c:pt>
                <c:pt idx="2538">
                  <c:v>63.508000000000003</c:v>
                </c:pt>
                <c:pt idx="2539">
                  <c:v>63.521000000000001</c:v>
                </c:pt>
                <c:pt idx="2540">
                  <c:v>63.536999999999999</c:v>
                </c:pt>
                <c:pt idx="2541">
                  <c:v>63.558</c:v>
                </c:pt>
                <c:pt idx="2542">
                  <c:v>63.579000000000001</c:v>
                </c:pt>
                <c:pt idx="2543">
                  <c:v>63.6</c:v>
                </c:pt>
                <c:pt idx="2544">
                  <c:v>63.62</c:v>
                </c:pt>
                <c:pt idx="2545">
                  <c:v>63.639000000000003</c:v>
                </c:pt>
                <c:pt idx="2546">
                  <c:v>63.656999999999996</c:v>
                </c:pt>
                <c:pt idx="2547">
                  <c:v>63.673999999999999</c:v>
                </c:pt>
                <c:pt idx="2548">
                  <c:v>63.69</c:v>
                </c:pt>
                <c:pt idx="2549">
                  <c:v>63.715000000000003</c:v>
                </c:pt>
                <c:pt idx="2550">
                  <c:v>63.773000000000003</c:v>
                </c:pt>
                <c:pt idx="2551">
                  <c:v>63.831000000000003</c:v>
                </c:pt>
                <c:pt idx="2552">
                  <c:v>63.853999999999999</c:v>
                </c:pt>
                <c:pt idx="2553">
                  <c:v>63.872999999999998</c:v>
                </c:pt>
                <c:pt idx="2554">
                  <c:v>63.887999999999998</c:v>
                </c:pt>
                <c:pt idx="2555">
                  <c:v>63.902000000000001</c:v>
                </c:pt>
                <c:pt idx="2556">
                  <c:v>63.917000000000002</c:v>
                </c:pt>
                <c:pt idx="2557">
                  <c:v>63.936</c:v>
                </c:pt>
                <c:pt idx="2558">
                  <c:v>63.957000000000001</c:v>
                </c:pt>
                <c:pt idx="2559">
                  <c:v>63.978000000000002</c:v>
                </c:pt>
                <c:pt idx="2560">
                  <c:v>63.997999999999998</c:v>
                </c:pt>
                <c:pt idx="2561">
                  <c:v>64.018000000000001</c:v>
                </c:pt>
                <c:pt idx="2562">
                  <c:v>64.037000000000006</c:v>
                </c:pt>
                <c:pt idx="2563">
                  <c:v>64.055999999999997</c:v>
                </c:pt>
                <c:pt idx="2564">
                  <c:v>64.073999999999998</c:v>
                </c:pt>
                <c:pt idx="2565">
                  <c:v>64.097999999999999</c:v>
                </c:pt>
                <c:pt idx="2566">
                  <c:v>64.138000000000005</c:v>
                </c:pt>
                <c:pt idx="2567">
                  <c:v>64.177999999999997</c:v>
                </c:pt>
                <c:pt idx="2568">
                  <c:v>64.191999999999993</c:v>
                </c:pt>
                <c:pt idx="2569">
                  <c:v>64.201999999999998</c:v>
                </c:pt>
                <c:pt idx="2570">
                  <c:v>64.215000000000003</c:v>
                </c:pt>
                <c:pt idx="2571">
                  <c:v>64.227999999999994</c:v>
                </c:pt>
                <c:pt idx="2572">
                  <c:v>64.244</c:v>
                </c:pt>
                <c:pt idx="2573">
                  <c:v>64.260000000000005</c:v>
                </c:pt>
                <c:pt idx="2574">
                  <c:v>64.278000000000006</c:v>
                </c:pt>
                <c:pt idx="2575">
                  <c:v>64.299000000000007</c:v>
                </c:pt>
                <c:pt idx="2576">
                  <c:v>64.320999999999998</c:v>
                </c:pt>
                <c:pt idx="2577">
                  <c:v>64.341999999999999</c:v>
                </c:pt>
                <c:pt idx="2578">
                  <c:v>64.361000000000004</c:v>
                </c:pt>
                <c:pt idx="2579">
                  <c:v>64.379000000000005</c:v>
                </c:pt>
                <c:pt idx="2580">
                  <c:v>64.402000000000001</c:v>
                </c:pt>
                <c:pt idx="2581">
                  <c:v>64.447000000000003</c:v>
                </c:pt>
                <c:pt idx="2582">
                  <c:v>64.503</c:v>
                </c:pt>
                <c:pt idx="2583">
                  <c:v>64.555999999999997</c:v>
                </c:pt>
                <c:pt idx="2584">
                  <c:v>64.588999999999999</c:v>
                </c:pt>
                <c:pt idx="2585">
                  <c:v>64.614000000000004</c:v>
                </c:pt>
                <c:pt idx="2586">
                  <c:v>64.631</c:v>
                </c:pt>
                <c:pt idx="2587">
                  <c:v>64.644000000000005</c:v>
                </c:pt>
                <c:pt idx="2588">
                  <c:v>64.655000000000001</c:v>
                </c:pt>
                <c:pt idx="2589">
                  <c:v>64.664000000000001</c:v>
                </c:pt>
                <c:pt idx="2590">
                  <c:v>64.673000000000002</c:v>
                </c:pt>
                <c:pt idx="2591">
                  <c:v>64.682000000000002</c:v>
                </c:pt>
                <c:pt idx="2592">
                  <c:v>64.691000000000003</c:v>
                </c:pt>
                <c:pt idx="2593">
                  <c:v>64.7</c:v>
                </c:pt>
                <c:pt idx="2594">
                  <c:v>64.709000000000003</c:v>
                </c:pt>
                <c:pt idx="2595">
                  <c:v>64.716999999999999</c:v>
                </c:pt>
                <c:pt idx="2596">
                  <c:v>64.725999999999999</c:v>
                </c:pt>
                <c:pt idx="2597">
                  <c:v>64.733999999999995</c:v>
                </c:pt>
                <c:pt idx="2598">
                  <c:v>64.742999999999995</c:v>
                </c:pt>
                <c:pt idx="2599">
                  <c:v>64.751000000000005</c:v>
                </c:pt>
                <c:pt idx="2600">
                  <c:v>64.760000000000005</c:v>
                </c:pt>
                <c:pt idx="2601">
                  <c:v>64.768000000000001</c:v>
                </c:pt>
                <c:pt idx="2602">
                  <c:v>64.777000000000001</c:v>
                </c:pt>
                <c:pt idx="2603">
                  <c:v>64.784999999999997</c:v>
                </c:pt>
                <c:pt idx="2604">
                  <c:v>64.793999999999997</c:v>
                </c:pt>
                <c:pt idx="2605">
                  <c:v>64.802000000000007</c:v>
                </c:pt>
                <c:pt idx="2606">
                  <c:v>64.81</c:v>
                </c:pt>
                <c:pt idx="2607">
                  <c:v>64.817999999999998</c:v>
                </c:pt>
                <c:pt idx="2608">
                  <c:v>64.825999999999993</c:v>
                </c:pt>
                <c:pt idx="2609">
                  <c:v>64.834999999999994</c:v>
                </c:pt>
                <c:pt idx="2610">
                  <c:v>64.843000000000004</c:v>
                </c:pt>
                <c:pt idx="2611">
                  <c:v>64.852000000000004</c:v>
                </c:pt>
                <c:pt idx="2612">
                  <c:v>64.861999999999995</c:v>
                </c:pt>
                <c:pt idx="2613">
                  <c:v>64.876000000000005</c:v>
                </c:pt>
                <c:pt idx="2614">
                  <c:v>64.89</c:v>
                </c:pt>
                <c:pt idx="2615">
                  <c:v>64.903999999999996</c:v>
                </c:pt>
                <c:pt idx="2616">
                  <c:v>64.917000000000002</c:v>
                </c:pt>
                <c:pt idx="2617">
                  <c:v>64.929000000000002</c:v>
                </c:pt>
                <c:pt idx="2618">
                  <c:v>64.941999999999993</c:v>
                </c:pt>
                <c:pt idx="2619">
                  <c:v>64.953999999999994</c:v>
                </c:pt>
                <c:pt idx="2620">
                  <c:v>64.965999999999994</c:v>
                </c:pt>
                <c:pt idx="2621">
                  <c:v>64.978999999999999</c:v>
                </c:pt>
                <c:pt idx="2622">
                  <c:v>64.989000000000004</c:v>
                </c:pt>
                <c:pt idx="2623">
                  <c:v>64.998999999999995</c:v>
                </c:pt>
                <c:pt idx="2624">
                  <c:v>65.007999999999996</c:v>
                </c:pt>
                <c:pt idx="2625">
                  <c:v>65.016999999999996</c:v>
                </c:pt>
                <c:pt idx="2626">
                  <c:v>65.025999999999996</c:v>
                </c:pt>
                <c:pt idx="2627">
                  <c:v>65.034999999999997</c:v>
                </c:pt>
                <c:pt idx="2628">
                  <c:v>65.043999999999997</c:v>
                </c:pt>
                <c:pt idx="2629">
                  <c:v>65.052999999999997</c:v>
                </c:pt>
                <c:pt idx="2630">
                  <c:v>65.061999999999998</c:v>
                </c:pt>
                <c:pt idx="2631">
                  <c:v>65.070999999999998</c:v>
                </c:pt>
                <c:pt idx="2632">
                  <c:v>65.078999999999994</c:v>
                </c:pt>
                <c:pt idx="2633">
                  <c:v>65.087000000000003</c:v>
                </c:pt>
                <c:pt idx="2634">
                  <c:v>65.093999999999994</c:v>
                </c:pt>
                <c:pt idx="2635">
                  <c:v>65.102000000000004</c:v>
                </c:pt>
                <c:pt idx="2636">
                  <c:v>65.11</c:v>
                </c:pt>
                <c:pt idx="2637">
                  <c:v>65.117999999999995</c:v>
                </c:pt>
                <c:pt idx="2638">
                  <c:v>65.126999999999995</c:v>
                </c:pt>
                <c:pt idx="2639">
                  <c:v>65.135000000000005</c:v>
                </c:pt>
                <c:pt idx="2640">
                  <c:v>65.143000000000001</c:v>
                </c:pt>
                <c:pt idx="2641">
                  <c:v>65.150000000000006</c:v>
                </c:pt>
                <c:pt idx="2642">
                  <c:v>65.158000000000001</c:v>
                </c:pt>
                <c:pt idx="2643">
                  <c:v>65.165999999999997</c:v>
                </c:pt>
                <c:pt idx="2644">
                  <c:v>65.177999999999997</c:v>
                </c:pt>
                <c:pt idx="2645">
                  <c:v>65.191000000000003</c:v>
                </c:pt>
                <c:pt idx="2646">
                  <c:v>65.213999999999999</c:v>
                </c:pt>
                <c:pt idx="2647">
                  <c:v>65.257000000000005</c:v>
                </c:pt>
                <c:pt idx="2648">
                  <c:v>65.311999999999998</c:v>
                </c:pt>
                <c:pt idx="2649">
                  <c:v>65.334999999999994</c:v>
                </c:pt>
                <c:pt idx="2650">
                  <c:v>65.341999999999999</c:v>
                </c:pt>
                <c:pt idx="2651">
                  <c:v>65.349999999999994</c:v>
                </c:pt>
                <c:pt idx="2652">
                  <c:v>65.361000000000004</c:v>
                </c:pt>
                <c:pt idx="2653">
                  <c:v>65.373000000000005</c:v>
                </c:pt>
                <c:pt idx="2654">
                  <c:v>65.387</c:v>
                </c:pt>
                <c:pt idx="2655">
                  <c:v>65.403999999999996</c:v>
                </c:pt>
                <c:pt idx="2656">
                  <c:v>65.421999999999997</c:v>
                </c:pt>
                <c:pt idx="2657">
                  <c:v>65.441999999999993</c:v>
                </c:pt>
                <c:pt idx="2658">
                  <c:v>65.462000000000003</c:v>
                </c:pt>
                <c:pt idx="2659">
                  <c:v>65.480999999999995</c:v>
                </c:pt>
                <c:pt idx="2660">
                  <c:v>65.501000000000005</c:v>
                </c:pt>
                <c:pt idx="2661">
                  <c:v>65.52</c:v>
                </c:pt>
                <c:pt idx="2662">
                  <c:v>65.537000000000006</c:v>
                </c:pt>
                <c:pt idx="2663">
                  <c:v>65.555000000000007</c:v>
                </c:pt>
                <c:pt idx="2664">
                  <c:v>65.575999999999993</c:v>
                </c:pt>
                <c:pt idx="2665">
                  <c:v>65.614999999999995</c:v>
                </c:pt>
                <c:pt idx="2666">
                  <c:v>65.673000000000002</c:v>
                </c:pt>
                <c:pt idx="2667">
                  <c:v>65.724000000000004</c:v>
                </c:pt>
                <c:pt idx="2668">
                  <c:v>65.739000000000004</c:v>
                </c:pt>
                <c:pt idx="2669">
                  <c:v>65.757000000000005</c:v>
                </c:pt>
                <c:pt idx="2670">
                  <c:v>65.772000000000006</c:v>
                </c:pt>
                <c:pt idx="2671">
                  <c:v>65.787000000000006</c:v>
                </c:pt>
                <c:pt idx="2672">
                  <c:v>65.802999999999997</c:v>
                </c:pt>
                <c:pt idx="2673">
                  <c:v>65.822000000000003</c:v>
                </c:pt>
                <c:pt idx="2674">
                  <c:v>65.841999999999999</c:v>
                </c:pt>
                <c:pt idx="2675">
                  <c:v>65.864000000000004</c:v>
                </c:pt>
                <c:pt idx="2676">
                  <c:v>65.885000000000005</c:v>
                </c:pt>
                <c:pt idx="2677">
                  <c:v>65.906000000000006</c:v>
                </c:pt>
                <c:pt idx="2678">
                  <c:v>65.926000000000002</c:v>
                </c:pt>
                <c:pt idx="2679">
                  <c:v>65.945999999999998</c:v>
                </c:pt>
                <c:pt idx="2680">
                  <c:v>65.965000000000003</c:v>
                </c:pt>
                <c:pt idx="2681">
                  <c:v>65.983999999999995</c:v>
                </c:pt>
                <c:pt idx="2682">
                  <c:v>66.004999999999995</c:v>
                </c:pt>
                <c:pt idx="2683">
                  <c:v>66.034000000000006</c:v>
                </c:pt>
                <c:pt idx="2684">
                  <c:v>66.08</c:v>
                </c:pt>
                <c:pt idx="2685">
                  <c:v>66.143000000000001</c:v>
                </c:pt>
                <c:pt idx="2686">
                  <c:v>66.209000000000003</c:v>
                </c:pt>
                <c:pt idx="2687">
                  <c:v>66.256</c:v>
                </c:pt>
                <c:pt idx="2688">
                  <c:v>66.283000000000001</c:v>
                </c:pt>
                <c:pt idx="2689">
                  <c:v>66.3</c:v>
                </c:pt>
                <c:pt idx="2690">
                  <c:v>66.313000000000002</c:v>
                </c:pt>
                <c:pt idx="2691">
                  <c:v>66.325999999999993</c:v>
                </c:pt>
                <c:pt idx="2692">
                  <c:v>66.341999999999999</c:v>
                </c:pt>
                <c:pt idx="2693">
                  <c:v>66.36</c:v>
                </c:pt>
                <c:pt idx="2694">
                  <c:v>66.38</c:v>
                </c:pt>
                <c:pt idx="2695">
                  <c:v>66.402000000000001</c:v>
                </c:pt>
                <c:pt idx="2696">
                  <c:v>66.421999999999997</c:v>
                </c:pt>
                <c:pt idx="2697">
                  <c:v>66.441999999999993</c:v>
                </c:pt>
                <c:pt idx="2698">
                  <c:v>66.460999999999999</c:v>
                </c:pt>
                <c:pt idx="2699">
                  <c:v>66.478999999999999</c:v>
                </c:pt>
                <c:pt idx="2700">
                  <c:v>66.498000000000005</c:v>
                </c:pt>
                <c:pt idx="2701">
                  <c:v>66.525999999999996</c:v>
                </c:pt>
                <c:pt idx="2702">
                  <c:v>66.573999999999998</c:v>
                </c:pt>
                <c:pt idx="2703">
                  <c:v>66.603999999999999</c:v>
                </c:pt>
                <c:pt idx="2704">
                  <c:v>66.613</c:v>
                </c:pt>
                <c:pt idx="2705">
                  <c:v>66.623999999999995</c:v>
                </c:pt>
                <c:pt idx="2706">
                  <c:v>66.637</c:v>
                </c:pt>
                <c:pt idx="2707">
                  <c:v>66.653999999999996</c:v>
                </c:pt>
                <c:pt idx="2708">
                  <c:v>66.674999999999997</c:v>
                </c:pt>
                <c:pt idx="2709">
                  <c:v>66.695999999999998</c:v>
                </c:pt>
                <c:pt idx="2710">
                  <c:v>66.715999999999994</c:v>
                </c:pt>
                <c:pt idx="2711">
                  <c:v>66.736000000000004</c:v>
                </c:pt>
                <c:pt idx="2712">
                  <c:v>66.757000000000005</c:v>
                </c:pt>
                <c:pt idx="2713">
                  <c:v>66.775999999999996</c:v>
                </c:pt>
                <c:pt idx="2714">
                  <c:v>66.795000000000002</c:v>
                </c:pt>
                <c:pt idx="2715">
                  <c:v>66.817999999999998</c:v>
                </c:pt>
                <c:pt idx="2716">
                  <c:v>66.849000000000004</c:v>
                </c:pt>
                <c:pt idx="2717">
                  <c:v>66.876000000000005</c:v>
                </c:pt>
                <c:pt idx="2718">
                  <c:v>66.888999999999996</c:v>
                </c:pt>
                <c:pt idx="2719">
                  <c:v>66.91</c:v>
                </c:pt>
                <c:pt idx="2720">
                  <c:v>66.942999999999998</c:v>
                </c:pt>
                <c:pt idx="2721">
                  <c:v>66.977000000000004</c:v>
                </c:pt>
                <c:pt idx="2722">
                  <c:v>67.007999999999996</c:v>
                </c:pt>
                <c:pt idx="2723">
                  <c:v>67.034999999999997</c:v>
                </c:pt>
                <c:pt idx="2724">
                  <c:v>67.051000000000002</c:v>
                </c:pt>
                <c:pt idx="2725">
                  <c:v>67.061000000000007</c:v>
                </c:pt>
                <c:pt idx="2726">
                  <c:v>67.073999999999998</c:v>
                </c:pt>
                <c:pt idx="2727">
                  <c:v>67.099999999999994</c:v>
                </c:pt>
                <c:pt idx="2728">
                  <c:v>67.126000000000005</c:v>
                </c:pt>
                <c:pt idx="2729">
                  <c:v>67.149000000000001</c:v>
                </c:pt>
                <c:pt idx="2730">
                  <c:v>67.161000000000001</c:v>
                </c:pt>
                <c:pt idx="2731">
                  <c:v>67.180999999999997</c:v>
                </c:pt>
                <c:pt idx="2732">
                  <c:v>67.200999999999993</c:v>
                </c:pt>
                <c:pt idx="2733">
                  <c:v>67.212999999999994</c:v>
                </c:pt>
                <c:pt idx="2734">
                  <c:v>67.224000000000004</c:v>
                </c:pt>
                <c:pt idx="2735">
                  <c:v>67.233999999999995</c:v>
                </c:pt>
                <c:pt idx="2736">
                  <c:v>67.262</c:v>
                </c:pt>
                <c:pt idx="2737">
                  <c:v>67.275000000000006</c:v>
                </c:pt>
                <c:pt idx="2738">
                  <c:v>67.3</c:v>
                </c:pt>
                <c:pt idx="2739">
                  <c:v>67.314999999999998</c:v>
                </c:pt>
                <c:pt idx="2740">
                  <c:v>67.326999999999998</c:v>
                </c:pt>
                <c:pt idx="2741">
                  <c:v>67.340999999999994</c:v>
                </c:pt>
                <c:pt idx="2742">
                  <c:v>67.355000000000004</c:v>
                </c:pt>
                <c:pt idx="2743">
                  <c:v>67.37</c:v>
                </c:pt>
                <c:pt idx="2744">
                  <c:v>67.385999999999996</c:v>
                </c:pt>
                <c:pt idx="2745">
                  <c:v>67.400999999999996</c:v>
                </c:pt>
                <c:pt idx="2746">
                  <c:v>67.418000000000006</c:v>
                </c:pt>
                <c:pt idx="2747">
                  <c:v>67.436999999999998</c:v>
                </c:pt>
                <c:pt idx="2748">
                  <c:v>67.459000000000003</c:v>
                </c:pt>
                <c:pt idx="2749">
                  <c:v>67.494</c:v>
                </c:pt>
                <c:pt idx="2750">
                  <c:v>67.555999999999997</c:v>
                </c:pt>
                <c:pt idx="2751">
                  <c:v>67.617999999999995</c:v>
                </c:pt>
                <c:pt idx="2752">
                  <c:v>67.701999999999998</c:v>
                </c:pt>
                <c:pt idx="2753">
                  <c:v>67.777000000000001</c:v>
                </c:pt>
                <c:pt idx="2754">
                  <c:v>67.823999999999998</c:v>
                </c:pt>
                <c:pt idx="2755">
                  <c:v>67.832999999999998</c:v>
                </c:pt>
                <c:pt idx="2756">
                  <c:v>67.846999999999994</c:v>
                </c:pt>
                <c:pt idx="2757">
                  <c:v>67.86</c:v>
                </c:pt>
                <c:pt idx="2758">
                  <c:v>67.875</c:v>
                </c:pt>
                <c:pt idx="2759">
                  <c:v>67.891000000000005</c:v>
                </c:pt>
                <c:pt idx="2760">
                  <c:v>67.909000000000006</c:v>
                </c:pt>
                <c:pt idx="2761">
                  <c:v>67.930000000000007</c:v>
                </c:pt>
                <c:pt idx="2762">
                  <c:v>67.95</c:v>
                </c:pt>
                <c:pt idx="2763">
                  <c:v>67.968999999999994</c:v>
                </c:pt>
                <c:pt idx="2764">
                  <c:v>67.988</c:v>
                </c:pt>
                <c:pt idx="2765">
                  <c:v>68.007000000000005</c:v>
                </c:pt>
                <c:pt idx="2766">
                  <c:v>68.036000000000001</c:v>
                </c:pt>
                <c:pt idx="2767">
                  <c:v>68.097999999999999</c:v>
                </c:pt>
                <c:pt idx="2768">
                  <c:v>68.177000000000007</c:v>
                </c:pt>
                <c:pt idx="2769">
                  <c:v>68.244</c:v>
                </c:pt>
                <c:pt idx="2770">
                  <c:v>68.269000000000005</c:v>
                </c:pt>
                <c:pt idx="2771">
                  <c:v>68.284999999999997</c:v>
                </c:pt>
                <c:pt idx="2772">
                  <c:v>68.3</c:v>
                </c:pt>
                <c:pt idx="2773">
                  <c:v>68.311999999999998</c:v>
                </c:pt>
                <c:pt idx="2774">
                  <c:v>68.328000000000003</c:v>
                </c:pt>
                <c:pt idx="2775">
                  <c:v>68.346000000000004</c:v>
                </c:pt>
                <c:pt idx="2776">
                  <c:v>68.366</c:v>
                </c:pt>
                <c:pt idx="2777">
                  <c:v>68.385999999999996</c:v>
                </c:pt>
                <c:pt idx="2778">
                  <c:v>68.405000000000001</c:v>
                </c:pt>
                <c:pt idx="2779">
                  <c:v>68.424999999999997</c:v>
                </c:pt>
                <c:pt idx="2780">
                  <c:v>68.444000000000003</c:v>
                </c:pt>
                <c:pt idx="2781">
                  <c:v>68.471000000000004</c:v>
                </c:pt>
                <c:pt idx="2782">
                  <c:v>68.525000000000006</c:v>
                </c:pt>
                <c:pt idx="2783">
                  <c:v>68.591999999999999</c:v>
                </c:pt>
                <c:pt idx="2784">
                  <c:v>68.647999999999996</c:v>
                </c:pt>
                <c:pt idx="2785">
                  <c:v>68.703999999999994</c:v>
                </c:pt>
                <c:pt idx="2786">
                  <c:v>68.757999999999996</c:v>
                </c:pt>
                <c:pt idx="2787">
                  <c:v>68.778999999999996</c:v>
                </c:pt>
                <c:pt idx="2788">
                  <c:v>68.778999999999996</c:v>
                </c:pt>
                <c:pt idx="2789">
                  <c:v>68.778999999999996</c:v>
                </c:pt>
                <c:pt idx="2790">
                  <c:v>68.787000000000006</c:v>
                </c:pt>
                <c:pt idx="2791">
                  <c:v>68.801000000000002</c:v>
                </c:pt>
                <c:pt idx="2792">
                  <c:v>68.816999999999993</c:v>
                </c:pt>
                <c:pt idx="2793">
                  <c:v>68.835999999999999</c:v>
                </c:pt>
                <c:pt idx="2794">
                  <c:v>68.855999999999995</c:v>
                </c:pt>
                <c:pt idx="2795">
                  <c:v>68.876000000000005</c:v>
                </c:pt>
                <c:pt idx="2796">
                  <c:v>68.894000000000005</c:v>
                </c:pt>
                <c:pt idx="2797">
                  <c:v>68.912999999999997</c:v>
                </c:pt>
                <c:pt idx="2798">
                  <c:v>68.930999999999997</c:v>
                </c:pt>
                <c:pt idx="2799">
                  <c:v>68.948999999999998</c:v>
                </c:pt>
                <c:pt idx="2800">
                  <c:v>68.981999999999999</c:v>
                </c:pt>
                <c:pt idx="2801">
                  <c:v>69.031000000000006</c:v>
                </c:pt>
                <c:pt idx="2802">
                  <c:v>69.075000000000003</c:v>
                </c:pt>
                <c:pt idx="2803">
                  <c:v>69.099000000000004</c:v>
                </c:pt>
                <c:pt idx="2804">
                  <c:v>69.113</c:v>
                </c:pt>
                <c:pt idx="2805">
                  <c:v>69.126999999999995</c:v>
                </c:pt>
                <c:pt idx="2806">
                  <c:v>69.143000000000001</c:v>
                </c:pt>
                <c:pt idx="2807">
                  <c:v>69.161000000000001</c:v>
                </c:pt>
                <c:pt idx="2808">
                  <c:v>69.180000000000007</c:v>
                </c:pt>
                <c:pt idx="2809">
                  <c:v>69.198999999999998</c:v>
                </c:pt>
                <c:pt idx="2810">
                  <c:v>69.216999999999999</c:v>
                </c:pt>
                <c:pt idx="2811">
                  <c:v>69.236000000000004</c:v>
                </c:pt>
                <c:pt idx="2812">
                  <c:v>69.254999999999995</c:v>
                </c:pt>
                <c:pt idx="2813">
                  <c:v>69.271000000000001</c:v>
                </c:pt>
                <c:pt idx="2814">
                  <c:v>69.290999999999997</c:v>
                </c:pt>
                <c:pt idx="2815">
                  <c:v>69.335999999999999</c:v>
                </c:pt>
                <c:pt idx="2816">
                  <c:v>69.396000000000001</c:v>
                </c:pt>
                <c:pt idx="2817">
                  <c:v>69.450999999999993</c:v>
                </c:pt>
                <c:pt idx="2818">
                  <c:v>69.466999999999999</c:v>
                </c:pt>
                <c:pt idx="2819">
                  <c:v>69.484999999999999</c:v>
                </c:pt>
                <c:pt idx="2820">
                  <c:v>69.5</c:v>
                </c:pt>
                <c:pt idx="2821">
                  <c:v>69.515000000000001</c:v>
                </c:pt>
                <c:pt idx="2822">
                  <c:v>69.531999999999996</c:v>
                </c:pt>
                <c:pt idx="2823">
                  <c:v>69.549000000000007</c:v>
                </c:pt>
                <c:pt idx="2824">
                  <c:v>69.567999999999998</c:v>
                </c:pt>
                <c:pt idx="2825">
                  <c:v>69.587999999999994</c:v>
                </c:pt>
                <c:pt idx="2826">
                  <c:v>69.608000000000004</c:v>
                </c:pt>
                <c:pt idx="2827">
                  <c:v>69.628</c:v>
                </c:pt>
                <c:pt idx="2828">
                  <c:v>69.647000000000006</c:v>
                </c:pt>
                <c:pt idx="2829">
                  <c:v>69.665999999999997</c:v>
                </c:pt>
                <c:pt idx="2830">
                  <c:v>69.685000000000002</c:v>
                </c:pt>
                <c:pt idx="2831">
                  <c:v>69.709999999999994</c:v>
                </c:pt>
                <c:pt idx="2832">
                  <c:v>69.757999999999996</c:v>
                </c:pt>
                <c:pt idx="2833">
                  <c:v>69.819999999999993</c:v>
                </c:pt>
                <c:pt idx="2834">
                  <c:v>69.850999999999999</c:v>
                </c:pt>
                <c:pt idx="2835">
                  <c:v>69.866</c:v>
                </c:pt>
                <c:pt idx="2836">
                  <c:v>69.885999999999996</c:v>
                </c:pt>
                <c:pt idx="2837">
                  <c:v>69.908000000000001</c:v>
                </c:pt>
                <c:pt idx="2838">
                  <c:v>69.933000000000007</c:v>
                </c:pt>
                <c:pt idx="2839">
                  <c:v>69.948999999999998</c:v>
                </c:pt>
                <c:pt idx="2840">
                  <c:v>69.966999999999999</c:v>
                </c:pt>
                <c:pt idx="2841">
                  <c:v>69.984999999999999</c:v>
                </c:pt>
                <c:pt idx="2842">
                  <c:v>70.004999999999995</c:v>
                </c:pt>
                <c:pt idx="2843">
                  <c:v>70.025999999999996</c:v>
                </c:pt>
                <c:pt idx="2844">
                  <c:v>70.046000000000006</c:v>
                </c:pt>
                <c:pt idx="2845">
                  <c:v>70.064999999999998</c:v>
                </c:pt>
                <c:pt idx="2846">
                  <c:v>70.084999999999994</c:v>
                </c:pt>
                <c:pt idx="2847">
                  <c:v>70.102999999999994</c:v>
                </c:pt>
                <c:pt idx="2848">
                  <c:v>70.122</c:v>
                </c:pt>
                <c:pt idx="2849">
                  <c:v>70.144999999999996</c:v>
                </c:pt>
                <c:pt idx="2850">
                  <c:v>70.194000000000003</c:v>
                </c:pt>
                <c:pt idx="2851">
                  <c:v>70.251000000000005</c:v>
                </c:pt>
                <c:pt idx="2852">
                  <c:v>70.308000000000007</c:v>
                </c:pt>
                <c:pt idx="2853">
                  <c:v>70.352999999999994</c:v>
                </c:pt>
                <c:pt idx="2854">
                  <c:v>70.378</c:v>
                </c:pt>
                <c:pt idx="2855">
                  <c:v>70.394999999999996</c:v>
                </c:pt>
                <c:pt idx="2856">
                  <c:v>70.411000000000001</c:v>
                </c:pt>
                <c:pt idx="2857">
                  <c:v>70.430999999999997</c:v>
                </c:pt>
                <c:pt idx="2858">
                  <c:v>70.450999999999993</c:v>
                </c:pt>
                <c:pt idx="2859">
                  <c:v>70.471999999999994</c:v>
                </c:pt>
                <c:pt idx="2860">
                  <c:v>70.492999999999995</c:v>
                </c:pt>
                <c:pt idx="2861">
                  <c:v>70.513999999999996</c:v>
                </c:pt>
                <c:pt idx="2862">
                  <c:v>70.534999999999997</c:v>
                </c:pt>
                <c:pt idx="2863">
                  <c:v>70.555000000000007</c:v>
                </c:pt>
                <c:pt idx="2864">
                  <c:v>70.573999999999998</c:v>
                </c:pt>
                <c:pt idx="2865">
                  <c:v>70.599999999999994</c:v>
                </c:pt>
                <c:pt idx="2866">
                  <c:v>70.641999999999996</c:v>
                </c:pt>
                <c:pt idx="2867">
                  <c:v>70.680999999999997</c:v>
                </c:pt>
                <c:pt idx="2868">
                  <c:v>70.691999999999993</c:v>
                </c:pt>
                <c:pt idx="2869">
                  <c:v>70.703999999999994</c:v>
                </c:pt>
                <c:pt idx="2870">
                  <c:v>70.718999999999994</c:v>
                </c:pt>
                <c:pt idx="2871">
                  <c:v>70.736000000000004</c:v>
                </c:pt>
                <c:pt idx="2872">
                  <c:v>70.754999999999995</c:v>
                </c:pt>
                <c:pt idx="2873">
                  <c:v>70.775999999999996</c:v>
                </c:pt>
                <c:pt idx="2874">
                  <c:v>70.796000000000006</c:v>
                </c:pt>
                <c:pt idx="2875">
                  <c:v>70.816000000000003</c:v>
                </c:pt>
                <c:pt idx="2876">
                  <c:v>70.837000000000003</c:v>
                </c:pt>
                <c:pt idx="2877">
                  <c:v>70.855999999999995</c:v>
                </c:pt>
                <c:pt idx="2878">
                  <c:v>70.882999999999996</c:v>
                </c:pt>
                <c:pt idx="2879">
                  <c:v>70.942999999999998</c:v>
                </c:pt>
                <c:pt idx="2880">
                  <c:v>71.031999999999996</c:v>
                </c:pt>
                <c:pt idx="2881">
                  <c:v>71.114999999999995</c:v>
                </c:pt>
                <c:pt idx="2882">
                  <c:v>71.192999999999998</c:v>
                </c:pt>
                <c:pt idx="2883">
                  <c:v>71.251000000000005</c:v>
                </c:pt>
                <c:pt idx="2884">
                  <c:v>71.265000000000001</c:v>
                </c:pt>
                <c:pt idx="2885">
                  <c:v>71.265000000000001</c:v>
                </c:pt>
                <c:pt idx="2886">
                  <c:v>71.272000000000006</c:v>
                </c:pt>
                <c:pt idx="2887">
                  <c:v>71.281999999999996</c:v>
                </c:pt>
                <c:pt idx="2888">
                  <c:v>71.293999999999997</c:v>
                </c:pt>
                <c:pt idx="2889">
                  <c:v>71.322999999999993</c:v>
                </c:pt>
                <c:pt idx="2890">
                  <c:v>71.387</c:v>
                </c:pt>
                <c:pt idx="2891">
                  <c:v>71.468999999999994</c:v>
                </c:pt>
                <c:pt idx="2892">
                  <c:v>71.542000000000002</c:v>
                </c:pt>
                <c:pt idx="2893">
                  <c:v>71.614999999999995</c:v>
                </c:pt>
                <c:pt idx="2894">
                  <c:v>71.691000000000003</c:v>
                </c:pt>
                <c:pt idx="2895">
                  <c:v>71.768000000000001</c:v>
                </c:pt>
                <c:pt idx="2896">
                  <c:v>71.837999999999994</c:v>
                </c:pt>
                <c:pt idx="2897">
                  <c:v>71.891000000000005</c:v>
                </c:pt>
                <c:pt idx="2898">
                  <c:v>71.911000000000001</c:v>
                </c:pt>
                <c:pt idx="2899">
                  <c:v>71.912000000000006</c:v>
                </c:pt>
                <c:pt idx="2900">
                  <c:v>71.918999999999997</c:v>
                </c:pt>
                <c:pt idx="2901">
                  <c:v>71.933000000000007</c:v>
                </c:pt>
                <c:pt idx="2902">
                  <c:v>71.963999999999999</c:v>
                </c:pt>
                <c:pt idx="2903">
                  <c:v>72.009</c:v>
                </c:pt>
                <c:pt idx="2904">
                  <c:v>72.061000000000007</c:v>
                </c:pt>
                <c:pt idx="2905">
                  <c:v>72.096000000000004</c:v>
                </c:pt>
                <c:pt idx="2906">
                  <c:v>72.103999999999999</c:v>
                </c:pt>
                <c:pt idx="2907">
                  <c:v>72.113</c:v>
                </c:pt>
                <c:pt idx="2908">
                  <c:v>72.123000000000005</c:v>
                </c:pt>
                <c:pt idx="2909">
                  <c:v>72.132999999999996</c:v>
                </c:pt>
                <c:pt idx="2910">
                  <c:v>72.144999999999996</c:v>
                </c:pt>
                <c:pt idx="2911">
                  <c:v>72.158000000000001</c:v>
                </c:pt>
                <c:pt idx="2912">
                  <c:v>72.174000000000007</c:v>
                </c:pt>
                <c:pt idx="2913">
                  <c:v>72.19</c:v>
                </c:pt>
                <c:pt idx="2914">
                  <c:v>72.206000000000003</c:v>
                </c:pt>
                <c:pt idx="2915">
                  <c:v>72.224000000000004</c:v>
                </c:pt>
                <c:pt idx="2916">
                  <c:v>72.242000000000004</c:v>
                </c:pt>
                <c:pt idx="2917">
                  <c:v>72.259</c:v>
                </c:pt>
                <c:pt idx="2918">
                  <c:v>72.275000000000006</c:v>
                </c:pt>
                <c:pt idx="2919">
                  <c:v>72.292000000000002</c:v>
                </c:pt>
                <c:pt idx="2920">
                  <c:v>72.311999999999998</c:v>
                </c:pt>
                <c:pt idx="2921">
                  <c:v>72.334000000000003</c:v>
                </c:pt>
                <c:pt idx="2922">
                  <c:v>72.355999999999995</c:v>
                </c:pt>
                <c:pt idx="2923">
                  <c:v>72.375</c:v>
                </c:pt>
                <c:pt idx="2924">
                  <c:v>72.394000000000005</c:v>
                </c:pt>
                <c:pt idx="2925">
                  <c:v>72.412999999999997</c:v>
                </c:pt>
                <c:pt idx="2926">
                  <c:v>72.430000000000007</c:v>
                </c:pt>
                <c:pt idx="2927">
                  <c:v>72.445999999999998</c:v>
                </c:pt>
                <c:pt idx="2928">
                  <c:v>72.465000000000003</c:v>
                </c:pt>
                <c:pt idx="2929">
                  <c:v>72.497</c:v>
                </c:pt>
                <c:pt idx="2930">
                  <c:v>72.555999999999997</c:v>
                </c:pt>
                <c:pt idx="2931">
                  <c:v>72.628</c:v>
                </c:pt>
                <c:pt idx="2932">
                  <c:v>72.685000000000002</c:v>
                </c:pt>
                <c:pt idx="2933">
                  <c:v>72.700999999999993</c:v>
                </c:pt>
                <c:pt idx="2934">
                  <c:v>72.710999999999999</c:v>
                </c:pt>
                <c:pt idx="2935">
                  <c:v>72.722999999999999</c:v>
                </c:pt>
                <c:pt idx="2936">
                  <c:v>72.736000000000004</c:v>
                </c:pt>
                <c:pt idx="2937">
                  <c:v>72.751999999999995</c:v>
                </c:pt>
                <c:pt idx="2938">
                  <c:v>72.772000000000006</c:v>
                </c:pt>
                <c:pt idx="2939">
                  <c:v>72.793000000000006</c:v>
                </c:pt>
                <c:pt idx="2940">
                  <c:v>72.813000000000002</c:v>
                </c:pt>
                <c:pt idx="2941">
                  <c:v>72.832999999999998</c:v>
                </c:pt>
                <c:pt idx="2942">
                  <c:v>72.852000000000004</c:v>
                </c:pt>
                <c:pt idx="2943">
                  <c:v>72.870999999999995</c:v>
                </c:pt>
                <c:pt idx="2944">
                  <c:v>72.891000000000005</c:v>
                </c:pt>
                <c:pt idx="2945">
                  <c:v>72.927999999999997</c:v>
                </c:pt>
                <c:pt idx="2946">
                  <c:v>73</c:v>
                </c:pt>
                <c:pt idx="2947">
                  <c:v>73.045000000000002</c:v>
                </c:pt>
                <c:pt idx="2948">
                  <c:v>73.058999999999997</c:v>
                </c:pt>
                <c:pt idx="2949">
                  <c:v>73.067999999999998</c:v>
                </c:pt>
                <c:pt idx="2950">
                  <c:v>73.081000000000003</c:v>
                </c:pt>
                <c:pt idx="2951">
                  <c:v>73.094999999999999</c:v>
                </c:pt>
                <c:pt idx="2952">
                  <c:v>73.111999999999995</c:v>
                </c:pt>
                <c:pt idx="2953">
                  <c:v>73.131</c:v>
                </c:pt>
                <c:pt idx="2954">
                  <c:v>73.153000000000006</c:v>
                </c:pt>
                <c:pt idx="2955">
                  <c:v>73.174000000000007</c:v>
                </c:pt>
                <c:pt idx="2956">
                  <c:v>73.191999999999993</c:v>
                </c:pt>
                <c:pt idx="2957">
                  <c:v>73.210999999999999</c:v>
                </c:pt>
                <c:pt idx="2958">
                  <c:v>73.23</c:v>
                </c:pt>
                <c:pt idx="2959">
                  <c:v>73.248999999999995</c:v>
                </c:pt>
                <c:pt idx="2960">
                  <c:v>73.266999999999996</c:v>
                </c:pt>
                <c:pt idx="2961">
                  <c:v>73.284999999999997</c:v>
                </c:pt>
                <c:pt idx="2962">
                  <c:v>73.313000000000002</c:v>
                </c:pt>
                <c:pt idx="2963">
                  <c:v>73.364999999999995</c:v>
                </c:pt>
                <c:pt idx="2964">
                  <c:v>73.415999999999997</c:v>
                </c:pt>
                <c:pt idx="2965">
                  <c:v>73.450999999999993</c:v>
                </c:pt>
                <c:pt idx="2966">
                  <c:v>73.468000000000004</c:v>
                </c:pt>
                <c:pt idx="2967">
                  <c:v>73.478999999999999</c:v>
                </c:pt>
                <c:pt idx="2968">
                  <c:v>73.489999999999995</c:v>
                </c:pt>
                <c:pt idx="2969">
                  <c:v>73.501999999999995</c:v>
                </c:pt>
                <c:pt idx="2970">
                  <c:v>73.519000000000005</c:v>
                </c:pt>
                <c:pt idx="2971">
                  <c:v>73.537999999999997</c:v>
                </c:pt>
                <c:pt idx="2972">
                  <c:v>73.557000000000002</c:v>
                </c:pt>
                <c:pt idx="2973">
                  <c:v>73.575999999999993</c:v>
                </c:pt>
                <c:pt idx="2974">
                  <c:v>73.594999999999999</c:v>
                </c:pt>
                <c:pt idx="2975">
                  <c:v>73.613</c:v>
                </c:pt>
                <c:pt idx="2976">
                  <c:v>73.631</c:v>
                </c:pt>
                <c:pt idx="2977">
                  <c:v>73.652000000000001</c:v>
                </c:pt>
                <c:pt idx="2978">
                  <c:v>73.688999999999993</c:v>
                </c:pt>
                <c:pt idx="2979">
                  <c:v>73.745999999999995</c:v>
                </c:pt>
                <c:pt idx="2980">
                  <c:v>73.786000000000001</c:v>
                </c:pt>
                <c:pt idx="2981">
                  <c:v>73.799000000000007</c:v>
                </c:pt>
                <c:pt idx="2982">
                  <c:v>73.807000000000002</c:v>
                </c:pt>
                <c:pt idx="2983">
                  <c:v>73.817999999999998</c:v>
                </c:pt>
                <c:pt idx="2984">
                  <c:v>73.831000000000003</c:v>
                </c:pt>
                <c:pt idx="2985">
                  <c:v>73.847999999999999</c:v>
                </c:pt>
                <c:pt idx="2986">
                  <c:v>73.867000000000004</c:v>
                </c:pt>
                <c:pt idx="2987">
                  <c:v>73.888999999999996</c:v>
                </c:pt>
                <c:pt idx="2988">
                  <c:v>73.91</c:v>
                </c:pt>
                <c:pt idx="2989">
                  <c:v>73.929000000000002</c:v>
                </c:pt>
                <c:pt idx="2990">
                  <c:v>73.948999999999998</c:v>
                </c:pt>
                <c:pt idx="2991">
                  <c:v>73.966999999999999</c:v>
                </c:pt>
                <c:pt idx="2992">
                  <c:v>73.995000000000005</c:v>
                </c:pt>
                <c:pt idx="2993">
                  <c:v>74.048000000000002</c:v>
                </c:pt>
                <c:pt idx="2994">
                  <c:v>74.111000000000004</c:v>
                </c:pt>
                <c:pt idx="2995">
                  <c:v>74.167000000000002</c:v>
                </c:pt>
                <c:pt idx="2996">
                  <c:v>74.204999999999998</c:v>
                </c:pt>
                <c:pt idx="2997">
                  <c:v>74.224000000000004</c:v>
                </c:pt>
                <c:pt idx="2998">
                  <c:v>74.239999999999995</c:v>
                </c:pt>
                <c:pt idx="2999">
                  <c:v>74.254999999999995</c:v>
                </c:pt>
                <c:pt idx="3000">
                  <c:v>74.269000000000005</c:v>
                </c:pt>
                <c:pt idx="3001">
                  <c:v>74.284000000000006</c:v>
                </c:pt>
                <c:pt idx="3002">
                  <c:v>74.3</c:v>
                </c:pt>
                <c:pt idx="3003">
                  <c:v>74.316000000000003</c:v>
                </c:pt>
                <c:pt idx="3004">
                  <c:v>74.332999999999998</c:v>
                </c:pt>
                <c:pt idx="3005">
                  <c:v>74.352000000000004</c:v>
                </c:pt>
                <c:pt idx="3006">
                  <c:v>74.372</c:v>
                </c:pt>
                <c:pt idx="3007">
                  <c:v>74.393000000000001</c:v>
                </c:pt>
                <c:pt idx="3008">
                  <c:v>74.412999999999997</c:v>
                </c:pt>
                <c:pt idx="3009">
                  <c:v>74.432000000000002</c:v>
                </c:pt>
                <c:pt idx="3010">
                  <c:v>74.450999999999993</c:v>
                </c:pt>
                <c:pt idx="3011">
                  <c:v>74.47</c:v>
                </c:pt>
                <c:pt idx="3012">
                  <c:v>74.488</c:v>
                </c:pt>
                <c:pt idx="3013">
                  <c:v>74.510000000000005</c:v>
                </c:pt>
                <c:pt idx="3014">
                  <c:v>74.543000000000006</c:v>
                </c:pt>
                <c:pt idx="3015">
                  <c:v>74.593000000000004</c:v>
                </c:pt>
                <c:pt idx="3016">
                  <c:v>74.644999999999996</c:v>
                </c:pt>
                <c:pt idx="3017">
                  <c:v>74.680000000000007</c:v>
                </c:pt>
                <c:pt idx="3018">
                  <c:v>74.688000000000002</c:v>
                </c:pt>
                <c:pt idx="3019">
                  <c:v>74.694999999999993</c:v>
                </c:pt>
                <c:pt idx="3020">
                  <c:v>74.704999999999998</c:v>
                </c:pt>
                <c:pt idx="3021">
                  <c:v>74.715999999999994</c:v>
                </c:pt>
                <c:pt idx="3022">
                  <c:v>74.73</c:v>
                </c:pt>
                <c:pt idx="3023">
                  <c:v>74.745000000000005</c:v>
                </c:pt>
                <c:pt idx="3024">
                  <c:v>74.760000000000005</c:v>
                </c:pt>
                <c:pt idx="3025">
                  <c:v>74.775000000000006</c:v>
                </c:pt>
                <c:pt idx="3026">
                  <c:v>74.790999999999997</c:v>
                </c:pt>
                <c:pt idx="3027">
                  <c:v>74.807000000000002</c:v>
                </c:pt>
                <c:pt idx="3028">
                  <c:v>74.822999999999993</c:v>
                </c:pt>
                <c:pt idx="3029">
                  <c:v>74.841999999999999</c:v>
                </c:pt>
                <c:pt idx="3030">
                  <c:v>74.861999999999995</c:v>
                </c:pt>
                <c:pt idx="3031">
                  <c:v>74.884</c:v>
                </c:pt>
                <c:pt idx="3032">
                  <c:v>74.903000000000006</c:v>
                </c:pt>
                <c:pt idx="3033">
                  <c:v>74.923000000000002</c:v>
                </c:pt>
                <c:pt idx="3034">
                  <c:v>74.941999999999993</c:v>
                </c:pt>
                <c:pt idx="3035">
                  <c:v>74.959999999999994</c:v>
                </c:pt>
                <c:pt idx="3036">
                  <c:v>74.977999999999994</c:v>
                </c:pt>
                <c:pt idx="3037">
                  <c:v>74.997</c:v>
                </c:pt>
                <c:pt idx="3038">
                  <c:v>75.022999999999996</c:v>
                </c:pt>
                <c:pt idx="3039">
                  <c:v>75.057000000000002</c:v>
                </c:pt>
                <c:pt idx="3040">
                  <c:v>75.103999999999999</c:v>
                </c:pt>
                <c:pt idx="3041">
                  <c:v>75.156000000000006</c:v>
                </c:pt>
                <c:pt idx="3042">
                  <c:v>75.192999999999998</c:v>
                </c:pt>
                <c:pt idx="3043">
                  <c:v>75.215000000000003</c:v>
                </c:pt>
                <c:pt idx="3044">
                  <c:v>75.23</c:v>
                </c:pt>
                <c:pt idx="3045">
                  <c:v>75.242999999999995</c:v>
                </c:pt>
                <c:pt idx="3046">
                  <c:v>75.254999999999995</c:v>
                </c:pt>
                <c:pt idx="3047">
                  <c:v>75.27</c:v>
                </c:pt>
                <c:pt idx="3048">
                  <c:v>75.284999999999997</c:v>
                </c:pt>
                <c:pt idx="3049">
                  <c:v>75.301000000000002</c:v>
                </c:pt>
                <c:pt idx="3050">
                  <c:v>75.319999999999993</c:v>
                </c:pt>
                <c:pt idx="3051">
                  <c:v>75.34</c:v>
                </c:pt>
                <c:pt idx="3052">
                  <c:v>75.36</c:v>
                </c:pt>
                <c:pt idx="3053">
                  <c:v>75.381</c:v>
                </c:pt>
                <c:pt idx="3054">
                  <c:v>75.400000000000006</c:v>
                </c:pt>
                <c:pt idx="3055">
                  <c:v>75.418999999999997</c:v>
                </c:pt>
                <c:pt idx="3056">
                  <c:v>75.436999999999998</c:v>
                </c:pt>
                <c:pt idx="3057">
                  <c:v>75.456999999999994</c:v>
                </c:pt>
                <c:pt idx="3058">
                  <c:v>75.474999999999994</c:v>
                </c:pt>
                <c:pt idx="3059">
                  <c:v>75.501999999999995</c:v>
                </c:pt>
                <c:pt idx="3060">
                  <c:v>75.545000000000002</c:v>
                </c:pt>
                <c:pt idx="3061">
                  <c:v>75.566999999999993</c:v>
                </c:pt>
                <c:pt idx="3062">
                  <c:v>75.58</c:v>
                </c:pt>
                <c:pt idx="3063">
                  <c:v>75.593000000000004</c:v>
                </c:pt>
                <c:pt idx="3064">
                  <c:v>75.608000000000004</c:v>
                </c:pt>
                <c:pt idx="3065">
                  <c:v>75.626999999999995</c:v>
                </c:pt>
                <c:pt idx="3066">
                  <c:v>75.647999999999996</c:v>
                </c:pt>
                <c:pt idx="3067">
                  <c:v>75.67</c:v>
                </c:pt>
                <c:pt idx="3068">
                  <c:v>75.69</c:v>
                </c:pt>
                <c:pt idx="3069">
                  <c:v>75.709999999999994</c:v>
                </c:pt>
                <c:pt idx="3070">
                  <c:v>75.73</c:v>
                </c:pt>
                <c:pt idx="3071">
                  <c:v>75.748999999999995</c:v>
                </c:pt>
                <c:pt idx="3072">
                  <c:v>75.768000000000001</c:v>
                </c:pt>
                <c:pt idx="3073">
                  <c:v>75.799000000000007</c:v>
                </c:pt>
                <c:pt idx="3074">
                  <c:v>75.849999999999994</c:v>
                </c:pt>
                <c:pt idx="3075">
                  <c:v>75.903000000000006</c:v>
                </c:pt>
                <c:pt idx="3076">
                  <c:v>75.945999999999998</c:v>
                </c:pt>
                <c:pt idx="3077">
                  <c:v>75.986000000000004</c:v>
                </c:pt>
                <c:pt idx="3078">
                  <c:v>76.037999999999997</c:v>
                </c:pt>
                <c:pt idx="3079">
                  <c:v>76.090999999999994</c:v>
                </c:pt>
                <c:pt idx="3080">
                  <c:v>76.134</c:v>
                </c:pt>
                <c:pt idx="3081">
                  <c:v>76.171999999999997</c:v>
                </c:pt>
                <c:pt idx="3082">
                  <c:v>76.188000000000002</c:v>
                </c:pt>
                <c:pt idx="3083">
                  <c:v>76.198999999999998</c:v>
                </c:pt>
                <c:pt idx="3084">
                  <c:v>76.210999999999999</c:v>
                </c:pt>
                <c:pt idx="3085">
                  <c:v>76.239999999999995</c:v>
                </c:pt>
                <c:pt idx="3086">
                  <c:v>76.296000000000006</c:v>
                </c:pt>
                <c:pt idx="3087">
                  <c:v>76.373999999999995</c:v>
                </c:pt>
                <c:pt idx="3088">
                  <c:v>76.441999999999993</c:v>
                </c:pt>
                <c:pt idx="3089">
                  <c:v>76.504999999999995</c:v>
                </c:pt>
                <c:pt idx="3090">
                  <c:v>76.567999999999998</c:v>
                </c:pt>
                <c:pt idx="3091">
                  <c:v>76.623999999999995</c:v>
                </c:pt>
                <c:pt idx="3092">
                  <c:v>76.641000000000005</c:v>
                </c:pt>
                <c:pt idx="3093">
                  <c:v>76.641000000000005</c:v>
                </c:pt>
                <c:pt idx="3094">
                  <c:v>76.641000000000005</c:v>
                </c:pt>
                <c:pt idx="3095">
                  <c:v>76.641000000000005</c:v>
                </c:pt>
                <c:pt idx="3096">
                  <c:v>76.647999999999996</c:v>
                </c:pt>
                <c:pt idx="3097">
                  <c:v>76.659000000000006</c:v>
                </c:pt>
                <c:pt idx="3098">
                  <c:v>76.671000000000006</c:v>
                </c:pt>
                <c:pt idx="3099">
                  <c:v>76.686000000000007</c:v>
                </c:pt>
                <c:pt idx="3100">
                  <c:v>76.703999999999994</c:v>
                </c:pt>
                <c:pt idx="3101">
                  <c:v>76.724000000000004</c:v>
                </c:pt>
                <c:pt idx="3102">
                  <c:v>76.745000000000005</c:v>
                </c:pt>
                <c:pt idx="3103">
                  <c:v>76.766000000000005</c:v>
                </c:pt>
                <c:pt idx="3104">
                  <c:v>76.787000000000006</c:v>
                </c:pt>
                <c:pt idx="3105">
                  <c:v>76.807000000000002</c:v>
                </c:pt>
                <c:pt idx="3106">
                  <c:v>76.826999999999998</c:v>
                </c:pt>
                <c:pt idx="3107">
                  <c:v>76.849999999999994</c:v>
                </c:pt>
                <c:pt idx="3108">
                  <c:v>76.885000000000005</c:v>
                </c:pt>
                <c:pt idx="3109">
                  <c:v>76.942999999999998</c:v>
                </c:pt>
                <c:pt idx="3110">
                  <c:v>77.001999999999995</c:v>
                </c:pt>
                <c:pt idx="3111">
                  <c:v>77.06</c:v>
                </c:pt>
                <c:pt idx="3112">
                  <c:v>77.09</c:v>
                </c:pt>
                <c:pt idx="3113">
                  <c:v>77.11</c:v>
                </c:pt>
                <c:pt idx="3114">
                  <c:v>77.125</c:v>
                </c:pt>
                <c:pt idx="3115">
                  <c:v>77.138999999999996</c:v>
                </c:pt>
                <c:pt idx="3116">
                  <c:v>77.152000000000001</c:v>
                </c:pt>
                <c:pt idx="3117">
                  <c:v>77.171000000000006</c:v>
                </c:pt>
                <c:pt idx="3118">
                  <c:v>77.191000000000003</c:v>
                </c:pt>
                <c:pt idx="3119">
                  <c:v>77.206999999999994</c:v>
                </c:pt>
                <c:pt idx="3120">
                  <c:v>77.224000000000004</c:v>
                </c:pt>
                <c:pt idx="3121">
                  <c:v>77.248999999999995</c:v>
                </c:pt>
                <c:pt idx="3122">
                  <c:v>77.277000000000001</c:v>
                </c:pt>
                <c:pt idx="3123">
                  <c:v>77.301000000000002</c:v>
                </c:pt>
                <c:pt idx="3124">
                  <c:v>77.319000000000003</c:v>
                </c:pt>
                <c:pt idx="3125">
                  <c:v>77.331000000000003</c:v>
                </c:pt>
                <c:pt idx="3126">
                  <c:v>77.340999999999994</c:v>
                </c:pt>
                <c:pt idx="3127">
                  <c:v>77.355999999999995</c:v>
                </c:pt>
                <c:pt idx="3128">
                  <c:v>77.376000000000005</c:v>
                </c:pt>
                <c:pt idx="3129">
                  <c:v>77.405000000000001</c:v>
                </c:pt>
                <c:pt idx="3130">
                  <c:v>77.444999999999993</c:v>
                </c:pt>
                <c:pt idx="3131">
                  <c:v>77.488</c:v>
                </c:pt>
                <c:pt idx="3132">
                  <c:v>77.525999999999996</c:v>
                </c:pt>
                <c:pt idx="3133">
                  <c:v>77.558999999999997</c:v>
                </c:pt>
                <c:pt idx="3134">
                  <c:v>77.584000000000003</c:v>
                </c:pt>
                <c:pt idx="3135">
                  <c:v>77.611999999999995</c:v>
                </c:pt>
                <c:pt idx="3136">
                  <c:v>77.652000000000001</c:v>
                </c:pt>
                <c:pt idx="3137">
                  <c:v>77.694999999999993</c:v>
                </c:pt>
                <c:pt idx="3138">
                  <c:v>77.73</c:v>
                </c:pt>
                <c:pt idx="3139">
                  <c:v>77.745000000000005</c:v>
                </c:pt>
                <c:pt idx="3140">
                  <c:v>77.754000000000005</c:v>
                </c:pt>
                <c:pt idx="3141">
                  <c:v>77.765000000000001</c:v>
                </c:pt>
                <c:pt idx="3142">
                  <c:v>77.775999999999996</c:v>
                </c:pt>
                <c:pt idx="3143">
                  <c:v>77.789000000000001</c:v>
                </c:pt>
                <c:pt idx="3144">
                  <c:v>77.805000000000007</c:v>
                </c:pt>
                <c:pt idx="3145">
                  <c:v>77.819999999999993</c:v>
                </c:pt>
                <c:pt idx="3146">
                  <c:v>77.835999999999999</c:v>
                </c:pt>
                <c:pt idx="3147">
                  <c:v>77.855000000000004</c:v>
                </c:pt>
                <c:pt idx="3148">
                  <c:v>77.873999999999995</c:v>
                </c:pt>
                <c:pt idx="3149">
                  <c:v>77.894999999999996</c:v>
                </c:pt>
                <c:pt idx="3150">
                  <c:v>77.914000000000001</c:v>
                </c:pt>
                <c:pt idx="3151">
                  <c:v>77.930999999999997</c:v>
                </c:pt>
                <c:pt idx="3152">
                  <c:v>77.947999999999993</c:v>
                </c:pt>
                <c:pt idx="3153">
                  <c:v>77.965000000000003</c:v>
                </c:pt>
                <c:pt idx="3154">
                  <c:v>77.980999999999995</c:v>
                </c:pt>
                <c:pt idx="3155">
                  <c:v>77.997</c:v>
                </c:pt>
                <c:pt idx="3156">
                  <c:v>78.019000000000005</c:v>
                </c:pt>
                <c:pt idx="3157">
                  <c:v>78.042000000000002</c:v>
                </c:pt>
                <c:pt idx="3158">
                  <c:v>78.055999999999997</c:v>
                </c:pt>
                <c:pt idx="3159">
                  <c:v>78.066999999999993</c:v>
                </c:pt>
                <c:pt idx="3160">
                  <c:v>78.081000000000003</c:v>
                </c:pt>
                <c:pt idx="3161">
                  <c:v>78.094999999999999</c:v>
                </c:pt>
                <c:pt idx="3162">
                  <c:v>78.108999999999995</c:v>
                </c:pt>
                <c:pt idx="3163">
                  <c:v>78.125</c:v>
                </c:pt>
                <c:pt idx="3164">
                  <c:v>78.141000000000005</c:v>
                </c:pt>
                <c:pt idx="3165">
                  <c:v>78.156999999999996</c:v>
                </c:pt>
                <c:pt idx="3166">
                  <c:v>78.174000000000007</c:v>
                </c:pt>
                <c:pt idx="3167">
                  <c:v>78.19</c:v>
                </c:pt>
                <c:pt idx="3168">
                  <c:v>78.206999999999994</c:v>
                </c:pt>
                <c:pt idx="3169">
                  <c:v>78.224999999999994</c:v>
                </c:pt>
                <c:pt idx="3170">
                  <c:v>78.245000000000005</c:v>
                </c:pt>
                <c:pt idx="3171">
                  <c:v>78.263999999999996</c:v>
                </c:pt>
                <c:pt idx="3172">
                  <c:v>78.284000000000006</c:v>
                </c:pt>
                <c:pt idx="3173">
                  <c:v>78.302000000000007</c:v>
                </c:pt>
                <c:pt idx="3174">
                  <c:v>78.320999999999998</c:v>
                </c:pt>
                <c:pt idx="3175">
                  <c:v>78.34</c:v>
                </c:pt>
                <c:pt idx="3176">
                  <c:v>78.36</c:v>
                </c:pt>
                <c:pt idx="3177">
                  <c:v>78.378</c:v>
                </c:pt>
                <c:pt idx="3178">
                  <c:v>78.408000000000001</c:v>
                </c:pt>
                <c:pt idx="3179">
                  <c:v>78.453000000000003</c:v>
                </c:pt>
                <c:pt idx="3180">
                  <c:v>78.513000000000005</c:v>
                </c:pt>
                <c:pt idx="3181">
                  <c:v>78.584999999999994</c:v>
                </c:pt>
                <c:pt idx="3182">
                  <c:v>78.652000000000001</c:v>
                </c:pt>
                <c:pt idx="3183">
                  <c:v>78.680000000000007</c:v>
                </c:pt>
                <c:pt idx="3184">
                  <c:v>78.697000000000003</c:v>
                </c:pt>
                <c:pt idx="3185">
                  <c:v>78.712000000000003</c:v>
                </c:pt>
                <c:pt idx="3186">
                  <c:v>78.736000000000004</c:v>
                </c:pt>
                <c:pt idx="3187">
                  <c:v>78.786000000000001</c:v>
                </c:pt>
                <c:pt idx="3188">
                  <c:v>78.847999999999999</c:v>
                </c:pt>
                <c:pt idx="3189">
                  <c:v>78.911000000000001</c:v>
                </c:pt>
                <c:pt idx="3190">
                  <c:v>78.97</c:v>
                </c:pt>
                <c:pt idx="3191">
                  <c:v>79.009</c:v>
                </c:pt>
                <c:pt idx="3192">
                  <c:v>79.02</c:v>
                </c:pt>
                <c:pt idx="3193">
                  <c:v>79.031000000000006</c:v>
                </c:pt>
                <c:pt idx="3194">
                  <c:v>79.043000000000006</c:v>
                </c:pt>
                <c:pt idx="3195">
                  <c:v>79.054000000000002</c:v>
                </c:pt>
                <c:pt idx="3196">
                  <c:v>79.066999999999993</c:v>
                </c:pt>
                <c:pt idx="3197">
                  <c:v>79.082999999999998</c:v>
                </c:pt>
                <c:pt idx="3198">
                  <c:v>79.099000000000004</c:v>
                </c:pt>
                <c:pt idx="3199">
                  <c:v>79.119</c:v>
                </c:pt>
                <c:pt idx="3200">
                  <c:v>79.138999999999996</c:v>
                </c:pt>
                <c:pt idx="3201">
                  <c:v>79.159000000000006</c:v>
                </c:pt>
                <c:pt idx="3202">
                  <c:v>79.177999999999997</c:v>
                </c:pt>
                <c:pt idx="3203">
                  <c:v>79.195999999999998</c:v>
                </c:pt>
                <c:pt idx="3204">
                  <c:v>79.213999999999999</c:v>
                </c:pt>
                <c:pt idx="3205">
                  <c:v>79.23</c:v>
                </c:pt>
                <c:pt idx="3206">
                  <c:v>79.245999999999995</c:v>
                </c:pt>
                <c:pt idx="3207">
                  <c:v>79.263999999999996</c:v>
                </c:pt>
                <c:pt idx="3208">
                  <c:v>79.31</c:v>
                </c:pt>
                <c:pt idx="3209">
                  <c:v>79.373999999999995</c:v>
                </c:pt>
                <c:pt idx="3210">
                  <c:v>79.438999999999993</c:v>
                </c:pt>
                <c:pt idx="3211">
                  <c:v>79.486000000000004</c:v>
                </c:pt>
                <c:pt idx="3212">
                  <c:v>79.504999999999995</c:v>
                </c:pt>
                <c:pt idx="3213">
                  <c:v>79.516000000000005</c:v>
                </c:pt>
                <c:pt idx="3214">
                  <c:v>79.528000000000006</c:v>
                </c:pt>
                <c:pt idx="3215">
                  <c:v>79.540000000000006</c:v>
                </c:pt>
                <c:pt idx="3216">
                  <c:v>79.554000000000002</c:v>
                </c:pt>
                <c:pt idx="3217">
                  <c:v>79.569000000000003</c:v>
                </c:pt>
                <c:pt idx="3218">
                  <c:v>79.584999999999994</c:v>
                </c:pt>
                <c:pt idx="3219">
                  <c:v>79.602999999999994</c:v>
                </c:pt>
                <c:pt idx="3220">
                  <c:v>79.623000000000005</c:v>
                </c:pt>
                <c:pt idx="3221">
                  <c:v>79.643000000000001</c:v>
                </c:pt>
                <c:pt idx="3222">
                  <c:v>79.664000000000001</c:v>
                </c:pt>
                <c:pt idx="3223">
                  <c:v>79.685000000000002</c:v>
                </c:pt>
                <c:pt idx="3224">
                  <c:v>79.704999999999998</c:v>
                </c:pt>
                <c:pt idx="3225">
                  <c:v>79.724000000000004</c:v>
                </c:pt>
                <c:pt idx="3226">
                  <c:v>79.742999999999995</c:v>
                </c:pt>
                <c:pt idx="3227">
                  <c:v>79.763999999999996</c:v>
                </c:pt>
                <c:pt idx="3228">
                  <c:v>79.789000000000001</c:v>
                </c:pt>
                <c:pt idx="3229">
                  <c:v>79.831000000000003</c:v>
                </c:pt>
                <c:pt idx="3230">
                  <c:v>79.885999999999996</c:v>
                </c:pt>
                <c:pt idx="3231">
                  <c:v>79.947999999999993</c:v>
                </c:pt>
                <c:pt idx="3232">
                  <c:v>80.012</c:v>
                </c:pt>
                <c:pt idx="3233">
                  <c:v>80.072999999999993</c:v>
                </c:pt>
                <c:pt idx="3234">
                  <c:v>80.125</c:v>
                </c:pt>
                <c:pt idx="3235">
                  <c:v>80.155000000000001</c:v>
                </c:pt>
                <c:pt idx="3236">
                  <c:v>80.156999999999996</c:v>
                </c:pt>
                <c:pt idx="3237">
                  <c:v>80.156999999999996</c:v>
                </c:pt>
                <c:pt idx="3238">
                  <c:v>80.162000000000006</c:v>
                </c:pt>
                <c:pt idx="3239">
                  <c:v>80.171999999999997</c:v>
                </c:pt>
                <c:pt idx="3240">
                  <c:v>80.185000000000002</c:v>
                </c:pt>
                <c:pt idx="3241">
                  <c:v>80.198999999999998</c:v>
                </c:pt>
                <c:pt idx="3242">
                  <c:v>80.215000000000003</c:v>
                </c:pt>
                <c:pt idx="3243">
                  <c:v>80.233000000000004</c:v>
                </c:pt>
                <c:pt idx="3244">
                  <c:v>80.251999999999995</c:v>
                </c:pt>
                <c:pt idx="3245">
                  <c:v>80.271000000000001</c:v>
                </c:pt>
                <c:pt idx="3246">
                  <c:v>80.289000000000001</c:v>
                </c:pt>
                <c:pt idx="3247">
                  <c:v>80.307000000000002</c:v>
                </c:pt>
                <c:pt idx="3248">
                  <c:v>80.323999999999998</c:v>
                </c:pt>
                <c:pt idx="3249">
                  <c:v>80.346000000000004</c:v>
                </c:pt>
                <c:pt idx="3250">
                  <c:v>80.388000000000005</c:v>
                </c:pt>
                <c:pt idx="3251">
                  <c:v>80.462000000000003</c:v>
                </c:pt>
                <c:pt idx="3252">
                  <c:v>80.533000000000001</c:v>
                </c:pt>
                <c:pt idx="3253">
                  <c:v>80.585999999999999</c:v>
                </c:pt>
                <c:pt idx="3254">
                  <c:v>80.608000000000004</c:v>
                </c:pt>
                <c:pt idx="3255">
                  <c:v>80.616</c:v>
                </c:pt>
                <c:pt idx="3256">
                  <c:v>80.628</c:v>
                </c:pt>
                <c:pt idx="3257">
                  <c:v>80.643000000000001</c:v>
                </c:pt>
                <c:pt idx="3258">
                  <c:v>80.658000000000001</c:v>
                </c:pt>
                <c:pt idx="3259">
                  <c:v>80.676000000000002</c:v>
                </c:pt>
                <c:pt idx="3260">
                  <c:v>80.695999999999998</c:v>
                </c:pt>
                <c:pt idx="3261">
                  <c:v>80.715999999999994</c:v>
                </c:pt>
                <c:pt idx="3262">
                  <c:v>80.736000000000004</c:v>
                </c:pt>
                <c:pt idx="3263">
                  <c:v>80.756</c:v>
                </c:pt>
                <c:pt idx="3264">
                  <c:v>80.775999999999996</c:v>
                </c:pt>
                <c:pt idx="3265">
                  <c:v>80.795000000000002</c:v>
                </c:pt>
                <c:pt idx="3266">
                  <c:v>80.813000000000002</c:v>
                </c:pt>
                <c:pt idx="3267">
                  <c:v>80.832999999999998</c:v>
                </c:pt>
                <c:pt idx="3268">
                  <c:v>80.858000000000004</c:v>
                </c:pt>
                <c:pt idx="3269">
                  <c:v>80.894999999999996</c:v>
                </c:pt>
                <c:pt idx="3270">
                  <c:v>80.947999999999993</c:v>
                </c:pt>
                <c:pt idx="3271">
                  <c:v>81.010999999999996</c:v>
                </c:pt>
                <c:pt idx="3272">
                  <c:v>81.058000000000007</c:v>
                </c:pt>
                <c:pt idx="3273">
                  <c:v>81.091999999999999</c:v>
                </c:pt>
                <c:pt idx="3274">
                  <c:v>81.13</c:v>
                </c:pt>
                <c:pt idx="3275">
                  <c:v>81.176000000000002</c:v>
                </c:pt>
                <c:pt idx="3276">
                  <c:v>81.218000000000004</c:v>
                </c:pt>
                <c:pt idx="3277">
                  <c:v>81.245999999999995</c:v>
                </c:pt>
                <c:pt idx="3278">
                  <c:v>81.263999999999996</c:v>
                </c:pt>
                <c:pt idx="3279">
                  <c:v>81.274000000000001</c:v>
                </c:pt>
                <c:pt idx="3280">
                  <c:v>81.284000000000006</c:v>
                </c:pt>
                <c:pt idx="3281">
                  <c:v>81.295000000000002</c:v>
                </c:pt>
                <c:pt idx="3282">
                  <c:v>81.305000000000007</c:v>
                </c:pt>
                <c:pt idx="3283">
                  <c:v>81.316999999999993</c:v>
                </c:pt>
                <c:pt idx="3284">
                  <c:v>81.33</c:v>
                </c:pt>
                <c:pt idx="3285">
                  <c:v>81.343999999999994</c:v>
                </c:pt>
                <c:pt idx="3286">
                  <c:v>81.36</c:v>
                </c:pt>
                <c:pt idx="3287">
                  <c:v>81.376000000000005</c:v>
                </c:pt>
                <c:pt idx="3288">
                  <c:v>81.391999999999996</c:v>
                </c:pt>
                <c:pt idx="3289">
                  <c:v>81.408000000000001</c:v>
                </c:pt>
                <c:pt idx="3290">
                  <c:v>81.426000000000002</c:v>
                </c:pt>
                <c:pt idx="3291">
                  <c:v>81.444000000000003</c:v>
                </c:pt>
                <c:pt idx="3292">
                  <c:v>81.463999999999999</c:v>
                </c:pt>
                <c:pt idx="3293">
                  <c:v>81.484999999999999</c:v>
                </c:pt>
                <c:pt idx="3294">
                  <c:v>81.504999999999995</c:v>
                </c:pt>
                <c:pt idx="3295">
                  <c:v>81.527000000000001</c:v>
                </c:pt>
                <c:pt idx="3296">
                  <c:v>81.546999999999997</c:v>
                </c:pt>
                <c:pt idx="3297">
                  <c:v>81.566000000000003</c:v>
                </c:pt>
                <c:pt idx="3298">
                  <c:v>81.584999999999994</c:v>
                </c:pt>
                <c:pt idx="3299">
                  <c:v>81.603999999999999</c:v>
                </c:pt>
                <c:pt idx="3300">
                  <c:v>81.641000000000005</c:v>
                </c:pt>
                <c:pt idx="3301">
                  <c:v>81.703000000000003</c:v>
                </c:pt>
                <c:pt idx="3302">
                  <c:v>81.774000000000001</c:v>
                </c:pt>
                <c:pt idx="3303">
                  <c:v>81.840999999999994</c:v>
                </c:pt>
                <c:pt idx="3304">
                  <c:v>81.885999999999996</c:v>
                </c:pt>
                <c:pt idx="3305">
                  <c:v>81.908000000000001</c:v>
                </c:pt>
                <c:pt idx="3306">
                  <c:v>81.921000000000006</c:v>
                </c:pt>
                <c:pt idx="3307">
                  <c:v>81.933000000000007</c:v>
                </c:pt>
                <c:pt idx="3308">
                  <c:v>81.944999999999993</c:v>
                </c:pt>
                <c:pt idx="3309">
                  <c:v>81.956999999999994</c:v>
                </c:pt>
                <c:pt idx="3310">
                  <c:v>81.971000000000004</c:v>
                </c:pt>
                <c:pt idx="3311">
                  <c:v>81.986000000000004</c:v>
                </c:pt>
                <c:pt idx="3312">
                  <c:v>82.001000000000005</c:v>
                </c:pt>
                <c:pt idx="3313">
                  <c:v>82.016999999999996</c:v>
                </c:pt>
                <c:pt idx="3314">
                  <c:v>82.034000000000006</c:v>
                </c:pt>
                <c:pt idx="3315">
                  <c:v>82.051000000000002</c:v>
                </c:pt>
                <c:pt idx="3316">
                  <c:v>82.075999999999993</c:v>
                </c:pt>
                <c:pt idx="3317">
                  <c:v>82.13</c:v>
                </c:pt>
                <c:pt idx="3318">
                  <c:v>82.194000000000003</c:v>
                </c:pt>
                <c:pt idx="3319">
                  <c:v>82.253</c:v>
                </c:pt>
                <c:pt idx="3320">
                  <c:v>82.313999999999993</c:v>
                </c:pt>
                <c:pt idx="3321">
                  <c:v>82.376000000000005</c:v>
                </c:pt>
                <c:pt idx="3322">
                  <c:v>82.403999999999996</c:v>
                </c:pt>
                <c:pt idx="3323">
                  <c:v>82.417000000000002</c:v>
                </c:pt>
                <c:pt idx="3324">
                  <c:v>82.427000000000007</c:v>
                </c:pt>
                <c:pt idx="3325">
                  <c:v>82.436999999999998</c:v>
                </c:pt>
                <c:pt idx="3326">
                  <c:v>82.45</c:v>
                </c:pt>
                <c:pt idx="3327">
                  <c:v>82.462999999999994</c:v>
                </c:pt>
                <c:pt idx="3328">
                  <c:v>82.48</c:v>
                </c:pt>
                <c:pt idx="3329">
                  <c:v>82.498999999999995</c:v>
                </c:pt>
                <c:pt idx="3330">
                  <c:v>82.519000000000005</c:v>
                </c:pt>
                <c:pt idx="3331">
                  <c:v>82.539000000000001</c:v>
                </c:pt>
                <c:pt idx="3332">
                  <c:v>82.558999999999997</c:v>
                </c:pt>
                <c:pt idx="3333">
                  <c:v>82.578999999999994</c:v>
                </c:pt>
                <c:pt idx="3334">
                  <c:v>82.596999999999994</c:v>
                </c:pt>
                <c:pt idx="3335">
                  <c:v>82.614999999999995</c:v>
                </c:pt>
                <c:pt idx="3336">
                  <c:v>82.632999999999996</c:v>
                </c:pt>
                <c:pt idx="3337">
                  <c:v>82.665000000000006</c:v>
                </c:pt>
                <c:pt idx="3338">
                  <c:v>82.724999999999994</c:v>
                </c:pt>
                <c:pt idx="3339">
                  <c:v>82.802999999999997</c:v>
                </c:pt>
                <c:pt idx="3340">
                  <c:v>82.856999999999999</c:v>
                </c:pt>
                <c:pt idx="3341">
                  <c:v>82.882999999999996</c:v>
                </c:pt>
                <c:pt idx="3342">
                  <c:v>82.900999999999996</c:v>
                </c:pt>
                <c:pt idx="3343">
                  <c:v>82.912999999999997</c:v>
                </c:pt>
                <c:pt idx="3344">
                  <c:v>82.926000000000002</c:v>
                </c:pt>
                <c:pt idx="3345">
                  <c:v>82.94</c:v>
                </c:pt>
                <c:pt idx="3346">
                  <c:v>82.96</c:v>
                </c:pt>
                <c:pt idx="3347">
                  <c:v>82.978999999999999</c:v>
                </c:pt>
                <c:pt idx="3348">
                  <c:v>83</c:v>
                </c:pt>
                <c:pt idx="3349">
                  <c:v>83.016999999999996</c:v>
                </c:pt>
                <c:pt idx="3350">
                  <c:v>83.034999999999997</c:v>
                </c:pt>
                <c:pt idx="3351">
                  <c:v>83.052999999999997</c:v>
                </c:pt>
                <c:pt idx="3352">
                  <c:v>83.07</c:v>
                </c:pt>
                <c:pt idx="3353">
                  <c:v>83.087999999999994</c:v>
                </c:pt>
                <c:pt idx="3354">
                  <c:v>83.132000000000005</c:v>
                </c:pt>
                <c:pt idx="3355">
                  <c:v>83.203999999999994</c:v>
                </c:pt>
                <c:pt idx="3356">
                  <c:v>83.266000000000005</c:v>
                </c:pt>
                <c:pt idx="3357">
                  <c:v>83.302999999999997</c:v>
                </c:pt>
                <c:pt idx="3358">
                  <c:v>83.328000000000003</c:v>
                </c:pt>
                <c:pt idx="3359">
                  <c:v>83.341999999999999</c:v>
                </c:pt>
                <c:pt idx="3360">
                  <c:v>83.352999999999994</c:v>
                </c:pt>
                <c:pt idx="3361">
                  <c:v>83.364999999999995</c:v>
                </c:pt>
                <c:pt idx="3362">
                  <c:v>83.379000000000005</c:v>
                </c:pt>
                <c:pt idx="3363">
                  <c:v>83.397000000000006</c:v>
                </c:pt>
                <c:pt idx="3364">
                  <c:v>83.417000000000002</c:v>
                </c:pt>
                <c:pt idx="3365">
                  <c:v>83.438000000000002</c:v>
                </c:pt>
                <c:pt idx="3366">
                  <c:v>83.456999999999994</c:v>
                </c:pt>
                <c:pt idx="3367">
                  <c:v>83.475999999999999</c:v>
                </c:pt>
                <c:pt idx="3368">
                  <c:v>83.495000000000005</c:v>
                </c:pt>
                <c:pt idx="3369">
                  <c:v>83.515000000000001</c:v>
                </c:pt>
                <c:pt idx="3370">
                  <c:v>83.548000000000002</c:v>
                </c:pt>
                <c:pt idx="3371">
                  <c:v>83.611999999999995</c:v>
                </c:pt>
                <c:pt idx="3372">
                  <c:v>83.68</c:v>
                </c:pt>
                <c:pt idx="3373">
                  <c:v>83.72</c:v>
                </c:pt>
                <c:pt idx="3374">
                  <c:v>83.741</c:v>
                </c:pt>
                <c:pt idx="3375">
                  <c:v>83.75</c:v>
                </c:pt>
                <c:pt idx="3376">
                  <c:v>83.760999999999996</c:v>
                </c:pt>
                <c:pt idx="3377">
                  <c:v>83.774000000000001</c:v>
                </c:pt>
                <c:pt idx="3378">
                  <c:v>83.79</c:v>
                </c:pt>
                <c:pt idx="3379">
                  <c:v>83.81</c:v>
                </c:pt>
                <c:pt idx="3380">
                  <c:v>83.831000000000003</c:v>
                </c:pt>
                <c:pt idx="3381">
                  <c:v>83.852000000000004</c:v>
                </c:pt>
                <c:pt idx="3382">
                  <c:v>83.870999999999995</c:v>
                </c:pt>
                <c:pt idx="3383">
                  <c:v>83.89</c:v>
                </c:pt>
                <c:pt idx="3384">
                  <c:v>83.908000000000001</c:v>
                </c:pt>
                <c:pt idx="3385">
                  <c:v>83.926000000000002</c:v>
                </c:pt>
                <c:pt idx="3386">
                  <c:v>83.965000000000003</c:v>
                </c:pt>
                <c:pt idx="3387">
                  <c:v>84.034999999999997</c:v>
                </c:pt>
                <c:pt idx="3388">
                  <c:v>84.100999999999999</c:v>
                </c:pt>
                <c:pt idx="3389">
                  <c:v>84.135000000000005</c:v>
                </c:pt>
                <c:pt idx="3390">
                  <c:v>84.16</c:v>
                </c:pt>
                <c:pt idx="3391">
                  <c:v>84.176000000000002</c:v>
                </c:pt>
                <c:pt idx="3392">
                  <c:v>84.188000000000002</c:v>
                </c:pt>
                <c:pt idx="3393">
                  <c:v>84.2</c:v>
                </c:pt>
                <c:pt idx="3394">
                  <c:v>84.212999999999994</c:v>
                </c:pt>
                <c:pt idx="3395">
                  <c:v>84.227000000000004</c:v>
                </c:pt>
                <c:pt idx="3396">
                  <c:v>84.245000000000005</c:v>
                </c:pt>
                <c:pt idx="3397">
                  <c:v>84.263999999999996</c:v>
                </c:pt>
                <c:pt idx="3398">
                  <c:v>84.284999999999997</c:v>
                </c:pt>
                <c:pt idx="3399">
                  <c:v>84.304000000000002</c:v>
                </c:pt>
                <c:pt idx="3400">
                  <c:v>84.322000000000003</c:v>
                </c:pt>
                <c:pt idx="3401">
                  <c:v>84.34</c:v>
                </c:pt>
                <c:pt idx="3402">
                  <c:v>84.358000000000004</c:v>
                </c:pt>
                <c:pt idx="3403">
                  <c:v>84.378</c:v>
                </c:pt>
                <c:pt idx="3404">
                  <c:v>84.397999999999996</c:v>
                </c:pt>
                <c:pt idx="3405">
                  <c:v>84.415000000000006</c:v>
                </c:pt>
                <c:pt idx="3406">
                  <c:v>84.427999999999997</c:v>
                </c:pt>
                <c:pt idx="3407">
                  <c:v>84.442999999999998</c:v>
                </c:pt>
                <c:pt idx="3408">
                  <c:v>84.459000000000003</c:v>
                </c:pt>
                <c:pt idx="3409">
                  <c:v>84.477999999999994</c:v>
                </c:pt>
                <c:pt idx="3410">
                  <c:v>84.498000000000005</c:v>
                </c:pt>
                <c:pt idx="3411">
                  <c:v>84.519000000000005</c:v>
                </c:pt>
                <c:pt idx="3412">
                  <c:v>84.539000000000001</c:v>
                </c:pt>
                <c:pt idx="3413">
                  <c:v>84.558000000000007</c:v>
                </c:pt>
                <c:pt idx="3414">
                  <c:v>84.576999999999998</c:v>
                </c:pt>
                <c:pt idx="3415">
                  <c:v>84.594999999999999</c:v>
                </c:pt>
                <c:pt idx="3416">
                  <c:v>84.613</c:v>
                </c:pt>
                <c:pt idx="3417">
                  <c:v>84.637</c:v>
                </c:pt>
                <c:pt idx="3418">
                  <c:v>84.676000000000002</c:v>
                </c:pt>
                <c:pt idx="3419">
                  <c:v>84.721999999999994</c:v>
                </c:pt>
                <c:pt idx="3420">
                  <c:v>84.77</c:v>
                </c:pt>
                <c:pt idx="3421">
                  <c:v>84.820999999999998</c:v>
                </c:pt>
                <c:pt idx="3422">
                  <c:v>84.866</c:v>
                </c:pt>
                <c:pt idx="3423">
                  <c:v>84.897000000000006</c:v>
                </c:pt>
                <c:pt idx="3424">
                  <c:v>84.912999999999997</c:v>
                </c:pt>
                <c:pt idx="3425">
                  <c:v>84.924000000000007</c:v>
                </c:pt>
                <c:pt idx="3426">
                  <c:v>84.933999999999997</c:v>
                </c:pt>
                <c:pt idx="3427">
                  <c:v>84.945999999999998</c:v>
                </c:pt>
                <c:pt idx="3428">
                  <c:v>84.96</c:v>
                </c:pt>
                <c:pt idx="3429">
                  <c:v>84.975999999999999</c:v>
                </c:pt>
                <c:pt idx="3430">
                  <c:v>84.994</c:v>
                </c:pt>
                <c:pt idx="3431">
                  <c:v>85.013000000000005</c:v>
                </c:pt>
                <c:pt idx="3432">
                  <c:v>85.033000000000001</c:v>
                </c:pt>
                <c:pt idx="3433">
                  <c:v>85.054000000000002</c:v>
                </c:pt>
                <c:pt idx="3434">
                  <c:v>85.072000000000003</c:v>
                </c:pt>
                <c:pt idx="3435">
                  <c:v>85.091999999999999</c:v>
                </c:pt>
                <c:pt idx="3436">
                  <c:v>85.11</c:v>
                </c:pt>
                <c:pt idx="3437">
                  <c:v>85.128</c:v>
                </c:pt>
                <c:pt idx="3438">
                  <c:v>85.147000000000006</c:v>
                </c:pt>
                <c:pt idx="3439">
                  <c:v>85.165000000000006</c:v>
                </c:pt>
                <c:pt idx="3440">
                  <c:v>85.183000000000007</c:v>
                </c:pt>
                <c:pt idx="3441">
                  <c:v>85.203999999999994</c:v>
                </c:pt>
                <c:pt idx="3442">
                  <c:v>85.225999999999999</c:v>
                </c:pt>
                <c:pt idx="3443">
                  <c:v>85.247</c:v>
                </c:pt>
                <c:pt idx="3444">
                  <c:v>85.266999999999996</c:v>
                </c:pt>
                <c:pt idx="3445">
                  <c:v>85.287000000000006</c:v>
                </c:pt>
                <c:pt idx="3446">
                  <c:v>85.305999999999997</c:v>
                </c:pt>
                <c:pt idx="3447">
                  <c:v>85.325000000000003</c:v>
                </c:pt>
                <c:pt idx="3448">
                  <c:v>85.35</c:v>
                </c:pt>
                <c:pt idx="3449">
                  <c:v>85.397999999999996</c:v>
                </c:pt>
                <c:pt idx="3450">
                  <c:v>85.460999999999999</c:v>
                </c:pt>
                <c:pt idx="3451">
                  <c:v>85.531000000000006</c:v>
                </c:pt>
                <c:pt idx="3452">
                  <c:v>85.585999999999999</c:v>
                </c:pt>
                <c:pt idx="3453">
                  <c:v>85.611000000000004</c:v>
                </c:pt>
                <c:pt idx="3454">
                  <c:v>85.626999999999995</c:v>
                </c:pt>
                <c:pt idx="3455">
                  <c:v>85.638999999999996</c:v>
                </c:pt>
                <c:pt idx="3456">
                  <c:v>85.650999999999996</c:v>
                </c:pt>
                <c:pt idx="3457">
                  <c:v>85.667000000000002</c:v>
                </c:pt>
                <c:pt idx="3458">
                  <c:v>85.685000000000002</c:v>
                </c:pt>
                <c:pt idx="3459">
                  <c:v>85.706000000000003</c:v>
                </c:pt>
                <c:pt idx="3460">
                  <c:v>85.725999999999999</c:v>
                </c:pt>
                <c:pt idx="3461">
                  <c:v>85.745999999999995</c:v>
                </c:pt>
                <c:pt idx="3462">
                  <c:v>85.766000000000005</c:v>
                </c:pt>
                <c:pt idx="3463">
                  <c:v>85.786000000000001</c:v>
                </c:pt>
                <c:pt idx="3464">
                  <c:v>85.807000000000002</c:v>
                </c:pt>
                <c:pt idx="3465">
                  <c:v>85.850999999999999</c:v>
                </c:pt>
                <c:pt idx="3466">
                  <c:v>85.918999999999997</c:v>
                </c:pt>
                <c:pt idx="3467">
                  <c:v>85.984999999999999</c:v>
                </c:pt>
                <c:pt idx="3468">
                  <c:v>86.048000000000002</c:v>
                </c:pt>
                <c:pt idx="3469">
                  <c:v>86.075000000000003</c:v>
                </c:pt>
                <c:pt idx="3470">
                  <c:v>86.091999999999999</c:v>
                </c:pt>
                <c:pt idx="3471">
                  <c:v>86.106999999999999</c:v>
                </c:pt>
                <c:pt idx="3472">
                  <c:v>86.123000000000005</c:v>
                </c:pt>
                <c:pt idx="3473">
                  <c:v>86.138000000000005</c:v>
                </c:pt>
                <c:pt idx="3474">
                  <c:v>86.156000000000006</c:v>
                </c:pt>
                <c:pt idx="3475">
                  <c:v>86.177000000000007</c:v>
                </c:pt>
                <c:pt idx="3476">
                  <c:v>86.197999999999993</c:v>
                </c:pt>
                <c:pt idx="3477">
                  <c:v>86.218000000000004</c:v>
                </c:pt>
                <c:pt idx="3478">
                  <c:v>86.238</c:v>
                </c:pt>
                <c:pt idx="3479">
                  <c:v>86.257000000000005</c:v>
                </c:pt>
                <c:pt idx="3480">
                  <c:v>86.275000000000006</c:v>
                </c:pt>
                <c:pt idx="3481">
                  <c:v>86.298000000000002</c:v>
                </c:pt>
                <c:pt idx="3482">
                  <c:v>86.338999999999999</c:v>
                </c:pt>
                <c:pt idx="3483">
                  <c:v>86.394000000000005</c:v>
                </c:pt>
                <c:pt idx="3484">
                  <c:v>86.445999999999998</c:v>
                </c:pt>
                <c:pt idx="3485">
                  <c:v>86.492999999999995</c:v>
                </c:pt>
                <c:pt idx="3486">
                  <c:v>86.528000000000006</c:v>
                </c:pt>
                <c:pt idx="3487">
                  <c:v>86.56</c:v>
                </c:pt>
                <c:pt idx="3488">
                  <c:v>86.605000000000004</c:v>
                </c:pt>
                <c:pt idx="3489">
                  <c:v>86.658000000000001</c:v>
                </c:pt>
                <c:pt idx="3490">
                  <c:v>86.712999999999994</c:v>
                </c:pt>
                <c:pt idx="3491">
                  <c:v>86.768000000000001</c:v>
                </c:pt>
                <c:pt idx="3492">
                  <c:v>86.817999999999998</c:v>
                </c:pt>
                <c:pt idx="3493">
                  <c:v>86.867000000000004</c:v>
                </c:pt>
                <c:pt idx="3494">
                  <c:v>86.912000000000006</c:v>
                </c:pt>
                <c:pt idx="3495">
                  <c:v>86.912000000000006</c:v>
                </c:pt>
                <c:pt idx="3496">
                  <c:v>86.914000000000001</c:v>
                </c:pt>
                <c:pt idx="3497">
                  <c:v>86.933999999999997</c:v>
                </c:pt>
                <c:pt idx="3498">
                  <c:v>86.988</c:v>
                </c:pt>
                <c:pt idx="3499">
                  <c:v>87.037000000000006</c:v>
                </c:pt>
                <c:pt idx="3500">
                  <c:v>87.08</c:v>
                </c:pt>
                <c:pt idx="3501">
                  <c:v>87.085999999999999</c:v>
                </c:pt>
                <c:pt idx="3502">
                  <c:v>87.085999999999999</c:v>
                </c:pt>
                <c:pt idx="3503">
                  <c:v>87.114000000000004</c:v>
                </c:pt>
                <c:pt idx="3504">
                  <c:v>87.158000000000001</c:v>
                </c:pt>
                <c:pt idx="3505">
                  <c:v>87.206000000000003</c:v>
                </c:pt>
                <c:pt idx="3506">
                  <c:v>87.233999999999995</c:v>
                </c:pt>
                <c:pt idx="3507">
                  <c:v>87.24</c:v>
                </c:pt>
                <c:pt idx="3508">
                  <c:v>87.251999999999995</c:v>
                </c:pt>
                <c:pt idx="3509">
                  <c:v>87.278000000000006</c:v>
                </c:pt>
                <c:pt idx="3510">
                  <c:v>87.316000000000003</c:v>
                </c:pt>
                <c:pt idx="3511">
                  <c:v>87.364999999999995</c:v>
                </c:pt>
                <c:pt idx="3512">
                  <c:v>87.414000000000001</c:v>
                </c:pt>
                <c:pt idx="3513">
                  <c:v>87.436999999999998</c:v>
                </c:pt>
                <c:pt idx="3514">
                  <c:v>87.438000000000002</c:v>
                </c:pt>
                <c:pt idx="3515">
                  <c:v>87.441000000000003</c:v>
                </c:pt>
                <c:pt idx="3516">
                  <c:v>87.447999999999993</c:v>
                </c:pt>
                <c:pt idx="3517">
                  <c:v>87.457999999999998</c:v>
                </c:pt>
                <c:pt idx="3518">
                  <c:v>87.471000000000004</c:v>
                </c:pt>
                <c:pt idx="3519">
                  <c:v>87.486000000000004</c:v>
                </c:pt>
                <c:pt idx="3520">
                  <c:v>87.504000000000005</c:v>
                </c:pt>
                <c:pt idx="3521">
                  <c:v>87.522999999999996</c:v>
                </c:pt>
                <c:pt idx="3522">
                  <c:v>87.542000000000002</c:v>
                </c:pt>
                <c:pt idx="3523">
                  <c:v>87.56</c:v>
                </c:pt>
                <c:pt idx="3524">
                  <c:v>87.578999999999994</c:v>
                </c:pt>
                <c:pt idx="3525">
                  <c:v>87.596999999999994</c:v>
                </c:pt>
                <c:pt idx="3526">
                  <c:v>87.619</c:v>
                </c:pt>
                <c:pt idx="3527">
                  <c:v>87.662999999999997</c:v>
                </c:pt>
                <c:pt idx="3528">
                  <c:v>87.724999999999994</c:v>
                </c:pt>
                <c:pt idx="3529">
                  <c:v>87.787999999999997</c:v>
                </c:pt>
                <c:pt idx="3530">
                  <c:v>87.844999999999999</c:v>
                </c:pt>
                <c:pt idx="3531">
                  <c:v>87.884</c:v>
                </c:pt>
                <c:pt idx="3532">
                  <c:v>87.9</c:v>
                </c:pt>
                <c:pt idx="3533">
                  <c:v>87.909000000000006</c:v>
                </c:pt>
                <c:pt idx="3534">
                  <c:v>87.930999999999997</c:v>
                </c:pt>
                <c:pt idx="3535">
                  <c:v>87.983000000000004</c:v>
                </c:pt>
                <c:pt idx="3536">
                  <c:v>88.05</c:v>
                </c:pt>
                <c:pt idx="3537">
                  <c:v>88.117999999999995</c:v>
                </c:pt>
                <c:pt idx="3538">
                  <c:v>88.18</c:v>
                </c:pt>
                <c:pt idx="3539">
                  <c:v>88.234999999999999</c:v>
                </c:pt>
                <c:pt idx="3540">
                  <c:v>88.283000000000001</c:v>
                </c:pt>
                <c:pt idx="3541">
                  <c:v>88.313999999999993</c:v>
                </c:pt>
                <c:pt idx="3542">
                  <c:v>88.322000000000003</c:v>
                </c:pt>
                <c:pt idx="3543">
                  <c:v>88.322000000000003</c:v>
                </c:pt>
                <c:pt idx="3544">
                  <c:v>88.322000000000003</c:v>
                </c:pt>
                <c:pt idx="3545">
                  <c:v>88.326999999999998</c:v>
                </c:pt>
                <c:pt idx="3546">
                  <c:v>88.34</c:v>
                </c:pt>
                <c:pt idx="3547">
                  <c:v>88.356999999999999</c:v>
                </c:pt>
                <c:pt idx="3548">
                  <c:v>88.38</c:v>
                </c:pt>
                <c:pt idx="3549">
                  <c:v>88.418999999999997</c:v>
                </c:pt>
                <c:pt idx="3550">
                  <c:v>88.468000000000004</c:v>
                </c:pt>
                <c:pt idx="3551">
                  <c:v>88.516000000000005</c:v>
                </c:pt>
                <c:pt idx="3552">
                  <c:v>88.56</c:v>
                </c:pt>
                <c:pt idx="3553">
                  <c:v>88.602000000000004</c:v>
                </c:pt>
                <c:pt idx="3554">
                  <c:v>88.644999999999996</c:v>
                </c:pt>
                <c:pt idx="3555">
                  <c:v>88.682000000000002</c:v>
                </c:pt>
                <c:pt idx="3556">
                  <c:v>88.718999999999994</c:v>
                </c:pt>
                <c:pt idx="3557">
                  <c:v>88.745999999999995</c:v>
                </c:pt>
                <c:pt idx="3558">
                  <c:v>88.748999999999995</c:v>
                </c:pt>
                <c:pt idx="3559">
                  <c:v>88.754000000000005</c:v>
                </c:pt>
                <c:pt idx="3560">
                  <c:v>88.763000000000005</c:v>
                </c:pt>
                <c:pt idx="3561">
                  <c:v>88.771000000000001</c:v>
                </c:pt>
                <c:pt idx="3562">
                  <c:v>88.781999999999996</c:v>
                </c:pt>
                <c:pt idx="3563">
                  <c:v>88.798000000000002</c:v>
                </c:pt>
                <c:pt idx="3564">
                  <c:v>88.820999999999998</c:v>
                </c:pt>
                <c:pt idx="3565">
                  <c:v>88.843000000000004</c:v>
                </c:pt>
                <c:pt idx="3566">
                  <c:v>88.852999999999994</c:v>
                </c:pt>
                <c:pt idx="3567">
                  <c:v>88.861999999999995</c:v>
                </c:pt>
                <c:pt idx="3568">
                  <c:v>88.88</c:v>
                </c:pt>
                <c:pt idx="3569">
                  <c:v>88.900999999999996</c:v>
                </c:pt>
                <c:pt idx="3570">
                  <c:v>88.918999999999997</c:v>
                </c:pt>
                <c:pt idx="3571">
                  <c:v>88.94</c:v>
                </c:pt>
                <c:pt idx="3572">
                  <c:v>88.963999999999999</c:v>
                </c:pt>
                <c:pt idx="3573">
                  <c:v>88.98</c:v>
                </c:pt>
                <c:pt idx="3574">
                  <c:v>88.99</c:v>
                </c:pt>
                <c:pt idx="3575">
                  <c:v>89</c:v>
                </c:pt>
                <c:pt idx="3576">
                  <c:v>89.012</c:v>
                </c:pt>
                <c:pt idx="3577">
                  <c:v>89.027000000000001</c:v>
                </c:pt>
                <c:pt idx="3578">
                  <c:v>89.046999999999997</c:v>
                </c:pt>
                <c:pt idx="3579">
                  <c:v>89.070999999999998</c:v>
                </c:pt>
                <c:pt idx="3580">
                  <c:v>89.093999999999994</c:v>
                </c:pt>
                <c:pt idx="3581">
                  <c:v>89.113</c:v>
                </c:pt>
                <c:pt idx="3582">
                  <c:v>89.123000000000005</c:v>
                </c:pt>
                <c:pt idx="3583">
                  <c:v>89.134</c:v>
                </c:pt>
                <c:pt idx="3584">
                  <c:v>89.156999999999996</c:v>
                </c:pt>
                <c:pt idx="3585">
                  <c:v>89.183000000000007</c:v>
                </c:pt>
                <c:pt idx="3586">
                  <c:v>89.233999999999995</c:v>
                </c:pt>
                <c:pt idx="3587">
                  <c:v>89.299000000000007</c:v>
                </c:pt>
                <c:pt idx="3588">
                  <c:v>89.361999999999995</c:v>
                </c:pt>
                <c:pt idx="3589">
                  <c:v>89.406999999999996</c:v>
                </c:pt>
                <c:pt idx="3590">
                  <c:v>89.414000000000001</c:v>
                </c:pt>
                <c:pt idx="3591">
                  <c:v>89.421000000000006</c:v>
                </c:pt>
                <c:pt idx="3592">
                  <c:v>89.430999999999997</c:v>
                </c:pt>
                <c:pt idx="3593">
                  <c:v>89.445999999999998</c:v>
                </c:pt>
                <c:pt idx="3594">
                  <c:v>89.474999999999994</c:v>
                </c:pt>
                <c:pt idx="3595">
                  <c:v>89.521000000000001</c:v>
                </c:pt>
                <c:pt idx="3596">
                  <c:v>89.558000000000007</c:v>
                </c:pt>
                <c:pt idx="3597">
                  <c:v>89.572000000000003</c:v>
                </c:pt>
                <c:pt idx="3598">
                  <c:v>89.575999999999993</c:v>
                </c:pt>
                <c:pt idx="3599">
                  <c:v>89.585999999999999</c:v>
                </c:pt>
                <c:pt idx="3600">
                  <c:v>89.594999999999999</c:v>
                </c:pt>
                <c:pt idx="3601">
                  <c:v>89.606999999999999</c:v>
                </c:pt>
                <c:pt idx="3602">
                  <c:v>89.622</c:v>
                </c:pt>
                <c:pt idx="3603">
                  <c:v>89.64</c:v>
                </c:pt>
                <c:pt idx="3604">
                  <c:v>89.659000000000006</c:v>
                </c:pt>
                <c:pt idx="3605">
                  <c:v>89.677000000000007</c:v>
                </c:pt>
                <c:pt idx="3606">
                  <c:v>89.694000000000003</c:v>
                </c:pt>
                <c:pt idx="3607">
                  <c:v>89.710999999999999</c:v>
                </c:pt>
                <c:pt idx="3608">
                  <c:v>89.727999999999994</c:v>
                </c:pt>
                <c:pt idx="3609">
                  <c:v>89.745000000000005</c:v>
                </c:pt>
                <c:pt idx="3610">
                  <c:v>89.787999999999997</c:v>
                </c:pt>
                <c:pt idx="3611">
                  <c:v>89.85</c:v>
                </c:pt>
                <c:pt idx="3612">
                  <c:v>89.852000000000004</c:v>
                </c:pt>
                <c:pt idx="3613">
                  <c:v>89.852000000000004</c:v>
                </c:pt>
                <c:pt idx="3614">
                  <c:v>89.861000000000004</c:v>
                </c:pt>
                <c:pt idx="3615">
                  <c:v>89.872</c:v>
                </c:pt>
                <c:pt idx="3616">
                  <c:v>89.885999999999996</c:v>
                </c:pt>
                <c:pt idx="3617">
                  <c:v>89.9</c:v>
                </c:pt>
                <c:pt idx="3618">
                  <c:v>89.918000000000006</c:v>
                </c:pt>
                <c:pt idx="3619">
                  <c:v>89.936999999999998</c:v>
                </c:pt>
                <c:pt idx="3620">
                  <c:v>89.954999999999998</c:v>
                </c:pt>
                <c:pt idx="3621">
                  <c:v>89.972999999999999</c:v>
                </c:pt>
                <c:pt idx="3622">
                  <c:v>89.991</c:v>
                </c:pt>
                <c:pt idx="3623">
                  <c:v>90.009</c:v>
                </c:pt>
                <c:pt idx="3624">
                  <c:v>90.027000000000001</c:v>
                </c:pt>
                <c:pt idx="3625">
                  <c:v>90.052000000000007</c:v>
                </c:pt>
                <c:pt idx="3626">
                  <c:v>90.096999999999994</c:v>
                </c:pt>
                <c:pt idx="3627">
                  <c:v>90.155000000000001</c:v>
                </c:pt>
                <c:pt idx="3628">
                  <c:v>90.194000000000003</c:v>
                </c:pt>
                <c:pt idx="3629">
                  <c:v>90.221000000000004</c:v>
                </c:pt>
                <c:pt idx="3630">
                  <c:v>90.256</c:v>
                </c:pt>
                <c:pt idx="3631">
                  <c:v>90.293000000000006</c:v>
                </c:pt>
                <c:pt idx="3632">
                  <c:v>90.322999999999993</c:v>
                </c:pt>
                <c:pt idx="3633">
                  <c:v>90.343999999999994</c:v>
                </c:pt>
                <c:pt idx="3634">
                  <c:v>90.356999999999999</c:v>
                </c:pt>
                <c:pt idx="3635">
                  <c:v>90.366</c:v>
                </c:pt>
                <c:pt idx="3636">
                  <c:v>90.376000000000005</c:v>
                </c:pt>
                <c:pt idx="3637">
                  <c:v>90.385999999999996</c:v>
                </c:pt>
                <c:pt idx="3638">
                  <c:v>90.397999999999996</c:v>
                </c:pt>
                <c:pt idx="3639">
                  <c:v>90.412000000000006</c:v>
                </c:pt>
                <c:pt idx="3640">
                  <c:v>90.429000000000002</c:v>
                </c:pt>
                <c:pt idx="3641">
                  <c:v>90.448999999999998</c:v>
                </c:pt>
                <c:pt idx="3642">
                  <c:v>90.468999999999994</c:v>
                </c:pt>
                <c:pt idx="3643">
                  <c:v>90.484999999999999</c:v>
                </c:pt>
                <c:pt idx="3644">
                  <c:v>90.501000000000005</c:v>
                </c:pt>
                <c:pt idx="3645">
                  <c:v>90.518000000000001</c:v>
                </c:pt>
                <c:pt idx="3646">
                  <c:v>90.534000000000006</c:v>
                </c:pt>
                <c:pt idx="3647">
                  <c:v>90.554000000000002</c:v>
                </c:pt>
                <c:pt idx="3648">
                  <c:v>90.582999999999998</c:v>
                </c:pt>
                <c:pt idx="3649">
                  <c:v>90.622</c:v>
                </c:pt>
                <c:pt idx="3650">
                  <c:v>90.674999999999997</c:v>
                </c:pt>
                <c:pt idx="3651">
                  <c:v>90.73</c:v>
                </c:pt>
                <c:pt idx="3652">
                  <c:v>90.786000000000001</c:v>
                </c:pt>
                <c:pt idx="3653">
                  <c:v>90.83</c:v>
                </c:pt>
                <c:pt idx="3654">
                  <c:v>90.855999999999995</c:v>
                </c:pt>
                <c:pt idx="3655">
                  <c:v>90.876000000000005</c:v>
                </c:pt>
                <c:pt idx="3656">
                  <c:v>90.89</c:v>
                </c:pt>
                <c:pt idx="3657">
                  <c:v>90.903000000000006</c:v>
                </c:pt>
                <c:pt idx="3658">
                  <c:v>90.918000000000006</c:v>
                </c:pt>
                <c:pt idx="3659">
                  <c:v>90.936000000000007</c:v>
                </c:pt>
                <c:pt idx="3660">
                  <c:v>90.954999999999998</c:v>
                </c:pt>
                <c:pt idx="3661">
                  <c:v>90.974000000000004</c:v>
                </c:pt>
                <c:pt idx="3662">
                  <c:v>90.992000000000004</c:v>
                </c:pt>
                <c:pt idx="3663">
                  <c:v>91.01</c:v>
                </c:pt>
                <c:pt idx="3664">
                  <c:v>91.028000000000006</c:v>
                </c:pt>
                <c:pt idx="3665">
                  <c:v>91.046000000000006</c:v>
                </c:pt>
                <c:pt idx="3666">
                  <c:v>91.072999999999993</c:v>
                </c:pt>
                <c:pt idx="3667">
                  <c:v>91.117000000000004</c:v>
                </c:pt>
                <c:pt idx="3668">
                  <c:v>91.167000000000002</c:v>
                </c:pt>
                <c:pt idx="3669">
                  <c:v>91.212000000000003</c:v>
                </c:pt>
                <c:pt idx="3670">
                  <c:v>91.218999999999994</c:v>
                </c:pt>
                <c:pt idx="3671">
                  <c:v>91.224999999999994</c:v>
                </c:pt>
                <c:pt idx="3672">
                  <c:v>91.234999999999999</c:v>
                </c:pt>
                <c:pt idx="3673">
                  <c:v>91.247</c:v>
                </c:pt>
                <c:pt idx="3674">
                  <c:v>91.260999999999996</c:v>
                </c:pt>
                <c:pt idx="3675">
                  <c:v>91.278999999999996</c:v>
                </c:pt>
                <c:pt idx="3676">
                  <c:v>91.299000000000007</c:v>
                </c:pt>
                <c:pt idx="3677">
                  <c:v>91.319000000000003</c:v>
                </c:pt>
                <c:pt idx="3678">
                  <c:v>91.34</c:v>
                </c:pt>
                <c:pt idx="3679">
                  <c:v>91.358999999999995</c:v>
                </c:pt>
                <c:pt idx="3680">
                  <c:v>91.376999999999995</c:v>
                </c:pt>
                <c:pt idx="3681">
                  <c:v>91.394999999999996</c:v>
                </c:pt>
                <c:pt idx="3682">
                  <c:v>91.414000000000001</c:v>
                </c:pt>
                <c:pt idx="3683">
                  <c:v>91.433000000000007</c:v>
                </c:pt>
                <c:pt idx="3684">
                  <c:v>91.462000000000003</c:v>
                </c:pt>
                <c:pt idx="3685">
                  <c:v>91.51</c:v>
                </c:pt>
                <c:pt idx="3686">
                  <c:v>91.558999999999997</c:v>
                </c:pt>
                <c:pt idx="3687">
                  <c:v>91.576999999999998</c:v>
                </c:pt>
                <c:pt idx="3688">
                  <c:v>91.581000000000003</c:v>
                </c:pt>
                <c:pt idx="3689">
                  <c:v>91.59</c:v>
                </c:pt>
                <c:pt idx="3690">
                  <c:v>91.599000000000004</c:v>
                </c:pt>
                <c:pt idx="3691">
                  <c:v>91.611000000000004</c:v>
                </c:pt>
                <c:pt idx="3692">
                  <c:v>91.626000000000005</c:v>
                </c:pt>
                <c:pt idx="3693">
                  <c:v>91.646000000000001</c:v>
                </c:pt>
                <c:pt idx="3694">
                  <c:v>91.665999999999997</c:v>
                </c:pt>
                <c:pt idx="3695">
                  <c:v>91.685000000000002</c:v>
                </c:pt>
                <c:pt idx="3696">
                  <c:v>91.704999999999998</c:v>
                </c:pt>
                <c:pt idx="3697">
                  <c:v>91.724999999999994</c:v>
                </c:pt>
                <c:pt idx="3698">
                  <c:v>91.745000000000005</c:v>
                </c:pt>
                <c:pt idx="3699">
                  <c:v>91.765000000000001</c:v>
                </c:pt>
                <c:pt idx="3700">
                  <c:v>91.793999999999997</c:v>
                </c:pt>
                <c:pt idx="3701">
                  <c:v>91.852999999999994</c:v>
                </c:pt>
                <c:pt idx="3702">
                  <c:v>91.921999999999997</c:v>
                </c:pt>
                <c:pt idx="3703">
                  <c:v>91.994</c:v>
                </c:pt>
                <c:pt idx="3704">
                  <c:v>92.054000000000002</c:v>
                </c:pt>
                <c:pt idx="3705">
                  <c:v>92.096999999999994</c:v>
                </c:pt>
                <c:pt idx="3706">
                  <c:v>92.123000000000005</c:v>
                </c:pt>
                <c:pt idx="3707">
                  <c:v>92.132000000000005</c:v>
                </c:pt>
                <c:pt idx="3708">
                  <c:v>92.141999999999996</c:v>
                </c:pt>
                <c:pt idx="3709">
                  <c:v>92.153000000000006</c:v>
                </c:pt>
                <c:pt idx="3710">
                  <c:v>92.165000000000006</c:v>
                </c:pt>
                <c:pt idx="3711">
                  <c:v>92.179000000000002</c:v>
                </c:pt>
                <c:pt idx="3712">
                  <c:v>92.194999999999993</c:v>
                </c:pt>
                <c:pt idx="3713">
                  <c:v>92.212999999999994</c:v>
                </c:pt>
                <c:pt idx="3714">
                  <c:v>92.233000000000004</c:v>
                </c:pt>
                <c:pt idx="3715">
                  <c:v>92.254000000000005</c:v>
                </c:pt>
                <c:pt idx="3716">
                  <c:v>92.274000000000001</c:v>
                </c:pt>
                <c:pt idx="3717">
                  <c:v>92.290999999999997</c:v>
                </c:pt>
                <c:pt idx="3718">
                  <c:v>92.308999999999997</c:v>
                </c:pt>
                <c:pt idx="3719">
                  <c:v>92.326999999999998</c:v>
                </c:pt>
                <c:pt idx="3720">
                  <c:v>92.346000000000004</c:v>
                </c:pt>
                <c:pt idx="3721">
                  <c:v>92.37</c:v>
                </c:pt>
                <c:pt idx="3722">
                  <c:v>92.411000000000001</c:v>
                </c:pt>
                <c:pt idx="3723">
                  <c:v>92.471000000000004</c:v>
                </c:pt>
                <c:pt idx="3724">
                  <c:v>92.534000000000006</c:v>
                </c:pt>
                <c:pt idx="3725">
                  <c:v>92.581000000000003</c:v>
                </c:pt>
                <c:pt idx="3726">
                  <c:v>92.594999999999999</c:v>
                </c:pt>
                <c:pt idx="3727">
                  <c:v>92.611000000000004</c:v>
                </c:pt>
                <c:pt idx="3728">
                  <c:v>92.625</c:v>
                </c:pt>
                <c:pt idx="3729">
                  <c:v>92.638999999999996</c:v>
                </c:pt>
                <c:pt idx="3730">
                  <c:v>92.656999999999996</c:v>
                </c:pt>
                <c:pt idx="3731">
                  <c:v>92.676000000000002</c:v>
                </c:pt>
                <c:pt idx="3732">
                  <c:v>92.695999999999998</c:v>
                </c:pt>
                <c:pt idx="3733">
                  <c:v>92.713999999999999</c:v>
                </c:pt>
                <c:pt idx="3734">
                  <c:v>92.731999999999999</c:v>
                </c:pt>
                <c:pt idx="3735">
                  <c:v>92.75</c:v>
                </c:pt>
                <c:pt idx="3736">
                  <c:v>92.766999999999996</c:v>
                </c:pt>
                <c:pt idx="3737">
                  <c:v>92.784999999999997</c:v>
                </c:pt>
                <c:pt idx="3738">
                  <c:v>92.813000000000002</c:v>
                </c:pt>
                <c:pt idx="3739">
                  <c:v>92.853999999999999</c:v>
                </c:pt>
                <c:pt idx="3740">
                  <c:v>92.887</c:v>
                </c:pt>
                <c:pt idx="3741">
                  <c:v>92.912999999999997</c:v>
                </c:pt>
                <c:pt idx="3742">
                  <c:v>92.927000000000007</c:v>
                </c:pt>
                <c:pt idx="3743">
                  <c:v>92.936999999999998</c:v>
                </c:pt>
                <c:pt idx="3744">
                  <c:v>92.948999999999998</c:v>
                </c:pt>
                <c:pt idx="3745">
                  <c:v>92.963999999999999</c:v>
                </c:pt>
                <c:pt idx="3746">
                  <c:v>92.981999999999999</c:v>
                </c:pt>
                <c:pt idx="3747">
                  <c:v>93.003</c:v>
                </c:pt>
                <c:pt idx="3748">
                  <c:v>93.022999999999996</c:v>
                </c:pt>
                <c:pt idx="3749">
                  <c:v>93.042000000000002</c:v>
                </c:pt>
                <c:pt idx="3750">
                  <c:v>93.061999999999998</c:v>
                </c:pt>
                <c:pt idx="3751">
                  <c:v>93.081000000000003</c:v>
                </c:pt>
                <c:pt idx="3752">
                  <c:v>93.105000000000004</c:v>
                </c:pt>
                <c:pt idx="3753">
                  <c:v>93.161000000000001</c:v>
                </c:pt>
                <c:pt idx="3754">
                  <c:v>93.23</c:v>
                </c:pt>
                <c:pt idx="3755">
                  <c:v>93.272999999999996</c:v>
                </c:pt>
                <c:pt idx="3756">
                  <c:v>93.296999999999997</c:v>
                </c:pt>
                <c:pt idx="3757">
                  <c:v>93.311999999999998</c:v>
                </c:pt>
                <c:pt idx="3758">
                  <c:v>93.334000000000003</c:v>
                </c:pt>
                <c:pt idx="3759">
                  <c:v>93.38</c:v>
                </c:pt>
                <c:pt idx="3760">
                  <c:v>93.418999999999997</c:v>
                </c:pt>
                <c:pt idx="3761">
                  <c:v>93.442999999999998</c:v>
                </c:pt>
                <c:pt idx="3762">
                  <c:v>93.453999999999994</c:v>
                </c:pt>
                <c:pt idx="3763">
                  <c:v>93.463999999999999</c:v>
                </c:pt>
                <c:pt idx="3764">
                  <c:v>93.472999999999999</c:v>
                </c:pt>
                <c:pt idx="3765">
                  <c:v>93.483000000000004</c:v>
                </c:pt>
                <c:pt idx="3766">
                  <c:v>93.497</c:v>
                </c:pt>
                <c:pt idx="3767">
                  <c:v>93.513999999999996</c:v>
                </c:pt>
                <c:pt idx="3768">
                  <c:v>93.53</c:v>
                </c:pt>
                <c:pt idx="3769">
                  <c:v>93.548000000000002</c:v>
                </c:pt>
                <c:pt idx="3770">
                  <c:v>93.569000000000003</c:v>
                </c:pt>
                <c:pt idx="3771">
                  <c:v>93.59</c:v>
                </c:pt>
                <c:pt idx="3772">
                  <c:v>93.61</c:v>
                </c:pt>
                <c:pt idx="3773">
                  <c:v>93.629000000000005</c:v>
                </c:pt>
                <c:pt idx="3774">
                  <c:v>93.647000000000006</c:v>
                </c:pt>
                <c:pt idx="3775">
                  <c:v>93.665000000000006</c:v>
                </c:pt>
                <c:pt idx="3776">
                  <c:v>93.686000000000007</c:v>
                </c:pt>
                <c:pt idx="3777">
                  <c:v>93.718000000000004</c:v>
                </c:pt>
                <c:pt idx="3778">
                  <c:v>93.748000000000005</c:v>
                </c:pt>
                <c:pt idx="3779">
                  <c:v>93.760999999999996</c:v>
                </c:pt>
                <c:pt idx="3780">
                  <c:v>93.772000000000006</c:v>
                </c:pt>
                <c:pt idx="3781">
                  <c:v>93.784000000000006</c:v>
                </c:pt>
                <c:pt idx="3782">
                  <c:v>93.798000000000002</c:v>
                </c:pt>
                <c:pt idx="3783">
                  <c:v>93.813999999999993</c:v>
                </c:pt>
                <c:pt idx="3784">
                  <c:v>93.832999999999998</c:v>
                </c:pt>
                <c:pt idx="3785">
                  <c:v>93.852999999999994</c:v>
                </c:pt>
                <c:pt idx="3786">
                  <c:v>93.873000000000005</c:v>
                </c:pt>
                <c:pt idx="3787">
                  <c:v>93.891000000000005</c:v>
                </c:pt>
                <c:pt idx="3788">
                  <c:v>93.909000000000006</c:v>
                </c:pt>
                <c:pt idx="3789">
                  <c:v>93.927000000000007</c:v>
                </c:pt>
                <c:pt idx="3790">
                  <c:v>93.942999999999998</c:v>
                </c:pt>
                <c:pt idx="3791">
                  <c:v>93.962000000000003</c:v>
                </c:pt>
                <c:pt idx="3792">
                  <c:v>93.984999999999999</c:v>
                </c:pt>
                <c:pt idx="3793">
                  <c:v>94.007999999999996</c:v>
                </c:pt>
                <c:pt idx="3794">
                  <c:v>94.037000000000006</c:v>
                </c:pt>
                <c:pt idx="3795">
                  <c:v>94.073999999999998</c:v>
                </c:pt>
                <c:pt idx="3796">
                  <c:v>94.105000000000004</c:v>
                </c:pt>
                <c:pt idx="3797">
                  <c:v>94.120999999999995</c:v>
                </c:pt>
                <c:pt idx="3798">
                  <c:v>94.132999999999996</c:v>
                </c:pt>
                <c:pt idx="3799">
                  <c:v>94.146000000000001</c:v>
                </c:pt>
                <c:pt idx="3800">
                  <c:v>94.167000000000002</c:v>
                </c:pt>
                <c:pt idx="3801">
                  <c:v>94.194000000000003</c:v>
                </c:pt>
                <c:pt idx="3802">
                  <c:v>94.218999999999994</c:v>
                </c:pt>
                <c:pt idx="3803">
                  <c:v>94.236999999999995</c:v>
                </c:pt>
                <c:pt idx="3804">
                  <c:v>94.259</c:v>
                </c:pt>
                <c:pt idx="3805">
                  <c:v>94.28</c:v>
                </c:pt>
                <c:pt idx="3806">
                  <c:v>94.29</c:v>
                </c:pt>
                <c:pt idx="3807">
                  <c:v>94.305000000000007</c:v>
                </c:pt>
                <c:pt idx="3808">
                  <c:v>94.331999999999994</c:v>
                </c:pt>
                <c:pt idx="3809">
                  <c:v>94.366</c:v>
                </c:pt>
                <c:pt idx="3810">
                  <c:v>94.421000000000006</c:v>
                </c:pt>
                <c:pt idx="3811">
                  <c:v>94.481999999999999</c:v>
                </c:pt>
                <c:pt idx="3812">
                  <c:v>94.542000000000002</c:v>
                </c:pt>
                <c:pt idx="3813">
                  <c:v>94.593999999999994</c:v>
                </c:pt>
                <c:pt idx="3814">
                  <c:v>94.608999999999995</c:v>
                </c:pt>
                <c:pt idx="3815">
                  <c:v>94.623000000000005</c:v>
                </c:pt>
                <c:pt idx="3816">
                  <c:v>94.634</c:v>
                </c:pt>
                <c:pt idx="3817">
                  <c:v>94.646000000000001</c:v>
                </c:pt>
                <c:pt idx="3818">
                  <c:v>94.661000000000001</c:v>
                </c:pt>
                <c:pt idx="3819">
                  <c:v>94.68</c:v>
                </c:pt>
                <c:pt idx="3820">
                  <c:v>94.698999999999998</c:v>
                </c:pt>
                <c:pt idx="3821">
                  <c:v>94.718999999999994</c:v>
                </c:pt>
                <c:pt idx="3822">
                  <c:v>94.736999999999995</c:v>
                </c:pt>
                <c:pt idx="3823">
                  <c:v>94.756</c:v>
                </c:pt>
                <c:pt idx="3824">
                  <c:v>94.774000000000001</c:v>
                </c:pt>
                <c:pt idx="3825">
                  <c:v>94.798000000000002</c:v>
                </c:pt>
                <c:pt idx="3826">
                  <c:v>94.846999999999994</c:v>
                </c:pt>
                <c:pt idx="3827">
                  <c:v>94.894999999999996</c:v>
                </c:pt>
                <c:pt idx="3828">
                  <c:v>94.918999999999997</c:v>
                </c:pt>
                <c:pt idx="3829">
                  <c:v>94.932000000000002</c:v>
                </c:pt>
                <c:pt idx="3830">
                  <c:v>94.944999999999993</c:v>
                </c:pt>
                <c:pt idx="3831">
                  <c:v>94.962000000000003</c:v>
                </c:pt>
                <c:pt idx="3832">
                  <c:v>94.981999999999999</c:v>
                </c:pt>
                <c:pt idx="3833">
                  <c:v>95.003</c:v>
                </c:pt>
                <c:pt idx="3834">
                  <c:v>95.022999999999996</c:v>
                </c:pt>
                <c:pt idx="3835">
                  <c:v>95.043000000000006</c:v>
                </c:pt>
                <c:pt idx="3836">
                  <c:v>95.061000000000007</c:v>
                </c:pt>
                <c:pt idx="3837">
                  <c:v>95.078999999999994</c:v>
                </c:pt>
                <c:pt idx="3838">
                  <c:v>95.105999999999995</c:v>
                </c:pt>
                <c:pt idx="3839">
                  <c:v>95.156999999999996</c:v>
                </c:pt>
                <c:pt idx="3840">
                  <c:v>95.221000000000004</c:v>
                </c:pt>
                <c:pt idx="3841">
                  <c:v>95.281000000000006</c:v>
                </c:pt>
                <c:pt idx="3842">
                  <c:v>95.328000000000003</c:v>
                </c:pt>
                <c:pt idx="3843">
                  <c:v>95.35</c:v>
                </c:pt>
                <c:pt idx="3844">
                  <c:v>95.367999999999995</c:v>
                </c:pt>
                <c:pt idx="3845">
                  <c:v>95.379000000000005</c:v>
                </c:pt>
                <c:pt idx="3846">
                  <c:v>95.391999999999996</c:v>
                </c:pt>
                <c:pt idx="3847">
                  <c:v>95.405000000000001</c:v>
                </c:pt>
                <c:pt idx="3848">
                  <c:v>95.42</c:v>
                </c:pt>
                <c:pt idx="3849">
                  <c:v>95.438999999999993</c:v>
                </c:pt>
                <c:pt idx="3850">
                  <c:v>95.457999999999998</c:v>
                </c:pt>
                <c:pt idx="3851">
                  <c:v>95.475999999999999</c:v>
                </c:pt>
                <c:pt idx="3852">
                  <c:v>95.494</c:v>
                </c:pt>
                <c:pt idx="3853">
                  <c:v>95.512</c:v>
                </c:pt>
                <c:pt idx="3854">
                  <c:v>95.528999999999996</c:v>
                </c:pt>
                <c:pt idx="3855">
                  <c:v>95.548000000000002</c:v>
                </c:pt>
                <c:pt idx="3856">
                  <c:v>95.584000000000003</c:v>
                </c:pt>
                <c:pt idx="3857">
                  <c:v>95.644999999999996</c:v>
                </c:pt>
                <c:pt idx="3858">
                  <c:v>95.706000000000003</c:v>
                </c:pt>
                <c:pt idx="3859">
                  <c:v>95.74</c:v>
                </c:pt>
                <c:pt idx="3860">
                  <c:v>95.759</c:v>
                </c:pt>
                <c:pt idx="3861">
                  <c:v>95.774000000000001</c:v>
                </c:pt>
                <c:pt idx="3862">
                  <c:v>95.787000000000006</c:v>
                </c:pt>
                <c:pt idx="3863">
                  <c:v>95.801000000000002</c:v>
                </c:pt>
                <c:pt idx="3864">
                  <c:v>95.819000000000003</c:v>
                </c:pt>
                <c:pt idx="3865">
                  <c:v>95.838999999999999</c:v>
                </c:pt>
                <c:pt idx="3866">
                  <c:v>95.858999999999995</c:v>
                </c:pt>
                <c:pt idx="3867">
                  <c:v>95.876999999999995</c:v>
                </c:pt>
                <c:pt idx="3868">
                  <c:v>95.894000000000005</c:v>
                </c:pt>
                <c:pt idx="3869">
                  <c:v>95.912000000000006</c:v>
                </c:pt>
                <c:pt idx="3870">
                  <c:v>95.93</c:v>
                </c:pt>
                <c:pt idx="3871">
                  <c:v>95.953000000000003</c:v>
                </c:pt>
                <c:pt idx="3872">
                  <c:v>96.004000000000005</c:v>
                </c:pt>
                <c:pt idx="3873">
                  <c:v>96.046000000000006</c:v>
                </c:pt>
                <c:pt idx="3874">
                  <c:v>96.058999999999997</c:v>
                </c:pt>
                <c:pt idx="3875">
                  <c:v>96.067999999999998</c:v>
                </c:pt>
                <c:pt idx="3876">
                  <c:v>96.075999999999993</c:v>
                </c:pt>
                <c:pt idx="3877">
                  <c:v>96.087000000000003</c:v>
                </c:pt>
                <c:pt idx="3878">
                  <c:v>96.102999999999994</c:v>
                </c:pt>
                <c:pt idx="3879">
                  <c:v>96.122</c:v>
                </c:pt>
                <c:pt idx="3880">
                  <c:v>96.141999999999996</c:v>
                </c:pt>
                <c:pt idx="3881">
                  <c:v>96.161000000000001</c:v>
                </c:pt>
                <c:pt idx="3882">
                  <c:v>96.18</c:v>
                </c:pt>
                <c:pt idx="3883">
                  <c:v>96.198999999999998</c:v>
                </c:pt>
                <c:pt idx="3884">
                  <c:v>96.215999999999994</c:v>
                </c:pt>
                <c:pt idx="3885">
                  <c:v>96.236000000000004</c:v>
                </c:pt>
                <c:pt idx="3886">
                  <c:v>96.272999999999996</c:v>
                </c:pt>
                <c:pt idx="3887">
                  <c:v>96.328000000000003</c:v>
                </c:pt>
                <c:pt idx="3888">
                  <c:v>96.394000000000005</c:v>
                </c:pt>
                <c:pt idx="3889">
                  <c:v>96.462000000000003</c:v>
                </c:pt>
                <c:pt idx="3890">
                  <c:v>96.501999999999995</c:v>
                </c:pt>
                <c:pt idx="3891">
                  <c:v>96.521000000000001</c:v>
                </c:pt>
                <c:pt idx="3892">
                  <c:v>96.534000000000006</c:v>
                </c:pt>
                <c:pt idx="3893">
                  <c:v>96.546999999999997</c:v>
                </c:pt>
                <c:pt idx="3894">
                  <c:v>96.56</c:v>
                </c:pt>
                <c:pt idx="3895">
                  <c:v>96.573999999999998</c:v>
                </c:pt>
                <c:pt idx="3896">
                  <c:v>96.59</c:v>
                </c:pt>
                <c:pt idx="3897">
                  <c:v>96.608000000000004</c:v>
                </c:pt>
                <c:pt idx="3898">
                  <c:v>96.629000000000005</c:v>
                </c:pt>
                <c:pt idx="3899">
                  <c:v>96.65</c:v>
                </c:pt>
                <c:pt idx="3900">
                  <c:v>96.668000000000006</c:v>
                </c:pt>
                <c:pt idx="3901">
                  <c:v>96.686999999999998</c:v>
                </c:pt>
                <c:pt idx="3902">
                  <c:v>96.704999999999998</c:v>
                </c:pt>
                <c:pt idx="3903">
                  <c:v>96.722999999999999</c:v>
                </c:pt>
                <c:pt idx="3904">
                  <c:v>96.745000000000005</c:v>
                </c:pt>
                <c:pt idx="3905">
                  <c:v>96.79</c:v>
                </c:pt>
                <c:pt idx="3906">
                  <c:v>96.846999999999994</c:v>
                </c:pt>
                <c:pt idx="3907">
                  <c:v>96.909000000000006</c:v>
                </c:pt>
                <c:pt idx="3908">
                  <c:v>96.971999999999994</c:v>
                </c:pt>
                <c:pt idx="3909">
                  <c:v>97.033000000000001</c:v>
                </c:pt>
                <c:pt idx="3910">
                  <c:v>97.087999999999994</c:v>
                </c:pt>
                <c:pt idx="3911">
                  <c:v>97.108999999999995</c:v>
                </c:pt>
                <c:pt idx="3912">
                  <c:v>97.108999999999995</c:v>
                </c:pt>
                <c:pt idx="3913">
                  <c:v>97.108999999999995</c:v>
                </c:pt>
                <c:pt idx="3914">
                  <c:v>97.114999999999995</c:v>
                </c:pt>
                <c:pt idx="3915">
                  <c:v>97.120999999999995</c:v>
                </c:pt>
                <c:pt idx="3916">
                  <c:v>97.13</c:v>
                </c:pt>
                <c:pt idx="3917">
                  <c:v>97.15</c:v>
                </c:pt>
                <c:pt idx="3918">
                  <c:v>97.171999999999997</c:v>
                </c:pt>
                <c:pt idx="3919">
                  <c:v>97.191000000000003</c:v>
                </c:pt>
                <c:pt idx="3920">
                  <c:v>97.209000000000003</c:v>
                </c:pt>
                <c:pt idx="3921">
                  <c:v>97.227999999999994</c:v>
                </c:pt>
                <c:pt idx="3922">
                  <c:v>97.248999999999995</c:v>
                </c:pt>
                <c:pt idx="3923">
                  <c:v>97.27</c:v>
                </c:pt>
                <c:pt idx="3924">
                  <c:v>97.289000000000001</c:v>
                </c:pt>
                <c:pt idx="3925">
                  <c:v>97.307000000000002</c:v>
                </c:pt>
                <c:pt idx="3926">
                  <c:v>97.325999999999993</c:v>
                </c:pt>
                <c:pt idx="3927">
                  <c:v>97.343999999999994</c:v>
                </c:pt>
                <c:pt idx="3928">
                  <c:v>97.363</c:v>
                </c:pt>
                <c:pt idx="3929">
                  <c:v>97.382999999999996</c:v>
                </c:pt>
                <c:pt idx="3930">
                  <c:v>97.412999999999997</c:v>
                </c:pt>
                <c:pt idx="3931">
                  <c:v>97.474000000000004</c:v>
                </c:pt>
                <c:pt idx="3932">
                  <c:v>97.545000000000002</c:v>
                </c:pt>
                <c:pt idx="3933">
                  <c:v>97.590999999999994</c:v>
                </c:pt>
                <c:pt idx="3934">
                  <c:v>97.605000000000004</c:v>
                </c:pt>
                <c:pt idx="3935">
                  <c:v>97.617999999999995</c:v>
                </c:pt>
                <c:pt idx="3936">
                  <c:v>97.63</c:v>
                </c:pt>
                <c:pt idx="3937">
                  <c:v>97.653000000000006</c:v>
                </c:pt>
                <c:pt idx="3938">
                  <c:v>97.668000000000006</c:v>
                </c:pt>
                <c:pt idx="3939">
                  <c:v>97.685000000000002</c:v>
                </c:pt>
                <c:pt idx="3940">
                  <c:v>97.703999999999994</c:v>
                </c:pt>
                <c:pt idx="3941">
                  <c:v>97.72</c:v>
                </c:pt>
                <c:pt idx="3942">
                  <c:v>97.736000000000004</c:v>
                </c:pt>
                <c:pt idx="3943">
                  <c:v>97.753</c:v>
                </c:pt>
                <c:pt idx="3944">
                  <c:v>97.769000000000005</c:v>
                </c:pt>
                <c:pt idx="3945">
                  <c:v>97.786000000000001</c:v>
                </c:pt>
                <c:pt idx="3946">
                  <c:v>97.822999999999993</c:v>
                </c:pt>
                <c:pt idx="3947">
                  <c:v>97.894999999999996</c:v>
                </c:pt>
                <c:pt idx="3948">
                  <c:v>97.960999999999999</c:v>
                </c:pt>
                <c:pt idx="3949">
                  <c:v>98.010999999999996</c:v>
                </c:pt>
                <c:pt idx="3950">
                  <c:v>98.043999999999997</c:v>
                </c:pt>
                <c:pt idx="3951">
                  <c:v>98.061000000000007</c:v>
                </c:pt>
                <c:pt idx="3952">
                  <c:v>98.070999999999998</c:v>
                </c:pt>
                <c:pt idx="3953">
                  <c:v>98.08</c:v>
                </c:pt>
                <c:pt idx="3954">
                  <c:v>98.093000000000004</c:v>
                </c:pt>
                <c:pt idx="3955">
                  <c:v>98.116</c:v>
                </c:pt>
                <c:pt idx="3956">
                  <c:v>98.162000000000006</c:v>
                </c:pt>
                <c:pt idx="3957">
                  <c:v>98.22</c:v>
                </c:pt>
                <c:pt idx="3958">
                  <c:v>98.275999999999996</c:v>
                </c:pt>
                <c:pt idx="3959">
                  <c:v>98.322999999999993</c:v>
                </c:pt>
                <c:pt idx="3960">
                  <c:v>98.35</c:v>
                </c:pt>
                <c:pt idx="3961">
                  <c:v>98.358999999999995</c:v>
                </c:pt>
                <c:pt idx="3962">
                  <c:v>98.369</c:v>
                </c:pt>
                <c:pt idx="3963">
                  <c:v>98.376999999999995</c:v>
                </c:pt>
                <c:pt idx="3964">
                  <c:v>98.385999999999996</c:v>
                </c:pt>
                <c:pt idx="3965">
                  <c:v>98.394999999999996</c:v>
                </c:pt>
                <c:pt idx="3966">
                  <c:v>98.405000000000001</c:v>
                </c:pt>
                <c:pt idx="3967">
                  <c:v>98.418000000000006</c:v>
                </c:pt>
                <c:pt idx="3968">
                  <c:v>98.435000000000002</c:v>
                </c:pt>
                <c:pt idx="3969">
                  <c:v>98.453999999999994</c:v>
                </c:pt>
                <c:pt idx="3970">
                  <c:v>98.474000000000004</c:v>
                </c:pt>
                <c:pt idx="3971">
                  <c:v>98.49</c:v>
                </c:pt>
                <c:pt idx="3972">
                  <c:v>98.507000000000005</c:v>
                </c:pt>
                <c:pt idx="3973">
                  <c:v>98.525000000000006</c:v>
                </c:pt>
                <c:pt idx="3974">
                  <c:v>98.543000000000006</c:v>
                </c:pt>
                <c:pt idx="3975">
                  <c:v>98.578000000000003</c:v>
                </c:pt>
                <c:pt idx="3976">
                  <c:v>98.649000000000001</c:v>
                </c:pt>
                <c:pt idx="3977">
                  <c:v>98.718999999999994</c:v>
                </c:pt>
                <c:pt idx="3978">
                  <c:v>98.759</c:v>
                </c:pt>
                <c:pt idx="3979">
                  <c:v>98.781999999999996</c:v>
                </c:pt>
                <c:pt idx="3980">
                  <c:v>98.796000000000006</c:v>
                </c:pt>
                <c:pt idx="3981">
                  <c:v>98.811000000000007</c:v>
                </c:pt>
                <c:pt idx="3982">
                  <c:v>98.825000000000003</c:v>
                </c:pt>
                <c:pt idx="3983">
                  <c:v>98.840999999999994</c:v>
                </c:pt>
                <c:pt idx="3984">
                  <c:v>98.86</c:v>
                </c:pt>
                <c:pt idx="3985">
                  <c:v>98.88</c:v>
                </c:pt>
                <c:pt idx="3986">
                  <c:v>98.899000000000001</c:v>
                </c:pt>
                <c:pt idx="3987">
                  <c:v>98.915000000000006</c:v>
                </c:pt>
                <c:pt idx="3988">
                  <c:v>98.933000000000007</c:v>
                </c:pt>
                <c:pt idx="3989">
                  <c:v>98.948999999999998</c:v>
                </c:pt>
                <c:pt idx="3990">
                  <c:v>98.965000000000003</c:v>
                </c:pt>
                <c:pt idx="3991">
                  <c:v>98.984999999999999</c:v>
                </c:pt>
                <c:pt idx="3992">
                  <c:v>99.028000000000006</c:v>
                </c:pt>
                <c:pt idx="3993">
                  <c:v>99.081999999999994</c:v>
                </c:pt>
                <c:pt idx="3994">
                  <c:v>99.116</c:v>
                </c:pt>
                <c:pt idx="3995">
                  <c:v>99.128</c:v>
                </c:pt>
                <c:pt idx="3996">
                  <c:v>99.144000000000005</c:v>
                </c:pt>
                <c:pt idx="3997">
                  <c:v>99.156000000000006</c:v>
                </c:pt>
                <c:pt idx="3998">
                  <c:v>99.167000000000002</c:v>
                </c:pt>
                <c:pt idx="3999">
                  <c:v>99.179000000000002</c:v>
                </c:pt>
                <c:pt idx="4000">
                  <c:v>99.192999999999998</c:v>
                </c:pt>
                <c:pt idx="4001">
                  <c:v>99.218000000000004</c:v>
                </c:pt>
                <c:pt idx="4002">
                  <c:v>99.278999999999996</c:v>
                </c:pt>
                <c:pt idx="4003">
                  <c:v>99.364000000000004</c:v>
                </c:pt>
                <c:pt idx="4004">
                  <c:v>99.438999999999993</c:v>
                </c:pt>
                <c:pt idx="4005">
                  <c:v>99.513000000000005</c:v>
                </c:pt>
                <c:pt idx="4006">
                  <c:v>99.590999999999994</c:v>
                </c:pt>
                <c:pt idx="4007">
                  <c:v>99.638999999999996</c:v>
                </c:pt>
                <c:pt idx="4008">
                  <c:v>99.650999999999996</c:v>
                </c:pt>
                <c:pt idx="4009">
                  <c:v>99.658000000000001</c:v>
                </c:pt>
                <c:pt idx="4010">
                  <c:v>99.665999999999997</c:v>
                </c:pt>
                <c:pt idx="4011">
                  <c:v>99.676000000000002</c:v>
                </c:pt>
                <c:pt idx="4012">
                  <c:v>99.688000000000002</c:v>
                </c:pt>
                <c:pt idx="4013">
                  <c:v>99.701999999999998</c:v>
                </c:pt>
                <c:pt idx="4014">
                  <c:v>99.718999999999994</c:v>
                </c:pt>
                <c:pt idx="4015">
                  <c:v>99.738</c:v>
                </c:pt>
                <c:pt idx="4016">
                  <c:v>99.757000000000005</c:v>
                </c:pt>
                <c:pt idx="4017">
                  <c:v>99.774000000000001</c:v>
                </c:pt>
                <c:pt idx="4018">
                  <c:v>99.792000000000002</c:v>
                </c:pt>
                <c:pt idx="4019">
                  <c:v>99.808999999999997</c:v>
                </c:pt>
                <c:pt idx="4020">
                  <c:v>99.825999999999993</c:v>
                </c:pt>
                <c:pt idx="4021">
                  <c:v>99.846999999999994</c:v>
                </c:pt>
                <c:pt idx="4022">
                  <c:v>99.869</c:v>
                </c:pt>
                <c:pt idx="4023">
                  <c:v>99.885000000000005</c:v>
                </c:pt>
                <c:pt idx="4024">
                  <c:v>99.897999999999996</c:v>
                </c:pt>
                <c:pt idx="4025">
                  <c:v>99.912000000000006</c:v>
                </c:pt>
                <c:pt idx="4026">
                  <c:v>99.927000000000007</c:v>
                </c:pt>
                <c:pt idx="4027">
                  <c:v>99.944000000000003</c:v>
                </c:pt>
                <c:pt idx="4028">
                  <c:v>99.962999999999994</c:v>
                </c:pt>
                <c:pt idx="4029">
                  <c:v>99.984999999999999</c:v>
                </c:pt>
                <c:pt idx="4030">
                  <c:v>100.006</c:v>
                </c:pt>
                <c:pt idx="4031">
                  <c:v>100.023</c:v>
                </c:pt>
                <c:pt idx="4032">
                  <c:v>100.04</c:v>
                </c:pt>
                <c:pt idx="4033">
                  <c:v>100.059</c:v>
                </c:pt>
                <c:pt idx="4034">
                  <c:v>100.075</c:v>
                </c:pt>
                <c:pt idx="4035">
                  <c:v>100.092</c:v>
                </c:pt>
                <c:pt idx="4036">
                  <c:v>100.116</c:v>
                </c:pt>
                <c:pt idx="4037">
                  <c:v>100.167</c:v>
                </c:pt>
                <c:pt idx="4038">
                  <c:v>100.23099999999999</c:v>
                </c:pt>
                <c:pt idx="4039">
                  <c:v>100.292</c:v>
                </c:pt>
                <c:pt idx="4040">
                  <c:v>100.337</c:v>
                </c:pt>
                <c:pt idx="4041">
                  <c:v>100.37</c:v>
                </c:pt>
                <c:pt idx="4042">
                  <c:v>100.4</c:v>
                </c:pt>
                <c:pt idx="4043">
                  <c:v>100.438</c:v>
                </c:pt>
                <c:pt idx="4044">
                  <c:v>100.486</c:v>
                </c:pt>
                <c:pt idx="4045">
                  <c:v>100.51900000000001</c:v>
                </c:pt>
                <c:pt idx="4046">
                  <c:v>100.52800000000001</c:v>
                </c:pt>
                <c:pt idx="4047">
                  <c:v>100.52800000000001</c:v>
                </c:pt>
                <c:pt idx="4048">
                  <c:v>100.53</c:v>
                </c:pt>
                <c:pt idx="4049">
                  <c:v>100.539</c:v>
                </c:pt>
                <c:pt idx="4050">
                  <c:v>100.562</c:v>
                </c:pt>
                <c:pt idx="4051">
                  <c:v>100.58799999999999</c:v>
                </c:pt>
                <c:pt idx="4052">
                  <c:v>100.60899999999999</c:v>
                </c:pt>
                <c:pt idx="4053">
                  <c:v>100.631</c:v>
                </c:pt>
                <c:pt idx="4054">
                  <c:v>100.652</c:v>
                </c:pt>
                <c:pt idx="4055">
                  <c:v>100.672</c:v>
                </c:pt>
                <c:pt idx="4056">
                  <c:v>100.69199999999999</c:v>
                </c:pt>
                <c:pt idx="4057">
                  <c:v>100.711</c:v>
                </c:pt>
                <c:pt idx="4058">
                  <c:v>100.73</c:v>
                </c:pt>
                <c:pt idx="4059">
                  <c:v>100.75</c:v>
                </c:pt>
                <c:pt idx="4060">
                  <c:v>100.78700000000001</c:v>
                </c:pt>
                <c:pt idx="4061">
                  <c:v>100.842</c:v>
                </c:pt>
                <c:pt idx="4062">
                  <c:v>100.901</c:v>
                </c:pt>
                <c:pt idx="4063">
                  <c:v>100.959</c:v>
                </c:pt>
                <c:pt idx="4064">
                  <c:v>100.98399999999999</c:v>
                </c:pt>
                <c:pt idx="4065">
                  <c:v>101.001</c:v>
                </c:pt>
                <c:pt idx="4066">
                  <c:v>101.015</c:v>
                </c:pt>
                <c:pt idx="4067">
                  <c:v>101.03</c:v>
                </c:pt>
                <c:pt idx="4068">
                  <c:v>101.04600000000001</c:v>
                </c:pt>
                <c:pt idx="4069">
                  <c:v>101.065</c:v>
                </c:pt>
                <c:pt idx="4070">
                  <c:v>101.086</c:v>
                </c:pt>
                <c:pt idx="4071">
                  <c:v>101.10599999999999</c:v>
                </c:pt>
                <c:pt idx="4072">
                  <c:v>101.124</c:v>
                </c:pt>
                <c:pt idx="4073">
                  <c:v>101.142</c:v>
                </c:pt>
                <c:pt idx="4074">
                  <c:v>101.16</c:v>
                </c:pt>
                <c:pt idx="4075">
                  <c:v>101.17700000000001</c:v>
                </c:pt>
                <c:pt idx="4076">
                  <c:v>101.197</c:v>
                </c:pt>
                <c:pt idx="4077">
                  <c:v>101.233</c:v>
                </c:pt>
                <c:pt idx="4078">
                  <c:v>101.297</c:v>
                </c:pt>
                <c:pt idx="4079">
                  <c:v>101.373</c:v>
                </c:pt>
                <c:pt idx="4080">
                  <c:v>101.444</c:v>
                </c:pt>
                <c:pt idx="4081">
                  <c:v>101.509</c:v>
                </c:pt>
                <c:pt idx="4082">
                  <c:v>101.574</c:v>
                </c:pt>
                <c:pt idx="4083">
                  <c:v>101.63500000000001</c:v>
                </c:pt>
                <c:pt idx="4084">
                  <c:v>101.694</c:v>
                </c:pt>
                <c:pt idx="4085">
                  <c:v>101.749</c:v>
                </c:pt>
                <c:pt idx="4086">
                  <c:v>101.80200000000001</c:v>
                </c:pt>
                <c:pt idx="4087">
                  <c:v>101.804</c:v>
                </c:pt>
                <c:pt idx="4088">
                  <c:v>101.80500000000001</c:v>
                </c:pt>
                <c:pt idx="4089">
                  <c:v>101.80500000000001</c:v>
                </c:pt>
                <c:pt idx="4090">
                  <c:v>101.80800000000001</c:v>
                </c:pt>
                <c:pt idx="4091">
                  <c:v>101.815</c:v>
                </c:pt>
                <c:pt idx="4092">
                  <c:v>101.825</c:v>
                </c:pt>
                <c:pt idx="4093">
                  <c:v>101.84399999999999</c:v>
                </c:pt>
                <c:pt idx="4094">
                  <c:v>101.889</c:v>
                </c:pt>
                <c:pt idx="4095">
                  <c:v>101.95399999999999</c:v>
                </c:pt>
                <c:pt idx="4096">
                  <c:v>102.024</c:v>
                </c:pt>
                <c:pt idx="4097">
                  <c:v>102.093</c:v>
                </c:pt>
                <c:pt idx="4098">
                  <c:v>102.128</c:v>
                </c:pt>
                <c:pt idx="4099">
                  <c:v>102.143</c:v>
                </c:pt>
                <c:pt idx="4100">
                  <c:v>102.148</c:v>
                </c:pt>
                <c:pt idx="4101">
                  <c:v>102.155</c:v>
                </c:pt>
                <c:pt idx="4102">
                  <c:v>102.167</c:v>
                </c:pt>
                <c:pt idx="4103">
                  <c:v>102.181</c:v>
                </c:pt>
                <c:pt idx="4104">
                  <c:v>102.197</c:v>
                </c:pt>
                <c:pt idx="4105">
                  <c:v>102.215</c:v>
                </c:pt>
                <c:pt idx="4106">
                  <c:v>102.233</c:v>
                </c:pt>
                <c:pt idx="4107">
                  <c:v>102.251</c:v>
                </c:pt>
                <c:pt idx="4108">
                  <c:v>102.267</c:v>
                </c:pt>
                <c:pt idx="4109">
                  <c:v>102.285</c:v>
                </c:pt>
                <c:pt idx="4110">
                  <c:v>102.304</c:v>
                </c:pt>
                <c:pt idx="4111">
                  <c:v>102.328</c:v>
                </c:pt>
                <c:pt idx="4112">
                  <c:v>102.386</c:v>
                </c:pt>
                <c:pt idx="4113">
                  <c:v>102.459</c:v>
                </c:pt>
                <c:pt idx="4114">
                  <c:v>102.506</c:v>
                </c:pt>
                <c:pt idx="4115">
                  <c:v>102.524</c:v>
                </c:pt>
                <c:pt idx="4116">
                  <c:v>102.533</c:v>
                </c:pt>
                <c:pt idx="4117">
                  <c:v>102.54900000000001</c:v>
                </c:pt>
                <c:pt idx="4118">
                  <c:v>102.571</c:v>
                </c:pt>
                <c:pt idx="4119">
                  <c:v>102.59399999999999</c:v>
                </c:pt>
                <c:pt idx="4120">
                  <c:v>102.616</c:v>
                </c:pt>
                <c:pt idx="4121">
                  <c:v>102.637</c:v>
                </c:pt>
                <c:pt idx="4122">
                  <c:v>102.65600000000001</c:v>
                </c:pt>
                <c:pt idx="4123">
                  <c:v>102.675</c:v>
                </c:pt>
                <c:pt idx="4124">
                  <c:v>102.694</c:v>
                </c:pt>
                <c:pt idx="4125">
                  <c:v>102.73</c:v>
                </c:pt>
                <c:pt idx="4126">
                  <c:v>102.8</c:v>
                </c:pt>
                <c:pt idx="4127">
                  <c:v>102.855</c:v>
                </c:pt>
                <c:pt idx="4128">
                  <c:v>102.884</c:v>
                </c:pt>
                <c:pt idx="4129">
                  <c:v>102.901</c:v>
                </c:pt>
                <c:pt idx="4130">
                  <c:v>102.914</c:v>
                </c:pt>
                <c:pt idx="4131">
                  <c:v>102.929</c:v>
                </c:pt>
                <c:pt idx="4132">
                  <c:v>102.947</c:v>
                </c:pt>
                <c:pt idx="4133">
                  <c:v>102.968</c:v>
                </c:pt>
                <c:pt idx="4134">
                  <c:v>102.989</c:v>
                </c:pt>
                <c:pt idx="4135">
                  <c:v>103.00700000000001</c:v>
                </c:pt>
                <c:pt idx="4136">
                  <c:v>103.02500000000001</c:v>
                </c:pt>
                <c:pt idx="4137">
                  <c:v>103.042</c:v>
                </c:pt>
                <c:pt idx="4138">
                  <c:v>103.059</c:v>
                </c:pt>
                <c:pt idx="4139">
                  <c:v>103.078</c:v>
                </c:pt>
                <c:pt idx="4140">
                  <c:v>103.11</c:v>
                </c:pt>
                <c:pt idx="4141">
                  <c:v>103.175</c:v>
                </c:pt>
                <c:pt idx="4142">
                  <c:v>103.242</c:v>
                </c:pt>
                <c:pt idx="4143">
                  <c:v>103.289</c:v>
                </c:pt>
                <c:pt idx="4144">
                  <c:v>103.313</c:v>
                </c:pt>
                <c:pt idx="4145">
                  <c:v>103.32299999999999</c:v>
                </c:pt>
                <c:pt idx="4146">
                  <c:v>103.33499999999999</c:v>
                </c:pt>
                <c:pt idx="4147">
                  <c:v>103.351</c:v>
                </c:pt>
                <c:pt idx="4148">
                  <c:v>103.36799999999999</c:v>
                </c:pt>
                <c:pt idx="4149">
                  <c:v>103.38800000000001</c:v>
                </c:pt>
                <c:pt idx="4150">
                  <c:v>103.40600000000001</c:v>
                </c:pt>
                <c:pt idx="4151">
                  <c:v>103.42400000000001</c:v>
                </c:pt>
                <c:pt idx="4152">
                  <c:v>103.441</c:v>
                </c:pt>
                <c:pt idx="4153">
                  <c:v>103.458</c:v>
                </c:pt>
                <c:pt idx="4154">
                  <c:v>103.474</c:v>
                </c:pt>
                <c:pt idx="4155">
                  <c:v>103.506</c:v>
                </c:pt>
                <c:pt idx="4156">
                  <c:v>103.572</c:v>
                </c:pt>
                <c:pt idx="4157">
                  <c:v>103.64700000000001</c:v>
                </c:pt>
                <c:pt idx="4158">
                  <c:v>103.70699999999999</c:v>
                </c:pt>
                <c:pt idx="4159">
                  <c:v>103.733</c:v>
                </c:pt>
                <c:pt idx="4160">
                  <c:v>103.74299999999999</c:v>
                </c:pt>
                <c:pt idx="4161">
                  <c:v>103.754</c:v>
                </c:pt>
                <c:pt idx="4162">
                  <c:v>103.765</c:v>
                </c:pt>
                <c:pt idx="4163">
                  <c:v>103.779</c:v>
                </c:pt>
                <c:pt idx="4164">
                  <c:v>103.79600000000001</c:v>
                </c:pt>
                <c:pt idx="4165">
                  <c:v>103.816</c:v>
                </c:pt>
                <c:pt idx="4166">
                  <c:v>103.83499999999999</c:v>
                </c:pt>
                <c:pt idx="4167">
                  <c:v>103.854</c:v>
                </c:pt>
                <c:pt idx="4168">
                  <c:v>103.873</c:v>
                </c:pt>
                <c:pt idx="4169">
                  <c:v>103.892</c:v>
                </c:pt>
                <c:pt idx="4170">
                  <c:v>103.90900000000001</c:v>
                </c:pt>
                <c:pt idx="4171">
                  <c:v>103.92700000000001</c:v>
                </c:pt>
                <c:pt idx="4172">
                  <c:v>103.958</c:v>
                </c:pt>
                <c:pt idx="4173">
                  <c:v>104.01300000000001</c:v>
                </c:pt>
                <c:pt idx="4174">
                  <c:v>104.04900000000001</c:v>
                </c:pt>
                <c:pt idx="4175">
                  <c:v>104.057</c:v>
                </c:pt>
                <c:pt idx="4176">
                  <c:v>104.068</c:v>
                </c:pt>
                <c:pt idx="4177">
                  <c:v>104.081</c:v>
                </c:pt>
                <c:pt idx="4178">
                  <c:v>104.099</c:v>
                </c:pt>
                <c:pt idx="4179">
                  <c:v>104.119</c:v>
                </c:pt>
                <c:pt idx="4180">
                  <c:v>104.139</c:v>
                </c:pt>
                <c:pt idx="4181">
                  <c:v>104.158</c:v>
                </c:pt>
                <c:pt idx="4182">
                  <c:v>104.17700000000001</c:v>
                </c:pt>
                <c:pt idx="4183">
                  <c:v>104.194</c:v>
                </c:pt>
                <c:pt idx="4184">
                  <c:v>104.218</c:v>
                </c:pt>
                <c:pt idx="4185">
                  <c:v>104.267</c:v>
                </c:pt>
                <c:pt idx="4186">
                  <c:v>104.327</c:v>
                </c:pt>
                <c:pt idx="4187">
                  <c:v>104.374</c:v>
                </c:pt>
                <c:pt idx="4188">
                  <c:v>104.40300000000001</c:v>
                </c:pt>
                <c:pt idx="4189">
                  <c:v>104.417</c:v>
                </c:pt>
                <c:pt idx="4190">
                  <c:v>104.429</c:v>
                </c:pt>
                <c:pt idx="4191">
                  <c:v>104.446</c:v>
                </c:pt>
                <c:pt idx="4192">
                  <c:v>104.468</c:v>
                </c:pt>
                <c:pt idx="4193">
                  <c:v>104.49</c:v>
                </c:pt>
                <c:pt idx="4194">
                  <c:v>104.511</c:v>
                </c:pt>
                <c:pt idx="4195">
                  <c:v>104.53</c:v>
                </c:pt>
                <c:pt idx="4196">
                  <c:v>104.548</c:v>
                </c:pt>
                <c:pt idx="4197">
                  <c:v>104.56699999999999</c:v>
                </c:pt>
                <c:pt idx="4198">
                  <c:v>104.587</c:v>
                </c:pt>
                <c:pt idx="4199">
                  <c:v>104.63</c:v>
                </c:pt>
                <c:pt idx="4200">
                  <c:v>104.70399999999999</c:v>
                </c:pt>
                <c:pt idx="4201">
                  <c:v>104.77</c:v>
                </c:pt>
                <c:pt idx="4202">
                  <c:v>104.801</c:v>
                </c:pt>
                <c:pt idx="4203">
                  <c:v>104.82299999999999</c:v>
                </c:pt>
                <c:pt idx="4204">
                  <c:v>104.834</c:v>
                </c:pt>
                <c:pt idx="4205">
                  <c:v>104.848</c:v>
                </c:pt>
                <c:pt idx="4206">
                  <c:v>104.86499999999999</c:v>
                </c:pt>
                <c:pt idx="4207">
                  <c:v>104.88500000000001</c:v>
                </c:pt>
                <c:pt idx="4208">
                  <c:v>104.90600000000001</c:v>
                </c:pt>
                <c:pt idx="4209">
                  <c:v>104.92400000000001</c:v>
                </c:pt>
                <c:pt idx="4210">
                  <c:v>104.943</c:v>
                </c:pt>
                <c:pt idx="4211">
                  <c:v>104.962</c:v>
                </c:pt>
                <c:pt idx="4212">
                  <c:v>104.994</c:v>
                </c:pt>
                <c:pt idx="4213">
                  <c:v>105.05800000000001</c:v>
                </c:pt>
                <c:pt idx="4214">
                  <c:v>105.13500000000001</c:v>
                </c:pt>
                <c:pt idx="4215">
                  <c:v>105.202</c:v>
                </c:pt>
                <c:pt idx="4216">
                  <c:v>105.262</c:v>
                </c:pt>
                <c:pt idx="4217">
                  <c:v>105.321</c:v>
                </c:pt>
                <c:pt idx="4218">
                  <c:v>105.34099999999999</c:v>
                </c:pt>
                <c:pt idx="4219">
                  <c:v>105.34099999999999</c:v>
                </c:pt>
                <c:pt idx="4220">
                  <c:v>105.34699999999999</c:v>
                </c:pt>
                <c:pt idx="4221">
                  <c:v>105.358</c:v>
                </c:pt>
                <c:pt idx="4222">
                  <c:v>105.371</c:v>
                </c:pt>
                <c:pt idx="4223">
                  <c:v>105.386</c:v>
                </c:pt>
                <c:pt idx="4224">
                  <c:v>105.405</c:v>
                </c:pt>
                <c:pt idx="4225">
                  <c:v>105.425</c:v>
                </c:pt>
                <c:pt idx="4226">
                  <c:v>105.44499999999999</c:v>
                </c:pt>
                <c:pt idx="4227">
                  <c:v>105.464</c:v>
                </c:pt>
                <c:pt idx="4228">
                  <c:v>105.483</c:v>
                </c:pt>
                <c:pt idx="4229">
                  <c:v>105.501</c:v>
                </c:pt>
                <c:pt idx="4230">
                  <c:v>105.521</c:v>
                </c:pt>
                <c:pt idx="4231">
                  <c:v>105.55200000000001</c:v>
                </c:pt>
                <c:pt idx="4232">
                  <c:v>105.61199999999999</c:v>
                </c:pt>
                <c:pt idx="4233">
                  <c:v>105.691</c:v>
                </c:pt>
                <c:pt idx="4234">
                  <c:v>105.76900000000001</c:v>
                </c:pt>
                <c:pt idx="4235">
                  <c:v>105.84699999999999</c:v>
                </c:pt>
                <c:pt idx="4236">
                  <c:v>105.861</c:v>
                </c:pt>
                <c:pt idx="4237">
                  <c:v>105.872</c:v>
                </c:pt>
                <c:pt idx="4238">
                  <c:v>105.899</c:v>
                </c:pt>
                <c:pt idx="4239">
                  <c:v>105.94</c:v>
                </c:pt>
                <c:pt idx="4240">
                  <c:v>105.974</c:v>
                </c:pt>
                <c:pt idx="4241">
                  <c:v>105.99299999999999</c:v>
                </c:pt>
                <c:pt idx="4242">
                  <c:v>106.001</c:v>
                </c:pt>
                <c:pt idx="4243">
                  <c:v>106.01</c:v>
                </c:pt>
                <c:pt idx="4244">
                  <c:v>106.021</c:v>
                </c:pt>
                <c:pt idx="4245">
                  <c:v>106.033</c:v>
                </c:pt>
                <c:pt idx="4246">
                  <c:v>106.048</c:v>
                </c:pt>
                <c:pt idx="4247">
                  <c:v>106.06699999999999</c:v>
                </c:pt>
                <c:pt idx="4248">
                  <c:v>106.087</c:v>
                </c:pt>
                <c:pt idx="4249">
                  <c:v>106.108</c:v>
                </c:pt>
                <c:pt idx="4250">
                  <c:v>106.128</c:v>
                </c:pt>
                <c:pt idx="4251">
                  <c:v>106.148</c:v>
                </c:pt>
                <c:pt idx="4252">
                  <c:v>106.167</c:v>
                </c:pt>
                <c:pt idx="4253">
                  <c:v>106.18600000000001</c:v>
                </c:pt>
                <c:pt idx="4254">
                  <c:v>106.209</c:v>
                </c:pt>
                <c:pt idx="4255">
                  <c:v>106.251</c:v>
                </c:pt>
                <c:pt idx="4256">
                  <c:v>106.333</c:v>
                </c:pt>
                <c:pt idx="4257">
                  <c:v>106.404</c:v>
                </c:pt>
                <c:pt idx="4258">
                  <c:v>106.43</c:v>
                </c:pt>
                <c:pt idx="4259">
                  <c:v>106.44499999999999</c:v>
                </c:pt>
                <c:pt idx="4260">
                  <c:v>106.45699999999999</c:v>
                </c:pt>
                <c:pt idx="4261">
                  <c:v>106.468</c:v>
                </c:pt>
                <c:pt idx="4262">
                  <c:v>106.479</c:v>
                </c:pt>
                <c:pt idx="4263">
                  <c:v>106.492</c:v>
                </c:pt>
                <c:pt idx="4264">
                  <c:v>106.51</c:v>
                </c:pt>
                <c:pt idx="4265">
                  <c:v>106.53</c:v>
                </c:pt>
                <c:pt idx="4266">
                  <c:v>106.55</c:v>
                </c:pt>
                <c:pt idx="4267">
                  <c:v>106.571</c:v>
                </c:pt>
                <c:pt idx="4268">
                  <c:v>106.59099999999999</c:v>
                </c:pt>
                <c:pt idx="4269">
                  <c:v>106.611</c:v>
                </c:pt>
                <c:pt idx="4270">
                  <c:v>106.63</c:v>
                </c:pt>
                <c:pt idx="4271">
                  <c:v>106.649</c:v>
                </c:pt>
                <c:pt idx="4272">
                  <c:v>106.67700000000001</c:v>
                </c:pt>
                <c:pt idx="4273">
                  <c:v>106.72499999999999</c:v>
                </c:pt>
                <c:pt idx="4274">
                  <c:v>106.78400000000001</c:v>
                </c:pt>
                <c:pt idx="4275">
                  <c:v>106.845</c:v>
                </c:pt>
                <c:pt idx="4276">
                  <c:v>106.89</c:v>
                </c:pt>
                <c:pt idx="4277">
                  <c:v>106.919</c:v>
                </c:pt>
                <c:pt idx="4278">
                  <c:v>106.947</c:v>
                </c:pt>
                <c:pt idx="4279">
                  <c:v>106.97799999999999</c:v>
                </c:pt>
                <c:pt idx="4280">
                  <c:v>107.001</c:v>
                </c:pt>
                <c:pt idx="4281">
                  <c:v>107.01600000000001</c:v>
                </c:pt>
                <c:pt idx="4282">
                  <c:v>107.026</c:v>
                </c:pt>
                <c:pt idx="4283">
                  <c:v>107.03400000000001</c:v>
                </c:pt>
                <c:pt idx="4284">
                  <c:v>107.044</c:v>
                </c:pt>
                <c:pt idx="4285">
                  <c:v>107.05500000000001</c:v>
                </c:pt>
                <c:pt idx="4286">
                  <c:v>107.072</c:v>
                </c:pt>
                <c:pt idx="4287">
                  <c:v>107.09099999999999</c:v>
                </c:pt>
                <c:pt idx="4288">
                  <c:v>107.111</c:v>
                </c:pt>
                <c:pt idx="4289">
                  <c:v>107.129</c:v>
                </c:pt>
                <c:pt idx="4290">
                  <c:v>107.14700000000001</c:v>
                </c:pt>
                <c:pt idx="4291">
                  <c:v>107.16500000000001</c:v>
                </c:pt>
                <c:pt idx="4292">
                  <c:v>107.18</c:v>
                </c:pt>
                <c:pt idx="4293">
                  <c:v>107.19799999999999</c:v>
                </c:pt>
                <c:pt idx="4294">
                  <c:v>107.23699999999999</c:v>
                </c:pt>
                <c:pt idx="4295">
                  <c:v>107.297</c:v>
                </c:pt>
                <c:pt idx="4296">
                  <c:v>107.352</c:v>
                </c:pt>
                <c:pt idx="4297">
                  <c:v>107.396</c:v>
                </c:pt>
                <c:pt idx="4298">
                  <c:v>107.42400000000001</c:v>
                </c:pt>
                <c:pt idx="4299">
                  <c:v>107.43600000000001</c:v>
                </c:pt>
                <c:pt idx="4300">
                  <c:v>107.446</c:v>
                </c:pt>
                <c:pt idx="4301">
                  <c:v>107.45699999999999</c:v>
                </c:pt>
                <c:pt idx="4302">
                  <c:v>107.47</c:v>
                </c:pt>
                <c:pt idx="4303">
                  <c:v>107.485</c:v>
                </c:pt>
                <c:pt idx="4304">
                  <c:v>107.501</c:v>
                </c:pt>
                <c:pt idx="4305">
                  <c:v>107.52</c:v>
                </c:pt>
                <c:pt idx="4306">
                  <c:v>107.54</c:v>
                </c:pt>
                <c:pt idx="4307">
                  <c:v>107.559</c:v>
                </c:pt>
                <c:pt idx="4308">
                  <c:v>107.57599999999999</c:v>
                </c:pt>
                <c:pt idx="4309">
                  <c:v>107.59399999999999</c:v>
                </c:pt>
                <c:pt idx="4310">
                  <c:v>107.613</c:v>
                </c:pt>
                <c:pt idx="4311">
                  <c:v>107.631</c:v>
                </c:pt>
                <c:pt idx="4312">
                  <c:v>107.657</c:v>
                </c:pt>
                <c:pt idx="4313">
                  <c:v>107.70699999999999</c:v>
                </c:pt>
                <c:pt idx="4314">
                  <c:v>107.783</c:v>
                </c:pt>
                <c:pt idx="4315">
                  <c:v>107.845</c:v>
                </c:pt>
                <c:pt idx="4316">
                  <c:v>107.871</c:v>
                </c:pt>
                <c:pt idx="4317">
                  <c:v>107.88500000000001</c:v>
                </c:pt>
                <c:pt idx="4318">
                  <c:v>107.902</c:v>
                </c:pt>
                <c:pt idx="4319">
                  <c:v>107.914</c:v>
                </c:pt>
                <c:pt idx="4320">
                  <c:v>107.929</c:v>
                </c:pt>
                <c:pt idx="4321">
                  <c:v>107.949</c:v>
                </c:pt>
                <c:pt idx="4322">
                  <c:v>107.96899999999999</c:v>
                </c:pt>
                <c:pt idx="4323">
                  <c:v>107.989</c:v>
                </c:pt>
                <c:pt idx="4324">
                  <c:v>108.008</c:v>
                </c:pt>
                <c:pt idx="4325">
                  <c:v>108.027</c:v>
                </c:pt>
                <c:pt idx="4326">
                  <c:v>108.044</c:v>
                </c:pt>
                <c:pt idx="4327">
                  <c:v>108.06</c:v>
                </c:pt>
                <c:pt idx="4328">
                  <c:v>108.08199999999999</c:v>
                </c:pt>
                <c:pt idx="4329">
                  <c:v>108.125</c:v>
                </c:pt>
                <c:pt idx="4330">
                  <c:v>108.18</c:v>
                </c:pt>
                <c:pt idx="4331">
                  <c:v>108.215</c:v>
                </c:pt>
                <c:pt idx="4332">
                  <c:v>108.227</c:v>
                </c:pt>
                <c:pt idx="4333">
                  <c:v>108.235</c:v>
                </c:pt>
                <c:pt idx="4334">
                  <c:v>108.246</c:v>
                </c:pt>
                <c:pt idx="4335">
                  <c:v>108.258</c:v>
                </c:pt>
                <c:pt idx="4336">
                  <c:v>108.271</c:v>
                </c:pt>
                <c:pt idx="4337">
                  <c:v>108.286</c:v>
                </c:pt>
                <c:pt idx="4338">
                  <c:v>108.30200000000001</c:v>
                </c:pt>
                <c:pt idx="4339">
                  <c:v>108.32</c:v>
                </c:pt>
                <c:pt idx="4340">
                  <c:v>108.34099999999999</c:v>
                </c:pt>
                <c:pt idx="4341">
                  <c:v>108.36199999999999</c:v>
                </c:pt>
                <c:pt idx="4342">
                  <c:v>108.38200000000001</c:v>
                </c:pt>
                <c:pt idx="4343">
                  <c:v>108.4</c:v>
                </c:pt>
                <c:pt idx="4344">
                  <c:v>108.419</c:v>
                </c:pt>
                <c:pt idx="4345">
                  <c:v>108.437</c:v>
                </c:pt>
                <c:pt idx="4346">
                  <c:v>108.46</c:v>
                </c:pt>
                <c:pt idx="4347">
                  <c:v>108.509</c:v>
                </c:pt>
                <c:pt idx="4348">
                  <c:v>108.58799999999999</c:v>
                </c:pt>
                <c:pt idx="4349">
                  <c:v>108.655</c:v>
                </c:pt>
                <c:pt idx="4350">
                  <c:v>108.67400000000001</c:v>
                </c:pt>
                <c:pt idx="4351">
                  <c:v>108.68300000000001</c:v>
                </c:pt>
                <c:pt idx="4352">
                  <c:v>108.693</c:v>
                </c:pt>
                <c:pt idx="4353">
                  <c:v>108.703</c:v>
                </c:pt>
                <c:pt idx="4354">
                  <c:v>108.71599999999999</c:v>
                </c:pt>
                <c:pt idx="4355">
                  <c:v>108.73099999999999</c:v>
                </c:pt>
                <c:pt idx="4356">
                  <c:v>108.748</c:v>
                </c:pt>
                <c:pt idx="4357">
                  <c:v>108.767</c:v>
                </c:pt>
                <c:pt idx="4358">
                  <c:v>108.786</c:v>
                </c:pt>
                <c:pt idx="4359">
                  <c:v>108.80500000000001</c:v>
                </c:pt>
                <c:pt idx="4360">
                  <c:v>108.82299999999999</c:v>
                </c:pt>
                <c:pt idx="4361">
                  <c:v>108.84</c:v>
                </c:pt>
                <c:pt idx="4362">
                  <c:v>108.857</c:v>
                </c:pt>
                <c:pt idx="4363">
                  <c:v>108.879</c:v>
                </c:pt>
                <c:pt idx="4364">
                  <c:v>108.928</c:v>
                </c:pt>
                <c:pt idx="4365">
                  <c:v>109</c:v>
                </c:pt>
                <c:pt idx="4366">
                  <c:v>109.045</c:v>
                </c:pt>
                <c:pt idx="4367">
                  <c:v>109.063</c:v>
                </c:pt>
                <c:pt idx="4368">
                  <c:v>109.07899999999999</c:v>
                </c:pt>
                <c:pt idx="4369">
                  <c:v>109.093</c:v>
                </c:pt>
                <c:pt idx="4370">
                  <c:v>109.10299999999999</c:v>
                </c:pt>
                <c:pt idx="4371">
                  <c:v>109.11199999999999</c:v>
                </c:pt>
                <c:pt idx="4372">
                  <c:v>109.123</c:v>
                </c:pt>
                <c:pt idx="4373">
                  <c:v>109.136</c:v>
                </c:pt>
                <c:pt idx="4374">
                  <c:v>109.15</c:v>
                </c:pt>
                <c:pt idx="4375">
                  <c:v>109.164</c:v>
                </c:pt>
                <c:pt idx="4376">
                  <c:v>109.179</c:v>
                </c:pt>
                <c:pt idx="4377">
                  <c:v>109.194</c:v>
                </c:pt>
                <c:pt idx="4378">
                  <c:v>109.209</c:v>
                </c:pt>
                <c:pt idx="4379">
                  <c:v>109.22799999999999</c:v>
                </c:pt>
                <c:pt idx="4380">
                  <c:v>109.249</c:v>
                </c:pt>
                <c:pt idx="4381">
                  <c:v>109.26600000000001</c:v>
                </c:pt>
                <c:pt idx="4382">
                  <c:v>109.28400000000001</c:v>
                </c:pt>
                <c:pt idx="4383">
                  <c:v>109.30200000000001</c:v>
                </c:pt>
                <c:pt idx="4384">
                  <c:v>109.319</c:v>
                </c:pt>
                <c:pt idx="4385">
                  <c:v>109.337</c:v>
                </c:pt>
                <c:pt idx="4386">
                  <c:v>109.376</c:v>
                </c:pt>
                <c:pt idx="4387">
                  <c:v>109.45</c:v>
                </c:pt>
                <c:pt idx="4388">
                  <c:v>109.509</c:v>
                </c:pt>
                <c:pt idx="4389">
                  <c:v>109.53100000000001</c:v>
                </c:pt>
                <c:pt idx="4390">
                  <c:v>109.54600000000001</c:v>
                </c:pt>
                <c:pt idx="4391">
                  <c:v>109.56</c:v>
                </c:pt>
                <c:pt idx="4392">
                  <c:v>109.57599999999999</c:v>
                </c:pt>
                <c:pt idx="4393">
                  <c:v>109.599</c:v>
                </c:pt>
                <c:pt idx="4394">
                  <c:v>109.623</c:v>
                </c:pt>
                <c:pt idx="4395">
                  <c:v>109.639</c:v>
                </c:pt>
                <c:pt idx="4396">
                  <c:v>109.648</c:v>
                </c:pt>
                <c:pt idx="4397">
                  <c:v>109.65900000000001</c:v>
                </c:pt>
                <c:pt idx="4398">
                  <c:v>109.67100000000001</c:v>
                </c:pt>
                <c:pt idx="4399">
                  <c:v>109.68600000000001</c:v>
                </c:pt>
                <c:pt idx="4400">
                  <c:v>109.703</c:v>
                </c:pt>
                <c:pt idx="4401">
                  <c:v>109.723</c:v>
                </c:pt>
                <c:pt idx="4402">
                  <c:v>109.742</c:v>
                </c:pt>
                <c:pt idx="4403">
                  <c:v>109.758</c:v>
                </c:pt>
                <c:pt idx="4404">
                  <c:v>109.77500000000001</c:v>
                </c:pt>
                <c:pt idx="4405">
                  <c:v>109.79300000000001</c:v>
                </c:pt>
                <c:pt idx="4406">
                  <c:v>109.81</c:v>
                </c:pt>
                <c:pt idx="4407">
                  <c:v>109.831</c:v>
                </c:pt>
                <c:pt idx="4408">
                  <c:v>109.857</c:v>
                </c:pt>
                <c:pt idx="4409">
                  <c:v>109.877</c:v>
                </c:pt>
                <c:pt idx="4410">
                  <c:v>109.889</c:v>
                </c:pt>
                <c:pt idx="4411">
                  <c:v>109.9</c:v>
                </c:pt>
                <c:pt idx="4412">
                  <c:v>109.91</c:v>
                </c:pt>
                <c:pt idx="4413">
                  <c:v>109.923</c:v>
                </c:pt>
                <c:pt idx="4414">
                  <c:v>109.93600000000001</c:v>
                </c:pt>
                <c:pt idx="4415">
                  <c:v>109.95</c:v>
                </c:pt>
                <c:pt idx="4416">
                  <c:v>109.964</c:v>
                </c:pt>
                <c:pt idx="4417">
                  <c:v>109.979</c:v>
                </c:pt>
                <c:pt idx="4418">
                  <c:v>109.99299999999999</c:v>
                </c:pt>
                <c:pt idx="4419">
                  <c:v>110.008</c:v>
                </c:pt>
                <c:pt idx="4420">
                  <c:v>110.02200000000001</c:v>
                </c:pt>
                <c:pt idx="4421">
                  <c:v>110.036</c:v>
                </c:pt>
                <c:pt idx="4422">
                  <c:v>110.051</c:v>
                </c:pt>
                <c:pt idx="4423">
                  <c:v>110.065</c:v>
                </c:pt>
                <c:pt idx="4424">
                  <c:v>110.08</c:v>
                </c:pt>
                <c:pt idx="4425">
                  <c:v>110.095</c:v>
                </c:pt>
                <c:pt idx="4426">
                  <c:v>110.11</c:v>
                </c:pt>
                <c:pt idx="4427">
                  <c:v>110.131</c:v>
                </c:pt>
                <c:pt idx="4428">
                  <c:v>110.158</c:v>
                </c:pt>
                <c:pt idx="4429">
                  <c:v>110.179</c:v>
                </c:pt>
                <c:pt idx="4430">
                  <c:v>110.2</c:v>
                </c:pt>
                <c:pt idx="4431">
                  <c:v>110.22</c:v>
                </c:pt>
                <c:pt idx="4432">
                  <c:v>110.24</c:v>
                </c:pt>
                <c:pt idx="4433">
                  <c:v>110.259</c:v>
                </c:pt>
                <c:pt idx="4434">
                  <c:v>110.279</c:v>
                </c:pt>
                <c:pt idx="4435">
                  <c:v>110.29900000000001</c:v>
                </c:pt>
                <c:pt idx="4436">
                  <c:v>110.319</c:v>
                </c:pt>
                <c:pt idx="4437">
                  <c:v>110.33799999999999</c:v>
                </c:pt>
                <c:pt idx="4438">
                  <c:v>110.369</c:v>
                </c:pt>
                <c:pt idx="4439">
                  <c:v>110.384</c:v>
                </c:pt>
                <c:pt idx="4440">
                  <c:v>110.408</c:v>
                </c:pt>
                <c:pt idx="4441">
                  <c:v>110.434</c:v>
                </c:pt>
                <c:pt idx="4442">
                  <c:v>110.47</c:v>
                </c:pt>
                <c:pt idx="4443">
                  <c:v>110.503</c:v>
                </c:pt>
                <c:pt idx="4444">
                  <c:v>110.53400000000001</c:v>
                </c:pt>
                <c:pt idx="4445">
                  <c:v>110.587</c:v>
                </c:pt>
                <c:pt idx="4446">
                  <c:v>110.673</c:v>
                </c:pt>
                <c:pt idx="4447">
                  <c:v>110.767</c:v>
                </c:pt>
                <c:pt idx="4448">
                  <c:v>110.857</c:v>
                </c:pt>
                <c:pt idx="4449">
                  <c:v>110.89400000000001</c:v>
                </c:pt>
                <c:pt idx="4450">
                  <c:v>110.90900000000001</c:v>
                </c:pt>
                <c:pt idx="4451">
                  <c:v>110.926</c:v>
                </c:pt>
                <c:pt idx="4452">
                  <c:v>110.946</c:v>
                </c:pt>
                <c:pt idx="4453">
                  <c:v>110.964</c:v>
                </c:pt>
                <c:pt idx="4454">
                  <c:v>110.983</c:v>
                </c:pt>
                <c:pt idx="4455">
                  <c:v>111.003</c:v>
                </c:pt>
                <c:pt idx="4456">
                  <c:v>111.023</c:v>
                </c:pt>
                <c:pt idx="4457">
                  <c:v>111.042</c:v>
                </c:pt>
                <c:pt idx="4458">
                  <c:v>111.063</c:v>
                </c:pt>
                <c:pt idx="4459">
                  <c:v>111.083</c:v>
                </c:pt>
                <c:pt idx="4460">
                  <c:v>111.10599999999999</c:v>
                </c:pt>
                <c:pt idx="4461">
                  <c:v>111.145</c:v>
                </c:pt>
                <c:pt idx="4462">
                  <c:v>111.21899999999999</c:v>
                </c:pt>
                <c:pt idx="4463">
                  <c:v>111.30200000000001</c:v>
                </c:pt>
                <c:pt idx="4464">
                  <c:v>111.333</c:v>
                </c:pt>
                <c:pt idx="4465">
                  <c:v>111.355</c:v>
                </c:pt>
                <c:pt idx="4466">
                  <c:v>111.389</c:v>
                </c:pt>
                <c:pt idx="4467">
                  <c:v>111.40600000000001</c:v>
                </c:pt>
                <c:pt idx="4468">
                  <c:v>111.432</c:v>
                </c:pt>
                <c:pt idx="4469">
                  <c:v>111.468</c:v>
                </c:pt>
                <c:pt idx="4470">
                  <c:v>111.495</c:v>
                </c:pt>
                <c:pt idx="4471">
                  <c:v>111.518</c:v>
                </c:pt>
                <c:pt idx="4472">
                  <c:v>111.538</c:v>
                </c:pt>
                <c:pt idx="4473">
                  <c:v>111.559</c:v>
                </c:pt>
                <c:pt idx="4474">
                  <c:v>111.596</c:v>
                </c:pt>
                <c:pt idx="4475">
                  <c:v>111.666</c:v>
                </c:pt>
                <c:pt idx="4476">
                  <c:v>111.73399999999999</c:v>
                </c:pt>
                <c:pt idx="4477">
                  <c:v>111.758</c:v>
                </c:pt>
                <c:pt idx="4478">
                  <c:v>111.783</c:v>
                </c:pt>
                <c:pt idx="4479">
                  <c:v>111.836</c:v>
                </c:pt>
                <c:pt idx="4480">
                  <c:v>111.92400000000001</c:v>
                </c:pt>
                <c:pt idx="4481">
                  <c:v>112.01600000000001</c:v>
                </c:pt>
                <c:pt idx="4482">
                  <c:v>112.068</c:v>
                </c:pt>
                <c:pt idx="4483">
                  <c:v>112.084</c:v>
                </c:pt>
                <c:pt idx="4484">
                  <c:v>112.09099999999999</c:v>
                </c:pt>
                <c:pt idx="4485">
                  <c:v>112.102</c:v>
                </c:pt>
                <c:pt idx="4486">
                  <c:v>112.119</c:v>
                </c:pt>
                <c:pt idx="4487">
                  <c:v>112.14100000000001</c:v>
                </c:pt>
                <c:pt idx="4488">
                  <c:v>112.16</c:v>
                </c:pt>
                <c:pt idx="4489">
                  <c:v>112.178</c:v>
                </c:pt>
                <c:pt idx="4490">
                  <c:v>112.197</c:v>
                </c:pt>
                <c:pt idx="4491">
                  <c:v>112.21599999999999</c:v>
                </c:pt>
                <c:pt idx="4492">
                  <c:v>112.23399999999999</c:v>
                </c:pt>
                <c:pt idx="4493">
                  <c:v>112.253</c:v>
                </c:pt>
                <c:pt idx="4494">
                  <c:v>112.27800000000001</c:v>
                </c:pt>
                <c:pt idx="4495">
                  <c:v>112.34</c:v>
                </c:pt>
                <c:pt idx="4496">
                  <c:v>112.42400000000001</c:v>
                </c:pt>
                <c:pt idx="4497">
                  <c:v>112.502</c:v>
                </c:pt>
                <c:pt idx="4498">
                  <c:v>112.52200000000001</c:v>
                </c:pt>
                <c:pt idx="4499">
                  <c:v>112.532</c:v>
                </c:pt>
                <c:pt idx="4500">
                  <c:v>112.545</c:v>
                </c:pt>
                <c:pt idx="4501">
                  <c:v>112.56100000000001</c:v>
                </c:pt>
                <c:pt idx="4502">
                  <c:v>112.578</c:v>
                </c:pt>
                <c:pt idx="4503">
                  <c:v>112.595</c:v>
                </c:pt>
                <c:pt idx="4504">
                  <c:v>112.614</c:v>
                </c:pt>
                <c:pt idx="4505">
                  <c:v>112.633</c:v>
                </c:pt>
                <c:pt idx="4506">
                  <c:v>112.654</c:v>
                </c:pt>
                <c:pt idx="4507">
                  <c:v>112.673</c:v>
                </c:pt>
                <c:pt idx="4508">
                  <c:v>112.69</c:v>
                </c:pt>
                <c:pt idx="4509">
                  <c:v>112.708</c:v>
                </c:pt>
                <c:pt idx="4510">
                  <c:v>112.726</c:v>
                </c:pt>
                <c:pt idx="4511">
                  <c:v>112.748</c:v>
                </c:pt>
                <c:pt idx="4512">
                  <c:v>112.795</c:v>
                </c:pt>
                <c:pt idx="4513">
                  <c:v>112.863</c:v>
                </c:pt>
                <c:pt idx="4514">
                  <c:v>112.929</c:v>
                </c:pt>
                <c:pt idx="4515">
                  <c:v>112.976</c:v>
                </c:pt>
                <c:pt idx="4516">
                  <c:v>112.998</c:v>
                </c:pt>
                <c:pt idx="4517">
                  <c:v>113.008</c:v>
                </c:pt>
                <c:pt idx="4518">
                  <c:v>113.018</c:v>
                </c:pt>
                <c:pt idx="4519">
                  <c:v>113.03</c:v>
                </c:pt>
                <c:pt idx="4520">
                  <c:v>113.04600000000001</c:v>
                </c:pt>
                <c:pt idx="4521">
                  <c:v>113.06100000000001</c:v>
                </c:pt>
                <c:pt idx="4522">
                  <c:v>113.078</c:v>
                </c:pt>
                <c:pt idx="4523">
                  <c:v>113.09699999999999</c:v>
                </c:pt>
                <c:pt idx="4524">
                  <c:v>113.117</c:v>
                </c:pt>
                <c:pt idx="4525">
                  <c:v>113.13500000000001</c:v>
                </c:pt>
                <c:pt idx="4526">
                  <c:v>113.15300000000001</c:v>
                </c:pt>
                <c:pt idx="4527">
                  <c:v>113.172</c:v>
                </c:pt>
                <c:pt idx="4528">
                  <c:v>113.191</c:v>
                </c:pt>
                <c:pt idx="4529">
                  <c:v>113.20699999999999</c:v>
                </c:pt>
                <c:pt idx="4530">
                  <c:v>113.223</c:v>
                </c:pt>
                <c:pt idx="4531">
                  <c:v>113.24</c:v>
                </c:pt>
                <c:pt idx="4532">
                  <c:v>113.273</c:v>
                </c:pt>
                <c:pt idx="4533">
                  <c:v>113.339</c:v>
                </c:pt>
                <c:pt idx="4534">
                  <c:v>113.407</c:v>
                </c:pt>
                <c:pt idx="4535">
                  <c:v>113.446</c:v>
                </c:pt>
                <c:pt idx="4536">
                  <c:v>113.47</c:v>
                </c:pt>
                <c:pt idx="4537">
                  <c:v>113.48399999999999</c:v>
                </c:pt>
                <c:pt idx="4538">
                  <c:v>113.497</c:v>
                </c:pt>
                <c:pt idx="4539">
                  <c:v>113.518</c:v>
                </c:pt>
                <c:pt idx="4540">
                  <c:v>113.541</c:v>
                </c:pt>
                <c:pt idx="4541">
                  <c:v>113.563</c:v>
                </c:pt>
                <c:pt idx="4542">
                  <c:v>113.583</c:v>
                </c:pt>
                <c:pt idx="4543">
                  <c:v>113.602</c:v>
                </c:pt>
                <c:pt idx="4544">
                  <c:v>113.619</c:v>
                </c:pt>
                <c:pt idx="4545">
                  <c:v>113.64100000000001</c:v>
                </c:pt>
                <c:pt idx="4546">
                  <c:v>113.682</c:v>
                </c:pt>
                <c:pt idx="4547">
                  <c:v>113.755</c:v>
                </c:pt>
                <c:pt idx="4548">
                  <c:v>113.81</c:v>
                </c:pt>
                <c:pt idx="4549">
                  <c:v>113.815</c:v>
                </c:pt>
                <c:pt idx="4550">
                  <c:v>113.831</c:v>
                </c:pt>
                <c:pt idx="4551">
                  <c:v>113.85</c:v>
                </c:pt>
                <c:pt idx="4552">
                  <c:v>113.866</c:v>
                </c:pt>
                <c:pt idx="4553">
                  <c:v>113.884</c:v>
                </c:pt>
                <c:pt idx="4554">
                  <c:v>113.904</c:v>
                </c:pt>
                <c:pt idx="4555">
                  <c:v>113.92100000000001</c:v>
                </c:pt>
                <c:pt idx="4556">
                  <c:v>113.93899999999999</c:v>
                </c:pt>
                <c:pt idx="4557">
                  <c:v>113.958</c:v>
                </c:pt>
                <c:pt idx="4558">
                  <c:v>113.976</c:v>
                </c:pt>
                <c:pt idx="4559">
                  <c:v>113.994</c:v>
                </c:pt>
                <c:pt idx="4560">
                  <c:v>114.039</c:v>
                </c:pt>
                <c:pt idx="4561">
                  <c:v>114.08499999999999</c:v>
                </c:pt>
                <c:pt idx="4562">
                  <c:v>114.105</c:v>
                </c:pt>
                <c:pt idx="4563">
                  <c:v>114.11499999999999</c:v>
                </c:pt>
                <c:pt idx="4564">
                  <c:v>114.125</c:v>
                </c:pt>
                <c:pt idx="4565">
                  <c:v>114.13500000000001</c:v>
                </c:pt>
                <c:pt idx="4566">
                  <c:v>114.14700000000001</c:v>
                </c:pt>
                <c:pt idx="4567">
                  <c:v>114.16200000000001</c:v>
                </c:pt>
                <c:pt idx="4568">
                  <c:v>114.178</c:v>
                </c:pt>
                <c:pt idx="4569">
                  <c:v>114.19499999999999</c:v>
                </c:pt>
                <c:pt idx="4570">
                  <c:v>114.214</c:v>
                </c:pt>
                <c:pt idx="4571">
                  <c:v>114.23399999999999</c:v>
                </c:pt>
                <c:pt idx="4572">
                  <c:v>114.255</c:v>
                </c:pt>
                <c:pt idx="4573">
                  <c:v>114.274</c:v>
                </c:pt>
                <c:pt idx="4574">
                  <c:v>114.29</c:v>
                </c:pt>
                <c:pt idx="4575">
                  <c:v>114.307</c:v>
                </c:pt>
                <c:pt idx="4576">
                  <c:v>114.324</c:v>
                </c:pt>
                <c:pt idx="4577">
                  <c:v>114.34099999999999</c:v>
                </c:pt>
                <c:pt idx="4578">
                  <c:v>114.364</c:v>
                </c:pt>
                <c:pt idx="4579">
                  <c:v>114.402</c:v>
                </c:pt>
                <c:pt idx="4580">
                  <c:v>114.45399999999999</c:v>
                </c:pt>
                <c:pt idx="4581">
                  <c:v>114.492</c:v>
                </c:pt>
                <c:pt idx="4582">
                  <c:v>114.548</c:v>
                </c:pt>
                <c:pt idx="4583">
                  <c:v>114.611</c:v>
                </c:pt>
                <c:pt idx="4584">
                  <c:v>114.673</c:v>
                </c:pt>
                <c:pt idx="4585">
                  <c:v>114.744</c:v>
                </c:pt>
                <c:pt idx="4586">
                  <c:v>114.744</c:v>
                </c:pt>
                <c:pt idx="4587">
                  <c:v>114.744</c:v>
                </c:pt>
                <c:pt idx="4588">
                  <c:v>114.744</c:v>
                </c:pt>
                <c:pt idx="4589">
                  <c:v>114.754</c:v>
                </c:pt>
                <c:pt idx="4590">
                  <c:v>114.76300000000001</c:v>
                </c:pt>
                <c:pt idx="4591">
                  <c:v>114.776</c:v>
                </c:pt>
                <c:pt idx="4592">
                  <c:v>114.79300000000001</c:v>
                </c:pt>
                <c:pt idx="4593">
                  <c:v>114.812</c:v>
                </c:pt>
                <c:pt idx="4594">
                  <c:v>114.83199999999999</c:v>
                </c:pt>
                <c:pt idx="4595">
                  <c:v>114.85</c:v>
                </c:pt>
                <c:pt idx="4596">
                  <c:v>114.869</c:v>
                </c:pt>
                <c:pt idx="4597">
                  <c:v>114.887</c:v>
                </c:pt>
                <c:pt idx="4598">
                  <c:v>114.904</c:v>
                </c:pt>
                <c:pt idx="4599">
                  <c:v>114.92700000000001</c:v>
                </c:pt>
                <c:pt idx="4600">
                  <c:v>114.96599999999999</c:v>
                </c:pt>
                <c:pt idx="4601">
                  <c:v>115.014</c:v>
                </c:pt>
                <c:pt idx="4602">
                  <c:v>115.039</c:v>
                </c:pt>
                <c:pt idx="4603">
                  <c:v>115.04900000000001</c:v>
                </c:pt>
                <c:pt idx="4604">
                  <c:v>115.06</c:v>
                </c:pt>
                <c:pt idx="4605">
                  <c:v>115.07299999999999</c:v>
                </c:pt>
                <c:pt idx="4606">
                  <c:v>115.089</c:v>
                </c:pt>
                <c:pt idx="4607">
                  <c:v>115.10899999999999</c:v>
                </c:pt>
                <c:pt idx="4608">
                  <c:v>115.129</c:v>
                </c:pt>
                <c:pt idx="4609">
                  <c:v>115.148</c:v>
                </c:pt>
                <c:pt idx="4610">
                  <c:v>115.16800000000001</c:v>
                </c:pt>
                <c:pt idx="4611">
                  <c:v>115.187</c:v>
                </c:pt>
                <c:pt idx="4612">
                  <c:v>115.20699999999999</c:v>
                </c:pt>
                <c:pt idx="4613">
                  <c:v>115.239</c:v>
                </c:pt>
                <c:pt idx="4614">
                  <c:v>115.289</c:v>
                </c:pt>
                <c:pt idx="4615">
                  <c:v>115.343</c:v>
                </c:pt>
                <c:pt idx="4616">
                  <c:v>115.39100000000001</c:v>
                </c:pt>
                <c:pt idx="4617">
                  <c:v>115.396</c:v>
                </c:pt>
                <c:pt idx="4618">
                  <c:v>115.405</c:v>
                </c:pt>
                <c:pt idx="4619">
                  <c:v>115.416</c:v>
                </c:pt>
                <c:pt idx="4620">
                  <c:v>115.431</c:v>
                </c:pt>
                <c:pt idx="4621">
                  <c:v>115.45099999999999</c:v>
                </c:pt>
                <c:pt idx="4622">
                  <c:v>115.471</c:v>
                </c:pt>
                <c:pt idx="4623">
                  <c:v>115.492</c:v>
                </c:pt>
                <c:pt idx="4624">
                  <c:v>115.512</c:v>
                </c:pt>
                <c:pt idx="4625">
                  <c:v>115.532</c:v>
                </c:pt>
                <c:pt idx="4626">
                  <c:v>115.55200000000001</c:v>
                </c:pt>
                <c:pt idx="4627">
                  <c:v>115.572</c:v>
                </c:pt>
                <c:pt idx="4628">
                  <c:v>115.59099999999999</c:v>
                </c:pt>
                <c:pt idx="4629">
                  <c:v>115.61499999999999</c:v>
                </c:pt>
                <c:pt idx="4630">
                  <c:v>115.66</c:v>
                </c:pt>
                <c:pt idx="4631">
                  <c:v>115.72499999999999</c:v>
                </c:pt>
                <c:pt idx="4632">
                  <c:v>115.779</c:v>
                </c:pt>
                <c:pt idx="4633">
                  <c:v>115.812</c:v>
                </c:pt>
                <c:pt idx="4634">
                  <c:v>115.82899999999999</c:v>
                </c:pt>
                <c:pt idx="4635">
                  <c:v>115.84399999999999</c:v>
                </c:pt>
                <c:pt idx="4636">
                  <c:v>115.85899999999999</c:v>
                </c:pt>
                <c:pt idx="4637">
                  <c:v>115.876</c:v>
                </c:pt>
                <c:pt idx="4638">
                  <c:v>115.896</c:v>
                </c:pt>
                <c:pt idx="4639">
                  <c:v>115.916</c:v>
                </c:pt>
                <c:pt idx="4640">
                  <c:v>115.934</c:v>
                </c:pt>
                <c:pt idx="4641">
                  <c:v>115.95099999999999</c:v>
                </c:pt>
                <c:pt idx="4642">
                  <c:v>115.96899999999999</c:v>
                </c:pt>
                <c:pt idx="4643">
                  <c:v>115.986</c:v>
                </c:pt>
                <c:pt idx="4644">
                  <c:v>116.002</c:v>
                </c:pt>
                <c:pt idx="4645">
                  <c:v>116.032</c:v>
                </c:pt>
                <c:pt idx="4646">
                  <c:v>116.08799999999999</c:v>
                </c:pt>
                <c:pt idx="4647">
                  <c:v>116.151</c:v>
                </c:pt>
                <c:pt idx="4648">
                  <c:v>116.214</c:v>
                </c:pt>
                <c:pt idx="4649">
                  <c:v>116.27500000000001</c:v>
                </c:pt>
                <c:pt idx="4650">
                  <c:v>116.319</c:v>
                </c:pt>
                <c:pt idx="4651">
                  <c:v>116.339</c:v>
                </c:pt>
                <c:pt idx="4652">
                  <c:v>116.34699999999999</c:v>
                </c:pt>
                <c:pt idx="4653">
                  <c:v>116.355</c:v>
                </c:pt>
                <c:pt idx="4654">
                  <c:v>116.364</c:v>
                </c:pt>
                <c:pt idx="4655">
                  <c:v>116.381</c:v>
                </c:pt>
                <c:pt idx="4656">
                  <c:v>116.419</c:v>
                </c:pt>
                <c:pt idx="4657">
                  <c:v>116.468</c:v>
                </c:pt>
                <c:pt idx="4658">
                  <c:v>116.509</c:v>
                </c:pt>
                <c:pt idx="4659">
                  <c:v>116.52800000000001</c:v>
                </c:pt>
                <c:pt idx="4660">
                  <c:v>116.538</c:v>
                </c:pt>
                <c:pt idx="4661">
                  <c:v>116.55200000000001</c:v>
                </c:pt>
                <c:pt idx="4662">
                  <c:v>116.57299999999999</c:v>
                </c:pt>
                <c:pt idx="4663">
                  <c:v>116.6</c:v>
                </c:pt>
                <c:pt idx="4664">
                  <c:v>116.63500000000001</c:v>
                </c:pt>
                <c:pt idx="4665">
                  <c:v>116.682</c:v>
                </c:pt>
                <c:pt idx="4666">
                  <c:v>116.72</c:v>
                </c:pt>
                <c:pt idx="4667">
                  <c:v>116.741</c:v>
                </c:pt>
                <c:pt idx="4668">
                  <c:v>116.748</c:v>
                </c:pt>
                <c:pt idx="4669">
                  <c:v>116.76300000000001</c:v>
                </c:pt>
                <c:pt idx="4670">
                  <c:v>116.79600000000001</c:v>
                </c:pt>
                <c:pt idx="4671">
                  <c:v>116.828</c:v>
                </c:pt>
                <c:pt idx="4672">
                  <c:v>116.88</c:v>
                </c:pt>
                <c:pt idx="4673">
                  <c:v>116.93</c:v>
                </c:pt>
                <c:pt idx="4674">
                  <c:v>116.97499999999999</c:v>
                </c:pt>
                <c:pt idx="4675">
                  <c:v>117.01600000000001</c:v>
                </c:pt>
                <c:pt idx="4676">
                  <c:v>117.017</c:v>
                </c:pt>
                <c:pt idx="4677">
                  <c:v>117.023</c:v>
                </c:pt>
                <c:pt idx="4678">
                  <c:v>117.033</c:v>
                </c:pt>
                <c:pt idx="4679">
                  <c:v>117.044</c:v>
                </c:pt>
                <c:pt idx="4680">
                  <c:v>117.057</c:v>
                </c:pt>
                <c:pt idx="4681">
                  <c:v>117.074</c:v>
                </c:pt>
                <c:pt idx="4682">
                  <c:v>117.092</c:v>
                </c:pt>
                <c:pt idx="4683">
                  <c:v>117.11199999999999</c:v>
                </c:pt>
                <c:pt idx="4684">
                  <c:v>117.129</c:v>
                </c:pt>
                <c:pt idx="4685">
                  <c:v>117.146</c:v>
                </c:pt>
                <c:pt idx="4686">
                  <c:v>117.164</c:v>
                </c:pt>
                <c:pt idx="4687">
                  <c:v>117.182</c:v>
                </c:pt>
                <c:pt idx="4688">
                  <c:v>117.205</c:v>
                </c:pt>
                <c:pt idx="4689">
                  <c:v>117.254</c:v>
                </c:pt>
                <c:pt idx="4690">
                  <c:v>117.325</c:v>
                </c:pt>
                <c:pt idx="4691">
                  <c:v>117.39</c:v>
                </c:pt>
                <c:pt idx="4692">
                  <c:v>117.429</c:v>
                </c:pt>
                <c:pt idx="4693">
                  <c:v>117.44199999999999</c:v>
                </c:pt>
                <c:pt idx="4694">
                  <c:v>117.45399999999999</c:v>
                </c:pt>
                <c:pt idx="4695">
                  <c:v>117.468</c:v>
                </c:pt>
                <c:pt idx="4696">
                  <c:v>117.488</c:v>
                </c:pt>
                <c:pt idx="4697">
                  <c:v>117.504</c:v>
                </c:pt>
                <c:pt idx="4698">
                  <c:v>117.52</c:v>
                </c:pt>
                <c:pt idx="4699">
                  <c:v>117.539</c:v>
                </c:pt>
                <c:pt idx="4700">
                  <c:v>117.55800000000001</c:v>
                </c:pt>
                <c:pt idx="4701">
                  <c:v>117.578</c:v>
                </c:pt>
                <c:pt idx="4702">
                  <c:v>117.598</c:v>
                </c:pt>
                <c:pt idx="4703">
                  <c:v>117.61499999999999</c:v>
                </c:pt>
                <c:pt idx="4704">
                  <c:v>117.633</c:v>
                </c:pt>
                <c:pt idx="4705">
                  <c:v>117.651</c:v>
                </c:pt>
                <c:pt idx="4706">
                  <c:v>117.66800000000001</c:v>
                </c:pt>
                <c:pt idx="4707">
                  <c:v>117.68600000000001</c:v>
                </c:pt>
                <c:pt idx="4708">
                  <c:v>117.714</c:v>
                </c:pt>
                <c:pt idx="4709">
                  <c:v>117.774</c:v>
                </c:pt>
                <c:pt idx="4710">
                  <c:v>117.83799999999999</c:v>
                </c:pt>
                <c:pt idx="4711">
                  <c:v>117.901</c:v>
                </c:pt>
                <c:pt idx="4712">
                  <c:v>117.965</c:v>
                </c:pt>
                <c:pt idx="4713">
                  <c:v>118.02200000000001</c:v>
                </c:pt>
                <c:pt idx="4714">
                  <c:v>118.033</c:v>
                </c:pt>
                <c:pt idx="4715">
                  <c:v>118.038</c:v>
                </c:pt>
                <c:pt idx="4716">
                  <c:v>118.04600000000001</c:v>
                </c:pt>
                <c:pt idx="4717">
                  <c:v>118.056</c:v>
                </c:pt>
                <c:pt idx="4718">
                  <c:v>118.068</c:v>
                </c:pt>
                <c:pt idx="4719">
                  <c:v>118.08199999999999</c:v>
                </c:pt>
                <c:pt idx="4720">
                  <c:v>118.099</c:v>
                </c:pt>
                <c:pt idx="4721">
                  <c:v>118.11799999999999</c:v>
                </c:pt>
                <c:pt idx="4722">
                  <c:v>118.137</c:v>
                </c:pt>
                <c:pt idx="4723">
                  <c:v>118.155</c:v>
                </c:pt>
                <c:pt idx="4724">
                  <c:v>118.173</c:v>
                </c:pt>
                <c:pt idx="4725">
                  <c:v>118.19</c:v>
                </c:pt>
                <c:pt idx="4726">
                  <c:v>118.20699999999999</c:v>
                </c:pt>
                <c:pt idx="4727">
                  <c:v>118.226</c:v>
                </c:pt>
                <c:pt idx="4728">
                  <c:v>118.256</c:v>
                </c:pt>
                <c:pt idx="4729">
                  <c:v>118.31</c:v>
                </c:pt>
                <c:pt idx="4730">
                  <c:v>118.36799999999999</c:v>
                </c:pt>
                <c:pt idx="4731">
                  <c:v>118.41800000000001</c:v>
                </c:pt>
                <c:pt idx="4732">
                  <c:v>118.461</c:v>
                </c:pt>
                <c:pt idx="4733">
                  <c:v>118.48099999999999</c:v>
                </c:pt>
                <c:pt idx="4734">
                  <c:v>118.495</c:v>
                </c:pt>
                <c:pt idx="4735">
                  <c:v>118.504</c:v>
                </c:pt>
                <c:pt idx="4736">
                  <c:v>118.51600000000001</c:v>
                </c:pt>
                <c:pt idx="4737">
                  <c:v>118.53100000000001</c:v>
                </c:pt>
                <c:pt idx="4738">
                  <c:v>118.54600000000001</c:v>
                </c:pt>
                <c:pt idx="4739">
                  <c:v>118.56399999999999</c:v>
                </c:pt>
                <c:pt idx="4740">
                  <c:v>118.583</c:v>
                </c:pt>
                <c:pt idx="4741">
                  <c:v>118.602</c:v>
                </c:pt>
                <c:pt idx="4742">
                  <c:v>118.62</c:v>
                </c:pt>
                <c:pt idx="4743">
                  <c:v>118.636</c:v>
                </c:pt>
                <c:pt idx="4744">
                  <c:v>118.652</c:v>
                </c:pt>
                <c:pt idx="4745">
                  <c:v>118.669</c:v>
                </c:pt>
                <c:pt idx="4746">
                  <c:v>118.68600000000001</c:v>
                </c:pt>
                <c:pt idx="4747">
                  <c:v>118.708</c:v>
                </c:pt>
                <c:pt idx="4748">
                  <c:v>118.751</c:v>
                </c:pt>
                <c:pt idx="4749">
                  <c:v>118.798</c:v>
                </c:pt>
                <c:pt idx="4750">
                  <c:v>118.819</c:v>
                </c:pt>
                <c:pt idx="4751">
                  <c:v>118.827</c:v>
                </c:pt>
                <c:pt idx="4752">
                  <c:v>118.83799999999999</c:v>
                </c:pt>
                <c:pt idx="4753">
                  <c:v>118.852</c:v>
                </c:pt>
                <c:pt idx="4754">
                  <c:v>118.87</c:v>
                </c:pt>
                <c:pt idx="4755">
                  <c:v>118.889</c:v>
                </c:pt>
                <c:pt idx="4756">
                  <c:v>118.90600000000001</c:v>
                </c:pt>
                <c:pt idx="4757">
                  <c:v>118.92400000000001</c:v>
                </c:pt>
                <c:pt idx="4758">
                  <c:v>118.943</c:v>
                </c:pt>
                <c:pt idx="4759">
                  <c:v>118.962</c:v>
                </c:pt>
                <c:pt idx="4760">
                  <c:v>118.98399999999999</c:v>
                </c:pt>
                <c:pt idx="4761">
                  <c:v>119.03</c:v>
                </c:pt>
                <c:pt idx="4762">
                  <c:v>119.089</c:v>
                </c:pt>
                <c:pt idx="4763">
                  <c:v>119.14</c:v>
                </c:pt>
                <c:pt idx="4764">
                  <c:v>119.17400000000001</c:v>
                </c:pt>
                <c:pt idx="4765">
                  <c:v>119.194</c:v>
                </c:pt>
                <c:pt idx="4766">
                  <c:v>119.203</c:v>
                </c:pt>
                <c:pt idx="4767">
                  <c:v>119.214</c:v>
                </c:pt>
                <c:pt idx="4768">
                  <c:v>119.23</c:v>
                </c:pt>
                <c:pt idx="4769">
                  <c:v>119.25</c:v>
                </c:pt>
                <c:pt idx="4770">
                  <c:v>119.27200000000001</c:v>
                </c:pt>
                <c:pt idx="4771">
                  <c:v>119.294</c:v>
                </c:pt>
                <c:pt idx="4772">
                  <c:v>119.31399999999999</c:v>
                </c:pt>
                <c:pt idx="4773">
                  <c:v>119.33499999999999</c:v>
                </c:pt>
                <c:pt idx="4774">
                  <c:v>119.355</c:v>
                </c:pt>
                <c:pt idx="4775">
                  <c:v>119.373</c:v>
                </c:pt>
                <c:pt idx="4776">
                  <c:v>119.393</c:v>
                </c:pt>
                <c:pt idx="4777">
                  <c:v>119.416</c:v>
                </c:pt>
                <c:pt idx="4778">
                  <c:v>119.452</c:v>
                </c:pt>
                <c:pt idx="4779">
                  <c:v>119.479</c:v>
                </c:pt>
                <c:pt idx="4780">
                  <c:v>119.49299999999999</c:v>
                </c:pt>
                <c:pt idx="4781">
                  <c:v>119.509</c:v>
                </c:pt>
                <c:pt idx="4782">
                  <c:v>119.53</c:v>
                </c:pt>
                <c:pt idx="4783">
                  <c:v>119.551</c:v>
                </c:pt>
                <c:pt idx="4784">
                  <c:v>119.57299999999999</c:v>
                </c:pt>
                <c:pt idx="4785">
                  <c:v>119.593</c:v>
                </c:pt>
                <c:pt idx="4786">
                  <c:v>119.613</c:v>
                </c:pt>
                <c:pt idx="4787">
                  <c:v>119.63200000000001</c:v>
                </c:pt>
                <c:pt idx="4788">
                  <c:v>119.651</c:v>
                </c:pt>
                <c:pt idx="4789">
                  <c:v>119.68300000000001</c:v>
                </c:pt>
                <c:pt idx="4790">
                  <c:v>119.741</c:v>
                </c:pt>
                <c:pt idx="4791">
                  <c:v>119.8</c:v>
                </c:pt>
                <c:pt idx="4792">
                  <c:v>119.828</c:v>
                </c:pt>
                <c:pt idx="4793">
                  <c:v>119.837</c:v>
                </c:pt>
                <c:pt idx="4794">
                  <c:v>119.848</c:v>
                </c:pt>
                <c:pt idx="4795">
                  <c:v>119.85599999999999</c:v>
                </c:pt>
                <c:pt idx="4796">
                  <c:v>119.867</c:v>
                </c:pt>
                <c:pt idx="4797">
                  <c:v>119.88200000000001</c:v>
                </c:pt>
                <c:pt idx="4798">
                  <c:v>119.899</c:v>
                </c:pt>
                <c:pt idx="4799">
                  <c:v>119.916</c:v>
                </c:pt>
                <c:pt idx="4800">
                  <c:v>119.935</c:v>
                </c:pt>
                <c:pt idx="4801">
                  <c:v>119.95399999999999</c:v>
                </c:pt>
                <c:pt idx="4802">
                  <c:v>119.976</c:v>
                </c:pt>
                <c:pt idx="4803">
                  <c:v>119.997</c:v>
                </c:pt>
                <c:pt idx="4804">
                  <c:v>120.018</c:v>
                </c:pt>
                <c:pt idx="4805">
                  <c:v>120.03700000000001</c:v>
                </c:pt>
                <c:pt idx="4806">
                  <c:v>120.056</c:v>
                </c:pt>
                <c:pt idx="4807">
                  <c:v>120.074</c:v>
                </c:pt>
                <c:pt idx="4808">
                  <c:v>120.093</c:v>
                </c:pt>
                <c:pt idx="4809">
                  <c:v>120.122</c:v>
                </c:pt>
                <c:pt idx="4810">
                  <c:v>120.16800000000001</c:v>
                </c:pt>
                <c:pt idx="4811">
                  <c:v>120.218</c:v>
                </c:pt>
                <c:pt idx="4812">
                  <c:v>120.25</c:v>
                </c:pt>
                <c:pt idx="4813">
                  <c:v>120.262</c:v>
                </c:pt>
                <c:pt idx="4814">
                  <c:v>120.26900000000001</c:v>
                </c:pt>
                <c:pt idx="4815">
                  <c:v>120.279</c:v>
                </c:pt>
                <c:pt idx="4816">
                  <c:v>120.298</c:v>
                </c:pt>
                <c:pt idx="4817">
                  <c:v>120.313</c:v>
                </c:pt>
                <c:pt idx="4818">
                  <c:v>120.32899999999999</c:v>
                </c:pt>
                <c:pt idx="4819">
                  <c:v>120.34699999999999</c:v>
                </c:pt>
                <c:pt idx="4820">
                  <c:v>120.366</c:v>
                </c:pt>
                <c:pt idx="4821">
                  <c:v>120.386</c:v>
                </c:pt>
                <c:pt idx="4822">
                  <c:v>120.40600000000001</c:v>
                </c:pt>
                <c:pt idx="4823">
                  <c:v>120.42400000000001</c:v>
                </c:pt>
                <c:pt idx="4824">
                  <c:v>120.443</c:v>
                </c:pt>
                <c:pt idx="4825">
                  <c:v>120.462</c:v>
                </c:pt>
                <c:pt idx="4826">
                  <c:v>120.47799999999999</c:v>
                </c:pt>
                <c:pt idx="4827">
                  <c:v>120.497</c:v>
                </c:pt>
                <c:pt idx="4828">
                  <c:v>120.527</c:v>
                </c:pt>
                <c:pt idx="4829">
                  <c:v>120.574</c:v>
                </c:pt>
                <c:pt idx="4830">
                  <c:v>120.63</c:v>
                </c:pt>
                <c:pt idx="4831">
                  <c:v>120.69</c:v>
                </c:pt>
                <c:pt idx="4832">
                  <c:v>120.747</c:v>
                </c:pt>
                <c:pt idx="4833">
                  <c:v>120.779</c:v>
                </c:pt>
                <c:pt idx="4834">
                  <c:v>120.794</c:v>
                </c:pt>
                <c:pt idx="4835">
                  <c:v>120.806</c:v>
                </c:pt>
                <c:pt idx="4836">
                  <c:v>120.81699999999999</c:v>
                </c:pt>
                <c:pt idx="4837">
                  <c:v>120.83</c:v>
                </c:pt>
                <c:pt idx="4838">
                  <c:v>120.846</c:v>
                </c:pt>
                <c:pt idx="4839">
                  <c:v>120.86499999999999</c:v>
                </c:pt>
                <c:pt idx="4840">
                  <c:v>120.884</c:v>
                </c:pt>
                <c:pt idx="4841">
                  <c:v>120.901</c:v>
                </c:pt>
                <c:pt idx="4842">
                  <c:v>120.91800000000001</c:v>
                </c:pt>
                <c:pt idx="4843">
                  <c:v>120.934</c:v>
                </c:pt>
                <c:pt idx="4844">
                  <c:v>120.95</c:v>
                </c:pt>
                <c:pt idx="4845">
                  <c:v>120.973</c:v>
                </c:pt>
                <c:pt idx="4846">
                  <c:v>121.023</c:v>
                </c:pt>
                <c:pt idx="4847">
                  <c:v>121.077</c:v>
                </c:pt>
                <c:pt idx="4848">
                  <c:v>121.09699999999999</c:v>
                </c:pt>
                <c:pt idx="4849">
                  <c:v>121.099</c:v>
                </c:pt>
                <c:pt idx="4850">
                  <c:v>121.10899999999999</c:v>
                </c:pt>
                <c:pt idx="4851">
                  <c:v>121.12</c:v>
                </c:pt>
                <c:pt idx="4852">
                  <c:v>121.137</c:v>
                </c:pt>
                <c:pt idx="4853">
                  <c:v>121.155</c:v>
                </c:pt>
                <c:pt idx="4854">
                  <c:v>121.17400000000001</c:v>
                </c:pt>
                <c:pt idx="4855">
                  <c:v>121.19</c:v>
                </c:pt>
                <c:pt idx="4856">
                  <c:v>121.208</c:v>
                </c:pt>
                <c:pt idx="4857">
                  <c:v>121.227</c:v>
                </c:pt>
                <c:pt idx="4858">
                  <c:v>121.244</c:v>
                </c:pt>
                <c:pt idx="4859">
                  <c:v>121.26300000000001</c:v>
                </c:pt>
                <c:pt idx="4860">
                  <c:v>121.304</c:v>
                </c:pt>
                <c:pt idx="4861">
                  <c:v>121.36799999999999</c:v>
                </c:pt>
                <c:pt idx="4862">
                  <c:v>121.413</c:v>
                </c:pt>
                <c:pt idx="4863">
                  <c:v>121.438</c:v>
                </c:pt>
                <c:pt idx="4864">
                  <c:v>121.45399999999999</c:v>
                </c:pt>
                <c:pt idx="4865">
                  <c:v>121.46899999999999</c:v>
                </c:pt>
                <c:pt idx="4866">
                  <c:v>121.485</c:v>
                </c:pt>
                <c:pt idx="4867">
                  <c:v>121.504</c:v>
                </c:pt>
                <c:pt idx="4868">
                  <c:v>121.524</c:v>
                </c:pt>
                <c:pt idx="4869">
                  <c:v>121.544</c:v>
                </c:pt>
                <c:pt idx="4870">
                  <c:v>121.562</c:v>
                </c:pt>
                <c:pt idx="4871">
                  <c:v>121.581</c:v>
                </c:pt>
                <c:pt idx="4872">
                  <c:v>121.6</c:v>
                </c:pt>
                <c:pt idx="4873">
                  <c:v>121.626</c:v>
                </c:pt>
                <c:pt idx="4874">
                  <c:v>121.679</c:v>
                </c:pt>
                <c:pt idx="4875">
                  <c:v>121.717</c:v>
                </c:pt>
                <c:pt idx="4876">
                  <c:v>121.73399999999999</c:v>
                </c:pt>
                <c:pt idx="4877">
                  <c:v>121.776</c:v>
                </c:pt>
                <c:pt idx="4878">
                  <c:v>121.84399999999999</c:v>
                </c:pt>
                <c:pt idx="4879">
                  <c:v>121.898</c:v>
                </c:pt>
                <c:pt idx="4880">
                  <c:v>121.95699999999999</c:v>
                </c:pt>
                <c:pt idx="4881">
                  <c:v>121.99299999999999</c:v>
                </c:pt>
                <c:pt idx="4882">
                  <c:v>122.017</c:v>
                </c:pt>
                <c:pt idx="4883">
                  <c:v>122.024</c:v>
                </c:pt>
                <c:pt idx="4884">
                  <c:v>122.03400000000001</c:v>
                </c:pt>
                <c:pt idx="4885">
                  <c:v>122.044</c:v>
                </c:pt>
                <c:pt idx="4886">
                  <c:v>122.057</c:v>
                </c:pt>
                <c:pt idx="4887">
                  <c:v>122.072</c:v>
                </c:pt>
                <c:pt idx="4888">
                  <c:v>122.09</c:v>
                </c:pt>
                <c:pt idx="4889">
                  <c:v>122.10899999999999</c:v>
                </c:pt>
                <c:pt idx="4890">
                  <c:v>122.126</c:v>
                </c:pt>
                <c:pt idx="4891">
                  <c:v>122.143</c:v>
                </c:pt>
                <c:pt idx="4892">
                  <c:v>122.161</c:v>
                </c:pt>
                <c:pt idx="4893">
                  <c:v>122.17700000000001</c:v>
                </c:pt>
                <c:pt idx="4894">
                  <c:v>122.197</c:v>
                </c:pt>
                <c:pt idx="4895">
                  <c:v>122.233</c:v>
                </c:pt>
                <c:pt idx="4896">
                  <c:v>122.29600000000001</c:v>
                </c:pt>
                <c:pt idx="4897">
                  <c:v>122.366</c:v>
                </c:pt>
                <c:pt idx="4898">
                  <c:v>122.423</c:v>
                </c:pt>
                <c:pt idx="4899">
                  <c:v>122.47</c:v>
                </c:pt>
                <c:pt idx="4900">
                  <c:v>122.5</c:v>
                </c:pt>
                <c:pt idx="4901">
                  <c:v>122.518</c:v>
                </c:pt>
                <c:pt idx="4902">
                  <c:v>122.526</c:v>
                </c:pt>
                <c:pt idx="4903">
                  <c:v>122.535</c:v>
                </c:pt>
                <c:pt idx="4904">
                  <c:v>122.544</c:v>
                </c:pt>
                <c:pt idx="4905">
                  <c:v>122.556</c:v>
                </c:pt>
                <c:pt idx="4906">
                  <c:v>122.569</c:v>
                </c:pt>
                <c:pt idx="4907">
                  <c:v>122.584</c:v>
                </c:pt>
                <c:pt idx="4908">
                  <c:v>122.601</c:v>
                </c:pt>
                <c:pt idx="4909">
                  <c:v>122.62</c:v>
                </c:pt>
                <c:pt idx="4910">
                  <c:v>122.639</c:v>
                </c:pt>
                <c:pt idx="4911">
                  <c:v>122.658</c:v>
                </c:pt>
                <c:pt idx="4912">
                  <c:v>122.676</c:v>
                </c:pt>
                <c:pt idx="4913">
                  <c:v>122.694</c:v>
                </c:pt>
                <c:pt idx="4914">
                  <c:v>122.712</c:v>
                </c:pt>
                <c:pt idx="4915">
                  <c:v>122.727</c:v>
                </c:pt>
                <c:pt idx="4916">
                  <c:v>122.744</c:v>
                </c:pt>
                <c:pt idx="4917">
                  <c:v>122.761</c:v>
                </c:pt>
                <c:pt idx="4918">
                  <c:v>122.78100000000001</c:v>
                </c:pt>
                <c:pt idx="4919">
                  <c:v>122.794</c:v>
                </c:pt>
                <c:pt idx="4920">
                  <c:v>122.806</c:v>
                </c:pt>
                <c:pt idx="4921">
                  <c:v>122.819</c:v>
                </c:pt>
                <c:pt idx="4922">
                  <c:v>122.834</c:v>
                </c:pt>
                <c:pt idx="4923">
                  <c:v>122.852</c:v>
                </c:pt>
                <c:pt idx="4924">
                  <c:v>122.871</c:v>
                </c:pt>
                <c:pt idx="4925">
                  <c:v>122.89</c:v>
                </c:pt>
                <c:pt idx="4926">
                  <c:v>122.908</c:v>
                </c:pt>
                <c:pt idx="4927">
                  <c:v>122.92700000000001</c:v>
                </c:pt>
                <c:pt idx="4928">
                  <c:v>122.94499999999999</c:v>
                </c:pt>
                <c:pt idx="4929">
                  <c:v>122.96299999999999</c:v>
                </c:pt>
                <c:pt idx="4930">
                  <c:v>122.98</c:v>
                </c:pt>
                <c:pt idx="4931">
                  <c:v>123.006</c:v>
                </c:pt>
                <c:pt idx="4932">
                  <c:v>123.057</c:v>
                </c:pt>
                <c:pt idx="4933">
                  <c:v>123.121</c:v>
                </c:pt>
                <c:pt idx="4934">
                  <c:v>123.176</c:v>
                </c:pt>
                <c:pt idx="4935">
                  <c:v>123.21</c:v>
                </c:pt>
                <c:pt idx="4936">
                  <c:v>123.226</c:v>
                </c:pt>
                <c:pt idx="4937">
                  <c:v>123.241</c:v>
                </c:pt>
                <c:pt idx="4938">
                  <c:v>123.253</c:v>
                </c:pt>
                <c:pt idx="4939">
                  <c:v>123.26600000000001</c:v>
                </c:pt>
                <c:pt idx="4940">
                  <c:v>123.28100000000001</c:v>
                </c:pt>
                <c:pt idx="4941">
                  <c:v>123.301</c:v>
                </c:pt>
                <c:pt idx="4942">
                  <c:v>123.321</c:v>
                </c:pt>
                <c:pt idx="4943">
                  <c:v>123.34099999999999</c:v>
                </c:pt>
                <c:pt idx="4944">
                  <c:v>123.35899999999999</c:v>
                </c:pt>
                <c:pt idx="4945">
                  <c:v>123.377</c:v>
                </c:pt>
                <c:pt idx="4946">
                  <c:v>123.398</c:v>
                </c:pt>
                <c:pt idx="4947">
                  <c:v>123.417</c:v>
                </c:pt>
                <c:pt idx="4948">
                  <c:v>123.43600000000001</c:v>
                </c:pt>
                <c:pt idx="4949">
                  <c:v>123.45699999999999</c:v>
                </c:pt>
                <c:pt idx="4950">
                  <c:v>123.476</c:v>
                </c:pt>
                <c:pt idx="4951">
                  <c:v>123.504</c:v>
                </c:pt>
                <c:pt idx="4952">
                  <c:v>123.51900000000001</c:v>
                </c:pt>
                <c:pt idx="4953">
                  <c:v>123.53</c:v>
                </c:pt>
                <c:pt idx="4954">
                  <c:v>123.545</c:v>
                </c:pt>
                <c:pt idx="4955">
                  <c:v>123.56</c:v>
                </c:pt>
                <c:pt idx="4956">
                  <c:v>123.57599999999999</c:v>
                </c:pt>
                <c:pt idx="4957">
                  <c:v>123.592</c:v>
                </c:pt>
                <c:pt idx="4958">
                  <c:v>123.607</c:v>
                </c:pt>
                <c:pt idx="4959">
                  <c:v>123.623</c:v>
                </c:pt>
                <c:pt idx="4960">
                  <c:v>123.639</c:v>
                </c:pt>
                <c:pt idx="4961">
                  <c:v>123.655</c:v>
                </c:pt>
                <c:pt idx="4962">
                  <c:v>123.67</c:v>
                </c:pt>
                <c:pt idx="4963">
                  <c:v>123.68600000000001</c:v>
                </c:pt>
                <c:pt idx="4964">
                  <c:v>123.70099999999999</c:v>
                </c:pt>
                <c:pt idx="4965">
                  <c:v>123.715</c:v>
                </c:pt>
                <c:pt idx="4966">
                  <c:v>123.73</c:v>
                </c:pt>
                <c:pt idx="4967">
                  <c:v>123.745</c:v>
                </c:pt>
                <c:pt idx="4968">
                  <c:v>123.76</c:v>
                </c:pt>
                <c:pt idx="4969">
                  <c:v>123.774</c:v>
                </c:pt>
                <c:pt idx="4970">
                  <c:v>123.789</c:v>
                </c:pt>
                <c:pt idx="4971">
                  <c:v>123.825</c:v>
                </c:pt>
                <c:pt idx="4972">
                  <c:v>123.895</c:v>
                </c:pt>
                <c:pt idx="4973">
                  <c:v>123.99299999999999</c:v>
                </c:pt>
                <c:pt idx="4974">
                  <c:v>124.026</c:v>
                </c:pt>
                <c:pt idx="4975">
                  <c:v>124.108</c:v>
                </c:pt>
                <c:pt idx="4976">
                  <c:v>124.167</c:v>
                </c:pt>
                <c:pt idx="4977">
                  <c:v>124.18600000000001</c:v>
                </c:pt>
                <c:pt idx="4978">
                  <c:v>124.19799999999999</c:v>
                </c:pt>
                <c:pt idx="4979">
                  <c:v>124.215</c:v>
                </c:pt>
                <c:pt idx="4980">
                  <c:v>124.24</c:v>
                </c:pt>
                <c:pt idx="4981">
                  <c:v>124.259</c:v>
                </c:pt>
                <c:pt idx="4982">
                  <c:v>124.277</c:v>
                </c:pt>
                <c:pt idx="4983">
                  <c:v>124.297</c:v>
                </c:pt>
                <c:pt idx="4984">
                  <c:v>124.318</c:v>
                </c:pt>
                <c:pt idx="4985">
                  <c:v>124.339</c:v>
                </c:pt>
                <c:pt idx="4986">
                  <c:v>124.361</c:v>
                </c:pt>
                <c:pt idx="4987">
                  <c:v>124.381</c:v>
                </c:pt>
                <c:pt idx="4988">
                  <c:v>124.4</c:v>
                </c:pt>
                <c:pt idx="4989">
                  <c:v>124.419</c:v>
                </c:pt>
                <c:pt idx="4990">
                  <c:v>124.438</c:v>
                </c:pt>
                <c:pt idx="4991">
                  <c:v>124.456</c:v>
                </c:pt>
                <c:pt idx="4992">
                  <c:v>124.474</c:v>
                </c:pt>
                <c:pt idx="4993">
                  <c:v>124.49299999999999</c:v>
                </c:pt>
                <c:pt idx="4994">
                  <c:v>124.515</c:v>
                </c:pt>
                <c:pt idx="4995">
                  <c:v>124.56100000000001</c:v>
                </c:pt>
                <c:pt idx="4996">
                  <c:v>124.624</c:v>
                </c:pt>
                <c:pt idx="4997">
                  <c:v>124.65</c:v>
                </c:pt>
                <c:pt idx="4998">
                  <c:v>124.70699999999999</c:v>
                </c:pt>
                <c:pt idx="4999">
                  <c:v>124.745</c:v>
                </c:pt>
                <c:pt idx="5000">
                  <c:v>124.765</c:v>
                </c:pt>
                <c:pt idx="5001">
                  <c:v>124.78</c:v>
                </c:pt>
                <c:pt idx="5002">
                  <c:v>124.79600000000001</c:v>
                </c:pt>
                <c:pt idx="5003">
                  <c:v>124.81100000000001</c:v>
                </c:pt>
                <c:pt idx="5004">
                  <c:v>124.828</c:v>
                </c:pt>
                <c:pt idx="5005">
                  <c:v>124.84699999999999</c:v>
                </c:pt>
                <c:pt idx="5006">
                  <c:v>124.867</c:v>
                </c:pt>
                <c:pt idx="5007">
                  <c:v>124.887</c:v>
                </c:pt>
                <c:pt idx="5008">
                  <c:v>124.90600000000001</c:v>
                </c:pt>
                <c:pt idx="5009">
                  <c:v>124.925</c:v>
                </c:pt>
                <c:pt idx="5010">
                  <c:v>124.943</c:v>
                </c:pt>
                <c:pt idx="5011">
                  <c:v>124.962</c:v>
                </c:pt>
                <c:pt idx="5012">
                  <c:v>124.98099999999999</c:v>
                </c:pt>
                <c:pt idx="5013">
                  <c:v>125.015</c:v>
                </c:pt>
                <c:pt idx="5014">
                  <c:v>125.05500000000001</c:v>
                </c:pt>
                <c:pt idx="5015">
                  <c:v>125.074</c:v>
                </c:pt>
                <c:pt idx="5016">
                  <c:v>125.09</c:v>
                </c:pt>
                <c:pt idx="5017">
                  <c:v>125.108</c:v>
                </c:pt>
                <c:pt idx="5018">
                  <c:v>125.126</c:v>
                </c:pt>
                <c:pt idx="5019">
                  <c:v>125.146</c:v>
                </c:pt>
                <c:pt idx="5020">
                  <c:v>125.167</c:v>
                </c:pt>
                <c:pt idx="5021">
                  <c:v>125.187</c:v>
                </c:pt>
                <c:pt idx="5022">
                  <c:v>125.20699999999999</c:v>
                </c:pt>
                <c:pt idx="5023">
                  <c:v>125.22499999999999</c:v>
                </c:pt>
                <c:pt idx="5024">
                  <c:v>125.24299999999999</c:v>
                </c:pt>
                <c:pt idx="5025">
                  <c:v>125.264</c:v>
                </c:pt>
                <c:pt idx="5026">
                  <c:v>125.30200000000001</c:v>
                </c:pt>
                <c:pt idx="5027">
                  <c:v>125.374</c:v>
                </c:pt>
                <c:pt idx="5028">
                  <c:v>125.44499999999999</c:v>
                </c:pt>
                <c:pt idx="5029">
                  <c:v>125.495</c:v>
                </c:pt>
                <c:pt idx="5030">
                  <c:v>125.51600000000001</c:v>
                </c:pt>
                <c:pt idx="5031">
                  <c:v>125.52500000000001</c:v>
                </c:pt>
                <c:pt idx="5032">
                  <c:v>125.53400000000001</c:v>
                </c:pt>
                <c:pt idx="5033">
                  <c:v>125.54600000000001</c:v>
                </c:pt>
                <c:pt idx="5034">
                  <c:v>125.559</c:v>
                </c:pt>
                <c:pt idx="5035">
                  <c:v>125.577</c:v>
                </c:pt>
                <c:pt idx="5036">
                  <c:v>125.59699999999999</c:v>
                </c:pt>
                <c:pt idx="5037">
                  <c:v>125.616</c:v>
                </c:pt>
                <c:pt idx="5038">
                  <c:v>125.633</c:v>
                </c:pt>
                <c:pt idx="5039">
                  <c:v>125.651</c:v>
                </c:pt>
                <c:pt idx="5040">
                  <c:v>125.669</c:v>
                </c:pt>
                <c:pt idx="5041">
                  <c:v>125.687</c:v>
                </c:pt>
                <c:pt idx="5042">
                  <c:v>125.70399999999999</c:v>
                </c:pt>
                <c:pt idx="5043">
                  <c:v>125.72</c:v>
                </c:pt>
                <c:pt idx="5044">
                  <c:v>125.73699999999999</c:v>
                </c:pt>
                <c:pt idx="5045">
                  <c:v>125.756</c:v>
                </c:pt>
                <c:pt idx="5046">
                  <c:v>125.77500000000001</c:v>
                </c:pt>
                <c:pt idx="5047">
                  <c:v>125.79600000000001</c:v>
                </c:pt>
                <c:pt idx="5048">
                  <c:v>125.815</c:v>
                </c:pt>
                <c:pt idx="5049">
                  <c:v>125.834</c:v>
                </c:pt>
                <c:pt idx="5050">
                  <c:v>125.852</c:v>
                </c:pt>
                <c:pt idx="5051">
                  <c:v>125.871</c:v>
                </c:pt>
                <c:pt idx="5052">
                  <c:v>125.893</c:v>
                </c:pt>
                <c:pt idx="5053">
                  <c:v>125.93899999999999</c:v>
                </c:pt>
                <c:pt idx="5054">
                  <c:v>126.014</c:v>
                </c:pt>
                <c:pt idx="5055">
                  <c:v>126.065</c:v>
                </c:pt>
                <c:pt idx="5056">
                  <c:v>126.077</c:v>
                </c:pt>
                <c:pt idx="5057">
                  <c:v>126.093</c:v>
                </c:pt>
                <c:pt idx="5058">
                  <c:v>126.10599999999999</c:v>
                </c:pt>
                <c:pt idx="5059">
                  <c:v>126.12</c:v>
                </c:pt>
                <c:pt idx="5060">
                  <c:v>126.137</c:v>
                </c:pt>
                <c:pt idx="5061">
                  <c:v>126.15600000000001</c:v>
                </c:pt>
                <c:pt idx="5062">
                  <c:v>126.176</c:v>
                </c:pt>
                <c:pt idx="5063">
                  <c:v>126.194</c:v>
                </c:pt>
                <c:pt idx="5064">
                  <c:v>126.212</c:v>
                </c:pt>
                <c:pt idx="5065">
                  <c:v>126.23</c:v>
                </c:pt>
                <c:pt idx="5066">
                  <c:v>126.249</c:v>
                </c:pt>
                <c:pt idx="5067">
                  <c:v>126.28100000000001</c:v>
                </c:pt>
                <c:pt idx="5068">
                  <c:v>126.342</c:v>
                </c:pt>
                <c:pt idx="5069">
                  <c:v>126.404</c:v>
                </c:pt>
                <c:pt idx="5070">
                  <c:v>126.45099999999999</c:v>
                </c:pt>
                <c:pt idx="5071">
                  <c:v>126.48099999999999</c:v>
                </c:pt>
                <c:pt idx="5072">
                  <c:v>126.499</c:v>
                </c:pt>
                <c:pt idx="5073">
                  <c:v>126.51300000000001</c:v>
                </c:pt>
                <c:pt idx="5074">
                  <c:v>126.527</c:v>
                </c:pt>
                <c:pt idx="5075">
                  <c:v>126.541</c:v>
                </c:pt>
                <c:pt idx="5076">
                  <c:v>126.556</c:v>
                </c:pt>
                <c:pt idx="5077">
                  <c:v>126.574</c:v>
                </c:pt>
                <c:pt idx="5078">
                  <c:v>126.59399999999999</c:v>
                </c:pt>
                <c:pt idx="5079">
                  <c:v>126.614</c:v>
                </c:pt>
                <c:pt idx="5080">
                  <c:v>126.63200000000001</c:v>
                </c:pt>
                <c:pt idx="5081">
                  <c:v>126.65</c:v>
                </c:pt>
                <c:pt idx="5082">
                  <c:v>126.667</c:v>
                </c:pt>
                <c:pt idx="5083">
                  <c:v>126.684</c:v>
                </c:pt>
                <c:pt idx="5084">
                  <c:v>126.703</c:v>
                </c:pt>
                <c:pt idx="5085">
                  <c:v>126.73099999999999</c:v>
                </c:pt>
                <c:pt idx="5086">
                  <c:v>126.756</c:v>
                </c:pt>
                <c:pt idx="5087">
                  <c:v>126.776</c:v>
                </c:pt>
                <c:pt idx="5088">
                  <c:v>126.789</c:v>
                </c:pt>
                <c:pt idx="5089">
                  <c:v>126.803</c:v>
                </c:pt>
                <c:pt idx="5090">
                  <c:v>126.81699999999999</c:v>
                </c:pt>
                <c:pt idx="5091">
                  <c:v>126.833</c:v>
                </c:pt>
                <c:pt idx="5092">
                  <c:v>126.848</c:v>
                </c:pt>
                <c:pt idx="5093">
                  <c:v>126.867</c:v>
                </c:pt>
                <c:pt idx="5094">
                  <c:v>126.88800000000001</c:v>
                </c:pt>
                <c:pt idx="5095">
                  <c:v>126.90600000000001</c:v>
                </c:pt>
                <c:pt idx="5096">
                  <c:v>126.92400000000001</c:v>
                </c:pt>
                <c:pt idx="5097">
                  <c:v>126.941</c:v>
                </c:pt>
                <c:pt idx="5098">
                  <c:v>126.959</c:v>
                </c:pt>
                <c:pt idx="5099">
                  <c:v>126.98099999999999</c:v>
                </c:pt>
                <c:pt idx="5100">
                  <c:v>127.02200000000001</c:v>
                </c:pt>
                <c:pt idx="5101">
                  <c:v>127.075</c:v>
                </c:pt>
                <c:pt idx="5102">
                  <c:v>127.10899999999999</c:v>
                </c:pt>
                <c:pt idx="5103">
                  <c:v>127.116</c:v>
                </c:pt>
                <c:pt idx="5104">
                  <c:v>127.124</c:v>
                </c:pt>
                <c:pt idx="5105">
                  <c:v>127.148</c:v>
                </c:pt>
                <c:pt idx="5106">
                  <c:v>127.199</c:v>
                </c:pt>
                <c:pt idx="5107">
                  <c:v>127.268</c:v>
                </c:pt>
                <c:pt idx="5108">
                  <c:v>127.33</c:v>
                </c:pt>
                <c:pt idx="5109">
                  <c:v>127.39</c:v>
                </c:pt>
                <c:pt idx="5110">
                  <c:v>127.45099999999999</c:v>
                </c:pt>
                <c:pt idx="5111">
                  <c:v>127.509</c:v>
                </c:pt>
                <c:pt idx="5112">
                  <c:v>127.563</c:v>
                </c:pt>
                <c:pt idx="5113">
                  <c:v>127.617</c:v>
                </c:pt>
                <c:pt idx="5114">
                  <c:v>127.672</c:v>
                </c:pt>
                <c:pt idx="5115">
                  <c:v>127.71899999999999</c:v>
                </c:pt>
                <c:pt idx="5116">
                  <c:v>127.739</c:v>
                </c:pt>
                <c:pt idx="5117">
                  <c:v>127.74</c:v>
                </c:pt>
                <c:pt idx="5118">
                  <c:v>127.752</c:v>
                </c:pt>
                <c:pt idx="5119">
                  <c:v>127.773</c:v>
                </c:pt>
                <c:pt idx="5120">
                  <c:v>127.792</c:v>
                </c:pt>
                <c:pt idx="5121">
                  <c:v>127.79900000000001</c:v>
                </c:pt>
                <c:pt idx="5122">
                  <c:v>127.80800000000001</c:v>
                </c:pt>
                <c:pt idx="5123">
                  <c:v>127.821</c:v>
                </c:pt>
                <c:pt idx="5124">
                  <c:v>127.836</c:v>
                </c:pt>
                <c:pt idx="5125">
                  <c:v>127.851</c:v>
                </c:pt>
                <c:pt idx="5126">
                  <c:v>127.869</c:v>
                </c:pt>
                <c:pt idx="5127">
                  <c:v>127.889</c:v>
                </c:pt>
                <c:pt idx="5128">
                  <c:v>127.90900000000001</c:v>
                </c:pt>
                <c:pt idx="5129">
                  <c:v>127.92700000000001</c:v>
                </c:pt>
                <c:pt idx="5130">
                  <c:v>127.94499999999999</c:v>
                </c:pt>
                <c:pt idx="5131">
                  <c:v>127.964</c:v>
                </c:pt>
                <c:pt idx="5132">
                  <c:v>127.982</c:v>
                </c:pt>
                <c:pt idx="5133">
                  <c:v>128.005</c:v>
                </c:pt>
                <c:pt idx="5134">
                  <c:v>128.04900000000001</c:v>
                </c:pt>
                <c:pt idx="5135">
                  <c:v>128.11799999999999</c:v>
                </c:pt>
                <c:pt idx="5136">
                  <c:v>128.17599999999999</c:v>
                </c:pt>
                <c:pt idx="5137">
                  <c:v>128.21</c:v>
                </c:pt>
                <c:pt idx="5138">
                  <c:v>128.227</c:v>
                </c:pt>
                <c:pt idx="5139">
                  <c:v>128.24100000000001</c:v>
                </c:pt>
                <c:pt idx="5140">
                  <c:v>128.25399999999999</c:v>
                </c:pt>
                <c:pt idx="5141">
                  <c:v>128.26900000000001</c:v>
                </c:pt>
                <c:pt idx="5142">
                  <c:v>128.286</c:v>
                </c:pt>
                <c:pt idx="5143">
                  <c:v>128.304</c:v>
                </c:pt>
                <c:pt idx="5144">
                  <c:v>128.32300000000001</c:v>
                </c:pt>
                <c:pt idx="5145">
                  <c:v>128.34399999999999</c:v>
                </c:pt>
                <c:pt idx="5146">
                  <c:v>128.36600000000001</c:v>
                </c:pt>
                <c:pt idx="5147">
                  <c:v>128.38300000000001</c:v>
                </c:pt>
                <c:pt idx="5148">
                  <c:v>128.40299999999999</c:v>
                </c:pt>
                <c:pt idx="5149">
                  <c:v>128.423</c:v>
                </c:pt>
                <c:pt idx="5150">
                  <c:v>128.44399999999999</c:v>
                </c:pt>
                <c:pt idx="5151">
                  <c:v>128.464</c:v>
                </c:pt>
                <c:pt idx="5152">
                  <c:v>128.48599999999999</c:v>
                </c:pt>
                <c:pt idx="5153">
                  <c:v>128.52500000000001</c:v>
                </c:pt>
                <c:pt idx="5154">
                  <c:v>128.584</c:v>
                </c:pt>
                <c:pt idx="5155">
                  <c:v>128.66499999999999</c:v>
                </c:pt>
                <c:pt idx="5156">
                  <c:v>128.74700000000001</c:v>
                </c:pt>
                <c:pt idx="5157">
                  <c:v>128.82599999999999</c:v>
                </c:pt>
                <c:pt idx="5158">
                  <c:v>128.90299999999999</c:v>
                </c:pt>
                <c:pt idx="5159">
                  <c:v>128.93</c:v>
                </c:pt>
                <c:pt idx="5160">
                  <c:v>128.93</c:v>
                </c:pt>
                <c:pt idx="5161">
                  <c:v>128.93299999999999</c:v>
                </c:pt>
                <c:pt idx="5162">
                  <c:v>128.94200000000001</c:v>
                </c:pt>
                <c:pt idx="5163">
                  <c:v>128.952</c:v>
                </c:pt>
                <c:pt idx="5164">
                  <c:v>128.964</c:v>
                </c:pt>
                <c:pt idx="5165">
                  <c:v>128.97999999999999</c:v>
                </c:pt>
                <c:pt idx="5166">
                  <c:v>128.99700000000001</c:v>
                </c:pt>
                <c:pt idx="5167">
                  <c:v>129.017</c:v>
                </c:pt>
                <c:pt idx="5168">
                  <c:v>129.03800000000001</c:v>
                </c:pt>
                <c:pt idx="5169">
                  <c:v>129.05699999999999</c:v>
                </c:pt>
                <c:pt idx="5170">
                  <c:v>129.07499999999999</c:v>
                </c:pt>
                <c:pt idx="5171">
                  <c:v>129.09399999999999</c:v>
                </c:pt>
                <c:pt idx="5172">
                  <c:v>129.11099999999999</c:v>
                </c:pt>
                <c:pt idx="5173">
                  <c:v>129.12799999999999</c:v>
                </c:pt>
                <c:pt idx="5174">
                  <c:v>129.143</c:v>
                </c:pt>
                <c:pt idx="5175">
                  <c:v>129.16300000000001</c:v>
                </c:pt>
                <c:pt idx="5176">
                  <c:v>129.20599999999999</c:v>
                </c:pt>
                <c:pt idx="5177">
                  <c:v>129.26900000000001</c:v>
                </c:pt>
                <c:pt idx="5178">
                  <c:v>129.32900000000001</c:v>
                </c:pt>
                <c:pt idx="5179">
                  <c:v>129.34299999999999</c:v>
                </c:pt>
                <c:pt idx="5180">
                  <c:v>129.36000000000001</c:v>
                </c:pt>
                <c:pt idx="5181">
                  <c:v>129.37100000000001</c:v>
                </c:pt>
                <c:pt idx="5182">
                  <c:v>129.38300000000001</c:v>
                </c:pt>
                <c:pt idx="5183">
                  <c:v>129.40700000000001</c:v>
                </c:pt>
                <c:pt idx="5184">
                  <c:v>129.43299999999999</c:v>
                </c:pt>
                <c:pt idx="5185">
                  <c:v>129.45599999999999</c:v>
                </c:pt>
                <c:pt idx="5186">
                  <c:v>129.47399999999999</c:v>
                </c:pt>
                <c:pt idx="5187">
                  <c:v>129.49199999999999</c:v>
                </c:pt>
                <c:pt idx="5188">
                  <c:v>129.511</c:v>
                </c:pt>
                <c:pt idx="5189">
                  <c:v>129.53700000000001</c:v>
                </c:pt>
                <c:pt idx="5190">
                  <c:v>129.57599999999999</c:v>
                </c:pt>
                <c:pt idx="5191">
                  <c:v>129.62100000000001</c:v>
                </c:pt>
                <c:pt idx="5192">
                  <c:v>129.67099999999999</c:v>
                </c:pt>
                <c:pt idx="5193">
                  <c:v>129.72</c:v>
                </c:pt>
                <c:pt idx="5194">
                  <c:v>129.755</c:v>
                </c:pt>
                <c:pt idx="5195">
                  <c:v>129.77500000000001</c:v>
                </c:pt>
                <c:pt idx="5196">
                  <c:v>129.79</c:v>
                </c:pt>
                <c:pt idx="5197">
                  <c:v>129.804</c:v>
                </c:pt>
                <c:pt idx="5198">
                  <c:v>129.81700000000001</c:v>
                </c:pt>
                <c:pt idx="5199">
                  <c:v>129.83099999999999</c:v>
                </c:pt>
                <c:pt idx="5200">
                  <c:v>129.846</c:v>
                </c:pt>
                <c:pt idx="5201">
                  <c:v>129.86099999999999</c:v>
                </c:pt>
                <c:pt idx="5202">
                  <c:v>129.87799999999999</c:v>
                </c:pt>
                <c:pt idx="5203">
                  <c:v>129.89699999999999</c:v>
                </c:pt>
                <c:pt idx="5204">
                  <c:v>129.91800000000001</c:v>
                </c:pt>
                <c:pt idx="5205">
                  <c:v>129.93899999999999</c:v>
                </c:pt>
                <c:pt idx="5206">
                  <c:v>129.959</c:v>
                </c:pt>
                <c:pt idx="5207">
                  <c:v>129.976</c:v>
                </c:pt>
                <c:pt idx="5208">
                  <c:v>129.99299999999999</c:v>
                </c:pt>
                <c:pt idx="5209">
                  <c:v>130.01</c:v>
                </c:pt>
                <c:pt idx="5210">
                  <c:v>130.02699999999999</c:v>
                </c:pt>
                <c:pt idx="5211">
                  <c:v>130.042</c:v>
                </c:pt>
                <c:pt idx="5212">
                  <c:v>130.05799999999999</c:v>
                </c:pt>
                <c:pt idx="5213">
                  <c:v>130.07400000000001</c:v>
                </c:pt>
                <c:pt idx="5214">
                  <c:v>130.08799999999999</c:v>
                </c:pt>
                <c:pt idx="5215">
                  <c:v>130.101</c:v>
                </c:pt>
                <c:pt idx="5216">
                  <c:v>130.114</c:v>
                </c:pt>
                <c:pt idx="5217">
                  <c:v>130.12700000000001</c:v>
                </c:pt>
                <c:pt idx="5218">
                  <c:v>130.142</c:v>
                </c:pt>
                <c:pt idx="5219">
                  <c:v>130.15899999999999</c:v>
                </c:pt>
                <c:pt idx="5220">
                  <c:v>130.17400000000001</c:v>
                </c:pt>
                <c:pt idx="5221">
                  <c:v>130.18899999999999</c:v>
                </c:pt>
                <c:pt idx="5222">
                  <c:v>130.20500000000001</c:v>
                </c:pt>
                <c:pt idx="5223">
                  <c:v>130.22</c:v>
                </c:pt>
                <c:pt idx="5224">
                  <c:v>130.23400000000001</c:v>
                </c:pt>
                <c:pt idx="5225">
                  <c:v>130.249</c:v>
                </c:pt>
                <c:pt idx="5226">
                  <c:v>130.26499999999999</c:v>
                </c:pt>
                <c:pt idx="5227">
                  <c:v>130.28</c:v>
                </c:pt>
                <c:pt idx="5228">
                  <c:v>130.297</c:v>
                </c:pt>
                <c:pt idx="5229">
                  <c:v>130.31200000000001</c:v>
                </c:pt>
                <c:pt idx="5230">
                  <c:v>130.33000000000001</c:v>
                </c:pt>
                <c:pt idx="5231">
                  <c:v>130.34899999999999</c:v>
                </c:pt>
                <c:pt idx="5232">
                  <c:v>130.36600000000001</c:v>
                </c:pt>
                <c:pt idx="5233">
                  <c:v>130.38499999999999</c:v>
                </c:pt>
                <c:pt idx="5234">
                  <c:v>130.405</c:v>
                </c:pt>
                <c:pt idx="5235">
                  <c:v>130.423</c:v>
                </c:pt>
                <c:pt idx="5236">
                  <c:v>130.441</c:v>
                </c:pt>
                <c:pt idx="5237">
                  <c:v>130.477</c:v>
                </c:pt>
                <c:pt idx="5238">
                  <c:v>130.55199999999999</c:v>
                </c:pt>
                <c:pt idx="5239">
                  <c:v>130.649</c:v>
                </c:pt>
                <c:pt idx="5240">
                  <c:v>130.732</c:v>
                </c:pt>
                <c:pt idx="5241">
                  <c:v>130.77600000000001</c:v>
                </c:pt>
                <c:pt idx="5242">
                  <c:v>130.791</c:v>
                </c:pt>
                <c:pt idx="5243">
                  <c:v>130.803</c:v>
                </c:pt>
                <c:pt idx="5244">
                  <c:v>130.81800000000001</c:v>
                </c:pt>
                <c:pt idx="5245">
                  <c:v>130.834</c:v>
                </c:pt>
                <c:pt idx="5246">
                  <c:v>130.852</c:v>
                </c:pt>
                <c:pt idx="5247">
                  <c:v>130.87200000000001</c:v>
                </c:pt>
                <c:pt idx="5248">
                  <c:v>130.892</c:v>
                </c:pt>
                <c:pt idx="5249">
                  <c:v>130.91</c:v>
                </c:pt>
                <c:pt idx="5250">
                  <c:v>130.92699999999999</c:v>
                </c:pt>
                <c:pt idx="5251">
                  <c:v>130.94399999999999</c:v>
                </c:pt>
                <c:pt idx="5252">
                  <c:v>130.96100000000001</c:v>
                </c:pt>
                <c:pt idx="5253">
                  <c:v>130.97800000000001</c:v>
                </c:pt>
                <c:pt idx="5254">
                  <c:v>131.01</c:v>
                </c:pt>
                <c:pt idx="5255">
                  <c:v>131.07400000000001</c:v>
                </c:pt>
                <c:pt idx="5256">
                  <c:v>131.119</c:v>
                </c:pt>
                <c:pt idx="5257">
                  <c:v>131.12100000000001</c:v>
                </c:pt>
                <c:pt idx="5258">
                  <c:v>131.126</c:v>
                </c:pt>
                <c:pt idx="5259">
                  <c:v>131.137</c:v>
                </c:pt>
                <c:pt idx="5260">
                  <c:v>131.149</c:v>
                </c:pt>
                <c:pt idx="5261">
                  <c:v>131.16399999999999</c:v>
                </c:pt>
                <c:pt idx="5262">
                  <c:v>131.18100000000001</c:v>
                </c:pt>
                <c:pt idx="5263">
                  <c:v>131.19999999999999</c:v>
                </c:pt>
                <c:pt idx="5264">
                  <c:v>131.22</c:v>
                </c:pt>
                <c:pt idx="5265">
                  <c:v>131.238</c:v>
                </c:pt>
                <c:pt idx="5266">
                  <c:v>131.25700000000001</c:v>
                </c:pt>
                <c:pt idx="5267">
                  <c:v>131.27500000000001</c:v>
                </c:pt>
                <c:pt idx="5268">
                  <c:v>131.29300000000001</c:v>
                </c:pt>
                <c:pt idx="5269">
                  <c:v>131.31299999999999</c:v>
                </c:pt>
                <c:pt idx="5270">
                  <c:v>131.34200000000001</c:v>
                </c:pt>
                <c:pt idx="5271">
                  <c:v>131.39599999999999</c:v>
                </c:pt>
                <c:pt idx="5272">
                  <c:v>131.45699999999999</c:v>
                </c:pt>
                <c:pt idx="5273">
                  <c:v>131.49100000000001</c:v>
                </c:pt>
                <c:pt idx="5274">
                  <c:v>131.51499999999999</c:v>
                </c:pt>
                <c:pt idx="5275">
                  <c:v>131.53100000000001</c:v>
                </c:pt>
                <c:pt idx="5276">
                  <c:v>131.54499999999999</c:v>
                </c:pt>
                <c:pt idx="5277">
                  <c:v>131.56</c:v>
                </c:pt>
                <c:pt idx="5278">
                  <c:v>131.578</c:v>
                </c:pt>
                <c:pt idx="5279">
                  <c:v>131.59700000000001</c:v>
                </c:pt>
                <c:pt idx="5280">
                  <c:v>131.61600000000001</c:v>
                </c:pt>
                <c:pt idx="5281">
                  <c:v>131.63499999999999</c:v>
                </c:pt>
                <c:pt idx="5282">
                  <c:v>131.65299999999999</c:v>
                </c:pt>
                <c:pt idx="5283">
                  <c:v>131.66999999999999</c:v>
                </c:pt>
                <c:pt idx="5284">
                  <c:v>131.68700000000001</c:v>
                </c:pt>
                <c:pt idx="5285">
                  <c:v>131.703</c:v>
                </c:pt>
                <c:pt idx="5286">
                  <c:v>131.71899999999999</c:v>
                </c:pt>
                <c:pt idx="5287">
                  <c:v>131.74600000000001</c:v>
                </c:pt>
                <c:pt idx="5288">
                  <c:v>131.797</c:v>
                </c:pt>
                <c:pt idx="5289">
                  <c:v>131.82300000000001</c:v>
                </c:pt>
                <c:pt idx="5290">
                  <c:v>131.82499999999999</c:v>
                </c:pt>
                <c:pt idx="5291">
                  <c:v>131.83699999999999</c:v>
                </c:pt>
                <c:pt idx="5292">
                  <c:v>131.84800000000001</c:v>
                </c:pt>
                <c:pt idx="5293">
                  <c:v>131.86000000000001</c:v>
                </c:pt>
                <c:pt idx="5294">
                  <c:v>131.875</c:v>
                </c:pt>
                <c:pt idx="5295">
                  <c:v>131.88900000000001</c:v>
                </c:pt>
                <c:pt idx="5296">
                  <c:v>131.90600000000001</c:v>
                </c:pt>
                <c:pt idx="5297">
                  <c:v>131.92400000000001</c:v>
                </c:pt>
                <c:pt idx="5298">
                  <c:v>131.94300000000001</c:v>
                </c:pt>
                <c:pt idx="5299">
                  <c:v>131.96299999999999</c:v>
                </c:pt>
                <c:pt idx="5300">
                  <c:v>131.982</c:v>
                </c:pt>
                <c:pt idx="5301">
                  <c:v>132.001</c:v>
                </c:pt>
                <c:pt idx="5302">
                  <c:v>132.02000000000001</c:v>
                </c:pt>
                <c:pt idx="5303">
                  <c:v>132.03800000000001</c:v>
                </c:pt>
                <c:pt idx="5304">
                  <c:v>132.05699999999999</c:v>
                </c:pt>
                <c:pt idx="5305">
                  <c:v>132.083</c:v>
                </c:pt>
                <c:pt idx="5306">
                  <c:v>132.125</c:v>
                </c:pt>
                <c:pt idx="5307">
                  <c:v>132.19499999999999</c:v>
                </c:pt>
                <c:pt idx="5308">
                  <c:v>132.27000000000001</c:v>
                </c:pt>
                <c:pt idx="5309">
                  <c:v>132.334</c:v>
                </c:pt>
                <c:pt idx="5310">
                  <c:v>132.39500000000001</c:v>
                </c:pt>
                <c:pt idx="5311">
                  <c:v>132.43600000000001</c:v>
                </c:pt>
                <c:pt idx="5312">
                  <c:v>132.44900000000001</c:v>
                </c:pt>
                <c:pt idx="5313">
                  <c:v>132.471</c:v>
                </c:pt>
                <c:pt idx="5314">
                  <c:v>132.517</c:v>
                </c:pt>
                <c:pt idx="5315">
                  <c:v>132.583</c:v>
                </c:pt>
                <c:pt idx="5316">
                  <c:v>132.64599999999999</c:v>
                </c:pt>
                <c:pt idx="5317">
                  <c:v>132.68600000000001</c:v>
                </c:pt>
                <c:pt idx="5318">
                  <c:v>132.69800000000001</c:v>
                </c:pt>
                <c:pt idx="5319">
                  <c:v>132.709</c:v>
                </c:pt>
                <c:pt idx="5320">
                  <c:v>132.72</c:v>
                </c:pt>
                <c:pt idx="5321">
                  <c:v>132.73400000000001</c:v>
                </c:pt>
                <c:pt idx="5322">
                  <c:v>132.74799999999999</c:v>
                </c:pt>
                <c:pt idx="5323">
                  <c:v>132.767</c:v>
                </c:pt>
                <c:pt idx="5324">
                  <c:v>132.78800000000001</c:v>
                </c:pt>
                <c:pt idx="5325">
                  <c:v>132.80799999999999</c:v>
                </c:pt>
                <c:pt idx="5326">
                  <c:v>132.827</c:v>
                </c:pt>
                <c:pt idx="5327">
                  <c:v>132.846</c:v>
                </c:pt>
                <c:pt idx="5328">
                  <c:v>132.864</c:v>
                </c:pt>
                <c:pt idx="5329">
                  <c:v>132.88200000000001</c:v>
                </c:pt>
                <c:pt idx="5330">
                  <c:v>132.90199999999999</c:v>
                </c:pt>
                <c:pt idx="5331">
                  <c:v>132.94499999999999</c:v>
                </c:pt>
                <c:pt idx="5332">
                  <c:v>133.01599999999999</c:v>
                </c:pt>
                <c:pt idx="5333">
                  <c:v>133.07900000000001</c:v>
                </c:pt>
                <c:pt idx="5334">
                  <c:v>133.09800000000001</c:v>
                </c:pt>
                <c:pt idx="5335">
                  <c:v>133.10599999999999</c:v>
                </c:pt>
                <c:pt idx="5336">
                  <c:v>133.11799999999999</c:v>
                </c:pt>
                <c:pt idx="5337">
                  <c:v>133.13300000000001</c:v>
                </c:pt>
                <c:pt idx="5338">
                  <c:v>133.15199999999999</c:v>
                </c:pt>
                <c:pt idx="5339">
                  <c:v>133.173</c:v>
                </c:pt>
                <c:pt idx="5340">
                  <c:v>133.19300000000001</c:v>
                </c:pt>
                <c:pt idx="5341">
                  <c:v>133.21199999999999</c:v>
                </c:pt>
                <c:pt idx="5342">
                  <c:v>133.232</c:v>
                </c:pt>
                <c:pt idx="5343">
                  <c:v>133.25299999999999</c:v>
                </c:pt>
                <c:pt idx="5344">
                  <c:v>133.274</c:v>
                </c:pt>
                <c:pt idx="5345">
                  <c:v>133.30500000000001</c:v>
                </c:pt>
                <c:pt idx="5346">
                  <c:v>133.35400000000001</c:v>
                </c:pt>
                <c:pt idx="5347">
                  <c:v>133.38900000000001</c:v>
                </c:pt>
                <c:pt idx="5348">
                  <c:v>133.405</c:v>
                </c:pt>
                <c:pt idx="5349">
                  <c:v>133.417</c:v>
                </c:pt>
                <c:pt idx="5350">
                  <c:v>133.43100000000001</c:v>
                </c:pt>
                <c:pt idx="5351">
                  <c:v>133.44900000000001</c:v>
                </c:pt>
                <c:pt idx="5352">
                  <c:v>133.47</c:v>
                </c:pt>
                <c:pt idx="5353">
                  <c:v>133.49199999999999</c:v>
                </c:pt>
                <c:pt idx="5354">
                  <c:v>133.51</c:v>
                </c:pt>
                <c:pt idx="5355">
                  <c:v>133.52799999999999</c:v>
                </c:pt>
                <c:pt idx="5356">
                  <c:v>133.547</c:v>
                </c:pt>
                <c:pt idx="5357">
                  <c:v>133.566</c:v>
                </c:pt>
                <c:pt idx="5358">
                  <c:v>133.58699999999999</c:v>
                </c:pt>
                <c:pt idx="5359">
                  <c:v>133.636</c:v>
                </c:pt>
                <c:pt idx="5360">
                  <c:v>133.70599999999999</c:v>
                </c:pt>
                <c:pt idx="5361">
                  <c:v>133.76900000000001</c:v>
                </c:pt>
                <c:pt idx="5362">
                  <c:v>133.81700000000001</c:v>
                </c:pt>
                <c:pt idx="5363">
                  <c:v>133.84700000000001</c:v>
                </c:pt>
                <c:pt idx="5364">
                  <c:v>133.86199999999999</c:v>
                </c:pt>
                <c:pt idx="5365">
                  <c:v>133.87299999999999</c:v>
                </c:pt>
                <c:pt idx="5366">
                  <c:v>133.88399999999999</c:v>
                </c:pt>
                <c:pt idx="5367">
                  <c:v>133.89699999999999</c:v>
                </c:pt>
                <c:pt idx="5368">
                  <c:v>133.91200000000001</c:v>
                </c:pt>
                <c:pt idx="5369">
                  <c:v>133.93100000000001</c:v>
                </c:pt>
                <c:pt idx="5370">
                  <c:v>133.94999999999999</c:v>
                </c:pt>
                <c:pt idx="5371">
                  <c:v>133.96700000000001</c:v>
                </c:pt>
                <c:pt idx="5372">
                  <c:v>133.98500000000001</c:v>
                </c:pt>
                <c:pt idx="5373">
                  <c:v>134.00299999999999</c:v>
                </c:pt>
                <c:pt idx="5374">
                  <c:v>134.02099999999999</c:v>
                </c:pt>
                <c:pt idx="5375">
                  <c:v>134.04</c:v>
                </c:pt>
                <c:pt idx="5376">
                  <c:v>134.06200000000001</c:v>
                </c:pt>
                <c:pt idx="5377">
                  <c:v>134.095</c:v>
                </c:pt>
                <c:pt idx="5378">
                  <c:v>134.15199999999999</c:v>
                </c:pt>
                <c:pt idx="5379">
                  <c:v>134.21100000000001</c:v>
                </c:pt>
                <c:pt idx="5380">
                  <c:v>134.25700000000001</c:v>
                </c:pt>
                <c:pt idx="5381">
                  <c:v>134.28399999999999</c:v>
                </c:pt>
                <c:pt idx="5382">
                  <c:v>134.30000000000001</c:v>
                </c:pt>
                <c:pt idx="5383">
                  <c:v>134.31299999999999</c:v>
                </c:pt>
                <c:pt idx="5384">
                  <c:v>134.32400000000001</c:v>
                </c:pt>
                <c:pt idx="5385">
                  <c:v>134.33799999999999</c:v>
                </c:pt>
                <c:pt idx="5386">
                  <c:v>134.35300000000001</c:v>
                </c:pt>
                <c:pt idx="5387">
                  <c:v>134.369</c:v>
                </c:pt>
                <c:pt idx="5388">
                  <c:v>134.38800000000001</c:v>
                </c:pt>
                <c:pt idx="5389">
                  <c:v>134.40899999999999</c:v>
                </c:pt>
                <c:pt idx="5390">
                  <c:v>134.428</c:v>
                </c:pt>
                <c:pt idx="5391">
                  <c:v>134.446</c:v>
                </c:pt>
                <c:pt idx="5392">
                  <c:v>134.46299999999999</c:v>
                </c:pt>
                <c:pt idx="5393">
                  <c:v>134.48099999999999</c:v>
                </c:pt>
                <c:pt idx="5394">
                  <c:v>134.49799999999999</c:v>
                </c:pt>
                <c:pt idx="5395">
                  <c:v>134.524</c:v>
                </c:pt>
                <c:pt idx="5396">
                  <c:v>134.547</c:v>
                </c:pt>
                <c:pt idx="5397">
                  <c:v>134.56200000000001</c:v>
                </c:pt>
                <c:pt idx="5398">
                  <c:v>134.577</c:v>
                </c:pt>
                <c:pt idx="5399">
                  <c:v>134.59399999999999</c:v>
                </c:pt>
                <c:pt idx="5400">
                  <c:v>134.614</c:v>
                </c:pt>
                <c:pt idx="5401">
                  <c:v>134.63399999999999</c:v>
                </c:pt>
                <c:pt idx="5402">
                  <c:v>134.65199999999999</c:v>
                </c:pt>
                <c:pt idx="5403">
                  <c:v>134.66999999999999</c:v>
                </c:pt>
                <c:pt idx="5404">
                  <c:v>134.68899999999999</c:v>
                </c:pt>
                <c:pt idx="5405">
                  <c:v>134.71</c:v>
                </c:pt>
                <c:pt idx="5406">
                  <c:v>134.74199999999999</c:v>
                </c:pt>
                <c:pt idx="5407">
                  <c:v>134.81399999999999</c:v>
                </c:pt>
                <c:pt idx="5408">
                  <c:v>134.881</c:v>
                </c:pt>
                <c:pt idx="5409">
                  <c:v>134.88300000000001</c:v>
                </c:pt>
                <c:pt idx="5410">
                  <c:v>134.89099999999999</c:v>
                </c:pt>
                <c:pt idx="5411">
                  <c:v>134.90199999999999</c:v>
                </c:pt>
                <c:pt idx="5412">
                  <c:v>134.91399999999999</c:v>
                </c:pt>
                <c:pt idx="5413">
                  <c:v>134.93</c:v>
                </c:pt>
                <c:pt idx="5414">
                  <c:v>134.94900000000001</c:v>
                </c:pt>
                <c:pt idx="5415">
                  <c:v>134.97</c:v>
                </c:pt>
                <c:pt idx="5416">
                  <c:v>134.99</c:v>
                </c:pt>
                <c:pt idx="5417">
                  <c:v>135.00899999999999</c:v>
                </c:pt>
                <c:pt idx="5418">
                  <c:v>135.02799999999999</c:v>
                </c:pt>
                <c:pt idx="5419">
                  <c:v>135.047</c:v>
                </c:pt>
                <c:pt idx="5420">
                  <c:v>135.065</c:v>
                </c:pt>
                <c:pt idx="5421">
                  <c:v>135.083</c:v>
                </c:pt>
                <c:pt idx="5422">
                  <c:v>135.108</c:v>
                </c:pt>
                <c:pt idx="5423">
                  <c:v>135.15700000000001</c:v>
                </c:pt>
                <c:pt idx="5424">
                  <c:v>135.21799999999999</c:v>
                </c:pt>
                <c:pt idx="5425">
                  <c:v>135.28</c:v>
                </c:pt>
                <c:pt idx="5426">
                  <c:v>135.339</c:v>
                </c:pt>
                <c:pt idx="5427">
                  <c:v>135.37</c:v>
                </c:pt>
                <c:pt idx="5428">
                  <c:v>135.38399999999999</c:v>
                </c:pt>
                <c:pt idx="5429">
                  <c:v>135.39599999999999</c:v>
                </c:pt>
                <c:pt idx="5430">
                  <c:v>135.40799999999999</c:v>
                </c:pt>
                <c:pt idx="5431">
                  <c:v>135.42099999999999</c:v>
                </c:pt>
                <c:pt idx="5432">
                  <c:v>135.43700000000001</c:v>
                </c:pt>
                <c:pt idx="5433">
                  <c:v>135.45500000000001</c:v>
                </c:pt>
                <c:pt idx="5434">
                  <c:v>135.47399999999999</c:v>
                </c:pt>
                <c:pt idx="5435">
                  <c:v>135.49199999999999</c:v>
                </c:pt>
                <c:pt idx="5436">
                  <c:v>135.51</c:v>
                </c:pt>
                <c:pt idx="5437">
                  <c:v>135.52799999999999</c:v>
                </c:pt>
                <c:pt idx="5438">
                  <c:v>135.54499999999999</c:v>
                </c:pt>
                <c:pt idx="5439">
                  <c:v>135.56399999999999</c:v>
                </c:pt>
                <c:pt idx="5440">
                  <c:v>135.589</c:v>
                </c:pt>
                <c:pt idx="5441">
                  <c:v>135.62799999999999</c:v>
                </c:pt>
                <c:pt idx="5442">
                  <c:v>135.65600000000001</c:v>
                </c:pt>
                <c:pt idx="5443">
                  <c:v>135.66900000000001</c:v>
                </c:pt>
                <c:pt idx="5444">
                  <c:v>135.68199999999999</c:v>
                </c:pt>
                <c:pt idx="5445">
                  <c:v>135.69800000000001</c:v>
                </c:pt>
                <c:pt idx="5446">
                  <c:v>135.71799999999999</c:v>
                </c:pt>
                <c:pt idx="5447">
                  <c:v>135.738</c:v>
                </c:pt>
                <c:pt idx="5448">
                  <c:v>135.756</c:v>
                </c:pt>
                <c:pt idx="5449">
                  <c:v>135.774</c:v>
                </c:pt>
                <c:pt idx="5450">
                  <c:v>135.792</c:v>
                </c:pt>
                <c:pt idx="5451">
                  <c:v>135.80799999999999</c:v>
                </c:pt>
                <c:pt idx="5452">
                  <c:v>135.82400000000001</c:v>
                </c:pt>
                <c:pt idx="5453">
                  <c:v>135.846</c:v>
                </c:pt>
                <c:pt idx="5454">
                  <c:v>135.88900000000001</c:v>
                </c:pt>
                <c:pt idx="5455">
                  <c:v>135.947</c:v>
                </c:pt>
                <c:pt idx="5456">
                  <c:v>136.00299999999999</c:v>
                </c:pt>
                <c:pt idx="5457">
                  <c:v>136.03</c:v>
                </c:pt>
                <c:pt idx="5458">
                  <c:v>136.04300000000001</c:v>
                </c:pt>
                <c:pt idx="5459">
                  <c:v>136.053</c:v>
                </c:pt>
                <c:pt idx="5460">
                  <c:v>136.06399999999999</c:v>
                </c:pt>
                <c:pt idx="5461">
                  <c:v>136.07599999999999</c:v>
                </c:pt>
                <c:pt idx="5462">
                  <c:v>136.09100000000001</c:v>
                </c:pt>
                <c:pt idx="5463">
                  <c:v>136.10900000000001</c:v>
                </c:pt>
                <c:pt idx="5464">
                  <c:v>136.12899999999999</c:v>
                </c:pt>
                <c:pt idx="5465">
                  <c:v>136.149</c:v>
                </c:pt>
                <c:pt idx="5466">
                  <c:v>136.16800000000001</c:v>
                </c:pt>
                <c:pt idx="5467">
                  <c:v>136.18700000000001</c:v>
                </c:pt>
                <c:pt idx="5468">
                  <c:v>136.208</c:v>
                </c:pt>
                <c:pt idx="5469">
                  <c:v>136.239</c:v>
                </c:pt>
                <c:pt idx="5470">
                  <c:v>136.28899999999999</c:v>
                </c:pt>
                <c:pt idx="5471">
                  <c:v>136.34899999999999</c:v>
                </c:pt>
                <c:pt idx="5472">
                  <c:v>136.41499999999999</c:v>
                </c:pt>
                <c:pt idx="5473">
                  <c:v>136.47399999999999</c:v>
                </c:pt>
                <c:pt idx="5474">
                  <c:v>136.495</c:v>
                </c:pt>
                <c:pt idx="5475">
                  <c:v>136.511</c:v>
                </c:pt>
                <c:pt idx="5476">
                  <c:v>136.52500000000001</c:v>
                </c:pt>
                <c:pt idx="5477">
                  <c:v>136.54</c:v>
                </c:pt>
                <c:pt idx="5478">
                  <c:v>136.55600000000001</c:v>
                </c:pt>
                <c:pt idx="5479">
                  <c:v>136.57599999999999</c:v>
                </c:pt>
                <c:pt idx="5480">
                  <c:v>136.59700000000001</c:v>
                </c:pt>
                <c:pt idx="5481">
                  <c:v>136.61600000000001</c:v>
                </c:pt>
                <c:pt idx="5482">
                  <c:v>136.63399999999999</c:v>
                </c:pt>
                <c:pt idx="5483">
                  <c:v>136.65299999999999</c:v>
                </c:pt>
                <c:pt idx="5484">
                  <c:v>136.67099999999999</c:v>
                </c:pt>
                <c:pt idx="5485">
                  <c:v>136.69</c:v>
                </c:pt>
                <c:pt idx="5486">
                  <c:v>136.71600000000001</c:v>
                </c:pt>
                <c:pt idx="5487">
                  <c:v>136.767</c:v>
                </c:pt>
                <c:pt idx="5488">
                  <c:v>136.84200000000001</c:v>
                </c:pt>
                <c:pt idx="5489">
                  <c:v>136.92099999999999</c:v>
                </c:pt>
                <c:pt idx="5490">
                  <c:v>136.999</c:v>
                </c:pt>
                <c:pt idx="5491">
                  <c:v>137.04400000000001</c:v>
                </c:pt>
                <c:pt idx="5492">
                  <c:v>137.05199999999999</c:v>
                </c:pt>
                <c:pt idx="5493">
                  <c:v>137.054</c:v>
                </c:pt>
                <c:pt idx="5494">
                  <c:v>137.06</c:v>
                </c:pt>
                <c:pt idx="5495">
                  <c:v>137.07</c:v>
                </c:pt>
                <c:pt idx="5496">
                  <c:v>137.08000000000001</c:v>
                </c:pt>
                <c:pt idx="5497">
                  <c:v>137.09399999999999</c:v>
                </c:pt>
                <c:pt idx="5498">
                  <c:v>137.11000000000001</c:v>
                </c:pt>
                <c:pt idx="5499">
                  <c:v>137.12700000000001</c:v>
                </c:pt>
                <c:pt idx="5500">
                  <c:v>137.142</c:v>
                </c:pt>
                <c:pt idx="5501">
                  <c:v>137.15899999999999</c:v>
                </c:pt>
                <c:pt idx="5502">
                  <c:v>137.178</c:v>
                </c:pt>
                <c:pt idx="5503">
                  <c:v>137.19900000000001</c:v>
                </c:pt>
                <c:pt idx="5504">
                  <c:v>137.21899999999999</c:v>
                </c:pt>
                <c:pt idx="5505">
                  <c:v>137.23699999999999</c:v>
                </c:pt>
                <c:pt idx="5506">
                  <c:v>137.256</c:v>
                </c:pt>
                <c:pt idx="5507">
                  <c:v>137.27500000000001</c:v>
                </c:pt>
                <c:pt idx="5508">
                  <c:v>137.29499999999999</c:v>
                </c:pt>
                <c:pt idx="5509">
                  <c:v>137.31399999999999</c:v>
                </c:pt>
                <c:pt idx="5510">
                  <c:v>137.33500000000001</c:v>
                </c:pt>
                <c:pt idx="5511">
                  <c:v>137.35599999999999</c:v>
                </c:pt>
                <c:pt idx="5512">
                  <c:v>137.404</c:v>
                </c:pt>
                <c:pt idx="5513">
                  <c:v>137.46600000000001</c:v>
                </c:pt>
                <c:pt idx="5514">
                  <c:v>137.52799999999999</c:v>
                </c:pt>
                <c:pt idx="5515">
                  <c:v>137.58199999999999</c:v>
                </c:pt>
                <c:pt idx="5516">
                  <c:v>137.619</c:v>
                </c:pt>
                <c:pt idx="5517">
                  <c:v>137.63499999999999</c:v>
                </c:pt>
                <c:pt idx="5518">
                  <c:v>137.64400000000001</c:v>
                </c:pt>
                <c:pt idx="5519">
                  <c:v>137.654</c:v>
                </c:pt>
                <c:pt idx="5520">
                  <c:v>137.667</c:v>
                </c:pt>
                <c:pt idx="5521">
                  <c:v>137.68899999999999</c:v>
                </c:pt>
                <c:pt idx="5522">
                  <c:v>137.72200000000001</c:v>
                </c:pt>
                <c:pt idx="5523">
                  <c:v>137.76400000000001</c:v>
                </c:pt>
                <c:pt idx="5524">
                  <c:v>137.798</c:v>
                </c:pt>
                <c:pt idx="5525">
                  <c:v>137.81700000000001</c:v>
                </c:pt>
                <c:pt idx="5526">
                  <c:v>137.828</c:v>
                </c:pt>
                <c:pt idx="5527">
                  <c:v>137.84</c:v>
                </c:pt>
                <c:pt idx="5528">
                  <c:v>137.852</c:v>
                </c:pt>
                <c:pt idx="5529">
                  <c:v>137.869</c:v>
                </c:pt>
                <c:pt idx="5530">
                  <c:v>137.89699999999999</c:v>
                </c:pt>
                <c:pt idx="5531">
                  <c:v>137.92099999999999</c:v>
                </c:pt>
                <c:pt idx="5532">
                  <c:v>137.947</c:v>
                </c:pt>
                <c:pt idx="5533">
                  <c:v>137.97300000000001</c:v>
                </c:pt>
                <c:pt idx="5534">
                  <c:v>137.97300000000001</c:v>
                </c:pt>
                <c:pt idx="5535">
                  <c:v>137.983</c:v>
                </c:pt>
                <c:pt idx="5536">
                  <c:v>137.99700000000001</c:v>
                </c:pt>
                <c:pt idx="5537">
                  <c:v>138.01900000000001</c:v>
                </c:pt>
                <c:pt idx="5538">
                  <c:v>138.053</c:v>
                </c:pt>
                <c:pt idx="5539">
                  <c:v>138.102</c:v>
                </c:pt>
                <c:pt idx="5540">
                  <c:v>138.15</c:v>
                </c:pt>
                <c:pt idx="5541">
                  <c:v>138.18199999999999</c:v>
                </c:pt>
                <c:pt idx="5542">
                  <c:v>138.203</c:v>
                </c:pt>
                <c:pt idx="5543">
                  <c:v>138.215</c:v>
                </c:pt>
                <c:pt idx="5544">
                  <c:v>138.22399999999999</c:v>
                </c:pt>
                <c:pt idx="5545">
                  <c:v>138.23599999999999</c:v>
                </c:pt>
                <c:pt idx="5546">
                  <c:v>138.24799999999999</c:v>
                </c:pt>
                <c:pt idx="5547">
                  <c:v>138.26400000000001</c:v>
                </c:pt>
                <c:pt idx="5548">
                  <c:v>138.28200000000001</c:v>
                </c:pt>
                <c:pt idx="5549">
                  <c:v>138.30199999999999</c:v>
                </c:pt>
                <c:pt idx="5550">
                  <c:v>138.321</c:v>
                </c:pt>
                <c:pt idx="5551">
                  <c:v>138.34</c:v>
                </c:pt>
                <c:pt idx="5552">
                  <c:v>138.35900000000001</c:v>
                </c:pt>
                <c:pt idx="5553">
                  <c:v>138.37700000000001</c:v>
                </c:pt>
                <c:pt idx="5554">
                  <c:v>138.39699999999999</c:v>
                </c:pt>
                <c:pt idx="5555">
                  <c:v>138.41900000000001</c:v>
                </c:pt>
                <c:pt idx="5556">
                  <c:v>138.46600000000001</c:v>
                </c:pt>
                <c:pt idx="5557">
                  <c:v>138.52699999999999</c:v>
                </c:pt>
                <c:pt idx="5558">
                  <c:v>138.595</c:v>
                </c:pt>
                <c:pt idx="5559">
                  <c:v>138.66200000000001</c:v>
                </c:pt>
                <c:pt idx="5560">
                  <c:v>138.71799999999999</c:v>
                </c:pt>
                <c:pt idx="5561">
                  <c:v>138.72</c:v>
                </c:pt>
                <c:pt idx="5562">
                  <c:v>138.73099999999999</c:v>
                </c:pt>
                <c:pt idx="5563">
                  <c:v>138.74100000000001</c:v>
                </c:pt>
                <c:pt idx="5564">
                  <c:v>138.751</c:v>
                </c:pt>
                <c:pt idx="5565">
                  <c:v>138.76300000000001</c:v>
                </c:pt>
                <c:pt idx="5566">
                  <c:v>138.77600000000001</c:v>
                </c:pt>
                <c:pt idx="5567">
                  <c:v>138.791</c:v>
                </c:pt>
                <c:pt idx="5568">
                  <c:v>138.80799999999999</c:v>
                </c:pt>
                <c:pt idx="5569">
                  <c:v>138.827</c:v>
                </c:pt>
                <c:pt idx="5570">
                  <c:v>138.846</c:v>
                </c:pt>
                <c:pt idx="5571">
                  <c:v>138.863</c:v>
                </c:pt>
                <c:pt idx="5572">
                  <c:v>138.87899999999999</c:v>
                </c:pt>
                <c:pt idx="5573">
                  <c:v>138.89599999999999</c:v>
                </c:pt>
                <c:pt idx="5574">
                  <c:v>138.91</c:v>
                </c:pt>
                <c:pt idx="5575">
                  <c:v>138.92599999999999</c:v>
                </c:pt>
                <c:pt idx="5576">
                  <c:v>138.94800000000001</c:v>
                </c:pt>
                <c:pt idx="5577">
                  <c:v>138.989</c:v>
                </c:pt>
                <c:pt idx="5578">
                  <c:v>139.03200000000001</c:v>
                </c:pt>
                <c:pt idx="5579">
                  <c:v>139.048</c:v>
                </c:pt>
                <c:pt idx="5580">
                  <c:v>139.054</c:v>
                </c:pt>
                <c:pt idx="5581">
                  <c:v>139.065</c:v>
                </c:pt>
                <c:pt idx="5582">
                  <c:v>139.078</c:v>
                </c:pt>
                <c:pt idx="5583">
                  <c:v>139.09299999999999</c:v>
                </c:pt>
                <c:pt idx="5584">
                  <c:v>139.11199999999999</c:v>
                </c:pt>
                <c:pt idx="5585">
                  <c:v>139.13200000000001</c:v>
                </c:pt>
                <c:pt idx="5586">
                  <c:v>139.149</c:v>
                </c:pt>
                <c:pt idx="5587">
                  <c:v>139.167</c:v>
                </c:pt>
                <c:pt idx="5588">
                  <c:v>139.184</c:v>
                </c:pt>
                <c:pt idx="5589">
                  <c:v>139.202</c:v>
                </c:pt>
                <c:pt idx="5590">
                  <c:v>139.22</c:v>
                </c:pt>
                <c:pt idx="5591">
                  <c:v>139.249</c:v>
                </c:pt>
                <c:pt idx="5592">
                  <c:v>139.31</c:v>
                </c:pt>
                <c:pt idx="5593">
                  <c:v>139.387</c:v>
                </c:pt>
                <c:pt idx="5594">
                  <c:v>139.45500000000001</c:v>
                </c:pt>
                <c:pt idx="5595">
                  <c:v>139.52099999999999</c:v>
                </c:pt>
                <c:pt idx="5596">
                  <c:v>139.54599999999999</c:v>
                </c:pt>
                <c:pt idx="5597">
                  <c:v>139.55600000000001</c:v>
                </c:pt>
                <c:pt idx="5598">
                  <c:v>139.56200000000001</c:v>
                </c:pt>
                <c:pt idx="5599">
                  <c:v>139.56899999999999</c:v>
                </c:pt>
                <c:pt idx="5600">
                  <c:v>139.578</c:v>
                </c:pt>
                <c:pt idx="5601">
                  <c:v>139.58699999999999</c:v>
                </c:pt>
                <c:pt idx="5602">
                  <c:v>139.59700000000001</c:v>
                </c:pt>
                <c:pt idx="5603">
                  <c:v>139.608</c:v>
                </c:pt>
                <c:pt idx="5604">
                  <c:v>139.62100000000001</c:v>
                </c:pt>
                <c:pt idx="5605">
                  <c:v>139.63399999999999</c:v>
                </c:pt>
                <c:pt idx="5606">
                  <c:v>139.648</c:v>
                </c:pt>
                <c:pt idx="5607">
                  <c:v>139.661</c:v>
                </c:pt>
                <c:pt idx="5608">
                  <c:v>139.67500000000001</c:v>
                </c:pt>
                <c:pt idx="5609">
                  <c:v>139.68799999999999</c:v>
                </c:pt>
                <c:pt idx="5610">
                  <c:v>139.702</c:v>
                </c:pt>
                <c:pt idx="5611">
                  <c:v>139.71600000000001</c:v>
                </c:pt>
                <c:pt idx="5612">
                  <c:v>139.72900000000001</c:v>
                </c:pt>
                <c:pt idx="5613">
                  <c:v>139.74299999999999</c:v>
                </c:pt>
                <c:pt idx="5614">
                  <c:v>139.75700000000001</c:v>
                </c:pt>
                <c:pt idx="5615">
                  <c:v>139.77000000000001</c:v>
                </c:pt>
                <c:pt idx="5616">
                  <c:v>139.78399999999999</c:v>
                </c:pt>
                <c:pt idx="5617">
                  <c:v>139.798</c:v>
                </c:pt>
                <c:pt idx="5618">
                  <c:v>139.81100000000001</c:v>
                </c:pt>
                <c:pt idx="5619">
                  <c:v>139.82499999999999</c:v>
                </c:pt>
                <c:pt idx="5620">
                  <c:v>139.839</c:v>
                </c:pt>
                <c:pt idx="5621">
                  <c:v>139.852</c:v>
                </c:pt>
                <c:pt idx="5622">
                  <c:v>139.86600000000001</c:v>
                </c:pt>
                <c:pt idx="5623">
                  <c:v>139.88</c:v>
                </c:pt>
                <c:pt idx="5624">
                  <c:v>139.893</c:v>
                </c:pt>
                <c:pt idx="5625">
                  <c:v>139.90700000000001</c:v>
                </c:pt>
                <c:pt idx="5626">
                  <c:v>139.92099999999999</c:v>
                </c:pt>
                <c:pt idx="5627">
                  <c:v>139.934</c:v>
                </c:pt>
                <c:pt idx="5628">
                  <c:v>139.94800000000001</c:v>
                </c:pt>
                <c:pt idx="5629">
                  <c:v>139.96199999999999</c:v>
                </c:pt>
                <c:pt idx="5630">
                  <c:v>139.97399999999999</c:v>
                </c:pt>
                <c:pt idx="5631">
                  <c:v>139.99</c:v>
                </c:pt>
                <c:pt idx="5632">
                  <c:v>140.00899999999999</c:v>
                </c:pt>
                <c:pt idx="5633">
                  <c:v>140.03</c:v>
                </c:pt>
                <c:pt idx="5634">
                  <c:v>140.05199999999999</c:v>
                </c:pt>
                <c:pt idx="5635">
                  <c:v>140.07400000000001</c:v>
                </c:pt>
                <c:pt idx="5636">
                  <c:v>140.09299999999999</c:v>
                </c:pt>
                <c:pt idx="5637">
                  <c:v>140.11099999999999</c:v>
                </c:pt>
                <c:pt idx="5638">
                  <c:v>140.12899999999999</c:v>
                </c:pt>
                <c:pt idx="5639">
                  <c:v>140.14699999999999</c:v>
                </c:pt>
                <c:pt idx="5640">
                  <c:v>140.16499999999999</c:v>
                </c:pt>
                <c:pt idx="5641">
                  <c:v>140.191</c:v>
                </c:pt>
                <c:pt idx="5642">
                  <c:v>140.24100000000001</c:v>
                </c:pt>
                <c:pt idx="5643">
                  <c:v>140.309</c:v>
                </c:pt>
                <c:pt idx="5644">
                  <c:v>140.35300000000001</c:v>
                </c:pt>
                <c:pt idx="5645">
                  <c:v>140.37700000000001</c:v>
                </c:pt>
                <c:pt idx="5646">
                  <c:v>140.39500000000001</c:v>
                </c:pt>
                <c:pt idx="5647">
                  <c:v>140.41</c:v>
                </c:pt>
                <c:pt idx="5648">
                  <c:v>140.429</c:v>
                </c:pt>
                <c:pt idx="5649">
                  <c:v>140.446</c:v>
                </c:pt>
                <c:pt idx="5650">
                  <c:v>140.46600000000001</c:v>
                </c:pt>
                <c:pt idx="5651">
                  <c:v>140.48699999999999</c:v>
                </c:pt>
                <c:pt idx="5652">
                  <c:v>140.50800000000001</c:v>
                </c:pt>
                <c:pt idx="5653">
                  <c:v>140.529</c:v>
                </c:pt>
                <c:pt idx="5654">
                  <c:v>140.54900000000001</c:v>
                </c:pt>
                <c:pt idx="5655">
                  <c:v>140.56700000000001</c:v>
                </c:pt>
                <c:pt idx="5656">
                  <c:v>140.58699999999999</c:v>
                </c:pt>
                <c:pt idx="5657">
                  <c:v>140.61699999999999</c:v>
                </c:pt>
                <c:pt idx="5658">
                  <c:v>140.68100000000001</c:v>
                </c:pt>
                <c:pt idx="5659">
                  <c:v>140.75700000000001</c:v>
                </c:pt>
                <c:pt idx="5660">
                  <c:v>140.83099999999999</c:v>
                </c:pt>
                <c:pt idx="5661">
                  <c:v>140.90899999999999</c:v>
                </c:pt>
                <c:pt idx="5662">
                  <c:v>140.953</c:v>
                </c:pt>
                <c:pt idx="5663">
                  <c:v>140.97499999999999</c:v>
                </c:pt>
                <c:pt idx="5664">
                  <c:v>140.99199999999999</c:v>
                </c:pt>
                <c:pt idx="5665">
                  <c:v>141.011</c:v>
                </c:pt>
                <c:pt idx="5666">
                  <c:v>141.03200000000001</c:v>
                </c:pt>
                <c:pt idx="5667">
                  <c:v>141.04900000000001</c:v>
                </c:pt>
                <c:pt idx="5668">
                  <c:v>141.06700000000001</c:v>
                </c:pt>
                <c:pt idx="5669">
                  <c:v>141.08500000000001</c:v>
                </c:pt>
                <c:pt idx="5670">
                  <c:v>141.10400000000001</c:v>
                </c:pt>
                <c:pt idx="5671">
                  <c:v>141.12299999999999</c:v>
                </c:pt>
                <c:pt idx="5672">
                  <c:v>141.142</c:v>
                </c:pt>
                <c:pt idx="5673">
                  <c:v>141.16200000000001</c:v>
                </c:pt>
                <c:pt idx="5674">
                  <c:v>141.19499999999999</c:v>
                </c:pt>
                <c:pt idx="5675">
                  <c:v>141.25299999999999</c:v>
                </c:pt>
                <c:pt idx="5676">
                  <c:v>141.33099999999999</c:v>
                </c:pt>
                <c:pt idx="5677">
                  <c:v>141.40100000000001</c:v>
                </c:pt>
                <c:pt idx="5678">
                  <c:v>141.44200000000001</c:v>
                </c:pt>
                <c:pt idx="5679">
                  <c:v>141.45599999999999</c:v>
                </c:pt>
                <c:pt idx="5680">
                  <c:v>141.46899999999999</c:v>
                </c:pt>
                <c:pt idx="5681">
                  <c:v>141.49199999999999</c:v>
                </c:pt>
                <c:pt idx="5682">
                  <c:v>141.50899999999999</c:v>
                </c:pt>
                <c:pt idx="5683">
                  <c:v>141.52699999999999</c:v>
                </c:pt>
                <c:pt idx="5684">
                  <c:v>141.54499999999999</c:v>
                </c:pt>
                <c:pt idx="5685">
                  <c:v>141.56399999999999</c:v>
                </c:pt>
                <c:pt idx="5686">
                  <c:v>141.58199999999999</c:v>
                </c:pt>
                <c:pt idx="5687">
                  <c:v>141.6</c:v>
                </c:pt>
                <c:pt idx="5688">
                  <c:v>141.61799999999999</c:v>
                </c:pt>
                <c:pt idx="5689">
                  <c:v>141.654</c:v>
                </c:pt>
                <c:pt idx="5690">
                  <c:v>141.68199999999999</c:v>
                </c:pt>
                <c:pt idx="5691">
                  <c:v>141.69999999999999</c:v>
                </c:pt>
                <c:pt idx="5692">
                  <c:v>141.71600000000001</c:v>
                </c:pt>
                <c:pt idx="5693">
                  <c:v>141.73400000000001</c:v>
                </c:pt>
                <c:pt idx="5694">
                  <c:v>141.75299999999999</c:v>
                </c:pt>
                <c:pt idx="5695">
                  <c:v>141.774</c:v>
                </c:pt>
                <c:pt idx="5696">
                  <c:v>141.79300000000001</c:v>
                </c:pt>
                <c:pt idx="5697">
                  <c:v>141.81200000000001</c:v>
                </c:pt>
                <c:pt idx="5698">
                  <c:v>141.83199999999999</c:v>
                </c:pt>
                <c:pt idx="5699">
                  <c:v>141.85400000000001</c:v>
                </c:pt>
                <c:pt idx="5700">
                  <c:v>141.89099999999999</c:v>
                </c:pt>
                <c:pt idx="5701">
                  <c:v>141.95699999999999</c:v>
                </c:pt>
                <c:pt idx="5702">
                  <c:v>142.02199999999999</c:v>
                </c:pt>
                <c:pt idx="5703">
                  <c:v>142.071</c:v>
                </c:pt>
                <c:pt idx="5704">
                  <c:v>142.10400000000001</c:v>
                </c:pt>
                <c:pt idx="5705">
                  <c:v>142.12100000000001</c:v>
                </c:pt>
                <c:pt idx="5706">
                  <c:v>142.13</c:v>
                </c:pt>
                <c:pt idx="5707">
                  <c:v>142.13900000000001</c:v>
                </c:pt>
                <c:pt idx="5708">
                  <c:v>142.15</c:v>
                </c:pt>
                <c:pt idx="5709">
                  <c:v>142.16200000000001</c:v>
                </c:pt>
                <c:pt idx="5710">
                  <c:v>142.178</c:v>
                </c:pt>
                <c:pt idx="5711">
                  <c:v>142.19399999999999</c:v>
                </c:pt>
                <c:pt idx="5712">
                  <c:v>142.21299999999999</c:v>
                </c:pt>
                <c:pt idx="5713">
                  <c:v>142.23500000000001</c:v>
                </c:pt>
                <c:pt idx="5714">
                  <c:v>142.255</c:v>
                </c:pt>
                <c:pt idx="5715">
                  <c:v>142.274</c:v>
                </c:pt>
                <c:pt idx="5716">
                  <c:v>142.29300000000001</c:v>
                </c:pt>
                <c:pt idx="5717">
                  <c:v>142.31100000000001</c:v>
                </c:pt>
                <c:pt idx="5718">
                  <c:v>142.328</c:v>
                </c:pt>
                <c:pt idx="5719">
                  <c:v>142.35</c:v>
                </c:pt>
                <c:pt idx="5720">
                  <c:v>142.38999999999999</c:v>
                </c:pt>
                <c:pt idx="5721">
                  <c:v>142.41800000000001</c:v>
                </c:pt>
                <c:pt idx="5722">
                  <c:v>142.43</c:v>
                </c:pt>
                <c:pt idx="5723">
                  <c:v>142.44200000000001</c:v>
                </c:pt>
                <c:pt idx="5724">
                  <c:v>142.45400000000001</c:v>
                </c:pt>
                <c:pt idx="5725">
                  <c:v>142.46799999999999</c:v>
                </c:pt>
                <c:pt idx="5726">
                  <c:v>142.483</c:v>
                </c:pt>
                <c:pt idx="5727">
                  <c:v>142.501</c:v>
                </c:pt>
                <c:pt idx="5728">
                  <c:v>142.52099999999999</c:v>
                </c:pt>
                <c:pt idx="5729">
                  <c:v>142.541</c:v>
                </c:pt>
                <c:pt idx="5730">
                  <c:v>142.56</c:v>
                </c:pt>
                <c:pt idx="5731">
                  <c:v>142.57900000000001</c:v>
                </c:pt>
                <c:pt idx="5732">
                  <c:v>142.59800000000001</c:v>
                </c:pt>
                <c:pt idx="5733">
                  <c:v>142.61600000000001</c:v>
                </c:pt>
                <c:pt idx="5734">
                  <c:v>142.63300000000001</c:v>
                </c:pt>
                <c:pt idx="5735">
                  <c:v>142.65299999999999</c:v>
                </c:pt>
                <c:pt idx="5736">
                  <c:v>142.678</c:v>
                </c:pt>
                <c:pt idx="5737">
                  <c:v>142.73099999999999</c:v>
                </c:pt>
                <c:pt idx="5738">
                  <c:v>142.80099999999999</c:v>
                </c:pt>
                <c:pt idx="5739">
                  <c:v>142.88300000000001</c:v>
                </c:pt>
                <c:pt idx="5740">
                  <c:v>142.95599999999999</c:v>
                </c:pt>
                <c:pt idx="5741">
                  <c:v>142.97499999999999</c:v>
                </c:pt>
                <c:pt idx="5742">
                  <c:v>142.99</c:v>
                </c:pt>
                <c:pt idx="5743">
                  <c:v>143.00200000000001</c:v>
                </c:pt>
                <c:pt idx="5744">
                  <c:v>143.01400000000001</c:v>
                </c:pt>
                <c:pt idx="5745">
                  <c:v>143.02799999999999</c:v>
                </c:pt>
                <c:pt idx="5746">
                  <c:v>143.04400000000001</c:v>
                </c:pt>
                <c:pt idx="5747">
                  <c:v>143.06299999999999</c:v>
                </c:pt>
                <c:pt idx="5748">
                  <c:v>143.08199999999999</c:v>
                </c:pt>
                <c:pt idx="5749">
                  <c:v>143.102</c:v>
                </c:pt>
                <c:pt idx="5750">
                  <c:v>143.12</c:v>
                </c:pt>
                <c:pt idx="5751">
                  <c:v>143.13800000000001</c:v>
                </c:pt>
                <c:pt idx="5752">
                  <c:v>143.155</c:v>
                </c:pt>
                <c:pt idx="5753">
                  <c:v>143.172</c:v>
                </c:pt>
                <c:pt idx="5754">
                  <c:v>143.18799999999999</c:v>
                </c:pt>
                <c:pt idx="5755">
                  <c:v>143.20500000000001</c:v>
                </c:pt>
                <c:pt idx="5756">
                  <c:v>143.22800000000001</c:v>
                </c:pt>
                <c:pt idx="5757">
                  <c:v>143.27099999999999</c:v>
                </c:pt>
                <c:pt idx="5758">
                  <c:v>143.334</c:v>
                </c:pt>
                <c:pt idx="5759">
                  <c:v>143.392</c:v>
                </c:pt>
                <c:pt idx="5760">
                  <c:v>143.42500000000001</c:v>
                </c:pt>
                <c:pt idx="5761">
                  <c:v>143.43799999999999</c:v>
                </c:pt>
                <c:pt idx="5762">
                  <c:v>143.44900000000001</c:v>
                </c:pt>
                <c:pt idx="5763">
                  <c:v>143.46100000000001</c:v>
                </c:pt>
                <c:pt idx="5764">
                  <c:v>143.477</c:v>
                </c:pt>
                <c:pt idx="5765">
                  <c:v>143.50399999999999</c:v>
                </c:pt>
                <c:pt idx="5766">
                  <c:v>143.55600000000001</c:v>
                </c:pt>
                <c:pt idx="5767">
                  <c:v>143.624</c:v>
                </c:pt>
                <c:pt idx="5768">
                  <c:v>143.68700000000001</c:v>
                </c:pt>
                <c:pt idx="5769">
                  <c:v>143.751</c:v>
                </c:pt>
                <c:pt idx="5770">
                  <c:v>143.81399999999999</c:v>
                </c:pt>
                <c:pt idx="5771">
                  <c:v>143.85499999999999</c:v>
                </c:pt>
                <c:pt idx="5772">
                  <c:v>143.87799999999999</c:v>
                </c:pt>
                <c:pt idx="5773">
                  <c:v>143.893</c:v>
                </c:pt>
                <c:pt idx="5774">
                  <c:v>143.90100000000001</c:v>
                </c:pt>
                <c:pt idx="5775">
                  <c:v>143.91</c:v>
                </c:pt>
                <c:pt idx="5776">
                  <c:v>143.91999999999999</c:v>
                </c:pt>
                <c:pt idx="5777">
                  <c:v>143.93299999999999</c:v>
                </c:pt>
                <c:pt idx="5778">
                  <c:v>143.94900000000001</c:v>
                </c:pt>
                <c:pt idx="5779">
                  <c:v>143.96600000000001</c:v>
                </c:pt>
                <c:pt idx="5780">
                  <c:v>143.98500000000001</c:v>
                </c:pt>
                <c:pt idx="5781">
                  <c:v>144.00299999999999</c:v>
                </c:pt>
                <c:pt idx="5782">
                  <c:v>144.02099999999999</c:v>
                </c:pt>
                <c:pt idx="5783">
                  <c:v>144.04</c:v>
                </c:pt>
                <c:pt idx="5784">
                  <c:v>144.05799999999999</c:v>
                </c:pt>
                <c:pt idx="5785">
                  <c:v>144.077</c:v>
                </c:pt>
                <c:pt idx="5786">
                  <c:v>144.096</c:v>
                </c:pt>
                <c:pt idx="5787">
                  <c:v>144.126</c:v>
                </c:pt>
                <c:pt idx="5788">
                  <c:v>144.18700000000001</c:v>
                </c:pt>
                <c:pt idx="5789">
                  <c:v>144.26300000000001</c:v>
                </c:pt>
                <c:pt idx="5790">
                  <c:v>144.32400000000001</c:v>
                </c:pt>
                <c:pt idx="5791">
                  <c:v>144.358</c:v>
                </c:pt>
                <c:pt idx="5792">
                  <c:v>144.37</c:v>
                </c:pt>
                <c:pt idx="5793">
                  <c:v>144.38200000000001</c:v>
                </c:pt>
                <c:pt idx="5794">
                  <c:v>144.39400000000001</c:v>
                </c:pt>
                <c:pt idx="5795">
                  <c:v>144.40899999999999</c:v>
                </c:pt>
                <c:pt idx="5796">
                  <c:v>144.428</c:v>
                </c:pt>
                <c:pt idx="5797">
                  <c:v>144.44800000000001</c:v>
                </c:pt>
                <c:pt idx="5798">
                  <c:v>144.46700000000001</c:v>
                </c:pt>
                <c:pt idx="5799">
                  <c:v>144.48500000000001</c:v>
                </c:pt>
                <c:pt idx="5800">
                  <c:v>144.50200000000001</c:v>
                </c:pt>
                <c:pt idx="5801">
                  <c:v>144.518</c:v>
                </c:pt>
                <c:pt idx="5802">
                  <c:v>144.542</c:v>
                </c:pt>
                <c:pt idx="5803">
                  <c:v>144.59</c:v>
                </c:pt>
                <c:pt idx="5804">
                  <c:v>144.64699999999999</c:v>
                </c:pt>
                <c:pt idx="5805">
                  <c:v>144.702</c:v>
                </c:pt>
                <c:pt idx="5806">
                  <c:v>144.75399999999999</c:v>
                </c:pt>
                <c:pt idx="5807">
                  <c:v>144.79599999999999</c:v>
                </c:pt>
                <c:pt idx="5808">
                  <c:v>144.81399999999999</c:v>
                </c:pt>
                <c:pt idx="5809">
                  <c:v>144.82400000000001</c:v>
                </c:pt>
                <c:pt idx="5810">
                  <c:v>144.834</c:v>
                </c:pt>
                <c:pt idx="5811">
                  <c:v>144.845</c:v>
                </c:pt>
                <c:pt idx="5812">
                  <c:v>144.858</c:v>
                </c:pt>
                <c:pt idx="5813">
                  <c:v>144.87200000000001</c:v>
                </c:pt>
                <c:pt idx="5814">
                  <c:v>144.88800000000001</c:v>
                </c:pt>
                <c:pt idx="5815">
                  <c:v>144.90700000000001</c:v>
                </c:pt>
                <c:pt idx="5816">
                  <c:v>144.92599999999999</c:v>
                </c:pt>
                <c:pt idx="5817">
                  <c:v>144.946</c:v>
                </c:pt>
                <c:pt idx="5818">
                  <c:v>144.965</c:v>
                </c:pt>
                <c:pt idx="5819">
                  <c:v>144.98400000000001</c:v>
                </c:pt>
                <c:pt idx="5820">
                  <c:v>145.00200000000001</c:v>
                </c:pt>
                <c:pt idx="5821">
                  <c:v>145.02099999999999</c:v>
                </c:pt>
                <c:pt idx="5822">
                  <c:v>145.03899999999999</c:v>
                </c:pt>
                <c:pt idx="5823">
                  <c:v>145.06</c:v>
                </c:pt>
                <c:pt idx="5824">
                  <c:v>145.09399999999999</c:v>
                </c:pt>
                <c:pt idx="5825">
                  <c:v>145.155</c:v>
                </c:pt>
                <c:pt idx="5826">
                  <c:v>145.19399999999999</c:v>
                </c:pt>
                <c:pt idx="5827">
                  <c:v>145.20500000000001</c:v>
                </c:pt>
                <c:pt idx="5828">
                  <c:v>145.215</c:v>
                </c:pt>
                <c:pt idx="5829">
                  <c:v>145.22800000000001</c:v>
                </c:pt>
                <c:pt idx="5830">
                  <c:v>145.24</c:v>
                </c:pt>
                <c:pt idx="5831">
                  <c:v>145.256</c:v>
                </c:pt>
                <c:pt idx="5832">
                  <c:v>145.274</c:v>
                </c:pt>
                <c:pt idx="5833">
                  <c:v>145.29499999999999</c:v>
                </c:pt>
                <c:pt idx="5834">
                  <c:v>145.315</c:v>
                </c:pt>
                <c:pt idx="5835">
                  <c:v>145.334</c:v>
                </c:pt>
                <c:pt idx="5836">
                  <c:v>145.352</c:v>
                </c:pt>
                <c:pt idx="5837">
                  <c:v>145.369</c:v>
                </c:pt>
                <c:pt idx="5838">
                  <c:v>145.387</c:v>
                </c:pt>
                <c:pt idx="5839">
                  <c:v>145.41</c:v>
                </c:pt>
                <c:pt idx="5840">
                  <c:v>145.452</c:v>
                </c:pt>
                <c:pt idx="5841">
                  <c:v>145.518</c:v>
                </c:pt>
                <c:pt idx="5842">
                  <c:v>145.58500000000001</c:v>
                </c:pt>
                <c:pt idx="5843">
                  <c:v>145.64599999999999</c:v>
                </c:pt>
                <c:pt idx="5844">
                  <c:v>145.68899999999999</c:v>
                </c:pt>
                <c:pt idx="5845">
                  <c:v>145.703</c:v>
                </c:pt>
                <c:pt idx="5846">
                  <c:v>145.71600000000001</c:v>
                </c:pt>
                <c:pt idx="5847">
                  <c:v>145.72800000000001</c:v>
                </c:pt>
                <c:pt idx="5848">
                  <c:v>145.74</c:v>
                </c:pt>
                <c:pt idx="5849">
                  <c:v>145.75399999999999</c:v>
                </c:pt>
                <c:pt idx="5850">
                  <c:v>145.77099999999999</c:v>
                </c:pt>
                <c:pt idx="5851">
                  <c:v>145.79</c:v>
                </c:pt>
                <c:pt idx="5852">
                  <c:v>145.809</c:v>
                </c:pt>
                <c:pt idx="5853">
                  <c:v>145.828</c:v>
                </c:pt>
                <c:pt idx="5854">
                  <c:v>145.846</c:v>
                </c:pt>
                <c:pt idx="5855">
                  <c:v>145.86500000000001</c:v>
                </c:pt>
                <c:pt idx="5856">
                  <c:v>145.88200000000001</c:v>
                </c:pt>
                <c:pt idx="5857">
                  <c:v>145.90199999999999</c:v>
                </c:pt>
                <c:pt idx="5858">
                  <c:v>145.92400000000001</c:v>
                </c:pt>
                <c:pt idx="5859">
                  <c:v>145.959</c:v>
                </c:pt>
                <c:pt idx="5860">
                  <c:v>146.00800000000001</c:v>
                </c:pt>
                <c:pt idx="5861">
                  <c:v>146.036</c:v>
                </c:pt>
                <c:pt idx="5862">
                  <c:v>146.04900000000001</c:v>
                </c:pt>
                <c:pt idx="5863">
                  <c:v>146.06100000000001</c:v>
                </c:pt>
                <c:pt idx="5864">
                  <c:v>146.07599999999999</c:v>
                </c:pt>
                <c:pt idx="5865">
                  <c:v>146.09200000000001</c:v>
                </c:pt>
                <c:pt idx="5866">
                  <c:v>146.11099999999999</c:v>
                </c:pt>
                <c:pt idx="5867">
                  <c:v>146.131</c:v>
                </c:pt>
                <c:pt idx="5868">
                  <c:v>146.15199999999999</c:v>
                </c:pt>
                <c:pt idx="5869">
                  <c:v>146.172</c:v>
                </c:pt>
                <c:pt idx="5870">
                  <c:v>146.19</c:v>
                </c:pt>
                <c:pt idx="5871">
                  <c:v>146.208</c:v>
                </c:pt>
                <c:pt idx="5872">
                  <c:v>146.226</c:v>
                </c:pt>
                <c:pt idx="5873">
                  <c:v>146.24299999999999</c:v>
                </c:pt>
                <c:pt idx="5874">
                  <c:v>146.261</c:v>
                </c:pt>
                <c:pt idx="5875">
                  <c:v>146.279</c:v>
                </c:pt>
                <c:pt idx="5876">
                  <c:v>146.304</c:v>
                </c:pt>
                <c:pt idx="5877">
                  <c:v>146.358</c:v>
                </c:pt>
                <c:pt idx="5878">
                  <c:v>146.43799999999999</c:v>
                </c:pt>
                <c:pt idx="5879">
                  <c:v>146.50899999999999</c:v>
                </c:pt>
                <c:pt idx="5880">
                  <c:v>146.54900000000001</c:v>
                </c:pt>
                <c:pt idx="5881">
                  <c:v>146.56100000000001</c:v>
                </c:pt>
                <c:pt idx="5882">
                  <c:v>146.572</c:v>
                </c:pt>
                <c:pt idx="5883">
                  <c:v>146.58500000000001</c:v>
                </c:pt>
                <c:pt idx="5884">
                  <c:v>146.59899999999999</c:v>
                </c:pt>
                <c:pt idx="5885">
                  <c:v>146.61799999999999</c:v>
                </c:pt>
                <c:pt idx="5886">
                  <c:v>146.63800000000001</c:v>
                </c:pt>
                <c:pt idx="5887">
                  <c:v>146.65899999999999</c:v>
                </c:pt>
                <c:pt idx="5888">
                  <c:v>146.679</c:v>
                </c:pt>
                <c:pt idx="5889">
                  <c:v>146.69800000000001</c:v>
                </c:pt>
                <c:pt idx="5890">
                  <c:v>146.71799999999999</c:v>
                </c:pt>
                <c:pt idx="5891">
                  <c:v>146.738</c:v>
                </c:pt>
                <c:pt idx="5892">
                  <c:v>146.76300000000001</c:v>
                </c:pt>
                <c:pt idx="5893">
                  <c:v>146.81299999999999</c:v>
                </c:pt>
                <c:pt idx="5894">
                  <c:v>146.87700000000001</c:v>
                </c:pt>
                <c:pt idx="5895">
                  <c:v>146.917</c:v>
                </c:pt>
                <c:pt idx="5896">
                  <c:v>146.93700000000001</c:v>
                </c:pt>
                <c:pt idx="5897">
                  <c:v>146.95500000000001</c:v>
                </c:pt>
                <c:pt idx="5898">
                  <c:v>146.971</c:v>
                </c:pt>
                <c:pt idx="5899">
                  <c:v>146.988</c:v>
                </c:pt>
                <c:pt idx="5900">
                  <c:v>147.00700000000001</c:v>
                </c:pt>
                <c:pt idx="5901">
                  <c:v>147.02799999999999</c:v>
                </c:pt>
                <c:pt idx="5902">
                  <c:v>147.048</c:v>
                </c:pt>
                <c:pt idx="5903">
                  <c:v>147.066</c:v>
                </c:pt>
                <c:pt idx="5904">
                  <c:v>147.08500000000001</c:v>
                </c:pt>
                <c:pt idx="5905">
                  <c:v>147.10300000000001</c:v>
                </c:pt>
                <c:pt idx="5906">
                  <c:v>147.12100000000001</c:v>
                </c:pt>
                <c:pt idx="5907">
                  <c:v>147.13999999999999</c:v>
                </c:pt>
                <c:pt idx="5908">
                  <c:v>147.167</c:v>
                </c:pt>
                <c:pt idx="5909">
                  <c:v>147.22</c:v>
                </c:pt>
                <c:pt idx="5910">
                  <c:v>147.28200000000001</c:v>
                </c:pt>
                <c:pt idx="5911">
                  <c:v>147.34299999999999</c:v>
                </c:pt>
                <c:pt idx="5912">
                  <c:v>147.386</c:v>
                </c:pt>
                <c:pt idx="5913">
                  <c:v>147.40700000000001</c:v>
                </c:pt>
                <c:pt idx="5914">
                  <c:v>147.41900000000001</c:v>
                </c:pt>
                <c:pt idx="5915">
                  <c:v>147.43</c:v>
                </c:pt>
                <c:pt idx="5916">
                  <c:v>147.44200000000001</c:v>
                </c:pt>
                <c:pt idx="5917">
                  <c:v>147.45699999999999</c:v>
                </c:pt>
                <c:pt idx="5918">
                  <c:v>147.47499999999999</c:v>
                </c:pt>
                <c:pt idx="5919">
                  <c:v>147.49299999999999</c:v>
                </c:pt>
                <c:pt idx="5920">
                  <c:v>147.51</c:v>
                </c:pt>
                <c:pt idx="5921">
                  <c:v>147.52699999999999</c:v>
                </c:pt>
                <c:pt idx="5922">
                  <c:v>147.54499999999999</c:v>
                </c:pt>
                <c:pt idx="5923">
                  <c:v>147.56399999999999</c:v>
                </c:pt>
                <c:pt idx="5924">
                  <c:v>147.58799999999999</c:v>
                </c:pt>
                <c:pt idx="5925">
                  <c:v>147.626</c:v>
                </c:pt>
                <c:pt idx="5926">
                  <c:v>147.68100000000001</c:v>
                </c:pt>
                <c:pt idx="5927">
                  <c:v>147.74299999999999</c:v>
                </c:pt>
                <c:pt idx="5928">
                  <c:v>147.78700000000001</c:v>
                </c:pt>
                <c:pt idx="5929">
                  <c:v>147.809</c:v>
                </c:pt>
                <c:pt idx="5930">
                  <c:v>147.82300000000001</c:v>
                </c:pt>
                <c:pt idx="5931">
                  <c:v>147.83199999999999</c:v>
                </c:pt>
                <c:pt idx="5932">
                  <c:v>147.84399999999999</c:v>
                </c:pt>
                <c:pt idx="5933">
                  <c:v>147.86099999999999</c:v>
                </c:pt>
                <c:pt idx="5934">
                  <c:v>147.88499999999999</c:v>
                </c:pt>
                <c:pt idx="5935">
                  <c:v>147.92400000000001</c:v>
                </c:pt>
                <c:pt idx="5936">
                  <c:v>147.96700000000001</c:v>
                </c:pt>
                <c:pt idx="5937">
                  <c:v>148.02699999999999</c:v>
                </c:pt>
                <c:pt idx="5938">
                  <c:v>148.09200000000001</c:v>
                </c:pt>
                <c:pt idx="5939">
                  <c:v>148.15199999999999</c:v>
                </c:pt>
                <c:pt idx="5940">
                  <c:v>148.19300000000001</c:v>
                </c:pt>
                <c:pt idx="5941">
                  <c:v>148.21600000000001</c:v>
                </c:pt>
                <c:pt idx="5942">
                  <c:v>148.22399999999999</c:v>
                </c:pt>
                <c:pt idx="5943">
                  <c:v>148.23500000000001</c:v>
                </c:pt>
                <c:pt idx="5944">
                  <c:v>148.24600000000001</c:v>
                </c:pt>
                <c:pt idx="5945">
                  <c:v>148.25700000000001</c:v>
                </c:pt>
                <c:pt idx="5946">
                  <c:v>148.274</c:v>
                </c:pt>
                <c:pt idx="5947">
                  <c:v>148.292</c:v>
                </c:pt>
                <c:pt idx="5948">
                  <c:v>148.31100000000001</c:v>
                </c:pt>
                <c:pt idx="5949">
                  <c:v>148.32900000000001</c:v>
                </c:pt>
                <c:pt idx="5950">
                  <c:v>148.34299999999999</c:v>
                </c:pt>
                <c:pt idx="5951">
                  <c:v>148.35400000000001</c:v>
                </c:pt>
                <c:pt idx="5952">
                  <c:v>148.363</c:v>
                </c:pt>
                <c:pt idx="5953">
                  <c:v>148.37200000000001</c:v>
                </c:pt>
                <c:pt idx="5954">
                  <c:v>148.38200000000001</c:v>
                </c:pt>
                <c:pt idx="5955">
                  <c:v>148.38900000000001</c:v>
                </c:pt>
                <c:pt idx="5956">
                  <c:v>148.39699999999999</c:v>
                </c:pt>
                <c:pt idx="5957">
                  <c:v>148.404</c:v>
                </c:pt>
                <c:pt idx="5958">
                  <c:v>148.411</c:v>
                </c:pt>
                <c:pt idx="5959">
                  <c:v>148.41800000000001</c:v>
                </c:pt>
                <c:pt idx="5960">
                  <c:v>148.42500000000001</c:v>
                </c:pt>
                <c:pt idx="5961">
                  <c:v>148.43199999999999</c:v>
                </c:pt>
                <c:pt idx="5962">
                  <c:v>148.43799999999999</c:v>
                </c:pt>
                <c:pt idx="5963">
                  <c:v>148.44499999999999</c:v>
                </c:pt>
                <c:pt idx="5964">
                  <c:v>148.452</c:v>
                </c:pt>
                <c:pt idx="5965">
                  <c:v>148.459</c:v>
                </c:pt>
                <c:pt idx="5966">
                  <c:v>148.46600000000001</c:v>
                </c:pt>
                <c:pt idx="5967">
                  <c:v>148.47300000000001</c:v>
                </c:pt>
                <c:pt idx="5968">
                  <c:v>148.47999999999999</c:v>
                </c:pt>
                <c:pt idx="5969">
                  <c:v>148.48599999999999</c:v>
                </c:pt>
                <c:pt idx="5970">
                  <c:v>148.49299999999999</c:v>
                </c:pt>
                <c:pt idx="5971">
                  <c:v>148.5</c:v>
                </c:pt>
                <c:pt idx="5972">
                  <c:v>148.50700000000001</c:v>
                </c:pt>
                <c:pt idx="5973">
                  <c:v>148.51400000000001</c:v>
                </c:pt>
                <c:pt idx="5974">
                  <c:v>148.52099999999999</c:v>
                </c:pt>
                <c:pt idx="5975">
                  <c:v>148.52699999999999</c:v>
                </c:pt>
                <c:pt idx="5976">
                  <c:v>148.53399999999999</c:v>
                </c:pt>
                <c:pt idx="5977">
                  <c:v>148.541</c:v>
                </c:pt>
                <c:pt idx="5978">
                  <c:v>148.547</c:v>
                </c:pt>
                <c:pt idx="5979">
                  <c:v>148.554</c:v>
                </c:pt>
                <c:pt idx="5980">
                  <c:v>148.56100000000001</c:v>
                </c:pt>
                <c:pt idx="5981">
                  <c:v>148.56700000000001</c:v>
                </c:pt>
                <c:pt idx="5982">
                  <c:v>148.57400000000001</c:v>
                </c:pt>
                <c:pt idx="5983">
                  <c:v>148.58000000000001</c:v>
                </c:pt>
                <c:pt idx="5984">
                  <c:v>148.58699999999999</c:v>
                </c:pt>
                <c:pt idx="5985">
                  <c:v>148.59299999999999</c:v>
                </c:pt>
                <c:pt idx="5986">
                  <c:v>148.59899999999999</c:v>
                </c:pt>
                <c:pt idx="5987">
                  <c:v>148.60499999999999</c:v>
                </c:pt>
                <c:pt idx="5988">
                  <c:v>148.61199999999999</c:v>
                </c:pt>
                <c:pt idx="5989">
                  <c:v>148.61799999999999</c:v>
                </c:pt>
                <c:pt idx="5990">
                  <c:v>148.624</c:v>
                </c:pt>
                <c:pt idx="5991">
                  <c:v>148.631</c:v>
                </c:pt>
                <c:pt idx="5992">
                  <c:v>148.637</c:v>
                </c:pt>
                <c:pt idx="5993">
                  <c:v>148.643</c:v>
                </c:pt>
                <c:pt idx="5994">
                  <c:v>148.65</c:v>
                </c:pt>
                <c:pt idx="5995">
                  <c:v>148.661</c:v>
                </c:pt>
                <c:pt idx="5996">
                  <c:v>148.697</c:v>
                </c:pt>
                <c:pt idx="5997">
                  <c:v>148.74700000000001</c:v>
                </c:pt>
                <c:pt idx="5998">
                  <c:v>148.75700000000001</c:v>
                </c:pt>
                <c:pt idx="5999">
                  <c:v>148.768</c:v>
                </c:pt>
                <c:pt idx="6000">
                  <c:v>148.78</c:v>
                </c:pt>
                <c:pt idx="6001">
                  <c:v>148.79400000000001</c:v>
                </c:pt>
                <c:pt idx="6002">
                  <c:v>148.809</c:v>
                </c:pt>
                <c:pt idx="6003">
                  <c:v>148.827</c:v>
                </c:pt>
                <c:pt idx="6004">
                  <c:v>148.84700000000001</c:v>
                </c:pt>
                <c:pt idx="6005">
                  <c:v>148.86500000000001</c:v>
                </c:pt>
                <c:pt idx="6006">
                  <c:v>148.88200000000001</c:v>
                </c:pt>
                <c:pt idx="6007">
                  <c:v>148.899</c:v>
                </c:pt>
                <c:pt idx="6008">
                  <c:v>148.916</c:v>
                </c:pt>
                <c:pt idx="6009">
                  <c:v>148.93299999999999</c:v>
                </c:pt>
                <c:pt idx="6010">
                  <c:v>148.953</c:v>
                </c:pt>
                <c:pt idx="6011">
                  <c:v>148.971</c:v>
                </c:pt>
                <c:pt idx="6012">
                  <c:v>148.989</c:v>
                </c:pt>
                <c:pt idx="6013">
                  <c:v>149.00700000000001</c:v>
                </c:pt>
                <c:pt idx="6014">
                  <c:v>149.023</c:v>
                </c:pt>
                <c:pt idx="6015">
                  <c:v>149.03800000000001</c:v>
                </c:pt>
                <c:pt idx="6016">
                  <c:v>149.053</c:v>
                </c:pt>
                <c:pt idx="6017">
                  <c:v>149.06700000000001</c:v>
                </c:pt>
                <c:pt idx="6018">
                  <c:v>149.08199999999999</c:v>
                </c:pt>
                <c:pt idx="6019">
                  <c:v>149.09700000000001</c:v>
                </c:pt>
                <c:pt idx="6020">
                  <c:v>149.11099999999999</c:v>
                </c:pt>
                <c:pt idx="6021">
                  <c:v>149.125</c:v>
                </c:pt>
                <c:pt idx="6022">
                  <c:v>149.13800000000001</c:v>
                </c:pt>
                <c:pt idx="6023">
                  <c:v>149.15199999999999</c:v>
                </c:pt>
                <c:pt idx="6024">
                  <c:v>149.16499999999999</c:v>
                </c:pt>
                <c:pt idx="6025">
                  <c:v>149.178</c:v>
                </c:pt>
                <c:pt idx="6026">
                  <c:v>149.19200000000001</c:v>
                </c:pt>
                <c:pt idx="6027">
                  <c:v>149.21100000000001</c:v>
                </c:pt>
                <c:pt idx="6028">
                  <c:v>149.227</c:v>
                </c:pt>
                <c:pt idx="6029">
                  <c:v>149.26</c:v>
                </c:pt>
                <c:pt idx="6030">
                  <c:v>149.32900000000001</c:v>
                </c:pt>
                <c:pt idx="6031">
                  <c:v>149.42400000000001</c:v>
                </c:pt>
                <c:pt idx="6032">
                  <c:v>149.50399999999999</c:v>
                </c:pt>
                <c:pt idx="6033">
                  <c:v>149.57</c:v>
                </c:pt>
                <c:pt idx="6034">
                  <c:v>149.63499999999999</c:v>
                </c:pt>
                <c:pt idx="6035">
                  <c:v>149.702</c:v>
                </c:pt>
                <c:pt idx="6036">
                  <c:v>149.77199999999999</c:v>
                </c:pt>
                <c:pt idx="6037">
                  <c:v>149.80500000000001</c:v>
                </c:pt>
                <c:pt idx="6038">
                  <c:v>149.81100000000001</c:v>
                </c:pt>
                <c:pt idx="6039">
                  <c:v>149.815</c:v>
                </c:pt>
                <c:pt idx="6040">
                  <c:v>149.822</c:v>
                </c:pt>
                <c:pt idx="6041">
                  <c:v>149.83099999999999</c:v>
                </c:pt>
                <c:pt idx="6042">
                  <c:v>149.84399999999999</c:v>
                </c:pt>
                <c:pt idx="6043">
                  <c:v>149.85900000000001</c:v>
                </c:pt>
                <c:pt idx="6044">
                  <c:v>149.875</c:v>
                </c:pt>
                <c:pt idx="6045">
                  <c:v>149.89400000000001</c:v>
                </c:pt>
                <c:pt idx="6046">
                  <c:v>149.91499999999999</c:v>
                </c:pt>
                <c:pt idx="6047">
                  <c:v>149.935</c:v>
                </c:pt>
                <c:pt idx="6048">
                  <c:v>149.953</c:v>
                </c:pt>
                <c:pt idx="6049">
                  <c:v>149.97</c:v>
                </c:pt>
                <c:pt idx="6050">
                  <c:v>149.988</c:v>
                </c:pt>
                <c:pt idx="6051">
                  <c:v>150.01400000000001</c:v>
                </c:pt>
                <c:pt idx="6052">
                  <c:v>150.07</c:v>
                </c:pt>
                <c:pt idx="6053">
                  <c:v>150.14400000000001</c:v>
                </c:pt>
                <c:pt idx="6054">
                  <c:v>150.202</c:v>
                </c:pt>
                <c:pt idx="6055">
                  <c:v>150.24100000000001</c:v>
                </c:pt>
                <c:pt idx="6056">
                  <c:v>150.262</c:v>
                </c:pt>
                <c:pt idx="6057">
                  <c:v>150.27199999999999</c:v>
                </c:pt>
                <c:pt idx="6058">
                  <c:v>150.28299999999999</c:v>
                </c:pt>
                <c:pt idx="6059">
                  <c:v>150.29599999999999</c:v>
                </c:pt>
                <c:pt idx="6060">
                  <c:v>150.31</c:v>
                </c:pt>
                <c:pt idx="6061">
                  <c:v>150.328</c:v>
                </c:pt>
                <c:pt idx="6062">
                  <c:v>150.34800000000001</c:v>
                </c:pt>
                <c:pt idx="6063">
                  <c:v>150.37</c:v>
                </c:pt>
                <c:pt idx="6064">
                  <c:v>150.39099999999999</c:v>
                </c:pt>
                <c:pt idx="6065">
                  <c:v>150.40899999999999</c:v>
                </c:pt>
                <c:pt idx="6066">
                  <c:v>150.428</c:v>
                </c:pt>
                <c:pt idx="6067">
                  <c:v>150.447</c:v>
                </c:pt>
                <c:pt idx="6068">
                  <c:v>150.46600000000001</c:v>
                </c:pt>
                <c:pt idx="6069">
                  <c:v>150.48699999999999</c:v>
                </c:pt>
                <c:pt idx="6070">
                  <c:v>150.523</c:v>
                </c:pt>
                <c:pt idx="6071">
                  <c:v>150.58699999999999</c:v>
                </c:pt>
                <c:pt idx="6072">
                  <c:v>150.67099999999999</c:v>
                </c:pt>
                <c:pt idx="6073">
                  <c:v>150.75800000000001</c:v>
                </c:pt>
                <c:pt idx="6074">
                  <c:v>150.84299999999999</c:v>
                </c:pt>
                <c:pt idx="6075">
                  <c:v>150.93</c:v>
                </c:pt>
                <c:pt idx="6076">
                  <c:v>151.01599999999999</c:v>
                </c:pt>
                <c:pt idx="6077">
                  <c:v>151.1</c:v>
                </c:pt>
                <c:pt idx="6078">
                  <c:v>151.14599999999999</c:v>
                </c:pt>
                <c:pt idx="6079">
                  <c:v>151.14599999999999</c:v>
                </c:pt>
                <c:pt idx="6080">
                  <c:v>151.149</c:v>
                </c:pt>
                <c:pt idx="6081">
                  <c:v>151.15899999999999</c:v>
                </c:pt>
                <c:pt idx="6082">
                  <c:v>151.16900000000001</c:v>
                </c:pt>
                <c:pt idx="6083">
                  <c:v>151.179</c:v>
                </c:pt>
                <c:pt idx="6084">
                  <c:v>151.191</c:v>
                </c:pt>
                <c:pt idx="6085">
                  <c:v>151.20500000000001</c:v>
                </c:pt>
                <c:pt idx="6086">
                  <c:v>151.22300000000001</c:v>
                </c:pt>
                <c:pt idx="6087">
                  <c:v>151.24299999999999</c:v>
                </c:pt>
                <c:pt idx="6088">
                  <c:v>151.26300000000001</c:v>
                </c:pt>
                <c:pt idx="6089">
                  <c:v>151.28200000000001</c:v>
                </c:pt>
                <c:pt idx="6090">
                  <c:v>151.30099999999999</c:v>
                </c:pt>
                <c:pt idx="6091">
                  <c:v>151.31800000000001</c:v>
                </c:pt>
                <c:pt idx="6092">
                  <c:v>151.33500000000001</c:v>
                </c:pt>
                <c:pt idx="6093">
                  <c:v>151.351</c:v>
                </c:pt>
                <c:pt idx="6094">
                  <c:v>151.37700000000001</c:v>
                </c:pt>
                <c:pt idx="6095">
                  <c:v>151.43700000000001</c:v>
                </c:pt>
                <c:pt idx="6096">
                  <c:v>151.51300000000001</c:v>
                </c:pt>
                <c:pt idx="6097">
                  <c:v>151.589</c:v>
                </c:pt>
                <c:pt idx="6098">
                  <c:v>151.666</c:v>
                </c:pt>
                <c:pt idx="6099">
                  <c:v>151.70099999999999</c:v>
                </c:pt>
                <c:pt idx="6100">
                  <c:v>151.71100000000001</c:v>
                </c:pt>
                <c:pt idx="6101">
                  <c:v>151.72</c:v>
                </c:pt>
                <c:pt idx="6102">
                  <c:v>151.72999999999999</c:v>
                </c:pt>
                <c:pt idx="6103">
                  <c:v>151.74299999999999</c:v>
                </c:pt>
                <c:pt idx="6104">
                  <c:v>151.75899999999999</c:v>
                </c:pt>
                <c:pt idx="6105">
                  <c:v>151.77699999999999</c:v>
                </c:pt>
                <c:pt idx="6106">
                  <c:v>151.797</c:v>
                </c:pt>
                <c:pt idx="6107">
                  <c:v>151.816</c:v>
                </c:pt>
                <c:pt idx="6108">
                  <c:v>151.834</c:v>
                </c:pt>
                <c:pt idx="6109">
                  <c:v>151.85300000000001</c:v>
                </c:pt>
                <c:pt idx="6110">
                  <c:v>151.87100000000001</c:v>
                </c:pt>
                <c:pt idx="6111">
                  <c:v>151.892</c:v>
                </c:pt>
                <c:pt idx="6112">
                  <c:v>151.92500000000001</c:v>
                </c:pt>
                <c:pt idx="6113">
                  <c:v>151.98500000000001</c:v>
                </c:pt>
                <c:pt idx="6114">
                  <c:v>152.06200000000001</c:v>
                </c:pt>
                <c:pt idx="6115">
                  <c:v>152.126</c:v>
                </c:pt>
                <c:pt idx="6116">
                  <c:v>152.14099999999999</c:v>
                </c:pt>
                <c:pt idx="6117">
                  <c:v>152.15100000000001</c:v>
                </c:pt>
                <c:pt idx="6118">
                  <c:v>152.16200000000001</c:v>
                </c:pt>
                <c:pt idx="6119">
                  <c:v>152.173</c:v>
                </c:pt>
                <c:pt idx="6120">
                  <c:v>152.18899999999999</c:v>
                </c:pt>
                <c:pt idx="6121">
                  <c:v>152.22200000000001</c:v>
                </c:pt>
                <c:pt idx="6122">
                  <c:v>152.27199999999999</c:v>
                </c:pt>
                <c:pt idx="6123">
                  <c:v>152.32300000000001</c:v>
                </c:pt>
                <c:pt idx="6124">
                  <c:v>152.33600000000001</c:v>
                </c:pt>
                <c:pt idx="6125">
                  <c:v>152.345</c:v>
                </c:pt>
                <c:pt idx="6126">
                  <c:v>152.36000000000001</c:v>
                </c:pt>
                <c:pt idx="6127">
                  <c:v>152.386</c:v>
                </c:pt>
                <c:pt idx="6128">
                  <c:v>152.417</c:v>
                </c:pt>
                <c:pt idx="6129">
                  <c:v>152.458</c:v>
                </c:pt>
                <c:pt idx="6130">
                  <c:v>152.50700000000001</c:v>
                </c:pt>
                <c:pt idx="6131">
                  <c:v>152.54400000000001</c:v>
                </c:pt>
                <c:pt idx="6132">
                  <c:v>152.56800000000001</c:v>
                </c:pt>
                <c:pt idx="6133">
                  <c:v>152.58199999999999</c:v>
                </c:pt>
                <c:pt idx="6134">
                  <c:v>152.59</c:v>
                </c:pt>
                <c:pt idx="6135">
                  <c:v>152.60400000000001</c:v>
                </c:pt>
                <c:pt idx="6136">
                  <c:v>152.625</c:v>
                </c:pt>
                <c:pt idx="6137">
                  <c:v>152.65199999999999</c:v>
                </c:pt>
                <c:pt idx="6138">
                  <c:v>152.69499999999999</c:v>
                </c:pt>
                <c:pt idx="6139">
                  <c:v>152.755</c:v>
                </c:pt>
                <c:pt idx="6140">
                  <c:v>152.81899999999999</c:v>
                </c:pt>
                <c:pt idx="6141">
                  <c:v>152.88200000000001</c:v>
                </c:pt>
                <c:pt idx="6142">
                  <c:v>152.94200000000001</c:v>
                </c:pt>
                <c:pt idx="6143">
                  <c:v>152.94300000000001</c:v>
                </c:pt>
                <c:pt idx="6144">
                  <c:v>152.94300000000001</c:v>
                </c:pt>
                <c:pt idx="6145">
                  <c:v>152.94999999999999</c:v>
                </c:pt>
                <c:pt idx="6146">
                  <c:v>152.96199999999999</c:v>
                </c:pt>
                <c:pt idx="6147">
                  <c:v>152.97900000000001</c:v>
                </c:pt>
                <c:pt idx="6148">
                  <c:v>152.99100000000001</c:v>
                </c:pt>
                <c:pt idx="6149">
                  <c:v>153.006</c:v>
                </c:pt>
                <c:pt idx="6150">
                  <c:v>153.02500000000001</c:v>
                </c:pt>
                <c:pt idx="6151">
                  <c:v>153.04499999999999</c:v>
                </c:pt>
                <c:pt idx="6152">
                  <c:v>153.066</c:v>
                </c:pt>
                <c:pt idx="6153">
                  <c:v>153.083</c:v>
                </c:pt>
                <c:pt idx="6154">
                  <c:v>153.09899999999999</c:v>
                </c:pt>
                <c:pt idx="6155">
                  <c:v>153.11600000000001</c:v>
                </c:pt>
                <c:pt idx="6156">
                  <c:v>153.13399999999999</c:v>
                </c:pt>
                <c:pt idx="6157">
                  <c:v>153.15700000000001</c:v>
                </c:pt>
                <c:pt idx="6158">
                  <c:v>153.17400000000001</c:v>
                </c:pt>
                <c:pt idx="6159">
                  <c:v>153.18600000000001</c:v>
                </c:pt>
                <c:pt idx="6160">
                  <c:v>153.19999999999999</c:v>
                </c:pt>
                <c:pt idx="6161">
                  <c:v>153.215</c:v>
                </c:pt>
                <c:pt idx="6162">
                  <c:v>153.233</c:v>
                </c:pt>
                <c:pt idx="6163">
                  <c:v>153.25200000000001</c:v>
                </c:pt>
                <c:pt idx="6164">
                  <c:v>153.27000000000001</c:v>
                </c:pt>
                <c:pt idx="6165">
                  <c:v>153.28800000000001</c:v>
                </c:pt>
                <c:pt idx="6166">
                  <c:v>153.30600000000001</c:v>
                </c:pt>
                <c:pt idx="6167">
                  <c:v>153.32400000000001</c:v>
                </c:pt>
                <c:pt idx="6168">
                  <c:v>153.34399999999999</c:v>
                </c:pt>
                <c:pt idx="6169">
                  <c:v>153.37700000000001</c:v>
                </c:pt>
                <c:pt idx="6170">
                  <c:v>153.44200000000001</c:v>
                </c:pt>
                <c:pt idx="6171">
                  <c:v>153.52699999999999</c:v>
                </c:pt>
                <c:pt idx="6172">
                  <c:v>153.60499999999999</c:v>
                </c:pt>
                <c:pt idx="6173">
                  <c:v>153.66800000000001</c:v>
                </c:pt>
                <c:pt idx="6174">
                  <c:v>153.66800000000001</c:v>
                </c:pt>
                <c:pt idx="6175">
                  <c:v>153.678</c:v>
                </c:pt>
                <c:pt idx="6176">
                  <c:v>153.685</c:v>
                </c:pt>
                <c:pt idx="6177">
                  <c:v>153.69300000000001</c:v>
                </c:pt>
                <c:pt idx="6178">
                  <c:v>153.70500000000001</c:v>
                </c:pt>
                <c:pt idx="6179">
                  <c:v>153.72</c:v>
                </c:pt>
                <c:pt idx="6180">
                  <c:v>153.738</c:v>
                </c:pt>
                <c:pt idx="6181">
                  <c:v>153.75800000000001</c:v>
                </c:pt>
                <c:pt idx="6182">
                  <c:v>153.77699999999999</c:v>
                </c:pt>
                <c:pt idx="6183">
                  <c:v>153.79400000000001</c:v>
                </c:pt>
                <c:pt idx="6184">
                  <c:v>153.81100000000001</c:v>
                </c:pt>
                <c:pt idx="6185">
                  <c:v>153.827</c:v>
                </c:pt>
                <c:pt idx="6186">
                  <c:v>153.84399999999999</c:v>
                </c:pt>
                <c:pt idx="6187">
                  <c:v>153.88</c:v>
                </c:pt>
                <c:pt idx="6188">
                  <c:v>153.928</c:v>
                </c:pt>
                <c:pt idx="6189">
                  <c:v>153.95599999999999</c:v>
                </c:pt>
                <c:pt idx="6190">
                  <c:v>153.96899999999999</c:v>
                </c:pt>
                <c:pt idx="6191">
                  <c:v>153.97999999999999</c:v>
                </c:pt>
                <c:pt idx="6192">
                  <c:v>153.994</c:v>
                </c:pt>
                <c:pt idx="6193">
                  <c:v>154.011</c:v>
                </c:pt>
                <c:pt idx="6194">
                  <c:v>154.029</c:v>
                </c:pt>
                <c:pt idx="6195">
                  <c:v>154.04900000000001</c:v>
                </c:pt>
                <c:pt idx="6196">
                  <c:v>154.06899999999999</c:v>
                </c:pt>
                <c:pt idx="6197">
                  <c:v>154.08699999999999</c:v>
                </c:pt>
                <c:pt idx="6198">
                  <c:v>154.10599999999999</c:v>
                </c:pt>
                <c:pt idx="6199">
                  <c:v>154.124</c:v>
                </c:pt>
                <c:pt idx="6200">
                  <c:v>154.14500000000001</c:v>
                </c:pt>
                <c:pt idx="6201">
                  <c:v>154.17699999999999</c:v>
                </c:pt>
                <c:pt idx="6202">
                  <c:v>154.239</c:v>
                </c:pt>
                <c:pt idx="6203">
                  <c:v>154.309</c:v>
                </c:pt>
                <c:pt idx="6204">
                  <c:v>154.32</c:v>
                </c:pt>
                <c:pt idx="6205">
                  <c:v>154.32499999999999</c:v>
                </c:pt>
                <c:pt idx="6206">
                  <c:v>154.334</c:v>
                </c:pt>
                <c:pt idx="6207">
                  <c:v>154.34800000000001</c:v>
                </c:pt>
                <c:pt idx="6208">
                  <c:v>154.36199999999999</c:v>
                </c:pt>
                <c:pt idx="6209">
                  <c:v>154.38</c:v>
                </c:pt>
                <c:pt idx="6210">
                  <c:v>154.40100000000001</c:v>
                </c:pt>
                <c:pt idx="6211">
                  <c:v>154.423</c:v>
                </c:pt>
                <c:pt idx="6212">
                  <c:v>154.441</c:v>
                </c:pt>
                <c:pt idx="6213">
                  <c:v>154.459</c:v>
                </c:pt>
                <c:pt idx="6214">
                  <c:v>154.47800000000001</c:v>
                </c:pt>
                <c:pt idx="6215">
                  <c:v>154.49600000000001</c:v>
                </c:pt>
                <c:pt idx="6216">
                  <c:v>154.51400000000001</c:v>
                </c:pt>
                <c:pt idx="6217">
                  <c:v>154.536</c:v>
                </c:pt>
                <c:pt idx="6218">
                  <c:v>154.56899999999999</c:v>
                </c:pt>
                <c:pt idx="6219">
                  <c:v>154.619</c:v>
                </c:pt>
                <c:pt idx="6220">
                  <c:v>154.672</c:v>
                </c:pt>
                <c:pt idx="6221">
                  <c:v>154.69999999999999</c:v>
                </c:pt>
                <c:pt idx="6222">
                  <c:v>154.70599999999999</c:v>
                </c:pt>
                <c:pt idx="6223">
                  <c:v>154.72399999999999</c:v>
                </c:pt>
                <c:pt idx="6224">
                  <c:v>154.745</c:v>
                </c:pt>
                <c:pt idx="6225">
                  <c:v>154.76499999999999</c:v>
                </c:pt>
                <c:pt idx="6226">
                  <c:v>154.78399999999999</c:v>
                </c:pt>
                <c:pt idx="6227">
                  <c:v>154.803</c:v>
                </c:pt>
                <c:pt idx="6228">
                  <c:v>154.821</c:v>
                </c:pt>
                <c:pt idx="6229">
                  <c:v>154.84</c:v>
                </c:pt>
                <c:pt idx="6230">
                  <c:v>154.86000000000001</c:v>
                </c:pt>
                <c:pt idx="6231">
                  <c:v>154.87799999999999</c:v>
                </c:pt>
                <c:pt idx="6232">
                  <c:v>154.898</c:v>
                </c:pt>
                <c:pt idx="6233">
                  <c:v>154.934</c:v>
                </c:pt>
                <c:pt idx="6234">
                  <c:v>154.99700000000001</c:v>
                </c:pt>
                <c:pt idx="6235">
                  <c:v>155.023</c:v>
                </c:pt>
                <c:pt idx="6236">
                  <c:v>155.036</c:v>
                </c:pt>
                <c:pt idx="6237">
                  <c:v>155.05099999999999</c:v>
                </c:pt>
                <c:pt idx="6238">
                  <c:v>155.07400000000001</c:v>
                </c:pt>
                <c:pt idx="6239">
                  <c:v>155.09700000000001</c:v>
                </c:pt>
                <c:pt idx="6240">
                  <c:v>155.11799999999999</c:v>
                </c:pt>
                <c:pt idx="6241">
                  <c:v>155.13900000000001</c:v>
                </c:pt>
                <c:pt idx="6242">
                  <c:v>155.15899999999999</c:v>
                </c:pt>
                <c:pt idx="6243">
                  <c:v>155.178</c:v>
                </c:pt>
                <c:pt idx="6244">
                  <c:v>155.19999999999999</c:v>
                </c:pt>
                <c:pt idx="6245">
                  <c:v>155.22900000000001</c:v>
                </c:pt>
                <c:pt idx="6246">
                  <c:v>155.26300000000001</c:v>
                </c:pt>
                <c:pt idx="6247">
                  <c:v>155.30600000000001</c:v>
                </c:pt>
                <c:pt idx="6248">
                  <c:v>155.364</c:v>
                </c:pt>
                <c:pt idx="6249">
                  <c:v>155.41</c:v>
                </c:pt>
                <c:pt idx="6250">
                  <c:v>155.423</c:v>
                </c:pt>
                <c:pt idx="6251">
                  <c:v>155.43700000000001</c:v>
                </c:pt>
                <c:pt idx="6252">
                  <c:v>155.44999999999999</c:v>
                </c:pt>
                <c:pt idx="6253">
                  <c:v>155.45699999999999</c:v>
                </c:pt>
                <c:pt idx="6254">
                  <c:v>155.46600000000001</c:v>
                </c:pt>
                <c:pt idx="6255">
                  <c:v>155.47900000000001</c:v>
                </c:pt>
                <c:pt idx="6256">
                  <c:v>155.50299999999999</c:v>
                </c:pt>
                <c:pt idx="6257">
                  <c:v>155.54300000000001</c:v>
                </c:pt>
                <c:pt idx="6258">
                  <c:v>155.601</c:v>
                </c:pt>
                <c:pt idx="6259">
                  <c:v>155.673</c:v>
                </c:pt>
                <c:pt idx="6260">
                  <c:v>155.73699999999999</c:v>
                </c:pt>
                <c:pt idx="6261">
                  <c:v>155.761</c:v>
                </c:pt>
                <c:pt idx="6262">
                  <c:v>155.77799999999999</c:v>
                </c:pt>
                <c:pt idx="6263">
                  <c:v>155.791</c:v>
                </c:pt>
                <c:pt idx="6264">
                  <c:v>155.80199999999999</c:v>
                </c:pt>
                <c:pt idx="6265">
                  <c:v>155.815</c:v>
                </c:pt>
                <c:pt idx="6266">
                  <c:v>155.83099999999999</c:v>
                </c:pt>
                <c:pt idx="6267">
                  <c:v>155.85</c:v>
                </c:pt>
                <c:pt idx="6268">
                  <c:v>155.869</c:v>
                </c:pt>
                <c:pt idx="6269">
                  <c:v>155.88800000000001</c:v>
                </c:pt>
                <c:pt idx="6270">
                  <c:v>155.90600000000001</c:v>
                </c:pt>
                <c:pt idx="6271">
                  <c:v>155.92400000000001</c:v>
                </c:pt>
                <c:pt idx="6272">
                  <c:v>155.947</c:v>
                </c:pt>
                <c:pt idx="6273">
                  <c:v>155.96899999999999</c:v>
                </c:pt>
                <c:pt idx="6274">
                  <c:v>155.982</c:v>
                </c:pt>
                <c:pt idx="6275">
                  <c:v>155.99600000000001</c:v>
                </c:pt>
                <c:pt idx="6276">
                  <c:v>156.01</c:v>
                </c:pt>
                <c:pt idx="6277">
                  <c:v>156.02600000000001</c:v>
                </c:pt>
                <c:pt idx="6278">
                  <c:v>156.04300000000001</c:v>
                </c:pt>
                <c:pt idx="6279">
                  <c:v>156.06</c:v>
                </c:pt>
                <c:pt idx="6280">
                  <c:v>156.08000000000001</c:v>
                </c:pt>
                <c:pt idx="6281">
                  <c:v>156.101</c:v>
                </c:pt>
                <c:pt idx="6282">
                  <c:v>156.12299999999999</c:v>
                </c:pt>
                <c:pt idx="6283">
                  <c:v>156.14500000000001</c:v>
                </c:pt>
                <c:pt idx="6284">
                  <c:v>156.16300000000001</c:v>
                </c:pt>
                <c:pt idx="6285">
                  <c:v>156.18199999999999</c:v>
                </c:pt>
                <c:pt idx="6286">
                  <c:v>156.202</c:v>
                </c:pt>
                <c:pt idx="6287">
                  <c:v>156.221</c:v>
                </c:pt>
                <c:pt idx="6288">
                  <c:v>156.24</c:v>
                </c:pt>
                <c:pt idx="6289">
                  <c:v>156.26400000000001</c:v>
                </c:pt>
                <c:pt idx="6290">
                  <c:v>156.28800000000001</c:v>
                </c:pt>
                <c:pt idx="6291">
                  <c:v>156.30799999999999</c:v>
                </c:pt>
                <c:pt idx="6292">
                  <c:v>156.32</c:v>
                </c:pt>
                <c:pt idx="6293">
                  <c:v>156.334</c:v>
                </c:pt>
                <c:pt idx="6294">
                  <c:v>156.34899999999999</c:v>
                </c:pt>
                <c:pt idx="6295">
                  <c:v>156.36600000000001</c:v>
                </c:pt>
                <c:pt idx="6296">
                  <c:v>156.386</c:v>
                </c:pt>
                <c:pt idx="6297">
                  <c:v>156.40799999999999</c:v>
                </c:pt>
                <c:pt idx="6298">
                  <c:v>156.428</c:v>
                </c:pt>
                <c:pt idx="6299">
                  <c:v>156.447</c:v>
                </c:pt>
                <c:pt idx="6300">
                  <c:v>156.46600000000001</c:v>
                </c:pt>
                <c:pt idx="6301">
                  <c:v>156.48400000000001</c:v>
                </c:pt>
                <c:pt idx="6302">
                  <c:v>156.50299999999999</c:v>
                </c:pt>
                <c:pt idx="6303">
                  <c:v>156.53100000000001</c:v>
                </c:pt>
                <c:pt idx="6304">
                  <c:v>156.56</c:v>
                </c:pt>
                <c:pt idx="6305">
                  <c:v>156.57499999999999</c:v>
                </c:pt>
                <c:pt idx="6306">
                  <c:v>156.59100000000001</c:v>
                </c:pt>
                <c:pt idx="6307">
                  <c:v>156.607</c:v>
                </c:pt>
                <c:pt idx="6308">
                  <c:v>156.62200000000001</c:v>
                </c:pt>
                <c:pt idx="6309">
                  <c:v>156.642</c:v>
                </c:pt>
                <c:pt idx="6310">
                  <c:v>156.66399999999999</c:v>
                </c:pt>
                <c:pt idx="6311">
                  <c:v>156.679</c:v>
                </c:pt>
                <c:pt idx="6312">
                  <c:v>156.69200000000001</c:v>
                </c:pt>
                <c:pt idx="6313">
                  <c:v>156.71600000000001</c:v>
                </c:pt>
                <c:pt idx="6314">
                  <c:v>156.745</c:v>
                </c:pt>
                <c:pt idx="6315">
                  <c:v>156.78100000000001</c:v>
                </c:pt>
                <c:pt idx="6316">
                  <c:v>156.82499999999999</c:v>
                </c:pt>
                <c:pt idx="6317">
                  <c:v>156.852</c:v>
                </c:pt>
                <c:pt idx="6318">
                  <c:v>156.86199999999999</c:v>
                </c:pt>
                <c:pt idx="6319">
                  <c:v>156.87</c:v>
                </c:pt>
                <c:pt idx="6320">
                  <c:v>156.88</c:v>
                </c:pt>
                <c:pt idx="6321">
                  <c:v>156.88999999999999</c:v>
                </c:pt>
                <c:pt idx="6322">
                  <c:v>156.90199999999999</c:v>
                </c:pt>
                <c:pt idx="6323">
                  <c:v>156.923</c:v>
                </c:pt>
                <c:pt idx="6324">
                  <c:v>156.93600000000001</c:v>
                </c:pt>
                <c:pt idx="6325">
                  <c:v>156.94499999999999</c:v>
                </c:pt>
                <c:pt idx="6326">
                  <c:v>156.95500000000001</c:v>
                </c:pt>
                <c:pt idx="6327">
                  <c:v>156.965</c:v>
                </c:pt>
                <c:pt idx="6328">
                  <c:v>156.97499999999999</c:v>
                </c:pt>
                <c:pt idx="6329">
                  <c:v>156.98599999999999</c:v>
                </c:pt>
                <c:pt idx="6330">
                  <c:v>156.99799999999999</c:v>
                </c:pt>
                <c:pt idx="6331">
                  <c:v>157.01400000000001</c:v>
                </c:pt>
                <c:pt idx="6332">
                  <c:v>157.035</c:v>
                </c:pt>
                <c:pt idx="6333">
                  <c:v>157.054</c:v>
                </c:pt>
                <c:pt idx="6334">
                  <c:v>157.06700000000001</c:v>
                </c:pt>
                <c:pt idx="6335">
                  <c:v>157.08099999999999</c:v>
                </c:pt>
                <c:pt idx="6336">
                  <c:v>157.09700000000001</c:v>
                </c:pt>
                <c:pt idx="6337">
                  <c:v>157.113</c:v>
                </c:pt>
                <c:pt idx="6338">
                  <c:v>157.13300000000001</c:v>
                </c:pt>
                <c:pt idx="6339">
                  <c:v>157.15199999999999</c:v>
                </c:pt>
                <c:pt idx="6340">
                  <c:v>157.172</c:v>
                </c:pt>
                <c:pt idx="6341">
                  <c:v>157.19</c:v>
                </c:pt>
                <c:pt idx="6342">
                  <c:v>157.20699999999999</c:v>
                </c:pt>
                <c:pt idx="6343">
                  <c:v>157.22399999999999</c:v>
                </c:pt>
                <c:pt idx="6344">
                  <c:v>157.24100000000001</c:v>
                </c:pt>
                <c:pt idx="6345">
                  <c:v>157.25700000000001</c:v>
                </c:pt>
                <c:pt idx="6346">
                  <c:v>157.274</c:v>
                </c:pt>
                <c:pt idx="6347">
                  <c:v>157.29</c:v>
                </c:pt>
                <c:pt idx="6348">
                  <c:v>157.304</c:v>
                </c:pt>
                <c:pt idx="6349">
                  <c:v>157.31899999999999</c:v>
                </c:pt>
                <c:pt idx="6350">
                  <c:v>157.334</c:v>
                </c:pt>
                <c:pt idx="6351">
                  <c:v>157.34899999999999</c:v>
                </c:pt>
                <c:pt idx="6352">
                  <c:v>157.364</c:v>
                </c:pt>
                <c:pt idx="6353">
                  <c:v>157.381</c:v>
                </c:pt>
                <c:pt idx="6354">
                  <c:v>157.4</c:v>
                </c:pt>
                <c:pt idx="6355">
                  <c:v>157.42099999999999</c:v>
                </c:pt>
                <c:pt idx="6356">
                  <c:v>157.44</c:v>
                </c:pt>
                <c:pt idx="6357">
                  <c:v>157.458</c:v>
                </c:pt>
                <c:pt idx="6358">
                  <c:v>157.47499999999999</c:v>
                </c:pt>
                <c:pt idx="6359">
                  <c:v>157.49299999999999</c:v>
                </c:pt>
                <c:pt idx="6360">
                  <c:v>157.511</c:v>
                </c:pt>
                <c:pt idx="6361">
                  <c:v>157.53</c:v>
                </c:pt>
                <c:pt idx="6362">
                  <c:v>157.55000000000001</c:v>
                </c:pt>
                <c:pt idx="6363">
                  <c:v>157.57</c:v>
                </c:pt>
                <c:pt idx="6364">
                  <c:v>157.58699999999999</c:v>
                </c:pt>
                <c:pt idx="6365">
                  <c:v>157.602</c:v>
                </c:pt>
                <c:pt idx="6366">
                  <c:v>157.61799999999999</c:v>
                </c:pt>
                <c:pt idx="6367">
                  <c:v>157.63399999999999</c:v>
                </c:pt>
                <c:pt idx="6368">
                  <c:v>157.65</c:v>
                </c:pt>
                <c:pt idx="6369">
                  <c:v>157.666</c:v>
                </c:pt>
                <c:pt idx="6370">
                  <c:v>157.68199999999999</c:v>
                </c:pt>
                <c:pt idx="6371">
                  <c:v>157.696</c:v>
                </c:pt>
                <c:pt idx="6372">
                  <c:v>157.71100000000001</c:v>
                </c:pt>
                <c:pt idx="6373">
                  <c:v>157.726</c:v>
                </c:pt>
                <c:pt idx="6374">
                  <c:v>157.74100000000001</c:v>
                </c:pt>
                <c:pt idx="6375">
                  <c:v>157.75700000000001</c:v>
                </c:pt>
                <c:pt idx="6376">
                  <c:v>157.77500000000001</c:v>
                </c:pt>
                <c:pt idx="6377">
                  <c:v>157.79499999999999</c:v>
                </c:pt>
                <c:pt idx="6378">
                  <c:v>157.81399999999999</c:v>
                </c:pt>
                <c:pt idx="6379">
                  <c:v>157.83000000000001</c:v>
                </c:pt>
                <c:pt idx="6380">
                  <c:v>157.84700000000001</c:v>
                </c:pt>
                <c:pt idx="6381">
                  <c:v>157.864</c:v>
                </c:pt>
                <c:pt idx="6382">
                  <c:v>157.881</c:v>
                </c:pt>
                <c:pt idx="6383">
                  <c:v>157.899</c:v>
                </c:pt>
                <c:pt idx="6384">
                  <c:v>157.917</c:v>
                </c:pt>
                <c:pt idx="6385">
                  <c:v>157.93799999999999</c:v>
                </c:pt>
                <c:pt idx="6386">
                  <c:v>157.95599999999999</c:v>
                </c:pt>
                <c:pt idx="6387">
                  <c:v>157.97</c:v>
                </c:pt>
                <c:pt idx="6388">
                  <c:v>157.99100000000001</c:v>
                </c:pt>
                <c:pt idx="6389">
                  <c:v>158.01900000000001</c:v>
                </c:pt>
                <c:pt idx="6390">
                  <c:v>158.053</c:v>
                </c:pt>
                <c:pt idx="6391">
                  <c:v>158.10900000000001</c:v>
                </c:pt>
                <c:pt idx="6392">
                  <c:v>158.173</c:v>
                </c:pt>
                <c:pt idx="6393">
                  <c:v>158.209</c:v>
                </c:pt>
                <c:pt idx="6394">
                  <c:v>158.23500000000001</c:v>
                </c:pt>
                <c:pt idx="6395">
                  <c:v>158.249</c:v>
                </c:pt>
                <c:pt idx="6396">
                  <c:v>158.279</c:v>
                </c:pt>
                <c:pt idx="6397">
                  <c:v>158.31399999999999</c:v>
                </c:pt>
                <c:pt idx="6398">
                  <c:v>158.35</c:v>
                </c:pt>
                <c:pt idx="6399">
                  <c:v>158.37299999999999</c:v>
                </c:pt>
                <c:pt idx="6400">
                  <c:v>158.38399999999999</c:v>
                </c:pt>
                <c:pt idx="6401">
                  <c:v>158.393</c:v>
                </c:pt>
                <c:pt idx="6402">
                  <c:v>158.405</c:v>
                </c:pt>
                <c:pt idx="6403">
                  <c:v>158.416</c:v>
                </c:pt>
                <c:pt idx="6404">
                  <c:v>158.429</c:v>
                </c:pt>
                <c:pt idx="6405">
                  <c:v>158.44399999999999</c:v>
                </c:pt>
                <c:pt idx="6406">
                  <c:v>158.46199999999999</c:v>
                </c:pt>
                <c:pt idx="6407">
                  <c:v>158.482</c:v>
                </c:pt>
                <c:pt idx="6408">
                  <c:v>158.50299999999999</c:v>
                </c:pt>
                <c:pt idx="6409">
                  <c:v>158.52199999999999</c:v>
                </c:pt>
                <c:pt idx="6410">
                  <c:v>158.54</c:v>
                </c:pt>
                <c:pt idx="6411">
                  <c:v>158.559</c:v>
                </c:pt>
                <c:pt idx="6412">
                  <c:v>158.57900000000001</c:v>
                </c:pt>
                <c:pt idx="6413">
                  <c:v>158.59800000000001</c:v>
                </c:pt>
                <c:pt idx="6414">
                  <c:v>158.61799999999999</c:v>
                </c:pt>
                <c:pt idx="6415">
                  <c:v>158.637</c:v>
                </c:pt>
                <c:pt idx="6416">
                  <c:v>158.66499999999999</c:v>
                </c:pt>
                <c:pt idx="6417">
                  <c:v>158.71299999999999</c:v>
                </c:pt>
                <c:pt idx="6418">
                  <c:v>158.77099999999999</c:v>
                </c:pt>
                <c:pt idx="6419">
                  <c:v>158.833</c:v>
                </c:pt>
                <c:pt idx="6420">
                  <c:v>158.89500000000001</c:v>
                </c:pt>
                <c:pt idx="6421">
                  <c:v>158.95599999999999</c:v>
                </c:pt>
                <c:pt idx="6422">
                  <c:v>159.006</c:v>
                </c:pt>
                <c:pt idx="6423">
                  <c:v>159.02500000000001</c:v>
                </c:pt>
                <c:pt idx="6424">
                  <c:v>159.036</c:v>
                </c:pt>
                <c:pt idx="6425">
                  <c:v>159.048</c:v>
                </c:pt>
                <c:pt idx="6426">
                  <c:v>159.059</c:v>
                </c:pt>
                <c:pt idx="6427">
                  <c:v>159.071</c:v>
                </c:pt>
                <c:pt idx="6428">
                  <c:v>159.08799999999999</c:v>
                </c:pt>
                <c:pt idx="6429">
                  <c:v>159.108</c:v>
                </c:pt>
                <c:pt idx="6430">
                  <c:v>159.12899999999999</c:v>
                </c:pt>
                <c:pt idx="6431">
                  <c:v>159.149</c:v>
                </c:pt>
                <c:pt idx="6432">
                  <c:v>159.167</c:v>
                </c:pt>
                <c:pt idx="6433">
                  <c:v>159.185</c:v>
                </c:pt>
                <c:pt idx="6434">
                  <c:v>159.203</c:v>
                </c:pt>
                <c:pt idx="6435">
                  <c:v>159.221</c:v>
                </c:pt>
                <c:pt idx="6436">
                  <c:v>159.26300000000001</c:v>
                </c:pt>
                <c:pt idx="6437">
                  <c:v>159.33000000000001</c:v>
                </c:pt>
                <c:pt idx="6438">
                  <c:v>159.37700000000001</c:v>
                </c:pt>
                <c:pt idx="6439">
                  <c:v>159.404</c:v>
                </c:pt>
                <c:pt idx="6440">
                  <c:v>159.41999999999999</c:v>
                </c:pt>
                <c:pt idx="6441">
                  <c:v>159.434</c:v>
                </c:pt>
                <c:pt idx="6442">
                  <c:v>159.44900000000001</c:v>
                </c:pt>
                <c:pt idx="6443">
                  <c:v>159.465</c:v>
                </c:pt>
                <c:pt idx="6444">
                  <c:v>159.48400000000001</c:v>
                </c:pt>
                <c:pt idx="6445">
                  <c:v>159.506</c:v>
                </c:pt>
                <c:pt idx="6446">
                  <c:v>159.52600000000001</c:v>
                </c:pt>
                <c:pt idx="6447">
                  <c:v>159.54499999999999</c:v>
                </c:pt>
                <c:pt idx="6448">
                  <c:v>159.565</c:v>
                </c:pt>
                <c:pt idx="6449">
                  <c:v>159.584</c:v>
                </c:pt>
                <c:pt idx="6450">
                  <c:v>159.60300000000001</c:v>
                </c:pt>
                <c:pt idx="6451">
                  <c:v>159.62299999999999</c:v>
                </c:pt>
                <c:pt idx="6452">
                  <c:v>159.649</c:v>
                </c:pt>
                <c:pt idx="6453">
                  <c:v>159.697</c:v>
                </c:pt>
                <c:pt idx="6454">
                  <c:v>159.74299999999999</c:v>
                </c:pt>
                <c:pt idx="6455">
                  <c:v>159.75399999999999</c:v>
                </c:pt>
                <c:pt idx="6456">
                  <c:v>159.761</c:v>
                </c:pt>
                <c:pt idx="6457">
                  <c:v>159.774</c:v>
                </c:pt>
                <c:pt idx="6458">
                  <c:v>159.78899999999999</c:v>
                </c:pt>
                <c:pt idx="6459">
                  <c:v>159.80799999999999</c:v>
                </c:pt>
                <c:pt idx="6460">
                  <c:v>159.83000000000001</c:v>
                </c:pt>
                <c:pt idx="6461">
                  <c:v>159.852</c:v>
                </c:pt>
                <c:pt idx="6462">
                  <c:v>159.87100000000001</c:v>
                </c:pt>
                <c:pt idx="6463">
                  <c:v>159.88999999999999</c:v>
                </c:pt>
                <c:pt idx="6464">
                  <c:v>159.90899999999999</c:v>
                </c:pt>
                <c:pt idx="6465">
                  <c:v>159.928</c:v>
                </c:pt>
                <c:pt idx="6466">
                  <c:v>159.95599999999999</c:v>
                </c:pt>
                <c:pt idx="6467">
                  <c:v>160.01499999999999</c:v>
                </c:pt>
                <c:pt idx="6468">
                  <c:v>160.09399999999999</c:v>
                </c:pt>
                <c:pt idx="6469">
                  <c:v>160.16399999999999</c:v>
                </c:pt>
                <c:pt idx="6470">
                  <c:v>160.19999999999999</c:v>
                </c:pt>
                <c:pt idx="6471">
                  <c:v>160.227</c:v>
                </c:pt>
                <c:pt idx="6472">
                  <c:v>160.24100000000001</c:v>
                </c:pt>
                <c:pt idx="6473">
                  <c:v>160.249</c:v>
                </c:pt>
                <c:pt idx="6474">
                  <c:v>160.256</c:v>
                </c:pt>
                <c:pt idx="6475">
                  <c:v>160.26300000000001</c:v>
                </c:pt>
                <c:pt idx="6476">
                  <c:v>160.273</c:v>
                </c:pt>
                <c:pt idx="6477">
                  <c:v>160.286</c:v>
                </c:pt>
                <c:pt idx="6478">
                  <c:v>160.298</c:v>
                </c:pt>
                <c:pt idx="6479">
                  <c:v>160.31100000000001</c:v>
                </c:pt>
                <c:pt idx="6480">
                  <c:v>160.32400000000001</c:v>
                </c:pt>
                <c:pt idx="6481">
                  <c:v>160.33699999999999</c:v>
                </c:pt>
                <c:pt idx="6482">
                  <c:v>160.35</c:v>
                </c:pt>
                <c:pt idx="6483">
                  <c:v>160.364</c:v>
                </c:pt>
                <c:pt idx="6484">
                  <c:v>160.37700000000001</c:v>
                </c:pt>
                <c:pt idx="6485">
                  <c:v>160.38999999999999</c:v>
                </c:pt>
                <c:pt idx="6486">
                  <c:v>160.40299999999999</c:v>
                </c:pt>
                <c:pt idx="6487">
                  <c:v>160.417</c:v>
                </c:pt>
                <c:pt idx="6488">
                  <c:v>160.43</c:v>
                </c:pt>
                <c:pt idx="6489">
                  <c:v>160.44300000000001</c:v>
                </c:pt>
                <c:pt idx="6490">
                  <c:v>160.45599999999999</c:v>
                </c:pt>
                <c:pt idx="6491">
                  <c:v>160.47</c:v>
                </c:pt>
                <c:pt idx="6492">
                  <c:v>160.483</c:v>
                </c:pt>
                <c:pt idx="6493">
                  <c:v>160.49600000000001</c:v>
                </c:pt>
                <c:pt idx="6494">
                  <c:v>160.51</c:v>
                </c:pt>
                <c:pt idx="6495">
                  <c:v>160.523</c:v>
                </c:pt>
                <c:pt idx="6496">
                  <c:v>160.536</c:v>
                </c:pt>
                <c:pt idx="6497">
                  <c:v>160.55000000000001</c:v>
                </c:pt>
                <c:pt idx="6498">
                  <c:v>160.56299999999999</c:v>
                </c:pt>
                <c:pt idx="6499">
                  <c:v>160.57599999999999</c:v>
                </c:pt>
                <c:pt idx="6500">
                  <c:v>160.589</c:v>
                </c:pt>
                <c:pt idx="6501">
                  <c:v>160.602</c:v>
                </c:pt>
                <c:pt idx="6502">
                  <c:v>160.61500000000001</c:v>
                </c:pt>
                <c:pt idx="6503">
                  <c:v>160.63200000000001</c:v>
                </c:pt>
                <c:pt idx="6504">
                  <c:v>160.66300000000001</c:v>
                </c:pt>
                <c:pt idx="6505">
                  <c:v>160.702</c:v>
                </c:pt>
                <c:pt idx="6506">
                  <c:v>160.733</c:v>
                </c:pt>
                <c:pt idx="6507">
                  <c:v>160.75800000000001</c:v>
                </c:pt>
                <c:pt idx="6508">
                  <c:v>160.77799999999999</c:v>
                </c:pt>
                <c:pt idx="6509">
                  <c:v>160.798</c:v>
                </c:pt>
                <c:pt idx="6510">
                  <c:v>160.81800000000001</c:v>
                </c:pt>
                <c:pt idx="6511">
                  <c:v>160.83799999999999</c:v>
                </c:pt>
                <c:pt idx="6512">
                  <c:v>160.86799999999999</c:v>
                </c:pt>
                <c:pt idx="6513">
                  <c:v>160.929</c:v>
                </c:pt>
                <c:pt idx="6514">
                  <c:v>160.99600000000001</c:v>
                </c:pt>
                <c:pt idx="6515">
                  <c:v>161.01900000000001</c:v>
                </c:pt>
                <c:pt idx="6516">
                  <c:v>161.03100000000001</c:v>
                </c:pt>
                <c:pt idx="6517">
                  <c:v>161.04400000000001</c:v>
                </c:pt>
                <c:pt idx="6518">
                  <c:v>161.06299999999999</c:v>
                </c:pt>
                <c:pt idx="6519">
                  <c:v>161.08099999999999</c:v>
                </c:pt>
                <c:pt idx="6520">
                  <c:v>161.101</c:v>
                </c:pt>
                <c:pt idx="6521">
                  <c:v>161.12299999999999</c:v>
                </c:pt>
                <c:pt idx="6522">
                  <c:v>161.14099999999999</c:v>
                </c:pt>
                <c:pt idx="6523">
                  <c:v>161.15899999999999</c:v>
                </c:pt>
                <c:pt idx="6524">
                  <c:v>161.178</c:v>
                </c:pt>
                <c:pt idx="6525">
                  <c:v>161.19399999999999</c:v>
                </c:pt>
                <c:pt idx="6526">
                  <c:v>161.21100000000001</c:v>
                </c:pt>
                <c:pt idx="6527">
                  <c:v>161.23099999999999</c:v>
                </c:pt>
                <c:pt idx="6528">
                  <c:v>161.256</c:v>
                </c:pt>
                <c:pt idx="6529">
                  <c:v>161.27099999999999</c:v>
                </c:pt>
                <c:pt idx="6530">
                  <c:v>161.285</c:v>
                </c:pt>
                <c:pt idx="6531">
                  <c:v>161.30099999999999</c:v>
                </c:pt>
                <c:pt idx="6532">
                  <c:v>161.32</c:v>
                </c:pt>
                <c:pt idx="6533">
                  <c:v>161.34</c:v>
                </c:pt>
                <c:pt idx="6534">
                  <c:v>161.36099999999999</c:v>
                </c:pt>
                <c:pt idx="6535">
                  <c:v>161.38</c:v>
                </c:pt>
                <c:pt idx="6536">
                  <c:v>161.4</c:v>
                </c:pt>
                <c:pt idx="6537">
                  <c:v>161.41900000000001</c:v>
                </c:pt>
                <c:pt idx="6538">
                  <c:v>161.43700000000001</c:v>
                </c:pt>
                <c:pt idx="6539">
                  <c:v>161.45400000000001</c:v>
                </c:pt>
                <c:pt idx="6540">
                  <c:v>161.477</c:v>
                </c:pt>
                <c:pt idx="6541">
                  <c:v>161.52199999999999</c:v>
                </c:pt>
                <c:pt idx="6542">
                  <c:v>161.59899999999999</c:v>
                </c:pt>
                <c:pt idx="6543">
                  <c:v>161.655</c:v>
                </c:pt>
                <c:pt idx="6544">
                  <c:v>161.678</c:v>
                </c:pt>
                <c:pt idx="6545">
                  <c:v>161.691</c:v>
                </c:pt>
                <c:pt idx="6546">
                  <c:v>161.70500000000001</c:v>
                </c:pt>
                <c:pt idx="6547">
                  <c:v>161.71700000000001</c:v>
                </c:pt>
                <c:pt idx="6548">
                  <c:v>161.733</c:v>
                </c:pt>
                <c:pt idx="6549">
                  <c:v>161.75</c:v>
                </c:pt>
                <c:pt idx="6550">
                  <c:v>161.76900000000001</c:v>
                </c:pt>
                <c:pt idx="6551">
                  <c:v>161.78899999999999</c:v>
                </c:pt>
                <c:pt idx="6552">
                  <c:v>161.809</c:v>
                </c:pt>
                <c:pt idx="6553">
                  <c:v>161.827</c:v>
                </c:pt>
                <c:pt idx="6554">
                  <c:v>161.84399999999999</c:v>
                </c:pt>
                <c:pt idx="6555">
                  <c:v>161.86099999999999</c:v>
                </c:pt>
                <c:pt idx="6556">
                  <c:v>161.875</c:v>
                </c:pt>
                <c:pt idx="6557">
                  <c:v>161.892</c:v>
                </c:pt>
                <c:pt idx="6558">
                  <c:v>161.935</c:v>
                </c:pt>
                <c:pt idx="6559">
                  <c:v>161.982</c:v>
                </c:pt>
                <c:pt idx="6560">
                  <c:v>162.00299999999999</c:v>
                </c:pt>
                <c:pt idx="6561">
                  <c:v>162.012</c:v>
                </c:pt>
                <c:pt idx="6562">
                  <c:v>162.02099999999999</c:v>
                </c:pt>
                <c:pt idx="6563">
                  <c:v>162.03100000000001</c:v>
                </c:pt>
                <c:pt idx="6564">
                  <c:v>162.04400000000001</c:v>
                </c:pt>
                <c:pt idx="6565">
                  <c:v>162.06</c:v>
                </c:pt>
                <c:pt idx="6566">
                  <c:v>162.07900000000001</c:v>
                </c:pt>
                <c:pt idx="6567">
                  <c:v>162.09899999999999</c:v>
                </c:pt>
                <c:pt idx="6568">
                  <c:v>162.11699999999999</c:v>
                </c:pt>
                <c:pt idx="6569">
                  <c:v>162.13399999999999</c:v>
                </c:pt>
                <c:pt idx="6570">
                  <c:v>162.15199999999999</c:v>
                </c:pt>
                <c:pt idx="6571">
                  <c:v>162.16999999999999</c:v>
                </c:pt>
                <c:pt idx="6572">
                  <c:v>162.18700000000001</c:v>
                </c:pt>
                <c:pt idx="6573">
                  <c:v>162.21199999999999</c:v>
                </c:pt>
                <c:pt idx="6574">
                  <c:v>162.26599999999999</c:v>
                </c:pt>
                <c:pt idx="6575">
                  <c:v>162.34</c:v>
                </c:pt>
                <c:pt idx="6576">
                  <c:v>162.41200000000001</c:v>
                </c:pt>
                <c:pt idx="6577">
                  <c:v>162.47800000000001</c:v>
                </c:pt>
                <c:pt idx="6578">
                  <c:v>162.53299999999999</c:v>
                </c:pt>
                <c:pt idx="6579">
                  <c:v>162.54400000000001</c:v>
                </c:pt>
                <c:pt idx="6580">
                  <c:v>162.54900000000001</c:v>
                </c:pt>
                <c:pt idx="6581">
                  <c:v>162.55699999999999</c:v>
                </c:pt>
                <c:pt idx="6582">
                  <c:v>162.56899999999999</c:v>
                </c:pt>
                <c:pt idx="6583">
                  <c:v>162.58199999999999</c:v>
                </c:pt>
                <c:pt idx="6584">
                  <c:v>162.6</c:v>
                </c:pt>
                <c:pt idx="6585">
                  <c:v>162.62100000000001</c:v>
                </c:pt>
                <c:pt idx="6586">
                  <c:v>162.64099999999999</c:v>
                </c:pt>
                <c:pt idx="6587">
                  <c:v>162.66</c:v>
                </c:pt>
                <c:pt idx="6588">
                  <c:v>162.678</c:v>
                </c:pt>
                <c:pt idx="6589">
                  <c:v>162.69800000000001</c:v>
                </c:pt>
                <c:pt idx="6590">
                  <c:v>162.71600000000001</c:v>
                </c:pt>
                <c:pt idx="6591">
                  <c:v>162.733</c:v>
                </c:pt>
                <c:pt idx="6592">
                  <c:v>162.76499999999999</c:v>
                </c:pt>
                <c:pt idx="6593">
                  <c:v>162.82599999999999</c:v>
                </c:pt>
                <c:pt idx="6594">
                  <c:v>162.90100000000001</c:v>
                </c:pt>
                <c:pt idx="6595">
                  <c:v>162.97</c:v>
                </c:pt>
                <c:pt idx="6596">
                  <c:v>163.03100000000001</c:v>
                </c:pt>
                <c:pt idx="6597">
                  <c:v>163.06</c:v>
                </c:pt>
                <c:pt idx="6598">
                  <c:v>163.06700000000001</c:v>
                </c:pt>
                <c:pt idx="6599">
                  <c:v>163.07400000000001</c:v>
                </c:pt>
                <c:pt idx="6600">
                  <c:v>163.084</c:v>
                </c:pt>
                <c:pt idx="6601">
                  <c:v>163.09399999999999</c:v>
                </c:pt>
                <c:pt idx="6602">
                  <c:v>163.10599999999999</c:v>
                </c:pt>
                <c:pt idx="6603">
                  <c:v>163.12</c:v>
                </c:pt>
                <c:pt idx="6604">
                  <c:v>163.13900000000001</c:v>
                </c:pt>
                <c:pt idx="6605">
                  <c:v>163.15899999999999</c:v>
                </c:pt>
                <c:pt idx="6606">
                  <c:v>163.178</c:v>
                </c:pt>
                <c:pt idx="6607">
                  <c:v>163.197</c:v>
                </c:pt>
                <c:pt idx="6608">
                  <c:v>163.21600000000001</c:v>
                </c:pt>
                <c:pt idx="6609">
                  <c:v>163.23599999999999</c:v>
                </c:pt>
                <c:pt idx="6610">
                  <c:v>163.255</c:v>
                </c:pt>
                <c:pt idx="6611">
                  <c:v>163.274</c:v>
                </c:pt>
                <c:pt idx="6612">
                  <c:v>163.292</c:v>
                </c:pt>
                <c:pt idx="6613">
                  <c:v>163.309</c:v>
                </c:pt>
                <c:pt idx="6614">
                  <c:v>163.328</c:v>
                </c:pt>
                <c:pt idx="6615">
                  <c:v>163.34800000000001</c:v>
                </c:pt>
                <c:pt idx="6616">
                  <c:v>163.369</c:v>
                </c:pt>
                <c:pt idx="6617">
                  <c:v>163.38800000000001</c:v>
                </c:pt>
                <c:pt idx="6618">
                  <c:v>163.40799999999999</c:v>
                </c:pt>
                <c:pt idx="6619">
                  <c:v>163.42699999999999</c:v>
                </c:pt>
                <c:pt idx="6620">
                  <c:v>163.446</c:v>
                </c:pt>
                <c:pt idx="6621">
                  <c:v>163.465</c:v>
                </c:pt>
                <c:pt idx="6622">
                  <c:v>163.488</c:v>
                </c:pt>
                <c:pt idx="6623">
                  <c:v>163.53100000000001</c:v>
                </c:pt>
                <c:pt idx="6624">
                  <c:v>163.57</c:v>
                </c:pt>
                <c:pt idx="6625">
                  <c:v>163.58000000000001</c:v>
                </c:pt>
                <c:pt idx="6626">
                  <c:v>163.58600000000001</c:v>
                </c:pt>
                <c:pt idx="6627">
                  <c:v>163.59700000000001</c:v>
                </c:pt>
                <c:pt idx="6628">
                  <c:v>163.614</c:v>
                </c:pt>
                <c:pt idx="6629">
                  <c:v>163.63200000000001</c:v>
                </c:pt>
                <c:pt idx="6630">
                  <c:v>163.65199999999999</c:v>
                </c:pt>
                <c:pt idx="6631">
                  <c:v>163.672</c:v>
                </c:pt>
                <c:pt idx="6632">
                  <c:v>163.691</c:v>
                </c:pt>
                <c:pt idx="6633">
                  <c:v>163.71</c:v>
                </c:pt>
                <c:pt idx="6634">
                  <c:v>163.72900000000001</c:v>
                </c:pt>
                <c:pt idx="6635">
                  <c:v>163.749</c:v>
                </c:pt>
                <c:pt idx="6636">
                  <c:v>163.78200000000001</c:v>
                </c:pt>
                <c:pt idx="6637">
                  <c:v>163.84100000000001</c:v>
                </c:pt>
                <c:pt idx="6638">
                  <c:v>163.91800000000001</c:v>
                </c:pt>
                <c:pt idx="6639">
                  <c:v>163.988</c:v>
                </c:pt>
                <c:pt idx="6640">
                  <c:v>164.054</c:v>
                </c:pt>
                <c:pt idx="6641">
                  <c:v>164.11199999999999</c:v>
                </c:pt>
                <c:pt idx="6642">
                  <c:v>164.14500000000001</c:v>
                </c:pt>
                <c:pt idx="6643">
                  <c:v>164.154</c:v>
                </c:pt>
                <c:pt idx="6644">
                  <c:v>164.16399999999999</c:v>
                </c:pt>
                <c:pt idx="6645">
                  <c:v>164.18600000000001</c:v>
                </c:pt>
                <c:pt idx="6646">
                  <c:v>164.23599999999999</c:v>
                </c:pt>
                <c:pt idx="6647">
                  <c:v>164.309</c:v>
                </c:pt>
                <c:pt idx="6648">
                  <c:v>164.38200000000001</c:v>
                </c:pt>
                <c:pt idx="6649">
                  <c:v>164.45699999999999</c:v>
                </c:pt>
                <c:pt idx="6650">
                  <c:v>164.548</c:v>
                </c:pt>
                <c:pt idx="6651">
                  <c:v>164.64599999999999</c:v>
                </c:pt>
                <c:pt idx="6652">
                  <c:v>164.74</c:v>
                </c:pt>
                <c:pt idx="6653">
                  <c:v>164.83099999999999</c:v>
                </c:pt>
                <c:pt idx="6654">
                  <c:v>164.916</c:v>
                </c:pt>
                <c:pt idx="6655">
                  <c:v>164.995</c:v>
                </c:pt>
                <c:pt idx="6656">
                  <c:v>165.07900000000001</c:v>
                </c:pt>
                <c:pt idx="6657">
                  <c:v>165.16800000000001</c:v>
                </c:pt>
                <c:pt idx="6658">
                  <c:v>165.25399999999999</c:v>
                </c:pt>
                <c:pt idx="6659">
                  <c:v>165.33699999999999</c:v>
                </c:pt>
                <c:pt idx="6660">
                  <c:v>165.42400000000001</c:v>
                </c:pt>
                <c:pt idx="6661">
                  <c:v>165.517</c:v>
                </c:pt>
                <c:pt idx="6662">
                  <c:v>165.60599999999999</c:v>
                </c:pt>
                <c:pt idx="6663">
                  <c:v>165.69800000000001</c:v>
                </c:pt>
                <c:pt idx="6664">
                  <c:v>165.78700000000001</c:v>
                </c:pt>
                <c:pt idx="6665">
                  <c:v>165.87299999999999</c:v>
                </c:pt>
                <c:pt idx="6666">
                  <c:v>165.95099999999999</c:v>
                </c:pt>
                <c:pt idx="6667">
                  <c:v>165.98599999999999</c:v>
                </c:pt>
                <c:pt idx="6668">
                  <c:v>166.05799999999999</c:v>
                </c:pt>
                <c:pt idx="6669">
                  <c:v>166.15299999999999</c:v>
                </c:pt>
                <c:pt idx="6670">
                  <c:v>166.24600000000001</c:v>
                </c:pt>
                <c:pt idx="6671">
                  <c:v>166.328</c:v>
                </c:pt>
                <c:pt idx="6672">
                  <c:v>166.40100000000001</c:v>
                </c:pt>
                <c:pt idx="6673">
                  <c:v>166.48</c:v>
                </c:pt>
                <c:pt idx="6674">
                  <c:v>166.57</c:v>
                </c:pt>
                <c:pt idx="6675">
                  <c:v>166.642</c:v>
                </c:pt>
                <c:pt idx="6676">
                  <c:v>166.68</c:v>
                </c:pt>
                <c:pt idx="6677">
                  <c:v>166.71199999999999</c:v>
                </c:pt>
                <c:pt idx="6678">
                  <c:v>166.75</c:v>
                </c:pt>
                <c:pt idx="6679">
                  <c:v>166.79</c:v>
                </c:pt>
                <c:pt idx="6680">
                  <c:v>166.809</c:v>
                </c:pt>
                <c:pt idx="6681">
                  <c:v>166.809</c:v>
                </c:pt>
                <c:pt idx="6682">
                  <c:v>166.809</c:v>
                </c:pt>
                <c:pt idx="6683">
                  <c:v>166.809</c:v>
                </c:pt>
                <c:pt idx="6684">
                  <c:v>166.809</c:v>
                </c:pt>
                <c:pt idx="6685">
                  <c:v>166.809</c:v>
                </c:pt>
                <c:pt idx="6686">
                  <c:v>166.809</c:v>
                </c:pt>
                <c:pt idx="6687">
                  <c:v>166.81</c:v>
                </c:pt>
                <c:pt idx="6688">
                  <c:v>166.815</c:v>
                </c:pt>
                <c:pt idx="6689">
                  <c:v>166.82499999999999</c:v>
                </c:pt>
                <c:pt idx="6690">
                  <c:v>166.83099999999999</c:v>
                </c:pt>
                <c:pt idx="6691">
                  <c:v>166.834</c:v>
                </c:pt>
                <c:pt idx="6692">
                  <c:v>166.84200000000001</c:v>
                </c:pt>
                <c:pt idx="6693">
                  <c:v>166.851</c:v>
                </c:pt>
                <c:pt idx="6694">
                  <c:v>166.85900000000001</c:v>
                </c:pt>
                <c:pt idx="6695">
                  <c:v>166.86799999999999</c:v>
                </c:pt>
                <c:pt idx="6696">
                  <c:v>166.87799999999999</c:v>
                </c:pt>
                <c:pt idx="6697">
                  <c:v>166.89</c:v>
                </c:pt>
                <c:pt idx="6698">
                  <c:v>166.90299999999999</c:v>
                </c:pt>
                <c:pt idx="6699">
                  <c:v>166.916</c:v>
                </c:pt>
                <c:pt idx="6700">
                  <c:v>166.929</c:v>
                </c:pt>
                <c:pt idx="6701">
                  <c:v>166.94200000000001</c:v>
                </c:pt>
                <c:pt idx="6702">
                  <c:v>166.95500000000001</c:v>
                </c:pt>
                <c:pt idx="6703">
                  <c:v>166.96799999999999</c:v>
                </c:pt>
                <c:pt idx="6704">
                  <c:v>166.982</c:v>
                </c:pt>
                <c:pt idx="6705">
                  <c:v>166.99700000000001</c:v>
                </c:pt>
                <c:pt idx="6706">
                  <c:v>167.011</c:v>
                </c:pt>
                <c:pt idx="6707">
                  <c:v>167.024</c:v>
                </c:pt>
                <c:pt idx="6708">
                  <c:v>167.03700000000001</c:v>
                </c:pt>
                <c:pt idx="6709">
                  <c:v>167.05</c:v>
                </c:pt>
                <c:pt idx="6710">
                  <c:v>167.06299999999999</c:v>
                </c:pt>
                <c:pt idx="6711">
                  <c:v>167.07599999999999</c:v>
                </c:pt>
                <c:pt idx="6712">
                  <c:v>167.09</c:v>
                </c:pt>
                <c:pt idx="6713">
                  <c:v>167.10300000000001</c:v>
                </c:pt>
                <c:pt idx="6714">
                  <c:v>167.11699999999999</c:v>
                </c:pt>
                <c:pt idx="6715">
                  <c:v>167.131</c:v>
                </c:pt>
                <c:pt idx="6716">
                  <c:v>167.14400000000001</c:v>
                </c:pt>
                <c:pt idx="6717">
                  <c:v>167.15799999999999</c:v>
                </c:pt>
                <c:pt idx="6718">
                  <c:v>167.172</c:v>
                </c:pt>
                <c:pt idx="6719">
                  <c:v>167.185</c:v>
                </c:pt>
                <c:pt idx="6720">
                  <c:v>167.19900000000001</c:v>
                </c:pt>
                <c:pt idx="6721">
                  <c:v>167.21299999999999</c:v>
                </c:pt>
                <c:pt idx="6722">
                  <c:v>167.226</c:v>
                </c:pt>
                <c:pt idx="6723">
                  <c:v>167.24</c:v>
                </c:pt>
                <c:pt idx="6724">
                  <c:v>167.25399999999999</c:v>
                </c:pt>
                <c:pt idx="6725">
                  <c:v>167.267</c:v>
                </c:pt>
                <c:pt idx="6726">
                  <c:v>167.28100000000001</c:v>
                </c:pt>
                <c:pt idx="6727">
                  <c:v>167.29499999999999</c:v>
                </c:pt>
                <c:pt idx="6728">
                  <c:v>167.30799999999999</c:v>
                </c:pt>
                <c:pt idx="6729">
                  <c:v>167.321</c:v>
                </c:pt>
                <c:pt idx="6730">
                  <c:v>167.334</c:v>
                </c:pt>
                <c:pt idx="6731">
                  <c:v>167.34700000000001</c:v>
                </c:pt>
                <c:pt idx="6732">
                  <c:v>167.36</c:v>
                </c:pt>
                <c:pt idx="6733">
                  <c:v>167.374</c:v>
                </c:pt>
                <c:pt idx="6734">
                  <c:v>167.387</c:v>
                </c:pt>
                <c:pt idx="6735">
                  <c:v>167.4</c:v>
                </c:pt>
                <c:pt idx="6736">
                  <c:v>167.41300000000001</c:v>
                </c:pt>
                <c:pt idx="6737">
                  <c:v>167.42599999999999</c:v>
                </c:pt>
                <c:pt idx="6738">
                  <c:v>167.43899999999999</c:v>
                </c:pt>
                <c:pt idx="6739">
                  <c:v>167.453</c:v>
                </c:pt>
                <c:pt idx="6740">
                  <c:v>167.46600000000001</c:v>
                </c:pt>
                <c:pt idx="6741">
                  <c:v>167.47900000000001</c:v>
                </c:pt>
                <c:pt idx="6742">
                  <c:v>167.49199999999999</c:v>
                </c:pt>
                <c:pt idx="6743">
                  <c:v>167.505</c:v>
                </c:pt>
                <c:pt idx="6744">
                  <c:v>167.518</c:v>
                </c:pt>
                <c:pt idx="6745">
                  <c:v>167.53100000000001</c:v>
                </c:pt>
                <c:pt idx="6746">
                  <c:v>167.54400000000001</c:v>
                </c:pt>
                <c:pt idx="6747">
                  <c:v>167.55699999999999</c:v>
                </c:pt>
                <c:pt idx="6748">
                  <c:v>167.57</c:v>
                </c:pt>
                <c:pt idx="6749">
                  <c:v>167.583</c:v>
                </c:pt>
                <c:pt idx="6750">
                  <c:v>167.59700000000001</c:v>
                </c:pt>
                <c:pt idx="6751">
                  <c:v>167.61500000000001</c:v>
                </c:pt>
                <c:pt idx="6752">
                  <c:v>167.648</c:v>
                </c:pt>
                <c:pt idx="6753">
                  <c:v>167.69900000000001</c:v>
                </c:pt>
                <c:pt idx="6754">
                  <c:v>167.74</c:v>
                </c:pt>
                <c:pt idx="6755">
                  <c:v>167.756</c:v>
                </c:pt>
                <c:pt idx="6756">
                  <c:v>167.78100000000001</c:v>
                </c:pt>
                <c:pt idx="6757">
                  <c:v>167.81700000000001</c:v>
                </c:pt>
                <c:pt idx="6758">
                  <c:v>167.82499999999999</c:v>
                </c:pt>
                <c:pt idx="6759">
                  <c:v>167.83199999999999</c:v>
                </c:pt>
                <c:pt idx="6760">
                  <c:v>167.84200000000001</c:v>
                </c:pt>
                <c:pt idx="6761">
                  <c:v>167.85499999999999</c:v>
                </c:pt>
                <c:pt idx="6762">
                  <c:v>167.86799999999999</c:v>
                </c:pt>
                <c:pt idx="6763">
                  <c:v>167.88</c:v>
                </c:pt>
                <c:pt idx="6764">
                  <c:v>167.89500000000001</c:v>
                </c:pt>
                <c:pt idx="6765">
                  <c:v>167.91300000000001</c:v>
                </c:pt>
                <c:pt idx="6766">
                  <c:v>167.93199999999999</c:v>
                </c:pt>
                <c:pt idx="6767">
                  <c:v>167.95099999999999</c:v>
                </c:pt>
                <c:pt idx="6768">
                  <c:v>167.96899999999999</c:v>
                </c:pt>
                <c:pt idx="6769">
                  <c:v>167.98599999999999</c:v>
                </c:pt>
                <c:pt idx="6770">
                  <c:v>168.00299999999999</c:v>
                </c:pt>
                <c:pt idx="6771">
                  <c:v>168.01900000000001</c:v>
                </c:pt>
                <c:pt idx="6772">
                  <c:v>168.036</c:v>
                </c:pt>
                <c:pt idx="6773">
                  <c:v>168.053</c:v>
                </c:pt>
                <c:pt idx="6774">
                  <c:v>168.07400000000001</c:v>
                </c:pt>
                <c:pt idx="6775">
                  <c:v>168.119</c:v>
                </c:pt>
                <c:pt idx="6776">
                  <c:v>168.16900000000001</c:v>
                </c:pt>
                <c:pt idx="6777">
                  <c:v>168.202</c:v>
                </c:pt>
                <c:pt idx="6778">
                  <c:v>168.25</c:v>
                </c:pt>
                <c:pt idx="6779">
                  <c:v>168.30500000000001</c:v>
                </c:pt>
                <c:pt idx="6780">
                  <c:v>168.35400000000001</c:v>
                </c:pt>
                <c:pt idx="6781">
                  <c:v>168.37299999999999</c:v>
                </c:pt>
                <c:pt idx="6782">
                  <c:v>168.38200000000001</c:v>
                </c:pt>
                <c:pt idx="6783">
                  <c:v>168.393</c:v>
                </c:pt>
                <c:pt idx="6784">
                  <c:v>168.405</c:v>
                </c:pt>
                <c:pt idx="6785">
                  <c:v>168.42</c:v>
                </c:pt>
                <c:pt idx="6786">
                  <c:v>168.43700000000001</c:v>
                </c:pt>
                <c:pt idx="6787">
                  <c:v>168.45599999999999</c:v>
                </c:pt>
                <c:pt idx="6788">
                  <c:v>168.476</c:v>
                </c:pt>
                <c:pt idx="6789">
                  <c:v>168.494</c:v>
                </c:pt>
                <c:pt idx="6790">
                  <c:v>168.512</c:v>
                </c:pt>
                <c:pt idx="6791">
                  <c:v>168.53</c:v>
                </c:pt>
                <c:pt idx="6792">
                  <c:v>168.548</c:v>
                </c:pt>
                <c:pt idx="6793">
                  <c:v>168.56700000000001</c:v>
                </c:pt>
                <c:pt idx="6794">
                  <c:v>168.60499999999999</c:v>
                </c:pt>
                <c:pt idx="6795">
                  <c:v>168.67400000000001</c:v>
                </c:pt>
                <c:pt idx="6796">
                  <c:v>168.75700000000001</c:v>
                </c:pt>
                <c:pt idx="6797">
                  <c:v>168.84399999999999</c:v>
                </c:pt>
                <c:pt idx="6798">
                  <c:v>168.935</c:v>
                </c:pt>
                <c:pt idx="6799">
                  <c:v>169.02099999999999</c:v>
                </c:pt>
                <c:pt idx="6800">
                  <c:v>169.05600000000001</c:v>
                </c:pt>
                <c:pt idx="6801">
                  <c:v>169.06</c:v>
                </c:pt>
                <c:pt idx="6802">
                  <c:v>169.07</c:v>
                </c:pt>
                <c:pt idx="6803">
                  <c:v>169.08799999999999</c:v>
                </c:pt>
                <c:pt idx="6804">
                  <c:v>169.10900000000001</c:v>
                </c:pt>
                <c:pt idx="6805">
                  <c:v>169.12799999999999</c:v>
                </c:pt>
                <c:pt idx="6806">
                  <c:v>169.14699999999999</c:v>
                </c:pt>
                <c:pt idx="6807">
                  <c:v>169.166</c:v>
                </c:pt>
                <c:pt idx="6808">
                  <c:v>169.185</c:v>
                </c:pt>
                <c:pt idx="6809">
                  <c:v>169.203</c:v>
                </c:pt>
                <c:pt idx="6810">
                  <c:v>169.22300000000001</c:v>
                </c:pt>
                <c:pt idx="6811">
                  <c:v>169.24199999999999</c:v>
                </c:pt>
                <c:pt idx="6812">
                  <c:v>169.262</c:v>
                </c:pt>
                <c:pt idx="6813">
                  <c:v>169.28200000000001</c:v>
                </c:pt>
                <c:pt idx="6814">
                  <c:v>169.30199999999999</c:v>
                </c:pt>
                <c:pt idx="6815">
                  <c:v>169.33</c:v>
                </c:pt>
                <c:pt idx="6816">
                  <c:v>169.38499999999999</c:v>
                </c:pt>
                <c:pt idx="6817">
                  <c:v>169.464</c:v>
                </c:pt>
                <c:pt idx="6818">
                  <c:v>169.483</c:v>
                </c:pt>
                <c:pt idx="6819">
                  <c:v>169.501</c:v>
                </c:pt>
                <c:pt idx="6820">
                  <c:v>169.52199999999999</c:v>
                </c:pt>
                <c:pt idx="6821">
                  <c:v>169.54300000000001</c:v>
                </c:pt>
                <c:pt idx="6822">
                  <c:v>169.565</c:v>
                </c:pt>
                <c:pt idx="6823">
                  <c:v>169.58500000000001</c:v>
                </c:pt>
                <c:pt idx="6824">
                  <c:v>169.60499999999999</c:v>
                </c:pt>
                <c:pt idx="6825">
                  <c:v>169.625</c:v>
                </c:pt>
                <c:pt idx="6826">
                  <c:v>169.643</c:v>
                </c:pt>
                <c:pt idx="6827">
                  <c:v>169.66</c:v>
                </c:pt>
                <c:pt idx="6828">
                  <c:v>169.68299999999999</c:v>
                </c:pt>
                <c:pt idx="6829">
                  <c:v>169.73099999999999</c:v>
                </c:pt>
                <c:pt idx="6830">
                  <c:v>169.809</c:v>
                </c:pt>
                <c:pt idx="6831">
                  <c:v>169.90100000000001</c:v>
                </c:pt>
                <c:pt idx="6832">
                  <c:v>169.99299999999999</c:v>
                </c:pt>
                <c:pt idx="6833">
                  <c:v>170.08799999999999</c:v>
                </c:pt>
                <c:pt idx="6834">
                  <c:v>170.184</c:v>
                </c:pt>
                <c:pt idx="6835">
                  <c:v>170.25700000000001</c:v>
                </c:pt>
                <c:pt idx="6836">
                  <c:v>170.28899999999999</c:v>
                </c:pt>
                <c:pt idx="6837">
                  <c:v>170.30099999999999</c:v>
                </c:pt>
                <c:pt idx="6838">
                  <c:v>170.31299999999999</c:v>
                </c:pt>
                <c:pt idx="6839">
                  <c:v>170.32599999999999</c:v>
                </c:pt>
                <c:pt idx="6840">
                  <c:v>170.34100000000001</c:v>
                </c:pt>
                <c:pt idx="6841">
                  <c:v>170.357</c:v>
                </c:pt>
                <c:pt idx="6842">
                  <c:v>170.375</c:v>
                </c:pt>
                <c:pt idx="6843">
                  <c:v>170.39400000000001</c:v>
                </c:pt>
                <c:pt idx="6844">
                  <c:v>170.41300000000001</c:v>
                </c:pt>
                <c:pt idx="6845">
                  <c:v>170.43199999999999</c:v>
                </c:pt>
                <c:pt idx="6846">
                  <c:v>170.45099999999999</c:v>
                </c:pt>
                <c:pt idx="6847">
                  <c:v>170.46799999999999</c:v>
                </c:pt>
                <c:pt idx="6848">
                  <c:v>170.48599999999999</c:v>
                </c:pt>
                <c:pt idx="6849">
                  <c:v>170.50399999999999</c:v>
                </c:pt>
                <c:pt idx="6850">
                  <c:v>170.53899999999999</c:v>
                </c:pt>
                <c:pt idx="6851">
                  <c:v>170.607</c:v>
                </c:pt>
                <c:pt idx="6852">
                  <c:v>170.63</c:v>
                </c:pt>
                <c:pt idx="6853">
                  <c:v>170.64400000000001</c:v>
                </c:pt>
                <c:pt idx="6854">
                  <c:v>170.65899999999999</c:v>
                </c:pt>
                <c:pt idx="6855">
                  <c:v>170.67599999999999</c:v>
                </c:pt>
                <c:pt idx="6856">
                  <c:v>170.69499999999999</c:v>
                </c:pt>
                <c:pt idx="6857">
                  <c:v>170.71600000000001</c:v>
                </c:pt>
                <c:pt idx="6858">
                  <c:v>170.73599999999999</c:v>
                </c:pt>
                <c:pt idx="6859">
                  <c:v>170.756</c:v>
                </c:pt>
                <c:pt idx="6860">
                  <c:v>170.774</c:v>
                </c:pt>
                <c:pt idx="6861">
                  <c:v>170.79400000000001</c:v>
                </c:pt>
                <c:pt idx="6862">
                  <c:v>170.82400000000001</c:v>
                </c:pt>
                <c:pt idx="6863">
                  <c:v>170.88300000000001</c:v>
                </c:pt>
                <c:pt idx="6864">
                  <c:v>170.95699999999999</c:v>
                </c:pt>
                <c:pt idx="6865">
                  <c:v>171.017</c:v>
                </c:pt>
                <c:pt idx="6866">
                  <c:v>171.072</c:v>
                </c:pt>
                <c:pt idx="6867">
                  <c:v>171.13399999999999</c:v>
                </c:pt>
                <c:pt idx="6868">
                  <c:v>171.17699999999999</c:v>
                </c:pt>
                <c:pt idx="6869">
                  <c:v>171.18199999999999</c:v>
                </c:pt>
                <c:pt idx="6870">
                  <c:v>171.196</c:v>
                </c:pt>
                <c:pt idx="6871">
                  <c:v>171.21</c:v>
                </c:pt>
                <c:pt idx="6872">
                  <c:v>171.23</c:v>
                </c:pt>
                <c:pt idx="6873">
                  <c:v>171.244</c:v>
                </c:pt>
                <c:pt idx="6874">
                  <c:v>171.25899999999999</c:v>
                </c:pt>
                <c:pt idx="6875">
                  <c:v>171.27600000000001</c:v>
                </c:pt>
                <c:pt idx="6876">
                  <c:v>171.29499999999999</c:v>
                </c:pt>
                <c:pt idx="6877">
                  <c:v>171.31399999999999</c:v>
                </c:pt>
                <c:pt idx="6878">
                  <c:v>171.333</c:v>
                </c:pt>
                <c:pt idx="6879">
                  <c:v>171.352</c:v>
                </c:pt>
                <c:pt idx="6880">
                  <c:v>171.369</c:v>
                </c:pt>
                <c:pt idx="6881">
                  <c:v>171.38900000000001</c:v>
                </c:pt>
                <c:pt idx="6882">
                  <c:v>171.434</c:v>
                </c:pt>
                <c:pt idx="6883">
                  <c:v>171.501</c:v>
                </c:pt>
                <c:pt idx="6884">
                  <c:v>171.517</c:v>
                </c:pt>
                <c:pt idx="6885">
                  <c:v>171.52199999999999</c:v>
                </c:pt>
                <c:pt idx="6886">
                  <c:v>171.53</c:v>
                </c:pt>
                <c:pt idx="6887">
                  <c:v>171.54</c:v>
                </c:pt>
                <c:pt idx="6888">
                  <c:v>171.554</c:v>
                </c:pt>
                <c:pt idx="6889">
                  <c:v>171.57400000000001</c:v>
                </c:pt>
                <c:pt idx="6890">
                  <c:v>171.595</c:v>
                </c:pt>
                <c:pt idx="6891">
                  <c:v>171.61500000000001</c:v>
                </c:pt>
                <c:pt idx="6892">
                  <c:v>171.63499999999999</c:v>
                </c:pt>
                <c:pt idx="6893">
                  <c:v>171.654</c:v>
                </c:pt>
                <c:pt idx="6894">
                  <c:v>171.673</c:v>
                </c:pt>
                <c:pt idx="6895">
                  <c:v>171.691</c:v>
                </c:pt>
                <c:pt idx="6896">
                  <c:v>171.71100000000001</c:v>
                </c:pt>
                <c:pt idx="6897">
                  <c:v>171.744</c:v>
                </c:pt>
                <c:pt idx="6898">
                  <c:v>171.80799999999999</c:v>
                </c:pt>
                <c:pt idx="6899">
                  <c:v>171.88900000000001</c:v>
                </c:pt>
                <c:pt idx="6900">
                  <c:v>171.95500000000001</c:v>
                </c:pt>
                <c:pt idx="6901">
                  <c:v>171.99700000000001</c:v>
                </c:pt>
                <c:pt idx="6902">
                  <c:v>172.012</c:v>
                </c:pt>
                <c:pt idx="6903">
                  <c:v>172.02699999999999</c:v>
                </c:pt>
                <c:pt idx="6904">
                  <c:v>172.03800000000001</c:v>
                </c:pt>
                <c:pt idx="6905">
                  <c:v>172.05099999999999</c:v>
                </c:pt>
                <c:pt idx="6906">
                  <c:v>172.06399999999999</c:v>
                </c:pt>
                <c:pt idx="6907">
                  <c:v>172.08199999999999</c:v>
                </c:pt>
                <c:pt idx="6908">
                  <c:v>172.102</c:v>
                </c:pt>
                <c:pt idx="6909">
                  <c:v>172.119</c:v>
                </c:pt>
                <c:pt idx="6910">
                  <c:v>172.136</c:v>
                </c:pt>
                <c:pt idx="6911">
                  <c:v>172.15299999999999</c:v>
                </c:pt>
                <c:pt idx="6912">
                  <c:v>172.17099999999999</c:v>
                </c:pt>
                <c:pt idx="6913">
                  <c:v>172.18799999999999</c:v>
                </c:pt>
                <c:pt idx="6914">
                  <c:v>172.22499999999999</c:v>
                </c:pt>
                <c:pt idx="6915">
                  <c:v>172.29499999999999</c:v>
                </c:pt>
                <c:pt idx="6916">
                  <c:v>172.36199999999999</c:v>
                </c:pt>
                <c:pt idx="6917">
                  <c:v>172.386</c:v>
                </c:pt>
                <c:pt idx="6918">
                  <c:v>172.40199999999999</c:v>
                </c:pt>
                <c:pt idx="6919">
                  <c:v>172.41800000000001</c:v>
                </c:pt>
                <c:pt idx="6920">
                  <c:v>172.434</c:v>
                </c:pt>
                <c:pt idx="6921">
                  <c:v>172.452</c:v>
                </c:pt>
                <c:pt idx="6922">
                  <c:v>172.471</c:v>
                </c:pt>
                <c:pt idx="6923">
                  <c:v>172.49</c:v>
                </c:pt>
                <c:pt idx="6924">
                  <c:v>172.50800000000001</c:v>
                </c:pt>
                <c:pt idx="6925">
                  <c:v>172.52600000000001</c:v>
                </c:pt>
                <c:pt idx="6926">
                  <c:v>172.54499999999999</c:v>
                </c:pt>
                <c:pt idx="6927">
                  <c:v>172.566</c:v>
                </c:pt>
                <c:pt idx="6928">
                  <c:v>172.60599999999999</c:v>
                </c:pt>
                <c:pt idx="6929">
                  <c:v>172.679</c:v>
                </c:pt>
                <c:pt idx="6930">
                  <c:v>172.73500000000001</c:v>
                </c:pt>
                <c:pt idx="6931">
                  <c:v>172.75399999999999</c:v>
                </c:pt>
                <c:pt idx="6932">
                  <c:v>172.774</c:v>
                </c:pt>
                <c:pt idx="6933">
                  <c:v>172.786</c:v>
                </c:pt>
                <c:pt idx="6934">
                  <c:v>172.797</c:v>
                </c:pt>
                <c:pt idx="6935">
                  <c:v>172.80799999999999</c:v>
                </c:pt>
                <c:pt idx="6936">
                  <c:v>172.822</c:v>
                </c:pt>
                <c:pt idx="6937">
                  <c:v>172.839</c:v>
                </c:pt>
                <c:pt idx="6938">
                  <c:v>172.858</c:v>
                </c:pt>
                <c:pt idx="6939">
                  <c:v>172.87899999999999</c:v>
                </c:pt>
                <c:pt idx="6940">
                  <c:v>172.89699999999999</c:v>
                </c:pt>
                <c:pt idx="6941">
                  <c:v>172.916</c:v>
                </c:pt>
                <c:pt idx="6942">
                  <c:v>172.935</c:v>
                </c:pt>
                <c:pt idx="6943">
                  <c:v>172.95400000000001</c:v>
                </c:pt>
                <c:pt idx="6944">
                  <c:v>172.97300000000001</c:v>
                </c:pt>
                <c:pt idx="6945">
                  <c:v>172.99799999999999</c:v>
                </c:pt>
                <c:pt idx="6946">
                  <c:v>173.04400000000001</c:v>
                </c:pt>
                <c:pt idx="6947">
                  <c:v>173.11600000000001</c:v>
                </c:pt>
                <c:pt idx="6948">
                  <c:v>173.18799999999999</c:v>
                </c:pt>
                <c:pt idx="6949">
                  <c:v>173.227</c:v>
                </c:pt>
                <c:pt idx="6950">
                  <c:v>173.24100000000001</c:v>
                </c:pt>
                <c:pt idx="6951">
                  <c:v>173.255</c:v>
                </c:pt>
                <c:pt idx="6952">
                  <c:v>173.268</c:v>
                </c:pt>
                <c:pt idx="6953">
                  <c:v>173.28299999999999</c:v>
                </c:pt>
                <c:pt idx="6954">
                  <c:v>173.3</c:v>
                </c:pt>
                <c:pt idx="6955">
                  <c:v>173.321</c:v>
                </c:pt>
                <c:pt idx="6956">
                  <c:v>173.34100000000001</c:v>
                </c:pt>
                <c:pt idx="6957">
                  <c:v>173.36099999999999</c:v>
                </c:pt>
                <c:pt idx="6958">
                  <c:v>173.38</c:v>
                </c:pt>
                <c:pt idx="6959">
                  <c:v>173.399</c:v>
                </c:pt>
                <c:pt idx="6960">
                  <c:v>173.417</c:v>
                </c:pt>
                <c:pt idx="6961">
                  <c:v>173.447</c:v>
                </c:pt>
                <c:pt idx="6962">
                  <c:v>173.494</c:v>
                </c:pt>
                <c:pt idx="6963">
                  <c:v>173.51499999999999</c:v>
                </c:pt>
                <c:pt idx="6964">
                  <c:v>173.54400000000001</c:v>
                </c:pt>
                <c:pt idx="6965">
                  <c:v>173.559</c:v>
                </c:pt>
                <c:pt idx="6966">
                  <c:v>173.571</c:v>
                </c:pt>
                <c:pt idx="6967">
                  <c:v>173.583</c:v>
                </c:pt>
                <c:pt idx="6968">
                  <c:v>173.59700000000001</c:v>
                </c:pt>
                <c:pt idx="6969">
                  <c:v>173.613</c:v>
                </c:pt>
                <c:pt idx="6970">
                  <c:v>173.63</c:v>
                </c:pt>
                <c:pt idx="6971">
                  <c:v>173.65100000000001</c:v>
                </c:pt>
                <c:pt idx="6972">
                  <c:v>173.672</c:v>
                </c:pt>
                <c:pt idx="6973">
                  <c:v>173.69300000000001</c:v>
                </c:pt>
                <c:pt idx="6974">
                  <c:v>173.71199999999999</c:v>
                </c:pt>
                <c:pt idx="6975">
                  <c:v>173.73</c:v>
                </c:pt>
                <c:pt idx="6976">
                  <c:v>173.75</c:v>
                </c:pt>
                <c:pt idx="6977">
                  <c:v>173.77</c:v>
                </c:pt>
                <c:pt idx="6978">
                  <c:v>173.79</c:v>
                </c:pt>
                <c:pt idx="6979">
                  <c:v>173.809</c:v>
                </c:pt>
                <c:pt idx="6980">
                  <c:v>173.82900000000001</c:v>
                </c:pt>
                <c:pt idx="6981">
                  <c:v>173.85400000000001</c:v>
                </c:pt>
                <c:pt idx="6982">
                  <c:v>173.89400000000001</c:v>
                </c:pt>
                <c:pt idx="6983">
                  <c:v>173.94900000000001</c:v>
                </c:pt>
                <c:pt idx="6984">
                  <c:v>173.994</c:v>
                </c:pt>
                <c:pt idx="6985">
                  <c:v>174.04599999999999</c:v>
                </c:pt>
                <c:pt idx="6986">
                  <c:v>174.07300000000001</c:v>
                </c:pt>
                <c:pt idx="6987">
                  <c:v>174.07599999999999</c:v>
                </c:pt>
                <c:pt idx="6988">
                  <c:v>174.089</c:v>
                </c:pt>
                <c:pt idx="6989">
                  <c:v>174.10499999999999</c:v>
                </c:pt>
                <c:pt idx="6990">
                  <c:v>174.119</c:v>
                </c:pt>
                <c:pt idx="6991">
                  <c:v>174.149</c:v>
                </c:pt>
                <c:pt idx="6992">
                  <c:v>174.179</c:v>
                </c:pt>
                <c:pt idx="6993">
                  <c:v>174.20099999999999</c:v>
                </c:pt>
                <c:pt idx="6994">
                  <c:v>174.22</c:v>
                </c:pt>
                <c:pt idx="6995">
                  <c:v>174.239</c:v>
                </c:pt>
                <c:pt idx="6996">
                  <c:v>174.25800000000001</c:v>
                </c:pt>
                <c:pt idx="6997">
                  <c:v>174.28200000000001</c:v>
                </c:pt>
                <c:pt idx="6998">
                  <c:v>174.334</c:v>
                </c:pt>
                <c:pt idx="6999">
                  <c:v>174.40899999999999</c:v>
                </c:pt>
                <c:pt idx="7000">
                  <c:v>174.48</c:v>
                </c:pt>
                <c:pt idx="7001">
                  <c:v>174.54499999999999</c:v>
                </c:pt>
                <c:pt idx="7002">
                  <c:v>174.607</c:v>
                </c:pt>
                <c:pt idx="7003">
                  <c:v>174.65799999999999</c:v>
                </c:pt>
                <c:pt idx="7004">
                  <c:v>174.7</c:v>
                </c:pt>
                <c:pt idx="7005">
                  <c:v>174.745</c:v>
                </c:pt>
                <c:pt idx="7006">
                  <c:v>174.785</c:v>
                </c:pt>
                <c:pt idx="7007">
                  <c:v>174.80600000000001</c:v>
                </c:pt>
                <c:pt idx="7008">
                  <c:v>174.80600000000001</c:v>
                </c:pt>
                <c:pt idx="7009">
                  <c:v>174.80799999999999</c:v>
                </c:pt>
                <c:pt idx="7010">
                  <c:v>174.81399999999999</c:v>
                </c:pt>
                <c:pt idx="7011">
                  <c:v>174.82300000000001</c:v>
                </c:pt>
                <c:pt idx="7012">
                  <c:v>174.833</c:v>
                </c:pt>
                <c:pt idx="7013">
                  <c:v>174.846</c:v>
                </c:pt>
                <c:pt idx="7014">
                  <c:v>174.863</c:v>
                </c:pt>
                <c:pt idx="7015">
                  <c:v>174.88200000000001</c:v>
                </c:pt>
                <c:pt idx="7016">
                  <c:v>174.90199999999999</c:v>
                </c:pt>
                <c:pt idx="7017">
                  <c:v>174.91900000000001</c:v>
                </c:pt>
                <c:pt idx="7018">
                  <c:v>174.93600000000001</c:v>
                </c:pt>
                <c:pt idx="7019">
                  <c:v>174.95400000000001</c:v>
                </c:pt>
                <c:pt idx="7020">
                  <c:v>174.971</c:v>
                </c:pt>
                <c:pt idx="7021">
                  <c:v>174.99100000000001</c:v>
                </c:pt>
                <c:pt idx="7022">
                  <c:v>175.02199999999999</c:v>
                </c:pt>
                <c:pt idx="7023">
                  <c:v>175.06800000000001</c:v>
                </c:pt>
                <c:pt idx="7024">
                  <c:v>175.11099999999999</c:v>
                </c:pt>
                <c:pt idx="7025">
                  <c:v>175.13</c:v>
                </c:pt>
                <c:pt idx="7026">
                  <c:v>175.14099999999999</c:v>
                </c:pt>
                <c:pt idx="7027">
                  <c:v>175.15100000000001</c:v>
                </c:pt>
                <c:pt idx="7028">
                  <c:v>175.16300000000001</c:v>
                </c:pt>
                <c:pt idx="7029">
                  <c:v>175.17699999999999</c:v>
                </c:pt>
                <c:pt idx="7030">
                  <c:v>175.19499999999999</c:v>
                </c:pt>
                <c:pt idx="7031">
                  <c:v>175.215</c:v>
                </c:pt>
                <c:pt idx="7032">
                  <c:v>175.23500000000001</c:v>
                </c:pt>
                <c:pt idx="7033">
                  <c:v>175.25299999999999</c:v>
                </c:pt>
                <c:pt idx="7034">
                  <c:v>175.273</c:v>
                </c:pt>
                <c:pt idx="7035">
                  <c:v>175.291</c:v>
                </c:pt>
                <c:pt idx="7036">
                  <c:v>175.309</c:v>
                </c:pt>
                <c:pt idx="7037">
                  <c:v>175.339</c:v>
                </c:pt>
                <c:pt idx="7038">
                  <c:v>175.39599999999999</c:v>
                </c:pt>
                <c:pt idx="7039">
                  <c:v>175.46299999999999</c:v>
                </c:pt>
                <c:pt idx="7040">
                  <c:v>175.52699999999999</c:v>
                </c:pt>
                <c:pt idx="7041">
                  <c:v>175.59399999999999</c:v>
                </c:pt>
                <c:pt idx="7042">
                  <c:v>175.661</c:v>
                </c:pt>
                <c:pt idx="7043">
                  <c:v>175.72499999999999</c:v>
                </c:pt>
                <c:pt idx="7044">
                  <c:v>175.785</c:v>
                </c:pt>
                <c:pt idx="7045">
                  <c:v>175.84200000000001</c:v>
                </c:pt>
                <c:pt idx="7046">
                  <c:v>175.899</c:v>
                </c:pt>
                <c:pt idx="7047">
                  <c:v>175.95</c:v>
                </c:pt>
                <c:pt idx="7048">
                  <c:v>175.96799999999999</c:v>
                </c:pt>
                <c:pt idx="7049">
                  <c:v>175.96899999999999</c:v>
                </c:pt>
                <c:pt idx="7050">
                  <c:v>175.977</c:v>
                </c:pt>
                <c:pt idx="7051">
                  <c:v>175.98599999999999</c:v>
                </c:pt>
                <c:pt idx="7052">
                  <c:v>175.995</c:v>
                </c:pt>
                <c:pt idx="7053">
                  <c:v>176.00700000000001</c:v>
                </c:pt>
                <c:pt idx="7054">
                  <c:v>176.02199999999999</c:v>
                </c:pt>
                <c:pt idx="7055">
                  <c:v>176.03700000000001</c:v>
                </c:pt>
                <c:pt idx="7056">
                  <c:v>176.05199999999999</c:v>
                </c:pt>
                <c:pt idx="7057">
                  <c:v>176.071</c:v>
                </c:pt>
                <c:pt idx="7058">
                  <c:v>176.09100000000001</c:v>
                </c:pt>
                <c:pt idx="7059">
                  <c:v>176.10900000000001</c:v>
                </c:pt>
                <c:pt idx="7060">
                  <c:v>176.126</c:v>
                </c:pt>
                <c:pt idx="7061">
                  <c:v>176.14400000000001</c:v>
                </c:pt>
                <c:pt idx="7062">
                  <c:v>176.16200000000001</c:v>
                </c:pt>
                <c:pt idx="7063">
                  <c:v>176.179</c:v>
                </c:pt>
                <c:pt idx="7064">
                  <c:v>176.197</c:v>
                </c:pt>
                <c:pt idx="7065">
                  <c:v>176.22900000000001</c:v>
                </c:pt>
                <c:pt idx="7066">
                  <c:v>176.285</c:v>
                </c:pt>
                <c:pt idx="7067">
                  <c:v>176.35900000000001</c:v>
                </c:pt>
                <c:pt idx="7068">
                  <c:v>176.43700000000001</c:v>
                </c:pt>
                <c:pt idx="7069">
                  <c:v>176.50200000000001</c:v>
                </c:pt>
                <c:pt idx="7070">
                  <c:v>176.548</c:v>
                </c:pt>
                <c:pt idx="7071">
                  <c:v>176.565</c:v>
                </c:pt>
                <c:pt idx="7072">
                  <c:v>176.56700000000001</c:v>
                </c:pt>
                <c:pt idx="7073">
                  <c:v>176.578</c:v>
                </c:pt>
                <c:pt idx="7074">
                  <c:v>176.58600000000001</c:v>
                </c:pt>
                <c:pt idx="7075">
                  <c:v>176.59399999999999</c:v>
                </c:pt>
                <c:pt idx="7076">
                  <c:v>176.601</c:v>
                </c:pt>
                <c:pt idx="7077">
                  <c:v>176.608</c:v>
                </c:pt>
                <c:pt idx="7078">
                  <c:v>176.614</c:v>
                </c:pt>
                <c:pt idx="7079">
                  <c:v>176.62100000000001</c:v>
                </c:pt>
                <c:pt idx="7080">
                  <c:v>176.62700000000001</c:v>
                </c:pt>
                <c:pt idx="7081">
                  <c:v>176.63399999999999</c:v>
                </c:pt>
                <c:pt idx="7082">
                  <c:v>176.64099999999999</c:v>
                </c:pt>
                <c:pt idx="7083">
                  <c:v>176.64699999999999</c:v>
                </c:pt>
                <c:pt idx="7084">
                  <c:v>176.65299999999999</c:v>
                </c:pt>
                <c:pt idx="7085">
                  <c:v>176.66</c:v>
                </c:pt>
                <c:pt idx="7086">
                  <c:v>176.666</c:v>
                </c:pt>
                <c:pt idx="7087">
                  <c:v>176.673</c:v>
                </c:pt>
                <c:pt idx="7088">
                  <c:v>176.679</c:v>
                </c:pt>
                <c:pt idx="7089">
                  <c:v>176.68600000000001</c:v>
                </c:pt>
                <c:pt idx="7090">
                  <c:v>176.69200000000001</c:v>
                </c:pt>
                <c:pt idx="7091">
                  <c:v>176.69800000000001</c:v>
                </c:pt>
                <c:pt idx="7092">
                  <c:v>176.70500000000001</c:v>
                </c:pt>
                <c:pt idx="7093">
                  <c:v>176.71100000000001</c:v>
                </c:pt>
                <c:pt idx="7094">
                  <c:v>176.71700000000001</c:v>
                </c:pt>
                <c:pt idx="7095">
                  <c:v>176.72399999999999</c:v>
                </c:pt>
                <c:pt idx="7096">
                  <c:v>176.73</c:v>
                </c:pt>
                <c:pt idx="7097">
                  <c:v>176.73599999999999</c:v>
                </c:pt>
                <c:pt idx="7098">
                  <c:v>176.74299999999999</c:v>
                </c:pt>
                <c:pt idx="7099">
                  <c:v>176.75</c:v>
                </c:pt>
                <c:pt idx="7100">
                  <c:v>176.76</c:v>
                </c:pt>
                <c:pt idx="7101">
                  <c:v>176.77099999999999</c:v>
                </c:pt>
                <c:pt idx="7102">
                  <c:v>176.785</c:v>
                </c:pt>
                <c:pt idx="7103">
                  <c:v>176.798</c:v>
                </c:pt>
                <c:pt idx="7104">
                  <c:v>176.80699999999999</c:v>
                </c:pt>
                <c:pt idx="7105">
                  <c:v>176.81899999999999</c:v>
                </c:pt>
                <c:pt idx="7106">
                  <c:v>176.82900000000001</c:v>
                </c:pt>
                <c:pt idx="7107">
                  <c:v>176.84</c:v>
                </c:pt>
                <c:pt idx="7108">
                  <c:v>176.84700000000001</c:v>
                </c:pt>
                <c:pt idx="7109">
                  <c:v>176.85900000000001</c:v>
                </c:pt>
                <c:pt idx="7110">
                  <c:v>176.86799999999999</c:v>
                </c:pt>
                <c:pt idx="7111">
                  <c:v>176.874</c:v>
                </c:pt>
                <c:pt idx="7112">
                  <c:v>176.88</c:v>
                </c:pt>
                <c:pt idx="7113">
                  <c:v>176.886</c:v>
                </c:pt>
                <c:pt idx="7114">
                  <c:v>176.893</c:v>
                </c:pt>
                <c:pt idx="7115">
                  <c:v>176.899</c:v>
                </c:pt>
                <c:pt idx="7116">
                  <c:v>176.905</c:v>
                </c:pt>
                <c:pt idx="7117">
                  <c:v>176.91200000000001</c:v>
                </c:pt>
                <c:pt idx="7118">
                  <c:v>176.91800000000001</c:v>
                </c:pt>
                <c:pt idx="7119">
                  <c:v>176.92400000000001</c:v>
                </c:pt>
                <c:pt idx="7120">
                  <c:v>176.93100000000001</c:v>
                </c:pt>
                <c:pt idx="7121">
                  <c:v>176.93700000000001</c:v>
                </c:pt>
                <c:pt idx="7122">
                  <c:v>176.94300000000001</c:v>
                </c:pt>
                <c:pt idx="7123">
                  <c:v>176.95</c:v>
                </c:pt>
                <c:pt idx="7124">
                  <c:v>176.95599999999999</c:v>
                </c:pt>
                <c:pt idx="7125">
                  <c:v>176.96199999999999</c:v>
                </c:pt>
                <c:pt idx="7126">
                  <c:v>176.96799999999999</c:v>
                </c:pt>
                <c:pt idx="7127">
                  <c:v>176.97499999999999</c:v>
                </c:pt>
                <c:pt idx="7128">
                  <c:v>176.98099999999999</c:v>
                </c:pt>
                <c:pt idx="7129">
                  <c:v>176.98699999999999</c:v>
                </c:pt>
                <c:pt idx="7130">
                  <c:v>176.99299999999999</c:v>
                </c:pt>
                <c:pt idx="7131">
                  <c:v>176.999</c:v>
                </c:pt>
                <c:pt idx="7132">
                  <c:v>177.005</c:v>
                </c:pt>
                <c:pt idx="7133">
                  <c:v>177.01400000000001</c:v>
                </c:pt>
                <c:pt idx="7134">
                  <c:v>177.04</c:v>
                </c:pt>
                <c:pt idx="7135">
                  <c:v>177.1</c:v>
                </c:pt>
                <c:pt idx="7136">
                  <c:v>177.173</c:v>
                </c:pt>
                <c:pt idx="7137">
                  <c:v>177.23599999999999</c:v>
                </c:pt>
                <c:pt idx="7138">
                  <c:v>177.303</c:v>
                </c:pt>
                <c:pt idx="7139">
                  <c:v>177.375</c:v>
                </c:pt>
                <c:pt idx="7140">
                  <c:v>177.441</c:v>
                </c:pt>
                <c:pt idx="7141">
                  <c:v>177.50800000000001</c:v>
                </c:pt>
                <c:pt idx="7142">
                  <c:v>177.56</c:v>
                </c:pt>
                <c:pt idx="7143">
                  <c:v>177.57900000000001</c:v>
                </c:pt>
                <c:pt idx="7144">
                  <c:v>177.58199999999999</c:v>
                </c:pt>
                <c:pt idx="7145">
                  <c:v>177.58199999999999</c:v>
                </c:pt>
                <c:pt idx="7146">
                  <c:v>177.58799999999999</c:v>
                </c:pt>
                <c:pt idx="7147">
                  <c:v>177.59800000000001</c:v>
                </c:pt>
                <c:pt idx="7148">
                  <c:v>177.614</c:v>
                </c:pt>
                <c:pt idx="7149">
                  <c:v>177.63</c:v>
                </c:pt>
                <c:pt idx="7150">
                  <c:v>177.64699999999999</c:v>
                </c:pt>
                <c:pt idx="7151">
                  <c:v>177.666</c:v>
                </c:pt>
                <c:pt idx="7152">
                  <c:v>177.685</c:v>
                </c:pt>
                <c:pt idx="7153">
                  <c:v>177.703</c:v>
                </c:pt>
                <c:pt idx="7154">
                  <c:v>177.72</c:v>
                </c:pt>
                <c:pt idx="7155">
                  <c:v>177.73699999999999</c:v>
                </c:pt>
                <c:pt idx="7156">
                  <c:v>177.756</c:v>
                </c:pt>
                <c:pt idx="7157">
                  <c:v>177.77500000000001</c:v>
                </c:pt>
                <c:pt idx="7158">
                  <c:v>177.803</c:v>
                </c:pt>
                <c:pt idx="7159">
                  <c:v>177.85900000000001</c:v>
                </c:pt>
                <c:pt idx="7160">
                  <c:v>177.93</c:v>
                </c:pt>
                <c:pt idx="7161">
                  <c:v>177.99</c:v>
                </c:pt>
                <c:pt idx="7162">
                  <c:v>178.04599999999999</c:v>
                </c:pt>
                <c:pt idx="7163">
                  <c:v>178.08600000000001</c:v>
                </c:pt>
                <c:pt idx="7164">
                  <c:v>178.102</c:v>
                </c:pt>
                <c:pt idx="7165">
                  <c:v>178.11199999999999</c:v>
                </c:pt>
                <c:pt idx="7166">
                  <c:v>178.12299999999999</c:v>
                </c:pt>
                <c:pt idx="7167">
                  <c:v>178.13800000000001</c:v>
                </c:pt>
                <c:pt idx="7168">
                  <c:v>178.155</c:v>
                </c:pt>
                <c:pt idx="7169">
                  <c:v>178.17500000000001</c:v>
                </c:pt>
                <c:pt idx="7170">
                  <c:v>178.19399999999999</c:v>
                </c:pt>
                <c:pt idx="7171">
                  <c:v>178.21199999999999</c:v>
                </c:pt>
                <c:pt idx="7172">
                  <c:v>178.22900000000001</c:v>
                </c:pt>
                <c:pt idx="7173">
                  <c:v>178.24600000000001</c:v>
                </c:pt>
                <c:pt idx="7174">
                  <c:v>178.262</c:v>
                </c:pt>
                <c:pt idx="7175">
                  <c:v>178.28</c:v>
                </c:pt>
                <c:pt idx="7176">
                  <c:v>178.31399999999999</c:v>
                </c:pt>
                <c:pt idx="7177">
                  <c:v>178.333</c:v>
                </c:pt>
                <c:pt idx="7178">
                  <c:v>178.34399999999999</c:v>
                </c:pt>
                <c:pt idx="7179">
                  <c:v>178.35599999999999</c:v>
                </c:pt>
                <c:pt idx="7180">
                  <c:v>178.37</c:v>
                </c:pt>
                <c:pt idx="7181">
                  <c:v>178.38399999999999</c:v>
                </c:pt>
                <c:pt idx="7182">
                  <c:v>178.40100000000001</c:v>
                </c:pt>
                <c:pt idx="7183">
                  <c:v>178.41900000000001</c:v>
                </c:pt>
                <c:pt idx="7184">
                  <c:v>178.43799999999999</c:v>
                </c:pt>
                <c:pt idx="7185">
                  <c:v>178.458</c:v>
                </c:pt>
                <c:pt idx="7186">
                  <c:v>178.476</c:v>
                </c:pt>
                <c:pt idx="7187">
                  <c:v>178.494</c:v>
                </c:pt>
                <c:pt idx="7188">
                  <c:v>178.51300000000001</c:v>
                </c:pt>
                <c:pt idx="7189">
                  <c:v>178.53100000000001</c:v>
                </c:pt>
                <c:pt idx="7190">
                  <c:v>178.553</c:v>
                </c:pt>
                <c:pt idx="7191">
                  <c:v>178.59700000000001</c:v>
                </c:pt>
                <c:pt idx="7192">
                  <c:v>178.667</c:v>
                </c:pt>
                <c:pt idx="7193">
                  <c:v>178.74199999999999</c:v>
                </c:pt>
                <c:pt idx="7194">
                  <c:v>178.797</c:v>
                </c:pt>
                <c:pt idx="7195">
                  <c:v>178.816</c:v>
                </c:pt>
                <c:pt idx="7196">
                  <c:v>178.83500000000001</c:v>
                </c:pt>
                <c:pt idx="7197">
                  <c:v>178.851</c:v>
                </c:pt>
                <c:pt idx="7198">
                  <c:v>178.86500000000001</c:v>
                </c:pt>
                <c:pt idx="7199">
                  <c:v>178.88200000000001</c:v>
                </c:pt>
                <c:pt idx="7200">
                  <c:v>178.90199999999999</c:v>
                </c:pt>
                <c:pt idx="7201">
                  <c:v>178.923</c:v>
                </c:pt>
                <c:pt idx="7202">
                  <c:v>178.94300000000001</c:v>
                </c:pt>
                <c:pt idx="7203">
                  <c:v>178.96299999999999</c:v>
                </c:pt>
                <c:pt idx="7204">
                  <c:v>178.98099999999999</c:v>
                </c:pt>
                <c:pt idx="7205">
                  <c:v>178.999</c:v>
                </c:pt>
                <c:pt idx="7206">
                  <c:v>179.017</c:v>
                </c:pt>
                <c:pt idx="7207">
                  <c:v>179.03399999999999</c:v>
                </c:pt>
                <c:pt idx="7208">
                  <c:v>179.05199999999999</c:v>
                </c:pt>
                <c:pt idx="7209">
                  <c:v>179.08099999999999</c:v>
                </c:pt>
                <c:pt idx="7210">
                  <c:v>179.126</c:v>
                </c:pt>
                <c:pt idx="7211">
                  <c:v>179.185</c:v>
                </c:pt>
                <c:pt idx="7212">
                  <c:v>179.24799999999999</c:v>
                </c:pt>
                <c:pt idx="7213">
                  <c:v>179.285</c:v>
                </c:pt>
                <c:pt idx="7214">
                  <c:v>179.297</c:v>
                </c:pt>
                <c:pt idx="7215">
                  <c:v>179.30699999999999</c:v>
                </c:pt>
                <c:pt idx="7216">
                  <c:v>179.32</c:v>
                </c:pt>
                <c:pt idx="7217">
                  <c:v>179.334</c:v>
                </c:pt>
                <c:pt idx="7218">
                  <c:v>179.351</c:v>
                </c:pt>
                <c:pt idx="7219">
                  <c:v>179.37200000000001</c:v>
                </c:pt>
                <c:pt idx="7220">
                  <c:v>179.393</c:v>
                </c:pt>
                <c:pt idx="7221">
                  <c:v>179.41300000000001</c:v>
                </c:pt>
                <c:pt idx="7222">
                  <c:v>179.43299999999999</c:v>
                </c:pt>
                <c:pt idx="7223">
                  <c:v>179.452</c:v>
                </c:pt>
                <c:pt idx="7224">
                  <c:v>179.47200000000001</c:v>
                </c:pt>
                <c:pt idx="7225">
                  <c:v>179.50700000000001</c:v>
                </c:pt>
                <c:pt idx="7226">
                  <c:v>179.56899999999999</c:v>
                </c:pt>
                <c:pt idx="7227">
                  <c:v>179.62799999999999</c:v>
                </c:pt>
                <c:pt idx="7228">
                  <c:v>179.69</c:v>
                </c:pt>
                <c:pt idx="7229">
                  <c:v>179.74600000000001</c:v>
                </c:pt>
                <c:pt idx="7230">
                  <c:v>179.78100000000001</c:v>
                </c:pt>
                <c:pt idx="7231">
                  <c:v>179.803</c:v>
                </c:pt>
                <c:pt idx="7232">
                  <c:v>179.83199999999999</c:v>
                </c:pt>
                <c:pt idx="7233">
                  <c:v>179.874</c:v>
                </c:pt>
                <c:pt idx="7234">
                  <c:v>179.93100000000001</c:v>
                </c:pt>
                <c:pt idx="7235">
                  <c:v>179.99199999999999</c:v>
                </c:pt>
                <c:pt idx="7236">
                  <c:v>180.04599999999999</c:v>
                </c:pt>
                <c:pt idx="7237">
                  <c:v>180.09700000000001</c:v>
                </c:pt>
                <c:pt idx="7238">
                  <c:v>180.14699999999999</c:v>
                </c:pt>
                <c:pt idx="7239">
                  <c:v>180.179</c:v>
                </c:pt>
                <c:pt idx="7240">
                  <c:v>180.18700000000001</c:v>
                </c:pt>
                <c:pt idx="7241">
                  <c:v>180.191</c:v>
                </c:pt>
                <c:pt idx="7242">
                  <c:v>180.19900000000001</c:v>
                </c:pt>
                <c:pt idx="7243">
                  <c:v>180.208</c:v>
                </c:pt>
                <c:pt idx="7244">
                  <c:v>180.21899999999999</c:v>
                </c:pt>
                <c:pt idx="7245">
                  <c:v>180.233</c:v>
                </c:pt>
                <c:pt idx="7246">
                  <c:v>180.251</c:v>
                </c:pt>
                <c:pt idx="7247">
                  <c:v>180.27</c:v>
                </c:pt>
                <c:pt idx="7248">
                  <c:v>180.28899999999999</c:v>
                </c:pt>
                <c:pt idx="7249">
                  <c:v>180.30500000000001</c:v>
                </c:pt>
                <c:pt idx="7250">
                  <c:v>180.322</c:v>
                </c:pt>
                <c:pt idx="7251">
                  <c:v>180.33799999999999</c:v>
                </c:pt>
                <c:pt idx="7252">
                  <c:v>180.35599999999999</c:v>
                </c:pt>
                <c:pt idx="7253">
                  <c:v>180.38499999999999</c:v>
                </c:pt>
                <c:pt idx="7254">
                  <c:v>180.44800000000001</c:v>
                </c:pt>
                <c:pt idx="7255">
                  <c:v>180.51900000000001</c:v>
                </c:pt>
                <c:pt idx="7256">
                  <c:v>180.57900000000001</c:v>
                </c:pt>
                <c:pt idx="7257">
                  <c:v>180.637</c:v>
                </c:pt>
                <c:pt idx="7258">
                  <c:v>180.649</c:v>
                </c:pt>
                <c:pt idx="7259">
                  <c:v>180.661</c:v>
                </c:pt>
                <c:pt idx="7260">
                  <c:v>180.672</c:v>
                </c:pt>
                <c:pt idx="7261">
                  <c:v>180.684</c:v>
                </c:pt>
                <c:pt idx="7262">
                  <c:v>180.69900000000001</c:v>
                </c:pt>
                <c:pt idx="7263">
                  <c:v>180.71799999999999</c:v>
                </c:pt>
                <c:pt idx="7264">
                  <c:v>180.738</c:v>
                </c:pt>
                <c:pt idx="7265">
                  <c:v>180.756</c:v>
                </c:pt>
                <c:pt idx="7266">
                  <c:v>180.773</c:v>
                </c:pt>
                <c:pt idx="7267">
                  <c:v>180.791</c:v>
                </c:pt>
                <c:pt idx="7268">
                  <c:v>180.81</c:v>
                </c:pt>
                <c:pt idx="7269">
                  <c:v>180.827</c:v>
                </c:pt>
                <c:pt idx="7270">
                  <c:v>180.851</c:v>
                </c:pt>
                <c:pt idx="7271">
                  <c:v>180.89500000000001</c:v>
                </c:pt>
                <c:pt idx="7272">
                  <c:v>180.95500000000001</c:v>
                </c:pt>
                <c:pt idx="7273">
                  <c:v>181.018</c:v>
                </c:pt>
                <c:pt idx="7274">
                  <c:v>181.08199999999999</c:v>
                </c:pt>
                <c:pt idx="7275">
                  <c:v>181.14500000000001</c:v>
                </c:pt>
                <c:pt idx="7276">
                  <c:v>181.20400000000001</c:v>
                </c:pt>
                <c:pt idx="7277">
                  <c:v>181.255</c:v>
                </c:pt>
                <c:pt idx="7278">
                  <c:v>181.28299999999999</c:v>
                </c:pt>
                <c:pt idx="7279">
                  <c:v>181.286</c:v>
                </c:pt>
                <c:pt idx="7280">
                  <c:v>181.29599999999999</c:v>
                </c:pt>
                <c:pt idx="7281">
                  <c:v>181.30500000000001</c:v>
                </c:pt>
                <c:pt idx="7282">
                  <c:v>181.31800000000001</c:v>
                </c:pt>
                <c:pt idx="7283">
                  <c:v>181.334</c:v>
                </c:pt>
                <c:pt idx="7284">
                  <c:v>181.35300000000001</c:v>
                </c:pt>
                <c:pt idx="7285">
                  <c:v>181.37200000000001</c:v>
                </c:pt>
                <c:pt idx="7286">
                  <c:v>181.38900000000001</c:v>
                </c:pt>
                <c:pt idx="7287">
                  <c:v>181.40600000000001</c:v>
                </c:pt>
                <c:pt idx="7288">
                  <c:v>181.42400000000001</c:v>
                </c:pt>
                <c:pt idx="7289">
                  <c:v>181.441</c:v>
                </c:pt>
                <c:pt idx="7290">
                  <c:v>181.458</c:v>
                </c:pt>
                <c:pt idx="7291">
                  <c:v>181.49100000000001</c:v>
                </c:pt>
                <c:pt idx="7292">
                  <c:v>181.547</c:v>
                </c:pt>
                <c:pt idx="7293">
                  <c:v>181.61799999999999</c:v>
                </c:pt>
                <c:pt idx="7294">
                  <c:v>181.68899999999999</c:v>
                </c:pt>
                <c:pt idx="7295">
                  <c:v>181.75800000000001</c:v>
                </c:pt>
                <c:pt idx="7296">
                  <c:v>181.82599999999999</c:v>
                </c:pt>
                <c:pt idx="7297">
                  <c:v>181.89699999999999</c:v>
                </c:pt>
                <c:pt idx="7298">
                  <c:v>181.97499999999999</c:v>
                </c:pt>
                <c:pt idx="7299">
                  <c:v>182.05699999999999</c:v>
                </c:pt>
                <c:pt idx="7300">
                  <c:v>182.11799999999999</c:v>
                </c:pt>
                <c:pt idx="7301">
                  <c:v>182.17099999999999</c:v>
                </c:pt>
                <c:pt idx="7302">
                  <c:v>182.19499999999999</c:v>
                </c:pt>
                <c:pt idx="7303">
                  <c:v>182.197</c:v>
                </c:pt>
                <c:pt idx="7304">
                  <c:v>182.20400000000001</c:v>
                </c:pt>
                <c:pt idx="7305">
                  <c:v>182.215</c:v>
                </c:pt>
                <c:pt idx="7306">
                  <c:v>182.23699999999999</c:v>
                </c:pt>
                <c:pt idx="7307">
                  <c:v>182.279</c:v>
                </c:pt>
                <c:pt idx="7308">
                  <c:v>182.33799999999999</c:v>
                </c:pt>
                <c:pt idx="7309">
                  <c:v>182.398</c:v>
                </c:pt>
                <c:pt idx="7310">
                  <c:v>182.447</c:v>
                </c:pt>
                <c:pt idx="7311">
                  <c:v>182.46299999999999</c:v>
                </c:pt>
                <c:pt idx="7312">
                  <c:v>182.48500000000001</c:v>
                </c:pt>
                <c:pt idx="7313">
                  <c:v>182.53299999999999</c:v>
                </c:pt>
                <c:pt idx="7314">
                  <c:v>182.58099999999999</c:v>
                </c:pt>
                <c:pt idx="7315">
                  <c:v>182.62200000000001</c:v>
                </c:pt>
                <c:pt idx="7316">
                  <c:v>182.65600000000001</c:v>
                </c:pt>
                <c:pt idx="7317">
                  <c:v>182.673</c:v>
                </c:pt>
                <c:pt idx="7318">
                  <c:v>182.673</c:v>
                </c:pt>
                <c:pt idx="7319">
                  <c:v>182.67699999999999</c:v>
                </c:pt>
                <c:pt idx="7320">
                  <c:v>182.685</c:v>
                </c:pt>
                <c:pt idx="7321">
                  <c:v>182.69499999999999</c:v>
                </c:pt>
                <c:pt idx="7322">
                  <c:v>182.70500000000001</c:v>
                </c:pt>
                <c:pt idx="7323">
                  <c:v>182.72</c:v>
                </c:pt>
                <c:pt idx="7324">
                  <c:v>182.73699999999999</c:v>
                </c:pt>
                <c:pt idx="7325">
                  <c:v>182.755</c:v>
                </c:pt>
                <c:pt idx="7326">
                  <c:v>182.773</c:v>
                </c:pt>
                <c:pt idx="7327">
                  <c:v>182.79</c:v>
                </c:pt>
                <c:pt idx="7328">
                  <c:v>182.80699999999999</c:v>
                </c:pt>
                <c:pt idx="7329">
                  <c:v>182.82400000000001</c:v>
                </c:pt>
                <c:pt idx="7330">
                  <c:v>182.84</c:v>
                </c:pt>
                <c:pt idx="7331">
                  <c:v>182.85599999999999</c:v>
                </c:pt>
                <c:pt idx="7332">
                  <c:v>182.87299999999999</c:v>
                </c:pt>
                <c:pt idx="7333">
                  <c:v>182.9</c:v>
                </c:pt>
                <c:pt idx="7334">
                  <c:v>182.94300000000001</c:v>
                </c:pt>
                <c:pt idx="7335">
                  <c:v>182.97499999999999</c:v>
                </c:pt>
                <c:pt idx="7336">
                  <c:v>182.99</c:v>
                </c:pt>
                <c:pt idx="7337">
                  <c:v>183.00299999999999</c:v>
                </c:pt>
                <c:pt idx="7338">
                  <c:v>183.02099999999999</c:v>
                </c:pt>
                <c:pt idx="7339">
                  <c:v>183.041</c:v>
                </c:pt>
                <c:pt idx="7340">
                  <c:v>183.06200000000001</c:v>
                </c:pt>
                <c:pt idx="7341">
                  <c:v>183.07900000000001</c:v>
                </c:pt>
                <c:pt idx="7342">
                  <c:v>183.09700000000001</c:v>
                </c:pt>
                <c:pt idx="7343">
                  <c:v>183.11500000000001</c:v>
                </c:pt>
                <c:pt idx="7344">
                  <c:v>183.13300000000001</c:v>
                </c:pt>
                <c:pt idx="7345">
                  <c:v>183.15</c:v>
                </c:pt>
                <c:pt idx="7346">
                  <c:v>183.16800000000001</c:v>
                </c:pt>
                <c:pt idx="7347">
                  <c:v>183.214</c:v>
                </c:pt>
                <c:pt idx="7348">
                  <c:v>183.27</c:v>
                </c:pt>
                <c:pt idx="7349">
                  <c:v>183.34100000000001</c:v>
                </c:pt>
                <c:pt idx="7350">
                  <c:v>183.41300000000001</c:v>
                </c:pt>
                <c:pt idx="7351">
                  <c:v>183.48</c:v>
                </c:pt>
                <c:pt idx="7352">
                  <c:v>183.50299999999999</c:v>
                </c:pt>
                <c:pt idx="7353">
                  <c:v>183.52699999999999</c:v>
                </c:pt>
                <c:pt idx="7354">
                  <c:v>183.566</c:v>
                </c:pt>
                <c:pt idx="7355">
                  <c:v>183.61600000000001</c:v>
                </c:pt>
                <c:pt idx="7356">
                  <c:v>183.67</c:v>
                </c:pt>
                <c:pt idx="7357">
                  <c:v>183.72200000000001</c:v>
                </c:pt>
                <c:pt idx="7358">
                  <c:v>183.767</c:v>
                </c:pt>
                <c:pt idx="7359">
                  <c:v>183.79599999999999</c:v>
                </c:pt>
                <c:pt idx="7360">
                  <c:v>183.809</c:v>
                </c:pt>
                <c:pt idx="7361">
                  <c:v>183.81700000000001</c:v>
                </c:pt>
                <c:pt idx="7362">
                  <c:v>183.83500000000001</c:v>
                </c:pt>
                <c:pt idx="7363">
                  <c:v>183.874</c:v>
                </c:pt>
                <c:pt idx="7364">
                  <c:v>183.929</c:v>
                </c:pt>
                <c:pt idx="7365">
                  <c:v>183.982</c:v>
                </c:pt>
                <c:pt idx="7366">
                  <c:v>184.02</c:v>
                </c:pt>
                <c:pt idx="7367">
                  <c:v>184.06299999999999</c:v>
                </c:pt>
                <c:pt idx="7368">
                  <c:v>184.095</c:v>
                </c:pt>
                <c:pt idx="7369">
                  <c:v>184.113</c:v>
                </c:pt>
                <c:pt idx="7370">
                  <c:v>184.12100000000001</c:v>
                </c:pt>
                <c:pt idx="7371">
                  <c:v>184.131</c:v>
                </c:pt>
                <c:pt idx="7372">
                  <c:v>184.14099999999999</c:v>
                </c:pt>
                <c:pt idx="7373">
                  <c:v>184.15299999999999</c:v>
                </c:pt>
                <c:pt idx="7374">
                  <c:v>184.16900000000001</c:v>
                </c:pt>
                <c:pt idx="7375">
                  <c:v>184.18799999999999</c:v>
                </c:pt>
                <c:pt idx="7376">
                  <c:v>184.208</c:v>
                </c:pt>
                <c:pt idx="7377">
                  <c:v>184.226</c:v>
                </c:pt>
                <c:pt idx="7378">
                  <c:v>184.244</c:v>
                </c:pt>
                <c:pt idx="7379">
                  <c:v>184.26300000000001</c:v>
                </c:pt>
                <c:pt idx="7380">
                  <c:v>184.28100000000001</c:v>
                </c:pt>
                <c:pt idx="7381">
                  <c:v>184.298</c:v>
                </c:pt>
                <c:pt idx="7382">
                  <c:v>184.316</c:v>
                </c:pt>
                <c:pt idx="7383">
                  <c:v>184.34800000000001</c:v>
                </c:pt>
                <c:pt idx="7384">
                  <c:v>184.4</c:v>
                </c:pt>
                <c:pt idx="7385">
                  <c:v>184.46299999999999</c:v>
                </c:pt>
                <c:pt idx="7386">
                  <c:v>184.52699999999999</c:v>
                </c:pt>
                <c:pt idx="7387">
                  <c:v>184.58699999999999</c:v>
                </c:pt>
                <c:pt idx="7388">
                  <c:v>184.613</c:v>
                </c:pt>
                <c:pt idx="7389">
                  <c:v>184.62299999999999</c:v>
                </c:pt>
                <c:pt idx="7390">
                  <c:v>184.63200000000001</c:v>
                </c:pt>
                <c:pt idx="7391">
                  <c:v>184.642</c:v>
                </c:pt>
                <c:pt idx="7392">
                  <c:v>184.65600000000001</c:v>
                </c:pt>
                <c:pt idx="7393">
                  <c:v>184.672</c:v>
                </c:pt>
                <c:pt idx="7394">
                  <c:v>184.691</c:v>
                </c:pt>
                <c:pt idx="7395">
                  <c:v>184.71</c:v>
                </c:pt>
                <c:pt idx="7396">
                  <c:v>184.72900000000001</c:v>
                </c:pt>
                <c:pt idx="7397">
                  <c:v>184.74700000000001</c:v>
                </c:pt>
                <c:pt idx="7398">
                  <c:v>184.76499999999999</c:v>
                </c:pt>
                <c:pt idx="7399">
                  <c:v>184.78299999999999</c:v>
                </c:pt>
                <c:pt idx="7400">
                  <c:v>184.803</c:v>
                </c:pt>
                <c:pt idx="7401">
                  <c:v>184.839</c:v>
                </c:pt>
                <c:pt idx="7402">
                  <c:v>184.89699999999999</c:v>
                </c:pt>
                <c:pt idx="7403">
                  <c:v>184.95699999999999</c:v>
                </c:pt>
                <c:pt idx="7404">
                  <c:v>185.02099999999999</c:v>
                </c:pt>
                <c:pt idx="7405">
                  <c:v>185.084</c:v>
                </c:pt>
                <c:pt idx="7406">
                  <c:v>185.14500000000001</c:v>
                </c:pt>
                <c:pt idx="7407">
                  <c:v>185.20500000000001</c:v>
                </c:pt>
                <c:pt idx="7408">
                  <c:v>185.22200000000001</c:v>
                </c:pt>
                <c:pt idx="7409">
                  <c:v>185.23400000000001</c:v>
                </c:pt>
                <c:pt idx="7410">
                  <c:v>185.24600000000001</c:v>
                </c:pt>
                <c:pt idx="7411">
                  <c:v>185.25800000000001</c:v>
                </c:pt>
                <c:pt idx="7412">
                  <c:v>185.27199999999999</c:v>
                </c:pt>
                <c:pt idx="7413">
                  <c:v>185.29</c:v>
                </c:pt>
                <c:pt idx="7414">
                  <c:v>185.31</c:v>
                </c:pt>
                <c:pt idx="7415">
                  <c:v>185.32900000000001</c:v>
                </c:pt>
                <c:pt idx="7416">
                  <c:v>185.34700000000001</c:v>
                </c:pt>
                <c:pt idx="7417">
                  <c:v>185.364</c:v>
                </c:pt>
                <c:pt idx="7418">
                  <c:v>185.38200000000001</c:v>
                </c:pt>
                <c:pt idx="7419">
                  <c:v>185.4</c:v>
                </c:pt>
                <c:pt idx="7420">
                  <c:v>185.422</c:v>
                </c:pt>
                <c:pt idx="7421">
                  <c:v>185.46100000000001</c:v>
                </c:pt>
                <c:pt idx="7422">
                  <c:v>185.53200000000001</c:v>
                </c:pt>
                <c:pt idx="7423">
                  <c:v>185.607</c:v>
                </c:pt>
                <c:pt idx="7424">
                  <c:v>185.679</c:v>
                </c:pt>
                <c:pt idx="7425">
                  <c:v>185.75299999999999</c:v>
                </c:pt>
                <c:pt idx="7426">
                  <c:v>185.833</c:v>
                </c:pt>
                <c:pt idx="7427">
                  <c:v>185.91499999999999</c:v>
                </c:pt>
                <c:pt idx="7428">
                  <c:v>185.988</c:v>
                </c:pt>
                <c:pt idx="7429">
                  <c:v>186.054</c:v>
                </c:pt>
                <c:pt idx="7430">
                  <c:v>186.11500000000001</c:v>
                </c:pt>
                <c:pt idx="7431">
                  <c:v>186.172</c:v>
                </c:pt>
                <c:pt idx="7432">
                  <c:v>186.22399999999999</c:v>
                </c:pt>
                <c:pt idx="7433">
                  <c:v>186.244</c:v>
                </c:pt>
                <c:pt idx="7434">
                  <c:v>186.244</c:v>
                </c:pt>
                <c:pt idx="7435">
                  <c:v>186.244</c:v>
                </c:pt>
                <c:pt idx="7436">
                  <c:v>186.255</c:v>
                </c:pt>
                <c:pt idx="7437">
                  <c:v>186.26400000000001</c:v>
                </c:pt>
                <c:pt idx="7438">
                  <c:v>186.274</c:v>
                </c:pt>
                <c:pt idx="7439">
                  <c:v>186.286</c:v>
                </c:pt>
                <c:pt idx="7440">
                  <c:v>186.30199999999999</c:v>
                </c:pt>
                <c:pt idx="7441">
                  <c:v>186.321</c:v>
                </c:pt>
                <c:pt idx="7442">
                  <c:v>186.34</c:v>
                </c:pt>
                <c:pt idx="7443">
                  <c:v>186.358</c:v>
                </c:pt>
                <c:pt idx="7444">
                  <c:v>186.374</c:v>
                </c:pt>
                <c:pt idx="7445">
                  <c:v>186.39</c:v>
                </c:pt>
                <c:pt idx="7446">
                  <c:v>186.40600000000001</c:v>
                </c:pt>
                <c:pt idx="7447">
                  <c:v>186.429</c:v>
                </c:pt>
                <c:pt idx="7448">
                  <c:v>186.477</c:v>
                </c:pt>
                <c:pt idx="7449">
                  <c:v>186.54400000000001</c:v>
                </c:pt>
                <c:pt idx="7450">
                  <c:v>186.61199999999999</c:v>
                </c:pt>
                <c:pt idx="7451">
                  <c:v>186.67</c:v>
                </c:pt>
                <c:pt idx="7452">
                  <c:v>186.702</c:v>
                </c:pt>
                <c:pt idx="7453">
                  <c:v>186.71199999999999</c:v>
                </c:pt>
                <c:pt idx="7454">
                  <c:v>186.72</c:v>
                </c:pt>
                <c:pt idx="7455">
                  <c:v>186.73</c:v>
                </c:pt>
                <c:pt idx="7456">
                  <c:v>186.74100000000001</c:v>
                </c:pt>
                <c:pt idx="7457">
                  <c:v>186.75399999999999</c:v>
                </c:pt>
                <c:pt idx="7458">
                  <c:v>186.77199999999999</c:v>
                </c:pt>
                <c:pt idx="7459">
                  <c:v>186.791</c:v>
                </c:pt>
                <c:pt idx="7460">
                  <c:v>186.809</c:v>
                </c:pt>
                <c:pt idx="7461">
                  <c:v>186.82599999999999</c:v>
                </c:pt>
                <c:pt idx="7462">
                  <c:v>186.84399999999999</c:v>
                </c:pt>
                <c:pt idx="7463">
                  <c:v>186.86199999999999</c:v>
                </c:pt>
                <c:pt idx="7464">
                  <c:v>186.87799999999999</c:v>
                </c:pt>
                <c:pt idx="7465">
                  <c:v>186.89400000000001</c:v>
                </c:pt>
                <c:pt idx="7466">
                  <c:v>186.91200000000001</c:v>
                </c:pt>
                <c:pt idx="7467">
                  <c:v>186.95500000000001</c:v>
                </c:pt>
                <c:pt idx="7468">
                  <c:v>187</c:v>
                </c:pt>
                <c:pt idx="7469">
                  <c:v>187.03200000000001</c:v>
                </c:pt>
                <c:pt idx="7470">
                  <c:v>187.054</c:v>
                </c:pt>
                <c:pt idx="7471">
                  <c:v>187.07</c:v>
                </c:pt>
                <c:pt idx="7472">
                  <c:v>187.08</c:v>
                </c:pt>
                <c:pt idx="7473">
                  <c:v>187.09200000000001</c:v>
                </c:pt>
                <c:pt idx="7474">
                  <c:v>187.107</c:v>
                </c:pt>
                <c:pt idx="7475">
                  <c:v>187.125</c:v>
                </c:pt>
                <c:pt idx="7476">
                  <c:v>187.14400000000001</c:v>
                </c:pt>
                <c:pt idx="7477">
                  <c:v>187.16300000000001</c:v>
                </c:pt>
                <c:pt idx="7478">
                  <c:v>187.18100000000001</c:v>
                </c:pt>
                <c:pt idx="7479">
                  <c:v>187.19900000000001</c:v>
                </c:pt>
                <c:pt idx="7480">
                  <c:v>187.21600000000001</c:v>
                </c:pt>
                <c:pt idx="7481">
                  <c:v>187.233</c:v>
                </c:pt>
                <c:pt idx="7482">
                  <c:v>187.262</c:v>
                </c:pt>
                <c:pt idx="7483">
                  <c:v>187.31299999999999</c:v>
                </c:pt>
                <c:pt idx="7484">
                  <c:v>187.37</c:v>
                </c:pt>
                <c:pt idx="7485">
                  <c:v>187.40799999999999</c:v>
                </c:pt>
                <c:pt idx="7486">
                  <c:v>187.42599999999999</c:v>
                </c:pt>
                <c:pt idx="7487">
                  <c:v>187.44</c:v>
                </c:pt>
                <c:pt idx="7488">
                  <c:v>187.452</c:v>
                </c:pt>
                <c:pt idx="7489">
                  <c:v>187.465</c:v>
                </c:pt>
                <c:pt idx="7490">
                  <c:v>187.483</c:v>
                </c:pt>
                <c:pt idx="7491">
                  <c:v>187.50299999999999</c:v>
                </c:pt>
                <c:pt idx="7492">
                  <c:v>187.52199999999999</c:v>
                </c:pt>
                <c:pt idx="7493">
                  <c:v>187.541</c:v>
                </c:pt>
                <c:pt idx="7494">
                  <c:v>187.559</c:v>
                </c:pt>
                <c:pt idx="7495">
                  <c:v>187.578</c:v>
                </c:pt>
                <c:pt idx="7496">
                  <c:v>187.595</c:v>
                </c:pt>
                <c:pt idx="7497">
                  <c:v>187.61199999999999</c:v>
                </c:pt>
                <c:pt idx="7498">
                  <c:v>187.63900000000001</c:v>
                </c:pt>
                <c:pt idx="7499">
                  <c:v>187.68700000000001</c:v>
                </c:pt>
                <c:pt idx="7500">
                  <c:v>187.74600000000001</c:v>
                </c:pt>
                <c:pt idx="7501">
                  <c:v>187.77699999999999</c:v>
                </c:pt>
                <c:pt idx="7502">
                  <c:v>187.79900000000001</c:v>
                </c:pt>
                <c:pt idx="7503">
                  <c:v>187.81399999999999</c:v>
                </c:pt>
                <c:pt idx="7504">
                  <c:v>187.828</c:v>
                </c:pt>
                <c:pt idx="7505">
                  <c:v>187.84299999999999</c:v>
                </c:pt>
                <c:pt idx="7506">
                  <c:v>187.85900000000001</c:v>
                </c:pt>
                <c:pt idx="7507">
                  <c:v>187.876</c:v>
                </c:pt>
                <c:pt idx="7508">
                  <c:v>187.89400000000001</c:v>
                </c:pt>
                <c:pt idx="7509">
                  <c:v>187.91399999999999</c:v>
                </c:pt>
                <c:pt idx="7510">
                  <c:v>187.934</c:v>
                </c:pt>
                <c:pt idx="7511">
                  <c:v>187.95099999999999</c:v>
                </c:pt>
                <c:pt idx="7512">
                  <c:v>187.96799999999999</c:v>
                </c:pt>
                <c:pt idx="7513">
                  <c:v>187.98500000000001</c:v>
                </c:pt>
                <c:pt idx="7514">
                  <c:v>188.001</c:v>
                </c:pt>
                <c:pt idx="7515">
                  <c:v>188.017</c:v>
                </c:pt>
                <c:pt idx="7516">
                  <c:v>188.03899999999999</c:v>
                </c:pt>
                <c:pt idx="7517">
                  <c:v>188.07900000000001</c:v>
                </c:pt>
                <c:pt idx="7518">
                  <c:v>188.14599999999999</c:v>
                </c:pt>
                <c:pt idx="7519">
                  <c:v>188.202</c:v>
                </c:pt>
                <c:pt idx="7520">
                  <c:v>188.23699999999999</c:v>
                </c:pt>
                <c:pt idx="7521">
                  <c:v>188.25800000000001</c:v>
                </c:pt>
                <c:pt idx="7522">
                  <c:v>188.26300000000001</c:v>
                </c:pt>
                <c:pt idx="7523">
                  <c:v>188.27199999999999</c:v>
                </c:pt>
                <c:pt idx="7524">
                  <c:v>188.28200000000001</c:v>
                </c:pt>
                <c:pt idx="7525">
                  <c:v>188.304</c:v>
                </c:pt>
                <c:pt idx="7526">
                  <c:v>188.33</c:v>
                </c:pt>
                <c:pt idx="7527">
                  <c:v>188.37</c:v>
                </c:pt>
                <c:pt idx="7528">
                  <c:v>188.44300000000001</c:v>
                </c:pt>
                <c:pt idx="7529">
                  <c:v>188.48599999999999</c:v>
                </c:pt>
                <c:pt idx="7530">
                  <c:v>188.49199999999999</c:v>
                </c:pt>
                <c:pt idx="7531">
                  <c:v>188.501</c:v>
                </c:pt>
                <c:pt idx="7532">
                  <c:v>188.512</c:v>
                </c:pt>
                <c:pt idx="7533">
                  <c:v>188.52600000000001</c:v>
                </c:pt>
                <c:pt idx="7534">
                  <c:v>188.542</c:v>
                </c:pt>
                <c:pt idx="7535">
                  <c:v>188.56100000000001</c:v>
                </c:pt>
                <c:pt idx="7536">
                  <c:v>188.58</c:v>
                </c:pt>
                <c:pt idx="7537">
                  <c:v>188.59800000000001</c:v>
                </c:pt>
                <c:pt idx="7538">
                  <c:v>188.61600000000001</c:v>
                </c:pt>
                <c:pt idx="7539">
                  <c:v>188.63499999999999</c:v>
                </c:pt>
                <c:pt idx="7540">
                  <c:v>188.65199999999999</c:v>
                </c:pt>
                <c:pt idx="7541">
                  <c:v>188.67099999999999</c:v>
                </c:pt>
                <c:pt idx="7542">
                  <c:v>188.69900000000001</c:v>
                </c:pt>
                <c:pt idx="7543">
                  <c:v>188.749</c:v>
                </c:pt>
                <c:pt idx="7544">
                  <c:v>188.80600000000001</c:v>
                </c:pt>
                <c:pt idx="7545">
                  <c:v>188.84899999999999</c:v>
                </c:pt>
                <c:pt idx="7546">
                  <c:v>188.86799999999999</c:v>
                </c:pt>
                <c:pt idx="7547">
                  <c:v>188.87799999999999</c:v>
                </c:pt>
                <c:pt idx="7548">
                  <c:v>188.89</c:v>
                </c:pt>
                <c:pt idx="7549">
                  <c:v>188.90299999999999</c:v>
                </c:pt>
                <c:pt idx="7550">
                  <c:v>188.91900000000001</c:v>
                </c:pt>
                <c:pt idx="7551">
                  <c:v>188.93799999999999</c:v>
                </c:pt>
                <c:pt idx="7552">
                  <c:v>188.959</c:v>
                </c:pt>
                <c:pt idx="7553">
                  <c:v>188.98</c:v>
                </c:pt>
                <c:pt idx="7554">
                  <c:v>188.99799999999999</c:v>
                </c:pt>
                <c:pt idx="7555">
                  <c:v>189.01499999999999</c:v>
                </c:pt>
                <c:pt idx="7556">
                  <c:v>189.03399999999999</c:v>
                </c:pt>
                <c:pt idx="7557">
                  <c:v>189.05199999999999</c:v>
                </c:pt>
                <c:pt idx="7558">
                  <c:v>189.07</c:v>
                </c:pt>
                <c:pt idx="7559">
                  <c:v>189.096</c:v>
                </c:pt>
                <c:pt idx="7560">
                  <c:v>189.15299999999999</c:v>
                </c:pt>
                <c:pt idx="7561">
                  <c:v>189.238</c:v>
                </c:pt>
                <c:pt idx="7562">
                  <c:v>189.267</c:v>
                </c:pt>
                <c:pt idx="7563">
                  <c:v>189.27500000000001</c:v>
                </c:pt>
                <c:pt idx="7564">
                  <c:v>189.28700000000001</c:v>
                </c:pt>
                <c:pt idx="7565">
                  <c:v>189.30199999999999</c:v>
                </c:pt>
                <c:pt idx="7566">
                  <c:v>189.31700000000001</c:v>
                </c:pt>
                <c:pt idx="7567">
                  <c:v>189.33500000000001</c:v>
                </c:pt>
                <c:pt idx="7568">
                  <c:v>189.35499999999999</c:v>
                </c:pt>
                <c:pt idx="7569">
                  <c:v>189.376</c:v>
                </c:pt>
                <c:pt idx="7570">
                  <c:v>189.39599999999999</c:v>
                </c:pt>
                <c:pt idx="7571">
                  <c:v>189.41499999999999</c:v>
                </c:pt>
                <c:pt idx="7572">
                  <c:v>189.435</c:v>
                </c:pt>
                <c:pt idx="7573">
                  <c:v>189.46100000000001</c:v>
                </c:pt>
                <c:pt idx="7574">
                  <c:v>189.50700000000001</c:v>
                </c:pt>
                <c:pt idx="7575">
                  <c:v>189.572</c:v>
                </c:pt>
                <c:pt idx="7576">
                  <c:v>189.63399999999999</c:v>
                </c:pt>
                <c:pt idx="7577">
                  <c:v>189.69800000000001</c:v>
                </c:pt>
                <c:pt idx="7578">
                  <c:v>189.77</c:v>
                </c:pt>
                <c:pt idx="7579">
                  <c:v>189.845</c:v>
                </c:pt>
                <c:pt idx="7580">
                  <c:v>189.91200000000001</c:v>
                </c:pt>
                <c:pt idx="7581">
                  <c:v>189.958</c:v>
                </c:pt>
                <c:pt idx="7582">
                  <c:v>189.98</c:v>
                </c:pt>
                <c:pt idx="7583">
                  <c:v>189.99</c:v>
                </c:pt>
                <c:pt idx="7584">
                  <c:v>190.00299999999999</c:v>
                </c:pt>
                <c:pt idx="7585">
                  <c:v>190.01599999999999</c:v>
                </c:pt>
                <c:pt idx="7586">
                  <c:v>190.03200000000001</c:v>
                </c:pt>
                <c:pt idx="7587">
                  <c:v>190.05</c:v>
                </c:pt>
                <c:pt idx="7588">
                  <c:v>190.07</c:v>
                </c:pt>
                <c:pt idx="7589">
                  <c:v>190.08699999999999</c:v>
                </c:pt>
                <c:pt idx="7590">
                  <c:v>190.10400000000001</c:v>
                </c:pt>
                <c:pt idx="7591">
                  <c:v>190.12100000000001</c:v>
                </c:pt>
                <c:pt idx="7592">
                  <c:v>190.13800000000001</c:v>
                </c:pt>
                <c:pt idx="7593">
                  <c:v>190.172</c:v>
                </c:pt>
                <c:pt idx="7594">
                  <c:v>190.21700000000001</c:v>
                </c:pt>
                <c:pt idx="7595">
                  <c:v>190.261</c:v>
                </c:pt>
                <c:pt idx="7596">
                  <c:v>190.27600000000001</c:v>
                </c:pt>
                <c:pt idx="7597">
                  <c:v>190.28100000000001</c:v>
                </c:pt>
                <c:pt idx="7598">
                  <c:v>190.29</c:v>
                </c:pt>
                <c:pt idx="7599">
                  <c:v>190.30099999999999</c:v>
                </c:pt>
                <c:pt idx="7600">
                  <c:v>190.31399999999999</c:v>
                </c:pt>
                <c:pt idx="7601">
                  <c:v>190.32900000000001</c:v>
                </c:pt>
                <c:pt idx="7602">
                  <c:v>190.34700000000001</c:v>
                </c:pt>
                <c:pt idx="7603">
                  <c:v>190.36699999999999</c:v>
                </c:pt>
                <c:pt idx="7604">
                  <c:v>190.386</c:v>
                </c:pt>
                <c:pt idx="7605">
                  <c:v>190.404</c:v>
                </c:pt>
                <c:pt idx="7606">
                  <c:v>190.422</c:v>
                </c:pt>
                <c:pt idx="7607">
                  <c:v>190.43899999999999</c:v>
                </c:pt>
                <c:pt idx="7608">
                  <c:v>190.458</c:v>
                </c:pt>
                <c:pt idx="7609">
                  <c:v>190.48599999999999</c:v>
                </c:pt>
                <c:pt idx="7610">
                  <c:v>190.53200000000001</c:v>
                </c:pt>
                <c:pt idx="7611">
                  <c:v>190.59299999999999</c:v>
                </c:pt>
                <c:pt idx="7612">
                  <c:v>190.655</c:v>
                </c:pt>
                <c:pt idx="7613">
                  <c:v>190.71600000000001</c:v>
                </c:pt>
                <c:pt idx="7614">
                  <c:v>190.739</c:v>
                </c:pt>
                <c:pt idx="7615">
                  <c:v>190.74600000000001</c:v>
                </c:pt>
                <c:pt idx="7616">
                  <c:v>190.75700000000001</c:v>
                </c:pt>
                <c:pt idx="7617">
                  <c:v>190.76599999999999</c:v>
                </c:pt>
                <c:pt idx="7618">
                  <c:v>190.77799999999999</c:v>
                </c:pt>
                <c:pt idx="7619">
                  <c:v>190.791</c:v>
                </c:pt>
                <c:pt idx="7620">
                  <c:v>190.80500000000001</c:v>
                </c:pt>
                <c:pt idx="7621">
                  <c:v>190.82</c:v>
                </c:pt>
                <c:pt idx="7622">
                  <c:v>190.83799999999999</c:v>
                </c:pt>
                <c:pt idx="7623">
                  <c:v>190.857</c:v>
                </c:pt>
                <c:pt idx="7624">
                  <c:v>190.876</c:v>
                </c:pt>
                <c:pt idx="7625">
                  <c:v>190.89400000000001</c:v>
                </c:pt>
                <c:pt idx="7626">
                  <c:v>190.91200000000001</c:v>
                </c:pt>
                <c:pt idx="7627">
                  <c:v>190.929</c:v>
                </c:pt>
                <c:pt idx="7628">
                  <c:v>190.94900000000001</c:v>
                </c:pt>
                <c:pt idx="7629">
                  <c:v>190.98400000000001</c:v>
                </c:pt>
                <c:pt idx="7630">
                  <c:v>191.04599999999999</c:v>
                </c:pt>
                <c:pt idx="7631">
                  <c:v>191.096</c:v>
                </c:pt>
                <c:pt idx="7632">
                  <c:v>191.11699999999999</c:v>
                </c:pt>
                <c:pt idx="7633">
                  <c:v>191.13300000000001</c:v>
                </c:pt>
                <c:pt idx="7634">
                  <c:v>191.14699999999999</c:v>
                </c:pt>
                <c:pt idx="7635">
                  <c:v>191.15899999999999</c:v>
                </c:pt>
                <c:pt idx="7636">
                  <c:v>191.173</c:v>
                </c:pt>
                <c:pt idx="7637">
                  <c:v>191.19200000000001</c:v>
                </c:pt>
                <c:pt idx="7638">
                  <c:v>191.21100000000001</c:v>
                </c:pt>
                <c:pt idx="7639">
                  <c:v>191.23099999999999</c:v>
                </c:pt>
                <c:pt idx="7640">
                  <c:v>191.251</c:v>
                </c:pt>
                <c:pt idx="7641">
                  <c:v>191.26900000000001</c:v>
                </c:pt>
                <c:pt idx="7642">
                  <c:v>191.28700000000001</c:v>
                </c:pt>
                <c:pt idx="7643">
                  <c:v>191.30500000000001</c:v>
                </c:pt>
                <c:pt idx="7644">
                  <c:v>191.32300000000001</c:v>
                </c:pt>
                <c:pt idx="7645">
                  <c:v>191.34899999999999</c:v>
                </c:pt>
                <c:pt idx="7646">
                  <c:v>191.40100000000001</c:v>
                </c:pt>
                <c:pt idx="7647">
                  <c:v>191.46799999999999</c:v>
                </c:pt>
                <c:pt idx="7648">
                  <c:v>191.53100000000001</c:v>
                </c:pt>
                <c:pt idx="7649">
                  <c:v>191.59200000000001</c:v>
                </c:pt>
                <c:pt idx="7650">
                  <c:v>191.64699999999999</c:v>
                </c:pt>
                <c:pt idx="7651">
                  <c:v>191.678</c:v>
                </c:pt>
                <c:pt idx="7652">
                  <c:v>191.68299999999999</c:v>
                </c:pt>
                <c:pt idx="7653">
                  <c:v>191.68299999999999</c:v>
                </c:pt>
                <c:pt idx="7654">
                  <c:v>191.69</c:v>
                </c:pt>
                <c:pt idx="7655">
                  <c:v>191.69900000000001</c:v>
                </c:pt>
                <c:pt idx="7656">
                  <c:v>191.71</c:v>
                </c:pt>
                <c:pt idx="7657">
                  <c:v>191.72200000000001</c:v>
                </c:pt>
                <c:pt idx="7658">
                  <c:v>191.73699999999999</c:v>
                </c:pt>
                <c:pt idx="7659">
                  <c:v>191.756</c:v>
                </c:pt>
                <c:pt idx="7660">
                  <c:v>191.77600000000001</c:v>
                </c:pt>
                <c:pt idx="7661">
                  <c:v>191.79400000000001</c:v>
                </c:pt>
                <c:pt idx="7662">
                  <c:v>191.81100000000001</c:v>
                </c:pt>
                <c:pt idx="7663">
                  <c:v>191.828</c:v>
                </c:pt>
                <c:pt idx="7664">
                  <c:v>191.84800000000001</c:v>
                </c:pt>
                <c:pt idx="7665">
                  <c:v>191.88399999999999</c:v>
                </c:pt>
                <c:pt idx="7666">
                  <c:v>191.94900000000001</c:v>
                </c:pt>
                <c:pt idx="7667">
                  <c:v>192.012</c:v>
                </c:pt>
                <c:pt idx="7668">
                  <c:v>192.06700000000001</c:v>
                </c:pt>
                <c:pt idx="7669">
                  <c:v>192.095</c:v>
                </c:pt>
                <c:pt idx="7670">
                  <c:v>192.11099999999999</c:v>
                </c:pt>
                <c:pt idx="7671">
                  <c:v>192.14</c:v>
                </c:pt>
                <c:pt idx="7672">
                  <c:v>192.16800000000001</c:v>
                </c:pt>
                <c:pt idx="7673">
                  <c:v>192.16900000000001</c:v>
                </c:pt>
                <c:pt idx="7674">
                  <c:v>192.16900000000001</c:v>
                </c:pt>
                <c:pt idx="7675">
                  <c:v>192.16900000000001</c:v>
                </c:pt>
                <c:pt idx="7676">
                  <c:v>192.17699999999999</c:v>
                </c:pt>
                <c:pt idx="7677">
                  <c:v>192.18600000000001</c:v>
                </c:pt>
                <c:pt idx="7678">
                  <c:v>192.197</c:v>
                </c:pt>
                <c:pt idx="7679">
                  <c:v>192.21</c:v>
                </c:pt>
                <c:pt idx="7680">
                  <c:v>192.22499999999999</c:v>
                </c:pt>
                <c:pt idx="7681">
                  <c:v>192.24299999999999</c:v>
                </c:pt>
                <c:pt idx="7682">
                  <c:v>192.262</c:v>
                </c:pt>
                <c:pt idx="7683">
                  <c:v>192.28100000000001</c:v>
                </c:pt>
                <c:pt idx="7684">
                  <c:v>192.29900000000001</c:v>
                </c:pt>
                <c:pt idx="7685">
                  <c:v>192.316</c:v>
                </c:pt>
                <c:pt idx="7686">
                  <c:v>192.334</c:v>
                </c:pt>
                <c:pt idx="7687">
                  <c:v>192.352</c:v>
                </c:pt>
                <c:pt idx="7688">
                  <c:v>192.37200000000001</c:v>
                </c:pt>
                <c:pt idx="7689">
                  <c:v>192.40600000000001</c:v>
                </c:pt>
                <c:pt idx="7690">
                  <c:v>192.452</c:v>
                </c:pt>
                <c:pt idx="7691">
                  <c:v>192.48500000000001</c:v>
                </c:pt>
                <c:pt idx="7692">
                  <c:v>192.5</c:v>
                </c:pt>
                <c:pt idx="7693">
                  <c:v>192.50700000000001</c:v>
                </c:pt>
                <c:pt idx="7694">
                  <c:v>192.52</c:v>
                </c:pt>
                <c:pt idx="7695">
                  <c:v>192.535</c:v>
                </c:pt>
                <c:pt idx="7696">
                  <c:v>192.554</c:v>
                </c:pt>
                <c:pt idx="7697">
                  <c:v>192.57400000000001</c:v>
                </c:pt>
                <c:pt idx="7698">
                  <c:v>192.59399999999999</c:v>
                </c:pt>
                <c:pt idx="7699">
                  <c:v>192.61199999999999</c:v>
                </c:pt>
                <c:pt idx="7700">
                  <c:v>192.62899999999999</c:v>
                </c:pt>
                <c:pt idx="7701">
                  <c:v>192.648</c:v>
                </c:pt>
                <c:pt idx="7702">
                  <c:v>192.666</c:v>
                </c:pt>
                <c:pt idx="7703">
                  <c:v>192.69</c:v>
                </c:pt>
                <c:pt idx="7704">
                  <c:v>192.73699999999999</c:v>
                </c:pt>
                <c:pt idx="7705">
                  <c:v>192.79499999999999</c:v>
                </c:pt>
                <c:pt idx="7706">
                  <c:v>192.85300000000001</c:v>
                </c:pt>
                <c:pt idx="7707">
                  <c:v>192.876</c:v>
                </c:pt>
                <c:pt idx="7708">
                  <c:v>192.88800000000001</c:v>
                </c:pt>
                <c:pt idx="7709">
                  <c:v>192.898</c:v>
                </c:pt>
                <c:pt idx="7710">
                  <c:v>192.91</c:v>
                </c:pt>
                <c:pt idx="7711">
                  <c:v>192.92400000000001</c:v>
                </c:pt>
                <c:pt idx="7712">
                  <c:v>192.94</c:v>
                </c:pt>
                <c:pt idx="7713">
                  <c:v>192.96100000000001</c:v>
                </c:pt>
                <c:pt idx="7714">
                  <c:v>192.98099999999999</c:v>
                </c:pt>
                <c:pt idx="7715">
                  <c:v>192.999</c:v>
                </c:pt>
                <c:pt idx="7716">
                  <c:v>193.018</c:v>
                </c:pt>
                <c:pt idx="7717">
                  <c:v>193.03700000000001</c:v>
                </c:pt>
                <c:pt idx="7718">
                  <c:v>193.06</c:v>
                </c:pt>
                <c:pt idx="7719">
                  <c:v>193.09800000000001</c:v>
                </c:pt>
                <c:pt idx="7720">
                  <c:v>193.15600000000001</c:v>
                </c:pt>
                <c:pt idx="7721">
                  <c:v>193.22200000000001</c:v>
                </c:pt>
                <c:pt idx="7722">
                  <c:v>193.26599999999999</c:v>
                </c:pt>
                <c:pt idx="7723">
                  <c:v>193.286</c:v>
                </c:pt>
                <c:pt idx="7724">
                  <c:v>193.3</c:v>
                </c:pt>
                <c:pt idx="7725">
                  <c:v>193.31200000000001</c:v>
                </c:pt>
                <c:pt idx="7726">
                  <c:v>193.32400000000001</c:v>
                </c:pt>
                <c:pt idx="7727">
                  <c:v>193.33699999999999</c:v>
                </c:pt>
                <c:pt idx="7728">
                  <c:v>193.351</c:v>
                </c:pt>
                <c:pt idx="7729">
                  <c:v>193.36500000000001</c:v>
                </c:pt>
                <c:pt idx="7730">
                  <c:v>193.37899999999999</c:v>
                </c:pt>
                <c:pt idx="7731">
                  <c:v>193.39400000000001</c:v>
                </c:pt>
                <c:pt idx="7732">
                  <c:v>193.40899999999999</c:v>
                </c:pt>
                <c:pt idx="7733">
                  <c:v>193.423</c:v>
                </c:pt>
                <c:pt idx="7734">
                  <c:v>193.43799999999999</c:v>
                </c:pt>
                <c:pt idx="7735">
                  <c:v>193.453</c:v>
                </c:pt>
                <c:pt idx="7736">
                  <c:v>193.46700000000001</c:v>
                </c:pt>
                <c:pt idx="7737">
                  <c:v>193.482</c:v>
                </c:pt>
                <c:pt idx="7738">
                  <c:v>193.49700000000001</c:v>
                </c:pt>
                <c:pt idx="7739">
                  <c:v>193.511</c:v>
                </c:pt>
                <c:pt idx="7740">
                  <c:v>193.52600000000001</c:v>
                </c:pt>
                <c:pt idx="7741">
                  <c:v>193.541</c:v>
                </c:pt>
                <c:pt idx="7742">
                  <c:v>193.55699999999999</c:v>
                </c:pt>
                <c:pt idx="7743">
                  <c:v>193.584</c:v>
                </c:pt>
                <c:pt idx="7744">
                  <c:v>193.636</c:v>
                </c:pt>
                <c:pt idx="7745">
                  <c:v>193.71</c:v>
                </c:pt>
                <c:pt idx="7746">
                  <c:v>193.78100000000001</c:v>
                </c:pt>
                <c:pt idx="7747">
                  <c:v>193.83600000000001</c:v>
                </c:pt>
                <c:pt idx="7748">
                  <c:v>193.869</c:v>
                </c:pt>
                <c:pt idx="7749">
                  <c:v>193.88300000000001</c:v>
                </c:pt>
                <c:pt idx="7750">
                  <c:v>193.898</c:v>
                </c:pt>
                <c:pt idx="7751">
                  <c:v>193.92699999999999</c:v>
                </c:pt>
                <c:pt idx="7752">
                  <c:v>193.97399999999999</c:v>
                </c:pt>
                <c:pt idx="7753">
                  <c:v>194.03800000000001</c:v>
                </c:pt>
                <c:pt idx="7754">
                  <c:v>194.10499999999999</c:v>
                </c:pt>
                <c:pt idx="7755">
                  <c:v>194.149</c:v>
                </c:pt>
                <c:pt idx="7756">
                  <c:v>194.15</c:v>
                </c:pt>
                <c:pt idx="7757">
                  <c:v>194.15700000000001</c:v>
                </c:pt>
                <c:pt idx="7758">
                  <c:v>194.167</c:v>
                </c:pt>
                <c:pt idx="7759">
                  <c:v>194.178</c:v>
                </c:pt>
                <c:pt idx="7760">
                  <c:v>194.191</c:v>
                </c:pt>
                <c:pt idx="7761">
                  <c:v>194.209</c:v>
                </c:pt>
                <c:pt idx="7762">
                  <c:v>194.22900000000001</c:v>
                </c:pt>
                <c:pt idx="7763">
                  <c:v>194.25</c:v>
                </c:pt>
                <c:pt idx="7764">
                  <c:v>194.268</c:v>
                </c:pt>
                <c:pt idx="7765">
                  <c:v>194.286</c:v>
                </c:pt>
                <c:pt idx="7766">
                  <c:v>194.304</c:v>
                </c:pt>
                <c:pt idx="7767">
                  <c:v>194.322</c:v>
                </c:pt>
                <c:pt idx="7768">
                  <c:v>194.346</c:v>
                </c:pt>
                <c:pt idx="7769">
                  <c:v>194.39</c:v>
                </c:pt>
                <c:pt idx="7770">
                  <c:v>194.44900000000001</c:v>
                </c:pt>
                <c:pt idx="7771">
                  <c:v>194.51400000000001</c:v>
                </c:pt>
                <c:pt idx="7772">
                  <c:v>194.55799999999999</c:v>
                </c:pt>
                <c:pt idx="7773">
                  <c:v>194.578</c:v>
                </c:pt>
                <c:pt idx="7774">
                  <c:v>194.59</c:v>
                </c:pt>
                <c:pt idx="7775">
                  <c:v>194.601</c:v>
                </c:pt>
                <c:pt idx="7776">
                  <c:v>194.61199999999999</c:v>
                </c:pt>
                <c:pt idx="7777">
                  <c:v>194.625</c:v>
                </c:pt>
                <c:pt idx="7778">
                  <c:v>194.642</c:v>
                </c:pt>
                <c:pt idx="7779">
                  <c:v>194.66200000000001</c:v>
                </c:pt>
                <c:pt idx="7780">
                  <c:v>194.68100000000001</c:v>
                </c:pt>
                <c:pt idx="7781">
                  <c:v>194.69900000000001</c:v>
                </c:pt>
                <c:pt idx="7782">
                  <c:v>194.71600000000001</c:v>
                </c:pt>
                <c:pt idx="7783">
                  <c:v>194.73400000000001</c:v>
                </c:pt>
                <c:pt idx="7784">
                  <c:v>194.755</c:v>
                </c:pt>
                <c:pt idx="7785">
                  <c:v>194.79</c:v>
                </c:pt>
                <c:pt idx="7786">
                  <c:v>194.83799999999999</c:v>
                </c:pt>
                <c:pt idx="7787">
                  <c:v>194.858</c:v>
                </c:pt>
                <c:pt idx="7788">
                  <c:v>194.87</c:v>
                </c:pt>
                <c:pt idx="7789">
                  <c:v>194.88200000000001</c:v>
                </c:pt>
                <c:pt idx="7790">
                  <c:v>194.899</c:v>
                </c:pt>
                <c:pt idx="7791">
                  <c:v>194.917</c:v>
                </c:pt>
                <c:pt idx="7792">
                  <c:v>194.93700000000001</c:v>
                </c:pt>
                <c:pt idx="7793">
                  <c:v>194.958</c:v>
                </c:pt>
                <c:pt idx="7794">
                  <c:v>194.976</c:v>
                </c:pt>
                <c:pt idx="7795">
                  <c:v>194.995</c:v>
                </c:pt>
                <c:pt idx="7796">
                  <c:v>195.012</c:v>
                </c:pt>
                <c:pt idx="7797">
                  <c:v>195.029</c:v>
                </c:pt>
                <c:pt idx="7798">
                  <c:v>195.04599999999999</c:v>
                </c:pt>
                <c:pt idx="7799">
                  <c:v>195.08799999999999</c:v>
                </c:pt>
                <c:pt idx="7800">
                  <c:v>195.15600000000001</c:v>
                </c:pt>
                <c:pt idx="7801">
                  <c:v>195.227</c:v>
                </c:pt>
                <c:pt idx="7802">
                  <c:v>195.292</c:v>
                </c:pt>
                <c:pt idx="7803">
                  <c:v>195.35400000000001</c:v>
                </c:pt>
                <c:pt idx="7804">
                  <c:v>195.374</c:v>
                </c:pt>
                <c:pt idx="7805">
                  <c:v>195.374</c:v>
                </c:pt>
                <c:pt idx="7806">
                  <c:v>195.376</c:v>
                </c:pt>
                <c:pt idx="7807">
                  <c:v>195.38300000000001</c:v>
                </c:pt>
                <c:pt idx="7808">
                  <c:v>195.393</c:v>
                </c:pt>
                <c:pt idx="7809">
                  <c:v>195.404</c:v>
                </c:pt>
                <c:pt idx="7810">
                  <c:v>195.41900000000001</c:v>
                </c:pt>
                <c:pt idx="7811">
                  <c:v>195.43700000000001</c:v>
                </c:pt>
                <c:pt idx="7812">
                  <c:v>195.45599999999999</c:v>
                </c:pt>
                <c:pt idx="7813">
                  <c:v>195.47300000000001</c:v>
                </c:pt>
                <c:pt idx="7814">
                  <c:v>195.49100000000001</c:v>
                </c:pt>
                <c:pt idx="7815">
                  <c:v>195.51</c:v>
                </c:pt>
                <c:pt idx="7816">
                  <c:v>195.52799999999999</c:v>
                </c:pt>
                <c:pt idx="7817">
                  <c:v>195.54599999999999</c:v>
                </c:pt>
                <c:pt idx="7818">
                  <c:v>195.589</c:v>
                </c:pt>
                <c:pt idx="7819">
                  <c:v>195.64599999999999</c:v>
                </c:pt>
                <c:pt idx="7820">
                  <c:v>195.70599999999999</c:v>
                </c:pt>
                <c:pt idx="7821">
                  <c:v>195.709</c:v>
                </c:pt>
                <c:pt idx="7822">
                  <c:v>195.71600000000001</c:v>
                </c:pt>
                <c:pt idx="7823">
                  <c:v>195.726</c:v>
                </c:pt>
                <c:pt idx="7824">
                  <c:v>195.74199999999999</c:v>
                </c:pt>
                <c:pt idx="7825">
                  <c:v>195.76</c:v>
                </c:pt>
                <c:pt idx="7826">
                  <c:v>195.78</c:v>
                </c:pt>
                <c:pt idx="7827">
                  <c:v>195.797</c:v>
                </c:pt>
                <c:pt idx="7828">
                  <c:v>195.81399999999999</c:v>
                </c:pt>
                <c:pt idx="7829">
                  <c:v>195.83099999999999</c:v>
                </c:pt>
                <c:pt idx="7830">
                  <c:v>195.84800000000001</c:v>
                </c:pt>
                <c:pt idx="7831">
                  <c:v>195.864</c:v>
                </c:pt>
                <c:pt idx="7832">
                  <c:v>195.88</c:v>
                </c:pt>
                <c:pt idx="7833">
                  <c:v>195.904</c:v>
                </c:pt>
                <c:pt idx="7834">
                  <c:v>195.952</c:v>
                </c:pt>
                <c:pt idx="7835">
                  <c:v>196.02099999999999</c:v>
                </c:pt>
                <c:pt idx="7836">
                  <c:v>196.08799999999999</c:v>
                </c:pt>
                <c:pt idx="7837">
                  <c:v>196.13300000000001</c:v>
                </c:pt>
                <c:pt idx="7838">
                  <c:v>196.154</c:v>
                </c:pt>
                <c:pt idx="7839">
                  <c:v>196.16900000000001</c:v>
                </c:pt>
                <c:pt idx="7840">
                  <c:v>196.179</c:v>
                </c:pt>
                <c:pt idx="7841">
                  <c:v>196.18799999999999</c:v>
                </c:pt>
                <c:pt idx="7842">
                  <c:v>196.19800000000001</c:v>
                </c:pt>
                <c:pt idx="7843">
                  <c:v>196.21199999999999</c:v>
                </c:pt>
                <c:pt idx="7844">
                  <c:v>196.22499999999999</c:v>
                </c:pt>
                <c:pt idx="7845">
                  <c:v>196.239</c:v>
                </c:pt>
                <c:pt idx="7846">
                  <c:v>196.25200000000001</c:v>
                </c:pt>
                <c:pt idx="7847">
                  <c:v>196.26599999999999</c:v>
                </c:pt>
                <c:pt idx="7848">
                  <c:v>196.279</c:v>
                </c:pt>
                <c:pt idx="7849">
                  <c:v>196.29300000000001</c:v>
                </c:pt>
                <c:pt idx="7850">
                  <c:v>196.30699999999999</c:v>
                </c:pt>
                <c:pt idx="7851">
                  <c:v>196.32</c:v>
                </c:pt>
                <c:pt idx="7852">
                  <c:v>196.334</c:v>
                </c:pt>
                <c:pt idx="7853">
                  <c:v>196.34800000000001</c:v>
                </c:pt>
                <c:pt idx="7854">
                  <c:v>196.36099999999999</c:v>
                </c:pt>
                <c:pt idx="7855">
                  <c:v>196.375</c:v>
                </c:pt>
                <c:pt idx="7856">
                  <c:v>196.38900000000001</c:v>
                </c:pt>
                <c:pt idx="7857">
                  <c:v>196.40199999999999</c:v>
                </c:pt>
                <c:pt idx="7858">
                  <c:v>196.416</c:v>
                </c:pt>
                <c:pt idx="7859">
                  <c:v>196.429</c:v>
                </c:pt>
                <c:pt idx="7860">
                  <c:v>196.44200000000001</c:v>
                </c:pt>
                <c:pt idx="7861">
                  <c:v>196.45599999999999</c:v>
                </c:pt>
                <c:pt idx="7862">
                  <c:v>196.47</c:v>
                </c:pt>
                <c:pt idx="7863">
                  <c:v>196.483</c:v>
                </c:pt>
                <c:pt idx="7864">
                  <c:v>196.49799999999999</c:v>
                </c:pt>
                <c:pt idx="7865">
                  <c:v>196.524</c:v>
                </c:pt>
                <c:pt idx="7866">
                  <c:v>196.57400000000001</c:v>
                </c:pt>
                <c:pt idx="7867">
                  <c:v>196.62100000000001</c:v>
                </c:pt>
                <c:pt idx="7868">
                  <c:v>196.64699999999999</c:v>
                </c:pt>
                <c:pt idx="7869">
                  <c:v>196.666</c:v>
                </c:pt>
                <c:pt idx="7870">
                  <c:v>196.685</c:v>
                </c:pt>
                <c:pt idx="7871">
                  <c:v>196.703</c:v>
                </c:pt>
                <c:pt idx="7872">
                  <c:v>196.72300000000001</c:v>
                </c:pt>
                <c:pt idx="7873">
                  <c:v>196.74100000000001</c:v>
                </c:pt>
                <c:pt idx="7874">
                  <c:v>196.76</c:v>
                </c:pt>
                <c:pt idx="7875">
                  <c:v>196.79</c:v>
                </c:pt>
                <c:pt idx="7876">
                  <c:v>196.83199999999999</c:v>
                </c:pt>
                <c:pt idx="7877">
                  <c:v>196.86199999999999</c:v>
                </c:pt>
                <c:pt idx="7878">
                  <c:v>196.886</c:v>
                </c:pt>
                <c:pt idx="7879">
                  <c:v>196.90899999999999</c:v>
                </c:pt>
                <c:pt idx="7880">
                  <c:v>196.928</c:v>
                </c:pt>
                <c:pt idx="7881">
                  <c:v>196.947</c:v>
                </c:pt>
                <c:pt idx="7882">
                  <c:v>196.96600000000001</c:v>
                </c:pt>
                <c:pt idx="7883">
                  <c:v>196.98500000000001</c:v>
                </c:pt>
                <c:pt idx="7884">
                  <c:v>197.00299999999999</c:v>
                </c:pt>
                <c:pt idx="7885">
                  <c:v>197.02099999999999</c:v>
                </c:pt>
                <c:pt idx="7886">
                  <c:v>197.041</c:v>
                </c:pt>
                <c:pt idx="7887">
                  <c:v>197.08</c:v>
                </c:pt>
                <c:pt idx="7888">
                  <c:v>197.15</c:v>
                </c:pt>
                <c:pt idx="7889">
                  <c:v>197.20500000000001</c:v>
                </c:pt>
                <c:pt idx="7890">
                  <c:v>197.261</c:v>
                </c:pt>
                <c:pt idx="7891">
                  <c:v>197.32300000000001</c:v>
                </c:pt>
                <c:pt idx="7892">
                  <c:v>197.35599999999999</c:v>
                </c:pt>
                <c:pt idx="7893">
                  <c:v>197.369</c:v>
                </c:pt>
                <c:pt idx="7894">
                  <c:v>197.40199999999999</c:v>
                </c:pt>
                <c:pt idx="7895">
                  <c:v>197.46899999999999</c:v>
                </c:pt>
                <c:pt idx="7896">
                  <c:v>197.548</c:v>
                </c:pt>
                <c:pt idx="7897">
                  <c:v>197.631</c:v>
                </c:pt>
                <c:pt idx="7898">
                  <c:v>197.71899999999999</c:v>
                </c:pt>
                <c:pt idx="7899">
                  <c:v>197.768</c:v>
                </c:pt>
                <c:pt idx="7900">
                  <c:v>197.768</c:v>
                </c:pt>
                <c:pt idx="7901">
                  <c:v>197.77199999999999</c:v>
                </c:pt>
                <c:pt idx="7902">
                  <c:v>197.78299999999999</c:v>
                </c:pt>
                <c:pt idx="7903">
                  <c:v>197.804</c:v>
                </c:pt>
                <c:pt idx="7904">
                  <c:v>197.834</c:v>
                </c:pt>
                <c:pt idx="7905">
                  <c:v>197.86</c:v>
                </c:pt>
                <c:pt idx="7906">
                  <c:v>197.88</c:v>
                </c:pt>
                <c:pt idx="7907">
                  <c:v>197.923</c:v>
                </c:pt>
                <c:pt idx="7908">
                  <c:v>197.98699999999999</c:v>
                </c:pt>
                <c:pt idx="7909">
                  <c:v>198.084</c:v>
                </c:pt>
                <c:pt idx="7910">
                  <c:v>198.184</c:v>
                </c:pt>
                <c:pt idx="7911">
                  <c:v>198.28299999999999</c:v>
                </c:pt>
                <c:pt idx="7912">
                  <c:v>198.381</c:v>
                </c:pt>
                <c:pt idx="7913">
                  <c:v>198.41900000000001</c:v>
                </c:pt>
                <c:pt idx="7914">
                  <c:v>198.42400000000001</c:v>
                </c:pt>
                <c:pt idx="7915">
                  <c:v>198.43299999999999</c:v>
                </c:pt>
                <c:pt idx="7916">
                  <c:v>198.44300000000001</c:v>
                </c:pt>
                <c:pt idx="7917">
                  <c:v>198.45500000000001</c:v>
                </c:pt>
                <c:pt idx="7918">
                  <c:v>198.46899999999999</c:v>
                </c:pt>
                <c:pt idx="7919">
                  <c:v>198.48599999999999</c:v>
                </c:pt>
                <c:pt idx="7920">
                  <c:v>198.506</c:v>
                </c:pt>
                <c:pt idx="7921">
                  <c:v>198.52799999999999</c:v>
                </c:pt>
                <c:pt idx="7922">
                  <c:v>198.547</c:v>
                </c:pt>
                <c:pt idx="7923">
                  <c:v>198.565</c:v>
                </c:pt>
                <c:pt idx="7924">
                  <c:v>198.584</c:v>
                </c:pt>
                <c:pt idx="7925">
                  <c:v>198.60300000000001</c:v>
                </c:pt>
                <c:pt idx="7926">
                  <c:v>198.62299999999999</c:v>
                </c:pt>
                <c:pt idx="7927">
                  <c:v>198.65199999999999</c:v>
                </c:pt>
                <c:pt idx="7928">
                  <c:v>198.69399999999999</c:v>
                </c:pt>
                <c:pt idx="7929">
                  <c:v>198.71799999999999</c:v>
                </c:pt>
                <c:pt idx="7930">
                  <c:v>198.73400000000001</c:v>
                </c:pt>
                <c:pt idx="7931">
                  <c:v>198.74700000000001</c:v>
                </c:pt>
                <c:pt idx="7932">
                  <c:v>198.76300000000001</c:v>
                </c:pt>
                <c:pt idx="7933">
                  <c:v>198.78200000000001</c:v>
                </c:pt>
                <c:pt idx="7934">
                  <c:v>198.803</c:v>
                </c:pt>
                <c:pt idx="7935">
                  <c:v>198.82599999999999</c:v>
                </c:pt>
                <c:pt idx="7936">
                  <c:v>198.846</c:v>
                </c:pt>
                <c:pt idx="7937">
                  <c:v>198.86699999999999</c:v>
                </c:pt>
                <c:pt idx="7938">
                  <c:v>198.887</c:v>
                </c:pt>
                <c:pt idx="7939">
                  <c:v>198.90799999999999</c:v>
                </c:pt>
                <c:pt idx="7940">
                  <c:v>198.92500000000001</c:v>
                </c:pt>
                <c:pt idx="7941">
                  <c:v>198.94399999999999</c:v>
                </c:pt>
                <c:pt idx="7942">
                  <c:v>198.97499999999999</c:v>
                </c:pt>
                <c:pt idx="7943">
                  <c:v>199.036</c:v>
                </c:pt>
                <c:pt idx="7944">
                  <c:v>199.11099999999999</c:v>
                </c:pt>
                <c:pt idx="7945">
                  <c:v>199.17699999999999</c:v>
                </c:pt>
                <c:pt idx="7946">
                  <c:v>199.19900000000001</c:v>
                </c:pt>
                <c:pt idx="7947">
                  <c:v>199.21799999999999</c:v>
                </c:pt>
                <c:pt idx="7948">
                  <c:v>199.23400000000001</c:v>
                </c:pt>
                <c:pt idx="7949">
                  <c:v>199.25</c:v>
                </c:pt>
                <c:pt idx="7950">
                  <c:v>199.26599999999999</c:v>
                </c:pt>
                <c:pt idx="7951">
                  <c:v>199.28399999999999</c:v>
                </c:pt>
                <c:pt idx="7952">
                  <c:v>199.303</c:v>
                </c:pt>
                <c:pt idx="7953">
                  <c:v>199.32499999999999</c:v>
                </c:pt>
                <c:pt idx="7954">
                  <c:v>199.346</c:v>
                </c:pt>
                <c:pt idx="7955">
                  <c:v>199.36600000000001</c:v>
                </c:pt>
                <c:pt idx="7956">
                  <c:v>199.386</c:v>
                </c:pt>
                <c:pt idx="7957">
                  <c:v>199.404</c:v>
                </c:pt>
                <c:pt idx="7958">
                  <c:v>199.422</c:v>
                </c:pt>
                <c:pt idx="7959">
                  <c:v>199.43899999999999</c:v>
                </c:pt>
                <c:pt idx="7960">
                  <c:v>199.46</c:v>
                </c:pt>
                <c:pt idx="7961">
                  <c:v>199.49299999999999</c:v>
                </c:pt>
                <c:pt idx="7962">
                  <c:v>199.54900000000001</c:v>
                </c:pt>
                <c:pt idx="7963">
                  <c:v>199.577</c:v>
                </c:pt>
                <c:pt idx="7964">
                  <c:v>199.589</c:v>
                </c:pt>
                <c:pt idx="7965">
                  <c:v>199.602</c:v>
                </c:pt>
                <c:pt idx="7966">
                  <c:v>199.61699999999999</c:v>
                </c:pt>
                <c:pt idx="7967">
                  <c:v>199.637</c:v>
                </c:pt>
                <c:pt idx="7968">
                  <c:v>199.65899999999999</c:v>
                </c:pt>
                <c:pt idx="7969">
                  <c:v>199.68100000000001</c:v>
                </c:pt>
                <c:pt idx="7970">
                  <c:v>199.69800000000001</c:v>
                </c:pt>
                <c:pt idx="7971">
                  <c:v>199.71700000000001</c:v>
                </c:pt>
                <c:pt idx="7972">
                  <c:v>199.73599999999999</c:v>
                </c:pt>
                <c:pt idx="7973">
                  <c:v>199.75399999999999</c:v>
                </c:pt>
                <c:pt idx="7974">
                  <c:v>199.773</c:v>
                </c:pt>
                <c:pt idx="7975">
                  <c:v>199.792</c:v>
                </c:pt>
                <c:pt idx="7976">
                  <c:v>199.81</c:v>
                </c:pt>
                <c:pt idx="7977">
                  <c:v>199.834</c:v>
                </c:pt>
                <c:pt idx="7978">
                  <c:v>199.886</c:v>
                </c:pt>
                <c:pt idx="7979">
                  <c:v>199.96100000000001</c:v>
                </c:pt>
                <c:pt idx="7980">
                  <c:v>200.029</c:v>
                </c:pt>
                <c:pt idx="7981">
                  <c:v>200.072</c:v>
                </c:pt>
                <c:pt idx="7982">
                  <c:v>200.08699999999999</c:v>
                </c:pt>
                <c:pt idx="7983">
                  <c:v>200.095</c:v>
                </c:pt>
                <c:pt idx="7984">
                  <c:v>200.11</c:v>
                </c:pt>
                <c:pt idx="7985">
                  <c:v>200.12899999999999</c:v>
                </c:pt>
                <c:pt idx="7986">
                  <c:v>200.14500000000001</c:v>
                </c:pt>
                <c:pt idx="7987">
                  <c:v>200.161</c:v>
                </c:pt>
                <c:pt idx="7988">
                  <c:v>200.179</c:v>
                </c:pt>
                <c:pt idx="7989">
                  <c:v>200.19900000000001</c:v>
                </c:pt>
                <c:pt idx="7990">
                  <c:v>200.21799999999999</c:v>
                </c:pt>
                <c:pt idx="7991">
                  <c:v>200.23500000000001</c:v>
                </c:pt>
                <c:pt idx="7992">
                  <c:v>200.25299999999999</c:v>
                </c:pt>
                <c:pt idx="7993">
                  <c:v>200.27099999999999</c:v>
                </c:pt>
                <c:pt idx="7994">
                  <c:v>200.291</c:v>
                </c:pt>
                <c:pt idx="7995">
                  <c:v>200.32400000000001</c:v>
                </c:pt>
                <c:pt idx="7996">
                  <c:v>200.37700000000001</c:v>
                </c:pt>
                <c:pt idx="7997">
                  <c:v>200.42400000000001</c:v>
                </c:pt>
                <c:pt idx="7998">
                  <c:v>200.43700000000001</c:v>
                </c:pt>
                <c:pt idx="7999">
                  <c:v>200.44399999999999</c:v>
                </c:pt>
                <c:pt idx="8000">
                  <c:v>200.46100000000001</c:v>
                </c:pt>
                <c:pt idx="8001">
                  <c:v>200.47900000000001</c:v>
                </c:pt>
                <c:pt idx="8002">
                  <c:v>200.494</c:v>
                </c:pt>
                <c:pt idx="8003">
                  <c:v>200.512</c:v>
                </c:pt>
                <c:pt idx="8004">
                  <c:v>200.53299999999999</c:v>
                </c:pt>
                <c:pt idx="8005">
                  <c:v>200.553</c:v>
                </c:pt>
                <c:pt idx="8006">
                  <c:v>200.571</c:v>
                </c:pt>
                <c:pt idx="8007">
                  <c:v>200.59</c:v>
                </c:pt>
                <c:pt idx="8008">
                  <c:v>200.608</c:v>
                </c:pt>
                <c:pt idx="8009">
                  <c:v>200.62899999999999</c:v>
                </c:pt>
                <c:pt idx="8010">
                  <c:v>200.661</c:v>
                </c:pt>
                <c:pt idx="8011">
                  <c:v>200.709</c:v>
                </c:pt>
                <c:pt idx="8012">
                  <c:v>200.77</c:v>
                </c:pt>
                <c:pt idx="8013">
                  <c:v>200.839</c:v>
                </c:pt>
                <c:pt idx="8014">
                  <c:v>200.911</c:v>
                </c:pt>
                <c:pt idx="8015">
                  <c:v>200.976</c:v>
                </c:pt>
                <c:pt idx="8016">
                  <c:v>201.012</c:v>
                </c:pt>
                <c:pt idx="8017">
                  <c:v>201.02</c:v>
                </c:pt>
                <c:pt idx="8018">
                  <c:v>201.02799999999999</c:v>
                </c:pt>
                <c:pt idx="8019">
                  <c:v>201.04</c:v>
                </c:pt>
                <c:pt idx="8020">
                  <c:v>201.05600000000001</c:v>
                </c:pt>
                <c:pt idx="8021">
                  <c:v>201.07599999999999</c:v>
                </c:pt>
                <c:pt idx="8022">
                  <c:v>201.09299999999999</c:v>
                </c:pt>
                <c:pt idx="8023">
                  <c:v>201.11099999999999</c:v>
                </c:pt>
                <c:pt idx="8024">
                  <c:v>201.12799999999999</c:v>
                </c:pt>
                <c:pt idx="8025">
                  <c:v>201.14500000000001</c:v>
                </c:pt>
                <c:pt idx="8026">
                  <c:v>201.16300000000001</c:v>
                </c:pt>
                <c:pt idx="8027">
                  <c:v>201.18</c:v>
                </c:pt>
                <c:pt idx="8028">
                  <c:v>201.196</c:v>
                </c:pt>
                <c:pt idx="8029">
                  <c:v>201.214</c:v>
                </c:pt>
                <c:pt idx="8030">
                  <c:v>201.26</c:v>
                </c:pt>
                <c:pt idx="8031">
                  <c:v>201.34299999999999</c:v>
                </c:pt>
                <c:pt idx="8032">
                  <c:v>201.398</c:v>
                </c:pt>
                <c:pt idx="8033">
                  <c:v>201.42599999999999</c:v>
                </c:pt>
                <c:pt idx="8034">
                  <c:v>201.43899999999999</c:v>
                </c:pt>
                <c:pt idx="8035">
                  <c:v>201.452</c:v>
                </c:pt>
                <c:pt idx="8036">
                  <c:v>201.465</c:v>
                </c:pt>
                <c:pt idx="8037">
                  <c:v>201.48</c:v>
                </c:pt>
                <c:pt idx="8038">
                  <c:v>201.49600000000001</c:v>
                </c:pt>
                <c:pt idx="8039">
                  <c:v>201.51400000000001</c:v>
                </c:pt>
                <c:pt idx="8040">
                  <c:v>201.53399999999999</c:v>
                </c:pt>
                <c:pt idx="8041">
                  <c:v>201.554</c:v>
                </c:pt>
                <c:pt idx="8042">
                  <c:v>201.571</c:v>
                </c:pt>
                <c:pt idx="8043">
                  <c:v>201.58699999999999</c:v>
                </c:pt>
                <c:pt idx="8044">
                  <c:v>201.60400000000001</c:v>
                </c:pt>
                <c:pt idx="8045">
                  <c:v>201.62</c:v>
                </c:pt>
                <c:pt idx="8046">
                  <c:v>201.636</c:v>
                </c:pt>
                <c:pt idx="8047">
                  <c:v>201.654</c:v>
                </c:pt>
                <c:pt idx="8048">
                  <c:v>201.68799999999999</c:v>
                </c:pt>
                <c:pt idx="8049">
                  <c:v>201.749</c:v>
                </c:pt>
                <c:pt idx="8050">
                  <c:v>201.828</c:v>
                </c:pt>
                <c:pt idx="8051">
                  <c:v>201.89</c:v>
                </c:pt>
                <c:pt idx="8052">
                  <c:v>201.91</c:v>
                </c:pt>
                <c:pt idx="8053">
                  <c:v>201.91800000000001</c:v>
                </c:pt>
                <c:pt idx="8054">
                  <c:v>201.928</c:v>
                </c:pt>
                <c:pt idx="8055">
                  <c:v>201.93899999999999</c:v>
                </c:pt>
                <c:pt idx="8056">
                  <c:v>201.95099999999999</c:v>
                </c:pt>
                <c:pt idx="8057">
                  <c:v>201.964</c:v>
                </c:pt>
                <c:pt idx="8058">
                  <c:v>201.98099999999999</c:v>
                </c:pt>
                <c:pt idx="8059">
                  <c:v>202</c:v>
                </c:pt>
                <c:pt idx="8060">
                  <c:v>202.02099999999999</c:v>
                </c:pt>
                <c:pt idx="8061">
                  <c:v>202.03800000000001</c:v>
                </c:pt>
                <c:pt idx="8062">
                  <c:v>202.054</c:v>
                </c:pt>
                <c:pt idx="8063">
                  <c:v>202.071</c:v>
                </c:pt>
                <c:pt idx="8064">
                  <c:v>202.089</c:v>
                </c:pt>
                <c:pt idx="8065">
                  <c:v>202.107</c:v>
                </c:pt>
                <c:pt idx="8066">
                  <c:v>202.126</c:v>
                </c:pt>
                <c:pt idx="8067">
                  <c:v>202.143</c:v>
                </c:pt>
                <c:pt idx="8068">
                  <c:v>202.15899999999999</c:v>
                </c:pt>
                <c:pt idx="8069">
                  <c:v>202.17500000000001</c:v>
                </c:pt>
                <c:pt idx="8070">
                  <c:v>202.19200000000001</c:v>
                </c:pt>
                <c:pt idx="8071">
                  <c:v>202.208</c:v>
                </c:pt>
                <c:pt idx="8072">
                  <c:v>202.22499999999999</c:v>
                </c:pt>
                <c:pt idx="8073">
                  <c:v>202.24199999999999</c:v>
                </c:pt>
                <c:pt idx="8074">
                  <c:v>202.25800000000001</c:v>
                </c:pt>
                <c:pt idx="8075">
                  <c:v>202.27500000000001</c:v>
                </c:pt>
                <c:pt idx="8076">
                  <c:v>202.292</c:v>
                </c:pt>
                <c:pt idx="8077">
                  <c:v>202.309</c:v>
                </c:pt>
                <c:pt idx="8078">
                  <c:v>202.33</c:v>
                </c:pt>
                <c:pt idx="8079">
                  <c:v>202.35</c:v>
                </c:pt>
                <c:pt idx="8080">
                  <c:v>202.37</c:v>
                </c:pt>
                <c:pt idx="8081">
                  <c:v>202.38499999999999</c:v>
                </c:pt>
                <c:pt idx="8082">
                  <c:v>202.40199999999999</c:v>
                </c:pt>
                <c:pt idx="8083">
                  <c:v>202.41900000000001</c:v>
                </c:pt>
                <c:pt idx="8084">
                  <c:v>202.435</c:v>
                </c:pt>
                <c:pt idx="8085">
                  <c:v>202.45099999999999</c:v>
                </c:pt>
                <c:pt idx="8086">
                  <c:v>202.46899999999999</c:v>
                </c:pt>
                <c:pt idx="8087">
                  <c:v>202.488</c:v>
                </c:pt>
                <c:pt idx="8088">
                  <c:v>202.51300000000001</c:v>
                </c:pt>
                <c:pt idx="8089">
                  <c:v>202.54599999999999</c:v>
                </c:pt>
                <c:pt idx="8090">
                  <c:v>202.614</c:v>
                </c:pt>
                <c:pt idx="8091">
                  <c:v>202.69399999999999</c:v>
                </c:pt>
                <c:pt idx="8092">
                  <c:v>202.767</c:v>
                </c:pt>
                <c:pt idx="8093">
                  <c:v>202.80799999999999</c:v>
                </c:pt>
                <c:pt idx="8094">
                  <c:v>202.822</c:v>
                </c:pt>
                <c:pt idx="8095">
                  <c:v>202.833</c:v>
                </c:pt>
                <c:pt idx="8096">
                  <c:v>202.845</c:v>
                </c:pt>
                <c:pt idx="8097">
                  <c:v>202.86</c:v>
                </c:pt>
                <c:pt idx="8098">
                  <c:v>202.87700000000001</c:v>
                </c:pt>
                <c:pt idx="8099">
                  <c:v>202.89599999999999</c:v>
                </c:pt>
                <c:pt idx="8100">
                  <c:v>202.916</c:v>
                </c:pt>
                <c:pt idx="8101">
                  <c:v>202.935</c:v>
                </c:pt>
                <c:pt idx="8102">
                  <c:v>202.95400000000001</c:v>
                </c:pt>
                <c:pt idx="8103">
                  <c:v>202.97300000000001</c:v>
                </c:pt>
                <c:pt idx="8104">
                  <c:v>202.99199999999999</c:v>
                </c:pt>
                <c:pt idx="8105">
                  <c:v>203.011</c:v>
                </c:pt>
                <c:pt idx="8106">
                  <c:v>203.03100000000001</c:v>
                </c:pt>
                <c:pt idx="8107">
                  <c:v>203.06200000000001</c:v>
                </c:pt>
                <c:pt idx="8108">
                  <c:v>203.125</c:v>
                </c:pt>
                <c:pt idx="8109">
                  <c:v>203.215</c:v>
                </c:pt>
                <c:pt idx="8110">
                  <c:v>203.27199999999999</c:v>
                </c:pt>
                <c:pt idx="8111">
                  <c:v>203.27699999999999</c:v>
                </c:pt>
                <c:pt idx="8112">
                  <c:v>203.297</c:v>
                </c:pt>
                <c:pt idx="8113">
                  <c:v>203.31899999999999</c:v>
                </c:pt>
                <c:pt idx="8114">
                  <c:v>203.33500000000001</c:v>
                </c:pt>
                <c:pt idx="8115">
                  <c:v>203.35400000000001</c:v>
                </c:pt>
                <c:pt idx="8116">
                  <c:v>203.37200000000001</c:v>
                </c:pt>
                <c:pt idx="8117">
                  <c:v>203.39</c:v>
                </c:pt>
                <c:pt idx="8118">
                  <c:v>203.40799999999999</c:v>
                </c:pt>
                <c:pt idx="8119">
                  <c:v>203.42599999999999</c:v>
                </c:pt>
                <c:pt idx="8120">
                  <c:v>203.44399999999999</c:v>
                </c:pt>
                <c:pt idx="8121">
                  <c:v>203.482</c:v>
                </c:pt>
                <c:pt idx="8122">
                  <c:v>203.55600000000001</c:v>
                </c:pt>
                <c:pt idx="8123">
                  <c:v>203.58600000000001</c:v>
                </c:pt>
                <c:pt idx="8124">
                  <c:v>203.60300000000001</c:v>
                </c:pt>
                <c:pt idx="8125">
                  <c:v>203.619</c:v>
                </c:pt>
                <c:pt idx="8126">
                  <c:v>203.63499999999999</c:v>
                </c:pt>
                <c:pt idx="8127">
                  <c:v>203.65299999999999</c:v>
                </c:pt>
                <c:pt idx="8128">
                  <c:v>203.673</c:v>
                </c:pt>
                <c:pt idx="8129">
                  <c:v>203.69399999999999</c:v>
                </c:pt>
                <c:pt idx="8130">
                  <c:v>203.71299999999999</c:v>
                </c:pt>
                <c:pt idx="8131">
                  <c:v>203.732</c:v>
                </c:pt>
                <c:pt idx="8132">
                  <c:v>203.751</c:v>
                </c:pt>
                <c:pt idx="8133">
                  <c:v>203.77</c:v>
                </c:pt>
                <c:pt idx="8134">
                  <c:v>203.78700000000001</c:v>
                </c:pt>
                <c:pt idx="8135">
                  <c:v>203.80500000000001</c:v>
                </c:pt>
                <c:pt idx="8136">
                  <c:v>203.828</c:v>
                </c:pt>
                <c:pt idx="8137">
                  <c:v>203.86699999999999</c:v>
                </c:pt>
                <c:pt idx="8138">
                  <c:v>203.93600000000001</c:v>
                </c:pt>
                <c:pt idx="8139">
                  <c:v>204.005</c:v>
                </c:pt>
                <c:pt idx="8140">
                  <c:v>204.04599999999999</c:v>
                </c:pt>
                <c:pt idx="8141">
                  <c:v>204.06700000000001</c:v>
                </c:pt>
                <c:pt idx="8142">
                  <c:v>204.078</c:v>
                </c:pt>
                <c:pt idx="8143">
                  <c:v>204.09299999999999</c:v>
                </c:pt>
                <c:pt idx="8144">
                  <c:v>204.11199999999999</c:v>
                </c:pt>
                <c:pt idx="8145">
                  <c:v>204.131</c:v>
                </c:pt>
                <c:pt idx="8146">
                  <c:v>204.148</c:v>
                </c:pt>
                <c:pt idx="8147">
                  <c:v>204.16499999999999</c:v>
                </c:pt>
                <c:pt idx="8148">
                  <c:v>204.18299999999999</c:v>
                </c:pt>
                <c:pt idx="8149">
                  <c:v>204.2</c:v>
                </c:pt>
                <c:pt idx="8150">
                  <c:v>204.21799999999999</c:v>
                </c:pt>
                <c:pt idx="8151">
                  <c:v>204.24299999999999</c:v>
                </c:pt>
                <c:pt idx="8152">
                  <c:v>204.297</c:v>
                </c:pt>
                <c:pt idx="8153">
                  <c:v>204.381</c:v>
                </c:pt>
                <c:pt idx="8154">
                  <c:v>204.447</c:v>
                </c:pt>
                <c:pt idx="8155">
                  <c:v>204.48099999999999</c:v>
                </c:pt>
                <c:pt idx="8156">
                  <c:v>204.49</c:v>
                </c:pt>
                <c:pt idx="8157">
                  <c:v>204.49799999999999</c:v>
                </c:pt>
                <c:pt idx="8158">
                  <c:v>204.511</c:v>
                </c:pt>
                <c:pt idx="8159">
                  <c:v>204.524</c:v>
                </c:pt>
                <c:pt idx="8160">
                  <c:v>204.541</c:v>
                </c:pt>
                <c:pt idx="8161">
                  <c:v>204.56</c:v>
                </c:pt>
                <c:pt idx="8162">
                  <c:v>204.578</c:v>
                </c:pt>
                <c:pt idx="8163">
                  <c:v>204.595</c:v>
                </c:pt>
                <c:pt idx="8164">
                  <c:v>204.61199999999999</c:v>
                </c:pt>
                <c:pt idx="8165">
                  <c:v>204.63</c:v>
                </c:pt>
                <c:pt idx="8166">
                  <c:v>204.64599999999999</c:v>
                </c:pt>
                <c:pt idx="8167">
                  <c:v>204.66399999999999</c:v>
                </c:pt>
                <c:pt idx="8168">
                  <c:v>204.68600000000001</c:v>
                </c:pt>
                <c:pt idx="8169">
                  <c:v>204.73500000000001</c:v>
                </c:pt>
                <c:pt idx="8170">
                  <c:v>204.81800000000001</c:v>
                </c:pt>
                <c:pt idx="8171">
                  <c:v>204.90199999999999</c:v>
                </c:pt>
                <c:pt idx="8172">
                  <c:v>204.934</c:v>
                </c:pt>
                <c:pt idx="8173">
                  <c:v>204.95099999999999</c:v>
                </c:pt>
                <c:pt idx="8174">
                  <c:v>204.965</c:v>
                </c:pt>
                <c:pt idx="8175">
                  <c:v>204.98</c:v>
                </c:pt>
                <c:pt idx="8176">
                  <c:v>204.99600000000001</c:v>
                </c:pt>
                <c:pt idx="8177">
                  <c:v>205.01400000000001</c:v>
                </c:pt>
                <c:pt idx="8178">
                  <c:v>205.03299999999999</c:v>
                </c:pt>
                <c:pt idx="8179">
                  <c:v>205.05199999999999</c:v>
                </c:pt>
                <c:pt idx="8180">
                  <c:v>205.07</c:v>
                </c:pt>
                <c:pt idx="8181">
                  <c:v>205.08799999999999</c:v>
                </c:pt>
                <c:pt idx="8182">
                  <c:v>205.10599999999999</c:v>
                </c:pt>
                <c:pt idx="8183">
                  <c:v>205.12100000000001</c:v>
                </c:pt>
                <c:pt idx="8184">
                  <c:v>205.136</c:v>
                </c:pt>
                <c:pt idx="8185">
                  <c:v>205.155</c:v>
                </c:pt>
                <c:pt idx="8186">
                  <c:v>205.19800000000001</c:v>
                </c:pt>
                <c:pt idx="8187">
                  <c:v>205.27699999999999</c:v>
                </c:pt>
                <c:pt idx="8188">
                  <c:v>205.376</c:v>
                </c:pt>
                <c:pt idx="8189">
                  <c:v>205.476</c:v>
                </c:pt>
                <c:pt idx="8190">
                  <c:v>205.57300000000001</c:v>
                </c:pt>
                <c:pt idx="8191">
                  <c:v>205.666</c:v>
                </c:pt>
                <c:pt idx="8192">
                  <c:v>205.755</c:v>
                </c:pt>
                <c:pt idx="8193">
                  <c:v>205.83500000000001</c:v>
                </c:pt>
                <c:pt idx="8194">
                  <c:v>205.90600000000001</c:v>
                </c:pt>
                <c:pt idx="8195">
                  <c:v>205.952</c:v>
                </c:pt>
                <c:pt idx="8196">
                  <c:v>205.97499999999999</c:v>
                </c:pt>
                <c:pt idx="8197">
                  <c:v>206.00899999999999</c:v>
                </c:pt>
                <c:pt idx="8198">
                  <c:v>206.078</c:v>
                </c:pt>
                <c:pt idx="8199">
                  <c:v>206.15</c:v>
                </c:pt>
                <c:pt idx="8200">
                  <c:v>206.197</c:v>
                </c:pt>
                <c:pt idx="8201">
                  <c:v>206.22200000000001</c:v>
                </c:pt>
                <c:pt idx="8202">
                  <c:v>206.23599999999999</c:v>
                </c:pt>
                <c:pt idx="8203">
                  <c:v>206.24600000000001</c:v>
                </c:pt>
                <c:pt idx="8204">
                  <c:v>206.26499999999999</c:v>
                </c:pt>
                <c:pt idx="8205">
                  <c:v>206.291</c:v>
                </c:pt>
                <c:pt idx="8206">
                  <c:v>206.30799999999999</c:v>
                </c:pt>
                <c:pt idx="8207">
                  <c:v>206.31899999999999</c:v>
                </c:pt>
                <c:pt idx="8208">
                  <c:v>206.32900000000001</c:v>
                </c:pt>
                <c:pt idx="8209">
                  <c:v>206.34299999999999</c:v>
                </c:pt>
                <c:pt idx="8210">
                  <c:v>206.35499999999999</c:v>
                </c:pt>
                <c:pt idx="8211">
                  <c:v>206.36699999999999</c:v>
                </c:pt>
                <c:pt idx="8212">
                  <c:v>206.376</c:v>
                </c:pt>
                <c:pt idx="8213">
                  <c:v>206.38499999999999</c:v>
                </c:pt>
                <c:pt idx="8214">
                  <c:v>206.393</c:v>
                </c:pt>
                <c:pt idx="8215">
                  <c:v>206.40299999999999</c:v>
                </c:pt>
                <c:pt idx="8216">
                  <c:v>206.42400000000001</c:v>
                </c:pt>
                <c:pt idx="8217">
                  <c:v>206.452</c:v>
                </c:pt>
                <c:pt idx="8218">
                  <c:v>206.49600000000001</c:v>
                </c:pt>
                <c:pt idx="8219">
                  <c:v>206.566</c:v>
                </c:pt>
                <c:pt idx="8220">
                  <c:v>206.62100000000001</c:v>
                </c:pt>
                <c:pt idx="8221">
                  <c:v>206.64500000000001</c:v>
                </c:pt>
                <c:pt idx="8222">
                  <c:v>206.655</c:v>
                </c:pt>
                <c:pt idx="8223">
                  <c:v>206.66</c:v>
                </c:pt>
                <c:pt idx="8224">
                  <c:v>206.66200000000001</c:v>
                </c:pt>
                <c:pt idx="8225">
                  <c:v>206.66499999999999</c:v>
                </c:pt>
                <c:pt idx="8226">
                  <c:v>206.672</c:v>
                </c:pt>
                <c:pt idx="8227">
                  <c:v>206.678</c:v>
                </c:pt>
                <c:pt idx="8228">
                  <c:v>206.685</c:v>
                </c:pt>
                <c:pt idx="8229">
                  <c:v>206.69300000000001</c:v>
                </c:pt>
                <c:pt idx="8230">
                  <c:v>206.702</c:v>
                </c:pt>
                <c:pt idx="8231">
                  <c:v>206.71199999999999</c:v>
                </c:pt>
                <c:pt idx="8232">
                  <c:v>206.72499999999999</c:v>
                </c:pt>
                <c:pt idx="8233">
                  <c:v>206.739</c:v>
                </c:pt>
                <c:pt idx="8234">
                  <c:v>206.75700000000001</c:v>
                </c:pt>
                <c:pt idx="8235">
                  <c:v>206.77799999999999</c:v>
                </c:pt>
                <c:pt idx="8236">
                  <c:v>206.798</c:v>
                </c:pt>
                <c:pt idx="8237">
                  <c:v>206.81800000000001</c:v>
                </c:pt>
                <c:pt idx="8238">
                  <c:v>206.83699999999999</c:v>
                </c:pt>
                <c:pt idx="8239">
                  <c:v>206.858</c:v>
                </c:pt>
                <c:pt idx="8240">
                  <c:v>206.87799999999999</c:v>
                </c:pt>
                <c:pt idx="8241">
                  <c:v>206.899</c:v>
                </c:pt>
                <c:pt idx="8242">
                  <c:v>206.93600000000001</c:v>
                </c:pt>
                <c:pt idx="8243">
                  <c:v>206.994</c:v>
                </c:pt>
                <c:pt idx="8244">
                  <c:v>207.06299999999999</c:v>
                </c:pt>
                <c:pt idx="8245">
                  <c:v>207.09899999999999</c:v>
                </c:pt>
                <c:pt idx="8246">
                  <c:v>207.11600000000001</c:v>
                </c:pt>
                <c:pt idx="8247">
                  <c:v>207.13300000000001</c:v>
                </c:pt>
                <c:pt idx="8248">
                  <c:v>207.14599999999999</c:v>
                </c:pt>
                <c:pt idx="8249">
                  <c:v>207.15600000000001</c:v>
                </c:pt>
                <c:pt idx="8250">
                  <c:v>207.167</c:v>
                </c:pt>
                <c:pt idx="8251">
                  <c:v>207.178</c:v>
                </c:pt>
                <c:pt idx="8252">
                  <c:v>207.19200000000001</c:v>
                </c:pt>
                <c:pt idx="8253">
                  <c:v>207.208</c:v>
                </c:pt>
                <c:pt idx="8254">
                  <c:v>207.227</c:v>
                </c:pt>
                <c:pt idx="8255">
                  <c:v>207.24600000000001</c:v>
                </c:pt>
                <c:pt idx="8256">
                  <c:v>207.26599999999999</c:v>
                </c:pt>
                <c:pt idx="8257">
                  <c:v>207.28399999999999</c:v>
                </c:pt>
                <c:pt idx="8258">
                  <c:v>207.30199999999999</c:v>
                </c:pt>
                <c:pt idx="8259">
                  <c:v>207.321</c:v>
                </c:pt>
                <c:pt idx="8260">
                  <c:v>207.33699999999999</c:v>
                </c:pt>
                <c:pt idx="8261">
                  <c:v>207.35499999999999</c:v>
                </c:pt>
                <c:pt idx="8262">
                  <c:v>207.38</c:v>
                </c:pt>
                <c:pt idx="8263">
                  <c:v>207.42500000000001</c:v>
                </c:pt>
                <c:pt idx="8264">
                  <c:v>207.47</c:v>
                </c:pt>
                <c:pt idx="8265">
                  <c:v>207.50899999999999</c:v>
                </c:pt>
                <c:pt idx="8266">
                  <c:v>207.55099999999999</c:v>
                </c:pt>
                <c:pt idx="8267">
                  <c:v>207.59800000000001</c:v>
                </c:pt>
                <c:pt idx="8268">
                  <c:v>207.64500000000001</c:v>
                </c:pt>
                <c:pt idx="8269">
                  <c:v>207.67099999999999</c:v>
                </c:pt>
                <c:pt idx="8270">
                  <c:v>207.68199999999999</c:v>
                </c:pt>
                <c:pt idx="8271">
                  <c:v>207.69200000000001</c:v>
                </c:pt>
                <c:pt idx="8272">
                  <c:v>207.703</c:v>
                </c:pt>
                <c:pt idx="8273">
                  <c:v>207.71600000000001</c:v>
                </c:pt>
                <c:pt idx="8274">
                  <c:v>207.73</c:v>
                </c:pt>
                <c:pt idx="8275">
                  <c:v>207.74700000000001</c:v>
                </c:pt>
                <c:pt idx="8276">
                  <c:v>207.767</c:v>
                </c:pt>
                <c:pt idx="8277">
                  <c:v>207.786</c:v>
                </c:pt>
                <c:pt idx="8278">
                  <c:v>207.803</c:v>
                </c:pt>
                <c:pt idx="8279">
                  <c:v>207.821</c:v>
                </c:pt>
                <c:pt idx="8280">
                  <c:v>207.84</c:v>
                </c:pt>
                <c:pt idx="8281">
                  <c:v>207.858</c:v>
                </c:pt>
                <c:pt idx="8282">
                  <c:v>207.876</c:v>
                </c:pt>
                <c:pt idx="8283">
                  <c:v>207.904</c:v>
                </c:pt>
                <c:pt idx="8284">
                  <c:v>207.95599999999999</c:v>
                </c:pt>
                <c:pt idx="8285">
                  <c:v>208.023</c:v>
                </c:pt>
                <c:pt idx="8286">
                  <c:v>208.09399999999999</c:v>
                </c:pt>
                <c:pt idx="8287">
                  <c:v>208.16</c:v>
                </c:pt>
                <c:pt idx="8288">
                  <c:v>208.209</c:v>
                </c:pt>
                <c:pt idx="8289">
                  <c:v>208.226</c:v>
                </c:pt>
                <c:pt idx="8290">
                  <c:v>208.23500000000001</c:v>
                </c:pt>
                <c:pt idx="8291">
                  <c:v>208.244</c:v>
                </c:pt>
                <c:pt idx="8292">
                  <c:v>208.25299999999999</c:v>
                </c:pt>
                <c:pt idx="8293">
                  <c:v>208.26300000000001</c:v>
                </c:pt>
                <c:pt idx="8294">
                  <c:v>208.27600000000001</c:v>
                </c:pt>
                <c:pt idx="8295">
                  <c:v>208.29</c:v>
                </c:pt>
                <c:pt idx="8296">
                  <c:v>208.30699999999999</c:v>
                </c:pt>
                <c:pt idx="8297">
                  <c:v>208.32599999999999</c:v>
                </c:pt>
                <c:pt idx="8298">
                  <c:v>208.345</c:v>
                </c:pt>
                <c:pt idx="8299">
                  <c:v>208.36199999999999</c:v>
                </c:pt>
                <c:pt idx="8300">
                  <c:v>208.37899999999999</c:v>
                </c:pt>
                <c:pt idx="8301">
                  <c:v>208.39500000000001</c:v>
                </c:pt>
                <c:pt idx="8302">
                  <c:v>208.41200000000001</c:v>
                </c:pt>
                <c:pt idx="8303">
                  <c:v>208.43299999999999</c:v>
                </c:pt>
                <c:pt idx="8304">
                  <c:v>208.476</c:v>
                </c:pt>
                <c:pt idx="8305">
                  <c:v>208.51300000000001</c:v>
                </c:pt>
                <c:pt idx="8306">
                  <c:v>208.52099999999999</c:v>
                </c:pt>
                <c:pt idx="8307">
                  <c:v>208.529</c:v>
                </c:pt>
                <c:pt idx="8308">
                  <c:v>208.54</c:v>
                </c:pt>
                <c:pt idx="8309">
                  <c:v>208.553</c:v>
                </c:pt>
                <c:pt idx="8310">
                  <c:v>208.56800000000001</c:v>
                </c:pt>
                <c:pt idx="8311">
                  <c:v>208.58600000000001</c:v>
                </c:pt>
                <c:pt idx="8312">
                  <c:v>208.60499999999999</c:v>
                </c:pt>
                <c:pt idx="8313">
                  <c:v>208.624</c:v>
                </c:pt>
                <c:pt idx="8314">
                  <c:v>208.642</c:v>
                </c:pt>
                <c:pt idx="8315">
                  <c:v>208.66</c:v>
                </c:pt>
                <c:pt idx="8316">
                  <c:v>208.67699999999999</c:v>
                </c:pt>
                <c:pt idx="8317">
                  <c:v>208.69800000000001</c:v>
                </c:pt>
                <c:pt idx="8318">
                  <c:v>208.733</c:v>
                </c:pt>
                <c:pt idx="8319">
                  <c:v>208.79499999999999</c:v>
                </c:pt>
                <c:pt idx="8320">
                  <c:v>208.85900000000001</c:v>
                </c:pt>
                <c:pt idx="8321">
                  <c:v>208.922</c:v>
                </c:pt>
                <c:pt idx="8322">
                  <c:v>208.982</c:v>
                </c:pt>
                <c:pt idx="8323">
                  <c:v>209.03200000000001</c:v>
                </c:pt>
                <c:pt idx="8324">
                  <c:v>209.08600000000001</c:v>
                </c:pt>
                <c:pt idx="8325">
                  <c:v>209.12899999999999</c:v>
                </c:pt>
                <c:pt idx="8326">
                  <c:v>209.13</c:v>
                </c:pt>
                <c:pt idx="8327">
                  <c:v>209.137</c:v>
                </c:pt>
                <c:pt idx="8328">
                  <c:v>209.14699999999999</c:v>
                </c:pt>
                <c:pt idx="8329">
                  <c:v>209.15799999999999</c:v>
                </c:pt>
                <c:pt idx="8330">
                  <c:v>209.173</c:v>
                </c:pt>
                <c:pt idx="8331">
                  <c:v>209.19200000000001</c:v>
                </c:pt>
                <c:pt idx="8332">
                  <c:v>209.21100000000001</c:v>
                </c:pt>
                <c:pt idx="8333">
                  <c:v>209.22900000000001</c:v>
                </c:pt>
                <c:pt idx="8334">
                  <c:v>209.24600000000001</c:v>
                </c:pt>
                <c:pt idx="8335">
                  <c:v>209.26300000000001</c:v>
                </c:pt>
                <c:pt idx="8336">
                  <c:v>209.28</c:v>
                </c:pt>
                <c:pt idx="8337">
                  <c:v>209.297</c:v>
                </c:pt>
                <c:pt idx="8338">
                  <c:v>209.33</c:v>
                </c:pt>
                <c:pt idx="8339">
                  <c:v>209.392</c:v>
                </c:pt>
                <c:pt idx="8340">
                  <c:v>209.465</c:v>
                </c:pt>
                <c:pt idx="8341">
                  <c:v>209.53</c:v>
                </c:pt>
                <c:pt idx="8342">
                  <c:v>209.59700000000001</c:v>
                </c:pt>
                <c:pt idx="8343">
                  <c:v>209.661</c:v>
                </c:pt>
                <c:pt idx="8344">
                  <c:v>209.71700000000001</c:v>
                </c:pt>
                <c:pt idx="8345">
                  <c:v>209.755</c:v>
                </c:pt>
                <c:pt idx="8346">
                  <c:v>209.755</c:v>
                </c:pt>
                <c:pt idx="8347">
                  <c:v>209.755</c:v>
                </c:pt>
                <c:pt idx="8348">
                  <c:v>209.756</c:v>
                </c:pt>
                <c:pt idx="8349">
                  <c:v>209.761</c:v>
                </c:pt>
                <c:pt idx="8350">
                  <c:v>209.77099999999999</c:v>
                </c:pt>
                <c:pt idx="8351">
                  <c:v>209.78100000000001</c:v>
                </c:pt>
                <c:pt idx="8352">
                  <c:v>209.79599999999999</c:v>
                </c:pt>
                <c:pt idx="8353">
                  <c:v>209.81399999999999</c:v>
                </c:pt>
                <c:pt idx="8354">
                  <c:v>209.833</c:v>
                </c:pt>
                <c:pt idx="8355">
                  <c:v>209.85</c:v>
                </c:pt>
                <c:pt idx="8356">
                  <c:v>209.86699999999999</c:v>
                </c:pt>
                <c:pt idx="8357">
                  <c:v>209.88399999999999</c:v>
                </c:pt>
                <c:pt idx="8358">
                  <c:v>209.90100000000001</c:v>
                </c:pt>
                <c:pt idx="8359">
                  <c:v>209.91800000000001</c:v>
                </c:pt>
                <c:pt idx="8360">
                  <c:v>209.94200000000001</c:v>
                </c:pt>
                <c:pt idx="8361">
                  <c:v>209.99</c:v>
                </c:pt>
                <c:pt idx="8362">
                  <c:v>210.05699999999999</c:v>
                </c:pt>
                <c:pt idx="8363">
                  <c:v>210.11099999999999</c:v>
                </c:pt>
                <c:pt idx="8364">
                  <c:v>210.12799999999999</c:v>
                </c:pt>
                <c:pt idx="8365">
                  <c:v>210.13399999999999</c:v>
                </c:pt>
                <c:pt idx="8366">
                  <c:v>210.14500000000001</c:v>
                </c:pt>
                <c:pt idx="8367">
                  <c:v>210.15700000000001</c:v>
                </c:pt>
                <c:pt idx="8368">
                  <c:v>210.17099999999999</c:v>
                </c:pt>
                <c:pt idx="8369">
                  <c:v>210.18899999999999</c:v>
                </c:pt>
                <c:pt idx="8370">
                  <c:v>210.208</c:v>
                </c:pt>
                <c:pt idx="8371">
                  <c:v>210.226</c:v>
                </c:pt>
                <c:pt idx="8372">
                  <c:v>210.24199999999999</c:v>
                </c:pt>
                <c:pt idx="8373">
                  <c:v>210.25899999999999</c:v>
                </c:pt>
                <c:pt idx="8374">
                  <c:v>210.27500000000001</c:v>
                </c:pt>
                <c:pt idx="8375">
                  <c:v>210.29499999999999</c:v>
                </c:pt>
                <c:pt idx="8376">
                  <c:v>210.33199999999999</c:v>
                </c:pt>
                <c:pt idx="8377">
                  <c:v>210.40600000000001</c:v>
                </c:pt>
                <c:pt idx="8378">
                  <c:v>210.482</c:v>
                </c:pt>
                <c:pt idx="8379">
                  <c:v>210.54</c:v>
                </c:pt>
                <c:pt idx="8380">
                  <c:v>210.55600000000001</c:v>
                </c:pt>
                <c:pt idx="8381">
                  <c:v>210.566</c:v>
                </c:pt>
                <c:pt idx="8382">
                  <c:v>210.57599999999999</c:v>
                </c:pt>
                <c:pt idx="8383">
                  <c:v>210.58799999999999</c:v>
                </c:pt>
                <c:pt idx="8384">
                  <c:v>210.624</c:v>
                </c:pt>
                <c:pt idx="8385">
                  <c:v>210.67400000000001</c:v>
                </c:pt>
                <c:pt idx="8386">
                  <c:v>210.72399999999999</c:v>
                </c:pt>
                <c:pt idx="8387">
                  <c:v>210.75899999999999</c:v>
                </c:pt>
                <c:pt idx="8388">
                  <c:v>210.78899999999999</c:v>
                </c:pt>
                <c:pt idx="8389">
                  <c:v>210.84700000000001</c:v>
                </c:pt>
                <c:pt idx="8390">
                  <c:v>210.93799999999999</c:v>
                </c:pt>
                <c:pt idx="8391">
                  <c:v>210.99199999999999</c:v>
                </c:pt>
                <c:pt idx="8392">
                  <c:v>211.00899999999999</c:v>
                </c:pt>
                <c:pt idx="8393">
                  <c:v>211.02799999999999</c:v>
                </c:pt>
                <c:pt idx="8394">
                  <c:v>211.047</c:v>
                </c:pt>
                <c:pt idx="8395">
                  <c:v>211.066</c:v>
                </c:pt>
                <c:pt idx="8396">
                  <c:v>211.08600000000001</c:v>
                </c:pt>
                <c:pt idx="8397">
                  <c:v>211.10599999999999</c:v>
                </c:pt>
                <c:pt idx="8398">
                  <c:v>211.126</c:v>
                </c:pt>
                <c:pt idx="8399">
                  <c:v>211.14599999999999</c:v>
                </c:pt>
                <c:pt idx="8400">
                  <c:v>211.16499999999999</c:v>
                </c:pt>
                <c:pt idx="8401">
                  <c:v>211.185</c:v>
                </c:pt>
                <c:pt idx="8402">
                  <c:v>211.20500000000001</c:v>
                </c:pt>
                <c:pt idx="8403">
                  <c:v>211.23599999999999</c:v>
                </c:pt>
                <c:pt idx="8404">
                  <c:v>211.29</c:v>
                </c:pt>
                <c:pt idx="8405">
                  <c:v>211.37299999999999</c:v>
                </c:pt>
                <c:pt idx="8406">
                  <c:v>211.47</c:v>
                </c:pt>
                <c:pt idx="8407">
                  <c:v>211.559</c:v>
                </c:pt>
                <c:pt idx="8408">
                  <c:v>211.63800000000001</c:v>
                </c:pt>
                <c:pt idx="8409">
                  <c:v>211.71899999999999</c:v>
                </c:pt>
                <c:pt idx="8410">
                  <c:v>211.80799999999999</c:v>
                </c:pt>
                <c:pt idx="8411">
                  <c:v>211.90199999999999</c:v>
                </c:pt>
                <c:pt idx="8412">
                  <c:v>211.995</c:v>
                </c:pt>
                <c:pt idx="8413">
                  <c:v>212.083</c:v>
                </c:pt>
                <c:pt idx="8414">
                  <c:v>212.16200000000001</c:v>
                </c:pt>
                <c:pt idx="8415">
                  <c:v>212.18199999999999</c:v>
                </c:pt>
                <c:pt idx="8416">
                  <c:v>212.18199999999999</c:v>
                </c:pt>
                <c:pt idx="8417">
                  <c:v>212.19800000000001</c:v>
                </c:pt>
                <c:pt idx="8418">
                  <c:v>212.214</c:v>
                </c:pt>
                <c:pt idx="8419">
                  <c:v>212.23099999999999</c:v>
                </c:pt>
                <c:pt idx="8420">
                  <c:v>212.251</c:v>
                </c:pt>
                <c:pt idx="8421">
                  <c:v>212.27099999999999</c:v>
                </c:pt>
                <c:pt idx="8422">
                  <c:v>212.28899999999999</c:v>
                </c:pt>
                <c:pt idx="8423">
                  <c:v>212.30600000000001</c:v>
                </c:pt>
                <c:pt idx="8424">
                  <c:v>212.32400000000001</c:v>
                </c:pt>
                <c:pt idx="8425">
                  <c:v>212.34100000000001</c:v>
                </c:pt>
                <c:pt idx="8426">
                  <c:v>212.35900000000001</c:v>
                </c:pt>
                <c:pt idx="8427">
                  <c:v>212.392</c:v>
                </c:pt>
                <c:pt idx="8428">
                  <c:v>212.459</c:v>
                </c:pt>
                <c:pt idx="8429">
                  <c:v>212.53800000000001</c:v>
                </c:pt>
                <c:pt idx="8430">
                  <c:v>212.608</c:v>
                </c:pt>
                <c:pt idx="8431">
                  <c:v>212.66900000000001</c:v>
                </c:pt>
                <c:pt idx="8432">
                  <c:v>212.73500000000001</c:v>
                </c:pt>
                <c:pt idx="8433">
                  <c:v>212.78</c:v>
                </c:pt>
                <c:pt idx="8434">
                  <c:v>212.79499999999999</c:v>
                </c:pt>
                <c:pt idx="8435">
                  <c:v>212.80699999999999</c:v>
                </c:pt>
                <c:pt idx="8436">
                  <c:v>212.81700000000001</c:v>
                </c:pt>
                <c:pt idx="8437">
                  <c:v>212.83500000000001</c:v>
                </c:pt>
                <c:pt idx="8438">
                  <c:v>212.863</c:v>
                </c:pt>
                <c:pt idx="8439">
                  <c:v>212.904</c:v>
                </c:pt>
                <c:pt idx="8440">
                  <c:v>212.96100000000001</c:v>
                </c:pt>
                <c:pt idx="8441">
                  <c:v>212.98699999999999</c:v>
                </c:pt>
                <c:pt idx="8442">
                  <c:v>213.00200000000001</c:v>
                </c:pt>
                <c:pt idx="8443">
                  <c:v>213.012</c:v>
                </c:pt>
                <c:pt idx="8444">
                  <c:v>213.023</c:v>
                </c:pt>
                <c:pt idx="8445">
                  <c:v>213.04</c:v>
                </c:pt>
                <c:pt idx="8446">
                  <c:v>213.06899999999999</c:v>
                </c:pt>
                <c:pt idx="8447">
                  <c:v>213.1</c:v>
                </c:pt>
                <c:pt idx="8448">
                  <c:v>213.14500000000001</c:v>
                </c:pt>
                <c:pt idx="8449">
                  <c:v>213.18</c:v>
                </c:pt>
                <c:pt idx="8450">
                  <c:v>213.20500000000001</c:v>
                </c:pt>
                <c:pt idx="8451">
                  <c:v>213.23</c:v>
                </c:pt>
                <c:pt idx="8452">
                  <c:v>213.25800000000001</c:v>
                </c:pt>
                <c:pt idx="8453">
                  <c:v>213.273</c:v>
                </c:pt>
                <c:pt idx="8454">
                  <c:v>213.28299999999999</c:v>
                </c:pt>
                <c:pt idx="8455">
                  <c:v>213.30199999999999</c:v>
                </c:pt>
                <c:pt idx="8456">
                  <c:v>213.32499999999999</c:v>
                </c:pt>
                <c:pt idx="8457">
                  <c:v>213.345</c:v>
                </c:pt>
                <c:pt idx="8458">
                  <c:v>213.37100000000001</c:v>
                </c:pt>
                <c:pt idx="8459">
                  <c:v>213.4</c:v>
                </c:pt>
                <c:pt idx="8460">
                  <c:v>213.422</c:v>
                </c:pt>
                <c:pt idx="8461">
                  <c:v>213.44499999999999</c:v>
                </c:pt>
                <c:pt idx="8462">
                  <c:v>213.482</c:v>
                </c:pt>
                <c:pt idx="8463">
                  <c:v>213.517</c:v>
                </c:pt>
                <c:pt idx="8464">
                  <c:v>213.53399999999999</c:v>
                </c:pt>
                <c:pt idx="8465">
                  <c:v>213.541</c:v>
                </c:pt>
                <c:pt idx="8466">
                  <c:v>213.541</c:v>
                </c:pt>
                <c:pt idx="8467">
                  <c:v>213.54599999999999</c:v>
                </c:pt>
                <c:pt idx="8468">
                  <c:v>213.55199999999999</c:v>
                </c:pt>
                <c:pt idx="8469">
                  <c:v>213.55799999999999</c:v>
                </c:pt>
                <c:pt idx="8470">
                  <c:v>213.56399999999999</c:v>
                </c:pt>
                <c:pt idx="8471">
                  <c:v>213.57499999999999</c:v>
                </c:pt>
                <c:pt idx="8472">
                  <c:v>213.58600000000001</c:v>
                </c:pt>
                <c:pt idx="8473">
                  <c:v>213.60300000000001</c:v>
                </c:pt>
                <c:pt idx="8474">
                  <c:v>213.62100000000001</c:v>
                </c:pt>
                <c:pt idx="8475">
                  <c:v>213.64099999999999</c:v>
                </c:pt>
                <c:pt idx="8476">
                  <c:v>213.65899999999999</c:v>
                </c:pt>
                <c:pt idx="8477">
                  <c:v>213.678</c:v>
                </c:pt>
                <c:pt idx="8478">
                  <c:v>213.696</c:v>
                </c:pt>
                <c:pt idx="8479">
                  <c:v>213.715</c:v>
                </c:pt>
                <c:pt idx="8480">
                  <c:v>213.739</c:v>
                </c:pt>
                <c:pt idx="8481">
                  <c:v>213.77600000000001</c:v>
                </c:pt>
                <c:pt idx="8482">
                  <c:v>213.798</c:v>
                </c:pt>
                <c:pt idx="8483">
                  <c:v>213.80600000000001</c:v>
                </c:pt>
                <c:pt idx="8484">
                  <c:v>213.81299999999999</c:v>
                </c:pt>
                <c:pt idx="8485">
                  <c:v>213.821</c:v>
                </c:pt>
                <c:pt idx="8486">
                  <c:v>213.83</c:v>
                </c:pt>
                <c:pt idx="8487">
                  <c:v>213.84399999999999</c:v>
                </c:pt>
                <c:pt idx="8488">
                  <c:v>213.85900000000001</c:v>
                </c:pt>
                <c:pt idx="8489">
                  <c:v>213.876</c:v>
                </c:pt>
                <c:pt idx="8490">
                  <c:v>213.89699999999999</c:v>
                </c:pt>
                <c:pt idx="8491">
                  <c:v>213.91800000000001</c:v>
                </c:pt>
                <c:pt idx="8492">
                  <c:v>213.93799999999999</c:v>
                </c:pt>
                <c:pt idx="8493">
                  <c:v>213.95699999999999</c:v>
                </c:pt>
                <c:pt idx="8494">
                  <c:v>213.976</c:v>
                </c:pt>
                <c:pt idx="8495">
                  <c:v>213.995</c:v>
                </c:pt>
                <c:pt idx="8496">
                  <c:v>214.01300000000001</c:v>
                </c:pt>
                <c:pt idx="8497">
                  <c:v>214.03</c:v>
                </c:pt>
                <c:pt idx="8498">
                  <c:v>214.047</c:v>
                </c:pt>
                <c:pt idx="8499">
                  <c:v>214.06100000000001</c:v>
                </c:pt>
                <c:pt idx="8500">
                  <c:v>214.07499999999999</c:v>
                </c:pt>
                <c:pt idx="8501">
                  <c:v>214.08799999999999</c:v>
                </c:pt>
                <c:pt idx="8502">
                  <c:v>214.10300000000001</c:v>
                </c:pt>
                <c:pt idx="8503">
                  <c:v>214.11699999999999</c:v>
                </c:pt>
                <c:pt idx="8504">
                  <c:v>214.131</c:v>
                </c:pt>
                <c:pt idx="8505">
                  <c:v>214.14599999999999</c:v>
                </c:pt>
                <c:pt idx="8506">
                  <c:v>214.185</c:v>
                </c:pt>
                <c:pt idx="8507">
                  <c:v>214.221</c:v>
                </c:pt>
                <c:pt idx="8508">
                  <c:v>214.238</c:v>
                </c:pt>
                <c:pt idx="8509">
                  <c:v>214.249</c:v>
                </c:pt>
                <c:pt idx="8510">
                  <c:v>214.26</c:v>
                </c:pt>
                <c:pt idx="8511">
                  <c:v>214.273</c:v>
                </c:pt>
                <c:pt idx="8512">
                  <c:v>214.28700000000001</c:v>
                </c:pt>
                <c:pt idx="8513">
                  <c:v>214.303</c:v>
                </c:pt>
                <c:pt idx="8514">
                  <c:v>214.32300000000001</c:v>
                </c:pt>
                <c:pt idx="8515">
                  <c:v>214.345</c:v>
                </c:pt>
                <c:pt idx="8516">
                  <c:v>214.36500000000001</c:v>
                </c:pt>
                <c:pt idx="8517">
                  <c:v>214.38399999999999</c:v>
                </c:pt>
                <c:pt idx="8518">
                  <c:v>214.40299999999999</c:v>
                </c:pt>
                <c:pt idx="8519">
                  <c:v>214.42099999999999</c:v>
                </c:pt>
                <c:pt idx="8520">
                  <c:v>214.44</c:v>
                </c:pt>
                <c:pt idx="8521">
                  <c:v>214.46899999999999</c:v>
                </c:pt>
                <c:pt idx="8522">
                  <c:v>214.511</c:v>
                </c:pt>
                <c:pt idx="8523">
                  <c:v>214.559</c:v>
                </c:pt>
                <c:pt idx="8524">
                  <c:v>214.625</c:v>
                </c:pt>
                <c:pt idx="8525">
                  <c:v>214.66499999999999</c:v>
                </c:pt>
                <c:pt idx="8526">
                  <c:v>214.69</c:v>
                </c:pt>
                <c:pt idx="8527">
                  <c:v>214.70400000000001</c:v>
                </c:pt>
                <c:pt idx="8528">
                  <c:v>214.71899999999999</c:v>
                </c:pt>
                <c:pt idx="8529">
                  <c:v>214.745</c:v>
                </c:pt>
                <c:pt idx="8530">
                  <c:v>214.756</c:v>
                </c:pt>
                <c:pt idx="8531">
                  <c:v>214.767</c:v>
                </c:pt>
                <c:pt idx="8532">
                  <c:v>214.77699999999999</c:v>
                </c:pt>
                <c:pt idx="8533">
                  <c:v>214.78700000000001</c:v>
                </c:pt>
                <c:pt idx="8534">
                  <c:v>214.798</c:v>
                </c:pt>
                <c:pt idx="8535">
                  <c:v>214.81100000000001</c:v>
                </c:pt>
                <c:pt idx="8536">
                  <c:v>214.827</c:v>
                </c:pt>
                <c:pt idx="8537">
                  <c:v>214.846</c:v>
                </c:pt>
                <c:pt idx="8538">
                  <c:v>214.86500000000001</c:v>
                </c:pt>
                <c:pt idx="8539">
                  <c:v>214.88300000000001</c:v>
                </c:pt>
                <c:pt idx="8540">
                  <c:v>214.90100000000001</c:v>
                </c:pt>
                <c:pt idx="8541">
                  <c:v>214.91800000000001</c:v>
                </c:pt>
                <c:pt idx="8542">
                  <c:v>214.935</c:v>
                </c:pt>
                <c:pt idx="8543">
                  <c:v>214.95099999999999</c:v>
                </c:pt>
                <c:pt idx="8544">
                  <c:v>214.96899999999999</c:v>
                </c:pt>
                <c:pt idx="8545">
                  <c:v>214.98599999999999</c:v>
                </c:pt>
                <c:pt idx="8546">
                  <c:v>214.99799999999999</c:v>
                </c:pt>
                <c:pt idx="8547">
                  <c:v>215.00299999999999</c:v>
                </c:pt>
                <c:pt idx="8548">
                  <c:v>215.00899999999999</c:v>
                </c:pt>
                <c:pt idx="8549">
                  <c:v>215.01499999999999</c:v>
                </c:pt>
                <c:pt idx="8550">
                  <c:v>215.02199999999999</c:v>
                </c:pt>
                <c:pt idx="8551">
                  <c:v>215.02799999999999</c:v>
                </c:pt>
                <c:pt idx="8552">
                  <c:v>215.03399999999999</c:v>
                </c:pt>
                <c:pt idx="8553">
                  <c:v>215.04</c:v>
                </c:pt>
                <c:pt idx="8554">
                  <c:v>215.047</c:v>
                </c:pt>
                <c:pt idx="8555">
                  <c:v>215.053</c:v>
                </c:pt>
                <c:pt idx="8556">
                  <c:v>215.059</c:v>
                </c:pt>
                <c:pt idx="8557">
                  <c:v>215.066</c:v>
                </c:pt>
                <c:pt idx="8558">
                  <c:v>215.072</c:v>
                </c:pt>
                <c:pt idx="8559">
                  <c:v>215.078</c:v>
                </c:pt>
                <c:pt idx="8560">
                  <c:v>215.08500000000001</c:v>
                </c:pt>
                <c:pt idx="8561">
                  <c:v>215.09100000000001</c:v>
                </c:pt>
                <c:pt idx="8562">
                  <c:v>215.09700000000001</c:v>
                </c:pt>
                <c:pt idx="8563">
                  <c:v>215.10400000000001</c:v>
                </c:pt>
                <c:pt idx="8564">
                  <c:v>215.11</c:v>
                </c:pt>
                <c:pt idx="8565">
                  <c:v>215.11600000000001</c:v>
                </c:pt>
                <c:pt idx="8566">
                  <c:v>215.12200000000001</c:v>
                </c:pt>
                <c:pt idx="8567">
                  <c:v>215.12899999999999</c:v>
                </c:pt>
                <c:pt idx="8568">
                  <c:v>215.13499999999999</c:v>
                </c:pt>
                <c:pt idx="8569">
                  <c:v>215.14099999999999</c:v>
                </c:pt>
                <c:pt idx="8570">
                  <c:v>215.148</c:v>
                </c:pt>
                <c:pt idx="8571">
                  <c:v>215.154</c:v>
                </c:pt>
                <c:pt idx="8572">
                  <c:v>215.16</c:v>
                </c:pt>
                <c:pt idx="8573">
                  <c:v>215.166</c:v>
                </c:pt>
                <c:pt idx="8574">
                  <c:v>215.172</c:v>
                </c:pt>
                <c:pt idx="8575">
                  <c:v>215.18</c:v>
                </c:pt>
                <c:pt idx="8576">
                  <c:v>215.19</c:v>
                </c:pt>
                <c:pt idx="8577">
                  <c:v>215.202</c:v>
                </c:pt>
                <c:pt idx="8578">
                  <c:v>215.22</c:v>
                </c:pt>
                <c:pt idx="8579">
                  <c:v>215.25</c:v>
                </c:pt>
                <c:pt idx="8580">
                  <c:v>215.29599999999999</c:v>
                </c:pt>
                <c:pt idx="8581">
                  <c:v>215.34800000000001</c:v>
                </c:pt>
                <c:pt idx="8582">
                  <c:v>215.364</c:v>
                </c:pt>
                <c:pt idx="8583">
                  <c:v>215.38</c:v>
                </c:pt>
                <c:pt idx="8584">
                  <c:v>215.38800000000001</c:v>
                </c:pt>
                <c:pt idx="8585">
                  <c:v>215.4</c:v>
                </c:pt>
                <c:pt idx="8586">
                  <c:v>215.41300000000001</c:v>
                </c:pt>
                <c:pt idx="8587">
                  <c:v>215.43</c:v>
                </c:pt>
                <c:pt idx="8588">
                  <c:v>215.44800000000001</c:v>
                </c:pt>
                <c:pt idx="8589">
                  <c:v>215.46600000000001</c:v>
                </c:pt>
                <c:pt idx="8590">
                  <c:v>215.48500000000001</c:v>
                </c:pt>
                <c:pt idx="8591">
                  <c:v>215.50299999999999</c:v>
                </c:pt>
                <c:pt idx="8592">
                  <c:v>215.52099999999999</c:v>
                </c:pt>
                <c:pt idx="8593">
                  <c:v>215.53899999999999</c:v>
                </c:pt>
                <c:pt idx="8594">
                  <c:v>215.57300000000001</c:v>
                </c:pt>
                <c:pt idx="8595">
                  <c:v>215.62</c:v>
                </c:pt>
                <c:pt idx="8596">
                  <c:v>215.67099999999999</c:v>
                </c:pt>
                <c:pt idx="8597">
                  <c:v>215.72499999999999</c:v>
                </c:pt>
                <c:pt idx="8598">
                  <c:v>215.78200000000001</c:v>
                </c:pt>
                <c:pt idx="8599">
                  <c:v>215.83</c:v>
                </c:pt>
                <c:pt idx="8600">
                  <c:v>215.85300000000001</c:v>
                </c:pt>
                <c:pt idx="8601">
                  <c:v>215.863</c:v>
                </c:pt>
                <c:pt idx="8602">
                  <c:v>215.874</c:v>
                </c:pt>
                <c:pt idx="8603">
                  <c:v>215.88499999999999</c:v>
                </c:pt>
                <c:pt idx="8604">
                  <c:v>215.899</c:v>
                </c:pt>
                <c:pt idx="8605">
                  <c:v>215.917</c:v>
                </c:pt>
                <c:pt idx="8606">
                  <c:v>215.93799999999999</c:v>
                </c:pt>
                <c:pt idx="8607">
                  <c:v>215.958</c:v>
                </c:pt>
                <c:pt idx="8608">
                  <c:v>215.976</c:v>
                </c:pt>
                <c:pt idx="8609">
                  <c:v>215.994</c:v>
                </c:pt>
                <c:pt idx="8610">
                  <c:v>216.012</c:v>
                </c:pt>
                <c:pt idx="8611">
                  <c:v>216.03100000000001</c:v>
                </c:pt>
                <c:pt idx="8612">
                  <c:v>216.07499999999999</c:v>
                </c:pt>
                <c:pt idx="8613">
                  <c:v>216.13200000000001</c:v>
                </c:pt>
                <c:pt idx="8614">
                  <c:v>216.18899999999999</c:v>
                </c:pt>
                <c:pt idx="8615">
                  <c:v>216.214</c:v>
                </c:pt>
                <c:pt idx="8616">
                  <c:v>216.232</c:v>
                </c:pt>
                <c:pt idx="8617">
                  <c:v>216.245</c:v>
                </c:pt>
                <c:pt idx="8618">
                  <c:v>216.25800000000001</c:v>
                </c:pt>
                <c:pt idx="8619">
                  <c:v>216.274</c:v>
                </c:pt>
                <c:pt idx="8620">
                  <c:v>216.292</c:v>
                </c:pt>
                <c:pt idx="8621">
                  <c:v>216.31299999999999</c:v>
                </c:pt>
                <c:pt idx="8622">
                  <c:v>216.33099999999999</c:v>
                </c:pt>
                <c:pt idx="8623">
                  <c:v>216.34899999999999</c:v>
                </c:pt>
                <c:pt idx="8624">
                  <c:v>216.36799999999999</c:v>
                </c:pt>
                <c:pt idx="8625">
                  <c:v>216.387</c:v>
                </c:pt>
                <c:pt idx="8626">
                  <c:v>216.40899999999999</c:v>
                </c:pt>
                <c:pt idx="8627">
                  <c:v>216.45</c:v>
                </c:pt>
                <c:pt idx="8628">
                  <c:v>216.506</c:v>
                </c:pt>
                <c:pt idx="8629">
                  <c:v>216.56800000000001</c:v>
                </c:pt>
                <c:pt idx="8630">
                  <c:v>216.63399999999999</c:v>
                </c:pt>
                <c:pt idx="8631">
                  <c:v>216.69900000000001</c:v>
                </c:pt>
                <c:pt idx="8632">
                  <c:v>216.732</c:v>
                </c:pt>
                <c:pt idx="8633">
                  <c:v>216.74600000000001</c:v>
                </c:pt>
                <c:pt idx="8634">
                  <c:v>216.76</c:v>
                </c:pt>
                <c:pt idx="8635">
                  <c:v>216.774</c:v>
                </c:pt>
                <c:pt idx="8636">
                  <c:v>216.79</c:v>
                </c:pt>
                <c:pt idx="8637">
                  <c:v>216.792</c:v>
                </c:pt>
                <c:pt idx="8638">
                  <c:v>216.79499999999999</c:v>
                </c:pt>
                <c:pt idx="8639">
                  <c:v>216.798</c:v>
                </c:pt>
                <c:pt idx="8640">
                  <c:v>216.80099999999999</c:v>
                </c:pt>
                <c:pt idx="8641">
                  <c:v>216.803</c:v>
                </c:pt>
                <c:pt idx="8642">
                  <c:v>216.822</c:v>
                </c:pt>
                <c:pt idx="8643">
                  <c:v>216.839</c:v>
                </c:pt>
                <c:pt idx="8644">
                  <c:v>216.857</c:v>
                </c:pt>
                <c:pt idx="8645">
                  <c:v>216.88900000000001</c:v>
                </c:pt>
                <c:pt idx="8646">
                  <c:v>216.94499999999999</c:v>
                </c:pt>
                <c:pt idx="8647">
                  <c:v>217.02</c:v>
                </c:pt>
                <c:pt idx="8648">
                  <c:v>217.096</c:v>
                </c:pt>
                <c:pt idx="8649">
                  <c:v>217.16499999999999</c:v>
                </c:pt>
                <c:pt idx="8650">
                  <c:v>217.227</c:v>
                </c:pt>
                <c:pt idx="8651">
                  <c:v>217.274</c:v>
                </c:pt>
                <c:pt idx="8652">
                  <c:v>217.29900000000001</c:v>
                </c:pt>
                <c:pt idx="8653">
                  <c:v>217.31200000000001</c:v>
                </c:pt>
                <c:pt idx="8654">
                  <c:v>217.32300000000001</c:v>
                </c:pt>
                <c:pt idx="8655">
                  <c:v>217.33600000000001</c:v>
                </c:pt>
                <c:pt idx="8656">
                  <c:v>217.35300000000001</c:v>
                </c:pt>
                <c:pt idx="8657">
                  <c:v>217.37299999999999</c:v>
                </c:pt>
                <c:pt idx="8658">
                  <c:v>217.39099999999999</c:v>
                </c:pt>
                <c:pt idx="8659">
                  <c:v>217.40899999999999</c:v>
                </c:pt>
                <c:pt idx="8660">
                  <c:v>217.42699999999999</c:v>
                </c:pt>
                <c:pt idx="8661">
                  <c:v>217.44499999999999</c:v>
                </c:pt>
                <c:pt idx="8662">
                  <c:v>217.464</c:v>
                </c:pt>
                <c:pt idx="8663">
                  <c:v>217.49299999999999</c:v>
                </c:pt>
                <c:pt idx="8664">
                  <c:v>217.553</c:v>
                </c:pt>
                <c:pt idx="8665">
                  <c:v>217.631</c:v>
                </c:pt>
                <c:pt idx="8666">
                  <c:v>217.69499999999999</c:v>
                </c:pt>
                <c:pt idx="8667">
                  <c:v>217.738</c:v>
                </c:pt>
                <c:pt idx="8668">
                  <c:v>217.75299999999999</c:v>
                </c:pt>
                <c:pt idx="8669">
                  <c:v>217.76900000000001</c:v>
                </c:pt>
                <c:pt idx="8670">
                  <c:v>217.78299999999999</c:v>
                </c:pt>
                <c:pt idx="8671">
                  <c:v>217.8</c:v>
                </c:pt>
                <c:pt idx="8672">
                  <c:v>217.81899999999999</c:v>
                </c:pt>
                <c:pt idx="8673">
                  <c:v>217.83799999999999</c:v>
                </c:pt>
                <c:pt idx="8674">
                  <c:v>217.85599999999999</c:v>
                </c:pt>
                <c:pt idx="8675">
                  <c:v>217.87299999999999</c:v>
                </c:pt>
                <c:pt idx="8676">
                  <c:v>217.89099999999999</c:v>
                </c:pt>
                <c:pt idx="8677">
                  <c:v>217.90700000000001</c:v>
                </c:pt>
                <c:pt idx="8678">
                  <c:v>217.93</c:v>
                </c:pt>
                <c:pt idx="8679">
                  <c:v>217.982</c:v>
                </c:pt>
                <c:pt idx="8680">
                  <c:v>218.06399999999999</c:v>
                </c:pt>
                <c:pt idx="8681">
                  <c:v>218.126</c:v>
                </c:pt>
                <c:pt idx="8682">
                  <c:v>218.16200000000001</c:v>
                </c:pt>
                <c:pt idx="8683">
                  <c:v>218.17500000000001</c:v>
                </c:pt>
                <c:pt idx="8684">
                  <c:v>218.18299999999999</c:v>
                </c:pt>
                <c:pt idx="8685">
                  <c:v>218.197</c:v>
                </c:pt>
                <c:pt idx="8686">
                  <c:v>218.21899999999999</c:v>
                </c:pt>
                <c:pt idx="8687">
                  <c:v>218.251</c:v>
                </c:pt>
                <c:pt idx="8688">
                  <c:v>218.28</c:v>
                </c:pt>
                <c:pt idx="8689">
                  <c:v>218.30699999999999</c:v>
                </c:pt>
                <c:pt idx="8690">
                  <c:v>218.346</c:v>
                </c:pt>
                <c:pt idx="8691">
                  <c:v>218.39</c:v>
                </c:pt>
                <c:pt idx="8692">
                  <c:v>218.40600000000001</c:v>
                </c:pt>
                <c:pt idx="8693">
                  <c:v>218.411</c:v>
                </c:pt>
                <c:pt idx="8694">
                  <c:v>218.42099999999999</c:v>
                </c:pt>
                <c:pt idx="8695">
                  <c:v>218.43100000000001</c:v>
                </c:pt>
                <c:pt idx="8696">
                  <c:v>218.44300000000001</c:v>
                </c:pt>
                <c:pt idx="8697">
                  <c:v>218.45599999999999</c:v>
                </c:pt>
                <c:pt idx="8698">
                  <c:v>218.46899999999999</c:v>
                </c:pt>
                <c:pt idx="8699">
                  <c:v>218.482</c:v>
                </c:pt>
                <c:pt idx="8700">
                  <c:v>218.49700000000001</c:v>
                </c:pt>
                <c:pt idx="8701">
                  <c:v>218.53299999999999</c:v>
                </c:pt>
                <c:pt idx="8702">
                  <c:v>218.60400000000001</c:v>
                </c:pt>
                <c:pt idx="8703">
                  <c:v>218.66900000000001</c:v>
                </c:pt>
                <c:pt idx="8704">
                  <c:v>218.72300000000001</c:v>
                </c:pt>
                <c:pt idx="8705">
                  <c:v>218.78899999999999</c:v>
                </c:pt>
                <c:pt idx="8706">
                  <c:v>218.85900000000001</c:v>
                </c:pt>
                <c:pt idx="8707">
                  <c:v>218.93</c:v>
                </c:pt>
                <c:pt idx="8708">
                  <c:v>219.001</c:v>
                </c:pt>
                <c:pt idx="8709">
                  <c:v>219.02199999999999</c:v>
                </c:pt>
                <c:pt idx="8710">
                  <c:v>219.042</c:v>
                </c:pt>
                <c:pt idx="8711">
                  <c:v>219.053</c:v>
                </c:pt>
                <c:pt idx="8712">
                  <c:v>219.06100000000001</c:v>
                </c:pt>
                <c:pt idx="8713">
                  <c:v>219.072</c:v>
                </c:pt>
                <c:pt idx="8714">
                  <c:v>219.084</c:v>
                </c:pt>
                <c:pt idx="8715">
                  <c:v>219.09700000000001</c:v>
                </c:pt>
                <c:pt idx="8716">
                  <c:v>219.114</c:v>
                </c:pt>
                <c:pt idx="8717">
                  <c:v>219.13300000000001</c:v>
                </c:pt>
                <c:pt idx="8718">
                  <c:v>219.15199999999999</c:v>
                </c:pt>
                <c:pt idx="8719">
                  <c:v>219.16900000000001</c:v>
                </c:pt>
                <c:pt idx="8720">
                  <c:v>219.18799999999999</c:v>
                </c:pt>
                <c:pt idx="8721">
                  <c:v>219.20699999999999</c:v>
                </c:pt>
                <c:pt idx="8722">
                  <c:v>219.232</c:v>
                </c:pt>
                <c:pt idx="8723">
                  <c:v>219.279</c:v>
                </c:pt>
                <c:pt idx="8724">
                  <c:v>219.35599999999999</c:v>
                </c:pt>
                <c:pt idx="8725">
                  <c:v>219.43</c:v>
                </c:pt>
                <c:pt idx="8726">
                  <c:v>219.505</c:v>
                </c:pt>
                <c:pt idx="8727">
                  <c:v>219.58099999999999</c:v>
                </c:pt>
                <c:pt idx="8728">
                  <c:v>219.643</c:v>
                </c:pt>
                <c:pt idx="8729">
                  <c:v>219.661</c:v>
                </c:pt>
                <c:pt idx="8730">
                  <c:v>219.673</c:v>
                </c:pt>
                <c:pt idx="8731">
                  <c:v>219.678</c:v>
                </c:pt>
                <c:pt idx="8732">
                  <c:v>219.684</c:v>
                </c:pt>
                <c:pt idx="8733">
                  <c:v>219.69</c:v>
                </c:pt>
                <c:pt idx="8734">
                  <c:v>219.69800000000001</c:v>
                </c:pt>
                <c:pt idx="8735">
                  <c:v>219.71299999999999</c:v>
                </c:pt>
                <c:pt idx="8736">
                  <c:v>219.74700000000001</c:v>
                </c:pt>
                <c:pt idx="8737">
                  <c:v>219.78299999999999</c:v>
                </c:pt>
                <c:pt idx="8738">
                  <c:v>219.79400000000001</c:v>
                </c:pt>
                <c:pt idx="8739">
                  <c:v>219.80500000000001</c:v>
                </c:pt>
                <c:pt idx="8740">
                  <c:v>219.816</c:v>
                </c:pt>
                <c:pt idx="8741">
                  <c:v>219.828</c:v>
                </c:pt>
                <c:pt idx="8742">
                  <c:v>219.84200000000001</c:v>
                </c:pt>
                <c:pt idx="8743">
                  <c:v>219.85900000000001</c:v>
                </c:pt>
                <c:pt idx="8744">
                  <c:v>219.87700000000001</c:v>
                </c:pt>
                <c:pt idx="8745">
                  <c:v>219.89599999999999</c:v>
                </c:pt>
                <c:pt idx="8746">
                  <c:v>219.917</c:v>
                </c:pt>
                <c:pt idx="8747">
                  <c:v>219.93600000000001</c:v>
                </c:pt>
                <c:pt idx="8748">
                  <c:v>219.95400000000001</c:v>
                </c:pt>
                <c:pt idx="8749">
                  <c:v>219.971</c:v>
                </c:pt>
                <c:pt idx="8750">
                  <c:v>219.988</c:v>
                </c:pt>
                <c:pt idx="8751">
                  <c:v>220.005</c:v>
                </c:pt>
                <c:pt idx="8752">
                  <c:v>220.02099999999999</c:v>
                </c:pt>
                <c:pt idx="8753">
                  <c:v>220.041</c:v>
                </c:pt>
                <c:pt idx="8754">
                  <c:v>220.08</c:v>
                </c:pt>
                <c:pt idx="8755">
                  <c:v>220.15199999999999</c:v>
                </c:pt>
                <c:pt idx="8756">
                  <c:v>220.20699999999999</c:v>
                </c:pt>
                <c:pt idx="8757">
                  <c:v>220.21799999999999</c:v>
                </c:pt>
                <c:pt idx="8758">
                  <c:v>220.22499999999999</c:v>
                </c:pt>
                <c:pt idx="8759">
                  <c:v>220.23599999999999</c:v>
                </c:pt>
                <c:pt idx="8760">
                  <c:v>220.251</c:v>
                </c:pt>
                <c:pt idx="8761">
                  <c:v>220.268</c:v>
                </c:pt>
                <c:pt idx="8762">
                  <c:v>220.28700000000001</c:v>
                </c:pt>
                <c:pt idx="8763">
                  <c:v>220.304</c:v>
                </c:pt>
                <c:pt idx="8764">
                  <c:v>220.321</c:v>
                </c:pt>
                <c:pt idx="8765">
                  <c:v>220.339</c:v>
                </c:pt>
                <c:pt idx="8766">
                  <c:v>220.357</c:v>
                </c:pt>
                <c:pt idx="8767">
                  <c:v>220.386</c:v>
                </c:pt>
                <c:pt idx="8768">
                  <c:v>220.45099999999999</c:v>
                </c:pt>
                <c:pt idx="8769">
                  <c:v>220.524</c:v>
                </c:pt>
                <c:pt idx="8770">
                  <c:v>220.58799999999999</c:v>
                </c:pt>
                <c:pt idx="8771">
                  <c:v>220.64099999999999</c:v>
                </c:pt>
                <c:pt idx="8772">
                  <c:v>220.66300000000001</c:v>
                </c:pt>
                <c:pt idx="8773">
                  <c:v>220.672</c:v>
                </c:pt>
                <c:pt idx="8774">
                  <c:v>220.68299999999999</c:v>
                </c:pt>
                <c:pt idx="8775">
                  <c:v>220.69499999999999</c:v>
                </c:pt>
                <c:pt idx="8776">
                  <c:v>220.709</c:v>
                </c:pt>
                <c:pt idx="8777">
                  <c:v>220.727</c:v>
                </c:pt>
                <c:pt idx="8778">
                  <c:v>220.74600000000001</c:v>
                </c:pt>
                <c:pt idx="8779">
                  <c:v>220.76499999999999</c:v>
                </c:pt>
                <c:pt idx="8780">
                  <c:v>220.78200000000001</c:v>
                </c:pt>
                <c:pt idx="8781">
                  <c:v>220.79900000000001</c:v>
                </c:pt>
                <c:pt idx="8782">
                  <c:v>220.816</c:v>
                </c:pt>
                <c:pt idx="8783">
                  <c:v>220.83600000000001</c:v>
                </c:pt>
                <c:pt idx="8784">
                  <c:v>220.87200000000001</c:v>
                </c:pt>
                <c:pt idx="8785">
                  <c:v>220.94399999999999</c:v>
                </c:pt>
                <c:pt idx="8786">
                  <c:v>221.036</c:v>
                </c:pt>
                <c:pt idx="8787">
                  <c:v>221.113</c:v>
                </c:pt>
                <c:pt idx="8788">
                  <c:v>221.166</c:v>
                </c:pt>
                <c:pt idx="8789">
                  <c:v>221.185</c:v>
                </c:pt>
                <c:pt idx="8790">
                  <c:v>221.19499999999999</c:v>
                </c:pt>
                <c:pt idx="8791">
                  <c:v>221.20599999999999</c:v>
                </c:pt>
                <c:pt idx="8792">
                  <c:v>221.21799999999999</c:v>
                </c:pt>
                <c:pt idx="8793">
                  <c:v>221.23500000000001</c:v>
                </c:pt>
                <c:pt idx="8794">
                  <c:v>221.255</c:v>
                </c:pt>
                <c:pt idx="8795">
                  <c:v>221.274</c:v>
                </c:pt>
                <c:pt idx="8796">
                  <c:v>221.29499999999999</c:v>
                </c:pt>
                <c:pt idx="8797">
                  <c:v>221.31399999999999</c:v>
                </c:pt>
                <c:pt idx="8798">
                  <c:v>221.334</c:v>
                </c:pt>
                <c:pt idx="8799">
                  <c:v>221.35400000000001</c:v>
                </c:pt>
                <c:pt idx="8800">
                  <c:v>221.38800000000001</c:v>
                </c:pt>
                <c:pt idx="8801">
                  <c:v>221.452</c:v>
                </c:pt>
                <c:pt idx="8802">
                  <c:v>221.535</c:v>
                </c:pt>
                <c:pt idx="8803">
                  <c:v>221.61600000000001</c:v>
                </c:pt>
                <c:pt idx="8804">
                  <c:v>221.648</c:v>
                </c:pt>
                <c:pt idx="8805">
                  <c:v>221.66300000000001</c:v>
                </c:pt>
                <c:pt idx="8806">
                  <c:v>221.67400000000001</c:v>
                </c:pt>
                <c:pt idx="8807">
                  <c:v>221.68600000000001</c:v>
                </c:pt>
                <c:pt idx="8808">
                  <c:v>221.7</c:v>
                </c:pt>
                <c:pt idx="8809">
                  <c:v>221.71700000000001</c:v>
                </c:pt>
                <c:pt idx="8810">
                  <c:v>221.73699999999999</c:v>
                </c:pt>
                <c:pt idx="8811">
                  <c:v>221.75700000000001</c:v>
                </c:pt>
                <c:pt idx="8812">
                  <c:v>221.77799999999999</c:v>
                </c:pt>
                <c:pt idx="8813">
                  <c:v>221.797</c:v>
                </c:pt>
                <c:pt idx="8814">
                  <c:v>221.815</c:v>
                </c:pt>
                <c:pt idx="8815">
                  <c:v>221.833</c:v>
                </c:pt>
                <c:pt idx="8816">
                  <c:v>221.851</c:v>
                </c:pt>
                <c:pt idx="8817">
                  <c:v>221.869</c:v>
                </c:pt>
                <c:pt idx="8818">
                  <c:v>221.88499999999999</c:v>
                </c:pt>
                <c:pt idx="8819">
                  <c:v>221.899</c:v>
                </c:pt>
                <c:pt idx="8820">
                  <c:v>221.91399999999999</c:v>
                </c:pt>
                <c:pt idx="8821">
                  <c:v>221.93</c:v>
                </c:pt>
                <c:pt idx="8822">
                  <c:v>221.95599999999999</c:v>
                </c:pt>
                <c:pt idx="8823">
                  <c:v>221.98400000000001</c:v>
                </c:pt>
                <c:pt idx="8824">
                  <c:v>222</c:v>
                </c:pt>
                <c:pt idx="8825">
                  <c:v>222.012</c:v>
                </c:pt>
                <c:pt idx="8826">
                  <c:v>222.024</c:v>
                </c:pt>
                <c:pt idx="8827">
                  <c:v>222.04</c:v>
                </c:pt>
                <c:pt idx="8828">
                  <c:v>222.059</c:v>
                </c:pt>
                <c:pt idx="8829">
                  <c:v>222.07900000000001</c:v>
                </c:pt>
                <c:pt idx="8830">
                  <c:v>222.09899999999999</c:v>
                </c:pt>
                <c:pt idx="8831">
                  <c:v>222.11799999999999</c:v>
                </c:pt>
                <c:pt idx="8832">
                  <c:v>222.137</c:v>
                </c:pt>
                <c:pt idx="8833">
                  <c:v>222.15600000000001</c:v>
                </c:pt>
                <c:pt idx="8834">
                  <c:v>222.17500000000001</c:v>
                </c:pt>
                <c:pt idx="8835">
                  <c:v>222.20699999999999</c:v>
                </c:pt>
                <c:pt idx="8836">
                  <c:v>222.24100000000001</c:v>
                </c:pt>
                <c:pt idx="8837">
                  <c:v>222.26</c:v>
                </c:pt>
                <c:pt idx="8838">
                  <c:v>222.26900000000001</c:v>
                </c:pt>
                <c:pt idx="8839">
                  <c:v>222.27799999999999</c:v>
                </c:pt>
                <c:pt idx="8840">
                  <c:v>222.28899999999999</c:v>
                </c:pt>
                <c:pt idx="8841">
                  <c:v>222.303</c:v>
                </c:pt>
                <c:pt idx="8842">
                  <c:v>222.321</c:v>
                </c:pt>
                <c:pt idx="8843">
                  <c:v>222.34</c:v>
                </c:pt>
                <c:pt idx="8844">
                  <c:v>222.36</c:v>
                </c:pt>
                <c:pt idx="8845">
                  <c:v>222.38</c:v>
                </c:pt>
                <c:pt idx="8846">
                  <c:v>222.398</c:v>
                </c:pt>
                <c:pt idx="8847">
                  <c:v>222.417</c:v>
                </c:pt>
                <c:pt idx="8848">
                  <c:v>222.434</c:v>
                </c:pt>
                <c:pt idx="8849">
                  <c:v>222.453</c:v>
                </c:pt>
                <c:pt idx="8850">
                  <c:v>222.489</c:v>
                </c:pt>
                <c:pt idx="8851">
                  <c:v>222.542</c:v>
                </c:pt>
                <c:pt idx="8852">
                  <c:v>222.59899999999999</c:v>
                </c:pt>
                <c:pt idx="8853">
                  <c:v>222.62</c:v>
                </c:pt>
                <c:pt idx="8854">
                  <c:v>222.62700000000001</c:v>
                </c:pt>
                <c:pt idx="8855">
                  <c:v>222.63399999999999</c:v>
                </c:pt>
                <c:pt idx="8856">
                  <c:v>222.643</c:v>
                </c:pt>
                <c:pt idx="8857">
                  <c:v>222.65199999999999</c:v>
                </c:pt>
                <c:pt idx="8858">
                  <c:v>222.66499999999999</c:v>
                </c:pt>
                <c:pt idx="8859">
                  <c:v>222.679</c:v>
                </c:pt>
                <c:pt idx="8860">
                  <c:v>222.69300000000001</c:v>
                </c:pt>
                <c:pt idx="8861">
                  <c:v>222.708</c:v>
                </c:pt>
                <c:pt idx="8862">
                  <c:v>222.726</c:v>
                </c:pt>
                <c:pt idx="8863">
                  <c:v>222.745</c:v>
                </c:pt>
                <c:pt idx="8864">
                  <c:v>222.76499999999999</c:v>
                </c:pt>
                <c:pt idx="8865">
                  <c:v>222.785</c:v>
                </c:pt>
                <c:pt idx="8866">
                  <c:v>222.804</c:v>
                </c:pt>
                <c:pt idx="8867">
                  <c:v>222.82300000000001</c:v>
                </c:pt>
                <c:pt idx="8868">
                  <c:v>222.84200000000001</c:v>
                </c:pt>
                <c:pt idx="8869">
                  <c:v>222.86</c:v>
                </c:pt>
                <c:pt idx="8870">
                  <c:v>222.87799999999999</c:v>
                </c:pt>
                <c:pt idx="8871">
                  <c:v>222.904</c:v>
                </c:pt>
                <c:pt idx="8872">
                  <c:v>222.94300000000001</c:v>
                </c:pt>
                <c:pt idx="8873">
                  <c:v>222.96700000000001</c:v>
                </c:pt>
                <c:pt idx="8874">
                  <c:v>222.98500000000001</c:v>
                </c:pt>
                <c:pt idx="8875">
                  <c:v>222.999</c:v>
                </c:pt>
                <c:pt idx="8876">
                  <c:v>223.012</c:v>
                </c:pt>
                <c:pt idx="8877">
                  <c:v>223.03</c:v>
                </c:pt>
                <c:pt idx="8878">
                  <c:v>223.05</c:v>
                </c:pt>
                <c:pt idx="8879">
                  <c:v>223.06899999999999</c:v>
                </c:pt>
                <c:pt idx="8880">
                  <c:v>223.08799999999999</c:v>
                </c:pt>
                <c:pt idx="8881">
                  <c:v>223.10599999999999</c:v>
                </c:pt>
                <c:pt idx="8882">
                  <c:v>223.124</c:v>
                </c:pt>
                <c:pt idx="8883">
                  <c:v>223.142</c:v>
                </c:pt>
                <c:pt idx="8884">
                  <c:v>223.16200000000001</c:v>
                </c:pt>
                <c:pt idx="8885">
                  <c:v>223.20099999999999</c:v>
                </c:pt>
                <c:pt idx="8886">
                  <c:v>223.255</c:v>
                </c:pt>
                <c:pt idx="8887">
                  <c:v>223.316</c:v>
                </c:pt>
                <c:pt idx="8888">
                  <c:v>223.38200000000001</c:v>
                </c:pt>
                <c:pt idx="8889">
                  <c:v>223.44800000000001</c:v>
                </c:pt>
                <c:pt idx="8890">
                  <c:v>223.51499999999999</c:v>
                </c:pt>
                <c:pt idx="8891">
                  <c:v>223.59200000000001</c:v>
                </c:pt>
                <c:pt idx="8892">
                  <c:v>223.67099999999999</c:v>
                </c:pt>
                <c:pt idx="8893">
                  <c:v>223.74199999999999</c:v>
                </c:pt>
                <c:pt idx="8894">
                  <c:v>223.81100000000001</c:v>
                </c:pt>
                <c:pt idx="8895">
                  <c:v>223.876</c:v>
                </c:pt>
                <c:pt idx="8896">
                  <c:v>223.93199999999999</c:v>
                </c:pt>
                <c:pt idx="8897">
                  <c:v>223.97200000000001</c:v>
                </c:pt>
                <c:pt idx="8898">
                  <c:v>224.011</c:v>
                </c:pt>
                <c:pt idx="8899">
                  <c:v>224.05500000000001</c:v>
                </c:pt>
                <c:pt idx="8900">
                  <c:v>224.09299999999999</c:v>
                </c:pt>
                <c:pt idx="8901">
                  <c:v>224.10400000000001</c:v>
                </c:pt>
                <c:pt idx="8902">
                  <c:v>224.10499999999999</c:v>
                </c:pt>
                <c:pt idx="8903">
                  <c:v>224.11</c:v>
                </c:pt>
                <c:pt idx="8904">
                  <c:v>224.11699999999999</c:v>
                </c:pt>
                <c:pt idx="8905">
                  <c:v>224.125</c:v>
                </c:pt>
                <c:pt idx="8906">
                  <c:v>224.13499999999999</c:v>
                </c:pt>
                <c:pt idx="8907">
                  <c:v>224.14699999999999</c:v>
                </c:pt>
                <c:pt idx="8908">
                  <c:v>224.16</c:v>
                </c:pt>
                <c:pt idx="8909">
                  <c:v>224.17500000000001</c:v>
                </c:pt>
                <c:pt idx="8910">
                  <c:v>224.191</c:v>
                </c:pt>
                <c:pt idx="8911">
                  <c:v>224.209</c:v>
                </c:pt>
                <c:pt idx="8912">
                  <c:v>224.22800000000001</c:v>
                </c:pt>
                <c:pt idx="8913">
                  <c:v>224.245</c:v>
                </c:pt>
                <c:pt idx="8914">
                  <c:v>224.262</c:v>
                </c:pt>
                <c:pt idx="8915">
                  <c:v>224.28</c:v>
                </c:pt>
                <c:pt idx="8916">
                  <c:v>224.29900000000001</c:v>
                </c:pt>
                <c:pt idx="8917">
                  <c:v>224.322</c:v>
                </c:pt>
                <c:pt idx="8918">
                  <c:v>224.34800000000001</c:v>
                </c:pt>
                <c:pt idx="8919">
                  <c:v>224.37200000000001</c:v>
                </c:pt>
                <c:pt idx="8920">
                  <c:v>224.39</c:v>
                </c:pt>
                <c:pt idx="8921">
                  <c:v>224.40600000000001</c:v>
                </c:pt>
                <c:pt idx="8922">
                  <c:v>224.423</c:v>
                </c:pt>
                <c:pt idx="8923">
                  <c:v>224.441</c:v>
                </c:pt>
                <c:pt idx="8924">
                  <c:v>224.46100000000001</c:v>
                </c:pt>
                <c:pt idx="8925">
                  <c:v>224.48099999999999</c:v>
                </c:pt>
                <c:pt idx="8926">
                  <c:v>224.499</c:v>
                </c:pt>
                <c:pt idx="8927">
                  <c:v>224.518</c:v>
                </c:pt>
                <c:pt idx="8928">
                  <c:v>224.535</c:v>
                </c:pt>
                <c:pt idx="8929">
                  <c:v>224.55199999999999</c:v>
                </c:pt>
                <c:pt idx="8930">
                  <c:v>224.56899999999999</c:v>
                </c:pt>
                <c:pt idx="8931">
                  <c:v>224.584</c:v>
                </c:pt>
                <c:pt idx="8932">
                  <c:v>224.602</c:v>
                </c:pt>
                <c:pt idx="8933">
                  <c:v>224.63399999999999</c:v>
                </c:pt>
                <c:pt idx="8934">
                  <c:v>224.67699999999999</c:v>
                </c:pt>
                <c:pt idx="8935">
                  <c:v>224.72900000000001</c:v>
                </c:pt>
                <c:pt idx="8936">
                  <c:v>224.761</c:v>
                </c:pt>
                <c:pt idx="8937">
                  <c:v>224.77799999999999</c:v>
                </c:pt>
                <c:pt idx="8938">
                  <c:v>224.78899999999999</c:v>
                </c:pt>
                <c:pt idx="8939">
                  <c:v>224.798</c:v>
                </c:pt>
                <c:pt idx="8940">
                  <c:v>224.80699999999999</c:v>
                </c:pt>
                <c:pt idx="8941">
                  <c:v>224.81700000000001</c:v>
                </c:pt>
                <c:pt idx="8942">
                  <c:v>224.82900000000001</c:v>
                </c:pt>
                <c:pt idx="8943">
                  <c:v>224.84200000000001</c:v>
                </c:pt>
                <c:pt idx="8944">
                  <c:v>224.85499999999999</c:v>
                </c:pt>
                <c:pt idx="8945">
                  <c:v>224.86600000000001</c:v>
                </c:pt>
                <c:pt idx="8946">
                  <c:v>224.87799999999999</c:v>
                </c:pt>
                <c:pt idx="8947">
                  <c:v>224.88900000000001</c:v>
                </c:pt>
                <c:pt idx="8948">
                  <c:v>224.9</c:v>
                </c:pt>
                <c:pt idx="8949">
                  <c:v>224.91200000000001</c:v>
                </c:pt>
                <c:pt idx="8950">
                  <c:v>224.92400000000001</c:v>
                </c:pt>
                <c:pt idx="8951">
                  <c:v>224.935</c:v>
                </c:pt>
                <c:pt idx="8952">
                  <c:v>224.94800000000001</c:v>
                </c:pt>
                <c:pt idx="8953">
                  <c:v>224.96100000000001</c:v>
                </c:pt>
                <c:pt idx="8954">
                  <c:v>224.97399999999999</c:v>
                </c:pt>
                <c:pt idx="8955">
                  <c:v>224.988</c:v>
                </c:pt>
                <c:pt idx="8956">
                  <c:v>225.001</c:v>
                </c:pt>
                <c:pt idx="8957">
                  <c:v>225.01599999999999</c:v>
                </c:pt>
                <c:pt idx="8958">
                  <c:v>225.03299999999999</c:v>
                </c:pt>
                <c:pt idx="8959">
                  <c:v>225.05199999999999</c:v>
                </c:pt>
                <c:pt idx="8960">
                  <c:v>225.07300000000001</c:v>
                </c:pt>
                <c:pt idx="8961">
                  <c:v>225.09299999999999</c:v>
                </c:pt>
                <c:pt idx="8962">
                  <c:v>225.11199999999999</c:v>
                </c:pt>
                <c:pt idx="8963">
                  <c:v>225.131</c:v>
                </c:pt>
                <c:pt idx="8964">
                  <c:v>225.15</c:v>
                </c:pt>
                <c:pt idx="8965">
                  <c:v>225.16800000000001</c:v>
                </c:pt>
                <c:pt idx="8966">
                  <c:v>225.19</c:v>
                </c:pt>
                <c:pt idx="8967">
                  <c:v>225.22200000000001</c:v>
                </c:pt>
                <c:pt idx="8968">
                  <c:v>225.24799999999999</c:v>
                </c:pt>
                <c:pt idx="8969">
                  <c:v>225.28800000000001</c:v>
                </c:pt>
                <c:pt idx="8970">
                  <c:v>225.316</c:v>
                </c:pt>
                <c:pt idx="8971">
                  <c:v>225.33099999999999</c:v>
                </c:pt>
                <c:pt idx="8972">
                  <c:v>225.345</c:v>
                </c:pt>
                <c:pt idx="8973">
                  <c:v>225.36</c:v>
                </c:pt>
                <c:pt idx="8974">
                  <c:v>225.37700000000001</c:v>
                </c:pt>
                <c:pt idx="8975">
                  <c:v>225.39500000000001</c:v>
                </c:pt>
                <c:pt idx="8976">
                  <c:v>225.41200000000001</c:v>
                </c:pt>
                <c:pt idx="8977">
                  <c:v>225.428</c:v>
                </c:pt>
                <c:pt idx="8978">
                  <c:v>225.44399999999999</c:v>
                </c:pt>
                <c:pt idx="8979">
                  <c:v>225.46100000000001</c:v>
                </c:pt>
                <c:pt idx="8980">
                  <c:v>225.48</c:v>
                </c:pt>
                <c:pt idx="8981">
                  <c:v>225.501</c:v>
                </c:pt>
                <c:pt idx="8982">
                  <c:v>225.52199999999999</c:v>
                </c:pt>
                <c:pt idx="8983">
                  <c:v>225.54300000000001</c:v>
                </c:pt>
                <c:pt idx="8984">
                  <c:v>225.56100000000001</c:v>
                </c:pt>
                <c:pt idx="8985">
                  <c:v>225.57900000000001</c:v>
                </c:pt>
                <c:pt idx="8986">
                  <c:v>225.59700000000001</c:v>
                </c:pt>
                <c:pt idx="8987">
                  <c:v>225.61500000000001</c:v>
                </c:pt>
                <c:pt idx="8988">
                  <c:v>225.63399999999999</c:v>
                </c:pt>
                <c:pt idx="8989">
                  <c:v>225.65100000000001</c:v>
                </c:pt>
                <c:pt idx="8990">
                  <c:v>225.67</c:v>
                </c:pt>
                <c:pt idx="8991">
                  <c:v>225.69499999999999</c:v>
                </c:pt>
                <c:pt idx="8992">
                  <c:v>225.72900000000001</c:v>
                </c:pt>
                <c:pt idx="8993">
                  <c:v>225.78399999999999</c:v>
                </c:pt>
                <c:pt idx="8994">
                  <c:v>225.846</c:v>
                </c:pt>
                <c:pt idx="8995">
                  <c:v>225.87899999999999</c:v>
                </c:pt>
                <c:pt idx="8996">
                  <c:v>225.9</c:v>
                </c:pt>
                <c:pt idx="8997">
                  <c:v>225.90899999999999</c:v>
                </c:pt>
                <c:pt idx="8998">
                  <c:v>225.917</c:v>
                </c:pt>
                <c:pt idx="8999">
                  <c:v>225.92699999999999</c:v>
                </c:pt>
                <c:pt idx="9000">
                  <c:v>225.93899999999999</c:v>
                </c:pt>
                <c:pt idx="9001">
                  <c:v>225.95500000000001</c:v>
                </c:pt>
                <c:pt idx="9002">
                  <c:v>225.97399999999999</c:v>
                </c:pt>
                <c:pt idx="9003">
                  <c:v>225.995</c:v>
                </c:pt>
                <c:pt idx="9004">
                  <c:v>226.017</c:v>
                </c:pt>
                <c:pt idx="9005">
                  <c:v>226.036</c:v>
                </c:pt>
                <c:pt idx="9006">
                  <c:v>226.05600000000001</c:v>
                </c:pt>
                <c:pt idx="9007">
                  <c:v>226.07499999999999</c:v>
                </c:pt>
                <c:pt idx="9008">
                  <c:v>226.107</c:v>
                </c:pt>
                <c:pt idx="9009">
                  <c:v>226.16</c:v>
                </c:pt>
                <c:pt idx="9010">
                  <c:v>226.209</c:v>
                </c:pt>
                <c:pt idx="9011">
                  <c:v>226.23599999999999</c:v>
                </c:pt>
                <c:pt idx="9012">
                  <c:v>226.249</c:v>
                </c:pt>
                <c:pt idx="9013">
                  <c:v>226.261</c:v>
                </c:pt>
                <c:pt idx="9014">
                  <c:v>226.273</c:v>
                </c:pt>
                <c:pt idx="9015">
                  <c:v>226.28700000000001</c:v>
                </c:pt>
                <c:pt idx="9016">
                  <c:v>226.30199999999999</c:v>
                </c:pt>
                <c:pt idx="9017">
                  <c:v>226.32</c:v>
                </c:pt>
                <c:pt idx="9018">
                  <c:v>226.339</c:v>
                </c:pt>
                <c:pt idx="9019">
                  <c:v>226.35900000000001</c:v>
                </c:pt>
                <c:pt idx="9020">
                  <c:v>226.38</c:v>
                </c:pt>
                <c:pt idx="9021">
                  <c:v>226.399</c:v>
                </c:pt>
                <c:pt idx="9022">
                  <c:v>226.416</c:v>
                </c:pt>
                <c:pt idx="9023">
                  <c:v>226.43299999999999</c:v>
                </c:pt>
                <c:pt idx="9024">
                  <c:v>226.45</c:v>
                </c:pt>
                <c:pt idx="9025">
                  <c:v>226.46600000000001</c:v>
                </c:pt>
                <c:pt idx="9026">
                  <c:v>226.48699999999999</c:v>
                </c:pt>
                <c:pt idx="9027">
                  <c:v>226.53899999999999</c:v>
                </c:pt>
                <c:pt idx="9028">
                  <c:v>226.61</c:v>
                </c:pt>
                <c:pt idx="9029">
                  <c:v>226.62799999999999</c:v>
                </c:pt>
                <c:pt idx="9030">
                  <c:v>226.62899999999999</c:v>
                </c:pt>
                <c:pt idx="9031">
                  <c:v>226.637</c:v>
                </c:pt>
                <c:pt idx="9032">
                  <c:v>226.64599999999999</c:v>
                </c:pt>
                <c:pt idx="9033">
                  <c:v>226.65799999999999</c:v>
                </c:pt>
                <c:pt idx="9034">
                  <c:v>226.678</c:v>
                </c:pt>
                <c:pt idx="9035">
                  <c:v>226.71199999999999</c:v>
                </c:pt>
                <c:pt idx="9036">
                  <c:v>226.76400000000001</c:v>
                </c:pt>
                <c:pt idx="9037">
                  <c:v>226.82300000000001</c:v>
                </c:pt>
                <c:pt idx="9038">
                  <c:v>226.88300000000001</c:v>
                </c:pt>
                <c:pt idx="9039">
                  <c:v>226.94399999999999</c:v>
                </c:pt>
                <c:pt idx="9040">
                  <c:v>226.98400000000001</c:v>
                </c:pt>
                <c:pt idx="9041">
                  <c:v>226.99700000000001</c:v>
                </c:pt>
                <c:pt idx="9042">
                  <c:v>227</c:v>
                </c:pt>
                <c:pt idx="9043">
                  <c:v>227.00700000000001</c:v>
                </c:pt>
                <c:pt idx="9044">
                  <c:v>227.01599999999999</c:v>
                </c:pt>
                <c:pt idx="9045">
                  <c:v>227.02600000000001</c:v>
                </c:pt>
                <c:pt idx="9046">
                  <c:v>227.04</c:v>
                </c:pt>
                <c:pt idx="9047">
                  <c:v>227.05699999999999</c:v>
                </c:pt>
                <c:pt idx="9048">
                  <c:v>227.07599999999999</c:v>
                </c:pt>
                <c:pt idx="9049">
                  <c:v>227.09399999999999</c:v>
                </c:pt>
                <c:pt idx="9050">
                  <c:v>227.10900000000001</c:v>
                </c:pt>
                <c:pt idx="9051">
                  <c:v>227.126</c:v>
                </c:pt>
                <c:pt idx="9052">
                  <c:v>227.14500000000001</c:v>
                </c:pt>
                <c:pt idx="9053">
                  <c:v>227.161</c:v>
                </c:pt>
                <c:pt idx="9054">
                  <c:v>227.18</c:v>
                </c:pt>
                <c:pt idx="9055">
                  <c:v>227.22499999999999</c:v>
                </c:pt>
                <c:pt idx="9056">
                  <c:v>227.30199999999999</c:v>
                </c:pt>
                <c:pt idx="9057">
                  <c:v>227.363</c:v>
                </c:pt>
                <c:pt idx="9058">
                  <c:v>227.364</c:v>
                </c:pt>
                <c:pt idx="9059">
                  <c:v>227.376</c:v>
                </c:pt>
                <c:pt idx="9060">
                  <c:v>227.387</c:v>
                </c:pt>
                <c:pt idx="9061">
                  <c:v>227.399</c:v>
                </c:pt>
                <c:pt idx="9062">
                  <c:v>227.41200000000001</c:v>
                </c:pt>
                <c:pt idx="9063">
                  <c:v>227.429</c:v>
                </c:pt>
                <c:pt idx="9064">
                  <c:v>227.44800000000001</c:v>
                </c:pt>
                <c:pt idx="9065">
                  <c:v>227.46600000000001</c:v>
                </c:pt>
                <c:pt idx="9066">
                  <c:v>227.482</c:v>
                </c:pt>
                <c:pt idx="9067">
                  <c:v>227.499</c:v>
                </c:pt>
                <c:pt idx="9068">
                  <c:v>227.51499999999999</c:v>
                </c:pt>
                <c:pt idx="9069">
                  <c:v>227.53100000000001</c:v>
                </c:pt>
                <c:pt idx="9070">
                  <c:v>227.548</c:v>
                </c:pt>
                <c:pt idx="9071">
                  <c:v>227.58099999999999</c:v>
                </c:pt>
                <c:pt idx="9072">
                  <c:v>227.64500000000001</c:v>
                </c:pt>
                <c:pt idx="9073">
                  <c:v>227.72200000000001</c:v>
                </c:pt>
                <c:pt idx="9074">
                  <c:v>227.76400000000001</c:v>
                </c:pt>
                <c:pt idx="9075">
                  <c:v>227.779</c:v>
                </c:pt>
                <c:pt idx="9076">
                  <c:v>227.791</c:v>
                </c:pt>
                <c:pt idx="9077">
                  <c:v>227.804</c:v>
                </c:pt>
                <c:pt idx="9078">
                  <c:v>227.82</c:v>
                </c:pt>
                <c:pt idx="9079">
                  <c:v>227.839</c:v>
                </c:pt>
                <c:pt idx="9080">
                  <c:v>227.85900000000001</c:v>
                </c:pt>
                <c:pt idx="9081">
                  <c:v>227.87799999999999</c:v>
                </c:pt>
                <c:pt idx="9082">
                  <c:v>227.89500000000001</c:v>
                </c:pt>
                <c:pt idx="9083">
                  <c:v>227.91200000000001</c:v>
                </c:pt>
                <c:pt idx="9084">
                  <c:v>227.93199999999999</c:v>
                </c:pt>
                <c:pt idx="9085">
                  <c:v>227.95099999999999</c:v>
                </c:pt>
                <c:pt idx="9086">
                  <c:v>227.982</c:v>
                </c:pt>
                <c:pt idx="9087">
                  <c:v>228.04900000000001</c:v>
                </c:pt>
                <c:pt idx="9088">
                  <c:v>228.13</c:v>
                </c:pt>
                <c:pt idx="9089">
                  <c:v>228.20599999999999</c:v>
                </c:pt>
                <c:pt idx="9090">
                  <c:v>228.24199999999999</c:v>
                </c:pt>
                <c:pt idx="9091">
                  <c:v>228.25700000000001</c:v>
                </c:pt>
                <c:pt idx="9092">
                  <c:v>228.268</c:v>
                </c:pt>
                <c:pt idx="9093">
                  <c:v>228.28100000000001</c:v>
                </c:pt>
                <c:pt idx="9094">
                  <c:v>228.297</c:v>
                </c:pt>
                <c:pt idx="9095">
                  <c:v>228.316</c:v>
                </c:pt>
                <c:pt idx="9096">
                  <c:v>228.33500000000001</c:v>
                </c:pt>
                <c:pt idx="9097">
                  <c:v>228.352</c:v>
                </c:pt>
                <c:pt idx="9098">
                  <c:v>228.369</c:v>
                </c:pt>
                <c:pt idx="9099">
                  <c:v>228.386</c:v>
                </c:pt>
                <c:pt idx="9100">
                  <c:v>228.40199999999999</c:v>
                </c:pt>
                <c:pt idx="9101">
                  <c:v>228.41900000000001</c:v>
                </c:pt>
                <c:pt idx="9102">
                  <c:v>228.43799999999999</c:v>
                </c:pt>
                <c:pt idx="9103">
                  <c:v>228.45699999999999</c:v>
                </c:pt>
                <c:pt idx="9104">
                  <c:v>228.47499999999999</c:v>
                </c:pt>
                <c:pt idx="9105">
                  <c:v>228.49299999999999</c:v>
                </c:pt>
                <c:pt idx="9106">
                  <c:v>228.51</c:v>
                </c:pt>
                <c:pt idx="9107">
                  <c:v>228.529</c:v>
                </c:pt>
                <c:pt idx="9108">
                  <c:v>228.56399999999999</c:v>
                </c:pt>
                <c:pt idx="9109">
                  <c:v>228.631</c:v>
                </c:pt>
                <c:pt idx="9110">
                  <c:v>228.71799999999999</c:v>
                </c:pt>
                <c:pt idx="9111">
                  <c:v>228.8</c:v>
                </c:pt>
                <c:pt idx="9112">
                  <c:v>228.88800000000001</c:v>
                </c:pt>
                <c:pt idx="9113">
                  <c:v>228.96799999999999</c:v>
                </c:pt>
                <c:pt idx="9114">
                  <c:v>229.001</c:v>
                </c:pt>
                <c:pt idx="9115">
                  <c:v>229.02699999999999</c:v>
                </c:pt>
                <c:pt idx="9116">
                  <c:v>229.03200000000001</c:v>
                </c:pt>
                <c:pt idx="9117">
                  <c:v>229.041</c:v>
                </c:pt>
                <c:pt idx="9118">
                  <c:v>229.053</c:v>
                </c:pt>
                <c:pt idx="9119">
                  <c:v>229.066</c:v>
                </c:pt>
                <c:pt idx="9120">
                  <c:v>229.08</c:v>
                </c:pt>
                <c:pt idx="9121">
                  <c:v>229.09399999999999</c:v>
                </c:pt>
                <c:pt idx="9122">
                  <c:v>229.11</c:v>
                </c:pt>
                <c:pt idx="9123">
                  <c:v>229.12799999999999</c:v>
                </c:pt>
                <c:pt idx="9124">
                  <c:v>229.14699999999999</c:v>
                </c:pt>
                <c:pt idx="9125">
                  <c:v>229.167</c:v>
                </c:pt>
                <c:pt idx="9126">
                  <c:v>229.18600000000001</c:v>
                </c:pt>
                <c:pt idx="9127">
                  <c:v>229.20500000000001</c:v>
                </c:pt>
                <c:pt idx="9128">
                  <c:v>229.22499999999999</c:v>
                </c:pt>
                <c:pt idx="9129">
                  <c:v>229.24299999999999</c:v>
                </c:pt>
                <c:pt idx="9130">
                  <c:v>229.262</c:v>
                </c:pt>
                <c:pt idx="9131">
                  <c:v>229.28200000000001</c:v>
                </c:pt>
                <c:pt idx="9132">
                  <c:v>229.309</c:v>
                </c:pt>
                <c:pt idx="9133">
                  <c:v>229.358</c:v>
                </c:pt>
                <c:pt idx="9134">
                  <c:v>229.42500000000001</c:v>
                </c:pt>
                <c:pt idx="9135">
                  <c:v>229.49100000000001</c:v>
                </c:pt>
                <c:pt idx="9136">
                  <c:v>229.553</c:v>
                </c:pt>
                <c:pt idx="9137">
                  <c:v>229.61600000000001</c:v>
                </c:pt>
                <c:pt idx="9138">
                  <c:v>229.68</c:v>
                </c:pt>
                <c:pt idx="9139">
                  <c:v>229.73</c:v>
                </c:pt>
                <c:pt idx="9140">
                  <c:v>229.751</c:v>
                </c:pt>
                <c:pt idx="9141">
                  <c:v>229.751</c:v>
                </c:pt>
                <c:pt idx="9142">
                  <c:v>229.75200000000001</c:v>
                </c:pt>
                <c:pt idx="9143">
                  <c:v>229.761</c:v>
                </c:pt>
                <c:pt idx="9144">
                  <c:v>229.77199999999999</c:v>
                </c:pt>
                <c:pt idx="9145">
                  <c:v>229.78</c:v>
                </c:pt>
                <c:pt idx="9146">
                  <c:v>229.786</c:v>
                </c:pt>
                <c:pt idx="9147">
                  <c:v>229.798</c:v>
                </c:pt>
                <c:pt idx="9148">
                  <c:v>229.81800000000001</c:v>
                </c:pt>
                <c:pt idx="9149">
                  <c:v>229.85599999999999</c:v>
                </c:pt>
                <c:pt idx="9150">
                  <c:v>229.90799999999999</c:v>
                </c:pt>
                <c:pt idx="9151">
                  <c:v>229.959</c:v>
                </c:pt>
                <c:pt idx="9152">
                  <c:v>229.99700000000001</c:v>
                </c:pt>
                <c:pt idx="9153">
                  <c:v>230.00899999999999</c:v>
                </c:pt>
                <c:pt idx="9154">
                  <c:v>230.02199999999999</c:v>
                </c:pt>
                <c:pt idx="9155">
                  <c:v>230.036</c:v>
                </c:pt>
                <c:pt idx="9156">
                  <c:v>230.05199999999999</c:v>
                </c:pt>
                <c:pt idx="9157">
                  <c:v>230.071</c:v>
                </c:pt>
                <c:pt idx="9158">
                  <c:v>230.09200000000001</c:v>
                </c:pt>
                <c:pt idx="9159">
                  <c:v>230.11199999999999</c:v>
                </c:pt>
                <c:pt idx="9160">
                  <c:v>230.13</c:v>
                </c:pt>
                <c:pt idx="9161">
                  <c:v>230.148</c:v>
                </c:pt>
                <c:pt idx="9162">
                  <c:v>230.166</c:v>
                </c:pt>
                <c:pt idx="9163">
                  <c:v>230.18299999999999</c:v>
                </c:pt>
                <c:pt idx="9164">
                  <c:v>230.20599999999999</c:v>
                </c:pt>
                <c:pt idx="9165">
                  <c:v>230.24700000000001</c:v>
                </c:pt>
                <c:pt idx="9166">
                  <c:v>230.32400000000001</c:v>
                </c:pt>
                <c:pt idx="9167">
                  <c:v>230.404</c:v>
                </c:pt>
                <c:pt idx="9168">
                  <c:v>230.48400000000001</c:v>
                </c:pt>
                <c:pt idx="9169">
                  <c:v>230.566</c:v>
                </c:pt>
                <c:pt idx="9170">
                  <c:v>230.649</c:v>
                </c:pt>
                <c:pt idx="9171">
                  <c:v>230.72800000000001</c:v>
                </c:pt>
                <c:pt idx="9172">
                  <c:v>230.797</c:v>
                </c:pt>
                <c:pt idx="9173">
                  <c:v>230.816</c:v>
                </c:pt>
                <c:pt idx="9174">
                  <c:v>230.83199999999999</c:v>
                </c:pt>
                <c:pt idx="9175">
                  <c:v>230.84399999999999</c:v>
                </c:pt>
                <c:pt idx="9176">
                  <c:v>230.857</c:v>
                </c:pt>
                <c:pt idx="9177">
                  <c:v>230.87200000000001</c:v>
                </c:pt>
                <c:pt idx="9178">
                  <c:v>230.89099999999999</c:v>
                </c:pt>
                <c:pt idx="9179">
                  <c:v>230.91</c:v>
                </c:pt>
                <c:pt idx="9180">
                  <c:v>230.928</c:v>
                </c:pt>
                <c:pt idx="9181">
                  <c:v>230.94499999999999</c:v>
                </c:pt>
                <c:pt idx="9182">
                  <c:v>230.96199999999999</c:v>
                </c:pt>
                <c:pt idx="9183">
                  <c:v>230.97900000000001</c:v>
                </c:pt>
                <c:pt idx="9184">
                  <c:v>230.99600000000001</c:v>
                </c:pt>
                <c:pt idx="9185">
                  <c:v>231.01400000000001</c:v>
                </c:pt>
                <c:pt idx="9186">
                  <c:v>231.047</c:v>
                </c:pt>
                <c:pt idx="9187">
                  <c:v>231.10499999999999</c:v>
                </c:pt>
                <c:pt idx="9188">
                  <c:v>231.18100000000001</c:v>
                </c:pt>
                <c:pt idx="9189">
                  <c:v>231.25800000000001</c:v>
                </c:pt>
                <c:pt idx="9190">
                  <c:v>231.3</c:v>
                </c:pt>
                <c:pt idx="9191">
                  <c:v>231.315</c:v>
                </c:pt>
                <c:pt idx="9192">
                  <c:v>231.328</c:v>
                </c:pt>
                <c:pt idx="9193">
                  <c:v>231.339</c:v>
                </c:pt>
                <c:pt idx="9194">
                  <c:v>231.35300000000001</c:v>
                </c:pt>
                <c:pt idx="9195">
                  <c:v>231.37100000000001</c:v>
                </c:pt>
                <c:pt idx="9196">
                  <c:v>231.39099999999999</c:v>
                </c:pt>
                <c:pt idx="9197">
                  <c:v>231.411</c:v>
                </c:pt>
                <c:pt idx="9198">
                  <c:v>231.428</c:v>
                </c:pt>
                <c:pt idx="9199">
                  <c:v>231.446</c:v>
                </c:pt>
                <c:pt idx="9200">
                  <c:v>231.465</c:v>
                </c:pt>
                <c:pt idx="9201">
                  <c:v>231.49299999999999</c:v>
                </c:pt>
                <c:pt idx="9202">
                  <c:v>231.55500000000001</c:v>
                </c:pt>
                <c:pt idx="9203">
                  <c:v>231.636</c:v>
                </c:pt>
                <c:pt idx="9204">
                  <c:v>231.70099999999999</c:v>
                </c:pt>
                <c:pt idx="9205">
                  <c:v>231.76300000000001</c:v>
                </c:pt>
                <c:pt idx="9206">
                  <c:v>231.821</c:v>
                </c:pt>
                <c:pt idx="9207">
                  <c:v>231.85300000000001</c:v>
                </c:pt>
                <c:pt idx="9208">
                  <c:v>231.86699999999999</c:v>
                </c:pt>
                <c:pt idx="9209">
                  <c:v>231.88399999999999</c:v>
                </c:pt>
                <c:pt idx="9210">
                  <c:v>231.911</c:v>
                </c:pt>
                <c:pt idx="9211">
                  <c:v>231.92599999999999</c:v>
                </c:pt>
                <c:pt idx="9212">
                  <c:v>231.94300000000001</c:v>
                </c:pt>
                <c:pt idx="9213">
                  <c:v>231.96100000000001</c:v>
                </c:pt>
                <c:pt idx="9214">
                  <c:v>231.97900000000001</c:v>
                </c:pt>
                <c:pt idx="9215">
                  <c:v>231.99799999999999</c:v>
                </c:pt>
                <c:pt idx="9216">
                  <c:v>232.01599999999999</c:v>
                </c:pt>
                <c:pt idx="9217">
                  <c:v>232.03399999999999</c:v>
                </c:pt>
                <c:pt idx="9218">
                  <c:v>232.05199999999999</c:v>
                </c:pt>
                <c:pt idx="9219">
                  <c:v>232.084</c:v>
                </c:pt>
                <c:pt idx="9220">
                  <c:v>232.148</c:v>
                </c:pt>
                <c:pt idx="9221">
                  <c:v>232.22900000000001</c:v>
                </c:pt>
                <c:pt idx="9222">
                  <c:v>232.3</c:v>
                </c:pt>
                <c:pt idx="9223">
                  <c:v>232.352</c:v>
                </c:pt>
                <c:pt idx="9224">
                  <c:v>232.38399999999999</c:v>
                </c:pt>
                <c:pt idx="9225">
                  <c:v>232.40100000000001</c:v>
                </c:pt>
                <c:pt idx="9226">
                  <c:v>232.41200000000001</c:v>
                </c:pt>
                <c:pt idx="9227">
                  <c:v>232.42400000000001</c:v>
                </c:pt>
                <c:pt idx="9228">
                  <c:v>232.43899999999999</c:v>
                </c:pt>
                <c:pt idx="9229">
                  <c:v>232.45500000000001</c:v>
                </c:pt>
                <c:pt idx="9230">
                  <c:v>232.47399999999999</c:v>
                </c:pt>
                <c:pt idx="9231">
                  <c:v>232.49299999999999</c:v>
                </c:pt>
                <c:pt idx="9232">
                  <c:v>232.51</c:v>
                </c:pt>
                <c:pt idx="9233">
                  <c:v>232.52600000000001</c:v>
                </c:pt>
                <c:pt idx="9234">
                  <c:v>232.54300000000001</c:v>
                </c:pt>
                <c:pt idx="9235">
                  <c:v>232.56100000000001</c:v>
                </c:pt>
                <c:pt idx="9236">
                  <c:v>232.58500000000001</c:v>
                </c:pt>
                <c:pt idx="9237">
                  <c:v>232.65299999999999</c:v>
                </c:pt>
                <c:pt idx="9238">
                  <c:v>232.72800000000001</c:v>
                </c:pt>
                <c:pt idx="9239">
                  <c:v>232.79499999999999</c:v>
                </c:pt>
                <c:pt idx="9240">
                  <c:v>232.82499999999999</c:v>
                </c:pt>
                <c:pt idx="9241">
                  <c:v>232.84299999999999</c:v>
                </c:pt>
                <c:pt idx="9242">
                  <c:v>232.85400000000001</c:v>
                </c:pt>
                <c:pt idx="9243">
                  <c:v>232.864</c:v>
                </c:pt>
                <c:pt idx="9244">
                  <c:v>232.876</c:v>
                </c:pt>
                <c:pt idx="9245">
                  <c:v>232.89099999999999</c:v>
                </c:pt>
                <c:pt idx="9246">
                  <c:v>232.90899999999999</c:v>
                </c:pt>
                <c:pt idx="9247">
                  <c:v>232.92699999999999</c:v>
                </c:pt>
                <c:pt idx="9248">
                  <c:v>232.94399999999999</c:v>
                </c:pt>
                <c:pt idx="9249">
                  <c:v>232.96100000000001</c:v>
                </c:pt>
                <c:pt idx="9250">
                  <c:v>232.97900000000001</c:v>
                </c:pt>
                <c:pt idx="9251">
                  <c:v>233.006</c:v>
                </c:pt>
                <c:pt idx="9252">
                  <c:v>233.05699999999999</c:v>
                </c:pt>
                <c:pt idx="9253">
                  <c:v>233.12</c:v>
                </c:pt>
                <c:pt idx="9254">
                  <c:v>233.14400000000001</c:v>
                </c:pt>
                <c:pt idx="9255">
                  <c:v>233.154</c:v>
                </c:pt>
                <c:pt idx="9256">
                  <c:v>233.166</c:v>
                </c:pt>
                <c:pt idx="9257">
                  <c:v>233.179</c:v>
                </c:pt>
                <c:pt idx="9258">
                  <c:v>233.19399999999999</c:v>
                </c:pt>
                <c:pt idx="9259">
                  <c:v>233.21299999999999</c:v>
                </c:pt>
                <c:pt idx="9260">
                  <c:v>233.233</c:v>
                </c:pt>
                <c:pt idx="9261">
                  <c:v>233.25</c:v>
                </c:pt>
                <c:pt idx="9262">
                  <c:v>233.26900000000001</c:v>
                </c:pt>
                <c:pt idx="9263">
                  <c:v>233.28800000000001</c:v>
                </c:pt>
                <c:pt idx="9264">
                  <c:v>233.30600000000001</c:v>
                </c:pt>
                <c:pt idx="9265">
                  <c:v>233.345</c:v>
                </c:pt>
                <c:pt idx="9266">
                  <c:v>233.41</c:v>
                </c:pt>
                <c:pt idx="9267">
                  <c:v>233.47300000000001</c:v>
                </c:pt>
                <c:pt idx="9268">
                  <c:v>233.49600000000001</c:v>
                </c:pt>
                <c:pt idx="9269">
                  <c:v>233.517</c:v>
                </c:pt>
                <c:pt idx="9270">
                  <c:v>233.53100000000001</c:v>
                </c:pt>
                <c:pt idx="9271">
                  <c:v>233.548</c:v>
                </c:pt>
                <c:pt idx="9272">
                  <c:v>233.56899999999999</c:v>
                </c:pt>
                <c:pt idx="9273">
                  <c:v>233.59100000000001</c:v>
                </c:pt>
                <c:pt idx="9274">
                  <c:v>233.613</c:v>
                </c:pt>
                <c:pt idx="9275">
                  <c:v>233.63300000000001</c:v>
                </c:pt>
                <c:pt idx="9276">
                  <c:v>233.65</c:v>
                </c:pt>
                <c:pt idx="9277">
                  <c:v>233.66900000000001</c:v>
                </c:pt>
                <c:pt idx="9278">
                  <c:v>233.68899999999999</c:v>
                </c:pt>
                <c:pt idx="9279">
                  <c:v>233.72300000000001</c:v>
                </c:pt>
                <c:pt idx="9280">
                  <c:v>233.78</c:v>
                </c:pt>
                <c:pt idx="9281">
                  <c:v>233.85499999999999</c:v>
                </c:pt>
                <c:pt idx="9282">
                  <c:v>233.928</c:v>
                </c:pt>
                <c:pt idx="9283">
                  <c:v>233.983</c:v>
                </c:pt>
                <c:pt idx="9284">
                  <c:v>233.99799999999999</c:v>
                </c:pt>
                <c:pt idx="9285">
                  <c:v>234.00700000000001</c:v>
                </c:pt>
                <c:pt idx="9286">
                  <c:v>234.02</c:v>
                </c:pt>
                <c:pt idx="9287">
                  <c:v>234.03200000000001</c:v>
                </c:pt>
                <c:pt idx="9288">
                  <c:v>234.047</c:v>
                </c:pt>
                <c:pt idx="9289">
                  <c:v>234.066</c:v>
                </c:pt>
                <c:pt idx="9290">
                  <c:v>234.08500000000001</c:v>
                </c:pt>
                <c:pt idx="9291">
                  <c:v>234.10499999999999</c:v>
                </c:pt>
                <c:pt idx="9292">
                  <c:v>234.12100000000001</c:v>
                </c:pt>
                <c:pt idx="9293">
                  <c:v>234.13800000000001</c:v>
                </c:pt>
                <c:pt idx="9294">
                  <c:v>234.154</c:v>
                </c:pt>
                <c:pt idx="9295">
                  <c:v>234.17099999999999</c:v>
                </c:pt>
                <c:pt idx="9296">
                  <c:v>234.19300000000001</c:v>
                </c:pt>
                <c:pt idx="9297">
                  <c:v>234.22900000000001</c:v>
                </c:pt>
                <c:pt idx="9298">
                  <c:v>234.28299999999999</c:v>
                </c:pt>
                <c:pt idx="9299">
                  <c:v>234.35499999999999</c:v>
                </c:pt>
                <c:pt idx="9300">
                  <c:v>234.435</c:v>
                </c:pt>
                <c:pt idx="9301">
                  <c:v>234.50899999999999</c:v>
                </c:pt>
                <c:pt idx="9302">
                  <c:v>234.571</c:v>
                </c:pt>
                <c:pt idx="9303">
                  <c:v>234.62899999999999</c:v>
                </c:pt>
                <c:pt idx="9304">
                  <c:v>234.68899999999999</c:v>
                </c:pt>
                <c:pt idx="9305">
                  <c:v>234.749</c:v>
                </c:pt>
                <c:pt idx="9306">
                  <c:v>234.80500000000001</c:v>
                </c:pt>
                <c:pt idx="9307">
                  <c:v>234.852</c:v>
                </c:pt>
                <c:pt idx="9308">
                  <c:v>234.87</c:v>
                </c:pt>
                <c:pt idx="9309">
                  <c:v>234.87</c:v>
                </c:pt>
                <c:pt idx="9310">
                  <c:v>234.87100000000001</c:v>
                </c:pt>
                <c:pt idx="9311">
                  <c:v>234.87799999999999</c:v>
                </c:pt>
                <c:pt idx="9312">
                  <c:v>234.88800000000001</c:v>
                </c:pt>
                <c:pt idx="9313">
                  <c:v>234.898</c:v>
                </c:pt>
                <c:pt idx="9314">
                  <c:v>234.91</c:v>
                </c:pt>
                <c:pt idx="9315">
                  <c:v>234.92500000000001</c:v>
                </c:pt>
                <c:pt idx="9316">
                  <c:v>234.94300000000001</c:v>
                </c:pt>
                <c:pt idx="9317">
                  <c:v>234.96299999999999</c:v>
                </c:pt>
                <c:pt idx="9318">
                  <c:v>234.983</c:v>
                </c:pt>
                <c:pt idx="9319">
                  <c:v>235.001</c:v>
                </c:pt>
                <c:pt idx="9320">
                  <c:v>235.02</c:v>
                </c:pt>
                <c:pt idx="9321">
                  <c:v>235.03899999999999</c:v>
                </c:pt>
                <c:pt idx="9322">
                  <c:v>235.05799999999999</c:v>
                </c:pt>
                <c:pt idx="9323">
                  <c:v>235.07900000000001</c:v>
                </c:pt>
                <c:pt idx="9324">
                  <c:v>235.10900000000001</c:v>
                </c:pt>
                <c:pt idx="9325">
                  <c:v>235.15700000000001</c:v>
                </c:pt>
                <c:pt idx="9326">
                  <c:v>235.22</c:v>
                </c:pt>
                <c:pt idx="9327">
                  <c:v>235.29599999999999</c:v>
                </c:pt>
                <c:pt idx="9328">
                  <c:v>235.37299999999999</c:v>
                </c:pt>
                <c:pt idx="9329">
                  <c:v>235.41800000000001</c:v>
                </c:pt>
                <c:pt idx="9330">
                  <c:v>235.44200000000001</c:v>
                </c:pt>
                <c:pt idx="9331">
                  <c:v>235.458</c:v>
                </c:pt>
                <c:pt idx="9332">
                  <c:v>235.47200000000001</c:v>
                </c:pt>
                <c:pt idx="9333">
                  <c:v>235.488</c:v>
                </c:pt>
                <c:pt idx="9334">
                  <c:v>235.50700000000001</c:v>
                </c:pt>
                <c:pt idx="9335">
                  <c:v>235.52799999999999</c:v>
                </c:pt>
                <c:pt idx="9336">
                  <c:v>235.54599999999999</c:v>
                </c:pt>
                <c:pt idx="9337">
                  <c:v>235.56299999999999</c:v>
                </c:pt>
                <c:pt idx="9338">
                  <c:v>235.58199999999999</c:v>
                </c:pt>
                <c:pt idx="9339">
                  <c:v>235.6</c:v>
                </c:pt>
                <c:pt idx="9340">
                  <c:v>235.619</c:v>
                </c:pt>
                <c:pt idx="9341">
                  <c:v>235.65600000000001</c:v>
                </c:pt>
                <c:pt idx="9342">
                  <c:v>235.726</c:v>
                </c:pt>
                <c:pt idx="9343">
                  <c:v>235.79900000000001</c:v>
                </c:pt>
                <c:pt idx="9344">
                  <c:v>235.86500000000001</c:v>
                </c:pt>
                <c:pt idx="9345">
                  <c:v>235.92500000000001</c:v>
                </c:pt>
                <c:pt idx="9346">
                  <c:v>235.95699999999999</c:v>
                </c:pt>
                <c:pt idx="9347">
                  <c:v>235.97</c:v>
                </c:pt>
                <c:pt idx="9348">
                  <c:v>235.97900000000001</c:v>
                </c:pt>
                <c:pt idx="9349">
                  <c:v>235.989</c:v>
                </c:pt>
                <c:pt idx="9350">
                  <c:v>236.005</c:v>
                </c:pt>
                <c:pt idx="9351">
                  <c:v>236.02199999999999</c:v>
                </c:pt>
                <c:pt idx="9352">
                  <c:v>236.03800000000001</c:v>
                </c:pt>
                <c:pt idx="9353">
                  <c:v>236.05500000000001</c:v>
                </c:pt>
                <c:pt idx="9354">
                  <c:v>236.071</c:v>
                </c:pt>
                <c:pt idx="9355">
                  <c:v>236.09</c:v>
                </c:pt>
                <c:pt idx="9356">
                  <c:v>236.10900000000001</c:v>
                </c:pt>
                <c:pt idx="9357">
                  <c:v>236.12899999999999</c:v>
                </c:pt>
                <c:pt idx="9358">
                  <c:v>236.14699999999999</c:v>
                </c:pt>
                <c:pt idx="9359">
                  <c:v>236.16399999999999</c:v>
                </c:pt>
                <c:pt idx="9360">
                  <c:v>236.18199999999999</c:v>
                </c:pt>
                <c:pt idx="9361">
                  <c:v>236.2</c:v>
                </c:pt>
                <c:pt idx="9362">
                  <c:v>236.21899999999999</c:v>
                </c:pt>
                <c:pt idx="9363">
                  <c:v>236.24</c:v>
                </c:pt>
                <c:pt idx="9364">
                  <c:v>236.27199999999999</c:v>
                </c:pt>
                <c:pt idx="9365">
                  <c:v>236.32300000000001</c:v>
                </c:pt>
                <c:pt idx="9366">
                  <c:v>236.37299999999999</c:v>
                </c:pt>
                <c:pt idx="9367">
                  <c:v>236.41200000000001</c:v>
                </c:pt>
                <c:pt idx="9368">
                  <c:v>236.44200000000001</c:v>
                </c:pt>
                <c:pt idx="9369">
                  <c:v>236.46199999999999</c:v>
                </c:pt>
                <c:pt idx="9370">
                  <c:v>236.47200000000001</c:v>
                </c:pt>
                <c:pt idx="9371">
                  <c:v>236.48400000000001</c:v>
                </c:pt>
                <c:pt idx="9372">
                  <c:v>236.5</c:v>
                </c:pt>
                <c:pt idx="9373">
                  <c:v>236.518</c:v>
                </c:pt>
                <c:pt idx="9374">
                  <c:v>236.53700000000001</c:v>
                </c:pt>
                <c:pt idx="9375">
                  <c:v>236.55500000000001</c:v>
                </c:pt>
                <c:pt idx="9376">
                  <c:v>236.572</c:v>
                </c:pt>
                <c:pt idx="9377">
                  <c:v>236.589</c:v>
                </c:pt>
                <c:pt idx="9378">
                  <c:v>236.60599999999999</c:v>
                </c:pt>
                <c:pt idx="9379">
                  <c:v>236.62100000000001</c:v>
                </c:pt>
                <c:pt idx="9380">
                  <c:v>236.637</c:v>
                </c:pt>
                <c:pt idx="9381">
                  <c:v>236.66</c:v>
                </c:pt>
                <c:pt idx="9382">
                  <c:v>236.691</c:v>
                </c:pt>
                <c:pt idx="9383">
                  <c:v>236.70699999999999</c:v>
                </c:pt>
                <c:pt idx="9384">
                  <c:v>236.71799999999999</c:v>
                </c:pt>
                <c:pt idx="9385">
                  <c:v>236.73500000000001</c:v>
                </c:pt>
                <c:pt idx="9386">
                  <c:v>236.78</c:v>
                </c:pt>
                <c:pt idx="9387">
                  <c:v>236.84100000000001</c:v>
                </c:pt>
                <c:pt idx="9388">
                  <c:v>236.905</c:v>
                </c:pt>
                <c:pt idx="9389">
                  <c:v>236.96799999999999</c:v>
                </c:pt>
                <c:pt idx="9390">
                  <c:v>237.029</c:v>
                </c:pt>
                <c:pt idx="9391">
                  <c:v>237.084</c:v>
                </c:pt>
                <c:pt idx="9392">
                  <c:v>237.136</c:v>
                </c:pt>
                <c:pt idx="9393">
                  <c:v>237.18299999999999</c:v>
                </c:pt>
                <c:pt idx="9394">
                  <c:v>237.208</c:v>
                </c:pt>
                <c:pt idx="9395">
                  <c:v>237.21100000000001</c:v>
                </c:pt>
                <c:pt idx="9396">
                  <c:v>237.21799999999999</c:v>
                </c:pt>
                <c:pt idx="9397">
                  <c:v>237.22800000000001</c:v>
                </c:pt>
                <c:pt idx="9398">
                  <c:v>237.239</c:v>
                </c:pt>
                <c:pt idx="9399">
                  <c:v>237.25399999999999</c:v>
                </c:pt>
                <c:pt idx="9400">
                  <c:v>237.274</c:v>
                </c:pt>
                <c:pt idx="9401">
                  <c:v>237.292</c:v>
                </c:pt>
                <c:pt idx="9402">
                  <c:v>237.31100000000001</c:v>
                </c:pt>
                <c:pt idx="9403">
                  <c:v>237.32900000000001</c:v>
                </c:pt>
                <c:pt idx="9404">
                  <c:v>237.34700000000001</c:v>
                </c:pt>
                <c:pt idx="9405">
                  <c:v>237.364</c:v>
                </c:pt>
                <c:pt idx="9406">
                  <c:v>237.38300000000001</c:v>
                </c:pt>
                <c:pt idx="9407">
                  <c:v>237.42699999999999</c:v>
                </c:pt>
                <c:pt idx="9408">
                  <c:v>237.494</c:v>
                </c:pt>
                <c:pt idx="9409">
                  <c:v>237.559</c:v>
                </c:pt>
                <c:pt idx="9410">
                  <c:v>237.619</c:v>
                </c:pt>
                <c:pt idx="9411">
                  <c:v>237.64099999999999</c:v>
                </c:pt>
                <c:pt idx="9412">
                  <c:v>237.648</c:v>
                </c:pt>
                <c:pt idx="9413">
                  <c:v>237.65799999999999</c:v>
                </c:pt>
                <c:pt idx="9414">
                  <c:v>237.66900000000001</c:v>
                </c:pt>
                <c:pt idx="9415">
                  <c:v>237.68100000000001</c:v>
                </c:pt>
                <c:pt idx="9416">
                  <c:v>237.69499999999999</c:v>
                </c:pt>
                <c:pt idx="9417">
                  <c:v>237.71199999999999</c:v>
                </c:pt>
                <c:pt idx="9418">
                  <c:v>237.73099999999999</c:v>
                </c:pt>
                <c:pt idx="9419">
                  <c:v>237.75</c:v>
                </c:pt>
                <c:pt idx="9420">
                  <c:v>237.767</c:v>
                </c:pt>
                <c:pt idx="9421">
                  <c:v>237.78399999999999</c:v>
                </c:pt>
                <c:pt idx="9422">
                  <c:v>237.80099999999999</c:v>
                </c:pt>
                <c:pt idx="9423">
                  <c:v>237.81700000000001</c:v>
                </c:pt>
                <c:pt idx="9424">
                  <c:v>237.83199999999999</c:v>
                </c:pt>
                <c:pt idx="9425">
                  <c:v>237.85</c:v>
                </c:pt>
                <c:pt idx="9426">
                  <c:v>237.88499999999999</c:v>
                </c:pt>
                <c:pt idx="9427">
                  <c:v>237.94499999999999</c:v>
                </c:pt>
                <c:pt idx="9428">
                  <c:v>237.994</c:v>
                </c:pt>
                <c:pt idx="9429">
                  <c:v>238.005</c:v>
                </c:pt>
                <c:pt idx="9430">
                  <c:v>238.01900000000001</c:v>
                </c:pt>
                <c:pt idx="9431">
                  <c:v>238.03</c:v>
                </c:pt>
                <c:pt idx="9432">
                  <c:v>238.04300000000001</c:v>
                </c:pt>
                <c:pt idx="9433">
                  <c:v>238.05699999999999</c:v>
                </c:pt>
                <c:pt idx="9434">
                  <c:v>238.07400000000001</c:v>
                </c:pt>
                <c:pt idx="9435">
                  <c:v>238.09299999999999</c:v>
                </c:pt>
                <c:pt idx="9436">
                  <c:v>238.113</c:v>
                </c:pt>
                <c:pt idx="9437">
                  <c:v>238.131</c:v>
                </c:pt>
                <c:pt idx="9438">
                  <c:v>238.149</c:v>
                </c:pt>
                <c:pt idx="9439">
                  <c:v>238.16800000000001</c:v>
                </c:pt>
                <c:pt idx="9440">
                  <c:v>238.18600000000001</c:v>
                </c:pt>
                <c:pt idx="9441">
                  <c:v>238.20599999999999</c:v>
                </c:pt>
                <c:pt idx="9442">
                  <c:v>238.244</c:v>
                </c:pt>
                <c:pt idx="9443">
                  <c:v>238.27699999999999</c:v>
                </c:pt>
                <c:pt idx="9444">
                  <c:v>238.29900000000001</c:v>
                </c:pt>
                <c:pt idx="9445">
                  <c:v>238.31299999999999</c:v>
                </c:pt>
                <c:pt idx="9446">
                  <c:v>238.327</c:v>
                </c:pt>
                <c:pt idx="9447">
                  <c:v>238.34200000000001</c:v>
                </c:pt>
                <c:pt idx="9448">
                  <c:v>238.358</c:v>
                </c:pt>
                <c:pt idx="9449">
                  <c:v>238.374</c:v>
                </c:pt>
                <c:pt idx="9450">
                  <c:v>238.39</c:v>
                </c:pt>
                <c:pt idx="9451">
                  <c:v>238.40600000000001</c:v>
                </c:pt>
                <c:pt idx="9452">
                  <c:v>238.42400000000001</c:v>
                </c:pt>
                <c:pt idx="9453">
                  <c:v>238.44399999999999</c:v>
                </c:pt>
                <c:pt idx="9454">
                  <c:v>238.464</c:v>
                </c:pt>
                <c:pt idx="9455">
                  <c:v>238.48400000000001</c:v>
                </c:pt>
                <c:pt idx="9456">
                  <c:v>238.50200000000001</c:v>
                </c:pt>
                <c:pt idx="9457">
                  <c:v>238.52</c:v>
                </c:pt>
                <c:pt idx="9458">
                  <c:v>238.53800000000001</c:v>
                </c:pt>
                <c:pt idx="9459">
                  <c:v>238.55600000000001</c:v>
                </c:pt>
                <c:pt idx="9460">
                  <c:v>238.578</c:v>
                </c:pt>
                <c:pt idx="9461">
                  <c:v>238.624</c:v>
                </c:pt>
                <c:pt idx="9462">
                  <c:v>238.69300000000001</c:v>
                </c:pt>
                <c:pt idx="9463">
                  <c:v>238.76400000000001</c:v>
                </c:pt>
                <c:pt idx="9464">
                  <c:v>238.828</c:v>
                </c:pt>
                <c:pt idx="9465">
                  <c:v>238.88900000000001</c:v>
                </c:pt>
                <c:pt idx="9466">
                  <c:v>238.88900000000001</c:v>
                </c:pt>
                <c:pt idx="9467">
                  <c:v>238.9</c:v>
                </c:pt>
                <c:pt idx="9468">
                  <c:v>238.91</c:v>
                </c:pt>
                <c:pt idx="9469">
                  <c:v>238.922</c:v>
                </c:pt>
                <c:pt idx="9470">
                  <c:v>238.95</c:v>
                </c:pt>
                <c:pt idx="9471">
                  <c:v>238.999</c:v>
                </c:pt>
                <c:pt idx="9472">
                  <c:v>239.06800000000001</c:v>
                </c:pt>
                <c:pt idx="9473">
                  <c:v>239.14699999999999</c:v>
                </c:pt>
                <c:pt idx="9474">
                  <c:v>239.20500000000001</c:v>
                </c:pt>
                <c:pt idx="9475">
                  <c:v>239.24100000000001</c:v>
                </c:pt>
                <c:pt idx="9476">
                  <c:v>239.256</c:v>
                </c:pt>
                <c:pt idx="9477">
                  <c:v>239.26599999999999</c:v>
                </c:pt>
                <c:pt idx="9478">
                  <c:v>239.27799999999999</c:v>
                </c:pt>
                <c:pt idx="9479">
                  <c:v>239.29599999999999</c:v>
                </c:pt>
                <c:pt idx="9480">
                  <c:v>239.32499999999999</c:v>
                </c:pt>
                <c:pt idx="9481">
                  <c:v>239.36699999999999</c:v>
                </c:pt>
                <c:pt idx="9482">
                  <c:v>239.42699999999999</c:v>
                </c:pt>
                <c:pt idx="9483">
                  <c:v>239.5</c:v>
                </c:pt>
                <c:pt idx="9484">
                  <c:v>239.57499999999999</c:v>
                </c:pt>
                <c:pt idx="9485">
                  <c:v>239.643</c:v>
                </c:pt>
                <c:pt idx="9486">
                  <c:v>239.70699999999999</c:v>
                </c:pt>
                <c:pt idx="9487">
                  <c:v>239.76300000000001</c:v>
                </c:pt>
                <c:pt idx="9488">
                  <c:v>239.785</c:v>
                </c:pt>
                <c:pt idx="9489">
                  <c:v>239.786</c:v>
                </c:pt>
                <c:pt idx="9490">
                  <c:v>239.78800000000001</c:v>
                </c:pt>
                <c:pt idx="9491">
                  <c:v>239.79400000000001</c:v>
                </c:pt>
                <c:pt idx="9492">
                  <c:v>239.803</c:v>
                </c:pt>
                <c:pt idx="9493">
                  <c:v>239.81399999999999</c:v>
                </c:pt>
                <c:pt idx="9494">
                  <c:v>239.828</c:v>
                </c:pt>
                <c:pt idx="9495">
                  <c:v>239.845</c:v>
                </c:pt>
                <c:pt idx="9496">
                  <c:v>239.864</c:v>
                </c:pt>
                <c:pt idx="9497">
                  <c:v>239.88499999999999</c:v>
                </c:pt>
                <c:pt idx="9498">
                  <c:v>239.90299999999999</c:v>
                </c:pt>
                <c:pt idx="9499">
                  <c:v>239.922</c:v>
                </c:pt>
                <c:pt idx="9500">
                  <c:v>239.941</c:v>
                </c:pt>
                <c:pt idx="9501">
                  <c:v>239.96</c:v>
                </c:pt>
                <c:pt idx="9502">
                  <c:v>239.97900000000001</c:v>
                </c:pt>
                <c:pt idx="9503">
                  <c:v>240.00899999999999</c:v>
                </c:pt>
                <c:pt idx="9504">
                  <c:v>240.06800000000001</c:v>
                </c:pt>
                <c:pt idx="9505">
                  <c:v>240.13800000000001</c:v>
                </c:pt>
                <c:pt idx="9506">
                  <c:v>240.197</c:v>
                </c:pt>
                <c:pt idx="9507">
                  <c:v>240.239</c:v>
                </c:pt>
                <c:pt idx="9508">
                  <c:v>240.27600000000001</c:v>
                </c:pt>
                <c:pt idx="9509">
                  <c:v>240.316</c:v>
                </c:pt>
                <c:pt idx="9510">
                  <c:v>240.358</c:v>
                </c:pt>
                <c:pt idx="9511">
                  <c:v>240.40299999999999</c:v>
                </c:pt>
                <c:pt idx="9512">
                  <c:v>240.446</c:v>
                </c:pt>
                <c:pt idx="9513">
                  <c:v>240.47499999999999</c:v>
                </c:pt>
                <c:pt idx="9514">
                  <c:v>240.49199999999999</c:v>
                </c:pt>
                <c:pt idx="9515">
                  <c:v>240.49799999999999</c:v>
                </c:pt>
                <c:pt idx="9516">
                  <c:v>240.501</c:v>
                </c:pt>
                <c:pt idx="9517">
                  <c:v>240.50899999999999</c:v>
                </c:pt>
                <c:pt idx="9518">
                  <c:v>240.518</c:v>
                </c:pt>
                <c:pt idx="9519">
                  <c:v>240.53</c:v>
                </c:pt>
                <c:pt idx="9520">
                  <c:v>240.54400000000001</c:v>
                </c:pt>
                <c:pt idx="9521">
                  <c:v>240.56</c:v>
                </c:pt>
                <c:pt idx="9522">
                  <c:v>240.578</c:v>
                </c:pt>
                <c:pt idx="9523">
                  <c:v>240.59800000000001</c:v>
                </c:pt>
                <c:pt idx="9524">
                  <c:v>240.61799999999999</c:v>
                </c:pt>
                <c:pt idx="9525">
                  <c:v>240.636</c:v>
                </c:pt>
                <c:pt idx="9526">
                  <c:v>240.65199999999999</c:v>
                </c:pt>
                <c:pt idx="9527">
                  <c:v>240.67</c:v>
                </c:pt>
                <c:pt idx="9528">
                  <c:v>240.68700000000001</c:v>
                </c:pt>
                <c:pt idx="9529">
                  <c:v>240.70400000000001</c:v>
                </c:pt>
                <c:pt idx="9530">
                  <c:v>240.739</c:v>
                </c:pt>
                <c:pt idx="9531">
                  <c:v>240.79300000000001</c:v>
                </c:pt>
                <c:pt idx="9532">
                  <c:v>240.81700000000001</c:v>
                </c:pt>
                <c:pt idx="9533">
                  <c:v>240.82599999999999</c:v>
                </c:pt>
                <c:pt idx="9534">
                  <c:v>240.83699999999999</c:v>
                </c:pt>
                <c:pt idx="9535">
                  <c:v>240.852</c:v>
                </c:pt>
                <c:pt idx="9536">
                  <c:v>240.869</c:v>
                </c:pt>
                <c:pt idx="9537">
                  <c:v>240.88800000000001</c:v>
                </c:pt>
                <c:pt idx="9538">
                  <c:v>240.90799999999999</c:v>
                </c:pt>
                <c:pt idx="9539">
                  <c:v>240.92699999999999</c:v>
                </c:pt>
                <c:pt idx="9540">
                  <c:v>240.94499999999999</c:v>
                </c:pt>
                <c:pt idx="9541">
                  <c:v>240.96199999999999</c:v>
                </c:pt>
                <c:pt idx="9542">
                  <c:v>240.982</c:v>
                </c:pt>
                <c:pt idx="9543">
                  <c:v>241.017</c:v>
                </c:pt>
                <c:pt idx="9544">
                  <c:v>241.08</c:v>
                </c:pt>
                <c:pt idx="9545">
                  <c:v>241.15700000000001</c:v>
                </c:pt>
                <c:pt idx="9546">
                  <c:v>241.21799999999999</c:v>
                </c:pt>
                <c:pt idx="9547">
                  <c:v>241.244</c:v>
                </c:pt>
                <c:pt idx="9548">
                  <c:v>241.25800000000001</c:v>
                </c:pt>
                <c:pt idx="9549">
                  <c:v>241.27199999999999</c:v>
                </c:pt>
                <c:pt idx="9550">
                  <c:v>241.285</c:v>
                </c:pt>
                <c:pt idx="9551">
                  <c:v>241.29900000000001</c:v>
                </c:pt>
                <c:pt idx="9552">
                  <c:v>241.315</c:v>
                </c:pt>
                <c:pt idx="9553">
                  <c:v>241.334</c:v>
                </c:pt>
                <c:pt idx="9554">
                  <c:v>241.35300000000001</c:v>
                </c:pt>
                <c:pt idx="9555">
                  <c:v>241.37</c:v>
                </c:pt>
                <c:pt idx="9556">
                  <c:v>241.386</c:v>
                </c:pt>
                <c:pt idx="9557">
                  <c:v>241.40299999999999</c:v>
                </c:pt>
                <c:pt idx="9558">
                  <c:v>241.41900000000001</c:v>
                </c:pt>
                <c:pt idx="9559">
                  <c:v>241.435</c:v>
                </c:pt>
                <c:pt idx="9560">
                  <c:v>241.47</c:v>
                </c:pt>
                <c:pt idx="9561">
                  <c:v>241.53899999999999</c:v>
                </c:pt>
                <c:pt idx="9562">
                  <c:v>241.60900000000001</c:v>
                </c:pt>
                <c:pt idx="9563">
                  <c:v>241.65</c:v>
                </c:pt>
                <c:pt idx="9564">
                  <c:v>241.667</c:v>
                </c:pt>
                <c:pt idx="9565">
                  <c:v>241.67699999999999</c:v>
                </c:pt>
                <c:pt idx="9566">
                  <c:v>241.68700000000001</c:v>
                </c:pt>
                <c:pt idx="9567">
                  <c:v>241.69800000000001</c:v>
                </c:pt>
                <c:pt idx="9568">
                  <c:v>241.71199999999999</c:v>
                </c:pt>
                <c:pt idx="9569">
                  <c:v>241.727</c:v>
                </c:pt>
                <c:pt idx="9570">
                  <c:v>241.74100000000001</c:v>
                </c:pt>
                <c:pt idx="9571">
                  <c:v>241.75399999999999</c:v>
                </c:pt>
                <c:pt idx="9572">
                  <c:v>241.76900000000001</c:v>
                </c:pt>
                <c:pt idx="9573">
                  <c:v>241.785</c:v>
                </c:pt>
                <c:pt idx="9574">
                  <c:v>241.80199999999999</c:v>
                </c:pt>
                <c:pt idx="9575">
                  <c:v>241.821</c:v>
                </c:pt>
                <c:pt idx="9576">
                  <c:v>241.84</c:v>
                </c:pt>
                <c:pt idx="9577">
                  <c:v>241.857</c:v>
                </c:pt>
                <c:pt idx="9578">
                  <c:v>241.876</c:v>
                </c:pt>
                <c:pt idx="9579">
                  <c:v>241.89400000000001</c:v>
                </c:pt>
                <c:pt idx="9580">
                  <c:v>241.91200000000001</c:v>
                </c:pt>
                <c:pt idx="9581">
                  <c:v>241.93</c:v>
                </c:pt>
                <c:pt idx="9582">
                  <c:v>241.95699999999999</c:v>
                </c:pt>
                <c:pt idx="9583">
                  <c:v>241.99</c:v>
                </c:pt>
                <c:pt idx="9584">
                  <c:v>242.04300000000001</c:v>
                </c:pt>
                <c:pt idx="9585">
                  <c:v>242.131</c:v>
                </c:pt>
                <c:pt idx="9586">
                  <c:v>242.22200000000001</c:v>
                </c:pt>
                <c:pt idx="9587">
                  <c:v>242.30799999999999</c:v>
                </c:pt>
                <c:pt idx="9588">
                  <c:v>242.33799999999999</c:v>
                </c:pt>
                <c:pt idx="9589">
                  <c:v>242.34899999999999</c:v>
                </c:pt>
                <c:pt idx="9590">
                  <c:v>242.35900000000001</c:v>
                </c:pt>
                <c:pt idx="9591">
                  <c:v>242.37200000000001</c:v>
                </c:pt>
                <c:pt idx="9592">
                  <c:v>242.386</c:v>
                </c:pt>
                <c:pt idx="9593">
                  <c:v>242.40299999999999</c:v>
                </c:pt>
                <c:pt idx="9594">
                  <c:v>242.422</c:v>
                </c:pt>
                <c:pt idx="9595">
                  <c:v>242.44200000000001</c:v>
                </c:pt>
                <c:pt idx="9596">
                  <c:v>242.459</c:v>
                </c:pt>
                <c:pt idx="9597">
                  <c:v>242.476</c:v>
                </c:pt>
                <c:pt idx="9598">
                  <c:v>242.49199999999999</c:v>
                </c:pt>
                <c:pt idx="9599">
                  <c:v>242.512</c:v>
                </c:pt>
                <c:pt idx="9600">
                  <c:v>242.553</c:v>
                </c:pt>
                <c:pt idx="9601">
                  <c:v>242.626</c:v>
                </c:pt>
                <c:pt idx="9602">
                  <c:v>242.708</c:v>
                </c:pt>
                <c:pt idx="9603">
                  <c:v>242.78399999999999</c:v>
                </c:pt>
                <c:pt idx="9604">
                  <c:v>242.845</c:v>
                </c:pt>
                <c:pt idx="9605">
                  <c:v>242.875</c:v>
                </c:pt>
                <c:pt idx="9606">
                  <c:v>242.886</c:v>
                </c:pt>
                <c:pt idx="9607">
                  <c:v>242.89500000000001</c:v>
                </c:pt>
                <c:pt idx="9608">
                  <c:v>242.90100000000001</c:v>
                </c:pt>
                <c:pt idx="9609">
                  <c:v>242.91</c:v>
                </c:pt>
                <c:pt idx="9610">
                  <c:v>242.92099999999999</c:v>
                </c:pt>
                <c:pt idx="9611">
                  <c:v>242.93299999999999</c:v>
                </c:pt>
                <c:pt idx="9612">
                  <c:v>242.947</c:v>
                </c:pt>
                <c:pt idx="9613">
                  <c:v>242.965</c:v>
                </c:pt>
                <c:pt idx="9614">
                  <c:v>242.98400000000001</c:v>
                </c:pt>
                <c:pt idx="9615">
                  <c:v>243.00299999999999</c:v>
                </c:pt>
                <c:pt idx="9616">
                  <c:v>243.02099999999999</c:v>
                </c:pt>
                <c:pt idx="9617">
                  <c:v>243.03899999999999</c:v>
                </c:pt>
                <c:pt idx="9618">
                  <c:v>243.05799999999999</c:v>
                </c:pt>
                <c:pt idx="9619">
                  <c:v>243.07499999999999</c:v>
                </c:pt>
                <c:pt idx="9620">
                  <c:v>243.09399999999999</c:v>
                </c:pt>
                <c:pt idx="9621">
                  <c:v>243.113</c:v>
                </c:pt>
                <c:pt idx="9622">
                  <c:v>243.13200000000001</c:v>
                </c:pt>
                <c:pt idx="9623">
                  <c:v>243.15700000000001</c:v>
                </c:pt>
                <c:pt idx="9624">
                  <c:v>243.185</c:v>
                </c:pt>
                <c:pt idx="9625">
                  <c:v>243.22800000000001</c:v>
                </c:pt>
                <c:pt idx="9626">
                  <c:v>243.27699999999999</c:v>
                </c:pt>
                <c:pt idx="9627">
                  <c:v>243.31399999999999</c:v>
                </c:pt>
                <c:pt idx="9628">
                  <c:v>243.33600000000001</c:v>
                </c:pt>
                <c:pt idx="9629">
                  <c:v>243.34899999999999</c:v>
                </c:pt>
                <c:pt idx="9630">
                  <c:v>243.36</c:v>
                </c:pt>
                <c:pt idx="9631">
                  <c:v>243.37299999999999</c:v>
                </c:pt>
                <c:pt idx="9632">
                  <c:v>243.387</c:v>
                </c:pt>
                <c:pt idx="9633">
                  <c:v>243.40299999999999</c:v>
                </c:pt>
                <c:pt idx="9634">
                  <c:v>243.42</c:v>
                </c:pt>
                <c:pt idx="9635">
                  <c:v>243.43600000000001</c:v>
                </c:pt>
                <c:pt idx="9636">
                  <c:v>243.452</c:v>
                </c:pt>
                <c:pt idx="9637">
                  <c:v>243.46799999999999</c:v>
                </c:pt>
                <c:pt idx="9638">
                  <c:v>243.48500000000001</c:v>
                </c:pt>
                <c:pt idx="9639">
                  <c:v>243.50299999999999</c:v>
                </c:pt>
                <c:pt idx="9640">
                  <c:v>243.523</c:v>
                </c:pt>
                <c:pt idx="9641">
                  <c:v>243.54400000000001</c:v>
                </c:pt>
                <c:pt idx="9642">
                  <c:v>243.565</c:v>
                </c:pt>
                <c:pt idx="9643">
                  <c:v>243.584</c:v>
                </c:pt>
                <c:pt idx="9644">
                  <c:v>243.602</c:v>
                </c:pt>
                <c:pt idx="9645">
                  <c:v>243.62100000000001</c:v>
                </c:pt>
                <c:pt idx="9646">
                  <c:v>243.63900000000001</c:v>
                </c:pt>
                <c:pt idx="9647">
                  <c:v>243.65799999999999</c:v>
                </c:pt>
                <c:pt idx="9648">
                  <c:v>243.678</c:v>
                </c:pt>
                <c:pt idx="9649">
                  <c:v>243.703</c:v>
                </c:pt>
                <c:pt idx="9650">
                  <c:v>243.75299999999999</c:v>
                </c:pt>
                <c:pt idx="9651">
                  <c:v>243.82499999999999</c:v>
                </c:pt>
                <c:pt idx="9652">
                  <c:v>243.90299999999999</c:v>
                </c:pt>
                <c:pt idx="9653">
                  <c:v>243.98599999999999</c:v>
                </c:pt>
                <c:pt idx="9654">
                  <c:v>244.07599999999999</c:v>
                </c:pt>
                <c:pt idx="9655">
                  <c:v>244.16</c:v>
                </c:pt>
                <c:pt idx="9656">
                  <c:v>244.233</c:v>
                </c:pt>
                <c:pt idx="9657">
                  <c:v>244.274</c:v>
                </c:pt>
                <c:pt idx="9658">
                  <c:v>244.28700000000001</c:v>
                </c:pt>
                <c:pt idx="9659">
                  <c:v>244.297</c:v>
                </c:pt>
                <c:pt idx="9660">
                  <c:v>244.297</c:v>
                </c:pt>
                <c:pt idx="9661">
                  <c:v>244.30099999999999</c:v>
                </c:pt>
                <c:pt idx="9662">
                  <c:v>244.31100000000001</c:v>
                </c:pt>
                <c:pt idx="9663">
                  <c:v>244.32400000000001</c:v>
                </c:pt>
                <c:pt idx="9664">
                  <c:v>244.34299999999999</c:v>
                </c:pt>
                <c:pt idx="9665">
                  <c:v>244.36</c:v>
                </c:pt>
                <c:pt idx="9666">
                  <c:v>244.37899999999999</c:v>
                </c:pt>
                <c:pt idx="9667">
                  <c:v>244.398</c:v>
                </c:pt>
                <c:pt idx="9668">
                  <c:v>244.41800000000001</c:v>
                </c:pt>
                <c:pt idx="9669">
                  <c:v>244.435</c:v>
                </c:pt>
                <c:pt idx="9670">
                  <c:v>244.45500000000001</c:v>
                </c:pt>
                <c:pt idx="9671">
                  <c:v>244.47399999999999</c:v>
                </c:pt>
                <c:pt idx="9672">
                  <c:v>244.49299999999999</c:v>
                </c:pt>
                <c:pt idx="9673">
                  <c:v>244.51400000000001</c:v>
                </c:pt>
                <c:pt idx="9674">
                  <c:v>244.55699999999999</c:v>
                </c:pt>
                <c:pt idx="9675">
                  <c:v>244.624</c:v>
                </c:pt>
                <c:pt idx="9676">
                  <c:v>244.666</c:v>
                </c:pt>
                <c:pt idx="9677">
                  <c:v>244.68199999999999</c:v>
                </c:pt>
                <c:pt idx="9678">
                  <c:v>244.68899999999999</c:v>
                </c:pt>
                <c:pt idx="9679">
                  <c:v>244.69900000000001</c:v>
                </c:pt>
                <c:pt idx="9680">
                  <c:v>244.71199999999999</c:v>
                </c:pt>
                <c:pt idx="9681">
                  <c:v>244.727</c:v>
                </c:pt>
                <c:pt idx="9682">
                  <c:v>244.744</c:v>
                </c:pt>
                <c:pt idx="9683">
                  <c:v>244.76300000000001</c:v>
                </c:pt>
                <c:pt idx="9684">
                  <c:v>244.78200000000001</c:v>
                </c:pt>
                <c:pt idx="9685">
                  <c:v>244.803</c:v>
                </c:pt>
                <c:pt idx="9686">
                  <c:v>244.82400000000001</c:v>
                </c:pt>
                <c:pt idx="9687">
                  <c:v>244.84399999999999</c:v>
                </c:pt>
                <c:pt idx="9688">
                  <c:v>244.86199999999999</c:v>
                </c:pt>
                <c:pt idx="9689">
                  <c:v>244.88</c:v>
                </c:pt>
                <c:pt idx="9690">
                  <c:v>244.898</c:v>
                </c:pt>
                <c:pt idx="9691">
                  <c:v>244.91399999999999</c:v>
                </c:pt>
                <c:pt idx="9692">
                  <c:v>244.93</c:v>
                </c:pt>
                <c:pt idx="9693">
                  <c:v>244.94900000000001</c:v>
                </c:pt>
                <c:pt idx="9694">
                  <c:v>244.99100000000001</c:v>
                </c:pt>
                <c:pt idx="9695">
                  <c:v>245.05500000000001</c:v>
                </c:pt>
                <c:pt idx="9696">
                  <c:v>245.125</c:v>
                </c:pt>
                <c:pt idx="9697">
                  <c:v>245.19499999999999</c:v>
                </c:pt>
                <c:pt idx="9698">
                  <c:v>245.25700000000001</c:v>
                </c:pt>
                <c:pt idx="9699">
                  <c:v>245.28800000000001</c:v>
                </c:pt>
                <c:pt idx="9700">
                  <c:v>245.29499999999999</c:v>
                </c:pt>
                <c:pt idx="9701">
                  <c:v>245.304</c:v>
                </c:pt>
                <c:pt idx="9702">
                  <c:v>245.31399999999999</c:v>
                </c:pt>
                <c:pt idx="9703">
                  <c:v>245.32499999999999</c:v>
                </c:pt>
                <c:pt idx="9704">
                  <c:v>245.34</c:v>
                </c:pt>
                <c:pt idx="9705">
                  <c:v>245.358</c:v>
                </c:pt>
                <c:pt idx="9706">
                  <c:v>245.37700000000001</c:v>
                </c:pt>
                <c:pt idx="9707">
                  <c:v>245.39599999999999</c:v>
                </c:pt>
                <c:pt idx="9708">
                  <c:v>245.41499999999999</c:v>
                </c:pt>
                <c:pt idx="9709">
                  <c:v>245.43299999999999</c:v>
                </c:pt>
                <c:pt idx="9710">
                  <c:v>245.45</c:v>
                </c:pt>
                <c:pt idx="9711">
                  <c:v>245.47200000000001</c:v>
                </c:pt>
                <c:pt idx="9712">
                  <c:v>245.51300000000001</c:v>
                </c:pt>
                <c:pt idx="9713">
                  <c:v>245.57900000000001</c:v>
                </c:pt>
                <c:pt idx="9714">
                  <c:v>245.63300000000001</c:v>
                </c:pt>
                <c:pt idx="9715">
                  <c:v>245.65199999999999</c:v>
                </c:pt>
                <c:pt idx="9716">
                  <c:v>245.66200000000001</c:v>
                </c:pt>
                <c:pt idx="9717">
                  <c:v>245.67400000000001</c:v>
                </c:pt>
                <c:pt idx="9718">
                  <c:v>245.691</c:v>
                </c:pt>
                <c:pt idx="9719">
                  <c:v>245.71</c:v>
                </c:pt>
                <c:pt idx="9720">
                  <c:v>245.73</c:v>
                </c:pt>
                <c:pt idx="9721">
                  <c:v>245.749</c:v>
                </c:pt>
                <c:pt idx="9722">
                  <c:v>245.76599999999999</c:v>
                </c:pt>
                <c:pt idx="9723">
                  <c:v>245.785</c:v>
                </c:pt>
                <c:pt idx="9724">
                  <c:v>245.80500000000001</c:v>
                </c:pt>
                <c:pt idx="9725">
                  <c:v>245.84</c:v>
                </c:pt>
                <c:pt idx="9726">
                  <c:v>245.91300000000001</c:v>
                </c:pt>
                <c:pt idx="9727">
                  <c:v>245.98699999999999</c:v>
                </c:pt>
                <c:pt idx="9728">
                  <c:v>246.02600000000001</c:v>
                </c:pt>
                <c:pt idx="9729">
                  <c:v>246.04</c:v>
                </c:pt>
                <c:pt idx="9730">
                  <c:v>246.047</c:v>
                </c:pt>
                <c:pt idx="9731">
                  <c:v>246.059</c:v>
                </c:pt>
                <c:pt idx="9732">
                  <c:v>246.07300000000001</c:v>
                </c:pt>
                <c:pt idx="9733">
                  <c:v>246.089</c:v>
                </c:pt>
                <c:pt idx="9734">
                  <c:v>246.11099999999999</c:v>
                </c:pt>
                <c:pt idx="9735">
                  <c:v>246.136</c:v>
                </c:pt>
                <c:pt idx="9736">
                  <c:v>246.15199999999999</c:v>
                </c:pt>
                <c:pt idx="9737">
                  <c:v>246.172</c:v>
                </c:pt>
                <c:pt idx="9738">
                  <c:v>246.20500000000001</c:v>
                </c:pt>
                <c:pt idx="9739">
                  <c:v>246.239</c:v>
                </c:pt>
                <c:pt idx="9740">
                  <c:v>246.26499999999999</c:v>
                </c:pt>
                <c:pt idx="9741">
                  <c:v>246.28399999999999</c:v>
                </c:pt>
                <c:pt idx="9742">
                  <c:v>246.3</c:v>
                </c:pt>
                <c:pt idx="9743">
                  <c:v>246.31800000000001</c:v>
                </c:pt>
                <c:pt idx="9744">
                  <c:v>246.33500000000001</c:v>
                </c:pt>
                <c:pt idx="9745">
                  <c:v>246.352</c:v>
                </c:pt>
                <c:pt idx="9746">
                  <c:v>246.37299999999999</c:v>
                </c:pt>
                <c:pt idx="9747">
                  <c:v>246.41200000000001</c:v>
                </c:pt>
                <c:pt idx="9748">
                  <c:v>246.47800000000001</c:v>
                </c:pt>
                <c:pt idx="9749">
                  <c:v>246.571</c:v>
                </c:pt>
                <c:pt idx="9750">
                  <c:v>246.667</c:v>
                </c:pt>
                <c:pt idx="9751">
                  <c:v>246.74</c:v>
                </c:pt>
                <c:pt idx="9752">
                  <c:v>246.78</c:v>
                </c:pt>
                <c:pt idx="9753">
                  <c:v>246.798</c:v>
                </c:pt>
                <c:pt idx="9754">
                  <c:v>246.81100000000001</c:v>
                </c:pt>
                <c:pt idx="9755">
                  <c:v>246.82499999999999</c:v>
                </c:pt>
                <c:pt idx="9756">
                  <c:v>246.84100000000001</c:v>
                </c:pt>
                <c:pt idx="9757">
                  <c:v>246.85900000000001</c:v>
                </c:pt>
                <c:pt idx="9758">
                  <c:v>246.87899999999999</c:v>
                </c:pt>
                <c:pt idx="9759">
                  <c:v>246.89599999999999</c:v>
                </c:pt>
                <c:pt idx="9760">
                  <c:v>246.91300000000001</c:v>
                </c:pt>
                <c:pt idx="9761">
                  <c:v>246.93</c:v>
                </c:pt>
                <c:pt idx="9762">
                  <c:v>246.946</c:v>
                </c:pt>
                <c:pt idx="9763">
                  <c:v>246.96199999999999</c:v>
                </c:pt>
                <c:pt idx="9764">
                  <c:v>246.994</c:v>
                </c:pt>
                <c:pt idx="9765">
                  <c:v>247.059</c:v>
                </c:pt>
                <c:pt idx="9766">
                  <c:v>247.11699999999999</c:v>
                </c:pt>
                <c:pt idx="9767">
                  <c:v>247.12700000000001</c:v>
                </c:pt>
                <c:pt idx="9768">
                  <c:v>247.13499999999999</c:v>
                </c:pt>
                <c:pt idx="9769">
                  <c:v>247.14599999999999</c:v>
                </c:pt>
                <c:pt idx="9770">
                  <c:v>247.161</c:v>
                </c:pt>
                <c:pt idx="9771">
                  <c:v>247.18</c:v>
                </c:pt>
                <c:pt idx="9772">
                  <c:v>247.2</c:v>
                </c:pt>
                <c:pt idx="9773">
                  <c:v>247.21799999999999</c:v>
                </c:pt>
                <c:pt idx="9774">
                  <c:v>247.23500000000001</c:v>
                </c:pt>
                <c:pt idx="9775">
                  <c:v>247.25200000000001</c:v>
                </c:pt>
                <c:pt idx="9776">
                  <c:v>247.27</c:v>
                </c:pt>
                <c:pt idx="9777">
                  <c:v>247.29400000000001</c:v>
                </c:pt>
                <c:pt idx="9778">
                  <c:v>247.33799999999999</c:v>
                </c:pt>
                <c:pt idx="9779">
                  <c:v>247.40299999999999</c:v>
                </c:pt>
                <c:pt idx="9780">
                  <c:v>247.47200000000001</c:v>
                </c:pt>
                <c:pt idx="9781">
                  <c:v>247.536</c:v>
                </c:pt>
                <c:pt idx="9782">
                  <c:v>247.6</c:v>
                </c:pt>
                <c:pt idx="9783">
                  <c:v>247.661</c:v>
                </c:pt>
                <c:pt idx="9784">
                  <c:v>247.714</c:v>
                </c:pt>
                <c:pt idx="9785">
                  <c:v>247.75899999999999</c:v>
                </c:pt>
                <c:pt idx="9786">
                  <c:v>247.78899999999999</c:v>
                </c:pt>
                <c:pt idx="9787">
                  <c:v>247.798</c:v>
                </c:pt>
                <c:pt idx="9788">
                  <c:v>247.79900000000001</c:v>
                </c:pt>
                <c:pt idx="9789">
                  <c:v>247.79900000000001</c:v>
                </c:pt>
                <c:pt idx="9790">
                  <c:v>247.79900000000001</c:v>
                </c:pt>
                <c:pt idx="9791">
                  <c:v>247.79900000000001</c:v>
                </c:pt>
                <c:pt idx="9792">
                  <c:v>247.79900000000001</c:v>
                </c:pt>
                <c:pt idx="9793">
                  <c:v>247.80500000000001</c:v>
                </c:pt>
                <c:pt idx="9794">
                  <c:v>247.815</c:v>
                </c:pt>
                <c:pt idx="9795">
                  <c:v>247.82499999999999</c:v>
                </c:pt>
                <c:pt idx="9796">
                  <c:v>247.84</c:v>
                </c:pt>
                <c:pt idx="9797">
                  <c:v>247.85900000000001</c:v>
                </c:pt>
                <c:pt idx="9798">
                  <c:v>247.87700000000001</c:v>
                </c:pt>
                <c:pt idx="9799">
                  <c:v>247.89500000000001</c:v>
                </c:pt>
                <c:pt idx="9800">
                  <c:v>247.91300000000001</c:v>
                </c:pt>
                <c:pt idx="9801">
                  <c:v>247.93</c:v>
                </c:pt>
                <c:pt idx="9802">
                  <c:v>247.952</c:v>
                </c:pt>
                <c:pt idx="9803">
                  <c:v>247.99199999999999</c:v>
                </c:pt>
                <c:pt idx="9804">
                  <c:v>248.05699999999999</c:v>
                </c:pt>
                <c:pt idx="9805">
                  <c:v>248.13200000000001</c:v>
                </c:pt>
                <c:pt idx="9806">
                  <c:v>248.19900000000001</c:v>
                </c:pt>
                <c:pt idx="9807">
                  <c:v>248.26300000000001</c:v>
                </c:pt>
                <c:pt idx="9808">
                  <c:v>248.322</c:v>
                </c:pt>
                <c:pt idx="9809">
                  <c:v>248.37100000000001</c:v>
                </c:pt>
                <c:pt idx="9810">
                  <c:v>248.405</c:v>
                </c:pt>
                <c:pt idx="9811">
                  <c:v>248.42699999999999</c:v>
                </c:pt>
                <c:pt idx="9812">
                  <c:v>248.43799999999999</c:v>
                </c:pt>
                <c:pt idx="9813">
                  <c:v>248.45</c:v>
                </c:pt>
                <c:pt idx="9814">
                  <c:v>248.46299999999999</c:v>
                </c:pt>
                <c:pt idx="9815">
                  <c:v>248.483</c:v>
                </c:pt>
                <c:pt idx="9816">
                  <c:v>248.51599999999999</c:v>
                </c:pt>
                <c:pt idx="9817">
                  <c:v>248.554</c:v>
                </c:pt>
                <c:pt idx="9818">
                  <c:v>248.58</c:v>
                </c:pt>
                <c:pt idx="9819">
                  <c:v>248.59100000000001</c:v>
                </c:pt>
                <c:pt idx="9820">
                  <c:v>248.59800000000001</c:v>
                </c:pt>
                <c:pt idx="9821">
                  <c:v>248.60599999999999</c:v>
                </c:pt>
                <c:pt idx="9822">
                  <c:v>248.61799999999999</c:v>
                </c:pt>
                <c:pt idx="9823">
                  <c:v>248.63300000000001</c:v>
                </c:pt>
                <c:pt idx="9824">
                  <c:v>248.65299999999999</c:v>
                </c:pt>
                <c:pt idx="9825">
                  <c:v>248.673</c:v>
                </c:pt>
                <c:pt idx="9826">
                  <c:v>248.691</c:v>
                </c:pt>
                <c:pt idx="9827">
                  <c:v>248.71</c:v>
                </c:pt>
                <c:pt idx="9828">
                  <c:v>248.73</c:v>
                </c:pt>
                <c:pt idx="9829">
                  <c:v>248.749</c:v>
                </c:pt>
                <c:pt idx="9830">
                  <c:v>248.773</c:v>
                </c:pt>
                <c:pt idx="9831">
                  <c:v>248.816</c:v>
                </c:pt>
                <c:pt idx="9832">
                  <c:v>248.88399999999999</c:v>
                </c:pt>
                <c:pt idx="9833">
                  <c:v>248.96100000000001</c:v>
                </c:pt>
                <c:pt idx="9834">
                  <c:v>249.036</c:v>
                </c:pt>
                <c:pt idx="9835">
                  <c:v>249.078</c:v>
                </c:pt>
                <c:pt idx="9836">
                  <c:v>249.09299999999999</c:v>
                </c:pt>
                <c:pt idx="9837">
                  <c:v>249.10499999999999</c:v>
                </c:pt>
                <c:pt idx="9838">
                  <c:v>249.11699999999999</c:v>
                </c:pt>
                <c:pt idx="9839">
                  <c:v>249.13</c:v>
                </c:pt>
                <c:pt idx="9840">
                  <c:v>249.14699999999999</c:v>
                </c:pt>
                <c:pt idx="9841">
                  <c:v>249.16800000000001</c:v>
                </c:pt>
                <c:pt idx="9842">
                  <c:v>249.18799999999999</c:v>
                </c:pt>
                <c:pt idx="9843">
                  <c:v>249.20500000000001</c:v>
                </c:pt>
                <c:pt idx="9844">
                  <c:v>249.22300000000001</c:v>
                </c:pt>
                <c:pt idx="9845">
                  <c:v>249.24100000000001</c:v>
                </c:pt>
                <c:pt idx="9846">
                  <c:v>249.25800000000001</c:v>
                </c:pt>
                <c:pt idx="9847">
                  <c:v>249.28399999999999</c:v>
                </c:pt>
                <c:pt idx="9848">
                  <c:v>249.298</c:v>
                </c:pt>
                <c:pt idx="9849">
                  <c:v>249.309</c:v>
                </c:pt>
                <c:pt idx="9850">
                  <c:v>249.32</c:v>
                </c:pt>
                <c:pt idx="9851">
                  <c:v>249.33199999999999</c:v>
                </c:pt>
                <c:pt idx="9852">
                  <c:v>249.345</c:v>
                </c:pt>
                <c:pt idx="9853">
                  <c:v>249.37</c:v>
                </c:pt>
                <c:pt idx="9854">
                  <c:v>249.41</c:v>
                </c:pt>
                <c:pt idx="9855">
                  <c:v>249.434</c:v>
                </c:pt>
                <c:pt idx="9856">
                  <c:v>249.45</c:v>
                </c:pt>
                <c:pt idx="9857">
                  <c:v>249.46199999999999</c:v>
                </c:pt>
                <c:pt idx="9858">
                  <c:v>249.47399999999999</c:v>
                </c:pt>
                <c:pt idx="9859">
                  <c:v>249.48699999999999</c:v>
                </c:pt>
                <c:pt idx="9860">
                  <c:v>249.501</c:v>
                </c:pt>
                <c:pt idx="9861">
                  <c:v>249.517</c:v>
                </c:pt>
                <c:pt idx="9862">
                  <c:v>249.536</c:v>
                </c:pt>
                <c:pt idx="9863">
                  <c:v>249.55699999999999</c:v>
                </c:pt>
                <c:pt idx="9864">
                  <c:v>249.577</c:v>
                </c:pt>
                <c:pt idx="9865">
                  <c:v>249.595</c:v>
                </c:pt>
                <c:pt idx="9866">
                  <c:v>249.613</c:v>
                </c:pt>
                <c:pt idx="9867">
                  <c:v>249.631</c:v>
                </c:pt>
                <c:pt idx="9868">
                  <c:v>249.648</c:v>
                </c:pt>
                <c:pt idx="9869">
                  <c:v>249.666</c:v>
                </c:pt>
                <c:pt idx="9870">
                  <c:v>249.69200000000001</c:v>
                </c:pt>
                <c:pt idx="9871">
                  <c:v>249.73400000000001</c:v>
                </c:pt>
                <c:pt idx="9872">
                  <c:v>249.78800000000001</c:v>
                </c:pt>
                <c:pt idx="9873">
                  <c:v>249.828</c:v>
                </c:pt>
                <c:pt idx="9874">
                  <c:v>249.863</c:v>
                </c:pt>
                <c:pt idx="9875">
                  <c:v>249.89400000000001</c:v>
                </c:pt>
                <c:pt idx="9876">
                  <c:v>249.94</c:v>
                </c:pt>
                <c:pt idx="9877">
                  <c:v>249.989</c:v>
                </c:pt>
                <c:pt idx="9878">
                  <c:v>250.04400000000001</c:v>
                </c:pt>
                <c:pt idx="9879">
                  <c:v>250.09700000000001</c:v>
                </c:pt>
                <c:pt idx="9880">
                  <c:v>250.143</c:v>
                </c:pt>
                <c:pt idx="9881">
                  <c:v>250.15899999999999</c:v>
                </c:pt>
                <c:pt idx="9882">
                  <c:v>250.161</c:v>
                </c:pt>
                <c:pt idx="9883">
                  <c:v>250.16800000000001</c:v>
                </c:pt>
                <c:pt idx="9884">
                  <c:v>250.178</c:v>
                </c:pt>
                <c:pt idx="9885">
                  <c:v>250.18899999999999</c:v>
                </c:pt>
                <c:pt idx="9886">
                  <c:v>250.20400000000001</c:v>
                </c:pt>
                <c:pt idx="9887">
                  <c:v>250.22200000000001</c:v>
                </c:pt>
                <c:pt idx="9888">
                  <c:v>250.24100000000001</c:v>
                </c:pt>
                <c:pt idx="9889">
                  <c:v>250.25899999999999</c:v>
                </c:pt>
                <c:pt idx="9890">
                  <c:v>250.27600000000001</c:v>
                </c:pt>
                <c:pt idx="9891">
                  <c:v>250.29300000000001</c:v>
                </c:pt>
                <c:pt idx="9892">
                  <c:v>250.309</c:v>
                </c:pt>
                <c:pt idx="9893">
                  <c:v>250.327</c:v>
                </c:pt>
                <c:pt idx="9894">
                  <c:v>250.36199999999999</c:v>
                </c:pt>
                <c:pt idx="9895">
                  <c:v>250.41399999999999</c:v>
                </c:pt>
                <c:pt idx="9896">
                  <c:v>250.446</c:v>
                </c:pt>
                <c:pt idx="9897">
                  <c:v>250.45599999999999</c:v>
                </c:pt>
                <c:pt idx="9898">
                  <c:v>250.464</c:v>
                </c:pt>
                <c:pt idx="9899">
                  <c:v>250.47399999999999</c:v>
                </c:pt>
                <c:pt idx="9900">
                  <c:v>250.48599999999999</c:v>
                </c:pt>
                <c:pt idx="9901">
                  <c:v>250.50200000000001</c:v>
                </c:pt>
                <c:pt idx="9902">
                  <c:v>250.52</c:v>
                </c:pt>
                <c:pt idx="9903">
                  <c:v>250.53899999999999</c:v>
                </c:pt>
                <c:pt idx="9904">
                  <c:v>250.55699999999999</c:v>
                </c:pt>
                <c:pt idx="9905">
                  <c:v>250.57499999999999</c:v>
                </c:pt>
                <c:pt idx="9906">
                  <c:v>250.59399999999999</c:v>
                </c:pt>
                <c:pt idx="9907">
                  <c:v>250.61199999999999</c:v>
                </c:pt>
                <c:pt idx="9908">
                  <c:v>250.643</c:v>
                </c:pt>
                <c:pt idx="9909">
                  <c:v>250.69900000000001</c:v>
                </c:pt>
                <c:pt idx="9910">
                  <c:v>250.71299999999999</c:v>
                </c:pt>
                <c:pt idx="9911">
                  <c:v>250.72800000000001</c:v>
                </c:pt>
                <c:pt idx="9912">
                  <c:v>250.74199999999999</c:v>
                </c:pt>
                <c:pt idx="9913">
                  <c:v>250.75700000000001</c:v>
                </c:pt>
                <c:pt idx="9914">
                  <c:v>250.77199999999999</c:v>
                </c:pt>
                <c:pt idx="9915">
                  <c:v>250.79</c:v>
                </c:pt>
                <c:pt idx="9916">
                  <c:v>250.809</c:v>
                </c:pt>
                <c:pt idx="9917">
                  <c:v>250.83</c:v>
                </c:pt>
                <c:pt idx="9918">
                  <c:v>250.85</c:v>
                </c:pt>
                <c:pt idx="9919">
                  <c:v>250.86799999999999</c:v>
                </c:pt>
                <c:pt idx="9920">
                  <c:v>250.886</c:v>
                </c:pt>
                <c:pt idx="9921">
                  <c:v>250.905</c:v>
                </c:pt>
                <c:pt idx="9922">
                  <c:v>250.92500000000001</c:v>
                </c:pt>
                <c:pt idx="9923">
                  <c:v>250.94499999999999</c:v>
                </c:pt>
                <c:pt idx="9924">
                  <c:v>250.964</c:v>
                </c:pt>
                <c:pt idx="9925">
                  <c:v>250.98</c:v>
                </c:pt>
                <c:pt idx="9926">
                  <c:v>250.99600000000001</c:v>
                </c:pt>
                <c:pt idx="9927">
                  <c:v>251.01300000000001</c:v>
                </c:pt>
                <c:pt idx="9928">
                  <c:v>251.03800000000001</c:v>
                </c:pt>
                <c:pt idx="9929">
                  <c:v>251.06800000000001</c:v>
                </c:pt>
                <c:pt idx="9930">
                  <c:v>251.09100000000001</c:v>
                </c:pt>
                <c:pt idx="9931">
                  <c:v>251.10900000000001</c:v>
                </c:pt>
                <c:pt idx="9932">
                  <c:v>251.124</c:v>
                </c:pt>
                <c:pt idx="9933">
                  <c:v>251.13900000000001</c:v>
                </c:pt>
                <c:pt idx="9934">
                  <c:v>251.154</c:v>
                </c:pt>
                <c:pt idx="9935">
                  <c:v>251.17</c:v>
                </c:pt>
                <c:pt idx="9936">
                  <c:v>251.18799999999999</c:v>
                </c:pt>
                <c:pt idx="9937">
                  <c:v>251.208</c:v>
                </c:pt>
                <c:pt idx="9938">
                  <c:v>251.22800000000001</c:v>
                </c:pt>
                <c:pt idx="9939">
                  <c:v>251.24700000000001</c:v>
                </c:pt>
                <c:pt idx="9940">
                  <c:v>251.26499999999999</c:v>
                </c:pt>
                <c:pt idx="9941">
                  <c:v>251.28299999999999</c:v>
                </c:pt>
                <c:pt idx="9942">
                  <c:v>251.30099999999999</c:v>
                </c:pt>
                <c:pt idx="9943">
                  <c:v>251.31899999999999</c:v>
                </c:pt>
                <c:pt idx="9944">
                  <c:v>251.339</c:v>
                </c:pt>
                <c:pt idx="9945">
                  <c:v>251.35599999999999</c:v>
                </c:pt>
                <c:pt idx="9946">
                  <c:v>251.374</c:v>
                </c:pt>
                <c:pt idx="9947">
                  <c:v>251.38900000000001</c:v>
                </c:pt>
                <c:pt idx="9948">
                  <c:v>251.40299999999999</c:v>
                </c:pt>
                <c:pt idx="9949">
                  <c:v>251.417</c:v>
                </c:pt>
                <c:pt idx="9950">
                  <c:v>251.43100000000001</c:v>
                </c:pt>
                <c:pt idx="9951">
                  <c:v>251.44499999999999</c:v>
                </c:pt>
                <c:pt idx="9952">
                  <c:v>251.46100000000001</c:v>
                </c:pt>
                <c:pt idx="9953">
                  <c:v>251.48400000000001</c:v>
                </c:pt>
                <c:pt idx="9954">
                  <c:v>251.51</c:v>
                </c:pt>
                <c:pt idx="9955">
                  <c:v>251.54300000000001</c:v>
                </c:pt>
                <c:pt idx="9956">
                  <c:v>251.58799999999999</c:v>
                </c:pt>
                <c:pt idx="9957">
                  <c:v>251.62700000000001</c:v>
                </c:pt>
                <c:pt idx="9958">
                  <c:v>251.66</c:v>
                </c:pt>
                <c:pt idx="9959">
                  <c:v>251.68600000000001</c:v>
                </c:pt>
                <c:pt idx="9960">
                  <c:v>251.69900000000001</c:v>
                </c:pt>
                <c:pt idx="9961">
                  <c:v>251.709</c:v>
                </c:pt>
                <c:pt idx="9962">
                  <c:v>251.72</c:v>
                </c:pt>
                <c:pt idx="9963">
                  <c:v>251.73500000000001</c:v>
                </c:pt>
                <c:pt idx="9964">
                  <c:v>251.76</c:v>
                </c:pt>
                <c:pt idx="9965">
                  <c:v>251.785</c:v>
                </c:pt>
                <c:pt idx="9966">
                  <c:v>251.815</c:v>
                </c:pt>
                <c:pt idx="9967">
                  <c:v>251.821</c:v>
                </c:pt>
                <c:pt idx="9968">
                  <c:v>251.828</c:v>
                </c:pt>
                <c:pt idx="9969">
                  <c:v>251.83500000000001</c:v>
                </c:pt>
                <c:pt idx="9970">
                  <c:v>251.846</c:v>
                </c:pt>
                <c:pt idx="9971">
                  <c:v>251.87200000000001</c:v>
                </c:pt>
                <c:pt idx="9972">
                  <c:v>251.892</c:v>
                </c:pt>
                <c:pt idx="9973">
                  <c:v>251.90899999999999</c:v>
                </c:pt>
                <c:pt idx="9974">
                  <c:v>251.92500000000001</c:v>
                </c:pt>
                <c:pt idx="9975">
                  <c:v>251.94300000000001</c:v>
                </c:pt>
                <c:pt idx="9976">
                  <c:v>251.964</c:v>
                </c:pt>
                <c:pt idx="9977">
                  <c:v>251.98599999999999</c:v>
                </c:pt>
                <c:pt idx="9978">
                  <c:v>252.005</c:v>
                </c:pt>
                <c:pt idx="9979">
                  <c:v>252.024</c:v>
                </c:pt>
                <c:pt idx="9980">
                  <c:v>252.042</c:v>
                </c:pt>
                <c:pt idx="9981">
                  <c:v>252.059</c:v>
                </c:pt>
                <c:pt idx="9982">
                  <c:v>252.077</c:v>
                </c:pt>
                <c:pt idx="9983">
                  <c:v>252.10499999999999</c:v>
                </c:pt>
                <c:pt idx="9984">
                  <c:v>252.14599999999999</c:v>
                </c:pt>
                <c:pt idx="9985">
                  <c:v>252.184</c:v>
                </c:pt>
                <c:pt idx="9986">
                  <c:v>252.20099999999999</c:v>
                </c:pt>
                <c:pt idx="9987">
                  <c:v>252.208</c:v>
                </c:pt>
                <c:pt idx="9988">
                  <c:v>252.21700000000001</c:v>
                </c:pt>
                <c:pt idx="9989">
                  <c:v>252.23</c:v>
                </c:pt>
                <c:pt idx="9990">
                  <c:v>252.245</c:v>
                </c:pt>
                <c:pt idx="9991">
                  <c:v>252.26300000000001</c:v>
                </c:pt>
                <c:pt idx="9992">
                  <c:v>252.28299999999999</c:v>
                </c:pt>
                <c:pt idx="9993">
                  <c:v>252.303</c:v>
                </c:pt>
                <c:pt idx="9994">
                  <c:v>252.322</c:v>
                </c:pt>
                <c:pt idx="9995">
                  <c:v>252.34</c:v>
                </c:pt>
                <c:pt idx="9996">
                  <c:v>252.36</c:v>
                </c:pt>
                <c:pt idx="9997">
                  <c:v>252.381</c:v>
                </c:pt>
                <c:pt idx="9998">
                  <c:v>252.42599999999999</c:v>
                </c:pt>
                <c:pt idx="9999">
                  <c:v>252.49299999999999</c:v>
                </c:pt>
                <c:pt idx="10000">
                  <c:v>252.55600000000001</c:v>
                </c:pt>
                <c:pt idx="10001">
                  <c:v>252.625</c:v>
                </c:pt>
                <c:pt idx="10002">
                  <c:v>252.68899999999999</c:v>
                </c:pt>
                <c:pt idx="10003">
                  <c:v>252.72200000000001</c:v>
                </c:pt>
                <c:pt idx="10004">
                  <c:v>252.73599999999999</c:v>
                </c:pt>
                <c:pt idx="10005">
                  <c:v>252.74799999999999</c:v>
                </c:pt>
                <c:pt idx="10006">
                  <c:v>252.762</c:v>
                </c:pt>
                <c:pt idx="10007">
                  <c:v>252.78</c:v>
                </c:pt>
                <c:pt idx="10008">
                  <c:v>252.8</c:v>
                </c:pt>
                <c:pt idx="10009">
                  <c:v>252.81899999999999</c:v>
                </c:pt>
                <c:pt idx="10010">
                  <c:v>252.839</c:v>
                </c:pt>
                <c:pt idx="10011">
                  <c:v>252.858</c:v>
                </c:pt>
                <c:pt idx="10012">
                  <c:v>252.876</c:v>
                </c:pt>
                <c:pt idx="10013">
                  <c:v>252.89400000000001</c:v>
                </c:pt>
                <c:pt idx="10014">
                  <c:v>252.91300000000001</c:v>
                </c:pt>
                <c:pt idx="10015">
                  <c:v>252.93899999999999</c:v>
                </c:pt>
                <c:pt idx="10016">
                  <c:v>252.97</c:v>
                </c:pt>
                <c:pt idx="10017">
                  <c:v>252.98099999999999</c:v>
                </c:pt>
                <c:pt idx="10018">
                  <c:v>252.994</c:v>
                </c:pt>
                <c:pt idx="10019">
                  <c:v>253.01499999999999</c:v>
                </c:pt>
                <c:pt idx="10020">
                  <c:v>253.054</c:v>
                </c:pt>
                <c:pt idx="10021">
                  <c:v>253.11199999999999</c:v>
                </c:pt>
                <c:pt idx="10022">
                  <c:v>253.16800000000001</c:v>
                </c:pt>
                <c:pt idx="10023">
                  <c:v>253.22200000000001</c:v>
                </c:pt>
                <c:pt idx="10024">
                  <c:v>253.26900000000001</c:v>
                </c:pt>
                <c:pt idx="10025">
                  <c:v>253.31</c:v>
                </c:pt>
                <c:pt idx="10026">
                  <c:v>253.32900000000001</c:v>
                </c:pt>
                <c:pt idx="10027">
                  <c:v>253.34</c:v>
                </c:pt>
                <c:pt idx="10028">
                  <c:v>253.352</c:v>
                </c:pt>
                <c:pt idx="10029">
                  <c:v>253.364</c:v>
                </c:pt>
                <c:pt idx="10030">
                  <c:v>253.37700000000001</c:v>
                </c:pt>
                <c:pt idx="10031">
                  <c:v>253.39599999999999</c:v>
                </c:pt>
                <c:pt idx="10032">
                  <c:v>253.41499999999999</c:v>
                </c:pt>
                <c:pt idx="10033">
                  <c:v>253.434</c:v>
                </c:pt>
                <c:pt idx="10034">
                  <c:v>253.452</c:v>
                </c:pt>
                <c:pt idx="10035">
                  <c:v>253.471</c:v>
                </c:pt>
                <c:pt idx="10036">
                  <c:v>253.49</c:v>
                </c:pt>
                <c:pt idx="10037">
                  <c:v>253.50700000000001</c:v>
                </c:pt>
                <c:pt idx="10038">
                  <c:v>253.535</c:v>
                </c:pt>
                <c:pt idx="10039">
                  <c:v>253.58799999999999</c:v>
                </c:pt>
                <c:pt idx="10040">
                  <c:v>253.63800000000001</c:v>
                </c:pt>
                <c:pt idx="10041">
                  <c:v>253.667</c:v>
                </c:pt>
                <c:pt idx="10042">
                  <c:v>253.69499999999999</c:v>
                </c:pt>
                <c:pt idx="10043">
                  <c:v>253.71700000000001</c:v>
                </c:pt>
                <c:pt idx="10044">
                  <c:v>253.726</c:v>
                </c:pt>
                <c:pt idx="10045">
                  <c:v>253.73500000000001</c:v>
                </c:pt>
                <c:pt idx="10046">
                  <c:v>253.745</c:v>
                </c:pt>
                <c:pt idx="10047">
                  <c:v>253.756</c:v>
                </c:pt>
                <c:pt idx="10048">
                  <c:v>253.77</c:v>
                </c:pt>
                <c:pt idx="10049">
                  <c:v>253.791</c:v>
                </c:pt>
                <c:pt idx="10050">
                  <c:v>253.821</c:v>
                </c:pt>
                <c:pt idx="10051">
                  <c:v>253.84299999999999</c:v>
                </c:pt>
                <c:pt idx="10052">
                  <c:v>253.851</c:v>
                </c:pt>
                <c:pt idx="10053">
                  <c:v>253.86</c:v>
                </c:pt>
                <c:pt idx="10054">
                  <c:v>253.87</c:v>
                </c:pt>
                <c:pt idx="10055">
                  <c:v>253.88200000000001</c:v>
                </c:pt>
                <c:pt idx="10056">
                  <c:v>253.89500000000001</c:v>
                </c:pt>
                <c:pt idx="10057">
                  <c:v>253.90899999999999</c:v>
                </c:pt>
                <c:pt idx="10058">
                  <c:v>253.923</c:v>
                </c:pt>
                <c:pt idx="10059">
                  <c:v>253.93600000000001</c:v>
                </c:pt>
                <c:pt idx="10060">
                  <c:v>253.94900000000001</c:v>
                </c:pt>
                <c:pt idx="10061">
                  <c:v>253.97</c:v>
                </c:pt>
                <c:pt idx="10062">
                  <c:v>253.98699999999999</c:v>
                </c:pt>
                <c:pt idx="10063">
                  <c:v>254.001</c:v>
                </c:pt>
                <c:pt idx="10064">
                  <c:v>254.01599999999999</c:v>
                </c:pt>
                <c:pt idx="10065">
                  <c:v>254.029</c:v>
                </c:pt>
                <c:pt idx="10066">
                  <c:v>254.042</c:v>
                </c:pt>
                <c:pt idx="10067">
                  <c:v>254.05600000000001</c:v>
                </c:pt>
                <c:pt idx="10068">
                  <c:v>254.071</c:v>
                </c:pt>
                <c:pt idx="10069">
                  <c:v>254.089</c:v>
                </c:pt>
                <c:pt idx="10070">
                  <c:v>254.10900000000001</c:v>
                </c:pt>
                <c:pt idx="10071">
                  <c:v>254.13200000000001</c:v>
                </c:pt>
                <c:pt idx="10072">
                  <c:v>254.15799999999999</c:v>
                </c:pt>
                <c:pt idx="10073">
                  <c:v>254.184</c:v>
                </c:pt>
                <c:pt idx="10074">
                  <c:v>254.203</c:v>
                </c:pt>
                <c:pt idx="10075">
                  <c:v>254.21799999999999</c:v>
                </c:pt>
                <c:pt idx="10076">
                  <c:v>254.23099999999999</c:v>
                </c:pt>
                <c:pt idx="10077">
                  <c:v>254.24299999999999</c:v>
                </c:pt>
                <c:pt idx="10078">
                  <c:v>254.255</c:v>
                </c:pt>
                <c:pt idx="10079">
                  <c:v>254.26499999999999</c:v>
                </c:pt>
                <c:pt idx="10080">
                  <c:v>254.27199999999999</c:v>
                </c:pt>
                <c:pt idx="10081">
                  <c:v>254.285</c:v>
                </c:pt>
                <c:pt idx="10082">
                  <c:v>254.29499999999999</c:v>
                </c:pt>
                <c:pt idx="10083">
                  <c:v>254.303</c:v>
                </c:pt>
                <c:pt idx="10084">
                  <c:v>254.31200000000001</c:v>
                </c:pt>
                <c:pt idx="10085">
                  <c:v>254.321</c:v>
                </c:pt>
                <c:pt idx="10086">
                  <c:v>254.33099999999999</c:v>
                </c:pt>
                <c:pt idx="10087">
                  <c:v>254.34299999999999</c:v>
                </c:pt>
                <c:pt idx="10088">
                  <c:v>254.35499999999999</c:v>
                </c:pt>
                <c:pt idx="10089">
                  <c:v>254.376</c:v>
                </c:pt>
                <c:pt idx="10090">
                  <c:v>254.39500000000001</c:v>
                </c:pt>
                <c:pt idx="10091">
                  <c:v>254.41</c:v>
                </c:pt>
                <c:pt idx="10092">
                  <c:v>254.423</c:v>
                </c:pt>
                <c:pt idx="10093">
                  <c:v>254.43700000000001</c:v>
                </c:pt>
                <c:pt idx="10094">
                  <c:v>254.452</c:v>
                </c:pt>
                <c:pt idx="10095">
                  <c:v>254.46700000000001</c:v>
                </c:pt>
                <c:pt idx="10096">
                  <c:v>254.48099999999999</c:v>
                </c:pt>
                <c:pt idx="10097">
                  <c:v>254.49600000000001</c:v>
                </c:pt>
                <c:pt idx="10098">
                  <c:v>254.511</c:v>
                </c:pt>
                <c:pt idx="10099">
                  <c:v>254.52600000000001</c:v>
                </c:pt>
                <c:pt idx="10100">
                  <c:v>254.542</c:v>
                </c:pt>
                <c:pt idx="10101">
                  <c:v>254.559</c:v>
                </c:pt>
                <c:pt idx="10102">
                  <c:v>254.57900000000001</c:v>
                </c:pt>
                <c:pt idx="10103">
                  <c:v>254.59700000000001</c:v>
                </c:pt>
                <c:pt idx="10104">
                  <c:v>254.613</c:v>
                </c:pt>
                <c:pt idx="10105">
                  <c:v>254.62899999999999</c:v>
                </c:pt>
                <c:pt idx="10106">
                  <c:v>254.64599999999999</c:v>
                </c:pt>
                <c:pt idx="10107">
                  <c:v>254.66300000000001</c:v>
                </c:pt>
                <c:pt idx="10108">
                  <c:v>254.679</c:v>
                </c:pt>
                <c:pt idx="10109">
                  <c:v>254.69499999999999</c:v>
                </c:pt>
                <c:pt idx="10110">
                  <c:v>254.71</c:v>
                </c:pt>
                <c:pt idx="10111">
                  <c:v>254.726</c:v>
                </c:pt>
                <c:pt idx="10112">
                  <c:v>254.745</c:v>
                </c:pt>
                <c:pt idx="10113">
                  <c:v>254.76499999999999</c:v>
                </c:pt>
                <c:pt idx="10114">
                  <c:v>254.785</c:v>
                </c:pt>
                <c:pt idx="10115">
                  <c:v>254.804</c:v>
                </c:pt>
                <c:pt idx="10116">
                  <c:v>254.822</c:v>
                </c:pt>
                <c:pt idx="10117">
                  <c:v>254.84</c:v>
                </c:pt>
                <c:pt idx="10118">
                  <c:v>254.85900000000001</c:v>
                </c:pt>
                <c:pt idx="10119">
                  <c:v>254.87899999999999</c:v>
                </c:pt>
                <c:pt idx="10120">
                  <c:v>254.91300000000001</c:v>
                </c:pt>
                <c:pt idx="10121">
                  <c:v>254.98500000000001</c:v>
                </c:pt>
                <c:pt idx="10122">
                  <c:v>255.054</c:v>
                </c:pt>
                <c:pt idx="10123">
                  <c:v>255.11199999999999</c:v>
                </c:pt>
                <c:pt idx="10124">
                  <c:v>255.17</c:v>
                </c:pt>
                <c:pt idx="10125">
                  <c:v>255.22800000000001</c:v>
                </c:pt>
                <c:pt idx="10126">
                  <c:v>255.26900000000001</c:v>
                </c:pt>
                <c:pt idx="10127">
                  <c:v>255.29</c:v>
                </c:pt>
                <c:pt idx="10128">
                  <c:v>255.303</c:v>
                </c:pt>
                <c:pt idx="10129">
                  <c:v>255.33099999999999</c:v>
                </c:pt>
                <c:pt idx="10130">
                  <c:v>255.392</c:v>
                </c:pt>
                <c:pt idx="10131">
                  <c:v>255.46299999999999</c:v>
                </c:pt>
                <c:pt idx="10132">
                  <c:v>255.53100000000001</c:v>
                </c:pt>
                <c:pt idx="10133">
                  <c:v>255.595</c:v>
                </c:pt>
                <c:pt idx="10134">
                  <c:v>255.655</c:v>
                </c:pt>
                <c:pt idx="10135">
                  <c:v>255.71299999999999</c:v>
                </c:pt>
                <c:pt idx="10136">
                  <c:v>255.76</c:v>
                </c:pt>
                <c:pt idx="10137">
                  <c:v>255.78</c:v>
                </c:pt>
                <c:pt idx="10138">
                  <c:v>255.79</c:v>
                </c:pt>
                <c:pt idx="10139">
                  <c:v>255.80099999999999</c:v>
                </c:pt>
                <c:pt idx="10140">
                  <c:v>255.81700000000001</c:v>
                </c:pt>
                <c:pt idx="10141">
                  <c:v>255.83799999999999</c:v>
                </c:pt>
                <c:pt idx="10142">
                  <c:v>255.85400000000001</c:v>
                </c:pt>
                <c:pt idx="10143">
                  <c:v>255.87100000000001</c:v>
                </c:pt>
                <c:pt idx="10144">
                  <c:v>255.89</c:v>
                </c:pt>
                <c:pt idx="10145">
                  <c:v>255.90799999999999</c:v>
                </c:pt>
                <c:pt idx="10146">
                  <c:v>255.92500000000001</c:v>
                </c:pt>
                <c:pt idx="10147">
                  <c:v>255.94200000000001</c:v>
                </c:pt>
                <c:pt idx="10148">
                  <c:v>255.958</c:v>
                </c:pt>
                <c:pt idx="10149">
                  <c:v>255.97499999999999</c:v>
                </c:pt>
                <c:pt idx="10150">
                  <c:v>256.00700000000001</c:v>
                </c:pt>
                <c:pt idx="10151">
                  <c:v>256.04700000000003</c:v>
                </c:pt>
                <c:pt idx="10152">
                  <c:v>256.06599999999997</c:v>
                </c:pt>
                <c:pt idx="10153">
                  <c:v>256.077</c:v>
                </c:pt>
                <c:pt idx="10154">
                  <c:v>256.08800000000002</c:v>
                </c:pt>
                <c:pt idx="10155">
                  <c:v>256.10300000000001</c:v>
                </c:pt>
                <c:pt idx="10156">
                  <c:v>256.12</c:v>
                </c:pt>
                <c:pt idx="10157">
                  <c:v>256.14</c:v>
                </c:pt>
                <c:pt idx="10158">
                  <c:v>256.15800000000002</c:v>
                </c:pt>
                <c:pt idx="10159">
                  <c:v>256.17700000000002</c:v>
                </c:pt>
                <c:pt idx="10160">
                  <c:v>256.19600000000003</c:v>
                </c:pt>
                <c:pt idx="10161">
                  <c:v>256.21300000000002</c:v>
                </c:pt>
                <c:pt idx="10162">
                  <c:v>256.233</c:v>
                </c:pt>
                <c:pt idx="10163">
                  <c:v>256.267</c:v>
                </c:pt>
                <c:pt idx="10164">
                  <c:v>256.32600000000002</c:v>
                </c:pt>
                <c:pt idx="10165">
                  <c:v>256.392</c:v>
                </c:pt>
                <c:pt idx="10166">
                  <c:v>256.45699999999999</c:v>
                </c:pt>
                <c:pt idx="10167">
                  <c:v>256.52300000000002</c:v>
                </c:pt>
                <c:pt idx="10168">
                  <c:v>256.58300000000003</c:v>
                </c:pt>
                <c:pt idx="10169">
                  <c:v>256.60500000000002</c:v>
                </c:pt>
                <c:pt idx="10170">
                  <c:v>256.60599999999999</c:v>
                </c:pt>
                <c:pt idx="10171">
                  <c:v>256.61</c:v>
                </c:pt>
                <c:pt idx="10172">
                  <c:v>256.61700000000002</c:v>
                </c:pt>
                <c:pt idx="10173">
                  <c:v>256.62799999999999</c:v>
                </c:pt>
                <c:pt idx="10174">
                  <c:v>256.64400000000001</c:v>
                </c:pt>
                <c:pt idx="10175">
                  <c:v>256.65899999999999</c:v>
                </c:pt>
                <c:pt idx="10176">
                  <c:v>256.67599999999999</c:v>
                </c:pt>
                <c:pt idx="10177">
                  <c:v>256.69299999999998</c:v>
                </c:pt>
                <c:pt idx="10178">
                  <c:v>256.714</c:v>
                </c:pt>
                <c:pt idx="10179">
                  <c:v>256.73599999999999</c:v>
                </c:pt>
                <c:pt idx="10180">
                  <c:v>256.75700000000001</c:v>
                </c:pt>
                <c:pt idx="10181">
                  <c:v>256.77800000000002</c:v>
                </c:pt>
                <c:pt idx="10182">
                  <c:v>256.79700000000003</c:v>
                </c:pt>
                <c:pt idx="10183">
                  <c:v>256.81700000000001</c:v>
                </c:pt>
                <c:pt idx="10184">
                  <c:v>256.83600000000001</c:v>
                </c:pt>
                <c:pt idx="10185">
                  <c:v>256.86399999999998</c:v>
                </c:pt>
                <c:pt idx="10186">
                  <c:v>256.916</c:v>
                </c:pt>
                <c:pt idx="10187">
                  <c:v>256.98599999999999</c:v>
                </c:pt>
                <c:pt idx="10188">
                  <c:v>257.05</c:v>
                </c:pt>
                <c:pt idx="10189">
                  <c:v>257.08</c:v>
                </c:pt>
                <c:pt idx="10190">
                  <c:v>257.096</c:v>
                </c:pt>
                <c:pt idx="10191">
                  <c:v>257.11200000000002</c:v>
                </c:pt>
                <c:pt idx="10192">
                  <c:v>257.12599999999998</c:v>
                </c:pt>
                <c:pt idx="10193">
                  <c:v>257.14299999999997</c:v>
                </c:pt>
                <c:pt idx="10194">
                  <c:v>257.16399999999999</c:v>
                </c:pt>
                <c:pt idx="10195">
                  <c:v>257.185</c:v>
                </c:pt>
                <c:pt idx="10196">
                  <c:v>257.20499999999998</c:v>
                </c:pt>
                <c:pt idx="10197">
                  <c:v>257.22399999999999</c:v>
                </c:pt>
                <c:pt idx="10198">
                  <c:v>257.24299999999999</c:v>
                </c:pt>
                <c:pt idx="10199">
                  <c:v>257.26299999999998</c:v>
                </c:pt>
                <c:pt idx="10200">
                  <c:v>257.28800000000001</c:v>
                </c:pt>
                <c:pt idx="10201">
                  <c:v>257.33699999999999</c:v>
                </c:pt>
                <c:pt idx="10202">
                  <c:v>257.40499999999997</c:v>
                </c:pt>
                <c:pt idx="10203">
                  <c:v>257.464</c:v>
                </c:pt>
                <c:pt idx="10204">
                  <c:v>257.46499999999997</c:v>
                </c:pt>
                <c:pt idx="10205">
                  <c:v>257.476</c:v>
                </c:pt>
                <c:pt idx="10206">
                  <c:v>257.488</c:v>
                </c:pt>
                <c:pt idx="10207">
                  <c:v>257.50299999999999</c:v>
                </c:pt>
                <c:pt idx="10208">
                  <c:v>257.52300000000002</c:v>
                </c:pt>
                <c:pt idx="10209">
                  <c:v>257.54500000000002</c:v>
                </c:pt>
                <c:pt idx="10210">
                  <c:v>257.56599999999997</c:v>
                </c:pt>
                <c:pt idx="10211">
                  <c:v>257.58600000000001</c:v>
                </c:pt>
                <c:pt idx="10212">
                  <c:v>257.60599999999999</c:v>
                </c:pt>
                <c:pt idx="10213">
                  <c:v>257.625</c:v>
                </c:pt>
                <c:pt idx="10214">
                  <c:v>257.649</c:v>
                </c:pt>
                <c:pt idx="10215">
                  <c:v>257.69799999999998</c:v>
                </c:pt>
                <c:pt idx="10216">
                  <c:v>257.77499999999998</c:v>
                </c:pt>
                <c:pt idx="10217">
                  <c:v>257.85300000000001</c:v>
                </c:pt>
                <c:pt idx="10218">
                  <c:v>257.928</c:v>
                </c:pt>
                <c:pt idx="10219">
                  <c:v>257.96899999999999</c:v>
                </c:pt>
                <c:pt idx="10220">
                  <c:v>257.98500000000001</c:v>
                </c:pt>
                <c:pt idx="10221">
                  <c:v>257.99599999999998</c:v>
                </c:pt>
                <c:pt idx="10222">
                  <c:v>258.00700000000001</c:v>
                </c:pt>
                <c:pt idx="10223">
                  <c:v>258.01799999999997</c:v>
                </c:pt>
                <c:pt idx="10224">
                  <c:v>258.03300000000002</c:v>
                </c:pt>
                <c:pt idx="10225">
                  <c:v>258.05099999999999</c:v>
                </c:pt>
                <c:pt idx="10226">
                  <c:v>258.072</c:v>
                </c:pt>
                <c:pt idx="10227">
                  <c:v>258.08999999999997</c:v>
                </c:pt>
                <c:pt idx="10228">
                  <c:v>258.10899999999998</c:v>
                </c:pt>
                <c:pt idx="10229">
                  <c:v>258.12900000000002</c:v>
                </c:pt>
                <c:pt idx="10230">
                  <c:v>258.14800000000002</c:v>
                </c:pt>
                <c:pt idx="10231">
                  <c:v>258.16899999999998</c:v>
                </c:pt>
                <c:pt idx="10232">
                  <c:v>258.20400000000001</c:v>
                </c:pt>
                <c:pt idx="10233">
                  <c:v>258.274</c:v>
                </c:pt>
                <c:pt idx="10234">
                  <c:v>258.33100000000002</c:v>
                </c:pt>
                <c:pt idx="10235">
                  <c:v>258.34199999999998</c:v>
                </c:pt>
                <c:pt idx="10236">
                  <c:v>258.34800000000001</c:v>
                </c:pt>
                <c:pt idx="10237">
                  <c:v>258.358</c:v>
                </c:pt>
                <c:pt idx="10238">
                  <c:v>258.36900000000003</c:v>
                </c:pt>
                <c:pt idx="10239">
                  <c:v>258.38400000000001</c:v>
                </c:pt>
                <c:pt idx="10240">
                  <c:v>258.40199999999999</c:v>
                </c:pt>
                <c:pt idx="10241">
                  <c:v>258.423</c:v>
                </c:pt>
                <c:pt idx="10242">
                  <c:v>258.44400000000002</c:v>
                </c:pt>
                <c:pt idx="10243">
                  <c:v>258.46499999999997</c:v>
                </c:pt>
                <c:pt idx="10244">
                  <c:v>258.48500000000001</c:v>
                </c:pt>
                <c:pt idx="10245">
                  <c:v>258.50400000000002</c:v>
                </c:pt>
                <c:pt idx="10246">
                  <c:v>258.52999999999997</c:v>
                </c:pt>
                <c:pt idx="10247">
                  <c:v>258.57900000000001</c:v>
                </c:pt>
                <c:pt idx="10248">
                  <c:v>258.64</c:v>
                </c:pt>
                <c:pt idx="10249">
                  <c:v>258.67899999999997</c:v>
                </c:pt>
                <c:pt idx="10250">
                  <c:v>258.69799999999998</c:v>
                </c:pt>
                <c:pt idx="10251">
                  <c:v>258.70999999999998</c:v>
                </c:pt>
                <c:pt idx="10252">
                  <c:v>258.72500000000002</c:v>
                </c:pt>
                <c:pt idx="10253">
                  <c:v>258.74</c:v>
                </c:pt>
                <c:pt idx="10254">
                  <c:v>258.75799999999998</c:v>
                </c:pt>
                <c:pt idx="10255">
                  <c:v>258.77699999999999</c:v>
                </c:pt>
                <c:pt idx="10256">
                  <c:v>258.79700000000003</c:v>
                </c:pt>
                <c:pt idx="10257">
                  <c:v>258.81700000000001</c:v>
                </c:pt>
                <c:pt idx="10258">
                  <c:v>258.83999999999997</c:v>
                </c:pt>
                <c:pt idx="10259">
                  <c:v>258.86200000000002</c:v>
                </c:pt>
                <c:pt idx="10260">
                  <c:v>258.88400000000001</c:v>
                </c:pt>
                <c:pt idx="10261">
                  <c:v>258.904</c:v>
                </c:pt>
                <c:pt idx="10262">
                  <c:v>258.923</c:v>
                </c:pt>
                <c:pt idx="10263">
                  <c:v>258.94200000000001</c:v>
                </c:pt>
                <c:pt idx="10264">
                  <c:v>258.96199999999999</c:v>
                </c:pt>
                <c:pt idx="10265">
                  <c:v>258.98399999999998</c:v>
                </c:pt>
                <c:pt idx="10266">
                  <c:v>259.029</c:v>
                </c:pt>
                <c:pt idx="10267">
                  <c:v>259.10599999999999</c:v>
                </c:pt>
                <c:pt idx="10268">
                  <c:v>259.13099999999997</c:v>
                </c:pt>
                <c:pt idx="10269">
                  <c:v>259.15800000000002</c:v>
                </c:pt>
                <c:pt idx="10270">
                  <c:v>259.18</c:v>
                </c:pt>
                <c:pt idx="10271">
                  <c:v>259.20600000000002</c:v>
                </c:pt>
                <c:pt idx="10272">
                  <c:v>259.22399999999999</c:v>
                </c:pt>
                <c:pt idx="10273">
                  <c:v>259.24200000000002</c:v>
                </c:pt>
                <c:pt idx="10274">
                  <c:v>259.262</c:v>
                </c:pt>
                <c:pt idx="10275">
                  <c:v>259.28300000000002</c:v>
                </c:pt>
                <c:pt idx="10276">
                  <c:v>259.30399999999997</c:v>
                </c:pt>
                <c:pt idx="10277">
                  <c:v>259.32299999999998</c:v>
                </c:pt>
                <c:pt idx="10278">
                  <c:v>259.34300000000002</c:v>
                </c:pt>
                <c:pt idx="10279">
                  <c:v>259.363</c:v>
                </c:pt>
                <c:pt idx="10280">
                  <c:v>259.38299999999998</c:v>
                </c:pt>
                <c:pt idx="10281">
                  <c:v>259.41300000000001</c:v>
                </c:pt>
                <c:pt idx="10282">
                  <c:v>259.47300000000001</c:v>
                </c:pt>
                <c:pt idx="10283">
                  <c:v>259.55200000000002</c:v>
                </c:pt>
                <c:pt idx="10284">
                  <c:v>259.62099999999998</c:v>
                </c:pt>
                <c:pt idx="10285">
                  <c:v>259.678</c:v>
                </c:pt>
                <c:pt idx="10286">
                  <c:v>259.714</c:v>
                </c:pt>
                <c:pt idx="10287">
                  <c:v>259.73099999999999</c:v>
                </c:pt>
                <c:pt idx="10288">
                  <c:v>259.74299999999999</c:v>
                </c:pt>
                <c:pt idx="10289">
                  <c:v>259.75400000000002</c:v>
                </c:pt>
                <c:pt idx="10290">
                  <c:v>259.767</c:v>
                </c:pt>
                <c:pt idx="10291">
                  <c:v>259.78399999999999</c:v>
                </c:pt>
                <c:pt idx="10292">
                  <c:v>259.803</c:v>
                </c:pt>
                <c:pt idx="10293">
                  <c:v>259.82299999999998</c:v>
                </c:pt>
                <c:pt idx="10294">
                  <c:v>259.83999999999997</c:v>
                </c:pt>
                <c:pt idx="10295">
                  <c:v>259.858</c:v>
                </c:pt>
                <c:pt idx="10296">
                  <c:v>259.87799999999999</c:v>
                </c:pt>
                <c:pt idx="10297">
                  <c:v>259.89600000000002</c:v>
                </c:pt>
                <c:pt idx="10298">
                  <c:v>259.92099999999999</c:v>
                </c:pt>
                <c:pt idx="10299">
                  <c:v>259.97000000000003</c:v>
                </c:pt>
                <c:pt idx="10300">
                  <c:v>260.04000000000002</c:v>
                </c:pt>
                <c:pt idx="10301">
                  <c:v>260.08699999999999</c:v>
                </c:pt>
                <c:pt idx="10302">
                  <c:v>260.10000000000002</c:v>
                </c:pt>
                <c:pt idx="10303">
                  <c:v>260.11099999999999</c:v>
                </c:pt>
                <c:pt idx="10304">
                  <c:v>260.12599999999998</c:v>
                </c:pt>
                <c:pt idx="10305">
                  <c:v>260.14400000000001</c:v>
                </c:pt>
                <c:pt idx="10306">
                  <c:v>260.16500000000002</c:v>
                </c:pt>
                <c:pt idx="10307">
                  <c:v>260.18700000000001</c:v>
                </c:pt>
                <c:pt idx="10308">
                  <c:v>260.20699999999999</c:v>
                </c:pt>
                <c:pt idx="10309">
                  <c:v>260.226</c:v>
                </c:pt>
                <c:pt idx="10310">
                  <c:v>260.245</c:v>
                </c:pt>
                <c:pt idx="10311">
                  <c:v>260.26400000000001</c:v>
                </c:pt>
                <c:pt idx="10312">
                  <c:v>260.29399999999998</c:v>
                </c:pt>
                <c:pt idx="10313">
                  <c:v>260.35399999999998</c:v>
                </c:pt>
                <c:pt idx="10314">
                  <c:v>260.43099999999998</c:v>
                </c:pt>
                <c:pt idx="10315">
                  <c:v>260.49200000000002</c:v>
                </c:pt>
                <c:pt idx="10316">
                  <c:v>260.52</c:v>
                </c:pt>
                <c:pt idx="10317">
                  <c:v>260.54599999999999</c:v>
                </c:pt>
                <c:pt idx="10318">
                  <c:v>260.56400000000002</c:v>
                </c:pt>
                <c:pt idx="10319">
                  <c:v>260.577</c:v>
                </c:pt>
                <c:pt idx="10320">
                  <c:v>260.59199999999998</c:v>
                </c:pt>
                <c:pt idx="10321">
                  <c:v>260.61</c:v>
                </c:pt>
                <c:pt idx="10322">
                  <c:v>260.63099999999997</c:v>
                </c:pt>
                <c:pt idx="10323">
                  <c:v>260.649</c:v>
                </c:pt>
                <c:pt idx="10324">
                  <c:v>260.66800000000001</c:v>
                </c:pt>
                <c:pt idx="10325">
                  <c:v>260.68599999999998</c:v>
                </c:pt>
                <c:pt idx="10326">
                  <c:v>260.70499999999998</c:v>
                </c:pt>
                <c:pt idx="10327">
                  <c:v>260.72300000000001</c:v>
                </c:pt>
                <c:pt idx="10328">
                  <c:v>260.75799999999998</c:v>
                </c:pt>
                <c:pt idx="10329">
                  <c:v>260.82400000000001</c:v>
                </c:pt>
                <c:pt idx="10330">
                  <c:v>260.90499999999997</c:v>
                </c:pt>
                <c:pt idx="10331">
                  <c:v>260.988</c:v>
                </c:pt>
                <c:pt idx="10332">
                  <c:v>261.07600000000002</c:v>
                </c:pt>
                <c:pt idx="10333">
                  <c:v>261.16800000000001</c:v>
                </c:pt>
                <c:pt idx="10334">
                  <c:v>261.21800000000002</c:v>
                </c:pt>
                <c:pt idx="10335">
                  <c:v>261.24200000000002</c:v>
                </c:pt>
                <c:pt idx="10336">
                  <c:v>261.262</c:v>
                </c:pt>
                <c:pt idx="10337">
                  <c:v>261.28899999999999</c:v>
                </c:pt>
                <c:pt idx="10338">
                  <c:v>261.32600000000002</c:v>
                </c:pt>
                <c:pt idx="10339">
                  <c:v>261.37099999999998</c:v>
                </c:pt>
                <c:pt idx="10340">
                  <c:v>261.43200000000002</c:v>
                </c:pt>
                <c:pt idx="10341">
                  <c:v>261.517</c:v>
                </c:pt>
                <c:pt idx="10342">
                  <c:v>261.57900000000001</c:v>
                </c:pt>
                <c:pt idx="10343">
                  <c:v>261.59800000000001</c:v>
                </c:pt>
                <c:pt idx="10344">
                  <c:v>261.61399999999998</c:v>
                </c:pt>
                <c:pt idx="10345">
                  <c:v>261.63600000000002</c:v>
                </c:pt>
                <c:pt idx="10346">
                  <c:v>261.654</c:v>
                </c:pt>
                <c:pt idx="10347">
                  <c:v>261.66399999999999</c:v>
                </c:pt>
                <c:pt idx="10348">
                  <c:v>261.67599999999999</c:v>
                </c:pt>
                <c:pt idx="10349">
                  <c:v>261.69</c:v>
                </c:pt>
                <c:pt idx="10350">
                  <c:v>261.70299999999997</c:v>
                </c:pt>
                <c:pt idx="10351">
                  <c:v>261.71600000000001</c:v>
                </c:pt>
                <c:pt idx="10352">
                  <c:v>261.733</c:v>
                </c:pt>
                <c:pt idx="10353">
                  <c:v>261.76100000000002</c:v>
                </c:pt>
                <c:pt idx="10354">
                  <c:v>261.77199999999999</c:v>
                </c:pt>
                <c:pt idx="10355">
                  <c:v>261.78399999999999</c:v>
                </c:pt>
                <c:pt idx="10356">
                  <c:v>261.79899999999998</c:v>
                </c:pt>
                <c:pt idx="10357">
                  <c:v>261.82900000000001</c:v>
                </c:pt>
                <c:pt idx="10358">
                  <c:v>261.87400000000002</c:v>
                </c:pt>
                <c:pt idx="10359">
                  <c:v>261.95800000000003</c:v>
                </c:pt>
                <c:pt idx="10360">
                  <c:v>262.05399999999997</c:v>
                </c:pt>
                <c:pt idx="10361">
                  <c:v>262.149</c:v>
                </c:pt>
                <c:pt idx="10362">
                  <c:v>262.20600000000002</c:v>
                </c:pt>
                <c:pt idx="10363">
                  <c:v>262.21899999999999</c:v>
                </c:pt>
                <c:pt idx="10364">
                  <c:v>262.21899999999999</c:v>
                </c:pt>
                <c:pt idx="10365">
                  <c:v>262.22699999999998</c:v>
                </c:pt>
                <c:pt idx="10366">
                  <c:v>262.24200000000002</c:v>
                </c:pt>
                <c:pt idx="10367">
                  <c:v>262.26</c:v>
                </c:pt>
                <c:pt idx="10368">
                  <c:v>262.27800000000002</c:v>
                </c:pt>
                <c:pt idx="10369">
                  <c:v>262.298</c:v>
                </c:pt>
                <c:pt idx="10370">
                  <c:v>262.31799999999998</c:v>
                </c:pt>
                <c:pt idx="10371">
                  <c:v>262.33800000000002</c:v>
                </c:pt>
                <c:pt idx="10372">
                  <c:v>262.35700000000003</c:v>
                </c:pt>
                <c:pt idx="10373">
                  <c:v>262.37700000000001</c:v>
                </c:pt>
                <c:pt idx="10374">
                  <c:v>262.399</c:v>
                </c:pt>
                <c:pt idx="10375">
                  <c:v>262.43400000000003</c:v>
                </c:pt>
                <c:pt idx="10376">
                  <c:v>262.50099999999998</c:v>
                </c:pt>
                <c:pt idx="10377">
                  <c:v>262.59300000000002</c:v>
                </c:pt>
                <c:pt idx="10378">
                  <c:v>262.66800000000001</c:v>
                </c:pt>
                <c:pt idx="10379">
                  <c:v>262.72300000000001</c:v>
                </c:pt>
                <c:pt idx="10380">
                  <c:v>262.738</c:v>
                </c:pt>
                <c:pt idx="10381">
                  <c:v>262.74700000000001</c:v>
                </c:pt>
                <c:pt idx="10382">
                  <c:v>262.76</c:v>
                </c:pt>
                <c:pt idx="10383">
                  <c:v>262.78800000000001</c:v>
                </c:pt>
                <c:pt idx="10384">
                  <c:v>262.80799999999999</c:v>
                </c:pt>
                <c:pt idx="10385">
                  <c:v>262.827</c:v>
                </c:pt>
                <c:pt idx="10386">
                  <c:v>262.846</c:v>
                </c:pt>
                <c:pt idx="10387">
                  <c:v>262.86599999999999</c:v>
                </c:pt>
                <c:pt idx="10388">
                  <c:v>262.88600000000002</c:v>
                </c:pt>
                <c:pt idx="10389">
                  <c:v>262.90600000000001</c:v>
                </c:pt>
                <c:pt idx="10390">
                  <c:v>262.92700000000002</c:v>
                </c:pt>
                <c:pt idx="10391">
                  <c:v>262.95</c:v>
                </c:pt>
                <c:pt idx="10392">
                  <c:v>262.99799999999999</c:v>
                </c:pt>
                <c:pt idx="10393">
                  <c:v>263.07900000000001</c:v>
                </c:pt>
                <c:pt idx="10394">
                  <c:v>263.17399999999998</c:v>
                </c:pt>
                <c:pt idx="10395">
                  <c:v>263.27100000000002</c:v>
                </c:pt>
                <c:pt idx="10396">
                  <c:v>263.33300000000003</c:v>
                </c:pt>
                <c:pt idx="10397">
                  <c:v>263.35599999999999</c:v>
                </c:pt>
                <c:pt idx="10398">
                  <c:v>263.37599999999998</c:v>
                </c:pt>
                <c:pt idx="10399">
                  <c:v>263.40600000000001</c:v>
                </c:pt>
                <c:pt idx="10400">
                  <c:v>263.452</c:v>
                </c:pt>
                <c:pt idx="10401">
                  <c:v>263.51400000000001</c:v>
                </c:pt>
                <c:pt idx="10402">
                  <c:v>263.58199999999999</c:v>
                </c:pt>
                <c:pt idx="10403">
                  <c:v>263.61900000000003</c:v>
                </c:pt>
                <c:pt idx="10404">
                  <c:v>263.61900000000003</c:v>
                </c:pt>
                <c:pt idx="10405">
                  <c:v>263.625</c:v>
                </c:pt>
                <c:pt idx="10406">
                  <c:v>263.64299999999997</c:v>
                </c:pt>
                <c:pt idx="10407">
                  <c:v>263.65800000000002</c:v>
                </c:pt>
                <c:pt idx="10408">
                  <c:v>263.66000000000003</c:v>
                </c:pt>
                <c:pt idx="10409">
                  <c:v>263.67099999999999</c:v>
                </c:pt>
                <c:pt idx="10410">
                  <c:v>263.68900000000002</c:v>
                </c:pt>
                <c:pt idx="10411">
                  <c:v>263.71899999999999</c:v>
                </c:pt>
                <c:pt idx="10412">
                  <c:v>263.75700000000001</c:v>
                </c:pt>
                <c:pt idx="10413">
                  <c:v>263.78800000000001</c:v>
                </c:pt>
                <c:pt idx="10414">
                  <c:v>263.803</c:v>
                </c:pt>
                <c:pt idx="10415">
                  <c:v>263.81099999999998</c:v>
                </c:pt>
                <c:pt idx="10416">
                  <c:v>263.822</c:v>
                </c:pt>
                <c:pt idx="10417">
                  <c:v>263.839</c:v>
                </c:pt>
                <c:pt idx="10418">
                  <c:v>263.85599999999999</c:v>
                </c:pt>
                <c:pt idx="10419">
                  <c:v>263.875</c:v>
                </c:pt>
                <c:pt idx="10420">
                  <c:v>263.89499999999998</c:v>
                </c:pt>
                <c:pt idx="10421">
                  <c:v>263.91500000000002</c:v>
                </c:pt>
                <c:pt idx="10422">
                  <c:v>263.93400000000003</c:v>
                </c:pt>
                <c:pt idx="10423">
                  <c:v>263.95299999999997</c:v>
                </c:pt>
                <c:pt idx="10424">
                  <c:v>263.97500000000002</c:v>
                </c:pt>
                <c:pt idx="10425">
                  <c:v>264.01900000000001</c:v>
                </c:pt>
                <c:pt idx="10426">
                  <c:v>264.05200000000002</c:v>
                </c:pt>
                <c:pt idx="10427">
                  <c:v>264.06299999999999</c:v>
                </c:pt>
                <c:pt idx="10428">
                  <c:v>264.07499999999999</c:v>
                </c:pt>
                <c:pt idx="10429">
                  <c:v>264.09199999999998</c:v>
                </c:pt>
                <c:pt idx="10430">
                  <c:v>264.11099999999999</c:v>
                </c:pt>
                <c:pt idx="10431">
                  <c:v>264.13</c:v>
                </c:pt>
                <c:pt idx="10432">
                  <c:v>264.149</c:v>
                </c:pt>
                <c:pt idx="10433">
                  <c:v>264.16699999999997</c:v>
                </c:pt>
                <c:pt idx="10434">
                  <c:v>264.18700000000001</c:v>
                </c:pt>
                <c:pt idx="10435">
                  <c:v>264.20800000000003</c:v>
                </c:pt>
                <c:pt idx="10436">
                  <c:v>264.24</c:v>
                </c:pt>
                <c:pt idx="10437">
                  <c:v>264.29700000000003</c:v>
                </c:pt>
                <c:pt idx="10438">
                  <c:v>264.33499999999998</c:v>
                </c:pt>
                <c:pt idx="10439">
                  <c:v>264.363</c:v>
                </c:pt>
                <c:pt idx="10440">
                  <c:v>264.38600000000002</c:v>
                </c:pt>
                <c:pt idx="10441">
                  <c:v>264.411</c:v>
                </c:pt>
                <c:pt idx="10442">
                  <c:v>264.44</c:v>
                </c:pt>
                <c:pt idx="10443">
                  <c:v>264.45</c:v>
                </c:pt>
                <c:pt idx="10444">
                  <c:v>264.459</c:v>
                </c:pt>
                <c:pt idx="10445">
                  <c:v>264.471</c:v>
                </c:pt>
                <c:pt idx="10446">
                  <c:v>264.483</c:v>
                </c:pt>
                <c:pt idx="10447">
                  <c:v>264.49900000000002</c:v>
                </c:pt>
                <c:pt idx="10448">
                  <c:v>264.51900000000001</c:v>
                </c:pt>
                <c:pt idx="10449">
                  <c:v>264.53899999999999</c:v>
                </c:pt>
                <c:pt idx="10450">
                  <c:v>264.55799999999999</c:v>
                </c:pt>
                <c:pt idx="10451">
                  <c:v>264.577</c:v>
                </c:pt>
                <c:pt idx="10452">
                  <c:v>264.59500000000003</c:v>
                </c:pt>
                <c:pt idx="10453">
                  <c:v>264.61200000000002</c:v>
                </c:pt>
                <c:pt idx="10454">
                  <c:v>264.62799999999999</c:v>
                </c:pt>
                <c:pt idx="10455">
                  <c:v>264.65699999999998</c:v>
                </c:pt>
                <c:pt idx="10456">
                  <c:v>264.714</c:v>
                </c:pt>
                <c:pt idx="10457">
                  <c:v>264.78800000000001</c:v>
                </c:pt>
                <c:pt idx="10458">
                  <c:v>264.86099999999999</c:v>
                </c:pt>
                <c:pt idx="10459">
                  <c:v>264.93299999999999</c:v>
                </c:pt>
                <c:pt idx="10460">
                  <c:v>265.00299999999999</c:v>
                </c:pt>
                <c:pt idx="10461">
                  <c:v>265.053</c:v>
                </c:pt>
                <c:pt idx="10462">
                  <c:v>265.07100000000003</c:v>
                </c:pt>
                <c:pt idx="10463">
                  <c:v>265.08</c:v>
                </c:pt>
                <c:pt idx="10464">
                  <c:v>265.096</c:v>
                </c:pt>
                <c:pt idx="10465">
                  <c:v>265.13099999999997</c:v>
                </c:pt>
                <c:pt idx="10466">
                  <c:v>265.17399999999998</c:v>
                </c:pt>
                <c:pt idx="10467">
                  <c:v>265.233</c:v>
                </c:pt>
                <c:pt idx="10468">
                  <c:v>265.3</c:v>
                </c:pt>
                <c:pt idx="10469">
                  <c:v>265.36500000000001</c:v>
                </c:pt>
                <c:pt idx="10470">
                  <c:v>265.41399999999999</c:v>
                </c:pt>
                <c:pt idx="10471">
                  <c:v>265.447</c:v>
                </c:pt>
                <c:pt idx="10472">
                  <c:v>265.47199999999998</c:v>
                </c:pt>
                <c:pt idx="10473">
                  <c:v>265.51600000000002</c:v>
                </c:pt>
                <c:pt idx="10474">
                  <c:v>265.57799999999997</c:v>
                </c:pt>
                <c:pt idx="10475">
                  <c:v>265.64999999999998</c:v>
                </c:pt>
                <c:pt idx="10476">
                  <c:v>265.73</c:v>
                </c:pt>
                <c:pt idx="10477">
                  <c:v>265.80500000000001</c:v>
                </c:pt>
                <c:pt idx="10478">
                  <c:v>265.86700000000002</c:v>
                </c:pt>
                <c:pt idx="10479">
                  <c:v>265.90199999999999</c:v>
                </c:pt>
                <c:pt idx="10480">
                  <c:v>265.90899999999999</c:v>
                </c:pt>
                <c:pt idx="10481">
                  <c:v>265.90899999999999</c:v>
                </c:pt>
                <c:pt idx="10482">
                  <c:v>265.91399999999999</c:v>
                </c:pt>
                <c:pt idx="10483">
                  <c:v>265.92200000000003</c:v>
                </c:pt>
                <c:pt idx="10484">
                  <c:v>265.93299999999999</c:v>
                </c:pt>
                <c:pt idx="10485">
                  <c:v>265.94600000000003</c:v>
                </c:pt>
                <c:pt idx="10486">
                  <c:v>265.96100000000001</c:v>
                </c:pt>
                <c:pt idx="10487">
                  <c:v>265.97800000000001</c:v>
                </c:pt>
                <c:pt idx="10488">
                  <c:v>265.99700000000001</c:v>
                </c:pt>
                <c:pt idx="10489">
                  <c:v>266.01799999999997</c:v>
                </c:pt>
                <c:pt idx="10490">
                  <c:v>266.03800000000001</c:v>
                </c:pt>
                <c:pt idx="10491">
                  <c:v>266.05799999999999</c:v>
                </c:pt>
                <c:pt idx="10492">
                  <c:v>266.077</c:v>
                </c:pt>
                <c:pt idx="10493">
                  <c:v>266.09699999999998</c:v>
                </c:pt>
                <c:pt idx="10494">
                  <c:v>266.11599999999999</c:v>
                </c:pt>
                <c:pt idx="10495">
                  <c:v>266.13900000000001</c:v>
                </c:pt>
                <c:pt idx="10496">
                  <c:v>266.19499999999999</c:v>
                </c:pt>
                <c:pt idx="10497">
                  <c:v>266.27800000000002</c:v>
                </c:pt>
                <c:pt idx="10498">
                  <c:v>266.35399999999998</c:v>
                </c:pt>
                <c:pt idx="10499">
                  <c:v>266.41500000000002</c:v>
                </c:pt>
                <c:pt idx="10500">
                  <c:v>266.43799999999999</c:v>
                </c:pt>
                <c:pt idx="10501">
                  <c:v>266.44799999999998</c:v>
                </c:pt>
                <c:pt idx="10502">
                  <c:v>266.45800000000003</c:v>
                </c:pt>
                <c:pt idx="10503">
                  <c:v>266.47699999999998</c:v>
                </c:pt>
                <c:pt idx="10504">
                  <c:v>266.512</c:v>
                </c:pt>
                <c:pt idx="10505">
                  <c:v>266.56700000000001</c:v>
                </c:pt>
                <c:pt idx="10506">
                  <c:v>266.58300000000003</c:v>
                </c:pt>
                <c:pt idx="10507">
                  <c:v>266.59199999999998</c:v>
                </c:pt>
                <c:pt idx="10508">
                  <c:v>266.60199999999998</c:v>
                </c:pt>
                <c:pt idx="10509">
                  <c:v>266.61500000000001</c:v>
                </c:pt>
                <c:pt idx="10510">
                  <c:v>266.637</c:v>
                </c:pt>
                <c:pt idx="10511">
                  <c:v>266.66399999999999</c:v>
                </c:pt>
                <c:pt idx="10512">
                  <c:v>266.69499999999999</c:v>
                </c:pt>
                <c:pt idx="10513">
                  <c:v>266.71899999999999</c:v>
                </c:pt>
                <c:pt idx="10514">
                  <c:v>266.73700000000002</c:v>
                </c:pt>
                <c:pt idx="10515">
                  <c:v>266.75400000000002</c:v>
                </c:pt>
                <c:pt idx="10516">
                  <c:v>266.774</c:v>
                </c:pt>
                <c:pt idx="10517">
                  <c:v>266.79300000000001</c:v>
                </c:pt>
                <c:pt idx="10518">
                  <c:v>266.81099999999998</c:v>
                </c:pt>
                <c:pt idx="10519">
                  <c:v>266.827</c:v>
                </c:pt>
                <c:pt idx="10520">
                  <c:v>266.83999999999997</c:v>
                </c:pt>
                <c:pt idx="10521">
                  <c:v>266.85599999999999</c:v>
                </c:pt>
                <c:pt idx="10522">
                  <c:v>266.88499999999999</c:v>
                </c:pt>
                <c:pt idx="10523">
                  <c:v>266.92500000000001</c:v>
                </c:pt>
                <c:pt idx="10524">
                  <c:v>266.95699999999999</c:v>
                </c:pt>
                <c:pt idx="10525">
                  <c:v>266.97500000000002</c:v>
                </c:pt>
                <c:pt idx="10526">
                  <c:v>267.01</c:v>
                </c:pt>
                <c:pt idx="10527">
                  <c:v>267.08499999999998</c:v>
                </c:pt>
                <c:pt idx="10528">
                  <c:v>267.16500000000002</c:v>
                </c:pt>
                <c:pt idx="10529">
                  <c:v>267.197</c:v>
                </c:pt>
                <c:pt idx="10530">
                  <c:v>267.20999999999998</c:v>
                </c:pt>
                <c:pt idx="10531">
                  <c:v>267.221</c:v>
                </c:pt>
                <c:pt idx="10532">
                  <c:v>267.23200000000003</c:v>
                </c:pt>
                <c:pt idx="10533">
                  <c:v>267.24900000000002</c:v>
                </c:pt>
                <c:pt idx="10534">
                  <c:v>267.26799999999997</c:v>
                </c:pt>
                <c:pt idx="10535">
                  <c:v>267.29000000000002</c:v>
                </c:pt>
                <c:pt idx="10536">
                  <c:v>267.31</c:v>
                </c:pt>
                <c:pt idx="10537">
                  <c:v>267.33</c:v>
                </c:pt>
                <c:pt idx="10538">
                  <c:v>267.34899999999999</c:v>
                </c:pt>
                <c:pt idx="10539">
                  <c:v>267.36700000000002</c:v>
                </c:pt>
                <c:pt idx="10540">
                  <c:v>267.38499999999999</c:v>
                </c:pt>
                <c:pt idx="10541">
                  <c:v>267.40699999999998</c:v>
                </c:pt>
                <c:pt idx="10542">
                  <c:v>267.44499999999999</c:v>
                </c:pt>
                <c:pt idx="10543">
                  <c:v>267.51100000000002</c:v>
                </c:pt>
                <c:pt idx="10544">
                  <c:v>267.56400000000002</c:v>
                </c:pt>
                <c:pt idx="10545">
                  <c:v>267.584</c:v>
                </c:pt>
                <c:pt idx="10546">
                  <c:v>267.596</c:v>
                </c:pt>
                <c:pt idx="10547">
                  <c:v>267.60899999999998</c:v>
                </c:pt>
                <c:pt idx="10548">
                  <c:v>267.62400000000002</c:v>
                </c:pt>
                <c:pt idx="10549">
                  <c:v>267.642</c:v>
                </c:pt>
                <c:pt idx="10550">
                  <c:v>267.66399999999999</c:v>
                </c:pt>
                <c:pt idx="10551">
                  <c:v>267.685</c:v>
                </c:pt>
                <c:pt idx="10552">
                  <c:v>267.70499999999998</c:v>
                </c:pt>
                <c:pt idx="10553">
                  <c:v>267.726</c:v>
                </c:pt>
                <c:pt idx="10554">
                  <c:v>267.745</c:v>
                </c:pt>
                <c:pt idx="10555">
                  <c:v>267.76900000000001</c:v>
                </c:pt>
                <c:pt idx="10556">
                  <c:v>267.81400000000002</c:v>
                </c:pt>
                <c:pt idx="10557">
                  <c:v>267.88299999999998</c:v>
                </c:pt>
                <c:pt idx="10558">
                  <c:v>267.96300000000002</c:v>
                </c:pt>
                <c:pt idx="10559">
                  <c:v>268.03300000000002</c:v>
                </c:pt>
                <c:pt idx="10560">
                  <c:v>268.072</c:v>
                </c:pt>
                <c:pt idx="10561">
                  <c:v>268.09800000000001</c:v>
                </c:pt>
                <c:pt idx="10562">
                  <c:v>268.108</c:v>
                </c:pt>
                <c:pt idx="10563">
                  <c:v>268.11900000000003</c:v>
                </c:pt>
                <c:pt idx="10564">
                  <c:v>268.13200000000001</c:v>
                </c:pt>
                <c:pt idx="10565">
                  <c:v>268.14699999999999</c:v>
                </c:pt>
                <c:pt idx="10566">
                  <c:v>268.166</c:v>
                </c:pt>
                <c:pt idx="10567">
                  <c:v>268.18799999999999</c:v>
                </c:pt>
                <c:pt idx="10568">
                  <c:v>268.20600000000002</c:v>
                </c:pt>
                <c:pt idx="10569">
                  <c:v>268.22500000000002</c:v>
                </c:pt>
                <c:pt idx="10570">
                  <c:v>268.24400000000003</c:v>
                </c:pt>
                <c:pt idx="10571">
                  <c:v>268.26400000000001</c:v>
                </c:pt>
                <c:pt idx="10572">
                  <c:v>268.28199999999998</c:v>
                </c:pt>
                <c:pt idx="10573">
                  <c:v>268.3</c:v>
                </c:pt>
                <c:pt idx="10574">
                  <c:v>268.334</c:v>
                </c:pt>
                <c:pt idx="10575">
                  <c:v>268.38900000000001</c:v>
                </c:pt>
                <c:pt idx="10576">
                  <c:v>268.45499999999998</c:v>
                </c:pt>
                <c:pt idx="10577">
                  <c:v>268.51799999999997</c:v>
                </c:pt>
                <c:pt idx="10578">
                  <c:v>268.56400000000002</c:v>
                </c:pt>
                <c:pt idx="10579">
                  <c:v>268.58600000000001</c:v>
                </c:pt>
                <c:pt idx="10580">
                  <c:v>268.59300000000002</c:v>
                </c:pt>
                <c:pt idx="10581">
                  <c:v>268.601</c:v>
                </c:pt>
                <c:pt idx="10582">
                  <c:v>268.61</c:v>
                </c:pt>
                <c:pt idx="10583">
                  <c:v>268.61900000000003</c:v>
                </c:pt>
                <c:pt idx="10584">
                  <c:v>268.63099999999997</c:v>
                </c:pt>
                <c:pt idx="10585">
                  <c:v>268.65300000000002</c:v>
                </c:pt>
                <c:pt idx="10586">
                  <c:v>268.68200000000002</c:v>
                </c:pt>
                <c:pt idx="10587">
                  <c:v>268.70600000000002</c:v>
                </c:pt>
                <c:pt idx="10588">
                  <c:v>268.73700000000002</c:v>
                </c:pt>
                <c:pt idx="10589">
                  <c:v>268.762</c:v>
                </c:pt>
                <c:pt idx="10590">
                  <c:v>268.78300000000002</c:v>
                </c:pt>
                <c:pt idx="10591">
                  <c:v>268.80799999999999</c:v>
                </c:pt>
                <c:pt idx="10592">
                  <c:v>268.82600000000002</c:v>
                </c:pt>
                <c:pt idx="10593">
                  <c:v>268.83800000000002</c:v>
                </c:pt>
                <c:pt idx="10594">
                  <c:v>268.85199999999998</c:v>
                </c:pt>
                <c:pt idx="10595">
                  <c:v>268.86799999999999</c:v>
                </c:pt>
                <c:pt idx="10596">
                  <c:v>268.88799999999998</c:v>
                </c:pt>
                <c:pt idx="10597">
                  <c:v>268.904</c:v>
                </c:pt>
                <c:pt idx="10598">
                  <c:v>268.91300000000001</c:v>
                </c:pt>
                <c:pt idx="10599">
                  <c:v>268.92099999999999</c:v>
                </c:pt>
                <c:pt idx="10600">
                  <c:v>268.92700000000002</c:v>
                </c:pt>
                <c:pt idx="10601">
                  <c:v>268.93400000000003</c:v>
                </c:pt>
                <c:pt idx="10602">
                  <c:v>268.94200000000001</c:v>
                </c:pt>
                <c:pt idx="10603">
                  <c:v>268.952</c:v>
                </c:pt>
                <c:pt idx="10604">
                  <c:v>268.964</c:v>
                </c:pt>
                <c:pt idx="10605">
                  <c:v>268.97899999999998</c:v>
                </c:pt>
                <c:pt idx="10606">
                  <c:v>268.99599999999998</c:v>
                </c:pt>
                <c:pt idx="10607">
                  <c:v>269.01400000000001</c:v>
                </c:pt>
                <c:pt idx="10608">
                  <c:v>269.03300000000002</c:v>
                </c:pt>
                <c:pt idx="10609">
                  <c:v>269.053</c:v>
                </c:pt>
                <c:pt idx="10610">
                  <c:v>269.072</c:v>
                </c:pt>
                <c:pt idx="10611">
                  <c:v>269.08999999999997</c:v>
                </c:pt>
                <c:pt idx="10612">
                  <c:v>269.108</c:v>
                </c:pt>
                <c:pt idx="10613">
                  <c:v>269.12599999999998</c:v>
                </c:pt>
                <c:pt idx="10614">
                  <c:v>269.14499999999998</c:v>
                </c:pt>
                <c:pt idx="10615">
                  <c:v>269.16399999999999</c:v>
                </c:pt>
                <c:pt idx="10616">
                  <c:v>269.18299999999999</c:v>
                </c:pt>
                <c:pt idx="10617">
                  <c:v>269.20400000000001</c:v>
                </c:pt>
                <c:pt idx="10618">
                  <c:v>269.22800000000001</c:v>
                </c:pt>
                <c:pt idx="10619">
                  <c:v>269.25599999999997</c:v>
                </c:pt>
                <c:pt idx="10620">
                  <c:v>269.291</c:v>
                </c:pt>
                <c:pt idx="10621">
                  <c:v>269.32400000000001</c:v>
                </c:pt>
                <c:pt idx="10622">
                  <c:v>269.34800000000001</c:v>
                </c:pt>
                <c:pt idx="10623">
                  <c:v>269.363</c:v>
                </c:pt>
                <c:pt idx="10624">
                  <c:v>269.36900000000003</c:v>
                </c:pt>
                <c:pt idx="10625">
                  <c:v>269.37700000000001</c:v>
                </c:pt>
                <c:pt idx="10626">
                  <c:v>269.38600000000002</c:v>
                </c:pt>
                <c:pt idx="10627">
                  <c:v>269.39699999999999</c:v>
                </c:pt>
                <c:pt idx="10628">
                  <c:v>269.40899999999999</c:v>
                </c:pt>
                <c:pt idx="10629">
                  <c:v>269.42200000000003</c:v>
                </c:pt>
                <c:pt idx="10630">
                  <c:v>269.43599999999998</c:v>
                </c:pt>
                <c:pt idx="10631">
                  <c:v>269.44900000000001</c:v>
                </c:pt>
                <c:pt idx="10632">
                  <c:v>269.464</c:v>
                </c:pt>
                <c:pt idx="10633">
                  <c:v>269.48099999999999</c:v>
                </c:pt>
                <c:pt idx="10634">
                  <c:v>269.49900000000002</c:v>
                </c:pt>
                <c:pt idx="10635">
                  <c:v>269.51900000000001</c:v>
                </c:pt>
                <c:pt idx="10636">
                  <c:v>269.53800000000001</c:v>
                </c:pt>
                <c:pt idx="10637">
                  <c:v>269.55599999999998</c:v>
                </c:pt>
                <c:pt idx="10638">
                  <c:v>269.57299999999998</c:v>
                </c:pt>
                <c:pt idx="10639">
                  <c:v>269.59100000000001</c:v>
                </c:pt>
                <c:pt idx="10640">
                  <c:v>269.608</c:v>
                </c:pt>
                <c:pt idx="10641">
                  <c:v>269.63499999999999</c:v>
                </c:pt>
                <c:pt idx="10642">
                  <c:v>269.68400000000003</c:v>
                </c:pt>
                <c:pt idx="10643">
                  <c:v>269.738</c:v>
                </c:pt>
                <c:pt idx="10644">
                  <c:v>269.77199999999999</c:v>
                </c:pt>
                <c:pt idx="10645">
                  <c:v>269.774</c:v>
                </c:pt>
                <c:pt idx="10646">
                  <c:v>269.78399999999999</c:v>
                </c:pt>
                <c:pt idx="10647">
                  <c:v>269.79500000000002</c:v>
                </c:pt>
                <c:pt idx="10648">
                  <c:v>269.80799999999999</c:v>
                </c:pt>
                <c:pt idx="10649">
                  <c:v>269.827</c:v>
                </c:pt>
                <c:pt idx="10650">
                  <c:v>269.84800000000001</c:v>
                </c:pt>
                <c:pt idx="10651">
                  <c:v>269.86500000000001</c:v>
                </c:pt>
                <c:pt idx="10652">
                  <c:v>269.88200000000001</c:v>
                </c:pt>
                <c:pt idx="10653">
                  <c:v>269.90100000000001</c:v>
                </c:pt>
                <c:pt idx="10654">
                  <c:v>269.92099999999999</c:v>
                </c:pt>
                <c:pt idx="10655">
                  <c:v>269.94499999999999</c:v>
                </c:pt>
                <c:pt idx="10656">
                  <c:v>269.99299999999999</c:v>
                </c:pt>
                <c:pt idx="10657">
                  <c:v>270.065</c:v>
                </c:pt>
                <c:pt idx="10658">
                  <c:v>270.12799999999999</c:v>
                </c:pt>
                <c:pt idx="10659">
                  <c:v>270.15100000000001</c:v>
                </c:pt>
                <c:pt idx="10660">
                  <c:v>270.16699999999997</c:v>
                </c:pt>
                <c:pt idx="10661">
                  <c:v>270.18400000000003</c:v>
                </c:pt>
                <c:pt idx="10662">
                  <c:v>270.21199999999999</c:v>
                </c:pt>
                <c:pt idx="10663">
                  <c:v>270.255</c:v>
                </c:pt>
                <c:pt idx="10664">
                  <c:v>270.30799999999999</c:v>
                </c:pt>
                <c:pt idx="10665">
                  <c:v>270.36599999999999</c:v>
                </c:pt>
                <c:pt idx="10666">
                  <c:v>270.42099999999999</c:v>
                </c:pt>
                <c:pt idx="10667">
                  <c:v>270.46899999999999</c:v>
                </c:pt>
                <c:pt idx="10668">
                  <c:v>270.50799999999998</c:v>
                </c:pt>
                <c:pt idx="10669">
                  <c:v>270.54399999999998</c:v>
                </c:pt>
                <c:pt idx="10670">
                  <c:v>270.56799999999998</c:v>
                </c:pt>
                <c:pt idx="10671">
                  <c:v>270.58</c:v>
                </c:pt>
                <c:pt idx="10672">
                  <c:v>270.59199999999998</c:v>
                </c:pt>
                <c:pt idx="10673">
                  <c:v>270.60399999999998</c:v>
                </c:pt>
                <c:pt idx="10674">
                  <c:v>270.61700000000002</c:v>
                </c:pt>
                <c:pt idx="10675">
                  <c:v>270.63299999999998</c:v>
                </c:pt>
                <c:pt idx="10676">
                  <c:v>270.65199999999999</c:v>
                </c:pt>
                <c:pt idx="10677">
                  <c:v>270.67200000000003</c:v>
                </c:pt>
                <c:pt idx="10678">
                  <c:v>270.69</c:v>
                </c:pt>
                <c:pt idx="10679">
                  <c:v>270.70800000000003</c:v>
                </c:pt>
                <c:pt idx="10680">
                  <c:v>270.72500000000002</c:v>
                </c:pt>
                <c:pt idx="10681">
                  <c:v>270.74299999999999</c:v>
                </c:pt>
                <c:pt idx="10682">
                  <c:v>270.75799999999998</c:v>
                </c:pt>
                <c:pt idx="10683">
                  <c:v>270.77600000000001</c:v>
                </c:pt>
                <c:pt idx="10684">
                  <c:v>270.80900000000003</c:v>
                </c:pt>
                <c:pt idx="10685">
                  <c:v>270.87900000000002</c:v>
                </c:pt>
                <c:pt idx="10686">
                  <c:v>270.947</c:v>
                </c:pt>
                <c:pt idx="10687">
                  <c:v>270.98899999999998</c:v>
                </c:pt>
                <c:pt idx="10688">
                  <c:v>271.005</c:v>
                </c:pt>
                <c:pt idx="10689">
                  <c:v>271.01799999999997</c:v>
                </c:pt>
                <c:pt idx="10690">
                  <c:v>271.03100000000001</c:v>
                </c:pt>
                <c:pt idx="10691">
                  <c:v>271.04399999999998</c:v>
                </c:pt>
                <c:pt idx="10692">
                  <c:v>271.06099999999998</c:v>
                </c:pt>
                <c:pt idx="10693">
                  <c:v>271.08100000000002</c:v>
                </c:pt>
                <c:pt idx="10694">
                  <c:v>271.10000000000002</c:v>
                </c:pt>
                <c:pt idx="10695">
                  <c:v>271.11900000000003</c:v>
                </c:pt>
                <c:pt idx="10696">
                  <c:v>271.137</c:v>
                </c:pt>
                <c:pt idx="10697">
                  <c:v>271.15600000000001</c:v>
                </c:pt>
                <c:pt idx="10698">
                  <c:v>271.17899999999997</c:v>
                </c:pt>
                <c:pt idx="10699">
                  <c:v>271.221</c:v>
                </c:pt>
                <c:pt idx="10700">
                  <c:v>271.27300000000002</c:v>
                </c:pt>
                <c:pt idx="10701">
                  <c:v>271.303</c:v>
                </c:pt>
                <c:pt idx="10702">
                  <c:v>271.31900000000002</c:v>
                </c:pt>
                <c:pt idx="10703">
                  <c:v>271.32799999999997</c:v>
                </c:pt>
                <c:pt idx="10704">
                  <c:v>271.34199999999998</c:v>
                </c:pt>
                <c:pt idx="10705">
                  <c:v>271.36099999999999</c:v>
                </c:pt>
                <c:pt idx="10706">
                  <c:v>271.37799999999999</c:v>
                </c:pt>
                <c:pt idx="10707">
                  <c:v>271.39699999999999</c:v>
                </c:pt>
                <c:pt idx="10708">
                  <c:v>271.41899999999998</c:v>
                </c:pt>
                <c:pt idx="10709">
                  <c:v>271.43799999999999</c:v>
                </c:pt>
                <c:pt idx="10710">
                  <c:v>271.45800000000003</c:v>
                </c:pt>
                <c:pt idx="10711">
                  <c:v>271.47800000000001</c:v>
                </c:pt>
                <c:pt idx="10712">
                  <c:v>271.49700000000001</c:v>
                </c:pt>
                <c:pt idx="10713">
                  <c:v>271.51900000000001</c:v>
                </c:pt>
                <c:pt idx="10714">
                  <c:v>271.55500000000001</c:v>
                </c:pt>
                <c:pt idx="10715">
                  <c:v>271.60199999999998</c:v>
                </c:pt>
                <c:pt idx="10716">
                  <c:v>271.64800000000002</c:v>
                </c:pt>
                <c:pt idx="10717">
                  <c:v>271.666</c:v>
                </c:pt>
                <c:pt idx="10718">
                  <c:v>271.68200000000002</c:v>
                </c:pt>
                <c:pt idx="10719">
                  <c:v>271.71499999999997</c:v>
                </c:pt>
                <c:pt idx="10720">
                  <c:v>271.77</c:v>
                </c:pt>
                <c:pt idx="10721">
                  <c:v>271.83300000000003</c:v>
                </c:pt>
                <c:pt idx="10722">
                  <c:v>271.89600000000002</c:v>
                </c:pt>
                <c:pt idx="10723">
                  <c:v>271.959</c:v>
                </c:pt>
                <c:pt idx="10724">
                  <c:v>272.01100000000002</c:v>
                </c:pt>
                <c:pt idx="10725">
                  <c:v>272.04300000000001</c:v>
                </c:pt>
                <c:pt idx="10726">
                  <c:v>272.05700000000002</c:v>
                </c:pt>
                <c:pt idx="10727">
                  <c:v>272.06700000000001</c:v>
                </c:pt>
                <c:pt idx="10728">
                  <c:v>272.07799999999997</c:v>
                </c:pt>
                <c:pt idx="10729">
                  <c:v>272.09100000000001</c:v>
                </c:pt>
                <c:pt idx="10730">
                  <c:v>272.10599999999999</c:v>
                </c:pt>
                <c:pt idx="10731">
                  <c:v>272.125</c:v>
                </c:pt>
                <c:pt idx="10732">
                  <c:v>272.14600000000002</c:v>
                </c:pt>
                <c:pt idx="10733">
                  <c:v>272.166</c:v>
                </c:pt>
                <c:pt idx="10734">
                  <c:v>272.185</c:v>
                </c:pt>
                <c:pt idx="10735">
                  <c:v>272.20499999999998</c:v>
                </c:pt>
                <c:pt idx="10736">
                  <c:v>272.22399999999999</c:v>
                </c:pt>
                <c:pt idx="10737">
                  <c:v>272.24700000000001</c:v>
                </c:pt>
                <c:pt idx="10738">
                  <c:v>272.28699999999998</c:v>
                </c:pt>
                <c:pt idx="10739">
                  <c:v>272.33699999999999</c:v>
                </c:pt>
                <c:pt idx="10740">
                  <c:v>272.40800000000002</c:v>
                </c:pt>
                <c:pt idx="10741">
                  <c:v>272.47199999999998</c:v>
                </c:pt>
                <c:pt idx="10742">
                  <c:v>272.52499999999998</c:v>
                </c:pt>
                <c:pt idx="10743">
                  <c:v>272.55900000000003</c:v>
                </c:pt>
                <c:pt idx="10744">
                  <c:v>272.57400000000001</c:v>
                </c:pt>
                <c:pt idx="10745">
                  <c:v>272.584</c:v>
                </c:pt>
                <c:pt idx="10746">
                  <c:v>272.59399999999999</c:v>
                </c:pt>
                <c:pt idx="10747">
                  <c:v>272.608</c:v>
                </c:pt>
                <c:pt idx="10748">
                  <c:v>272.62400000000002</c:v>
                </c:pt>
                <c:pt idx="10749">
                  <c:v>272.64</c:v>
                </c:pt>
                <c:pt idx="10750">
                  <c:v>272.65800000000002</c:v>
                </c:pt>
                <c:pt idx="10751">
                  <c:v>272.67899999999997</c:v>
                </c:pt>
                <c:pt idx="10752">
                  <c:v>272.7</c:v>
                </c:pt>
                <c:pt idx="10753">
                  <c:v>272.72300000000001</c:v>
                </c:pt>
                <c:pt idx="10754">
                  <c:v>272.74400000000003</c:v>
                </c:pt>
                <c:pt idx="10755">
                  <c:v>272.76400000000001</c:v>
                </c:pt>
                <c:pt idx="10756">
                  <c:v>272.78399999999999</c:v>
                </c:pt>
                <c:pt idx="10757">
                  <c:v>272.80399999999997</c:v>
                </c:pt>
                <c:pt idx="10758">
                  <c:v>272.82400000000001</c:v>
                </c:pt>
                <c:pt idx="10759">
                  <c:v>272.84699999999998</c:v>
                </c:pt>
                <c:pt idx="10760">
                  <c:v>272.88</c:v>
                </c:pt>
                <c:pt idx="10761">
                  <c:v>272.92599999999999</c:v>
                </c:pt>
                <c:pt idx="10762">
                  <c:v>272.99599999999998</c:v>
                </c:pt>
                <c:pt idx="10763">
                  <c:v>273.07</c:v>
                </c:pt>
                <c:pt idx="10764">
                  <c:v>273.08800000000002</c:v>
                </c:pt>
                <c:pt idx="10765">
                  <c:v>273.09699999999998</c:v>
                </c:pt>
                <c:pt idx="10766">
                  <c:v>273.10899999999998</c:v>
                </c:pt>
                <c:pt idx="10767">
                  <c:v>273.12299999999999</c:v>
                </c:pt>
                <c:pt idx="10768">
                  <c:v>273.13900000000001</c:v>
                </c:pt>
                <c:pt idx="10769">
                  <c:v>273.15899999999999</c:v>
                </c:pt>
                <c:pt idx="10770">
                  <c:v>273.18</c:v>
                </c:pt>
                <c:pt idx="10771">
                  <c:v>273.2</c:v>
                </c:pt>
                <c:pt idx="10772">
                  <c:v>273.21600000000001</c:v>
                </c:pt>
                <c:pt idx="10773">
                  <c:v>273.23399999999998</c:v>
                </c:pt>
                <c:pt idx="10774">
                  <c:v>273.25200000000001</c:v>
                </c:pt>
                <c:pt idx="10775">
                  <c:v>273.27100000000002</c:v>
                </c:pt>
                <c:pt idx="10776">
                  <c:v>273.29000000000002</c:v>
                </c:pt>
                <c:pt idx="10777">
                  <c:v>273.31799999999998</c:v>
                </c:pt>
                <c:pt idx="10778">
                  <c:v>273.375</c:v>
                </c:pt>
                <c:pt idx="10779">
                  <c:v>273.44499999999999</c:v>
                </c:pt>
                <c:pt idx="10780">
                  <c:v>273.49299999999999</c:v>
                </c:pt>
                <c:pt idx="10781">
                  <c:v>273.52499999999998</c:v>
                </c:pt>
                <c:pt idx="10782">
                  <c:v>273.541</c:v>
                </c:pt>
                <c:pt idx="10783">
                  <c:v>273.55</c:v>
                </c:pt>
                <c:pt idx="10784">
                  <c:v>273.56</c:v>
                </c:pt>
                <c:pt idx="10785">
                  <c:v>273.572</c:v>
                </c:pt>
                <c:pt idx="10786">
                  <c:v>273.58699999999999</c:v>
                </c:pt>
                <c:pt idx="10787">
                  <c:v>273.60599999999999</c:v>
                </c:pt>
                <c:pt idx="10788">
                  <c:v>273.62700000000001</c:v>
                </c:pt>
                <c:pt idx="10789">
                  <c:v>273.64600000000002</c:v>
                </c:pt>
                <c:pt idx="10790">
                  <c:v>273.66300000000001</c:v>
                </c:pt>
                <c:pt idx="10791">
                  <c:v>273.68099999999998</c:v>
                </c:pt>
                <c:pt idx="10792">
                  <c:v>273.69900000000001</c:v>
                </c:pt>
                <c:pt idx="10793">
                  <c:v>273.71499999999997</c:v>
                </c:pt>
                <c:pt idx="10794">
                  <c:v>273.733</c:v>
                </c:pt>
                <c:pt idx="10795">
                  <c:v>273.75599999999997</c:v>
                </c:pt>
                <c:pt idx="10796">
                  <c:v>273.77100000000002</c:v>
                </c:pt>
                <c:pt idx="10797">
                  <c:v>273.80099999999999</c:v>
                </c:pt>
                <c:pt idx="10798">
                  <c:v>273.85000000000002</c:v>
                </c:pt>
                <c:pt idx="10799">
                  <c:v>273.90800000000002</c:v>
                </c:pt>
                <c:pt idx="10800">
                  <c:v>273.92099999999999</c:v>
                </c:pt>
                <c:pt idx="10801">
                  <c:v>273.93799999999999</c:v>
                </c:pt>
                <c:pt idx="10802">
                  <c:v>273.95</c:v>
                </c:pt>
                <c:pt idx="10803">
                  <c:v>273.97399999999999</c:v>
                </c:pt>
                <c:pt idx="10804">
                  <c:v>274.01799999999997</c:v>
                </c:pt>
                <c:pt idx="10805">
                  <c:v>274.06099999999998</c:v>
                </c:pt>
                <c:pt idx="10806">
                  <c:v>274.09699999999998</c:v>
                </c:pt>
                <c:pt idx="10807">
                  <c:v>274.12799999999999</c:v>
                </c:pt>
                <c:pt idx="10808">
                  <c:v>274.14600000000002</c:v>
                </c:pt>
                <c:pt idx="10809">
                  <c:v>274.15800000000002</c:v>
                </c:pt>
                <c:pt idx="10810">
                  <c:v>274.17</c:v>
                </c:pt>
                <c:pt idx="10811">
                  <c:v>274.18299999999999</c:v>
                </c:pt>
                <c:pt idx="10812">
                  <c:v>274.202</c:v>
                </c:pt>
                <c:pt idx="10813">
                  <c:v>274.226</c:v>
                </c:pt>
                <c:pt idx="10814">
                  <c:v>274.24900000000002</c:v>
                </c:pt>
                <c:pt idx="10815">
                  <c:v>274.262</c:v>
                </c:pt>
                <c:pt idx="10816">
                  <c:v>274.27</c:v>
                </c:pt>
                <c:pt idx="10817">
                  <c:v>274.27699999999999</c:v>
                </c:pt>
                <c:pt idx="10818">
                  <c:v>274.28699999999998</c:v>
                </c:pt>
                <c:pt idx="10819">
                  <c:v>274.30399999999997</c:v>
                </c:pt>
                <c:pt idx="10820">
                  <c:v>274.32799999999997</c:v>
                </c:pt>
                <c:pt idx="10821">
                  <c:v>274.34699999999998</c:v>
                </c:pt>
                <c:pt idx="10822">
                  <c:v>274.36500000000001</c:v>
                </c:pt>
                <c:pt idx="10823">
                  <c:v>274.38499999999999</c:v>
                </c:pt>
                <c:pt idx="10824">
                  <c:v>274.40499999999997</c:v>
                </c:pt>
                <c:pt idx="10825">
                  <c:v>274.423</c:v>
                </c:pt>
                <c:pt idx="10826">
                  <c:v>274.44200000000001</c:v>
                </c:pt>
                <c:pt idx="10827">
                  <c:v>274.46100000000001</c:v>
                </c:pt>
                <c:pt idx="10828">
                  <c:v>274.48</c:v>
                </c:pt>
                <c:pt idx="10829">
                  <c:v>274.5</c:v>
                </c:pt>
                <c:pt idx="10830">
                  <c:v>274.529</c:v>
                </c:pt>
                <c:pt idx="10831">
                  <c:v>274.58199999999999</c:v>
                </c:pt>
                <c:pt idx="10832">
                  <c:v>274.65699999999998</c:v>
                </c:pt>
                <c:pt idx="10833">
                  <c:v>274.67899999999997</c:v>
                </c:pt>
                <c:pt idx="10834">
                  <c:v>274.685</c:v>
                </c:pt>
                <c:pt idx="10835">
                  <c:v>274.69600000000003</c:v>
                </c:pt>
                <c:pt idx="10836">
                  <c:v>274.709</c:v>
                </c:pt>
                <c:pt idx="10837">
                  <c:v>274.72699999999998</c:v>
                </c:pt>
                <c:pt idx="10838">
                  <c:v>274.74700000000001</c:v>
                </c:pt>
                <c:pt idx="10839">
                  <c:v>274.767</c:v>
                </c:pt>
                <c:pt idx="10840">
                  <c:v>274.78500000000003</c:v>
                </c:pt>
                <c:pt idx="10841">
                  <c:v>274.803</c:v>
                </c:pt>
                <c:pt idx="10842">
                  <c:v>274.822</c:v>
                </c:pt>
                <c:pt idx="10843">
                  <c:v>274.83999999999997</c:v>
                </c:pt>
                <c:pt idx="10844">
                  <c:v>274.86200000000002</c:v>
                </c:pt>
                <c:pt idx="10845">
                  <c:v>274.90600000000001</c:v>
                </c:pt>
                <c:pt idx="10846">
                  <c:v>274.97699999999998</c:v>
                </c:pt>
                <c:pt idx="10847">
                  <c:v>275.05500000000001</c:v>
                </c:pt>
                <c:pt idx="10848">
                  <c:v>275.13499999999999</c:v>
                </c:pt>
                <c:pt idx="10849">
                  <c:v>275.21600000000001</c:v>
                </c:pt>
                <c:pt idx="10850">
                  <c:v>275.27600000000001</c:v>
                </c:pt>
                <c:pt idx="10851">
                  <c:v>275.29500000000002</c:v>
                </c:pt>
                <c:pt idx="10852">
                  <c:v>275.30500000000001</c:v>
                </c:pt>
                <c:pt idx="10853">
                  <c:v>275.33</c:v>
                </c:pt>
                <c:pt idx="10854">
                  <c:v>275.35599999999999</c:v>
                </c:pt>
                <c:pt idx="10855">
                  <c:v>275.37900000000002</c:v>
                </c:pt>
                <c:pt idx="10856">
                  <c:v>275.39499999999998</c:v>
                </c:pt>
                <c:pt idx="10857">
                  <c:v>275.40300000000002</c:v>
                </c:pt>
                <c:pt idx="10858">
                  <c:v>275.41300000000001</c:v>
                </c:pt>
                <c:pt idx="10859">
                  <c:v>275.42500000000001</c:v>
                </c:pt>
                <c:pt idx="10860">
                  <c:v>275.43700000000001</c:v>
                </c:pt>
                <c:pt idx="10861">
                  <c:v>275.45400000000001</c:v>
                </c:pt>
                <c:pt idx="10862">
                  <c:v>275.47399999999999</c:v>
                </c:pt>
                <c:pt idx="10863">
                  <c:v>275.495</c:v>
                </c:pt>
                <c:pt idx="10864">
                  <c:v>275.51299999999998</c:v>
                </c:pt>
                <c:pt idx="10865">
                  <c:v>275.53300000000002</c:v>
                </c:pt>
                <c:pt idx="10866">
                  <c:v>275.55200000000002</c:v>
                </c:pt>
                <c:pt idx="10867">
                  <c:v>275.57</c:v>
                </c:pt>
                <c:pt idx="10868">
                  <c:v>275.601</c:v>
                </c:pt>
                <c:pt idx="10869">
                  <c:v>275.66500000000002</c:v>
                </c:pt>
                <c:pt idx="10870">
                  <c:v>275.74299999999999</c:v>
                </c:pt>
                <c:pt idx="10871">
                  <c:v>275.79500000000002</c:v>
                </c:pt>
                <c:pt idx="10872">
                  <c:v>275.822</c:v>
                </c:pt>
                <c:pt idx="10873">
                  <c:v>275.83499999999998</c:v>
                </c:pt>
                <c:pt idx="10874">
                  <c:v>275.84699999999998</c:v>
                </c:pt>
                <c:pt idx="10875">
                  <c:v>275.86200000000002</c:v>
                </c:pt>
                <c:pt idx="10876">
                  <c:v>275.87900000000002</c:v>
                </c:pt>
                <c:pt idx="10877">
                  <c:v>275.899</c:v>
                </c:pt>
                <c:pt idx="10878">
                  <c:v>275.92</c:v>
                </c:pt>
                <c:pt idx="10879">
                  <c:v>275.94099999999997</c:v>
                </c:pt>
                <c:pt idx="10880">
                  <c:v>275.95999999999998</c:v>
                </c:pt>
                <c:pt idx="10881">
                  <c:v>275.97899999999998</c:v>
                </c:pt>
                <c:pt idx="10882">
                  <c:v>275.99700000000001</c:v>
                </c:pt>
                <c:pt idx="10883">
                  <c:v>276.01799999999997</c:v>
                </c:pt>
                <c:pt idx="10884">
                  <c:v>276.05200000000002</c:v>
                </c:pt>
                <c:pt idx="10885">
                  <c:v>276.12299999999999</c:v>
                </c:pt>
                <c:pt idx="10886">
                  <c:v>276.197</c:v>
                </c:pt>
                <c:pt idx="10887">
                  <c:v>276.22699999999998</c:v>
                </c:pt>
                <c:pt idx="10888">
                  <c:v>276.24700000000001</c:v>
                </c:pt>
                <c:pt idx="10889">
                  <c:v>276.26</c:v>
                </c:pt>
                <c:pt idx="10890">
                  <c:v>276.274</c:v>
                </c:pt>
                <c:pt idx="10891">
                  <c:v>276.28800000000001</c:v>
                </c:pt>
                <c:pt idx="10892">
                  <c:v>276.30599999999998</c:v>
                </c:pt>
                <c:pt idx="10893">
                  <c:v>276.327</c:v>
                </c:pt>
                <c:pt idx="10894">
                  <c:v>276.346</c:v>
                </c:pt>
                <c:pt idx="10895">
                  <c:v>276.36399999999998</c:v>
                </c:pt>
                <c:pt idx="10896">
                  <c:v>276.38299999999998</c:v>
                </c:pt>
                <c:pt idx="10897">
                  <c:v>276.40199999999999</c:v>
                </c:pt>
                <c:pt idx="10898">
                  <c:v>276.42099999999999</c:v>
                </c:pt>
                <c:pt idx="10899">
                  <c:v>276.45100000000002</c:v>
                </c:pt>
                <c:pt idx="10900">
                  <c:v>276.50900000000001</c:v>
                </c:pt>
                <c:pt idx="10901">
                  <c:v>276.59399999999999</c:v>
                </c:pt>
                <c:pt idx="10902">
                  <c:v>276.68599999999998</c:v>
                </c:pt>
                <c:pt idx="10903">
                  <c:v>276.74599999999998</c:v>
                </c:pt>
                <c:pt idx="10904">
                  <c:v>276.76400000000001</c:v>
                </c:pt>
                <c:pt idx="10905">
                  <c:v>276.78100000000001</c:v>
                </c:pt>
                <c:pt idx="10906">
                  <c:v>276.79399999999998</c:v>
                </c:pt>
                <c:pt idx="10907">
                  <c:v>276.81099999999998</c:v>
                </c:pt>
                <c:pt idx="10908">
                  <c:v>276.82900000000001</c:v>
                </c:pt>
                <c:pt idx="10909">
                  <c:v>276.85000000000002</c:v>
                </c:pt>
                <c:pt idx="10910">
                  <c:v>276.87099999999998</c:v>
                </c:pt>
                <c:pt idx="10911">
                  <c:v>276.89</c:v>
                </c:pt>
                <c:pt idx="10912">
                  <c:v>276.91000000000003</c:v>
                </c:pt>
                <c:pt idx="10913">
                  <c:v>276.93</c:v>
                </c:pt>
                <c:pt idx="10914">
                  <c:v>276.95</c:v>
                </c:pt>
                <c:pt idx="10915">
                  <c:v>276.98700000000002</c:v>
                </c:pt>
                <c:pt idx="10916">
                  <c:v>277.06299999999999</c:v>
                </c:pt>
                <c:pt idx="10917">
                  <c:v>277.14299999999997</c:v>
                </c:pt>
                <c:pt idx="10918">
                  <c:v>277.22199999999998</c:v>
                </c:pt>
                <c:pt idx="10919">
                  <c:v>277.26</c:v>
                </c:pt>
                <c:pt idx="10920">
                  <c:v>277.279</c:v>
                </c:pt>
                <c:pt idx="10921">
                  <c:v>277.291</c:v>
                </c:pt>
                <c:pt idx="10922">
                  <c:v>277.30399999999997</c:v>
                </c:pt>
                <c:pt idx="10923">
                  <c:v>277.31900000000002</c:v>
                </c:pt>
                <c:pt idx="10924">
                  <c:v>277.33699999999999</c:v>
                </c:pt>
                <c:pt idx="10925">
                  <c:v>277.35899999999998</c:v>
                </c:pt>
                <c:pt idx="10926">
                  <c:v>277.38</c:v>
                </c:pt>
                <c:pt idx="10927">
                  <c:v>277.40100000000001</c:v>
                </c:pt>
                <c:pt idx="10928">
                  <c:v>277.42099999999999</c:v>
                </c:pt>
                <c:pt idx="10929">
                  <c:v>277.44099999999997</c:v>
                </c:pt>
                <c:pt idx="10930">
                  <c:v>277.45999999999998</c:v>
                </c:pt>
                <c:pt idx="10931">
                  <c:v>277.47800000000001</c:v>
                </c:pt>
                <c:pt idx="10932">
                  <c:v>277.5</c:v>
                </c:pt>
                <c:pt idx="10933">
                  <c:v>277.53500000000003</c:v>
                </c:pt>
                <c:pt idx="10934">
                  <c:v>277.60300000000001</c:v>
                </c:pt>
                <c:pt idx="10935">
                  <c:v>277.685</c:v>
                </c:pt>
                <c:pt idx="10936">
                  <c:v>277.76299999999998</c:v>
                </c:pt>
                <c:pt idx="10937">
                  <c:v>277.82799999999997</c:v>
                </c:pt>
                <c:pt idx="10938">
                  <c:v>277.858</c:v>
                </c:pt>
                <c:pt idx="10939">
                  <c:v>277.87099999999998</c:v>
                </c:pt>
                <c:pt idx="10940">
                  <c:v>277.88299999999998</c:v>
                </c:pt>
                <c:pt idx="10941">
                  <c:v>277.89800000000002</c:v>
                </c:pt>
                <c:pt idx="10942">
                  <c:v>277.91699999999997</c:v>
                </c:pt>
                <c:pt idx="10943">
                  <c:v>277.935</c:v>
                </c:pt>
                <c:pt idx="10944">
                  <c:v>277.95499999999998</c:v>
                </c:pt>
                <c:pt idx="10945">
                  <c:v>277.97500000000002</c:v>
                </c:pt>
                <c:pt idx="10946">
                  <c:v>277.99299999999999</c:v>
                </c:pt>
                <c:pt idx="10947">
                  <c:v>278.012</c:v>
                </c:pt>
                <c:pt idx="10948">
                  <c:v>278.02999999999997</c:v>
                </c:pt>
                <c:pt idx="10949">
                  <c:v>278.048</c:v>
                </c:pt>
                <c:pt idx="10950">
                  <c:v>278.08999999999997</c:v>
                </c:pt>
                <c:pt idx="10951">
                  <c:v>278.161</c:v>
                </c:pt>
                <c:pt idx="10952">
                  <c:v>278.233</c:v>
                </c:pt>
                <c:pt idx="10953">
                  <c:v>278.298</c:v>
                </c:pt>
                <c:pt idx="10954">
                  <c:v>278.35700000000003</c:v>
                </c:pt>
                <c:pt idx="10955">
                  <c:v>278.38099999999997</c:v>
                </c:pt>
                <c:pt idx="10956">
                  <c:v>278.39299999999997</c:v>
                </c:pt>
                <c:pt idx="10957">
                  <c:v>278.40600000000001</c:v>
                </c:pt>
                <c:pt idx="10958">
                  <c:v>278.42</c:v>
                </c:pt>
                <c:pt idx="10959">
                  <c:v>278.43599999999998</c:v>
                </c:pt>
                <c:pt idx="10960">
                  <c:v>278.45100000000002</c:v>
                </c:pt>
                <c:pt idx="10961">
                  <c:v>278.46699999999998</c:v>
                </c:pt>
                <c:pt idx="10962">
                  <c:v>278.48200000000003</c:v>
                </c:pt>
                <c:pt idx="10963">
                  <c:v>278.49700000000001</c:v>
                </c:pt>
                <c:pt idx="10964">
                  <c:v>278.512</c:v>
                </c:pt>
                <c:pt idx="10965">
                  <c:v>278.52600000000001</c:v>
                </c:pt>
                <c:pt idx="10966">
                  <c:v>278.541</c:v>
                </c:pt>
                <c:pt idx="10967">
                  <c:v>278.55599999999998</c:v>
                </c:pt>
                <c:pt idx="10968">
                  <c:v>278.57</c:v>
                </c:pt>
                <c:pt idx="10969">
                  <c:v>278.58499999999998</c:v>
                </c:pt>
                <c:pt idx="10970">
                  <c:v>278.60000000000002</c:v>
                </c:pt>
                <c:pt idx="10971">
                  <c:v>278.61500000000001</c:v>
                </c:pt>
                <c:pt idx="10972">
                  <c:v>278.62900000000002</c:v>
                </c:pt>
                <c:pt idx="10973">
                  <c:v>278.64400000000001</c:v>
                </c:pt>
                <c:pt idx="10974">
                  <c:v>278.65899999999999</c:v>
                </c:pt>
                <c:pt idx="10975">
                  <c:v>278.673</c:v>
                </c:pt>
                <c:pt idx="10976">
                  <c:v>278.68799999999999</c:v>
                </c:pt>
                <c:pt idx="10977">
                  <c:v>278.70299999999997</c:v>
                </c:pt>
                <c:pt idx="10978">
                  <c:v>278.72500000000002</c:v>
                </c:pt>
                <c:pt idx="10979">
                  <c:v>278.745</c:v>
                </c:pt>
                <c:pt idx="10980">
                  <c:v>278.76600000000002</c:v>
                </c:pt>
                <c:pt idx="10981">
                  <c:v>278.786</c:v>
                </c:pt>
                <c:pt idx="10982">
                  <c:v>278.803</c:v>
                </c:pt>
                <c:pt idx="10983">
                  <c:v>278.81700000000001</c:v>
                </c:pt>
                <c:pt idx="10984">
                  <c:v>278.83</c:v>
                </c:pt>
                <c:pt idx="10985">
                  <c:v>278.84199999999998</c:v>
                </c:pt>
                <c:pt idx="10986">
                  <c:v>278.85700000000003</c:v>
                </c:pt>
                <c:pt idx="10987">
                  <c:v>278.88400000000001</c:v>
                </c:pt>
                <c:pt idx="10988">
                  <c:v>278.93400000000003</c:v>
                </c:pt>
                <c:pt idx="10989">
                  <c:v>278.988</c:v>
                </c:pt>
                <c:pt idx="10990">
                  <c:v>279.02499999999998</c:v>
                </c:pt>
                <c:pt idx="10991">
                  <c:v>279.04399999999998</c:v>
                </c:pt>
                <c:pt idx="10992">
                  <c:v>279.05599999999998</c:v>
                </c:pt>
                <c:pt idx="10993">
                  <c:v>279.07100000000003</c:v>
                </c:pt>
                <c:pt idx="10994">
                  <c:v>279.08800000000002</c:v>
                </c:pt>
                <c:pt idx="10995">
                  <c:v>279.10500000000002</c:v>
                </c:pt>
                <c:pt idx="10996">
                  <c:v>279.12200000000001</c:v>
                </c:pt>
                <c:pt idx="10997">
                  <c:v>279.14100000000002</c:v>
                </c:pt>
                <c:pt idx="10998">
                  <c:v>279.16000000000003</c:v>
                </c:pt>
                <c:pt idx="10999">
                  <c:v>279.17899999999997</c:v>
                </c:pt>
                <c:pt idx="11000">
                  <c:v>279.19600000000003</c:v>
                </c:pt>
                <c:pt idx="11001">
                  <c:v>279.214</c:v>
                </c:pt>
                <c:pt idx="11002">
                  <c:v>279.23099999999999</c:v>
                </c:pt>
                <c:pt idx="11003">
                  <c:v>279.24700000000001</c:v>
                </c:pt>
                <c:pt idx="11004">
                  <c:v>279.26499999999999</c:v>
                </c:pt>
                <c:pt idx="11005">
                  <c:v>279.298</c:v>
                </c:pt>
                <c:pt idx="11006">
                  <c:v>279.36</c:v>
                </c:pt>
                <c:pt idx="11007">
                  <c:v>279.38</c:v>
                </c:pt>
                <c:pt idx="11008">
                  <c:v>279.387</c:v>
                </c:pt>
                <c:pt idx="11009">
                  <c:v>279.39400000000001</c:v>
                </c:pt>
                <c:pt idx="11010">
                  <c:v>279.404</c:v>
                </c:pt>
                <c:pt idx="11011">
                  <c:v>279.41500000000002</c:v>
                </c:pt>
                <c:pt idx="11012">
                  <c:v>279.42899999999997</c:v>
                </c:pt>
                <c:pt idx="11013">
                  <c:v>279.44600000000003</c:v>
                </c:pt>
                <c:pt idx="11014">
                  <c:v>279.46600000000001</c:v>
                </c:pt>
                <c:pt idx="11015">
                  <c:v>279.48500000000001</c:v>
                </c:pt>
                <c:pt idx="11016">
                  <c:v>279.50299999999999</c:v>
                </c:pt>
                <c:pt idx="11017">
                  <c:v>279.52199999999999</c:v>
                </c:pt>
                <c:pt idx="11018">
                  <c:v>279.54000000000002</c:v>
                </c:pt>
                <c:pt idx="11019">
                  <c:v>279.55799999999999</c:v>
                </c:pt>
                <c:pt idx="11020">
                  <c:v>279.577</c:v>
                </c:pt>
                <c:pt idx="11021">
                  <c:v>279.601</c:v>
                </c:pt>
                <c:pt idx="11022">
                  <c:v>279.62700000000001</c:v>
                </c:pt>
                <c:pt idx="11023">
                  <c:v>279.64299999999997</c:v>
                </c:pt>
                <c:pt idx="11024">
                  <c:v>279.65300000000002</c:v>
                </c:pt>
                <c:pt idx="11025">
                  <c:v>279.66300000000001</c:v>
                </c:pt>
                <c:pt idx="11026">
                  <c:v>279.67200000000003</c:v>
                </c:pt>
                <c:pt idx="11027">
                  <c:v>279.68099999999998</c:v>
                </c:pt>
                <c:pt idx="11028">
                  <c:v>279.69</c:v>
                </c:pt>
                <c:pt idx="11029">
                  <c:v>279.69900000000001</c:v>
                </c:pt>
                <c:pt idx="11030">
                  <c:v>279.70699999999999</c:v>
                </c:pt>
                <c:pt idx="11031">
                  <c:v>279.71499999999997</c:v>
                </c:pt>
                <c:pt idx="11032">
                  <c:v>279.72300000000001</c:v>
                </c:pt>
                <c:pt idx="11033">
                  <c:v>279.73</c:v>
                </c:pt>
                <c:pt idx="11034">
                  <c:v>279.738</c:v>
                </c:pt>
                <c:pt idx="11035">
                  <c:v>279.74599999999998</c:v>
                </c:pt>
                <c:pt idx="11036">
                  <c:v>279.75299999999999</c:v>
                </c:pt>
                <c:pt idx="11037">
                  <c:v>279.76</c:v>
                </c:pt>
                <c:pt idx="11038">
                  <c:v>279.76799999999997</c:v>
                </c:pt>
                <c:pt idx="11039">
                  <c:v>279.77600000000001</c:v>
                </c:pt>
                <c:pt idx="11040">
                  <c:v>279.78300000000002</c:v>
                </c:pt>
                <c:pt idx="11041">
                  <c:v>279.79000000000002</c:v>
                </c:pt>
                <c:pt idx="11042">
                  <c:v>279.798</c:v>
                </c:pt>
                <c:pt idx="11043">
                  <c:v>279.80500000000001</c:v>
                </c:pt>
                <c:pt idx="11044">
                  <c:v>279.81299999999999</c:v>
                </c:pt>
                <c:pt idx="11045">
                  <c:v>279.822</c:v>
                </c:pt>
                <c:pt idx="11046">
                  <c:v>279.83199999999999</c:v>
                </c:pt>
                <c:pt idx="11047">
                  <c:v>279.84399999999999</c:v>
                </c:pt>
                <c:pt idx="11048">
                  <c:v>279.858</c:v>
                </c:pt>
                <c:pt idx="11049">
                  <c:v>279.87099999999998</c:v>
                </c:pt>
                <c:pt idx="11050">
                  <c:v>279.88299999999998</c:v>
                </c:pt>
                <c:pt idx="11051">
                  <c:v>279.89400000000001</c:v>
                </c:pt>
                <c:pt idx="11052">
                  <c:v>279.90499999999997</c:v>
                </c:pt>
                <c:pt idx="11053">
                  <c:v>279.91699999999997</c:v>
                </c:pt>
                <c:pt idx="11054">
                  <c:v>279.92700000000002</c:v>
                </c:pt>
                <c:pt idx="11055">
                  <c:v>279.935</c:v>
                </c:pt>
                <c:pt idx="11056">
                  <c:v>279.94200000000001</c:v>
                </c:pt>
                <c:pt idx="11057">
                  <c:v>279.95</c:v>
                </c:pt>
                <c:pt idx="11058">
                  <c:v>279.95699999999999</c:v>
                </c:pt>
                <c:pt idx="11059">
                  <c:v>279.964</c:v>
                </c:pt>
                <c:pt idx="11060">
                  <c:v>279.97199999999998</c:v>
                </c:pt>
                <c:pt idx="11061">
                  <c:v>279.97899999999998</c:v>
                </c:pt>
                <c:pt idx="11062">
                  <c:v>279.98700000000002</c:v>
                </c:pt>
                <c:pt idx="11063">
                  <c:v>279.99400000000003</c:v>
                </c:pt>
                <c:pt idx="11064">
                  <c:v>280.00099999999998</c:v>
                </c:pt>
                <c:pt idx="11065">
                  <c:v>280.00900000000001</c:v>
                </c:pt>
                <c:pt idx="11066">
                  <c:v>280.01600000000002</c:v>
                </c:pt>
                <c:pt idx="11067">
                  <c:v>280.02300000000002</c:v>
                </c:pt>
                <c:pt idx="11068">
                  <c:v>280.03100000000001</c:v>
                </c:pt>
                <c:pt idx="11069">
                  <c:v>280.03800000000001</c:v>
                </c:pt>
                <c:pt idx="11070">
                  <c:v>280.04599999999999</c:v>
                </c:pt>
                <c:pt idx="11071">
                  <c:v>280.053</c:v>
                </c:pt>
                <c:pt idx="11072">
                  <c:v>280.06099999999998</c:v>
                </c:pt>
                <c:pt idx="11073">
                  <c:v>280.06799999999998</c:v>
                </c:pt>
                <c:pt idx="11074">
                  <c:v>280.07499999999999</c:v>
                </c:pt>
                <c:pt idx="11075">
                  <c:v>280.08300000000003</c:v>
                </c:pt>
                <c:pt idx="11076">
                  <c:v>280.09199999999998</c:v>
                </c:pt>
                <c:pt idx="11077">
                  <c:v>280.10199999999998</c:v>
                </c:pt>
                <c:pt idx="11078">
                  <c:v>280.11700000000002</c:v>
                </c:pt>
                <c:pt idx="11079">
                  <c:v>280.14</c:v>
                </c:pt>
                <c:pt idx="11080">
                  <c:v>280.178</c:v>
                </c:pt>
                <c:pt idx="11081">
                  <c:v>280.20999999999998</c:v>
                </c:pt>
                <c:pt idx="11082">
                  <c:v>280.22000000000003</c:v>
                </c:pt>
                <c:pt idx="11083">
                  <c:v>280.22199999999998</c:v>
                </c:pt>
                <c:pt idx="11084">
                  <c:v>280.23</c:v>
                </c:pt>
                <c:pt idx="11085">
                  <c:v>280.23899999999998</c:v>
                </c:pt>
                <c:pt idx="11086">
                  <c:v>280.25</c:v>
                </c:pt>
                <c:pt idx="11087">
                  <c:v>280.26499999999999</c:v>
                </c:pt>
                <c:pt idx="11088">
                  <c:v>280.28399999999999</c:v>
                </c:pt>
                <c:pt idx="11089">
                  <c:v>280.30399999999997</c:v>
                </c:pt>
                <c:pt idx="11090">
                  <c:v>280.322</c:v>
                </c:pt>
                <c:pt idx="11091">
                  <c:v>280.34199999999998</c:v>
                </c:pt>
                <c:pt idx="11092">
                  <c:v>280.36</c:v>
                </c:pt>
                <c:pt idx="11093">
                  <c:v>280.37900000000002</c:v>
                </c:pt>
                <c:pt idx="11094">
                  <c:v>280.40499999999997</c:v>
                </c:pt>
                <c:pt idx="11095">
                  <c:v>280.464</c:v>
                </c:pt>
                <c:pt idx="11096">
                  <c:v>280.53699999999998</c:v>
                </c:pt>
                <c:pt idx="11097">
                  <c:v>280.57</c:v>
                </c:pt>
                <c:pt idx="11098">
                  <c:v>280.57299999999998</c:v>
                </c:pt>
                <c:pt idx="11099">
                  <c:v>280.58100000000002</c:v>
                </c:pt>
                <c:pt idx="11100">
                  <c:v>280.59800000000001</c:v>
                </c:pt>
                <c:pt idx="11101">
                  <c:v>280.63200000000001</c:v>
                </c:pt>
                <c:pt idx="11102">
                  <c:v>280.69200000000001</c:v>
                </c:pt>
                <c:pt idx="11103">
                  <c:v>280.77499999999998</c:v>
                </c:pt>
                <c:pt idx="11104">
                  <c:v>280.863</c:v>
                </c:pt>
                <c:pt idx="11105">
                  <c:v>280.95</c:v>
                </c:pt>
                <c:pt idx="11106">
                  <c:v>281.036</c:v>
                </c:pt>
                <c:pt idx="11107">
                  <c:v>281.11700000000002</c:v>
                </c:pt>
                <c:pt idx="11108">
                  <c:v>281.18599999999998</c:v>
                </c:pt>
                <c:pt idx="11109">
                  <c:v>281.245</c:v>
                </c:pt>
                <c:pt idx="11110">
                  <c:v>281.29500000000002</c:v>
                </c:pt>
                <c:pt idx="11111">
                  <c:v>281.33</c:v>
                </c:pt>
                <c:pt idx="11112">
                  <c:v>281.33</c:v>
                </c:pt>
                <c:pt idx="11113">
                  <c:v>281.33300000000003</c:v>
                </c:pt>
                <c:pt idx="11114">
                  <c:v>281.34500000000003</c:v>
                </c:pt>
                <c:pt idx="11115">
                  <c:v>281.36900000000003</c:v>
                </c:pt>
                <c:pt idx="11116">
                  <c:v>281.41199999999998</c:v>
                </c:pt>
                <c:pt idx="11117">
                  <c:v>281.48700000000002</c:v>
                </c:pt>
                <c:pt idx="11118">
                  <c:v>281.55500000000001</c:v>
                </c:pt>
                <c:pt idx="11119">
                  <c:v>281.62</c:v>
                </c:pt>
                <c:pt idx="11120">
                  <c:v>281.637</c:v>
                </c:pt>
                <c:pt idx="11121">
                  <c:v>281.65499999999997</c:v>
                </c:pt>
                <c:pt idx="11122">
                  <c:v>281.66800000000001</c:v>
                </c:pt>
                <c:pt idx="11123">
                  <c:v>281.69099999999997</c:v>
                </c:pt>
                <c:pt idx="11124">
                  <c:v>281.71699999999998</c:v>
                </c:pt>
                <c:pt idx="11125">
                  <c:v>281.74200000000002</c:v>
                </c:pt>
                <c:pt idx="11126">
                  <c:v>281.76400000000001</c:v>
                </c:pt>
                <c:pt idx="11127">
                  <c:v>281.78199999999998</c:v>
                </c:pt>
                <c:pt idx="11128">
                  <c:v>281.79899999999998</c:v>
                </c:pt>
                <c:pt idx="11129">
                  <c:v>281.81700000000001</c:v>
                </c:pt>
                <c:pt idx="11130">
                  <c:v>281.83499999999998</c:v>
                </c:pt>
                <c:pt idx="11131">
                  <c:v>281.85500000000002</c:v>
                </c:pt>
                <c:pt idx="11132">
                  <c:v>281.89299999999997</c:v>
                </c:pt>
                <c:pt idx="11133">
                  <c:v>281.96199999999999</c:v>
                </c:pt>
                <c:pt idx="11134">
                  <c:v>282.03199999999998</c:v>
                </c:pt>
                <c:pt idx="11135">
                  <c:v>282.05900000000003</c:v>
                </c:pt>
                <c:pt idx="11136">
                  <c:v>282.07600000000002</c:v>
                </c:pt>
                <c:pt idx="11137">
                  <c:v>282.09199999999998</c:v>
                </c:pt>
                <c:pt idx="11138">
                  <c:v>282.11099999999999</c:v>
                </c:pt>
                <c:pt idx="11139">
                  <c:v>282.13</c:v>
                </c:pt>
                <c:pt idx="11140">
                  <c:v>282.14800000000002</c:v>
                </c:pt>
                <c:pt idx="11141">
                  <c:v>282.16699999999997</c:v>
                </c:pt>
                <c:pt idx="11142">
                  <c:v>282.185</c:v>
                </c:pt>
                <c:pt idx="11143">
                  <c:v>282.20299999999997</c:v>
                </c:pt>
                <c:pt idx="11144">
                  <c:v>282.226</c:v>
                </c:pt>
                <c:pt idx="11145">
                  <c:v>282.27300000000002</c:v>
                </c:pt>
                <c:pt idx="11146">
                  <c:v>282.358</c:v>
                </c:pt>
                <c:pt idx="11147">
                  <c:v>282.43599999999998</c:v>
                </c:pt>
                <c:pt idx="11148">
                  <c:v>282.51</c:v>
                </c:pt>
                <c:pt idx="11149">
                  <c:v>282.59699999999998</c:v>
                </c:pt>
                <c:pt idx="11150">
                  <c:v>282.69</c:v>
                </c:pt>
                <c:pt idx="11151">
                  <c:v>282.76900000000001</c:v>
                </c:pt>
                <c:pt idx="11152">
                  <c:v>282.81299999999999</c:v>
                </c:pt>
                <c:pt idx="11153">
                  <c:v>282.83</c:v>
                </c:pt>
                <c:pt idx="11154">
                  <c:v>282.84199999999998</c:v>
                </c:pt>
                <c:pt idx="11155">
                  <c:v>282.85300000000001</c:v>
                </c:pt>
                <c:pt idx="11156">
                  <c:v>282.86700000000002</c:v>
                </c:pt>
                <c:pt idx="11157">
                  <c:v>282.88200000000001</c:v>
                </c:pt>
                <c:pt idx="11158">
                  <c:v>282.89999999999998</c:v>
                </c:pt>
                <c:pt idx="11159">
                  <c:v>282.92</c:v>
                </c:pt>
                <c:pt idx="11160">
                  <c:v>282.93900000000002</c:v>
                </c:pt>
                <c:pt idx="11161">
                  <c:v>282.95699999999999</c:v>
                </c:pt>
                <c:pt idx="11162">
                  <c:v>282.97500000000002</c:v>
                </c:pt>
                <c:pt idx="11163">
                  <c:v>282.99299999999999</c:v>
                </c:pt>
                <c:pt idx="11164">
                  <c:v>283.01</c:v>
                </c:pt>
                <c:pt idx="11165">
                  <c:v>283.02800000000002</c:v>
                </c:pt>
                <c:pt idx="11166">
                  <c:v>283.05799999999999</c:v>
                </c:pt>
                <c:pt idx="11167">
                  <c:v>283.12</c:v>
                </c:pt>
                <c:pt idx="11168">
                  <c:v>283.20699999999999</c:v>
                </c:pt>
                <c:pt idx="11169">
                  <c:v>283.27199999999999</c:v>
                </c:pt>
                <c:pt idx="11170">
                  <c:v>283.31799999999998</c:v>
                </c:pt>
                <c:pt idx="11171">
                  <c:v>283.34699999999998</c:v>
                </c:pt>
                <c:pt idx="11172">
                  <c:v>283.36</c:v>
                </c:pt>
                <c:pt idx="11173">
                  <c:v>283.36900000000003</c:v>
                </c:pt>
                <c:pt idx="11174">
                  <c:v>283.37799999999999</c:v>
                </c:pt>
                <c:pt idx="11175">
                  <c:v>283.38799999999998</c:v>
                </c:pt>
                <c:pt idx="11176">
                  <c:v>283.39600000000002</c:v>
                </c:pt>
                <c:pt idx="11177">
                  <c:v>283.40199999999999</c:v>
                </c:pt>
                <c:pt idx="11178">
                  <c:v>283.41000000000003</c:v>
                </c:pt>
                <c:pt idx="11179">
                  <c:v>283.41699999999997</c:v>
                </c:pt>
                <c:pt idx="11180">
                  <c:v>283.42500000000001</c:v>
                </c:pt>
                <c:pt idx="11181">
                  <c:v>283.43200000000002</c:v>
                </c:pt>
                <c:pt idx="11182">
                  <c:v>283.43900000000002</c:v>
                </c:pt>
                <c:pt idx="11183">
                  <c:v>283.447</c:v>
                </c:pt>
                <c:pt idx="11184">
                  <c:v>283.45400000000001</c:v>
                </c:pt>
                <c:pt idx="11185">
                  <c:v>283.46199999999999</c:v>
                </c:pt>
                <c:pt idx="11186">
                  <c:v>283.46899999999999</c:v>
                </c:pt>
                <c:pt idx="11187">
                  <c:v>283.476</c:v>
                </c:pt>
                <c:pt idx="11188">
                  <c:v>283.48399999999998</c:v>
                </c:pt>
                <c:pt idx="11189">
                  <c:v>283.49099999999999</c:v>
                </c:pt>
                <c:pt idx="11190">
                  <c:v>283.49799999999999</c:v>
                </c:pt>
                <c:pt idx="11191">
                  <c:v>283.50599999999997</c:v>
                </c:pt>
                <c:pt idx="11192">
                  <c:v>283.51299999999998</c:v>
                </c:pt>
                <c:pt idx="11193">
                  <c:v>283.52</c:v>
                </c:pt>
                <c:pt idx="11194">
                  <c:v>283.52699999999999</c:v>
                </c:pt>
                <c:pt idx="11195">
                  <c:v>283.53500000000003</c:v>
                </c:pt>
                <c:pt idx="11196">
                  <c:v>283.54199999999997</c:v>
                </c:pt>
                <c:pt idx="11197">
                  <c:v>283.54899999999998</c:v>
                </c:pt>
                <c:pt idx="11198">
                  <c:v>283.55700000000002</c:v>
                </c:pt>
                <c:pt idx="11199">
                  <c:v>283.56400000000002</c:v>
                </c:pt>
                <c:pt idx="11200">
                  <c:v>283.57100000000003</c:v>
                </c:pt>
                <c:pt idx="11201">
                  <c:v>283.57799999999997</c:v>
                </c:pt>
                <c:pt idx="11202">
                  <c:v>283.58600000000001</c:v>
                </c:pt>
                <c:pt idx="11203">
                  <c:v>283.59300000000002</c:v>
                </c:pt>
                <c:pt idx="11204">
                  <c:v>283.60000000000002</c:v>
                </c:pt>
                <c:pt idx="11205">
                  <c:v>283.60599999999999</c:v>
                </c:pt>
                <c:pt idx="11206">
                  <c:v>283.613</c:v>
                </c:pt>
                <c:pt idx="11207">
                  <c:v>283.62</c:v>
                </c:pt>
                <c:pt idx="11208">
                  <c:v>283.62799999999999</c:v>
                </c:pt>
                <c:pt idx="11209">
                  <c:v>283.637</c:v>
                </c:pt>
                <c:pt idx="11210">
                  <c:v>283.649</c:v>
                </c:pt>
                <c:pt idx="11211">
                  <c:v>283.66199999999998</c:v>
                </c:pt>
                <c:pt idx="11212">
                  <c:v>283.67500000000001</c:v>
                </c:pt>
                <c:pt idx="11213">
                  <c:v>283.68599999999998</c:v>
                </c:pt>
                <c:pt idx="11214">
                  <c:v>283.697</c:v>
                </c:pt>
                <c:pt idx="11215">
                  <c:v>283.71100000000001</c:v>
                </c:pt>
                <c:pt idx="11216">
                  <c:v>283.72399999999999</c:v>
                </c:pt>
                <c:pt idx="11217">
                  <c:v>283.733</c:v>
                </c:pt>
                <c:pt idx="11218">
                  <c:v>283.74299999999999</c:v>
                </c:pt>
                <c:pt idx="11219">
                  <c:v>283.75599999999997</c:v>
                </c:pt>
                <c:pt idx="11220">
                  <c:v>283.76799999999997</c:v>
                </c:pt>
                <c:pt idx="11221">
                  <c:v>283.78100000000001</c:v>
                </c:pt>
                <c:pt idx="11222">
                  <c:v>283.79399999999998</c:v>
                </c:pt>
                <c:pt idx="11223">
                  <c:v>283.80700000000002</c:v>
                </c:pt>
                <c:pt idx="11224">
                  <c:v>283.82</c:v>
                </c:pt>
                <c:pt idx="11225">
                  <c:v>283.83199999999999</c:v>
                </c:pt>
                <c:pt idx="11226">
                  <c:v>283.84399999999999</c:v>
                </c:pt>
                <c:pt idx="11227">
                  <c:v>283.85300000000001</c:v>
                </c:pt>
                <c:pt idx="11228">
                  <c:v>283.863</c:v>
                </c:pt>
                <c:pt idx="11229">
                  <c:v>283.87200000000001</c:v>
                </c:pt>
                <c:pt idx="11230">
                  <c:v>283.88200000000001</c:v>
                </c:pt>
                <c:pt idx="11231">
                  <c:v>283.89100000000002</c:v>
                </c:pt>
                <c:pt idx="11232">
                  <c:v>283.90100000000001</c:v>
                </c:pt>
                <c:pt idx="11233">
                  <c:v>283.91000000000003</c:v>
                </c:pt>
                <c:pt idx="11234">
                  <c:v>283.92</c:v>
                </c:pt>
                <c:pt idx="11235">
                  <c:v>283.92899999999997</c:v>
                </c:pt>
                <c:pt idx="11236">
                  <c:v>283.93700000000001</c:v>
                </c:pt>
                <c:pt idx="11237">
                  <c:v>283.94600000000003</c:v>
                </c:pt>
                <c:pt idx="11238">
                  <c:v>283.95400000000001</c:v>
                </c:pt>
                <c:pt idx="11239">
                  <c:v>283.96199999999999</c:v>
                </c:pt>
                <c:pt idx="11240">
                  <c:v>283.971</c:v>
                </c:pt>
                <c:pt idx="11241">
                  <c:v>283.97899999999998</c:v>
                </c:pt>
                <c:pt idx="11242">
                  <c:v>283.988</c:v>
                </c:pt>
                <c:pt idx="11243">
                  <c:v>283.99599999999998</c:v>
                </c:pt>
                <c:pt idx="11244">
                  <c:v>284.005</c:v>
                </c:pt>
                <c:pt idx="11245">
                  <c:v>284.01299999999998</c:v>
                </c:pt>
                <c:pt idx="11246">
                  <c:v>284.02100000000002</c:v>
                </c:pt>
                <c:pt idx="11247">
                  <c:v>284.02999999999997</c:v>
                </c:pt>
                <c:pt idx="11248">
                  <c:v>284.03800000000001</c:v>
                </c:pt>
                <c:pt idx="11249">
                  <c:v>284.04700000000003</c:v>
                </c:pt>
                <c:pt idx="11250">
                  <c:v>284.05500000000001</c:v>
                </c:pt>
                <c:pt idx="11251">
                  <c:v>284.06400000000002</c:v>
                </c:pt>
                <c:pt idx="11252">
                  <c:v>284.07299999999998</c:v>
                </c:pt>
                <c:pt idx="11253">
                  <c:v>284.08600000000001</c:v>
                </c:pt>
                <c:pt idx="11254">
                  <c:v>284.10199999999998</c:v>
                </c:pt>
                <c:pt idx="11255">
                  <c:v>284.13099999999997</c:v>
                </c:pt>
                <c:pt idx="11256">
                  <c:v>284.19099999999997</c:v>
                </c:pt>
                <c:pt idx="11257">
                  <c:v>284.26600000000002</c:v>
                </c:pt>
                <c:pt idx="11258">
                  <c:v>284.33600000000001</c:v>
                </c:pt>
                <c:pt idx="11259">
                  <c:v>284.399</c:v>
                </c:pt>
                <c:pt idx="11260">
                  <c:v>284.42899999999997</c:v>
                </c:pt>
                <c:pt idx="11261">
                  <c:v>284.44200000000001</c:v>
                </c:pt>
                <c:pt idx="11262">
                  <c:v>284.45</c:v>
                </c:pt>
                <c:pt idx="11263">
                  <c:v>284.45600000000002</c:v>
                </c:pt>
                <c:pt idx="11264">
                  <c:v>284.46300000000002</c:v>
                </c:pt>
                <c:pt idx="11265">
                  <c:v>284.471</c:v>
                </c:pt>
                <c:pt idx="11266">
                  <c:v>284.47899999999998</c:v>
                </c:pt>
                <c:pt idx="11267">
                  <c:v>284.49</c:v>
                </c:pt>
                <c:pt idx="11268">
                  <c:v>284.50400000000002</c:v>
                </c:pt>
                <c:pt idx="11269">
                  <c:v>284.52</c:v>
                </c:pt>
                <c:pt idx="11270">
                  <c:v>284.53800000000001</c:v>
                </c:pt>
                <c:pt idx="11271">
                  <c:v>284.55799999999999</c:v>
                </c:pt>
                <c:pt idx="11272">
                  <c:v>284.57900000000001</c:v>
                </c:pt>
                <c:pt idx="11273">
                  <c:v>284.59899999999999</c:v>
                </c:pt>
                <c:pt idx="11274">
                  <c:v>284.61700000000002</c:v>
                </c:pt>
                <c:pt idx="11275">
                  <c:v>284.63600000000002</c:v>
                </c:pt>
                <c:pt idx="11276">
                  <c:v>284.65499999999997</c:v>
                </c:pt>
                <c:pt idx="11277">
                  <c:v>284.67399999999998</c:v>
                </c:pt>
                <c:pt idx="11278">
                  <c:v>284.69299999999998</c:v>
                </c:pt>
                <c:pt idx="11279">
                  <c:v>284.71899999999999</c:v>
                </c:pt>
                <c:pt idx="11280">
                  <c:v>284.75799999999998</c:v>
                </c:pt>
                <c:pt idx="11281">
                  <c:v>284.79199999999997</c:v>
                </c:pt>
                <c:pt idx="11282">
                  <c:v>284.79899999999998</c:v>
                </c:pt>
                <c:pt idx="11283">
                  <c:v>284.80599999999998</c:v>
                </c:pt>
                <c:pt idx="11284">
                  <c:v>284.81799999999998</c:v>
                </c:pt>
                <c:pt idx="11285">
                  <c:v>284.83100000000002</c:v>
                </c:pt>
                <c:pt idx="11286">
                  <c:v>284.84699999999998</c:v>
                </c:pt>
                <c:pt idx="11287">
                  <c:v>284.86700000000002</c:v>
                </c:pt>
                <c:pt idx="11288">
                  <c:v>284.887</c:v>
                </c:pt>
                <c:pt idx="11289">
                  <c:v>284.90499999999997</c:v>
                </c:pt>
                <c:pt idx="11290">
                  <c:v>284.92399999999998</c:v>
                </c:pt>
                <c:pt idx="11291">
                  <c:v>284.94400000000002</c:v>
                </c:pt>
                <c:pt idx="11292">
                  <c:v>284.964</c:v>
                </c:pt>
                <c:pt idx="11293">
                  <c:v>284.98399999999998</c:v>
                </c:pt>
                <c:pt idx="11294">
                  <c:v>285.017</c:v>
                </c:pt>
                <c:pt idx="11295">
                  <c:v>285.06799999999998</c:v>
                </c:pt>
                <c:pt idx="11296">
                  <c:v>285.08800000000002</c:v>
                </c:pt>
                <c:pt idx="11297">
                  <c:v>285.09800000000001</c:v>
                </c:pt>
                <c:pt idx="11298">
                  <c:v>285.10899999999998</c:v>
                </c:pt>
                <c:pt idx="11299">
                  <c:v>285.12400000000002</c:v>
                </c:pt>
                <c:pt idx="11300">
                  <c:v>285.14100000000002</c:v>
                </c:pt>
                <c:pt idx="11301">
                  <c:v>285.161</c:v>
                </c:pt>
                <c:pt idx="11302">
                  <c:v>285.18099999999998</c:v>
                </c:pt>
                <c:pt idx="11303">
                  <c:v>285.2</c:v>
                </c:pt>
                <c:pt idx="11304">
                  <c:v>285.21899999999999</c:v>
                </c:pt>
                <c:pt idx="11305">
                  <c:v>285.238</c:v>
                </c:pt>
                <c:pt idx="11306">
                  <c:v>285.26</c:v>
                </c:pt>
                <c:pt idx="11307">
                  <c:v>285.29700000000003</c:v>
                </c:pt>
                <c:pt idx="11308">
                  <c:v>285.358</c:v>
                </c:pt>
                <c:pt idx="11309">
                  <c:v>285.43099999999998</c:v>
                </c:pt>
                <c:pt idx="11310">
                  <c:v>285.50200000000001</c:v>
                </c:pt>
                <c:pt idx="11311">
                  <c:v>285.553</c:v>
                </c:pt>
                <c:pt idx="11312">
                  <c:v>285.572</c:v>
                </c:pt>
                <c:pt idx="11313">
                  <c:v>285.58199999999999</c:v>
                </c:pt>
                <c:pt idx="11314">
                  <c:v>285.59300000000002</c:v>
                </c:pt>
                <c:pt idx="11315">
                  <c:v>285.60399999999998</c:v>
                </c:pt>
                <c:pt idx="11316">
                  <c:v>285.61700000000002</c:v>
                </c:pt>
                <c:pt idx="11317">
                  <c:v>285.63299999999998</c:v>
                </c:pt>
                <c:pt idx="11318">
                  <c:v>285.65199999999999</c:v>
                </c:pt>
                <c:pt idx="11319">
                  <c:v>285.673</c:v>
                </c:pt>
                <c:pt idx="11320">
                  <c:v>285.69</c:v>
                </c:pt>
                <c:pt idx="11321">
                  <c:v>285.70800000000003</c:v>
                </c:pt>
                <c:pt idx="11322">
                  <c:v>285.726</c:v>
                </c:pt>
                <c:pt idx="11323">
                  <c:v>285.745</c:v>
                </c:pt>
                <c:pt idx="11324">
                  <c:v>285.78199999999998</c:v>
                </c:pt>
                <c:pt idx="11325">
                  <c:v>285.84399999999999</c:v>
                </c:pt>
                <c:pt idx="11326">
                  <c:v>285.92</c:v>
                </c:pt>
                <c:pt idx="11327">
                  <c:v>285.96100000000001</c:v>
                </c:pt>
                <c:pt idx="11328">
                  <c:v>285.98200000000003</c:v>
                </c:pt>
                <c:pt idx="11329">
                  <c:v>285.995</c:v>
                </c:pt>
                <c:pt idx="11330">
                  <c:v>286.00799999999998</c:v>
                </c:pt>
                <c:pt idx="11331">
                  <c:v>286.02300000000002</c:v>
                </c:pt>
                <c:pt idx="11332">
                  <c:v>286.04000000000002</c:v>
                </c:pt>
                <c:pt idx="11333">
                  <c:v>286.05700000000002</c:v>
                </c:pt>
                <c:pt idx="11334">
                  <c:v>286.07499999999999</c:v>
                </c:pt>
                <c:pt idx="11335">
                  <c:v>286.09500000000003</c:v>
                </c:pt>
                <c:pt idx="11336">
                  <c:v>286.11599999999999</c:v>
                </c:pt>
                <c:pt idx="11337">
                  <c:v>286.13600000000002</c:v>
                </c:pt>
                <c:pt idx="11338">
                  <c:v>286.154</c:v>
                </c:pt>
                <c:pt idx="11339">
                  <c:v>286.173</c:v>
                </c:pt>
                <c:pt idx="11340">
                  <c:v>286.19099999999997</c:v>
                </c:pt>
                <c:pt idx="11341">
                  <c:v>286.20800000000003</c:v>
                </c:pt>
                <c:pt idx="11342">
                  <c:v>286.22500000000002</c:v>
                </c:pt>
                <c:pt idx="11343">
                  <c:v>286.24700000000001</c:v>
                </c:pt>
                <c:pt idx="11344">
                  <c:v>286.28800000000001</c:v>
                </c:pt>
                <c:pt idx="11345">
                  <c:v>286.346</c:v>
                </c:pt>
                <c:pt idx="11346">
                  <c:v>286.41199999999998</c:v>
                </c:pt>
                <c:pt idx="11347">
                  <c:v>286.47800000000001</c:v>
                </c:pt>
                <c:pt idx="11348">
                  <c:v>286.53399999999999</c:v>
                </c:pt>
                <c:pt idx="11349">
                  <c:v>286.553</c:v>
                </c:pt>
                <c:pt idx="11350">
                  <c:v>286.56900000000002</c:v>
                </c:pt>
                <c:pt idx="11351">
                  <c:v>286.58199999999999</c:v>
                </c:pt>
                <c:pt idx="11352">
                  <c:v>286.59300000000002</c:v>
                </c:pt>
                <c:pt idx="11353">
                  <c:v>286.60700000000003</c:v>
                </c:pt>
                <c:pt idx="11354">
                  <c:v>286.63200000000001</c:v>
                </c:pt>
                <c:pt idx="11355">
                  <c:v>286.67700000000002</c:v>
                </c:pt>
                <c:pt idx="11356">
                  <c:v>286.74200000000002</c:v>
                </c:pt>
                <c:pt idx="11357">
                  <c:v>286.8</c:v>
                </c:pt>
                <c:pt idx="11358">
                  <c:v>286.83499999999998</c:v>
                </c:pt>
                <c:pt idx="11359">
                  <c:v>286.85700000000003</c:v>
                </c:pt>
                <c:pt idx="11360">
                  <c:v>286.87</c:v>
                </c:pt>
                <c:pt idx="11361">
                  <c:v>286.88900000000001</c:v>
                </c:pt>
                <c:pt idx="11362">
                  <c:v>286.91399999999999</c:v>
                </c:pt>
                <c:pt idx="11363">
                  <c:v>286.93900000000002</c:v>
                </c:pt>
                <c:pt idx="11364">
                  <c:v>286.95600000000002</c:v>
                </c:pt>
                <c:pt idx="11365">
                  <c:v>286.96499999999997</c:v>
                </c:pt>
                <c:pt idx="11366">
                  <c:v>286.97699999999998</c:v>
                </c:pt>
                <c:pt idx="11367">
                  <c:v>286.99099999999999</c:v>
                </c:pt>
                <c:pt idx="11368">
                  <c:v>287.00099999999998</c:v>
                </c:pt>
                <c:pt idx="11369">
                  <c:v>287.01100000000002</c:v>
                </c:pt>
                <c:pt idx="11370">
                  <c:v>287.02800000000002</c:v>
                </c:pt>
                <c:pt idx="11371">
                  <c:v>287.05900000000003</c:v>
                </c:pt>
                <c:pt idx="11372">
                  <c:v>287.089</c:v>
                </c:pt>
                <c:pt idx="11373">
                  <c:v>287.13299999999998</c:v>
                </c:pt>
                <c:pt idx="11374">
                  <c:v>287.19299999999998</c:v>
                </c:pt>
                <c:pt idx="11375">
                  <c:v>287.26499999999999</c:v>
                </c:pt>
                <c:pt idx="11376">
                  <c:v>287.33600000000001</c:v>
                </c:pt>
                <c:pt idx="11377">
                  <c:v>287.40300000000002</c:v>
                </c:pt>
                <c:pt idx="11378">
                  <c:v>287.46499999999997</c:v>
                </c:pt>
                <c:pt idx="11379">
                  <c:v>287.48899999999998</c:v>
                </c:pt>
                <c:pt idx="11380">
                  <c:v>287.49700000000001</c:v>
                </c:pt>
                <c:pt idx="11381">
                  <c:v>287.50700000000001</c:v>
                </c:pt>
                <c:pt idx="11382">
                  <c:v>287.52</c:v>
                </c:pt>
                <c:pt idx="11383">
                  <c:v>287.53500000000003</c:v>
                </c:pt>
                <c:pt idx="11384">
                  <c:v>287.55399999999997</c:v>
                </c:pt>
                <c:pt idx="11385">
                  <c:v>287.57400000000001</c:v>
                </c:pt>
                <c:pt idx="11386">
                  <c:v>287.59399999999999</c:v>
                </c:pt>
                <c:pt idx="11387">
                  <c:v>287.61200000000002</c:v>
                </c:pt>
                <c:pt idx="11388">
                  <c:v>287.63099999999997</c:v>
                </c:pt>
                <c:pt idx="11389">
                  <c:v>287.649</c:v>
                </c:pt>
                <c:pt idx="11390">
                  <c:v>287.666</c:v>
                </c:pt>
                <c:pt idx="11391">
                  <c:v>287.68700000000001</c:v>
                </c:pt>
                <c:pt idx="11392">
                  <c:v>287.73</c:v>
                </c:pt>
                <c:pt idx="11393">
                  <c:v>287.80700000000002</c:v>
                </c:pt>
                <c:pt idx="11394">
                  <c:v>287.89299999999997</c:v>
                </c:pt>
                <c:pt idx="11395">
                  <c:v>287.95400000000001</c:v>
                </c:pt>
                <c:pt idx="11396">
                  <c:v>287.988</c:v>
                </c:pt>
                <c:pt idx="11397">
                  <c:v>288.00299999999999</c:v>
                </c:pt>
                <c:pt idx="11398">
                  <c:v>288.01400000000001</c:v>
                </c:pt>
                <c:pt idx="11399">
                  <c:v>288.02800000000002</c:v>
                </c:pt>
                <c:pt idx="11400">
                  <c:v>288.04599999999999</c:v>
                </c:pt>
                <c:pt idx="11401">
                  <c:v>288.06599999999997</c:v>
                </c:pt>
                <c:pt idx="11402">
                  <c:v>288.08800000000002</c:v>
                </c:pt>
                <c:pt idx="11403">
                  <c:v>288.108</c:v>
                </c:pt>
                <c:pt idx="11404">
                  <c:v>288.12700000000001</c:v>
                </c:pt>
                <c:pt idx="11405">
                  <c:v>288.14600000000002</c:v>
                </c:pt>
                <c:pt idx="11406">
                  <c:v>288.16699999999997</c:v>
                </c:pt>
                <c:pt idx="11407">
                  <c:v>288.21600000000001</c:v>
                </c:pt>
                <c:pt idx="11408">
                  <c:v>288.29700000000003</c:v>
                </c:pt>
                <c:pt idx="11409">
                  <c:v>288.37400000000002</c:v>
                </c:pt>
                <c:pt idx="11410">
                  <c:v>288.41300000000001</c:v>
                </c:pt>
                <c:pt idx="11411">
                  <c:v>288.43</c:v>
                </c:pt>
                <c:pt idx="11412">
                  <c:v>288.44299999999998</c:v>
                </c:pt>
                <c:pt idx="11413">
                  <c:v>288.45499999999998</c:v>
                </c:pt>
                <c:pt idx="11414">
                  <c:v>288.46899999999999</c:v>
                </c:pt>
                <c:pt idx="11415">
                  <c:v>288.48500000000001</c:v>
                </c:pt>
                <c:pt idx="11416">
                  <c:v>288.50299999999999</c:v>
                </c:pt>
                <c:pt idx="11417">
                  <c:v>288.52300000000002</c:v>
                </c:pt>
                <c:pt idx="11418">
                  <c:v>288.54399999999998</c:v>
                </c:pt>
                <c:pt idx="11419">
                  <c:v>288.56299999999999</c:v>
                </c:pt>
                <c:pt idx="11420">
                  <c:v>288.58100000000002</c:v>
                </c:pt>
                <c:pt idx="11421">
                  <c:v>288.60000000000002</c:v>
                </c:pt>
                <c:pt idx="11422">
                  <c:v>288.61900000000003</c:v>
                </c:pt>
                <c:pt idx="11423">
                  <c:v>288.63799999999998</c:v>
                </c:pt>
                <c:pt idx="11424">
                  <c:v>288.65800000000002</c:v>
                </c:pt>
                <c:pt idx="11425">
                  <c:v>288.68200000000002</c:v>
                </c:pt>
                <c:pt idx="11426">
                  <c:v>288.721</c:v>
                </c:pt>
                <c:pt idx="11427">
                  <c:v>288.786</c:v>
                </c:pt>
                <c:pt idx="11428">
                  <c:v>288.83</c:v>
                </c:pt>
                <c:pt idx="11429">
                  <c:v>288.84199999999998</c:v>
                </c:pt>
                <c:pt idx="11430">
                  <c:v>288.85300000000001</c:v>
                </c:pt>
                <c:pt idx="11431">
                  <c:v>288.86599999999999</c:v>
                </c:pt>
                <c:pt idx="11432">
                  <c:v>288.88400000000001</c:v>
                </c:pt>
                <c:pt idx="11433">
                  <c:v>288.90499999999997</c:v>
                </c:pt>
                <c:pt idx="11434">
                  <c:v>288.92700000000002</c:v>
                </c:pt>
                <c:pt idx="11435">
                  <c:v>288.947</c:v>
                </c:pt>
                <c:pt idx="11436">
                  <c:v>288.96699999999998</c:v>
                </c:pt>
                <c:pt idx="11437">
                  <c:v>288.98700000000002</c:v>
                </c:pt>
                <c:pt idx="11438">
                  <c:v>289.00700000000001</c:v>
                </c:pt>
                <c:pt idx="11439">
                  <c:v>289.02699999999999</c:v>
                </c:pt>
                <c:pt idx="11440">
                  <c:v>289.053</c:v>
                </c:pt>
                <c:pt idx="11441">
                  <c:v>289.11500000000001</c:v>
                </c:pt>
                <c:pt idx="11442">
                  <c:v>289.19099999999997</c:v>
                </c:pt>
                <c:pt idx="11443">
                  <c:v>289.25700000000001</c:v>
                </c:pt>
                <c:pt idx="11444">
                  <c:v>289.31900000000002</c:v>
                </c:pt>
                <c:pt idx="11445">
                  <c:v>289.34899999999999</c:v>
                </c:pt>
                <c:pt idx="11446">
                  <c:v>289.363</c:v>
                </c:pt>
                <c:pt idx="11447">
                  <c:v>289.37700000000001</c:v>
                </c:pt>
                <c:pt idx="11448">
                  <c:v>289.392</c:v>
                </c:pt>
                <c:pt idx="11449">
                  <c:v>289.41000000000003</c:v>
                </c:pt>
                <c:pt idx="11450">
                  <c:v>289.43</c:v>
                </c:pt>
                <c:pt idx="11451">
                  <c:v>289.45100000000002</c:v>
                </c:pt>
                <c:pt idx="11452">
                  <c:v>289.47199999999998</c:v>
                </c:pt>
                <c:pt idx="11453">
                  <c:v>289.49200000000002</c:v>
                </c:pt>
                <c:pt idx="11454">
                  <c:v>289.512</c:v>
                </c:pt>
                <c:pt idx="11455">
                  <c:v>289.53300000000002</c:v>
                </c:pt>
                <c:pt idx="11456">
                  <c:v>289.56299999999999</c:v>
                </c:pt>
                <c:pt idx="11457">
                  <c:v>289.61500000000001</c:v>
                </c:pt>
                <c:pt idx="11458">
                  <c:v>289.69200000000001</c:v>
                </c:pt>
                <c:pt idx="11459">
                  <c:v>289.77100000000002</c:v>
                </c:pt>
                <c:pt idx="11460">
                  <c:v>289.85599999999999</c:v>
                </c:pt>
                <c:pt idx="11461">
                  <c:v>289.94799999999998</c:v>
                </c:pt>
                <c:pt idx="11462">
                  <c:v>290.029</c:v>
                </c:pt>
                <c:pt idx="11463">
                  <c:v>290.08300000000003</c:v>
                </c:pt>
                <c:pt idx="11464">
                  <c:v>290.096</c:v>
                </c:pt>
                <c:pt idx="11465">
                  <c:v>290.10700000000003</c:v>
                </c:pt>
                <c:pt idx="11466">
                  <c:v>290.11799999999999</c:v>
                </c:pt>
                <c:pt idx="11467">
                  <c:v>290.13099999999997</c:v>
                </c:pt>
                <c:pt idx="11468">
                  <c:v>290.14800000000002</c:v>
                </c:pt>
                <c:pt idx="11469">
                  <c:v>290.16800000000001</c:v>
                </c:pt>
                <c:pt idx="11470">
                  <c:v>290.18900000000002</c:v>
                </c:pt>
                <c:pt idx="11471">
                  <c:v>290.20800000000003</c:v>
                </c:pt>
                <c:pt idx="11472">
                  <c:v>290.22500000000002</c:v>
                </c:pt>
                <c:pt idx="11473">
                  <c:v>290.24299999999999</c:v>
                </c:pt>
                <c:pt idx="11474">
                  <c:v>290.26100000000002</c:v>
                </c:pt>
                <c:pt idx="11475">
                  <c:v>290.29199999999997</c:v>
                </c:pt>
                <c:pt idx="11476">
                  <c:v>290.35300000000001</c:v>
                </c:pt>
                <c:pt idx="11477">
                  <c:v>290.43799999999999</c:v>
                </c:pt>
                <c:pt idx="11478">
                  <c:v>290.51799999999997</c:v>
                </c:pt>
                <c:pt idx="11479">
                  <c:v>290.56400000000002</c:v>
                </c:pt>
                <c:pt idx="11480">
                  <c:v>290.589</c:v>
                </c:pt>
                <c:pt idx="11481">
                  <c:v>290.60399999999998</c:v>
                </c:pt>
                <c:pt idx="11482">
                  <c:v>290.61500000000001</c:v>
                </c:pt>
                <c:pt idx="11483">
                  <c:v>290.62599999999998</c:v>
                </c:pt>
                <c:pt idx="11484">
                  <c:v>290.64</c:v>
                </c:pt>
                <c:pt idx="11485">
                  <c:v>290.65600000000001</c:v>
                </c:pt>
                <c:pt idx="11486">
                  <c:v>290.67500000000001</c:v>
                </c:pt>
                <c:pt idx="11487">
                  <c:v>290.69600000000003</c:v>
                </c:pt>
                <c:pt idx="11488">
                  <c:v>290.71600000000001</c:v>
                </c:pt>
                <c:pt idx="11489">
                  <c:v>290.73399999999998</c:v>
                </c:pt>
                <c:pt idx="11490">
                  <c:v>290.75200000000001</c:v>
                </c:pt>
                <c:pt idx="11491">
                  <c:v>290.77100000000002</c:v>
                </c:pt>
                <c:pt idx="11492">
                  <c:v>290.79000000000002</c:v>
                </c:pt>
                <c:pt idx="11493">
                  <c:v>290.81799999999998</c:v>
                </c:pt>
                <c:pt idx="11494">
                  <c:v>290.87700000000001</c:v>
                </c:pt>
                <c:pt idx="11495">
                  <c:v>290.96699999999998</c:v>
                </c:pt>
                <c:pt idx="11496">
                  <c:v>291.04000000000002</c:v>
                </c:pt>
                <c:pt idx="11497">
                  <c:v>291.10500000000002</c:v>
                </c:pt>
                <c:pt idx="11498">
                  <c:v>291.16399999999999</c:v>
                </c:pt>
                <c:pt idx="11499">
                  <c:v>291.19099999999997</c:v>
                </c:pt>
                <c:pt idx="11500">
                  <c:v>291.20600000000002</c:v>
                </c:pt>
                <c:pt idx="11501">
                  <c:v>291.21800000000002</c:v>
                </c:pt>
                <c:pt idx="11502">
                  <c:v>291.23</c:v>
                </c:pt>
                <c:pt idx="11503">
                  <c:v>291.24599999999998</c:v>
                </c:pt>
                <c:pt idx="11504">
                  <c:v>291.26499999999999</c:v>
                </c:pt>
                <c:pt idx="11505">
                  <c:v>291.28500000000003</c:v>
                </c:pt>
                <c:pt idx="11506">
                  <c:v>291.30399999999997</c:v>
                </c:pt>
                <c:pt idx="11507">
                  <c:v>291.322</c:v>
                </c:pt>
                <c:pt idx="11508">
                  <c:v>291.339</c:v>
                </c:pt>
                <c:pt idx="11509">
                  <c:v>291.35700000000003</c:v>
                </c:pt>
                <c:pt idx="11510">
                  <c:v>291.37400000000002</c:v>
                </c:pt>
                <c:pt idx="11511">
                  <c:v>291.404</c:v>
                </c:pt>
                <c:pt idx="11512">
                  <c:v>291.46499999999997</c:v>
                </c:pt>
                <c:pt idx="11513">
                  <c:v>291.53699999999998</c:v>
                </c:pt>
                <c:pt idx="11514">
                  <c:v>291.59100000000001</c:v>
                </c:pt>
                <c:pt idx="11515">
                  <c:v>291.62299999999999</c:v>
                </c:pt>
                <c:pt idx="11516">
                  <c:v>291.63400000000001</c:v>
                </c:pt>
                <c:pt idx="11517">
                  <c:v>291.642</c:v>
                </c:pt>
                <c:pt idx="11518">
                  <c:v>291.65100000000001</c:v>
                </c:pt>
                <c:pt idx="11519">
                  <c:v>291.65800000000002</c:v>
                </c:pt>
                <c:pt idx="11520">
                  <c:v>291.66399999999999</c:v>
                </c:pt>
                <c:pt idx="11521">
                  <c:v>291.673</c:v>
                </c:pt>
                <c:pt idx="11522">
                  <c:v>291.68299999999999</c:v>
                </c:pt>
                <c:pt idx="11523">
                  <c:v>291.69099999999997</c:v>
                </c:pt>
                <c:pt idx="11524">
                  <c:v>291.69900000000001</c:v>
                </c:pt>
                <c:pt idx="11525">
                  <c:v>291.70600000000002</c:v>
                </c:pt>
                <c:pt idx="11526">
                  <c:v>291.71300000000002</c:v>
                </c:pt>
                <c:pt idx="11527">
                  <c:v>291.721</c:v>
                </c:pt>
                <c:pt idx="11528">
                  <c:v>291.72899999999998</c:v>
                </c:pt>
                <c:pt idx="11529">
                  <c:v>291.73599999999999</c:v>
                </c:pt>
                <c:pt idx="11530">
                  <c:v>291.74400000000003</c:v>
                </c:pt>
                <c:pt idx="11531">
                  <c:v>291.75200000000001</c:v>
                </c:pt>
                <c:pt idx="11532">
                  <c:v>291.76</c:v>
                </c:pt>
                <c:pt idx="11533">
                  <c:v>291.76799999999997</c:v>
                </c:pt>
                <c:pt idx="11534">
                  <c:v>291.77600000000001</c:v>
                </c:pt>
                <c:pt idx="11535">
                  <c:v>291.78399999999999</c:v>
                </c:pt>
                <c:pt idx="11536">
                  <c:v>291.79199999999997</c:v>
                </c:pt>
                <c:pt idx="11537">
                  <c:v>291.8</c:v>
                </c:pt>
                <c:pt idx="11538">
                  <c:v>291.80700000000002</c:v>
                </c:pt>
                <c:pt idx="11539">
                  <c:v>291.815</c:v>
                </c:pt>
                <c:pt idx="11540">
                  <c:v>291.822</c:v>
                </c:pt>
                <c:pt idx="11541">
                  <c:v>291.83</c:v>
                </c:pt>
                <c:pt idx="11542">
                  <c:v>291.83699999999999</c:v>
                </c:pt>
                <c:pt idx="11543">
                  <c:v>291.84500000000003</c:v>
                </c:pt>
                <c:pt idx="11544">
                  <c:v>291.85300000000001</c:v>
                </c:pt>
                <c:pt idx="11545">
                  <c:v>291.86200000000002</c:v>
                </c:pt>
                <c:pt idx="11546">
                  <c:v>291.87200000000001</c:v>
                </c:pt>
                <c:pt idx="11547">
                  <c:v>291.887</c:v>
                </c:pt>
                <c:pt idx="11548">
                  <c:v>291.90100000000001</c:v>
                </c:pt>
                <c:pt idx="11549">
                  <c:v>291.91399999999999</c:v>
                </c:pt>
                <c:pt idx="11550">
                  <c:v>291.92500000000001</c:v>
                </c:pt>
                <c:pt idx="11551">
                  <c:v>291.93799999999999</c:v>
                </c:pt>
                <c:pt idx="11552">
                  <c:v>291.952</c:v>
                </c:pt>
                <c:pt idx="11553">
                  <c:v>291.96499999999997</c:v>
                </c:pt>
                <c:pt idx="11554">
                  <c:v>291.97899999999998</c:v>
                </c:pt>
                <c:pt idx="11555">
                  <c:v>291.99099999999999</c:v>
                </c:pt>
                <c:pt idx="11556">
                  <c:v>292.00200000000001</c:v>
                </c:pt>
                <c:pt idx="11557">
                  <c:v>292.01499999999999</c:v>
                </c:pt>
                <c:pt idx="11558">
                  <c:v>292.024</c:v>
                </c:pt>
                <c:pt idx="11559">
                  <c:v>292.03300000000002</c:v>
                </c:pt>
                <c:pt idx="11560">
                  <c:v>292.04199999999997</c:v>
                </c:pt>
                <c:pt idx="11561">
                  <c:v>292.05099999999999</c:v>
                </c:pt>
                <c:pt idx="11562">
                  <c:v>292.05900000000003</c:v>
                </c:pt>
                <c:pt idx="11563">
                  <c:v>292.06799999999998</c:v>
                </c:pt>
                <c:pt idx="11564">
                  <c:v>292.07600000000002</c:v>
                </c:pt>
                <c:pt idx="11565">
                  <c:v>292.084</c:v>
                </c:pt>
                <c:pt idx="11566">
                  <c:v>292.09199999999998</c:v>
                </c:pt>
                <c:pt idx="11567">
                  <c:v>292.10000000000002</c:v>
                </c:pt>
                <c:pt idx="11568">
                  <c:v>292.10700000000003</c:v>
                </c:pt>
                <c:pt idx="11569">
                  <c:v>292.11399999999998</c:v>
                </c:pt>
                <c:pt idx="11570">
                  <c:v>292.12200000000001</c:v>
                </c:pt>
                <c:pt idx="11571">
                  <c:v>292.12900000000002</c:v>
                </c:pt>
                <c:pt idx="11572">
                  <c:v>292.13600000000002</c:v>
                </c:pt>
                <c:pt idx="11573">
                  <c:v>292.14400000000001</c:v>
                </c:pt>
                <c:pt idx="11574">
                  <c:v>292.15100000000001</c:v>
                </c:pt>
                <c:pt idx="11575">
                  <c:v>292.15800000000002</c:v>
                </c:pt>
                <c:pt idx="11576">
                  <c:v>292.166</c:v>
                </c:pt>
                <c:pt idx="11577">
                  <c:v>292.173</c:v>
                </c:pt>
                <c:pt idx="11578">
                  <c:v>292.18099999999998</c:v>
                </c:pt>
                <c:pt idx="11579">
                  <c:v>292.18799999999999</c:v>
                </c:pt>
                <c:pt idx="11580">
                  <c:v>292.19600000000003</c:v>
                </c:pt>
                <c:pt idx="11581">
                  <c:v>292.20299999999997</c:v>
                </c:pt>
                <c:pt idx="11582">
                  <c:v>292.21300000000002</c:v>
                </c:pt>
                <c:pt idx="11583">
                  <c:v>292.245</c:v>
                </c:pt>
                <c:pt idx="11584">
                  <c:v>292.32400000000001</c:v>
                </c:pt>
                <c:pt idx="11585">
                  <c:v>292.40899999999999</c:v>
                </c:pt>
                <c:pt idx="11586">
                  <c:v>292.43599999999998</c:v>
                </c:pt>
                <c:pt idx="11587">
                  <c:v>292.44499999999999</c:v>
                </c:pt>
                <c:pt idx="11588">
                  <c:v>292.45400000000001</c:v>
                </c:pt>
                <c:pt idx="11589">
                  <c:v>292.46800000000002</c:v>
                </c:pt>
                <c:pt idx="11590">
                  <c:v>292.495</c:v>
                </c:pt>
                <c:pt idx="11591">
                  <c:v>292.54000000000002</c:v>
                </c:pt>
                <c:pt idx="11592">
                  <c:v>292.601</c:v>
                </c:pt>
                <c:pt idx="11593">
                  <c:v>292.673</c:v>
                </c:pt>
                <c:pt idx="11594">
                  <c:v>292.755</c:v>
                </c:pt>
                <c:pt idx="11595">
                  <c:v>292.84500000000003</c:v>
                </c:pt>
                <c:pt idx="11596">
                  <c:v>292.86599999999999</c:v>
                </c:pt>
                <c:pt idx="11597">
                  <c:v>292.86599999999999</c:v>
                </c:pt>
                <c:pt idx="11598">
                  <c:v>292.87</c:v>
                </c:pt>
                <c:pt idx="11599">
                  <c:v>292.88099999999997</c:v>
                </c:pt>
                <c:pt idx="11600">
                  <c:v>292.90300000000002</c:v>
                </c:pt>
                <c:pt idx="11601">
                  <c:v>292.928</c:v>
                </c:pt>
                <c:pt idx="11602">
                  <c:v>292.95</c:v>
                </c:pt>
                <c:pt idx="11603">
                  <c:v>292.971</c:v>
                </c:pt>
                <c:pt idx="11604">
                  <c:v>292.99099999999999</c:v>
                </c:pt>
                <c:pt idx="11605">
                  <c:v>293.01</c:v>
                </c:pt>
                <c:pt idx="11606">
                  <c:v>293.02800000000002</c:v>
                </c:pt>
                <c:pt idx="11607">
                  <c:v>293.04599999999999</c:v>
                </c:pt>
                <c:pt idx="11608">
                  <c:v>293.06400000000002</c:v>
                </c:pt>
                <c:pt idx="11609">
                  <c:v>293.08100000000002</c:v>
                </c:pt>
                <c:pt idx="11610">
                  <c:v>293.10000000000002</c:v>
                </c:pt>
                <c:pt idx="11611">
                  <c:v>293.13099999999997</c:v>
                </c:pt>
                <c:pt idx="11612">
                  <c:v>293.202</c:v>
                </c:pt>
                <c:pt idx="11613">
                  <c:v>293.28399999999999</c:v>
                </c:pt>
                <c:pt idx="11614">
                  <c:v>293.34699999999998</c:v>
                </c:pt>
                <c:pt idx="11615">
                  <c:v>293.36</c:v>
                </c:pt>
                <c:pt idx="11616">
                  <c:v>293.37700000000001</c:v>
                </c:pt>
                <c:pt idx="11617">
                  <c:v>293.39</c:v>
                </c:pt>
                <c:pt idx="11618">
                  <c:v>293.40499999999997</c:v>
                </c:pt>
                <c:pt idx="11619">
                  <c:v>293.423</c:v>
                </c:pt>
                <c:pt idx="11620">
                  <c:v>293.44299999999998</c:v>
                </c:pt>
                <c:pt idx="11621">
                  <c:v>293.46300000000002</c:v>
                </c:pt>
                <c:pt idx="11622">
                  <c:v>293.483</c:v>
                </c:pt>
                <c:pt idx="11623">
                  <c:v>293.50200000000001</c:v>
                </c:pt>
                <c:pt idx="11624">
                  <c:v>293.52199999999999</c:v>
                </c:pt>
                <c:pt idx="11625">
                  <c:v>293.54300000000001</c:v>
                </c:pt>
                <c:pt idx="11626">
                  <c:v>293.56900000000002</c:v>
                </c:pt>
                <c:pt idx="11627">
                  <c:v>293.62</c:v>
                </c:pt>
                <c:pt idx="11628">
                  <c:v>293.69299999999998</c:v>
                </c:pt>
                <c:pt idx="11629">
                  <c:v>293.76900000000001</c:v>
                </c:pt>
                <c:pt idx="11630">
                  <c:v>293.84199999999998</c:v>
                </c:pt>
                <c:pt idx="11631">
                  <c:v>293.91399999999999</c:v>
                </c:pt>
                <c:pt idx="11632">
                  <c:v>293.98500000000001</c:v>
                </c:pt>
                <c:pt idx="11633">
                  <c:v>294.05200000000002</c:v>
                </c:pt>
                <c:pt idx="11634">
                  <c:v>294.11599999999999</c:v>
                </c:pt>
                <c:pt idx="11635">
                  <c:v>294.16699999999997</c:v>
                </c:pt>
                <c:pt idx="11636">
                  <c:v>294.185</c:v>
                </c:pt>
                <c:pt idx="11637">
                  <c:v>294.185</c:v>
                </c:pt>
                <c:pt idx="11638">
                  <c:v>294.18900000000002</c:v>
                </c:pt>
                <c:pt idx="11639">
                  <c:v>294.19900000000001</c:v>
                </c:pt>
                <c:pt idx="11640">
                  <c:v>294.21100000000001</c:v>
                </c:pt>
                <c:pt idx="11641">
                  <c:v>294.22399999999999</c:v>
                </c:pt>
                <c:pt idx="11642">
                  <c:v>294.24099999999999</c:v>
                </c:pt>
                <c:pt idx="11643">
                  <c:v>294.26100000000002</c:v>
                </c:pt>
                <c:pt idx="11644">
                  <c:v>294.28300000000002</c:v>
                </c:pt>
                <c:pt idx="11645">
                  <c:v>294.30099999999999</c:v>
                </c:pt>
                <c:pt idx="11646">
                  <c:v>294.32100000000003</c:v>
                </c:pt>
                <c:pt idx="11647">
                  <c:v>294.33999999999997</c:v>
                </c:pt>
                <c:pt idx="11648">
                  <c:v>294.35899999999998</c:v>
                </c:pt>
                <c:pt idx="11649">
                  <c:v>294.38400000000001</c:v>
                </c:pt>
                <c:pt idx="11650">
                  <c:v>294.43400000000003</c:v>
                </c:pt>
                <c:pt idx="11651">
                  <c:v>294.50900000000001</c:v>
                </c:pt>
                <c:pt idx="11652">
                  <c:v>294.59399999999999</c:v>
                </c:pt>
                <c:pt idx="11653">
                  <c:v>294.67899999999997</c:v>
                </c:pt>
                <c:pt idx="11654">
                  <c:v>294.75900000000001</c:v>
                </c:pt>
                <c:pt idx="11655">
                  <c:v>294.82600000000002</c:v>
                </c:pt>
                <c:pt idx="11656">
                  <c:v>294.88600000000002</c:v>
                </c:pt>
                <c:pt idx="11657">
                  <c:v>294.95</c:v>
                </c:pt>
                <c:pt idx="11658">
                  <c:v>295.01799999999997</c:v>
                </c:pt>
                <c:pt idx="11659">
                  <c:v>295.08199999999999</c:v>
                </c:pt>
                <c:pt idx="11660">
                  <c:v>295.142</c:v>
                </c:pt>
                <c:pt idx="11661">
                  <c:v>295.18799999999999</c:v>
                </c:pt>
                <c:pt idx="11662">
                  <c:v>295.20600000000002</c:v>
                </c:pt>
                <c:pt idx="11663">
                  <c:v>295.20699999999999</c:v>
                </c:pt>
                <c:pt idx="11664">
                  <c:v>295.20999999999998</c:v>
                </c:pt>
                <c:pt idx="11665">
                  <c:v>295.21899999999999</c:v>
                </c:pt>
                <c:pt idx="11666">
                  <c:v>295.22899999999998</c:v>
                </c:pt>
                <c:pt idx="11667">
                  <c:v>295.24099999999999</c:v>
                </c:pt>
                <c:pt idx="11668">
                  <c:v>295.25299999999999</c:v>
                </c:pt>
                <c:pt idx="11669">
                  <c:v>295.27</c:v>
                </c:pt>
                <c:pt idx="11670">
                  <c:v>295.29199999999997</c:v>
                </c:pt>
                <c:pt idx="11671">
                  <c:v>295.30500000000001</c:v>
                </c:pt>
                <c:pt idx="11672">
                  <c:v>295.31900000000002</c:v>
                </c:pt>
                <c:pt idx="11673">
                  <c:v>295.334</c:v>
                </c:pt>
                <c:pt idx="11674">
                  <c:v>295.35199999999998</c:v>
                </c:pt>
                <c:pt idx="11675">
                  <c:v>295.37200000000001</c:v>
                </c:pt>
                <c:pt idx="11676">
                  <c:v>295.39</c:v>
                </c:pt>
                <c:pt idx="11677">
                  <c:v>295.40800000000002</c:v>
                </c:pt>
                <c:pt idx="11678">
                  <c:v>295.42700000000002</c:v>
                </c:pt>
                <c:pt idx="11679">
                  <c:v>295.44400000000002</c:v>
                </c:pt>
                <c:pt idx="11680">
                  <c:v>295.46899999999999</c:v>
                </c:pt>
                <c:pt idx="11681">
                  <c:v>295.52</c:v>
                </c:pt>
                <c:pt idx="11682">
                  <c:v>295.60500000000002</c:v>
                </c:pt>
                <c:pt idx="11683">
                  <c:v>295.69299999999998</c:v>
                </c:pt>
                <c:pt idx="11684">
                  <c:v>295.77199999999999</c:v>
                </c:pt>
                <c:pt idx="11685">
                  <c:v>295.84899999999999</c:v>
                </c:pt>
                <c:pt idx="11686">
                  <c:v>295.89299999999997</c:v>
                </c:pt>
                <c:pt idx="11687">
                  <c:v>295.90899999999999</c:v>
                </c:pt>
                <c:pt idx="11688">
                  <c:v>295.916</c:v>
                </c:pt>
                <c:pt idx="11689">
                  <c:v>295.92399999999998</c:v>
                </c:pt>
                <c:pt idx="11690">
                  <c:v>295.93299999999999</c:v>
                </c:pt>
                <c:pt idx="11691">
                  <c:v>295.94400000000002</c:v>
                </c:pt>
                <c:pt idx="11692">
                  <c:v>295.95800000000003</c:v>
                </c:pt>
                <c:pt idx="11693">
                  <c:v>295.97500000000002</c:v>
                </c:pt>
                <c:pt idx="11694">
                  <c:v>295.995</c:v>
                </c:pt>
                <c:pt idx="11695">
                  <c:v>296.01299999999998</c:v>
                </c:pt>
                <c:pt idx="11696">
                  <c:v>296.03199999999998</c:v>
                </c:pt>
                <c:pt idx="11697">
                  <c:v>296.05</c:v>
                </c:pt>
                <c:pt idx="11698">
                  <c:v>296.07100000000003</c:v>
                </c:pt>
                <c:pt idx="11699">
                  <c:v>296.10399999999998</c:v>
                </c:pt>
                <c:pt idx="11700">
                  <c:v>296.178</c:v>
                </c:pt>
                <c:pt idx="11701">
                  <c:v>296.26100000000002</c:v>
                </c:pt>
                <c:pt idx="11702">
                  <c:v>296.339</c:v>
                </c:pt>
                <c:pt idx="11703">
                  <c:v>296.42599999999999</c:v>
                </c:pt>
                <c:pt idx="11704">
                  <c:v>296.52199999999999</c:v>
                </c:pt>
                <c:pt idx="11705">
                  <c:v>296.61</c:v>
                </c:pt>
                <c:pt idx="11706">
                  <c:v>296.69200000000001</c:v>
                </c:pt>
                <c:pt idx="11707">
                  <c:v>296.70100000000002</c:v>
                </c:pt>
                <c:pt idx="11708">
                  <c:v>296.70100000000002</c:v>
                </c:pt>
                <c:pt idx="11709">
                  <c:v>296.70100000000002</c:v>
                </c:pt>
                <c:pt idx="11710">
                  <c:v>296.70999999999998</c:v>
                </c:pt>
                <c:pt idx="11711">
                  <c:v>296.721</c:v>
                </c:pt>
                <c:pt idx="11712">
                  <c:v>296.73399999999998</c:v>
                </c:pt>
                <c:pt idx="11713">
                  <c:v>296.74799999999999</c:v>
                </c:pt>
                <c:pt idx="11714">
                  <c:v>296.76299999999998</c:v>
                </c:pt>
                <c:pt idx="11715">
                  <c:v>296.78199999999998</c:v>
                </c:pt>
                <c:pt idx="11716">
                  <c:v>296.80200000000002</c:v>
                </c:pt>
                <c:pt idx="11717">
                  <c:v>296.82100000000003</c:v>
                </c:pt>
                <c:pt idx="11718">
                  <c:v>296.839</c:v>
                </c:pt>
                <c:pt idx="11719">
                  <c:v>296.858</c:v>
                </c:pt>
                <c:pt idx="11720">
                  <c:v>296.87700000000001</c:v>
                </c:pt>
                <c:pt idx="11721">
                  <c:v>296.89600000000002</c:v>
                </c:pt>
                <c:pt idx="11722">
                  <c:v>296.91899999999998</c:v>
                </c:pt>
                <c:pt idx="11723">
                  <c:v>296.952</c:v>
                </c:pt>
                <c:pt idx="11724">
                  <c:v>297.00900000000001</c:v>
                </c:pt>
                <c:pt idx="11725">
                  <c:v>297.089</c:v>
                </c:pt>
                <c:pt idx="11726">
                  <c:v>297.17099999999999</c:v>
                </c:pt>
                <c:pt idx="11727">
                  <c:v>297.24799999999999</c:v>
                </c:pt>
                <c:pt idx="11728">
                  <c:v>297.303</c:v>
                </c:pt>
                <c:pt idx="11729">
                  <c:v>297.31700000000001</c:v>
                </c:pt>
                <c:pt idx="11730">
                  <c:v>297.32799999999997</c:v>
                </c:pt>
                <c:pt idx="11731">
                  <c:v>297.33999999999997</c:v>
                </c:pt>
                <c:pt idx="11732">
                  <c:v>297.35399999999998</c:v>
                </c:pt>
                <c:pt idx="11733">
                  <c:v>297.37</c:v>
                </c:pt>
                <c:pt idx="11734">
                  <c:v>297.38900000000001</c:v>
                </c:pt>
                <c:pt idx="11735">
                  <c:v>297.41000000000003</c:v>
                </c:pt>
                <c:pt idx="11736">
                  <c:v>297.43</c:v>
                </c:pt>
                <c:pt idx="11737">
                  <c:v>297.45</c:v>
                </c:pt>
                <c:pt idx="11738">
                  <c:v>297.46800000000002</c:v>
                </c:pt>
                <c:pt idx="11739">
                  <c:v>297.48700000000002</c:v>
                </c:pt>
                <c:pt idx="11740">
                  <c:v>297.51799999999997</c:v>
                </c:pt>
                <c:pt idx="11741">
                  <c:v>297.58100000000002</c:v>
                </c:pt>
                <c:pt idx="11742">
                  <c:v>297.66199999999998</c:v>
                </c:pt>
                <c:pt idx="11743">
                  <c:v>297.74599999999998</c:v>
                </c:pt>
                <c:pt idx="11744">
                  <c:v>297.83300000000003</c:v>
                </c:pt>
                <c:pt idx="11745">
                  <c:v>297.92200000000003</c:v>
                </c:pt>
                <c:pt idx="11746">
                  <c:v>298.00799999999998</c:v>
                </c:pt>
                <c:pt idx="11747">
                  <c:v>298.08999999999997</c:v>
                </c:pt>
                <c:pt idx="11748">
                  <c:v>298.17099999999999</c:v>
                </c:pt>
                <c:pt idx="11749">
                  <c:v>298.22699999999998</c:v>
                </c:pt>
                <c:pt idx="11750">
                  <c:v>298.24799999999999</c:v>
                </c:pt>
                <c:pt idx="11751">
                  <c:v>298.24799999999999</c:v>
                </c:pt>
                <c:pt idx="11752">
                  <c:v>298.25099999999998</c:v>
                </c:pt>
                <c:pt idx="11753">
                  <c:v>298.26</c:v>
                </c:pt>
                <c:pt idx="11754">
                  <c:v>298.27100000000002</c:v>
                </c:pt>
                <c:pt idx="11755">
                  <c:v>298.28399999999999</c:v>
                </c:pt>
                <c:pt idx="11756">
                  <c:v>298.30099999999999</c:v>
                </c:pt>
                <c:pt idx="11757">
                  <c:v>298.32</c:v>
                </c:pt>
                <c:pt idx="11758">
                  <c:v>298.33999999999997</c:v>
                </c:pt>
                <c:pt idx="11759">
                  <c:v>298.35700000000003</c:v>
                </c:pt>
                <c:pt idx="11760">
                  <c:v>298.37599999999998</c:v>
                </c:pt>
                <c:pt idx="11761">
                  <c:v>298.39400000000001</c:v>
                </c:pt>
                <c:pt idx="11762">
                  <c:v>298.41699999999997</c:v>
                </c:pt>
                <c:pt idx="11763">
                  <c:v>298.46499999999997</c:v>
                </c:pt>
                <c:pt idx="11764">
                  <c:v>298.52300000000002</c:v>
                </c:pt>
                <c:pt idx="11765">
                  <c:v>298.541</c:v>
                </c:pt>
                <c:pt idx="11766">
                  <c:v>298.55500000000001</c:v>
                </c:pt>
                <c:pt idx="11767">
                  <c:v>298.57100000000003</c:v>
                </c:pt>
                <c:pt idx="11768">
                  <c:v>298.589</c:v>
                </c:pt>
                <c:pt idx="11769">
                  <c:v>298.61099999999999</c:v>
                </c:pt>
                <c:pt idx="11770">
                  <c:v>298.63400000000001</c:v>
                </c:pt>
                <c:pt idx="11771">
                  <c:v>298.65600000000001</c:v>
                </c:pt>
                <c:pt idx="11772">
                  <c:v>298.67599999999999</c:v>
                </c:pt>
                <c:pt idx="11773">
                  <c:v>298.69600000000003</c:v>
                </c:pt>
                <c:pt idx="11774">
                  <c:v>298.714</c:v>
                </c:pt>
                <c:pt idx="11775">
                  <c:v>298.74099999999999</c:v>
                </c:pt>
                <c:pt idx="11776">
                  <c:v>298.79399999999998</c:v>
                </c:pt>
                <c:pt idx="11777">
                  <c:v>298.86900000000003</c:v>
                </c:pt>
                <c:pt idx="11778">
                  <c:v>298.94200000000001</c:v>
                </c:pt>
                <c:pt idx="11779">
                  <c:v>299.01400000000001</c:v>
                </c:pt>
                <c:pt idx="11780">
                  <c:v>299.05399999999997</c:v>
                </c:pt>
                <c:pt idx="11781">
                  <c:v>299.06599999999997</c:v>
                </c:pt>
                <c:pt idx="11782">
                  <c:v>299.07400000000001</c:v>
                </c:pt>
                <c:pt idx="11783">
                  <c:v>299.08600000000001</c:v>
                </c:pt>
                <c:pt idx="11784">
                  <c:v>299.09800000000001</c:v>
                </c:pt>
                <c:pt idx="11785">
                  <c:v>299.11200000000002</c:v>
                </c:pt>
                <c:pt idx="11786">
                  <c:v>299.12900000000002</c:v>
                </c:pt>
                <c:pt idx="11787">
                  <c:v>299.149</c:v>
                </c:pt>
                <c:pt idx="11788">
                  <c:v>299.17</c:v>
                </c:pt>
                <c:pt idx="11789">
                  <c:v>299.19099999999997</c:v>
                </c:pt>
                <c:pt idx="11790">
                  <c:v>299.21100000000001</c:v>
                </c:pt>
                <c:pt idx="11791">
                  <c:v>299.23099999999999</c:v>
                </c:pt>
                <c:pt idx="11792">
                  <c:v>299.25099999999998</c:v>
                </c:pt>
                <c:pt idx="11793">
                  <c:v>299.27199999999999</c:v>
                </c:pt>
                <c:pt idx="11794">
                  <c:v>299.3</c:v>
                </c:pt>
                <c:pt idx="11795">
                  <c:v>299.35700000000003</c:v>
                </c:pt>
                <c:pt idx="11796">
                  <c:v>299.43299999999999</c:v>
                </c:pt>
                <c:pt idx="11797">
                  <c:v>299.50099999999998</c:v>
                </c:pt>
                <c:pt idx="11798">
                  <c:v>299.51900000000001</c:v>
                </c:pt>
                <c:pt idx="11799">
                  <c:v>299.52699999999999</c:v>
                </c:pt>
                <c:pt idx="11800">
                  <c:v>299.53699999999998</c:v>
                </c:pt>
                <c:pt idx="11801">
                  <c:v>299.548</c:v>
                </c:pt>
                <c:pt idx="11802">
                  <c:v>299.56200000000001</c:v>
                </c:pt>
                <c:pt idx="11803">
                  <c:v>299.57799999999997</c:v>
                </c:pt>
                <c:pt idx="11804">
                  <c:v>299.59500000000003</c:v>
                </c:pt>
                <c:pt idx="11805">
                  <c:v>299.61099999999999</c:v>
                </c:pt>
                <c:pt idx="11806">
                  <c:v>299.62799999999999</c:v>
                </c:pt>
                <c:pt idx="11807">
                  <c:v>299.64499999999998</c:v>
                </c:pt>
                <c:pt idx="11808">
                  <c:v>299.66199999999998</c:v>
                </c:pt>
                <c:pt idx="11809">
                  <c:v>299.67899999999997</c:v>
                </c:pt>
                <c:pt idx="11810">
                  <c:v>299.697</c:v>
                </c:pt>
                <c:pt idx="11811">
                  <c:v>299.71600000000001</c:v>
                </c:pt>
                <c:pt idx="11812">
                  <c:v>299.738</c:v>
                </c:pt>
                <c:pt idx="11813">
                  <c:v>299.76</c:v>
                </c:pt>
                <c:pt idx="11814">
                  <c:v>299.77999999999997</c:v>
                </c:pt>
                <c:pt idx="11815">
                  <c:v>299.8</c:v>
                </c:pt>
                <c:pt idx="11816">
                  <c:v>299.81900000000002</c:v>
                </c:pt>
                <c:pt idx="11817">
                  <c:v>299.839</c:v>
                </c:pt>
                <c:pt idx="11818">
                  <c:v>299.858</c:v>
                </c:pt>
                <c:pt idx="11819">
                  <c:v>299.87900000000002</c:v>
                </c:pt>
                <c:pt idx="11820">
                  <c:v>299.904</c:v>
                </c:pt>
                <c:pt idx="11821">
                  <c:v>299.93299999999999</c:v>
                </c:pt>
                <c:pt idx="11822">
                  <c:v>299.97500000000002</c:v>
                </c:pt>
                <c:pt idx="11823">
                  <c:v>299.99400000000003</c:v>
                </c:pt>
                <c:pt idx="11824">
                  <c:v>300.02</c:v>
                </c:pt>
                <c:pt idx="11825">
                  <c:v>300.05700000000002</c:v>
                </c:pt>
                <c:pt idx="11826">
                  <c:v>300.10199999999998</c:v>
                </c:pt>
                <c:pt idx="11827">
                  <c:v>300.161</c:v>
                </c:pt>
                <c:pt idx="11828">
                  <c:v>300.23099999999999</c:v>
                </c:pt>
                <c:pt idx="11829">
                  <c:v>300.27300000000002</c:v>
                </c:pt>
                <c:pt idx="11830">
                  <c:v>300.29700000000003</c:v>
                </c:pt>
                <c:pt idx="11831">
                  <c:v>300.31299999999999</c:v>
                </c:pt>
                <c:pt idx="11832">
                  <c:v>300.327</c:v>
                </c:pt>
                <c:pt idx="11833">
                  <c:v>300.33999999999997</c:v>
                </c:pt>
                <c:pt idx="11834">
                  <c:v>300.35399999999998</c:v>
                </c:pt>
                <c:pt idx="11835">
                  <c:v>300.37099999999998</c:v>
                </c:pt>
                <c:pt idx="11836">
                  <c:v>300.39</c:v>
                </c:pt>
                <c:pt idx="11837">
                  <c:v>300.41000000000003</c:v>
                </c:pt>
                <c:pt idx="11838">
                  <c:v>300.42899999999997</c:v>
                </c:pt>
                <c:pt idx="11839">
                  <c:v>300.447</c:v>
                </c:pt>
                <c:pt idx="11840">
                  <c:v>300.46600000000001</c:v>
                </c:pt>
                <c:pt idx="11841">
                  <c:v>300.48500000000001</c:v>
                </c:pt>
                <c:pt idx="11842">
                  <c:v>300.50599999999997</c:v>
                </c:pt>
                <c:pt idx="11843">
                  <c:v>300.53100000000001</c:v>
                </c:pt>
                <c:pt idx="11844">
                  <c:v>300.56200000000001</c:v>
                </c:pt>
                <c:pt idx="11845">
                  <c:v>300.60500000000002</c:v>
                </c:pt>
                <c:pt idx="11846">
                  <c:v>300.66399999999999</c:v>
                </c:pt>
                <c:pt idx="11847">
                  <c:v>300.73899999999998</c:v>
                </c:pt>
                <c:pt idx="11848">
                  <c:v>300.8</c:v>
                </c:pt>
                <c:pt idx="11849">
                  <c:v>300.863</c:v>
                </c:pt>
                <c:pt idx="11850">
                  <c:v>300.93200000000002</c:v>
                </c:pt>
                <c:pt idx="11851">
                  <c:v>301.00200000000001</c:v>
                </c:pt>
                <c:pt idx="11852">
                  <c:v>301.072</c:v>
                </c:pt>
                <c:pt idx="11853">
                  <c:v>301.14400000000001</c:v>
                </c:pt>
                <c:pt idx="11854">
                  <c:v>301.221</c:v>
                </c:pt>
                <c:pt idx="11855">
                  <c:v>301.25900000000001</c:v>
                </c:pt>
                <c:pt idx="11856">
                  <c:v>301.27999999999997</c:v>
                </c:pt>
                <c:pt idx="11857">
                  <c:v>301.29300000000001</c:v>
                </c:pt>
                <c:pt idx="11858">
                  <c:v>301.30799999999999</c:v>
                </c:pt>
                <c:pt idx="11859">
                  <c:v>301.322</c:v>
                </c:pt>
                <c:pt idx="11860">
                  <c:v>301.33600000000001</c:v>
                </c:pt>
                <c:pt idx="11861">
                  <c:v>301.351</c:v>
                </c:pt>
                <c:pt idx="11862">
                  <c:v>301.36599999999999</c:v>
                </c:pt>
                <c:pt idx="11863">
                  <c:v>301.38400000000001</c:v>
                </c:pt>
                <c:pt idx="11864">
                  <c:v>301.40300000000002</c:v>
                </c:pt>
                <c:pt idx="11865">
                  <c:v>301.423</c:v>
                </c:pt>
                <c:pt idx="11866">
                  <c:v>301.44</c:v>
                </c:pt>
                <c:pt idx="11867">
                  <c:v>301.45699999999999</c:v>
                </c:pt>
                <c:pt idx="11868">
                  <c:v>301.47399999999999</c:v>
                </c:pt>
                <c:pt idx="11869">
                  <c:v>301.49099999999999</c:v>
                </c:pt>
                <c:pt idx="11870">
                  <c:v>301.51</c:v>
                </c:pt>
                <c:pt idx="11871">
                  <c:v>301.53800000000001</c:v>
                </c:pt>
                <c:pt idx="11872">
                  <c:v>301.59500000000003</c:v>
                </c:pt>
                <c:pt idx="11873">
                  <c:v>301.685</c:v>
                </c:pt>
                <c:pt idx="11874">
                  <c:v>301.77999999999997</c:v>
                </c:pt>
                <c:pt idx="11875">
                  <c:v>301.863</c:v>
                </c:pt>
                <c:pt idx="11876">
                  <c:v>301.94200000000001</c:v>
                </c:pt>
                <c:pt idx="11877">
                  <c:v>302.03500000000003</c:v>
                </c:pt>
                <c:pt idx="11878">
                  <c:v>302.12700000000001</c:v>
                </c:pt>
                <c:pt idx="11879">
                  <c:v>302.209</c:v>
                </c:pt>
                <c:pt idx="11880">
                  <c:v>302.279</c:v>
                </c:pt>
                <c:pt idx="11881">
                  <c:v>302.29599999999999</c:v>
                </c:pt>
                <c:pt idx="11882">
                  <c:v>302.30399999999997</c:v>
                </c:pt>
                <c:pt idx="11883">
                  <c:v>302.315</c:v>
                </c:pt>
                <c:pt idx="11884">
                  <c:v>302.32900000000001</c:v>
                </c:pt>
                <c:pt idx="11885">
                  <c:v>302.34800000000001</c:v>
                </c:pt>
                <c:pt idx="11886">
                  <c:v>302.36900000000003</c:v>
                </c:pt>
                <c:pt idx="11887">
                  <c:v>302.38799999999998</c:v>
                </c:pt>
                <c:pt idx="11888">
                  <c:v>302.40699999999998</c:v>
                </c:pt>
                <c:pt idx="11889">
                  <c:v>302.42500000000001</c:v>
                </c:pt>
                <c:pt idx="11890">
                  <c:v>302.44299999999998</c:v>
                </c:pt>
                <c:pt idx="11891">
                  <c:v>302.45999999999998</c:v>
                </c:pt>
                <c:pt idx="11892">
                  <c:v>302.48399999999998</c:v>
                </c:pt>
                <c:pt idx="11893">
                  <c:v>302.529</c:v>
                </c:pt>
                <c:pt idx="11894">
                  <c:v>302.60199999999998</c:v>
                </c:pt>
                <c:pt idx="11895">
                  <c:v>302.68400000000003</c:v>
                </c:pt>
                <c:pt idx="11896">
                  <c:v>302.76</c:v>
                </c:pt>
                <c:pt idx="11897">
                  <c:v>302.80500000000001</c:v>
                </c:pt>
                <c:pt idx="11898">
                  <c:v>302.822</c:v>
                </c:pt>
                <c:pt idx="11899">
                  <c:v>302.83499999999998</c:v>
                </c:pt>
                <c:pt idx="11900">
                  <c:v>302.846</c:v>
                </c:pt>
                <c:pt idx="11901">
                  <c:v>302.86200000000002</c:v>
                </c:pt>
                <c:pt idx="11902">
                  <c:v>302.88099999999997</c:v>
                </c:pt>
                <c:pt idx="11903">
                  <c:v>302.90100000000001</c:v>
                </c:pt>
                <c:pt idx="11904">
                  <c:v>302.92099999999999</c:v>
                </c:pt>
                <c:pt idx="11905">
                  <c:v>302.94099999999997</c:v>
                </c:pt>
                <c:pt idx="11906">
                  <c:v>302.959</c:v>
                </c:pt>
                <c:pt idx="11907">
                  <c:v>302.97800000000001</c:v>
                </c:pt>
                <c:pt idx="11908">
                  <c:v>303.00299999999999</c:v>
                </c:pt>
                <c:pt idx="11909">
                  <c:v>303.048</c:v>
                </c:pt>
                <c:pt idx="11910">
                  <c:v>303.06099999999998</c:v>
                </c:pt>
                <c:pt idx="11911">
                  <c:v>303.11099999999999</c:v>
                </c:pt>
                <c:pt idx="11912">
                  <c:v>303.19200000000001</c:v>
                </c:pt>
                <c:pt idx="11913">
                  <c:v>303.28100000000001</c:v>
                </c:pt>
                <c:pt idx="11914">
                  <c:v>303.32299999999998</c:v>
                </c:pt>
                <c:pt idx="11915">
                  <c:v>303.33800000000002</c:v>
                </c:pt>
                <c:pt idx="11916">
                  <c:v>303.346</c:v>
                </c:pt>
                <c:pt idx="11917">
                  <c:v>303.35500000000002</c:v>
                </c:pt>
                <c:pt idx="11918">
                  <c:v>303.38799999999998</c:v>
                </c:pt>
                <c:pt idx="11919">
                  <c:v>303.45299999999997</c:v>
                </c:pt>
                <c:pt idx="11920">
                  <c:v>303.524</c:v>
                </c:pt>
                <c:pt idx="11921">
                  <c:v>303.60000000000002</c:v>
                </c:pt>
                <c:pt idx="11922">
                  <c:v>303.68299999999999</c:v>
                </c:pt>
                <c:pt idx="11923">
                  <c:v>303.767</c:v>
                </c:pt>
                <c:pt idx="11924">
                  <c:v>303.80200000000002</c:v>
                </c:pt>
                <c:pt idx="11925">
                  <c:v>303.80200000000002</c:v>
                </c:pt>
                <c:pt idx="11926">
                  <c:v>303.80500000000001</c:v>
                </c:pt>
                <c:pt idx="11927">
                  <c:v>303.81299999999999</c:v>
                </c:pt>
                <c:pt idx="11928">
                  <c:v>303.822</c:v>
                </c:pt>
                <c:pt idx="11929">
                  <c:v>303.83300000000003</c:v>
                </c:pt>
                <c:pt idx="11930">
                  <c:v>303.846</c:v>
                </c:pt>
                <c:pt idx="11931">
                  <c:v>303.86500000000001</c:v>
                </c:pt>
                <c:pt idx="11932">
                  <c:v>303.88499999999999</c:v>
                </c:pt>
                <c:pt idx="11933">
                  <c:v>303.90600000000001</c:v>
                </c:pt>
                <c:pt idx="11934">
                  <c:v>303.92500000000001</c:v>
                </c:pt>
                <c:pt idx="11935">
                  <c:v>303.94400000000002</c:v>
                </c:pt>
                <c:pt idx="11936">
                  <c:v>303.96499999999997</c:v>
                </c:pt>
                <c:pt idx="11937">
                  <c:v>303.99200000000002</c:v>
                </c:pt>
                <c:pt idx="11938">
                  <c:v>304.03899999999999</c:v>
                </c:pt>
                <c:pt idx="11939">
                  <c:v>304.11500000000001</c:v>
                </c:pt>
                <c:pt idx="11940">
                  <c:v>304.202</c:v>
                </c:pt>
                <c:pt idx="11941">
                  <c:v>304.28699999999998</c:v>
                </c:pt>
                <c:pt idx="11942">
                  <c:v>304.37400000000002</c:v>
                </c:pt>
                <c:pt idx="11943">
                  <c:v>304.45100000000002</c:v>
                </c:pt>
                <c:pt idx="11944">
                  <c:v>304.47699999999998</c:v>
                </c:pt>
                <c:pt idx="11945">
                  <c:v>304.48700000000002</c:v>
                </c:pt>
                <c:pt idx="11946">
                  <c:v>304.49799999999999</c:v>
                </c:pt>
                <c:pt idx="11947">
                  <c:v>304.51</c:v>
                </c:pt>
                <c:pt idx="11948">
                  <c:v>304.52199999999999</c:v>
                </c:pt>
                <c:pt idx="11949">
                  <c:v>304.53899999999999</c:v>
                </c:pt>
                <c:pt idx="11950">
                  <c:v>304.56</c:v>
                </c:pt>
                <c:pt idx="11951">
                  <c:v>304.58100000000002</c:v>
                </c:pt>
                <c:pt idx="11952">
                  <c:v>304.60300000000001</c:v>
                </c:pt>
                <c:pt idx="11953">
                  <c:v>304.62299999999999</c:v>
                </c:pt>
                <c:pt idx="11954">
                  <c:v>304.64299999999997</c:v>
                </c:pt>
                <c:pt idx="11955">
                  <c:v>304.66199999999998</c:v>
                </c:pt>
                <c:pt idx="11956">
                  <c:v>304.68</c:v>
                </c:pt>
                <c:pt idx="11957">
                  <c:v>304.70699999999999</c:v>
                </c:pt>
                <c:pt idx="11958">
                  <c:v>304.75700000000001</c:v>
                </c:pt>
                <c:pt idx="11959">
                  <c:v>304.834</c:v>
                </c:pt>
                <c:pt idx="11960">
                  <c:v>304.91500000000002</c:v>
                </c:pt>
                <c:pt idx="11961">
                  <c:v>304.97899999999998</c:v>
                </c:pt>
                <c:pt idx="11962">
                  <c:v>305.00299999999999</c:v>
                </c:pt>
                <c:pt idx="11963">
                  <c:v>305.01100000000002</c:v>
                </c:pt>
                <c:pt idx="11964">
                  <c:v>305.02199999999999</c:v>
                </c:pt>
                <c:pt idx="11965">
                  <c:v>305.03399999999999</c:v>
                </c:pt>
                <c:pt idx="11966">
                  <c:v>305.04899999999998</c:v>
                </c:pt>
                <c:pt idx="11967">
                  <c:v>305.06700000000001</c:v>
                </c:pt>
                <c:pt idx="11968">
                  <c:v>305.08600000000001</c:v>
                </c:pt>
                <c:pt idx="11969">
                  <c:v>305.10700000000003</c:v>
                </c:pt>
                <c:pt idx="11970">
                  <c:v>305.12599999999998</c:v>
                </c:pt>
                <c:pt idx="11971">
                  <c:v>305.14499999999998</c:v>
                </c:pt>
                <c:pt idx="11972">
                  <c:v>305.16399999999999</c:v>
                </c:pt>
                <c:pt idx="11973">
                  <c:v>305.18299999999999</c:v>
                </c:pt>
                <c:pt idx="11974">
                  <c:v>305.21199999999999</c:v>
                </c:pt>
                <c:pt idx="11975">
                  <c:v>305.27199999999999</c:v>
                </c:pt>
                <c:pt idx="11976">
                  <c:v>305.33499999999998</c:v>
                </c:pt>
                <c:pt idx="11977">
                  <c:v>305.35300000000001</c:v>
                </c:pt>
                <c:pt idx="11978">
                  <c:v>305.36099999999999</c:v>
                </c:pt>
                <c:pt idx="11979">
                  <c:v>305.37200000000001</c:v>
                </c:pt>
                <c:pt idx="11980">
                  <c:v>305.38400000000001</c:v>
                </c:pt>
                <c:pt idx="11981">
                  <c:v>305.39999999999998</c:v>
                </c:pt>
                <c:pt idx="11982">
                  <c:v>305.42</c:v>
                </c:pt>
                <c:pt idx="11983">
                  <c:v>305.44099999999997</c:v>
                </c:pt>
                <c:pt idx="11984">
                  <c:v>305.45999999999998</c:v>
                </c:pt>
                <c:pt idx="11985">
                  <c:v>305.47899999999998</c:v>
                </c:pt>
                <c:pt idx="11986">
                  <c:v>305.49799999999999</c:v>
                </c:pt>
                <c:pt idx="11987">
                  <c:v>305.52100000000002</c:v>
                </c:pt>
                <c:pt idx="11988">
                  <c:v>305.55900000000003</c:v>
                </c:pt>
                <c:pt idx="11989">
                  <c:v>305.62400000000002</c:v>
                </c:pt>
                <c:pt idx="11990">
                  <c:v>305.67899999999997</c:v>
                </c:pt>
                <c:pt idx="11991">
                  <c:v>305.71100000000001</c:v>
                </c:pt>
                <c:pt idx="11992">
                  <c:v>305.73399999999998</c:v>
                </c:pt>
                <c:pt idx="11993">
                  <c:v>305.74299999999999</c:v>
                </c:pt>
                <c:pt idx="11994">
                  <c:v>305.75599999999997</c:v>
                </c:pt>
                <c:pt idx="11995">
                  <c:v>305.77100000000002</c:v>
                </c:pt>
                <c:pt idx="11996">
                  <c:v>305.79000000000002</c:v>
                </c:pt>
                <c:pt idx="11997">
                  <c:v>305.81099999999998</c:v>
                </c:pt>
                <c:pt idx="11998">
                  <c:v>305.83199999999999</c:v>
                </c:pt>
                <c:pt idx="11999">
                  <c:v>305.851</c:v>
                </c:pt>
                <c:pt idx="12000">
                  <c:v>305.87099999999998</c:v>
                </c:pt>
                <c:pt idx="12001">
                  <c:v>305.89</c:v>
                </c:pt>
                <c:pt idx="12002">
                  <c:v>305.91399999999999</c:v>
                </c:pt>
                <c:pt idx="12003">
                  <c:v>305.964</c:v>
                </c:pt>
                <c:pt idx="12004">
                  <c:v>306.041</c:v>
                </c:pt>
                <c:pt idx="12005">
                  <c:v>306.10899999999998</c:v>
                </c:pt>
                <c:pt idx="12006">
                  <c:v>306.14999999999998</c:v>
                </c:pt>
                <c:pt idx="12007">
                  <c:v>306.16899999999998</c:v>
                </c:pt>
                <c:pt idx="12008">
                  <c:v>306.18099999999998</c:v>
                </c:pt>
                <c:pt idx="12009">
                  <c:v>306.19299999999998</c:v>
                </c:pt>
                <c:pt idx="12010">
                  <c:v>306.209</c:v>
                </c:pt>
                <c:pt idx="12011">
                  <c:v>306.22699999999998</c:v>
                </c:pt>
                <c:pt idx="12012">
                  <c:v>306.24599999999998</c:v>
                </c:pt>
                <c:pt idx="12013">
                  <c:v>306.26499999999999</c:v>
                </c:pt>
                <c:pt idx="12014">
                  <c:v>306.28300000000002</c:v>
                </c:pt>
                <c:pt idx="12015">
                  <c:v>306.30099999999999</c:v>
                </c:pt>
                <c:pt idx="12016">
                  <c:v>306.31900000000002</c:v>
                </c:pt>
                <c:pt idx="12017">
                  <c:v>306.351</c:v>
                </c:pt>
                <c:pt idx="12018">
                  <c:v>306.411</c:v>
                </c:pt>
                <c:pt idx="12019">
                  <c:v>306.48399999999998</c:v>
                </c:pt>
                <c:pt idx="12020">
                  <c:v>306.53500000000003</c:v>
                </c:pt>
                <c:pt idx="12021">
                  <c:v>306.55900000000003</c:v>
                </c:pt>
                <c:pt idx="12022">
                  <c:v>306.57400000000001</c:v>
                </c:pt>
                <c:pt idx="12023">
                  <c:v>306.58699999999999</c:v>
                </c:pt>
                <c:pt idx="12024">
                  <c:v>306.601</c:v>
                </c:pt>
                <c:pt idx="12025">
                  <c:v>306.61900000000003</c:v>
                </c:pt>
                <c:pt idx="12026">
                  <c:v>306.64100000000002</c:v>
                </c:pt>
                <c:pt idx="12027">
                  <c:v>306.66199999999998</c:v>
                </c:pt>
                <c:pt idx="12028">
                  <c:v>306.68099999999998</c:v>
                </c:pt>
                <c:pt idx="12029">
                  <c:v>306.7</c:v>
                </c:pt>
                <c:pt idx="12030">
                  <c:v>306.71899999999999</c:v>
                </c:pt>
                <c:pt idx="12031">
                  <c:v>306.73899999999998</c:v>
                </c:pt>
                <c:pt idx="12032">
                  <c:v>306.76900000000001</c:v>
                </c:pt>
                <c:pt idx="12033">
                  <c:v>306.82499999999999</c:v>
                </c:pt>
                <c:pt idx="12034">
                  <c:v>306.88400000000001</c:v>
                </c:pt>
                <c:pt idx="12035">
                  <c:v>306.94400000000002</c:v>
                </c:pt>
                <c:pt idx="12036">
                  <c:v>306.98</c:v>
                </c:pt>
                <c:pt idx="12037">
                  <c:v>307.00299999999999</c:v>
                </c:pt>
                <c:pt idx="12038">
                  <c:v>307.01900000000001</c:v>
                </c:pt>
                <c:pt idx="12039">
                  <c:v>307.03199999999998</c:v>
                </c:pt>
                <c:pt idx="12040">
                  <c:v>307.048</c:v>
                </c:pt>
                <c:pt idx="12041">
                  <c:v>307.065</c:v>
                </c:pt>
                <c:pt idx="12042">
                  <c:v>307.08300000000003</c:v>
                </c:pt>
                <c:pt idx="12043">
                  <c:v>307.10399999999998</c:v>
                </c:pt>
                <c:pt idx="12044">
                  <c:v>307.12200000000001</c:v>
                </c:pt>
                <c:pt idx="12045">
                  <c:v>307.13799999999998</c:v>
                </c:pt>
                <c:pt idx="12046">
                  <c:v>307.15600000000001</c:v>
                </c:pt>
                <c:pt idx="12047">
                  <c:v>307.173</c:v>
                </c:pt>
                <c:pt idx="12048">
                  <c:v>307.19099999999997</c:v>
                </c:pt>
                <c:pt idx="12049">
                  <c:v>307.21100000000001</c:v>
                </c:pt>
                <c:pt idx="12050">
                  <c:v>307.22899999999998</c:v>
                </c:pt>
                <c:pt idx="12051">
                  <c:v>307.245</c:v>
                </c:pt>
                <c:pt idx="12052">
                  <c:v>307.26600000000002</c:v>
                </c:pt>
                <c:pt idx="12053">
                  <c:v>307.30599999999998</c:v>
                </c:pt>
                <c:pt idx="12054">
                  <c:v>307.37799999999999</c:v>
                </c:pt>
                <c:pt idx="12055">
                  <c:v>307.47000000000003</c:v>
                </c:pt>
                <c:pt idx="12056">
                  <c:v>307.55200000000002</c:v>
                </c:pt>
                <c:pt idx="12057">
                  <c:v>307.61799999999999</c:v>
                </c:pt>
                <c:pt idx="12058">
                  <c:v>307.67899999999997</c:v>
                </c:pt>
                <c:pt idx="12059">
                  <c:v>307.721</c:v>
                </c:pt>
                <c:pt idx="12060">
                  <c:v>307.72300000000001</c:v>
                </c:pt>
                <c:pt idx="12061">
                  <c:v>307.73200000000003</c:v>
                </c:pt>
                <c:pt idx="12062">
                  <c:v>307.74200000000002</c:v>
                </c:pt>
                <c:pt idx="12063">
                  <c:v>307.755</c:v>
                </c:pt>
                <c:pt idx="12064">
                  <c:v>307.77</c:v>
                </c:pt>
                <c:pt idx="12065">
                  <c:v>307.786</c:v>
                </c:pt>
                <c:pt idx="12066">
                  <c:v>307.80200000000002</c:v>
                </c:pt>
                <c:pt idx="12067">
                  <c:v>307.81700000000001</c:v>
                </c:pt>
                <c:pt idx="12068">
                  <c:v>307.83300000000003</c:v>
                </c:pt>
                <c:pt idx="12069">
                  <c:v>307.84800000000001</c:v>
                </c:pt>
                <c:pt idx="12070">
                  <c:v>307.86700000000002</c:v>
                </c:pt>
                <c:pt idx="12071">
                  <c:v>307.887</c:v>
                </c:pt>
                <c:pt idx="12072">
                  <c:v>307.90899999999999</c:v>
                </c:pt>
                <c:pt idx="12073">
                  <c:v>307.93099999999998</c:v>
                </c:pt>
                <c:pt idx="12074">
                  <c:v>307.95100000000002</c:v>
                </c:pt>
                <c:pt idx="12075">
                  <c:v>307.97199999999998</c:v>
                </c:pt>
                <c:pt idx="12076">
                  <c:v>307.99200000000002</c:v>
                </c:pt>
                <c:pt idx="12077">
                  <c:v>308.01299999999998</c:v>
                </c:pt>
                <c:pt idx="12078">
                  <c:v>308.03699999999998</c:v>
                </c:pt>
                <c:pt idx="12079">
                  <c:v>308.07600000000002</c:v>
                </c:pt>
                <c:pt idx="12080">
                  <c:v>308.14400000000001</c:v>
                </c:pt>
                <c:pt idx="12081">
                  <c:v>308.22699999999998</c:v>
                </c:pt>
                <c:pt idx="12082">
                  <c:v>308.3</c:v>
                </c:pt>
                <c:pt idx="12083">
                  <c:v>308.35500000000002</c:v>
                </c:pt>
                <c:pt idx="12084">
                  <c:v>308.37200000000001</c:v>
                </c:pt>
                <c:pt idx="12085">
                  <c:v>308.38400000000001</c:v>
                </c:pt>
                <c:pt idx="12086">
                  <c:v>308.39600000000002</c:v>
                </c:pt>
                <c:pt idx="12087">
                  <c:v>308.40899999999999</c:v>
                </c:pt>
                <c:pt idx="12088">
                  <c:v>308.42700000000002</c:v>
                </c:pt>
                <c:pt idx="12089">
                  <c:v>308.44799999999998</c:v>
                </c:pt>
                <c:pt idx="12090">
                  <c:v>308.46899999999999</c:v>
                </c:pt>
                <c:pt idx="12091">
                  <c:v>308.488</c:v>
                </c:pt>
                <c:pt idx="12092">
                  <c:v>308.50900000000001</c:v>
                </c:pt>
                <c:pt idx="12093">
                  <c:v>308.529</c:v>
                </c:pt>
                <c:pt idx="12094">
                  <c:v>308.54700000000003</c:v>
                </c:pt>
                <c:pt idx="12095">
                  <c:v>308.577</c:v>
                </c:pt>
                <c:pt idx="12096">
                  <c:v>308.64</c:v>
                </c:pt>
                <c:pt idx="12097">
                  <c:v>308.71499999999997</c:v>
                </c:pt>
                <c:pt idx="12098">
                  <c:v>308.76900000000001</c:v>
                </c:pt>
                <c:pt idx="12099">
                  <c:v>308.79000000000002</c:v>
                </c:pt>
                <c:pt idx="12100">
                  <c:v>308.80500000000001</c:v>
                </c:pt>
                <c:pt idx="12101">
                  <c:v>308.81799999999998</c:v>
                </c:pt>
                <c:pt idx="12102">
                  <c:v>308.83300000000003</c:v>
                </c:pt>
                <c:pt idx="12103">
                  <c:v>308.85199999999998</c:v>
                </c:pt>
                <c:pt idx="12104">
                  <c:v>308.87299999999999</c:v>
                </c:pt>
                <c:pt idx="12105">
                  <c:v>308.892</c:v>
                </c:pt>
                <c:pt idx="12106">
                  <c:v>308.91000000000003</c:v>
                </c:pt>
                <c:pt idx="12107">
                  <c:v>308.93</c:v>
                </c:pt>
                <c:pt idx="12108">
                  <c:v>308.95</c:v>
                </c:pt>
                <c:pt idx="12109">
                  <c:v>308.97300000000001</c:v>
                </c:pt>
                <c:pt idx="12110">
                  <c:v>309.01100000000002</c:v>
                </c:pt>
                <c:pt idx="12111">
                  <c:v>309.08300000000003</c:v>
                </c:pt>
                <c:pt idx="12112">
                  <c:v>309.17099999999999</c:v>
                </c:pt>
                <c:pt idx="12113">
                  <c:v>309.25200000000001</c:v>
                </c:pt>
                <c:pt idx="12114">
                  <c:v>309.33600000000001</c:v>
                </c:pt>
                <c:pt idx="12115">
                  <c:v>309.423</c:v>
                </c:pt>
                <c:pt idx="12116">
                  <c:v>309.45999999999998</c:v>
                </c:pt>
                <c:pt idx="12117">
                  <c:v>309.47500000000002</c:v>
                </c:pt>
                <c:pt idx="12118">
                  <c:v>309.48099999999999</c:v>
                </c:pt>
                <c:pt idx="12119">
                  <c:v>309.50400000000002</c:v>
                </c:pt>
                <c:pt idx="12120">
                  <c:v>309.56400000000002</c:v>
                </c:pt>
                <c:pt idx="12121">
                  <c:v>309.63200000000001</c:v>
                </c:pt>
                <c:pt idx="12122">
                  <c:v>309.70999999999998</c:v>
                </c:pt>
                <c:pt idx="12123">
                  <c:v>309.798</c:v>
                </c:pt>
                <c:pt idx="12124">
                  <c:v>309.89</c:v>
                </c:pt>
                <c:pt idx="12125">
                  <c:v>309.97399999999999</c:v>
                </c:pt>
                <c:pt idx="12126">
                  <c:v>310.01900000000001</c:v>
                </c:pt>
                <c:pt idx="12127">
                  <c:v>310.04000000000002</c:v>
                </c:pt>
                <c:pt idx="12128">
                  <c:v>310.05200000000002</c:v>
                </c:pt>
                <c:pt idx="12129">
                  <c:v>310.06299999999999</c:v>
                </c:pt>
                <c:pt idx="12130">
                  <c:v>310.07299999999998</c:v>
                </c:pt>
                <c:pt idx="12131">
                  <c:v>310.08499999999998</c:v>
                </c:pt>
                <c:pt idx="12132">
                  <c:v>310.101</c:v>
                </c:pt>
                <c:pt idx="12133">
                  <c:v>310.12099999999998</c:v>
                </c:pt>
                <c:pt idx="12134">
                  <c:v>310.142</c:v>
                </c:pt>
                <c:pt idx="12135">
                  <c:v>310.161</c:v>
                </c:pt>
                <c:pt idx="12136">
                  <c:v>310.178</c:v>
                </c:pt>
                <c:pt idx="12137">
                  <c:v>310.197</c:v>
                </c:pt>
                <c:pt idx="12138">
                  <c:v>310.21600000000001</c:v>
                </c:pt>
                <c:pt idx="12139">
                  <c:v>310.24099999999999</c:v>
                </c:pt>
                <c:pt idx="12140">
                  <c:v>310.286</c:v>
                </c:pt>
                <c:pt idx="12141">
                  <c:v>310.36399999999998</c:v>
                </c:pt>
                <c:pt idx="12142">
                  <c:v>310.447</c:v>
                </c:pt>
                <c:pt idx="12143">
                  <c:v>310.5</c:v>
                </c:pt>
                <c:pt idx="12144">
                  <c:v>310.51799999999997</c:v>
                </c:pt>
                <c:pt idx="12145">
                  <c:v>310.52800000000002</c:v>
                </c:pt>
                <c:pt idx="12146">
                  <c:v>310.53899999999999</c:v>
                </c:pt>
                <c:pt idx="12147">
                  <c:v>310.55200000000002</c:v>
                </c:pt>
                <c:pt idx="12148">
                  <c:v>310.56700000000001</c:v>
                </c:pt>
                <c:pt idx="12149">
                  <c:v>310.584</c:v>
                </c:pt>
                <c:pt idx="12150">
                  <c:v>310.60500000000002</c:v>
                </c:pt>
                <c:pt idx="12151">
                  <c:v>310.62599999999998</c:v>
                </c:pt>
                <c:pt idx="12152">
                  <c:v>310.64400000000001</c:v>
                </c:pt>
                <c:pt idx="12153">
                  <c:v>310.66300000000001</c:v>
                </c:pt>
                <c:pt idx="12154">
                  <c:v>310.68200000000002</c:v>
                </c:pt>
                <c:pt idx="12155">
                  <c:v>310.7</c:v>
                </c:pt>
                <c:pt idx="12156">
                  <c:v>310.71800000000002</c:v>
                </c:pt>
                <c:pt idx="12157">
                  <c:v>310.738</c:v>
                </c:pt>
                <c:pt idx="12158">
                  <c:v>310.76499999999999</c:v>
                </c:pt>
                <c:pt idx="12159">
                  <c:v>310.81200000000001</c:v>
                </c:pt>
                <c:pt idx="12160">
                  <c:v>310.83499999999998</c:v>
                </c:pt>
                <c:pt idx="12161">
                  <c:v>310.85000000000002</c:v>
                </c:pt>
                <c:pt idx="12162">
                  <c:v>310.86599999999999</c:v>
                </c:pt>
                <c:pt idx="12163">
                  <c:v>310.88299999999998</c:v>
                </c:pt>
                <c:pt idx="12164">
                  <c:v>310.90199999999999</c:v>
                </c:pt>
                <c:pt idx="12165">
                  <c:v>310.923</c:v>
                </c:pt>
                <c:pt idx="12166">
                  <c:v>310.94400000000002</c:v>
                </c:pt>
                <c:pt idx="12167">
                  <c:v>310.96300000000002</c:v>
                </c:pt>
                <c:pt idx="12168">
                  <c:v>310.983</c:v>
                </c:pt>
                <c:pt idx="12169">
                  <c:v>311.00099999999998</c:v>
                </c:pt>
                <c:pt idx="12170">
                  <c:v>311.02600000000001</c:v>
                </c:pt>
                <c:pt idx="12171">
                  <c:v>311.07299999999998</c:v>
                </c:pt>
                <c:pt idx="12172">
                  <c:v>311.14499999999998</c:v>
                </c:pt>
                <c:pt idx="12173">
                  <c:v>311.214</c:v>
                </c:pt>
                <c:pt idx="12174">
                  <c:v>311.27499999999998</c:v>
                </c:pt>
                <c:pt idx="12175">
                  <c:v>311.31599999999997</c:v>
                </c:pt>
                <c:pt idx="12176">
                  <c:v>311.33699999999999</c:v>
                </c:pt>
                <c:pt idx="12177">
                  <c:v>311.34800000000001</c:v>
                </c:pt>
                <c:pt idx="12178">
                  <c:v>311.36200000000002</c:v>
                </c:pt>
                <c:pt idx="12179">
                  <c:v>311.375</c:v>
                </c:pt>
                <c:pt idx="12180">
                  <c:v>311.39299999999997</c:v>
                </c:pt>
                <c:pt idx="12181">
                  <c:v>311.41300000000001</c:v>
                </c:pt>
                <c:pt idx="12182">
                  <c:v>311.43400000000003</c:v>
                </c:pt>
                <c:pt idx="12183">
                  <c:v>311.45299999999997</c:v>
                </c:pt>
                <c:pt idx="12184">
                  <c:v>311.471</c:v>
                </c:pt>
                <c:pt idx="12185">
                  <c:v>311.49</c:v>
                </c:pt>
                <c:pt idx="12186">
                  <c:v>311.50900000000001</c:v>
                </c:pt>
                <c:pt idx="12187">
                  <c:v>311.53699999999998</c:v>
                </c:pt>
                <c:pt idx="12188">
                  <c:v>311.58100000000002</c:v>
                </c:pt>
                <c:pt idx="12189">
                  <c:v>311.61799999999999</c:v>
                </c:pt>
                <c:pt idx="12190">
                  <c:v>311.64100000000002</c:v>
                </c:pt>
                <c:pt idx="12191">
                  <c:v>311.65699999999998</c:v>
                </c:pt>
                <c:pt idx="12192">
                  <c:v>311.66899999999998</c:v>
                </c:pt>
                <c:pt idx="12193">
                  <c:v>311.67899999999997</c:v>
                </c:pt>
                <c:pt idx="12194">
                  <c:v>311.68900000000002</c:v>
                </c:pt>
                <c:pt idx="12195">
                  <c:v>311.69900000000001</c:v>
                </c:pt>
                <c:pt idx="12196">
                  <c:v>311.70800000000003</c:v>
                </c:pt>
                <c:pt idx="12197">
                  <c:v>311.71800000000002</c:v>
                </c:pt>
                <c:pt idx="12198">
                  <c:v>311.72699999999998</c:v>
                </c:pt>
                <c:pt idx="12199">
                  <c:v>311.73599999999999</c:v>
                </c:pt>
                <c:pt idx="12200">
                  <c:v>311.745</c:v>
                </c:pt>
                <c:pt idx="12201">
                  <c:v>311.75299999999999</c:v>
                </c:pt>
                <c:pt idx="12202">
                  <c:v>311.762</c:v>
                </c:pt>
                <c:pt idx="12203">
                  <c:v>311.77100000000002</c:v>
                </c:pt>
                <c:pt idx="12204">
                  <c:v>311.77999999999997</c:v>
                </c:pt>
                <c:pt idx="12205">
                  <c:v>311.78899999999999</c:v>
                </c:pt>
                <c:pt idx="12206">
                  <c:v>311.798</c:v>
                </c:pt>
                <c:pt idx="12207">
                  <c:v>311.80799999999999</c:v>
                </c:pt>
                <c:pt idx="12208">
                  <c:v>311.81700000000001</c:v>
                </c:pt>
                <c:pt idx="12209">
                  <c:v>311.82600000000002</c:v>
                </c:pt>
                <c:pt idx="12210">
                  <c:v>311.83499999999998</c:v>
                </c:pt>
                <c:pt idx="12211">
                  <c:v>311.84300000000002</c:v>
                </c:pt>
                <c:pt idx="12212">
                  <c:v>311.85199999999998</c:v>
                </c:pt>
                <c:pt idx="12213">
                  <c:v>311.86099999999999</c:v>
                </c:pt>
                <c:pt idx="12214">
                  <c:v>311.87</c:v>
                </c:pt>
                <c:pt idx="12215">
                  <c:v>311.87900000000002</c:v>
                </c:pt>
                <c:pt idx="12216">
                  <c:v>311.88799999999998</c:v>
                </c:pt>
                <c:pt idx="12217">
                  <c:v>311.89699999999999</c:v>
                </c:pt>
                <c:pt idx="12218">
                  <c:v>311.90600000000001</c:v>
                </c:pt>
                <c:pt idx="12219">
                  <c:v>311.91500000000002</c:v>
                </c:pt>
                <c:pt idx="12220">
                  <c:v>311.92399999999998</c:v>
                </c:pt>
                <c:pt idx="12221">
                  <c:v>311.93400000000003</c:v>
                </c:pt>
                <c:pt idx="12222">
                  <c:v>311.94299999999998</c:v>
                </c:pt>
                <c:pt idx="12223">
                  <c:v>311.95299999999997</c:v>
                </c:pt>
                <c:pt idx="12224">
                  <c:v>311.96199999999999</c:v>
                </c:pt>
                <c:pt idx="12225">
                  <c:v>311.971</c:v>
                </c:pt>
                <c:pt idx="12226">
                  <c:v>311.98</c:v>
                </c:pt>
                <c:pt idx="12227">
                  <c:v>311.99</c:v>
                </c:pt>
                <c:pt idx="12228">
                  <c:v>311.99900000000002</c:v>
                </c:pt>
                <c:pt idx="12229">
                  <c:v>312.00900000000001</c:v>
                </c:pt>
                <c:pt idx="12230">
                  <c:v>312.01799999999997</c:v>
                </c:pt>
                <c:pt idx="12231">
                  <c:v>312.02699999999999</c:v>
                </c:pt>
                <c:pt idx="12232">
                  <c:v>312.03699999999998</c:v>
                </c:pt>
                <c:pt idx="12233">
                  <c:v>312.04599999999999</c:v>
                </c:pt>
                <c:pt idx="12234">
                  <c:v>312.05599999999998</c:v>
                </c:pt>
                <c:pt idx="12235">
                  <c:v>312.06599999999997</c:v>
                </c:pt>
                <c:pt idx="12236">
                  <c:v>312.07499999999999</c:v>
                </c:pt>
                <c:pt idx="12237">
                  <c:v>312.08499999999998</c:v>
                </c:pt>
                <c:pt idx="12238">
                  <c:v>312.09399999999999</c:v>
                </c:pt>
                <c:pt idx="12239">
                  <c:v>312.10300000000001</c:v>
                </c:pt>
                <c:pt idx="12240">
                  <c:v>312.113</c:v>
                </c:pt>
                <c:pt idx="12241">
                  <c:v>312.12200000000001</c:v>
                </c:pt>
                <c:pt idx="12242">
                  <c:v>312.13200000000001</c:v>
                </c:pt>
                <c:pt idx="12243">
                  <c:v>312.14100000000002</c:v>
                </c:pt>
                <c:pt idx="12244">
                  <c:v>312.15100000000001</c:v>
                </c:pt>
                <c:pt idx="12245">
                  <c:v>312.16300000000001</c:v>
                </c:pt>
                <c:pt idx="12246">
                  <c:v>312.19200000000001</c:v>
                </c:pt>
                <c:pt idx="12247">
                  <c:v>312.25200000000001</c:v>
                </c:pt>
                <c:pt idx="12248">
                  <c:v>312.33</c:v>
                </c:pt>
                <c:pt idx="12249">
                  <c:v>312.40499999999997</c:v>
                </c:pt>
                <c:pt idx="12250">
                  <c:v>312.47500000000002</c:v>
                </c:pt>
                <c:pt idx="12251">
                  <c:v>312.52600000000001</c:v>
                </c:pt>
                <c:pt idx="12252">
                  <c:v>312.541</c:v>
                </c:pt>
                <c:pt idx="12253">
                  <c:v>312.54399999999998</c:v>
                </c:pt>
                <c:pt idx="12254">
                  <c:v>312.55200000000002</c:v>
                </c:pt>
                <c:pt idx="12255">
                  <c:v>312.56200000000001</c:v>
                </c:pt>
                <c:pt idx="12256">
                  <c:v>312.57299999999998</c:v>
                </c:pt>
                <c:pt idx="12257">
                  <c:v>312.589</c:v>
                </c:pt>
                <c:pt idx="12258">
                  <c:v>312.60700000000003</c:v>
                </c:pt>
                <c:pt idx="12259">
                  <c:v>312.62700000000001</c:v>
                </c:pt>
                <c:pt idx="12260">
                  <c:v>312.64600000000002</c:v>
                </c:pt>
                <c:pt idx="12261">
                  <c:v>312.66399999999999</c:v>
                </c:pt>
                <c:pt idx="12262">
                  <c:v>312.68200000000002</c:v>
                </c:pt>
                <c:pt idx="12263">
                  <c:v>312.69900000000001</c:v>
                </c:pt>
                <c:pt idx="12264">
                  <c:v>312.71899999999999</c:v>
                </c:pt>
                <c:pt idx="12265">
                  <c:v>312.74099999999999</c:v>
                </c:pt>
                <c:pt idx="12266">
                  <c:v>312.76900000000001</c:v>
                </c:pt>
                <c:pt idx="12267">
                  <c:v>312.82400000000001</c:v>
                </c:pt>
                <c:pt idx="12268">
                  <c:v>312.88799999999998</c:v>
                </c:pt>
                <c:pt idx="12269">
                  <c:v>312.90600000000001</c:v>
                </c:pt>
                <c:pt idx="12270">
                  <c:v>312.91399999999999</c:v>
                </c:pt>
                <c:pt idx="12271">
                  <c:v>312.92399999999998</c:v>
                </c:pt>
                <c:pt idx="12272">
                  <c:v>312.935</c:v>
                </c:pt>
                <c:pt idx="12273">
                  <c:v>312.94799999999998</c:v>
                </c:pt>
                <c:pt idx="12274">
                  <c:v>312.96199999999999</c:v>
                </c:pt>
                <c:pt idx="12275">
                  <c:v>312.97899999999998</c:v>
                </c:pt>
                <c:pt idx="12276">
                  <c:v>312.99900000000002</c:v>
                </c:pt>
                <c:pt idx="12277">
                  <c:v>313.02100000000002</c:v>
                </c:pt>
                <c:pt idx="12278">
                  <c:v>313.04199999999997</c:v>
                </c:pt>
                <c:pt idx="12279">
                  <c:v>313.06099999999998</c:v>
                </c:pt>
                <c:pt idx="12280">
                  <c:v>313.08</c:v>
                </c:pt>
                <c:pt idx="12281">
                  <c:v>313.10000000000002</c:v>
                </c:pt>
                <c:pt idx="12282">
                  <c:v>313.12200000000001</c:v>
                </c:pt>
                <c:pt idx="12283">
                  <c:v>313.15899999999999</c:v>
                </c:pt>
                <c:pt idx="12284">
                  <c:v>313.22399999999999</c:v>
                </c:pt>
                <c:pt idx="12285">
                  <c:v>313.30200000000002</c:v>
                </c:pt>
                <c:pt idx="12286">
                  <c:v>313.37599999999998</c:v>
                </c:pt>
                <c:pt idx="12287">
                  <c:v>313.44600000000003</c:v>
                </c:pt>
                <c:pt idx="12288">
                  <c:v>313.512</c:v>
                </c:pt>
                <c:pt idx="12289">
                  <c:v>313.57900000000001</c:v>
                </c:pt>
                <c:pt idx="12290">
                  <c:v>313.637</c:v>
                </c:pt>
                <c:pt idx="12291">
                  <c:v>313.64999999999998</c:v>
                </c:pt>
                <c:pt idx="12292">
                  <c:v>313.64999999999998</c:v>
                </c:pt>
                <c:pt idx="12293">
                  <c:v>313.64999999999998</c:v>
                </c:pt>
                <c:pt idx="12294">
                  <c:v>313.65100000000001</c:v>
                </c:pt>
                <c:pt idx="12295">
                  <c:v>313.65899999999999</c:v>
                </c:pt>
                <c:pt idx="12296">
                  <c:v>313.66699999999997</c:v>
                </c:pt>
                <c:pt idx="12297">
                  <c:v>313.67599999999999</c:v>
                </c:pt>
                <c:pt idx="12298">
                  <c:v>313.68700000000001</c:v>
                </c:pt>
                <c:pt idx="12299">
                  <c:v>313.702</c:v>
                </c:pt>
                <c:pt idx="12300">
                  <c:v>313.72000000000003</c:v>
                </c:pt>
                <c:pt idx="12301">
                  <c:v>313.74</c:v>
                </c:pt>
                <c:pt idx="12302">
                  <c:v>313.76</c:v>
                </c:pt>
                <c:pt idx="12303">
                  <c:v>313.77800000000002</c:v>
                </c:pt>
                <c:pt idx="12304">
                  <c:v>313.79500000000002</c:v>
                </c:pt>
                <c:pt idx="12305">
                  <c:v>313.81299999999999</c:v>
                </c:pt>
                <c:pt idx="12306">
                  <c:v>313.83100000000002</c:v>
                </c:pt>
                <c:pt idx="12307">
                  <c:v>313.85300000000001</c:v>
                </c:pt>
                <c:pt idx="12308">
                  <c:v>313.899</c:v>
                </c:pt>
                <c:pt idx="12309">
                  <c:v>313.96499999999997</c:v>
                </c:pt>
                <c:pt idx="12310">
                  <c:v>314.03199999999998</c:v>
                </c:pt>
                <c:pt idx="12311">
                  <c:v>314.09399999999999</c:v>
                </c:pt>
                <c:pt idx="12312">
                  <c:v>314.14699999999999</c:v>
                </c:pt>
                <c:pt idx="12313">
                  <c:v>314.17200000000003</c:v>
                </c:pt>
                <c:pt idx="12314">
                  <c:v>314.18200000000002</c:v>
                </c:pt>
                <c:pt idx="12315">
                  <c:v>314.19299999999998</c:v>
                </c:pt>
                <c:pt idx="12316">
                  <c:v>314.20499999999998</c:v>
                </c:pt>
                <c:pt idx="12317">
                  <c:v>314.21899999999999</c:v>
                </c:pt>
                <c:pt idx="12318">
                  <c:v>314.23399999999998</c:v>
                </c:pt>
                <c:pt idx="12319">
                  <c:v>314.25099999999998</c:v>
                </c:pt>
                <c:pt idx="12320">
                  <c:v>314.27199999999999</c:v>
                </c:pt>
                <c:pt idx="12321">
                  <c:v>314.29300000000001</c:v>
                </c:pt>
                <c:pt idx="12322">
                  <c:v>314.31099999999998</c:v>
                </c:pt>
                <c:pt idx="12323">
                  <c:v>314.33</c:v>
                </c:pt>
                <c:pt idx="12324">
                  <c:v>314.34899999999999</c:v>
                </c:pt>
                <c:pt idx="12325">
                  <c:v>314.36700000000002</c:v>
                </c:pt>
                <c:pt idx="12326">
                  <c:v>314.39600000000002</c:v>
                </c:pt>
                <c:pt idx="12327">
                  <c:v>314.452</c:v>
                </c:pt>
                <c:pt idx="12328">
                  <c:v>314.52800000000002</c:v>
                </c:pt>
                <c:pt idx="12329">
                  <c:v>314.601</c:v>
                </c:pt>
                <c:pt idx="12330">
                  <c:v>314.63900000000001</c:v>
                </c:pt>
                <c:pt idx="12331">
                  <c:v>314.67200000000003</c:v>
                </c:pt>
                <c:pt idx="12332">
                  <c:v>314.68900000000002</c:v>
                </c:pt>
                <c:pt idx="12333">
                  <c:v>314.70100000000002</c:v>
                </c:pt>
                <c:pt idx="12334">
                  <c:v>314.714</c:v>
                </c:pt>
                <c:pt idx="12335">
                  <c:v>314.73</c:v>
                </c:pt>
                <c:pt idx="12336">
                  <c:v>314.74900000000002</c:v>
                </c:pt>
                <c:pt idx="12337">
                  <c:v>314.76900000000001</c:v>
                </c:pt>
                <c:pt idx="12338">
                  <c:v>314.78800000000001</c:v>
                </c:pt>
                <c:pt idx="12339">
                  <c:v>314.80500000000001</c:v>
                </c:pt>
                <c:pt idx="12340">
                  <c:v>314.82299999999998</c:v>
                </c:pt>
                <c:pt idx="12341">
                  <c:v>314.83999999999997</c:v>
                </c:pt>
                <c:pt idx="12342">
                  <c:v>314.86700000000002</c:v>
                </c:pt>
                <c:pt idx="12343">
                  <c:v>314.91500000000002</c:v>
                </c:pt>
                <c:pt idx="12344">
                  <c:v>314.971</c:v>
                </c:pt>
                <c:pt idx="12345">
                  <c:v>314.99400000000003</c:v>
                </c:pt>
                <c:pt idx="12346">
                  <c:v>314.99700000000001</c:v>
                </c:pt>
                <c:pt idx="12347">
                  <c:v>315.00799999999998</c:v>
                </c:pt>
                <c:pt idx="12348">
                  <c:v>315.02100000000002</c:v>
                </c:pt>
                <c:pt idx="12349">
                  <c:v>315.03699999999998</c:v>
                </c:pt>
                <c:pt idx="12350">
                  <c:v>315.05500000000001</c:v>
                </c:pt>
                <c:pt idx="12351">
                  <c:v>315.07400000000001</c:v>
                </c:pt>
                <c:pt idx="12352">
                  <c:v>315.09300000000002</c:v>
                </c:pt>
                <c:pt idx="12353">
                  <c:v>315.11</c:v>
                </c:pt>
                <c:pt idx="12354">
                  <c:v>315.12799999999999</c:v>
                </c:pt>
                <c:pt idx="12355">
                  <c:v>315.14600000000002</c:v>
                </c:pt>
                <c:pt idx="12356">
                  <c:v>315.178</c:v>
                </c:pt>
                <c:pt idx="12357">
                  <c:v>315.238</c:v>
                </c:pt>
                <c:pt idx="12358">
                  <c:v>315.30200000000002</c:v>
                </c:pt>
                <c:pt idx="12359">
                  <c:v>315.35700000000003</c:v>
                </c:pt>
                <c:pt idx="12360">
                  <c:v>315.41500000000002</c:v>
                </c:pt>
                <c:pt idx="12361">
                  <c:v>315.48200000000003</c:v>
                </c:pt>
                <c:pt idx="12362">
                  <c:v>315.52300000000002</c:v>
                </c:pt>
                <c:pt idx="12363">
                  <c:v>315.54399999999998</c:v>
                </c:pt>
                <c:pt idx="12364">
                  <c:v>315.55799999999999</c:v>
                </c:pt>
                <c:pt idx="12365">
                  <c:v>315.57</c:v>
                </c:pt>
                <c:pt idx="12366">
                  <c:v>315.58300000000003</c:v>
                </c:pt>
                <c:pt idx="12367">
                  <c:v>315.59800000000001</c:v>
                </c:pt>
                <c:pt idx="12368">
                  <c:v>315.61599999999999</c:v>
                </c:pt>
                <c:pt idx="12369">
                  <c:v>315.63600000000002</c:v>
                </c:pt>
                <c:pt idx="12370">
                  <c:v>315.65699999999998</c:v>
                </c:pt>
                <c:pt idx="12371">
                  <c:v>315.67599999999999</c:v>
                </c:pt>
                <c:pt idx="12372">
                  <c:v>315.69400000000002</c:v>
                </c:pt>
                <c:pt idx="12373">
                  <c:v>315.71100000000001</c:v>
                </c:pt>
                <c:pt idx="12374">
                  <c:v>315.72699999999998</c:v>
                </c:pt>
                <c:pt idx="12375">
                  <c:v>315.74900000000002</c:v>
                </c:pt>
                <c:pt idx="12376">
                  <c:v>315.79399999999998</c:v>
                </c:pt>
                <c:pt idx="12377">
                  <c:v>315.85700000000003</c:v>
                </c:pt>
                <c:pt idx="12378">
                  <c:v>315.90699999999998</c:v>
                </c:pt>
                <c:pt idx="12379">
                  <c:v>315.91500000000002</c:v>
                </c:pt>
                <c:pt idx="12380">
                  <c:v>315.92399999999998</c:v>
                </c:pt>
                <c:pt idx="12381">
                  <c:v>315.935</c:v>
                </c:pt>
                <c:pt idx="12382">
                  <c:v>315.95100000000002</c:v>
                </c:pt>
                <c:pt idx="12383">
                  <c:v>315.96899999999999</c:v>
                </c:pt>
                <c:pt idx="12384">
                  <c:v>315.98899999999998</c:v>
                </c:pt>
                <c:pt idx="12385">
                  <c:v>316.00900000000001</c:v>
                </c:pt>
                <c:pt idx="12386">
                  <c:v>316.029</c:v>
                </c:pt>
                <c:pt idx="12387">
                  <c:v>316.04899999999998</c:v>
                </c:pt>
                <c:pt idx="12388">
                  <c:v>316.06799999999998</c:v>
                </c:pt>
                <c:pt idx="12389">
                  <c:v>316.08800000000002</c:v>
                </c:pt>
                <c:pt idx="12390">
                  <c:v>316.12400000000002</c:v>
                </c:pt>
                <c:pt idx="12391">
                  <c:v>316.18700000000001</c:v>
                </c:pt>
                <c:pt idx="12392">
                  <c:v>316.26400000000001</c:v>
                </c:pt>
                <c:pt idx="12393">
                  <c:v>316.33999999999997</c:v>
                </c:pt>
                <c:pt idx="12394">
                  <c:v>316.41399999999999</c:v>
                </c:pt>
                <c:pt idx="12395">
                  <c:v>316.48899999999998</c:v>
                </c:pt>
                <c:pt idx="12396">
                  <c:v>316.54300000000001</c:v>
                </c:pt>
                <c:pt idx="12397">
                  <c:v>316.57</c:v>
                </c:pt>
                <c:pt idx="12398">
                  <c:v>316.59399999999999</c:v>
                </c:pt>
                <c:pt idx="12399">
                  <c:v>316.60899999999998</c:v>
                </c:pt>
                <c:pt idx="12400">
                  <c:v>316.62200000000001</c:v>
                </c:pt>
                <c:pt idx="12401">
                  <c:v>316.63600000000002</c:v>
                </c:pt>
                <c:pt idx="12402">
                  <c:v>316.654</c:v>
                </c:pt>
                <c:pt idx="12403">
                  <c:v>316.67399999999998</c:v>
                </c:pt>
                <c:pt idx="12404">
                  <c:v>316.69499999999999</c:v>
                </c:pt>
                <c:pt idx="12405">
                  <c:v>316.71300000000002</c:v>
                </c:pt>
                <c:pt idx="12406">
                  <c:v>316.733</c:v>
                </c:pt>
                <c:pt idx="12407">
                  <c:v>316.75099999999998</c:v>
                </c:pt>
                <c:pt idx="12408">
                  <c:v>316.767</c:v>
                </c:pt>
                <c:pt idx="12409">
                  <c:v>316.78399999999999</c:v>
                </c:pt>
                <c:pt idx="12410">
                  <c:v>316.81</c:v>
                </c:pt>
                <c:pt idx="12411">
                  <c:v>316.863</c:v>
                </c:pt>
                <c:pt idx="12412">
                  <c:v>316.947</c:v>
                </c:pt>
                <c:pt idx="12413">
                  <c:v>317.02800000000002</c:v>
                </c:pt>
                <c:pt idx="12414">
                  <c:v>317.11099999999999</c:v>
                </c:pt>
                <c:pt idx="12415">
                  <c:v>317.19499999999999</c:v>
                </c:pt>
                <c:pt idx="12416">
                  <c:v>317.24200000000002</c:v>
                </c:pt>
                <c:pt idx="12417">
                  <c:v>317.25599999999997</c:v>
                </c:pt>
                <c:pt idx="12418">
                  <c:v>317.26600000000002</c:v>
                </c:pt>
                <c:pt idx="12419">
                  <c:v>317.27800000000002</c:v>
                </c:pt>
                <c:pt idx="12420">
                  <c:v>317.29399999999998</c:v>
                </c:pt>
                <c:pt idx="12421">
                  <c:v>317.31299999999999</c:v>
                </c:pt>
                <c:pt idx="12422">
                  <c:v>317.334</c:v>
                </c:pt>
                <c:pt idx="12423">
                  <c:v>317.35399999999998</c:v>
                </c:pt>
                <c:pt idx="12424">
                  <c:v>317.37400000000002</c:v>
                </c:pt>
                <c:pt idx="12425">
                  <c:v>317.39400000000001</c:v>
                </c:pt>
                <c:pt idx="12426">
                  <c:v>317.41399999999999</c:v>
                </c:pt>
                <c:pt idx="12427">
                  <c:v>317.43700000000001</c:v>
                </c:pt>
                <c:pt idx="12428">
                  <c:v>317.47300000000001</c:v>
                </c:pt>
                <c:pt idx="12429">
                  <c:v>317.536</c:v>
                </c:pt>
                <c:pt idx="12430">
                  <c:v>317.61599999999999</c:v>
                </c:pt>
                <c:pt idx="12431">
                  <c:v>317.697</c:v>
                </c:pt>
                <c:pt idx="12432">
                  <c:v>317.78399999999999</c:v>
                </c:pt>
                <c:pt idx="12433">
                  <c:v>317.88</c:v>
                </c:pt>
                <c:pt idx="12434">
                  <c:v>317.98099999999999</c:v>
                </c:pt>
                <c:pt idx="12435">
                  <c:v>318.08300000000003</c:v>
                </c:pt>
                <c:pt idx="12436">
                  <c:v>318.18</c:v>
                </c:pt>
                <c:pt idx="12437">
                  <c:v>318.26600000000002</c:v>
                </c:pt>
                <c:pt idx="12438">
                  <c:v>318.33800000000002</c:v>
                </c:pt>
                <c:pt idx="12439">
                  <c:v>318.38299999999998</c:v>
                </c:pt>
                <c:pt idx="12440">
                  <c:v>318.38400000000001</c:v>
                </c:pt>
                <c:pt idx="12441">
                  <c:v>318.38400000000001</c:v>
                </c:pt>
                <c:pt idx="12442">
                  <c:v>318.39400000000001</c:v>
                </c:pt>
                <c:pt idx="12443">
                  <c:v>318.40300000000002</c:v>
                </c:pt>
                <c:pt idx="12444">
                  <c:v>318.41500000000002</c:v>
                </c:pt>
                <c:pt idx="12445">
                  <c:v>318.43</c:v>
                </c:pt>
                <c:pt idx="12446">
                  <c:v>318.44799999999998</c:v>
                </c:pt>
                <c:pt idx="12447">
                  <c:v>318.46600000000001</c:v>
                </c:pt>
                <c:pt idx="12448">
                  <c:v>318.48700000000002</c:v>
                </c:pt>
                <c:pt idx="12449">
                  <c:v>318.50900000000001</c:v>
                </c:pt>
                <c:pt idx="12450">
                  <c:v>318.52999999999997</c:v>
                </c:pt>
                <c:pt idx="12451">
                  <c:v>318.54899999999998</c:v>
                </c:pt>
                <c:pt idx="12452">
                  <c:v>318.56799999999998</c:v>
                </c:pt>
                <c:pt idx="12453">
                  <c:v>318.58600000000001</c:v>
                </c:pt>
                <c:pt idx="12454">
                  <c:v>318.61500000000001</c:v>
                </c:pt>
                <c:pt idx="12455">
                  <c:v>318.67</c:v>
                </c:pt>
                <c:pt idx="12456">
                  <c:v>318.745</c:v>
                </c:pt>
                <c:pt idx="12457">
                  <c:v>318.82400000000001</c:v>
                </c:pt>
                <c:pt idx="12458">
                  <c:v>318.90300000000002</c:v>
                </c:pt>
                <c:pt idx="12459">
                  <c:v>318.98500000000001</c:v>
                </c:pt>
                <c:pt idx="12460">
                  <c:v>319.06900000000002</c:v>
                </c:pt>
                <c:pt idx="12461">
                  <c:v>319.137</c:v>
                </c:pt>
                <c:pt idx="12462">
                  <c:v>319.16500000000002</c:v>
                </c:pt>
                <c:pt idx="12463">
                  <c:v>319.16699999999997</c:v>
                </c:pt>
                <c:pt idx="12464">
                  <c:v>319.178</c:v>
                </c:pt>
                <c:pt idx="12465">
                  <c:v>319.18900000000002</c:v>
                </c:pt>
                <c:pt idx="12466">
                  <c:v>319.20299999999997</c:v>
                </c:pt>
                <c:pt idx="12467">
                  <c:v>319.22000000000003</c:v>
                </c:pt>
                <c:pt idx="12468">
                  <c:v>319.238</c:v>
                </c:pt>
                <c:pt idx="12469">
                  <c:v>319.25799999999998</c:v>
                </c:pt>
                <c:pt idx="12470">
                  <c:v>319.27600000000001</c:v>
                </c:pt>
                <c:pt idx="12471">
                  <c:v>319.29300000000001</c:v>
                </c:pt>
                <c:pt idx="12472">
                  <c:v>319.31099999999998</c:v>
                </c:pt>
                <c:pt idx="12473">
                  <c:v>319.32799999999997</c:v>
                </c:pt>
                <c:pt idx="12474">
                  <c:v>319.35199999999998</c:v>
                </c:pt>
                <c:pt idx="12475">
                  <c:v>319.40199999999999</c:v>
                </c:pt>
                <c:pt idx="12476">
                  <c:v>319.47899999999998</c:v>
                </c:pt>
                <c:pt idx="12477">
                  <c:v>319.54899999999998</c:v>
                </c:pt>
                <c:pt idx="12478">
                  <c:v>319.60500000000002</c:v>
                </c:pt>
                <c:pt idx="12479">
                  <c:v>319.62400000000002</c:v>
                </c:pt>
                <c:pt idx="12480">
                  <c:v>319.637</c:v>
                </c:pt>
                <c:pt idx="12481">
                  <c:v>319.649</c:v>
                </c:pt>
                <c:pt idx="12482">
                  <c:v>319.66300000000001</c:v>
                </c:pt>
                <c:pt idx="12483">
                  <c:v>319.68200000000002</c:v>
                </c:pt>
                <c:pt idx="12484">
                  <c:v>319.70299999999997</c:v>
                </c:pt>
                <c:pt idx="12485">
                  <c:v>319.72300000000001</c:v>
                </c:pt>
                <c:pt idx="12486">
                  <c:v>319.74200000000002</c:v>
                </c:pt>
                <c:pt idx="12487">
                  <c:v>319.75900000000001</c:v>
                </c:pt>
                <c:pt idx="12488">
                  <c:v>319.77699999999999</c:v>
                </c:pt>
                <c:pt idx="12489">
                  <c:v>319.79399999999998</c:v>
                </c:pt>
                <c:pt idx="12490">
                  <c:v>319.815</c:v>
                </c:pt>
                <c:pt idx="12491">
                  <c:v>319.83999999999997</c:v>
                </c:pt>
                <c:pt idx="12492">
                  <c:v>319.863</c:v>
                </c:pt>
                <c:pt idx="12493">
                  <c:v>319.88099999999997</c:v>
                </c:pt>
                <c:pt idx="12494">
                  <c:v>319.89499999999998</c:v>
                </c:pt>
                <c:pt idx="12495">
                  <c:v>319.91199999999998</c:v>
                </c:pt>
                <c:pt idx="12496">
                  <c:v>319.93099999999998</c:v>
                </c:pt>
                <c:pt idx="12497">
                  <c:v>319.95100000000002</c:v>
                </c:pt>
                <c:pt idx="12498">
                  <c:v>319.971</c:v>
                </c:pt>
                <c:pt idx="12499">
                  <c:v>319.98899999999998</c:v>
                </c:pt>
                <c:pt idx="12500">
                  <c:v>320.00799999999998</c:v>
                </c:pt>
                <c:pt idx="12501">
                  <c:v>320.02699999999999</c:v>
                </c:pt>
                <c:pt idx="12502">
                  <c:v>320.04500000000002</c:v>
                </c:pt>
                <c:pt idx="12503">
                  <c:v>320.07</c:v>
                </c:pt>
                <c:pt idx="12504">
                  <c:v>320.10199999999998</c:v>
                </c:pt>
                <c:pt idx="12505">
                  <c:v>320.15199999999999</c:v>
                </c:pt>
                <c:pt idx="12506">
                  <c:v>320.23</c:v>
                </c:pt>
                <c:pt idx="12507">
                  <c:v>320.26799999999997</c:v>
                </c:pt>
                <c:pt idx="12508">
                  <c:v>320.286</c:v>
                </c:pt>
                <c:pt idx="12509">
                  <c:v>320.29899999999998</c:v>
                </c:pt>
                <c:pt idx="12510">
                  <c:v>320.31700000000001</c:v>
                </c:pt>
                <c:pt idx="12511">
                  <c:v>320.35500000000002</c:v>
                </c:pt>
                <c:pt idx="12512">
                  <c:v>320.42899999999997</c:v>
                </c:pt>
                <c:pt idx="12513">
                  <c:v>320.52</c:v>
                </c:pt>
                <c:pt idx="12514">
                  <c:v>320.60199999999998</c:v>
                </c:pt>
                <c:pt idx="12515">
                  <c:v>320.64</c:v>
                </c:pt>
                <c:pt idx="12516">
                  <c:v>320.65300000000002</c:v>
                </c:pt>
                <c:pt idx="12517">
                  <c:v>320.66300000000001</c:v>
                </c:pt>
                <c:pt idx="12518">
                  <c:v>320.673</c:v>
                </c:pt>
                <c:pt idx="12519">
                  <c:v>320.68099999999998</c:v>
                </c:pt>
                <c:pt idx="12520">
                  <c:v>320.69</c:v>
                </c:pt>
                <c:pt idx="12521">
                  <c:v>320.7</c:v>
                </c:pt>
                <c:pt idx="12522">
                  <c:v>320.70999999999998</c:v>
                </c:pt>
                <c:pt idx="12523">
                  <c:v>320.721</c:v>
                </c:pt>
                <c:pt idx="12524">
                  <c:v>320.73200000000003</c:v>
                </c:pt>
                <c:pt idx="12525">
                  <c:v>320.74400000000003</c:v>
                </c:pt>
                <c:pt idx="12526">
                  <c:v>320.75700000000001</c:v>
                </c:pt>
                <c:pt idx="12527">
                  <c:v>320.77100000000002</c:v>
                </c:pt>
                <c:pt idx="12528">
                  <c:v>320.786</c:v>
                </c:pt>
                <c:pt idx="12529">
                  <c:v>320.80099999999999</c:v>
                </c:pt>
                <c:pt idx="12530">
                  <c:v>320.815</c:v>
                </c:pt>
                <c:pt idx="12531">
                  <c:v>320.82799999999997</c:v>
                </c:pt>
                <c:pt idx="12532">
                  <c:v>320.83999999999997</c:v>
                </c:pt>
                <c:pt idx="12533">
                  <c:v>320.85500000000002</c:v>
                </c:pt>
                <c:pt idx="12534">
                  <c:v>320.87299999999999</c:v>
                </c:pt>
                <c:pt idx="12535">
                  <c:v>320.88900000000001</c:v>
                </c:pt>
                <c:pt idx="12536">
                  <c:v>320.90899999999999</c:v>
                </c:pt>
                <c:pt idx="12537">
                  <c:v>320.93700000000001</c:v>
                </c:pt>
                <c:pt idx="12538">
                  <c:v>320.97800000000001</c:v>
                </c:pt>
                <c:pt idx="12539">
                  <c:v>321.00700000000001</c:v>
                </c:pt>
                <c:pt idx="12540">
                  <c:v>321.04399999999998</c:v>
                </c:pt>
                <c:pt idx="12541">
                  <c:v>321.06099999999998</c:v>
                </c:pt>
                <c:pt idx="12542">
                  <c:v>321.08100000000002</c:v>
                </c:pt>
                <c:pt idx="12543">
                  <c:v>321.12799999999999</c:v>
                </c:pt>
                <c:pt idx="12544">
                  <c:v>321.19400000000002</c:v>
                </c:pt>
                <c:pt idx="12545">
                  <c:v>321.255</c:v>
                </c:pt>
                <c:pt idx="12546">
                  <c:v>321.31099999999998</c:v>
                </c:pt>
                <c:pt idx="12547">
                  <c:v>321.37700000000001</c:v>
                </c:pt>
                <c:pt idx="12548">
                  <c:v>321.44600000000003</c:v>
                </c:pt>
                <c:pt idx="12549">
                  <c:v>321.51299999999998</c:v>
                </c:pt>
                <c:pt idx="12550">
                  <c:v>321.57900000000001</c:v>
                </c:pt>
                <c:pt idx="12551">
                  <c:v>321.64299999999997</c:v>
                </c:pt>
                <c:pt idx="12552">
                  <c:v>321.702</c:v>
                </c:pt>
                <c:pt idx="12553">
                  <c:v>321.74200000000002</c:v>
                </c:pt>
                <c:pt idx="12554">
                  <c:v>321.74299999999999</c:v>
                </c:pt>
                <c:pt idx="12555">
                  <c:v>321.74900000000002</c:v>
                </c:pt>
                <c:pt idx="12556">
                  <c:v>321.76</c:v>
                </c:pt>
                <c:pt idx="12557">
                  <c:v>321.77</c:v>
                </c:pt>
                <c:pt idx="12558">
                  <c:v>321.78199999999998</c:v>
                </c:pt>
                <c:pt idx="12559">
                  <c:v>321.79500000000002</c:v>
                </c:pt>
                <c:pt idx="12560">
                  <c:v>321.81200000000001</c:v>
                </c:pt>
                <c:pt idx="12561">
                  <c:v>321.83199999999999</c:v>
                </c:pt>
                <c:pt idx="12562">
                  <c:v>321.85399999999998</c:v>
                </c:pt>
                <c:pt idx="12563">
                  <c:v>321.87599999999998</c:v>
                </c:pt>
                <c:pt idx="12564">
                  <c:v>321.89699999999999</c:v>
                </c:pt>
                <c:pt idx="12565">
                  <c:v>321.916</c:v>
                </c:pt>
                <c:pt idx="12566">
                  <c:v>321.935</c:v>
                </c:pt>
                <c:pt idx="12567">
                  <c:v>321.95499999999998</c:v>
                </c:pt>
                <c:pt idx="12568">
                  <c:v>321.97800000000001</c:v>
                </c:pt>
                <c:pt idx="12569">
                  <c:v>322.00200000000001</c:v>
                </c:pt>
                <c:pt idx="12570">
                  <c:v>322.03800000000001</c:v>
                </c:pt>
                <c:pt idx="12571">
                  <c:v>322.09199999999998</c:v>
                </c:pt>
                <c:pt idx="12572">
                  <c:v>322.16000000000003</c:v>
                </c:pt>
                <c:pt idx="12573">
                  <c:v>322.20600000000002</c:v>
                </c:pt>
                <c:pt idx="12574">
                  <c:v>322.23</c:v>
                </c:pt>
                <c:pt idx="12575">
                  <c:v>322.24599999999998</c:v>
                </c:pt>
                <c:pt idx="12576">
                  <c:v>322.25700000000001</c:v>
                </c:pt>
                <c:pt idx="12577">
                  <c:v>322.26900000000001</c:v>
                </c:pt>
                <c:pt idx="12578">
                  <c:v>322.28300000000002</c:v>
                </c:pt>
                <c:pt idx="12579">
                  <c:v>322.3</c:v>
                </c:pt>
                <c:pt idx="12580">
                  <c:v>322.32</c:v>
                </c:pt>
                <c:pt idx="12581">
                  <c:v>322.34199999999998</c:v>
                </c:pt>
                <c:pt idx="12582">
                  <c:v>322.36200000000002</c:v>
                </c:pt>
                <c:pt idx="12583">
                  <c:v>322.38200000000001</c:v>
                </c:pt>
                <c:pt idx="12584">
                  <c:v>322.40100000000001</c:v>
                </c:pt>
                <c:pt idx="12585">
                  <c:v>322.42200000000003</c:v>
                </c:pt>
                <c:pt idx="12586">
                  <c:v>322.44299999999998</c:v>
                </c:pt>
                <c:pt idx="12587">
                  <c:v>322.471</c:v>
                </c:pt>
                <c:pt idx="12588">
                  <c:v>322.52100000000002</c:v>
                </c:pt>
                <c:pt idx="12589">
                  <c:v>322.58999999999997</c:v>
                </c:pt>
                <c:pt idx="12590">
                  <c:v>322.65800000000002</c:v>
                </c:pt>
                <c:pt idx="12591">
                  <c:v>322.71699999999998</c:v>
                </c:pt>
                <c:pt idx="12592">
                  <c:v>322.75799999999998</c:v>
                </c:pt>
                <c:pt idx="12593">
                  <c:v>322.77300000000002</c:v>
                </c:pt>
                <c:pt idx="12594">
                  <c:v>322.78399999999999</c:v>
                </c:pt>
                <c:pt idx="12595">
                  <c:v>322.79599999999999</c:v>
                </c:pt>
                <c:pt idx="12596">
                  <c:v>322.81</c:v>
                </c:pt>
                <c:pt idx="12597">
                  <c:v>322.82799999999997</c:v>
                </c:pt>
                <c:pt idx="12598">
                  <c:v>322.84800000000001</c:v>
                </c:pt>
                <c:pt idx="12599">
                  <c:v>322.86900000000003</c:v>
                </c:pt>
                <c:pt idx="12600">
                  <c:v>322.88900000000001</c:v>
                </c:pt>
                <c:pt idx="12601">
                  <c:v>322.90699999999998</c:v>
                </c:pt>
                <c:pt idx="12602">
                  <c:v>322.92700000000002</c:v>
                </c:pt>
                <c:pt idx="12603">
                  <c:v>322.94600000000003</c:v>
                </c:pt>
                <c:pt idx="12604">
                  <c:v>322.964</c:v>
                </c:pt>
                <c:pt idx="12605">
                  <c:v>322.98500000000001</c:v>
                </c:pt>
                <c:pt idx="12606">
                  <c:v>323.01499999999999</c:v>
                </c:pt>
                <c:pt idx="12607">
                  <c:v>323.053</c:v>
                </c:pt>
                <c:pt idx="12608">
                  <c:v>323.08499999999998</c:v>
                </c:pt>
                <c:pt idx="12609">
                  <c:v>323.12700000000001</c:v>
                </c:pt>
                <c:pt idx="12610">
                  <c:v>323.18200000000002</c:v>
                </c:pt>
                <c:pt idx="12611">
                  <c:v>323.23599999999999</c:v>
                </c:pt>
                <c:pt idx="12612">
                  <c:v>323.27100000000002</c:v>
                </c:pt>
                <c:pt idx="12613">
                  <c:v>323.27199999999999</c:v>
                </c:pt>
                <c:pt idx="12614">
                  <c:v>323.274</c:v>
                </c:pt>
                <c:pt idx="12615">
                  <c:v>323.286</c:v>
                </c:pt>
                <c:pt idx="12616">
                  <c:v>323.31200000000001</c:v>
                </c:pt>
                <c:pt idx="12617">
                  <c:v>323.339</c:v>
                </c:pt>
                <c:pt idx="12618">
                  <c:v>323.34100000000001</c:v>
                </c:pt>
                <c:pt idx="12619">
                  <c:v>323.34199999999998</c:v>
                </c:pt>
                <c:pt idx="12620">
                  <c:v>323.34199999999998</c:v>
                </c:pt>
                <c:pt idx="12621">
                  <c:v>323.34199999999998</c:v>
                </c:pt>
                <c:pt idx="12622">
                  <c:v>323.351</c:v>
                </c:pt>
                <c:pt idx="12623">
                  <c:v>323.35700000000003</c:v>
                </c:pt>
                <c:pt idx="12624">
                  <c:v>323.36500000000001</c:v>
                </c:pt>
                <c:pt idx="12625">
                  <c:v>323.37400000000002</c:v>
                </c:pt>
                <c:pt idx="12626">
                  <c:v>323.38099999999997</c:v>
                </c:pt>
                <c:pt idx="12627">
                  <c:v>323.39100000000002</c:v>
                </c:pt>
                <c:pt idx="12628">
                  <c:v>323.40300000000002</c:v>
                </c:pt>
                <c:pt idx="12629">
                  <c:v>323.41699999999997</c:v>
                </c:pt>
                <c:pt idx="12630">
                  <c:v>323.43299999999999</c:v>
                </c:pt>
                <c:pt idx="12631">
                  <c:v>323.45</c:v>
                </c:pt>
                <c:pt idx="12632">
                  <c:v>323.471</c:v>
                </c:pt>
                <c:pt idx="12633">
                  <c:v>323.49200000000002</c:v>
                </c:pt>
                <c:pt idx="12634">
                  <c:v>323.512</c:v>
                </c:pt>
                <c:pt idx="12635">
                  <c:v>323.52999999999997</c:v>
                </c:pt>
                <c:pt idx="12636">
                  <c:v>323.548</c:v>
                </c:pt>
                <c:pt idx="12637">
                  <c:v>323.56700000000001</c:v>
                </c:pt>
                <c:pt idx="12638">
                  <c:v>323.58600000000001</c:v>
                </c:pt>
                <c:pt idx="12639">
                  <c:v>323.60700000000003</c:v>
                </c:pt>
                <c:pt idx="12640">
                  <c:v>323.63299999999998</c:v>
                </c:pt>
                <c:pt idx="12641">
                  <c:v>323.66800000000001</c:v>
                </c:pt>
                <c:pt idx="12642">
                  <c:v>323.697</c:v>
                </c:pt>
                <c:pt idx="12643">
                  <c:v>323.72899999999998</c:v>
                </c:pt>
                <c:pt idx="12644">
                  <c:v>323.75200000000001</c:v>
                </c:pt>
                <c:pt idx="12645">
                  <c:v>323.76499999999999</c:v>
                </c:pt>
                <c:pt idx="12646">
                  <c:v>323.77699999999999</c:v>
                </c:pt>
                <c:pt idx="12647">
                  <c:v>323.79000000000002</c:v>
                </c:pt>
                <c:pt idx="12648">
                  <c:v>323.80500000000001</c:v>
                </c:pt>
                <c:pt idx="12649">
                  <c:v>323.82299999999998</c:v>
                </c:pt>
                <c:pt idx="12650">
                  <c:v>323.83999999999997</c:v>
                </c:pt>
                <c:pt idx="12651">
                  <c:v>323.858</c:v>
                </c:pt>
                <c:pt idx="12652">
                  <c:v>323.87700000000001</c:v>
                </c:pt>
                <c:pt idx="12653">
                  <c:v>323.89699999999999</c:v>
                </c:pt>
                <c:pt idx="12654">
                  <c:v>323.91699999999997</c:v>
                </c:pt>
                <c:pt idx="12655">
                  <c:v>323.935</c:v>
                </c:pt>
                <c:pt idx="12656">
                  <c:v>323.952</c:v>
                </c:pt>
                <c:pt idx="12657">
                  <c:v>323.97000000000003</c:v>
                </c:pt>
                <c:pt idx="12658">
                  <c:v>323.988</c:v>
                </c:pt>
                <c:pt idx="12659">
                  <c:v>324.00700000000001</c:v>
                </c:pt>
                <c:pt idx="12660">
                  <c:v>324.02600000000001</c:v>
                </c:pt>
                <c:pt idx="12661">
                  <c:v>324.04300000000001</c:v>
                </c:pt>
                <c:pt idx="12662">
                  <c:v>324.05900000000003</c:v>
                </c:pt>
                <c:pt idx="12663">
                  <c:v>324.07900000000001</c:v>
                </c:pt>
                <c:pt idx="12664">
                  <c:v>324.101</c:v>
                </c:pt>
                <c:pt idx="12665">
                  <c:v>324.11700000000002</c:v>
                </c:pt>
                <c:pt idx="12666">
                  <c:v>324.13799999999998</c:v>
                </c:pt>
                <c:pt idx="12667">
                  <c:v>324.16000000000003</c:v>
                </c:pt>
                <c:pt idx="12668">
                  <c:v>324.17200000000003</c:v>
                </c:pt>
                <c:pt idx="12669">
                  <c:v>324.18299999999999</c:v>
                </c:pt>
                <c:pt idx="12670">
                  <c:v>324.19600000000003</c:v>
                </c:pt>
                <c:pt idx="12671">
                  <c:v>324.21100000000001</c:v>
                </c:pt>
                <c:pt idx="12672">
                  <c:v>324.23</c:v>
                </c:pt>
                <c:pt idx="12673">
                  <c:v>324.25</c:v>
                </c:pt>
                <c:pt idx="12674">
                  <c:v>324.27100000000002</c:v>
                </c:pt>
                <c:pt idx="12675">
                  <c:v>324.28699999999998</c:v>
                </c:pt>
                <c:pt idx="12676">
                  <c:v>324.30500000000001</c:v>
                </c:pt>
                <c:pt idx="12677">
                  <c:v>324.32400000000001</c:v>
                </c:pt>
                <c:pt idx="12678">
                  <c:v>324.34300000000002</c:v>
                </c:pt>
                <c:pt idx="12679">
                  <c:v>324.363</c:v>
                </c:pt>
                <c:pt idx="12680">
                  <c:v>324.38400000000001</c:v>
                </c:pt>
                <c:pt idx="12681">
                  <c:v>324.40300000000002</c:v>
                </c:pt>
                <c:pt idx="12682">
                  <c:v>324.42099999999999</c:v>
                </c:pt>
                <c:pt idx="12683">
                  <c:v>324.43799999999999</c:v>
                </c:pt>
                <c:pt idx="12684">
                  <c:v>324.45299999999997</c:v>
                </c:pt>
                <c:pt idx="12685">
                  <c:v>324.46699999999998</c:v>
                </c:pt>
                <c:pt idx="12686">
                  <c:v>324.48200000000003</c:v>
                </c:pt>
                <c:pt idx="12687">
                  <c:v>324.50799999999998</c:v>
                </c:pt>
                <c:pt idx="12688">
                  <c:v>324.541</c:v>
                </c:pt>
                <c:pt idx="12689">
                  <c:v>324.56400000000002</c:v>
                </c:pt>
                <c:pt idx="12690">
                  <c:v>324.57600000000002</c:v>
                </c:pt>
                <c:pt idx="12691">
                  <c:v>324.58699999999999</c:v>
                </c:pt>
                <c:pt idx="12692">
                  <c:v>324.59800000000001</c:v>
                </c:pt>
                <c:pt idx="12693">
                  <c:v>324.61</c:v>
                </c:pt>
                <c:pt idx="12694">
                  <c:v>324.62299999999999</c:v>
                </c:pt>
                <c:pt idx="12695">
                  <c:v>324.637</c:v>
                </c:pt>
                <c:pt idx="12696">
                  <c:v>324.65499999999997</c:v>
                </c:pt>
                <c:pt idx="12697">
                  <c:v>324.67500000000001</c:v>
                </c:pt>
                <c:pt idx="12698">
                  <c:v>324.69400000000002</c:v>
                </c:pt>
                <c:pt idx="12699">
                  <c:v>324.71300000000002</c:v>
                </c:pt>
                <c:pt idx="12700">
                  <c:v>324.73099999999999</c:v>
                </c:pt>
                <c:pt idx="12701">
                  <c:v>324.74799999999999</c:v>
                </c:pt>
                <c:pt idx="12702">
                  <c:v>324.76600000000002</c:v>
                </c:pt>
                <c:pt idx="12703">
                  <c:v>324.78800000000001</c:v>
                </c:pt>
                <c:pt idx="12704">
                  <c:v>324.81900000000002</c:v>
                </c:pt>
                <c:pt idx="12705">
                  <c:v>324.83800000000002</c:v>
                </c:pt>
                <c:pt idx="12706">
                  <c:v>324.85399999999998</c:v>
                </c:pt>
                <c:pt idx="12707">
                  <c:v>324.86500000000001</c:v>
                </c:pt>
                <c:pt idx="12708">
                  <c:v>324.87700000000001</c:v>
                </c:pt>
                <c:pt idx="12709">
                  <c:v>324.89999999999998</c:v>
                </c:pt>
                <c:pt idx="12710">
                  <c:v>324.92899999999997</c:v>
                </c:pt>
                <c:pt idx="12711">
                  <c:v>324.95100000000002</c:v>
                </c:pt>
                <c:pt idx="12712">
                  <c:v>324.97000000000003</c:v>
                </c:pt>
                <c:pt idx="12713">
                  <c:v>324.99200000000002</c:v>
                </c:pt>
                <c:pt idx="12714">
                  <c:v>325.01299999999998</c:v>
                </c:pt>
                <c:pt idx="12715">
                  <c:v>325.02499999999998</c:v>
                </c:pt>
                <c:pt idx="12716">
                  <c:v>325.03500000000003</c:v>
                </c:pt>
                <c:pt idx="12717">
                  <c:v>325.04700000000003</c:v>
                </c:pt>
                <c:pt idx="12718">
                  <c:v>325.06599999999997</c:v>
                </c:pt>
                <c:pt idx="12719">
                  <c:v>325.089</c:v>
                </c:pt>
                <c:pt idx="12720">
                  <c:v>325.108</c:v>
                </c:pt>
                <c:pt idx="12721">
                  <c:v>325.125</c:v>
                </c:pt>
                <c:pt idx="12722">
                  <c:v>325.14299999999997</c:v>
                </c:pt>
                <c:pt idx="12723">
                  <c:v>325.15899999999999</c:v>
                </c:pt>
                <c:pt idx="12724">
                  <c:v>325.17899999999997</c:v>
                </c:pt>
                <c:pt idx="12725">
                  <c:v>325.21199999999999</c:v>
                </c:pt>
                <c:pt idx="12726">
                  <c:v>325.27199999999999</c:v>
                </c:pt>
                <c:pt idx="12727">
                  <c:v>325.31900000000002</c:v>
                </c:pt>
                <c:pt idx="12728">
                  <c:v>325.334</c:v>
                </c:pt>
                <c:pt idx="12729">
                  <c:v>325.36099999999999</c:v>
                </c:pt>
                <c:pt idx="12730">
                  <c:v>325.387</c:v>
                </c:pt>
                <c:pt idx="12731">
                  <c:v>325.42899999999997</c:v>
                </c:pt>
                <c:pt idx="12732">
                  <c:v>325.44200000000001</c:v>
                </c:pt>
                <c:pt idx="12733">
                  <c:v>325.44900000000001</c:v>
                </c:pt>
                <c:pt idx="12734">
                  <c:v>325.45699999999999</c:v>
                </c:pt>
                <c:pt idx="12735">
                  <c:v>325.464</c:v>
                </c:pt>
                <c:pt idx="12736">
                  <c:v>325.47399999999999</c:v>
                </c:pt>
                <c:pt idx="12737">
                  <c:v>325.48599999999999</c:v>
                </c:pt>
                <c:pt idx="12738">
                  <c:v>325.50599999999997</c:v>
                </c:pt>
                <c:pt idx="12739">
                  <c:v>325.52600000000001</c:v>
                </c:pt>
                <c:pt idx="12740">
                  <c:v>325.54500000000002</c:v>
                </c:pt>
                <c:pt idx="12741">
                  <c:v>325.56299999999999</c:v>
                </c:pt>
                <c:pt idx="12742">
                  <c:v>325.58199999999999</c:v>
                </c:pt>
                <c:pt idx="12743">
                  <c:v>325.60000000000002</c:v>
                </c:pt>
                <c:pt idx="12744">
                  <c:v>325.61500000000001</c:v>
                </c:pt>
                <c:pt idx="12745">
                  <c:v>325.63</c:v>
                </c:pt>
                <c:pt idx="12746">
                  <c:v>325.64699999999999</c:v>
                </c:pt>
                <c:pt idx="12747">
                  <c:v>325.66500000000002</c:v>
                </c:pt>
                <c:pt idx="12748">
                  <c:v>325.68400000000003</c:v>
                </c:pt>
                <c:pt idx="12749">
                  <c:v>325.70299999999997</c:v>
                </c:pt>
                <c:pt idx="12750">
                  <c:v>325.72300000000001</c:v>
                </c:pt>
                <c:pt idx="12751">
                  <c:v>325.74400000000003</c:v>
                </c:pt>
                <c:pt idx="12752">
                  <c:v>325.76499999999999</c:v>
                </c:pt>
                <c:pt idx="12753">
                  <c:v>325.78500000000003</c:v>
                </c:pt>
                <c:pt idx="12754">
                  <c:v>325.80399999999997</c:v>
                </c:pt>
                <c:pt idx="12755">
                  <c:v>325.82400000000001</c:v>
                </c:pt>
                <c:pt idx="12756">
                  <c:v>325.84500000000003</c:v>
                </c:pt>
                <c:pt idx="12757">
                  <c:v>325.87</c:v>
                </c:pt>
                <c:pt idx="12758">
                  <c:v>325.916</c:v>
                </c:pt>
                <c:pt idx="12759">
                  <c:v>325.98599999999999</c:v>
                </c:pt>
                <c:pt idx="12760">
                  <c:v>326.05399999999997</c:v>
                </c:pt>
                <c:pt idx="12761">
                  <c:v>326.12</c:v>
                </c:pt>
                <c:pt idx="12762">
                  <c:v>326.14400000000001</c:v>
                </c:pt>
                <c:pt idx="12763">
                  <c:v>326.16699999999997</c:v>
                </c:pt>
                <c:pt idx="12764">
                  <c:v>326.18099999999998</c:v>
                </c:pt>
                <c:pt idx="12765">
                  <c:v>326.19900000000001</c:v>
                </c:pt>
                <c:pt idx="12766">
                  <c:v>326.22000000000003</c:v>
                </c:pt>
                <c:pt idx="12767">
                  <c:v>326.238</c:v>
                </c:pt>
                <c:pt idx="12768">
                  <c:v>326.25900000000001</c:v>
                </c:pt>
                <c:pt idx="12769">
                  <c:v>326.27999999999997</c:v>
                </c:pt>
                <c:pt idx="12770">
                  <c:v>326.30099999999999</c:v>
                </c:pt>
                <c:pt idx="12771">
                  <c:v>326.32100000000003</c:v>
                </c:pt>
                <c:pt idx="12772">
                  <c:v>326.33999999999997</c:v>
                </c:pt>
                <c:pt idx="12773">
                  <c:v>326.35899999999998</c:v>
                </c:pt>
                <c:pt idx="12774">
                  <c:v>326.37799999999999</c:v>
                </c:pt>
                <c:pt idx="12775">
                  <c:v>326.40899999999999</c:v>
                </c:pt>
                <c:pt idx="12776">
                  <c:v>326.46699999999998</c:v>
                </c:pt>
                <c:pt idx="12777">
                  <c:v>326.51</c:v>
                </c:pt>
                <c:pt idx="12778">
                  <c:v>326.52600000000001</c:v>
                </c:pt>
                <c:pt idx="12779">
                  <c:v>326.53500000000003</c:v>
                </c:pt>
                <c:pt idx="12780">
                  <c:v>326.54300000000001</c:v>
                </c:pt>
                <c:pt idx="12781">
                  <c:v>326.55599999999998</c:v>
                </c:pt>
                <c:pt idx="12782">
                  <c:v>326.57299999999998</c:v>
                </c:pt>
                <c:pt idx="12783">
                  <c:v>326.58999999999997</c:v>
                </c:pt>
                <c:pt idx="12784">
                  <c:v>326.60899999999998</c:v>
                </c:pt>
                <c:pt idx="12785">
                  <c:v>326.62900000000002</c:v>
                </c:pt>
                <c:pt idx="12786">
                  <c:v>326.64699999999999</c:v>
                </c:pt>
                <c:pt idx="12787">
                  <c:v>326.66699999999997</c:v>
                </c:pt>
                <c:pt idx="12788">
                  <c:v>326.68599999999998</c:v>
                </c:pt>
                <c:pt idx="12789">
                  <c:v>326.70699999999999</c:v>
                </c:pt>
                <c:pt idx="12790">
                  <c:v>326.73500000000001</c:v>
                </c:pt>
                <c:pt idx="12791">
                  <c:v>326.79399999999998</c:v>
                </c:pt>
                <c:pt idx="12792">
                  <c:v>326.86599999999999</c:v>
                </c:pt>
                <c:pt idx="12793">
                  <c:v>326.93599999999998</c:v>
                </c:pt>
                <c:pt idx="12794">
                  <c:v>326.97800000000001</c:v>
                </c:pt>
                <c:pt idx="12795">
                  <c:v>326.97899999999998</c:v>
                </c:pt>
                <c:pt idx="12796">
                  <c:v>326.99099999999999</c:v>
                </c:pt>
                <c:pt idx="12797">
                  <c:v>327.00299999999999</c:v>
                </c:pt>
                <c:pt idx="12798">
                  <c:v>327.02100000000002</c:v>
                </c:pt>
                <c:pt idx="12799">
                  <c:v>327.04199999999997</c:v>
                </c:pt>
                <c:pt idx="12800">
                  <c:v>327.06400000000002</c:v>
                </c:pt>
                <c:pt idx="12801">
                  <c:v>327.08300000000003</c:v>
                </c:pt>
                <c:pt idx="12802">
                  <c:v>327.10199999999998</c:v>
                </c:pt>
                <c:pt idx="12803">
                  <c:v>327.12099999999998</c:v>
                </c:pt>
                <c:pt idx="12804">
                  <c:v>327.14100000000002</c:v>
                </c:pt>
                <c:pt idx="12805">
                  <c:v>327.17500000000001</c:v>
                </c:pt>
                <c:pt idx="12806">
                  <c:v>327.23599999999999</c:v>
                </c:pt>
                <c:pt idx="12807">
                  <c:v>327.28699999999998</c:v>
                </c:pt>
                <c:pt idx="12808">
                  <c:v>327.31200000000001</c:v>
                </c:pt>
                <c:pt idx="12809">
                  <c:v>327.32799999999997</c:v>
                </c:pt>
                <c:pt idx="12810">
                  <c:v>327.34500000000003</c:v>
                </c:pt>
                <c:pt idx="12811">
                  <c:v>327.363</c:v>
                </c:pt>
                <c:pt idx="12812">
                  <c:v>327.38299999999998</c:v>
                </c:pt>
                <c:pt idx="12813">
                  <c:v>327.404</c:v>
                </c:pt>
                <c:pt idx="12814">
                  <c:v>327.42500000000001</c:v>
                </c:pt>
                <c:pt idx="12815">
                  <c:v>327.44499999999999</c:v>
                </c:pt>
                <c:pt idx="12816">
                  <c:v>327.464</c:v>
                </c:pt>
                <c:pt idx="12817">
                  <c:v>327.48399999999998</c:v>
                </c:pt>
                <c:pt idx="12818">
                  <c:v>327.50400000000002</c:v>
                </c:pt>
                <c:pt idx="12819">
                  <c:v>327.524</c:v>
                </c:pt>
                <c:pt idx="12820">
                  <c:v>327.55200000000002</c:v>
                </c:pt>
                <c:pt idx="12821">
                  <c:v>327.60300000000001</c:v>
                </c:pt>
                <c:pt idx="12822">
                  <c:v>327.65899999999999</c:v>
                </c:pt>
                <c:pt idx="12823">
                  <c:v>327.69600000000003</c:v>
                </c:pt>
                <c:pt idx="12824">
                  <c:v>327.71300000000002</c:v>
                </c:pt>
                <c:pt idx="12825">
                  <c:v>327.72500000000002</c:v>
                </c:pt>
                <c:pt idx="12826">
                  <c:v>327.73899999999998</c:v>
                </c:pt>
                <c:pt idx="12827">
                  <c:v>327.75599999999997</c:v>
                </c:pt>
                <c:pt idx="12828">
                  <c:v>327.77600000000001</c:v>
                </c:pt>
                <c:pt idx="12829">
                  <c:v>327.798</c:v>
                </c:pt>
                <c:pt idx="12830">
                  <c:v>327.82</c:v>
                </c:pt>
                <c:pt idx="12831">
                  <c:v>327.84</c:v>
                </c:pt>
                <c:pt idx="12832">
                  <c:v>327.86099999999999</c:v>
                </c:pt>
                <c:pt idx="12833">
                  <c:v>327.88</c:v>
                </c:pt>
                <c:pt idx="12834">
                  <c:v>327.90199999999999</c:v>
                </c:pt>
                <c:pt idx="12835">
                  <c:v>327.93799999999999</c:v>
                </c:pt>
                <c:pt idx="12836">
                  <c:v>328.00299999999999</c:v>
                </c:pt>
                <c:pt idx="12837">
                  <c:v>328.09100000000001</c:v>
                </c:pt>
                <c:pt idx="12838">
                  <c:v>328.18400000000003</c:v>
                </c:pt>
                <c:pt idx="12839">
                  <c:v>328.27300000000002</c:v>
                </c:pt>
                <c:pt idx="12840">
                  <c:v>328.358</c:v>
                </c:pt>
                <c:pt idx="12841">
                  <c:v>328.435</c:v>
                </c:pt>
                <c:pt idx="12842">
                  <c:v>328.47399999999999</c:v>
                </c:pt>
                <c:pt idx="12843">
                  <c:v>328.48700000000002</c:v>
                </c:pt>
                <c:pt idx="12844">
                  <c:v>328.512</c:v>
                </c:pt>
                <c:pt idx="12845">
                  <c:v>328.56299999999999</c:v>
                </c:pt>
                <c:pt idx="12846">
                  <c:v>328.63299999999998</c:v>
                </c:pt>
                <c:pt idx="12847">
                  <c:v>328.697</c:v>
                </c:pt>
                <c:pt idx="12848">
                  <c:v>328.75200000000001</c:v>
                </c:pt>
                <c:pt idx="12849">
                  <c:v>328.78199999999998</c:v>
                </c:pt>
                <c:pt idx="12850">
                  <c:v>328.79500000000002</c:v>
                </c:pt>
                <c:pt idx="12851">
                  <c:v>328.80700000000002</c:v>
                </c:pt>
                <c:pt idx="12852">
                  <c:v>328.82</c:v>
                </c:pt>
                <c:pt idx="12853">
                  <c:v>328.83499999999998</c:v>
                </c:pt>
                <c:pt idx="12854">
                  <c:v>328.85300000000001</c:v>
                </c:pt>
                <c:pt idx="12855">
                  <c:v>328.87299999999999</c:v>
                </c:pt>
                <c:pt idx="12856">
                  <c:v>328.89400000000001</c:v>
                </c:pt>
                <c:pt idx="12857">
                  <c:v>328.91300000000001</c:v>
                </c:pt>
                <c:pt idx="12858">
                  <c:v>328.93299999999999</c:v>
                </c:pt>
                <c:pt idx="12859">
                  <c:v>328.952</c:v>
                </c:pt>
                <c:pt idx="12860">
                  <c:v>328.97300000000001</c:v>
                </c:pt>
                <c:pt idx="12861">
                  <c:v>328.99900000000002</c:v>
                </c:pt>
                <c:pt idx="12862">
                  <c:v>329.053</c:v>
                </c:pt>
                <c:pt idx="12863">
                  <c:v>329.09899999999999</c:v>
                </c:pt>
                <c:pt idx="12864">
                  <c:v>329.108</c:v>
                </c:pt>
                <c:pt idx="12865">
                  <c:v>329.11799999999999</c:v>
                </c:pt>
                <c:pt idx="12866">
                  <c:v>329.13299999999998</c:v>
                </c:pt>
                <c:pt idx="12867">
                  <c:v>329.149</c:v>
                </c:pt>
                <c:pt idx="12868">
                  <c:v>329.166</c:v>
                </c:pt>
                <c:pt idx="12869">
                  <c:v>329.185</c:v>
                </c:pt>
                <c:pt idx="12870">
                  <c:v>329.20600000000002</c:v>
                </c:pt>
                <c:pt idx="12871">
                  <c:v>329.226</c:v>
                </c:pt>
                <c:pt idx="12872">
                  <c:v>329.24400000000003</c:v>
                </c:pt>
                <c:pt idx="12873">
                  <c:v>329.26299999999998</c:v>
                </c:pt>
                <c:pt idx="12874">
                  <c:v>329.28300000000002</c:v>
                </c:pt>
                <c:pt idx="12875">
                  <c:v>329.30799999999999</c:v>
                </c:pt>
                <c:pt idx="12876">
                  <c:v>329.36099999999999</c:v>
                </c:pt>
                <c:pt idx="12877">
                  <c:v>329.41500000000002</c:v>
                </c:pt>
                <c:pt idx="12878">
                  <c:v>329.428</c:v>
                </c:pt>
                <c:pt idx="12879">
                  <c:v>329.43200000000002</c:v>
                </c:pt>
                <c:pt idx="12880">
                  <c:v>329.44099999999997</c:v>
                </c:pt>
                <c:pt idx="12881">
                  <c:v>329.45100000000002</c:v>
                </c:pt>
                <c:pt idx="12882">
                  <c:v>329.46699999999998</c:v>
                </c:pt>
                <c:pt idx="12883">
                  <c:v>329.483</c:v>
                </c:pt>
                <c:pt idx="12884">
                  <c:v>329.50200000000001</c:v>
                </c:pt>
                <c:pt idx="12885">
                  <c:v>329.52300000000002</c:v>
                </c:pt>
                <c:pt idx="12886">
                  <c:v>329.54500000000002</c:v>
                </c:pt>
                <c:pt idx="12887">
                  <c:v>329.56400000000002</c:v>
                </c:pt>
                <c:pt idx="12888">
                  <c:v>329.58199999999999</c:v>
                </c:pt>
                <c:pt idx="12889">
                  <c:v>329.601</c:v>
                </c:pt>
                <c:pt idx="12890">
                  <c:v>329.62099999999998</c:v>
                </c:pt>
                <c:pt idx="12891">
                  <c:v>329.649</c:v>
                </c:pt>
                <c:pt idx="12892">
                  <c:v>329.678</c:v>
                </c:pt>
                <c:pt idx="12893">
                  <c:v>329.69900000000001</c:v>
                </c:pt>
                <c:pt idx="12894">
                  <c:v>329.714</c:v>
                </c:pt>
                <c:pt idx="12895">
                  <c:v>329.72699999999998</c:v>
                </c:pt>
                <c:pt idx="12896">
                  <c:v>329.74200000000002</c:v>
                </c:pt>
                <c:pt idx="12897">
                  <c:v>329.76</c:v>
                </c:pt>
                <c:pt idx="12898">
                  <c:v>329.78</c:v>
                </c:pt>
                <c:pt idx="12899">
                  <c:v>329.80099999999999</c:v>
                </c:pt>
                <c:pt idx="12900">
                  <c:v>329.822</c:v>
                </c:pt>
                <c:pt idx="12901">
                  <c:v>329.84199999999998</c:v>
                </c:pt>
                <c:pt idx="12902">
                  <c:v>329.863</c:v>
                </c:pt>
                <c:pt idx="12903">
                  <c:v>329.88299999999998</c:v>
                </c:pt>
                <c:pt idx="12904">
                  <c:v>329.90499999999997</c:v>
                </c:pt>
                <c:pt idx="12905">
                  <c:v>329.94200000000001</c:v>
                </c:pt>
                <c:pt idx="12906">
                  <c:v>330.01100000000002</c:v>
                </c:pt>
                <c:pt idx="12907">
                  <c:v>330.08699999999999</c:v>
                </c:pt>
                <c:pt idx="12908">
                  <c:v>330.12400000000002</c:v>
                </c:pt>
                <c:pt idx="12909">
                  <c:v>330.14600000000002</c:v>
                </c:pt>
                <c:pt idx="12910">
                  <c:v>330.15899999999999</c:v>
                </c:pt>
                <c:pt idx="12911">
                  <c:v>330.17500000000001</c:v>
                </c:pt>
                <c:pt idx="12912">
                  <c:v>330.18799999999999</c:v>
                </c:pt>
                <c:pt idx="12913">
                  <c:v>330.20499999999998</c:v>
                </c:pt>
                <c:pt idx="12914">
                  <c:v>330.226</c:v>
                </c:pt>
                <c:pt idx="12915">
                  <c:v>330.24900000000002</c:v>
                </c:pt>
                <c:pt idx="12916">
                  <c:v>330.27100000000002</c:v>
                </c:pt>
                <c:pt idx="12917">
                  <c:v>330.291</c:v>
                </c:pt>
                <c:pt idx="12918">
                  <c:v>330.31299999999999</c:v>
                </c:pt>
                <c:pt idx="12919">
                  <c:v>330.33699999999999</c:v>
                </c:pt>
                <c:pt idx="12920">
                  <c:v>330.38299999999998</c:v>
                </c:pt>
                <c:pt idx="12921">
                  <c:v>330.46199999999999</c:v>
                </c:pt>
                <c:pt idx="12922">
                  <c:v>330.56</c:v>
                </c:pt>
                <c:pt idx="12923">
                  <c:v>330.62599999999998</c:v>
                </c:pt>
                <c:pt idx="12924">
                  <c:v>330.65499999999997</c:v>
                </c:pt>
                <c:pt idx="12925">
                  <c:v>330.673</c:v>
                </c:pt>
                <c:pt idx="12926">
                  <c:v>330.68900000000002</c:v>
                </c:pt>
                <c:pt idx="12927">
                  <c:v>330.71600000000001</c:v>
                </c:pt>
                <c:pt idx="12928">
                  <c:v>330.76299999999998</c:v>
                </c:pt>
                <c:pt idx="12929">
                  <c:v>330.82799999999997</c:v>
                </c:pt>
                <c:pt idx="12930">
                  <c:v>330.91</c:v>
                </c:pt>
                <c:pt idx="12931">
                  <c:v>330.96699999999998</c:v>
                </c:pt>
                <c:pt idx="12932">
                  <c:v>330.96800000000002</c:v>
                </c:pt>
                <c:pt idx="12933">
                  <c:v>330.97399999999999</c:v>
                </c:pt>
                <c:pt idx="12934">
                  <c:v>330.988</c:v>
                </c:pt>
                <c:pt idx="12935">
                  <c:v>331.00799999999998</c:v>
                </c:pt>
                <c:pt idx="12936">
                  <c:v>331.01900000000001</c:v>
                </c:pt>
                <c:pt idx="12937">
                  <c:v>331.03</c:v>
                </c:pt>
                <c:pt idx="12938">
                  <c:v>331.041</c:v>
                </c:pt>
                <c:pt idx="12939">
                  <c:v>331.05399999999997</c:v>
                </c:pt>
                <c:pt idx="12940">
                  <c:v>331.072</c:v>
                </c:pt>
                <c:pt idx="12941">
                  <c:v>331.09199999999998</c:v>
                </c:pt>
                <c:pt idx="12942">
                  <c:v>331.11399999999998</c:v>
                </c:pt>
                <c:pt idx="12943">
                  <c:v>331.13400000000001</c:v>
                </c:pt>
                <c:pt idx="12944">
                  <c:v>331.15300000000002</c:v>
                </c:pt>
                <c:pt idx="12945">
                  <c:v>331.17200000000003</c:v>
                </c:pt>
                <c:pt idx="12946">
                  <c:v>331.19099999999997</c:v>
                </c:pt>
                <c:pt idx="12947">
                  <c:v>331.21600000000001</c:v>
                </c:pt>
                <c:pt idx="12948">
                  <c:v>331.26600000000002</c:v>
                </c:pt>
                <c:pt idx="12949">
                  <c:v>331.34100000000001</c:v>
                </c:pt>
                <c:pt idx="12950">
                  <c:v>331.41500000000002</c:v>
                </c:pt>
                <c:pt idx="12951">
                  <c:v>331.48599999999999</c:v>
                </c:pt>
                <c:pt idx="12952">
                  <c:v>331.55799999999999</c:v>
                </c:pt>
                <c:pt idx="12953">
                  <c:v>331.61500000000001</c:v>
                </c:pt>
                <c:pt idx="12954">
                  <c:v>331.63799999999998</c:v>
                </c:pt>
                <c:pt idx="12955">
                  <c:v>331.64800000000002</c:v>
                </c:pt>
                <c:pt idx="12956">
                  <c:v>331.66300000000001</c:v>
                </c:pt>
                <c:pt idx="12957">
                  <c:v>331.68400000000003</c:v>
                </c:pt>
                <c:pt idx="12958">
                  <c:v>331.709</c:v>
                </c:pt>
                <c:pt idx="12959">
                  <c:v>331.733</c:v>
                </c:pt>
                <c:pt idx="12960">
                  <c:v>331.75299999999999</c:v>
                </c:pt>
                <c:pt idx="12961">
                  <c:v>331.767</c:v>
                </c:pt>
                <c:pt idx="12962">
                  <c:v>331.77800000000002</c:v>
                </c:pt>
                <c:pt idx="12963">
                  <c:v>331.78800000000001</c:v>
                </c:pt>
                <c:pt idx="12964">
                  <c:v>331.8</c:v>
                </c:pt>
                <c:pt idx="12965">
                  <c:v>331.81299999999999</c:v>
                </c:pt>
                <c:pt idx="12966">
                  <c:v>331.82799999999997</c:v>
                </c:pt>
                <c:pt idx="12967">
                  <c:v>331.84399999999999</c:v>
                </c:pt>
                <c:pt idx="12968">
                  <c:v>331.86099999999999</c:v>
                </c:pt>
                <c:pt idx="12969">
                  <c:v>331.87799999999999</c:v>
                </c:pt>
                <c:pt idx="12970">
                  <c:v>331.90699999999998</c:v>
                </c:pt>
                <c:pt idx="12971">
                  <c:v>331.92599999999999</c:v>
                </c:pt>
                <c:pt idx="12972">
                  <c:v>331.93900000000002</c:v>
                </c:pt>
                <c:pt idx="12973">
                  <c:v>331.96300000000002</c:v>
                </c:pt>
                <c:pt idx="12974">
                  <c:v>331.98500000000001</c:v>
                </c:pt>
                <c:pt idx="12975">
                  <c:v>332.00799999999998</c:v>
                </c:pt>
                <c:pt idx="12976">
                  <c:v>332.048</c:v>
                </c:pt>
                <c:pt idx="12977">
                  <c:v>332.06599999999997</c:v>
                </c:pt>
                <c:pt idx="12978">
                  <c:v>332.07299999999998</c:v>
                </c:pt>
                <c:pt idx="12979">
                  <c:v>332.08199999999999</c:v>
                </c:pt>
                <c:pt idx="12980">
                  <c:v>332.101</c:v>
                </c:pt>
                <c:pt idx="12981">
                  <c:v>332.12700000000001</c:v>
                </c:pt>
                <c:pt idx="12982">
                  <c:v>332.17</c:v>
                </c:pt>
                <c:pt idx="12983">
                  <c:v>332.24099999999999</c:v>
                </c:pt>
                <c:pt idx="12984">
                  <c:v>332.31</c:v>
                </c:pt>
                <c:pt idx="12985">
                  <c:v>332.37</c:v>
                </c:pt>
                <c:pt idx="12986">
                  <c:v>332.42500000000001</c:v>
                </c:pt>
                <c:pt idx="12987">
                  <c:v>332.47899999999998</c:v>
                </c:pt>
                <c:pt idx="12988">
                  <c:v>332.52199999999999</c:v>
                </c:pt>
                <c:pt idx="12989">
                  <c:v>332.53800000000001</c:v>
                </c:pt>
                <c:pt idx="12990">
                  <c:v>332.53800000000001</c:v>
                </c:pt>
                <c:pt idx="12991">
                  <c:v>332.54199999999997</c:v>
                </c:pt>
                <c:pt idx="12992">
                  <c:v>332.55399999999997</c:v>
                </c:pt>
                <c:pt idx="12993">
                  <c:v>332.56799999999998</c:v>
                </c:pt>
                <c:pt idx="12994">
                  <c:v>332.58300000000003</c:v>
                </c:pt>
                <c:pt idx="12995">
                  <c:v>332.59800000000001</c:v>
                </c:pt>
                <c:pt idx="12996">
                  <c:v>332.61399999999998</c:v>
                </c:pt>
                <c:pt idx="12997">
                  <c:v>332.63400000000001</c:v>
                </c:pt>
                <c:pt idx="12998">
                  <c:v>332.65499999999997</c:v>
                </c:pt>
                <c:pt idx="12999">
                  <c:v>332.673</c:v>
                </c:pt>
                <c:pt idx="13000">
                  <c:v>332.69200000000001</c:v>
                </c:pt>
                <c:pt idx="13001">
                  <c:v>332.71100000000001</c:v>
                </c:pt>
                <c:pt idx="13002">
                  <c:v>332.72899999999998</c:v>
                </c:pt>
                <c:pt idx="13003">
                  <c:v>332.75200000000001</c:v>
                </c:pt>
                <c:pt idx="13004">
                  <c:v>332.80099999999999</c:v>
                </c:pt>
                <c:pt idx="13005">
                  <c:v>332.87099999999998</c:v>
                </c:pt>
                <c:pt idx="13006">
                  <c:v>332.94499999999999</c:v>
                </c:pt>
                <c:pt idx="13007">
                  <c:v>333.017</c:v>
                </c:pt>
                <c:pt idx="13008">
                  <c:v>333.08499999999998</c:v>
                </c:pt>
                <c:pt idx="13009">
                  <c:v>333.13099999999997</c:v>
                </c:pt>
                <c:pt idx="13010">
                  <c:v>333.14800000000002</c:v>
                </c:pt>
                <c:pt idx="13011">
                  <c:v>333.15800000000002</c:v>
                </c:pt>
                <c:pt idx="13012">
                  <c:v>333.16899999999998</c:v>
                </c:pt>
                <c:pt idx="13013">
                  <c:v>333.18200000000002</c:v>
                </c:pt>
                <c:pt idx="13014">
                  <c:v>333.19799999999998</c:v>
                </c:pt>
                <c:pt idx="13015">
                  <c:v>333.21600000000001</c:v>
                </c:pt>
                <c:pt idx="13016">
                  <c:v>333.23599999999999</c:v>
                </c:pt>
                <c:pt idx="13017">
                  <c:v>333.25400000000002</c:v>
                </c:pt>
                <c:pt idx="13018">
                  <c:v>333.27199999999999</c:v>
                </c:pt>
                <c:pt idx="13019">
                  <c:v>333.28899999999999</c:v>
                </c:pt>
                <c:pt idx="13020">
                  <c:v>333.30900000000003</c:v>
                </c:pt>
                <c:pt idx="13021">
                  <c:v>333.34399999999999</c:v>
                </c:pt>
                <c:pt idx="13022">
                  <c:v>333.41199999999998</c:v>
                </c:pt>
                <c:pt idx="13023">
                  <c:v>333.48899999999998</c:v>
                </c:pt>
                <c:pt idx="13024">
                  <c:v>333.553</c:v>
                </c:pt>
                <c:pt idx="13025">
                  <c:v>333.59199999999998</c:v>
                </c:pt>
                <c:pt idx="13026">
                  <c:v>333.61200000000002</c:v>
                </c:pt>
                <c:pt idx="13027">
                  <c:v>333.62400000000002</c:v>
                </c:pt>
                <c:pt idx="13028">
                  <c:v>333.64</c:v>
                </c:pt>
                <c:pt idx="13029">
                  <c:v>333.67399999999998</c:v>
                </c:pt>
                <c:pt idx="13030">
                  <c:v>333.71600000000001</c:v>
                </c:pt>
                <c:pt idx="13031">
                  <c:v>333.77300000000002</c:v>
                </c:pt>
                <c:pt idx="13032">
                  <c:v>333.84199999999998</c:v>
                </c:pt>
                <c:pt idx="13033">
                  <c:v>333.91899999999998</c:v>
                </c:pt>
                <c:pt idx="13034">
                  <c:v>333.99</c:v>
                </c:pt>
                <c:pt idx="13035">
                  <c:v>334.05599999999998</c:v>
                </c:pt>
                <c:pt idx="13036">
                  <c:v>334.08100000000002</c:v>
                </c:pt>
                <c:pt idx="13037">
                  <c:v>334.084</c:v>
                </c:pt>
                <c:pt idx="13038">
                  <c:v>334.09199999999998</c:v>
                </c:pt>
                <c:pt idx="13039">
                  <c:v>334.10199999999998</c:v>
                </c:pt>
                <c:pt idx="13040">
                  <c:v>334.11399999999998</c:v>
                </c:pt>
                <c:pt idx="13041">
                  <c:v>334.12900000000002</c:v>
                </c:pt>
                <c:pt idx="13042">
                  <c:v>334.14400000000001</c:v>
                </c:pt>
                <c:pt idx="13043">
                  <c:v>334.16199999999998</c:v>
                </c:pt>
                <c:pt idx="13044">
                  <c:v>334.18200000000002</c:v>
                </c:pt>
                <c:pt idx="13045">
                  <c:v>334.20100000000002</c:v>
                </c:pt>
                <c:pt idx="13046">
                  <c:v>334.21899999999999</c:v>
                </c:pt>
                <c:pt idx="13047">
                  <c:v>334.23700000000002</c:v>
                </c:pt>
                <c:pt idx="13048">
                  <c:v>334.255</c:v>
                </c:pt>
                <c:pt idx="13049">
                  <c:v>334.274</c:v>
                </c:pt>
                <c:pt idx="13050">
                  <c:v>334.29399999999998</c:v>
                </c:pt>
                <c:pt idx="13051">
                  <c:v>334.31799999999998</c:v>
                </c:pt>
                <c:pt idx="13052">
                  <c:v>334.37299999999999</c:v>
                </c:pt>
                <c:pt idx="13053">
                  <c:v>334.45800000000003</c:v>
                </c:pt>
                <c:pt idx="13054">
                  <c:v>334.54199999999997</c:v>
                </c:pt>
                <c:pt idx="13055">
                  <c:v>334.59500000000003</c:v>
                </c:pt>
                <c:pt idx="13056">
                  <c:v>334.61799999999999</c:v>
                </c:pt>
                <c:pt idx="13057">
                  <c:v>334.63200000000001</c:v>
                </c:pt>
                <c:pt idx="13058">
                  <c:v>334.64499999999998</c:v>
                </c:pt>
                <c:pt idx="13059">
                  <c:v>334.661</c:v>
                </c:pt>
                <c:pt idx="13060">
                  <c:v>334.68</c:v>
                </c:pt>
                <c:pt idx="13061">
                  <c:v>334.70100000000002</c:v>
                </c:pt>
                <c:pt idx="13062">
                  <c:v>334.72199999999998</c:v>
                </c:pt>
                <c:pt idx="13063">
                  <c:v>334.74200000000002</c:v>
                </c:pt>
                <c:pt idx="13064">
                  <c:v>334.76100000000002</c:v>
                </c:pt>
                <c:pt idx="13065">
                  <c:v>334.779</c:v>
                </c:pt>
                <c:pt idx="13066">
                  <c:v>334.798</c:v>
                </c:pt>
                <c:pt idx="13067">
                  <c:v>334.834</c:v>
                </c:pt>
                <c:pt idx="13068">
                  <c:v>334.90100000000001</c:v>
                </c:pt>
                <c:pt idx="13069">
                  <c:v>334.97800000000001</c:v>
                </c:pt>
                <c:pt idx="13070">
                  <c:v>335.05099999999999</c:v>
                </c:pt>
                <c:pt idx="13071">
                  <c:v>335.096</c:v>
                </c:pt>
                <c:pt idx="13072">
                  <c:v>335.11399999999998</c:v>
                </c:pt>
                <c:pt idx="13073">
                  <c:v>335.12400000000002</c:v>
                </c:pt>
                <c:pt idx="13074">
                  <c:v>335.13600000000002</c:v>
                </c:pt>
                <c:pt idx="13075">
                  <c:v>335.15100000000001</c:v>
                </c:pt>
                <c:pt idx="13076">
                  <c:v>335.17</c:v>
                </c:pt>
                <c:pt idx="13077">
                  <c:v>335.19</c:v>
                </c:pt>
                <c:pt idx="13078">
                  <c:v>335.209</c:v>
                </c:pt>
                <c:pt idx="13079">
                  <c:v>335.22800000000001</c:v>
                </c:pt>
                <c:pt idx="13080">
                  <c:v>335.24700000000001</c:v>
                </c:pt>
                <c:pt idx="13081">
                  <c:v>335.27</c:v>
                </c:pt>
                <c:pt idx="13082">
                  <c:v>335.30799999999999</c:v>
                </c:pt>
                <c:pt idx="13083">
                  <c:v>335.37700000000001</c:v>
                </c:pt>
                <c:pt idx="13084">
                  <c:v>335.46</c:v>
                </c:pt>
                <c:pt idx="13085">
                  <c:v>335.54399999999998</c:v>
                </c:pt>
                <c:pt idx="13086">
                  <c:v>335.62900000000002</c:v>
                </c:pt>
                <c:pt idx="13087">
                  <c:v>335.71499999999997</c:v>
                </c:pt>
                <c:pt idx="13088">
                  <c:v>335.803</c:v>
                </c:pt>
                <c:pt idx="13089">
                  <c:v>335.87700000000001</c:v>
                </c:pt>
                <c:pt idx="13090">
                  <c:v>335.95100000000002</c:v>
                </c:pt>
                <c:pt idx="13091">
                  <c:v>336.02199999999999</c:v>
                </c:pt>
                <c:pt idx="13092">
                  <c:v>336.089</c:v>
                </c:pt>
                <c:pt idx="13093">
                  <c:v>336.15899999999999</c:v>
                </c:pt>
                <c:pt idx="13094">
                  <c:v>336.23399999999998</c:v>
                </c:pt>
                <c:pt idx="13095">
                  <c:v>336.25200000000001</c:v>
                </c:pt>
                <c:pt idx="13096">
                  <c:v>336.25299999999999</c:v>
                </c:pt>
                <c:pt idx="13097">
                  <c:v>336.25299999999999</c:v>
                </c:pt>
                <c:pt idx="13098">
                  <c:v>336.26799999999997</c:v>
                </c:pt>
                <c:pt idx="13099">
                  <c:v>336.28399999999999</c:v>
                </c:pt>
                <c:pt idx="13100">
                  <c:v>336.29899999999998</c:v>
                </c:pt>
                <c:pt idx="13101">
                  <c:v>336.31400000000002</c:v>
                </c:pt>
                <c:pt idx="13102">
                  <c:v>336.32900000000001</c:v>
                </c:pt>
                <c:pt idx="13103">
                  <c:v>336.34399999999999</c:v>
                </c:pt>
                <c:pt idx="13104">
                  <c:v>336.36</c:v>
                </c:pt>
                <c:pt idx="13105">
                  <c:v>336.37599999999998</c:v>
                </c:pt>
                <c:pt idx="13106">
                  <c:v>336.39400000000001</c:v>
                </c:pt>
                <c:pt idx="13107">
                  <c:v>336.41399999999999</c:v>
                </c:pt>
                <c:pt idx="13108">
                  <c:v>336.435</c:v>
                </c:pt>
                <c:pt idx="13109">
                  <c:v>336.45499999999998</c:v>
                </c:pt>
                <c:pt idx="13110">
                  <c:v>336.47300000000001</c:v>
                </c:pt>
                <c:pt idx="13111">
                  <c:v>336.49099999999999</c:v>
                </c:pt>
                <c:pt idx="13112">
                  <c:v>336.51100000000002</c:v>
                </c:pt>
                <c:pt idx="13113">
                  <c:v>336.529</c:v>
                </c:pt>
                <c:pt idx="13114">
                  <c:v>336.548</c:v>
                </c:pt>
                <c:pt idx="13115">
                  <c:v>336.56599999999997</c:v>
                </c:pt>
                <c:pt idx="13116">
                  <c:v>336.58699999999999</c:v>
                </c:pt>
                <c:pt idx="13117">
                  <c:v>336.61200000000002</c:v>
                </c:pt>
                <c:pt idx="13118">
                  <c:v>336.64100000000002</c:v>
                </c:pt>
                <c:pt idx="13119">
                  <c:v>336.69600000000003</c:v>
                </c:pt>
                <c:pt idx="13120">
                  <c:v>336.71600000000001</c:v>
                </c:pt>
                <c:pt idx="13121">
                  <c:v>336.77600000000001</c:v>
                </c:pt>
                <c:pt idx="13122">
                  <c:v>336.81599999999997</c:v>
                </c:pt>
                <c:pt idx="13123">
                  <c:v>336.84100000000001</c:v>
                </c:pt>
                <c:pt idx="13124">
                  <c:v>336.85599999999999</c:v>
                </c:pt>
                <c:pt idx="13125">
                  <c:v>336.87299999999999</c:v>
                </c:pt>
                <c:pt idx="13126">
                  <c:v>336.892</c:v>
                </c:pt>
                <c:pt idx="13127">
                  <c:v>336.91300000000001</c:v>
                </c:pt>
                <c:pt idx="13128">
                  <c:v>336.93299999999999</c:v>
                </c:pt>
                <c:pt idx="13129">
                  <c:v>336.95400000000001</c:v>
                </c:pt>
                <c:pt idx="13130">
                  <c:v>336.97300000000001</c:v>
                </c:pt>
                <c:pt idx="13131">
                  <c:v>336.99200000000002</c:v>
                </c:pt>
                <c:pt idx="13132">
                  <c:v>337.01</c:v>
                </c:pt>
                <c:pt idx="13133">
                  <c:v>337.03</c:v>
                </c:pt>
                <c:pt idx="13134">
                  <c:v>337.06099999999998</c:v>
                </c:pt>
                <c:pt idx="13135">
                  <c:v>337.11900000000003</c:v>
                </c:pt>
                <c:pt idx="13136">
                  <c:v>337.20100000000002</c:v>
                </c:pt>
                <c:pt idx="13137">
                  <c:v>337.27499999999998</c:v>
                </c:pt>
                <c:pt idx="13138">
                  <c:v>337.34899999999999</c:v>
                </c:pt>
                <c:pt idx="13139">
                  <c:v>337.43400000000003</c:v>
                </c:pt>
                <c:pt idx="13140">
                  <c:v>337.52699999999999</c:v>
                </c:pt>
                <c:pt idx="13141">
                  <c:v>337.60399999999998</c:v>
                </c:pt>
                <c:pt idx="13142">
                  <c:v>337.642</c:v>
                </c:pt>
                <c:pt idx="13143">
                  <c:v>337.64499999999998</c:v>
                </c:pt>
                <c:pt idx="13144">
                  <c:v>337.65899999999999</c:v>
                </c:pt>
                <c:pt idx="13145">
                  <c:v>337.673</c:v>
                </c:pt>
                <c:pt idx="13146">
                  <c:v>337.69099999999997</c:v>
                </c:pt>
                <c:pt idx="13147">
                  <c:v>337.71100000000001</c:v>
                </c:pt>
                <c:pt idx="13148">
                  <c:v>337.73099999999999</c:v>
                </c:pt>
                <c:pt idx="13149">
                  <c:v>337.74900000000002</c:v>
                </c:pt>
                <c:pt idx="13150">
                  <c:v>337.76799999999997</c:v>
                </c:pt>
                <c:pt idx="13151">
                  <c:v>337.78699999999998</c:v>
                </c:pt>
                <c:pt idx="13152">
                  <c:v>337.80500000000001</c:v>
                </c:pt>
                <c:pt idx="13153">
                  <c:v>337.82900000000001</c:v>
                </c:pt>
                <c:pt idx="13154">
                  <c:v>337.87599999999998</c:v>
                </c:pt>
                <c:pt idx="13155">
                  <c:v>337.95499999999998</c:v>
                </c:pt>
                <c:pt idx="13156">
                  <c:v>338.04599999999999</c:v>
                </c:pt>
                <c:pt idx="13157">
                  <c:v>338.13099999999997</c:v>
                </c:pt>
                <c:pt idx="13158">
                  <c:v>338.22</c:v>
                </c:pt>
                <c:pt idx="13159">
                  <c:v>338.315</c:v>
                </c:pt>
                <c:pt idx="13160">
                  <c:v>338.40699999999998</c:v>
                </c:pt>
                <c:pt idx="13161">
                  <c:v>338.48899999999998</c:v>
                </c:pt>
                <c:pt idx="13162">
                  <c:v>338.56599999999997</c:v>
                </c:pt>
                <c:pt idx="13163">
                  <c:v>338.61099999999999</c:v>
                </c:pt>
                <c:pt idx="13164">
                  <c:v>338.62200000000001</c:v>
                </c:pt>
                <c:pt idx="13165">
                  <c:v>338.63099999999997</c:v>
                </c:pt>
                <c:pt idx="13166">
                  <c:v>338.64400000000001</c:v>
                </c:pt>
                <c:pt idx="13167">
                  <c:v>338.65899999999999</c:v>
                </c:pt>
                <c:pt idx="13168">
                  <c:v>338.67700000000002</c:v>
                </c:pt>
                <c:pt idx="13169">
                  <c:v>338.697</c:v>
                </c:pt>
                <c:pt idx="13170">
                  <c:v>338.71800000000002</c:v>
                </c:pt>
                <c:pt idx="13171">
                  <c:v>338.73899999999998</c:v>
                </c:pt>
                <c:pt idx="13172">
                  <c:v>338.76</c:v>
                </c:pt>
                <c:pt idx="13173">
                  <c:v>338.78</c:v>
                </c:pt>
                <c:pt idx="13174">
                  <c:v>338.8</c:v>
                </c:pt>
                <c:pt idx="13175">
                  <c:v>338.82299999999998</c:v>
                </c:pt>
                <c:pt idx="13176">
                  <c:v>338.87</c:v>
                </c:pt>
                <c:pt idx="13177">
                  <c:v>338.95100000000002</c:v>
                </c:pt>
                <c:pt idx="13178">
                  <c:v>339.029</c:v>
                </c:pt>
                <c:pt idx="13179">
                  <c:v>339.10199999999998</c:v>
                </c:pt>
                <c:pt idx="13180">
                  <c:v>339.17</c:v>
                </c:pt>
                <c:pt idx="13181">
                  <c:v>339.18599999999998</c:v>
                </c:pt>
                <c:pt idx="13182">
                  <c:v>339.197</c:v>
                </c:pt>
                <c:pt idx="13183">
                  <c:v>339.20800000000003</c:v>
                </c:pt>
                <c:pt idx="13184">
                  <c:v>339.22199999999998</c:v>
                </c:pt>
                <c:pt idx="13185">
                  <c:v>339.23899999999998</c:v>
                </c:pt>
                <c:pt idx="13186">
                  <c:v>339.26</c:v>
                </c:pt>
                <c:pt idx="13187">
                  <c:v>339.28100000000001</c:v>
                </c:pt>
                <c:pt idx="13188">
                  <c:v>339.30099999999999</c:v>
                </c:pt>
                <c:pt idx="13189">
                  <c:v>339.32100000000003</c:v>
                </c:pt>
                <c:pt idx="13190">
                  <c:v>339.34199999999998</c:v>
                </c:pt>
                <c:pt idx="13191">
                  <c:v>339.36200000000002</c:v>
                </c:pt>
                <c:pt idx="13192">
                  <c:v>339.38200000000001</c:v>
                </c:pt>
                <c:pt idx="13193">
                  <c:v>339.411</c:v>
                </c:pt>
                <c:pt idx="13194">
                  <c:v>339.46300000000002</c:v>
                </c:pt>
                <c:pt idx="13195">
                  <c:v>339.54</c:v>
                </c:pt>
                <c:pt idx="13196">
                  <c:v>339.625</c:v>
                </c:pt>
                <c:pt idx="13197">
                  <c:v>339.70699999999999</c:v>
                </c:pt>
                <c:pt idx="13198">
                  <c:v>339.77499999999998</c:v>
                </c:pt>
                <c:pt idx="13199">
                  <c:v>339.83199999999999</c:v>
                </c:pt>
                <c:pt idx="13200">
                  <c:v>339.875</c:v>
                </c:pt>
                <c:pt idx="13201">
                  <c:v>339.88799999999998</c:v>
                </c:pt>
                <c:pt idx="13202">
                  <c:v>339.90199999999999</c:v>
                </c:pt>
                <c:pt idx="13203">
                  <c:v>339.91500000000002</c:v>
                </c:pt>
                <c:pt idx="13204">
                  <c:v>339.93</c:v>
                </c:pt>
                <c:pt idx="13205">
                  <c:v>339.94799999999998</c:v>
                </c:pt>
                <c:pt idx="13206">
                  <c:v>339.96800000000002</c:v>
                </c:pt>
                <c:pt idx="13207">
                  <c:v>339.98899999999998</c:v>
                </c:pt>
                <c:pt idx="13208">
                  <c:v>340.00799999999998</c:v>
                </c:pt>
                <c:pt idx="13209">
                  <c:v>340.029</c:v>
                </c:pt>
                <c:pt idx="13210">
                  <c:v>340.04899999999998</c:v>
                </c:pt>
                <c:pt idx="13211">
                  <c:v>340.072</c:v>
                </c:pt>
                <c:pt idx="13212">
                  <c:v>340.096</c:v>
                </c:pt>
                <c:pt idx="13213">
                  <c:v>340.11399999999998</c:v>
                </c:pt>
                <c:pt idx="13214">
                  <c:v>340.13299999999998</c:v>
                </c:pt>
                <c:pt idx="13215">
                  <c:v>340.154</c:v>
                </c:pt>
                <c:pt idx="13216">
                  <c:v>340.17599999999999</c:v>
                </c:pt>
                <c:pt idx="13217">
                  <c:v>340.197</c:v>
                </c:pt>
                <c:pt idx="13218">
                  <c:v>340.21800000000002</c:v>
                </c:pt>
                <c:pt idx="13219">
                  <c:v>340.238</c:v>
                </c:pt>
                <c:pt idx="13220">
                  <c:v>340.25900000000001</c:v>
                </c:pt>
                <c:pt idx="13221">
                  <c:v>340.28800000000001</c:v>
                </c:pt>
                <c:pt idx="13222">
                  <c:v>340.34199999999998</c:v>
                </c:pt>
                <c:pt idx="13223">
                  <c:v>340.41500000000002</c:v>
                </c:pt>
                <c:pt idx="13224">
                  <c:v>340.48399999999998</c:v>
                </c:pt>
                <c:pt idx="13225">
                  <c:v>340.54700000000003</c:v>
                </c:pt>
                <c:pt idx="13226">
                  <c:v>340.59</c:v>
                </c:pt>
                <c:pt idx="13227">
                  <c:v>340.60599999999999</c:v>
                </c:pt>
                <c:pt idx="13228">
                  <c:v>340.62099999999998</c:v>
                </c:pt>
                <c:pt idx="13229">
                  <c:v>340.63299999999998</c:v>
                </c:pt>
                <c:pt idx="13230">
                  <c:v>340.64600000000002</c:v>
                </c:pt>
                <c:pt idx="13231">
                  <c:v>340.661</c:v>
                </c:pt>
                <c:pt idx="13232">
                  <c:v>340.678</c:v>
                </c:pt>
                <c:pt idx="13233">
                  <c:v>340.69600000000003</c:v>
                </c:pt>
                <c:pt idx="13234">
                  <c:v>340.71499999999997</c:v>
                </c:pt>
                <c:pt idx="13235">
                  <c:v>340.73599999999999</c:v>
                </c:pt>
                <c:pt idx="13236">
                  <c:v>340.75700000000001</c:v>
                </c:pt>
                <c:pt idx="13237">
                  <c:v>340.77499999999998</c:v>
                </c:pt>
                <c:pt idx="13238">
                  <c:v>340.79399999999998</c:v>
                </c:pt>
                <c:pt idx="13239">
                  <c:v>340.81299999999999</c:v>
                </c:pt>
                <c:pt idx="13240">
                  <c:v>340.83300000000003</c:v>
                </c:pt>
                <c:pt idx="13241">
                  <c:v>340.85899999999998</c:v>
                </c:pt>
                <c:pt idx="13242">
                  <c:v>340.91</c:v>
                </c:pt>
                <c:pt idx="13243">
                  <c:v>340.98099999999999</c:v>
                </c:pt>
                <c:pt idx="13244">
                  <c:v>341.05200000000002</c:v>
                </c:pt>
                <c:pt idx="13245">
                  <c:v>341.125</c:v>
                </c:pt>
                <c:pt idx="13246">
                  <c:v>341.16199999999998</c:v>
                </c:pt>
                <c:pt idx="13247">
                  <c:v>341.18200000000002</c:v>
                </c:pt>
                <c:pt idx="13248">
                  <c:v>341.19499999999999</c:v>
                </c:pt>
                <c:pt idx="13249">
                  <c:v>341.20600000000002</c:v>
                </c:pt>
                <c:pt idx="13250">
                  <c:v>341.22</c:v>
                </c:pt>
                <c:pt idx="13251">
                  <c:v>341.23599999999999</c:v>
                </c:pt>
                <c:pt idx="13252">
                  <c:v>341.25599999999997</c:v>
                </c:pt>
                <c:pt idx="13253">
                  <c:v>341.27600000000001</c:v>
                </c:pt>
                <c:pt idx="13254">
                  <c:v>341.29500000000002</c:v>
                </c:pt>
                <c:pt idx="13255">
                  <c:v>341.31299999999999</c:v>
                </c:pt>
                <c:pt idx="13256">
                  <c:v>341.33300000000003</c:v>
                </c:pt>
                <c:pt idx="13257">
                  <c:v>341.35500000000002</c:v>
                </c:pt>
                <c:pt idx="13258">
                  <c:v>341.38900000000001</c:v>
                </c:pt>
                <c:pt idx="13259">
                  <c:v>341.44499999999999</c:v>
                </c:pt>
                <c:pt idx="13260">
                  <c:v>341.52100000000002</c:v>
                </c:pt>
                <c:pt idx="13261">
                  <c:v>341.59199999999998</c:v>
                </c:pt>
                <c:pt idx="13262">
                  <c:v>341.64800000000002</c:v>
                </c:pt>
                <c:pt idx="13263">
                  <c:v>341.66899999999998</c:v>
                </c:pt>
                <c:pt idx="13264">
                  <c:v>341.685</c:v>
                </c:pt>
                <c:pt idx="13265">
                  <c:v>341.73700000000002</c:v>
                </c:pt>
                <c:pt idx="13266">
                  <c:v>341.81</c:v>
                </c:pt>
                <c:pt idx="13267">
                  <c:v>341.87599999999998</c:v>
                </c:pt>
                <c:pt idx="13268">
                  <c:v>341.94200000000001</c:v>
                </c:pt>
                <c:pt idx="13269">
                  <c:v>342.00400000000002</c:v>
                </c:pt>
                <c:pt idx="13270">
                  <c:v>342.06200000000001</c:v>
                </c:pt>
                <c:pt idx="13271">
                  <c:v>342.11599999999999</c:v>
                </c:pt>
                <c:pt idx="13272">
                  <c:v>342.12700000000001</c:v>
                </c:pt>
                <c:pt idx="13273">
                  <c:v>342.12700000000001</c:v>
                </c:pt>
                <c:pt idx="13274">
                  <c:v>342.13099999999997</c:v>
                </c:pt>
                <c:pt idx="13275">
                  <c:v>342.13900000000001</c:v>
                </c:pt>
                <c:pt idx="13276">
                  <c:v>342.15</c:v>
                </c:pt>
                <c:pt idx="13277">
                  <c:v>342.16199999999998</c:v>
                </c:pt>
                <c:pt idx="13278">
                  <c:v>342.17899999999997</c:v>
                </c:pt>
                <c:pt idx="13279">
                  <c:v>342.19799999999998</c:v>
                </c:pt>
                <c:pt idx="13280">
                  <c:v>342.21899999999999</c:v>
                </c:pt>
                <c:pt idx="13281">
                  <c:v>342.23700000000002</c:v>
                </c:pt>
                <c:pt idx="13282">
                  <c:v>342.255</c:v>
                </c:pt>
                <c:pt idx="13283">
                  <c:v>342.274</c:v>
                </c:pt>
                <c:pt idx="13284">
                  <c:v>342.29199999999997</c:v>
                </c:pt>
                <c:pt idx="13285">
                  <c:v>342.322</c:v>
                </c:pt>
                <c:pt idx="13286">
                  <c:v>342.38</c:v>
                </c:pt>
                <c:pt idx="13287">
                  <c:v>342.43299999999999</c:v>
                </c:pt>
                <c:pt idx="13288">
                  <c:v>342.44400000000002</c:v>
                </c:pt>
                <c:pt idx="13289">
                  <c:v>342.45499999999998</c:v>
                </c:pt>
                <c:pt idx="13290">
                  <c:v>342.46699999999998</c:v>
                </c:pt>
                <c:pt idx="13291">
                  <c:v>342.48099999999999</c:v>
                </c:pt>
                <c:pt idx="13292">
                  <c:v>342.49799999999999</c:v>
                </c:pt>
                <c:pt idx="13293">
                  <c:v>342.517</c:v>
                </c:pt>
                <c:pt idx="13294">
                  <c:v>342.53800000000001</c:v>
                </c:pt>
                <c:pt idx="13295">
                  <c:v>342.56</c:v>
                </c:pt>
                <c:pt idx="13296">
                  <c:v>342.577</c:v>
                </c:pt>
                <c:pt idx="13297">
                  <c:v>342.596</c:v>
                </c:pt>
                <c:pt idx="13298">
                  <c:v>342.61500000000001</c:v>
                </c:pt>
                <c:pt idx="13299">
                  <c:v>342.63299999999998</c:v>
                </c:pt>
                <c:pt idx="13300">
                  <c:v>342.65499999999997</c:v>
                </c:pt>
                <c:pt idx="13301">
                  <c:v>342.702</c:v>
                </c:pt>
                <c:pt idx="13302">
                  <c:v>342.77800000000002</c:v>
                </c:pt>
                <c:pt idx="13303">
                  <c:v>342.85500000000002</c:v>
                </c:pt>
                <c:pt idx="13304">
                  <c:v>342.92399999999998</c:v>
                </c:pt>
                <c:pt idx="13305">
                  <c:v>342.94900000000001</c:v>
                </c:pt>
                <c:pt idx="13306">
                  <c:v>342.96100000000001</c:v>
                </c:pt>
                <c:pt idx="13307">
                  <c:v>342.97199999999998</c:v>
                </c:pt>
                <c:pt idx="13308">
                  <c:v>342.98399999999998</c:v>
                </c:pt>
                <c:pt idx="13309">
                  <c:v>342.99799999999999</c:v>
                </c:pt>
                <c:pt idx="13310">
                  <c:v>343.01400000000001</c:v>
                </c:pt>
                <c:pt idx="13311">
                  <c:v>343.03399999999999</c:v>
                </c:pt>
                <c:pt idx="13312">
                  <c:v>343.05500000000001</c:v>
                </c:pt>
                <c:pt idx="13313">
                  <c:v>343.07499999999999</c:v>
                </c:pt>
                <c:pt idx="13314">
                  <c:v>343.096</c:v>
                </c:pt>
                <c:pt idx="13315">
                  <c:v>343.11599999999999</c:v>
                </c:pt>
                <c:pt idx="13316">
                  <c:v>343.13600000000002</c:v>
                </c:pt>
                <c:pt idx="13317">
                  <c:v>343.16500000000002</c:v>
                </c:pt>
                <c:pt idx="13318">
                  <c:v>343.21699999999998</c:v>
                </c:pt>
                <c:pt idx="13319">
                  <c:v>343.29700000000003</c:v>
                </c:pt>
                <c:pt idx="13320">
                  <c:v>343.38099999999997</c:v>
                </c:pt>
                <c:pt idx="13321">
                  <c:v>343.47</c:v>
                </c:pt>
                <c:pt idx="13322">
                  <c:v>343.55799999999999</c:v>
                </c:pt>
                <c:pt idx="13323">
                  <c:v>343.62299999999999</c:v>
                </c:pt>
                <c:pt idx="13324">
                  <c:v>343.64</c:v>
                </c:pt>
                <c:pt idx="13325">
                  <c:v>343.65</c:v>
                </c:pt>
                <c:pt idx="13326">
                  <c:v>343.65899999999999</c:v>
                </c:pt>
                <c:pt idx="13327">
                  <c:v>343.67099999999999</c:v>
                </c:pt>
                <c:pt idx="13328">
                  <c:v>343.68299999999999</c:v>
                </c:pt>
                <c:pt idx="13329">
                  <c:v>343.70100000000002</c:v>
                </c:pt>
                <c:pt idx="13330">
                  <c:v>343.72</c:v>
                </c:pt>
                <c:pt idx="13331">
                  <c:v>343.74099999999999</c:v>
                </c:pt>
                <c:pt idx="13332">
                  <c:v>343.76100000000002</c:v>
                </c:pt>
                <c:pt idx="13333">
                  <c:v>343.78100000000001</c:v>
                </c:pt>
                <c:pt idx="13334">
                  <c:v>343.80099999999999</c:v>
                </c:pt>
                <c:pt idx="13335">
                  <c:v>343.82100000000003</c:v>
                </c:pt>
                <c:pt idx="13336">
                  <c:v>343.84300000000002</c:v>
                </c:pt>
                <c:pt idx="13337">
                  <c:v>343.88299999999998</c:v>
                </c:pt>
                <c:pt idx="13338">
                  <c:v>343.952</c:v>
                </c:pt>
                <c:pt idx="13339">
                  <c:v>344.03500000000003</c:v>
                </c:pt>
                <c:pt idx="13340">
                  <c:v>344.11500000000001</c:v>
                </c:pt>
                <c:pt idx="13341">
                  <c:v>344.178</c:v>
                </c:pt>
                <c:pt idx="13342">
                  <c:v>344.214</c:v>
                </c:pt>
                <c:pt idx="13343">
                  <c:v>344.22800000000001</c:v>
                </c:pt>
                <c:pt idx="13344">
                  <c:v>344.23899999999998</c:v>
                </c:pt>
                <c:pt idx="13345">
                  <c:v>344.25099999999998</c:v>
                </c:pt>
                <c:pt idx="13346">
                  <c:v>344.26400000000001</c:v>
                </c:pt>
                <c:pt idx="13347">
                  <c:v>344.28</c:v>
                </c:pt>
                <c:pt idx="13348">
                  <c:v>344.29700000000003</c:v>
                </c:pt>
                <c:pt idx="13349">
                  <c:v>344.31400000000002</c:v>
                </c:pt>
                <c:pt idx="13350">
                  <c:v>344.33199999999999</c:v>
                </c:pt>
                <c:pt idx="13351">
                  <c:v>344.35</c:v>
                </c:pt>
                <c:pt idx="13352">
                  <c:v>344.36700000000002</c:v>
                </c:pt>
                <c:pt idx="13353">
                  <c:v>344.38400000000001</c:v>
                </c:pt>
                <c:pt idx="13354">
                  <c:v>344.40100000000001</c:v>
                </c:pt>
                <c:pt idx="13355">
                  <c:v>344.41899999999998</c:v>
                </c:pt>
                <c:pt idx="13356">
                  <c:v>344.43599999999998</c:v>
                </c:pt>
                <c:pt idx="13357">
                  <c:v>344.45499999999998</c:v>
                </c:pt>
                <c:pt idx="13358">
                  <c:v>344.47500000000002</c:v>
                </c:pt>
                <c:pt idx="13359">
                  <c:v>344.49400000000003</c:v>
                </c:pt>
                <c:pt idx="13360">
                  <c:v>344.51299999999998</c:v>
                </c:pt>
                <c:pt idx="13361">
                  <c:v>344.53100000000001</c:v>
                </c:pt>
                <c:pt idx="13362">
                  <c:v>344.55200000000002</c:v>
                </c:pt>
                <c:pt idx="13363">
                  <c:v>344.57400000000001</c:v>
                </c:pt>
                <c:pt idx="13364">
                  <c:v>344.596</c:v>
                </c:pt>
                <c:pt idx="13365">
                  <c:v>344.61700000000002</c:v>
                </c:pt>
                <c:pt idx="13366">
                  <c:v>344.637</c:v>
                </c:pt>
                <c:pt idx="13367">
                  <c:v>344.65699999999998</c:v>
                </c:pt>
                <c:pt idx="13368">
                  <c:v>344.67599999999999</c:v>
                </c:pt>
                <c:pt idx="13369">
                  <c:v>344.69499999999999</c:v>
                </c:pt>
                <c:pt idx="13370">
                  <c:v>344.71600000000001</c:v>
                </c:pt>
                <c:pt idx="13371">
                  <c:v>344.73899999999998</c:v>
                </c:pt>
                <c:pt idx="13372">
                  <c:v>344.77300000000002</c:v>
                </c:pt>
                <c:pt idx="13373">
                  <c:v>344.83800000000002</c:v>
                </c:pt>
                <c:pt idx="13374">
                  <c:v>344.91899999999998</c:v>
                </c:pt>
                <c:pt idx="13375">
                  <c:v>344.96100000000001</c:v>
                </c:pt>
                <c:pt idx="13376">
                  <c:v>344.97199999999998</c:v>
                </c:pt>
                <c:pt idx="13377">
                  <c:v>344.98700000000002</c:v>
                </c:pt>
                <c:pt idx="13378">
                  <c:v>345.00099999999998</c:v>
                </c:pt>
                <c:pt idx="13379">
                  <c:v>345.02</c:v>
                </c:pt>
                <c:pt idx="13380">
                  <c:v>345.04</c:v>
                </c:pt>
                <c:pt idx="13381">
                  <c:v>345.06099999999998</c:v>
                </c:pt>
                <c:pt idx="13382">
                  <c:v>345.07900000000001</c:v>
                </c:pt>
                <c:pt idx="13383">
                  <c:v>345.09899999999999</c:v>
                </c:pt>
                <c:pt idx="13384">
                  <c:v>345.11900000000003</c:v>
                </c:pt>
                <c:pt idx="13385">
                  <c:v>345.14299999999997</c:v>
                </c:pt>
                <c:pt idx="13386">
                  <c:v>345.19799999999998</c:v>
                </c:pt>
                <c:pt idx="13387">
                  <c:v>345.27800000000002</c:v>
                </c:pt>
                <c:pt idx="13388">
                  <c:v>345.36</c:v>
                </c:pt>
                <c:pt idx="13389">
                  <c:v>345.43799999999999</c:v>
                </c:pt>
                <c:pt idx="13390">
                  <c:v>345.471</c:v>
                </c:pt>
                <c:pt idx="13391">
                  <c:v>345.49099999999999</c:v>
                </c:pt>
                <c:pt idx="13392">
                  <c:v>345.50700000000001</c:v>
                </c:pt>
                <c:pt idx="13393">
                  <c:v>345.52199999999999</c:v>
                </c:pt>
                <c:pt idx="13394">
                  <c:v>345.54</c:v>
                </c:pt>
                <c:pt idx="13395">
                  <c:v>345.55900000000003</c:v>
                </c:pt>
                <c:pt idx="13396">
                  <c:v>345.57900000000001</c:v>
                </c:pt>
                <c:pt idx="13397">
                  <c:v>345.59800000000001</c:v>
                </c:pt>
                <c:pt idx="13398">
                  <c:v>345.61700000000002</c:v>
                </c:pt>
                <c:pt idx="13399">
                  <c:v>345.63600000000002</c:v>
                </c:pt>
                <c:pt idx="13400">
                  <c:v>345.65499999999997</c:v>
                </c:pt>
                <c:pt idx="13401">
                  <c:v>345.68</c:v>
                </c:pt>
                <c:pt idx="13402">
                  <c:v>345.72800000000001</c:v>
                </c:pt>
                <c:pt idx="13403">
                  <c:v>345.80799999999999</c:v>
                </c:pt>
                <c:pt idx="13404">
                  <c:v>345.89600000000002</c:v>
                </c:pt>
                <c:pt idx="13405">
                  <c:v>345.98099999999999</c:v>
                </c:pt>
                <c:pt idx="13406">
                  <c:v>346.06099999999998</c:v>
                </c:pt>
                <c:pt idx="13407">
                  <c:v>346.12099999999998</c:v>
                </c:pt>
                <c:pt idx="13408">
                  <c:v>346.14100000000002</c:v>
                </c:pt>
                <c:pt idx="13409">
                  <c:v>346.15100000000001</c:v>
                </c:pt>
                <c:pt idx="13410">
                  <c:v>346.16399999999999</c:v>
                </c:pt>
                <c:pt idx="13411">
                  <c:v>346.18200000000002</c:v>
                </c:pt>
                <c:pt idx="13412">
                  <c:v>346.20100000000002</c:v>
                </c:pt>
                <c:pt idx="13413">
                  <c:v>346.221</c:v>
                </c:pt>
                <c:pt idx="13414">
                  <c:v>346.23899999999998</c:v>
                </c:pt>
                <c:pt idx="13415">
                  <c:v>346.25700000000001</c:v>
                </c:pt>
                <c:pt idx="13416">
                  <c:v>346.27600000000001</c:v>
                </c:pt>
                <c:pt idx="13417">
                  <c:v>346.29700000000003</c:v>
                </c:pt>
                <c:pt idx="13418">
                  <c:v>346.33300000000003</c:v>
                </c:pt>
                <c:pt idx="13419">
                  <c:v>346.38799999999998</c:v>
                </c:pt>
                <c:pt idx="13420">
                  <c:v>346.46899999999999</c:v>
                </c:pt>
                <c:pt idx="13421">
                  <c:v>346.54899999999998</c:v>
                </c:pt>
                <c:pt idx="13422">
                  <c:v>346.62599999999998</c:v>
                </c:pt>
                <c:pt idx="13423">
                  <c:v>346.66899999999998</c:v>
                </c:pt>
                <c:pt idx="13424">
                  <c:v>346.68799999999999</c:v>
                </c:pt>
                <c:pt idx="13425">
                  <c:v>346.702</c:v>
                </c:pt>
                <c:pt idx="13426">
                  <c:v>346.71499999999997</c:v>
                </c:pt>
                <c:pt idx="13427">
                  <c:v>346.726</c:v>
                </c:pt>
                <c:pt idx="13428">
                  <c:v>346.74</c:v>
                </c:pt>
                <c:pt idx="13429">
                  <c:v>346.75799999999998</c:v>
                </c:pt>
                <c:pt idx="13430">
                  <c:v>346.77800000000002</c:v>
                </c:pt>
                <c:pt idx="13431">
                  <c:v>346.798</c:v>
                </c:pt>
                <c:pt idx="13432">
                  <c:v>346.81700000000001</c:v>
                </c:pt>
                <c:pt idx="13433">
                  <c:v>346.83600000000001</c:v>
                </c:pt>
                <c:pt idx="13434">
                  <c:v>346.85500000000002</c:v>
                </c:pt>
                <c:pt idx="13435">
                  <c:v>346.875</c:v>
                </c:pt>
                <c:pt idx="13436">
                  <c:v>346.90199999999999</c:v>
                </c:pt>
                <c:pt idx="13437">
                  <c:v>346.95400000000001</c:v>
                </c:pt>
                <c:pt idx="13438">
                  <c:v>347.03300000000002</c:v>
                </c:pt>
                <c:pt idx="13439">
                  <c:v>347.10300000000001</c:v>
                </c:pt>
                <c:pt idx="13440">
                  <c:v>347.13499999999999</c:v>
                </c:pt>
                <c:pt idx="13441">
                  <c:v>347.15300000000002</c:v>
                </c:pt>
                <c:pt idx="13442">
                  <c:v>347.17099999999999</c:v>
                </c:pt>
                <c:pt idx="13443">
                  <c:v>347.18299999999999</c:v>
                </c:pt>
                <c:pt idx="13444">
                  <c:v>347.19600000000003</c:v>
                </c:pt>
                <c:pt idx="13445">
                  <c:v>347.21100000000001</c:v>
                </c:pt>
                <c:pt idx="13446">
                  <c:v>347.22899999999998</c:v>
                </c:pt>
                <c:pt idx="13447">
                  <c:v>347.25</c:v>
                </c:pt>
                <c:pt idx="13448">
                  <c:v>347.26900000000001</c:v>
                </c:pt>
                <c:pt idx="13449">
                  <c:v>347.28800000000001</c:v>
                </c:pt>
                <c:pt idx="13450">
                  <c:v>347.30700000000002</c:v>
                </c:pt>
                <c:pt idx="13451">
                  <c:v>347.32499999999999</c:v>
                </c:pt>
                <c:pt idx="13452">
                  <c:v>347.346</c:v>
                </c:pt>
                <c:pt idx="13453">
                  <c:v>347.38799999999998</c:v>
                </c:pt>
                <c:pt idx="13454">
                  <c:v>347.45600000000002</c:v>
                </c:pt>
                <c:pt idx="13455">
                  <c:v>347.52800000000002</c:v>
                </c:pt>
                <c:pt idx="13456">
                  <c:v>347.57</c:v>
                </c:pt>
                <c:pt idx="13457">
                  <c:v>347.59500000000003</c:v>
                </c:pt>
                <c:pt idx="13458">
                  <c:v>347.61099999999999</c:v>
                </c:pt>
                <c:pt idx="13459">
                  <c:v>347.62200000000001</c:v>
                </c:pt>
                <c:pt idx="13460">
                  <c:v>347.63299999999998</c:v>
                </c:pt>
                <c:pt idx="13461">
                  <c:v>347.64800000000002</c:v>
                </c:pt>
                <c:pt idx="13462">
                  <c:v>347.66699999999997</c:v>
                </c:pt>
                <c:pt idx="13463">
                  <c:v>347.68700000000001</c:v>
                </c:pt>
                <c:pt idx="13464">
                  <c:v>347.70800000000003</c:v>
                </c:pt>
                <c:pt idx="13465">
                  <c:v>347.72699999999998</c:v>
                </c:pt>
                <c:pt idx="13466">
                  <c:v>347.74599999999998</c:v>
                </c:pt>
                <c:pt idx="13467">
                  <c:v>347.767</c:v>
                </c:pt>
                <c:pt idx="13468">
                  <c:v>347.78800000000001</c:v>
                </c:pt>
                <c:pt idx="13469">
                  <c:v>347.81</c:v>
                </c:pt>
                <c:pt idx="13470">
                  <c:v>347.83199999999999</c:v>
                </c:pt>
                <c:pt idx="13471">
                  <c:v>347.85500000000002</c:v>
                </c:pt>
                <c:pt idx="13472">
                  <c:v>347.88099999999997</c:v>
                </c:pt>
                <c:pt idx="13473">
                  <c:v>347.93</c:v>
                </c:pt>
                <c:pt idx="13474">
                  <c:v>347.96</c:v>
                </c:pt>
                <c:pt idx="13475">
                  <c:v>347.98599999999999</c:v>
                </c:pt>
                <c:pt idx="13476">
                  <c:v>348.036</c:v>
                </c:pt>
                <c:pt idx="13477">
                  <c:v>348.11</c:v>
                </c:pt>
                <c:pt idx="13478">
                  <c:v>348.161</c:v>
                </c:pt>
                <c:pt idx="13479">
                  <c:v>348.17599999999999</c:v>
                </c:pt>
                <c:pt idx="13480">
                  <c:v>348.18700000000001</c:v>
                </c:pt>
                <c:pt idx="13481">
                  <c:v>348.19799999999998</c:v>
                </c:pt>
                <c:pt idx="13482">
                  <c:v>348.21199999999999</c:v>
                </c:pt>
                <c:pt idx="13483">
                  <c:v>348.23</c:v>
                </c:pt>
                <c:pt idx="13484">
                  <c:v>348.25</c:v>
                </c:pt>
                <c:pt idx="13485">
                  <c:v>348.27</c:v>
                </c:pt>
                <c:pt idx="13486">
                  <c:v>348.29</c:v>
                </c:pt>
                <c:pt idx="13487">
                  <c:v>348.31</c:v>
                </c:pt>
                <c:pt idx="13488">
                  <c:v>348.32900000000001</c:v>
                </c:pt>
                <c:pt idx="13489">
                  <c:v>348.34899999999999</c:v>
                </c:pt>
                <c:pt idx="13490">
                  <c:v>348.37700000000001</c:v>
                </c:pt>
                <c:pt idx="13491">
                  <c:v>348.428</c:v>
                </c:pt>
                <c:pt idx="13492">
                  <c:v>348.50400000000002</c:v>
                </c:pt>
                <c:pt idx="13493">
                  <c:v>348.58600000000001</c:v>
                </c:pt>
                <c:pt idx="13494">
                  <c:v>348.66500000000002</c:v>
                </c:pt>
                <c:pt idx="13495">
                  <c:v>348.75299999999999</c:v>
                </c:pt>
                <c:pt idx="13496">
                  <c:v>348.82900000000001</c:v>
                </c:pt>
                <c:pt idx="13497">
                  <c:v>348.834</c:v>
                </c:pt>
                <c:pt idx="13498">
                  <c:v>348.85199999999998</c:v>
                </c:pt>
                <c:pt idx="13499">
                  <c:v>348.86500000000001</c:v>
                </c:pt>
                <c:pt idx="13500">
                  <c:v>348.88</c:v>
                </c:pt>
                <c:pt idx="13501">
                  <c:v>348.89600000000002</c:v>
                </c:pt>
                <c:pt idx="13502">
                  <c:v>348.91500000000002</c:v>
                </c:pt>
                <c:pt idx="13503">
                  <c:v>348.93599999999998</c:v>
                </c:pt>
                <c:pt idx="13504">
                  <c:v>348.95499999999998</c:v>
                </c:pt>
                <c:pt idx="13505">
                  <c:v>348.976</c:v>
                </c:pt>
                <c:pt idx="13506">
                  <c:v>348.99700000000001</c:v>
                </c:pt>
                <c:pt idx="13507">
                  <c:v>349.017</c:v>
                </c:pt>
                <c:pt idx="13508">
                  <c:v>349.03699999999998</c:v>
                </c:pt>
                <c:pt idx="13509">
                  <c:v>349.06200000000001</c:v>
                </c:pt>
                <c:pt idx="13510">
                  <c:v>349.10599999999999</c:v>
                </c:pt>
                <c:pt idx="13511">
                  <c:v>349.17899999999997</c:v>
                </c:pt>
                <c:pt idx="13512">
                  <c:v>349.26</c:v>
                </c:pt>
                <c:pt idx="13513">
                  <c:v>349.34500000000003</c:v>
                </c:pt>
                <c:pt idx="13514">
                  <c:v>349.43700000000001</c:v>
                </c:pt>
                <c:pt idx="13515">
                  <c:v>349.53</c:v>
                </c:pt>
                <c:pt idx="13516">
                  <c:v>349.62400000000002</c:v>
                </c:pt>
                <c:pt idx="13517">
                  <c:v>349.68599999999998</c:v>
                </c:pt>
                <c:pt idx="13518">
                  <c:v>349.702</c:v>
                </c:pt>
                <c:pt idx="13519">
                  <c:v>349.70299999999997</c:v>
                </c:pt>
                <c:pt idx="13520">
                  <c:v>349.70299999999997</c:v>
                </c:pt>
                <c:pt idx="13521">
                  <c:v>349.70699999999999</c:v>
                </c:pt>
                <c:pt idx="13522">
                  <c:v>349.71600000000001</c:v>
                </c:pt>
                <c:pt idx="13523">
                  <c:v>349.726</c:v>
                </c:pt>
                <c:pt idx="13524">
                  <c:v>349.738</c:v>
                </c:pt>
                <c:pt idx="13525">
                  <c:v>349.75200000000001</c:v>
                </c:pt>
                <c:pt idx="13526">
                  <c:v>349.76900000000001</c:v>
                </c:pt>
                <c:pt idx="13527">
                  <c:v>349.78899999999999</c:v>
                </c:pt>
                <c:pt idx="13528">
                  <c:v>349.80900000000003</c:v>
                </c:pt>
                <c:pt idx="13529">
                  <c:v>349.82799999999997</c:v>
                </c:pt>
                <c:pt idx="13530">
                  <c:v>349.846</c:v>
                </c:pt>
                <c:pt idx="13531">
                  <c:v>349.86500000000001</c:v>
                </c:pt>
                <c:pt idx="13532">
                  <c:v>349.88400000000001</c:v>
                </c:pt>
                <c:pt idx="13533">
                  <c:v>349.90600000000001</c:v>
                </c:pt>
                <c:pt idx="13534">
                  <c:v>349.94200000000001</c:v>
                </c:pt>
                <c:pt idx="13535">
                  <c:v>349.99200000000002</c:v>
                </c:pt>
                <c:pt idx="13536">
                  <c:v>350.06200000000001</c:v>
                </c:pt>
                <c:pt idx="13537">
                  <c:v>350.09</c:v>
                </c:pt>
                <c:pt idx="13538">
                  <c:v>350.09399999999999</c:v>
                </c:pt>
                <c:pt idx="13539">
                  <c:v>350.09500000000003</c:v>
                </c:pt>
                <c:pt idx="13540">
                  <c:v>350.09500000000003</c:v>
                </c:pt>
                <c:pt idx="13541">
                  <c:v>350.10300000000001</c:v>
                </c:pt>
                <c:pt idx="13542">
                  <c:v>350.11200000000002</c:v>
                </c:pt>
                <c:pt idx="13543">
                  <c:v>350.12400000000002</c:v>
                </c:pt>
                <c:pt idx="13544">
                  <c:v>350.13900000000001</c:v>
                </c:pt>
                <c:pt idx="13545">
                  <c:v>350.15600000000001</c:v>
                </c:pt>
                <c:pt idx="13546">
                  <c:v>350.17599999999999</c:v>
                </c:pt>
                <c:pt idx="13547">
                  <c:v>350.19499999999999</c:v>
                </c:pt>
                <c:pt idx="13548">
                  <c:v>350.21199999999999</c:v>
                </c:pt>
                <c:pt idx="13549">
                  <c:v>350.23099999999999</c:v>
                </c:pt>
                <c:pt idx="13550">
                  <c:v>350.24900000000002</c:v>
                </c:pt>
                <c:pt idx="13551">
                  <c:v>350.26799999999997</c:v>
                </c:pt>
                <c:pt idx="13552">
                  <c:v>350.29599999999999</c:v>
                </c:pt>
                <c:pt idx="13553">
                  <c:v>350.34699999999998</c:v>
                </c:pt>
                <c:pt idx="13554">
                  <c:v>350.41500000000002</c:v>
                </c:pt>
                <c:pt idx="13555">
                  <c:v>350.47300000000001</c:v>
                </c:pt>
                <c:pt idx="13556">
                  <c:v>350.51100000000002</c:v>
                </c:pt>
                <c:pt idx="13557">
                  <c:v>350.51100000000002</c:v>
                </c:pt>
                <c:pt idx="13558">
                  <c:v>350.51299999999998</c:v>
                </c:pt>
                <c:pt idx="13559">
                  <c:v>350.529</c:v>
                </c:pt>
                <c:pt idx="13560">
                  <c:v>350.57</c:v>
                </c:pt>
                <c:pt idx="13561">
                  <c:v>350.58800000000002</c:v>
                </c:pt>
                <c:pt idx="13562">
                  <c:v>350.60300000000001</c:v>
                </c:pt>
                <c:pt idx="13563">
                  <c:v>350.613</c:v>
                </c:pt>
                <c:pt idx="13564">
                  <c:v>350.62099999999998</c:v>
                </c:pt>
                <c:pt idx="13565">
                  <c:v>350.63299999999998</c:v>
                </c:pt>
                <c:pt idx="13566">
                  <c:v>350.64600000000002</c:v>
                </c:pt>
                <c:pt idx="13567">
                  <c:v>350.66300000000001</c:v>
                </c:pt>
                <c:pt idx="13568">
                  <c:v>350.68200000000002</c:v>
                </c:pt>
                <c:pt idx="13569">
                  <c:v>350.702</c:v>
                </c:pt>
                <c:pt idx="13570">
                  <c:v>350.72300000000001</c:v>
                </c:pt>
                <c:pt idx="13571">
                  <c:v>350.74299999999999</c:v>
                </c:pt>
                <c:pt idx="13572">
                  <c:v>350.762</c:v>
                </c:pt>
                <c:pt idx="13573">
                  <c:v>350.78199999999998</c:v>
                </c:pt>
                <c:pt idx="13574">
                  <c:v>350.80200000000002</c:v>
                </c:pt>
                <c:pt idx="13575">
                  <c:v>350.83300000000003</c:v>
                </c:pt>
                <c:pt idx="13576">
                  <c:v>350.88799999999998</c:v>
                </c:pt>
                <c:pt idx="13577">
                  <c:v>350.959</c:v>
                </c:pt>
                <c:pt idx="13578">
                  <c:v>351.02199999999999</c:v>
                </c:pt>
                <c:pt idx="13579">
                  <c:v>351.06099999999998</c:v>
                </c:pt>
                <c:pt idx="13580">
                  <c:v>351.08300000000003</c:v>
                </c:pt>
                <c:pt idx="13581">
                  <c:v>351.096</c:v>
                </c:pt>
                <c:pt idx="13582">
                  <c:v>351.108</c:v>
                </c:pt>
                <c:pt idx="13583">
                  <c:v>351.12</c:v>
                </c:pt>
                <c:pt idx="13584">
                  <c:v>351.13400000000001</c:v>
                </c:pt>
                <c:pt idx="13585">
                  <c:v>351.15</c:v>
                </c:pt>
                <c:pt idx="13586">
                  <c:v>351.16800000000001</c:v>
                </c:pt>
                <c:pt idx="13587">
                  <c:v>351.18799999999999</c:v>
                </c:pt>
                <c:pt idx="13588">
                  <c:v>351.20800000000003</c:v>
                </c:pt>
                <c:pt idx="13589">
                  <c:v>351.22899999999998</c:v>
                </c:pt>
                <c:pt idx="13590">
                  <c:v>351.24900000000002</c:v>
                </c:pt>
                <c:pt idx="13591">
                  <c:v>351.26799999999997</c:v>
                </c:pt>
                <c:pt idx="13592">
                  <c:v>351.28699999999998</c:v>
                </c:pt>
                <c:pt idx="13593">
                  <c:v>351.30700000000002</c:v>
                </c:pt>
                <c:pt idx="13594">
                  <c:v>351.32799999999997</c:v>
                </c:pt>
                <c:pt idx="13595">
                  <c:v>351.37299999999999</c:v>
                </c:pt>
                <c:pt idx="13596">
                  <c:v>351.42</c:v>
                </c:pt>
                <c:pt idx="13597">
                  <c:v>351.46699999999998</c:v>
                </c:pt>
                <c:pt idx="13598">
                  <c:v>351.53</c:v>
                </c:pt>
                <c:pt idx="13599">
                  <c:v>351.61399999999998</c:v>
                </c:pt>
                <c:pt idx="13600">
                  <c:v>351.69499999999999</c:v>
                </c:pt>
                <c:pt idx="13601">
                  <c:v>351.76100000000002</c:v>
                </c:pt>
                <c:pt idx="13602">
                  <c:v>351.81700000000001</c:v>
                </c:pt>
                <c:pt idx="13603">
                  <c:v>351.83199999999999</c:v>
                </c:pt>
                <c:pt idx="13604">
                  <c:v>351.84</c:v>
                </c:pt>
                <c:pt idx="13605">
                  <c:v>351.84899999999999</c:v>
                </c:pt>
                <c:pt idx="13606">
                  <c:v>351.86</c:v>
                </c:pt>
                <c:pt idx="13607">
                  <c:v>351.87200000000001</c:v>
                </c:pt>
                <c:pt idx="13608">
                  <c:v>351.887</c:v>
                </c:pt>
                <c:pt idx="13609">
                  <c:v>351.90600000000001</c:v>
                </c:pt>
                <c:pt idx="13610">
                  <c:v>351.92599999999999</c:v>
                </c:pt>
                <c:pt idx="13611">
                  <c:v>351.94299999999998</c:v>
                </c:pt>
                <c:pt idx="13612">
                  <c:v>351.96100000000001</c:v>
                </c:pt>
                <c:pt idx="13613">
                  <c:v>351.97800000000001</c:v>
                </c:pt>
                <c:pt idx="13614">
                  <c:v>351.99700000000001</c:v>
                </c:pt>
                <c:pt idx="13615">
                  <c:v>352.02199999999999</c:v>
                </c:pt>
                <c:pt idx="13616">
                  <c:v>352.07900000000001</c:v>
                </c:pt>
                <c:pt idx="13617">
                  <c:v>352.16500000000002</c:v>
                </c:pt>
                <c:pt idx="13618">
                  <c:v>352.262</c:v>
                </c:pt>
                <c:pt idx="13619">
                  <c:v>352.35700000000003</c:v>
                </c:pt>
                <c:pt idx="13620">
                  <c:v>352.452</c:v>
                </c:pt>
                <c:pt idx="13621">
                  <c:v>352.54700000000003</c:v>
                </c:pt>
                <c:pt idx="13622">
                  <c:v>352.64600000000002</c:v>
                </c:pt>
                <c:pt idx="13623">
                  <c:v>352.74599999999998</c:v>
                </c:pt>
                <c:pt idx="13624">
                  <c:v>352.84800000000001</c:v>
                </c:pt>
                <c:pt idx="13625">
                  <c:v>352.94900000000001</c:v>
                </c:pt>
                <c:pt idx="13626">
                  <c:v>353.05</c:v>
                </c:pt>
                <c:pt idx="13627">
                  <c:v>353.15100000000001</c:v>
                </c:pt>
                <c:pt idx="13628">
                  <c:v>353.20400000000001</c:v>
                </c:pt>
                <c:pt idx="13629">
                  <c:v>353.22800000000001</c:v>
                </c:pt>
                <c:pt idx="13630">
                  <c:v>353.245</c:v>
                </c:pt>
                <c:pt idx="13631">
                  <c:v>353.26100000000002</c:v>
                </c:pt>
                <c:pt idx="13632">
                  <c:v>353.279</c:v>
                </c:pt>
                <c:pt idx="13633">
                  <c:v>353.29899999999998</c:v>
                </c:pt>
                <c:pt idx="13634">
                  <c:v>353.32100000000003</c:v>
                </c:pt>
                <c:pt idx="13635">
                  <c:v>353.34100000000001</c:v>
                </c:pt>
                <c:pt idx="13636">
                  <c:v>353.35899999999998</c:v>
                </c:pt>
                <c:pt idx="13637">
                  <c:v>353.37900000000002</c:v>
                </c:pt>
                <c:pt idx="13638">
                  <c:v>353.399</c:v>
                </c:pt>
                <c:pt idx="13639">
                  <c:v>353.41800000000001</c:v>
                </c:pt>
                <c:pt idx="13640">
                  <c:v>353.43700000000001</c:v>
                </c:pt>
                <c:pt idx="13641">
                  <c:v>353.45800000000003</c:v>
                </c:pt>
                <c:pt idx="13642">
                  <c:v>353.49099999999999</c:v>
                </c:pt>
                <c:pt idx="13643">
                  <c:v>353.54899999999998</c:v>
                </c:pt>
                <c:pt idx="13644">
                  <c:v>353.62900000000002</c:v>
                </c:pt>
                <c:pt idx="13645">
                  <c:v>353.71600000000001</c:v>
                </c:pt>
                <c:pt idx="13646">
                  <c:v>353.79599999999999</c:v>
                </c:pt>
                <c:pt idx="13647">
                  <c:v>353.88099999999997</c:v>
                </c:pt>
                <c:pt idx="13648">
                  <c:v>353.92200000000003</c:v>
                </c:pt>
                <c:pt idx="13649">
                  <c:v>353.93900000000002</c:v>
                </c:pt>
                <c:pt idx="13650">
                  <c:v>353.95</c:v>
                </c:pt>
                <c:pt idx="13651">
                  <c:v>353.96</c:v>
                </c:pt>
                <c:pt idx="13652">
                  <c:v>353.96800000000002</c:v>
                </c:pt>
                <c:pt idx="13653">
                  <c:v>353.97699999999998</c:v>
                </c:pt>
                <c:pt idx="13654">
                  <c:v>353.98700000000002</c:v>
                </c:pt>
                <c:pt idx="13655">
                  <c:v>353.99599999999998</c:v>
                </c:pt>
                <c:pt idx="13656">
                  <c:v>354.005</c:v>
                </c:pt>
                <c:pt idx="13657">
                  <c:v>354.01400000000001</c:v>
                </c:pt>
                <c:pt idx="13658">
                  <c:v>354.02300000000002</c:v>
                </c:pt>
                <c:pt idx="13659">
                  <c:v>354.03199999999998</c:v>
                </c:pt>
                <c:pt idx="13660">
                  <c:v>354.04199999999997</c:v>
                </c:pt>
                <c:pt idx="13661">
                  <c:v>354.05099999999999</c:v>
                </c:pt>
                <c:pt idx="13662">
                  <c:v>354.06099999999998</c:v>
                </c:pt>
                <c:pt idx="13663">
                  <c:v>354.07100000000003</c:v>
                </c:pt>
                <c:pt idx="13664">
                  <c:v>354.08100000000002</c:v>
                </c:pt>
                <c:pt idx="13665">
                  <c:v>354.09100000000001</c:v>
                </c:pt>
                <c:pt idx="13666">
                  <c:v>354.1</c:v>
                </c:pt>
                <c:pt idx="13667">
                  <c:v>354.11</c:v>
                </c:pt>
                <c:pt idx="13668">
                  <c:v>354.12</c:v>
                </c:pt>
                <c:pt idx="13669">
                  <c:v>354.13</c:v>
                </c:pt>
                <c:pt idx="13670">
                  <c:v>354.13900000000001</c:v>
                </c:pt>
                <c:pt idx="13671">
                  <c:v>354.149</c:v>
                </c:pt>
                <c:pt idx="13672">
                  <c:v>354.15800000000002</c:v>
                </c:pt>
                <c:pt idx="13673">
                  <c:v>354.16800000000001</c:v>
                </c:pt>
                <c:pt idx="13674">
                  <c:v>354.178</c:v>
                </c:pt>
                <c:pt idx="13675">
                  <c:v>354.18799999999999</c:v>
                </c:pt>
                <c:pt idx="13676">
                  <c:v>354.2</c:v>
                </c:pt>
                <c:pt idx="13677">
                  <c:v>354.21300000000002</c:v>
                </c:pt>
                <c:pt idx="13678">
                  <c:v>354.22800000000001</c:v>
                </c:pt>
                <c:pt idx="13679">
                  <c:v>354.24299999999999</c:v>
                </c:pt>
                <c:pt idx="13680">
                  <c:v>354.25700000000001</c:v>
                </c:pt>
                <c:pt idx="13681">
                  <c:v>354.27100000000002</c:v>
                </c:pt>
                <c:pt idx="13682">
                  <c:v>354.28500000000003</c:v>
                </c:pt>
                <c:pt idx="13683">
                  <c:v>354.298</c:v>
                </c:pt>
                <c:pt idx="13684">
                  <c:v>354.31099999999998</c:v>
                </c:pt>
                <c:pt idx="13685">
                  <c:v>354.32499999999999</c:v>
                </c:pt>
                <c:pt idx="13686">
                  <c:v>354.33800000000002</c:v>
                </c:pt>
                <c:pt idx="13687">
                  <c:v>354.351</c:v>
                </c:pt>
                <c:pt idx="13688">
                  <c:v>354.36099999999999</c:v>
                </c:pt>
                <c:pt idx="13689">
                  <c:v>354.37</c:v>
                </c:pt>
                <c:pt idx="13690">
                  <c:v>354.38</c:v>
                </c:pt>
                <c:pt idx="13691">
                  <c:v>354.38900000000001</c:v>
                </c:pt>
                <c:pt idx="13692">
                  <c:v>354.399</c:v>
                </c:pt>
                <c:pt idx="13693">
                  <c:v>354.40800000000002</c:v>
                </c:pt>
                <c:pt idx="13694">
                  <c:v>354.41800000000001</c:v>
                </c:pt>
                <c:pt idx="13695">
                  <c:v>354.428</c:v>
                </c:pt>
                <c:pt idx="13696">
                  <c:v>354.43700000000001</c:v>
                </c:pt>
                <c:pt idx="13697">
                  <c:v>354.44600000000003</c:v>
                </c:pt>
                <c:pt idx="13698">
                  <c:v>354.45499999999998</c:v>
                </c:pt>
                <c:pt idx="13699">
                  <c:v>354.464</c:v>
                </c:pt>
                <c:pt idx="13700">
                  <c:v>354.47300000000001</c:v>
                </c:pt>
                <c:pt idx="13701">
                  <c:v>354.48200000000003</c:v>
                </c:pt>
                <c:pt idx="13702">
                  <c:v>354.49099999999999</c:v>
                </c:pt>
                <c:pt idx="13703">
                  <c:v>354.5</c:v>
                </c:pt>
                <c:pt idx="13704">
                  <c:v>354.50900000000001</c:v>
                </c:pt>
                <c:pt idx="13705">
                  <c:v>354.51799999999997</c:v>
                </c:pt>
                <c:pt idx="13706">
                  <c:v>354.529</c:v>
                </c:pt>
                <c:pt idx="13707">
                  <c:v>354.54300000000001</c:v>
                </c:pt>
                <c:pt idx="13708">
                  <c:v>354.57100000000003</c:v>
                </c:pt>
                <c:pt idx="13709">
                  <c:v>354.61399999999998</c:v>
                </c:pt>
                <c:pt idx="13710">
                  <c:v>354.63900000000001</c:v>
                </c:pt>
                <c:pt idx="13711">
                  <c:v>354.69</c:v>
                </c:pt>
                <c:pt idx="13712">
                  <c:v>354.75599999999997</c:v>
                </c:pt>
                <c:pt idx="13713">
                  <c:v>354.83699999999999</c:v>
                </c:pt>
                <c:pt idx="13714">
                  <c:v>354.91199999999998</c:v>
                </c:pt>
                <c:pt idx="13715">
                  <c:v>354.93799999999999</c:v>
                </c:pt>
                <c:pt idx="13716">
                  <c:v>354.94799999999998</c:v>
                </c:pt>
                <c:pt idx="13717">
                  <c:v>354.95699999999999</c:v>
                </c:pt>
                <c:pt idx="13718">
                  <c:v>354.96699999999998</c:v>
                </c:pt>
                <c:pt idx="13719">
                  <c:v>354.97899999999998</c:v>
                </c:pt>
                <c:pt idx="13720">
                  <c:v>354.99299999999999</c:v>
                </c:pt>
                <c:pt idx="13721">
                  <c:v>355.01</c:v>
                </c:pt>
                <c:pt idx="13722">
                  <c:v>355.03</c:v>
                </c:pt>
                <c:pt idx="13723">
                  <c:v>355.05099999999999</c:v>
                </c:pt>
                <c:pt idx="13724">
                  <c:v>355.07100000000003</c:v>
                </c:pt>
                <c:pt idx="13725">
                  <c:v>355.09</c:v>
                </c:pt>
                <c:pt idx="13726">
                  <c:v>355.10899999999998</c:v>
                </c:pt>
                <c:pt idx="13727">
                  <c:v>355.12799999999999</c:v>
                </c:pt>
                <c:pt idx="13728">
                  <c:v>355.15699999999998</c:v>
                </c:pt>
                <c:pt idx="13729">
                  <c:v>355.214</c:v>
                </c:pt>
                <c:pt idx="13730">
                  <c:v>355.24900000000002</c:v>
                </c:pt>
                <c:pt idx="13731">
                  <c:v>355.25099999999998</c:v>
                </c:pt>
                <c:pt idx="13732">
                  <c:v>355.26</c:v>
                </c:pt>
                <c:pt idx="13733">
                  <c:v>355.27300000000002</c:v>
                </c:pt>
                <c:pt idx="13734">
                  <c:v>355.28699999999998</c:v>
                </c:pt>
                <c:pt idx="13735">
                  <c:v>355.30799999999999</c:v>
                </c:pt>
                <c:pt idx="13736">
                  <c:v>355.32900000000001</c:v>
                </c:pt>
                <c:pt idx="13737">
                  <c:v>355.35</c:v>
                </c:pt>
                <c:pt idx="13738">
                  <c:v>355.36900000000003</c:v>
                </c:pt>
                <c:pt idx="13739">
                  <c:v>355.387</c:v>
                </c:pt>
                <c:pt idx="13740">
                  <c:v>355.40600000000001</c:v>
                </c:pt>
                <c:pt idx="13741">
                  <c:v>355.42599999999999</c:v>
                </c:pt>
                <c:pt idx="13742">
                  <c:v>355.45699999999999</c:v>
                </c:pt>
                <c:pt idx="13743">
                  <c:v>355.512</c:v>
                </c:pt>
                <c:pt idx="13744">
                  <c:v>355.57400000000001</c:v>
                </c:pt>
                <c:pt idx="13745">
                  <c:v>355.62799999999999</c:v>
                </c:pt>
                <c:pt idx="13746">
                  <c:v>355.66500000000002</c:v>
                </c:pt>
                <c:pt idx="13747">
                  <c:v>355.67599999999999</c:v>
                </c:pt>
                <c:pt idx="13748">
                  <c:v>355.685</c:v>
                </c:pt>
                <c:pt idx="13749">
                  <c:v>355.69499999999999</c:v>
                </c:pt>
                <c:pt idx="13750">
                  <c:v>355.70699999999999</c:v>
                </c:pt>
                <c:pt idx="13751">
                  <c:v>355.72199999999998</c:v>
                </c:pt>
                <c:pt idx="13752">
                  <c:v>355.74099999999999</c:v>
                </c:pt>
                <c:pt idx="13753">
                  <c:v>355.762</c:v>
                </c:pt>
                <c:pt idx="13754">
                  <c:v>355.78</c:v>
                </c:pt>
                <c:pt idx="13755">
                  <c:v>355.798</c:v>
                </c:pt>
                <c:pt idx="13756">
                  <c:v>355.81700000000001</c:v>
                </c:pt>
                <c:pt idx="13757">
                  <c:v>355.83499999999998</c:v>
                </c:pt>
                <c:pt idx="13758">
                  <c:v>355.85399999999998</c:v>
                </c:pt>
                <c:pt idx="13759">
                  <c:v>355.87700000000001</c:v>
                </c:pt>
                <c:pt idx="13760">
                  <c:v>355.91899999999998</c:v>
                </c:pt>
                <c:pt idx="13761">
                  <c:v>355.971</c:v>
                </c:pt>
                <c:pt idx="13762">
                  <c:v>356</c:v>
                </c:pt>
                <c:pt idx="13763">
                  <c:v>356.01499999999999</c:v>
                </c:pt>
                <c:pt idx="13764">
                  <c:v>356.03</c:v>
                </c:pt>
                <c:pt idx="13765">
                  <c:v>356.04599999999999</c:v>
                </c:pt>
                <c:pt idx="13766">
                  <c:v>356.06400000000002</c:v>
                </c:pt>
                <c:pt idx="13767">
                  <c:v>356.084</c:v>
                </c:pt>
                <c:pt idx="13768">
                  <c:v>356.10399999999998</c:v>
                </c:pt>
                <c:pt idx="13769">
                  <c:v>356.12</c:v>
                </c:pt>
                <c:pt idx="13770">
                  <c:v>356.13900000000001</c:v>
                </c:pt>
                <c:pt idx="13771">
                  <c:v>356.15699999999998</c:v>
                </c:pt>
                <c:pt idx="13772">
                  <c:v>356.17500000000001</c:v>
                </c:pt>
                <c:pt idx="13773">
                  <c:v>356.20699999999999</c:v>
                </c:pt>
                <c:pt idx="13774">
                  <c:v>356.26799999999997</c:v>
                </c:pt>
                <c:pt idx="13775">
                  <c:v>356.32799999999997</c:v>
                </c:pt>
                <c:pt idx="13776">
                  <c:v>356.38499999999999</c:v>
                </c:pt>
                <c:pt idx="13777">
                  <c:v>356.44099999999997</c:v>
                </c:pt>
                <c:pt idx="13778">
                  <c:v>356.48599999999999</c:v>
                </c:pt>
                <c:pt idx="13779">
                  <c:v>356.50200000000001</c:v>
                </c:pt>
                <c:pt idx="13780">
                  <c:v>356.50200000000001</c:v>
                </c:pt>
                <c:pt idx="13781">
                  <c:v>356.505</c:v>
                </c:pt>
                <c:pt idx="13782">
                  <c:v>356.51299999999998</c:v>
                </c:pt>
                <c:pt idx="13783">
                  <c:v>356.52199999999999</c:v>
                </c:pt>
                <c:pt idx="13784">
                  <c:v>356.53300000000002</c:v>
                </c:pt>
                <c:pt idx="13785">
                  <c:v>356.548</c:v>
                </c:pt>
                <c:pt idx="13786">
                  <c:v>356.56599999999997</c:v>
                </c:pt>
                <c:pt idx="13787">
                  <c:v>356.58499999999998</c:v>
                </c:pt>
                <c:pt idx="13788">
                  <c:v>356.60300000000001</c:v>
                </c:pt>
                <c:pt idx="13789">
                  <c:v>356.62200000000001</c:v>
                </c:pt>
                <c:pt idx="13790">
                  <c:v>356.642</c:v>
                </c:pt>
                <c:pt idx="13791">
                  <c:v>356.66300000000001</c:v>
                </c:pt>
                <c:pt idx="13792">
                  <c:v>356.69400000000002</c:v>
                </c:pt>
                <c:pt idx="13793">
                  <c:v>356.75200000000001</c:v>
                </c:pt>
                <c:pt idx="13794">
                  <c:v>356.83100000000002</c:v>
                </c:pt>
                <c:pt idx="13795">
                  <c:v>356.91500000000002</c:v>
                </c:pt>
                <c:pt idx="13796">
                  <c:v>357</c:v>
                </c:pt>
                <c:pt idx="13797">
                  <c:v>357.09500000000003</c:v>
                </c:pt>
                <c:pt idx="13798">
                  <c:v>357.18299999999999</c:v>
                </c:pt>
                <c:pt idx="13799">
                  <c:v>357.26100000000002</c:v>
                </c:pt>
                <c:pt idx="13800">
                  <c:v>357.339</c:v>
                </c:pt>
                <c:pt idx="13801">
                  <c:v>357.35300000000001</c:v>
                </c:pt>
                <c:pt idx="13802">
                  <c:v>357.36200000000002</c:v>
                </c:pt>
                <c:pt idx="13803">
                  <c:v>357.37400000000002</c:v>
                </c:pt>
                <c:pt idx="13804">
                  <c:v>357.38900000000001</c:v>
                </c:pt>
                <c:pt idx="13805">
                  <c:v>357.40899999999999</c:v>
                </c:pt>
                <c:pt idx="13806">
                  <c:v>357.43</c:v>
                </c:pt>
                <c:pt idx="13807">
                  <c:v>357.44900000000001</c:v>
                </c:pt>
                <c:pt idx="13808">
                  <c:v>357.46899999999999</c:v>
                </c:pt>
                <c:pt idx="13809">
                  <c:v>357.488</c:v>
                </c:pt>
                <c:pt idx="13810">
                  <c:v>357.50700000000001</c:v>
                </c:pt>
                <c:pt idx="13811">
                  <c:v>357.52600000000001</c:v>
                </c:pt>
                <c:pt idx="13812">
                  <c:v>357.54500000000002</c:v>
                </c:pt>
                <c:pt idx="13813">
                  <c:v>357.56799999999998</c:v>
                </c:pt>
                <c:pt idx="13814">
                  <c:v>357.60899999999998</c:v>
                </c:pt>
                <c:pt idx="13815">
                  <c:v>357.67899999999997</c:v>
                </c:pt>
                <c:pt idx="13816">
                  <c:v>357.76600000000002</c:v>
                </c:pt>
                <c:pt idx="13817">
                  <c:v>357.84399999999999</c:v>
                </c:pt>
                <c:pt idx="13818">
                  <c:v>357.892</c:v>
                </c:pt>
                <c:pt idx="13819">
                  <c:v>357.90699999999998</c:v>
                </c:pt>
                <c:pt idx="13820">
                  <c:v>357.91699999999997</c:v>
                </c:pt>
                <c:pt idx="13821">
                  <c:v>357.93</c:v>
                </c:pt>
                <c:pt idx="13822">
                  <c:v>357.947</c:v>
                </c:pt>
                <c:pt idx="13823">
                  <c:v>357.96600000000001</c:v>
                </c:pt>
                <c:pt idx="13824">
                  <c:v>357.988</c:v>
                </c:pt>
                <c:pt idx="13825">
                  <c:v>358.00799999999998</c:v>
                </c:pt>
                <c:pt idx="13826">
                  <c:v>358.029</c:v>
                </c:pt>
                <c:pt idx="13827">
                  <c:v>358.04899999999998</c:v>
                </c:pt>
                <c:pt idx="13828">
                  <c:v>358.07100000000003</c:v>
                </c:pt>
                <c:pt idx="13829">
                  <c:v>358.09100000000001</c:v>
                </c:pt>
                <c:pt idx="13830">
                  <c:v>358.11900000000003</c:v>
                </c:pt>
                <c:pt idx="13831">
                  <c:v>358.16699999999997</c:v>
                </c:pt>
                <c:pt idx="13832">
                  <c:v>358.245</c:v>
                </c:pt>
                <c:pt idx="13833">
                  <c:v>358.33699999999999</c:v>
                </c:pt>
                <c:pt idx="13834">
                  <c:v>358.43299999999999</c:v>
                </c:pt>
                <c:pt idx="13835">
                  <c:v>358.529</c:v>
                </c:pt>
                <c:pt idx="13836">
                  <c:v>358.61799999999999</c:v>
                </c:pt>
                <c:pt idx="13837">
                  <c:v>358.69600000000003</c:v>
                </c:pt>
                <c:pt idx="13838">
                  <c:v>358.75200000000001</c:v>
                </c:pt>
                <c:pt idx="13839">
                  <c:v>358.77</c:v>
                </c:pt>
                <c:pt idx="13840">
                  <c:v>358.77300000000002</c:v>
                </c:pt>
                <c:pt idx="13841">
                  <c:v>358.78</c:v>
                </c:pt>
                <c:pt idx="13842">
                  <c:v>358.79</c:v>
                </c:pt>
                <c:pt idx="13843">
                  <c:v>358.80099999999999</c:v>
                </c:pt>
                <c:pt idx="13844">
                  <c:v>358.81400000000002</c:v>
                </c:pt>
                <c:pt idx="13845">
                  <c:v>358.82900000000001</c:v>
                </c:pt>
                <c:pt idx="13846">
                  <c:v>358.84800000000001</c:v>
                </c:pt>
                <c:pt idx="13847">
                  <c:v>358.86900000000003</c:v>
                </c:pt>
                <c:pt idx="13848">
                  <c:v>358.89</c:v>
                </c:pt>
                <c:pt idx="13849">
                  <c:v>358.911</c:v>
                </c:pt>
                <c:pt idx="13850">
                  <c:v>358.92899999999997</c:v>
                </c:pt>
                <c:pt idx="13851">
                  <c:v>358.94900000000001</c:v>
                </c:pt>
                <c:pt idx="13852">
                  <c:v>358.97199999999998</c:v>
                </c:pt>
                <c:pt idx="13853">
                  <c:v>359.01299999999998</c:v>
                </c:pt>
                <c:pt idx="13854">
                  <c:v>359.08100000000002</c:v>
                </c:pt>
                <c:pt idx="13855">
                  <c:v>359.13900000000001</c:v>
                </c:pt>
                <c:pt idx="13856">
                  <c:v>359.16800000000001</c:v>
                </c:pt>
                <c:pt idx="13857">
                  <c:v>359.18200000000002</c:v>
                </c:pt>
                <c:pt idx="13858">
                  <c:v>359.19299999999998</c:v>
                </c:pt>
                <c:pt idx="13859">
                  <c:v>359.20499999999998</c:v>
                </c:pt>
                <c:pt idx="13860">
                  <c:v>359.221</c:v>
                </c:pt>
                <c:pt idx="13861">
                  <c:v>359.23700000000002</c:v>
                </c:pt>
                <c:pt idx="13862">
                  <c:v>359.255</c:v>
                </c:pt>
                <c:pt idx="13863">
                  <c:v>359.274</c:v>
                </c:pt>
                <c:pt idx="13864">
                  <c:v>359.29399999999998</c:v>
                </c:pt>
                <c:pt idx="13865">
                  <c:v>359.31200000000001</c:v>
                </c:pt>
                <c:pt idx="13866">
                  <c:v>359.33199999999999</c:v>
                </c:pt>
                <c:pt idx="13867">
                  <c:v>359.351</c:v>
                </c:pt>
                <c:pt idx="13868">
                  <c:v>359.37099999999998</c:v>
                </c:pt>
                <c:pt idx="13869">
                  <c:v>359.392</c:v>
                </c:pt>
                <c:pt idx="13870">
                  <c:v>359.43</c:v>
                </c:pt>
                <c:pt idx="13871">
                  <c:v>359.49200000000002</c:v>
                </c:pt>
                <c:pt idx="13872">
                  <c:v>359.56200000000001</c:v>
                </c:pt>
                <c:pt idx="13873">
                  <c:v>359.625</c:v>
                </c:pt>
                <c:pt idx="13874">
                  <c:v>359.68400000000003</c:v>
                </c:pt>
                <c:pt idx="13875">
                  <c:v>359.73</c:v>
                </c:pt>
                <c:pt idx="13876">
                  <c:v>359.74700000000001</c:v>
                </c:pt>
                <c:pt idx="13877">
                  <c:v>359.74799999999999</c:v>
                </c:pt>
                <c:pt idx="13878">
                  <c:v>359.75099999999998</c:v>
                </c:pt>
                <c:pt idx="13879">
                  <c:v>359.75799999999998</c:v>
                </c:pt>
                <c:pt idx="13880">
                  <c:v>359.767</c:v>
                </c:pt>
                <c:pt idx="13881">
                  <c:v>359.77800000000002</c:v>
                </c:pt>
                <c:pt idx="13882">
                  <c:v>359.791</c:v>
                </c:pt>
                <c:pt idx="13883">
                  <c:v>359.80700000000002</c:v>
                </c:pt>
                <c:pt idx="13884">
                  <c:v>359.827</c:v>
                </c:pt>
                <c:pt idx="13885">
                  <c:v>359.84800000000001</c:v>
                </c:pt>
                <c:pt idx="13886">
                  <c:v>359.86799999999999</c:v>
                </c:pt>
                <c:pt idx="13887">
                  <c:v>359.887</c:v>
                </c:pt>
                <c:pt idx="13888">
                  <c:v>359.90699999999998</c:v>
                </c:pt>
                <c:pt idx="13889">
                  <c:v>359.92599999999999</c:v>
                </c:pt>
                <c:pt idx="13890">
                  <c:v>359.94600000000003</c:v>
                </c:pt>
                <c:pt idx="13891">
                  <c:v>359.976</c:v>
                </c:pt>
                <c:pt idx="13892">
                  <c:v>360.00200000000001</c:v>
                </c:pt>
                <c:pt idx="13893">
                  <c:v>360.00700000000001</c:v>
                </c:pt>
                <c:pt idx="13894">
                  <c:v>360.01400000000001</c:v>
                </c:pt>
                <c:pt idx="13895">
                  <c:v>360.02499999999998</c:v>
                </c:pt>
                <c:pt idx="13896">
                  <c:v>360.03699999999998</c:v>
                </c:pt>
                <c:pt idx="13897">
                  <c:v>360.05099999999999</c:v>
                </c:pt>
                <c:pt idx="13898">
                  <c:v>360.06799999999998</c:v>
                </c:pt>
                <c:pt idx="13899">
                  <c:v>360.08800000000002</c:v>
                </c:pt>
                <c:pt idx="13900">
                  <c:v>360.10899999999998</c:v>
                </c:pt>
                <c:pt idx="13901">
                  <c:v>360.13</c:v>
                </c:pt>
                <c:pt idx="13902">
                  <c:v>360.15</c:v>
                </c:pt>
                <c:pt idx="13903">
                  <c:v>360.17</c:v>
                </c:pt>
                <c:pt idx="13904">
                  <c:v>360.18900000000002</c:v>
                </c:pt>
                <c:pt idx="13905">
                  <c:v>360.20800000000003</c:v>
                </c:pt>
                <c:pt idx="13906">
                  <c:v>360.23</c:v>
                </c:pt>
                <c:pt idx="13907">
                  <c:v>360.26600000000002</c:v>
                </c:pt>
                <c:pt idx="13908">
                  <c:v>360.33100000000002</c:v>
                </c:pt>
                <c:pt idx="13909">
                  <c:v>360.416</c:v>
                </c:pt>
                <c:pt idx="13910">
                  <c:v>360.50299999999999</c:v>
                </c:pt>
                <c:pt idx="13911">
                  <c:v>360.577</c:v>
                </c:pt>
                <c:pt idx="13912">
                  <c:v>360.63400000000001</c:v>
                </c:pt>
                <c:pt idx="13913">
                  <c:v>360.64600000000002</c:v>
                </c:pt>
                <c:pt idx="13914">
                  <c:v>360.65600000000001</c:v>
                </c:pt>
                <c:pt idx="13915">
                  <c:v>360.70299999999997</c:v>
                </c:pt>
                <c:pt idx="13916">
                  <c:v>360.786</c:v>
                </c:pt>
                <c:pt idx="13917">
                  <c:v>360.87200000000001</c:v>
                </c:pt>
                <c:pt idx="13918">
                  <c:v>360.95800000000003</c:v>
                </c:pt>
                <c:pt idx="13919">
                  <c:v>361.03899999999999</c:v>
                </c:pt>
                <c:pt idx="13920">
                  <c:v>361.11399999999998</c:v>
                </c:pt>
                <c:pt idx="13921">
                  <c:v>361.19</c:v>
                </c:pt>
                <c:pt idx="13922">
                  <c:v>361.238</c:v>
                </c:pt>
                <c:pt idx="13923">
                  <c:v>361.274</c:v>
                </c:pt>
                <c:pt idx="13924">
                  <c:v>361.29300000000001</c:v>
                </c:pt>
                <c:pt idx="13925">
                  <c:v>361.30599999999998</c:v>
                </c:pt>
                <c:pt idx="13926">
                  <c:v>361.32</c:v>
                </c:pt>
                <c:pt idx="13927">
                  <c:v>361.33499999999998</c:v>
                </c:pt>
                <c:pt idx="13928">
                  <c:v>361.35300000000001</c:v>
                </c:pt>
                <c:pt idx="13929">
                  <c:v>361.37299999999999</c:v>
                </c:pt>
                <c:pt idx="13930">
                  <c:v>361.392</c:v>
                </c:pt>
                <c:pt idx="13931">
                  <c:v>361.41</c:v>
                </c:pt>
                <c:pt idx="13932">
                  <c:v>361.428</c:v>
                </c:pt>
                <c:pt idx="13933">
                  <c:v>361.44499999999999</c:v>
                </c:pt>
                <c:pt idx="13934">
                  <c:v>361.46300000000002</c:v>
                </c:pt>
                <c:pt idx="13935">
                  <c:v>361.49099999999999</c:v>
                </c:pt>
                <c:pt idx="13936">
                  <c:v>361.54899999999998</c:v>
                </c:pt>
                <c:pt idx="13937">
                  <c:v>361.62799999999999</c:v>
                </c:pt>
                <c:pt idx="13938">
                  <c:v>361.70499999999998</c:v>
                </c:pt>
                <c:pt idx="13939">
                  <c:v>361.77300000000002</c:v>
                </c:pt>
                <c:pt idx="13940">
                  <c:v>361.8</c:v>
                </c:pt>
                <c:pt idx="13941">
                  <c:v>361.82100000000003</c:v>
                </c:pt>
                <c:pt idx="13942">
                  <c:v>361.834</c:v>
                </c:pt>
                <c:pt idx="13943">
                  <c:v>361.84500000000003</c:v>
                </c:pt>
                <c:pt idx="13944">
                  <c:v>361.85700000000003</c:v>
                </c:pt>
                <c:pt idx="13945">
                  <c:v>361.87099999999998</c:v>
                </c:pt>
                <c:pt idx="13946">
                  <c:v>361.88799999999998</c:v>
                </c:pt>
                <c:pt idx="13947">
                  <c:v>361.90800000000002</c:v>
                </c:pt>
                <c:pt idx="13948">
                  <c:v>361.93</c:v>
                </c:pt>
                <c:pt idx="13949">
                  <c:v>361.95100000000002</c:v>
                </c:pt>
                <c:pt idx="13950">
                  <c:v>361.97</c:v>
                </c:pt>
                <c:pt idx="13951">
                  <c:v>361.99</c:v>
                </c:pt>
                <c:pt idx="13952">
                  <c:v>362.01</c:v>
                </c:pt>
                <c:pt idx="13953">
                  <c:v>362.03399999999999</c:v>
                </c:pt>
                <c:pt idx="13954">
                  <c:v>362.07400000000001</c:v>
                </c:pt>
                <c:pt idx="13955">
                  <c:v>362.12099999999998</c:v>
                </c:pt>
                <c:pt idx="13956">
                  <c:v>362.14299999999997</c:v>
                </c:pt>
                <c:pt idx="13957">
                  <c:v>362.15300000000002</c:v>
                </c:pt>
                <c:pt idx="13958">
                  <c:v>362.16500000000002</c:v>
                </c:pt>
                <c:pt idx="13959">
                  <c:v>362.178</c:v>
                </c:pt>
                <c:pt idx="13960">
                  <c:v>362.19299999999998</c:v>
                </c:pt>
                <c:pt idx="13961">
                  <c:v>362.21100000000001</c:v>
                </c:pt>
                <c:pt idx="13962">
                  <c:v>362.23200000000003</c:v>
                </c:pt>
                <c:pt idx="13963">
                  <c:v>362.25400000000002</c:v>
                </c:pt>
                <c:pt idx="13964">
                  <c:v>362.27600000000001</c:v>
                </c:pt>
                <c:pt idx="13965">
                  <c:v>362.29500000000002</c:v>
                </c:pt>
                <c:pt idx="13966">
                  <c:v>362.315</c:v>
                </c:pt>
                <c:pt idx="13967">
                  <c:v>362.33499999999998</c:v>
                </c:pt>
                <c:pt idx="13968">
                  <c:v>362.35599999999999</c:v>
                </c:pt>
                <c:pt idx="13969">
                  <c:v>362.38499999999999</c:v>
                </c:pt>
                <c:pt idx="13970">
                  <c:v>362.43700000000001</c:v>
                </c:pt>
                <c:pt idx="13971">
                  <c:v>362.488</c:v>
                </c:pt>
                <c:pt idx="13972">
                  <c:v>362.52199999999999</c:v>
                </c:pt>
                <c:pt idx="13973">
                  <c:v>362.53</c:v>
                </c:pt>
                <c:pt idx="13974">
                  <c:v>362.53899999999999</c:v>
                </c:pt>
                <c:pt idx="13975">
                  <c:v>362.54899999999998</c:v>
                </c:pt>
                <c:pt idx="13976">
                  <c:v>362.56799999999998</c:v>
                </c:pt>
                <c:pt idx="13977">
                  <c:v>362.60399999999998</c:v>
                </c:pt>
                <c:pt idx="13978">
                  <c:v>362.65699999999998</c:v>
                </c:pt>
                <c:pt idx="13979">
                  <c:v>362.68099999999998</c:v>
                </c:pt>
                <c:pt idx="13980">
                  <c:v>362.697</c:v>
                </c:pt>
                <c:pt idx="13981">
                  <c:v>362.709</c:v>
                </c:pt>
                <c:pt idx="13982">
                  <c:v>362.72500000000002</c:v>
                </c:pt>
                <c:pt idx="13983">
                  <c:v>362.74900000000002</c:v>
                </c:pt>
                <c:pt idx="13984">
                  <c:v>362.77199999999999</c:v>
                </c:pt>
                <c:pt idx="13985">
                  <c:v>362.79700000000003</c:v>
                </c:pt>
                <c:pt idx="13986">
                  <c:v>362.827</c:v>
                </c:pt>
                <c:pt idx="13987">
                  <c:v>362.86200000000002</c:v>
                </c:pt>
                <c:pt idx="13988">
                  <c:v>362.89499999999998</c:v>
                </c:pt>
                <c:pt idx="13989">
                  <c:v>362.90899999999999</c:v>
                </c:pt>
                <c:pt idx="13990">
                  <c:v>362.91699999999997</c:v>
                </c:pt>
                <c:pt idx="13991">
                  <c:v>362.93299999999999</c:v>
                </c:pt>
                <c:pt idx="13992">
                  <c:v>362.95800000000003</c:v>
                </c:pt>
                <c:pt idx="13993">
                  <c:v>363.00400000000002</c:v>
                </c:pt>
                <c:pt idx="13994">
                  <c:v>363.07600000000002</c:v>
                </c:pt>
                <c:pt idx="13995">
                  <c:v>363.149</c:v>
                </c:pt>
                <c:pt idx="13996">
                  <c:v>363.21499999999997</c:v>
                </c:pt>
                <c:pt idx="13997">
                  <c:v>363.28699999999998</c:v>
                </c:pt>
                <c:pt idx="13998">
                  <c:v>363.36599999999999</c:v>
                </c:pt>
                <c:pt idx="13999">
                  <c:v>363.44499999999999</c:v>
                </c:pt>
                <c:pt idx="14000">
                  <c:v>363.52100000000002</c:v>
                </c:pt>
                <c:pt idx="14001">
                  <c:v>363.59699999999998</c:v>
                </c:pt>
                <c:pt idx="14002">
                  <c:v>363.67500000000001</c:v>
                </c:pt>
                <c:pt idx="14003">
                  <c:v>363.74200000000002</c:v>
                </c:pt>
                <c:pt idx="14004">
                  <c:v>363.755</c:v>
                </c:pt>
                <c:pt idx="14005">
                  <c:v>363.77100000000002</c:v>
                </c:pt>
                <c:pt idx="14006">
                  <c:v>363.78199999999998</c:v>
                </c:pt>
                <c:pt idx="14007">
                  <c:v>363.79599999999999</c:v>
                </c:pt>
                <c:pt idx="14008">
                  <c:v>363.81400000000002</c:v>
                </c:pt>
                <c:pt idx="14009">
                  <c:v>363.83300000000003</c:v>
                </c:pt>
                <c:pt idx="14010">
                  <c:v>363.85199999999998</c:v>
                </c:pt>
                <c:pt idx="14011">
                  <c:v>363.87099999999998</c:v>
                </c:pt>
                <c:pt idx="14012">
                  <c:v>363.88900000000001</c:v>
                </c:pt>
                <c:pt idx="14013">
                  <c:v>363.90800000000002</c:v>
                </c:pt>
                <c:pt idx="14014">
                  <c:v>363.92599999999999</c:v>
                </c:pt>
                <c:pt idx="14015">
                  <c:v>363.94799999999998</c:v>
                </c:pt>
                <c:pt idx="14016">
                  <c:v>363.995</c:v>
                </c:pt>
                <c:pt idx="14017">
                  <c:v>364.07</c:v>
                </c:pt>
                <c:pt idx="14018">
                  <c:v>364.14499999999998</c:v>
                </c:pt>
                <c:pt idx="14019">
                  <c:v>364.21499999999997</c:v>
                </c:pt>
                <c:pt idx="14020">
                  <c:v>364.24900000000002</c:v>
                </c:pt>
                <c:pt idx="14021">
                  <c:v>364.25900000000001</c:v>
                </c:pt>
                <c:pt idx="14022">
                  <c:v>364.267</c:v>
                </c:pt>
                <c:pt idx="14023">
                  <c:v>364.279</c:v>
                </c:pt>
                <c:pt idx="14024">
                  <c:v>364.29399999999998</c:v>
                </c:pt>
                <c:pt idx="14025">
                  <c:v>364.31299999999999</c:v>
                </c:pt>
                <c:pt idx="14026">
                  <c:v>364.33300000000003</c:v>
                </c:pt>
                <c:pt idx="14027">
                  <c:v>364.35199999999998</c:v>
                </c:pt>
                <c:pt idx="14028">
                  <c:v>364.37</c:v>
                </c:pt>
                <c:pt idx="14029">
                  <c:v>364.39</c:v>
                </c:pt>
                <c:pt idx="14030">
                  <c:v>364.40800000000002</c:v>
                </c:pt>
                <c:pt idx="14031">
                  <c:v>364.42599999999999</c:v>
                </c:pt>
                <c:pt idx="14032">
                  <c:v>364.44900000000001</c:v>
                </c:pt>
                <c:pt idx="14033">
                  <c:v>364.49799999999999</c:v>
                </c:pt>
                <c:pt idx="14034">
                  <c:v>364.57299999999998</c:v>
                </c:pt>
                <c:pt idx="14035">
                  <c:v>364.61200000000002</c:v>
                </c:pt>
                <c:pt idx="14036">
                  <c:v>364.613</c:v>
                </c:pt>
                <c:pt idx="14037">
                  <c:v>364.62299999999999</c:v>
                </c:pt>
                <c:pt idx="14038">
                  <c:v>364.65499999999997</c:v>
                </c:pt>
                <c:pt idx="14039">
                  <c:v>364.71199999999999</c:v>
                </c:pt>
                <c:pt idx="14040">
                  <c:v>364.77</c:v>
                </c:pt>
                <c:pt idx="14041">
                  <c:v>364.80799999999999</c:v>
                </c:pt>
                <c:pt idx="14042">
                  <c:v>364.83</c:v>
                </c:pt>
                <c:pt idx="14043">
                  <c:v>364.834</c:v>
                </c:pt>
                <c:pt idx="14044">
                  <c:v>364.834</c:v>
                </c:pt>
                <c:pt idx="14045">
                  <c:v>364.834</c:v>
                </c:pt>
                <c:pt idx="14046">
                  <c:v>364.834</c:v>
                </c:pt>
                <c:pt idx="14047">
                  <c:v>364.84100000000001</c:v>
                </c:pt>
                <c:pt idx="14048">
                  <c:v>364.851</c:v>
                </c:pt>
                <c:pt idx="14049">
                  <c:v>364.86200000000002</c:v>
                </c:pt>
                <c:pt idx="14050">
                  <c:v>364.87599999999998</c:v>
                </c:pt>
                <c:pt idx="14051">
                  <c:v>364.89100000000002</c:v>
                </c:pt>
                <c:pt idx="14052">
                  <c:v>364.90699999999998</c:v>
                </c:pt>
                <c:pt idx="14053">
                  <c:v>364.923</c:v>
                </c:pt>
                <c:pt idx="14054">
                  <c:v>364.93900000000002</c:v>
                </c:pt>
                <c:pt idx="14055">
                  <c:v>364.95800000000003</c:v>
                </c:pt>
                <c:pt idx="14056">
                  <c:v>364.97800000000001</c:v>
                </c:pt>
                <c:pt idx="14057">
                  <c:v>364.99900000000002</c:v>
                </c:pt>
                <c:pt idx="14058">
                  <c:v>365.017</c:v>
                </c:pt>
                <c:pt idx="14059">
                  <c:v>365.036</c:v>
                </c:pt>
                <c:pt idx="14060">
                  <c:v>365.05399999999997</c:v>
                </c:pt>
                <c:pt idx="14061">
                  <c:v>365.07299999999998</c:v>
                </c:pt>
                <c:pt idx="14062">
                  <c:v>365.09199999999998</c:v>
                </c:pt>
                <c:pt idx="14063">
                  <c:v>365.11</c:v>
                </c:pt>
                <c:pt idx="14064">
                  <c:v>365.13299999999998</c:v>
                </c:pt>
                <c:pt idx="14065">
                  <c:v>365.178</c:v>
                </c:pt>
                <c:pt idx="14066">
                  <c:v>365.25700000000001</c:v>
                </c:pt>
                <c:pt idx="14067">
                  <c:v>365.34399999999999</c:v>
                </c:pt>
                <c:pt idx="14068">
                  <c:v>365.43299999999999</c:v>
                </c:pt>
                <c:pt idx="14069">
                  <c:v>365.52600000000001</c:v>
                </c:pt>
                <c:pt idx="14070">
                  <c:v>365.61700000000002</c:v>
                </c:pt>
                <c:pt idx="14071">
                  <c:v>365.7</c:v>
                </c:pt>
                <c:pt idx="14072">
                  <c:v>365.78899999999999</c:v>
                </c:pt>
                <c:pt idx="14073">
                  <c:v>365.88499999999999</c:v>
                </c:pt>
                <c:pt idx="14074">
                  <c:v>365.983</c:v>
                </c:pt>
                <c:pt idx="14075">
                  <c:v>366.07799999999997</c:v>
                </c:pt>
                <c:pt idx="14076">
                  <c:v>366.16699999999997</c:v>
                </c:pt>
                <c:pt idx="14077">
                  <c:v>366.23200000000003</c:v>
                </c:pt>
                <c:pt idx="14078">
                  <c:v>366.27499999999998</c:v>
                </c:pt>
                <c:pt idx="14079">
                  <c:v>366.3</c:v>
                </c:pt>
                <c:pt idx="14080">
                  <c:v>366.31200000000001</c:v>
                </c:pt>
                <c:pt idx="14081">
                  <c:v>366.32100000000003</c:v>
                </c:pt>
                <c:pt idx="14082">
                  <c:v>366.33199999999999</c:v>
                </c:pt>
                <c:pt idx="14083">
                  <c:v>366.34399999999999</c:v>
                </c:pt>
                <c:pt idx="14084">
                  <c:v>366.358</c:v>
                </c:pt>
                <c:pt idx="14085">
                  <c:v>366.37599999999998</c:v>
                </c:pt>
                <c:pt idx="14086">
                  <c:v>366.39699999999999</c:v>
                </c:pt>
                <c:pt idx="14087">
                  <c:v>366.41800000000001</c:v>
                </c:pt>
                <c:pt idx="14088">
                  <c:v>366.43799999999999</c:v>
                </c:pt>
                <c:pt idx="14089">
                  <c:v>366.45699999999999</c:v>
                </c:pt>
                <c:pt idx="14090">
                  <c:v>366.47699999999998</c:v>
                </c:pt>
                <c:pt idx="14091">
                  <c:v>366.49700000000001</c:v>
                </c:pt>
                <c:pt idx="14092">
                  <c:v>366.524</c:v>
                </c:pt>
                <c:pt idx="14093">
                  <c:v>366.57299999999998</c:v>
                </c:pt>
                <c:pt idx="14094">
                  <c:v>366.61399999999998</c:v>
                </c:pt>
                <c:pt idx="14095">
                  <c:v>366.63600000000002</c:v>
                </c:pt>
                <c:pt idx="14096">
                  <c:v>366.65</c:v>
                </c:pt>
                <c:pt idx="14097">
                  <c:v>366.66399999999999</c:v>
                </c:pt>
                <c:pt idx="14098">
                  <c:v>366.68200000000002</c:v>
                </c:pt>
                <c:pt idx="14099">
                  <c:v>366.70299999999997</c:v>
                </c:pt>
                <c:pt idx="14100">
                  <c:v>366.72500000000002</c:v>
                </c:pt>
                <c:pt idx="14101">
                  <c:v>366.74700000000001</c:v>
                </c:pt>
                <c:pt idx="14102">
                  <c:v>366.76900000000001</c:v>
                </c:pt>
                <c:pt idx="14103">
                  <c:v>366.79</c:v>
                </c:pt>
                <c:pt idx="14104">
                  <c:v>366.81</c:v>
                </c:pt>
                <c:pt idx="14105">
                  <c:v>366.83300000000003</c:v>
                </c:pt>
                <c:pt idx="14106">
                  <c:v>366.87</c:v>
                </c:pt>
                <c:pt idx="14107">
                  <c:v>366.93400000000003</c:v>
                </c:pt>
                <c:pt idx="14108">
                  <c:v>367.00200000000001</c:v>
                </c:pt>
                <c:pt idx="14109">
                  <c:v>367.05099999999999</c:v>
                </c:pt>
                <c:pt idx="14110">
                  <c:v>367.07400000000001</c:v>
                </c:pt>
                <c:pt idx="14111">
                  <c:v>367.084</c:v>
                </c:pt>
                <c:pt idx="14112">
                  <c:v>367.09399999999999</c:v>
                </c:pt>
                <c:pt idx="14113">
                  <c:v>367.10599999999999</c:v>
                </c:pt>
                <c:pt idx="14114">
                  <c:v>367.12</c:v>
                </c:pt>
                <c:pt idx="14115">
                  <c:v>367.13799999999998</c:v>
                </c:pt>
                <c:pt idx="14116">
                  <c:v>367.15899999999999</c:v>
                </c:pt>
                <c:pt idx="14117">
                  <c:v>367.18099999999998</c:v>
                </c:pt>
                <c:pt idx="14118">
                  <c:v>367.20100000000002</c:v>
                </c:pt>
                <c:pt idx="14119">
                  <c:v>367.22199999999998</c:v>
                </c:pt>
                <c:pt idx="14120">
                  <c:v>367.24200000000002</c:v>
                </c:pt>
                <c:pt idx="14121">
                  <c:v>367.26299999999998</c:v>
                </c:pt>
                <c:pt idx="14122">
                  <c:v>367.28399999999999</c:v>
                </c:pt>
                <c:pt idx="14123">
                  <c:v>367.32499999999999</c:v>
                </c:pt>
                <c:pt idx="14124">
                  <c:v>367.39100000000002</c:v>
                </c:pt>
                <c:pt idx="14125">
                  <c:v>367.476</c:v>
                </c:pt>
                <c:pt idx="14126">
                  <c:v>367.56299999999999</c:v>
                </c:pt>
                <c:pt idx="14127">
                  <c:v>367.63600000000002</c:v>
                </c:pt>
                <c:pt idx="14128">
                  <c:v>367.65699999999998</c:v>
                </c:pt>
                <c:pt idx="14129">
                  <c:v>367.67099999999999</c:v>
                </c:pt>
                <c:pt idx="14130">
                  <c:v>367.68400000000003</c:v>
                </c:pt>
                <c:pt idx="14131">
                  <c:v>367.69600000000003</c:v>
                </c:pt>
                <c:pt idx="14132">
                  <c:v>367.71100000000001</c:v>
                </c:pt>
                <c:pt idx="14133">
                  <c:v>367.73</c:v>
                </c:pt>
                <c:pt idx="14134">
                  <c:v>367.75</c:v>
                </c:pt>
                <c:pt idx="14135">
                  <c:v>367.77</c:v>
                </c:pt>
                <c:pt idx="14136">
                  <c:v>367.78800000000001</c:v>
                </c:pt>
                <c:pt idx="14137">
                  <c:v>367.80700000000002</c:v>
                </c:pt>
                <c:pt idx="14138">
                  <c:v>367.827</c:v>
                </c:pt>
                <c:pt idx="14139">
                  <c:v>367.84800000000001</c:v>
                </c:pt>
                <c:pt idx="14140">
                  <c:v>367.88099999999997</c:v>
                </c:pt>
                <c:pt idx="14141">
                  <c:v>367.93400000000003</c:v>
                </c:pt>
                <c:pt idx="14142">
                  <c:v>367.99</c:v>
                </c:pt>
                <c:pt idx="14143">
                  <c:v>368.01900000000001</c:v>
                </c:pt>
                <c:pt idx="14144">
                  <c:v>368.029</c:v>
                </c:pt>
                <c:pt idx="14145">
                  <c:v>368.04</c:v>
                </c:pt>
                <c:pt idx="14146">
                  <c:v>368.05</c:v>
                </c:pt>
                <c:pt idx="14147">
                  <c:v>368.06299999999999</c:v>
                </c:pt>
                <c:pt idx="14148">
                  <c:v>368.07799999999997</c:v>
                </c:pt>
                <c:pt idx="14149">
                  <c:v>368.096</c:v>
                </c:pt>
                <c:pt idx="14150">
                  <c:v>368.11599999999999</c:v>
                </c:pt>
                <c:pt idx="14151">
                  <c:v>368.13900000000001</c:v>
                </c:pt>
                <c:pt idx="14152">
                  <c:v>368.15800000000002</c:v>
                </c:pt>
                <c:pt idx="14153">
                  <c:v>368.17700000000002</c:v>
                </c:pt>
                <c:pt idx="14154">
                  <c:v>368.19600000000003</c:v>
                </c:pt>
                <c:pt idx="14155">
                  <c:v>368.214</c:v>
                </c:pt>
                <c:pt idx="14156">
                  <c:v>368.23399999999998</c:v>
                </c:pt>
                <c:pt idx="14157">
                  <c:v>368.27600000000001</c:v>
                </c:pt>
                <c:pt idx="14158">
                  <c:v>368.32900000000001</c:v>
                </c:pt>
                <c:pt idx="14159">
                  <c:v>368.38200000000001</c:v>
                </c:pt>
                <c:pt idx="14160">
                  <c:v>368.42599999999999</c:v>
                </c:pt>
                <c:pt idx="14161">
                  <c:v>368.44</c:v>
                </c:pt>
                <c:pt idx="14162">
                  <c:v>368.44799999999998</c:v>
                </c:pt>
                <c:pt idx="14163">
                  <c:v>368.45600000000002</c:v>
                </c:pt>
                <c:pt idx="14164">
                  <c:v>368.46600000000001</c:v>
                </c:pt>
                <c:pt idx="14165">
                  <c:v>368.47800000000001</c:v>
                </c:pt>
                <c:pt idx="14166">
                  <c:v>368.49200000000002</c:v>
                </c:pt>
                <c:pt idx="14167">
                  <c:v>368.50900000000001</c:v>
                </c:pt>
                <c:pt idx="14168">
                  <c:v>368.52800000000002</c:v>
                </c:pt>
                <c:pt idx="14169">
                  <c:v>368.548</c:v>
                </c:pt>
                <c:pt idx="14170">
                  <c:v>368.56599999999997</c:v>
                </c:pt>
                <c:pt idx="14171">
                  <c:v>368.58499999999998</c:v>
                </c:pt>
                <c:pt idx="14172">
                  <c:v>368.60399999999998</c:v>
                </c:pt>
                <c:pt idx="14173">
                  <c:v>368.62400000000002</c:v>
                </c:pt>
                <c:pt idx="14174">
                  <c:v>368.65499999999997</c:v>
                </c:pt>
                <c:pt idx="14175">
                  <c:v>368.72399999999999</c:v>
                </c:pt>
                <c:pt idx="14176">
                  <c:v>368.81</c:v>
                </c:pt>
                <c:pt idx="14177">
                  <c:v>368.89</c:v>
                </c:pt>
                <c:pt idx="14178">
                  <c:v>368.96600000000001</c:v>
                </c:pt>
                <c:pt idx="14179">
                  <c:v>369.03300000000002</c:v>
                </c:pt>
                <c:pt idx="14180">
                  <c:v>369.06700000000001</c:v>
                </c:pt>
                <c:pt idx="14181">
                  <c:v>369.08600000000001</c:v>
                </c:pt>
                <c:pt idx="14182">
                  <c:v>369.096</c:v>
                </c:pt>
                <c:pt idx="14183">
                  <c:v>369.10899999999998</c:v>
                </c:pt>
                <c:pt idx="14184">
                  <c:v>369.12400000000002</c:v>
                </c:pt>
                <c:pt idx="14185">
                  <c:v>369.14299999999997</c:v>
                </c:pt>
                <c:pt idx="14186">
                  <c:v>369.16199999999998</c:v>
                </c:pt>
                <c:pt idx="14187">
                  <c:v>369.18099999999998</c:v>
                </c:pt>
                <c:pt idx="14188">
                  <c:v>369.19900000000001</c:v>
                </c:pt>
                <c:pt idx="14189">
                  <c:v>369.21800000000002</c:v>
                </c:pt>
                <c:pt idx="14190">
                  <c:v>369.23599999999999</c:v>
                </c:pt>
                <c:pt idx="14191">
                  <c:v>369.25900000000001</c:v>
                </c:pt>
                <c:pt idx="14192">
                  <c:v>369.279</c:v>
                </c:pt>
                <c:pt idx="14193">
                  <c:v>369.298</c:v>
                </c:pt>
                <c:pt idx="14194">
                  <c:v>369.31599999999997</c:v>
                </c:pt>
                <c:pt idx="14195">
                  <c:v>369.33199999999999</c:v>
                </c:pt>
                <c:pt idx="14196">
                  <c:v>369.34800000000001</c:v>
                </c:pt>
                <c:pt idx="14197">
                  <c:v>369.36399999999998</c:v>
                </c:pt>
                <c:pt idx="14198">
                  <c:v>369.38299999999998</c:v>
                </c:pt>
                <c:pt idx="14199">
                  <c:v>369.41300000000001</c:v>
                </c:pt>
                <c:pt idx="14200">
                  <c:v>369.46800000000002</c:v>
                </c:pt>
                <c:pt idx="14201">
                  <c:v>369.55200000000002</c:v>
                </c:pt>
                <c:pt idx="14202">
                  <c:v>369.65</c:v>
                </c:pt>
                <c:pt idx="14203">
                  <c:v>369.73899999999998</c:v>
                </c:pt>
                <c:pt idx="14204">
                  <c:v>369.81299999999999</c:v>
                </c:pt>
                <c:pt idx="14205">
                  <c:v>369.87200000000001</c:v>
                </c:pt>
                <c:pt idx="14206">
                  <c:v>369.92</c:v>
                </c:pt>
                <c:pt idx="14207">
                  <c:v>369.94</c:v>
                </c:pt>
                <c:pt idx="14208">
                  <c:v>369.95400000000001</c:v>
                </c:pt>
                <c:pt idx="14209">
                  <c:v>369.96499999999997</c:v>
                </c:pt>
                <c:pt idx="14210">
                  <c:v>369.97699999999998</c:v>
                </c:pt>
                <c:pt idx="14211">
                  <c:v>369.99200000000002</c:v>
                </c:pt>
                <c:pt idx="14212">
                  <c:v>370.012</c:v>
                </c:pt>
                <c:pt idx="14213">
                  <c:v>370.03199999999998</c:v>
                </c:pt>
                <c:pt idx="14214">
                  <c:v>370.05</c:v>
                </c:pt>
                <c:pt idx="14215">
                  <c:v>370.06799999999998</c:v>
                </c:pt>
                <c:pt idx="14216">
                  <c:v>370.08699999999999</c:v>
                </c:pt>
                <c:pt idx="14217">
                  <c:v>370.10500000000002</c:v>
                </c:pt>
                <c:pt idx="14218">
                  <c:v>370.13099999999997</c:v>
                </c:pt>
                <c:pt idx="14219">
                  <c:v>370.18400000000003</c:v>
                </c:pt>
                <c:pt idx="14220">
                  <c:v>370.26499999999999</c:v>
                </c:pt>
                <c:pt idx="14221">
                  <c:v>370.34699999999998</c:v>
                </c:pt>
                <c:pt idx="14222">
                  <c:v>370.399</c:v>
                </c:pt>
                <c:pt idx="14223">
                  <c:v>370.42899999999997</c:v>
                </c:pt>
                <c:pt idx="14224">
                  <c:v>370.44400000000002</c:v>
                </c:pt>
                <c:pt idx="14225">
                  <c:v>370.45400000000001</c:v>
                </c:pt>
                <c:pt idx="14226">
                  <c:v>370.46800000000002</c:v>
                </c:pt>
                <c:pt idx="14227">
                  <c:v>370.48599999999999</c:v>
                </c:pt>
                <c:pt idx="14228">
                  <c:v>370.50599999999997</c:v>
                </c:pt>
                <c:pt idx="14229">
                  <c:v>370.52699999999999</c:v>
                </c:pt>
                <c:pt idx="14230">
                  <c:v>370.54599999999999</c:v>
                </c:pt>
                <c:pt idx="14231">
                  <c:v>370.56599999999997</c:v>
                </c:pt>
                <c:pt idx="14232">
                  <c:v>370.58600000000001</c:v>
                </c:pt>
                <c:pt idx="14233">
                  <c:v>370.60500000000002</c:v>
                </c:pt>
                <c:pt idx="14234">
                  <c:v>370.63</c:v>
                </c:pt>
                <c:pt idx="14235">
                  <c:v>370.68</c:v>
                </c:pt>
                <c:pt idx="14236">
                  <c:v>370.755</c:v>
                </c:pt>
                <c:pt idx="14237">
                  <c:v>370.84399999999999</c:v>
                </c:pt>
                <c:pt idx="14238">
                  <c:v>370.92700000000002</c:v>
                </c:pt>
                <c:pt idx="14239">
                  <c:v>370.98200000000003</c:v>
                </c:pt>
                <c:pt idx="14240">
                  <c:v>370.98399999999998</c:v>
                </c:pt>
                <c:pt idx="14241">
                  <c:v>370.995</c:v>
                </c:pt>
                <c:pt idx="14242">
                  <c:v>371.00599999999997</c:v>
                </c:pt>
                <c:pt idx="14243">
                  <c:v>371.01900000000001</c:v>
                </c:pt>
                <c:pt idx="14244">
                  <c:v>371.03699999999998</c:v>
                </c:pt>
                <c:pt idx="14245">
                  <c:v>371.05700000000002</c:v>
                </c:pt>
                <c:pt idx="14246">
                  <c:v>371.077</c:v>
                </c:pt>
                <c:pt idx="14247">
                  <c:v>371.09500000000003</c:v>
                </c:pt>
                <c:pt idx="14248">
                  <c:v>371.11399999999998</c:v>
                </c:pt>
                <c:pt idx="14249">
                  <c:v>371.13299999999998</c:v>
                </c:pt>
                <c:pt idx="14250">
                  <c:v>371.15499999999997</c:v>
                </c:pt>
                <c:pt idx="14251">
                  <c:v>371.19299999999998</c:v>
                </c:pt>
                <c:pt idx="14252">
                  <c:v>371.25599999999997</c:v>
                </c:pt>
                <c:pt idx="14253">
                  <c:v>371.33199999999999</c:v>
                </c:pt>
                <c:pt idx="14254">
                  <c:v>371.40600000000001</c:v>
                </c:pt>
                <c:pt idx="14255">
                  <c:v>371.47800000000001</c:v>
                </c:pt>
                <c:pt idx="14256">
                  <c:v>371.54300000000001</c:v>
                </c:pt>
                <c:pt idx="14257">
                  <c:v>371.58</c:v>
                </c:pt>
                <c:pt idx="14258">
                  <c:v>371.59100000000001</c:v>
                </c:pt>
                <c:pt idx="14259">
                  <c:v>371.6</c:v>
                </c:pt>
                <c:pt idx="14260">
                  <c:v>371.60500000000002</c:v>
                </c:pt>
                <c:pt idx="14261">
                  <c:v>371.608</c:v>
                </c:pt>
                <c:pt idx="14262">
                  <c:v>371.608</c:v>
                </c:pt>
                <c:pt idx="14263">
                  <c:v>371.608</c:v>
                </c:pt>
                <c:pt idx="14264">
                  <c:v>371.61</c:v>
                </c:pt>
                <c:pt idx="14265">
                  <c:v>371.625</c:v>
                </c:pt>
                <c:pt idx="14266">
                  <c:v>371.63400000000001</c:v>
                </c:pt>
                <c:pt idx="14267">
                  <c:v>371.63400000000001</c:v>
                </c:pt>
                <c:pt idx="14268">
                  <c:v>371.64299999999997</c:v>
                </c:pt>
                <c:pt idx="14269">
                  <c:v>371.65300000000002</c:v>
                </c:pt>
                <c:pt idx="14270">
                  <c:v>371.66300000000001</c:v>
                </c:pt>
                <c:pt idx="14271">
                  <c:v>371.67899999999997</c:v>
                </c:pt>
                <c:pt idx="14272">
                  <c:v>371.69099999999997</c:v>
                </c:pt>
                <c:pt idx="14273">
                  <c:v>371.70499999999998</c:v>
                </c:pt>
                <c:pt idx="14274">
                  <c:v>371.721</c:v>
                </c:pt>
                <c:pt idx="14275">
                  <c:v>371.74</c:v>
                </c:pt>
                <c:pt idx="14276">
                  <c:v>371.762</c:v>
                </c:pt>
                <c:pt idx="14277">
                  <c:v>371.78399999999999</c:v>
                </c:pt>
                <c:pt idx="14278">
                  <c:v>371.80599999999998</c:v>
                </c:pt>
                <c:pt idx="14279">
                  <c:v>371.827</c:v>
                </c:pt>
                <c:pt idx="14280">
                  <c:v>371.84800000000001</c:v>
                </c:pt>
                <c:pt idx="14281">
                  <c:v>371.86700000000002</c:v>
                </c:pt>
                <c:pt idx="14282">
                  <c:v>371.88600000000002</c:v>
                </c:pt>
                <c:pt idx="14283">
                  <c:v>371.90800000000002</c:v>
                </c:pt>
                <c:pt idx="14284">
                  <c:v>371.94200000000001</c:v>
                </c:pt>
                <c:pt idx="14285">
                  <c:v>372.00200000000001</c:v>
                </c:pt>
                <c:pt idx="14286">
                  <c:v>372.06200000000001</c:v>
                </c:pt>
                <c:pt idx="14287">
                  <c:v>372.101</c:v>
                </c:pt>
                <c:pt idx="14288">
                  <c:v>372.12400000000002</c:v>
                </c:pt>
                <c:pt idx="14289">
                  <c:v>372.13499999999999</c:v>
                </c:pt>
                <c:pt idx="14290">
                  <c:v>372.14</c:v>
                </c:pt>
                <c:pt idx="14291">
                  <c:v>372.15300000000002</c:v>
                </c:pt>
                <c:pt idx="14292">
                  <c:v>372.17099999999999</c:v>
                </c:pt>
                <c:pt idx="14293">
                  <c:v>372.18599999999998</c:v>
                </c:pt>
                <c:pt idx="14294">
                  <c:v>372.19499999999999</c:v>
                </c:pt>
                <c:pt idx="14295">
                  <c:v>372.20499999999998</c:v>
                </c:pt>
                <c:pt idx="14296">
                  <c:v>372.22800000000001</c:v>
                </c:pt>
                <c:pt idx="14297">
                  <c:v>372.26799999999997</c:v>
                </c:pt>
                <c:pt idx="14298">
                  <c:v>372.32799999999997</c:v>
                </c:pt>
                <c:pt idx="14299">
                  <c:v>372.39400000000001</c:v>
                </c:pt>
                <c:pt idx="14300">
                  <c:v>372.45400000000001</c:v>
                </c:pt>
                <c:pt idx="14301">
                  <c:v>372.48</c:v>
                </c:pt>
                <c:pt idx="14302">
                  <c:v>372.50299999999999</c:v>
                </c:pt>
                <c:pt idx="14303">
                  <c:v>372.51799999999997</c:v>
                </c:pt>
                <c:pt idx="14304">
                  <c:v>372.53</c:v>
                </c:pt>
                <c:pt idx="14305">
                  <c:v>372.54300000000001</c:v>
                </c:pt>
                <c:pt idx="14306">
                  <c:v>372.55700000000002</c:v>
                </c:pt>
                <c:pt idx="14307">
                  <c:v>372.57499999999999</c:v>
                </c:pt>
                <c:pt idx="14308">
                  <c:v>372.59399999999999</c:v>
                </c:pt>
                <c:pt idx="14309">
                  <c:v>372.61599999999999</c:v>
                </c:pt>
                <c:pt idx="14310">
                  <c:v>372.63600000000002</c:v>
                </c:pt>
                <c:pt idx="14311">
                  <c:v>372.65600000000001</c:v>
                </c:pt>
                <c:pt idx="14312">
                  <c:v>372.67599999999999</c:v>
                </c:pt>
                <c:pt idx="14313">
                  <c:v>372.69600000000003</c:v>
                </c:pt>
                <c:pt idx="14314">
                  <c:v>372.71499999999997</c:v>
                </c:pt>
                <c:pt idx="14315">
                  <c:v>372.74</c:v>
                </c:pt>
                <c:pt idx="14316">
                  <c:v>372.78399999999999</c:v>
                </c:pt>
                <c:pt idx="14317">
                  <c:v>372.85899999999998</c:v>
                </c:pt>
                <c:pt idx="14318">
                  <c:v>372.94</c:v>
                </c:pt>
                <c:pt idx="14319">
                  <c:v>373.01799999999997</c:v>
                </c:pt>
                <c:pt idx="14320">
                  <c:v>373.08</c:v>
                </c:pt>
                <c:pt idx="14321">
                  <c:v>373.11500000000001</c:v>
                </c:pt>
                <c:pt idx="14322">
                  <c:v>373.13499999999999</c:v>
                </c:pt>
                <c:pt idx="14323">
                  <c:v>373.14400000000001</c:v>
                </c:pt>
                <c:pt idx="14324">
                  <c:v>373.15699999999998</c:v>
                </c:pt>
                <c:pt idx="14325">
                  <c:v>373.18299999999999</c:v>
                </c:pt>
                <c:pt idx="14326">
                  <c:v>373.197</c:v>
                </c:pt>
                <c:pt idx="14327">
                  <c:v>373.24099999999999</c:v>
                </c:pt>
                <c:pt idx="14328">
                  <c:v>373.29899999999998</c:v>
                </c:pt>
                <c:pt idx="14329">
                  <c:v>373.35199999999998</c:v>
                </c:pt>
                <c:pt idx="14330">
                  <c:v>373.39600000000002</c:v>
                </c:pt>
                <c:pt idx="14331">
                  <c:v>373.40499999999997</c:v>
                </c:pt>
                <c:pt idx="14332">
                  <c:v>373.416</c:v>
                </c:pt>
                <c:pt idx="14333">
                  <c:v>373.428</c:v>
                </c:pt>
                <c:pt idx="14334">
                  <c:v>373.45299999999997</c:v>
                </c:pt>
                <c:pt idx="14335">
                  <c:v>373.48200000000003</c:v>
                </c:pt>
                <c:pt idx="14336">
                  <c:v>373.51799999999997</c:v>
                </c:pt>
                <c:pt idx="14337">
                  <c:v>373.54700000000003</c:v>
                </c:pt>
                <c:pt idx="14338">
                  <c:v>373.572</c:v>
                </c:pt>
                <c:pt idx="14339">
                  <c:v>373.60199999999998</c:v>
                </c:pt>
                <c:pt idx="14340">
                  <c:v>373.61599999999999</c:v>
                </c:pt>
                <c:pt idx="14341">
                  <c:v>373.62099999999998</c:v>
                </c:pt>
                <c:pt idx="14342">
                  <c:v>373.63499999999999</c:v>
                </c:pt>
                <c:pt idx="14343">
                  <c:v>373.65899999999999</c:v>
                </c:pt>
                <c:pt idx="14344">
                  <c:v>373.68599999999998</c:v>
                </c:pt>
                <c:pt idx="14345">
                  <c:v>373.73099999999999</c:v>
                </c:pt>
                <c:pt idx="14346">
                  <c:v>373.8</c:v>
                </c:pt>
                <c:pt idx="14347">
                  <c:v>373.86500000000001</c:v>
                </c:pt>
                <c:pt idx="14348">
                  <c:v>373.92399999999998</c:v>
                </c:pt>
                <c:pt idx="14349">
                  <c:v>373.98599999999999</c:v>
                </c:pt>
                <c:pt idx="14350">
                  <c:v>374.048</c:v>
                </c:pt>
                <c:pt idx="14351">
                  <c:v>374.09800000000001</c:v>
                </c:pt>
                <c:pt idx="14352">
                  <c:v>374.11099999999999</c:v>
                </c:pt>
                <c:pt idx="14353">
                  <c:v>374.12599999999998</c:v>
                </c:pt>
                <c:pt idx="14354">
                  <c:v>374.13799999999998</c:v>
                </c:pt>
                <c:pt idx="14355">
                  <c:v>374.15199999999999</c:v>
                </c:pt>
                <c:pt idx="14356">
                  <c:v>374.178</c:v>
                </c:pt>
                <c:pt idx="14357">
                  <c:v>374.238</c:v>
                </c:pt>
                <c:pt idx="14358">
                  <c:v>374.24099999999999</c:v>
                </c:pt>
                <c:pt idx="14359">
                  <c:v>374.25599999999997</c:v>
                </c:pt>
                <c:pt idx="14360">
                  <c:v>374.26900000000001</c:v>
                </c:pt>
                <c:pt idx="14361">
                  <c:v>374.28399999999999</c:v>
                </c:pt>
                <c:pt idx="14362">
                  <c:v>374.30200000000002</c:v>
                </c:pt>
                <c:pt idx="14363">
                  <c:v>374.322</c:v>
                </c:pt>
                <c:pt idx="14364">
                  <c:v>374.34199999999998</c:v>
                </c:pt>
                <c:pt idx="14365">
                  <c:v>374.36099999999999</c:v>
                </c:pt>
                <c:pt idx="14366">
                  <c:v>374.38</c:v>
                </c:pt>
                <c:pt idx="14367">
                  <c:v>374.39800000000002</c:v>
                </c:pt>
                <c:pt idx="14368">
                  <c:v>374.42</c:v>
                </c:pt>
                <c:pt idx="14369">
                  <c:v>374.45699999999999</c:v>
                </c:pt>
                <c:pt idx="14370">
                  <c:v>374.51499999999999</c:v>
                </c:pt>
                <c:pt idx="14371">
                  <c:v>374.57600000000002</c:v>
                </c:pt>
                <c:pt idx="14372">
                  <c:v>374.63799999999998</c:v>
                </c:pt>
                <c:pt idx="14373">
                  <c:v>374.67599999999999</c:v>
                </c:pt>
                <c:pt idx="14374">
                  <c:v>374.69</c:v>
                </c:pt>
                <c:pt idx="14375">
                  <c:v>374.70100000000002</c:v>
                </c:pt>
                <c:pt idx="14376">
                  <c:v>374.71199999999999</c:v>
                </c:pt>
                <c:pt idx="14377">
                  <c:v>374.71699999999998</c:v>
                </c:pt>
                <c:pt idx="14378">
                  <c:v>374.72300000000001</c:v>
                </c:pt>
                <c:pt idx="14379">
                  <c:v>374.733</c:v>
                </c:pt>
                <c:pt idx="14380">
                  <c:v>374.745</c:v>
                </c:pt>
                <c:pt idx="14381">
                  <c:v>374.75799999999998</c:v>
                </c:pt>
                <c:pt idx="14382">
                  <c:v>374.774</c:v>
                </c:pt>
                <c:pt idx="14383">
                  <c:v>374.79300000000001</c:v>
                </c:pt>
                <c:pt idx="14384">
                  <c:v>374.81299999999999</c:v>
                </c:pt>
                <c:pt idx="14385">
                  <c:v>374.83100000000002</c:v>
                </c:pt>
                <c:pt idx="14386">
                  <c:v>374.85</c:v>
                </c:pt>
                <c:pt idx="14387">
                  <c:v>374.86799999999999</c:v>
                </c:pt>
                <c:pt idx="14388">
                  <c:v>374.88600000000002</c:v>
                </c:pt>
                <c:pt idx="14389">
                  <c:v>374.904</c:v>
                </c:pt>
                <c:pt idx="14390">
                  <c:v>374.93400000000003</c:v>
                </c:pt>
                <c:pt idx="14391">
                  <c:v>374.99599999999998</c:v>
                </c:pt>
                <c:pt idx="14392">
                  <c:v>375.06599999999997</c:v>
                </c:pt>
                <c:pt idx="14393">
                  <c:v>375.10199999999998</c:v>
                </c:pt>
                <c:pt idx="14394">
                  <c:v>375.11700000000002</c:v>
                </c:pt>
                <c:pt idx="14395">
                  <c:v>375.12700000000001</c:v>
                </c:pt>
                <c:pt idx="14396">
                  <c:v>375.13799999999998</c:v>
                </c:pt>
                <c:pt idx="14397">
                  <c:v>375.15199999999999</c:v>
                </c:pt>
                <c:pt idx="14398">
                  <c:v>375.17099999999999</c:v>
                </c:pt>
                <c:pt idx="14399">
                  <c:v>375.19299999999998</c:v>
                </c:pt>
                <c:pt idx="14400">
                  <c:v>375.21600000000001</c:v>
                </c:pt>
                <c:pt idx="14401">
                  <c:v>375.23700000000002</c:v>
                </c:pt>
                <c:pt idx="14402">
                  <c:v>375.25799999999998</c:v>
                </c:pt>
                <c:pt idx="14403">
                  <c:v>375.27800000000002</c:v>
                </c:pt>
                <c:pt idx="14404">
                  <c:v>375.3</c:v>
                </c:pt>
                <c:pt idx="14405">
                  <c:v>375.322</c:v>
                </c:pt>
                <c:pt idx="14406">
                  <c:v>375.35500000000002</c:v>
                </c:pt>
                <c:pt idx="14407">
                  <c:v>375.41399999999999</c:v>
                </c:pt>
                <c:pt idx="14408">
                  <c:v>375.49299999999999</c:v>
                </c:pt>
                <c:pt idx="14409">
                  <c:v>375.57299999999998</c:v>
                </c:pt>
                <c:pt idx="14410">
                  <c:v>375.65199999999999</c:v>
                </c:pt>
                <c:pt idx="14411">
                  <c:v>375.71600000000001</c:v>
                </c:pt>
                <c:pt idx="14412">
                  <c:v>375.73099999999999</c:v>
                </c:pt>
                <c:pt idx="14413">
                  <c:v>375.75200000000001</c:v>
                </c:pt>
                <c:pt idx="14414">
                  <c:v>375.76499999999999</c:v>
                </c:pt>
                <c:pt idx="14415">
                  <c:v>375.80099999999999</c:v>
                </c:pt>
                <c:pt idx="14416">
                  <c:v>375.85899999999998</c:v>
                </c:pt>
                <c:pt idx="14417">
                  <c:v>375.93099999999998</c:v>
                </c:pt>
                <c:pt idx="14418">
                  <c:v>376.00400000000002</c:v>
                </c:pt>
                <c:pt idx="14419">
                  <c:v>376.07299999999998</c:v>
                </c:pt>
                <c:pt idx="14420">
                  <c:v>376.14499999999998</c:v>
                </c:pt>
                <c:pt idx="14421">
                  <c:v>376.18</c:v>
                </c:pt>
                <c:pt idx="14422">
                  <c:v>376.19200000000001</c:v>
                </c:pt>
                <c:pt idx="14423">
                  <c:v>376.20299999999997</c:v>
                </c:pt>
                <c:pt idx="14424">
                  <c:v>376.214</c:v>
                </c:pt>
                <c:pt idx="14425">
                  <c:v>376.226</c:v>
                </c:pt>
                <c:pt idx="14426">
                  <c:v>376.24099999999999</c:v>
                </c:pt>
                <c:pt idx="14427">
                  <c:v>376.25900000000001</c:v>
                </c:pt>
                <c:pt idx="14428">
                  <c:v>376.279</c:v>
                </c:pt>
                <c:pt idx="14429">
                  <c:v>376.29899999999998</c:v>
                </c:pt>
                <c:pt idx="14430">
                  <c:v>376.31799999999998</c:v>
                </c:pt>
                <c:pt idx="14431">
                  <c:v>376.33699999999999</c:v>
                </c:pt>
                <c:pt idx="14432">
                  <c:v>376.35599999999999</c:v>
                </c:pt>
                <c:pt idx="14433">
                  <c:v>376.375</c:v>
                </c:pt>
                <c:pt idx="14434">
                  <c:v>376.39400000000001</c:v>
                </c:pt>
                <c:pt idx="14435">
                  <c:v>376.42</c:v>
                </c:pt>
                <c:pt idx="14436">
                  <c:v>376.47300000000001</c:v>
                </c:pt>
                <c:pt idx="14437">
                  <c:v>376.52800000000002</c:v>
                </c:pt>
                <c:pt idx="14438">
                  <c:v>376.54500000000002</c:v>
                </c:pt>
                <c:pt idx="14439">
                  <c:v>376.55500000000001</c:v>
                </c:pt>
                <c:pt idx="14440">
                  <c:v>376.56900000000002</c:v>
                </c:pt>
                <c:pt idx="14441">
                  <c:v>376.58499999999998</c:v>
                </c:pt>
                <c:pt idx="14442">
                  <c:v>376.60300000000001</c:v>
                </c:pt>
                <c:pt idx="14443">
                  <c:v>376.62299999999999</c:v>
                </c:pt>
                <c:pt idx="14444">
                  <c:v>376.64499999999998</c:v>
                </c:pt>
                <c:pt idx="14445">
                  <c:v>376.66699999999997</c:v>
                </c:pt>
                <c:pt idx="14446">
                  <c:v>376.68599999999998</c:v>
                </c:pt>
                <c:pt idx="14447">
                  <c:v>376.70400000000001</c:v>
                </c:pt>
                <c:pt idx="14448">
                  <c:v>376.72500000000002</c:v>
                </c:pt>
                <c:pt idx="14449">
                  <c:v>376.745</c:v>
                </c:pt>
                <c:pt idx="14450">
                  <c:v>376.76900000000001</c:v>
                </c:pt>
                <c:pt idx="14451">
                  <c:v>376.803</c:v>
                </c:pt>
                <c:pt idx="14452">
                  <c:v>376.85199999999998</c:v>
                </c:pt>
                <c:pt idx="14453">
                  <c:v>376.916</c:v>
                </c:pt>
                <c:pt idx="14454">
                  <c:v>376.971</c:v>
                </c:pt>
                <c:pt idx="14455">
                  <c:v>376.99400000000003</c:v>
                </c:pt>
                <c:pt idx="14456">
                  <c:v>377.00200000000001</c:v>
                </c:pt>
                <c:pt idx="14457">
                  <c:v>377.01299999999998</c:v>
                </c:pt>
                <c:pt idx="14458">
                  <c:v>377.024</c:v>
                </c:pt>
                <c:pt idx="14459">
                  <c:v>377.03800000000001</c:v>
                </c:pt>
                <c:pt idx="14460">
                  <c:v>377.05399999999997</c:v>
                </c:pt>
                <c:pt idx="14461">
                  <c:v>377.072</c:v>
                </c:pt>
                <c:pt idx="14462">
                  <c:v>377.09199999999998</c:v>
                </c:pt>
                <c:pt idx="14463">
                  <c:v>377.11399999999998</c:v>
                </c:pt>
                <c:pt idx="14464">
                  <c:v>377.13499999999999</c:v>
                </c:pt>
                <c:pt idx="14465">
                  <c:v>377.15499999999997</c:v>
                </c:pt>
                <c:pt idx="14466">
                  <c:v>377.17399999999998</c:v>
                </c:pt>
                <c:pt idx="14467">
                  <c:v>377.19299999999998</c:v>
                </c:pt>
                <c:pt idx="14468">
                  <c:v>377.21199999999999</c:v>
                </c:pt>
                <c:pt idx="14469">
                  <c:v>377.23200000000003</c:v>
                </c:pt>
                <c:pt idx="14470">
                  <c:v>377.25200000000001</c:v>
                </c:pt>
                <c:pt idx="14471">
                  <c:v>377.27300000000002</c:v>
                </c:pt>
                <c:pt idx="14472">
                  <c:v>377.30200000000002</c:v>
                </c:pt>
                <c:pt idx="14473">
                  <c:v>377.35199999999998</c:v>
                </c:pt>
                <c:pt idx="14474">
                  <c:v>377.40499999999997</c:v>
                </c:pt>
                <c:pt idx="14475">
                  <c:v>377.44200000000001</c:v>
                </c:pt>
                <c:pt idx="14476">
                  <c:v>377.452</c:v>
                </c:pt>
                <c:pt idx="14477">
                  <c:v>377.46199999999999</c:v>
                </c:pt>
                <c:pt idx="14478">
                  <c:v>377.47500000000002</c:v>
                </c:pt>
                <c:pt idx="14479">
                  <c:v>377.49099999999999</c:v>
                </c:pt>
                <c:pt idx="14480">
                  <c:v>377.50900000000001</c:v>
                </c:pt>
                <c:pt idx="14481">
                  <c:v>377.529</c:v>
                </c:pt>
                <c:pt idx="14482">
                  <c:v>377.55</c:v>
                </c:pt>
                <c:pt idx="14483">
                  <c:v>377.56900000000002</c:v>
                </c:pt>
                <c:pt idx="14484">
                  <c:v>377.589</c:v>
                </c:pt>
                <c:pt idx="14485">
                  <c:v>377.60899999999998</c:v>
                </c:pt>
                <c:pt idx="14486">
                  <c:v>377.62799999999999</c:v>
                </c:pt>
                <c:pt idx="14487">
                  <c:v>377.65100000000001</c:v>
                </c:pt>
                <c:pt idx="14488">
                  <c:v>377.68799999999999</c:v>
                </c:pt>
                <c:pt idx="14489">
                  <c:v>377.75400000000002</c:v>
                </c:pt>
                <c:pt idx="14490">
                  <c:v>377.81700000000001</c:v>
                </c:pt>
                <c:pt idx="14491">
                  <c:v>377.84699999999998</c:v>
                </c:pt>
                <c:pt idx="14492">
                  <c:v>377.86</c:v>
                </c:pt>
                <c:pt idx="14493">
                  <c:v>377.87400000000002</c:v>
                </c:pt>
                <c:pt idx="14494">
                  <c:v>377.89699999999999</c:v>
                </c:pt>
                <c:pt idx="14495">
                  <c:v>377.92899999999997</c:v>
                </c:pt>
                <c:pt idx="14496">
                  <c:v>377.98700000000002</c:v>
                </c:pt>
                <c:pt idx="14497">
                  <c:v>378.06200000000001</c:v>
                </c:pt>
                <c:pt idx="14498">
                  <c:v>378.13600000000002</c:v>
                </c:pt>
                <c:pt idx="14499">
                  <c:v>378.202</c:v>
                </c:pt>
                <c:pt idx="14500">
                  <c:v>378.26600000000002</c:v>
                </c:pt>
                <c:pt idx="14501">
                  <c:v>378.327</c:v>
                </c:pt>
                <c:pt idx="14502">
                  <c:v>378.35</c:v>
                </c:pt>
                <c:pt idx="14503">
                  <c:v>378.35300000000001</c:v>
                </c:pt>
                <c:pt idx="14504">
                  <c:v>378.35599999999999</c:v>
                </c:pt>
                <c:pt idx="14505">
                  <c:v>378.363</c:v>
                </c:pt>
                <c:pt idx="14506">
                  <c:v>378.37799999999999</c:v>
                </c:pt>
                <c:pt idx="14507">
                  <c:v>378.39499999999998</c:v>
                </c:pt>
                <c:pt idx="14508">
                  <c:v>378.41300000000001</c:v>
                </c:pt>
                <c:pt idx="14509">
                  <c:v>378.43200000000002</c:v>
                </c:pt>
                <c:pt idx="14510">
                  <c:v>378.452</c:v>
                </c:pt>
                <c:pt idx="14511">
                  <c:v>378.47199999999998</c:v>
                </c:pt>
                <c:pt idx="14512">
                  <c:v>378.49099999999999</c:v>
                </c:pt>
                <c:pt idx="14513">
                  <c:v>378.50900000000001</c:v>
                </c:pt>
                <c:pt idx="14514">
                  <c:v>378.52800000000002</c:v>
                </c:pt>
                <c:pt idx="14515">
                  <c:v>378.54599999999999</c:v>
                </c:pt>
                <c:pt idx="14516">
                  <c:v>378.56400000000002</c:v>
                </c:pt>
                <c:pt idx="14517">
                  <c:v>378.58800000000002</c:v>
                </c:pt>
                <c:pt idx="14518">
                  <c:v>378.62799999999999</c:v>
                </c:pt>
                <c:pt idx="14519">
                  <c:v>378.69799999999998</c:v>
                </c:pt>
                <c:pt idx="14520">
                  <c:v>378.77699999999999</c:v>
                </c:pt>
                <c:pt idx="14521">
                  <c:v>378.83100000000002</c:v>
                </c:pt>
                <c:pt idx="14522">
                  <c:v>378.846</c:v>
                </c:pt>
                <c:pt idx="14523">
                  <c:v>378.85599999999999</c:v>
                </c:pt>
                <c:pt idx="14524">
                  <c:v>378.86700000000002</c:v>
                </c:pt>
                <c:pt idx="14525">
                  <c:v>378.88200000000001</c:v>
                </c:pt>
                <c:pt idx="14526">
                  <c:v>378.89699999999999</c:v>
                </c:pt>
                <c:pt idx="14527">
                  <c:v>378.916</c:v>
                </c:pt>
                <c:pt idx="14528">
                  <c:v>378.93799999999999</c:v>
                </c:pt>
                <c:pt idx="14529">
                  <c:v>378.959</c:v>
                </c:pt>
                <c:pt idx="14530">
                  <c:v>378.976</c:v>
                </c:pt>
                <c:pt idx="14531">
                  <c:v>378.99599999999998</c:v>
                </c:pt>
                <c:pt idx="14532">
                  <c:v>379.01400000000001</c:v>
                </c:pt>
                <c:pt idx="14533">
                  <c:v>379.03300000000002</c:v>
                </c:pt>
                <c:pt idx="14534">
                  <c:v>379.05099999999999</c:v>
                </c:pt>
                <c:pt idx="14535">
                  <c:v>379.07900000000001</c:v>
                </c:pt>
                <c:pt idx="14536">
                  <c:v>379.13099999999997</c:v>
                </c:pt>
                <c:pt idx="14537">
                  <c:v>379.209</c:v>
                </c:pt>
                <c:pt idx="14538">
                  <c:v>379.28399999999999</c:v>
                </c:pt>
                <c:pt idx="14539">
                  <c:v>379.33100000000002</c:v>
                </c:pt>
                <c:pt idx="14540">
                  <c:v>379.35599999999999</c:v>
                </c:pt>
                <c:pt idx="14541">
                  <c:v>379.37799999999999</c:v>
                </c:pt>
                <c:pt idx="14542">
                  <c:v>379.39400000000001</c:v>
                </c:pt>
                <c:pt idx="14543">
                  <c:v>379.40800000000002</c:v>
                </c:pt>
                <c:pt idx="14544">
                  <c:v>379.42399999999998</c:v>
                </c:pt>
                <c:pt idx="14545">
                  <c:v>379.44099999999997</c:v>
                </c:pt>
                <c:pt idx="14546">
                  <c:v>379.46</c:v>
                </c:pt>
                <c:pt idx="14547">
                  <c:v>379.48</c:v>
                </c:pt>
                <c:pt idx="14548">
                  <c:v>379.49700000000001</c:v>
                </c:pt>
                <c:pt idx="14549">
                  <c:v>379.51499999999999</c:v>
                </c:pt>
                <c:pt idx="14550">
                  <c:v>379.53399999999999</c:v>
                </c:pt>
                <c:pt idx="14551">
                  <c:v>379.553</c:v>
                </c:pt>
                <c:pt idx="14552">
                  <c:v>379.57799999999997</c:v>
                </c:pt>
                <c:pt idx="14553">
                  <c:v>379.61900000000003</c:v>
                </c:pt>
                <c:pt idx="14554">
                  <c:v>379.68700000000001</c:v>
                </c:pt>
                <c:pt idx="14555">
                  <c:v>379.78300000000002</c:v>
                </c:pt>
                <c:pt idx="14556">
                  <c:v>379.87599999999998</c:v>
                </c:pt>
                <c:pt idx="14557">
                  <c:v>379.96100000000001</c:v>
                </c:pt>
                <c:pt idx="14558">
                  <c:v>380.01299999999998</c:v>
                </c:pt>
                <c:pt idx="14559">
                  <c:v>380.02300000000002</c:v>
                </c:pt>
                <c:pt idx="14560">
                  <c:v>380.03500000000003</c:v>
                </c:pt>
                <c:pt idx="14561">
                  <c:v>380.04599999999999</c:v>
                </c:pt>
                <c:pt idx="14562">
                  <c:v>380.05900000000003</c:v>
                </c:pt>
                <c:pt idx="14563">
                  <c:v>380.07299999999998</c:v>
                </c:pt>
                <c:pt idx="14564">
                  <c:v>380.08800000000002</c:v>
                </c:pt>
                <c:pt idx="14565">
                  <c:v>380.10199999999998</c:v>
                </c:pt>
                <c:pt idx="14566">
                  <c:v>380.113</c:v>
                </c:pt>
                <c:pt idx="14567">
                  <c:v>380.12299999999999</c:v>
                </c:pt>
                <c:pt idx="14568">
                  <c:v>380.13299999999998</c:v>
                </c:pt>
                <c:pt idx="14569">
                  <c:v>380.14400000000001</c:v>
                </c:pt>
                <c:pt idx="14570">
                  <c:v>380.15499999999997</c:v>
                </c:pt>
                <c:pt idx="14571">
                  <c:v>380.16899999999998</c:v>
                </c:pt>
                <c:pt idx="14572">
                  <c:v>380.18099999999998</c:v>
                </c:pt>
                <c:pt idx="14573">
                  <c:v>380.19099999999997</c:v>
                </c:pt>
                <c:pt idx="14574">
                  <c:v>380.20100000000002</c:v>
                </c:pt>
                <c:pt idx="14575">
                  <c:v>380.21100000000001</c:v>
                </c:pt>
                <c:pt idx="14576">
                  <c:v>380.22199999999998</c:v>
                </c:pt>
                <c:pt idx="14577">
                  <c:v>380.23200000000003</c:v>
                </c:pt>
                <c:pt idx="14578">
                  <c:v>380.24299999999999</c:v>
                </c:pt>
                <c:pt idx="14579">
                  <c:v>380.25299999999999</c:v>
                </c:pt>
                <c:pt idx="14580">
                  <c:v>380.26299999999998</c:v>
                </c:pt>
                <c:pt idx="14581">
                  <c:v>380.27300000000002</c:v>
                </c:pt>
                <c:pt idx="14582">
                  <c:v>380.28199999999998</c:v>
                </c:pt>
                <c:pt idx="14583">
                  <c:v>380.29199999999997</c:v>
                </c:pt>
                <c:pt idx="14584">
                  <c:v>380.30099999999999</c:v>
                </c:pt>
                <c:pt idx="14585">
                  <c:v>380.31099999999998</c:v>
                </c:pt>
                <c:pt idx="14586">
                  <c:v>380.32</c:v>
                </c:pt>
                <c:pt idx="14587">
                  <c:v>380.33</c:v>
                </c:pt>
                <c:pt idx="14588">
                  <c:v>380.339</c:v>
                </c:pt>
                <c:pt idx="14589">
                  <c:v>380.35</c:v>
                </c:pt>
                <c:pt idx="14590">
                  <c:v>380.36099999999999</c:v>
                </c:pt>
                <c:pt idx="14591">
                  <c:v>380.37599999999998</c:v>
                </c:pt>
                <c:pt idx="14592">
                  <c:v>380.39100000000002</c:v>
                </c:pt>
                <c:pt idx="14593">
                  <c:v>380.404</c:v>
                </c:pt>
                <c:pt idx="14594">
                  <c:v>380.41800000000001</c:v>
                </c:pt>
                <c:pt idx="14595">
                  <c:v>380.43200000000002</c:v>
                </c:pt>
                <c:pt idx="14596">
                  <c:v>380.44799999999998</c:v>
                </c:pt>
                <c:pt idx="14597">
                  <c:v>380.46300000000002</c:v>
                </c:pt>
                <c:pt idx="14598">
                  <c:v>380.47800000000001</c:v>
                </c:pt>
                <c:pt idx="14599">
                  <c:v>380.49099999999999</c:v>
                </c:pt>
                <c:pt idx="14600">
                  <c:v>380.505</c:v>
                </c:pt>
                <c:pt idx="14601">
                  <c:v>380.51799999999997</c:v>
                </c:pt>
                <c:pt idx="14602">
                  <c:v>380.529</c:v>
                </c:pt>
                <c:pt idx="14603">
                  <c:v>380.54</c:v>
                </c:pt>
                <c:pt idx="14604">
                  <c:v>380.55</c:v>
                </c:pt>
                <c:pt idx="14605">
                  <c:v>380.56099999999998</c:v>
                </c:pt>
                <c:pt idx="14606">
                  <c:v>380.57100000000003</c:v>
                </c:pt>
                <c:pt idx="14607">
                  <c:v>380.58100000000002</c:v>
                </c:pt>
                <c:pt idx="14608">
                  <c:v>380.59100000000001</c:v>
                </c:pt>
                <c:pt idx="14609">
                  <c:v>380.601</c:v>
                </c:pt>
                <c:pt idx="14610">
                  <c:v>380.61099999999999</c:v>
                </c:pt>
                <c:pt idx="14611">
                  <c:v>380.62</c:v>
                </c:pt>
                <c:pt idx="14612">
                  <c:v>380.63</c:v>
                </c:pt>
                <c:pt idx="14613">
                  <c:v>380.63900000000001</c:v>
                </c:pt>
                <c:pt idx="14614">
                  <c:v>380.649</c:v>
                </c:pt>
                <c:pt idx="14615">
                  <c:v>380.65800000000002</c:v>
                </c:pt>
                <c:pt idx="14616">
                  <c:v>380.66800000000001</c:v>
                </c:pt>
                <c:pt idx="14617">
                  <c:v>380.67700000000002</c:v>
                </c:pt>
                <c:pt idx="14618">
                  <c:v>380.685</c:v>
                </c:pt>
                <c:pt idx="14619">
                  <c:v>380.69400000000002</c:v>
                </c:pt>
                <c:pt idx="14620">
                  <c:v>380.70299999999997</c:v>
                </c:pt>
                <c:pt idx="14621">
                  <c:v>380.71199999999999</c:v>
                </c:pt>
                <c:pt idx="14622">
                  <c:v>380.721</c:v>
                </c:pt>
                <c:pt idx="14623">
                  <c:v>380.73</c:v>
                </c:pt>
                <c:pt idx="14624">
                  <c:v>380.74</c:v>
                </c:pt>
                <c:pt idx="14625">
                  <c:v>380.76</c:v>
                </c:pt>
                <c:pt idx="14626">
                  <c:v>380.80200000000002</c:v>
                </c:pt>
                <c:pt idx="14627">
                  <c:v>380.83</c:v>
                </c:pt>
                <c:pt idx="14628">
                  <c:v>380.839</c:v>
                </c:pt>
                <c:pt idx="14629">
                  <c:v>380.84899999999999</c:v>
                </c:pt>
                <c:pt idx="14630">
                  <c:v>380.86099999999999</c:v>
                </c:pt>
                <c:pt idx="14631">
                  <c:v>380.875</c:v>
                </c:pt>
                <c:pt idx="14632">
                  <c:v>380.89299999999997</c:v>
                </c:pt>
                <c:pt idx="14633">
                  <c:v>380.91199999999998</c:v>
                </c:pt>
                <c:pt idx="14634">
                  <c:v>380.93099999999998</c:v>
                </c:pt>
                <c:pt idx="14635">
                  <c:v>380.94799999999998</c:v>
                </c:pt>
                <c:pt idx="14636">
                  <c:v>380.96699999999998</c:v>
                </c:pt>
                <c:pt idx="14637">
                  <c:v>380.98500000000001</c:v>
                </c:pt>
                <c:pt idx="14638">
                  <c:v>381.005</c:v>
                </c:pt>
                <c:pt idx="14639">
                  <c:v>381.02800000000002</c:v>
                </c:pt>
                <c:pt idx="14640">
                  <c:v>381.05500000000001</c:v>
                </c:pt>
                <c:pt idx="14641">
                  <c:v>381.09699999999998</c:v>
                </c:pt>
                <c:pt idx="14642">
                  <c:v>381.17099999999999</c:v>
                </c:pt>
                <c:pt idx="14643">
                  <c:v>381.25400000000002</c:v>
                </c:pt>
                <c:pt idx="14644">
                  <c:v>381.32799999999997</c:v>
                </c:pt>
                <c:pt idx="14645">
                  <c:v>381.404</c:v>
                </c:pt>
                <c:pt idx="14646">
                  <c:v>381.47699999999998</c:v>
                </c:pt>
                <c:pt idx="14647">
                  <c:v>381.50599999999997</c:v>
                </c:pt>
                <c:pt idx="14648">
                  <c:v>381.52100000000002</c:v>
                </c:pt>
                <c:pt idx="14649">
                  <c:v>381.53300000000002</c:v>
                </c:pt>
                <c:pt idx="14650">
                  <c:v>381.54399999999998</c:v>
                </c:pt>
                <c:pt idx="14651">
                  <c:v>381.55599999999998</c:v>
                </c:pt>
                <c:pt idx="14652">
                  <c:v>381.57299999999998</c:v>
                </c:pt>
                <c:pt idx="14653">
                  <c:v>381.59300000000002</c:v>
                </c:pt>
                <c:pt idx="14654">
                  <c:v>381.61200000000002</c:v>
                </c:pt>
                <c:pt idx="14655">
                  <c:v>381.63099999999997</c:v>
                </c:pt>
                <c:pt idx="14656">
                  <c:v>381.649</c:v>
                </c:pt>
                <c:pt idx="14657">
                  <c:v>381.66699999999997</c:v>
                </c:pt>
                <c:pt idx="14658">
                  <c:v>381.685</c:v>
                </c:pt>
                <c:pt idx="14659">
                  <c:v>381.709</c:v>
                </c:pt>
                <c:pt idx="14660">
                  <c:v>381.75700000000001</c:v>
                </c:pt>
                <c:pt idx="14661">
                  <c:v>381.83100000000002</c:v>
                </c:pt>
                <c:pt idx="14662">
                  <c:v>381.90699999999998</c:v>
                </c:pt>
                <c:pt idx="14663">
                  <c:v>381.96100000000001</c:v>
                </c:pt>
                <c:pt idx="14664">
                  <c:v>381.98599999999999</c:v>
                </c:pt>
                <c:pt idx="14665">
                  <c:v>382.00200000000001</c:v>
                </c:pt>
                <c:pt idx="14666">
                  <c:v>382.01499999999999</c:v>
                </c:pt>
                <c:pt idx="14667">
                  <c:v>382.02699999999999</c:v>
                </c:pt>
                <c:pt idx="14668">
                  <c:v>382.04199999999997</c:v>
                </c:pt>
                <c:pt idx="14669">
                  <c:v>382.06</c:v>
                </c:pt>
                <c:pt idx="14670">
                  <c:v>382.08</c:v>
                </c:pt>
                <c:pt idx="14671">
                  <c:v>382.1</c:v>
                </c:pt>
                <c:pt idx="14672">
                  <c:v>382.11900000000003</c:v>
                </c:pt>
                <c:pt idx="14673">
                  <c:v>382.13799999999998</c:v>
                </c:pt>
                <c:pt idx="14674">
                  <c:v>382.15699999999998</c:v>
                </c:pt>
                <c:pt idx="14675">
                  <c:v>382.17700000000002</c:v>
                </c:pt>
                <c:pt idx="14676">
                  <c:v>382.209</c:v>
                </c:pt>
                <c:pt idx="14677">
                  <c:v>382.27499999999998</c:v>
                </c:pt>
                <c:pt idx="14678">
                  <c:v>382.35700000000003</c:v>
                </c:pt>
                <c:pt idx="14679">
                  <c:v>382.423</c:v>
                </c:pt>
                <c:pt idx="14680">
                  <c:v>382.43599999999998</c:v>
                </c:pt>
                <c:pt idx="14681">
                  <c:v>382.44600000000003</c:v>
                </c:pt>
                <c:pt idx="14682">
                  <c:v>382.46</c:v>
                </c:pt>
                <c:pt idx="14683">
                  <c:v>382.47500000000002</c:v>
                </c:pt>
                <c:pt idx="14684">
                  <c:v>382.49400000000003</c:v>
                </c:pt>
                <c:pt idx="14685">
                  <c:v>382.51600000000002</c:v>
                </c:pt>
                <c:pt idx="14686">
                  <c:v>382.536</c:v>
                </c:pt>
                <c:pt idx="14687">
                  <c:v>382.55500000000001</c:v>
                </c:pt>
                <c:pt idx="14688">
                  <c:v>382.57499999999999</c:v>
                </c:pt>
                <c:pt idx="14689">
                  <c:v>382.59500000000003</c:v>
                </c:pt>
                <c:pt idx="14690">
                  <c:v>382.625</c:v>
                </c:pt>
                <c:pt idx="14691">
                  <c:v>382.67700000000002</c:v>
                </c:pt>
                <c:pt idx="14692">
                  <c:v>382.74400000000003</c:v>
                </c:pt>
                <c:pt idx="14693">
                  <c:v>382.81700000000001</c:v>
                </c:pt>
                <c:pt idx="14694">
                  <c:v>382.86099999999999</c:v>
                </c:pt>
                <c:pt idx="14695">
                  <c:v>382.88099999999997</c:v>
                </c:pt>
                <c:pt idx="14696">
                  <c:v>382.89600000000002</c:v>
                </c:pt>
                <c:pt idx="14697">
                  <c:v>382.90899999999999</c:v>
                </c:pt>
                <c:pt idx="14698">
                  <c:v>382.92899999999997</c:v>
                </c:pt>
                <c:pt idx="14699">
                  <c:v>382.95100000000002</c:v>
                </c:pt>
                <c:pt idx="14700">
                  <c:v>382.97300000000001</c:v>
                </c:pt>
                <c:pt idx="14701">
                  <c:v>382.99400000000003</c:v>
                </c:pt>
                <c:pt idx="14702">
                  <c:v>383.01299999999998</c:v>
                </c:pt>
                <c:pt idx="14703">
                  <c:v>383.03100000000001</c:v>
                </c:pt>
                <c:pt idx="14704">
                  <c:v>383.05</c:v>
                </c:pt>
                <c:pt idx="14705">
                  <c:v>383.07</c:v>
                </c:pt>
                <c:pt idx="14706">
                  <c:v>383.09800000000001</c:v>
                </c:pt>
                <c:pt idx="14707">
                  <c:v>383.14800000000002</c:v>
                </c:pt>
                <c:pt idx="14708">
                  <c:v>383.22399999999999</c:v>
                </c:pt>
                <c:pt idx="14709">
                  <c:v>383.29899999999998</c:v>
                </c:pt>
                <c:pt idx="14710">
                  <c:v>383.36099999999999</c:v>
                </c:pt>
                <c:pt idx="14711">
                  <c:v>383.38600000000002</c:v>
                </c:pt>
                <c:pt idx="14712">
                  <c:v>383.39499999999998</c:v>
                </c:pt>
                <c:pt idx="14713">
                  <c:v>383.40600000000001</c:v>
                </c:pt>
                <c:pt idx="14714">
                  <c:v>383.41899999999998</c:v>
                </c:pt>
                <c:pt idx="14715">
                  <c:v>383.43700000000001</c:v>
                </c:pt>
                <c:pt idx="14716">
                  <c:v>383.45699999999999</c:v>
                </c:pt>
                <c:pt idx="14717">
                  <c:v>383.47899999999998</c:v>
                </c:pt>
                <c:pt idx="14718">
                  <c:v>383.5</c:v>
                </c:pt>
                <c:pt idx="14719">
                  <c:v>383.52</c:v>
                </c:pt>
                <c:pt idx="14720">
                  <c:v>383.541</c:v>
                </c:pt>
                <c:pt idx="14721">
                  <c:v>383.56099999999998</c:v>
                </c:pt>
                <c:pt idx="14722">
                  <c:v>383.58100000000002</c:v>
                </c:pt>
                <c:pt idx="14723">
                  <c:v>383.61099999999999</c:v>
                </c:pt>
                <c:pt idx="14724">
                  <c:v>383.666</c:v>
                </c:pt>
                <c:pt idx="14725">
                  <c:v>383.74599999999998</c:v>
                </c:pt>
                <c:pt idx="14726">
                  <c:v>383.83600000000001</c:v>
                </c:pt>
                <c:pt idx="14727">
                  <c:v>383.90600000000001</c:v>
                </c:pt>
                <c:pt idx="14728">
                  <c:v>383.94299999999998</c:v>
                </c:pt>
                <c:pt idx="14729">
                  <c:v>383.96600000000001</c:v>
                </c:pt>
                <c:pt idx="14730">
                  <c:v>383.97899999999998</c:v>
                </c:pt>
                <c:pt idx="14731">
                  <c:v>383.99099999999999</c:v>
                </c:pt>
                <c:pt idx="14732">
                  <c:v>384.00599999999997</c:v>
                </c:pt>
                <c:pt idx="14733">
                  <c:v>384.024</c:v>
                </c:pt>
                <c:pt idx="14734">
                  <c:v>384.04500000000002</c:v>
                </c:pt>
                <c:pt idx="14735">
                  <c:v>384.06599999999997</c:v>
                </c:pt>
                <c:pt idx="14736">
                  <c:v>384.08600000000001</c:v>
                </c:pt>
                <c:pt idx="14737">
                  <c:v>384.10599999999999</c:v>
                </c:pt>
                <c:pt idx="14738">
                  <c:v>384.12599999999998</c:v>
                </c:pt>
                <c:pt idx="14739">
                  <c:v>384.14600000000002</c:v>
                </c:pt>
                <c:pt idx="14740">
                  <c:v>384.17599999999999</c:v>
                </c:pt>
                <c:pt idx="14741">
                  <c:v>384.23399999999998</c:v>
                </c:pt>
                <c:pt idx="14742">
                  <c:v>384.315</c:v>
                </c:pt>
                <c:pt idx="14743">
                  <c:v>384.39600000000002</c:v>
                </c:pt>
                <c:pt idx="14744">
                  <c:v>384.47199999999998</c:v>
                </c:pt>
                <c:pt idx="14745">
                  <c:v>384.53699999999998</c:v>
                </c:pt>
                <c:pt idx="14746">
                  <c:v>384.572</c:v>
                </c:pt>
                <c:pt idx="14747">
                  <c:v>384.584</c:v>
                </c:pt>
                <c:pt idx="14748">
                  <c:v>384.59399999999999</c:v>
                </c:pt>
                <c:pt idx="14749">
                  <c:v>384.608</c:v>
                </c:pt>
                <c:pt idx="14750">
                  <c:v>384.62599999999998</c:v>
                </c:pt>
                <c:pt idx="14751">
                  <c:v>384.64499999999998</c:v>
                </c:pt>
                <c:pt idx="14752">
                  <c:v>384.66500000000002</c:v>
                </c:pt>
                <c:pt idx="14753">
                  <c:v>384.68400000000003</c:v>
                </c:pt>
                <c:pt idx="14754">
                  <c:v>384.70299999999997</c:v>
                </c:pt>
                <c:pt idx="14755">
                  <c:v>384.72199999999998</c:v>
                </c:pt>
                <c:pt idx="14756">
                  <c:v>384.74099999999999</c:v>
                </c:pt>
                <c:pt idx="14757">
                  <c:v>384.76799999999997</c:v>
                </c:pt>
                <c:pt idx="14758">
                  <c:v>384.815</c:v>
                </c:pt>
                <c:pt idx="14759">
                  <c:v>384.88799999999998</c:v>
                </c:pt>
                <c:pt idx="14760">
                  <c:v>384.952</c:v>
                </c:pt>
                <c:pt idx="14761">
                  <c:v>384.98200000000003</c:v>
                </c:pt>
                <c:pt idx="14762">
                  <c:v>385.00299999999999</c:v>
                </c:pt>
                <c:pt idx="14763">
                  <c:v>385.01799999999997</c:v>
                </c:pt>
                <c:pt idx="14764">
                  <c:v>385.03300000000002</c:v>
                </c:pt>
                <c:pt idx="14765">
                  <c:v>385.05099999999999</c:v>
                </c:pt>
                <c:pt idx="14766">
                  <c:v>385.06799999999998</c:v>
                </c:pt>
                <c:pt idx="14767">
                  <c:v>385.08499999999998</c:v>
                </c:pt>
                <c:pt idx="14768">
                  <c:v>385.101</c:v>
                </c:pt>
                <c:pt idx="14769">
                  <c:v>385.11799999999999</c:v>
                </c:pt>
                <c:pt idx="14770">
                  <c:v>385.13900000000001</c:v>
                </c:pt>
                <c:pt idx="14771">
                  <c:v>385.16199999999998</c:v>
                </c:pt>
                <c:pt idx="14772">
                  <c:v>385.18200000000002</c:v>
                </c:pt>
                <c:pt idx="14773">
                  <c:v>385.202</c:v>
                </c:pt>
                <c:pt idx="14774">
                  <c:v>385.22199999999998</c:v>
                </c:pt>
                <c:pt idx="14775">
                  <c:v>385.24200000000002</c:v>
                </c:pt>
                <c:pt idx="14776">
                  <c:v>385.26100000000002</c:v>
                </c:pt>
                <c:pt idx="14777">
                  <c:v>385.28</c:v>
                </c:pt>
                <c:pt idx="14778">
                  <c:v>385.30900000000003</c:v>
                </c:pt>
                <c:pt idx="14779">
                  <c:v>385.35899999999998</c:v>
                </c:pt>
                <c:pt idx="14780">
                  <c:v>385.43400000000003</c:v>
                </c:pt>
                <c:pt idx="14781">
                  <c:v>385.51400000000001</c:v>
                </c:pt>
                <c:pt idx="14782">
                  <c:v>385.59100000000001</c:v>
                </c:pt>
                <c:pt idx="14783">
                  <c:v>385.67</c:v>
                </c:pt>
                <c:pt idx="14784">
                  <c:v>385.75400000000002</c:v>
                </c:pt>
                <c:pt idx="14785">
                  <c:v>385.83800000000002</c:v>
                </c:pt>
                <c:pt idx="14786">
                  <c:v>385.91800000000001</c:v>
                </c:pt>
                <c:pt idx="14787">
                  <c:v>385.96699999999998</c:v>
                </c:pt>
                <c:pt idx="14788">
                  <c:v>385.98200000000003</c:v>
                </c:pt>
                <c:pt idx="14789">
                  <c:v>385.99099999999999</c:v>
                </c:pt>
                <c:pt idx="14790">
                  <c:v>386.00200000000001</c:v>
                </c:pt>
                <c:pt idx="14791">
                  <c:v>386.01499999999999</c:v>
                </c:pt>
                <c:pt idx="14792">
                  <c:v>386.03100000000001</c:v>
                </c:pt>
                <c:pt idx="14793">
                  <c:v>386.04700000000003</c:v>
                </c:pt>
                <c:pt idx="14794">
                  <c:v>386.06599999999997</c:v>
                </c:pt>
                <c:pt idx="14795">
                  <c:v>386.08699999999999</c:v>
                </c:pt>
                <c:pt idx="14796">
                  <c:v>386.11</c:v>
                </c:pt>
                <c:pt idx="14797">
                  <c:v>386.12700000000001</c:v>
                </c:pt>
                <c:pt idx="14798">
                  <c:v>386.14600000000002</c:v>
                </c:pt>
                <c:pt idx="14799">
                  <c:v>386.166</c:v>
                </c:pt>
                <c:pt idx="14800">
                  <c:v>386.18700000000001</c:v>
                </c:pt>
                <c:pt idx="14801">
                  <c:v>386.20499999999998</c:v>
                </c:pt>
                <c:pt idx="14802">
                  <c:v>386.22399999999999</c:v>
                </c:pt>
                <c:pt idx="14803">
                  <c:v>386.245</c:v>
                </c:pt>
                <c:pt idx="14804">
                  <c:v>386.26900000000001</c:v>
                </c:pt>
                <c:pt idx="14805">
                  <c:v>386.29</c:v>
                </c:pt>
                <c:pt idx="14806">
                  <c:v>386.339</c:v>
                </c:pt>
                <c:pt idx="14807">
                  <c:v>386.42500000000001</c:v>
                </c:pt>
                <c:pt idx="14808">
                  <c:v>386.50900000000001</c:v>
                </c:pt>
                <c:pt idx="14809">
                  <c:v>386.57100000000003</c:v>
                </c:pt>
                <c:pt idx="14810">
                  <c:v>386.601</c:v>
                </c:pt>
                <c:pt idx="14811">
                  <c:v>386.613</c:v>
                </c:pt>
                <c:pt idx="14812">
                  <c:v>386.625</c:v>
                </c:pt>
                <c:pt idx="14813">
                  <c:v>386.637</c:v>
                </c:pt>
                <c:pt idx="14814">
                  <c:v>386.65300000000002</c:v>
                </c:pt>
                <c:pt idx="14815">
                  <c:v>386.673</c:v>
                </c:pt>
                <c:pt idx="14816">
                  <c:v>386.69299999999998</c:v>
                </c:pt>
                <c:pt idx="14817">
                  <c:v>386.71100000000001</c:v>
                </c:pt>
                <c:pt idx="14818">
                  <c:v>386.72899999999998</c:v>
                </c:pt>
                <c:pt idx="14819">
                  <c:v>386.74700000000001</c:v>
                </c:pt>
                <c:pt idx="14820">
                  <c:v>386.76600000000002</c:v>
                </c:pt>
                <c:pt idx="14821">
                  <c:v>386.79399999999998</c:v>
                </c:pt>
                <c:pt idx="14822">
                  <c:v>386.85</c:v>
                </c:pt>
                <c:pt idx="14823">
                  <c:v>386.92899999999997</c:v>
                </c:pt>
                <c:pt idx="14824">
                  <c:v>387.012</c:v>
                </c:pt>
                <c:pt idx="14825">
                  <c:v>387.09</c:v>
                </c:pt>
                <c:pt idx="14826">
                  <c:v>387.16300000000001</c:v>
                </c:pt>
                <c:pt idx="14827">
                  <c:v>387.21199999999999</c:v>
                </c:pt>
                <c:pt idx="14828">
                  <c:v>387.23399999999998</c:v>
                </c:pt>
                <c:pt idx="14829">
                  <c:v>387.245</c:v>
                </c:pt>
                <c:pt idx="14830">
                  <c:v>387.25400000000002</c:v>
                </c:pt>
                <c:pt idx="14831">
                  <c:v>387.267</c:v>
                </c:pt>
                <c:pt idx="14832">
                  <c:v>387.28500000000003</c:v>
                </c:pt>
                <c:pt idx="14833">
                  <c:v>387.30399999999997</c:v>
                </c:pt>
                <c:pt idx="14834">
                  <c:v>387.32400000000001</c:v>
                </c:pt>
                <c:pt idx="14835">
                  <c:v>387.34199999999998</c:v>
                </c:pt>
                <c:pt idx="14836">
                  <c:v>387.36</c:v>
                </c:pt>
                <c:pt idx="14837">
                  <c:v>387.37900000000002</c:v>
                </c:pt>
                <c:pt idx="14838">
                  <c:v>387.39800000000002</c:v>
                </c:pt>
                <c:pt idx="14839">
                  <c:v>387.42700000000002</c:v>
                </c:pt>
                <c:pt idx="14840">
                  <c:v>387.48399999999998</c:v>
                </c:pt>
                <c:pt idx="14841">
                  <c:v>387.56400000000002</c:v>
                </c:pt>
                <c:pt idx="14842">
                  <c:v>387.64299999999997</c:v>
                </c:pt>
                <c:pt idx="14843">
                  <c:v>387.71600000000001</c:v>
                </c:pt>
                <c:pt idx="14844">
                  <c:v>387.77199999999999</c:v>
                </c:pt>
                <c:pt idx="14845">
                  <c:v>387.79700000000003</c:v>
                </c:pt>
                <c:pt idx="14846">
                  <c:v>387.80900000000003</c:v>
                </c:pt>
                <c:pt idx="14847">
                  <c:v>387.81900000000002</c:v>
                </c:pt>
                <c:pt idx="14848">
                  <c:v>387.83499999999998</c:v>
                </c:pt>
                <c:pt idx="14849">
                  <c:v>387.87200000000001</c:v>
                </c:pt>
                <c:pt idx="14850">
                  <c:v>387.94</c:v>
                </c:pt>
                <c:pt idx="14851">
                  <c:v>388.01799999999997</c:v>
                </c:pt>
                <c:pt idx="14852">
                  <c:v>388.09300000000002</c:v>
                </c:pt>
                <c:pt idx="14853">
                  <c:v>388.16500000000002</c:v>
                </c:pt>
                <c:pt idx="14854">
                  <c:v>388.23200000000003</c:v>
                </c:pt>
                <c:pt idx="14855">
                  <c:v>388.28899999999999</c:v>
                </c:pt>
                <c:pt idx="14856">
                  <c:v>388.33600000000001</c:v>
                </c:pt>
                <c:pt idx="14857">
                  <c:v>388.35399999999998</c:v>
                </c:pt>
                <c:pt idx="14858">
                  <c:v>388.35399999999998</c:v>
                </c:pt>
                <c:pt idx="14859">
                  <c:v>388.35500000000002</c:v>
                </c:pt>
                <c:pt idx="14860">
                  <c:v>388.35899999999998</c:v>
                </c:pt>
                <c:pt idx="14861">
                  <c:v>388.36900000000003</c:v>
                </c:pt>
                <c:pt idx="14862">
                  <c:v>388.38400000000001</c:v>
                </c:pt>
                <c:pt idx="14863">
                  <c:v>388.39600000000002</c:v>
                </c:pt>
                <c:pt idx="14864">
                  <c:v>388.41199999999998</c:v>
                </c:pt>
                <c:pt idx="14865">
                  <c:v>388.43099999999998</c:v>
                </c:pt>
                <c:pt idx="14866">
                  <c:v>388.452</c:v>
                </c:pt>
                <c:pt idx="14867">
                  <c:v>388.47</c:v>
                </c:pt>
                <c:pt idx="14868">
                  <c:v>388.48899999999998</c:v>
                </c:pt>
                <c:pt idx="14869">
                  <c:v>388.50799999999998</c:v>
                </c:pt>
                <c:pt idx="14870">
                  <c:v>388.52800000000002</c:v>
                </c:pt>
                <c:pt idx="14871">
                  <c:v>388.55399999999997</c:v>
                </c:pt>
                <c:pt idx="14872">
                  <c:v>388.60199999999998</c:v>
                </c:pt>
                <c:pt idx="14873">
                  <c:v>388.678</c:v>
                </c:pt>
                <c:pt idx="14874">
                  <c:v>388.76100000000002</c:v>
                </c:pt>
                <c:pt idx="14875">
                  <c:v>388.84300000000002</c:v>
                </c:pt>
                <c:pt idx="14876">
                  <c:v>388.90800000000002</c:v>
                </c:pt>
                <c:pt idx="14877">
                  <c:v>388.94799999999998</c:v>
                </c:pt>
                <c:pt idx="14878">
                  <c:v>388.96899999999999</c:v>
                </c:pt>
                <c:pt idx="14879">
                  <c:v>388.98</c:v>
                </c:pt>
                <c:pt idx="14880">
                  <c:v>388.99099999999999</c:v>
                </c:pt>
                <c:pt idx="14881">
                  <c:v>389.005</c:v>
                </c:pt>
                <c:pt idx="14882">
                  <c:v>389.02300000000002</c:v>
                </c:pt>
                <c:pt idx="14883">
                  <c:v>389.04300000000001</c:v>
                </c:pt>
                <c:pt idx="14884">
                  <c:v>389.06400000000002</c:v>
                </c:pt>
                <c:pt idx="14885">
                  <c:v>389.08300000000003</c:v>
                </c:pt>
                <c:pt idx="14886">
                  <c:v>389.10199999999998</c:v>
                </c:pt>
                <c:pt idx="14887">
                  <c:v>389.12200000000001</c:v>
                </c:pt>
                <c:pt idx="14888">
                  <c:v>389.14100000000002</c:v>
                </c:pt>
                <c:pt idx="14889">
                  <c:v>389.16199999999998</c:v>
                </c:pt>
                <c:pt idx="14890">
                  <c:v>389.20499999999998</c:v>
                </c:pt>
                <c:pt idx="14891">
                  <c:v>389.26900000000001</c:v>
                </c:pt>
                <c:pt idx="14892">
                  <c:v>389.35</c:v>
                </c:pt>
                <c:pt idx="14893">
                  <c:v>389.43400000000003</c:v>
                </c:pt>
                <c:pt idx="14894">
                  <c:v>389.51600000000002</c:v>
                </c:pt>
                <c:pt idx="14895">
                  <c:v>389.58499999999998</c:v>
                </c:pt>
                <c:pt idx="14896">
                  <c:v>389.61500000000001</c:v>
                </c:pt>
                <c:pt idx="14897">
                  <c:v>389.63099999999997</c:v>
                </c:pt>
                <c:pt idx="14898">
                  <c:v>389.654</c:v>
                </c:pt>
                <c:pt idx="14899">
                  <c:v>389.68700000000001</c:v>
                </c:pt>
                <c:pt idx="14900">
                  <c:v>389.709</c:v>
                </c:pt>
                <c:pt idx="14901">
                  <c:v>389.721</c:v>
                </c:pt>
                <c:pt idx="14902">
                  <c:v>389.73</c:v>
                </c:pt>
                <c:pt idx="14903">
                  <c:v>389.74099999999999</c:v>
                </c:pt>
                <c:pt idx="14904">
                  <c:v>389.75299999999999</c:v>
                </c:pt>
                <c:pt idx="14905">
                  <c:v>389.767</c:v>
                </c:pt>
                <c:pt idx="14906">
                  <c:v>389.78399999999999</c:v>
                </c:pt>
                <c:pt idx="14907">
                  <c:v>389.80399999999997</c:v>
                </c:pt>
                <c:pt idx="14908">
                  <c:v>389.82499999999999</c:v>
                </c:pt>
                <c:pt idx="14909">
                  <c:v>389.84300000000002</c:v>
                </c:pt>
                <c:pt idx="14910">
                  <c:v>389.86200000000002</c:v>
                </c:pt>
                <c:pt idx="14911">
                  <c:v>389.88099999999997</c:v>
                </c:pt>
                <c:pt idx="14912">
                  <c:v>389.9</c:v>
                </c:pt>
                <c:pt idx="14913">
                  <c:v>389.92399999999998</c:v>
                </c:pt>
                <c:pt idx="14914">
                  <c:v>389.97</c:v>
                </c:pt>
                <c:pt idx="14915">
                  <c:v>390.04199999999997</c:v>
                </c:pt>
                <c:pt idx="14916">
                  <c:v>390.09300000000002</c:v>
                </c:pt>
                <c:pt idx="14917">
                  <c:v>390.108</c:v>
                </c:pt>
                <c:pt idx="14918">
                  <c:v>390.12400000000002</c:v>
                </c:pt>
                <c:pt idx="14919">
                  <c:v>390.137</c:v>
                </c:pt>
                <c:pt idx="14920">
                  <c:v>390.15100000000001</c:v>
                </c:pt>
                <c:pt idx="14921">
                  <c:v>390.166</c:v>
                </c:pt>
                <c:pt idx="14922">
                  <c:v>390.18299999999999</c:v>
                </c:pt>
                <c:pt idx="14923">
                  <c:v>390.202</c:v>
                </c:pt>
                <c:pt idx="14924">
                  <c:v>390.22199999999998</c:v>
                </c:pt>
                <c:pt idx="14925">
                  <c:v>390.23899999999998</c:v>
                </c:pt>
                <c:pt idx="14926">
                  <c:v>390.25700000000001</c:v>
                </c:pt>
                <c:pt idx="14927">
                  <c:v>390.27499999999998</c:v>
                </c:pt>
                <c:pt idx="14928">
                  <c:v>390.29300000000001</c:v>
                </c:pt>
                <c:pt idx="14929">
                  <c:v>390.31299999999999</c:v>
                </c:pt>
                <c:pt idx="14930">
                  <c:v>390.35</c:v>
                </c:pt>
                <c:pt idx="14931">
                  <c:v>390.41199999999998</c:v>
                </c:pt>
                <c:pt idx="14932">
                  <c:v>390.45400000000001</c:v>
                </c:pt>
                <c:pt idx="14933">
                  <c:v>390.46899999999999</c:v>
                </c:pt>
                <c:pt idx="14934">
                  <c:v>390.47800000000001</c:v>
                </c:pt>
                <c:pt idx="14935">
                  <c:v>390.48899999999998</c:v>
                </c:pt>
                <c:pt idx="14936">
                  <c:v>390.50099999999998</c:v>
                </c:pt>
                <c:pt idx="14937">
                  <c:v>390.517</c:v>
                </c:pt>
                <c:pt idx="14938">
                  <c:v>390.53699999999998</c:v>
                </c:pt>
                <c:pt idx="14939">
                  <c:v>390.55599999999998</c:v>
                </c:pt>
                <c:pt idx="14940">
                  <c:v>390.57499999999999</c:v>
                </c:pt>
                <c:pt idx="14941">
                  <c:v>390.59399999999999</c:v>
                </c:pt>
                <c:pt idx="14942">
                  <c:v>390.613</c:v>
                </c:pt>
                <c:pt idx="14943">
                  <c:v>390.63299999999998</c:v>
                </c:pt>
                <c:pt idx="14944">
                  <c:v>390.66199999999998</c:v>
                </c:pt>
                <c:pt idx="14945">
                  <c:v>390.72199999999998</c:v>
                </c:pt>
                <c:pt idx="14946">
                  <c:v>390.79599999999999</c:v>
                </c:pt>
                <c:pt idx="14947">
                  <c:v>390.86599999999999</c:v>
                </c:pt>
                <c:pt idx="14948">
                  <c:v>390.92500000000001</c:v>
                </c:pt>
                <c:pt idx="14949">
                  <c:v>390.952</c:v>
                </c:pt>
                <c:pt idx="14950">
                  <c:v>390.96600000000001</c:v>
                </c:pt>
                <c:pt idx="14951">
                  <c:v>390.97800000000001</c:v>
                </c:pt>
                <c:pt idx="14952">
                  <c:v>390.99</c:v>
                </c:pt>
                <c:pt idx="14953">
                  <c:v>391.00299999999999</c:v>
                </c:pt>
                <c:pt idx="14954">
                  <c:v>391.02</c:v>
                </c:pt>
                <c:pt idx="14955">
                  <c:v>391.03899999999999</c:v>
                </c:pt>
                <c:pt idx="14956">
                  <c:v>391.05799999999999</c:v>
                </c:pt>
                <c:pt idx="14957">
                  <c:v>391.077</c:v>
                </c:pt>
                <c:pt idx="14958">
                  <c:v>391.096</c:v>
                </c:pt>
                <c:pt idx="14959">
                  <c:v>391.11500000000001</c:v>
                </c:pt>
                <c:pt idx="14960">
                  <c:v>391.13400000000001</c:v>
                </c:pt>
                <c:pt idx="14961">
                  <c:v>391.16899999999998</c:v>
                </c:pt>
                <c:pt idx="14962">
                  <c:v>391.233</c:v>
                </c:pt>
                <c:pt idx="14963">
                  <c:v>391.31</c:v>
                </c:pt>
                <c:pt idx="14964">
                  <c:v>391.34300000000002</c:v>
                </c:pt>
                <c:pt idx="14965">
                  <c:v>391.35199999999998</c:v>
                </c:pt>
                <c:pt idx="14966">
                  <c:v>391.36099999999999</c:v>
                </c:pt>
                <c:pt idx="14967">
                  <c:v>391.37299999999999</c:v>
                </c:pt>
                <c:pt idx="14968">
                  <c:v>391.38799999999998</c:v>
                </c:pt>
                <c:pt idx="14969">
                  <c:v>391.40600000000001</c:v>
                </c:pt>
                <c:pt idx="14970">
                  <c:v>391.42700000000002</c:v>
                </c:pt>
                <c:pt idx="14971">
                  <c:v>391.44900000000001</c:v>
                </c:pt>
                <c:pt idx="14972">
                  <c:v>391.47</c:v>
                </c:pt>
                <c:pt idx="14973">
                  <c:v>391.49</c:v>
                </c:pt>
                <c:pt idx="14974">
                  <c:v>391.512</c:v>
                </c:pt>
                <c:pt idx="14975">
                  <c:v>391.54899999999998</c:v>
                </c:pt>
                <c:pt idx="14976">
                  <c:v>391.613</c:v>
                </c:pt>
                <c:pt idx="14977">
                  <c:v>391.69</c:v>
                </c:pt>
                <c:pt idx="14978">
                  <c:v>391.76</c:v>
                </c:pt>
                <c:pt idx="14979">
                  <c:v>391.791</c:v>
                </c:pt>
                <c:pt idx="14980">
                  <c:v>391.81900000000002</c:v>
                </c:pt>
                <c:pt idx="14981">
                  <c:v>391.83199999999999</c:v>
                </c:pt>
                <c:pt idx="14982">
                  <c:v>391.84199999999998</c:v>
                </c:pt>
                <c:pt idx="14983">
                  <c:v>391.85300000000001</c:v>
                </c:pt>
                <c:pt idx="14984">
                  <c:v>391.86700000000002</c:v>
                </c:pt>
                <c:pt idx="14985">
                  <c:v>391.88499999999999</c:v>
                </c:pt>
                <c:pt idx="14986">
                  <c:v>391.90499999999997</c:v>
                </c:pt>
                <c:pt idx="14987">
                  <c:v>391.92399999999998</c:v>
                </c:pt>
                <c:pt idx="14988">
                  <c:v>391.94099999999997</c:v>
                </c:pt>
                <c:pt idx="14989">
                  <c:v>391.959</c:v>
                </c:pt>
                <c:pt idx="14990">
                  <c:v>391.97699999999998</c:v>
                </c:pt>
                <c:pt idx="14991">
                  <c:v>391.99700000000001</c:v>
                </c:pt>
                <c:pt idx="14992">
                  <c:v>392.03300000000002</c:v>
                </c:pt>
                <c:pt idx="14993">
                  <c:v>392.09800000000001</c:v>
                </c:pt>
                <c:pt idx="14994">
                  <c:v>392.15600000000001</c:v>
                </c:pt>
                <c:pt idx="14995">
                  <c:v>392.18099999999998</c:v>
                </c:pt>
                <c:pt idx="14996">
                  <c:v>392.19200000000001</c:v>
                </c:pt>
                <c:pt idx="14997">
                  <c:v>392.20600000000002</c:v>
                </c:pt>
                <c:pt idx="14998">
                  <c:v>392.22199999999998</c:v>
                </c:pt>
                <c:pt idx="14999">
                  <c:v>392.24099999999999</c:v>
                </c:pt>
                <c:pt idx="15000">
                  <c:v>392.262</c:v>
                </c:pt>
                <c:pt idx="15001">
                  <c:v>392.28399999999999</c:v>
                </c:pt>
                <c:pt idx="15002">
                  <c:v>392.30500000000001</c:v>
                </c:pt>
                <c:pt idx="15003">
                  <c:v>392.32499999999999</c:v>
                </c:pt>
                <c:pt idx="15004">
                  <c:v>392.34500000000003</c:v>
                </c:pt>
                <c:pt idx="15005">
                  <c:v>392.36399999999998</c:v>
                </c:pt>
                <c:pt idx="15006">
                  <c:v>392.38499999999999</c:v>
                </c:pt>
                <c:pt idx="15007">
                  <c:v>392.40600000000001</c:v>
                </c:pt>
                <c:pt idx="15008">
                  <c:v>392.428</c:v>
                </c:pt>
                <c:pt idx="15009">
                  <c:v>392.45600000000002</c:v>
                </c:pt>
                <c:pt idx="15010">
                  <c:v>392.483</c:v>
                </c:pt>
                <c:pt idx="15011">
                  <c:v>392.52</c:v>
                </c:pt>
                <c:pt idx="15012">
                  <c:v>392.55099999999999</c:v>
                </c:pt>
                <c:pt idx="15013">
                  <c:v>392.56200000000001</c:v>
                </c:pt>
                <c:pt idx="15014">
                  <c:v>392.58</c:v>
                </c:pt>
                <c:pt idx="15015">
                  <c:v>392.608</c:v>
                </c:pt>
                <c:pt idx="15016">
                  <c:v>392.64299999999997</c:v>
                </c:pt>
                <c:pt idx="15017">
                  <c:v>392.70100000000002</c:v>
                </c:pt>
                <c:pt idx="15018">
                  <c:v>392.76600000000002</c:v>
                </c:pt>
                <c:pt idx="15019">
                  <c:v>392.83600000000001</c:v>
                </c:pt>
                <c:pt idx="15020">
                  <c:v>392.911</c:v>
                </c:pt>
                <c:pt idx="15021">
                  <c:v>392.98700000000002</c:v>
                </c:pt>
                <c:pt idx="15022">
                  <c:v>393.04399999999998</c:v>
                </c:pt>
                <c:pt idx="15023">
                  <c:v>393.07400000000001</c:v>
                </c:pt>
                <c:pt idx="15024">
                  <c:v>393.09</c:v>
                </c:pt>
                <c:pt idx="15025">
                  <c:v>393.10399999999998</c:v>
                </c:pt>
                <c:pt idx="15026">
                  <c:v>393.11799999999999</c:v>
                </c:pt>
                <c:pt idx="15027">
                  <c:v>393.13499999999999</c:v>
                </c:pt>
                <c:pt idx="15028">
                  <c:v>393.15499999999997</c:v>
                </c:pt>
                <c:pt idx="15029">
                  <c:v>393.17500000000001</c:v>
                </c:pt>
                <c:pt idx="15030">
                  <c:v>393.197</c:v>
                </c:pt>
                <c:pt idx="15031">
                  <c:v>393.21800000000002</c:v>
                </c:pt>
                <c:pt idx="15032">
                  <c:v>393.23899999999998</c:v>
                </c:pt>
                <c:pt idx="15033">
                  <c:v>393.25900000000001</c:v>
                </c:pt>
                <c:pt idx="15034">
                  <c:v>393.279</c:v>
                </c:pt>
                <c:pt idx="15035">
                  <c:v>393.31</c:v>
                </c:pt>
                <c:pt idx="15036">
                  <c:v>393.36500000000001</c:v>
                </c:pt>
                <c:pt idx="15037">
                  <c:v>393.44</c:v>
                </c:pt>
                <c:pt idx="15038">
                  <c:v>393.52300000000002</c:v>
                </c:pt>
                <c:pt idx="15039">
                  <c:v>393.57900000000001</c:v>
                </c:pt>
                <c:pt idx="15040">
                  <c:v>393.58100000000002</c:v>
                </c:pt>
                <c:pt idx="15041">
                  <c:v>393.59</c:v>
                </c:pt>
                <c:pt idx="15042">
                  <c:v>393.60199999999998</c:v>
                </c:pt>
                <c:pt idx="15043">
                  <c:v>393.61599999999999</c:v>
                </c:pt>
                <c:pt idx="15044">
                  <c:v>393.63200000000001</c:v>
                </c:pt>
                <c:pt idx="15045">
                  <c:v>393.65</c:v>
                </c:pt>
                <c:pt idx="15046">
                  <c:v>393.67</c:v>
                </c:pt>
                <c:pt idx="15047">
                  <c:v>393.69099999999997</c:v>
                </c:pt>
                <c:pt idx="15048">
                  <c:v>393.71100000000001</c:v>
                </c:pt>
                <c:pt idx="15049">
                  <c:v>393.73099999999999</c:v>
                </c:pt>
                <c:pt idx="15050">
                  <c:v>393.75099999999998</c:v>
                </c:pt>
                <c:pt idx="15051">
                  <c:v>393.77100000000002</c:v>
                </c:pt>
                <c:pt idx="15052">
                  <c:v>393.791</c:v>
                </c:pt>
                <c:pt idx="15053">
                  <c:v>393.81900000000002</c:v>
                </c:pt>
                <c:pt idx="15054">
                  <c:v>393.87</c:v>
                </c:pt>
                <c:pt idx="15055">
                  <c:v>393.93700000000001</c:v>
                </c:pt>
                <c:pt idx="15056">
                  <c:v>393.97300000000001</c:v>
                </c:pt>
                <c:pt idx="15057">
                  <c:v>393.99</c:v>
                </c:pt>
                <c:pt idx="15058">
                  <c:v>394.00099999999998</c:v>
                </c:pt>
                <c:pt idx="15059">
                  <c:v>394.01600000000002</c:v>
                </c:pt>
                <c:pt idx="15060">
                  <c:v>394.03399999999999</c:v>
                </c:pt>
                <c:pt idx="15061">
                  <c:v>394.05500000000001</c:v>
                </c:pt>
                <c:pt idx="15062">
                  <c:v>394.077</c:v>
                </c:pt>
                <c:pt idx="15063">
                  <c:v>394.096</c:v>
                </c:pt>
                <c:pt idx="15064">
                  <c:v>394.11500000000001</c:v>
                </c:pt>
                <c:pt idx="15065">
                  <c:v>394.13400000000001</c:v>
                </c:pt>
                <c:pt idx="15066">
                  <c:v>394.154</c:v>
                </c:pt>
                <c:pt idx="15067">
                  <c:v>394.178</c:v>
                </c:pt>
                <c:pt idx="15068">
                  <c:v>394.22699999999998</c:v>
                </c:pt>
                <c:pt idx="15069">
                  <c:v>394.28800000000001</c:v>
                </c:pt>
                <c:pt idx="15070">
                  <c:v>394.339</c:v>
                </c:pt>
                <c:pt idx="15071">
                  <c:v>394.39100000000002</c:v>
                </c:pt>
                <c:pt idx="15072">
                  <c:v>394.44600000000003</c:v>
                </c:pt>
                <c:pt idx="15073">
                  <c:v>394.49900000000002</c:v>
                </c:pt>
                <c:pt idx="15074">
                  <c:v>394.553</c:v>
                </c:pt>
                <c:pt idx="15075">
                  <c:v>394.61</c:v>
                </c:pt>
                <c:pt idx="15076">
                  <c:v>394.637</c:v>
                </c:pt>
                <c:pt idx="15077">
                  <c:v>394.65</c:v>
                </c:pt>
                <c:pt idx="15078">
                  <c:v>394.661</c:v>
                </c:pt>
                <c:pt idx="15079">
                  <c:v>394.67399999999998</c:v>
                </c:pt>
                <c:pt idx="15080">
                  <c:v>394.68799999999999</c:v>
                </c:pt>
                <c:pt idx="15081">
                  <c:v>394.70600000000002</c:v>
                </c:pt>
                <c:pt idx="15082">
                  <c:v>394.72699999999998</c:v>
                </c:pt>
                <c:pt idx="15083">
                  <c:v>394.74799999999999</c:v>
                </c:pt>
                <c:pt idx="15084">
                  <c:v>394.767</c:v>
                </c:pt>
                <c:pt idx="15085">
                  <c:v>394.786</c:v>
                </c:pt>
                <c:pt idx="15086">
                  <c:v>394.80399999999997</c:v>
                </c:pt>
                <c:pt idx="15087">
                  <c:v>394.82299999999998</c:v>
                </c:pt>
                <c:pt idx="15088">
                  <c:v>394.84699999999998</c:v>
                </c:pt>
                <c:pt idx="15089">
                  <c:v>394.88400000000001</c:v>
                </c:pt>
                <c:pt idx="15090">
                  <c:v>394.94799999999998</c:v>
                </c:pt>
                <c:pt idx="15091">
                  <c:v>394.98899999999998</c:v>
                </c:pt>
                <c:pt idx="15092">
                  <c:v>395.01299999999998</c:v>
                </c:pt>
                <c:pt idx="15093">
                  <c:v>395.03100000000001</c:v>
                </c:pt>
                <c:pt idx="15094">
                  <c:v>395.04599999999999</c:v>
                </c:pt>
                <c:pt idx="15095">
                  <c:v>395.06299999999999</c:v>
                </c:pt>
                <c:pt idx="15096">
                  <c:v>395.08</c:v>
                </c:pt>
                <c:pt idx="15097">
                  <c:v>395.101</c:v>
                </c:pt>
                <c:pt idx="15098">
                  <c:v>395.12400000000002</c:v>
                </c:pt>
                <c:pt idx="15099">
                  <c:v>395.14499999999998</c:v>
                </c:pt>
                <c:pt idx="15100">
                  <c:v>395.16500000000002</c:v>
                </c:pt>
                <c:pt idx="15101">
                  <c:v>395.18400000000003</c:v>
                </c:pt>
                <c:pt idx="15102">
                  <c:v>395.20299999999997</c:v>
                </c:pt>
                <c:pt idx="15103">
                  <c:v>395.22300000000001</c:v>
                </c:pt>
                <c:pt idx="15104">
                  <c:v>395.24400000000003</c:v>
                </c:pt>
                <c:pt idx="15105">
                  <c:v>395.279</c:v>
                </c:pt>
                <c:pt idx="15106">
                  <c:v>395.34399999999999</c:v>
                </c:pt>
                <c:pt idx="15107">
                  <c:v>395.43200000000002</c:v>
                </c:pt>
                <c:pt idx="15108">
                  <c:v>395.51799999999997</c:v>
                </c:pt>
                <c:pt idx="15109">
                  <c:v>395.60199999999998</c:v>
                </c:pt>
                <c:pt idx="15110">
                  <c:v>395.65699999999998</c:v>
                </c:pt>
                <c:pt idx="15111">
                  <c:v>395.67899999999997</c:v>
                </c:pt>
                <c:pt idx="15112">
                  <c:v>395.69099999999997</c:v>
                </c:pt>
                <c:pt idx="15113">
                  <c:v>395.70299999999997</c:v>
                </c:pt>
                <c:pt idx="15114">
                  <c:v>395.71600000000001</c:v>
                </c:pt>
                <c:pt idx="15115">
                  <c:v>395.73099999999999</c:v>
                </c:pt>
                <c:pt idx="15116">
                  <c:v>395.74900000000002</c:v>
                </c:pt>
                <c:pt idx="15117">
                  <c:v>395.76900000000001</c:v>
                </c:pt>
                <c:pt idx="15118">
                  <c:v>395.78500000000003</c:v>
                </c:pt>
                <c:pt idx="15119">
                  <c:v>395.80399999999997</c:v>
                </c:pt>
                <c:pt idx="15120">
                  <c:v>395.82299999999998</c:v>
                </c:pt>
                <c:pt idx="15121">
                  <c:v>395.84300000000002</c:v>
                </c:pt>
                <c:pt idx="15122">
                  <c:v>395.88299999999998</c:v>
                </c:pt>
                <c:pt idx="15123">
                  <c:v>395.95400000000001</c:v>
                </c:pt>
                <c:pt idx="15124">
                  <c:v>396.02699999999999</c:v>
                </c:pt>
                <c:pt idx="15125">
                  <c:v>396.03500000000003</c:v>
                </c:pt>
                <c:pt idx="15126">
                  <c:v>396.03899999999999</c:v>
                </c:pt>
                <c:pt idx="15127">
                  <c:v>396.04899999999998</c:v>
                </c:pt>
                <c:pt idx="15128">
                  <c:v>396.06200000000001</c:v>
                </c:pt>
                <c:pt idx="15129">
                  <c:v>396.07900000000001</c:v>
                </c:pt>
                <c:pt idx="15130">
                  <c:v>396.1</c:v>
                </c:pt>
                <c:pt idx="15131">
                  <c:v>396.12099999999998</c:v>
                </c:pt>
                <c:pt idx="15132">
                  <c:v>396.14</c:v>
                </c:pt>
                <c:pt idx="15133">
                  <c:v>396.15800000000002</c:v>
                </c:pt>
                <c:pt idx="15134">
                  <c:v>396.178</c:v>
                </c:pt>
                <c:pt idx="15135">
                  <c:v>396.197</c:v>
                </c:pt>
                <c:pt idx="15136">
                  <c:v>396.22199999999998</c:v>
                </c:pt>
                <c:pt idx="15137">
                  <c:v>396.267</c:v>
                </c:pt>
                <c:pt idx="15138">
                  <c:v>396.334</c:v>
                </c:pt>
                <c:pt idx="15139">
                  <c:v>396.37700000000001</c:v>
                </c:pt>
                <c:pt idx="15140">
                  <c:v>396.392</c:v>
                </c:pt>
                <c:pt idx="15141">
                  <c:v>396.41199999999998</c:v>
                </c:pt>
                <c:pt idx="15142">
                  <c:v>396.46499999999997</c:v>
                </c:pt>
                <c:pt idx="15143">
                  <c:v>396.52800000000002</c:v>
                </c:pt>
                <c:pt idx="15144">
                  <c:v>396.57100000000003</c:v>
                </c:pt>
                <c:pt idx="15145">
                  <c:v>396.59199999999998</c:v>
                </c:pt>
                <c:pt idx="15146">
                  <c:v>396.6</c:v>
                </c:pt>
                <c:pt idx="15147">
                  <c:v>396.61099999999999</c:v>
                </c:pt>
                <c:pt idx="15148">
                  <c:v>396.62200000000001</c:v>
                </c:pt>
                <c:pt idx="15149">
                  <c:v>396.63499999999999</c:v>
                </c:pt>
                <c:pt idx="15150">
                  <c:v>396.654</c:v>
                </c:pt>
                <c:pt idx="15151">
                  <c:v>396.67500000000001</c:v>
                </c:pt>
                <c:pt idx="15152">
                  <c:v>396.69600000000003</c:v>
                </c:pt>
                <c:pt idx="15153">
                  <c:v>396.71499999999997</c:v>
                </c:pt>
                <c:pt idx="15154">
                  <c:v>396.73500000000001</c:v>
                </c:pt>
                <c:pt idx="15155">
                  <c:v>396.755</c:v>
                </c:pt>
                <c:pt idx="15156">
                  <c:v>396.77499999999998</c:v>
                </c:pt>
                <c:pt idx="15157">
                  <c:v>396.79500000000002</c:v>
                </c:pt>
                <c:pt idx="15158">
                  <c:v>396.82400000000001</c:v>
                </c:pt>
                <c:pt idx="15159">
                  <c:v>396.87599999999998</c:v>
                </c:pt>
                <c:pt idx="15160">
                  <c:v>396.95</c:v>
                </c:pt>
                <c:pt idx="15161">
                  <c:v>397.01799999999997</c:v>
                </c:pt>
                <c:pt idx="15162">
                  <c:v>397.05</c:v>
                </c:pt>
                <c:pt idx="15163">
                  <c:v>397.06799999999998</c:v>
                </c:pt>
                <c:pt idx="15164">
                  <c:v>397.084</c:v>
                </c:pt>
                <c:pt idx="15165">
                  <c:v>397.09800000000001</c:v>
                </c:pt>
                <c:pt idx="15166">
                  <c:v>397.11399999999998</c:v>
                </c:pt>
                <c:pt idx="15167">
                  <c:v>397.13099999999997</c:v>
                </c:pt>
                <c:pt idx="15168">
                  <c:v>397.15100000000001</c:v>
                </c:pt>
                <c:pt idx="15169">
                  <c:v>397.173</c:v>
                </c:pt>
                <c:pt idx="15170">
                  <c:v>397.19299999999998</c:v>
                </c:pt>
                <c:pt idx="15171">
                  <c:v>397.21300000000002</c:v>
                </c:pt>
                <c:pt idx="15172">
                  <c:v>397.23200000000003</c:v>
                </c:pt>
                <c:pt idx="15173">
                  <c:v>397.25099999999998</c:v>
                </c:pt>
                <c:pt idx="15174">
                  <c:v>397.27499999999998</c:v>
                </c:pt>
                <c:pt idx="15175">
                  <c:v>397.32100000000003</c:v>
                </c:pt>
                <c:pt idx="15176">
                  <c:v>397.39299999999997</c:v>
                </c:pt>
                <c:pt idx="15177">
                  <c:v>397.47500000000002</c:v>
                </c:pt>
                <c:pt idx="15178">
                  <c:v>397.553</c:v>
                </c:pt>
                <c:pt idx="15179">
                  <c:v>397.62099999999998</c:v>
                </c:pt>
                <c:pt idx="15180">
                  <c:v>397.62099999999998</c:v>
                </c:pt>
                <c:pt idx="15181">
                  <c:v>397.62700000000001</c:v>
                </c:pt>
                <c:pt idx="15182">
                  <c:v>397.637</c:v>
                </c:pt>
                <c:pt idx="15183">
                  <c:v>397.64600000000002</c:v>
                </c:pt>
                <c:pt idx="15184">
                  <c:v>397.66</c:v>
                </c:pt>
                <c:pt idx="15185">
                  <c:v>397.67700000000002</c:v>
                </c:pt>
                <c:pt idx="15186">
                  <c:v>397.69799999999998</c:v>
                </c:pt>
                <c:pt idx="15187">
                  <c:v>397.71899999999999</c:v>
                </c:pt>
                <c:pt idx="15188">
                  <c:v>397.74</c:v>
                </c:pt>
                <c:pt idx="15189">
                  <c:v>397.76</c:v>
                </c:pt>
                <c:pt idx="15190">
                  <c:v>397.78</c:v>
                </c:pt>
                <c:pt idx="15191">
                  <c:v>397.80099999999999</c:v>
                </c:pt>
                <c:pt idx="15192">
                  <c:v>397.83499999999998</c:v>
                </c:pt>
                <c:pt idx="15193">
                  <c:v>397.89600000000002</c:v>
                </c:pt>
                <c:pt idx="15194">
                  <c:v>397.97</c:v>
                </c:pt>
                <c:pt idx="15195">
                  <c:v>398.02600000000001</c:v>
                </c:pt>
                <c:pt idx="15196">
                  <c:v>398.05799999999999</c:v>
                </c:pt>
                <c:pt idx="15197">
                  <c:v>398.07900000000001</c:v>
                </c:pt>
                <c:pt idx="15198">
                  <c:v>398.09199999999998</c:v>
                </c:pt>
                <c:pt idx="15199">
                  <c:v>398.10599999999999</c:v>
                </c:pt>
                <c:pt idx="15200">
                  <c:v>398.12099999999998</c:v>
                </c:pt>
                <c:pt idx="15201">
                  <c:v>398.14</c:v>
                </c:pt>
                <c:pt idx="15202">
                  <c:v>398.161</c:v>
                </c:pt>
                <c:pt idx="15203">
                  <c:v>398.18200000000002</c:v>
                </c:pt>
                <c:pt idx="15204">
                  <c:v>398.20100000000002</c:v>
                </c:pt>
                <c:pt idx="15205">
                  <c:v>398.221</c:v>
                </c:pt>
                <c:pt idx="15206">
                  <c:v>398.24099999999999</c:v>
                </c:pt>
                <c:pt idx="15207">
                  <c:v>398.262</c:v>
                </c:pt>
                <c:pt idx="15208">
                  <c:v>398.29300000000001</c:v>
                </c:pt>
                <c:pt idx="15209">
                  <c:v>398.35199999999998</c:v>
                </c:pt>
                <c:pt idx="15210">
                  <c:v>398.428</c:v>
                </c:pt>
                <c:pt idx="15211">
                  <c:v>398.49700000000001</c:v>
                </c:pt>
                <c:pt idx="15212">
                  <c:v>398.52699999999999</c:v>
                </c:pt>
                <c:pt idx="15213">
                  <c:v>398.54399999999998</c:v>
                </c:pt>
                <c:pt idx="15214">
                  <c:v>398.55799999999999</c:v>
                </c:pt>
                <c:pt idx="15215">
                  <c:v>398.572</c:v>
                </c:pt>
                <c:pt idx="15216">
                  <c:v>398.58699999999999</c:v>
                </c:pt>
                <c:pt idx="15217">
                  <c:v>398.60599999999999</c:v>
                </c:pt>
                <c:pt idx="15218">
                  <c:v>398.62799999999999</c:v>
                </c:pt>
                <c:pt idx="15219">
                  <c:v>398.64699999999999</c:v>
                </c:pt>
                <c:pt idx="15220">
                  <c:v>398.666</c:v>
                </c:pt>
                <c:pt idx="15221">
                  <c:v>398.685</c:v>
                </c:pt>
                <c:pt idx="15222">
                  <c:v>398.70499999999998</c:v>
                </c:pt>
                <c:pt idx="15223">
                  <c:v>398.72500000000002</c:v>
                </c:pt>
                <c:pt idx="15224">
                  <c:v>398.75299999999999</c:v>
                </c:pt>
                <c:pt idx="15225">
                  <c:v>398.80599999999998</c:v>
                </c:pt>
                <c:pt idx="15226">
                  <c:v>398.88499999999999</c:v>
                </c:pt>
                <c:pt idx="15227">
                  <c:v>398.971</c:v>
                </c:pt>
                <c:pt idx="15228">
                  <c:v>399.06200000000001</c:v>
                </c:pt>
                <c:pt idx="15229">
                  <c:v>399.15499999999997</c:v>
                </c:pt>
                <c:pt idx="15230">
                  <c:v>399.24400000000003</c:v>
                </c:pt>
                <c:pt idx="15231">
                  <c:v>399.33100000000002</c:v>
                </c:pt>
                <c:pt idx="15232">
                  <c:v>399.37799999999999</c:v>
                </c:pt>
                <c:pt idx="15233">
                  <c:v>399.38400000000001</c:v>
                </c:pt>
                <c:pt idx="15234">
                  <c:v>399.392</c:v>
                </c:pt>
                <c:pt idx="15235">
                  <c:v>399.39299999999997</c:v>
                </c:pt>
                <c:pt idx="15236">
                  <c:v>399.39600000000002</c:v>
                </c:pt>
                <c:pt idx="15237">
                  <c:v>399.40300000000002</c:v>
                </c:pt>
                <c:pt idx="15238">
                  <c:v>399.41</c:v>
                </c:pt>
                <c:pt idx="15239">
                  <c:v>399.42</c:v>
                </c:pt>
                <c:pt idx="15240">
                  <c:v>399.43299999999999</c:v>
                </c:pt>
                <c:pt idx="15241">
                  <c:v>399.44900000000001</c:v>
                </c:pt>
                <c:pt idx="15242">
                  <c:v>399.46499999999997</c:v>
                </c:pt>
                <c:pt idx="15243">
                  <c:v>399.483</c:v>
                </c:pt>
                <c:pt idx="15244">
                  <c:v>399.50200000000001</c:v>
                </c:pt>
                <c:pt idx="15245">
                  <c:v>399.524</c:v>
                </c:pt>
                <c:pt idx="15246">
                  <c:v>399.54300000000001</c:v>
                </c:pt>
                <c:pt idx="15247">
                  <c:v>399.56099999999998</c:v>
                </c:pt>
                <c:pt idx="15248">
                  <c:v>399.57900000000001</c:v>
                </c:pt>
                <c:pt idx="15249">
                  <c:v>399.59800000000001</c:v>
                </c:pt>
                <c:pt idx="15250">
                  <c:v>399.61700000000002</c:v>
                </c:pt>
                <c:pt idx="15251">
                  <c:v>399.64100000000002</c:v>
                </c:pt>
                <c:pt idx="15252">
                  <c:v>399.685</c:v>
                </c:pt>
                <c:pt idx="15253">
                  <c:v>399.75</c:v>
                </c:pt>
                <c:pt idx="15254">
                  <c:v>399.78899999999999</c:v>
                </c:pt>
                <c:pt idx="15255">
                  <c:v>399.79399999999998</c:v>
                </c:pt>
                <c:pt idx="15256">
                  <c:v>399.80099999999999</c:v>
                </c:pt>
                <c:pt idx="15257">
                  <c:v>399.81299999999999</c:v>
                </c:pt>
                <c:pt idx="15258">
                  <c:v>399.82600000000002</c:v>
                </c:pt>
                <c:pt idx="15259">
                  <c:v>399.84100000000001</c:v>
                </c:pt>
                <c:pt idx="15260">
                  <c:v>399.86099999999999</c:v>
                </c:pt>
                <c:pt idx="15261">
                  <c:v>399.88299999999998</c:v>
                </c:pt>
                <c:pt idx="15262">
                  <c:v>399.904</c:v>
                </c:pt>
                <c:pt idx="15263">
                  <c:v>399.923</c:v>
                </c:pt>
                <c:pt idx="15264">
                  <c:v>399.94200000000001</c:v>
                </c:pt>
                <c:pt idx="15265">
                  <c:v>399.964</c:v>
                </c:pt>
                <c:pt idx="15266">
                  <c:v>399.99299999999999</c:v>
                </c:pt>
                <c:pt idx="15267">
                  <c:v>400.04</c:v>
                </c:pt>
                <c:pt idx="15268">
                  <c:v>400.11</c:v>
                </c:pt>
                <c:pt idx="15269">
                  <c:v>400.18299999999999</c:v>
                </c:pt>
                <c:pt idx="15270">
                  <c:v>400.25799999999998</c:v>
                </c:pt>
                <c:pt idx="15271">
                  <c:v>400.32900000000001</c:v>
                </c:pt>
                <c:pt idx="15272">
                  <c:v>400.39800000000002</c:v>
                </c:pt>
                <c:pt idx="15273">
                  <c:v>400.428</c:v>
                </c:pt>
                <c:pt idx="15274">
                  <c:v>400.428</c:v>
                </c:pt>
                <c:pt idx="15275">
                  <c:v>400.428</c:v>
                </c:pt>
                <c:pt idx="15276">
                  <c:v>400.435</c:v>
                </c:pt>
                <c:pt idx="15277">
                  <c:v>400.44099999999997</c:v>
                </c:pt>
                <c:pt idx="15278">
                  <c:v>400.45699999999999</c:v>
                </c:pt>
                <c:pt idx="15279">
                  <c:v>400.47899999999998</c:v>
                </c:pt>
                <c:pt idx="15280">
                  <c:v>400.50099999999998</c:v>
                </c:pt>
                <c:pt idx="15281">
                  <c:v>400.52199999999999</c:v>
                </c:pt>
                <c:pt idx="15282">
                  <c:v>400.541</c:v>
                </c:pt>
                <c:pt idx="15283">
                  <c:v>400.55900000000003</c:v>
                </c:pt>
                <c:pt idx="15284">
                  <c:v>400.577</c:v>
                </c:pt>
                <c:pt idx="15285">
                  <c:v>400.59500000000003</c:v>
                </c:pt>
                <c:pt idx="15286">
                  <c:v>400.613</c:v>
                </c:pt>
                <c:pt idx="15287">
                  <c:v>400.63600000000002</c:v>
                </c:pt>
                <c:pt idx="15288">
                  <c:v>400.67399999999998</c:v>
                </c:pt>
                <c:pt idx="15289">
                  <c:v>400.73599999999999</c:v>
                </c:pt>
                <c:pt idx="15290">
                  <c:v>400.81599999999997</c:v>
                </c:pt>
                <c:pt idx="15291">
                  <c:v>400.90199999999999</c:v>
                </c:pt>
                <c:pt idx="15292">
                  <c:v>400.98599999999999</c:v>
                </c:pt>
                <c:pt idx="15293">
                  <c:v>401.06200000000001</c:v>
                </c:pt>
                <c:pt idx="15294">
                  <c:v>401.13499999999999</c:v>
                </c:pt>
                <c:pt idx="15295">
                  <c:v>401.19200000000001</c:v>
                </c:pt>
                <c:pt idx="15296">
                  <c:v>401.21800000000002</c:v>
                </c:pt>
                <c:pt idx="15297">
                  <c:v>401.226</c:v>
                </c:pt>
                <c:pt idx="15298">
                  <c:v>401.24299999999999</c:v>
                </c:pt>
                <c:pt idx="15299">
                  <c:v>401.291</c:v>
                </c:pt>
                <c:pt idx="15300">
                  <c:v>401.36500000000001</c:v>
                </c:pt>
                <c:pt idx="15301">
                  <c:v>401.44</c:v>
                </c:pt>
                <c:pt idx="15302">
                  <c:v>401.52</c:v>
                </c:pt>
                <c:pt idx="15303">
                  <c:v>401.60199999999998</c:v>
                </c:pt>
                <c:pt idx="15304">
                  <c:v>401.68400000000003</c:v>
                </c:pt>
                <c:pt idx="15305">
                  <c:v>401.75200000000001</c:v>
                </c:pt>
                <c:pt idx="15306">
                  <c:v>401.78100000000001</c:v>
                </c:pt>
                <c:pt idx="15307">
                  <c:v>401.78100000000001</c:v>
                </c:pt>
                <c:pt idx="15308">
                  <c:v>401.78100000000001</c:v>
                </c:pt>
                <c:pt idx="15309">
                  <c:v>401.78100000000001</c:v>
                </c:pt>
                <c:pt idx="15310">
                  <c:v>401.79</c:v>
                </c:pt>
                <c:pt idx="15311">
                  <c:v>401.8</c:v>
                </c:pt>
                <c:pt idx="15312">
                  <c:v>401.81099999999998</c:v>
                </c:pt>
                <c:pt idx="15313">
                  <c:v>401.82499999999999</c:v>
                </c:pt>
                <c:pt idx="15314">
                  <c:v>401.84300000000002</c:v>
                </c:pt>
                <c:pt idx="15315">
                  <c:v>401.863</c:v>
                </c:pt>
                <c:pt idx="15316">
                  <c:v>401.88299999999998</c:v>
                </c:pt>
                <c:pt idx="15317">
                  <c:v>401.90300000000002</c:v>
                </c:pt>
                <c:pt idx="15318">
                  <c:v>401.923</c:v>
                </c:pt>
                <c:pt idx="15319">
                  <c:v>401.94299999999998</c:v>
                </c:pt>
                <c:pt idx="15320">
                  <c:v>401.96600000000001</c:v>
                </c:pt>
                <c:pt idx="15321">
                  <c:v>402.00400000000002</c:v>
                </c:pt>
                <c:pt idx="15322">
                  <c:v>402.07100000000003</c:v>
                </c:pt>
                <c:pt idx="15323">
                  <c:v>402.15</c:v>
                </c:pt>
                <c:pt idx="15324">
                  <c:v>402.21600000000001</c:v>
                </c:pt>
                <c:pt idx="15325">
                  <c:v>402.25400000000002</c:v>
                </c:pt>
                <c:pt idx="15326">
                  <c:v>402.27199999999999</c:v>
                </c:pt>
                <c:pt idx="15327">
                  <c:v>402.28399999999999</c:v>
                </c:pt>
                <c:pt idx="15328">
                  <c:v>402.29700000000003</c:v>
                </c:pt>
                <c:pt idx="15329">
                  <c:v>402.31200000000001</c:v>
                </c:pt>
                <c:pt idx="15330">
                  <c:v>402.33</c:v>
                </c:pt>
                <c:pt idx="15331">
                  <c:v>402.351</c:v>
                </c:pt>
                <c:pt idx="15332">
                  <c:v>402.37200000000001</c:v>
                </c:pt>
                <c:pt idx="15333">
                  <c:v>402.392</c:v>
                </c:pt>
                <c:pt idx="15334">
                  <c:v>402.41199999999998</c:v>
                </c:pt>
                <c:pt idx="15335">
                  <c:v>402.43299999999999</c:v>
                </c:pt>
                <c:pt idx="15336">
                  <c:v>402.45400000000001</c:v>
                </c:pt>
                <c:pt idx="15337">
                  <c:v>402.48200000000003</c:v>
                </c:pt>
                <c:pt idx="15338">
                  <c:v>402.53399999999999</c:v>
                </c:pt>
                <c:pt idx="15339">
                  <c:v>402.58199999999999</c:v>
                </c:pt>
                <c:pt idx="15340">
                  <c:v>402.62799999999999</c:v>
                </c:pt>
                <c:pt idx="15341">
                  <c:v>402.64699999999999</c:v>
                </c:pt>
                <c:pt idx="15342">
                  <c:v>402.661</c:v>
                </c:pt>
                <c:pt idx="15343">
                  <c:v>402.67399999999998</c:v>
                </c:pt>
                <c:pt idx="15344">
                  <c:v>402.68700000000001</c:v>
                </c:pt>
                <c:pt idx="15345">
                  <c:v>402.702</c:v>
                </c:pt>
                <c:pt idx="15346">
                  <c:v>402.72</c:v>
                </c:pt>
                <c:pt idx="15347">
                  <c:v>402.74200000000002</c:v>
                </c:pt>
                <c:pt idx="15348">
                  <c:v>402.76400000000001</c:v>
                </c:pt>
                <c:pt idx="15349">
                  <c:v>402.78399999999999</c:v>
                </c:pt>
                <c:pt idx="15350">
                  <c:v>402.803</c:v>
                </c:pt>
                <c:pt idx="15351">
                  <c:v>402.82299999999998</c:v>
                </c:pt>
                <c:pt idx="15352">
                  <c:v>402.84399999999999</c:v>
                </c:pt>
                <c:pt idx="15353">
                  <c:v>402.86799999999999</c:v>
                </c:pt>
                <c:pt idx="15354">
                  <c:v>402.90499999999997</c:v>
                </c:pt>
                <c:pt idx="15355">
                  <c:v>402.96600000000001</c:v>
                </c:pt>
                <c:pt idx="15356">
                  <c:v>403.03100000000001</c:v>
                </c:pt>
                <c:pt idx="15357">
                  <c:v>403.07100000000003</c:v>
                </c:pt>
                <c:pt idx="15358">
                  <c:v>403.08100000000002</c:v>
                </c:pt>
                <c:pt idx="15359">
                  <c:v>403.09100000000001</c:v>
                </c:pt>
                <c:pt idx="15360">
                  <c:v>403.10300000000001</c:v>
                </c:pt>
                <c:pt idx="15361">
                  <c:v>403.11599999999999</c:v>
                </c:pt>
                <c:pt idx="15362">
                  <c:v>403.13299999999998</c:v>
                </c:pt>
                <c:pt idx="15363">
                  <c:v>403.15300000000002</c:v>
                </c:pt>
                <c:pt idx="15364">
                  <c:v>403.17399999999998</c:v>
                </c:pt>
                <c:pt idx="15365">
                  <c:v>403.19200000000001</c:v>
                </c:pt>
                <c:pt idx="15366">
                  <c:v>403.21100000000001</c:v>
                </c:pt>
                <c:pt idx="15367">
                  <c:v>403.23</c:v>
                </c:pt>
                <c:pt idx="15368">
                  <c:v>403.25200000000001</c:v>
                </c:pt>
                <c:pt idx="15369">
                  <c:v>403.29500000000002</c:v>
                </c:pt>
                <c:pt idx="15370">
                  <c:v>403.36799999999999</c:v>
                </c:pt>
                <c:pt idx="15371">
                  <c:v>403.43700000000001</c:v>
                </c:pt>
                <c:pt idx="15372">
                  <c:v>403.5</c:v>
                </c:pt>
                <c:pt idx="15373">
                  <c:v>403.53800000000001</c:v>
                </c:pt>
                <c:pt idx="15374">
                  <c:v>403.55200000000002</c:v>
                </c:pt>
                <c:pt idx="15375">
                  <c:v>403.56099999999998</c:v>
                </c:pt>
                <c:pt idx="15376">
                  <c:v>403.57100000000003</c:v>
                </c:pt>
                <c:pt idx="15377">
                  <c:v>403.58199999999999</c:v>
                </c:pt>
                <c:pt idx="15378">
                  <c:v>403.59300000000002</c:v>
                </c:pt>
                <c:pt idx="15379">
                  <c:v>403.60899999999998</c:v>
                </c:pt>
                <c:pt idx="15380">
                  <c:v>403.62799999999999</c:v>
                </c:pt>
                <c:pt idx="15381">
                  <c:v>403.64800000000002</c:v>
                </c:pt>
                <c:pt idx="15382">
                  <c:v>403.66699999999997</c:v>
                </c:pt>
                <c:pt idx="15383">
                  <c:v>403.68599999999998</c:v>
                </c:pt>
                <c:pt idx="15384">
                  <c:v>403.70600000000002</c:v>
                </c:pt>
                <c:pt idx="15385">
                  <c:v>403.72500000000002</c:v>
                </c:pt>
                <c:pt idx="15386">
                  <c:v>403.74900000000002</c:v>
                </c:pt>
                <c:pt idx="15387">
                  <c:v>403.798</c:v>
                </c:pt>
                <c:pt idx="15388">
                  <c:v>403.87400000000002</c:v>
                </c:pt>
                <c:pt idx="15389">
                  <c:v>403.952</c:v>
                </c:pt>
                <c:pt idx="15390">
                  <c:v>404.01799999999997</c:v>
                </c:pt>
                <c:pt idx="15391">
                  <c:v>404.04599999999999</c:v>
                </c:pt>
                <c:pt idx="15392">
                  <c:v>404.07</c:v>
                </c:pt>
                <c:pt idx="15393">
                  <c:v>404.08499999999998</c:v>
                </c:pt>
                <c:pt idx="15394">
                  <c:v>404.09800000000001</c:v>
                </c:pt>
                <c:pt idx="15395">
                  <c:v>404.11500000000001</c:v>
                </c:pt>
                <c:pt idx="15396">
                  <c:v>404.13099999999997</c:v>
                </c:pt>
                <c:pt idx="15397">
                  <c:v>404.15</c:v>
                </c:pt>
                <c:pt idx="15398">
                  <c:v>404.17</c:v>
                </c:pt>
                <c:pt idx="15399">
                  <c:v>404.19299999999998</c:v>
                </c:pt>
                <c:pt idx="15400">
                  <c:v>404.214</c:v>
                </c:pt>
                <c:pt idx="15401">
                  <c:v>404.23399999999998</c:v>
                </c:pt>
                <c:pt idx="15402">
                  <c:v>404.25400000000002</c:v>
                </c:pt>
                <c:pt idx="15403">
                  <c:v>404.274</c:v>
                </c:pt>
                <c:pt idx="15404">
                  <c:v>404.29300000000001</c:v>
                </c:pt>
                <c:pt idx="15405">
                  <c:v>404.31700000000001</c:v>
                </c:pt>
                <c:pt idx="15406">
                  <c:v>404.36099999999999</c:v>
                </c:pt>
                <c:pt idx="15407">
                  <c:v>404.43299999999999</c:v>
                </c:pt>
                <c:pt idx="15408">
                  <c:v>404.51499999999999</c:v>
                </c:pt>
                <c:pt idx="15409">
                  <c:v>404.596</c:v>
                </c:pt>
                <c:pt idx="15410">
                  <c:v>404.65300000000002</c:v>
                </c:pt>
                <c:pt idx="15411">
                  <c:v>404.66800000000001</c:v>
                </c:pt>
                <c:pt idx="15412">
                  <c:v>404.67599999999999</c:v>
                </c:pt>
                <c:pt idx="15413">
                  <c:v>404.685</c:v>
                </c:pt>
                <c:pt idx="15414">
                  <c:v>404.69499999999999</c:v>
                </c:pt>
                <c:pt idx="15415">
                  <c:v>404.70699999999999</c:v>
                </c:pt>
                <c:pt idx="15416">
                  <c:v>404.72</c:v>
                </c:pt>
                <c:pt idx="15417">
                  <c:v>404.73700000000002</c:v>
                </c:pt>
                <c:pt idx="15418">
                  <c:v>404.75599999999997</c:v>
                </c:pt>
                <c:pt idx="15419">
                  <c:v>404.77499999999998</c:v>
                </c:pt>
                <c:pt idx="15420">
                  <c:v>404.79399999999998</c:v>
                </c:pt>
                <c:pt idx="15421">
                  <c:v>404.81299999999999</c:v>
                </c:pt>
                <c:pt idx="15422">
                  <c:v>404.83</c:v>
                </c:pt>
                <c:pt idx="15423">
                  <c:v>404.84899999999999</c:v>
                </c:pt>
                <c:pt idx="15424">
                  <c:v>404.86599999999999</c:v>
                </c:pt>
                <c:pt idx="15425">
                  <c:v>404.904</c:v>
                </c:pt>
                <c:pt idx="15426">
                  <c:v>404.92</c:v>
                </c:pt>
                <c:pt idx="15427">
                  <c:v>404.94299999999998</c:v>
                </c:pt>
                <c:pt idx="15428">
                  <c:v>404.96100000000001</c:v>
                </c:pt>
                <c:pt idx="15429">
                  <c:v>404.97800000000001</c:v>
                </c:pt>
                <c:pt idx="15430">
                  <c:v>404.995</c:v>
                </c:pt>
                <c:pt idx="15431">
                  <c:v>405.012</c:v>
                </c:pt>
                <c:pt idx="15432">
                  <c:v>405.02800000000002</c:v>
                </c:pt>
                <c:pt idx="15433">
                  <c:v>405.04500000000002</c:v>
                </c:pt>
                <c:pt idx="15434">
                  <c:v>405.06299999999999</c:v>
                </c:pt>
                <c:pt idx="15435">
                  <c:v>405.084</c:v>
                </c:pt>
                <c:pt idx="15436">
                  <c:v>405.10599999999999</c:v>
                </c:pt>
                <c:pt idx="15437">
                  <c:v>405.12599999999998</c:v>
                </c:pt>
                <c:pt idx="15438">
                  <c:v>405.14499999999998</c:v>
                </c:pt>
                <c:pt idx="15439">
                  <c:v>405.16399999999999</c:v>
                </c:pt>
                <c:pt idx="15440">
                  <c:v>405.18299999999999</c:v>
                </c:pt>
                <c:pt idx="15441">
                  <c:v>405.20299999999997</c:v>
                </c:pt>
                <c:pt idx="15442">
                  <c:v>405.23099999999999</c:v>
                </c:pt>
                <c:pt idx="15443">
                  <c:v>405.28199999999998</c:v>
                </c:pt>
                <c:pt idx="15444">
                  <c:v>405.35700000000003</c:v>
                </c:pt>
                <c:pt idx="15445">
                  <c:v>405.43200000000002</c:v>
                </c:pt>
                <c:pt idx="15446">
                  <c:v>405.50099999999998</c:v>
                </c:pt>
                <c:pt idx="15447">
                  <c:v>405.55700000000002</c:v>
                </c:pt>
                <c:pt idx="15448">
                  <c:v>405.59399999999999</c:v>
                </c:pt>
                <c:pt idx="15449">
                  <c:v>405.61399999999998</c:v>
                </c:pt>
                <c:pt idx="15450">
                  <c:v>405.625</c:v>
                </c:pt>
                <c:pt idx="15451">
                  <c:v>405.63499999999999</c:v>
                </c:pt>
                <c:pt idx="15452">
                  <c:v>405.64600000000002</c:v>
                </c:pt>
                <c:pt idx="15453">
                  <c:v>405.66</c:v>
                </c:pt>
                <c:pt idx="15454">
                  <c:v>405.67500000000001</c:v>
                </c:pt>
                <c:pt idx="15455">
                  <c:v>405.68900000000002</c:v>
                </c:pt>
                <c:pt idx="15456">
                  <c:v>405.70699999999999</c:v>
                </c:pt>
                <c:pt idx="15457">
                  <c:v>405.73</c:v>
                </c:pt>
                <c:pt idx="15458">
                  <c:v>405.76600000000002</c:v>
                </c:pt>
                <c:pt idx="15459">
                  <c:v>405.81099999999998</c:v>
                </c:pt>
                <c:pt idx="15460">
                  <c:v>405.858</c:v>
                </c:pt>
                <c:pt idx="15461">
                  <c:v>405.90800000000002</c:v>
                </c:pt>
                <c:pt idx="15462">
                  <c:v>405.95699999999999</c:v>
                </c:pt>
                <c:pt idx="15463">
                  <c:v>405.97800000000001</c:v>
                </c:pt>
                <c:pt idx="15464">
                  <c:v>405.98399999999998</c:v>
                </c:pt>
                <c:pt idx="15465">
                  <c:v>405.99200000000002</c:v>
                </c:pt>
                <c:pt idx="15466">
                  <c:v>406.00299999999999</c:v>
                </c:pt>
                <c:pt idx="15467">
                  <c:v>406.01600000000002</c:v>
                </c:pt>
                <c:pt idx="15468">
                  <c:v>406.03300000000002</c:v>
                </c:pt>
                <c:pt idx="15469">
                  <c:v>406.053</c:v>
                </c:pt>
                <c:pt idx="15470">
                  <c:v>406.07400000000001</c:v>
                </c:pt>
                <c:pt idx="15471">
                  <c:v>406.09399999999999</c:v>
                </c:pt>
                <c:pt idx="15472">
                  <c:v>406.11500000000001</c:v>
                </c:pt>
                <c:pt idx="15473">
                  <c:v>406.13499999999999</c:v>
                </c:pt>
                <c:pt idx="15474">
                  <c:v>406.154</c:v>
                </c:pt>
                <c:pt idx="15475">
                  <c:v>406.17399999999998</c:v>
                </c:pt>
                <c:pt idx="15476">
                  <c:v>406.197</c:v>
                </c:pt>
                <c:pt idx="15477">
                  <c:v>406.238</c:v>
                </c:pt>
                <c:pt idx="15478">
                  <c:v>406.30200000000002</c:v>
                </c:pt>
                <c:pt idx="15479">
                  <c:v>406.39299999999997</c:v>
                </c:pt>
                <c:pt idx="15480">
                  <c:v>406.48099999999999</c:v>
                </c:pt>
                <c:pt idx="15481">
                  <c:v>406.572</c:v>
                </c:pt>
                <c:pt idx="15482">
                  <c:v>406.613</c:v>
                </c:pt>
                <c:pt idx="15483">
                  <c:v>406.63099999999997</c:v>
                </c:pt>
                <c:pt idx="15484">
                  <c:v>406.64499999999998</c:v>
                </c:pt>
                <c:pt idx="15485">
                  <c:v>406.65699999999998</c:v>
                </c:pt>
                <c:pt idx="15486">
                  <c:v>406.67200000000003</c:v>
                </c:pt>
                <c:pt idx="15487">
                  <c:v>406.69</c:v>
                </c:pt>
                <c:pt idx="15488">
                  <c:v>406.71</c:v>
                </c:pt>
                <c:pt idx="15489">
                  <c:v>406.73099999999999</c:v>
                </c:pt>
                <c:pt idx="15490">
                  <c:v>406.75200000000001</c:v>
                </c:pt>
                <c:pt idx="15491">
                  <c:v>406.77199999999999</c:v>
                </c:pt>
                <c:pt idx="15492">
                  <c:v>406.79199999999997</c:v>
                </c:pt>
                <c:pt idx="15493">
                  <c:v>406.81200000000001</c:v>
                </c:pt>
                <c:pt idx="15494">
                  <c:v>406.834</c:v>
                </c:pt>
                <c:pt idx="15495">
                  <c:v>406.87</c:v>
                </c:pt>
                <c:pt idx="15496">
                  <c:v>406.92899999999997</c:v>
                </c:pt>
                <c:pt idx="15497">
                  <c:v>407.005</c:v>
                </c:pt>
                <c:pt idx="15498">
                  <c:v>407.09</c:v>
                </c:pt>
                <c:pt idx="15499">
                  <c:v>407.178</c:v>
                </c:pt>
                <c:pt idx="15500">
                  <c:v>407.25700000000001</c:v>
                </c:pt>
                <c:pt idx="15501">
                  <c:v>407.30200000000002</c:v>
                </c:pt>
                <c:pt idx="15502">
                  <c:v>407.31799999999998</c:v>
                </c:pt>
                <c:pt idx="15503">
                  <c:v>407.33100000000002</c:v>
                </c:pt>
                <c:pt idx="15504">
                  <c:v>407.34399999999999</c:v>
                </c:pt>
                <c:pt idx="15505">
                  <c:v>407.35899999999998</c:v>
                </c:pt>
                <c:pt idx="15506">
                  <c:v>407.37599999999998</c:v>
                </c:pt>
                <c:pt idx="15507">
                  <c:v>407.39499999999998</c:v>
                </c:pt>
                <c:pt idx="15508">
                  <c:v>407.416</c:v>
                </c:pt>
                <c:pt idx="15509">
                  <c:v>407.43700000000001</c:v>
                </c:pt>
                <c:pt idx="15510">
                  <c:v>407.45499999999998</c:v>
                </c:pt>
                <c:pt idx="15511">
                  <c:v>407.47399999999999</c:v>
                </c:pt>
                <c:pt idx="15512">
                  <c:v>407.49400000000003</c:v>
                </c:pt>
                <c:pt idx="15513">
                  <c:v>407.51400000000001</c:v>
                </c:pt>
                <c:pt idx="15514">
                  <c:v>407.53500000000003</c:v>
                </c:pt>
                <c:pt idx="15515">
                  <c:v>407.57600000000002</c:v>
                </c:pt>
                <c:pt idx="15516">
                  <c:v>407.61099999999999</c:v>
                </c:pt>
                <c:pt idx="15517">
                  <c:v>407.63099999999997</c:v>
                </c:pt>
                <c:pt idx="15518">
                  <c:v>407.64600000000002</c:v>
                </c:pt>
                <c:pt idx="15519">
                  <c:v>407.66300000000001</c:v>
                </c:pt>
                <c:pt idx="15520">
                  <c:v>407.68299999999999</c:v>
                </c:pt>
                <c:pt idx="15521">
                  <c:v>407.70400000000001</c:v>
                </c:pt>
                <c:pt idx="15522">
                  <c:v>407.72399999999999</c:v>
                </c:pt>
                <c:pt idx="15523">
                  <c:v>407.74299999999999</c:v>
                </c:pt>
                <c:pt idx="15524">
                  <c:v>407.76299999999998</c:v>
                </c:pt>
                <c:pt idx="15525">
                  <c:v>407.78199999999998</c:v>
                </c:pt>
                <c:pt idx="15526">
                  <c:v>407.80200000000002</c:v>
                </c:pt>
                <c:pt idx="15527">
                  <c:v>407.83699999999999</c:v>
                </c:pt>
                <c:pt idx="15528">
                  <c:v>407.90100000000001</c:v>
                </c:pt>
                <c:pt idx="15529">
                  <c:v>407.96300000000002</c:v>
                </c:pt>
                <c:pt idx="15530">
                  <c:v>408.00299999999999</c:v>
                </c:pt>
                <c:pt idx="15531">
                  <c:v>408.03800000000001</c:v>
                </c:pt>
                <c:pt idx="15532">
                  <c:v>408.09100000000001</c:v>
                </c:pt>
                <c:pt idx="15533">
                  <c:v>408.16199999999998</c:v>
                </c:pt>
                <c:pt idx="15534">
                  <c:v>408.233</c:v>
                </c:pt>
                <c:pt idx="15535">
                  <c:v>408.30500000000001</c:v>
                </c:pt>
                <c:pt idx="15536">
                  <c:v>408.358</c:v>
                </c:pt>
                <c:pt idx="15537">
                  <c:v>408.35899999999998</c:v>
                </c:pt>
                <c:pt idx="15538">
                  <c:v>408.36</c:v>
                </c:pt>
                <c:pt idx="15539">
                  <c:v>408.36700000000002</c:v>
                </c:pt>
                <c:pt idx="15540">
                  <c:v>408.38600000000002</c:v>
                </c:pt>
                <c:pt idx="15541">
                  <c:v>408.42200000000003</c:v>
                </c:pt>
                <c:pt idx="15542">
                  <c:v>408.44499999999999</c:v>
                </c:pt>
                <c:pt idx="15543">
                  <c:v>408.44600000000003</c:v>
                </c:pt>
                <c:pt idx="15544">
                  <c:v>408.45400000000001</c:v>
                </c:pt>
                <c:pt idx="15545">
                  <c:v>408.46499999999997</c:v>
                </c:pt>
                <c:pt idx="15546">
                  <c:v>408.47699999999998</c:v>
                </c:pt>
                <c:pt idx="15547">
                  <c:v>408.49400000000003</c:v>
                </c:pt>
                <c:pt idx="15548">
                  <c:v>408.51400000000001</c:v>
                </c:pt>
                <c:pt idx="15549">
                  <c:v>408.53300000000002</c:v>
                </c:pt>
                <c:pt idx="15550">
                  <c:v>408.55</c:v>
                </c:pt>
                <c:pt idx="15551">
                  <c:v>408.56799999999998</c:v>
                </c:pt>
                <c:pt idx="15552">
                  <c:v>408.58600000000001</c:v>
                </c:pt>
                <c:pt idx="15553">
                  <c:v>408.60500000000002</c:v>
                </c:pt>
                <c:pt idx="15554">
                  <c:v>408.62799999999999</c:v>
                </c:pt>
                <c:pt idx="15555">
                  <c:v>408.67</c:v>
                </c:pt>
                <c:pt idx="15556">
                  <c:v>408.73599999999999</c:v>
                </c:pt>
                <c:pt idx="15557">
                  <c:v>408.81</c:v>
                </c:pt>
                <c:pt idx="15558">
                  <c:v>408.863</c:v>
                </c:pt>
                <c:pt idx="15559">
                  <c:v>408.887</c:v>
                </c:pt>
                <c:pt idx="15560">
                  <c:v>408.89699999999999</c:v>
                </c:pt>
                <c:pt idx="15561">
                  <c:v>408.90800000000002</c:v>
                </c:pt>
                <c:pt idx="15562">
                  <c:v>408.92099999999999</c:v>
                </c:pt>
                <c:pt idx="15563">
                  <c:v>408.93599999999998</c:v>
                </c:pt>
                <c:pt idx="15564">
                  <c:v>408.952</c:v>
                </c:pt>
                <c:pt idx="15565">
                  <c:v>408.97300000000001</c:v>
                </c:pt>
                <c:pt idx="15566">
                  <c:v>408.99299999999999</c:v>
                </c:pt>
                <c:pt idx="15567">
                  <c:v>409.01400000000001</c:v>
                </c:pt>
                <c:pt idx="15568">
                  <c:v>409.03199999999998</c:v>
                </c:pt>
                <c:pt idx="15569">
                  <c:v>409.05200000000002</c:v>
                </c:pt>
                <c:pt idx="15570">
                  <c:v>409.07100000000003</c:v>
                </c:pt>
                <c:pt idx="15571">
                  <c:v>409.09100000000001</c:v>
                </c:pt>
                <c:pt idx="15572">
                  <c:v>409.11700000000002</c:v>
                </c:pt>
                <c:pt idx="15573">
                  <c:v>409.17200000000003</c:v>
                </c:pt>
                <c:pt idx="15574">
                  <c:v>409.25099999999998</c:v>
                </c:pt>
                <c:pt idx="15575">
                  <c:v>409.27</c:v>
                </c:pt>
                <c:pt idx="15576">
                  <c:v>409.27</c:v>
                </c:pt>
                <c:pt idx="15577">
                  <c:v>409.27699999999999</c:v>
                </c:pt>
                <c:pt idx="15578">
                  <c:v>409.28699999999998</c:v>
                </c:pt>
                <c:pt idx="15579">
                  <c:v>409.298</c:v>
                </c:pt>
                <c:pt idx="15580">
                  <c:v>409.31200000000001</c:v>
                </c:pt>
                <c:pt idx="15581">
                  <c:v>409.33</c:v>
                </c:pt>
                <c:pt idx="15582">
                  <c:v>409.351</c:v>
                </c:pt>
                <c:pt idx="15583">
                  <c:v>409.37200000000001</c:v>
                </c:pt>
                <c:pt idx="15584">
                  <c:v>409.392</c:v>
                </c:pt>
                <c:pt idx="15585">
                  <c:v>409.411</c:v>
                </c:pt>
                <c:pt idx="15586">
                  <c:v>409.43099999999998</c:v>
                </c:pt>
                <c:pt idx="15587">
                  <c:v>409.45100000000002</c:v>
                </c:pt>
                <c:pt idx="15588">
                  <c:v>409.48200000000003</c:v>
                </c:pt>
                <c:pt idx="15589">
                  <c:v>409.54199999999997</c:v>
                </c:pt>
                <c:pt idx="15590">
                  <c:v>409.625</c:v>
                </c:pt>
                <c:pt idx="15591">
                  <c:v>409.70400000000001</c:v>
                </c:pt>
                <c:pt idx="15592">
                  <c:v>409.767</c:v>
                </c:pt>
                <c:pt idx="15593">
                  <c:v>409.80900000000003</c:v>
                </c:pt>
                <c:pt idx="15594">
                  <c:v>409.81799999999998</c:v>
                </c:pt>
                <c:pt idx="15595">
                  <c:v>409.82799999999997</c:v>
                </c:pt>
                <c:pt idx="15596">
                  <c:v>409.839</c:v>
                </c:pt>
                <c:pt idx="15597">
                  <c:v>409.851</c:v>
                </c:pt>
                <c:pt idx="15598">
                  <c:v>409.86700000000002</c:v>
                </c:pt>
                <c:pt idx="15599">
                  <c:v>409.88600000000002</c:v>
                </c:pt>
                <c:pt idx="15600">
                  <c:v>409.90600000000001</c:v>
                </c:pt>
                <c:pt idx="15601">
                  <c:v>409.92599999999999</c:v>
                </c:pt>
                <c:pt idx="15602">
                  <c:v>409.94299999999998</c:v>
                </c:pt>
                <c:pt idx="15603">
                  <c:v>409.964</c:v>
                </c:pt>
                <c:pt idx="15604">
                  <c:v>409.983</c:v>
                </c:pt>
                <c:pt idx="15605">
                  <c:v>410.00200000000001</c:v>
                </c:pt>
                <c:pt idx="15606">
                  <c:v>410.02600000000001</c:v>
                </c:pt>
                <c:pt idx="15607">
                  <c:v>410.06200000000001</c:v>
                </c:pt>
                <c:pt idx="15608">
                  <c:v>410.12099999999998</c:v>
                </c:pt>
                <c:pt idx="15609">
                  <c:v>410.20499999999998</c:v>
                </c:pt>
                <c:pt idx="15610">
                  <c:v>410.28699999999998</c:v>
                </c:pt>
                <c:pt idx="15611">
                  <c:v>410.36900000000003</c:v>
                </c:pt>
                <c:pt idx="15612">
                  <c:v>410.45499999999998</c:v>
                </c:pt>
                <c:pt idx="15613">
                  <c:v>410.54399999999998</c:v>
                </c:pt>
                <c:pt idx="15614">
                  <c:v>410.62799999999999</c:v>
                </c:pt>
                <c:pt idx="15615">
                  <c:v>410.697</c:v>
                </c:pt>
                <c:pt idx="15616">
                  <c:v>410.72</c:v>
                </c:pt>
                <c:pt idx="15617">
                  <c:v>410.72300000000001</c:v>
                </c:pt>
                <c:pt idx="15618">
                  <c:v>410.72899999999998</c:v>
                </c:pt>
                <c:pt idx="15619">
                  <c:v>410.74</c:v>
                </c:pt>
                <c:pt idx="15620">
                  <c:v>410.75400000000002</c:v>
                </c:pt>
                <c:pt idx="15621">
                  <c:v>410.77100000000002</c:v>
                </c:pt>
                <c:pt idx="15622">
                  <c:v>410.79</c:v>
                </c:pt>
                <c:pt idx="15623">
                  <c:v>410.81099999999998</c:v>
                </c:pt>
                <c:pt idx="15624">
                  <c:v>410.83</c:v>
                </c:pt>
                <c:pt idx="15625">
                  <c:v>410.85</c:v>
                </c:pt>
                <c:pt idx="15626">
                  <c:v>410.87099999999998</c:v>
                </c:pt>
                <c:pt idx="15627">
                  <c:v>410.89</c:v>
                </c:pt>
                <c:pt idx="15628">
                  <c:v>410.91500000000002</c:v>
                </c:pt>
                <c:pt idx="15629">
                  <c:v>410.96199999999999</c:v>
                </c:pt>
                <c:pt idx="15630">
                  <c:v>411.03800000000001</c:v>
                </c:pt>
                <c:pt idx="15631">
                  <c:v>411.11900000000003</c:v>
                </c:pt>
                <c:pt idx="15632">
                  <c:v>411.20299999999997</c:v>
                </c:pt>
                <c:pt idx="15633">
                  <c:v>411.29300000000001</c:v>
                </c:pt>
                <c:pt idx="15634">
                  <c:v>411.31799999999998</c:v>
                </c:pt>
                <c:pt idx="15635">
                  <c:v>411.33199999999999</c:v>
                </c:pt>
                <c:pt idx="15636">
                  <c:v>411.346</c:v>
                </c:pt>
                <c:pt idx="15637">
                  <c:v>411.358</c:v>
                </c:pt>
                <c:pt idx="15638">
                  <c:v>411.375</c:v>
                </c:pt>
                <c:pt idx="15639">
                  <c:v>411.39400000000001</c:v>
                </c:pt>
                <c:pt idx="15640">
                  <c:v>411.416</c:v>
                </c:pt>
                <c:pt idx="15641">
                  <c:v>411.43700000000001</c:v>
                </c:pt>
                <c:pt idx="15642">
                  <c:v>411.45800000000003</c:v>
                </c:pt>
                <c:pt idx="15643">
                  <c:v>411.47899999999998</c:v>
                </c:pt>
                <c:pt idx="15644">
                  <c:v>411.49900000000002</c:v>
                </c:pt>
                <c:pt idx="15645">
                  <c:v>411.51799999999997</c:v>
                </c:pt>
                <c:pt idx="15646">
                  <c:v>411.54300000000001</c:v>
                </c:pt>
                <c:pt idx="15647">
                  <c:v>411.58499999999998</c:v>
                </c:pt>
                <c:pt idx="15648">
                  <c:v>411.65300000000002</c:v>
                </c:pt>
                <c:pt idx="15649">
                  <c:v>411.745</c:v>
                </c:pt>
                <c:pt idx="15650">
                  <c:v>411.846</c:v>
                </c:pt>
                <c:pt idx="15651">
                  <c:v>411.947</c:v>
                </c:pt>
                <c:pt idx="15652">
                  <c:v>412.048</c:v>
                </c:pt>
                <c:pt idx="15653">
                  <c:v>412.12799999999999</c:v>
                </c:pt>
                <c:pt idx="15654">
                  <c:v>412.16699999999997</c:v>
                </c:pt>
                <c:pt idx="15655">
                  <c:v>412.17599999999999</c:v>
                </c:pt>
                <c:pt idx="15656">
                  <c:v>412.19200000000001</c:v>
                </c:pt>
                <c:pt idx="15657">
                  <c:v>412.20600000000002</c:v>
                </c:pt>
                <c:pt idx="15658">
                  <c:v>412.22199999999998</c:v>
                </c:pt>
                <c:pt idx="15659">
                  <c:v>412.24099999999999</c:v>
                </c:pt>
                <c:pt idx="15660">
                  <c:v>412.262</c:v>
                </c:pt>
                <c:pt idx="15661">
                  <c:v>412.28100000000001</c:v>
                </c:pt>
                <c:pt idx="15662">
                  <c:v>412.30099999999999</c:v>
                </c:pt>
                <c:pt idx="15663">
                  <c:v>412.32100000000003</c:v>
                </c:pt>
                <c:pt idx="15664">
                  <c:v>412.34</c:v>
                </c:pt>
                <c:pt idx="15665">
                  <c:v>412.37900000000002</c:v>
                </c:pt>
                <c:pt idx="15666">
                  <c:v>412.447</c:v>
                </c:pt>
                <c:pt idx="15667">
                  <c:v>412.53100000000001</c:v>
                </c:pt>
                <c:pt idx="15668">
                  <c:v>412.61599999999999</c:v>
                </c:pt>
                <c:pt idx="15669">
                  <c:v>412.70299999999997</c:v>
                </c:pt>
                <c:pt idx="15670">
                  <c:v>412.77499999999998</c:v>
                </c:pt>
                <c:pt idx="15671">
                  <c:v>412.815</c:v>
                </c:pt>
                <c:pt idx="15672">
                  <c:v>412.83100000000002</c:v>
                </c:pt>
                <c:pt idx="15673">
                  <c:v>412.84</c:v>
                </c:pt>
                <c:pt idx="15674">
                  <c:v>412.85199999999998</c:v>
                </c:pt>
                <c:pt idx="15675">
                  <c:v>412.86399999999998</c:v>
                </c:pt>
                <c:pt idx="15676">
                  <c:v>412.88</c:v>
                </c:pt>
                <c:pt idx="15677">
                  <c:v>412.899</c:v>
                </c:pt>
                <c:pt idx="15678">
                  <c:v>412.92</c:v>
                </c:pt>
                <c:pt idx="15679">
                  <c:v>412.94</c:v>
                </c:pt>
                <c:pt idx="15680">
                  <c:v>412.959</c:v>
                </c:pt>
                <c:pt idx="15681">
                  <c:v>412.97899999999998</c:v>
                </c:pt>
                <c:pt idx="15682">
                  <c:v>412.99799999999999</c:v>
                </c:pt>
                <c:pt idx="15683">
                  <c:v>413.01600000000002</c:v>
                </c:pt>
                <c:pt idx="15684">
                  <c:v>413.03899999999999</c:v>
                </c:pt>
                <c:pt idx="15685">
                  <c:v>413.07799999999997</c:v>
                </c:pt>
                <c:pt idx="15686">
                  <c:v>413.149</c:v>
                </c:pt>
                <c:pt idx="15687">
                  <c:v>413.20400000000001</c:v>
                </c:pt>
                <c:pt idx="15688">
                  <c:v>413.21800000000002</c:v>
                </c:pt>
                <c:pt idx="15689">
                  <c:v>413.22500000000002</c:v>
                </c:pt>
                <c:pt idx="15690">
                  <c:v>413.23899999999998</c:v>
                </c:pt>
                <c:pt idx="15691">
                  <c:v>413.25299999999999</c:v>
                </c:pt>
                <c:pt idx="15692">
                  <c:v>413.27100000000002</c:v>
                </c:pt>
                <c:pt idx="15693">
                  <c:v>413.29199999999997</c:v>
                </c:pt>
                <c:pt idx="15694">
                  <c:v>413.31400000000002</c:v>
                </c:pt>
                <c:pt idx="15695">
                  <c:v>413.33600000000001</c:v>
                </c:pt>
                <c:pt idx="15696">
                  <c:v>413.35500000000002</c:v>
                </c:pt>
                <c:pt idx="15697">
                  <c:v>413.37400000000002</c:v>
                </c:pt>
                <c:pt idx="15698">
                  <c:v>413.39400000000001</c:v>
                </c:pt>
                <c:pt idx="15699">
                  <c:v>413.43</c:v>
                </c:pt>
                <c:pt idx="15700">
                  <c:v>413.49599999999998</c:v>
                </c:pt>
                <c:pt idx="15701">
                  <c:v>413.577</c:v>
                </c:pt>
                <c:pt idx="15702">
                  <c:v>413.65600000000001</c:v>
                </c:pt>
                <c:pt idx="15703">
                  <c:v>413.721</c:v>
                </c:pt>
                <c:pt idx="15704">
                  <c:v>413.75700000000001</c:v>
                </c:pt>
                <c:pt idx="15705">
                  <c:v>413.77499999999998</c:v>
                </c:pt>
                <c:pt idx="15706">
                  <c:v>413.78699999999998</c:v>
                </c:pt>
                <c:pt idx="15707">
                  <c:v>413.8</c:v>
                </c:pt>
                <c:pt idx="15708">
                  <c:v>413.81400000000002</c:v>
                </c:pt>
                <c:pt idx="15709">
                  <c:v>413.83</c:v>
                </c:pt>
                <c:pt idx="15710">
                  <c:v>413.84800000000001</c:v>
                </c:pt>
                <c:pt idx="15711">
                  <c:v>413.86799999999999</c:v>
                </c:pt>
                <c:pt idx="15712">
                  <c:v>413.88799999999998</c:v>
                </c:pt>
                <c:pt idx="15713">
                  <c:v>413.90600000000001</c:v>
                </c:pt>
                <c:pt idx="15714">
                  <c:v>413.92599999999999</c:v>
                </c:pt>
                <c:pt idx="15715">
                  <c:v>413.94400000000002</c:v>
                </c:pt>
                <c:pt idx="15716">
                  <c:v>413.96199999999999</c:v>
                </c:pt>
                <c:pt idx="15717">
                  <c:v>413.98099999999999</c:v>
                </c:pt>
                <c:pt idx="15718">
                  <c:v>414.00099999999998</c:v>
                </c:pt>
                <c:pt idx="15719">
                  <c:v>414.02600000000001</c:v>
                </c:pt>
                <c:pt idx="15720">
                  <c:v>414.04700000000003</c:v>
                </c:pt>
                <c:pt idx="15721">
                  <c:v>414.06799999999998</c:v>
                </c:pt>
                <c:pt idx="15722">
                  <c:v>414.09</c:v>
                </c:pt>
                <c:pt idx="15723">
                  <c:v>414.11099999999999</c:v>
                </c:pt>
                <c:pt idx="15724">
                  <c:v>414.12799999999999</c:v>
                </c:pt>
                <c:pt idx="15725">
                  <c:v>414.14699999999999</c:v>
                </c:pt>
                <c:pt idx="15726">
                  <c:v>414.166</c:v>
                </c:pt>
                <c:pt idx="15727">
                  <c:v>414.18299999999999</c:v>
                </c:pt>
                <c:pt idx="15728">
                  <c:v>414.20100000000002</c:v>
                </c:pt>
                <c:pt idx="15729">
                  <c:v>414.22</c:v>
                </c:pt>
                <c:pt idx="15730">
                  <c:v>414.26100000000002</c:v>
                </c:pt>
                <c:pt idx="15731">
                  <c:v>414.33499999999998</c:v>
                </c:pt>
                <c:pt idx="15732">
                  <c:v>414.411</c:v>
                </c:pt>
                <c:pt idx="15733">
                  <c:v>414.48399999999998</c:v>
                </c:pt>
                <c:pt idx="15734">
                  <c:v>414.51499999999999</c:v>
                </c:pt>
                <c:pt idx="15735">
                  <c:v>414.52600000000001</c:v>
                </c:pt>
                <c:pt idx="15736">
                  <c:v>414.536</c:v>
                </c:pt>
                <c:pt idx="15737">
                  <c:v>414.54599999999999</c:v>
                </c:pt>
                <c:pt idx="15738">
                  <c:v>414.55799999999999</c:v>
                </c:pt>
                <c:pt idx="15739">
                  <c:v>414.57299999999998</c:v>
                </c:pt>
                <c:pt idx="15740">
                  <c:v>414.59100000000001</c:v>
                </c:pt>
                <c:pt idx="15741">
                  <c:v>414.61200000000002</c:v>
                </c:pt>
                <c:pt idx="15742">
                  <c:v>414.63099999999997</c:v>
                </c:pt>
                <c:pt idx="15743">
                  <c:v>414.649</c:v>
                </c:pt>
                <c:pt idx="15744">
                  <c:v>414.66800000000001</c:v>
                </c:pt>
                <c:pt idx="15745">
                  <c:v>414.68799999999999</c:v>
                </c:pt>
                <c:pt idx="15746">
                  <c:v>414.709</c:v>
                </c:pt>
                <c:pt idx="15747">
                  <c:v>414.73099999999999</c:v>
                </c:pt>
                <c:pt idx="15748">
                  <c:v>414.762</c:v>
                </c:pt>
                <c:pt idx="15749">
                  <c:v>414.81700000000001</c:v>
                </c:pt>
                <c:pt idx="15750">
                  <c:v>414.89699999999999</c:v>
                </c:pt>
                <c:pt idx="15751">
                  <c:v>414.98399999999998</c:v>
                </c:pt>
                <c:pt idx="15752">
                  <c:v>415.07</c:v>
                </c:pt>
                <c:pt idx="15753">
                  <c:v>415.15699999999998</c:v>
                </c:pt>
                <c:pt idx="15754">
                  <c:v>415.197</c:v>
                </c:pt>
                <c:pt idx="15755">
                  <c:v>415.22199999999998</c:v>
                </c:pt>
                <c:pt idx="15756">
                  <c:v>415.22800000000001</c:v>
                </c:pt>
                <c:pt idx="15757">
                  <c:v>415.23599999999999</c:v>
                </c:pt>
                <c:pt idx="15758">
                  <c:v>415.245</c:v>
                </c:pt>
                <c:pt idx="15759">
                  <c:v>415.25700000000001</c:v>
                </c:pt>
                <c:pt idx="15760">
                  <c:v>415.28399999999999</c:v>
                </c:pt>
                <c:pt idx="15761">
                  <c:v>415.33600000000001</c:v>
                </c:pt>
                <c:pt idx="15762">
                  <c:v>415.39299999999997</c:v>
                </c:pt>
                <c:pt idx="15763">
                  <c:v>415.44200000000001</c:v>
                </c:pt>
                <c:pt idx="15764">
                  <c:v>415.47300000000001</c:v>
                </c:pt>
                <c:pt idx="15765">
                  <c:v>415.49099999999999</c:v>
                </c:pt>
                <c:pt idx="15766">
                  <c:v>415.505</c:v>
                </c:pt>
                <c:pt idx="15767">
                  <c:v>415.51900000000001</c:v>
                </c:pt>
                <c:pt idx="15768">
                  <c:v>415.53399999999999</c:v>
                </c:pt>
                <c:pt idx="15769">
                  <c:v>415.55</c:v>
                </c:pt>
                <c:pt idx="15770">
                  <c:v>415.56900000000002</c:v>
                </c:pt>
                <c:pt idx="15771">
                  <c:v>415.589</c:v>
                </c:pt>
                <c:pt idx="15772">
                  <c:v>415.61099999999999</c:v>
                </c:pt>
                <c:pt idx="15773">
                  <c:v>415.63299999999998</c:v>
                </c:pt>
                <c:pt idx="15774">
                  <c:v>415.654</c:v>
                </c:pt>
                <c:pt idx="15775">
                  <c:v>415.67500000000001</c:v>
                </c:pt>
                <c:pt idx="15776">
                  <c:v>415.69400000000002</c:v>
                </c:pt>
                <c:pt idx="15777">
                  <c:v>415.714</c:v>
                </c:pt>
                <c:pt idx="15778">
                  <c:v>415.73500000000001</c:v>
                </c:pt>
                <c:pt idx="15779">
                  <c:v>415.75700000000001</c:v>
                </c:pt>
                <c:pt idx="15780">
                  <c:v>415.78</c:v>
                </c:pt>
                <c:pt idx="15781">
                  <c:v>415.80500000000001</c:v>
                </c:pt>
                <c:pt idx="15782">
                  <c:v>415.82799999999997</c:v>
                </c:pt>
                <c:pt idx="15783">
                  <c:v>415.846</c:v>
                </c:pt>
                <c:pt idx="15784">
                  <c:v>415.863</c:v>
                </c:pt>
                <c:pt idx="15785">
                  <c:v>415.88</c:v>
                </c:pt>
                <c:pt idx="15786">
                  <c:v>415.89699999999999</c:v>
                </c:pt>
                <c:pt idx="15787">
                  <c:v>415.91399999999999</c:v>
                </c:pt>
                <c:pt idx="15788">
                  <c:v>415.93</c:v>
                </c:pt>
                <c:pt idx="15789">
                  <c:v>415.94600000000003</c:v>
                </c:pt>
                <c:pt idx="15790">
                  <c:v>415.96199999999999</c:v>
                </c:pt>
                <c:pt idx="15791">
                  <c:v>415.97500000000002</c:v>
                </c:pt>
                <c:pt idx="15792">
                  <c:v>415.99</c:v>
                </c:pt>
                <c:pt idx="15793">
                  <c:v>416.01799999999997</c:v>
                </c:pt>
                <c:pt idx="15794">
                  <c:v>416.053</c:v>
                </c:pt>
                <c:pt idx="15795">
                  <c:v>416.10500000000002</c:v>
                </c:pt>
                <c:pt idx="15796">
                  <c:v>416.15600000000001</c:v>
                </c:pt>
                <c:pt idx="15797">
                  <c:v>416.20699999999999</c:v>
                </c:pt>
                <c:pt idx="15798">
                  <c:v>416.26499999999999</c:v>
                </c:pt>
                <c:pt idx="15799">
                  <c:v>416.32799999999997</c:v>
                </c:pt>
                <c:pt idx="15800">
                  <c:v>416.392</c:v>
                </c:pt>
                <c:pt idx="15801">
                  <c:v>416.428</c:v>
                </c:pt>
                <c:pt idx="15802">
                  <c:v>416.44</c:v>
                </c:pt>
                <c:pt idx="15803">
                  <c:v>416.45299999999997</c:v>
                </c:pt>
                <c:pt idx="15804">
                  <c:v>416.46499999999997</c:v>
                </c:pt>
                <c:pt idx="15805">
                  <c:v>416.47800000000001</c:v>
                </c:pt>
                <c:pt idx="15806">
                  <c:v>416.49299999999999</c:v>
                </c:pt>
                <c:pt idx="15807">
                  <c:v>416.51100000000002</c:v>
                </c:pt>
                <c:pt idx="15808">
                  <c:v>416.53100000000001</c:v>
                </c:pt>
                <c:pt idx="15809">
                  <c:v>416.55099999999999</c:v>
                </c:pt>
                <c:pt idx="15810">
                  <c:v>416.57</c:v>
                </c:pt>
                <c:pt idx="15811">
                  <c:v>416.59</c:v>
                </c:pt>
                <c:pt idx="15812">
                  <c:v>416.61</c:v>
                </c:pt>
                <c:pt idx="15813">
                  <c:v>416.63</c:v>
                </c:pt>
                <c:pt idx="15814">
                  <c:v>416.65499999999997</c:v>
                </c:pt>
                <c:pt idx="15815">
                  <c:v>416.71499999999997</c:v>
                </c:pt>
                <c:pt idx="15816">
                  <c:v>416.78699999999998</c:v>
                </c:pt>
                <c:pt idx="15817">
                  <c:v>416.846</c:v>
                </c:pt>
                <c:pt idx="15818">
                  <c:v>416.87400000000002</c:v>
                </c:pt>
                <c:pt idx="15819">
                  <c:v>416.88900000000001</c:v>
                </c:pt>
                <c:pt idx="15820">
                  <c:v>416.90100000000001</c:v>
                </c:pt>
                <c:pt idx="15821">
                  <c:v>416.91199999999998</c:v>
                </c:pt>
                <c:pt idx="15822">
                  <c:v>416.92599999999999</c:v>
                </c:pt>
                <c:pt idx="15823">
                  <c:v>416.94099999999997</c:v>
                </c:pt>
                <c:pt idx="15824">
                  <c:v>416.96</c:v>
                </c:pt>
                <c:pt idx="15825">
                  <c:v>416.98099999999999</c:v>
                </c:pt>
                <c:pt idx="15826">
                  <c:v>417</c:v>
                </c:pt>
                <c:pt idx="15827">
                  <c:v>417.01799999999997</c:v>
                </c:pt>
                <c:pt idx="15828">
                  <c:v>417.03699999999998</c:v>
                </c:pt>
                <c:pt idx="15829">
                  <c:v>417.05599999999998</c:v>
                </c:pt>
                <c:pt idx="15830">
                  <c:v>417.07499999999999</c:v>
                </c:pt>
                <c:pt idx="15831">
                  <c:v>417.10500000000002</c:v>
                </c:pt>
                <c:pt idx="15832">
                  <c:v>417.16199999999998</c:v>
                </c:pt>
                <c:pt idx="15833">
                  <c:v>417.24400000000003</c:v>
                </c:pt>
                <c:pt idx="15834">
                  <c:v>417.32799999999997</c:v>
                </c:pt>
                <c:pt idx="15835">
                  <c:v>417.41300000000001</c:v>
                </c:pt>
                <c:pt idx="15836">
                  <c:v>417.48</c:v>
                </c:pt>
                <c:pt idx="15837">
                  <c:v>417.50400000000002</c:v>
                </c:pt>
                <c:pt idx="15838">
                  <c:v>417.51600000000002</c:v>
                </c:pt>
                <c:pt idx="15839">
                  <c:v>417.52699999999999</c:v>
                </c:pt>
                <c:pt idx="15840">
                  <c:v>417.541</c:v>
                </c:pt>
                <c:pt idx="15841">
                  <c:v>417.55700000000002</c:v>
                </c:pt>
                <c:pt idx="15842">
                  <c:v>417.57600000000002</c:v>
                </c:pt>
                <c:pt idx="15843">
                  <c:v>417.59699999999998</c:v>
                </c:pt>
                <c:pt idx="15844">
                  <c:v>417.61500000000001</c:v>
                </c:pt>
                <c:pt idx="15845">
                  <c:v>417.63299999999998</c:v>
                </c:pt>
                <c:pt idx="15846">
                  <c:v>417.65199999999999</c:v>
                </c:pt>
                <c:pt idx="15847">
                  <c:v>417.67</c:v>
                </c:pt>
                <c:pt idx="15848">
                  <c:v>417.69400000000002</c:v>
                </c:pt>
                <c:pt idx="15849">
                  <c:v>417.74299999999999</c:v>
                </c:pt>
                <c:pt idx="15850">
                  <c:v>417.82100000000003</c:v>
                </c:pt>
                <c:pt idx="15851">
                  <c:v>417.90499999999997</c:v>
                </c:pt>
                <c:pt idx="15852">
                  <c:v>417.98899999999998</c:v>
                </c:pt>
                <c:pt idx="15853">
                  <c:v>418.06599999999997</c:v>
                </c:pt>
                <c:pt idx="15854">
                  <c:v>418.10599999999999</c:v>
                </c:pt>
                <c:pt idx="15855">
                  <c:v>418.12</c:v>
                </c:pt>
                <c:pt idx="15856">
                  <c:v>418.13400000000001</c:v>
                </c:pt>
                <c:pt idx="15857">
                  <c:v>418.14800000000002</c:v>
                </c:pt>
                <c:pt idx="15858">
                  <c:v>418.16300000000001</c:v>
                </c:pt>
                <c:pt idx="15859">
                  <c:v>418.18099999999998</c:v>
                </c:pt>
                <c:pt idx="15860">
                  <c:v>418.202</c:v>
                </c:pt>
                <c:pt idx="15861">
                  <c:v>418.221</c:v>
                </c:pt>
                <c:pt idx="15862">
                  <c:v>418.23899999999998</c:v>
                </c:pt>
                <c:pt idx="15863">
                  <c:v>418.25799999999998</c:v>
                </c:pt>
                <c:pt idx="15864">
                  <c:v>418.27800000000002</c:v>
                </c:pt>
                <c:pt idx="15865">
                  <c:v>418.29899999999998</c:v>
                </c:pt>
                <c:pt idx="15866">
                  <c:v>418.32799999999997</c:v>
                </c:pt>
                <c:pt idx="15867">
                  <c:v>418.35199999999998</c:v>
                </c:pt>
                <c:pt idx="15868">
                  <c:v>418.37299999999999</c:v>
                </c:pt>
                <c:pt idx="15869">
                  <c:v>418.39</c:v>
                </c:pt>
                <c:pt idx="15870">
                  <c:v>418.41</c:v>
                </c:pt>
                <c:pt idx="15871">
                  <c:v>418.43</c:v>
                </c:pt>
                <c:pt idx="15872">
                  <c:v>418.45100000000002</c:v>
                </c:pt>
                <c:pt idx="15873">
                  <c:v>418.471</c:v>
                </c:pt>
                <c:pt idx="15874">
                  <c:v>418.49200000000002</c:v>
                </c:pt>
                <c:pt idx="15875">
                  <c:v>418.51100000000002</c:v>
                </c:pt>
                <c:pt idx="15876">
                  <c:v>418.53</c:v>
                </c:pt>
                <c:pt idx="15877">
                  <c:v>418.54700000000003</c:v>
                </c:pt>
                <c:pt idx="15878">
                  <c:v>418.56400000000002</c:v>
                </c:pt>
                <c:pt idx="15879">
                  <c:v>418.589</c:v>
                </c:pt>
                <c:pt idx="15880">
                  <c:v>418.64100000000002</c:v>
                </c:pt>
                <c:pt idx="15881">
                  <c:v>418.71300000000002</c:v>
                </c:pt>
                <c:pt idx="15882">
                  <c:v>418.78300000000002</c:v>
                </c:pt>
                <c:pt idx="15883">
                  <c:v>418.83100000000002</c:v>
                </c:pt>
                <c:pt idx="15884">
                  <c:v>418.846</c:v>
                </c:pt>
                <c:pt idx="15885">
                  <c:v>418.846</c:v>
                </c:pt>
                <c:pt idx="15886">
                  <c:v>418.84899999999999</c:v>
                </c:pt>
                <c:pt idx="15887">
                  <c:v>418.86</c:v>
                </c:pt>
                <c:pt idx="15888">
                  <c:v>418.88099999999997</c:v>
                </c:pt>
                <c:pt idx="15889">
                  <c:v>418.90899999999999</c:v>
                </c:pt>
                <c:pt idx="15890">
                  <c:v>418.93400000000003</c:v>
                </c:pt>
                <c:pt idx="15891">
                  <c:v>418.95699999999999</c:v>
                </c:pt>
                <c:pt idx="15892">
                  <c:v>418.97899999999998</c:v>
                </c:pt>
                <c:pt idx="15893">
                  <c:v>418.99900000000002</c:v>
                </c:pt>
                <c:pt idx="15894">
                  <c:v>419.01900000000001</c:v>
                </c:pt>
                <c:pt idx="15895">
                  <c:v>419.03699999999998</c:v>
                </c:pt>
                <c:pt idx="15896">
                  <c:v>419.05700000000002</c:v>
                </c:pt>
                <c:pt idx="15897">
                  <c:v>419.089</c:v>
                </c:pt>
                <c:pt idx="15898">
                  <c:v>419.142</c:v>
                </c:pt>
                <c:pt idx="15899">
                  <c:v>419.16300000000001</c:v>
                </c:pt>
                <c:pt idx="15900">
                  <c:v>419.17200000000003</c:v>
                </c:pt>
                <c:pt idx="15901">
                  <c:v>419.18400000000003</c:v>
                </c:pt>
                <c:pt idx="15902">
                  <c:v>419.202</c:v>
                </c:pt>
                <c:pt idx="15903">
                  <c:v>419.22199999999998</c:v>
                </c:pt>
                <c:pt idx="15904">
                  <c:v>419.24299999999999</c:v>
                </c:pt>
                <c:pt idx="15905">
                  <c:v>419.26299999999998</c:v>
                </c:pt>
                <c:pt idx="15906">
                  <c:v>419.28300000000002</c:v>
                </c:pt>
                <c:pt idx="15907">
                  <c:v>419.303</c:v>
                </c:pt>
                <c:pt idx="15908">
                  <c:v>419.32400000000001</c:v>
                </c:pt>
                <c:pt idx="15909">
                  <c:v>419.35599999999999</c:v>
                </c:pt>
                <c:pt idx="15910">
                  <c:v>419.41300000000001</c:v>
                </c:pt>
                <c:pt idx="15911">
                  <c:v>419.49</c:v>
                </c:pt>
                <c:pt idx="15912">
                  <c:v>419.565</c:v>
                </c:pt>
                <c:pt idx="15913">
                  <c:v>419.60899999999998</c:v>
                </c:pt>
                <c:pt idx="15914">
                  <c:v>419.62400000000002</c:v>
                </c:pt>
                <c:pt idx="15915">
                  <c:v>419.63299999999998</c:v>
                </c:pt>
                <c:pt idx="15916">
                  <c:v>419.64299999999997</c:v>
                </c:pt>
                <c:pt idx="15917">
                  <c:v>419.65499999999997</c:v>
                </c:pt>
                <c:pt idx="15918">
                  <c:v>419.67</c:v>
                </c:pt>
                <c:pt idx="15919">
                  <c:v>419.68799999999999</c:v>
                </c:pt>
                <c:pt idx="15920">
                  <c:v>419.70699999999999</c:v>
                </c:pt>
                <c:pt idx="15921">
                  <c:v>419.726</c:v>
                </c:pt>
                <c:pt idx="15922">
                  <c:v>419.745</c:v>
                </c:pt>
                <c:pt idx="15923">
                  <c:v>419.76400000000001</c:v>
                </c:pt>
                <c:pt idx="15924">
                  <c:v>419.78399999999999</c:v>
                </c:pt>
                <c:pt idx="15925">
                  <c:v>419.80500000000001</c:v>
                </c:pt>
                <c:pt idx="15926">
                  <c:v>419.839</c:v>
                </c:pt>
                <c:pt idx="15927">
                  <c:v>419.88799999999998</c:v>
                </c:pt>
                <c:pt idx="15928">
                  <c:v>419.95499999999998</c:v>
                </c:pt>
                <c:pt idx="15929">
                  <c:v>419.98200000000003</c:v>
                </c:pt>
                <c:pt idx="15930">
                  <c:v>419.99700000000001</c:v>
                </c:pt>
                <c:pt idx="15931">
                  <c:v>420.00900000000001</c:v>
                </c:pt>
                <c:pt idx="15932">
                  <c:v>420.02199999999999</c:v>
                </c:pt>
                <c:pt idx="15933">
                  <c:v>420.03699999999998</c:v>
                </c:pt>
                <c:pt idx="15934">
                  <c:v>420.06299999999999</c:v>
                </c:pt>
                <c:pt idx="15935">
                  <c:v>420.09399999999999</c:v>
                </c:pt>
                <c:pt idx="15936">
                  <c:v>420.13600000000002</c:v>
                </c:pt>
                <c:pt idx="15937">
                  <c:v>420.19499999999999</c:v>
                </c:pt>
                <c:pt idx="15938">
                  <c:v>420.26</c:v>
                </c:pt>
                <c:pt idx="15939">
                  <c:v>420.31799999999998</c:v>
                </c:pt>
                <c:pt idx="15940">
                  <c:v>420.37200000000001</c:v>
                </c:pt>
                <c:pt idx="15941">
                  <c:v>420.41300000000001</c:v>
                </c:pt>
                <c:pt idx="15942">
                  <c:v>420.428</c:v>
                </c:pt>
                <c:pt idx="15943">
                  <c:v>420.43400000000003</c:v>
                </c:pt>
                <c:pt idx="15944">
                  <c:v>420.44299999999998</c:v>
                </c:pt>
                <c:pt idx="15945">
                  <c:v>420.45299999999997</c:v>
                </c:pt>
                <c:pt idx="15946">
                  <c:v>420.46699999999998</c:v>
                </c:pt>
                <c:pt idx="15947">
                  <c:v>420.48599999999999</c:v>
                </c:pt>
                <c:pt idx="15948">
                  <c:v>420.50700000000001</c:v>
                </c:pt>
                <c:pt idx="15949">
                  <c:v>420.52800000000002</c:v>
                </c:pt>
                <c:pt idx="15950">
                  <c:v>420.54899999999998</c:v>
                </c:pt>
                <c:pt idx="15951">
                  <c:v>420.56900000000002</c:v>
                </c:pt>
                <c:pt idx="15952">
                  <c:v>420.59</c:v>
                </c:pt>
                <c:pt idx="15953">
                  <c:v>420.61500000000001</c:v>
                </c:pt>
                <c:pt idx="15954">
                  <c:v>420.65800000000002</c:v>
                </c:pt>
                <c:pt idx="15955">
                  <c:v>420.73099999999999</c:v>
                </c:pt>
                <c:pt idx="15956">
                  <c:v>420.81099999999998</c:v>
                </c:pt>
                <c:pt idx="15957">
                  <c:v>420.899</c:v>
                </c:pt>
                <c:pt idx="15958">
                  <c:v>421</c:v>
                </c:pt>
                <c:pt idx="15959">
                  <c:v>421.101</c:v>
                </c:pt>
                <c:pt idx="15960">
                  <c:v>421.2</c:v>
                </c:pt>
                <c:pt idx="15961">
                  <c:v>421.28899999999999</c:v>
                </c:pt>
                <c:pt idx="15962">
                  <c:v>421.36700000000002</c:v>
                </c:pt>
                <c:pt idx="15963">
                  <c:v>421.44499999999999</c:v>
                </c:pt>
                <c:pt idx="15964">
                  <c:v>421.51400000000001</c:v>
                </c:pt>
                <c:pt idx="15965">
                  <c:v>421.58199999999999</c:v>
                </c:pt>
                <c:pt idx="15966">
                  <c:v>421.65199999999999</c:v>
                </c:pt>
                <c:pt idx="15967">
                  <c:v>421.7</c:v>
                </c:pt>
                <c:pt idx="15968">
                  <c:v>421.71300000000002</c:v>
                </c:pt>
                <c:pt idx="15969">
                  <c:v>421.714</c:v>
                </c:pt>
                <c:pt idx="15970">
                  <c:v>421.714</c:v>
                </c:pt>
                <c:pt idx="15971">
                  <c:v>421.721</c:v>
                </c:pt>
                <c:pt idx="15972">
                  <c:v>421.73099999999999</c:v>
                </c:pt>
                <c:pt idx="15973">
                  <c:v>421.74299999999999</c:v>
                </c:pt>
                <c:pt idx="15974">
                  <c:v>421.75700000000001</c:v>
                </c:pt>
                <c:pt idx="15975">
                  <c:v>421.77499999999998</c:v>
                </c:pt>
                <c:pt idx="15976">
                  <c:v>421.79500000000002</c:v>
                </c:pt>
                <c:pt idx="15977">
                  <c:v>421.815</c:v>
                </c:pt>
                <c:pt idx="15978">
                  <c:v>421.834</c:v>
                </c:pt>
                <c:pt idx="15979">
                  <c:v>421.85199999999998</c:v>
                </c:pt>
                <c:pt idx="15980">
                  <c:v>421.87</c:v>
                </c:pt>
                <c:pt idx="15981">
                  <c:v>421.89</c:v>
                </c:pt>
                <c:pt idx="15982">
                  <c:v>421.90899999999999</c:v>
                </c:pt>
                <c:pt idx="15983">
                  <c:v>421.92599999999999</c:v>
                </c:pt>
                <c:pt idx="15984">
                  <c:v>421.94600000000003</c:v>
                </c:pt>
                <c:pt idx="15985">
                  <c:v>421.96899999999999</c:v>
                </c:pt>
                <c:pt idx="15986">
                  <c:v>422.00400000000002</c:v>
                </c:pt>
                <c:pt idx="15987">
                  <c:v>422.07100000000003</c:v>
                </c:pt>
                <c:pt idx="15988">
                  <c:v>422.166</c:v>
                </c:pt>
                <c:pt idx="15989">
                  <c:v>422.24700000000001</c:v>
                </c:pt>
                <c:pt idx="15990">
                  <c:v>422.31700000000001</c:v>
                </c:pt>
                <c:pt idx="15991">
                  <c:v>422.38900000000001</c:v>
                </c:pt>
                <c:pt idx="15992">
                  <c:v>422.459</c:v>
                </c:pt>
                <c:pt idx="15993">
                  <c:v>422.52300000000002</c:v>
                </c:pt>
                <c:pt idx="15994">
                  <c:v>422.58499999999998</c:v>
                </c:pt>
                <c:pt idx="15995">
                  <c:v>422.64299999999997</c:v>
                </c:pt>
                <c:pt idx="15996">
                  <c:v>422.69900000000001</c:v>
                </c:pt>
                <c:pt idx="15997">
                  <c:v>422.73700000000002</c:v>
                </c:pt>
                <c:pt idx="15998">
                  <c:v>422.74599999999998</c:v>
                </c:pt>
                <c:pt idx="15999">
                  <c:v>422.74599999999998</c:v>
                </c:pt>
                <c:pt idx="16000">
                  <c:v>422.74599999999998</c:v>
                </c:pt>
                <c:pt idx="16001">
                  <c:v>422.75</c:v>
                </c:pt>
                <c:pt idx="16002">
                  <c:v>422.76100000000002</c:v>
                </c:pt>
                <c:pt idx="16003">
                  <c:v>422.78199999999998</c:v>
                </c:pt>
                <c:pt idx="16004">
                  <c:v>422.80599999999998</c:v>
                </c:pt>
                <c:pt idx="16005">
                  <c:v>422.827</c:v>
                </c:pt>
                <c:pt idx="16006">
                  <c:v>422.846</c:v>
                </c:pt>
                <c:pt idx="16007">
                  <c:v>422.86700000000002</c:v>
                </c:pt>
                <c:pt idx="16008">
                  <c:v>422.88799999999998</c:v>
                </c:pt>
                <c:pt idx="16009">
                  <c:v>422.90899999999999</c:v>
                </c:pt>
                <c:pt idx="16010">
                  <c:v>422.92899999999997</c:v>
                </c:pt>
                <c:pt idx="16011">
                  <c:v>422.94799999999998</c:v>
                </c:pt>
                <c:pt idx="16012">
                  <c:v>422.96699999999998</c:v>
                </c:pt>
                <c:pt idx="16013">
                  <c:v>422.98599999999999</c:v>
                </c:pt>
                <c:pt idx="16014">
                  <c:v>423.00700000000001</c:v>
                </c:pt>
                <c:pt idx="16015">
                  <c:v>423.04</c:v>
                </c:pt>
                <c:pt idx="16016">
                  <c:v>423.10500000000002</c:v>
                </c:pt>
                <c:pt idx="16017">
                  <c:v>423.19499999999999</c:v>
                </c:pt>
                <c:pt idx="16018">
                  <c:v>423.29</c:v>
                </c:pt>
                <c:pt idx="16019">
                  <c:v>423.38099999999997</c:v>
                </c:pt>
                <c:pt idx="16020">
                  <c:v>423.46699999999998</c:v>
                </c:pt>
                <c:pt idx="16021">
                  <c:v>423.56099999999998</c:v>
                </c:pt>
                <c:pt idx="16022">
                  <c:v>423.65100000000001</c:v>
                </c:pt>
                <c:pt idx="16023">
                  <c:v>423.65800000000002</c:v>
                </c:pt>
                <c:pt idx="16024">
                  <c:v>423.65800000000002</c:v>
                </c:pt>
                <c:pt idx="16025">
                  <c:v>423.65800000000002</c:v>
                </c:pt>
                <c:pt idx="16026">
                  <c:v>423.666</c:v>
                </c:pt>
                <c:pt idx="16027">
                  <c:v>423.67599999999999</c:v>
                </c:pt>
                <c:pt idx="16028">
                  <c:v>423.68799999999999</c:v>
                </c:pt>
                <c:pt idx="16029">
                  <c:v>423.702</c:v>
                </c:pt>
                <c:pt idx="16030">
                  <c:v>423.71699999999998</c:v>
                </c:pt>
                <c:pt idx="16031">
                  <c:v>423.73099999999999</c:v>
                </c:pt>
                <c:pt idx="16032">
                  <c:v>423.74599999999998</c:v>
                </c:pt>
                <c:pt idx="16033">
                  <c:v>423.762</c:v>
                </c:pt>
                <c:pt idx="16034">
                  <c:v>423.77699999999999</c:v>
                </c:pt>
                <c:pt idx="16035">
                  <c:v>423.79399999999998</c:v>
                </c:pt>
                <c:pt idx="16036">
                  <c:v>423.81299999999999</c:v>
                </c:pt>
                <c:pt idx="16037">
                  <c:v>423.84199999999998</c:v>
                </c:pt>
                <c:pt idx="16038">
                  <c:v>423.89699999999999</c:v>
                </c:pt>
                <c:pt idx="16039">
                  <c:v>423.97</c:v>
                </c:pt>
                <c:pt idx="16040">
                  <c:v>424.05900000000003</c:v>
                </c:pt>
                <c:pt idx="16041">
                  <c:v>424.13400000000001</c:v>
                </c:pt>
                <c:pt idx="16042">
                  <c:v>424.20400000000001</c:v>
                </c:pt>
                <c:pt idx="16043">
                  <c:v>424.279</c:v>
                </c:pt>
                <c:pt idx="16044">
                  <c:v>424.37299999999999</c:v>
                </c:pt>
                <c:pt idx="16045">
                  <c:v>424.464</c:v>
                </c:pt>
                <c:pt idx="16046">
                  <c:v>424.54599999999999</c:v>
                </c:pt>
                <c:pt idx="16047">
                  <c:v>424.62799999999999</c:v>
                </c:pt>
                <c:pt idx="16048">
                  <c:v>424.71499999999997</c:v>
                </c:pt>
                <c:pt idx="16049">
                  <c:v>424.81200000000001</c:v>
                </c:pt>
                <c:pt idx="16050">
                  <c:v>424.90899999999999</c:v>
                </c:pt>
                <c:pt idx="16051">
                  <c:v>424.99799999999999</c:v>
                </c:pt>
                <c:pt idx="16052">
                  <c:v>425.084</c:v>
                </c:pt>
                <c:pt idx="16053">
                  <c:v>425.17099999999999</c:v>
                </c:pt>
                <c:pt idx="16054">
                  <c:v>425.26299999999998</c:v>
                </c:pt>
                <c:pt idx="16055">
                  <c:v>425.35899999999998</c:v>
                </c:pt>
                <c:pt idx="16056">
                  <c:v>425.45699999999999</c:v>
                </c:pt>
                <c:pt idx="16057">
                  <c:v>425.517</c:v>
                </c:pt>
                <c:pt idx="16058">
                  <c:v>425.55700000000002</c:v>
                </c:pt>
                <c:pt idx="16059">
                  <c:v>425.59300000000002</c:v>
                </c:pt>
                <c:pt idx="16060">
                  <c:v>425.63</c:v>
                </c:pt>
                <c:pt idx="16061">
                  <c:v>425.666</c:v>
                </c:pt>
                <c:pt idx="16062">
                  <c:v>425.697</c:v>
                </c:pt>
                <c:pt idx="16063">
                  <c:v>425.72</c:v>
                </c:pt>
                <c:pt idx="16064">
                  <c:v>425.74099999999999</c:v>
                </c:pt>
                <c:pt idx="16065">
                  <c:v>425.76100000000002</c:v>
                </c:pt>
                <c:pt idx="16066">
                  <c:v>425.77699999999999</c:v>
                </c:pt>
                <c:pt idx="16067">
                  <c:v>425.791</c:v>
                </c:pt>
                <c:pt idx="16068">
                  <c:v>425.803</c:v>
                </c:pt>
                <c:pt idx="16069">
                  <c:v>425.81299999999999</c:v>
                </c:pt>
                <c:pt idx="16070">
                  <c:v>425.82600000000002</c:v>
                </c:pt>
                <c:pt idx="16071">
                  <c:v>425.84300000000002</c:v>
                </c:pt>
                <c:pt idx="16072">
                  <c:v>425.86500000000001</c:v>
                </c:pt>
                <c:pt idx="16073">
                  <c:v>425.88499999999999</c:v>
                </c:pt>
                <c:pt idx="16074">
                  <c:v>425.89600000000002</c:v>
                </c:pt>
                <c:pt idx="16075">
                  <c:v>425.90600000000001</c:v>
                </c:pt>
                <c:pt idx="16076">
                  <c:v>425.91699999999997</c:v>
                </c:pt>
                <c:pt idx="16077">
                  <c:v>425.92899999999997</c:v>
                </c:pt>
                <c:pt idx="16078">
                  <c:v>425.94400000000002</c:v>
                </c:pt>
                <c:pt idx="16079">
                  <c:v>425.96100000000001</c:v>
                </c:pt>
                <c:pt idx="16080">
                  <c:v>425.98</c:v>
                </c:pt>
                <c:pt idx="16081">
                  <c:v>426.00099999999998</c:v>
                </c:pt>
                <c:pt idx="16082">
                  <c:v>426.02199999999999</c:v>
                </c:pt>
                <c:pt idx="16083">
                  <c:v>426.04</c:v>
                </c:pt>
                <c:pt idx="16084">
                  <c:v>426.05900000000003</c:v>
                </c:pt>
                <c:pt idx="16085">
                  <c:v>426.07900000000001</c:v>
                </c:pt>
                <c:pt idx="16086">
                  <c:v>426.09899999999999</c:v>
                </c:pt>
                <c:pt idx="16087">
                  <c:v>426.11900000000003</c:v>
                </c:pt>
                <c:pt idx="16088">
                  <c:v>426.14400000000001</c:v>
                </c:pt>
                <c:pt idx="16089">
                  <c:v>426.19099999999997</c:v>
                </c:pt>
                <c:pt idx="16090">
                  <c:v>426.26299999999998</c:v>
                </c:pt>
                <c:pt idx="16091">
                  <c:v>426.35300000000001</c:v>
                </c:pt>
                <c:pt idx="16092">
                  <c:v>426.45100000000002</c:v>
                </c:pt>
                <c:pt idx="16093">
                  <c:v>426.55</c:v>
                </c:pt>
                <c:pt idx="16094">
                  <c:v>426.64699999999999</c:v>
                </c:pt>
                <c:pt idx="16095">
                  <c:v>426.72300000000001</c:v>
                </c:pt>
                <c:pt idx="16096">
                  <c:v>426.75799999999998</c:v>
                </c:pt>
                <c:pt idx="16097">
                  <c:v>426.75900000000001</c:v>
                </c:pt>
                <c:pt idx="16098">
                  <c:v>426.76299999999998</c:v>
                </c:pt>
                <c:pt idx="16099">
                  <c:v>426.779</c:v>
                </c:pt>
                <c:pt idx="16100">
                  <c:v>426.80799999999999</c:v>
                </c:pt>
                <c:pt idx="16101">
                  <c:v>426.84500000000003</c:v>
                </c:pt>
                <c:pt idx="16102">
                  <c:v>426.87700000000001</c:v>
                </c:pt>
                <c:pt idx="16103">
                  <c:v>426.88799999999998</c:v>
                </c:pt>
                <c:pt idx="16104">
                  <c:v>426.89800000000002</c:v>
                </c:pt>
                <c:pt idx="16105">
                  <c:v>426.90800000000002</c:v>
                </c:pt>
                <c:pt idx="16106">
                  <c:v>426.92099999999999</c:v>
                </c:pt>
                <c:pt idx="16107">
                  <c:v>426.93599999999998</c:v>
                </c:pt>
                <c:pt idx="16108">
                  <c:v>426.95400000000001</c:v>
                </c:pt>
                <c:pt idx="16109">
                  <c:v>426.97500000000002</c:v>
                </c:pt>
                <c:pt idx="16110">
                  <c:v>426.99700000000001</c:v>
                </c:pt>
                <c:pt idx="16111">
                  <c:v>427.017</c:v>
                </c:pt>
                <c:pt idx="16112">
                  <c:v>427.03500000000003</c:v>
                </c:pt>
                <c:pt idx="16113">
                  <c:v>427.05399999999997</c:v>
                </c:pt>
                <c:pt idx="16114">
                  <c:v>427.07299999999998</c:v>
                </c:pt>
                <c:pt idx="16115">
                  <c:v>427.09199999999998</c:v>
                </c:pt>
                <c:pt idx="16116">
                  <c:v>427.12400000000002</c:v>
                </c:pt>
                <c:pt idx="16117">
                  <c:v>427.16</c:v>
                </c:pt>
                <c:pt idx="16118">
                  <c:v>427.18900000000002</c:v>
                </c:pt>
                <c:pt idx="16119">
                  <c:v>427.21100000000001</c:v>
                </c:pt>
                <c:pt idx="16120">
                  <c:v>427.22800000000001</c:v>
                </c:pt>
                <c:pt idx="16121">
                  <c:v>427.245</c:v>
                </c:pt>
                <c:pt idx="16122">
                  <c:v>427.26499999999999</c:v>
                </c:pt>
                <c:pt idx="16123">
                  <c:v>427.286</c:v>
                </c:pt>
                <c:pt idx="16124">
                  <c:v>427.30599999999998</c:v>
                </c:pt>
                <c:pt idx="16125">
                  <c:v>427.32499999999999</c:v>
                </c:pt>
                <c:pt idx="16126">
                  <c:v>427.34399999999999</c:v>
                </c:pt>
                <c:pt idx="16127">
                  <c:v>427.363</c:v>
                </c:pt>
                <c:pt idx="16128">
                  <c:v>427.387</c:v>
                </c:pt>
                <c:pt idx="16129">
                  <c:v>427.42899999999997</c:v>
                </c:pt>
                <c:pt idx="16130">
                  <c:v>427.49900000000002</c:v>
                </c:pt>
                <c:pt idx="16131">
                  <c:v>427.56900000000002</c:v>
                </c:pt>
                <c:pt idx="16132">
                  <c:v>427.625</c:v>
                </c:pt>
                <c:pt idx="16133">
                  <c:v>427.68099999999998</c:v>
                </c:pt>
                <c:pt idx="16134">
                  <c:v>427.738</c:v>
                </c:pt>
                <c:pt idx="16135">
                  <c:v>427.798</c:v>
                </c:pt>
                <c:pt idx="16136">
                  <c:v>427.86200000000002</c:v>
                </c:pt>
                <c:pt idx="16137">
                  <c:v>427.92399999999998</c:v>
                </c:pt>
                <c:pt idx="16138">
                  <c:v>427.96</c:v>
                </c:pt>
                <c:pt idx="16139">
                  <c:v>427.964</c:v>
                </c:pt>
                <c:pt idx="16140">
                  <c:v>427.964</c:v>
                </c:pt>
                <c:pt idx="16141">
                  <c:v>427.971</c:v>
                </c:pt>
                <c:pt idx="16142">
                  <c:v>427.98</c:v>
                </c:pt>
                <c:pt idx="16143">
                  <c:v>428</c:v>
                </c:pt>
                <c:pt idx="16144">
                  <c:v>428.024</c:v>
                </c:pt>
                <c:pt idx="16145">
                  <c:v>428.048</c:v>
                </c:pt>
                <c:pt idx="16146">
                  <c:v>428.06900000000002</c:v>
                </c:pt>
                <c:pt idx="16147">
                  <c:v>428.089</c:v>
                </c:pt>
                <c:pt idx="16148">
                  <c:v>428.108</c:v>
                </c:pt>
                <c:pt idx="16149">
                  <c:v>428.12700000000001</c:v>
                </c:pt>
                <c:pt idx="16150">
                  <c:v>428.14699999999999</c:v>
                </c:pt>
                <c:pt idx="16151">
                  <c:v>428.16699999999997</c:v>
                </c:pt>
                <c:pt idx="16152">
                  <c:v>428.18700000000001</c:v>
                </c:pt>
                <c:pt idx="16153">
                  <c:v>428.20699999999999</c:v>
                </c:pt>
                <c:pt idx="16154">
                  <c:v>428.22500000000002</c:v>
                </c:pt>
                <c:pt idx="16155">
                  <c:v>428.24299999999999</c:v>
                </c:pt>
                <c:pt idx="16156">
                  <c:v>428.26400000000001</c:v>
                </c:pt>
                <c:pt idx="16157">
                  <c:v>428.28399999999999</c:v>
                </c:pt>
                <c:pt idx="16158">
                  <c:v>428.30200000000002</c:v>
                </c:pt>
                <c:pt idx="16159">
                  <c:v>428.32</c:v>
                </c:pt>
                <c:pt idx="16160">
                  <c:v>428.339</c:v>
                </c:pt>
                <c:pt idx="16161">
                  <c:v>428.358</c:v>
                </c:pt>
                <c:pt idx="16162">
                  <c:v>428.39</c:v>
                </c:pt>
                <c:pt idx="16163">
                  <c:v>428.45699999999999</c:v>
                </c:pt>
                <c:pt idx="16164">
                  <c:v>428.517</c:v>
                </c:pt>
                <c:pt idx="16165">
                  <c:v>428.52699999999999</c:v>
                </c:pt>
                <c:pt idx="16166">
                  <c:v>428.529</c:v>
                </c:pt>
                <c:pt idx="16167">
                  <c:v>428.541</c:v>
                </c:pt>
                <c:pt idx="16168">
                  <c:v>428.56599999999997</c:v>
                </c:pt>
                <c:pt idx="16169">
                  <c:v>428.61099999999999</c:v>
                </c:pt>
                <c:pt idx="16170">
                  <c:v>428.68599999999998</c:v>
                </c:pt>
                <c:pt idx="16171">
                  <c:v>428.77300000000002</c:v>
                </c:pt>
                <c:pt idx="16172">
                  <c:v>428.82</c:v>
                </c:pt>
                <c:pt idx="16173">
                  <c:v>428.83800000000002</c:v>
                </c:pt>
                <c:pt idx="16174">
                  <c:v>428.85500000000002</c:v>
                </c:pt>
                <c:pt idx="16175">
                  <c:v>428.88099999999997</c:v>
                </c:pt>
                <c:pt idx="16176">
                  <c:v>428.90800000000002</c:v>
                </c:pt>
                <c:pt idx="16177">
                  <c:v>428.94400000000002</c:v>
                </c:pt>
                <c:pt idx="16178">
                  <c:v>428.97</c:v>
                </c:pt>
                <c:pt idx="16179">
                  <c:v>428.98099999999999</c:v>
                </c:pt>
                <c:pt idx="16180">
                  <c:v>428.99099999999999</c:v>
                </c:pt>
                <c:pt idx="16181">
                  <c:v>429.00299999999999</c:v>
                </c:pt>
                <c:pt idx="16182">
                  <c:v>429.02300000000002</c:v>
                </c:pt>
                <c:pt idx="16183">
                  <c:v>429.05399999999997</c:v>
                </c:pt>
                <c:pt idx="16184">
                  <c:v>429.10700000000003</c:v>
                </c:pt>
                <c:pt idx="16185">
                  <c:v>429.19400000000002</c:v>
                </c:pt>
                <c:pt idx="16186">
                  <c:v>429.27</c:v>
                </c:pt>
                <c:pt idx="16187">
                  <c:v>429.327</c:v>
                </c:pt>
                <c:pt idx="16188">
                  <c:v>429.36599999999999</c:v>
                </c:pt>
                <c:pt idx="16189">
                  <c:v>429.38499999999999</c:v>
                </c:pt>
                <c:pt idx="16190">
                  <c:v>429.39400000000001</c:v>
                </c:pt>
                <c:pt idx="16191">
                  <c:v>429.40800000000002</c:v>
                </c:pt>
                <c:pt idx="16192">
                  <c:v>429.423</c:v>
                </c:pt>
                <c:pt idx="16193">
                  <c:v>429.44200000000001</c:v>
                </c:pt>
                <c:pt idx="16194">
                  <c:v>429.464</c:v>
                </c:pt>
                <c:pt idx="16195">
                  <c:v>429.48599999999999</c:v>
                </c:pt>
                <c:pt idx="16196">
                  <c:v>429.50700000000001</c:v>
                </c:pt>
                <c:pt idx="16197">
                  <c:v>429.52699999999999</c:v>
                </c:pt>
                <c:pt idx="16198">
                  <c:v>429.54599999999999</c:v>
                </c:pt>
                <c:pt idx="16199">
                  <c:v>429.56900000000002</c:v>
                </c:pt>
                <c:pt idx="16200">
                  <c:v>429.61</c:v>
                </c:pt>
                <c:pt idx="16201">
                  <c:v>429.68</c:v>
                </c:pt>
                <c:pt idx="16202">
                  <c:v>429.767</c:v>
                </c:pt>
                <c:pt idx="16203">
                  <c:v>429.85700000000003</c:v>
                </c:pt>
                <c:pt idx="16204">
                  <c:v>429.94499999999999</c:v>
                </c:pt>
                <c:pt idx="16205">
                  <c:v>430.03</c:v>
                </c:pt>
                <c:pt idx="16206">
                  <c:v>430.08</c:v>
                </c:pt>
                <c:pt idx="16207">
                  <c:v>430.09300000000002</c:v>
                </c:pt>
                <c:pt idx="16208">
                  <c:v>430.101</c:v>
                </c:pt>
                <c:pt idx="16209">
                  <c:v>430.11</c:v>
                </c:pt>
                <c:pt idx="16210">
                  <c:v>430.12</c:v>
                </c:pt>
                <c:pt idx="16211">
                  <c:v>430.12900000000002</c:v>
                </c:pt>
                <c:pt idx="16212">
                  <c:v>430.13900000000001</c:v>
                </c:pt>
                <c:pt idx="16213">
                  <c:v>430.15</c:v>
                </c:pt>
                <c:pt idx="16214">
                  <c:v>430.16300000000001</c:v>
                </c:pt>
                <c:pt idx="16215">
                  <c:v>430.17399999999998</c:v>
                </c:pt>
                <c:pt idx="16216">
                  <c:v>430.18900000000002</c:v>
                </c:pt>
                <c:pt idx="16217">
                  <c:v>430.21499999999997</c:v>
                </c:pt>
                <c:pt idx="16218">
                  <c:v>430.23200000000003</c:v>
                </c:pt>
                <c:pt idx="16219">
                  <c:v>430.24900000000002</c:v>
                </c:pt>
                <c:pt idx="16220">
                  <c:v>430.267</c:v>
                </c:pt>
                <c:pt idx="16221">
                  <c:v>430.28500000000003</c:v>
                </c:pt>
                <c:pt idx="16222">
                  <c:v>430.30700000000002</c:v>
                </c:pt>
                <c:pt idx="16223">
                  <c:v>430.32900000000001</c:v>
                </c:pt>
                <c:pt idx="16224">
                  <c:v>430.351</c:v>
                </c:pt>
                <c:pt idx="16225">
                  <c:v>430.37200000000001</c:v>
                </c:pt>
                <c:pt idx="16226">
                  <c:v>430.392</c:v>
                </c:pt>
                <c:pt idx="16227">
                  <c:v>430.41300000000001</c:v>
                </c:pt>
                <c:pt idx="16228">
                  <c:v>430.43299999999999</c:v>
                </c:pt>
                <c:pt idx="16229">
                  <c:v>430.45699999999999</c:v>
                </c:pt>
                <c:pt idx="16230">
                  <c:v>430.49200000000002</c:v>
                </c:pt>
                <c:pt idx="16231">
                  <c:v>430.517</c:v>
                </c:pt>
                <c:pt idx="16232">
                  <c:v>430.53699999999998</c:v>
                </c:pt>
                <c:pt idx="16233">
                  <c:v>430.55700000000002</c:v>
                </c:pt>
                <c:pt idx="16234">
                  <c:v>430.57499999999999</c:v>
                </c:pt>
                <c:pt idx="16235">
                  <c:v>430.59399999999999</c:v>
                </c:pt>
                <c:pt idx="16236">
                  <c:v>430.61399999999998</c:v>
                </c:pt>
                <c:pt idx="16237">
                  <c:v>430.63600000000002</c:v>
                </c:pt>
                <c:pt idx="16238">
                  <c:v>430.65899999999999</c:v>
                </c:pt>
                <c:pt idx="16239">
                  <c:v>430.68400000000003</c:v>
                </c:pt>
                <c:pt idx="16240">
                  <c:v>430.70699999999999</c:v>
                </c:pt>
                <c:pt idx="16241">
                  <c:v>430.72899999999998</c:v>
                </c:pt>
                <c:pt idx="16242">
                  <c:v>430.74900000000002</c:v>
                </c:pt>
                <c:pt idx="16243">
                  <c:v>430.76900000000001</c:v>
                </c:pt>
                <c:pt idx="16244">
                  <c:v>430.791</c:v>
                </c:pt>
                <c:pt idx="16245">
                  <c:v>430.82499999999999</c:v>
                </c:pt>
                <c:pt idx="16246">
                  <c:v>430.88799999999998</c:v>
                </c:pt>
                <c:pt idx="16247">
                  <c:v>430.94799999999998</c:v>
                </c:pt>
                <c:pt idx="16248">
                  <c:v>430.95600000000002</c:v>
                </c:pt>
                <c:pt idx="16249">
                  <c:v>430.96699999999998</c:v>
                </c:pt>
                <c:pt idx="16250">
                  <c:v>430.98</c:v>
                </c:pt>
                <c:pt idx="16251">
                  <c:v>430.99599999999998</c:v>
                </c:pt>
                <c:pt idx="16252">
                  <c:v>431.01600000000002</c:v>
                </c:pt>
                <c:pt idx="16253">
                  <c:v>431.03800000000001</c:v>
                </c:pt>
                <c:pt idx="16254">
                  <c:v>431.05599999999998</c:v>
                </c:pt>
                <c:pt idx="16255">
                  <c:v>431.07600000000002</c:v>
                </c:pt>
                <c:pt idx="16256">
                  <c:v>431.096</c:v>
                </c:pt>
                <c:pt idx="16257">
                  <c:v>431.11500000000001</c:v>
                </c:pt>
                <c:pt idx="16258">
                  <c:v>431.137</c:v>
                </c:pt>
                <c:pt idx="16259">
                  <c:v>431.17599999999999</c:v>
                </c:pt>
                <c:pt idx="16260">
                  <c:v>431.24599999999998</c:v>
                </c:pt>
                <c:pt idx="16261">
                  <c:v>431.327</c:v>
                </c:pt>
                <c:pt idx="16262">
                  <c:v>431.40699999999998</c:v>
                </c:pt>
                <c:pt idx="16263">
                  <c:v>431.46899999999999</c:v>
                </c:pt>
                <c:pt idx="16264">
                  <c:v>431.50400000000002</c:v>
                </c:pt>
                <c:pt idx="16265">
                  <c:v>431.52</c:v>
                </c:pt>
                <c:pt idx="16266">
                  <c:v>431.53300000000002</c:v>
                </c:pt>
                <c:pt idx="16267">
                  <c:v>431.548</c:v>
                </c:pt>
                <c:pt idx="16268">
                  <c:v>431.565</c:v>
                </c:pt>
                <c:pt idx="16269">
                  <c:v>431.58100000000002</c:v>
                </c:pt>
                <c:pt idx="16270">
                  <c:v>431.601</c:v>
                </c:pt>
                <c:pt idx="16271">
                  <c:v>431.62099999999998</c:v>
                </c:pt>
                <c:pt idx="16272">
                  <c:v>431.642</c:v>
                </c:pt>
                <c:pt idx="16273">
                  <c:v>431.66300000000001</c:v>
                </c:pt>
                <c:pt idx="16274">
                  <c:v>431.68200000000002</c:v>
                </c:pt>
                <c:pt idx="16275">
                  <c:v>431.70100000000002</c:v>
                </c:pt>
                <c:pt idx="16276">
                  <c:v>431.721</c:v>
                </c:pt>
                <c:pt idx="16277">
                  <c:v>431.74799999999999</c:v>
                </c:pt>
                <c:pt idx="16278">
                  <c:v>431.786</c:v>
                </c:pt>
                <c:pt idx="16279">
                  <c:v>431.83100000000002</c:v>
                </c:pt>
                <c:pt idx="16280">
                  <c:v>431.86599999999999</c:v>
                </c:pt>
                <c:pt idx="16281">
                  <c:v>431.88299999999998</c:v>
                </c:pt>
                <c:pt idx="16282">
                  <c:v>431.89</c:v>
                </c:pt>
                <c:pt idx="16283">
                  <c:v>431.90899999999999</c:v>
                </c:pt>
                <c:pt idx="16284">
                  <c:v>431.93299999999999</c:v>
                </c:pt>
                <c:pt idx="16285">
                  <c:v>431.95400000000001</c:v>
                </c:pt>
                <c:pt idx="16286">
                  <c:v>431.97399999999999</c:v>
                </c:pt>
                <c:pt idx="16287">
                  <c:v>431.99400000000003</c:v>
                </c:pt>
                <c:pt idx="16288">
                  <c:v>432.01400000000001</c:v>
                </c:pt>
                <c:pt idx="16289">
                  <c:v>432.03399999999999</c:v>
                </c:pt>
                <c:pt idx="16290">
                  <c:v>432.05599999999998</c:v>
                </c:pt>
                <c:pt idx="16291">
                  <c:v>432.07799999999997</c:v>
                </c:pt>
                <c:pt idx="16292">
                  <c:v>432.09899999999999</c:v>
                </c:pt>
                <c:pt idx="16293">
                  <c:v>432.12</c:v>
                </c:pt>
                <c:pt idx="16294">
                  <c:v>432.14</c:v>
                </c:pt>
                <c:pt idx="16295">
                  <c:v>432.15899999999999</c:v>
                </c:pt>
                <c:pt idx="16296">
                  <c:v>432.17899999999997</c:v>
                </c:pt>
                <c:pt idx="16297">
                  <c:v>432.19900000000001</c:v>
                </c:pt>
                <c:pt idx="16298">
                  <c:v>432.22399999999999</c:v>
                </c:pt>
                <c:pt idx="16299">
                  <c:v>432.26100000000002</c:v>
                </c:pt>
                <c:pt idx="16300">
                  <c:v>432.30500000000001</c:v>
                </c:pt>
                <c:pt idx="16301">
                  <c:v>432.33699999999999</c:v>
                </c:pt>
                <c:pt idx="16302">
                  <c:v>432.358</c:v>
                </c:pt>
                <c:pt idx="16303">
                  <c:v>432.37700000000001</c:v>
                </c:pt>
                <c:pt idx="16304">
                  <c:v>432.4</c:v>
                </c:pt>
                <c:pt idx="16305">
                  <c:v>432.41800000000001</c:v>
                </c:pt>
                <c:pt idx="16306">
                  <c:v>432.43700000000001</c:v>
                </c:pt>
                <c:pt idx="16307">
                  <c:v>432.45699999999999</c:v>
                </c:pt>
                <c:pt idx="16308">
                  <c:v>432.47899999999998</c:v>
                </c:pt>
                <c:pt idx="16309">
                  <c:v>432.49799999999999</c:v>
                </c:pt>
                <c:pt idx="16310">
                  <c:v>432.51900000000001</c:v>
                </c:pt>
                <c:pt idx="16311">
                  <c:v>432.53800000000001</c:v>
                </c:pt>
                <c:pt idx="16312">
                  <c:v>432.55799999999999</c:v>
                </c:pt>
                <c:pt idx="16313">
                  <c:v>432.57799999999997</c:v>
                </c:pt>
                <c:pt idx="16314">
                  <c:v>432.60500000000002</c:v>
                </c:pt>
                <c:pt idx="16315">
                  <c:v>432.66</c:v>
                </c:pt>
                <c:pt idx="16316">
                  <c:v>432.738</c:v>
                </c:pt>
                <c:pt idx="16317">
                  <c:v>432.80799999999999</c:v>
                </c:pt>
                <c:pt idx="16318">
                  <c:v>432.85</c:v>
                </c:pt>
                <c:pt idx="16319">
                  <c:v>432.87599999999998</c:v>
                </c:pt>
                <c:pt idx="16320">
                  <c:v>432.892</c:v>
                </c:pt>
                <c:pt idx="16321">
                  <c:v>432.90300000000002</c:v>
                </c:pt>
                <c:pt idx="16322">
                  <c:v>432.91699999999997</c:v>
                </c:pt>
                <c:pt idx="16323">
                  <c:v>432.93299999999999</c:v>
                </c:pt>
                <c:pt idx="16324">
                  <c:v>432.952</c:v>
                </c:pt>
                <c:pt idx="16325">
                  <c:v>432.97199999999998</c:v>
                </c:pt>
                <c:pt idx="16326">
                  <c:v>432.99200000000002</c:v>
                </c:pt>
                <c:pt idx="16327">
                  <c:v>433.012</c:v>
                </c:pt>
                <c:pt idx="16328">
                  <c:v>433.03199999999998</c:v>
                </c:pt>
                <c:pt idx="16329">
                  <c:v>433.05200000000002</c:v>
                </c:pt>
                <c:pt idx="16330">
                  <c:v>433.08</c:v>
                </c:pt>
                <c:pt idx="16331">
                  <c:v>433.137</c:v>
                </c:pt>
                <c:pt idx="16332">
                  <c:v>433.21300000000002</c:v>
                </c:pt>
                <c:pt idx="16333">
                  <c:v>433.26400000000001</c:v>
                </c:pt>
                <c:pt idx="16334">
                  <c:v>433.27499999999998</c:v>
                </c:pt>
                <c:pt idx="16335">
                  <c:v>433.28800000000001</c:v>
                </c:pt>
                <c:pt idx="16336">
                  <c:v>433.30399999999997</c:v>
                </c:pt>
                <c:pt idx="16337">
                  <c:v>433.32299999999998</c:v>
                </c:pt>
                <c:pt idx="16338">
                  <c:v>433.34500000000003</c:v>
                </c:pt>
                <c:pt idx="16339">
                  <c:v>433.36700000000002</c:v>
                </c:pt>
                <c:pt idx="16340">
                  <c:v>433.387</c:v>
                </c:pt>
                <c:pt idx="16341">
                  <c:v>433.40800000000002</c:v>
                </c:pt>
                <c:pt idx="16342">
                  <c:v>433.42899999999997</c:v>
                </c:pt>
                <c:pt idx="16343">
                  <c:v>433.46100000000001</c:v>
                </c:pt>
                <c:pt idx="16344">
                  <c:v>433.52</c:v>
                </c:pt>
                <c:pt idx="16345">
                  <c:v>433.60300000000001</c:v>
                </c:pt>
                <c:pt idx="16346">
                  <c:v>433.67</c:v>
                </c:pt>
                <c:pt idx="16347">
                  <c:v>433.70600000000002</c:v>
                </c:pt>
                <c:pt idx="16348">
                  <c:v>433.72699999999998</c:v>
                </c:pt>
                <c:pt idx="16349">
                  <c:v>433.74099999999999</c:v>
                </c:pt>
                <c:pt idx="16350">
                  <c:v>433.75299999999999</c:v>
                </c:pt>
                <c:pt idx="16351">
                  <c:v>433.76600000000002</c:v>
                </c:pt>
                <c:pt idx="16352">
                  <c:v>433.78399999999999</c:v>
                </c:pt>
                <c:pt idx="16353">
                  <c:v>433.80500000000001</c:v>
                </c:pt>
                <c:pt idx="16354">
                  <c:v>433.82600000000002</c:v>
                </c:pt>
                <c:pt idx="16355">
                  <c:v>433.84699999999998</c:v>
                </c:pt>
                <c:pt idx="16356">
                  <c:v>433.86799999999999</c:v>
                </c:pt>
                <c:pt idx="16357">
                  <c:v>433.88799999999998</c:v>
                </c:pt>
                <c:pt idx="16358">
                  <c:v>433.90899999999999</c:v>
                </c:pt>
                <c:pt idx="16359">
                  <c:v>433.93200000000002</c:v>
                </c:pt>
                <c:pt idx="16360">
                  <c:v>433.97300000000001</c:v>
                </c:pt>
                <c:pt idx="16361">
                  <c:v>434.04199999999997</c:v>
                </c:pt>
                <c:pt idx="16362">
                  <c:v>434.12299999999999</c:v>
                </c:pt>
                <c:pt idx="16363">
                  <c:v>434.15699999999998</c:v>
                </c:pt>
                <c:pt idx="16364">
                  <c:v>434.16699999999997</c:v>
                </c:pt>
                <c:pt idx="16365">
                  <c:v>434.17599999999999</c:v>
                </c:pt>
                <c:pt idx="16366">
                  <c:v>434.19</c:v>
                </c:pt>
                <c:pt idx="16367">
                  <c:v>434.21800000000002</c:v>
                </c:pt>
                <c:pt idx="16368">
                  <c:v>434.27</c:v>
                </c:pt>
                <c:pt idx="16369">
                  <c:v>434.34500000000003</c:v>
                </c:pt>
                <c:pt idx="16370">
                  <c:v>434.43</c:v>
                </c:pt>
                <c:pt idx="16371">
                  <c:v>434.517</c:v>
                </c:pt>
                <c:pt idx="16372">
                  <c:v>434.60399999999998</c:v>
                </c:pt>
                <c:pt idx="16373">
                  <c:v>434.68799999999999</c:v>
                </c:pt>
                <c:pt idx="16374">
                  <c:v>434.76400000000001</c:v>
                </c:pt>
                <c:pt idx="16375">
                  <c:v>434.80500000000001</c:v>
                </c:pt>
                <c:pt idx="16376">
                  <c:v>434.81599999999997</c:v>
                </c:pt>
                <c:pt idx="16377">
                  <c:v>434.82</c:v>
                </c:pt>
                <c:pt idx="16378">
                  <c:v>434.82799999999997</c:v>
                </c:pt>
                <c:pt idx="16379">
                  <c:v>434.84199999999998</c:v>
                </c:pt>
                <c:pt idx="16380">
                  <c:v>434.86200000000002</c:v>
                </c:pt>
                <c:pt idx="16381">
                  <c:v>434.88200000000001</c:v>
                </c:pt>
                <c:pt idx="16382">
                  <c:v>434.90199999999999</c:v>
                </c:pt>
                <c:pt idx="16383">
                  <c:v>434.92399999999998</c:v>
                </c:pt>
                <c:pt idx="16384">
                  <c:v>434.947</c:v>
                </c:pt>
                <c:pt idx="16385">
                  <c:v>434.96800000000002</c:v>
                </c:pt>
                <c:pt idx="16386">
                  <c:v>434.988</c:v>
                </c:pt>
                <c:pt idx="16387">
                  <c:v>435.00799999999998</c:v>
                </c:pt>
                <c:pt idx="16388">
                  <c:v>435.02800000000002</c:v>
                </c:pt>
                <c:pt idx="16389">
                  <c:v>435.04899999999998</c:v>
                </c:pt>
                <c:pt idx="16390">
                  <c:v>435.07799999999997</c:v>
                </c:pt>
                <c:pt idx="16391">
                  <c:v>435.12900000000002</c:v>
                </c:pt>
                <c:pt idx="16392">
                  <c:v>435.20299999999997</c:v>
                </c:pt>
                <c:pt idx="16393">
                  <c:v>435.27499999999998</c:v>
                </c:pt>
                <c:pt idx="16394">
                  <c:v>435.351</c:v>
                </c:pt>
                <c:pt idx="16395">
                  <c:v>435.38799999999998</c:v>
                </c:pt>
                <c:pt idx="16396">
                  <c:v>435.416</c:v>
                </c:pt>
                <c:pt idx="16397">
                  <c:v>435.44</c:v>
                </c:pt>
                <c:pt idx="16398">
                  <c:v>435.476</c:v>
                </c:pt>
                <c:pt idx="16399">
                  <c:v>435.53</c:v>
                </c:pt>
                <c:pt idx="16400">
                  <c:v>435.59300000000002</c:v>
                </c:pt>
                <c:pt idx="16401">
                  <c:v>435.65699999999998</c:v>
                </c:pt>
                <c:pt idx="16402">
                  <c:v>435.714</c:v>
                </c:pt>
                <c:pt idx="16403">
                  <c:v>435.75900000000001</c:v>
                </c:pt>
                <c:pt idx="16404">
                  <c:v>435.77699999999999</c:v>
                </c:pt>
                <c:pt idx="16405">
                  <c:v>435.77800000000002</c:v>
                </c:pt>
                <c:pt idx="16406">
                  <c:v>435.78199999999998</c:v>
                </c:pt>
                <c:pt idx="16407">
                  <c:v>435.78899999999999</c:v>
                </c:pt>
                <c:pt idx="16408">
                  <c:v>435.79700000000003</c:v>
                </c:pt>
                <c:pt idx="16409">
                  <c:v>435.80900000000003</c:v>
                </c:pt>
                <c:pt idx="16410">
                  <c:v>435.82600000000002</c:v>
                </c:pt>
                <c:pt idx="16411">
                  <c:v>435.846</c:v>
                </c:pt>
                <c:pt idx="16412">
                  <c:v>435.86700000000002</c:v>
                </c:pt>
                <c:pt idx="16413">
                  <c:v>435.887</c:v>
                </c:pt>
                <c:pt idx="16414">
                  <c:v>435.90600000000001</c:v>
                </c:pt>
                <c:pt idx="16415">
                  <c:v>435.92500000000001</c:v>
                </c:pt>
                <c:pt idx="16416">
                  <c:v>435.94600000000003</c:v>
                </c:pt>
                <c:pt idx="16417">
                  <c:v>435.97800000000001</c:v>
                </c:pt>
                <c:pt idx="16418">
                  <c:v>436.036</c:v>
                </c:pt>
                <c:pt idx="16419">
                  <c:v>436.11500000000001</c:v>
                </c:pt>
                <c:pt idx="16420">
                  <c:v>436.19400000000002</c:v>
                </c:pt>
                <c:pt idx="16421">
                  <c:v>436.262</c:v>
                </c:pt>
                <c:pt idx="16422">
                  <c:v>436.28</c:v>
                </c:pt>
                <c:pt idx="16423">
                  <c:v>436.29700000000003</c:v>
                </c:pt>
                <c:pt idx="16424">
                  <c:v>436.30700000000002</c:v>
                </c:pt>
                <c:pt idx="16425">
                  <c:v>436.32</c:v>
                </c:pt>
                <c:pt idx="16426">
                  <c:v>436.33499999999998</c:v>
                </c:pt>
                <c:pt idx="16427">
                  <c:v>436.35300000000001</c:v>
                </c:pt>
                <c:pt idx="16428">
                  <c:v>436.37400000000002</c:v>
                </c:pt>
                <c:pt idx="16429">
                  <c:v>436.39299999999997</c:v>
                </c:pt>
                <c:pt idx="16430">
                  <c:v>436.41199999999998</c:v>
                </c:pt>
                <c:pt idx="16431">
                  <c:v>436.43099999999998</c:v>
                </c:pt>
                <c:pt idx="16432">
                  <c:v>436.45</c:v>
                </c:pt>
                <c:pt idx="16433">
                  <c:v>436.47199999999998</c:v>
                </c:pt>
                <c:pt idx="16434">
                  <c:v>436.51100000000002</c:v>
                </c:pt>
                <c:pt idx="16435">
                  <c:v>436.56599999999997</c:v>
                </c:pt>
                <c:pt idx="16436">
                  <c:v>436.608</c:v>
                </c:pt>
                <c:pt idx="16437">
                  <c:v>436.63</c:v>
                </c:pt>
                <c:pt idx="16438">
                  <c:v>436.649</c:v>
                </c:pt>
                <c:pt idx="16439">
                  <c:v>436.67099999999999</c:v>
                </c:pt>
                <c:pt idx="16440">
                  <c:v>436.69299999999998</c:v>
                </c:pt>
                <c:pt idx="16441">
                  <c:v>436.709</c:v>
                </c:pt>
                <c:pt idx="16442">
                  <c:v>436.72300000000001</c:v>
                </c:pt>
                <c:pt idx="16443">
                  <c:v>436.73700000000002</c:v>
                </c:pt>
                <c:pt idx="16444">
                  <c:v>436.75299999999999</c:v>
                </c:pt>
                <c:pt idx="16445">
                  <c:v>436.77100000000002</c:v>
                </c:pt>
                <c:pt idx="16446">
                  <c:v>436.79199999999997</c:v>
                </c:pt>
                <c:pt idx="16447">
                  <c:v>436.81299999999999</c:v>
                </c:pt>
                <c:pt idx="16448">
                  <c:v>436.83</c:v>
                </c:pt>
                <c:pt idx="16449">
                  <c:v>436.84899999999999</c:v>
                </c:pt>
                <c:pt idx="16450">
                  <c:v>436.86900000000003</c:v>
                </c:pt>
                <c:pt idx="16451">
                  <c:v>436.88900000000001</c:v>
                </c:pt>
                <c:pt idx="16452">
                  <c:v>436.91199999999998</c:v>
                </c:pt>
                <c:pt idx="16453">
                  <c:v>436.95800000000003</c:v>
                </c:pt>
                <c:pt idx="16454">
                  <c:v>437.02</c:v>
                </c:pt>
                <c:pt idx="16455">
                  <c:v>437.07799999999997</c:v>
                </c:pt>
                <c:pt idx="16456">
                  <c:v>437.13299999999998</c:v>
                </c:pt>
                <c:pt idx="16457">
                  <c:v>437.154</c:v>
                </c:pt>
                <c:pt idx="16458">
                  <c:v>437.166</c:v>
                </c:pt>
                <c:pt idx="16459">
                  <c:v>437.17599999999999</c:v>
                </c:pt>
                <c:pt idx="16460">
                  <c:v>437.18799999999999</c:v>
                </c:pt>
                <c:pt idx="16461">
                  <c:v>437.20299999999997</c:v>
                </c:pt>
                <c:pt idx="16462">
                  <c:v>437.21800000000002</c:v>
                </c:pt>
                <c:pt idx="16463">
                  <c:v>437.233</c:v>
                </c:pt>
                <c:pt idx="16464">
                  <c:v>437.25</c:v>
                </c:pt>
                <c:pt idx="16465">
                  <c:v>437.26900000000001</c:v>
                </c:pt>
                <c:pt idx="16466">
                  <c:v>437.28899999999999</c:v>
                </c:pt>
                <c:pt idx="16467">
                  <c:v>437.30799999999999</c:v>
                </c:pt>
                <c:pt idx="16468">
                  <c:v>437.327</c:v>
                </c:pt>
                <c:pt idx="16469">
                  <c:v>437.346</c:v>
                </c:pt>
                <c:pt idx="16470">
                  <c:v>437.36500000000001</c:v>
                </c:pt>
                <c:pt idx="16471">
                  <c:v>437.38299999999998</c:v>
                </c:pt>
                <c:pt idx="16472">
                  <c:v>437.40300000000002</c:v>
                </c:pt>
                <c:pt idx="16473">
                  <c:v>437.42399999999998</c:v>
                </c:pt>
                <c:pt idx="16474">
                  <c:v>437.44600000000003</c:v>
                </c:pt>
                <c:pt idx="16475">
                  <c:v>437.47</c:v>
                </c:pt>
                <c:pt idx="16476">
                  <c:v>437.48899999999998</c:v>
                </c:pt>
                <c:pt idx="16477">
                  <c:v>437.51900000000001</c:v>
                </c:pt>
                <c:pt idx="16478">
                  <c:v>437.55399999999997</c:v>
                </c:pt>
                <c:pt idx="16479">
                  <c:v>437.608</c:v>
                </c:pt>
                <c:pt idx="16480">
                  <c:v>437.65600000000001</c:v>
                </c:pt>
                <c:pt idx="16481">
                  <c:v>437.678</c:v>
                </c:pt>
                <c:pt idx="16482">
                  <c:v>437.69600000000003</c:v>
                </c:pt>
                <c:pt idx="16483">
                  <c:v>437.714</c:v>
                </c:pt>
                <c:pt idx="16484">
                  <c:v>437.73099999999999</c:v>
                </c:pt>
                <c:pt idx="16485">
                  <c:v>437.74799999999999</c:v>
                </c:pt>
                <c:pt idx="16486">
                  <c:v>437.76600000000002</c:v>
                </c:pt>
                <c:pt idx="16487">
                  <c:v>437.786</c:v>
                </c:pt>
                <c:pt idx="16488">
                  <c:v>437.80700000000002</c:v>
                </c:pt>
                <c:pt idx="16489">
                  <c:v>437.827</c:v>
                </c:pt>
                <c:pt idx="16490">
                  <c:v>437.846</c:v>
                </c:pt>
                <c:pt idx="16491">
                  <c:v>437.86500000000001</c:v>
                </c:pt>
                <c:pt idx="16492">
                  <c:v>437.88400000000001</c:v>
                </c:pt>
                <c:pt idx="16493">
                  <c:v>437.904</c:v>
                </c:pt>
                <c:pt idx="16494">
                  <c:v>437.923</c:v>
                </c:pt>
                <c:pt idx="16495">
                  <c:v>437.94400000000002</c:v>
                </c:pt>
                <c:pt idx="16496">
                  <c:v>437.97199999999998</c:v>
                </c:pt>
                <c:pt idx="16497">
                  <c:v>438.00400000000002</c:v>
                </c:pt>
                <c:pt idx="16498">
                  <c:v>438.04599999999999</c:v>
                </c:pt>
                <c:pt idx="16499">
                  <c:v>438.10899999999998</c:v>
                </c:pt>
                <c:pt idx="16500">
                  <c:v>438.17899999999997</c:v>
                </c:pt>
                <c:pt idx="16501">
                  <c:v>438.24</c:v>
                </c:pt>
                <c:pt idx="16502">
                  <c:v>438.30700000000002</c:v>
                </c:pt>
                <c:pt idx="16503">
                  <c:v>438.37400000000002</c:v>
                </c:pt>
                <c:pt idx="16504">
                  <c:v>438.43799999999999</c:v>
                </c:pt>
                <c:pt idx="16505">
                  <c:v>438.48099999999999</c:v>
                </c:pt>
                <c:pt idx="16506">
                  <c:v>438.48099999999999</c:v>
                </c:pt>
                <c:pt idx="16507">
                  <c:v>438.48399999999998</c:v>
                </c:pt>
                <c:pt idx="16508">
                  <c:v>438.49</c:v>
                </c:pt>
                <c:pt idx="16509">
                  <c:v>438.50299999999999</c:v>
                </c:pt>
                <c:pt idx="16510">
                  <c:v>438.51799999999997</c:v>
                </c:pt>
                <c:pt idx="16511">
                  <c:v>438.53500000000003</c:v>
                </c:pt>
                <c:pt idx="16512">
                  <c:v>438.55399999999997</c:v>
                </c:pt>
                <c:pt idx="16513">
                  <c:v>438.57400000000001</c:v>
                </c:pt>
                <c:pt idx="16514">
                  <c:v>438.596</c:v>
                </c:pt>
                <c:pt idx="16515">
                  <c:v>438.61399999999998</c:v>
                </c:pt>
                <c:pt idx="16516">
                  <c:v>438.63299999999998</c:v>
                </c:pt>
                <c:pt idx="16517">
                  <c:v>438.65300000000002</c:v>
                </c:pt>
                <c:pt idx="16518">
                  <c:v>438.67200000000003</c:v>
                </c:pt>
                <c:pt idx="16519">
                  <c:v>438.69200000000001</c:v>
                </c:pt>
                <c:pt idx="16520">
                  <c:v>438.72500000000002</c:v>
                </c:pt>
                <c:pt idx="16521">
                  <c:v>438.78199999999998</c:v>
                </c:pt>
                <c:pt idx="16522">
                  <c:v>438.85300000000001</c:v>
                </c:pt>
                <c:pt idx="16523">
                  <c:v>438.92</c:v>
                </c:pt>
                <c:pt idx="16524">
                  <c:v>438.96699999999998</c:v>
                </c:pt>
                <c:pt idx="16525">
                  <c:v>438.99700000000001</c:v>
                </c:pt>
                <c:pt idx="16526">
                  <c:v>439.01400000000001</c:v>
                </c:pt>
                <c:pt idx="16527">
                  <c:v>439.02600000000001</c:v>
                </c:pt>
                <c:pt idx="16528">
                  <c:v>439.04</c:v>
                </c:pt>
                <c:pt idx="16529">
                  <c:v>439.05700000000002</c:v>
                </c:pt>
                <c:pt idx="16530">
                  <c:v>439.07299999999998</c:v>
                </c:pt>
                <c:pt idx="16531">
                  <c:v>439.09100000000001</c:v>
                </c:pt>
                <c:pt idx="16532">
                  <c:v>439.11200000000002</c:v>
                </c:pt>
                <c:pt idx="16533">
                  <c:v>439.13299999999998</c:v>
                </c:pt>
                <c:pt idx="16534">
                  <c:v>439.154</c:v>
                </c:pt>
                <c:pt idx="16535">
                  <c:v>439.17500000000001</c:v>
                </c:pt>
                <c:pt idx="16536">
                  <c:v>439.19499999999999</c:v>
                </c:pt>
                <c:pt idx="16537">
                  <c:v>439.21600000000001</c:v>
                </c:pt>
                <c:pt idx="16538">
                  <c:v>439.24200000000002</c:v>
                </c:pt>
                <c:pt idx="16539">
                  <c:v>439.29599999999999</c:v>
                </c:pt>
                <c:pt idx="16540">
                  <c:v>439.36099999999999</c:v>
                </c:pt>
                <c:pt idx="16541">
                  <c:v>439.38400000000001</c:v>
                </c:pt>
                <c:pt idx="16542">
                  <c:v>439.39100000000002</c:v>
                </c:pt>
                <c:pt idx="16543">
                  <c:v>439.4</c:v>
                </c:pt>
                <c:pt idx="16544">
                  <c:v>439.43</c:v>
                </c:pt>
                <c:pt idx="16545">
                  <c:v>439.48399999999998</c:v>
                </c:pt>
                <c:pt idx="16546">
                  <c:v>439.55700000000002</c:v>
                </c:pt>
                <c:pt idx="16547">
                  <c:v>439.63400000000001</c:v>
                </c:pt>
                <c:pt idx="16548">
                  <c:v>439.70800000000003</c:v>
                </c:pt>
                <c:pt idx="16549">
                  <c:v>439.78399999999999</c:v>
                </c:pt>
                <c:pt idx="16550">
                  <c:v>439.86200000000002</c:v>
                </c:pt>
                <c:pt idx="16551">
                  <c:v>439.94</c:v>
                </c:pt>
                <c:pt idx="16552">
                  <c:v>440.01400000000001</c:v>
                </c:pt>
                <c:pt idx="16553">
                  <c:v>440.08600000000001</c:v>
                </c:pt>
                <c:pt idx="16554">
                  <c:v>440.16</c:v>
                </c:pt>
                <c:pt idx="16555">
                  <c:v>440.23500000000001</c:v>
                </c:pt>
                <c:pt idx="16556">
                  <c:v>440.31</c:v>
                </c:pt>
                <c:pt idx="16557">
                  <c:v>440.37900000000002</c:v>
                </c:pt>
                <c:pt idx="16558">
                  <c:v>440.44799999999998</c:v>
                </c:pt>
                <c:pt idx="16559">
                  <c:v>440.52</c:v>
                </c:pt>
                <c:pt idx="16560">
                  <c:v>440.59500000000003</c:v>
                </c:pt>
                <c:pt idx="16561">
                  <c:v>440.67200000000003</c:v>
                </c:pt>
                <c:pt idx="16562">
                  <c:v>440.74700000000001</c:v>
                </c:pt>
                <c:pt idx="16563">
                  <c:v>440.81200000000001</c:v>
                </c:pt>
                <c:pt idx="16564">
                  <c:v>440.875</c:v>
                </c:pt>
                <c:pt idx="16565">
                  <c:v>440.935</c:v>
                </c:pt>
                <c:pt idx="16566">
                  <c:v>440.99599999999998</c:v>
                </c:pt>
                <c:pt idx="16567">
                  <c:v>441.05599999999998</c:v>
                </c:pt>
                <c:pt idx="16568">
                  <c:v>441.11799999999999</c:v>
                </c:pt>
                <c:pt idx="16569">
                  <c:v>441.18099999999998</c:v>
                </c:pt>
                <c:pt idx="16570">
                  <c:v>441.24400000000003</c:v>
                </c:pt>
                <c:pt idx="16571">
                  <c:v>441.30399999999997</c:v>
                </c:pt>
                <c:pt idx="16572">
                  <c:v>441.31799999999998</c:v>
                </c:pt>
                <c:pt idx="16573">
                  <c:v>441.31900000000002</c:v>
                </c:pt>
                <c:pt idx="16574">
                  <c:v>441.32</c:v>
                </c:pt>
                <c:pt idx="16575">
                  <c:v>441.32</c:v>
                </c:pt>
                <c:pt idx="16576">
                  <c:v>441.32</c:v>
                </c:pt>
                <c:pt idx="16577">
                  <c:v>441.32</c:v>
                </c:pt>
                <c:pt idx="16578">
                  <c:v>441.32400000000001</c:v>
                </c:pt>
                <c:pt idx="16579">
                  <c:v>441.32799999999997</c:v>
                </c:pt>
                <c:pt idx="16580">
                  <c:v>441.33499999999998</c:v>
                </c:pt>
                <c:pt idx="16581">
                  <c:v>441.34399999999999</c:v>
                </c:pt>
                <c:pt idx="16582">
                  <c:v>441.35300000000001</c:v>
                </c:pt>
                <c:pt idx="16583">
                  <c:v>441.363</c:v>
                </c:pt>
                <c:pt idx="16584">
                  <c:v>441.37400000000002</c:v>
                </c:pt>
                <c:pt idx="16585">
                  <c:v>441.38600000000002</c:v>
                </c:pt>
                <c:pt idx="16586">
                  <c:v>441.40100000000001</c:v>
                </c:pt>
                <c:pt idx="16587">
                  <c:v>441.41800000000001</c:v>
                </c:pt>
                <c:pt idx="16588">
                  <c:v>441.43599999999998</c:v>
                </c:pt>
                <c:pt idx="16589">
                  <c:v>441.45600000000002</c:v>
                </c:pt>
                <c:pt idx="16590">
                  <c:v>441.47699999999998</c:v>
                </c:pt>
                <c:pt idx="16591">
                  <c:v>441.49599999999998</c:v>
                </c:pt>
                <c:pt idx="16592">
                  <c:v>441.51400000000001</c:v>
                </c:pt>
                <c:pt idx="16593">
                  <c:v>441.53199999999998</c:v>
                </c:pt>
                <c:pt idx="16594">
                  <c:v>441.55</c:v>
                </c:pt>
                <c:pt idx="16595">
                  <c:v>441.56900000000002</c:v>
                </c:pt>
                <c:pt idx="16596">
                  <c:v>441.59399999999999</c:v>
                </c:pt>
                <c:pt idx="16597">
                  <c:v>441.64800000000002</c:v>
                </c:pt>
                <c:pt idx="16598">
                  <c:v>441.72</c:v>
                </c:pt>
                <c:pt idx="16599">
                  <c:v>441.78100000000001</c:v>
                </c:pt>
                <c:pt idx="16600">
                  <c:v>441.81900000000002</c:v>
                </c:pt>
                <c:pt idx="16601">
                  <c:v>441.84100000000001</c:v>
                </c:pt>
                <c:pt idx="16602">
                  <c:v>441.87099999999998</c:v>
                </c:pt>
                <c:pt idx="16603">
                  <c:v>441.904</c:v>
                </c:pt>
                <c:pt idx="16604">
                  <c:v>441.92899999999997</c:v>
                </c:pt>
                <c:pt idx="16605">
                  <c:v>441.94600000000003</c:v>
                </c:pt>
                <c:pt idx="16606">
                  <c:v>441.95800000000003</c:v>
                </c:pt>
                <c:pt idx="16607">
                  <c:v>441.971</c:v>
                </c:pt>
                <c:pt idx="16608">
                  <c:v>441.98500000000001</c:v>
                </c:pt>
                <c:pt idx="16609">
                  <c:v>442.00200000000001</c:v>
                </c:pt>
                <c:pt idx="16610">
                  <c:v>442.02199999999999</c:v>
                </c:pt>
                <c:pt idx="16611">
                  <c:v>442.04199999999997</c:v>
                </c:pt>
                <c:pt idx="16612">
                  <c:v>442.06200000000001</c:v>
                </c:pt>
                <c:pt idx="16613">
                  <c:v>442.08</c:v>
                </c:pt>
                <c:pt idx="16614">
                  <c:v>442.09899999999999</c:v>
                </c:pt>
                <c:pt idx="16615">
                  <c:v>442.11700000000002</c:v>
                </c:pt>
                <c:pt idx="16616">
                  <c:v>442.137</c:v>
                </c:pt>
                <c:pt idx="16617">
                  <c:v>442.15800000000002</c:v>
                </c:pt>
                <c:pt idx="16618">
                  <c:v>442.19400000000002</c:v>
                </c:pt>
                <c:pt idx="16619">
                  <c:v>442.24700000000001</c:v>
                </c:pt>
                <c:pt idx="16620">
                  <c:v>442.27199999999999</c:v>
                </c:pt>
                <c:pt idx="16621">
                  <c:v>442.28500000000003</c:v>
                </c:pt>
                <c:pt idx="16622">
                  <c:v>442.29500000000002</c:v>
                </c:pt>
                <c:pt idx="16623">
                  <c:v>442.30700000000002</c:v>
                </c:pt>
                <c:pt idx="16624">
                  <c:v>442.32100000000003</c:v>
                </c:pt>
                <c:pt idx="16625">
                  <c:v>442.33699999999999</c:v>
                </c:pt>
                <c:pt idx="16626">
                  <c:v>442.35399999999998</c:v>
                </c:pt>
                <c:pt idx="16627">
                  <c:v>442.37200000000001</c:v>
                </c:pt>
                <c:pt idx="16628">
                  <c:v>442.392</c:v>
                </c:pt>
                <c:pt idx="16629">
                  <c:v>442.41300000000001</c:v>
                </c:pt>
                <c:pt idx="16630">
                  <c:v>442.43200000000002</c:v>
                </c:pt>
                <c:pt idx="16631">
                  <c:v>442.44900000000001</c:v>
                </c:pt>
                <c:pt idx="16632">
                  <c:v>442.46699999999998</c:v>
                </c:pt>
                <c:pt idx="16633">
                  <c:v>442.48599999999999</c:v>
                </c:pt>
                <c:pt idx="16634">
                  <c:v>442.505</c:v>
                </c:pt>
                <c:pt idx="16635">
                  <c:v>442.52300000000002</c:v>
                </c:pt>
                <c:pt idx="16636">
                  <c:v>442.54199999999997</c:v>
                </c:pt>
                <c:pt idx="16637">
                  <c:v>442.57100000000003</c:v>
                </c:pt>
                <c:pt idx="16638">
                  <c:v>442.62099999999998</c:v>
                </c:pt>
                <c:pt idx="16639">
                  <c:v>442.69400000000002</c:v>
                </c:pt>
                <c:pt idx="16640">
                  <c:v>442.77699999999999</c:v>
                </c:pt>
                <c:pt idx="16641">
                  <c:v>442.85399999999998</c:v>
                </c:pt>
                <c:pt idx="16642">
                  <c:v>442.92399999999998</c:v>
                </c:pt>
                <c:pt idx="16643">
                  <c:v>442.99099999999999</c:v>
                </c:pt>
                <c:pt idx="16644">
                  <c:v>443.03800000000001</c:v>
                </c:pt>
                <c:pt idx="16645">
                  <c:v>443.05200000000002</c:v>
                </c:pt>
                <c:pt idx="16646">
                  <c:v>443.06099999999998</c:v>
                </c:pt>
                <c:pt idx="16647">
                  <c:v>443.07</c:v>
                </c:pt>
                <c:pt idx="16648">
                  <c:v>443.08199999999999</c:v>
                </c:pt>
                <c:pt idx="16649">
                  <c:v>443.10399999999998</c:v>
                </c:pt>
                <c:pt idx="16650">
                  <c:v>443.14299999999997</c:v>
                </c:pt>
                <c:pt idx="16651">
                  <c:v>443.202</c:v>
                </c:pt>
                <c:pt idx="16652">
                  <c:v>443.26900000000001</c:v>
                </c:pt>
                <c:pt idx="16653">
                  <c:v>443.34</c:v>
                </c:pt>
                <c:pt idx="16654">
                  <c:v>443.43099999999998</c:v>
                </c:pt>
                <c:pt idx="16655">
                  <c:v>443.53</c:v>
                </c:pt>
                <c:pt idx="16656">
                  <c:v>443.625</c:v>
                </c:pt>
                <c:pt idx="16657">
                  <c:v>443.71899999999999</c:v>
                </c:pt>
                <c:pt idx="16658">
                  <c:v>443.80700000000002</c:v>
                </c:pt>
                <c:pt idx="16659">
                  <c:v>443.89699999999999</c:v>
                </c:pt>
                <c:pt idx="16660">
                  <c:v>443.99200000000002</c:v>
                </c:pt>
                <c:pt idx="16661">
                  <c:v>444.08800000000002</c:v>
                </c:pt>
                <c:pt idx="16662">
                  <c:v>444.18200000000002</c:v>
                </c:pt>
                <c:pt idx="16663">
                  <c:v>444.27199999999999</c:v>
                </c:pt>
                <c:pt idx="16664">
                  <c:v>444.36200000000002</c:v>
                </c:pt>
                <c:pt idx="16665">
                  <c:v>444.45299999999997</c:v>
                </c:pt>
                <c:pt idx="16666">
                  <c:v>444.54700000000003</c:v>
                </c:pt>
                <c:pt idx="16667">
                  <c:v>444.64100000000002</c:v>
                </c:pt>
                <c:pt idx="16668">
                  <c:v>444.73700000000002</c:v>
                </c:pt>
                <c:pt idx="16669">
                  <c:v>444.83499999999998</c:v>
                </c:pt>
                <c:pt idx="16670">
                  <c:v>444.935</c:v>
                </c:pt>
                <c:pt idx="16671">
                  <c:v>445.03100000000001</c:v>
                </c:pt>
                <c:pt idx="16672">
                  <c:v>445.11700000000002</c:v>
                </c:pt>
                <c:pt idx="16673">
                  <c:v>445.20100000000002</c:v>
                </c:pt>
                <c:pt idx="16674">
                  <c:v>445.28800000000001</c:v>
                </c:pt>
                <c:pt idx="16675">
                  <c:v>445.37799999999999</c:v>
                </c:pt>
                <c:pt idx="16676">
                  <c:v>445.46899999999999</c:v>
                </c:pt>
                <c:pt idx="16677">
                  <c:v>445.56200000000001</c:v>
                </c:pt>
                <c:pt idx="16678">
                  <c:v>445.65499999999997</c:v>
                </c:pt>
                <c:pt idx="16679">
                  <c:v>445.75</c:v>
                </c:pt>
                <c:pt idx="16680">
                  <c:v>445.84500000000003</c:v>
                </c:pt>
                <c:pt idx="16681">
                  <c:v>445.94200000000001</c:v>
                </c:pt>
                <c:pt idx="16682">
                  <c:v>446.03800000000001</c:v>
                </c:pt>
                <c:pt idx="16683">
                  <c:v>446.137</c:v>
                </c:pt>
                <c:pt idx="16684">
                  <c:v>446.23500000000001</c:v>
                </c:pt>
                <c:pt idx="16685">
                  <c:v>446.33499999999998</c:v>
                </c:pt>
                <c:pt idx="16686">
                  <c:v>446.435</c:v>
                </c:pt>
                <c:pt idx="16687">
                  <c:v>446.53399999999999</c:v>
                </c:pt>
                <c:pt idx="16688">
                  <c:v>446.62400000000002</c:v>
                </c:pt>
                <c:pt idx="16689">
                  <c:v>446.709</c:v>
                </c:pt>
                <c:pt idx="16690">
                  <c:v>446.79399999999998</c:v>
                </c:pt>
                <c:pt idx="16691">
                  <c:v>446.88200000000001</c:v>
                </c:pt>
                <c:pt idx="16692">
                  <c:v>446.97199999999998</c:v>
                </c:pt>
                <c:pt idx="16693">
                  <c:v>447.06200000000001</c:v>
                </c:pt>
                <c:pt idx="16694">
                  <c:v>447.154</c:v>
                </c:pt>
                <c:pt idx="16695">
                  <c:v>447.245</c:v>
                </c:pt>
                <c:pt idx="16696">
                  <c:v>447.33699999999999</c:v>
                </c:pt>
                <c:pt idx="16697">
                  <c:v>447.42899999999997</c:v>
                </c:pt>
                <c:pt idx="16698">
                  <c:v>447.52300000000002</c:v>
                </c:pt>
                <c:pt idx="16699">
                  <c:v>447.61700000000002</c:v>
                </c:pt>
                <c:pt idx="16700">
                  <c:v>447.71199999999999</c:v>
                </c:pt>
                <c:pt idx="16701">
                  <c:v>447.80700000000002</c:v>
                </c:pt>
                <c:pt idx="16702">
                  <c:v>447.904</c:v>
                </c:pt>
                <c:pt idx="16703">
                  <c:v>448</c:v>
                </c:pt>
                <c:pt idx="16704">
                  <c:v>448.09699999999998</c:v>
                </c:pt>
                <c:pt idx="16705">
                  <c:v>448.19400000000002</c:v>
                </c:pt>
                <c:pt idx="16706">
                  <c:v>448.29</c:v>
                </c:pt>
                <c:pt idx="16707">
                  <c:v>448.38600000000002</c:v>
                </c:pt>
                <c:pt idx="16708">
                  <c:v>448.48200000000003</c:v>
                </c:pt>
                <c:pt idx="16709">
                  <c:v>448.57799999999997</c:v>
                </c:pt>
                <c:pt idx="16710">
                  <c:v>448.67500000000001</c:v>
                </c:pt>
                <c:pt idx="16711">
                  <c:v>448.77100000000002</c:v>
                </c:pt>
                <c:pt idx="16712">
                  <c:v>448.863</c:v>
                </c:pt>
                <c:pt idx="16713">
                  <c:v>448.95499999999998</c:v>
                </c:pt>
                <c:pt idx="16714">
                  <c:v>449.04899999999998</c:v>
                </c:pt>
                <c:pt idx="16715">
                  <c:v>449.14400000000001</c:v>
                </c:pt>
                <c:pt idx="16716">
                  <c:v>449.23899999999998</c:v>
                </c:pt>
                <c:pt idx="16717">
                  <c:v>449.33199999999999</c:v>
                </c:pt>
                <c:pt idx="16718">
                  <c:v>449.42599999999999</c:v>
                </c:pt>
                <c:pt idx="16719">
                  <c:v>449.52100000000002</c:v>
                </c:pt>
                <c:pt idx="16720">
                  <c:v>449.61799999999999</c:v>
                </c:pt>
                <c:pt idx="16721">
                  <c:v>449.714</c:v>
                </c:pt>
                <c:pt idx="16722">
                  <c:v>449.81</c:v>
                </c:pt>
                <c:pt idx="16723">
                  <c:v>449.90300000000002</c:v>
                </c:pt>
                <c:pt idx="16724">
                  <c:v>449.99799999999999</c:v>
                </c:pt>
                <c:pt idx="16725">
                  <c:v>450.09500000000003</c:v>
                </c:pt>
                <c:pt idx="16726">
                  <c:v>450.19299999999998</c:v>
                </c:pt>
                <c:pt idx="16727">
                  <c:v>450.29199999999997</c:v>
                </c:pt>
                <c:pt idx="16728">
                  <c:v>450.35500000000002</c:v>
                </c:pt>
                <c:pt idx="16729">
                  <c:v>450.37099999999998</c:v>
                </c:pt>
                <c:pt idx="16730">
                  <c:v>450.41399999999999</c:v>
                </c:pt>
                <c:pt idx="16731">
                  <c:v>450.459</c:v>
                </c:pt>
                <c:pt idx="16732">
                  <c:v>450.50599999999997</c:v>
                </c:pt>
                <c:pt idx="16733">
                  <c:v>450.55</c:v>
                </c:pt>
                <c:pt idx="16734">
                  <c:v>450.59</c:v>
                </c:pt>
                <c:pt idx="16735">
                  <c:v>450.62900000000002</c:v>
                </c:pt>
                <c:pt idx="16736">
                  <c:v>450.66899999999998</c:v>
                </c:pt>
                <c:pt idx="16737">
                  <c:v>450.70400000000001</c:v>
                </c:pt>
                <c:pt idx="16738">
                  <c:v>450.74400000000003</c:v>
                </c:pt>
                <c:pt idx="16739">
                  <c:v>450.80099999999999</c:v>
                </c:pt>
                <c:pt idx="16740">
                  <c:v>450.88799999999998</c:v>
                </c:pt>
                <c:pt idx="16741">
                  <c:v>450.97899999999998</c:v>
                </c:pt>
                <c:pt idx="16742">
                  <c:v>451.07</c:v>
                </c:pt>
                <c:pt idx="16743">
                  <c:v>451.15899999999999</c:v>
                </c:pt>
                <c:pt idx="16744">
                  <c:v>451.24900000000002</c:v>
                </c:pt>
                <c:pt idx="16745">
                  <c:v>451.34199999999998</c:v>
                </c:pt>
                <c:pt idx="16746">
                  <c:v>451.43599999999998</c:v>
                </c:pt>
                <c:pt idx="16747">
                  <c:v>451.52199999999999</c:v>
                </c:pt>
                <c:pt idx="16748">
                  <c:v>451.59800000000001</c:v>
                </c:pt>
                <c:pt idx="16749">
                  <c:v>451.66199999999998</c:v>
                </c:pt>
                <c:pt idx="16750">
                  <c:v>451.71600000000001</c:v>
                </c:pt>
                <c:pt idx="16751">
                  <c:v>451.77100000000002</c:v>
                </c:pt>
                <c:pt idx="16752">
                  <c:v>451.82400000000001</c:v>
                </c:pt>
                <c:pt idx="16753">
                  <c:v>451.86799999999999</c:v>
                </c:pt>
                <c:pt idx="16754">
                  <c:v>451.90800000000002</c:v>
                </c:pt>
                <c:pt idx="16755">
                  <c:v>451.952</c:v>
                </c:pt>
                <c:pt idx="16756">
                  <c:v>451.99599999999998</c:v>
                </c:pt>
                <c:pt idx="16757">
                  <c:v>452.04</c:v>
                </c:pt>
                <c:pt idx="16758">
                  <c:v>452.09500000000003</c:v>
                </c:pt>
                <c:pt idx="16759">
                  <c:v>452.16300000000001</c:v>
                </c:pt>
                <c:pt idx="16760">
                  <c:v>452.23099999999999</c:v>
                </c:pt>
                <c:pt idx="16761">
                  <c:v>452.27699999999999</c:v>
                </c:pt>
                <c:pt idx="16762">
                  <c:v>452.32299999999998</c:v>
                </c:pt>
                <c:pt idx="16763">
                  <c:v>452.37900000000002</c:v>
                </c:pt>
                <c:pt idx="16764">
                  <c:v>452.44</c:v>
                </c:pt>
                <c:pt idx="16765">
                  <c:v>452.488</c:v>
                </c:pt>
                <c:pt idx="16766">
                  <c:v>452.541</c:v>
                </c:pt>
                <c:pt idx="16767">
                  <c:v>452.60500000000002</c:v>
                </c:pt>
                <c:pt idx="16768">
                  <c:v>452.67200000000003</c:v>
                </c:pt>
                <c:pt idx="16769">
                  <c:v>452.71300000000002</c:v>
                </c:pt>
                <c:pt idx="16770">
                  <c:v>452.75099999999998</c:v>
                </c:pt>
                <c:pt idx="16771">
                  <c:v>452.791</c:v>
                </c:pt>
                <c:pt idx="16772">
                  <c:v>452.83199999999999</c:v>
                </c:pt>
                <c:pt idx="16773">
                  <c:v>452.875</c:v>
                </c:pt>
                <c:pt idx="16774">
                  <c:v>452.92</c:v>
                </c:pt>
                <c:pt idx="16775">
                  <c:v>452.96699999999998</c:v>
                </c:pt>
                <c:pt idx="16776">
                  <c:v>453.01600000000002</c:v>
                </c:pt>
                <c:pt idx="16777">
                  <c:v>453.06900000000002</c:v>
                </c:pt>
                <c:pt idx="16778">
                  <c:v>453.12599999999998</c:v>
                </c:pt>
                <c:pt idx="16779">
                  <c:v>453.185</c:v>
                </c:pt>
                <c:pt idx="16780">
                  <c:v>453.245</c:v>
                </c:pt>
                <c:pt idx="16781">
                  <c:v>453.30599999999998</c:v>
                </c:pt>
                <c:pt idx="16782">
                  <c:v>453.37400000000002</c:v>
                </c:pt>
                <c:pt idx="16783">
                  <c:v>453.44600000000003</c:v>
                </c:pt>
                <c:pt idx="16784">
                  <c:v>453.51600000000002</c:v>
                </c:pt>
                <c:pt idx="16785">
                  <c:v>453.58499999999998</c:v>
                </c:pt>
                <c:pt idx="16786">
                  <c:v>453.65600000000001</c:v>
                </c:pt>
                <c:pt idx="16787">
                  <c:v>453.72899999999998</c:v>
                </c:pt>
                <c:pt idx="16788">
                  <c:v>453.80399999999997</c:v>
                </c:pt>
                <c:pt idx="16789">
                  <c:v>453.88</c:v>
                </c:pt>
                <c:pt idx="16790">
                  <c:v>453.95600000000002</c:v>
                </c:pt>
                <c:pt idx="16791">
                  <c:v>454.03100000000001</c:v>
                </c:pt>
                <c:pt idx="16792">
                  <c:v>454.10300000000001</c:v>
                </c:pt>
                <c:pt idx="16793">
                  <c:v>454.17500000000001</c:v>
                </c:pt>
                <c:pt idx="16794">
                  <c:v>454.24599999999998</c:v>
                </c:pt>
                <c:pt idx="16795">
                  <c:v>454.31700000000001</c:v>
                </c:pt>
                <c:pt idx="16796">
                  <c:v>454.38499999999999</c:v>
                </c:pt>
                <c:pt idx="16797">
                  <c:v>454.452</c:v>
                </c:pt>
                <c:pt idx="16798">
                  <c:v>454.517</c:v>
                </c:pt>
                <c:pt idx="16799">
                  <c:v>454.58100000000002</c:v>
                </c:pt>
                <c:pt idx="16800">
                  <c:v>454.64400000000001</c:v>
                </c:pt>
                <c:pt idx="16801">
                  <c:v>454.70600000000002</c:v>
                </c:pt>
                <c:pt idx="16802">
                  <c:v>454.767</c:v>
                </c:pt>
                <c:pt idx="16803">
                  <c:v>454.82499999999999</c:v>
                </c:pt>
                <c:pt idx="16804">
                  <c:v>454.87799999999999</c:v>
                </c:pt>
                <c:pt idx="16805">
                  <c:v>454.928</c:v>
                </c:pt>
                <c:pt idx="16806">
                  <c:v>454.97699999999998</c:v>
                </c:pt>
                <c:pt idx="16807">
                  <c:v>455.024</c:v>
                </c:pt>
                <c:pt idx="16808">
                  <c:v>455.07</c:v>
                </c:pt>
                <c:pt idx="16809">
                  <c:v>455.11399999999998</c:v>
                </c:pt>
                <c:pt idx="16810">
                  <c:v>455.15600000000001</c:v>
                </c:pt>
                <c:pt idx="16811">
                  <c:v>455.19600000000003</c:v>
                </c:pt>
                <c:pt idx="16812">
                  <c:v>455.23399999999998</c:v>
                </c:pt>
                <c:pt idx="16813">
                  <c:v>455.27100000000002</c:v>
                </c:pt>
                <c:pt idx="16814">
                  <c:v>455.30799999999999</c:v>
                </c:pt>
                <c:pt idx="16815">
                  <c:v>455.34800000000001</c:v>
                </c:pt>
                <c:pt idx="16816">
                  <c:v>455.39100000000002</c:v>
                </c:pt>
                <c:pt idx="16817">
                  <c:v>455.43799999999999</c:v>
                </c:pt>
                <c:pt idx="16818">
                  <c:v>455.49</c:v>
                </c:pt>
                <c:pt idx="16819">
                  <c:v>455.54700000000003</c:v>
                </c:pt>
                <c:pt idx="16820">
                  <c:v>455.60700000000003</c:v>
                </c:pt>
                <c:pt idx="16821">
                  <c:v>455.66800000000001</c:v>
                </c:pt>
                <c:pt idx="16822">
                  <c:v>455.73500000000001</c:v>
                </c:pt>
                <c:pt idx="16823">
                  <c:v>455.81299999999999</c:v>
                </c:pt>
                <c:pt idx="16824">
                  <c:v>455.89699999999999</c:v>
                </c:pt>
                <c:pt idx="16825">
                  <c:v>455.97399999999999</c:v>
                </c:pt>
                <c:pt idx="16826">
                  <c:v>456.04399999999998</c:v>
                </c:pt>
                <c:pt idx="16827">
                  <c:v>456.108</c:v>
                </c:pt>
                <c:pt idx="16828">
                  <c:v>456.17099999999999</c:v>
                </c:pt>
                <c:pt idx="16829">
                  <c:v>456.23200000000003</c:v>
                </c:pt>
                <c:pt idx="16830">
                  <c:v>456.29300000000001</c:v>
                </c:pt>
                <c:pt idx="16831">
                  <c:v>456.35300000000001</c:v>
                </c:pt>
                <c:pt idx="16832">
                  <c:v>456.40899999999999</c:v>
                </c:pt>
                <c:pt idx="16833">
                  <c:v>456.46300000000002</c:v>
                </c:pt>
                <c:pt idx="16834">
                  <c:v>456.51299999999998</c:v>
                </c:pt>
                <c:pt idx="16835">
                  <c:v>456.56099999999998</c:v>
                </c:pt>
                <c:pt idx="16836">
                  <c:v>456.60899999999998</c:v>
                </c:pt>
                <c:pt idx="16837">
                  <c:v>456.65499999999997</c:v>
                </c:pt>
                <c:pt idx="16838">
                  <c:v>456.7</c:v>
                </c:pt>
                <c:pt idx="16839">
                  <c:v>456.74400000000003</c:v>
                </c:pt>
                <c:pt idx="16840">
                  <c:v>456.786</c:v>
                </c:pt>
                <c:pt idx="16841">
                  <c:v>456.82900000000001</c:v>
                </c:pt>
                <c:pt idx="16842">
                  <c:v>456.87</c:v>
                </c:pt>
                <c:pt idx="16843">
                  <c:v>456.911</c:v>
                </c:pt>
                <c:pt idx="16844">
                  <c:v>456.952</c:v>
                </c:pt>
                <c:pt idx="16845">
                  <c:v>456.99299999999999</c:v>
                </c:pt>
                <c:pt idx="16846">
                  <c:v>457.036</c:v>
                </c:pt>
                <c:pt idx="16847">
                  <c:v>457.08199999999999</c:v>
                </c:pt>
                <c:pt idx="16848">
                  <c:v>457.13200000000001</c:v>
                </c:pt>
                <c:pt idx="16849">
                  <c:v>457.18700000000001</c:v>
                </c:pt>
                <c:pt idx="16850">
                  <c:v>457.24599999999998</c:v>
                </c:pt>
                <c:pt idx="16851">
                  <c:v>457.315</c:v>
                </c:pt>
                <c:pt idx="16852">
                  <c:v>457.40100000000001</c:v>
                </c:pt>
                <c:pt idx="16853">
                  <c:v>457.49</c:v>
                </c:pt>
                <c:pt idx="16854">
                  <c:v>457.57499999999999</c:v>
                </c:pt>
                <c:pt idx="16855">
                  <c:v>457.66199999999998</c:v>
                </c:pt>
                <c:pt idx="16856">
                  <c:v>457.75</c:v>
                </c:pt>
                <c:pt idx="16857">
                  <c:v>457.83699999999999</c:v>
                </c:pt>
                <c:pt idx="16858">
                  <c:v>457.92500000000001</c:v>
                </c:pt>
                <c:pt idx="16859">
                  <c:v>458.01400000000001</c:v>
                </c:pt>
                <c:pt idx="16860">
                  <c:v>458.10399999999998</c:v>
                </c:pt>
                <c:pt idx="16861">
                  <c:v>458.19400000000002</c:v>
                </c:pt>
                <c:pt idx="16862">
                  <c:v>458.28500000000003</c:v>
                </c:pt>
                <c:pt idx="16863">
                  <c:v>458.37599999999998</c:v>
                </c:pt>
                <c:pt idx="16864">
                  <c:v>458.46800000000002</c:v>
                </c:pt>
                <c:pt idx="16865">
                  <c:v>458.56</c:v>
                </c:pt>
                <c:pt idx="16866">
                  <c:v>458.65199999999999</c:v>
                </c:pt>
                <c:pt idx="16867">
                  <c:v>458.74400000000003</c:v>
                </c:pt>
                <c:pt idx="16868">
                  <c:v>458.83699999999999</c:v>
                </c:pt>
                <c:pt idx="16869">
                  <c:v>458.89100000000002</c:v>
                </c:pt>
                <c:pt idx="16870">
                  <c:v>458.904</c:v>
                </c:pt>
                <c:pt idx="16871">
                  <c:v>458.91399999999999</c:v>
                </c:pt>
                <c:pt idx="16872">
                  <c:v>458.952</c:v>
                </c:pt>
                <c:pt idx="16873">
                  <c:v>459.01600000000002</c:v>
                </c:pt>
                <c:pt idx="16874">
                  <c:v>459.08600000000001</c:v>
                </c:pt>
                <c:pt idx="16875">
                  <c:v>459.12200000000001</c:v>
                </c:pt>
                <c:pt idx="16876">
                  <c:v>459.12599999999998</c:v>
                </c:pt>
                <c:pt idx="16877">
                  <c:v>459.154</c:v>
                </c:pt>
                <c:pt idx="16878">
                  <c:v>459.22199999999998</c:v>
                </c:pt>
                <c:pt idx="16879">
                  <c:v>459.30900000000003</c:v>
                </c:pt>
                <c:pt idx="16880">
                  <c:v>459.39600000000002</c:v>
                </c:pt>
                <c:pt idx="16881">
                  <c:v>459.47899999999998</c:v>
                </c:pt>
                <c:pt idx="16882">
                  <c:v>459.55900000000003</c:v>
                </c:pt>
                <c:pt idx="16883">
                  <c:v>459.63299999999998</c:v>
                </c:pt>
                <c:pt idx="16884">
                  <c:v>459.697</c:v>
                </c:pt>
                <c:pt idx="16885">
                  <c:v>459.75599999999997</c:v>
                </c:pt>
                <c:pt idx="16886">
                  <c:v>459.815</c:v>
                </c:pt>
                <c:pt idx="16887">
                  <c:v>459.87400000000002</c:v>
                </c:pt>
                <c:pt idx="16888">
                  <c:v>459.93400000000003</c:v>
                </c:pt>
                <c:pt idx="16889">
                  <c:v>459.96499999999997</c:v>
                </c:pt>
                <c:pt idx="16890">
                  <c:v>459.96499999999997</c:v>
                </c:pt>
                <c:pt idx="16891">
                  <c:v>459.976</c:v>
                </c:pt>
                <c:pt idx="16892">
                  <c:v>459.99799999999999</c:v>
                </c:pt>
                <c:pt idx="16893">
                  <c:v>460.03100000000001</c:v>
                </c:pt>
                <c:pt idx="16894">
                  <c:v>460.09899999999999</c:v>
                </c:pt>
                <c:pt idx="16895">
                  <c:v>460.185</c:v>
                </c:pt>
                <c:pt idx="16896">
                  <c:v>460.27300000000002</c:v>
                </c:pt>
                <c:pt idx="16897">
                  <c:v>460.36</c:v>
                </c:pt>
                <c:pt idx="16898">
                  <c:v>460.44900000000001</c:v>
                </c:pt>
                <c:pt idx="16899">
                  <c:v>460.54</c:v>
                </c:pt>
                <c:pt idx="16900">
                  <c:v>460.62900000000002</c:v>
                </c:pt>
                <c:pt idx="16901">
                  <c:v>460.70699999999999</c:v>
                </c:pt>
                <c:pt idx="16902">
                  <c:v>460.77800000000002</c:v>
                </c:pt>
                <c:pt idx="16903">
                  <c:v>460.84699999999998</c:v>
                </c:pt>
                <c:pt idx="16904">
                  <c:v>460.91300000000001</c:v>
                </c:pt>
                <c:pt idx="16905">
                  <c:v>460.97500000000002</c:v>
                </c:pt>
                <c:pt idx="16906">
                  <c:v>461.03399999999999</c:v>
                </c:pt>
                <c:pt idx="16907">
                  <c:v>461.09</c:v>
                </c:pt>
                <c:pt idx="16908">
                  <c:v>461.14499999999998</c:v>
                </c:pt>
                <c:pt idx="16909">
                  <c:v>461.19900000000001</c:v>
                </c:pt>
                <c:pt idx="16910">
                  <c:v>461.25099999999998</c:v>
                </c:pt>
                <c:pt idx="16911">
                  <c:v>461.303</c:v>
                </c:pt>
                <c:pt idx="16912">
                  <c:v>461.35500000000002</c:v>
                </c:pt>
                <c:pt idx="16913">
                  <c:v>461.40499999999997</c:v>
                </c:pt>
                <c:pt idx="16914">
                  <c:v>461.45800000000003</c:v>
                </c:pt>
                <c:pt idx="16915">
                  <c:v>461.51100000000002</c:v>
                </c:pt>
                <c:pt idx="16916">
                  <c:v>461.56599999999997</c:v>
                </c:pt>
                <c:pt idx="16917">
                  <c:v>461.62099999999998</c:v>
                </c:pt>
                <c:pt idx="16918">
                  <c:v>461.67700000000002</c:v>
                </c:pt>
                <c:pt idx="16919">
                  <c:v>461.73099999999999</c:v>
                </c:pt>
                <c:pt idx="16920">
                  <c:v>461.78500000000003</c:v>
                </c:pt>
                <c:pt idx="16921">
                  <c:v>461.839</c:v>
                </c:pt>
                <c:pt idx="16922">
                  <c:v>461.892</c:v>
                </c:pt>
                <c:pt idx="16923">
                  <c:v>461.94400000000002</c:v>
                </c:pt>
                <c:pt idx="16924">
                  <c:v>461.99200000000002</c:v>
                </c:pt>
                <c:pt idx="16925">
                  <c:v>462.04</c:v>
                </c:pt>
                <c:pt idx="16926">
                  <c:v>462.08800000000002</c:v>
                </c:pt>
                <c:pt idx="16927">
                  <c:v>462.13499999999999</c:v>
                </c:pt>
                <c:pt idx="16928">
                  <c:v>462.18099999999998</c:v>
                </c:pt>
                <c:pt idx="16929">
                  <c:v>462.226</c:v>
                </c:pt>
                <c:pt idx="16930">
                  <c:v>462.27100000000002</c:v>
                </c:pt>
                <c:pt idx="16931">
                  <c:v>462.315</c:v>
                </c:pt>
                <c:pt idx="16932">
                  <c:v>462.35899999999998</c:v>
                </c:pt>
                <c:pt idx="16933">
                  <c:v>462.40199999999999</c:v>
                </c:pt>
                <c:pt idx="16934">
                  <c:v>462.44499999999999</c:v>
                </c:pt>
                <c:pt idx="16935">
                  <c:v>462.48899999999998</c:v>
                </c:pt>
                <c:pt idx="16936">
                  <c:v>462.53199999999998</c:v>
                </c:pt>
                <c:pt idx="16937">
                  <c:v>462.57499999999999</c:v>
                </c:pt>
                <c:pt idx="16938">
                  <c:v>462.61900000000003</c:v>
                </c:pt>
                <c:pt idx="16939">
                  <c:v>462.66399999999999</c:v>
                </c:pt>
                <c:pt idx="16940">
                  <c:v>462.71</c:v>
                </c:pt>
                <c:pt idx="16941">
                  <c:v>462.75900000000001</c:v>
                </c:pt>
                <c:pt idx="16942">
                  <c:v>462.81200000000001</c:v>
                </c:pt>
                <c:pt idx="16943">
                  <c:v>462.86900000000003</c:v>
                </c:pt>
                <c:pt idx="16944">
                  <c:v>462.92700000000002</c:v>
                </c:pt>
                <c:pt idx="16945">
                  <c:v>462.98599999999999</c:v>
                </c:pt>
                <c:pt idx="16946">
                  <c:v>463.04700000000003</c:v>
                </c:pt>
                <c:pt idx="16947">
                  <c:v>463.10899999999998</c:v>
                </c:pt>
                <c:pt idx="16948">
                  <c:v>463.18200000000002</c:v>
                </c:pt>
                <c:pt idx="16949">
                  <c:v>463.25200000000001</c:v>
                </c:pt>
                <c:pt idx="16950">
                  <c:v>463.32</c:v>
                </c:pt>
                <c:pt idx="16951">
                  <c:v>463.38900000000001</c:v>
                </c:pt>
                <c:pt idx="16952">
                  <c:v>463.45800000000003</c:v>
                </c:pt>
                <c:pt idx="16953">
                  <c:v>463.53</c:v>
                </c:pt>
                <c:pt idx="16954">
                  <c:v>463.60399999999998</c:v>
                </c:pt>
                <c:pt idx="16955">
                  <c:v>463.678</c:v>
                </c:pt>
                <c:pt idx="16956">
                  <c:v>463.75299999999999</c:v>
                </c:pt>
                <c:pt idx="16957">
                  <c:v>463.82799999999997</c:v>
                </c:pt>
                <c:pt idx="16958">
                  <c:v>463.904</c:v>
                </c:pt>
                <c:pt idx="16959">
                  <c:v>463.98099999999999</c:v>
                </c:pt>
                <c:pt idx="16960">
                  <c:v>464.05799999999999</c:v>
                </c:pt>
                <c:pt idx="16961">
                  <c:v>464.13200000000001</c:v>
                </c:pt>
                <c:pt idx="16962">
                  <c:v>464.20600000000002</c:v>
                </c:pt>
                <c:pt idx="16963">
                  <c:v>464.28100000000001</c:v>
                </c:pt>
                <c:pt idx="16964">
                  <c:v>464.35700000000003</c:v>
                </c:pt>
                <c:pt idx="16965">
                  <c:v>464.43200000000002</c:v>
                </c:pt>
                <c:pt idx="16966">
                  <c:v>464.50900000000001</c:v>
                </c:pt>
                <c:pt idx="16967">
                  <c:v>464.58600000000001</c:v>
                </c:pt>
                <c:pt idx="16968">
                  <c:v>464.66199999999998</c:v>
                </c:pt>
                <c:pt idx="16969">
                  <c:v>464.733</c:v>
                </c:pt>
                <c:pt idx="16970">
                  <c:v>464.80200000000002</c:v>
                </c:pt>
                <c:pt idx="16971">
                  <c:v>464.86700000000002</c:v>
                </c:pt>
                <c:pt idx="16972">
                  <c:v>464.93</c:v>
                </c:pt>
                <c:pt idx="16973">
                  <c:v>464.99099999999999</c:v>
                </c:pt>
                <c:pt idx="16974">
                  <c:v>465.04700000000003</c:v>
                </c:pt>
                <c:pt idx="16975">
                  <c:v>465.09800000000001</c:v>
                </c:pt>
                <c:pt idx="16976">
                  <c:v>465.14499999999998</c:v>
                </c:pt>
                <c:pt idx="16977">
                  <c:v>465.18900000000002</c:v>
                </c:pt>
                <c:pt idx="16978">
                  <c:v>465.23200000000003</c:v>
                </c:pt>
                <c:pt idx="16979">
                  <c:v>465.274</c:v>
                </c:pt>
                <c:pt idx="16980">
                  <c:v>465.315</c:v>
                </c:pt>
                <c:pt idx="16981">
                  <c:v>465.35500000000002</c:v>
                </c:pt>
                <c:pt idx="16982">
                  <c:v>465.39299999999997</c:v>
                </c:pt>
                <c:pt idx="16983">
                  <c:v>465.43099999999998</c:v>
                </c:pt>
                <c:pt idx="16984">
                  <c:v>465.46899999999999</c:v>
                </c:pt>
                <c:pt idx="16985">
                  <c:v>465.50599999999997</c:v>
                </c:pt>
                <c:pt idx="16986">
                  <c:v>465.54300000000001</c:v>
                </c:pt>
                <c:pt idx="16987">
                  <c:v>465.58</c:v>
                </c:pt>
                <c:pt idx="16988">
                  <c:v>465.61799999999999</c:v>
                </c:pt>
                <c:pt idx="16989">
                  <c:v>465.65699999999998</c:v>
                </c:pt>
                <c:pt idx="16990">
                  <c:v>465.69600000000003</c:v>
                </c:pt>
                <c:pt idx="16991">
                  <c:v>465.73700000000002</c:v>
                </c:pt>
                <c:pt idx="16992">
                  <c:v>465.77800000000002</c:v>
                </c:pt>
                <c:pt idx="16993">
                  <c:v>465.82</c:v>
                </c:pt>
                <c:pt idx="16994">
                  <c:v>465.863</c:v>
                </c:pt>
                <c:pt idx="16995">
                  <c:v>465.90600000000001</c:v>
                </c:pt>
                <c:pt idx="16996">
                  <c:v>465.95</c:v>
                </c:pt>
                <c:pt idx="16997">
                  <c:v>465.995</c:v>
                </c:pt>
                <c:pt idx="16998">
                  <c:v>466.04</c:v>
                </c:pt>
                <c:pt idx="16999">
                  <c:v>466.08499999999998</c:v>
                </c:pt>
                <c:pt idx="17000">
                  <c:v>466.12900000000002</c:v>
                </c:pt>
                <c:pt idx="17001">
                  <c:v>466.17099999999999</c:v>
                </c:pt>
                <c:pt idx="17002">
                  <c:v>466.21</c:v>
                </c:pt>
                <c:pt idx="17003">
                  <c:v>466.24799999999999</c:v>
                </c:pt>
                <c:pt idx="17004">
                  <c:v>466.28300000000002</c:v>
                </c:pt>
                <c:pt idx="17005">
                  <c:v>466.315</c:v>
                </c:pt>
                <c:pt idx="17006">
                  <c:v>466.34399999999999</c:v>
                </c:pt>
                <c:pt idx="17007">
                  <c:v>466.37</c:v>
                </c:pt>
                <c:pt idx="17008">
                  <c:v>466.38299999999998</c:v>
                </c:pt>
                <c:pt idx="17009">
                  <c:v>466.38400000000001</c:v>
                </c:pt>
                <c:pt idx="17010">
                  <c:v>466.38400000000001</c:v>
                </c:pt>
                <c:pt idx="17011">
                  <c:v>466.38400000000001</c:v>
                </c:pt>
                <c:pt idx="17012">
                  <c:v>466.38400000000001</c:v>
                </c:pt>
                <c:pt idx="17013">
                  <c:v>466.38400000000001</c:v>
                </c:pt>
                <c:pt idx="17014">
                  <c:v>466.38400000000001</c:v>
                </c:pt>
                <c:pt idx="17015">
                  <c:v>466.38400000000001</c:v>
                </c:pt>
                <c:pt idx="17016">
                  <c:v>466.38400000000001</c:v>
                </c:pt>
                <c:pt idx="17017">
                  <c:v>466.38400000000001</c:v>
                </c:pt>
                <c:pt idx="17018">
                  <c:v>466.38400000000001</c:v>
                </c:pt>
                <c:pt idx="17019">
                  <c:v>466.38400000000001</c:v>
                </c:pt>
                <c:pt idx="17020">
                  <c:v>466.38400000000001</c:v>
                </c:pt>
                <c:pt idx="17021">
                  <c:v>466.38400000000001</c:v>
                </c:pt>
                <c:pt idx="17022">
                  <c:v>466.38799999999998</c:v>
                </c:pt>
                <c:pt idx="17023">
                  <c:v>466.40699999999998</c:v>
                </c:pt>
                <c:pt idx="17024">
                  <c:v>466.44900000000001</c:v>
                </c:pt>
                <c:pt idx="17025">
                  <c:v>466.50799999999998</c:v>
                </c:pt>
                <c:pt idx="17026">
                  <c:v>466.57900000000001</c:v>
                </c:pt>
                <c:pt idx="17027">
                  <c:v>466.66</c:v>
                </c:pt>
                <c:pt idx="17028">
                  <c:v>466.74900000000002</c:v>
                </c:pt>
                <c:pt idx="17029">
                  <c:v>466.846</c:v>
                </c:pt>
                <c:pt idx="17030">
                  <c:v>466.94400000000002</c:v>
                </c:pt>
                <c:pt idx="17031">
                  <c:v>467.041</c:v>
                </c:pt>
                <c:pt idx="17032">
                  <c:v>467.13799999999998</c:v>
                </c:pt>
                <c:pt idx="17033">
                  <c:v>467.233</c:v>
                </c:pt>
                <c:pt idx="17034">
                  <c:v>467.32900000000001</c:v>
                </c:pt>
                <c:pt idx="17035">
                  <c:v>467.42599999999999</c:v>
                </c:pt>
                <c:pt idx="17036">
                  <c:v>467.52199999999999</c:v>
                </c:pt>
                <c:pt idx="17037">
                  <c:v>467.61799999999999</c:v>
                </c:pt>
                <c:pt idx="17038">
                  <c:v>467.714</c:v>
                </c:pt>
                <c:pt idx="17039">
                  <c:v>467.80900000000003</c:v>
                </c:pt>
                <c:pt idx="17040">
                  <c:v>467.904</c:v>
                </c:pt>
                <c:pt idx="17041">
                  <c:v>467.99900000000002</c:v>
                </c:pt>
                <c:pt idx="17042">
                  <c:v>468.09300000000002</c:v>
                </c:pt>
                <c:pt idx="17043">
                  <c:v>468.18799999999999</c:v>
                </c:pt>
                <c:pt idx="17044">
                  <c:v>468.28199999999998</c:v>
                </c:pt>
                <c:pt idx="17045">
                  <c:v>468.37700000000001</c:v>
                </c:pt>
                <c:pt idx="17046">
                  <c:v>468.47199999999998</c:v>
                </c:pt>
                <c:pt idx="17047">
                  <c:v>468.56700000000001</c:v>
                </c:pt>
                <c:pt idx="17048">
                  <c:v>468.66199999999998</c:v>
                </c:pt>
                <c:pt idx="17049">
                  <c:v>468.75799999999998</c:v>
                </c:pt>
                <c:pt idx="17050">
                  <c:v>468.85300000000001</c:v>
                </c:pt>
                <c:pt idx="17051">
                  <c:v>468.94900000000001</c:v>
                </c:pt>
                <c:pt idx="17052">
                  <c:v>469.04599999999999</c:v>
                </c:pt>
                <c:pt idx="17053">
                  <c:v>469.142</c:v>
                </c:pt>
                <c:pt idx="17054">
                  <c:v>469.238</c:v>
                </c:pt>
                <c:pt idx="17055">
                  <c:v>469.334</c:v>
                </c:pt>
                <c:pt idx="17056">
                  <c:v>469.43</c:v>
                </c:pt>
                <c:pt idx="17057">
                  <c:v>469.529</c:v>
                </c:pt>
                <c:pt idx="17058">
                  <c:v>469.62799999999999</c:v>
                </c:pt>
                <c:pt idx="17059">
                  <c:v>469.726</c:v>
                </c:pt>
                <c:pt idx="17060">
                  <c:v>469.82600000000002</c:v>
                </c:pt>
                <c:pt idx="17061">
                  <c:v>469.92700000000002</c:v>
                </c:pt>
                <c:pt idx="17062">
                  <c:v>470.02699999999999</c:v>
                </c:pt>
                <c:pt idx="17063">
                  <c:v>470.12799999999999</c:v>
                </c:pt>
                <c:pt idx="17064">
                  <c:v>470.22899999999998</c:v>
                </c:pt>
                <c:pt idx="17065">
                  <c:v>470.33</c:v>
                </c:pt>
                <c:pt idx="17066">
                  <c:v>470.428</c:v>
                </c:pt>
                <c:pt idx="17067">
                  <c:v>470.49599999999998</c:v>
                </c:pt>
                <c:pt idx="17068">
                  <c:v>470.54599999999999</c:v>
                </c:pt>
                <c:pt idx="17069">
                  <c:v>470.60199999999998</c:v>
                </c:pt>
                <c:pt idx="17070">
                  <c:v>470.62200000000001</c:v>
                </c:pt>
                <c:pt idx="17071">
                  <c:v>470.63299999999998</c:v>
                </c:pt>
                <c:pt idx="17072">
                  <c:v>470.64499999999998</c:v>
                </c:pt>
                <c:pt idx="17073">
                  <c:v>470.66199999999998</c:v>
                </c:pt>
                <c:pt idx="17074">
                  <c:v>470.68599999999998</c:v>
                </c:pt>
                <c:pt idx="17075">
                  <c:v>470.71300000000002</c:v>
                </c:pt>
                <c:pt idx="17076">
                  <c:v>470.74400000000003</c:v>
                </c:pt>
                <c:pt idx="17077">
                  <c:v>470.77800000000002</c:v>
                </c:pt>
                <c:pt idx="17078">
                  <c:v>470.81400000000002</c:v>
                </c:pt>
                <c:pt idx="17079">
                  <c:v>470.851</c:v>
                </c:pt>
                <c:pt idx="17080">
                  <c:v>470.88799999999998</c:v>
                </c:pt>
                <c:pt idx="17081">
                  <c:v>470.92399999999998</c:v>
                </c:pt>
                <c:pt idx="17082">
                  <c:v>470.95800000000003</c:v>
                </c:pt>
                <c:pt idx="17083">
                  <c:v>470.99</c:v>
                </c:pt>
                <c:pt idx="17084">
                  <c:v>471.01900000000001</c:v>
                </c:pt>
                <c:pt idx="17085">
                  <c:v>471.04399999999998</c:v>
                </c:pt>
                <c:pt idx="17086">
                  <c:v>471.065</c:v>
                </c:pt>
                <c:pt idx="17087">
                  <c:v>471.07900000000001</c:v>
                </c:pt>
                <c:pt idx="17088">
                  <c:v>471.084</c:v>
                </c:pt>
                <c:pt idx="17089">
                  <c:v>471.084</c:v>
                </c:pt>
                <c:pt idx="17090">
                  <c:v>471.084</c:v>
                </c:pt>
                <c:pt idx="17091">
                  <c:v>471.084</c:v>
                </c:pt>
                <c:pt idx="17092">
                  <c:v>471.084</c:v>
                </c:pt>
                <c:pt idx="17093">
                  <c:v>471.084</c:v>
                </c:pt>
                <c:pt idx="17094">
                  <c:v>471.084</c:v>
                </c:pt>
                <c:pt idx="17095">
                  <c:v>471.084</c:v>
                </c:pt>
                <c:pt idx="17096">
                  <c:v>471.084</c:v>
                </c:pt>
                <c:pt idx="17097">
                  <c:v>471.084</c:v>
                </c:pt>
                <c:pt idx="17098">
                  <c:v>471.084</c:v>
                </c:pt>
                <c:pt idx="17099">
                  <c:v>471.084</c:v>
                </c:pt>
                <c:pt idx="17100">
                  <c:v>471.084</c:v>
                </c:pt>
                <c:pt idx="17101">
                  <c:v>471.09300000000002</c:v>
                </c:pt>
                <c:pt idx="17102">
                  <c:v>471.11099999999999</c:v>
                </c:pt>
                <c:pt idx="17103">
                  <c:v>471.149</c:v>
                </c:pt>
                <c:pt idx="17104">
                  <c:v>471.20600000000002</c:v>
                </c:pt>
                <c:pt idx="17105">
                  <c:v>471.274</c:v>
                </c:pt>
                <c:pt idx="17106">
                  <c:v>471.346</c:v>
                </c:pt>
                <c:pt idx="17107">
                  <c:v>471.42</c:v>
                </c:pt>
                <c:pt idx="17108">
                  <c:v>471.495</c:v>
                </c:pt>
                <c:pt idx="17109">
                  <c:v>471.572</c:v>
                </c:pt>
                <c:pt idx="17110">
                  <c:v>471.65</c:v>
                </c:pt>
                <c:pt idx="17111">
                  <c:v>471.72899999999998</c:v>
                </c:pt>
                <c:pt idx="17112">
                  <c:v>471.80700000000002</c:v>
                </c:pt>
                <c:pt idx="17113">
                  <c:v>471.87900000000002</c:v>
                </c:pt>
                <c:pt idx="17114">
                  <c:v>471.94499999999999</c:v>
                </c:pt>
                <c:pt idx="17115">
                  <c:v>472.00900000000001</c:v>
                </c:pt>
                <c:pt idx="17116">
                  <c:v>472.072</c:v>
                </c:pt>
                <c:pt idx="17117">
                  <c:v>472.137</c:v>
                </c:pt>
                <c:pt idx="17118">
                  <c:v>472.2</c:v>
                </c:pt>
                <c:pt idx="17119">
                  <c:v>472.26400000000001</c:v>
                </c:pt>
                <c:pt idx="17120">
                  <c:v>472.327</c:v>
                </c:pt>
                <c:pt idx="17121">
                  <c:v>472.38900000000001</c:v>
                </c:pt>
                <c:pt idx="17122">
                  <c:v>472.45</c:v>
                </c:pt>
                <c:pt idx="17123">
                  <c:v>472.51100000000002</c:v>
                </c:pt>
                <c:pt idx="17124">
                  <c:v>472.57100000000003</c:v>
                </c:pt>
                <c:pt idx="17125">
                  <c:v>472.62900000000002</c:v>
                </c:pt>
                <c:pt idx="17126">
                  <c:v>472.68400000000003</c:v>
                </c:pt>
                <c:pt idx="17127">
                  <c:v>472.73700000000002</c:v>
                </c:pt>
                <c:pt idx="17128">
                  <c:v>472.78800000000001</c:v>
                </c:pt>
                <c:pt idx="17129">
                  <c:v>472.83800000000002</c:v>
                </c:pt>
                <c:pt idx="17130">
                  <c:v>472.88600000000002</c:v>
                </c:pt>
                <c:pt idx="17131">
                  <c:v>472.93299999999999</c:v>
                </c:pt>
                <c:pt idx="17132">
                  <c:v>472.97699999999998</c:v>
                </c:pt>
                <c:pt idx="17133">
                  <c:v>473.02</c:v>
                </c:pt>
                <c:pt idx="17134">
                  <c:v>473.06099999999998</c:v>
                </c:pt>
                <c:pt idx="17135">
                  <c:v>473.10199999999998</c:v>
                </c:pt>
                <c:pt idx="17136">
                  <c:v>473.14299999999997</c:v>
                </c:pt>
                <c:pt idx="17137">
                  <c:v>473.18400000000003</c:v>
                </c:pt>
                <c:pt idx="17138">
                  <c:v>473.22500000000002</c:v>
                </c:pt>
                <c:pt idx="17139">
                  <c:v>473.26600000000002</c:v>
                </c:pt>
                <c:pt idx="17140">
                  <c:v>473.30799999999999</c:v>
                </c:pt>
                <c:pt idx="17141">
                  <c:v>473.35</c:v>
                </c:pt>
                <c:pt idx="17142">
                  <c:v>473.39400000000001</c:v>
                </c:pt>
                <c:pt idx="17143">
                  <c:v>473.44</c:v>
                </c:pt>
                <c:pt idx="17144">
                  <c:v>473.48599999999999</c:v>
                </c:pt>
                <c:pt idx="17145">
                  <c:v>473.53199999999998</c:v>
                </c:pt>
                <c:pt idx="17146">
                  <c:v>473.58</c:v>
                </c:pt>
                <c:pt idx="17147">
                  <c:v>473.62799999999999</c:v>
                </c:pt>
                <c:pt idx="17148">
                  <c:v>473.67700000000002</c:v>
                </c:pt>
                <c:pt idx="17149">
                  <c:v>473.72699999999998</c:v>
                </c:pt>
                <c:pt idx="17150">
                  <c:v>473.78199999999998</c:v>
                </c:pt>
                <c:pt idx="17151">
                  <c:v>473.83800000000002</c:v>
                </c:pt>
                <c:pt idx="17152">
                  <c:v>473.89699999999999</c:v>
                </c:pt>
                <c:pt idx="17153">
                  <c:v>473.95800000000003</c:v>
                </c:pt>
                <c:pt idx="17154">
                  <c:v>474.01799999999997</c:v>
                </c:pt>
                <c:pt idx="17155">
                  <c:v>474.07799999999997</c:v>
                </c:pt>
                <c:pt idx="17156">
                  <c:v>474.13799999999998</c:v>
                </c:pt>
                <c:pt idx="17157">
                  <c:v>474.19799999999998</c:v>
                </c:pt>
                <c:pt idx="17158">
                  <c:v>474.255</c:v>
                </c:pt>
                <c:pt idx="17159">
                  <c:v>474.31</c:v>
                </c:pt>
                <c:pt idx="17160">
                  <c:v>474.36</c:v>
                </c:pt>
                <c:pt idx="17161">
                  <c:v>474.40899999999999</c:v>
                </c:pt>
                <c:pt idx="17162">
                  <c:v>474.46199999999999</c:v>
                </c:pt>
                <c:pt idx="17163">
                  <c:v>474.51799999999997</c:v>
                </c:pt>
                <c:pt idx="17164">
                  <c:v>474.57600000000002</c:v>
                </c:pt>
                <c:pt idx="17165">
                  <c:v>474.63600000000002</c:v>
                </c:pt>
                <c:pt idx="17166">
                  <c:v>474.702</c:v>
                </c:pt>
                <c:pt idx="17167">
                  <c:v>474.78199999999998</c:v>
                </c:pt>
                <c:pt idx="17168">
                  <c:v>474.87</c:v>
                </c:pt>
                <c:pt idx="17169">
                  <c:v>474.95699999999999</c:v>
                </c:pt>
                <c:pt idx="17170">
                  <c:v>475.04300000000001</c:v>
                </c:pt>
                <c:pt idx="17171">
                  <c:v>475.12900000000002</c:v>
                </c:pt>
                <c:pt idx="17172">
                  <c:v>475.21600000000001</c:v>
                </c:pt>
                <c:pt idx="17173">
                  <c:v>475.30399999999997</c:v>
                </c:pt>
                <c:pt idx="17174">
                  <c:v>475.392</c:v>
                </c:pt>
                <c:pt idx="17175">
                  <c:v>475.48</c:v>
                </c:pt>
                <c:pt idx="17176">
                  <c:v>475.57</c:v>
                </c:pt>
                <c:pt idx="17177">
                  <c:v>475.66</c:v>
                </c:pt>
                <c:pt idx="17178">
                  <c:v>475.75</c:v>
                </c:pt>
                <c:pt idx="17179">
                  <c:v>475.84300000000002</c:v>
                </c:pt>
                <c:pt idx="17180">
                  <c:v>475.94</c:v>
                </c:pt>
                <c:pt idx="17181">
                  <c:v>476.03699999999998</c:v>
                </c:pt>
                <c:pt idx="17182">
                  <c:v>476.13400000000001</c:v>
                </c:pt>
                <c:pt idx="17183">
                  <c:v>476.23099999999999</c:v>
                </c:pt>
                <c:pt idx="17184">
                  <c:v>476.32799999999997</c:v>
                </c:pt>
                <c:pt idx="17185">
                  <c:v>476.42599999999999</c:v>
                </c:pt>
                <c:pt idx="17186">
                  <c:v>476.52300000000002</c:v>
                </c:pt>
                <c:pt idx="17187">
                  <c:v>476.62</c:v>
                </c:pt>
                <c:pt idx="17188">
                  <c:v>476.71699999999998</c:v>
                </c:pt>
                <c:pt idx="17189">
                  <c:v>476.815</c:v>
                </c:pt>
                <c:pt idx="17190">
                  <c:v>476.91199999999998</c:v>
                </c:pt>
                <c:pt idx="17191">
                  <c:v>477.01</c:v>
                </c:pt>
                <c:pt idx="17192">
                  <c:v>477.10899999999998</c:v>
                </c:pt>
                <c:pt idx="17193">
                  <c:v>477.20800000000003</c:v>
                </c:pt>
                <c:pt idx="17194">
                  <c:v>477.30599999999998</c:v>
                </c:pt>
                <c:pt idx="17195">
                  <c:v>477.404</c:v>
                </c:pt>
                <c:pt idx="17196">
                  <c:v>477.50299999999999</c:v>
                </c:pt>
                <c:pt idx="17197">
                  <c:v>477.60199999999998</c:v>
                </c:pt>
                <c:pt idx="17198">
                  <c:v>477.702</c:v>
                </c:pt>
                <c:pt idx="17199">
                  <c:v>477.80200000000002</c:v>
                </c:pt>
                <c:pt idx="17200">
                  <c:v>477.90100000000001</c:v>
                </c:pt>
                <c:pt idx="17201">
                  <c:v>478.00099999999998</c:v>
                </c:pt>
                <c:pt idx="17202">
                  <c:v>478.101</c:v>
                </c:pt>
                <c:pt idx="17203">
                  <c:v>478.20100000000002</c:v>
                </c:pt>
                <c:pt idx="17204">
                  <c:v>478.30200000000002</c:v>
                </c:pt>
                <c:pt idx="17205">
                  <c:v>478.40100000000001</c:v>
                </c:pt>
                <c:pt idx="17206">
                  <c:v>478.5</c:v>
                </c:pt>
                <c:pt idx="17207">
                  <c:v>478.6</c:v>
                </c:pt>
                <c:pt idx="17208">
                  <c:v>478.70100000000002</c:v>
                </c:pt>
                <c:pt idx="17209">
                  <c:v>478.80200000000002</c:v>
                </c:pt>
                <c:pt idx="17210">
                  <c:v>478.90300000000002</c:v>
                </c:pt>
                <c:pt idx="17211">
                  <c:v>479.005</c:v>
                </c:pt>
                <c:pt idx="17212">
                  <c:v>479.10599999999999</c:v>
                </c:pt>
                <c:pt idx="17213">
                  <c:v>479.20600000000002</c:v>
                </c:pt>
                <c:pt idx="17214">
                  <c:v>479.30399999999997</c:v>
                </c:pt>
                <c:pt idx="17215">
                  <c:v>479.40100000000001</c:v>
                </c:pt>
                <c:pt idx="17216">
                  <c:v>479.5</c:v>
                </c:pt>
                <c:pt idx="17217">
                  <c:v>479.59899999999999</c:v>
                </c:pt>
                <c:pt idx="17218">
                  <c:v>479.68799999999999</c:v>
                </c:pt>
                <c:pt idx="17219">
                  <c:v>479.69900000000001</c:v>
                </c:pt>
                <c:pt idx="17220">
                  <c:v>479.69900000000001</c:v>
                </c:pt>
                <c:pt idx="17221">
                  <c:v>479.69900000000001</c:v>
                </c:pt>
                <c:pt idx="17222">
                  <c:v>479.69900000000001</c:v>
                </c:pt>
                <c:pt idx="17223">
                  <c:v>479.69900000000001</c:v>
                </c:pt>
                <c:pt idx="17224">
                  <c:v>479.69900000000001</c:v>
                </c:pt>
                <c:pt idx="17225">
                  <c:v>479.709</c:v>
                </c:pt>
                <c:pt idx="17226">
                  <c:v>479.721</c:v>
                </c:pt>
                <c:pt idx="17227">
                  <c:v>479.73099999999999</c:v>
                </c:pt>
                <c:pt idx="17228">
                  <c:v>479.73500000000001</c:v>
                </c:pt>
                <c:pt idx="17229">
                  <c:v>479.73500000000001</c:v>
                </c:pt>
                <c:pt idx="17230">
                  <c:v>479.73500000000001</c:v>
                </c:pt>
                <c:pt idx="17231">
                  <c:v>479.73899999999998</c:v>
                </c:pt>
                <c:pt idx="17232">
                  <c:v>479.75</c:v>
                </c:pt>
                <c:pt idx="17233">
                  <c:v>479.76499999999999</c:v>
                </c:pt>
                <c:pt idx="17234">
                  <c:v>479.78300000000002</c:v>
                </c:pt>
                <c:pt idx="17235">
                  <c:v>479.80700000000002</c:v>
                </c:pt>
                <c:pt idx="17236">
                  <c:v>479.84500000000003</c:v>
                </c:pt>
                <c:pt idx="17237">
                  <c:v>479.89800000000002</c:v>
                </c:pt>
                <c:pt idx="17238">
                  <c:v>479.95600000000002</c:v>
                </c:pt>
                <c:pt idx="17239">
                  <c:v>480.017</c:v>
                </c:pt>
                <c:pt idx="17240">
                  <c:v>480.07900000000001</c:v>
                </c:pt>
                <c:pt idx="17241">
                  <c:v>480.14</c:v>
                </c:pt>
                <c:pt idx="17242">
                  <c:v>480.20100000000002</c:v>
                </c:pt>
                <c:pt idx="17243">
                  <c:v>480.20100000000002</c:v>
                </c:pt>
                <c:pt idx="17244">
                  <c:v>480.20100000000002</c:v>
                </c:pt>
                <c:pt idx="17245">
                  <c:v>480.20100000000002</c:v>
                </c:pt>
                <c:pt idx="17246">
                  <c:v>480.20100000000002</c:v>
                </c:pt>
                <c:pt idx="17247">
                  <c:v>480.20100000000002</c:v>
                </c:pt>
                <c:pt idx="17248">
                  <c:v>480.20100000000002</c:v>
                </c:pt>
                <c:pt idx="17249">
                  <c:v>480.20100000000002</c:v>
                </c:pt>
                <c:pt idx="17250">
                  <c:v>480.202</c:v>
                </c:pt>
                <c:pt idx="17251">
                  <c:v>480.20299999999997</c:v>
                </c:pt>
                <c:pt idx="17252">
                  <c:v>480.20299999999997</c:v>
                </c:pt>
                <c:pt idx="17253">
                  <c:v>480.20299999999997</c:v>
                </c:pt>
                <c:pt idx="17254">
                  <c:v>480.20299999999997</c:v>
                </c:pt>
                <c:pt idx="17255">
                  <c:v>480.20299999999997</c:v>
                </c:pt>
                <c:pt idx="17256">
                  <c:v>480.20299999999997</c:v>
                </c:pt>
                <c:pt idx="17257">
                  <c:v>480.20299999999997</c:v>
                </c:pt>
                <c:pt idx="17258">
                  <c:v>480.20299999999997</c:v>
                </c:pt>
                <c:pt idx="17259">
                  <c:v>480.20299999999997</c:v>
                </c:pt>
                <c:pt idx="17260">
                  <c:v>480.20299999999997</c:v>
                </c:pt>
                <c:pt idx="17261">
                  <c:v>480.20299999999997</c:v>
                </c:pt>
                <c:pt idx="17262">
                  <c:v>480.20299999999997</c:v>
                </c:pt>
                <c:pt idx="17263">
                  <c:v>480.20299999999997</c:v>
                </c:pt>
                <c:pt idx="17264">
                  <c:v>480.20299999999997</c:v>
                </c:pt>
                <c:pt idx="17265">
                  <c:v>480.20400000000001</c:v>
                </c:pt>
                <c:pt idx="17266">
                  <c:v>480.20800000000003</c:v>
                </c:pt>
                <c:pt idx="17267">
                  <c:v>480.21499999999997</c:v>
                </c:pt>
                <c:pt idx="17268">
                  <c:v>480.22300000000001</c:v>
                </c:pt>
                <c:pt idx="17269">
                  <c:v>480.23200000000003</c:v>
                </c:pt>
                <c:pt idx="17270">
                  <c:v>480.24200000000002</c:v>
                </c:pt>
                <c:pt idx="17271">
                  <c:v>480.25299999999999</c:v>
                </c:pt>
                <c:pt idx="17272">
                  <c:v>480.267</c:v>
                </c:pt>
                <c:pt idx="17273">
                  <c:v>480.3</c:v>
                </c:pt>
                <c:pt idx="17274">
                  <c:v>480.33800000000002</c:v>
                </c:pt>
                <c:pt idx="17275">
                  <c:v>480.37900000000002</c:v>
                </c:pt>
                <c:pt idx="17276">
                  <c:v>480.44499999999999</c:v>
                </c:pt>
                <c:pt idx="17277">
                  <c:v>480.54300000000001</c:v>
                </c:pt>
                <c:pt idx="17278">
                  <c:v>480.63099999999997</c:v>
                </c:pt>
                <c:pt idx="17279">
                  <c:v>480.714</c:v>
                </c:pt>
                <c:pt idx="17280">
                  <c:v>480.79199999999997</c:v>
                </c:pt>
                <c:pt idx="17281">
                  <c:v>480.88400000000001</c:v>
                </c:pt>
                <c:pt idx="17282">
                  <c:v>480.976</c:v>
                </c:pt>
                <c:pt idx="17283">
                  <c:v>481.07100000000003</c:v>
                </c:pt>
                <c:pt idx="17284">
                  <c:v>481.17</c:v>
                </c:pt>
                <c:pt idx="17285">
                  <c:v>481.26400000000001</c:v>
                </c:pt>
                <c:pt idx="17286">
                  <c:v>481.35599999999999</c:v>
                </c:pt>
                <c:pt idx="17287">
                  <c:v>481.45299999999997</c:v>
                </c:pt>
                <c:pt idx="17288">
                  <c:v>481.55200000000002</c:v>
                </c:pt>
                <c:pt idx="17289">
                  <c:v>481.64600000000002</c:v>
                </c:pt>
                <c:pt idx="17290">
                  <c:v>481.73099999999999</c:v>
                </c:pt>
                <c:pt idx="17291">
                  <c:v>481.779</c:v>
                </c:pt>
                <c:pt idx="17292">
                  <c:v>481.79199999999997</c:v>
                </c:pt>
                <c:pt idx="17293">
                  <c:v>481.8</c:v>
                </c:pt>
                <c:pt idx="17294">
                  <c:v>481.8</c:v>
                </c:pt>
                <c:pt idx="17295">
                  <c:v>481.8</c:v>
                </c:pt>
                <c:pt idx="17296">
                  <c:v>481.80099999999999</c:v>
                </c:pt>
                <c:pt idx="17297">
                  <c:v>481.80500000000001</c:v>
                </c:pt>
                <c:pt idx="17298">
                  <c:v>481.81</c:v>
                </c:pt>
                <c:pt idx="17299">
                  <c:v>481.81</c:v>
                </c:pt>
                <c:pt idx="17300">
                  <c:v>481.81</c:v>
                </c:pt>
                <c:pt idx="17301">
                  <c:v>481.81299999999999</c:v>
                </c:pt>
                <c:pt idx="17302">
                  <c:v>481.82100000000003</c:v>
                </c:pt>
                <c:pt idx="17303">
                  <c:v>481.82900000000001</c:v>
                </c:pt>
                <c:pt idx="17304">
                  <c:v>481.83800000000002</c:v>
                </c:pt>
                <c:pt idx="17305">
                  <c:v>481.84699999999998</c:v>
                </c:pt>
                <c:pt idx="17306">
                  <c:v>481.85700000000003</c:v>
                </c:pt>
                <c:pt idx="17307">
                  <c:v>481.87</c:v>
                </c:pt>
                <c:pt idx="17308">
                  <c:v>481.88499999999999</c:v>
                </c:pt>
                <c:pt idx="17309">
                  <c:v>481.90100000000001</c:v>
                </c:pt>
                <c:pt idx="17310">
                  <c:v>481.916</c:v>
                </c:pt>
                <c:pt idx="17311">
                  <c:v>481.93</c:v>
                </c:pt>
                <c:pt idx="17312">
                  <c:v>481.94400000000002</c:v>
                </c:pt>
                <c:pt idx="17313">
                  <c:v>481.95800000000003</c:v>
                </c:pt>
                <c:pt idx="17314">
                  <c:v>481.97199999999998</c:v>
                </c:pt>
                <c:pt idx="17315">
                  <c:v>481.98599999999999</c:v>
                </c:pt>
                <c:pt idx="17316">
                  <c:v>482</c:v>
                </c:pt>
                <c:pt idx="17317">
                  <c:v>482.01400000000001</c:v>
                </c:pt>
                <c:pt idx="17318">
                  <c:v>482.029</c:v>
                </c:pt>
                <c:pt idx="17319">
                  <c:v>482.04300000000001</c:v>
                </c:pt>
                <c:pt idx="17320">
                  <c:v>482.05700000000002</c:v>
                </c:pt>
                <c:pt idx="17321">
                  <c:v>482.07100000000003</c:v>
                </c:pt>
                <c:pt idx="17322">
                  <c:v>482.08499999999998</c:v>
                </c:pt>
                <c:pt idx="17323">
                  <c:v>482.1</c:v>
                </c:pt>
                <c:pt idx="17324">
                  <c:v>482.11399999999998</c:v>
                </c:pt>
                <c:pt idx="17325">
                  <c:v>482.12799999999999</c:v>
                </c:pt>
                <c:pt idx="17326">
                  <c:v>482.142</c:v>
                </c:pt>
                <c:pt idx="17327">
                  <c:v>482.15600000000001</c:v>
                </c:pt>
                <c:pt idx="17328">
                  <c:v>482.17</c:v>
                </c:pt>
                <c:pt idx="17329">
                  <c:v>482.185</c:v>
                </c:pt>
                <c:pt idx="17330">
                  <c:v>482.19900000000001</c:v>
                </c:pt>
                <c:pt idx="17331">
                  <c:v>482.21300000000002</c:v>
                </c:pt>
                <c:pt idx="17332">
                  <c:v>482.22699999999998</c:v>
                </c:pt>
                <c:pt idx="17333">
                  <c:v>482.24099999999999</c:v>
                </c:pt>
                <c:pt idx="17334">
                  <c:v>482.25599999999997</c:v>
                </c:pt>
                <c:pt idx="17335">
                  <c:v>482.27</c:v>
                </c:pt>
                <c:pt idx="17336">
                  <c:v>482.28399999999999</c:v>
                </c:pt>
                <c:pt idx="17337">
                  <c:v>482.298</c:v>
                </c:pt>
                <c:pt idx="17338">
                  <c:v>482.31299999999999</c:v>
                </c:pt>
                <c:pt idx="17339">
                  <c:v>482.327</c:v>
                </c:pt>
                <c:pt idx="17340">
                  <c:v>482.34100000000001</c:v>
                </c:pt>
                <c:pt idx="17341">
                  <c:v>482.35500000000002</c:v>
                </c:pt>
                <c:pt idx="17342">
                  <c:v>482.37</c:v>
                </c:pt>
                <c:pt idx="17343">
                  <c:v>482.38400000000001</c:v>
                </c:pt>
                <c:pt idx="17344">
                  <c:v>482.39800000000002</c:v>
                </c:pt>
                <c:pt idx="17345">
                  <c:v>482.41199999999998</c:v>
                </c:pt>
                <c:pt idx="17346">
                  <c:v>482.42599999999999</c:v>
                </c:pt>
                <c:pt idx="17347">
                  <c:v>482.44</c:v>
                </c:pt>
                <c:pt idx="17348">
                  <c:v>482.45400000000001</c:v>
                </c:pt>
                <c:pt idx="17349">
                  <c:v>482.46800000000002</c:v>
                </c:pt>
                <c:pt idx="17350">
                  <c:v>482.48200000000003</c:v>
                </c:pt>
                <c:pt idx="17351">
                  <c:v>482.49700000000001</c:v>
                </c:pt>
                <c:pt idx="17352">
                  <c:v>482.51100000000002</c:v>
                </c:pt>
                <c:pt idx="17353">
                  <c:v>482.52499999999998</c:v>
                </c:pt>
                <c:pt idx="17354">
                  <c:v>482.53899999999999</c:v>
                </c:pt>
                <c:pt idx="17355">
                  <c:v>482.553</c:v>
                </c:pt>
                <c:pt idx="17356">
                  <c:v>482.56799999999998</c:v>
                </c:pt>
                <c:pt idx="17357">
                  <c:v>482.58300000000003</c:v>
                </c:pt>
                <c:pt idx="17358">
                  <c:v>482.59800000000001</c:v>
                </c:pt>
                <c:pt idx="17359">
                  <c:v>482.61399999999998</c:v>
                </c:pt>
                <c:pt idx="17360">
                  <c:v>482.62900000000002</c:v>
                </c:pt>
                <c:pt idx="17361">
                  <c:v>482.64400000000001</c:v>
                </c:pt>
                <c:pt idx="17362">
                  <c:v>482.66</c:v>
                </c:pt>
                <c:pt idx="17363">
                  <c:v>482.67500000000001</c:v>
                </c:pt>
                <c:pt idx="17364">
                  <c:v>482.69</c:v>
                </c:pt>
                <c:pt idx="17365">
                  <c:v>482.70800000000003</c:v>
                </c:pt>
                <c:pt idx="17366">
                  <c:v>482.74200000000002</c:v>
                </c:pt>
                <c:pt idx="17367">
                  <c:v>482.81299999999999</c:v>
                </c:pt>
                <c:pt idx="17368">
                  <c:v>482.91</c:v>
                </c:pt>
                <c:pt idx="17369">
                  <c:v>483.00900000000001</c:v>
                </c:pt>
                <c:pt idx="17370">
                  <c:v>483.10599999999999</c:v>
                </c:pt>
                <c:pt idx="17371">
                  <c:v>483.20499999999998</c:v>
                </c:pt>
                <c:pt idx="17372">
                  <c:v>483.303</c:v>
                </c:pt>
                <c:pt idx="17373">
                  <c:v>483.39600000000002</c:v>
                </c:pt>
                <c:pt idx="17374">
                  <c:v>483.47899999999998</c:v>
                </c:pt>
                <c:pt idx="17375">
                  <c:v>483.54899999999998</c:v>
                </c:pt>
                <c:pt idx="17376">
                  <c:v>483.62</c:v>
                </c:pt>
                <c:pt idx="17377">
                  <c:v>483.69799999999998</c:v>
                </c:pt>
                <c:pt idx="17378">
                  <c:v>483.78300000000002</c:v>
                </c:pt>
                <c:pt idx="17379">
                  <c:v>483.87099999999998</c:v>
                </c:pt>
                <c:pt idx="17380">
                  <c:v>483.96100000000001</c:v>
                </c:pt>
                <c:pt idx="17381">
                  <c:v>484.05500000000001</c:v>
                </c:pt>
                <c:pt idx="17382">
                  <c:v>484.15199999999999</c:v>
                </c:pt>
                <c:pt idx="17383">
                  <c:v>484.25</c:v>
                </c:pt>
                <c:pt idx="17384">
                  <c:v>484.34899999999999</c:v>
                </c:pt>
                <c:pt idx="17385">
                  <c:v>484.44499999999999</c:v>
                </c:pt>
                <c:pt idx="17386">
                  <c:v>484.53100000000001</c:v>
                </c:pt>
                <c:pt idx="17387">
                  <c:v>484.61599999999999</c:v>
                </c:pt>
                <c:pt idx="17388">
                  <c:v>484.68700000000001</c:v>
                </c:pt>
                <c:pt idx="17389">
                  <c:v>484.71300000000002</c:v>
                </c:pt>
                <c:pt idx="17390">
                  <c:v>484.714</c:v>
                </c:pt>
                <c:pt idx="17391">
                  <c:v>484.71499999999997</c:v>
                </c:pt>
                <c:pt idx="17392">
                  <c:v>484.71899999999999</c:v>
                </c:pt>
                <c:pt idx="17393">
                  <c:v>484.75200000000001</c:v>
                </c:pt>
                <c:pt idx="17394">
                  <c:v>484.82400000000001</c:v>
                </c:pt>
                <c:pt idx="17395">
                  <c:v>484.90600000000001</c:v>
                </c:pt>
                <c:pt idx="17396">
                  <c:v>484.98599999999999</c:v>
                </c:pt>
                <c:pt idx="17397">
                  <c:v>485.06799999999998</c:v>
                </c:pt>
                <c:pt idx="17398">
                  <c:v>485.154</c:v>
                </c:pt>
                <c:pt idx="17399">
                  <c:v>485.24099999999999</c:v>
                </c:pt>
                <c:pt idx="17400">
                  <c:v>485.33</c:v>
                </c:pt>
                <c:pt idx="17401">
                  <c:v>485.42099999999999</c:v>
                </c:pt>
                <c:pt idx="17402">
                  <c:v>485.51</c:v>
                </c:pt>
                <c:pt idx="17403">
                  <c:v>485.59699999999998</c:v>
                </c:pt>
                <c:pt idx="17404">
                  <c:v>485.68900000000002</c:v>
                </c:pt>
                <c:pt idx="17405">
                  <c:v>485.78300000000002</c:v>
                </c:pt>
                <c:pt idx="17406">
                  <c:v>485.87900000000002</c:v>
                </c:pt>
                <c:pt idx="17407">
                  <c:v>485.97500000000002</c:v>
                </c:pt>
                <c:pt idx="17408">
                  <c:v>486.072</c:v>
                </c:pt>
                <c:pt idx="17409">
                  <c:v>486.17</c:v>
                </c:pt>
                <c:pt idx="17410">
                  <c:v>486.26799999999997</c:v>
                </c:pt>
                <c:pt idx="17411">
                  <c:v>486.36700000000002</c:v>
                </c:pt>
                <c:pt idx="17412">
                  <c:v>486.46699999999998</c:v>
                </c:pt>
                <c:pt idx="17413">
                  <c:v>486.56</c:v>
                </c:pt>
                <c:pt idx="17414">
                  <c:v>486.637</c:v>
                </c:pt>
                <c:pt idx="17415">
                  <c:v>486.71100000000001</c:v>
                </c:pt>
                <c:pt idx="17416">
                  <c:v>486.76900000000001</c:v>
                </c:pt>
                <c:pt idx="17417">
                  <c:v>486.78699999999998</c:v>
                </c:pt>
                <c:pt idx="17418">
                  <c:v>486.822</c:v>
                </c:pt>
                <c:pt idx="17419">
                  <c:v>486.858</c:v>
                </c:pt>
                <c:pt idx="17420">
                  <c:v>486.85899999999998</c:v>
                </c:pt>
                <c:pt idx="17421">
                  <c:v>486.85899999999998</c:v>
                </c:pt>
                <c:pt idx="17422">
                  <c:v>486.86</c:v>
                </c:pt>
                <c:pt idx="17423">
                  <c:v>486.86099999999999</c:v>
                </c:pt>
                <c:pt idx="17424">
                  <c:v>486.86200000000002</c:v>
                </c:pt>
                <c:pt idx="17425">
                  <c:v>486.863</c:v>
                </c:pt>
                <c:pt idx="17426">
                  <c:v>486.863</c:v>
                </c:pt>
                <c:pt idx="17427">
                  <c:v>486.863</c:v>
                </c:pt>
                <c:pt idx="17428">
                  <c:v>486.863</c:v>
                </c:pt>
                <c:pt idx="17429">
                  <c:v>486.863</c:v>
                </c:pt>
                <c:pt idx="17430">
                  <c:v>486.863</c:v>
                </c:pt>
                <c:pt idx="17431">
                  <c:v>486.86700000000002</c:v>
                </c:pt>
                <c:pt idx="17432">
                  <c:v>486.87</c:v>
                </c:pt>
                <c:pt idx="17433">
                  <c:v>486.87</c:v>
                </c:pt>
                <c:pt idx="17434">
                  <c:v>486.87200000000001</c:v>
                </c:pt>
                <c:pt idx="17435">
                  <c:v>486.87599999999998</c:v>
                </c:pt>
                <c:pt idx="17436">
                  <c:v>486.88099999999997</c:v>
                </c:pt>
                <c:pt idx="17437">
                  <c:v>486.89</c:v>
                </c:pt>
                <c:pt idx="17438">
                  <c:v>486.9</c:v>
                </c:pt>
                <c:pt idx="17439">
                  <c:v>486.91</c:v>
                </c:pt>
                <c:pt idx="17440">
                  <c:v>486.92200000000003</c:v>
                </c:pt>
                <c:pt idx="17441">
                  <c:v>486.93599999999998</c:v>
                </c:pt>
                <c:pt idx="17442">
                  <c:v>486.94900000000001</c:v>
                </c:pt>
                <c:pt idx="17443">
                  <c:v>486.964</c:v>
                </c:pt>
                <c:pt idx="17444">
                  <c:v>486.97800000000001</c:v>
                </c:pt>
                <c:pt idx="17445">
                  <c:v>486.99299999999999</c:v>
                </c:pt>
                <c:pt idx="17446">
                  <c:v>487.00700000000001</c:v>
                </c:pt>
                <c:pt idx="17447">
                  <c:v>487.02199999999999</c:v>
                </c:pt>
                <c:pt idx="17448">
                  <c:v>487.03699999999998</c:v>
                </c:pt>
                <c:pt idx="17449">
                  <c:v>487.05099999999999</c:v>
                </c:pt>
                <c:pt idx="17450">
                  <c:v>487.06599999999997</c:v>
                </c:pt>
                <c:pt idx="17451">
                  <c:v>487.08100000000002</c:v>
                </c:pt>
                <c:pt idx="17452">
                  <c:v>487.09500000000003</c:v>
                </c:pt>
                <c:pt idx="17453">
                  <c:v>487.11</c:v>
                </c:pt>
                <c:pt idx="17454">
                  <c:v>487.125</c:v>
                </c:pt>
                <c:pt idx="17455">
                  <c:v>487.14</c:v>
                </c:pt>
                <c:pt idx="17456">
                  <c:v>487.154</c:v>
                </c:pt>
                <c:pt idx="17457">
                  <c:v>487.16899999999998</c:v>
                </c:pt>
                <c:pt idx="17458">
                  <c:v>487.18299999999999</c:v>
                </c:pt>
                <c:pt idx="17459">
                  <c:v>487.19799999999998</c:v>
                </c:pt>
                <c:pt idx="17460">
                  <c:v>487.21300000000002</c:v>
                </c:pt>
                <c:pt idx="17461">
                  <c:v>487.22699999999998</c:v>
                </c:pt>
                <c:pt idx="17462">
                  <c:v>487.24200000000002</c:v>
                </c:pt>
                <c:pt idx="17463">
                  <c:v>487.25700000000001</c:v>
                </c:pt>
                <c:pt idx="17464">
                  <c:v>487.27100000000002</c:v>
                </c:pt>
                <c:pt idx="17465">
                  <c:v>487.286</c:v>
                </c:pt>
                <c:pt idx="17466">
                  <c:v>487.30099999999999</c:v>
                </c:pt>
                <c:pt idx="17467">
                  <c:v>487.31599999999997</c:v>
                </c:pt>
                <c:pt idx="17468">
                  <c:v>487.33</c:v>
                </c:pt>
                <c:pt idx="17469">
                  <c:v>487.34500000000003</c:v>
                </c:pt>
                <c:pt idx="17470">
                  <c:v>487.35899999999998</c:v>
                </c:pt>
                <c:pt idx="17471">
                  <c:v>487.375</c:v>
                </c:pt>
                <c:pt idx="17472">
                  <c:v>487.392</c:v>
                </c:pt>
                <c:pt idx="17473">
                  <c:v>487.40800000000002</c:v>
                </c:pt>
                <c:pt idx="17474">
                  <c:v>487.423</c:v>
                </c:pt>
                <c:pt idx="17475">
                  <c:v>487.43799999999999</c:v>
                </c:pt>
                <c:pt idx="17476">
                  <c:v>487.45600000000002</c:v>
                </c:pt>
                <c:pt idx="17477">
                  <c:v>487.476</c:v>
                </c:pt>
                <c:pt idx="17478">
                  <c:v>487.505</c:v>
                </c:pt>
                <c:pt idx="17479">
                  <c:v>487.55900000000003</c:v>
                </c:pt>
                <c:pt idx="17480">
                  <c:v>487.62099999999998</c:v>
                </c:pt>
                <c:pt idx="17481">
                  <c:v>487.69400000000002</c:v>
                </c:pt>
                <c:pt idx="17482">
                  <c:v>487.779</c:v>
                </c:pt>
                <c:pt idx="17483">
                  <c:v>487.87299999999999</c:v>
                </c:pt>
                <c:pt idx="17484">
                  <c:v>487.96899999999999</c:v>
                </c:pt>
                <c:pt idx="17485">
                  <c:v>488.05900000000003</c:v>
                </c:pt>
                <c:pt idx="17486">
                  <c:v>488.15</c:v>
                </c:pt>
                <c:pt idx="17487">
                  <c:v>488.23500000000001</c:v>
                </c:pt>
                <c:pt idx="17488">
                  <c:v>488.32299999999998</c:v>
                </c:pt>
                <c:pt idx="17489">
                  <c:v>488.41699999999997</c:v>
                </c:pt>
                <c:pt idx="17490">
                  <c:v>488.50900000000001</c:v>
                </c:pt>
                <c:pt idx="17491">
                  <c:v>488.59899999999999</c:v>
                </c:pt>
                <c:pt idx="17492">
                  <c:v>488.69099999999997</c:v>
                </c:pt>
                <c:pt idx="17493">
                  <c:v>488.78699999999998</c:v>
                </c:pt>
                <c:pt idx="17494">
                  <c:v>488.88499999999999</c:v>
                </c:pt>
                <c:pt idx="17495">
                  <c:v>488.98399999999998</c:v>
                </c:pt>
                <c:pt idx="17496">
                  <c:v>489.077</c:v>
                </c:pt>
                <c:pt idx="17497">
                  <c:v>489.16300000000001</c:v>
                </c:pt>
                <c:pt idx="17498">
                  <c:v>489.24700000000001</c:v>
                </c:pt>
                <c:pt idx="17499">
                  <c:v>489.334</c:v>
                </c:pt>
                <c:pt idx="17500">
                  <c:v>489.42500000000001</c:v>
                </c:pt>
                <c:pt idx="17501">
                  <c:v>489.51799999999997</c:v>
                </c:pt>
                <c:pt idx="17502">
                  <c:v>489.613</c:v>
                </c:pt>
                <c:pt idx="17503">
                  <c:v>489.70800000000003</c:v>
                </c:pt>
                <c:pt idx="17504">
                  <c:v>489.80399999999997</c:v>
                </c:pt>
                <c:pt idx="17505">
                  <c:v>489.90100000000001</c:v>
                </c:pt>
                <c:pt idx="17506">
                  <c:v>490</c:v>
                </c:pt>
                <c:pt idx="17507">
                  <c:v>490.09899999999999</c:v>
                </c:pt>
                <c:pt idx="17508">
                  <c:v>490.19900000000001</c:v>
                </c:pt>
                <c:pt idx="17509">
                  <c:v>490.29899999999998</c:v>
                </c:pt>
                <c:pt idx="17510">
                  <c:v>490.392</c:v>
                </c:pt>
                <c:pt idx="17511">
                  <c:v>490.47899999999998</c:v>
                </c:pt>
                <c:pt idx="17512">
                  <c:v>490.56700000000001</c:v>
                </c:pt>
                <c:pt idx="17513">
                  <c:v>490.65499999999997</c:v>
                </c:pt>
                <c:pt idx="17514">
                  <c:v>490.745</c:v>
                </c:pt>
                <c:pt idx="17515">
                  <c:v>490.83300000000003</c:v>
                </c:pt>
                <c:pt idx="17516">
                  <c:v>490.923</c:v>
                </c:pt>
                <c:pt idx="17517">
                  <c:v>490.935</c:v>
                </c:pt>
                <c:pt idx="17518">
                  <c:v>490.935</c:v>
                </c:pt>
                <c:pt idx="17519">
                  <c:v>490.935</c:v>
                </c:pt>
                <c:pt idx="17520">
                  <c:v>490.935</c:v>
                </c:pt>
                <c:pt idx="17521">
                  <c:v>490.935</c:v>
                </c:pt>
                <c:pt idx="17522">
                  <c:v>490.935</c:v>
                </c:pt>
                <c:pt idx="17523">
                  <c:v>490.935</c:v>
                </c:pt>
                <c:pt idx="17524">
                  <c:v>490.935</c:v>
                </c:pt>
                <c:pt idx="17525">
                  <c:v>490.935</c:v>
                </c:pt>
                <c:pt idx="17526">
                  <c:v>490.935</c:v>
                </c:pt>
                <c:pt idx="17527">
                  <c:v>490.935</c:v>
                </c:pt>
                <c:pt idx="17528">
                  <c:v>490.93599999999998</c:v>
                </c:pt>
                <c:pt idx="17529">
                  <c:v>490.93799999999999</c:v>
                </c:pt>
                <c:pt idx="17530">
                  <c:v>490.94</c:v>
                </c:pt>
                <c:pt idx="17531">
                  <c:v>490.94299999999998</c:v>
                </c:pt>
                <c:pt idx="17532">
                  <c:v>490.95</c:v>
                </c:pt>
                <c:pt idx="17533">
                  <c:v>490.95800000000003</c:v>
                </c:pt>
                <c:pt idx="17534">
                  <c:v>490.96699999999998</c:v>
                </c:pt>
                <c:pt idx="17535">
                  <c:v>490.983</c:v>
                </c:pt>
                <c:pt idx="17536">
                  <c:v>491.03</c:v>
                </c:pt>
                <c:pt idx="17537">
                  <c:v>491.11500000000001</c:v>
                </c:pt>
                <c:pt idx="17538">
                  <c:v>491.20400000000001</c:v>
                </c:pt>
                <c:pt idx="17539">
                  <c:v>491.29300000000001</c:v>
                </c:pt>
                <c:pt idx="17540">
                  <c:v>491.38299999999998</c:v>
                </c:pt>
                <c:pt idx="17541">
                  <c:v>491.47699999999998</c:v>
                </c:pt>
                <c:pt idx="17542">
                  <c:v>491.572</c:v>
                </c:pt>
                <c:pt idx="17543">
                  <c:v>491.65699999999998</c:v>
                </c:pt>
                <c:pt idx="17544">
                  <c:v>491.74400000000003</c:v>
                </c:pt>
                <c:pt idx="17545">
                  <c:v>491.84100000000001</c:v>
                </c:pt>
                <c:pt idx="17546">
                  <c:v>491.935</c:v>
                </c:pt>
                <c:pt idx="17547">
                  <c:v>492.02600000000001</c:v>
                </c:pt>
                <c:pt idx="17548">
                  <c:v>492.11799999999999</c:v>
                </c:pt>
                <c:pt idx="17549">
                  <c:v>492.21499999999997</c:v>
                </c:pt>
                <c:pt idx="17550">
                  <c:v>492.31400000000002</c:v>
                </c:pt>
                <c:pt idx="17551">
                  <c:v>492.41500000000002</c:v>
                </c:pt>
                <c:pt idx="17552">
                  <c:v>492.51</c:v>
                </c:pt>
                <c:pt idx="17553">
                  <c:v>492.596</c:v>
                </c:pt>
                <c:pt idx="17554">
                  <c:v>492.68099999999998</c:v>
                </c:pt>
                <c:pt idx="17555">
                  <c:v>492.76900000000001</c:v>
                </c:pt>
                <c:pt idx="17556">
                  <c:v>492.86</c:v>
                </c:pt>
                <c:pt idx="17557">
                  <c:v>492.952</c:v>
                </c:pt>
                <c:pt idx="17558">
                  <c:v>493.04500000000002</c:v>
                </c:pt>
                <c:pt idx="17559">
                  <c:v>493.13799999999998</c:v>
                </c:pt>
                <c:pt idx="17560">
                  <c:v>493.233</c:v>
                </c:pt>
                <c:pt idx="17561">
                  <c:v>493.32900000000001</c:v>
                </c:pt>
                <c:pt idx="17562">
                  <c:v>493.42599999999999</c:v>
                </c:pt>
                <c:pt idx="17563">
                  <c:v>493.524</c:v>
                </c:pt>
                <c:pt idx="17564">
                  <c:v>493.62299999999999</c:v>
                </c:pt>
                <c:pt idx="17565">
                  <c:v>493.72399999999999</c:v>
                </c:pt>
                <c:pt idx="17566">
                  <c:v>493.82400000000001</c:v>
                </c:pt>
                <c:pt idx="17567">
                  <c:v>493.92399999999998</c:v>
                </c:pt>
                <c:pt idx="17568">
                  <c:v>494.00599999999997</c:v>
                </c:pt>
                <c:pt idx="17569">
                  <c:v>494.06299999999999</c:v>
                </c:pt>
                <c:pt idx="17570">
                  <c:v>494.11700000000002</c:v>
                </c:pt>
                <c:pt idx="17571">
                  <c:v>494.15600000000001</c:v>
                </c:pt>
                <c:pt idx="17572">
                  <c:v>494.16</c:v>
                </c:pt>
                <c:pt idx="17573">
                  <c:v>494.17099999999999</c:v>
                </c:pt>
                <c:pt idx="17574">
                  <c:v>494.178</c:v>
                </c:pt>
                <c:pt idx="17575">
                  <c:v>494.20800000000003</c:v>
                </c:pt>
                <c:pt idx="17576">
                  <c:v>494.25900000000001</c:v>
                </c:pt>
                <c:pt idx="17577">
                  <c:v>494.31700000000001</c:v>
                </c:pt>
                <c:pt idx="17578">
                  <c:v>494.37299999999999</c:v>
                </c:pt>
                <c:pt idx="17579">
                  <c:v>494.42500000000001</c:v>
                </c:pt>
                <c:pt idx="17580">
                  <c:v>494.46800000000002</c:v>
                </c:pt>
                <c:pt idx="17581">
                  <c:v>494.505</c:v>
                </c:pt>
                <c:pt idx="17582">
                  <c:v>494.541</c:v>
                </c:pt>
                <c:pt idx="17583">
                  <c:v>494.57400000000001</c:v>
                </c:pt>
                <c:pt idx="17584">
                  <c:v>494.60500000000002</c:v>
                </c:pt>
                <c:pt idx="17585">
                  <c:v>494.63900000000001</c:v>
                </c:pt>
                <c:pt idx="17586">
                  <c:v>494.67899999999997</c:v>
                </c:pt>
                <c:pt idx="17587">
                  <c:v>494.73099999999999</c:v>
                </c:pt>
                <c:pt idx="17588">
                  <c:v>494.78899999999999</c:v>
                </c:pt>
                <c:pt idx="17589">
                  <c:v>494.846</c:v>
                </c:pt>
                <c:pt idx="17590">
                  <c:v>494.899</c:v>
                </c:pt>
                <c:pt idx="17591">
                  <c:v>494.952</c:v>
                </c:pt>
                <c:pt idx="17592">
                  <c:v>495.005</c:v>
                </c:pt>
                <c:pt idx="17593">
                  <c:v>495.06</c:v>
                </c:pt>
                <c:pt idx="17594">
                  <c:v>495.11599999999999</c:v>
                </c:pt>
                <c:pt idx="17595">
                  <c:v>495.173</c:v>
                </c:pt>
                <c:pt idx="17596">
                  <c:v>495.22800000000001</c:v>
                </c:pt>
                <c:pt idx="17597">
                  <c:v>495.25400000000002</c:v>
                </c:pt>
                <c:pt idx="17598">
                  <c:v>495.255</c:v>
                </c:pt>
                <c:pt idx="17599">
                  <c:v>495.25700000000001</c:v>
                </c:pt>
                <c:pt idx="17600">
                  <c:v>495.27</c:v>
                </c:pt>
                <c:pt idx="17601">
                  <c:v>495.28300000000002</c:v>
                </c:pt>
                <c:pt idx="17602">
                  <c:v>495.29700000000003</c:v>
                </c:pt>
                <c:pt idx="17603">
                  <c:v>495.31099999999998</c:v>
                </c:pt>
                <c:pt idx="17604">
                  <c:v>495.33499999999998</c:v>
                </c:pt>
                <c:pt idx="17605">
                  <c:v>495.33800000000002</c:v>
                </c:pt>
                <c:pt idx="17606">
                  <c:v>495.33800000000002</c:v>
                </c:pt>
                <c:pt idx="17607">
                  <c:v>495.33800000000002</c:v>
                </c:pt>
                <c:pt idx="17608">
                  <c:v>495.33800000000002</c:v>
                </c:pt>
                <c:pt idx="17609">
                  <c:v>495.33800000000002</c:v>
                </c:pt>
                <c:pt idx="17610">
                  <c:v>495.33800000000002</c:v>
                </c:pt>
                <c:pt idx="17611">
                  <c:v>495.33800000000002</c:v>
                </c:pt>
                <c:pt idx="17612">
                  <c:v>495.33800000000002</c:v>
                </c:pt>
                <c:pt idx="17613">
                  <c:v>495.33800000000002</c:v>
                </c:pt>
                <c:pt idx="17614">
                  <c:v>495.33800000000002</c:v>
                </c:pt>
                <c:pt idx="17615">
                  <c:v>495.339</c:v>
                </c:pt>
                <c:pt idx="17616">
                  <c:v>495.34199999999998</c:v>
                </c:pt>
                <c:pt idx="17617">
                  <c:v>495.34300000000002</c:v>
                </c:pt>
                <c:pt idx="17618">
                  <c:v>495.34500000000003</c:v>
                </c:pt>
                <c:pt idx="17619">
                  <c:v>495.34800000000001</c:v>
                </c:pt>
                <c:pt idx="17620">
                  <c:v>495.35399999999998</c:v>
                </c:pt>
                <c:pt idx="17621">
                  <c:v>495.36200000000002</c:v>
                </c:pt>
                <c:pt idx="17622">
                  <c:v>495.37099999999998</c:v>
                </c:pt>
                <c:pt idx="17623">
                  <c:v>495.38099999999997</c:v>
                </c:pt>
                <c:pt idx="17624">
                  <c:v>495.39299999999997</c:v>
                </c:pt>
                <c:pt idx="17625">
                  <c:v>495.40600000000001</c:v>
                </c:pt>
                <c:pt idx="17626">
                  <c:v>495.42</c:v>
                </c:pt>
                <c:pt idx="17627">
                  <c:v>495.43400000000003</c:v>
                </c:pt>
                <c:pt idx="17628">
                  <c:v>495.44900000000001</c:v>
                </c:pt>
                <c:pt idx="17629">
                  <c:v>495.46300000000002</c:v>
                </c:pt>
                <c:pt idx="17630">
                  <c:v>495.47699999999998</c:v>
                </c:pt>
                <c:pt idx="17631">
                  <c:v>495.49099999999999</c:v>
                </c:pt>
                <c:pt idx="17632">
                  <c:v>495.505</c:v>
                </c:pt>
                <c:pt idx="17633">
                  <c:v>495.51799999999997</c:v>
                </c:pt>
                <c:pt idx="17634">
                  <c:v>495.53100000000001</c:v>
                </c:pt>
                <c:pt idx="17635">
                  <c:v>495.54300000000001</c:v>
                </c:pt>
                <c:pt idx="17636">
                  <c:v>495.55399999999997</c:v>
                </c:pt>
                <c:pt idx="17637">
                  <c:v>495.565</c:v>
                </c:pt>
                <c:pt idx="17638">
                  <c:v>495.577</c:v>
                </c:pt>
                <c:pt idx="17639">
                  <c:v>495.58800000000002</c:v>
                </c:pt>
                <c:pt idx="17640">
                  <c:v>495.59899999999999</c:v>
                </c:pt>
                <c:pt idx="17641">
                  <c:v>495.61099999999999</c:v>
                </c:pt>
                <c:pt idx="17642">
                  <c:v>495.62299999999999</c:v>
                </c:pt>
                <c:pt idx="17643">
                  <c:v>495.63400000000001</c:v>
                </c:pt>
                <c:pt idx="17644">
                  <c:v>495.64600000000002</c:v>
                </c:pt>
                <c:pt idx="17645">
                  <c:v>495.65699999999998</c:v>
                </c:pt>
                <c:pt idx="17646">
                  <c:v>495.66899999999998</c:v>
                </c:pt>
                <c:pt idx="17647">
                  <c:v>495.68099999999998</c:v>
                </c:pt>
                <c:pt idx="17648">
                  <c:v>495.69299999999998</c:v>
                </c:pt>
                <c:pt idx="17649">
                  <c:v>495.70499999999998</c:v>
                </c:pt>
                <c:pt idx="17650">
                  <c:v>495.71600000000001</c:v>
                </c:pt>
                <c:pt idx="17651">
                  <c:v>495.72800000000001</c:v>
                </c:pt>
                <c:pt idx="17652">
                  <c:v>495.73899999999998</c:v>
                </c:pt>
                <c:pt idx="17653">
                  <c:v>495.75</c:v>
                </c:pt>
                <c:pt idx="17654">
                  <c:v>495.76100000000002</c:v>
                </c:pt>
                <c:pt idx="17655">
                  <c:v>495.77300000000002</c:v>
                </c:pt>
                <c:pt idx="17656">
                  <c:v>495.78500000000003</c:v>
                </c:pt>
                <c:pt idx="17657">
                  <c:v>495.79599999999999</c:v>
                </c:pt>
                <c:pt idx="17658">
                  <c:v>495.80700000000002</c:v>
                </c:pt>
                <c:pt idx="17659">
                  <c:v>495.81799999999998</c:v>
                </c:pt>
                <c:pt idx="17660">
                  <c:v>495.82900000000001</c:v>
                </c:pt>
                <c:pt idx="17661">
                  <c:v>495.84</c:v>
                </c:pt>
                <c:pt idx="17662">
                  <c:v>495.85199999999998</c:v>
                </c:pt>
                <c:pt idx="17663">
                  <c:v>495.86399999999998</c:v>
                </c:pt>
                <c:pt idx="17664">
                  <c:v>495.87599999999998</c:v>
                </c:pt>
                <c:pt idx="17665">
                  <c:v>495.887</c:v>
                </c:pt>
                <c:pt idx="17666">
                  <c:v>495.89800000000002</c:v>
                </c:pt>
                <c:pt idx="17667">
                  <c:v>495.90899999999999</c:v>
                </c:pt>
                <c:pt idx="17668">
                  <c:v>495.92</c:v>
                </c:pt>
                <c:pt idx="17669">
                  <c:v>495.93099999999998</c:v>
                </c:pt>
                <c:pt idx="17670">
                  <c:v>495.94099999999997</c:v>
                </c:pt>
                <c:pt idx="17671">
                  <c:v>495.952</c:v>
                </c:pt>
                <c:pt idx="17672">
                  <c:v>495.964</c:v>
                </c:pt>
                <c:pt idx="17673">
                  <c:v>495.97500000000002</c:v>
                </c:pt>
                <c:pt idx="17674">
                  <c:v>495.98700000000002</c:v>
                </c:pt>
                <c:pt idx="17675">
                  <c:v>495.99799999999999</c:v>
                </c:pt>
                <c:pt idx="17676">
                  <c:v>496.00900000000001</c:v>
                </c:pt>
                <c:pt idx="17677">
                  <c:v>496.02</c:v>
                </c:pt>
                <c:pt idx="17678">
                  <c:v>496.03100000000001</c:v>
                </c:pt>
                <c:pt idx="17679">
                  <c:v>496.04199999999997</c:v>
                </c:pt>
                <c:pt idx="17680">
                  <c:v>496.053</c:v>
                </c:pt>
                <c:pt idx="17681">
                  <c:v>496.06400000000002</c:v>
                </c:pt>
                <c:pt idx="17682">
                  <c:v>496.07499999999999</c:v>
                </c:pt>
                <c:pt idx="17683">
                  <c:v>496.08600000000001</c:v>
                </c:pt>
                <c:pt idx="17684">
                  <c:v>496.09699999999998</c:v>
                </c:pt>
                <c:pt idx="17685">
                  <c:v>496.108</c:v>
                </c:pt>
                <c:pt idx="17686">
                  <c:v>496.11900000000003</c:v>
                </c:pt>
                <c:pt idx="17687">
                  <c:v>496.13</c:v>
                </c:pt>
                <c:pt idx="17688">
                  <c:v>496.142</c:v>
                </c:pt>
                <c:pt idx="17689">
                  <c:v>496.15300000000002</c:v>
                </c:pt>
                <c:pt idx="17690">
                  <c:v>496.16399999999999</c:v>
                </c:pt>
                <c:pt idx="17691">
                  <c:v>496.17599999999999</c:v>
                </c:pt>
                <c:pt idx="17692">
                  <c:v>496.18700000000001</c:v>
                </c:pt>
                <c:pt idx="17693">
                  <c:v>496.19799999999998</c:v>
                </c:pt>
                <c:pt idx="17694">
                  <c:v>496.209</c:v>
                </c:pt>
                <c:pt idx="17695">
                  <c:v>496.221</c:v>
                </c:pt>
                <c:pt idx="17696">
                  <c:v>496.23200000000003</c:v>
                </c:pt>
                <c:pt idx="17697">
                  <c:v>496.24299999999999</c:v>
                </c:pt>
                <c:pt idx="17698">
                  <c:v>496.25400000000002</c:v>
                </c:pt>
                <c:pt idx="17699">
                  <c:v>496.26499999999999</c:v>
                </c:pt>
                <c:pt idx="17700">
                  <c:v>496.27499999999998</c:v>
                </c:pt>
                <c:pt idx="17701">
                  <c:v>496.286</c:v>
                </c:pt>
                <c:pt idx="17702">
                  <c:v>496.29700000000003</c:v>
                </c:pt>
                <c:pt idx="17703">
                  <c:v>496.30900000000003</c:v>
                </c:pt>
                <c:pt idx="17704">
                  <c:v>496.31900000000002</c:v>
                </c:pt>
                <c:pt idx="17705">
                  <c:v>496.33</c:v>
                </c:pt>
                <c:pt idx="17706">
                  <c:v>496.34100000000001</c:v>
                </c:pt>
                <c:pt idx="17707">
                  <c:v>496.35199999999998</c:v>
                </c:pt>
                <c:pt idx="17708">
                  <c:v>496.363</c:v>
                </c:pt>
                <c:pt idx="17709">
                  <c:v>496.37400000000002</c:v>
                </c:pt>
                <c:pt idx="17710">
                  <c:v>496.38499999999999</c:v>
                </c:pt>
                <c:pt idx="17711">
                  <c:v>496.39600000000002</c:v>
                </c:pt>
                <c:pt idx="17712">
                  <c:v>496.40600000000001</c:v>
                </c:pt>
                <c:pt idx="17713">
                  <c:v>496.41699999999997</c:v>
                </c:pt>
                <c:pt idx="17714">
                  <c:v>496.428</c:v>
                </c:pt>
                <c:pt idx="17715">
                  <c:v>496.43900000000002</c:v>
                </c:pt>
                <c:pt idx="17716">
                  <c:v>496.45</c:v>
                </c:pt>
                <c:pt idx="17717">
                  <c:v>496.46199999999999</c:v>
                </c:pt>
                <c:pt idx="17718">
                  <c:v>496.47300000000001</c:v>
                </c:pt>
                <c:pt idx="17719">
                  <c:v>496.48399999999998</c:v>
                </c:pt>
                <c:pt idx="17720">
                  <c:v>496.495</c:v>
                </c:pt>
                <c:pt idx="17721">
                  <c:v>496.50599999999997</c:v>
                </c:pt>
                <c:pt idx="17722">
                  <c:v>496.517</c:v>
                </c:pt>
                <c:pt idx="17723">
                  <c:v>496.52800000000002</c:v>
                </c:pt>
                <c:pt idx="17724">
                  <c:v>496.53899999999999</c:v>
                </c:pt>
                <c:pt idx="17725">
                  <c:v>496.55</c:v>
                </c:pt>
                <c:pt idx="17726">
                  <c:v>496.56099999999998</c:v>
                </c:pt>
                <c:pt idx="17727">
                  <c:v>496.572</c:v>
                </c:pt>
                <c:pt idx="17728">
                  <c:v>496.58600000000001</c:v>
                </c:pt>
                <c:pt idx="17729">
                  <c:v>496.62099999999998</c:v>
                </c:pt>
                <c:pt idx="17730">
                  <c:v>496.69</c:v>
                </c:pt>
                <c:pt idx="17731">
                  <c:v>496.75299999999999</c:v>
                </c:pt>
                <c:pt idx="17732">
                  <c:v>496.78899999999999</c:v>
                </c:pt>
                <c:pt idx="17733">
                  <c:v>496.81400000000002</c:v>
                </c:pt>
                <c:pt idx="17734">
                  <c:v>496.83</c:v>
                </c:pt>
                <c:pt idx="17735">
                  <c:v>496.83800000000002</c:v>
                </c:pt>
                <c:pt idx="17736">
                  <c:v>496.84899999999999</c:v>
                </c:pt>
                <c:pt idx="17737">
                  <c:v>496.86599999999999</c:v>
                </c:pt>
                <c:pt idx="17738">
                  <c:v>496.87700000000001</c:v>
                </c:pt>
                <c:pt idx="17739">
                  <c:v>496.89100000000002</c:v>
                </c:pt>
                <c:pt idx="17740">
                  <c:v>496.92099999999999</c:v>
                </c:pt>
                <c:pt idx="17741">
                  <c:v>496.98</c:v>
                </c:pt>
                <c:pt idx="17742">
                  <c:v>497.06700000000001</c:v>
                </c:pt>
                <c:pt idx="17743">
                  <c:v>497.14499999999998</c:v>
                </c:pt>
                <c:pt idx="17744">
                  <c:v>497.17399999999998</c:v>
                </c:pt>
                <c:pt idx="17745">
                  <c:v>497.20600000000002</c:v>
                </c:pt>
                <c:pt idx="17746">
                  <c:v>497.24900000000002</c:v>
                </c:pt>
                <c:pt idx="17747">
                  <c:v>497.28500000000003</c:v>
                </c:pt>
                <c:pt idx="17748">
                  <c:v>497.327</c:v>
                </c:pt>
                <c:pt idx="17749">
                  <c:v>497.34199999999998</c:v>
                </c:pt>
                <c:pt idx="17750">
                  <c:v>497.351</c:v>
                </c:pt>
                <c:pt idx="17751">
                  <c:v>497.38799999999998</c:v>
                </c:pt>
                <c:pt idx="17752">
                  <c:v>497.42399999999998</c:v>
                </c:pt>
                <c:pt idx="17753">
                  <c:v>497.45299999999997</c:v>
                </c:pt>
                <c:pt idx="17754">
                  <c:v>497.47800000000001</c:v>
                </c:pt>
                <c:pt idx="17755">
                  <c:v>497.49799999999999</c:v>
                </c:pt>
                <c:pt idx="17756">
                  <c:v>497.517</c:v>
                </c:pt>
                <c:pt idx="17757">
                  <c:v>497.53300000000002</c:v>
                </c:pt>
                <c:pt idx="17758">
                  <c:v>497.548</c:v>
                </c:pt>
                <c:pt idx="17759">
                  <c:v>497.56</c:v>
                </c:pt>
                <c:pt idx="17760">
                  <c:v>497.57100000000003</c:v>
                </c:pt>
                <c:pt idx="17761">
                  <c:v>497.58</c:v>
                </c:pt>
                <c:pt idx="17762">
                  <c:v>497.59</c:v>
                </c:pt>
                <c:pt idx="17763">
                  <c:v>497.59899999999999</c:v>
                </c:pt>
                <c:pt idx="17764">
                  <c:v>497.608</c:v>
                </c:pt>
                <c:pt idx="17765">
                  <c:v>497.61900000000003</c:v>
                </c:pt>
                <c:pt idx="17766">
                  <c:v>497.62799999999999</c:v>
                </c:pt>
                <c:pt idx="17767">
                  <c:v>497.63600000000002</c:v>
                </c:pt>
                <c:pt idx="17768">
                  <c:v>497.64299999999997</c:v>
                </c:pt>
                <c:pt idx="17769">
                  <c:v>497.65499999999997</c:v>
                </c:pt>
                <c:pt idx="17770">
                  <c:v>497.66199999999998</c:v>
                </c:pt>
                <c:pt idx="17771">
                  <c:v>497.66699999999997</c:v>
                </c:pt>
                <c:pt idx="17772">
                  <c:v>497.66800000000001</c:v>
                </c:pt>
                <c:pt idx="17773">
                  <c:v>497.66800000000001</c:v>
                </c:pt>
                <c:pt idx="17774">
                  <c:v>497.66800000000001</c:v>
                </c:pt>
                <c:pt idx="17775">
                  <c:v>497.66800000000001</c:v>
                </c:pt>
                <c:pt idx="17776">
                  <c:v>497.66800000000001</c:v>
                </c:pt>
                <c:pt idx="17777">
                  <c:v>497.66800000000001</c:v>
                </c:pt>
                <c:pt idx="17778">
                  <c:v>497.66800000000001</c:v>
                </c:pt>
                <c:pt idx="17779">
                  <c:v>497.66800000000001</c:v>
                </c:pt>
                <c:pt idx="17780">
                  <c:v>497.66800000000001</c:v>
                </c:pt>
                <c:pt idx="17781">
                  <c:v>497.66800000000001</c:v>
                </c:pt>
                <c:pt idx="17782">
                  <c:v>497.66899999999998</c:v>
                </c:pt>
                <c:pt idx="17783">
                  <c:v>497.67</c:v>
                </c:pt>
                <c:pt idx="17784">
                  <c:v>497.67399999999998</c:v>
                </c:pt>
                <c:pt idx="17785">
                  <c:v>497.68099999999998</c:v>
                </c:pt>
                <c:pt idx="17786">
                  <c:v>497.69</c:v>
                </c:pt>
                <c:pt idx="17787">
                  <c:v>497.70600000000002</c:v>
                </c:pt>
                <c:pt idx="17788">
                  <c:v>497.733</c:v>
                </c:pt>
                <c:pt idx="17789">
                  <c:v>497.75099999999998</c:v>
                </c:pt>
                <c:pt idx="17790">
                  <c:v>497.75799999999998</c:v>
                </c:pt>
                <c:pt idx="17791">
                  <c:v>497.76100000000002</c:v>
                </c:pt>
                <c:pt idx="17792">
                  <c:v>497.76100000000002</c:v>
                </c:pt>
                <c:pt idx="17793">
                  <c:v>497.76100000000002</c:v>
                </c:pt>
                <c:pt idx="17794">
                  <c:v>497.76100000000002</c:v>
                </c:pt>
                <c:pt idx="17795">
                  <c:v>497.76100000000002</c:v>
                </c:pt>
                <c:pt idx="17796">
                  <c:v>497.76400000000001</c:v>
                </c:pt>
                <c:pt idx="17797">
                  <c:v>497.77199999999999</c:v>
                </c:pt>
                <c:pt idx="17798">
                  <c:v>497.78199999999998</c:v>
                </c:pt>
                <c:pt idx="17799">
                  <c:v>497.79199999999997</c:v>
                </c:pt>
                <c:pt idx="17800">
                  <c:v>497.803</c:v>
                </c:pt>
                <c:pt idx="17801">
                  <c:v>497.81299999999999</c:v>
                </c:pt>
                <c:pt idx="17802">
                  <c:v>497.82</c:v>
                </c:pt>
                <c:pt idx="17803">
                  <c:v>497.82</c:v>
                </c:pt>
                <c:pt idx="17804">
                  <c:v>497.82</c:v>
                </c:pt>
                <c:pt idx="17805">
                  <c:v>497.82</c:v>
                </c:pt>
                <c:pt idx="17806">
                  <c:v>497.82</c:v>
                </c:pt>
                <c:pt idx="17807">
                  <c:v>497.82100000000003</c:v>
                </c:pt>
                <c:pt idx="17808">
                  <c:v>497.82400000000001</c:v>
                </c:pt>
                <c:pt idx="17809">
                  <c:v>497.83</c:v>
                </c:pt>
                <c:pt idx="17810">
                  <c:v>497.83699999999999</c:v>
                </c:pt>
                <c:pt idx="17811">
                  <c:v>497.84399999999999</c:v>
                </c:pt>
                <c:pt idx="17812">
                  <c:v>497.85300000000001</c:v>
                </c:pt>
                <c:pt idx="17813">
                  <c:v>497.86200000000002</c:v>
                </c:pt>
                <c:pt idx="17814">
                  <c:v>497.87400000000002</c:v>
                </c:pt>
                <c:pt idx="17815">
                  <c:v>497.87599999999998</c:v>
                </c:pt>
                <c:pt idx="17816">
                  <c:v>497.87599999999998</c:v>
                </c:pt>
                <c:pt idx="17817">
                  <c:v>497.87599999999998</c:v>
                </c:pt>
                <c:pt idx="17818">
                  <c:v>497.87599999999998</c:v>
                </c:pt>
                <c:pt idx="17819">
                  <c:v>497.87599999999998</c:v>
                </c:pt>
                <c:pt idx="17820">
                  <c:v>497.87900000000002</c:v>
                </c:pt>
                <c:pt idx="17821">
                  <c:v>497.88400000000001</c:v>
                </c:pt>
                <c:pt idx="17822">
                  <c:v>497.89100000000002</c:v>
                </c:pt>
                <c:pt idx="17823">
                  <c:v>497.89699999999999</c:v>
                </c:pt>
                <c:pt idx="17824">
                  <c:v>497.904</c:v>
                </c:pt>
                <c:pt idx="17825">
                  <c:v>497.91199999999998</c:v>
                </c:pt>
                <c:pt idx="17826">
                  <c:v>497.92</c:v>
                </c:pt>
                <c:pt idx="17827">
                  <c:v>497.92899999999997</c:v>
                </c:pt>
                <c:pt idx="17828">
                  <c:v>497.93799999999999</c:v>
                </c:pt>
                <c:pt idx="17829">
                  <c:v>497.947</c:v>
                </c:pt>
                <c:pt idx="17830">
                  <c:v>497.95</c:v>
                </c:pt>
                <c:pt idx="17831">
                  <c:v>497.95100000000002</c:v>
                </c:pt>
                <c:pt idx="17832">
                  <c:v>497.95100000000002</c:v>
                </c:pt>
                <c:pt idx="17833">
                  <c:v>497.95100000000002</c:v>
                </c:pt>
                <c:pt idx="17834">
                  <c:v>497.952</c:v>
                </c:pt>
                <c:pt idx="17835">
                  <c:v>497.95299999999997</c:v>
                </c:pt>
                <c:pt idx="17836">
                  <c:v>497.96100000000001</c:v>
                </c:pt>
                <c:pt idx="17837">
                  <c:v>497.96699999999998</c:v>
                </c:pt>
                <c:pt idx="17838">
                  <c:v>497.97399999999999</c:v>
                </c:pt>
                <c:pt idx="17839">
                  <c:v>497.98099999999999</c:v>
                </c:pt>
                <c:pt idx="17840">
                  <c:v>497.98899999999998</c:v>
                </c:pt>
                <c:pt idx="17841">
                  <c:v>497.99700000000001</c:v>
                </c:pt>
                <c:pt idx="17842">
                  <c:v>498.00400000000002</c:v>
                </c:pt>
                <c:pt idx="17843">
                  <c:v>498.012</c:v>
                </c:pt>
                <c:pt idx="17844">
                  <c:v>498.01400000000001</c:v>
                </c:pt>
                <c:pt idx="17845">
                  <c:v>498.01400000000001</c:v>
                </c:pt>
                <c:pt idx="17846">
                  <c:v>498.01400000000001</c:v>
                </c:pt>
                <c:pt idx="17847">
                  <c:v>498.01400000000001</c:v>
                </c:pt>
                <c:pt idx="17848">
                  <c:v>498.01400000000001</c:v>
                </c:pt>
                <c:pt idx="17849">
                  <c:v>498.01400000000001</c:v>
                </c:pt>
                <c:pt idx="17850">
                  <c:v>498.01400000000001</c:v>
                </c:pt>
                <c:pt idx="17851">
                  <c:v>498.01400000000001</c:v>
                </c:pt>
                <c:pt idx="17852">
                  <c:v>498.01400000000001</c:v>
                </c:pt>
                <c:pt idx="17853">
                  <c:v>498.01600000000002</c:v>
                </c:pt>
                <c:pt idx="17854">
                  <c:v>498.02</c:v>
                </c:pt>
                <c:pt idx="17855">
                  <c:v>498.02499999999998</c:v>
                </c:pt>
                <c:pt idx="17856">
                  <c:v>498.03199999999998</c:v>
                </c:pt>
                <c:pt idx="17857">
                  <c:v>498.03800000000001</c:v>
                </c:pt>
                <c:pt idx="17858">
                  <c:v>498.04599999999999</c:v>
                </c:pt>
                <c:pt idx="17859">
                  <c:v>498.05399999999997</c:v>
                </c:pt>
                <c:pt idx="17860">
                  <c:v>498.06099999999998</c:v>
                </c:pt>
                <c:pt idx="17861">
                  <c:v>498.06799999999998</c:v>
                </c:pt>
                <c:pt idx="17862">
                  <c:v>498.07499999999999</c:v>
                </c:pt>
                <c:pt idx="17863">
                  <c:v>498.08300000000003</c:v>
                </c:pt>
                <c:pt idx="17864">
                  <c:v>498.09399999999999</c:v>
                </c:pt>
                <c:pt idx="17865">
                  <c:v>498.10399999999998</c:v>
                </c:pt>
                <c:pt idx="17866">
                  <c:v>498.11500000000001</c:v>
                </c:pt>
                <c:pt idx="17867">
                  <c:v>498.125</c:v>
                </c:pt>
                <c:pt idx="17868">
                  <c:v>498.12599999999998</c:v>
                </c:pt>
                <c:pt idx="17869">
                  <c:v>498.12599999999998</c:v>
                </c:pt>
                <c:pt idx="17870">
                  <c:v>498.12599999999998</c:v>
                </c:pt>
                <c:pt idx="17871">
                  <c:v>498.12599999999998</c:v>
                </c:pt>
                <c:pt idx="17872">
                  <c:v>498.12700000000001</c:v>
                </c:pt>
                <c:pt idx="17873">
                  <c:v>498.13099999999997</c:v>
                </c:pt>
                <c:pt idx="17874">
                  <c:v>498.13799999999998</c:v>
                </c:pt>
                <c:pt idx="17875">
                  <c:v>498.14400000000001</c:v>
                </c:pt>
                <c:pt idx="17876">
                  <c:v>498.15300000000002</c:v>
                </c:pt>
                <c:pt idx="17877">
                  <c:v>498.16399999999999</c:v>
                </c:pt>
                <c:pt idx="17878">
                  <c:v>498.17399999999998</c:v>
                </c:pt>
                <c:pt idx="17879">
                  <c:v>498.17899999999997</c:v>
                </c:pt>
                <c:pt idx="17880">
                  <c:v>498.17899999999997</c:v>
                </c:pt>
                <c:pt idx="17881">
                  <c:v>498.17899999999997</c:v>
                </c:pt>
                <c:pt idx="17882">
                  <c:v>498.17899999999997</c:v>
                </c:pt>
                <c:pt idx="17883">
                  <c:v>498.17899999999997</c:v>
                </c:pt>
                <c:pt idx="17884">
                  <c:v>498.17899999999997</c:v>
                </c:pt>
                <c:pt idx="17885">
                  <c:v>498.17899999999997</c:v>
                </c:pt>
                <c:pt idx="17886">
                  <c:v>498.17899999999997</c:v>
                </c:pt>
                <c:pt idx="17887">
                  <c:v>498.17899999999997</c:v>
                </c:pt>
                <c:pt idx="17888">
                  <c:v>498.17899999999997</c:v>
                </c:pt>
                <c:pt idx="17889">
                  <c:v>498.17899999999997</c:v>
                </c:pt>
                <c:pt idx="17890">
                  <c:v>498.17899999999997</c:v>
                </c:pt>
                <c:pt idx="17891">
                  <c:v>498.17899999999997</c:v>
                </c:pt>
                <c:pt idx="17892">
                  <c:v>498.17899999999997</c:v>
                </c:pt>
                <c:pt idx="17893">
                  <c:v>498.17899999999997</c:v>
                </c:pt>
                <c:pt idx="17894">
                  <c:v>498.18</c:v>
                </c:pt>
                <c:pt idx="17895">
                  <c:v>498.18200000000002</c:v>
                </c:pt>
                <c:pt idx="17896">
                  <c:v>498.19</c:v>
                </c:pt>
                <c:pt idx="17897">
                  <c:v>498.19799999999998</c:v>
                </c:pt>
                <c:pt idx="17898">
                  <c:v>498.20600000000002</c:v>
                </c:pt>
                <c:pt idx="17899">
                  <c:v>498.214</c:v>
                </c:pt>
                <c:pt idx="17900">
                  <c:v>498.221</c:v>
                </c:pt>
                <c:pt idx="17901">
                  <c:v>498.22899999999998</c:v>
                </c:pt>
                <c:pt idx="17902">
                  <c:v>498.23599999999999</c:v>
                </c:pt>
                <c:pt idx="17903">
                  <c:v>498.245</c:v>
                </c:pt>
                <c:pt idx="17904">
                  <c:v>498.25400000000002</c:v>
                </c:pt>
                <c:pt idx="17905">
                  <c:v>498.26299999999998</c:v>
                </c:pt>
                <c:pt idx="17906">
                  <c:v>498.27</c:v>
                </c:pt>
                <c:pt idx="17907">
                  <c:v>498.27800000000002</c:v>
                </c:pt>
                <c:pt idx="17908">
                  <c:v>498.286</c:v>
                </c:pt>
                <c:pt idx="17909">
                  <c:v>498.29399999999998</c:v>
                </c:pt>
                <c:pt idx="17910">
                  <c:v>498.303</c:v>
                </c:pt>
                <c:pt idx="17911">
                  <c:v>498.31099999999998</c:v>
                </c:pt>
                <c:pt idx="17912">
                  <c:v>498.31900000000002</c:v>
                </c:pt>
                <c:pt idx="17913">
                  <c:v>498.32799999999997</c:v>
                </c:pt>
                <c:pt idx="17914">
                  <c:v>498.33600000000001</c:v>
                </c:pt>
                <c:pt idx="17915">
                  <c:v>498.34500000000003</c:v>
                </c:pt>
                <c:pt idx="17916">
                  <c:v>498.35399999999998</c:v>
                </c:pt>
                <c:pt idx="17917">
                  <c:v>498.36200000000002</c:v>
                </c:pt>
                <c:pt idx="17918">
                  <c:v>498.37099999999998</c:v>
                </c:pt>
                <c:pt idx="17919">
                  <c:v>498.37900000000002</c:v>
                </c:pt>
                <c:pt idx="17920">
                  <c:v>498.387</c:v>
                </c:pt>
                <c:pt idx="17921">
                  <c:v>498.39600000000002</c:v>
                </c:pt>
                <c:pt idx="17922">
                  <c:v>498.404</c:v>
                </c:pt>
                <c:pt idx="17923">
                  <c:v>498.41300000000001</c:v>
                </c:pt>
                <c:pt idx="17924">
                  <c:v>498.42200000000003</c:v>
                </c:pt>
                <c:pt idx="17925">
                  <c:v>498.42700000000002</c:v>
                </c:pt>
                <c:pt idx="17926">
                  <c:v>498.42700000000002</c:v>
                </c:pt>
                <c:pt idx="17927">
                  <c:v>498.42700000000002</c:v>
                </c:pt>
                <c:pt idx="17928">
                  <c:v>498.42700000000002</c:v>
                </c:pt>
                <c:pt idx="17929">
                  <c:v>498.42700000000002</c:v>
                </c:pt>
                <c:pt idx="17930">
                  <c:v>498.428</c:v>
                </c:pt>
                <c:pt idx="17931">
                  <c:v>498.43099999999998</c:v>
                </c:pt>
                <c:pt idx="17932">
                  <c:v>498.435</c:v>
                </c:pt>
                <c:pt idx="17933">
                  <c:v>498.44200000000001</c:v>
                </c:pt>
                <c:pt idx="17934">
                  <c:v>498.44900000000001</c:v>
                </c:pt>
                <c:pt idx="17935">
                  <c:v>498.45699999999999</c:v>
                </c:pt>
                <c:pt idx="17936">
                  <c:v>498.46499999999997</c:v>
                </c:pt>
                <c:pt idx="17937">
                  <c:v>498.47300000000001</c:v>
                </c:pt>
                <c:pt idx="17938">
                  <c:v>498.48</c:v>
                </c:pt>
                <c:pt idx="17939">
                  <c:v>498.48700000000002</c:v>
                </c:pt>
                <c:pt idx="17940">
                  <c:v>498.495</c:v>
                </c:pt>
                <c:pt idx="17941">
                  <c:v>498.50299999999999</c:v>
                </c:pt>
                <c:pt idx="17942">
                  <c:v>498.51100000000002</c:v>
                </c:pt>
                <c:pt idx="17943">
                  <c:v>498.51900000000001</c:v>
                </c:pt>
                <c:pt idx="17944">
                  <c:v>498.52699999999999</c:v>
                </c:pt>
                <c:pt idx="17945">
                  <c:v>498.529</c:v>
                </c:pt>
                <c:pt idx="17946">
                  <c:v>498.529</c:v>
                </c:pt>
                <c:pt idx="17947">
                  <c:v>498.529</c:v>
                </c:pt>
                <c:pt idx="17948">
                  <c:v>498.529</c:v>
                </c:pt>
                <c:pt idx="17949">
                  <c:v>498.53</c:v>
                </c:pt>
                <c:pt idx="17950">
                  <c:v>498.53100000000001</c:v>
                </c:pt>
                <c:pt idx="17951">
                  <c:v>498.541</c:v>
                </c:pt>
                <c:pt idx="17952">
                  <c:v>498.54899999999998</c:v>
                </c:pt>
                <c:pt idx="17953">
                  <c:v>498.55700000000002</c:v>
                </c:pt>
                <c:pt idx="17954">
                  <c:v>498.56400000000002</c:v>
                </c:pt>
                <c:pt idx="17955">
                  <c:v>498.57100000000003</c:v>
                </c:pt>
                <c:pt idx="17956">
                  <c:v>498.57900000000001</c:v>
                </c:pt>
                <c:pt idx="17957">
                  <c:v>498.58699999999999</c:v>
                </c:pt>
                <c:pt idx="17958">
                  <c:v>498.59399999999999</c:v>
                </c:pt>
                <c:pt idx="17959">
                  <c:v>498.601</c:v>
                </c:pt>
                <c:pt idx="17960">
                  <c:v>498.60899999999998</c:v>
                </c:pt>
                <c:pt idx="17961">
                  <c:v>498.613</c:v>
                </c:pt>
                <c:pt idx="17962">
                  <c:v>498.613</c:v>
                </c:pt>
                <c:pt idx="17963">
                  <c:v>498.613</c:v>
                </c:pt>
                <c:pt idx="17964">
                  <c:v>498.61399999999998</c:v>
                </c:pt>
                <c:pt idx="17965">
                  <c:v>498.61399999999998</c:v>
                </c:pt>
                <c:pt idx="17966">
                  <c:v>498.61799999999999</c:v>
                </c:pt>
                <c:pt idx="17967">
                  <c:v>498.62400000000002</c:v>
                </c:pt>
                <c:pt idx="17968">
                  <c:v>498.63099999999997</c:v>
                </c:pt>
                <c:pt idx="17969">
                  <c:v>498.63799999999998</c:v>
                </c:pt>
                <c:pt idx="17970">
                  <c:v>498.64499999999998</c:v>
                </c:pt>
                <c:pt idx="17971">
                  <c:v>498.65300000000002</c:v>
                </c:pt>
                <c:pt idx="17972">
                  <c:v>498.65800000000002</c:v>
                </c:pt>
                <c:pt idx="17973">
                  <c:v>498.65800000000002</c:v>
                </c:pt>
                <c:pt idx="17974">
                  <c:v>498.65800000000002</c:v>
                </c:pt>
                <c:pt idx="17975">
                  <c:v>498.65800000000002</c:v>
                </c:pt>
                <c:pt idx="17976">
                  <c:v>498.65899999999999</c:v>
                </c:pt>
                <c:pt idx="17977">
                  <c:v>498.661</c:v>
                </c:pt>
                <c:pt idx="17978">
                  <c:v>498.66500000000002</c:v>
                </c:pt>
                <c:pt idx="17979">
                  <c:v>498.673</c:v>
                </c:pt>
                <c:pt idx="17980">
                  <c:v>498.68099999999998</c:v>
                </c:pt>
                <c:pt idx="17981">
                  <c:v>498.69200000000001</c:v>
                </c:pt>
                <c:pt idx="17982">
                  <c:v>498.70400000000001</c:v>
                </c:pt>
                <c:pt idx="17983">
                  <c:v>498.70600000000002</c:v>
                </c:pt>
                <c:pt idx="17984">
                  <c:v>498.70600000000002</c:v>
                </c:pt>
                <c:pt idx="17985">
                  <c:v>498.70600000000002</c:v>
                </c:pt>
                <c:pt idx="17986">
                  <c:v>498.70600000000002</c:v>
                </c:pt>
                <c:pt idx="17987">
                  <c:v>498.70699999999999</c:v>
                </c:pt>
                <c:pt idx="17988">
                  <c:v>498.70800000000003</c:v>
                </c:pt>
                <c:pt idx="17989">
                  <c:v>498.71499999999997</c:v>
                </c:pt>
                <c:pt idx="17990">
                  <c:v>498.72300000000001</c:v>
                </c:pt>
                <c:pt idx="17991">
                  <c:v>498.73200000000003</c:v>
                </c:pt>
                <c:pt idx="17992">
                  <c:v>498.74099999999999</c:v>
                </c:pt>
                <c:pt idx="17993">
                  <c:v>498.75299999999999</c:v>
                </c:pt>
                <c:pt idx="17994">
                  <c:v>498.75799999999998</c:v>
                </c:pt>
                <c:pt idx="17995">
                  <c:v>498.75799999999998</c:v>
                </c:pt>
                <c:pt idx="17996">
                  <c:v>498.75799999999998</c:v>
                </c:pt>
                <c:pt idx="17997">
                  <c:v>498.75799999999998</c:v>
                </c:pt>
                <c:pt idx="17998">
                  <c:v>498.75799999999998</c:v>
                </c:pt>
                <c:pt idx="17999">
                  <c:v>498.75799999999998</c:v>
                </c:pt>
                <c:pt idx="18000">
                  <c:v>498.75900000000001</c:v>
                </c:pt>
                <c:pt idx="18001">
                  <c:v>498.76100000000002</c:v>
                </c:pt>
                <c:pt idx="18002">
                  <c:v>498.76600000000002</c:v>
                </c:pt>
                <c:pt idx="18003">
                  <c:v>498.774</c:v>
                </c:pt>
                <c:pt idx="18004">
                  <c:v>498.78300000000002</c:v>
                </c:pt>
                <c:pt idx="18005">
                  <c:v>498.79300000000001</c:v>
                </c:pt>
                <c:pt idx="18006">
                  <c:v>498.80399999999997</c:v>
                </c:pt>
                <c:pt idx="18007">
                  <c:v>498.81400000000002</c:v>
                </c:pt>
                <c:pt idx="18008">
                  <c:v>498.82100000000003</c:v>
                </c:pt>
                <c:pt idx="18009">
                  <c:v>498.82100000000003</c:v>
                </c:pt>
                <c:pt idx="18010">
                  <c:v>498.82100000000003</c:v>
                </c:pt>
                <c:pt idx="18011">
                  <c:v>498.82100000000003</c:v>
                </c:pt>
                <c:pt idx="18012">
                  <c:v>498.82100000000003</c:v>
                </c:pt>
                <c:pt idx="18013">
                  <c:v>498.82100000000003</c:v>
                </c:pt>
                <c:pt idx="18014">
                  <c:v>498.82100000000003</c:v>
                </c:pt>
                <c:pt idx="18015">
                  <c:v>498.82100000000003</c:v>
                </c:pt>
                <c:pt idx="18016">
                  <c:v>498.82100000000003</c:v>
                </c:pt>
                <c:pt idx="18017">
                  <c:v>498.82100000000003</c:v>
                </c:pt>
                <c:pt idx="18018">
                  <c:v>498.82100000000003</c:v>
                </c:pt>
                <c:pt idx="18019">
                  <c:v>498.82100000000003</c:v>
                </c:pt>
                <c:pt idx="18020">
                  <c:v>498.82100000000003</c:v>
                </c:pt>
                <c:pt idx="18021">
                  <c:v>498.822</c:v>
                </c:pt>
                <c:pt idx="18022">
                  <c:v>498.82299999999998</c:v>
                </c:pt>
                <c:pt idx="18023">
                  <c:v>498.82799999999997</c:v>
                </c:pt>
                <c:pt idx="18024">
                  <c:v>498.83600000000001</c:v>
                </c:pt>
                <c:pt idx="18025">
                  <c:v>498.84300000000002</c:v>
                </c:pt>
                <c:pt idx="18026">
                  <c:v>498.851</c:v>
                </c:pt>
                <c:pt idx="18027">
                  <c:v>498.86200000000002</c:v>
                </c:pt>
                <c:pt idx="18028">
                  <c:v>498.88</c:v>
                </c:pt>
                <c:pt idx="18029">
                  <c:v>498.89</c:v>
                </c:pt>
                <c:pt idx="18030">
                  <c:v>498.89699999999999</c:v>
                </c:pt>
                <c:pt idx="18031">
                  <c:v>498.904</c:v>
                </c:pt>
                <c:pt idx="18032">
                  <c:v>498.911</c:v>
                </c:pt>
                <c:pt idx="18033">
                  <c:v>498.91800000000001</c:v>
                </c:pt>
                <c:pt idx="18034">
                  <c:v>498.92700000000002</c:v>
                </c:pt>
                <c:pt idx="18035">
                  <c:v>498.935</c:v>
                </c:pt>
                <c:pt idx="18036">
                  <c:v>498.94299999999998</c:v>
                </c:pt>
                <c:pt idx="18037">
                  <c:v>498.95100000000002</c:v>
                </c:pt>
                <c:pt idx="18038">
                  <c:v>498.95800000000003</c:v>
                </c:pt>
                <c:pt idx="18039">
                  <c:v>498.96499999999997</c:v>
                </c:pt>
                <c:pt idx="18040">
                  <c:v>498.97300000000001</c:v>
                </c:pt>
                <c:pt idx="18041">
                  <c:v>498.98200000000003</c:v>
                </c:pt>
                <c:pt idx="18042">
                  <c:v>498.99</c:v>
                </c:pt>
                <c:pt idx="18043">
                  <c:v>498.99700000000001</c:v>
                </c:pt>
                <c:pt idx="18044">
                  <c:v>499.00400000000002</c:v>
                </c:pt>
                <c:pt idx="18045">
                  <c:v>499.012</c:v>
                </c:pt>
                <c:pt idx="18046">
                  <c:v>499.02</c:v>
                </c:pt>
                <c:pt idx="18047">
                  <c:v>499.02800000000002</c:v>
                </c:pt>
                <c:pt idx="18048">
                  <c:v>499.03399999999999</c:v>
                </c:pt>
                <c:pt idx="18049">
                  <c:v>499.03399999999999</c:v>
                </c:pt>
                <c:pt idx="18050">
                  <c:v>499.03399999999999</c:v>
                </c:pt>
                <c:pt idx="18051">
                  <c:v>499.03399999999999</c:v>
                </c:pt>
                <c:pt idx="18052">
                  <c:v>499.03399999999999</c:v>
                </c:pt>
                <c:pt idx="18053">
                  <c:v>499.03399999999999</c:v>
                </c:pt>
                <c:pt idx="18054">
                  <c:v>499.03399999999999</c:v>
                </c:pt>
                <c:pt idx="18055">
                  <c:v>499.03399999999999</c:v>
                </c:pt>
                <c:pt idx="18056">
                  <c:v>499.03399999999999</c:v>
                </c:pt>
                <c:pt idx="18057">
                  <c:v>499.036</c:v>
                </c:pt>
                <c:pt idx="18058">
                  <c:v>499.04</c:v>
                </c:pt>
                <c:pt idx="18059">
                  <c:v>499.04700000000003</c:v>
                </c:pt>
                <c:pt idx="18060">
                  <c:v>499.05500000000001</c:v>
                </c:pt>
                <c:pt idx="18061">
                  <c:v>499.06200000000001</c:v>
                </c:pt>
                <c:pt idx="18062">
                  <c:v>499.06900000000002</c:v>
                </c:pt>
                <c:pt idx="18063">
                  <c:v>499.07600000000002</c:v>
                </c:pt>
                <c:pt idx="18064">
                  <c:v>499.08499999999998</c:v>
                </c:pt>
                <c:pt idx="18065">
                  <c:v>499.09300000000002</c:v>
                </c:pt>
                <c:pt idx="18066">
                  <c:v>499.101</c:v>
                </c:pt>
                <c:pt idx="18067">
                  <c:v>499.108</c:v>
                </c:pt>
                <c:pt idx="18068">
                  <c:v>499.11700000000002</c:v>
                </c:pt>
                <c:pt idx="18069">
                  <c:v>499.12700000000001</c:v>
                </c:pt>
                <c:pt idx="18070">
                  <c:v>499.13600000000002</c:v>
                </c:pt>
                <c:pt idx="18071">
                  <c:v>499.14400000000001</c:v>
                </c:pt>
                <c:pt idx="18072">
                  <c:v>499.15300000000002</c:v>
                </c:pt>
                <c:pt idx="18073">
                  <c:v>499.16199999999998</c:v>
                </c:pt>
                <c:pt idx="18074">
                  <c:v>499.16399999999999</c:v>
                </c:pt>
                <c:pt idx="18075">
                  <c:v>499.16399999999999</c:v>
                </c:pt>
                <c:pt idx="18076">
                  <c:v>499.16399999999999</c:v>
                </c:pt>
                <c:pt idx="18077">
                  <c:v>499.16399999999999</c:v>
                </c:pt>
                <c:pt idx="18078">
                  <c:v>499.16500000000002</c:v>
                </c:pt>
                <c:pt idx="18079">
                  <c:v>499.16699999999997</c:v>
                </c:pt>
                <c:pt idx="18080">
                  <c:v>499.17200000000003</c:v>
                </c:pt>
                <c:pt idx="18081">
                  <c:v>499.178</c:v>
                </c:pt>
                <c:pt idx="18082">
                  <c:v>499.185</c:v>
                </c:pt>
                <c:pt idx="18083">
                  <c:v>499.19299999999998</c:v>
                </c:pt>
                <c:pt idx="18084">
                  <c:v>499.20100000000002</c:v>
                </c:pt>
                <c:pt idx="18085">
                  <c:v>499.21</c:v>
                </c:pt>
                <c:pt idx="18086">
                  <c:v>499.21699999999998</c:v>
                </c:pt>
                <c:pt idx="18087">
                  <c:v>499.22399999999999</c:v>
                </c:pt>
                <c:pt idx="18088">
                  <c:v>499.23200000000003</c:v>
                </c:pt>
                <c:pt idx="18089">
                  <c:v>499.24099999999999</c:v>
                </c:pt>
                <c:pt idx="18090">
                  <c:v>499.24700000000001</c:v>
                </c:pt>
                <c:pt idx="18091">
                  <c:v>499.24799999999999</c:v>
                </c:pt>
                <c:pt idx="18092">
                  <c:v>499.24799999999999</c:v>
                </c:pt>
                <c:pt idx="18093">
                  <c:v>499.24799999999999</c:v>
                </c:pt>
                <c:pt idx="18094">
                  <c:v>499.25</c:v>
                </c:pt>
                <c:pt idx="18095">
                  <c:v>499.25599999999997</c:v>
                </c:pt>
                <c:pt idx="18096">
                  <c:v>499.262</c:v>
                </c:pt>
                <c:pt idx="18097">
                  <c:v>499.26799999999997</c:v>
                </c:pt>
                <c:pt idx="18098">
                  <c:v>499.27499999999998</c:v>
                </c:pt>
                <c:pt idx="18099">
                  <c:v>499.28300000000002</c:v>
                </c:pt>
                <c:pt idx="18100">
                  <c:v>499.291</c:v>
                </c:pt>
                <c:pt idx="18101">
                  <c:v>499.29899999999998</c:v>
                </c:pt>
                <c:pt idx="18102">
                  <c:v>499.30799999999999</c:v>
                </c:pt>
                <c:pt idx="18103">
                  <c:v>499.31599999999997</c:v>
                </c:pt>
                <c:pt idx="18104">
                  <c:v>499.31799999999998</c:v>
                </c:pt>
                <c:pt idx="18105">
                  <c:v>499.31799999999998</c:v>
                </c:pt>
                <c:pt idx="18106">
                  <c:v>499.31900000000002</c:v>
                </c:pt>
                <c:pt idx="18107">
                  <c:v>499.32400000000001</c:v>
                </c:pt>
                <c:pt idx="18108">
                  <c:v>499.33</c:v>
                </c:pt>
                <c:pt idx="18109">
                  <c:v>499.33699999999999</c:v>
                </c:pt>
                <c:pt idx="18110">
                  <c:v>499.34399999999999</c:v>
                </c:pt>
                <c:pt idx="18111">
                  <c:v>499.351</c:v>
                </c:pt>
                <c:pt idx="18112">
                  <c:v>499.35899999999998</c:v>
                </c:pt>
                <c:pt idx="18113">
                  <c:v>499.36599999999999</c:v>
                </c:pt>
                <c:pt idx="18114">
                  <c:v>499.36700000000002</c:v>
                </c:pt>
                <c:pt idx="18115">
                  <c:v>499.36700000000002</c:v>
                </c:pt>
                <c:pt idx="18116">
                  <c:v>499.36700000000002</c:v>
                </c:pt>
                <c:pt idx="18117">
                  <c:v>499.36799999999999</c:v>
                </c:pt>
                <c:pt idx="18118">
                  <c:v>499.37</c:v>
                </c:pt>
                <c:pt idx="18119">
                  <c:v>499.375</c:v>
                </c:pt>
                <c:pt idx="18120">
                  <c:v>499.38200000000001</c:v>
                </c:pt>
                <c:pt idx="18121">
                  <c:v>499.38799999999998</c:v>
                </c:pt>
                <c:pt idx="18122">
                  <c:v>499.39600000000002</c:v>
                </c:pt>
                <c:pt idx="18123">
                  <c:v>499.404</c:v>
                </c:pt>
                <c:pt idx="18124">
                  <c:v>499.41300000000001</c:v>
                </c:pt>
                <c:pt idx="18125">
                  <c:v>499.42</c:v>
                </c:pt>
                <c:pt idx="18126">
                  <c:v>499.428</c:v>
                </c:pt>
                <c:pt idx="18127">
                  <c:v>499.43700000000001</c:v>
                </c:pt>
                <c:pt idx="18128">
                  <c:v>499.44</c:v>
                </c:pt>
                <c:pt idx="18129">
                  <c:v>499.44</c:v>
                </c:pt>
                <c:pt idx="18130">
                  <c:v>499.44</c:v>
                </c:pt>
                <c:pt idx="18131">
                  <c:v>499.44200000000001</c:v>
                </c:pt>
                <c:pt idx="18132">
                  <c:v>499.44299999999998</c:v>
                </c:pt>
                <c:pt idx="18133">
                  <c:v>499.45100000000002</c:v>
                </c:pt>
                <c:pt idx="18134">
                  <c:v>499.45699999999999</c:v>
                </c:pt>
                <c:pt idx="18135">
                  <c:v>499.464</c:v>
                </c:pt>
                <c:pt idx="18136">
                  <c:v>499.471</c:v>
                </c:pt>
                <c:pt idx="18137">
                  <c:v>499.47800000000001</c:v>
                </c:pt>
                <c:pt idx="18138">
                  <c:v>499.48700000000002</c:v>
                </c:pt>
                <c:pt idx="18139">
                  <c:v>499.49400000000003</c:v>
                </c:pt>
                <c:pt idx="18140">
                  <c:v>499.495</c:v>
                </c:pt>
                <c:pt idx="18141">
                  <c:v>499.495</c:v>
                </c:pt>
                <c:pt idx="18142">
                  <c:v>499.495</c:v>
                </c:pt>
                <c:pt idx="18143">
                  <c:v>499.495</c:v>
                </c:pt>
                <c:pt idx="18144">
                  <c:v>499.495</c:v>
                </c:pt>
                <c:pt idx="18145">
                  <c:v>499.49700000000001</c:v>
                </c:pt>
                <c:pt idx="18146">
                  <c:v>499.5</c:v>
                </c:pt>
                <c:pt idx="18147">
                  <c:v>499.50700000000001</c:v>
                </c:pt>
                <c:pt idx="18148">
                  <c:v>499.51299999999998</c:v>
                </c:pt>
                <c:pt idx="18149">
                  <c:v>499.52</c:v>
                </c:pt>
                <c:pt idx="18150">
                  <c:v>499.52699999999999</c:v>
                </c:pt>
                <c:pt idx="18151">
                  <c:v>499.53500000000003</c:v>
                </c:pt>
                <c:pt idx="18152">
                  <c:v>499.54399999999998</c:v>
                </c:pt>
                <c:pt idx="18153">
                  <c:v>499.553</c:v>
                </c:pt>
                <c:pt idx="18154">
                  <c:v>499.56099999999998</c:v>
                </c:pt>
                <c:pt idx="18155">
                  <c:v>499.56900000000002</c:v>
                </c:pt>
                <c:pt idx="18156">
                  <c:v>499.57799999999997</c:v>
                </c:pt>
                <c:pt idx="18157">
                  <c:v>499.58499999999998</c:v>
                </c:pt>
                <c:pt idx="18158">
                  <c:v>499.58600000000001</c:v>
                </c:pt>
                <c:pt idx="18159">
                  <c:v>499.58600000000001</c:v>
                </c:pt>
                <c:pt idx="18160">
                  <c:v>499.58600000000001</c:v>
                </c:pt>
                <c:pt idx="18161">
                  <c:v>499.58699999999999</c:v>
                </c:pt>
                <c:pt idx="18162">
                  <c:v>499.589</c:v>
                </c:pt>
                <c:pt idx="18163">
                  <c:v>499.596</c:v>
                </c:pt>
                <c:pt idx="18164">
                  <c:v>499.60399999999998</c:v>
                </c:pt>
                <c:pt idx="18165">
                  <c:v>499.61</c:v>
                </c:pt>
                <c:pt idx="18166">
                  <c:v>499.61700000000002</c:v>
                </c:pt>
                <c:pt idx="18167">
                  <c:v>499.625</c:v>
                </c:pt>
                <c:pt idx="18168">
                  <c:v>499.63400000000001</c:v>
                </c:pt>
                <c:pt idx="18169">
                  <c:v>499.642</c:v>
                </c:pt>
                <c:pt idx="18170">
                  <c:v>499.65</c:v>
                </c:pt>
                <c:pt idx="18171">
                  <c:v>499.65199999999999</c:v>
                </c:pt>
                <c:pt idx="18172">
                  <c:v>499.65199999999999</c:v>
                </c:pt>
                <c:pt idx="18173">
                  <c:v>499.65199999999999</c:v>
                </c:pt>
                <c:pt idx="18174">
                  <c:v>499.65300000000002</c:v>
                </c:pt>
                <c:pt idx="18175">
                  <c:v>499.654</c:v>
                </c:pt>
                <c:pt idx="18176">
                  <c:v>499.65899999999999</c:v>
                </c:pt>
                <c:pt idx="18177">
                  <c:v>499.66699999999997</c:v>
                </c:pt>
                <c:pt idx="18178">
                  <c:v>499.67399999999998</c:v>
                </c:pt>
                <c:pt idx="18179">
                  <c:v>499.68099999999998</c:v>
                </c:pt>
                <c:pt idx="18180">
                  <c:v>499.68799999999999</c:v>
                </c:pt>
                <c:pt idx="18181">
                  <c:v>499.69600000000003</c:v>
                </c:pt>
                <c:pt idx="18182">
                  <c:v>499.70499999999998</c:v>
                </c:pt>
                <c:pt idx="18183">
                  <c:v>499.71300000000002</c:v>
                </c:pt>
                <c:pt idx="18184">
                  <c:v>499.71699999999998</c:v>
                </c:pt>
                <c:pt idx="18185">
                  <c:v>499.71699999999998</c:v>
                </c:pt>
                <c:pt idx="18186">
                  <c:v>499.71699999999998</c:v>
                </c:pt>
                <c:pt idx="18187">
                  <c:v>499.71800000000002</c:v>
                </c:pt>
                <c:pt idx="18188">
                  <c:v>499.721</c:v>
                </c:pt>
                <c:pt idx="18189">
                  <c:v>499.72699999999998</c:v>
                </c:pt>
                <c:pt idx="18190">
                  <c:v>499.73399999999998</c:v>
                </c:pt>
                <c:pt idx="18191">
                  <c:v>499.74</c:v>
                </c:pt>
                <c:pt idx="18192">
                  <c:v>499.74799999999999</c:v>
                </c:pt>
                <c:pt idx="18193">
                  <c:v>499.75599999999997</c:v>
                </c:pt>
                <c:pt idx="18194">
                  <c:v>499.76400000000001</c:v>
                </c:pt>
                <c:pt idx="18195">
                  <c:v>499.77199999999999</c:v>
                </c:pt>
                <c:pt idx="18196">
                  <c:v>499.77499999999998</c:v>
                </c:pt>
                <c:pt idx="18197">
                  <c:v>499.77499999999998</c:v>
                </c:pt>
                <c:pt idx="18198">
                  <c:v>499.77499999999998</c:v>
                </c:pt>
                <c:pt idx="18199">
                  <c:v>499.77600000000001</c:v>
                </c:pt>
                <c:pt idx="18200">
                  <c:v>499.78</c:v>
                </c:pt>
                <c:pt idx="18201">
                  <c:v>499.78500000000003</c:v>
                </c:pt>
                <c:pt idx="18202">
                  <c:v>499.79</c:v>
                </c:pt>
                <c:pt idx="18203">
                  <c:v>499.79700000000003</c:v>
                </c:pt>
                <c:pt idx="18204">
                  <c:v>499.80500000000001</c:v>
                </c:pt>
                <c:pt idx="18205">
                  <c:v>499.81299999999999</c:v>
                </c:pt>
                <c:pt idx="18206">
                  <c:v>499.82100000000003</c:v>
                </c:pt>
                <c:pt idx="18207">
                  <c:v>499.82799999999997</c:v>
                </c:pt>
                <c:pt idx="18208">
                  <c:v>499.83600000000001</c:v>
                </c:pt>
                <c:pt idx="18209">
                  <c:v>499.84100000000001</c:v>
                </c:pt>
                <c:pt idx="18210">
                  <c:v>499.84199999999998</c:v>
                </c:pt>
                <c:pt idx="18211">
                  <c:v>499.84300000000002</c:v>
                </c:pt>
                <c:pt idx="18212">
                  <c:v>499.84500000000003</c:v>
                </c:pt>
                <c:pt idx="18213">
                  <c:v>499.85</c:v>
                </c:pt>
                <c:pt idx="18214">
                  <c:v>499.85700000000003</c:v>
                </c:pt>
                <c:pt idx="18215">
                  <c:v>499.86399999999998</c:v>
                </c:pt>
                <c:pt idx="18216">
                  <c:v>499.87</c:v>
                </c:pt>
                <c:pt idx="18217">
                  <c:v>499.87700000000001</c:v>
                </c:pt>
                <c:pt idx="18218">
                  <c:v>499.88499999999999</c:v>
                </c:pt>
                <c:pt idx="18219">
                  <c:v>499.88900000000001</c:v>
                </c:pt>
                <c:pt idx="18220">
                  <c:v>499.88900000000001</c:v>
                </c:pt>
                <c:pt idx="18221">
                  <c:v>499.89</c:v>
                </c:pt>
                <c:pt idx="18222">
                  <c:v>499.89100000000002</c:v>
                </c:pt>
                <c:pt idx="18223">
                  <c:v>499.89600000000002</c:v>
                </c:pt>
                <c:pt idx="18224">
                  <c:v>499.90199999999999</c:v>
                </c:pt>
                <c:pt idx="18225">
                  <c:v>499.90899999999999</c:v>
                </c:pt>
                <c:pt idx="18226">
                  <c:v>499.91500000000002</c:v>
                </c:pt>
                <c:pt idx="18227">
                  <c:v>499.92200000000003</c:v>
                </c:pt>
                <c:pt idx="18228">
                  <c:v>499.93099999999998</c:v>
                </c:pt>
                <c:pt idx="18229">
                  <c:v>499.935</c:v>
                </c:pt>
                <c:pt idx="18230">
                  <c:v>499.93599999999998</c:v>
                </c:pt>
                <c:pt idx="18231">
                  <c:v>499.93700000000001</c:v>
                </c:pt>
                <c:pt idx="18232">
                  <c:v>499.93799999999999</c:v>
                </c:pt>
                <c:pt idx="18233">
                  <c:v>499.94299999999998</c:v>
                </c:pt>
                <c:pt idx="18234">
                  <c:v>499.95100000000002</c:v>
                </c:pt>
                <c:pt idx="18235">
                  <c:v>499.959</c:v>
                </c:pt>
                <c:pt idx="18236">
                  <c:v>499.96499999999997</c:v>
                </c:pt>
                <c:pt idx="18237">
                  <c:v>499.97199999999998</c:v>
                </c:pt>
                <c:pt idx="18238">
                  <c:v>499.97899999999998</c:v>
                </c:pt>
                <c:pt idx="18239">
                  <c:v>499.98700000000002</c:v>
                </c:pt>
                <c:pt idx="18240">
                  <c:v>499.99</c:v>
                </c:pt>
                <c:pt idx="18241">
                  <c:v>499.99099999999999</c:v>
                </c:pt>
                <c:pt idx="18242">
                  <c:v>499.99299999999999</c:v>
                </c:pt>
                <c:pt idx="18243">
                  <c:v>499.99599999999998</c:v>
                </c:pt>
                <c:pt idx="18244">
                  <c:v>500.005</c:v>
                </c:pt>
                <c:pt idx="18245">
                  <c:v>500.01600000000002</c:v>
                </c:pt>
                <c:pt idx="18246">
                  <c:v>500.02300000000002</c:v>
                </c:pt>
                <c:pt idx="18247">
                  <c:v>500.02600000000001</c:v>
                </c:pt>
                <c:pt idx="18248">
                  <c:v>500.02600000000001</c:v>
                </c:pt>
                <c:pt idx="18249">
                  <c:v>500.02800000000002</c:v>
                </c:pt>
                <c:pt idx="18250">
                  <c:v>500.03</c:v>
                </c:pt>
                <c:pt idx="18251">
                  <c:v>500.03800000000001</c:v>
                </c:pt>
                <c:pt idx="18252">
                  <c:v>500.04500000000002</c:v>
                </c:pt>
                <c:pt idx="18253">
                  <c:v>500.05200000000002</c:v>
                </c:pt>
                <c:pt idx="18254">
                  <c:v>500.05799999999999</c:v>
                </c:pt>
                <c:pt idx="18255">
                  <c:v>500.06599999999997</c:v>
                </c:pt>
                <c:pt idx="18256">
                  <c:v>500.07400000000001</c:v>
                </c:pt>
                <c:pt idx="18257">
                  <c:v>500.07600000000002</c:v>
                </c:pt>
                <c:pt idx="18258">
                  <c:v>500.077</c:v>
                </c:pt>
                <c:pt idx="18259">
                  <c:v>500.07799999999997</c:v>
                </c:pt>
                <c:pt idx="18260">
                  <c:v>500.08300000000003</c:v>
                </c:pt>
                <c:pt idx="18261">
                  <c:v>500.09100000000001</c:v>
                </c:pt>
                <c:pt idx="18262">
                  <c:v>500.09899999999999</c:v>
                </c:pt>
                <c:pt idx="18263">
                  <c:v>500.10599999999999</c:v>
                </c:pt>
                <c:pt idx="18264">
                  <c:v>500.11200000000002</c:v>
                </c:pt>
                <c:pt idx="18265">
                  <c:v>500.11900000000003</c:v>
                </c:pt>
                <c:pt idx="18266">
                  <c:v>500.12700000000001</c:v>
                </c:pt>
                <c:pt idx="18267">
                  <c:v>500.13</c:v>
                </c:pt>
                <c:pt idx="18268">
                  <c:v>500.13099999999997</c:v>
                </c:pt>
                <c:pt idx="18269">
                  <c:v>500.13299999999998</c:v>
                </c:pt>
                <c:pt idx="18270">
                  <c:v>500.13600000000002</c:v>
                </c:pt>
                <c:pt idx="18271">
                  <c:v>500.14100000000002</c:v>
                </c:pt>
                <c:pt idx="18272">
                  <c:v>500.149</c:v>
                </c:pt>
                <c:pt idx="18273">
                  <c:v>500.15600000000001</c:v>
                </c:pt>
                <c:pt idx="18274">
                  <c:v>500.16199999999998</c:v>
                </c:pt>
                <c:pt idx="18275">
                  <c:v>500.16899999999998</c:v>
                </c:pt>
                <c:pt idx="18276">
                  <c:v>500.178</c:v>
                </c:pt>
                <c:pt idx="18277">
                  <c:v>500.185</c:v>
                </c:pt>
                <c:pt idx="18278">
                  <c:v>500.185</c:v>
                </c:pt>
                <c:pt idx="18279">
                  <c:v>500.185</c:v>
                </c:pt>
                <c:pt idx="18280">
                  <c:v>500.18599999999998</c:v>
                </c:pt>
                <c:pt idx="18281">
                  <c:v>500.18799999999999</c:v>
                </c:pt>
                <c:pt idx="18282">
                  <c:v>500.19600000000003</c:v>
                </c:pt>
                <c:pt idx="18283">
                  <c:v>500.202</c:v>
                </c:pt>
                <c:pt idx="18284">
                  <c:v>500.209</c:v>
                </c:pt>
                <c:pt idx="18285">
                  <c:v>500.21499999999997</c:v>
                </c:pt>
                <c:pt idx="18286">
                  <c:v>500.22199999999998</c:v>
                </c:pt>
                <c:pt idx="18287">
                  <c:v>500.22899999999998</c:v>
                </c:pt>
                <c:pt idx="18288">
                  <c:v>500.238</c:v>
                </c:pt>
                <c:pt idx="18289">
                  <c:v>500.24599999999998</c:v>
                </c:pt>
                <c:pt idx="18290">
                  <c:v>500.25400000000002</c:v>
                </c:pt>
                <c:pt idx="18291">
                  <c:v>500.25599999999997</c:v>
                </c:pt>
                <c:pt idx="18292">
                  <c:v>500.25599999999997</c:v>
                </c:pt>
                <c:pt idx="18293">
                  <c:v>500.25599999999997</c:v>
                </c:pt>
                <c:pt idx="18294">
                  <c:v>500.25599999999997</c:v>
                </c:pt>
                <c:pt idx="18295">
                  <c:v>500.25599999999997</c:v>
                </c:pt>
                <c:pt idx="18296">
                  <c:v>500.25599999999997</c:v>
                </c:pt>
                <c:pt idx="18297">
                  <c:v>500.25599999999997</c:v>
                </c:pt>
                <c:pt idx="18298">
                  <c:v>500.25599999999997</c:v>
                </c:pt>
                <c:pt idx="18299">
                  <c:v>500.25599999999997</c:v>
                </c:pt>
                <c:pt idx="18300">
                  <c:v>500.25599999999997</c:v>
                </c:pt>
                <c:pt idx="18301">
                  <c:v>500.25599999999997</c:v>
                </c:pt>
                <c:pt idx="18302">
                  <c:v>500.25599999999997</c:v>
                </c:pt>
                <c:pt idx="18303">
                  <c:v>500.25599999999997</c:v>
                </c:pt>
                <c:pt idx="18304">
                  <c:v>500.25599999999997</c:v>
                </c:pt>
                <c:pt idx="18305">
                  <c:v>500.25599999999997</c:v>
                </c:pt>
                <c:pt idx="18306">
                  <c:v>500.25599999999997</c:v>
                </c:pt>
                <c:pt idx="18307">
                  <c:v>500.25599999999997</c:v>
                </c:pt>
                <c:pt idx="18308">
                  <c:v>500.25599999999997</c:v>
                </c:pt>
                <c:pt idx="18309">
                  <c:v>500.25599999999997</c:v>
                </c:pt>
                <c:pt idx="18310">
                  <c:v>500.25599999999997</c:v>
                </c:pt>
                <c:pt idx="18311">
                  <c:v>500.25599999999997</c:v>
                </c:pt>
                <c:pt idx="18312">
                  <c:v>500.25599999999997</c:v>
                </c:pt>
                <c:pt idx="18313">
                  <c:v>500.25599999999997</c:v>
                </c:pt>
                <c:pt idx="18314">
                  <c:v>500.25599999999997</c:v>
                </c:pt>
                <c:pt idx="18315">
                  <c:v>500.25599999999997</c:v>
                </c:pt>
                <c:pt idx="18316">
                  <c:v>500.25599999999997</c:v>
                </c:pt>
                <c:pt idx="18317">
                  <c:v>500.25599999999997</c:v>
                </c:pt>
                <c:pt idx="18318">
                  <c:v>500.25599999999997</c:v>
                </c:pt>
                <c:pt idx="18319">
                  <c:v>500.25599999999997</c:v>
                </c:pt>
                <c:pt idx="18320">
                  <c:v>500.25599999999997</c:v>
                </c:pt>
                <c:pt idx="18321">
                  <c:v>500.25599999999997</c:v>
                </c:pt>
                <c:pt idx="18322">
                  <c:v>500.25599999999997</c:v>
                </c:pt>
                <c:pt idx="18323">
                  <c:v>500.25599999999997</c:v>
                </c:pt>
                <c:pt idx="18324">
                  <c:v>500.25599999999997</c:v>
                </c:pt>
                <c:pt idx="18325">
                  <c:v>500.25599999999997</c:v>
                </c:pt>
                <c:pt idx="18326">
                  <c:v>500.25599999999997</c:v>
                </c:pt>
                <c:pt idx="18327">
                  <c:v>500.25599999999997</c:v>
                </c:pt>
                <c:pt idx="18328">
                  <c:v>500.25599999999997</c:v>
                </c:pt>
                <c:pt idx="18329">
                  <c:v>500.25599999999997</c:v>
                </c:pt>
                <c:pt idx="18330">
                  <c:v>500.25599999999997</c:v>
                </c:pt>
                <c:pt idx="18331">
                  <c:v>500.25599999999997</c:v>
                </c:pt>
                <c:pt idx="18332">
                  <c:v>500.25599999999997</c:v>
                </c:pt>
                <c:pt idx="18333">
                  <c:v>500.25599999999997</c:v>
                </c:pt>
                <c:pt idx="18334">
                  <c:v>500.25599999999997</c:v>
                </c:pt>
                <c:pt idx="18335">
                  <c:v>500.25599999999997</c:v>
                </c:pt>
                <c:pt idx="18336">
                  <c:v>500.25599999999997</c:v>
                </c:pt>
                <c:pt idx="18337">
                  <c:v>500.25599999999997</c:v>
                </c:pt>
                <c:pt idx="18338">
                  <c:v>500.25599999999997</c:v>
                </c:pt>
                <c:pt idx="18339">
                  <c:v>500.25599999999997</c:v>
                </c:pt>
                <c:pt idx="18340">
                  <c:v>500.25599999999997</c:v>
                </c:pt>
                <c:pt idx="18341">
                  <c:v>500.25599999999997</c:v>
                </c:pt>
                <c:pt idx="18342">
                  <c:v>500.25599999999997</c:v>
                </c:pt>
                <c:pt idx="18343">
                  <c:v>500.25599999999997</c:v>
                </c:pt>
                <c:pt idx="18344">
                  <c:v>500.25599999999997</c:v>
                </c:pt>
                <c:pt idx="18345">
                  <c:v>500.25599999999997</c:v>
                </c:pt>
                <c:pt idx="18346">
                  <c:v>500.25599999999997</c:v>
                </c:pt>
                <c:pt idx="18347">
                  <c:v>500.25599999999997</c:v>
                </c:pt>
                <c:pt idx="18348">
                  <c:v>500.25599999999997</c:v>
                </c:pt>
                <c:pt idx="18349">
                  <c:v>500.25599999999997</c:v>
                </c:pt>
                <c:pt idx="18350">
                  <c:v>500.25599999999997</c:v>
                </c:pt>
                <c:pt idx="18351">
                  <c:v>500.25599999999997</c:v>
                </c:pt>
                <c:pt idx="18352">
                  <c:v>500.25599999999997</c:v>
                </c:pt>
                <c:pt idx="18353">
                  <c:v>500.25599999999997</c:v>
                </c:pt>
                <c:pt idx="18354">
                  <c:v>500.25599999999997</c:v>
                </c:pt>
                <c:pt idx="18355">
                  <c:v>500.25599999999997</c:v>
                </c:pt>
                <c:pt idx="18356">
                  <c:v>500.25599999999997</c:v>
                </c:pt>
                <c:pt idx="18357">
                  <c:v>500.25599999999997</c:v>
                </c:pt>
                <c:pt idx="18358">
                  <c:v>500.25599999999997</c:v>
                </c:pt>
                <c:pt idx="18359">
                  <c:v>500.25599999999997</c:v>
                </c:pt>
                <c:pt idx="18360">
                  <c:v>500.25599999999997</c:v>
                </c:pt>
                <c:pt idx="18361">
                  <c:v>500.25599999999997</c:v>
                </c:pt>
                <c:pt idx="18362">
                  <c:v>500.25599999999997</c:v>
                </c:pt>
                <c:pt idx="18363">
                  <c:v>500.25599999999997</c:v>
                </c:pt>
                <c:pt idx="18364">
                  <c:v>500.25599999999997</c:v>
                </c:pt>
                <c:pt idx="18365">
                  <c:v>500.25599999999997</c:v>
                </c:pt>
                <c:pt idx="18366">
                  <c:v>500.25599999999997</c:v>
                </c:pt>
                <c:pt idx="18367">
                  <c:v>500.25599999999997</c:v>
                </c:pt>
                <c:pt idx="18368">
                  <c:v>500.25599999999997</c:v>
                </c:pt>
                <c:pt idx="18369">
                  <c:v>500.25599999999997</c:v>
                </c:pt>
                <c:pt idx="18370">
                  <c:v>500.25599999999997</c:v>
                </c:pt>
                <c:pt idx="18371">
                  <c:v>500.25599999999997</c:v>
                </c:pt>
                <c:pt idx="18372">
                  <c:v>500.25599999999997</c:v>
                </c:pt>
                <c:pt idx="18373">
                  <c:v>500.25599999999997</c:v>
                </c:pt>
                <c:pt idx="18374">
                  <c:v>500.25599999999997</c:v>
                </c:pt>
                <c:pt idx="18375">
                  <c:v>500.25599999999997</c:v>
                </c:pt>
                <c:pt idx="18376">
                  <c:v>500.25599999999997</c:v>
                </c:pt>
                <c:pt idx="18377">
                  <c:v>500.25599999999997</c:v>
                </c:pt>
                <c:pt idx="18378">
                  <c:v>500.25599999999997</c:v>
                </c:pt>
                <c:pt idx="18379">
                  <c:v>500.25599999999997</c:v>
                </c:pt>
                <c:pt idx="18380">
                  <c:v>500.25599999999997</c:v>
                </c:pt>
                <c:pt idx="18381">
                  <c:v>500.25599999999997</c:v>
                </c:pt>
                <c:pt idx="18382">
                  <c:v>500.25599999999997</c:v>
                </c:pt>
                <c:pt idx="18383">
                  <c:v>500.25599999999997</c:v>
                </c:pt>
                <c:pt idx="18384">
                  <c:v>500.25599999999997</c:v>
                </c:pt>
                <c:pt idx="18385">
                  <c:v>500.25599999999997</c:v>
                </c:pt>
                <c:pt idx="18386">
                  <c:v>500.25599999999997</c:v>
                </c:pt>
                <c:pt idx="18387">
                  <c:v>500.25599999999997</c:v>
                </c:pt>
                <c:pt idx="18388">
                  <c:v>500.25599999999997</c:v>
                </c:pt>
                <c:pt idx="18389">
                  <c:v>500.25599999999997</c:v>
                </c:pt>
                <c:pt idx="18390">
                  <c:v>500.25599999999997</c:v>
                </c:pt>
                <c:pt idx="18391">
                  <c:v>500.25599999999997</c:v>
                </c:pt>
                <c:pt idx="18392">
                  <c:v>500.25599999999997</c:v>
                </c:pt>
                <c:pt idx="18393">
                  <c:v>500.25599999999997</c:v>
                </c:pt>
                <c:pt idx="18394">
                  <c:v>500.25599999999997</c:v>
                </c:pt>
                <c:pt idx="18395">
                  <c:v>500.25599999999997</c:v>
                </c:pt>
                <c:pt idx="18396">
                  <c:v>500.25599999999997</c:v>
                </c:pt>
                <c:pt idx="18397">
                  <c:v>500.25599999999997</c:v>
                </c:pt>
                <c:pt idx="18398">
                  <c:v>500.25599999999997</c:v>
                </c:pt>
                <c:pt idx="18399">
                  <c:v>500.25599999999997</c:v>
                </c:pt>
                <c:pt idx="18400">
                  <c:v>500.25599999999997</c:v>
                </c:pt>
                <c:pt idx="18401">
                  <c:v>500.25599999999997</c:v>
                </c:pt>
                <c:pt idx="18402">
                  <c:v>500.25599999999997</c:v>
                </c:pt>
                <c:pt idx="18403">
                  <c:v>500.25599999999997</c:v>
                </c:pt>
                <c:pt idx="18404">
                  <c:v>500.25599999999997</c:v>
                </c:pt>
                <c:pt idx="18405">
                  <c:v>500.25599999999997</c:v>
                </c:pt>
                <c:pt idx="18406">
                  <c:v>500.25599999999997</c:v>
                </c:pt>
                <c:pt idx="18407">
                  <c:v>500.25599999999997</c:v>
                </c:pt>
                <c:pt idx="18408">
                  <c:v>500.25599999999997</c:v>
                </c:pt>
                <c:pt idx="18409">
                  <c:v>500.25599999999997</c:v>
                </c:pt>
                <c:pt idx="18410">
                  <c:v>500.25599999999997</c:v>
                </c:pt>
                <c:pt idx="18411">
                  <c:v>500.25599999999997</c:v>
                </c:pt>
                <c:pt idx="18412">
                  <c:v>500.25599999999997</c:v>
                </c:pt>
                <c:pt idx="18413">
                  <c:v>500.25599999999997</c:v>
                </c:pt>
                <c:pt idx="18414">
                  <c:v>500.25599999999997</c:v>
                </c:pt>
                <c:pt idx="18415">
                  <c:v>500.25599999999997</c:v>
                </c:pt>
                <c:pt idx="18416">
                  <c:v>500.25599999999997</c:v>
                </c:pt>
                <c:pt idx="18417">
                  <c:v>500.25599999999997</c:v>
                </c:pt>
                <c:pt idx="18418">
                  <c:v>500.25599999999997</c:v>
                </c:pt>
                <c:pt idx="18419">
                  <c:v>500.25799999999998</c:v>
                </c:pt>
                <c:pt idx="18420">
                  <c:v>500.26400000000001</c:v>
                </c:pt>
                <c:pt idx="18421">
                  <c:v>500.26900000000001</c:v>
                </c:pt>
                <c:pt idx="18422">
                  <c:v>500.27600000000001</c:v>
                </c:pt>
                <c:pt idx="18423">
                  <c:v>500.28199999999998</c:v>
                </c:pt>
                <c:pt idx="18424">
                  <c:v>500.28800000000001</c:v>
                </c:pt>
                <c:pt idx="18425">
                  <c:v>500.29500000000002</c:v>
                </c:pt>
                <c:pt idx="18426">
                  <c:v>500.30200000000002</c:v>
                </c:pt>
                <c:pt idx="18427">
                  <c:v>500.30900000000003</c:v>
                </c:pt>
                <c:pt idx="18428">
                  <c:v>500.31599999999997</c:v>
                </c:pt>
                <c:pt idx="18429">
                  <c:v>500.322</c:v>
                </c:pt>
                <c:pt idx="18430">
                  <c:v>500.32900000000001</c:v>
                </c:pt>
                <c:pt idx="18431">
                  <c:v>500.33600000000001</c:v>
                </c:pt>
                <c:pt idx="18432">
                  <c:v>500.34300000000002</c:v>
                </c:pt>
                <c:pt idx="18433">
                  <c:v>500.35</c:v>
                </c:pt>
                <c:pt idx="18434">
                  <c:v>500.35700000000003</c:v>
                </c:pt>
                <c:pt idx="18435">
                  <c:v>500.36399999999998</c:v>
                </c:pt>
                <c:pt idx="18436">
                  <c:v>500.37099999999998</c:v>
                </c:pt>
                <c:pt idx="18437">
                  <c:v>500.37799999999999</c:v>
                </c:pt>
                <c:pt idx="18438">
                  <c:v>500.38600000000002</c:v>
                </c:pt>
                <c:pt idx="18439">
                  <c:v>500.39400000000001</c:v>
                </c:pt>
                <c:pt idx="18440">
                  <c:v>500.40300000000002</c:v>
                </c:pt>
                <c:pt idx="18441">
                  <c:v>500.41199999999998</c:v>
                </c:pt>
                <c:pt idx="18442">
                  <c:v>500.42099999999999</c:v>
                </c:pt>
                <c:pt idx="18443">
                  <c:v>500.43299999999999</c:v>
                </c:pt>
                <c:pt idx="18444">
                  <c:v>500.45800000000003</c:v>
                </c:pt>
                <c:pt idx="18445">
                  <c:v>500.48500000000001</c:v>
                </c:pt>
                <c:pt idx="18446">
                  <c:v>500.48899999999998</c:v>
                </c:pt>
                <c:pt idx="18447">
                  <c:v>500.49599999999998</c:v>
                </c:pt>
                <c:pt idx="18448">
                  <c:v>500.50700000000001</c:v>
                </c:pt>
                <c:pt idx="18449">
                  <c:v>500.51600000000002</c:v>
                </c:pt>
                <c:pt idx="18450">
                  <c:v>500.52699999999999</c:v>
                </c:pt>
                <c:pt idx="18451">
                  <c:v>500.53699999999998</c:v>
                </c:pt>
                <c:pt idx="18452">
                  <c:v>500.548</c:v>
                </c:pt>
                <c:pt idx="18453">
                  <c:v>500.55900000000003</c:v>
                </c:pt>
                <c:pt idx="18454">
                  <c:v>500.57100000000003</c:v>
                </c:pt>
                <c:pt idx="18455">
                  <c:v>500.58199999999999</c:v>
                </c:pt>
                <c:pt idx="18456">
                  <c:v>500.59500000000003</c:v>
                </c:pt>
                <c:pt idx="18457">
                  <c:v>500.61900000000003</c:v>
                </c:pt>
                <c:pt idx="18458">
                  <c:v>500.63400000000001</c:v>
                </c:pt>
                <c:pt idx="18459">
                  <c:v>500.64499999999998</c:v>
                </c:pt>
                <c:pt idx="18460">
                  <c:v>500.65499999999997</c:v>
                </c:pt>
                <c:pt idx="18461">
                  <c:v>500.67399999999998</c:v>
                </c:pt>
                <c:pt idx="18462">
                  <c:v>500.70400000000001</c:v>
                </c:pt>
                <c:pt idx="18463">
                  <c:v>500.74299999999999</c:v>
                </c:pt>
                <c:pt idx="18464">
                  <c:v>500.79399999999998</c:v>
                </c:pt>
                <c:pt idx="18465">
                  <c:v>500.87099999999998</c:v>
                </c:pt>
                <c:pt idx="18466">
                  <c:v>500.95400000000001</c:v>
                </c:pt>
                <c:pt idx="18467">
                  <c:v>501.03</c:v>
                </c:pt>
                <c:pt idx="18468">
                  <c:v>501.12</c:v>
                </c:pt>
                <c:pt idx="18469">
                  <c:v>501.21699999999998</c:v>
                </c:pt>
                <c:pt idx="18470">
                  <c:v>501.31</c:v>
                </c:pt>
                <c:pt idx="18471">
                  <c:v>501.40100000000001</c:v>
                </c:pt>
                <c:pt idx="18472">
                  <c:v>501.49599999999998</c:v>
                </c:pt>
                <c:pt idx="18473">
                  <c:v>501.58800000000002</c:v>
                </c:pt>
                <c:pt idx="18474">
                  <c:v>501.66399999999999</c:v>
                </c:pt>
                <c:pt idx="18475">
                  <c:v>501.73700000000002</c:v>
                </c:pt>
                <c:pt idx="18476">
                  <c:v>501.82</c:v>
                </c:pt>
                <c:pt idx="18477">
                  <c:v>501.9</c:v>
                </c:pt>
                <c:pt idx="18478">
                  <c:v>501.99099999999999</c:v>
                </c:pt>
                <c:pt idx="18479">
                  <c:v>502.08100000000002</c:v>
                </c:pt>
                <c:pt idx="18480">
                  <c:v>502.15800000000002</c:v>
                </c:pt>
                <c:pt idx="18481">
                  <c:v>502.18099999999998</c:v>
                </c:pt>
                <c:pt idx="18482">
                  <c:v>502.19900000000001</c:v>
                </c:pt>
                <c:pt idx="18483">
                  <c:v>502.23899999999998</c:v>
                </c:pt>
                <c:pt idx="18484">
                  <c:v>502.28699999999998</c:v>
                </c:pt>
                <c:pt idx="18485">
                  <c:v>502.346</c:v>
                </c:pt>
                <c:pt idx="18486">
                  <c:v>502.40899999999999</c:v>
                </c:pt>
                <c:pt idx="18487">
                  <c:v>502.464</c:v>
                </c:pt>
                <c:pt idx="18488">
                  <c:v>502.47300000000001</c:v>
                </c:pt>
                <c:pt idx="18489">
                  <c:v>502.47300000000001</c:v>
                </c:pt>
                <c:pt idx="18490">
                  <c:v>502.47300000000001</c:v>
                </c:pt>
                <c:pt idx="18491">
                  <c:v>502.47300000000001</c:v>
                </c:pt>
                <c:pt idx="18492">
                  <c:v>502.47300000000001</c:v>
                </c:pt>
                <c:pt idx="18493">
                  <c:v>502.47300000000001</c:v>
                </c:pt>
                <c:pt idx="18494">
                  <c:v>502.47800000000001</c:v>
                </c:pt>
                <c:pt idx="18495">
                  <c:v>502.48399999999998</c:v>
                </c:pt>
                <c:pt idx="18496">
                  <c:v>502.49599999999998</c:v>
                </c:pt>
                <c:pt idx="18497">
                  <c:v>502.53199999999998</c:v>
                </c:pt>
                <c:pt idx="18498">
                  <c:v>502.601</c:v>
                </c:pt>
                <c:pt idx="18499">
                  <c:v>502.68900000000002</c:v>
                </c:pt>
                <c:pt idx="18500">
                  <c:v>502.73899999999998</c:v>
                </c:pt>
                <c:pt idx="18501">
                  <c:v>502.73899999999998</c:v>
                </c:pt>
                <c:pt idx="18502">
                  <c:v>502.73899999999998</c:v>
                </c:pt>
                <c:pt idx="18503">
                  <c:v>502.74400000000003</c:v>
                </c:pt>
                <c:pt idx="18504">
                  <c:v>502.76900000000001</c:v>
                </c:pt>
                <c:pt idx="18505">
                  <c:v>502.82900000000001</c:v>
                </c:pt>
                <c:pt idx="18506">
                  <c:v>502.91699999999997</c:v>
                </c:pt>
                <c:pt idx="18507">
                  <c:v>503.01400000000001</c:v>
                </c:pt>
                <c:pt idx="18508">
                  <c:v>503.10500000000002</c:v>
                </c:pt>
                <c:pt idx="18509">
                  <c:v>503.19799999999998</c:v>
                </c:pt>
                <c:pt idx="18510">
                  <c:v>503.29599999999999</c:v>
                </c:pt>
                <c:pt idx="18511">
                  <c:v>503.39499999999998</c:v>
                </c:pt>
                <c:pt idx="18512">
                  <c:v>503.48700000000002</c:v>
                </c:pt>
                <c:pt idx="18513">
                  <c:v>503.577</c:v>
                </c:pt>
                <c:pt idx="18514">
                  <c:v>503.673</c:v>
                </c:pt>
                <c:pt idx="18515">
                  <c:v>503.67500000000001</c:v>
                </c:pt>
                <c:pt idx="18516">
                  <c:v>503.67500000000001</c:v>
                </c:pt>
                <c:pt idx="18517">
                  <c:v>503.69400000000002</c:v>
                </c:pt>
                <c:pt idx="18518">
                  <c:v>503.75099999999998</c:v>
                </c:pt>
                <c:pt idx="18519">
                  <c:v>503.77300000000002</c:v>
                </c:pt>
                <c:pt idx="18520">
                  <c:v>503.77600000000001</c:v>
                </c:pt>
                <c:pt idx="18521">
                  <c:v>503.77600000000001</c:v>
                </c:pt>
                <c:pt idx="18522">
                  <c:v>503.77600000000001</c:v>
                </c:pt>
                <c:pt idx="18523">
                  <c:v>503.77600000000001</c:v>
                </c:pt>
                <c:pt idx="18524">
                  <c:v>503.77600000000001</c:v>
                </c:pt>
                <c:pt idx="18525">
                  <c:v>503.77600000000001</c:v>
                </c:pt>
                <c:pt idx="18526">
                  <c:v>503.78100000000001</c:v>
                </c:pt>
                <c:pt idx="18527">
                  <c:v>503.786</c:v>
                </c:pt>
                <c:pt idx="18528">
                  <c:v>503.79199999999997</c:v>
                </c:pt>
                <c:pt idx="18529">
                  <c:v>503.79899999999998</c:v>
                </c:pt>
                <c:pt idx="18530">
                  <c:v>503.80900000000003</c:v>
                </c:pt>
                <c:pt idx="18531">
                  <c:v>503.83199999999999</c:v>
                </c:pt>
                <c:pt idx="18532">
                  <c:v>503.88299999999998</c:v>
                </c:pt>
                <c:pt idx="18533">
                  <c:v>503.947</c:v>
                </c:pt>
                <c:pt idx="18534">
                  <c:v>504</c:v>
                </c:pt>
                <c:pt idx="18535">
                  <c:v>504.053</c:v>
                </c:pt>
                <c:pt idx="18536">
                  <c:v>504.1</c:v>
                </c:pt>
                <c:pt idx="18537">
                  <c:v>504.13</c:v>
                </c:pt>
                <c:pt idx="18538">
                  <c:v>504.16500000000002</c:v>
                </c:pt>
                <c:pt idx="18539">
                  <c:v>504.21100000000001</c:v>
                </c:pt>
                <c:pt idx="18540">
                  <c:v>504.25599999999997</c:v>
                </c:pt>
                <c:pt idx="18541">
                  <c:v>504.29</c:v>
                </c:pt>
                <c:pt idx="18542">
                  <c:v>504.29</c:v>
                </c:pt>
                <c:pt idx="18543">
                  <c:v>504.29</c:v>
                </c:pt>
                <c:pt idx="18544">
                  <c:v>504.29</c:v>
                </c:pt>
                <c:pt idx="18545">
                  <c:v>504.29</c:v>
                </c:pt>
                <c:pt idx="18546">
                  <c:v>504.29</c:v>
                </c:pt>
                <c:pt idx="18547">
                  <c:v>504.29</c:v>
                </c:pt>
                <c:pt idx="18548">
                  <c:v>504.29</c:v>
                </c:pt>
                <c:pt idx="18549">
                  <c:v>504.29300000000001</c:v>
                </c:pt>
                <c:pt idx="18550">
                  <c:v>504.30099999999999</c:v>
                </c:pt>
                <c:pt idx="18551">
                  <c:v>504.31299999999999</c:v>
                </c:pt>
                <c:pt idx="18552">
                  <c:v>504.33499999999998</c:v>
                </c:pt>
                <c:pt idx="18553">
                  <c:v>504.36099999999999</c:v>
                </c:pt>
                <c:pt idx="18554">
                  <c:v>504.38499999999999</c:v>
                </c:pt>
                <c:pt idx="18555">
                  <c:v>504.399</c:v>
                </c:pt>
                <c:pt idx="18556">
                  <c:v>504.40699999999998</c:v>
                </c:pt>
                <c:pt idx="18557">
                  <c:v>504.41300000000001</c:v>
                </c:pt>
                <c:pt idx="18558">
                  <c:v>504.42200000000003</c:v>
                </c:pt>
                <c:pt idx="18559">
                  <c:v>504.43099999999998</c:v>
                </c:pt>
                <c:pt idx="18560">
                  <c:v>504.44200000000001</c:v>
                </c:pt>
                <c:pt idx="18561">
                  <c:v>504.45299999999997</c:v>
                </c:pt>
                <c:pt idx="18562">
                  <c:v>504.46499999999997</c:v>
                </c:pt>
                <c:pt idx="18563">
                  <c:v>504.47500000000002</c:v>
                </c:pt>
                <c:pt idx="18564">
                  <c:v>504.48500000000001</c:v>
                </c:pt>
                <c:pt idx="18565">
                  <c:v>504.495</c:v>
                </c:pt>
                <c:pt idx="18566">
                  <c:v>504.50700000000001</c:v>
                </c:pt>
                <c:pt idx="18567">
                  <c:v>504.52199999999999</c:v>
                </c:pt>
                <c:pt idx="18568">
                  <c:v>504.53300000000002</c:v>
                </c:pt>
                <c:pt idx="18569">
                  <c:v>504.54</c:v>
                </c:pt>
                <c:pt idx="18570">
                  <c:v>504.548</c:v>
                </c:pt>
                <c:pt idx="18571">
                  <c:v>504.55700000000002</c:v>
                </c:pt>
                <c:pt idx="18572">
                  <c:v>504.565</c:v>
                </c:pt>
                <c:pt idx="18573">
                  <c:v>504.57400000000001</c:v>
                </c:pt>
                <c:pt idx="18574">
                  <c:v>504.58199999999999</c:v>
                </c:pt>
                <c:pt idx="18575">
                  <c:v>504.59100000000001</c:v>
                </c:pt>
                <c:pt idx="18576">
                  <c:v>504.6</c:v>
                </c:pt>
                <c:pt idx="18577">
                  <c:v>504.608</c:v>
                </c:pt>
                <c:pt idx="18578">
                  <c:v>504.61599999999999</c:v>
                </c:pt>
                <c:pt idx="18579">
                  <c:v>504.62299999999999</c:v>
                </c:pt>
                <c:pt idx="18580">
                  <c:v>504.63099999999997</c:v>
                </c:pt>
                <c:pt idx="18581">
                  <c:v>504.63900000000001</c:v>
                </c:pt>
                <c:pt idx="18582">
                  <c:v>504.64800000000002</c:v>
                </c:pt>
                <c:pt idx="18583">
                  <c:v>504.65699999999998</c:v>
                </c:pt>
                <c:pt idx="18584">
                  <c:v>504.66699999999997</c:v>
                </c:pt>
                <c:pt idx="18585">
                  <c:v>504.678</c:v>
                </c:pt>
                <c:pt idx="18586">
                  <c:v>504.69099999999997</c:v>
                </c:pt>
                <c:pt idx="18587">
                  <c:v>504.70299999999997</c:v>
                </c:pt>
                <c:pt idx="18588">
                  <c:v>504.71199999999999</c:v>
                </c:pt>
                <c:pt idx="18589">
                  <c:v>504.72</c:v>
                </c:pt>
                <c:pt idx="18590">
                  <c:v>504.72800000000001</c:v>
                </c:pt>
                <c:pt idx="18591">
                  <c:v>504.73700000000002</c:v>
                </c:pt>
                <c:pt idx="18592">
                  <c:v>504.745</c:v>
                </c:pt>
                <c:pt idx="18593">
                  <c:v>504.75400000000002</c:v>
                </c:pt>
                <c:pt idx="18594">
                  <c:v>504.762</c:v>
                </c:pt>
                <c:pt idx="18595">
                  <c:v>504.77100000000002</c:v>
                </c:pt>
                <c:pt idx="18596">
                  <c:v>504.78</c:v>
                </c:pt>
                <c:pt idx="18597">
                  <c:v>504.78699999999998</c:v>
                </c:pt>
                <c:pt idx="18598">
                  <c:v>504.79500000000002</c:v>
                </c:pt>
                <c:pt idx="18599">
                  <c:v>504.803</c:v>
                </c:pt>
                <c:pt idx="18600">
                  <c:v>504.81099999999998</c:v>
                </c:pt>
                <c:pt idx="18601">
                  <c:v>504.82</c:v>
                </c:pt>
                <c:pt idx="18602">
                  <c:v>504.827</c:v>
                </c:pt>
                <c:pt idx="18603">
                  <c:v>504.83499999999998</c:v>
                </c:pt>
                <c:pt idx="18604">
                  <c:v>504.84199999999998</c:v>
                </c:pt>
                <c:pt idx="18605">
                  <c:v>504.85</c:v>
                </c:pt>
                <c:pt idx="18606">
                  <c:v>504.85899999999998</c:v>
                </c:pt>
                <c:pt idx="18607">
                  <c:v>504.86700000000002</c:v>
                </c:pt>
                <c:pt idx="18608">
                  <c:v>504.87700000000001</c:v>
                </c:pt>
                <c:pt idx="18609">
                  <c:v>504.88799999999998</c:v>
                </c:pt>
                <c:pt idx="18610">
                  <c:v>504.90100000000001</c:v>
                </c:pt>
                <c:pt idx="18611">
                  <c:v>504.91</c:v>
                </c:pt>
                <c:pt idx="18612">
                  <c:v>504.92</c:v>
                </c:pt>
                <c:pt idx="18613">
                  <c:v>504.928</c:v>
                </c:pt>
                <c:pt idx="18614">
                  <c:v>504.93599999999998</c:v>
                </c:pt>
                <c:pt idx="18615">
                  <c:v>504.94499999999999</c:v>
                </c:pt>
                <c:pt idx="18616">
                  <c:v>504.95400000000001</c:v>
                </c:pt>
                <c:pt idx="18617">
                  <c:v>504.96199999999999</c:v>
                </c:pt>
                <c:pt idx="18618">
                  <c:v>504.971</c:v>
                </c:pt>
                <c:pt idx="18619">
                  <c:v>504.97899999999998</c:v>
                </c:pt>
                <c:pt idx="18620">
                  <c:v>504.988</c:v>
                </c:pt>
                <c:pt idx="18621">
                  <c:v>504.99599999999998</c:v>
                </c:pt>
                <c:pt idx="18622">
                  <c:v>505.00400000000002</c:v>
                </c:pt>
                <c:pt idx="18623">
                  <c:v>505.012</c:v>
                </c:pt>
                <c:pt idx="18624">
                  <c:v>505.02</c:v>
                </c:pt>
                <c:pt idx="18625">
                  <c:v>505.029</c:v>
                </c:pt>
                <c:pt idx="18626">
                  <c:v>505.03699999999998</c:v>
                </c:pt>
                <c:pt idx="18627">
                  <c:v>505.04500000000002</c:v>
                </c:pt>
                <c:pt idx="18628">
                  <c:v>505.053</c:v>
                </c:pt>
                <c:pt idx="18629">
                  <c:v>505.06099999999998</c:v>
                </c:pt>
                <c:pt idx="18630">
                  <c:v>505.06900000000002</c:v>
                </c:pt>
                <c:pt idx="18631">
                  <c:v>505.077</c:v>
                </c:pt>
                <c:pt idx="18632">
                  <c:v>505.08600000000001</c:v>
                </c:pt>
                <c:pt idx="18633">
                  <c:v>505.09399999999999</c:v>
                </c:pt>
                <c:pt idx="18634">
                  <c:v>505.10199999999998</c:v>
                </c:pt>
                <c:pt idx="18635">
                  <c:v>505.11099999999999</c:v>
                </c:pt>
                <c:pt idx="18636">
                  <c:v>505.11900000000003</c:v>
                </c:pt>
                <c:pt idx="18637">
                  <c:v>505.12900000000002</c:v>
                </c:pt>
                <c:pt idx="18638">
                  <c:v>505.14299999999997</c:v>
                </c:pt>
                <c:pt idx="18639">
                  <c:v>505.166</c:v>
                </c:pt>
                <c:pt idx="18640">
                  <c:v>505.20299999999997</c:v>
                </c:pt>
                <c:pt idx="18641">
                  <c:v>505.25400000000002</c:v>
                </c:pt>
                <c:pt idx="18642">
                  <c:v>505.30200000000002</c:v>
                </c:pt>
                <c:pt idx="18643">
                  <c:v>505.34199999999998</c:v>
                </c:pt>
                <c:pt idx="18644">
                  <c:v>505.37900000000002</c:v>
                </c:pt>
                <c:pt idx="18645">
                  <c:v>505.42</c:v>
                </c:pt>
                <c:pt idx="18646">
                  <c:v>505.45499999999998</c:v>
                </c:pt>
                <c:pt idx="18647">
                  <c:v>505.476</c:v>
                </c:pt>
                <c:pt idx="18648">
                  <c:v>505.48899999999998</c:v>
                </c:pt>
                <c:pt idx="18649">
                  <c:v>505.49900000000002</c:v>
                </c:pt>
                <c:pt idx="18650">
                  <c:v>505.50900000000001</c:v>
                </c:pt>
                <c:pt idx="18651">
                  <c:v>505.52699999999999</c:v>
                </c:pt>
                <c:pt idx="18652">
                  <c:v>505.56799999999998</c:v>
                </c:pt>
                <c:pt idx="18653">
                  <c:v>505.63</c:v>
                </c:pt>
                <c:pt idx="18654">
                  <c:v>505.69099999999997</c:v>
                </c:pt>
                <c:pt idx="18655">
                  <c:v>505.75</c:v>
                </c:pt>
                <c:pt idx="18656">
                  <c:v>505.80500000000001</c:v>
                </c:pt>
                <c:pt idx="18657">
                  <c:v>505.85399999999998</c:v>
                </c:pt>
                <c:pt idx="18658">
                  <c:v>505.89699999999999</c:v>
                </c:pt>
                <c:pt idx="18659">
                  <c:v>505.928</c:v>
                </c:pt>
                <c:pt idx="18660">
                  <c:v>505.93900000000002</c:v>
                </c:pt>
                <c:pt idx="18661">
                  <c:v>505.94799999999998</c:v>
                </c:pt>
                <c:pt idx="18662">
                  <c:v>505.95600000000002</c:v>
                </c:pt>
                <c:pt idx="18663">
                  <c:v>505.964</c:v>
                </c:pt>
                <c:pt idx="18664">
                  <c:v>505.971</c:v>
                </c:pt>
                <c:pt idx="18665">
                  <c:v>505.97800000000001</c:v>
                </c:pt>
                <c:pt idx="18666">
                  <c:v>505.98399999999998</c:v>
                </c:pt>
                <c:pt idx="18667">
                  <c:v>505.99099999999999</c:v>
                </c:pt>
                <c:pt idx="18668">
                  <c:v>506</c:v>
                </c:pt>
                <c:pt idx="18669">
                  <c:v>506.00700000000001</c:v>
                </c:pt>
                <c:pt idx="18670">
                  <c:v>506.01499999999999</c:v>
                </c:pt>
                <c:pt idx="18671">
                  <c:v>506.02800000000002</c:v>
                </c:pt>
                <c:pt idx="18672">
                  <c:v>506.05099999999999</c:v>
                </c:pt>
                <c:pt idx="18673">
                  <c:v>506.09</c:v>
                </c:pt>
                <c:pt idx="18674">
                  <c:v>506.12799999999999</c:v>
                </c:pt>
                <c:pt idx="18675">
                  <c:v>506.14400000000001</c:v>
                </c:pt>
                <c:pt idx="18676">
                  <c:v>506.15</c:v>
                </c:pt>
                <c:pt idx="18677">
                  <c:v>506.15899999999999</c:v>
                </c:pt>
                <c:pt idx="18678">
                  <c:v>506.17</c:v>
                </c:pt>
                <c:pt idx="18679">
                  <c:v>506.18200000000002</c:v>
                </c:pt>
                <c:pt idx="18680">
                  <c:v>506.19099999999997</c:v>
                </c:pt>
                <c:pt idx="18681">
                  <c:v>506.19900000000001</c:v>
                </c:pt>
                <c:pt idx="18682">
                  <c:v>506.20800000000003</c:v>
                </c:pt>
                <c:pt idx="18683">
                  <c:v>506.21699999999998</c:v>
                </c:pt>
                <c:pt idx="18684">
                  <c:v>506.22699999999998</c:v>
                </c:pt>
                <c:pt idx="18685">
                  <c:v>506.238</c:v>
                </c:pt>
                <c:pt idx="18686">
                  <c:v>506.25400000000002</c:v>
                </c:pt>
                <c:pt idx="18687">
                  <c:v>506.28100000000001</c:v>
                </c:pt>
                <c:pt idx="18688">
                  <c:v>506.30799999999999</c:v>
                </c:pt>
                <c:pt idx="18689">
                  <c:v>506.32900000000001</c:v>
                </c:pt>
                <c:pt idx="18690">
                  <c:v>506.33499999999998</c:v>
                </c:pt>
                <c:pt idx="18691">
                  <c:v>506.346</c:v>
                </c:pt>
                <c:pt idx="18692">
                  <c:v>506.35399999999998</c:v>
                </c:pt>
                <c:pt idx="18693">
                  <c:v>506.363</c:v>
                </c:pt>
                <c:pt idx="18694">
                  <c:v>506.37299999999999</c:v>
                </c:pt>
                <c:pt idx="18695">
                  <c:v>506.38299999999998</c:v>
                </c:pt>
                <c:pt idx="18696">
                  <c:v>506.39299999999997</c:v>
                </c:pt>
                <c:pt idx="18697">
                  <c:v>506.40300000000002</c:v>
                </c:pt>
                <c:pt idx="18698">
                  <c:v>506.41300000000001</c:v>
                </c:pt>
                <c:pt idx="18699">
                  <c:v>506.42099999999999</c:v>
                </c:pt>
                <c:pt idx="18700">
                  <c:v>506.43</c:v>
                </c:pt>
                <c:pt idx="18701">
                  <c:v>506.44200000000001</c:v>
                </c:pt>
                <c:pt idx="18702">
                  <c:v>506.46699999999998</c:v>
                </c:pt>
                <c:pt idx="18703">
                  <c:v>506.50200000000001</c:v>
                </c:pt>
                <c:pt idx="18704">
                  <c:v>506.54</c:v>
                </c:pt>
                <c:pt idx="18705">
                  <c:v>506.58</c:v>
                </c:pt>
                <c:pt idx="18706">
                  <c:v>506.62400000000002</c:v>
                </c:pt>
                <c:pt idx="18707">
                  <c:v>506.66500000000002</c:v>
                </c:pt>
                <c:pt idx="18708">
                  <c:v>506.70499999999998</c:v>
                </c:pt>
                <c:pt idx="18709">
                  <c:v>506.745</c:v>
                </c:pt>
                <c:pt idx="18710">
                  <c:v>506.78300000000002</c:v>
                </c:pt>
                <c:pt idx="18711">
                  <c:v>506.82100000000003</c:v>
                </c:pt>
                <c:pt idx="18712">
                  <c:v>506.85899999999998</c:v>
                </c:pt>
                <c:pt idx="18713">
                  <c:v>506.89800000000002</c:v>
                </c:pt>
                <c:pt idx="18714">
                  <c:v>506.93599999999998</c:v>
                </c:pt>
                <c:pt idx="18715">
                  <c:v>506.97399999999999</c:v>
                </c:pt>
                <c:pt idx="18716">
                  <c:v>507.01100000000002</c:v>
                </c:pt>
                <c:pt idx="18717">
                  <c:v>507.048</c:v>
                </c:pt>
                <c:pt idx="18718">
                  <c:v>507.084</c:v>
                </c:pt>
                <c:pt idx="18719">
                  <c:v>507.12099999999998</c:v>
                </c:pt>
                <c:pt idx="18720">
                  <c:v>507.15800000000002</c:v>
                </c:pt>
                <c:pt idx="18721">
                  <c:v>507.17500000000001</c:v>
                </c:pt>
                <c:pt idx="18722">
                  <c:v>507.2</c:v>
                </c:pt>
                <c:pt idx="18723">
                  <c:v>507.22800000000001</c:v>
                </c:pt>
                <c:pt idx="18724">
                  <c:v>507.25700000000001</c:v>
                </c:pt>
                <c:pt idx="18725">
                  <c:v>507.28800000000001</c:v>
                </c:pt>
                <c:pt idx="18726">
                  <c:v>507.31900000000002</c:v>
                </c:pt>
                <c:pt idx="18727">
                  <c:v>507.34899999999999</c:v>
                </c:pt>
                <c:pt idx="18728">
                  <c:v>507.37900000000002</c:v>
                </c:pt>
                <c:pt idx="18729">
                  <c:v>507.40899999999999</c:v>
                </c:pt>
                <c:pt idx="18730">
                  <c:v>507.44</c:v>
                </c:pt>
                <c:pt idx="18731">
                  <c:v>507.471</c:v>
                </c:pt>
                <c:pt idx="18732">
                  <c:v>507.5</c:v>
                </c:pt>
                <c:pt idx="18733">
                  <c:v>507.53</c:v>
                </c:pt>
                <c:pt idx="18734">
                  <c:v>507.55900000000003</c:v>
                </c:pt>
                <c:pt idx="18735">
                  <c:v>507.58699999999999</c:v>
                </c:pt>
                <c:pt idx="18736">
                  <c:v>507.61599999999999</c:v>
                </c:pt>
                <c:pt idx="18737">
                  <c:v>507.64499999999998</c:v>
                </c:pt>
                <c:pt idx="18738">
                  <c:v>507.673</c:v>
                </c:pt>
                <c:pt idx="18739">
                  <c:v>507.70100000000002</c:v>
                </c:pt>
                <c:pt idx="18740">
                  <c:v>507.72699999999998</c:v>
                </c:pt>
                <c:pt idx="18741">
                  <c:v>507.74099999999999</c:v>
                </c:pt>
                <c:pt idx="18742">
                  <c:v>507.745</c:v>
                </c:pt>
                <c:pt idx="18743">
                  <c:v>507.75299999999999</c:v>
                </c:pt>
                <c:pt idx="18744">
                  <c:v>507.76900000000001</c:v>
                </c:pt>
                <c:pt idx="18745">
                  <c:v>507.779</c:v>
                </c:pt>
                <c:pt idx="18746">
                  <c:v>507.79399999999998</c:v>
                </c:pt>
                <c:pt idx="18747">
                  <c:v>507.80700000000002</c:v>
                </c:pt>
                <c:pt idx="18748">
                  <c:v>507.82600000000002</c:v>
                </c:pt>
                <c:pt idx="18749">
                  <c:v>507.83600000000001</c:v>
                </c:pt>
                <c:pt idx="18750">
                  <c:v>507.84800000000001</c:v>
                </c:pt>
                <c:pt idx="18751">
                  <c:v>507.858</c:v>
                </c:pt>
                <c:pt idx="18752">
                  <c:v>507.86900000000003</c:v>
                </c:pt>
                <c:pt idx="18753">
                  <c:v>507.88099999999997</c:v>
                </c:pt>
                <c:pt idx="18754">
                  <c:v>507.89100000000002</c:v>
                </c:pt>
                <c:pt idx="18755">
                  <c:v>507.90199999999999</c:v>
                </c:pt>
                <c:pt idx="18756">
                  <c:v>507.91500000000002</c:v>
                </c:pt>
                <c:pt idx="18757">
                  <c:v>507.92700000000002</c:v>
                </c:pt>
                <c:pt idx="18758">
                  <c:v>507.94</c:v>
                </c:pt>
                <c:pt idx="18759">
                  <c:v>507.952</c:v>
                </c:pt>
                <c:pt idx="18760">
                  <c:v>507.964</c:v>
                </c:pt>
                <c:pt idx="18761">
                  <c:v>507.98</c:v>
                </c:pt>
                <c:pt idx="18762">
                  <c:v>508.00299999999999</c:v>
                </c:pt>
                <c:pt idx="18763">
                  <c:v>508.02100000000002</c:v>
                </c:pt>
                <c:pt idx="18764">
                  <c:v>508.03199999999998</c:v>
                </c:pt>
                <c:pt idx="18765">
                  <c:v>508.04500000000002</c:v>
                </c:pt>
                <c:pt idx="18766">
                  <c:v>508.06799999999998</c:v>
                </c:pt>
                <c:pt idx="18767">
                  <c:v>508.09399999999999</c:v>
                </c:pt>
                <c:pt idx="18768">
                  <c:v>508.10700000000003</c:v>
                </c:pt>
                <c:pt idx="18769">
                  <c:v>508.12099999999998</c:v>
                </c:pt>
                <c:pt idx="18770">
                  <c:v>508.14299999999997</c:v>
                </c:pt>
                <c:pt idx="18771">
                  <c:v>508.17099999999999</c:v>
                </c:pt>
                <c:pt idx="18772">
                  <c:v>508.18900000000002</c:v>
                </c:pt>
                <c:pt idx="18773">
                  <c:v>508.202</c:v>
                </c:pt>
                <c:pt idx="18774">
                  <c:v>508.21600000000001</c:v>
                </c:pt>
                <c:pt idx="18775">
                  <c:v>508.22899999999998</c:v>
                </c:pt>
                <c:pt idx="18776">
                  <c:v>508.24299999999999</c:v>
                </c:pt>
                <c:pt idx="18777">
                  <c:v>508.25599999999997</c:v>
                </c:pt>
                <c:pt idx="18778">
                  <c:v>508.26900000000001</c:v>
                </c:pt>
                <c:pt idx="18779">
                  <c:v>508.28199999999998</c:v>
                </c:pt>
                <c:pt idx="18780">
                  <c:v>508.29500000000002</c:v>
                </c:pt>
                <c:pt idx="18781">
                  <c:v>508.30799999999999</c:v>
                </c:pt>
                <c:pt idx="18782">
                  <c:v>508.322</c:v>
                </c:pt>
                <c:pt idx="18783">
                  <c:v>508.33499999999998</c:v>
                </c:pt>
                <c:pt idx="18784">
                  <c:v>508.34800000000001</c:v>
                </c:pt>
                <c:pt idx="18785">
                  <c:v>508.36099999999999</c:v>
                </c:pt>
                <c:pt idx="18786">
                  <c:v>508.37400000000002</c:v>
                </c:pt>
                <c:pt idx="18787">
                  <c:v>508.38900000000001</c:v>
                </c:pt>
                <c:pt idx="18788">
                  <c:v>508.41399999999999</c:v>
                </c:pt>
                <c:pt idx="18789">
                  <c:v>508.435</c:v>
                </c:pt>
                <c:pt idx="18790">
                  <c:v>508.45299999999997</c:v>
                </c:pt>
                <c:pt idx="18791">
                  <c:v>508.46600000000001</c:v>
                </c:pt>
                <c:pt idx="18792">
                  <c:v>508.47699999999998</c:v>
                </c:pt>
                <c:pt idx="18793">
                  <c:v>508.48899999999998</c:v>
                </c:pt>
                <c:pt idx="18794">
                  <c:v>508.5</c:v>
                </c:pt>
                <c:pt idx="18795">
                  <c:v>508.512</c:v>
                </c:pt>
                <c:pt idx="18796">
                  <c:v>508.52199999999999</c:v>
                </c:pt>
                <c:pt idx="18797">
                  <c:v>508.53300000000002</c:v>
                </c:pt>
                <c:pt idx="18798">
                  <c:v>508.54399999999998</c:v>
                </c:pt>
                <c:pt idx="18799">
                  <c:v>508.55500000000001</c:v>
                </c:pt>
                <c:pt idx="18800">
                  <c:v>508.56700000000001</c:v>
                </c:pt>
                <c:pt idx="18801">
                  <c:v>508.57900000000001</c:v>
                </c:pt>
                <c:pt idx="18802">
                  <c:v>508.59100000000001</c:v>
                </c:pt>
                <c:pt idx="18803">
                  <c:v>508.60199999999998</c:v>
                </c:pt>
                <c:pt idx="18804">
                  <c:v>508.61399999999998</c:v>
                </c:pt>
                <c:pt idx="18805">
                  <c:v>508.625</c:v>
                </c:pt>
                <c:pt idx="18806">
                  <c:v>508.637</c:v>
                </c:pt>
                <c:pt idx="18807">
                  <c:v>508.649</c:v>
                </c:pt>
                <c:pt idx="18808">
                  <c:v>508.661</c:v>
                </c:pt>
                <c:pt idx="18809">
                  <c:v>508.673</c:v>
                </c:pt>
                <c:pt idx="18810">
                  <c:v>508.68400000000003</c:v>
                </c:pt>
                <c:pt idx="18811">
                  <c:v>508.69600000000003</c:v>
                </c:pt>
                <c:pt idx="18812">
                  <c:v>508.70600000000002</c:v>
                </c:pt>
                <c:pt idx="18813">
                  <c:v>508.71699999999998</c:v>
                </c:pt>
                <c:pt idx="18814">
                  <c:v>508.72800000000001</c:v>
                </c:pt>
                <c:pt idx="18815">
                  <c:v>508.73899999999998</c:v>
                </c:pt>
                <c:pt idx="18816">
                  <c:v>508.75</c:v>
                </c:pt>
                <c:pt idx="18817">
                  <c:v>508.76100000000002</c:v>
                </c:pt>
                <c:pt idx="18818">
                  <c:v>508.77300000000002</c:v>
                </c:pt>
                <c:pt idx="18819">
                  <c:v>508.78399999999999</c:v>
                </c:pt>
                <c:pt idx="18820">
                  <c:v>508.79300000000001</c:v>
                </c:pt>
                <c:pt idx="18821">
                  <c:v>508.80200000000002</c:v>
                </c:pt>
                <c:pt idx="18822">
                  <c:v>508.80900000000003</c:v>
                </c:pt>
                <c:pt idx="18823">
                  <c:v>508.81700000000001</c:v>
                </c:pt>
                <c:pt idx="18824">
                  <c:v>508.82499999999999</c:v>
                </c:pt>
                <c:pt idx="18825">
                  <c:v>508.83300000000003</c:v>
                </c:pt>
                <c:pt idx="18826">
                  <c:v>508.84100000000001</c:v>
                </c:pt>
                <c:pt idx="18827">
                  <c:v>508.85</c:v>
                </c:pt>
                <c:pt idx="18828">
                  <c:v>508.858</c:v>
                </c:pt>
                <c:pt idx="18829">
                  <c:v>508.86599999999999</c:v>
                </c:pt>
                <c:pt idx="18830">
                  <c:v>508.875</c:v>
                </c:pt>
                <c:pt idx="18831">
                  <c:v>508.88299999999998</c:v>
                </c:pt>
                <c:pt idx="18832">
                  <c:v>508.89100000000002</c:v>
                </c:pt>
                <c:pt idx="18833">
                  <c:v>508.9</c:v>
                </c:pt>
                <c:pt idx="18834">
                  <c:v>508.90800000000002</c:v>
                </c:pt>
                <c:pt idx="18835">
                  <c:v>508.91699999999997</c:v>
                </c:pt>
                <c:pt idx="18836">
                  <c:v>508.92500000000001</c:v>
                </c:pt>
                <c:pt idx="18837">
                  <c:v>508.93299999999999</c:v>
                </c:pt>
                <c:pt idx="18838">
                  <c:v>508.94200000000001</c:v>
                </c:pt>
                <c:pt idx="18839">
                  <c:v>508.95</c:v>
                </c:pt>
                <c:pt idx="18840">
                  <c:v>508.959</c:v>
                </c:pt>
                <c:pt idx="18841">
                  <c:v>508.96800000000002</c:v>
                </c:pt>
                <c:pt idx="18842">
                  <c:v>508.976</c:v>
                </c:pt>
                <c:pt idx="18843">
                  <c:v>508.98500000000001</c:v>
                </c:pt>
                <c:pt idx="18844">
                  <c:v>508.99299999999999</c:v>
                </c:pt>
                <c:pt idx="18845">
                  <c:v>509.00099999999998</c:v>
                </c:pt>
                <c:pt idx="18846">
                  <c:v>509.01</c:v>
                </c:pt>
                <c:pt idx="18847">
                  <c:v>509.01799999999997</c:v>
                </c:pt>
                <c:pt idx="18848">
                  <c:v>509.02699999999999</c:v>
                </c:pt>
                <c:pt idx="18849">
                  <c:v>509.03500000000003</c:v>
                </c:pt>
                <c:pt idx="18850">
                  <c:v>509.04300000000001</c:v>
                </c:pt>
                <c:pt idx="18851">
                  <c:v>509.05200000000002</c:v>
                </c:pt>
                <c:pt idx="18852">
                  <c:v>509.06</c:v>
                </c:pt>
                <c:pt idx="18853">
                  <c:v>509.06799999999998</c:v>
                </c:pt>
                <c:pt idx="18854">
                  <c:v>509.077</c:v>
                </c:pt>
                <c:pt idx="18855">
                  <c:v>509.08499999999998</c:v>
                </c:pt>
                <c:pt idx="18856">
                  <c:v>509.09300000000002</c:v>
                </c:pt>
                <c:pt idx="18857">
                  <c:v>509.10199999999998</c:v>
                </c:pt>
                <c:pt idx="18858">
                  <c:v>509.11</c:v>
                </c:pt>
                <c:pt idx="18859">
                  <c:v>509.11900000000003</c:v>
                </c:pt>
                <c:pt idx="18860">
                  <c:v>509.12799999999999</c:v>
                </c:pt>
                <c:pt idx="18861">
                  <c:v>509.137</c:v>
                </c:pt>
                <c:pt idx="18862">
                  <c:v>509.14699999999999</c:v>
                </c:pt>
                <c:pt idx="18863">
                  <c:v>509.154</c:v>
                </c:pt>
                <c:pt idx="18864">
                  <c:v>509.16199999999998</c:v>
                </c:pt>
                <c:pt idx="18865">
                  <c:v>509.17</c:v>
                </c:pt>
                <c:pt idx="18866">
                  <c:v>509.178</c:v>
                </c:pt>
                <c:pt idx="18867">
                  <c:v>509.18799999999999</c:v>
                </c:pt>
                <c:pt idx="18868">
                  <c:v>509.197</c:v>
                </c:pt>
                <c:pt idx="18869">
                  <c:v>509.20499999999998</c:v>
                </c:pt>
                <c:pt idx="18870">
                  <c:v>509.21199999999999</c:v>
                </c:pt>
                <c:pt idx="18871">
                  <c:v>509.22300000000001</c:v>
                </c:pt>
                <c:pt idx="18872">
                  <c:v>509.23399999999998</c:v>
                </c:pt>
                <c:pt idx="18873">
                  <c:v>509.24400000000003</c:v>
                </c:pt>
                <c:pt idx="18874">
                  <c:v>509.25400000000002</c:v>
                </c:pt>
                <c:pt idx="18875">
                  <c:v>509.26499999999999</c:v>
                </c:pt>
                <c:pt idx="18876">
                  <c:v>509.27600000000001</c:v>
                </c:pt>
                <c:pt idx="18877">
                  <c:v>509.28500000000003</c:v>
                </c:pt>
                <c:pt idx="18878">
                  <c:v>509.29300000000001</c:v>
                </c:pt>
                <c:pt idx="18879">
                  <c:v>509.30099999999999</c:v>
                </c:pt>
                <c:pt idx="18880">
                  <c:v>509.31</c:v>
                </c:pt>
                <c:pt idx="18881">
                  <c:v>509.31900000000002</c:v>
                </c:pt>
                <c:pt idx="18882">
                  <c:v>509.327</c:v>
                </c:pt>
                <c:pt idx="18883">
                  <c:v>509.33499999999998</c:v>
                </c:pt>
                <c:pt idx="18884">
                  <c:v>509.34199999999998</c:v>
                </c:pt>
                <c:pt idx="18885">
                  <c:v>509.35</c:v>
                </c:pt>
                <c:pt idx="18886">
                  <c:v>509.358</c:v>
                </c:pt>
                <c:pt idx="18887">
                  <c:v>509.36599999999999</c:v>
                </c:pt>
                <c:pt idx="18888">
                  <c:v>509.37400000000002</c:v>
                </c:pt>
                <c:pt idx="18889">
                  <c:v>509.38299999999998</c:v>
                </c:pt>
                <c:pt idx="18890">
                  <c:v>509.392</c:v>
                </c:pt>
                <c:pt idx="18891">
                  <c:v>509.4</c:v>
                </c:pt>
                <c:pt idx="18892">
                  <c:v>509.40800000000002</c:v>
                </c:pt>
                <c:pt idx="18893">
                  <c:v>509.416</c:v>
                </c:pt>
                <c:pt idx="18894">
                  <c:v>509.42399999999998</c:v>
                </c:pt>
                <c:pt idx="18895">
                  <c:v>509.43299999999999</c:v>
                </c:pt>
                <c:pt idx="18896">
                  <c:v>509.44099999999997</c:v>
                </c:pt>
                <c:pt idx="18897">
                  <c:v>509.44900000000001</c:v>
                </c:pt>
                <c:pt idx="18898">
                  <c:v>509.45699999999999</c:v>
                </c:pt>
                <c:pt idx="18899">
                  <c:v>509.46499999999997</c:v>
                </c:pt>
                <c:pt idx="18900">
                  <c:v>509.47300000000001</c:v>
                </c:pt>
                <c:pt idx="18901">
                  <c:v>509.48200000000003</c:v>
                </c:pt>
                <c:pt idx="18902">
                  <c:v>509.49099999999999</c:v>
                </c:pt>
                <c:pt idx="18903">
                  <c:v>509.49799999999999</c:v>
                </c:pt>
                <c:pt idx="18904">
                  <c:v>509.50599999999997</c:v>
                </c:pt>
                <c:pt idx="18905">
                  <c:v>509.51400000000001</c:v>
                </c:pt>
                <c:pt idx="18906">
                  <c:v>509.52199999999999</c:v>
                </c:pt>
                <c:pt idx="18907">
                  <c:v>509.53100000000001</c:v>
                </c:pt>
                <c:pt idx="18908">
                  <c:v>509.53899999999999</c:v>
                </c:pt>
                <c:pt idx="18909">
                  <c:v>509.54700000000003</c:v>
                </c:pt>
                <c:pt idx="18910">
                  <c:v>509.55500000000001</c:v>
                </c:pt>
                <c:pt idx="18911">
                  <c:v>509.56299999999999</c:v>
                </c:pt>
                <c:pt idx="18912">
                  <c:v>509.572</c:v>
                </c:pt>
                <c:pt idx="18913">
                  <c:v>509.58</c:v>
                </c:pt>
                <c:pt idx="18914">
                  <c:v>509.58800000000002</c:v>
                </c:pt>
                <c:pt idx="18915">
                  <c:v>509.596</c:v>
                </c:pt>
                <c:pt idx="18916">
                  <c:v>509.60399999999998</c:v>
                </c:pt>
                <c:pt idx="18917">
                  <c:v>509.61099999999999</c:v>
                </c:pt>
                <c:pt idx="18918">
                  <c:v>509.61799999999999</c:v>
                </c:pt>
                <c:pt idx="18919">
                  <c:v>509.62599999999998</c:v>
                </c:pt>
                <c:pt idx="18920">
                  <c:v>509.63400000000001</c:v>
                </c:pt>
                <c:pt idx="18921">
                  <c:v>509.642</c:v>
                </c:pt>
                <c:pt idx="18922">
                  <c:v>509.65100000000001</c:v>
                </c:pt>
                <c:pt idx="18923">
                  <c:v>509.65899999999999</c:v>
                </c:pt>
                <c:pt idx="18924">
                  <c:v>509.66699999999997</c:v>
                </c:pt>
                <c:pt idx="18925">
                  <c:v>509.67500000000001</c:v>
                </c:pt>
                <c:pt idx="18926">
                  <c:v>509.68299999999999</c:v>
                </c:pt>
                <c:pt idx="18927">
                  <c:v>509.69200000000001</c:v>
                </c:pt>
                <c:pt idx="18928">
                  <c:v>509.7</c:v>
                </c:pt>
                <c:pt idx="18929">
                  <c:v>509.709</c:v>
                </c:pt>
                <c:pt idx="18930">
                  <c:v>509.71699999999998</c:v>
                </c:pt>
                <c:pt idx="18931">
                  <c:v>509.72399999999999</c:v>
                </c:pt>
                <c:pt idx="18932">
                  <c:v>509.73099999999999</c:v>
                </c:pt>
                <c:pt idx="18933">
                  <c:v>509.73899999999998</c:v>
                </c:pt>
                <c:pt idx="18934">
                  <c:v>509.74700000000001</c:v>
                </c:pt>
                <c:pt idx="18935">
                  <c:v>509.755</c:v>
                </c:pt>
                <c:pt idx="18936">
                  <c:v>509.76299999999998</c:v>
                </c:pt>
                <c:pt idx="18937">
                  <c:v>509.77199999999999</c:v>
                </c:pt>
                <c:pt idx="18938">
                  <c:v>509.78</c:v>
                </c:pt>
                <c:pt idx="18939">
                  <c:v>509.78899999999999</c:v>
                </c:pt>
                <c:pt idx="18940">
                  <c:v>509.79700000000003</c:v>
                </c:pt>
                <c:pt idx="18941">
                  <c:v>509.80500000000001</c:v>
                </c:pt>
                <c:pt idx="18942">
                  <c:v>509.81299999999999</c:v>
                </c:pt>
                <c:pt idx="18943">
                  <c:v>509.82100000000003</c:v>
                </c:pt>
                <c:pt idx="18944">
                  <c:v>509.82900000000001</c:v>
                </c:pt>
                <c:pt idx="18945">
                  <c:v>509.83699999999999</c:v>
                </c:pt>
                <c:pt idx="18946">
                  <c:v>509.84500000000003</c:v>
                </c:pt>
                <c:pt idx="18947">
                  <c:v>509.85300000000001</c:v>
                </c:pt>
                <c:pt idx="18948">
                  <c:v>509.86099999999999</c:v>
                </c:pt>
                <c:pt idx="18949">
                  <c:v>509.86799999999999</c:v>
                </c:pt>
                <c:pt idx="18950">
                  <c:v>509.87599999999998</c:v>
                </c:pt>
                <c:pt idx="18951">
                  <c:v>509.88299999999998</c:v>
                </c:pt>
                <c:pt idx="18952">
                  <c:v>509.89</c:v>
                </c:pt>
                <c:pt idx="18953">
                  <c:v>509.89800000000002</c:v>
                </c:pt>
                <c:pt idx="18954">
                  <c:v>509.90600000000001</c:v>
                </c:pt>
                <c:pt idx="18955">
                  <c:v>509.91300000000001</c:v>
                </c:pt>
                <c:pt idx="18956">
                  <c:v>509.92</c:v>
                </c:pt>
                <c:pt idx="18957">
                  <c:v>509.92700000000002</c:v>
                </c:pt>
                <c:pt idx="18958">
                  <c:v>509.935</c:v>
                </c:pt>
                <c:pt idx="18959">
                  <c:v>509.94400000000002</c:v>
                </c:pt>
                <c:pt idx="18960">
                  <c:v>509.95299999999997</c:v>
                </c:pt>
                <c:pt idx="18961">
                  <c:v>509.96100000000001</c:v>
                </c:pt>
                <c:pt idx="18962">
                  <c:v>509.96899999999999</c:v>
                </c:pt>
                <c:pt idx="18963">
                  <c:v>509.97699999999998</c:v>
                </c:pt>
                <c:pt idx="18964">
                  <c:v>509.98500000000001</c:v>
                </c:pt>
                <c:pt idx="18965">
                  <c:v>509.99299999999999</c:v>
                </c:pt>
                <c:pt idx="18966">
                  <c:v>510.00200000000001</c:v>
                </c:pt>
                <c:pt idx="18967">
                  <c:v>510.01100000000002</c:v>
                </c:pt>
                <c:pt idx="18968">
                  <c:v>510.02</c:v>
                </c:pt>
                <c:pt idx="18969">
                  <c:v>510.02699999999999</c:v>
                </c:pt>
                <c:pt idx="18970">
                  <c:v>510.03399999999999</c:v>
                </c:pt>
                <c:pt idx="18971">
                  <c:v>510.041</c:v>
                </c:pt>
                <c:pt idx="18972">
                  <c:v>510.04899999999998</c:v>
                </c:pt>
                <c:pt idx="18973">
                  <c:v>510.05799999999999</c:v>
                </c:pt>
                <c:pt idx="18974">
                  <c:v>510.06599999999997</c:v>
                </c:pt>
                <c:pt idx="18975">
                  <c:v>510.07299999999998</c:v>
                </c:pt>
                <c:pt idx="18976">
                  <c:v>510.08</c:v>
                </c:pt>
                <c:pt idx="18977">
                  <c:v>510.08800000000002</c:v>
                </c:pt>
                <c:pt idx="18978">
                  <c:v>510.096</c:v>
                </c:pt>
                <c:pt idx="18979">
                  <c:v>510.10399999999998</c:v>
                </c:pt>
                <c:pt idx="18980">
                  <c:v>510.11200000000002</c:v>
                </c:pt>
                <c:pt idx="18981">
                  <c:v>510.12</c:v>
                </c:pt>
                <c:pt idx="18982">
                  <c:v>510.12799999999999</c:v>
                </c:pt>
                <c:pt idx="18983">
                  <c:v>510.13600000000002</c:v>
                </c:pt>
                <c:pt idx="18984">
                  <c:v>510.14400000000001</c:v>
                </c:pt>
                <c:pt idx="18985">
                  <c:v>510.15199999999999</c:v>
                </c:pt>
                <c:pt idx="18986">
                  <c:v>510.161</c:v>
                </c:pt>
                <c:pt idx="18987">
                  <c:v>510.16899999999998</c:v>
                </c:pt>
                <c:pt idx="18988">
                  <c:v>510.17700000000002</c:v>
                </c:pt>
                <c:pt idx="18989">
                  <c:v>510.18599999999998</c:v>
                </c:pt>
                <c:pt idx="18990">
                  <c:v>510.19400000000002</c:v>
                </c:pt>
                <c:pt idx="18991">
                  <c:v>510.20100000000002</c:v>
                </c:pt>
                <c:pt idx="18992">
                  <c:v>510.209</c:v>
                </c:pt>
                <c:pt idx="18993">
                  <c:v>510.21699999999998</c:v>
                </c:pt>
                <c:pt idx="18994">
                  <c:v>510.22500000000002</c:v>
                </c:pt>
                <c:pt idx="18995">
                  <c:v>510.233</c:v>
                </c:pt>
                <c:pt idx="18996">
                  <c:v>510.24099999999999</c:v>
                </c:pt>
                <c:pt idx="18997">
                  <c:v>510.24900000000002</c:v>
                </c:pt>
                <c:pt idx="18998">
                  <c:v>510.25700000000001</c:v>
                </c:pt>
                <c:pt idx="18999">
                  <c:v>510.26499999999999</c:v>
                </c:pt>
                <c:pt idx="19000">
                  <c:v>510.274</c:v>
                </c:pt>
                <c:pt idx="19001">
                  <c:v>510.28199999999998</c:v>
                </c:pt>
                <c:pt idx="19002">
                  <c:v>510.291</c:v>
                </c:pt>
                <c:pt idx="19003">
                  <c:v>510.29899999999998</c:v>
                </c:pt>
                <c:pt idx="19004">
                  <c:v>510.30599999999998</c:v>
                </c:pt>
                <c:pt idx="19005">
                  <c:v>510.31299999999999</c:v>
                </c:pt>
                <c:pt idx="19006">
                  <c:v>510.32100000000003</c:v>
                </c:pt>
                <c:pt idx="19007">
                  <c:v>510.32900000000001</c:v>
                </c:pt>
                <c:pt idx="19008">
                  <c:v>510.33800000000002</c:v>
                </c:pt>
                <c:pt idx="19009">
                  <c:v>510.346</c:v>
                </c:pt>
                <c:pt idx="19010">
                  <c:v>510.35399999999998</c:v>
                </c:pt>
                <c:pt idx="19011">
                  <c:v>510.36099999999999</c:v>
                </c:pt>
                <c:pt idx="19012">
                  <c:v>510.37</c:v>
                </c:pt>
                <c:pt idx="19013">
                  <c:v>510.37799999999999</c:v>
                </c:pt>
                <c:pt idx="19014">
                  <c:v>510.38499999999999</c:v>
                </c:pt>
                <c:pt idx="19015">
                  <c:v>510.39299999999997</c:v>
                </c:pt>
                <c:pt idx="19016">
                  <c:v>510.40199999999999</c:v>
                </c:pt>
                <c:pt idx="19017">
                  <c:v>510.41</c:v>
                </c:pt>
                <c:pt idx="19018">
                  <c:v>510.41800000000001</c:v>
                </c:pt>
                <c:pt idx="19019">
                  <c:v>510.42599999999999</c:v>
                </c:pt>
                <c:pt idx="19020">
                  <c:v>510.43400000000003</c:v>
                </c:pt>
                <c:pt idx="19021">
                  <c:v>510.44200000000001</c:v>
                </c:pt>
                <c:pt idx="19022">
                  <c:v>510.45</c:v>
                </c:pt>
                <c:pt idx="19023">
                  <c:v>510.45800000000003</c:v>
                </c:pt>
                <c:pt idx="19024">
                  <c:v>510.46600000000001</c:v>
                </c:pt>
                <c:pt idx="19025">
                  <c:v>510.47399999999999</c:v>
                </c:pt>
                <c:pt idx="19026">
                  <c:v>510.483</c:v>
                </c:pt>
                <c:pt idx="19027">
                  <c:v>510.49099999999999</c:v>
                </c:pt>
                <c:pt idx="19028">
                  <c:v>510.49900000000002</c:v>
                </c:pt>
                <c:pt idx="19029">
                  <c:v>510.50700000000001</c:v>
                </c:pt>
                <c:pt idx="19030">
                  <c:v>510.51499999999999</c:v>
                </c:pt>
                <c:pt idx="19031">
                  <c:v>510.524</c:v>
                </c:pt>
                <c:pt idx="19032">
                  <c:v>510.53199999999998</c:v>
                </c:pt>
                <c:pt idx="19033">
                  <c:v>510.54</c:v>
                </c:pt>
                <c:pt idx="19034">
                  <c:v>510.548</c:v>
                </c:pt>
                <c:pt idx="19035">
                  <c:v>510.55599999999998</c:v>
                </c:pt>
                <c:pt idx="19036">
                  <c:v>510.56400000000002</c:v>
                </c:pt>
                <c:pt idx="19037">
                  <c:v>510.572</c:v>
                </c:pt>
                <c:pt idx="19038">
                  <c:v>510.58</c:v>
                </c:pt>
                <c:pt idx="19039">
                  <c:v>510.58800000000002</c:v>
                </c:pt>
                <c:pt idx="19040">
                  <c:v>510.596</c:v>
                </c:pt>
                <c:pt idx="19041">
                  <c:v>510.60399999999998</c:v>
                </c:pt>
                <c:pt idx="19042">
                  <c:v>510.613</c:v>
                </c:pt>
                <c:pt idx="19043">
                  <c:v>510.62099999999998</c:v>
                </c:pt>
                <c:pt idx="19044">
                  <c:v>510.62799999999999</c:v>
                </c:pt>
                <c:pt idx="19045">
                  <c:v>510.63499999999999</c:v>
                </c:pt>
                <c:pt idx="19046">
                  <c:v>510.64299999999997</c:v>
                </c:pt>
                <c:pt idx="19047">
                  <c:v>510.65100000000001</c:v>
                </c:pt>
                <c:pt idx="19048">
                  <c:v>510.65899999999999</c:v>
                </c:pt>
                <c:pt idx="19049">
                  <c:v>510.666</c:v>
                </c:pt>
                <c:pt idx="19050">
                  <c:v>510.673</c:v>
                </c:pt>
                <c:pt idx="19051">
                  <c:v>510.67899999999997</c:v>
                </c:pt>
                <c:pt idx="19052">
                  <c:v>510.68599999999998</c:v>
                </c:pt>
                <c:pt idx="19053">
                  <c:v>510.69400000000002</c:v>
                </c:pt>
                <c:pt idx="19054">
                  <c:v>510.702</c:v>
                </c:pt>
                <c:pt idx="19055">
                  <c:v>510.71</c:v>
                </c:pt>
                <c:pt idx="19056">
                  <c:v>510.71800000000002</c:v>
                </c:pt>
                <c:pt idx="19057">
                  <c:v>510.72500000000002</c:v>
                </c:pt>
                <c:pt idx="19058">
                  <c:v>510.73200000000003</c:v>
                </c:pt>
                <c:pt idx="19059">
                  <c:v>510.73899999999998</c:v>
                </c:pt>
                <c:pt idx="19060">
                  <c:v>510.74700000000001</c:v>
                </c:pt>
                <c:pt idx="19061">
                  <c:v>510.755</c:v>
                </c:pt>
                <c:pt idx="19062">
                  <c:v>510.76299999999998</c:v>
                </c:pt>
                <c:pt idx="19063">
                  <c:v>510.77100000000002</c:v>
                </c:pt>
                <c:pt idx="19064">
                  <c:v>510.779</c:v>
                </c:pt>
                <c:pt idx="19065">
                  <c:v>510.78699999999998</c:v>
                </c:pt>
                <c:pt idx="19066">
                  <c:v>510.79500000000002</c:v>
                </c:pt>
                <c:pt idx="19067">
                  <c:v>510.803</c:v>
                </c:pt>
                <c:pt idx="19068">
                  <c:v>510.81099999999998</c:v>
                </c:pt>
                <c:pt idx="19069">
                  <c:v>510.81900000000002</c:v>
                </c:pt>
                <c:pt idx="19070">
                  <c:v>510.827</c:v>
                </c:pt>
                <c:pt idx="19071">
                  <c:v>510.834</c:v>
                </c:pt>
                <c:pt idx="19072">
                  <c:v>510.84199999999998</c:v>
                </c:pt>
                <c:pt idx="19073">
                  <c:v>510.85</c:v>
                </c:pt>
                <c:pt idx="19074">
                  <c:v>510.85899999999998</c:v>
                </c:pt>
                <c:pt idx="19075">
                  <c:v>510.86700000000002</c:v>
                </c:pt>
                <c:pt idx="19076">
                  <c:v>510.875</c:v>
                </c:pt>
                <c:pt idx="19077">
                  <c:v>510.88299999999998</c:v>
                </c:pt>
                <c:pt idx="19078">
                  <c:v>510.892</c:v>
                </c:pt>
                <c:pt idx="19079">
                  <c:v>510.899</c:v>
                </c:pt>
                <c:pt idx="19080">
                  <c:v>510.90600000000001</c:v>
                </c:pt>
                <c:pt idx="19081">
                  <c:v>510.91300000000001</c:v>
                </c:pt>
                <c:pt idx="19082">
                  <c:v>510.92099999999999</c:v>
                </c:pt>
                <c:pt idx="19083">
                  <c:v>510.92899999999997</c:v>
                </c:pt>
                <c:pt idx="19084">
                  <c:v>510.93599999999998</c:v>
                </c:pt>
                <c:pt idx="19085">
                  <c:v>510.94299999999998</c:v>
                </c:pt>
                <c:pt idx="19086">
                  <c:v>510.95100000000002</c:v>
                </c:pt>
                <c:pt idx="19087">
                  <c:v>510.959</c:v>
                </c:pt>
                <c:pt idx="19088">
                  <c:v>510.96699999999998</c:v>
                </c:pt>
                <c:pt idx="19089">
                  <c:v>510.976</c:v>
                </c:pt>
                <c:pt idx="19090">
                  <c:v>510.98500000000001</c:v>
                </c:pt>
                <c:pt idx="19091">
                  <c:v>510.99200000000002</c:v>
                </c:pt>
                <c:pt idx="19092">
                  <c:v>510.99900000000002</c:v>
                </c:pt>
                <c:pt idx="19093">
                  <c:v>511.00599999999997</c:v>
                </c:pt>
                <c:pt idx="19094">
                  <c:v>511.01400000000001</c:v>
                </c:pt>
                <c:pt idx="19095">
                  <c:v>511.02199999999999</c:v>
                </c:pt>
                <c:pt idx="19096">
                  <c:v>511.03</c:v>
                </c:pt>
                <c:pt idx="19097">
                  <c:v>511.03699999999998</c:v>
                </c:pt>
                <c:pt idx="19098">
                  <c:v>511.04399999999998</c:v>
                </c:pt>
                <c:pt idx="19099">
                  <c:v>511.05200000000002</c:v>
                </c:pt>
                <c:pt idx="19100">
                  <c:v>511.06</c:v>
                </c:pt>
                <c:pt idx="19101">
                  <c:v>511.06799999999998</c:v>
                </c:pt>
                <c:pt idx="19102">
                  <c:v>511.07600000000002</c:v>
                </c:pt>
                <c:pt idx="19103">
                  <c:v>511.084</c:v>
                </c:pt>
                <c:pt idx="19104">
                  <c:v>511.09199999999998</c:v>
                </c:pt>
                <c:pt idx="19105">
                  <c:v>511.1</c:v>
                </c:pt>
                <c:pt idx="19106">
                  <c:v>511.108</c:v>
                </c:pt>
                <c:pt idx="19107">
                  <c:v>511.11599999999999</c:v>
                </c:pt>
                <c:pt idx="19108">
                  <c:v>511.12299999999999</c:v>
                </c:pt>
                <c:pt idx="19109">
                  <c:v>511.12900000000002</c:v>
                </c:pt>
                <c:pt idx="19110">
                  <c:v>511.13600000000002</c:v>
                </c:pt>
                <c:pt idx="19111">
                  <c:v>511.142</c:v>
                </c:pt>
                <c:pt idx="19112">
                  <c:v>511.14800000000002</c:v>
                </c:pt>
                <c:pt idx="19113">
                  <c:v>511.154</c:v>
                </c:pt>
                <c:pt idx="19114">
                  <c:v>511.161</c:v>
                </c:pt>
                <c:pt idx="19115">
                  <c:v>511.16899999999998</c:v>
                </c:pt>
                <c:pt idx="19116">
                  <c:v>511.17599999999999</c:v>
                </c:pt>
                <c:pt idx="19117">
                  <c:v>511.18299999999999</c:v>
                </c:pt>
                <c:pt idx="19118">
                  <c:v>511.18900000000002</c:v>
                </c:pt>
                <c:pt idx="19119">
                  <c:v>511.19499999999999</c:v>
                </c:pt>
                <c:pt idx="19120">
                  <c:v>511.202</c:v>
                </c:pt>
                <c:pt idx="19121">
                  <c:v>511.21</c:v>
                </c:pt>
                <c:pt idx="19122">
                  <c:v>511.21800000000002</c:v>
                </c:pt>
                <c:pt idx="19123">
                  <c:v>511.226</c:v>
                </c:pt>
                <c:pt idx="19124">
                  <c:v>511.23500000000001</c:v>
                </c:pt>
                <c:pt idx="19125">
                  <c:v>511.24299999999999</c:v>
                </c:pt>
                <c:pt idx="19126">
                  <c:v>511.24900000000002</c:v>
                </c:pt>
                <c:pt idx="19127">
                  <c:v>511.255</c:v>
                </c:pt>
                <c:pt idx="19128">
                  <c:v>511.262</c:v>
                </c:pt>
                <c:pt idx="19129">
                  <c:v>511.26799999999997</c:v>
                </c:pt>
                <c:pt idx="19130">
                  <c:v>511.274</c:v>
                </c:pt>
                <c:pt idx="19131">
                  <c:v>511.28</c:v>
                </c:pt>
                <c:pt idx="19132">
                  <c:v>511.28800000000001</c:v>
                </c:pt>
                <c:pt idx="19133">
                  <c:v>511.29599999999999</c:v>
                </c:pt>
                <c:pt idx="19134">
                  <c:v>511.303</c:v>
                </c:pt>
                <c:pt idx="19135">
                  <c:v>511.30900000000003</c:v>
                </c:pt>
                <c:pt idx="19136">
                  <c:v>511.31599999999997</c:v>
                </c:pt>
                <c:pt idx="19137">
                  <c:v>511.32299999999998</c:v>
                </c:pt>
                <c:pt idx="19138">
                  <c:v>511.33100000000002</c:v>
                </c:pt>
                <c:pt idx="19139">
                  <c:v>511.34</c:v>
                </c:pt>
                <c:pt idx="19140">
                  <c:v>511.34699999999998</c:v>
                </c:pt>
                <c:pt idx="19141">
                  <c:v>511.35300000000001</c:v>
                </c:pt>
                <c:pt idx="19142">
                  <c:v>511.36</c:v>
                </c:pt>
                <c:pt idx="19143">
                  <c:v>511.36599999999999</c:v>
                </c:pt>
                <c:pt idx="19144">
                  <c:v>511.37299999999999</c:v>
                </c:pt>
                <c:pt idx="19145">
                  <c:v>511.38099999999997</c:v>
                </c:pt>
                <c:pt idx="19146">
                  <c:v>511.38900000000001</c:v>
                </c:pt>
                <c:pt idx="19147">
                  <c:v>511.39600000000002</c:v>
                </c:pt>
                <c:pt idx="19148">
                  <c:v>511.40199999999999</c:v>
                </c:pt>
                <c:pt idx="19149">
                  <c:v>511.40899999999999</c:v>
                </c:pt>
                <c:pt idx="19150">
                  <c:v>511.41500000000002</c:v>
                </c:pt>
                <c:pt idx="19151">
                  <c:v>511.423</c:v>
                </c:pt>
                <c:pt idx="19152">
                  <c:v>511.43099999999998</c:v>
                </c:pt>
                <c:pt idx="19153">
                  <c:v>511.43799999999999</c:v>
                </c:pt>
                <c:pt idx="19154">
                  <c:v>511.44499999999999</c:v>
                </c:pt>
                <c:pt idx="19155">
                  <c:v>511.45100000000002</c:v>
                </c:pt>
                <c:pt idx="19156">
                  <c:v>511.45699999999999</c:v>
                </c:pt>
                <c:pt idx="19157">
                  <c:v>511.464</c:v>
                </c:pt>
                <c:pt idx="19158">
                  <c:v>511.471</c:v>
                </c:pt>
                <c:pt idx="19159">
                  <c:v>511.47899999999998</c:v>
                </c:pt>
                <c:pt idx="19160">
                  <c:v>511.48700000000002</c:v>
                </c:pt>
                <c:pt idx="19161">
                  <c:v>511.495</c:v>
                </c:pt>
                <c:pt idx="19162">
                  <c:v>511.50299999999999</c:v>
                </c:pt>
                <c:pt idx="19163">
                  <c:v>511.51100000000002</c:v>
                </c:pt>
                <c:pt idx="19164">
                  <c:v>511.51900000000001</c:v>
                </c:pt>
                <c:pt idx="19165">
                  <c:v>511.52699999999999</c:v>
                </c:pt>
                <c:pt idx="19166">
                  <c:v>511.53399999999999</c:v>
                </c:pt>
                <c:pt idx="19167">
                  <c:v>511.541</c:v>
                </c:pt>
                <c:pt idx="19168">
                  <c:v>511.548</c:v>
                </c:pt>
                <c:pt idx="19169">
                  <c:v>511.55599999999998</c:v>
                </c:pt>
                <c:pt idx="19170">
                  <c:v>511.565</c:v>
                </c:pt>
                <c:pt idx="19171">
                  <c:v>511.57100000000003</c:v>
                </c:pt>
                <c:pt idx="19172">
                  <c:v>511.57799999999997</c:v>
                </c:pt>
                <c:pt idx="19173">
                  <c:v>511.58600000000001</c:v>
                </c:pt>
                <c:pt idx="19174">
                  <c:v>511.59399999999999</c:v>
                </c:pt>
                <c:pt idx="19175">
                  <c:v>511.60199999999998</c:v>
                </c:pt>
                <c:pt idx="19176">
                  <c:v>511.61</c:v>
                </c:pt>
                <c:pt idx="19177">
                  <c:v>511.61799999999999</c:v>
                </c:pt>
                <c:pt idx="19178">
                  <c:v>511.62599999999998</c:v>
                </c:pt>
                <c:pt idx="19179">
                  <c:v>511.63299999999998</c:v>
                </c:pt>
                <c:pt idx="19180">
                  <c:v>511.63900000000001</c:v>
                </c:pt>
                <c:pt idx="19181">
                  <c:v>511.64699999999999</c:v>
                </c:pt>
                <c:pt idx="19182">
                  <c:v>511.654</c:v>
                </c:pt>
                <c:pt idx="19183">
                  <c:v>511.66199999999998</c:v>
                </c:pt>
                <c:pt idx="19184">
                  <c:v>511.67</c:v>
                </c:pt>
                <c:pt idx="19185">
                  <c:v>511.678</c:v>
                </c:pt>
                <c:pt idx="19186">
                  <c:v>511.68599999999998</c:v>
                </c:pt>
                <c:pt idx="19187">
                  <c:v>511.69400000000002</c:v>
                </c:pt>
                <c:pt idx="19188">
                  <c:v>511.70100000000002</c:v>
                </c:pt>
                <c:pt idx="19189">
                  <c:v>511.709</c:v>
                </c:pt>
                <c:pt idx="19190">
                  <c:v>511.71699999999998</c:v>
                </c:pt>
                <c:pt idx="19191">
                  <c:v>511.726</c:v>
                </c:pt>
                <c:pt idx="19192">
                  <c:v>511.73200000000003</c:v>
                </c:pt>
                <c:pt idx="19193">
                  <c:v>511.73899999999998</c:v>
                </c:pt>
                <c:pt idx="19194">
                  <c:v>511.745</c:v>
                </c:pt>
                <c:pt idx="19195">
                  <c:v>511.75099999999998</c:v>
                </c:pt>
                <c:pt idx="19196">
                  <c:v>511.75700000000001</c:v>
                </c:pt>
                <c:pt idx="19197">
                  <c:v>511.76400000000001</c:v>
                </c:pt>
                <c:pt idx="19198">
                  <c:v>511.77100000000002</c:v>
                </c:pt>
                <c:pt idx="19199">
                  <c:v>511.779</c:v>
                </c:pt>
                <c:pt idx="19200">
                  <c:v>511.78699999999998</c:v>
                </c:pt>
                <c:pt idx="19201">
                  <c:v>511.79399999999998</c:v>
                </c:pt>
                <c:pt idx="19202">
                  <c:v>511.8</c:v>
                </c:pt>
                <c:pt idx="19203">
                  <c:v>511.80500000000001</c:v>
                </c:pt>
                <c:pt idx="19204">
                  <c:v>511.81099999999998</c:v>
                </c:pt>
                <c:pt idx="19205">
                  <c:v>511.81700000000001</c:v>
                </c:pt>
                <c:pt idx="19206">
                  <c:v>511.82400000000001</c:v>
                </c:pt>
                <c:pt idx="19207">
                  <c:v>511.83</c:v>
                </c:pt>
                <c:pt idx="19208">
                  <c:v>511.83600000000001</c:v>
                </c:pt>
                <c:pt idx="19209">
                  <c:v>511.84199999999998</c:v>
                </c:pt>
                <c:pt idx="19210">
                  <c:v>511.84800000000001</c:v>
                </c:pt>
                <c:pt idx="19211">
                  <c:v>511.85399999999998</c:v>
                </c:pt>
                <c:pt idx="19212">
                  <c:v>511.86</c:v>
                </c:pt>
                <c:pt idx="19213">
                  <c:v>511.86599999999999</c:v>
                </c:pt>
                <c:pt idx="19214">
                  <c:v>511.87200000000001</c:v>
                </c:pt>
                <c:pt idx="19215">
                  <c:v>511.87799999999999</c:v>
                </c:pt>
                <c:pt idx="19216">
                  <c:v>511.88600000000002</c:v>
                </c:pt>
                <c:pt idx="19217">
                  <c:v>511.89400000000001</c:v>
                </c:pt>
                <c:pt idx="19218">
                  <c:v>511.90199999999999</c:v>
                </c:pt>
                <c:pt idx="19219">
                  <c:v>511.90899999999999</c:v>
                </c:pt>
                <c:pt idx="19220">
                  <c:v>511.91500000000002</c:v>
                </c:pt>
                <c:pt idx="19221">
                  <c:v>511.92200000000003</c:v>
                </c:pt>
                <c:pt idx="19222">
                  <c:v>511.92899999999997</c:v>
                </c:pt>
                <c:pt idx="19223">
                  <c:v>511.93799999999999</c:v>
                </c:pt>
                <c:pt idx="19224">
                  <c:v>511.94600000000003</c:v>
                </c:pt>
                <c:pt idx="19225">
                  <c:v>511.95299999999997</c:v>
                </c:pt>
                <c:pt idx="19226">
                  <c:v>511.96</c:v>
                </c:pt>
                <c:pt idx="19227">
                  <c:v>511.96699999999998</c:v>
                </c:pt>
                <c:pt idx="19228">
                  <c:v>511.97500000000002</c:v>
                </c:pt>
                <c:pt idx="19229">
                  <c:v>511.98200000000003</c:v>
                </c:pt>
                <c:pt idx="19230">
                  <c:v>511.98899999999998</c:v>
                </c:pt>
                <c:pt idx="19231">
                  <c:v>511.995</c:v>
                </c:pt>
                <c:pt idx="19232">
                  <c:v>512.00300000000004</c:v>
                </c:pt>
                <c:pt idx="19233">
                  <c:v>512.01099999999997</c:v>
                </c:pt>
                <c:pt idx="19234">
                  <c:v>512.02</c:v>
                </c:pt>
                <c:pt idx="19235">
                  <c:v>512.02700000000004</c:v>
                </c:pt>
                <c:pt idx="19236">
                  <c:v>512.03300000000002</c:v>
                </c:pt>
                <c:pt idx="19237">
                  <c:v>512.04100000000005</c:v>
                </c:pt>
                <c:pt idx="19238">
                  <c:v>512.048</c:v>
                </c:pt>
                <c:pt idx="19239">
                  <c:v>512.05600000000004</c:v>
                </c:pt>
                <c:pt idx="19240">
                  <c:v>512.06399999999996</c:v>
                </c:pt>
                <c:pt idx="19241">
                  <c:v>512.07100000000003</c:v>
                </c:pt>
                <c:pt idx="19242">
                  <c:v>512.07799999999997</c:v>
                </c:pt>
                <c:pt idx="19243">
                  <c:v>512.08500000000004</c:v>
                </c:pt>
                <c:pt idx="19244">
                  <c:v>512.09299999999996</c:v>
                </c:pt>
                <c:pt idx="19245">
                  <c:v>512.101</c:v>
                </c:pt>
                <c:pt idx="19246">
                  <c:v>512.10900000000004</c:v>
                </c:pt>
                <c:pt idx="19247">
                  <c:v>512.11699999999996</c:v>
                </c:pt>
                <c:pt idx="19248">
                  <c:v>512.125</c:v>
                </c:pt>
                <c:pt idx="19249">
                  <c:v>512.13199999999995</c:v>
                </c:pt>
                <c:pt idx="19250">
                  <c:v>512.13900000000001</c:v>
                </c:pt>
                <c:pt idx="19251">
                  <c:v>512.14700000000005</c:v>
                </c:pt>
                <c:pt idx="19252">
                  <c:v>512.15499999999997</c:v>
                </c:pt>
                <c:pt idx="19253">
                  <c:v>512.16399999999999</c:v>
                </c:pt>
                <c:pt idx="19254">
                  <c:v>512.17399999999998</c:v>
                </c:pt>
                <c:pt idx="19255">
                  <c:v>512.18399999999997</c:v>
                </c:pt>
                <c:pt idx="19256">
                  <c:v>512.19500000000005</c:v>
                </c:pt>
                <c:pt idx="19257">
                  <c:v>512.20699999999999</c:v>
                </c:pt>
                <c:pt idx="19258">
                  <c:v>512.21699999999998</c:v>
                </c:pt>
                <c:pt idx="19259">
                  <c:v>512.226</c:v>
                </c:pt>
                <c:pt idx="19260">
                  <c:v>512.23099999999999</c:v>
                </c:pt>
                <c:pt idx="19261">
                  <c:v>512.23699999999997</c:v>
                </c:pt>
                <c:pt idx="19262">
                  <c:v>512.24300000000005</c:v>
                </c:pt>
                <c:pt idx="19263">
                  <c:v>512.24900000000002</c:v>
                </c:pt>
                <c:pt idx="19264">
                  <c:v>512.255</c:v>
                </c:pt>
                <c:pt idx="19265">
                  <c:v>512.26099999999997</c:v>
                </c:pt>
                <c:pt idx="19266">
                  <c:v>512.26700000000005</c:v>
                </c:pt>
                <c:pt idx="19267">
                  <c:v>512.27300000000002</c:v>
                </c:pt>
                <c:pt idx="19268">
                  <c:v>512.279</c:v>
                </c:pt>
                <c:pt idx="19269">
                  <c:v>512.28399999999999</c:v>
                </c:pt>
                <c:pt idx="19270">
                  <c:v>512.29</c:v>
                </c:pt>
                <c:pt idx="19271">
                  <c:v>512.29600000000005</c:v>
                </c:pt>
                <c:pt idx="19272">
                  <c:v>512.30200000000002</c:v>
                </c:pt>
                <c:pt idx="19273">
                  <c:v>512.30899999999997</c:v>
                </c:pt>
                <c:pt idx="19274">
                  <c:v>512.31799999999998</c:v>
                </c:pt>
                <c:pt idx="19275">
                  <c:v>512.32600000000002</c:v>
                </c:pt>
                <c:pt idx="19276">
                  <c:v>512.33299999999997</c:v>
                </c:pt>
                <c:pt idx="19277">
                  <c:v>512.34500000000003</c:v>
                </c:pt>
                <c:pt idx="19278">
                  <c:v>512.36500000000001</c:v>
                </c:pt>
                <c:pt idx="19279">
                  <c:v>512.38</c:v>
                </c:pt>
                <c:pt idx="19280">
                  <c:v>512.38400000000001</c:v>
                </c:pt>
                <c:pt idx="19281">
                  <c:v>512.39</c:v>
                </c:pt>
                <c:pt idx="19282">
                  <c:v>512.39700000000005</c:v>
                </c:pt>
                <c:pt idx="19283">
                  <c:v>512.40499999999997</c:v>
                </c:pt>
                <c:pt idx="19284">
                  <c:v>512.41399999999999</c:v>
                </c:pt>
                <c:pt idx="19285">
                  <c:v>512.42200000000003</c:v>
                </c:pt>
                <c:pt idx="19286">
                  <c:v>512.43200000000002</c:v>
                </c:pt>
                <c:pt idx="19287">
                  <c:v>512.44200000000001</c:v>
                </c:pt>
                <c:pt idx="19288">
                  <c:v>512.45600000000002</c:v>
                </c:pt>
                <c:pt idx="19289">
                  <c:v>512.47400000000005</c:v>
                </c:pt>
                <c:pt idx="19290">
                  <c:v>512.49400000000003</c:v>
                </c:pt>
                <c:pt idx="19291">
                  <c:v>512.51099999999997</c:v>
                </c:pt>
                <c:pt idx="19292">
                  <c:v>512.529</c:v>
                </c:pt>
                <c:pt idx="19293">
                  <c:v>512.548</c:v>
                </c:pt>
                <c:pt idx="19294">
                  <c:v>512.56600000000003</c:v>
                </c:pt>
                <c:pt idx="19295">
                  <c:v>512.58299999999997</c:v>
                </c:pt>
                <c:pt idx="19296">
                  <c:v>512.60299999999995</c:v>
                </c:pt>
                <c:pt idx="19297">
                  <c:v>512.62199999999996</c:v>
                </c:pt>
                <c:pt idx="19298">
                  <c:v>512.64099999999996</c:v>
                </c:pt>
                <c:pt idx="19299">
                  <c:v>512.66300000000001</c:v>
                </c:pt>
                <c:pt idx="19300">
                  <c:v>512.68600000000004</c:v>
                </c:pt>
                <c:pt idx="19301">
                  <c:v>512.71100000000001</c:v>
                </c:pt>
                <c:pt idx="19302">
                  <c:v>512.74</c:v>
                </c:pt>
                <c:pt idx="19303">
                  <c:v>512.77300000000002</c:v>
                </c:pt>
                <c:pt idx="19304">
                  <c:v>512.79999999999995</c:v>
                </c:pt>
                <c:pt idx="19305">
                  <c:v>512.81399999999996</c:v>
                </c:pt>
                <c:pt idx="19306">
                  <c:v>512.82600000000002</c:v>
                </c:pt>
                <c:pt idx="19307">
                  <c:v>512.84100000000001</c:v>
                </c:pt>
                <c:pt idx="19308">
                  <c:v>512.85500000000002</c:v>
                </c:pt>
                <c:pt idx="19309">
                  <c:v>512.86599999999999</c:v>
                </c:pt>
                <c:pt idx="19310">
                  <c:v>512.87599999999998</c:v>
                </c:pt>
                <c:pt idx="19311">
                  <c:v>512.88800000000003</c:v>
                </c:pt>
                <c:pt idx="19312">
                  <c:v>512.899</c:v>
                </c:pt>
                <c:pt idx="19313">
                  <c:v>512.91</c:v>
                </c:pt>
                <c:pt idx="19314">
                  <c:v>512.92200000000003</c:v>
                </c:pt>
                <c:pt idx="19315">
                  <c:v>512.93399999999997</c:v>
                </c:pt>
                <c:pt idx="19316">
                  <c:v>512.94500000000005</c:v>
                </c:pt>
                <c:pt idx="19317">
                  <c:v>512.95699999999999</c:v>
                </c:pt>
                <c:pt idx="19318">
                  <c:v>512.96900000000005</c:v>
                </c:pt>
                <c:pt idx="19319">
                  <c:v>512.98099999999999</c:v>
                </c:pt>
                <c:pt idx="19320">
                  <c:v>512.99199999999996</c:v>
                </c:pt>
                <c:pt idx="19321">
                  <c:v>513.00400000000002</c:v>
                </c:pt>
                <c:pt idx="19322">
                  <c:v>513.01499999999999</c:v>
                </c:pt>
                <c:pt idx="19323">
                  <c:v>513.02700000000004</c:v>
                </c:pt>
                <c:pt idx="19324">
                  <c:v>513.03899999999999</c:v>
                </c:pt>
                <c:pt idx="19325">
                  <c:v>513.05100000000004</c:v>
                </c:pt>
                <c:pt idx="19326">
                  <c:v>513.06299999999999</c:v>
                </c:pt>
                <c:pt idx="19327">
                  <c:v>513.07399999999996</c:v>
                </c:pt>
                <c:pt idx="19328">
                  <c:v>513.08600000000001</c:v>
                </c:pt>
                <c:pt idx="19329">
                  <c:v>513.09799999999996</c:v>
                </c:pt>
                <c:pt idx="19330">
                  <c:v>513.10900000000004</c:v>
                </c:pt>
                <c:pt idx="19331">
                  <c:v>513.12099999999998</c:v>
                </c:pt>
                <c:pt idx="19332">
                  <c:v>513.13199999999995</c:v>
                </c:pt>
                <c:pt idx="19333">
                  <c:v>513.14400000000001</c:v>
                </c:pt>
                <c:pt idx="19334">
                  <c:v>513.15499999999997</c:v>
                </c:pt>
                <c:pt idx="19335">
                  <c:v>513.16600000000005</c:v>
                </c:pt>
                <c:pt idx="19336">
                  <c:v>513.178</c:v>
                </c:pt>
                <c:pt idx="19337">
                  <c:v>513.18899999999996</c:v>
                </c:pt>
                <c:pt idx="19338">
                  <c:v>513.20000000000005</c:v>
                </c:pt>
                <c:pt idx="19339">
                  <c:v>513.21199999999999</c:v>
                </c:pt>
                <c:pt idx="19340">
                  <c:v>513.22299999999996</c:v>
                </c:pt>
                <c:pt idx="19341">
                  <c:v>513.23500000000001</c:v>
                </c:pt>
                <c:pt idx="19342">
                  <c:v>513.24599999999998</c:v>
                </c:pt>
                <c:pt idx="19343">
                  <c:v>513.25800000000004</c:v>
                </c:pt>
                <c:pt idx="19344">
                  <c:v>513.26900000000001</c:v>
                </c:pt>
                <c:pt idx="19345">
                  <c:v>513.28099999999995</c:v>
                </c:pt>
                <c:pt idx="19346">
                  <c:v>513.29200000000003</c:v>
                </c:pt>
                <c:pt idx="19347">
                  <c:v>513.303</c:v>
                </c:pt>
                <c:pt idx="19348">
                  <c:v>513.31500000000005</c:v>
                </c:pt>
                <c:pt idx="19349">
                  <c:v>513.327</c:v>
                </c:pt>
                <c:pt idx="19350">
                  <c:v>513.33900000000006</c:v>
                </c:pt>
                <c:pt idx="19351">
                  <c:v>513.35</c:v>
                </c:pt>
                <c:pt idx="19352">
                  <c:v>513.36199999999997</c:v>
                </c:pt>
                <c:pt idx="19353">
                  <c:v>513.37300000000005</c:v>
                </c:pt>
                <c:pt idx="19354">
                  <c:v>513.38499999999999</c:v>
                </c:pt>
                <c:pt idx="19355">
                  <c:v>513.39599999999996</c:v>
                </c:pt>
                <c:pt idx="19356">
                  <c:v>513.40700000000004</c:v>
                </c:pt>
                <c:pt idx="19357">
                  <c:v>513.41899999999998</c:v>
                </c:pt>
                <c:pt idx="19358">
                  <c:v>513.42999999999995</c:v>
                </c:pt>
                <c:pt idx="19359">
                  <c:v>513.44200000000001</c:v>
                </c:pt>
                <c:pt idx="19360">
                  <c:v>513.45399999999995</c:v>
                </c:pt>
                <c:pt idx="19361">
                  <c:v>513.46500000000003</c:v>
                </c:pt>
                <c:pt idx="19362">
                  <c:v>513.47699999999998</c:v>
                </c:pt>
                <c:pt idx="19363">
                  <c:v>513.48900000000003</c:v>
                </c:pt>
                <c:pt idx="19364">
                  <c:v>513.5</c:v>
                </c:pt>
                <c:pt idx="19365">
                  <c:v>513.51199999999994</c:v>
                </c:pt>
                <c:pt idx="19366">
                  <c:v>513.524</c:v>
                </c:pt>
                <c:pt idx="19367">
                  <c:v>513.53599999999994</c:v>
                </c:pt>
                <c:pt idx="19368">
                  <c:v>513.54700000000003</c:v>
                </c:pt>
                <c:pt idx="19369">
                  <c:v>513.55899999999997</c:v>
                </c:pt>
                <c:pt idx="19370">
                  <c:v>513.57100000000003</c:v>
                </c:pt>
                <c:pt idx="19371">
                  <c:v>513.58299999999997</c:v>
                </c:pt>
                <c:pt idx="19372">
                  <c:v>513.59400000000005</c:v>
                </c:pt>
                <c:pt idx="19373">
                  <c:v>513.60599999999999</c:v>
                </c:pt>
                <c:pt idx="19374">
                  <c:v>513.61699999999996</c:v>
                </c:pt>
                <c:pt idx="19375">
                  <c:v>513.62900000000002</c:v>
                </c:pt>
                <c:pt idx="19376">
                  <c:v>513.64099999999996</c:v>
                </c:pt>
                <c:pt idx="19377">
                  <c:v>513.65300000000002</c:v>
                </c:pt>
                <c:pt idx="19378">
                  <c:v>513.66499999999996</c:v>
                </c:pt>
                <c:pt idx="19379">
                  <c:v>513.67600000000004</c:v>
                </c:pt>
                <c:pt idx="19380">
                  <c:v>513.68799999999999</c:v>
                </c:pt>
                <c:pt idx="19381">
                  <c:v>513.70000000000005</c:v>
                </c:pt>
                <c:pt idx="19382">
                  <c:v>513.71199999999999</c:v>
                </c:pt>
                <c:pt idx="19383">
                  <c:v>513.72299999999996</c:v>
                </c:pt>
                <c:pt idx="19384">
                  <c:v>513.73500000000001</c:v>
                </c:pt>
                <c:pt idx="19385">
                  <c:v>513.74699999999996</c:v>
                </c:pt>
                <c:pt idx="19386">
                  <c:v>513.75900000000001</c:v>
                </c:pt>
                <c:pt idx="19387">
                  <c:v>513.77</c:v>
                </c:pt>
                <c:pt idx="19388">
                  <c:v>513.78200000000004</c:v>
                </c:pt>
                <c:pt idx="19389">
                  <c:v>513.79300000000001</c:v>
                </c:pt>
                <c:pt idx="19390">
                  <c:v>513.80399999999997</c:v>
                </c:pt>
                <c:pt idx="19391">
                  <c:v>513.81600000000003</c:v>
                </c:pt>
                <c:pt idx="19392">
                  <c:v>513.827</c:v>
                </c:pt>
                <c:pt idx="19393">
                  <c:v>513.83799999999997</c:v>
                </c:pt>
                <c:pt idx="19394">
                  <c:v>513.85</c:v>
                </c:pt>
                <c:pt idx="19395">
                  <c:v>513.86099999999999</c:v>
                </c:pt>
                <c:pt idx="19396">
                  <c:v>513.87199999999996</c:v>
                </c:pt>
                <c:pt idx="19397">
                  <c:v>513.88400000000001</c:v>
                </c:pt>
                <c:pt idx="19398">
                  <c:v>513.89499999999998</c:v>
                </c:pt>
                <c:pt idx="19399">
                  <c:v>513.90599999999995</c:v>
                </c:pt>
                <c:pt idx="19400">
                  <c:v>513.91700000000003</c:v>
                </c:pt>
                <c:pt idx="19401">
                  <c:v>513.928</c:v>
                </c:pt>
                <c:pt idx="19402">
                  <c:v>513.93899999999996</c:v>
                </c:pt>
                <c:pt idx="19403">
                  <c:v>513.95000000000005</c:v>
                </c:pt>
                <c:pt idx="19404">
                  <c:v>513.96100000000001</c:v>
                </c:pt>
                <c:pt idx="19405">
                  <c:v>513.97199999999998</c:v>
                </c:pt>
                <c:pt idx="19406">
                  <c:v>513.98299999999995</c:v>
                </c:pt>
                <c:pt idx="19407">
                  <c:v>513.99400000000003</c:v>
                </c:pt>
                <c:pt idx="19408">
                  <c:v>514.005</c:v>
                </c:pt>
                <c:pt idx="19409">
                  <c:v>514.01599999999996</c:v>
                </c:pt>
                <c:pt idx="19410">
                  <c:v>514.02700000000004</c:v>
                </c:pt>
                <c:pt idx="19411">
                  <c:v>514.03700000000003</c:v>
                </c:pt>
                <c:pt idx="19412">
                  <c:v>514.048</c:v>
                </c:pt>
                <c:pt idx="19413">
                  <c:v>514.05899999999997</c:v>
                </c:pt>
                <c:pt idx="19414">
                  <c:v>514.07000000000005</c:v>
                </c:pt>
                <c:pt idx="19415">
                  <c:v>514.08100000000002</c:v>
                </c:pt>
                <c:pt idx="19416">
                  <c:v>514.09199999999998</c:v>
                </c:pt>
                <c:pt idx="19417">
                  <c:v>514.10299999999995</c:v>
                </c:pt>
                <c:pt idx="19418">
                  <c:v>514.11400000000003</c:v>
                </c:pt>
                <c:pt idx="19419">
                  <c:v>514.125</c:v>
                </c:pt>
                <c:pt idx="19420">
                  <c:v>514.13599999999997</c:v>
                </c:pt>
                <c:pt idx="19421">
                  <c:v>514.14700000000005</c:v>
                </c:pt>
                <c:pt idx="19422">
                  <c:v>514.15800000000002</c:v>
                </c:pt>
                <c:pt idx="19423">
                  <c:v>514.16800000000001</c:v>
                </c:pt>
                <c:pt idx="19424">
                  <c:v>514.17899999999997</c:v>
                </c:pt>
                <c:pt idx="19425">
                  <c:v>514.18899999999996</c:v>
                </c:pt>
                <c:pt idx="19426">
                  <c:v>514.20000000000005</c:v>
                </c:pt>
                <c:pt idx="19427">
                  <c:v>514.21100000000001</c:v>
                </c:pt>
                <c:pt idx="19428">
                  <c:v>514.22299999999996</c:v>
                </c:pt>
                <c:pt idx="19429">
                  <c:v>514.23299999999995</c:v>
                </c:pt>
                <c:pt idx="19430">
                  <c:v>514.24300000000005</c:v>
                </c:pt>
                <c:pt idx="19431">
                  <c:v>514.25400000000002</c:v>
                </c:pt>
                <c:pt idx="19432">
                  <c:v>514.26400000000001</c:v>
                </c:pt>
                <c:pt idx="19433">
                  <c:v>514.27499999999998</c:v>
                </c:pt>
                <c:pt idx="19434">
                  <c:v>514.28599999999994</c:v>
                </c:pt>
                <c:pt idx="19435">
                  <c:v>514.29600000000005</c:v>
                </c:pt>
                <c:pt idx="19436">
                  <c:v>514.30700000000002</c:v>
                </c:pt>
                <c:pt idx="19437">
                  <c:v>514.31799999999998</c:v>
                </c:pt>
                <c:pt idx="19438">
                  <c:v>514.32899999999995</c:v>
                </c:pt>
                <c:pt idx="19439">
                  <c:v>514.33900000000006</c:v>
                </c:pt>
                <c:pt idx="19440">
                  <c:v>514.34900000000005</c:v>
                </c:pt>
                <c:pt idx="19441">
                  <c:v>514.36</c:v>
                </c:pt>
                <c:pt idx="19442">
                  <c:v>514.37099999999998</c:v>
                </c:pt>
                <c:pt idx="19443">
                  <c:v>514.38099999999997</c:v>
                </c:pt>
                <c:pt idx="19444">
                  <c:v>514.39200000000005</c:v>
                </c:pt>
                <c:pt idx="19445">
                  <c:v>514.40200000000004</c:v>
                </c:pt>
                <c:pt idx="19446">
                  <c:v>514.41300000000001</c:v>
                </c:pt>
                <c:pt idx="19447">
                  <c:v>514.42399999999998</c:v>
                </c:pt>
                <c:pt idx="19448">
                  <c:v>514.43399999999997</c:v>
                </c:pt>
                <c:pt idx="19449">
                  <c:v>514.44500000000005</c:v>
                </c:pt>
                <c:pt idx="19450">
                  <c:v>514.45500000000004</c:v>
                </c:pt>
                <c:pt idx="19451">
                  <c:v>514.46600000000001</c:v>
                </c:pt>
                <c:pt idx="19452">
                  <c:v>514.476</c:v>
                </c:pt>
                <c:pt idx="19453">
                  <c:v>514.48699999999997</c:v>
                </c:pt>
                <c:pt idx="19454">
                  <c:v>514.49699999999996</c:v>
                </c:pt>
                <c:pt idx="19455">
                  <c:v>514.50699999999995</c:v>
                </c:pt>
                <c:pt idx="19456">
                  <c:v>514.51800000000003</c:v>
                </c:pt>
                <c:pt idx="19457">
                  <c:v>514.52800000000002</c:v>
                </c:pt>
                <c:pt idx="19458">
                  <c:v>514.53899999999999</c:v>
                </c:pt>
                <c:pt idx="19459">
                  <c:v>514.54899999999998</c:v>
                </c:pt>
                <c:pt idx="19460">
                  <c:v>514.55999999999995</c:v>
                </c:pt>
                <c:pt idx="19461">
                  <c:v>514.57000000000005</c:v>
                </c:pt>
                <c:pt idx="19462">
                  <c:v>514.58000000000004</c:v>
                </c:pt>
                <c:pt idx="19463">
                  <c:v>514.59100000000001</c:v>
                </c:pt>
                <c:pt idx="19464">
                  <c:v>514.601</c:v>
                </c:pt>
                <c:pt idx="19465">
                  <c:v>514.61199999999997</c:v>
                </c:pt>
                <c:pt idx="19466">
                  <c:v>514.62300000000005</c:v>
                </c:pt>
                <c:pt idx="19467">
                  <c:v>514.63300000000004</c:v>
                </c:pt>
                <c:pt idx="19468">
                  <c:v>514.64400000000001</c:v>
                </c:pt>
                <c:pt idx="19469">
                  <c:v>514.65499999999997</c:v>
                </c:pt>
                <c:pt idx="19470">
                  <c:v>514.66499999999996</c:v>
                </c:pt>
                <c:pt idx="19471">
                  <c:v>514.67600000000004</c:v>
                </c:pt>
                <c:pt idx="19472">
                  <c:v>514.68700000000001</c:v>
                </c:pt>
                <c:pt idx="19473">
                  <c:v>514.69799999999998</c:v>
                </c:pt>
                <c:pt idx="19474">
                  <c:v>514.70899999999995</c:v>
                </c:pt>
                <c:pt idx="19475">
                  <c:v>514.72</c:v>
                </c:pt>
                <c:pt idx="19476">
                  <c:v>514.73099999999999</c:v>
                </c:pt>
                <c:pt idx="19477">
                  <c:v>514.74099999999999</c:v>
                </c:pt>
                <c:pt idx="19478">
                  <c:v>514.75199999999995</c:v>
                </c:pt>
                <c:pt idx="19479">
                  <c:v>514.76300000000003</c:v>
                </c:pt>
                <c:pt idx="19480">
                  <c:v>514.774</c:v>
                </c:pt>
                <c:pt idx="19481">
                  <c:v>514.78499999999997</c:v>
                </c:pt>
                <c:pt idx="19482">
                  <c:v>514.79600000000005</c:v>
                </c:pt>
                <c:pt idx="19483">
                  <c:v>514.80700000000002</c:v>
                </c:pt>
                <c:pt idx="19484">
                  <c:v>514.81700000000001</c:v>
                </c:pt>
                <c:pt idx="19485">
                  <c:v>514.82799999999997</c:v>
                </c:pt>
                <c:pt idx="19486">
                  <c:v>514.84100000000001</c:v>
                </c:pt>
                <c:pt idx="19487">
                  <c:v>514.85799999999995</c:v>
                </c:pt>
                <c:pt idx="19488">
                  <c:v>514.88</c:v>
                </c:pt>
                <c:pt idx="19489">
                  <c:v>514.9</c:v>
                </c:pt>
                <c:pt idx="19490">
                  <c:v>514.92700000000002</c:v>
                </c:pt>
                <c:pt idx="19491">
                  <c:v>514.95699999999999</c:v>
                </c:pt>
                <c:pt idx="19492">
                  <c:v>514.98900000000003</c:v>
                </c:pt>
                <c:pt idx="19493">
                  <c:v>515.02</c:v>
                </c:pt>
                <c:pt idx="19494">
                  <c:v>515.048</c:v>
                </c:pt>
                <c:pt idx="19495">
                  <c:v>515.07500000000005</c:v>
                </c:pt>
                <c:pt idx="19496">
                  <c:v>515.1</c:v>
                </c:pt>
                <c:pt idx="19497">
                  <c:v>515.12599999999998</c:v>
                </c:pt>
                <c:pt idx="19498">
                  <c:v>515.15700000000004</c:v>
                </c:pt>
                <c:pt idx="19499">
                  <c:v>515.18600000000004</c:v>
                </c:pt>
                <c:pt idx="19500">
                  <c:v>515.21299999999997</c:v>
                </c:pt>
                <c:pt idx="19501">
                  <c:v>515.22799999999995</c:v>
                </c:pt>
                <c:pt idx="19502">
                  <c:v>515.23800000000006</c:v>
                </c:pt>
                <c:pt idx="19503">
                  <c:v>515.26099999999997</c:v>
                </c:pt>
                <c:pt idx="19504">
                  <c:v>515.29200000000003</c:v>
                </c:pt>
                <c:pt idx="19505">
                  <c:v>515.322</c:v>
                </c:pt>
                <c:pt idx="19506">
                  <c:v>515.351</c:v>
                </c:pt>
                <c:pt idx="19507">
                  <c:v>515.37900000000002</c:v>
                </c:pt>
                <c:pt idx="19508">
                  <c:v>515.40599999999995</c:v>
                </c:pt>
                <c:pt idx="19509">
                  <c:v>515.42999999999995</c:v>
                </c:pt>
                <c:pt idx="19510">
                  <c:v>515.45299999999997</c:v>
                </c:pt>
                <c:pt idx="19511">
                  <c:v>515.47699999999998</c:v>
                </c:pt>
                <c:pt idx="19512">
                  <c:v>515.505</c:v>
                </c:pt>
                <c:pt idx="19513">
                  <c:v>515.53499999999997</c:v>
                </c:pt>
                <c:pt idx="19514">
                  <c:v>515.56600000000003</c:v>
                </c:pt>
                <c:pt idx="19515">
                  <c:v>515.59799999999996</c:v>
                </c:pt>
                <c:pt idx="19516">
                  <c:v>515.62900000000002</c:v>
                </c:pt>
                <c:pt idx="19517">
                  <c:v>515.65099999999995</c:v>
                </c:pt>
                <c:pt idx="19518">
                  <c:v>515.65099999999995</c:v>
                </c:pt>
                <c:pt idx="19519">
                  <c:v>515.654</c:v>
                </c:pt>
                <c:pt idx="19520">
                  <c:v>515.66600000000005</c:v>
                </c:pt>
                <c:pt idx="19521">
                  <c:v>515.67399999999998</c:v>
                </c:pt>
                <c:pt idx="19522">
                  <c:v>515.68200000000002</c:v>
                </c:pt>
                <c:pt idx="19523">
                  <c:v>515.69000000000005</c:v>
                </c:pt>
                <c:pt idx="19524">
                  <c:v>515.697</c:v>
                </c:pt>
                <c:pt idx="19525">
                  <c:v>515.70299999999997</c:v>
                </c:pt>
                <c:pt idx="19526">
                  <c:v>515.70899999999995</c:v>
                </c:pt>
                <c:pt idx="19527">
                  <c:v>515.71600000000001</c:v>
                </c:pt>
                <c:pt idx="19528">
                  <c:v>515.72299999999996</c:v>
                </c:pt>
                <c:pt idx="19529">
                  <c:v>515.73</c:v>
                </c:pt>
                <c:pt idx="19530">
                  <c:v>515.73900000000003</c:v>
                </c:pt>
                <c:pt idx="19531">
                  <c:v>515.74900000000002</c:v>
                </c:pt>
                <c:pt idx="19532">
                  <c:v>515.76400000000001</c:v>
                </c:pt>
                <c:pt idx="19533">
                  <c:v>515.79300000000001</c:v>
                </c:pt>
                <c:pt idx="19534">
                  <c:v>515.84199999999998</c:v>
                </c:pt>
                <c:pt idx="19535">
                  <c:v>515.91</c:v>
                </c:pt>
                <c:pt idx="19536">
                  <c:v>515.98599999999999</c:v>
                </c:pt>
                <c:pt idx="19537">
                  <c:v>516.06200000000001</c:v>
                </c:pt>
                <c:pt idx="19538">
                  <c:v>516.14800000000002</c:v>
                </c:pt>
                <c:pt idx="19539">
                  <c:v>516.24</c:v>
                </c:pt>
                <c:pt idx="19540">
                  <c:v>516.32899999999995</c:v>
                </c:pt>
                <c:pt idx="19541">
                  <c:v>516.42399999999998</c:v>
                </c:pt>
                <c:pt idx="19542">
                  <c:v>516.52</c:v>
                </c:pt>
                <c:pt idx="19543">
                  <c:v>516.61300000000006</c:v>
                </c:pt>
                <c:pt idx="19544">
                  <c:v>516.71</c:v>
                </c:pt>
                <c:pt idx="19545">
                  <c:v>516.80999999999995</c:v>
                </c:pt>
                <c:pt idx="19546">
                  <c:v>516.89400000000001</c:v>
                </c:pt>
                <c:pt idx="19547">
                  <c:v>516.93299999999999</c:v>
                </c:pt>
                <c:pt idx="19548">
                  <c:v>516.96600000000001</c:v>
                </c:pt>
                <c:pt idx="19549">
                  <c:v>517.00900000000001</c:v>
                </c:pt>
                <c:pt idx="19550">
                  <c:v>517.06200000000001</c:v>
                </c:pt>
                <c:pt idx="19551">
                  <c:v>517.12099999999998</c:v>
                </c:pt>
                <c:pt idx="19552">
                  <c:v>517.18399999999997</c:v>
                </c:pt>
                <c:pt idx="19553">
                  <c:v>517.245</c:v>
                </c:pt>
                <c:pt idx="19554">
                  <c:v>517.28300000000002</c:v>
                </c:pt>
                <c:pt idx="19555">
                  <c:v>517.28700000000003</c:v>
                </c:pt>
                <c:pt idx="19556">
                  <c:v>517.28700000000003</c:v>
                </c:pt>
                <c:pt idx="19557">
                  <c:v>517.28700000000003</c:v>
                </c:pt>
                <c:pt idx="19558">
                  <c:v>517.28700000000003</c:v>
                </c:pt>
                <c:pt idx="19559">
                  <c:v>517.28700000000003</c:v>
                </c:pt>
                <c:pt idx="19560">
                  <c:v>517.29499999999996</c:v>
                </c:pt>
                <c:pt idx="19561">
                  <c:v>517.29999999999995</c:v>
                </c:pt>
                <c:pt idx="19562">
                  <c:v>517.30499999999995</c:v>
                </c:pt>
                <c:pt idx="19563">
                  <c:v>517.32000000000005</c:v>
                </c:pt>
                <c:pt idx="19564">
                  <c:v>517.35199999999998</c:v>
                </c:pt>
                <c:pt idx="19565">
                  <c:v>517.40899999999999</c:v>
                </c:pt>
                <c:pt idx="19566">
                  <c:v>517.48599999999999</c:v>
                </c:pt>
                <c:pt idx="19567">
                  <c:v>517.57899999999995</c:v>
                </c:pt>
                <c:pt idx="19568">
                  <c:v>517.678</c:v>
                </c:pt>
                <c:pt idx="19569">
                  <c:v>517.77599999999995</c:v>
                </c:pt>
                <c:pt idx="19570">
                  <c:v>517.87099999999998</c:v>
                </c:pt>
                <c:pt idx="19571">
                  <c:v>517.96699999999998</c:v>
                </c:pt>
                <c:pt idx="19572">
                  <c:v>518.06600000000003</c:v>
                </c:pt>
                <c:pt idx="19573">
                  <c:v>518.16300000000001</c:v>
                </c:pt>
                <c:pt idx="19574">
                  <c:v>518.24900000000002</c:v>
                </c:pt>
                <c:pt idx="19575">
                  <c:v>518.33600000000001</c:v>
                </c:pt>
                <c:pt idx="19576">
                  <c:v>518.42499999999995</c:v>
                </c:pt>
                <c:pt idx="19577">
                  <c:v>518.51700000000005</c:v>
                </c:pt>
                <c:pt idx="19578">
                  <c:v>518.61199999999997</c:v>
                </c:pt>
                <c:pt idx="19579">
                  <c:v>518.70600000000002</c:v>
                </c:pt>
                <c:pt idx="19580">
                  <c:v>518.79</c:v>
                </c:pt>
                <c:pt idx="19581">
                  <c:v>518.88</c:v>
                </c:pt>
                <c:pt idx="19582">
                  <c:v>518.97900000000004</c:v>
                </c:pt>
                <c:pt idx="19583">
                  <c:v>519.07399999999996</c:v>
                </c:pt>
                <c:pt idx="19584">
                  <c:v>519.12900000000002</c:v>
                </c:pt>
                <c:pt idx="19585">
                  <c:v>519.17200000000003</c:v>
                </c:pt>
                <c:pt idx="19586">
                  <c:v>519.22400000000005</c:v>
                </c:pt>
                <c:pt idx="19587">
                  <c:v>519.28099999999995</c:v>
                </c:pt>
                <c:pt idx="19588">
                  <c:v>519.28499999999997</c:v>
                </c:pt>
                <c:pt idx="19589">
                  <c:v>519.31799999999998</c:v>
                </c:pt>
                <c:pt idx="19590">
                  <c:v>519.35699999999997</c:v>
                </c:pt>
                <c:pt idx="19591">
                  <c:v>519.39300000000003</c:v>
                </c:pt>
                <c:pt idx="19592">
                  <c:v>519.42700000000002</c:v>
                </c:pt>
                <c:pt idx="19593">
                  <c:v>519.46</c:v>
                </c:pt>
                <c:pt idx="19594">
                  <c:v>519.495</c:v>
                </c:pt>
                <c:pt idx="19595">
                  <c:v>519.53</c:v>
                </c:pt>
                <c:pt idx="19596">
                  <c:v>519.56399999999996</c:v>
                </c:pt>
                <c:pt idx="19597">
                  <c:v>519.59699999999998</c:v>
                </c:pt>
                <c:pt idx="19598">
                  <c:v>519.63</c:v>
                </c:pt>
                <c:pt idx="19599">
                  <c:v>519.66300000000001</c:v>
                </c:pt>
                <c:pt idx="19600">
                  <c:v>519.69899999999996</c:v>
                </c:pt>
                <c:pt idx="19601">
                  <c:v>519.73500000000001</c:v>
                </c:pt>
                <c:pt idx="19602">
                  <c:v>519.77</c:v>
                </c:pt>
                <c:pt idx="19603">
                  <c:v>519.80600000000004</c:v>
                </c:pt>
                <c:pt idx="19604">
                  <c:v>519.84</c:v>
                </c:pt>
                <c:pt idx="19605">
                  <c:v>519.87400000000002</c:v>
                </c:pt>
                <c:pt idx="19606">
                  <c:v>519.90800000000002</c:v>
                </c:pt>
                <c:pt idx="19607">
                  <c:v>519.94200000000001</c:v>
                </c:pt>
                <c:pt idx="19608">
                  <c:v>519.976</c:v>
                </c:pt>
                <c:pt idx="19609">
                  <c:v>520.01</c:v>
                </c:pt>
                <c:pt idx="19610">
                  <c:v>520.04399999999998</c:v>
                </c:pt>
                <c:pt idx="19611">
                  <c:v>520.07000000000005</c:v>
                </c:pt>
                <c:pt idx="19612">
                  <c:v>520.07000000000005</c:v>
                </c:pt>
                <c:pt idx="19613">
                  <c:v>520.07000000000005</c:v>
                </c:pt>
                <c:pt idx="19614">
                  <c:v>520.07000000000005</c:v>
                </c:pt>
                <c:pt idx="19615">
                  <c:v>520.07000000000005</c:v>
                </c:pt>
                <c:pt idx="19616">
                  <c:v>520.09500000000003</c:v>
                </c:pt>
                <c:pt idx="19617">
                  <c:v>520.12199999999996</c:v>
                </c:pt>
                <c:pt idx="19618">
                  <c:v>520.13300000000004</c:v>
                </c:pt>
                <c:pt idx="19619">
                  <c:v>520.13900000000001</c:v>
                </c:pt>
                <c:pt idx="19620">
                  <c:v>520.14800000000002</c:v>
                </c:pt>
                <c:pt idx="19621">
                  <c:v>520.15700000000004</c:v>
                </c:pt>
                <c:pt idx="19622">
                  <c:v>520.17700000000002</c:v>
                </c:pt>
                <c:pt idx="19623">
                  <c:v>520.202</c:v>
                </c:pt>
                <c:pt idx="19624">
                  <c:v>520.21699999999998</c:v>
                </c:pt>
                <c:pt idx="19625">
                  <c:v>520.22699999999998</c:v>
                </c:pt>
                <c:pt idx="19626">
                  <c:v>520.23099999999999</c:v>
                </c:pt>
                <c:pt idx="19627">
                  <c:v>520.23099999999999</c:v>
                </c:pt>
                <c:pt idx="19628">
                  <c:v>520.23099999999999</c:v>
                </c:pt>
                <c:pt idx="19629">
                  <c:v>520.23099999999999</c:v>
                </c:pt>
                <c:pt idx="19630">
                  <c:v>520.23299999999995</c:v>
                </c:pt>
                <c:pt idx="19631">
                  <c:v>520.23599999999999</c:v>
                </c:pt>
                <c:pt idx="19632">
                  <c:v>520.24199999999996</c:v>
                </c:pt>
                <c:pt idx="19633">
                  <c:v>520.25</c:v>
                </c:pt>
                <c:pt idx="19634">
                  <c:v>520.25699999999995</c:v>
                </c:pt>
                <c:pt idx="19635">
                  <c:v>520.26599999999996</c:v>
                </c:pt>
                <c:pt idx="19636">
                  <c:v>520.27599999999995</c:v>
                </c:pt>
                <c:pt idx="19637">
                  <c:v>520.28700000000003</c:v>
                </c:pt>
                <c:pt idx="19638">
                  <c:v>520.298</c:v>
                </c:pt>
                <c:pt idx="19639">
                  <c:v>520.30899999999997</c:v>
                </c:pt>
                <c:pt idx="19640">
                  <c:v>520.32000000000005</c:v>
                </c:pt>
                <c:pt idx="19641">
                  <c:v>520.33100000000002</c:v>
                </c:pt>
                <c:pt idx="19642">
                  <c:v>520.34199999999998</c:v>
                </c:pt>
                <c:pt idx="19643">
                  <c:v>520.35299999999995</c:v>
                </c:pt>
                <c:pt idx="19644">
                  <c:v>520.36400000000003</c:v>
                </c:pt>
                <c:pt idx="19645">
                  <c:v>520.375</c:v>
                </c:pt>
                <c:pt idx="19646">
                  <c:v>520.38599999999997</c:v>
                </c:pt>
                <c:pt idx="19647">
                  <c:v>520.39700000000005</c:v>
                </c:pt>
                <c:pt idx="19648">
                  <c:v>520.40800000000002</c:v>
                </c:pt>
                <c:pt idx="19649">
                  <c:v>520.41899999999998</c:v>
                </c:pt>
                <c:pt idx="19650">
                  <c:v>520.42999999999995</c:v>
                </c:pt>
                <c:pt idx="19651">
                  <c:v>520.44000000000005</c:v>
                </c:pt>
                <c:pt idx="19652">
                  <c:v>520.45100000000002</c:v>
                </c:pt>
                <c:pt idx="19653">
                  <c:v>520.46199999999999</c:v>
                </c:pt>
                <c:pt idx="19654">
                  <c:v>520.47299999999996</c:v>
                </c:pt>
                <c:pt idx="19655">
                  <c:v>520.48400000000004</c:v>
                </c:pt>
                <c:pt idx="19656">
                  <c:v>520.495</c:v>
                </c:pt>
                <c:pt idx="19657">
                  <c:v>520.50599999999997</c:v>
                </c:pt>
                <c:pt idx="19658">
                  <c:v>520.51700000000005</c:v>
                </c:pt>
                <c:pt idx="19659">
                  <c:v>520.52800000000002</c:v>
                </c:pt>
                <c:pt idx="19660">
                  <c:v>520.53899999999999</c:v>
                </c:pt>
                <c:pt idx="19661">
                  <c:v>520.54999999999995</c:v>
                </c:pt>
                <c:pt idx="19662">
                  <c:v>520.56100000000004</c:v>
                </c:pt>
                <c:pt idx="19663">
                  <c:v>520.572</c:v>
                </c:pt>
                <c:pt idx="19664">
                  <c:v>520.58299999999997</c:v>
                </c:pt>
                <c:pt idx="19665">
                  <c:v>520.59400000000005</c:v>
                </c:pt>
                <c:pt idx="19666">
                  <c:v>520.60500000000002</c:v>
                </c:pt>
                <c:pt idx="19667">
                  <c:v>520.61599999999999</c:v>
                </c:pt>
                <c:pt idx="19668">
                  <c:v>520.62699999999995</c:v>
                </c:pt>
                <c:pt idx="19669">
                  <c:v>520.63800000000003</c:v>
                </c:pt>
                <c:pt idx="19670">
                  <c:v>520.649</c:v>
                </c:pt>
                <c:pt idx="19671">
                  <c:v>520.66</c:v>
                </c:pt>
                <c:pt idx="19672">
                  <c:v>520.67200000000003</c:v>
                </c:pt>
                <c:pt idx="19673">
                  <c:v>520.68299999999999</c:v>
                </c:pt>
                <c:pt idx="19674">
                  <c:v>520.69500000000005</c:v>
                </c:pt>
                <c:pt idx="19675">
                  <c:v>520.70500000000004</c:v>
                </c:pt>
                <c:pt idx="19676">
                  <c:v>520.71600000000001</c:v>
                </c:pt>
                <c:pt idx="19677">
                  <c:v>520.72699999999998</c:v>
                </c:pt>
                <c:pt idx="19678">
                  <c:v>520.73800000000006</c:v>
                </c:pt>
                <c:pt idx="19679">
                  <c:v>520.74900000000002</c:v>
                </c:pt>
                <c:pt idx="19680">
                  <c:v>520.75900000000001</c:v>
                </c:pt>
                <c:pt idx="19681">
                  <c:v>520.77</c:v>
                </c:pt>
                <c:pt idx="19682">
                  <c:v>520.78099999999995</c:v>
                </c:pt>
                <c:pt idx="19683">
                  <c:v>520.79200000000003</c:v>
                </c:pt>
                <c:pt idx="19684">
                  <c:v>520.803</c:v>
                </c:pt>
                <c:pt idx="19685">
                  <c:v>520.81399999999996</c:v>
                </c:pt>
                <c:pt idx="19686">
                  <c:v>520.82399999999996</c:v>
                </c:pt>
                <c:pt idx="19687">
                  <c:v>520.83500000000004</c:v>
                </c:pt>
                <c:pt idx="19688">
                  <c:v>520.846</c:v>
                </c:pt>
                <c:pt idx="19689">
                  <c:v>520.85699999999997</c:v>
                </c:pt>
                <c:pt idx="19690">
                  <c:v>520.86800000000005</c:v>
                </c:pt>
                <c:pt idx="19691">
                  <c:v>520.87800000000004</c:v>
                </c:pt>
                <c:pt idx="19692">
                  <c:v>520.88900000000001</c:v>
                </c:pt>
                <c:pt idx="19693">
                  <c:v>520.9</c:v>
                </c:pt>
                <c:pt idx="19694">
                  <c:v>520.91099999999994</c:v>
                </c:pt>
                <c:pt idx="19695">
                  <c:v>520.92200000000003</c:v>
                </c:pt>
                <c:pt idx="19696">
                  <c:v>520.93299999999999</c:v>
                </c:pt>
                <c:pt idx="19697">
                  <c:v>520.94399999999996</c:v>
                </c:pt>
                <c:pt idx="19698">
                  <c:v>520.95399999999995</c:v>
                </c:pt>
                <c:pt idx="19699">
                  <c:v>520.96500000000003</c:v>
                </c:pt>
                <c:pt idx="19700">
                  <c:v>520.976</c:v>
                </c:pt>
                <c:pt idx="19701">
                  <c:v>520.98699999999997</c:v>
                </c:pt>
                <c:pt idx="19702">
                  <c:v>520.99800000000005</c:v>
                </c:pt>
                <c:pt idx="19703">
                  <c:v>521.00900000000001</c:v>
                </c:pt>
                <c:pt idx="19704">
                  <c:v>521.02</c:v>
                </c:pt>
                <c:pt idx="19705">
                  <c:v>521.03099999999995</c:v>
                </c:pt>
                <c:pt idx="19706">
                  <c:v>521.04200000000003</c:v>
                </c:pt>
                <c:pt idx="19707">
                  <c:v>521.053</c:v>
                </c:pt>
                <c:pt idx="19708">
                  <c:v>521.06399999999996</c:v>
                </c:pt>
                <c:pt idx="19709">
                  <c:v>521.07500000000005</c:v>
                </c:pt>
                <c:pt idx="19710">
                  <c:v>521.08699999999999</c:v>
                </c:pt>
                <c:pt idx="19711">
                  <c:v>521.09799999999996</c:v>
                </c:pt>
                <c:pt idx="19712">
                  <c:v>521.11</c:v>
                </c:pt>
                <c:pt idx="19713">
                  <c:v>521.12</c:v>
                </c:pt>
                <c:pt idx="19714">
                  <c:v>521.13099999999997</c:v>
                </c:pt>
                <c:pt idx="19715">
                  <c:v>521.14200000000005</c:v>
                </c:pt>
                <c:pt idx="19716">
                  <c:v>521.15300000000002</c:v>
                </c:pt>
                <c:pt idx="19717">
                  <c:v>521.16399999999999</c:v>
                </c:pt>
                <c:pt idx="19718">
                  <c:v>521.17499999999995</c:v>
                </c:pt>
                <c:pt idx="19719">
                  <c:v>521.18600000000004</c:v>
                </c:pt>
                <c:pt idx="19720">
                  <c:v>521.197</c:v>
                </c:pt>
                <c:pt idx="19721">
                  <c:v>521.20699999999999</c:v>
                </c:pt>
                <c:pt idx="19722">
                  <c:v>521.21699999999998</c:v>
                </c:pt>
                <c:pt idx="19723">
                  <c:v>521.23</c:v>
                </c:pt>
                <c:pt idx="19724">
                  <c:v>521.25400000000002</c:v>
                </c:pt>
                <c:pt idx="19725">
                  <c:v>521.29999999999995</c:v>
                </c:pt>
                <c:pt idx="19726">
                  <c:v>521.36400000000003</c:v>
                </c:pt>
                <c:pt idx="19727">
                  <c:v>521.43799999999999</c:v>
                </c:pt>
                <c:pt idx="19728">
                  <c:v>521.51900000000001</c:v>
                </c:pt>
                <c:pt idx="19729">
                  <c:v>521.59699999999998</c:v>
                </c:pt>
                <c:pt idx="19730">
                  <c:v>521.673</c:v>
                </c:pt>
                <c:pt idx="19731">
                  <c:v>521.76099999999997</c:v>
                </c:pt>
                <c:pt idx="19732">
                  <c:v>521.85699999999997</c:v>
                </c:pt>
                <c:pt idx="19733">
                  <c:v>521.94899999999996</c:v>
                </c:pt>
                <c:pt idx="19734">
                  <c:v>522.04200000000003</c:v>
                </c:pt>
                <c:pt idx="19735">
                  <c:v>522.14200000000005</c:v>
                </c:pt>
                <c:pt idx="19736">
                  <c:v>522.23900000000003</c:v>
                </c:pt>
                <c:pt idx="19737">
                  <c:v>522.32600000000002</c:v>
                </c:pt>
                <c:pt idx="19738">
                  <c:v>522.39700000000005</c:v>
                </c:pt>
                <c:pt idx="19739">
                  <c:v>522.45399999999995</c:v>
                </c:pt>
                <c:pt idx="19740">
                  <c:v>522.46500000000003</c:v>
                </c:pt>
                <c:pt idx="19741">
                  <c:v>522.46500000000003</c:v>
                </c:pt>
                <c:pt idx="19742">
                  <c:v>522.46500000000003</c:v>
                </c:pt>
                <c:pt idx="19743">
                  <c:v>522.471</c:v>
                </c:pt>
                <c:pt idx="19744">
                  <c:v>522.47299999999996</c:v>
                </c:pt>
                <c:pt idx="19745">
                  <c:v>522.47299999999996</c:v>
                </c:pt>
                <c:pt idx="19746">
                  <c:v>522.47900000000004</c:v>
                </c:pt>
                <c:pt idx="19747">
                  <c:v>522.49900000000002</c:v>
                </c:pt>
                <c:pt idx="19748">
                  <c:v>522.53899999999999</c:v>
                </c:pt>
                <c:pt idx="19749">
                  <c:v>522.601</c:v>
                </c:pt>
                <c:pt idx="19750">
                  <c:v>522.68100000000004</c:v>
                </c:pt>
                <c:pt idx="19751">
                  <c:v>522.76900000000001</c:v>
                </c:pt>
                <c:pt idx="19752">
                  <c:v>522.85699999999997</c:v>
                </c:pt>
                <c:pt idx="19753">
                  <c:v>522.93600000000004</c:v>
                </c:pt>
                <c:pt idx="19754">
                  <c:v>523.00699999999995</c:v>
                </c:pt>
                <c:pt idx="19755">
                  <c:v>523.08100000000002</c:v>
                </c:pt>
                <c:pt idx="19756">
                  <c:v>523.12699999999995</c:v>
                </c:pt>
                <c:pt idx="19757">
                  <c:v>523.12699999999995</c:v>
                </c:pt>
                <c:pt idx="19758">
                  <c:v>523.12800000000004</c:v>
                </c:pt>
                <c:pt idx="19759">
                  <c:v>523.12800000000004</c:v>
                </c:pt>
                <c:pt idx="19760">
                  <c:v>523.12800000000004</c:v>
                </c:pt>
                <c:pt idx="19761">
                  <c:v>523.12800000000004</c:v>
                </c:pt>
                <c:pt idx="19762">
                  <c:v>523.12800000000004</c:v>
                </c:pt>
                <c:pt idx="19763">
                  <c:v>523.12800000000004</c:v>
                </c:pt>
                <c:pt idx="19764">
                  <c:v>523.12800000000004</c:v>
                </c:pt>
                <c:pt idx="19765">
                  <c:v>523.13699999999994</c:v>
                </c:pt>
                <c:pt idx="19766">
                  <c:v>523.18600000000004</c:v>
                </c:pt>
                <c:pt idx="19767">
                  <c:v>523.25699999999995</c:v>
                </c:pt>
                <c:pt idx="19768">
                  <c:v>523.33100000000002</c:v>
                </c:pt>
                <c:pt idx="19769">
                  <c:v>523.399</c:v>
                </c:pt>
                <c:pt idx="19770">
                  <c:v>523.47199999999998</c:v>
                </c:pt>
                <c:pt idx="19771">
                  <c:v>523.55499999999995</c:v>
                </c:pt>
                <c:pt idx="19772">
                  <c:v>523.64700000000005</c:v>
                </c:pt>
                <c:pt idx="19773">
                  <c:v>523.74199999999996</c:v>
                </c:pt>
                <c:pt idx="19774">
                  <c:v>523.84</c:v>
                </c:pt>
                <c:pt idx="19775">
                  <c:v>523.94000000000005</c:v>
                </c:pt>
                <c:pt idx="19776">
                  <c:v>524.03200000000004</c:v>
                </c:pt>
                <c:pt idx="19777">
                  <c:v>524.11800000000005</c:v>
                </c:pt>
                <c:pt idx="19778">
                  <c:v>524.20500000000004</c:v>
                </c:pt>
                <c:pt idx="19779">
                  <c:v>524.29499999999996</c:v>
                </c:pt>
                <c:pt idx="19780">
                  <c:v>524.38800000000003</c:v>
                </c:pt>
                <c:pt idx="19781">
                  <c:v>524.47299999999996</c:v>
                </c:pt>
                <c:pt idx="19782">
                  <c:v>524.53899999999999</c:v>
                </c:pt>
                <c:pt idx="19783">
                  <c:v>524.59199999999998</c:v>
                </c:pt>
                <c:pt idx="19784">
                  <c:v>524.63099999999997</c:v>
                </c:pt>
                <c:pt idx="19785">
                  <c:v>524.66600000000005</c:v>
                </c:pt>
                <c:pt idx="19786">
                  <c:v>524.71500000000003</c:v>
                </c:pt>
                <c:pt idx="19787">
                  <c:v>524.76499999999999</c:v>
                </c:pt>
                <c:pt idx="19788">
                  <c:v>524.81399999999996</c:v>
                </c:pt>
                <c:pt idx="19789">
                  <c:v>524.85699999999997</c:v>
                </c:pt>
                <c:pt idx="19790">
                  <c:v>524.88699999999994</c:v>
                </c:pt>
                <c:pt idx="19791">
                  <c:v>524.90700000000004</c:v>
                </c:pt>
                <c:pt idx="19792">
                  <c:v>524.91</c:v>
                </c:pt>
                <c:pt idx="19793">
                  <c:v>524.92499999999995</c:v>
                </c:pt>
                <c:pt idx="19794">
                  <c:v>524.93899999999996</c:v>
                </c:pt>
                <c:pt idx="19795">
                  <c:v>524.95299999999997</c:v>
                </c:pt>
                <c:pt idx="19796">
                  <c:v>524.98</c:v>
                </c:pt>
                <c:pt idx="19797">
                  <c:v>525.02800000000002</c:v>
                </c:pt>
                <c:pt idx="19798">
                  <c:v>525.09</c:v>
                </c:pt>
                <c:pt idx="19799">
                  <c:v>525.15599999999995</c:v>
                </c:pt>
                <c:pt idx="19800">
                  <c:v>525.221</c:v>
                </c:pt>
                <c:pt idx="19801">
                  <c:v>525.28399999999999</c:v>
                </c:pt>
                <c:pt idx="19802">
                  <c:v>525.34500000000003</c:v>
                </c:pt>
                <c:pt idx="19803">
                  <c:v>525.404</c:v>
                </c:pt>
                <c:pt idx="19804">
                  <c:v>525.44100000000003</c:v>
                </c:pt>
                <c:pt idx="19805">
                  <c:v>525.45600000000002</c:v>
                </c:pt>
                <c:pt idx="19806">
                  <c:v>525.47400000000005</c:v>
                </c:pt>
                <c:pt idx="19807">
                  <c:v>525.49900000000002</c:v>
                </c:pt>
                <c:pt idx="19808">
                  <c:v>525.52599999999995</c:v>
                </c:pt>
                <c:pt idx="19809">
                  <c:v>525.553</c:v>
                </c:pt>
                <c:pt idx="19810">
                  <c:v>525.58399999999995</c:v>
                </c:pt>
                <c:pt idx="19811">
                  <c:v>525.61500000000001</c:v>
                </c:pt>
                <c:pt idx="19812">
                  <c:v>525.64499999999998</c:v>
                </c:pt>
                <c:pt idx="19813">
                  <c:v>525.678</c:v>
                </c:pt>
                <c:pt idx="19814">
                  <c:v>525.71299999999997</c:v>
                </c:pt>
                <c:pt idx="19815">
                  <c:v>525.74599999999998</c:v>
                </c:pt>
                <c:pt idx="19816">
                  <c:v>525.77700000000004</c:v>
                </c:pt>
                <c:pt idx="19817">
                  <c:v>525.80899999999997</c:v>
                </c:pt>
                <c:pt idx="19818">
                  <c:v>525.84299999999996</c:v>
                </c:pt>
                <c:pt idx="19819">
                  <c:v>525.88099999999997</c:v>
                </c:pt>
                <c:pt idx="19820">
                  <c:v>525.91999999999996</c:v>
                </c:pt>
                <c:pt idx="19821">
                  <c:v>525.95600000000002</c:v>
                </c:pt>
                <c:pt idx="19822">
                  <c:v>525.98699999999997</c:v>
                </c:pt>
                <c:pt idx="19823">
                  <c:v>526.01800000000003</c:v>
                </c:pt>
                <c:pt idx="19824">
                  <c:v>526.04700000000003</c:v>
                </c:pt>
                <c:pt idx="19825">
                  <c:v>526.07399999999996</c:v>
                </c:pt>
                <c:pt idx="19826">
                  <c:v>526.09900000000005</c:v>
                </c:pt>
                <c:pt idx="19827">
                  <c:v>526.125</c:v>
                </c:pt>
                <c:pt idx="19828">
                  <c:v>526.15499999999997</c:v>
                </c:pt>
                <c:pt idx="19829">
                  <c:v>526.18499999999995</c:v>
                </c:pt>
                <c:pt idx="19830">
                  <c:v>526.20899999999995</c:v>
                </c:pt>
                <c:pt idx="19831">
                  <c:v>526.21</c:v>
                </c:pt>
                <c:pt idx="19832">
                  <c:v>526.21</c:v>
                </c:pt>
                <c:pt idx="19833">
                  <c:v>526.21100000000001</c:v>
                </c:pt>
                <c:pt idx="19834">
                  <c:v>526.21100000000001</c:v>
                </c:pt>
                <c:pt idx="19835">
                  <c:v>526.21400000000006</c:v>
                </c:pt>
                <c:pt idx="19836">
                  <c:v>526.21600000000001</c:v>
                </c:pt>
                <c:pt idx="19837">
                  <c:v>526.21600000000001</c:v>
                </c:pt>
                <c:pt idx="19838">
                  <c:v>526.21900000000005</c:v>
                </c:pt>
                <c:pt idx="19839">
                  <c:v>526.226</c:v>
                </c:pt>
                <c:pt idx="19840">
                  <c:v>526.23400000000004</c:v>
                </c:pt>
                <c:pt idx="19841">
                  <c:v>526.24300000000005</c:v>
                </c:pt>
                <c:pt idx="19842">
                  <c:v>526.25300000000004</c:v>
                </c:pt>
                <c:pt idx="19843">
                  <c:v>526.26400000000001</c:v>
                </c:pt>
                <c:pt idx="19844">
                  <c:v>526.27499999999998</c:v>
                </c:pt>
                <c:pt idx="19845">
                  <c:v>526.28499999999997</c:v>
                </c:pt>
                <c:pt idx="19846">
                  <c:v>526.29600000000005</c:v>
                </c:pt>
                <c:pt idx="19847">
                  <c:v>526.30700000000002</c:v>
                </c:pt>
                <c:pt idx="19848">
                  <c:v>526.31799999999998</c:v>
                </c:pt>
                <c:pt idx="19849">
                  <c:v>526.32899999999995</c:v>
                </c:pt>
                <c:pt idx="19850">
                  <c:v>526.34</c:v>
                </c:pt>
                <c:pt idx="19851">
                  <c:v>526.351</c:v>
                </c:pt>
                <c:pt idx="19852">
                  <c:v>526.36300000000006</c:v>
                </c:pt>
                <c:pt idx="19853">
                  <c:v>526.37400000000002</c:v>
                </c:pt>
                <c:pt idx="19854">
                  <c:v>526.38400000000001</c:v>
                </c:pt>
                <c:pt idx="19855">
                  <c:v>526.39499999999998</c:v>
                </c:pt>
                <c:pt idx="19856">
                  <c:v>526.40599999999995</c:v>
                </c:pt>
                <c:pt idx="19857">
                  <c:v>526.41700000000003</c:v>
                </c:pt>
                <c:pt idx="19858">
                  <c:v>526.428</c:v>
                </c:pt>
                <c:pt idx="19859">
                  <c:v>526.43899999999996</c:v>
                </c:pt>
                <c:pt idx="19860">
                  <c:v>526.44899999999996</c:v>
                </c:pt>
                <c:pt idx="19861">
                  <c:v>526.46</c:v>
                </c:pt>
                <c:pt idx="19862">
                  <c:v>526.471</c:v>
                </c:pt>
                <c:pt idx="19863">
                  <c:v>526.48199999999997</c:v>
                </c:pt>
                <c:pt idx="19864">
                  <c:v>526.49300000000005</c:v>
                </c:pt>
                <c:pt idx="19865">
                  <c:v>526.50400000000002</c:v>
                </c:pt>
                <c:pt idx="19866">
                  <c:v>526.51499999999999</c:v>
                </c:pt>
                <c:pt idx="19867">
                  <c:v>526.52599999999995</c:v>
                </c:pt>
                <c:pt idx="19868">
                  <c:v>526.53700000000003</c:v>
                </c:pt>
                <c:pt idx="19869">
                  <c:v>526.54700000000003</c:v>
                </c:pt>
                <c:pt idx="19870">
                  <c:v>526.55799999999999</c:v>
                </c:pt>
                <c:pt idx="19871">
                  <c:v>526.56899999999996</c:v>
                </c:pt>
                <c:pt idx="19872">
                  <c:v>526.58000000000004</c:v>
                </c:pt>
                <c:pt idx="19873">
                  <c:v>526.59</c:v>
                </c:pt>
                <c:pt idx="19874">
                  <c:v>526.601</c:v>
                </c:pt>
                <c:pt idx="19875">
                  <c:v>526.61199999999997</c:v>
                </c:pt>
                <c:pt idx="19876">
                  <c:v>526.62199999999996</c:v>
                </c:pt>
                <c:pt idx="19877">
                  <c:v>526.63300000000004</c:v>
                </c:pt>
                <c:pt idx="19878">
                  <c:v>526.64300000000003</c:v>
                </c:pt>
                <c:pt idx="19879">
                  <c:v>526.654</c:v>
                </c:pt>
                <c:pt idx="19880">
                  <c:v>526.66399999999999</c:v>
                </c:pt>
                <c:pt idx="19881">
                  <c:v>526.67399999999998</c:v>
                </c:pt>
                <c:pt idx="19882">
                  <c:v>526.68499999999995</c:v>
                </c:pt>
                <c:pt idx="19883">
                  <c:v>526.69600000000003</c:v>
                </c:pt>
                <c:pt idx="19884">
                  <c:v>526.70600000000002</c:v>
                </c:pt>
                <c:pt idx="19885">
                  <c:v>526.71699999999998</c:v>
                </c:pt>
                <c:pt idx="19886">
                  <c:v>526.72799999999995</c:v>
                </c:pt>
                <c:pt idx="19887">
                  <c:v>526.73800000000006</c:v>
                </c:pt>
                <c:pt idx="19888">
                  <c:v>526.74900000000002</c:v>
                </c:pt>
                <c:pt idx="19889">
                  <c:v>526.75900000000001</c:v>
                </c:pt>
                <c:pt idx="19890">
                  <c:v>526.77</c:v>
                </c:pt>
                <c:pt idx="19891">
                  <c:v>526.78099999999995</c:v>
                </c:pt>
                <c:pt idx="19892">
                  <c:v>526.79100000000005</c:v>
                </c:pt>
                <c:pt idx="19893">
                  <c:v>526.803</c:v>
                </c:pt>
                <c:pt idx="19894">
                  <c:v>526.82100000000003</c:v>
                </c:pt>
                <c:pt idx="19895">
                  <c:v>526.86199999999997</c:v>
                </c:pt>
                <c:pt idx="19896">
                  <c:v>526.93200000000002</c:v>
                </c:pt>
                <c:pt idx="19897">
                  <c:v>527.01300000000003</c:v>
                </c:pt>
                <c:pt idx="19898">
                  <c:v>527.09299999999996</c:v>
                </c:pt>
                <c:pt idx="19899">
                  <c:v>527.17700000000002</c:v>
                </c:pt>
                <c:pt idx="19900">
                  <c:v>527.26199999999994</c:v>
                </c:pt>
                <c:pt idx="19901">
                  <c:v>527.34100000000001</c:v>
                </c:pt>
                <c:pt idx="19902">
                  <c:v>527.42100000000005</c:v>
                </c:pt>
                <c:pt idx="19903">
                  <c:v>527.50900000000001</c:v>
                </c:pt>
                <c:pt idx="19904">
                  <c:v>527.60199999999998</c:v>
                </c:pt>
                <c:pt idx="19905">
                  <c:v>527.69899999999996</c:v>
                </c:pt>
                <c:pt idx="19906">
                  <c:v>527.79200000000003</c:v>
                </c:pt>
                <c:pt idx="19907">
                  <c:v>527.87599999999998</c:v>
                </c:pt>
                <c:pt idx="19908">
                  <c:v>527.95899999999995</c:v>
                </c:pt>
                <c:pt idx="19909">
                  <c:v>528.04100000000005</c:v>
                </c:pt>
                <c:pt idx="19910">
                  <c:v>528.12099999999998</c:v>
                </c:pt>
                <c:pt idx="19911">
                  <c:v>528.18899999999996</c:v>
                </c:pt>
                <c:pt idx="19912">
                  <c:v>528.24800000000005</c:v>
                </c:pt>
                <c:pt idx="19913">
                  <c:v>528.30499999999995</c:v>
                </c:pt>
                <c:pt idx="19914">
                  <c:v>528.35299999999995</c:v>
                </c:pt>
                <c:pt idx="19915">
                  <c:v>528.35299999999995</c:v>
                </c:pt>
                <c:pt idx="19916">
                  <c:v>528.35299999999995</c:v>
                </c:pt>
                <c:pt idx="19917">
                  <c:v>528.35299999999995</c:v>
                </c:pt>
                <c:pt idx="19918">
                  <c:v>528.35299999999995</c:v>
                </c:pt>
                <c:pt idx="19919">
                  <c:v>528.35299999999995</c:v>
                </c:pt>
                <c:pt idx="19920">
                  <c:v>528.35299999999995</c:v>
                </c:pt>
                <c:pt idx="19921">
                  <c:v>528.35699999999997</c:v>
                </c:pt>
                <c:pt idx="19922">
                  <c:v>528.37699999999995</c:v>
                </c:pt>
                <c:pt idx="19923">
                  <c:v>528.41</c:v>
                </c:pt>
                <c:pt idx="19924">
                  <c:v>528.45000000000005</c:v>
                </c:pt>
                <c:pt idx="19925">
                  <c:v>528.49099999999999</c:v>
                </c:pt>
                <c:pt idx="19926">
                  <c:v>528.53300000000002</c:v>
                </c:pt>
                <c:pt idx="19927">
                  <c:v>528.57500000000005</c:v>
                </c:pt>
                <c:pt idx="19928">
                  <c:v>528.61199999999997</c:v>
                </c:pt>
                <c:pt idx="19929">
                  <c:v>528.64700000000005</c:v>
                </c:pt>
                <c:pt idx="19930">
                  <c:v>528.68700000000001</c:v>
                </c:pt>
                <c:pt idx="19931">
                  <c:v>528.72900000000004</c:v>
                </c:pt>
                <c:pt idx="19932">
                  <c:v>528.77099999999996</c:v>
                </c:pt>
                <c:pt idx="19933">
                  <c:v>528.81399999999996</c:v>
                </c:pt>
                <c:pt idx="19934">
                  <c:v>528.85299999999995</c:v>
                </c:pt>
                <c:pt idx="19935">
                  <c:v>528.88800000000003</c:v>
                </c:pt>
                <c:pt idx="19936">
                  <c:v>528.923</c:v>
                </c:pt>
                <c:pt idx="19937">
                  <c:v>528.95899999999995</c:v>
                </c:pt>
                <c:pt idx="19938">
                  <c:v>528.99599999999998</c:v>
                </c:pt>
                <c:pt idx="19939">
                  <c:v>529.03300000000002</c:v>
                </c:pt>
                <c:pt idx="19940">
                  <c:v>529.07000000000005</c:v>
                </c:pt>
                <c:pt idx="19941">
                  <c:v>529.10500000000002</c:v>
                </c:pt>
                <c:pt idx="19942">
                  <c:v>529.13900000000001</c:v>
                </c:pt>
                <c:pt idx="19943">
                  <c:v>529.17399999999998</c:v>
                </c:pt>
                <c:pt idx="19944">
                  <c:v>529.21100000000001</c:v>
                </c:pt>
                <c:pt idx="19945">
                  <c:v>529.245</c:v>
                </c:pt>
                <c:pt idx="19946">
                  <c:v>529.279</c:v>
                </c:pt>
                <c:pt idx="19947">
                  <c:v>529.31200000000001</c:v>
                </c:pt>
                <c:pt idx="19948">
                  <c:v>529.34</c:v>
                </c:pt>
                <c:pt idx="19949">
                  <c:v>529.37</c:v>
                </c:pt>
                <c:pt idx="19950">
                  <c:v>529.38400000000001</c:v>
                </c:pt>
                <c:pt idx="19951">
                  <c:v>529.40899999999999</c:v>
                </c:pt>
                <c:pt idx="19952">
                  <c:v>529.44000000000005</c:v>
                </c:pt>
                <c:pt idx="19953">
                  <c:v>529.47900000000004</c:v>
                </c:pt>
                <c:pt idx="19954">
                  <c:v>529.51800000000003</c:v>
                </c:pt>
                <c:pt idx="19955">
                  <c:v>529.55600000000004</c:v>
                </c:pt>
                <c:pt idx="19956">
                  <c:v>529.59500000000003</c:v>
                </c:pt>
                <c:pt idx="19957">
                  <c:v>529.63199999999995</c:v>
                </c:pt>
                <c:pt idx="19958">
                  <c:v>529.66700000000003</c:v>
                </c:pt>
                <c:pt idx="19959">
                  <c:v>529.70100000000002</c:v>
                </c:pt>
                <c:pt idx="19960">
                  <c:v>529.73400000000004</c:v>
                </c:pt>
                <c:pt idx="19961">
                  <c:v>529.76199999999994</c:v>
                </c:pt>
                <c:pt idx="19962">
                  <c:v>529.78399999999999</c:v>
                </c:pt>
                <c:pt idx="19963">
                  <c:v>529.798</c:v>
                </c:pt>
                <c:pt idx="19964">
                  <c:v>529.80899999999997</c:v>
                </c:pt>
                <c:pt idx="19965">
                  <c:v>529.82899999999995</c:v>
                </c:pt>
                <c:pt idx="19966">
                  <c:v>529.85500000000002</c:v>
                </c:pt>
                <c:pt idx="19967">
                  <c:v>529.88499999999999</c:v>
                </c:pt>
                <c:pt idx="19968">
                  <c:v>529.91600000000005</c:v>
                </c:pt>
                <c:pt idx="19969">
                  <c:v>529.94600000000003</c:v>
                </c:pt>
                <c:pt idx="19970">
                  <c:v>529.97400000000005</c:v>
                </c:pt>
                <c:pt idx="19971">
                  <c:v>529.99699999999996</c:v>
                </c:pt>
                <c:pt idx="19972">
                  <c:v>529.99699999999996</c:v>
                </c:pt>
                <c:pt idx="19973">
                  <c:v>529.99699999999996</c:v>
                </c:pt>
                <c:pt idx="19974">
                  <c:v>529.99699999999996</c:v>
                </c:pt>
                <c:pt idx="19975">
                  <c:v>529.99699999999996</c:v>
                </c:pt>
                <c:pt idx="19976">
                  <c:v>529.99699999999996</c:v>
                </c:pt>
                <c:pt idx="19977">
                  <c:v>529.99699999999996</c:v>
                </c:pt>
                <c:pt idx="19978">
                  <c:v>529.99699999999996</c:v>
                </c:pt>
                <c:pt idx="19979">
                  <c:v>529.99699999999996</c:v>
                </c:pt>
                <c:pt idx="19980">
                  <c:v>530.00099999999998</c:v>
                </c:pt>
                <c:pt idx="19981">
                  <c:v>530.00199999999995</c:v>
                </c:pt>
                <c:pt idx="19982">
                  <c:v>530.00199999999995</c:v>
                </c:pt>
                <c:pt idx="19983">
                  <c:v>530.00199999999995</c:v>
                </c:pt>
                <c:pt idx="19984">
                  <c:v>530.00800000000004</c:v>
                </c:pt>
                <c:pt idx="19985">
                  <c:v>530.01300000000003</c:v>
                </c:pt>
                <c:pt idx="19986">
                  <c:v>530.02</c:v>
                </c:pt>
                <c:pt idx="19987">
                  <c:v>530.02800000000002</c:v>
                </c:pt>
                <c:pt idx="19988">
                  <c:v>530.03599999999994</c:v>
                </c:pt>
                <c:pt idx="19989">
                  <c:v>530.04499999999996</c:v>
                </c:pt>
                <c:pt idx="19990">
                  <c:v>530.05499999999995</c:v>
                </c:pt>
                <c:pt idx="19991">
                  <c:v>530.06600000000003</c:v>
                </c:pt>
                <c:pt idx="19992">
                  <c:v>530.07600000000002</c:v>
                </c:pt>
                <c:pt idx="19993">
                  <c:v>530.08699999999999</c:v>
                </c:pt>
                <c:pt idx="19994">
                  <c:v>530.09799999999996</c:v>
                </c:pt>
                <c:pt idx="19995">
                  <c:v>530.10799999999995</c:v>
                </c:pt>
                <c:pt idx="19996">
                  <c:v>530.11900000000003</c:v>
                </c:pt>
                <c:pt idx="19997">
                  <c:v>530.12900000000002</c:v>
                </c:pt>
                <c:pt idx="19998">
                  <c:v>530.14</c:v>
                </c:pt>
                <c:pt idx="19999">
                  <c:v>530.15300000000002</c:v>
                </c:pt>
                <c:pt idx="20000">
                  <c:v>530.17600000000004</c:v>
                </c:pt>
                <c:pt idx="20001">
                  <c:v>530.22699999999998</c:v>
                </c:pt>
                <c:pt idx="20002">
                  <c:v>530.30799999999999</c:v>
                </c:pt>
                <c:pt idx="20003">
                  <c:v>530.38599999999997</c:v>
                </c:pt>
                <c:pt idx="20004">
                  <c:v>530.46199999999999</c:v>
                </c:pt>
                <c:pt idx="20005">
                  <c:v>530.47900000000004</c:v>
                </c:pt>
                <c:pt idx="20006">
                  <c:v>530.50900000000001</c:v>
                </c:pt>
                <c:pt idx="20007">
                  <c:v>530.55700000000002</c:v>
                </c:pt>
                <c:pt idx="20008">
                  <c:v>530.61699999999996</c:v>
                </c:pt>
                <c:pt idx="20009">
                  <c:v>530.68399999999997</c:v>
                </c:pt>
                <c:pt idx="20010">
                  <c:v>530.755</c:v>
                </c:pt>
                <c:pt idx="20011">
                  <c:v>530.83299999999997</c:v>
                </c:pt>
                <c:pt idx="20012">
                  <c:v>530.91700000000003</c:v>
                </c:pt>
                <c:pt idx="20013">
                  <c:v>531.00599999999997</c:v>
                </c:pt>
                <c:pt idx="20014">
                  <c:v>531.08500000000004</c:v>
                </c:pt>
                <c:pt idx="20015">
                  <c:v>531.15899999999999</c:v>
                </c:pt>
                <c:pt idx="20016">
                  <c:v>531.23299999999995</c:v>
                </c:pt>
                <c:pt idx="20017">
                  <c:v>531.30399999999997</c:v>
                </c:pt>
                <c:pt idx="20018">
                  <c:v>531.36599999999999</c:v>
                </c:pt>
                <c:pt idx="20019">
                  <c:v>531.41099999999994</c:v>
                </c:pt>
                <c:pt idx="20020">
                  <c:v>531.44200000000001</c:v>
                </c:pt>
                <c:pt idx="20021">
                  <c:v>531.47699999999998</c:v>
                </c:pt>
                <c:pt idx="20022">
                  <c:v>531.51700000000005</c:v>
                </c:pt>
                <c:pt idx="20023">
                  <c:v>531.56100000000004</c:v>
                </c:pt>
                <c:pt idx="20024">
                  <c:v>531.60599999999999</c:v>
                </c:pt>
                <c:pt idx="20025">
                  <c:v>531.65099999999995</c:v>
                </c:pt>
                <c:pt idx="20026">
                  <c:v>531.69000000000005</c:v>
                </c:pt>
                <c:pt idx="20027">
                  <c:v>531.71799999999996</c:v>
                </c:pt>
                <c:pt idx="20028">
                  <c:v>531.74900000000002</c:v>
                </c:pt>
                <c:pt idx="20029">
                  <c:v>531.79</c:v>
                </c:pt>
                <c:pt idx="20030">
                  <c:v>531.82000000000005</c:v>
                </c:pt>
                <c:pt idx="20031">
                  <c:v>531.82299999999998</c:v>
                </c:pt>
                <c:pt idx="20032">
                  <c:v>531.84299999999996</c:v>
                </c:pt>
                <c:pt idx="20033">
                  <c:v>531.88599999999997</c:v>
                </c:pt>
                <c:pt idx="20034">
                  <c:v>531.92899999999997</c:v>
                </c:pt>
                <c:pt idx="20035">
                  <c:v>531.96799999999996</c:v>
                </c:pt>
                <c:pt idx="20036">
                  <c:v>532.00699999999995</c:v>
                </c:pt>
                <c:pt idx="20037">
                  <c:v>532.03800000000001</c:v>
                </c:pt>
                <c:pt idx="20038">
                  <c:v>532.06500000000005</c:v>
                </c:pt>
                <c:pt idx="20039">
                  <c:v>532.09500000000003</c:v>
                </c:pt>
                <c:pt idx="20040">
                  <c:v>532.13300000000004</c:v>
                </c:pt>
                <c:pt idx="20041">
                  <c:v>532.17499999999995</c:v>
                </c:pt>
                <c:pt idx="20042">
                  <c:v>532.21500000000003</c:v>
                </c:pt>
                <c:pt idx="20043">
                  <c:v>532.25400000000002</c:v>
                </c:pt>
                <c:pt idx="20044">
                  <c:v>532.29200000000003</c:v>
                </c:pt>
                <c:pt idx="20045">
                  <c:v>532.33100000000002</c:v>
                </c:pt>
                <c:pt idx="20046">
                  <c:v>532.37199999999996</c:v>
                </c:pt>
                <c:pt idx="20047">
                  <c:v>532.38300000000004</c:v>
                </c:pt>
                <c:pt idx="20048">
                  <c:v>532.38300000000004</c:v>
                </c:pt>
                <c:pt idx="20049">
                  <c:v>532.38300000000004</c:v>
                </c:pt>
                <c:pt idx="20050">
                  <c:v>532.38300000000004</c:v>
                </c:pt>
                <c:pt idx="20051">
                  <c:v>532.38699999999994</c:v>
                </c:pt>
                <c:pt idx="20052">
                  <c:v>532.39</c:v>
                </c:pt>
                <c:pt idx="20053">
                  <c:v>532.39300000000003</c:v>
                </c:pt>
                <c:pt idx="20054">
                  <c:v>532.399</c:v>
                </c:pt>
                <c:pt idx="20055">
                  <c:v>532.40700000000004</c:v>
                </c:pt>
                <c:pt idx="20056">
                  <c:v>532.41499999999996</c:v>
                </c:pt>
                <c:pt idx="20057">
                  <c:v>532.42399999999998</c:v>
                </c:pt>
                <c:pt idx="20058">
                  <c:v>532.43399999999997</c:v>
                </c:pt>
                <c:pt idx="20059">
                  <c:v>532.44500000000005</c:v>
                </c:pt>
                <c:pt idx="20060">
                  <c:v>532.45799999999997</c:v>
                </c:pt>
                <c:pt idx="20061">
                  <c:v>532.46799999999996</c:v>
                </c:pt>
                <c:pt idx="20062">
                  <c:v>532.48099999999999</c:v>
                </c:pt>
                <c:pt idx="20063">
                  <c:v>532.50400000000002</c:v>
                </c:pt>
                <c:pt idx="20064">
                  <c:v>532.54999999999995</c:v>
                </c:pt>
                <c:pt idx="20065">
                  <c:v>532.62099999999998</c:v>
                </c:pt>
                <c:pt idx="20066">
                  <c:v>532.70799999999997</c:v>
                </c:pt>
                <c:pt idx="20067">
                  <c:v>532.79300000000001</c:v>
                </c:pt>
                <c:pt idx="20068">
                  <c:v>532.88</c:v>
                </c:pt>
                <c:pt idx="20069">
                  <c:v>532.96</c:v>
                </c:pt>
                <c:pt idx="20070">
                  <c:v>533.05200000000002</c:v>
                </c:pt>
                <c:pt idx="20071">
                  <c:v>533.15</c:v>
                </c:pt>
                <c:pt idx="20072">
                  <c:v>533.245</c:v>
                </c:pt>
                <c:pt idx="20073">
                  <c:v>533.34</c:v>
                </c:pt>
                <c:pt idx="20074">
                  <c:v>533.43899999999996</c:v>
                </c:pt>
                <c:pt idx="20075">
                  <c:v>533.53899999999999</c:v>
                </c:pt>
                <c:pt idx="20076">
                  <c:v>533.63199999999995</c:v>
                </c:pt>
                <c:pt idx="20077">
                  <c:v>533.71900000000005</c:v>
                </c:pt>
                <c:pt idx="20078">
                  <c:v>533.80399999999997</c:v>
                </c:pt>
                <c:pt idx="20079">
                  <c:v>533.88300000000004</c:v>
                </c:pt>
                <c:pt idx="20080">
                  <c:v>533.94899999999996</c:v>
                </c:pt>
                <c:pt idx="20081">
                  <c:v>534.01099999999997</c:v>
                </c:pt>
                <c:pt idx="20082">
                  <c:v>534.07299999999998</c:v>
                </c:pt>
                <c:pt idx="20083">
                  <c:v>534.10599999999999</c:v>
                </c:pt>
                <c:pt idx="20084">
                  <c:v>534.10599999999999</c:v>
                </c:pt>
                <c:pt idx="20085">
                  <c:v>534.10599999999999</c:v>
                </c:pt>
                <c:pt idx="20086">
                  <c:v>534.10599999999999</c:v>
                </c:pt>
                <c:pt idx="20087">
                  <c:v>534.10599999999999</c:v>
                </c:pt>
                <c:pt idx="20088">
                  <c:v>534.10599999999999</c:v>
                </c:pt>
                <c:pt idx="20089">
                  <c:v>534.10599999999999</c:v>
                </c:pt>
                <c:pt idx="20090">
                  <c:v>534.10699999999997</c:v>
                </c:pt>
                <c:pt idx="20091">
                  <c:v>534.11199999999997</c:v>
                </c:pt>
                <c:pt idx="20092">
                  <c:v>534.11500000000001</c:v>
                </c:pt>
                <c:pt idx="20093">
                  <c:v>534.11500000000001</c:v>
                </c:pt>
                <c:pt idx="20094">
                  <c:v>534.11500000000001</c:v>
                </c:pt>
                <c:pt idx="20095">
                  <c:v>534.11500000000001</c:v>
                </c:pt>
                <c:pt idx="20096">
                  <c:v>534.11500000000001</c:v>
                </c:pt>
                <c:pt idx="20097">
                  <c:v>534.12199999999996</c:v>
                </c:pt>
                <c:pt idx="20098">
                  <c:v>534.12900000000002</c:v>
                </c:pt>
                <c:pt idx="20099">
                  <c:v>534.13599999999997</c:v>
                </c:pt>
                <c:pt idx="20100">
                  <c:v>534.14499999999998</c:v>
                </c:pt>
                <c:pt idx="20101">
                  <c:v>534.15200000000004</c:v>
                </c:pt>
                <c:pt idx="20102">
                  <c:v>534.15899999999999</c:v>
                </c:pt>
                <c:pt idx="20103">
                  <c:v>534.16700000000003</c:v>
                </c:pt>
                <c:pt idx="20104">
                  <c:v>534.17700000000002</c:v>
                </c:pt>
                <c:pt idx="20105">
                  <c:v>534.18600000000004</c:v>
                </c:pt>
                <c:pt idx="20106">
                  <c:v>534.197</c:v>
                </c:pt>
                <c:pt idx="20107">
                  <c:v>534.20799999999997</c:v>
                </c:pt>
                <c:pt idx="20108">
                  <c:v>534.21799999999996</c:v>
                </c:pt>
                <c:pt idx="20109">
                  <c:v>534.22900000000004</c:v>
                </c:pt>
                <c:pt idx="20110">
                  <c:v>534.23900000000003</c:v>
                </c:pt>
                <c:pt idx="20111">
                  <c:v>534.25</c:v>
                </c:pt>
                <c:pt idx="20112">
                  <c:v>534.26099999999997</c:v>
                </c:pt>
                <c:pt idx="20113">
                  <c:v>534.28300000000002</c:v>
                </c:pt>
                <c:pt idx="20114">
                  <c:v>534.33600000000001</c:v>
                </c:pt>
                <c:pt idx="20115">
                  <c:v>534.40700000000004</c:v>
                </c:pt>
                <c:pt idx="20116">
                  <c:v>534.47299999999996</c:v>
                </c:pt>
                <c:pt idx="20117">
                  <c:v>534.53700000000003</c:v>
                </c:pt>
                <c:pt idx="20118">
                  <c:v>534.6</c:v>
                </c:pt>
                <c:pt idx="20119">
                  <c:v>534.66399999999999</c:v>
                </c:pt>
                <c:pt idx="20120">
                  <c:v>534.74099999999999</c:v>
                </c:pt>
                <c:pt idx="20121">
                  <c:v>534.83299999999997</c:v>
                </c:pt>
                <c:pt idx="20122">
                  <c:v>534.92600000000004</c:v>
                </c:pt>
                <c:pt idx="20123">
                  <c:v>535.01499999999999</c:v>
                </c:pt>
                <c:pt idx="20124">
                  <c:v>535.10699999999997</c:v>
                </c:pt>
                <c:pt idx="20125">
                  <c:v>535.19899999999996</c:v>
                </c:pt>
                <c:pt idx="20126">
                  <c:v>535.26599999999996</c:v>
                </c:pt>
                <c:pt idx="20127">
                  <c:v>535.31899999999996</c:v>
                </c:pt>
                <c:pt idx="20128">
                  <c:v>535.36500000000001</c:v>
                </c:pt>
                <c:pt idx="20129">
                  <c:v>535.41300000000001</c:v>
                </c:pt>
                <c:pt idx="20130">
                  <c:v>535.47799999999995</c:v>
                </c:pt>
                <c:pt idx="20131">
                  <c:v>535.55700000000002</c:v>
                </c:pt>
                <c:pt idx="20132">
                  <c:v>535.62900000000002</c:v>
                </c:pt>
                <c:pt idx="20133">
                  <c:v>535.68399999999997</c:v>
                </c:pt>
                <c:pt idx="20134">
                  <c:v>535.73400000000004</c:v>
                </c:pt>
                <c:pt idx="20135">
                  <c:v>535.78499999999997</c:v>
                </c:pt>
                <c:pt idx="20136">
                  <c:v>535.83600000000001</c:v>
                </c:pt>
                <c:pt idx="20137">
                  <c:v>535.85299999999995</c:v>
                </c:pt>
                <c:pt idx="20138">
                  <c:v>535.87099999999998</c:v>
                </c:pt>
                <c:pt idx="20139">
                  <c:v>535.90200000000004</c:v>
                </c:pt>
                <c:pt idx="20140">
                  <c:v>535.91300000000001</c:v>
                </c:pt>
                <c:pt idx="20141">
                  <c:v>535.91300000000001</c:v>
                </c:pt>
                <c:pt idx="20142">
                  <c:v>535.91300000000001</c:v>
                </c:pt>
                <c:pt idx="20143">
                  <c:v>535.91300000000001</c:v>
                </c:pt>
                <c:pt idx="20144">
                  <c:v>535.91499999999996</c:v>
                </c:pt>
                <c:pt idx="20145">
                  <c:v>535.91899999999998</c:v>
                </c:pt>
                <c:pt idx="20146">
                  <c:v>535.923</c:v>
                </c:pt>
                <c:pt idx="20147">
                  <c:v>535.92899999999997</c:v>
                </c:pt>
                <c:pt idx="20148">
                  <c:v>535.93600000000004</c:v>
                </c:pt>
                <c:pt idx="20149">
                  <c:v>535.94500000000005</c:v>
                </c:pt>
                <c:pt idx="20150">
                  <c:v>535.95500000000004</c:v>
                </c:pt>
                <c:pt idx="20151">
                  <c:v>535.96799999999996</c:v>
                </c:pt>
                <c:pt idx="20152">
                  <c:v>535.98900000000003</c:v>
                </c:pt>
                <c:pt idx="20153">
                  <c:v>536.03300000000002</c:v>
                </c:pt>
                <c:pt idx="20154">
                  <c:v>536.10599999999999</c:v>
                </c:pt>
                <c:pt idx="20155">
                  <c:v>536.18700000000001</c:v>
                </c:pt>
                <c:pt idx="20156">
                  <c:v>536.26900000000001</c:v>
                </c:pt>
                <c:pt idx="20157">
                  <c:v>536.36599999999999</c:v>
                </c:pt>
                <c:pt idx="20158">
                  <c:v>536.46</c:v>
                </c:pt>
                <c:pt idx="20159">
                  <c:v>536.54899999999998</c:v>
                </c:pt>
                <c:pt idx="20160">
                  <c:v>536.64</c:v>
                </c:pt>
                <c:pt idx="20161">
                  <c:v>536.73400000000004</c:v>
                </c:pt>
                <c:pt idx="20162">
                  <c:v>536.82000000000005</c:v>
                </c:pt>
                <c:pt idx="20163">
                  <c:v>536.89400000000001</c:v>
                </c:pt>
                <c:pt idx="20164">
                  <c:v>536.971</c:v>
                </c:pt>
                <c:pt idx="20165">
                  <c:v>537.05600000000004</c:v>
                </c:pt>
                <c:pt idx="20166">
                  <c:v>537.14400000000001</c:v>
                </c:pt>
                <c:pt idx="20167">
                  <c:v>537.23500000000001</c:v>
                </c:pt>
                <c:pt idx="20168">
                  <c:v>537.327</c:v>
                </c:pt>
                <c:pt idx="20169">
                  <c:v>537.38800000000003</c:v>
                </c:pt>
                <c:pt idx="20170">
                  <c:v>537.40200000000004</c:v>
                </c:pt>
                <c:pt idx="20171">
                  <c:v>537.40200000000004</c:v>
                </c:pt>
                <c:pt idx="20172">
                  <c:v>537.40200000000004</c:v>
                </c:pt>
                <c:pt idx="20173">
                  <c:v>537.40200000000004</c:v>
                </c:pt>
                <c:pt idx="20174">
                  <c:v>537.40200000000004</c:v>
                </c:pt>
                <c:pt idx="20175">
                  <c:v>537.40200000000004</c:v>
                </c:pt>
                <c:pt idx="20176">
                  <c:v>537.40200000000004</c:v>
                </c:pt>
                <c:pt idx="20177">
                  <c:v>537.40200000000004</c:v>
                </c:pt>
                <c:pt idx="20178">
                  <c:v>537.40200000000004</c:v>
                </c:pt>
                <c:pt idx="20179">
                  <c:v>537.40200000000004</c:v>
                </c:pt>
                <c:pt idx="20180">
                  <c:v>537.40200000000004</c:v>
                </c:pt>
                <c:pt idx="20181">
                  <c:v>537.40200000000004</c:v>
                </c:pt>
                <c:pt idx="20182">
                  <c:v>537.40200000000004</c:v>
                </c:pt>
                <c:pt idx="20183">
                  <c:v>537.40200000000004</c:v>
                </c:pt>
                <c:pt idx="20184">
                  <c:v>537.40200000000004</c:v>
                </c:pt>
                <c:pt idx="20185">
                  <c:v>537.40200000000004</c:v>
                </c:pt>
                <c:pt idx="20186">
                  <c:v>537.40200000000004</c:v>
                </c:pt>
                <c:pt idx="20187">
                  <c:v>537.40700000000004</c:v>
                </c:pt>
                <c:pt idx="20188">
                  <c:v>537.41399999999999</c:v>
                </c:pt>
                <c:pt idx="20189">
                  <c:v>537.42100000000005</c:v>
                </c:pt>
                <c:pt idx="20190">
                  <c:v>537.428</c:v>
                </c:pt>
                <c:pt idx="20191">
                  <c:v>537.43600000000004</c:v>
                </c:pt>
                <c:pt idx="20192">
                  <c:v>537.44500000000005</c:v>
                </c:pt>
                <c:pt idx="20193">
                  <c:v>537.45500000000004</c:v>
                </c:pt>
                <c:pt idx="20194">
                  <c:v>537.46500000000003</c:v>
                </c:pt>
                <c:pt idx="20195">
                  <c:v>537.476</c:v>
                </c:pt>
                <c:pt idx="20196">
                  <c:v>537.48699999999997</c:v>
                </c:pt>
                <c:pt idx="20197">
                  <c:v>537.49800000000005</c:v>
                </c:pt>
                <c:pt idx="20198">
                  <c:v>537.50800000000004</c:v>
                </c:pt>
                <c:pt idx="20199">
                  <c:v>537.51900000000001</c:v>
                </c:pt>
                <c:pt idx="20200">
                  <c:v>537.53</c:v>
                </c:pt>
                <c:pt idx="20201">
                  <c:v>537.54100000000005</c:v>
                </c:pt>
                <c:pt idx="20202">
                  <c:v>537.55200000000002</c:v>
                </c:pt>
                <c:pt idx="20203">
                  <c:v>537.56299999999999</c:v>
                </c:pt>
                <c:pt idx="20204">
                  <c:v>537.57399999999996</c:v>
                </c:pt>
                <c:pt idx="20205">
                  <c:v>537.58399999999995</c:v>
                </c:pt>
                <c:pt idx="20206">
                  <c:v>537.59500000000003</c:v>
                </c:pt>
                <c:pt idx="20207">
                  <c:v>537.60599999999999</c:v>
                </c:pt>
                <c:pt idx="20208">
                  <c:v>537.61699999999996</c:v>
                </c:pt>
                <c:pt idx="20209">
                  <c:v>537.62800000000004</c:v>
                </c:pt>
                <c:pt idx="20210">
                  <c:v>537.63900000000001</c:v>
                </c:pt>
                <c:pt idx="20211">
                  <c:v>537.65</c:v>
                </c:pt>
                <c:pt idx="20212">
                  <c:v>537.66</c:v>
                </c:pt>
                <c:pt idx="20213">
                  <c:v>537.67100000000005</c:v>
                </c:pt>
                <c:pt idx="20214">
                  <c:v>537.68200000000002</c:v>
                </c:pt>
                <c:pt idx="20215">
                  <c:v>537.69200000000001</c:v>
                </c:pt>
                <c:pt idx="20216">
                  <c:v>537.70299999999997</c:v>
                </c:pt>
                <c:pt idx="20217">
                  <c:v>537.71400000000006</c:v>
                </c:pt>
                <c:pt idx="20218">
                  <c:v>537.72400000000005</c:v>
                </c:pt>
                <c:pt idx="20219">
                  <c:v>537.73400000000004</c:v>
                </c:pt>
                <c:pt idx="20220">
                  <c:v>537.745</c:v>
                </c:pt>
                <c:pt idx="20221">
                  <c:v>537.755</c:v>
                </c:pt>
                <c:pt idx="20222">
                  <c:v>537.774</c:v>
                </c:pt>
                <c:pt idx="20223">
                  <c:v>537.822</c:v>
                </c:pt>
                <c:pt idx="20224">
                  <c:v>537.89800000000002</c:v>
                </c:pt>
                <c:pt idx="20225">
                  <c:v>537.97500000000002</c:v>
                </c:pt>
                <c:pt idx="20226">
                  <c:v>538.06100000000004</c:v>
                </c:pt>
                <c:pt idx="20227">
                  <c:v>538.15099999999995</c:v>
                </c:pt>
                <c:pt idx="20228">
                  <c:v>538.23699999999997</c:v>
                </c:pt>
                <c:pt idx="20229">
                  <c:v>538.32600000000002</c:v>
                </c:pt>
                <c:pt idx="20230">
                  <c:v>538.42100000000005</c:v>
                </c:pt>
                <c:pt idx="20231">
                  <c:v>538.51400000000001</c:v>
                </c:pt>
                <c:pt idx="20232">
                  <c:v>538.60599999999999</c:v>
                </c:pt>
                <c:pt idx="20233">
                  <c:v>538.702</c:v>
                </c:pt>
                <c:pt idx="20234">
                  <c:v>538.80200000000002</c:v>
                </c:pt>
                <c:pt idx="20235">
                  <c:v>538.9</c:v>
                </c:pt>
                <c:pt idx="20236">
                  <c:v>538.99</c:v>
                </c:pt>
                <c:pt idx="20237">
                  <c:v>539.07500000000005</c:v>
                </c:pt>
                <c:pt idx="20238">
                  <c:v>539.16</c:v>
                </c:pt>
                <c:pt idx="20239">
                  <c:v>539.24900000000002</c:v>
                </c:pt>
                <c:pt idx="20240">
                  <c:v>539.34</c:v>
                </c:pt>
                <c:pt idx="20241">
                  <c:v>539.42999999999995</c:v>
                </c:pt>
                <c:pt idx="20242">
                  <c:v>539.52</c:v>
                </c:pt>
                <c:pt idx="20243">
                  <c:v>539.61099999999999</c:v>
                </c:pt>
                <c:pt idx="20244">
                  <c:v>539.70299999999997</c:v>
                </c:pt>
                <c:pt idx="20245">
                  <c:v>539.79499999999996</c:v>
                </c:pt>
                <c:pt idx="20246">
                  <c:v>539.88800000000003</c:v>
                </c:pt>
                <c:pt idx="20247">
                  <c:v>539.97699999999998</c:v>
                </c:pt>
                <c:pt idx="20248">
                  <c:v>540.01800000000003</c:v>
                </c:pt>
                <c:pt idx="20249">
                  <c:v>540.01800000000003</c:v>
                </c:pt>
                <c:pt idx="20250">
                  <c:v>540.01800000000003</c:v>
                </c:pt>
                <c:pt idx="20251">
                  <c:v>540.01800000000003</c:v>
                </c:pt>
                <c:pt idx="20252">
                  <c:v>540.01800000000003</c:v>
                </c:pt>
                <c:pt idx="20253">
                  <c:v>540.01800000000003</c:v>
                </c:pt>
                <c:pt idx="20254">
                  <c:v>540.01800000000003</c:v>
                </c:pt>
                <c:pt idx="20255">
                  <c:v>540.01800000000003</c:v>
                </c:pt>
                <c:pt idx="20256">
                  <c:v>540.01900000000001</c:v>
                </c:pt>
                <c:pt idx="20257">
                  <c:v>540.02</c:v>
                </c:pt>
                <c:pt idx="20258">
                  <c:v>540.02099999999996</c:v>
                </c:pt>
                <c:pt idx="20259">
                  <c:v>540.02200000000005</c:v>
                </c:pt>
                <c:pt idx="20260">
                  <c:v>540.02200000000005</c:v>
                </c:pt>
                <c:pt idx="20261">
                  <c:v>540.02300000000002</c:v>
                </c:pt>
                <c:pt idx="20262">
                  <c:v>540.02300000000002</c:v>
                </c:pt>
                <c:pt idx="20263">
                  <c:v>540.02300000000002</c:v>
                </c:pt>
                <c:pt idx="20264">
                  <c:v>540.02300000000002</c:v>
                </c:pt>
                <c:pt idx="20265">
                  <c:v>540.03300000000002</c:v>
                </c:pt>
                <c:pt idx="20266">
                  <c:v>540.07000000000005</c:v>
                </c:pt>
                <c:pt idx="20267">
                  <c:v>540.09799999999996</c:v>
                </c:pt>
                <c:pt idx="20268">
                  <c:v>540.09799999999996</c:v>
                </c:pt>
                <c:pt idx="20269">
                  <c:v>540.09799999999996</c:v>
                </c:pt>
                <c:pt idx="20270">
                  <c:v>540.101</c:v>
                </c:pt>
                <c:pt idx="20271">
                  <c:v>540.10900000000004</c:v>
                </c:pt>
                <c:pt idx="20272">
                  <c:v>540.11699999999996</c:v>
                </c:pt>
                <c:pt idx="20273">
                  <c:v>540.12400000000002</c:v>
                </c:pt>
                <c:pt idx="20274">
                  <c:v>540.13199999999995</c:v>
                </c:pt>
                <c:pt idx="20275">
                  <c:v>540.14099999999996</c:v>
                </c:pt>
                <c:pt idx="20276">
                  <c:v>540.15200000000004</c:v>
                </c:pt>
                <c:pt idx="20277">
                  <c:v>540.16200000000003</c:v>
                </c:pt>
                <c:pt idx="20278">
                  <c:v>540.17399999999998</c:v>
                </c:pt>
                <c:pt idx="20279">
                  <c:v>540.18499999999995</c:v>
                </c:pt>
                <c:pt idx="20280">
                  <c:v>540.19600000000003</c:v>
                </c:pt>
                <c:pt idx="20281">
                  <c:v>540.20699999999999</c:v>
                </c:pt>
                <c:pt idx="20282">
                  <c:v>540.21900000000005</c:v>
                </c:pt>
                <c:pt idx="20283">
                  <c:v>540.23</c:v>
                </c:pt>
                <c:pt idx="20284">
                  <c:v>540.24199999999996</c:v>
                </c:pt>
                <c:pt idx="20285">
                  <c:v>540.25300000000004</c:v>
                </c:pt>
                <c:pt idx="20286">
                  <c:v>540.26400000000001</c:v>
                </c:pt>
                <c:pt idx="20287">
                  <c:v>540.28599999999994</c:v>
                </c:pt>
                <c:pt idx="20288">
                  <c:v>540.31600000000003</c:v>
                </c:pt>
                <c:pt idx="20289">
                  <c:v>540.351</c:v>
                </c:pt>
                <c:pt idx="20290">
                  <c:v>540.39300000000003</c:v>
                </c:pt>
                <c:pt idx="20291">
                  <c:v>540.43899999999996</c:v>
                </c:pt>
                <c:pt idx="20292">
                  <c:v>540.495</c:v>
                </c:pt>
                <c:pt idx="20293">
                  <c:v>540.55399999999997</c:v>
                </c:pt>
                <c:pt idx="20294">
                  <c:v>540.596</c:v>
                </c:pt>
                <c:pt idx="20295">
                  <c:v>540.63199999999995</c:v>
                </c:pt>
                <c:pt idx="20296">
                  <c:v>540.68100000000004</c:v>
                </c:pt>
                <c:pt idx="20297">
                  <c:v>540.74400000000003</c:v>
                </c:pt>
                <c:pt idx="20298">
                  <c:v>540.79300000000001</c:v>
                </c:pt>
                <c:pt idx="20299">
                  <c:v>540.80899999999997</c:v>
                </c:pt>
                <c:pt idx="20300">
                  <c:v>540.81100000000004</c:v>
                </c:pt>
                <c:pt idx="20301">
                  <c:v>540.822</c:v>
                </c:pt>
                <c:pt idx="20302">
                  <c:v>540.84</c:v>
                </c:pt>
                <c:pt idx="20303">
                  <c:v>540.851</c:v>
                </c:pt>
                <c:pt idx="20304">
                  <c:v>540.86699999999996</c:v>
                </c:pt>
                <c:pt idx="20305">
                  <c:v>540.923</c:v>
                </c:pt>
                <c:pt idx="20306">
                  <c:v>541.00800000000004</c:v>
                </c:pt>
                <c:pt idx="20307">
                  <c:v>541.10799999999995</c:v>
                </c:pt>
                <c:pt idx="20308">
                  <c:v>541.20399999999995</c:v>
                </c:pt>
                <c:pt idx="20309">
                  <c:v>541.29999999999995</c:v>
                </c:pt>
                <c:pt idx="20310">
                  <c:v>541.39300000000003</c:v>
                </c:pt>
                <c:pt idx="20311">
                  <c:v>541.48599999999999</c:v>
                </c:pt>
                <c:pt idx="20312">
                  <c:v>541.58299999999997</c:v>
                </c:pt>
                <c:pt idx="20313">
                  <c:v>541.68399999999997</c:v>
                </c:pt>
                <c:pt idx="20314">
                  <c:v>541.73900000000003</c:v>
                </c:pt>
                <c:pt idx="20315">
                  <c:v>541.77</c:v>
                </c:pt>
                <c:pt idx="20316">
                  <c:v>541.80899999999997</c:v>
                </c:pt>
                <c:pt idx="20317">
                  <c:v>541.85299999999995</c:v>
                </c:pt>
                <c:pt idx="20318">
                  <c:v>541.90300000000002</c:v>
                </c:pt>
                <c:pt idx="20319">
                  <c:v>541.95399999999995</c:v>
                </c:pt>
                <c:pt idx="20320">
                  <c:v>542.00400000000002</c:v>
                </c:pt>
                <c:pt idx="20321">
                  <c:v>542.05399999999997</c:v>
                </c:pt>
                <c:pt idx="20322">
                  <c:v>542.10299999999995</c:v>
                </c:pt>
                <c:pt idx="20323">
                  <c:v>542.149</c:v>
                </c:pt>
                <c:pt idx="20324">
                  <c:v>542.19500000000005</c:v>
                </c:pt>
                <c:pt idx="20325">
                  <c:v>542.24099999999999</c:v>
                </c:pt>
                <c:pt idx="20326">
                  <c:v>542.29</c:v>
                </c:pt>
                <c:pt idx="20327">
                  <c:v>542.34100000000001</c:v>
                </c:pt>
                <c:pt idx="20328">
                  <c:v>542.38900000000001</c:v>
                </c:pt>
                <c:pt idx="20329">
                  <c:v>542.43499999999995</c:v>
                </c:pt>
                <c:pt idx="20330">
                  <c:v>542.48</c:v>
                </c:pt>
                <c:pt idx="20331">
                  <c:v>542.52200000000005</c:v>
                </c:pt>
                <c:pt idx="20332">
                  <c:v>542.55799999999999</c:v>
                </c:pt>
                <c:pt idx="20333">
                  <c:v>542.59199999999998</c:v>
                </c:pt>
                <c:pt idx="20334">
                  <c:v>542.61599999999999</c:v>
                </c:pt>
                <c:pt idx="20335">
                  <c:v>542.64700000000005</c:v>
                </c:pt>
                <c:pt idx="20336">
                  <c:v>542.68100000000004</c:v>
                </c:pt>
                <c:pt idx="20337">
                  <c:v>542.71100000000001</c:v>
                </c:pt>
                <c:pt idx="20338">
                  <c:v>542.73599999999999</c:v>
                </c:pt>
                <c:pt idx="20339">
                  <c:v>542.74800000000005</c:v>
                </c:pt>
                <c:pt idx="20340">
                  <c:v>542.77200000000005</c:v>
                </c:pt>
                <c:pt idx="20341">
                  <c:v>542.79399999999998</c:v>
                </c:pt>
                <c:pt idx="20342">
                  <c:v>542.81600000000003</c:v>
                </c:pt>
                <c:pt idx="20343">
                  <c:v>542.827</c:v>
                </c:pt>
                <c:pt idx="20344">
                  <c:v>542.82799999999997</c:v>
                </c:pt>
                <c:pt idx="20345">
                  <c:v>542.84900000000005</c:v>
                </c:pt>
                <c:pt idx="20346">
                  <c:v>542.875</c:v>
                </c:pt>
                <c:pt idx="20347">
                  <c:v>542.89700000000005</c:v>
                </c:pt>
                <c:pt idx="20348">
                  <c:v>542.90899999999999</c:v>
                </c:pt>
                <c:pt idx="20349">
                  <c:v>542.91700000000003</c:v>
                </c:pt>
                <c:pt idx="20350">
                  <c:v>542.93700000000001</c:v>
                </c:pt>
                <c:pt idx="20351">
                  <c:v>542.96699999999998</c:v>
                </c:pt>
                <c:pt idx="20352">
                  <c:v>542.98400000000004</c:v>
                </c:pt>
                <c:pt idx="20353">
                  <c:v>542.98400000000004</c:v>
                </c:pt>
                <c:pt idx="20354">
                  <c:v>542.98400000000004</c:v>
                </c:pt>
                <c:pt idx="20355">
                  <c:v>542.98400000000004</c:v>
                </c:pt>
                <c:pt idx="20356">
                  <c:v>542.98800000000006</c:v>
                </c:pt>
                <c:pt idx="20357">
                  <c:v>542.99800000000005</c:v>
                </c:pt>
                <c:pt idx="20358">
                  <c:v>543.00699999999995</c:v>
                </c:pt>
                <c:pt idx="20359">
                  <c:v>543.00699999999995</c:v>
                </c:pt>
                <c:pt idx="20360">
                  <c:v>543.00699999999995</c:v>
                </c:pt>
                <c:pt idx="20361">
                  <c:v>543.00699999999995</c:v>
                </c:pt>
                <c:pt idx="20362">
                  <c:v>543.00699999999995</c:v>
                </c:pt>
                <c:pt idx="20363">
                  <c:v>543.00699999999995</c:v>
                </c:pt>
                <c:pt idx="20364">
                  <c:v>543.00699999999995</c:v>
                </c:pt>
                <c:pt idx="20365">
                  <c:v>543.00699999999995</c:v>
                </c:pt>
                <c:pt idx="20366">
                  <c:v>543.00699999999995</c:v>
                </c:pt>
                <c:pt idx="20367">
                  <c:v>543.00699999999995</c:v>
                </c:pt>
                <c:pt idx="20368">
                  <c:v>543.00699999999995</c:v>
                </c:pt>
                <c:pt idx="20369">
                  <c:v>543.00800000000004</c:v>
                </c:pt>
                <c:pt idx="20370">
                  <c:v>543.01099999999997</c:v>
                </c:pt>
                <c:pt idx="20371">
                  <c:v>543.01599999999996</c:v>
                </c:pt>
                <c:pt idx="20372">
                  <c:v>543.02300000000002</c:v>
                </c:pt>
                <c:pt idx="20373">
                  <c:v>543.03099999999995</c:v>
                </c:pt>
                <c:pt idx="20374">
                  <c:v>543.03899999999999</c:v>
                </c:pt>
                <c:pt idx="20375">
                  <c:v>543.048</c:v>
                </c:pt>
                <c:pt idx="20376">
                  <c:v>543.05799999999999</c:v>
                </c:pt>
                <c:pt idx="20377">
                  <c:v>543.06799999999998</c:v>
                </c:pt>
                <c:pt idx="20378">
                  <c:v>543.07899999999995</c:v>
                </c:pt>
                <c:pt idx="20379">
                  <c:v>543.09</c:v>
                </c:pt>
                <c:pt idx="20380">
                  <c:v>543.10199999999998</c:v>
                </c:pt>
                <c:pt idx="20381">
                  <c:v>543.12800000000004</c:v>
                </c:pt>
                <c:pt idx="20382">
                  <c:v>543.16099999999994</c:v>
                </c:pt>
                <c:pt idx="20383">
                  <c:v>543.20399999999995</c:v>
                </c:pt>
                <c:pt idx="20384">
                  <c:v>543.26199999999994</c:v>
                </c:pt>
                <c:pt idx="20385">
                  <c:v>543.33500000000004</c:v>
                </c:pt>
                <c:pt idx="20386">
                  <c:v>543.41999999999996</c:v>
                </c:pt>
                <c:pt idx="20387">
                  <c:v>543.51099999999997</c:v>
                </c:pt>
                <c:pt idx="20388">
                  <c:v>543.60199999999998</c:v>
                </c:pt>
                <c:pt idx="20389">
                  <c:v>543.69500000000005</c:v>
                </c:pt>
                <c:pt idx="20390">
                  <c:v>543.79300000000001</c:v>
                </c:pt>
                <c:pt idx="20391">
                  <c:v>543.88400000000001</c:v>
                </c:pt>
                <c:pt idx="20392">
                  <c:v>543.97900000000004</c:v>
                </c:pt>
                <c:pt idx="20393">
                  <c:v>544.07899999999995</c:v>
                </c:pt>
                <c:pt idx="20394">
                  <c:v>544.17899999999997</c:v>
                </c:pt>
                <c:pt idx="20395">
                  <c:v>544.26800000000003</c:v>
                </c:pt>
                <c:pt idx="20396">
                  <c:v>544.35400000000004</c:v>
                </c:pt>
                <c:pt idx="20397">
                  <c:v>544.44399999999996</c:v>
                </c:pt>
                <c:pt idx="20398">
                  <c:v>544.53700000000003</c:v>
                </c:pt>
                <c:pt idx="20399">
                  <c:v>544.62199999999996</c:v>
                </c:pt>
                <c:pt idx="20400">
                  <c:v>544.70299999999997</c:v>
                </c:pt>
                <c:pt idx="20401">
                  <c:v>544.79700000000003</c:v>
                </c:pt>
                <c:pt idx="20402">
                  <c:v>544.89599999999996</c:v>
                </c:pt>
                <c:pt idx="20403">
                  <c:v>544.98299999999995</c:v>
                </c:pt>
                <c:pt idx="20404">
                  <c:v>545.005</c:v>
                </c:pt>
                <c:pt idx="20405">
                  <c:v>545.03499999999997</c:v>
                </c:pt>
                <c:pt idx="20406">
                  <c:v>545.07299999999998</c:v>
                </c:pt>
                <c:pt idx="20407">
                  <c:v>545.11699999999996</c:v>
                </c:pt>
                <c:pt idx="20408">
                  <c:v>545.16</c:v>
                </c:pt>
                <c:pt idx="20409">
                  <c:v>545.17399999999998</c:v>
                </c:pt>
                <c:pt idx="20410">
                  <c:v>545.19299999999998</c:v>
                </c:pt>
                <c:pt idx="20411">
                  <c:v>545.21699999999998</c:v>
                </c:pt>
                <c:pt idx="20412">
                  <c:v>545.24099999999999</c:v>
                </c:pt>
                <c:pt idx="20413">
                  <c:v>545.26800000000003</c:v>
                </c:pt>
                <c:pt idx="20414">
                  <c:v>545.298</c:v>
                </c:pt>
                <c:pt idx="20415">
                  <c:v>545.32899999999995</c:v>
                </c:pt>
                <c:pt idx="20416">
                  <c:v>545.35900000000004</c:v>
                </c:pt>
                <c:pt idx="20417">
                  <c:v>545.38599999999997</c:v>
                </c:pt>
                <c:pt idx="20418">
                  <c:v>545.41300000000001</c:v>
                </c:pt>
                <c:pt idx="20419">
                  <c:v>545.44200000000001</c:v>
                </c:pt>
                <c:pt idx="20420">
                  <c:v>545.47299999999996</c:v>
                </c:pt>
                <c:pt idx="20421">
                  <c:v>545.50400000000002</c:v>
                </c:pt>
                <c:pt idx="20422">
                  <c:v>545.53599999999994</c:v>
                </c:pt>
                <c:pt idx="20423">
                  <c:v>545.56799999999998</c:v>
                </c:pt>
                <c:pt idx="20424">
                  <c:v>545.6</c:v>
                </c:pt>
                <c:pt idx="20425">
                  <c:v>545.63300000000004</c:v>
                </c:pt>
                <c:pt idx="20426">
                  <c:v>545.66399999999999</c:v>
                </c:pt>
                <c:pt idx="20427">
                  <c:v>545.69299999999998</c:v>
                </c:pt>
                <c:pt idx="20428">
                  <c:v>545.72299999999996</c:v>
                </c:pt>
                <c:pt idx="20429">
                  <c:v>545.75199999999995</c:v>
                </c:pt>
                <c:pt idx="20430">
                  <c:v>545.78399999999999</c:v>
                </c:pt>
                <c:pt idx="20431">
                  <c:v>545.81500000000005</c:v>
                </c:pt>
                <c:pt idx="20432">
                  <c:v>545.84799999999996</c:v>
                </c:pt>
                <c:pt idx="20433">
                  <c:v>545.88199999999995</c:v>
                </c:pt>
                <c:pt idx="20434">
                  <c:v>545.91999999999996</c:v>
                </c:pt>
                <c:pt idx="20435">
                  <c:v>545.95699999999999</c:v>
                </c:pt>
                <c:pt idx="20436">
                  <c:v>545.99199999999996</c:v>
                </c:pt>
                <c:pt idx="20437">
                  <c:v>546.02800000000002</c:v>
                </c:pt>
                <c:pt idx="20438">
                  <c:v>546.05899999999997</c:v>
                </c:pt>
                <c:pt idx="20439">
                  <c:v>546.08799999999997</c:v>
                </c:pt>
                <c:pt idx="20440">
                  <c:v>546.09799999999996</c:v>
                </c:pt>
                <c:pt idx="20441">
                  <c:v>546.09799999999996</c:v>
                </c:pt>
                <c:pt idx="20442">
                  <c:v>546.10599999999999</c:v>
                </c:pt>
                <c:pt idx="20443">
                  <c:v>546.12599999999998</c:v>
                </c:pt>
                <c:pt idx="20444">
                  <c:v>546.15200000000004</c:v>
                </c:pt>
                <c:pt idx="20445">
                  <c:v>546.17399999999998</c:v>
                </c:pt>
                <c:pt idx="20446">
                  <c:v>546.19399999999996</c:v>
                </c:pt>
                <c:pt idx="20447">
                  <c:v>546.21699999999998</c:v>
                </c:pt>
                <c:pt idx="20448">
                  <c:v>546.245</c:v>
                </c:pt>
                <c:pt idx="20449">
                  <c:v>546.26700000000005</c:v>
                </c:pt>
                <c:pt idx="20450">
                  <c:v>546.26700000000005</c:v>
                </c:pt>
                <c:pt idx="20451">
                  <c:v>546.26700000000005</c:v>
                </c:pt>
                <c:pt idx="20452">
                  <c:v>546.26700000000005</c:v>
                </c:pt>
                <c:pt idx="20453">
                  <c:v>546.26700000000005</c:v>
                </c:pt>
                <c:pt idx="20454">
                  <c:v>546.26700000000005</c:v>
                </c:pt>
                <c:pt idx="20455">
                  <c:v>546.26700000000005</c:v>
                </c:pt>
                <c:pt idx="20456">
                  <c:v>546.26700000000005</c:v>
                </c:pt>
                <c:pt idx="20457">
                  <c:v>546.26700000000005</c:v>
                </c:pt>
                <c:pt idx="20458">
                  <c:v>546.26700000000005</c:v>
                </c:pt>
                <c:pt idx="20459">
                  <c:v>546.26800000000003</c:v>
                </c:pt>
                <c:pt idx="20460">
                  <c:v>546.27499999999998</c:v>
                </c:pt>
                <c:pt idx="20461">
                  <c:v>546.279</c:v>
                </c:pt>
                <c:pt idx="20462">
                  <c:v>546.28499999999997</c:v>
                </c:pt>
                <c:pt idx="20463">
                  <c:v>546.29200000000003</c:v>
                </c:pt>
                <c:pt idx="20464">
                  <c:v>546.29999999999995</c:v>
                </c:pt>
                <c:pt idx="20465">
                  <c:v>546.30799999999999</c:v>
                </c:pt>
                <c:pt idx="20466">
                  <c:v>546.31799999999998</c:v>
                </c:pt>
                <c:pt idx="20467">
                  <c:v>546.32799999999997</c:v>
                </c:pt>
                <c:pt idx="20468">
                  <c:v>546.33799999999997</c:v>
                </c:pt>
                <c:pt idx="20469">
                  <c:v>546.34799999999996</c:v>
                </c:pt>
                <c:pt idx="20470">
                  <c:v>546.35900000000004</c:v>
                </c:pt>
                <c:pt idx="20471">
                  <c:v>546.36900000000003</c:v>
                </c:pt>
                <c:pt idx="20472">
                  <c:v>546.37900000000002</c:v>
                </c:pt>
                <c:pt idx="20473">
                  <c:v>546.39</c:v>
                </c:pt>
                <c:pt idx="20474">
                  <c:v>546.40099999999995</c:v>
                </c:pt>
                <c:pt idx="20475">
                  <c:v>546.41200000000003</c:v>
                </c:pt>
                <c:pt idx="20476">
                  <c:v>546.423</c:v>
                </c:pt>
                <c:pt idx="20477">
                  <c:v>546.43399999999997</c:v>
                </c:pt>
                <c:pt idx="20478">
                  <c:v>546.44399999999996</c:v>
                </c:pt>
                <c:pt idx="20479">
                  <c:v>546.45500000000004</c:v>
                </c:pt>
                <c:pt idx="20480">
                  <c:v>546.46600000000001</c:v>
                </c:pt>
                <c:pt idx="20481">
                  <c:v>546.476</c:v>
                </c:pt>
                <c:pt idx="20482">
                  <c:v>546.48699999999997</c:v>
                </c:pt>
                <c:pt idx="20483">
                  <c:v>546.49800000000005</c:v>
                </c:pt>
                <c:pt idx="20484">
                  <c:v>546.50900000000001</c:v>
                </c:pt>
                <c:pt idx="20485">
                  <c:v>546.52</c:v>
                </c:pt>
                <c:pt idx="20486">
                  <c:v>546.53099999999995</c:v>
                </c:pt>
                <c:pt idx="20487">
                  <c:v>546.54100000000005</c:v>
                </c:pt>
                <c:pt idx="20488">
                  <c:v>546.55100000000004</c:v>
                </c:pt>
                <c:pt idx="20489">
                  <c:v>546.56200000000001</c:v>
                </c:pt>
                <c:pt idx="20490">
                  <c:v>546.572</c:v>
                </c:pt>
                <c:pt idx="20491">
                  <c:v>546.58299999999997</c:v>
                </c:pt>
                <c:pt idx="20492">
                  <c:v>546.59400000000005</c:v>
                </c:pt>
                <c:pt idx="20493">
                  <c:v>546.60400000000004</c:v>
                </c:pt>
                <c:pt idx="20494">
                  <c:v>546.61599999999999</c:v>
                </c:pt>
                <c:pt idx="20495">
                  <c:v>546.62800000000004</c:v>
                </c:pt>
                <c:pt idx="20496">
                  <c:v>546.63900000000001</c:v>
                </c:pt>
                <c:pt idx="20497">
                  <c:v>546.65</c:v>
                </c:pt>
                <c:pt idx="20498">
                  <c:v>546.66</c:v>
                </c:pt>
                <c:pt idx="20499">
                  <c:v>546.67200000000003</c:v>
                </c:pt>
                <c:pt idx="20500">
                  <c:v>546.68899999999996</c:v>
                </c:pt>
                <c:pt idx="20501">
                  <c:v>546.72799999999995</c:v>
                </c:pt>
                <c:pt idx="20502">
                  <c:v>546.79499999999996</c:v>
                </c:pt>
                <c:pt idx="20503">
                  <c:v>546.87099999999998</c:v>
                </c:pt>
                <c:pt idx="20504">
                  <c:v>546.94399999999996</c:v>
                </c:pt>
                <c:pt idx="20505">
                  <c:v>547.01700000000005</c:v>
                </c:pt>
                <c:pt idx="20506">
                  <c:v>547.09</c:v>
                </c:pt>
                <c:pt idx="20507">
                  <c:v>547.16300000000001</c:v>
                </c:pt>
                <c:pt idx="20508">
                  <c:v>547.24</c:v>
                </c:pt>
                <c:pt idx="20509">
                  <c:v>547.32899999999995</c:v>
                </c:pt>
                <c:pt idx="20510">
                  <c:v>547.40700000000004</c:v>
                </c:pt>
                <c:pt idx="20511">
                  <c:v>547.44200000000001</c:v>
                </c:pt>
                <c:pt idx="20512">
                  <c:v>547.45600000000002</c:v>
                </c:pt>
                <c:pt idx="20513">
                  <c:v>547.46900000000005</c:v>
                </c:pt>
                <c:pt idx="20514">
                  <c:v>547.46900000000005</c:v>
                </c:pt>
                <c:pt idx="20515">
                  <c:v>547.47400000000005</c:v>
                </c:pt>
                <c:pt idx="20516">
                  <c:v>547.50900000000001</c:v>
                </c:pt>
                <c:pt idx="20517">
                  <c:v>547.57899999999995</c:v>
                </c:pt>
                <c:pt idx="20518">
                  <c:v>547.67100000000005</c:v>
                </c:pt>
                <c:pt idx="20519">
                  <c:v>547.76900000000001</c:v>
                </c:pt>
                <c:pt idx="20520">
                  <c:v>547.86900000000003</c:v>
                </c:pt>
                <c:pt idx="20521">
                  <c:v>547.95799999999997</c:v>
                </c:pt>
                <c:pt idx="20522">
                  <c:v>548.04300000000001</c:v>
                </c:pt>
                <c:pt idx="20523">
                  <c:v>548.12900000000002</c:v>
                </c:pt>
                <c:pt idx="20524">
                  <c:v>548.221</c:v>
                </c:pt>
                <c:pt idx="20525">
                  <c:v>548.31500000000005</c:v>
                </c:pt>
                <c:pt idx="20526">
                  <c:v>548.38300000000004</c:v>
                </c:pt>
                <c:pt idx="20527">
                  <c:v>548.39599999999996</c:v>
                </c:pt>
                <c:pt idx="20528">
                  <c:v>548.40899999999999</c:v>
                </c:pt>
                <c:pt idx="20529">
                  <c:v>548.452</c:v>
                </c:pt>
                <c:pt idx="20530">
                  <c:v>548.50300000000004</c:v>
                </c:pt>
                <c:pt idx="20531">
                  <c:v>548.55100000000004</c:v>
                </c:pt>
                <c:pt idx="20532">
                  <c:v>548.596</c:v>
                </c:pt>
                <c:pt idx="20533">
                  <c:v>548.64</c:v>
                </c:pt>
                <c:pt idx="20534">
                  <c:v>548.68700000000001</c:v>
                </c:pt>
                <c:pt idx="20535">
                  <c:v>548.73400000000004</c:v>
                </c:pt>
                <c:pt idx="20536">
                  <c:v>548.78099999999995</c:v>
                </c:pt>
                <c:pt idx="20537">
                  <c:v>548.83000000000004</c:v>
                </c:pt>
                <c:pt idx="20538">
                  <c:v>548.87900000000002</c:v>
                </c:pt>
                <c:pt idx="20539">
                  <c:v>548.92999999999995</c:v>
                </c:pt>
                <c:pt idx="20540">
                  <c:v>548.98199999999997</c:v>
                </c:pt>
                <c:pt idx="20541">
                  <c:v>549.01300000000003</c:v>
                </c:pt>
                <c:pt idx="20542">
                  <c:v>549.01700000000005</c:v>
                </c:pt>
                <c:pt idx="20543">
                  <c:v>549.03200000000004</c:v>
                </c:pt>
                <c:pt idx="20544">
                  <c:v>549.05999999999995</c:v>
                </c:pt>
                <c:pt idx="20545">
                  <c:v>549.09500000000003</c:v>
                </c:pt>
                <c:pt idx="20546">
                  <c:v>549.13099999999997</c:v>
                </c:pt>
                <c:pt idx="20547">
                  <c:v>549.17399999999998</c:v>
                </c:pt>
                <c:pt idx="20548">
                  <c:v>549.226</c:v>
                </c:pt>
                <c:pt idx="20549">
                  <c:v>549.28200000000004</c:v>
                </c:pt>
                <c:pt idx="20550">
                  <c:v>549.346</c:v>
                </c:pt>
                <c:pt idx="20551">
                  <c:v>549.41200000000003</c:v>
                </c:pt>
                <c:pt idx="20552">
                  <c:v>549.48</c:v>
                </c:pt>
                <c:pt idx="20553">
                  <c:v>549.48299999999995</c:v>
                </c:pt>
                <c:pt idx="20554">
                  <c:v>549.5</c:v>
                </c:pt>
                <c:pt idx="20555">
                  <c:v>549.51599999999996</c:v>
                </c:pt>
                <c:pt idx="20556">
                  <c:v>549.53700000000003</c:v>
                </c:pt>
                <c:pt idx="20557">
                  <c:v>549.57100000000003</c:v>
                </c:pt>
                <c:pt idx="20558">
                  <c:v>549.60299999999995</c:v>
                </c:pt>
                <c:pt idx="20559">
                  <c:v>549.63599999999997</c:v>
                </c:pt>
                <c:pt idx="20560">
                  <c:v>549.67200000000003</c:v>
                </c:pt>
                <c:pt idx="20561">
                  <c:v>549.70699999999999</c:v>
                </c:pt>
                <c:pt idx="20562">
                  <c:v>549.74300000000005</c:v>
                </c:pt>
                <c:pt idx="20563">
                  <c:v>549.78499999999997</c:v>
                </c:pt>
                <c:pt idx="20564">
                  <c:v>549.83100000000002</c:v>
                </c:pt>
                <c:pt idx="20565">
                  <c:v>549.875</c:v>
                </c:pt>
                <c:pt idx="20566">
                  <c:v>549.91899999999998</c:v>
                </c:pt>
                <c:pt idx="20567">
                  <c:v>549.96199999999999</c:v>
                </c:pt>
                <c:pt idx="20568">
                  <c:v>550.00300000000004</c:v>
                </c:pt>
                <c:pt idx="20569">
                  <c:v>550.029</c:v>
                </c:pt>
                <c:pt idx="20570">
                  <c:v>550.029</c:v>
                </c:pt>
                <c:pt idx="20571">
                  <c:v>550.03</c:v>
                </c:pt>
                <c:pt idx="20572">
                  <c:v>550.03099999999995</c:v>
                </c:pt>
                <c:pt idx="20573">
                  <c:v>550.03099999999995</c:v>
                </c:pt>
                <c:pt idx="20574">
                  <c:v>550.03200000000004</c:v>
                </c:pt>
                <c:pt idx="20575">
                  <c:v>550.03200000000004</c:v>
                </c:pt>
                <c:pt idx="20576">
                  <c:v>550.03200000000004</c:v>
                </c:pt>
                <c:pt idx="20577">
                  <c:v>550.03200000000004</c:v>
                </c:pt>
                <c:pt idx="20578">
                  <c:v>550.03200000000004</c:v>
                </c:pt>
                <c:pt idx="20579">
                  <c:v>550.03200000000004</c:v>
                </c:pt>
                <c:pt idx="20580">
                  <c:v>550.03200000000004</c:v>
                </c:pt>
                <c:pt idx="20581">
                  <c:v>550.03200000000004</c:v>
                </c:pt>
                <c:pt idx="20582">
                  <c:v>550.03200000000004</c:v>
                </c:pt>
                <c:pt idx="20583">
                  <c:v>550.03899999999999</c:v>
                </c:pt>
                <c:pt idx="20584">
                  <c:v>550.04600000000005</c:v>
                </c:pt>
                <c:pt idx="20585">
                  <c:v>550.05600000000004</c:v>
                </c:pt>
                <c:pt idx="20586">
                  <c:v>550.06600000000003</c:v>
                </c:pt>
                <c:pt idx="20587">
                  <c:v>550.09</c:v>
                </c:pt>
                <c:pt idx="20588">
                  <c:v>550.13699999999994</c:v>
                </c:pt>
                <c:pt idx="20589">
                  <c:v>550.20500000000004</c:v>
                </c:pt>
                <c:pt idx="20590">
                  <c:v>550.28</c:v>
                </c:pt>
                <c:pt idx="20591">
                  <c:v>550.35199999999998</c:v>
                </c:pt>
                <c:pt idx="20592">
                  <c:v>550.42100000000005</c:v>
                </c:pt>
                <c:pt idx="20593">
                  <c:v>550.48699999999997</c:v>
                </c:pt>
                <c:pt idx="20594">
                  <c:v>550.553</c:v>
                </c:pt>
                <c:pt idx="20595">
                  <c:v>550.62</c:v>
                </c:pt>
                <c:pt idx="20596">
                  <c:v>550.69399999999996</c:v>
                </c:pt>
                <c:pt idx="20597">
                  <c:v>550.77300000000002</c:v>
                </c:pt>
                <c:pt idx="20598">
                  <c:v>550.846</c:v>
                </c:pt>
                <c:pt idx="20599">
                  <c:v>550.91099999999994</c:v>
                </c:pt>
                <c:pt idx="20600">
                  <c:v>550.96299999999997</c:v>
                </c:pt>
                <c:pt idx="20601">
                  <c:v>550.99699999999996</c:v>
                </c:pt>
                <c:pt idx="20602">
                  <c:v>551.03300000000002</c:v>
                </c:pt>
                <c:pt idx="20603">
                  <c:v>551.06399999999996</c:v>
                </c:pt>
                <c:pt idx="20604">
                  <c:v>551.08900000000006</c:v>
                </c:pt>
                <c:pt idx="20605">
                  <c:v>551.11</c:v>
                </c:pt>
                <c:pt idx="20606">
                  <c:v>551.11599999999999</c:v>
                </c:pt>
                <c:pt idx="20607">
                  <c:v>551.12800000000004</c:v>
                </c:pt>
                <c:pt idx="20608">
                  <c:v>551.13800000000003</c:v>
                </c:pt>
                <c:pt idx="20609">
                  <c:v>551.14499999999998</c:v>
                </c:pt>
                <c:pt idx="20610">
                  <c:v>551.15099999999995</c:v>
                </c:pt>
                <c:pt idx="20611">
                  <c:v>551.16399999999999</c:v>
                </c:pt>
                <c:pt idx="20612">
                  <c:v>551.178</c:v>
                </c:pt>
                <c:pt idx="20613">
                  <c:v>551.19500000000005</c:v>
                </c:pt>
                <c:pt idx="20614">
                  <c:v>551.21299999999997</c:v>
                </c:pt>
                <c:pt idx="20615">
                  <c:v>551.23099999999999</c:v>
                </c:pt>
                <c:pt idx="20616">
                  <c:v>551.25099999999998</c:v>
                </c:pt>
                <c:pt idx="20617">
                  <c:v>551.27300000000002</c:v>
                </c:pt>
                <c:pt idx="20618">
                  <c:v>551.29700000000003</c:v>
                </c:pt>
                <c:pt idx="20619">
                  <c:v>551.32500000000005</c:v>
                </c:pt>
                <c:pt idx="20620">
                  <c:v>551.35299999999995</c:v>
                </c:pt>
                <c:pt idx="20621">
                  <c:v>551.38</c:v>
                </c:pt>
                <c:pt idx="20622">
                  <c:v>551.38900000000001</c:v>
                </c:pt>
                <c:pt idx="20623">
                  <c:v>551.38900000000001</c:v>
                </c:pt>
                <c:pt idx="20624">
                  <c:v>551.38900000000001</c:v>
                </c:pt>
                <c:pt idx="20625">
                  <c:v>551.39200000000005</c:v>
                </c:pt>
                <c:pt idx="20626">
                  <c:v>551.39800000000002</c:v>
                </c:pt>
                <c:pt idx="20627">
                  <c:v>551.41399999999999</c:v>
                </c:pt>
                <c:pt idx="20628">
                  <c:v>551.452</c:v>
                </c:pt>
                <c:pt idx="20629">
                  <c:v>551.52499999999998</c:v>
                </c:pt>
                <c:pt idx="20630">
                  <c:v>551.60799999999995</c:v>
                </c:pt>
                <c:pt idx="20631">
                  <c:v>551.69299999999998</c:v>
                </c:pt>
                <c:pt idx="20632">
                  <c:v>551.77499999999998</c:v>
                </c:pt>
                <c:pt idx="20633">
                  <c:v>551.84900000000005</c:v>
                </c:pt>
                <c:pt idx="20634">
                  <c:v>551.91099999999994</c:v>
                </c:pt>
                <c:pt idx="20635">
                  <c:v>551.95299999999997</c:v>
                </c:pt>
                <c:pt idx="20636">
                  <c:v>551.995</c:v>
                </c:pt>
                <c:pt idx="20637">
                  <c:v>552.03899999999999</c:v>
                </c:pt>
                <c:pt idx="20638">
                  <c:v>552.08199999999999</c:v>
                </c:pt>
                <c:pt idx="20639">
                  <c:v>552.11900000000003</c:v>
                </c:pt>
                <c:pt idx="20640">
                  <c:v>552.15700000000004</c:v>
                </c:pt>
                <c:pt idx="20641">
                  <c:v>552.19500000000005</c:v>
                </c:pt>
                <c:pt idx="20642">
                  <c:v>552.20899999999995</c:v>
                </c:pt>
                <c:pt idx="20643">
                  <c:v>552.23599999999999</c:v>
                </c:pt>
                <c:pt idx="20644">
                  <c:v>552.26400000000001</c:v>
                </c:pt>
                <c:pt idx="20645">
                  <c:v>552.29100000000005</c:v>
                </c:pt>
                <c:pt idx="20646">
                  <c:v>552.31399999999996</c:v>
                </c:pt>
                <c:pt idx="20647">
                  <c:v>552.327</c:v>
                </c:pt>
                <c:pt idx="20648">
                  <c:v>552.32899999999995</c:v>
                </c:pt>
                <c:pt idx="20649">
                  <c:v>552.32899999999995</c:v>
                </c:pt>
                <c:pt idx="20650">
                  <c:v>552.32899999999995</c:v>
                </c:pt>
                <c:pt idx="20651">
                  <c:v>552.346</c:v>
                </c:pt>
                <c:pt idx="20652">
                  <c:v>552.38099999999997</c:v>
                </c:pt>
                <c:pt idx="20653">
                  <c:v>552.423</c:v>
                </c:pt>
                <c:pt idx="20654">
                  <c:v>552.46799999999996</c:v>
                </c:pt>
                <c:pt idx="20655">
                  <c:v>552.51700000000005</c:v>
                </c:pt>
                <c:pt idx="20656">
                  <c:v>552.58100000000002</c:v>
                </c:pt>
                <c:pt idx="20657">
                  <c:v>552.66099999999994</c:v>
                </c:pt>
                <c:pt idx="20658">
                  <c:v>552.74300000000005</c:v>
                </c:pt>
                <c:pt idx="20659">
                  <c:v>552.82899999999995</c:v>
                </c:pt>
                <c:pt idx="20660">
                  <c:v>552.92600000000004</c:v>
                </c:pt>
                <c:pt idx="20661">
                  <c:v>552.98699999999997</c:v>
                </c:pt>
                <c:pt idx="20662">
                  <c:v>552.98699999999997</c:v>
                </c:pt>
                <c:pt idx="20663">
                  <c:v>552.98800000000006</c:v>
                </c:pt>
                <c:pt idx="20664">
                  <c:v>552.98800000000006</c:v>
                </c:pt>
                <c:pt idx="20665">
                  <c:v>552.99</c:v>
                </c:pt>
                <c:pt idx="20666">
                  <c:v>552.99800000000005</c:v>
                </c:pt>
                <c:pt idx="20667">
                  <c:v>553.00599999999997</c:v>
                </c:pt>
                <c:pt idx="20668">
                  <c:v>553.02599999999995</c:v>
                </c:pt>
                <c:pt idx="20669">
                  <c:v>553.05799999999999</c:v>
                </c:pt>
                <c:pt idx="20670">
                  <c:v>553.1</c:v>
                </c:pt>
                <c:pt idx="20671">
                  <c:v>553.14099999999996</c:v>
                </c:pt>
                <c:pt idx="20672">
                  <c:v>553.19200000000001</c:v>
                </c:pt>
                <c:pt idx="20673">
                  <c:v>553.245</c:v>
                </c:pt>
                <c:pt idx="20674">
                  <c:v>553.26199999999994</c:v>
                </c:pt>
                <c:pt idx="20675">
                  <c:v>553.26700000000005</c:v>
                </c:pt>
                <c:pt idx="20676">
                  <c:v>553.27499999999998</c:v>
                </c:pt>
                <c:pt idx="20677">
                  <c:v>553.28599999999994</c:v>
                </c:pt>
                <c:pt idx="20678">
                  <c:v>553.30200000000002</c:v>
                </c:pt>
                <c:pt idx="20679">
                  <c:v>553.31600000000003</c:v>
                </c:pt>
                <c:pt idx="20680">
                  <c:v>553.33100000000002</c:v>
                </c:pt>
                <c:pt idx="20681">
                  <c:v>553.34799999999996</c:v>
                </c:pt>
                <c:pt idx="20682">
                  <c:v>553.36500000000001</c:v>
                </c:pt>
                <c:pt idx="20683">
                  <c:v>553.38099999999997</c:v>
                </c:pt>
                <c:pt idx="20684">
                  <c:v>553.39599999999996</c:v>
                </c:pt>
                <c:pt idx="20685">
                  <c:v>553.41200000000003</c:v>
                </c:pt>
                <c:pt idx="20686">
                  <c:v>553.42600000000004</c:v>
                </c:pt>
                <c:pt idx="20687">
                  <c:v>553.44799999999998</c:v>
                </c:pt>
                <c:pt idx="20688">
                  <c:v>553.49400000000003</c:v>
                </c:pt>
                <c:pt idx="20689">
                  <c:v>553.56899999999996</c:v>
                </c:pt>
                <c:pt idx="20690">
                  <c:v>553.64300000000003</c:v>
                </c:pt>
                <c:pt idx="20691">
                  <c:v>553.68700000000001</c:v>
                </c:pt>
                <c:pt idx="20692">
                  <c:v>553.69899999999996</c:v>
                </c:pt>
                <c:pt idx="20693">
                  <c:v>553.70699999999999</c:v>
                </c:pt>
                <c:pt idx="20694">
                  <c:v>553.71699999999998</c:v>
                </c:pt>
                <c:pt idx="20695">
                  <c:v>553.72799999999995</c:v>
                </c:pt>
                <c:pt idx="20696">
                  <c:v>553.74300000000005</c:v>
                </c:pt>
                <c:pt idx="20697">
                  <c:v>553.76</c:v>
                </c:pt>
                <c:pt idx="20698">
                  <c:v>553.77599999999995</c:v>
                </c:pt>
                <c:pt idx="20699">
                  <c:v>553.79300000000001</c:v>
                </c:pt>
                <c:pt idx="20700">
                  <c:v>553.80899999999997</c:v>
                </c:pt>
                <c:pt idx="20701">
                  <c:v>553.82299999999998</c:v>
                </c:pt>
                <c:pt idx="20702">
                  <c:v>553.83900000000006</c:v>
                </c:pt>
                <c:pt idx="20703">
                  <c:v>553.88</c:v>
                </c:pt>
                <c:pt idx="20704">
                  <c:v>553.94000000000005</c:v>
                </c:pt>
                <c:pt idx="20705">
                  <c:v>553.95799999999997</c:v>
                </c:pt>
                <c:pt idx="20706">
                  <c:v>553.96799999999996</c:v>
                </c:pt>
                <c:pt idx="20707">
                  <c:v>553.97900000000004</c:v>
                </c:pt>
                <c:pt idx="20708">
                  <c:v>553.99400000000003</c:v>
                </c:pt>
                <c:pt idx="20709">
                  <c:v>554.01099999999997</c:v>
                </c:pt>
                <c:pt idx="20710">
                  <c:v>554.02800000000002</c:v>
                </c:pt>
                <c:pt idx="20711">
                  <c:v>554.04300000000001</c:v>
                </c:pt>
                <c:pt idx="20712">
                  <c:v>554.05899999999997</c:v>
                </c:pt>
                <c:pt idx="20713">
                  <c:v>554.07399999999996</c:v>
                </c:pt>
                <c:pt idx="20714">
                  <c:v>554.09</c:v>
                </c:pt>
                <c:pt idx="20715">
                  <c:v>554.10900000000004</c:v>
                </c:pt>
                <c:pt idx="20716">
                  <c:v>554.14499999999998</c:v>
                </c:pt>
                <c:pt idx="20717">
                  <c:v>554.20399999999995</c:v>
                </c:pt>
                <c:pt idx="20718">
                  <c:v>554.27099999999996</c:v>
                </c:pt>
                <c:pt idx="20719">
                  <c:v>554.30399999999997</c:v>
                </c:pt>
                <c:pt idx="20720">
                  <c:v>554.31299999999999</c:v>
                </c:pt>
                <c:pt idx="20721">
                  <c:v>554.34</c:v>
                </c:pt>
                <c:pt idx="20722">
                  <c:v>554.38300000000004</c:v>
                </c:pt>
                <c:pt idx="20723">
                  <c:v>554.41700000000003</c:v>
                </c:pt>
                <c:pt idx="20724">
                  <c:v>554.41800000000001</c:v>
                </c:pt>
                <c:pt idx="20725">
                  <c:v>554.42600000000004</c:v>
                </c:pt>
                <c:pt idx="20726">
                  <c:v>554.43399999999997</c:v>
                </c:pt>
                <c:pt idx="20727">
                  <c:v>554.44299999999998</c:v>
                </c:pt>
                <c:pt idx="20728">
                  <c:v>554.45299999999997</c:v>
                </c:pt>
                <c:pt idx="20729">
                  <c:v>554.46500000000003</c:v>
                </c:pt>
                <c:pt idx="20730">
                  <c:v>554.48</c:v>
                </c:pt>
                <c:pt idx="20731">
                  <c:v>554.49800000000005</c:v>
                </c:pt>
                <c:pt idx="20732">
                  <c:v>554.51900000000001</c:v>
                </c:pt>
                <c:pt idx="20733">
                  <c:v>554.54</c:v>
                </c:pt>
                <c:pt idx="20734">
                  <c:v>554.55899999999997</c:v>
                </c:pt>
                <c:pt idx="20735">
                  <c:v>554.58000000000004</c:v>
                </c:pt>
                <c:pt idx="20736">
                  <c:v>554.59900000000005</c:v>
                </c:pt>
                <c:pt idx="20737">
                  <c:v>554.62699999999995</c:v>
                </c:pt>
                <c:pt idx="20738">
                  <c:v>554.67499999999995</c:v>
                </c:pt>
                <c:pt idx="20739">
                  <c:v>554.74599999999998</c:v>
                </c:pt>
                <c:pt idx="20740">
                  <c:v>554.82500000000005</c:v>
                </c:pt>
                <c:pt idx="20741">
                  <c:v>554.90300000000002</c:v>
                </c:pt>
                <c:pt idx="20742">
                  <c:v>554.97799999999995</c:v>
                </c:pt>
                <c:pt idx="20743">
                  <c:v>555.005</c:v>
                </c:pt>
                <c:pt idx="20744">
                  <c:v>555.005</c:v>
                </c:pt>
                <c:pt idx="20745">
                  <c:v>555.00900000000001</c:v>
                </c:pt>
                <c:pt idx="20746">
                  <c:v>555.01800000000003</c:v>
                </c:pt>
                <c:pt idx="20747">
                  <c:v>555.029</c:v>
                </c:pt>
                <c:pt idx="20748">
                  <c:v>555.04100000000005</c:v>
                </c:pt>
                <c:pt idx="20749">
                  <c:v>555.05499999999995</c:v>
                </c:pt>
                <c:pt idx="20750">
                  <c:v>555.07299999999998</c:v>
                </c:pt>
                <c:pt idx="20751">
                  <c:v>555.09400000000005</c:v>
                </c:pt>
                <c:pt idx="20752">
                  <c:v>555.11500000000001</c:v>
                </c:pt>
                <c:pt idx="20753">
                  <c:v>555.13499999999999</c:v>
                </c:pt>
                <c:pt idx="20754">
                  <c:v>555.15499999999997</c:v>
                </c:pt>
                <c:pt idx="20755">
                  <c:v>555.17399999999998</c:v>
                </c:pt>
                <c:pt idx="20756">
                  <c:v>555.19399999999996</c:v>
                </c:pt>
                <c:pt idx="20757">
                  <c:v>555.21799999999996</c:v>
                </c:pt>
                <c:pt idx="20758">
                  <c:v>555.26400000000001</c:v>
                </c:pt>
                <c:pt idx="20759">
                  <c:v>555.33100000000002</c:v>
                </c:pt>
                <c:pt idx="20760">
                  <c:v>555.36099999999999</c:v>
                </c:pt>
                <c:pt idx="20761">
                  <c:v>555.37900000000002</c:v>
                </c:pt>
                <c:pt idx="20762">
                  <c:v>555.39400000000001</c:v>
                </c:pt>
                <c:pt idx="20763">
                  <c:v>555.41200000000003</c:v>
                </c:pt>
                <c:pt idx="20764">
                  <c:v>555.44500000000005</c:v>
                </c:pt>
                <c:pt idx="20765">
                  <c:v>555.49699999999996</c:v>
                </c:pt>
                <c:pt idx="20766">
                  <c:v>555.53200000000004</c:v>
                </c:pt>
                <c:pt idx="20767">
                  <c:v>555.55499999999995</c:v>
                </c:pt>
                <c:pt idx="20768">
                  <c:v>555.57600000000002</c:v>
                </c:pt>
                <c:pt idx="20769">
                  <c:v>555.60299999999995</c:v>
                </c:pt>
                <c:pt idx="20770">
                  <c:v>555.63800000000003</c:v>
                </c:pt>
                <c:pt idx="20771">
                  <c:v>555.68700000000001</c:v>
                </c:pt>
                <c:pt idx="20772">
                  <c:v>555.75699999999995</c:v>
                </c:pt>
                <c:pt idx="20773">
                  <c:v>555.822</c:v>
                </c:pt>
                <c:pt idx="20774">
                  <c:v>555.846</c:v>
                </c:pt>
                <c:pt idx="20775">
                  <c:v>555.846</c:v>
                </c:pt>
                <c:pt idx="20776">
                  <c:v>555.84799999999996</c:v>
                </c:pt>
                <c:pt idx="20777">
                  <c:v>555.85400000000004</c:v>
                </c:pt>
                <c:pt idx="20778">
                  <c:v>555.86500000000001</c:v>
                </c:pt>
                <c:pt idx="20779">
                  <c:v>555.87800000000004</c:v>
                </c:pt>
                <c:pt idx="20780">
                  <c:v>555.89300000000003</c:v>
                </c:pt>
                <c:pt idx="20781">
                  <c:v>555.91200000000003</c:v>
                </c:pt>
                <c:pt idx="20782">
                  <c:v>555.93399999999997</c:v>
                </c:pt>
                <c:pt idx="20783">
                  <c:v>555.95500000000004</c:v>
                </c:pt>
                <c:pt idx="20784">
                  <c:v>555.97400000000005</c:v>
                </c:pt>
                <c:pt idx="20785">
                  <c:v>555.99400000000003</c:v>
                </c:pt>
                <c:pt idx="20786">
                  <c:v>556.01400000000001</c:v>
                </c:pt>
                <c:pt idx="20787">
                  <c:v>556.03200000000004</c:v>
                </c:pt>
                <c:pt idx="20788">
                  <c:v>556.05399999999997</c:v>
                </c:pt>
                <c:pt idx="20789">
                  <c:v>556.09400000000005</c:v>
                </c:pt>
                <c:pt idx="20790">
                  <c:v>556.16600000000005</c:v>
                </c:pt>
                <c:pt idx="20791">
                  <c:v>556.24300000000005</c:v>
                </c:pt>
                <c:pt idx="20792">
                  <c:v>556.31700000000001</c:v>
                </c:pt>
                <c:pt idx="20793">
                  <c:v>556.38900000000001</c:v>
                </c:pt>
                <c:pt idx="20794">
                  <c:v>556.447</c:v>
                </c:pt>
                <c:pt idx="20795">
                  <c:v>556.50099999999998</c:v>
                </c:pt>
                <c:pt idx="20796">
                  <c:v>556.54999999999995</c:v>
                </c:pt>
                <c:pt idx="20797">
                  <c:v>556.57799999999997</c:v>
                </c:pt>
                <c:pt idx="20798">
                  <c:v>556.58299999999997</c:v>
                </c:pt>
                <c:pt idx="20799">
                  <c:v>556.58299999999997</c:v>
                </c:pt>
                <c:pt idx="20800">
                  <c:v>556.58799999999997</c:v>
                </c:pt>
                <c:pt idx="20801">
                  <c:v>556.60599999999999</c:v>
                </c:pt>
                <c:pt idx="20802">
                  <c:v>556.62199999999996</c:v>
                </c:pt>
                <c:pt idx="20803">
                  <c:v>556.62599999999998</c:v>
                </c:pt>
                <c:pt idx="20804">
                  <c:v>556.62599999999998</c:v>
                </c:pt>
                <c:pt idx="20805">
                  <c:v>556.62900000000002</c:v>
                </c:pt>
                <c:pt idx="20806">
                  <c:v>556.63599999999997</c:v>
                </c:pt>
                <c:pt idx="20807">
                  <c:v>556.64400000000001</c:v>
                </c:pt>
                <c:pt idx="20808">
                  <c:v>556.65499999999997</c:v>
                </c:pt>
                <c:pt idx="20809">
                  <c:v>556.66899999999998</c:v>
                </c:pt>
                <c:pt idx="20810">
                  <c:v>556.68600000000004</c:v>
                </c:pt>
                <c:pt idx="20811">
                  <c:v>556.70600000000002</c:v>
                </c:pt>
                <c:pt idx="20812">
                  <c:v>556.726</c:v>
                </c:pt>
                <c:pt idx="20813">
                  <c:v>556.745</c:v>
                </c:pt>
                <c:pt idx="20814">
                  <c:v>556.76300000000003</c:v>
                </c:pt>
                <c:pt idx="20815">
                  <c:v>556.78</c:v>
                </c:pt>
                <c:pt idx="20816">
                  <c:v>556.798</c:v>
                </c:pt>
                <c:pt idx="20817">
                  <c:v>556.81600000000003</c:v>
                </c:pt>
                <c:pt idx="20818">
                  <c:v>556.83799999999997</c:v>
                </c:pt>
                <c:pt idx="20819">
                  <c:v>556.85500000000002</c:v>
                </c:pt>
                <c:pt idx="20820">
                  <c:v>556.85900000000004</c:v>
                </c:pt>
                <c:pt idx="20821">
                  <c:v>556.86699999999996</c:v>
                </c:pt>
                <c:pt idx="20822">
                  <c:v>556.87800000000004</c:v>
                </c:pt>
                <c:pt idx="20823">
                  <c:v>556.89300000000003</c:v>
                </c:pt>
                <c:pt idx="20824">
                  <c:v>556.91099999999994</c:v>
                </c:pt>
                <c:pt idx="20825">
                  <c:v>556.93200000000002</c:v>
                </c:pt>
                <c:pt idx="20826">
                  <c:v>556.952</c:v>
                </c:pt>
                <c:pt idx="20827">
                  <c:v>556.97299999999996</c:v>
                </c:pt>
                <c:pt idx="20828">
                  <c:v>556.99400000000003</c:v>
                </c:pt>
                <c:pt idx="20829">
                  <c:v>557.01400000000001</c:v>
                </c:pt>
                <c:pt idx="20830">
                  <c:v>557.03200000000004</c:v>
                </c:pt>
                <c:pt idx="20831">
                  <c:v>557.05200000000002</c:v>
                </c:pt>
                <c:pt idx="20832">
                  <c:v>557.07899999999995</c:v>
                </c:pt>
                <c:pt idx="20833">
                  <c:v>557.12199999999996</c:v>
                </c:pt>
                <c:pt idx="20834">
                  <c:v>557.17899999999997</c:v>
                </c:pt>
                <c:pt idx="20835">
                  <c:v>557.23500000000001</c:v>
                </c:pt>
                <c:pt idx="20836">
                  <c:v>557.27700000000004</c:v>
                </c:pt>
                <c:pt idx="20837">
                  <c:v>557.29600000000005</c:v>
                </c:pt>
                <c:pt idx="20838">
                  <c:v>557.29600000000005</c:v>
                </c:pt>
                <c:pt idx="20839">
                  <c:v>557.298</c:v>
                </c:pt>
                <c:pt idx="20840">
                  <c:v>557.30499999999995</c:v>
                </c:pt>
                <c:pt idx="20841">
                  <c:v>557.31399999999996</c:v>
                </c:pt>
                <c:pt idx="20842">
                  <c:v>557.32399999999996</c:v>
                </c:pt>
                <c:pt idx="20843">
                  <c:v>557.33500000000004</c:v>
                </c:pt>
                <c:pt idx="20844">
                  <c:v>557.351</c:v>
                </c:pt>
                <c:pt idx="20845">
                  <c:v>557.36900000000003</c:v>
                </c:pt>
                <c:pt idx="20846">
                  <c:v>557.38900000000001</c:v>
                </c:pt>
                <c:pt idx="20847">
                  <c:v>557.40800000000002</c:v>
                </c:pt>
                <c:pt idx="20848">
                  <c:v>557.42600000000004</c:v>
                </c:pt>
                <c:pt idx="20849">
                  <c:v>557.44399999999996</c:v>
                </c:pt>
                <c:pt idx="20850">
                  <c:v>557.46100000000001</c:v>
                </c:pt>
                <c:pt idx="20851">
                  <c:v>557.47799999999995</c:v>
                </c:pt>
                <c:pt idx="20852">
                  <c:v>557.50900000000001</c:v>
                </c:pt>
                <c:pt idx="20853">
                  <c:v>557.54300000000001</c:v>
                </c:pt>
                <c:pt idx="20854">
                  <c:v>557.55899999999997</c:v>
                </c:pt>
                <c:pt idx="20855">
                  <c:v>557.56899999999996</c:v>
                </c:pt>
                <c:pt idx="20856">
                  <c:v>557.58199999999999</c:v>
                </c:pt>
                <c:pt idx="20857">
                  <c:v>557.59799999999996</c:v>
                </c:pt>
                <c:pt idx="20858">
                  <c:v>557.61699999999996</c:v>
                </c:pt>
                <c:pt idx="20859">
                  <c:v>557.63699999999994</c:v>
                </c:pt>
                <c:pt idx="20860">
                  <c:v>557.65499999999997</c:v>
                </c:pt>
                <c:pt idx="20861">
                  <c:v>557.67399999999998</c:v>
                </c:pt>
                <c:pt idx="20862">
                  <c:v>557.69299999999998</c:v>
                </c:pt>
                <c:pt idx="20863">
                  <c:v>557.71600000000001</c:v>
                </c:pt>
                <c:pt idx="20864">
                  <c:v>557.75699999999995</c:v>
                </c:pt>
                <c:pt idx="20865">
                  <c:v>557.822</c:v>
                </c:pt>
                <c:pt idx="20866">
                  <c:v>557.87400000000002</c:v>
                </c:pt>
                <c:pt idx="20867">
                  <c:v>557.90599999999995</c:v>
                </c:pt>
                <c:pt idx="20868">
                  <c:v>557.91899999999998</c:v>
                </c:pt>
                <c:pt idx="20869">
                  <c:v>557.93100000000004</c:v>
                </c:pt>
                <c:pt idx="20870">
                  <c:v>557.94299999999998</c:v>
                </c:pt>
                <c:pt idx="20871">
                  <c:v>557.95600000000002</c:v>
                </c:pt>
                <c:pt idx="20872">
                  <c:v>557.97500000000002</c:v>
                </c:pt>
                <c:pt idx="20873">
                  <c:v>557.995</c:v>
                </c:pt>
                <c:pt idx="20874">
                  <c:v>558.01700000000005</c:v>
                </c:pt>
                <c:pt idx="20875">
                  <c:v>558.03700000000003</c:v>
                </c:pt>
                <c:pt idx="20876">
                  <c:v>558.05700000000002</c:v>
                </c:pt>
                <c:pt idx="20877">
                  <c:v>558.07600000000002</c:v>
                </c:pt>
                <c:pt idx="20878">
                  <c:v>558.096</c:v>
                </c:pt>
                <c:pt idx="20879">
                  <c:v>558.13300000000004</c:v>
                </c:pt>
                <c:pt idx="20880">
                  <c:v>558.20399999999995</c:v>
                </c:pt>
                <c:pt idx="20881">
                  <c:v>558.28200000000004</c:v>
                </c:pt>
                <c:pt idx="20882">
                  <c:v>558.34900000000005</c:v>
                </c:pt>
                <c:pt idx="20883">
                  <c:v>558.38199999999995</c:v>
                </c:pt>
                <c:pt idx="20884">
                  <c:v>558.39300000000003</c:v>
                </c:pt>
                <c:pt idx="20885">
                  <c:v>558.40300000000002</c:v>
                </c:pt>
                <c:pt idx="20886">
                  <c:v>558.41300000000001</c:v>
                </c:pt>
                <c:pt idx="20887">
                  <c:v>558.42399999999998</c:v>
                </c:pt>
                <c:pt idx="20888">
                  <c:v>558.43700000000001</c:v>
                </c:pt>
                <c:pt idx="20889">
                  <c:v>558.45100000000002</c:v>
                </c:pt>
                <c:pt idx="20890">
                  <c:v>558.46799999999996</c:v>
                </c:pt>
                <c:pt idx="20891">
                  <c:v>558.48599999999999</c:v>
                </c:pt>
                <c:pt idx="20892">
                  <c:v>558.50699999999995</c:v>
                </c:pt>
                <c:pt idx="20893">
                  <c:v>558.52700000000004</c:v>
                </c:pt>
                <c:pt idx="20894">
                  <c:v>558.54600000000005</c:v>
                </c:pt>
                <c:pt idx="20895">
                  <c:v>558.56399999999996</c:v>
                </c:pt>
                <c:pt idx="20896">
                  <c:v>558.58299999999997</c:v>
                </c:pt>
                <c:pt idx="20897">
                  <c:v>558.60199999999998</c:v>
                </c:pt>
                <c:pt idx="20898">
                  <c:v>558.625</c:v>
                </c:pt>
                <c:pt idx="20899">
                  <c:v>558.65899999999999</c:v>
                </c:pt>
                <c:pt idx="20900">
                  <c:v>558.69500000000005</c:v>
                </c:pt>
                <c:pt idx="20901">
                  <c:v>558.70899999999995</c:v>
                </c:pt>
                <c:pt idx="20902">
                  <c:v>558.72</c:v>
                </c:pt>
                <c:pt idx="20903">
                  <c:v>558.73199999999997</c:v>
                </c:pt>
                <c:pt idx="20904">
                  <c:v>558.745</c:v>
                </c:pt>
                <c:pt idx="20905">
                  <c:v>558.76300000000003</c:v>
                </c:pt>
                <c:pt idx="20906">
                  <c:v>558.78300000000002</c:v>
                </c:pt>
                <c:pt idx="20907">
                  <c:v>558.80399999999997</c:v>
                </c:pt>
                <c:pt idx="20908">
                  <c:v>558.82399999999996</c:v>
                </c:pt>
                <c:pt idx="20909">
                  <c:v>558.84299999999996</c:v>
                </c:pt>
                <c:pt idx="20910">
                  <c:v>558.86199999999997</c:v>
                </c:pt>
                <c:pt idx="20911">
                  <c:v>558.88099999999997</c:v>
                </c:pt>
                <c:pt idx="20912">
                  <c:v>558.90700000000004</c:v>
                </c:pt>
                <c:pt idx="20913">
                  <c:v>558.95299999999997</c:v>
                </c:pt>
                <c:pt idx="20914">
                  <c:v>559.00400000000002</c:v>
                </c:pt>
                <c:pt idx="20915">
                  <c:v>559.029</c:v>
                </c:pt>
                <c:pt idx="20916">
                  <c:v>559.04</c:v>
                </c:pt>
                <c:pt idx="20917">
                  <c:v>559.04899999999998</c:v>
                </c:pt>
                <c:pt idx="20918">
                  <c:v>559.05899999999997</c:v>
                </c:pt>
                <c:pt idx="20919">
                  <c:v>559.07799999999997</c:v>
                </c:pt>
                <c:pt idx="20920">
                  <c:v>559.11900000000003</c:v>
                </c:pt>
                <c:pt idx="20921">
                  <c:v>559.18499999999995</c:v>
                </c:pt>
                <c:pt idx="20922">
                  <c:v>559.25900000000001</c:v>
                </c:pt>
                <c:pt idx="20923">
                  <c:v>559.32500000000005</c:v>
                </c:pt>
                <c:pt idx="20924">
                  <c:v>559.38300000000004</c:v>
                </c:pt>
                <c:pt idx="20925">
                  <c:v>559.41899999999998</c:v>
                </c:pt>
                <c:pt idx="20926">
                  <c:v>559.41899999999998</c:v>
                </c:pt>
                <c:pt idx="20927">
                  <c:v>559.42200000000003</c:v>
                </c:pt>
                <c:pt idx="20928">
                  <c:v>559.43100000000004</c:v>
                </c:pt>
                <c:pt idx="20929">
                  <c:v>559.44100000000003</c:v>
                </c:pt>
                <c:pt idx="20930">
                  <c:v>559.45299999999997</c:v>
                </c:pt>
                <c:pt idx="20931">
                  <c:v>559.46900000000005</c:v>
                </c:pt>
                <c:pt idx="20932">
                  <c:v>559.48800000000006</c:v>
                </c:pt>
                <c:pt idx="20933">
                  <c:v>559.50900000000001</c:v>
                </c:pt>
                <c:pt idx="20934">
                  <c:v>559.53099999999995</c:v>
                </c:pt>
                <c:pt idx="20935">
                  <c:v>559.55100000000004</c:v>
                </c:pt>
                <c:pt idx="20936">
                  <c:v>559.57100000000003</c:v>
                </c:pt>
                <c:pt idx="20937">
                  <c:v>559.59100000000001</c:v>
                </c:pt>
                <c:pt idx="20938">
                  <c:v>559.61099999999999</c:v>
                </c:pt>
                <c:pt idx="20939">
                  <c:v>559.63099999999997</c:v>
                </c:pt>
                <c:pt idx="20940">
                  <c:v>559.66200000000003</c:v>
                </c:pt>
                <c:pt idx="20941">
                  <c:v>559.71900000000005</c:v>
                </c:pt>
                <c:pt idx="20942">
                  <c:v>559.79100000000005</c:v>
                </c:pt>
                <c:pt idx="20943">
                  <c:v>559.85299999999995</c:v>
                </c:pt>
                <c:pt idx="20944">
                  <c:v>559.88699999999994</c:v>
                </c:pt>
                <c:pt idx="20945">
                  <c:v>559.90499999999997</c:v>
                </c:pt>
                <c:pt idx="20946">
                  <c:v>559.92100000000005</c:v>
                </c:pt>
                <c:pt idx="20947">
                  <c:v>559.93899999999996</c:v>
                </c:pt>
                <c:pt idx="20948">
                  <c:v>559.95899999999995</c:v>
                </c:pt>
                <c:pt idx="20949">
                  <c:v>559.98099999999999</c:v>
                </c:pt>
                <c:pt idx="20950">
                  <c:v>560.00199999999995</c:v>
                </c:pt>
                <c:pt idx="20951">
                  <c:v>560.02200000000005</c:v>
                </c:pt>
                <c:pt idx="20952">
                  <c:v>560.04300000000001</c:v>
                </c:pt>
                <c:pt idx="20953">
                  <c:v>560.06399999999996</c:v>
                </c:pt>
                <c:pt idx="20954">
                  <c:v>560.08399999999995</c:v>
                </c:pt>
                <c:pt idx="20955">
                  <c:v>560.11</c:v>
                </c:pt>
                <c:pt idx="20956">
                  <c:v>560.15800000000002</c:v>
                </c:pt>
                <c:pt idx="20957">
                  <c:v>560.22799999999995</c:v>
                </c:pt>
                <c:pt idx="20958">
                  <c:v>560.30499999999995</c:v>
                </c:pt>
                <c:pt idx="20959">
                  <c:v>560.37800000000004</c:v>
                </c:pt>
                <c:pt idx="20960">
                  <c:v>560.39499999999998</c:v>
                </c:pt>
                <c:pt idx="20961">
                  <c:v>560.41399999999999</c:v>
                </c:pt>
                <c:pt idx="20962">
                  <c:v>560.423</c:v>
                </c:pt>
                <c:pt idx="20963">
                  <c:v>560.43399999999997</c:v>
                </c:pt>
                <c:pt idx="20964">
                  <c:v>560.45000000000005</c:v>
                </c:pt>
                <c:pt idx="20965">
                  <c:v>560.47</c:v>
                </c:pt>
                <c:pt idx="20966">
                  <c:v>560.49099999999999</c:v>
                </c:pt>
                <c:pt idx="20967">
                  <c:v>560.51</c:v>
                </c:pt>
                <c:pt idx="20968">
                  <c:v>560.53099999999995</c:v>
                </c:pt>
                <c:pt idx="20969">
                  <c:v>560.54999999999995</c:v>
                </c:pt>
                <c:pt idx="20970">
                  <c:v>560.56899999999996</c:v>
                </c:pt>
                <c:pt idx="20971">
                  <c:v>560.58900000000006</c:v>
                </c:pt>
                <c:pt idx="20972">
                  <c:v>560.61099999999999</c:v>
                </c:pt>
                <c:pt idx="20973">
                  <c:v>560.64499999999998</c:v>
                </c:pt>
                <c:pt idx="20974">
                  <c:v>560.70299999999997</c:v>
                </c:pt>
                <c:pt idx="20975">
                  <c:v>560.76599999999996</c:v>
                </c:pt>
                <c:pt idx="20976">
                  <c:v>560.82899999999995</c:v>
                </c:pt>
                <c:pt idx="20977">
                  <c:v>560.89499999999998</c:v>
                </c:pt>
                <c:pt idx="20978">
                  <c:v>560.95799999999997</c:v>
                </c:pt>
                <c:pt idx="20979">
                  <c:v>561.00699999999995</c:v>
                </c:pt>
                <c:pt idx="20980">
                  <c:v>561.04399999999998</c:v>
                </c:pt>
                <c:pt idx="20981">
                  <c:v>561.06500000000005</c:v>
                </c:pt>
                <c:pt idx="20982">
                  <c:v>561.06700000000001</c:v>
                </c:pt>
                <c:pt idx="20983">
                  <c:v>561.07399999999996</c:v>
                </c:pt>
                <c:pt idx="20984">
                  <c:v>561.08399999999995</c:v>
                </c:pt>
                <c:pt idx="20985">
                  <c:v>561.09699999999998</c:v>
                </c:pt>
                <c:pt idx="20986">
                  <c:v>561.11199999999997</c:v>
                </c:pt>
                <c:pt idx="20987">
                  <c:v>561.13099999999997</c:v>
                </c:pt>
                <c:pt idx="20988">
                  <c:v>561.15200000000004</c:v>
                </c:pt>
                <c:pt idx="20989">
                  <c:v>561.16999999999996</c:v>
                </c:pt>
                <c:pt idx="20990">
                  <c:v>561.18799999999999</c:v>
                </c:pt>
                <c:pt idx="20991">
                  <c:v>561.20699999999999</c:v>
                </c:pt>
                <c:pt idx="20992">
                  <c:v>561.22400000000005</c:v>
                </c:pt>
                <c:pt idx="20993">
                  <c:v>561.24400000000003</c:v>
                </c:pt>
                <c:pt idx="20994">
                  <c:v>561.28399999999999</c:v>
                </c:pt>
                <c:pt idx="20995">
                  <c:v>561.34299999999996</c:v>
                </c:pt>
                <c:pt idx="20996">
                  <c:v>561.40599999999995</c:v>
                </c:pt>
                <c:pt idx="20997">
                  <c:v>561.42999999999995</c:v>
                </c:pt>
                <c:pt idx="20998">
                  <c:v>561.44200000000001</c:v>
                </c:pt>
                <c:pt idx="20999">
                  <c:v>561.452</c:v>
                </c:pt>
                <c:pt idx="21000">
                  <c:v>561.46400000000006</c:v>
                </c:pt>
                <c:pt idx="21001">
                  <c:v>561.48</c:v>
                </c:pt>
                <c:pt idx="21002">
                  <c:v>561.49900000000002</c:v>
                </c:pt>
                <c:pt idx="21003">
                  <c:v>561.52</c:v>
                </c:pt>
                <c:pt idx="21004">
                  <c:v>561.53800000000001</c:v>
                </c:pt>
                <c:pt idx="21005">
                  <c:v>561.55700000000002</c:v>
                </c:pt>
                <c:pt idx="21006">
                  <c:v>561.57500000000005</c:v>
                </c:pt>
                <c:pt idx="21007">
                  <c:v>561.59400000000005</c:v>
                </c:pt>
                <c:pt idx="21008">
                  <c:v>561.61300000000006</c:v>
                </c:pt>
                <c:pt idx="21009">
                  <c:v>561.63199999999995</c:v>
                </c:pt>
                <c:pt idx="21010">
                  <c:v>561.65300000000002</c:v>
                </c:pt>
                <c:pt idx="21011">
                  <c:v>561.673</c:v>
                </c:pt>
                <c:pt idx="21012">
                  <c:v>561.69299999999998</c:v>
                </c:pt>
                <c:pt idx="21013">
                  <c:v>561.71400000000006</c:v>
                </c:pt>
                <c:pt idx="21014">
                  <c:v>561.73099999999999</c:v>
                </c:pt>
                <c:pt idx="21015">
                  <c:v>561.74800000000005</c:v>
                </c:pt>
                <c:pt idx="21016">
                  <c:v>561.76400000000001</c:v>
                </c:pt>
                <c:pt idx="21017">
                  <c:v>561.78099999999995</c:v>
                </c:pt>
                <c:pt idx="21018">
                  <c:v>561.79700000000003</c:v>
                </c:pt>
                <c:pt idx="21019">
                  <c:v>561.81299999999999</c:v>
                </c:pt>
                <c:pt idx="21020">
                  <c:v>561.82899999999995</c:v>
                </c:pt>
                <c:pt idx="21021">
                  <c:v>561.84400000000005</c:v>
                </c:pt>
                <c:pt idx="21022">
                  <c:v>561.85900000000004</c:v>
                </c:pt>
                <c:pt idx="21023">
                  <c:v>561.87400000000002</c:v>
                </c:pt>
                <c:pt idx="21024">
                  <c:v>561.88900000000001</c:v>
                </c:pt>
                <c:pt idx="21025">
                  <c:v>561.904</c:v>
                </c:pt>
                <c:pt idx="21026">
                  <c:v>561.91899999999998</c:v>
                </c:pt>
                <c:pt idx="21027">
                  <c:v>561.93299999999999</c:v>
                </c:pt>
                <c:pt idx="21028">
                  <c:v>561.94799999999998</c:v>
                </c:pt>
                <c:pt idx="21029">
                  <c:v>561.96299999999997</c:v>
                </c:pt>
                <c:pt idx="21030">
                  <c:v>561.97799999999995</c:v>
                </c:pt>
                <c:pt idx="21031">
                  <c:v>561.99199999999996</c:v>
                </c:pt>
                <c:pt idx="21032">
                  <c:v>562.00800000000004</c:v>
                </c:pt>
                <c:pt idx="21033">
                  <c:v>562.03300000000002</c:v>
                </c:pt>
                <c:pt idx="21034">
                  <c:v>562.07500000000005</c:v>
                </c:pt>
                <c:pt idx="21035">
                  <c:v>562.12400000000002</c:v>
                </c:pt>
                <c:pt idx="21036">
                  <c:v>562.16999999999996</c:v>
                </c:pt>
                <c:pt idx="21037">
                  <c:v>562.20600000000002</c:v>
                </c:pt>
                <c:pt idx="21038">
                  <c:v>562.22199999999998</c:v>
                </c:pt>
                <c:pt idx="21039">
                  <c:v>562.23</c:v>
                </c:pt>
                <c:pt idx="21040">
                  <c:v>562.24</c:v>
                </c:pt>
                <c:pt idx="21041">
                  <c:v>562.25199999999995</c:v>
                </c:pt>
                <c:pt idx="21042">
                  <c:v>562.26599999999996</c:v>
                </c:pt>
                <c:pt idx="21043">
                  <c:v>562.28099999999995</c:v>
                </c:pt>
                <c:pt idx="21044">
                  <c:v>562.29999999999995</c:v>
                </c:pt>
                <c:pt idx="21045">
                  <c:v>562.32100000000003</c:v>
                </c:pt>
                <c:pt idx="21046">
                  <c:v>562.34100000000001</c:v>
                </c:pt>
                <c:pt idx="21047">
                  <c:v>562.35900000000004</c:v>
                </c:pt>
                <c:pt idx="21048">
                  <c:v>562.37599999999998</c:v>
                </c:pt>
                <c:pt idx="21049">
                  <c:v>562.39400000000001</c:v>
                </c:pt>
                <c:pt idx="21050">
                  <c:v>562.41099999999994</c:v>
                </c:pt>
                <c:pt idx="21051">
                  <c:v>562.43100000000004</c:v>
                </c:pt>
                <c:pt idx="21052">
                  <c:v>562.45799999999997</c:v>
                </c:pt>
                <c:pt idx="21053">
                  <c:v>562.495</c:v>
                </c:pt>
                <c:pt idx="21054">
                  <c:v>562.52700000000004</c:v>
                </c:pt>
                <c:pt idx="21055">
                  <c:v>562.53800000000001</c:v>
                </c:pt>
                <c:pt idx="21056">
                  <c:v>562.54700000000003</c:v>
                </c:pt>
                <c:pt idx="21057">
                  <c:v>562.55399999999997</c:v>
                </c:pt>
                <c:pt idx="21058">
                  <c:v>562.56100000000004</c:v>
                </c:pt>
                <c:pt idx="21059">
                  <c:v>562.57000000000005</c:v>
                </c:pt>
                <c:pt idx="21060">
                  <c:v>562.58100000000002</c:v>
                </c:pt>
                <c:pt idx="21061">
                  <c:v>562.59400000000005</c:v>
                </c:pt>
                <c:pt idx="21062">
                  <c:v>562.60900000000004</c:v>
                </c:pt>
                <c:pt idx="21063">
                  <c:v>562.62699999999995</c:v>
                </c:pt>
                <c:pt idx="21064">
                  <c:v>562.64700000000005</c:v>
                </c:pt>
                <c:pt idx="21065">
                  <c:v>562.66800000000001</c:v>
                </c:pt>
                <c:pt idx="21066">
                  <c:v>562.68799999999999</c:v>
                </c:pt>
                <c:pt idx="21067">
                  <c:v>562.70799999999997</c:v>
                </c:pt>
                <c:pt idx="21068">
                  <c:v>562.72699999999998</c:v>
                </c:pt>
                <c:pt idx="21069">
                  <c:v>562.74599999999998</c:v>
                </c:pt>
                <c:pt idx="21070">
                  <c:v>562.76300000000003</c:v>
                </c:pt>
                <c:pt idx="21071">
                  <c:v>562.78399999999999</c:v>
                </c:pt>
                <c:pt idx="21072">
                  <c:v>562.81799999999998</c:v>
                </c:pt>
                <c:pt idx="21073">
                  <c:v>562.86900000000003</c:v>
                </c:pt>
                <c:pt idx="21074">
                  <c:v>562.93100000000004</c:v>
                </c:pt>
                <c:pt idx="21075">
                  <c:v>562.98599999999999</c:v>
                </c:pt>
                <c:pt idx="21076">
                  <c:v>563.02200000000005</c:v>
                </c:pt>
                <c:pt idx="21077">
                  <c:v>563.03899999999999</c:v>
                </c:pt>
                <c:pt idx="21078">
                  <c:v>563.04999999999995</c:v>
                </c:pt>
                <c:pt idx="21079">
                  <c:v>563.06200000000001</c:v>
                </c:pt>
                <c:pt idx="21080">
                  <c:v>563.07399999999996</c:v>
                </c:pt>
                <c:pt idx="21081">
                  <c:v>563.08799999999997</c:v>
                </c:pt>
                <c:pt idx="21082">
                  <c:v>563.10599999999999</c:v>
                </c:pt>
                <c:pt idx="21083">
                  <c:v>563.12599999999998</c:v>
                </c:pt>
                <c:pt idx="21084">
                  <c:v>563.14499999999998</c:v>
                </c:pt>
                <c:pt idx="21085">
                  <c:v>563.16399999999999</c:v>
                </c:pt>
                <c:pt idx="21086">
                  <c:v>563.18100000000004</c:v>
                </c:pt>
                <c:pt idx="21087">
                  <c:v>563.20000000000005</c:v>
                </c:pt>
                <c:pt idx="21088">
                  <c:v>563.21799999999996</c:v>
                </c:pt>
                <c:pt idx="21089">
                  <c:v>563.24</c:v>
                </c:pt>
                <c:pt idx="21090">
                  <c:v>563.28399999999999</c:v>
                </c:pt>
                <c:pt idx="21091">
                  <c:v>563.35199999999998</c:v>
                </c:pt>
                <c:pt idx="21092">
                  <c:v>563.423</c:v>
                </c:pt>
                <c:pt idx="21093">
                  <c:v>563.48800000000006</c:v>
                </c:pt>
                <c:pt idx="21094">
                  <c:v>563.52200000000005</c:v>
                </c:pt>
                <c:pt idx="21095">
                  <c:v>563.53099999999995</c:v>
                </c:pt>
                <c:pt idx="21096">
                  <c:v>563.54</c:v>
                </c:pt>
                <c:pt idx="21097">
                  <c:v>563.55700000000002</c:v>
                </c:pt>
                <c:pt idx="21098">
                  <c:v>563.58000000000004</c:v>
                </c:pt>
                <c:pt idx="21099">
                  <c:v>563.60299999999995</c:v>
                </c:pt>
                <c:pt idx="21100">
                  <c:v>563.61699999999996</c:v>
                </c:pt>
                <c:pt idx="21101">
                  <c:v>563.62800000000004</c:v>
                </c:pt>
                <c:pt idx="21102">
                  <c:v>563.64</c:v>
                </c:pt>
                <c:pt idx="21103">
                  <c:v>563.65499999999997</c:v>
                </c:pt>
                <c:pt idx="21104">
                  <c:v>563.67399999999998</c:v>
                </c:pt>
                <c:pt idx="21105">
                  <c:v>563.69600000000003</c:v>
                </c:pt>
                <c:pt idx="21106">
                  <c:v>563.71500000000003</c:v>
                </c:pt>
                <c:pt idx="21107">
                  <c:v>563.73299999999995</c:v>
                </c:pt>
                <c:pt idx="21108">
                  <c:v>563.75300000000004</c:v>
                </c:pt>
                <c:pt idx="21109">
                  <c:v>563.774</c:v>
                </c:pt>
                <c:pt idx="21110">
                  <c:v>563.79399999999998</c:v>
                </c:pt>
                <c:pt idx="21111">
                  <c:v>563.82899999999995</c:v>
                </c:pt>
                <c:pt idx="21112">
                  <c:v>563.90300000000002</c:v>
                </c:pt>
                <c:pt idx="21113">
                  <c:v>563.97699999999998</c:v>
                </c:pt>
                <c:pt idx="21114">
                  <c:v>564.04600000000005</c:v>
                </c:pt>
                <c:pt idx="21115">
                  <c:v>564.11400000000003</c:v>
                </c:pt>
                <c:pt idx="21116">
                  <c:v>564.12099999999998</c:v>
                </c:pt>
                <c:pt idx="21117">
                  <c:v>564.13</c:v>
                </c:pt>
                <c:pt idx="21118">
                  <c:v>564.14099999999996</c:v>
                </c:pt>
                <c:pt idx="21119">
                  <c:v>564.15200000000004</c:v>
                </c:pt>
                <c:pt idx="21120">
                  <c:v>564.16399999999999</c:v>
                </c:pt>
                <c:pt idx="21121">
                  <c:v>564.17999999999995</c:v>
                </c:pt>
                <c:pt idx="21122">
                  <c:v>564.20799999999997</c:v>
                </c:pt>
                <c:pt idx="21123">
                  <c:v>564.26099999999997</c:v>
                </c:pt>
                <c:pt idx="21124">
                  <c:v>564.33600000000001</c:v>
                </c:pt>
                <c:pt idx="21125">
                  <c:v>564.41800000000001</c:v>
                </c:pt>
                <c:pt idx="21126">
                  <c:v>564.49900000000002</c:v>
                </c:pt>
                <c:pt idx="21127">
                  <c:v>564.57600000000002</c:v>
                </c:pt>
                <c:pt idx="21128">
                  <c:v>564.61199999999997</c:v>
                </c:pt>
                <c:pt idx="21129">
                  <c:v>564.61199999999997</c:v>
                </c:pt>
                <c:pt idx="21130">
                  <c:v>564.61300000000006</c:v>
                </c:pt>
                <c:pt idx="21131">
                  <c:v>564.61400000000003</c:v>
                </c:pt>
                <c:pt idx="21132">
                  <c:v>564.61800000000005</c:v>
                </c:pt>
                <c:pt idx="21133">
                  <c:v>564.62800000000004</c:v>
                </c:pt>
                <c:pt idx="21134">
                  <c:v>564.63900000000001</c:v>
                </c:pt>
                <c:pt idx="21135">
                  <c:v>564.65200000000004</c:v>
                </c:pt>
                <c:pt idx="21136">
                  <c:v>564.66999999999996</c:v>
                </c:pt>
                <c:pt idx="21137">
                  <c:v>564.69000000000005</c:v>
                </c:pt>
                <c:pt idx="21138">
                  <c:v>564.71100000000001</c:v>
                </c:pt>
                <c:pt idx="21139">
                  <c:v>564.73</c:v>
                </c:pt>
                <c:pt idx="21140">
                  <c:v>564.74900000000002</c:v>
                </c:pt>
                <c:pt idx="21141">
                  <c:v>564.76700000000005</c:v>
                </c:pt>
                <c:pt idx="21142">
                  <c:v>564.79499999999996</c:v>
                </c:pt>
                <c:pt idx="21143">
                  <c:v>564.85299999999995</c:v>
                </c:pt>
                <c:pt idx="21144">
                  <c:v>564.91200000000003</c:v>
                </c:pt>
                <c:pt idx="21145">
                  <c:v>564.95699999999999</c:v>
                </c:pt>
                <c:pt idx="21146">
                  <c:v>564.98400000000004</c:v>
                </c:pt>
                <c:pt idx="21147">
                  <c:v>564.99699999999996</c:v>
                </c:pt>
                <c:pt idx="21148">
                  <c:v>565.00800000000004</c:v>
                </c:pt>
                <c:pt idx="21149">
                  <c:v>565.02200000000005</c:v>
                </c:pt>
                <c:pt idx="21150">
                  <c:v>565.03800000000001</c:v>
                </c:pt>
                <c:pt idx="21151">
                  <c:v>565.05799999999999</c:v>
                </c:pt>
                <c:pt idx="21152">
                  <c:v>565.07899999999995</c:v>
                </c:pt>
                <c:pt idx="21153">
                  <c:v>565.09799999999996</c:v>
                </c:pt>
                <c:pt idx="21154">
                  <c:v>565.11800000000005</c:v>
                </c:pt>
                <c:pt idx="21155">
                  <c:v>565.13800000000003</c:v>
                </c:pt>
                <c:pt idx="21156">
                  <c:v>565.16600000000005</c:v>
                </c:pt>
                <c:pt idx="21157">
                  <c:v>565.21199999999999</c:v>
                </c:pt>
                <c:pt idx="21158">
                  <c:v>565.27200000000005</c:v>
                </c:pt>
                <c:pt idx="21159">
                  <c:v>565.31100000000004</c:v>
                </c:pt>
                <c:pt idx="21160">
                  <c:v>565.32899999999995</c:v>
                </c:pt>
                <c:pt idx="21161">
                  <c:v>565.34699999999998</c:v>
                </c:pt>
                <c:pt idx="21162">
                  <c:v>565.36</c:v>
                </c:pt>
                <c:pt idx="21163">
                  <c:v>565.375</c:v>
                </c:pt>
                <c:pt idx="21164">
                  <c:v>565.39300000000003</c:v>
                </c:pt>
                <c:pt idx="21165">
                  <c:v>565.41499999999996</c:v>
                </c:pt>
                <c:pt idx="21166">
                  <c:v>565.43700000000001</c:v>
                </c:pt>
                <c:pt idx="21167">
                  <c:v>565.45600000000002</c:v>
                </c:pt>
                <c:pt idx="21168">
                  <c:v>565.476</c:v>
                </c:pt>
                <c:pt idx="21169">
                  <c:v>565.49599999999998</c:v>
                </c:pt>
                <c:pt idx="21170">
                  <c:v>565.51599999999996</c:v>
                </c:pt>
                <c:pt idx="21171">
                  <c:v>565.56100000000004</c:v>
                </c:pt>
                <c:pt idx="21172">
                  <c:v>565.63400000000001</c:v>
                </c:pt>
                <c:pt idx="21173">
                  <c:v>565.70500000000004</c:v>
                </c:pt>
                <c:pt idx="21174">
                  <c:v>565.77200000000005</c:v>
                </c:pt>
                <c:pt idx="21175">
                  <c:v>565.84</c:v>
                </c:pt>
                <c:pt idx="21176">
                  <c:v>565.87</c:v>
                </c:pt>
                <c:pt idx="21177">
                  <c:v>565.88699999999994</c:v>
                </c:pt>
                <c:pt idx="21178">
                  <c:v>565.9</c:v>
                </c:pt>
                <c:pt idx="21179">
                  <c:v>565.91399999999999</c:v>
                </c:pt>
                <c:pt idx="21180">
                  <c:v>565.92899999999997</c:v>
                </c:pt>
                <c:pt idx="21181">
                  <c:v>565.947</c:v>
                </c:pt>
                <c:pt idx="21182">
                  <c:v>565.96799999999996</c:v>
                </c:pt>
                <c:pt idx="21183">
                  <c:v>565.98900000000003</c:v>
                </c:pt>
                <c:pt idx="21184">
                  <c:v>566.00900000000001</c:v>
                </c:pt>
                <c:pt idx="21185">
                  <c:v>566.03</c:v>
                </c:pt>
                <c:pt idx="21186">
                  <c:v>566.04999999999995</c:v>
                </c:pt>
                <c:pt idx="21187">
                  <c:v>566.07399999999996</c:v>
                </c:pt>
                <c:pt idx="21188">
                  <c:v>566.11800000000005</c:v>
                </c:pt>
                <c:pt idx="21189">
                  <c:v>566.18700000000001</c:v>
                </c:pt>
                <c:pt idx="21190">
                  <c:v>566.26400000000001</c:v>
                </c:pt>
                <c:pt idx="21191">
                  <c:v>566.33900000000006</c:v>
                </c:pt>
                <c:pt idx="21192">
                  <c:v>566.40300000000002</c:v>
                </c:pt>
                <c:pt idx="21193">
                  <c:v>566.43399999999997</c:v>
                </c:pt>
                <c:pt idx="21194">
                  <c:v>566.43399999999997</c:v>
                </c:pt>
                <c:pt idx="21195">
                  <c:v>566.43499999999995</c:v>
                </c:pt>
                <c:pt idx="21196">
                  <c:v>566.44600000000003</c:v>
                </c:pt>
                <c:pt idx="21197">
                  <c:v>566.45500000000004</c:v>
                </c:pt>
                <c:pt idx="21198">
                  <c:v>566.46699999999998</c:v>
                </c:pt>
                <c:pt idx="21199">
                  <c:v>566.48299999999995</c:v>
                </c:pt>
                <c:pt idx="21200">
                  <c:v>566.50199999999995</c:v>
                </c:pt>
                <c:pt idx="21201">
                  <c:v>566.52200000000005</c:v>
                </c:pt>
                <c:pt idx="21202">
                  <c:v>566.54100000000005</c:v>
                </c:pt>
                <c:pt idx="21203">
                  <c:v>566.55899999999997</c:v>
                </c:pt>
                <c:pt idx="21204">
                  <c:v>566.57600000000002</c:v>
                </c:pt>
                <c:pt idx="21205">
                  <c:v>566.59299999999996</c:v>
                </c:pt>
                <c:pt idx="21206">
                  <c:v>566.61699999999996</c:v>
                </c:pt>
                <c:pt idx="21207">
                  <c:v>566.67200000000003</c:v>
                </c:pt>
                <c:pt idx="21208">
                  <c:v>566.74900000000002</c:v>
                </c:pt>
                <c:pt idx="21209">
                  <c:v>566.77700000000004</c:v>
                </c:pt>
                <c:pt idx="21210">
                  <c:v>566.78800000000001</c:v>
                </c:pt>
                <c:pt idx="21211">
                  <c:v>566.79899999999998</c:v>
                </c:pt>
                <c:pt idx="21212">
                  <c:v>566.81100000000004</c:v>
                </c:pt>
                <c:pt idx="21213">
                  <c:v>566.82399999999996</c:v>
                </c:pt>
                <c:pt idx="21214">
                  <c:v>566.84199999999998</c:v>
                </c:pt>
                <c:pt idx="21215">
                  <c:v>566.86199999999997</c:v>
                </c:pt>
                <c:pt idx="21216">
                  <c:v>566.88300000000004</c:v>
                </c:pt>
                <c:pt idx="21217">
                  <c:v>566.90200000000004</c:v>
                </c:pt>
                <c:pt idx="21218">
                  <c:v>566.92200000000003</c:v>
                </c:pt>
                <c:pt idx="21219">
                  <c:v>566.94000000000005</c:v>
                </c:pt>
                <c:pt idx="21220">
                  <c:v>566.95799999999997</c:v>
                </c:pt>
                <c:pt idx="21221">
                  <c:v>566.98199999999997</c:v>
                </c:pt>
                <c:pt idx="21222">
                  <c:v>567.03099999999995</c:v>
                </c:pt>
                <c:pt idx="21223">
                  <c:v>567.10699999999997</c:v>
                </c:pt>
                <c:pt idx="21224">
                  <c:v>567.16800000000001</c:v>
                </c:pt>
                <c:pt idx="21225">
                  <c:v>567.22500000000002</c:v>
                </c:pt>
                <c:pt idx="21226">
                  <c:v>567.279</c:v>
                </c:pt>
                <c:pt idx="21227">
                  <c:v>567.29100000000005</c:v>
                </c:pt>
                <c:pt idx="21228">
                  <c:v>567.30499999999995</c:v>
                </c:pt>
                <c:pt idx="21229">
                  <c:v>567.31799999999998</c:v>
                </c:pt>
                <c:pt idx="21230">
                  <c:v>567.33100000000002</c:v>
                </c:pt>
                <c:pt idx="21231">
                  <c:v>567.346</c:v>
                </c:pt>
                <c:pt idx="21232">
                  <c:v>567.36300000000006</c:v>
                </c:pt>
                <c:pt idx="21233">
                  <c:v>567.38199999999995</c:v>
                </c:pt>
                <c:pt idx="21234">
                  <c:v>567.404</c:v>
                </c:pt>
                <c:pt idx="21235">
                  <c:v>567.42499999999995</c:v>
                </c:pt>
                <c:pt idx="21236">
                  <c:v>567.44500000000005</c:v>
                </c:pt>
                <c:pt idx="21237">
                  <c:v>567.46400000000006</c:v>
                </c:pt>
                <c:pt idx="21238">
                  <c:v>567.48299999999995</c:v>
                </c:pt>
                <c:pt idx="21239">
                  <c:v>567.5</c:v>
                </c:pt>
                <c:pt idx="21240">
                  <c:v>567.51599999999996</c:v>
                </c:pt>
                <c:pt idx="21241">
                  <c:v>567.53499999999997</c:v>
                </c:pt>
                <c:pt idx="21242">
                  <c:v>567.56799999999998</c:v>
                </c:pt>
                <c:pt idx="21243">
                  <c:v>567.62800000000004</c:v>
                </c:pt>
                <c:pt idx="21244">
                  <c:v>567.697</c:v>
                </c:pt>
                <c:pt idx="21245">
                  <c:v>567.76</c:v>
                </c:pt>
                <c:pt idx="21246">
                  <c:v>567.82399999999996</c:v>
                </c:pt>
                <c:pt idx="21247">
                  <c:v>567.88499999999999</c:v>
                </c:pt>
                <c:pt idx="21248">
                  <c:v>567.92100000000005</c:v>
                </c:pt>
                <c:pt idx="21249">
                  <c:v>567.92200000000003</c:v>
                </c:pt>
                <c:pt idx="21250">
                  <c:v>567.92899999999997</c:v>
                </c:pt>
                <c:pt idx="21251">
                  <c:v>567.93899999999996</c:v>
                </c:pt>
                <c:pt idx="21252">
                  <c:v>567.95100000000002</c:v>
                </c:pt>
                <c:pt idx="21253">
                  <c:v>567.96799999999996</c:v>
                </c:pt>
                <c:pt idx="21254">
                  <c:v>567.98800000000006</c:v>
                </c:pt>
                <c:pt idx="21255">
                  <c:v>568.01</c:v>
                </c:pt>
                <c:pt idx="21256">
                  <c:v>568.029</c:v>
                </c:pt>
                <c:pt idx="21257">
                  <c:v>568.048</c:v>
                </c:pt>
                <c:pt idx="21258">
                  <c:v>568.06700000000001</c:v>
                </c:pt>
                <c:pt idx="21259">
                  <c:v>568.08600000000001</c:v>
                </c:pt>
                <c:pt idx="21260">
                  <c:v>568.10699999999997</c:v>
                </c:pt>
                <c:pt idx="21261">
                  <c:v>568.14400000000001</c:v>
                </c:pt>
                <c:pt idx="21262">
                  <c:v>568.20899999999995</c:v>
                </c:pt>
                <c:pt idx="21263">
                  <c:v>568.28200000000004</c:v>
                </c:pt>
                <c:pt idx="21264">
                  <c:v>568.30799999999999</c:v>
                </c:pt>
                <c:pt idx="21265">
                  <c:v>568.322</c:v>
                </c:pt>
                <c:pt idx="21266">
                  <c:v>568.33600000000001</c:v>
                </c:pt>
                <c:pt idx="21267">
                  <c:v>568.35299999999995</c:v>
                </c:pt>
                <c:pt idx="21268">
                  <c:v>568.37199999999996</c:v>
                </c:pt>
                <c:pt idx="21269">
                  <c:v>568.39499999999998</c:v>
                </c:pt>
                <c:pt idx="21270">
                  <c:v>568.41600000000005</c:v>
                </c:pt>
                <c:pt idx="21271">
                  <c:v>568.43700000000001</c:v>
                </c:pt>
                <c:pt idx="21272">
                  <c:v>568.45799999999997</c:v>
                </c:pt>
                <c:pt idx="21273">
                  <c:v>568.47799999999995</c:v>
                </c:pt>
                <c:pt idx="21274">
                  <c:v>568.49699999999996</c:v>
                </c:pt>
                <c:pt idx="21275">
                  <c:v>568.51800000000003</c:v>
                </c:pt>
                <c:pt idx="21276">
                  <c:v>568.55399999999997</c:v>
                </c:pt>
                <c:pt idx="21277">
                  <c:v>568.62300000000005</c:v>
                </c:pt>
                <c:pt idx="21278">
                  <c:v>568.70000000000005</c:v>
                </c:pt>
                <c:pt idx="21279">
                  <c:v>568.774</c:v>
                </c:pt>
                <c:pt idx="21280">
                  <c:v>568.83699999999999</c:v>
                </c:pt>
                <c:pt idx="21281">
                  <c:v>568.86300000000006</c:v>
                </c:pt>
                <c:pt idx="21282">
                  <c:v>568.87300000000005</c:v>
                </c:pt>
                <c:pt idx="21283">
                  <c:v>568.88499999999999</c:v>
                </c:pt>
                <c:pt idx="21284">
                  <c:v>568.91200000000003</c:v>
                </c:pt>
                <c:pt idx="21285">
                  <c:v>568.96500000000003</c:v>
                </c:pt>
                <c:pt idx="21286">
                  <c:v>569.03300000000002</c:v>
                </c:pt>
                <c:pt idx="21287">
                  <c:v>569.10699999999997</c:v>
                </c:pt>
                <c:pt idx="21288">
                  <c:v>569.17399999999998</c:v>
                </c:pt>
                <c:pt idx="21289">
                  <c:v>569.23199999999997</c:v>
                </c:pt>
                <c:pt idx="21290">
                  <c:v>569.26199999999994</c:v>
                </c:pt>
                <c:pt idx="21291">
                  <c:v>569.28</c:v>
                </c:pt>
                <c:pt idx="21292">
                  <c:v>569.29300000000001</c:v>
                </c:pt>
                <c:pt idx="21293">
                  <c:v>569.30499999999995</c:v>
                </c:pt>
                <c:pt idx="21294">
                  <c:v>569.31799999999998</c:v>
                </c:pt>
                <c:pt idx="21295">
                  <c:v>569.33399999999995</c:v>
                </c:pt>
                <c:pt idx="21296">
                  <c:v>569.35400000000004</c:v>
                </c:pt>
                <c:pt idx="21297">
                  <c:v>569.375</c:v>
                </c:pt>
                <c:pt idx="21298">
                  <c:v>569.39599999999996</c:v>
                </c:pt>
                <c:pt idx="21299">
                  <c:v>569.41600000000005</c:v>
                </c:pt>
                <c:pt idx="21300">
                  <c:v>569.43700000000001</c:v>
                </c:pt>
                <c:pt idx="21301">
                  <c:v>569.45699999999999</c:v>
                </c:pt>
                <c:pt idx="21302">
                  <c:v>569.476</c:v>
                </c:pt>
                <c:pt idx="21303">
                  <c:v>569.505</c:v>
                </c:pt>
                <c:pt idx="21304">
                  <c:v>569.55899999999997</c:v>
                </c:pt>
                <c:pt idx="21305">
                  <c:v>569.63300000000004</c:v>
                </c:pt>
                <c:pt idx="21306">
                  <c:v>569.69600000000003</c:v>
                </c:pt>
                <c:pt idx="21307">
                  <c:v>569.72799999999995</c:v>
                </c:pt>
                <c:pt idx="21308">
                  <c:v>569.73599999999999</c:v>
                </c:pt>
                <c:pt idx="21309">
                  <c:v>569.745</c:v>
                </c:pt>
                <c:pt idx="21310">
                  <c:v>569.755</c:v>
                </c:pt>
                <c:pt idx="21311">
                  <c:v>569.76700000000005</c:v>
                </c:pt>
                <c:pt idx="21312">
                  <c:v>569.78200000000004</c:v>
                </c:pt>
                <c:pt idx="21313">
                  <c:v>569.80100000000004</c:v>
                </c:pt>
                <c:pt idx="21314">
                  <c:v>569.82100000000003</c:v>
                </c:pt>
                <c:pt idx="21315">
                  <c:v>569.84100000000001</c:v>
                </c:pt>
                <c:pt idx="21316">
                  <c:v>569.85900000000004</c:v>
                </c:pt>
                <c:pt idx="21317">
                  <c:v>569.87699999999995</c:v>
                </c:pt>
                <c:pt idx="21318">
                  <c:v>569.89700000000005</c:v>
                </c:pt>
                <c:pt idx="21319">
                  <c:v>569.91600000000005</c:v>
                </c:pt>
                <c:pt idx="21320">
                  <c:v>569.93600000000004</c:v>
                </c:pt>
                <c:pt idx="21321">
                  <c:v>569.96799999999996</c:v>
                </c:pt>
                <c:pt idx="21322">
                  <c:v>570.01599999999996</c:v>
                </c:pt>
                <c:pt idx="21323">
                  <c:v>570.06899999999996</c:v>
                </c:pt>
                <c:pt idx="21324">
                  <c:v>570.10400000000004</c:v>
                </c:pt>
                <c:pt idx="21325">
                  <c:v>570.125</c:v>
                </c:pt>
                <c:pt idx="21326">
                  <c:v>570.13800000000003</c:v>
                </c:pt>
                <c:pt idx="21327">
                  <c:v>570.14800000000002</c:v>
                </c:pt>
                <c:pt idx="21328">
                  <c:v>570.15899999999999</c:v>
                </c:pt>
                <c:pt idx="21329">
                  <c:v>570.17499999999995</c:v>
                </c:pt>
                <c:pt idx="21330">
                  <c:v>570.202</c:v>
                </c:pt>
                <c:pt idx="21331">
                  <c:v>570.24400000000003</c:v>
                </c:pt>
                <c:pt idx="21332">
                  <c:v>570.27499999999998</c:v>
                </c:pt>
                <c:pt idx="21333">
                  <c:v>570.28800000000001</c:v>
                </c:pt>
                <c:pt idx="21334">
                  <c:v>570.298</c:v>
                </c:pt>
                <c:pt idx="21335">
                  <c:v>570.30799999999999</c:v>
                </c:pt>
                <c:pt idx="21336">
                  <c:v>570.32399999999996</c:v>
                </c:pt>
                <c:pt idx="21337">
                  <c:v>570.351</c:v>
                </c:pt>
                <c:pt idx="21338">
                  <c:v>570.37900000000002</c:v>
                </c:pt>
                <c:pt idx="21339">
                  <c:v>570.40899999999999</c:v>
                </c:pt>
                <c:pt idx="21340">
                  <c:v>570.43899999999996</c:v>
                </c:pt>
                <c:pt idx="21341">
                  <c:v>570.45699999999999</c:v>
                </c:pt>
                <c:pt idx="21342">
                  <c:v>570.46199999999999</c:v>
                </c:pt>
                <c:pt idx="21343">
                  <c:v>570.47299999999996</c:v>
                </c:pt>
                <c:pt idx="21344">
                  <c:v>570.495</c:v>
                </c:pt>
                <c:pt idx="21345">
                  <c:v>570.52200000000005</c:v>
                </c:pt>
                <c:pt idx="21346">
                  <c:v>570.55700000000002</c:v>
                </c:pt>
                <c:pt idx="21347">
                  <c:v>570.60199999999998</c:v>
                </c:pt>
                <c:pt idx="21348">
                  <c:v>570.66200000000003</c:v>
                </c:pt>
                <c:pt idx="21349">
                  <c:v>570.72699999999998</c:v>
                </c:pt>
                <c:pt idx="21350">
                  <c:v>570.79700000000003</c:v>
                </c:pt>
                <c:pt idx="21351">
                  <c:v>570.87199999999996</c:v>
                </c:pt>
                <c:pt idx="21352">
                  <c:v>570.94200000000001</c:v>
                </c:pt>
                <c:pt idx="21353">
                  <c:v>570.99099999999999</c:v>
                </c:pt>
                <c:pt idx="21354">
                  <c:v>571.00400000000002</c:v>
                </c:pt>
                <c:pt idx="21355">
                  <c:v>571.00800000000004</c:v>
                </c:pt>
                <c:pt idx="21356">
                  <c:v>571.01599999999996</c:v>
                </c:pt>
                <c:pt idx="21357">
                  <c:v>571.02700000000004</c:v>
                </c:pt>
                <c:pt idx="21358">
                  <c:v>571.03899999999999</c:v>
                </c:pt>
                <c:pt idx="21359">
                  <c:v>571.05399999999997</c:v>
                </c:pt>
                <c:pt idx="21360">
                  <c:v>571.07299999999998</c:v>
                </c:pt>
                <c:pt idx="21361">
                  <c:v>571.09299999999996</c:v>
                </c:pt>
                <c:pt idx="21362">
                  <c:v>571.11</c:v>
                </c:pt>
                <c:pt idx="21363">
                  <c:v>571.12800000000004</c:v>
                </c:pt>
                <c:pt idx="21364">
                  <c:v>571.14700000000005</c:v>
                </c:pt>
                <c:pt idx="21365">
                  <c:v>571.16600000000005</c:v>
                </c:pt>
                <c:pt idx="21366">
                  <c:v>571.19399999999996</c:v>
                </c:pt>
                <c:pt idx="21367">
                  <c:v>571.25199999999995</c:v>
                </c:pt>
                <c:pt idx="21368">
                  <c:v>571.32799999999997</c:v>
                </c:pt>
                <c:pt idx="21369">
                  <c:v>571.39300000000003</c:v>
                </c:pt>
                <c:pt idx="21370">
                  <c:v>571.44200000000001</c:v>
                </c:pt>
                <c:pt idx="21371">
                  <c:v>571.45799999999997</c:v>
                </c:pt>
                <c:pt idx="21372">
                  <c:v>571.46799999999996</c:v>
                </c:pt>
                <c:pt idx="21373">
                  <c:v>571.47900000000004</c:v>
                </c:pt>
                <c:pt idx="21374">
                  <c:v>571.49099999999999</c:v>
                </c:pt>
                <c:pt idx="21375">
                  <c:v>571.50599999999997</c:v>
                </c:pt>
                <c:pt idx="21376">
                  <c:v>571.52499999999998</c:v>
                </c:pt>
                <c:pt idx="21377">
                  <c:v>571.54600000000005</c:v>
                </c:pt>
                <c:pt idx="21378">
                  <c:v>571.56500000000005</c:v>
                </c:pt>
                <c:pt idx="21379">
                  <c:v>571.58399999999995</c:v>
                </c:pt>
                <c:pt idx="21380">
                  <c:v>571.60199999999998</c:v>
                </c:pt>
                <c:pt idx="21381">
                  <c:v>571.62099999999998</c:v>
                </c:pt>
                <c:pt idx="21382">
                  <c:v>571.63900000000001</c:v>
                </c:pt>
                <c:pt idx="21383">
                  <c:v>571.65700000000004</c:v>
                </c:pt>
                <c:pt idx="21384">
                  <c:v>571.678</c:v>
                </c:pt>
                <c:pt idx="21385">
                  <c:v>571.697</c:v>
                </c:pt>
                <c:pt idx="21386">
                  <c:v>571.72199999999998</c:v>
                </c:pt>
                <c:pt idx="21387">
                  <c:v>571.76700000000005</c:v>
                </c:pt>
                <c:pt idx="21388">
                  <c:v>571.82799999999997</c:v>
                </c:pt>
                <c:pt idx="21389">
                  <c:v>571.88699999999994</c:v>
                </c:pt>
                <c:pt idx="21390">
                  <c:v>571.92600000000004</c:v>
                </c:pt>
                <c:pt idx="21391">
                  <c:v>571.93799999999999</c:v>
                </c:pt>
                <c:pt idx="21392">
                  <c:v>571.93799999999999</c:v>
                </c:pt>
                <c:pt idx="21393">
                  <c:v>571.94000000000005</c:v>
                </c:pt>
                <c:pt idx="21394">
                  <c:v>571.95000000000005</c:v>
                </c:pt>
                <c:pt idx="21395">
                  <c:v>571.96</c:v>
                </c:pt>
                <c:pt idx="21396">
                  <c:v>571.97299999999996</c:v>
                </c:pt>
                <c:pt idx="21397">
                  <c:v>571.98900000000003</c:v>
                </c:pt>
                <c:pt idx="21398">
                  <c:v>572.00699999999995</c:v>
                </c:pt>
                <c:pt idx="21399">
                  <c:v>572.02700000000004</c:v>
                </c:pt>
                <c:pt idx="21400">
                  <c:v>572.04200000000003</c:v>
                </c:pt>
                <c:pt idx="21401">
                  <c:v>572.05799999999999</c:v>
                </c:pt>
                <c:pt idx="21402">
                  <c:v>572.07600000000002</c:v>
                </c:pt>
                <c:pt idx="21403">
                  <c:v>572.09299999999996</c:v>
                </c:pt>
                <c:pt idx="21404">
                  <c:v>572.11099999999999</c:v>
                </c:pt>
                <c:pt idx="21405">
                  <c:v>572.13900000000001</c:v>
                </c:pt>
                <c:pt idx="21406">
                  <c:v>572.18399999999997</c:v>
                </c:pt>
                <c:pt idx="21407">
                  <c:v>572.24400000000003</c:v>
                </c:pt>
                <c:pt idx="21408">
                  <c:v>572.28099999999995</c:v>
                </c:pt>
                <c:pt idx="21409">
                  <c:v>572.28899999999999</c:v>
                </c:pt>
                <c:pt idx="21410">
                  <c:v>572.29600000000005</c:v>
                </c:pt>
                <c:pt idx="21411">
                  <c:v>572.30499999999995</c:v>
                </c:pt>
                <c:pt idx="21412">
                  <c:v>572.31500000000005</c:v>
                </c:pt>
                <c:pt idx="21413">
                  <c:v>572.32799999999997</c:v>
                </c:pt>
                <c:pt idx="21414">
                  <c:v>572.34299999999996</c:v>
                </c:pt>
                <c:pt idx="21415">
                  <c:v>572.36</c:v>
                </c:pt>
                <c:pt idx="21416">
                  <c:v>572.38</c:v>
                </c:pt>
                <c:pt idx="21417">
                  <c:v>572.40200000000004</c:v>
                </c:pt>
                <c:pt idx="21418">
                  <c:v>572.423</c:v>
                </c:pt>
                <c:pt idx="21419">
                  <c:v>572.44299999999998</c:v>
                </c:pt>
                <c:pt idx="21420">
                  <c:v>572.46299999999997</c:v>
                </c:pt>
                <c:pt idx="21421">
                  <c:v>572.48199999999997</c:v>
                </c:pt>
                <c:pt idx="21422">
                  <c:v>572.50199999999995</c:v>
                </c:pt>
                <c:pt idx="21423">
                  <c:v>572.52300000000002</c:v>
                </c:pt>
                <c:pt idx="21424">
                  <c:v>572.54899999999998</c:v>
                </c:pt>
                <c:pt idx="21425">
                  <c:v>572.58500000000004</c:v>
                </c:pt>
                <c:pt idx="21426">
                  <c:v>572.61900000000003</c:v>
                </c:pt>
                <c:pt idx="21427">
                  <c:v>572.65099999999995</c:v>
                </c:pt>
                <c:pt idx="21428">
                  <c:v>572.67399999999998</c:v>
                </c:pt>
                <c:pt idx="21429">
                  <c:v>572.68100000000004</c:v>
                </c:pt>
                <c:pt idx="21430">
                  <c:v>572.68799999999999</c:v>
                </c:pt>
                <c:pt idx="21431">
                  <c:v>572.70000000000005</c:v>
                </c:pt>
                <c:pt idx="21432">
                  <c:v>572.71199999999999</c:v>
                </c:pt>
                <c:pt idx="21433">
                  <c:v>572.73</c:v>
                </c:pt>
                <c:pt idx="21434">
                  <c:v>572.75</c:v>
                </c:pt>
                <c:pt idx="21435">
                  <c:v>572.77</c:v>
                </c:pt>
                <c:pt idx="21436">
                  <c:v>572.78899999999999</c:v>
                </c:pt>
                <c:pt idx="21437">
                  <c:v>572.80799999999999</c:v>
                </c:pt>
                <c:pt idx="21438">
                  <c:v>572.827</c:v>
                </c:pt>
                <c:pt idx="21439">
                  <c:v>572.846</c:v>
                </c:pt>
                <c:pt idx="21440">
                  <c:v>572.87599999999998</c:v>
                </c:pt>
                <c:pt idx="21441">
                  <c:v>572.923</c:v>
                </c:pt>
                <c:pt idx="21442">
                  <c:v>572.95600000000002</c:v>
                </c:pt>
                <c:pt idx="21443">
                  <c:v>572.96699999999998</c:v>
                </c:pt>
                <c:pt idx="21444">
                  <c:v>572.97699999999998</c:v>
                </c:pt>
                <c:pt idx="21445">
                  <c:v>572.99</c:v>
                </c:pt>
                <c:pt idx="21446">
                  <c:v>573.00599999999997</c:v>
                </c:pt>
                <c:pt idx="21447">
                  <c:v>573.02599999999995</c:v>
                </c:pt>
                <c:pt idx="21448">
                  <c:v>573.04700000000003</c:v>
                </c:pt>
                <c:pt idx="21449">
                  <c:v>573.06700000000001</c:v>
                </c:pt>
                <c:pt idx="21450">
                  <c:v>573.08699999999999</c:v>
                </c:pt>
                <c:pt idx="21451">
                  <c:v>573.10599999999999</c:v>
                </c:pt>
                <c:pt idx="21452">
                  <c:v>573.125</c:v>
                </c:pt>
                <c:pt idx="21453">
                  <c:v>573.14700000000005</c:v>
                </c:pt>
                <c:pt idx="21454">
                  <c:v>573.18299999999999</c:v>
                </c:pt>
                <c:pt idx="21455">
                  <c:v>573.24099999999999</c:v>
                </c:pt>
                <c:pt idx="21456">
                  <c:v>573.29700000000003</c:v>
                </c:pt>
                <c:pt idx="21457">
                  <c:v>573.35400000000004</c:v>
                </c:pt>
                <c:pt idx="21458">
                  <c:v>573.39</c:v>
                </c:pt>
                <c:pt idx="21459">
                  <c:v>573.41099999999994</c:v>
                </c:pt>
                <c:pt idx="21460">
                  <c:v>573.42499999999995</c:v>
                </c:pt>
                <c:pt idx="21461">
                  <c:v>573.44000000000005</c:v>
                </c:pt>
                <c:pt idx="21462">
                  <c:v>573.45500000000004</c:v>
                </c:pt>
                <c:pt idx="21463">
                  <c:v>573.47400000000005</c:v>
                </c:pt>
                <c:pt idx="21464">
                  <c:v>573.49599999999998</c:v>
                </c:pt>
                <c:pt idx="21465">
                  <c:v>573.51700000000005</c:v>
                </c:pt>
                <c:pt idx="21466">
                  <c:v>573.53800000000001</c:v>
                </c:pt>
                <c:pt idx="21467">
                  <c:v>573.55799999999999</c:v>
                </c:pt>
                <c:pt idx="21468">
                  <c:v>573.57799999999997</c:v>
                </c:pt>
                <c:pt idx="21469">
                  <c:v>573.596</c:v>
                </c:pt>
                <c:pt idx="21470">
                  <c:v>573.61500000000001</c:v>
                </c:pt>
                <c:pt idx="21471">
                  <c:v>573.64599999999996</c:v>
                </c:pt>
                <c:pt idx="21472">
                  <c:v>573.69799999999998</c:v>
                </c:pt>
                <c:pt idx="21473">
                  <c:v>573.76400000000001</c:v>
                </c:pt>
                <c:pt idx="21474">
                  <c:v>573.80899999999997</c:v>
                </c:pt>
                <c:pt idx="21475">
                  <c:v>573.83000000000004</c:v>
                </c:pt>
                <c:pt idx="21476">
                  <c:v>573.846</c:v>
                </c:pt>
                <c:pt idx="21477">
                  <c:v>573.86</c:v>
                </c:pt>
                <c:pt idx="21478">
                  <c:v>573.87599999999998</c:v>
                </c:pt>
                <c:pt idx="21479">
                  <c:v>573.89400000000001</c:v>
                </c:pt>
                <c:pt idx="21480">
                  <c:v>573.91499999999996</c:v>
                </c:pt>
                <c:pt idx="21481">
                  <c:v>573.93499999999995</c:v>
                </c:pt>
                <c:pt idx="21482">
                  <c:v>573.952</c:v>
                </c:pt>
                <c:pt idx="21483">
                  <c:v>573.971</c:v>
                </c:pt>
                <c:pt idx="21484">
                  <c:v>573.99</c:v>
                </c:pt>
                <c:pt idx="21485">
                  <c:v>574.00900000000001</c:v>
                </c:pt>
                <c:pt idx="21486">
                  <c:v>574.02800000000002</c:v>
                </c:pt>
                <c:pt idx="21487">
                  <c:v>574.05100000000004</c:v>
                </c:pt>
                <c:pt idx="21488">
                  <c:v>574.09199999999998</c:v>
                </c:pt>
                <c:pt idx="21489">
                  <c:v>574.13699999999994</c:v>
                </c:pt>
                <c:pt idx="21490">
                  <c:v>574.17899999999997</c:v>
                </c:pt>
                <c:pt idx="21491">
                  <c:v>574.18600000000004</c:v>
                </c:pt>
                <c:pt idx="21492">
                  <c:v>574.19399999999996</c:v>
                </c:pt>
                <c:pt idx="21493">
                  <c:v>574.20600000000002</c:v>
                </c:pt>
                <c:pt idx="21494">
                  <c:v>574.21900000000005</c:v>
                </c:pt>
                <c:pt idx="21495">
                  <c:v>574.23500000000001</c:v>
                </c:pt>
                <c:pt idx="21496">
                  <c:v>574.25199999999995</c:v>
                </c:pt>
                <c:pt idx="21497">
                  <c:v>574.27200000000005</c:v>
                </c:pt>
                <c:pt idx="21498">
                  <c:v>574.29300000000001</c:v>
                </c:pt>
                <c:pt idx="21499">
                  <c:v>574.31200000000001</c:v>
                </c:pt>
                <c:pt idx="21500">
                  <c:v>574.33000000000004</c:v>
                </c:pt>
                <c:pt idx="21501">
                  <c:v>574.34799999999996</c:v>
                </c:pt>
                <c:pt idx="21502">
                  <c:v>574.36500000000001</c:v>
                </c:pt>
                <c:pt idx="21503">
                  <c:v>574.38199999999995</c:v>
                </c:pt>
                <c:pt idx="21504">
                  <c:v>574.399</c:v>
                </c:pt>
                <c:pt idx="21505">
                  <c:v>574.41700000000003</c:v>
                </c:pt>
                <c:pt idx="21506">
                  <c:v>574.43600000000004</c:v>
                </c:pt>
                <c:pt idx="21507">
                  <c:v>574.45299999999997</c:v>
                </c:pt>
                <c:pt idx="21508">
                  <c:v>574.47</c:v>
                </c:pt>
                <c:pt idx="21509">
                  <c:v>574.49199999999996</c:v>
                </c:pt>
                <c:pt idx="21510">
                  <c:v>574.53099999999995</c:v>
                </c:pt>
                <c:pt idx="21511">
                  <c:v>574.58699999999999</c:v>
                </c:pt>
                <c:pt idx="21512">
                  <c:v>574.63800000000003</c:v>
                </c:pt>
                <c:pt idx="21513">
                  <c:v>574.67899999999997</c:v>
                </c:pt>
                <c:pt idx="21514">
                  <c:v>574.69299999999998</c:v>
                </c:pt>
                <c:pt idx="21515">
                  <c:v>574.69500000000005</c:v>
                </c:pt>
                <c:pt idx="21516">
                  <c:v>574.702</c:v>
                </c:pt>
                <c:pt idx="21517">
                  <c:v>574.71299999999997</c:v>
                </c:pt>
                <c:pt idx="21518">
                  <c:v>574.72500000000002</c:v>
                </c:pt>
                <c:pt idx="21519">
                  <c:v>574.73900000000003</c:v>
                </c:pt>
                <c:pt idx="21520">
                  <c:v>574.75699999999995</c:v>
                </c:pt>
                <c:pt idx="21521">
                  <c:v>574.77700000000004</c:v>
                </c:pt>
                <c:pt idx="21522">
                  <c:v>574.79899999999998</c:v>
                </c:pt>
                <c:pt idx="21523">
                  <c:v>574.81799999999998</c:v>
                </c:pt>
                <c:pt idx="21524">
                  <c:v>574.83699999999999</c:v>
                </c:pt>
                <c:pt idx="21525">
                  <c:v>574.85699999999997</c:v>
                </c:pt>
                <c:pt idx="21526">
                  <c:v>574.875</c:v>
                </c:pt>
                <c:pt idx="21527">
                  <c:v>574.89400000000001</c:v>
                </c:pt>
                <c:pt idx="21528">
                  <c:v>574.92399999999998</c:v>
                </c:pt>
                <c:pt idx="21529">
                  <c:v>574.97500000000002</c:v>
                </c:pt>
                <c:pt idx="21530">
                  <c:v>575.03399999999999</c:v>
                </c:pt>
                <c:pt idx="21531">
                  <c:v>575.08199999999999</c:v>
                </c:pt>
                <c:pt idx="21532">
                  <c:v>575.11199999999997</c:v>
                </c:pt>
                <c:pt idx="21533">
                  <c:v>575.12599999999998</c:v>
                </c:pt>
                <c:pt idx="21534">
                  <c:v>575.13599999999997</c:v>
                </c:pt>
                <c:pt idx="21535">
                  <c:v>575.149</c:v>
                </c:pt>
                <c:pt idx="21536">
                  <c:v>575.16600000000005</c:v>
                </c:pt>
                <c:pt idx="21537">
                  <c:v>575.18499999999995</c:v>
                </c:pt>
                <c:pt idx="21538">
                  <c:v>575.20500000000004</c:v>
                </c:pt>
                <c:pt idx="21539">
                  <c:v>575.22400000000005</c:v>
                </c:pt>
                <c:pt idx="21540">
                  <c:v>575.24099999999999</c:v>
                </c:pt>
                <c:pt idx="21541">
                  <c:v>575.26</c:v>
                </c:pt>
                <c:pt idx="21542">
                  <c:v>575.279</c:v>
                </c:pt>
                <c:pt idx="21543">
                  <c:v>575.30700000000002</c:v>
                </c:pt>
                <c:pt idx="21544">
                  <c:v>575.36099999999999</c:v>
                </c:pt>
                <c:pt idx="21545">
                  <c:v>575.423</c:v>
                </c:pt>
                <c:pt idx="21546">
                  <c:v>575.47199999999998</c:v>
                </c:pt>
                <c:pt idx="21547">
                  <c:v>575.52200000000005</c:v>
                </c:pt>
                <c:pt idx="21548">
                  <c:v>575.55899999999997</c:v>
                </c:pt>
                <c:pt idx="21549">
                  <c:v>575.58799999999997</c:v>
                </c:pt>
                <c:pt idx="21550">
                  <c:v>575.60299999999995</c:v>
                </c:pt>
                <c:pt idx="21551">
                  <c:v>575.61199999999997</c:v>
                </c:pt>
                <c:pt idx="21552">
                  <c:v>575.62300000000005</c:v>
                </c:pt>
                <c:pt idx="21553">
                  <c:v>575.63400000000001</c:v>
                </c:pt>
                <c:pt idx="21554">
                  <c:v>575.64800000000002</c:v>
                </c:pt>
                <c:pt idx="21555">
                  <c:v>575.66499999999996</c:v>
                </c:pt>
                <c:pt idx="21556">
                  <c:v>575.68499999999995</c:v>
                </c:pt>
                <c:pt idx="21557">
                  <c:v>575.70699999999999</c:v>
                </c:pt>
                <c:pt idx="21558">
                  <c:v>575.726</c:v>
                </c:pt>
                <c:pt idx="21559">
                  <c:v>575.74400000000003</c:v>
                </c:pt>
                <c:pt idx="21560">
                  <c:v>575.76199999999994</c:v>
                </c:pt>
                <c:pt idx="21561">
                  <c:v>575.78</c:v>
                </c:pt>
                <c:pt idx="21562">
                  <c:v>575.79899999999998</c:v>
                </c:pt>
                <c:pt idx="21563">
                  <c:v>575.83299999999997</c:v>
                </c:pt>
                <c:pt idx="21564">
                  <c:v>575.88499999999999</c:v>
                </c:pt>
                <c:pt idx="21565">
                  <c:v>575.92999999999995</c:v>
                </c:pt>
                <c:pt idx="21566">
                  <c:v>575.94600000000003</c:v>
                </c:pt>
                <c:pt idx="21567">
                  <c:v>575.96799999999996</c:v>
                </c:pt>
                <c:pt idx="21568">
                  <c:v>576.02499999999998</c:v>
                </c:pt>
                <c:pt idx="21569">
                  <c:v>576.09199999999998</c:v>
                </c:pt>
                <c:pt idx="21570">
                  <c:v>576.16499999999996</c:v>
                </c:pt>
                <c:pt idx="21571">
                  <c:v>576.23599999999999</c:v>
                </c:pt>
                <c:pt idx="21572">
                  <c:v>576.29399999999998</c:v>
                </c:pt>
                <c:pt idx="21573">
                  <c:v>576.34900000000005</c:v>
                </c:pt>
                <c:pt idx="21574">
                  <c:v>576.39400000000001</c:v>
                </c:pt>
                <c:pt idx="21575">
                  <c:v>576.41099999999994</c:v>
                </c:pt>
                <c:pt idx="21576">
                  <c:v>576.41200000000003</c:v>
                </c:pt>
                <c:pt idx="21577">
                  <c:v>576.41600000000005</c:v>
                </c:pt>
                <c:pt idx="21578">
                  <c:v>576.41600000000005</c:v>
                </c:pt>
                <c:pt idx="21579">
                  <c:v>576.41600000000005</c:v>
                </c:pt>
                <c:pt idx="21580">
                  <c:v>576.42200000000003</c:v>
                </c:pt>
                <c:pt idx="21581">
                  <c:v>576.43100000000004</c:v>
                </c:pt>
                <c:pt idx="21582">
                  <c:v>576.44200000000001</c:v>
                </c:pt>
                <c:pt idx="21583">
                  <c:v>576.45299999999997</c:v>
                </c:pt>
                <c:pt idx="21584">
                  <c:v>576.46699999999998</c:v>
                </c:pt>
                <c:pt idx="21585">
                  <c:v>576.48099999999999</c:v>
                </c:pt>
                <c:pt idx="21586">
                  <c:v>576.495</c:v>
                </c:pt>
                <c:pt idx="21587">
                  <c:v>576.51099999999997</c:v>
                </c:pt>
                <c:pt idx="21588">
                  <c:v>576.52700000000004</c:v>
                </c:pt>
                <c:pt idx="21589">
                  <c:v>576.54399999999998</c:v>
                </c:pt>
                <c:pt idx="21590">
                  <c:v>576.56399999999996</c:v>
                </c:pt>
                <c:pt idx="21591">
                  <c:v>576.58399999999995</c:v>
                </c:pt>
                <c:pt idx="21592">
                  <c:v>576.60400000000004</c:v>
                </c:pt>
                <c:pt idx="21593">
                  <c:v>576.62099999999998</c:v>
                </c:pt>
                <c:pt idx="21594">
                  <c:v>576.63900000000001</c:v>
                </c:pt>
                <c:pt idx="21595">
                  <c:v>576.65700000000004</c:v>
                </c:pt>
                <c:pt idx="21596">
                  <c:v>576.67399999999998</c:v>
                </c:pt>
                <c:pt idx="21597">
                  <c:v>576.69899999999996</c:v>
                </c:pt>
                <c:pt idx="21598">
                  <c:v>576.74400000000003</c:v>
                </c:pt>
                <c:pt idx="21599">
                  <c:v>576.77599999999995</c:v>
                </c:pt>
                <c:pt idx="21600">
                  <c:v>576.78599999999994</c:v>
                </c:pt>
                <c:pt idx="21601">
                  <c:v>576.79600000000005</c:v>
                </c:pt>
                <c:pt idx="21602">
                  <c:v>576.80899999999997</c:v>
                </c:pt>
                <c:pt idx="21603">
                  <c:v>576.82399999999996</c:v>
                </c:pt>
                <c:pt idx="21604">
                  <c:v>576.84100000000001</c:v>
                </c:pt>
                <c:pt idx="21605">
                  <c:v>576.86199999999997</c:v>
                </c:pt>
                <c:pt idx="21606">
                  <c:v>576.88300000000004</c:v>
                </c:pt>
                <c:pt idx="21607">
                  <c:v>576.90200000000004</c:v>
                </c:pt>
                <c:pt idx="21608">
                  <c:v>576.92200000000003</c:v>
                </c:pt>
                <c:pt idx="21609">
                  <c:v>576.94100000000003</c:v>
                </c:pt>
                <c:pt idx="21610">
                  <c:v>576.96</c:v>
                </c:pt>
                <c:pt idx="21611">
                  <c:v>576.97799999999995</c:v>
                </c:pt>
                <c:pt idx="21612">
                  <c:v>576.99800000000005</c:v>
                </c:pt>
                <c:pt idx="21613">
                  <c:v>577.02300000000002</c:v>
                </c:pt>
                <c:pt idx="21614">
                  <c:v>577.07299999999998</c:v>
                </c:pt>
                <c:pt idx="21615">
                  <c:v>577.14300000000003</c:v>
                </c:pt>
                <c:pt idx="21616">
                  <c:v>577.20600000000002</c:v>
                </c:pt>
                <c:pt idx="21617">
                  <c:v>577.22799999999995</c:v>
                </c:pt>
                <c:pt idx="21618">
                  <c:v>577.24400000000003</c:v>
                </c:pt>
                <c:pt idx="21619">
                  <c:v>577.26</c:v>
                </c:pt>
                <c:pt idx="21620">
                  <c:v>577.27499999999998</c:v>
                </c:pt>
                <c:pt idx="21621">
                  <c:v>577.29</c:v>
                </c:pt>
                <c:pt idx="21622">
                  <c:v>577.30700000000002</c:v>
                </c:pt>
                <c:pt idx="21623">
                  <c:v>577.327</c:v>
                </c:pt>
                <c:pt idx="21624">
                  <c:v>577.34799999999996</c:v>
                </c:pt>
                <c:pt idx="21625">
                  <c:v>577.36900000000003</c:v>
                </c:pt>
                <c:pt idx="21626">
                  <c:v>577.38900000000001</c:v>
                </c:pt>
                <c:pt idx="21627">
                  <c:v>577.40899999999999</c:v>
                </c:pt>
                <c:pt idx="21628">
                  <c:v>577.428</c:v>
                </c:pt>
                <c:pt idx="21629">
                  <c:v>577.44600000000003</c:v>
                </c:pt>
                <c:pt idx="21630">
                  <c:v>577.46500000000003</c:v>
                </c:pt>
                <c:pt idx="21631">
                  <c:v>577.49099999999999</c:v>
                </c:pt>
                <c:pt idx="21632">
                  <c:v>577.53899999999999</c:v>
                </c:pt>
                <c:pt idx="21633">
                  <c:v>577.59400000000005</c:v>
                </c:pt>
                <c:pt idx="21634">
                  <c:v>577.64400000000001</c:v>
                </c:pt>
                <c:pt idx="21635">
                  <c:v>577.68499999999995</c:v>
                </c:pt>
                <c:pt idx="21636">
                  <c:v>577.71100000000001</c:v>
                </c:pt>
                <c:pt idx="21637">
                  <c:v>577.71699999999998</c:v>
                </c:pt>
                <c:pt idx="21638">
                  <c:v>577.72500000000002</c:v>
                </c:pt>
                <c:pt idx="21639">
                  <c:v>577.73199999999997</c:v>
                </c:pt>
                <c:pt idx="21640">
                  <c:v>577.74099999999999</c:v>
                </c:pt>
                <c:pt idx="21641">
                  <c:v>577.75099999999998</c:v>
                </c:pt>
                <c:pt idx="21642">
                  <c:v>577.76099999999997</c:v>
                </c:pt>
                <c:pt idx="21643">
                  <c:v>577.77200000000005</c:v>
                </c:pt>
                <c:pt idx="21644">
                  <c:v>577.78200000000004</c:v>
                </c:pt>
                <c:pt idx="21645">
                  <c:v>577.79300000000001</c:v>
                </c:pt>
                <c:pt idx="21646">
                  <c:v>577.803</c:v>
                </c:pt>
                <c:pt idx="21647">
                  <c:v>577.81299999999999</c:v>
                </c:pt>
                <c:pt idx="21648">
                  <c:v>577.82299999999998</c:v>
                </c:pt>
                <c:pt idx="21649">
                  <c:v>577.83299999999997</c:v>
                </c:pt>
                <c:pt idx="21650">
                  <c:v>577.84299999999996</c:v>
                </c:pt>
                <c:pt idx="21651">
                  <c:v>577.85299999999995</c:v>
                </c:pt>
                <c:pt idx="21652">
                  <c:v>577.86300000000006</c:v>
                </c:pt>
                <c:pt idx="21653">
                  <c:v>577.87300000000005</c:v>
                </c:pt>
                <c:pt idx="21654">
                  <c:v>577.88300000000004</c:v>
                </c:pt>
                <c:pt idx="21655">
                  <c:v>577.89200000000005</c:v>
                </c:pt>
                <c:pt idx="21656">
                  <c:v>577.90099999999995</c:v>
                </c:pt>
                <c:pt idx="21657">
                  <c:v>577.91099999999994</c:v>
                </c:pt>
                <c:pt idx="21658">
                  <c:v>577.91999999999996</c:v>
                </c:pt>
                <c:pt idx="21659">
                  <c:v>577.92899999999997</c:v>
                </c:pt>
                <c:pt idx="21660">
                  <c:v>577.93799999999999</c:v>
                </c:pt>
                <c:pt idx="21661">
                  <c:v>577.947</c:v>
                </c:pt>
                <c:pt idx="21662">
                  <c:v>577.95600000000002</c:v>
                </c:pt>
                <c:pt idx="21663">
                  <c:v>577.96400000000006</c:v>
                </c:pt>
                <c:pt idx="21664">
                  <c:v>577.97299999999996</c:v>
                </c:pt>
                <c:pt idx="21665">
                  <c:v>577.98299999999995</c:v>
                </c:pt>
                <c:pt idx="21666">
                  <c:v>577.99199999999996</c:v>
                </c:pt>
                <c:pt idx="21667">
                  <c:v>578.00199999999995</c:v>
                </c:pt>
                <c:pt idx="21668">
                  <c:v>578.01099999999997</c:v>
                </c:pt>
                <c:pt idx="21669">
                  <c:v>578.02</c:v>
                </c:pt>
                <c:pt idx="21670">
                  <c:v>578.02800000000002</c:v>
                </c:pt>
                <c:pt idx="21671">
                  <c:v>578.03800000000001</c:v>
                </c:pt>
                <c:pt idx="21672">
                  <c:v>578.04899999999998</c:v>
                </c:pt>
                <c:pt idx="21673">
                  <c:v>578.05899999999997</c:v>
                </c:pt>
                <c:pt idx="21674">
                  <c:v>578.06799999999998</c:v>
                </c:pt>
                <c:pt idx="21675">
                  <c:v>578.077</c:v>
                </c:pt>
                <c:pt idx="21676">
                  <c:v>578.08699999999999</c:v>
                </c:pt>
                <c:pt idx="21677">
                  <c:v>578.096</c:v>
                </c:pt>
                <c:pt idx="21678">
                  <c:v>578.10500000000002</c:v>
                </c:pt>
                <c:pt idx="21679">
                  <c:v>578.11300000000006</c:v>
                </c:pt>
                <c:pt idx="21680">
                  <c:v>578.12199999999996</c:v>
                </c:pt>
                <c:pt idx="21681">
                  <c:v>578.13199999999995</c:v>
                </c:pt>
                <c:pt idx="21682">
                  <c:v>578.14200000000005</c:v>
                </c:pt>
                <c:pt idx="21683">
                  <c:v>578.154</c:v>
                </c:pt>
                <c:pt idx="21684">
                  <c:v>578.16800000000001</c:v>
                </c:pt>
                <c:pt idx="21685">
                  <c:v>578.18200000000002</c:v>
                </c:pt>
                <c:pt idx="21686">
                  <c:v>578.19200000000001</c:v>
                </c:pt>
                <c:pt idx="21687">
                  <c:v>578.20299999999997</c:v>
                </c:pt>
                <c:pt idx="21688">
                  <c:v>578.21600000000001</c:v>
                </c:pt>
                <c:pt idx="21689">
                  <c:v>578.22900000000004</c:v>
                </c:pt>
                <c:pt idx="21690">
                  <c:v>578.24099999999999</c:v>
                </c:pt>
                <c:pt idx="21691">
                  <c:v>578.25300000000004</c:v>
                </c:pt>
                <c:pt idx="21692">
                  <c:v>578.26599999999996</c:v>
                </c:pt>
                <c:pt idx="21693">
                  <c:v>578.279</c:v>
                </c:pt>
                <c:pt idx="21694">
                  <c:v>578.28899999999999</c:v>
                </c:pt>
                <c:pt idx="21695">
                  <c:v>578.298</c:v>
                </c:pt>
                <c:pt idx="21696">
                  <c:v>578.30799999999999</c:v>
                </c:pt>
                <c:pt idx="21697">
                  <c:v>578.31700000000001</c:v>
                </c:pt>
                <c:pt idx="21698">
                  <c:v>578.327</c:v>
                </c:pt>
                <c:pt idx="21699">
                  <c:v>578.33699999999999</c:v>
                </c:pt>
                <c:pt idx="21700">
                  <c:v>578.346</c:v>
                </c:pt>
                <c:pt idx="21701">
                  <c:v>578.35400000000004</c:v>
                </c:pt>
                <c:pt idx="21702">
                  <c:v>578.36300000000006</c:v>
                </c:pt>
                <c:pt idx="21703">
                  <c:v>578.37300000000005</c:v>
                </c:pt>
                <c:pt idx="21704">
                  <c:v>578.38099999999997</c:v>
                </c:pt>
                <c:pt idx="21705">
                  <c:v>578.39</c:v>
                </c:pt>
                <c:pt idx="21706">
                  <c:v>578.39800000000002</c:v>
                </c:pt>
                <c:pt idx="21707">
                  <c:v>578.40700000000004</c:v>
                </c:pt>
                <c:pt idx="21708">
                  <c:v>578.41600000000005</c:v>
                </c:pt>
                <c:pt idx="21709">
                  <c:v>578.42499999999995</c:v>
                </c:pt>
                <c:pt idx="21710">
                  <c:v>578.43399999999997</c:v>
                </c:pt>
                <c:pt idx="21711">
                  <c:v>578.44299999999998</c:v>
                </c:pt>
                <c:pt idx="21712">
                  <c:v>578.452</c:v>
                </c:pt>
                <c:pt idx="21713">
                  <c:v>578.46100000000001</c:v>
                </c:pt>
                <c:pt idx="21714">
                  <c:v>578.47</c:v>
                </c:pt>
                <c:pt idx="21715">
                  <c:v>578.47900000000004</c:v>
                </c:pt>
                <c:pt idx="21716">
                  <c:v>578.48800000000006</c:v>
                </c:pt>
                <c:pt idx="21717">
                  <c:v>578.49699999999996</c:v>
                </c:pt>
                <c:pt idx="21718">
                  <c:v>578.505</c:v>
                </c:pt>
                <c:pt idx="21719">
                  <c:v>578.51400000000001</c:v>
                </c:pt>
                <c:pt idx="21720">
                  <c:v>578.52300000000002</c:v>
                </c:pt>
                <c:pt idx="21721">
                  <c:v>578.53200000000004</c:v>
                </c:pt>
                <c:pt idx="21722">
                  <c:v>578.54100000000005</c:v>
                </c:pt>
                <c:pt idx="21723">
                  <c:v>578.54999999999995</c:v>
                </c:pt>
                <c:pt idx="21724">
                  <c:v>578.55899999999997</c:v>
                </c:pt>
                <c:pt idx="21725">
                  <c:v>578.56799999999998</c:v>
                </c:pt>
                <c:pt idx="21726">
                  <c:v>578.577</c:v>
                </c:pt>
                <c:pt idx="21727">
                  <c:v>578.58600000000001</c:v>
                </c:pt>
                <c:pt idx="21728">
                  <c:v>578.59500000000003</c:v>
                </c:pt>
                <c:pt idx="21729">
                  <c:v>578.60400000000004</c:v>
                </c:pt>
                <c:pt idx="21730">
                  <c:v>578.61300000000006</c:v>
                </c:pt>
                <c:pt idx="21731">
                  <c:v>578.62199999999996</c:v>
                </c:pt>
                <c:pt idx="21732">
                  <c:v>578.63099999999997</c:v>
                </c:pt>
                <c:pt idx="21733">
                  <c:v>578.64</c:v>
                </c:pt>
                <c:pt idx="21734">
                  <c:v>578.649</c:v>
                </c:pt>
                <c:pt idx="21735">
                  <c:v>578.65800000000002</c:v>
                </c:pt>
                <c:pt idx="21736">
                  <c:v>578.66899999999998</c:v>
                </c:pt>
                <c:pt idx="21737">
                  <c:v>578.68499999999995</c:v>
                </c:pt>
                <c:pt idx="21738">
                  <c:v>578.71600000000001</c:v>
                </c:pt>
                <c:pt idx="21739">
                  <c:v>578.76700000000005</c:v>
                </c:pt>
                <c:pt idx="21740">
                  <c:v>578.83100000000002</c:v>
                </c:pt>
                <c:pt idx="21741">
                  <c:v>578.89599999999996</c:v>
                </c:pt>
                <c:pt idx="21742">
                  <c:v>578.96</c:v>
                </c:pt>
                <c:pt idx="21743">
                  <c:v>579.01700000000005</c:v>
                </c:pt>
                <c:pt idx="21744">
                  <c:v>579.06899999999996</c:v>
                </c:pt>
                <c:pt idx="21745">
                  <c:v>579.11699999999996</c:v>
                </c:pt>
                <c:pt idx="21746">
                  <c:v>579.15800000000002</c:v>
                </c:pt>
                <c:pt idx="21747">
                  <c:v>579.18700000000001</c:v>
                </c:pt>
                <c:pt idx="21748">
                  <c:v>579.19500000000005</c:v>
                </c:pt>
                <c:pt idx="21749">
                  <c:v>579.19500000000005</c:v>
                </c:pt>
                <c:pt idx="21750">
                  <c:v>579.19799999999998</c:v>
                </c:pt>
                <c:pt idx="21751">
                  <c:v>579.20500000000004</c:v>
                </c:pt>
                <c:pt idx="21752">
                  <c:v>579.21600000000001</c:v>
                </c:pt>
                <c:pt idx="21753">
                  <c:v>579.22699999999998</c:v>
                </c:pt>
                <c:pt idx="21754">
                  <c:v>579.24199999999996</c:v>
                </c:pt>
                <c:pt idx="21755">
                  <c:v>579.26</c:v>
                </c:pt>
                <c:pt idx="21756">
                  <c:v>579.27800000000002</c:v>
                </c:pt>
                <c:pt idx="21757">
                  <c:v>579.29600000000005</c:v>
                </c:pt>
                <c:pt idx="21758">
                  <c:v>579.31299999999999</c:v>
                </c:pt>
                <c:pt idx="21759">
                  <c:v>579.33100000000002</c:v>
                </c:pt>
                <c:pt idx="21760">
                  <c:v>579.34799999999996</c:v>
                </c:pt>
                <c:pt idx="21761">
                  <c:v>579.37599999999998</c:v>
                </c:pt>
                <c:pt idx="21762">
                  <c:v>579.42999999999995</c:v>
                </c:pt>
                <c:pt idx="21763">
                  <c:v>579.49199999999996</c:v>
                </c:pt>
                <c:pt idx="21764">
                  <c:v>579.54700000000003</c:v>
                </c:pt>
                <c:pt idx="21765">
                  <c:v>579.57100000000003</c:v>
                </c:pt>
                <c:pt idx="21766">
                  <c:v>579.58000000000004</c:v>
                </c:pt>
                <c:pt idx="21767">
                  <c:v>579.59100000000001</c:v>
                </c:pt>
                <c:pt idx="21768">
                  <c:v>579.601</c:v>
                </c:pt>
                <c:pt idx="21769">
                  <c:v>579.61300000000006</c:v>
                </c:pt>
                <c:pt idx="21770">
                  <c:v>579.62599999999998</c:v>
                </c:pt>
                <c:pt idx="21771">
                  <c:v>579.64300000000003</c:v>
                </c:pt>
                <c:pt idx="21772">
                  <c:v>579.66099999999994</c:v>
                </c:pt>
                <c:pt idx="21773">
                  <c:v>579.68100000000004</c:v>
                </c:pt>
                <c:pt idx="21774">
                  <c:v>579.69899999999996</c:v>
                </c:pt>
                <c:pt idx="21775">
                  <c:v>579.71600000000001</c:v>
                </c:pt>
                <c:pt idx="21776">
                  <c:v>579.73400000000004</c:v>
                </c:pt>
                <c:pt idx="21777">
                  <c:v>579.75199999999995</c:v>
                </c:pt>
                <c:pt idx="21778">
                  <c:v>579.77599999999995</c:v>
                </c:pt>
                <c:pt idx="21779">
                  <c:v>579.81200000000001</c:v>
                </c:pt>
                <c:pt idx="21780">
                  <c:v>579.851</c:v>
                </c:pt>
                <c:pt idx="21781">
                  <c:v>579.904</c:v>
                </c:pt>
                <c:pt idx="21782">
                  <c:v>579.95899999999995</c:v>
                </c:pt>
                <c:pt idx="21783">
                  <c:v>580.01300000000003</c:v>
                </c:pt>
                <c:pt idx="21784">
                  <c:v>580.05600000000004</c:v>
                </c:pt>
                <c:pt idx="21785">
                  <c:v>580.09100000000001</c:v>
                </c:pt>
                <c:pt idx="21786">
                  <c:v>580.10500000000002</c:v>
                </c:pt>
                <c:pt idx="21787">
                  <c:v>580.11500000000001</c:v>
                </c:pt>
                <c:pt idx="21788">
                  <c:v>580.13300000000004</c:v>
                </c:pt>
                <c:pt idx="21789">
                  <c:v>580.16200000000003</c:v>
                </c:pt>
                <c:pt idx="21790">
                  <c:v>580.17399999999998</c:v>
                </c:pt>
                <c:pt idx="21791">
                  <c:v>580.18399999999997</c:v>
                </c:pt>
                <c:pt idx="21792">
                  <c:v>580.197</c:v>
                </c:pt>
                <c:pt idx="21793">
                  <c:v>580.21</c:v>
                </c:pt>
                <c:pt idx="21794">
                  <c:v>580.22400000000005</c:v>
                </c:pt>
                <c:pt idx="21795">
                  <c:v>580.24</c:v>
                </c:pt>
                <c:pt idx="21796">
                  <c:v>580.25900000000001</c:v>
                </c:pt>
                <c:pt idx="21797">
                  <c:v>580.28</c:v>
                </c:pt>
                <c:pt idx="21798">
                  <c:v>580.29999999999995</c:v>
                </c:pt>
                <c:pt idx="21799">
                  <c:v>580.31799999999998</c:v>
                </c:pt>
                <c:pt idx="21800">
                  <c:v>580.33600000000001</c:v>
                </c:pt>
                <c:pt idx="21801">
                  <c:v>580.35299999999995</c:v>
                </c:pt>
                <c:pt idx="21802">
                  <c:v>580.37099999999998</c:v>
                </c:pt>
                <c:pt idx="21803">
                  <c:v>580.39499999999998</c:v>
                </c:pt>
                <c:pt idx="21804">
                  <c:v>580.41499999999996</c:v>
                </c:pt>
                <c:pt idx="21805">
                  <c:v>580.42700000000002</c:v>
                </c:pt>
                <c:pt idx="21806">
                  <c:v>580.43899999999996</c:v>
                </c:pt>
                <c:pt idx="21807">
                  <c:v>580.452</c:v>
                </c:pt>
                <c:pt idx="21808">
                  <c:v>580.46799999999996</c:v>
                </c:pt>
                <c:pt idx="21809">
                  <c:v>580.48599999999999</c:v>
                </c:pt>
                <c:pt idx="21810">
                  <c:v>580.50599999999997</c:v>
                </c:pt>
                <c:pt idx="21811">
                  <c:v>580.52599999999995</c:v>
                </c:pt>
                <c:pt idx="21812">
                  <c:v>580.54499999999996</c:v>
                </c:pt>
                <c:pt idx="21813">
                  <c:v>580.56299999999999</c:v>
                </c:pt>
                <c:pt idx="21814">
                  <c:v>580.58199999999999</c:v>
                </c:pt>
                <c:pt idx="21815">
                  <c:v>580.601</c:v>
                </c:pt>
                <c:pt idx="21816">
                  <c:v>580.62</c:v>
                </c:pt>
                <c:pt idx="21817">
                  <c:v>580.63900000000001</c:v>
                </c:pt>
                <c:pt idx="21818">
                  <c:v>580.65599999999995</c:v>
                </c:pt>
                <c:pt idx="21819">
                  <c:v>580.67399999999998</c:v>
                </c:pt>
                <c:pt idx="21820">
                  <c:v>580.71</c:v>
                </c:pt>
                <c:pt idx="21821">
                  <c:v>580.75599999999997</c:v>
                </c:pt>
                <c:pt idx="21822">
                  <c:v>580.79600000000005</c:v>
                </c:pt>
                <c:pt idx="21823">
                  <c:v>580.82000000000005</c:v>
                </c:pt>
                <c:pt idx="21824">
                  <c:v>580.83900000000006</c:v>
                </c:pt>
                <c:pt idx="21825">
                  <c:v>580.85599999999999</c:v>
                </c:pt>
                <c:pt idx="21826">
                  <c:v>580.89300000000003</c:v>
                </c:pt>
                <c:pt idx="21827">
                  <c:v>580.90899999999999</c:v>
                </c:pt>
                <c:pt idx="21828">
                  <c:v>580.92100000000005</c:v>
                </c:pt>
                <c:pt idx="21829">
                  <c:v>580.93299999999999</c:v>
                </c:pt>
                <c:pt idx="21830">
                  <c:v>580.947</c:v>
                </c:pt>
                <c:pt idx="21831">
                  <c:v>580.96199999999999</c:v>
                </c:pt>
                <c:pt idx="21832">
                  <c:v>580.98</c:v>
                </c:pt>
                <c:pt idx="21833">
                  <c:v>581.00099999999998</c:v>
                </c:pt>
                <c:pt idx="21834">
                  <c:v>581.02200000000005</c:v>
                </c:pt>
                <c:pt idx="21835">
                  <c:v>581.04300000000001</c:v>
                </c:pt>
                <c:pt idx="21836">
                  <c:v>581.06299999999999</c:v>
                </c:pt>
                <c:pt idx="21837">
                  <c:v>581.08199999999999</c:v>
                </c:pt>
                <c:pt idx="21838">
                  <c:v>581.1</c:v>
                </c:pt>
                <c:pt idx="21839">
                  <c:v>581.11800000000005</c:v>
                </c:pt>
                <c:pt idx="21840">
                  <c:v>581.13699999999994</c:v>
                </c:pt>
                <c:pt idx="21841">
                  <c:v>581.15599999999995</c:v>
                </c:pt>
                <c:pt idx="21842">
                  <c:v>581.17600000000004</c:v>
                </c:pt>
                <c:pt idx="21843">
                  <c:v>581.19899999999996</c:v>
                </c:pt>
                <c:pt idx="21844">
                  <c:v>581.20799999999997</c:v>
                </c:pt>
                <c:pt idx="21845">
                  <c:v>581.21900000000005</c:v>
                </c:pt>
                <c:pt idx="21846">
                  <c:v>581.23</c:v>
                </c:pt>
                <c:pt idx="21847">
                  <c:v>581.24199999999996</c:v>
                </c:pt>
                <c:pt idx="21848">
                  <c:v>581.25400000000002</c:v>
                </c:pt>
                <c:pt idx="21849">
                  <c:v>581.26900000000001</c:v>
                </c:pt>
                <c:pt idx="21850">
                  <c:v>581.28300000000002</c:v>
                </c:pt>
                <c:pt idx="21851">
                  <c:v>581.298</c:v>
                </c:pt>
                <c:pt idx="21852">
                  <c:v>581.31399999999996</c:v>
                </c:pt>
                <c:pt idx="21853">
                  <c:v>581.33000000000004</c:v>
                </c:pt>
                <c:pt idx="21854">
                  <c:v>581.34799999999996</c:v>
                </c:pt>
                <c:pt idx="21855">
                  <c:v>581.36699999999996</c:v>
                </c:pt>
                <c:pt idx="21856">
                  <c:v>581.38800000000003</c:v>
                </c:pt>
                <c:pt idx="21857">
                  <c:v>581.41</c:v>
                </c:pt>
                <c:pt idx="21858">
                  <c:v>581.43200000000002</c:v>
                </c:pt>
                <c:pt idx="21859">
                  <c:v>581.45299999999997</c:v>
                </c:pt>
                <c:pt idx="21860">
                  <c:v>581.47299999999996</c:v>
                </c:pt>
                <c:pt idx="21861">
                  <c:v>581.49199999999996</c:v>
                </c:pt>
                <c:pt idx="21862">
                  <c:v>581.51199999999994</c:v>
                </c:pt>
                <c:pt idx="21863">
                  <c:v>581.53499999999997</c:v>
                </c:pt>
                <c:pt idx="21864">
                  <c:v>581.56500000000005</c:v>
                </c:pt>
                <c:pt idx="21865">
                  <c:v>581.61099999999999</c:v>
                </c:pt>
                <c:pt idx="21866">
                  <c:v>581.65899999999999</c:v>
                </c:pt>
                <c:pt idx="21867">
                  <c:v>581.68100000000004</c:v>
                </c:pt>
                <c:pt idx="21868">
                  <c:v>581.69600000000003</c:v>
                </c:pt>
                <c:pt idx="21869">
                  <c:v>581.70600000000002</c:v>
                </c:pt>
                <c:pt idx="21870">
                  <c:v>581.71799999999996</c:v>
                </c:pt>
                <c:pt idx="21871">
                  <c:v>581.73199999999997</c:v>
                </c:pt>
                <c:pt idx="21872">
                  <c:v>581.74699999999996</c:v>
                </c:pt>
                <c:pt idx="21873">
                  <c:v>581.76700000000005</c:v>
                </c:pt>
                <c:pt idx="21874">
                  <c:v>581.78899999999999</c:v>
                </c:pt>
                <c:pt idx="21875">
                  <c:v>581.81100000000004</c:v>
                </c:pt>
                <c:pt idx="21876">
                  <c:v>581.83199999999999</c:v>
                </c:pt>
                <c:pt idx="21877">
                  <c:v>581.85199999999998</c:v>
                </c:pt>
                <c:pt idx="21878">
                  <c:v>581.87199999999996</c:v>
                </c:pt>
                <c:pt idx="21879">
                  <c:v>581.89200000000005</c:v>
                </c:pt>
                <c:pt idx="21880">
                  <c:v>581.90899999999999</c:v>
                </c:pt>
                <c:pt idx="21881">
                  <c:v>581.92700000000002</c:v>
                </c:pt>
                <c:pt idx="21882">
                  <c:v>581.94500000000005</c:v>
                </c:pt>
                <c:pt idx="21883">
                  <c:v>581.96100000000001</c:v>
                </c:pt>
                <c:pt idx="21884">
                  <c:v>581.97500000000002</c:v>
                </c:pt>
                <c:pt idx="21885">
                  <c:v>581.99</c:v>
                </c:pt>
                <c:pt idx="21886">
                  <c:v>582.00400000000002</c:v>
                </c:pt>
                <c:pt idx="21887">
                  <c:v>582.01800000000003</c:v>
                </c:pt>
                <c:pt idx="21888">
                  <c:v>582.03200000000004</c:v>
                </c:pt>
                <c:pt idx="21889">
                  <c:v>582.04600000000005</c:v>
                </c:pt>
                <c:pt idx="21890">
                  <c:v>582.06100000000004</c:v>
                </c:pt>
                <c:pt idx="21891">
                  <c:v>582.07500000000005</c:v>
                </c:pt>
                <c:pt idx="21892">
                  <c:v>582.08900000000006</c:v>
                </c:pt>
                <c:pt idx="21893">
                  <c:v>582.10400000000004</c:v>
                </c:pt>
                <c:pt idx="21894">
                  <c:v>582.11800000000005</c:v>
                </c:pt>
                <c:pt idx="21895">
                  <c:v>582.13199999999995</c:v>
                </c:pt>
                <c:pt idx="21896">
                  <c:v>582.14599999999996</c:v>
                </c:pt>
                <c:pt idx="21897">
                  <c:v>582.16</c:v>
                </c:pt>
                <c:pt idx="21898">
                  <c:v>582.17499999999995</c:v>
                </c:pt>
                <c:pt idx="21899">
                  <c:v>582.18899999999996</c:v>
                </c:pt>
                <c:pt idx="21900">
                  <c:v>582.20299999999997</c:v>
                </c:pt>
                <c:pt idx="21901">
                  <c:v>582.21699999999998</c:v>
                </c:pt>
                <c:pt idx="21902">
                  <c:v>582.23099999999999</c:v>
                </c:pt>
                <c:pt idx="21903">
                  <c:v>582.245</c:v>
                </c:pt>
                <c:pt idx="21904">
                  <c:v>582.26</c:v>
                </c:pt>
                <c:pt idx="21905">
                  <c:v>582.274</c:v>
                </c:pt>
                <c:pt idx="21906">
                  <c:v>582.28899999999999</c:v>
                </c:pt>
                <c:pt idx="21907">
                  <c:v>582.30399999999997</c:v>
                </c:pt>
                <c:pt idx="21908">
                  <c:v>582.31799999999998</c:v>
                </c:pt>
                <c:pt idx="21909">
                  <c:v>582.33299999999997</c:v>
                </c:pt>
                <c:pt idx="21910">
                  <c:v>582.35400000000004</c:v>
                </c:pt>
                <c:pt idx="21911">
                  <c:v>582.38499999999999</c:v>
                </c:pt>
                <c:pt idx="21912">
                  <c:v>582.41</c:v>
                </c:pt>
                <c:pt idx="21913">
                  <c:v>582.43299999999999</c:v>
                </c:pt>
                <c:pt idx="21914">
                  <c:v>582.45399999999995</c:v>
                </c:pt>
                <c:pt idx="21915">
                  <c:v>582.47400000000005</c:v>
                </c:pt>
                <c:pt idx="21916">
                  <c:v>582.49400000000003</c:v>
                </c:pt>
                <c:pt idx="21917">
                  <c:v>582.51300000000003</c:v>
                </c:pt>
                <c:pt idx="21918">
                  <c:v>582.53099999999995</c:v>
                </c:pt>
                <c:pt idx="21919">
                  <c:v>582.54899999999998</c:v>
                </c:pt>
                <c:pt idx="21920">
                  <c:v>582.57000000000005</c:v>
                </c:pt>
                <c:pt idx="21921">
                  <c:v>582.6</c:v>
                </c:pt>
                <c:pt idx="21922">
                  <c:v>582.65300000000002</c:v>
                </c:pt>
                <c:pt idx="21923">
                  <c:v>582.73299999999995</c:v>
                </c:pt>
                <c:pt idx="21924">
                  <c:v>582.78800000000001</c:v>
                </c:pt>
                <c:pt idx="21925">
                  <c:v>582.79999999999995</c:v>
                </c:pt>
                <c:pt idx="21926">
                  <c:v>582.81200000000001</c:v>
                </c:pt>
                <c:pt idx="21927">
                  <c:v>582.83399999999995</c:v>
                </c:pt>
                <c:pt idx="21928">
                  <c:v>582.88400000000001</c:v>
                </c:pt>
                <c:pt idx="21929">
                  <c:v>582.96299999999997</c:v>
                </c:pt>
                <c:pt idx="21930">
                  <c:v>583.04100000000005</c:v>
                </c:pt>
                <c:pt idx="21931">
                  <c:v>583.11699999999996</c:v>
                </c:pt>
                <c:pt idx="21932">
                  <c:v>583.21100000000001</c:v>
                </c:pt>
                <c:pt idx="21933">
                  <c:v>583.30499999999995</c:v>
                </c:pt>
                <c:pt idx="21934">
                  <c:v>583.37599999999998</c:v>
                </c:pt>
                <c:pt idx="21935">
                  <c:v>583.37599999999998</c:v>
                </c:pt>
                <c:pt idx="21936">
                  <c:v>583.37599999999998</c:v>
                </c:pt>
                <c:pt idx="21937">
                  <c:v>583.39099999999996</c:v>
                </c:pt>
                <c:pt idx="21938">
                  <c:v>583.41099999999994</c:v>
                </c:pt>
                <c:pt idx="21939">
                  <c:v>583.43399999999997</c:v>
                </c:pt>
                <c:pt idx="21940">
                  <c:v>583.452</c:v>
                </c:pt>
                <c:pt idx="21941">
                  <c:v>583.476</c:v>
                </c:pt>
                <c:pt idx="21942">
                  <c:v>583.5</c:v>
                </c:pt>
                <c:pt idx="21943">
                  <c:v>583.51900000000001</c:v>
                </c:pt>
                <c:pt idx="21944">
                  <c:v>583.53599999999994</c:v>
                </c:pt>
                <c:pt idx="21945">
                  <c:v>583.55399999999997</c:v>
                </c:pt>
                <c:pt idx="21946">
                  <c:v>583.57500000000005</c:v>
                </c:pt>
                <c:pt idx="21947">
                  <c:v>583.61800000000005</c:v>
                </c:pt>
                <c:pt idx="21948">
                  <c:v>583.68899999999996</c:v>
                </c:pt>
                <c:pt idx="21949">
                  <c:v>583.755</c:v>
                </c:pt>
                <c:pt idx="21950">
                  <c:v>583.80799999999999</c:v>
                </c:pt>
                <c:pt idx="21951">
                  <c:v>583.86500000000001</c:v>
                </c:pt>
                <c:pt idx="21952">
                  <c:v>583.92600000000004</c:v>
                </c:pt>
                <c:pt idx="21953">
                  <c:v>583.96199999999999</c:v>
                </c:pt>
                <c:pt idx="21954">
                  <c:v>583.96199999999999</c:v>
                </c:pt>
                <c:pt idx="21955">
                  <c:v>583.96500000000003</c:v>
                </c:pt>
                <c:pt idx="21956">
                  <c:v>583.97299999999996</c:v>
                </c:pt>
                <c:pt idx="21957">
                  <c:v>583.99</c:v>
                </c:pt>
                <c:pt idx="21958">
                  <c:v>584.01599999999996</c:v>
                </c:pt>
                <c:pt idx="21959">
                  <c:v>584.03899999999999</c:v>
                </c:pt>
                <c:pt idx="21960">
                  <c:v>584.06200000000001</c:v>
                </c:pt>
                <c:pt idx="21961">
                  <c:v>584.08399999999995</c:v>
                </c:pt>
                <c:pt idx="21962">
                  <c:v>584.10500000000002</c:v>
                </c:pt>
                <c:pt idx="21963">
                  <c:v>584.125</c:v>
                </c:pt>
                <c:pt idx="21964">
                  <c:v>584.14400000000001</c:v>
                </c:pt>
                <c:pt idx="21965">
                  <c:v>584.16300000000001</c:v>
                </c:pt>
                <c:pt idx="21966">
                  <c:v>584.18100000000004</c:v>
                </c:pt>
                <c:pt idx="21967">
                  <c:v>584.19899999999996</c:v>
                </c:pt>
                <c:pt idx="21968">
                  <c:v>584.22299999999996</c:v>
                </c:pt>
                <c:pt idx="21969">
                  <c:v>584.27599999999995</c:v>
                </c:pt>
                <c:pt idx="21970">
                  <c:v>584.34199999999998</c:v>
                </c:pt>
                <c:pt idx="21971">
                  <c:v>584.39599999999996</c:v>
                </c:pt>
                <c:pt idx="21972">
                  <c:v>584.423</c:v>
                </c:pt>
                <c:pt idx="21973">
                  <c:v>584.44200000000001</c:v>
                </c:pt>
                <c:pt idx="21974">
                  <c:v>584.45699999999999</c:v>
                </c:pt>
                <c:pt idx="21975">
                  <c:v>584.471</c:v>
                </c:pt>
                <c:pt idx="21976">
                  <c:v>584.48500000000001</c:v>
                </c:pt>
                <c:pt idx="21977">
                  <c:v>584.50099999999998</c:v>
                </c:pt>
                <c:pt idx="21978">
                  <c:v>584.51900000000001</c:v>
                </c:pt>
                <c:pt idx="21979">
                  <c:v>584.54</c:v>
                </c:pt>
                <c:pt idx="21980">
                  <c:v>584.56100000000004</c:v>
                </c:pt>
                <c:pt idx="21981">
                  <c:v>584.58000000000004</c:v>
                </c:pt>
                <c:pt idx="21982">
                  <c:v>584.59900000000005</c:v>
                </c:pt>
                <c:pt idx="21983">
                  <c:v>584.61800000000005</c:v>
                </c:pt>
                <c:pt idx="21984">
                  <c:v>584.63599999999997</c:v>
                </c:pt>
                <c:pt idx="21985">
                  <c:v>584.654</c:v>
                </c:pt>
                <c:pt idx="21986">
                  <c:v>584.68100000000004</c:v>
                </c:pt>
                <c:pt idx="21987">
                  <c:v>584.72900000000004</c:v>
                </c:pt>
                <c:pt idx="21988">
                  <c:v>584.79200000000003</c:v>
                </c:pt>
                <c:pt idx="21989">
                  <c:v>584.86</c:v>
                </c:pt>
                <c:pt idx="21990">
                  <c:v>584.91800000000001</c:v>
                </c:pt>
                <c:pt idx="21991">
                  <c:v>584.95799999999997</c:v>
                </c:pt>
                <c:pt idx="21992">
                  <c:v>584.97</c:v>
                </c:pt>
                <c:pt idx="21993">
                  <c:v>584.98199999999997</c:v>
                </c:pt>
                <c:pt idx="21994">
                  <c:v>584.99400000000003</c:v>
                </c:pt>
                <c:pt idx="21995">
                  <c:v>585.01599999999996</c:v>
                </c:pt>
                <c:pt idx="21996">
                  <c:v>585.04499999999996</c:v>
                </c:pt>
                <c:pt idx="21997">
                  <c:v>585.07100000000003</c:v>
                </c:pt>
                <c:pt idx="21998">
                  <c:v>585.08699999999999</c:v>
                </c:pt>
                <c:pt idx="21999">
                  <c:v>585.09900000000005</c:v>
                </c:pt>
                <c:pt idx="22000">
                  <c:v>585.11099999999999</c:v>
                </c:pt>
                <c:pt idx="22001">
                  <c:v>585.125</c:v>
                </c:pt>
                <c:pt idx="22002">
                  <c:v>585.14</c:v>
                </c:pt>
                <c:pt idx="22003">
                  <c:v>585.15899999999999</c:v>
                </c:pt>
                <c:pt idx="22004">
                  <c:v>585.17899999999997</c:v>
                </c:pt>
                <c:pt idx="22005">
                  <c:v>585.20000000000005</c:v>
                </c:pt>
                <c:pt idx="22006">
                  <c:v>585.22</c:v>
                </c:pt>
                <c:pt idx="22007">
                  <c:v>585.23900000000003</c:v>
                </c:pt>
                <c:pt idx="22008">
                  <c:v>585.25900000000001</c:v>
                </c:pt>
                <c:pt idx="22009">
                  <c:v>585.279</c:v>
                </c:pt>
                <c:pt idx="22010">
                  <c:v>585.29999999999995</c:v>
                </c:pt>
                <c:pt idx="22011">
                  <c:v>585.31899999999996</c:v>
                </c:pt>
                <c:pt idx="22012">
                  <c:v>585.33699999999999</c:v>
                </c:pt>
                <c:pt idx="22013">
                  <c:v>585.35500000000002</c:v>
                </c:pt>
                <c:pt idx="22014">
                  <c:v>585.37400000000002</c:v>
                </c:pt>
                <c:pt idx="22015">
                  <c:v>585.39400000000001</c:v>
                </c:pt>
                <c:pt idx="22016">
                  <c:v>585.41600000000005</c:v>
                </c:pt>
                <c:pt idx="22017">
                  <c:v>585.43899999999996</c:v>
                </c:pt>
                <c:pt idx="22018">
                  <c:v>585.46100000000001</c:v>
                </c:pt>
                <c:pt idx="22019">
                  <c:v>585.48099999999999</c:v>
                </c:pt>
                <c:pt idx="22020">
                  <c:v>585.50099999999998</c:v>
                </c:pt>
                <c:pt idx="22021">
                  <c:v>585.52200000000005</c:v>
                </c:pt>
                <c:pt idx="22022">
                  <c:v>585.54100000000005</c:v>
                </c:pt>
                <c:pt idx="22023">
                  <c:v>585.56100000000004</c:v>
                </c:pt>
                <c:pt idx="22024">
                  <c:v>585.59</c:v>
                </c:pt>
                <c:pt idx="22025">
                  <c:v>585.6</c:v>
                </c:pt>
                <c:pt idx="22026">
                  <c:v>585.61500000000001</c:v>
                </c:pt>
                <c:pt idx="22027">
                  <c:v>585.64200000000005</c:v>
                </c:pt>
                <c:pt idx="22028">
                  <c:v>585.66300000000001</c:v>
                </c:pt>
                <c:pt idx="22029">
                  <c:v>585.67600000000004</c:v>
                </c:pt>
                <c:pt idx="22030">
                  <c:v>585.68899999999996</c:v>
                </c:pt>
                <c:pt idx="22031">
                  <c:v>585.702</c:v>
                </c:pt>
                <c:pt idx="22032">
                  <c:v>585.71699999999998</c:v>
                </c:pt>
                <c:pt idx="22033">
                  <c:v>585.73299999999995</c:v>
                </c:pt>
                <c:pt idx="22034">
                  <c:v>585.74900000000002</c:v>
                </c:pt>
                <c:pt idx="22035">
                  <c:v>585.76700000000005</c:v>
                </c:pt>
                <c:pt idx="22036">
                  <c:v>585.78599999999994</c:v>
                </c:pt>
                <c:pt idx="22037">
                  <c:v>585.80600000000004</c:v>
                </c:pt>
                <c:pt idx="22038">
                  <c:v>585.82799999999997</c:v>
                </c:pt>
                <c:pt idx="22039">
                  <c:v>585.84900000000005</c:v>
                </c:pt>
                <c:pt idx="22040">
                  <c:v>585.86900000000003</c:v>
                </c:pt>
                <c:pt idx="22041">
                  <c:v>585.88699999999994</c:v>
                </c:pt>
                <c:pt idx="22042">
                  <c:v>585.90599999999995</c:v>
                </c:pt>
                <c:pt idx="22043">
                  <c:v>585.92499999999995</c:v>
                </c:pt>
                <c:pt idx="22044">
                  <c:v>585.94500000000005</c:v>
                </c:pt>
                <c:pt idx="22045">
                  <c:v>585.96500000000003</c:v>
                </c:pt>
                <c:pt idx="22046">
                  <c:v>585.98199999999997</c:v>
                </c:pt>
                <c:pt idx="22047">
                  <c:v>585.99800000000005</c:v>
                </c:pt>
                <c:pt idx="22048">
                  <c:v>586.01400000000001</c:v>
                </c:pt>
                <c:pt idx="22049">
                  <c:v>586.03700000000003</c:v>
                </c:pt>
                <c:pt idx="22050">
                  <c:v>586.06200000000001</c:v>
                </c:pt>
                <c:pt idx="22051">
                  <c:v>586.07600000000002</c:v>
                </c:pt>
                <c:pt idx="22052">
                  <c:v>586.09400000000005</c:v>
                </c:pt>
                <c:pt idx="22053">
                  <c:v>586.11800000000005</c:v>
                </c:pt>
                <c:pt idx="22054">
                  <c:v>586.13099999999997</c:v>
                </c:pt>
                <c:pt idx="22055">
                  <c:v>586.14300000000003</c:v>
                </c:pt>
                <c:pt idx="22056">
                  <c:v>586.15700000000004</c:v>
                </c:pt>
                <c:pt idx="22057">
                  <c:v>586.17100000000005</c:v>
                </c:pt>
                <c:pt idx="22058">
                  <c:v>586.18700000000001</c:v>
                </c:pt>
                <c:pt idx="22059">
                  <c:v>586.20500000000004</c:v>
                </c:pt>
                <c:pt idx="22060">
                  <c:v>586.22500000000002</c:v>
                </c:pt>
                <c:pt idx="22061">
                  <c:v>586.24599999999998</c:v>
                </c:pt>
                <c:pt idx="22062">
                  <c:v>586.26800000000003</c:v>
                </c:pt>
                <c:pt idx="22063">
                  <c:v>586.28700000000003</c:v>
                </c:pt>
                <c:pt idx="22064">
                  <c:v>586.30399999999997</c:v>
                </c:pt>
                <c:pt idx="22065">
                  <c:v>586.32299999999998</c:v>
                </c:pt>
                <c:pt idx="22066">
                  <c:v>586.34100000000001</c:v>
                </c:pt>
                <c:pt idx="22067">
                  <c:v>586.35900000000004</c:v>
                </c:pt>
                <c:pt idx="22068">
                  <c:v>586.37699999999995</c:v>
                </c:pt>
                <c:pt idx="22069">
                  <c:v>586.39599999999996</c:v>
                </c:pt>
                <c:pt idx="22070">
                  <c:v>586.41800000000001</c:v>
                </c:pt>
                <c:pt idx="22071">
                  <c:v>586.44899999999996</c:v>
                </c:pt>
                <c:pt idx="22072">
                  <c:v>586.47500000000002</c:v>
                </c:pt>
                <c:pt idx="22073">
                  <c:v>586.49300000000005</c:v>
                </c:pt>
                <c:pt idx="22074">
                  <c:v>586.51099999999997</c:v>
                </c:pt>
                <c:pt idx="22075">
                  <c:v>586.53499999999997</c:v>
                </c:pt>
                <c:pt idx="22076">
                  <c:v>586.553</c:v>
                </c:pt>
                <c:pt idx="22077">
                  <c:v>586.57000000000005</c:v>
                </c:pt>
                <c:pt idx="22078">
                  <c:v>586.58900000000006</c:v>
                </c:pt>
                <c:pt idx="22079">
                  <c:v>586.60900000000004</c:v>
                </c:pt>
                <c:pt idx="22080">
                  <c:v>586.63</c:v>
                </c:pt>
                <c:pt idx="22081">
                  <c:v>586.649</c:v>
                </c:pt>
                <c:pt idx="22082">
                  <c:v>586.66899999999998</c:v>
                </c:pt>
                <c:pt idx="22083">
                  <c:v>586.68799999999999</c:v>
                </c:pt>
                <c:pt idx="22084">
                  <c:v>586.70699999999999</c:v>
                </c:pt>
                <c:pt idx="22085">
                  <c:v>586.726</c:v>
                </c:pt>
                <c:pt idx="22086">
                  <c:v>586.74599999999998</c:v>
                </c:pt>
                <c:pt idx="22087">
                  <c:v>586.76300000000003</c:v>
                </c:pt>
                <c:pt idx="22088">
                  <c:v>586.779</c:v>
                </c:pt>
                <c:pt idx="22089">
                  <c:v>586.79499999999996</c:v>
                </c:pt>
                <c:pt idx="22090">
                  <c:v>586.82100000000003</c:v>
                </c:pt>
                <c:pt idx="22091">
                  <c:v>586.851</c:v>
                </c:pt>
                <c:pt idx="22092">
                  <c:v>586.89099999999996</c:v>
                </c:pt>
                <c:pt idx="22093">
                  <c:v>586.92600000000004</c:v>
                </c:pt>
                <c:pt idx="22094">
                  <c:v>586.96299999999997</c:v>
                </c:pt>
                <c:pt idx="22095">
                  <c:v>587</c:v>
                </c:pt>
                <c:pt idx="22096">
                  <c:v>587.04100000000005</c:v>
                </c:pt>
                <c:pt idx="22097">
                  <c:v>587.08100000000002</c:v>
                </c:pt>
                <c:pt idx="22098">
                  <c:v>587.10799999999995</c:v>
                </c:pt>
                <c:pt idx="22099">
                  <c:v>587.12400000000002</c:v>
                </c:pt>
                <c:pt idx="22100">
                  <c:v>587.13499999999999</c:v>
                </c:pt>
                <c:pt idx="22101">
                  <c:v>587.14800000000002</c:v>
                </c:pt>
                <c:pt idx="22102">
                  <c:v>587.17600000000004</c:v>
                </c:pt>
                <c:pt idx="22103">
                  <c:v>587.23299999999995</c:v>
                </c:pt>
                <c:pt idx="22104">
                  <c:v>587.29600000000005</c:v>
                </c:pt>
                <c:pt idx="22105">
                  <c:v>587.33699999999999</c:v>
                </c:pt>
                <c:pt idx="22106">
                  <c:v>587.34799999999996</c:v>
                </c:pt>
                <c:pt idx="22107">
                  <c:v>587.36099999999999</c:v>
                </c:pt>
                <c:pt idx="22108">
                  <c:v>587.37300000000005</c:v>
                </c:pt>
                <c:pt idx="22109">
                  <c:v>587.38599999999997</c:v>
                </c:pt>
                <c:pt idx="22110">
                  <c:v>587.40099999999995</c:v>
                </c:pt>
                <c:pt idx="22111">
                  <c:v>587.41999999999996</c:v>
                </c:pt>
                <c:pt idx="22112">
                  <c:v>587.44200000000001</c:v>
                </c:pt>
                <c:pt idx="22113">
                  <c:v>587.46</c:v>
                </c:pt>
                <c:pt idx="22114">
                  <c:v>587.476</c:v>
                </c:pt>
                <c:pt idx="22115">
                  <c:v>587.49300000000005</c:v>
                </c:pt>
                <c:pt idx="22116">
                  <c:v>587.51099999999997</c:v>
                </c:pt>
                <c:pt idx="22117">
                  <c:v>587.529</c:v>
                </c:pt>
                <c:pt idx="22118">
                  <c:v>587.56500000000005</c:v>
                </c:pt>
                <c:pt idx="22119">
                  <c:v>587.63300000000004</c:v>
                </c:pt>
                <c:pt idx="22120">
                  <c:v>587.70399999999995</c:v>
                </c:pt>
                <c:pt idx="22121">
                  <c:v>587.76700000000005</c:v>
                </c:pt>
                <c:pt idx="22122">
                  <c:v>587.82399999999996</c:v>
                </c:pt>
                <c:pt idx="22123">
                  <c:v>587.86900000000003</c:v>
                </c:pt>
                <c:pt idx="22124">
                  <c:v>587.91</c:v>
                </c:pt>
                <c:pt idx="22125">
                  <c:v>587.94799999999998</c:v>
                </c:pt>
                <c:pt idx="22126">
                  <c:v>587.98299999999995</c:v>
                </c:pt>
                <c:pt idx="22127">
                  <c:v>587.99599999999998</c:v>
                </c:pt>
                <c:pt idx="22128">
                  <c:v>587.99599999999998</c:v>
                </c:pt>
                <c:pt idx="22129">
                  <c:v>587.99800000000005</c:v>
                </c:pt>
                <c:pt idx="22130">
                  <c:v>588.00400000000002</c:v>
                </c:pt>
                <c:pt idx="22131">
                  <c:v>588.01099999999997</c:v>
                </c:pt>
                <c:pt idx="22132">
                  <c:v>588.01599999999996</c:v>
                </c:pt>
                <c:pt idx="22133">
                  <c:v>588.02599999999995</c:v>
                </c:pt>
                <c:pt idx="22134">
                  <c:v>588.04300000000001</c:v>
                </c:pt>
                <c:pt idx="22135">
                  <c:v>588.05999999999995</c:v>
                </c:pt>
                <c:pt idx="22136">
                  <c:v>588.08500000000004</c:v>
                </c:pt>
                <c:pt idx="22137">
                  <c:v>588.12699999999995</c:v>
                </c:pt>
                <c:pt idx="22138">
                  <c:v>588.19600000000003</c:v>
                </c:pt>
                <c:pt idx="22139">
                  <c:v>588.25699999999995</c:v>
                </c:pt>
                <c:pt idx="22140">
                  <c:v>588.31799999999998</c:v>
                </c:pt>
                <c:pt idx="22141">
                  <c:v>588.38400000000001</c:v>
                </c:pt>
                <c:pt idx="22142">
                  <c:v>588.452</c:v>
                </c:pt>
                <c:pt idx="22143">
                  <c:v>588.51900000000001</c:v>
                </c:pt>
                <c:pt idx="22144">
                  <c:v>588.58399999999995</c:v>
                </c:pt>
                <c:pt idx="22145">
                  <c:v>588.63599999999997</c:v>
                </c:pt>
                <c:pt idx="22146">
                  <c:v>588.68700000000001</c:v>
                </c:pt>
                <c:pt idx="22147">
                  <c:v>588.73900000000003</c:v>
                </c:pt>
                <c:pt idx="22148">
                  <c:v>588.79600000000005</c:v>
                </c:pt>
                <c:pt idx="22149">
                  <c:v>588.85</c:v>
                </c:pt>
                <c:pt idx="22150">
                  <c:v>588.899</c:v>
                </c:pt>
                <c:pt idx="22151">
                  <c:v>588.94100000000003</c:v>
                </c:pt>
                <c:pt idx="22152">
                  <c:v>588.96900000000005</c:v>
                </c:pt>
                <c:pt idx="22153">
                  <c:v>588.98400000000004</c:v>
                </c:pt>
                <c:pt idx="22154">
                  <c:v>588.99699999999996</c:v>
                </c:pt>
                <c:pt idx="22155">
                  <c:v>589.01700000000005</c:v>
                </c:pt>
                <c:pt idx="22156">
                  <c:v>589.04899999999998</c:v>
                </c:pt>
                <c:pt idx="22157">
                  <c:v>589.09</c:v>
                </c:pt>
                <c:pt idx="22158">
                  <c:v>589.14499999999998</c:v>
                </c:pt>
                <c:pt idx="22159">
                  <c:v>589.21400000000006</c:v>
                </c:pt>
                <c:pt idx="22160">
                  <c:v>589.279</c:v>
                </c:pt>
                <c:pt idx="22161">
                  <c:v>589.33600000000001</c:v>
                </c:pt>
                <c:pt idx="22162">
                  <c:v>589.39499999999998</c:v>
                </c:pt>
                <c:pt idx="22163">
                  <c:v>589.45500000000004</c:v>
                </c:pt>
                <c:pt idx="22164">
                  <c:v>589.50900000000001</c:v>
                </c:pt>
                <c:pt idx="22165">
                  <c:v>589.54100000000005</c:v>
                </c:pt>
                <c:pt idx="22166">
                  <c:v>589.54999999999995</c:v>
                </c:pt>
                <c:pt idx="22167">
                  <c:v>589.54999999999995</c:v>
                </c:pt>
                <c:pt idx="22168">
                  <c:v>589.54999999999995</c:v>
                </c:pt>
                <c:pt idx="22169">
                  <c:v>589.54999999999995</c:v>
                </c:pt>
                <c:pt idx="22170">
                  <c:v>589.55200000000002</c:v>
                </c:pt>
                <c:pt idx="22171">
                  <c:v>589.55600000000004</c:v>
                </c:pt>
                <c:pt idx="22172">
                  <c:v>589.56399999999996</c:v>
                </c:pt>
                <c:pt idx="22173">
                  <c:v>589.57399999999996</c:v>
                </c:pt>
                <c:pt idx="22174">
                  <c:v>589.58500000000004</c:v>
                </c:pt>
                <c:pt idx="22175">
                  <c:v>589.59699999999998</c:v>
                </c:pt>
                <c:pt idx="22176">
                  <c:v>589.61199999999997</c:v>
                </c:pt>
                <c:pt idx="22177">
                  <c:v>589.63199999999995</c:v>
                </c:pt>
                <c:pt idx="22178">
                  <c:v>589.65200000000004</c:v>
                </c:pt>
                <c:pt idx="22179">
                  <c:v>589.673</c:v>
                </c:pt>
                <c:pt idx="22180">
                  <c:v>589.69200000000001</c:v>
                </c:pt>
                <c:pt idx="22181">
                  <c:v>589.71199999999999</c:v>
                </c:pt>
                <c:pt idx="22182">
                  <c:v>589.73199999999997</c:v>
                </c:pt>
                <c:pt idx="22183">
                  <c:v>589.76300000000003</c:v>
                </c:pt>
                <c:pt idx="22184">
                  <c:v>589.81100000000004</c:v>
                </c:pt>
                <c:pt idx="22185">
                  <c:v>589.85699999999997</c:v>
                </c:pt>
                <c:pt idx="22186">
                  <c:v>589.87900000000002</c:v>
                </c:pt>
                <c:pt idx="22187">
                  <c:v>589.89099999999996</c:v>
                </c:pt>
                <c:pt idx="22188">
                  <c:v>589.90200000000004</c:v>
                </c:pt>
                <c:pt idx="22189">
                  <c:v>589.91600000000005</c:v>
                </c:pt>
                <c:pt idx="22190">
                  <c:v>589.93399999999997</c:v>
                </c:pt>
                <c:pt idx="22191">
                  <c:v>589.95500000000004</c:v>
                </c:pt>
                <c:pt idx="22192">
                  <c:v>589.97500000000002</c:v>
                </c:pt>
                <c:pt idx="22193">
                  <c:v>589.99400000000003</c:v>
                </c:pt>
                <c:pt idx="22194">
                  <c:v>590.01300000000003</c:v>
                </c:pt>
                <c:pt idx="22195">
                  <c:v>590.03300000000002</c:v>
                </c:pt>
                <c:pt idx="22196">
                  <c:v>590.06200000000001</c:v>
                </c:pt>
                <c:pt idx="22197">
                  <c:v>590.10699999999997</c:v>
                </c:pt>
                <c:pt idx="22198">
                  <c:v>590.15899999999999</c:v>
                </c:pt>
                <c:pt idx="22199">
                  <c:v>590.21100000000001</c:v>
                </c:pt>
                <c:pt idx="22200">
                  <c:v>590.25900000000001</c:v>
                </c:pt>
                <c:pt idx="22201">
                  <c:v>590.30899999999997</c:v>
                </c:pt>
                <c:pt idx="22202">
                  <c:v>590.35699999999997</c:v>
                </c:pt>
                <c:pt idx="22203">
                  <c:v>590.36599999999999</c:v>
                </c:pt>
                <c:pt idx="22204">
                  <c:v>590.37699999999995</c:v>
                </c:pt>
                <c:pt idx="22205">
                  <c:v>590.38900000000001</c:v>
                </c:pt>
                <c:pt idx="22206">
                  <c:v>590.40300000000002</c:v>
                </c:pt>
                <c:pt idx="22207">
                  <c:v>590.42100000000005</c:v>
                </c:pt>
                <c:pt idx="22208">
                  <c:v>590.44100000000003</c:v>
                </c:pt>
                <c:pt idx="22209">
                  <c:v>590.46199999999999</c:v>
                </c:pt>
                <c:pt idx="22210">
                  <c:v>590.48099999999999</c:v>
                </c:pt>
                <c:pt idx="22211">
                  <c:v>590.5</c:v>
                </c:pt>
                <c:pt idx="22212">
                  <c:v>590.51800000000003</c:v>
                </c:pt>
                <c:pt idx="22213">
                  <c:v>590.53700000000003</c:v>
                </c:pt>
                <c:pt idx="22214">
                  <c:v>590.56700000000001</c:v>
                </c:pt>
                <c:pt idx="22215">
                  <c:v>590.61400000000003</c:v>
                </c:pt>
                <c:pt idx="22216">
                  <c:v>590.65700000000004</c:v>
                </c:pt>
                <c:pt idx="22217">
                  <c:v>590.68100000000004</c:v>
                </c:pt>
                <c:pt idx="22218">
                  <c:v>590.69399999999996</c:v>
                </c:pt>
                <c:pt idx="22219">
                  <c:v>590.70600000000002</c:v>
                </c:pt>
                <c:pt idx="22220">
                  <c:v>590.72199999999998</c:v>
                </c:pt>
                <c:pt idx="22221">
                  <c:v>590.74099999999999</c:v>
                </c:pt>
                <c:pt idx="22222">
                  <c:v>590.76099999999997</c:v>
                </c:pt>
                <c:pt idx="22223">
                  <c:v>590.78200000000004</c:v>
                </c:pt>
                <c:pt idx="22224">
                  <c:v>590.80100000000004</c:v>
                </c:pt>
                <c:pt idx="22225">
                  <c:v>590.82100000000003</c:v>
                </c:pt>
                <c:pt idx="22226">
                  <c:v>590.84</c:v>
                </c:pt>
                <c:pt idx="22227">
                  <c:v>590.85900000000004</c:v>
                </c:pt>
                <c:pt idx="22228">
                  <c:v>590.88</c:v>
                </c:pt>
                <c:pt idx="22229">
                  <c:v>590.91300000000001</c:v>
                </c:pt>
                <c:pt idx="22230">
                  <c:v>590.92600000000004</c:v>
                </c:pt>
                <c:pt idx="22231">
                  <c:v>590.93700000000001</c:v>
                </c:pt>
                <c:pt idx="22232">
                  <c:v>590.94899999999996</c:v>
                </c:pt>
                <c:pt idx="22233">
                  <c:v>590.96100000000001</c:v>
                </c:pt>
                <c:pt idx="22234">
                  <c:v>590.97500000000002</c:v>
                </c:pt>
                <c:pt idx="22235">
                  <c:v>590.99300000000005</c:v>
                </c:pt>
                <c:pt idx="22236">
                  <c:v>591.01400000000001</c:v>
                </c:pt>
                <c:pt idx="22237">
                  <c:v>591.03599999999994</c:v>
                </c:pt>
                <c:pt idx="22238">
                  <c:v>591.05700000000002</c:v>
                </c:pt>
                <c:pt idx="22239">
                  <c:v>591.07600000000002</c:v>
                </c:pt>
                <c:pt idx="22240">
                  <c:v>591.096</c:v>
                </c:pt>
                <c:pt idx="22241">
                  <c:v>591.11400000000003</c:v>
                </c:pt>
                <c:pt idx="22242">
                  <c:v>591.13599999999997</c:v>
                </c:pt>
                <c:pt idx="22243">
                  <c:v>591.15899999999999</c:v>
                </c:pt>
                <c:pt idx="22244">
                  <c:v>591.17700000000002</c:v>
                </c:pt>
                <c:pt idx="22245">
                  <c:v>591.19399999999996</c:v>
                </c:pt>
                <c:pt idx="22246">
                  <c:v>591.22199999999998</c:v>
                </c:pt>
                <c:pt idx="22247">
                  <c:v>591.25599999999997</c:v>
                </c:pt>
                <c:pt idx="22248">
                  <c:v>591.27800000000002</c:v>
                </c:pt>
                <c:pt idx="22249">
                  <c:v>591.28899999999999</c:v>
                </c:pt>
                <c:pt idx="22250">
                  <c:v>591.30200000000002</c:v>
                </c:pt>
                <c:pt idx="22251">
                  <c:v>591.31700000000001</c:v>
                </c:pt>
                <c:pt idx="22252">
                  <c:v>591.33600000000001</c:v>
                </c:pt>
                <c:pt idx="22253">
                  <c:v>591.35599999999999</c:v>
                </c:pt>
                <c:pt idx="22254">
                  <c:v>591.375</c:v>
                </c:pt>
                <c:pt idx="22255">
                  <c:v>591.39300000000003</c:v>
                </c:pt>
                <c:pt idx="22256">
                  <c:v>591.41200000000003</c:v>
                </c:pt>
                <c:pt idx="22257">
                  <c:v>591.42999999999995</c:v>
                </c:pt>
                <c:pt idx="22258">
                  <c:v>591.452</c:v>
                </c:pt>
                <c:pt idx="22259">
                  <c:v>591.505</c:v>
                </c:pt>
                <c:pt idx="22260">
                  <c:v>591.52</c:v>
                </c:pt>
                <c:pt idx="22261">
                  <c:v>591.53099999999995</c:v>
                </c:pt>
                <c:pt idx="22262">
                  <c:v>591.54300000000001</c:v>
                </c:pt>
                <c:pt idx="22263">
                  <c:v>591.55799999999999</c:v>
                </c:pt>
                <c:pt idx="22264">
                  <c:v>591.57600000000002</c:v>
                </c:pt>
                <c:pt idx="22265">
                  <c:v>591.596</c:v>
                </c:pt>
                <c:pt idx="22266">
                  <c:v>591.61599999999999</c:v>
                </c:pt>
                <c:pt idx="22267">
                  <c:v>591.63499999999999</c:v>
                </c:pt>
                <c:pt idx="22268">
                  <c:v>591.654</c:v>
                </c:pt>
                <c:pt idx="22269">
                  <c:v>591.67200000000003</c:v>
                </c:pt>
                <c:pt idx="22270">
                  <c:v>591.69100000000003</c:v>
                </c:pt>
                <c:pt idx="22271">
                  <c:v>591.71500000000003</c:v>
                </c:pt>
                <c:pt idx="22272">
                  <c:v>591.75300000000004</c:v>
                </c:pt>
                <c:pt idx="22273">
                  <c:v>591.77800000000002</c:v>
                </c:pt>
                <c:pt idx="22274">
                  <c:v>591.78599999999994</c:v>
                </c:pt>
                <c:pt idx="22275">
                  <c:v>591.79499999999996</c:v>
                </c:pt>
                <c:pt idx="22276">
                  <c:v>591.80600000000004</c:v>
                </c:pt>
                <c:pt idx="22277">
                  <c:v>591.81799999999998</c:v>
                </c:pt>
                <c:pt idx="22278">
                  <c:v>591.83199999999999</c:v>
                </c:pt>
                <c:pt idx="22279">
                  <c:v>591.84699999999998</c:v>
                </c:pt>
                <c:pt idx="22280">
                  <c:v>591.86199999999997</c:v>
                </c:pt>
                <c:pt idx="22281">
                  <c:v>591.87699999999995</c:v>
                </c:pt>
                <c:pt idx="22282">
                  <c:v>591.89200000000005</c:v>
                </c:pt>
                <c:pt idx="22283">
                  <c:v>591.90599999999995</c:v>
                </c:pt>
                <c:pt idx="22284">
                  <c:v>591.92100000000005</c:v>
                </c:pt>
                <c:pt idx="22285">
                  <c:v>591.93600000000004</c:v>
                </c:pt>
                <c:pt idx="22286">
                  <c:v>591.95100000000002</c:v>
                </c:pt>
                <c:pt idx="22287">
                  <c:v>591.96500000000003</c:v>
                </c:pt>
                <c:pt idx="22288">
                  <c:v>591.98</c:v>
                </c:pt>
                <c:pt idx="22289">
                  <c:v>591.995</c:v>
                </c:pt>
                <c:pt idx="22290">
                  <c:v>592.00900000000001</c:v>
                </c:pt>
                <c:pt idx="22291">
                  <c:v>592.024</c:v>
                </c:pt>
                <c:pt idx="22292">
                  <c:v>592.03899999999999</c:v>
                </c:pt>
                <c:pt idx="22293">
                  <c:v>592.05399999999997</c:v>
                </c:pt>
                <c:pt idx="22294">
                  <c:v>592.06799999999998</c:v>
                </c:pt>
                <c:pt idx="22295">
                  <c:v>592.08199999999999</c:v>
                </c:pt>
                <c:pt idx="22296">
                  <c:v>592.09799999999996</c:v>
                </c:pt>
                <c:pt idx="22297">
                  <c:v>592.11400000000003</c:v>
                </c:pt>
                <c:pt idx="22298">
                  <c:v>592.13300000000004</c:v>
                </c:pt>
                <c:pt idx="22299">
                  <c:v>592.15300000000002</c:v>
                </c:pt>
                <c:pt idx="22300">
                  <c:v>592.17200000000003</c:v>
                </c:pt>
                <c:pt idx="22301">
                  <c:v>592.18799999999999</c:v>
                </c:pt>
                <c:pt idx="22302">
                  <c:v>592.20399999999995</c:v>
                </c:pt>
                <c:pt idx="22303">
                  <c:v>592.221</c:v>
                </c:pt>
                <c:pt idx="22304">
                  <c:v>592.23699999999997</c:v>
                </c:pt>
                <c:pt idx="22305">
                  <c:v>592.25300000000004</c:v>
                </c:pt>
                <c:pt idx="22306">
                  <c:v>592.27099999999996</c:v>
                </c:pt>
                <c:pt idx="22307">
                  <c:v>592.28800000000001</c:v>
                </c:pt>
                <c:pt idx="22308">
                  <c:v>592.30100000000004</c:v>
                </c:pt>
                <c:pt idx="22309">
                  <c:v>592.31500000000005</c:v>
                </c:pt>
                <c:pt idx="22310">
                  <c:v>592.33199999999999</c:v>
                </c:pt>
                <c:pt idx="22311">
                  <c:v>592.35</c:v>
                </c:pt>
                <c:pt idx="22312">
                  <c:v>592.36900000000003</c:v>
                </c:pt>
                <c:pt idx="22313">
                  <c:v>592.38599999999997</c:v>
                </c:pt>
                <c:pt idx="22314">
                  <c:v>592.40200000000004</c:v>
                </c:pt>
                <c:pt idx="22315">
                  <c:v>592.42100000000005</c:v>
                </c:pt>
                <c:pt idx="22316">
                  <c:v>592.43899999999996</c:v>
                </c:pt>
                <c:pt idx="22317">
                  <c:v>592.45899999999995</c:v>
                </c:pt>
                <c:pt idx="22318">
                  <c:v>592.48400000000004</c:v>
                </c:pt>
                <c:pt idx="22319">
                  <c:v>592.548</c:v>
                </c:pt>
                <c:pt idx="22320">
                  <c:v>592.58299999999997</c:v>
                </c:pt>
                <c:pt idx="22321">
                  <c:v>592.59100000000001</c:v>
                </c:pt>
                <c:pt idx="22322">
                  <c:v>592.601</c:v>
                </c:pt>
                <c:pt idx="22323">
                  <c:v>592.61300000000006</c:v>
                </c:pt>
                <c:pt idx="22324">
                  <c:v>592.62900000000002</c:v>
                </c:pt>
                <c:pt idx="22325">
                  <c:v>592.649</c:v>
                </c:pt>
                <c:pt idx="22326">
                  <c:v>592.67200000000003</c:v>
                </c:pt>
                <c:pt idx="22327">
                  <c:v>592.69399999999996</c:v>
                </c:pt>
                <c:pt idx="22328">
                  <c:v>592.71299999999997</c:v>
                </c:pt>
                <c:pt idx="22329">
                  <c:v>592.73299999999995</c:v>
                </c:pt>
                <c:pt idx="22330">
                  <c:v>592.75199999999995</c:v>
                </c:pt>
                <c:pt idx="22331">
                  <c:v>592.77099999999996</c:v>
                </c:pt>
                <c:pt idx="22332">
                  <c:v>592.79</c:v>
                </c:pt>
                <c:pt idx="22333">
                  <c:v>592.80899999999997</c:v>
                </c:pt>
                <c:pt idx="22334">
                  <c:v>592.82899999999995</c:v>
                </c:pt>
                <c:pt idx="22335">
                  <c:v>592.84799999999996</c:v>
                </c:pt>
                <c:pt idx="22336">
                  <c:v>592.86800000000005</c:v>
                </c:pt>
                <c:pt idx="22337">
                  <c:v>592.89099999999996</c:v>
                </c:pt>
                <c:pt idx="22338">
                  <c:v>592.91200000000003</c:v>
                </c:pt>
                <c:pt idx="22339">
                  <c:v>592.93299999999999</c:v>
                </c:pt>
                <c:pt idx="22340">
                  <c:v>592.952</c:v>
                </c:pt>
                <c:pt idx="22341">
                  <c:v>592.97199999999998</c:v>
                </c:pt>
                <c:pt idx="22342">
                  <c:v>592.99199999999996</c:v>
                </c:pt>
                <c:pt idx="22343">
                  <c:v>593.01300000000003</c:v>
                </c:pt>
                <c:pt idx="22344">
                  <c:v>593.03800000000001</c:v>
                </c:pt>
                <c:pt idx="22345">
                  <c:v>593.048</c:v>
                </c:pt>
                <c:pt idx="22346">
                  <c:v>593.06100000000004</c:v>
                </c:pt>
                <c:pt idx="22347">
                  <c:v>593.07500000000005</c:v>
                </c:pt>
                <c:pt idx="22348">
                  <c:v>593.09</c:v>
                </c:pt>
                <c:pt idx="22349">
                  <c:v>593.10799999999995</c:v>
                </c:pt>
                <c:pt idx="22350">
                  <c:v>593.12900000000002</c:v>
                </c:pt>
                <c:pt idx="22351">
                  <c:v>593.15099999999995</c:v>
                </c:pt>
                <c:pt idx="22352">
                  <c:v>593.17100000000005</c:v>
                </c:pt>
                <c:pt idx="22353">
                  <c:v>593.18899999999996</c:v>
                </c:pt>
                <c:pt idx="22354">
                  <c:v>593.20699999999999</c:v>
                </c:pt>
                <c:pt idx="22355">
                  <c:v>593.22500000000002</c:v>
                </c:pt>
                <c:pt idx="22356">
                  <c:v>593.24300000000005</c:v>
                </c:pt>
                <c:pt idx="22357">
                  <c:v>593.26</c:v>
                </c:pt>
                <c:pt idx="22358">
                  <c:v>593.27800000000002</c:v>
                </c:pt>
                <c:pt idx="22359">
                  <c:v>593.29600000000005</c:v>
                </c:pt>
                <c:pt idx="22360">
                  <c:v>593.31299999999999</c:v>
                </c:pt>
                <c:pt idx="22361">
                  <c:v>593.33000000000004</c:v>
                </c:pt>
                <c:pt idx="22362">
                  <c:v>593.34699999999998</c:v>
                </c:pt>
                <c:pt idx="22363">
                  <c:v>593.36699999999996</c:v>
                </c:pt>
                <c:pt idx="22364">
                  <c:v>593.38800000000003</c:v>
                </c:pt>
                <c:pt idx="22365">
                  <c:v>593.41</c:v>
                </c:pt>
                <c:pt idx="22366">
                  <c:v>593.43200000000002</c:v>
                </c:pt>
                <c:pt idx="22367">
                  <c:v>593.452</c:v>
                </c:pt>
                <c:pt idx="22368">
                  <c:v>593.47299999999996</c:v>
                </c:pt>
                <c:pt idx="22369">
                  <c:v>593.49199999999996</c:v>
                </c:pt>
                <c:pt idx="22370">
                  <c:v>593.51199999999994</c:v>
                </c:pt>
                <c:pt idx="22371">
                  <c:v>593.53200000000004</c:v>
                </c:pt>
                <c:pt idx="22372">
                  <c:v>593.56100000000004</c:v>
                </c:pt>
                <c:pt idx="22373">
                  <c:v>593.60400000000004</c:v>
                </c:pt>
                <c:pt idx="22374">
                  <c:v>593.62099999999998</c:v>
                </c:pt>
                <c:pt idx="22375">
                  <c:v>593.63699999999994</c:v>
                </c:pt>
                <c:pt idx="22376">
                  <c:v>593.65300000000002</c:v>
                </c:pt>
                <c:pt idx="22377">
                  <c:v>593.67100000000005</c:v>
                </c:pt>
                <c:pt idx="22378">
                  <c:v>593.69299999999998</c:v>
                </c:pt>
                <c:pt idx="22379">
                  <c:v>593.71699999999998</c:v>
                </c:pt>
                <c:pt idx="22380">
                  <c:v>593.73900000000003</c:v>
                </c:pt>
                <c:pt idx="22381">
                  <c:v>593.76</c:v>
                </c:pt>
                <c:pt idx="22382">
                  <c:v>593.78099999999995</c:v>
                </c:pt>
                <c:pt idx="22383">
                  <c:v>593.80100000000004</c:v>
                </c:pt>
                <c:pt idx="22384">
                  <c:v>593.82000000000005</c:v>
                </c:pt>
                <c:pt idx="22385">
                  <c:v>593.85500000000002</c:v>
                </c:pt>
                <c:pt idx="22386">
                  <c:v>593.90599999999995</c:v>
                </c:pt>
                <c:pt idx="22387">
                  <c:v>593.92600000000004</c:v>
                </c:pt>
                <c:pt idx="22388">
                  <c:v>593.93799999999999</c:v>
                </c:pt>
                <c:pt idx="22389">
                  <c:v>593.95100000000002</c:v>
                </c:pt>
                <c:pt idx="22390">
                  <c:v>593.96600000000001</c:v>
                </c:pt>
                <c:pt idx="22391">
                  <c:v>593.98500000000001</c:v>
                </c:pt>
                <c:pt idx="22392">
                  <c:v>594.00599999999997</c:v>
                </c:pt>
                <c:pt idx="22393">
                  <c:v>594.02700000000004</c:v>
                </c:pt>
                <c:pt idx="22394">
                  <c:v>594.04700000000003</c:v>
                </c:pt>
                <c:pt idx="22395">
                  <c:v>594.06600000000003</c:v>
                </c:pt>
                <c:pt idx="22396">
                  <c:v>594.08600000000001</c:v>
                </c:pt>
                <c:pt idx="22397">
                  <c:v>594.10400000000004</c:v>
                </c:pt>
                <c:pt idx="22398">
                  <c:v>594.13</c:v>
                </c:pt>
                <c:pt idx="22399">
                  <c:v>594.17600000000004</c:v>
                </c:pt>
                <c:pt idx="22400">
                  <c:v>594.23</c:v>
                </c:pt>
                <c:pt idx="22401">
                  <c:v>594.26300000000003</c:v>
                </c:pt>
                <c:pt idx="22402">
                  <c:v>594.26499999999999</c:v>
                </c:pt>
                <c:pt idx="22403">
                  <c:v>594.27599999999995</c:v>
                </c:pt>
                <c:pt idx="22404">
                  <c:v>594.28800000000001</c:v>
                </c:pt>
                <c:pt idx="22405">
                  <c:v>594.30100000000004</c:v>
                </c:pt>
                <c:pt idx="22406">
                  <c:v>594.31500000000005</c:v>
                </c:pt>
                <c:pt idx="22407">
                  <c:v>594.33000000000004</c:v>
                </c:pt>
                <c:pt idx="22408">
                  <c:v>594.34699999999998</c:v>
                </c:pt>
                <c:pt idx="22409">
                  <c:v>594.36699999999996</c:v>
                </c:pt>
                <c:pt idx="22410">
                  <c:v>594.38900000000001</c:v>
                </c:pt>
                <c:pt idx="22411">
                  <c:v>594.41099999999994</c:v>
                </c:pt>
                <c:pt idx="22412">
                  <c:v>594.42999999999995</c:v>
                </c:pt>
                <c:pt idx="22413">
                  <c:v>594.44799999999998</c:v>
                </c:pt>
                <c:pt idx="22414">
                  <c:v>594.46600000000001</c:v>
                </c:pt>
                <c:pt idx="22415">
                  <c:v>594.48299999999995</c:v>
                </c:pt>
                <c:pt idx="22416">
                  <c:v>594.5</c:v>
                </c:pt>
                <c:pt idx="22417">
                  <c:v>594.51800000000003</c:v>
                </c:pt>
                <c:pt idx="22418">
                  <c:v>594.53399999999999</c:v>
                </c:pt>
                <c:pt idx="22419">
                  <c:v>594.54999999999995</c:v>
                </c:pt>
                <c:pt idx="22420">
                  <c:v>594.56700000000001</c:v>
                </c:pt>
                <c:pt idx="22421">
                  <c:v>594.58399999999995</c:v>
                </c:pt>
                <c:pt idx="22422">
                  <c:v>594.60400000000004</c:v>
                </c:pt>
                <c:pt idx="22423">
                  <c:v>594.62400000000002</c:v>
                </c:pt>
                <c:pt idx="22424">
                  <c:v>594.64499999999998</c:v>
                </c:pt>
                <c:pt idx="22425">
                  <c:v>594.66399999999999</c:v>
                </c:pt>
                <c:pt idx="22426">
                  <c:v>594.68200000000002</c:v>
                </c:pt>
                <c:pt idx="22427">
                  <c:v>594.70100000000002</c:v>
                </c:pt>
                <c:pt idx="22428">
                  <c:v>594.71900000000005</c:v>
                </c:pt>
                <c:pt idx="22429">
                  <c:v>594.73699999999997</c:v>
                </c:pt>
                <c:pt idx="22430">
                  <c:v>594.75699999999995</c:v>
                </c:pt>
                <c:pt idx="22431">
                  <c:v>594.77499999999998</c:v>
                </c:pt>
                <c:pt idx="22432">
                  <c:v>594.79200000000003</c:v>
                </c:pt>
                <c:pt idx="22433">
                  <c:v>594.81200000000001</c:v>
                </c:pt>
                <c:pt idx="22434">
                  <c:v>594.83199999999999</c:v>
                </c:pt>
                <c:pt idx="22435">
                  <c:v>594.85400000000004</c:v>
                </c:pt>
                <c:pt idx="22436">
                  <c:v>594.87400000000002</c:v>
                </c:pt>
                <c:pt idx="22437">
                  <c:v>594.89200000000005</c:v>
                </c:pt>
                <c:pt idx="22438">
                  <c:v>594.91099999999994</c:v>
                </c:pt>
                <c:pt idx="22439">
                  <c:v>594.928</c:v>
                </c:pt>
                <c:pt idx="22440">
                  <c:v>594.947</c:v>
                </c:pt>
                <c:pt idx="22441">
                  <c:v>594.97</c:v>
                </c:pt>
                <c:pt idx="22442">
                  <c:v>595.01099999999997</c:v>
                </c:pt>
                <c:pt idx="22443">
                  <c:v>595.06700000000001</c:v>
                </c:pt>
                <c:pt idx="22444">
                  <c:v>595.11900000000003</c:v>
                </c:pt>
                <c:pt idx="22445">
                  <c:v>595.17600000000004</c:v>
                </c:pt>
                <c:pt idx="22446">
                  <c:v>595.23500000000001</c:v>
                </c:pt>
                <c:pt idx="22447">
                  <c:v>595.298</c:v>
                </c:pt>
                <c:pt idx="22448">
                  <c:v>595.35500000000002</c:v>
                </c:pt>
                <c:pt idx="22449">
                  <c:v>595.39200000000005</c:v>
                </c:pt>
                <c:pt idx="22450">
                  <c:v>595.404</c:v>
                </c:pt>
                <c:pt idx="22451">
                  <c:v>595.40800000000002</c:v>
                </c:pt>
                <c:pt idx="22452">
                  <c:v>595.41499999999996</c:v>
                </c:pt>
                <c:pt idx="22453">
                  <c:v>595.42600000000004</c:v>
                </c:pt>
                <c:pt idx="22454">
                  <c:v>595.43799999999999</c:v>
                </c:pt>
                <c:pt idx="22455">
                  <c:v>595.45299999999997</c:v>
                </c:pt>
                <c:pt idx="22456">
                  <c:v>595.46900000000005</c:v>
                </c:pt>
                <c:pt idx="22457">
                  <c:v>595.48800000000006</c:v>
                </c:pt>
                <c:pt idx="22458">
                  <c:v>595.50900000000001</c:v>
                </c:pt>
                <c:pt idx="22459">
                  <c:v>595.52800000000002</c:v>
                </c:pt>
                <c:pt idx="22460">
                  <c:v>595.54600000000005</c:v>
                </c:pt>
                <c:pt idx="22461">
                  <c:v>595.56399999999996</c:v>
                </c:pt>
                <c:pt idx="22462">
                  <c:v>595.58199999999999</c:v>
                </c:pt>
                <c:pt idx="22463">
                  <c:v>595.60400000000004</c:v>
                </c:pt>
                <c:pt idx="22464">
                  <c:v>595.63900000000001</c:v>
                </c:pt>
                <c:pt idx="22465">
                  <c:v>595.70000000000005</c:v>
                </c:pt>
                <c:pt idx="22466">
                  <c:v>595.755</c:v>
                </c:pt>
                <c:pt idx="22467">
                  <c:v>595.76900000000001</c:v>
                </c:pt>
                <c:pt idx="22468">
                  <c:v>595.78700000000003</c:v>
                </c:pt>
                <c:pt idx="22469">
                  <c:v>595.80100000000004</c:v>
                </c:pt>
                <c:pt idx="22470">
                  <c:v>595.81600000000003</c:v>
                </c:pt>
                <c:pt idx="22471">
                  <c:v>595.83399999999995</c:v>
                </c:pt>
                <c:pt idx="22472">
                  <c:v>595.85500000000002</c:v>
                </c:pt>
                <c:pt idx="22473">
                  <c:v>595.87699999999995</c:v>
                </c:pt>
                <c:pt idx="22474">
                  <c:v>595.89700000000005</c:v>
                </c:pt>
                <c:pt idx="22475">
                  <c:v>595.91600000000005</c:v>
                </c:pt>
                <c:pt idx="22476">
                  <c:v>595.93499999999995</c:v>
                </c:pt>
                <c:pt idx="22477">
                  <c:v>595.95500000000004</c:v>
                </c:pt>
                <c:pt idx="22478">
                  <c:v>595.97799999999995</c:v>
                </c:pt>
                <c:pt idx="22479">
                  <c:v>596.02099999999996</c:v>
                </c:pt>
                <c:pt idx="22480">
                  <c:v>596.08000000000004</c:v>
                </c:pt>
                <c:pt idx="22481">
                  <c:v>596.14300000000003</c:v>
                </c:pt>
                <c:pt idx="22482">
                  <c:v>596.202</c:v>
                </c:pt>
                <c:pt idx="22483">
                  <c:v>596.24400000000003</c:v>
                </c:pt>
                <c:pt idx="22484">
                  <c:v>596.27</c:v>
                </c:pt>
                <c:pt idx="22485">
                  <c:v>596.30399999999997</c:v>
                </c:pt>
                <c:pt idx="22486">
                  <c:v>596.35199999999998</c:v>
                </c:pt>
                <c:pt idx="22487">
                  <c:v>596.40200000000004</c:v>
                </c:pt>
                <c:pt idx="22488">
                  <c:v>596.44399999999996</c:v>
                </c:pt>
                <c:pt idx="22489">
                  <c:v>596.46799999999996</c:v>
                </c:pt>
                <c:pt idx="22490">
                  <c:v>596.46799999999996</c:v>
                </c:pt>
                <c:pt idx="22491">
                  <c:v>596.46900000000005</c:v>
                </c:pt>
                <c:pt idx="22492">
                  <c:v>596.476</c:v>
                </c:pt>
                <c:pt idx="22493">
                  <c:v>596.48599999999999</c:v>
                </c:pt>
                <c:pt idx="22494">
                  <c:v>596.49800000000005</c:v>
                </c:pt>
                <c:pt idx="22495">
                  <c:v>596.51199999999994</c:v>
                </c:pt>
                <c:pt idx="22496">
                  <c:v>596.53</c:v>
                </c:pt>
                <c:pt idx="22497">
                  <c:v>596.55100000000004</c:v>
                </c:pt>
                <c:pt idx="22498">
                  <c:v>596.56899999999996</c:v>
                </c:pt>
                <c:pt idx="22499">
                  <c:v>596.58799999999997</c:v>
                </c:pt>
                <c:pt idx="22500">
                  <c:v>596.60699999999997</c:v>
                </c:pt>
                <c:pt idx="22501">
                  <c:v>596.625</c:v>
                </c:pt>
                <c:pt idx="22502">
                  <c:v>596.64400000000001</c:v>
                </c:pt>
                <c:pt idx="22503">
                  <c:v>596.67600000000004</c:v>
                </c:pt>
                <c:pt idx="22504">
                  <c:v>596.74</c:v>
                </c:pt>
                <c:pt idx="22505">
                  <c:v>596.82100000000003</c:v>
                </c:pt>
                <c:pt idx="22506">
                  <c:v>596.90099999999995</c:v>
                </c:pt>
                <c:pt idx="22507">
                  <c:v>596.96100000000001</c:v>
                </c:pt>
                <c:pt idx="22508">
                  <c:v>596.98900000000003</c:v>
                </c:pt>
                <c:pt idx="22509">
                  <c:v>596.995</c:v>
                </c:pt>
                <c:pt idx="22510">
                  <c:v>597.00199999999995</c:v>
                </c:pt>
                <c:pt idx="22511">
                  <c:v>597.01199999999994</c:v>
                </c:pt>
                <c:pt idx="22512">
                  <c:v>597.024</c:v>
                </c:pt>
                <c:pt idx="22513">
                  <c:v>597.03899999999999</c:v>
                </c:pt>
                <c:pt idx="22514">
                  <c:v>597.05799999999999</c:v>
                </c:pt>
                <c:pt idx="22515">
                  <c:v>597.08000000000004</c:v>
                </c:pt>
                <c:pt idx="22516">
                  <c:v>597.101</c:v>
                </c:pt>
                <c:pt idx="22517">
                  <c:v>597.12</c:v>
                </c:pt>
                <c:pt idx="22518">
                  <c:v>597.13900000000001</c:v>
                </c:pt>
                <c:pt idx="22519">
                  <c:v>597.15800000000002</c:v>
                </c:pt>
                <c:pt idx="22520">
                  <c:v>597.17499999999995</c:v>
                </c:pt>
                <c:pt idx="22521">
                  <c:v>597.19600000000003</c:v>
                </c:pt>
                <c:pt idx="22522">
                  <c:v>597.22799999999995</c:v>
                </c:pt>
                <c:pt idx="22523">
                  <c:v>597.29100000000005</c:v>
                </c:pt>
                <c:pt idx="22524">
                  <c:v>597.37599999999998</c:v>
                </c:pt>
                <c:pt idx="22525">
                  <c:v>597.45299999999997</c:v>
                </c:pt>
                <c:pt idx="22526">
                  <c:v>597.48599999999999</c:v>
                </c:pt>
                <c:pt idx="22527">
                  <c:v>597.51099999999997</c:v>
                </c:pt>
                <c:pt idx="22528">
                  <c:v>597.53700000000003</c:v>
                </c:pt>
                <c:pt idx="22529">
                  <c:v>597.57799999999997</c:v>
                </c:pt>
                <c:pt idx="22530">
                  <c:v>597.625</c:v>
                </c:pt>
                <c:pt idx="22531">
                  <c:v>597.68299999999999</c:v>
                </c:pt>
                <c:pt idx="22532">
                  <c:v>597.74599999999998</c:v>
                </c:pt>
                <c:pt idx="22533">
                  <c:v>597.80799999999999</c:v>
                </c:pt>
                <c:pt idx="22534">
                  <c:v>597.86</c:v>
                </c:pt>
                <c:pt idx="22535">
                  <c:v>597.88699999999994</c:v>
                </c:pt>
                <c:pt idx="22536">
                  <c:v>597.89200000000005</c:v>
                </c:pt>
                <c:pt idx="22537">
                  <c:v>597.89200000000005</c:v>
                </c:pt>
                <c:pt idx="22538">
                  <c:v>597.89499999999998</c:v>
                </c:pt>
                <c:pt idx="22539">
                  <c:v>597.899</c:v>
                </c:pt>
                <c:pt idx="22540">
                  <c:v>597.90099999999995</c:v>
                </c:pt>
                <c:pt idx="22541">
                  <c:v>597.90499999999997</c:v>
                </c:pt>
                <c:pt idx="22542">
                  <c:v>597.91300000000001</c:v>
                </c:pt>
                <c:pt idx="22543">
                  <c:v>597.92399999999998</c:v>
                </c:pt>
                <c:pt idx="22544">
                  <c:v>597.93700000000001</c:v>
                </c:pt>
                <c:pt idx="22545">
                  <c:v>597.95299999999997</c:v>
                </c:pt>
                <c:pt idx="22546">
                  <c:v>597.97299999999996</c:v>
                </c:pt>
                <c:pt idx="22547">
                  <c:v>597.99199999999996</c:v>
                </c:pt>
                <c:pt idx="22548">
                  <c:v>598.01</c:v>
                </c:pt>
                <c:pt idx="22549">
                  <c:v>598.029</c:v>
                </c:pt>
                <c:pt idx="22550">
                  <c:v>598.048</c:v>
                </c:pt>
                <c:pt idx="22551">
                  <c:v>598.06500000000005</c:v>
                </c:pt>
                <c:pt idx="22552">
                  <c:v>598.08399999999995</c:v>
                </c:pt>
                <c:pt idx="22553">
                  <c:v>598.12</c:v>
                </c:pt>
                <c:pt idx="22554">
                  <c:v>598.19000000000005</c:v>
                </c:pt>
                <c:pt idx="22555">
                  <c:v>598.25699999999995</c:v>
                </c:pt>
                <c:pt idx="22556">
                  <c:v>598.29600000000005</c:v>
                </c:pt>
                <c:pt idx="22557">
                  <c:v>598.31799999999998</c:v>
                </c:pt>
                <c:pt idx="22558">
                  <c:v>598.32799999999997</c:v>
                </c:pt>
                <c:pt idx="22559">
                  <c:v>598.34</c:v>
                </c:pt>
                <c:pt idx="22560">
                  <c:v>598.35500000000002</c:v>
                </c:pt>
                <c:pt idx="22561">
                  <c:v>598.37400000000002</c:v>
                </c:pt>
                <c:pt idx="22562">
                  <c:v>598.39400000000001</c:v>
                </c:pt>
                <c:pt idx="22563">
                  <c:v>598.41099999999994</c:v>
                </c:pt>
                <c:pt idx="22564">
                  <c:v>598.42899999999997</c:v>
                </c:pt>
                <c:pt idx="22565">
                  <c:v>598.447</c:v>
                </c:pt>
                <c:pt idx="22566">
                  <c:v>598.46400000000006</c:v>
                </c:pt>
                <c:pt idx="22567">
                  <c:v>598.49199999999996</c:v>
                </c:pt>
                <c:pt idx="22568">
                  <c:v>598.54600000000005</c:v>
                </c:pt>
                <c:pt idx="22569">
                  <c:v>598.61099999999999</c:v>
                </c:pt>
                <c:pt idx="22570">
                  <c:v>598.67200000000003</c:v>
                </c:pt>
                <c:pt idx="22571">
                  <c:v>598.73</c:v>
                </c:pt>
                <c:pt idx="22572">
                  <c:v>598.75599999999997</c:v>
                </c:pt>
                <c:pt idx="22573">
                  <c:v>598.75800000000004</c:v>
                </c:pt>
                <c:pt idx="22574">
                  <c:v>598.76499999999999</c:v>
                </c:pt>
                <c:pt idx="22575">
                  <c:v>598.77499999999998</c:v>
                </c:pt>
                <c:pt idx="22576">
                  <c:v>598.78499999999997</c:v>
                </c:pt>
                <c:pt idx="22577">
                  <c:v>598.798</c:v>
                </c:pt>
                <c:pt idx="22578">
                  <c:v>598.81399999999996</c:v>
                </c:pt>
                <c:pt idx="22579">
                  <c:v>598.83399999999995</c:v>
                </c:pt>
                <c:pt idx="22580">
                  <c:v>598.85500000000002</c:v>
                </c:pt>
                <c:pt idx="22581">
                  <c:v>598.87300000000005</c:v>
                </c:pt>
                <c:pt idx="22582">
                  <c:v>598.89200000000005</c:v>
                </c:pt>
                <c:pt idx="22583">
                  <c:v>598.91</c:v>
                </c:pt>
                <c:pt idx="22584">
                  <c:v>598.93100000000004</c:v>
                </c:pt>
                <c:pt idx="22585">
                  <c:v>598.96799999999996</c:v>
                </c:pt>
                <c:pt idx="22586">
                  <c:v>599.00599999999997</c:v>
                </c:pt>
                <c:pt idx="22587">
                  <c:v>599.02</c:v>
                </c:pt>
                <c:pt idx="22588">
                  <c:v>599.03200000000004</c:v>
                </c:pt>
                <c:pt idx="22589">
                  <c:v>599.04600000000005</c:v>
                </c:pt>
                <c:pt idx="22590">
                  <c:v>599.06399999999996</c:v>
                </c:pt>
                <c:pt idx="22591">
                  <c:v>599.08500000000004</c:v>
                </c:pt>
                <c:pt idx="22592">
                  <c:v>599.10400000000004</c:v>
                </c:pt>
                <c:pt idx="22593">
                  <c:v>599.12199999999996</c:v>
                </c:pt>
                <c:pt idx="22594">
                  <c:v>599.14200000000005</c:v>
                </c:pt>
                <c:pt idx="22595">
                  <c:v>599.16200000000003</c:v>
                </c:pt>
                <c:pt idx="22596">
                  <c:v>599.19299999999998</c:v>
                </c:pt>
                <c:pt idx="22597">
                  <c:v>599.24300000000005</c:v>
                </c:pt>
                <c:pt idx="22598">
                  <c:v>599.27099999999996</c:v>
                </c:pt>
                <c:pt idx="22599">
                  <c:v>599.279</c:v>
                </c:pt>
                <c:pt idx="22600">
                  <c:v>599.28599999999994</c:v>
                </c:pt>
                <c:pt idx="22601">
                  <c:v>599.29399999999998</c:v>
                </c:pt>
                <c:pt idx="22602">
                  <c:v>599.303</c:v>
                </c:pt>
                <c:pt idx="22603">
                  <c:v>599.31500000000005</c:v>
                </c:pt>
                <c:pt idx="22604">
                  <c:v>599.32899999999995</c:v>
                </c:pt>
                <c:pt idx="22605">
                  <c:v>599.34400000000005</c:v>
                </c:pt>
                <c:pt idx="22606">
                  <c:v>599.36500000000001</c:v>
                </c:pt>
                <c:pt idx="22607">
                  <c:v>599.399</c:v>
                </c:pt>
                <c:pt idx="22608">
                  <c:v>599.44000000000005</c:v>
                </c:pt>
                <c:pt idx="22609">
                  <c:v>599.48299999999995</c:v>
                </c:pt>
                <c:pt idx="22610">
                  <c:v>599.51499999999999</c:v>
                </c:pt>
                <c:pt idx="22611">
                  <c:v>599.524</c:v>
                </c:pt>
                <c:pt idx="22612">
                  <c:v>599.53599999999994</c:v>
                </c:pt>
                <c:pt idx="22613">
                  <c:v>599.548</c:v>
                </c:pt>
                <c:pt idx="22614">
                  <c:v>599.56700000000001</c:v>
                </c:pt>
                <c:pt idx="22615">
                  <c:v>599.59</c:v>
                </c:pt>
                <c:pt idx="22616">
                  <c:v>599.61699999999996</c:v>
                </c:pt>
                <c:pt idx="22617">
                  <c:v>599.63699999999994</c:v>
                </c:pt>
                <c:pt idx="22618">
                  <c:v>599.64499999999998</c:v>
                </c:pt>
                <c:pt idx="22619">
                  <c:v>599.65099999999995</c:v>
                </c:pt>
                <c:pt idx="22620">
                  <c:v>599.65700000000004</c:v>
                </c:pt>
                <c:pt idx="22621">
                  <c:v>599.67200000000003</c:v>
                </c:pt>
                <c:pt idx="22622">
                  <c:v>599.69399999999996</c:v>
                </c:pt>
                <c:pt idx="22623">
                  <c:v>599.726</c:v>
                </c:pt>
                <c:pt idx="22624">
                  <c:v>599.77</c:v>
                </c:pt>
                <c:pt idx="22625">
                  <c:v>599.82399999999996</c:v>
                </c:pt>
                <c:pt idx="22626">
                  <c:v>599.87599999999998</c:v>
                </c:pt>
                <c:pt idx="22627">
                  <c:v>599.899</c:v>
                </c:pt>
                <c:pt idx="22628">
                  <c:v>599.91200000000003</c:v>
                </c:pt>
                <c:pt idx="22629">
                  <c:v>599.92399999999998</c:v>
                </c:pt>
                <c:pt idx="22630">
                  <c:v>599.93700000000001</c:v>
                </c:pt>
                <c:pt idx="22631">
                  <c:v>599.95299999999997</c:v>
                </c:pt>
                <c:pt idx="22632">
                  <c:v>599.96799999999996</c:v>
                </c:pt>
                <c:pt idx="22633">
                  <c:v>599.98500000000001</c:v>
                </c:pt>
                <c:pt idx="22634">
                  <c:v>600.00400000000002</c:v>
                </c:pt>
                <c:pt idx="22635">
                  <c:v>600.024</c:v>
                </c:pt>
                <c:pt idx="22636">
                  <c:v>600.04300000000001</c:v>
                </c:pt>
                <c:pt idx="22637">
                  <c:v>600.05999999999995</c:v>
                </c:pt>
                <c:pt idx="22638">
                  <c:v>600.07899999999995</c:v>
                </c:pt>
                <c:pt idx="22639">
                  <c:v>600.09699999999998</c:v>
                </c:pt>
                <c:pt idx="22640">
                  <c:v>600.11500000000001</c:v>
                </c:pt>
                <c:pt idx="22641">
                  <c:v>600.14400000000001</c:v>
                </c:pt>
                <c:pt idx="22642">
                  <c:v>600.202</c:v>
                </c:pt>
                <c:pt idx="22643">
                  <c:v>600.28</c:v>
                </c:pt>
                <c:pt idx="22644">
                  <c:v>600.35199999999998</c:v>
                </c:pt>
                <c:pt idx="22645">
                  <c:v>600.423</c:v>
                </c:pt>
                <c:pt idx="22646">
                  <c:v>600.48199999999997</c:v>
                </c:pt>
                <c:pt idx="22647">
                  <c:v>600.48400000000004</c:v>
                </c:pt>
                <c:pt idx="22648">
                  <c:v>600.48400000000004</c:v>
                </c:pt>
                <c:pt idx="22649">
                  <c:v>600.48699999999997</c:v>
                </c:pt>
                <c:pt idx="22650">
                  <c:v>600.495</c:v>
                </c:pt>
                <c:pt idx="22651">
                  <c:v>600.51900000000001</c:v>
                </c:pt>
                <c:pt idx="22652">
                  <c:v>600.553</c:v>
                </c:pt>
                <c:pt idx="22653">
                  <c:v>600.58100000000002</c:v>
                </c:pt>
                <c:pt idx="22654">
                  <c:v>600.60500000000002</c:v>
                </c:pt>
                <c:pt idx="22655">
                  <c:v>600.62699999999995</c:v>
                </c:pt>
                <c:pt idx="22656">
                  <c:v>600.64599999999996</c:v>
                </c:pt>
                <c:pt idx="22657">
                  <c:v>600.66499999999996</c:v>
                </c:pt>
                <c:pt idx="22658">
                  <c:v>600.68399999999997</c:v>
                </c:pt>
                <c:pt idx="22659">
                  <c:v>600.71100000000001</c:v>
                </c:pt>
                <c:pt idx="22660">
                  <c:v>600.76099999999997</c:v>
                </c:pt>
                <c:pt idx="22661">
                  <c:v>600.83299999999997</c:v>
                </c:pt>
                <c:pt idx="22662">
                  <c:v>600.90899999999999</c:v>
                </c:pt>
                <c:pt idx="22663">
                  <c:v>600.96799999999996</c:v>
                </c:pt>
                <c:pt idx="22664">
                  <c:v>600.995</c:v>
                </c:pt>
                <c:pt idx="22665">
                  <c:v>601.00199999999995</c:v>
                </c:pt>
                <c:pt idx="22666">
                  <c:v>601.01099999999997</c:v>
                </c:pt>
                <c:pt idx="22667">
                  <c:v>601.02099999999996</c:v>
                </c:pt>
                <c:pt idx="22668">
                  <c:v>601.03</c:v>
                </c:pt>
                <c:pt idx="22669">
                  <c:v>601.04</c:v>
                </c:pt>
                <c:pt idx="22670">
                  <c:v>601.053</c:v>
                </c:pt>
                <c:pt idx="22671">
                  <c:v>601.06500000000005</c:v>
                </c:pt>
                <c:pt idx="22672">
                  <c:v>601.08000000000004</c:v>
                </c:pt>
                <c:pt idx="22673">
                  <c:v>601.096</c:v>
                </c:pt>
                <c:pt idx="22674">
                  <c:v>601.11699999999996</c:v>
                </c:pt>
                <c:pt idx="22675">
                  <c:v>601.13900000000001</c:v>
                </c:pt>
                <c:pt idx="22676">
                  <c:v>601.16099999999994</c:v>
                </c:pt>
                <c:pt idx="22677">
                  <c:v>601.18100000000004</c:v>
                </c:pt>
                <c:pt idx="22678">
                  <c:v>601.20000000000005</c:v>
                </c:pt>
                <c:pt idx="22679">
                  <c:v>601.22</c:v>
                </c:pt>
                <c:pt idx="22680">
                  <c:v>601.24</c:v>
                </c:pt>
                <c:pt idx="22681">
                  <c:v>601.26099999999997</c:v>
                </c:pt>
                <c:pt idx="22682">
                  <c:v>601.30499999999995</c:v>
                </c:pt>
                <c:pt idx="22683">
                  <c:v>601.37</c:v>
                </c:pt>
                <c:pt idx="22684">
                  <c:v>601.43200000000002</c:v>
                </c:pt>
                <c:pt idx="22685">
                  <c:v>601.49699999999996</c:v>
                </c:pt>
                <c:pt idx="22686">
                  <c:v>601.56600000000003</c:v>
                </c:pt>
                <c:pt idx="22687">
                  <c:v>601.63599999999997</c:v>
                </c:pt>
                <c:pt idx="22688">
                  <c:v>601.702</c:v>
                </c:pt>
                <c:pt idx="22689">
                  <c:v>601.76599999999996</c:v>
                </c:pt>
                <c:pt idx="22690">
                  <c:v>601.82899999999995</c:v>
                </c:pt>
                <c:pt idx="22691">
                  <c:v>601.88499999999999</c:v>
                </c:pt>
                <c:pt idx="22692">
                  <c:v>601.90700000000004</c:v>
                </c:pt>
                <c:pt idx="22693">
                  <c:v>601.91099999999994</c:v>
                </c:pt>
                <c:pt idx="22694">
                  <c:v>601.91999999999996</c:v>
                </c:pt>
                <c:pt idx="22695">
                  <c:v>601.93100000000004</c:v>
                </c:pt>
                <c:pt idx="22696">
                  <c:v>601.94100000000003</c:v>
                </c:pt>
                <c:pt idx="22697">
                  <c:v>601.94899999999996</c:v>
                </c:pt>
                <c:pt idx="22698">
                  <c:v>601.95600000000002</c:v>
                </c:pt>
                <c:pt idx="22699">
                  <c:v>601.96699999999998</c:v>
                </c:pt>
                <c:pt idx="22700">
                  <c:v>601.98099999999999</c:v>
                </c:pt>
                <c:pt idx="22701">
                  <c:v>601.99699999999996</c:v>
                </c:pt>
                <c:pt idx="22702">
                  <c:v>602.01300000000003</c:v>
                </c:pt>
                <c:pt idx="22703">
                  <c:v>602.03200000000004</c:v>
                </c:pt>
                <c:pt idx="22704">
                  <c:v>602.05399999999997</c:v>
                </c:pt>
                <c:pt idx="22705">
                  <c:v>602.07600000000002</c:v>
                </c:pt>
                <c:pt idx="22706">
                  <c:v>602.09699999999998</c:v>
                </c:pt>
                <c:pt idx="22707">
                  <c:v>602.11599999999999</c:v>
                </c:pt>
                <c:pt idx="22708">
                  <c:v>602.13499999999999</c:v>
                </c:pt>
                <c:pt idx="22709">
                  <c:v>602.15499999999997</c:v>
                </c:pt>
                <c:pt idx="22710">
                  <c:v>602.173</c:v>
                </c:pt>
                <c:pt idx="22711">
                  <c:v>602.19600000000003</c:v>
                </c:pt>
                <c:pt idx="22712">
                  <c:v>602.23400000000004</c:v>
                </c:pt>
                <c:pt idx="22713">
                  <c:v>602.28</c:v>
                </c:pt>
                <c:pt idx="22714">
                  <c:v>602.33000000000004</c:v>
                </c:pt>
                <c:pt idx="22715">
                  <c:v>602.38400000000001</c:v>
                </c:pt>
                <c:pt idx="22716">
                  <c:v>602.43499999999995</c:v>
                </c:pt>
                <c:pt idx="22717">
                  <c:v>602.47</c:v>
                </c:pt>
                <c:pt idx="22718">
                  <c:v>602.48599999999999</c:v>
                </c:pt>
                <c:pt idx="22719">
                  <c:v>602.49599999999998</c:v>
                </c:pt>
                <c:pt idx="22720">
                  <c:v>602.50699999999995</c:v>
                </c:pt>
                <c:pt idx="22721">
                  <c:v>602.51800000000003</c:v>
                </c:pt>
                <c:pt idx="22722">
                  <c:v>602.53</c:v>
                </c:pt>
                <c:pt idx="22723">
                  <c:v>602.54100000000005</c:v>
                </c:pt>
                <c:pt idx="22724">
                  <c:v>602.54999999999995</c:v>
                </c:pt>
                <c:pt idx="22725">
                  <c:v>602.55899999999997</c:v>
                </c:pt>
                <c:pt idx="22726">
                  <c:v>602.56799999999998</c:v>
                </c:pt>
                <c:pt idx="22727">
                  <c:v>602.577</c:v>
                </c:pt>
                <c:pt idx="22728">
                  <c:v>602.58699999999999</c:v>
                </c:pt>
                <c:pt idx="22729">
                  <c:v>602.596</c:v>
                </c:pt>
                <c:pt idx="22730">
                  <c:v>602.60500000000002</c:v>
                </c:pt>
                <c:pt idx="22731">
                  <c:v>602.61500000000001</c:v>
                </c:pt>
                <c:pt idx="22732">
                  <c:v>602.625</c:v>
                </c:pt>
                <c:pt idx="22733">
                  <c:v>602.63400000000001</c:v>
                </c:pt>
                <c:pt idx="22734">
                  <c:v>602.64300000000003</c:v>
                </c:pt>
                <c:pt idx="22735">
                  <c:v>602.65200000000004</c:v>
                </c:pt>
                <c:pt idx="22736">
                  <c:v>602.66099999999994</c:v>
                </c:pt>
                <c:pt idx="22737">
                  <c:v>602.66999999999996</c:v>
                </c:pt>
                <c:pt idx="22738">
                  <c:v>602.67899999999997</c:v>
                </c:pt>
                <c:pt idx="22739">
                  <c:v>602.68799999999999</c:v>
                </c:pt>
                <c:pt idx="22740">
                  <c:v>602.697</c:v>
                </c:pt>
                <c:pt idx="22741">
                  <c:v>602.70600000000002</c:v>
                </c:pt>
                <c:pt idx="22742">
                  <c:v>602.71500000000003</c:v>
                </c:pt>
                <c:pt idx="22743">
                  <c:v>602.72400000000005</c:v>
                </c:pt>
                <c:pt idx="22744">
                  <c:v>602.73299999999995</c:v>
                </c:pt>
                <c:pt idx="22745">
                  <c:v>602.74199999999996</c:v>
                </c:pt>
                <c:pt idx="22746">
                  <c:v>602.75099999999998</c:v>
                </c:pt>
                <c:pt idx="22747">
                  <c:v>602.76</c:v>
                </c:pt>
                <c:pt idx="22748">
                  <c:v>602.76900000000001</c:v>
                </c:pt>
                <c:pt idx="22749">
                  <c:v>602.77800000000002</c:v>
                </c:pt>
                <c:pt idx="22750">
                  <c:v>602.78700000000003</c:v>
                </c:pt>
                <c:pt idx="22751">
                  <c:v>602.79600000000005</c:v>
                </c:pt>
                <c:pt idx="22752">
                  <c:v>602.80499999999995</c:v>
                </c:pt>
                <c:pt idx="22753">
                  <c:v>602.81399999999996</c:v>
                </c:pt>
                <c:pt idx="22754">
                  <c:v>602.82299999999998</c:v>
                </c:pt>
                <c:pt idx="22755">
                  <c:v>602.83100000000002</c:v>
                </c:pt>
                <c:pt idx="22756">
                  <c:v>602.84</c:v>
                </c:pt>
                <c:pt idx="22757">
                  <c:v>602.84900000000005</c:v>
                </c:pt>
                <c:pt idx="22758">
                  <c:v>602.85699999999997</c:v>
                </c:pt>
                <c:pt idx="22759">
                  <c:v>602.86599999999999</c:v>
                </c:pt>
                <c:pt idx="22760">
                  <c:v>602.875</c:v>
                </c:pt>
                <c:pt idx="22761">
                  <c:v>602.88400000000001</c:v>
                </c:pt>
                <c:pt idx="22762">
                  <c:v>602.89300000000003</c:v>
                </c:pt>
                <c:pt idx="22763">
                  <c:v>602.904</c:v>
                </c:pt>
                <c:pt idx="22764">
                  <c:v>602.91700000000003</c:v>
                </c:pt>
                <c:pt idx="22765">
                  <c:v>602.93100000000004</c:v>
                </c:pt>
                <c:pt idx="22766">
                  <c:v>602.94399999999996</c:v>
                </c:pt>
                <c:pt idx="22767">
                  <c:v>602.95799999999997</c:v>
                </c:pt>
                <c:pt idx="22768">
                  <c:v>602.971</c:v>
                </c:pt>
                <c:pt idx="22769">
                  <c:v>602.98400000000004</c:v>
                </c:pt>
                <c:pt idx="22770">
                  <c:v>602.99599999999998</c:v>
                </c:pt>
                <c:pt idx="22771">
                  <c:v>603.00800000000004</c:v>
                </c:pt>
                <c:pt idx="22772">
                  <c:v>603.01900000000001</c:v>
                </c:pt>
                <c:pt idx="22773">
                  <c:v>603.029</c:v>
                </c:pt>
                <c:pt idx="22774">
                  <c:v>603.03800000000001</c:v>
                </c:pt>
                <c:pt idx="22775">
                  <c:v>603.048</c:v>
                </c:pt>
                <c:pt idx="22776">
                  <c:v>603.05700000000002</c:v>
                </c:pt>
                <c:pt idx="22777">
                  <c:v>603.06600000000003</c:v>
                </c:pt>
                <c:pt idx="22778">
                  <c:v>603.07500000000005</c:v>
                </c:pt>
                <c:pt idx="22779">
                  <c:v>603.08399999999995</c:v>
                </c:pt>
                <c:pt idx="22780">
                  <c:v>603.09299999999996</c:v>
                </c:pt>
                <c:pt idx="22781">
                  <c:v>603.10199999999998</c:v>
                </c:pt>
                <c:pt idx="22782">
                  <c:v>603.11099999999999</c:v>
                </c:pt>
                <c:pt idx="22783">
                  <c:v>603.12</c:v>
                </c:pt>
                <c:pt idx="22784">
                  <c:v>603.12800000000004</c:v>
                </c:pt>
                <c:pt idx="22785">
                  <c:v>603.13599999999997</c:v>
                </c:pt>
                <c:pt idx="22786">
                  <c:v>603.14499999999998</c:v>
                </c:pt>
                <c:pt idx="22787">
                  <c:v>603.154</c:v>
                </c:pt>
                <c:pt idx="22788">
                  <c:v>603.16300000000001</c:v>
                </c:pt>
                <c:pt idx="22789">
                  <c:v>603.17200000000003</c:v>
                </c:pt>
                <c:pt idx="22790">
                  <c:v>603.18100000000004</c:v>
                </c:pt>
                <c:pt idx="22791">
                  <c:v>603.18899999999996</c:v>
                </c:pt>
                <c:pt idx="22792">
                  <c:v>603.19799999999998</c:v>
                </c:pt>
                <c:pt idx="22793">
                  <c:v>603.20600000000002</c:v>
                </c:pt>
                <c:pt idx="22794">
                  <c:v>603.21500000000003</c:v>
                </c:pt>
                <c:pt idx="22795">
                  <c:v>603.22400000000005</c:v>
                </c:pt>
                <c:pt idx="22796">
                  <c:v>603.23299999999995</c:v>
                </c:pt>
                <c:pt idx="22797">
                  <c:v>603.24199999999996</c:v>
                </c:pt>
                <c:pt idx="22798">
                  <c:v>603.25</c:v>
                </c:pt>
                <c:pt idx="22799">
                  <c:v>603.25900000000001</c:v>
                </c:pt>
                <c:pt idx="22800">
                  <c:v>603.26700000000005</c:v>
                </c:pt>
                <c:pt idx="22801">
                  <c:v>603.27599999999995</c:v>
                </c:pt>
                <c:pt idx="22802">
                  <c:v>603.28499999999997</c:v>
                </c:pt>
                <c:pt idx="22803">
                  <c:v>603.29399999999998</c:v>
                </c:pt>
                <c:pt idx="22804">
                  <c:v>603.303</c:v>
                </c:pt>
                <c:pt idx="22805">
                  <c:v>603.31200000000001</c:v>
                </c:pt>
                <c:pt idx="22806">
                  <c:v>603.32000000000005</c:v>
                </c:pt>
                <c:pt idx="22807">
                  <c:v>603.32899999999995</c:v>
                </c:pt>
                <c:pt idx="22808">
                  <c:v>603.33799999999997</c:v>
                </c:pt>
                <c:pt idx="22809">
                  <c:v>603.34699999999998</c:v>
                </c:pt>
                <c:pt idx="22810">
                  <c:v>603.35599999999999</c:v>
                </c:pt>
                <c:pt idx="22811">
                  <c:v>603.36400000000003</c:v>
                </c:pt>
                <c:pt idx="22812">
                  <c:v>603.37300000000005</c:v>
                </c:pt>
                <c:pt idx="22813">
                  <c:v>603.38199999999995</c:v>
                </c:pt>
                <c:pt idx="22814">
                  <c:v>603.39200000000005</c:v>
                </c:pt>
                <c:pt idx="22815">
                  <c:v>603.40599999999995</c:v>
                </c:pt>
                <c:pt idx="22816">
                  <c:v>603.43799999999999</c:v>
                </c:pt>
                <c:pt idx="22817">
                  <c:v>603.46600000000001</c:v>
                </c:pt>
                <c:pt idx="22818">
                  <c:v>603.48599999999999</c:v>
                </c:pt>
                <c:pt idx="22819">
                  <c:v>603.49599999999998</c:v>
                </c:pt>
                <c:pt idx="22820">
                  <c:v>603.50900000000001</c:v>
                </c:pt>
                <c:pt idx="22821">
                  <c:v>603.52599999999995</c:v>
                </c:pt>
                <c:pt idx="22822">
                  <c:v>603.54499999999996</c:v>
                </c:pt>
                <c:pt idx="22823">
                  <c:v>603.56399999999996</c:v>
                </c:pt>
                <c:pt idx="22824">
                  <c:v>603.58299999999997</c:v>
                </c:pt>
                <c:pt idx="22825">
                  <c:v>603.60199999999998</c:v>
                </c:pt>
                <c:pt idx="22826">
                  <c:v>603.62</c:v>
                </c:pt>
                <c:pt idx="22827">
                  <c:v>603.63699999999994</c:v>
                </c:pt>
                <c:pt idx="22828">
                  <c:v>603.66099999999994</c:v>
                </c:pt>
                <c:pt idx="22829">
                  <c:v>603.70699999999999</c:v>
                </c:pt>
                <c:pt idx="22830">
                  <c:v>603.76700000000005</c:v>
                </c:pt>
                <c:pt idx="22831">
                  <c:v>603.82799999999997</c:v>
                </c:pt>
                <c:pt idx="22832">
                  <c:v>603.86500000000001</c:v>
                </c:pt>
                <c:pt idx="22833">
                  <c:v>603.88499999999999</c:v>
                </c:pt>
                <c:pt idx="22834">
                  <c:v>603.89599999999996</c:v>
                </c:pt>
                <c:pt idx="22835">
                  <c:v>603.904</c:v>
                </c:pt>
                <c:pt idx="22836">
                  <c:v>603.91399999999999</c:v>
                </c:pt>
                <c:pt idx="22837">
                  <c:v>603.92499999999995</c:v>
                </c:pt>
                <c:pt idx="22838">
                  <c:v>603.93899999999996</c:v>
                </c:pt>
                <c:pt idx="22839">
                  <c:v>603.95600000000002</c:v>
                </c:pt>
                <c:pt idx="22840">
                  <c:v>603.976</c:v>
                </c:pt>
                <c:pt idx="22841">
                  <c:v>603.99599999999998</c:v>
                </c:pt>
                <c:pt idx="22842">
                  <c:v>604.01599999999996</c:v>
                </c:pt>
                <c:pt idx="22843">
                  <c:v>604.03499999999997</c:v>
                </c:pt>
                <c:pt idx="22844">
                  <c:v>604.053</c:v>
                </c:pt>
                <c:pt idx="22845">
                  <c:v>604.07100000000003</c:v>
                </c:pt>
                <c:pt idx="22846">
                  <c:v>604.09100000000001</c:v>
                </c:pt>
                <c:pt idx="22847">
                  <c:v>604.11699999999996</c:v>
                </c:pt>
                <c:pt idx="22848">
                  <c:v>604.15499999999997</c:v>
                </c:pt>
                <c:pt idx="22849">
                  <c:v>604.178</c:v>
                </c:pt>
                <c:pt idx="22850">
                  <c:v>604.18799999999999</c:v>
                </c:pt>
                <c:pt idx="22851">
                  <c:v>604.19899999999996</c:v>
                </c:pt>
                <c:pt idx="22852">
                  <c:v>604.21900000000005</c:v>
                </c:pt>
                <c:pt idx="22853">
                  <c:v>604.25099999999998</c:v>
                </c:pt>
                <c:pt idx="22854">
                  <c:v>604.31200000000001</c:v>
                </c:pt>
                <c:pt idx="22855">
                  <c:v>604.37599999999998</c:v>
                </c:pt>
                <c:pt idx="22856">
                  <c:v>604.43899999999996</c:v>
                </c:pt>
                <c:pt idx="22857">
                  <c:v>604.50099999999998</c:v>
                </c:pt>
                <c:pt idx="22858">
                  <c:v>604.55999999999995</c:v>
                </c:pt>
                <c:pt idx="22859">
                  <c:v>604.61099999999999</c:v>
                </c:pt>
                <c:pt idx="22860">
                  <c:v>604.66</c:v>
                </c:pt>
                <c:pt idx="22861">
                  <c:v>604.71400000000006</c:v>
                </c:pt>
                <c:pt idx="22862">
                  <c:v>604.76499999999999</c:v>
                </c:pt>
                <c:pt idx="22863">
                  <c:v>604.81299999999999</c:v>
                </c:pt>
                <c:pt idx="22864">
                  <c:v>604.86</c:v>
                </c:pt>
                <c:pt idx="22865">
                  <c:v>604.90599999999995</c:v>
                </c:pt>
                <c:pt idx="22866">
                  <c:v>604.92899999999997</c:v>
                </c:pt>
                <c:pt idx="22867">
                  <c:v>604.92899999999997</c:v>
                </c:pt>
                <c:pt idx="22868">
                  <c:v>604.93499999999995</c:v>
                </c:pt>
                <c:pt idx="22869">
                  <c:v>604.94399999999996</c:v>
                </c:pt>
                <c:pt idx="22870">
                  <c:v>604.95000000000005</c:v>
                </c:pt>
                <c:pt idx="22871">
                  <c:v>604.95500000000004</c:v>
                </c:pt>
                <c:pt idx="22872">
                  <c:v>604.96100000000001</c:v>
                </c:pt>
                <c:pt idx="22873">
                  <c:v>604.97</c:v>
                </c:pt>
                <c:pt idx="22874">
                  <c:v>604.99099999999999</c:v>
                </c:pt>
                <c:pt idx="22875">
                  <c:v>605.01700000000005</c:v>
                </c:pt>
                <c:pt idx="22876">
                  <c:v>605.03899999999999</c:v>
                </c:pt>
                <c:pt idx="22877">
                  <c:v>605.05999999999995</c:v>
                </c:pt>
                <c:pt idx="22878">
                  <c:v>605.08399999999995</c:v>
                </c:pt>
                <c:pt idx="22879">
                  <c:v>605.10699999999997</c:v>
                </c:pt>
                <c:pt idx="22880">
                  <c:v>605.12699999999995</c:v>
                </c:pt>
                <c:pt idx="22881">
                  <c:v>605.14499999999998</c:v>
                </c:pt>
                <c:pt idx="22882">
                  <c:v>605.16399999999999</c:v>
                </c:pt>
                <c:pt idx="22883">
                  <c:v>605.18799999999999</c:v>
                </c:pt>
                <c:pt idx="22884">
                  <c:v>605.23199999999997</c:v>
                </c:pt>
                <c:pt idx="22885">
                  <c:v>605.28099999999995</c:v>
                </c:pt>
                <c:pt idx="22886">
                  <c:v>605.33600000000001</c:v>
                </c:pt>
                <c:pt idx="22887">
                  <c:v>605.38699999999994</c:v>
                </c:pt>
                <c:pt idx="22888">
                  <c:v>605.42499999999995</c:v>
                </c:pt>
                <c:pt idx="22889">
                  <c:v>605.44100000000003</c:v>
                </c:pt>
                <c:pt idx="22890">
                  <c:v>605.45600000000002</c:v>
                </c:pt>
                <c:pt idx="22891">
                  <c:v>605.47699999999998</c:v>
                </c:pt>
                <c:pt idx="22892">
                  <c:v>605.50300000000004</c:v>
                </c:pt>
                <c:pt idx="22893">
                  <c:v>605.51900000000001</c:v>
                </c:pt>
                <c:pt idx="22894">
                  <c:v>605.529</c:v>
                </c:pt>
                <c:pt idx="22895">
                  <c:v>605.53899999999999</c:v>
                </c:pt>
                <c:pt idx="22896">
                  <c:v>605.54999999999995</c:v>
                </c:pt>
                <c:pt idx="22897">
                  <c:v>605.56299999999999</c:v>
                </c:pt>
                <c:pt idx="22898">
                  <c:v>605.577</c:v>
                </c:pt>
                <c:pt idx="22899">
                  <c:v>605.59199999999998</c:v>
                </c:pt>
                <c:pt idx="22900">
                  <c:v>605.61</c:v>
                </c:pt>
                <c:pt idx="22901">
                  <c:v>605.63</c:v>
                </c:pt>
                <c:pt idx="22902">
                  <c:v>605.65099999999995</c:v>
                </c:pt>
                <c:pt idx="22903">
                  <c:v>605.67100000000005</c:v>
                </c:pt>
                <c:pt idx="22904">
                  <c:v>605.68899999999996</c:v>
                </c:pt>
                <c:pt idx="22905">
                  <c:v>605.70699999999999</c:v>
                </c:pt>
                <c:pt idx="22906">
                  <c:v>605.726</c:v>
                </c:pt>
                <c:pt idx="22907">
                  <c:v>605.745</c:v>
                </c:pt>
                <c:pt idx="22908">
                  <c:v>605.76400000000001</c:v>
                </c:pt>
                <c:pt idx="22909">
                  <c:v>605.78499999999997</c:v>
                </c:pt>
                <c:pt idx="22910">
                  <c:v>605.803</c:v>
                </c:pt>
                <c:pt idx="22911">
                  <c:v>605.82000000000005</c:v>
                </c:pt>
                <c:pt idx="22912">
                  <c:v>605.84</c:v>
                </c:pt>
                <c:pt idx="22913">
                  <c:v>605.86099999999999</c:v>
                </c:pt>
                <c:pt idx="22914">
                  <c:v>605.88300000000004</c:v>
                </c:pt>
                <c:pt idx="22915">
                  <c:v>605.90300000000002</c:v>
                </c:pt>
                <c:pt idx="22916">
                  <c:v>605.92100000000005</c:v>
                </c:pt>
                <c:pt idx="22917">
                  <c:v>605.94100000000003</c:v>
                </c:pt>
                <c:pt idx="22918">
                  <c:v>605.95899999999995</c:v>
                </c:pt>
                <c:pt idx="22919">
                  <c:v>605.98199999999997</c:v>
                </c:pt>
                <c:pt idx="22920">
                  <c:v>606.01400000000001</c:v>
                </c:pt>
                <c:pt idx="22921">
                  <c:v>606.04</c:v>
                </c:pt>
                <c:pt idx="22922">
                  <c:v>606.05399999999997</c:v>
                </c:pt>
                <c:pt idx="22923">
                  <c:v>606.06500000000005</c:v>
                </c:pt>
                <c:pt idx="22924">
                  <c:v>606.07899999999995</c:v>
                </c:pt>
                <c:pt idx="22925">
                  <c:v>606.09699999999998</c:v>
                </c:pt>
                <c:pt idx="22926">
                  <c:v>606.11699999999996</c:v>
                </c:pt>
                <c:pt idx="22927">
                  <c:v>606.13699999999994</c:v>
                </c:pt>
                <c:pt idx="22928">
                  <c:v>606.15700000000004</c:v>
                </c:pt>
                <c:pt idx="22929">
                  <c:v>606.17600000000004</c:v>
                </c:pt>
                <c:pt idx="22930">
                  <c:v>606.19899999999996</c:v>
                </c:pt>
                <c:pt idx="22931">
                  <c:v>606.22799999999995</c:v>
                </c:pt>
                <c:pt idx="22932">
                  <c:v>606.25599999999997</c:v>
                </c:pt>
                <c:pt idx="22933">
                  <c:v>606.27099999999996</c:v>
                </c:pt>
                <c:pt idx="22934">
                  <c:v>606.28499999999997</c:v>
                </c:pt>
                <c:pt idx="22935">
                  <c:v>606.30100000000004</c:v>
                </c:pt>
                <c:pt idx="22936">
                  <c:v>606.322</c:v>
                </c:pt>
                <c:pt idx="22937">
                  <c:v>606.34299999999996</c:v>
                </c:pt>
                <c:pt idx="22938">
                  <c:v>606.36300000000006</c:v>
                </c:pt>
                <c:pt idx="22939">
                  <c:v>606.38199999999995</c:v>
                </c:pt>
                <c:pt idx="22940">
                  <c:v>606.40200000000004</c:v>
                </c:pt>
                <c:pt idx="22941">
                  <c:v>606.42100000000005</c:v>
                </c:pt>
                <c:pt idx="22942">
                  <c:v>606.44000000000005</c:v>
                </c:pt>
                <c:pt idx="22943">
                  <c:v>606.46299999999997</c:v>
                </c:pt>
                <c:pt idx="22944">
                  <c:v>606.50199999999995</c:v>
                </c:pt>
                <c:pt idx="22945">
                  <c:v>606.55200000000002</c:v>
                </c:pt>
                <c:pt idx="22946">
                  <c:v>606.60299999999995</c:v>
                </c:pt>
                <c:pt idx="22947">
                  <c:v>606.62300000000005</c:v>
                </c:pt>
                <c:pt idx="22948">
                  <c:v>606.63800000000003</c:v>
                </c:pt>
                <c:pt idx="22949">
                  <c:v>606.65</c:v>
                </c:pt>
                <c:pt idx="22950">
                  <c:v>606.66200000000003</c:v>
                </c:pt>
                <c:pt idx="22951">
                  <c:v>606.67600000000004</c:v>
                </c:pt>
                <c:pt idx="22952">
                  <c:v>606.69399999999996</c:v>
                </c:pt>
                <c:pt idx="22953">
                  <c:v>606.71299999999997</c:v>
                </c:pt>
                <c:pt idx="22954">
                  <c:v>606.73400000000004</c:v>
                </c:pt>
                <c:pt idx="22955">
                  <c:v>606.75400000000002</c:v>
                </c:pt>
                <c:pt idx="22956">
                  <c:v>606.774</c:v>
                </c:pt>
                <c:pt idx="22957">
                  <c:v>606.79300000000001</c:v>
                </c:pt>
                <c:pt idx="22958">
                  <c:v>606.81299999999999</c:v>
                </c:pt>
                <c:pt idx="22959">
                  <c:v>606.83399999999995</c:v>
                </c:pt>
                <c:pt idx="22960">
                  <c:v>606.85699999999997</c:v>
                </c:pt>
                <c:pt idx="22961">
                  <c:v>606.88099999999997</c:v>
                </c:pt>
                <c:pt idx="22962">
                  <c:v>606.89300000000003</c:v>
                </c:pt>
                <c:pt idx="22963">
                  <c:v>606.904</c:v>
                </c:pt>
                <c:pt idx="22964">
                  <c:v>606.91700000000003</c:v>
                </c:pt>
                <c:pt idx="22965">
                  <c:v>606.93200000000002</c:v>
                </c:pt>
                <c:pt idx="22966">
                  <c:v>606.95100000000002</c:v>
                </c:pt>
                <c:pt idx="22967">
                  <c:v>606.97299999999996</c:v>
                </c:pt>
                <c:pt idx="22968">
                  <c:v>606.99400000000003</c:v>
                </c:pt>
                <c:pt idx="22969">
                  <c:v>607.01300000000003</c:v>
                </c:pt>
                <c:pt idx="22970">
                  <c:v>607.03399999999999</c:v>
                </c:pt>
                <c:pt idx="22971">
                  <c:v>607.05399999999997</c:v>
                </c:pt>
                <c:pt idx="22972">
                  <c:v>607.07399999999996</c:v>
                </c:pt>
                <c:pt idx="22973">
                  <c:v>607.09299999999996</c:v>
                </c:pt>
                <c:pt idx="22974">
                  <c:v>607.11400000000003</c:v>
                </c:pt>
                <c:pt idx="22975">
                  <c:v>607.13900000000001</c:v>
                </c:pt>
                <c:pt idx="22976">
                  <c:v>607.16099999999994</c:v>
                </c:pt>
                <c:pt idx="22977">
                  <c:v>607.17999999999995</c:v>
                </c:pt>
                <c:pt idx="22978">
                  <c:v>607.197</c:v>
                </c:pt>
                <c:pt idx="22979">
                  <c:v>607.21400000000006</c:v>
                </c:pt>
                <c:pt idx="22980">
                  <c:v>607.22900000000004</c:v>
                </c:pt>
                <c:pt idx="22981">
                  <c:v>607.24599999999998</c:v>
                </c:pt>
                <c:pt idx="22982">
                  <c:v>607.26300000000003</c:v>
                </c:pt>
                <c:pt idx="22983">
                  <c:v>607.28099999999995</c:v>
                </c:pt>
                <c:pt idx="22984">
                  <c:v>607.29899999999998</c:v>
                </c:pt>
                <c:pt idx="22985">
                  <c:v>607.31899999999996</c:v>
                </c:pt>
                <c:pt idx="22986">
                  <c:v>607.34</c:v>
                </c:pt>
                <c:pt idx="22987">
                  <c:v>607.36099999999999</c:v>
                </c:pt>
                <c:pt idx="22988">
                  <c:v>607.38099999999997</c:v>
                </c:pt>
                <c:pt idx="22989">
                  <c:v>607.40200000000004</c:v>
                </c:pt>
                <c:pt idx="22990">
                  <c:v>607.42100000000005</c:v>
                </c:pt>
                <c:pt idx="22991">
                  <c:v>607.44000000000005</c:v>
                </c:pt>
                <c:pt idx="22992">
                  <c:v>607.45899999999995</c:v>
                </c:pt>
                <c:pt idx="22993">
                  <c:v>607.47799999999995</c:v>
                </c:pt>
                <c:pt idx="22994">
                  <c:v>607.49699999999996</c:v>
                </c:pt>
                <c:pt idx="22995">
                  <c:v>607.51700000000005</c:v>
                </c:pt>
                <c:pt idx="22996">
                  <c:v>607.54499999999996</c:v>
                </c:pt>
                <c:pt idx="22997">
                  <c:v>607.58600000000001</c:v>
                </c:pt>
                <c:pt idx="22998">
                  <c:v>607.63</c:v>
                </c:pt>
                <c:pt idx="22999">
                  <c:v>607.67600000000004</c:v>
                </c:pt>
                <c:pt idx="23000">
                  <c:v>607.72299999999996</c:v>
                </c:pt>
                <c:pt idx="23001">
                  <c:v>607.76499999999999</c:v>
                </c:pt>
                <c:pt idx="23002">
                  <c:v>607.80899999999997</c:v>
                </c:pt>
                <c:pt idx="23003">
                  <c:v>607.85299999999995</c:v>
                </c:pt>
                <c:pt idx="23004">
                  <c:v>607.89099999999996</c:v>
                </c:pt>
                <c:pt idx="23005">
                  <c:v>607.92899999999997</c:v>
                </c:pt>
                <c:pt idx="23006">
                  <c:v>607.95600000000002</c:v>
                </c:pt>
                <c:pt idx="23007">
                  <c:v>607.97199999999998</c:v>
                </c:pt>
                <c:pt idx="23008">
                  <c:v>607.99300000000005</c:v>
                </c:pt>
                <c:pt idx="23009">
                  <c:v>608.02300000000002</c:v>
                </c:pt>
                <c:pt idx="23010">
                  <c:v>608.06200000000001</c:v>
                </c:pt>
                <c:pt idx="23011">
                  <c:v>608.10299999999995</c:v>
                </c:pt>
                <c:pt idx="23012">
                  <c:v>608.13900000000001</c:v>
                </c:pt>
                <c:pt idx="23013">
                  <c:v>608.16700000000003</c:v>
                </c:pt>
                <c:pt idx="23014">
                  <c:v>608.18899999999996</c:v>
                </c:pt>
                <c:pt idx="23015">
                  <c:v>608.21400000000006</c:v>
                </c:pt>
                <c:pt idx="23016">
                  <c:v>608.24800000000005</c:v>
                </c:pt>
                <c:pt idx="23017">
                  <c:v>608.28099999999995</c:v>
                </c:pt>
                <c:pt idx="23018">
                  <c:v>608.31399999999996</c:v>
                </c:pt>
                <c:pt idx="23019">
                  <c:v>608.34699999999998</c:v>
                </c:pt>
                <c:pt idx="23020">
                  <c:v>608.38300000000004</c:v>
                </c:pt>
                <c:pt idx="23021">
                  <c:v>608.42200000000003</c:v>
                </c:pt>
                <c:pt idx="23022">
                  <c:v>608.46</c:v>
                </c:pt>
                <c:pt idx="23023">
                  <c:v>608.49800000000005</c:v>
                </c:pt>
                <c:pt idx="23024">
                  <c:v>608.53899999999999</c:v>
                </c:pt>
                <c:pt idx="23025">
                  <c:v>608.57899999999995</c:v>
                </c:pt>
                <c:pt idx="23026">
                  <c:v>608.61500000000001</c:v>
                </c:pt>
                <c:pt idx="23027">
                  <c:v>608.64499999999998</c:v>
                </c:pt>
                <c:pt idx="23028">
                  <c:v>608.67499999999995</c:v>
                </c:pt>
                <c:pt idx="23029">
                  <c:v>608.70399999999995</c:v>
                </c:pt>
                <c:pt idx="23030">
                  <c:v>608.72900000000004</c:v>
                </c:pt>
                <c:pt idx="23031">
                  <c:v>608.74199999999996</c:v>
                </c:pt>
                <c:pt idx="23032">
                  <c:v>608.74300000000005</c:v>
                </c:pt>
                <c:pt idx="23033">
                  <c:v>608.74300000000005</c:v>
                </c:pt>
                <c:pt idx="23034">
                  <c:v>608.74900000000002</c:v>
                </c:pt>
                <c:pt idx="23035">
                  <c:v>608.755</c:v>
                </c:pt>
                <c:pt idx="23036">
                  <c:v>608.76099999999997</c:v>
                </c:pt>
                <c:pt idx="23037">
                  <c:v>608.76599999999996</c:v>
                </c:pt>
                <c:pt idx="23038">
                  <c:v>608.774</c:v>
                </c:pt>
                <c:pt idx="23039">
                  <c:v>608.78300000000002</c:v>
                </c:pt>
                <c:pt idx="23040">
                  <c:v>608.79399999999998</c:v>
                </c:pt>
                <c:pt idx="23041">
                  <c:v>608.80799999999999</c:v>
                </c:pt>
                <c:pt idx="23042">
                  <c:v>608.82600000000002</c:v>
                </c:pt>
                <c:pt idx="23043">
                  <c:v>608.846</c:v>
                </c:pt>
                <c:pt idx="23044">
                  <c:v>608.86599999999999</c:v>
                </c:pt>
                <c:pt idx="23045">
                  <c:v>608.88400000000001</c:v>
                </c:pt>
                <c:pt idx="23046">
                  <c:v>608.90200000000004</c:v>
                </c:pt>
                <c:pt idx="23047">
                  <c:v>608.91999999999996</c:v>
                </c:pt>
                <c:pt idx="23048">
                  <c:v>608.93600000000004</c:v>
                </c:pt>
                <c:pt idx="23049">
                  <c:v>608.95299999999997</c:v>
                </c:pt>
                <c:pt idx="23050">
                  <c:v>608.97299999999996</c:v>
                </c:pt>
                <c:pt idx="23051">
                  <c:v>609.00099999999998</c:v>
                </c:pt>
                <c:pt idx="23052">
                  <c:v>609.04899999999998</c:v>
                </c:pt>
                <c:pt idx="23053">
                  <c:v>609.09299999999996</c:v>
                </c:pt>
                <c:pt idx="23054">
                  <c:v>609.11800000000005</c:v>
                </c:pt>
                <c:pt idx="23055">
                  <c:v>609.13900000000001</c:v>
                </c:pt>
                <c:pt idx="23056">
                  <c:v>609.15700000000004</c:v>
                </c:pt>
                <c:pt idx="23057">
                  <c:v>609.18799999999999</c:v>
                </c:pt>
                <c:pt idx="23058">
                  <c:v>609.23900000000003</c:v>
                </c:pt>
                <c:pt idx="23059">
                  <c:v>609.28800000000001</c:v>
                </c:pt>
                <c:pt idx="23060">
                  <c:v>609.32399999999996</c:v>
                </c:pt>
                <c:pt idx="23061">
                  <c:v>609.35199999999998</c:v>
                </c:pt>
                <c:pt idx="23062">
                  <c:v>609.36300000000006</c:v>
                </c:pt>
                <c:pt idx="23063">
                  <c:v>609.37300000000005</c:v>
                </c:pt>
                <c:pt idx="23064">
                  <c:v>609.38199999999995</c:v>
                </c:pt>
                <c:pt idx="23065">
                  <c:v>609.39</c:v>
                </c:pt>
                <c:pt idx="23066">
                  <c:v>609.40099999999995</c:v>
                </c:pt>
                <c:pt idx="23067">
                  <c:v>609.41300000000001</c:v>
                </c:pt>
                <c:pt idx="23068">
                  <c:v>609.42700000000002</c:v>
                </c:pt>
                <c:pt idx="23069">
                  <c:v>609.44399999999996</c:v>
                </c:pt>
                <c:pt idx="23070">
                  <c:v>609.46299999999997</c:v>
                </c:pt>
                <c:pt idx="23071">
                  <c:v>609.48299999999995</c:v>
                </c:pt>
                <c:pt idx="23072">
                  <c:v>609.50300000000004</c:v>
                </c:pt>
                <c:pt idx="23073">
                  <c:v>609.52200000000005</c:v>
                </c:pt>
                <c:pt idx="23074">
                  <c:v>609.54</c:v>
                </c:pt>
                <c:pt idx="23075">
                  <c:v>609.55899999999997</c:v>
                </c:pt>
                <c:pt idx="23076">
                  <c:v>609.57899999999995</c:v>
                </c:pt>
                <c:pt idx="23077">
                  <c:v>609.59799999999996</c:v>
                </c:pt>
                <c:pt idx="23078">
                  <c:v>609.62</c:v>
                </c:pt>
                <c:pt idx="23079">
                  <c:v>609.65</c:v>
                </c:pt>
                <c:pt idx="23080">
                  <c:v>609.67899999999997</c:v>
                </c:pt>
                <c:pt idx="23081">
                  <c:v>609.69399999999996</c:v>
                </c:pt>
                <c:pt idx="23082">
                  <c:v>609.70699999999999</c:v>
                </c:pt>
                <c:pt idx="23083">
                  <c:v>609.721</c:v>
                </c:pt>
                <c:pt idx="23084">
                  <c:v>609.73500000000001</c:v>
                </c:pt>
                <c:pt idx="23085">
                  <c:v>609.75199999999995</c:v>
                </c:pt>
                <c:pt idx="23086">
                  <c:v>609.77</c:v>
                </c:pt>
                <c:pt idx="23087">
                  <c:v>609.79</c:v>
                </c:pt>
                <c:pt idx="23088">
                  <c:v>609.81100000000004</c:v>
                </c:pt>
                <c:pt idx="23089">
                  <c:v>609.83199999999999</c:v>
                </c:pt>
                <c:pt idx="23090">
                  <c:v>609.85</c:v>
                </c:pt>
                <c:pt idx="23091">
                  <c:v>609.87</c:v>
                </c:pt>
                <c:pt idx="23092">
                  <c:v>609.88900000000001</c:v>
                </c:pt>
                <c:pt idx="23093">
                  <c:v>609.90800000000002</c:v>
                </c:pt>
                <c:pt idx="23094">
                  <c:v>609.928</c:v>
                </c:pt>
                <c:pt idx="23095">
                  <c:v>609.95699999999999</c:v>
                </c:pt>
                <c:pt idx="23096">
                  <c:v>609.98599999999999</c:v>
                </c:pt>
                <c:pt idx="23097">
                  <c:v>610</c:v>
                </c:pt>
                <c:pt idx="23098">
                  <c:v>610.01</c:v>
                </c:pt>
                <c:pt idx="23099">
                  <c:v>610.02800000000002</c:v>
                </c:pt>
                <c:pt idx="23100">
                  <c:v>610.05600000000004</c:v>
                </c:pt>
                <c:pt idx="23101">
                  <c:v>610.08799999999997</c:v>
                </c:pt>
                <c:pt idx="23102">
                  <c:v>610.12599999999998</c:v>
                </c:pt>
                <c:pt idx="23103">
                  <c:v>610.14700000000005</c:v>
                </c:pt>
                <c:pt idx="23104">
                  <c:v>610.15899999999999</c:v>
                </c:pt>
                <c:pt idx="23105">
                  <c:v>610.17200000000003</c:v>
                </c:pt>
                <c:pt idx="23106">
                  <c:v>610.18499999999995</c:v>
                </c:pt>
                <c:pt idx="23107">
                  <c:v>610.19899999999996</c:v>
                </c:pt>
                <c:pt idx="23108">
                  <c:v>610.21500000000003</c:v>
                </c:pt>
                <c:pt idx="23109">
                  <c:v>610.23500000000001</c:v>
                </c:pt>
                <c:pt idx="23110">
                  <c:v>610.25699999999995</c:v>
                </c:pt>
                <c:pt idx="23111">
                  <c:v>610.279</c:v>
                </c:pt>
                <c:pt idx="23112">
                  <c:v>610.29899999999998</c:v>
                </c:pt>
                <c:pt idx="23113">
                  <c:v>610.31799999999998</c:v>
                </c:pt>
                <c:pt idx="23114">
                  <c:v>610.33699999999999</c:v>
                </c:pt>
                <c:pt idx="23115">
                  <c:v>610.35500000000002</c:v>
                </c:pt>
                <c:pt idx="23116">
                  <c:v>610.375</c:v>
                </c:pt>
                <c:pt idx="23117">
                  <c:v>610.39499999999998</c:v>
                </c:pt>
                <c:pt idx="23118">
                  <c:v>610.41300000000001</c:v>
                </c:pt>
                <c:pt idx="23119">
                  <c:v>610.43200000000002</c:v>
                </c:pt>
                <c:pt idx="23120">
                  <c:v>610.45699999999999</c:v>
                </c:pt>
                <c:pt idx="23121">
                  <c:v>610.48800000000006</c:v>
                </c:pt>
                <c:pt idx="23122">
                  <c:v>610.52499999999998</c:v>
                </c:pt>
                <c:pt idx="23123">
                  <c:v>610.57500000000005</c:v>
                </c:pt>
                <c:pt idx="23124">
                  <c:v>610.59699999999998</c:v>
                </c:pt>
                <c:pt idx="23125">
                  <c:v>610.61</c:v>
                </c:pt>
                <c:pt idx="23126">
                  <c:v>610.62099999999998</c:v>
                </c:pt>
                <c:pt idx="23127">
                  <c:v>610.63499999999999</c:v>
                </c:pt>
                <c:pt idx="23128">
                  <c:v>610.65300000000002</c:v>
                </c:pt>
                <c:pt idx="23129">
                  <c:v>610.67899999999997</c:v>
                </c:pt>
                <c:pt idx="23130">
                  <c:v>610.69500000000005</c:v>
                </c:pt>
                <c:pt idx="23131">
                  <c:v>610.70699999999999</c:v>
                </c:pt>
                <c:pt idx="23132">
                  <c:v>610.71900000000005</c:v>
                </c:pt>
                <c:pt idx="23133">
                  <c:v>610.73699999999997</c:v>
                </c:pt>
                <c:pt idx="23134">
                  <c:v>610.76499999999999</c:v>
                </c:pt>
                <c:pt idx="23135">
                  <c:v>610.803</c:v>
                </c:pt>
                <c:pt idx="23136">
                  <c:v>610.85900000000004</c:v>
                </c:pt>
                <c:pt idx="23137">
                  <c:v>610.91600000000005</c:v>
                </c:pt>
                <c:pt idx="23138">
                  <c:v>610.96199999999999</c:v>
                </c:pt>
                <c:pt idx="23139">
                  <c:v>611.00800000000004</c:v>
                </c:pt>
                <c:pt idx="23140">
                  <c:v>611.03700000000003</c:v>
                </c:pt>
                <c:pt idx="23141">
                  <c:v>611.053</c:v>
                </c:pt>
                <c:pt idx="23142">
                  <c:v>611.06299999999999</c:v>
                </c:pt>
                <c:pt idx="23143">
                  <c:v>611.07399999999996</c:v>
                </c:pt>
                <c:pt idx="23144">
                  <c:v>611.08600000000001</c:v>
                </c:pt>
                <c:pt idx="23145">
                  <c:v>611.101</c:v>
                </c:pt>
                <c:pt idx="23146">
                  <c:v>611.11900000000003</c:v>
                </c:pt>
                <c:pt idx="23147">
                  <c:v>611.15700000000004</c:v>
                </c:pt>
                <c:pt idx="23148">
                  <c:v>611.21500000000003</c:v>
                </c:pt>
                <c:pt idx="23149">
                  <c:v>611.28300000000002</c:v>
                </c:pt>
                <c:pt idx="23150">
                  <c:v>611.34699999999998</c:v>
                </c:pt>
                <c:pt idx="23151">
                  <c:v>611.40499999999997</c:v>
                </c:pt>
                <c:pt idx="23152">
                  <c:v>611.42399999999998</c:v>
                </c:pt>
                <c:pt idx="23153">
                  <c:v>611.43399999999997</c:v>
                </c:pt>
                <c:pt idx="23154">
                  <c:v>611.447</c:v>
                </c:pt>
                <c:pt idx="23155">
                  <c:v>611.46699999999998</c:v>
                </c:pt>
                <c:pt idx="23156">
                  <c:v>611.48400000000004</c:v>
                </c:pt>
                <c:pt idx="23157">
                  <c:v>611.495</c:v>
                </c:pt>
                <c:pt idx="23158">
                  <c:v>611.50699999999995</c:v>
                </c:pt>
                <c:pt idx="23159">
                  <c:v>611.52599999999995</c:v>
                </c:pt>
                <c:pt idx="23160">
                  <c:v>611.54399999999998</c:v>
                </c:pt>
                <c:pt idx="23161">
                  <c:v>611.55899999999997</c:v>
                </c:pt>
                <c:pt idx="23162">
                  <c:v>611.577</c:v>
                </c:pt>
                <c:pt idx="23163">
                  <c:v>611.59799999999996</c:v>
                </c:pt>
                <c:pt idx="23164">
                  <c:v>611.62</c:v>
                </c:pt>
                <c:pt idx="23165">
                  <c:v>611.64200000000005</c:v>
                </c:pt>
                <c:pt idx="23166">
                  <c:v>611.66200000000003</c:v>
                </c:pt>
                <c:pt idx="23167">
                  <c:v>611.68200000000002</c:v>
                </c:pt>
                <c:pt idx="23168">
                  <c:v>611.70100000000002</c:v>
                </c:pt>
                <c:pt idx="23169">
                  <c:v>611.72</c:v>
                </c:pt>
                <c:pt idx="23170">
                  <c:v>611.73900000000003</c:v>
                </c:pt>
                <c:pt idx="23171">
                  <c:v>611.76199999999994</c:v>
                </c:pt>
                <c:pt idx="23172">
                  <c:v>611.79999999999995</c:v>
                </c:pt>
                <c:pt idx="23173">
                  <c:v>611.85500000000002</c:v>
                </c:pt>
                <c:pt idx="23174">
                  <c:v>611.92200000000003</c:v>
                </c:pt>
                <c:pt idx="23175">
                  <c:v>611.99</c:v>
                </c:pt>
                <c:pt idx="23176">
                  <c:v>612.05999999999995</c:v>
                </c:pt>
                <c:pt idx="23177">
                  <c:v>612.12699999999995</c:v>
                </c:pt>
                <c:pt idx="23178">
                  <c:v>612.17899999999997</c:v>
                </c:pt>
                <c:pt idx="23179">
                  <c:v>612.20100000000002</c:v>
                </c:pt>
                <c:pt idx="23180">
                  <c:v>612.20299999999997</c:v>
                </c:pt>
                <c:pt idx="23181">
                  <c:v>612.20600000000002</c:v>
                </c:pt>
                <c:pt idx="23182">
                  <c:v>612.21400000000006</c:v>
                </c:pt>
                <c:pt idx="23183">
                  <c:v>612.22500000000002</c:v>
                </c:pt>
                <c:pt idx="23184">
                  <c:v>612.23800000000006</c:v>
                </c:pt>
                <c:pt idx="23185">
                  <c:v>612.25599999999997</c:v>
                </c:pt>
                <c:pt idx="23186">
                  <c:v>612.27499999999998</c:v>
                </c:pt>
                <c:pt idx="23187">
                  <c:v>612.29399999999998</c:v>
                </c:pt>
                <c:pt idx="23188">
                  <c:v>612.31299999999999</c:v>
                </c:pt>
                <c:pt idx="23189">
                  <c:v>612.33100000000002</c:v>
                </c:pt>
                <c:pt idx="23190">
                  <c:v>612.35</c:v>
                </c:pt>
                <c:pt idx="23191">
                  <c:v>612.38099999999997</c:v>
                </c:pt>
                <c:pt idx="23192">
                  <c:v>612.43299999999999</c:v>
                </c:pt>
                <c:pt idx="23193">
                  <c:v>612.49599999999998</c:v>
                </c:pt>
                <c:pt idx="23194">
                  <c:v>612.53200000000004</c:v>
                </c:pt>
                <c:pt idx="23195">
                  <c:v>612.548</c:v>
                </c:pt>
                <c:pt idx="23196">
                  <c:v>612.56100000000004</c:v>
                </c:pt>
                <c:pt idx="23197">
                  <c:v>612.572</c:v>
                </c:pt>
                <c:pt idx="23198">
                  <c:v>612.58699999999999</c:v>
                </c:pt>
                <c:pt idx="23199">
                  <c:v>612.60400000000004</c:v>
                </c:pt>
                <c:pt idx="23200">
                  <c:v>612.625</c:v>
                </c:pt>
                <c:pt idx="23201">
                  <c:v>612.64700000000005</c:v>
                </c:pt>
                <c:pt idx="23202">
                  <c:v>612.66700000000003</c:v>
                </c:pt>
                <c:pt idx="23203">
                  <c:v>612.68600000000004</c:v>
                </c:pt>
                <c:pt idx="23204">
                  <c:v>612.70500000000004</c:v>
                </c:pt>
                <c:pt idx="23205">
                  <c:v>612.72699999999998</c:v>
                </c:pt>
                <c:pt idx="23206">
                  <c:v>612.76800000000003</c:v>
                </c:pt>
                <c:pt idx="23207">
                  <c:v>612.83799999999997</c:v>
                </c:pt>
                <c:pt idx="23208">
                  <c:v>612.90899999999999</c:v>
                </c:pt>
                <c:pt idx="23209">
                  <c:v>612.96900000000005</c:v>
                </c:pt>
                <c:pt idx="23210">
                  <c:v>613.024</c:v>
                </c:pt>
                <c:pt idx="23211">
                  <c:v>613.05200000000002</c:v>
                </c:pt>
                <c:pt idx="23212">
                  <c:v>613.05499999999995</c:v>
                </c:pt>
                <c:pt idx="23213">
                  <c:v>613.06399999999996</c:v>
                </c:pt>
                <c:pt idx="23214">
                  <c:v>613.07299999999998</c:v>
                </c:pt>
                <c:pt idx="23215">
                  <c:v>613.08299999999997</c:v>
                </c:pt>
                <c:pt idx="23216">
                  <c:v>613.09400000000005</c:v>
                </c:pt>
                <c:pt idx="23217">
                  <c:v>613.10699999999997</c:v>
                </c:pt>
                <c:pt idx="23218">
                  <c:v>613.12199999999996</c:v>
                </c:pt>
                <c:pt idx="23219">
                  <c:v>613.13699999999994</c:v>
                </c:pt>
                <c:pt idx="23220">
                  <c:v>613.154</c:v>
                </c:pt>
                <c:pt idx="23221">
                  <c:v>613.17100000000005</c:v>
                </c:pt>
                <c:pt idx="23222">
                  <c:v>613.18700000000001</c:v>
                </c:pt>
                <c:pt idx="23223">
                  <c:v>613.20399999999995</c:v>
                </c:pt>
                <c:pt idx="23224">
                  <c:v>613.221</c:v>
                </c:pt>
                <c:pt idx="23225">
                  <c:v>613.23900000000003</c:v>
                </c:pt>
                <c:pt idx="23226">
                  <c:v>613.25699999999995</c:v>
                </c:pt>
                <c:pt idx="23227">
                  <c:v>613.27700000000004</c:v>
                </c:pt>
                <c:pt idx="23228">
                  <c:v>613.29700000000003</c:v>
                </c:pt>
                <c:pt idx="23229">
                  <c:v>613.31500000000005</c:v>
                </c:pt>
                <c:pt idx="23230">
                  <c:v>613.33299999999997</c:v>
                </c:pt>
                <c:pt idx="23231">
                  <c:v>613.35199999999998</c:v>
                </c:pt>
                <c:pt idx="23232">
                  <c:v>613.37</c:v>
                </c:pt>
                <c:pt idx="23233">
                  <c:v>613.38800000000003</c:v>
                </c:pt>
                <c:pt idx="23234">
                  <c:v>613.40899999999999</c:v>
                </c:pt>
                <c:pt idx="23235">
                  <c:v>613.43299999999999</c:v>
                </c:pt>
                <c:pt idx="23236">
                  <c:v>613.45399999999995</c:v>
                </c:pt>
                <c:pt idx="23237">
                  <c:v>613.48699999999997</c:v>
                </c:pt>
                <c:pt idx="23238">
                  <c:v>613.53599999999994</c:v>
                </c:pt>
                <c:pt idx="23239">
                  <c:v>613.58699999999999</c:v>
                </c:pt>
                <c:pt idx="23240">
                  <c:v>613.63699999999994</c:v>
                </c:pt>
                <c:pt idx="23241">
                  <c:v>613.68499999999995</c:v>
                </c:pt>
                <c:pt idx="23242">
                  <c:v>613.69100000000003</c:v>
                </c:pt>
                <c:pt idx="23243">
                  <c:v>613.69899999999996</c:v>
                </c:pt>
                <c:pt idx="23244">
                  <c:v>613.70899999999995</c:v>
                </c:pt>
                <c:pt idx="23245">
                  <c:v>613.721</c:v>
                </c:pt>
                <c:pt idx="23246">
                  <c:v>613.73400000000004</c:v>
                </c:pt>
                <c:pt idx="23247">
                  <c:v>613.75</c:v>
                </c:pt>
                <c:pt idx="23248">
                  <c:v>613.76800000000003</c:v>
                </c:pt>
                <c:pt idx="23249">
                  <c:v>613.78800000000001</c:v>
                </c:pt>
                <c:pt idx="23250">
                  <c:v>613.80700000000002</c:v>
                </c:pt>
                <c:pt idx="23251">
                  <c:v>613.82299999999998</c:v>
                </c:pt>
                <c:pt idx="23252">
                  <c:v>613.84</c:v>
                </c:pt>
                <c:pt idx="23253">
                  <c:v>613.85799999999995</c:v>
                </c:pt>
                <c:pt idx="23254">
                  <c:v>613.87699999999995</c:v>
                </c:pt>
                <c:pt idx="23255">
                  <c:v>613.90099999999995</c:v>
                </c:pt>
                <c:pt idx="23256">
                  <c:v>613.92100000000005</c:v>
                </c:pt>
                <c:pt idx="23257">
                  <c:v>613.93399999999997</c:v>
                </c:pt>
                <c:pt idx="23258">
                  <c:v>613.947</c:v>
                </c:pt>
                <c:pt idx="23259">
                  <c:v>613.96400000000006</c:v>
                </c:pt>
                <c:pt idx="23260">
                  <c:v>613.98299999999995</c:v>
                </c:pt>
                <c:pt idx="23261">
                  <c:v>614.00400000000002</c:v>
                </c:pt>
                <c:pt idx="23262">
                  <c:v>614.02200000000005</c:v>
                </c:pt>
                <c:pt idx="23263">
                  <c:v>614.03899999999999</c:v>
                </c:pt>
                <c:pt idx="23264">
                  <c:v>614.05799999999999</c:v>
                </c:pt>
                <c:pt idx="23265">
                  <c:v>614.07600000000002</c:v>
                </c:pt>
                <c:pt idx="23266">
                  <c:v>614.09400000000005</c:v>
                </c:pt>
                <c:pt idx="23267">
                  <c:v>614.11699999999996</c:v>
                </c:pt>
                <c:pt idx="23268">
                  <c:v>614.16899999999998</c:v>
                </c:pt>
                <c:pt idx="23269">
                  <c:v>614.20899999999995</c:v>
                </c:pt>
                <c:pt idx="23270">
                  <c:v>614.22400000000005</c:v>
                </c:pt>
                <c:pt idx="23271">
                  <c:v>614.23400000000004</c:v>
                </c:pt>
                <c:pt idx="23272">
                  <c:v>614.24599999999998</c:v>
                </c:pt>
                <c:pt idx="23273">
                  <c:v>614.26099999999997</c:v>
                </c:pt>
                <c:pt idx="23274">
                  <c:v>614.28</c:v>
                </c:pt>
                <c:pt idx="23275">
                  <c:v>614.30200000000002</c:v>
                </c:pt>
                <c:pt idx="23276">
                  <c:v>614.32299999999998</c:v>
                </c:pt>
                <c:pt idx="23277">
                  <c:v>614.34299999999996</c:v>
                </c:pt>
                <c:pt idx="23278">
                  <c:v>614.36300000000006</c:v>
                </c:pt>
                <c:pt idx="23279">
                  <c:v>614.38599999999997</c:v>
                </c:pt>
                <c:pt idx="23280">
                  <c:v>614.41800000000001</c:v>
                </c:pt>
                <c:pt idx="23281">
                  <c:v>614.45500000000004</c:v>
                </c:pt>
                <c:pt idx="23282">
                  <c:v>614.47699999999998</c:v>
                </c:pt>
                <c:pt idx="23283">
                  <c:v>614.49199999999996</c:v>
                </c:pt>
                <c:pt idx="23284">
                  <c:v>614.505</c:v>
                </c:pt>
                <c:pt idx="23285">
                  <c:v>614.52300000000002</c:v>
                </c:pt>
                <c:pt idx="23286">
                  <c:v>614.54300000000001</c:v>
                </c:pt>
                <c:pt idx="23287">
                  <c:v>614.56500000000005</c:v>
                </c:pt>
                <c:pt idx="23288">
                  <c:v>614.58399999999995</c:v>
                </c:pt>
                <c:pt idx="23289">
                  <c:v>614.60400000000004</c:v>
                </c:pt>
                <c:pt idx="23290">
                  <c:v>614.62400000000002</c:v>
                </c:pt>
                <c:pt idx="23291">
                  <c:v>614.64300000000003</c:v>
                </c:pt>
                <c:pt idx="23292">
                  <c:v>614.66700000000003</c:v>
                </c:pt>
                <c:pt idx="23293">
                  <c:v>614.71699999999998</c:v>
                </c:pt>
                <c:pt idx="23294">
                  <c:v>614.78899999999999</c:v>
                </c:pt>
                <c:pt idx="23295">
                  <c:v>614.86099999999999</c:v>
                </c:pt>
                <c:pt idx="23296">
                  <c:v>614.92899999999997</c:v>
                </c:pt>
                <c:pt idx="23297">
                  <c:v>614.99400000000003</c:v>
                </c:pt>
                <c:pt idx="23298">
                  <c:v>615.04999999999995</c:v>
                </c:pt>
                <c:pt idx="23299">
                  <c:v>615.06299999999999</c:v>
                </c:pt>
                <c:pt idx="23300">
                  <c:v>615.06299999999999</c:v>
                </c:pt>
                <c:pt idx="23301">
                  <c:v>615.06299999999999</c:v>
                </c:pt>
                <c:pt idx="23302">
                  <c:v>615.06500000000005</c:v>
                </c:pt>
                <c:pt idx="23303">
                  <c:v>615.07299999999998</c:v>
                </c:pt>
                <c:pt idx="23304">
                  <c:v>615.08299999999997</c:v>
                </c:pt>
                <c:pt idx="23305">
                  <c:v>615.09500000000003</c:v>
                </c:pt>
                <c:pt idx="23306">
                  <c:v>615.11</c:v>
                </c:pt>
                <c:pt idx="23307">
                  <c:v>615.12699999999995</c:v>
                </c:pt>
                <c:pt idx="23308">
                  <c:v>615.14700000000005</c:v>
                </c:pt>
                <c:pt idx="23309">
                  <c:v>615.16800000000001</c:v>
                </c:pt>
                <c:pt idx="23310">
                  <c:v>615.18700000000001</c:v>
                </c:pt>
                <c:pt idx="23311">
                  <c:v>615.20600000000002</c:v>
                </c:pt>
                <c:pt idx="23312">
                  <c:v>615.22400000000005</c:v>
                </c:pt>
                <c:pt idx="23313">
                  <c:v>615.24300000000005</c:v>
                </c:pt>
                <c:pt idx="23314">
                  <c:v>615.26400000000001</c:v>
                </c:pt>
                <c:pt idx="23315">
                  <c:v>615.29499999999996</c:v>
                </c:pt>
                <c:pt idx="23316">
                  <c:v>615.34799999999996</c:v>
                </c:pt>
                <c:pt idx="23317">
                  <c:v>615.39</c:v>
                </c:pt>
                <c:pt idx="23318">
                  <c:v>615.399</c:v>
                </c:pt>
                <c:pt idx="23319">
                  <c:v>615.40800000000002</c:v>
                </c:pt>
                <c:pt idx="23320">
                  <c:v>615.42100000000005</c:v>
                </c:pt>
                <c:pt idx="23321">
                  <c:v>615.43399999999997</c:v>
                </c:pt>
                <c:pt idx="23322">
                  <c:v>615.45100000000002</c:v>
                </c:pt>
                <c:pt idx="23323">
                  <c:v>615.46900000000005</c:v>
                </c:pt>
                <c:pt idx="23324">
                  <c:v>615.49</c:v>
                </c:pt>
                <c:pt idx="23325">
                  <c:v>615.51199999999994</c:v>
                </c:pt>
                <c:pt idx="23326">
                  <c:v>615.53300000000002</c:v>
                </c:pt>
                <c:pt idx="23327">
                  <c:v>615.553</c:v>
                </c:pt>
                <c:pt idx="23328">
                  <c:v>615.572</c:v>
                </c:pt>
                <c:pt idx="23329">
                  <c:v>615.59199999999998</c:v>
                </c:pt>
                <c:pt idx="23330">
                  <c:v>615.61099999999999</c:v>
                </c:pt>
                <c:pt idx="23331">
                  <c:v>615.63199999999995</c:v>
                </c:pt>
                <c:pt idx="23332">
                  <c:v>615.65599999999995</c:v>
                </c:pt>
                <c:pt idx="23333">
                  <c:v>615.678</c:v>
                </c:pt>
                <c:pt idx="23334">
                  <c:v>615.697</c:v>
                </c:pt>
                <c:pt idx="23335">
                  <c:v>615.71500000000003</c:v>
                </c:pt>
                <c:pt idx="23336">
                  <c:v>615.73199999999997</c:v>
                </c:pt>
                <c:pt idx="23337">
                  <c:v>615.75099999999998</c:v>
                </c:pt>
                <c:pt idx="23338">
                  <c:v>615.77300000000002</c:v>
                </c:pt>
                <c:pt idx="23339">
                  <c:v>615.79399999999998</c:v>
                </c:pt>
                <c:pt idx="23340">
                  <c:v>615.81399999999996</c:v>
                </c:pt>
                <c:pt idx="23341">
                  <c:v>615.83299999999997</c:v>
                </c:pt>
                <c:pt idx="23342">
                  <c:v>615.85299999999995</c:v>
                </c:pt>
                <c:pt idx="23343">
                  <c:v>615.87199999999996</c:v>
                </c:pt>
                <c:pt idx="23344">
                  <c:v>615.89099999999996</c:v>
                </c:pt>
                <c:pt idx="23345">
                  <c:v>615.90800000000002</c:v>
                </c:pt>
                <c:pt idx="23346">
                  <c:v>615.92999999999995</c:v>
                </c:pt>
                <c:pt idx="23347">
                  <c:v>615.96100000000001</c:v>
                </c:pt>
                <c:pt idx="23348">
                  <c:v>616.00599999999997</c:v>
                </c:pt>
                <c:pt idx="23349">
                  <c:v>616.04</c:v>
                </c:pt>
                <c:pt idx="23350">
                  <c:v>616.04899999999998</c:v>
                </c:pt>
                <c:pt idx="23351">
                  <c:v>616.05700000000002</c:v>
                </c:pt>
                <c:pt idx="23352">
                  <c:v>616.06799999999998</c:v>
                </c:pt>
                <c:pt idx="23353">
                  <c:v>616.08100000000002</c:v>
                </c:pt>
                <c:pt idx="23354">
                  <c:v>616.096</c:v>
                </c:pt>
                <c:pt idx="23355">
                  <c:v>616.11400000000003</c:v>
                </c:pt>
                <c:pt idx="23356">
                  <c:v>616.13499999999999</c:v>
                </c:pt>
                <c:pt idx="23357">
                  <c:v>616.15700000000004</c:v>
                </c:pt>
                <c:pt idx="23358">
                  <c:v>616.178</c:v>
                </c:pt>
                <c:pt idx="23359">
                  <c:v>616.197</c:v>
                </c:pt>
                <c:pt idx="23360">
                  <c:v>616.21600000000001</c:v>
                </c:pt>
                <c:pt idx="23361">
                  <c:v>616.23500000000001</c:v>
                </c:pt>
                <c:pt idx="23362">
                  <c:v>616.25400000000002</c:v>
                </c:pt>
                <c:pt idx="23363">
                  <c:v>616.27200000000005</c:v>
                </c:pt>
                <c:pt idx="23364">
                  <c:v>616.28899999999999</c:v>
                </c:pt>
                <c:pt idx="23365">
                  <c:v>616.30600000000004</c:v>
                </c:pt>
                <c:pt idx="23366">
                  <c:v>616.32299999999998</c:v>
                </c:pt>
                <c:pt idx="23367">
                  <c:v>616.33900000000006</c:v>
                </c:pt>
                <c:pt idx="23368">
                  <c:v>616.35699999999997</c:v>
                </c:pt>
                <c:pt idx="23369">
                  <c:v>616.37400000000002</c:v>
                </c:pt>
                <c:pt idx="23370">
                  <c:v>616.39300000000003</c:v>
                </c:pt>
                <c:pt idx="23371">
                  <c:v>616.41200000000003</c:v>
                </c:pt>
                <c:pt idx="23372">
                  <c:v>616.43299999999999</c:v>
                </c:pt>
                <c:pt idx="23373">
                  <c:v>616.45600000000002</c:v>
                </c:pt>
                <c:pt idx="23374">
                  <c:v>616.47799999999995</c:v>
                </c:pt>
                <c:pt idx="23375">
                  <c:v>616.49900000000002</c:v>
                </c:pt>
                <c:pt idx="23376">
                  <c:v>616.51800000000003</c:v>
                </c:pt>
                <c:pt idx="23377">
                  <c:v>616.53599999999994</c:v>
                </c:pt>
                <c:pt idx="23378">
                  <c:v>616.55499999999995</c:v>
                </c:pt>
                <c:pt idx="23379">
                  <c:v>616.57399999999996</c:v>
                </c:pt>
                <c:pt idx="23380">
                  <c:v>616.59799999999996</c:v>
                </c:pt>
                <c:pt idx="23381">
                  <c:v>616.63199999999995</c:v>
                </c:pt>
                <c:pt idx="23382">
                  <c:v>616.68200000000002</c:v>
                </c:pt>
                <c:pt idx="23383">
                  <c:v>616.74</c:v>
                </c:pt>
                <c:pt idx="23384">
                  <c:v>616.76599999999996</c:v>
                </c:pt>
                <c:pt idx="23385">
                  <c:v>616.79200000000003</c:v>
                </c:pt>
                <c:pt idx="23386">
                  <c:v>616.803</c:v>
                </c:pt>
                <c:pt idx="23387">
                  <c:v>616.81299999999999</c:v>
                </c:pt>
                <c:pt idx="23388">
                  <c:v>616.82500000000005</c:v>
                </c:pt>
                <c:pt idx="23389">
                  <c:v>616.84</c:v>
                </c:pt>
                <c:pt idx="23390">
                  <c:v>616.85900000000004</c:v>
                </c:pt>
                <c:pt idx="23391">
                  <c:v>616.87800000000004</c:v>
                </c:pt>
                <c:pt idx="23392">
                  <c:v>616.89800000000002</c:v>
                </c:pt>
                <c:pt idx="23393">
                  <c:v>616.91700000000003</c:v>
                </c:pt>
                <c:pt idx="23394">
                  <c:v>616.93600000000004</c:v>
                </c:pt>
                <c:pt idx="23395">
                  <c:v>616.95500000000004</c:v>
                </c:pt>
                <c:pt idx="23396">
                  <c:v>616.97299999999996</c:v>
                </c:pt>
                <c:pt idx="23397">
                  <c:v>617.00300000000004</c:v>
                </c:pt>
                <c:pt idx="23398">
                  <c:v>617.05499999999995</c:v>
                </c:pt>
                <c:pt idx="23399">
                  <c:v>617.08699999999999</c:v>
                </c:pt>
                <c:pt idx="23400">
                  <c:v>617.096</c:v>
                </c:pt>
                <c:pt idx="23401">
                  <c:v>617.10599999999999</c:v>
                </c:pt>
                <c:pt idx="23402">
                  <c:v>617.11900000000003</c:v>
                </c:pt>
                <c:pt idx="23403">
                  <c:v>617.13499999999999</c:v>
                </c:pt>
                <c:pt idx="23404">
                  <c:v>617.154</c:v>
                </c:pt>
                <c:pt idx="23405">
                  <c:v>617.17399999999998</c:v>
                </c:pt>
                <c:pt idx="23406">
                  <c:v>617.19399999999996</c:v>
                </c:pt>
                <c:pt idx="23407">
                  <c:v>617.21299999999997</c:v>
                </c:pt>
                <c:pt idx="23408">
                  <c:v>617.23299999999995</c:v>
                </c:pt>
                <c:pt idx="23409">
                  <c:v>617.25300000000004</c:v>
                </c:pt>
                <c:pt idx="23410">
                  <c:v>617.27200000000005</c:v>
                </c:pt>
                <c:pt idx="23411">
                  <c:v>617.29999999999995</c:v>
                </c:pt>
                <c:pt idx="23412">
                  <c:v>617.34299999999996</c:v>
                </c:pt>
                <c:pt idx="23413">
                  <c:v>617.36900000000003</c:v>
                </c:pt>
                <c:pt idx="23414">
                  <c:v>617.40300000000002</c:v>
                </c:pt>
                <c:pt idx="23415">
                  <c:v>617.45600000000002</c:v>
                </c:pt>
                <c:pt idx="23416">
                  <c:v>617.51199999999994</c:v>
                </c:pt>
                <c:pt idx="23417">
                  <c:v>617.56799999999998</c:v>
                </c:pt>
                <c:pt idx="23418">
                  <c:v>617.62199999999996</c:v>
                </c:pt>
                <c:pt idx="23419">
                  <c:v>617.66099999999994</c:v>
                </c:pt>
                <c:pt idx="23420">
                  <c:v>617.68899999999996</c:v>
                </c:pt>
                <c:pt idx="23421">
                  <c:v>617.69500000000005</c:v>
                </c:pt>
                <c:pt idx="23422">
                  <c:v>617.69500000000005</c:v>
                </c:pt>
                <c:pt idx="23423">
                  <c:v>617.70299999999997</c:v>
                </c:pt>
                <c:pt idx="23424">
                  <c:v>617.71299999999997</c:v>
                </c:pt>
                <c:pt idx="23425">
                  <c:v>617.72500000000002</c:v>
                </c:pt>
                <c:pt idx="23426">
                  <c:v>617.73900000000003</c:v>
                </c:pt>
                <c:pt idx="23427">
                  <c:v>617.755</c:v>
                </c:pt>
                <c:pt idx="23428">
                  <c:v>617.77099999999996</c:v>
                </c:pt>
                <c:pt idx="23429">
                  <c:v>617.78800000000001</c:v>
                </c:pt>
                <c:pt idx="23430">
                  <c:v>617.80499999999995</c:v>
                </c:pt>
                <c:pt idx="23431">
                  <c:v>617.82299999999998</c:v>
                </c:pt>
                <c:pt idx="23432">
                  <c:v>617.84299999999996</c:v>
                </c:pt>
                <c:pt idx="23433">
                  <c:v>617.86400000000003</c:v>
                </c:pt>
                <c:pt idx="23434">
                  <c:v>617.88599999999997</c:v>
                </c:pt>
                <c:pt idx="23435">
                  <c:v>617.904</c:v>
                </c:pt>
                <c:pt idx="23436">
                  <c:v>617.923</c:v>
                </c:pt>
                <c:pt idx="23437">
                  <c:v>617.94200000000001</c:v>
                </c:pt>
                <c:pt idx="23438">
                  <c:v>617.96100000000001</c:v>
                </c:pt>
                <c:pt idx="23439">
                  <c:v>617.97900000000004</c:v>
                </c:pt>
                <c:pt idx="23440">
                  <c:v>618</c:v>
                </c:pt>
                <c:pt idx="23441">
                  <c:v>618.03399999999999</c:v>
                </c:pt>
                <c:pt idx="23442">
                  <c:v>618.09900000000005</c:v>
                </c:pt>
                <c:pt idx="23443">
                  <c:v>618.173</c:v>
                </c:pt>
                <c:pt idx="23444">
                  <c:v>618.24199999999996</c:v>
                </c:pt>
                <c:pt idx="23445">
                  <c:v>618.27300000000002</c:v>
                </c:pt>
                <c:pt idx="23446">
                  <c:v>618.29600000000005</c:v>
                </c:pt>
                <c:pt idx="23447">
                  <c:v>618.30899999999997</c:v>
                </c:pt>
                <c:pt idx="23448">
                  <c:v>618.32000000000005</c:v>
                </c:pt>
                <c:pt idx="23449">
                  <c:v>618.34100000000001</c:v>
                </c:pt>
                <c:pt idx="23450">
                  <c:v>618.38099999999997</c:v>
                </c:pt>
                <c:pt idx="23451">
                  <c:v>618.44899999999996</c:v>
                </c:pt>
                <c:pt idx="23452">
                  <c:v>618.51499999999999</c:v>
                </c:pt>
                <c:pt idx="23453">
                  <c:v>618.56100000000004</c:v>
                </c:pt>
                <c:pt idx="23454">
                  <c:v>618.58199999999999</c:v>
                </c:pt>
                <c:pt idx="23455">
                  <c:v>618.59299999999996</c:v>
                </c:pt>
                <c:pt idx="23456">
                  <c:v>618.6</c:v>
                </c:pt>
                <c:pt idx="23457">
                  <c:v>618.60699999999997</c:v>
                </c:pt>
                <c:pt idx="23458">
                  <c:v>618.61800000000005</c:v>
                </c:pt>
                <c:pt idx="23459">
                  <c:v>618.63</c:v>
                </c:pt>
                <c:pt idx="23460">
                  <c:v>618.64499999999998</c:v>
                </c:pt>
                <c:pt idx="23461">
                  <c:v>618.66499999999996</c:v>
                </c:pt>
                <c:pt idx="23462">
                  <c:v>618.68700000000001</c:v>
                </c:pt>
                <c:pt idx="23463">
                  <c:v>618.70799999999997</c:v>
                </c:pt>
                <c:pt idx="23464">
                  <c:v>618.72699999999998</c:v>
                </c:pt>
                <c:pt idx="23465">
                  <c:v>618.74599999999998</c:v>
                </c:pt>
                <c:pt idx="23466">
                  <c:v>618.76499999999999</c:v>
                </c:pt>
                <c:pt idx="23467">
                  <c:v>618.78300000000002</c:v>
                </c:pt>
                <c:pt idx="23468">
                  <c:v>618.80100000000004</c:v>
                </c:pt>
                <c:pt idx="23469">
                  <c:v>618.82399999999996</c:v>
                </c:pt>
                <c:pt idx="23470">
                  <c:v>618.87599999999998</c:v>
                </c:pt>
                <c:pt idx="23471">
                  <c:v>618.94200000000001</c:v>
                </c:pt>
                <c:pt idx="23472">
                  <c:v>618.96699999999998</c:v>
                </c:pt>
                <c:pt idx="23473">
                  <c:v>618.98599999999999</c:v>
                </c:pt>
                <c:pt idx="23474">
                  <c:v>618.99900000000002</c:v>
                </c:pt>
                <c:pt idx="23475">
                  <c:v>619.01199999999994</c:v>
                </c:pt>
                <c:pt idx="23476">
                  <c:v>619.02700000000004</c:v>
                </c:pt>
                <c:pt idx="23477">
                  <c:v>619.04499999999996</c:v>
                </c:pt>
                <c:pt idx="23478">
                  <c:v>619.06600000000003</c:v>
                </c:pt>
                <c:pt idx="23479">
                  <c:v>619.08799999999997</c:v>
                </c:pt>
                <c:pt idx="23480">
                  <c:v>619.10699999999997</c:v>
                </c:pt>
                <c:pt idx="23481">
                  <c:v>619.12599999999998</c:v>
                </c:pt>
                <c:pt idx="23482">
                  <c:v>619.14499999999998</c:v>
                </c:pt>
                <c:pt idx="23483">
                  <c:v>619.16499999999996</c:v>
                </c:pt>
                <c:pt idx="23484">
                  <c:v>619.18899999999996</c:v>
                </c:pt>
                <c:pt idx="23485">
                  <c:v>619.22900000000004</c:v>
                </c:pt>
                <c:pt idx="23486">
                  <c:v>619.26099999999997</c:v>
                </c:pt>
                <c:pt idx="23487">
                  <c:v>619.27700000000004</c:v>
                </c:pt>
                <c:pt idx="23488">
                  <c:v>619.29100000000005</c:v>
                </c:pt>
                <c:pt idx="23489">
                  <c:v>619.30499999999995</c:v>
                </c:pt>
                <c:pt idx="23490">
                  <c:v>619.32299999999998</c:v>
                </c:pt>
                <c:pt idx="23491">
                  <c:v>619.34400000000005</c:v>
                </c:pt>
                <c:pt idx="23492">
                  <c:v>619.36699999999996</c:v>
                </c:pt>
                <c:pt idx="23493">
                  <c:v>619.38699999999994</c:v>
                </c:pt>
                <c:pt idx="23494">
                  <c:v>619.40800000000002</c:v>
                </c:pt>
                <c:pt idx="23495">
                  <c:v>619.428</c:v>
                </c:pt>
                <c:pt idx="23496">
                  <c:v>619.44799999999998</c:v>
                </c:pt>
                <c:pt idx="23497">
                  <c:v>619.46699999999998</c:v>
                </c:pt>
                <c:pt idx="23498">
                  <c:v>619.49199999999996</c:v>
                </c:pt>
                <c:pt idx="23499">
                  <c:v>619.54</c:v>
                </c:pt>
                <c:pt idx="23500">
                  <c:v>619.59799999999996</c:v>
                </c:pt>
                <c:pt idx="23501">
                  <c:v>619.64</c:v>
                </c:pt>
                <c:pt idx="23502">
                  <c:v>619.65300000000002</c:v>
                </c:pt>
                <c:pt idx="23503">
                  <c:v>619.66499999999996</c:v>
                </c:pt>
                <c:pt idx="23504">
                  <c:v>619.678</c:v>
                </c:pt>
                <c:pt idx="23505">
                  <c:v>619.69399999999996</c:v>
                </c:pt>
                <c:pt idx="23506">
                  <c:v>619.71400000000006</c:v>
                </c:pt>
                <c:pt idx="23507">
                  <c:v>619.73500000000001</c:v>
                </c:pt>
                <c:pt idx="23508">
                  <c:v>619.755</c:v>
                </c:pt>
                <c:pt idx="23509">
                  <c:v>619.774</c:v>
                </c:pt>
                <c:pt idx="23510">
                  <c:v>619.79399999999998</c:v>
                </c:pt>
                <c:pt idx="23511">
                  <c:v>619.81299999999999</c:v>
                </c:pt>
                <c:pt idx="23512">
                  <c:v>619.84299999999996</c:v>
                </c:pt>
                <c:pt idx="23513">
                  <c:v>619.88499999999999</c:v>
                </c:pt>
                <c:pt idx="23514">
                  <c:v>619.90700000000004</c:v>
                </c:pt>
                <c:pt idx="23515">
                  <c:v>619.91800000000001</c:v>
                </c:pt>
                <c:pt idx="23516">
                  <c:v>619.92899999999997</c:v>
                </c:pt>
                <c:pt idx="23517">
                  <c:v>619.94299999999998</c:v>
                </c:pt>
                <c:pt idx="23518">
                  <c:v>619.96100000000001</c:v>
                </c:pt>
                <c:pt idx="23519">
                  <c:v>619.98199999999997</c:v>
                </c:pt>
                <c:pt idx="23520">
                  <c:v>620.00300000000004</c:v>
                </c:pt>
                <c:pt idx="23521">
                  <c:v>620.02300000000002</c:v>
                </c:pt>
                <c:pt idx="23522">
                  <c:v>620.04300000000001</c:v>
                </c:pt>
                <c:pt idx="23523">
                  <c:v>620.06200000000001</c:v>
                </c:pt>
                <c:pt idx="23524">
                  <c:v>620.08500000000004</c:v>
                </c:pt>
                <c:pt idx="23525">
                  <c:v>620.13</c:v>
                </c:pt>
                <c:pt idx="23526">
                  <c:v>620.18899999999996</c:v>
                </c:pt>
                <c:pt idx="23527">
                  <c:v>620.221</c:v>
                </c:pt>
                <c:pt idx="23528">
                  <c:v>620.22199999999998</c:v>
                </c:pt>
                <c:pt idx="23529">
                  <c:v>620.22900000000004</c:v>
                </c:pt>
                <c:pt idx="23530">
                  <c:v>620.24</c:v>
                </c:pt>
                <c:pt idx="23531">
                  <c:v>620.25400000000002</c:v>
                </c:pt>
                <c:pt idx="23532">
                  <c:v>620.27300000000002</c:v>
                </c:pt>
                <c:pt idx="23533">
                  <c:v>620.29200000000003</c:v>
                </c:pt>
                <c:pt idx="23534">
                  <c:v>620.31299999999999</c:v>
                </c:pt>
                <c:pt idx="23535">
                  <c:v>620.33100000000002</c:v>
                </c:pt>
                <c:pt idx="23536">
                  <c:v>620.35</c:v>
                </c:pt>
                <c:pt idx="23537">
                  <c:v>620.36800000000005</c:v>
                </c:pt>
                <c:pt idx="23538">
                  <c:v>620.38800000000003</c:v>
                </c:pt>
                <c:pt idx="23539">
                  <c:v>620.41499999999996</c:v>
                </c:pt>
                <c:pt idx="23540">
                  <c:v>620.45600000000002</c:v>
                </c:pt>
                <c:pt idx="23541">
                  <c:v>620.51499999999999</c:v>
                </c:pt>
                <c:pt idx="23542">
                  <c:v>620.57799999999997</c:v>
                </c:pt>
                <c:pt idx="23543">
                  <c:v>620.61099999999999</c:v>
                </c:pt>
                <c:pt idx="23544">
                  <c:v>620.63</c:v>
                </c:pt>
                <c:pt idx="23545">
                  <c:v>620.65599999999995</c:v>
                </c:pt>
                <c:pt idx="23546">
                  <c:v>620.697</c:v>
                </c:pt>
                <c:pt idx="23547">
                  <c:v>620.75300000000004</c:v>
                </c:pt>
                <c:pt idx="23548">
                  <c:v>620.80499999999995</c:v>
                </c:pt>
                <c:pt idx="23549">
                  <c:v>620.82500000000005</c:v>
                </c:pt>
                <c:pt idx="23550">
                  <c:v>620.82500000000005</c:v>
                </c:pt>
                <c:pt idx="23551">
                  <c:v>620.83000000000004</c:v>
                </c:pt>
                <c:pt idx="23552">
                  <c:v>620.84</c:v>
                </c:pt>
                <c:pt idx="23553">
                  <c:v>620.85199999999998</c:v>
                </c:pt>
                <c:pt idx="23554">
                  <c:v>620.86599999999999</c:v>
                </c:pt>
                <c:pt idx="23555">
                  <c:v>620.88300000000004</c:v>
                </c:pt>
                <c:pt idx="23556">
                  <c:v>620.90300000000002</c:v>
                </c:pt>
                <c:pt idx="23557">
                  <c:v>620.923</c:v>
                </c:pt>
                <c:pt idx="23558">
                  <c:v>620.94200000000001</c:v>
                </c:pt>
                <c:pt idx="23559">
                  <c:v>620.96100000000001</c:v>
                </c:pt>
                <c:pt idx="23560">
                  <c:v>620.98</c:v>
                </c:pt>
                <c:pt idx="23561">
                  <c:v>620.99900000000002</c:v>
                </c:pt>
                <c:pt idx="23562">
                  <c:v>621.04899999999998</c:v>
                </c:pt>
                <c:pt idx="23563">
                  <c:v>621.10799999999995</c:v>
                </c:pt>
                <c:pt idx="23564">
                  <c:v>621.16499999999996</c:v>
                </c:pt>
                <c:pt idx="23565">
                  <c:v>621.20600000000002</c:v>
                </c:pt>
                <c:pt idx="23566">
                  <c:v>621.22500000000002</c:v>
                </c:pt>
                <c:pt idx="23567">
                  <c:v>621.23599999999999</c:v>
                </c:pt>
                <c:pt idx="23568">
                  <c:v>621.24800000000005</c:v>
                </c:pt>
                <c:pt idx="23569">
                  <c:v>621.26</c:v>
                </c:pt>
                <c:pt idx="23570">
                  <c:v>621.27599999999995</c:v>
                </c:pt>
                <c:pt idx="23571">
                  <c:v>621.29499999999996</c:v>
                </c:pt>
                <c:pt idx="23572">
                  <c:v>621.31500000000005</c:v>
                </c:pt>
                <c:pt idx="23573">
                  <c:v>621.33500000000004</c:v>
                </c:pt>
                <c:pt idx="23574">
                  <c:v>621.35500000000002</c:v>
                </c:pt>
                <c:pt idx="23575">
                  <c:v>621.375</c:v>
                </c:pt>
                <c:pt idx="23576">
                  <c:v>621.39400000000001</c:v>
                </c:pt>
                <c:pt idx="23577">
                  <c:v>621.41300000000001</c:v>
                </c:pt>
                <c:pt idx="23578">
                  <c:v>621.44200000000001</c:v>
                </c:pt>
                <c:pt idx="23579">
                  <c:v>621.48500000000001</c:v>
                </c:pt>
                <c:pt idx="23580">
                  <c:v>621.50900000000001</c:v>
                </c:pt>
                <c:pt idx="23581">
                  <c:v>621.51900000000001</c:v>
                </c:pt>
                <c:pt idx="23582">
                  <c:v>621.53300000000002</c:v>
                </c:pt>
                <c:pt idx="23583">
                  <c:v>621.54899999999998</c:v>
                </c:pt>
                <c:pt idx="23584">
                  <c:v>621.56799999999998</c:v>
                </c:pt>
                <c:pt idx="23585">
                  <c:v>621.58900000000006</c:v>
                </c:pt>
                <c:pt idx="23586">
                  <c:v>621.61</c:v>
                </c:pt>
                <c:pt idx="23587">
                  <c:v>621.63</c:v>
                </c:pt>
                <c:pt idx="23588">
                  <c:v>621.649</c:v>
                </c:pt>
                <c:pt idx="23589">
                  <c:v>621.66800000000001</c:v>
                </c:pt>
                <c:pt idx="23590">
                  <c:v>621.68700000000001</c:v>
                </c:pt>
                <c:pt idx="23591">
                  <c:v>621.71</c:v>
                </c:pt>
                <c:pt idx="23592">
                  <c:v>621.74900000000002</c:v>
                </c:pt>
                <c:pt idx="23593">
                  <c:v>621.78399999999999</c:v>
                </c:pt>
                <c:pt idx="23594">
                  <c:v>621.79600000000005</c:v>
                </c:pt>
                <c:pt idx="23595">
                  <c:v>621.80499999999995</c:v>
                </c:pt>
                <c:pt idx="23596">
                  <c:v>621.81500000000005</c:v>
                </c:pt>
                <c:pt idx="23597">
                  <c:v>621.82799999999997</c:v>
                </c:pt>
                <c:pt idx="23598">
                  <c:v>621.84199999999998</c:v>
                </c:pt>
                <c:pt idx="23599">
                  <c:v>621.86</c:v>
                </c:pt>
                <c:pt idx="23600">
                  <c:v>621.87900000000002</c:v>
                </c:pt>
                <c:pt idx="23601">
                  <c:v>621.90099999999995</c:v>
                </c:pt>
                <c:pt idx="23602">
                  <c:v>621.93299999999999</c:v>
                </c:pt>
                <c:pt idx="23603">
                  <c:v>621.98099999999999</c:v>
                </c:pt>
                <c:pt idx="23604">
                  <c:v>622.02800000000002</c:v>
                </c:pt>
                <c:pt idx="23605">
                  <c:v>622.06399999999996</c:v>
                </c:pt>
                <c:pt idx="23606">
                  <c:v>622.09500000000003</c:v>
                </c:pt>
                <c:pt idx="23607">
                  <c:v>622.12300000000005</c:v>
                </c:pt>
                <c:pt idx="23608">
                  <c:v>622.15899999999999</c:v>
                </c:pt>
                <c:pt idx="23609">
                  <c:v>622.20799999999997</c:v>
                </c:pt>
                <c:pt idx="23610">
                  <c:v>622.26199999999994</c:v>
                </c:pt>
                <c:pt idx="23611">
                  <c:v>622.31700000000001</c:v>
                </c:pt>
                <c:pt idx="23612">
                  <c:v>622.37</c:v>
                </c:pt>
                <c:pt idx="23613">
                  <c:v>622.42700000000002</c:v>
                </c:pt>
                <c:pt idx="23614">
                  <c:v>622.48599999999999</c:v>
                </c:pt>
                <c:pt idx="23615">
                  <c:v>622.53800000000001</c:v>
                </c:pt>
                <c:pt idx="23616">
                  <c:v>622.55899999999997</c:v>
                </c:pt>
                <c:pt idx="23617">
                  <c:v>622.55999999999995</c:v>
                </c:pt>
                <c:pt idx="23618">
                  <c:v>622.56399999999996</c:v>
                </c:pt>
                <c:pt idx="23619">
                  <c:v>622.572</c:v>
                </c:pt>
                <c:pt idx="23620">
                  <c:v>622.59299999999996</c:v>
                </c:pt>
                <c:pt idx="23621">
                  <c:v>622.61900000000003</c:v>
                </c:pt>
                <c:pt idx="23622">
                  <c:v>622.64499999999998</c:v>
                </c:pt>
                <c:pt idx="23623">
                  <c:v>622.66800000000001</c:v>
                </c:pt>
                <c:pt idx="23624">
                  <c:v>622.68899999999996</c:v>
                </c:pt>
                <c:pt idx="23625">
                  <c:v>622.70899999999995</c:v>
                </c:pt>
                <c:pt idx="23626">
                  <c:v>622.73</c:v>
                </c:pt>
                <c:pt idx="23627">
                  <c:v>622.74900000000002</c:v>
                </c:pt>
                <c:pt idx="23628">
                  <c:v>622.77</c:v>
                </c:pt>
                <c:pt idx="23629">
                  <c:v>622.80600000000004</c:v>
                </c:pt>
                <c:pt idx="23630">
                  <c:v>622.85500000000002</c:v>
                </c:pt>
                <c:pt idx="23631">
                  <c:v>622.87900000000002</c:v>
                </c:pt>
                <c:pt idx="23632">
                  <c:v>622.88900000000001</c:v>
                </c:pt>
                <c:pt idx="23633">
                  <c:v>622.90099999999995</c:v>
                </c:pt>
                <c:pt idx="23634">
                  <c:v>622.91399999999999</c:v>
                </c:pt>
                <c:pt idx="23635">
                  <c:v>622.92999999999995</c:v>
                </c:pt>
                <c:pt idx="23636">
                  <c:v>622.94799999999998</c:v>
                </c:pt>
                <c:pt idx="23637">
                  <c:v>622.97</c:v>
                </c:pt>
                <c:pt idx="23638">
                  <c:v>622.99300000000005</c:v>
                </c:pt>
                <c:pt idx="23639">
                  <c:v>623.01400000000001</c:v>
                </c:pt>
                <c:pt idx="23640">
                  <c:v>623.03399999999999</c:v>
                </c:pt>
                <c:pt idx="23641">
                  <c:v>623.05499999999995</c:v>
                </c:pt>
                <c:pt idx="23642">
                  <c:v>623.07500000000005</c:v>
                </c:pt>
                <c:pt idx="23643">
                  <c:v>623.096</c:v>
                </c:pt>
                <c:pt idx="23644">
                  <c:v>623.12</c:v>
                </c:pt>
                <c:pt idx="23645">
                  <c:v>623.16</c:v>
                </c:pt>
                <c:pt idx="23646">
                  <c:v>623.21299999999997</c:v>
                </c:pt>
                <c:pt idx="23647">
                  <c:v>623.25099999999998</c:v>
                </c:pt>
                <c:pt idx="23648">
                  <c:v>623.27</c:v>
                </c:pt>
                <c:pt idx="23649">
                  <c:v>623.28</c:v>
                </c:pt>
                <c:pt idx="23650">
                  <c:v>623.29399999999998</c:v>
                </c:pt>
                <c:pt idx="23651">
                  <c:v>623.31200000000001</c:v>
                </c:pt>
                <c:pt idx="23652">
                  <c:v>623.33000000000004</c:v>
                </c:pt>
                <c:pt idx="23653">
                  <c:v>623.34799999999996</c:v>
                </c:pt>
                <c:pt idx="23654">
                  <c:v>623.36900000000003</c:v>
                </c:pt>
                <c:pt idx="23655">
                  <c:v>623.39200000000005</c:v>
                </c:pt>
                <c:pt idx="23656">
                  <c:v>623.41499999999996</c:v>
                </c:pt>
                <c:pt idx="23657">
                  <c:v>623.43700000000001</c:v>
                </c:pt>
                <c:pt idx="23658">
                  <c:v>623.45799999999997</c:v>
                </c:pt>
                <c:pt idx="23659">
                  <c:v>623.47900000000004</c:v>
                </c:pt>
                <c:pt idx="23660">
                  <c:v>623.5</c:v>
                </c:pt>
                <c:pt idx="23661">
                  <c:v>623.52499999999998</c:v>
                </c:pt>
                <c:pt idx="23662">
                  <c:v>623.55799999999999</c:v>
                </c:pt>
                <c:pt idx="23663">
                  <c:v>623.58900000000006</c:v>
                </c:pt>
                <c:pt idx="23664">
                  <c:v>623.62400000000002</c:v>
                </c:pt>
                <c:pt idx="23665">
                  <c:v>623.67899999999997</c:v>
                </c:pt>
                <c:pt idx="23666">
                  <c:v>623.75300000000004</c:v>
                </c:pt>
                <c:pt idx="23667">
                  <c:v>623.827</c:v>
                </c:pt>
                <c:pt idx="23668">
                  <c:v>623.89200000000005</c:v>
                </c:pt>
                <c:pt idx="23669">
                  <c:v>623.952</c:v>
                </c:pt>
                <c:pt idx="23670">
                  <c:v>624.00800000000004</c:v>
                </c:pt>
                <c:pt idx="23671">
                  <c:v>624.06200000000001</c:v>
                </c:pt>
                <c:pt idx="23672">
                  <c:v>624.09900000000005</c:v>
                </c:pt>
                <c:pt idx="23673">
                  <c:v>624.09900000000005</c:v>
                </c:pt>
                <c:pt idx="23674">
                  <c:v>624.1</c:v>
                </c:pt>
                <c:pt idx="23675">
                  <c:v>624.11</c:v>
                </c:pt>
                <c:pt idx="23676">
                  <c:v>624.12</c:v>
                </c:pt>
                <c:pt idx="23677">
                  <c:v>624.13099999999997</c:v>
                </c:pt>
                <c:pt idx="23678">
                  <c:v>624.14599999999996</c:v>
                </c:pt>
                <c:pt idx="23679">
                  <c:v>624.16399999999999</c:v>
                </c:pt>
                <c:pt idx="23680">
                  <c:v>624.18299999999999</c:v>
                </c:pt>
                <c:pt idx="23681">
                  <c:v>624.202</c:v>
                </c:pt>
                <c:pt idx="23682">
                  <c:v>624.22</c:v>
                </c:pt>
                <c:pt idx="23683">
                  <c:v>624.23800000000006</c:v>
                </c:pt>
                <c:pt idx="23684">
                  <c:v>624.25599999999997</c:v>
                </c:pt>
                <c:pt idx="23685">
                  <c:v>624.279</c:v>
                </c:pt>
                <c:pt idx="23686">
                  <c:v>624.327</c:v>
                </c:pt>
                <c:pt idx="23687">
                  <c:v>624.39599999999996</c:v>
                </c:pt>
                <c:pt idx="23688">
                  <c:v>624.46699999999998</c:v>
                </c:pt>
                <c:pt idx="23689">
                  <c:v>624.53899999999999</c:v>
                </c:pt>
                <c:pt idx="23690">
                  <c:v>624.60699999999997</c:v>
                </c:pt>
                <c:pt idx="23691">
                  <c:v>624.66800000000001</c:v>
                </c:pt>
                <c:pt idx="23692">
                  <c:v>624.72400000000005</c:v>
                </c:pt>
                <c:pt idx="23693">
                  <c:v>624.76499999999999</c:v>
                </c:pt>
                <c:pt idx="23694">
                  <c:v>624.78099999999995</c:v>
                </c:pt>
                <c:pt idx="23695">
                  <c:v>624.78399999999999</c:v>
                </c:pt>
                <c:pt idx="23696">
                  <c:v>624.79200000000003</c:v>
                </c:pt>
                <c:pt idx="23697">
                  <c:v>624.80100000000004</c:v>
                </c:pt>
                <c:pt idx="23698">
                  <c:v>624.80799999999999</c:v>
                </c:pt>
                <c:pt idx="23699">
                  <c:v>624.81899999999996</c:v>
                </c:pt>
                <c:pt idx="23700">
                  <c:v>624.84299999999996</c:v>
                </c:pt>
                <c:pt idx="23701">
                  <c:v>624.88400000000001</c:v>
                </c:pt>
                <c:pt idx="23702">
                  <c:v>624.93600000000004</c:v>
                </c:pt>
                <c:pt idx="23703">
                  <c:v>624.94899999999996</c:v>
                </c:pt>
                <c:pt idx="23704">
                  <c:v>624.96299999999997</c:v>
                </c:pt>
                <c:pt idx="23705">
                  <c:v>624.976</c:v>
                </c:pt>
                <c:pt idx="23706">
                  <c:v>625</c:v>
                </c:pt>
                <c:pt idx="23707">
                  <c:v>625.03499999999997</c:v>
                </c:pt>
                <c:pt idx="23708">
                  <c:v>625.077</c:v>
                </c:pt>
                <c:pt idx="23709">
                  <c:v>625.12</c:v>
                </c:pt>
                <c:pt idx="23710">
                  <c:v>625.16600000000005</c:v>
                </c:pt>
                <c:pt idx="23711">
                  <c:v>625.18600000000004</c:v>
                </c:pt>
                <c:pt idx="23712">
                  <c:v>625.19000000000005</c:v>
                </c:pt>
                <c:pt idx="23713">
                  <c:v>625.19399999999996</c:v>
                </c:pt>
                <c:pt idx="23714">
                  <c:v>625.20299999999997</c:v>
                </c:pt>
                <c:pt idx="23715">
                  <c:v>625.21299999999997</c:v>
                </c:pt>
                <c:pt idx="23716">
                  <c:v>625.226</c:v>
                </c:pt>
                <c:pt idx="23717">
                  <c:v>625.24</c:v>
                </c:pt>
                <c:pt idx="23718">
                  <c:v>625.25699999999995</c:v>
                </c:pt>
                <c:pt idx="23719">
                  <c:v>625.27599999999995</c:v>
                </c:pt>
                <c:pt idx="23720">
                  <c:v>625.29600000000005</c:v>
                </c:pt>
                <c:pt idx="23721">
                  <c:v>625.31500000000005</c:v>
                </c:pt>
                <c:pt idx="23722">
                  <c:v>625.33199999999999</c:v>
                </c:pt>
                <c:pt idx="23723">
                  <c:v>625.351</c:v>
                </c:pt>
                <c:pt idx="23724">
                  <c:v>625.36800000000005</c:v>
                </c:pt>
                <c:pt idx="23725">
                  <c:v>625.38400000000001</c:v>
                </c:pt>
                <c:pt idx="23726">
                  <c:v>625.4</c:v>
                </c:pt>
                <c:pt idx="23727">
                  <c:v>625.41600000000005</c:v>
                </c:pt>
                <c:pt idx="23728">
                  <c:v>625.43299999999999</c:v>
                </c:pt>
                <c:pt idx="23729">
                  <c:v>625.45000000000005</c:v>
                </c:pt>
                <c:pt idx="23730">
                  <c:v>625.47</c:v>
                </c:pt>
                <c:pt idx="23731">
                  <c:v>625.51800000000003</c:v>
                </c:pt>
                <c:pt idx="23732">
                  <c:v>625.58500000000004</c:v>
                </c:pt>
                <c:pt idx="23733">
                  <c:v>625.64499999999998</c:v>
                </c:pt>
                <c:pt idx="23734">
                  <c:v>625.70299999999997</c:v>
                </c:pt>
                <c:pt idx="23735">
                  <c:v>625.76599999999996</c:v>
                </c:pt>
                <c:pt idx="23736">
                  <c:v>625.82500000000005</c:v>
                </c:pt>
                <c:pt idx="23737">
                  <c:v>625.83000000000004</c:v>
                </c:pt>
                <c:pt idx="23738">
                  <c:v>625.83000000000004</c:v>
                </c:pt>
                <c:pt idx="23739">
                  <c:v>625.83000000000004</c:v>
                </c:pt>
                <c:pt idx="23740">
                  <c:v>625.84</c:v>
                </c:pt>
                <c:pt idx="23741">
                  <c:v>625.851</c:v>
                </c:pt>
                <c:pt idx="23742">
                  <c:v>625.86300000000006</c:v>
                </c:pt>
                <c:pt idx="23743">
                  <c:v>625.88</c:v>
                </c:pt>
                <c:pt idx="23744">
                  <c:v>625.9</c:v>
                </c:pt>
                <c:pt idx="23745">
                  <c:v>625.91999999999996</c:v>
                </c:pt>
                <c:pt idx="23746">
                  <c:v>625.94000000000005</c:v>
                </c:pt>
                <c:pt idx="23747">
                  <c:v>625.95899999999995</c:v>
                </c:pt>
                <c:pt idx="23748">
                  <c:v>625.97699999999998</c:v>
                </c:pt>
                <c:pt idx="23749">
                  <c:v>625.99400000000003</c:v>
                </c:pt>
                <c:pt idx="23750">
                  <c:v>626.01</c:v>
                </c:pt>
                <c:pt idx="23751">
                  <c:v>626.02599999999995</c:v>
                </c:pt>
                <c:pt idx="23752">
                  <c:v>626.05100000000004</c:v>
                </c:pt>
                <c:pt idx="23753">
                  <c:v>626.1</c:v>
                </c:pt>
                <c:pt idx="23754">
                  <c:v>626.16999999999996</c:v>
                </c:pt>
                <c:pt idx="23755">
                  <c:v>626.22900000000004</c:v>
                </c:pt>
                <c:pt idx="23756">
                  <c:v>626.28200000000004</c:v>
                </c:pt>
                <c:pt idx="23757">
                  <c:v>626.32600000000002</c:v>
                </c:pt>
                <c:pt idx="23758">
                  <c:v>626.36400000000003</c:v>
                </c:pt>
                <c:pt idx="23759">
                  <c:v>626.38599999999997</c:v>
                </c:pt>
                <c:pt idx="23760">
                  <c:v>626.38599999999997</c:v>
                </c:pt>
                <c:pt idx="23761">
                  <c:v>626.38699999999994</c:v>
                </c:pt>
                <c:pt idx="23762">
                  <c:v>626.39200000000005</c:v>
                </c:pt>
                <c:pt idx="23763">
                  <c:v>626.40300000000002</c:v>
                </c:pt>
                <c:pt idx="23764">
                  <c:v>626.428</c:v>
                </c:pt>
                <c:pt idx="23765">
                  <c:v>626.471</c:v>
                </c:pt>
                <c:pt idx="23766">
                  <c:v>626.51700000000005</c:v>
                </c:pt>
                <c:pt idx="23767">
                  <c:v>626.53099999999995</c:v>
                </c:pt>
                <c:pt idx="23768">
                  <c:v>626.54300000000001</c:v>
                </c:pt>
                <c:pt idx="23769">
                  <c:v>626.55700000000002</c:v>
                </c:pt>
                <c:pt idx="23770">
                  <c:v>626.58199999999999</c:v>
                </c:pt>
                <c:pt idx="23771">
                  <c:v>626.59900000000005</c:v>
                </c:pt>
                <c:pt idx="23772">
                  <c:v>626.61599999999999</c:v>
                </c:pt>
                <c:pt idx="23773">
                  <c:v>626.64</c:v>
                </c:pt>
                <c:pt idx="23774">
                  <c:v>626.66499999999996</c:v>
                </c:pt>
                <c:pt idx="23775">
                  <c:v>626.67700000000002</c:v>
                </c:pt>
                <c:pt idx="23776">
                  <c:v>626.68399999999997</c:v>
                </c:pt>
                <c:pt idx="23777">
                  <c:v>626.69799999999998</c:v>
                </c:pt>
                <c:pt idx="23778">
                  <c:v>626.721</c:v>
                </c:pt>
                <c:pt idx="23779">
                  <c:v>626.75900000000001</c:v>
                </c:pt>
                <c:pt idx="23780">
                  <c:v>626.80899999999997</c:v>
                </c:pt>
                <c:pt idx="23781">
                  <c:v>626.86</c:v>
                </c:pt>
                <c:pt idx="23782">
                  <c:v>626.91399999999999</c:v>
                </c:pt>
                <c:pt idx="23783">
                  <c:v>626.97299999999996</c:v>
                </c:pt>
                <c:pt idx="23784">
                  <c:v>627.03899999999999</c:v>
                </c:pt>
                <c:pt idx="23785">
                  <c:v>627.11099999999999</c:v>
                </c:pt>
                <c:pt idx="23786">
                  <c:v>627.16800000000001</c:v>
                </c:pt>
                <c:pt idx="23787">
                  <c:v>627.21299999999997</c:v>
                </c:pt>
                <c:pt idx="23788">
                  <c:v>627.24900000000002</c:v>
                </c:pt>
                <c:pt idx="23789">
                  <c:v>627.27099999999996</c:v>
                </c:pt>
                <c:pt idx="23790">
                  <c:v>627.27200000000005</c:v>
                </c:pt>
                <c:pt idx="23791">
                  <c:v>627.28099999999995</c:v>
                </c:pt>
                <c:pt idx="23792">
                  <c:v>627.29100000000005</c:v>
                </c:pt>
                <c:pt idx="23793">
                  <c:v>627.30100000000004</c:v>
                </c:pt>
                <c:pt idx="23794">
                  <c:v>627.31399999999996</c:v>
                </c:pt>
                <c:pt idx="23795">
                  <c:v>627.33000000000004</c:v>
                </c:pt>
                <c:pt idx="23796">
                  <c:v>627.34699999999998</c:v>
                </c:pt>
                <c:pt idx="23797">
                  <c:v>627.36699999999996</c:v>
                </c:pt>
                <c:pt idx="23798">
                  <c:v>627.38800000000003</c:v>
                </c:pt>
                <c:pt idx="23799">
                  <c:v>627.41099999999994</c:v>
                </c:pt>
                <c:pt idx="23800">
                  <c:v>627.43299999999999</c:v>
                </c:pt>
                <c:pt idx="23801">
                  <c:v>627.45299999999997</c:v>
                </c:pt>
                <c:pt idx="23802">
                  <c:v>627.47400000000005</c:v>
                </c:pt>
                <c:pt idx="23803">
                  <c:v>627.49400000000003</c:v>
                </c:pt>
                <c:pt idx="23804">
                  <c:v>627.51700000000005</c:v>
                </c:pt>
                <c:pt idx="23805">
                  <c:v>627.55399999999997</c:v>
                </c:pt>
                <c:pt idx="23806">
                  <c:v>627.59400000000005</c:v>
                </c:pt>
                <c:pt idx="23807">
                  <c:v>627.62</c:v>
                </c:pt>
                <c:pt idx="23808">
                  <c:v>627.63499999999999</c:v>
                </c:pt>
                <c:pt idx="23809">
                  <c:v>627.64800000000002</c:v>
                </c:pt>
                <c:pt idx="23810">
                  <c:v>627.66600000000005</c:v>
                </c:pt>
                <c:pt idx="23811">
                  <c:v>627.68700000000001</c:v>
                </c:pt>
                <c:pt idx="23812">
                  <c:v>627.71</c:v>
                </c:pt>
                <c:pt idx="23813">
                  <c:v>627.73199999999997</c:v>
                </c:pt>
                <c:pt idx="23814">
                  <c:v>627.75300000000004</c:v>
                </c:pt>
                <c:pt idx="23815">
                  <c:v>627.774</c:v>
                </c:pt>
                <c:pt idx="23816">
                  <c:v>627.79499999999996</c:v>
                </c:pt>
                <c:pt idx="23817">
                  <c:v>627.81500000000005</c:v>
                </c:pt>
                <c:pt idx="23818">
                  <c:v>627.84799999999996</c:v>
                </c:pt>
                <c:pt idx="23819">
                  <c:v>627.90300000000002</c:v>
                </c:pt>
                <c:pt idx="23820">
                  <c:v>627.96699999999998</c:v>
                </c:pt>
                <c:pt idx="23821">
                  <c:v>628.024</c:v>
                </c:pt>
                <c:pt idx="23822">
                  <c:v>628.07799999999997</c:v>
                </c:pt>
                <c:pt idx="23823">
                  <c:v>628.13300000000004</c:v>
                </c:pt>
                <c:pt idx="23824">
                  <c:v>628.18600000000004</c:v>
                </c:pt>
                <c:pt idx="23825">
                  <c:v>628.21500000000003</c:v>
                </c:pt>
                <c:pt idx="23826">
                  <c:v>628.21799999999996</c:v>
                </c:pt>
                <c:pt idx="23827">
                  <c:v>628.22699999999998</c:v>
                </c:pt>
                <c:pt idx="23828">
                  <c:v>628.23599999999999</c:v>
                </c:pt>
                <c:pt idx="23829">
                  <c:v>628.24800000000005</c:v>
                </c:pt>
                <c:pt idx="23830">
                  <c:v>628.26400000000001</c:v>
                </c:pt>
                <c:pt idx="23831">
                  <c:v>628.28200000000004</c:v>
                </c:pt>
                <c:pt idx="23832">
                  <c:v>628.303</c:v>
                </c:pt>
                <c:pt idx="23833">
                  <c:v>628.32299999999998</c:v>
                </c:pt>
                <c:pt idx="23834">
                  <c:v>628.34299999999996</c:v>
                </c:pt>
                <c:pt idx="23835">
                  <c:v>628.36199999999997</c:v>
                </c:pt>
                <c:pt idx="23836">
                  <c:v>628.38199999999995</c:v>
                </c:pt>
                <c:pt idx="23837">
                  <c:v>628.40300000000002</c:v>
                </c:pt>
                <c:pt idx="23838">
                  <c:v>628.43499999999995</c:v>
                </c:pt>
                <c:pt idx="23839">
                  <c:v>628.48400000000004</c:v>
                </c:pt>
                <c:pt idx="23840">
                  <c:v>628.53499999999997</c:v>
                </c:pt>
                <c:pt idx="23841">
                  <c:v>628.55999999999995</c:v>
                </c:pt>
                <c:pt idx="23842">
                  <c:v>628.56700000000001</c:v>
                </c:pt>
                <c:pt idx="23843">
                  <c:v>628.57500000000005</c:v>
                </c:pt>
                <c:pt idx="23844">
                  <c:v>628.58799999999997</c:v>
                </c:pt>
                <c:pt idx="23845">
                  <c:v>628.60400000000004</c:v>
                </c:pt>
                <c:pt idx="23846">
                  <c:v>628.62300000000005</c:v>
                </c:pt>
                <c:pt idx="23847">
                  <c:v>628.64400000000001</c:v>
                </c:pt>
                <c:pt idx="23848">
                  <c:v>628.66300000000001</c:v>
                </c:pt>
                <c:pt idx="23849">
                  <c:v>628.68100000000004</c:v>
                </c:pt>
                <c:pt idx="23850">
                  <c:v>628.70000000000005</c:v>
                </c:pt>
                <c:pt idx="23851">
                  <c:v>628.72</c:v>
                </c:pt>
                <c:pt idx="23852">
                  <c:v>628.745</c:v>
                </c:pt>
                <c:pt idx="23853">
                  <c:v>628.77599999999995</c:v>
                </c:pt>
                <c:pt idx="23854">
                  <c:v>628.79100000000005</c:v>
                </c:pt>
                <c:pt idx="23855">
                  <c:v>628.82100000000003</c:v>
                </c:pt>
                <c:pt idx="23856">
                  <c:v>628.87099999999998</c:v>
                </c:pt>
                <c:pt idx="23857">
                  <c:v>628.93700000000001</c:v>
                </c:pt>
                <c:pt idx="23858">
                  <c:v>629.01800000000003</c:v>
                </c:pt>
                <c:pt idx="23859">
                  <c:v>629.09799999999996</c:v>
                </c:pt>
                <c:pt idx="23860">
                  <c:v>629.16899999999998</c:v>
                </c:pt>
                <c:pt idx="23861">
                  <c:v>629.23299999999995</c:v>
                </c:pt>
                <c:pt idx="23862">
                  <c:v>629.28899999999999</c:v>
                </c:pt>
                <c:pt idx="23863">
                  <c:v>629.32299999999998</c:v>
                </c:pt>
                <c:pt idx="23864">
                  <c:v>629.33100000000002</c:v>
                </c:pt>
                <c:pt idx="23865">
                  <c:v>629.33100000000002</c:v>
                </c:pt>
                <c:pt idx="23866">
                  <c:v>629.33799999999997</c:v>
                </c:pt>
                <c:pt idx="23867">
                  <c:v>629.35299999999995</c:v>
                </c:pt>
                <c:pt idx="23868">
                  <c:v>629.37400000000002</c:v>
                </c:pt>
                <c:pt idx="23869">
                  <c:v>629.39400000000001</c:v>
                </c:pt>
                <c:pt idx="23870">
                  <c:v>629.40499999999997</c:v>
                </c:pt>
                <c:pt idx="23871">
                  <c:v>629.41200000000003</c:v>
                </c:pt>
                <c:pt idx="23872">
                  <c:v>629.42200000000003</c:v>
                </c:pt>
                <c:pt idx="23873">
                  <c:v>629.43200000000002</c:v>
                </c:pt>
                <c:pt idx="23874">
                  <c:v>629.44500000000005</c:v>
                </c:pt>
                <c:pt idx="23875">
                  <c:v>629.46299999999997</c:v>
                </c:pt>
                <c:pt idx="23876">
                  <c:v>629.48299999999995</c:v>
                </c:pt>
                <c:pt idx="23877">
                  <c:v>629.50300000000004</c:v>
                </c:pt>
                <c:pt idx="23878">
                  <c:v>629.52099999999996</c:v>
                </c:pt>
                <c:pt idx="23879">
                  <c:v>629.53899999999999</c:v>
                </c:pt>
                <c:pt idx="23880">
                  <c:v>629.55799999999999</c:v>
                </c:pt>
                <c:pt idx="23881">
                  <c:v>629.577</c:v>
                </c:pt>
                <c:pt idx="23882">
                  <c:v>629.60699999999997</c:v>
                </c:pt>
                <c:pt idx="23883">
                  <c:v>629.66600000000005</c:v>
                </c:pt>
                <c:pt idx="23884">
                  <c:v>629.74599999999998</c:v>
                </c:pt>
                <c:pt idx="23885">
                  <c:v>629.822</c:v>
                </c:pt>
                <c:pt idx="23886">
                  <c:v>629.9</c:v>
                </c:pt>
                <c:pt idx="23887">
                  <c:v>629.94100000000003</c:v>
                </c:pt>
                <c:pt idx="23888">
                  <c:v>629.94600000000003</c:v>
                </c:pt>
                <c:pt idx="23889">
                  <c:v>629.95600000000002</c:v>
                </c:pt>
                <c:pt idx="23890">
                  <c:v>629.96699999999998</c:v>
                </c:pt>
                <c:pt idx="23891">
                  <c:v>629.98099999999999</c:v>
                </c:pt>
                <c:pt idx="23892">
                  <c:v>629.99800000000005</c:v>
                </c:pt>
                <c:pt idx="23893">
                  <c:v>630.01800000000003</c:v>
                </c:pt>
                <c:pt idx="23894">
                  <c:v>630.03700000000003</c:v>
                </c:pt>
                <c:pt idx="23895">
                  <c:v>630.05399999999997</c:v>
                </c:pt>
                <c:pt idx="23896">
                  <c:v>630.07100000000003</c:v>
                </c:pt>
                <c:pt idx="23897">
                  <c:v>630.08799999999997</c:v>
                </c:pt>
                <c:pt idx="23898">
                  <c:v>630.11300000000006</c:v>
                </c:pt>
                <c:pt idx="23899">
                  <c:v>630.16700000000003</c:v>
                </c:pt>
                <c:pt idx="23900">
                  <c:v>630.24199999999996</c:v>
                </c:pt>
                <c:pt idx="23901">
                  <c:v>630.30700000000002</c:v>
                </c:pt>
                <c:pt idx="23902">
                  <c:v>630.34100000000001</c:v>
                </c:pt>
                <c:pt idx="23903">
                  <c:v>630.35400000000004</c:v>
                </c:pt>
                <c:pt idx="23904">
                  <c:v>630.36800000000005</c:v>
                </c:pt>
                <c:pt idx="23905">
                  <c:v>630.38099999999997</c:v>
                </c:pt>
                <c:pt idx="23906">
                  <c:v>630.39499999999998</c:v>
                </c:pt>
                <c:pt idx="23907">
                  <c:v>630.41300000000001</c:v>
                </c:pt>
                <c:pt idx="23908">
                  <c:v>630.43299999999999</c:v>
                </c:pt>
                <c:pt idx="23909">
                  <c:v>630.45299999999997</c:v>
                </c:pt>
                <c:pt idx="23910">
                  <c:v>630.46900000000005</c:v>
                </c:pt>
                <c:pt idx="23911">
                  <c:v>630.48800000000006</c:v>
                </c:pt>
                <c:pt idx="23912">
                  <c:v>630.50699999999995</c:v>
                </c:pt>
                <c:pt idx="23913">
                  <c:v>630.52599999999995</c:v>
                </c:pt>
                <c:pt idx="23914">
                  <c:v>630.55700000000002</c:v>
                </c:pt>
                <c:pt idx="23915">
                  <c:v>630.61400000000003</c:v>
                </c:pt>
                <c:pt idx="23916">
                  <c:v>630.63199999999995</c:v>
                </c:pt>
                <c:pt idx="23917">
                  <c:v>630.64599999999996</c:v>
                </c:pt>
                <c:pt idx="23918">
                  <c:v>630.66</c:v>
                </c:pt>
                <c:pt idx="23919">
                  <c:v>630.67899999999997</c:v>
                </c:pt>
                <c:pt idx="23920">
                  <c:v>630.69899999999996</c:v>
                </c:pt>
                <c:pt idx="23921">
                  <c:v>630.71900000000005</c:v>
                </c:pt>
                <c:pt idx="23922">
                  <c:v>630.73900000000003</c:v>
                </c:pt>
                <c:pt idx="23923">
                  <c:v>630.75800000000004</c:v>
                </c:pt>
                <c:pt idx="23924">
                  <c:v>630.77800000000002</c:v>
                </c:pt>
                <c:pt idx="23925">
                  <c:v>630.79700000000003</c:v>
                </c:pt>
                <c:pt idx="23926">
                  <c:v>630.81500000000005</c:v>
                </c:pt>
                <c:pt idx="23927">
                  <c:v>630.83699999999999</c:v>
                </c:pt>
                <c:pt idx="23928">
                  <c:v>630.87199999999996</c:v>
                </c:pt>
                <c:pt idx="23929">
                  <c:v>630.92499999999995</c:v>
                </c:pt>
                <c:pt idx="23930">
                  <c:v>630.98</c:v>
                </c:pt>
                <c:pt idx="23931">
                  <c:v>631.01199999999994</c:v>
                </c:pt>
                <c:pt idx="23932">
                  <c:v>631.024</c:v>
                </c:pt>
                <c:pt idx="23933">
                  <c:v>631.03200000000004</c:v>
                </c:pt>
                <c:pt idx="23934">
                  <c:v>631.04300000000001</c:v>
                </c:pt>
                <c:pt idx="23935">
                  <c:v>631.05399999999997</c:v>
                </c:pt>
                <c:pt idx="23936">
                  <c:v>631.06700000000001</c:v>
                </c:pt>
                <c:pt idx="23937">
                  <c:v>631.08399999999995</c:v>
                </c:pt>
                <c:pt idx="23938">
                  <c:v>631.10400000000004</c:v>
                </c:pt>
                <c:pt idx="23939">
                  <c:v>631.125</c:v>
                </c:pt>
                <c:pt idx="23940">
                  <c:v>631.14700000000005</c:v>
                </c:pt>
                <c:pt idx="23941">
                  <c:v>631.16800000000001</c:v>
                </c:pt>
                <c:pt idx="23942">
                  <c:v>631.18799999999999</c:v>
                </c:pt>
                <c:pt idx="23943">
                  <c:v>631.20799999999997</c:v>
                </c:pt>
                <c:pt idx="23944">
                  <c:v>631.22699999999998</c:v>
                </c:pt>
                <c:pt idx="23945">
                  <c:v>631.24699999999996</c:v>
                </c:pt>
                <c:pt idx="23946">
                  <c:v>631.27499999999998</c:v>
                </c:pt>
                <c:pt idx="23947">
                  <c:v>631.31100000000004</c:v>
                </c:pt>
                <c:pt idx="23948">
                  <c:v>631.327</c:v>
                </c:pt>
                <c:pt idx="23949">
                  <c:v>631.33900000000006</c:v>
                </c:pt>
                <c:pt idx="23950">
                  <c:v>631.35199999999998</c:v>
                </c:pt>
                <c:pt idx="23951">
                  <c:v>631.36699999999996</c:v>
                </c:pt>
                <c:pt idx="23952">
                  <c:v>631.38599999999997</c:v>
                </c:pt>
                <c:pt idx="23953">
                  <c:v>631.40800000000002</c:v>
                </c:pt>
                <c:pt idx="23954">
                  <c:v>631.43100000000004</c:v>
                </c:pt>
                <c:pt idx="23955">
                  <c:v>631.45299999999997</c:v>
                </c:pt>
                <c:pt idx="23956">
                  <c:v>631.47299999999996</c:v>
                </c:pt>
                <c:pt idx="23957">
                  <c:v>631.49300000000005</c:v>
                </c:pt>
                <c:pt idx="23958">
                  <c:v>631.51199999999994</c:v>
                </c:pt>
                <c:pt idx="23959">
                  <c:v>631.53200000000004</c:v>
                </c:pt>
                <c:pt idx="23960">
                  <c:v>631.56399999999996</c:v>
                </c:pt>
                <c:pt idx="23961">
                  <c:v>631.61400000000003</c:v>
                </c:pt>
                <c:pt idx="23962">
                  <c:v>631.66999999999996</c:v>
                </c:pt>
                <c:pt idx="23963">
                  <c:v>631.72400000000005</c:v>
                </c:pt>
                <c:pt idx="23964">
                  <c:v>631.76800000000003</c:v>
                </c:pt>
                <c:pt idx="23965">
                  <c:v>631.78899999999999</c:v>
                </c:pt>
                <c:pt idx="23966">
                  <c:v>631.80399999999997</c:v>
                </c:pt>
                <c:pt idx="23967">
                  <c:v>631.81799999999998</c:v>
                </c:pt>
                <c:pt idx="23968">
                  <c:v>631.83399999999995</c:v>
                </c:pt>
                <c:pt idx="23969">
                  <c:v>631.85199999999998</c:v>
                </c:pt>
                <c:pt idx="23970">
                  <c:v>631.87199999999996</c:v>
                </c:pt>
                <c:pt idx="23971">
                  <c:v>631.89400000000001</c:v>
                </c:pt>
                <c:pt idx="23972">
                  <c:v>631.91499999999996</c:v>
                </c:pt>
                <c:pt idx="23973">
                  <c:v>631.93600000000004</c:v>
                </c:pt>
                <c:pt idx="23974">
                  <c:v>631.95699999999999</c:v>
                </c:pt>
                <c:pt idx="23975">
                  <c:v>631.97699999999998</c:v>
                </c:pt>
                <c:pt idx="23976">
                  <c:v>632</c:v>
                </c:pt>
                <c:pt idx="23977">
                  <c:v>632.03800000000001</c:v>
                </c:pt>
                <c:pt idx="23978">
                  <c:v>632.08100000000002</c:v>
                </c:pt>
                <c:pt idx="23979">
                  <c:v>632.12400000000002</c:v>
                </c:pt>
                <c:pt idx="23980">
                  <c:v>632.173</c:v>
                </c:pt>
                <c:pt idx="23981">
                  <c:v>632.20100000000002</c:v>
                </c:pt>
                <c:pt idx="23982">
                  <c:v>632.22500000000002</c:v>
                </c:pt>
                <c:pt idx="23983">
                  <c:v>632.26300000000003</c:v>
                </c:pt>
                <c:pt idx="23984">
                  <c:v>632.30700000000002</c:v>
                </c:pt>
                <c:pt idx="23985">
                  <c:v>632.34799999999996</c:v>
                </c:pt>
                <c:pt idx="23986">
                  <c:v>632.37900000000002</c:v>
                </c:pt>
                <c:pt idx="23987">
                  <c:v>632.41</c:v>
                </c:pt>
                <c:pt idx="23988">
                  <c:v>632.447</c:v>
                </c:pt>
                <c:pt idx="23989">
                  <c:v>632.47900000000004</c:v>
                </c:pt>
                <c:pt idx="23990">
                  <c:v>632.48900000000003</c:v>
                </c:pt>
                <c:pt idx="23991">
                  <c:v>632.49099999999999</c:v>
                </c:pt>
                <c:pt idx="23992">
                  <c:v>632.49599999999998</c:v>
                </c:pt>
                <c:pt idx="23993">
                  <c:v>632.50800000000004</c:v>
                </c:pt>
                <c:pt idx="23994">
                  <c:v>632.524</c:v>
                </c:pt>
                <c:pt idx="23995">
                  <c:v>632.54100000000005</c:v>
                </c:pt>
                <c:pt idx="23996">
                  <c:v>632.56200000000001</c:v>
                </c:pt>
                <c:pt idx="23997">
                  <c:v>632.58199999999999</c:v>
                </c:pt>
                <c:pt idx="23998">
                  <c:v>632.601</c:v>
                </c:pt>
                <c:pt idx="23999">
                  <c:v>632.62</c:v>
                </c:pt>
                <c:pt idx="24000">
                  <c:v>632.63800000000003</c:v>
                </c:pt>
                <c:pt idx="24001">
                  <c:v>632.65599999999995</c:v>
                </c:pt>
                <c:pt idx="24002">
                  <c:v>632.67399999999998</c:v>
                </c:pt>
                <c:pt idx="24003">
                  <c:v>632.71400000000006</c:v>
                </c:pt>
                <c:pt idx="24004">
                  <c:v>632.774</c:v>
                </c:pt>
                <c:pt idx="24005">
                  <c:v>632.84</c:v>
                </c:pt>
                <c:pt idx="24006">
                  <c:v>632.875</c:v>
                </c:pt>
                <c:pt idx="24007">
                  <c:v>632.89</c:v>
                </c:pt>
                <c:pt idx="24008">
                  <c:v>632.90099999999995</c:v>
                </c:pt>
                <c:pt idx="24009">
                  <c:v>632.91300000000001</c:v>
                </c:pt>
                <c:pt idx="24010">
                  <c:v>632.92399999999998</c:v>
                </c:pt>
                <c:pt idx="24011">
                  <c:v>632.93899999999996</c:v>
                </c:pt>
                <c:pt idx="24012">
                  <c:v>632.95699999999999</c:v>
                </c:pt>
                <c:pt idx="24013">
                  <c:v>632.976</c:v>
                </c:pt>
                <c:pt idx="24014">
                  <c:v>632.99599999999998</c:v>
                </c:pt>
                <c:pt idx="24015">
                  <c:v>633.01499999999999</c:v>
                </c:pt>
                <c:pt idx="24016">
                  <c:v>633.03399999999999</c:v>
                </c:pt>
                <c:pt idx="24017">
                  <c:v>633.05200000000002</c:v>
                </c:pt>
                <c:pt idx="24018">
                  <c:v>633.07399999999996</c:v>
                </c:pt>
                <c:pt idx="24019">
                  <c:v>633.11</c:v>
                </c:pt>
                <c:pt idx="24020">
                  <c:v>633.173</c:v>
                </c:pt>
                <c:pt idx="24021">
                  <c:v>633.24300000000005</c:v>
                </c:pt>
                <c:pt idx="24022">
                  <c:v>633.30200000000002</c:v>
                </c:pt>
                <c:pt idx="24023">
                  <c:v>633.34299999999996</c:v>
                </c:pt>
                <c:pt idx="24024">
                  <c:v>633.35500000000002</c:v>
                </c:pt>
                <c:pt idx="24025">
                  <c:v>633.36800000000005</c:v>
                </c:pt>
                <c:pt idx="24026">
                  <c:v>633.38099999999997</c:v>
                </c:pt>
                <c:pt idx="24027">
                  <c:v>633.39400000000001</c:v>
                </c:pt>
                <c:pt idx="24028">
                  <c:v>633.40899999999999</c:v>
                </c:pt>
                <c:pt idx="24029">
                  <c:v>633.428</c:v>
                </c:pt>
                <c:pt idx="24030">
                  <c:v>633.44899999999996</c:v>
                </c:pt>
                <c:pt idx="24031">
                  <c:v>633.46699999999998</c:v>
                </c:pt>
                <c:pt idx="24032">
                  <c:v>633.48400000000004</c:v>
                </c:pt>
                <c:pt idx="24033">
                  <c:v>633.50199999999995</c:v>
                </c:pt>
                <c:pt idx="24034">
                  <c:v>633.52</c:v>
                </c:pt>
                <c:pt idx="24035">
                  <c:v>633.54300000000001</c:v>
                </c:pt>
                <c:pt idx="24036">
                  <c:v>633.59699999999998</c:v>
                </c:pt>
                <c:pt idx="24037">
                  <c:v>633.67600000000004</c:v>
                </c:pt>
                <c:pt idx="24038">
                  <c:v>633.73099999999999</c:v>
                </c:pt>
                <c:pt idx="24039">
                  <c:v>633.75599999999997</c:v>
                </c:pt>
                <c:pt idx="24040">
                  <c:v>633.76900000000001</c:v>
                </c:pt>
                <c:pt idx="24041">
                  <c:v>633.78099999999995</c:v>
                </c:pt>
                <c:pt idx="24042">
                  <c:v>633.79300000000001</c:v>
                </c:pt>
                <c:pt idx="24043">
                  <c:v>633.80799999999999</c:v>
                </c:pt>
                <c:pt idx="24044">
                  <c:v>633.82600000000002</c:v>
                </c:pt>
                <c:pt idx="24045">
                  <c:v>633.84699999999998</c:v>
                </c:pt>
                <c:pt idx="24046">
                  <c:v>633.86699999999996</c:v>
                </c:pt>
                <c:pt idx="24047">
                  <c:v>633.88599999999997</c:v>
                </c:pt>
                <c:pt idx="24048">
                  <c:v>633.90499999999997</c:v>
                </c:pt>
                <c:pt idx="24049">
                  <c:v>633.92399999999998</c:v>
                </c:pt>
                <c:pt idx="24050">
                  <c:v>633.94399999999996</c:v>
                </c:pt>
                <c:pt idx="24051">
                  <c:v>633.97299999999996</c:v>
                </c:pt>
                <c:pt idx="24052">
                  <c:v>634.02300000000002</c:v>
                </c:pt>
                <c:pt idx="24053">
                  <c:v>634.05100000000004</c:v>
                </c:pt>
                <c:pt idx="24054">
                  <c:v>634.06399999999996</c:v>
                </c:pt>
                <c:pt idx="24055">
                  <c:v>634.08199999999999</c:v>
                </c:pt>
                <c:pt idx="24056">
                  <c:v>634.101</c:v>
                </c:pt>
                <c:pt idx="24057">
                  <c:v>634.12300000000005</c:v>
                </c:pt>
                <c:pt idx="24058">
                  <c:v>634.15499999999997</c:v>
                </c:pt>
                <c:pt idx="24059">
                  <c:v>634.20000000000005</c:v>
                </c:pt>
                <c:pt idx="24060">
                  <c:v>634.20100000000002</c:v>
                </c:pt>
                <c:pt idx="24061">
                  <c:v>634.20799999999997</c:v>
                </c:pt>
                <c:pt idx="24062">
                  <c:v>634.21799999999996</c:v>
                </c:pt>
                <c:pt idx="24063">
                  <c:v>634.23199999999997</c:v>
                </c:pt>
                <c:pt idx="24064">
                  <c:v>634.24800000000005</c:v>
                </c:pt>
                <c:pt idx="24065">
                  <c:v>634.26800000000003</c:v>
                </c:pt>
                <c:pt idx="24066">
                  <c:v>634.28700000000003</c:v>
                </c:pt>
                <c:pt idx="24067">
                  <c:v>634.30600000000004</c:v>
                </c:pt>
                <c:pt idx="24068">
                  <c:v>634.32399999999996</c:v>
                </c:pt>
                <c:pt idx="24069">
                  <c:v>634.34299999999996</c:v>
                </c:pt>
                <c:pt idx="24070">
                  <c:v>634.36599999999999</c:v>
                </c:pt>
                <c:pt idx="24071">
                  <c:v>634.41700000000003</c:v>
                </c:pt>
                <c:pt idx="24072">
                  <c:v>634.48599999999999</c:v>
                </c:pt>
                <c:pt idx="24073">
                  <c:v>634.52200000000005</c:v>
                </c:pt>
                <c:pt idx="24074">
                  <c:v>634.54300000000001</c:v>
                </c:pt>
                <c:pt idx="24075">
                  <c:v>634.55700000000002</c:v>
                </c:pt>
                <c:pt idx="24076">
                  <c:v>634.56899999999996</c:v>
                </c:pt>
                <c:pt idx="24077">
                  <c:v>634.58100000000002</c:v>
                </c:pt>
                <c:pt idx="24078">
                  <c:v>634.596</c:v>
                </c:pt>
                <c:pt idx="24079">
                  <c:v>634.61400000000003</c:v>
                </c:pt>
                <c:pt idx="24080">
                  <c:v>634.63300000000004</c:v>
                </c:pt>
                <c:pt idx="24081">
                  <c:v>634.65200000000004</c:v>
                </c:pt>
                <c:pt idx="24082">
                  <c:v>634.66899999999998</c:v>
                </c:pt>
                <c:pt idx="24083">
                  <c:v>634.68799999999999</c:v>
                </c:pt>
                <c:pt idx="24084">
                  <c:v>634.70600000000002</c:v>
                </c:pt>
                <c:pt idx="24085">
                  <c:v>634.726</c:v>
                </c:pt>
                <c:pt idx="24086">
                  <c:v>634.75900000000001</c:v>
                </c:pt>
                <c:pt idx="24087">
                  <c:v>634.82000000000005</c:v>
                </c:pt>
                <c:pt idx="24088">
                  <c:v>634.88599999999997</c:v>
                </c:pt>
                <c:pt idx="24089">
                  <c:v>634.94799999999998</c:v>
                </c:pt>
                <c:pt idx="24090">
                  <c:v>635</c:v>
                </c:pt>
                <c:pt idx="24091">
                  <c:v>635.00199999999995</c:v>
                </c:pt>
                <c:pt idx="24092">
                  <c:v>635.01900000000001</c:v>
                </c:pt>
                <c:pt idx="24093">
                  <c:v>635.03</c:v>
                </c:pt>
                <c:pt idx="24094">
                  <c:v>635.04300000000001</c:v>
                </c:pt>
                <c:pt idx="24095">
                  <c:v>635.05600000000004</c:v>
                </c:pt>
                <c:pt idx="24096">
                  <c:v>635.07500000000005</c:v>
                </c:pt>
                <c:pt idx="24097">
                  <c:v>635.096</c:v>
                </c:pt>
                <c:pt idx="24098">
                  <c:v>635.11699999999996</c:v>
                </c:pt>
                <c:pt idx="24099">
                  <c:v>635.13699999999994</c:v>
                </c:pt>
                <c:pt idx="24100">
                  <c:v>635.15499999999997</c:v>
                </c:pt>
                <c:pt idx="24101">
                  <c:v>635.17399999999998</c:v>
                </c:pt>
                <c:pt idx="24102">
                  <c:v>635.19200000000001</c:v>
                </c:pt>
                <c:pt idx="24103">
                  <c:v>635.21</c:v>
                </c:pt>
                <c:pt idx="24104">
                  <c:v>635.24300000000005</c:v>
                </c:pt>
                <c:pt idx="24105">
                  <c:v>635.30100000000004</c:v>
                </c:pt>
                <c:pt idx="24106">
                  <c:v>635.36500000000001</c:v>
                </c:pt>
                <c:pt idx="24107">
                  <c:v>635.40099999999995</c:v>
                </c:pt>
                <c:pt idx="24108">
                  <c:v>635.41899999999998</c:v>
                </c:pt>
                <c:pt idx="24109">
                  <c:v>635.43299999999999</c:v>
                </c:pt>
                <c:pt idx="24110">
                  <c:v>635.447</c:v>
                </c:pt>
                <c:pt idx="24111">
                  <c:v>635.46199999999999</c:v>
                </c:pt>
                <c:pt idx="24112">
                  <c:v>635.47799999999995</c:v>
                </c:pt>
                <c:pt idx="24113">
                  <c:v>635.49800000000005</c:v>
                </c:pt>
                <c:pt idx="24114">
                  <c:v>635.51900000000001</c:v>
                </c:pt>
                <c:pt idx="24115">
                  <c:v>635.54100000000005</c:v>
                </c:pt>
                <c:pt idx="24116">
                  <c:v>635.56100000000004</c:v>
                </c:pt>
                <c:pt idx="24117">
                  <c:v>635.58000000000004</c:v>
                </c:pt>
                <c:pt idx="24118">
                  <c:v>635.6</c:v>
                </c:pt>
                <c:pt idx="24119">
                  <c:v>635.62</c:v>
                </c:pt>
                <c:pt idx="24120">
                  <c:v>635.63900000000001</c:v>
                </c:pt>
                <c:pt idx="24121">
                  <c:v>635.66099999999994</c:v>
                </c:pt>
                <c:pt idx="24122">
                  <c:v>635.697</c:v>
                </c:pt>
                <c:pt idx="24123">
                  <c:v>635.76199999999994</c:v>
                </c:pt>
                <c:pt idx="24124">
                  <c:v>635.83199999999999</c:v>
                </c:pt>
                <c:pt idx="24125">
                  <c:v>635.89</c:v>
                </c:pt>
                <c:pt idx="24126">
                  <c:v>635.92700000000002</c:v>
                </c:pt>
                <c:pt idx="24127">
                  <c:v>635.947</c:v>
                </c:pt>
                <c:pt idx="24128">
                  <c:v>635.95899999999995</c:v>
                </c:pt>
                <c:pt idx="24129">
                  <c:v>635.97299999999996</c:v>
                </c:pt>
                <c:pt idx="24130">
                  <c:v>635.98699999999997</c:v>
                </c:pt>
                <c:pt idx="24131">
                  <c:v>636.00199999999995</c:v>
                </c:pt>
                <c:pt idx="24132">
                  <c:v>636.02099999999996</c:v>
                </c:pt>
                <c:pt idx="24133">
                  <c:v>636.04100000000005</c:v>
                </c:pt>
                <c:pt idx="24134">
                  <c:v>636.06299999999999</c:v>
                </c:pt>
                <c:pt idx="24135">
                  <c:v>636.08299999999997</c:v>
                </c:pt>
                <c:pt idx="24136">
                  <c:v>636.10299999999995</c:v>
                </c:pt>
                <c:pt idx="24137">
                  <c:v>636.12199999999996</c:v>
                </c:pt>
                <c:pt idx="24138">
                  <c:v>636.14200000000005</c:v>
                </c:pt>
                <c:pt idx="24139">
                  <c:v>636.16200000000003</c:v>
                </c:pt>
                <c:pt idx="24140">
                  <c:v>636.18700000000001</c:v>
                </c:pt>
                <c:pt idx="24141">
                  <c:v>636.22299999999996</c:v>
                </c:pt>
                <c:pt idx="24142">
                  <c:v>636.25</c:v>
                </c:pt>
                <c:pt idx="24143">
                  <c:v>636.26099999999997</c:v>
                </c:pt>
                <c:pt idx="24144">
                  <c:v>636.274</c:v>
                </c:pt>
                <c:pt idx="24145">
                  <c:v>636.28700000000003</c:v>
                </c:pt>
                <c:pt idx="24146">
                  <c:v>636.303</c:v>
                </c:pt>
                <c:pt idx="24147">
                  <c:v>636.32100000000003</c:v>
                </c:pt>
                <c:pt idx="24148">
                  <c:v>636.34199999999998</c:v>
                </c:pt>
                <c:pt idx="24149">
                  <c:v>636.36400000000003</c:v>
                </c:pt>
                <c:pt idx="24150">
                  <c:v>636.38499999999999</c:v>
                </c:pt>
                <c:pt idx="24151">
                  <c:v>636.404</c:v>
                </c:pt>
                <c:pt idx="24152">
                  <c:v>636.42200000000003</c:v>
                </c:pt>
                <c:pt idx="24153">
                  <c:v>636.44000000000005</c:v>
                </c:pt>
                <c:pt idx="24154">
                  <c:v>636.45799999999997</c:v>
                </c:pt>
                <c:pt idx="24155">
                  <c:v>636.47500000000002</c:v>
                </c:pt>
                <c:pt idx="24156">
                  <c:v>636.49300000000005</c:v>
                </c:pt>
                <c:pt idx="24157">
                  <c:v>636.524</c:v>
                </c:pt>
                <c:pt idx="24158">
                  <c:v>636.58600000000001</c:v>
                </c:pt>
                <c:pt idx="24159">
                  <c:v>636.65200000000004</c:v>
                </c:pt>
                <c:pt idx="24160">
                  <c:v>636.71699999999998</c:v>
                </c:pt>
                <c:pt idx="24161">
                  <c:v>636.78099999999995</c:v>
                </c:pt>
                <c:pt idx="24162">
                  <c:v>636.83799999999997</c:v>
                </c:pt>
                <c:pt idx="24163">
                  <c:v>636.86099999999999</c:v>
                </c:pt>
                <c:pt idx="24164">
                  <c:v>636.86500000000001</c:v>
                </c:pt>
                <c:pt idx="24165">
                  <c:v>636.87</c:v>
                </c:pt>
                <c:pt idx="24166">
                  <c:v>636.88099999999997</c:v>
                </c:pt>
                <c:pt idx="24167">
                  <c:v>636.89800000000002</c:v>
                </c:pt>
                <c:pt idx="24168">
                  <c:v>636.92999999999995</c:v>
                </c:pt>
                <c:pt idx="24169">
                  <c:v>636.97900000000004</c:v>
                </c:pt>
                <c:pt idx="24170">
                  <c:v>637.03700000000003</c:v>
                </c:pt>
                <c:pt idx="24171">
                  <c:v>637.08900000000006</c:v>
                </c:pt>
                <c:pt idx="24172">
                  <c:v>637.13</c:v>
                </c:pt>
                <c:pt idx="24173">
                  <c:v>637.15700000000004</c:v>
                </c:pt>
                <c:pt idx="24174">
                  <c:v>637.16999999999996</c:v>
                </c:pt>
                <c:pt idx="24175">
                  <c:v>637.17999999999995</c:v>
                </c:pt>
                <c:pt idx="24176">
                  <c:v>637.19100000000003</c:v>
                </c:pt>
                <c:pt idx="24177">
                  <c:v>637.20299999999997</c:v>
                </c:pt>
                <c:pt idx="24178">
                  <c:v>637.21900000000005</c:v>
                </c:pt>
                <c:pt idx="24179">
                  <c:v>637.23800000000006</c:v>
                </c:pt>
                <c:pt idx="24180">
                  <c:v>637.25800000000004</c:v>
                </c:pt>
                <c:pt idx="24181">
                  <c:v>637.279</c:v>
                </c:pt>
                <c:pt idx="24182">
                  <c:v>637.29899999999998</c:v>
                </c:pt>
                <c:pt idx="24183">
                  <c:v>637.31700000000001</c:v>
                </c:pt>
                <c:pt idx="24184">
                  <c:v>637.33699999999999</c:v>
                </c:pt>
                <c:pt idx="24185">
                  <c:v>637.35400000000004</c:v>
                </c:pt>
                <c:pt idx="24186">
                  <c:v>637.37300000000005</c:v>
                </c:pt>
                <c:pt idx="24187">
                  <c:v>637.41700000000003</c:v>
                </c:pt>
                <c:pt idx="24188">
                  <c:v>637.42999999999995</c:v>
                </c:pt>
                <c:pt idx="24189">
                  <c:v>637.44299999999998</c:v>
                </c:pt>
                <c:pt idx="24190">
                  <c:v>637.45600000000002</c:v>
                </c:pt>
                <c:pt idx="24191">
                  <c:v>637.47400000000005</c:v>
                </c:pt>
                <c:pt idx="24192">
                  <c:v>637.49300000000005</c:v>
                </c:pt>
                <c:pt idx="24193">
                  <c:v>637.51300000000003</c:v>
                </c:pt>
                <c:pt idx="24194">
                  <c:v>637.53200000000004</c:v>
                </c:pt>
                <c:pt idx="24195">
                  <c:v>637.54999999999995</c:v>
                </c:pt>
                <c:pt idx="24196">
                  <c:v>637.56899999999996</c:v>
                </c:pt>
                <c:pt idx="24197">
                  <c:v>637.58900000000006</c:v>
                </c:pt>
                <c:pt idx="24198">
                  <c:v>637.61099999999999</c:v>
                </c:pt>
                <c:pt idx="24199">
                  <c:v>637.64400000000001</c:v>
                </c:pt>
                <c:pt idx="24200">
                  <c:v>637.69200000000001</c:v>
                </c:pt>
                <c:pt idx="24201">
                  <c:v>637.72699999999998</c:v>
                </c:pt>
                <c:pt idx="24202">
                  <c:v>637.74199999999996</c:v>
                </c:pt>
                <c:pt idx="24203">
                  <c:v>637.75199999999995</c:v>
                </c:pt>
                <c:pt idx="24204">
                  <c:v>637.76400000000001</c:v>
                </c:pt>
                <c:pt idx="24205">
                  <c:v>637.77599999999995</c:v>
                </c:pt>
                <c:pt idx="24206">
                  <c:v>637.79200000000003</c:v>
                </c:pt>
                <c:pt idx="24207">
                  <c:v>637.81100000000004</c:v>
                </c:pt>
                <c:pt idx="24208">
                  <c:v>637.83199999999999</c:v>
                </c:pt>
                <c:pt idx="24209">
                  <c:v>637.85</c:v>
                </c:pt>
                <c:pt idx="24210">
                  <c:v>637.86800000000005</c:v>
                </c:pt>
                <c:pt idx="24211">
                  <c:v>637.88599999999997</c:v>
                </c:pt>
                <c:pt idx="24212">
                  <c:v>637.90499999999997</c:v>
                </c:pt>
                <c:pt idx="24213">
                  <c:v>637.92200000000003</c:v>
                </c:pt>
                <c:pt idx="24214">
                  <c:v>637.94299999999998</c:v>
                </c:pt>
                <c:pt idx="24215">
                  <c:v>637.98500000000001</c:v>
                </c:pt>
                <c:pt idx="24216">
                  <c:v>638.03899999999999</c:v>
                </c:pt>
                <c:pt idx="24217">
                  <c:v>638.08699999999999</c:v>
                </c:pt>
                <c:pt idx="24218">
                  <c:v>638.13699999999994</c:v>
                </c:pt>
                <c:pt idx="24219">
                  <c:v>638.18200000000002</c:v>
                </c:pt>
                <c:pt idx="24220">
                  <c:v>638.20500000000004</c:v>
                </c:pt>
                <c:pt idx="24221">
                  <c:v>638.21699999999998</c:v>
                </c:pt>
                <c:pt idx="24222">
                  <c:v>638.22500000000002</c:v>
                </c:pt>
                <c:pt idx="24223">
                  <c:v>638.23800000000006</c:v>
                </c:pt>
                <c:pt idx="24224">
                  <c:v>638.25400000000002</c:v>
                </c:pt>
                <c:pt idx="24225">
                  <c:v>638.26400000000001</c:v>
                </c:pt>
                <c:pt idx="24226">
                  <c:v>638.27200000000005</c:v>
                </c:pt>
                <c:pt idx="24227">
                  <c:v>638.28</c:v>
                </c:pt>
                <c:pt idx="24228">
                  <c:v>638.29100000000005</c:v>
                </c:pt>
                <c:pt idx="24229">
                  <c:v>638.30399999999997</c:v>
                </c:pt>
                <c:pt idx="24230">
                  <c:v>638.31799999999998</c:v>
                </c:pt>
                <c:pt idx="24231">
                  <c:v>638.33399999999995</c:v>
                </c:pt>
                <c:pt idx="24232">
                  <c:v>638.351</c:v>
                </c:pt>
                <c:pt idx="24233">
                  <c:v>638.37099999999998</c:v>
                </c:pt>
                <c:pt idx="24234">
                  <c:v>638.39099999999996</c:v>
                </c:pt>
                <c:pt idx="24235">
                  <c:v>638.41</c:v>
                </c:pt>
                <c:pt idx="24236">
                  <c:v>638.42700000000002</c:v>
                </c:pt>
                <c:pt idx="24237">
                  <c:v>638.44500000000005</c:v>
                </c:pt>
                <c:pt idx="24238">
                  <c:v>638.46500000000003</c:v>
                </c:pt>
                <c:pt idx="24239">
                  <c:v>638.48400000000004</c:v>
                </c:pt>
                <c:pt idx="24240">
                  <c:v>638.50400000000002</c:v>
                </c:pt>
                <c:pt idx="24241">
                  <c:v>638.52300000000002</c:v>
                </c:pt>
                <c:pt idx="24242">
                  <c:v>638.54</c:v>
                </c:pt>
                <c:pt idx="24243">
                  <c:v>638.55499999999995</c:v>
                </c:pt>
                <c:pt idx="24244">
                  <c:v>638.56899999999996</c:v>
                </c:pt>
                <c:pt idx="24245">
                  <c:v>638.58299999999997</c:v>
                </c:pt>
                <c:pt idx="24246">
                  <c:v>638.6</c:v>
                </c:pt>
                <c:pt idx="24247">
                  <c:v>638.61500000000001</c:v>
                </c:pt>
                <c:pt idx="24248">
                  <c:v>638.63099999999997</c:v>
                </c:pt>
                <c:pt idx="24249">
                  <c:v>638.64599999999996</c:v>
                </c:pt>
                <c:pt idx="24250">
                  <c:v>638.66200000000003</c:v>
                </c:pt>
                <c:pt idx="24251">
                  <c:v>638.678</c:v>
                </c:pt>
                <c:pt idx="24252">
                  <c:v>638.69399999999996</c:v>
                </c:pt>
                <c:pt idx="24253">
                  <c:v>638.71100000000001</c:v>
                </c:pt>
                <c:pt idx="24254">
                  <c:v>638.73099999999999</c:v>
                </c:pt>
                <c:pt idx="24255">
                  <c:v>638.75199999999995</c:v>
                </c:pt>
                <c:pt idx="24256">
                  <c:v>638.77099999999996</c:v>
                </c:pt>
                <c:pt idx="24257">
                  <c:v>638.78899999999999</c:v>
                </c:pt>
                <c:pt idx="24258">
                  <c:v>638.80600000000004</c:v>
                </c:pt>
                <c:pt idx="24259">
                  <c:v>638.82399999999996</c:v>
                </c:pt>
                <c:pt idx="24260">
                  <c:v>638.84199999999998</c:v>
                </c:pt>
                <c:pt idx="24261">
                  <c:v>638.86</c:v>
                </c:pt>
                <c:pt idx="24262">
                  <c:v>638.87900000000002</c:v>
                </c:pt>
                <c:pt idx="24263">
                  <c:v>638.89800000000002</c:v>
                </c:pt>
                <c:pt idx="24264">
                  <c:v>638.92399999999998</c:v>
                </c:pt>
                <c:pt idx="24265">
                  <c:v>638.95899999999995</c:v>
                </c:pt>
                <c:pt idx="24266">
                  <c:v>638.99800000000005</c:v>
                </c:pt>
                <c:pt idx="24267">
                  <c:v>639.03899999999999</c:v>
                </c:pt>
                <c:pt idx="24268">
                  <c:v>639.05899999999997</c:v>
                </c:pt>
                <c:pt idx="24269">
                  <c:v>639.07299999999998</c:v>
                </c:pt>
                <c:pt idx="24270">
                  <c:v>639.08900000000006</c:v>
                </c:pt>
                <c:pt idx="24271">
                  <c:v>639.09400000000005</c:v>
                </c:pt>
                <c:pt idx="24272">
                  <c:v>639.1</c:v>
                </c:pt>
                <c:pt idx="24273">
                  <c:v>639.10599999999999</c:v>
                </c:pt>
                <c:pt idx="24274">
                  <c:v>639.11599999999999</c:v>
                </c:pt>
                <c:pt idx="24275">
                  <c:v>639.125</c:v>
                </c:pt>
                <c:pt idx="24276">
                  <c:v>639.13800000000003</c:v>
                </c:pt>
                <c:pt idx="24277">
                  <c:v>639.15800000000002</c:v>
                </c:pt>
                <c:pt idx="24278">
                  <c:v>639.18399999999997</c:v>
                </c:pt>
                <c:pt idx="24279">
                  <c:v>639.20500000000004</c:v>
                </c:pt>
                <c:pt idx="24280">
                  <c:v>639.22199999999998</c:v>
                </c:pt>
                <c:pt idx="24281">
                  <c:v>639.23699999999997</c:v>
                </c:pt>
                <c:pt idx="24282">
                  <c:v>639.25199999999995</c:v>
                </c:pt>
                <c:pt idx="24283">
                  <c:v>639.26800000000003</c:v>
                </c:pt>
                <c:pt idx="24284">
                  <c:v>639.28399999999999</c:v>
                </c:pt>
                <c:pt idx="24285">
                  <c:v>639.29999999999995</c:v>
                </c:pt>
                <c:pt idx="24286">
                  <c:v>639.31600000000003</c:v>
                </c:pt>
                <c:pt idx="24287">
                  <c:v>639.33399999999995</c:v>
                </c:pt>
                <c:pt idx="24288">
                  <c:v>639.35199999999998</c:v>
                </c:pt>
                <c:pt idx="24289">
                  <c:v>639.36699999999996</c:v>
                </c:pt>
                <c:pt idx="24290">
                  <c:v>639.37900000000002</c:v>
                </c:pt>
                <c:pt idx="24291">
                  <c:v>639.39400000000001</c:v>
                </c:pt>
                <c:pt idx="24292">
                  <c:v>639.41600000000005</c:v>
                </c:pt>
                <c:pt idx="24293">
                  <c:v>639.43899999999996</c:v>
                </c:pt>
                <c:pt idx="24294">
                  <c:v>639.46100000000001</c:v>
                </c:pt>
                <c:pt idx="24295">
                  <c:v>639.47900000000004</c:v>
                </c:pt>
                <c:pt idx="24296">
                  <c:v>639.49599999999998</c:v>
                </c:pt>
                <c:pt idx="24297">
                  <c:v>639.51300000000003</c:v>
                </c:pt>
                <c:pt idx="24298">
                  <c:v>639.52700000000004</c:v>
                </c:pt>
                <c:pt idx="24299">
                  <c:v>639.54300000000001</c:v>
                </c:pt>
                <c:pt idx="24300">
                  <c:v>639.56200000000001</c:v>
                </c:pt>
                <c:pt idx="24301">
                  <c:v>639.58100000000002</c:v>
                </c:pt>
                <c:pt idx="24302">
                  <c:v>639.59900000000005</c:v>
                </c:pt>
                <c:pt idx="24303">
                  <c:v>639.61500000000001</c:v>
                </c:pt>
                <c:pt idx="24304">
                  <c:v>639.63199999999995</c:v>
                </c:pt>
                <c:pt idx="24305">
                  <c:v>639.64700000000005</c:v>
                </c:pt>
                <c:pt idx="24306">
                  <c:v>639.654</c:v>
                </c:pt>
                <c:pt idx="24307">
                  <c:v>639.66</c:v>
                </c:pt>
                <c:pt idx="24308">
                  <c:v>639.66499999999996</c:v>
                </c:pt>
                <c:pt idx="24309">
                  <c:v>639.67100000000005</c:v>
                </c:pt>
                <c:pt idx="24310">
                  <c:v>639.67899999999997</c:v>
                </c:pt>
                <c:pt idx="24311">
                  <c:v>639.69200000000001</c:v>
                </c:pt>
                <c:pt idx="24312">
                  <c:v>639.70799999999997</c:v>
                </c:pt>
                <c:pt idx="24313">
                  <c:v>639.72699999999998</c:v>
                </c:pt>
                <c:pt idx="24314">
                  <c:v>639.74599999999998</c:v>
                </c:pt>
                <c:pt idx="24315">
                  <c:v>639.76300000000003</c:v>
                </c:pt>
                <c:pt idx="24316">
                  <c:v>639.78099999999995</c:v>
                </c:pt>
                <c:pt idx="24317">
                  <c:v>639.79999999999995</c:v>
                </c:pt>
                <c:pt idx="24318">
                  <c:v>639.81799999999998</c:v>
                </c:pt>
                <c:pt idx="24319">
                  <c:v>639.83600000000001</c:v>
                </c:pt>
                <c:pt idx="24320">
                  <c:v>639.85400000000004</c:v>
                </c:pt>
                <c:pt idx="24321">
                  <c:v>639.87099999999998</c:v>
                </c:pt>
                <c:pt idx="24322">
                  <c:v>639.88800000000003</c:v>
                </c:pt>
                <c:pt idx="24323">
                  <c:v>639.90700000000004</c:v>
                </c:pt>
                <c:pt idx="24324">
                  <c:v>639.928</c:v>
                </c:pt>
                <c:pt idx="24325">
                  <c:v>639.94899999999996</c:v>
                </c:pt>
                <c:pt idx="24326">
                  <c:v>639.96500000000003</c:v>
                </c:pt>
                <c:pt idx="24327">
                  <c:v>639.98400000000004</c:v>
                </c:pt>
                <c:pt idx="24328">
                  <c:v>640.00199999999995</c:v>
                </c:pt>
                <c:pt idx="24329">
                  <c:v>640.02</c:v>
                </c:pt>
                <c:pt idx="24330">
                  <c:v>640.04100000000005</c:v>
                </c:pt>
                <c:pt idx="24331">
                  <c:v>640.08900000000006</c:v>
                </c:pt>
                <c:pt idx="24332">
                  <c:v>640.14</c:v>
                </c:pt>
                <c:pt idx="24333">
                  <c:v>640.15</c:v>
                </c:pt>
                <c:pt idx="24334">
                  <c:v>640.16300000000001</c:v>
                </c:pt>
                <c:pt idx="24335">
                  <c:v>640.17700000000002</c:v>
                </c:pt>
                <c:pt idx="24336">
                  <c:v>640.19399999999996</c:v>
                </c:pt>
                <c:pt idx="24337">
                  <c:v>640.21400000000006</c:v>
                </c:pt>
                <c:pt idx="24338">
                  <c:v>640.23299999999995</c:v>
                </c:pt>
                <c:pt idx="24339">
                  <c:v>640.25199999999995</c:v>
                </c:pt>
                <c:pt idx="24340">
                  <c:v>640.27099999999996</c:v>
                </c:pt>
                <c:pt idx="24341">
                  <c:v>640.28800000000001</c:v>
                </c:pt>
                <c:pt idx="24342">
                  <c:v>640.30799999999999</c:v>
                </c:pt>
                <c:pt idx="24343">
                  <c:v>640.34400000000005</c:v>
                </c:pt>
                <c:pt idx="24344">
                  <c:v>640.37199999999996</c:v>
                </c:pt>
                <c:pt idx="24345">
                  <c:v>640.38699999999994</c:v>
                </c:pt>
                <c:pt idx="24346">
                  <c:v>640.40099999999995</c:v>
                </c:pt>
                <c:pt idx="24347">
                  <c:v>640.41499999999996</c:v>
                </c:pt>
                <c:pt idx="24348">
                  <c:v>640.43200000000002</c:v>
                </c:pt>
                <c:pt idx="24349">
                  <c:v>640.45100000000002</c:v>
                </c:pt>
                <c:pt idx="24350">
                  <c:v>640.47199999999998</c:v>
                </c:pt>
                <c:pt idx="24351">
                  <c:v>640.49199999999996</c:v>
                </c:pt>
                <c:pt idx="24352">
                  <c:v>640.51199999999994</c:v>
                </c:pt>
                <c:pt idx="24353">
                  <c:v>640.53099999999995</c:v>
                </c:pt>
                <c:pt idx="24354">
                  <c:v>640.54899999999998</c:v>
                </c:pt>
                <c:pt idx="24355">
                  <c:v>640.56500000000005</c:v>
                </c:pt>
                <c:pt idx="24356">
                  <c:v>640.58100000000002</c:v>
                </c:pt>
                <c:pt idx="24357">
                  <c:v>640.59699999999998</c:v>
                </c:pt>
                <c:pt idx="24358">
                  <c:v>640.61500000000001</c:v>
                </c:pt>
                <c:pt idx="24359">
                  <c:v>640.63400000000001</c:v>
                </c:pt>
                <c:pt idx="24360">
                  <c:v>640.654</c:v>
                </c:pt>
                <c:pt idx="24361">
                  <c:v>640.673</c:v>
                </c:pt>
                <c:pt idx="24362">
                  <c:v>640.69100000000003</c:v>
                </c:pt>
                <c:pt idx="24363">
                  <c:v>640.71</c:v>
                </c:pt>
                <c:pt idx="24364">
                  <c:v>640.73</c:v>
                </c:pt>
                <c:pt idx="24365">
                  <c:v>640.76</c:v>
                </c:pt>
                <c:pt idx="24366">
                  <c:v>640.80399999999997</c:v>
                </c:pt>
                <c:pt idx="24367">
                  <c:v>640.85299999999995</c:v>
                </c:pt>
                <c:pt idx="24368">
                  <c:v>640.90200000000004</c:v>
                </c:pt>
                <c:pt idx="24369">
                  <c:v>640.92100000000005</c:v>
                </c:pt>
                <c:pt idx="24370">
                  <c:v>640.93899999999996</c:v>
                </c:pt>
                <c:pt idx="24371">
                  <c:v>640.95000000000005</c:v>
                </c:pt>
                <c:pt idx="24372">
                  <c:v>640.96600000000001</c:v>
                </c:pt>
                <c:pt idx="24373">
                  <c:v>640.99800000000005</c:v>
                </c:pt>
                <c:pt idx="24374">
                  <c:v>641.048</c:v>
                </c:pt>
                <c:pt idx="24375">
                  <c:v>641.10299999999995</c:v>
                </c:pt>
                <c:pt idx="24376">
                  <c:v>641.15499999999997</c:v>
                </c:pt>
                <c:pt idx="24377">
                  <c:v>641.20100000000002</c:v>
                </c:pt>
                <c:pt idx="24378">
                  <c:v>641.22500000000002</c:v>
                </c:pt>
                <c:pt idx="24379">
                  <c:v>641.23699999999997</c:v>
                </c:pt>
                <c:pt idx="24380">
                  <c:v>641.24800000000005</c:v>
                </c:pt>
                <c:pt idx="24381">
                  <c:v>641.25900000000001</c:v>
                </c:pt>
                <c:pt idx="24382">
                  <c:v>641.27099999999996</c:v>
                </c:pt>
                <c:pt idx="24383">
                  <c:v>641.28399999999999</c:v>
                </c:pt>
                <c:pt idx="24384">
                  <c:v>641.29999999999995</c:v>
                </c:pt>
                <c:pt idx="24385">
                  <c:v>641.31700000000001</c:v>
                </c:pt>
                <c:pt idx="24386">
                  <c:v>641.33600000000001</c:v>
                </c:pt>
                <c:pt idx="24387">
                  <c:v>641.35599999999999</c:v>
                </c:pt>
                <c:pt idx="24388">
                  <c:v>641.37699999999995</c:v>
                </c:pt>
                <c:pt idx="24389">
                  <c:v>641.39599999999996</c:v>
                </c:pt>
                <c:pt idx="24390">
                  <c:v>641.41200000000003</c:v>
                </c:pt>
                <c:pt idx="24391">
                  <c:v>641.42899999999997</c:v>
                </c:pt>
                <c:pt idx="24392">
                  <c:v>641.44600000000003</c:v>
                </c:pt>
                <c:pt idx="24393">
                  <c:v>641.46400000000006</c:v>
                </c:pt>
                <c:pt idx="24394">
                  <c:v>641.48500000000001</c:v>
                </c:pt>
                <c:pt idx="24395">
                  <c:v>641.51800000000003</c:v>
                </c:pt>
                <c:pt idx="24396">
                  <c:v>641.54899999999998</c:v>
                </c:pt>
                <c:pt idx="24397">
                  <c:v>641.55700000000002</c:v>
                </c:pt>
                <c:pt idx="24398">
                  <c:v>641.56700000000001</c:v>
                </c:pt>
                <c:pt idx="24399">
                  <c:v>641.57899999999995</c:v>
                </c:pt>
                <c:pt idx="24400">
                  <c:v>641.59699999999998</c:v>
                </c:pt>
                <c:pt idx="24401">
                  <c:v>641.61599999999999</c:v>
                </c:pt>
                <c:pt idx="24402">
                  <c:v>641.63599999999997</c:v>
                </c:pt>
                <c:pt idx="24403">
                  <c:v>641.654</c:v>
                </c:pt>
                <c:pt idx="24404">
                  <c:v>641.67100000000005</c:v>
                </c:pt>
                <c:pt idx="24405">
                  <c:v>641.69000000000005</c:v>
                </c:pt>
                <c:pt idx="24406">
                  <c:v>641.70699999999999</c:v>
                </c:pt>
                <c:pt idx="24407">
                  <c:v>641.72500000000002</c:v>
                </c:pt>
                <c:pt idx="24408">
                  <c:v>641.74300000000005</c:v>
                </c:pt>
                <c:pt idx="24409">
                  <c:v>641.77800000000002</c:v>
                </c:pt>
                <c:pt idx="24410">
                  <c:v>641.83100000000002</c:v>
                </c:pt>
                <c:pt idx="24411">
                  <c:v>641.85900000000004</c:v>
                </c:pt>
                <c:pt idx="24412">
                  <c:v>641.86199999999997</c:v>
                </c:pt>
                <c:pt idx="24413">
                  <c:v>641.87</c:v>
                </c:pt>
                <c:pt idx="24414">
                  <c:v>641.88099999999997</c:v>
                </c:pt>
                <c:pt idx="24415">
                  <c:v>641.89400000000001</c:v>
                </c:pt>
                <c:pt idx="24416">
                  <c:v>641.91200000000003</c:v>
                </c:pt>
                <c:pt idx="24417">
                  <c:v>641.93399999999997</c:v>
                </c:pt>
                <c:pt idx="24418">
                  <c:v>641.95600000000002</c:v>
                </c:pt>
                <c:pt idx="24419">
                  <c:v>641.97799999999995</c:v>
                </c:pt>
                <c:pt idx="24420">
                  <c:v>641.99800000000005</c:v>
                </c:pt>
                <c:pt idx="24421">
                  <c:v>642.01800000000003</c:v>
                </c:pt>
                <c:pt idx="24422">
                  <c:v>642.03700000000003</c:v>
                </c:pt>
                <c:pt idx="24423">
                  <c:v>642.05700000000002</c:v>
                </c:pt>
                <c:pt idx="24424">
                  <c:v>642.07500000000005</c:v>
                </c:pt>
                <c:pt idx="24425">
                  <c:v>642.09400000000005</c:v>
                </c:pt>
                <c:pt idx="24426">
                  <c:v>642.11400000000003</c:v>
                </c:pt>
                <c:pt idx="24427">
                  <c:v>642.14499999999998</c:v>
                </c:pt>
                <c:pt idx="24428">
                  <c:v>642.19299999999998</c:v>
                </c:pt>
                <c:pt idx="24429">
                  <c:v>642.25099999999998</c:v>
                </c:pt>
                <c:pt idx="24430">
                  <c:v>642.30999999999995</c:v>
                </c:pt>
                <c:pt idx="24431">
                  <c:v>642.32799999999997</c:v>
                </c:pt>
                <c:pt idx="24432">
                  <c:v>642.34</c:v>
                </c:pt>
                <c:pt idx="24433">
                  <c:v>642.35299999999995</c:v>
                </c:pt>
                <c:pt idx="24434">
                  <c:v>642.36599999999999</c:v>
                </c:pt>
                <c:pt idx="24435">
                  <c:v>642.38099999999997</c:v>
                </c:pt>
                <c:pt idx="24436">
                  <c:v>642.399</c:v>
                </c:pt>
                <c:pt idx="24437">
                  <c:v>642.41899999999998</c:v>
                </c:pt>
                <c:pt idx="24438">
                  <c:v>642.44000000000005</c:v>
                </c:pt>
                <c:pt idx="24439">
                  <c:v>642.46</c:v>
                </c:pt>
                <c:pt idx="24440">
                  <c:v>642.47900000000004</c:v>
                </c:pt>
                <c:pt idx="24441">
                  <c:v>642.49900000000002</c:v>
                </c:pt>
                <c:pt idx="24442">
                  <c:v>642.51900000000001</c:v>
                </c:pt>
                <c:pt idx="24443">
                  <c:v>642.53899999999999</c:v>
                </c:pt>
                <c:pt idx="24444">
                  <c:v>642.55999999999995</c:v>
                </c:pt>
                <c:pt idx="24445">
                  <c:v>642.58399999999995</c:v>
                </c:pt>
                <c:pt idx="24446">
                  <c:v>642.60500000000002</c:v>
                </c:pt>
                <c:pt idx="24447">
                  <c:v>642.62599999999998</c:v>
                </c:pt>
                <c:pt idx="24448">
                  <c:v>642.64599999999996</c:v>
                </c:pt>
                <c:pt idx="24449">
                  <c:v>642.66899999999998</c:v>
                </c:pt>
                <c:pt idx="24450">
                  <c:v>642.69200000000001</c:v>
                </c:pt>
                <c:pt idx="24451">
                  <c:v>642.71299999999997</c:v>
                </c:pt>
                <c:pt idx="24452">
                  <c:v>642.73400000000004</c:v>
                </c:pt>
                <c:pt idx="24453">
                  <c:v>642.755</c:v>
                </c:pt>
                <c:pt idx="24454">
                  <c:v>642.774</c:v>
                </c:pt>
                <c:pt idx="24455">
                  <c:v>642.79200000000003</c:v>
                </c:pt>
                <c:pt idx="24456">
                  <c:v>642.81500000000005</c:v>
                </c:pt>
                <c:pt idx="24457">
                  <c:v>642.86500000000001</c:v>
                </c:pt>
                <c:pt idx="24458">
                  <c:v>642.92700000000002</c:v>
                </c:pt>
                <c:pt idx="24459">
                  <c:v>642.98599999999999</c:v>
                </c:pt>
                <c:pt idx="24460">
                  <c:v>643.04300000000001</c:v>
                </c:pt>
                <c:pt idx="24461">
                  <c:v>643.06799999999998</c:v>
                </c:pt>
                <c:pt idx="24462">
                  <c:v>643.08299999999997</c:v>
                </c:pt>
                <c:pt idx="24463">
                  <c:v>643.09799999999996</c:v>
                </c:pt>
                <c:pt idx="24464">
                  <c:v>643.11199999999997</c:v>
                </c:pt>
                <c:pt idx="24465">
                  <c:v>643.12699999999995</c:v>
                </c:pt>
                <c:pt idx="24466">
                  <c:v>643.14300000000003</c:v>
                </c:pt>
                <c:pt idx="24467">
                  <c:v>643.16099999999994</c:v>
                </c:pt>
                <c:pt idx="24468">
                  <c:v>643.18200000000002</c:v>
                </c:pt>
                <c:pt idx="24469">
                  <c:v>643.20399999999995</c:v>
                </c:pt>
                <c:pt idx="24470">
                  <c:v>643.22400000000005</c:v>
                </c:pt>
                <c:pt idx="24471">
                  <c:v>643.24400000000003</c:v>
                </c:pt>
                <c:pt idx="24472">
                  <c:v>643.26400000000001</c:v>
                </c:pt>
                <c:pt idx="24473">
                  <c:v>643.28300000000002</c:v>
                </c:pt>
                <c:pt idx="24474">
                  <c:v>643.30499999999995</c:v>
                </c:pt>
                <c:pt idx="24475">
                  <c:v>643.33699999999999</c:v>
                </c:pt>
                <c:pt idx="24476">
                  <c:v>643.38800000000003</c:v>
                </c:pt>
                <c:pt idx="24477">
                  <c:v>643.42499999999995</c:v>
                </c:pt>
                <c:pt idx="24478">
                  <c:v>643.43700000000001</c:v>
                </c:pt>
                <c:pt idx="24479">
                  <c:v>643.447</c:v>
                </c:pt>
                <c:pt idx="24480">
                  <c:v>643.45699999999999</c:v>
                </c:pt>
                <c:pt idx="24481">
                  <c:v>643.46900000000005</c:v>
                </c:pt>
                <c:pt idx="24482">
                  <c:v>643.48199999999997</c:v>
                </c:pt>
                <c:pt idx="24483">
                  <c:v>643.49800000000005</c:v>
                </c:pt>
                <c:pt idx="24484">
                  <c:v>643.51300000000003</c:v>
                </c:pt>
                <c:pt idx="24485">
                  <c:v>643.52800000000002</c:v>
                </c:pt>
                <c:pt idx="24486">
                  <c:v>643.54399999999998</c:v>
                </c:pt>
                <c:pt idx="24487">
                  <c:v>643.55799999999999</c:v>
                </c:pt>
                <c:pt idx="24488">
                  <c:v>643.57299999999998</c:v>
                </c:pt>
                <c:pt idx="24489">
                  <c:v>643.58799999999997</c:v>
                </c:pt>
                <c:pt idx="24490">
                  <c:v>643.60299999999995</c:v>
                </c:pt>
                <c:pt idx="24491">
                  <c:v>643.61699999999996</c:v>
                </c:pt>
                <c:pt idx="24492">
                  <c:v>643.63199999999995</c:v>
                </c:pt>
                <c:pt idx="24493">
                  <c:v>643.64700000000005</c:v>
                </c:pt>
                <c:pt idx="24494">
                  <c:v>643.66200000000003</c:v>
                </c:pt>
                <c:pt idx="24495">
                  <c:v>643.678</c:v>
                </c:pt>
                <c:pt idx="24496">
                  <c:v>643.70500000000004</c:v>
                </c:pt>
                <c:pt idx="24497">
                  <c:v>643.76</c:v>
                </c:pt>
                <c:pt idx="24498">
                  <c:v>643.84199999999998</c:v>
                </c:pt>
                <c:pt idx="24499">
                  <c:v>643.91899999999998</c:v>
                </c:pt>
                <c:pt idx="24500">
                  <c:v>643.99099999999999</c:v>
                </c:pt>
                <c:pt idx="24501">
                  <c:v>644.05999999999995</c:v>
                </c:pt>
                <c:pt idx="24502">
                  <c:v>644.1</c:v>
                </c:pt>
                <c:pt idx="24503">
                  <c:v>644.101</c:v>
                </c:pt>
                <c:pt idx="24504">
                  <c:v>644.10500000000002</c:v>
                </c:pt>
                <c:pt idx="24505">
                  <c:v>644.11199999999997</c:v>
                </c:pt>
                <c:pt idx="24506">
                  <c:v>644.12699999999995</c:v>
                </c:pt>
                <c:pt idx="24507">
                  <c:v>644.14499999999998</c:v>
                </c:pt>
                <c:pt idx="24508">
                  <c:v>644.16399999999999</c:v>
                </c:pt>
                <c:pt idx="24509">
                  <c:v>644.18399999999997</c:v>
                </c:pt>
                <c:pt idx="24510">
                  <c:v>644.20299999999997</c:v>
                </c:pt>
                <c:pt idx="24511">
                  <c:v>644.22199999999998</c:v>
                </c:pt>
                <c:pt idx="24512">
                  <c:v>644.24</c:v>
                </c:pt>
                <c:pt idx="24513">
                  <c:v>644.25800000000004</c:v>
                </c:pt>
                <c:pt idx="24514">
                  <c:v>644.28499999999997</c:v>
                </c:pt>
                <c:pt idx="24515">
                  <c:v>644.31899999999996</c:v>
                </c:pt>
                <c:pt idx="24516">
                  <c:v>644.34</c:v>
                </c:pt>
                <c:pt idx="24517">
                  <c:v>644.35500000000002</c:v>
                </c:pt>
                <c:pt idx="24518">
                  <c:v>644.36800000000005</c:v>
                </c:pt>
                <c:pt idx="24519">
                  <c:v>644.38400000000001</c:v>
                </c:pt>
                <c:pt idx="24520">
                  <c:v>644.40300000000002</c:v>
                </c:pt>
                <c:pt idx="24521">
                  <c:v>644.42200000000003</c:v>
                </c:pt>
                <c:pt idx="24522">
                  <c:v>644.44000000000005</c:v>
                </c:pt>
                <c:pt idx="24523">
                  <c:v>644.45799999999997</c:v>
                </c:pt>
                <c:pt idx="24524">
                  <c:v>644.47699999999998</c:v>
                </c:pt>
                <c:pt idx="24525">
                  <c:v>644.49599999999998</c:v>
                </c:pt>
                <c:pt idx="24526">
                  <c:v>644.52499999999998</c:v>
                </c:pt>
                <c:pt idx="24527">
                  <c:v>644.58199999999999</c:v>
                </c:pt>
                <c:pt idx="24528">
                  <c:v>644.65499999999997</c:v>
                </c:pt>
                <c:pt idx="24529">
                  <c:v>644.72699999999998</c:v>
                </c:pt>
                <c:pt idx="24530">
                  <c:v>644.79600000000005</c:v>
                </c:pt>
                <c:pt idx="24531">
                  <c:v>644.86300000000006</c:v>
                </c:pt>
                <c:pt idx="24532">
                  <c:v>644.92499999999995</c:v>
                </c:pt>
                <c:pt idx="24533">
                  <c:v>644.97</c:v>
                </c:pt>
                <c:pt idx="24534">
                  <c:v>644.97</c:v>
                </c:pt>
                <c:pt idx="24535">
                  <c:v>644.97</c:v>
                </c:pt>
                <c:pt idx="24536">
                  <c:v>644.97299999999996</c:v>
                </c:pt>
                <c:pt idx="24537">
                  <c:v>644.98400000000004</c:v>
                </c:pt>
                <c:pt idx="24538">
                  <c:v>644.99300000000005</c:v>
                </c:pt>
                <c:pt idx="24539">
                  <c:v>645.00599999999997</c:v>
                </c:pt>
                <c:pt idx="24540">
                  <c:v>645.024</c:v>
                </c:pt>
                <c:pt idx="24541">
                  <c:v>645.04300000000001</c:v>
                </c:pt>
                <c:pt idx="24542">
                  <c:v>645.06399999999996</c:v>
                </c:pt>
                <c:pt idx="24543">
                  <c:v>645.08299999999997</c:v>
                </c:pt>
                <c:pt idx="24544">
                  <c:v>645.10199999999998</c:v>
                </c:pt>
                <c:pt idx="24545">
                  <c:v>645.12</c:v>
                </c:pt>
                <c:pt idx="24546">
                  <c:v>645.13900000000001</c:v>
                </c:pt>
                <c:pt idx="24547">
                  <c:v>645.15700000000004</c:v>
                </c:pt>
                <c:pt idx="24548">
                  <c:v>645.18100000000004</c:v>
                </c:pt>
                <c:pt idx="24549">
                  <c:v>645.22400000000005</c:v>
                </c:pt>
                <c:pt idx="24550">
                  <c:v>645.28399999999999</c:v>
                </c:pt>
                <c:pt idx="24551">
                  <c:v>645.34299999999996</c:v>
                </c:pt>
                <c:pt idx="24552">
                  <c:v>645.39200000000005</c:v>
                </c:pt>
                <c:pt idx="24553">
                  <c:v>645.40700000000004</c:v>
                </c:pt>
                <c:pt idx="24554">
                  <c:v>645.41300000000001</c:v>
                </c:pt>
                <c:pt idx="24555">
                  <c:v>645.42399999999998</c:v>
                </c:pt>
                <c:pt idx="24556">
                  <c:v>645.43499999999995</c:v>
                </c:pt>
                <c:pt idx="24557">
                  <c:v>645.44899999999996</c:v>
                </c:pt>
                <c:pt idx="24558">
                  <c:v>645.46400000000006</c:v>
                </c:pt>
                <c:pt idx="24559">
                  <c:v>645.48299999999995</c:v>
                </c:pt>
                <c:pt idx="24560">
                  <c:v>645.50199999999995</c:v>
                </c:pt>
                <c:pt idx="24561">
                  <c:v>645.52099999999996</c:v>
                </c:pt>
                <c:pt idx="24562">
                  <c:v>645.53899999999999</c:v>
                </c:pt>
                <c:pt idx="24563">
                  <c:v>645.55700000000002</c:v>
                </c:pt>
                <c:pt idx="24564">
                  <c:v>645.57600000000002</c:v>
                </c:pt>
                <c:pt idx="24565">
                  <c:v>645.59400000000005</c:v>
                </c:pt>
                <c:pt idx="24566">
                  <c:v>645.61599999999999</c:v>
                </c:pt>
                <c:pt idx="24567">
                  <c:v>645.65300000000002</c:v>
                </c:pt>
                <c:pt idx="24568">
                  <c:v>645.70100000000002</c:v>
                </c:pt>
                <c:pt idx="24569">
                  <c:v>645.71199999999999</c:v>
                </c:pt>
                <c:pt idx="24570">
                  <c:v>645.72400000000005</c:v>
                </c:pt>
                <c:pt idx="24571">
                  <c:v>645.73800000000006</c:v>
                </c:pt>
                <c:pt idx="24572">
                  <c:v>645.75400000000002</c:v>
                </c:pt>
                <c:pt idx="24573">
                  <c:v>645.77300000000002</c:v>
                </c:pt>
                <c:pt idx="24574">
                  <c:v>645.79300000000001</c:v>
                </c:pt>
                <c:pt idx="24575">
                  <c:v>645.81299999999999</c:v>
                </c:pt>
                <c:pt idx="24576">
                  <c:v>645.83199999999999</c:v>
                </c:pt>
                <c:pt idx="24577">
                  <c:v>645.85199999999998</c:v>
                </c:pt>
                <c:pt idx="24578">
                  <c:v>645.87099999999998</c:v>
                </c:pt>
                <c:pt idx="24579">
                  <c:v>645.89</c:v>
                </c:pt>
                <c:pt idx="24580">
                  <c:v>645.91999999999996</c:v>
                </c:pt>
                <c:pt idx="24581">
                  <c:v>645.97400000000005</c:v>
                </c:pt>
                <c:pt idx="24582">
                  <c:v>646.04499999999996</c:v>
                </c:pt>
                <c:pt idx="24583">
                  <c:v>646.11400000000003</c:v>
                </c:pt>
                <c:pt idx="24584">
                  <c:v>646.15499999999997</c:v>
                </c:pt>
                <c:pt idx="24585">
                  <c:v>646.173</c:v>
                </c:pt>
                <c:pt idx="24586">
                  <c:v>646.19000000000005</c:v>
                </c:pt>
                <c:pt idx="24587">
                  <c:v>646.20600000000002</c:v>
                </c:pt>
                <c:pt idx="24588">
                  <c:v>646.22299999999996</c:v>
                </c:pt>
                <c:pt idx="24589">
                  <c:v>646.245</c:v>
                </c:pt>
                <c:pt idx="24590">
                  <c:v>646.26700000000005</c:v>
                </c:pt>
                <c:pt idx="24591">
                  <c:v>646.28599999999994</c:v>
                </c:pt>
                <c:pt idx="24592">
                  <c:v>646.30600000000004</c:v>
                </c:pt>
                <c:pt idx="24593">
                  <c:v>646.32600000000002</c:v>
                </c:pt>
                <c:pt idx="24594">
                  <c:v>646.34500000000003</c:v>
                </c:pt>
                <c:pt idx="24595">
                  <c:v>646.36599999999999</c:v>
                </c:pt>
                <c:pt idx="24596">
                  <c:v>646.39200000000005</c:v>
                </c:pt>
                <c:pt idx="24597">
                  <c:v>646.44899999999996</c:v>
                </c:pt>
                <c:pt idx="24598">
                  <c:v>646.53099999999995</c:v>
                </c:pt>
                <c:pt idx="24599">
                  <c:v>646.62300000000005</c:v>
                </c:pt>
                <c:pt idx="24600">
                  <c:v>646.71400000000006</c:v>
                </c:pt>
                <c:pt idx="24601">
                  <c:v>646.80499999999995</c:v>
                </c:pt>
                <c:pt idx="24602">
                  <c:v>646.89400000000001</c:v>
                </c:pt>
                <c:pt idx="24603">
                  <c:v>646.98800000000006</c:v>
                </c:pt>
                <c:pt idx="24604">
                  <c:v>647.08399999999995</c:v>
                </c:pt>
                <c:pt idx="24605">
                  <c:v>647.17100000000005</c:v>
                </c:pt>
                <c:pt idx="24606">
                  <c:v>647.23900000000003</c:v>
                </c:pt>
                <c:pt idx="24607">
                  <c:v>647.25400000000002</c:v>
                </c:pt>
                <c:pt idx="24608">
                  <c:v>647.25400000000002</c:v>
                </c:pt>
                <c:pt idx="24609">
                  <c:v>647.26</c:v>
                </c:pt>
                <c:pt idx="24610">
                  <c:v>647.27</c:v>
                </c:pt>
                <c:pt idx="24611">
                  <c:v>647.28200000000004</c:v>
                </c:pt>
                <c:pt idx="24612">
                  <c:v>647.29700000000003</c:v>
                </c:pt>
                <c:pt idx="24613">
                  <c:v>647.31500000000005</c:v>
                </c:pt>
                <c:pt idx="24614">
                  <c:v>647.33399999999995</c:v>
                </c:pt>
                <c:pt idx="24615">
                  <c:v>647.35500000000002</c:v>
                </c:pt>
                <c:pt idx="24616">
                  <c:v>647.375</c:v>
                </c:pt>
                <c:pt idx="24617">
                  <c:v>647.39400000000001</c:v>
                </c:pt>
                <c:pt idx="24618">
                  <c:v>647.41300000000001</c:v>
                </c:pt>
                <c:pt idx="24619">
                  <c:v>647.43600000000004</c:v>
                </c:pt>
                <c:pt idx="24620">
                  <c:v>647.47500000000002</c:v>
                </c:pt>
                <c:pt idx="24621">
                  <c:v>647.54700000000003</c:v>
                </c:pt>
                <c:pt idx="24622">
                  <c:v>647.62599999999998</c:v>
                </c:pt>
                <c:pt idx="24623">
                  <c:v>647.70299999999997</c:v>
                </c:pt>
                <c:pt idx="24624">
                  <c:v>647.77700000000004</c:v>
                </c:pt>
                <c:pt idx="24625">
                  <c:v>647.84699999999998</c:v>
                </c:pt>
                <c:pt idx="24626">
                  <c:v>647.90599999999995</c:v>
                </c:pt>
                <c:pt idx="24627">
                  <c:v>647.90899999999999</c:v>
                </c:pt>
                <c:pt idx="24628">
                  <c:v>647.91</c:v>
                </c:pt>
                <c:pt idx="24629">
                  <c:v>647.91</c:v>
                </c:pt>
                <c:pt idx="24630">
                  <c:v>647.92100000000005</c:v>
                </c:pt>
                <c:pt idx="24631">
                  <c:v>647.92999999999995</c:v>
                </c:pt>
                <c:pt idx="24632">
                  <c:v>647.94200000000001</c:v>
                </c:pt>
                <c:pt idx="24633">
                  <c:v>647.95799999999997</c:v>
                </c:pt>
                <c:pt idx="24634">
                  <c:v>647.97699999999998</c:v>
                </c:pt>
                <c:pt idx="24635">
                  <c:v>647.99800000000005</c:v>
                </c:pt>
                <c:pt idx="24636">
                  <c:v>648.01900000000001</c:v>
                </c:pt>
                <c:pt idx="24637">
                  <c:v>648.03800000000001</c:v>
                </c:pt>
                <c:pt idx="24638">
                  <c:v>648.05799999999999</c:v>
                </c:pt>
                <c:pt idx="24639">
                  <c:v>648.077</c:v>
                </c:pt>
                <c:pt idx="24640">
                  <c:v>648.10699999999997</c:v>
                </c:pt>
                <c:pt idx="24641">
                  <c:v>648.15899999999999</c:v>
                </c:pt>
                <c:pt idx="24642">
                  <c:v>648.226</c:v>
                </c:pt>
                <c:pt idx="24643">
                  <c:v>648.28099999999995</c:v>
                </c:pt>
                <c:pt idx="24644">
                  <c:v>648.31100000000004</c:v>
                </c:pt>
                <c:pt idx="24645">
                  <c:v>648.32600000000002</c:v>
                </c:pt>
                <c:pt idx="24646">
                  <c:v>648.34100000000001</c:v>
                </c:pt>
                <c:pt idx="24647">
                  <c:v>648.35299999999995</c:v>
                </c:pt>
                <c:pt idx="24648">
                  <c:v>648.36800000000005</c:v>
                </c:pt>
                <c:pt idx="24649">
                  <c:v>648.38400000000001</c:v>
                </c:pt>
                <c:pt idx="24650">
                  <c:v>648.404</c:v>
                </c:pt>
                <c:pt idx="24651">
                  <c:v>648.42499999999995</c:v>
                </c:pt>
                <c:pt idx="24652">
                  <c:v>648.44299999999998</c:v>
                </c:pt>
                <c:pt idx="24653">
                  <c:v>648.46</c:v>
                </c:pt>
                <c:pt idx="24654">
                  <c:v>648.47799999999995</c:v>
                </c:pt>
                <c:pt idx="24655">
                  <c:v>648.49699999999996</c:v>
                </c:pt>
                <c:pt idx="24656">
                  <c:v>648.51900000000001</c:v>
                </c:pt>
                <c:pt idx="24657">
                  <c:v>648.57000000000005</c:v>
                </c:pt>
                <c:pt idx="24658">
                  <c:v>648.64599999999996</c:v>
                </c:pt>
                <c:pt idx="24659">
                  <c:v>648.71699999999998</c:v>
                </c:pt>
                <c:pt idx="24660">
                  <c:v>648.78499999999997</c:v>
                </c:pt>
                <c:pt idx="24661">
                  <c:v>648.83299999999997</c:v>
                </c:pt>
                <c:pt idx="24662">
                  <c:v>648.851</c:v>
                </c:pt>
                <c:pt idx="24663">
                  <c:v>648.85799999999995</c:v>
                </c:pt>
                <c:pt idx="24664">
                  <c:v>648.87099999999998</c:v>
                </c:pt>
                <c:pt idx="24665">
                  <c:v>648.88099999999997</c:v>
                </c:pt>
                <c:pt idx="24666">
                  <c:v>648.88900000000001</c:v>
                </c:pt>
                <c:pt idx="24667">
                  <c:v>648.89599999999996</c:v>
                </c:pt>
                <c:pt idx="24668">
                  <c:v>648.90300000000002</c:v>
                </c:pt>
                <c:pt idx="24669">
                  <c:v>648.91099999999994</c:v>
                </c:pt>
                <c:pt idx="24670">
                  <c:v>648.92899999999997</c:v>
                </c:pt>
                <c:pt idx="24671">
                  <c:v>648.96900000000005</c:v>
                </c:pt>
                <c:pt idx="24672">
                  <c:v>649.02</c:v>
                </c:pt>
                <c:pt idx="24673">
                  <c:v>649.05600000000004</c:v>
                </c:pt>
                <c:pt idx="24674">
                  <c:v>649.07500000000005</c:v>
                </c:pt>
                <c:pt idx="24675">
                  <c:v>649.08600000000001</c:v>
                </c:pt>
                <c:pt idx="24676">
                  <c:v>649.09699999999998</c:v>
                </c:pt>
                <c:pt idx="24677">
                  <c:v>649.11099999999999</c:v>
                </c:pt>
                <c:pt idx="24678">
                  <c:v>649.12800000000004</c:v>
                </c:pt>
                <c:pt idx="24679">
                  <c:v>649.14700000000005</c:v>
                </c:pt>
                <c:pt idx="24680">
                  <c:v>649.16700000000003</c:v>
                </c:pt>
                <c:pt idx="24681">
                  <c:v>649.18499999999995</c:v>
                </c:pt>
                <c:pt idx="24682">
                  <c:v>649.20399999999995</c:v>
                </c:pt>
                <c:pt idx="24683">
                  <c:v>649.22199999999998</c:v>
                </c:pt>
                <c:pt idx="24684">
                  <c:v>649.23900000000003</c:v>
                </c:pt>
                <c:pt idx="24685">
                  <c:v>649.25699999999995</c:v>
                </c:pt>
                <c:pt idx="24686">
                  <c:v>649.27499999999998</c:v>
                </c:pt>
                <c:pt idx="24687">
                  <c:v>649.29399999999998</c:v>
                </c:pt>
                <c:pt idx="24688">
                  <c:v>649.31200000000001</c:v>
                </c:pt>
                <c:pt idx="24689">
                  <c:v>649.33299999999997</c:v>
                </c:pt>
                <c:pt idx="24690">
                  <c:v>649.37</c:v>
                </c:pt>
                <c:pt idx="24691">
                  <c:v>649.42399999999998</c:v>
                </c:pt>
                <c:pt idx="24692">
                  <c:v>649.495</c:v>
                </c:pt>
                <c:pt idx="24693">
                  <c:v>649.56100000000004</c:v>
                </c:pt>
                <c:pt idx="24694">
                  <c:v>649.62</c:v>
                </c:pt>
                <c:pt idx="24695">
                  <c:v>649.67700000000002</c:v>
                </c:pt>
                <c:pt idx="24696">
                  <c:v>649.72699999999998</c:v>
                </c:pt>
                <c:pt idx="24697">
                  <c:v>649.77099999999996</c:v>
                </c:pt>
                <c:pt idx="24698">
                  <c:v>649.78700000000003</c:v>
                </c:pt>
                <c:pt idx="24699">
                  <c:v>649.78700000000003</c:v>
                </c:pt>
                <c:pt idx="24700">
                  <c:v>649.79100000000005</c:v>
                </c:pt>
                <c:pt idx="24701">
                  <c:v>649.80799999999999</c:v>
                </c:pt>
                <c:pt idx="24702">
                  <c:v>649.84</c:v>
                </c:pt>
                <c:pt idx="24703">
                  <c:v>649.89</c:v>
                </c:pt>
                <c:pt idx="24704">
                  <c:v>649.94899999999996</c:v>
                </c:pt>
                <c:pt idx="24705">
                  <c:v>650.00099999999998</c:v>
                </c:pt>
                <c:pt idx="24706">
                  <c:v>650.03800000000001</c:v>
                </c:pt>
                <c:pt idx="24707">
                  <c:v>650.05399999999997</c:v>
                </c:pt>
                <c:pt idx="24708">
                  <c:v>650.05600000000004</c:v>
                </c:pt>
                <c:pt idx="24709">
                  <c:v>650.06200000000001</c:v>
                </c:pt>
                <c:pt idx="24710">
                  <c:v>650.07100000000003</c:v>
                </c:pt>
                <c:pt idx="24711">
                  <c:v>650.08199999999999</c:v>
                </c:pt>
                <c:pt idx="24712">
                  <c:v>650.09900000000005</c:v>
                </c:pt>
                <c:pt idx="24713">
                  <c:v>650.11699999999996</c:v>
                </c:pt>
                <c:pt idx="24714">
                  <c:v>650.13699999999994</c:v>
                </c:pt>
                <c:pt idx="24715">
                  <c:v>650.15599999999995</c:v>
                </c:pt>
                <c:pt idx="24716">
                  <c:v>650.17499999999995</c:v>
                </c:pt>
                <c:pt idx="24717">
                  <c:v>650.19299999999998</c:v>
                </c:pt>
                <c:pt idx="24718">
                  <c:v>650.21100000000001</c:v>
                </c:pt>
                <c:pt idx="24719">
                  <c:v>650.22799999999995</c:v>
                </c:pt>
                <c:pt idx="24720">
                  <c:v>650.24400000000003</c:v>
                </c:pt>
                <c:pt idx="24721">
                  <c:v>650.25800000000004</c:v>
                </c:pt>
                <c:pt idx="24722">
                  <c:v>650.27300000000002</c:v>
                </c:pt>
                <c:pt idx="24723">
                  <c:v>650.28800000000001</c:v>
                </c:pt>
                <c:pt idx="24724">
                  <c:v>650.303</c:v>
                </c:pt>
                <c:pt idx="24725">
                  <c:v>650.31799999999998</c:v>
                </c:pt>
                <c:pt idx="24726">
                  <c:v>650.33199999999999</c:v>
                </c:pt>
                <c:pt idx="24727">
                  <c:v>650.34699999999998</c:v>
                </c:pt>
                <c:pt idx="24728">
                  <c:v>650.36199999999997</c:v>
                </c:pt>
                <c:pt idx="24729">
                  <c:v>650.37699999999995</c:v>
                </c:pt>
                <c:pt idx="24730">
                  <c:v>650.39099999999996</c:v>
                </c:pt>
                <c:pt idx="24731">
                  <c:v>650.40599999999995</c:v>
                </c:pt>
                <c:pt idx="24732">
                  <c:v>650.41999999999996</c:v>
                </c:pt>
                <c:pt idx="24733">
                  <c:v>650.43399999999997</c:v>
                </c:pt>
                <c:pt idx="24734">
                  <c:v>650.44899999999996</c:v>
                </c:pt>
                <c:pt idx="24735">
                  <c:v>650.46299999999997</c:v>
                </c:pt>
                <c:pt idx="24736">
                  <c:v>650.48099999999999</c:v>
                </c:pt>
                <c:pt idx="24737">
                  <c:v>650.505</c:v>
                </c:pt>
                <c:pt idx="24738">
                  <c:v>650.53099999999995</c:v>
                </c:pt>
                <c:pt idx="24739">
                  <c:v>650.55200000000002</c:v>
                </c:pt>
                <c:pt idx="24740">
                  <c:v>650.57299999999998</c:v>
                </c:pt>
                <c:pt idx="24741">
                  <c:v>650.59199999999998</c:v>
                </c:pt>
                <c:pt idx="24742">
                  <c:v>650.61</c:v>
                </c:pt>
                <c:pt idx="24743">
                  <c:v>650.63199999999995</c:v>
                </c:pt>
                <c:pt idx="24744">
                  <c:v>650.66300000000001</c:v>
                </c:pt>
                <c:pt idx="24745">
                  <c:v>650.72199999999998</c:v>
                </c:pt>
                <c:pt idx="24746">
                  <c:v>650.73800000000006</c:v>
                </c:pt>
                <c:pt idx="24747">
                  <c:v>650.74599999999998</c:v>
                </c:pt>
                <c:pt idx="24748">
                  <c:v>650.75900000000001</c:v>
                </c:pt>
                <c:pt idx="24749">
                  <c:v>650.77200000000005</c:v>
                </c:pt>
                <c:pt idx="24750">
                  <c:v>650.79</c:v>
                </c:pt>
                <c:pt idx="24751">
                  <c:v>650.81100000000004</c:v>
                </c:pt>
                <c:pt idx="24752">
                  <c:v>650.83299999999997</c:v>
                </c:pt>
                <c:pt idx="24753">
                  <c:v>650.85400000000004</c:v>
                </c:pt>
                <c:pt idx="24754">
                  <c:v>650.87400000000002</c:v>
                </c:pt>
                <c:pt idx="24755">
                  <c:v>650.89400000000001</c:v>
                </c:pt>
                <c:pt idx="24756">
                  <c:v>650.91399999999999</c:v>
                </c:pt>
                <c:pt idx="24757">
                  <c:v>650.93700000000001</c:v>
                </c:pt>
                <c:pt idx="24758">
                  <c:v>650.97799999999995</c:v>
                </c:pt>
                <c:pt idx="24759">
                  <c:v>651.02599999999995</c:v>
                </c:pt>
                <c:pt idx="24760">
                  <c:v>651.06799999999998</c:v>
                </c:pt>
                <c:pt idx="24761">
                  <c:v>651.10799999999995</c:v>
                </c:pt>
                <c:pt idx="24762">
                  <c:v>651.13</c:v>
                </c:pt>
                <c:pt idx="24763">
                  <c:v>651.13800000000003</c:v>
                </c:pt>
                <c:pt idx="24764">
                  <c:v>651.14800000000002</c:v>
                </c:pt>
                <c:pt idx="24765">
                  <c:v>651.16099999999994</c:v>
                </c:pt>
                <c:pt idx="24766">
                  <c:v>651.17899999999997</c:v>
                </c:pt>
                <c:pt idx="24767">
                  <c:v>651.19899999999996</c:v>
                </c:pt>
                <c:pt idx="24768">
                  <c:v>651.221</c:v>
                </c:pt>
                <c:pt idx="24769">
                  <c:v>651.24099999999999</c:v>
                </c:pt>
                <c:pt idx="24770">
                  <c:v>651.26099999999997</c:v>
                </c:pt>
                <c:pt idx="24771">
                  <c:v>651.28099999999995</c:v>
                </c:pt>
                <c:pt idx="24772">
                  <c:v>651.30200000000002</c:v>
                </c:pt>
                <c:pt idx="24773">
                  <c:v>651.33199999999999</c:v>
                </c:pt>
                <c:pt idx="24774">
                  <c:v>651.38599999999997</c:v>
                </c:pt>
                <c:pt idx="24775">
                  <c:v>651.44600000000003</c:v>
                </c:pt>
                <c:pt idx="24776">
                  <c:v>651.50599999999997</c:v>
                </c:pt>
                <c:pt idx="24777">
                  <c:v>651.52499999999998</c:v>
                </c:pt>
                <c:pt idx="24778">
                  <c:v>651.54399999999998</c:v>
                </c:pt>
                <c:pt idx="24779">
                  <c:v>651.55799999999999</c:v>
                </c:pt>
                <c:pt idx="24780">
                  <c:v>651.57500000000005</c:v>
                </c:pt>
                <c:pt idx="24781">
                  <c:v>651.61300000000006</c:v>
                </c:pt>
                <c:pt idx="24782">
                  <c:v>651.678</c:v>
                </c:pt>
                <c:pt idx="24783">
                  <c:v>651.74599999999998</c:v>
                </c:pt>
                <c:pt idx="24784">
                  <c:v>651.82399999999996</c:v>
                </c:pt>
                <c:pt idx="24785">
                  <c:v>651.91600000000005</c:v>
                </c:pt>
                <c:pt idx="24786">
                  <c:v>652.01499999999999</c:v>
                </c:pt>
                <c:pt idx="24787">
                  <c:v>652.11300000000006</c:v>
                </c:pt>
                <c:pt idx="24788">
                  <c:v>652.21</c:v>
                </c:pt>
                <c:pt idx="24789">
                  <c:v>652.30200000000002</c:v>
                </c:pt>
                <c:pt idx="24790">
                  <c:v>652.39300000000003</c:v>
                </c:pt>
                <c:pt idx="24791">
                  <c:v>652.45500000000004</c:v>
                </c:pt>
                <c:pt idx="24792">
                  <c:v>652.47199999999998</c:v>
                </c:pt>
                <c:pt idx="24793">
                  <c:v>652.47199999999998</c:v>
                </c:pt>
                <c:pt idx="24794">
                  <c:v>652.47199999999998</c:v>
                </c:pt>
                <c:pt idx="24795">
                  <c:v>652.47199999999998</c:v>
                </c:pt>
                <c:pt idx="24796">
                  <c:v>652.47199999999998</c:v>
                </c:pt>
                <c:pt idx="24797">
                  <c:v>652.47199999999998</c:v>
                </c:pt>
                <c:pt idx="24798">
                  <c:v>652.47199999999998</c:v>
                </c:pt>
                <c:pt idx="24799">
                  <c:v>652.47199999999998</c:v>
                </c:pt>
                <c:pt idx="24800">
                  <c:v>652.476</c:v>
                </c:pt>
                <c:pt idx="24801">
                  <c:v>652.49699999999996</c:v>
                </c:pt>
                <c:pt idx="24802">
                  <c:v>652.54</c:v>
                </c:pt>
                <c:pt idx="24803">
                  <c:v>652.57399999999996</c:v>
                </c:pt>
                <c:pt idx="24804">
                  <c:v>652.60299999999995</c:v>
                </c:pt>
                <c:pt idx="24805">
                  <c:v>652.63</c:v>
                </c:pt>
                <c:pt idx="24806">
                  <c:v>652.66099999999994</c:v>
                </c:pt>
                <c:pt idx="24807">
                  <c:v>652.69200000000001</c:v>
                </c:pt>
                <c:pt idx="24808">
                  <c:v>652.71799999999996</c:v>
                </c:pt>
                <c:pt idx="24809">
                  <c:v>652.73099999999999</c:v>
                </c:pt>
                <c:pt idx="24810">
                  <c:v>652.73699999999997</c:v>
                </c:pt>
                <c:pt idx="24811">
                  <c:v>652.74199999999996</c:v>
                </c:pt>
                <c:pt idx="24812">
                  <c:v>652.74800000000005</c:v>
                </c:pt>
                <c:pt idx="24813">
                  <c:v>652.755</c:v>
                </c:pt>
                <c:pt idx="24814">
                  <c:v>652.76099999999997</c:v>
                </c:pt>
                <c:pt idx="24815">
                  <c:v>652.77</c:v>
                </c:pt>
                <c:pt idx="24816">
                  <c:v>652.779</c:v>
                </c:pt>
                <c:pt idx="24817">
                  <c:v>652.78899999999999</c:v>
                </c:pt>
                <c:pt idx="24818">
                  <c:v>652.80399999999997</c:v>
                </c:pt>
                <c:pt idx="24819">
                  <c:v>652.83000000000004</c:v>
                </c:pt>
                <c:pt idx="24820">
                  <c:v>652.87400000000002</c:v>
                </c:pt>
                <c:pt idx="24821">
                  <c:v>652.93299999999999</c:v>
                </c:pt>
                <c:pt idx="24822">
                  <c:v>652.99900000000002</c:v>
                </c:pt>
                <c:pt idx="24823">
                  <c:v>653.06700000000001</c:v>
                </c:pt>
                <c:pt idx="24824">
                  <c:v>653.13900000000001</c:v>
                </c:pt>
                <c:pt idx="24825">
                  <c:v>653.21100000000001</c:v>
                </c:pt>
                <c:pt idx="24826">
                  <c:v>653.28200000000004</c:v>
                </c:pt>
                <c:pt idx="24827">
                  <c:v>653.346</c:v>
                </c:pt>
                <c:pt idx="24828">
                  <c:v>653.4</c:v>
                </c:pt>
                <c:pt idx="24829">
                  <c:v>653.45100000000002</c:v>
                </c:pt>
                <c:pt idx="24830">
                  <c:v>653.50400000000002</c:v>
                </c:pt>
                <c:pt idx="24831">
                  <c:v>653.55700000000002</c:v>
                </c:pt>
                <c:pt idx="24832">
                  <c:v>653.59799999999996</c:v>
                </c:pt>
                <c:pt idx="24833">
                  <c:v>653.625</c:v>
                </c:pt>
                <c:pt idx="24834">
                  <c:v>653.64800000000002</c:v>
                </c:pt>
                <c:pt idx="24835">
                  <c:v>653.67200000000003</c:v>
                </c:pt>
                <c:pt idx="24836">
                  <c:v>653.69500000000005</c:v>
                </c:pt>
                <c:pt idx="24837">
                  <c:v>653.71799999999996</c:v>
                </c:pt>
                <c:pt idx="24838">
                  <c:v>653.74099999999999</c:v>
                </c:pt>
                <c:pt idx="24839">
                  <c:v>653.76300000000003</c:v>
                </c:pt>
                <c:pt idx="24840">
                  <c:v>653.78899999999999</c:v>
                </c:pt>
                <c:pt idx="24841">
                  <c:v>653.82100000000003</c:v>
                </c:pt>
                <c:pt idx="24842">
                  <c:v>653.86400000000003</c:v>
                </c:pt>
                <c:pt idx="24843">
                  <c:v>653.91499999999996</c:v>
                </c:pt>
                <c:pt idx="24844">
                  <c:v>653.96600000000001</c:v>
                </c:pt>
                <c:pt idx="24845">
                  <c:v>654.01400000000001</c:v>
                </c:pt>
                <c:pt idx="24846">
                  <c:v>654.05799999999999</c:v>
                </c:pt>
                <c:pt idx="24847">
                  <c:v>654.1</c:v>
                </c:pt>
                <c:pt idx="24848">
                  <c:v>654.13900000000001</c:v>
                </c:pt>
                <c:pt idx="24849">
                  <c:v>654.16800000000001</c:v>
                </c:pt>
                <c:pt idx="24850">
                  <c:v>654.17700000000002</c:v>
                </c:pt>
                <c:pt idx="24851">
                  <c:v>654.17999999999995</c:v>
                </c:pt>
                <c:pt idx="24852">
                  <c:v>654.18600000000004</c:v>
                </c:pt>
                <c:pt idx="24853">
                  <c:v>654.197</c:v>
                </c:pt>
                <c:pt idx="24854">
                  <c:v>654.21699999999998</c:v>
                </c:pt>
                <c:pt idx="24855">
                  <c:v>654.26099999999997</c:v>
                </c:pt>
                <c:pt idx="24856">
                  <c:v>654.32500000000005</c:v>
                </c:pt>
                <c:pt idx="24857">
                  <c:v>654.38499999999999</c:v>
                </c:pt>
                <c:pt idx="24858">
                  <c:v>654.44500000000005</c:v>
                </c:pt>
                <c:pt idx="24859">
                  <c:v>654.50099999999998</c:v>
                </c:pt>
                <c:pt idx="24860">
                  <c:v>654.54899999999998</c:v>
                </c:pt>
                <c:pt idx="24861">
                  <c:v>654.58600000000001</c:v>
                </c:pt>
                <c:pt idx="24862">
                  <c:v>654.62199999999996</c:v>
                </c:pt>
                <c:pt idx="24863">
                  <c:v>654.65</c:v>
                </c:pt>
                <c:pt idx="24864">
                  <c:v>654.67100000000005</c:v>
                </c:pt>
                <c:pt idx="24865">
                  <c:v>654.67100000000005</c:v>
                </c:pt>
                <c:pt idx="24866">
                  <c:v>654.67100000000005</c:v>
                </c:pt>
                <c:pt idx="24867">
                  <c:v>654.67100000000005</c:v>
                </c:pt>
                <c:pt idx="24868">
                  <c:v>654.67100000000005</c:v>
                </c:pt>
                <c:pt idx="24869">
                  <c:v>654.67600000000004</c:v>
                </c:pt>
                <c:pt idx="24870">
                  <c:v>654.67999999999995</c:v>
                </c:pt>
                <c:pt idx="24871">
                  <c:v>654.68600000000004</c:v>
                </c:pt>
                <c:pt idx="24872">
                  <c:v>654.69600000000003</c:v>
                </c:pt>
                <c:pt idx="24873">
                  <c:v>654.721</c:v>
                </c:pt>
                <c:pt idx="24874">
                  <c:v>654.76400000000001</c:v>
                </c:pt>
                <c:pt idx="24875">
                  <c:v>654.82600000000002</c:v>
                </c:pt>
                <c:pt idx="24876">
                  <c:v>654.89200000000005</c:v>
                </c:pt>
                <c:pt idx="24877">
                  <c:v>654.95299999999997</c:v>
                </c:pt>
                <c:pt idx="24878">
                  <c:v>655.00599999999997</c:v>
                </c:pt>
                <c:pt idx="24879">
                  <c:v>655.05600000000004</c:v>
                </c:pt>
                <c:pt idx="24880">
                  <c:v>655.10199999999998</c:v>
                </c:pt>
                <c:pt idx="24881">
                  <c:v>655.13499999999999</c:v>
                </c:pt>
                <c:pt idx="24882">
                  <c:v>655.15599999999995</c:v>
                </c:pt>
                <c:pt idx="24883">
                  <c:v>655.16499999999996</c:v>
                </c:pt>
                <c:pt idx="24884">
                  <c:v>655.16499999999996</c:v>
                </c:pt>
                <c:pt idx="24885">
                  <c:v>655.16499999999996</c:v>
                </c:pt>
                <c:pt idx="24886">
                  <c:v>655.16700000000003</c:v>
                </c:pt>
                <c:pt idx="24887">
                  <c:v>655.17100000000005</c:v>
                </c:pt>
                <c:pt idx="24888">
                  <c:v>655.17899999999997</c:v>
                </c:pt>
                <c:pt idx="24889">
                  <c:v>655.18799999999999</c:v>
                </c:pt>
                <c:pt idx="24890">
                  <c:v>655.19799999999998</c:v>
                </c:pt>
                <c:pt idx="24891">
                  <c:v>655.21</c:v>
                </c:pt>
                <c:pt idx="24892">
                  <c:v>655.22</c:v>
                </c:pt>
                <c:pt idx="24893">
                  <c:v>655.22799999999995</c:v>
                </c:pt>
                <c:pt idx="24894">
                  <c:v>655.23599999999999</c:v>
                </c:pt>
                <c:pt idx="24895">
                  <c:v>655.245</c:v>
                </c:pt>
                <c:pt idx="24896">
                  <c:v>655.25400000000002</c:v>
                </c:pt>
                <c:pt idx="24897">
                  <c:v>655.26300000000003</c:v>
                </c:pt>
                <c:pt idx="24898">
                  <c:v>655.27200000000005</c:v>
                </c:pt>
                <c:pt idx="24899">
                  <c:v>655.28099999999995</c:v>
                </c:pt>
                <c:pt idx="24900">
                  <c:v>655.29</c:v>
                </c:pt>
                <c:pt idx="24901">
                  <c:v>655.29899999999998</c:v>
                </c:pt>
                <c:pt idx="24902">
                  <c:v>655.30799999999999</c:v>
                </c:pt>
                <c:pt idx="24903">
                  <c:v>655.31799999999998</c:v>
                </c:pt>
                <c:pt idx="24904">
                  <c:v>655.327</c:v>
                </c:pt>
                <c:pt idx="24905">
                  <c:v>655.33600000000001</c:v>
                </c:pt>
                <c:pt idx="24906">
                  <c:v>655.34500000000003</c:v>
                </c:pt>
                <c:pt idx="24907">
                  <c:v>655.35400000000004</c:v>
                </c:pt>
                <c:pt idx="24908">
                  <c:v>655.36300000000006</c:v>
                </c:pt>
                <c:pt idx="24909">
                  <c:v>655.37199999999996</c:v>
                </c:pt>
                <c:pt idx="24910">
                  <c:v>655.38099999999997</c:v>
                </c:pt>
                <c:pt idx="24911">
                  <c:v>655.39</c:v>
                </c:pt>
                <c:pt idx="24912">
                  <c:v>655.399</c:v>
                </c:pt>
                <c:pt idx="24913">
                  <c:v>655.40700000000004</c:v>
                </c:pt>
                <c:pt idx="24914">
                  <c:v>655.41600000000005</c:v>
                </c:pt>
                <c:pt idx="24915">
                  <c:v>655.42499999999995</c:v>
                </c:pt>
                <c:pt idx="24916">
                  <c:v>655.43499999999995</c:v>
                </c:pt>
                <c:pt idx="24917">
                  <c:v>655.44399999999996</c:v>
                </c:pt>
                <c:pt idx="24918">
                  <c:v>655.45299999999997</c:v>
                </c:pt>
                <c:pt idx="24919">
                  <c:v>655.46199999999999</c:v>
                </c:pt>
                <c:pt idx="24920">
                  <c:v>655.471</c:v>
                </c:pt>
                <c:pt idx="24921">
                  <c:v>655.48</c:v>
                </c:pt>
                <c:pt idx="24922">
                  <c:v>655.48800000000006</c:v>
                </c:pt>
                <c:pt idx="24923">
                  <c:v>655.49699999999996</c:v>
                </c:pt>
                <c:pt idx="24924">
                  <c:v>655.50599999999997</c:v>
                </c:pt>
                <c:pt idx="24925">
                  <c:v>655.51499999999999</c:v>
                </c:pt>
                <c:pt idx="24926">
                  <c:v>655.524</c:v>
                </c:pt>
                <c:pt idx="24927">
                  <c:v>655.53300000000002</c:v>
                </c:pt>
                <c:pt idx="24928">
                  <c:v>655.54200000000003</c:v>
                </c:pt>
                <c:pt idx="24929">
                  <c:v>655.55100000000004</c:v>
                </c:pt>
                <c:pt idx="24930">
                  <c:v>655.56</c:v>
                </c:pt>
                <c:pt idx="24931">
                  <c:v>655.56899999999996</c:v>
                </c:pt>
                <c:pt idx="24932">
                  <c:v>655.57799999999997</c:v>
                </c:pt>
                <c:pt idx="24933">
                  <c:v>655.58699999999999</c:v>
                </c:pt>
                <c:pt idx="24934">
                  <c:v>655.59500000000003</c:v>
                </c:pt>
                <c:pt idx="24935">
                  <c:v>655.60500000000002</c:v>
                </c:pt>
                <c:pt idx="24936">
                  <c:v>655.61699999999996</c:v>
                </c:pt>
                <c:pt idx="24937">
                  <c:v>655.63099999999997</c:v>
                </c:pt>
                <c:pt idx="24938">
                  <c:v>655.64400000000001</c:v>
                </c:pt>
                <c:pt idx="24939">
                  <c:v>655.65599999999995</c:v>
                </c:pt>
                <c:pt idx="24940">
                  <c:v>655.66700000000003</c:v>
                </c:pt>
                <c:pt idx="24941">
                  <c:v>655.67899999999997</c:v>
                </c:pt>
                <c:pt idx="24942">
                  <c:v>655.69100000000003</c:v>
                </c:pt>
                <c:pt idx="24943">
                  <c:v>655.70399999999995</c:v>
                </c:pt>
                <c:pt idx="24944">
                  <c:v>655.71500000000003</c:v>
                </c:pt>
                <c:pt idx="24945">
                  <c:v>655.72799999999995</c:v>
                </c:pt>
                <c:pt idx="24946">
                  <c:v>655.74</c:v>
                </c:pt>
                <c:pt idx="24947">
                  <c:v>655.75300000000004</c:v>
                </c:pt>
                <c:pt idx="24948">
                  <c:v>655.76499999999999</c:v>
                </c:pt>
                <c:pt idx="24949">
                  <c:v>655.77499999999998</c:v>
                </c:pt>
                <c:pt idx="24950">
                  <c:v>655.78499999999997</c:v>
                </c:pt>
                <c:pt idx="24951">
                  <c:v>655.79499999999996</c:v>
                </c:pt>
                <c:pt idx="24952">
                  <c:v>655.80499999999995</c:v>
                </c:pt>
                <c:pt idx="24953">
                  <c:v>655.81399999999996</c:v>
                </c:pt>
                <c:pt idx="24954">
                  <c:v>655.82399999999996</c:v>
                </c:pt>
                <c:pt idx="24955">
                  <c:v>655.83299999999997</c:v>
                </c:pt>
                <c:pt idx="24956">
                  <c:v>655.84199999999998</c:v>
                </c:pt>
                <c:pt idx="24957">
                  <c:v>655.851</c:v>
                </c:pt>
                <c:pt idx="24958">
                  <c:v>655.86</c:v>
                </c:pt>
                <c:pt idx="24959">
                  <c:v>655.86900000000003</c:v>
                </c:pt>
                <c:pt idx="24960">
                  <c:v>655.87800000000004</c:v>
                </c:pt>
                <c:pt idx="24961">
                  <c:v>655.88800000000003</c:v>
                </c:pt>
                <c:pt idx="24962">
                  <c:v>655.89700000000005</c:v>
                </c:pt>
                <c:pt idx="24963">
                  <c:v>655.90599999999995</c:v>
                </c:pt>
                <c:pt idx="24964">
                  <c:v>655.91499999999996</c:v>
                </c:pt>
                <c:pt idx="24965">
                  <c:v>655.92399999999998</c:v>
                </c:pt>
                <c:pt idx="24966">
                  <c:v>655.93399999999997</c:v>
                </c:pt>
                <c:pt idx="24967">
                  <c:v>655.94299999999998</c:v>
                </c:pt>
                <c:pt idx="24968">
                  <c:v>655.95299999999997</c:v>
                </c:pt>
                <c:pt idx="24969">
                  <c:v>655.96199999999999</c:v>
                </c:pt>
                <c:pt idx="24970">
                  <c:v>655.971</c:v>
                </c:pt>
                <c:pt idx="24971">
                  <c:v>655.98</c:v>
                </c:pt>
                <c:pt idx="24972">
                  <c:v>655.98900000000003</c:v>
                </c:pt>
                <c:pt idx="24973">
                  <c:v>655.99800000000005</c:v>
                </c:pt>
                <c:pt idx="24974">
                  <c:v>656.00699999999995</c:v>
                </c:pt>
                <c:pt idx="24975">
                  <c:v>656.01599999999996</c:v>
                </c:pt>
                <c:pt idx="24976">
                  <c:v>656.02499999999998</c:v>
                </c:pt>
                <c:pt idx="24977">
                  <c:v>656.03399999999999</c:v>
                </c:pt>
                <c:pt idx="24978">
                  <c:v>656.04300000000001</c:v>
                </c:pt>
                <c:pt idx="24979">
                  <c:v>656.05200000000002</c:v>
                </c:pt>
                <c:pt idx="24980">
                  <c:v>656.06100000000004</c:v>
                </c:pt>
                <c:pt idx="24981">
                  <c:v>656.07</c:v>
                </c:pt>
                <c:pt idx="24982">
                  <c:v>656.07899999999995</c:v>
                </c:pt>
                <c:pt idx="24983">
                  <c:v>656.08699999999999</c:v>
                </c:pt>
                <c:pt idx="24984">
                  <c:v>656.096</c:v>
                </c:pt>
                <c:pt idx="24985">
                  <c:v>656.10500000000002</c:v>
                </c:pt>
                <c:pt idx="24986">
                  <c:v>656.11400000000003</c:v>
                </c:pt>
                <c:pt idx="24987">
                  <c:v>656.12300000000005</c:v>
                </c:pt>
                <c:pt idx="24988">
                  <c:v>656.13199999999995</c:v>
                </c:pt>
                <c:pt idx="24989">
                  <c:v>656.14099999999996</c:v>
                </c:pt>
                <c:pt idx="24990">
                  <c:v>656.15</c:v>
                </c:pt>
                <c:pt idx="24991">
                  <c:v>656.16099999999994</c:v>
                </c:pt>
                <c:pt idx="24992">
                  <c:v>656.17899999999997</c:v>
                </c:pt>
                <c:pt idx="24993">
                  <c:v>656.21400000000006</c:v>
                </c:pt>
                <c:pt idx="24994">
                  <c:v>656.27099999999996</c:v>
                </c:pt>
                <c:pt idx="24995">
                  <c:v>656.34</c:v>
                </c:pt>
                <c:pt idx="24996">
                  <c:v>656.40499999999997</c:v>
                </c:pt>
                <c:pt idx="24997">
                  <c:v>656.46500000000003</c:v>
                </c:pt>
                <c:pt idx="24998">
                  <c:v>656.52300000000002</c:v>
                </c:pt>
                <c:pt idx="24999">
                  <c:v>656.56899999999996</c:v>
                </c:pt>
                <c:pt idx="25000">
                  <c:v>656.59799999999996</c:v>
                </c:pt>
                <c:pt idx="25001">
                  <c:v>656.60799999999995</c:v>
                </c:pt>
                <c:pt idx="25002">
                  <c:v>656.60900000000004</c:v>
                </c:pt>
                <c:pt idx="25003">
                  <c:v>656.61</c:v>
                </c:pt>
                <c:pt idx="25004">
                  <c:v>656.61099999999999</c:v>
                </c:pt>
                <c:pt idx="25005">
                  <c:v>656.61199999999997</c:v>
                </c:pt>
                <c:pt idx="25006">
                  <c:v>656.61300000000006</c:v>
                </c:pt>
                <c:pt idx="25007">
                  <c:v>656.61400000000003</c:v>
                </c:pt>
                <c:pt idx="25008">
                  <c:v>656.61500000000001</c:v>
                </c:pt>
                <c:pt idx="25009">
                  <c:v>656.64099999999996</c:v>
                </c:pt>
                <c:pt idx="25010">
                  <c:v>656.67</c:v>
                </c:pt>
                <c:pt idx="25011">
                  <c:v>656.69899999999996</c:v>
                </c:pt>
                <c:pt idx="25012">
                  <c:v>656.726</c:v>
                </c:pt>
                <c:pt idx="25013">
                  <c:v>656.75300000000004</c:v>
                </c:pt>
                <c:pt idx="25014">
                  <c:v>656.78099999999995</c:v>
                </c:pt>
                <c:pt idx="25015">
                  <c:v>656.80799999999999</c:v>
                </c:pt>
                <c:pt idx="25016">
                  <c:v>656.83399999999995</c:v>
                </c:pt>
                <c:pt idx="25017">
                  <c:v>656.85799999999995</c:v>
                </c:pt>
                <c:pt idx="25018">
                  <c:v>656.87900000000002</c:v>
                </c:pt>
                <c:pt idx="25019">
                  <c:v>656.89200000000005</c:v>
                </c:pt>
                <c:pt idx="25020">
                  <c:v>656.89599999999996</c:v>
                </c:pt>
                <c:pt idx="25021">
                  <c:v>656.89700000000005</c:v>
                </c:pt>
                <c:pt idx="25022">
                  <c:v>656.899</c:v>
                </c:pt>
                <c:pt idx="25023">
                  <c:v>656.90499999999997</c:v>
                </c:pt>
                <c:pt idx="25024">
                  <c:v>656.91300000000001</c:v>
                </c:pt>
                <c:pt idx="25025">
                  <c:v>656.92200000000003</c:v>
                </c:pt>
                <c:pt idx="25026">
                  <c:v>656.93299999999999</c:v>
                </c:pt>
                <c:pt idx="25027">
                  <c:v>656.94600000000003</c:v>
                </c:pt>
                <c:pt idx="25028">
                  <c:v>656.97799999999995</c:v>
                </c:pt>
                <c:pt idx="25029">
                  <c:v>657.03700000000003</c:v>
                </c:pt>
                <c:pt idx="25030">
                  <c:v>657.10599999999999</c:v>
                </c:pt>
                <c:pt idx="25031">
                  <c:v>657.17100000000005</c:v>
                </c:pt>
                <c:pt idx="25032">
                  <c:v>657.23699999999997</c:v>
                </c:pt>
                <c:pt idx="25033">
                  <c:v>657.30200000000002</c:v>
                </c:pt>
                <c:pt idx="25034">
                  <c:v>657.36199999999997</c:v>
                </c:pt>
                <c:pt idx="25035">
                  <c:v>657.42</c:v>
                </c:pt>
                <c:pt idx="25036">
                  <c:v>657.47</c:v>
                </c:pt>
                <c:pt idx="25037">
                  <c:v>657.51700000000005</c:v>
                </c:pt>
                <c:pt idx="25038">
                  <c:v>657.55600000000004</c:v>
                </c:pt>
                <c:pt idx="25039">
                  <c:v>657.56500000000005</c:v>
                </c:pt>
                <c:pt idx="25040">
                  <c:v>657.56600000000003</c:v>
                </c:pt>
                <c:pt idx="25041">
                  <c:v>657.56600000000003</c:v>
                </c:pt>
                <c:pt idx="25042">
                  <c:v>657.57299999999998</c:v>
                </c:pt>
                <c:pt idx="25043">
                  <c:v>657.58600000000001</c:v>
                </c:pt>
                <c:pt idx="25044">
                  <c:v>657.61300000000006</c:v>
                </c:pt>
                <c:pt idx="25045">
                  <c:v>657.66300000000001</c:v>
                </c:pt>
                <c:pt idx="25046">
                  <c:v>657.73199999999997</c:v>
                </c:pt>
                <c:pt idx="25047">
                  <c:v>657.80799999999999</c:v>
                </c:pt>
                <c:pt idx="25048">
                  <c:v>657.87900000000002</c:v>
                </c:pt>
                <c:pt idx="25049">
                  <c:v>657.923</c:v>
                </c:pt>
                <c:pt idx="25050">
                  <c:v>657.93499999999995</c:v>
                </c:pt>
                <c:pt idx="25051">
                  <c:v>657.93899999999996</c:v>
                </c:pt>
                <c:pt idx="25052">
                  <c:v>657.947</c:v>
                </c:pt>
                <c:pt idx="25053">
                  <c:v>657.95699999999999</c:v>
                </c:pt>
                <c:pt idx="25054">
                  <c:v>657.97</c:v>
                </c:pt>
                <c:pt idx="25055">
                  <c:v>657.98599999999999</c:v>
                </c:pt>
                <c:pt idx="25056">
                  <c:v>658.005</c:v>
                </c:pt>
                <c:pt idx="25057">
                  <c:v>658.024</c:v>
                </c:pt>
                <c:pt idx="25058">
                  <c:v>658.04200000000003</c:v>
                </c:pt>
                <c:pt idx="25059">
                  <c:v>658.05799999999999</c:v>
                </c:pt>
                <c:pt idx="25060">
                  <c:v>658.07600000000002</c:v>
                </c:pt>
                <c:pt idx="25061">
                  <c:v>658.09500000000003</c:v>
                </c:pt>
                <c:pt idx="25062">
                  <c:v>658.13199999999995</c:v>
                </c:pt>
                <c:pt idx="25063">
                  <c:v>658.18799999999999</c:v>
                </c:pt>
                <c:pt idx="25064">
                  <c:v>658.20699999999999</c:v>
                </c:pt>
                <c:pt idx="25065">
                  <c:v>658.21299999999997</c:v>
                </c:pt>
                <c:pt idx="25066">
                  <c:v>658.22199999999998</c:v>
                </c:pt>
                <c:pt idx="25067">
                  <c:v>658.23299999999995</c:v>
                </c:pt>
                <c:pt idx="25068">
                  <c:v>658.24699999999996</c:v>
                </c:pt>
                <c:pt idx="25069">
                  <c:v>658.26400000000001</c:v>
                </c:pt>
                <c:pt idx="25070">
                  <c:v>658.28300000000002</c:v>
                </c:pt>
                <c:pt idx="25071">
                  <c:v>658.303</c:v>
                </c:pt>
                <c:pt idx="25072">
                  <c:v>658.32</c:v>
                </c:pt>
                <c:pt idx="25073">
                  <c:v>658.33799999999997</c:v>
                </c:pt>
                <c:pt idx="25074">
                  <c:v>658.35699999999997</c:v>
                </c:pt>
                <c:pt idx="25075">
                  <c:v>658.375</c:v>
                </c:pt>
                <c:pt idx="25076">
                  <c:v>658.39400000000001</c:v>
                </c:pt>
                <c:pt idx="25077">
                  <c:v>658.42899999999997</c:v>
                </c:pt>
                <c:pt idx="25078">
                  <c:v>658.48400000000004</c:v>
                </c:pt>
                <c:pt idx="25079">
                  <c:v>658.54600000000005</c:v>
                </c:pt>
                <c:pt idx="25080">
                  <c:v>658.601</c:v>
                </c:pt>
                <c:pt idx="25081">
                  <c:v>658.63900000000001</c:v>
                </c:pt>
                <c:pt idx="25082">
                  <c:v>658.65599999999995</c:v>
                </c:pt>
                <c:pt idx="25083">
                  <c:v>658.67</c:v>
                </c:pt>
                <c:pt idx="25084">
                  <c:v>658.68200000000002</c:v>
                </c:pt>
                <c:pt idx="25085">
                  <c:v>658.69299999999998</c:v>
                </c:pt>
                <c:pt idx="25086">
                  <c:v>658.70600000000002</c:v>
                </c:pt>
                <c:pt idx="25087">
                  <c:v>658.72199999999998</c:v>
                </c:pt>
                <c:pt idx="25088">
                  <c:v>658.73900000000003</c:v>
                </c:pt>
                <c:pt idx="25089">
                  <c:v>658.75599999999997</c:v>
                </c:pt>
                <c:pt idx="25090">
                  <c:v>658.77599999999995</c:v>
                </c:pt>
                <c:pt idx="25091">
                  <c:v>658.79600000000005</c:v>
                </c:pt>
                <c:pt idx="25092">
                  <c:v>658.81600000000003</c:v>
                </c:pt>
                <c:pt idx="25093">
                  <c:v>658.83399999999995</c:v>
                </c:pt>
                <c:pt idx="25094">
                  <c:v>658.851</c:v>
                </c:pt>
                <c:pt idx="25095">
                  <c:v>658.87</c:v>
                </c:pt>
                <c:pt idx="25096">
                  <c:v>658.88699999999994</c:v>
                </c:pt>
                <c:pt idx="25097">
                  <c:v>658.90599999999995</c:v>
                </c:pt>
                <c:pt idx="25098">
                  <c:v>658.93899999999996</c:v>
                </c:pt>
                <c:pt idx="25099">
                  <c:v>658.99099999999999</c:v>
                </c:pt>
                <c:pt idx="25100">
                  <c:v>659.03800000000001</c:v>
                </c:pt>
                <c:pt idx="25101">
                  <c:v>659.05399999999997</c:v>
                </c:pt>
                <c:pt idx="25102">
                  <c:v>659.06100000000004</c:v>
                </c:pt>
                <c:pt idx="25103">
                  <c:v>659.07</c:v>
                </c:pt>
                <c:pt idx="25104">
                  <c:v>659.08100000000002</c:v>
                </c:pt>
                <c:pt idx="25105">
                  <c:v>659.09500000000003</c:v>
                </c:pt>
                <c:pt idx="25106">
                  <c:v>659.11300000000006</c:v>
                </c:pt>
                <c:pt idx="25107">
                  <c:v>659.13300000000004</c:v>
                </c:pt>
                <c:pt idx="25108">
                  <c:v>659.15300000000002</c:v>
                </c:pt>
                <c:pt idx="25109">
                  <c:v>659.173</c:v>
                </c:pt>
                <c:pt idx="25110">
                  <c:v>659.19200000000001</c:v>
                </c:pt>
                <c:pt idx="25111">
                  <c:v>659.21100000000001</c:v>
                </c:pt>
                <c:pt idx="25112">
                  <c:v>659.23</c:v>
                </c:pt>
                <c:pt idx="25113">
                  <c:v>659.25900000000001</c:v>
                </c:pt>
                <c:pt idx="25114">
                  <c:v>659.30200000000002</c:v>
                </c:pt>
                <c:pt idx="25115">
                  <c:v>659.33500000000004</c:v>
                </c:pt>
                <c:pt idx="25116">
                  <c:v>659.35299999999995</c:v>
                </c:pt>
                <c:pt idx="25117">
                  <c:v>659.37300000000005</c:v>
                </c:pt>
                <c:pt idx="25118">
                  <c:v>659.40099999999995</c:v>
                </c:pt>
                <c:pt idx="25119">
                  <c:v>659.42</c:v>
                </c:pt>
                <c:pt idx="25120">
                  <c:v>659.43799999999999</c:v>
                </c:pt>
                <c:pt idx="25121">
                  <c:v>659.45100000000002</c:v>
                </c:pt>
                <c:pt idx="25122">
                  <c:v>659.46600000000001</c:v>
                </c:pt>
                <c:pt idx="25123">
                  <c:v>659.48299999999995</c:v>
                </c:pt>
                <c:pt idx="25124">
                  <c:v>659.49900000000002</c:v>
                </c:pt>
                <c:pt idx="25125">
                  <c:v>659.51700000000005</c:v>
                </c:pt>
                <c:pt idx="25126">
                  <c:v>659.53700000000003</c:v>
                </c:pt>
                <c:pt idx="25127">
                  <c:v>659.55799999999999</c:v>
                </c:pt>
                <c:pt idx="25128">
                  <c:v>659.57899999999995</c:v>
                </c:pt>
                <c:pt idx="25129">
                  <c:v>659.59699999999998</c:v>
                </c:pt>
                <c:pt idx="25130">
                  <c:v>659.61400000000003</c:v>
                </c:pt>
                <c:pt idx="25131">
                  <c:v>659.63099999999997</c:v>
                </c:pt>
                <c:pt idx="25132">
                  <c:v>659.649</c:v>
                </c:pt>
                <c:pt idx="25133">
                  <c:v>659.66700000000003</c:v>
                </c:pt>
                <c:pt idx="25134">
                  <c:v>659.69</c:v>
                </c:pt>
                <c:pt idx="25135">
                  <c:v>659.70600000000002</c:v>
                </c:pt>
                <c:pt idx="25136">
                  <c:v>659.71699999999998</c:v>
                </c:pt>
                <c:pt idx="25137">
                  <c:v>659.73</c:v>
                </c:pt>
                <c:pt idx="25138">
                  <c:v>659.745</c:v>
                </c:pt>
                <c:pt idx="25139">
                  <c:v>659.76300000000003</c:v>
                </c:pt>
                <c:pt idx="25140">
                  <c:v>659.78200000000004</c:v>
                </c:pt>
                <c:pt idx="25141">
                  <c:v>659.80200000000002</c:v>
                </c:pt>
                <c:pt idx="25142">
                  <c:v>659.82100000000003</c:v>
                </c:pt>
                <c:pt idx="25143">
                  <c:v>659.83799999999997</c:v>
                </c:pt>
                <c:pt idx="25144">
                  <c:v>659.85599999999999</c:v>
                </c:pt>
                <c:pt idx="25145">
                  <c:v>659.875</c:v>
                </c:pt>
                <c:pt idx="25146">
                  <c:v>659.89499999999998</c:v>
                </c:pt>
                <c:pt idx="25147">
                  <c:v>659.91399999999999</c:v>
                </c:pt>
                <c:pt idx="25148">
                  <c:v>659.93299999999999</c:v>
                </c:pt>
                <c:pt idx="25149">
                  <c:v>659.95100000000002</c:v>
                </c:pt>
                <c:pt idx="25150">
                  <c:v>659.97199999999998</c:v>
                </c:pt>
                <c:pt idx="25151">
                  <c:v>660.00199999999995</c:v>
                </c:pt>
                <c:pt idx="25152">
                  <c:v>660.04200000000003</c:v>
                </c:pt>
                <c:pt idx="25153">
                  <c:v>660.07299999999998</c:v>
                </c:pt>
                <c:pt idx="25154">
                  <c:v>660.08199999999999</c:v>
                </c:pt>
                <c:pt idx="25155">
                  <c:v>660.09199999999998</c:v>
                </c:pt>
                <c:pt idx="25156">
                  <c:v>660.10400000000004</c:v>
                </c:pt>
                <c:pt idx="25157">
                  <c:v>660.11699999999996</c:v>
                </c:pt>
                <c:pt idx="25158">
                  <c:v>660.13199999999995</c:v>
                </c:pt>
                <c:pt idx="25159">
                  <c:v>660.14800000000002</c:v>
                </c:pt>
                <c:pt idx="25160">
                  <c:v>660.16800000000001</c:v>
                </c:pt>
                <c:pt idx="25161">
                  <c:v>660.19</c:v>
                </c:pt>
                <c:pt idx="25162">
                  <c:v>660.21199999999999</c:v>
                </c:pt>
                <c:pt idx="25163">
                  <c:v>660.23199999999997</c:v>
                </c:pt>
                <c:pt idx="25164">
                  <c:v>660.25099999999998</c:v>
                </c:pt>
                <c:pt idx="25165">
                  <c:v>660.26900000000001</c:v>
                </c:pt>
                <c:pt idx="25166">
                  <c:v>660.28800000000001</c:v>
                </c:pt>
                <c:pt idx="25167">
                  <c:v>660.30700000000002</c:v>
                </c:pt>
                <c:pt idx="25168">
                  <c:v>660.32500000000005</c:v>
                </c:pt>
                <c:pt idx="25169">
                  <c:v>660.34500000000003</c:v>
                </c:pt>
                <c:pt idx="25170">
                  <c:v>660.36400000000003</c:v>
                </c:pt>
                <c:pt idx="25171">
                  <c:v>660.38400000000001</c:v>
                </c:pt>
                <c:pt idx="25172">
                  <c:v>660.41</c:v>
                </c:pt>
                <c:pt idx="25173">
                  <c:v>660.44200000000001</c:v>
                </c:pt>
                <c:pt idx="25174">
                  <c:v>660.47799999999995</c:v>
                </c:pt>
                <c:pt idx="25175">
                  <c:v>660.50199999999995</c:v>
                </c:pt>
                <c:pt idx="25176">
                  <c:v>660.52</c:v>
                </c:pt>
                <c:pt idx="25177">
                  <c:v>660.53399999999999</c:v>
                </c:pt>
                <c:pt idx="25178">
                  <c:v>660.54600000000005</c:v>
                </c:pt>
                <c:pt idx="25179">
                  <c:v>660.56100000000004</c:v>
                </c:pt>
                <c:pt idx="25180">
                  <c:v>660.57500000000005</c:v>
                </c:pt>
                <c:pt idx="25181">
                  <c:v>660.59100000000001</c:v>
                </c:pt>
                <c:pt idx="25182">
                  <c:v>660.61</c:v>
                </c:pt>
                <c:pt idx="25183">
                  <c:v>660.63099999999997</c:v>
                </c:pt>
                <c:pt idx="25184">
                  <c:v>660.65099999999995</c:v>
                </c:pt>
                <c:pt idx="25185">
                  <c:v>660.67100000000005</c:v>
                </c:pt>
                <c:pt idx="25186">
                  <c:v>660.69100000000003</c:v>
                </c:pt>
                <c:pt idx="25187">
                  <c:v>660.71100000000001</c:v>
                </c:pt>
                <c:pt idx="25188">
                  <c:v>660.73</c:v>
                </c:pt>
                <c:pt idx="25189">
                  <c:v>660.75</c:v>
                </c:pt>
                <c:pt idx="25190">
                  <c:v>660.77</c:v>
                </c:pt>
                <c:pt idx="25191">
                  <c:v>660.79</c:v>
                </c:pt>
                <c:pt idx="25192">
                  <c:v>660.81700000000001</c:v>
                </c:pt>
                <c:pt idx="25193">
                  <c:v>660.851</c:v>
                </c:pt>
                <c:pt idx="25194">
                  <c:v>660.88699999999994</c:v>
                </c:pt>
                <c:pt idx="25195">
                  <c:v>660.91899999999998</c:v>
                </c:pt>
                <c:pt idx="25196">
                  <c:v>660.94100000000003</c:v>
                </c:pt>
                <c:pt idx="25197">
                  <c:v>660.95699999999999</c:v>
                </c:pt>
                <c:pt idx="25198">
                  <c:v>660.97</c:v>
                </c:pt>
                <c:pt idx="25199">
                  <c:v>660.98500000000001</c:v>
                </c:pt>
                <c:pt idx="25200">
                  <c:v>661</c:v>
                </c:pt>
                <c:pt idx="25201">
                  <c:v>661.01599999999996</c:v>
                </c:pt>
                <c:pt idx="25202">
                  <c:v>661.03499999999997</c:v>
                </c:pt>
                <c:pt idx="25203">
                  <c:v>661.05600000000004</c:v>
                </c:pt>
                <c:pt idx="25204">
                  <c:v>661.07899999999995</c:v>
                </c:pt>
                <c:pt idx="25205">
                  <c:v>661.10199999999998</c:v>
                </c:pt>
                <c:pt idx="25206">
                  <c:v>661.12199999999996</c:v>
                </c:pt>
                <c:pt idx="25207">
                  <c:v>661.14</c:v>
                </c:pt>
                <c:pt idx="25208">
                  <c:v>661.15899999999999</c:v>
                </c:pt>
                <c:pt idx="25209">
                  <c:v>661.178</c:v>
                </c:pt>
                <c:pt idx="25210">
                  <c:v>661.19799999999998</c:v>
                </c:pt>
                <c:pt idx="25211">
                  <c:v>661.23599999999999</c:v>
                </c:pt>
                <c:pt idx="25212">
                  <c:v>661.29300000000001</c:v>
                </c:pt>
                <c:pt idx="25213">
                  <c:v>661.35</c:v>
                </c:pt>
                <c:pt idx="25214">
                  <c:v>661.40800000000002</c:v>
                </c:pt>
                <c:pt idx="25215">
                  <c:v>661.44100000000003</c:v>
                </c:pt>
                <c:pt idx="25216">
                  <c:v>661.45399999999995</c:v>
                </c:pt>
                <c:pt idx="25217">
                  <c:v>661.46500000000003</c:v>
                </c:pt>
                <c:pt idx="25218">
                  <c:v>661.476</c:v>
                </c:pt>
                <c:pt idx="25219">
                  <c:v>661.48800000000006</c:v>
                </c:pt>
                <c:pt idx="25220">
                  <c:v>661.50099999999998</c:v>
                </c:pt>
                <c:pt idx="25221">
                  <c:v>661.51599999999996</c:v>
                </c:pt>
                <c:pt idx="25222">
                  <c:v>661.53399999999999</c:v>
                </c:pt>
                <c:pt idx="25223">
                  <c:v>661.553</c:v>
                </c:pt>
                <c:pt idx="25224">
                  <c:v>661.57399999999996</c:v>
                </c:pt>
                <c:pt idx="25225">
                  <c:v>661.59500000000003</c:v>
                </c:pt>
                <c:pt idx="25226">
                  <c:v>661.61400000000003</c:v>
                </c:pt>
                <c:pt idx="25227">
                  <c:v>661.63300000000004</c:v>
                </c:pt>
                <c:pt idx="25228">
                  <c:v>661.65200000000004</c:v>
                </c:pt>
                <c:pt idx="25229">
                  <c:v>661.67200000000003</c:v>
                </c:pt>
                <c:pt idx="25230">
                  <c:v>661.69799999999998</c:v>
                </c:pt>
                <c:pt idx="25231">
                  <c:v>661.73400000000004</c:v>
                </c:pt>
                <c:pt idx="25232">
                  <c:v>661.77499999999998</c:v>
                </c:pt>
                <c:pt idx="25233">
                  <c:v>661.82399999999996</c:v>
                </c:pt>
                <c:pt idx="25234">
                  <c:v>661.84400000000005</c:v>
                </c:pt>
                <c:pt idx="25235">
                  <c:v>661.851</c:v>
                </c:pt>
                <c:pt idx="25236">
                  <c:v>661.86</c:v>
                </c:pt>
                <c:pt idx="25237">
                  <c:v>661.86800000000005</c:v>
                </c:pt>
                <c:pt idx="25238">
                  <c:v>661.88</c:v>
                </c:pt>
                <c:pt idx="25239">
                  <c:v>661.89300000000003</c:v>
                </c:pt>
                <c:pt idx="25240">
                  <c:v>661.90899999999999</c:v>
                </c:pt>
                <c:pt idx="25241">
                  <c:v>661.92700000000002</c:v>
                </c:pt>
                <c:pt idx="25242">
                  <c:v>661.94799999999998</c:v>
                </c:pt>
                <c:pt idx="25243">
                  <c:v>661.96900000000005</c:v>
                </c:pt>
                <c:pt idx="25244">
                  <c:v>661.98900000000003</c:v>
                </c:pt>
                <c:pt idx="25245">
                  <c:v>662.00699999999995</c:v>
                </c:pt>
                <c:pt idx="25246">
                  <c:v>662.024</c:v>
                </c:pt>
                <c:pt idx="25247">
                  <c:v>662.04200000000003</c:v>
                </c:pt>
                <c:pt idx="25248">
                  <c:v>662.06100000000004</c:v>
                </c:pt>
                <c:pt idx="25249">
                  <c:v>662.08500000000004</c:v>
                </c:pt>
                <c:pt idx="25250">
                  <c:v>662.12300000000005</c:v>
                </c:pt>
                <c:pt idx="25251">
                  <c:v>662.17399999999998</c:v>
                </c:pt>
                <c:pt idx="25252">
                  <c:v>662.22799999999995</c:v>
                </c:pt>
                <c:pt idx="25253">
                  <c:v>662.28300000000002</c:v>
                </c:pt>
                <c:pt idx="25254">
                  <c:v>662.33600000000001</c:v>
                </c:pt>
                <c:pt idx="25255">
                  <c:v>662.36500000000001</c:v>
                </c:pt>
                <c:pt idx="25256">
                  <c:v>662.36900000000003</c:v>
                </c:pt>
                <c:pt idx="25257">
                  <c:v>662.37300000000005</c:v>
                </c:pt>
                <c:pt idx="25258">
                  <c:v>662.38199999999995</c:v>
                </c:pt>
                <c:pt idx="25259">
                  <c:v>662.39200000000005</c:v>
                </c:pt>
                <c:pt idx="25260">
                  <c:v>662.404</c:v>
                </c:pt>
                <c:pt idx="25261">
                  <c:v>662.41800000000001</c:v>
                </c:pt>
                <c:pt idx="25262">
                  <c:v>662.43700000000001</c:v>
                </c:pt>
                <c:pt idx="25263">
                  <c:v>662.45799999999997</c:v>
                </c:pt>
                <c:pt idx="25264">
                  <c:v>662.47699999999998</c:v>
                </c:pt>
                <c:pt idx="25265">
                  <c:v>662.49699999999996</c:v>
                </c:pt>
                <c:pt idx="25266">
                  <c:v>662.51900000000001</c:v>
                </c:pt>
                <c:pt idx="25267">
                  <c:v>662.54</c:v>
                </c:pt>
                <c:pt idx="25268">
                  <c:v>662.56</c:v>
                </c:pt>
                <c:pt idx="25269">
                  <c:v>662.58</c:v>
                </c:pt>
                <c:pt idx="25270">
                  <c:v>662.6</c:v>
                </c:pt>
                <c:pt idx="25271">
                  <c:v>662.61900000000003</c:v>
                </c:pt>
                <c:pt idx="25272">
                  <c:v>662.63699999999994</c:v>
                </c:pt>
                <c:pt idx="25273">
                  <c:v>662.65700000000004</c:v>
                </c:pt>
                <c:pt idx="25274">
                  <c:v>662.67600000000004</c:v>
                </c:pt>
                <c:pt idx="25275">
                  <c:v>662.69500000000005</c:v>
                </c:pt>
                <c:pt idx="25276">
                  <c:v>662.71400000000006</c:v>
                </c:pt>
                <c:pt idx="25277">
                  <c:v>662.73400000000004</c:v>
                </c:pt>
                <c:pt idx="25278">
                  <c:v>662.76099999999997</c:v>
                </c:pt>
                <c:pt idx="25279">
                  <c:v>662.81600000000003</c:v>
                </c:pt>
                <c:pt idx="25280">
                  <c:v>662.88499999999999</c:v>
                </c:pt>
                <c:pt idx="25281">
                  <c:v>662.947</c:v>
                </c:pt>
                <c:pt idx="25282">
                  <c:v>662.99099999999999</c:v>
                </c:pt>
                <c:pt idx="25283">
                  <c:v>663.01</c:v>
                </c:pt>
                <c:pt idx="25284">
                  <c:v>663.02</c:v>
                </c:pt>
                <c:pt idx="25285">
                  <c:v>663.03200000000004</c:v>
                </c:pt>
                <c:pt idx="25286">
                  <c:v>663.04700000000003</c:v>
                </c:pt>
                <c:pt idx="25287">
                  <c:v>663.07500000000005</c:v>
                </c:pt>
                <c:pt idx="25288">
                  <c:v>663.12</c:v>
                </c:pt>
                <c:pt idx="25289">
                  <c:v>663.18100000000004</c:v>
                </c:pt>
                <c:pt idx="25290">
                  <c:v>663.24900000000002</c:v>
                </c:pt>
                <c:pt idx="25291">
                  <c:v>663.327</c:v>
                </c:pt>
                <c:pt idx="25292">
                  <c:v>663.42100000000005</c:v>
                </c:pt>
                <c:pt idx="25293">
                  <c:v>663.505</c:v>
                </c:pt>
                <c:pt idx="25294">
                  <c:v>663.577</c:v>
                </c:pt>
                <c:pt idx="25295">
                  <c:v>663.64599999999996</c:v>
                </c:pt>
                <c:pt idx="25296">
                  <c:v>663.678</c:v>
                </c:pt>
                <c:pt idx="25297">
                  <c:v>663.67899999999997</c:v>
                </c:pt>
                <c:pt idx="25298">
                  <c:v>663.67899999999997</c:v>
                </c:pt>
                <c:pt idx="25299">
                  <c:v>663.68799999999999</c:v>
                </c:pt>
                <c:pt idx="25300">
                  <c:v>663.70600000000002</c:v>
                </c:pt>
                <c:pt idx="25301">
                  <c:v>663.73699999999997</c:v>
                </c:pt>
                <c:pt idx="25302">
                  <c:v>663.76400000000001</c:v>
                </c:pt>
                <c:pt idx="25303">
                  <c:v>663.77</c:v>
                </c:pt>
                <c:pt idx="25304">
                  <c:v>663.77300000000002</c:v>
                </c:pt>
                <c:pt idx="25305">
                  <c:v>663.78200000000004</c:v>
                </c:pt>
                <c:pt idx="25306">
                  <c:v>663.79200000000003</c:v>
                </c:pt>
                <c:pt idx="25307">
                  <c:v>663.803</c:v>
                </c:pt>
                <c:pt idx="25308">
                  <c:v>663.81799999999998</c:v>
                </c:pt>
                <c:pt idx="25309">
                  <c:v>663.83600000000001</c:v>
                </c:pt>
                <c:pt idx="25310">
                  <c:v>663.85400000000004</c:v>
                </c:pt>
                <c:pt idx="25311">
                  <c:v>663.87199999999996</c:v>
                </c:pt>
                <c:pt idx="25312">
                  <c:v>663.88900000000001</c:v>
                </c:pt>
                <c:pt idx="25313">
                  <c:v>663.90599999999995</c:v>
                </c:pt>
                <c:pt idx="25314">
                  <c:v>663.92200000000003</c:v>
                </c:pt>
                <c:pt idx="25315">
                  <c:v>663.94</c:v>
                </c:pt>
                <c:pt idx="25316">
                  <c:v>663.96600000000001</c:v>
                </c:pt>
                <c:pt idx="25317">
                  <c:v>664.00300000000004</c:v>
                </c:pt>
                <c:pt idx="25318">
                  <c:v>664.02700000000004</c:v>
                </c:pt>
                <c:pt idx="25319">
                  <c:v>664.03599999999994</c:v>
                </c:pt>
                <c:pt idx="25320">
                  <c:v>664.04600000000005</c:v>
                </c:pt>
                <c:pt idx="25321">
                  <c:v>664.05899999999997</c:v>
                </c:pt>
                <c:pt idx="25322">
                  <c:v>664.07600000000002</c:v>
                </c:pt>
                <c:pt idx="25323">
                  <c:v>664.09400000000005</c:v>
                </c:pt>
                <c:pt idx="25324">
                  <c:v>664.11400000000003</c:v>
                </c:pt>
                <c:pt idx="25325">
                  <c:v>664.13199999999995</c:v>
                </c:pt>
                <c:pt idx="25326">
                  <c:v>664.15</c:v>
                </c:pt>
                <c:pt idx="25327">
                  <c:v>664.16800000000001</c:v>
                </c:pt>
                <c:pt idx="25328">
                  <c:v>664.18600000000004</c:v>
                </c:pt>
                <c:pt idx="25329">
                  <c:v>664.21500000000003</c:v>
                </c:pt>
                <c:pt idx="25330">
                  <c:v>664.28</c:v>
                </c:pt>
                <c:pt idx="25331">
                  <c:v>664.34299999999996</c:v>
                </c:pt>
                <c:pt idx="25332">
                  <c:v>664.35799999999995</c:v>
                </c:pt>
                <c:pt idx="25333">
                  <c:v>664.36900000000003</c:v>
                </c:pt>
                <c:pt idx="25334">
                  <c:v>664.37900000000002</c:v>
                </c:pt>
                <c:pt idx="25335">
                  <c:v>664.39099999999996</c:v>
                </c:pt>
                <c:pt idx="25336">
                  <c:v>664.404</c:v>
                </c:pt>
                <c:pt idx="25337">
                  <c:v>664.41899999999998</c:v>
                </c:pt>
                <c:pt idx="25338">
                  <c:v>664.43499999999995</c:v>
                </c:pt>
                <c:pt idx="25339">
                  <c:v>664.45299999999997</c:v>
                </c:pt>
                <c:pt idx="25340">
                  <c:v>664.47299999999996</c:v>
                </c:pt>
                <c:pt idx="25341">
                  <c:v>664.49300000000005</c:v>
                </c:pt>
                <c:pt idx="25342">
                  <c:v>664.51499999999999</c:v>
                </c:pt>
                <c:pt idx="25343">
                  <c:v>664.53499999999997</c:v>
                </c:pt>
                <c:pt idx="25344">
                  <c:v>664.55499999999995</c:v>
                </c:pt>
                <c:pt idx="25345">
                  <c:v>664.57500000000005</c:v>
                </c:pt>
                <c:pt idx="25346">
                  <c:v>664.60500000000002</c:v>
                </c:pt>
                <c:pt idx="25347">
                  <c:v>664.66600000000005</c:v>
                </c:pt>
                <c:pt idx="25348">
                  <c:v>664.745</c:v>
                </c:pt>
                <c:pt idx="25349">
                  <c:v>664.82100000000003</c:v>
                </c:pt>
                <c:pt idx="25350">
                  <c:v>664.89499999999998</c:v>
                </c:pt>
                <c:pt idx="25351">
                  <c:v>664.95100000000002</c:v>
                </c:pt>
                <c:pt idx="25352">
                  <c:v>664.95100000000002</c:v>
                </c:pt>
                <c:pt idx="25353">
                  <c:v>664.95299999999997</c:v>
                </c:pt>
                <c:pt idx="25354">
                  <c:v>664.96299999999997</c:v>
                </c:pt>
                <c:pt idx="25355">
                  <c:v>664.97500000000002</c:v>
                </c:pt>
                <c:pt idx="25356">
                  <c:v>664.98800000000006</c:v>
                </c:pt>
                <c:pt idx="25357">
                  <c:v>665.00800000000004</c:v>
                </c:pt>
                <c:pt idx="25358">
                  <c:v>665.03</c:v>
                </c:pt>
                <c:pt idx="25359">
                  <c:v>665.04899999999998</c:v>
                </c:pt>
                <c:pt idx="25360">
                  <c:v>665.06899999999996</c:v>
                </c:pt>
                <c:pt idx="25361">
                  <c:v>665.08799999999997</c:v>
                </c:pt>
                <c:pt idx="25362">
                  <c:v>665.10799999999995</c:v>
                </c:pt>
                <c:pt idx="25363">
                  <c:v>665.12900000000002</c:v>
                </c:pt>
                <c:pt idx="25364">
                  <c:v>665.149</c:v>
                </c:pt>
                <c:pt idx="25365">
                  <c:v>665.18700000000001</c:v>
                </c:pt>
                <c:pt idx="25366">
                  <c:v>665.22799999999995</c:v>
                </c:pt>
                <c:pt idx="25367">
                  <c:v>665.24199999999996</c:v>
                </c:pt>
                <c:pt idx="25368">
                  <c:v>665.25300000000004</c:v>
                </c:pt>
                <c:pt idx="25369">
                  <c:v>665.26800000000003</c:v>
                </c:pt>
                <c:pt idx="25370">
                  <c:v>665.28599999999994</c:v>
                </c:pt>
                <c:pt idx="25371">
                  <c:v>665.30600000000004</c:v>
                </c:pt>
                <c:pt idx="25372">
                  <c:v>665.327</c:v>
                </c:pt>
                <c:pt idx="25373">
                  <c:v>665.34799999999996</c:v>
                </c:pt>
                <c:pt idx="25374">
                  <c:v>665.36800000000005</c:v>
                </c:pt>
                <c:pt idx="25375">
                  <c:v>665.38800000000003</c:v>
                </c:pt>
                <c:pt idx="25376">
                  <c:v>665.40700000000004</c:v>
                </c:pt>
                <c:pt idx="25377">
                  <c:v>665.43299999999999</c:v>
                </c:pt>
                <c:pt idx="25378">
                  <c:v>665.47900000000004</c:v>
                </c:pt>
                <c:pt idx="25379">
                  <c:v>665.54</c:v>
                </c:pt>
                <c:pt idx="25380">
                  <c:v>665.61099999999999</c:v>
                </c:pt>
                <c:pt idx="25381">
                  <c:v>665.66600000000005</c:v>
                </c:pt>
                <c:pt idx="25382">
                  <c:v>665.69600000000003</c:v>
                </c:pt>
                <c:pt idx="25383">
                  <c:v>665.71299999999997</c:v>
                </c:pt>
                <c:pt idx="25384">
                  <c:v>665.72699999999998</c:v>
                </c:pt>
                <c:pt idx="25385">
                  <c:v>665.73800000000006</c:v>
                </c:pt>
                <c:pt idx="25386">
                  <c:v>665.74900000000002</c:v>
                </c:pt>
                <c:pt idx="25387">
                  <c:v>665.76</c:v>
                </c:pt>
                <c:pt idx="25388">
                  <c:v>665.77300000000002</c:v>
                </c:pt>
                <c:pt idx="25389">
                  <c:v>665.78700000000003</c:v>
                </c:pt>
                <c:pt idx="25390">
                  <c:v>665.80399999999997</c:v>
                </c:pt>
                <c:pt idx="25391">
                  <c:v>665.82299999999998</c:v>
                </c:pt>
                <c:pt idx="25392">
                  <c:v>665.84299999999996</c:v>
                </c:pt>
                <c:pt idx="25393">
                  <c:v>665.86500000000001</c:v>
                </c:pt>
                <c:pt idx="25394">
                  <c:v>665.88699999999994</c:v>
                </c:pt>
                <c:pt idx="25395">
                  <c:v>665.90899999999999</c:v>
                </c:pt>
                <c:pt idx="25396">
                  <c:v>665.92899999999997</c:v>
                </c:pt>
                <c:pt idx="25397">
                  <c:v>665.94899999999996</c:v>
                </c:pt>
                <c:pt idx="25398">
                  <c:v>665.96900000000005</c:v>
                </c:pt>
                <c:pt idx="25399">
                  <c:v>665.99</c:v>
                </c:pt>
                <c:pt idx="25400">
                  <c:v>666.01800000000003</c:v>
                </c:pt>
                <c:pt idx="25401">
                  <c:v>666.05600000000004</c:v>
                </c:pt>
                <c:pt idx="25402">
                  <c:v>666.096</c:v>
                </c:pt>
                <c:pt idx="25403">
                  <c:v>666.125</c:v>
                </c:pt>
                <c:pt idx="25404">
                  <c:v>666.14200000000005</c:v>
                </c:pt>
                <c:pt idx="25405">
                  <c:v>666.15499999999997</c:v>
                </c:pt>
                <c:pt idx="25406">
                  <c:v>666.16800000000001</c:v>
                </c:pt>
                <c:pt idx="25407">
                  <c:v>666.18200000000002</c:v>
                </c:pt>
                <c:pt idx="25408">
                  <c:v>666.197</c:v>
                </c:pt>
                <c:pt idx="25409">
                  <c:v>666.21299999999997</c:v>
                </c:pt>
                <c:pt idx="25410">
                  <c:v>666.23299999999995</c:v>
                </c:pt>
                <c:pt idx="25411">
                  <c:v>666.25300000000004</c:v>
                </c:pt>
                <c:pt idx="25412">
                  <c:v>666.27200000000005</c:v>
                </c:pt>
                <c:pt idx="25413">
                  <c:v>666.29</c:v>
                </c:pt>
                <c:pt idx="25414">
                  <c:v>666.30700000000002</c:v>
                </c:pt>
                <c:pt idx="25415">
                  <c:v>666.32500000000005</c:v>
                </c:pt>
                <c:pt idx="25416">
                  <c:v>666.34199999999998</c:v>
                </c:pt>
                <c:pt idx="25417">
                  <c:v>666.36</c:v>
                </c:pt>
                <c:pt idx="25418">
                  <c:v>666.38099999999997</c:v>
                </c:pt>
                <c:pt idx="25419">
                  <c:v>666.39300000000003</c:v>
                </c:pt>
                <c:pt idx="25420">
                  <c:v>666.40200000000004</c:v>
                </c:pt>
                <c:pt idx="25421">
                  <c:v>666.41899999999998</c:v>
                </c:pt>
                <c:pt idx="25422">
                  <c:v>666.44200000000001</c:v>
                </c:pt>
                <c:pt idx="25423">
                  <c:v>666.471</c:v>
                </c:pt>
                <c:pt idx="25424">
                  <c:v>666.49099999999999</c:v>
                </c:pt>
                <c:pt idx="25425">
                  <c:v>666.50300000000004</c:v>
                </c:pt>
                <c:pt idx="25426">
                  <c:v>666.51499999999999</c:v>
                </c:pt>
                <c:pt idx="25427">
                  <c:v>666.52800000000002</c:v>
                </c:pt>
                <c:pt idx="25428">
                  <c:v>666.54100000000005</c:v>
                </c:pt>
                <c:pt idx="25429">
                  <c:v>666.55700000000002</c:v>
                </c:pt>
                <c:pt idx="25430">
                  <c:v>666.57500000000005</c:v>
                </c:pt>
                <c:pt idx="25431">
                  <c:v>666.59500000000003</c:v>
                </c:pt>
                <c:pt idx="25432">
                  <c:v>666.61199999999997</c:v>
                </c:pt>
                <c:pt idx="25433">
                  <c:v>666.62900000000002</c:v>
                </c:pt>
                <c:pt idx="25434">
                  <c:v>666.64700000000005</c:v>
                </c:pt>
                <c:pt idx="25435">
                  <c:v>666.66600000000005</c:v>
                </c:pt>
                <c:pt idx="25436">
                  <c:v>666.68499999999995</c:v>
                </c:pt>
                <c:pt idx="25437">
                  <c:v>666.70500000000004</c:v>
                </c:pt>
                <c:pt idx="25438">
                  <c:v>666.72400000000005</c:v>
                </c:pt>
                <c:pt idx="25439">
                  <c:v>666.74400000000003</c:v>
                </c:pt>
                <c:pt idx="25440">
                  <c:v>666.76</c:v>
                </c:pt>
                <c:pt idx="25441">
                  <c:v>666.77300000000002</c:v>
                </c:pt>
                <c:pt idx="25442">
                  <c:v>666.79100000000005</c:v>
                </c:pt>
                <c:pt idx="25443">
                  <c:v>666.82600000000002</c:v>
                </c:pt>
                <c:pt idx="25444">
                  <c:v>666.87400000000002</c:v>
                </c:pt>
                <c:pt idx="25445">
                  <c:v>666.91</c:v>
                </c:pt>
                <c:pt idx="25446">
                  <c:v>666.92899999999997</c:v>
                </c:pt>
                <c:pt idx="25447">
                  <c:v>666.94</c:v>
                </c:pt>
                <c:pt idx="25448">
                  <c:v>666.95100000000002</c:v>
                </c:pt>
                <c:pt idx="25449">
                  <c:v>666.96500000000003</c:v>
                </c:pt>
                <c:pt idx="25450">
                  <c:v>666.98699999999997</c:v>
                </c:pt>
                <c:pt idx="25451">
                  <c:v>667.01599999999996</c:v>
                </c:pt>
                <c:pt idx="25452">
                  <c:v>667.03099999999995</c:v>
                </c:pt>
                <c:pt idx="25453">
                  <c:v>667.04100000000005</c:v>
                </c:pt>
                <c:pt idx="25454">
                  <c:v>667.05600000000004</c:v>
                </c:pt>
                <c:pt idx="25455">
                  <c:v>667.08100000000002</c:v>
                </c:pt>
                <c:pt idx="25456">
                  <c:v>667.11300000000006</c:v>
                </c:pt>
                <c:pt idx="25457">
                  <c:v>667.14499999999998</c:v>
                </c:pt>
                <c:pt idx="25458">
                  <c:v>667.16499999999996</c:v>
                </c:pt>
                <c:pt idx="25459">
                  <c:v>667.178</c:v>
                </c:pt>
                <c:pt idx="25460">
                  <c:v>667.19100000000003</c:v>
                </c:pt>
                <c:pt idx="25461">
                  <c:v>667.20600000000002</c:v>
                </c:pt>
                <c:pt idx="25462">
                  <c:v>667.22500000000002</c:v>
                </c:pt>
                <c:pt idx="25463">
                  <c:v>667.245</c:v>
                </c:pt>
                <c:pt idx="25464">
                  <c:v>667.26400000000001</c:v>
                </c:pt>
                <c:pt idx="25465">
                  <c:v>667.28099999999995</c:v>
                </c:pt>
                <c:pt idx="25466">
                  <c:v>667.29700000000003</c:v>
                </c:pt>
                <c:pt idx="25467">
                  <c:v>667.31500000000005</c:v>
                </c:pt>
                <c:pt idx="25468">
                  <c:v>667.33199999999999</c:v>
                </c:pt>
                <c:pt idx="25469">
                  <c:v>667.35199999999998</c:v>
                </c:pt>
                <c:pt idx="25470">
                  <c:v>667.38099999999997</c:v>
                </c:pt>
                <c:pt idx="25471">
                  <c:v>667.43600000000004</c:v>
                </c:pt>
                <c:pt idx="25472">
                  <c:v>667.48800000000006</c:v>
                </c:pt>
                <c:pt idx="25473">
                  <c:v>667.52599999999995</c:v>
                </c:pt>
                <c:pt idx="25474">
                  <c:v>667.53899999999999</c:v>
                </c:pt>
                <c:pt idx="25475">
                  <c:v>667.54899999999998</c:v>
                </c:pt>
                <c:pt idx="25476">
                  <c:v>667.56</c:v>
                </c:pt>
                <c:pt idx="25477">
                  <c:v>667.572</c:v>
                </c:pt>
                <c:pt idx="25478">
                  <c:v>667.58799999999997</c:v>
                </c:pt>
                <c:pt idx="25479">
                  <c:v>667.60699999999997</c:v>
                </c:pt>
                <c:pt idx="25480">
                  <c:v>667.62400000000002</c:v>
                </c:pt>
                <c:pt idx="25481">
                  <c:v>667.64099999999996</c:v>
                </c:pt>
                <c:pt idx="25482">
                  <c:v>667.65899999999999</c:v>
                </c:pt>
                <c:pt idx="25483">
                  <c:v>667.67700000000002</c:v>
                </c:pt>
                <c:pt idx="25484">
                  <c:v>667.69799999999998</c:v>
                </c:pt>
                <c:pt idx="25485">
                  <c:v>667.73400000000004</c:v>
                </c:pt>
                <c:pt idx="25486">
                  <c:v>667.78599999999994</c:v>
                </c:pt>
                <c:pt idx="25487">
                  <c:v>667.83600000000001</c:v>
                </c:pt>
                <c:pt idx="25488">
                  <c:v>667.85799999999995</c:v>
                </c:pt>
                <c:pt idx="25489">
                  <c:v>667.86</c:v>
                </c:pt>
                <c:pt idx="25490">
                  <c:v>667.86699999999996</c:v>
                </c:pt>
                <c:pt idx="25491">
                  <c:v>667.87800000000004</c:v>
                </c:pt>
                <c:pt idx="25492">
                  <c:v>667.89</c:v>
                </c:pt>
                <c:pt idx="25493">
                  <c:v>667.904</c:v>
                </c:pt>
                <c:pt idx="25494">
                  <c:v>667.91800000000001</c:v>
                </c:pt>
                <c:pt idx="25495">
                  <c:v>667.93399999999997</c:v>
                </c:pt>
                <c:pt idx="25496">
                  <c:v>667.95</c:v>
                </c:pt>
                <c:pt idx="25497">
                  <c:v>667.96799999999996</c:v>
                </c:pt>
                <c:pt idx="25498">
                  <c:v>667.98599999999999</c:v>
                </c:pt>
                <c:pt idx="25499">
                  <c:v>668.00599999999997</c:v>
                </c:pt>
                <c:pt idx="25500">
                  <c:v>668.02800000000002</c:v>
                </c:pt>
                <c:pt idx="25501">
                  <c:v>668.05100000000004</c:v>
                </c:pt>
                <c:pt idx="25502">
                  <c:v>668.06899999999996</c:v>
                </c:pt>
                <c:pt idx="25503">
                  <c:v>668.08600000000001</c:v>
                </c:pt>
                <c:pt idx="25504">
                  <c:v>668.10400000000004</c:v>
                </c:pt>
                <c:pt idx="25505">
                  <c:v>668.12400000000002</c:v>
                </c:pt>
                <c:pt idx="25506">
                  <c:v>668.14300000000003</c:v>
                </c:pt>
                <c:pt idx="25507">
                  <c:v>668.16200000000003</c:v>
                </c:pt>
                <c:pt idx="25508">
                  <c:v>668.18100000000004</c:v>
                </c:pt>
                <c:pt idx="25509">
                  <c:v>668.2</c:v>
                </c:pt>
                <c:pt idx="25510">
                  <c:v>668.21900000000005</c:v>
                </c:pt>
                <c:pt idx="25511">
                  <c:v>668.23800000000006</c:v>
                </c:pt>
                <c:pt idx="25512">
                  <c:v>668.27599999999995</c:v>
                </c:pt>
                <c:pt idx="25513">
                  <c:v>668.31200000000001</c:v>
                </c:pt>
                <c:pt idx="25514">
                  <c:v>668.34699999999998</c:v>
                </c:pt>
                <c:pt idx="25515">
                  <c:v>668.39499999999998</c:v>
                </c:pt>
                <c:pt idx="25516">
                  <c:v>668.46400000000006</c:v>
                </c:pt>
                <c:pt idx="25517">
                  <c:v>668.53700000000003</c:v>
                </c:pt>
                <c:pt idx="25518">
                  <c:v>668.57299999999998</c:v>
                </c:pt>
                <c:pt idx="25519">
                  <c:v>668.58399999999995</c:v>
                </c:pt>
                <c:pt idx="25520">
                  <c:v>668.59500000000003</c:v>
                </c:pt>
                <c:pt idx="25521">
                  <c:v>668.60599999999999</c:v>
                </c:pt>
                <c:pt idx="25522">
                  <c:v>668.62099999999998</c:v>
                </c:pt>
                <c:pt idx="25523">
                  <c:v>668.64</c:v>
                </c:pt>
                <c:pt idx="25524">
                  <c:v>668.65899999999999</c:v>
                </c:pt>
                <c:pt idx="25525">
                  <c:v>668.68</c:v>
                </c:pt>
                <c:pt idx="25526">
                  <c:v>668.69799999999998</c:v>
                </c:pt>
                <c:pt idx="25527">
                  <c:v>668.71699999999998</c:v>
                </c:pt>
                <c:pt idx="25528">
                  <c:v>668.73599999999999</c:v>
                </c:pt>
                <c:pt idx="25529">
                  <c:v>668.75300000000004</c:v>
                </c:pt>
                <c:pt idx="25530">
                  <c:v>668.77099999999996</c:v>
                </c:pt>
                <c:pt idx="25531">
                  <c:v>668.80200000000002</c:v>
                </c:pt>
                <c:pt idx="25532">
                  <c:v>668.86099999999999</c:v>
                </c:pt>
                <c:pt idx="25533">
                  <c:v>668.89599999999996</c:v>
                </c:pt>
                <c:pt idx="25534">
                  <c:v>668.90700000000004</c:v>
                </c:pt>
                <c:pt idx="25535">
                  <c:v>668.91700000000003</c:v>
                </c:pt>
                <c:pt idx="25536">
                  <c:v>668.928</c:v>
                </c:pt>
                <c:pt idx="25537">
                  <c:v>668.94100000000003</c:v>
                </c:pt>
                <c:pt idx="25538">
                  <c:v>668.95899999999995</c:v>
                </c:pt>
                <c:pt idx="25539">
                  <c:v>668.97900000000004</c:v>
                </c:pt>
                <c:pt idx="25540">
                  <c:v>669</c:v>
                </c:pt>
                <c:pt idx="25541">
                  <c:v>669.01900000000001</c:v>
                </c:pt>
                <c:pt idx="25542">
                  <c:v>669.03899999999999</c:v>
                </c:pt>
                <c:pt idx="25543">
                  <c:v>669.05899999999997</c:v>
                </c:pt>
                <c:pt idx="25544">
                  <c:v>669.07799999999997</c:v>
                </c:pt>
                <c:pt idx="25545">
                  <c:v>669.09799999999996</c:v>
                </c:pt>
                <c:pt idx="25546">
                  <c:v>669.12599999999998</c:v>
                </c:pt>
                <c:pt idx="25547">
                  <c:v>669.17499999999995</c:v>
                </c:pt>
                <c:pt idx="25548">
                  <c:v>669.24</c:v>
                </c:pt>
                <c:pt idx="25549">
                  <c:v>669.29700000000003</c:v>
                </c:pt>
                <c:pt idx="25550">
                  <c:v>669.33399999999995</c:v>
                </c:pt>
                <c:pt idx="25551">
                  <c:v>669.35299999999995</c:v>
                </c:pt>
                <c:pt idx="25552">
                  <c:v>669.36900000000003</c:v>
                </c:pt>
                <c:pt idx="25553">
                  <c:v>669.38199999999995</c:v>
                </c:pt>
                <c:pt idx="25554">
                  <c:v>669.39700000000005</c:v>
                </c:pt>
                <c:pt idx="25555">
                  <c:v>669.41300000000001</c:v>
                </c:pt>
                <c:pt idx="25556">
                  <c:v>669.43100000000004</c:v>
                </c:pt>
                <c:pt idx="25557">
                  <c:v>669.45100000000002</c:v>
                </c:pt>
                <c:pt idx="25558">
                  <c:v>669.471</c:v>
                </c:pt>
                <c:pt idx="25559">
                  <c:v>669.49</c:v>
                </c:pt>
                <c:pt idx="25560">
                  <c:v>669.50800000000004</c:v>
                </c:pt>
                <c:pt idx="25561">
                  <c:v>669.52499999999998</c:v>
                </c:pt>
                <c:pt idx="25562">
                  <c:v>669.54399999999998</c:v>
                </c:pt>
                <c:pt idx="25563">
                  <c:v>669.56100000000004</c:v>
                </c:pt>
                <c:pt idx="25564">
                  <c:v>669.57899999999995</c:v>
                </c:pt>
                <c:pt idx="25565">
                  <c:v>669.60599999999999</c:v>
                </c:pt>
                <c:pt idx="25566">
                  <c:v>669.62099999999998</c:v>
                </c:pt>
                <c:pt idx="25567">
                  <c:v>669.63300000000004</c:v>
                </c:pt>
                <c:pt idx="25568">
                  <c:v>669.64300000000003</c:v>
                </c:pt>
                <c:pt idx="25569">
                  <c:v>669.65200000000004</c:v>
                </c:pt>
                <c:pt idx="25570">
                  <c:v>669.66200000000003</c:v>
                </c:pt>
                <c:pt idx="25571">
                  <c:v>669.67399999999998</c:v>
                </c:pt>
                <c:pt idx="25572">
                  <c:v>669.68799999999999</c:v>
                </c:pt>
                <c:pt idx="25573">
                  <c:v>669.70899999999995</c:v>
                </c:pt>
                <c:pt idx="25574">
                  <c:v>669.72199999999998</c:v>
                </c:pt>
                <c:pt idx="25575">
                  <c:v>669.72900000000004</c:v>
                </c:pt>
                <c:pt idx="25576">
                  <c:v>669.73599999999999</c:v>
                </c:pt>
                <c:pt idx="25577">
                  <c:v>669.74400000000003</c:v>
                </c:pt>
                <c:pt idx="25578">
                  <c:v>669.75400000000002</c:v>
                </c:pt>
                <c:pt idx="25579">
                  <c:v>669.76300000000003</c:v>
                </c:pt>
                <c:pt idx="25580">
                  <c:v>669.77099999999996</c:v>
                </c:pt>
                <c:pt idx="25581">
                  <c:v>669.78099999999995</c:v>
                </c:pt>
                <c:pt idx="25582">
                  <c:v>669.78899999999999</c:v>
                </c:pt>
                <c:pt idx="25583">
                  <c:v>669.798</c:v>
                </c:pt>
                <c:pt idx="25584">
                  <c:v>669.80799999999999</c:v>
                </c:pt>
                <c:pt idx="25585">
                  <c:v>669.81700000000001</c:v>
                </c:pt>
                <c:pt idx="25586">
                  <c:v>669.82600000000002</c:v>
                </c:pt>
                <c:pt idx="25587">
                  <c:v>669.83500000000004</c:v>
                </c:pt>
                <c:pt idx="25588">
                  <c:v>669.84400000000005</c:v>
                </c:pt>
                <c:pt idx="25589">
                  <c:v>669.85299999999995</c:v>
                </c:pt>
                <c:pt idx="25590">
                  <c:v>669.86199999999997</c:v>
                </c:pt>
                <c:pt idx="25591">
                  <c:v>669.87099999999998</c:v>
                </c:pt>
                <c:pt idx="25592">
                  <c:v>669.88</c:v>
                </c:pt>
                <c:pt idx="25593">
                  <c:v>669.88900000000001</c:v>
                </c:pt>
                <c:pt idx="25594">
                  <c:v>669.89800000000002</c:v>
                </c:pt>
                <c:pt idx="25595">
                  <c:v>669.90700000000004</c:v>
                </c:pt>
                <c:pt idx="25596">
                  <c:v>669.91600000000005</c:v>
                </c:pt>
                <c:pt idx="25597">
                  <c:v>669.92499999999995</c:v>
                </c:pt>
                <c:pt idx="25598">
                  <c:v>669.93399999999997</c:v>
                </c:pt>
                <c:pt idx="25599">
                  <c:v>669.94299999999998</c:v>
                </c:pt>
                <c:pt idx="25600">
                  <c:v>669.952</c:v>
                </c:pt>
                <c:pt idx="25601">
                  <c:v>669.96199999999999</c:v>
                </c:pt>
                <c:pt idx="25602">
                  <c:v>669.971</c:v>
                </c:pt>
                <c:pt idx="25603">
                  <c:v>669.98</c:v>
                </c:pt>
                <c:pt idx="25604">
                  <c:v>669.98900000000003</c:v>
                </c:pt>
                <c:pt idx="25605">
                  <c:v>669.99900000000002</c:v>
                </c:pt>
                <c:pt idx="25606">
                  <c:v>670.00900000000001</c:v>
                </c:pt>
                <c:pt idx="25607">
                  <c:v>670.01800000000003</c:v>
                </c:pt>
                <c:pt idx="25608">
                  <c:v>670.02700000000004</c:v>
                </c:pt>
                <c:pt idx="25609">
                  <c:v>670.03599999999994</c:v>
                </c:pt>
                <c:pt idx="25610">
                  <c:v>670.04499999999996</c:v>
                </c:pt>
                <c:pt idx="25611">
                  <c:v>670.05499999999995</c:v>
                </c:pt>
                <c:pt idx="25612">
                  <c:v>670.06399999999996</c:v>
                </c:pt>
                <c:pt idx="25613">
                  <c:v>670.07299999999998</c:v>
                </c:pt>
                <c:pt idx="25614">
                  <c:v>670.08100000000002</c:v>
                </c:pt>
                <c:pt idx="25615">
                  <c:v>670.09</c:v>
                </c:pt>
                <c:pt idx="25616">
                  <c:v>670.09900000000005</c:v>
                </c:pt>
                <c:pt idx="25617">
                  <c:v>670.10799999999995</c:v>
                </c:pt>
                <c:pt idx="25618">
                  <c:v>670.11699999999996</c:v>
                </c:pt>
                <c:pt idx="25619">
                  <c:v>670.12599999999998</c:v>
                </c:pt>
                <c:pt idx="25620">
                  <c:v>670.13400000000001</c:v>
                </c:pt>
                <c:pt idx="25621">
                  <c:v>670.14400000000001</c:v>
                </c:pt>
                <c:pt idx="25622">
                  <c:v>670.15200000000004</c:v>
                </c:pt>
                <c:pt idx="25623">
                  <c:v>670.16099999999994</c:v>
                </c:pt>
                <c:pt idx="25624">
                  <c:v>670.17</c:v>
                </c:pt>
                <c:pt idx="25625">
                  <c:v>670.17899999999997</c:v>
                </c:pt>
                <c:pt idx="25626">
                  <c:v>670.18799999999999</c:v>
                </c:pt>
                <c:pt idx="25627">
                  <c:v>670.197</c:v>
                </c:pt>
                <c:pt idx="25628">
                  <c:v>670.20600000000002</c:v>
                </c:pt>
                <c:pt idx="25629">
                  <c:v>670.21400000000006</c:v>
                </c:pt>
                <c:pt idx="25630">
                  <c:v>670.22400000000005</c:v>
                </c:pt>
                <c:pt idx="25631">
                  <c:v>670.23400000000004</c:v>
                </c:pt>
                <c:pt idx="25632">
                  <c:v>670.24300000000005</c:v>
                </c:pt>
                <c:pt idx="25633">
                  <c:v>670.25199999999995</c:v>
                </c:pt>
                <c:pt idx="25634">
                  <c:v>670.26</c:v>
                </c:pt>
                <c:pt idx="25635">
                  <c:v>670.26900000000001</c:v>
                </c:pt>
                <c:pt idx="25636">
                  <c:v>670.27800000000002</c:v>
                </c:pt>
                <c:pt idx="25637">
                  <c:v>670.28700000000003</c:v>
                </c:pt>
                <c:pt idx="25638">
                  <c:v>670.29600000000005</c:v>
                </c:pt>
                <c:pt idx="25639">
                  <c:v>670.30499999999995</c:v>
                </c:pt>
                <c:pt idx="25640">
                  <c:v>670.31500000000005</c:v>
                </c:pt>
                <c:pt idx="25641">
                  <c:v>670.32399999999996</c:v>
                </c:pt>
                <c:pt idx="25642">
                  <c:v>670.33299999999997</c:v>
                </c:pt>
                <c:pt idx="25643">
                  <c:v>670.34199999999998</c:v>
                </c:pt>
                <c:pt idx="25644">
                  <c:v>670.351</c:v>
                </c:pt>
                <c:pt idx="25645">
                  <c:v>670.36</c:v>
                </c:pt>
                <c:pt idx="25646">
                  <c:v>670.36800000000005</c:v>
                </c:pt>
                <c:pt idx="25647">
                  <c:v>670.37699999999995</c:v>
                </c:pt>
                <c:pt idx="25648">
                  <c:v>670.38599999999997</c:v>
                </c:pt>
                <c:pt idx="25649">
                  <c:v>670.39499999999998</c:v>
                </c:pt>
                <c:pt idx="25650">
                  <c:v>670.404</c:v>
                </c:pt>
                <c:pt idx="25651">
                  <c:v>670.41300000000001</c:v>
                </c:pt>
                <c:pt idx="25652">
                  <c:v>670.42200000000003</c:v>
                </c:pt>
                <c:pt idx="25653">
                  <c:v>670.43200000000002</c:v>
                </c:pt>
                <c:pt idx="25654">
                  <c:v>670.44100000000003</c:v>
                </c:pt>
                <c:pt idx="25655">
                  <c:v>670.45</c:v>
                </c:pt>
                <c:pt idx="25656">
                  <c:v>670.45799999999997</c:v>
                </c:pt>
                <c:pt idx="25657">
                  <c:v>670.46699999999998</c:v>
                </c:pt>
                <c:pt idx="25658">
                  <c:v>670.476</c:v>
                </c:pt>
                <c:pt idx="25659">
                  <c:v>670.48400000000004</c:v>
                </c:pt>
                <c:pt idx="25660">
                  <c:v>670.49300000000005</c:v>
                </c:pt>
                <c:pt idx="25661">
                  <c:v>670.50199999999995</c:v>
                </c:pt>
                <c:pt idx="25662">
                  <c:v>670.51</c:v>
                </c:pt>
                <c:pt idx="25663">
                  <c:v>670.51900000000001</c:v>
                </c:pt>
                <c:pt idx="25664">
                  <c:v>670.52800000000002</c:v>
                </c:pt>
                <c:pt idx="25665">
                  <c:v>670.53599999999994</c:v>
                </c:pt>
                <c:pt idx="25666">
                  <c:v>670.54499999999996</c:v>
                </c:pt>
                <c:pt idx="25667">
                  <c:v>670.55399999999997</c:v>
                </c:pt>
                <c:pt idx="25668">
                  <c:v>670.56299999999999</c:v>
                </c:pt>
                <c:pt idx="25669">
                  <c:v>670.57100000000003</c:v>
                </c:pt>
                <c:pt idx="25670">
                  <c:v>670.58</c:v>
                </c:pt>
                <c:pt idx="25671">
                  <c:v>670.58900000000006</c:v>
                </c:pt>
                <c:pt idx="25672">
                  <c:v>670.59699999999998</c:v>
                </c:pt>
                <c:pt idx="25673">
                  <c:v>670.60599999999999</c:v>
                </c:pt>
                <c:pt idx="25674">
                  <c:v>670.61400000000003</c:v>
                </c:pt>
                <c:pt idx="25675">
                  <c:v>670.62300000000005</c:v>
                </c:pt>
                <c:pt idx="25676">
                  <c:v>670.63199999999995</c:v>
                </c:pt>
                <c:pt idx="25677">
                  <c:v>670.64099999999996</c:v>
                </c:pt>
                <c:pt idx="25678">
                  <c:v>670.649</c:v>
                </c:pt>
                <c:pt idx="25679">
                  <c:v>670.65800000000002</c:v>
                </c:pt>
                <c:pt idx="25680">
                  <c:v>670.66700000000003</c:v>
                </c:pt>
                <c:pt idx="25681">
                  <c:v>670.67600000000004</c:v>
                </c:pt>
                <c:pt idx="25682">
                  <c:v>670.68499999999995</c:v>
                </c:pt>
                <c:pt idx="25683">
                  <c:v>670.69399999999996</c:v>
                </c:pt>
                <c:pt idx="25684">
                  <c:v>670.702</c:v>
                </c:pt>
                <c:pt idx="25685">
                  <c:v>670.71100000000001</c:v>
                </c:pt>
                <c:pt idx="25686">
                  <c:v>670.72</c:v>
                </c:pt>
                <c:pt idx="25687">
                  <c:v>670.72799999999995</c:v>
                </c:pt>
                <c:pt idx="25688">
                  <c:v>670.73699999999997</c:v>
                </c:pt>
                <c:pt idx="25689">
                  <c:v>670.745</c:v>
                </c:pt>
                <c:pt idx="25690">
                  <c:v>670.75400000000002</c:v>
                </c:pt>
                <c:pt idx="25691">
                  <c:v>670.76199999999994</c:v>
                </c:pt>
                <c:pt idx="25692">
                  <c:v>670.77099999999996</c:v>
                </c:pt>
                <c:pt idx="25693">
                  <c:v>670.779</c:v>
                </c:pt>
                <c:pt idx="25694">
                  <c:v>670.78800000000001</c:v>
                </c:pt>
                <c:pt idx="25695">
                  <c:v>670.79700000000003</c:v>
                </c:pt>
                <c:pt idx="25696">
                  <c:v>670.80600000000004</c:v>
                </c:pt>
                <c:pt idx="25697">
                  <c:v>670.81399999999996</c:v>
                </c:pt>
                <c:pt idx="25698">
                  <c:v>670.82299999999998</c:v>
                </c:pt>
                <c:pt idx="25699">
                  <c:v>670.83199999999999</c:v>
                </c:pt>
                <c:pt idx="25700">
                  <c:v>670.84</c:v>
                </c:pt>
                <c:pt idx="25701">
                  <c:v>670.84900000000005</c:v>
                </c:pt>
                <c:pt idx="25702">
                  <c:v>670.85799999999995</c:v>
                </c:pt>
                <c:pt idx="25703">
                  <c:v>670.86699999999996</c:v>
                </c:pt>
                <c:pt idx="25704">
                  <c:v>670.875</c:v>
                </c:pt>
                <c:pt idx="25705">
                  <c:v>670.88499999999999</c:v>
                </c:pt>
                <c:pt idx="25706">
                  <c:v>670.89300000000003</c:v>
                </c:pt>
                <c:pt idx="25707">
                  <c:v>670.90200000000004</c:v>
                </c:pt>
                <c:pt idx="25708">
                  <c:v>670.91</c:v>
                </c:pt>
                <c:pt idx="25709">
                  <c:v>670.91899999999998</c:v>
                </c:pt>
                <c:pt idx="25710">
                  <c:v>670.928</c:v>
                </c:pt>
                <c:pt idx="25711">
                  <c:v>670.93600000000004</c:v>
                </c:pt>
                <c:pt idx="25712">
                  <c:v>670.94500000000005</c:v>
                </c:pt>
                <c:pt idx="25713">
                  <c:v>670.95399999999995</c:v>
                </c:pt>
                <c:pt idx="25714">
                  <c:v>670.96299999999997</c:v>
                </c:pt>
                <c:pt idx="25715">
                  <c:v>670.97199999999998</c:v>
                </c:pt>
                <c:pt idx="25716">
                  <c:v>670.98</c:v>
                </c:pt>
                <c:pt idx="25717">
                  <c:v>670.98900000000003</c:v>
                </c:pt>
                <c:pt idx="25718">
                  <c:v>670.99800000000005</c:v>
                </c:pt>
                <c:pt idx="25719">
                  <c:v>671.00699999999995</c:v>
                </c:pt>
                <c:pt idx="25720">
                  <c:v>671.01599999999996</c:v>
                </c:pt>
                <c:pt idx="25721">
                  <c:v>671.02499999999998</c:v>
                </c:pt>
                <c:pt idx="25722">
                  <c:v>671.03399999999999</c:v>
                </c:pt>
                <c:pt idx="25723">
                  <c:v>671.04300000000001</c:v>
                </c:pt>
                <c:pt idx="25724">
                  <c:v>671.05200000000002</c:v>
                </c:pt>
                <c:pt idx="25725">
                  <c:v>671.06</c:v>
                </c:pt>
                <c:pt idx="25726">
                  <c:v>671.06899999999996</c:v>
                </c:pt>
                <c:pt idx="25727">
                  <c:v>671.07799999999997</c:v>
                </c:pt>
                <c:pt idx="25728">
                  <c:v>671.08600000000001</c:v>
                </c:pt>
                <c:pt idx="25729">
                  <c:v>671.09500000000003</c:v>
                </c:pt>
                <c:pt idx="25730">
                  <c:v>671.10400000000004</c:v>
                </c:pt>
                <c:pt idx="25731">
                  <c:v>671.11199999999997</c:v>
                </c:pt>
                <c:pt idx="25732">
                  <c:v>671.12099999999998</c:v>
                </c:pt>
                <c:pt idx="25733">
                  <c:v>671.13</c:v>
                </c:pt>
                <c:pt idx="25734">
                  <c:v>671.14</c:v>
                </c:pt>
                <c:pt idx="25735">
                  <c:v>671.149</c:v>
                </c:pt>
                <c:pt idx="25736">
                  <c:v>671.15800000000002</c:v>
                </c:pt>
                <c:pt idx="25737">
                  <c:v>671.16700000000003</c:v>
                </c:pt>
                <c:pt idx="25738">
                  <c:v>671.17600000000004</c:v>
                </c:pt>
                <c:pt idx="25739">
                  <c:v>671.18499999999995</c:v>
                </c:pt>
                <c:pt idx="25740">
                  <c:v>671.19399999999996</c:v>
                </c:pt>
                <c:pt idx="25741">
                  <c:v>671.20299999999997</c:v>
                </c:pt>
                <c:pt idx="25742">
                  <c:v>671.21299999999997</c:v>
                </c:pt>
                <c:pt idx="25743">
                  <c:v>671.22699999999998</c:v>
                </c:pt>
                <c:pt idx="25744">
                  <c:v>671.24099999999999</c:v>
                </c:pt>
                <c:pt idx="25745">
                  <c:v>671.255</c:v>
                </c:pt>
                <c:pt idx="25746">
                  <c:v>671.27</c:v>
                </c:pt>
                <c:pt idx="25747">
                  <c:v>671.29</c:v>
                </c:pt>
                <c:pt idx="25748">
                  <c:v>671.31600000000003</c:v>
                </c:pt>
                <c:pt idx="25749">
                  <c:v>671.35400000000004</c:v>
                </c:pt>
                <c:pt idx="25750">
                  <c:v>671.41300000000001</c:v>
                </c:pt>
                <c:pt idx="25751">
                  <c:v>671.47799999999995</c:v>
                </c:pt>
                <c:pt idx="25752">
                  <c:v>671.53200000000004</c:v>
                </c:pt>
                <c:pt idx="25753">
                  <c:v>671.572</c:v>
                </c:pt>
                <c:pt idx="25754">
                  <c:v>671.59400000000005</c:v>
                </c:pt>
                <c:pt idx="25755">
                  <c:v>671.60400000000004</c:v>
                </c:pt>
                <c:pt idx="25756">
                  <c:v>671.61400000000003</c:v>
                </c:pt>
                <c:pt idx="25757">
                  <c:v>671.62400000000002</c:v>
                </c:pt>
                <c:pt idx="25758">
                  <c:v>671.63599999999997</c:v>
                </c:pt>
                <c:pt idx="25759">
                  <c:v>671.64800000000002</c:v>
                </c:pt>
                <c:pt idx="25760">
                  <c:v>671.66200000000003</c:v>
                </c:pt>
                <c:pt idx="25761">
                  <c:v>671.67700000000002</c:v>
                </c:pt>
                <c:pt idx="25762">
                  <c:v>671.69200000000001</c:v>
                </c:pt>
                <c:pt idx="25763">
                  <c:v>671.70799999999997</c:v>
                </c:pt>
                <c:pt idx="25764">
                  <c:v>671.72400000000005</c:v>
                </c:pt>
                <c:pt idx="25765">
                  <c:v>671.75099999999998</c:v>
                </c:pt>
                <c:pt idx="25766">
                  <c:v>671.803</c:v>
                </c:pt>
                <c:pt idx="25767">
                  <c:v>671.86900000000003</c:v>
                </c:pt>
                <c:pt idx="25768">
                  <c:v>671.93</c:v>
                </c:pt>
                <c:pt idx="25769">
                  <c:v>671.98800000000006</c:v>
                </c:pt>
                <c:pt idx="25770">
                  <c:v>672.04499999999996</c:v>
                </c:pt>
                <c:pt idx="25771">
                  <c:v>672.10699999999997</c:v>
                </c:pt>
                <c:pt idx="25772">
                  <c:v>672.173</c:v>
                </c:pt>
                <c:pt idx="25773">
                  <c:v>672.22900000000004</c:v>
                </c:pt>
                <c:pt idx="25774">
                  <c:v>672.28899999999999</c:v>
                </c:pt>
                <c:pt idx="25775">
                  <c:v>672.36300000000006</c:v>
                </c:pt>
                <c:pt idx="25776">
                  <c:v>672.447</c:v>
                </c:pt>
                <c:pt idx="25777">
                  <c:v>672.53399999999999</c:v>
                </c:pt>
                <c:pt idx="25778">
                  <c:v>672.62699999999995</c:v>
                </c:pt>
                <c:pt idx="25779">
                  <c:v>672.72500000000002</c:v>
                </c:pt>
                <c:pt idx="25780">
                  <c:v>672.81899999999996</c:v>
                </c:pt>
                <c:pt idx="25781">
                  <c:v>672.90700000000004</c:v>
                </c:pt>
                <c:pt idx="25782">
                  <c:v>672.99599999999998</c:v>
                </c:pt>
                <c:pt idx="25783">
                  <c:v>673.08900000000006</c:v>
                </c:pt>
                <c:pt idx="25784">
                  <c:v>673.18499999999995</c:v>
                </c:pt>
                <c:pt idx="25785">
                  <c:v>673.28300000000002</c:v>
                </c:pt>
                <c:pt idx="25786">
                  <c:v>673.38300000000004</c:v>
                </c:pt>
                <c:pt idx="25787">
                  <c:v>673.48099999999999</c:v>
                </c:pt>
                <c:pt idx="25788">
                  <c:v>673.572</c:v>
                </c:pt>
                <c:pt idx="25789">
                  <c:v>673.65599999999995</c:v>
                </c:pt>
                <c:pt idx="25790">
                  <c:v>673.74300000000005</c:v>
                </c:pt>
                <c:pt idx="25791">
                  <c:v>673.83299999999997</c:v>
                </c:pt>
                <c:pt idx="25792">
                  <c:v>673.92600000000004</c:v>
                </c:pt>
                <c:pt idx="25793">
                  <c:v>674.01199999999994</c:v>
                </c:pt>
                <c:pt idx="25794">
                  <c:v>674.053</c:v>
                </c:pt>
                <c:pt idx="25795">
                  <c:v>674.07100000000003</c:v>
                </c:pt>
                <c:pt idx="25796">
                  <c:v>674.11</c:v>
                </c:pt>
                <c:pt idx="25797">
                  <c:v>674.14499999999998</c:v>
                </c:pt>
                <c:pt idx="25798">
                  <c:v>674.17200000000003</c:v>
                </c:pt>
                <c:pt idx="25799">
                  <c:v>674.20100000000002</c:v>
                </c:pt>
                <c:pt idx="25800">
                  <c:v>674.23699999999997</c:v>
                </c:pt>
                <c:pt idx="25801">
                  <c:v>674.28099999999995</c:v>
                </c:pt>
                <c:pt idx="25802">
                  <c:v>674.32899999999995</c:v>
                </c:pt>
                <c:pt idx="25803">
                  <c:v>674.37599999999998</c:v>
                </c:pt>
                <c:pt idx="25804">
                  <c:v>674.42600000000004</c:v>
                </c:pt>
                <c:pt idx="25805">
                  <c:v>674.47299999999996</c:v>
                </c:pt>
                <c:pt idx="25806">
                  <c:v>674.51800000000003</c:v>
                </c:pt>
                <c:pt idx="25807">
                  <c:v>674.56399999999996</c:v>
                </c:pt>
                <c:pt idx="25808">
                  <c:v>674.61</c:v>
                </c:pt>
                <c:pt idx="25809">
                  <c:v>674.65700000000004</c:v>
                </c:pt>
                <c:pt idx="25810">
                  <c:v>674.70600000000002</c:v>
                </c:pt>
                <c:pt idx="25811">
                  <c:v>674.726</c:v>
                </c:pt>
                <c:pt idx="25812">
                  <c:v>674.72699999999998</c:v>
                </c:pt>
                <c:pt idx="25813">
                  <c:v>674.72799999999995</c:v>
                </c:pt>
                <c:pt idx="25814">
                  <c:v>674.73699999999997</c:v>
                </c:pt>
                <c:pt idx="25815">
                  <c:v>674.75300000000004</c:v>
                </c:pt>
                <c:pt idx="25816">
                  <c:v>674.77800000000002</c:v>
                </c:pt>
                <c:pt idx="25817">
                  <c:v>674.81799999999998</c:v>
                </c:pt>
                <c:pt idx="25818">
                  <c:v>674.86800000000005</c:v>
                </c:pt>
                <c:pt idx="25819">
                  <c:v>674.92</c:v>
                </c:pt>
                <c:pt idx="25820">
                  <c:v>674.96299999999997</c:v>
                </c:pt>
                <c:pt idx="25821">
                  <c:v>674.97799999999995</c:v>
                </c:pt>
                <c:pt idx="25822">
                  <c:v>674.97900000000004</c:v>
                </c:pt>
                <c:pt idx="25823">
                  <c:v>674.98199999999997</c:v>
                </c:pt>
                <c:pt idx="25824">
                  <c:v>674.99300000000005</c:v>
                </c:pt>
                <c:pt idx="25825">
                  <c:v>674.99300000000005</c:v>
                </c:pt>
                <c:pt idx="25826">
                  <c:v>674.99400000000003</c:v>
                </c:pt>
                <c:pt idx="25827">
                  <c:v>675</c:v>
                </c:pt>
                <c:pt idx="25828">
                  <c:v>675.00400000000002</c:v>
                </c:pt>
                <c:pt idx="25829">
                  <c:v>675.01099999999997</c:v>
                </c:pt>
                <c:pt idx="25830">
                  <c:v>675.01700000000005</c:v>
                </c:pt>
                <c:pt idx="25831">
                  <c:v>675.02499999999998</c:v>
                </c:pt>
                <c:pt idx="25832">
                  <c:v>675.03399999999999</c:v>
                </c:pt>
                <c:pt idx="25833">
                  <c:v>675.04399999999998</c:v>
                </c:pt>
                <c:pt idx="25834">
                  <c:v>675.05700000000002</c:v>
                </c:pt>
                <c:pt idx="25835">
                  <c:v>675.07</c:v>
                </c:pt>
                <c:pt idx="25836">
                  <c:v>675.09400000000005</c:v>
                </c:pt>
                <c:pt idx="25837">
                  <c:v>675.14499999999998</c:v>
                </c:pt>
                <c:pt idx="25838">
                  <c:v>675.22400000000005</c:v>
                </c:pt>
                <c:pt idx="25839">
                  <c:v>675.30899999999997</c:v>
                </c:pt>
                <c:pt idx="25840">
                  <c:v>675.39499999999998</c:v>
                </c:pt>
                <c:pt idx="25841">
                  <c:v>675.48500000000001</c:v>
                </c:pt>
                <c:pt idx="25842">
                  <c:v>675.56899999999996</c:v>
                </c:pt>
                <c:pt idx="25843">
                  <c:v>675.649</c:v>
                </c:pt>
                <c:pt idx="25844">
                  <c:v>675.726</c:v>
                </c:pt>
                <c:pt idx="25845">
                  <c:v>675.80200000000002</c:v>
                </c:pt>
                <c:pt idx="25846">
                  <c:v>675.88199999999995</c:v>
                </c:pt>
                <c:pt idx="25847">
                  <c:v>675.96199999999999</c:v>
                </c:pt>
                <c:pt idx="25848">
                  <c:v>676.03499999999997</c:v>
                </c:pt>
                <c:pt idx="25849">
                  <c:v>676.10400000000004</c:v>
                </c:pt>
                <c:pt idx="25850">
                  <c:v>676.17399999999998</c:v>
                </c:pt>
                <c:pt idx="25851">
                  <c:v>676.24400000000003</c:v>
                </c:pt>
                <c:pt idx="25852">
                  <c:v>676.30200000000002</c:v>
                </c:pt>
                <c:pt idx="25853">
                  <c:v>676.33399999999995</c:v>
                </c:pt>
                <c:pt idx="25854">
                  <c:v>676.351</c:v>
                </c:pt>
                <c:pt idx="25855">
                  <c:v>676.35599999999999</c:v>
                </c:pt>
                <c:pt idx="25856">
                  <c:v>676.35599999999999</c:v>
                </c:pt>
                <c:pt idx="25857">
                  <c:v>676.35599999999999</c:v>
                </c:pt>
                <c:pt idx="25858">
                  <c:v>676.35599999999999</c:v>
                </c:pt>
                <c:pt idx="25859">
                  <c:v>676.35599999999999</c:v>
                </c:pt>
                <c:pt idx="25860">
                  <c:v>676.35599999999999</c:v>
                </c:pt>
                <c:pt idx="25861">
                  <c:v>676.35599999999999</c:v>
                </c:pt>
                <c:pt idx="25862">
                  <c:v>676.35699999999997</c:v>
                </c:pt>
                <c:pt idx="25863">
                  <c:v>676.36</c:v>
                </c:pt>
                <c:pt idx="25864">
                  <c:v>676.36099999999999</c:v>
                </c:pt>
                <c:pt idx="25865">
                  <c:v>676.36099999999999</c:v>
                </c:pt>
                <c:pt idx="25866">
                  <c:v>676.36099999999999</c:v>
                </c:pt>
                <c:pt idx="25867">
                  <c:v>676.36099999999999</c:v>
                </c:pt>
                <c:pt idx="25868">
                  <c:v>676.36599999999999</c:v>
                </c:pt>
                <c:pt idx="25869">
                  <c:v>676.37199999999996</c:v>
                </c:pt>
                <c:pt idx="25870">
                  <c:v>676.38</c:v>
                </c:pt>
                <c:pt idx="25871">
                  <c:v>676.39</c:v>
                </c:pt>
                <c:pt idx="25872">
                  <c:v>676.40800000000002</c:v>
                </c:pt>
                <c:pt idx="25873">
                  <c:v>676.44899999999996</c:v>
                </c:pt>
                <c:pt idx="25874">
                  <c:v>676.50599999999997</c:v>
                </c:pt>
                <c:pt idx="25875">
                  <c:v>676.56500000000005</c:v>
                </c:pt>
                <c:pt idx="25876">
                  <c:v>676.625</c:v>
                </c:pt>
                <c:pt idx="25877">
                  <c:v>676.68600000000004</c:v>
                </c:pt>
                <c:pt idx="25878">
                  <c:v>676.74800000000005</c:v>
                </c:pt>
                <c:pt idx="25879">
                  <c:v>676.80899999999997</c:v>
                </c:pt>
                <c:pt idx="25880">
                  <c:v>676.86300000000006</c:v>
                </c:pt>
                <c:pt idx="25881">
                  <c:v>676.9</c:v>
                </c:pt>
                <c:pt idx="25882">
                  <c:v>676.9</c:v>
                </c:pt>
                <c:pt idx="25883">
                  <c:v>676.9</c:v>
                </c:pt>
                <c:pt idx="25884">
                  <c:v>676.90200000000004</c:v>
                </c:pt>
                <c:pt idx="25885">
                  <c:v>676.91200000000003</c:v>
                </c:pt>
                <c:pt idx="25886">
                  <c:v>676.92100000000005</c:v>
                </c:pt>
                <c:pt idx="25887">
                  <c:v>676.92899999999997</c:v>
                </c:pt>
                <c:pt idx="25888">
                  <c:v>676.93899999999996</c:v>
                </c:pt>
                <c:pt idx="25889">
                  <c:v>676.95100000000002</c:v>
                </c:pt>
                <c:pt idx="25890">
                  <c:v>676.96199999999999</c:v>
                </c:pt>
                <c:pt idx="25891">
                  <c:v>676.97500000000002</c:v>
                </c:pt>
                <c:pt idx="25892">
                  <c:v>676.98800000000006</c:v>
                </c:pt>
                <c:pt idx="25893">
                  <c:v>677.00300000000004</c:v>
                </c:pt>
                <c:pt idx="25894">
                  <c:v>677.01700000000005</c:v>
                </c:pt>
                <c:pt idx="25895">
                  <c:v>677.03099999999995</c:v>
                </c:pt>
                <c:pt idx="25896">
                  <c:v>677.04100000000005</c:v>
                </c:pt>
                <c:pt idx="25897">
                  <c:v>677.05</c:v>
                </c:pt>
                <c:pt idx="25898">
                  <c:v>677.05899999999997</c:v>
                </c:pt>
                <c:pt idx="25899">
                  <c:v>677.06799999999998</c:v>
                </c:pt>
                <c:pt idx="25900">
                  <c:v>677.077</c:v>
                </c:pt>
                <c:pt idx="25901">
                  <c:v>677.08600000000001</c:v>
                </c:pt>
                <c:pt idx="25902">
                  <c:v>677.09500000000003</c:v>
                </c:pt>
                <c:pt idx="25903">
                  <c:v>677.10400000000004</c:v>
                </c:pt>
                <c:pt idx="25904">
                  <c:v>677.11400000000003</c:v>
                </c:pt>
                <c:pt idx="25905">
                  <c:v>677.12300000000005</c:v>
                </c:pt>
                <c:pt idx="25906">
                  <c:v>677.13099999999997</c:v>
                </c:pt>
                <c:pt idx="25907">
                  <c:v>677.14</c:v>
                </c:pt>
                <c:pt idx="25908">
                  <c:v>677.149</c:v>
                </c:pt>
                <c:pt idx="25909">
                  <c:v>677.15899999999999</c:v>
                </c:pt>
                <c:pt idx="25910">
                  <c:v>677.16800000000001</c:v>
                </c:pt>
                <c:pt idx="25911">
                  <c:v>677.17700000000002</c:v>
                </c:pt>
                <c:pt idx="25912">
                  <c:v>677.18200000000002</c:v>
                </c:pt>
                <c:pt idx="25913">
                  <c:v>677.18200000000002</c:v>
                </c:pt>
                <c:pt idx="25914">
                  <c:v>677.18200000000002</c:v>
                </c:pt>
                <c:pt idx="25915">
                  <c:v>677.18200000000002</c:v>
                </c:pt>
                <c:pt idx="25916">
                  <c:v>677.18200000000002</c:v>
                </c:pt>
                <c:pt idx="25917">
                  <c:v>677.18200000000002</c:v>
                </c:pt>
                <c:pt idx="25918">
                  <c:v>677.18200000000002</c:v>
                </c:pt>
                <c:pt idx="25919">
                  <c:v>677.18200000000002</c:v>
                </c:pt>
                <c:pt idx="25920">
                  <c:v>677.18200000000002</c:v>
                </c:pt>
                <c:pt idx="25921">
                  <c:v>677.18200000000002</c:v>
                </c:pt>
                <c:pt idx="25922">
                  <c:v>677.18200000000002</c:v>
                </c:pt>
                <c:pt idx="26068">
                  <c:v>677.18200000000002</c:v>
                </c:pt>
                <c:pt idx="26069">
                  <c:v>677.18200000000002</c:v>
                </c:pt>
                <c:pt idx="26070">
                  <c:v>677.18200000000002</c:v>
                </c:pt>
                <c:pt idx="26071">
                  <c:v>677.18200000000002</c:v>
                </c:pt>
                <c:pt idx="26072">
                  <c:v>677.18200000000002</c:v>
                </c:pt>
                <c:pt idx="26073">
                  <c:v>677.18200000000002</c:v>
                </c:pt>
                <c:pt idx="26074">
                  <c:v>677.18200000000002</c:v>
                </c:pt>
                <c:pt idx="26075">
                  <c:v>677.18200000000002</c:v>
                </c:pt>
                <c:pt idx="26076">
                  <c:v>677.18200000000002</c:v>
                </c:pt>
                <c:pt idx="26077">
                  <c:v>677.18200000000002</c:v>
                </c:pt>
                <c:pt idx="26078">
                  <c:v>677.18200000000002</c:v>
                </c:pt>
                <c:pt idx="26079">
                  <c:v>677.18200000000002</c:v>
                </c:pt>
                <c:pt idx="26080">
                  <c:v>677.18200000000002</c:v>
                </c:pt>
                <c:pt idx="26081">
                  <c:v>677.18200000000002</c:v>
                </c:pt>
                <c:pt idx="26082">
                  <c:v>677.18200000000002</c:v>
                </c:pt>
                <c:pt idx="26083">
                  <c:v>677.18299999999999</c:v>
                </c:pt>
                <c:pt idx="26084">
                  <c:v>677.18399999999997</c:v>
                </c:pt>
                <c:pt idx="26085">
                  <c:v>677.18700000000001</c:v>
                </c:pt>
                <c:pt idx="26086">
                  <c:v>677.19399999999996</c:v>
                </c:pt>
                <c:pt idx="26087">
                  <c:v>677.202</c:v>
                </c:pt>
                <c:pt idx="26088">
                  <c:v>677.20899999999995</c:v>
                </c:pt>
                <c:pt idx="26089">
                  <c:v>677.21600000000001</c:v>
                </c:pt>
                <c:pt idx="26090">
                  <c:v>677.22299999999996</c:v>
                </c:pt>
                <c:pt idx="26091">
                  <c:v>677.22900000000004</c:v>
                </c:pt>
                <c:pt idx="26092">
                  <c:v>677.23599999999999</c:v>
                </c:pt>
                <c:pt idx="26093">
                  <c:v>677.24300000000005</c:v>
                </c:pt>
                <c:pt idx="26094">
                  <c:v>677.25</c:v>
                </c:pt>
                <c:pt idx="26095">
                  <c:v>677.25699999999995</c:v>
                </c:pt>
                <c:pt idx="26096">
                  <c:v>677.26400000000001</c:v>
                </c:pt>
                <c:pt idx="26097">
                  <c:v>677.27</c:v>
                </c:pt>
                <c:pt idx="26098">
                  <c:v>677.27700000000004</c:v>
                </c:pt>
                <c:pt idx="26099">
                  <c:v>677.28399999999999</c:v>
                </c:pt>
                <c:pt idx="26100">
                  <c:v>677.29100000000005</c:v>
                </c:pt>
                <c:pt idx="26101">
                  <c:v>677.298</c:v>
                </c:pt>
                <c:pt idx="26102">
                  <c:v>677.30399999999997</c:v>
                </c:pt>
                <c:pt idx="26103">
                  <c:v>677.31100000000004</c:v>
                </c:pt>
                <c:pt idx="26104">
                  <c:v>677.31700000000001</c:v>
                </c:pt>
                <c:pt idx="26105">
                  <c:v>677.32399999999996</c:v>
                </c:pt>
                <c:pt idx="26106">
                  <c:v>677.33</c:v>
                </c:pt>
                <c:pt idx="26107">
                  <c:v>677.33699999999999</c:v>
                </c:pt>
                <c:pt idx="26108">
                  <c:v>677.34299999999996</c:v>
                </c:pt>
                <c:pt idx="26109">
                  <c:v>677.35</c:v>
                </c:pt>
                <c:pt idx="26110">
                  <c:v>677.35699999999997</c:v>
                </c:pt>
                <c:pt idx="26111">
                  <c:v>677.36300000000006</c:v>
                </c:pt>
                <c:pt idx="26112">
                  <c:v>677.37</c:v>
                </c:pt>
                <c:pt idx="26113">
                  <c:v>677.37599999999998</c:v>
                </c:pt>
                <c:pt idx="26114">
                  <c:v>677.38300000000004</c:v>
                </c:pt>
                <c:pt idx="26115">
                  <c:v>677.38900000000001</c:v>
                </c:pt>
                <c:pt idx="26116">
                  <c:v>677.39599999999996</c:v>
                </c:pt>
                <c:pt idx="26117">
                  <c:v>677.40200000000004</c:v>
                </c:pt>
                <c:pt idx="26118">
                  <c:v>677.40899999999999</c:v>
                </c:pt>
                <c:pt idx="26119">
                  <c:v>677.41499999999996</c:v>
                </c:pt>
                <c:pt idx="26120">
                  <c:v>677.42200000000003</c:v>
                </c:pt>
                <c:pt idx="26121">
                  <c:v>677.43</c:v>
                </c:pt>
                <c:pt idx="26122">
                  <c:v>677.447</c:v>
                </c:pt>
                <c:pt idx="26123">
                  <c:v>677.48599999999999</c:v>
                </c:pt>
                <c:pt idx="26124">
                  <c:v>677.54200000000003</c:v>
                </c:pt>
                <c:pt idx="26125">
                  <c:v>677.54300000000001</c:v>
                </c:pt>
                <c:pt idx="26126">
                  <c:v>677.548</c:v>
                </c:pt>
                <c:pt idx="26127">
                  <c:v>677.55600000000004</c:v>
                </c:pt>
                <c:pt idx="26128">
                  <c:v>677.56200000000001</c:v>
                </c:pt>
                <c:pt idx="26129">
                  <c:v>677.572</c:v>
                </c:pt>
                <c:pt idx="26130">
                  <c:v>677.58399999999995</c:v>
                </c:pt>
                <c:pt idx="26131">
                  <c:v>677.596</c:v>
                </c:pt>
                <c:pt idx="26132">
                  <c:v>677.60699999999997</c:v>
                </c:pt>
                <c:pt idx="26133">
                  <c:v>677.61900000000003</c:v>
                </c:pt>
                <c:pt idx="26134">
                  <c:v>677.63</c:v>
                </c:pt>
                <c:pt idx="26135">
                  <c:v>677.64200000000005</c:v>
                </c:pt>
                <c:pt idx="26136">
                  <c:v>677.65300000000002</c:v>
                </c:pt>
                <c:pt idx="26137">
                  <c:v>677.66499999999996</c:v>
                </c:pt>
                <c:pt idx="26138">
                  <c:v>677.67700000000002</c:v>
                </c:pt>
                <c:pt idx="26139">
                  <c:v>677.68799999999999</c:v>
                </c:pt>
                <c:pt idx="26140">
                  <c:v>677.69899999999996</c:v>
                </c:pt>
                <c:pt idx="26141">
                  <c:v>677.71</c:v>
                </c:pt>
                <c:pt idx="26142">
                  <c:v>677.721</c:v>
                </c:pt>
                <c:pt idx="26143">
                  <c:v>677.73299999999995</c:v>
                </c:pt>
                <c:pt idx="26144">
                  <c:v>677.74400000000003</c:v>
                </c:pt>
                <c:pt idx="26145">
                  <c:v>677.755</c:v>
                </c:pt>
                <c:pt idx="26146">
                  <c:v>677.76599999999996</c:v>
                </c:pt>
                <c:pt idx="26147">
                  <c:v>677.77800000000002</c:v>
                </c:pt>
                <c:pt idx="26148">
                  <c:v>677.78899999999999</c:v>
                </c:pt>
                <c:pt idx="26149">
                  <c:v>677.8</c:v>
                </c:pt>
                <c:pt idx="26150">
                  <c:v>677.81200000000001</c:v>
                </c:pt>
                <c:pt idx="26151">
                  <c:v>677.82299999999998</c:v>
                </c:pt>
                <c:pt idx="26152">
                  <c:v>677.83399999999995</c:v>
                </c:pt>
                <c:pt idx="26153">
                  <c:v>677.84500000000003</c:v>
                </c:pt>
                <c:pt idx="26154">
                  <c:v>677.85699999999997</c:v>
                </c:pt>
                <c:pt idx="26155">
                  <c:v>677.86800000000005</c:v>
                </c:pt>
                <c:pt idx="26156">
                  <c:v>677.87900000000002</c:v>
                </c:pt>
                <c:pt idx="26157">
                  <c:v>677.89099999999996</c:v>
                </c:pt>
                <c:pt idx="26158">
                  <c:v>677.90200000000004</c:v>
                </c:pt>
                <c:pt idx="26159">
                  <c:v>677.91300000000001</c:v>
                </c:pt>
                <c:pt idx="26160">
                  <c:v>677.92399999999998</c:v>
                </c:pt>
                <c:pt idx="26161">
                  <c:v>677.93600000000004</c:v>
                </c:pt>
                <c:pt idx="26162">
                  <c:v>677.947</c:v>
                </c:pt>
                <c:pt idx="26163">
                  <c:v>677.95799999999997</c:v>
                </c:pt>
                <c:pt idx="26164">
                  <c:v>677.97</c:v>
                </c:pt>
                <c:pt idx="26165">
                  <c:v>677.98099999999999</c:v>
                </c:pt>
                <c:pt idx="26166">
                  <c:v>677.99199999999996</c:v>
                </c:pt>
                <c:pt idx="26167">
                  <c:v>678.00400000000002</c:v>
                </c:pt>
                <c:pt idx="26168">
                  <c:v>678.01499999999999</c:v>
                </c:pt>
                <c:pt idx="26169">
                  <c:v>678.02700000000004</c:v>
                </c:pt>
                <c:pt idx="26170">
                  <c:v>678.04600000000005</c:v>
                </c:pt>
                <c:pt idx="26171">
                  <c:v>678.07799999999997</c:v>
                </c:pt>
                <c:pt idx="26172">
                  <c:v>678.11199999999997</c:v>
                </c:pt>
                <c:pt idx="26173">
                  <c:v>678.14</c:v>
                </c:pt>
                <c:pt idx="26174">
                  <c:v>678.18799999999999</c:v>
                </c:pt>
                <c:pt idx="26175">
                  <c:v>678.26900000000001</c:v>
                </c:pt>
                <c:pt idx="26176">
                  <c:v>678.35900000000004</c:v>
                </c:pt>
                <c:pt idx="26177">
                  <c:v>678.43799999999999</c:v>
                </c:pt>
                <c:pt idx="26178">
                  <c:v>678.505</c:v>
                </c:pt>
                <c:pt idx="26179">
                  <c:v>678.57299999999998</c:v>
                </c:pt>
                <c:pt idx="26180">
                  <c:v>678.64499999999998</c:v>
                </c:pt>
                <c:pt idx="26181">
                  <c:v>678.71699999999998</c:v>
                </c:pt>
                <c:pt idx="26182">
                  <c:v>678.79399999999998</c:v>
                </c:pt>
                <c:pt idx="26183">
                  <c:v>678.87599999999998</c:v>
                </c:pt>
                <c:pt idx="26184">
                  <c:v>678.96</c:v>
                </c:pt>
                <c:pt idx="26185">
                  <c:v>679.03599999999994</c:v>
                </c:pt>
                <c:pt idx="26186">
                  <c:v>679.11</c:v>
                </c:pt>
                <c:pt idx="26187">
                  <c:v>679.18200000000002</c:v>
                </c:pt>
                <c:pt idx="26188">
                  <c:v>679.24900000000002</c:v>
                </c:pt>
                <c:pt idx="26189">
                  <c:v>679.31200000000001</c:v>
                </c:pt>
                <c:pt idx="26190">
                  <c:v>679.36900000000003</c:v>
                </c:pt>
                <c:pt idx="26191">
                  <c:v>679.42200000000003</c:v>
                </c:pt>
                <c:pt idx="26192">
                  <c:v>679.48699999999997</c:v>
                </c:pt>
                <c:pt idx="26193">
                  <c:v>679.56500000000005</c:v>
                </c:pt>
                <c:pt idx="26194">
                  <c:v>679.61400000000003</c:v>
                </c:pt>
                <c:pt idx="26195">
                  <c:v>679.62300000000005</c:v>
                </c:pt>
                <c:pt idx="26196">
                  <c:v>679.62300000000005</c:v>
                </c:pt>
                <c:pt idx="26197">
                  <c:v>679.62300000000005</c:v>
                </c:pt>
                <c:pt idx="26198">
                  <c:v>679.62300000000005</c:v>
                </c:pt>
                <c:pt idx="26199">
                  <c:v>679.62300000000005</c:v>
                </c:pt>
                <c:pt idx="26200">
                  <c:v>679.62699999999995</c:v>
                </c:pt>
                <c:pt idx="26201">
                  <c:v>679.63400000000001</c:v>
                </c:pt>
                <c:pt idx="26202">
                  <c:v>679.64099999999996</c:v>
                </c:pt>
                <c:pt idx="26203">
                  <c:v>679.649</c:v>
                </c:pt>
                <c:pt idx="26204">
                  <c:v>679.65700000000004</c:v>
                </c:pt>
                <c:pt idx="26205">
                  <c:v>679.66700000000003</c:v>
                </c:pt>
                <c:pt idx="26206">
                  <c:v>679.67700000000002</c:v>
                </c:pt>
                <c:pt idx="26207">
                  <c:v>679.68899999999996</c:v>
                </c:pt>
                <c:pt idx="26208">
                  <c:v>679.70100000000002</c:v>
                </c:pt>
                <c:pt idx="26209">
                  <c:v>679.71400000000006</c:v>
                </c:pt>
                <c:pt idx="26210">
                  <c:v>679.726</c:v>
                </c:pt>
                <c:pt idx="26211">
                  <c:v>679.74199999999996</c:v>
                </c:pt>
                <c:pt idx="26212">
                  <c:v>679.78</c:v>
                </c:pt>
                <c:pt idx="26213">
                  <c:v>679.846</c:v>
                </c:pt>
                <c:pt idx="26214">
                  <c:v>679.91700000000003</c:v>
                </c:pt>
                <c:pt idx="26215">
                  <c:v>679.97299999999996</c:v>
                </c:pt>
                <c:pt idx="26216">
                  <c:v>680.03</c:v>
                </c:pt>
                <c:pt idx="26217">
                  <c:v>680.09299999999996</c:v>
                </c:pt>
                <c:pt idx="26218">
                  <c:v>680.15200000000004</c:v>
                </c:pt>
                <c:pt idx="26219">
                  <c:v>680.22</c:v>
                </c:pt>
                <c:pt idx="26220">
                  <c:v>680.30200000000002</c:v>
                </c:pt>
                <c:pt idx="26221">
                  <c:v>680.39</c:v>
                </c:pt>
                <c:pt idx="26222">
                  <c:v>680.471</c:v>
                </c:pt>
                <c:pt idx="26223">
                  <c:v>680.54</c:v>
                </c:pt>
                <c:pt idx="26224">
                  <c:v>680.61099999999999</c:v>
                </c:pt>
                <c:pt idx="26225">
                  <c:v>680.68100000000004</c:v>
                </c:pt>
                <c:pt idx="26226">
                  <c:v>680.75099999999998</c:v>
                </c:pt>
                <c:pt idx="26227">
                  <c:v>680.81899999999996</c:v>
                </c:pt>
                <c:pt idx="26228">
                  <c:v>680.88099999999997</c:v>
                </c:pt>
                <c:pt idx="26229">
                  <c:v>680.91700000000003</c:v>
                </c:pt>
                <c:pt idx="26230">
                  <c:v>680.92499999999995</c:v>
                </c:pt>
                <c:pt idx="26231">
                  <c:v>680.92499999999995</c:v>
                </c:pt>
                <c:pt idx="26232">
                  <c:v>680.92499999999995</c:v>
                </c:pt>
                <c:pt idx="26233">
                  <c:v>680.92700000000002</c:v>
                </c:pt>
                <c:pt idx="26234">
                  <c:v>680.94399999999996</c:v>
                </c:pt>
                <c:pt idx="26235">
                  <c:v>680.98900000000003</c:v>
                </c:pt>
                <c:pt idx="26236">
                  <c:v>681.04399999999998</c:v>
                </c:pt>
                <c:pt idx="26237">
                  <c:v>681.09299999999996</c:v>
                </c:pt>
                <c:pt idx="26238">
                  <c:v>681.13099999999997</c:v>
                </c:pt>
                <c:pt idx="26239">
                  <c:v>681.15800000000002</c:v>
                </c:pt>
                <c:pt idx="26240">
                  <c:v>681.17499999999995</c:v>
                </c:pt>
                <c:pt idx="26241">
                  <c:v>681.17499999999995</c:v>
                </c:pt>
                <c:pt idx="26242">
                  <c:v>681.178</c:v>
                </c:pt>
                <c:pt idx="26243">
                  <c:v>681.19399999999996</c:v>
                </c:pt>
                <c:pt idx="26244">
                  <c:v>681.21500000000003</c:v>
                </c:pt>
                <c:pt idx="26245">
                  <c:v>681.23900000000003</c:v>
                </c:pt>
                <c:pt idx="26246">
                  <c:v>681.26099999999997</c:v>
                </c:pt>
                <c:pt idx="26247">
                  <c:v>681.28700000000003</c:v>
                </c:pt>
                <c:pt idx="26248">
                  <c:v>681.32</c:v>
                </c:pt>
                <c:pt idx="26249">
                  <c:v>681.35699999999997</c:v>
                </c:pt>
                <c:pt idx="26250">
                  <c:v>681.39599999999996</c:v>
                </c:pt>
                <c:pt idx="26251">
                  <c:v>681.43499999999995</c:v>
                </c:pt>
                <c:pt idx="26252">
                  <c:v>681.47500000000002</c:v>
                </c:pt>
                <c:pt idx="26253">
                  <c:v>681.51300000000003</c:v>
                </c:pt>
                <c:pt idx="26254">
                  <c:v>681.54600000000005</c:v>
                </c:pt>
                <c:pt idx="26255">
                  <c:v>681.58100000000002</c:v>
                </c:pt>
                <c:pt idx="26256">
                  <c:v>681.61900000000003</c:v>
                </c:pt>
                <c:pt idx="26257">
                  <c:v>681.65599999999995</c:v>
                </c:pt>
                <c:pt idx="26258">
                  <c:v>681.69399999999996</c:v>
                </c:pt>
                <c:pt idx="26259">
                  <c:v>681.73400000000004</c:v>
                </c:pt>
                <c:pt idx="26260">
                  <c:v>681.77300000000002</c:v>
                </c:pt>
                <c:pt idx="26261">
                  <c:v>681.80799999999999</c:v>
                </c:pt>
                <c:pt idx="26262">
                  <c:v>681.83600000000001</c:v>
                </c:pt>
                <c:pt idx="26263">
                  <c:v>681.86400000000003</c:v>
                </c:pt>
                <c:pt idx="26264">
                  <c:v>681.89</c:v>
                </c:pt>
                <c:pt idx="26265">
                  <c:v>681.90300000000002</c:v>
                </c:pt>
                <c:pt idx="26266">
                  <c:v>681.90300000000002</c:v>
                </c:pt>
                <c:pt idx="26267">
                  <c:v>681.90300000000002</c:v>
                </c:pt>
                <c:pt idx="26268">
                  <c:v>681.90599999999995</c:v>
                </c:pt>
                <c:pt idx="26269">
                  <c:v>681.92100000000005</c:v>
                </c:pt>
                <c:pt idx="26270">
                  <c:v>681.96</c:v>
                </c:pt>
                <c:pt idx="26271">
                  <c:v>682.01700000000005</c:v>
                </c:pt>
                <c:pt idx="26272">
                  <c:v>682.08100000000002</c:v>
                </c:pt>
                <c:pt idx="26273">
                  <c:v>682.14300000000003</c:v>
                </c:pt>
                <c:pt idx="26274">
                  <c:v>682.20299999999997</c:v>
                </c:pt>
                <c:pt idx="26275">
                  <c:v>682.25800000000004</c:v>
                </c:pt>
                <c:pt idx="26276">
                  <c:v>682.30499999999995</c:v>
                </c:pt>
                <c:pt idx="26277">
                  <c:v>682.346</c:v>
                </c:pt>
                <c:pt idx="26278">
                  <c:v>682.37300000000005</c:v>
                </c:pt>
                <c:pt idx="26279">
                  <c:v>682.37400000000002</c:v>
                </c:pt>
                <c:pt idx="26280">
                  <c:v>682.37400000000002</c:v>
                </c:pt>
                <c:pt idx="26281">
                  <c:v>682.38099999999997</c:v>
                </c:pt>
                <c:pt idx="26282">
                  <c:v>682.38599999999997</c:v>
                </c:pt>
                <c:pt idx="26283">
                  <c:v>682.39</c:v>
                </c:pt>
                <c:pt idx="26284">
                  <c:v>682.399</c:v>
                </c:pt>
                <c:pt idx="26285">
                  <c:v>682.42499999999995</c:v>
                </c:pt>
                <c:pt idx="26286">
                  <c:v>682.48400000000004</c:v>
                </c:pt>
                <c:pt idx="26287">
                  <c:v>682.572</c:v>
                </c:pt>
                <c:pt idx="26288">
                  <c:v>682.66200000000003</c:v>
                </c:pt>
                <c:pt idx="26289">
                  <c:v>682.75</c:v>
                </c:pt>
                <c:pt idx="26290">
                  <c:v>682.82600000000002</c:v>
                </c:pt>
                <c:pt idx="26291">
                  <c:v>682.88800000000003</c:v>
                </c:pt>
                <c:pt idx="26292">
                  <c:v>682.94</c:v>
                </c:pt>
                <c:pt idx="26293">
                  <c:v>682.98699999999997</c:v>
                </c:pt>
                <c:pt idx="26294">
                  <c:v>683.03300000000002</c:v>
                </c:pt>
                <c:pt idx="26295">
                  <c:v>683.08100000000002</c:v>
                </c:pt>
                <c:pt idx="26296">
                  <c:v>683.13099999999997</c:v>
                </c:pt>
                <c:pt idx="26297">
                  <c:v>683.18299999999999</c:v>
                </c:pt>
                <c:pt idx="26298">
                  <c:v>683.23599999999999</c:v>
                </c:pt>
                <c:pt idx="26299">
                  <c:v>683.28899999999999</c:v>
                </c:pt>
                <c:pt idx="26300">
                  <c:v>683.33900000000006</c:v>
                </c:pt>
                <c:pt idx="26301">
                  <c:v>683.37900000000002</c:v>
                </c:pt>
                <c:pt idx="26302">
                  <c:v>683.41700000000003</c:v>
                </c:pt>
                <c:pt idx="26303">
                  <c:v>683.45399999999995</c:v>
                </c:pt>
                <c:pt idx="26304">
                  <c:v>683.49300000000005</c:v>
                </c:pt>
                <c:pt idx="26305">
                  <c:v>683.53399999999999</c:v>
                </c:pt>
                <c:pt idx="26306">
                  <c:v>683.57399999999996</c:v>
                </c:pt>
                <c:pt idx="26307">
                  <c:v>683.61500000000001</c:v>
                </c:pt>
                <c:pt idx="26308">
                  <c:v>683.65599999999995</c:v>
                </c:pt>
                <c:pt idx="26309">
                  <c:v>683.697</c:v>
                </c:pt>
                <c:pt idx="26310">
                  <c:v>683.73699999999997</c:v>
                </c:pt>
                <c:pt idx="26311">
                  <c:v>683.77200000000005</c:v>
                </c:pt>
                <c:pt idx="26312">
                  <c:v>683.78</c:v>
                </c:pt>
                <c:pt idx="26313">
                  <c:v>683.78</c:v>
                </c:pt>
                <c:pt idx="26314">
                  <c:v>683.78</c:v>
                </c:pt>
                <c:pt idx="26315">
                  <c:v>683.79499999999996</c:v>
                </c:pt>
                <c:pt idx="26316">
                  <c:v>683.82100000000003</c:v>
                </c:pt>
                <c:pt idx="26317">
                  <c:v>683.84900000000005</c:v>
                </c:pt>
                <c:pt idx="26318">
                  <c:v>683.87900000000002</c:v>
                </c:pt>
                <c:pt idx="26319">
                  <c:v>683.904</c:v>
                </c:pt>
                <c:pt idx="26320">
                  <c:v>683.91099999999994</c:v>
                </c:pt>
                <c:pt idx="26321">
                  <c:v>683.91099999999994</c:v>
                </c:pt>
                <c:pt idx="26322">
                  <c:v>683.91099999999994</c:v>
                </c:pt>
                <c:pt idx="26323">
                  <c:v>683.91200000000003</c:v>
                </c:pt>
                <c:pt idx="26324">
                  <c:v>683.92</c:v>
                </c:pt>
                <c:pt idx="26325">
                  <c:v>683.94299999999998</c:v>
                </c:pt>
                <c:pt idx="26326">
                  <c:v>683.97500000000002</c:v>
                </c:pt>
                <c:pt idx="26327">
                  <c:v>683.995</c:v>
                </c:pt>
                <c:pt idx="26328">
                  <c:v>684</c:v>
                </c:pt>
                <c:pt idx="26329">
                  <c:v>684.01800000000003</c:v>
                </c:pt>
                <c:pt idx="26330">
                  <c:v>684.05</c:v>
                </c:pt>
                <c:pt idx="26331">
                  <c:v>684.08500000000004</c:v>
                </c:pt>
                <c:pt idx="26332">
                  <c:v>684.12</c:v>
                </c:pt>
                <c:pt idx="26333">
                  <c:v>684.149</c:v>
                </c:pt>
                <c:pt idx="26334">
                  <c:v>684.16300000000001</c:v>
                </c:pt>
                <c:pt idx="26335">
                  <c:v>684.178</c:v>
                </c:pt>
                <c:pt idx="26336">
                  <c:v>684.20799999999997</c:v>
                </c:pt>
                <c:pt idx="26337">
                  <c:v>684.24300000000005</c:v>
                </c:pt>
                <c:pt idx="26338">
                  <c:v>684.27499999999998</c:v>
                </c:pt>
                <c:pt idx="26339">
                  <c:v>684.30399999999997</c:v>
                </c:pt>
                <c:pt idx="26340">
                  <c:v>684.33100000000002</c:v>
                </c:pt>
                <c:pt idx="26341">
                  <c:v>684.36</c:v>
                </c:pt>
                <c:pt idx="26342">
                  <c:v>684.38800000000003</c:v>
                </c:pt>
                <c:pt idx="26343">
                  <c:v>684.41499999999996</c:v>
                </c:pt>
                <c:pt idx="26344">
                  <c:v>684.43899999999996</c:v>
                </c:pt>
                <c:pt idx="26345">
                  <c:v>684.44500000000005</c:v>
                </c:pt>
                <c:pt idx="26346">
                  <c:v>684.44500000000005</c:v>
                </c:pt>
                <c:pt idx="26347">
                  <c:v>684.44500000000005</c:v>
                </c:pt>
                <c:pt idx="26348">
                  <c:v>684.44500000000005</c:v>
                </c:pt>
                <c:pt idx="26349">
                  <c:v>684.447</c:v>
                </c:pt>
                <c:pt idx="26350">
                  <c:v>684.45299999999997</c:v>
                </c:pt>
                <c:pt idx="26351">
                  <c:v>684.46500000000003</c:v>
                </c:pt>
                <c:pt idx="26352">
                  <c:v>684.49800000000005</c:v>
                </c:pt>
                <c:pt idx="26353">
                  <c:v>684.56200000000001</c:v>
                </c:pt>
                <c:pt idx="26354">
                  <c:v>684.63900000000001</c:v>
                </c:pt>
                <c:pt idx="26355">
                  <c:v>684.71199999999999</c:v>
                </c:pt>
                <c:pt idx="26356">
                  <c:v>684.78499999999997</c:v>
                </c:pt>
                <c:pt idx="26357">
                  <c:v>684.85699999999997</c:v>
                </c:pt>
                <c:pt idx="26358">
                  <c:v>684.92700000000002</c:v>
                </c:pt>
                <c:pt idx="26359">
                  <c:v>684.995</c:v>
                </c:pt>
                <c:pt idx="26360">
                  <c:v>685.05399999999997</c:v>
                </c:pt>
                <c:pt idx="26361">
                  <c:v>685.11</c:v>
                </c:pt>
                <c:pt idx="26362">
                  <c:v>685.16800000000001</c:v>
                </c:pt>
                <c:pt idx="26363">
                  <c:v>685.22199999999998</c:v>
                </c:pt>
                <c:pt idx="26364">
                  <c:v>685.25900000000001</c:v>
                </c:pt>
                <c:pt idx="26365">
                  <c:v>685.274</c:v>
                </c:pt>
                <c:pt idx="26366">
                  <c:v>685.30799999999999</c:v>
                </c:pt>
                <c:pt idx="26367">
                  <c:v>685.33900000000006</c:v>
                </c:pt>
                <c:pt idx="26368">
                  <c:v>685.37699999999995</c:v>
                </c:pt>
                <c:pt idx="26369">
                  <c:v>685.41399999999999</c:v>
                </c:pt>
                <c:pt idx="26370">
                  <c:v>685.45299999999997</c:v>
                </c:pt>
                <c:pt idx="26371">
                  <c:v>685.49400000000003</c:v>
                </c:pt>
                <c:pt idx="26372">
                  <c:v>685.53399999999999</c:v>
                </c:pt>
                <c:pt idx="26373">
                  <c:v>685.57600000000002</c:v>
                </c:pt>
                <c:pt idx="26374">
                  <c:v>685.61900000000003</c:v>
                </c:pt>
                <c:pt idx="26375">
                  <c:v>685.65700000000004</c:v>
                </c:pt>
                <c:pt idx="26376">
                  <c:v>685.69100000000003</c:v>
                </c:pt>
                <c:pt idx="26377">
                  <c:v>685.726</c:v>
                </c:pt>
                <c:pt idx="26378">
                  <c:v>685.75800000000004</c:v>
                </c:pt>
                <c:pt idx="26379">
                  <c:v>685.76900000000001</c:v>
                </c:pt>
                <c:pt idx="26380">
                  <c:v>685.78899999999999</c:v>
                </c:pt>
                <c:pt idx="26381">
                  <c:v>685.82500000000005</c:v>
                </c:pt>
                <c:pt idx="26382">
                  <c:v>685.84799999999996</c:v>
                </c:pt>
                <c:pt idx="26383">
                  <c:v>685.85599999999999</c:v>
                </c:pt>
                <c:pt idx="26384">
                  <c:v>685.85900000000004</c:v>
                </c:pt>
                <c:pt idx="26385">
                  <c:v>685.86199999999997</c:v>
                </c:pt>
                <c:pt idx="26386">
                  <c:v>685.86199999999997</c:v>
                </c:pt>
                <c:pt idx="26387">
                  <c:v>685.86199999999997</c:v>
                </c:pt>
                <c:pt idx="26388">
                  <c:v>685.86199999999997</c:v>
                </c:pt>
                <c:pt idx="26389">
                  <c:v>685.86199999999997</c:v>
                </c:pt>
                <c:pt idx="26390">
                  <c:v>685.86199999999997</c:v>
                </c:pt>
                <c:pt idx="26391">
                  <c:v>685.86199999999997</c:v>
                </c:pt>
                <c:pt idx="26392">
                  <c:v>685.86300000000006</c:v>
                </c:pt>
                <c:pt idx="26393">
                  <c:v>685.86400000000003</c:v>
                </c:pt>
                <c:pt idx="26394">
                  <c:v>685.86900000000003</c:v>
                </c:pt>
                <c:pt idx="26395">
                  <c:v>685.89800000000002</c:v>
                </c:pt>
                <c:pt idx="26396">
                  <c:v>685.95299999999997</c:v>
                </c:pt>
                <c:pt idx="26397">
                  <c:v>686.00300000000004</c:v>
                </c:pt>
                <c:pt idx="26398">
                  <c:v>686.04300000000001</c:v>
                </c:pt>
                <c:pt idx="26399">
                  <c:v>686.08100000000002</c:v>
                </c:pt>
                <c:pt idx="26400">
                  <c:v>686.101</c:v>
                </c:pt>
                <c:pt idx="26401">
                  <c:v>686.11699999999996</c:v>
                </c:pt>
                <c:pt idx="26402">
                  <c:v>686.14099999999996</c:v>
                </c:pt>
                <c:pt idx="26403">
                  <c:v>686.17</c:v>
                </c:pt>
                <c:pt idx="26404">
                  <c:v>686.20399999999995</c:v>
                </c:pt>
                <c:pt idx="26405">
                  <c:v>686.23699999999997</c:v>
                </c:pt>
                <c:pt idx="26406">
                  <c:v>686.26700000000005</c:v>
                </c:pt>
                <c:pt idx="26407">
                  <c:v>686.29100000000005</c:v>
                </c:pt>
                <c:pt idx="26408">
                  <c:v>686.31600000000003</c:v>
                </c:pt>
                <c:pt idx="26409">
                  <c:v>686.33900000000006</c:v>
                </c:pt>
                <c:pt idx="26410">
                  <c:v>686.35500000000002</c:v>
                </c:pt>
                <c:pt idx="26411">
                  <c:v>686.37400000000002</c:v>
                </c:pt>
                <c:pt idx="26412">
                  <c:v>686.40700000000004</c:v>
                </c:pt>
                <c:pt idx="26413">
                  <c:v>686.45100000000002</c:v>
                </c:pt>
                <c:pt idx="26414">
                  <c:v>686.49199999999996</c:v>
                </c:pt>
                <c:pt idx="26415">
                  <c:v>686.52700000000004</c:v>
                </c:pt>
                <c:pt idx="26416">
                  <c:v>686.56100000000004</c:v>
                </c:pt>
                <c:pt idx="26417">
                  <c:v>686.59299999999996</c:v>
                </c:pt>
                <c:pt idx="26418">
                  <c:v>686.625</c:v>
                </c:pt>
                <c:pt idx="26419">
                  <c:v>686.65</c:v>
                </c:pt>
                <c:pt idx="26420">
                  <c:v>686.66200000000003</c:v>
                </c:pt>
                <c:pt idx="26421">
                  <c:v>686.66200000000003</c:v>
                </c:pt>
                <c:pt idx="26422">
                  <c:v>686.66600000000005</c:v>
                </c:pt>
                <c:pt idx="26423">
                  <c:v>686.67100000000005</c:v>
                </c:pt>
                <c:pt idx="26424">
                  <c:v>686.67600000000004</c:v>
                </c:pt>
                <c:pt idx="26425">
                  <c:v>686.67600000000004</c:v>
                </c:pt>
                <c:pt idx="26426">
                  <c:v>686.68</c:v>
                </c:pt>
                <c:pt idx="26427">
                  <c:v>686.68799999999999</c:v>
                </c:pt>
                <c:pt idx="26428">
                  <c:v>686.69600000000003</c:v>
                </c:pt>
                <c:pt idx="26429">
                  <c:v>686.70299999999997</c:v>
                </c:pt>
                <c:pt idx="26430">
                  <c:v>686.71199999999999</c:v>
                </c:pt>
                <c:pt idx="26431">
                  <c:v>686.72699999999998</c:v>
                </c:pt>
                <c:pt idx="26432">
                  <c:v>686.75900000000001</c:v>
                </c:pt>
                <c:pt idx="26433">
                  <c:v>686.81100000000004</c:v>
                </c:pt>
                <c:pt idx="26434">
                  <c:v>686.88499999999999</c:v>
                </c:pt>
                <c:pt idx="26435">
                  <c:v>686.96</c:v>
                </c:pt>
                <c:pt idx="26436">
                  <c:v>687.03300000000002</c:v>
                </c:pt>
                <c:pt idx="26437">
                  <c:v>687.11199999999997</c:v>
                </c:pt>
                <c:pt idx="26438">
                  <c:v>687.19</c:v>
                </c:pt>
                <c:pt idx="26439">
                  <c:v>687.26900000000001</c:v>
                </c:pt>
                <c:pt idx="26440">
                  <c:v>687.34699999999998</c:v>
                </c:pt>
                <c:pt idx="26441">
                  <c:v>687.42100000000005</c:v>
                </c:pt>
                <c:pt idx="26442">
                  <c:v>687.49599999999998</c:v>
                </c:pt>
                <c:pt idx="26443">
                  <c:v>687.57399999999996</c:v>
                </c:pt>
                <c:pt idx="26444">
                  <c:v>687.64800000000002</c:v>
                </c:pt>
                <c:pt idx="26445">
                  <c:v>687.71199999999999</c:v>
                </c:pt>
                <c:pt idx="26446">
                  <c:v>687.774</c:v>
                </c:pt>
                <c:pt idx="26447">
                  <c:v>687.83600000000001</c:v>
                </c:pt>
                <c:pt idx="26448">
                  <c:v>687.9</c:v>
                </c:pt>
                <c:pt idx="26449">
                  <c:v>687.95799999999997</c:v>
                </c:pt>
                <c:pt idx="26450">
                  <c:v>687.99599999999998</c:v>
                </c:pt>
                <c:pt idx="26451">
                  <c:v>688.00599999999997</c:v>
                </c:pt>
                <c:pt idx="26452">
                  <c:v>688.00599999999997</c:v>
                </c:pt>
                <c:pt idx="26453">
                  <c:v>688.01</c:v>
                </c:pt>
                <c:pt idx="26454">
                  <c:v>688.01</c:v>
                </c:pt>
                <c:pt idx="26455">
                  <c:v>688.01</c:v>
                </c:pt>
                <c:pt idx="26456">
                  <c:v>688.01</c:v>
                </c:pt>
                <c:pt idx="26457">
                  <c:v>688.01700000000005</c:v>
                </c:pt>
                <c:pt idx="26458">
                  <c:v>688.024</c:v>
                </c:pt>
                <c:pt idx="26459">
                  <c:v>688.03300000000002</c:v>
                </c:pt>
                <c:pt idx="26460">
                  <c:v>688.04100000000005</c:v>
                </c:pt>
                <c:pt idx="26461">
                  <c:v>688.05100000000004</c:v>
                </c:pt>
                <c:pt idx="26462">
                  <c:v>688.06200000000001</c:v>
                </c:pt>
                <c:pt idx="26463">
                  <c:v>688.07399999999996</c:v>
                </c:pt>
                <c:pt idx="26464">
                  <c:v>688.08500000000004</c:v>
                </c:pt>
                <c:pt idx="26465">
                  <c:v>688.09699999999998</c:v>
                </c:pt>
                <c:pt idx="26466">
                  <c:v>688.10900000000004</c:v>
                </c:pt>
                <c:pt idx="26467">
                  <c:v>688.12</c:v>
                </c:pt>
                <c:pt idx="26468">
                  <c:v>688.13199999999995</c:v>
                </c:pt>
                <c:pt idx="26469">
                  <c:v>688.14400000000001</c:v>
                </c:pt>
                <c:pt idx="26470">
                  <c:v>688.15599999999995</c:v>
                </c:pt>
                <c:pt idx="26471">
                  <c:v>688.16700000000003</c:v>
                </c:pt>
                <c:pt idx="26472">
                  <c:v>688.17899999999997</c:v>
                </c:pt>
                <c:pt idx="26473">
                  <c:v>688.19100000000003</c:v>
                </c:pt>
                <c:pt idx="26474">
                  <c:v>688.202</c:v>
                </c:pt>
                <c:pt idx="26475">
                  <c:v>688.21400000000006</c:v>
                </c:pt>
                <c:pt idx="26476">
                  <c:v>688.22500000000002</c:v>
                </c:pt>
                <c:pt idx="26477">
                  <c:v>688.23699999999997</c:v>
                </c:pt>
                <c:pt idx="26478">
                  <c:v>688.24800000000005</c:v>
                </c:pt>
                <c:pt idx="26479">
                  <c:v>688.26199999999994</c:v>
                </c:pt>
                <c:pt idx="26480">
                  <c:v>688.29100000000005</c:v>
                </c:pt>
                <c:pt idx="26481">
                  <c:v>688.33399999999995</c:v>
                </c:pt>
                <c:pt idx="26482">
                  <c:v>688.39</c:v>
                </c:pt>
                <c:pt idx="26483">
                  <c:v>688.45500000000004</c:v>
                </c:pt>
                <c:pt idx="26484">
                  <c:v>688.52200000000005</c:v>
                </c:pt>
                <c:pt idx="26485">
                  <c:v>688.59500000000003</c:v>
                </c:pt>
                <c:pt idx="26486">
                  <c:v>688.66800000000001</c:v>
                </c:pt>
                <c:pt idx="26487">
                  <c:v>688.73900000000003</c:v>
                </c:pt>
                <c:pt idx="26488">
                  <c:v>688.82500000000005</c:v>
                </c:pt>
                <c:pt idx="26489">
                  <c:v>688.91499999999996</c:v>
                </c:pt>
                <c:pt idx="26490">
                  <c:v>688.99400000000003</c:v>
                </c:pt>
                <c:pt idx="26491">
                  <c:v>689.06799999999998</c:v>
                </c:pt>
                <c:pt idx="26492">
                  <c:v>689.14700000000005</c:v>
                </c:pt>
                <c:pt idx="26493">
                  <c:v>689.22299999999996</c:v>
                </c:pt>
                <c:pt idx="26494">
                  <c:v>689.29399999999998</c:v>
                </c:pt>
                <c:pt idx="26495">
                  <c:v>689.36400000000003</c:v>
                </c:pt>
                <c:pt idx="26496">
                  <c:v>689.43600000000004</c:v>
                </c:pt>
                <c:pt idx="26497">
                  <c:v>689.51099999999997</c:v>
                </c:pt>
                <c:pt idx="26498">
                  <c:v>689.58699999999999</c:v>
                </c:pt>
                <c:pt idx="26499">
                  <c:v>689.66499999999996</c:v>
                </c:pt>
                <c:pt idx="26500">
                  <c:v>689.74599999999998</c:v>
                </c:pt>
                <c:pt idx="26501">
                  <c:v>689.81299999999999</c:v>
                </c:pt>
                <c:pt idx="26502">
                  <c:v>689.84500000000003</c:v>
                </c:pt>
                <c:pt idx="26503">
                  <c:v>689.85400000000004</c:v>
                </c:pt>
                <c:pt idx="26504">
                  <c:v>689.88599999999997</c:v>
                </c:pt>
                <c:pt idx="26505">
                  <c:v>689.928</c:v>
                </c:pt>
                <c:pt idx="26506">
                  <c:v>689.97</c:v>
                </c:pt>
                <c:pt idx="26507">
                  <c:v>690.01199999999994</c:v>
                </c:pt>
                <c:pt idx="26508">
                  <c:v>690.05100000000004</c:v>
                </c:pt>
                <c:pt idx="26509">
                  <c:v>690.06700000000001</c:v>
                </c:pt>
                <c:pt idx="26510">
                  <c:v>690.06700000000001</c:v>
                </c:pt>
                <c:pt idx="26511">
                  <c:v>690.06700000000001</c:v>
                </c:pt>
                <c:pt idx="26512">
                  <c:v>690.06700000000001</c:v>
                </c:pt>
                <c:pt idx="26513">
                  <c:v>690.07399999999996</c:v>
                </c:pt>
                <c:pt idx="26514">
                  <c:v>690.11500000000001</c:v>
                </c:pt>
                <c:pt idx="26515">
                  <c:v>690.16300000000001</c:v>
                </c:pt>
                <c:pt idx="26516">
                  <c:v>690.21500000000003</c:v>
                </c:pt>
                <c:pt idx="26517">
                  <c:v>690.26599999999996</c:v>
                </c:pt>
                <c:pt idx="26518">
                  <c:v>690.31600000000003</c:v>
                </c:pt>
                <c:pt idx="26519">
                  <c:v>690.36400000000003</c:v>
                </c:pt>
                <c:pt idx="26520">
                  <c:v>690.41099999999994</c:v>
                </c:pt>
                <c:pt idx="26521">
                  <c:v>690.45500000000004</c:v>
                </c:pt>
                <c:pt idx="26522">
                  <c:v>690.49099999999999</c:v>
                </c:pt>
                <c:pt idx="26523">
                  <c:v>690.51599999999996</c:v>
                </c:pt>
                <c:pt idx="26524">
                  <c:v>690.53700000000003</c:v>
                </c:pt>
                <c:pt idx="26525">
                  <c:v>690.55700000000002</c:v>
                </c:pt>
                <c:pt idx="26526">
                  <c:v>690.57799999999997</c:v>
                </c:pt>
                <c:pt idx="26527">
                  <c:v>690.60400000000004</c:v>
                </c:pt>
                <c:pt idx="26528">
                  <c:v>690.63599999999997</c:v>
                </c:pt>
                <c:pt idx="26529">
                  <c:v>690.673</c:v>
                </c:pt>
                <c:pt idx="26530">
                  <c:v>690.70799999999997</c:v>
                </c:pt>
                <c:pt idx="26531">
                  <c:v>690.74099999999999</c:v>
                </c:pt>
                <c:pt idx="26532">
                  <c:v>690.77300000000002</c:v>
                </c:pt>
                <c:pt idx="26533">
                  <c:v>690.80499999999995</c:v>
                </c:pt>
                <c:pt idx="26534">
                  <c:v>690.83500000000004</c:v>
                </c:pt>
                <c:pt idx="26535">
                  <c:v>690.86699999999996</c:v>
                </c:pt>
                <c:pt idx="26536">
                  <c:v>690.90099999999995</c:v>
                </c:pt>
                <c:pt idx="26537">
                  <c:v>690.93600000000004</c:v>
                </c:pt>
                <c:pt idx="26538">
                  <c:v>690.96900000000005</c:v>
                </c:pt>
                <c:pt idx="26539">
                  <c:v>690.99900000000002</c:v>
                </c:pt>
                <c:pt idx="26540">
                  <c:v>691.03</c:v>
                </c:pt>
                <c:pt idx="26541">
                  <c:v>691.06399999999996</c:v>
                </c:pt>
                <c:pt idx="26542">
                  <c:v>691.096</c:v>
                </c:pt>
                <c:pt idx="26543">
                  <c:v>691.125</c:v>
                </c:pt>
                <c:pt idx="26544">
                  <c:v>691.154</c:v>
                </c:pt>
                <c:pt idx="26545">
                  <c:v>691.18299999999999</c:v>
                </c:pt>
                <c:pt idx="26546">
                  <c:v>691.21100000000001</c:v>
                </c:pt>
                <c:pt idx="26547">
                  <c:v>691.23900000000003</c:v>
                </c:pt>
                <c:pt idx="26548">
                  <c:v>691.26400000000001</c:v>
                </c:pt>
                <c:pt idx="26549">
                  <c:v>691.29399999999998</c:v>
                </c:pt>
                <c:pt idx="26550">
                  <c:v>691.31299999999999</c:v>
                </c:pt>
                <c:pt idx="26551">
                  <c:v>691.31600000000003</c:v>
                </c:pt>
                <c:pt idx="26552">
                  <c:v>691.32600000000002</c:v>
                </c:pt>
                <c:pt idx="26553">
                  <c:v>691.33600000000001</c:v>
                </c:pt>
                <c:pt idx="26554">
                  <c:v>691.35400000000004</c:v>
                </c:pt>
                <c:pt idx="26555">
                  <c:v>691.38199999999995</c:v>
                </c:pt>
                <c:pt idx="26556">
                  <c:v>691.41600000000005</c:v>
                </c:pt>
                <c:pt idx="26557">
                  <c:v>691.44899999999996</c:v>
                </c:pt>
                <c:pt idx="26558">
                  <c:v>691.48099999999999</c:v>
                </c:pt>
                <c:pt idx="26559">
                  <c:v>691.51499999999999</c:v>
                </c:pt>
                <c:pt idx="26560">
                  <c:v>691.548</c:v>
                </c:pt>
                <c:pt idx="26561">
                  <c:v>691.57899999999995</c:v>
                </c:pt>
                <c:pt idx="26562">
                  <c:v>691.61</c:v>
                </c:pt>
                <c:pt idx="26563">
                  <c:v>691.64</c:v>
                </c:pt>
                <c:pt idx="26564">
                  <c:v>691.66899999999998</c:v>
                </c:pt>
                <c:pt idx="26565">
                  <c:v>691.69899999999996</c:v>
                </c:pt>
                <c:pt idx="26566">
                  <c:v>691.72799999999995</c:v>
                </c:pt>
                <c:pt idx="26567">
                  <c:v>691.75599999999997</c:v>
                </c:pt>
                <c:pt idx="26568">
                  <c:v>691.78099999999995</c:v>
                </c:pt>
                <c:pt idx="26569">
                  <c:v>691.80499999999995</c:v>
                </c:pt>
                <c:pt idx="26570">
                  <c:v>691.83</c:v>
                </c:pt>
                <c:pt idx="26571">
                  <c:v>691.85599999999999</c:v>
                </c:pt>
                <c:pt idx="26572">
                  <c:v>691.88199999999995</c:v>
                </c:pt>
                <c:pt idx="26573">
                  <c:v>691.90800000000002</c:v>
                </c:pt>
                <c:pt idx="26574">
                  <c:v>691.93499999999995</c:v>
                </c:pt>
                <c:pt idx="26575">
                  <c:v>691.96500000000003</c:v>
                </c:pt>
                <c:pt idx="26576">
                  <c:v>691.99199999999996</c:v>
                </c:pt>
                <c:pt idx="26577">
                  <c:v>692.02</c:v>
                </c:pt>
                <c:pt idx="26578">
                  <c:v>692.04700000000003</c:v>
                </c:pt>
                <c:pt idx="26579">
                  <c:v>692.07399999999996</c:v>
                </c:pt>
                <c:pt idx="26580">
                  <c:v>692.10199999999998</c:v>
                </c:pt>
                <c:pt idx="26581">
                  <c:v>692.12900000000002</c:v>
                </c:pt>
                <c:pt idx="26582">
                  <c:v>692.15800000000002</c:v>
                </c:pt>
                <c:pt idx="26583">
                  <c:v>692.18700000000001</c:v>
                </c:pt>
                <c:pt idx="26584">
                  <c:v>692.21600000000001</c:v>
                </c:pt>
                <c:pt idx="26585">
                  <c:v>692.24300000000005</c:v>
                </c:pt>
                <c:pt idx="26586">
                  <c:v>692.27099999999996</c:v>
                </c:pt>
                <c:pt idx="26587">
                  <c:v>692.3</c:v>
                </c:pt>
                <c:pt idx="26588">
                  <c:v>692.33</c:v>
                </c:pt>
                <c:pt idx="26589">
                  <c:v>692.35699999999997</c:v>
                </c:pt>
                <c:pt idx="26590">
                  <c:v>692.36900000000003</c:v>
                </c:pt>
                <c:pt idx="26591">
                  <c:v>692.36900000000003</c:v>
                </c:pt>
                <c:pt idx="26592">
                  <c:v>692.37800000000004</c:v>
                </c:pt>
                <c:pt idx="26593">
                  <c:v>692.404</c:v>
                </c:pt>
                <c:pt idx="26594">
                  <c:v>692.43499999999995</c:v>
                </c:pt>
                <c:pt idx="26595">
                  <c:v>692.46900000000005</c:v>
                </c:pt>
                <c:pt idx="26596">
                  <c:v>692.5</c:v>
                </c:pt>
                <c:pt idx="26597">
                  <c:v>692.53300000000002</c:v>
                </c:pt>
                <c:pt idx="26598">
                  <c:v>692.56399999999996</c:v>
                </c:pt>
                <c:pt idx="26599">
                  <c:v>692.59500000000003</c:v>
                </c:pt>
                <c:pt idx="26600">
                  <c:v>692.62599999999998</c:v>
                </c:pt>
                <c:pt idx="26601">
                  <c:v>692.65599999999995</c:v>
                </c:pt>
                <c:pt idx="26602">
                  <c:v>692.69100000000003</c:v>
                </c:pt>
                <c:pt idx="26603">
                  <c:v>692.726</c:v>
                </c:pt>
                <c:pt idx="26604">
                  <c:v>692.755</c:v>
                </c:pt>
                <c:pt idx="26605">
                  <c:v>692.78</c:v>
                </c:pt>
                <c:pt idx="26606">
                  <c:v>692.79200000000003</c:v>
                </c:pt>
                <c:pt idx="26607">
                  <c:v>692.79899999999998</c:v>
                </c:pt>
                <c:pt idx="26608">
                  <c:v>692.81500000000005</c:v>
                </c:pt>
                <c:pt idx="26609">
                  <c:v>692.83</c:v>
                </c:pt>
                <c:pt idx="26610">
                  <c:v>692.83699999999999</c:v>
                </c:pt>
                <c:pt idx="26611">
                  <c:v>692.846</c:v>
                </c:pt>
                <c:pt idx="26612">
                  <c:v>692.86800000000005</c:v>
                </c:pt>
                <c:pt idx="26613">
                  <c:v>692.89400000000001</c:v>
                </c:pt>
                <c:pt idx="26614">
                  <c:v>692.92</c:v>
                </c:pt>
                <c:pt idx="26615">
                  <c:v>692.94500000000005</c:v>
                </c:pt>
                <c:pt idx="26616">
                  <c:v>692.96900000000005</c:v>
                </c:pt>
                <c:pt idx="26617">
                  <c:v>692.99099999999999</c:v>
                </c:pt>
                <c:pt idx="26618">
                  <c:v>693.01199999999994</c:v>
                </c:pt>
                <c:pt idx="26619">
                  <c:v>693.03499999999997</c:v>
                </c:pt>
                <c:pt idx="26620">
                  <c:v>693.06</c:v>
                </c:pt>
                <c:pt idx="26621">
                  <c:v>693.08600000000001</c:v>
                </c:pt>
                <c:pt idx="26622">
                  <c:v>693.11099999999999</c:v>
                </c:pt>
                <c:pt idx="26623">
                  <c:v>693.13599999999997</c:v>
                </c:pt>
                <c:pt idx="26624">
                  <c:v>693.16</c:v>
                </c:pt>
                <c:pt idx="26625">
                  <c:v>693.18</c:v>
                </c:pt>
                <c:pt idx="26626">
                  <c:v>693.19799999999998</c:v>
                </c:pt>
                <c:pt idx="26627">
                  <c:v>693.21600000000001</c:v>
                </c:pt>
                <c:pt idx="26628">
                  <c:v>693.23400000000004</c:v>
                </c:pt>
                <c:pt idx="26629">
                  <c:v>693.24900000000002</c:v>
                </c:pt>
                <c:pt idx="26630">
                  <c:v>693.24900000000002</c:v>
                </c:pt>
                <c:pt idx="26631">
                  <c:v>693.24900000000002</c:v>
                </c:pt>
                <c:pt idx="26632">
                  <c:v>693.24900000000002</c:v>
                </c:pt>
                <c:pt idx="26633">
                  <c:v>693.24900000000002</c:v>
                </c:pt>
                <c:pt idx="26634">
                  <c:v>693.24900000000002</c:v>
                </c:pt>
                <c:pt idx="26635">
                  <c:v>693.25400000000002</c:v>
                </c:pt>
                <c:pt idx="26636">
                  <c:v>693.26</c:v>
                </c:pt>
                <c:pt idx="26637">
                  <c:v>693.26800000000003</c:v>
                </c:pt>
                <c:pt idx="26638">
                  <c:v>693.27700000000004</c:v>
                </c:pt>
                <c:pt idx="26639">
                  <c:v>693.28599999999994</c:v>
                </c:pt>
                <c:pt idx="26640">
                  <c:v>693.29700000000003</c:v>
                </c:pt>
                <c:pt idx="26641">
                  <c:v>693.30700000000002</c:v>
                </c:pt>
                <c:pt idx="26642">
                  <c:v>693.31899999999996</c:v>
                </c:pt>
                <c:pt idx="26643">
                  <c:v>693.33</c:v>
                </c:pt>
                <c:pt idx="26644">
                  <c:v>693.34100000000001</c:v>
                </c:pt>
                <c:pt idx="26645">
                  <c:v>693.35199999999998</c:v>
                </c:pt>
                <c:pt idx="26646">
                  <c:v>693.36400000000003</c:v>
                </c:pt>
                <c:pt idx="26647">
                  <c:v>693.375</c:v>
                </c:pt>
                <c:pt idx="26648">
                  <c:v>693.40099999999995</c:v>
                </c:pt>
                <c:pt idx="26649">
                  <c:v>693.44600000000003</c:v>
                </c:pt>
                <c:pt idx="26650">
                  <c:v>693.51199999999994</c:v>
                </c:pt>
                <c:pt idx="26651">
                  <c:v>693.58699999999999</c:v>
                </c:pt>
                <c:pt idx="26652">
                  <c:v>693.65499999999997</c:v>
                </c:pt>
                <c:pt idx="26653">
                  <c:v>693.72</c:v>
                </c:pt>
                <c:pt idx="26654">
                  <c:v>693.78200000000004</c:v>
                </c:pt>
                <c:pt idx="26655">
                  <c:v>693.83900000000006</c:v>
                </c:pt>
                <c:pt idx="26656">
                  <c:v>693.89400000000001</c:v>
                </c:pt>
                <c:pt idx="26657">
                  <c:v>693.94899999999996</c:v>
                </c:pt>
                <c:pt idx="26658">
                  <c:v>694.00800000000004</c:v>
                </c:pt>
                <c:pt idx="26659">
                  <c:v>694.06799999999998</c:v>
                </c:pt>
                <c:pt idx="26660">
                  <c:v>694.12</c:v>
                </c:pt>
                <c:pt idx="26661">
                  <c:v>694.16700000000003</c:v>
                </c:pt>
                <c:pt idx="26662">
                  <c:v>694.21299999999997</c:v>
                </c:pt>
                <c:pt idx="26663">
                  <c:v>694.26</c:v>
                </c:pt>
                <c:pt idx="26664">
                  <c:v>694.30700000000002</c:v>
                </c:pt>
                <c:pt idx="26665">
                  <c:v>694.35199999999998</c:v>
                </c:pt>
                <c:pt idx="26666">
                  <c:v>694.375</c:v>
                </c:pt>
                <c:pt idx="26667">
                  <c:v>694.38900000000001</c:v>
                </c:pt>
                <c:pt idx="26668">
                  <c:v>694.41600000000005</c:v>
                </c:pt>
                <c:pt idx="26669">
                  <c:v>694.44</c:v>
                </c:pt>
                <c:pt idx="26670">
                  <c:v>694.46299999999997</c:v>
                </c:pt>
                <c:pt idx="26671">
                  <c:v>694.48500000000001</c:v>
                </c:pt>
                <c:pt idx="26672">
                  <c:v>694.50699999999995</c:v>
                </c:pt>
                <c:pt idx="26673">
                  <c:v>694.53</c:v>
                </c:pt>
                <c:pt idx="26674">
                  <c:v>694.55399999999997</c:v>
                </c:pt>
                <c:pt idx="26675">
                  <c:v>694.57899999999995</c:v>
                </c:pt>
                <c:pt idx="26676">
                  <c:v>694.60299999999995</c:v>
                </c:pt>
                <c:pt idx="26677">
                  <c:v>694.63099999999997</c:v>
                </c:pt>
                <c:pt idx="26678">
                  <c:v>694.66300000000001</c:v>
                </c:pt>
                <c:pt idx="26679">
                  <c:v>694.69399999999996</c:v>
                </c:pt>
                <c:pt idx="26680">
                  <c:v>694.72500000000002</c:v>
                </c:pt>
                <c:pt idx="26681">
                  <c:v>694.755</c:v>
                </c:pt>
                <c:pt idx="26682">
                  <c:v>694.78899999999999</c:v>
                </c:pt>
                <c:pt idx="26683">
                  <c:v>694.82299999999998</c:v>
                </c:pt>
                <c:pt idx="26684">
                  <c:v>694.85599999999999</c:v>
                </c:pt>
                <c:pt idx="26685">
                  <c:v>694.89</c:v>
                </c:pt>
                <c:pt idx="26686">
                  <c:v>694.92499999999995</c:v>
                </c:pt>
                <c:pt idx="26687">
                  <c:v>694.952</c:v>
                </c:pt>
                <c:pt idx="26688">
                  <c:v>694.96299999999997</c:v>
                </c:pt>
                <c:pt idx="26689">
                  <c:v>694.97400000000005</c:v>
                </c:pt>
                <c:pt idx="26690">
                  <c:v>694.99699999999996</c:v>
                </c:pt>
                <c:pt idx="26691">
                  <c:v>695.02499999999998</c:v>
                </c:pt>
                <c:pt idx="26692">
                  <c:v>695.05600000000004</c:v>
                </c:pt>
                <c:pt idx="26693">
                  <c:v>695.08299999999997</c:v>
                </c:pt>
                <c:pt idx="26694">
                  <c:v>695.10699999999997</c:v>
                </c:pt>
                <c:pt idx="26695">
                  <c:v>695.12900000000002</c:v>
                </c:pt>
                <c:pt idx="26696">
                  <c:v>695.14200000000005</c:v>
                </c:pt>
                <c:pt idx="26697">
                  <c:v>695.14300000000003</c:v>
                </c:pt>
                <c:pt idx="26698">
                  <c:v>695.14300000000003</c:v>
                </c:pt>
                <c:pt idx="26699">
                  <c:v>695.14300000000003</c:v>
                </c:pt>
                <c:pt idx="26700">
                  <c:v>695.14300000000003</c:v>
                </c:pt>
                <c:pt idx="26701">
                  <c:v>695.14300000000003</c:v>
                </c:pt>
                <c:pt idx="26702">
                  <c:v>695.14300000000003</c:v>
                </c:pt>
                <c:pt idx="26703">
                  <c:v>695.14300000000003</c:v>
                </c:pt>
                <c:pt idx="26704">
                  <c:v>695.14300000000003</c:v>
                </c:pt>
                <c:pt idx="26705">
                  <c:v>695.149</c:v>
                </c:pt>
                <c:pt idx="26706">
                  <c:v>695.15300000000002</c:v>
                </c:pt>
                <c:pt idx="26707">
                  <c:v>695.15599999999995</c:v>
                </c:pt>
                <c:pt idx="26708">
                  <c:v>695.16300000000001</c:v>
                </c:pt>
                <c:pt idx="26709">
                  <c:v>695.17</c:v>
                </c:pt>
                <c:pt idx="26710">
                  <c:v>695.17600000000004</c:v>
                </c:pt>
                <c:pt idx="26711">
                  <c:v>695.18399999999997</c:v>
                </c:pt>
                <c:pt idx="26712">
                  <c:v>695.19799999999998</c:v>
                </c:pt>
                <c:pt idx="26713">
                  <c:v>695.22400000000005</c:v>
                </c:pt>
                <c:pt idx="26714">
                  <c:v>695.26800000000003</c:v>
                </c:pt>
                <c:pt idx="26715">
                  <c:v>695.322</c:v>
                </c:pt>
                <c:pt idx="26716">
                  <c:v>695.36800000000005</c:v>
                </c:pt>
                <c:pt idx="26717">
                  <c:v>695.4</c:v>
                </c:pt>
                <c:pt idx="26718">
                  <c:v>695.43299999999999</c:v>
                </c:pt>
                <c:pt idx="26719">
                  <c:v>695.47400000000005</c:v>
                </c:pt>
                <c:pt idx="26720">
                  <c:v>695.505</c:v>
                </c:pt>
                <c:pt idx="26721">
                  <c:v>695.52</c:v>
                </c:pt>
                <c:pt idx="26722">
                  <c:v>695.52200000000005</c:v>
                </c:pt>
                <c:pt idx="26723">
                  <c:v>695.52700000000004</c:v>
                </c:pt>
                <c:pt idx="26724">
                  <c:v>695.53499999999997</c:v>
                </c:pt>
                <c:pt idx="26725">
                  <c:v>695.54399999999998</c:v>
                </c:pt>
                <c:pt idx="26726">
                  <c:v>695.553</c:v>
                </c:pt>
                <c:pt idx="26727">
                  <c:v>695.56799999999998</c:v>
                </c:pt>
                <c:pt idx="26728">
                  <c:v>695.58299999999997</c:v>
                </c:pt>
                <c:pt idx="26729">
                  <c:v>695.6</c:v>
                </c:pt>
                <c:pt idx="26730">
                  <c:v>695.61500000000001</c:v>
                </c:pt>
                <c:pt idx="26731">
                  <c:v>695.63</c:v>
                </c:pt>
                <c:pt idx="26732">
                  <c:v>695.64499999999998</c:v>
                </c:pt>
                <c:pt idx="26733">
                  <c:v>695.65700000000004</c:v>
                </c:pt>
                <c:pt idx="26734">
                  <c:v>695.66899999999998</c:v>
                </c:pt>
                <c:pt idx="26735">
                  <c:v>695.68299999999999</c:v>
                </c:pt>
                <c:pt idx="26736">
                  <c:v>695.70299999999997</c:v>
                </c:pt>
                <c:pt idx="26737">
                  <c:v>695.71699999999998</c:v>
                </c:pt>
                <c:pt idx="26738">
                  <c:v>695.73099999999999</c:v>
                </c:pt>
                <c:pt idx="26739">
                  <c:v>695.74400000000003</c:v>
                </c:pt>
                <c:pt idx="26740">
                  <c:v>695.76</c:v>
                </c:pt>
                <c:pt idx="26741">
                  <c:v>695.77599999999995</c:v>
                </c:pt>
                <c:pt idx="26742">
                  <c:v>695.79200000000003</c:v>
                </c:pt>
                <c:pt idx="26743">
                  <c:v>695.80700000000002</c:v>
                </c:pt>
                <c:pt idx="26744">
                  <c:v>695.822</c:v>
                </c:pt>
                <c:pt idx="26745">
                  <c:v>695.83699999999999</c:v>
                </c:pt>
                <c:pt idx="26746">
                  <c:v>695.85</c:v>
                </c:pt>
                <c:pt idx="26747">
                  <c:v>695.86599999999999</c:v>
                </c:pt>
                <c:pt idx="26748">
                  <c:v>695.89099999999996</c:v>
                </c:pt>
                <c:pt idx="26749">
                  <c:v>695.93899999999996</c:v>
                </c:pt>
                <c:pt idx="26750">
                  <c:v>696.00400000000002</c:v>
                </c:pt>
                <c:pt idx="26751">
                  <c:v>696.06899999999996</c:v>
                </c:pt>
                <c:pt idx="26752">
                  <c:v>696.13300000000004</c:v>
                </c:pt>
                <c:pt idx="26753">
                  <c:v>696.19899999999996</c:v>
                </c:pt>
                <c:pt idx="26754">
                  <c:v>696.27</c:v>
                </c:pt>
                <c:pt idx="26755">
                  <c:v>696.33299999999997</c:v>
                </c:pt>
                <c:pt idx="26756">
                  <c:v>696.37</c:v>
                </c:pt>
                <c:pt idx="26757">
                  <c:v>696.37099999999998</c:v>
                </c:pt>
                <c:pt idx="26758">
                  <c:v>696.37099999999998</c:v>
                </c:pt>
                <c:pt idx="26759">
                  <c:v>696.37099999999998</c:v>
                </c:pt>
                <c:pt idx="26760">
                  <c:v>696.37099999999998</c:v>
                </c:pt>
                <c:pt idx="26761">
                  <c:v>696.38099999999997</c:v>
                </c:pt>
                <c:pt idx="26762">
                  <c:v>696.40599999999995</c:v>
                </c:pt>
                <c:pt idx="26763">
                  <c:v>696.44600000000003</c:v>
                </c:pt>
                <c:pt idx="26764">
                  <c:v>696.49800000000005</c:v>
                </c:pt>
                <c:pt idx="26765">
                  <c:v>696.55399999999997</c:v>
                </c:pt>
                <c:pt idx="26766">
                  <c:v>696.60599999999999</c:v>
                </c:pt>
                <c:pt idx="26767">
                  <c:v>696.64</c:v>
                </c:pt>
                <c:pt idx="26768">
                  <c:v>696.65899999999999</c:v>
                </c:pt>
                <c:pt idx="26769">
                  <c:v>696.66499999999996</c:v>
                </c:pt>
                <c:pt idx="26770">
                  <c:v>696.66800000000001</c:v>
                </c:pt>
                <c:pt idx="26771">
                  <c:v>696.67</c:v>
                </c:pt>
                <c:pt idx="26772">
                  <c:v>696.67</c:v>
                </c:pt>
                <c:pt idx="26773">
                  <c:v>696.673</c:v>
                </c:pt>
                <c:pt idx="26774">
                  <c:v>696.68299999999999</c:v>
                </c:pt>
                <c:pt idx="26775">
                  <c:v>696.70799999999997</c:v>
                </c:pt>
                <c:pt idx="26776">
                  <c:v>696.74300000000005</c:v>
                </c:pt>
                <c:pt idx="26777">
                  <c:v>696.78099999999995</c:v>
                </c:pt>
                <c:pt idx="26778">
                  <c:v>696.81700000000001</c:v>
                </c:pt>
                <c:pt idx="26779">
                  <c:v>696.85500000000002</c:v>
                </c:pt>
                <c:pt idx="26780">
                  <c:v>696.88800000000003</c:v>
                </c:pt>
                <c:pt idx="26781">
                  <c:v>696.92700000000002</c:v>
                </c:pt>
                <c:pt idx="26782">
                  <c:v>696.97199999999998</c:v>
                </c:pt>
                <c:pt idx="26783">
                  <c:v>697.01599999999996</c:v>
                </c:pt>
                <c:pt idx="26784">
                  <c:v>697.05499999999995</c:v>
                </c:pt>
                <c:pt idx="26785">
                  <c:v>697.08500000000004</c:v>
                </c:pt>
                <c:pt idx="26786">
                  <c:v>697.11400000000003</c:v>
                </c:pt>
                <c:pt idx="26787">
                  <c:v>697.14499999999998</c:v>
                </c:pt>
                <c:pt idx="26788">
                  <c:v>697.17600000000004</c:v>
                </c:pt>
                <c:pt idx="26789">
                  <c:v>697.20899999999995</c:v>
                </c:pt>
                <c:pt idx="26790">
                  <c:v>697.24</c:v>
                </c:pt>
                <c:pt idx="26791">
                  <c:v>697.27</c:v>
                </c:pt>
                <c:pt idx="26792">
                  <c:v>697.3</c:v>
                </c:pt>
                <c:pt idx="26793">
                  <c:v>697.32899999999995</c:v>
                </c:pt>
                <c:pt idx="26794">
                  <c:v>697.351</c:v>
                </c:pt>
                <c:pt idx="26795">
                  <c:v>697.35699999999997</c:v>
                </c:pt>
                <c:pt idx="26796">
                  <c:v>697.35699999999997</c:v>
                </c:pt>
                <c:pt idx="26797">
                  <c:v>697.35699999999997</c:v>
                </c:pt>
                <c:pt idx="26798">
                  <c:v>697.36</c:v>
                </c:pt>
                <c:pt idx="26799">
                  <c:v>697.36300000000006</c:v>
                </c:pt>
                <c:pt idx="26800">
                  <c:v>697.36800000000005</c:v>
                </c:pt>
                <c:pt idx="26801">
                  <c:v>697.38199999999995</c:v>
                </c:pt>
                <c:pt idx="26802">
                  <c:v>697.40899999999999</c:v>
                </c:pt>
                <c:pt idx="26803">
                  <c:v>697.45399999999995</c:v>
                </c:pt>
                <c:pt idx="26804">
                  <c:v>697.51499999999999</c:v>
                </c:pt>
                <c:pt idx="26805">
                  <c:v>697.57399999999996</c:v>
                </c:pt>
                <c:pt idx="26806">
                  <c:v>697.62400000000002</c:v>
                </c:pt>
                <c:pt idx="26807">
                  <c:v>697.66899999999998</c:v>
                </c:pt>
                <c:pt idx="26808">
                  <c:v>697.71400000000006</c:v>
                </c:pt>
                <c:pt idx="26809">
                  <c:v>697.75699999999995</c:v>
                </c:pt>
                <c:pt idx="26810">
                  <c:v>697.798</c:v>
                </c:pt>
                <c:pt idx="26811">
                  <c:v>697.83799999999997</c:v>
                </c:pt>
                <c:pt idx="26812">
                  <c:v>697.875</c:v>
                </c:pt>
                <c:pt idx="26813">
                  <c:v>697.904</c:v>
                </c:pt>
                <c:pt idx="26814">
                  <c:v>697.904</c:v>
                </c:pt>
                <c:pt idx="26815">
                  <c:v>697.90499999999997</c:v>
                </c:pt>
                <c:pt idx="26816">
                  <c:v>697.90700000000004</c:v>
                </c:pt>
                <c:pt idx="26817">
                  <c:v>697.91099999999994</c:v>
                </c:pt>
                <c:pt idx="26818">
                  <c:v>697.91800000000001</c:v>
                </c:pt>
                <c:pt idx="26819">
                  <c:v>697.92600000000004</c:v>
                </c:pt>
                <c:pt idx="26820">
                  <c:v>697.93700000000001</c:v>
                </c:pt>
                <c:pt idx="26821">
                  <c:v>697.95100000000002</c:v>
                </c:pt>
                <c:pt idx="26822">
                  <c:v>697.96299999999997</c:v>
                </c:pt>
                <c:pt idx="26823">
                  <c:v>697.976</c:v>
                </c:pt>
                <c:pt idx="26824">
                  <c:v>697.98599999999999</c:v>
                </c:pt>
                <c:pt idx="26825">
                  <c:v>697.99900000000002</c:v>
                </c:pt>
                <c:pt idx="26826">
                  <c:v>698.01300000000003</c:v>
                </c:pt>
                <c:pt idx="26827">
                  <c:v>698.02300000000002</c:v>
                </c:pt>
                <c:pt idx="26828">
                  <c:v>698.03300000000002</c:v>
                </c:pt>
                <c:pt idx="26829">
                  <c:v>698.04499999999996</c:v>
                </c:pt>
                <c:pt idx="26830">
                  <c:v>698.06299999999999</c:v>
                </c:pt>
                <c:pt idx="26831">
                  <c:v>698.08399999999995</c:v>
                </c:pt>
                <c:pt idx="26832">
                  <c:v>698.10400000000004</c:v>
                </c:pt>
                <c:pt idx="26833">
                  <c:v>698.12199999999996</c:v>
                </c:pt>
                <c:pt idx="26834">
                  <c:v>698.13499999999999</c:v>
                </c:pt>
                <c:pt idx="26835">
                  <c:v>698.149</c:v>
                </c:pt>
                <c:pt idx="26836">
                  <c:v>698.16800000000001</c:v>
                </c:pt>
                <c:pt idx="26837">
                  <c:v>698.19</c:v>
                </c:pt>
                <c:pt idx="26838">
                  <c:v>698.21199999999999</c:v>
                </c:pt>
                <c:pt idx="26839">
                  <c:v>698.23500000000001</c:v>
                </c:pt>
                <c:pt idx="26840">
                  <c:v>698.25900000000001</c:v>
                </c:pt>
                <c:pt idx="26841">
                  <c:v>698.27800000000002</c:v>
                </c:pt>
                <c:pt idx="26842">
                  <c:v>698.28599999999994</c:v>
                </c:pt>
                <c:pt idx="26843">
                  <c:v>698.29499999999996</c:v>
                </c:pt>
                <c:pt idx="26844">
                  <c:v>698.30100000000004</c:v>
                </c:pt>
                <c:pt idx="26845">
                  <c:v>698.30499999999995</c:v>
                </c:pt>
                <c:pt idx="26846">
                  <c:v>698.30799999999999</c:v>
                </c:pt>
                <c:pt idx="26847">
                  <c:v>698.31399999999996</c:v>
                </c:pt>
                <c:pt idx="26848">
                  <c:v>698.32399999999996</c:v>
                </c:pt>
                <c:pt idx="26849">
                  <c:v>698.33500000000004</c:v>
                </c:pt>
                <c:pt idx="26850">
                  <c:v>698.34699999999998</c:v>
                </c:pt>
                <c:pt idx="26851">
                  <c:v>698.36199999999997</c:v>
                </c:pt>
                <c:pt idx="26852">
                  <c:v>698.37699999999995</c:v>
                </c:pt>
                <c:pt idx="26853">
                  <c:v>698.39300000000003</c:v>
                </c:pt>
                <c:pt idx="26854">
                  <c:v>698.40599999999995</c:v>
                </c:pt>
                <c:pt idx="26855">
                  <c:v>698.42</c:v>
                </c:pt>
                <c:pt idx="26856">
                  <c:v>698.43499999999995</c:v>
                </c:pt>
                <c:pt idx="26857">
                  <c:v>698.44899999999996</c:v>
                </c:pt>
                <c:pt idx="26858">
                  <c:v>698.46199999999999</c:v>
                </c:pt>
                <c:pt idx="26859">
                  <c:v>698.47699999999998</c:v>
                </c:pt>
                <c:pt idx="26860">
                  <c:v>698.5</c:v>
                </c:pt>
                <c:pt idx="26861">
                  <c:v>698.52</c:v>
                </c:pt>
                <c:pt idx="26862">
                  <c:v>698.53200000000004</c:v>
                </c:pt>
                <c:pt idx="26863">
                  <c:v>698.54200000000003</c:v>
                </c:pt>
                <c:pt idx="26864">
                  <c:v>698.54899999999998</c:v>
                </c:pt>
                <c:pt idx="26865">
                  <c:v>698.55600000000004</c:v>
                </c:pt>
                <c:pt idx="26866">
                  <c:v>698.56399999999996</c:v>
                </c:pt>
                <c:pt idx="26867">
                  <c:v>698.57600000000002</c:v>
                </c:pt>
                <c:pt idx="26868">
                  <c:v>698.59</c:v>
                </c:pt>
                <c:pt idx="26869">
                  <c:v>698.61400000000003</c:v>
                </c:pt>
                <c:pt idx="26870">
                  <c:v>698.64</c:v>
                </c:pt>
                <c:pt idx="26871">
                  <c:v>698.65300000000002</c:v>
                </c:pt>
                <c:pt idx="26872">
                  <c:v>698.66700000000003</c:v>
                </c:pt>
                <c:pt idx="26873">
                  <c:v>698.69399999999996</c:v>
                </c:pt>
                <c:pt idx="26874">
                  <c:v>698.73900000000003</c:v>
                </c:pt>
                <c:pt idx="26875">
                  <c:v>698.79600000000005</c:v>
                </c:pt>
                <c:pt idx="26876">
                  <c:v>698.85500000000002</c:v>
                </c:pt>
                <c:pt idx="26877">
                  <c:v>698.91</c:v>
                </c:pt>
                <c:pt idx="26878">
                  <c:v>698.96199999999999</c:v>
                </c:pt>
                <c:pt idx="26879">
                  <c:v>699.005</c:v>
                </c:pt>
                <c:pt idx="26880">
                  <c:v>699.04</c:v>
                </c:pt>
                <c:pt idx="26881">
                  <c:v>699.08100000000002</c:v>
                </c:pt>
                <c:pt idx="26882">
                  <c:v>699.12400000000002</c:v>
                </c:pt>
                <c:pt idx="26883">
                  <c:v>699.16099999999994</c:v>
                </c:pt>
                <c:pt idx="26884">
                  <c:v>699.19100000000003</c:v>
                </c:pt>
                <c:pt idx="26885">
                  <c:v>699.21699999999998</c:v>
                </c:pt>
                <c:pt idx="26886">
                  <c:v>699.226</c:v>
                </c:pt>
                <c:pt idx="26887">
                  <c:v>699.23699999999997</c:v>
                </c:pt>
                <c:pt idx="26888">
                  <c:v>699.26</c:v>
                </c:pt>
                <c:pt idx="26889">
                  <c:v>699.27700000000004</c:v>
                </c:pt>
                <c:pt idx="26890">
                  <c:v>699.28099999999995</c:v>
                </c:pt>
                <c:pt idx="26891">
                  <c:v>699.28300000000002</c:v>
                </c:pt>
                <c:pt idx="26892">
                  <c:v>699.28899999999999</c:v>
                </c:pt>
                <c:pt idx="26893">
                  <c:v>699.30200000000002</c:v>
                </c:pt>
                <c:pt idx="26894">
                  <c:v>699.33100000000002</c:v>
                </c:pt>
                <c:pt idx="26895">
                  <c:v>699.38400000000001</c:v>
                </c:pt>
                <c:pt idx="26896">
                  <c:v>699.44600000000003</c:v>
                </c:pt>
                <c:pt idx="26897">
                  <c:v>699.51</c:v>
                </c:pt>
                <c:pt idx="26898">
                  <c:v>699.57600000000002</c:v>
                </c:pt>
                <c:pt idx="26899">
                  <c:v>699.64200000000005</c:v>
                </c:pt>
                <c:pt idx="26900">
                  <c:v>699.70100000000002</c:v>
                </c:pt>
                <c:pt idx="26901">
                  <c:v>699.74800000000005</c:v>
                </c:pt>
                <c:pt idx="26902">
                  <c:v>699.79499999999996</c:v>
                </c:pt>
                <c:pt idx="26903">
                  <c:v>699.83799999999997</c:v>
                </c:pt>
                <c:pt idx="26904">
                  <c:v>699.87300000000005</c:v>
                </c:pt>
                <c:pt idx="26905">
                  <c:v>699.904</c:v>
                </c:pt>
                <c:pt idx="26906">
                  <c:v>699.92100000000005</c:v>
                </c:pt>
                <c:pt idx="26907">
                  <c:v>699.92399999999998</c:v>
                </c:pt>
                <c:pt idx="26908">
                  <c:v>699.92399999999998</c:v>
                </c:pt>
                <c:pt idx="26909">
                  <c:v>699.928</c:v>
                </c:pt>
                <c:pt idx="26910">
                  <c:v>699.93399999999997</c:v>
                </c:pt>
                <c:pt idx="26911">
                  <c:v>699.94299999999998</c:v>
                </c:pt>
                <c:pt idx="26912">
                  <c:v>699.95100000000002</c:v>
                </c:pt>
                <c:pt idx="26913">
                  <c:v>699.96100000000001</c:v>
                </c:pt>
                <c:pt idx="26914">
                  <c:v>699.97199999999998</c:v>
                </c:pt>
                <c:pt idx="26915">
                  <c:v>699.98400000000004</c:v>
                </c:pt>
                <c:pt idx="26916">
                  <c:v>699.995</c:v>
                </c:pt>
                <c:pt idx="26917">
                  <c:v>700.00800000000004</c:v>
                </c:pt>
                <c:pt idx="26918">
                  <c:v>700.02499999999998</c:v>
                </c:pt>
                <c:pt idx="26919">
                  <c:v>700.05200000000002</c:v>
                </c:pt>
                <c:pt idx="26920">
                  <c:v>700.096</c:v>
                </c:pt>
                <c:pt idx="26921">
                  <c:v>700.15499999999997</c:v>
                </c:pt>
                <c:pt idx="26922">
                  <c:v>700.23099999999999</c:v>
                </c:pt>
                <c:pt idx="26923">
                  <c:v>700.31700000000001</c:v>
                </c:pt>
                <c:pt idx="26924">
                  <c:v>700.39800000000002</c:v>
                </c:pt>
                <c:pt idx="26925">
                  <c:v>700.476</c:v>
                </c:pt>
                <c:pt idx="26926">
                  <c:v>700.55100000000004</c:v>
                </c:pt>
                <c:pt idx="26927">
                  <c:v>700.62199999999996</c:v>
                </c:pt>
                <c:pt idx="26928">
                  <c:v>700.69299999999998</c:v>
                </c:pt>
                <c:pt idx="26929">
                  <c:v>700.75400000000002</c:v>
                </c:pt>
                <c:pt idx="26930">
                  <c:v>700.81600000000003</c:v>
                </c:pt>
                <c:pt idx="26931">
                  <c:v>700.88400000000001</c:v>
                </c:pt>
                <c:pt idx="26932">
                  <c:v>700.95399999999995</c:v>
                </c:pt>
                <c:pt idx="26933">
                  <c:v>700.95500000000004</c:v>
                </c:pt>
                <c:pt idx="26934">
                  <c:v>700.95500000000004</c:v>
                </c:pt>
                <c:pt idx="26935">
                  <c:v>700.95500000000004</c:v>
                </c:pt>
                <c:pt idx="26936">
                  <c:v>700.95799999999997</c:v>
                </c:pt>
                <c:pt idx="26937">
                  <c:v>700.96199999999999</c:v>
                </c:pt>
                <c:pt idx="26938">
                  <c:v>700.97699999999998</c:v>
                </c:pt>
                <c:pt idx="26939">
                  <c:v>700.99900000000002</c:v>
                </c:pt>
                <c:pt idx="26940">
                  <c:v>701.029</c:v>
                </c:pt>
                <c:pt idx="26941">
                  <c:v>701.06500000000005</c:v>
                </c:pt>
                <c:pt idx="26942">
                  <c:v>701.10599999999999</c:v>
                </c:pt>
                <c:pt idx="26943">
                  <c:v>701.15</c:v>
                </c:pt>
                <c:pt idx="26944">
                  <c:v>701.19600000000003</c:v>
                </c:pt>
                <c:pt idx="26945">
                  <c:v>701.23800000000006</c:v>
                </c:pt>
                <c:pt idx="26946">
                  <c:v>701.27499999999998</c:v>
                </c:pt>
                <c:pt idx="26947">
                  <c:v>701.31</c:v>
                </c:pt>
                <c:pt idx="26948">
                  <c:v>701.35</c:v>
                </c:pt>
                <c:pt idx="26949">
                  <c:v>701.38900000000001</c:v>
                </c:pt>
                <c:pt idx="26950">
                  <c:v>701.423</c:v>
                </c:pt>
                <c:pt idx="26951">
                  <c:v>701.45600000000002</c:v>
                </c:pt>
                <c:pt idx="26952">
                  <c:v>701.49</c:v>
                </c:pt>
                <c:pt idx="26953">
                  <c:v>701.524</c:v>
                </c:pt>
                <c:pt idx="26954">
                  <c:v>701.55</c:v>
                </c:pt>
                <c:pt idx="26955">
                  <c:v>701.57299999999998</c:v>
                </c:pt>
                <c:pt idx="26956">
                  <c:v>701.59699999999998</c:v>
                </c:pt>
                <c:pt idx="26957">
                  <c:v>701.62</c:v>
                </c:pt>
                <c:pt idx="26958">
                  <c:v>701.64400000000001</c:v>
                </c:pt>
                <c:pt idx="26959">
                  <c:v>701.66899999999998</c:v>
                </c:pt>
                <c:pt idx="26960">
                  <c:v>701.69299999999998</c:v>
                </c:pt>
                <c:pt idx="26961">
                  <c:v>701.71500000000003</c:v>
                </c:pt>
                <c:pt idx="26962">
                  <c:v>701.73800000000006</c:v>
                </c:pt>
                <c:pt idx="26963">
                  <c:v>701.75800000000004</c:v>
                </c:pt>
                <c:pt idx="26964">
                  <c:v>701.77800000000002</c:v>
                </c:pt>
                <c:pt idx="26965">
                  <c:v>701.79700000000003</c:v>
                </c:pt>
                <c:pt idx="26966">
                  <c:v>701.81600000000003</c:v>
                </c:pt>
                <c:pt idx="26967">
                  <c:v>701.83399999999995</c:v>
                </c:pt>
                <c:pt idx="26968">
                  <c:v>701.85199999999998</c:v>
                </c:pt>
                <c:pt idx="26969">
                  <c:v>701.86800000000005</c:v>
                </c:pt>
                <c:pt idx="26970">
                  <c:v>701.88400000000001</c:v>
                </c:pt>
                <c:pt idx="26971">
                  <c:v>701.899</c:v>
                </c:pt>
                <c:pt idx="26972">
                  <c:v>701.91399999999999</c:v>
                </c:pt>
                <c:pt idx="26973">
                  <c:v>701.92600000000004</c:v>
                </c:pt>
                <c:pt idx="26974">
                  <c:v>701.93299999999999</c:v>
                </c:pt>
                <c:pt idx="26975">
                  <c:v>701.93600000000004</c:v>
                </c:pt>
                <c:pt idx="26976">
                  <c:v>701.93600000000004</c:v>
                </c:pt>
                <c:pt idx="26977">
                  <c:v>701.93600000000004</c:v>
                </c:pt>
                <c:pt idx="26978">
                  <c:v>701.93700000000001</c:v>
                </c:pt>
                <c:pt idx="26979">
                  <c:v>701.94299999999998</c:v>
                </c:pt>
                <c:pt idx="26980">
                  <c:v>701.952</c:v>
                </c:pt>
                <c:pt idx="26981">
                  <c:v>701.96500000000003</c:v>
                </c:pt>
                <c:pt idx="26982">
                  <c:v>701.98599999999999</c:v>
                </c:pt>
                <c:pt idx="26983">
                  <c:v>702.02599999999995</c:v>
                </c:pt>
                <c:pt idx="26984">
                  <c:v>702.08699999999999</c:v>
                </c:pt>
                <c:pt idx="26985">
                  <c:v>702.15700000000004</c:v>
                </c:pt>
                <c:pt idx="26986">
                  <c:v>702.23099999999999</c:v>
                </c:pt>
                <c:pt idx="26987">
                  <c:v>702.30200000000002</c:v>
                </c:pt>
                <c:pt idx="26988">
                  <c:v>702.36699999999996</c:v>
                </c:pt>
                <c:pt idx="26989">
                  <c:v>702.41700000000003</c:v>
                </c:pt>
                <c:pt idx="26990">
                  <c:v>702.44500000000005</c:v>
                </c:pt>
                <c:pt idx="26991">
                  <c:v>702.44600000000003</c:v>
                </c:pt>
                <c:pt idx="26992">
                  <c:v>702.45299999999997</c:v>
                </c:pt>
                <c:pt idx="26993">
                  <c:v>702.46500000000003</c:v>
                </c:pt>
                <c:pt idx="26994">
                  <c:v>702.47400000000005</c:v>
                </c:pt>
                <c:pt idx="26995">
                  <c:v>702.48599999999999</c:v>
                </c:pt>
                <c:pt idx="26996">
                  <c:v>702.50400000000002</c:v>
                </c:pt>
                <c:pt idx="26997">
                  <c:v>702.52700000000004</c:v>
                </c:pt>
                <c:pt idx="26998">
                  <c:v>702.55799999999999</c:v>
                </c:pt>
                <c:pt idx="26999">
                  <c:v>702.596</c:v>
                </c:pt>
                <c:pt idx="27000">
                  <c:v>702.63400000000001</c:v>
                </c:pt>
                <c:pt idx="27001">
                  <c:v>702.67</c:v>
                </c:pt>
                <c:pt idx="27002">
                  <c:v>702.70399999999995</c:v>
                </c:pt>
                <c:pt idx="27003">
                  <c:v>702.73500000000001</c:v>
                </c:pt>
                <c:pt idx="27004">
                  <c:v>702.76499999999999</c:v>
                </c:pt>
                <c:pt idx="27005">
                  <c:v>702.79499999999996</c:v>
                </c:pt>
                <c:pt idx="27006">
                  <c:v>702.80700000000002</c:v>
                </c:pt>
                <c:pt idx="27007">
                  <c:v>702.80700000000002</c:v>
                </c:pt>
                <c:pt idx="27008">
                  <c:v>702.80700000000002</c:v>
                </c:pt>
                <c:pt idx="27009">
                  <c:v>702.80899999999997</c:v>
                </c:pt>
                <c:pt idx="27010">
                  <c:v>702.81500000000005</c:v>
                </c:pt>
                <c:pt idx="27011">
                  <c:v>702.82399999999996</c:v>
                </c:pt>
                <c:pt idx="27012">
                  <c:v>702.83500000000004</c:v>
                </c:pt>
                <c:pt idx="27013">
                  <c:v>702.85400000000004</c:v>
                </c:pt>
                <c:pt idx="27014">
                  <c:v>702.88300000000004</c:v>
                </c:pt>
                <c:pt idx="27015">
                  <c:v>702.91</c:v>
                </c:pt>
                <c:pt idx="27016">
                  <c:v>702.93299999999999</c:v>
                </c:pt>
                <c:pt idx="27017">
                  <c:v>702.94200000000001</c:v>
                </c:pt>
                <c:pt idx="27018">
                  <c:v>702.95</c:v>
                </c:pt>
                <c:pt idx="27019">
                  <c:v>702.95500000000004</c:v>
                </c:pt>
                <c:pt idx="27020">
                  <c:v>702.96199999999999</c:v>
                </c:pt>
                <c:pt idx="27021">
                  <c:v>702.97699999999998</c:v>
                </c:pt>
                <c:pt idx="27022">
                  <c:v>703.00099999999998</c:v>
                </c:pt>
                <c:pt idx="27023">
                  <c:v>703.02</c:v>
                </c:pt>
                <c:pt idx="27024">
                  <c:v>703.03499999999997</c:v>
                </c:pt>
                <c:pt idx="27025">
                  <c:v>703.05700000000002</c:v>
                </c:pt>
                <c:pt idx="27026">
                  <c:v>703.07799999999997</c:v>
                </c:pt>
                <c:pt idx="27027">
                  <c:v>703.09699999999998</c:v>
                </c:pt>
                <c:pt idx="27028">
                  <c:v>703.12300000000005</c:v>
                </c:pt>
                <c:pt idx="27029">
                  <c:v>703.16300000000001</c:v>
                </c:pt>
                <c:pt idx="27030">
                  <c:v>703.19799999999998</c:v>
                </c:pt>
                <c:pt idx="27031">
                  <c:v>703.23</c:v>
                </c:pt>
                <c:pt idx="27032">
                  <c:v>703.26199999999994</c:v>
                </c:pt>
                <c:pt idx="27033">
                  <c:v>703.29</c:v>
                </c:pt>
                <c:pt idx="27034">
                  <c:v>703.30499999999995</c:v>
                </c:pt>
                <c:pt idx="27035">
                  <c:v>703.32</c:v>
                </c:pt>
                <c:pt idx="27036">
                  <c:v>703.34199999999998</c:v>
                </c:pt>
                <c:pt idx="27037">
                  <c:v>703.35900000000004</c:v>
                </c:pt>
                <c:pt idx="27038">
                  <c:v>703.37599999999998</c:v>
                </c:pt>
                <c:pt idx="27039">
                  <c:v>703.39099999999996</c:v>
                </c:pt>
                <c:pt idx="27040">
                  <c:v>703.4</c:v>
                </c:pt>
                <c:pt idx="27041">
                  <c:v>703.40599999999995</c:v>
                </c:pt>
                <c:pt idx="27042">
                  <c:v>703.41200000000003</c:v>
                </c:pt>
                <c:pt idx="27043">
                  <c:v>703.41899999999998</c:v>
                </c:pt>
                <c:pt idx="27044">
                  <c:v>703.42499999999995</c:v>
                </c:pt>
                <c:pt idx="27045">
                  <c:v>703.43200000000002</c:v>
                </c:pt>
                <c:pt idx="27046">
                  <c:v>703.44299999999998</c:v>
                </c:pt>
                <c:pt idx="27047">
                  <c:v>703.45699999999999</c:v>
                </c:pt>
                <c:pt idx="27048">
                  <c:v>703.47299999999996</c:v>
                </c:pt>
                <c:pt idx="27049">
                  <c:v>703.48900000000003</c:v>
                </c:pt>
                <c:pt idx="27050">
                  <c:v>703.50400000000002</c:v>
                </c:pt>
                <c:pt idx="27051">
                  <c:v>703.51800000000003</c:v>
                </c:pt>
                <c:pt idx="27052">
                  <c:v>703.53200000000004</c:v>
                </c:pt>
                <c:pt idx="27053">
                  <c:v>703.54700000000003</c:v>
                </c:pt>
                <c:pt idx="27054">
                  <c:v>703.56200000000001</c:v>
                </c:pt>
                <c:pt idx="27055">
                  <c:v>703.57500000000005</c:v>
                </c:pt>
                <c:pt idx="27056">
                  <c:v>703.58799999999997</c:v>
                </c:pt>
                <c:pt idx="27057">
                  <c:v>703.6</c:v>
                </c:pt>
                <c:pt idx="27058">
                  <c:v>703.61099999999999</c:v>
                </c:pt>
                <c:pt idx="27059">
                  <c:v>703.62300000000005</c:v>
                </c:pt>
                <c:pt idx="27060">
                  <c:v>703.63499999999999</c:v>
                </c:pt>
                <c:pt idx="27061">
                  <c:v>703.64700000000005</c:v>
                </c:pt>
                <c:pt idx="27062">
                  <c:v>703.65899999999999</c:v>
                </c:pt>
                <c:pt idx="27063">
                  <c:v>703.67100000000005</c:v>
                </c:pt>
                <c:pt idx="27064">
                  <c:v>703.68899999999996</c:v>
                </c:pt>
                <c:pt idx="27065">
                  <c:v>703.71900000000005</c:v>
                </c:pt>
                <c:pt idx="27066">
                  <c:v>703.76300000000003</c:v>
                </c:pt>
                <c:pt idx="27067">
                  <c:v>703.80200000000002</c:v>
                </c:pt>
                <c:pt idx="27068">
                  <c:v>703.81700000000001</c:v>
                </c:pt>
                <c:pt idx="27069">
                  <c:v>703.827</c:v>
                </c:pt>
                <c:pt idx="27070">
                  <c:v>703.83699999999999</c:v>
                </c:pt>
                <c:pt idx="27071">
                  <c:v>703.84799999999996</c:v>
                </c:pt>
                <c:pt idx="27072">
                  <c:v>703.86099999999999</c:v>
                </c:pt>
                <c:pt idx="27073">
                  <c:v>703.875</c:v>
                </c:pt>
                <c:pt idx="27074">
                  <c:v>703.88699999999994</c:v>
                </c:pt>
                <c:pt idx="27075">
                  <c:v>703.9</c:v>
                </c:pt>
                <c:pt idx="27076">
                  <c:v>703.91300000000001</c:v>
                </c:pt>
                <c:pt idx="27077">
                  <c:v>703.93100000000004</c:v>
                </c:pt>
                <c:pt idx="27078">
                  <c:v>703.97500000000002</c:v>
                </c:pt>
                <c:pt idx="27079">
                  <c:v>704.03399999999999</c:v>
                </c:pt>
                <c:pt idx="27080">
                  <c:v>704.101</c:v>
                </c:pt>
                <c:pt idx="27081">
                  <c:v>704.12599999999998</c:v>
                </c:pt>
                <c:pt idx="27082">
                  <c:v>704.14099999999996</c:v>
                </c:pt>
                <c:pt idx="27083">
                  <c:v>704.149</c:v>
                </c:pt>
                <c:pt idx="27084">
                  <c:v>704.15700000000004</c:v>
                </c:pt>
                <c:pt idx="27085">
                  <c:v>704.16399999999999</c:v>
                </c:pt>
                <c:pt idx="27086">
                  <c:v>704.173</c:v>
                </c:pt>
                <c:pt idx="27087">
                  <c:v>704.18700000000001</c:v>
                </c:pt>
                <c:pt idx="27088">
                  <c:v>704.21600000000001</c:v>
                </c:pt>
                <c:pt idx="27089">
                  <c:v>704.26400000000001</c:v>
                </c:pt>
                <c:pt idx="27090">
                  <c:v>704.32399999999996</c:v>
                </c:pt>
                <c:pt idx="27091">
                  <c:v>704.38599999999997</c:v>
                </c:pt>
                <c:pt idx="27092">
                  <c:v>704.44799999999998</c:v>
                </c:pt>
                <c:pt idx="27093">
                  <c:v>704.51099999999997</c:v>
                </c:pt>
                <c:pt idx="27094">
                  <c:v>704.57100000000003</c:v>
                </c:pt>
                <c:pt idx="27095">
                  <c:v>704.62699999999995</c:v>
                </c:pt>
                <c:pt idx="27096">
                  <c:v>704.67899999999997</c:v>
                </c:pt>
                <c:pt idx="27097">
                  <c:v>704.72900000000004</c:v>
                </c:pt>
                <c:pt idx="27098">
                  <c:v>704.774</c:v>
                </c:pt>
                <c:pt idx="27099">
                  <c:v>704.80899999999997</c:v>
                </c:pt>
                <c:pt idx="27100">
                  <c:v>704.82</c:v>
                </c:pt>
                <c:pt idx="27101">
                  <c:v>704.82</c:v>
                </c:pt>
                <c:pt idx="27102">
                  <c:v>704.822</c:v>
                </c:pt>
                <c:pt idx="27103">
                  <c:v>704.83100000000002</c:v>
                </c:pt>
                <c:pt idx="27104">
                  <c:v>704.85500000000002</c:v>
                </c:pt>
                <c:pt idx="27105">
                  <c:v>704.89400000000001</c:v>
                </c:pt>
                <c:pt idx="27106">
                  <c:v>704.94100000000003</c:v>
                </c:pt>
                <c:pt idx="27107">
                  <c:v>704.99199999999996</c:v>
                </c:pt>
                <c:pt idx="27108">
                  <c:v>705.04600000000005</c:v>
                </c:pt>
                <c:pt idx="27109">
                  <c:v>705.09500000000003</c:v>
                </c:pt>
                <c:pt idx="27110">
                  <c:v>705.11199999999997</c:v>
                </c:pt>
                <c:pt idx="27111">
                  <c:v>705.11199999999997</c:v>
                </c:pt>
                <c:pt idx="27112">
                  <c:v>705.11699999999996</c:v>
                </c:pt>
                <c:pt idx="27113">
                  <c:v>705.12300000000005</c:v>
                </c:pt>
                <c:pt idx="27114">
                  <c:v>705.14</c:v>
                </c:pt>
                <c:pt idx="27115">
                  <c:v>705.17200000000003</c:v>
                </c:pt>
                <c:pt idx="27116">
                  <c:v>705.21400000000006</c:v>
                </c:pt>
                <c:pt idx="27117">
                  <c:v>705.26199999999994</c:v>
                </c:pt>
                <c:pt idx="27118">
                  <c:v>705.31</c:v>
                </c:pt>
                <c:pt idx="27119">
                  <c:v>705.35900000000004</c:v>
                </c:pt>
                <c:pt idx="27120">
                  <c:v>705.40599999999995</c:v>
                </c:pt>
                <c:pt idx="27121">
                  <c:v>705.45</c:v>
                </c:pt>
                <c:pt idx="27122">
                  <c:v>705.495</c:v>
                </c:pt>
                <c:pt idx="27123">
                  <c:v>705.53700000000003</c:v>
                </c:pt>
                <c:pt idx="27124">
                  <c:v>705.57500000000005</c:v>
                </c:pt>
                <c:pt idx="27125">
                  <c:v>705.60799999999995</c:v>
                </c:pt>
                <c:pt idx="27126">
                  <c:v>705.63900000000001</c:v>
                </c:pt>
                <c:pt idx="27127">
                  <c:v>705.66</c:v>
                </c:pt>
                <c:pt idx="27128">
                  <c:v>705.67499999999995</c:v>
                </c:pt>
                <c:pt idx="27129">
                  <c:v>705.69799999999998</c:v>
                </c:pt>
                <c:pt idx="27130">
                  <c:v>705.72</c:v>
                </c:pt>
                <c:pt idx="27131">
                  <c:v>705.74699999999996</c:v>
                </c:pt>
                <c:pt idx="27132">
                  <c:v>705.77700000000004</c:v>
                </c:pt>
                <c:pt idx="27133">
                  <c:v>705.80700000000002</c:v>
                </c:pt>
                <c:pt idx="27134">
                  <c:v>705.83500000000004</c:v>
                </c:pt>
                <c:pt idx="27135">
                  <c:v>705.86300000000006</c:v>
                </c:pt>
                <c:pt idx="27136">
                  <c:v>705.89200000000005</c:v>
                </c:pt>
                <c:pt idx="27137">
                  <c:v>705.91800000000001</c:v>
                </c:pt>
                <c:pt idx="27138">
                  <c:v>705.94100000000003</c:v>
                </c:pt>
                <c:pt idx="27139">
                  <c:v>705.96299999999997</c:v>
                </c:pt>
                <c:pt idx="27140">
                  <c:v>705.98599999999999</c:v>
                </c:pt>
                <c:pt idx="27141">
                  <c:v>706.005</c:v>
                </c:pt>
                <c:pt idx="27142">
                  <c:v>706.02300000000002</c:v>
                </c:pt>
                <c:pt idx="27143">
                  <c:v>706.04399999999998</c:v>
                </c:pt>
                <c:pt idx="27144">
                  <c:v>706.06500000000005</c:v>
                </c:pt>
                <c:pt idx="27145">
                  <c:v>706.08600000000001</c:v>
                </c:pt>
                <c:pt idx="27146">
                  <c:v>706.09</c:v>
                </c:pt>
                <c:pt idx="27147">
                  <c:v>706.09</c:v>
                </c:pt>
                <c:pt idx="27148">
                  <c:v>706.09199999999998</c:v>
                </c:pt>
                <c:pt idx="27149">
                  <c:v>706.09699999999998</c:v>
                </c:pt>
                <c:pt idx="27150">
                  <c:v>706.10400000000004</c:v>
                </c:pt>
                <c:pt idx="27151">
                  <c:v>706.11099999999999</c:v>
                </c:pt>
                <c:pt idx="27152">
                  <c:v>706.11300000000006</c:v>
                </c:pt>
                <c:pt idx="27153">
                  <c:v>706.11599999999999</c:v>
                </c:pt>
                <c:pt idx="27154">
                  <c:v>706.12</c:v>
                </c:pt>
                <c:pt idx="27155">
                  <c:v>706.125</c:v>
                </c:pt>
                <c:pt idx="27156">
                  <c:v>706.13199999999995</c:v>
                </c:pt>
                <c:pt idx="27157">
                  <c:v>706.14</c:v>
                </c:pt>
                <c:pt idx="27158">
                  <c:v>706.15</c:v>
                </c:pt>
                <c:pt idx="27159">
                  <c:v>706.16099999999994</c:v>
                </c:pt>
                <c:pt idx="27160">
                  <c:v>706.17600000000004</c:v>
                </c:pt>
                <c:pt idx="27161">
                  <c:v>706.19399999999996</c:v>
                </c:pt>
                <c:pt idx="27162">
                  <c:v>706.21500000000003</c:v>
                </c:pt>
                <c:pt idx="27163">
                  <c:v>706.23599999999999</c:v>
                </c:pt>
                <c:pt idx="27164">
                  <c:v>706.28800000000001</c:v>
                </c:pt>
                <c:pt idx="27165">
                  <c:v>706.36500000000001</c:v>
                </c:pt>
                <c:pt idx="27166">
                  <c:v>706.43200000000002</c:v>
                </c:pt>
                <c:pt idx="27167">
                  <c:v>706.52200000000005</c:v>
                </c:pt>
                <c:pt idx="27168">
                  <c:v>706.61099999999999</c:v>
                </c:pt>
                <c:pt idx="27169">
                  <c:v>706.69399999999996</c:v>
                </c:pt>
                <c:pt idx="27170">
                  <c:v>706.76700000000005</c:v>
                </c:pt>
                <c:pt idx="27171">
                  <c:v>706.84699999999998</c:v>
                </c:pt>
                <c:pt idx="27172">
                  <c:v>706.92600000000004</c:v>
                </c:pt>
                <c:pt idx="27173">
                  <c:v>706.99900000000002</c:v>
                </c:pt>
                <c:pt idx="27174">
                  <c:v>707.06799999999998</c:v>
                </c:pt>
                <c:pt idx="27175">
                  <c:v>707.12699999999995</c:v>
                </c:pt>
                <c:pt idx="27176">
                  <c:v>707.18399999999997</c:v>
                </c:pt>
                <c:pt idx="27177">
                  <c:v>707.24199999999996</c:v>
                </c:pt>
                <c:pt idx="27178">
                  <c:v>707.30399999999997</c:v>
                </c:pt>
                <c:pt idx="27179">
                  <c:v>707.36800000000005</c:v>
                </c:pt>
                <c:pt idx="27180">
                  <c:v>707.43100000000004</c:v>
                </c:pt>
                <c:pt idx="27181">
                  <c:v>707.48699999999997</c:v>
                </c:pt>
                <c:pt idx="27182">
                  <c:v>707.53800000000001</c:v>
                </c:pt>
                <c:pt idx="27183">
                  <c:v>707.58900000000006</c:v>
                </c:pt>
                <c:pt idx="27184">
                  <c:v>707.64300000000003</c:v>
                </c:pt>
                <c:pt idx="27185">
                  <c:v>707.69899999999996</c:v>
                </c:pt>
                <c:pt idx="27186">
                  <c:v>707.75400000000002</c:v>
                </c:pt>
                <c:pt idx="27187">
                  <c:v>707.80799999999999</c:v>
                </c:pt>
                <c:pt idx="27188">
                  <c:v>707.86500000000001</c:v>
                </c:pt>
                <c:pt idx="27189">
                  <c:v>707.923</c:v>
                </c:pt>
                <c:pt idx="27190">
                  <c:v>707.97299999999996</c:v>
                </c:pt>
                <c:pt idx="27191">
                  <c:v>707.98699999999997</c:v>
                </c:pt>
                <c:pt idx="27192">
                  <c:v>708.01300000000003</c:v>
                </c:pt>
                <c:pt idx="27193">
                  <c:v>708.048</c:v>
                </c:pt>
                <c:pt idx="27194">
                  <c:v>708.08600000000001</c:v>
                </c:pt>
                <c:pt idx="27195">
                  <c:v>708.125</c:v>
                </c:pt>
                <c:pt idx="27196">
                  <c:v>708.16600000000005</c:v>
                </c:pt>
                <c:pt idx="27197">
                  <c:v>708.20600000000002</c:v>
                </c:pt>
                <c:pt idx="27198">
                  <c:v>708.24400000000003</c:v>
                </c:pt>
                <c:pt idx="27199">
                  <c:v>708.28099999999995</c:v>
                </c:pt>
                <c:pt idx="27200">
                  <c:v>708.32</c:v>
                </c:pt>
                <c:pt idx="27201">
                  <c:v>708.36</c:v>
                </c:pt>
                <c:pt idx="27202">
                  <c:v>708.4</c:v>
                </c:pt>
                <c:pt idx="27203">
                  <c:v>708.43899999999996</c:v>
                </c:pt>
                <c:pt idx="27204">
                  <c:v>708.47900000000004</c:v>
                </c:pt>
                <c:pt idx="27205">
                  <c:v>708.52</c:v>
                </c:pt>
                <c:pt idx="27206">
                  <c:v>708.56</c:v>
                </c:pt>
                <c:pt idx="27207">
                  <c:v>708.59900000000005</c:v>
                </c:pt>
                <c:pt idx="27208">
                  <c:v>708.63599999999997</c:v>
                </c:pt>
                <c:pt idx="27209">
                  <c:v>708.67100000000005</c:v>
                </c:pt>
                <c:pt idx="27210">
                  <c:v>708.70500000000004</c:v>
                </c:pt>
                <c:pt idx="27211">
                  <c:v>708.73800000000006</c:v>
                </c:pt>
                <c:pt idx="27212">
                  <c:v>708.77099999999996</c:v>
                </c:pt>
                <c:pt idx="27213">
                  <c:v>708.80399999999997</c:v>
                </c:pt>
                <c:pt idx="27214">
                  <c:v>708.83799999999997</c:v>
                </c:pt>
                <c:pt idx="27215">
                  <c:v>708.87400000000002</c:v>
                </c:pt>
                <c:pt idx="27216">
                  <c:v>708.91300000000001</c:v>
                </c:pt>
                <c:pt idx="27217">
                  <c:v>708.95100000000002</c:v>
                </c:pt>
                <c:pt idx="27218">
                  <c:v>708.98800000000006</c:v>
                </c:pt>
                <c:pt idx="27219">
                  <c:v>709.01900000000001</c:v>
                </c:pt>
                <c:pt idx="27220">
                  <c:v>709.024</c:v>
                </c:pt>
                <c:pt idx="27221">
                  <c:v>709.05799999999999</c:v>
                </c:pt>
                <c:pt idx="27222">
                  <c:v>709.09900000000005</c:v>
                </c:pt>
                <c:pt idx="27223">
                  <c:v>709.13900000000001</c:v>
                </c:pt>
                <c:pt idx="27224">
                  <c:v>709.17700000000002</c:v>
                </c:pt>
                <c:pt idx="27225">
                  <c:v>709.21500000000003</c:v>
                </c:pt>
                <c:pt idx="27226">
                  <c:v>709.25199999999995</c:v>
                </c:pt>
                <c:pt idx="27227">
                  <c:v>709.29100000000005</c:v>
                </c:pt>
                <c:pt idx="27228">
                  <c:v>709.31</c:v>
                </c:pt>
                <c:pt idx="27229">
                  <c:v>709.33600000000001</c:v>
                </c:pt>
                <c:pt idx="27230">
                  <c:v>709.37300000000005</c:v>
                </c:pt>
                <c:pt idx="27231">
                  <c:v>709.41099999999994</c:v>
                </c:pt>
                <c:pt idx="27232">
                  <c:v>709.44500000000005</c:v>
                </c:pt>
                <c:pt idx="27233">
                  <c:v>709.47799999999995</c:v>
                </c:pt>
                <c:pt idx="27234">
                  <c:v>709.49800000000005</c:v>
                </c:pt>
                <c:pt idx="27235">
                  <c:v>709.51800000000003</c:v>
                </c:pt>
                <c:pt idx="27236">
                  <c:v>709.55200000000002</c:v>
                </c:pt>
                <c:pt idx="27237">
                  <c:v>709.59199999999998</c:v>
                </c:pt>
                <c:pt idx="27238">
                  <c:v>709.63</c:v>
                </c:pt>
                <c:pt idx="27239">
                  <c:v>709.67100000000005</c:v>
                </c:pt>
                <c:pt idx="27240">
                  <c:v>709.71299999999997</c:v>
                </c:pt>
                <c:pt idx="27241">
                  <c:v>709.755</c:v>
                </c:pt>
                <c:pt idx="27242">
                  <c:v>709.79499999999996</c:v>
                </c:pt>
                <c:pt idx="27243">
                  <c:v>709.83500000000004</c:v>
                </c:pt>
                <c:pt idx="27244">
                  <c:v>709.87400000000002</c:v>
                </c:pt>
                <c:pt idx="27245">
                  <c:v>709.91099999999994</c:v>
                </c:pt>
                <c:pt idx="27246">
                  <c:v>709.93100000000004</c:v>
                </c:pt>
                <c:pt idx="27247">
                  <c:v>709.93200000000002</c:v>
                </c:pt>
                <c:pt idx="27248">
                  <c:v>709.93399999999997</c:v>
                </c:pt>
                <c:pt idx="27249">
                  <c:v>709.94399999999996</c:v>
                </c:pt>
                <c:pt idx="27250">
                  <c:v>709.96699999999998</c:v>
                </c:pt>
                <c:pt idx="27251">
                  <c:v>709.99900000000002</c:v>
                </c:pt>
                <c:pt idx="27252">
                  <c:v>710.03399999999999</c:v>
                </c:pt>
                <c:pt idx="27253">
                  <c:v>710.06799999999998</c:v>
                </c:pt>
                <c:pt idx="27254">
                  <c:v>710.10199999999998</c:v>
                </c:pt>
                <c:pt idx="27255">
                  <c:v>710.13300000000004</c:v>
                </c:pt>
                <c:pt idx="27256">
                  <c:v>710.16099999999994</c:v>
                </c:pt>
                <c:pt idx="27257">
                  <c:v>710.18499999999995</c:v>
                </c:pt>
                <c:pt idx="27258">
                  <c:v>710.18499999999995</c:v>
                </c:pt>
                <c:pt idx="27259">
                  <c:v>710.18499999999995</c:v>
                </c:pt>
                <c:pt idx="27260">
                  <c:v>710.18499999999995</c:v>
                </c:pt>
                <c:pt idx="27261">
                  <c:v>710.18499999999995</c:v>
                </c:pt>
                <c:pt idx="27262">
                  <c:v>710.19600000000003</c:v>
                </c:pt>
                <c:pt idx="27263">
                  <c:v>710.20799999999997</c:v>
                </c:pt>
                <c:pt idx="27264">
                  <c:v>710.22299999999996</c:v>
                </c:pt>
                <c:pt idx="27265">
                  <c:v>710.245</c:v>
                </c:pt>
                <c:pt idx="27266">
                  <c:v>710.27099999999996</c:v>
                </c:pt>
                <c:pt idx="27267">
                  <c:v>710.29700000000003</c:v>
                </c:pt>
                <c:pt idx="27268">
                  <c:v>710.32299999999998</c:v>
                </c:pt>
                <c:pt idx="27269">
                  <c:v>710.34799999999996</c:v>
                </c:pt>
                <c:pt idx="27270">
                  <c:v>710.37400000000002</c:v>
                </c:pt>
                <c:pt idx="27271">
                  <c:v>710.40099999999995</c:v>
                </c:pt>
                <c:pt idx="27272">
                  <c:v>710.42700000000002</c:v>
                </c:pt>
                <c:pt idx="27273">
                  <c:v>710.45299999999997</c:v>
                </c:pt>
                <c:pt idx="27274">
                  <c:v>710.47799999999995</c:v>
                </c:pt>
                <c:pt idx="27275">
                  <c:v>710.50599999999997</c:v>
                </c:pt>
                <c:pt idx="27276">
                  <c:v>710.53899999999999</c:v>
                </c:pt>
                <c:pt idx="27277">
                  <c:v>710.57600000000002</c:v>
                </c:pt>
                <c:pt idx="27278">
                  <c:v>710.61199999999997</c:v>
                </c:pt>
                <c:pt idx="27279">
                  <c:v>710.64499999999998</c:v>
                </c:pt>
                <c:pt idx="27280">
                  <c:v>710.678</c:v>
                </c:pt>
                <c:pt idx="27281">
                  <c:v>710.71500000000003</c:v>
                </c:pt>
                <c:pt idx="27282">
                  <c:v>710.75199999999995</c:v>
                </c:pt>
                <c:pt idx="27283">
                  <c:v>710.78899999999999</c:v>
                </c:pt>
                <c:pt idx="27284">
                  <c:v>710.82600000000002</c:v>
                </c:pt>
                <c:pt idx="27285">
                  <c:v>710.86099999999999</c:v>
                </c:pt>
                <c:pt idx="27286">
                  <c:v>710.89599999999996</c:v>
                </c:pt>
                <c:pt idx="27287">
                  <c:v>710.93</c:v>
                </c:pt>
                <c:pt idx="27288">
                  <c:v>710.95799999999997</c:v>
                </c:pt>
                <c:pt idx="27289">
                  <c:v>710.98400000000004</c:v>
                </c:pt>
                <c:pt idx="27290">
                  <c:v>711.00199999999995</c:v>
                </c:pt>
                <c:pt idx="27291">
                  <c:v>711.02</c:v>
                </c:pt>
                <c:pt idx="27292">
                  <c:v>711.03700000000003</c:v>
                </c:pt>
                <c:pt idx="27293">
                  <c:v>711.06100000000004</c:v>
                </c:pt>
                <c:pt idx="27294">
                  <c:v>711.08900000000006</c:v>
                </c:pt>
                <c:pt idx="27295">
                  <c:v>711.11900000000003</c:v>
                </c:pt>
                <c:pt idx="27296">
                  <c:v>711.15200000000004</c:v>
                </c:pt>
                <c:pt idx="27297">
                  <c:v>711.18499999999995</c:v>
                </c:pt>
                <c:pt idx="27298">
                  <c:v>711.21699999999998</c:v>
                </c:pt>
                <c:pt idx="27299">
                  <c:v>711.24599999999998</c:v>
                </c:pt>
                <c:pt idx="27300">
                  <c:v>711.274</c:v>
                </c:pt>
                <c:pt idx="27301">
                  <c:v>711.30200000000002</c:v>
                </c:pt>
                <c:pt idx="27302">
                  <c:v>711.33100000000002</c:v>
                </c:pt>
                <c:pt idx="27303">
                  <c:v>711.36300000000006</c:v>
                </c:pt>
                <c:pt idx="27304">
                  <c:v>711.39499999999998</c:v>
                </c:pt>
                <c:pt idx="27305">
                  <c:v>711.42600000000004</c:v>
                </c:pt>
                <c:pt idx="27306">
                  <c:v>711.46100000000001</c:v>
                </c:pt>
                <c:pt idx="27307">
                  <c:v>711.49599999999998</c:v>
                </c:pt>
                <c:pt idx="27308">
                  <c:v>711.53</c:v>
                </c:pt>
                <c:pt idx="27309">
                  <c:v>711.56700000000001</c:v>
                </c:pt>
                <c:pt idx="27310">
                  <c:v>711.60599999999999</c:v>
                </c:pt>
                <c:pt idx="27311">
                  <c:v>711.64200000000005</c:v>
                </c:pt>
                <c:pt idx="27312">
                  <c:v>711.67700000000002</c:v>
                </c:pt>
                <c:pt idx="27313">
                  <c:v>711.70899999999995</c:v>
                </c:pt>
                <c:pt idx="27314">
                  <c:v>711.74099999999999</c:v>
                </c:pt>
                <c:pt idx="27315">
                  <c:v>711.77499999999998</c:v>
                </c:pt>
                <c:pt idx="27316">
                  <c:v>711.79</c:v>
                </c:pt>
                <c:pt idx="27317">
                  <c:v>711.79300000000001</c:v>
                </c:pt>
                <c:pt idx="27318">
                  <c:v>711.79300000000001</c:v>
                </c:pt>
                <c:pt idx="27319">
                  <c:v>711.79300000000001</c:v>
                </c:pt>
                <c:pt idx="27320">
                  <c:v>711.79300000000001</c:v>
                </c:pt>
                <c:pt idx="27321">
                  <c:v>711.79300000000001</c:v>
                </c:pt>
                <c:pt idx="27322">
                  <c:v>711.79300000000001</c:v>
                </c:pt>
                <c:pt idx="27323">
                  <c:v>711.79300000000001</c:v>
                </c:pt>
                <c:pt idx="27324">
                  <c:v>711.79300000000001</c:v>
                </c:pt>
                <c:pt idx="27325">
                  <c:v>711.79300000000001</c:v>
                </c:pt>
                <c:pt idx="27326">
                  <c:v>711.79700000000003</c:v>
                </c:pt>
                <c:pt idx="27327">
                  <c:v>711.803</c:v>
                </c:pt>
                <c:pt idx="27328">
                  <c:v>711.81</c:v>
                </c:pt>
                <c:pt idx="27329">
                  <c:v>711.83</c:v>
                </c:pt>
                <c:pt idx="27330">
                  <c:v>711.88300000000004</c:v>
                </c:pt>
                <c:pt idx="27331">
                  <c:v>711.95699999999999</c:v>
                </c:pt>
                <c:pt idx="27332">
                  <c:v>712.029</c:v>
                </c:pt>
                <c:pt idx="27333">
                  <c:v>712.10299999999995</c:v>
                </c:pt>
                <c:pt idx="27334">
                  <c:v>712.17899999999997</c:v>
                </c:pt>
                <c:pt idx="27335">
                  <c:v>712.255</c:v>
                </c:pt>
                <c:pt idx="27336">
                  <c:v>712.33900000000006</c:v>
                </c:pt>
                <c:pt idx="27337">
                  <c:v>712.42899999999997</c:v>
                </c:pt>
                <c:pt idx="27338">
                  <c:v>712.50199999999995</c:v>
                </c:pt>
                <c:pt idx="27339">
                  <c:v>712.58399999999995</c:v>
                </c:pt>
                <c:pt idx="27340">
                  <c:v>712.67399999999998</c:v>
                </c:pt>
                <c:pt idx="27341">
                  <c:v>712.75599999999997</c:v>
                </c:pt>
                <c:pt idx="27342">
                  <c:v>712.82299999999998</c:v>
                </c:pt>
                <c:pt idx="27343">
                  <c:v>712.89499999999998</c:v>
                </c:pt>
                <c:pt idx="27344">
                  <c:v>712.96799999999996</c:v>
                </c:pt>
                <c:pt idx="27345">
                  <c:v>713.03700000000003</c:v>
                </c:pt>
                <c:pt idx="27346">
                  <c:v>713.09400000000005</c:v>
                </c:pt>
                <c:pt idx="27347">
                  <c:v>713.149</c:v>
                </c:pt>
                <c:pt idx="27348">
                  <c:v>713.202</c:v>
                </c:pt>
                <c:pt idx="27349">
                  <c:v>713.255</c:v>
                </c:pt>
                <c:pt idx="27350">
                  <c:v>713.30799999999999</c:v>
                </c:pt>
                <c:pt idx="27351">
                  <c:v>713.36199999999997</c:v>
                </c:pt>
                <c:pt idx="27352">
                  <c:v>713.41700000000003</c:v>
                </c:pt>
                <c:pt idx="27353">
                  <c:v>713.44899999999996</c:v>
                </c:pt>
                <c:pt idx="27354">
                  <c:v>713.46799999999996</c:v>
                </c:pt>
                <c:pt idx="27355">
                  <c:v>713.49699999999996</c:v>
                </c:pt>
                <c:pt idx="27356">
                  <c:v>713.53399999999999</c:v>
                </c:pt>
                <c:pt idx="27357">
                  <c:v>713.572</c:v>
                </c:pt>
                <c:pt idx="27358">
                  <c:v>713.60900000000004</c:v>
                </c:pt>
                <c:pt idx="27359">
                  <c:v>713.64300000000003</c:v>
                </c:pt>
                <c:pt idx="27360">
                  <c:v>713.67600000000004</c:v>
                </c:pt>
                <c:pt idx="27361">
                  <c:v>713.70799999999997</c:v>
                </c:pt>
                <c:pt idx="27362">
                  <c:v>713.73699999999997</c:v>
                </c:pt>
                <c:pt idx="27363">
                  <c:v>713.76499999999999</c:v>
                </c:pt>
                <c:pt idx="27364">
                  <c:v>713.79200000000003</c:v>
                </c:pt>
                <c:pt idx="27365">
                  <c:v>713.81799999999998</c:v>
                </c:pt>
                <c:pt idx="27366">
                  <c:v>713.84500000000003</c:v>
                </c:pt>
                <c:pt idx="27367">
                  <c:v>713.86599999999999</c:v>
                </c:pt>
                <c:pt idx="27368">
                  <c:v>713.86800000000005</c:v>
                </c:pt>
                <c:pt idx="27369">
                  <c:v>713.88099999999997</c:v>
                </c:pt>
                <c:pt idx="27370">
                  <c:v>713.90800000000002</c:v>
                </c:pt>
                <c:pt idx="27371">
                  <c:v>713.93700000000001</c:v>
                </c:pt>
                <c:pt idx="27372">
                  <c:v>713.97400000000005</c:v>
                </c:pt>
                <c:pt idx="27373">
                  <c:v>714.00400000000002</c:v>
                </c:pt>
                <c:pt idx="27374">
                  <c:v>714.03700000000003</c:v>
                </c:pt>
                <c:pt idx="27375">
                  <c:v>714.06600000000003</c:v>
                </c:pt>
                <c:pt idx="27376">
                  <c:v>714.09299999999996</c:v>
                </c:pt>
                <c:pt idx="27377">
                  <c:v>714.12</c:v>
                </c:pt>
                <c:pt idx="27378">
                  <c:v>714.15200000000004</c:v>
                </c:pt>
                <c:pt idx="27379">
                  <c:v>714.18200000000002</c:v>
                </c:pt>
                <c:pt idx="27380">
                  <c:v>714.21</c:v>
                </c:pt>
                <c:pt idx="27381">
                  <c:v>714.23599999999999</c:v>
                </c:pt>
                <c:pt idx="27382">
                  <c:v>714.25800000000004</c:v>
                </c:pt>
                <c:pt idx="27383">
                  <c:v>714.27499999999998</c:v>
                </c:pt>
                <c:pt idx="27384">
                  <c:v>714.29600000000005</c:v>
                </c:pt>
                <c:pt idx="27385">
                  <c:v>714.32500000000005</c:v>
                </c:pt>
                <c:pt idx="27386">
                  <c:v>714.35900000000004</c:v>
                </c:pt>
                <c:pt idx="27387">
                  <c:v>714.39300000000003</c:v>
                </c:pt>
                <c:pt idx="27388">
                  <c:v>714.42700000000002</c:v>
                </c:pt>
                <c:pt idx="27389">
                  <c:v>714.46500000000003</c:v>
                </c:pt>
                <c:pt idx="27390">
                  <c:v>714.50599999999997</c:v>
                </c:pt>
                <c:pt idx="27391">
                  <c:v>714.54700000000003</c:v>
                </c:pt>
                <c:pt idx="27392">
                  <c:v>714.58699999999999</c:v>
                </c:pt>
                <c:pt idx="27393">
                  <c:v>714.63</c:v>
                </c:pt>
                <c:pt idx="27394">
                  <c:v>714.67700000000002</c:v>
                </c:pt>
                <c:pt idx="27395">
                  <c:v>714.72400000000005</c:v>
                </c:pt>
                <c:pt idx="27396">
                  <c:v>714.77200000000005</c:v>
                </c:pt>
                <c:pt idx="27397">
                  <c:v>714.81799999999998</c:v>
                </c:pt>
                <c:pt idx="27398">
                  <c:v>714.86</c:v>
                </c:pt>
                <c:pt idx="27399">
                  <c:v>714.88800000000003</c:v>
                </c:pt>
                <c:pt idx="27400">
                  <c:v>714.89200000000005</c:v>
                </c:pt>
                <c:pt idx="27401">
                  <c:v>714.91099999999994</c:v>
                </c:pt>
                <c:pt idx="27402">
                  <c:v>714.95399999999995</c:v>
                </c:pt>
                <c:pt idx="27403">
                  <c:v>714.99599999999998</c:v>
                </c:pt>
                <c:pt idx="27404">
                  <c:v>715.03200000000004</c:v>
                </c:pt>
                <c:pt idx="27405">
                  <c:v>715.06700000000001</c:v>
                </c:pt>
                <c:pt idx="27406">
                  <c:v>715.101</c:v>
                </c:pt>
                <c:pt idx="27407">
                  <c:v>715.13300000000004</c:v>
                </c:pt>
                <c:pt idx="27408">
                  <c:v>715.16300000000001</c:v>
                </c:pt>
                <c:pt idx="27409">
                  <c:v>715.19299999999998</c:v>
                </c:pt>
                <c:pt idx="27410">
                  <c:v>715.2</c:v>
                </c:pt>
                <c:pt idx="27411">
                  <c:v>715.20100000000002</c:v>
                </c:pt>
                <c:pt idx="27412">
                  <c:v>715.20500000000004</c:v>
                </c:pt>
                <c:pt idx="27413">
                  <c:v>715.21900000000005</c:v>
                </c:pt>
                <c:pt idx="27414">
                  <c:v>715.24900000000002</c:v>
                </c:pt>
                <c:pt idx="27415">
                  <c:v>715.29</c:v>
                </c:pt>
                <c:pt idx="27416">
                  <c:v>715.33299999999997</c:v>
                </c:pt>
                <c:pt idx="27417">
                  <c:v>715.37300000000005</c:v>
                </c:pt>
                <c:pt idx="27418">
                  <c:v>715.40700000000004</c:v>
                </c:pt>
                <c:pt idx="27419">
                  <c:v>715.43799999999999</c:v>
                </c:pt>
                <c:pt idx="27420">
                  <c:v>715.47299999999996</c:v>
                </c:pt>
                <c:pt idx="27421">
                  <c:v>715.50900000000001</c:v>
                </c:pt>
                <c:pt idx="27422">
                  <c:v>715.54600000000005</c:v>
                </c:pt>
                <c:pt idx="27423">
                  <c:v>715.58199999999999</c:v>
                </c:pt>
                <c:pt idx="27424">
                  <c:v>715.61599999999999</c:v>
                </c:pt>
                <c:pt idx="27425">
                  <c:v>715.64499999999998</c:v>
                </c:pt>
                <c:pt idx="27426">
                  <c:v>715.66800000000001</c:v>
                </c:pt>
                <c:pt idx="27427">
                  <c:v>715.7</c:v>
                </c:pt>
                <c:pt idx="27428">
                  <c:v>715.74099999999999</c:v>
                </c:pt>
                <c:pt idx="27429">
                  <c:v>715.78099999999995</c:v>
                </c:pt>
                <c:pt idx="27430">
                  <c:v>715.82100000000003</c:v>
                </c:pt>
                <c:pt idx="27431">
                  <c:v>715.86300000000006</c:v>
                </c:pt>
                <c:pt idx="27432">
                  <c:v>715.90300000000002</c:v>
                </c:pt>
                <c:pt idx="27433">
                  <c:v>715.93899999999996</c:v>
                </c:pt>
                <c:pt idx="27434">
                  <c:v>715.98</c:v>
                </c:pt>
                <c:pt idx="27435">
                  <c:v>716.02300000000002</c:v>
                </c:pt>
                <c:pt idx="27436">
                  <c:v>716.05100000000004</c:v>
                </c:pt>
                <c:pt idx="27437">
                  <c:v>716.05700000000002</c:v>
                </c:pt>
                <c:pt idx="27438">
                  <c:v>716.05700000000002</c:v>
                </c:pt>
                <c:pt idx="27439">
                  <c:v>716.05700000000002</c:v>
                </c:pt>
                <c:pt idx="27440">
                  <c:v>716.05700000000002</c:v>
                </c:pt>
                <c:pt idx="27441">
                  <c:v>716.08399999999995</c:v>
                </c:pt>
                <c:pt idx="27442">
                  <c:v>716.11900000000003</c:v>
                </c:pt>
                <c:pt idx="27443">
                  <c:v>716.15499999999997</c:v>
                </c:pt>
                <c:pt idx="27444">
                  <c:v>716.18899999999996</c:v>
                </c:pt>
                <c:pt idx="27445">
                  <c:v>716.22199999999998</c:v>
                </c:pt>
                <c:pt idx="27446">
                  <c:v>716.25599999999997</c:v>
                </c:pt>
                <c:pt idx="27447">
                  <c:v>716.29399999999998</c:v>
                </c:pt>
                <c:pt idx="27448">
                  <c:v>716.32600000000002</c:v>
                </c:pt>
                <c:pt idx="27449">
                  <c:v>716.351</c:v>
                </c:pt>
                <c:pt idx="27450">
                  <c:v>716.36500000000001</c:v>
                </c:pt>
                <c:pt idx="27451">
                  <c:v>716.36500000000001</c:v>
                </c:pt>
                <c:pt idx="27452">
                  <c:v>716.36500000000001</c:v>
                </c:pt>
                <c:pt idx="27453">
                  <c:v>716.36500000000001</c:v>
                </c:pt>
                <c:pt idx="27454">
                  <c:v>716.36500000000001</c:v>
                </c:pt>
                <c:pt idx="27455">
                  <c:v>716.36500000000001</c:v>
                </c:pt>
                <c:pt idx="27456">
                  <c:v>716.36500000000001</c:v>
                </c:pt>
                <c:pt idx="27457">
                  <c:v>716.36500000000001</c:v>
                </c:pt>
                <c:pt idx="27458">
                  <c:v>716.36500000000001</c:v>
                </c:pt>
                <c:pt idx="27459">
                  <c:v>716.36500000000001</c:v>
                </c:pt>
                <c:pt idx="27460">
                  <c:v>716.37400000000002</c:v>
                </c:pt>
                <c:pt idx="27461">
                  <c:v>716.38699999999994</c:v>
                </c:pt>
                <c:pt idx="27462">
                  <c:v>716.41</c:v>
                </c:pt>
                <c:pt idx="27463">
                  <c:v>716.43299999999999</c:v>
                </c:pt>
                <c:pt idx="27464">
                  <c:v>716.46</c:v>
                </c:pt>
                <c:pt idx="27465">
                  <c:v>716.48</c:v>
                </c:pt>
                <c:pt idx="27466">
                  <c:v>716.49699999999996</c:v>
                </c:pt>
                <c:pt idx="27467">
                  <c:v>716.52099999999996</c:v>
                </c:pt>
                <c:pt idx="27468">
                  <c:v>716.54700000000003</c:v>
                </c:pt>
                <c:pt idx="27469">
                  <c:v>716.56899999999996</c:v>
                </c:pt>
                <c:pt idx="27470">
                  <c:v>716.57299999999998</c:v>
                </c:pt>
                <c:pt idx="27471">
                  <c:v>716.57299999999998</c:v>
                </c:pt>
                <c:pt idx="27472">
                  <c:v>716.57299999999998</c:v>
                </c:pt>
                <c:pt idx="27473">
                  <c:v>716.57899999999995</c:v>
                </c:pt>
                <c:pt idx="27474">
                  <c:v>716.59299999999996</c:v>
                </c:pt>
                <c:pt idx="27475">
                  <c:v>716.62300000000005</c:v>
                </c:pt>
                <c:pt idx="27476">
                  <c:v>716.66099999999994</c:v>
                </c:pt>
                <c:pt idx="27477">
                  <c:v>716.697</c:v>
                </c:pt>
                <c:pt idx="27478">
                  <c:v>716.73800000000006</c:v>
                </c:pt>
                <c:pt idx="27479">
                  <c:v>716.78899999999999</c:v>
                </c:pt>
                <c:pt idx="27480">
                  <c:v>716.83900000000006</c:v>
                </c:pt>
                <c:pt idx="27481">
                  <c:v>716.88599999999997</c:v>
                </c:pt>
                <c:pt idx="27482">
                  <c:v>716.928</c:v>
                </c:pt>
                <c:pt idx="27483">
                  <c:v>716.96500000000003</c:v>
                </c:pt>
                <c:pt idx="27484">
                  <c:v>717.00599999999997</c:v>
                </c:pt>
                <c:pt idx="27485">
                  <c:v>717.05600000000004</c:v>
                </c:pt>
                <c:pt idx="27486">
                  <c:v>717.09500000000003</c:v>
                </c:pt>
                <c:pt idx="27487">
                  <c:v>717.11199999999997</c:v>
                </c:pt>
                <c:pt idx="27488">
                  <c:v>717.13900000000001</c:v>
                </c:pt>
                <c:pt idx="27489">
                  <c:v>717.16600000000005</c:v>
                </c:pt>
                <c:pt idx="27490">
                  <c:v>717.20100000000002</c:v>
                </c:pt>
                <c:pt idx="27491">
                  <c:v>717.23500000000001</c:v>
                </c:pt>
                <c:pt idx="27492">
                  <c:v>717.26700000000005</c:v>
                </c:pt>
                <c:pt idx="27493">
                  <c:v>717.29600000000005</c:v>
                </c:pt>
                <c:pt idx="27494">
                  <c:v>717.32500000000005</c:v>
                </c:pt>
                <c:pt idx="27495">
                  <c:v>717.34100000000001</c:v>
                </c:pt>
                <c:pt idx="27496">
                  <c:v>717.35799999999995</c:v>
                </c:pt>
                <c:pt idx="27497">
                  <c:v>717.37900000000002</c:v>
                </c:pt>
                <c:pt idx="27498">
                  <c:v>717.4</c:v>
                </c:pt>
                <c:pt idx="27499">
                  <c:v>717.41899999999998</c:v>
                </c:pt>
                <c:pt idx="27500">
                  <c:v>717.42499999999995</c:v>
                </c:pt>
                <c:pt idx="27501">
                  <c:v>717.42499999999995</c:v>
                </c:pt>
                <c:pt idx="27502">
                  <c:v>717.43299999999999</c:v>
                </c:pt>
                <c:pt idx="27503">
                  <c:v>717.44200000000001</c:v>
                </c:pt>
                <c:pt idx="27504">
                  <c:v>717.44500000000005</c:v>
                </c:pt>
                <c:pt idx="27505">
                  <c:v>717.44500000000005</c:v>
                </c:pt>
                <c:pt idx="27506">
                  <c:v>717.44500000000005</c:v>
                </c:pt>
                <c:pt idx="27507">
                  <c:v>717.44500000000005</c:v>
                </c:pt>
                <c:pt idx="27508">
                  <c:v>717.447</c:v>
                </c:pt>
                <c:pt idx="27509">
                  <c:v>717.45600000000002</c:v>
                </c:pt>
                <c:pt idx="27510">
                  <c:v>717.47400000000005</c:v>
                </c:pt>
                <c:pt idx="27511">
                  <c:v>717.50099999999998</c:v>
                </c:pt>
                <c:pt idx="27512">
                  <c:v>717.53099999999995</c:v>
                </c:pt>
                <c:pt idx="27513">
                  <c:v>717.56200000000001</c:v>
                </c:pt>
                <c:pt idx="27514">
                  <c:v>717.59199999999998</c:v>
                </c:pt>
                <c:pt idx="27515">
                  <c:v>717.62</c:v>
                </c:pt>
                <c:pt idx="27516">
                  <c:v>717.64499999999998</c:v>
                </c:pt>
                <c:pt idx="27517">
                  <c:v>717.67</c:v>
                </c:pt>
                <c:pt idx="27518">
                  <c:v>717.69500000000005</c:v>
                </c:pt>
                <c:pt idx="27519">
                  <c:v>717.71299999999997</c:v>
                </c:pt>
                <c:pt idx="27520">
                  <c:v>717.71799999999996</c:v>
                </c:pt>
                <c:pt idx="27521">
                  <c:v>717.73</c:v>
                </c:pt>
                <c:pt idx="27522">
                  <c:v>717.75099999999998</c:v>
                </c:pt>
                <c:pt idx="27523">
                  <c:v>717.77200000000005</c:v>
                </c:pt>
                <c:pt idx="27524">
                  <c:v>717.79300000000001</c:v>
                </c:pt>
                <c:pt idx="27525">
                  <c:v>717.81100000000004</c:v>
                </c:pt>
                <c:pt idx="27526">
                  <c:v>717.83299999999997</c:v>
                </c:pt>
                <c:pt idx="27527">
                  <c:v>717.85500000000002</c:v>
                </c:pt>
                <c:pt idx="27528">
                  <c:v>717.86599999999999</c:v>
                </c:pt>
                <c:pt idx="27529">
                  <c:v>717.86900000000003</c:v>
                </c:pt>
                <c:pt idx="27530">
                  <c:v>717.86900000000003</c:v>
                </c:pt>
                <c:pt idx="27531">
                  <c:v>717.87400000000002</c:v>
                </c:pt>
                <c:pt idx="27532">
                  <c:v>717.88400000000001</c:v>
                </c:pt>
                <c:pt idx="27533">
                  <c:v>717.90200000000004</c:v>
                </c:pt>
                <c:pt idx="27534">
                  <c:v>717.93</c:v>
                </c:pt>
                <c:pt idx="27535">
                  <c:v>717.96500000000003</c:v>
                </c:pt>
                <c:pt idx="27536">
                  <c:v>718.005</c:v>
                </c:pt>
                <c:pt idx="27537">
                  <c:v>718.04100000000005</c:v>
                </c:pt>
                <c:pt idx="27538">
                  <c:v>718.07500000000005</c:v>
                </c:pt>
                <c:pt idx="27539">
                  <c:v>718.10699999999997</c:v>
                </c:pt>
                <c:pt idx="27540">
                  <c:v>718.13199999999995</c:v>
                </c:pt>
                <c:pt idx="27541">
                  <c:v>718.14099999999996</c:v>
                </c:pt>
                <c:pt idx="27542">
                  <c:v>718.14099999999996</c:v>
                </c:pt>
                <c:pt idx="27543">
                  <c:v>718.14300000000003</c:v>
                </c:pt>
                <c:pt idx="27544">
                  <c:v>718.15200000000004</c:v>
                </c:pt>
                <c:pt idx="27545">
                  <c:v>718.16700000000003</c:v>
                </c:pt>
                <c:pt idx="27546">
                  <c:v>718.19299999999998</c:v>
                </c:pt>
                <c:pt idx="27547">
                  <c:v>718.21699999999998</c:v>
                </c:pt>
                <c:pt idx="27548">
                  <c:v>718.23299999999995</c:v>
                </c:pt>
                <c:pt idx="27549">
                  <c:v>718.24800000000005</c:v>
                </c:pt>
                <c:pt idx="27550">
                  <c:v>718.25800000000004</c:v>
                </c:pt>
                <c:pt idx="27551">
                  <c:v>718.26800000000003</c:v>
                </c:pt>
                <c:pt idx="27552">
                  <c:v>718.279</c:v>
                </c:pt>
                <c:pt idx="27553">
                  <c:v>718.29700000000003</c:v>
                </c:pt>
                <c:pt idx="27554">
                  <c:v>718.31899999999996</c:v>
                </c:pt>
                <c:pt idx="27555">
                  <c:v>718.33500000000004</c:v>
                </c:pt>
                <c:pt idx="27556">
                  <c:v>718.35199999999998</c:v>
                </c:pt>
                <c:pt idx="27557">
                  <c:v>718.37199999999996</c:v>
                </c:pt>
                <c:pt idx="27558">
                  <c:v>718.38499999999999</c:v>
                </c:pt>
                <c:pt idx="27559">
                  <c:v>718.39800000000002</c:v>
                </c:pt>
                <c:pt idx="27560">
                  <c:v>718.41800000000001</c:v>
                </c:pt>
                <c:pt idx="27561">
                  <c:v>718.44399999999996</c:v>
                </c:pt>
                <c:pt idx="27562">
                  <c:v>718.48</c:v>
                </c:pt>
                <c:pt idx="27563">
                  <c:v>718.53099999999995</c:v>
                </c:pt>
                <c:pt idx="27564">
                  <c:v>718.59199999999998</c:v>
                </c:pt>
                <c:pt idx="27565">
                  <c:v>718.65499999999997</c:v>
                </c:pt>
                <c:pt idx="27566">
                  <c:v>718.71799999999996</c:v>
                </c:pt>
                <c:pt idx="27567">
                  <c:v>718.77300000000002</c:v>
                </c:pt>
                <c:pt idx="27568">
                  <c:v>718.81100000000004</c:v>
                </c:pt>
                <c:pt idx="27569">
                  <c:v>718.83299999999997</c:v>
                </c:pt>
                <c:pt idx="27570">
                  <c:v>718.84400000000005</c:v>
                </c:pt>
                <c:pt idx="27571">
                  <c:v>718.85500000000002</c:v>
                </c:pt>
                <c:pt idx="27572">
                  <c:v>718.87099999999998</c:v>
                </c:pt>
                <c:pt idx="27573">
                  <c:v>718.89200000000005</c:v>
                </c:pt>
                <c:pt idx="27574">
                  <c:v>718.90599999999995</c:v>
                </c:pt>
                <c:pt idx="27575">
                  <c:v>718.90599999999995</c:v>
                </c:pt>
                <c:pt idx="27576">
                  <c:v>718.90700000000004</c:v>
                </c:pt>
                <c:pt idx="27577">
                  <c:v>718.91200000000003</c:v>
                </c:pt>
                <c:pt idx="27578">
                  <c:v>718.91700000000003</c:v>
                </c:pt>
                <c:pt idx="27579">
                  <c:v>718.92399999999998</c:v>
                </c:pt>
                <c:pt idx="27580">
                  <c:v>718.93</c:v>
                </c:pt>
                <c:pt idx="27581">
                  <c:v>718.94799999999998</c:v>
                </c:pt>
                <c:pt idx="27582">
                  <c:v>718.96799999999996</c:v>
                </c:pt>
                <c:pt idx="27583">
                  <c:v>718.98400000000004</c:v>
                </c:pt>
                <c:pt idx="27584">
                  <c:v>719.00699999999995</c:v>
                </c:pt>
                <c:pt idx="27585">
                  <c:v>719.04</c:v>
                </c:pt>
                <c:pt idx="27586">
                  <c:v>719.07799999999997</c:v>
                </c:pt>
                <c:pt idx="27587">
                  <c:v>719.11900000000003</c:v>
                </c:pt>
                <c:pt idx="27588">
                  <c:v>719.15800000000002</c:v>
                </c:pt>
                <c:pt idx="27589">
                  <c:v>719.19600000000003</c:v>
                </c:pt>
                <c:pt idx="27590">
                  <c:v>719.23599999999999</c:v>
                </c:pt>
                <c:pt idx="27591">
                  <c:v>719.27499999999998</c:v>
                </c:pt>
                <c:pt idx="27592">
                  <c:v>719.30899999999997</c:v>
                </c:pt>
                <c:pt idx="27593">
                  <c:v>719.34100000000001</c:v>
                </c:pt>
                <c:pt idx="27594">
                  <c:v>719.37199999999996</c:v>
                </c:pt>
                <c:pt idx="27595">
                  <c:v>719.39800000000002</c:v>
                </c:pt>
                <c:pt idx="27596">
                  <c:v>719.42</c:v>
                </c:pt>
                <c:pt idx="27597">
                  <c:v>719.44200000000001</c:v>
                </c:pt>
                <c:pt idx="27598">
                  <c:v>719.46400000000006</c:v>
                </c:pt>
                <c:pt idx="27599">
                  <c:v>719.48599999999999</c:v>
                </c:pt>
                <c:pt idx="27600">
                  <c:v>719.50900000000001</c:v>
                </c:pt>
                <c:pt idx="27601">
                  <c:v>719.53300000000002</c:v>
                </c:pt>
                <c:pt idx="27602">
                  <c:v>719.55799999999999</c:v>
                </c:pt>
                <c:pt idx="27603">
                  <c:v>719.58299999999997</c:v>
                </c:pt>
                <c:pt idx="27604">
                  <c:v>719.60699999999997</c:v>
                </c:pt>
                <c:pt idx="27605">
                  <c:v>719.63</c:v>
                </c:pt>
                <c:pt idx="27606">
                  <c:v>719.65300000000002</c:v>
                </c:pt>
                <c:pt idx="27607">
                  <c:v>719.67600000000004</c:v>
                </c:pt>
                <c:pt idx="27608">
                  <c:v>719.69500000000005</c:v>
                </c:pt>
                <c:pt idx="27609">
                  <c:v>719.69600000000003</c:v>
                </c:pt>
                <c:pt idx="27610">
                  <c:v>719.69600000000003</c:v>
                </c:pt>
                <c:pt idx="27611">
                  <c:v>719.69600000000003</c:v>
                </c:pt>
                <c:pt idx="27612">
                  <c:v>719.69600000000003</c:v>
                </c:pt>
                <c:pt idx="27613">
                  <c:v>719.69600000000003</c:v>
                </c:pt>
                <c:pt idx="27614">
                  <c:v>719.69600000000003</c:v>
                </c:pt>
                <c:pt idx="27615">
                  <c:v>719.69600000000003</c:v>
                </c:pt>
                <c:pt idx="27616">
                  <c:v>719.70600000000002</c:v>
                </c:pt>
                <c:pt idx="27617">
                  <c:v>719.72500000000002</c:v>
                </c:pt>
                <c:pt idx="27618">
                  <c:v>719.74699999999996</c:v>
                </c:pt>
                <c:pt idx="27619">
                  <c:v>719.76900000000001</c:v>
                </c:pt>
                <c:pt idx="27620">
                  <c:v>719.78899999999999</c:v>
                </c:pt>
                <c:pt idx="27621">
                  <c:v>719.80100000000004</c:v>
                </c:pt>
                <c:pt idx="27622">
                  <c:v>719.80499999999995</c:v>
                </c:pt>
                <c:pt idx="27623">
                  <c:v>719.80799999999999</c:v>
                </c:pt>
                <c:pt idx="27624">
                  <c:v>719.81399999999996</c:v>
                </c:pt>
                <c:pt idx="27625">
                  <c:v>719.822</c:v>
                </c:pt>
                <c:pt idx="27626">
                  <c:v>719.83100000000002</c:v>
                </c:pt>
                <c:pt idx="27627">
                  <c:v>719.84100000000001</c:v>
                </c:pt>
                <c:pt idx="27628">
                  <c:v>719.85199999999998</c:v>
                </c:pt>
                <c:pt idx="27629">
                  <c:v>719.86599999999999</c:v>
                </c:pt>
                <c:pt idx="27630">
                  <c:v>719.88400000000001</c:v>
                </c:pt>
                <c:pt idx="27631">
                  <c:v>719.91800000000001</c:v>
                </c:pt>
                <c:pt idx="27632">
                  <c:v>719.96600000000001</c:v>
                </c:pt>
                <c:pt idx="27633">
                  <c:v>720.01800000000003</c:v>
                </c:pt>
                <c:pt idx="27634">
                  <c:v>720.06799999999998</c:v>
                </c:pt>
                <c:pt idx="27635">
                  <c:v>720.11500000000001</c:v>
                </c:pt>
                <c:pt idx="27636">
                  <c:v>720.16</c:v>
                </c:pt>
                <c:pt idx="27637">
                  <c:v>720.2</c:v>
                </c:pt>
                <c:pt idx="27638">
                  <c:v>720.23800000000006</c:v>
                </c:pt>
                <c:pt idx="27639">
                  <c:v>720.25900000000001</c:v>
                </c:pt>
                <c:pt idx="27640">
                  <c:v>720.27</c:v>
                </c:pt>
                <c:pt idx="27641">
                  <c:v>720.28</c:v>
                </c:pt>
                <c:pt idx="27642">
                  <c:v>720.29399999999998</c:v>
                </c:pt>
                <c:pt idx="27643">
                  <c:v>720.30899999999997</c:v>
                </c:pt>
                <c:pt idx="27644">
                  <c:v>720.32299999999998</c:v>
                </c:pt>
                <c:pt idx="27645">
                  <c:v>720.34400000000005</c:v>
                </c:pt>
                <c:pt idx="27646">
                  <c:v>720.36400000000003</c:v>
                </c:pt>
                <c:pt idx="27647">
                  <c:v>720.36699999999996</c:v>
                </c:pt>
                <c:pt idx="27648">
                  <c:v>720.36699999999996</c:v>
                </c:pt>
                <c:pt idx="27649">
                  <c:v>720.37199999999996</c:v>
                </c:pt>
                <c:pt idx="27650">
                  <c:v>720.37900000000002</c:v>
                </c:pt>
                <c:pt idx="27651">
                  <c:v>720.38699999999994</c:v>
                </c:pt>
                <c:pt idx="27652">
                  <c:v>720.39599999999996</c:v>
                </c:pt>
                <c:pt idx="27653">
                  <c:v>720.41800000000001</c:v>
                </c:pt>
                <c:pt idx="27654">
                  <c:v>720.46600000000001</c:v>
                </c:pt>
                <c:pt idx="27655">
                  <c:v>720.53300000000002</c:v>
                </c:pt>
                <c:pt idx="27656">
                  <c:v>720.60699999999997</c:v>
                </c:pt>
                <c:pt idx="27657">
                  <c:v>720.68399999999997</c:v>
                </c:pt>
                <c:pt idx="27658">
                  <c:v>720.76199999999994</c:v>
                </c:pt>
                <c:pt idx="27659">
                  <c:v>720.83600000000001</c:v>
                </c:pt>
                <c:pt idx="27660">
                  <c:v>720.90599999999995</c:v>
                </c:pt>
                <c:pt idx="27661">
                  <c:v>720.97400000000005</c:v>
                </c:pt>
                <c:pt idx="27662">
                  <c:v>721.04100000000005</c:v>
                </c:pt>
                <c:pt idx="27663">
                  <c:v>721.11</c:v>
                </c:pt>
                <c:pt idx="27664">
                  <c:v>721.18200000000002</c:v>
                </c:pt>
                <c:pt idx="27665">
                  <c:v>721.25300000000004</c:v>
                </c:pt>
                <c:pt idx="27666">
                  <c:v>721.31299999999999</c:v>
                </c:pt>
                <c:pt idx="27667">
                  <c:v>721.375</c:v>
                </c:pt>
                <c:pt idx="27668">
                  <c:v>721.44200000000001</c:v>
                </c:pt>
                <c:pt idx="27669">
                  <c:v>721.505</c:v>
                </c:pt>
                <c:pt idx="27670">
                  <c:v>721.51700000000005</c:v>
                </c:pt>
                <c:pt idx="27671">
                  <c:v>721.51700000000005</c:v>
                </c:pt>
                <c:pt idx="27672">
                  <c:v>721.51700000000005</c:v>
                </c:pt>
                <c:pt idx="27673">
                  <c:v>721.51700000000005</c:v>
                </c:pt>
                <c:pt idx="27674">
                  <c:v>721.51700000000005</c:v>
                </c:pt>
                <c:pt idx="27675">
                  <c:v>721.51700000000005</c:v>
                </c:pt>
                <c:pt idx="27676">
                  <c:v>721.51700000000005</c:v>
                </c:pt>
                <c:pt idx="27677">
                  <c:v>721.51700000000005</c:v>
                </c:pt>
                <c:pt idx="27678">
                  <c:v>721.51700000000005</c:v>
                </c:pt>
                <c:pt idx="27679">
                  <c:v>721.51700000000005</c:v>
                </c:pt>
                <c:pt idx="27680">
                  <c:v>721.51700000000005</c:v>
                </c:pt>
                <c:pt idx="27681">
                  <c:v>721.51800000000003</c:v>
                </c:pt>
                <c:pt idx="27682">
                  <c:v>721.52300000000002</c:v>
                </c:pt>
                <c:pt idx="27683">
                  <c:v>721.529</c:v>
                </c:pt>
                <c:pt idx="27684">
                  <c:v>721.53700000000003</c:v>
                </c:pt>
                <c:pt idx="27685">
                  <c:v>721.54300000000001</c:v>
                </c:pt>
                <c:pt idx="27686">
                  <c:v>721.55</c:v>
                </c:pt>
                <c:pt idx="27687">
                  <c:v>721.55700000000002</c:v>
                </c:pt>
                <c:pt idx="27688">
                  <c:v>721.56600000000003</c:v>
                </c:pt>
                <c:pt idx="27689">
                  <c:v>721.57600000000002</c:v>
                </c:pt>
                <c:pt idx="27690">
                  <c:v>721.58900000000006</c:v>
                </c:pt>
                <c:pt idx="27691">
                  <c:v>721.601</c:v>
                </c:pt>
                <c:pt idx="27692">
                  <c:v>721.61300000000006</c:v>
                </c:pt>
                <c:pt idx="27693">
                  <c:v>721.62400000000002</c:v>
                </c:pt>
                <c:pt idx="27694">
                  <c:v>721.63599999999997</c:v>
                </c:pt>
                <c:pt idx="27695">
                  <c:v>721.64700000000005</c:v>
                </c:pt>
                <c:pt idx="27696">
                  <c:v>721.65899999999999</c:v>
                </c:pt>
                <c:pt idx="27697">
                  <c:v>721.67</c:v>
                </c:pt>
                <c:pt idx="27698">
                  <c:v>721.68100000000004</c:v>
                </c:pt>
                <c:pt idx="27699">
                  <c:v>721.69299999999998</c:v>
                </c:pt>
                <c:pt idx="27700">
                  <c:v>721.70399999999995</c:v>
                </c:pt>
                <c:pt idx="27701">
                  <c:v>721.71699999999998</c:v>
                </c:pt>
                <c:pt idx="27702">
                  <c:v>721.74400000000003</c:v>
                </c:pt>
                <c:pt idx="27703">
                  <c:v>721.80100000000004</c:v>
                </c:pt>
                <c:pt idx="27704">
                  <c:v>721.86900000000003</c:v>
                </c:pt>
                <c:pt idx="27705">
                  <c:v>721.94500000000005</c:v>
                </c:pt>
                <c:pt idx="27706">
                  <c:v>722.03300000000002</c:v>
                </c:pt>
                <c:pt idx="27707">
                  <c:v>722.12699999999995</c:v>
                </c:pt>
                <c:pt idx="27708">
                  <c:v>722.21699999999998</c:v>
                </c:pt>
                <c:pt idx="27709">
                  <c:v>722.31</c:v>
                </c:pt>
                <c:pt idx="27710">
                  <c:v>722.40800000000002</c:v>
                </c:pt>
                <c:pt idx="27711">
                  <c:v>722.50199999999995</c:v>
                </c:pt>
                <c:pt idx="27712">
                  <c:v>722.59400000000005</c:v>
                </c:pt>
                <c:pt idx="27713">
                  <c:v>722.673</c:v>
                </c:pt>
                <c:pt idx="27714">
                  <c:v>722.70299999999997</c:v>
                </c:pt>
                <c:pt idx="27715">
                  <c:v>722.70299999999997</c:v>
                </c:pt>
                <c:pt idx="27716">
                  <c:v>722.71199999999999</c:v>
                </c:pt>
                <c:pt idx="27717">
                  <c:v>722.73699999999997</c:v>
                </c:pt>
                <c:pt idx="27718">
                  <c:v>722.76499999999999</c:v>
                </c:pt>
                <c:pt idx="27719">
                  <c:v>722.798</c:v>
                </c:pt>
                <c:pt idx="27720">
                  <c:v>722.83600000000001</c:v>
                </c:pt>
                <c:pt idx="27721">
                  <c:v>722.875</c:v>
                </c:pt>
                <c:pt idx="27722">
                  <c:v>722.91300000000001</c:v>
                </c:pt>
                <c:pt idx="27723">
                  <c:v>722.95399999999995</c:v>
                </c:pt>
                <c:pt idx="27724">
                  <c:v>722.99900000000002</c:v>
                </c:pt>
                <c:pt idx="27725">
                  <c:v>723.053</c:v>
                </c:pt>
                <c:pt idx="27726">
                  <c:v>723.11199999999997</c:v>
                </c:pt>
                <c:pt idx="27727">
                  <c:v>723.18700000000001</c:v>
                </c:pt>
                <c:pt idx="27728">
                  <c:v>723.27499999999998</c:v>
                </c:pt>
                <c:pt idx="27729">
                  <c:v>723.36699999999996</c:v>
                </c:pt>
                <c:pt idx="27730">
                  <c:v>723.46</c:v>
                </c:pt>
                <c:pt idx="27731">
                  <c:v>723.553</c:v>
                </c:pt>
                <c:pt idx="27732">
                  <c:v>723.64800000000002</c:v>
                </c:pt>
                <c:pt idx="27733">
                  <c:v>723.73800000000006</c:v>
                </c:pt>
                <c:pt idx="27734">
                  <c:v>723.82799999999997</c:v>
                </c:pt>
                <c:pt idx="27735">
                  <c:v>723.92200000000003</c:v>
                </c:pt>
                <c:pt idx="27736">
                  <c:v>724.01700000000005</c:v>
                </c:pt>
                <c:pt idx="27737">
                  <c:v>724.11</c:v>
                </c:pt>
                <c:pt idx="27738">
                  <c:v>724.20399999999995</c:v>
                </c:pt>
                <c:pt idx="27739">
                  <c:v>724.27</c:v>
                </c:pt>
                <c:pt idx="27740">
                  <c:v>724.29300000000001</c:v>
                </c:pt>
                <c:pt idx="27741">
                  <c:v>724.30200000000002</c:v>
                </c:pt>
                <c:pt idx="27742">
                  <c:v>724.32899999999995</c:v>
                </c:pt>
                <c:pt idx="27743">
                  <c:v>724.36800000000005</c:v>
                </c:pt>
                <c:pt idx="27744">
                  <c:v>724.41700000000003</c:v>
                </c:pt>
                <c:pt idx="27745">
                  <c:v>724.45</c:v>
                </c:pt>
                <c:pt idx="27746">
                  <c:v>724.45</c:v>
                </c:pt>
                <c:pt idx="27747">
                  <c:v>724.45</c:v>
                </c:pt>
                <c:pt idx="27748">
                  <c:v>724.45</c:v>
                </c:pt>
                <c:pt idx="27749">
                  <c:v>724.45</c:v>
                </c:pt>
                <c:pt idx="27750">
                  <c:v>724.45100000000002</c:v>
                </c:pt>
                <c:pt idx="27751">
                  <c:v>724.45500000000004</c:v>
                </c:pt>
                <c:pt idx="27752">
                  <c:v>724.45799999999997</c:v>
                </c:pt>
                <c:pt idx="27753">
                  <c:v>724.45799999999997</c:v>
                </c:pt>
                <c:pt idx="27754">
                  <c:v>724.45799999999997</c:v>
                </c:pt>
                <c:pt idx="27755">
                  <c:v>724.46299999999997</c:v>
                </c:pt>
                <c:pt idx="27756">
                  <c:v>724.46600000000001</c:v>
                </c:pt>
                <c:pt idx="27757">
                  <c:v>724.47299999999996</c:v>
                </c:pt>
                <c:pt idx="27758">
                  <c:v>724.48199999999997</c:v>
                </c:pt>
                <c:pt idx="27759">
                  <c:v>724.49199999999996</c:v>
                </c:pt>
                <c:pt idx="27760">
                  <c:v>724.50199999999995</c:v>
                </c:pt>
                <c:pt idx="27761">
                  <c:v>724.51300000000003</c:v>
                </c:pt>
                <c:pt idx="27762">
                  <c:v>724.524</c:v>
                </c:pt>
                <c:pt idx="27763">
                  <c:v>724.53499999999997</c:v>
                </c:pt>
                <c:pt idx="27764">
                  <c:v>724.54700000000003</c:v>
                </c:pt>
                <c:pt idx="27765">
                  <c:v>724.55799999999999</c:v>
                </c:pt>
                <c:pt idx="27766">
                  <c:v>724.57</c:v>
                </c:pt>
                <c:pt idx="27767">
                  <c:v>724.58100000000002</c:v>
                </c:pt>
                <c:pt idx="27768">
                  <c:v>724.59299999999996</c:v>
                </c:pt>
                <c:pt idx="27769">
                  <c:v>724.60500000000002</c:v>
                </c:pt>
                <c:pt idx="27770">
                  <c:v>724.61599999999999</c:v>
                </c:pt>
                <c:pt idx="27771">
                  <c:v>724.62800000000004</c:v>
                </c:pt>
                <c:pt idx="27772">
                  <c:v>724.64</c:v>
                </c:pt>
                <c:pt idx="27773">
                  <c:v>724.65200000000004</c:v>
                </c:pt>
                <c:pt idx="27774">
                  <c:v>724.66300000000001</c:v>
                </c:pt>
                <c:pt idx="27775">
                  <c:v>724.67499999999995</c:v>
                </c:pt>
                <c:pt idx="27776">
                  <c:v>724.68700000000001</c:v>
                </c:pt>
                <c:pt idx="27777">
                  <c:v>724.69899999999996</c:v>
                </c:pt>
                <c:pt idx="27778">
                  <c:v>724.71100000000001</c:v>
                </c:pt>
                <c:pt idx="27779">
                  <c:v>724.72299999999996</c:v>
                </c:pt>
                <c:pt idx="27780">
                  <c:v>724.73500000000001</c:v>
                </c:pt>
                <c:pt idx="27781">
                  <c:v>724.74800000000005</c:v>
                </c:pt>
                <c:pt idx="27782">
                  <c:v>724.779</c:v>
                </c:pt>
                <c:pt idx="27783">
                  <c:v>724.83799999999997</c:v>
                </c:pt>
                <c:pt idx="27784">
                  <c:v>724.92600000000004</c:v>
                </c:pt>
                <c:pt idx="27785">
                  <c:v>725.02</c:v>
                </c:pt>
                <c:pt idx="27786">
                  <c:v>725.09900000000005</c:v>
                </c:pt>
                <c:pt idx="27787">
                  <c:v>725.17100000000005</c:v>
                </c:pt>
                <c:pt idx="27788">
                  <c:v>725.21299999999997</c:v>
                </c:pt>
                <c:pt idx="27789">
                  <c:v>725.221</c:v>
                </c:pt>
                <c:pt idx="27790">
                  <c:v>725.22199999999998</c:v>
                </c:pt>
                <c:pt idx="27791">
                  <c:v>725.22299999999996</c:v>
                </c:pt>
                <c:pt idx="27792">
                  <c:v>725.22299999999996</c:v>
                </c:pt>
                <c:pt idx="27793">
                  <c:v>725.22299999999996</c:v>
                </c:pt>
                <c:pt idx="27794">
                  <c:v>725.22799999999995</c:v>
                </c:pt>
                <c:pt idx="27795">
                  <c:v>725.23599999999999</c:v>
                </c:pt>
                <c:pt idx="27796">
                  <c:v>725.24599999999998</c:v>
                </c:pt>
                <c:pt idx="27797">
                  <c:v>725.26300000000003</c:v>
                </c:pt>
                <c:pt idx="27798">
                  <c:v>725.29499999999996</c:v>
                </c:pt>
                <c:pt idx="27799">
                  <c:v>725.34199999999998</c:v>
                </c:pt>
                <c:pt idx="27800">
                  <c:v>725.39599999999996</c:v>
                </c:pt>
                <c:pt idx="27801">
                  <c:v>725.45100000000002</c:v>
                </c:pt>
                <c:pt idx="27802">
                  <c:v>725.50599999999997</c:v>
                </c:pt>
                <c:pt idx="27803">
                  <c:v>725.55399999999997</c:v>
                </c:pt>
                <c:pt idx="27804">
                  <c:v>725.59799999999996</c:v>
                </c:pt>
                <c:pt idx="27805">
                  <c:v>725.64499999999998</c:v>
                </c:pt>
                <c:pt idx="27806">
                  <c:v>725.68499999999995</c:v>
                </c:pt>
                <c:pt idx="27807">
                  <c:v>725.71400000000006</c:v>
                </c:pt>
                <c:pt idx="27808">
                  <c:v>725.73900000000003</c:v>
                </c:pt>
                <c:pt idx="27809">
                  <c:v>725.75900000000001</c:v>
                </c:pt>
                <c:pt idx="27810">
                  <c:v>725.75900000000001</c:v>
                </c:pt>
                <c:pt idx="27811">
                  <c:v>725.76099999999997</c:v>
                </c:pt>
                <c:pt idx="27812">
                  <c:v>725.76900000000001</c:v>
                </c:pt>
                <c:pt idx="27813">
                  <c:v>725.77700000000004</c:v>
                </c:pt>
                <c:pt idx="27814">
                  <c:v>725.78499999999997</c:v>
                </c:pt>
                <c:pt idx="27815">
                  <c:v>725.79300000000001</c:v>
                </c:pt>
                <c:pt idx="27816">
                  <c:v>725.8</c:v>
                </c:pt>
                <c:pt idx="27817">
                  <c:v>725.80899999999997</c:v>
                </c:pt>
                <c:pt idx="27818">
                  <c:v>725.82100000000003</c:v>
                </c:pt>
                <c:pt idx="27819">
                  <c:v>725.83</c:v>
                </c:pt>
                <c:pt idx="27820">
                  <c:v>725.84</c:v>
                </c:pt>
                <c:pt idx="27821">
                  <c:v>725.84900000000005</c:v>
                </c:pt>
                <c:pt idx="27822">
                  <c:v>725.86</c:v>
                </c:pt>
                <c:pt idx="27823">
                  <c:v>725.87</c:v>
                </c:pt>
                <c:pt idx="27824">
                  <c:v>725.88</c:v>
                </c:pt>
                <c:pt idx="27825">
                  <c:v>725.89200000000005</c:v>
                </c:pt>
                <c:pt idx="27826">
                  <c:v>725.904</c:v>
                </c:pt>
                <c:pt idx="27827">
                  <c:v>725.91499999999996</c:v>
                </c:pt>
                <c:pt idx="27828">
                  <c:v>725.92600000000004</c:v>
                </c:pt>
                <c:pt idx="27829">
                  <c:v>725.93700000000001</c:v>
                </c:pt>
                <c:pt idx="27830">
                  <c:v>725.947</c:v>
                </c:pt>
                <c:pt idx="27831">
                  <c:v>725.95899999999995</c:v>
                </c:pt>
                <c:pt idx="27832">
                  <c:v>725.97400000000005</c:v>
                </c:pt>
                <c:pt idx="27833">
                  <c:v>725.99099999999999</c:v>
                </c:pt>
                <c:pt idx="27834">
                  <c:v>726.00900000000001</c:v>
                </c:pt>
                <c:pt idx="27835">
                  <c:v>726.02599999999995</c:v>
                </c:pt>
                <c:pt idx="27836">
                  <c:v>726.03899999999999</c:v>
                </c:pt>
                <c:pt idx="27837">
                  <c:v>726.04899999999998</c:v>
                </c:pt>
                <c:pt idx="27838">
                  <c:v>726.05799999999999</c:v>
                </c:pt>
                <c:pt idx="27839">
                  <c:v>726.06700000000001</c:v>
                </c:pt>
                <c:pt idx="27840">
                  <c:v>726.07600000000002</c:v>
                </c:pt>
                <c:pt idx="27841">
                  <c:v>726.08600000000001</c:v>
                </c:pt>
                <c:pt idx="27842">
                  <c:v>726.09699999999998</c:v>
                </c:pt>
                <c:pt idx="27843">
                  <c:v>726.10900000000004</c:v>
                </c:pt>
                <c:pt idx="27844">
                  <c:v>726.12</c:v>
                </c:pt>
                <c:pt idx="27845">
                  <c:v>726.12699999999995</c:v>
                </c:pt>
                <c:pt idx="27846">
                  <c:v>726.13300000000004</c:v>
                </c:pt>
                <c:pt idx="27847">
                  <c:v>726.14</c:v>
                </c:pt>
                <c:pt idx="27848">
                  <c:v>726.14599999999996</c:v>
                </c:pt>
                <c:pt idx="27849">
                  <c:v>726.154</c:v>
                </c:pt>
                <c:pt idx="27850">
                  <c:v>726.16200000000003</c:v>
                </c:pt>
                <c:pt idx="27851">
                  <c:v>726.17</c:v>
                </c:pt>
                <c:pt idx="27852">
                  <c:v>726.178</c:v>
                </c:pt>
                <c:pt idx="27853">
                  <c:v>726.18600000000004</c:v>
                </c:pt>
                <c:pt idx="27854">
                  <c:v>726.19399999999996</c:v>
                </c:pt>
                <c:pt idx="27855">
                  <c:v>726.202</c:v>
                </c:pt>
                <c:pt idx="27856">
                  <c:v>726.20899999999995</c:v>
                </c:pt>
                <c:pt idx="27857">
                  <c:v>726.21699999999998</c:v>
                </c:pt>
                <c:pt idx="27858">
                  <c:v>726.22500000000002</c:v>
                </c:pt>
                <c:pt idx="27859">
                  <c:v>726.23299999999995</c:v>
                </c:pt>
                <c:pt idx="27860">
                  <c:v>726.24199999999996</c:v>
                </c:pt>
                <c:pt idx="27861">
                  <c:v>726.25</c:v>
                </c:pt>
                <c:pt idx="27862">
                  <c:v>726.25800000000004</c:v>
                </c:pt>
                <c:pt idx="27863">
                  <c:v>726.26599999999996</c:v>
                </c:pt>
                <c:pt idx="27864">
                  <c:v>726.274</c:v>
                </c:pt>
                <c:pt idx="27865">
                  <c:v>726.28200000000004</c:v>
                </c:pt>
                <c:pt idx="27866">
                  <c:v>726.29</c:v>
                </c:pt>
                <c:pt idx="27867">
                  <c:v>726.298</c:v>
                </c:pt>
                <c:pt idx="27868">
                  <c:v>726.30600000000004</c:v>
                </c:pt>
                <c:pt idx="27869">
                  <c:v>726.31500000000005</c:v>
                </c:pt>
                <c:pt idx="27870">
                  <c:v>726.32299999999998</c:v>
                </c:pt>
                <c:pt idx="27871">
                  <c:v>726.32899999999995</c:v>
                </c:pt>
                <c:pt idx="27872">
                  <c:v>726.33699999999999</c:v>
                </c:pt>
                <c:pt idx="27873">
                  <c:v>726.34400000000005</c:v>
                </c:pt>
                <c:pt idx="27874">
                  <c:v>726.35199999999998</c:v>
                </c:pt>
                <c:pt idx="27875">
                  <c:v>726.36</c:v>
                </c:pt>
                <c:pt idx="27876">
                  <c:v>726.36800000000005</c:v>
                </c:pt>
                <c:pt idx="27877">
                  <c:v>726.37599999999998</c:v>
                </c:pt>
                <c:pt idx="27878">
                  <c:v>726.38400000000001</c:v>
                </c:pt>
                <c:pt idx="27879">
                  <c:v>726.39200000000005</c:v>
                </c:pt>
                <c:pt idx="27880">
                  <c:v>726.4</c:v>
                </c:pt>
                <c:pt idx="27881">
                  <c:v>726.40800000000002</c:v>
                </c:pt>
                <c:pt idx="27882">
                  <c:v>726.41600000000005</c:v>
                </c:pt>
                <c:pt idx="27883">
                  <c:v>726.42399999999998</c:v>
                </c:pt>
                <c:pt idx="27884">
                  <c:v>726.43200000000002</c:v>
                </c:pt>
                <c:pt idx="27885">
                  <c:v>726.44</c:v>
                </c:pt>
                <c:pt idx="27886">
                  <c:v>726.447</c:v>
                </c:pt>
                <c:pt idx="27887">
                  <c:v>726.45500000000004</c:v>
                </c:pt>
                <c:pt idx="27888">
                  <c:v>726.46299999999997</c:v>
                </c:pt>
                <c:pt idx="27889">
                  <c:v>726.471</c:v>
                </c:pt>
                <c:pt idx="27890">
                  <c:v>726.47900000000004</c:v>
                </c:pt>
                <c:pt idx="27891">
                  <c:v>726.48699999999997</c:v>
                </c:pt>
                <c:pt idx="27892">
                  <c:v>726.49400000000003</c:v>
                </c:pt>
                <c:pt idx="27893">
                  <c:v>726.50199999999995</c:v>
                </c:pt>
                <c:pt idx="27894">
                  <c:v>726.51</c:v>
                </c:pt>
                <c:pt idx="27895">
                  <c:v>726.51900000000001</c:v>
                </c:pt>
                <c:pt idx="27896">
                  <c:v>726.52700000000004</c:v>
                </c:pt>
                <c:pt idx="27897">
                  <c:v>726.53399999999999</c:v>
                </c:pt>
                <c:pt idx="27898">
                  <c:v>726.54100000000005</c:v>
                </c:pt>
                <c:pt idx="27899">
                  <c:v>726.548</c:v>
                </c:pt>
                <c:pt idx="27900">
                  <c:v>726.55600000000004</c:v>
                </c:pt>
                <c:pt idx="27901">
                  <c:v>726.56399999999996</c:v>
                </c:pt>
                <c:pt idx="27902">
                  <c:v>726.572</c:v>
                </c:pt>
                <c:pt idx="27903">
                  <c:v>726.58</c:v>
                </c:pt>
                <c:pt idx="27904">
                  <c:v>726.58799999999997</c:v>
                </c:pt>
                <c:pt idx="27905">
                  <c:v>726.596</c:v>
                </c:pt>
                <c:pt idx="27906">
                  <c:v>726.60400000000004</c:v>
                </c:pt>
                <c:pt idx="27907">
                  <c:v>726.61099999999999</c:v>
                </c:pt>
                <c:pt idx="27908">
                  <c:v>726.61900000000003</c:v>
                </c:pt>
                <c:pt idx="27909">
                  <c:v>726.62599999999998</c:v>
                </c:pt>
                <c:pt idx="27910">
                  <c:v>726.63300000000004</c:v>
                </c:pt>
                <c:pt idx="27911">
                  <c:v>726.64</c:v>
                </c:pt>
                <c:pt idx="27912">
                  <c:v>726.64800000000002</c:v>
                </c:pt>
                <c:pt idx="27913">
                  <c:v>726.65700000000004</c:v>
                </c:pt>
                <c:pt idx="27914">
                  <c:v>726.66499999999996</c:v>
                </c:pt>
                <c:pt idx="27915">
                  <c:v>726.67200000000003</c:v>
                </c:pt>
                <c:pt idx="27916">
                  <c:v>726.67899999999997</c:v>
                </c:pt>
                <c:pt idx="27917">
                  <c:v>726.68600000000004</c:v>
                </c:pt>
                <c:pt idx="27918">
                  <c:v>726.69399999999996</c:v>
                </c:pt>
                <c:pt idx="27919">
                  <c:v>726.70100000000002</c:v>
                </c:pt>
                <c:pt idx="27920">
                  <c:v>726.70899999999995</c:v>
                </c:pt>
                <c:pt idx="27921">
                  <c:v>726.71699999999998</c:v>
                </c:pt>
                <c:pt idx="27922">
                  <c:v>726.72500000000002</c:v>
                </c:pt>
                <c:pt idx="27923">
                  <c:v>726.73099999999999</c:v>
                </c:pt>
                <c:pt idx="27924">
                  <c:v>726.73900000000003</c:v>
                </c:pt>
                <c:pt idx="27925">
                  <c:v>726.74699999999996</c:v>
                </c:pt>
                <c:pt idx="27926">
                  <c:v>726.75599999999997</c:v>
                </c:pt>
                <c:pt idx="27927">
                  <c:v>726.76199999999994</c:v>
                </c:pt>
                <c:pt idx="27928">
                  <c:v>726.76900000000001</c:v>
                </c:pt>
                <c:pt idx="27929">
                  <c:v>726.77599999999995</c:v>
                </c:pt>
                <c:pt idx="27930">
                  <c:v>726.78200000000004</c:v>
                </c:pt>
                <c:pt idx="27931">
                  <c:v>726.78800000000001</c:v>
                </c:pt>
                <c:pt idx="27932">
                  <c:v>726.79399999999998</c:v>
                </c:pt>
                <c:pt idx="27933">
                  <c:v>726.80100000000004</c:v>
                </c:pt>
                <c:pt idx="27934">
                  <c:v>726.80700000000002</c:v>
                </c:pt>
                <c:pt idx="27935">
                  <c:v>726.81299999999999</c:v>
                </c:pt>
                <c:pt idx="27936">
                  <c:v>726.81899999999996</c:v>
                </c:pt>
                <c:pt idx="27937">
                  <c:v>726.82500000000005</c:v>
                </c:pt>
                <c:pt idx="27938">
                  <c:v>726.83100000000002</c:v>
                </c:pt>
                <c:pt idx="27939">
                  <c:v>726.83699999999999</c:v>
                </c:pt>
                <c:pt idx="27940">
                  <c:v>726.84299999999996</c:v>
                </c:pt>
                <c:pt idx="27941">
                  <c:v>726.85</c:v>
                </c:pt>
                <c:pt idx="27942">
                  <c:v>726.85599999999999</c:v>
                </c:pt>
                <c:pt idx="27943">
                  <c:v>726.86199999999997</c:v>
                </c:pt>
                <c:pt idx="27944">
                  <c:v>726.86800000000005</c:v>
                </c:pt>
                <c:pt idx="27945">
                  <c:v>726.87400000000002</c:v>
                </c:pt>
                <c:pt idx="27946">
                  <c:v>726.88</c:v>
                </c:pt>
                <c:pt idx="27947">
                  <c:v>726.88599999999997</c:v>
                </c:pt>
                <c:pt idx="27948">
                  <c:v>726.89200000000005</c:v>
                </c:pt>
                <c:pt idx="27949">
                  <c:v>726.89800000000002</c:v>
                </c:pt>
                <c:pt idx="27950">
                  <c:v>726.904</c:v>
                </c:pt>
                <c:pt idx="27951">
                  <c:v>726.91</c:v>
                </c:pt>
                <c:pt idx="27952">
                  <c:v>726.91700000000003</c:v>
                </c:pt>
                <c:pt idx="27953">
                  <c:v>726.923</c:v>
                </c:pt>
                <c:pt idx="27954">
                  <c:v>726.92899999999997</c:v>
                </c:pt>
                <c:pt idx="27955">
                  <c:v>726.93499999999995</c:v>
                </c:pt>
                <c:pt idx="27956">
                  <c:v>726.94100000000003</c:v>
                </c:pt>
                <c:pt idx="27957">
                  <c:v>726.947</c:v>
                </c:pt>
                <c:pt idx="27958">
                  <c:v>726.95299999999997</c:v>
                </c:pt>
                <c:pt idx="27959">
                  <c:v>726.96</c:v>
                </c:pt>
                <c:pt idx="27960">
                  <c:v>726.96600000000001</c:v>
                </c:pt>
                <c:pt idx="27961">
                  <c:v>726.97199999999998</c:v>
                </c:pt>
                <c:pt idx="27962">
                  <c:v>726.97799999999995</c:v>
                </c:pt>
                <c:pt idx="27963">
                  <c:v>726.98500000000001</c:v>
                </c:pt>
                <c:pt idx="27964">
                  <c:v>726.99199999999996</c:v>
                </c:pt>
                <c:pt idx="27965">
                  <c:v>727.00099999999998</c:v>
                </c:pt>
                <c:pt idx="27966">
                  <c:v>727.00900000000001</c:v>
                </c:pt>
                <c:pt idx="27967">
                  <c:v>727.01700000000005</c:v>
                </c:pt>
                <c:pt idx="27968">
                  <c:v>727.02499999999998</c:v>
                </c:pt>
                <c:pt idx="27969">
                  <c:v>727.03300000000002</c:v>
                </c:pt>
                <c:pt idx="27970">
                  <c:v>727.04</c:v>
                </c:pt>
                <c:pt idx="27971">
                  <c:v>727.048</c:v>
                </c:pt>
                <c:pt idx="27972">
                  <c:v>727.05600000000004</c:v>
                </c:pt>
                <c:pt idx="27973">
                  <c:v>727.06399999999996</c:v>
                </c:pt>
                <c:pt idx="27974">
                  <c:v>727.072</c:v>
                </c:pt>
                <c:pt idx="27975">
                  <c:v>727.08</c:v>
                </c:pt>
                <c:pt idx="27976">
                  <c:v>727.08799999999997</c:v>
                </c:pt>
                <c:pt idx="27977">
                  <c:v>727.096</c:v>
                </c:pt>
                <c:pt idx="27978">
                  <c:v>727.10299999999995</c:v>
                </c:pt>
                <c:pt idx="27979">
                  <c:v>727.11099999999999</c:v>
                </c:pt>
                <c:pt idx="27980">
                  <c:v>727.11900000000003</c:v>
                </c:pt>
                <c:pt idx="27981">
                  <c:v>727.12599999999998</c:v>
                </c:pt>
                <c:pt idx="27982">
                  <c:v>727.13400000000001</c:v>
                </c:pt>
                <c:pt idx="27983">
                  <c:v>727.14099999999996</c:v>
                </c:pt>
                <c:pt idx="27984">
                  <c:v>727.149</c:v>
                </c:pt>
                <c:pt idx="27985">
                  <c:v>727.15700000000004</c:v>
                </c:pt>
                <c:pt idx="27986">
                  <c:v>727.16499999999996</c:v>
                </c:pt>
                <c:pt idx="27987">
                  <c:v>727.17200000000003</c:v>
                </c:pt>
                <c:pt idx="27988">
                  <c:v>727.17899999999997</c:v>
                </c:pt>
                <c:pt idx="27989">
                  <c:v>727.18600000000004</c:v>
                </c:pt>
                <c:pt idx="27990">
                  <c:v>727.19200000000001</c:v>
                </c:pt>
                <c:pt idx="27991">
                  <c:v>727.19899999999996</c:v>
                </c:pt>
                <c:pt idx="27992">
                  <c:v>727.20500000000004</c:v>
                </c:pt>
                <c:pt idx="27993">
                  <c:v>727.21199999999999</c:v>
                </c:pt>
                <c:pt idx="27994">
                  <c:v>727.21900000000005</c:v>
                </c:pt>
                <c:pt idx="27995">
                  <c:v>727.226</c:v>
                </c:pt>
                <c:pt idx="27996">
                  <c:v>727.23299999999995</c:v>
                </c:pt>
                <c:pt idx="27997">
                  <c:v>727.24</c:v>
                </c:pt>
                <c:pt idx="27998">
                  <c:v>727.24699999999996</c:v>
                </c:pt>
                <c:pt idx="27999">
                  <c:v>727.25400000000002</c:v>
                </c:pt>
                <c:pt idx="28000">
                  <c:v>727.26199999999994</c:v>
                </c:pt>
                <c:pt idx="28001">
                  <c:v>727.27</c:v>
                </c:pt>
                <c:pt idx="28002">
                  <c:v>727.27700000000004</c:v>
                </c:pt>
                <c:pt idx="28003">
                  <c:v>727.28300000000002</c:v>
                </c:pt>
                <c:pt idx="28004">
                  <c:v>727.29</c:v>
                </c:pt>
                <c:pt idx="28005">
                  <c:v>727.298</c:v>
                </c:pt>
                <c:pt idx="28006">
                  <c:v>727.30600000000004</c:v>
                </c:pt>
                <c:pt idx="28007">
                  <c:v>727.31399999999996</c:v>
                </c:pt>
                <c:pt idx="28008">
                  <c:v>727.322</c:v>
                </c:pt>
                <c:pt idx="28009">
                  <c:v>727.32799999999997</c:v>
                </c:pt>
                <c:pt idx="28010">
                  <c:v>727.33500000000004</c:v>
                </c:pt>
                <c:pt idx="28011">
                  <c:v>727.34199999999998</c:v>
                </c:pt>
                <c:pt idx="28012">
                  <c:v>727.35</c:v>
                </c:pt>
                <c:pt idx="28013">
                  <c:v>727.35799999999995</c:v>
                </c:pt>
                <c:pt idx="28014">
                  <c:v>727.36599999999999</c:v>
                </c:pt>
                <c:pt idx="28015">
                  <c:v>727.37300000000005</c:v>
                </c:pt>
                <c:pt idx="28016">
                  <c:v>727.37900000000002</c:v>
                </c:pt>
                <c:pt idx="28017">
                  <c:v>727.38599999999997</c:v>
                </c:pt>
                <c:pt idx="28018">
                  <c:v>727.39400000000001</c:v>
                </c:pt>
                <c:pt idx="28019">
                  <c:v>727.40200000000004</c:v>
                </c:pt>
                <c:pt idx="28020">
                  <c:v>727.40899999999999</c:v>
                </c:pt>
                <c:pt idx="28021">
                  <c:v>727.41700000000003</c:v>
                </c:pt>
                <c:pt idx="28022">
                  <c:v>727.42399999999998</c:v>
                </c:pt>
                <c:pt idx="28023">
                  <c:v>727.43100000000004</c:v>
                </c:pt>
                <c:pt idx="28024">
                  <c:v>727.43700000000001</c:v>
                </c:pt>
                <c:pt idx="28025">
                  <c:v>727.44299999999998</c:v>
                </c:pt>
                <c:pt idx="28026">
                  <c:v>727.44899999999996</c:v>
                </c:pt>
                <c:pt idx="28027">
                  <c:v>727.45399999999995</c:v>
                </c:pt>
                <c:pt idx="28028">
                  <c:v>727.46</c:v>
                </c:pt>
                <c:pt idx="28029">
                  <c:v>727.46600000000001</c:v>
                </c:pt>
                <c:pt idx="28030">
                  <c:v>727.47199999999998</c:v>
                </c:pt>
                <c:pt idx="28031">
                  <c:v>727.47799999999995</c:v>
                </c:pt>
                <c:pt idx="28032">
                  <c:v>727.48400000000004</c:v>
                </c:pt>
                <c:pt idx="28033">
                  <c:v>727.49</c:v>
                </c:pt>
                <c:pt idx="28034">
                  <c:v>727.49599999999998</c:v>
                </c:pt>
                <c:pt idx="28035">
                  <c:v>727.50099999999998</c:v>
                </c:pt>
                <c:pt idx="28036">
                  <c:v>727.50699999999995</c:v>
                </c:pt>
                <c:pt idx="28037">
                  <c:v>727.51300000000003</c:v>
                </c:pt>
                <c:pt idx="28038">
                  <c:v>727.51900000000001</c:v>
                </c:pt>
                <c:pt idx="28039">
                  <c:v>727.52499999999998</c:v>
                </c:pt>
                <c:pt idx="28040">
                  <c:v>727.53099999999995</c:v>
                </c:pt>
                <c:pt idx="28041">
                  <c:v>727.53700000000003</c:v>
                </c:pt>
                <c:pt idx="28042">
                  <c:v>727.54200000000003</c:v>
                </c:pt>
                <c:pt idx="28043">
                  <c:v>727.548</c:v>
                </c:pt>
                <c:pt idx="28044">
                  <c:v>727.55399999999997</c:v>
                </c:pt>
                <c:pt idx="28045">
                  <c:v>727.56100000000004</c:v>
                </c:pt>
                <c:pt idx="28046">
                  <c:v>727.56700000000001</c:v>
                </c:pt>
                <c:pt idx="28047">
                  <c:v>727.57399999999996</c:v>
                </c:pt>
                <c:pt idx="28048">
                  <c:v>727.58199999999999</c:v>
                </c:pt>
                <c:pt idx="28049">
                  <c:v>727.59</c:v>
                </c:pt>
                <c:pt idx="28050">
                  <c:v>727.59900000000005</c:v>
                </c:pt>
                <c:pt idx="28051">
                  <c:v>727.60599999999999</c:v>
                </c:pt>
                <c:pt idx="28052">
                  <c:v>727.61400000000003</c:v>
                </c:pt>
                <c:pt idx="28053">
                  <c:v>727.62300000000005</c:v>
                </c:pt>
                <c:pt idx="28054">
                  <c:v>727.62900000000002</c:v>
                </c:pt>
                <c:pt idx="28055">
                  <c:v>727.63599999999997</c:v>
                </c:pt>
                <c:pt idx="28056">
                  <c:v>727.64300000000003</c:v>
                </c:pt>
                <c:pt idx="28057">
                  <c:v>727.65099999999995</c:v>
                </c:pt>
                <c:pt idx="28058">
                  <c:v>727.65800000000002</c:v>
                </c:pt>
                <c:pt idx="28059">
                  <c:v>727.66600000000005</c:v>
                </c:pt>
                <c:pt idx="28060">
                  <c:v>727.67499999999995</c:v>
                </c:pt>
                <c:pt idx="28061">
                  <c:v>727.68299999999999</c:v>
                </c:pt>
                <c:pt idx="28062">
                  <c:v>727.69100000000003</c:v>
                </c:pt>
                <c:pt idx="28063">
                  <c:v>727.69899999999996</c:v>
                </c:pt>
                <c:pt idx="28064">
                  <c:v>727.70600000000002</c:v>
                </c:pt>
                <c:pt idx="28065">
                  <c:v>727.71400000000006</c:v>
                </c:pt>
                <c:pt idx="28066">
                  <c:v>727.72199999999998</c:v>
                </c:pt>
                <c:pt idx="28067">
                  <c:v>727.73</c:v>
                </c:pt>
                <c:pt idx="28068">
                  <c:v>727.73800000000006</c:v>
                </c:pt>
                <c:pt idx="28069">
                  <c:v>727.745</c:v>
                </c:pt>
                <c:pt idx="28070">
                  <c:v>727.75300000000004</c:v>
                </c:pt>
                <c:pt idx="28071">
                  <c:v>727.76</c:v>
                </c:pt>
                <c:pt idx="28072">
                  <c:v>727.76800000000003</c:v>
                </c:pt>
                <c:pt idx="28073">
                  <c:v>727.77599999999995</c:v>
                </c:pt>
                <c:pt idx="28074">
                  <c:v>727.78399999999999</c:v>
                </c:pt>
                <c:pt idx="28075">
                  <c:v>727.79200000000003</c:v>
                </c:pt>
                <c:pt idx="28076">
                  <c:v>727.798</c:v>
                </c:pt>
                <c:pt idx="28077">
                  <c:v>727.80499999999995</c:v>
                </c:pt>
                <c:pt idx="28078">
                  <c:v>727.81200000000001</c:v>
                </c:pt>
                <c:pt idx="28079">
                  <c:v>727.82</c:v>
                </c:pt>
                <c:pt idx="28080">
                  <c:v>727.827</c:v>
                </c:pt>
                <c:pt idx="28081">
                  <c:v>727.83299999999997</c:v>
                </c:pt>
                <c:pt idx="28082">
                  <c:v>727.83900000000006</c:v>
                </c:pt>
                <c:pt idx="28083">
                  <c:v>727.84500000000003</c:v>
                </c:pt>
                <c:pt idx="28084">
                  <c:v>727.85199999999998</c:v>
                </c:pt>
                <c:pt idx="28085">
                  <c:v>727.85900000000004</c:v>
                </c:pt>
                <c:pt idx="28086">
                  <c:v>727.86699999999996</c:v>
                </c:pt>
                <c:pt idx="28087">
                  <c:v>727.875</c:v>
                </c:pt>
                <c:pt idx="28088">
                  <c:v>727.88199999999995</c:v>
                </c:pt>
                <c:pt idx="28089">
                  <c:v>727.89</c:v>
                </c:pt>
                <c:pt idx="28090">
                  <c:v>727.89800000000002</c:v>
                </c:pt>
                <c:pt idx="28091">
                  <c:v>727.90599999999995</c:v>
                </c:pt>
                <c:pt idx="28092">
                  <c:v>727.91300000000001</c:v>
                </c:pt>
                <c:pt idx="28093">
                  <c:v>727.92100000000005</c:v>
                </c:pt>
                <c:pt idx="28094">
                  <c:v>727.92700000000002</c:v>
                </c:pt>
                <c:pt idx="28095">
                  <c:v>727.93399999999997</c:v>
                </c:pt>
                <c:pt idx="28096">
                  <c:v>727.94</c:v>
                </c:pt>
                <c:pt idx="28097">
                  <c:v>727.94799999999998</c:v>
                </c:pt>
                <c:pt idx="28098">
                  <c:v>727.95600000000002</c:v>
                </c:pt>
                <c:pt idx="28099">
                  <c:v>727.96400000000006</c:v>
                </c:pt>
                <c:pt idx="28100">
                  <c:v>727.971</c:v>
                </c:pt>
                <c:pt idx="28101">
                  <c:v>727.97900000000004</c:v>
                </c:pt>
                <c:pt idx="28102">
                  <c:v>727.98699999999997</c:v>
                </c:pt>
                <c:pt idx="28103">
                  <c:v>727.995</c:v>
                </c:pt>
                <c:pt idx="28104">
                  <c:v>728.00300000000004</c:v>
                </c:pt>
                <c:pt idx="28105">
                  <c:v>728.01099999999997</c:v>
                </c:pt>
                <c:pt idx="28106">
                  <c:v>728.01900000000001</c:v>
                </c:pt>
                <c:pt idx="28107">
                  <c:v>728.02499999999998</c:v>
                </c:pt>
                <c:pt idx="28108">
                  <c:v>728.03200000000004</c:v>
                </c:pt>
                <c:pt idx="28109">
                  <c:v>728.04</c:v>
                </c:pt>
                <c:pt idx="28110">
                  <c:v>728.048</c:v>
                </c:pt>
                <c:pt idx="28111">
                  <c:v>728.05600000000004</c:v>
                </c:pt>
                <c:pt idx="28112">
                  <c:v>728.06399999999996</c:v>
                </c:pt>
                <c:pt idx="28113">
                  <c:v>728.072</c:v>
                </c:pt>
                <c:pt idx="28114">
                  <c:v>728.08</c:v>
                </c:pt>
                <c:pt idx="28115">
                  <c:v>728.08799999999997</c:v>
                </c:pt>
                <c:pt idx="28116">
                  <c:v>728.096</c:v>
                </c:pt>
                <c:pt idx="28117">
                  <c:v>728.10299999999995</c:v>
                </c:pt>
                <c:pt idx="28118">
                  <c:v>728.11099999999999</c:v>
                </c:pt>
                <c:pt idx="28119">
                  <c:v>728.11900000000003</c:v>
                </c:pt>
                <c:pt idx="28120">
                  <c:v>728.12699999999995</c:v>
                </c:pt>
                <c:pt idx="28121">
                  <c:v>728.13400000000001</c:v>
                </c:pt>
                <c:pt idx="28122">
                  <c:v>728.14200000000005</c:v>
                </c:pt>
                <c:pt idx="28123">
                  <c:v>728.15099999999995</c:v>
                </c:pt>
                <c:pt idx="28124">
                  <c:v>728.15899999999999</c:v>
                </c:pt>
                <c:pt idx="28125">
                  <c:v>728.16700000000003</c:v>
                </c:pt>
                <c:pt idx="28126">
                  <c:v>728.17499999999995</c:v>
                </c:pt>
                <c:pt idx="28127">
                  <c:v>728.18200000000002</c:v>
                </c:pt>
                <c:pt idx="28128">
                  <c:v>728.19</c:v>
                </c:pt>
                <c:pt idx="28129">
                  <c:v>728.19799999999998</c:v>
                </c:pt>
                <c:pt idx="28130">
                  <c:v>728.20600000000002</c:v>
                </c:pt>
                <c:pt idx="28131">
                  <c:v>728.21400000000006</c:v>
                </c:pt>
                <c:pt idx="28132">
                  <c:v>728.22199999999998</c:v>
                </c:pt>
                <c:pt idx="28133">
                  <c:v>728.23</c:v>
                </c:pt>
                <c:pt idx="28134">
                  <c:v>728.23800000000006</c:v>
                </c:pt>
                <c:pt idx="28135">
                  <c:v>728.24599999999998</c:v>
                </c:pt>
                <c:pt idx="28136">
                  <c:v>728.25400000000002</c:v>
                </c:pt>
                <c:pt idx="28137">
                  <c:v>728.26199999999994</c:v>
                </c:pt>
                <c:pt idx="28138">
                  <c:v>728.27</c:v>
                </c:pt>
                <c:pt idx="28139">
                  <c:v>728.27800000000002</c:v>
                </c:pt>
                <c:pt idx="28140">
                  <c:v>728.28700000000003</c:v>
                </c:pt>
                <c:pt idx="28141">
                  <c:v>728.29499999999996</c:v>
                </c:pt>
                <c:pt idx="28142">
                  <c:v>728.303</c:v>
                </c:pt>
                <c:pt idx="28143">
                  <c:v>728.31100000000004</c:v>
                </c:pt>
                <c:pt idx="28144">
                  <c:v>728.32</c:v>
                </c:pt>
                <c:pt idx="28145">
                  <c:v>728.32799999999997</c:v>
                </c:pt>
                <c:pt idx="28146">
                  <c:v>728.33600000000001</c:v>
                </c:pt>
                <c:pt idx="28147">
                  <c:v>728.34400000000005</c:v>
                </c:pt>
                <c:pt idx="28148">
                  <c:v>728.35199999999998</c:v>
                </c:pt>
                <c:pt idx="28149">
                  <c:v>728.36099999999999</c:v>
                </c:pt>
                <c:pt idx="28150">
                  <c:v>728.36900000000003</c:v>
                </c:pt>
                <c:pt idx="28151">
                  <c:v>728.37699999999995</c:v>
                </c:pt>
                <c:pt idx="28152">
                  <c:v>728.38499999999999</c:v>
                </c:pt>
                <c:pt idx="28153">
                  <c:v>728.39400000000001</c:v>
                </c:pt>
                <c:pt idx="28154">
                  <c:v>728.40200000000004</c:v>
                </c:pt>
                <c:pt idx="28155">
                  <c:v>728.41099999999994</c:v>
                </c:pt>
                <c:pt idx="28156">
                  <c:v>728.41899999999998</c:v>
                </c:pt>
                <c:pt idx="28157">
                  <c:v>728.42700000000002</c:v>
                </c:pt>
                <c:pt idx="28158">
                  <c:v>728.43499999999995</c:v>
                </c:pt>
                <c:pt idx="28159">
                  <c:v>728.44299999999998</c:v>
                </c:pt>
                <c:pt idx="28160">
                  <c:v>728.45100000000002</c:v>
                </c:pt>
                <c:pt idx="28161">
                  <c:v>728.45899999999995</c:v>
                </c:pt>
                <c:pt idx="28162">
                  <c:v>728.46699999999998</c:v>
                </c:pt>
                <c:pt idx="28163">
                  <c:v>728.476</c:v>
                </c:pt>
                <c:pt idx="28164">
                  <c:v>728.48400000000004</c:v>
                </c:pt>
                <c:pt idx="28165">
                  <c:v>728.49199999999996</c:v>
                </c:pt>
                <c:pt idx="28166">
                  <c:v>728.50099999999998</c:v>
                </c:pt>
                <c:pt idx="28167">
                  <c:v>728.50800000000004</c:v>
                </c:pt>
                <c:pt idx="28168">
                  <c:v>728.51599999999996</c:v>
                </c:pt>
                <c:pt idx="28169">
                  <c:v>728.524</c:v>
                </c:pt>
                <c:pt idx="28170">
                  <c:v>728.53200000000004</c:v>
                </c:pt>
                <c:pt idx="28171">
                  <c:v>728.54</c:v>
                </c:pt>
                <c:pt idx="28172">
                  <c:v>728.55</c:v>
                </c:pt>
                <c:pt idx="28173">
                  <c:v>728.55799999999999</c:v>
                </c:pt>
                <c:pt idx="28174">
                  <c:v>728.56600000000003</c:v>
                </c:pt>
                <c:pt idx="28175">
                  <c:v>728.57500000000005</c:v>
                </c:pt>
                <c:pt idx="28176">
                  <c:v>728.58199999999999</c:v>
                </c:pt>
                <c:pt idx="28177">
                  <c:v>728.59</c:v>
                </c:pt>
                <c:pt idx="28178">
                  <c:v>728.59799999999996</c:v>
                </c:pt>
                <c:pt idx="28179">
                  <c:v>728.60699999999997</c:v>
                </c:pt>
                <c:pt idx="28180">
                  <c:v>728.61500000000001</c:v>
                </c:pt>
                <c:pt idx="28181">
                  <c:v>728.62199999999996</c:v>
                </c:pt>
                <c:pt idx="28182">
                  <c:v>728.62900000000002</c:v>
                </c:pt>
                <c:pt idx="28183">
                  <c:v>728.63699999999994</c:v>
                </c:pt>
                <c:pt idx="28184">
                  <c:v>728.64499999999998</c:v>
                </c:pt>
                <c:pt idx="28185">
                  <c:v>728.65300000000002</c:v>
                </c:pt>
                <c:pt idx="28186">
                  <c:v>728.66099999999994</c:v>
                </c:pt>
                <c:pt idx="28187">
                  <c:v>728.67</c:v>
                </c:pt>
                <c:pt idx="28188">
                  <c:v>728.678</c:v>
                </c:pt>
                <c:pt idx="28189">
                  <c:v>728.68600000000004</c:v>
                </c:pt>
                <c:pt idx="28190">
                  <c:v>728.69500000000005</c:v>
                </c:pt>
                <c:pt idx="28191">
                  <c:v>728.70299999999997</c:v>
                </c:pt>
                <c:pt idx="28192">
                  <c:v>728.71100000000001</c:v>
                </c:pt>
                <c:pt idx="28193">
                  <c:v>728.71900000000005</c:v>
                </c:pt>
                <c:pt idx="28194">
                  <c:v>728.72699999999998</c:v>
                </c:pt>
                <c:pt idx="28195">
                  <c:v>728.73500000000001</c:v>
                </c:pt>
                <c:pt idx="28196">
                  <c:v>728.74300000000005</c:v>
                </c:pt>
                <c:pt idx="28197">
                  <c:v>728.75099999999998</c:v>
                </c:pt>
                <c:pt idx="28198">
                  <c:v>728.75900000000001</c:v>
                </c:pt>
                <c:pt idx="28199">
                  <c:v>728.76700000000005</c:v>
                </c:pt>
                <c:pt idx="28200">
                  <c:v>728.77499999999998</c:v>
                </c:pt>
                <c:pt idx="28201">
                  <c:v>728.78200000000004</c:v>
                </c:pt>
                <c:pt idx="28202">
                  <c:v>728.78899999999999</c:v>
                </c:pt>
                <c:pt idx="28203">
                  <c:v>728.79499999999996</c:v>
                </c:pt>
                <c:pt idx="28204">
                  <c:v>728.803</c:v>
                </c:pt>
                <c:pt idx="28205">
                  <c:v>728.81100000000004</c:v>
                </c:pt>
                <c:pt idx="28206">
                  <c:v>728.81899999999996</c:v>
                </c:pt>
                <c:pt idx="28207">
                  <c:v>728.82600000000002</c:v>
                </c:pt>
                <c:pt idx="28208">
                  <c:v>728.83199999999999</c:v>
                </c:pt>
                <c:pt idx="28209">
                  <c:v>728.83799999999997</c:v>
                </c:pt>
                <c:pt idx="28210">
                  <c:v>728.84500000000003</c:v>
                </c:pt>
                <c:pt idx="28211">
                  <c:v>728.851</c:v>
                </c:pt>
                <c:pt idx="28212">
                  <c:v>728.85699999999997</c:v>
                </c:pt>
                <c:pt idx="28213">
                  <c:v>728.86300000000006</c:v>
                </c:pt>
                <c:pt idx="28214">
                  <c:v>728.86900000000003</c:v>
                </c:pt>
                <c:pt idx="28215">
                  <c:v>728.875</c:v>
                </c:pt>
                <c:pt idx="28216">
                  <c:v>728.88099999999997</c:v>
                </c:pt>
                <c:pt idx="28217">
                  <c:v>728.88699999999994</c:v>
                </c:pt>
                <c:pt idx="28218">
                  <c:v>728.89400000000001</c:v>
                </c:pt>
                <c:pt idx="28219">
                  <c:v>728.9</c:v>
                </c:pt>
                <c:pt idx="28220">
                  <c:v>728.90599999999995</c:v>
                </c:pt>
                <c:pt idx="28221">
                  <c:v>728.91200000000003</c:v>
                </c:pt>
                <c:pt idx="28222">
                  <c:v>728.91800000000001</c:v>
                </c:pt>
                <c:pt idx="28223">
                  <c:v>728.92399999999998</c:v>
                </c:pt>
                <c:pt idx="28224">
                  <c:v>728.93</c:v>
                </c:pt>
                <c:pt idx="28225">
                  <c:v>728.93700000000001</c:v>
                </c:pt>
                <c:pt idx="28226">
                  <c:v>728.94299999999998</c:v>
                </c:pt>
                <c:pt idx="28227">
                  <c:v>728.95100000000002</c:v>
                </c:pt>
                <c:pt idx="28228">
                  <c:v>728.95899999999995</c:v>
                </c:pt>
                <c:pt idx="28229">
                  <c:v>728.96500000000003</c:v>
                </c:pt>
                <c:pt idx="28230">
                  <c:v>728.97199999999998</c:v>
                </c:pt>
                <c:pt idx="28231">
                  <c:v>728.98</c:v>
                </c:pt>
                <c:pt idx="28232">
                  <c:v>728.98800000000006</c:v>
                </c:pt>
                <c:pt idx="28233">
                  <c:v>728.99599999999998</c:v>
                </c:pt>
                <c:pt idx="28234">
                  <c:v>729.00199999999995</c:v>
                </c:pt>
                <c:pt idx="28235">
                  <c:v>729.00900000000001</c:v>
                </c:pt>
                <c:pt idx="28236">
                  <c:v>729.01599999999996</c:v>
                </c:pt>
                <c:pt idx="28237">
                  <c:v>729.024</c:v>
                </c:pt>
                <c:pt idx="28238">
                  <c:v>729.03099999999995</c:v>
                </c:pt>
                <c:pt idx="28239">
                  <c:v>729.03800000000001</c:v>
                </c:pt>
                <c:pt idx="28240">
                  <c:v>729.04499999999996</c:v>
                </c:pt>
                <c:pt idx="28241">
                  <c:v>729.05200000000002</c:v>
                </c:pt>
                <c:pt idx="28242">
                  <c:v>729.05799999999999</c:v>
                </c:pt>
                <c:pt idx="28243">
                  <c:v>729.06600000000003</c:v>
                </c:pt>
                <c:pt idx="28244">
                  <c:v>729.07399999999996</c:v>
                </c:pt>
                <c:pt idx="28245">
                  <c:v>729.08199999999999</c:v>
                </c:pt>
                <c:pt idx="28246">
                  <c:v>729.08799999999997</c:v>
                </c:pt>
                <c:pt idx="28247">
                  <c:v>729.09500000000003</c:v>
                </c:pt>
                <c:pt idx="28248">
                  <c:v>729.10199999999998</c:v>
                </c:pt>
                <c:pt idx="28249">
                  <c:v>729.11</c:v>
                </c:pt>
                <c:pt idx="28250">
                  <c:v>729.11800000000005</c:v>
                </c:pt>
                <c:pt idx="28251">
                  <c:v>729.125</c:v>
                </c:pt>
                <c:pt idx="28252">
                  <c:v>729.13199999999995</c:v>
                </c:pt>
                <c:pt idx="28253">
                  <c:v>729.14099999999996</c:v>
                </c:pt>
                <c:pt idx="28254">
                  <c:v>729.15099999999995</c:v>
                </c:pt>
                <c:pt idx="28255">
                  <c:v>729.16200000000003</c:v>
                </c:pt>
                <c:pt idx="28256">
                  <c:v>729.173</c:v>
                </c:pt>
                <c:pt idx="28257">
                  <c:v>729.18399999999997</c:v>
                </c:pt>
                <c:pt idx="28258">
                  <c:v>729.19500000000005</c:v>
                </c:pt>
                <c:pt idx="28259">
                  <c:v>729.20600000000002</c:v>
                </c:pt>
                <c:pt idx="28260">
                  <c:v>729.21699999999998</c:v>
                </c:pt>
                <c:pt idx="28261">
                  <c:v>729.22799999999995</c:v>
                </c:pt>
                <c:pt idx="28262">
                  <c:v>729.23900000000003</c:v>
                </c:pt>
                <c:pt idx="28263">
                  <c:v>729.25</c:v>
                </c:pt>
                <c:pt idx="28264">
                  <c:v>729.26</c:v>
                </c:pt>
                <c:pt idx="28265">
                  <c:v>729.27099999999996</c:v>
                </c:pt>
                <c:pt idx="28266">
                  <c:v>729.28200000000004</c:v>
                </c:pt>
                <c:pt idx="28267">
                  <c:v>729.29300000000001</c:v>
                </c:pt>
                <c:pt idx="28268">
                  <c:v>729.303</c:v>
                </c:pt>
                <c:pt idx="28269">
                  <c:v>729.31399999999996</c:v>
                </c:pt>
                <c:pt idx="28270">
                  <c:v>729.32500000000005</c:v>
                </c:pt>
                <c:pt idx="28271">
                  <c:v>729.33600000000001</c:v>
                </c:pt>
                <c:pt idx="28272">
                  <c:v>729.34699999999998</c:v>
                </c:pt>
                <c:pt idx="28273">
                  <c:v>729.35799999999995</c:v>
                </c:pt>
                <c:pt idx="28274">
                  <c:v>729.36900000000003</c:v>
                </c:pt>
                <c:pt idx="28275">
                  <c:v>729.37900000000002</c:v>
                </c:pt>
                <c:pt idx="28276">
                  <c:v>729.39</c:v>
                </c:pt>
                <c:pt idx="28277">
                  <c:v>729.40099999999995</c:v>
                </c:pt>
                <c:pt idx="28278">
                  <c:v>729.41200000000003</c:v>
                </c:pt>
                <c:pt idx="28279">
                  <c:v>729.423</c:v>
                </c:pt>
                <c:pt idx="28280">
                  <c:v>729.43399999999997</c:v>
                </c:pt>
                <c:pt idx="28281">
                  <c:v>729.44500000000005</c:v>
                </c:pt>
                <c:pt idx="28282">
                  <c:v>729.45600000000002</c:v>
                </c:pt>
                <c:pt idx="28283">
                  <c:v>729.46600000000001</c:v>
                </c:pt>
                <c:pt idx="28284">
                  <c:v>729.47400000000005</c:v>
                </c:pt>
                <c:pt idx="28285">
                  <c:v>729.48199999999997</c:v>
                </c:pt>
                <c:pt idx="28286">
                  <c:v>729.49</c:v>
                </c:pt>
                <c:pt idx="28287">
                  <c:v>729.49900000000002</c:v>
                </c:pt>
                <c:pt idx="28288">
                  <c:v>729.50599999999997</c:v>
                </c:pt>
                <c:pt idx="28289">
                  <c:v>729.51400000000001</c:v>
                </c:pt>
                <c:pt idx="28290">
                  <c:v>729.52200000000005</c:v>
                </c:pt>
                <c:pt idx="28291">
                  <c:v>729.529</c:v>
                </c:pt>
                <c:pt idx="28292">
                  <c:v>729.53700000000003</c:v>
                </c:pt>
                <c:pt idx="28293">
                  <c:v>729.54499999999996</c:v>
                </c:pt>
                <c:pt idx="28294">
                  <c:v>729.553</c:v>
                </c:pt>
                <c:pt idx="28295">
                  <c:v>729.56200000000001</c:v>
                </c:pt>
                <c:pt idx="28296">
                  <c:v>729.57</c:v>
                </c:pt>
                <c:pt idx="28297">
                  <c:v>729.57799999999997</c:v>
                </c:pt>
                <c:pt idx="28298">
                  <c:v>729.58600000000001</c:v>
                </c:pt>
                <c:pt idx="28299">
                  <c:v>729.59500000000003</c:v>
                </c:pt>
                <c:pt idx="28300">
                  <c:v>729.60299999999995</c:v>
                </c:pt>
                <c:pt idx="28301">
                  <c:v>729.61099999999999</c:v>
                </c:pt>
                <c:pt idx="28302">
                  <c:v>729.61900000000003</c:v>
                </c:pt>
                <c:pt idx="28303">
                  <c:v>729.62699999999995</c:v>
                </c:pt>
                <c:pt idx="28304">
                  <c:v>729.63499999999999</c:v>
                </c:pt>
                <c:pt idx="28305">
                  <c:v>729.64300000000003</c:v>
                </c:pt>
                <c:pt idx="28306">
                  <c:v>729.65099999999995</c:v>
                </c:pt>
                <c:pt idx="28307">
                  <c:v>729.65899999999999</c:v>
                </c:pt>
                <c:pt idx="28308">
                  <c:v>729.66700000000003</c:v>
                </c:pt>
                <c:pt idx="28309">
                  <c:v>729.67499999999995</c:v>
                </c:pt>
                <c:pt idx="28310">
                  <c:v>729.68399999999997</c:v>
                </c:pt>
                <c:pt idx="28311">
                  <c:v>729.69200000000001</c:v>
                </c:pt>
                <c:pt idx="28312">
                  <c:v>729.7</c:v>
                </c:pt>
                <c:pt idx="28313">
                  <c:v>729.70600000000002</c:v>
                </c:pt>
                <c:pt idx="28314">
                  <c:v>729.71299999999997</c:v>
                </c:pt>
                <c:pt idx="28315">
                  <c:v>729.71900000000005</c:v>
                </c:pt>
                <c:pt idx="28316">
                  <c:v>729.726</c:v>
                </c:pt>
                <c:pt idx="28317">
                  <c:v>729.73199999999997</c:v>
                </c:pt>
                <c:pt idx="28318">
                  <c:v>729.73900000000003</c:v>
                </c:pt>
                <c:pt idx="28319">
                  <c:v>729.74599999999998</c:v>
                </c:pt>
                <c:pt idx="28320">
                  <c:v>729.75199999999995</c:v>
                </c:pt>
                <c:pt idx="28321">
                  <c:v>729.75900000000001</c:v>
                </c:pt>
                <c:pt idx="28322">
                  <c:v>729.76499999999999</c:v>
                </c:pt>
                <c:pt idx="28323">
                  <c:v>729.77099999999996</c:v>
                </c:pt>
                <c:pt idx="28324">
                  <c:v>729.77700000000004</c:v>
                </c:pt>
                <c:pt idx="28325">
                  <c:v>729.78300000000002</c:v>
                </c:pt>
                <c:pt idx="28326">
                  <c:v>729.78899999999999</c:v>
                </c:pt>
                <c:pt idx="28327">
                  <c:v>729.79499999999996</c:v>
                </c:pt>
                <c:pt idx="28328">
                  <c:v>729.80100000000004</c:v>
                </c:pt>
                <c:pt idx="28329">
                  <c:v>729.80799999999999</c:v>
                </c:pt>
                <c:pt idx="28330">
                  <c:v>729.81399999999996</c:v>
                </c:pt>
                <c:pt idx="28331">
                  <c:v>729.82</c:v>
                </c:pt>
                <c:pt idx="28332">
                  <c:v>729.82600000000002</c:v>
                </c:pt>
                <c:pt idx="28333">
                  <c:v>729.83199999999999</c:v>
                </c:pt>
                <c:pt idx="28334">
                  <c:v>729.83799999999997</c:v>
                </c:pt>
                <c:pt idx="28335">
                  <c:v>729.84400000000005</c:v>
                </c:pt>
                <c:pt idx="28336">
                  <c:v>729.85</c:v>
                </c:pt>
                <c:pt idx="28337">
                  <c:v>729.85599999999999</c:v>
                </c:pt>
                <c:pt idx="28338">
                  <c:v>729.86199999999997</c:v>
                </c:pt>
                <c:pt idx="28339">
                  <c:v>729.86800000000005</c:v>
                </c:pt>
                <c:pt idx="28340">
                  <c:v>729.87400000000002</c:v>
                </c:pt>
                <c:pt idx="28341">
                  <c:v>729.88</c:v>
                </c:pt>
                <c:pt idx="28342">
                  <c:v>729.88599999999997</c:v>
                </c:pt>
                <c:pt idx="28343">
                  <c:v>729.89300000000003</c:v>
                </c:pt>
                <c:pt idx="28344">
                  <c:v>729.899</c:v>
                </c:pt>
                <c:pt idx="28345">
                  <c:v>729.90499999999997</c:v>
                </c:pt>
                <c:pt idx="28346">
                  <c:v>729.91099999999994</c:v>
                </c:pt>
                <c:pt idx="28347">
                  <c:v>729.91700000000003</c:v>
                </c:pt>
                <c:pt idx="28348">
                  <c:v>729.92399999999998</c:v>
                </c:pt>
                <c:pt idx="28349">
                  <c:v>729.93</c:v>
                </c:pt>
                <c:pt idx="28350">
                  <c:v>729.93700000000001</c:v>
                </c:pt>
                <c:pt idx="28351">
                  <c:v>729.94500000000005</c:v>
                </c:pt>
                <c:pt idx="28352">
                  <c:v>729.95299999999997</c:v>
                </c:pt>
                <c:pt idx="28353">
                  <c:v>729.96100000000001</c:v>
                </c:pt>
                <c:pt idx="28354">
                  <c:v>729.96900000000005</c:v>
                </c:pt>
                <c:pt idx="28355">
                  <c:v>729.97699999999998</c:v>
                </c:pt>
                <c:pt idx="28356">
                  <c:v>729.98500000000001</c:v>
                </c:pt>
                <c:pt idx="28357">
                  <c:v>729.99099999999999</c:v>
                </c:pt>
                <c:pt idx="28358">
                  <c:v>729.99800000000005</c:v>
                </c:pt>
                <c:pt idx="28359">
                  <c:v>730.005</c:v>
                </c:pt>
                <c:pt idx="28360">
                  <c:v>730.01300000000003</c:v>
                </c:pt>
                <c:pt idx="28361">
                  <c:v>730.02099999999996</c:v>
                </c:pt>
                <c:pt idx="28362">
                  <c:v>730.03</c:v>
                </c:pt>
                <c:pt idx="28363">
                  <c:v>730.03700000000003</c:v>
                </c:pt>
                <c:pt idx="28364">
                  <c:v>730.04499999999996</c:v>
                </c:pt>
                <c:pt idx="28365">
                  <c:v>730.05200000000002</c:v>
                </c:pt>
                <c:pt idx="28366">
                  <c:v>730.06</c:v>
                </c:pt>
                <c:pt idx="28367">
                  <c:v>730.06799999999998</c:v>
                </c:pt>
                <c:pt idx="28368">
                  <c:v>730.07500000000005</c:v>
                </c:pt>
                <c:pt idx="28369">
                  <c:v>730.08199999999999</c:v>
                </c:pt>
                <c:pt idx="28370">
                  <c:v>730.08900000000006</c:v>
                </c:pt>
                <c:pt idx="28371">
                  <c:v>730.09500000000003</c:v>
                </c:pt>
                <c:pt idx="28372">
                  <c:v>730.10199999999998</c:v>
                </c:pt>
                <c:pt idx="28373">
                  <c:v>730.10900000000004</c:v>
                </c:pt>
                <c:pt idx="28374">
                  <c:v>730.11900000000003</c:v>
                </c:pt>
                <c:pt idx="28375">
                  <c:v>730.12900000000002</c:v>
                </c:pt>
                <c:pt idx="28376">
                  <c:v>730.13900000000001</c:v>
                </c:pt>
                <c:pt idx="28377">
                  <c:v>730.15</c:v>
                </c:pt>
                <c:pt idx="28378">
                  <c:v>730.16099999999994</c:v>
                </c:pt>
                <c:pt idx="28379">
                  <c:v>730.17200000000003</c:v>
                </c:pt>
                <c:pt idx="28380">
                  <c:v>730.18299999999999</c:v>
                </c:pt>
                <c:pt idx="28381">
                  <c:v>730.19399999999996</c:v>
                </c:pt>
                <c:pt idx="28382">
                  <c:v>730.20500000000004</c:v>
                </c:pt>
                <c:pt idx="28383">
                  <c:v>730.21600000000001</c:v>
                </c:pt>
                <c:pt idx="28384">
                  <c:v>730.22799999999995</c:v>
                </c:pt>
                <c:pt idx="28385">
                  <c:v>730.23900000000003</c:v>
                </c:pt>
                <c:pt idx="28386">
                  <c:v>730.25</c:v>
                </c:pt>
                <c:pt idx="28387">
                  <c:v>730.26099999999997</c:v>
                </c:pt>
                <c:pt idx="28388">
                  <c:v>730.27200000000005</c:v>
                </c:pt>
                <c:pt idx="28389">
                  <c:v>730.28399999999999</c:v>
                </c:pt>
                <c:pt idx="28390">
                  <c:v>730.29499999999996</c:v>
                </c:pt>
                <c:pt idx="28391">
                  <c:v>730.30700000000002</c:v>
                </c:pt>
                <c:pt idx="28392">
                  <c:v>730.31799999999998</c:v>
                </c:pt>
                <c:pt idx="28393">
                  <c:v>730.32899999999995</c:v>
                </c:pt>
                <c:pt idx="28394">
                  <c:v>730.34</c:v>
                </c:pt>
                <c:pt idx="28395">
                  <c:v>730.35199999999998</c:v>
                </c:pt>
                <c:pt idx="28396">
                  <c:v>730.36400000000003</c:v>
                </c:pt>
                <c:pt idx="28397">
                  <c:v>730.375</c:v>
                </c:pt>
                <c:pt idx="28398">
                  <c:v>730.38599999999997</c:v>
                </c:pt>
                <c:pt idx="28399">
                  <c:v>730.39800000000002</c:v>
                </c:pt>
                <c:pt idx="28400">
                  <c:v>730.40899999999999</c:v>
                </c:pt>
                <c:pt idx="28401">
                  <c:v>730.42</c:v>
                </c:pt>
                <c:pt idx="28402">
                  <c:v>730.43100000000004</c:v>
                </c:pt>
                <c:pt idx="28403">
                  <c:v>730.44299999999998</c:v>
                </c:pt>
                <c:pt idx="28404">
                  <c:v>730.45399999999995</c:v>
                </c:pt>
                <c:pt idx="28405">
                  <c:v>730.46500000000003</c:v>
                </c:pt>
                <c:pt idx="28406">
                  <c:v>730.476</c:v>
                </c:pt>
                <c:pt idx="28407">
                  <c:v>730.48699999999997</c:v>
                </c:pt>
                <c:pt idx="28408">
                  <c:v>730.49900000000002</c:v>
                </c:pt>
                <c:pt idx="28409">
                  <c:v>730.51</c:v>
                </c:pt>
                <c:pt idx="28410">
                  <c:v>730.52099999999996</c:v>
                </c:pt>
                <c:pt idx="28411">
                  <c:v>730.53200000000004</c:v>
                </c:pt>
                <c:pt idx="28412">
                  <c:v>730.54399999999998</c:v>
                </c:pt>
                <c:pt idx="28413">
                  <c:v>730.55499999999995</c:v>
                </c:pt>
                <c:pt idx="28414">
                  <c:v>730.56600000000003</c:v>
                </c:pt>
                <c:pt idx="28415">
                  <c:v>730.577</c:v>
                </c:pt>
                <c:pt idx="28416">
                  <c:v>730.58799999999997</c:v>
                </c:pt>
                <c:pt idx="28417">
                  <c:v>730.6</c:v>
                </c:pt>
                <c:pt idx="28418">
                  <c:v>730.61099999999999</c:v>
                </c:pt>
                <c:pt idx="28419">
                  <c:v>730.62199999999996</c:v>
                </c:pt>
                <c:pt idx="28420">
                  <c:v>730.63300000000004</c:v>
                </c:pt>
                <c:pt idx="28421">
                  <c:v>730.64400000000001</c:v>
                </c:pt>
                <c:pt idx="28422">
                  <c:v>730.65599999999995</c:v>
                </c:pt>
                <c:pt idx="28423">
                  <c:v>730.66700000000003</c:v>
                </c:pt>
                <c:pt idx="28424">
                  <c:v>730.678</c:v>
                </c:pt>
                <c:pt idx="28425">
                  <c:v>730.68799999999999</c:v>
                </c:pt>
                <c:pt idx="28426">
                  <c:v>730.69500000000005</c:v>
                </c:pt>
                <c:pt idx="28427">
                  <c:v>730.702</c:v>
                </c:pt>
                <c:pt idx="28428">
                  <c:v>730.70799999999997</c:v>
                </c:pt>
                <c:pt idx="28429">
                  <c:v>730.71500000000003</c:v>
                </c:pt>
                <c:pt idx="28430">
                  <c:v>730.721</c:v>
                </c:pt>
                <c:pt idx="28431">
                  <c:v>730.72900000000004</c:v>
                </c:pt>
                <c:pt idx="28432">
                  <c:v>730.73800000000006</c:v>
                </c:pt>
                <c:pt idx="28433">
                  <c:v>730.745</c:v>
                </c:pt>
                <c:pt idx="28434">
                  <c:v>730.75099999999998</c:v>
                </c:pt>
                <c:pt idx="28435">
                  <c:v>730.75800000000004</c:v>
                </c:pt>
                <c:pt idx="28436">
                  <c:v>730.76599999999996</c:v>
                </c:pt>
                <c:pt idx="28437">
                  <c:v>730.77300000000002</c:v>
                </c:pt>
                <c:pt idx="28438">
                  <c:v>730.78099999999995</c:v>
                </c:pt>
                <c:pt idx="28439">
                  <c:v>730.78800000000001</c:v>
                </c:pt>
                <c:pt idx="28440">
                  <c:v>730.79499999999996</c:v>
                </c:pt>
                <c:pt idx="28441">
                  <c:v>730.803</c:v>
                </c:pt>
                <c:pt idx="28442">
                  <c:v>730.81100000000004</c:v>
                </c:pt>
                <c:pt idx="28443">
                  <c:v>730.81799999999998</c:v>
                </c:pt>
                <c:pt idx="28444">
                  <c:v>730.82600000000002</c:v>
                </c:pt>
                <c:pt idx="28445">
                  <c:v>730.83399999999995</c:v>
                </c:pt>
                <c:pt idx="28446">
                  <c:v>730.84100000000001</c:v>
                </c:pt>
                <c:pt idx="28447">
                  <c:v>730.84900000000005</c:v>
                </c:pt>
                <c:pt idx="28448">
                  <c:v>730.85599999999999</c:v>
                </c:pt>
                <c:pt idx="28449">
                  <c:v>730.86400000000003</c:v>
                </c:pt>
                <c:pt idx="28450">
                  <c:v>730.87099999999998</c:v>
                </c:pt>
                <c:pt idx="28451">
                  <c:v>730.87900000000002</c:v>
                </c:pt>
                <c:pt idx="28452">
                  <c:v>730.88599999999997</c:v>
                </c:pt>
                <c:pt idx="28453">
                  <c:v>730.89400000000001</c:v>
                </c:pt>
                <c:pt idx="28454">
                  <c:v>730.90200000000004</c:v>
                </c:pt>
                <c:pt idx="28455">
                  <c:v>730.90899999999999</c:v>
                </c:pt>
                <c:pt idx="28456">
                  <c:v>730.91700000000003</c:v>
                </c:pt>
                <c:pt idx="28457">
                  <c:v>730.92399999999998</c:v>
                </c:pt>
                <c:pt idx="28458">
                  <c:v>730.93200000000002</c:v>
                </c:pt>
                <c:pt idx="28459">
                  <c:v>730.93899999999996</c:v>
                </c:pt>
                <c:pt idx="28460">
                  <c:v>730.947</c:v>
                </c:pt>
                <c:pt idx="28461">
                  <c:v>730.95399999999995</c:v>
                </c:pt>
                <c:pt idx="28462">
                  <c:v>730.96199999999999</c:v>
                </c:pt>
                <c:pt idx="28463">
                  <c:v>730.96900000000005</c:v>
                </c:pt>
                <c:pt idx="28464">
                  <c:v>730.97699999999998</c:v>
                </c:pt>
                <c:pt idx="28465">
                  <c:v>730.98500000000001</c:v>
                </c:pt>
                <c:pt idx="28466">
                  <c:v>730.99199999999996</c:v>
                </c:pt>
                <c:pt idx="28467">
                  <c:v>731</c:v>
                </c:pt>
                <c:pt idx="28468">
                  <c:v>731.00800000000004</c:v>
                </c:pt>
                <c:pt idx="28469">
                  <c:v>731.01499999999999</c:v>
                </c:pt>
                <c:pt idx="28470">
                  <c:v>731.024</c:v>
                </c:pt>
                <c:pt idx="28471">
                  <c:v>731.03</c:v>
                </c:pt>
                <c:pt idx="28472">
                  <c:v>731.03599999999994</c:v>
                </c:pt>
                <c:pt idx="28473">
                  <c:v>731.04200000000003</c:v>
                </c:pt>
                <c:pt idx="28474">
                  <c:v>731.048</c:v>
                </c:pt>
                <c:pt idx="28475">
                  <c:v>731.05600000000004</c:v>
                </c:pt>
                <c:pt idx="28476">
                  <c:v>731.06399999999996</c:v>
                </c:pt>
                <c:pt idx="28477">
                  <c:v>731.07100000000003</c:v>
                </c:pt>
                <c:pt idx="28478">
                  <c:v>731.07799999999997</c:v>
                </c:pt>
                <c:pt idx="28479">
                  <c:v>731.08600000000001</c:v>
                </c:pt>
                <c:pt idx="28480">
                  <c:v>731.09299999999996</c:v>
                </c:pt>
                <c:pt idx="28481">
                  <c:v>731.101</c:v>
                </c:pt>
                <c:pt idx="28482">
                  <c:v>731.11</c:v>
                </c:pt>
                <c:pt idx="28483">
                  <c:v>731.11900000000003</c:v>
                </c:pt>
                <c:pt idx="28484">
                  <c:v>731.12699999999995</c:v>
                </c:pt>
                <c:pt idx="28485">
                  <c:v>731.13499999999999</c:v>
                </c:pt>
                <c:pt idx="28486">
                  <c:v>731.14300000000003</c:v>
                </c:pt>
                <c:pt idx="28487">
                  <c:v>731.15099999999995</c:v>
                </c:pt>
                <c:pt idx="28488">
                  <c:v>731.16</c:v>
                </c:pt>
                <c:pt idx="28489">
                  <c:v>731.16800000000001</c:v>
                </c:pt>
                <c:pt idx="28490">
                  <c:v>731.17600000000004</c:v>
                </c:pt>
                <c:pt idx="28491">
                  <c:v>731.18399999999997</c:v>
                </c:pt>
                <c:pt idx="28492">
                  <c:v>731.19200000000001</c:v>
                </c:pt>
                <c:pt idx="28493">
                  <c:v>731.2</c:v>
                </c:pt>
                <c:pt idx="28494">
                  <c:v>731.20899999999995</c:v>
                </c:pt>
                <c:pt idx="28495">
                  <c:v>731.21699999999998</c:v>
                </c:pt>
                <c:pt idx="28496">
                  <c:v>731.22500000000002</c:v>
                </c:pt>
                <c:pt idx="28497">
                  <c:v>731.23400000000004</c:v>
                </c:pt>
                <c:pt idx="28498">
                  <c:v>731.24199999999996</c:v>
                </c:pt>
                <c:pt idx="28499">
                  <c:v>731.24900000000002</c:v>
                </c:pt>
                <c:pt idx="28500">
                  <c:v>731.25800000000004</c:v>
                </c:pt>
                <c:pt idx="28501">
                  <c:v>731.26599999999996</c:v>
                </c:pt>
                <c:pt idx="28502">
                  <c:v>731.274</c:v>
                </c:pt>
                <c:pt idx="28503">
                  <c:v>731.28200000000004</c:v>
                </c:pt>
                <c:pt idx="28504">
                  <c:v>731.29100000000005</c:v>
                </c:pt>
                <c:pt idx="28505">
                  <c:v>731.29899999999998</c:v>
                </c:pt>
                <c:pt idx="28506">
                  <c:v>731.30700000000002</c:v>
                </c:pt>
                <c:pt idx="28507">
                  <c:v>731.31500000000005</c:v>
                </c:pt>
                <c:pt idx="28508">
                  <c:v>731.32399999999996</c:v>
                </c:pt>
                <c:pt idx="28509">
                  <c:v>731.33100000000002</c:v>
                </c:pt>
                <c:pt idx="28510">
                  <c:v>731.34</c:v>
                </c:pt>
                <c:pt idx="28511">
                  <c:v>731.34799999999996</c:v>
                </c:pt>
                <c:pt idx="28512">
                  <c:v>731.35599999999999</c:v>
                </c:pt>
                <c:pt idx="28513">
                  <c:v>731.36500000000001</c:v>
                </c:pt>
                <c:pt idx="28514">
                  <c:v>731.37300000000005</c:v>
                </c:pt>
                <c:pt idx="28515">
                  <c:v>731.38099999999997</c:v>
                </c:pt>
                <c:pt idx="28516">
                  <c:v>731.39</c:v>
                </c:pt>
                <c:pt idx="28517">
                  <c:v>731.39800000000002</c:v>
                </c:pt>
                <c:pt idx="28518">
                  <c:v>731.40599999999995</c:v>
                </c:pt>
                <c:pt idx="28519">
                  <c:v>731.41399999999999</c:v>
                </c:pt>
                <c:pt idx="28520">
                  <c:v>731.423</c:v>
                </c:pt>
                <c:pt idx="28521">
                  <c:v>731.43100000000004</c:v>
                </c:pt>
                <c:pt idx="28522">
                  <c:v>731.43899999999996</c:v>
                </c:pt>
                <c:pt idx="28523">
                  <c:v>731.447</c:v>
                </c:pt>
                <c:pt idx="28524">
                  <c:v>731.45600000000002</c:v>
                </c:pt>
                <c:pt idx="28525">
                  <c:v>731.46400000000006</c:v>
                </c:pt>
                <c:pt idx="28526">
                  <c:v>731.47299999999996</c:v>
                </c:pt>
                <c:pt idx="28527">
                  <c:v>731.48099999999999</c:v>
                </c:pt>
                <c:pt idx="28528">
                  <c:v>731.48900000000003</c:v>
                </c:pt>
                <c:pt idx="28529">
                  <c:v>731.49699999999996</c:v>
                </c:pt>
                <c:pt idx="28530">
                  <c:v>731.50599999999997</c:v>
                </c:pt>
                <c:pt idx="28531">
                  <c:v>731.51400000000001</c:v>
                </c:pt>
                <c:pt idx="28532">
                  <c:v>731.52300000000002</c:v>
                </c:pt>
                <c:pt idx="28533">
                  <c:v>731.53200000000004</c:v>
                </c:pt>
                <c:pt idx="28534">
                  <c:v>731.54100000000005</c:v>
                </c:pt>
                <c:pt idx="28535">
                  <c:v>731.54899999999998</c:v>
                </c:pt>
                <c:pt idx="28536">
                  <c:v>731.55700000000002</c:v>
                </c:pt>
                <c:pt idx="28537">
                  <c:v>731.56600000000003</c:v>
                </c:pt>
                <c:pt idx="28538">
                  <c:v>731.57399999999996</c:v>
                </c:pt>
                <c:pt idx="28539">
                  <c:v>731.58199999999999</c:v>
                </c:pt>
                <c:pt idx="28540">
                  <c:v>731.59</c:v>
                </c:pt>
                <c:pt idx="28541">
                  <c:v>731.59799999999996</c:v>
                </c:pt>
                <c:pt idx="28542">
                  <c:v>731.60599999999999</c:v>
                </c:pt>
                <c:pt idx="28543">
                  <c:v>731.61400000000003</c:v>
                </c:pt>
                <c:pt idx="28544">
                  <c:v>731.62199999999996</c:v>
                </c:pt>
                <c:pt idx="28545">
                  <c:v>731.63</c:v>
                </c:pt>
                <c:pt idx="28546">
                  <c:v>731.63800000000003</c:v>
                </c:pt>
                <c:pt idx="28547">
                  <c:v>731.64700000000005</c:v>
                </c:pt>
                <c:pt idx="28548">
                  <c:v>731.65300000000002</c:v>
                </c:pt>
                <c:pt idx="28549">
                  <c:v>731.66</c:v>
                </c:pt>
                <c:pt idx="28550">
                  <c:v>731.66700000000003</c:v>
                </c:pt>
                <c:pt idx="28551">
                  <c:v>731.67499999999995</c:v>
                </c:pt>
                <c:pt idx="28552">
                  <c:v>731.68200000000002</c:v>
                </c:pt>
                <c:pt idx="28553">
                  <c:v>731.69</c:v>
                </c:pt>
                <c:pt idx="28554">
                  <c:v>731.69799999999998</c:v>
                </c:pt>
                <c:pt idx="28555">
                  <c:v>731.70600000000002</c:v>
                </c:pt>
                <c:pt idx="28556">
                  <c:v>731.71500000000003</c:v>
                </c:pt>
                <c:pt idx="28557">
                  <c:v>731.721</c:v>
                </c:pt>
                <c:pt idx="28558">
                  <c:v>731.72699999999998</c:v>
                </c:pt>
                <c:pt idx="28559">
                  <c:v>731.73400000000004</c:v>
                </c:pt>
                <c:pt idx="28560">
                  <c:v>731.74</c:v>
                </c:pt>
                <c:pt idx="28561">
                  <c:v>731.74599999999998</c:v>
                </c:pt>
                <c:pt idx="28562">
                  <c:v>731.75199999999995</c:v>
                </c:pt>
                <c:pt idx="28563">
                  <c:v>731.75800000000004</c:v>
                </c:pt>
                <c:pt idx="28564">
                  <c:v>731.76400000000001</c:v>
                </c:pt>
                <c:pt idx="28565">
                  <c:v>731.77</c:v>
                </c:pt>
                <c:pt idx="28566">
                  <c:v>731.77599999999995</c:v>
                </c:pt>
                <c:pt idx="28567">
                  <c:v>731.78300000000002</c:v>
                </c:pt>
                <c:pt idx="28568">
                  <c:v>731.78899999999999</c:v>
                </c:pt>
                <c:pt idx="28569">
                  <c:v>731.79499999999996</c:v>
                </c:pt>
                <c:pt idx="28570">
                  <c:v>731.80100000000004</c:v>
                </c:pt>
                <c:pt idx="28571">
                  <c:v>731.80700000000002</c:v>
                </c:pt>
                <c:pt idx="28572">
                  <c:v>731.81399999999996</c:v>
                </c:pt>
                <c:pt idx="28573">
                  <c:v>731.82</c:v>
                </c:pt>
                <c:pt idx="28574">
                  <c:v>731.82600000000002</c:v>
                </c:pt>
                <c:pt idx="28575">
                  <c:v>731.83399999999995</c:v>
                </c:pt>
                <c:pt idx="28576">
                  <c:v>731.84299999999996</c:v>
                </c:pt>
                <c:pt idx="28577">
                  <c:v>731.85299999999995</c:v>
                </c:pt>
                <c:pt idx="28578">
                  <c:v>731.86300000000006</c:v>
                </c:pt>
                <c:pt idx="28579">
                  <c:v>731.87400000000002</c:v>
                </c:pt>
                <c:pt idx="28580">
                  <c:v>731.88400000000001</c:v>
                </c:pt>
                <c:pt idx="28581">
                  <c:v>731.89499999999998</c:v>
                </c:pt>
                <c:pt idx="28582">
                  <c:v>731.90599999999995</c:v>
                </c:pt>
                <c:pt idx="28583">
                  <c:v>731.91700000000003</c:v>
                </c:pt>
                <c:pt idx="28584">
                  <c:v>731.928</c:v>
                </c:pt>
                <c:pt idx="28585">
                  <c:v>731.93899999999996</c:v>
                </c:pt>
                <c:pt idx="28586">
                  <c:v>731.95100000000002</c:v>
                </c:pt>
                <c:pt idx="28587">
                  <c:v>731.96500000000003</c:v>
                </c:pt>
                <c:pt idx="28588">
                  <c:v>731.98400000000004</c:v>
                </c:pt>
                <c:pt idx="28589">
                  <c:v>732.00699999999995</c:v>
                </c:pt>
                <c:pt idx="28590">
                  <c:v>732.02599999999995</c:v>
                </c:pt>
                <c:pt idx="28591">
                  <c:v>732.03800000000001</c:v>
                </c:pt>
                <c:pt idx="28592">
                  <c:v>732.05200000000002</c:v>
                </c:pt>
                <c:pt idx="28593">
                  <c:v>732.08</c:v>
                </c:pt>
                <c:pt idx="28594">
                  <c:v>732.12800000000004</c:v>
                </c:pt>
                <c:pt idx="28595">
                  <c:v>732.18899999999996</c:v>
                </c:pt>
                <c:pt idx="28596">
                  <c:v>732.245</c:v>
                </c:pt>
                <c:pt idx="28597">
                  <c:v>732.298</c:v>
                </c:pt>
                <c:pt idx="28598">
                  <c:v>732.35299999999995</c:v>
                </c:pt>
                <c:pt idx="28599">
                  <c:v>732.40099999999995</c:v>
                </c:pt>
                <c:pt idx="28600">
                  <c:v>732.41099999999994</c:v>
                </c:pt>
                <c:pt idx="28601">
                  <c:v>732.41099999999994</c:v>
                </c:pt>
                <c:pt idx="28602">
                  <c:v>732.41399999999999</c:v>
                </c:pt>
                <c:pt idx="28603">
                  <c:v>732.42100000000005</c:v>
                </c:pt>
                <c:pt idx="28604">
                  <c:v>732.42899999999997</c:v>
                </c:pt>
                <c:pt idx="28605">
                  <c:v>732.43799999999999</c:v>
                </c:pt>
                <c:pt idx="28606">
                  <c:v>732.44799999999998</c:v>
                </c:pt>
                <c:pt idx="28607">
                  <c:v>732.45699999999999</c:v>
                </c:pt>
                <c:pt idx="28608">
                  <c:v>732.46799999999996</c:v>
                </c:pt>
                <c:pt idx="28609">
                  <c:v>732.47900000000004</c:v>
                </c:pt>
                <c:pt idx="28610">
                  <c:v>732.49099999999999</c:v>
                </c:pt>
                <c:pt idx="28611">
                  <c:v>732.50199999999995</c:v>
                </c:pt>
                <c:pt idx="28612">
                  <c:v>732.51400000000001</c:v>
                </c:pt>
                <c:pt idx="28613">
                  <c:v>732.52499999999998</c:v>
                </c:pt>
                <c:pt idx="28614">
                  <c:v>732.53700000000003</c:v>
                </c:pt>
                <c:pt idx="28615">
                  <c:v>732.54899999999998</c:v>
                </c:pt>
                <c:pt idx="28616">
                  <c:v>732.56</c:v>
                </c:pt>
                <c:pt idx="28617">
                  <c:v>732.572</c:v>
                </c:pt>
                <c:pt idx="28618">
                  <c:v>732.58399999999995</c:v>
                </c:pt>
                <c:pt idx="28619">
                  <c:v>732.59500000000003</c:v>
                </c:pt>
                <c:pt idx="28620">
                  <c:v>732.60699999999997</c:v>
                </c:pt>
                <c:pt idx="28621">
                  <c:v>732.61900000000003</c:v>
                </c:pt>
                <c:pt idx="28622">
                  <c:v>732.63</c:v>
                </c:pt>
                <c:pt idx="28623">
                  <c:v>732.64200000000005</c:v>
                </c:pt>
                <c:pt idx="28624">
                  <c:v>732.654</c:v>
                </c:pt>
                <c:pt idx="28625">
                  <c:v>732.66499999999996</c:v>
                </c:pt>
                <c:pt idx="28626">
                  <c:v>732.67700000000002</c:v>
                </c:pt>
                <c:pt idx="28627">
                  <c:v>732.68799999999999</c:v>
                </c:pt>
                <c:pt idx="28628">
                  <c:v>732.69899999999996</c:v>
                </c:pt>
                <c:pt idx="28629">
                  <c:v>732.71</c:v>
                </c:pt>
                <c:pt idx="28630">
                  <c:v>732.72199999999998</c:v>
                </c:pt>
                <c:pt idx="28631">
                  <c:v>732.73299999999995</c:v>
                </c:pt>
                <c:pt idx="28632">
                  <c:v>732.74400000000003</c:v>
                </c:pt>
                <c:pt idx="28633">
                  <c:v>732.755</c:v>
                </c:pt>
                <c:pt idx="28634">
                  <c:v>732.76700000000005</c:v>
                </c:pt>
                <c:pt idx="28635">
                  <c:v>732.77800000000002</c:v>
                </c:pt>
                <c:pt idx="28636">
                  <c:v>732.78899999999999</c:v>
                </c:pt>
                <c:pt idx="28637">
                  <c:v>732.80100000000004</c:v>
                </c:pt>
                <c:pt idx="28638">
                  <c:v>732.81200000000001</c:v>
                </c:pt>
                <c:pt idx="28639">
                  <c:v>732.82299999999998</c:v>
                </c:pt>
                <c:pt idx="28640">
                  <c:v>732.83399999999995</c:v>
                </c:pt>
                <c:pt idx="28641">
                  <c:v>732.84500000000003</c:v>
                </c:pt>
                <c:pt idx="28642">
                  <c:v>732.85699999999997</c:v>
                </c:pt>
                <c:pt idx="28643">
                  <c:v>732.86800000000005</c:v>
                </c:pt>
                <c:pt idx="28644">
                  <c:v>732.87900000000002</c:v>
                </c:pt>
                <c:pt idx="28645">
                  <c:v>732.89099999999996</c:v>
                </c:pt>
                <c:pt idx="28646">
                  <c:v>732.90200000000004</c:v>
                </c:pt>
                <c:pt idx="28647">
                  <c:v>732.91499999999996</c:v>
                </c:pt>
                <c:pt idx="28648">
                  <c:v>732.93499999999995</c:v>
                </c:pt>
                <c:pt idx="28649">
                  <c:v>732.97900000000004</c:v>
                </c:pt>
                <c:pt idx="28650">
                  <c:v>733.05</c:v>
                </c:pt>
                <c:pt idx="28651">
                  <c:v>733.11800000000005</c:v>
                </c:pt>
                <c:pt idx="28652">
                  <c:v>733.15599999999995</c:v>
                </c:pt>
                <c:pt idx="28653">
                  <c:v>733.17700000000002</c:v>
                </c:pt>
                <c:pt idx="28654">
                  <c:v>733.197</c:v>
                </c:pt>
                <c:pt idx="28655">
                  <c:v>733.23</c:v>
                </c:pt>
                <c:pt idx="28656">
                  <c:v>733.279</c:v>
                </c:pt>
                <c:pt idx="28657">
                  <c:v>733.34400000000005</c:v>
                </c:pt>
                <c:pt idx="28658">
                  <c:v>733.41499999999996</c:v>
                </c:pt>
                <c:pt idx="28659">
                  <c:v>733.48500000000001</c:v>
                </c:pt>
                <c:pt idx="28660">
                  <c:v>733.56200000000001</c:v>
                </c:pt>
                <c:pt idx="28661">
                  <c:v>733.63099999999997</c:v>
                </c:pt>
                <c:pt idx="28662">
                  <c:v>733.69399999999996</c:v>
                </c:pt>
                <c:pt idx="28663">
                  <c:v>733.76300000000003</c:v>
                </c:pt>
                <c:pt idx="28664">
                  <c:v>733.83</c:v>
                </c:pt>
                <c:pt idx="28665">
                  <c:v>733.85900000000004</c:v>
                </c:pt>
                <c:pt idx="28666">
                  <c:v>733.85900000000004</c:v>
                </c:pt>
                <c:pt idx="28667">
                  <c:v>733.85900000000004</c:v>
                </c:pt>
                <c:pt idx="28668">
                  <c:v>733.85900000000004</c:v>
                </c:pt>
                <c:pt idx="28669">
                  <c:v>733.85900000000004</c:v>
                </c:pt>
                <c:pt idx="28670">
                  <c:v>733.85900000000004</c:v>
                </c:pt>
                <c:pt idx="28671">
                  <c:v>733.85900000000004</c:v>
                </c:pt>
                <c:pt idx="28672">
                  <c:v>733.85900000000004</c:v>
                </c:pt>
                <c:pt idx="28673">
                  <c:v>733.85900000000004</c:v>
                </c:pt>
                <c:pt idx="28674">
                  <c:v>733.86599999999999</c:v>
                </c:pt>
                <c:pt idx="28675">
                  <c:v>733.87400000000002</c:v>
                </c:pt>
                <c:pt idx="28676">
                  <c:v>733.89</c:v>
                </c:pt>
                <c:pt idx="28677">
                  <c:v>733.93299999999999</c:v>
                </c:pt>
                <c:pt idx="28678">
                  <c:v>733.99199999999996</c:v>
                </c:pt>
                <c:pt idx="28679">
                  <c:v>734.06</c:v>
                </c:pt>
                <c:pt idx="28680">
                  <c:v>734.14700000000005</c:v>
                </c:pt>
                <c:pt idx="28681">
                  <c:v>734.24199999999996</c:v>
                </c:pt>
                <c:pt idx="28682">
                  <c:v>734.32799999999997</c:v>
                </c:pt>
                <c:pt idx="28683">
                  <c:v>734.41200000000003</c:v>
                </c:pt>
                <c:pt idx="28684">
                  <c:v>734.50199999999995</c:v>
                </c:pt>
                <c:pt idx="28685">
                  <c:v>734.596</c:v>
                </c:pt>
                <c:pt idx="28686">
                  <c:v>734.68899999999996</c:v>
                </c:pt>
                <c:pt idx="28687">
                  <c:v>734.78200000000004</c:v>
                </c:pt>
                <c:pt idx="28688">
                  <c:v>734.88099999999997</c:v>
                </c:pt>
                <c:pt idx="28689">
                  <c:v>734.97900000000004</c:v>
                </c:pt>
                <c:pt idx="28690">
                  <c:v>735.06100000000004</c:v>
                </c:pt>
                <c:pt idx="28691">
                  <c:v>735.12099999999998</c:v>
                </c:pt>
                <c:pt idx="28692">
                  <c:v>735.17700000000002</c:v>
                </c:pt>
                <c:pt idx="28693">
                  <c:v>735.23599999999999</c:v>
                </c:pt>
                <c:pt idx="28694">
                  <c:v>735.29399999999998</c:v>
                </c:pt>
                <c:pt idx="28695">
                  <c:v>735.34400000000005</c:v>
                </c:pt>
                <c:pt idx="28696">
                  <c:v>735.36199999999997</c:v>
                </c:pt>
                <c:pt idx="28697">
                  <c:v>735.40599999999995</c:v>
                </c:pt>
                <c:pt idx="28698">
                  <c:v>735.44399999999996</c:v>
                </c:pt>
                <c:pt idx="28699">
                  <c:v>735.48099999999999</c:v>
                </c:pt>
                <c:pt idx="28700">
                  <c:v>735.49699999999996</c:v>
                </c:pt>
                <c:pt idx="28701">
                  <c:v>735.50400000000002</c:v>
                </c:pt>
                <c:pt idx="28702">
                  <c:v>735.51599999999996</c:v>
                </c:pt>
                <c:pt idx="28703">
                  <c:v>735.53399999999999</c:v>
                </c:pt>
                <c:pt idx="28704">
                  <c:v>735.56899999999996</c:v>
                </c:pt>
                <c:pt idx="28705">
                  <c:v>735.61900000000003</c:v>
                </c:pt>
                <c:pt idx="28706">
                  <c:v>735.673</c:v>
                </c:pt>
                <c:pt idx="28707">
                  <c:v>735.721</c:v>
                </c:pt>
                <c:pt idx="28708">
                  <c:v>735.76700000000005</c:v>
                </c:pt>
                <c:pt idx="28709">
                  <c:v>735.81299999999999</c:v>
                </c:pt>
                <c:pt idx="28710">
                  <c:v>735.85900000000004</c:v>
                </c:pt>
                <c:pt idx="28711">
                  <c:v>735.90300000000002</c:v>
                </c:pt>
                <c:pt idx="28712">
                  <c:v>735.94799999999998</c:v>
                </c:pt>
                <c:pt idx="28713">
                  <c:v>735.99300000000005</c:v>
                </c:pt>
                <c:pt idx="28714">
                  <c:v>736.03899999999999</c:v>
                </c:pt>
                <c:pt idx="28715">
                  <c:v>736.08600000000001</c:v>
                </c:pt>
                <c:pt idx="28716">
                  <c:v>736.13099999999997</c:v>
                </c:pt>
                <c:pt idx="28717">
                  <c:v>736.17600000000004</c:v>
                </c:pt>
                <c:pt idx="28718">
                  <c:v>736.22199999999998</c:v>
                </c:pt>
                <c:pt idx="28719">
                  <c:v>736.26900000000001</c:v>
                </c:pt>
                <c:pt idx="28720">
                  <c:v>736.31399999999996</c:v>
                </c:pt>
                <c:pt idx="28721">
                  <c:v>736.34299999999996</c:v>
                </c:pt>
                <c:pt idx="28722">
                  <c:v>736.35500000000002</c:v>
                </c:pt>
                <c:pt idx="28723">
                  <c:v>736.38800000000003</c:v>
                </c:pt>
                <c:pt idx="28724">
                  <c:v>736.423</c:v>
                </c:pt>
                <c:pt idx="28725">
                  <c:v>736.46100000000001</c:v>
                </c:pt>
                <c:pt idx="28726">
                  <c:v>736.49800000000005</c:v>
                </c:pt>
                <c:pt idx="28727">
                  <c:v>736.53499999999997</c:v>
                </c:pt>
                <c:pt idx="28728">
                  <c:v>736.56899999999996</c:v>
                </c:pt>
                <c:pt idx="28729">
                  <c:v>736.56899999999996</c:v>
                </c:pt>
                <c:pt idx="28730">
                  <c:v>736.56899999999996</c:v>
                </c:pt>
                <c:pt idx="28731">
                  <c:v>736.56899999999996</c:v>
                </c:pt>
                <c:pt idx="28732">
                  <c:v>736.56899999999996</c:v>
                </c:pt>
                <c:pt idx="28733">
                  <c:v>736.56899999999996</c:v>
                </c:pt>
                <c:pt idx="28734">
                  <c:v>736.59</c:v>
                </c:pt>
                <c:pt idx="28735">
                  <c:v>736.62300000000005</c:v>
                </c:pt>
                <c:pt idx="28736">
                  <c:v>736.65899999999999</c:v>
                </c:pt>
                <c:pt idx="28737">
                  <c:v>736.69799999999998</c:v>
                </c:pt>
                <c:pt idx="28738">
                  <c:v>736.73599999999999</c:v>
                </c:pt>
                <c:pt idx="28739">
                  <c:v>736.77200000000005</c:v>
                </c:pt>
                <c:pt idx="28740">
                  <c:v>736.81100000000004</c:v>
                </c:pt>
                <c:pt idx="28741">
                  <c:v>736.851</c:v>
                </c:pt>
                <c:pt idx="28742">
                  <c:v>736.87900000000002</c:v>
                </c:pt>
                <c:pt idx="28743">
                  <c:v>736.89</c:v>
                </c:pt>
                <c:pt idx="28744">
                  <c:v>736.90099999999995</c:v>
                </c:pt>
                <c:pt idx="28745">
                  <c:v>736.90800000000002</c:v>
                </c:pt>
                <c:pt idx="28746">
                  <c:v>736.91200000000003</c:v>
                </c:pt>
                <c:pt idx="28747">
                  <c:v>736.91899999999998</c:v>
                </c:pt>
                <c:pt idx="28748">
                  <c:v>736.92700000000002</c:v>
                </c:pt>
                <c:pt idx="28749">
                  <c:v>736.93399999999997</c:v>
                </c:pt>
                <c:pt idx="28750">
                  <c:v>736.94100000000003</c:v>
                </c:pt>
                <c:pt idx="28751">
                  <c:v>736.95</c:v>
                </c:pt>
                <c:pt idx="28752">
                  <c:v>736.96900000000005</c:v>
                </c:pt>
                <c:pt idx="28753">
                  <c:v>737.00099999999998</c:v>
                </c:pt>
                <c:pt idx="28754">
                  <c:v>737.02800000000002</c:v>
                </c:pt>
                <c:pt idx="28755">
                  <c:v>737.03700000000003</c:v>
                </c:pt>
                <c:pt idx="28756">
                  <c:v>737.04200000000003</c:v>
                </c:pt>
                <c:pt idx="28757">
                  <c:v>737.05</c:v>
                </c:pt>
                <c:pt idx="28758">
                  <c:v>737.05899999999997</c:v>
                </c:pt>
                <c:pt idx="28759">
                  <c:v>737.08</c:v>
                </c:pt>
                <c:pt idx="28760">
                  <c:v>737.10799999999995</c:v>
                </c:pt>
                <c:pt idx="28761">
                  <c:v>737.14200000000005</c:v>
                </c:pt>
                <c:pt idx="28762">
                  <c:v>737.178</c:v>
                </c:pt>
                <c:pt idx="28763">
                  <c:v>737.20899999999995</c:v>
                </c:pt>
                <c:pt idx="28764">
                  <c:v>737.24099999999999</c:v>
                </c:pt>
                <c:pt idx="28765">
                  <c:v>737.27499999999998</c:v>
                </c:pt>
                <c:pt idx="28766">
                  <c:v>737.30700000000002</c:v>
                </c:pt>
                <c:pt idx="28767">
                  <c:v>737.33799999999997</c:v>
                </c:pt>
                <c:pt idx="28768">
                  <c:v>737.36900000000003</c:v>
                </c:pt>
                <c:pt idx="28769">
                  <c:v>737.40099999999995</c:v>
                </c:pt>
                <c:pt idx="28770">
                  <c:v>737.43600000000004</c:v>
                </c:pt>
                <c:pt idx="28771">
                  <c:v>737.471</c:v>
                </c:pt>
                <c:pt idx="28772">
                  <c:v>737.50599999999997</c:v>
                </c:pt>
                <c:pt idx="28773">
                  <c:v>737.54200000000003</c:v>
                </c:pt>
                <c:pt idx="28774">
                  <c:v>737.58100000000002</c:v>
                </c:pt>
                <c:pt idx="28775">
                  <c:v>737.62300000000005</c:v>
                </c:pt>
                <c:pt idx="28776">
                  <c:v>737.66600000000005</c:v>
                </c:pt>
                <c:pt idx="28777">
                  <c:v>737.70899999999995</c:v>
                </c:pt>
                <c:pt idx="28778">
                  <c:v>737.75099999999998</c:v>
                </c:pt>
                <c:pt idx="28779">
                  <c:v>737.79300000000001</c:v>
                </c:pt>
                <c:pt idx="28780">
                  <c:v>737.83199999999999</c:v>
                </c:pt>
                <c:pt idx="28781">
                  <c:v>737.86599999999999</c:v>
                </c:pt>
                <c:pt idx="28782">
                  <c:v>737.89400000000001</c:v>
                </c:pt>
                <c:pt idx="28783">
                  <c:v>737.92</c:v>
                </c:pt>
                <c:pt idx="28784">
                  <c:v>737.94299999999998</c:v>
                </c:pt>
                <c:pt idx="28785">
                  <c:v>737.96500000000003</c:v>
                </c:pt>
                <c:pt idx="28786">
                  <c:v>737.99099999999999</c:v>
                </c:pt>
                <c:pt idx="28787">
                  <c:v>738.02300000000002</c:v>
                </c:pt>
                <c:pt idx="28788">
                  <c:v>738.05799999999999</c:v>
                </c:pt>
                <c:pt idx="28789">
                  <c:v>738.09799999999996</c:v>
                </c:pt>
                <c:pt idx="28790">
                  <c:v>738.14400000000001</c:v>
                </c:pt>
                <c:pt idx="28791">
                  <c:v>738.18799999999999</c:v>
                </c:pt>
                <c:pt idx="28792">
                  <c:v>738.22699999999998</c:v>
                </c:pt>
                <c:pt idx="28793">
                  <c:v>738.26700000000005</c:v>
                </c:pt>
                <c:pt idx="28794">
                  <c:v>738.31200000000001</c:v>
                </c:pt>
                <c:pt idx="28795">
                  <c:v>738.35400000000004</c:v>
                </c:pt>
                <c:pt idx="28796">
                  <c:v>738.39599999999996</c:v>
                </c:pt>
                <c:pt idx="28797">
                  <c:v>738.43799999999999</c:v>
                </c:pt>
                <c:pt idx="28798">
                  <c:v>738.48</c:v>
                </c:pt>
                <c:pt idx="28799">
                  <c:v>738.50900000000001</c:v>
                </c:pt>
                <c:pt idx="28800">
                  <c:v>738.51800000000003</c:v>
                </c:pt>
                <c:pt idx="28801">
                  <c:v>738.52800000000002</c:v>
                </c:pt>
                <c:pt idx="28802">
                  <c:v>738.56</c:v>
                </c:pt>
                <c:pt idx="28803">
                  <c:v>738.601</c:v>
                </c:pt>
                <c:pt idx="28804">
                  <c:v>738.64099999999996</c:v>
                </c:pt>
                <c:pt idx="28805">
                  <c:v>738.67600000000004</c:v>
                </c:pt>
                <c:pt idx="28806">
                  <c:v>738.70799999999997</c:v>
                </c:pt>
                <c:pt idx="28807">
                  <c:v>738.73900000000003</c:v>
                </c:pt>
                <c:pt idx="28808">
                  <c:v>738.76099999999997</c:v>
                </c:pt>
                <c:pt idx="28809">
                  <c:v>738.76099999999997</c:v>
                </c:pt>
                <c:pt idx="28810">
                  <c:v>738.76099999999997</c:v>
                </c:pt>
                <c:pt idx="28811">
                  <c:v>738.76099999999997</c:v>
                </c:pt>
                <c:pt idx="28812">
                  <c:v>738.76099999999997</c:v>
                </c:pt>
                <c:pt idx="28813">
                  <c:v>738.76099999999997</c:v>
                </c:pt>
                <c:pt idx="28814">
                  <c:v>738.76099999999997</c:v>
                </c:pt>
                <c:pt idx="28815">
                  <c:v>738.76099999999997</c:v>
                </c:pt>
                <c:pt idx="28816">
                  <c:v>738.76099999999997</c:v>
                </c:pt>
                <c:pt idx="28817">
                  <c:v>738.76099999999997</c:v>
                </c:pt>
                <c:pt idx="28818">
                  <c:v>738.76099999999997</c:v>
                </c:pt>
                <c:pt idx="28819">
                  <c:v>738.76099999999997</c:v>
                </c:pt>
                <c:pt idx="28820">
                  <c:v>738.76099999999997</c:v>
                </c:pt>
                <c:pt idx="28821">
                  <c:v>738.76499999999999</c:v>
                </c:pt>
                <c:pt idx="28822">
                  <c:v>738.77200000000005</c:v>
                </c:pt>
                <c:pt idx="28823">
                  <c:v>738.779</c:v>
                </c:pt>
                <c:pt idx="28824">
                  <c:v>738.78700000000003</c:v>
                </c:pt>
                <c:pt idx="28825">
                  <c:v>738.79700000000003</c:v>
                </c:pt>
                <c:pt idx="28826">
                  <c:v>738.80899999999997</c:v>
                </c:pt>
                <c:pt idx="28827">
                  <c:v>738.82100000000003</c:v>
                </c:pt>
                <c:pt idx="28828">
                  <c:v>738.83199999999999</c:v>
                </c:pt>
                <c:pt idx="28829">
                  <c:v>738.84299999999996</c:v>
                </c:pt>
                <c:pt idx="28830">
                  <c:v>738.85500000000002</c:v>
                </c:pt>
                <c:pt idx="28831">
                  <c:v>738.86599999999999</c:v>
                </c:pt>
                <c:pt idx="28832">
                  <c:v>738.87800000000004</c:v>
                </c:pt>
                <c:pt idx="28833">
                  <c:v>738.89</c:v>
                </c:pt>
                <c:pt idx="28834">
                  <c:v>738.90099999999995</c:v>
                </c:pt>
                <c:pt idx="28835">
                  <c:v>738.91300000000001</c:v>
                </c:pt>
                <c:pt idx="28836">
                  <c:v>738.92499999999995</c:v>
                </c:pt>
                <c:pt idx="28837">
                  <c:v>738.93700000000001</c:v>
                </c:pt>
                <c:pt idx="28838">
                  <c:v>738.94899999999996</c:v>
                </c:pt>
                <c:pt idx="28839">
                  <c:v>738.96</c:v>
                </c:pt>
                <c:pt idx="28840">
                  <c:v>738.971</c:v>
                </c:pt>
                <c:pt idx="28841">
                  <c:v>738.98199999999997</c:v>
                </c:pt>
                <c:pt idx="28842">
                  <c:v>738.99300000000005</c:v>
                </c:pt>
                <c:pt idx="28843">
                  <c:v>739.005</c:v>
                </c:pt>
                <c:pt idx="28844">
                  <c:v>739.01599999999996</c:v>
                </c:pt>
                <c:pt idx="28845">
                  <c:v>739.02700000000004</c:v>
                </c:pt>
                <c:pt idx="28846">
                  <c:v>739.03899999999999</c:v>
                </c:pt>
                <c:pt idx="28847">
                  <c:v>739.05100000000004</c:v>
                </c:pt>
                <c:pt idx="28848">
                  <c:v>739.06200000000001</c:v>
                </c:pt>
                <c:pt idx="28849">
                  <c:v>739.07299999999998</c:v>
                </c:pt>
                <c:pt idx="28850">
                  <c:v>739.09799999999996</c:v>
                </c:pt>
                <c:pt idx="28851">
                  <c:v>739.15</c:v>
                </c:pt>
                <c:pt idx="28852">
                  <c:v>739.21299999999997</c:v>
                </c:pt>
                <c:pt idx="28853">
                  <c:v>739.28</c:v>
                </c:pt>
                <c:pt idx="28854">
                  <c:v>739.36300000000006</c:v>
                </c:pt>
                <c:pt idx="28855">
                  <c:v>739.45</c:v>
                </c:pt>
                <c:pt idx="28856">
                  <c:v>739.529</c:v>
                </c:pt>
                <c:pt idx="28857">
                  <c:v>739.60599999999999</c:v>
                </c:pt>
                <c:pt idx="28858">
                  <c:v>739.68299999999999</c:v>
                </c:pt>
                <c:pt idx="28859">
                  <c:v>739.76</c:v>
                </c:pt>
                <c:pt idx="28860">
                  <c:v>739.84299999999996</c:v>
                </c:pt>
                <c:pt idx="28861">
                  <c:v>739.93399999999997</c:v>
                </c:pt>
                <c:pt idx="28862">
                  <c:v>740.03200000000004</c:v>
                </c:pt>
                <c:pt idx="28863">
                  <c:v>740.12699999999995</c:v>
                </c:pt>
                <c:pt idx="28864">
                  <c:v>740.21100000000001</c:v>
                </c:pt>
                <c:pt idx="28865">
                  <c:v>740.28700000000003</c:v>
                </c:pt>
                <c:pt idx="28866">
                  <c:v>740.36400000000003</c:v>
                </c:pt>
                <c:pt idx="28867">
                  <c:v>740.44100000000003</c:v>
                </c:pt>
                <c:pt idx="28868">
                  <c:v>740.50800000000004</c:v>
                </c:pt>
                <c:pt idx="28869">
                  <c:v>740.56299999999999</c:v>
                </c:pt>
                <c:pt idx="28870">
                  <c:v>740.61099999999999</c:v>
                </c:pt>
                <c:pt idx="28871">
                  <c:v>740.65899999999999</c:v>
                </c:pt>
                <c:pt idx="28872">
                  <c:v>740.70799999999997</c:v>
                </c:pt>
                <c:pt idx="28873">
                  <c:v>740.75800000000004</c:v>
                </c:pt>
                <c:pt idx="28874">
                  <c:v>740.80899999999997</c:v>
                </c:pt>
                <c:pt idx="28875">
                  <c:v>740.85900000000004</c:v>
                </c:pt>
                <c:pt idx="28876">
                  <c:v>740.85900000000004</c:v>
                </c:pt>
                <c:pt idx="28877">
                  <c:v>740.86699999999996</c:v>
                </c:pt>
                <c:pt idx="28878">
                  <c:v>740.87900000000002</c:v>
                </c:pt>
                <c:pt idx="28879">
                  <c:v>740.89099999999996</c:v>
                </c:pt>
                <c:pt idx="28880">
                  <c:v>740.90099999999995</c:v>
                </c:pt>
                <c:pt idx="28881">
                  <c:v>740.90300000000002</c:v>
                </c:pt>
                <c:pt idx="28882">
                  <c:v>740.90300000000002</c:v>
                </c:pt>
                <c:pt idx="28883">
                  <c:v>740.90300000000002</c:v>
                </c:pt>
                <c:pt idx="28884">
                  <c:v>740.90300000000002</c:v>
                </c:pt>
                <c:pt idx="28885">
                  <c:v>740.91</c:v>
                </c:pt>
                <c:pt idx="28886">
                  <c:v>740.91399999999999</c:v>
                </c:pt>
                <c:pt idx="28887">
                  <c:v>740.91499999999996</c:v>
                </c:pt>
                <c:pt idx="28888">
                  <c:v>740.92399999999998</c:v>
                </c:pt>
                <c:pt idx="28889">
                  <c:v>740.947</c:v>
                </c:pt>
                <c:pt idx="28890">
                  <c:v>740.98299999999995</c:v>
                </c:pt>
                <c:pt idx="28891">
                  <c:v>741.03</c:v>
                </c:pt>
                <c:pt idx="28892">
                  <c:v>741.08699999999999</c:v>
                </c:pt>
                <c:pt idx="28893">
                  <c:v>741.14300000000003</c:v>
                </c:pt>
                <c:pt idx="28894">
                  <c:v>741.19100000000003</c:v>
                </c:pt>
                <c:pt idx="28895">
                  <c:v>741.23900000000003</c:v>
                </c:pt>
                <c:pt idx="28896">
                  <c:v>741.28599999999994</c:v>
                </c:pt>
                <c:pt idx="28897">
                  <c:v>741.32600000000002</c:v>
                </c:pt>
                <c:pt idx="28898">
                  <c:v>741.34500000000003</c:v>
                </c:pt>
                <c:pt idx="28899">
                  <c:v>741.34500000000003</c:v>
                </c:pt>
                <c:pt idx="28900">
                  <c:v>741.34799999999996</c:v>
                </c:pt>
                <c:pt idx="28901">
                  <c:v>741.36199999999997</c:v>
                </c:pt>
                <c:pt idx="28902">
                  <c:v>741.37400000000002</c:v>
                </c:pt>
                <c:pt idx="28903">
                  <c:v>741.38300000000004</c:v>
                </c:pt>
                <c:pt idx="28904">
                  <c:v>741.38499999999999</c:v>
                </c:pt>
                <c:pt idx="28905">
                  <c:v>741.38599999999997</c:v>
                </c:pt>
                <c:pt idx="28906">
                  <c:v>741.39400000000001</c:v>
                </c:pt>
                <c:pt idx="28907">
                  <c:v>741.40099999999995</c:v>
                </c:pt>
                <c:pt idx="28908">
                  <c:v>741.40899999999999</c:v>
                </c:pt>
                <c:pt idx="28909">
                  <c:v>741.41800000000001</c:v>
                </c:pt>
                <c:pt idx="28910">
                  <c:v>741.428</c:v>
                </c:pt>
                <c:pt idx="28911">
                  <c:v>741.43799999999999</c:v>
                </c:pt>
                <c:pt idx="28912">
                  <c:v>741.44899999999996</c:v>
                </c:pt>
                <c:pt idx="28913">
                  <c:v>741.46600000000001</c:v>
                </c:pt>
                <c:pt idx="28914">
                  <c:v>741.49599999999998</c:v>
                </c:pt>
                <c:pt idx="28915">
                  <c:v>741.50699999999995</c:v>
                </c:pt>
                <c:pt idx="28916">
                  <c:v>741.51800000000003</c:v>
                </c:pt>
                <c:pt idx="28917">
                  <c:v>741.53</c:v>
                </c:pt>
                <c:pt idx="28918">
                  <c:v>741.54300000000001</c:v>
                </c:pt>
                <c:pt idx="28919">
                  <c:v>741.56799999999998</c:v>
                </c:pt>
                <c:pt idx="28920">
                  <c:v>741.60900000000004</c:v>
                </c:pt>
                <c:pt idx="28921">
                  <c:v>741.66200000000003</c:v>
                </c:pt>
                <c:pt idx="28922">
                  <c:v>741.71199999999999</c:v>
                </c:pt>
                <c:pt idx="28923">
                  <c:v>741.755</c:v>
                </c:pt>
                <c:pt idx="28924">
                  <c:v>741.79700000000003</c:v>
                </c:pt>
                <c:pt idx="28925">
                  <c:v>741.83600000000001</c:v>
                </c:pt>
                <c:pt idx="28926">
                  <c:v>741.87099999999998</c:v>
                </c:pt>
                <c:pt idx="28927">
                  <c:v>741.89400000000001</c:v>
                </c:pt>
                <c:pt idx="28928">
                  <c:v>741.90300000000002</c:v>
                </c:pt>
                <c:pt idx="28929">
                  <c:v>741.90300000000002</c:v>
                </c:pt>
                <c:pt idx="28930">
                  <c:v>741.90599999999995</c:v>
                </c:pt>
                <c:pt idx="28931">
                  <c:v>741.92100000000005</c:v>
                </c:pt>
                <c:pt idx="28932">
                  <c:v>741.96100000000001</c:v>
                </c:pt>
                <c:pt idx="28933">
                  <c:v>742.01400000000001</c:v>
                </c:pt>
                <c:pt idx="28934">
                  <c:v>742.07100000000003</c:v>
                </c:pt>
                <c:pt idx="28935">
                  <c:v>742.12199999999996</c:v>
                </c:pt>
                <c:pt idx="28936">
                  <c:v>742.16899999999998</c:v>
                </c:pt>
                <c:pt idx="28937">
                  <c:v>742.21299999999997</c:v>
                </c:pt>
                <c:pt idx="28938">
                  <c:v>742.25199999999995</c:v>
                </c:pt>
                <c:pt idx="28939">
                  <c:v>742.28899999999999</c:v>
                </c:pt>
                <c:pt idx="28940">
                  <c:v>742.32299999999998</c:v>
                </c:pt>
                <c:pt idx="28941">
                  <c:v>742.33299999999997</c:v>
                </c:pt>
                <c:pt idx="28942">
                  <c:v>742.35699999999997</c:v>
                </c:pt>
                <c:pt idx="28943">
                  <c:v>742.38099999999997</c:v>
                </c:pt>
                <c:pt idx="28944">
                  <c:v>742.40200000000004</c:v>
                </c:pt>
                <c:pt idx="28945">
                  <c:v>742.41499999999996</c:v>
                </c:pt>
                <c:pt idx="28946">
                  <c:v>742.42899999999997</c:v>
                </c:pt>
                <c:pt idx="28947">
                  <c:v>742.44299999999998</c:v>
                </c:pt>
                <c:pt idx="28948">
                  <c:v>742.46</c:v>
                </c:pt>
                <c:pt idx="28949">
                  <c:v>742.47699999999998</c:v>
                </c:pt>
                <c:pt idx="28950">
                  <c:v>742.495</c:v>
                </c:pt>
                <c:pt idx="28951">
                  <c:v>742.51700000000005</c:v>
                </c:pt>
                <c:pt idx="28952">
                  <c:v>742.54600000000005</c:v>
                </c:pt>
                <c:pt idx="28953">
                  <c:v>742.57799999999997</c:v>
                </c:pt>
                <c:pt idx="28954">
                  <c:v>742.60900000000004</c:v>
                </c:pt>
                <c:pt idx="28955">
                  <c:v>742.63800000000003</c:v>
                </c:pt>
                <c:pt idx="28956">
                  <c:v>742.66600000000005</c:v>
                </c:pt>
                <c:pt idx="28957">
                  <c:v>742.69200000000001</c:v>
                </c:pt>
                <c:pt idx="28958">
                  <c:v>742.71</c:v>
                </c:pt>
                <c:pt idx="28959">
                  <c:v>742.71</c:v>
                </c:pt>
                <c:pt idx="28960">
                  <c:v>742.71</c:v>
                </c:pt>
                <c:pt idx="28961">
                  <c:v>742.71299999999997</c:v>
                </c:pt>
                <c:pt idx="28962">
                  <c:v>742.71900000000005</c:v>
                </c:pt>
                <c:pt idx="28963">
                  <c:v>742.72799999999995</c:v>
                </c:pt>
                <c:pt idx="28964">
                  <c:v>742.74199999999996</c:v>
                </c:pt>
                <c:pt idx="28965">
                  <c:v>742.75900000000001</c:v>
                </c:pt>
                <c:pt idx="28966">
                  <c:v>742.78</c:v>
                </c:pt>
                <c:pt idx="28967">
                  <c:v>742.81200000000001</c:v>
                </c:pt>
                <c:pt idx="28968">
                  <c:v>742.84699999999998</c:v>
                </c:pt>
                <c:pt idx="28969">
                  <c:v>742.88400000000001</c:v>
                </c:pt>
                <c:pt idx="28970">
                  <c:v>742.91700000000003</c:v>
                </c:pt>
                <c:pt idx="28971">
                  <c:v>742.94600000000003</c:v>
                </c:pt>
                <c:pt idx="28972">
                  <c:v>742.97199999999998</c:v>
                </c:pt>
                <c:pt idx="28973">
                  <c:v>743.00099999999998</c:v>
                </c:pt>
                <c:pt idx="28974">
                  <c:v>743.03099999999995</c:v>
                </c:pt>
                <c:pt idx="28975">
                  <c:v>743.06</c:v>
                </c:pt>
                <c:pt idx="28976">
                  <c:v>743.08600000000001</c:v>
                </c:pt>
                <c:pt idx="28977">
                  <c:v>743.10900000000004</c:v>
                </c:pt>
                <c:pt idx="28978">
                  <c:v>743.13099999999997</c:v>
                </c:pt>
                <c:pt idx="28979">
                  <c:v>743.15200000000004</c:v>
                </c:pt>
                <c:pt idx="28980">
                  <c:v>743.16899999999998</c:v>
                </c:pt>
                <c:pt idx="28981">
                  <c:v>743.17600000000004</c:v>
                </c:pt>
                <c:pt idx="28982">
                  <c:v>743.17600000000004</c:v>
                </c:pt>
                <c:pt idx="28983">
                  <c:v>743.17600000000004</c:v>
                </c:pt>
                <c:pt idx="28984">
                  <c:v>743.17600000000004</c:v>
                </c:pt>
                <c:pt idx="28985">
                  <c:v>743.178</c:v>
                </c:pt>
                <c:pt idx="28986">
                  <c:v>743.18399999999997</c:v>
                </c:pt>
                <c:pt idx="28987">
                  <c:v>743.19200000000001</c:v>
                </c:pt>
                <c:pt idx="28988">
                  <c:v>743.2</c:v>
                </c:pt>
                <c:pt idx="28989">
                  <c:v>743.21</c:v>
                </c:pt>
                <c:pt idx="28990">
                  <c:v>743.22</c:v>
                </c:pt>
                <c:pt idx="28991">
                  <c:v>743.23</c:v>
                </c:pt>
                <c:pt idx="28992">
                  <c:v>743.24</c:v>
                </c:pt>
                <c:pt idx="28993">
                  <c:v>743.25099999999998</c:v>
                </c:pt>
                <c:pt idx="28994">
                  <c:v>743.26199999999994</c:v>
                </c:pt>
                <c:pt idx="28995">
                  <c:v>743.27300000000002</c:v>
                </c:pt>
                <c:pt idx="28996">
                  <c:v>743.28399999999999</c:v>
                </c:pt>
                <c:pt idx="28997">
                  <c:v>743.29499999999996</c:v>
                </c:pt>
                <c:pt idx="28998">
                  <c:v>743.30600000000004</c:v>
                </c:pt>
                <c:pt idx="28999">
                  <c:v>743.31799999999998</c:v>
                </c:pt>
                <c:pt idx="29000">
                  <c:v>743.33100000000002</c:v>
                </c:pt>
                <c:pt idx="29001">
                  <c:v>743.346</c:v>
                </c:pt>
                <c:pt idx="29002">
                  <c:v>743.36199999999997</c:v>
                </c:pt>
                <c:pt idx="29003">
                  <c:v>743.37800000000004</c:v>
                </c:pt>
                <c:pt idx="29004">
                  <c:v>743.39300000000003</c:v>
                </c:pt>
                <c:pt idx="29005">
                  <c:v>743.40700000000004</c:v>
                </c:pt>
                <c:pt idx="29006">
                  <c:v>743.41899999999998</c:v>
                </c:pt>
                <c:pt idx="29007">
                  <c:v>743.43299999999999</c:v>
                </c:pt>
                <c:pt idx="29008">
                  <c:v>743.447</c:v>
                </c:pt>
                <c:pt idx="29009">
                  <c:v>743.46100000000001</c:v>
                </c:pt>
                <c:pt idx="29010">
                  <c:v>743.476</c:v>
                </c:pt>
                <c:pt idx="29011">
                  <c:v>743.49</c:v>
                </c:pt>
                <c:pt idx="29012">
                  <c:v>743.505</c:v>
                </c:pt>
                <c:pt idx="29013">
                  <c:v>743.52</c:v>
                </c:pt>
                <c:pt idx="29014">
                  <c:v>743.53399999999999</c:v>
                </c:pt>
                <c:pt idx="29015">
                  <c:v>743.54700000000003</c:v>
                </c:pt>
                <c:pt idx="29016">
                  <c:v>743.56200000000001</c:v>
                </c:pt>
                <c:pt idx="29017">
                  <c:v>743.577</c:v>
                </c:pt>
                <c:pt idx="29018">
                  <c:v>743.59400000000005</c:v>
                </c:pt>
                <c:pt idx="29019">
                  <c:v>743.61099999999999</c:v>
                </c:pt>
                <c:pt idx="29020">
                  <c:v>743.62800000000004</c:v>
                </c:pt>
                <c:pt idx="29021">
                  <c:v>743.64400000000001</c:v>
                </c:pt>
                <c:pt idx="29022">
                  <c:v>743.66</c:v>
                </c:pt>
                <c:pt idx="29023">
                  <c:v>743.67499999999995</c:v>
                </c:pt>
                <c:pt idx="29024">
                  <c:v>743.69</c:v>
                </c:pt>
                <c:pt idx="29025">
                  <c:v>743.70600000000002</c:v>
                </c:pt>
                <c:pt idx="29026">
                  <c:v>743.72199999999998</c:v>
                </c:pt>
                <c:pt idx="29027">
                  <c:v>743.73800000000006</c:v>
                </c:pt>
                <c:pt idx="29028">
                  <c:v>743.75400000000002</c:v>
                </c:pt>
                <c:pt idx="29029">
                  <c:v>743.77</c:v>
                </c:pt>
                <c:pt idx="29030">
                  <c:v>743.78700000000003</c:v>
                </c:pt>
                <c:pt idx="29031">
                  <c:v>743.80600000000004</c:v>
                </c:pt>
                <c:pt idx="29032">
                  <c:v>743.82399999999996</c:v>
                </c:pt>
                <c:pt idx="29033">
                  <c:v>743.84</c:v>
                </c:pt>
                <c:pt idx="29034">
                  <c:v>743.85599999999999</c:v>
                </c:pt>
                <c:pt idx="29035">
                  <c:v>743.87300000000005</c:v>
                </c:pt>
                <c:pt idx="29036">
                  <c:v>743.88900000000001</c:v>
                </c:pt>
                <c:pt idx="29037">
                  <c:v>743.90499999999997</c:v>
                </c:pt>
                <c:pt idx="29038">
                  <c:v>743.92100000000005</c:v>
                </c:pt>
                <c:pt idx="29039">
                  <c:v>743.93499999999995</c:v>
                </c:pt>
                <c:pt idx="29040">
                  <c:v>743.95</c:v>
                </c:pt>
                <c:pt idx="29041">
                  <c:v>743.96600000000001</c:v>
                </c:pt>
                <c:pt idx="29042">
                  <c:v>743.98299999999995</c:v>
                </c:pt>
                <c:pt idx="29043">
                  <c:v>744</c:v>
                </c:pt>
                <c:pt idx="29044">
                  <c:v>744.01599999999996</c:v>
                </c:pt>
                <c:pt idx="29045">
                  <c:v>744.03</c:v>
                </c:pt>
                <c:pt idx="29046">
                  <c:v>744.04499999999996</c:v>
                </c:pt>
                <c:pt idx="29047">
                  <c:v>744.06</c:v>
                </c:pt>
                <c:pt idx="29048">
                  <c:v>744.07600000000002</c:v>
                </c:pt>
                <c:pt idx="29049">
                  <c:v>744.09199999999998</c:v>
                </c:pt>
                <c:pt idx="29050">
                  <c:v>744.10799999999995</c:v>
                </c:pt>
                <c:pt idx="29051">
                  <c:v>744.12400000000002</c:v>
                </c:pt>
                <c:pt idx="29052">
                  <c:v>744.13900000000001</c:v>
                </c:pt>
                <c:pt idx="29053">
                  <c:v>744.15599999999995</c:v>
                </c:pt>
                <c:pt idx="29054">
                  <c:v>744.173</c:v>
                </c:pt>
                <c:pt idx="29055">
                  <c:v>744.19100000000003</c:v>
                </c:pt>
                <c:pt idx="29056">
                  <c:v>744.21</c:v>
                </c:pt>
                <c:pt idx="29057">
                  <c:v>744.22799999999995</c:v>
                </c:pt>
                <c:pt idx="29058">
                  <c:v>744.24300000000005</c:v>
                </c:pt>
                <c:pt idx="29059">
                  <c:v>744.26</c:v>
                </c:pt>
                <c:pt idx="29060">
                  <c:v>744.27599999999995</c:v>
                </c:pt>
                <c:pt idx="29061">
                  <c:v>744.29200000000003</c:v>
                </c:pt>
                <c:pt idx="29062">
                  <c:v>744.30899999999997</c:v>
                </c:pt>
                <c:pt idx="29063">
                  <c:v>744.32399999999996</c:v>
                </c:pt>
                <c:pt idx="29064">
                  <c:v>744.33900000000006</c:v>
                </c:pt>
                <c:pt idx="29065">
                  <c:v>744.35299999999995</c:v>
                </c:pt>
                <c:pt idx="29066">
                  <c:v>744.36900000000003</c:v>
                </c:pt>
                <c:pt idx="29067">
                  <c:v>744.38599999999997</c:v>
                </c:pt>
                <c:pt idx="29068">
                  <c:v>744.40300000000002</c:v>
                </c:pt>
                <c:pt idx="29069">
                  <c:v>744.41899999999998</c:v>
                </c:pt>
                <c:pt idx="29070">
                  <c:v>744.43299999999999</c:v>
                </c:pt>
                <c:pt idx="29071">
                  <c:v>744.44799999999998</c:v>
                </c:pt>
                <c:pt idx="29072">
                  <c:v>744.46299999999997</c:v>
                </c:pt>
                <c:pt idx="29073">
                  <c:v>744.47799999999995</c:v>
                </c:pt>
                <c:pt idx="29074">
                  <c:v>744.49300000000005</c:v>
                </c:pt>
                <c:pt idx="29075">
                  <c:v>744.50800000000004</c:v>
                </c:pt>
                <c:pt idx="29076">
                  <c:v>744.52</c:v>
                </c:pt>
                <c:pt idx="29077">
                  <c:v>744.53399999999999</c:v>
                </c:pt>
                <c:pt idx="29078">
                  <c:v>744.54700000000003</c:v>
                </c:pt>
                <c:pt idx="29079">
                  <c:v>744.56200000000001</c:v>
                </c:pt>
                <c:pt idx="29080">
                  <c:v>744.57799999999997</c:v>
                </c:pt>
                <c:pt idx="29081">
                  <c:v>744.59500000000003</c:v>
                </c:pt>
                <c:pt idx="29082">
                  <c:v>744.61099999999999</c:v>
                </c:pt>
                <c:pt idx="29083">
                  <c:v>744.62800000000004</c:v>
                </c:pt>
                <c:pt idx="29084">
                  <c:v>744.64400000000001</c:v>
                </c:pt>
                <c:pt idx="29085">
                  <c:v>744.65899999999999</c:v>
                </c:pt>
                <c:pt idx="29086">
                  <c:v>744.67399999999998</c:v>
                </c:pt>
                <c:pt idx="29087">
                  <c:v>744.69</c:v>
                </c:pt>
                <c:pt idx="29088">
                  <c:v>744.70500000000004</c:v>
                </c:pt>
                <c:pt idx="29089">
                  <c:v>744.72</c:v>
                </c:pt>
                <c:pt idx="29090">
                  <c:v>744.73400000000004</c:v>
                </c:pt>
                <c:pt idx="29091">
                  <c:v>744.74699999999996</c:v>
                </c:pt>
                <c:pt idx="29092">
                  <c:v>744.75699999999995</c:v>
                </c:pt>
                <c:pt idx="29093">
                  <c:v>744.76599999999996</c:v>
                </c:pt>
                <c:pt idx="29094">
                  <c:v>744.77499999999998</c:v>
                </c:pt>
                <c:pt idx="29095">
                  <c:v>744.78300000000002</c:v>
                </c:pt>
                <c:pt idx="29096">
                  <c:v>744.79200000000003</c:v>
                </c:pt>
                <c:pt idx="29097">
                  <c:v>744.80100000000004</c:v>
                </c:pt>
                <c:pt idx="29098">
                  <c:v>744.81</c:v>
                </c:pt>
                <c:pt idx="29099">
                  <c:v>744.81899999999996</c:v>
                </c:pt>
                <c:pt idx="29100">
                  <c:v>744.827</c:v>
                </c:pt>
                <c:pt idx="29101">
                  <c:v>744.83500000000004</c:v>
                </c:pt>
                <c:pt idx="29102">
                  <c:v>744.84400000000005</c:v>
                </c:pt>
                <c:pt idx="29103">
                  <c:v>744.85299999999995</c:v>
                </c:pt>
                <c:pt idx="29104">
                  <c:v>744.86199999999997</c:v>
                </c:pt>
                <c:pt idx="29105">
                  <c:v>744.87</c:v>
                </c:pt>
                <c:pt idx="29106">
                  <c:v>744.87800000000004</c:v>
                </c:pt>
                <c:pt idx="29107">
                  <c:v>744.88599999999997</c:v>
                </c:pt>
                <c:pt idx="29108">
                  <c:v>744.89300000000003</c:v>
                </c:pt>
                <c:pt idx="29109">
                  <c:v>744.899</c:v>
                </c:pt>
                <c:pt idx="29110">
                  <c:v>744.90700000000004</c:v>
                </c:pt>
                <c:pt idx="29111">
                  <c:v>744.91399999999999</c:v>
                </c:pt>
                <c:pt idx="29112">
                  <c:v>744.923</c:v>
                </c:pt>
                <c:pt idx="29113">
                  <c:v>744.93</c:v>
                </c:pt>
                <c:pt idx="29114">
                  <c:v>744.93700000000001</c:v>
                </c:pt>
                <c:pt idx="29115">
                  <c:v>744.94399999999996</c:v>
                </c:pt>
                <c:pt idx="29116">
                  <c:v>744.952</c:v>
                </c:pt>
                <c:pt idx="29117">
                  <c:v>744.96100000000001</c:v>
                </c:pt>
                <c:pt idx="29118">
                  <c:v>744.96900000000005</c:v>
                </c:pt>
                <c:pt idx="29119">
                  <c:v>744.976</c:v>
                </c:pt>
                <c:pt idx="29120">
                  <c:v>744.98500000000001</c:v>
                </c:pt>
                <c:pt idx="29121">
                  <c:v>744.99800000000005</c:v>
                </c:pt>
                <c:pt idx="29122">
                  <c:v>745.024</c:v>
                </c:pt>
                <c:pt idx="29123">
                  <c:v>745.06200000000001</c:v>
                </c:pt>
                <c:pt idx="29124">
                  <c:v>745.10199999999998</c:v>
                </c:pt>
                <c:pt idx="29125">
                  <c:v>745.13800000000003</c:v>
                </c:pt>
                <c:pt idx="29126">
                  <c:v>745.15200000000004</c:v>
                </c:pt>
                <c:pt idx="29127">
                  <c:v>745.16700000000003</c:v>
                </c:pt>
                <c:pt idx="29128">
                  <c:v>745.19600000000003</c:v>
                </c:pt>
                <c:pt idx="29129">
                  <c:v>745.23199999999997</c:v>
                </c:pt>
                <c:pt idx="29130">
                  <c:v>745.27200000000005</c:v>
                </c:pt>
                <c:pt idx="29131">
                  <c:v>745.31100000000004</c:v>
                </c:pt>
                <c:pt idx="29132">
                  <c:v>745.34900000000005</c:v>
                </c:pt>
                <c:pt idx="29133">
                  <c:v>745.38800000000003</c:v>
                </c:pt>
                <c:pt idx="29134">
                  <c:v>745.42899999999997</c:v>
                </c:pt>
                <c:pt idx="29135">
                  <c:v>745.46900000000005</c:v>
                </c:pt>
                <c:pt idx="29136">
                  <c:v>745.50900000000001</c:v>
                </c:pt>
                <c:pt idx="29137">
                  <c:v>745.54399999999998</c:v>
                </c:pt>
                <c:pt idx="29138">
                  <c:v>745.58</c:v>
                </c:pt>
                <c:pt idx="29139">
                  <c:v>745.61699999999996</c:v>
                </c:pt>
                <c:pt idx="29140">
                  <c:v>745.65499999999997</c:v>
                </c:pt>
                <c:pt idx="29141">
                  <c:v>745.68799999999999</c:v>
                </c:pt>
                <c:pt idx="29142">
                  <c:v>745.70399999999995</c:v>
                </c:pt>
                <c:pt idx="29143">
                  <c:v>745.70399999999995</c:v>
                </c:pt>
                <c:pt idx="29144">
                  <c:v>745.70399999999995</c:v>
                </c:pt>
                <c:pt idx="29145">
                  <c:v>745.70500000000004</c:v>
                </c:pt>
                <c:pt idx="29146">
                  <c:v>745.70799999999997</c:v>
                </c:pt>
                <c:pt idx="29147">
                  <c:v>745.70899999999995</c:v>
                </c:pt>
                <c:pt idx="29148">
                  <c:v>745.70899999999995</c:v>
                </c:pt>
                <c:pt idx="29149">
                  <c:v>745.70899999999995</c:v>
                </c:pt>
                <c:pt idx="29150">
                  <c:v>745.71900000000005</c:v>
                </c:pt>
                <c:pt idx="29151">
                  <c:v>745.73699999999997</c:v>
                </c:pt>
                <c:pt idx="29152">
                  <c:v>745.75699999999995</c:v>
                </c:pt>
                <c:pt idx="29153">
                  <c:v>745.77599999999995</c:v>
                </c:pt>
                <c:pt idx="29154">
                  <c:v>745.78700000000003</c:v>
                </c:pt>
                <c:pt idx="29155">
                  <c:v>745.79499999999996</c:v>
                </c:pt>
                <c:pt idx="29156">
                  <c:v>745.80200000000002</c:v>
                </c:pt>
                <c:pt idx="29157">
                  <c:v>745.81</c:v>
                </c:pt>
                <c:pt idx="29158">
                  <c:v>745.81700000000001</c:v>
                </c:pt>
                <c:pt idx="29159">
                  <c:v>745.82399999999996</c:v>
                </c:pt>
                <c:pt idx="29160">
                  <c:v>745.83299999999997</c:v>
                </c:pt>
                <c:pt idx="29161">
                  <c:v>745.84100000000001</c:v>
                </c:pt>
                <c:pt idx="29162">
                  <c:v>745.84799999999996</c:v>
                </c:pt>
                <c:pt idx="29163">
                  <c:v>745.85400000000004</c:v>
                </c:pt>
                <c:pt idx="29164">
                  <c:v>745.86</c:v>
                </c:pt>
                <c:pt idx="29165">
                  <c:v>745.86599999999999</c:v>
                </c:pt>
                <c:pt idx="29166">
                  <c:v>745.87300000000005</c:v>
                </c:pt>
                <c:pt idx="29167">
                  <c:v>745.87900000000002</c:v>
                </c:pt>
                <c:pt idx="29168">
                  <c:v>745.88499999999999</c:v>
                </c:pt>
                <c:pt idx="29169">
                  <c:v>745.89099999999996</c:v>
                </c:pt>
                <c:pt idx="29170">
                  <c:v>745.89700000000005</c:v>
                </c:pt>
                <c:pt idx="29171">
                  <c:v>745.90300000000002</c:v>
                </c:pt>
                <c:pt idx="29172">
                  <c:v>745.90899999999999</c:v>
                </c:pt>
                <c:pt idx="29173">
                  <c:v>745.91499999999996</c:v>
                </c:pt>
                <c:pt idx="29174">
                  <c:v>745.92100000000005</c:v>
                </c:pt>
                <c:pt idx="29175">
                  <c:v>745.92700000000002</c:v>
                </c:pt>
                <c:pt idx="29176">
                  <c:v>745.93399999999997</c:v>
                </c:pt>
                <c:pt idx="29177">
                  <c:v>745.94</c:v>
                </c:pt>
                <c:pt idx="29178">
                  <c:v>745.94600000000003</c:v>
                </c:pt>
                <c:pt idx="29179">
                  <c:v>745.952</c:v>
                </c:pt>
                <c:pt idx="29180">
                  <c:v>745.95899999999995</c:v>
                </c:pt>
                <c:pt idx="29181">
                  <c:v>745.96600000000001</c:v>
                </c:pt>
                <c:pt idx="29182">
                  <c:v>745.97299999999996</c:v>
                </c:pt>
                <c:pt idx="29183">
                  <c:v>745.97900000000004</c:v>
                </c:pt>
                <c:pt idx="29184">
                  <c:v>745.98500000000001</c:v>
                </c:pt>
                <c:pt idx="29185">
                  <c:v>745.99099999999999</c:v>
                </c:pt>
                <c:pt idx="29186">
                  <c:v>745.99699999999996</c:v>
                </c:pt>
                <c:pt idx="29187">
                  <c:v>746.00300000000004</c:v>
                </c:pt>
                <c:pt idx="29188">
                  <c:v>746.00900000000001</c:v>
                </c:pt>
                <c:pt idx="29189">
                  <c:v>746.01599999999996</c:v>
                </c:pt>
                <c:pt idx="29190">
                  <c:v>746.02200000000005</c:v>
                </c:pt>
                <c:pt idx="29191">
                  <c:v>746.029</c:v>
                </c:pt>
                <c:pt idx="29192">
                  <c:v>746.03700000000003</c:v>
                </c:pt>
                <c:pt idx="29193">
                  <c:v>746.04600000000005</c:v>
                </c:pt>
                <c:pt idx="29194">
                  <c:v>746.05399999999997</c:v>
                </c:pt>
                <c:pt idx="29195">
                  <c:v>746.06100000000004</c:v>
                </c:pt>
                <c:pt idx="29196">
                  <c:v>746.06700000000001</c:v>
                </c:pt>
                <c:pt idx="29197">
                  <c:v>746.07500000000005</c:v>
                </c:pt>
                <c:pt idx="29198">
                  <c:v>746.08199999999999</c:v>
                </c:pt>
                <c:pt idx="29199">
                  <c:v>746.09</c:v>
                </c:pt>
                <c:pt idx="29200">
                  <c:v>746.09799999999996</c:v>
                </c:pt>
                <c:pt idx="29201">
                  <c:v>746.10599999999999</c:v>
                </c:pt>
                <c:pt idx="29202">
                  <c:v>746.11300000000006</c:v>
                </c:pt>
                <c:pt idx="29203">
                  <c:v>746.12099999999998</c:v>
                </c:pt>
                <c:pt idx="29204">
                  <c:v>746.12900000000002</c:v>
                </c:pt>
                <c:pt idx="29205">
                  <c:v>746.13699999999994</c:v>
                </c:pt>
                <c:pt idx="29206">
                  <c:v>746.14499999999998</c:v>
                </c:pt>
                <c:pt idx="29207">
                  <c:v>746.15300000000002</c:v>
                </c:pt>
                <c:pt idx="29208">
                  <c:v>746.16200000000003</c:v>
                </c:pt>
                <c:pt idx="29209">
                  <c:v>746.17100000000005</c:v>
                </c:pt>
                <c:pt idx="29210">
                  <c:v>746.17700000000002</c:v>
                </c:pt>
                <c:pt idx="29211">
                  <c:v>746.18399999999997</c:v>
                </c:pt>
                <c:pt idx="29212">
                  <c:v>746.19</c:v>
                </c:pt>
                <c:pt idx="29213">
                  <c:v>746.19600000000003</c:v>
                </c:pt>
                <c:pt idx="29214">
                  <c:v>746.20299999999997</c:v>
                </c:pt>
                <c:pt idx="29215">
                  <c:v>746.21100000000001</c:v>
                </c:pt>
                <c:pt idx="29216">
                  <c:v>746.22</c:v>
                </c:pt>
                <c:pt idx="29217">
                  <c:v>746.22799999999995</c:v>
                </c:pt>
                <c:pt idx="29218">
                  <c:v>746.23400000000004</c:v>
                </c:pt>
                <c:pt idx="29219">
                  <c:v>746.24099999999999</c:v>
                </c:pt>
                <c:pt idx="29220">
                  <c:v>746.24800000000005</c:v>
                </c:pt>
                <c:pt idx="29221">
                  <c:v>746.25599999999997</c:v>
                </c:pt>
                <c:pt idx="29222">
                  <c:v>746.26400000000001</c:v>
                </c:pt>
                <c:pt idx="29223">
                  <c:v>746.27099999999996</c:v>
                </c:pt>
                <c:pt idx="29224">
                  <c:v>746.279</c:v>
                </c:pt>
                <c:pt idx="29225">
                  <c:v>746.28700000000003</c:v>
                </c:pt>
                <c:pt idx="29226">
                  <c:v>746.29399999999998</c:v>
                </c:pt>
                <c:pt idx="29227">
                  <c:v>746.30100000000004</c:v>
                </c:pt>
                <c:pt idx="29228">
                  <c:v>746.30700000000002</c:v>
                </c:pt>
                <c:pt idx="29229">
                  <c:v>746.31500000000005</c:v>
                </c:pt>
                <c:pt idx="29230">
                  <c:v>746.32299999999998</c:v>
                </c:pt>
                <c:pt idx="29231">
                  <c:v>746.33100000000002</c:v>
                </c:pt>
                <c:pt idx="29232">
                  <c:v>746.33900000000006</c:v>
                </c:pt>
                <c:pt idx="29233">
                  <c:v>746.34699999999998</c:v>
                </c:pt>
                <c:pt idx="29234">
                  <c:v>746.35400000000004</c:v>
                </c:pt>
                <c:pt idx="29235">
                  <c:v>746.36099999999999</c:v>
                </c:pt>
                <c:pt idx="29236">
                  <c:v>746.36900000000003</c:v>
                </c:pt>
                <c:pt idx="29237">
                  <c:v>746.37699999999995</c:v>
                </c:pt>
                <c:pt idx="29238">
                  <c:v>746.38499999999999</c:v>
                </c:pt>
                <c:pt idx="29239">
                  <c:v>746.39200000000005</c:v>
                </c:pt>
                <c:pt idx="29240">
                  <c:v>746.4</c:v>
                </c:pt>
                <c:pt idx="29241">
                  <c:v>746.40800000000002</c:v>
                </c:pt>
                <c:pt idx="29242">
                  <c:v>746.41600000000005</c:v>
                </c:pt>
                <c:pt idx="29243">
                  <c:v>746.423</c:v>
                </c:pt>
                <c:pt idx="29244">
                  <c:v>746.43</c:v>
                </c:pt>
                <c:pt idx="29245">
                  <c:v>746.43700000000001</c:v>
                </c:pt>
                <c:pt idx="29246">
                  <c:v>746.44399999999996</c:v>
                </c:pt>
                <c:pt idx="29247">
                  <c:v>746.452</c:v>
                </c:pt>
                <c:pt idx="29248">
                  <c:v>746.46100000000001</c:v>
                </c:pt>
                <c:pt idx="29249">
                  <c:v>746.46900000000005</c:v>
                </c:pt>
                <c:pt idx="29250">
                  <c:v>746.47699999999998</c:v>
                </c:pt>
                <c:pt idx="29251">
                  <c:v>746.48599999999999</c:v>
                </c:pt>
                <c:pt idx="29252">
                  <c:v>746.49400000000003</c:v>
                </c:pt>
                <c:pt idx="29253">
                  <c:v>746.50199999999995</c:v>
                </c:pt>
                <c:pt idx="29254">
                  <c:v>746.51</c:v>
                </c:pt>
                <c:pt idx="29255">
                  <c:v>746.51800000000003</c:v>
                </c:pt>
                <c:pt idx="29256">
                  <c:v>746.52599999999995</c:v>
                </c:pt>
                <c:pt idx="29257">
                  <c:v>746.53399999999999</c:v>
                </c:pt>
                <c:pt idx="29258">
                  <c:v>746.54200000000003</c:v>
                </c:pt>
                <c:pt idx="29259">
                  <c:v>746.55</c:v>
                </c:pt>
                <c:pt idx="29260">
                  <c:v>746.55899999999997</c:v>
                </c:pt>
                <c:pt idx="29261">
                  <c:v>746.56799999999998</c:v>
                </c:pt>
                <c:pt idx="29262">
                  <c:v>746.57399999999996</c:v>
                </c:pt>
                <c:pt idx="29263">
                  <c:v>746.58199999999999</c:v>
                </c:pt>
                <c:pt idx="29264">
                  <c:v>746.58900000000006</c:v>
                </c:pt>
                <c:pt idx="29265">
                  <c:v>746.59799999999996</c:v>
                </c:pt>
                <c:pt idx="29266">
                  <c:v>746.60699999999997</c:v>
                </c:pt>
                <c:pt idx="29267">
                  <c:v>746.61699999999996</c:v>
                </c:pt>
                <c:pt idx="29268">
                  <c:v>746.63199999999995</c:v>
                </c:pt>
                <c:pt idx="29269">
                  <c:v>746.66200000000003</c:v>
                </c:pt>
                <c:pt idx="29270">
                  <c:v>746.68200000000002</c:v>
                </c:pt>
                <c:pt idx="29271">
                  <c:v>746.69500000000005</c:v>
                </c:pt>
                <c:pt idx="29272">
                  <c:v>746.70699999999999</c:v>
                </c:pt>
                <c:pt idx="29273">
                  <c:v>746.71900000000005</c:v>
                </c:pt>
                <c:pt idx="29274">
                  <c:v>746.73099999999999</c:v>
                </c:pt>
                <c:pt idx="29275">
                  <c:v>746.74199999999996</c:v>
                </c:pt>
                <c:pt idx="29276">
                  <c:v>746.75300000000004</c:v>
                </c:pt>
                <c:pt idx="29277">
                  <c:v>746.76400000000001</c:v>
                </c:pt>
                <c:pt idx="29278">
                  <c:v>746.77499999999998</c:v>
                </c:pt>
                <c:pt idx="29279">
                  <c:v>746.78700000000003</c:v>
                </c:pt>
                <c:pt idx="29280">
                  <c:v>746.798</c:v>
                </c:pt>
                <c:pt idx="29281">
                  <c:v>746.80799999999999</c:v>
                </c:pt>
                <c:pt idx="29282">
                  <c:v>746.81700000000001</c:v>
                </c:pt>
                <c:pt idx="29283">
                  <c:v>746.82500000000005</c:v>
                </c:pt>
                <c:pt idx="29284">
                  <c:v>746.83399999999995</c:v>
                </c:pt>
                <c:pt idx="29285">
                  <c:v>746.84199999999998</c:v>
                </c:pt>
                <c:pt idx="29286">
                  <c:v>746.851</c:v>
                </c:pt>
                <c:pt idx="29287">
                  <c:v>746.85900000000004</c:v>
                </c:pt>
                <c:pt idx="29288">
                  <c:v>746.86699999999996</c:v>
                </c:pt>
                <c:pt idx="29289">
                  <c:v>746.87599999999998</c:v>
                </c:pt>
                <c:pt idx="29290">
                  <c:v>746.88400000000001</c:v>
                </c:pt>
                <c:pt idx="29291">
                  <c:v>746.89300000000003</c:v>
                </c:pt>
                <c:pt idx="29292">
                  <c:v>746.90300000000002</c:v>
                </c:pt>
                <c:pt idx="29293">
                  <c:v>746.91099999999994</c:v>
                </c:pt>
                <c:pt idx="29294">
                  <c:v>746.91899999999998</c:v>
                </c:pt>
                <c:pt idx="29295">
                  <c:v>746.92700000000002</c:v>
                </c:pt>
                <c:pt idx="29296">
                  <c:v>746.93600000000004</c:v>
                </c:pt>
                <c:pt idx="29297">
                  <c:v>746.94399999999996</c:v>
                </c:pt>
                <c:pt idx="29298">
                  <c:v>746.95299999999997</c:v>
                </c:pt>
                <c:pt idx="29299">
                  <c:v>746.96100000000001</c:v>
                </c:pt>
                <c:pt idx="29300">
                  <c:v>746.97</c:v>
                </c:pt>
                <c:pt idx="29301">
                  <c:v>746.97900000000004</c:v>
                </c:pt>
                <c:pt idx="29302">
                  <c:v>746.98699999999997</c:v>
                </c:pt>
                <c:pt idx="29303">
                  <c:v>746.995</c:v>
                </c:pt>
                <c:pt idx="29304">
                  <c:v>747.00300000000004</c:v>
                </c:pt>
                <c:pt idx="29305">
                  <c:v>747.01300000000003</c:v>
                </c:pt>
                <c:pt idx="29306">
                  <c:v>747.02200000000005</c:v>
                </c:pt>
                <c:pt idx="29307">
                  <c:v>747.03</c:v>
                </c:pt>
                <c:pt idx="29308">
                  <c:v>747.03700000000003</c:v>
                </c:pt>
                <c:pt idx="29309">
                  <c:v>747.04499999999996</c:v>
                </c:pt>
                <c:pt idx="29310">
                  <c:v>747.053</c:v>
                </c:pt>
                <c:pt idx="29311">
                  <c:v>747.06100000000004</c:v>
                </c:pt>
                <c:pt idx="29312">
                  <c:v>747.06899999999996</c:v>
                </c:pt>
                <c:pt idx="29313">
                  <c:v>747.07799999999997</c:v>
                </c:pt>
                <c:pt idx="29314">
                  <c:v>747.08600000000001</c:v>
                </c:pt>
                <c:pt idx="29315">
                  <c:v>747.09400000000005</c:v>
                </c:pt>
                <c:pt idx="29316">
                  <c:v>747.10299999999995</c:v>
                </c:pt>
                <c:pt idx="29317">
                  <c:v>747.11099999999999</c:v>
                </c:pt>
                <c:pt idx="29318">
                  <c:v>747.12</c:v>
                </c:pt>
                <c:pt idx="29319">
                  <c:v>747.12699999999995</c:v>
                </c:pt>
                <c:pt idx="29320">
                  <c:v>747.13300000000004</c:v>
                </c:pt>
                <c:pt idx="29321">
                  <c:v>747.14</c:v>
                </c:pt>
                <c:pt idx="29322">
                  <c:v>747.14599999999996</c:v>
                </c:pt>
                <c:pt idx="29323">
                  <c:v>747.15300000000002</c:v>
                </c:pt>
                <c:pt idx="29324">
                  <c:v>747.15899999999999</c:v>
                </c:pt>
                <c:pt idx="29325">
                  <c:v>747.16499999999996</c:v>
                </c:pt>
                <c:pt idx="29326">
                  <c:v>747.17100000000005</c:v>
                </c:pt>
                <c:pt idx="29327">
                  <c:v>747.178</c:v>
                </c:pt>
                <c:pt idx="29328">
                  <c:v>747.18399999999997</c:v>
                </c:pt>
                <c:pt idx="29329">
                  <c:v>747.19</c:v>
                </c:pt>
                <c:pt idx="29330">
                  <c:v>747.19600000000003</c:v>
                </c:pt>
                <c:pt idx="29331">
                  <c:v>747.202</c:v>
                </c:pt>
                <c:pt idx="29332">
                  <c:v>747.20899999999995</c:v>
                </c:pt>
                <c:pt idx="29333">
                  <c:v>747.21699999999998</c:v>
                </c:pt>
                <c:pt idx="29334">
                  <c:v>747.22500000000002</c:v>
                </c:pt>
                <c:pt idx="29335">
                  <c:v>747.23299999999995</c:v>
                </c:pt>
                <c:pt idx="29336">
                  <c:v>747.24099999999999</c:v>
                </c:pt>
                <c:pt idx="29337">
                  <c:v>747.24900000000002</c:v>
                </c:pt>
                <c:pt idx="29338">
                  <c:v>747.25699999999995</c:v>
                </c:pt>
                <c:pt idx="29339">
                  <c:v>747.26599999999996</c:v>
                </c:pt>
                <c:pt idx="29340">
                  <c:v>747.27499999999998</c:v>
                </c:pt>
                <c:pt idx="29341">
                  <c:v>747.28300000000002</c:v>
                </c:pt>
                <c:pt idx="29342">
                  <c:v>747.29</c:v>
                </c:pt>
                <c:pt idx="29343">
                  <c:v>747.29700000000003</c:v>
                </c:pt>
                <c:pt idx="29344">
                  <c:v>747.30399999999997</c:v>
                </c:pt>
                <c:pt idx="29345">
                  <c:v>747.31200000000001</c:v>
                </c:pt>
                <c:pt idx="29346">
                  <c:v>747.32100000000003</c:v>
                </c:pt>
                <c:pt idx="29347">
                  <c:v>747.32899999999995</c:v>
                </c:pt>
                <c:pt idx="29348">
                  <c:v>747.33799999999997</c:v>
                </c:pt>
                <c:pt idx="29349">
                  <c:v>747.346</c:v>
                </c:pt>
                <c:pt idx="29350">
                  <c:v>747.35400000000004</c:v>
                </c:pt>
                <c:pt idx="29351">
                  <c:v>747.36199999999997</c:v>
                </c:pt>
                <c:pt idx="29352">
                  <c:v>747.37</c:v>
                </c:pt>
                <c:pt idx="29353">
                  <c:v>747.37800000000004</c:v>
                </c:pt>
                <c:pt idx="29354">
                  <c:v>747.38499999999999</c:v>
                </c:pt>
                <c:pt idx="29355">
                  <c:v>747.39300000000003</c:v>
                </c:pt>
                <c:pt idx="29356">
                  <c:v>747.40099999999995</c:v>
                </c:pt>
                <c:pt idx="29357">
                  <c:v>747.41</c:v>
                </c:pt>
                <c:pt idx="29358">
                  <c:v>747.41700000000003</c:v>
                </c:pt>
                <c:pt idx="29359">
                  <c:v>747.42399999999998</c:v>
                </c:pt>
                <c:pt idx="29360">
                  <c:v>747.43200000000002</c:v>
                </c:pt>
                <c:pt idx="29361">
                  <c:v>747.43899999999996</c:v>
                </c:pt>
                <c:pt idx="29362">
                  <c:v>747.447</c:v>
                </c:pt>
                <c:pt idx="29363">
                  <c:v>747.45299999999997</c:v>
                </c:pt>
                <c:pt idx="29364">
                  <c:v>747.46</c:v>
                </c:pt>
                <c:pt idx="29365">
                  <c:v>747.46799999999996</c:v>
                </c:pt>
                <c:pt idx="29366">
                  <c:v>747.476</c:v>
                </c:pt>
                <c:pt idx="29367">
                  <c:v>747.48299999999995</c:v>
                </c:pt>
                <c:pt idx="29368">
                  <c:v>747.49</c:v>
                </c:pt>
                <c:pt idx="29369">
                  <c:v>747.49800000000005</c:v>
                </c:pt>
                <c:pt idx="29370">
                  <c:v>747.505</c:v>
                </c:pt>
                <c:pt idx="29371">
                  <c:v>747.51300000000003</c:v>
                </c:pt>
                <c:pt idx="29372">
                  <c:v>747.52099999999996</c:v>
                </c:pt>
                <c:pt idx="29373">
                  <c:v>747.529</c:v>
                </c:pt>
                <c:pt idx="29374">
                  <c:v>747.53700000000003</c:v>
                </c:pt>
                <c:pt idx="29375">
                  <c:v>747.54499999999996</c:v>
                </c:pt>
                <c:pt idx="29376">
                  <c:v>747.553</c:v>
                </c:pt>
                <c:pt idx="29377">
                  <c:v>747.56100000000004</c:v>
                </c:pt>
                <c:pt idx="29378">
                  <c:v>747.57</c:v>
                </c:pt>
                <c:pt idx="29379">
                  <c:v>747.577</c:v>
                </c:pt>
                <c:pt idx="29380">
                  <c:v>747.58399999999995</c:v>
                </c:pt>
                <c:pt idx="29381">
                  <c:v>747.59100000000001</c:v>
                </c:pt>
                <c:pt idx="29382">
                  <c:v>747.59900000000005</c:v>
                </c:pt>
                <c:pt idx="29383">
                  <c:v>747.60799999999995</c:v>
                </c:pt>
                <c:pt idx="29384">
                  <c:v>747.61599999999999</c:v>
                </c:pt>
                <c:pt idx="29385">
                  <c:v>747.62300000000005</c:v>
                </c:pt>
                <c:pt idx="29386">
                  <c:v>747.63</c:v>
                </c:pt>
                <c:pt idx="29387">
                  <c:v>747.63800000000003</c:v>
                </c:pt>
                <c:pt idx="29388">
                  <c:v>747.64599999999996</c:v>
                </c:pt>
                <c:pt idx="29389">
                  <c:v>747.65499999999997</c:v>
                </c:pt>
                <c:pt idx="29390">
                  <c:v>747.66300000000001</c:v>
                </c:pt>
                <c:pt idx="29391">
                  <c:v>747.67100000000005</c:v>
                </c:pt>
                <c:pt idx="29392">
                  <c:v>747.67899999999997</c:v>
                </c:pt>
                <c:pt idx="29393">
                  <c:v>747.68700000000001</c:v>
                </c:pt>
                <c:pt idx="29394">
                  <c:v>747.69399999999996</c:v>
                </c:pt>
                <c:pt idx="29395">
                  <c:v>747.7</c:v>
                </c:pt>
                <c:pt idx="29396">
                  <c:v>747.70799999999997</c:v>
                </c:pt>
                <c:pt idx="29397">
                  <c:v>747.71699999999998</c:v>
                </c:pt>
                <c:pt idx="29398">
                  <c:v>747.72400000000005</c:v>
                </c:pt>
                <c:pt idx="29399">
                  <c:v>747.73</c:v>
                </c:pt>
                <c:pt idx="29400">
                  <c:v>747.73599999999999</c:v>
                </c:pt>
                <c:pt idx="29401">
                  <c:v>747.74199999999996</c:v>
                </c:pt>
                <c:pt idx="29402">
                  <c:v>747.74800000000005</c:v>
                </c:pt>
                <c:pt idx="29403">
                  <c:v>747.75400000000002</c:v>
                </c:pt>
                <c:pt idx="29404">
                  <c:v>747.76099999999997</c:v>
                </c:pt>
                <c:pt idx="29405">
                  <c:v>747.76700000000005</c:v>
                </c:pt>
                <c:pt idx="29406">
                  <c:v>747.77300000000002</c:v>
                </c:pt>
                <c:pt idx="29407">
                  <c:v>747.779</c:v>
                </c:pt>
                <c:pt idx="29408">
                  <c:v>747.78499999999997</c:v>
                </c:pt>
                <c:pt idx="29409">
                  <c:v>747.79100000000005</c:v>
                </c:pt>
                <c:pt idx="29410">
                  <c:v>747.79700000000003</c:v>
                </c:pt>
                <c:pt idx="29411">
                  <c:v>747.803</c:v>
                </c:pt>
                <c:pt idx="29412">
                  <c:v>747.80899999999997</c:v>
                </c:pt>
                <c:pt idx="29413">
                  <c:v>747.81500000000005</c:v>
                </c:pt>
                <c:pt idx="29414">
                  <c:v>747.82100000000003</c:v>
                </c:pt>
                <c:pt idx="29415">
                  <c:v>747.827</c:v>
                </c:pt>
                <c:pt idx="29416">
                  <c:v>747.83299999999997</c:v>
                </c:pt>
                <c:pt idx="29417">
                  <c:v>747.83900000000006</c:v>
                </c:pt>
                <c:pt idx="29418">
                  <c:v>747.846</c:v>
                </c:pt>
                <c:pt idx="29419">
                  <c:v>747.85199999999998</c:v>
                </c:pt>
                <c:pt idx="29420">
                  <c:v>747.85799999999995</c:v>
                </c:pt>
                <c:pt idx="29421">
                  <c:v>747.86400000000003</c:v>
                </c:pt>
                <c:pt idx="29422">
                  <c:v>747.87</c:v>
                </c:pt>
                <c:pt idx="29423">
                  <c:v>747.87599999999998</c:v>
                </c:pt>
                <c:pt idx="29424">
                  <c:v>747.88199999999995</c:v>
                </c:pt>
                <c:pt idx="29425">
                  <c:v>747.88900000000001</c:v>
                </c:pt>
                <c:pt idx="29426">
                  <c:v>747.89499999999998</c:v>
                </c:pt>
                <c:pt idx="29427">
                  <c:v>747.90099999999995</c:v>
                </c:pt>
                <c:pt idx="29428">
                  <c:v>747.90700000000004</c:v>
                </c:pt>
                <c:pt idx="29429">
                  <c:v>747.91300000000001</c:v>
                </c:pt>
                <c:pt idx="29430">
                  <c:v>747.91899999999998</c:v>
                </c:pt>
                <c:pt idx="29431">
                  <c:v>747.92499999999995</c:v>
                </c:pt>
                <c:pt idx="29432">
                  <c:v>747.93200000000002</c:v>
                </c:pt>
                <c:pt idx="29433">
                  <c:v>747.93799999999999</c:v>
                </c:pt>
                <c:pt idx="29434">
                  <c:v>747.94399999999996</c:v>
                </c:pt>
                <c:pt idx="29435">
                  <c:v>747.95100000000002</c:v>
                </c:pt>
                <c:pt idx="29436">
                  <c:v>747.95899999999995</c:v>
                </c:pt>
                <c:pt idx="29437">
                  <c:v>747.96500000000003</c:v>
                </c:pt>
                <c:pt idx="29438">
                  <c:v>747.97199999999998</c:v>
                </c:pt>
                <c:pt idx="29439">
                  <c:v>747.97799999999995</c:v>
                </c:pt>
                <c:pt idx="29440">
                  <c:v>747.98500000000001</c:v>
                </c:pt>
                <c:pt idx="29441">
                  <c:v>747.99099999999999</c:v>
                </c:pt>
                <c:pt idx="29442">
                  <c:v>747.99699999999996</c:v>
                </c:pt>
                <c:pt idx="29443">
                  <c:v>748.00300000000004</c:v>
                </c:pt>
                <c:pt idx="29444">
                  <c:v>748.00900000000001</c:v>
                </c:pt>
                <c:pt idx="29445">
                  <c:v>748.01499999999999</c:v>
                </c:pt>
                <c:pt idx="29446">
                  <c:v>748.02099999999996</c:v>
                </c:pt>
                <c:pt idx="29447">
                  <c:v>748.02700000000004</c:v>
                </c:pt>
                <c:pt idx="29448">
                  <c:v>748.03399999999999</c:v>
                </c:pt>
                <c:pt idx="29449">
                  <c:v>748.04</c:v>
                </c:pt>
                <c:pt idx="29450">
                  <c:v>748.04600000000005</c:v>
                </c:pt>
                <c:pt idx="29451">
                  <c:v>748.053</c:v>
                </c:pt>
                <c:pt idx="29452">
                  <c:v>748.06200000000001</c:v>
                </c:pt>
                <c:pt idx="29453">
                  <c:v>748.06899999999996</c:v>
                </c:pt>
                <c:pt idx="29454">
                  <c:v>748.07500000000005</c:v>
                </c:pt>
                <c:pt idx="29455">
                  <c:v>748.08199999999999</c:v>
                </c:pt>
                <c:pt idx="29456">
                  <c:v>748.09</c:v>
                </c:pt>
                <c:pt idx="29457">
                  <c:v>748.09799999999996</c:v>
                </c:pt>
                <c:pt idx="29458">
                  <c:v>748.10400000000004</c:v>
                </c:pt>
                <c:pt idx="29459">
                  <c:v>748.11099999999999</c:v>
                </c:pt>
                <c:pt idx="29460">
                  <c:v>748.11699999999996</c:v>
                </c:pt>
                <c:pt idx="29461">
                  <c:v>748.125</c:v>
                </c:pt>
                <c:pt idx="29462">
                  <c:v>748.13199999999995</c:v>
                </c:pt>
                <c:pt idx="29463">
                  <c:v>748.14</c:v>
                </c:pt>
                <c:pt idx="29464">
                  <c:v>748.14700000000005</c:v>
                </c:pt>
                <c:pt idx="29465">
                  <c:v>748.15599999999995</c:v>
                </c:pt>
                <c:pt idx="29466">
                  <c:v>748.16399999999999</c:v>
                </c:pt>
                <c:pt idx="29467">
                  <c:v>748.173</c:v>
                </c:pt>
                <c:pt idx="29468">
                  <c:v>748.18</c:v>
                </c:pt>
                <c:pt idx="29469">
                  <c:v>748.18799999999999</c:v>
                </c:pt>
                <c:pt idx="29470">
                  <c:v>748.19600000000003</c:v>
                </c:pt>
                <c:pt idx="29471">
                  <c:v>748.20399999999995</c:v>
                </c:pt>
                <c:pt idx="29472">
                  <c:v>748.21199999999999</c:v>
                </c:pt>
                <c:pt idx="29473">
                  <c:v>748.22</c:v>
                </c:pt>
                <c:pt idx="29474">
                  <c:v>748.22799999999995</c:v>
                </c:pt>
                <c:pt idx="29475">
                  <c:v>748.23599999999999</c:v>
                </c:pt>
                <c:pt idx="29476">
                  <c:v>748.24400000000003</c:v>
                </c:pt>
                <c:pt idx="29477">
                  <c:v>748.25199999999995</c:v>
                </c:pt>
                <c:pt idx="29478">
                  <c:v>748.26</c:v>
                </c:pt>
                <c:pt idx="29479">
                  <c:v>748.26800000000003</c:v>
                </c:pt>
                <c:pt idx="29480">
                  <c:v>748.27599999999995</c:v>
                </c:pt>
                <c:pt idx="29481">
                  <c:v>748.28399999999999</c:v>
                </c:pt>
                <c:pt idx="29482">
                  <c:v>748.29100000000005</c:v>
                </c:pt>
                <c:pt idx="29483">
                  <c:v>748.29899999999998</c:v>
                </c:pt>
                <c:pt idx="29484">
                  <c:v>748.30700000000002</c:v>
                </c:pt>
                <c:pt idx="29485">
                  <c:v>748.31500000000005</c:v>
                </c:pt>
                <c:pt idx="29486">
                  <c:v>748.32399999999996</c:v>
                </c:pt>
                <c:pt idx="29487">
                  <c:v>748.33299999999997</c:v>
                </c:pt>
                <c:pt idx="29488">
                  <c:v>748.34100000000001</c:v>
                </c:pt>
                <c:pt idx="29489">
                  <c:v>748.35</c:v>
                </c:pt>
                <c:pt idx="29490">
                  <c:v>748.35799999999995</c:v>
                </c:pt>
                <c:pt idx="29491">
                  <c:v>748.36599999999999</c:v>
                </c:pt>
                <c:pt idx="29492">
                  <c:v>748.37300000000005</c:v>
                </c:pt>
                <c:pt idx="29493">
                  <c:v>748.38</c:v>
                </c:pt>
                <c:pt idx="29494">
                  <c:v>748.38599999999997</c:v>
                </c:pt>
                <c:pt idx="29495">
                  <c:v>748.39200000000005</c:v>
                </c:pt>
                <c:pt idx="29496">
                  <c:v>748.4</c:v>
                </c:pt>
                <c:pt idx="29497">
                  <c:v>748.40800000000002</c:v>
                </c:pt>
                <c:pt idx="29498">
                  <c:v>748.41499999999996</c:v>
                </c:pt>
                <c:pt idx="29499">
                  <c:v>748.423</c:v>
                </c:pt>
                <c:pt idx="29500">
                  <c:v>748.43100000000004</c:v>
                </c:pt>
                <c:pt idx="29501">
                  <c:v>748.43899999999996</c:v>
                </c:pt>
                <c:pt idx="29502">
                  <c:v>748.44600000000003</c:v>
                </c:pt>
                <c:pt idx="29503">
                  <c:v>748.45399999999995</c:v>
                </c:pt>
                <c:pt idx="29504">
                  <c:v>748.46199999999999</c:v>
                </c:pt>
                <c:pt idx="29505">
                  <c:v>748.471</c:v>
                </c:pt>
                <c:pt idx="29506">
                  <c:v>748.47900000000004</c:v>
                </c:pt>
                <c:pt idx="29507">
                  <c:v>748.48699999999997</c:v>
                </c:pt>
                <c:pt idx="29508">
                  <c:v>748.495</c:v>
                </c:pt>
                <c:pt idx="29509">
                  <c:v>748.50300000000004</c:v>
                </c:pt>
                <c:pt idx="29510">
                  <c:v>748.51099999999997</c:v>
                </c:pt>
                <c:pt idx="29511">
                  <c:v>748.52</c:v>
                </c:pt>
                <c:pt idx="29512">
                  <c:v>748.52800000000002</c:v>
                </c:pt>
                <c:pt idx="29513">
                  <c:v>748.53599999999994</c:v>
                </c:pt>
                <c:pt idx="29514">
                  <c:v>748.54399999999998</c:v>
                </c:pt>
                <c:pt idx="29515">
                  <c:v>748.55100000000004</c:v>
                </c:pt>
                <c:pt idx="29516">
                  <c:v>748.55899999999997</c:v>
                </c:pt>
                <c:pt idx="29517">
                  <c:v>748.56700000000001</c:v>
                </c:pt>
                <c:pt idx="29518">
                  <c:v>748.57500000000005</c:v>
                </c:pt>
                <c:pt idx="29519">
                  <c:v>748.58399999999995</c:v>
                </c:pt>
                <c:pt idx="29520">
                  <c:v>748.59199999999998</c:v>
                </c:pt>
                <c:pt idx="29521">
                  <c:v>748.59900000000005</c:v>
                </c:pt>
                <c:pt idx="29522">
                  <c:v>748.60699999999997</c:v>
                </c:pt>
                <c:pt idx="29523">
                  <c:v>748.61400000000003</c:v>
                </c:pt>
                <c:pt idx="29524">
                  <c:v>748.62</c:v>
                </c:pt>
                <c:pt idx="29525">
                  <c:v>748.62699999999995</c:v>
                </c:pt>
                <c:pt idx="29526">
                  <c:v>748.63400000000001</c:v>
                </c:pt>
                <c:pt idx="29527">
                  <c:v>748.64200000000005</c:v>
                </c:pt>
                <c:pt idx="29528">
                  <c:v>748.65099999999995</c:v>
                </c:pt>
                <c:pt idx="29529">
                  <c:v>748.65800000000002</c:v>
                </c:pt>
                <c:pt idx="29530">
                  <c:v>748.66399999999999</c:v>
                </c:pt>
                <c:pt idx="29531">
                  <c:v>748.67100000000005</c:v>
                </c:pt>
                <c:pt idx="29532">
                  <c:v>748.67899999999997</c:v>
                </c:pt>
                <c:pt idx="29533">
                  <c:v>748.68700000000001</c:v>
                </c:pt>
                <c:pt idx="29534">
                  <c:v>748.69500000000005</c:v>
                </c:pt>
                <c:pt idx="29535">
                  <c:v>748.70299999999997</c:v>
                </c:pt>
                <c:pt idx="29536">
                  <c:v>748.71</c:v>
                </c:pt>
                <c:pt idx="29537">
                  <c:v>748.71699999999998</c:v>
                </c:pt>
                <c:pt idx="29538">
                  <c:v>748.72400000000005</c:v>
                </c:pt>
                <c:pt idx="29539">
                  <c:v>748.73099999999999</c:v>
                </c:pt>
                <c:pt idx="29540">
                  <c:v>748.73900000000003</c:v>
                </c:pt>
                <c:pt idx="29541">
                  <c:v>748.74699999999996</c:v>
                </c:pt>
                <c:pt idx="29542">
                  <c:v>748.75599999999997</c:v>
                </c:pt>
                <c:pt idx="29543">
                  <c:v>748.76400000000001</c:v>
                </c:pt>
                <c:pt idx="29544">
                  <c:v>748.77200000000005</c:v>
                </c:pt>
                <c:pt idx="29545">
                  <c:v>748.78099999999995</c:v>
                </c:pt>
                <c:pt idx="29546">
                  <c:v>748.78700000000003</c:v>
                </c:pt>
                <c:pt idx="29547">
                  <c:v>748.79399999999998</c:v>
                </c:pt>
                <c:pt idx="29548">
                  <c:v>748.8</c:v>
                </c:pt>
                <c:pt idx="29549">
                  <c:v>748.80600000000004</c:v>
                </c:pt>
                <c:pt idx="29550">
                  <c:v>748.81200000000001</c:v>
                </c:pt>
                <c:pt idx="29551">
                  <c:v>748.82</c:v>
                </c:pt>
                <c:pt idx="29552">
                  <c:v>748.83100000000002</c:v>
                </c:pt>
                <c:pt idx="29553">
                  <c:v>748.84900000000005</c:v>
                </c:pt>
                <c:pt idx="29554">
                  <c:v>748.87400000000002</c:v>
                </c:pt>
                <c:pt idx="29555">
                  <c:v>748.89599999999996</c:v>
                </c:pt>
                <c:pt idx="29556">
                  <c:v>748.91600000000005</c:v>
                </c:pt>
                <c:pt idx="29557">
                  <c:v>748.92600000000004</c:v>
                </c:pt>
                <c:pt idx="29558">
                  <c:v>748.93700000000001</c:v>
                </c:pt>
                <c:pt idx="29559">
                  <c:v>748.94600000000003</c:v>
                </c:pt>
                <c:pt idx="29560">
                  <c:v>748.95500000000004</c:v>
                </c:pt>
                <c:pt idx="29561">
                  <c:v>748.96299999999997</c:v>
                </c:pt>
                <c:pt idx="29562">
                  <c:v>748.971</c:v>
                </c:pt>
                <c:pt idx="29563">
                  <c:v>748.97799999999995</c:v>
                </c:pt>
                <c:pt idx="29564">
                  <c:v>748.98500000000001</c:v>
                </c:pt>
                <c:pt idx="29565">
                  <c:v>748.99199999999996</c:v>
                </c:pt>
                <c:pt idx="29566">
                  <c:v>749</c:v>
                </c:pt>
                <c:pt idx="29567">
                  <c:v>749.00300000000004</c:v>
                </c:pt>
                <c:pt idx="29568">
                  <c:v>749.00400000000002</c:v>
                </c:pt>
                <c:pt idx="29569">
                  <c:v>749.00400000000002</c:v>
                </c:pt>
                <c:pt idx="29570">
                  <c:v>749.00400000000002</c:v>
                </c:pt>
                <c:pt idx="29571">
                  <c:v>749.00400000000002</c:v>
                </c:pt>
                <c:pt idx="29572">
                  <c:v>749.00400000000002</c:v>
                </c:pt>
                <c:pt idx="29573">
                  <c:v>749.00400000000002</c:v>
                </c:pt>
                <c:pt idx="29574">
                  <c:v>749.00400000000002</c:v>
                </c:pt>
                <c:pt idx="29575">
                  <c:v>749.00400000000002</c:v>
                </c:pt>
                <c:pt idx="29576">
                  <c:v>749.00400000000002</c:v>
                </c:pt>
                <c:pt idx="29826">
                  <c:v>749.01400000000001</c:v>
                </c:pt>
                <c:pt idx="29827">
                  <c:v>749.024</c:v>
                </c:pt>
                <c:pt idx="29828">
                  <c:v>749.03499999999997</c:v>
                </c:pt>
                <c:pt idx="29829">
                  <c:v>749.04499999999996</c:v>
                </c:pt>
                <c:pt idx="29830">
                  <c:v>749.05600000000004</c:v>
                </c:pt>
                <c:pt idx="29831">
                  <c:v>749.06600000000003</c:v>
                </c:pt>
                <c:pt idx="29832">
                  <c:v>749.077</c:v>
                </c:pt>
                <c:pt idx="29833">
                  <c:v>749.08799999999997</c:v>
                </c:pt>
                <c:pt idx="29834">
                  <c:v>749.09900000000005</c:v>
                </c:pt>
                <c:pt idx="29835">
                  <c:v>749.11</c:v>
                </c:pt>
                <c:pt idx="29836">
                  <c:v>749.12099999999998</c:v>
                </c:pt>
                <c:pt idx="29837">
                  <c:v>749.13199999999995</c:v>
                </c:pt>
                <c:pt idx="29838">
                  <c:v>749.14300000000003</c:v>
                </c:pt>
                <c:pt idx="29839">
                  <c:v>749.15499999999997</c:v>
                </c:pt>
                <c:pt idx="29840">
                  <c:v>749.16600000000005</c:v>
                </c:pt>
                <c:pt idx="29841">
                  <c:v>749.17899999999997</c:v>
                </c:pt>
                <c:pt idx="29842">
                  <c:v>749.19799999999998</c:v>
                </c:pt>
                <c:pt idx="29843">
                  <c:v>749.21500000000003</c:v>
                </c:pt>
                <c:pt idx="29844">
                  <c:v>749.23299999999995</c:v>
                </c:pt>
                <c:pt idx="29845">
                  <c:v>749.25</c:v>
                </c:pt>
                <c:pt idx="29846">
                  <c:v>749.26400000000001</c:v>
                </c:pt>
                <c:pt idx="29847">
                  <c:v>749.27700000000004</c:v>
                </c:pt>
                <c:pt idx="29848">
                  <c:v>749.29600000000005</c:v>
                </c:pt>
                <c:pt idx="29849">
                  <c:v>749.32899999999995</c:v>
                </c:pt>
                <c:pt idx="29850">
                  <c:v>749.37400000000002</c:v>
                </c:pt>
                <c:pt idx="29851">
                  <c:v>749.39300000000003</c:v>
                </c:pt>
                <c:pt idx="29852">
                  <c:v>749.4</c:v>
                </c:pt>
                <c:pt idx="29853">
                  <c:v>749.41600000000005</c:v>
                </c:pt>
                <c:pt idx="29854">
                  <c:v>749.44500000000005</c:v>
                </c:pt>
                <c:pt idx="29855">
                  <c:v>749.47900000000004</c:v>
                </c:pt>
                <c:pt idx="29856">
                  <c:v>749.51700000000005</c:v>
                </c:pt>
                <c:pt idx="29857">
                  <c:v>749.55399999999997</c:v>
                </c:pt>
                <c:pt idx="29858">
                  <c:v>749.59199999999998</c:v>
                </c:pt>
                <c:pt idx="29859">
                  <c:v>749.62599999999998</c:v>
                </c:pt>
                <c:pt idx="29860">
                  <c:v>749.65800000000002</c:v>
                </c:pt>
                <c:pt idx="29861">
                  <c:v>749.68600000000004</c:v>
                </c:pt>
                <c:pt idx="29862">
                  <c:v>749.71100000000001</c:v>
                </c:pt>
                <c:pt idx="29863">
                  <c:v>749.73299999999995</c:v>
                </c:pt>
                <c:pt idx="29864">
                  <c:v>749.755</c:v>
                </c:pt>
                <c:pt idx="29865">
                  <c:v>749.77599999999995</c:v>
                </c:pt>
                <c:pt idx="29866">
                  <c:v>749.79200000000003</c:v>
                </c:pt>
                <c:pt idx="29867">
                  <c:v>749.80399999999997</c:v>
                </c:pt>
                <c:pt idx="29868">
                  <c:v>749.81500000000005</c:v>
                </c:pt>
                <c:pt idx="29869">
                  <c:v>749.827</c:v>
                </c:pt>
                <c:pt idx="29870">
                  <c:v>749.846</c:v>
                </c:pt>
                <c:pt idx="29871">
                  <c:v>749.875</c:v>
                </c:pt>
                <c:pt idx="29872">
                  <c:v>749.90800000000002</c:v>
                </c:pt>
                <c:pt idx="29873">
                  <c:v>749.93799999999999</c:v>
                </c:pt>
                <c:pt idx="29874">
                  <c:v>749.96600000000001</c:v>
                </c:pt>
                <c:pt idx="29875">
                  <c:v>749.98900000000003</c:v>
                </c:pt>
                <c:pt idx="29876">
                  <c:v>750.00599999999997</c:v>
                </c:pt>
                <c:pt idx="29877">
                  <c:v>750.01499999999999</c:v>
                </c:pt>
                <c:pt idx="29878">
                  <c:v>750.02499999999998</c:v>
                </c:pt>
                <c:pt idx="29879">
                  <c:v>750.03300000000002</c:v>
                </c:pt>
                <c:pt idx="29880">
                  <c:v>750.04200000000003</c:v>
                </c:pt>
                <c:pt idx="29881">
                  <c:v>750.05100000000004</c:v>
                </c:pt>
                <c:pt idx="29882">
                  <c:v>750.05899999999997</c:v>
                </c:pt>
                <c:pt idx="29883">
                  <c:v>750.06799999999998</c:v>
                </c:pt>
                <c:pt idx="29884">
                  <c:v>750.07799999999997</c:v>
                </c:pt>
                <c:pt idx="29885">
                  <c:v>750.08900000000006</c:v>
                </c:pt>
                <c:pt idx="29886">
                  <c:v>750.09900000000005</c:v>
                </c:pt>
                <c:pt idx="29887">
                  <c:v>750.11</c:v>
                </c:pt>
                <c:pt idx="29888">
                  <c:v>750.12099999999998</c:v>
                </c:pt>
                <c:pt idx="29889">
                  <c:v>750.13199999999995</c:v>
                </c:pt>
                <c:pt idx="29890">
                  <c:v>750.14400000000001</c:v>
                </c:pt>
                <c:pt idx="29891">
                  <c:v>750.15599999999995</c:v>
                </c:pt>
                <c:pt idx="29892">
                  <c:v>750.16800000000001</c:v>
                </c:pt>
                <c:pt idx="29893">
                  <c:v>750.17899999999997</c:v>
                </c:pt>
                <c:pt idx="29894">
                  <c:v>750.19100000000003</c:v>
                </c:pt>
                <c:pt idx="29895">
                  <c:v>750.20399999999995</c:v>
                </c:pt>
                <c:pt idx="29896">
                  <c:v>750.21699999999998</c:v>
                </c:pt>
                <c:pt idx="29897">
                  <c:v>750.22900000000004</c:v>
                </c:pt>
                <c:pt idx="29898">
                  <c:v>750.24</c:v>
                </c:pt>
                <c:pt idx="29899">
                  <c:v>750.25099999999998</c:v>
                </c:pt>
                <c:pt idx="29900">
                  <c:v>750.26199999999994</c:v>
                </c:pt>
                <c:pt idx="29901">
                  <c:v>750.27300000000002</c:v>
                </c:pt>
                <c:pt idx="29902">
                  <c:v>750.28499999999997</c:v>
                </c:pt>
                <c:pt idx="29903">
                  <c:v>750.29600000000005</c:v>
                </c:pt>
                <c:pt idx="29904">
                  <c:v>750.30700000000002</c:v>
                </c:pt>
                <c:pt idx="29905">
                  <c:v>750.31899999999996</c:v>
                </c:pt>
                <c:pt idx="29906">
                  <c:v>750.33100000000002</c:v>
                </c:pt>
                <c:pt idx="29907">
                  <c:v>750.34199999999998</c:v>
                </c:pt>
                <c:pt idx="29908">
                  <c:v>750.35400000000004</c:v>
                </c:pt>
                <c:pt idx="29909">
                  <c:v>750.36599999999999</c:v>
                </c:pt>
                <c:pt idx="29910">
                  <c:v>750.37699999999995</c:v>
                </c:pt>
                <c:pt idx="29911">
                  <c:v>750.38900000000001</c:v>
                </c:pt>
                <c:pt idx="29912">
                  <c:v>750.40099999999995</c:v>
                </c:pt>
                <c:pt idx="29913">
                  <c:v>750.41200000000003</c:v>
                </c:pt>
                <c:pt idx="29914">
                  <c:v>750.42399999999998</c:v>
                </c:pt>
                <c:pt idx="29915">
                  <c:v>750.43600000000004</c:v>
                </c:pt>
                <c:pt idx="29916">
                  <c:v>750.44799999999998</c:v>
                </c:pt>
                <c:pt idx="29917">
                  <c:v>750.45899999999995</c:v>
                </c:pt>
                <c:pt idx="29918">
                  <c:v>750.47</c:v>
                </c:pt>
                <c:pt idx="29919">
                  <c:v>750.48</c:v>
                </c:pt>
                <c:pt idx="29920">
                  <c:v>750.48800000000006</c:v>
                </c:pt>
                <c:pt idx="29921">
                  <c:v>750.49599999999998</c:v>
                </c:pt>
                <c:pt idx="29922">
                  <c:v>750.50400000000002</c:v>
                </c:pt>
                <c:pt idx="29923">
                  <c:v>750.51199999999994</c:v>
                </c:pt>
                <c:pt idx="29924">
                  <c:v>750.52099999999996</c:v>
                </c:pt>
                <c:pt idx="29925">
                  <c:v>750.529</c:v>
                </c:pt>
                <c:pt idx="29926">
                  <c:v>750.53700000000003</c:v>
                </c:pt>
                <c:pt idx="29927">
                  <c:v>750.54600000000005</c:v>
                </c:pt>
                <c:pt idx="29928">
                  <c:v>750.55399999999997</c:v>
                </c:pt>
                <c:pt idx="29929">
                  <c:v>750.56299999999999</c:v>
                </c:pt>
                <c:pt idx="29930">
                  <c:v>750.572</c:v>
                </c:pt>
                <c:pt idx="29931">
                  <c:v>750.58100000000002</c:v>
                </c:pt>
                <c:pt idx="29932">
                  <c:v>750.59</c:v>
                </c:pt>
                <c:pt idx="29933">
                  <c:v>750.6</c:v>
                </c:pt>
                <c:pt idx="29934">
                  <c:v>750.61</c:v>
                </c:pt>
                <c:pt idx="29935">
                  <c:v>750.61900000000003</c:v>
                </c:pt>
                <c:pt idx="29936">
                  <c:v>750.62699999999995</c:v>
                </c:pt>
                <c:pt idx="29937">
                  <c:v>750.63699999999994</c:v>
                </c:pt>
                <c:pt idx="29938">
                  <c:v>750.64499999999998</c:v>
                </c:pt>
                <c:pt idx="29939">
                  <c:v>750.654</c:v>
                </c:pt>
                <c:pt idx="29940">
                  <c:v>750.66300000000001</c:v>
                </c:pt>
                <c:pt idx="29941">
                  <c:v>750.67200000000003</c:v>
                </c:pt>
                <c:pt idx="29942">
                  <c:v>750.68200000000002</c:v>
                </c:pt>
                <c:pt idx="29943">
                  <c:v>750.69100000000003</c:v>
                </c:pt>
                <c:pt idx="29944">
                  <c:v>750.69899999999996</c:v>
                </c:pt>
                <c:pt idx="29945">
                  <c:v>750.70899999999995</c:v>
                </c:pt>
                <c:pt idx="29946">
                  <c:v>750.71699999999998</c:v>
                </c:pt>
                <c:pt idx="29947">
                  <c:v>750.72400000000005</c:v>
                </c:pt>
                <c:pt idx="29948">
                  <c:v>750.73099999999999</c:v>
                </c:pt>
                <c:pt idx="29949">
                  <c:v>750.73900000000003</c:v>
                </c:pt>
                <c:pt idx="29950">
                  <c:v>750.74800000000005</c:v>
                </c:pt>
                <c:pt idx="29951">
                  <c:v>750.75699999999995</c:v>
                </c:pt>
                <c:pt idx="29952">
                  <c:v>750.76499999999999</c:v>
                </c:pt>
                <c:pt idx="29953">
                  <c:v>750.77200000000005</c:v>
                </c:pt>
                <c:pt idx="29954">
                  <c:v>750.779</c:v>
                </c:pt>
                <c:pt idx="29955">
                  <c:v>750.78800000000001</c:v>
                </c:pt>
                <c:pt idx="29956">
                  <c:v>750.79600000000005</c:v>
                </c:pt>
                <c:pt idx="29957">
                  <c:v>750.803</c:v>
                </c:pt>
                <c:pt idx="29958">
                  <c:v>750.81</c:v>
                </c:pt>
                <c:pt idx="29959">
                  <c:v>750.81799999999998</c:v>
                </c:pt>
                <c:pt idx="29960">
                  <c:v>750.82600000000002</c:v>
                </c:pt>
                <c:pt idx="29961">
                  <c:v>750.83299999999997</c:v>
                </c:pt>
                <c:pt idx="29962">
                  <c:v>750.84</c:v>
                </c:pt>
                <c:pt idx="29963">
                  <c:v>750.84699999999998</c:v>
                </c:pt>
                <c:pt idx="29964">
                  <c:v>750.85500000000002</c:v>
                </c:pt>
                <c:pt idx="29965">
                  <c:v>750.86300000000006</c:v>
                </c:pt>
                <c:pt idx="29966">
                  <c:v>750.87199999999996</c:v>
                </c:pt>
                <c:pt idx="29967">
                  <c:v>750.88</c:v>
                </c:pt>
                <c:pt idx="29968">
                  <c:v>750.88599999999997</c:v>
                </c:pt>
                <c:pt idx="29969">
                  <c:v>750.89300000000003</c:v>
                </c:pt>
                <c:pt idx="29970">
                  <c:v>750.90099999999995</c:v>
                </c:pt>
                <c:pt idx="29971">
                  <c:v>750.90899999999999</c:v>
                </c:pt>
                <c:pt idx="29972">
                  <c:v>750.91700000000003</c:v>
                </c:pt>
                <c:pt idx="29973">
                  <c:v>750.92399999999998</c:v>
                </c:pt>
                <c:pt idx="29974">
                  <c:v>750.93100000000004</c:v>
                </c:pt>
                <c:pt idx="29975">
                  <c:v>750.93899999999996</c:v>
                </c:pt>
                <c:pt idx="29976">
                  <c:v>750.94799999999998</c:v>
                </c:pt>
                <c:pt idx="29977">
                  <c:v>750.95600000000002</c:v>
                </c:pt>
                <c:pt idx="29978">
                  <c:v>750.96299999999997</c:v>
                </c:pt>
                <c:pt idx="29979">
                  <c:v>750.97</c:v>
                </c:pt>
                <c:pt idx="29980">
                  <c:v>750.97799999999995</c:v>
                </c:pt>
                <c:pt idx="29981">
                  <c:v>750.98599999999999</c:v>
                </c:pt>
                <c:pt idx="29982">
                  <c:v>750.99400000000003</c:v>
                </c:pt>
                <c:pt idx="29983">
                  <c:v>751.00099999999998</c:v>
                </c:pt>
                <c:pt idx="29984">
                  <c:v>751.00800000000004</c:v>
                </c:pt>
                <c:pt idx="29985">
                  <c:v>751.01499999999999</c:v>
                </c:pt>
                <c:pt idx="29986">
                  <c:v>751.02300000000002</c:v>
                </c:pt>
                <c:pt idx="29987">
                  <c:v>751.03</c:v>
                </c:pt>
                <c:pt idx="29988">
                  <c:v>751.03899999999999</c:v>
                </c:pt>
                <c:pt idx="29989">
                  <c:v>751.04700000000003</c:v>
                </c:pt>
                <c:pt idx="29990">
                  <c:v>751.05499999999995</c:v>
                </c:pt>
                <c:pt idx="29991">
                  <c:v>751.06299999999999</c:v>
                </c:pt>
                <c:pt idx="29992">
                  <c:v>751.072</c:v>
                </c:pt>
                <c:pt idx="29993">
                  <c:v>751.08</c:v>
                </c:pt>
                <c:pt idx="29994">
                  <c:v>751.08900000000006</c:v>
                </c:pt>
                <c:pt idx="29995">
                  <c:v>751.09500000000003</c:v>
                </c:pt>
                <c:pt idx="29996">
                  <c:v>751.10299999999995</c:v>
                </c:pt>
                <c:pt idx="29997">
                  <c:v>751.11099999999999</c:v>
                </c:pt>
                <c:pt idx="29998">
                  <c:v>751.12</c:v>
                </c:pt>
                <c:pt idx="29999">
                  <c:v>751.12900000000002</c:v>
                </c:pt>
                <c:pt idx="30000">
                  <c:v>751.13599999999997</c:v>
                </c:pt>
                <c:pt idx="30001">
                  <c:v>751.14300000000003</c:v>
                </c:pt>
                <c:pt idx="30002">
                  <c:v>751.15</c:v>
                </c:pt>
                <c:pt idx="30003">
                  <c:v>751.15800000000002</c:v>
                </c:pt>
                <c:pt idx="30004">
                  <c:v>751.16600000000005</c:v>
                </c:pt>
                <c:pt idx="30005">
                  <c:v>751.17399999999998</c:v>
                </c:pt>
                <c:pt idx="30006">
                  <c:v>751.18299999999999</c:v>
                </c:pt>
                <c:pt idx="30007">
                  <c:v>751.19</c:v>
                </c:pt>
                <c:pt idx="30008">
                  <c:v>751.19799999999998</c:v>
                </c:pt>
                <c:pt idx="30009">
                  <c:v>751.20600000000002</c:v>
                </c:pt>
                <c:pt idx="30010">
                  <c:v>751.21400000000006</c:v>
                </c:pt>
                <c:pt idx="30011">
                  <c:v>751.22299999999996</c:v>
                </c:pt>
                <c:pt idx="30012">
                  <c:v>751.23099999999999</c:v>
                </c:pt>
                <c:pt idx="30013">
                  <c:v>751.23900000000003</c:v>
                </c:pt>
                <c:pt idx="30014">
                  <c:v>751.24699999999996</c:v>
                </c:pt>
                <c:pt idx="30015">
                  <c:v>751.255</c:v>
                </c:pt>
                <c:pt idx="30016">
                  <c:v>751.26400000000001</c:v>
                </c:pt>
                <c:pt idx="30017">
                  <c:v>751.27200000000005</c:v>
                </c:pt>
                <c:pt idx="30018">
                  <c:v>751.28099999999995</c:v>
                </c:pt>
                <c:pt idx="30019">
                  <c:v>751.29</c:v>
                </c:pt>
                <c:pt idx="30020">
                  <c:v>751.29899999999998</c:v>
                </c:pt>
                <c:pt idx="30021">
                  <c:v>751.30799999999999</c:v>
                </c:pt>
                <c:pt idx="30022">
                  <c:v>751.31700000000001</c:v>
                </c:pt>
                <c:pt idx="30023">
                  <c:v>751.32600000000002</c:v>
                </c:pt>
                <c:pt idx="30024">
                  <c:v>751.33500000000004</c:v>
                </c:pt>
                <c:pt idx="30025">
                  <c:v>751.34400000000005</c:v>
                </c:pt>
                <c:pt idx="30026">
                  <c:v>751.35299999999995</c:v>
                </c:pt>
                <c:pt idx="30027">
                  <c:v>751.36099999999999</c:v>
                </c:pt>
                <c:pt idx="30028">
                  <c:v>751.36900000000003</c:v>
                </c:pt>
                <c:pt idx="30029">
                  <c:v>751.37800000000004</c:v>
                </c:pt>
                <c:pt idx="30030">
                  <c:v>751.38599999999997</c:v>
                </c:pt>
                <c:pt idx="30031">
                  <c:v>751.39499999999998</c:v>
                </c:pt>
                <c:pt idx="30032">
                  <c:v>751.404</c:v>
                </c:pt>
                <c:pt idx="30033">
                  <c:v>751.41399999999999</c:v>
                </c:pt>
                <c:pt idx="30034">
                  <c:v>751.42200000000003</c:v>
                </c:pt>
                <c:pt idx="30035">
                  <c:v>751.43100000000004</c:v>
                </c:pt>
                <c:pt idx="30036">
                  <c:v>751.44</c:v>
                </c:pt>
                <c:pt idx="30037">
                  <c:v>751.45</c:v>
                </c:pt>
                <c:pt idx="30038">
                  <c:v>751.45899999999995</c:v>
                </c:pt>
                <c:pt idx="30039">
                  <c:v>751.46799999999996</c:v>
                </c:pt>
                <c:pt idx="30040">
                  <c:v>751.47699999999998</c:v>
                </c:pt>
                <c:pt idx="30041">
                  <c:v>751.48599999999999</c:v>
                </c:pt>
                <c:pt idx="30042">
                  <c:v>751.495</c:v>
                </c:pt>
                <c:pt idx="30043">
                  <c:v>751.50400000000002</c:v>
                </c:pt>
                <c:pt idx="30044">
                  <c:v>751.51300000000003</c:v>
                </c:pt>
                <c:pt idx="30045">
                  <c:v>751.52099999999996</c:v>
                </c:pt>
                <c:pt idx="30046">
                  <c:v>751.53</c:v>
                </c:pt>
                <c:pt idx="30047">
                  <c:v>751.53800000000001</c:v>
                </c:pt>
                <c:pt idx="30048">
                  <c:v>751.54700000000003</c:v>
                </c:pt>
                <c:pt idx="30049">
                  <c:v>751.55499999999995</c:v>
                </c:pt>
                <c:pt idx="30050">
                  <c:v>751.56399999999996</c:v>
                </c:pt>
                <c:pt idx="30051">
                  <c:v>751.572</c:v>
                </c:pt>
                <c:pt idx="30052">
                  <c:v>751.58100000000002</c:v>
                </c:pt>
                <c:pt idx="30053">
                  <c:v>751.59</c:v>
                </c:pt>
                <c:pt idx="30054">
                  <c:v>751.59900000000005</c:v>
                </c:pt>
                <c:pt idx="30055">
                  <c:v>751.60699999999997</c:v>
                </c:pt>
                <c:pt idx="30056">
                  <c:v>751.61599999999999</c:v>
                </c:pt>
                <c:pt idx="30057">
                  <c:v>751.62400000000002</c:v>
                </c:pt>
                <c:pt idx="30058">
                  <c:v>751.63300000000004</c:v>
                </c:pt>
                <c:pt idx="30059">
                  <c:v>751.64099999999996</c:v>
                </c:pt>
                <c:pt idx="30060">
                  <c:v>751.65</c:v>
                </c:pt>
                <c:pt idx="30061">
                  <c:v>751.65800000000002</c:v>
                </c:pt>
                <c:pt idx="30062">
                  <c:v>751.66700000000003</c:v>
                </c:pt>
                <c:pt idx="30063">
                  <c:v>751.67499999999995</c:v>
                </c:pt>
                <c:pt idx="30064">
                  <c:v>751.68399999999997</c:v>
                </c:pt>
                <c:pt idx="30065">
                  <c:v>751.69200000000001</c:v>
                </c:pt>
                <c:pt idx="30066">
                  <c:v>751.7</c:v>
                </c:pt>
                <c:pt idx="30067">
                  <c:v>751.70799999999997</c:v>
                </c:pt>
                <c:pt idx="30068">
                  <c:v>751.71600000000001</c:v>
                </c:pt>
                <c:pt idx="30069">
                  <c:v>751.72400000000005</c:v>
                </c:pt>
                <c:pt idx="30070">
                  <c:v>751.73099999999999</c:v>
                </c:pt>
                <c:pt idx="30071">
                  <c:v>751.73900000000003</c:v>
                </c:pt>
                <c:pt idx="30072">
                  <c:v>751.74699999999996</c:v>
                </c:pt>
                <c:pt idx="30073">
                  <c:v>751.75599999999997</c:v>
                </c:pt>
                <c:pt idx="30074">
                  <c:v>751.76400000000001</c:v>
                </c:pt>
                <c:pt idx="30075">
                  <c:v>751.77300000000002</c:v>
                </c:pt>
                <c:pt idx="30076">
                  <c:v>751.78</c:v>
                </c:pt>
                <c:pt idx="30077">
                  <c:v>751.78800000000001</c:v>
                </c:pt>
                <c:pt idx="30078">
                  <c:v>751.79600000000005</c:v>
                </c:pt>
                <c:pt idx="30079">
                  <c:v>751.803</c:v>
                </c:pt>
                <c:pt idx="30080">
                  <c:v>751.81100000000004</c:v>
                </c:pt>
                <c:pt idx="30081">
                  <c:v>751.82</c:v>
                </c:pt>
                <c:pt idx="30082">
                  <c:v>751.827</c:v>
                </c:pt>
                <c:pt idx="30083">
                  <c:v>751.83299999999997</c:v>
                </c:pt>
                <c:pt idx="30084">
                  <c:v>751.84100000000001</c:v>
                </c:pt>
                <c:pt idx="30085">
                  <c:v>751.84900000000005</c:v>
                </c:pt>
                <c:pt idx="30086">
                  <c:v>751.85799999999995</c:v>
                </c:pt>
                <c:pt idx="30087">
                  <c:v>751.86599999999999</c:v>
                </c:pt>
                <c:pt idx="30088">
                  <c:v>751.87199999999996</c:v>
                </c:pt>
                <c:pt idx="30089">
                  <c:v>751.87900000000002</c:v>
                </c:pt>
                <c:pt idx="30090">
                  <c:v>751.88599999999997</c:v>
                </c:pt>
                <c:pt idx="30091">
                  <c:v>751.89400000000001</c:v>
                </c:pt>
                <c:pt idx="30092">
                  <c:v>751.90300000000002</c:v>
                </c:pt>
                <c:pt idx="30093">
                  <c:v>751.91099999999994</c:v>
                </c:pt>
                <c:pt idx="30094">
                  <c:v>751.91800000000001</c:v>
                </c:pt>
                <c:pt idx="30095">
                  <c:v>751.92499999999995</c:v>
                </c:pt>
                <c:pt idx="30096">
                  <c:v>751.93200000000002</c:v>
                </c:pt>
                <c:pt idx="30097">
                  <c:v>751.94</c:v>
                </c:pt>
                <c:pt idx="30098">
                  <c:v>751.94799999999998</c:v>
                </c:pt>
                <c:pt idx="30099">
                  <c:v>751.95600000000002</c:v>
                </c:pt>
                <c:pt idx="30100">
                  <c:v>751.96400000000006</c:v>
                </c:pt>
                <c:pt idx="30101">
                  <c:v>751.97299999999996</c:v>
                </c:pt>
                <c:pt idx="30102">
                  <c:v>751.98099999999999</c:v>
                </c:pt>
                <c:pt idx="30103">
                  <c:v>751.98900000000003</c:v>
                </c:pt>
                <c:pt idx="30104">
                  <c:v>751.99699999999996</c:v>
                </c:pt>
                <c:pt idx="30105">
                  <c:v>752.005</c:v>
                </c:pt>
                <c:pt idx="30106">
                  <c:v>752.01300000000003</c:v>
                </c:pt>
                <c:pt idx="30107">
                  <c:v>752.02099999999996</c:v>
                </c:pt>
                <c:pt idx="30108">
                  <c:v>752.029</c:v>
                </c:pt>
                <c:pt idx="30109">
                  <c:v>752.03700000000003</c:v>
                </c:pt>
                <c:pt idx="30110">
                  <c:v>752.04499999999996</c:v>
                </c:pt>
                <c:pt idx="30111">
                  <c:v>752.053</c:v>
                </c:pt>
                <c:pt idx="30112">
                  <c:v>752.06200000000001</c:v>
                </c:pt>
                <c:pt idx="30113">
                  <c:v>752.07</c:v>
                </c:pt>
                <c:pt idx="30114">
                  <c:v>752.07799999999997</c:v>
                </c:pt>
                <c:pt idx="30115">
                  <c:v>752.08600000000001</c:v>
                </c:pt>
                <c:pt idx="30116">
                  <c:v>752.09400000000005</c:v>
                </c:pt>
                <c:pt idx="30117">
                  <c:v>752.101</c:v>
                </c:pt>
                <c:pt idx="30118">
                  <c:v>752.10900000000004</c:v>
                </c:pt>
                <c:pt idx="30119">
                  <c:v>752.11699999999996</c:v>
                </c:pt>
                <c:pt idx="30120">
                  <c:v>752.12599999999998</c:v>
                </c:pt>
                <c:pt idx="30121">
                  <c:v>752.13499999999999</c:v>
                </c:pt>
                <c:pt idx="30122">
                  <c:v>752.14300000000003</c:v>
                </c:pt>
                <c:pt idx="30123">
                  <c:v>752.15099999999995</c:v>
                </c:pt>
                <c:pt idx="30124">
                  <c:v>752.15899999999999</c:v>
                </c:pt>
                <c:pt idx="30125">
                  <c:v>752.16800000000001</c:v>
                </c:pt>
                <c:pt idx="30126">
                  <c:v>752.17600000000004</c:v>
                </c:pt>
                <c:pt idx="30127">
                  <c:v>752.18499999999995</c:v>
                </c:pt>
                <c:pt idx="30128">
                  <c:v>752.19299999999998</c:v>
                </c:pt>
                <c:pt idx="30129">
                  <c:v>752.202</c:v>
                </c:pt>
                <c:pt idx="30130">
                  <c:v>752.21</c:v>
                </c:pt>
                <c:pt idx="30131">
                  <c:v>752.21799999999996</c:v>
                </c:pt>
                <c:pt idx="30132">
                  <c:v>752.22699999999998</c:v>
                </c:pt>
                <c:pt idx="30133">
                  <c:v>752.23599999999999</c:v>
                </c:pt>
                <c:pt idx="30134">
                  <c:v>752.24300000000005</c:v>
                </c:pt>
                <c:pt idx="30135">
                  <c:v>752.25</c:v>
                </c:pt>
                <c:pt idx="30136">
                  <c:v>752.25599999999997</c:v>
                </c:pt>
                <c:pt idx="30137">
                  <c:v>752.26300000000003</c:v>
                </c:pt>
                <c:pt idx="30138">
                  <c:v>752.26900000000001</c:v>
                </c:pt>
                <c:pt idx="30139">
                  <c:v>752.27499999999998</c:v>
                </c:pt>
                <c:pt idx="30140">
                  <c:v>752.28200000000004</c:v>
                </c:pt>
                <c:pt idx="30141">
                  <c:v>752.29</c:v>
                </c:pt>
                <c:pt idx="30142">
                  <c:v>752.29700000000003</c:v>
                </c:pt>
                <c:pt idx="30143">
                  <c:v>752.30399999999997</c:v>
                </c:pt>
                <c:pt idx="30144">
                  <c:v>752.31100000000004</c:v>
                </c:pt>
                <c:pt idx="30145">
                  <c:v>752.31799999999998</c:v>
                </c:pt>
                <c:pt idx="30146">
                  <c:v>752.32600000000002</c:v>
                </c:pt>
                <c:pt idx="30147">
                  <c:v>752.33399999999995</c:v>
                </c:pt>
                <c:pt idx="30148">
                  <c:v>752.34199999999998</c:v>
                </c:pt>
                <c:pt idx="30149">
                  <c:v>752.34900000000005</c:v>
                </c:pt>
                <c:pt idx="30150">
                  <c:v>752.35500000000002</c:v>
                </c:pt>
                <c:pt idx="30151">
                  <c:v>752.36199999999997</c:v>
                </c:pt>
                <c:pt idx="30152">
                  <c:v>752.37</c:v>
                </c:pt>
                <c:pt idx="30153">
                  <c:v>752.37800000000004</c:v>
                </c:pt>
                <c:pt idx="30154">
                  <c:v>752.38499999999999</c:v>
                </c:pt>
                <c:pt idx="30155">
                  <c:v>752.39300000000003</c:v>
                </c:pt>
                <c:pt idx="30156">
                  <c:v>752.40099999999995</c:v>
                </c:pt>
                <c:pt idx="30157">
                  <c:v>752.40899999999999</c:v>
                </c:pt>
                <c:pt idx="30158">
                  <c:v>752.41700000000003</c:v>
                </c:pt>
                <c:pt idx="30159">
                  <c:v>752.42499999999995</c:v>
                </c:pt>
                <c:pt idx="30160">
                  <c:v>752.43299999999999</c:v>
                </c:pt>
                <c:pt idx="30161">
                  <c:v>752.44</c:v>
                </c:pt>
                <c:pt idx="30162">
                  <c:v>752.447</c:v>
                </c:pt>
                <c:pt idx="30163">
                  <c:v>752.44799999999998</c:v>
                </c:pt>
                <c:pt idx="30164">
                  <c:v>752.44799999999998</c:v>
                </c:pt>
                <c:pt idx="30165">
                  <c:v>752.44799999999998</c:v>
                </c:pt>
                <c:pt idx="30166">
                  <c:v>752.44799999999998</c:v>
                </c:pt>
                <c:pt idx="30167">
                  <c:v>752.44799999999998</c:v>
                </c:pt>
                <c:pt idx="30168">
                  <c:v>752.44799999999998</c:v>
                </c:pt>
                <c:pt idx="30169">
                  <c:v>752.44799999999998</c:v>
                </c:pt>
                <c:pt idx="30170">
                  <c:v>752.44799999999998</c:v>
                </c:pt>
                <c:pt idx="30171">
                  <c:v>752.44799999999998</c:v>
                </c:pt>
                <c:pt idx="30172">
                  <c:v>752.44799999999998</c:v>
                </c:pt>
              </c:numCache>
            </c:numRef>
          </c:xVal>
          <c:yVal>
            <c:numRef>
              <c:f>Data!$DT$4:$DT$35000</c:f>
              <c:numCache>
                <c:formatCode>General</c:formatCode>
                <c:ptCount val="34997"/>
                <c:pt idx="0">
                  <c:v>0</c:v>
                </c:pt>
                <c:pt idx="1">
                  <c:v>0</c:v>
                </c:pt>
                <c:pt idx="2">
                  <c:v>-2.0000000000000002E-5</c:v>
                </c:pt>
                <c:pt idx="3">
                  <c:v>-4.0000000000000003E-5</c:v>
                </c:pt>
                <c:pt idx="4">
                  <c:v>-5.0000000000000002E-5</c:v>
                </c:pt>
                <c:pt idx="5">
                  <c:v>-5.0000000000000002E-5</c:v>
                </c:pt>
                <c:pt idx="6">
                  <c:v>-6.0000000000000002E-5</c:v>
                </c:pt>
                <c:pt idx="7">
                  <c:v>-8.0000000000000007E-5</c:v>
                </c:pt>
                <c:pt idx="8">
                  <c:v>-9.0000000000000006E-5</c:v>
                </c:pt>
                <c:pt idx="9">
                  <c:v>-1E-4</c:v>
                </c:pt>
                <c:pt idx="10">
                  <c:v>-1.1E-4</c:v>
                </c:pt>
                <c:pt idx="11">
                  <c:v>-1.3000000000000002E-4</c:v>
                </c:pt>
                <c:pt idx="12">
                  <c:v>-1.4000000000000001E-4</c:v>
                </c:pt>
                <c:pt idx="13">
                  <c:v>-1.5000000000000001E-4</c:v>
                </c:pt>
                <c:pt idx="14">
                  <c:v>-1.6000000000000001E-4</c:v>
                </c:pt>
                <c:pt idx="15">
                  <c:v>-1.7000000000000001E-4</c:v>
                </c:pt>
                <c:pt idx="16">
                  <c:v>-1.8000000000000001E-4</c:v>
                </c:pt>
                <c:pt idx="17">
                  <c:v>-1.9000000000000001E-4</c:v>
                </c:pt>
                <c:pt idx="18">
                  <c:v>-2.0000000000000001E-4</c:v>
                </c:pt>
                <c:pt idx="19">
                  <c:v>-2.1000000000000001E-4</c:v>
                </c:pt>
                <c:pt idx="20">
                  <c:v>-2.2000000000000001E-4</c:v>
                </c:pt>
                <c:pt idx="21">
                  <c:v>-2.2000000000000001E-4</c:v>
                </c:pt>
                <c:pt idx="22">
                  <c:v>-2.2000000000000001E-4</c:v>
                </c:pt>
                <c:pt idx="23">
                  <c:v>-2.4000000000000001E-4</c:v>
                </c:pt>
                <c:pt idx="24">
                  <c:v>-2.5000000000000001E-4</c:v>
                </c:pt>
                <c:pt idx="25">
                  <c:v>-2.6000000000000003E-4</c:v>
                </c:pt>
                <c:pt idx="26">
                  <c:v>-2.6000000000000003E-4</c:v>
                </c:pt>
                <c:pt idx="27">
                  <c:v>-2.6000000000000003E-4</c:v>
                </c:pt>
                <c:pt idx="28">
                  <c:v>-2.7000000000000006E-4</c:v>
                </c:pt>
                <c:pt idx="29">
                  <c:v>-2.9000000000000006E-4</c:v>
                </c:pt>
                <c:pt idx="30">
                  <c:v>-3.0000000000000008E-4</c:v>
                </c:pt>
                <c:pt idx="31">
                  <c:v>-3.0000000000000008E-4</c:v>
                </c:pt>
                <c:pt idx="32">
                  <c:v>-3.0000000000000008E-4</c:v>
                </c:pt>
                <c:pt idx="33">
                  <c:v>-3.1000000000000011E-4</c:v>
                </c:pt>
                <c:pt idx="34">
                  <c:v>-3.3000000000000011E-4</c:v>
                </c:pt>
                <c:pt idx="35">
                  <c:v>-3.4000000000000013E-4</c:v>
                </c:pt>
                <c:pt idx="36">
                  <c:v>-3.5000000000000016E-4</c:v>
                </c:pt>
                <c:pt idx="37">
                  <c:v>-3.7000000000000016E-4</c:v>
                </c:pt>
                <c:pt idx="38">
                  <c:v>-3.9000000000000016E-4</c:v>
                </c:pt>
                <c:pt idx="39">
                  <c:v>-4.0000000000000018E-4</c:v>
                </c:pt>
                <c:pt idx="40">
                  <c:v>-4.1000000000000021E-4</c:v>
                </c:pt>
                <c:pt idx="41">
                  <c:v>-4.3000000000000021E-4</c:v>
                </c:pt>
                <c:pt idx="42">
                  <c:v>-4.500000000000002E-4</c:v>
                </c:pt>
                <c:pt idx="43">
                  <c:v>-4.6000000000000023E-4</c:v>
                </c:pt>
                <c:pt idx="44">
                  <c:v>-4.7000000000000026E-4</c:v>
                </c:pt>
                <c:pt idx="45">
                  <c:v>-4.8000000000000028E-4</c:v>
                </c:pt>
                <c:pt idx="46">
                  <c:v>-5.0000000000000034E-4</c:v>
                </c:pt>
                <c:pt idx="47">
                  <c:v>-5.2000000000000039E-4</c:v>
                </c:pt>
                <c:pt idx="48">
                  <c:v>-5.2000000000000039E-4</c:v>
                </c:pt>
                <c:pt idx="49">
                  <c:v>-5.2000000000000039E-4</c:v>
                </c:pt>
                <c:pt idx="50">
                  <c:v>-5.1000000000000036E-4</c:v>
                </c:pt>
                <c:pt idx="51">
                  <c:v>-4.3000000000000037E-4</c:v>
                </c:pt>
                <c:pt idx="52">
                  <c:v>-3.3000000000000038E-4</c:v>
                </c:pt>
                <c:pt idx="53">
                  <c:v>-2.0000000000000039E-4</c:v>
                </c:pt>
                <c:pt idx="54">
                  <c:v>3.9999999999999617E-5</c:v>
                </c:pt>
                <c:pt idx="55">
                  <c:v>8.7999999999999971E-4</c:v>
                </c:pt>
                <c:pt idx="56">
                  <c:v>7.5099999999999993E-3</c:v>
                </c:pt>
                <c:pt idx="57">
                  <c:v>2.58E-2</c:v>
                </c:pt>
                <c:pt idx="58">
                  <c:v>5.5099999999999996E-2</c:v>
                </c:pt>
                <c:pt idx="59">
                  <c:v>9.2420000000000002E-2</c:v>
                </c:pt>
                <c:pt idx="60">
                  <c:v>0.12991</c:v>
                </c:pt>
                <c:pt idx="61">
                  <c:v>0.16666</c:v>
                </c:pt>
                <c:pt idx="62">
                  <c:v>0.20494000000000001</c:v>
                </c:pt>
                <c:pt idx="63">
                  <c:v>0.24127999999999999</c:v>
                </c:pt>
                <c:pt idx="64">
                  <c:v>0.27610000000000001</c:v>
                </c:pt>
                <c:pt idx="65">
                  <c:v>0.31120000000000003</c:v>
                </c:pt>
                <c:pt idx="66">
                  <c:v>0.34355000000000002</c:v>
                </c:pt>
                <c:pt idx="67">
                  <c:v>0.37417</c:v>
                </c:pt>
                <c:pt idx="68">
                  <c:v>0.40517000000000003</c:v>
                </c:pt>
                <c:pt idx="69">
                  <c:v>0.44082000000000005</c:v>
                </c:pt>
                <c:pt idx="70">
                  <c:v>0.47937000000000007</c:v>
                </c:pt>
                <c:pt idx="71">
                  <c:v>0.51848000000000005</c:v>
                </c:pt>
                <c:pt idx="72">
                  <c:v>0.56014000000000008</c:v>
                </c:pt>
                <c:pt idx="73">
                  <c:v>0.59902000000000011</c:v>
                </c:pt>
                <c:pt idx="74">
                  <c:v>0.63390000000000013</c:v>
                </c:pt>
                <c:pt idx="75">
                  <c:v>0.6676700000000001</c:v>
                </c:pt>
                <c:pt idx="76">
                  <c:v>0.70057000000000014</c:v>
                </c:pt>
                <c:pt idx="77">
                  <c:v>0.73314000000000012</c:v>
                </c:pt>
                <c:pt idx="78">
                  <c:v>0.76371000000000011</c:v>
                </c:pt>
                <c:pt idx="79">
                  <c:v>0.79144000000000014</c:v>
                </c:pt>
                <c:pt idx="80">
                  <c:v>0.82576000000000016</c:v>
                </c:pt>
                <c:pt idx="81">
                  <c:v>0.86224000000000012</c:v>
                </c:pt>
                <c:pt idx="82">
                  <c:v>0.89905000000000013</c:v>
                </c:pt>
                <c:pt idx="83">
                  <c:v>0.93548000000000009</c:v>
                </c:pt>
                <c:pt idx="84">
                  <c:v>0.98489000000000004</c:v>
                </c:pt>
                <c:pt idx="85">
                  <c:v>1.04159</c:v>
                </c:pt>
                <c:pt idx="86">
                  <c:v>1.09792</c:v>
                </c:pt>
                <c:pt idx="87">
                  <c:v>1.13883</c:v>
                </c:pt>
                <c:pt idx="88">
                  <c:v>1.19634</c:v>
                </c:pt>
                <c:pt idx="89">
                  <c:v>1.2593300000000001</c:v>
                </c:pt>
                <c:pt idx="90">
                  <c:v>1.33843</c:v>
                </c:pt>
                <c:pt idx="91">
                  <c:v>1.4195</c:v>
                </c:pt>
                <c:pt idx="92">
                  <c:v>1.4983500000000001</c:v>
                </c:pt>
                <c:pt idx="93">
                  <c:v>1.5722700000000001</c:v>
                </c:pt>
                <c:pt idx="94">
                  <c:v>1.64018</c:v>
                </c:pt>
                <c:pt idx="95">
                  <c:v>1.7215400000000001</c:v>
                </c:pt>
                <c:pt idx="96">
                  <c:v>1.8025900000000001</c:v>
                </c:pt>
                <c:pt idx="97">
                  <c:v>1.8764200000000002</c:v>
                </c:pt>
                <c:pt idx="98">
                  <c:v>1.9400500000000003</c:v>
                </c:pt>
                <c:pt idx="99">
                  <c:v>2.0026100000000002</c:v>
                </c:pt>
                <c:pt idx="100">
                  <c:v>2.0658400000000001</c:v>
                </c:pt>
                <c:pt idx="101">
                  <c:v>2.1367500000000001</c:v>
                </c:pt>
                <c:pt idx="102">
                  <c:v>2.2373400000000001</c:v>
                </c:pt>
                <c:pt idx="103">
                  <c:v>2.3456000000000001</c:v>
                </c:pt>
                <c:pt idx="104">
                  <c:v>2.4721800000000003</c:v>
                </c:pt>
                <c:pt idx="105">
                  <c:v>2.59213</c:v>
                </c:pt>
                <c:pt idx="106">
                  <c:v>2.6665700000000001</c:v>
                </c:pt>
                <c:pt idx="107">
                  <c:v>2.7266699999999999</c:v>
                </c:pt>
                <c:pt idx="108">
                  <c:v>2.7826399999999998</c:v>
                </c:pt>
                <c:pt idx="109">
                  <c:v>2.8446699999999998</c:v>
                </c:pt>
                <c:pt idx="110">
                  <c:v>2.9010499999999997</c:v>
                </c:pt>
                <c:pt idx="111">
                  <c:v>2.9556399999999998</c:v>
                </c:pt>
                <c:pt idx="112">
                  <c:v>3.0124</c:v>
                </c:pt>
                <c:pt idx="113">
                  <c:v>3.08589</c:v>
                </c:pt>
                <c:pt idx="114">
                  <c:v>3.17605</c:v>
                </c:pt>
                <c:pt idx="115">
                  <c:v>3.2635999999999998</c:v>
                </c:pt>
                <c:pt idx="116">
                  <c:v>3.3414999999999999</c:v>
                </c:pt>
                <c:pt idx="117">
                  <c:v>3.4130400000000001</c:v>
                </c:pt>
                <c:pt idx="118">
                  <c:v>3.49485</c:v>
                </c:pt>
                <c:pt idx="119">
                  <c:v>3.57545</c:v>
                </c:pt>
                <c:pt idx="120">
                  <c:v>3.64974</c:v>
                </c:pt>
                <c:pt idx="121">
                  <c:v>3.7225899999999998</c:v>
                </c:pt>
                <c:pt idx="122">
                  <c:v>3.8075399999999999</c:v>
                </c:pt>
                <c:pt idx="123">
                  <c:v>3.9066799999999997</c:v>
                </c:pt>
                <c:pt idx="124">
                  <c:v>4.0014099999999999</c:v>
                </c:pt>
                <c:pt idx="125">
                  <c:v>4.0838799999999997</c:v>
                </c:pt>
                <c:pt idx="126">
                  <c:v>4.1704499999999998</c:v>
                </c:pt>
                <c:pt idx="127">
                  <c:v>4.2667899999999994</c:v>
                </c:pt>
                <c:pt idx="128">
                  <c:v>4.3679699999999997</c:v>
                </c:pt>
                <c:pt idx="129">
                  <c:v>4.4695099999999996</c:v>
                </c:pt>
                <c:pt idx="130">
                  <c:v>4.5710799999999994</c:v>
                </c:pt>
                <c:pt idx="131">
                  <c:v>4.6743999999999994</c:v>
                </c:pt>
                <c:pt idx="132">
                  <c:v>4.7699599999999993</c:v>
                </c:pt>
                <c:pt idx="133">
                  <c:v>4.867189999999999</c:v>
                </c:pt>
                <c:pt idx="134">
                  <c:v>4.970699999999999</c:v>
                </c:pt>
                <c:pt idx="135">
                  <c:v>5.0760999999999994</c:v>
                </c:pt>
                <c:pt idx="136">
                  <c:v>5.1867099999999997</c:v>
                </c:pt>
                <c:pt idx="137">
                  <c:v>5.3052999999999999</c:v>
                </c:pt>
                <c:pt idx="138">
                  <c:v>5.4107000000000003</c:v>
                </c:pt>
                <c:pt idx="139">
                  <c:v>5.5019800000000005</c:v>
                </c:pt>
                <c:pt idx="140">
                  <c:v>5.5923400000000001</c:v>
                </c:pt>
                <c:pt idx="141">
                  <c:v>5.6903500000000005</c:v>
                </c:pt>
                <c:pt idx="142">
                  <c:v>5.7952900000000005</c:v>
                </c:pt>
                <c:pt idx="143">
                  <c:v>5.9003200000000007</c:v>
                </c:pt>
                <c:pt idx="144">
                  <c:v>6.0042400000000002</c:v>
                </c:pt>
                <c:pt idx="145">
                  <c:v>6.1051200000000003</c:v>
                </c:pt>
                <c:pt idx="146">
                  <c:v>6.2116400000000001</c:v>
                </c:pt>
                <c:pt idx="147">
                  <c:v>6.3247099999999996</c:v>
                </c:pt>
                <c:pt idx="148">
                  <c:v>6.4371499999999999</c:v>
                </c:pt>
                <c:pt idx="149">
                  <c:v>6.55206</c:v>
                </c:pt>
                <c:pt idx="150">
                  <c:v>6.65761</c:v>
                </c:pt>
                <c:pt idx="151">
                  <c:v>6.7552700000000003</c:v>
                </c:pt>
                <c:pt idx="152">
                  <c:v>6.8522700000000007</c:v>
                </c:pt>
                <c:pt idx="153">
                  <c:v>6.9547600000000012</c:v>
                </c:pt>
                <c:pt idx="154">
                  <c:v>7.0536100000000008</c:v>
                </c:pt>
                <c:pt idx="155">
                  <c:v>7.1568600000000009</c:v>
                </c:pt>
                <c:pt idx="156">
                  <c:v>7.2650200000000007</c:v>
                </c:pt>
                <c:pt idx="157">
                  <c:v>7.3705000000000007</c:v>
                </c:pt>
                <c:pt idx="158">
                  <c:v>7.4736100000000008</c:v>
                </c:pt>
                <c:pt idx="159">
                  <c:v>7.5820200000000009</c:v>
                </c:pt>
                <c:pt idx="160">
                  <c:v>7.6859900000000012</c:v>
                </c:pt>
                <c:pt idx="161">
                  <c:v>7.7873100000000015</c:v>
                </c:pt>
                <c:pt idx="162">
                  <c:v>7.8974700000000011</c:v>
                </c:pt>
                <c:pt idx="163">
                  <c:v>7.9970700000000008</c:v>
                </c:pt>
                <c:pt idx="164">
                  <c:v>8.098040000000001</c:v>
                </c:pt>
                <c:pt idx="165">
                  <c:v>8.2122200000000003</c:v>
                </c:pt>
                <c:pt idx="166">
                  <c:v>8.3269500000000001</c:v>
                </c:pt>
                <c:pt idx="167">
                  <c:v>8.4469499999999993</c:v>
                </c:pt>
                <c:pt idx="168">
                  <c:v>8.5499599999999987</c:v>
                </c:pt>
                <c:pt idx="169">
                  <c:v>8.6413299999999982</c:v>
                </c:pt>
                <c:pt idx="170">
                  <c:v>8.7268499999999989</c:v>
                </c:pt>
                <c:pt idx="171">
                  <c:v>8.8208399999999987</c:v>
                </c:pt>
                <c:pt idx="172">
                  <c:v>8.9254499999999979</c:v>
                </c:pt>
                <c:pt idx="173">
                  <c:v>9.0294499999999971</c:v>
                </c:pt>
                <c:pt idx="174">
                  <c:v>9.1332699999999978</c:v>
                </c:pt>
                <c:pt idx="175">
                  <c:v>9.2308099999999982</c:v>
                </c:pt>
                <c:pt idx="176">
                  <c:v>9.3335399999999975</c:v>
                </c:pt>
                <c:pt idx="177">
                  <c:v>9.4322999999999979</c:v>
                </c:pt>
                <c:pt idx="178">
                  <c:v>9.5316599999999987</c:v>
                </c:pt>
                <c:pt idx="179">
                  <c:v>9.6399799999999995</c:v>
                </c:pt>
                <c:pt idx="180">
                  <c:v>9.7573799999999995</c:v>
                </c:pt>
                <c:pt idx="181">
                  <c:v>9.8685999999999989</c:v>
                </c:pt>
                <c:pt idx="182">
                  <c:v>9.9661099999999987</c:v>
                </c:pt>
                <c:pt idx="183">
                  <c:v>10.047979999999999</c:v>
                </c:pt>
                <c:pt idx="184">
                  <c:v>10.1274</c:v>
                </c:pt>
                <c:pt idx="185">
                  <c:v>10.205969999999999</c:v>
                </c:pt>
                <c:pt idx="186">
                  <c:v>10.281559999999999</c:v>
                </c:pt>
                <c:pt idx="187">
                  <c:v>10.368369999999999</c:v>
                </c:pt>
                <c:pt idx="188">
                  <c:v>10.462059999999999</c:v>
                </c:pt>
                <c:pt idx="189">
                  <c:v>10.55627</c:v>
                </c:pt>
                <c:pt idx="190">
                  <c:v>10.64837</c:v>
                </c:pt>
                <c:pt idx="191">
                  <c:v>10.736890000000001</c:v>
                </c:pt>
                <c:pt idx="192">
                  <c:v>10.826260000000001</c:v>
                </c:pt>
                <c:pt idx="193">
                  <c:v>10.926290000000002</c:v>
                </c:pt>
                <c:pt idx="194">
                  <c:v>11.025370000000002</c:v>
                </c:pt>
                <c:pt idx="195">
                  <c:v>11.119080000000002</c:v>
                </c:pt>
                <c:pt idx="196">
                  <c:v>11.210860000000002</c:v>
                </c:pt>
                <c:pt idx="197">
                  <c:v>11.304620000000002</c:v>
                </c:pt>
                <c:pt idx="198">
                  <c:v>11.391880000000002</c:v>
                </c:pt>
                <c:pt idx="199">
                  <c:v>11.474520000000002</c:v>
                </c:pt>
                <c:pt idx="200">
                  <c:v>11.562470000000001</c:v>
                </c:pt>
                <c:pt idx="201">
                  <c:v>11.664110000000001</c:v>
                </c:pt>
                <c:pt idx="202">
                  <c:v>11.763000000000002</c:v>
                </c:pt>
                <c:pt idx="203">
                  <c:v>11.860220000000002</c:v>
                </c:pt>
                <c:pt idx="204">
                  <c:v>11.948610000000002</c:v>
                </c:pt>
                <c:pt idx="205">
                  <c:v>12.035370000000002</c:v>
                </c:pt>
                <c:pt idx="206">
                  <c:v>12.125510000000002</c:v>
                </c:pt>
                <c:pt idx="207">
                  <c:v>12.218250000000001</c:v>
                </c:pt>
                <c:pt idx="208">
                  <c:v>12.31709</c:v>
                </c:pt>
                <c:pt idx="209">
                  <c:v>12.4132</c:v>
                </c:pt>
                <c:pt idx="210">
                  <c:v>12.51408</c:v>
                </c:pt>
                <c:pt idx="211">
                  <c:v>12.61124</c:v>
                </c:pt>
                <c:pt idx="212">
                  <c:v>12.712950000000001</c:v>
                </c:pt>
                <c:pt idx="213">
                  <c:v>12.805290000000001</c:v>
                </c:pt>
                <c:pt idx="214">
                  <c:v>12.896880000000001</c:v>
                </c:pt>
                <c:pt idx="215">
                  <c:v>12.990140000000002</c:v>
                </c:pt>
                <c:pt idx="216">
                  <c:v>13.075360000000002</c:v>
                </c:pt>
                <c:pt idx="217">
                  <c:v>13.155390000000002</c:v>
                </c:pt>
                <c:pt idx="218">
                  <c:v>13.243840000000002</c:v>
                </c:pt>
                <c:pt idx="219">
                  <c:v>13.327500000000002</c:v>
                </c:pt>
                <c:pt idx="220">
                  <c:v>13.407220000000002</c:v>
                </c:pt>
                <c:pt idx="221">
                  <c:v>13.493380000000002</c:v>
                </c:pt>
                <c:pt idx="222">
                  <c:v>13.576190000000002</c:v>
                </c:pt>
                <c:pt idx="223">
                  <c:v>13.671810000000002</c:v>
                </c:pt>
                <c:pt idx="224">
                  <c:v>13.768500000000003</c:v>
                </c:pt>
                <c:pt idx="225">
                  <c:v>13.852320000000002</c:v>
                </c:pt>
                <c:pt idx="226">
                  <c:v>13.918450000000002</c:v>
                </c:pt>
                <c:pt idx="227">
                  <c:v>13.978800000000001</c:v>
                </c:pt>
                <c:pt idx="228">
                  <c:v>14.042560000000002</c:v>
                </c:pt>
                <c:pt idx="229">
                  <c:v>14.113150000000001</c:v>
                </c:pt>
                <c:pt idx="230">
                  <c:v>14.190040000000002</c:v>
                </c:pt>
                <c:pt idx="231">
                  <c:v>14.264630000000002</c:v>
                </c:pt>
                <c:pt idx="232">
                  <c:v>14.344390000000002</c:v>
                </c:pt>
                <c:pt idx="233">
                  <c:v>14.433960000000003</c:v>
                </c:pt>
                <c:pt idx="234">
                  <c:v>14.519410000000002</c:v>
                </c:pt>
                <c:pt idx="235">
                  <c:v>14.593430000000003</c:v>
                </c:pt>
                <c:pt idx="236">
                  <c:v>14.657410000000004</c:v>
                </c:pt>
                <c:pt idx="237">
                  <c:v>14.715650000000004</c:v>
                </c:pt>
                <c:pt idx="238">
                  <c:v>14.757150000000003</c:v>
                </c:pt>
                <c:pt idx="239">
                  <c:v>14.790420000000003</c:v>
                </c:pt>
                <c:pt idx="240">
                  <c:v>14.828100000000003</c:v>
                </c:pt>
                <c:pt idx="241">
                  <c:v>14.871870000000003</c:v>
                </c:pt>
                <c:pt idx="242">
                  <c:v>14.921340000000002</c:v>
                </c:pt>
                <c:pt idx="243">
                  <c:v>14.972750000000003</c:v>
                </c:pt>
                <c:pt idx="244">
                  <c:v>15.021890000000003</c:v>
                </c:pt>
                <c:pt idx="245">
                  <c:v>15.072280000000003</c:v>
                </c:pt>
                <c:pt idx="246">
                  <c:v>15.125560000000004</c:v>
                </c:pt>
                <c:pt idx="247">
                  <c:v>15.173870000000004</c:v>
                </c:pt>
                <c:pt idx="248">
                  <c:v>15.221940000000004</c:v>
                </c:pt>
                <c:pt idx="249">
                  <c:v>15.273670000000003</c:v>
                </c:pt>
                <c:pt idx="250">
                  <c:v>15.328810000000002</c:v>
                </c:pt>
                <c:pt idx="251">
                  <c:v>15.382970000000002</c:v>
                </c:pt>
                <c:pt idx="252">
                  <c:v>15.439420000000002</c:v>
                </c:pt>
                <c:pt idx="253">
                  <c:v>15.494150000000001</c:v>
                </c:pt>
                <c:pt idx="254">
                  <c:v>15.539260000000001</c:v>
                </c:pt>
                <c:pt idx="255">
                  <c:v>15.57996</c:v>
                </c:pt>
                <c:pt idx="256">
                  <c:v>15.619159999999999</c:v>
                </c:pt>
                <c:pt idx="257">
                  <c:v>15.651819999999999</c:v>
                </c:pt>
                <c:pt idx="258">
                  <c:v>15.686369999999998</c:v>
                </c:pt>
                <c:pt idx="259">
                  <c:v>15.721929999999999</c:v>
                </c:pt>
                <c:pt idx="260">
                  <c:v>15.766089999999998</c:v>
                </c:pt>
                <c:pt idx="261">
                  <c:v>15.814129999999999</c:v>
                </c:pt>
                <c:pt idx="262">
                  <c:v>15.861039999999999</c:v>
                </c:pt>
                <c:pt idx="263">
                  <c:v>15.909129999999999</c:v>
                </c:pt>
                <c:pt idx="264">
                  <c:v>15.95707</c:v>
                </c:pt>
                <c:pt idx="265">
                  <c:v>15.99807</c:v>
                </c:pt>
                <c:pt idx="266">
                  <c:v>16.03426</c:v>
                </c:pt>
                <c:pt idx="267">
                  <c:v>16.073160000000001</c:v>
                </c:pt>
                <c:pt idx="268">
                  <c:v>16.11101</c:v>
                </c:pt>
                <c:pt idx="269">
                  <c:v>16.146190000000001</c:v>
                </c:pt>
                <c:pt idx="270">
                  <c:v>16.183980000000002</c:v>
                </c:pt>
                <c:pt idx="271">
                  <c:v>16.229490000000002</c:v>
                </c:pt>
                <c:pt idx="272">
                  <c:v>16.280200000000001</c:v>
                </c:pt>
                <c:pt idx="273">
                  <c:v>16.32611</c:v>
                </c:pt>
                <c:pt idx="274">
                  <c:v>16.367149999999999</c:v>
                </c:pt>
                <c:pt idx="275">
                  <c:v>16.40523</c:v>
                </c:pt>
                <c:pt idx="276">
                  <c:v>16.44191</c:v>
                </c:pt>
                <c:pt idx="277">
                  <c:v>16.47813</c:v>
                </c:pt>
                <c:pt idx="278">
                  <c:v>16.512779999999999</c:v>
                </c:pt>
                <c:pt idx="279">
                  <c:v>16.55677</c:v>
                </c:pt>
                <c:pt idx="280">
                  <c:v>16.602789999999999</c:v>
                </c:pt>
                <c:pt idx="281">
                  <c:v>16.642229999999998</c:v>
                </c:pt>
                <c:pt idx="282">
                  <c:v>16.672869999999996</c:v>
                </c:pt>
                <c:pt idx="283">
                  <c:v>16.699499999999997</c:v>
                </c:pt>
                <c:pt idx="284">
                  <c:v>16.722669999999997</c:v>
                </c:pt>
                <c:pt idx="285">
                  <c:v>16.739969999999996</c:v>
                </c:pt>
                <c:pt idx="286">
                  <c:v>16.757609999999996</c:v>
                </c:pt>
                <c:pt idx="287">
                  <c:v>16.775979999999997</c:v>
                </c:pt>
                <c:pt idx="288">
                  <c:v>16.796469999999996</c:v>
                </c:pt>
                <c:pt idx="289">
                  <c:v>16.822139999999997</c:v>
                </c:pt>
                <c:pt idx="290">
                  <c:v>16.855579999999996</c:v>
                </c:pt>
                <c:pt idx="291">
                  <c:v>16.892809999999997</c:v>
                </c:pt>
                <c:pt idx="292">
                  <c:v>16.931119999999996</c:v>
                </c:pt>
                <c:pt idx="293">
                  <c:v>16.968639999999997</c:v>
                </c:pt>
                <c:pt idx="294">
                  <c:v>17.007949999999997</c:v>
                </c:pt>
                <c:pt idx="295">
                  <c:v>17.041679999999996</c:v>
                </c:pt>
                <c:pt idx="296">
                  <c:v>17.069269999999996</c:v>
                </c:pt>
                <c:pt idx="297">
                  <c:v>17.096439999999998</c:v>
                </c:pt>
                <c:pt idx="298">
                  <c:v>17.124989999999997</c:v>
                </c:pt>
                <c:pt idx="299">
                  <c:v>17.156759999999998</c:v>
                </c:pt>
                <c:pt idx="300">
                  <c:v>17.189859999999999</c:v>
                </c:pt>
                <c:pt idx="301">
                  <c:v>17.217559999999999</c:v>
                </c:pt>
                <c:pt idx="302">
                  <c:v>17.247129999999999</c:v>
                </c:pt>
                <c:pt idx="303">
                  <c:v>17.276959999999999</c:v>
                </c:pt>
                <c:pt idx="304">
                  <c:v>17.303359999999998</c:v>
                </c:pt>
                <c:pt idx="305">
                  <c:v>17.328479999999999</c:v>
                </c:pt>
                <c:pt idx="306">
                  <c:v>17.354150000000001</c:v>
                </c:pt>
                <c:pt idx="307">
                  <c:v>17.381740000000001</c:v>
                </c:pt>
                <c:pt idx="308">
                  <c:v>17.406760000000002</c:v>
                </c:pt>
                <c:pt idx="309">
                  <c:v>17.431410000000003</c:v>
                </c:pt>
                <c:pt idx="310">
                  <c:v>17.466360000000002</c:v>
                </c:pt>
                <c:pt idx="311">
                  <c:v>17.502140000000001</c:v>
                </c:pt>
                <c:pt idx="312">
                  <c:v>17.539380000000001</c:v>
                </c:pt>
                <c:pt idx="313">
                  <c:v>17.572850000000003</c:v>
                </c:pt>
                <c:pt idx="314">
                  <c:v>17.603270000000002</c:v>
                </c:pt>
                <c:pt idx="315">
                  <c:v>17.631920000000001</c:v>
                </c:pt>
                <c:pt idx="316">
                  <c:v>17.656680000000001</c:v>
                </c:pt>
                <c:pt idx="317">
                  <c:v>17.688360000000003</c:v>
                </c:pt>
                <c:pt idx="318">
                  <c:v>17.725230000000003</c:v>
                </c:pt>
                <c:pt idx="319">
                  <c:v>17.762020000000003</c:v>
                </c:pt>
                <c:pt idx="320">
                  <c:v>17.798220000000004</c:v>
                </c:pt>
                <c:pt idx="321">
                  <c:v>17.827120000000004</c:v>
                </c:pt>
                <c:pt idx="322">
                  <c:v>17.851250000000004</c:v>
                </c:pt>
                <c:pt idx="323">
                  <c:v>17.871090000000002</c:v>
                </c:pt>
                <c:pt idx="324">
                  <c:v>17.886320000000001</c:v>
                </c:pt>
                <c:pt idx="325">
                  <c:v>17.90316</c:v>
                </c:pt>
                <c:pt idx="326">
                  <c:v>17.92379</c:v>
                </c:pt>
                <c:pt idx="327">
                  <c:v>17.948430000000002</c:v>
                </c:pt>
                <c:pt idx="328">
                  <c:v>17.97953</c:v>
                </c:pt>
                <c:pt idx="329">
                  <c:v>18.018340000000002</c:v>
                </c:pt>
                <c:pt idx="330">
                  <c:v>18.061960000000003</c:v>
                </c:pt>
                <c:pt idx="331">
                  <c:v>18.114220000000003</c:v>
                </c:pt>
                <c:pt idx="332">
                  <c:v>18.155040000000003</c:v>
                </c:pt>
                <c:pt idx="333">
                  <c:v>18.190740000000002</c:v>
                </c:pt>
                <c:pt idx="334">
                  <c:v>18.223990000000001</c:v>
                </c:pt>
                <c:pt idx="335">
                  <c:v>18.25216</c:v>
                </c:pt>
                <c:pt idx="336">
                  <c:v>18.274830000000001</c:v>
                </c:pt>
                <c:pt idx="337">
                  <c:v>18.295500000000001</c:v>
                </c:pt>
                <c:pt idx="338">
                  <c:v>18.319659999999999</c:v>
                </c:pt>
                <c:pt idx="339">
                  <c:v>18.345839999999999</c:v>
                </c:pt>
                <c:pt idx="340">
                  <c:v>18.379899999999999</c:v>
                </c:pt>
                <c:pt idx="341">
                  <c:v>18.41619</c:v>
                </c:pt>
                <c:pt idx="342">
                  <c:v>18.45045</c:v>
                </c:pt>
                <c:pt idx="343">
                  <c:v>18.480730000000001</c:v>
                </c:pt>
                <c:pt idx="344">
                  <c:v>18.508100000000002</c:v>
                </c:pt>
                <c:pt idx="345">
                  <c:v>18.527640000000002</c:v>
                </c:pt>
                <c:pt idx="346">
                  <c:v>18.547560000000001</c:v>
                </c:pt>
                <c:pt idx="347">
                  <c:v>18.577490000000001</c:v>
                </c:pt>
                <c:pt idx="348">
                  <c:v>18.612030000000001</c:v>
                </c:pt>
                <c:pt idx="349">
                  <c:v>18.645569999999999</c:v>
                </c:pt>
                <c:pt idx="350">
                  <c:v>18.682829999999999</c:v>
                </c:pt>
                <c:pt idx="351">
                  <c:v>18.72072</c:v>
                </c:pt>
                <c:pt idx="352">
                  <c:v>18.750219999999999</c:v>
                </c:pt>
                <c:pt idx="353">
                  <c:v>18.773859999999999</c:v>
                </c:pt>
                <c:pt idx="354">
                  <c:v>18.79148</c:v>
                </c:pt>
                <c:pt idx="355">
                  <c:v>18.806979999999999</c:v>
                </c:pt>
                <c:pt idx="356">
                  <c:v>18.82422</c:v>
                </c:pt>
                <c:pt idx="357">
                  <c:v>18.847190000000001</c:v>
                </c:pt>
                <c:pt idx="358">
                  <c:v>18.871560000000002</c:v>
                </c:pt>
                <c:pt idx="359">
                  <c:v>18.897710000000004</c:v>
                </c:pt>
                <c:pt idx="360">
                  <c:v>18.926350000000003</c:v>
                </c:pt>
                <c:pt idx="361">
                  <c:v>18.960760000000004</c:v>
                </c:pt>
                <c:pt idx="362">
                  <c:v>18.991160000000004</c:v>
                </c:pt>
                <c:pt idx="363">
                  <c:v>19.016720000000003</c:v>
                </c:pt>
                <c:pt idx="364">
                  <c:v>19.050120000000003</c:v>
                </c:pt>
                <c:pt idx="365">
                  <c:v>19.081140000000005</c:v>
                </c:pt>
                <c:pt idx="366">
                  <c:v>19.108750000000004</c:v>
                </c:pt>
                <c:pt idx="367">
                  <c:v>19.129410000000004</c:v>
                </c:pt>
                <c:pt idx="368">
                  <c:v>19.143750000000004</c:v>
                </c:pt>
                <c:pt idx="369">
                  <c:v>19.153580000000005</c:v>
                </c:pt>
                <c:pt idx="370">
                  <c:v>19.164360000000006</c:v>
                </c:pt>
                <c:pt idx="371">
                  <c:v>19.174380000000006</c:v>
                </c:pt>
                <c:pt idx="372">
                  <c:v>19.193930000000005</c:v>
                </c:pt>
                <c:pt idx="373">
                  <c:v>19.220520000000004</c:v>
                </c:pt>
                <c:pt idx="374">
                  <c:v>19.254160000000002</c:v>
                </c:pt>
                <c:pt idx="375">
                  <c:v>19.285010000000003</c:v>
                </c:pt>
                <c:pt idx="376">
                  <c:v>19.312650000000005</c:v>
                </c:pt>
                <c:pt idx="377">
                  <c:v>19.339360000000006</c:v>
                </c:pt>
                <c:pt idx="378">
                  <c:v>19.367790000000007</c:v>
                </c:pt>
                <c:pt idx="379">
                  <c:v>19.394120000000008</c:v>
                </c:pt>
                <c:pt idx="380">
                  <c:v>19.413110000000007</c:v>
                </c:pt>
                <c:pt idx="381">
                  <c:v>19.433540000000008</c:v>
                </c:pt>
                <c:pt idx="382">
                  <c:v>19.457230000000006</c:v>
                </c:pt>
                <c:pt idx="383">
                  <c:v>19.479330000000004</c:v>
                </c:pt>
                <c:pt idx="384">
                  <c:v>19.495330000000003</c:v>
                </c:pt>
                <c:pt idx="385">
                  <c:v>19.507330000000003</c:v>
                </c:pt>
                <c:pt idx="386">
                  <c:v>19.518030000000003</c:v>
                </c:pt>
                <c:pt idx="387">
                  <c:v>19.532990000000002</c:v>
                </c:pt>
                <c:pt idx="388">
                  <c:v>19.548480000000001</c:v>
                </c:pt>
                <c:pt idx="389">
                  <c:v>19.56448</c:v>
                </c:pt>
                <c:pt idx="390">
                  <c:v>19.58877</c:v>
                </c:pt>
                <c:pt idx="391">
                  <c:v>19.626660000000001</c:v>
                </c:pt>
                <c:pt idx="392">
                  <c:v>19.66347</c:v>
                </c:pt>
                <c:pt idx="393">
                  <c:v>19.699590000000001</c:v>
                </c:pt>
                <c:pt idx="394">
                  <c:v>19.72953</c:v>
                </c:pt>
                <c:pt idx="395">
                  <c:v>19.753810000000001</c:v>
                </c:pt>
                <c:pt idx="396">
                  <c:v>19.772570000000002</c:v>
                </c:pt>
                <c:pt idx="397">
                  <c:v>19.794880000000003</c:v>
                </c:pt>
                <c:pt idx="398">
                  <c:v>19.825420000000001</c:v>
                </c:pt>
                <c:pt idx="399">
                  <c:v>19.86121</c:v>
                </c:pt>
                <c:pt idx="400">
                  <c:v>19.894089999999998</c:v>
                </c:pt>
                <c:pt idx="401">
                  <c:v>19.927669999999999</c:v>
                </c:pt>
                <c:pt idx="402">
                  <c:v>19.956289999999999</c:v>
                </c:pt>
                <c:pt idx="403">
                  <c:v>19.974029999999999</c:v>
                </c:pt>
                <c:pt idx="404">
                  <c:v>19.985229999999998</c:v>
                </c:pt>
                <c:pt idx="405">
                  <c:v>19.994129999999998</c:v>
                </c:pt>
                <c:pt idx="406">
                  <c:v>20.001849999999997</c:v>
                </c:pt>
                <c:pt idx="407">
                  <c:v>20.010119999999997</c:v>
                </c:pt>
                <c:pt idx="408">
                  <c:v>20.022209999999998</c:v>
                </c:pt>
                <c:pt idx="409">
                  <c:v>20.035719999999998</c:v>
                </c:pt>
                <c:pt idx="410">
                  <c:v>20.051759999999998</c:v>
                </c:pt>
                <c:pt idx="411">
                  <c:v>20.06617</c:v>
                </c:pt>
                <c:pt idx="412">
                  <c:v>20.08379</c:v>
                </c:pt>
                <c:pt idx="413">
                  <c:v>20.107960000000002</c:v>
                </c:pt>
                <c:pt idx="414">
                  <c:v>20.129020000000001</c:v>
                </c:pt>
                <c:pt idx="415">
                  <c:v>20.147290000000002</c:v>
                </c:pt>
                <c:pt idx="416">
                  <c:v>20.167660000000001</c:v>
                </c:pt>
                <c:pt idx="417">
                  <c:v>20.192740000000001</c:v>
                </c:pt>
                <c:pt idx="418">
                  <c:v>20.220970000000001</c:v>
                </c:pt>
                <c:pt idx="419">
                  <c:v>20.245560000000001</c:v>
                </c:pt>
                <c:pt idx="420">
                  <c:v>20.266200000000001</c:v>
                </c:pt>
                <c:pt idx="421">
                  <c:v>20.291890000000002</c:v>
                </c:pt>
                <c:pt idx="422">
                  <c:v>20.328570000000003</c:v>
                </c:pt>
                <c:pt idx="423">
                  <c:v>20.359650000000002</c:v>
                </c:pt>
                <c:pt idx="424">
                  <c:v>20.387040000000002</c:v>
                </c:pt>
                <c:pt idx="425">
                  <c:v>20.407520000000002</c:v>
                </c:pt>
                <c:pt idx="426">
                  <c:v>20.42041</c:v>
                </c:pt>
                <c:pt idx="427">
                  <c:v>20.431090000000001</c:v>
                </c:pt>
                <c:pt idx="428">
                  <c:v>20.43863</c:v>
                </c:pt>
                <c:pt idx="429">
                  <c:v>20.445440000000001</c:v>
                </c:pt>
                <c:pt idx="430">
                  <c:v>20.45176</c:v>
                </c:pt>
                <c:pt idx="431">
                  <c:v>20.457440000000002</c:v>
                </c:pt>
                <c:pt idx="432">
                  <c:v>20.4633</c:v>
                </c:pt>
                <c:pt idx="433">
                  <c:v>20.470010000000002</c:v>
                </c:pt>
                <c:pt idx="434">
                  <c:v>20.479230000000001</c:v>
                </c:pt>
                <c:pt idx="435">
                  <c:v>20.488800000000001</c:v>
                </c:pt>
                <c:pt idx="436">
                  <c:v>20.498090000000001</c:v>
                </c:pt>
                <c:pt idx="437">
                  <c:v>20.50686</c:v>
                </c:pt>
                <c:pt idx="438">
                  <c:v>20.518380000000001</c:v>
                </c:pt>
                <c:pt idx="439">
                  <c:v>20.531459999999999</c:v>
                </c:pt>
                <c:pt idx="440">
                  <c:v>20.54505</c:v>
                </c:pt>
                <c:pt idx="441">
                  <c:v>20.558250000000001</c:v>
                </c:pt>
                <c:pt idx="442">
                  <c:v>20.573560000000001</c:v>
                </c:pt>
                <c:pt idx="443">
                  <c:v>20.588840000000001</c:v>
                </c:pt>
                <c:pt idx="444">
                  <c:v>20.60502</c:v>
                </c:pt>
                <c:pt idx="445">
                  <c:v>20.616990000000001</c:v>
                </c:pt>
                <c:pt idx="446">
                  <c:v>20.630020000000002</c:v>
                </c:pt>
                <c:pt idx="447">
                  <c:v>20.64798</c:v>
                </c:pt>
                <c:pt idx="448">
                  <c:v>20.672840000000001</c:v>
                </c:pt>
                <c:pt idx="449">
                  <c:v>20.695810000000002</c:v>
                </c:pt>
                <c:pt idx="450">
                  <c:v>20.713600000000003</c:v>
                </c:pt>
                <c:pt idx="451">
                  <c:v>20.728090000000002</c:v>
                </c:pt>
                <c:pt idx="452">
                  <c:v>20.739990000000002</c:v>
                </c:pt>
                <c:pt idx="453">
                  <c:v>20.749780000000001</c:v>
                </c:pt>
                <c:pt idx="454">
                  <c:v>20.758900000000001</c:v>
                </c:pt>
                <c:pt idx="455">
                  <c:v>20.768329999999999</c:v>
                </c:pt>
                <c:pt idx="456">
                  <c:v>20.781679999999998</c:v>
                </c:pt>
                <c:pt idx="457">
                  <c:v>20.796849999999999</c:v>
                </c:pt>
                <c:pt idx="458">
                  <c:v>20.81127</c:v>
                </c:pt>
                <c:pt idx="459">
                  <c:v>20.825579999999999</c:v>
                </c:pt>
                <c:pt idx="460">
                  <c:v>20.84374</c:v>
                </c:pt>
                <c:pt idx="461">
                  <c:v>20.86861</c:v>
                </c:pt>
                <c:pt idx="462">
                  <c:v>20.89499</c:v>
                </c:pt>
                <c:pt idx="463">
                  <c:v>20.91846</c:v>
                </c:pt>
                <c:pt idx="464">
                  <c:v>20.934480000000001</c:v>
                </c:pt>
                <c:pt idx="465">
                  <c:v>20.946960000000001</c:v>
                </c:pt>
                <c:pt idx="466">
                  <c:v>20.957260000000002</c:v>
                </c:pt>
                <c:pt idx="467">
                  <c:v>20.970030000000001</c:v>
                </c:pt>
                <c:pt idx="468">
                  <c:v>20.985590000000002</c:v>
                </c:pt>
                <c:pt idx="469">
                  <c:v>21.004760000000001</c:v>
                </c:pt>
                <c:pt idx="470">
                  <c:v>21.028120000000001</c:v>
                </c:pt>
                <c:pt idx="471">
                  <c:v>21.04768</c:v>
                </c:pt>
                <c:pt idx="472">
                  <c:v>21.06277</c:v>
                </c:pt>
                <c:pt idx="473">
                  <c:v>21.0749</c:v>
                </c:pt>
                <c:pt idx="474">
                  <c:v>21.085989999999999</c:v>
                </c:pt>
                <c:pt idx="475">
                  <c:v>21.096619999999998</c:v>
                </c:pt>
                <c:pt idx="476">
                  <c:v>21.105919999999998</c:v>
                </c:pt>
                <c:pt idx="477">
                  <c:v>21.117679999999996</c:v>
                </c:pt>
                <c:pt idx="478">
                  <c:v>21.126539999999995</c:v>
                </c:pt>
                <c:pt idx="479">
                  <c:v>21.132299999999994</c:v>
                </c:pt>
                <c:pt idx="480">
                  <c:v>21.137309999999992</c:v>
                </c:pt>
                <c:pt idx="481">
                  <c:v>21.141269999999992</c:v>
                </c:pt>
                <c:pt idx="482">
                  <c:v>21.144189999999991</c:v>
                </c:pt>
                <c:pt idx="483">
                  <c:v>21.146899999999992</c:v>
                </c:pt>
                <c:pt idx="484">
                  <c:v>21.149239999999992</c:v>
                </c:pt>
                <c:pt idx="485">
                  <c:v>21.151129999999991</c:v>
                </c:pt>
                <c:pt idx="486">
                  <c:v>21.152729999999991</c:v>
                </c:pt>
                <c:pt idx="487">
                  <c:v>21.154309999999992</c:v>
                </c:pt>
                <c:pt idx="488">
                  <c:v>21.156009999999991</c:v>
                </c:pt>
                <c:pt idx="489">
                  <c:v>21.157469999999993</c:v>
                </c:pt>
                <c:pt idx="490">
                  <c:v>21.158889999999992</c:v>
                </c:pt>
                <c:pt idx="491">
                  <c:v>21.160589999999992</c:v>
                </c:pt>
                <c:pt idx="492">
                  <c:v>21.162589999999991</c:v>
                </c:pt>
                <c:pt idx="493">
                  <c:v>21.16468999999999</c:v>
                </c:pt>
                <c:pt idx="494">
                  <c:v>21.166489999999989</c:v>
                </c:pt>
                <c:pt idx="495">
                  <c:v>21.167909999999988</c:v>
                </c:pt>
                <c:pt idx="496">
                  <c:v>21.170239999999989</c:v>
                </c:pt>
                <c:pt idx="497">
                  <c:v>21.173429999999989</c:v>
                </c:pt>
                <c:pt idx="498">
                  <c:v>21.17678999999999</c:v>
                </c:pt>
                <c:pt idx="499">
                  <c:v>21.179839999999992</c:v>
                </c:pt>
                <c:pt idx="500">
                  <c:v>21.182159999999993</c:v>
                </c:pt>
                <c:pt idx="501">
                  <c:v>21.183939999999993</c:v>
                </c:pt>
                <c:pt idx="502">
                  <c:v>21.185169999999992</c:v>
                </c:pt>
                <c:pt idx="503">
                  <c:v>21.186119999999992</c:v>
                </c:pt>
                <c:pt idx="504">
                  <c:v>21.186899999999991</c:v>
                </c:pt>
                <c:pt idx="505">
                  <c:v>21.187689999999989</c:v>
                </c:pt>
                <c:pt idx="506">
                  <c:v>21.189199999999989</c:v>
                </c:pt>
                <c:pt idx="507">
                  <c:v>21.193659999999991</c:v>
                </c:pt>
                <c:pt idx="508">
                  <c:v>21.20259999999999</c:v>
                </c:pt>
                <c:pt idx="509">
                  <c:v>21.210899999999988</c:v>
                </c:pt>
                <c:pt idx="510">
                  <c:v>21.215249999999987</c:v>
                </c:pt>
                <c:pt idx="511">
                  <c:v>21.220269999999985</c:v>
                </c:pt>
                <c:pt idx="512">
                  <c:v>21.224569999999986</c:v>
                </c:pt>
                <c:pt idx="513">
                  <c:v>21.226259999999986</c:v>
                </c:pt>
                <c:pt idx="514">
                  <c:v>21.227579999999985</c:v>
                </c:pt>
                <c:pt idx="515">
                  <c:v>21.228969999999986</c:v>
                </c:pt>
                <c:pt idx="516">
                  <c:v>21.230369999999986</c:v>
                </c:pt>
                <c:pt idx="517">
                  <c:v>21.231439999999985</c:v>
                </c:pt>
                <c:pt idx="518">
                  <c:v>21.232139999999983</c:v>
                </c:pt>
                <c:pt idx="519">
                  <c:v>21.232579999999984</c:v>
                </c:pt>
                <c:pt idx="520">
                  <c:v>21.232949999999985</c:v>
                </c:pt>
                <c:pt idx="521">
                  <c:v>21.234879999999986</c:v>
                </c:pt>
                <c:pt idx="522">
                  <c:v>21.239849999999986</c:v>
                </c:pt>
                <c:pt idx="523">
                  <c:v>21.250519999999987</c:v>
                </c:pt>
                <c:pt idx="524">
                  <c:v>21.261199999999988</c:v>
                </c:pt>
                <c:pt idx="525">
                  <c:v>21.269119999999987</c:v>
                </c:pt>
                <c:pt idx="526">
                  <c:v>21.272639999999988</c:v>
                </c:pt>
                <c:pt idx="527">
                  <c:v>21.274619999999988</c:v>
                </c:pt>
                <c:pt idx="528">
                  <c:v>21.275679999999987</c:v>
                </c:pt>
                <c:pt idx="529">
                  <c:v>21.276389999999989</c:v>
                </c:pt>
                <c:pt idx="530">
                  <c:v>21.276859999999989</c:v>
                </c:pt>
                <c:pt idx="531">
                  <c:v>21.277329999999989</c:v>
                </c:pt>
                <c:pt idx="532">
                  <c:v>21.277749999999987</c:v>
                </c:pt>
                <c:pt idx="533">
                  <c:v>21.278179999999988</c:v>
                </c:pt>
                <c:pt idx="534">
                  <c:v>21.278559999999988</c:v>
                </c:pt>
                <c:pt idx="535">
                  <c:v>21.278979999999986</c:v>
                </c:pt>
                <c:pt idx="536">
                  <c:v>21.279409999999988</c:v>
                </c:pt>
                <c:pt idx="537">
                  <c:v>21.279839999999989</c:v>
                </c:pt>
                <c:pt idx="538">
                  <c:v>21.28028999999999</c:v>
                </c:pt>
                <c:pt idx="539">
                  <c:v>21.280899999999988</c:v>
                </c:pt>
                <c:pt idx="540">
                  <c:v>21.281349999999989</c:v>
                </c:pt>
                <c:pt idx="541">
                  <c:v>21.28188999999999</c:v>
                </c:pt>
                <c:pt idx="542">
                  <c:v>21.28225999999999</c:v>
                </c:pt>
                <c:pt idx="543">
                  <c:v>21.282669999999989</c:v>
                </c:pt>
                <c:pt idx="544">
                  <c:v>21.28329999999999</c:v>
                </c:pt>
                <c:pt idx="545">
                  <c:v>21.284019999999991</c:v>
                </c:pt>
                <c:pt idx="546">
                  <c:v>21.284739999999992</c:v>
                </c:pt>
                <c:pt idx="547">
                  <c:v>21.285339999999991</c:v>
                </c:pt>
                <c:pt idx="548">
                  <c:v>21.28600999999999</c:v>
                </c:pt>
                <c:pt idx="549">
                  <c:v>21.286649999999991</c:v>
                </c:pt>
                <c:pt idx="550">
                  <c:v>21.287179999999992</c:v>
                </c:pt>
                <c:pt idx="551">
                  <c:v>21.287619999999993</c:v>
                </c:pt>
                <c:pt idx="552">
                  <c:v>21.288139999999995</c:v>
                </c:pt>
                <c:pt idx="553">
                  <c:v>21.288679999999996</c:v>
                </c:pt>
                <c:pt idx="554">
                  <c:v>21.289219999999997</c:v>
                </c:pt>
                <c:pt idx="555">
                  <c:v>21.289779999999997</c:v>
                </c:pt>
                <c:pt idx="556">
                  <c:v>21.290389999999995</c:v>
                </c:pt>
                <c:pt idx="557">
                  <c:v>21.290939999999996</c:v>
                </c:pt>
                <c:pt idx="558">
                  <c:v>21.291549999999994</c:v>
                </c:pt>
                <c:pt idx="559">
                  <c:v>21.292149999999992</c:v>
                </c:pt>
                <c:pt idx="560">
                  <c:v>21.292649999999991</c:v>
                </c:pt>
                <c:pt idx="561">
                  <c:v>21.29323999999999</c:v>
                </c:pt>
                <c:pt idx="562">
                  <c:v>21.293779999999991</c:v>
                </c:pt>
                <c:pt idx="563">
                  <c:v>21.29436999999999</c:v>
                </c:pt>
                <c:pt idx="564">
                  <c:v>21.295059999999989</c:v>
                </c:pt>
                <c:pt idx="565">
                  <c:v>21.295629999999989</c:v>
                </c:pt>
                <c:pt idx="566">
                  <c:v>21.295939999999987</c:v>
                </c:pt>
                <c:pt idx="567">
                  <c:v>21.296289999999988</c:v>
                </c:pt>
                <c:pt idx="568">
                  <c:v>21.296639999999989</c:v>
                </c:pt>
                <c:pt idx="569">
                  <c:v>21.296979999999991</c:v>
                </c:pt>
                <c:pt idx="570">
                  <c:v>21.29746999999999</c:v>
                </c:pt>
                <c:pt idx="571">
                  <c:v>21.311569999999989</c:v>
                </c:pt>
                <c:pt idx="572">
                  <c:v>21.338919999999987</c:v>
                </c:pt>
                <c:pt idx="573">
                  <c:v>21.358549999999987</c:v>
                </c:pt>
                <c:pt idx="574">
                  <c:v>21.369739999999986</c:v>
                </c:pt>
                <c:pt idx="575">
                  <c:v>21.376849999999987</c:v>
                </c:pt>
                <c:pt idx="576">
                  <c:v>21.379679999999986</c:v>
                </c:pt>
                <c:pt idx="577">
                  <c:v>21.381079999999987</c:v>
                </c:pt>
                <c:pt idx="578">
                  <c:v>21.381989999999988</c:v>
                </c:pt>
                <c:pt idx="579">
                  <c:v>21.382689999999986</c:v>
                </c:pt>
                <c:pt idx="580">
                  <c:v>21.383409999999987</c:v>
                </c:pt>
                <c:pt idx="581">
                  <c:v>21.383589999999987</c:v>
                </c:pt>
                <c:pt idx="582">
                  <c:v>21.383769999999988</c:v>
                </c:pt>
                <c:pt idx="583">
                  <c:v>21.384119999999989</c:v>
                </c:pt>
                <c:pt idx="584">
                  <c:v>21.386459999999989</c:v>
                </c:pt>
                <c:pt idx="585">
                  <c:v>21.39252999999999</c:v>
                </c:pt>
                <c:pt idx="586">
                  <c:v>21.399359999999991</c:v>
                </c:pt>
                <c:pt idx="587">
                  <c:v>21.404789999999991</c:v>
                </c:pt>
                <c:pt idx="588">
                  <c:v>21.408729999999991</c:v>
                </c:pt>
                <c:pt idx="589">
                  <c:v>21.411529999999992</c:v>
                </c:pt>
                <c:pt idx="590">
                  <c:v>21.413709999999991</c:v>
                </c:pt>
                <c:pt idx="591">
                  <c:v>21.416409999999992</c:v>
                </c:pt>
                <c:pt idx="592">
                  <c:v>21.418879999999991</c:v>
                </c:pt>
                <c:pt idx="593">
                  <c:v>21.42096999999999</c:v>
                </c:pt>
                <c:pt idx="594">
                  <c:v>21.42246999999999</c:v>
                </c:pt>
                <c:pt idx="595">
                  <c:v>21.423459999999992</c:v>
                </c:pt>
                <c:pt idx="596">
                  <c:v>21.424219999999991</c:v>
                </c:pt>
                <c:pt idx="597">
                  <c:v>21.424949999999992</c:v>
                </c:pt>
                <c:pt idx="598">
                  <c:v>21.42564999999999</c:v>
                </c:pt>
                <c:pt idx="599">
                  <c:v>21.42630999999999</c:v>
                </c:pt>
                <c:pt idx="600">
                  <c:v>21.42678999999999</c:v>
                </c:pt>
                <c:pt idx="601">
                  <c:v>21.427119999999992</c:v>
                </c:pt>
                <c:pt idx="602">
                  <c:v>21.427209999999992</c:v>
                </c:pt>
                <c:pt idx="603">
                  <c:v>21.427519999999991</c:v>
                </c:pt>
                <c:pt idx="604">
                  <c:v>21.430959999999992</c:v>
                </c:pt>
                <c:pt idx="605">
                  <c:v>21.436309999999992</c:v>
                </c:pt>
                <c:pt idx="606">
                  <c:v>21.439599999999992</c:v>
                </c:pt>
                <c:pt idx="607">
                  <c:v>21.443649999999991</c:v>
                </c:pt>
                <c:pt idx="608">
                  <c:v>21.44760999999999</c:v>
                </c:pt>
                <c:pt idx="609">
                  <c:v>21.462709999999991</c:v>
                </c:pt>
                <c:pt idx="610">
                  <c:v>21.483979999999992</c:v>
                </c:pt>
                <c:pt idx="611">
                  <c:v>21.496619999999993</c:v>
                </c:pt>
                <c:pt idx="612">
                  <c:v>21.503179999999993</c:v>
                </c:pt>
                <c:pt idx="613">
                  <c:v>21.505969999999994</c:v>
                </c:pt>
                <c:pt idx="614">
                  <c:v>21.507449999999995</c:v>
                </c:pt>
                <c:pt idx="615">
                  <c:v>21.508199999999995</c:v>
                </c:pt>
                <c:pt idx="616">
                  <c:v>21.508669999999995</c:v>
                </c:pt>
                <c:pt idx="617">
                  <c:v>21.509159999999994</c:v>
                </c:pt>
                <c:pt idx="618">
                  <c:v>21.509639999999994</c:v>
                </c:pt>
                <c:pt idx="619">
                  <c:v>21.510109999999994</c:v>
                </c:pt>
                <c:pt idx="620">
                  <c:v>21.510499999999993</c:v>
                </c:pt>
                <c:pt idx="621">
                  <c:v>21.510829999999995</c:v>
                </c:pt>
                <c:pt idx="622">
                  <c:v>21.511099999999995</c:v>
                </c:pt>
                <c:pt idx="623">
                  <c:v>21.511259999999996</c:v>
                </c:pt>
                <c:pt idx="624">
                  <c:v>21.511479999999995</c:v>
                </c:pt>
                <c:pt idx="625">
                  <c:v>21.511729999999996</c:v>
                </c:pt>
                <c:pt idx="626">
                  <c:v>21.511909999999997</c:v>
                </c:pt>
                <c:pt idx="627">
                  <c:v>21.512079999999997</c:v>
                </c:pt>
                <c:pt idx="628">
                  <c:v>21.512349999999998</c:v>
                </c:pt>
                <c:pt idx="629">
                  <c:v>21.512689999999999</c:v>
                </c:pt>
                <c:pt idx="630">
                  <c:v>21.513069999999999</c:v>
                </c:pt>
                <c:pt idx="631">
                  <c:v>21.513439999999999</c:v>
                </c:pt>
                <c:pt idx="632">
                  <c:v>21.5138</c:v>
                </c:pt>
                <c:pt idx="633">
                  <c:v>21.51417</c:v>
                </c:pt>
                <c:pt idx="634">
                  <c:v>21.51454</c:v>
                </c:pt>
                <c:pt idx="635">
                  <c:v>21.514900000000001</c:v>
                </c:pt>
                <c:pt idx="636">
                  <c:v>21.515230000000003</c:v>
                </c:pt>
                <c:pt idx="637">
                  <c:v>21.515460000000001</c:v>
                </c:pt>
                <c:pt idx="638">
                  <c:v>21.515620000000002</c:v>
                </c:pt>
                <c:pt idx="639">
                  <c:v>21.515780000000003</c:v>
                </c:pt>
                <c:pt idx="640">
                  <c:v>21.515940000000004</c:v>
                </c:pt>
                <c:pt idx="641">
                  <c:v>21.516180000000006</c:v>
                </c:pt>
                <c:pt idx="642">
                  <c:v>21.516430000000007</c:v>
                </c:pt>
                <c:pt idx="643">
                  <c:v>21.516650000000006</c:v>
                </c:pt>
                <c:pt idx="644">
                  <c:v>21.516840000000006</c:v>
                </c:pt>
                <c:pt idx="645">
                  <c:v>21.517020000000006</c:v>
                </c:pt>
                <c:pt idx="646">
                  <c:v>21.517160000000004</c:v>
                </c:pt>
                <c:pt idx="647">
                  <c:v>21.517420000000005</c:v>
                </c:pt>
                <c:pt idx="648">
                  <c:v>21.517730000000004</c:v>
                </c:pt>
                <c:pt idx="649">
                  <c:v>21.518050000000002</c:v>
                </c:pt>
                <c:pt idx="650">
                  <c:v>21.518310000000003</c:v>
                </c:pt>
                <c:pt idx="651">
                  <c:v>21.518500000000003</c:v>
                </c:pt>
                <c:pt idx="652">
                  <c:v>21.518650000000004</c:v>
                </c:pt>
                <c:pt idx="653">
                  <c:v>21.518850000000004</c:v>
                </c:pt>
                <c:pt idx="654">
                  <c:v>21.519190000000005</c:v>
                </c:pt>
                <c:pt idx="655">
                  <c:v>21.520510000000005</c:v>
                </c:pt>
                <c:pt idx="656">
                  <c:v>21.522050000000004</c:v>
                </c:pt>
                <c:pt idx="657">
                  <c:v>21.523170000000004</c:v>
                </c:pt>
                <c:pt idx="658">
                  <c:v>21.524050000000003</c:v>
                </c:pt>
                <c:pt idx="659">
                  <c:v>21.524930000000001</c:v>
                </c:pt>
                <c:pt idx="660">
                  <c:v>21.525539999999999</c:v>
                </c:pt>
                <c:pt idx="661">
                  <c:v>21.526009999999999</c:v>
                </c:pt>
                <c:pt idx="662">
                  <c:v>21.526419999999998</c:v>
                </c:pt>
                <c:pt idx="663">
                  <c:v>21.526759999999999</c:v>
                </c:pt>
                <c:pt idx="664">
                  <c:v>21.527139999999999</c:v>
                </c:pt>
                <c:pt idx="665">
                  <c:v>21.527480000000001</c:v>
                </c:pt>
                <c:pt idx="666">
                  <c:v>21.527889999999999</c:v>
                </c:pt>
                <c:pt idx="667">
                  <c:v>21.52833</c:v>
                </c:pt>
                <c:pt idx="668">
                  <c:v>21.52871</c:v>
                </c:pt>
                <c:pt idx="669">
                  <c:v>21.52908</c:v>
                </c:pt>
                <c:pt idx="670">
                  <c:v>21.529440000000001</c:v>
                </c:pt>
                <c:pt idx="671">
                  <c:v>21.529770000000003</c:v>
                </c:pt>
                <c:pt idx="672">
                  <c:v>21.530130000000003</c:v>
                </c:pt>
                <c:pt idx="673">
                  <c:v>21.530460000000005</c:v>
                </c:pt>
                <c:pt idx="674">
                  <c:v>21.530770000000004</c:v>
                </c:pt>
                <c:pt idx="675">
                  <c:v>21.531110000000005</c:v>
                </c:pt>
                <c:pt idx="676">
                  <c:v>21.531500000000005</c:v>
                </c:pt>
                <c:pt idx="677">
                  <c:v>21.531880000000005</c:v>
                </c:pt>
                <c:pt idx="678">
                  <c:v>21.532120000000006</c:v>
                </c:pt>
                <c:pt idx="679">
                  <c:v>21.532240000000005</c:v>
                </c:pt>
                <c:pt idx="680">
                  <c:v>21.532360000000004</c:v>
                </c:pt>
                <c:pt idx="681">
                  <c:v>21.532570000000003</c:v>
                </c:pt>
                <c:pt idx="682">
                  <c:v>21.532920000000004</c:v>
                </c:pt>
                <c:pt idx="683">
                  <c:v>21.533350000000006</c:v>
                </c:pt>
                <c:pt idx="684">
                  <c:v>21.533760000000004</c:v>
                </c:pt>
                <c:pt idx="685">
                  <c:v>21.534170000000003</c:v>
                </c:pt>
                <c:pt idx="686">
                  <c:v>21.534630000000003</c:v>
                </c:pt>
                <c:pt idx="687">
                  <c:v>21.535150000000005</c:v>
                </c:pt>
                <c:pt idx="688">
                  <c:v>21.535840000000004</c:v>
                </c:pt>
                <c:pt idx="689">
                  <c:v>21.536580000000004</c:v>
                </c:pt>
                <c:pt idx="690">
                  <c:v>21.537210000000005</c:v>
                </c:pt>
                <c:pt idx="691">
                  <c:v>21.537740000000007</c:v>
                </c:pt>
                <c:pt idx="692">
                  <c:v>21.538290000000007</c:v>
                </c:pt>
                <c:pt idx="693">
                  <c:v>21.538840000000008</c:v>
                </c:pt>
                <c:pt idx="694">
                  <c:v>21.539390000000008</c:v>
                </c:pt>
                <c:pt idx="695">
                  <c:v>21.539800000000007</c:v>
                </c:pt>
                <c:pt idx="696">
                  <c:v>21.540030000000005</c:v>
                </c:pt>
                <c:pt idx="697">
                  <c:v>21.540240000000004</c:v>
                </c:pt>
                <c:pt idx="698">
                  <c:v>21.540500000000005</c:v>
                </c:pt>
                <c:pt idx="699">
                  <c:v>21.540740000000007</c:v>
                </c:pt>
                <c:pt idx="700">
                  <c:v>21.541090000000008</c:v>
                </c:pt>
                <c:pt idx="701">
                  <c:v>21.541350000000008</c:v>
                </c:pt>
                <c:pt idx="702">
                  <c:v>21.541520000000009</c:v>
                </c:pt>
                <c:pt idx="703">
                  <c:v>21.541670000000011</c:v>
                </c:pt>
                <c:pt idx="704">
                  <c:v>21.541840000000011</c:v>
                </c:pt>
                <c:pt idx="705">
                  <c:v>21.543150000000011</c:v>
                </c:pt>
                <c:pt idx="706">
                  <c:v>21.545610000000011</c:v>
                </c:pt>
                <c:pt idx="707">
                  <c:v>21.549410000000009</c:v>
                </c:pt>
                <c:pt idx="708">
                  <c:v>21.552990000000008</c:v>
                </c:pt>
                <c:pt idx="709">
                  <c:v>21.555870000000009</c:v>
                </c:pt>
                <c:pt idx="710">
                  <c:v>21.558080000000011</c:v>
                </c:pt>
                <c:pt idx="711">
                  <c:v>21.559570000000011</c:v>
                </c:pt>
                <c:pt idx="712">
                  <c:v>21.560560000000013</c:v>
                </c:pt>
                <c:pt idx="713">
                  <c:v>21.561380000000014</c:v>
                </c:pt>
                <c:pt idx="714">
                  <c:v>21.562210000000015</c:v>
                </c:pt>
                <c:pt idx="715">
                  <c:v>21.563130000000015</c:v>
                </c:pt>
                <c:pt idx="716">
                  <c:v>21.564080000000015</c:v>
                </c:pt>
                <c:pt idx="717">
                  <c:v>21.564880000000016</c:v>
                </c:pt>
                <c:pt idx="718">
                  <c:v>21.565520000000017</c:v>
                </c:pt>
                <c:pt idx="719">
                  <c:v>21.566180000000017</c:v>
                </c:pt>
                <c:pt idx="720">
                  <c:v>21.566840000000017</c:v>
                </c:pt>
                <c:pt idx="721">
                  <c:v>21.567510000000016</c:v>
                </c:pt>
                <c:pt idx="722">
                  <c:v>21.568230000000018</c:v>
                </c:pt>
                <c:pt idx="723">
                  <c:v>21.569090000000017</c:v>
                </c:pt>
                <c:pt idx="724">
                  <c:v>21.569960000000016</c:v>
                </c:pt>
                <c:pt idx="725">
                  <c:v>21.570770000000017</c:v>
                </c:pt>
                <c:pt idx="726">
                  <c:v>21.571440000000017</c:v>
                </c:pt>
                <c:pt idx="727">
                  <c:v>21.572070000000018</c:v>
                </c:pt>
                <c:pt idx="728">
                  <c:v>21.572800000000019</c:v>
                </c:pt>
                <c:pt idx="729">
                  <c:v>21.573670000000018</c:v>
                </c:pt>
                <c:pt idx="730">
                  <c:v>21.574910000000017</c:v>
                </c:pt>
                <c:pt idx="731">
                  <c:v>21.576760000000018</c:v>
                </c:pt>
                <c:pt idx="732">
                  <c:v>21.578130000000019</c:v>
                </c:pt>
                <c:pt idx="733">
                  <c:v>21.578650000000021</c:v>
                </c:pt>
                <c:pt idx="734">
                  <c:v>21.579090000000022</c:v>
                </c:pt>
                <c:pt idx="735">
                  <c:v>21.579770000000021</c:v>
                </c:pt>
                <c:pt idx="736">
                  <c:v>21.580420000000021</c:v>
                </c:pt>
                <c:pt idx="737">
                  <c:v>21.580960000000022</c:v>
                </c:pt>
                <c:pt idx="738">
                  <c:v>21.581650000000021</c:v>
                </c:pt>
                <c:pt idx="739">
                  <c:v>21.582320000000021</c:v>
                </c:pt>
                <c:pt idx="740">
                  <c:v>21.582920000000019</c:v>
                </c:pt>
                <c:pt idx="741">
                  <c:v>21.58356000000002</c:v>
                </c:pt>
                <c:pt idx="742">
                  <c:v>21.584280000000021</c:v>
                </c:pt>
                <c:pt idx="743">
                  <c:v>21.584940000000021</c:v>
                </c:pt>
                <c:pt idx="744">
                  <c:v>21.58589000000002</c:v>
                </c:pt>
                <c:pt idx="745">
                  <c:v>21.586870000000019</c:v>
                </c:pt>
                <c:pt idx="746">
                  <c:v>21.587890000000019</c:v>
                </c:pt>
                <c:pt idx="747">
                  <c:v>21.58909000000002</c:v>
                </c:pt>
                <c:pt idx="748">
                  <c:v>21.590360000000022</c:v>
                </c:pt>
                <c:pt idx="749">
                  <c:v>21.591440000000024</c:v>
                </c:pt>
                <c:pt idx="750">
                  <c:v>21.592340000000025</c:v>
                </c:pt>
                <c:pt idx="751">
                  <c:v>21.593210000000024</c:v>
                </c:pt>
                <c:pt idx="752">
                  <c:v>21.594090000000023</c:v>
                </c:pt>
                <c:pt idx="753">
                  <c:v>21.595030000000023</c:v>
                </c:pt>
                <c:pt idx="754">
                  <c:v>21.595930000000024</c:v>
                </c:pt>
                <c:pt idx="755">
                  <c:v>21.596780000000024</c:v>
                </c:pt>
                <c:pt idx="756">
                  <c:v>21.597460000000023</c:v>
                </c:pt>
                <c:pt idx="757">
                  <c:v>21.597840000000023</c:v>
                </c:pt>
                <c:pt idx="758">
                  <c:v>21.598340000000022</c:v>
                </c:pt>
                <c:pt idx="759">
                  <c:v>21.59885000000002</c:v>
                </c:pt>
                <c:pt idx="760">
                  <c:v>21.599340000000019</c:v>
                </c:pt>
                <c:pt idx="761">
                  <c:v>21.59997000000002</c:v>
                </c:pt>
                <c:pt idx="762">
                  <c:v>21.600470000000019</c:v>
                </c:pt>
                <c:pt idx="763">
                  <c:v>21.60081000000002</c:v>
                </c:pt>
                <c:pt idx="764">
                  <c:v>21.601030000000019</c:v>
                </c:pt>
                <c:pt idx="765">
                  <c:v>21.601130000000019</c:v>
                </c:pt>
                <c:pt idx="766">
                  <c:v>21.601420000000019</c:v>
                </c:pt>
                <c:pt idx="767">
                  <c:v>21.602660000000018</c:v>
                </c:pt>
                <c:pt idx="768">
                  <c:v>21.60337000000002</c:v>
                </c:pt>
                <c:pt idx="769">
                  <c:v>21.605480000000018</c:v>
                </c:pt>
                <c:pt idx="770">
                  <c:v>21.606880000000018</c:v>
                </c:pt>
                <c:pt idx="771">
                  <c:v>21.607360000000018</c:v>
                </c:pt>
                <c:pt idx="772">
                  <c:v>21.608240000000016</c:v>
                </c:pt>
                <c:pt idx="773">
                  <c:v>21.611550000000015</c:v>
                </c:pt>
                <c:pt idx="774">
                  <c:v>21.616820000000015</c:v>
                </c:pt>
                <c:pt idx="775">
                  <c:v>21.623480000000015</c:v>
                </c:pt>
                <c:pt idx="776">
                  <c:v>21.629510000000014</c:v>
                </c:pt>
                <c:pt idx="777">
                  <c:v>21.633620000000015</c:v>
                </c:pt>
                <c:pt idx="778">
                  <c:v>21.636230000000015</c:v>
                </c:pt>
                <c:pt idx="779">
                  <c:v>21.638310000000015</c:v>
                </c:pt>
                <c:pt idx="780">
                  <c:v>21.640160000000016</c:v>
                </c:pt>
                <c:pt idx="781">
                  <c:v>21.641930000000016</c:v>
                </c:pt>
                <c:pt idx="782">
                  <c:v>21.643560000000015</c:v>
                </c:pt>
                <c:pt idx="783">
                  <c:v>21.645030000000016</c:v>
                </c:pt>
                <c:pt idx="784">
                  <c:v>21.646310000000017</c:v>
                </c:pt>
                <c:pt idx="785">
                  <c:v>21.647500000000019</c:v>
                </c:pt>
                <c:pt idx="786">
                  <c:v>21.64850000000002</c:v>
                </c:pt>
                <c:pt idx="787">
                  <c:v>21.64943000000002</c:v>
                </c:pt>
                <c:pt idx="788">
                  <c:v>21.650310000000019</c:v>
                </c:pt>
                <c:pt idx="789">
                  <c:v>21.651260000000018</c:v>
                </c:pt>
                <c:pt idx="790">
                  <c:v>21.652290000000018</c:v>
                </c:pt>
                <c:pt idx="791">
                  <c:v>21.653300000000019</c:v>
                </c:pt>
                <c:pt idx="792">
                  <c:v>21.654180000000018</c:v>
                </c:pt>
                <c:pt idx="793">
                  <c:v>21.655030000000018</c:v>
                </c:pt>
                <c:pt idx="794">
                  <c:v>21.655940000000019</c:v>
                </c:pt>
                <c:pt idx="795">
                  <c:v>21.656830000000017</c:v>
                </c:pt>
                <c:pt idx="796">
                  <c:v>21.657680000000017</c:v>
                </c:pt>
                <c:pt idx="797">
                  <c:v>21.658540000000016</c:v>
                </c:pt>
                <c:pt idx="798">
                  <c:v>21.659420000000015</c:v>
                </c:pt>
                <c:pt idx="799">
                  <c:v>21.660320000000016</c:v>
                </c:pt>
                <c:pt idx="800">
                  <c:v>21.661240000000017</c:v>
                </c:pt>
                <c:pt idx="801">
                  <c:v>21.662300000000016</c:v>
                </c:pt>
                <c:pt idx="802">
                  <c:v>21.663240000000016</c:v>
                </c:pt>
                <c:pt idx="803">
                  <c:v>21.663820000000015</c:v>
                </c:pt>
                <c:pt idx="804">
                  <c:v>21.664520000000014</c:v>
                </c:pt>
                <c:pt idx="805">
                  <c:v>21.665290000000013</c:v>
                </c:pt>
                <c:pt idx="806">
                  <c:v>21.666010000000014</c:v>
                </c:pt>
                <c:pt idx="807">
                  <c:v>21.666760000000014</c:v>
                </c:pt>
                <c:pt idx="808">
                  <c:v>21.667530000000014</c:v>
                </c:pt>
                <c:pt idx="809">
                  <c:v>21.668330000000015</c:v>
                </c:pt>
                <c:pt idx="810">
                  <c:v>21.669040000000017</c:v>
                </c:pt>
                <c:pt idx="811">
                  <c:v>21.669850000000018</c:v>
                </c:pt>
                <c:pt idx="812">
                  <c:v>21.670740000000016</c:v>
                </c:pt>
                <c:pt idx="813">
                  <c:v>21.671570000000017</c:v>
                </c:pt>
                <c:pt idx="814">
                  <c:v>21.672380000000018</c:v>
                </c:pt>
                <c:pt idx="815">
                  <c:v>21.673300000000019</c:v>
                </c:pt>
                <c:pt idx="816">
                  <c:v>21.674350000000018</c:v>
                </c:pt>
                <c:pt idx="817">
                  <c:v>21.675210000000018</c:v>
                </c:pt>
                <c:pt idx="818">
                  <c:v>21.676030000000019</c:v>
                </c:pt>
                <c:pt idx="819">
                  <c:v>21.67683000000002</c:v>
                </c:pt>
                <c:pt idx="820">
                  <c:v>21.677630000000022</c:v>
                </c:pt>
                <c:pt idx="821">
                  <c:v>21.678460000000022</c:v>
                </c:pt>
                <c:pt idx="822">
                  <c:v>21.679320000000022</c:v>
                </c:pt>
                <c:pt idx="823">
                  <c:v>21.680050000000023</c:v>
                </c:pt>
                <c:pt idx="824">
                  <c:v>21.680580000000024</c:v>
                </c:pt>
                <c:pt idx="825">
                  <c:v>21.681070000000023</c:v>
                </c:pt>
                <c:pt idx="826">
                  <c:v>21.681570000000022</c:v>
                </c:pt>
                <c:pt idx="827">
                  <c:v>21.681910000000023</c:v>
                </c:pt>
                <c:pt idx="828">
                  <c:v>21.684470000000022</c:v>
                </c:pt>
                <c:pt idx="829">
                  <c:v>21.712240000000023</c:v>
                </c:pt>
                <c:pt idx="830">
                  <c:v>21.747630000000022</c:v>
                </c:pt>
                <c:pt idx="831">
                  <c:v>21.769450000000024</c:v>
                </c:pt>
                <c:pt idx="832">
                  <c:v>21.782890000000023</c:v>
                </c:pt>
                <c:pt idx="833">
                  <c:v>21.789700000000025</c:v>
                </c:pt>
                <c:pt idx="834">
                  <c:v>21.796220000000023</c:v>
                </c:pt>
                <c:pt idx="835">
                  <c:v>21.830260000000024</c:v>
                </c:pt>
                <c:pt idx="836">
                  <c:v>21.874760000000023</c:v>
                </c:pt>
                <c:pt idx="837">
                  <c:v>21.898810000000022</c:v>
                </c:pt>
                <c:pt idx="838">
                  <c:v>21.907690000000024</c:v>
                </c:pt>
                <c:pt idx="839">
                  <c:v>21.911510000000025</c:v>
                </c:pt>
                <c:pt idx="840">
                  <c:v>21.915140000000026</c:v>
                </c:pt>
                <c:pt idx="841">
                  <c:v>21.918010000000027</c:v>
                </c:pt>
                <c:pt idx="842">
                  <c:v>21.919370000000026</c:v>
                </c:pt>
                <c:pt idx="843">
                  <c:v>21.920020000000026</c:v>
                </c:pt>
                <c:pt idx="844">
                  <c:v>21.920500000000025</c:v>
                </c:pt>
                <c:pt idx="845">
                  <c:v>21.920970000000025</c:v>
                </c:pt>
                <c:pt idx="846">
                  <c:v>21.921440000000025</c:v>
                </c:pt>
                <c:pt idx="847">
                  <c:v>21.921820000000025</c:v>
                </c:pt>
                <c:pt idx="848">
                  <c:v>21.922260000000026</c:v>
                </c:pt>
                <c:pt idx="849">
                  <c:v>21.922740000000026</c:v>
                </c:pt>
                <c:pt idx="850">
                  <c:v>21.923170000000027</c:v>
                </c:pt>
                <c:pt idx="851">
                  <c:v>21.923400000000026</c:v>
                </c:pt>
                <c:pt idx="852">
                  <c:v>21.923690000000025</c:v>
                </c:pt>
                <c:pt idx="853">
                  <c:v>21.927460000000025</c:v>
                </c:pt>
                <c:pt idx="854">
                  <c:v>21.953010000000024</c:v>
                </c:pt>
                <c:pt idx="855">
                  <c:v>21.975060000000024</c:v>
                </c:pt>
                <c:pt idx="856">
                  <c:v>21.987530000000024</c:v>
                </c:pt>
                <c:pt idx="857">
                  <c:v>21.999210000000023</c:v>
                </c:pt>
                <c:pt idx="858">
                  <c:v>22.008180000000024</c:v>
                </c:pt>
                <c:pt idx="859">
                  <c:v>22.011570000000024</c:v>
                </c:pt>
                <c:pt idx="860">
                  <c:v>22.013450000000024</c:v>
                </c:pt>
                <c:pt idx="861">
                  <c:v>22.014430000000022</c:v>
                </c:pt>
                <c:pt idx="862">
                  <c:v>22.014980000000023</c:v>
                </c:pt>
                <c:pt idx="863">
                  <c:v>22.015330000000024</c:v>
                </c:pt>
                <c:pt idx="864">
                  <c:v>22.015700000000024</c:v>
                </c:pt>
                <c:pt idx="865">
                  <c:v>22.016070000000024</c:v>
                </c:pt>
                <c:pt idx="866">
                  <c:v>22.016460000000023</c:v>
                </c:pt>
                <c:pt idx="867">
                  <c:v>22.016820000000024</c:v>
                </c:pt>
                <c:pt idx="868">
                  <c:v>22.017200000000024</c:v>
                </c:pt>
                <c:pt idx="869">
                  <c:v>22.017550000000025</c:v>
                </c:pt>
                <c:pt idx="870">
                  <c:v>22.017840000000025</c:v>
                </c:pt>
                <c:pt idx="871">
                  <c:v>22.018120000000025</c:v>
                </c:pt>
                <c:pt idx="872">
                  <c:v>22.018450000000026</c:v>
                </c:pt>
                <c:pt idx="873">
                  <c:v>22.018840000000026</c:v>
                </c:pt>
                <c:pt idx="874">
                  <c:v>22.019210000000026</c:v>
                </c:pt>
                <c:pt idx="875">
                  <c:v>22.019540000000028</c:v>
                </c:pt>
                <c:pt idx="876">
                  <c:v>22.019860000000026</c:v>
                </c:pt>
                <c:pt idx="877">
                  <c:v>22.020150000000026</c:v>
                </c:pt>
                <c:pt idx="878">
                  <c:v>22.020620000000026</c:v>
                </c:pt>
                <c:pt idx="879">
                  <c:v>22.021100000000025</c:v>
                </c:pt>
                <c:pt idx="880">
                  <c:v>22.021550000000026</c:v>
                </c:pt>
                <c:pt idx="881">
                  <c:v>22.021750000000026</c:v>
                </c:pt>
                <c:pt idx="882">
                  <c:v>22.021820000000027</c:v>
                </c:pt>
                <c:pt idx="883">
                  <c:v>22.021930000000026</c:v>
                </c:pt>
                <c:pt idx="884">
                  <c:v>22.022160000000024</c:v>
                </c:pt>
                <c:pt idx="885">
                  <c:v>22.023300000000024</c:v>
                </c:pt>
                <c:pt idx="886">
                  <c:v>22.025670000000023</c:v>
                </c:pt>
                <c:pt idx="887">
                  <c:v>22.028260000000024</c:v>
                </c:pt>
                <c:pt idx="888">
                  <c:v>22.030520000000024</c:v>
                </c:pt>
                <c:pt idx="889">
                  <c:v>22.032430000000023</c:v>
                </c:pt>
                <c:pt idx="890">
                  <c:v>22.034030000000023</c:v>
                </c:pt>
                <c:pt idx="891">
                  <c:v>22.035410000000024</c:v>
                </c:pt>
                <c:pt idx="892">
                  <c:v>22.036730000000023</c:v>
                </c:pt>
                <c:pt idx="893">
                  <c:v>22.039610000000025</c:v>
                </c:pt>
                <c:pt idx="894">
                  <c:v>22.044850000000025</c:v>
                </c:pt>
                <c:pt idx="895">
                  <c:v>22.049580000000024</c:v>
                </c:pt>
                <c:pt idx="896">
                  <c:v>22.052000000000024</c:v>
                </c:pt>
                <c:pt idx="897">
                  <c:v>22.053470000000026</c:v>
                </c:pt>
                <c:pt idx="898">
                  <c:v>22.054300000000026</c:v>
                </c:pt>
                <c:pt idx="899">
                  <c:v>22.054880000000026</c:v>
                </c:pt>
                <c:pt idx="900">
                  <c:v>22.055490000000027</c:v>
                </c:pt>
                <c:pt idx="901">
                  <c:v>22.056090000000026</c:v>
                </c:pt>
                <c:pt idx="902">
                  <c:v>22.056730000000027</c:v>
                </c:pt>
                <c:pt idx="903">
                  <c:v>22.057460000000027</c:v>
                </c:pt>
                <c:pt idx="904">
                  <c:v>22.058240000000026</c:v>
                </c:pt>
                <c:pt idx="905">
                  <c:v>22.059070000000027</c:v>
                </c:pt>
                <c:pt idx="906">
                  <c:v>22.059880000000028</c:v>
                </c:pt>
                <c:pt idx="907">
                  <c:v>22.060580000000027</c:v>
                </c:pt>
                <c:pt idx="908">
                  <c:v>22.061250000000026</c:v>
                </c:pt>
                <c:pt idx="909">
                  <c:v>22.061900000000026</c:v>
                </c:pt>
                <c:pt idx="910">
                  <c:v>22.062590000000025</c:v>
                </c:pt>
                <c:pt idx="911">
                  <c:v>22.063300000000027</c:v>
                </c:pt>
                <c:pt idx="912">
                  <c:v>22.064030000000027</c:v>
                </c:pt>
                <c:pt idx="913">
                  <c:v>22.064700000000027</c:v>
                </c:pt>
                <c:pt idx="914">
                  <c:v>22.065360000000027</c:v>
                </c:pt>
                <c:pt idx="915">
                  <c:v>22.065800000000028</c:v>
                </c:pt>
                <c:pt idx="916">
                  <c:v>22.066040000000029</c:v>
                </c:pt>
                <c:pt idx="917">
                  <c:v>22.067210000000028</c:v>
                </c:pt>
                <c:pt idx="918">
                  <c:v>22.068860000000029</c:v>
                </c:pt>
                <c:pt idx="919">
                  <c:v>22.070190000000029</c:v>
                </c:pt>
                <c:pt idx="920">
                  <c:v>22.070940000000029</c:v>
                </c:pt>
                <c:pt idx="921">
                  <c:v>22.071520000000028</c:v>
                </c:pt>
                <c:pt idx="922">
                  <c:v>22.071920000000027</c:v>
                </c:pt>
                <c:pt idx="923">
                  <c:v>22.072320000000026</c:v>
                </c:pt>
                <c:pt idx="924">
                  <c:v>22.072660000000027</c:v>
                </c:pt>
                <c:pt idx="925">
                  <c:v>22.072920000000028</c:v>
                </c:pt>
                <c:pt idx="926">
                  <c:v>22.073830000000029</c:v>
                </c:pt>
                <c:pt idx="927">
                  <c:v>22.08949000000003</c:v>
                </c:pt>
                <c:pt idx="928">
                  <c:v>22.115710000000028</c:v>
                </c:pt>
                <c:pt idx="929">
                  <c:v>22.133890000000029</c:v>
                </c:pt>
                <c:pt idx="930">
                  <c:v>22.141070000000031</c:v>
                </c:pt>
                <c:pt idx="931">
                  <c:v>22.143950000000032</c:v>
                </c:pt>
                <c:pt idx="932">
                  <c:v>22.145200000000031</c:v>
                </c:pt>
                <c:pt idx="933">
                  <c:v>22.145720000000033</c:v>
                </c:pt>
                <c:pt idx="934">
                  <c:v>22.146030000000032</c:v>
                </c:pt>
                <c:pt idx="935">
                  <c:v>22.146280000000033</c:v>
                </c:pt>
                <c:pt idx="936">
                  <c:v>22.146440000000034</c:v>
                </c:pt>
                <c:pt idx="937">
                  <c:v>22.146550000000033</c:v>
                </c:pt>
                <c:pt idx="938">
                  <c:v>22.146650000000033</c:v>
                </c:pt>
                <c:pt idx="939">
                  <c:v>22.146780000000032</c:v>
                </c:pt>
                <c:pt idx="940">
                  <c:v>22.14700000000003</c:v>
                </c:pt>
                <c:pt idx="941">
                  <c:v>22.147250000000032</c:v>
                </c:pt>
                <c:pt idx="942">
                  <c:v>22.14747000000003</c:v>
                </c:pt>
                <c:pt idx="943">
                  <c:v>22.147630000000031</c:v>
                </c:pt>
                <c:pt idx="944">
                  <c:v>22.14785000000003</c:v>
                </c:pt>
                <c:pt idx="945">
                  <c:v>22.14805000000003</c:v>
                </c:pt>
                <c:pt idx="946">
                  <c:v>22.148160000000029</c:v>
                </c:pt>
                <c:pt idx="947">
                  <c:v>22.14833000000003</c:v>
                </c:pt>
                <c:pt idx="948">
                  <c:v>22.14862000000003</c:v>
                </c:pt>
                <c:pt idx="949">
                  <c:v>22.14898000000003</c:v>
                </c:pt>
                <c:pt idx="950">
                  <c:v>22.149280000000029</c:v>
                </c:pt>
                <c:pt idx="951">
                  <c:v>22.15331000000003</c:v>
                </c:pt>
                <c:pt idx="952">
                  <c:v>22.16429000000003</c:v>
                </c:pt>
                <c:pt idx="953">
                  <c:v>22.169690000000031</c:v>
                </c:pt>
                <c:pt idx="954">
                  <c:v>22.185540000000032</c:v>
                </c:pt>
                <c:pt idx="955">
                  <c:v>22.200240000000033</c:v>
                </c:pt>
                <c:pt idx="956">
                  <c:v>22.208060000000032</c:v>
                </c:pt>
                <c:pt idx="957">
                  <c:v>22.21241000000003</c:v>
                </c:pt>
                <c:pt idx="958">
                  <c:v>22.217540000000032</c:v>
                </c:pt>
                <c:pt idx="959">
                  <c:v>22.221020000000031</c:v>
                </c:pt>
                <c:pt idx="960">
                  <c:v>22.221640000000033</c:v>
                </c:pt>
                <c:pt idx="961">
                  <c:v>22.222430000000031</c:v>
                </c:pt>
                <c:pt idx="962">
                  <c:v>22.224110000000032</c:v>
                </c:pt>
                <c:pt idx="963">
                  <c:v>22.24770000000003</c:v>
                </c:pt>
                <c:pt idx="964">
                  <c:v>22.30214000000003</c:v>
                </c:pt>
                <c:pt idx="965">
                  <c:v>22.356020000000029</c:v>
                </c:pt>
                <c:pt idx="966">
                  <c:v>22.379540000000031</c:v>
                </c:pt>
                <c:pt idx="967">
                  <c:v>22.389760000000031</c:v>
                </c:pt>
                <c:pt idx="968">
                  <c:v>22.394350000000031</c:v>
                </c:pt>
                <c:pt idx="969">
                  <c:v>22.396870000000032</c:v>
                </c:pt>
                <c:pt idx="970">
                  <c:v>22.398250000000033</c:v>
                </c:pt>
                <c:pt idx="971">
                  <c:v>22.398960000000034</c:v>
                </c:pt>
                <c:pt idx="972">
                  <c:v>22.399630000000034</c:v>
                </c:pt>
                <c:pt idx="973">
                  <c:v>22.400360000000035</c:v>
                </c:pt>
                <c:pt idx="974">
                  <c:v>22.401140000000034</c:v>
                </c:pt>
                <c:pt idx="975">
                  <c:v>22.401910000000033</c:v>
                </c:pt>
                <c:pt idx="976">
                  <c:v>22.402610000000031</c:v>
                </c:pt>
                <c:pt idx="977">
                  <c:v>22.403280000000031</c:v>
                </c:pt>
                <c:pt idx="978">
                  <c:v>22.403920000000031</c:v>
                </c:pt>
                <c:pt idx="979">
                  <c:v>22.404550000000032</c:v>
                </c:pt>
                <c:pt idx="980">
                  <c:v>22.405120000000032</c:v>
                </c:pt>
                <c:pt idx="981">
                  <c:v>22.405580000000032</c:v>
                </c:pt>
                <c:pt idx="982">
                  <c:v>22.406010000000034</c:v>
                </c:pt>
                <c:pt idx="983">
                  <c:v>22.406470000000034</c:v>
                </c:pt>
                <c:pt idx="984">
                  <c:v>22.406940000000034</c:v>
                </c:pt>
                <c:pt idx="985">
                  <c:v>22.407420000000034</c:v>
                </c:pt>
                <c:pt idx="986">
                  <c:v>22.407910000000033</c:v>
                </c:pt>
                <c:pt idx="987">
                  <c:v>22.408420000000032</c:v>
                </c:pt>
                <c:pt idx="988">
                  <c:v>22.408940000000033</c:v>
                </c:pt>
                <c:pt idx="989">
                  <c:v>22.409470000000034</c:v>
                </c:pt>
                <c:pt idx="990">
                  <c:v>22.410000000000036</c:v>
                </c:pt>
                <c:pt idx="991">
                  <c:v>22.410540000000037</c:v>
                </c:pt>
                <c:pt idx="992">
                  <c:v>22.411060000000038</c:v>
                </c:pt>
                <c:pt idx="993">
                  <c:v>22.413010000000039</c:v>
                </c:pt>
                <c:pt idx="994">
                  <c:v>22.419770000000039</c:v>
                </c:pt>
                <c:pt idx="995">
                  <c:v>22.42688000000004</c:v>
                </c:pt>
                <c:pt idx="996">
                  <c:v>22.430400000000041</c:v>
                </c:pt>
                <c:pt idx="997">
                  <c:v>22.432660000000041</c:v>
                </c:pt>
                <c:pt idx="998">
                  <c:v>22.434420000000042</c:v>
                </c:pt>
                <c:pt idx="999">
                  <c:v>22.435930000000042</c:v>
                </c:pt>
                <c:pt idx="1000">
                  <c:v>22.436950000000042</c:v>
                </c:pt>
                <c:pt idx="1001">
                  <c:v>22.437580000000043</c:v>
                </c:pt>
                <c:pt idx="1002">
                  <c:v>22.437980000000042</c:v>
                </c:pt>
                <c:pt idx="1003">
                  <c:v>22.438240000000043</c:v>
                </c:pt>
                <c:pt idx="1004">
                  <c:v>22.438480000000045</c:v>
                </c:pt>
                <c:pt idx="1005">
                  <c:v>22.438710000000043</c:v>
                </c:pt>
                <c:pt idx="1006">
                  <c:v>22.438930000000042</c:v>
                </c:pt>
                <c:pt idx="1007">
                  <c:v>22.439150000000041</c:v>
                </c:pt>
                <c:pt idx="1008">
                  <c:v>22.439410000000041</c:v>
                </c:pt>
                <c:pt idx="1009">
                  <c:v>22.439670000000042</c:v>
                </c:pt>
                <c:pt idx="1010">
                  <c:v>22.439920000000043</c:v>
                </c:pt>
                <c:pt idx="1011">
                  <c:v>22.440160000000045</c:v>
                </c:pt>
                <c:pt idx="1012">
                  <c:v>22.440410000000046</c:v>
                </c:pt>
                <c:pt idx="1013">
                  <c:v>22.440640000000045</c:v>
                </c:pt>
                <c:pt idx="1014">
                  <c:v>22.440870000000043</c:v>
                </c:pt>
                <c:pt idx="1015">
                  <c:v>22.441110000000045</c:v>
                </c:pt>
                <c:pt idx="1016">
                  <c:v>22.441330000000043</c:v>
                </c:pt>
                <c:pt idx="1017">
                  <c:v>22.441550000000042</c:v>
                </c:pt>
                <c:pt idx="1018">
                  <c:v>22.441770000000041</c:v>
                </c:pt>
                <c:pt idx="1019">
                  <c:v>22.44197000000004</c:v>
                </c:pt>
                <c:pt idx="1020">
                  <c:v>22.442140000000041</c:v>
                </c:pt>
                <c:pt idx="1021">
                  <c:v>22.442370000000039</c:v>
                </c:pt>
                <c:pt idx="1022">
                  <c:v>22.442590000000038</c:v>
                </c:pt>
                <c:pt idx="1023">
                  <c:v>22.442800000000037</c:v>
                </c:pt>
                <c:pt idx="1024">
                  <c:v>22.443040000000039</c:v>
                </c:pt>
                <c:pt idx="1025">
                  <c:v>22.44329000000004</c:v>
                </c:pt>
                <c:pt idx="1026">
                  <c:v>22.443530000000042</c:v>
                </c:pt>
                <c:pt idx="1027">
                  <c:v>22.443770000000043</c:v>
                </c:pt>
                <c:pt idx="1028">
                  <c:v>22.444000000000042</c:v>
                </c:pt>
                <c:pt idx="1029">
                  <c:v>22.44422000000004</c:v>
                </c:pt>
                <c:pt idx="1030">
                  <c:v>22.44443000000004</c:v>
                </c:pt>
                <c:pt idx="1031">
                  <c:v>22.444630000000039</c:v>
                </c:pt>
                <c:pt idx="1032">
                  <c:v>22.444820000000039</c:v>
                </c:pt>
                <c:pt idx="1033">
                  <c:v>22.44499000000004</c:v>
                </c:pt>
                <c:pt idx="1034">
                  <c:v>22.445110000000039</c:v>
                </c:pt>
                <c:pt idx="1035">
                  <c:v>22.445210000000039</c:v>
                </c:pt>
                <c:pt idx="1036">
                  <c:v>22.445280000000039</c:v>
                </c:pt>
                <c:pt idx="1037">
                  <c:v>22.445310000000038</c:v>
                </c:pt>
                <c:pt idx="1038">
                  <c:v>22.44537000000004</c:v>
                </c:pt>
                <c:pt idx="1039">
                  <c:v>22.445510000000038</c:v>
                </c:pt>
                <c:pt idx="1040">
                  <c:v>22.445670000000039</c:v>
                </c:pt>
                <c:pt idx="1041">
                  <c:v>22.445800000000037</c:v>
                </c:pt>
                <c:pt idx="1042">
                  <c:v>22.445840000000036</c:v>
                </c:pt>
                <c:pt idx="1043">
                  <c:v>22.445860000000035</c:v>
                </c:pt>
                <c:pt idx="1044">
                  <c:v>22.446150000000035</c:v>
                </c:pt>
                <c:pt idx="1045">
                  <c:v>22.446660000000033</c:v>
                </c:pt>
                <c:pt idx="1046">
                  <c:v>22.447770000000034</c:v>
                </c:pt>
                <c:pt idx="1047">
                  <c:v>22.450900000000033</c:v>
                </c:pt>
                <c:pt idx="1048">
                  <c:v>22.458330000000032</c:v>
                </c:pt>
                <c:pt idx="1049">
                  <c:v>22.466390000000033</c:v>
                </c:pt>
                <c:pt idx="1050">
                  <c:v>22.470970000000033</c:v>
                </c:pt>
                <c:pt idx="1051">
                  <c:v>22.473580000000034</c:v>
                </c:pt>
                <c:pt idx="1052">
                  <c:v>22.475050000000035</c:v>
                </c:pt>
                <c:pt idx="1053">
                  <c:v>22.476060000000036</c:v>
                </c:pt>
                <c:pt idx="1054">
                  <c:v>22.476850000000034</c:v>
                </c:pt>
                <c:pt idx="1055">
                  <c:v>22.477620000000034</c:v>
                </c:pt>
                <c:pt idx="1056">
                  <c:v>22.478590000000032</c:v>
                </c:pt>
                <c:pt idx="1057">
                  <c:v>22.480110000000032</c:v>
                </c:pt>
                <c:pt idx="1058">
                  <c:v>22.482800000000033</c:v>
                </c:pt>
                <c:pt idx="1059">
                  <c:v>22.485680000000034</c:v>
                </c:pt>
                <c:pt idx="1060">
                  <c:v>22.487560000000034</c:v>
                </c:pt>
                <c:pt idx="1061">
                  <c:v>22.488540000000032</c:v>
                </c:pt>
                <c:pt idx="1062">
                  <c:v>22.489020000000032</c:v>
                </c:pt>
                <c:pt idx="1063">
                  <c:v>22.489290000000032</c:v>
                </c:pt>
                <c:pt idx="1064">
                  <c:v>22.489530000000034</c:v>
                </c:pt>
                <c:pt idx="1065">
                  <c:v>22.489710000000034</c:v>
                </c:pt>
                <c:pt idx="1066">
                  <c:v>22.489900000000034</c:v>
                </c:pt>
                <c:pt idx="1067">
                  <c:v>22.490100000000034</c:v>
                </c:pt>
                <c:pt idx="1068">
                  <c:v>22.490270000000034</c:v>
                </c:pt>
                <c:pt idx="1069">
                  <c:v>22.490440000000035</c:v>
                </c:pt>
                <c:pt idx="1070">
                  <c:v>22.490600000000036</c:v>
                </c:pt>
                <c:pt idx="1071">
                  <c:v>22.490760000000037</c:v>
                </c:pt>
                <c:pt idx="1072">
                  <c:v>22.490910000000039</c:v>
                </c:pt>
                <c:pt idx="1073">
                  <c:v>22.49107000000004</c:v>
                </c:pt>
                <c:pt idx="1074">
                  <c:v>22.49124000000004</c:v>
                </c:pt>
                <c:pt idx="1075">
                  <c:v>22.491410000000041</c:v>
                </c:pt>
                <c:pt idx="1076">
                  <c:v>22.491560000000042</c:v>
                </c:pt>
                <c:pt idx="1077">
                  <c:v>22.491660000000042</c:v>
                </c:pt>
                <c:pt idx="1078">
                  <c:v>22.491790000000041</c:v>
                </c:pt>
                <c:pt idx="1079">
                  <c:v>22.491950000000042</c:v>
                </c:pt>
                <c:pt idx="1080">
                  <c:v>22.49208000000004</c:v>
                </c:pt>
                <c:pt idx="1081">
                  <c:v>22.492200000000039</c:v>
                </c:pt>
                <c:pt idx="1082">
                  <c:v>22.492300000000039</c:v>
                </c:pt>
                <c:pt idx="1083">
                  <c:v>22.49238000000004</c:v>
                </c:pt>
                <c:pt idx="1084">
                  <c:v>22.492440000000041</c:v>
                </c:pt>
                <c:pt idx="1085">
                  <c:v>22.492500000000042</c:v>
                </c:pt>
                <c:pt idx="1086">
                  <c:v>22.492560000000044</c:v>
                </c:pt>
                <c:pt idx="1087">
                  <c:v>22.492620000000045</c:v>
                </c:pt>
                <c:pt idx="1088">
                  <c:v>22.492670000000047</c:v>
                </c:pt>
                <c:pt idx="1089">
                  <c:v>22.492730000000048</c:v>
                </c:pt>
                <c:pt idx="1090">
                  <c:v>22.492790000000049</c:v>
                </c:pt>
                <c:pt idx="1091">
                  <c:v>22.49285000000005</c:v>
                </c:pt>
                <c:pt idx="1092">
                  <c:v>22.492900000000052</c:v>
                </c:pt>
                <c:pt idx="1093">
                  <c:v>22.492950000000054</c:v>
                </c:pt>
                <c:pt idx="1094">
                  <c:v>22.493000000000055</c:v>
                </c:pt>
                <c:pt idx="1095">
                  <c:v>22.493050000000057</c:v>
                </c:pt>
                <c:pt idx="1096">
                  <c:v>22.493100000000059</c:v>
                </c:pt>
                <c:pt idx="1097">
                  <c:v>22.49315000000006</c:v>
                </c:pt>
                <c:pt idx="1098">
                  <c:v>22.493180000000059</c:v>
                </c:pt>
                <c:pt idx="1099">
                  <c:v>22.493200000000058</c:v>
                </c:pt>
                <c:pt idx="1100">
                  <c:v>22.493220000000058</c:v>
                </c:pt>
                <c:pt idx="1101">
                  <c:v>22.493240000000057</c:v>
                </c:pt>
                <c:pt idx="1102">
                  <c:v>22.493260000000056</c:v>
                </c:pt>
                <c:pt idx="1103">
                  <c:v>22.493270000000056</c:v>
                </c:pt>
                <c:pt idx="1104">
                  <c:v>22.493270000000056</c:v>
                </c:pt>
                <c:pt idx="1105">
                  <c:v>22.493270000000056</c:v>
                </c:pt>
                <c:pt idx="1106">
                  <c:v>22.493270000000056</c:v>
                </c:pt>
                <c:pt idx="1107">
                  <c:v>22.493270000000056</c:v>
                </c:pt>
                <c:pt idx="1108">
                  <c:v>22.494890000000055</c:v>
                </c:pt>
                <c:pt idx="1109">
                  <c:v>22.518400000000057</c:v>
                </c:pt>
                <c:pt idx="1110">
                  <c:v>22.554170000000056</c:v>
                </c:pt>
                <c:pt idx="1111">
                  <c:v>22.573130000000056</c:v>
                </c:pt>
                <c:pt idx="1112">
                  <c:v>22.582270000000054</c:v>
                </c:pt>
                <c:pt idx="1113">
                  <c:v>22.587360000000054</c:v>
                </c:pt>
                <c:pt idx="1114">
                  <c:v>22.589590000000054</c:v>
                </c:pt>
                <c:pt idx="1115">
                  <c:v>22.590790000000055</c:v>
                </c:pt>
                <c:pt idx="1116">
                  <c:v>22.591290000000054</c:v>
                </c:pt>
                <c:pt idx="1117">
                  <c:v>22.591470000000054</c:v>
                </c:pt>
                <c:pt idx="1118">
                  <c:v>22.591510000000053</c:v>
                </c:pt>
                <c:pt idx="1119">
                  <c:v>22.591510000000053</c:v>
                </c:pt>
                <c:pt idx="1120">
                  <c:v>22.591510000000053</c:v>
                </c:pt>
                <c:pt idx="1121">
                  <c:v>22.591510000000053</c:v>
                </c:pt>
                <c:pt idx="1122">
                  <c:v>22.591570000000054</c:v>
                </c:pt>
                <c:pt idx="1123">
                  <c:v>22.591690000000053</c:v>
                </c:pt>
                <c:pt idx="1124">
                  <c:v>22.592440000000053</c:v>
                </c:pt>
                <c:pt idx="1125">
                  <c:v>22.621580000000055</c:v>
                </c:pt>
                <c:pt idx="1126">
                  <c:v>22.658880000000053</c:v>
                </c:pt>
                <c:pt idx="1127">
                  <c:v>22.681950000000054</c:v>
                </c:pt>
                <c:pt idx="1128">
                  <c:v>22.696400000000054</c:v>
                </c:pt>
                <c:pt idx="1129">
                  <c:v>22.703800000000054</c:v>
                </c:pt>
                <c:pt idx="1130">
                  <c:v>22.706770000000056</c:v>
                </c:pt>
                <c:pt idx="1131">
                  <c:v>22.708020000000054</c:v>
                </c:pt>
                <c:pt idx="1132">
                  <c:v>22.708580000000055</c:v>
                </c:pt>
                <c:pt idx="1133">
                  <c:v>22.708840000000055</c:v>
                </c:pt>
                <c:pt idx="1134">
                  <c:v>22.708940000000055</c:v>
                </c:pt>
                <c:pt idx="1135">
                  <c:v>22.708990000000057</c:v>
                </c:pt>
                <c:pt idx="1136">
                  <c:v>22.709040000000059</c:v>
                </c:pt>
                <c:pt idx="1137">
                  <c:v>22.709080000000057</c:v>
                </c:pt>
                <c:pt idx="1138">
                  <c:v>22.709120000000055</c:v>
                </c:pt>
                <c:pt idx="1139">
                  <c:v>22.709160000000054</c:v>
                </c:pt>
                <c:pt idx="1140">
                  <c:v>22.709200000000052</c:v>
                </c:pt>
                <c:pt idx="1141">
                  <c:v>22.709240000000051</c:v>
                </c:pt>
                <c:pt idx="1142">
                  <c:v>22.709280000000049</c:v>
                </c:pt>
                <c:pt idx="1143">
                  <c:v>22.709310000000048</c:v>
                </c:pt>
                <c:pt idx="1144">
                  <c:v>22.709320000000048</c:v>
                </c:pt>
                <c:pt idx="1145">
                  <c:v>22.709330000000048</c:v>
                </c:pt>
                <c:pt idx="1146">
                  <c:v>22.709330000000048</c:v>
                </c:pt>
                <c:pt idx="1147">
                  <c:v>22.709330000000048</c:v>
                </c:pt>
                <c:pt idx="1148">
                  <c:v>22.709330000000048</c:v>
                </c:pt>
                <c:pt idx="1149">
                  <c:v>22.709330000000048</c:v>
                </c:pt>
                <c:pt idx="1150">
                  <c:v>22.713460000000048</c:v>
                </c:pt>
                <c:pt idx="1151">
                  <c:v>22.741330000000048</c:v>
                </c:pt>
                <c:pt idx="1152">
                  <c:v>22.767750000000049</c:v>
                </c:pt>
                <c:pt idx="1153">
                  <c:v>22.780230000000049</c:v>
                </c:pt>
                <c:pt idx="1154">
                  <c:v>22.78593000000005</c:v>
                </c:pt>
                <c:pt idx="1155">
                  <c:v>22.788320000000049</c:v>
                </c:pt>
                <c:pt idx="1156">
                  <c:v>22.789280000000048</c:v>
                </c:pt>
                <c:pt idx="1157">
                  <c:v>22.789660000000048</c:v>
                </c:pt>
                <c:pt idx="1158">
                  <c:v>22.789770000000047</c:v>
                </c:pt>
                <c:pt idx="1159">
                  <c:v>22.789850000000047</c:v>
                </c:pt>
                <c:pt idx="1160">
                  <c:v>22.789930000000048</c:v>
                </c:pt>
                <c:pt idx="1161">
                  <c:v>22.790210000000048</c:v>
                </c:pt>
                <c:pt idx="1162">
                  <c:v>22.790670000000048</c:v>
                </c:pt>
                <c:pt idx="1163">
                  <c:v>22.791260000000047</c:v>
                </c:pt>
                <c:pt idx="1164">
                  <c:v>22.791800000000048</c:v>
                </c:pt>
                <c:pt idx="1165">
                  <c:v>22.792020000000047</c:v>
                </c:pt>
                <c:pt idx="1166">
                  <c:v>22.792100000000048</c:v>
                </c:pt>
                <c:pt idx="1167">
                  <c:v>22.792510000000046</c:v>
                </c:pt>
                <c:pt idx="1168">
                  <c:v>22.792830000000045</c:v>
                </c:pt>
                <c:pt idx="1169">
                  <c:v>22.793540000000046</c:v>
                </c:pt>
                <c:pt idx="1170">
                  <c:v>22.798520000000046</c:v>
                </c:pt>
                <c:pt idx="1171">
                  <c:v>22.805920000000047</c:v>
                </c:pt>
                <c:pt idx="1172">
                  <c:v>22.814150000000048</c:v>
                </c:pt>
                <c:pt idx="1173">
                  <c:v>22.818980000000046</c:v>
                </c:pt>
                <c:pt idx="1174">
                  <c:v>22.822050000000047</c:v>
                </c:pt>
                <c:pt idx="1175">
                  <c:v>22.824320000000046</c:v>
                </c:pt>
                <c:pt idx="1176">
                  <c:v>22.829690000000046</c:v>
                </c:pt>
                <c:pt idx="1177">
                  <c:v>22.836390000000044</c:v>
                </c:pt>
                <c:pt idx="1178">
                  <c:v>22.840710000000044</c:v>
                </c:pt>
                <c:pt idx="1179">
                  <c:v>22.842750000000045</c:v>
                </c:pt>
                <c:pt idx="1180">
                  <c:v>22.843630000000044</c:v>
                </c:pt>
                <c:pt idx="1181">
                  <c:v>22.843950000000042</c:v>
                </c:pt>
                <c:pt idx="1182">
                  <c:v>22.844040000000042</c:v>
                </c:pt>
                <c:pt idx="1183">
                  <c:v>22.844040000000042</c:v>
                </c:pt>
                <c:pt idx="1184">
                  <c:v>22.844040000000042</c:v>
                </c:pt>
                <c:pt idx="1185">
                  <c:v>22.844040000000042</c:v>
                </c:pt>
                <c:pt idx="1186">
                  <c:v>22.844040000000042</c:v>
                </c:pt>
                <c:pt idx="1187">
                  <c:v>22.844040000000042</c:v>
                </c:pt>
                <c:pt idx="1188">
                  <c:v>22.844040000000042</c:v>
                </c:pt>
                <c:pt idx="1189">
                  <c:v>22.844040000000042</c:v>
                </c:pt>
                <c:pt idx="1190">
                  <c:v>22.844040000000042</c:v>
                </c:pt>
                <c:pt idx="1191">
                  <c:v>22.844040000000042</c:v>
                </c:pt>
                <c:pt idx="1192">
                  <c:v>22.844040000000042</c:v>
                </c:pt>
                <c:pt idx="1193">
                  <c:v>22.844040000000042</c:v>
                </c:pt>
                <c:pt idx="1194">
                  <c:v>22.844040000000042</c:v>
                </c:pt>
                <c:pt idx="1195">
                  <c:v>22.844040000000042</c:v>
                </c:pt>
                <c:pt idx="1196">
                  <c:v>22.844040000000042</c:v>
                </c:pt>
                <c:pt idx="1197">
                  <c:v>22.844040000000042</c:v>
                </c:pt>
                <c:pt idx="1198">
                  <c:v>22.844040000000042</c:v>
                </c:pt>
                <c:pt idx="1199">
                  <c:v>22.844040000000042</c:v>
                </c:pt>
                <c:pt idx="1200">
                  <c:v>22.844040000000042</c:v>
                </c:pt>
                <c:pt idx="1201">
                  <c:v>22.844040000000042</c:v>
                </c:pt>
                <c:pt idx="1202">
                  <c:v>22.844040000000042</c:v>
                </c:pt>
                <c:pt idx="1203">
                  <c:v>22.844040000000042</c:v>
                </c:pt>
                <c:pt idx="1204">
                  <c:v>22.844040000000042</c:v>
                </c:pt>
                <c:pt idx="1205">
                  <c:v>22.844040000000042</c:v>
                </c:pt>
                <c:pt idx="1206">
                  <c:v>22.844040000000042</c:v>
                </c:pt>
                <c:pt idx="1207">
                  <c:v>22.844040000000042</c:v>
                </c:pt>
                <c:pt idx="1208">
                  <c:v>22.844040000000042</c:v>
                </c:pt>
                <c:pt idx="1209">
                  <c:v>22.844040000000042</c:v>
                </c:pt>
                <c:pt idx="1210">
                  <c:v>22.844040000000042</c:v>
                </c:pt>
                <c:pt idx="1211">
                  <c:v>22.844040000000042</c:v>
                </c:pt>
                <c:pt idx="1212">
                  <c:v>22.849410000000042</c:v>
                </c:pt>
                <c:pt idx="1213">
                  <c:v>22.883570000000041</c:v>
                </c:pt>
                <c:pt idx="1214">
                  <c:v>22.91045000000004</c:v>
                </c:pt>
                <c:pt idx="1215">
                  <c:v>22.938940000000041</c:v>
                </c:pt>
                <c:pt idx="1216">
                  <c:v>22.958620000000042</c:v>
                </c:pt>
                <c:pt idx="1217">
                  <c:v>22.967730000000042</c:v>
                </c:pt>
                <c:pt idx="1218">
                  <c:v>22.970090000000042</c:v>
                </c:pt>
                <c:pt idx="1219">
                  <c:v>22.971110000000042</c:v>
                </c:pt>
                <c:pt idx="1220">
                  <c:v>22.971590000000042</c:v>
                </c:pt>
                <c:pt idx="1221">
                  <c:v>22.971840000000043</c:v>
                </c:pt>
                <c:pt idx="1222">
                  <c:v>22.971960000000042</c:v>
                </c:pt>
                <c:pt idx="1223">
                  <c:v>22.972370000000041</c:v>
                </c:pt>
                <c:pt idx="1224">
                  <c:v>22.97343000000004</c:v>
                </c:pt>
                <c:pt idx="1225">
                  <c:v>22.97521000000004</c:v>
                </c:pt>
                <c:pt idx="1226">
                  <c:v>22.97755000000004</c:v>
                </c:pt>
                <c:pt idx="1227">
                  <c:v>22.979550000000039</c:v>
                </c:pt>
                <c:pt idx="1228">
                  <c:v>22.981360000000038</c:v>
                </c:pt>
                <c:pt idx="1229">
                  <c:v>22.982950000000038</c:v>
                </c:pt>
                <c:pt idx="1230">
                  <c:v>22.984350000000038</c:v>
                </c:pt>
                <c:pt idx="1231">
                  <c:v>22.98553000000004</c:v>
                </c:pt>
                <c:pt idx="1232">
                  <c:v>22.986520000000041</c:v>
                </c:pt>
                <c:pt idx="1233">
                  <c:v>22.988950000000042</c:v>
                </c:pt>
                <c:pt idx="1234">
                  <c:v>22.990180000000041</c:v>
                </c:pt>
                <c:pt idx="1235">
                  <c:v>22.990280000000041</c:v>
                </c:pt>
                <c:pt idx="1236">
                  <c:v>22.990720000000042</c:v>
                </c:pt>
                <c:pt idx="1237">
                  <c:v>22.991360000000043</c:v>
                </c:pt>
                <c:pt idx="1238">
                  <c:v>22.991670000000042</c:v>
                </c:pt>
                <c:pt idx="1239">
                  <c:v>22.992130000000042</c:v>
                </c:pt>
                <c:pt idx="1240">
                  <c:v>22.995530000000041</c:v>
                </c:pt>
                <c:pt idx="1241">
                  <c:v>23.002720000000043</c:v>
                </c:pt>
                <c:pt idx="1242">
                  <c:v>23.010780000000043</c:v>
                </c:pt>
                <c:pt idx="1243">
                  <c:v>23.016140000000043</c:v>
                </c:pt>
                <c:pt idx="1244">
                  <c:v>23.019660000000044</c:v>
                </c:pt>
                <c:pt idx="1245">
                  <c:v>23.021710000000045</c:v>
                </c:pt>
                <c:pt idx="1246">
                  <c:v>23.022650000000045</c:v>
                </c:pt>
                <c:pt idx="1247">
                  <c:v>23.023440000000043</c:v>
                </c:pt>
                <c:pt idx="1248">
                  <c:v>23.025230000000043</c:v>
                </c:pt>
                <c:pt idx="1249">
                  <c:v>23.027380000000043</c:v>
                </c:pt>
                <c:pt idx="1250">
                  <c:v>23.029280000000043</c:v>
                </c:pt>
                <c:pt idx="1251">
                  <c:v>23.031920000000042</c:v>
                </c:pt>
                <c:pt idx="1252">
                  <c:v>23.033850000000044</c:v>
                </c:pt>
                <c:pt idx="1253">
                  <c:v>23.034790000000044</c:v>
                </c:pt>
                <c:pt idx="1254">
                  <c:v>23.035260000000044</c:v>
                </c:pt>
                <c:pt idx="1255">
                  <c:v>23.035560000000043</c:v>
                </c:pt>
                <c:pt idx="1256">
                  <c:v>23.035650000000043</c:v>
                </c:pt>
                <c:pt idx="1257">
                  <c:v>23.035650000000043</c:v>
                </c:pt>
                <c:pt idx="1258">
                  <c:v>23.035650000000043</c:v>
                </c:pt>
                <c:pt idx="1259">
                  <c:v>23.035650000000043</c:v>
                </c:pt>
                <c:pt idx="1260">
                  <c:v>23.035650000000043</c:v>
                </c:pt>
                <c:pt idx="1261">
                  <c:v>23.035650000000043</c:v>
                </c:pt>
                <c:pt idx="1262">
                  <c:v>23.035650000000043</c:v>
                </c:pt>
                <c:pt idx="1263">
                  <c:v>23.035650000000043</c:v>
                </c:pt>
                <c:pt idx="1264">
                  <c:v>23.035650000000043</c:v>
                </c:pt>
                <c:pt idx="1265">
                  <c:v>23.035650000000043</c:v>
                </c:pt>
                <c:pt idx="1266">
                  <c:v>23.035650000000043</c:v>
                </c:pt>
                <c:pt idx="1267">
                  <c:v>23.035650000000043</c:v>
                </c:pt>
                <c:pt idx="1268">
                  <c:v>23.035650000000043</c:v>
                </c:pt>
                <c:pt idx="1269">
                  <c:v>23.035650000000043</c:v>
                </c:pt>
                <c:pt idx="1270">
                  <c:v>23.035650000000043</c:v>
                </c:pt>
                <c:pt idx="1271">
                  <c:v>23.035650000000043</c:v>
                </c:pt>
                <c:pt idx="1272">
                  <c:v>23.035650000000043</c:v>
                </c:pt>
                <c:pt idx="1273">
                  <c:v>23.035650000000043</c:v>
                </c:pt>
                <c:pt idx="1274">
                  <c:v>23.043240000000043</c:v>
                </c:pt>
                <c:pt idx="1275">
                  <c:v>23.074100000000044</c:v>
                </c:pt>
                <c:pt idx="1276">
                  <c:v>23.112630000000046</c:v>
                </c:pt>
                <c:pt idx="1277">
                  <c:v>23.131840000000047</c:v>
                </c:pt>
                <c:pt idx="1278">
                  <c:v>23.139950000000045</c:v>
                </c:pt>
                <c:pt idx="1279">
                  <c:v>23.142790000000044</c:v>
                </c:pt>
                <c:pt idx="1280">
                  <c:v>23.144150000000042</c:v>
                </c:pt>
                <c:pt idx="1281">
                  <c:v>23.144790000000043</c:v>
                </c:pt>
                <c:pt idx="1282">
                  <c:v>23.145150000000044</c:v>
                </c:pt>
                <c:pt idx="1283">
                  <c:v>23.145320000000044</c:v>
                </c:pt>
                <c:pt idx="1284">
                  <c:v>23.145390000000045</c:v>
                </c:pt>
                <c:pt idx="1285">
                  <c:v>23.145410000000044</c:v>
                </c:pt>
                <c:pt idx="1286">
                  <c:v>23.145470000000046</c:v>
                </c:pt>
                <c:pt idx="1287">
                  <c:v>23.145510000000044</c:v>
                </c:pt>
                <c:pt idx="1288">
                  <c:v>23.145650000000042</c:v>
                </c:pt>
                <c:pt idx="1289">
                  <c:v>23.147380000000041</c:v>
                </c:pt>
                <c:pt idx="1290">
                  <c:v>23.154200000000042</c:v>
                </c:pt>
                <c:pt idx="1291">
                  <c:v>23.162030000000041</c:v>
                </c:pt>
                <c:pt idx="1292">
                  <c:v>23.167750000000041</c:v>
                </c:pt>
                <c:pt idx="1293">
                  <c:v>23.171070000000039</c:v>
                </c:pt>
                <c:pt idx="1294">
                  <c:v>23.173450000000038</c:v>
                </c:pt>
                <c:pt idx="1295">
                  <c:v>23.175430000000038</c:v>
                </c:pt>
                <c:pt idx="1296">
                  <c:v>23.177370000000039</c:v>
                </c:pt>
                <c:pt idx="1297">
                  <c:v>23.179270000000038</c:v>
                </c:pt>
                <c:pt idx="1298">
                  <c:v>23.180980000000037</c:v>
                </c:pt>
                <c:pt idx="1299">
                  <c:v>23.183010000000039</c:v>
                </c:pt>
                <c:pt idx="1300">
                  <c:v>23.186740000000039</c:v>
                </c:pt>
                <c:pt idx="1301">
                  <c:v>23.19075000000004</c:v>
                </c:pt>
                <c:pt idx="1302">
                  <c:v>23.193510000000039</c:v>
                </c:pt>
                <c:pt idx="1303">
                  <c:v>23.19507000000004</c:v>
                </c:pt>
                <c:pt idx="1304">
                  <c:v>23.19591000000004</c:v>
                </c:pt>
                <c:pt idx="1305">
                  <c:v>23.19631000000004</c:v>
                </c:pt>
                <c:pt idx="1306">
                  <c:v>23.196520000000039</c:v>
                </c:pt>
                <c:pt idx="1307">
                  <c:v>23.196600000000039</c:v>
                </c:pt>
                <c:pt idx="1308">
                  <c:v>23.19666000000004</c:v>
                </c:pt>
                <c:pt idx="1309">
                  <c:v>23.19668000000004</c:v>
                </c:pt>
                <c:pt idx="1310">
                  <c:v>23.19668000000004</c:v>
                </c:pt>
                <c:pt idx="1311">
                  <c:v>23.19668000000004</c:v>
                </c:pt>
                <c:pt idx="1312">
                  <c:v>23.19668000000004</c:v>
                </c:pt>
                <c:pt idx="1313">
                  <c:v>23.19668000000004</c:v>
                </c:pt>
                <c:pt idx="1314">
                  <c:v>23.19668000000004</c:v>
                </c:pt>
                <c:pt idx="1315">
                  <c:v>23.19668000000004</c:v>
                </c:pt>
                <c:pt idx="1316">
                  <c:v>23.19668000000004</c:v>
                </c:pt>
                <c:pt idx="1317">
                  <c:v>23.19668000000004</c:v>
                </c:pt>
                <c:pt idx="1318">
                  <c:v>23.19668000000004</c:v>
                </c:pt>
                <c:pt idx="1319">
                  <c:v>23.19668000000004</c:v>
                </c:pt>
                <c:pt idx="1320">
                  <c:v>23.19668000000004</c:v>
                </c:pt>
                <c:pt idx="1321">
                  <c:v>23.19668000000004</c:v>
                </c:pt>
                <c:pt idx="1322">
                  <c:v>23.196720000000038</c:v>
                </c:pt>
                <c:pt idx="1323">
                  <c:v>23.196750000000037</c:v>
                </c:pt>
                <c:pt idx="1324">
                  <c:v>23.196760000000037</c:v>
                </c:pt>
                <c:pt idx="1325">
                  <c:v>23.196770000000036</c:v>
                </c:pt>
                <c:pt idx="1326">
                  <c:v>23.197310000000037</c:v>
                </c:pt>
                <c:pt idx="1327">
                  <c:v>23.203590000000037</c:v>
                </c:pt>
                <c:pt idx="1328">
                  <c:v>23.215020000000038</c:v>
                </c:pt>
                <c:pt idx="1329">
                  <c:v>23.225920000000038</c:v>
                </c:pt>
                <c:pt idx="1330">
                  <c:v>23.232010000000038</c:v>
                </c:pt>
                <c:pt idx="1331">
                  <c:v>23.234910000000038</c:v>
                </c:pt>
                <c:pt idx="1332">
                  <c:v>23.236140000000038</c:v>
                </c:pt>
                <c:pt idx="1333">
                  <c:v>23.23647000000004</c:v>
                </c:pt>
                <c:pt idx="1334">
                  <c:v>23.236620000000041</c:v>
                </c:pt>
                <c:pt idx="1335">
                  <c:v>23.236720000000041</c:v>
                </c:pt>
                <c:pt idx="1336">
                  <c:v>23.236800000000041</c:v>
                </c:pt>
                <c:pt idx="1337">
                  <c:v>23.236850000000043</c:v>
                </c:pt>
                <c:pt idx="1338">
                  <c:v>23.236880000000042</c:v>
                </c:pt>
                <c:pt idx="1339">
                  <c:v>23.236890000000042</c:v>
                </c:pt>
                <c:pt idx="1340">
                  <c:v>23.236900000000041</c:v>
                </c:pt>
                <c:pt idx="1341">
                  <c:v>23.236900000000041</c:v>
                </c:pt>
                <c:pt idx="1342">
                  <c:v>23.236900000000041</c:v>
                </c:pt>
                <c:pt idx="1343">
                  <c:v>23.236900000000041</c:v>
                </c:pt>
                <c:pt idx="1344">
                  <c:v>23.236900000000041</c:v>
                </c:pt>
                <c:pt idx="1345">
                  <c:v>23.236900000000041</c:v>
                </c:pt>
                <c:pt idx="1346">
                  <c:v>23.236900000000041</c:v>
                </c:pt>
                <c:pt idx="1347">
                  <c:v>23.236900000000041</c:v>
                </c:pt>
                <c:pt idx="1348">
                  <c:v>23.236900000000041</c:v>
                </c:pt>
                <c:pt idx="1349">
                  <c:v>23.236900000000041</c:v>
                </c:pt>
                <c:pt idx="1350">
                  <c:v>23.236900000000041</c:v>
                </c:pt>
                <c:pt idx="1351">
                  <c:v>23.236900000000041</c:v>
                </c:pt>
                <c:pt idx="1352">
                  <c:v>23.236900000000041</c:v>
                </c:pt>
                <c:pt idx="1353">
                  <c:v>23.236900000000041</c:v>
                </c:pt>
                <c:pt idx="1354">
                  <c:v>23.236900000000041</c:v>
                </c:pt>
                <c:pt idx="1355">
                  <c:v>23.236900000000041</c:v>
                </c:pt>
                <c:pt idx="1356">
                  <c:v>23.236900000000041</c:v>
                </c:pt>
                <c:pt idx="1357">
                  <c:v>23.236900000000041</c:v>
                </c:pt>
                <c:pt idx="1358">
                  <c:v>23.236900000000041</c:v>
                </c:pt>
                <c:pt idx="1359">
                  <c:v>23.236900000000041</c:v>
                </c:pt>
                <c:pt idx="1360">
                  <c:v>23.236900000000041</c:v>
                </c:pt>
                <c:pt idx="1361">
                  <c:v>23.236900000000041</c:v>
                </c:pt>
                <c:pt idx="1362">
                  <c:v>23.236900000000041</c:v>
                </c:pt>
                <c:pt idx="1363">
                  <c:v>23.236900000000041</c:v>
                </c:pt>
                <c:pt idx="1364">
                  <c:v>23.236900000000041</c:v>
                </c:pt>
                <c:pt idx="1365">
                  <c:v>23.236900000000041</c:v>
                </c:pt>
                <c:pt idx="1366">
                  <c:v>23.236900000000041</c:v>
                </c:pt>
                <c:pt idx="1367">
                  <c:v>23.236900000000041</c:v>
                </c:pt>
                <c:pt idx="1368">
                  <c:v>23.236900000000041</c:v>
                </c:pt>
                <c:pt idx="1369">
                  <c:v>23.236900000000041</c:v>
                </c:pt>
                <c:pt idx="1370">
                  <c:v>23.236900000000041</c:v>
                </c:pt>
                <c:pt idx="1371">
                  <c:v>23.236900000000041</c:v>
                </c:pt>
                <c:pt idx="1372">
                  <c:v>23.236900000000041</c:v>
                </c:pt>
                <c:pt idx="1373">
                  <c:v>23.236900000000041</c:v>
                </c:pt>
                <c:pt idx="1374">
                  <c:v>23.236900000000041</c:v>
                </c:pt>
                <c:pt idx="1375">
                  <c:v>23.236900000000041</c:v>
                </c:pt>
                <c:pt idx="1376">
                  <c:v>23.236900000000041</c:v>
                </c:pt>
                <c:pt idx="1377">
                  <c:v>23.236900000000041</c:v>
                </c:pt>
                <c:pt idx="1378">
                  <c:v>23.236900000000041</c:v>
                </c:pt>
                <c:pt idx="1379">
                  <c:v>23.236900000000041</c:v>
                </c:pt>
                <c:pt idx="1380">
                  <c:v>23.236900000000041</c:v>
                </c:pt>
                <c:pt idx="1381">
                  <c:v>23.236900000000041</c:v>
                </c:pt>
                <c:pt idx="1382">
                  <c:v>23.236900000000041</c:v>
                </c:pt>
                <c:pt idx="1383">
                  <c:v>23.236900000000041</c:v>
                </c:pt>
                <c:pt idx="1384">
                  <c:v>23.236900000000041</c:v>
                </c:pt>
                <c:pt idx="1385">
                  <c:v>23.236900000000041</c:v>
                </c:pt>
                <c:pt idx="1386">
                  <c:v>23.236900000000041</c:v>
                </c:pt>
                <c:pt idx="1387">
                  <c:v>23.236900000000041</c:v>
                </c:pt>
                <c:pt idx="1388">
                  <c:v>23.236900000000041</c:v>
                </c:pt>
                <c:pt idx="1389">
                  <c:v>23.236900000000041</c:v>
                </c:pt>
                <c:pt idx="1390">
                  <c:v>23.236900000000041</c:v>
                </c:pt>
                <c:pt idx="1391">
                  <c:v>23.236900000000041</c:v>
                </c:pt>
                <c:pt idx="1392">
                  <c:v>23.236900000000041</c:v>
                </c:pt>
                <c:pt idx="1393">
                  <c:v>23.236900000000041</c:v>
                </c:pt>
                <c:pt idx="1394">
                  <c:v>23.236900000000041</c:v>
                </c:pt>
                <c:pt idx="1395">
                  <c:v>23.236900000000041</c:v>
                </c:pt>
                <c:pt idx="1396">
                  <c:v>23.236900000000041</c:v>
                </c:pt>
                <c:pt idx="1397">
                  <c:v>23.236900000000041</c:v>
                </c:pt>
                <c:pt idx="1398">
                  <c:v>23.236900000000041</c:v>
                </c:pt>
                <c:pt idx="1399">
                  <c:v>23.236900000000041</c:v>
                </c:pt>
                <c:pt idx="1400">
                  <c:v>23.236900000000041</c:v>
                </c:pt>
                <c:pt idx="1401">
                  <c:v>23.236900000000041</c:v>
                </c:pt>
                <c:pt idx="1402">
                  <c:v>23.236900000000041</c:v>
                </c:pt>
                <c:pt idx="1403">
                  <c:v>23.236900000000041</c:v>
                </c:pt>
                <c:pt idx="1404">
                  <c:v>23.236900000000041</c:v>
                </c:pt>
                <c:pt idx="1405">
                  <c:v>23.236900000000041</c:v>
                </c:pt>
                <c:pt idx="1406">
                  <c:v>23.236900000000041</c:v>
                </c:pt>
                <c:pt idx="1407">
                  <c:v>23.236900000000041</c:v>
                </c:pt>
                <c:pt idx="1408">
                  <c:v>23.236900000000041</c:v>
                </c:pt>
                <c:pt idx="1409">
                  <c:v>23.238550000000043</c:v>
                </c:pt>
                <c:pt idx="1410">
                  <c:v>23.244380000000042</c:v>
                </c:pt>
                <c:pt idx="1411">
                  <c:v>23.252450000000042</c:v>
                </c:pt>
                <c:pt idx="1412">
                  <c:v>23.258840000000042</c:v>
                </c:pt>
                <c:pt idx="1413">
                  <c:v>23.262770000000042</c:v>
                </c:pt>
                <c:pt idx="1414">
                  <c:v>23.264350000000043</c:v>
                </c:pt>
                <c:pt idx="1415">
                  <c:v>23.265140000000041</c:v>
                </c:pt>
                <c:pt idx="1416">
                  <c:v>23.265510000000042</c:v>
                </c:pt>
                <c:pt idx="1417">
                  <c:v>23.265690000000042</c:v>
                </c:pt>
                <c:pt idx="1418">
                  <c:v>23.265790000000042</c:v>
                </c:pt>
                <c:pt idx="1419">
                  <c:v>23.265870000000042</c:v>
                </c:pt>
                <c:pt idx="1420">
                  <c:v>23.265940000000043</c:v>
                </c:pt>
                <c:pt idx="1421">
                  <c:v>23.266000000000044</c:v>
                </c:pt>
                <c:pt idx="1422">
                  <c:v>23.266040000000043</c:v>
                </c:pt>
                <c:pt idx="1423">
                  <c:v>23.266080000000041</c:v>
                </c:pt>
                <c:pt idx="1424">
                  <c:v>23.266100000000041</c:v>
                </c:pt>
                <c:pt idx="1425">
                  <c:v>23.26611000000004</c:v>
                </c:pt>
                <c:pt idx="1426">
                  <c:v>23.26612000000004</c:v>
                </c:pt>
                <c:pt idx="1427">
                  <c:v>23.26613000000004</c:v>
                </c:pt>
                <c:pt idx="1428">
                  <c:v>23.266140000000039</c:v>
                </c:pt>
                <c:pt idx="1429">
                  <c:v>23.266150000000039</c:v>
                </c:pt>
                <c:pt idx="1430">
                  <c:v>23.266160000000038</c:v>
                </c:pt>
                <c:pt idx="1431">
                  <c:v>23.266170000000038</c:v>
                </c:pt>
                <c:pt idx="1432">
                  <c:v>23.266170000000038</c:v>
                </c:pt>
                <c:pt idx="1433">
                  <c:v>23.266170000000038</c:v>
                </c:pt>
                <c:pt idx="1434">
                  <c:v>23.266170000000038</c:v>
                </c:pt>
                <c:pt idx="1435">
                  <c:v>23.266170000000038</c:v>
                </c:pt>
                <c:pt idx="1436">
                  <c:v>23.266170000000038</c:v>
                </c:pt>
                <c:pt idx="1437">
                  <c:v>23.266170000000038</c:v>
                </c:pt>
                <c:pt idx="1438">
                  <c:v>23.266170000000038</c:v>
                </c:pt>
                <c:pt idx="1439">
                  <c:v>23.266170000000038</c:v>
                </c:pt>
                <c:pt idx="1440">
                  <c:v>23.266170000000038</c:v>
                </c:pt>
                <c:pt idx="1441">
                  <c:v>23.266170000000038</c:v>
                </c:pt>
                <c:pt idx="1442">
                  <c:v>23.266170000000038</c:v>
                </c:pt>
                <c:pt idx="1443">
                  <c:v>23.266190000000037</c:v>
                </c:pt>
                <c:pt idx="1444">
                  <c:v>23.266240000000039</c:v>
                </c:pt>
                <c:pt idx="1445">
                  <c:v>23.266290000000041</c:v>
                </c:pt>
                <c:pt idx="1446">
                  <c:v>23.266330000000039</c:v>
                </c:pt>
                <c:pt idx="1447">
                  <c:v>23.266370000000038</c:v>
                </c:pt>
                <c:pt idx="1448">
                  <c:v>23.266410000000036</c:v>
                </c:pt>
                <c:pt idx="1449">
                  <c:v>23.266440000000035</c:v>
                </c:pt>
                <c:pt idx="1450">
                  <c:v>23.266470000000034</c:v>
                </c:pt>
                <c:pt idx="1451">
                  <c:v>23.266510000000032</c:v>
                </c:pt>
                <c:pt idx="1452">
                  <c:v>23.266560000000034</c:v>
                </c:pt>
                <c:pt idx="1453">
                  <c:v>23.266610000000036</c:v>
                </c:pt>
                <c:pt idx="1454">
                  <c:v>23.266640000000034</c:v>
                </c:pt>
                <c:pt idx="1455">
                  <c:v>23.266680000000033</c:v>
                </c:pt>
                <c:pt idx="1456">
                  <c:v>23.266720000000031</c:v>
                </c:pt>
                <c:pt idx="1457">
                  <c:v>23.26675000000003</c:v>
                </c:pt>
                <c:pt idx="1458">
                  <c:v>23.266770000000029</c:v>
                </c:pt>
                <c:pt idx="1459">
                  <c:v>23.266780000000029</c:v>
                </c:pt>
                <c:pt idx="1460">
                  <c:v>23.266780000000029</c:v>
                </c:pt>
                <c:pt idx="1461">
                  <c:v>23.266780000000029</c:v>
                </c:pt>
                <c:pt idx="1462">
                  <c:v>23.266780000000029</c:v>
                </c:pt>
                <c:pt idx="1463">
                  <c:v>23.266780000000029</c:v>
                </c:pt>
                <c:pt idx="1464">
                  <c:v>23.266780000000029</c:v>
                </c:pt>
                <c:pt idx="1465">
                  <c:v>23.266790000000029</c:v>
                </c:pt>
                <c:pt idx="1466">
                  <c:v>23.266800000000028</c:v>
                </c:pt>
                <c:pt idx="1467">
                  <c:v>23.266810000000028</c:v>
                </c:pt>
                <c:pt idx="1468">
                  <c:v>23.266820000000028</c:v>
                </c:pt>
                <c:pt idx="1469">
                  <c:v>23.266820000000028</c:v>
                </c:pt>
                <c:pt idx="1470">
                  <c:v>23.266820000000028</c:v>
                </c:pt>
                <c:pt idx="1471">
                  <c:v>23.266820000000028</c:v>
                </c:pt>
                <c:pt idx="1472">
                  <c:v>23.266820000000028</c:v>
                </c:pt>
                <c:pt idx="1473">
                  <c:v>23.266820000000028</c:v>
                </c:pt>
                <c:pt idx="1474">
                  <c:v>23.266820000000028</c:v>
                </c:pt>
                <c:pt idx="1475">
                  <c:v>23.266820000000028</c:v>
                </c:pt>
                <c:pt idx="1476">
                  <c:v>23.266820000000028</c:v>
                </c:pt>
                <c:pt idx="1477">
                  <c:v>23.266820000000028</c:v>
                </c:pt>
                <c:pt idx="1478">
                  <c:v>23.266820000000028</c:v>
                </c:pt>
                <c:pt idx="1479">
                  <c:v>23.266820000000028</c:v>
                </c:pt>
                <c:pt idx="1480">
                  <c:v>23.266820000000028</c:v>
                </c:pt>
                <c:pt idx="1481">
                  <c:v>23.266820000000028</c:v>
                </c:pt>
                <c:pt idx="1482">
                  <c:v>23.266820000000028</c:v>
                </c:pt>
                <c:pt idx="1483">
                  <c:v>23.266820000000028</c:v>
                </c:pt>
                <c:pt idx="1484">
                  <c:v>23.266820000000028</c:v>
                </c:pt>
                <c:pt idx="1485">
                  <c:v>23.266820000000028</c:v>
                </c:pt>
                <c:pt idx="1486">
                  <c:v>23.266820000000028</c:v>
                </c:pt>
                <c:pt idx="1487">
                  <c:v>23.266820000000028</c:v>
                </c:pt>
                <c:pt idx="1488">
                  <c:v>23.266820000000028</c:v>
                </c:pt>
                <c:pt idx="1489">
                  <c:v>23.266820000000028</c:v>
                </c:pt>
                <c:pt idx="1490">
                  <c:v>23.266820000000028</c:v>
                </c:pt>
                <c:pt idx="1491">
                  <c:v>23.266820000000028</c:v>
                </c:pt>
                <c:pt idx="1492">
                  <c:v>23.266820000000028</c:v>
                </c:pt>
                <c:pt idx="1493">
                  <c:v>23.266820000000028</c:v>
                </c:pt>
                <c:pt idx="1494">
                  <c:v>23.266820000000028</c:v>
                </c:pt>
                <c:pt idx="1495">
                  <c:v>23.266820000000028</c:v>
                </c:pt>
                <c:pt idx="1496">
                  <c:v>23.266820000000028</c:v>
                </c:pt>
                <c:pt idx="1497">
                  <c:v>23.266820000000028</c:v>
                </c:pt>
                <c:pt idx="1498">
                  <c:v>23.266820000000028</c:v>
                </c:pt>
                <c:pt idx="1499">
                  <c:v>23.266820000000028</c:v>
                </c:pt>
                <c:pt idx="1500">
                  <c:v>23.266820000000028</c:v>
                </c:pt>
                <c:pt idx="1501">
                  <c:v>23.266820000000028</c:v>
                </c:pt>
                <c:pt idx="1502">
                  <c:v>23.266820000000028</c:v>
                </c:pt>
                <c:pt idx="1503">
                  <c:v>23.266820000000028</c:v>
                </c:pt>
                <c:pt idx="1504">
                  <c:v>23.266890000000028</c:v>
                </c:pt>
                <c:pt idx="1505">
                  <c:v>23.26797000000003</c:v>
                </c:pt>
                <c:pt idx="1506">
                  <c:v>23.269920000000031</c:v>
                </c:pt>
                <c:pt idx="1507">
                  <c:v>23.272330000000032</c:v>
                </c:pt>
                <c:pt idx="1508">
                  <c:v>23.274550000000033</c:v>
                </c:pt>
                <c:pt idx="1509">
                  <c:v>23.276320000000034</c:v>
                </c:pt>
                <c:pt idx="1510">
                  <c:v>23.277930000000033</c:v>
                </c:pt>
                <c:pt idx="1511">
                  <c:v>23.279230000000034</c:v>
                </c:pt>
                <c:pt idx="1512">
                  <c:v>23.280520000000035</c:v>
                </c:pt>
                <c:pt idx="1513">
                  <c:v>23.281720000000035</c:v>
                </c:pt>
                <c:pt idx="1514">
                  <c:v>23.282760000000035</c:v>
                </c:pt>
                <c:pt idx="1515">
                  <c:v>23.283590000000036</c:v>
                </c:pt>
                <c:pt idx="1516">
                  <c:v>23.284360000000035</c:v>
                </c:pt>
                <c:pt idx="1517">
                  <c:v>23.285210000000035</c:v>
                </c:pt>
                <c:pt idx="1518">
                  <c:v>23.285820000000037</c:v>
                </c:pt>
                <c:pt idx="1519">
                  <c:v>23.286090000000037</c:v>
                </c:pt>
                <c:pt idx="1520">
                  <c:v>23.286170000000038</c:v>
                </c:pt>
                <c:pt idx="1521">
                  <c:v>23.286190000000037</c:v>
                </c:pt>
                <c:pt idx="1522">
                  <c:v>23.286200000000036</c:v>
                </c:pt>
                <c:pt idx="1523">
                  <c:v>23.286210000000036</c:v>
                </c:pt>
                <c:pt idx="1524">
                  <c:v>23.286220000000036</c:v>
                </c:pt>
                <c:pt idx="1525">
                  <c:v>23.286230000000035</c:v>
                </c:pt>
                <c:pt idx="1526">
                  <c:v>23.286240000000035</c:v>
                </c:pt>
                <c:pt idx="1527">
                  <c:v>23.286250000000035</c:v>
                </c:pt>
                <c:pt idx="1528">
                  <c:v>23.286250000000035</c:v>
                </c:pt>
                <c:pt idx="1529">
                  <c:v>23.286250000000035</c:v>
                </c:pt>
                <c:pt idx="1530">
                  <c:v>23.286250000000035</c:v>
                </c:pt>
                <c:pt idx="1531">
                  <c:v>23.286250000000035</c:v>
                </c:pt>
                <c:pt idx="1532">
                  <c:v>23.286250000000035</c:v>
                </c:pt>
                <c:pt idx="1533">
                  <c:v>23.286250000000035</c:v>
                </c:pt>
                <c:pt idx="1534">
                  <c:v>23.286250000000035</c:v>
                </c:pt>
                <c:pt idx="1535">
                  <c:v>23.286250000000035</c:v>
                </c:pt>
                <c:pt idx="1536">
                  <c:v>23.286250000000035</c:v>
                </c:pt>
                <c:pt idx="1537">
                  <c:v>23.286250000000035</c:v>
                </c:pt>
                <c:pt idx="1538">
                  <c:v>23.286250000000035</c:v>
                </c:pt>
                <c:pt idx="1539">
                  <c:v>23.286250000000035</c:v>
                </c:pt>
                <c:pt idx="1540">
                  <c:v>23.286250000000035</c:v>
                </c:pt>
                <c:pt idx="1541">
                  <c:v>23.286250000000035</c:v>
                </c:pt>
                <c:pt idx="1542">
                  <c:v>23.286250000000035</c:v>
                </c:pt>
                <c:pt idx="1543">
                  <c:v>23.286820000000034</c:v>
                </c:pt>
                <c:pt idx="1544">
                  <c:v>23.293870000000034</c:v>
                </c:pt>
                <c:pt idx="1545">
                  <c:v>23.308560000000035</c:v>
                </c:pt>
                <c:pt idx="1546">
                  <c:v>23.321960000000036</c:v>
                </c:pt>
                <c:pt idx="1547">
                  <c:v>23.330230000000036</c:v>
                </c:pt>
                <c:pt idx="1548">
                  <c:v>23.334030000000034</c:v>
                </c:pt>
                <c:pt idx="1549">
                  <c:v>23.336340000000035</c:v>
                </c:pt>
                <c:pt idx="1550">
                  <c:v>23.338250000000034</c:v>
                </c:pt>
                <c:pt idx="1551">
                  <c:v>23.339670000000034</c:v>
                </c:pt>
                <c:pt idx="1552">
                  <c:v>23.340790000000034</c:v>
                </c:pt>
                <c:pt idx="1553">
                  <c:v>23.341550000000034</c:v>
                </c:pt>
                <c:pt idx="1554">
                  <c:v>23.342430000000032</c:v>
                </c:pt>
                <c:pt idx="1555">
                  <c:v>23.342920000000031</c:v>
                </c:pt>
                <c:pt idx="1556">
                  <c:v>23.343070000000033</c:v>
                </c:pt>
                <c:pt idx="1557">
                  <c:v>23.343120000000035</c:v>
                </c:pt>
                <c:pt idx="1558">
                  <c:v>23.343160000000033</c:v>
                </c:pt>
                <c:pt idx="1559">
                  <c:v>23.343210000000035</c:v>
                </c:pt>
                <c:pt idx="1560">
                  <c:v>23.343250000000033</c:v>
                </c:pt>
                <c:pt idx="1561">
                  <c:v>23.343290000000032</c:v>
                </c:pt>
                <c:pt idx="1562">
                  <c:v>23.34333000000003</c:v>
                </c:pt>
                <c:pt idx="1563">
                  <c:v>23.343360000000029</c:v>
                </c:pt>
                <c:pt idx="1564">
                  <c:v>23.343400000000027</c:v>
                </c:pt>
                <c:pt idx="1565">
                  <c:v>23.343430000000026</c:v>
                </c:pt>
                <c:pt idx="1566">
                  <c:v>23.343460000000025</c:v>
                </c:pt>
                <c:pt idx="1567">
                  <c:v>23.343480000000024</c:v>
                </c:pt>
                <c:pt idx="1568">
                  <c:v>23.343500000000024</c:v>
                </c:pt>
                <c:pt idx="1569">
                  <c:v>23.343520000000023</c:v>
                </c:pt>
                <c:pt idx="1570">
                  <c:v>23.343540000000022</c:v>
                </c:pt>
                <c:pt idx="1571">
                  <c:v>23.343550000000022</c:v>
                </c:pt>
                <c:pt idx="1572">
                  <c:v>23.343560000000021</c:v>
                </c:pt>
                <c:pt idx="1573">
                  <c:v>23.343570000000021</c:v>
                </c:pt>
                <c:pt idx="1574">
                  <c:v>23.343580000000021</c:v>
                </c:pt>
                <c:pt idx="1575">
                  <c:v>23.34359000000002</c:v>
                </c:pt>
                <c:pt idx="1576">
                  <c:v>23.34360000000002</c:v>
                </c:pt>
                <c:pt idx="1577">
                  <c:v>23.34360000000002</c:v>
                </c:pt>
                <c:pt idx="1578">
                  <c:v>23.34360000000002</c:v>
                </c:pt>
                <c:pt idx="1579">
                  <c:v>23.34360000000002</c:v>
                </c:pt>
                <c:pt idx="1580">
                  <c:v>23.34360000000002</c:v>
                </c:pt>
                <c:pt idx="1581">
                  <c:v>23.34360000000002</c:v>
                </c:pt>
                <c:pt idx="1582">
                  <c:v>23.34360000000002</c:v>
                </c:pt>
                <c:pt idx="1583">
                  <c:v>23.34360000000002</c:v>
                </c:pt>
                <c:pt idx="1584">
                  <c:v>23.34360000000002</c:v>
                </c:pt>
                <c:pt idx="1585">
                  <c:v>23.34360000000002</c:v>
                </c:pt>
                <c:pt idx="1586">
                  <c:v>23.34360000000002</c:v>
                </c:pt>
                <c:pt idx="1587">
                  <c:v>23.34360000000002</c:v>
                </c:pt>
                <c:pt idx="1588">
                  <c:v>23.34361000000002</c:v>
                </c:pt>
                <c:pt idx="1589">
                  <c:v>23.343620000000019</c:v>
                </c:pt>
                <c:pt idx="1590">
                  <c:v>23.343620000000019</c:v>
                </c:pt>
                <c:pt idx="1591">
                  <c:v>23.343620000000019</c:v>
                </c:pt>
                <c:pt idx="1592">
                  <c:v>23.343620000000019</c:v>
                </c:pt>
                <c:pt idx="1593">
                  <c:v>23.343620000000019</c:v>
                </c:pt>
                <c:pt idx="1594">
                  <c:v>23.343620000000019</c:v>
                </c:pt>
                <c:pt idx="1595">
                  <c:v>23.343620000000019</c:v>
                </c:pt>
                <c:pt idx="1596">
                  <c:v>23.343620000000019</c:v>
                </c:pt>
                <c:pt idx="1597">
                  <c:v>23.343620000000019</c:v>
                </c:pt>
                <c:pt idx="1598">
                  <c:v>23.343620000000019</c:v>
                </c:pt>
                <c:pt idx="1599">
                  <c:v>23.343620000000019</c:v>
                </c:pt>
                <c:pt idx="1600">
                  <c:v>23.343620000000019</c:v>
                </c:pt>
                <c:pt idx="1601">
                  <c:v>23.343620000000019</c:v>
                </c:pt>
                <c:pt idx="1602">
                  <c:v>23.343620000000019</c:v>
                </c:pt>
                <c:pt idx="1603">
                  <c:v>23.343620000000019</c:v>
                </c:pt>
                <c:pt idx="1604">
                  <c:v>23.343620000000019</c:v>
                </c:pt>
                <c:pt idx="1605">
                  <c:v>23.343620000000019</c:v>
                </c:pt>
                <c:pt idx="1606">
                  <c:v>23.343620000000019</c:v>
                </c:pt>
                <c:pt idx="1607">
                  <c:v>23.343620000000019</c:v>
                </c:pt>
                <c:pt idx="1608">
                  <c:v>23.343620000000019</c:v>
                </c:pt>
                <c:pt idx="1609">
                  <c:v>23.343620000000019</c:v>
                </c:pt>
                <c:pt idx="1610">
                  <c:v>23.343620000000019</c:v>
                </c:pt>
                <c:pt idx="1611">
                  <c:v>23.343620000000019</c:v>
                </c:pt>
                <c:pt idx="1612">
                  <c:v>23.343620000000019</c:v>
                </c:pt>
                <c:pt idx="1613">
                  <c:v>23.343620000000019</c:v>
                </c:pt>
                <c:pt idx="1614">
                  <c:v>23.343620000000019</c:v>
                </c:pt>
                <c:pt idx="1615">
                  <c:v>23.343620000000019</c:v>
                </c:pt>
                <c:pt idx="1616">
                  <c:v>23.343620000000019</c:v>
                </c:pt>
                <c:pt idx="1617">
                  <c:v>23.343620000000019</c:v>
                </c:pt>
                <c:pt idx="1618">
                  <c:v>23.343620000000019</c:v>
                </c:pt>
                <c:pt idx="1619">
                  <c:v>23.343630000000019</c:v>
                </c:pt>
                <c:pt idx="1620">
                  <c:v>23.343640000000018</c:v>
                </c:pt>
                <c:pt idx="1621">
                  <c:v>23.343650000000018</c:v>
                </c:pt>
                <c:pt idx="1622">
                  <c:v>23.343660000000018</c:v>
                </c:pt>
                <c:pt idx="1623">
                  <c:v>23.343670000000017</c:v>
                </c:pt>
                <c:pt idx="1624">
                  <c:v>23.343680000000017</c:v>
                </c:pt>
                <c:pt idx="1625">
                  <c:v>23.343690000000016</c:v>
                </c:pt>
                <c:pt idx="1626">
                  <c:v>23.343700000000016</c:v>
                </c:pt>
                <c:pt idx="1627">
                  <c:v>23.343710000000016</c:v>
                </c:pt>
                <c:pt idx="1628">
                  <c:v>23.343720000000015</c:v>
                </c:pt>
                <c:pt idx="1629">
                  <c:v>23.343730000000015</c:v>
                </c:pt>
                <c:pt idx="1630">
                  <c:v>23.343740000000015</c:v>
                </c:pt>
                <c:pt idx="1631">
                  <c:v>23.343750000000014</c:v>
                </c:pt>
                <c:pt idx="1632">
                  <c:v>23.343760000000014</c:v>
                </c:pt>
                <c:pt idx="1633">
                  <c:v>23.343770000000013</c:v>
                </c:pt>
                <c:pt idx="1634">
                  <c:v>23.343780000000013</c:v>
                </c:pt>
                <c:pt idx="1635">
                  <c:v>23.343790000000013</c:v>
                </c:pt>
                <c:pt idx="1636">
                  <c:v>23.343800000000012</c:v>
                </c:pt>
                <c:pt idx="1637">
                  <c:v>23.343810000000012</c:v>
                </c:pt>
                <c:pt idx="1638">
                  <c:v>23.343820000000012</c:v>
                </c:pt>
                <c:pt idx="1639">
                  <c:v>23.343830000000011</c:v>
                </c:pt>
                <c:pt idx="1640">
                  <c:v>23.343840000000011</c:v>
                </c:pt>
                <c:pt idx="1641">
                  <c:v>23.34385000000001</c:v>
                </c:pt>
                <c:pt idx="1642">
                  <c:v>23.34386000000001</c:v>
                </c:pt>
                <c:pt idx="1643">
                  <c:v>23.34387000000001</c:v>
                </c:pt>
                <c:pt idx="1644">
                  <c:v>23.343890000000009</c:v>
                </c:pt>
                <c:pt idx="1645">
                  <c:v>23.343900000000009</c:v>
                </c:pt>
                <c:pt idx="1646">
                  <c:v>23.343910000000008</c:v>
                </c:pt>
                <c:pt idx="1647">
                  <c:v>23.343910000000008</c:v>
                </c:pt>
                <c:pt idx="1648">
                  <c:v>23.343910000000008</c:v>
                </c:pt>
                <c:pt idx="1649">
                  <c:v>23.343920000000008</c:v>
                </c:pt>
                <c:pt idx="1650">
                  <c:v>23.343930000000007</c:v>
                </c:pt>
                <c:pt idx="1651">
                  <c:v>23.343940000000007</c:v>
                </c:pt>
                <c:pt idx="1652">
                  <c:v>23.343950000000007</c:v>
                </c:pt>
                <c:pt idx="1653">
                  <c:v>23.343960000000006</c:v>
                </c:pt>
                <c:pt idx="1654">
                  <c:v>23.343970000000006</c:v>
                </c:pt>
                <c:pt idx="1655">
                  <c:v>23.343980000000006</c:v>
                </c:pt>
                <c:pt idx="1656">
                  <c:v>23.343990000000005</c:v>
                </c:pt>
                <c:pt idx="1657">
                  <c:v>23.344010000000004</c:v>
                </c:pt>
                <c:pt idx="1658">
                  <c:v>23.344040000000003</c:v>
                </c:pt>
                <c:pt idx="1659">
                  <c:v>23.344080000000002</c:v>
                </c:pt>
                <c:pt idx="1660">
                  <c:v>23.34412</c:v>
                </c:pt>
                <c:pt idx="1661">
                  <c:v>23.344139999999999</c:v>
                </c:pt>
                <c:pt idx="1662">
                  <c:v>23.344149999999999</c:v>
                </c:pt>
                <c:pt idx="1663">
                  <c:v>23.344159999999999</c:v>
                </c:pt>
                <c:pt idx="1664">
                  <c:v>23.344169999999998</c:v>
                </c:pt>
                <c:pt idx="1665">
                  <c:v>23.344179999999998</c:v>
                </c:pt>
                <c:pt idx="1666">
                  <c:v>23.344199999999997</c:v>
                </c:pt>
                <c:pt idx="1667">
                  <c:v>23.344209999999997</c:v>
                </c:pt>
                <c:pt idx="1668">
                  <c:v>23.344219999999996</c:v>
                </c:pt>
                <c:pt idx="1669">
                  <c:v>23.344229999999996</c:v>
                </c:pt>
                <c:pt idx="1670">
                  <c:v>23.344239999999996</c:v>
                </c:pt>
                <c:pt idx="1671">
                  <c:v>23.344249999999995</c:v>
                </c:pt>
                <c:pt idx="1672">
                  <c:v>23.344259999999995</c:v>
                </c:pt>
                <c:pt idx="1673">
                  <c:v>23.344269999999995</c:v>
                </c:pt>
                <c:pt idx="1674">
                  <c:v>23.344289999999994</c:v>
                </c:pt>
                <c:pt idx="1675">
                  <c:v>23.344309999999993</c:v>
                </c:pt>
                <c:pt idx="1676">
                  <c:v>23.344319999999993</c:v>
                </c:pt>
                <c:pt idx="1677">
                  <c:v>23.344329999999992</c:v>
                </c:pt>
                <c:pt idx="1678">
                  <c:v>23.344349999999991</c:v>
                </c:pt>
                <c:pt idx="1679">
                  <c:v>23.344369999999991</c:v>
                </c:pt>
                <c:pt idx="1680">
                  <c:v>23.34438999999999</c:v>
                </c:pt>
                <c:pt idx="1681">
                  <c:v>23.344409999999989</c:v>
                </c:pt>
                <c:pt idx="1682">
                  <c:v>23.344429999999988</c:v>
                </c:pt>
                <c:pt idx="1683">
                  <c:v>23.344459999999987</c:v>
                </c:pt>
                <c:pt idx="1684">
                  <c:v>23.344489999999986</c:v>
                </c:pt>
                <c:pt idx="1685">
                  <c:v>23.344519999999985</c:v>
                </c:pt>
                <c:pt idx="1686">
                  <c:v>23.344549999999984</c:v>
                </c:pt>
                <c:pt idx="1687">
                  <c:v>23.344589999999982</c:v>
                </c:pt>
                <c:pt idx="1688">
                  <c:v>23.344649999999984</c:v>
                </c:pt>
                <c:pt idx="1689">
                  <c:v>23.344709999999985</c:v>
                </c:pt>
                <c:pt idx="1690">
                  <c:v>23.344749999999983</c:v>
                </c:pt>
                <c:pt idx="1691">
                  <c:v>23.344779999999982</c:v>
                </c:pt>
                <c:pt idx="1692">
                  <c:v>23.344829999999984</c:v>
                </c:pt>
                <c:pt idx="1693">
                  <c:v>23.344899999999985</c:v>
                </c:pt>
                <c:pt idx="1694">
                  <c:v>23.344969999999986</c:v>
                </c:pt>
                <c:pt idx="1695">
                  <c:v>23.345029999999987</c:v>
                </c:pt>
                <c:pt idx="1696">
                  <c:v>23.345079999999989</c:v>
                </c:pt>
                <c:pt idx="1697">
                  <c:v>23.345109999999988</c:v>
                </c:pt>
                <c:pt idx="1698">
                  <c:v>23.345119999999987</c:v>
                </c:pt>
                <c:pt idx="1699">
                  <c:v>23.345129999999987</c:v>
                </c:pt>
                <c:pt idx="1700">
                  <c:v>23.345139999999986</c:v>
                </c:pt>
                <c:pt idx="1701">
                  <c:v>23.345159999999986</c:v>
                </c:pt>
                <c:pt idx="1702">
                  <c:v>23.345189999999985</c:v>
                </c:pt>
                <c:pt idx="1703">
                  <c:v>23.345219999999983</c:v>
                </c:pt>
                <c:pt idx="1704">
                  <c:v>23.345259999999982</c:v>
                </c:pt>
                <c:pt idx="1705">
                  <c:v>23.34529999999998</c:v>
                </c:pt>
                <c:pt idx="1706">
                  <c:v>23.345329999999979</c:v>
                </c:pt>
                <c:pt idx="1707">
                  <c:v>23.345359999999978</c:v>
                </c:pt>
                <c:pt idx="1708">
                  <c:v>23.345389999999977</c:v>
                </c:pt>
                <c:pt idx="1709">
                  <c:v>23.345419999999976</c:v>
                </c:pt>
                <c:pt idx="1710">
                  <c:v>23.345479999999977</c:v>
                </c:pt>
                <c:pt idx="1711">
                  <c:v>23.345569999999977</c:v>
                </c:pt>
                <c:pt idx="1712">
                  <c:v>23.345669999999977</c:v>
                </c:pt>
                <c:pt idx="1713">
                  <c:v>23.345749999999978</c:v>
                </c:pt>
                <c:pt idx="1714">
                  <c:v>23.345809999999979</c:v>
                </c:pt>
                <c:pt idx="1715">
                  <c:v>23.345839999999978</c:v>
                </c:pt>
                <c:pt idx="1716">
                  <c:v>23.345869999999977</c:v>
                </c:pt>
                <c:pt idx="1717">
                  <c:v>23.345889999999976</c:v>
                </c:pt>
                <c:pt idx="1718">
                  <c:v>23.345909999999975</c:v>
                </c:pt>
                <c:pt idx="1719">
                  <c:v>23.345929999999974</c:v>
                </c:pt>
                <c:pt idx="1720">
                  <c:v>23.345959999999973</c:v>
                </c:pt>
                <c:pt idx="1721">
                  <c:v>23.345999999999972</c:v>
                </c:pt>
                <c:pt idx="1722">
                  <c:v>23.34603999999997</c:v>
                </c:pt>
                <c:pt idx="1723">
                  <c:v>23.346069999999969</c:v>
                </c:pt>
                <c:pt idx="1724">
                  <c:v>23.346099999999968</c:v>
                </c:pt>
                <c:pt idx="1725">
                  <c:v>23.346129999999967</c:v>
                </c:pt>
                <c:pt idx="1726">
                  <c:v>23.346159999999966</c:v>
                </c:pt>
                <c:pt idx="1727">
                  <c:v>23.346189999999964</c:v>
                </c:pt>
                <c:pt idx="1728">
                  <c:v>23.346229999999963</c:v>
                </c:pt>
                <c:pt idx="1729">
                  <c:v>23.346289999999964</c:v>
                </c:pt>
                <c:pt idx="1730">
                  <c:v>23.346359999999965</c:v>
                </c:pt>
                <c:pt idx="1731">
                  <c:v>23.346419999999966</c:v>
                </c:pt>
                <c:pt idx="1732">
                  <c:v>23.346489999999967</c:v>
                </c:pt>
                <c:pt idx="1733">
                  <c:v>23.346569999999968</c:v>
                </c:pt>
                <c:pt idx="1734">
                  <c:v>23.346639999999969</c:v>
                </c:pt>
                <c:pt idx="1735">
                  <c:v>23.34668999999997</c:v>
                </c:pt>
                <c:pt idx="1736">
                  <c:v>23.34670999999997</c:v>
                </c:pt>
                <c:pt idx="1737">
                  <c:v>23.346729999999969</c:v>
                </c:pt>
                <c:pt idx="1738">
                  <c:v>23.346749999999968</c:v>
                </c:pt>
                <c:pt idx="1739">
                  <c:v>23.346779999999967</c:v>
                </c:pt>
                <c:pt idx="1740">
                  <c:v>23.346809999999966</c:v>
                </c:pt>
                <c:pt idx="1741">
                  <c:v>23.346839999999965</c:v>
                </c:pt>
                <c:pt idx="1742">
                  <c:v>23.346879999999963</c:v>
                </c:pt>
                <c:pt idx="1743">
                  <c:v>23.346919999999962</c:v>
                </c:pt>
                <c:pt idx="1744">
                  <c:v>23.346949999999961</c:v>
                </c:pt>
                <c:pt idx="1745">
                  <c:v>23.346979999999959</c:v>
                </c:pt>
                <c:pt idx="1746">
                  <c:v>23.347019999999958</c:v>
                </c:pt>
                <c:pt idx="1747">
                  <c:v>23.347049999999957</c:v>
                </c:pt>
                <c:pt idx="1748">
                  <c:v>23.347079999999956</c:v>
                </c:pt>
                <c:pt idx="1749">
                  <c:v>23.347109999999955</c:v>
                </c:pt>
                <c:pt idx="1750">
                  <c:v>23.347149999999953</c:v>
                </c:pt>
                <c:pt idx="1751">
                  <c:v>23.347209999999954</c:v>
                </c:pt>
                <c:pt idx="1752">
                  <c:v>23.347289999999955</c:v>
                </c:pt>
                <c:pt idx="1753">
                  <c:v>23.347369999999955</c:v>
                </c:pt>
                <c:pt idx="1754">
                  <c:v>23.347439999999956</c:v>
                </c:pt>
                <c:pt idx="1755">
                  <c:v>23.347479999999955</c:v>
                </c:pt>
                <c:pt idx="1756">
                  <c:v>23.347499999999954</c:v>
                </c:pt>
                <c:pt idx="1757">
                  <c:v>23.347529999999953</c:v>
                </c:pt>
                <c:pt idx="1758">
                  <c:v>23.347659999999951</c:v>
                </c:pt>
                <c:pt idx="1759">
                  <c:v>23.34787999999995</c:v>
                </c:pt>
                <c:pt idx="1760">
                  <c:v>23.348129999999951</c:v>
                </c:pt>
                <c:pt idx="1761">
                  <c:v>23.348369999999953</c:v>
                </c:pt>
                <c:pt idx="1762">
                  <c:v>23.348599999999951</c:v>
                </c:pt>
                <c:pt idx="1763">
                  <c:v>23.348839999999953</c:v>
                </c:pt>
                <c:pt idx="1764">
                  <c:v>23.349029999999953</c:v>
                </c:pt>
                <c:pt idx="1765">
                  <c:v>23.349199999999954</c:v>
                </c:pt>
                <c:pt idx="1766">
                  <c:v>23.349339999999952</c:v>
                </c:pt>
                <c:pt idx="1767">
                  <c:v>23.34946999999995</c:v>
                </c:pt>
                <c:pt idx="1768">
                  <c:v>23.34956999999995</c:v>
                </c:pt>
                <c:pt idx="1769">
                  <c:v>23.349639999999951</c:v>
                </c:pt>
                <c:pt idx="1770">
                  <c:v>23.349709999999952</c:v>
                </c:pt>
                <c:pt idx="1771">
                  <c:v>23.349779999999953</c:v>
                </c:pt>
                <c:pt idx="1772">
                  <c:v>23.349839999999954</c:v>
                </c:pt>
                <c:pt idx="1773">
                  <c:v>23.349899999999955</c:v>
                </c:pt>
                <c:pt idx="1774">
                  <c:v>23.349959999999957</c:v>
                </c:pt>
                <c:pt idx="1775">
                  <c:v>23.350029999999958</c:v>
                </c:pt>
                <c:pt idx="1776">
                  <c:v>23.350109999999958</c:v>
                </c:pt>
                <c:pt idx="1777">
                  <c:v>23.350179999999959</c:v>
                </c:pt>
                <c:pt idx="1778">
                  <c:v>23.35025999999996</c:v>
                </c:pt>
                <c:pt idx="1779">
                  <c:v>23.350329999999961</c:v>
                </c:pt>
                <c:pt idx="1780">
                  <c:v>23.350389999999962</c:v>
                </c:pt>
                <c:pt idx="1781">
                  <c:v>23.350459999999963</c:v>
                </c:pt>
                <c:pt idx="1782">
                  <c:v>23.350519999999964</c:v>
                </c:pt>
                <c:pt idx="1783">
                  <c:v>23.350579999999965</c:v>
                </c:pt>
                <c:pt idx="1784">
                  <c:v>23.350659999999966</c:v>
                </c:pt>
                <c:pt idx="1785">
                  <c:v>23.350779999999965</c:v>
                </c:pt>
                <c:pt idx="1786">
                  <c:v>23.350919999999963</c:v>
                </c:pt>
                <c:pt idx="1787">
                  <c:v>23.351059999999961</c:v>
                </c:pt>
                <c:pt idx="1788">
                  <c:v>23.35118999999996</c:v>
                </c:pt>
                <c:pt idx="1789">
                  <c:v>23.351309999999959</c:v>
                </c:pt>
                <c:pt idx="1790">
                  <c:v>23.35137999999996</c:v>
                </c:pt>
                <c:pt idx="1791">
                  <c:v>23.351409999999959</c:v>
                </c:pt>
                <c:pt idx="1792">
                  <c:v>23.351439999999958</c:v>
                </c:pt>
                <c:pt idx="1793">
                  <c:v>23.351469999999956</c:v>
                </c:pt>
                <c:pt idx="1794">
                  <c:v>23.351519999999958</c:v>
                </c:pt>
                <c:pt idx="1795">
                  <c:v>23.351579999999959</c:v>
                </c:pt>
                <c:pt idx="1796">
                  <c:v>23.35164999999996</c:v>
                </c:pt>
                <c:pt idx="1797">
                  <c:v>23.351719999999961</c:v>
                </c:pt>
                <c:pt idx="1798">
                  <c:v>23.351779999999962</c:v>
                </c:pt>
                <c:pt idx="1799">
                  <c:v>23.351839999999964</c:v>
                </c:pt>
                <c:pt idx="1800">
                  <c:v>23.351899999999965</c:v>
                </c:pt>
                <c:pt idx="1801">
                  <c:v>23.351959999999966</c:v>
                </c:pt>
                <c:pt idx="1802">
                  <c:v>23.352029999999967</c:v>
                </c:pt>
                <c:pt idx="1803">
                  <c:v>23.352139999999967</c:v>
                </c:pt>
                <c:pt idx="1804">
                  <c:v>23.352279999999965</c:v>
                </c:pt>
                <c:pt idx="1805">
                  <c:v>23.352439999999966</c:v>
                </c:pt>
                <c:pt idx="1806">
                  <c:v>23.352579999999964</c:v>
                </c:pt>
                <c:pt idx="1807">
                  <c:v>23.352709999999963</c:v>
                </c:pt>
                <c:pt idx="1808">
                  <c:v>23.352789999999963</c:v>
                </c:pt>
                <c:pt idx="1809">
                  <c:v>23.352849999999965</c:v>
                </c:pt>
                <c:pt idx="1810">
                  <c:v>23.352899999999966</c:v>
                </c:pt>
                <c:pt idx="1811">
                  <c:v>23.352949999999968</c:v>
                </c:pt>
                <c:pt idx="1812">
                  <c:v>23.35299999999997</c:v>
                </c:pt>
                <c:pt idx="1813">
                  <c:v>23.353049999999971</c:v>
                </c:pt>
                <c:pt idx="1814">
                  <c:v>23.353109999999973</c:v>
                </c:pt>
                <c:pt idx="1815">
                  <c:v>23.353179999999973</c:v>
                </c:pt>
                <c:pt idx="1816">
                  <c:v>23.353249999999974</c:v>
                </c:pt>
                <c:pt idx="1817">
                  <c:v>23.353319999999975</c:v>
                </c:pt>
                <c:pt idx="1818">
                  <c:v>23.353379999999976</c:v>
                </c:pt>
                <c:pt idx="1819">
                  <c:v>23.353439999999978</c:v>
                </c:pt>
                <c:pt idx="1820">
                  <c:v>23.353499999999979</c:v>
                </c:pt>
                <c:pt idx="1821">
                  <c:v>23.35355999999998</c:v>
                </c:pt>
                <c:pt idx="1822">
                  <c:v>23.353639999999981</c:v>
                </c:pt>
                <c:pt idx="1823">
                  <c:v>23.35374999999998</c:v>
                </c:pt>
                <c:pt idx="1824">
                  <c:v>23.353869999999979</c:v>
                </c:pt>
                <c:pt idx="1825">
                  <c:v>23.353999999999978</c:v>
                </c:pt>
                <c:pt idx="1826">
                  <c:v>23.354119999999977</c:v>
                </c:pt>
                <c:pt idx="1827">
                  <c:v>23.354199999999977</c:v>
                </c:pt>
                <c:pt idx="1828">
                  <c:v>23.354259999999979</c:v>
                </c:pt>
                <c:pt idx="1829">
                  <c:v>23.354299999999977</c:v>
                </c:pt>
                <c:pt idx="1830">
                  <c:v>23.354339999999976</c:v>
                </c:pt>
                <c:pt idx="1831">
                  <c:v>23.354389999999977</c:v>
                </c:pt>
                <c:pt idx="1832">
                  <c:v>23.354449999999979</c:v>
                </c:pt>
                <c:pt idx="1833">
                  <c:v>23.35451999999998</c:v>
                </c:pt>
                <c:pt idx="1834">
                  <c:v>23.35458999999998</c:v>
                </c:pt>
                <c:pt idx="1835">
                  <c:v>23.354659999999981</c:v>
                </c:pt>
                <c:pt idx="1836">
                  <c:v>23.354729999999982</c:v>
                </c:pt>
                <c:pt idx="1837">
                  <c:v>23.354799999999983</c:v>
                </c:pt>
                <c:pt idx="1838">
                  <c:v>23.354869999999984</c:v>
                </c:pt>
                <c:pt idx="1839">
                  <c:v>23.354929999999985</c:v>
                </c:pt>
                <c:pt idx="1840">
                  <c:v>23.354999999999986</c:v>
                </c:pt>
                <c:pt idx="1841">
                  <c:v>23.355119999999985</c:v>
                </c:pt>
                <c:pt idx="1842">
                  <c:v>23.355299999999986</c:v>
                </c:pt>
                <c:pt idx="1843">
                  <c:v>23.355419999999985</c:v>
                </c:pt>
                <c:pt idx="1844">
                  <c:v>23.355459999999983</c:v>
                </c:pt>
                <c:pt idx="1845">
                  <c:v>23.355549999999983</c:v>
                </c:pt>
                <c:pt idx="1846">
                  <c:v>23.355679999999982</c:v>
                </c:pt>
                <c:pt idx="1847">
                  <c:v>23.355859999999982</c:v>
                </c:pt>
                <c:pt idx="1848">
                  <c:v>23.356059999999982</c:v>
                </c:pt>
                <c:pt idx="1849">
                  <c:v>23.356249999999982</c:v>
                </c:pt>
                <c:pt idx="1850">
                  <c:v>23.356409999999983</c:v>
                </c:pt>
                <c:pt idx="1851">
                  <c:v>23.356539999999981</c:v>
                </c:pt>
                <c:pt idx="1852">
                  <c:v>23.356649999999981</c:v>
                </c:pt>
                <c:pt idx="1853">
                  <c:v>23.35674999999998</c:v>
                </c:pt>
                <c:pt idx="1854">
                  <c:v>23.35685999999998</c:v>
                </c:pt>
                <c:pt idx="1855">
                  <c:v>23.35704999999998</c:v>
                </c:pt>
                <c:pt idx="1856">
                  <c:v>23.357279999999978</c:v>
                </c:pt>
                <c:pt idx="1857">
                  <c:v>23.357529999999979</c:v>
                </c:pt>
                <c:pt idx="1858">
                  <c:v>23.357769999999981</c:v>
                </c:pt>
                <c:pt idx="1859">
                  <c:v>23.358019999999982</c:v>
                </c:pt>
                <c:pt idx="1860">
                  <c:v>23.358189999999983</c:v>
                </c:pt>
                <c:pt idx="1861">
                  <c:v>23.358269999999983</c:v>
                </c:pt>
                <c:pt idx="1862">
                  <c:v>23.358339999999984</c:v>
                </c:pt>
                <c:pt idx="1863">
                  <c:v>23.358419999999985</c:v>
                </c:pt>
                <c:pt idx="1864">
                  <c:v>23.358539999999984</c:v>
                </c:pt>
                <c:pt idx="1865">
                  <c:v>23.358729999999984</c:v>
                </c:pt>
                <c:pt idx="1866">
                  <c:v>23.358909999999984</c:v>
                </c:pt>
                <c:pt idx="1867">
                  <c:v>23.359019999999983</c:v>
                </c:pt>
                <c:pt idx="1868">
                  <c:v>23.359109999999983</c:v>
                </c:pt>
                <c:pt idx="1869">
                  <c:v>23.359149999999982</c:v>
                </c:pt>
                <c:pt idx="1870">
                  <c:v>23.359199999999984</c:v>
                </c:pt>
                <c:pt idx="1871">
                  <c:v>23.359269999999984</c:v>
                </c:pt>
                <c:pt idx="1872">
                  <c:v>23.359389999999983</c:v>
                </c:pt>
                <c:pt idx="1873">
                  <c:v>23.359479999999984</c:v>
                </c:pt>
                <c:pt idx="1874">
                  <c:v>23.359509999999982</c:v>
                </c:pt>
                <c:pt idx="1875">
                  <c:v>23.359589999999983</c:v>
                </c:pt>
                <c:pt idx="1876">
                  <c:v>23.359669999999984</c:v>
                </c:pt>
                <c:pt idx="1877">
                  <c:v>23.359719999999985</c:v>
                </c:pt>
                <c:pt idx="1878">
                  <c:v>23.359749999999984</c:v>
                </c:pt>
                <c:pt idx="1879">
                  <c:v>23.359799999999986</c:v>
                </c:pt>
                <c:pt idx="1880">
                  <c:v>23.359899999999985</c:v>
                </c:pt>
                <c:pt idx="1881">
                  <c:v>23.360009999999985</c:v>
                </c:pt>
                <c:pt idx="1882">
                  <c:v>23.360149999999983</c:v>
                </c:pt>
                <c:pt idx="1883">
                  <c:v>23.360329999999983</c:v>
                </c:pt>
                <c:pt idx="1884">
                  <c:v>23.360499999999984</c:v>
                </c:pt>
                <c:pt idx="1885">
                  <c:v>23.360639999999982</c:v>
                </c:pt>
                <c:pt idx="1886">
                  <c:v>23.360889999999984</c:v>
                </c:pt>
                <c:pt idx="1887">
                  <c:v>23.364029999999982</c:v>
                </c:pt>
                <c:pt idx="1888">
                  <c:v>23.370139999999981</c:v>
                </c:pt>
                <c:pt idx="1889">
                  <c:v>23.383159999999982</c:v>
                </c:pt>
                <c:pt idx="1890">
                  <c:v>23.396189999999983</c:v>
                </c:pt>
                <c:pt idx="1891">
                  <c:v>23.405519999999981</c:v>
                </c:pt>
                <c:pt idx="1892">
                  <c:v>23.41098999999998</c:v>
                </c:pt>
                <c:pt idx="1893">
                  <c:v>23.41372999999998</c:v>
                </c:pt>
                <c:pt idx="1894">
                  <c:v>23.415629999999979</c:v>
                </c:pt>
                <c:pt idx="1895">
                  <c:v>23.417229999999979</c:v>
                </c:pt>
                <c:pt idx="1896">
                  <c:v>23.418479999999978</c:v>
                </c:pt>
                <c:pt idx="1897">
                  <c:v>23.419529999999977</c:v>
                </c:pt>
                <c:pt idx="1898">
                  <c:v>23.420679999999976</c:v>
                </c:pt>
                <c:pt idx="1899">
                  <c:v>23.421719999999976</c:v>
                </c:pt>
                <c:pt idx="1900">
                  <c:v>23.422279999999976</c:v>
                </c:pt>
                <c:pt idx="1901">
                  <c:v>23.422509999999974</c:v>
                </c:pt>
                <c:pt idx="1902">
                  <c:v>23.422609999999974</c:v>
                </c:pt>
                <c:pt idx="1903">
                  <c:v>23.422709999999974</c:v>
                </c:pt>
                <c:pt idx="1904">
                  <c:v>23.422819999999973</c:v>
                </c:pt>
                <c:pt idx="1905">
                  <c:v>23.422949999999972</c:v>
                </c:pt>
                <c:pt idx="1906">
                  <c:v>23.42308999999997</c:v>
                </c:pt>
                <c:pt idx="1907">
                  <c:v>23.423209999999969</c:v>
                </c:pt>
                <c:pt idx="1908">
                  <c:v>23.423329999999968</c:v>
                </c:pt>
                <c:pt idx="1909">
                  <c:v>23.423449999999967</c:v>
                </c:pt>
                <c:pt idx="1910">
                  <c:v>23.423559999999966</c:v>
                </c:pt>
                <c:pt idx="1911">
                  <c:v>23.423659999999966</c:v>
                </c:pt>
                <c:pt idx="1912">
                  <c:v>23.423769999999966</c:v>
                </c:pt>
                <c:pt idx="1913">
                  <c:v>23.423879999999965</c:v>
                </c:pt>
                <c:pt idx="1914">
                  <c:v>23.424059999999965</c:v>
                </c:pt>
                <c:pt idx="1915">
                  <c:v>23.424319999999966</c:v>
                </c:pt>
                <c:pt idx="1916">
                  <c:v>23.424549999999964</c:v>
                </c:pt>
                <c:pt idx="1917">
                  <c:v>23.424759999999964</c:v>
                </c:pt>
                <c:pt idx="1918">
                  <c:v>23.424869999999963</c:v>
                </c:pt>
                <c:pt idx="1919">
                  <c:v>23.424919999999965</c:v>
                </c:pt>
                <c:pt idx="1920">
                  <c:v>23.424979999999966</c:v>
                </c:pt>
                <c:pt idx="1921">
                  <c:v>23.425069999999966</c:v>
                </c:pt>
                <c:pt idx="1922">
                  <c:v>23.425149999999967</c:v>
                </c:pt>
                <c:pt idx="1923">
                  <c:v>23.425239999999967</c:v>
                </c:pt>
                <c:pt idx="1924">
                  <c:v>23.425339999999967</c:v>
                </c:pt>
                <c:pt idx="1925">
                  <c:v>23.425459999999966</c:v>
                </c:pt>
                <c:pt idx="1926">
                  <c:v>23.425569999999965</c:v>
                </c:pt>
                <c:pt idx="1927">
                  <c:v>23.425669999999965</c:v>
                </c:pt>
                <c:pt idx="1928">
                  <c:v>23.425759999999965</c:v>
                </c:pt>
                <c:pt idx="1929">
                  <c:v>23.425849999999965</c:v>
                </c:pt>
                <c:pt idx="1930">
                  <c:v>23.425949999999965</c:v>
                </c:pt>
                <c:pt idx="1931">
                  <c:v>23.426039999999965</c:v>
                </c:pt>
                <c:pt idx="1932">
                  <c:v>23.426129999999965</c:v>
                </c:pt>
                <c:pt idx="1933">
                  <c:v>23.426229999999965</c:v>
                </c:pt>
                <c:pt idx="1934">
                  <c:v>23.426339999999964</c:v>
                </c:pt>
                <c:pt idx="1935">
                  <c:v>23.426509999999965</c:v>
                </c:pt>
                <c:pt idx="1936">
                  <c:v>23.426669999999966</c:v>
                </c:pt>
                <c:pt idx="1937">
                  <c:v>23.426749999999966</c:v>
                </c:pt>
                <c:pt idx="1938">
                  <c:v>23.426789999999965</c:v>
                </c:pt>
                <c:pt idx="1939">
                  <c:v>23.426839999999967</c:v>
                </c:pt>
                <c:pt idx="1940">
                  <c:v>23.426899999999968</c:v>
                </c:pt>
                <c:pt idx="1941">
                  <c:v>23.426969999999969</c:v>
                </c:pt>
                <c:pt idx="1942">
                  <c:v>23.427049999999969</c:v>
                </c:pt>
                <c:pt idx="1943">
                  <c:v>23.42712999999997</c:v>
                </c:pt>
                <c:pt idx="1944">
                  <c:v>23.42720999999997</c:v>
                </c:pt>
                <c:pt idx="1945">
                  <c:v>23.427279999999971</c:v>
                </c:pt>
                <c:pt idx="1946">
                  <c:v>23.427359999999972</c:v>
                </c:pt>
                <c:pt idx="1947">
                  <c:v>23.427439999999972</c:v>
                </c:pt>
                <c:pt idx="1948">
                  <c:v>23.427519999999973</c:v>
                </c:pt>
                <c:pt idx="1949">
                  <c:v>23.427599999999973</c:v>
                </c:pt>
                <c:pt idx="1950">
                  <c:v>23.427669999999974</c:v>
                </c:pt>
                <c:pt idx="1951">
                  <c:v>23.427749999999975</c:v>
                </c:pt>
                <c:pt idx="1952">
                  <c:v>23.427819999999976</c:v>
                </c:pt>
                <c:pt idx="1953">
                  <c:v>23.427889999999977</c:v>
                </c:pt>
                <c:pt idx="1954">
                  <c:v>23.427959999999977</c:v>
                </c:pt>
                <c:pt idx="1955">
                  <c:v>23.428029999999978</c:v>
                </c:pt>
                <c:pt idx="1956">
                  <c:v>23.428099999999979</c:v>
                </c:pt>
                <c:pt idx="1957">
                  <c:v>23.42816999999998</c:v>
                </c:pt>
                <c:pt idx="1958">
                  <c:v>23.428239999999981</c:v>
                </c:pt>
                <c:pt idx="1959">
                  <c:v>23.428319999999982</c:v>
                </c:pt>
                <c:pt idx="1960">
                  <c:v>23.428399999999982</c:v>
                </c:pt>
                <c:pt idx="1961">
                  <c:v>23.428479999999983</c:v>
                </c:pt>
                <c:pt idx="1962">
                  <c:v>23.428559999999983</c:v>
                </c:pt>
                <c:pt idx="1963">
                  <c:v>23.428639999999984</c:v>
                </c:pt>
                <c:pt idx="1964">
                  <c:v>23.428719999999984</c:v>
                </c:pt>
                <c:pt idx="1965">
                  <c:v>23.428799999999985</c:v>
                </c:pt>
                <c:pt idx="1966">
                  <c:v>23.428879999999985</c:v>
                </c:pt>
                <c:pt idx="1967">
                  <c:v>23.428959999999986</c:v>
                </c:pt>
                <c:pt idx="1968">
                  <c:v>23.429039999999986</c:v>
                </c:pt>
                <c:pt idx="1969">
                  <c:v>23.429119999999987</c:v>
                </c:pt>
                <c:pt idx="1970">
                  <c:v>23.429199999999987</c:v>
                </c:pt>
                <c:pt idx="1971">
                  <c:v>23.429279999999988</c:v>
                </c:pt>
                <c:pt idx="1972">
                  <c:v>23.429359999999988</c:v>
                </c:pt>
                <c:pt idx="1973">
                  <c:v>23.429519999999989</c:v>
                </c:pt>
                <c:pt idx="1974">
                  <c:v>23.429639999999988</c:v>
                </c:pt>
                <c:pt idx="1975">
                  <c:v>23.429769999999987</c:v>
                </c:pt>
                <c:pt idx="1976">
                  <c:v>23.429899999999986</c:v>
                </c:pt>
                <c:pt idx="1977">
                  <c:v>23.429999999999986</c:v>
                </c:pt>
                <c:pt idx="1978">
                  <c:v>23.430119999999985</c:v>
                </c:pt>
                <c:pt idx="1979">
                  <c:v>23.430229999999984</c:v>
                </c:pt>
                <c:pt idx="1980">
                  <c:v>23.430339999999983</c:v>
                </c:pt>
                <c:pt idx="1981">
                  <c:v>23.430449999999983</c:v>
                </c:pt>
                <c:pt idx="1982">
                  <c:v>23.430549999999982</c:v>
                </c:pt>
                <c:pt idx="1983">
                  <c:v>23.430659999999982</c:v>
                </c:pt>
                <c:pt idx="1984">
                  <c:v>23.430839999999982</c:v>
                </c:pt>
                <c:pt idx="1985">
                  <c:v>23.431169999999984</c:v>
                </c:pt>
                <c:pt idx="1986">
                  <c:v>23.431669999999983</c:v>
                </c:pt>
                <c:pt idx="1987">
                  <c:v>23.432059999999982</c:v>
                </c:pt>
                <c:pt idx="1988">
                  <c:v>23.432259999999982</c:v>
                </c:pt>
                <c:pt idx="1989">
                  <c:v>23.432699999999983</c:v>
                </c:pt>
                <c:pt idx="1990">
                  <c:v>23.436179999999982</c:v>
                </c:pt>
                <c:pt idx="1991">
                  <c:v>23.445599999999981</c:v>
                </c:pt>
                <c:pt idx="1992">
                  <c:v>23.453919999999982</c:v>
                </c:pt>
                <c:pt idx="1993">
                  <c:v>23.459069999999983</c:v>
                </c:pt>
                <c:pt idx="1994">
                  <c:v>23.461599999999983</c:v>
                </c:pt>
                <c:pt idx="1995">
                  <c:v>23.463259999999984</c:v>
                </c:pt>
                <c:pt idx="1996">
                  <c:v>23.464749999999984</c:v>
                </c:pt>
                <c:pt idx="1997">
                  <c:v>23.466209999999986</c:v>
                </c:pt>
                <c:pt idx="1998">
                  <c:v>23.467509999999987</c:v>
                </c:pt>
                <c:pt idx="1999">
                  <c:v>23.468439999999987</c:v>
                </c:pt>
                <c:pt idx="2000">
                  <c:v>23.469129999999986</c:v>
                </c:pt>
                <c:pt idx="2001">
                  <c:v>23.469669999999986</c:v>
                </c:pt>
                <c:pt idx="2002">
                  <c:v>23.470039999999987</c:v>
                </c:pt>
                <c:pt idx="2003">
                  <c:v>23.470289999999988</c:v>
                </c:pt>
                <c:pt idx="2004">
                  <c:v>23.470489999999987</c:v>
                </c:pt>
                <c:pt idx="2005">
                  <c:v>23.470679999999987</c:v>
                </c:pt>
                <c:pt idx="2006">
                  <c:v>23.470969999999987</c:v>
                </c:pt>
                <c:pt idx="2007">
                  <c:v>23.471329999999988</c:v>
                </c:pt>
                <c:pt idx="2008">
                  <c:v>23.471699999999988</c:v>
                </c:pt>
                <c:pt idx="2009">
                  <c:v>23.471879999999988</c:v>
                </c:pt>
                <c:pt idx="2010">
                  <c:v>23.47202999999999</c:v>
                </c:pt>
                <c:pt idx="2011">
                  <c:v>23.47238999999999</c:v>
                </c:pt>
                <c:pt idx="2012">
                  <c:v>23.475819999999992</c:v>
                </c:pt>
                <c:pt idx="2013">
                  <c:v>23.487199999999991</c:v>
                </c:pt>
                <c:pt idx="2014">
                  <c:v>23.497709999999991</c:v>
                </c:pt>
                <c:pt idx="2015">
                  <c:v>23.50477999999999</c:v>
                </c:pt>
                <c:pt idx="2016">
                  <c:v>23.50833999999999</c:v>
                </c:pt>
                <c:pt idx="2017">
                  <c:v>23.510509999999989</c:v>
                </c:pt>
                <c:pt idx="2018">
                  <c:v>23.512229999999988</c:v>
                </c:pt>
                <c:pt idx="2019">
                  <c:v>23.513439999999989</c:v>
                </c:pt>
                <c:pt idx="2020">
                  <c:v>23.51423999999999</c:v>
                </c:pt>
                <c:pt idx="2021">
                  <c:v>23.514729999999989</c:v>
                </c:pt>
                <c:pt idx="2022">
                  <c:v>23.515039999999988</c:v>
                </c:pt>
                <c:pt idx="2023">
                  <c:v>23.515269999999987</c:v>
                </c:pt>
                <c:pt idx="2024">
                  <c:v>23.515499999999985</c:v>
                </c:pt>
                <c:pt idx="2025">
                  <c:v>23.515769999999986</c:v>
                </c:pt>
                <c:pt idx="2026">
                  <c:v>23.516119999999987</c:v>
                </c:pt>
                <c:pt idx="2027">
                  <c:v>23.516489999999987</c:v>
                </c:pt>
                <c:pt idx="2028">
                  <c:v>23.516879999999986</c:v>
                </c:pt>
                <c:pt idx="2029">
                  <c:v>23.517109999999985</c:v>
                </c:pt>
                <c:pt idx="2030">
                  <c:v>23.517229999999984</c:v>
                </c:pt>
                <c:pt idx="2031">
                  <c:v>23.517319999999984</c:v>
                </c:pt>
                <c:pt idx="2032">
                  <c:v>23.517419999999984</c:v>
                </c:pt>
                <c:pt idx="2033">
                  <c:v>23.517539999999983</c:v>
                </c:pt>
                <c:pt idx="2034">
                  <c:v>23.517659999999982</c:v>
                </c:pt>
                <c:pt idx="2035">
                  <c:v>23.51778999999998</c:v>
                </c:pt>
                <c:pt idx="2036">
                  <c:v>23.517929999999978</c:v>
                </c:pt>
                <c:pt idx="2037">
                  <c:v>23.518069999999977</c:v>
                </c:pt>
                <c:pt idx="2038">
                  <c:v>23.518199999999975</c:v>
                </c:pt>
                <c:pt idx="2039">
                  <c:v>23.518319999999974</c:v>
                </c:pt>
                <c:pt idx="2040">
                  <c:v>23.518449999999973</c:v>
                </c:pt>
                <c:pt idx="2041">
                  <c:v>23.518579999999972</c:v>
                </c:pt>
                <c:pt idx="2042">
                  <c:v>23.51870999999997</c:v>
                </c:pt>
                <c:pt idx="2043">
                  <c:v>23.51881999999997</c:v>
                </c:pt>
                <c:pt idx="2044">
                  <c:v>23.518929999999969</c:v>
                </c:pt>
                <c:pt idx="2045">
                  <c:v>23.519049999999968</c:v>
                </c:pt>
                <c:pt idx="2046">
                  <c:v>23.519219999999969</c:v>
                </c:pt>
                <c:pt idx="2047">
                  <c:v>23.519519999999968</c:v>
                </c:pt>
                <c:pt idx="2048">
                  <c:v>23.519899999999968</c:v>
                </c:pt>
                <c:pt idx="2049">
                  <c:v>23.520239999999969</c:v>
                </c:pt>
                <c:pt idx="2050">
                  <c:v>23.520569999999971</c:v>
                </c:pt>
                <c:pt idx="2051">
                  <c:v>23.520729999999972</c:v>
                </c:pt>
                <c:pt idx="2052">
                  <c:v>23.520819999999972</c:v>
                </c:pt>
                <c:pt idx="2053">
                  <c:v>23.521169999999973</c:v>
                </c:pt>
                <c:pt idx="2054">
                  <c:v>23.522439999999975</c:v>
                </c:pt>
                <c:pt idx="2055">
                  <c:v>23.524499999999975</c:v>
                </c:pt>
                <c:pt idx="2056">
                  <c:v>23.526879999999974</c:v>
                </c:pt>
                <c:pt idx="2057">
                  <c:v>23.528999999999975</c:v>
                </c:pt>
                <c:pt idx="2058">
                  <c:v>23.530599999999975</c:v>
                </c:pt>
                <c:pt idx="2059">
                  <c:v>23.531929999999974</c:v>
                </c:pt>
                <c:pt idx="2060">
                  <c:v>23.533099999999973</c:v>
                </c:pt>
                <c:pt idx="2061">
                  <c:v>23.534239999999972</c:v>
                </c:pt>
                <c:pt idx="2062">
                  <c:v>23.535299999999971</c:v>
                </c:pt>
                <c:pt idx="2063">
                  <c:v>23.536249999999971</c:v>
                </c:pt>
                <c:pt idx="2064">
                  <c:v>23.537179999999971</c:v>
                </c:pt>
                <c:pt idx="2065">
                  <c:v>23.537899999999972</c:v>
                </c:pt>
                <c:pt idx="2066">
                  <c:v>23.538559999999972</c:v>
                </c:pt>
                <c:pt idx="2067">
                  <c:v>23.539609999999971</c:v>
                </c:pt>
                <c:pt idx="2068">
                  <c:v>23.540359999999971</c:v>
                </c:pt>
                <c:pt idx="2069">
                  <c:v>23.540659999999971</c:v>
                </c:pt>
                <c:pt idx="2070">
                  <c:v>23.540809999999972</c:v>
                </c:pt>
                <c:pt idx="2071">
                  <c:v>23.540919999999971</c:v>
                </c:pt>
                <c:pt idx="2072">
                  <c:v>23.541019999999971</c:v>
                </c:pt>
                <c:pt idx="2073">
                  <c:v>23.541159999999969</c:v>
                </c:pt>
                <c:pt idx="2074">
                  <c:v>23.541309999999971</c:v>
                </c:pt>
                <c:pt idx="2075">
                  <c:v>23.541479999999972</c:v>
                </c:pt>
                <c:pt idx="2076">
                  <c:v>23.541659999999972</c:v>
                </c:pt>
                <c:pt idx="2077">
                  <c:v>23.541809999999973</c:v>
                </c:pt>
                <c:pt idx="2078">
                  <c:v>23.541949999999972</c:v>
                </c:pt>
                <c:pt idx="2079">
                  <c:v>23.542099999999973</c:v>
                </c:pt>
                <c:pt idx="2080">
                  <c:v>23.542239999999971</c:v>
                </c:pt>
                <c:pt idx="2081">
                  <c:v>23.542389999999973</c:v>
                </c:pt>
                <c:pt idx="2082">
                  <c:v>23.542559999999973</c:v>
                </c:pt>
                <c:pt idx="2083">
                  <c:v>23.542869999999972</c:v>
                </c:pt>
                <c:pt idx="2084">
                  <c:v>23.543289999999971</c:v>
                </c:pt>
                <c:pt idx="2085">
                  <c:v>23.543649999999971</c:v>
                </c:pt>
                <c:pt idx="2086">
                  <c:v>23.54394999999997</c:v>
                </c:pt>
                <c:pt idx="2087">
                  <c:v>23.544129999999971</c:v>
                </c:pt>
                <c:pt idx="2088">
                  <c:v>23.544209999999971</c:v>
                </c:pt>
                <c:pt idx="2089">
                  <c:v>23.544279999999972</c:v>
                </c:pt>
                <c:pt idx="2090">
                  <c:v>23.544369999999972</c:v>
                </c:pt>
                <c:pt idx="2091">
                  <c:v>23.544459999999972</c:v>
                </c:pt>
                <c:pt idx="2092">
                  <c:v>23.544579999999971</c:v>
                </c:pt>
                <c:pt idx="2093">
                  <c:v>23.54471999999997</c:v>
                </c:pt>
                <c:pt idx="2094">
                  <c:v>23.544859999999968</c:v>
                </c:pt>
                <c:pt idx="2095">
                  <c:v>23.545009999999969</c:v>
                </c:pt>
                <c:pt idx="2096">
                  <c:v>23.545139999999968</c:v>
                </c:pt>
                <c:pt idx="2097">
                  <c:v>23.545269999999967</c:v>
                </c:pt>
                <c:pt idx="2098">
                  <c:v>23.545389999999966</c:v>
                </c:pt>
                <c:pt idx="2099">
                  <c:v>23.545519999999964</c:v>
                </c:pt>
                <c:pt idx="2100">
                  <c:v>23.545759999999966</c:v>
                </c:pt>
                <c:pt idx="2101">
                  <c:v>23.546129999999966</c:v>
                </c:pt>
                <c:pt idx="2102">
                  <c:v>23.546359999999964</c:v>
                </c:pt>
                <c:pt idx="2103">
                  <c:v>23.546469999999964</c:v>
                </c:pt>
                <c:pt idx="2104">
                  <c:v>23.546549999999964</c:v>
                </c:pt>
                <c:pt idx="2105">
                  <c:v>23.546639999999964</c:v>
                </c:pt>
                <c:pt idx="2106">
                  <c:v>23.546759999999963</c:v>
                </c:pt>
                <c:pt idx="2107">
                  <c:v>23.546909999999965</c:v>
                </c:pt>
                <c:pt idx="2108">
                  <c:v>23.547059999999966</c:v>
                </c:pt>
                <c:pt idx="2109">
                  <c:v>23.547219999999967</c:v>
                </c:pt>
                <c:pt idx="2110">
                  <c:v>23.547369999999969</c:v>
                </c:pt>
                <c:pt idx="2111">
                  <c:v>23.547509999999967</c:v>
                </c:pt>
                <c:pt idx="2112">
                  <c:v>23.547649999999965</c:v>
                </c:pt>
                <c:pt idx="2113">
                  <c:v>23.547779999999964</c:v>
                </c:pt>
                <c:pt idx="2114">
                  <c:v>23.547919999999962</c:v>
                </c:pt>
                <c:pt idx="2115">
                  <c:v>23.548139999999961</c:v>
                </c:pt>
                <c:pt idx="2116">
                  <c:v>23.54853999999996</c:v>
                </c:pt>
                <c:pt idx="2117">
                  <c:v>23.548989999999961</c:v>
                </c:pt>
                <c:pt idx="2118">
                  <c:v>23.54937999999996</c:v>
                </c:pt>
                <c:pt idx="2119">
                  <c:v>23.549619999999962</c:v>
                </c:pt>
                <c:pt idx="2120">
                  <c:v>23.549729999999961</c:v>
                </c:pt>
                <c:pt idx="2121">
                  <c:v>23.54985999999996</c:v>
                </c:pt>
                <c:pt idx="2122">
                  <c:v>23.55013999999996</c:v>
                </c:pt>
                <c:pt idx="2123">
                  <c:v>23.550649999999958</c:v>
                </c:pt>
                <c:pt idx="2124">
                  <c:v>23.55107999999996</c:v>
                </c:pt>
                <c:pt idx="2125">
                  <c:v>23.551509999999961</c:v>
                </c:pt>
                <c:pt idx="2126">
                  <c:v>23.551799999999961</c:v>
                </c:pt>
                <c:pt idx="2127">
                  <c:v>23.552359999999961</c:v>
                </c:pt>
                <c:pt idx="2128">
                  <c:v>23.562859999999962</c:v>
                </c:pt>
                <c:pt idx="2129">
                  <c:v>23.583609999999961</c:v>
                </c:pt>
                <c:pt idx="2130">
                  <c:v>23.591129999999961</c:v>
                </c:pt>
                <c:pt idx="2131">
                  <c:v>23.593349999999962</c:v>
                </c:pt>
                <c:pt idx="2132">
                  <c:v>23.594959999999961</c:v>
                </c:pt>
                <c:pt idx="2133">
                  <c:v>23.59601999999996</c:v>
                </c:pt>
                <c:pt idx="2134">
                  <c:v>23.596999999999959</c:v>
                </c:pt>
                <c:pt idx="2135">
                  <c:v>23.59800999999996</c:v>
                </c:pt>
                <c:pt idx="2136">
                  <c:v>23.599159999999959</c:v>
                </c:pt>
                <c:pt idx="2137">
                  <c:v>23.600409999999957</c:v>
                </c:pt>
                <c:pt idx="2138">
                  <c:v>23.601369999999957</c:v>
                </c:pt>
                <c:pt idx="2139">
                  <c:v>23.601839999999957</c:v>
                </c:pt>
                <c:pt idx="2140">
                  <c:v>23.602199999999957</c:v>
                </c:pt>
                <c:pt idx="2141">
                  <c:v>23.602489999999957</c:v>
                </c:pt>
                <c:pt idx="2142">
                  <c:v>23.602719999999955</c:v>
                </c:pt>
                <c:pt idx="2143">
                  <c:v>23.602919999999955</c:v>
                </c:pt>
                <c:pt idx="2144">
                  <c:v>23.603119999999954</c:v>
                </c:pt>
                <c:pt idx="2145">
                  <c:v>23.603339999999953</c:v>
                </c:pt>
                <c:pt idx="2146">
                  <c:v>23.603659999999952</c:v>
                </c:pt>
                <c:pt idx="2147">
                  <c:v>23.60407999999995</c:v>
                </c:pt>
                <c:pt idx="2148">
                  <c:v>23.604499999999948</c:v>
                </c:pt>
                <c:pt idx="2149">
                  <c:v>23.604719999999947</c:v>
                </c:pt>
                <c:pt idx="2150">
                  <c:v>23.604889999999948</c:v>
                </c:pt>
                <c:pt idx="2151">
                  <c:v>23.605009999999947</c:v>
                </c:pt>
                <c:pt idx="2152">
                  <c:v>23.605139999999945</c:v>
                </c:pt>
                <c:pt idx="2153">
                  <c:v>23.605329999999945</c:v>
                </c:pt>
                <c:pt idx="2154">
                  <c:v>23.605619999999945</c:v>
                </c:pt>
                <c:pt idx="2155">
                  <c:v>23.605959999999946</c:v>
                </c:pt>
                <c:pt idx="2156">
                  <c:v>23.606309999999947</c:v>
                </c:pt>
                <c:pt idx="2157">
                  <c:v>23.606539999999946</c:v>
                </c:pt>
                <c:pt idx="2158">
                  <c:v>23.606769999999944</c:v>
                </c:pt>
                <c:pt idx="2159">
                  <c:v>23.606979999999943</c:v>
                </c:pt>
                <c:pt idx="2160">
                  <c:v>23.607189999999942</c:v>
                </c:pt>
                <c:pt idx="2161">
                  <c:v>23.607389999999942</c:v>
                </c:pt>
                <c:pt idx="2162">
                  <c:v>23.607599999999941</c:v>
                </c:pt>
                <c:pt idx="2163">
                  <c:v>23.60808999999994</c:v>
                </c:pt>
                <c:pt idx="2164">
                  <c:v>23.608689999999939</c:v>
                </c:pt>
                <c:pt idx="2165">
                  <c:v>23.60922999999994</c:v>
                </c:pt>
                <c:pt idx="2166">
                  <c:v>23.609489999999941</c:v>
                </c:pt>
                <c:pt idx="2167">
                  <c:v>23.609619999999939</c:v>
                </c:pt>
                <c:pt idx="2168">
                  <c:v>23.609719999999939</c:v>
                </c:pt>
                <c:pt idx="2169">
                  <c:v>23.609849999999938</c:v>
                </c:pt>
                <c:pt idx="2170">
                  <c:v>23.609999999999939</c:v>
                </c:pt>
                <c:pt idx="2171">
                  <c:v>23.61014999999994</c:v>
                </c:pt>
                <c:pt idx="2172">
                  <c:v>23.610319999999941</c:v>
                </c:pt>
                <c:pt idx="2173">
                  <c:v>23.610499999999941</c:v>
                </c:pt>
                <c:pt idx="2174">
                  <c:v>23.610699999999941</c:v>
                </c:pt>
                <c:pt idx="2175">
                  <c:v>23.610849999999942</c:v>
                </c:pt>
                <c:pt idx="2176">
                  <c:v>23.611019999999943</c:v>
                </c:pt>
                <c:pt idx="2177">
                  <c:v>23.611179999999944</c:v>
                </c:pt>
                <c:pt idx="2178">
                  <c:v>23.611349999999945</c:v>
                </c:pt>
                <c:pt idx="2179">
                  <c:v>23.611509999999946</c:v>
                </c:pt>
                <c:pt idx="2180">
                  <c:v>23.611769999999947</c:v>
                </c:pt>
                <c:pt idx="2181">
                  <c:v>23.612209999999948</c:v>
                </c:pt>
                <c:pt idx="2182">
                  <c:v>23.612469999999949</c:v>
                </c:pt>
                <c:pt idx="2183">
                  <c:v>23.61261999999995</c:v>
                </c:pt>
                <c:pt idx="2184">
                  <c:v>23.612749999999949</c:v>
                </c:pt>
                <c:pt idx="2185">
                  <c:v>23.612839999999949</c:v>
                </c:pt>
                <c:pt idx="2186">
                  <c:v>23.612969999999947</c:v>
                </c:pt>
                <c:pt idx="2187">
                  <c:v>23.613109999999946</c:v>
                </c:pt>
                <c:pt idx="2188">
                  <c:v>23.613269999999947</c:v>
                </c:pt>
                <c:pt idx="2189">
                  <c:v>23.613449999999947</c:v>
                </c:pt>
                <c:pt idx="2190">
                  <c:v>23.613639999999947</c:v>
                </c:pt>
                <c:pt idx="2191">
                  <c:v>23.613819999999947</c:v>
                </c:pt>
                <c:pt idx="2192">
                  <c:v>23.613999999999947</c:v>
                </c:pt>
                <c:pt idx="2193">
                  <c:v>23.614159999999949</c:v>
                </c:pt>
                <c:pt idx="2194">
                  <c:v>23.614329999999949</c:v>
                </c:pt>
                <c:pt idx="2195">
                  <c:v>23.61448999999995</c:v>
                </c:pt>
                <c:pt idx="2196">
                  <c:v>23.614639999999952</c:v>
                </c:pt>
                <c:pt idx="2197">
                  <c:v>23.614799999999953</c:v>
                </c:pt>
                <c:pt idx="2198">
                  <c:v>23.614979999999953</c:v>
                </c:pt>
                <c:pt idx="2199">
                  <c:v>23.615219999999955</c:v>
                </c:pt>
                <c:pt idx="2200">
                  <c:v>23.615579999999955</c:v>
                </c:pt>
                <c:pt idx="2201">
                  <c:v>23.615889999999954</c:v>
                </c:pt>
                <c:pt idx="2202">
                  <c:v>23.616049999999955</c:v>
                </c:pt>
                <c:pt idx="2203">
                  <c:v>23.616139999999955</c:v>
                </c:pt>
                <c:pt idx="2204">
                  <c:v>23.616219999999956</c:v>
                </c:pt>
                <c:pt idx="2205">
                  <c:v>23.616329999999955</c:v>
                </c:pt>
                <c:pt idx="2206">
                  <c:v>23.616449999999954</c:v>
                </c:pt>
                <c:pt idx="2207">
                  <c:v>23.616579999999953</c:v>
                </c:pt>
                <c:pt idx="2208">
                  <c:v>23.616729999999954</c:v>
                </c:pt>
                <c:pt idx="2209">
                  <c:v>23.616909999999955</c:v>
                </c:pt>
                <c:pt idx="2210">
                  <c:v>23.617089999999955</c:v>
                </c:pt>
                <c:pt idx="2211">
                  <c:v>23.617279999999955</c:v>
                </c:pt>
                <c:pt idx="2212">
                  <c:v>23.617459999999955</c:v>
                </c:pt>
                <c:pt idx="2213">
                  <c:v>23.617649999999955</c:v>
                </c:pt>
                <c:pt idx="2214">
                  <c:v>23.617829999999955</c:v>
                </c:pt>
                <c:pt idx="2215">
                  <c:v>23.617989999999956</c:v>
                </c:pt>
                <c:pt idx="2216">
                  <c:v>23.618169999999957</c:v>
                </c:pt>
                <c:pt idx="2217">
                  <c:v>23.618369999999956</c:v>
                </c:pt>
                <c:pt idx="2218">
                  <c:v>23.618669999999955</c:v>
                </c:pt>
                <c:pt idx="2219">
                  <c:v>23.619139999999955</c:v>
                </c:pt>
                <c:pt idx="2220">
                  <c:v>23.619499999999956</c:v>
                </c:pt>
                <c:pt idx="2221">
                  <c:v>23.619689999999956</c:v>
                </c:pt>
                <c:pt idx="2222">
                  <c:v>23.619799999999955</c:v>
                </c:pt>
                <c:pt idx="2223">
                  <c:v>23.626639999999956</c:v>
                </c:pt>
                <c:pt idx="2224">
                  <c:v>23.640419999999956</c:v>
                </c:pt>
                <c:pt idx="2225">
                  <c:v>23.653859999999955</c:v>
                </c:pt>
                <c:pt idx="2226">
                  <c:v>23.662299999999956</c:v>
                </c:pt>
                <c:pt idx="2227">
                  <c:v>23.666649999999954</c:v>
                </c:pt>
                <c:pt idx="2228">
                  <c:v>23.668899999999955</c:v>
                </c:pt>
                <c:pt idx="2229">
                  <c:v>23.669799999999956</c:v>
                </c:pt>
                <c:pt idx="2230">
                  <c:v>23.670379999999955</c:v>
                </c:pt>
                <c:pt idx="2231">
                  <c:v>23.670779999999954</c:v>
                </c:pt>
                <c:pt idx="2232">
                  <c:v>23.671099999999953</c:v>
                </c:pt>
                <c:pt idx="2233">
                  <c:v>23.671369999999953</c:v>
                </c:pt>
                <c:pt idx="2234">
                  <c:v>23.671639999999954</c:v>
                </c:pt>
                <c:pt idx="2235">
                  <c:v>23.672159999999955</c:v>
                </c:pt>
                <c:pt idx="2236">
                  <c:v>23.672909999999955</c:v>
                </c:pt>
                <c:pt idx="2237">
                  <c:v>23.673899999999957</c:v>
                </c:pt>
                <c:pt idx="2238">
                  <c:v>23.674729999999958</c:v>
                </c:pt>
                <c:pt idx="2239">
                  <c:v>23.675499999999957</c:v>
                </c:pt>
                <c:pt idx="2240">
                  <c:v>23.676149999999957</c:v>
                </c:pt>
                <c:pt idx="2241">
                  <c:v>23.676469999999956</c:v>
                </c:pt>
                <c:pt idx="2242">
                  <c:v>23.676559999999956</c:v>
                </c:pt>
                <c:pt idx="2243">
                  <c:v>23.677489999999956</c:v>
                </c:pt>
                <c:pt idx="2244">
                  <c:v>23.681369999999955</c:v>
                </c:pt>
                <c:pt idx="2245">
                  <c:v>23.688759999999956</c:v>
                </c:pt>
                <c:pt idx="2246">
                  <c:v>23.696619999999957</c:v>
                </c:pt>
                <c:pt idx="2247">
                  <c:v>23.702239999999957</c:v>
                </c:pt>
                <c:pt idx="2248">
                  <c:v>23.705589999999958</c:v>
                </c:pt>
                <c:pt idx="2249">
                  <c:v>23.708109999999959</c:v>
                </c:pt>
                <c:pt idx="2250">
                  <c:v>23.709909999999958</c:v>
                </c:pt>
                <c:pt idx="2251">
                  <c:v>23.711479999999959</c:v>
                </c:pt>
                <c:pt idx="2252">
                  <c:v>23.712969999999959</c:v>
                </c:pt>
                <c:pt idx="2253">
                  <c:v>23.714189999999959</c:v>
                </c:pt>
                <c:pt idx="2254">
                  <c:v>23.715349999999958</c:v>
                </c:pt>
                <c:pt idx="2255">
                  <c:v>23.716799999999957</c:v>
                </c:pt>
                <c:pt idx="2256">
                  <c:v>23.719139999999957</c:v>
                </c:pt>
                <c:pt idx="2257">
                  <c:v>23.720969999999959</c:v>
                </c:pt>
                <c:pt idx="2258">
                  <c:v>23.72158999999996</c:v>
                </c:pt>
                <c:pt idx="2259">
                  <c:v>23.721809999999959</c:v>
                </c:pt>
                <c:pt idx="2260">
                  <c:v>23.722089999999959</c:v>
                </c:pt>
                <c:pt idx="2261">
                  <c:v>23.722399999999958</c:v>
                </c:pt>
                <c:pt idx="2262">
                  <c:v>23.722749999999959</c:v>
                </c:pt>
                <c:pt idx="2263">
                  <c:v>23.72307999999996</c:v>
                </c:pt>
                <c:pt idx="2264">
                  <c:v>23.723389999999959</c:v>
                </c:pt>
                <c:pt idx="2265">
                  <c:v>23.72365999999996</c:v>
                </c:pt>
                <c:pt idx="2266">
                  <c:v>23.72392999999996</c:v>
                </c:pt>
                <c:pt idx="2267">
                  <c:v>23.724199999999961</c:v>
                </c:pt>
                <c:pt idx="2268">
                  <c:v>23.724429999999959</c:v>
                </c:pt>
                <c:pt idx="2269">
                  <c:v>23.72467999999996</c:v>
                </c:pt>
                <c:pt idx="2270">
                  <c:v>23.72497999999996</c:v>
                </c:pt>
                <c:pt idx="2271">
                  <c:v>23.725419999999961</c:v>
                </c:pt>
                <c:pt idx="2272">
                  <c:v>23.725959999999962</c:v>
                </c:pt>
                <c:pt idx="2273">
                  <c:v>23.726419999999962</c:v>
                </c:pt>
                <c:pt idx="2274">
                  <c:v>23.726799999999962</c:v>
                </c:pt>
                <c:pt idx="2275">
                  <c:v>23.727139999999963</c:v>
                </c:pt>
                <c:pt idx="2276">
                  <c:v>23.727329999999963</c:v>
                </c:pt>
                <c:pt idx="2277">
                  <c:v>23.727459999999962</c:v>
                </c:pt>
                <c:pt idx="2278">
                  <c:v>23.727609999999963</c:v>
                </c:pt>
                <c:pt idx="2279">
                  <c:v>23.727799999999963</c:v>
                </c:pt>
                <c:pt idx="2280">
                  <c:v>23.727999999999962</c:v>
                </c:pt>
                <c:pt idx="2281">
                  <c:v>23.728209999999962</c:v>
                </c:pt>
                <c:pt idx="2282">
                  <c:v>23.728469999999962</c:v>
                </c:pt>
                <c:pt idx="2283">
                  <c:v>23.728749999999962</c:v>
                </c:pt>
                <c:pt idx="2284">
                  <c:v>23.728979999999961</c:v>
                </c:pt>
                <c:pt idx="2285">
                  <c:v>23.729209999999959</c:v>
                </c:pt>
                <c:pt idx="2286">
                  <c:v>23.72945999999996</c:v>
                </c:pt>
                <c:pt idx="2287">
                  <c:v>23.729709999999962</c:v>
                </c:pt>
                <c:pt idx="2288">
                  <c:v>23.729949999999963</c:v>
                </c:pt>
                <c:pt idx="2289">
                  <c:v>23.730219999999964</c:v>
                </c:pt>
                <c:pt idx="2290">
                  <c:v>23.730659999999965</c:v>
                </c:pt>
                <c:pt idx="2291">
                  <c:v>23.731159999999964</c:v>
                </c:pt>
                <c:pt idx="2292">
                  <c:v>23.731499999999965</c:v>
                </c:pt>
                <c:pt idx="2293">
                  <c:v>23.731779999999965</c:v>
                </c:pt>
                <c:pt idx="2294">
                  <c:v>23.731969999999965</c:v>
                </c:pt>
                <c:pt idx="2295">
                  <c:v>23.732099999999964</c:v>
                </c:pt>
                <c:pt idx="2296">
                  <c:v>23.732259999999965</c:v>
                </c:pt>
                <c:pt idx="2297">
                  <c:v>23.732449999999965</c:v>
                </c:pt>
                <c:pt idx="2298">
                  <c:v>23.732649999999964</c:v>
                </c:pt>
                <c:pt idx="2299">
                  <c:v>23.732849999999964</c:v>
                </c:pt>
                <c:pt idx="2300">
                  <c:v>23.733079999999962</c:v>
                </c:pt>
                <c:pt idx="2301">
                  <c:v>23.733319999999964</c:v>
                </c:pt>
                <c:pt idx="2302">
                  <c:v>23.733569999999965</c:v>
                </c:pt>
                <c:pt idx="2303">
                  <c:v>23.733769999999964</c:v>
                </c:pt>
                <c:pt idx="2304">
                  <c:v>23.733989999999963</c:v>
                </c:pt>
                <c:pt idx="2305">
                  <c:v>23.734209999999962</c:v>
                </c:pt>
                <c:pt idx="2306">
                  <c:v>23.734419999999961</c:v>
                </c:pt>
                <c:pt idx="2307">
                  <c:v>23.73463999999996</c:v>
                </c:pt>
                <c:pt idx="2308">
                  <c:v>23.734859999999959</c:v>
                </c:pt>
                <c:pt idx="2309">
                  <c:v>23.735089999999957</c:v>
                </c:pt>
                <c:pt idx="2310">
                  <c:v>23.735409999999955</c:v>
                </c:pt>
                <c:pt idx="2311">
                  <c:v>23.735989999999955</c:v>
                </c:pt>
                <c:pt idx="2312">
                  <c:v>23.736639999999955</c:v>
                </c:pt>
                <c:pt idx="2313">
                  <c:v>23.737069999999957</c:v>
                </c:pt>
                <c:pt idx="2314">
                  <c:v>23.737329999999957</c:v>
                </c:pt>
                <c:pt idx="2315">
                  <c:v>23.737429999999957</c:v>
                </c:pt>
                <c:pt idx="2316">
                  <c:v>23.737549999999956</c:v>
                </c:pt>
                <c:pt idx="2317">
                  <c:v>23.737689999999954</c:v>
                </c:pt>
                <c:pt idx="2318">
                  <c:v>23.737859999999955</c:v>
                </c:pt>
                <c:pt idx="2319">
                  <c:v>23.738049999999955</c:v>
                </c:pt>
                <c:pt idx="2320">
                  <c:v>23.738269999999954</c:v>
                </c:pt>
                <c:pt idx="2321">
                  <c:v>23.738519999999955</c:v>
                </c:pt>
                <c:pt idx="2322">
                  <c:v>23.738759999999957</c:v>
                </c:pt>
                <c:pt idx="2323">
                  <c:v>23.739009999999958</c:v>
                </c:pt>
                <c:pt idx="2324">
                  <c:v>23.739229999999957</c:v>
                </c:pt>
                <c:pt idx="2325">
                  <c:v>23.739459999999955</c:v>
                </c:pt>
                <c:pt idx="2326">
                  <c:v>23.739669999999954</c:v>
                </c:pt>
                <c:pt idx="2327">
                  <c:v>23.739869999999954</c:v>
                </c:pt>
                <c:pt idx="2328">
                  <c:v>23.740059999999954</c:v>
                </c:pt>
                <c:pt idx="2329">
                  <c:v>23.740359999999953</c:v>
                </c:pt>
                <c:pt idx="2330">
                  <c:v>23.740899999999954</c:v>
                </c:pt>
                <c:pt idx="2331">
                  <c:v>23.741479999999953</c:v>
                </c:pt>
                <c:pt idx="2332">
                  <c:v>23.741859999999953</c:v>
                </c:pt>
                <c:pt idx="2333">
                  <c:v>23.741989999999952</c:v>
                </c:pt>
                <c:pt idx="2334">
                  <c:v>23.742089999999951</c:v>
                </c:pt>
                <c:pt idx="2335">
                  <c:v>23.74222999999995</c:v>
                </c:pt>
                <c:pt idx="2336">
                  <c:v>23.74239999999995</c:v>
                </c:pt>
                <c:pt idx="2337">
                  <c:v>23.74259999999995</c:v>
                </c:pt>
                <c:pt idx="2338">
                  <c:v>23.742859999999951</c:v>
                </c:pt>
                <c:pt idx="2339">
                  <c:v>23.743129999999951</c:v>
                </c:pt>
                <c:pt idx="2340">
                  <c:v>23.743329999999951</c:v>
                </c:pt>
                <c:pt idx="2341">
                  <c:v>23.743549999999949</c:v>
                </c:pt>
                <c:pt idx="2342">
                  <c:v>23.743769999999948</c:v>
                </c:pt>
                <c:pt idx="2343">
                  <c:v>23.743979999999947</c:v>
                </c:pt>
                <c:pt idx="2344">
                  <c:v>23.744159999999948</c:v>
                </c:pt>
                <c:pt idx="2345">
                  <c:v>23.744369999999947</c:v>
                </c:pt>
                <c:pt idx="2346">
                  <c:v>23.744789999999945</c:v>
                </c:pt>
                <c:pt idx="2347">
                  <c:v>23.745399999999947</c:v>
                </c:pt>
                <c:pt idx="2348">
                  <c:v>23.745769999999947</c:v>
                </c:pt>
                <c:pt idx="2349">
                  <c:v>23.745949999999947</c:v>
                </c:pt>
                <c:pt idx="2350">
                  <c:v>23.746669999999948</c:v>
                </c:pt>
                <c:pt idx="2351">
                  <c:v>23.752569999999949</c:v>
                </c:pt>
                <c:pt idx="2352">
                  <c:v>23.767329999999948</c:v>
                </c:pt>
                <c:pt idx="2353">
                  <c:v>23.779849999999946</c:v>
                </c:pt>
                <c:pt idx="2354">
                  <c:v>23.787729999999947</c:v>
                </c:pt>
                <c:pt idx="2355">
                  <c:v>23.791069999999948</c:v>
                </c:pt>
                <c:pt idx="2356">
                  <c:v>23.793209999999949</c:v>
                </c:pt>
                <c:pt idx="2357">
                  <c:v>23.794939999999947</c:v>
                </c:pt>
                <c:pt idx="2358">
                  <c:v>23.796339999999947</c:v>
                </c:pt>
                <c:pt idx="2359">
                  <c:v>23.798129999999947</c:v>
                </c:pt>
                <c:pt idx="2360">
                  <c:v>23.800989999999945</c:v>
                </c:pt>
                <c:pt idx="2361">
                  <c:v>23.803509999999946</c:v>
                </c:pt>
                <c:pt idx="2362">
                  <c:v>23.805189999999946</c:v>
                </c:pt>
                <c:pt idx="2363">
                  <c:v>23.806439999999945</c:v>
                </c:pt>
                <c:pt idx="2364">
                  <c:v>23.807499999999944</c:v>
                </c:pt>
                <c:pt idx="2365">
                  <c:v>23.808369999999943</c:v>
                </c:pt>
                <c:pt idx="2366">
                  <c:v>23.808959999999942</c:v>
                </c:pt>
                <c:pt idx="2367">
                  <c:v>23.809449999999941</c:v>
                </c:pt>
                <c:pt idx="2368">
                  <c:v>23.809929999999941</c:v>
                </c:pt>
                <c:pt idx="2369">
                  <c:v>23.81023999999994</c:v>
                </c:pt>
                <c:pt idx="2370">
                  <c:v>23.810579999999941</c:v>
                </c:pt>
                <c:pt idx="2371">
                  <c:v>23.811209999999942</c:v>
                </c:pt>
                <c:pt idx="2372">
                  <c:v>23.811949999999943</c:v>
                </c:pt>
                <c:pt idx="2373">
                  <c:v>23.812209999999943</c:v>
                </c:pt>
                <c:pt idx="2374">
                  <c:v>23.812539999999945</c:v>
                </c:pt>
                <c:pt idx="2375">
                  <c:v>23.819099999999946</c:v>
                </c:pt>
                <c:pt idx="2376">
                  <c:v>23.830349999999946</c:v>
                </c:pt>
                <c:pt idx="2377">
                  <c:v>23.841799999999946</c:v>
                </c:pt>
                <c:pt idx="2378">
                  <c:v>23.849719999999945</c:v>
                </c:pt>
                <c:pt idx="2379">
                  <c:v>23.853739999999945</c:v>
                </c:pt>
                <c:pt idx="2380">
                  <c:v>23.855759999999947</c:v>
                </c:pt>
                <c:pt idx="2381">
                  <c:v>23.857599999999948</c:v>
                </c:pt>
                <c:pt idx="2382">
                  <c:v>23.85924999999995</c:v>
                </c:pt>
                <c:pt idx="2383">
                  <c:v>23.86091999999995</c:v>
                </c:pt>
                <c:pt idx="2384">
                  <c:v>23.862669999999952</c:v>
                </c:pt>
                <c:pt idx="2385">
                  <c:v>23.864899999999952</c:v>
                </c:pt>
                <c:pt idx="2386">
                  <c:v>23.867909999999952</c:v>
                </c:pt>
                <c:pt idx="2387">
                  <c:v>23.869589999999953</c:v>
                </c:pt>
                <c:pt idx="2388">
                  <c:v>23.870299999999954</c:v>
                </c:pt>
                <c:pt idx="2389">
                  <c:v>23.870629999999956</c:v>
                </c:pt>
                <c:pt idx="2390">
                  <c:v>23.870789999999957</c:v>
                </c:pt>
                <c:pt idx="2391">
                  <c:v>23.870969999999957</c:v>
                </c:pt>
                <c:pt idx="2392">
                  <c:v>23.871269999999956</c:v>
                </c:pt>
                <c:pt idx="2393">
                  <c:v>23.871809999999957</c:v>
                </c:pt>
                <c:pt idx="2394">
                  <c:v>23.872469999999957</c:v>
                </c:pt>
                <c:pt idx="2395">
                  <c:v>23.873109999999958</c:v>
                </c:pt>
                <c:pt idx="2396">
                  <c:v>23.873639999999959</c:v>
                </c:pt>
                <c:pt idx="2397">
                  <c:v>23.87399999999996</c:v>
                </c:pt>
                <c:pt idx="2398">
                  <c:v>23.874329999999961</c:v>
                </c:pt>
                <c:pt idx="2399">
                  <c:v>23.87464999999996</c:v>
                </c:pt>
                <c:pt idx="2400">
                  <c:v>23.874949999999959</c:v>
                </c:pt>
                <c:pt idx="2401">
                  <c:v>23.875249999999959</c:v>
                </c:pt>
                <c:pt idx="2402">
                  <c:v>23.87576999999996</c:v>
                </c:pt>
                <c:pt idx="2403">
                  <c:v>23.876569999999962</c:v>
                </c:pt>
                <c:pt idx="2404">
                  <c:v>23.877429999999961</c:v>
                </c:pt>
                <c:pt idx="2405">
                  <c:v>23.878289999999961</c:v>
                </c:pt>
                <c:pt idx="2406">
                  <c:v>23.879089999999962</c:v>
                </c:pt>
                <c:pt idx="2407">
                  <c:v>23.879869999999961</c:v>
                </c:pt>
                <c:pt idx="2408">
                  <c:v>23.880679999999963</c:v>
                </c:pt>
                <c:pt idx="2409">
                  <c:v>23.881129999999963</c:v>
                </c:pt>
                <c:pt idx="2410">
                  <c:v>23.881779999999964</c:v>
                </c:pt>
                <c:pt idx="2411">
                  <c:v>23.882549999999963</c:v>
                </c:pt>
                <c:pt idx="2412">
                  <c:v>23.883419999999962</c:v>
                </c:pt>
                <c:pt idx="2413">
                  <c:v>23.883969999999962</c:v>
                </c:pt>
                <c:pt idx="2414">
                  <c:v>23.884249999999962</c:v>
                </c:pt>
                <c:pt idx="2415">
                  <c:v>23.888289999999962</c:v>
                </c:pt>
                <c:pt idx="2416">
                  <c:v>23.914469999999962</c:v>
                </c:pt>
                <c:pt idx="2417">
                  <c:v>23.958559999999963</c:v>
                </c:pt>
                <c:pt idx="2418">
                  <c:v>23.990919999999964</c:v>
                </c:pt>
                <c:pt idx="2419">
                  <c:v>24.005079999999964</c:v>
                </c:pt>
                <c:pt idx="2420">
                  <c:v>24.013229999999965</c:v>
                </c:pt>
                <c:pt idx="2421">
                  <c:v>24.017099999999964</c:v>
                </c:pt>
                <c:pt idx="2422">
                  <c:v>24.019789999999965</c:v>
                </c:pt>
                <c:pt idx="2423">
                  <c:v>24.021509999999964</c:v>
                </c:pt>
                <c:pt idx="2424">
                  <c:v>24.022869999999962</c:v>
                </c:pt>
                <c:pt idx="2425">
                  <c:v>24.024199999999961</c:v>
                </c:pt>
                <c:pt idx="2426">
                  <c:v>24.025489999999962</c:v>
                </c:pt>
                <c:pt idx="2427">
                  <c:v>24.026799999999962</c:v>
                </c:pt>
                <c:pt idx="2428">
                  <c:v>24.028209999999962</c:v>
                </c:pt>
                <c:pt idx="2429">
                  <c:v>24.029609999999963</c:v>
                </c:pt>
                <c:pt idx="2430">
                  <c:v>24.030649999999962</c:v>
                </c:pt>
                <c:pt idx="2431">
                  <c:v>24.031499999999962</c:v>
                </c:pt>
                <c:pt idx="2432">
                  <c:v>24.032059999999962</c:v>
                </c:pt>
                <c:pt idx="2433">
                  <c:v>24.032429999999962</c:v>
                </c:pt>
                <c:pt idx="2434">
                  <c:v>24.032699999999963</c:v>
                </c:pt>
                <c:pt idx="2435">
                  <c:v>24.032889999999963</c:v>
                </c:pt>
                <c:pt idx="2436">
                  <c:v>24.033049999999964</c:v>
                </c:pt>
                <c:pt idx="2437">
                  <c:v>24.035539999999965</c:v>
                </c:pt>
                <c:pt idx="2438">
                  <c:v>24.042529999999964</c:v>
                </c:pt>
                <c:pt idx="2439">
                  <c:v>24.050209999999964</c:v>
                </c:pt>
                <c:pt idx="2440">
                  <c:v>24.055719999999965</c:v>
                </c:pt>
                <c:pt idx="2441">
                  <c:v>24.059379999999965</c:v>
                </c:pt>
                <c:pt idx="2442">
                  <c:v>24.062189999999966</c:v>
                </c:pt>
                <c:pt idx="2443">
                  <c:v>24.065149999999967</c:v>
                </c:pt>
                <c:pt idx="2444">
                  <c:v>24.066149999999968</c:v>
                </c:pt>
                <c:pt idx="2445">
                  <c:v>24.066979999999969</c:v>
                </c:pt>
                <c:pt idx="2446">
                  <c:v>24.06768999999997</c:v>
                </c:pt>
                <c:pt idx="2447">
                  <c:v>24.068409999999972</c:v>
                </c:pt>
                <c:pt idx="2448">
                  <c:v>24.069079999999971</c:v>
                </c:pt>
                <c:pt idx="2449">
                  <c:v>24.06957999999997</c:v>
                </c:pt>
                <c:pt idx="2450">
                  <c:v>24.06995999999997</c:v>
                </c:pt>
                <c:pt idx="2451">
                  <c:v>24.070279999999968</c:v>
                </c:pt>
                <c:pt idx="2452">
                  <c:v>24.070569999999968</c:v>
                </c:pt>
                <c:pt idx="2453">
                  <c:v>24.070849999999968</c:v>
                </c:pt>
                <c:pt idx="2454">
                  <c:v>24.071119999999969</c:v>
                </c:pt>
                <c:pt idx="2455">
                  <c:v>24.071399999999969</c:v>
                </c:pt>
                <c:pt idx="2456">
                  <c:v>24.071789999999968</c:v>
                </c:pt>
                <c:pt idx="2457">
                  <c:v>24.072389999999967</c:v>
                </c:pt>
                <c:pt idx="2458">
                  <c:v>24.073269999999965</c:v>
                </c:pt>
                <c:pt idx="2459">
                  <c:v>24.074279999999966</c:v>
                </c:pt>
                <c:pt idx="2460">
                  <c:v>24.075429999999965</c:v>
                </c:pt>
                <c:pt idx="2461">
                  <c:v>24.076259999999966</c:v>
                </c:pt>
                <c:pt idx="2462">
                  <c:v>24.076829999999966</c:v>
                </c:pt>
                <c:pt idx="2463">
                  <c:v>24.077239999999964</c:v>
                </c:pt>
                <c:pt idx="2464">
                  <c:v>24.077599999999965</c:v>
                </c:pt>
                <c:pt idx="2465">
                  <c:v>24.077899999999964</c:v>
                </c:pt>
                <c:pt idx="2466">
                  <c:v>24.085799999999963</c:v>
                </c:pt>
                <c:pt idx="2467">
                  <c:v>24.097259999999963</c:v>
                </c:pt>
                <c:pt idx="2468">
                  <c:v>24.104959999999963</c:v>
                </c:pt>
                <c:pt idx="2469">
                  <c:v>24.109769999999962</c:v>
                </c:pt>
                <c:pt idx="2470">
                  <c:v>24.112609999999961</c:v>
                </c:pt>
                <c:pt idx="2471">
                  <c:v>24.115059999999961</c:v>
                </c:pt>
                <c:pt idx="2472">
                  <c:v>24.11722999999996</c:v>
                </c:pt>
                <c:pt idx="2473">
                  <c:v>24.119039999999959</c:v>
                </c:pt>
                <c:pt idx="2474">
                  <c:v>24.12078999999996</c:v>
                </c:pt>
                <c:pt idx="2475">
                  <c:v>24.122469999999961</c:v>
                </c:pt>
                <c:pt idx="2476">
                  <c:v>24.124099999999959</c:v>
                </c:pt>
                <c:pt idx="2477">
                  <c:v>24.125549999999958</c:v>
                </c:pt>
                <c:pt idx="2478">
                  <c:v>24.126599999999957</c:v>
                </c:pt>
                <c:pt idx="2479">
                  <c:v>24.127269999999957</c:v>
                </c:pt>
                <c:pt idx="2480">
                  <c:v>24.127749999999956</c:v>
                </c:pt>
                <c:pt idx="2481">
                  <c:v>24.128199999999957</c:v>
                </c:pt>
                <c:pt idx="2482">
                  <c:v>24.128839999999958</c:v>
                </c:pt>
                <c:pt idx="2483">
                  <c:v>24.130049999999958</c:v>
                </c:pt>
                <c:pt idx="2484">
                  <c:v>24.13056999999996</c:v>
                </c:pt>
                <c:pt idx="2485">
                  <c:v>24.13129999999996</c:v>
                </c:pt>
                <c:pt idx="2486">
                  <c:v>24.132299999999962</c:v>
                </c:pt>
                <c:pt idx="2487">
                  <c:v>24.133669999999963</c:v>
                </c:pt>
                <c:pt idx="2488">
                  <c:v>24.135209999999962</c:v>
                </c:pt>
                <c:pt idx="2489">
                  <c:v>24.13674999999996</c:v>
                </c:pt>
                <c:pt idx="2490">
                  <c:v>24.138229999999961</c:v>
                </c:pt>
                <c:pt idx="2491">
                  <c:v>24.139539999999961</c:v>
                </c:pt>
                <c:pt idx="2492">
                  <c:v>24.14088999999996</c:v>
                </c:pt>
                <c:pt idx="2493">
                  <c:v>24.142259999999961</c:v>
                </c:pt>
                <c:pt idx="2494">
                  <c:v>24.14350999999996</c:v>
                </c:pt>
                <c:pt idx="2495">
                  <c:v>24.14443999999996</c:v>
                </c:pt>
                <c:pt idx="2496">
                  <c:v>24.145179999999961</c:v>
                </c:pt>
                <c:pt idx="2497">
                  <c:v>24.145729999999961</c:v>
                </c:pt>
                <c:pt idx="2498">
                  <c:v>24.146349999999963</c:v>
                </c:pt>
                <c:pt idx="2499">
                  <c:v>24.147169999999964</c:v>
                </c:pt>
                <c:pt idx="2500">
                  <c:v>24.148189999999964</c:v>
                </c:pt>
                <c:pt idx="2501">
                  <c:v>24.149129999999964</c:v>
                </c:pt>
                <c:pt idx="2502">
                  <c:v>24.149499999999964</c:v>
                </c:pt>
                <c:pt idx="2503">
                  <c:v>24.149739999999966</c:v>
                </c:pt>
                <c:pt idx="2504">
                  <c:v>24.150019999999966</c:v>
                </c:pt>
                <c:pt idx="2505">
                  <c:v>24.150329999999965</c:v>
                </c:pt>
                <c:pt idx="2506">
                  <c:v>24.150699999999965</c:v>
                </c:pt>
                <c:pt idx="2507">
                  <c:v>24.151089999999964</c:v>
                </c:pt>
                <c:pt idx="2508">
                  <c:v>24.151449999999965</c:v>
                </c:pt>
                <c:pt idx="2509">
                  <c:v>24.151789999999966</c:v>
                </c:pt>
                <c:pt idx="2510">
                  <c:v>24.152119999999968</c:v>
                </c:pt>
                <c:pt idx="2511">
                  <c:v>24.152429999999967</c:v>
                </c:pt>
                <c:pt idx="2512">
                  <c:v>24.152729999999966</c:v>
                </c:pt>
                <c:pt idx="2513">
                  <c:v>24.153159999999968</c:v>
                </c:pt>
                <c:pt idx="2514">
                  <c:v>24.154069999999969</c:v>
                </c:pt>
                <c:pt idx="2515">
                  <c:v>24.155139999999967</c:v>
                </c:pt>
                <c:pt idx="2516">
                  <c:v>24.156019999999966</c:v>
                </c:pt>
                <c:pt idx="2517">
                  <c:v>24.156739999999967</c:v>
                </c:pt>
                <c:pt idx="2518">
                  <c:v>24.156999999999968</c:v>
                </c:pt>
                <c:pt idx="2519">
                  <c:v>24.157189999999968</c:v>
                </c:pt>
                <c:pt idx="2520">
                  <c:v>24.157359999999969</c:v>
                </c:pt>
                <c:pt idx="2521">
                  <c:v>24.157559999999968</c:v>
                </c:pt>
                <c:pt idx="2522">
                  <c:v>24.15779999999997</c:v>
                </c:pt>
                <c:pt idx="2523">
                  <c:v>24.158059999999971</c:v>
                </c:pt>
                <c:pt idx="2524">
                  <c:v>24.15835999999997</c:v>
                </c:pt>
                <c:pt idx="2525">
                  <c:v>24.158699999999971</c:v>
                </c:pt>
                <c:pt idx="2526">
                  <c:v>24.15901999999997</c:v>
                </c:pt>
                <c:pt idx="2527">
                  <c:v>24.159309999999969</c:v>
                </c:pt>
                <c:pt idx="2528">
                  <c:v>24.159619999999968</c:v>
                </c:pt>
                <c:pt idx="2529">
                  <c:v>24.159919999999968</c:v>
                </c:pt>
                <c:pt idx="2530">
                  <c:v>24.160209999999967</c:v>
                </c:pt>
                <c:pt idx="2531">
                  <c:v>24.160499999999967</c:v>
                </c:pt>
                <c:pt idx="2532">
                  <c:v>24.161089999999966</c:v>
                </c:pt>
                <c:pt idx="2533">
                  <c:v>24.161899999999967</c:v>
                </c:pt>
                <c:pt idx="2534">
                  <c:v>24.162599999999966</c:v>
                </c:pt>
                <c:pt idx="2535">
                  <c:v>24.162929999999967</c:v>
                </c:pt>
                <c:pt idx="2536">
                  <c:v>24.163119999999967</c:v>
                </c:pt>
                <c:pt idx="2537">
                  <c:v>24.163299999999968</c:v>
                </c:pt>
                <c:pt idx="2538">
                  <c:v>24.163539999999969</c:v>
                </c:pt>
                <c:pt idx="2539">
                  <c:v>24.164699999999968</c:v>
                </c:pt>
                <c:pt idx="2540">
                  <c:v>24.166579999999968</c:v>
                </c:pt>
                <c:pt idx="2541">
                  <c:v>24.168299999999967</c:v>
                </c:pt>
                <c:pt idx="2542">
                  <c:v>24.169629999999966</c:v>
                </c:pt>
                <c:pt idx="2543">
                  <c:v>24.170469999999966</c:v>
                </c:pt>
                <c:pt idx="2544">
                  <c:v>24.171129999999966</c:v>
                </c:pt>
                <c:pt idx="2545">
                  <c:v>24.171689999999966</c:v>
                </c:pt>
                <c:pt idx="2546">
                  <c:v>24.172189999999965</c:v>
                </c:pt>
                <c:pt idx="2547">
                  <c:v>24.172649999999965</c:v>
                </c:pt>
                <c:pt idx="2548">
                  <c:v>24.173299999999966</c:v>
                </c:pt>
                <c:pt idx="2549">
                  <c:v>24.174609999999966</c:v>
                </c:pt>
                <c:pt idx="2550">
                  <c:v>24.176299999999966</c:v>
                </c:pt>
                <c:pt idx="2551">
                  <c:v>24.177129999999966</c:v>
                </c:pt>
                <c:pt idx="2552">
                  <c:v>24.177569999999967</c:v>
                </c:pt>
                <c:pt idx="2553">
                  <c:v>24.177839999999968</c:v>
                </c:pt>
                <c:pt idx="2554">
                  <c:v>24.178079999999969</c:v>
                </c:pt>
                <c:pt idx="2555">
                  <c:v>24.17833999999997</c:v>
                </c:pt>
                <c:pt idx="2556">
                  <c:v>24.178669999999972</c:v>
                </c:pt>
                <c:pt idx="2557">
                  <c:v>24.179039999999972</c:v>
                </c:pt>
                <c:pt idx="2558">
                  <c:v>24.179419999999972</c:v>
                </c:pt>
                <c:pt idx="2559">
                  <c:v>24.179749999999974</c:v>
                </c:pt>
                <c:pt idx="2560">
                  <c:v>24.180069999999972</c:v>
                </c:pt>
                <c:pt idx="2561">
                  <c:v>24.180379999999971</c:v>
                </c:pt>
                <c:pt idx="2562">
                  <c:v>24.18068999999997</c:v>
                </c:pt>
                <c:pt idx="2563">
                  <c:v>24.18097999999997</c:v>
                </c:pt>
                <c:pt idx="2564">
                  <c:v>24.181279999999969</c:v>
                </c:pt>
                <c:pt idx="2565">
                  <c:v>24.181869999999968</c:v>
                </c:pt>
                <c:pt idx="2566">
                  <c:v>24.182659999999967</c:v>
                </c:pt>
                <c:pt idx="2567">
                  <c:v>24.183049999999966</c:v>
                </c:pt>
                <c:pt idx="2568">
                  <c:v>24.183299999999967</c:v>
                </c:pt>
                <c:pt idx="2569">
                  <c:v>24.183839999999968</c:v>
                </c:pt>
                <c:pt idx="2570">
                  <c:v>24.188779999999969</c:v>
                </c:pt>
                <c:pt idx="2571">
                  <c:v>24.202219999999969</c:v>
                </c:pt>
                <c:pt idx="2572">
                  <c:v>24.214489999999969</c:v>
                </c:pt>
                <c:pt idx="2573">
                  <c:v>24.22112999999997</c:v>
                </c:pt>
                <c:pt idx="2574">
                  <c:v>24.22573999999997</c:v>
                </c:pt>
                <c:pt idx="2575">
                  <c:v>24.228699999999971</c:v>
                </c:pt>
                <c:pt idx="2576">
                  <c:v>24.230399999999971</c:v>
                </c:pt>
                <c:pt idx="2577">
                  <c:v>24.231969999999972</c:v>
                </c:pt>
                <c:pt idx="2578">
                  <c:v>24.233249999999973</c:v>
                </c:pt>
                <c:pt idx="2579">
                  <c:v>24.234509999999972</c:v>
                </c:pt>
                <c:pt idx="2580">
                  <c:v>24.236459999999973</c:v>
                </c:pt>
                <c:pt idx="2581">
                  <c:v>24.238909999999972</c:v>
                </c:pt>
                <c:pt idx="2582">
                  <c:v>24.240339999999971</c:v>
                </c:pt>
                <c:pt idx="2583">
                  <c:v>24.24149999999997</c:v>
                </c:pt>
                <c:pt idx="2584">
                  <c:v>24.242129999999971</c:v>
                </c:pt>
                <c:pt idx="2585">
                  <c:v>24.242469999999972</c:v>
                </c:pt>
                <c:pt idx="2586">
                  <c:v>24.242679999999972</c:v>
                </c:pt>
                <c:pt idx="2587">
                  <c:v>24.242889999999971</c:v>
                </c:pt>
                <c:pt idx="2588">
                  <c:v>24.243069999999971</c:v>
                </c:pt>
                <c:pt idx="2589">
                  <c:v>24.243229999999972</c:v>
                </c:pt>
                <c:pt idx="2590">
                  <c:v>24.243389999999973</c:v>
                </c:pt>
                <c:pt idx="2591">
                  <c:v>24.243539999999975</c:v>
                </c:pt>
                <c:pt idx="2592">
                  <c:v>24.243699999999976</c:v>
                </c:pt>
                <c:pt idx="2593">
                  <c:v>24.243849999999977</c:v>
                </c:pt>
                <c:pt idx="2594">
                  <c:v>24.243999999999978</c:v>
                </c:pt>
                <c:pt idx="2595">
                  <c:v>24.24414999999998</c:v>
                </c:pt>
                <c:pt idx="2596">
                  <c:v>24.244309999999981</c:v>
                </c:pt>
                <c:pt idx="2597">
                  <c:v>24.244459999999982</c:v>
                </c:pt>
                <c:pt idx="2598">
                  <c:v>24.244609999999984</c:v>
                </c:pt>
                <c:pt idx="2599">
                  <c:v>24.244759999999985</c:v>
                </c:pt>
                <c:pt idx="2600">
                  <c:v>24.244919999999986</c:v>
                </c:pt>
                <c:pt idx="2601">
                  <c:v>24.245069999999988</c:v>
                </c:pt>
                <c:pt idx="2602">
                  <c:v>24.245219999999989</c:v>
                </c:pt>
                <c:pt idx="2603">
                  <c:v>24.245359999999987</c:v>
                </c:pt>
                <c:pt idx="2604">
                  <c:v>24.245499999999986</c:v>
                </c:pt>
                <c:pt idx="2605">
                  <c:v>24.245639999999984</c:v>
                </c:pt>
                <c:pt idx="2606">
                  <c:v>24.245789999999985</c:v>
                </c:pt>
                <c:pt idx="2607">
                  <c:v>24.245929999999984</c:v>
                </c:pt>
                <c:pt idx="2608">
                  <c:v>24.246069999999982</c:v>
                </c:pt>
                <c:pt idx="2609">
                  <c:v>24.24620999999998</c:v>
                </c:pt>
                <c:pt idx="2610">
                  <c:v>24.246359999999981</c:v>
                </c:pt>
                <c:pt idx="2611">
                  <c:v>24.246529999999982</c:v>
                </c:pt>
                <c:pt idx="2612">
                  <c:v>24.246719999999982</c:v>
                </c:pt>
                <c:pt idx="2613">
                  <c:v>24.246969999999983</c:v>
                </c:pt>
                <c:pt idx="2614">
                  <c:v>24.247229999999984</c:v>
                </c:pt>
                <c:pt idx="2615">
                  <c:v>24.247389999999985</c:v>
                </c:pt>
                <c:pt idx="2616">
                  <c:v>24.247609999999984</c:v>
                </c:pt>
                <c:pt idx="2617">
                  <c:v>24.247839999999982</c:v>
                </c:pt>
                <c:pt idx="2618">
                  <c:v>24.248059999999981</c:v>
                </c:pt>
                <c:pt idx="2619">
                  <c:v>24.24826999999998</c:v>
                </c:pt>
                <c:pt idx="2620">
                  <c:v>24.248479999999979</c:v>
                </c:pt>
                <c:pt idx="2621">
                  <c:v>24.24865999999998</c:v>
                </c:pt>
                <c:pt idx="2622">
                  <c:v>24.248799999999978</c:v>
                </c:pt>
                <c:pt idx="2623">
                  <c:v>24.248949999999979</c:v>
                </c:pt>
                <c:pt idx="2624">
                  <c:v>24.249099999999981</c:v>
                </c:pt>
                <c:pt idx="2625">
                  <c:v>24.249249999999982</c:v>
                </c:pt>
                <c:pt idx="2626">
                  <c:v>24.249399999999984</c:v>
                </c:pt>
                <c:pt idx="2627">
                  <c:v>24.249549999999985</c:v>
                </c:pt>
                <c:pt idx="2628">
                  <c:v>24.249699999999986</c:v>
                </c:pt>
                <c:pt idx="2629">
                  <c:v>24.249859999999988</c:v>
                </c:pt>
                <c:pt idx="2630">
                  <c:v>24.250029999999988</c:v>
                </c:pt>
                <c:pt idx="2631">
                  <c:v>24.250169999999986</c:v>
                </c:pt>
                <c:pt idx="2632">
                  <c:v>24.250299999999985</c:v>
                </c:pt>
                <c:pt idx="2633">
                  <c:v>24.250449999999987</c:v>
                </c:pt>
                <c:pt idx="2634">
                  <c:v>24.250589999999985</c:v>
                </c:pt>
                <c:pt idx="2635">
                  <c:v>24.250729999999983</c:v>
                </c:pt>
                <c:pt idx="2636">
                  <c:v>24.250859999999982</c:v>
                </c:pt>
                <c:pt idx="2637">
                  <c:v>24.251009999999983</c:v>
                </c:pt>
                <c:pt idx="2638">
                  <c:v>24.251139999999982</c:v>
                </c:pt>
                <c:pt idx="2639">
                  <c:v>24.25127999999998</c:v>
                </c:pt>
                <c:pt idx="2640">
                  <c:v>24.251419999999978</c:v>
                </c:pt>
                <c:pt idx="2641">
                  <c:v>24.251559999999976</c:v>
                </c:pt>
                <c:pt idx="2642">
                  <c:v>24.251689999999975</c:v>
                </c:pt>
                <c:pt idx="2643">
                  <c:v>24.251849999999976</c:v>
                </c:pt>
                <c:pt idx="2644">
                  <c:v>24.252099999999977</c:v>
                </c:pt>
                <c:pt idx="2645">
                  <c:v>24.252499999999976</c:v>
                </c:pt>
                <c:pt idx="2646">
                  <c:v>24.253139999999977</c:v>
                </c:pt>
                <c:pt idx="2647">
                  <c:v>24.254099999999976</c:v>
                </c:pt>
                <c:pt idx="2648">
                  <c:v>24.254799999999975</c:v>
                </c:pt>
                <c:pt idx="2649">
                  <c:v>24.255019999999973</c:v>
                </c:pt>
                <c:pt idx="2650">
                  <c:v>24.255229999999973</c:v>
                </c:pt>
                <c:pt idx="2651">
                  <c:v>24.255889999999972</c:v>
                </c:pt>
                <c:pt idx="2652">
                  <c:v>24.263919999999974</c:v>
                </c:pt>
                <c:pt idx="2653">
                  <c:v>24.280529999999974</c:v>
                </c:pt>
                <c:pt idx="2654">
                  <c:v>24.293769999999974</c:v>
                </c:pt>
                <c:pt idx="2655">
                  <c:v>24.302569999999974</c:v>
                </c:pt>
                <c:pt idx="2656">
                  <c:v>24.309309999999975</c:v>
                </c:pt>
                <c:pt idx="2657">
                  <c:v>24.312679999999975</c:v>
                </c:pt>
                <c:pt idx="2658">
                  <c:v>24.315089999999977</c:v>
                </c:pt>
                <c:pt idx="2659">
                  <c:v>24.317139999999977</c:v>
                </c:pt>
                <c:pt idx="2660">
                  <c:v>24.318669999999976</c:v>
                </c:pt>
                <c:pt idx="2661">
                  <c:v>24.319699999999976</c:v>
                </c:pt>
                <c:pt idx="2662">
                  <c:v>24.320379999999975</c:v>
                </c:pt>
                <c:pt idx="2663">
                  <c:v>24.320899999999977</c:v>
                </c:pt>
                <c:pt idx="2664">
                  <c:v>24.321819999999978</c:v>
                </c:pt>
                <c:pt idx="2665">
                  <c:v>24.323039999999978</c:v>
                </c:pt>
                <c:pt idx="2666">
                  <c:v>24.324119999999979</c:v>
                </c:pt>
                <c:pt idx="2667">
                  <c:v>24.324899999999978</c:v>
                </c:pt>
                <c:pt idx="2668">
                  <c:v>24.325269999999978</c:v>
                </c:pt>
                <c:pt idx="2669">
                  <c:v>24.32560999999998</c:v>
                </c:pt>
                <c:pt idx="2670">
                  <c:v>24.325999999999979</c:v>
                </c:pt>
                <c:pt idx="2671">
                  <c:v>24.326429999999981</c:v>
                </c:pt>
                <c:pt idx="2672">
                  <c:v>24.326879999999981</c:v>
                </c:pt>
                <c:pt idx="2673">
                  <c:v>24.327329999999982</c:v>
                </c:pt>
                <c:pt idx="2674">
                  <c:v>24.327769999999983</c:v>
                </c:pt>
                <c:pt idx="2675">
                  <c:v>24.328159999999983</c:v>
                </c:pt>
                <c:pt idx="2676">
                  <c:v>24.328549999999982</c:v>
                </c:pt>
                <c:pt idx="2677">
                  <c:v>24.328929999999982</c:v>
                </c:pt>
                <c:pt idx="2678">
                  <c:v>24.329309999999982</c:v>
                </c:pt>
                <c:pt idx="2679">
                  <c:v>24.329649999999983</c:v>
                </c:pt>
                <c:pt idx="2680">
                  <c:v>24.329999999999984</c:v>
                </c:pt>
                <c:pt idx="2681">
                  <c:v>24.330369999999984</c:v>
                </c:pt>
                <c:pt idx="2682">
                  <c:v>24.330799999999986</c:v>
                </c:pt>
                <c:pt idx="2683">
                  <c:v>24.331479999999985</c:v>
                </c:pt>
                <c:pt idx="2684">
                  <c:v>24.332429999999984</c:v>
                </c:pt>
                <c:pt idx="2685">
                  <c:v>24.333639999999985</c:v>
                </c:pt>
                <c:pt idx="2686">
                  <c:v>24.334459999999986</c:v>
                </c:pt>
                <c:pt idx="2687">
                  <c:v>24.334879999999984</c:v>
                </c:pt>
                <c:pt idx="2688">
                  <c:v>24.335129999999985</c:v>
                </c:pt>
                <c:pt idx="2689">
                  <c:v>24.335379999999986</c:v>
                </c:pt>
                <c:pt idx="2690">
                  <c:v>24.335599999999985</c:v>
                </c:pt>
                <c:pt idx="2691">
                  <c:v>24.335869999999986</c:v>
                </c:pt>
                <c:pt idx="2692">
                  <c:v>24.336179999999985</c:v>
                </c:pt>
                <c:pt idx="2693">
                  <c:v>24.336549999999985</c:v>
                </c:pt>
                <c:pt idx="2694">
                  <c:v>24.336919999999985</c:v>
                </c:pt>
                <c:pt idx="2695">
                  <c:v>24.337249999999987</c:v>
                </c:pt>
                <c:pt idx="2696">
                  <c:v>24.337589999999988</c:v>
                </c:pt>
                <c:pt idx="2697">
                  <c:v>24.337929999999989</c:v>
                </c:pt>
                <c:pt idx="2698">
                  <c:v>24.338239999999988</c:v>
                </c:pt>
                <c:pt idx="2699">
                  <c:v>24.33856999999999</c:v>
                </c:pt>
                <c:pt idx="2700">
                  <c:v>24.339019999999991</c:v>
                </c:pt>
                <c:pt idx="2701">
                  <c:v>24.33979999999999</c:v>
                </c:pt>
                <c:pt idx="2702">
                  <c:v>24.340389999999989</c:v>
                </c:pt>
                <c:pt idx="2703">
                  <c:v>24.340709999999987</c:v>
                </c:pt>
                <c:pt idx="2704">
                  <c:v>24.340929999999986</c:v>
                </c:pt>
                <c:pt idx="2705">
                  <c:v>24.341149999999985</c:v>
                </c:pt>
                <c:pt idx="2706">
                  <c:v>24.341479999999986</c:v>
                </c:pt>
                <c:pt idx="2707">
                  <c:v>24.341849999999987</c:v>
                </c:pt>
                <c:pt idx="2708">
                  <c:v>24.342249999999986</c:v>
                </c:pt>
                <c:pt idx="2709">
                  <c:v>24.342599999999987</c:v>
                </c:pt>
                <c:pt idx="2710">
                  <c:v>24.342959999999987</c:v>
                </c:pt>
                <c:pt idx="2711">
                  <c:v>24.343309999999988</c:v>
                </c:pt>
                <c:pt idx="2712">
                  <c:v>24.343659999999989</c:v>
                </c:pt>
                <c:pt idx="2713">
                  <c:v>24.343989999999991</c:v>
                </c:pt>
                <c:pt idx="2714">
                  <c:v>24.344359999999991</c:v>
                </c:pt>
                <c:pt idx="2715">
                  <c:v>24.344839999999991</c:v>
                </c:pt>
                <c:pt idx="2716">
                  <c:v>24.34540999999999</c:v>
                </c:pt>
                <c:pt idx="2717">
                  <c:v>24.345669999999991</c:v>
                </c:pt>
                <c:pt idx="2718">
                  <c:v>24.346019999999992</c:v>
                </c:pt>
                <c:pt idx="2719">
                  <c:v>24.346599999999992</c:v>
                </c:pt>
                <c:pt idx="2720">
                  <c:v>24.347149999999992</c:v>
                </c:pt>
                <c:pt idx="2721">
                  <c:v>24.347629999999992</c:v>
                </c:pt>
                <c:pt idx="2722">
                  <c:v>24.348089999999992</c:v>
                </c:pt>
                <c:pt idx="2723">
                  <c:v>24.348329999999994</c:v>
                </c:pt>
                <c:pt idx="2724">
                  <c:v>24.348499999999994</c:v>
                </c:pt>
                <c:pt idx="2725">
                  <c:v>24.348699999999994</c:v>
                </c:pt>
                <c:pt idx="2726">
                  <c:v>24.349089999999993</c:v>
                </c:pt>
                <c:pt idx="2727">
                  <c:v>24.349509999999992</c:v>
                </c:pt>
                <c:pt idx="2728">
                  <c:v>24.349869999999992</c:v>
                </c:pt>
                <c:pt idx="2729">
                  <c:v>24.350029999999993</c:v>
                </c:pt>
                <c:pt idx="2730">
                  <c:v>24.350349999999992</c:v>
                </c:pt>
                <c:pt idx="2731">
                  <c:v>24.35075999999999</c:v>
                </c:pt>
                <c:pt idx="2732">
                  <c:v>24.35096999999999</c:v>
                </c:pt>
                <c:pt idx="2733">
                  <c:v>24.351159999999989</c:v>
                </c:pt>
                <c:pt idx="2734">
                  <c:v>24.351359999999989</c:v>
                </c:pt>
                <c:pt idx="2735">
                  <c:v>24.351819999999989</c:v>
                </c:pt>
                <c:pt idx="2736">
                  <c:v>24.352129999999988</c:v>
                </c:pt>
                <c:pt idx="2737">
                  <c:v>24.352529999999987</c:v>
                </c:pt>
                <c:pt idx="2738">
                  <c:v>24.355219999999989</c:v>
                </c:pt>
                <c:pt idx="2739">
                  <c:v>24.360019999999988</c:v>
                </c:pt>
                <c:pt idx="2740">
                  <c:v>24.373469999999987</c:v>
                </c:pt>
                <c:pt idx="2741">
                  <c:v>24.388509999999986</c:v>
                </c:pt>
                <c:pt idx="2742">
                  <c:v>24.399159999999984</c:v>
                </c:pt>
                <c:pt idx="2743">
                  <c:v>24.405829999999984</c:v>
                </c:pt>
                <c:pt idx="2744">
                  <c:v>24.409719999999982</c:v>
                </c:pt>
                <c:pt idx="2745">
                  <c:v>24.411519999999982</c:v>
                </c:pt>
                <c:pt idx="2746">
                  <c:v>24.412999999999982</c:v>
                </c:pt>
                <c:pt idx="2747">
                  <c:v>24.414289999999983</c:v>
                </c:pt>
                <c:pt idx="2748">
                  <c:v>24.416149999999984</c:v>
                </c:pt>
                <c:pt idx="2749">
                  <c:v>24.418499999999984</c:v>
                </c:pt>
                <c:pt idx="2750">
                  <c:v>24.420969999999983</c:v>
                </c:pt>
                <c:pt idx="2751">
                  <c:v>24.429439999999982</c:v>
                </c:pt>
                <c:pt idx="2752">
                  <c:v>24.437489999999983</c:v>
                </c:pt>
                <c:pt idx="2753">
                  <c:v>24.441169999999982</c:v>
                </c:pt>
                <c:pt idx="2754">
                  <c:v>24.442099999999982</c:v>
                </c:pt>
                <c:pt idx="2755">
                  <c:v>24.442459999999983</c:v>
                </c:pt>
                <c:pt idx="2756">
                  <c:v>24.442809999999984</c:v>
                </c:pt>
                <c:pt idx="2757">
                  <c:v>24.443619999999985</c:v>
                </c:pt>
                <c:pt idx="2758">
                  <c:v>24.444539999999986</c:v>
                </c:pt>
                <c:pt idx="2759">
                  <c:v>24.445629999999987</c:v>
                </c:pt>
                <c:pt idx="2760">
                  <c:v>24.446669999999987</c:v>
                </c:pt>
                <c:pt idx="2761">
                  <c:v>24.447679999999988</c:v>
                </c:pt>
                <c:pt idx="2762">
                  <c:v>24.448679999999989</c:v>
                </c:pt>
                <c:pt idx="2763">
                  <c:v>24.44967999999999</c:v>
                </c:pt>
                <c:pt idx="2764">
                  <c:v>24.450659999999989</c:v>
                </c:pt>
                <c:pt idx="2765">
                  <c:v>24.45175999999999</c:v>
                </c:pt>
                <c:pt idx="2766">
                  <c:v>24.454239999999988</c:v>
                </c:pt>
                <c:pt idx="2767">
                  <c:v>24.457489999999989</c:v>
                </c:pt>
                <c:pt idx="2768">
                  <c:v>24.459609999999991</c:v>
                </c:pt>
                <c:pt idx="2769">
                  <c:v>24.460729999999991</c:v>
                </c:pt>
                <c:pt idx="2770">
                  <c:v>24.461359999999992</c:v>
                </c:pt>
                <c:pt idx="2771">
                  <c:v>24.464009999999991</c:v>
                </c:pt>
                <c:pt idx="2772">
                  <c:v>24.47145999999999</c:v>
                </c:pt>
                <c:pt idx="2773">
                  <c:v>24.478039999999989</c:v>
                </c:pt>
                <c:pt idx="2774">
                  <c:v>24.483249999999991</c:v>
                </c:pt>
                <c:pt idx="2775">
                  <c:v>24.486309999999992</c:v>
                </c:pt>
                <c:pt idx="2776">
                  <c:v>24.488299999999992</c:v>
                </c:pt>
                <c:pt idx="2777">
                  <c:v>24.489709999999992</c:v>
                </c:pt>
                <c:pt idx="2778">
                  <c:v>24.49096999999999</c:v>
                </c:pt>
                <c:pt idx="2779">
                  <c:v>24.492019999999989</c:v>
                </c:pt>
                <c:pt idx="2780">
                  <c:v>24.49283999999999</c:v>
                </c:pt>
                <c:pt idx="2781">
                  <c:v>24.49433999999999</c:v>
                </c:pt>
                <c:pt idx="2782">
                  <c:v>24.49593999999999</c:v>
                </c:pt>
                <c:pt idx="2783">
                  <c:v>24.49706999999999</c:v>
                </c:pt>
                <c:pt idx="2784">
                  <c:v>24.498269999999991</c:v>
                </c:pt>
                <c:pt idx="2785">
                  <c:v>24.499439999999989</c:v>
                </c:pt>
                <c:pt idx="2786">
                  <c:v>24.500279999999989</c:v>
                </c:pt>
                <c:pt idx="2787">
                  <c:v>24.50083999999999</c:v>
                </c:pt>
                <c:pt idx="2788">
                  <c:v>24.50137999999999</c:v>
                </c:pt>
                <c:pt idx="2789">
                  <c:v>24.50158999999999</c:v>
                </c:pt>
                <c:pt idx="2790">
                  <c:v>24.502929999999989</c:v>
                </c:pt>
                <c:pt idx="2791">
                  <c:v>24.51040999999999</c:v>
                </c:pt>
                <c:pt idx="2792">
                  <c:v>24.525619999999989</c:v>
                </c:pt>
                <c:pt idx="2793">
                  <c:v>24.53705999999999</c:v>
                </c:pt>
                <c:pt idx="2794">
                  <c:v>24.543759999999988</c:v>
                </c:pt>
                <c:pt idx="2795">
                  <c:v>24.547249999999988</c:v>
                </c:pt>
                <c:pt idx="2796">
                  <c:v>24.549369999999989</c:v>
                </c:pt>
                <c:pt idx="2797">
                  <c:v>24.551149999999989</c:v>
                </c:pt>
                <c:pt idx="2798">
                  <c:v>24.55270999999999</c:v>
                </c:pt>
                <c:pt idx="2799">
                  <c:v>24.554649999999992</c:v>
                </c:pt>
                <c:pt idx="2800">
                  <c:v>24.55815999999999</c:v>
                </c:pt>
                <c:pt idx="2801">
                  <c:v>24.560679999999991</c:v>
                </c:pt>
                <c:pt idx="2802">
                  <c:v>24.561679999999992</c:v>
                </c:pt>
                <c:pt idx="2803">
                  <c:v>24.562019999999993</c:v>
                </c:pt>
                <c:pt idx="2804">
                  <c:v>24.562419999999992</c:v>
                </c:pt>
                <c:pt idx="2805">
                  <c:v>24.562849999999994</c:v>
                </c:pt>
                <c:pt idx="2806">
                  <c:v>24.563699999999994</c:v>
                </c:pt>
                <c:pt idx="2807">
                  <c:v>24.564569999999993</c:v>
                </c:pt>
                <c:pt idx="2808">
                  <c:v>24.565249999999992</c:v>
                </c:pt>
                <c:pt idx="2809">
                  <c:v>24.565809999999992</c:v>
                </c:pt>
                <c:pt idx="2810">
                  <c:v>24.56631999999999</c:v>
                </c:pt>
                <c:pt idx="2811">
                  <c:v>24.566769999999991</c:v>
                </c:pt>
                <c:pt idx="2812">
                  <c:v>24.567189999999989</c:v>
                </c:pt>
                <c:pt idx="2813">
                  <c:v>24.567619999999991</c:v>
                </c:pt>
                <c:pt idx="2814">
                  <c:v>24.568419999999993</c:v>
                </c:pt>
                <c:pt idx="2815">
                  <c:v>24.569619999999993</c:v>
                </c:pt>
                <c:pt idx="2816">
                  <c:v>24.570859999999993</c:v>
                </c:pt>
                <c:pt idx="2817">
                  <c:v>24.571509999999993</c:v>
                </c:pt>
                <c:pt idx="2818">
                  <c:v>24.571879999999993</c:v>
                </c:pt>
                <c:pt idx="2819">
                  <c:v>24.572139999999994</c:v>
                </c:pt>
                <c:pt idx="2820">
                  <c:v>24.572459999999992</c:v>
                </c:pt>
                <c:pt idx="2821">
                  <c:v>24.572799999999994</c:v>
                </c:pt>
                <c:pt idx="2822">
                  <c:v>24.573149999999995</c:v>
                </c:pt>
                <c:pt idx="2823">
                  <c:v>24.573559999999993</c:v>
                </c:pt>
                <c:pt idx="2824">
                  <c:v>24.573979999999992</c:v>
                </c:pt>
                <c:pt idx="2825">
                  <c:v>24.574409999999993</c:v>
                </c:pt>
                <c:pt idx="2826">
                  <c:v>24.574789999999993</c:v>
                </c:pt>
                <c:pt idx="2827">
                  <c:v>24.575179999999992</c:v>
                </c:pt>
                <c:pt idx="2828">
                  <c:v>24.575559999999992</c:v>
                </c:pt>
                <c:pt idx="2829">
                  <c:v>24.575899999999994</c:v>
                </c:pt>
                <c:pt idx="2830">
                  <c:v>24.576279999999993</c:v>
                </c:pt>
                <c:pt idx="2831">
                  <c:v>24.577019999999994</c:v>
                </c:pt>
                <c:pt idx="2832">
                  <c:v>24.578279999999992</c:v>
                </c:pt>
                <c:pt idx="2833">
                  <c:v>24.579199999999993</c:v>
                </c:pt>
                <c:pt idx="2834">
                  <c:v>24.579609999999992</c:v>
                </c:pt>
                <c:pt idx="2835">
                  <c:v>24.579939999999993</c:v>
                </c:pt>
                <c:pt idx="2836">
                  <c:v>24.580389999999994</c:v>
                </c:pt>
                <c:pt idx="2837">
                  <c:v>24.580909999999996</c:v>
                </c:pt>
                <c:pt idx="2838">
                  <c:v>24.581179999999996</c:v>
                </c:pt>
                <c:pt idx="2839">
                  <c:v>24.581519999999998</c:v>
                </c:pt>
                <c:pt idx="2840">
                  <c:v>24.581899999999997</c:v>
                </c:pt>
                <c:pt idx="2841">
                  <c:v>24.582289999999997</c:v>
                </c:pt>
                <c:pt idx="2842">
                  <c:v>24.582659999999997</c:v>
                </c:pt>
                <c:pt idx="2843">
                  <c:v>24.582999999999998</c:v>
                </c:pt>
                <c:pt idx="2844">
                  <c:v>24.583369999999999</c:v>
                </c:pt>
                <c:pt idx="2845">
                  <c:v>24.583739999999999</c:v>
                </c:pt>
                <c:pt idx="2846">
                  <c:v>24.584070000000001</c:v>
                </c:pt>
                <c:pt idx="2847">
                  <c:v>24.584400000000002</c:v>
                </c:pt>
                <c:pt idx="2848">
                  <c:v>24.584780000000002</c:v>
                </c:pt>
                <c:pt idx="2849">
                  <c:v>24.585510000000003</c:v>
                </c:pt>
                <c:pt idx="2850">
                  <c:v>24.586500000000004</c:v>
                </c:pt>
                <c:pt idx="2851">
                  <c:v>24.587520000000005</c:v>
                </c:pt>
                <c:pt idx="2852">
                  <c:v>24.588400000000004</c:v>
                </c:pt>
                <c:pt idx="2853">
                  <c:v>24.588830000000005</c:v>
                </c:pt>
                <c:pt idx="2854">
                  <c:v>24.589120000000005</c:v>
                </c:pt>
                <c:pt idx="2855">
                  <c:v>24.589350000000003</c:v>
                </c:pt>
                <c:pt idx="2856">
                  <c:v>24.589730000000003</c:v>
                </c:pt>
                <c:pt idx="2857">
                  <c:v>24.590080000000004</c:v>
                </c:pt>
                <c:pt idx="2858">
                  <c:v>24.590470000000003</c:v>
                </c:pt>
                <c:pt idx="2859">
                  <c:v>24.590880000000002</c:v>
                </c:pt>
                <c:pt idx="2860">
                  <c:v>24.591240000000003</c:v>
                </c:pt>
                <c:pt idx="2861">
                  <c:v>24.591600000000003</c:v>
                </c:pt>
                <c:pt idx="2862">
                  <c:v>24.591980000000003</c:v>
                </c:pt>
                <c:pt idx="2863">
                  <c:v>24.592360000000003</c:v>
                </c:pt>
                <c:pt idx="2864">
                  <c:v>24.592760000000002</c:v>
                </c:pt>
                <c:pt idx="2865">
                  <c:v>24.59355</c:v>
                </c:pt>
                <c:pt idx="2866">
                  <c:v>24.594460000000002</c:v>
                </c:pt>
                <c:pt idx="2867">
                  <c:v>24.594910000000002</c:v>
                </c:pt>
                <c:pt idx="2868">
                  <c:v>24.595120000000001</c:v>
                </c:pt>
                <c:pt idx="2869">
                  <c:v>24.595380000000002</c:v>
                </c:pt>
                <c:pt idx="2870">
                  <c:v>24.595710000000004</c:v>
                </c:pt>
                <c:pt idx="2871">
                  <c:v>24.596110000000003</c:v>
                </c:pt>
                <c:pt idx="2872">
                  <c:v>24.596540000000005</c:v>
                </c:pt>
                <c:pt idx="2873">
                  <c:v>24.596930000000004</c:v>
                </c:pt>
                <c:pt idx="2874">
                  <c:v>24.597300000000004</c:v>
                </c:pt>
                <c:pt idx="2875">
                  <c:v>24.597680000000004</c:v>
                </c:pt>
                <c:pt idx="2876">
                  <c:v>24.598030000000005</c:v>
                </c:pt>
                <c:pt idx="2877">
                  <c:v>24.598470000000006</c:v>
                </c:pt>
                <c:pt idx="2878">
                  <c:v>24.599350000000005</c:v>
                </c:pt>
                <c:pt idx="2879">
                  <c:v>24.601090000000006</c:v>
                </c:pt>
                <c:pt idx="2880">
                  <c:v>24.602690000000006</c:v>
                </c:pt>
                <c:pt idx="2881">
                  <c:v>24.604120000000005</c:v>
                </c:pt>
                <c:pt idx="2882">
                  <c:v>24.605660000000004</c:v>
                </c:pt>
                <c:pt idx="2883">
                  <c:v>24.606650000000005</c:v>
                </c:pt>
                <c:pt idx="2884">
                  <c:v>24.608230000000006</c:v>
                </c:pt>
                <c:pt idx="2885">
                  <c:v>24.609550000000006</c:v>
                </c:pt>
                <c:pt idx="2886">
                  <c:v>24.610240000000005</c:v>
                </c:pt>
                <c:pt idx="2887">
                  <c:v>24.614290000000004</c:v>
                </c:pt>
                <c:pt idx="2888">
                  <c:v>24.641760000000005</c:v>
                </c:pt>
                <c:pt idx="2889">
                  <c:v>24.690700000000007</c:v>
                </c:pt>
                <c:pt idx="2890">
                  <c:v>24.732970000000005</c:v>
                </c:pt>
                <c:pt idx="2891">
                  <c:v>24.751350000000006</c:v>
                </c:pt>
                <c:pt idx="2892">
                  <c:v>24.761080000000007</c:v>
                </c:pt>
                <c:pt idx="2893">
                  <c:v>24.765250000000005</c:v>
                </c:pt>
                <c:pt idx="2894">
                  <c:v>24.767940000000007</c:v>
                </c:pt>
                <c:pt idx="2895">
                  <c:v>24.769940000000005</c:v>
                </c:pt>
                <c:pt idx="2896">
                  <c:v>24.771530000000006</c:v>
                </c:pt>
                <c:pt idx="2897">
                  <c:v>24.772650000000006</c:v>
                </c:pt>
                <c:pt idx="2898">
                  <c:v>24.773590000000006</c:v>
                </c:pt>
                <c:pt idx="2899">
                  <c:v>24.774030000000007</c:v>
                </c:pt>
                <c:pt idx="2900">
                  <c:v>24.774560000000008</c:v>
                </c:pt>
                <c:pt idx="2901">
                  <c:v>24.780450000000009</c:v>
                </c:pt>
                <c:pt idx="2902">
                  <c:v>24.795950000000008</c:v>
                </c:pt>
                <c:pt idx="2903">
                  <c:v>24.812680000000007</c:v>
                </c:pt>
                <c:pt idx="2904">
                  <c:v>24.819060000000007</c:v>
                </c:pt>
                <c:pt idx="2905">
                  <c:v>24.820900000000009</c:v>
                </c:pt>
                <c:pt idx="2906">
                  <c:v>24.82133000000001</c:v>
                </c:pt>
                <c:pt idx="2907">
                  <c:v>24.821670000000012</c:v>
                </c:pt>
                <c:pt idx="2908">
                  <c:v>24.821970000000011</c:v>
                </c:pt>
                <c:pt idx="2909">
                  <c:v>24.82227000000001</c:v>
                </c:pt>
                <c:pt idx="2910">
                  <c:v>24.822600000000012</c:v>
                </c:pt>
                <c:pt idx="2911">
                  <c:v>24.822950000000013</c:v>
                </c:pt>
                <c:pt idx="2912">
                  <c:v>24.823300000000014</c:v>
                </c:pt>
                <c:pt idx="2913">
                  <c:v>24.823660000000014</c:v>
                </c:pt>
                <c:pt idx="2914">
                  <c:v>24.824030000000015</c:v>
                </c:pt>
                <c:pt idx="2915">
                  <c:v>24.824430000000014</c:v>
                </c:pt>
                <c:pt idx="2916">
                  <c:v>24.824790000000014</c:v>
                </c:pt>
                <c:pt idx="2917">
                  <c:v>24.825140000000015</c:v>
                </c:pt>
                <c:pt idx="2918">
                  <c:v>24.825450000000014</c:v>
                </c:pt>
                <c:pt idx="2919">
                  <c:v>24.825900000000015</c:v>
                </c:pt>
                <c:pt idx="2920">
                  <c:v>24.826350000000016</c:v>
                </c:pt>
                <c:pt idx="2921">
                  <c:v>24.826830000000015</c:v>
                </c:pt>
                <c:pt idx="2922">
                  <c:v>24.827250000000014</c:v>
                </c:pt>
                <c:pt idx="2923">
                  <c:v>24.827660000000012</c:v>
                </c:pt>
                <c:pt idx="2924">
                  <c:v>24.828040000000012</c:v>
                </c:pt>
                <c:pt idx="2925">
                  <c:v>24.828390000000013</c:v>
                </c:pt>
                <c:pt idx="2926">
                  <c:v>24.828730000000014</c:v>
                </c:pt>
                <c:pt idx="2927">
                  <c:v>24.829090000000015</c:v>
                </c:pt>
                <c:pt idx="2928">
                  <c:v>24.829600000000013</c:v>
                </c:pt>
                <c:pt idx="2929">
                  <c:v>24.830810000000014</c:v>
                </c:pt>
                <c:pt idx="2930">
                  <c:v>24.832230000000013</c:v>
                </c:pt>
                <c:pt idx="2931">
                  <c:v>24.833440000000014</c:v>
                </c:pt>
                <c:pt idx="2932">
                  <c:v>24.834310000000013</c:v>
                </c:pt>
                <c:pt idx="2933">
                  <c:v>24.834810000000012</c:v>
                </c:pt>
                <c:pt idx="2934">
                  <c:v>24.836010000000012</c:v>
                </c:pt>
                <c:pt idx="2935">
                  <c:v>24.842010000000013</c:v>
                </c:pt>
                <c:pt idx="2936">
                  <c:v>24.849350000000012</c:v>
                </c:pt>
                <c:pt idx="2937">
                  <c:v>24.854760000000013</c:v>
                </c:pt>
                <c:pt idx="2938">
                  <c:v>24.857710000000012</c:v>
                </c:pt>
                <c:pt idx="2939">
                  <c:v>24.859370000000013</c:v>
                </c:pt>
                <c:pt idx="2940">
                  <c:v>24.860590000000013</c:v>
                </c:pt>
                <c:pt idx="2941">
                  <c:v>24.861640000000012</c:v>
                </c:pt>
                <c:pt idx="2942">
                  <c:v>24.862400000000012</c:v>
                </c:pt>
                <c:pt idx="2943">
                  <c:v>24.862990000000011</c:v>
                </c:pt>
                <c:pt idx="2944">
                  <c:v>24.863810000000012</c:v>
                </c:pt>
                <c:pt idx="2945">
                  <c:v>24.86535000000001</c:v>
                </c:pt>
                <c:pt idx="2946">
                  <c:v>24.867200000000011</c:v>
                </c:pt>
                <c:pt idx="2947">
                  <c:v>24.86883000000001</c:v>
                </c:pt>
                <c:pt idx="2948">
                  <c:v>24.870370000000008</c:v>
                </c:pt>
                <c:pt idx="2949">
                  <c:v>24.872750000000007</c:v>
                </c:pt>
                <c:pt idx="2950">
                  <c:v>24.878630000000008</c:v>
                </c:pt>
                <c:pt idx="2951">
                  <c:v>24.886580000000009</c:v>
                </c:pt>
                <c:pt idx="2952">
                  <c:v>24.89332000000001</c:v>
                </c:pt>
                <c:pt idx="2953">
                  <c:v>24.897650000000009</c:v>
                </c:pt>
                <c:pt idx="2954">
                  <c:v>24.900700000000011</c:v>
                </c:pt>
                <c:pt idx="2955">
                  <c:v>24.902760000000011</c:v>
                </c:pt>
                <c:pt idx="2956">
                  <c:v>24.904590000000013</c:v>
                </c:pt>
                <c:pt idx="2957">
                  <c:v>24.906130000000012</c:v>
                </c:pt>
                <c:pt idx="2958">
                  <c:v>24.907560000000011</c:v>
                </c:pt>
                <c:pt idx="2959">
                  <c:v>24.908820000000009</c:v>
                </c:pt>
                <c:pt idx="2960">
                  <c:v>24.910150000000009</c:v>
                </c:pt>
                <c:pt idx="2961">
                  <c:v>24.911550000000009</c:v>
                </c:pt>
                <c:pt idx="2962">
                  <c:v>24.913900000000009</c:v>
                </c:pt>
                <c:pt idx="2963">
                  <c:v>24.916000000000007</c:v>
                </c:pt>
                <c:pt idx="2964">
                  <c:v>24.917190000000009</c:v>
                </c:pt>
                <c:pt idx="2965">
                  <c:v>24.917970000000008</c:v>
                </c:pt>
                <c:pt idx="2966">
                  <c:v>24.918260000000007</c:v>
                </c:pt>
                <c:pt idx="2967">
                  <c:v>24.918520000000008</c:v>
                </c:pt>
                <c:pt idx="2968">
                  <c:v>24.918810000000008</c:v>
                </c:pt>
                <c:pt idx="2969">
                  <c:v>24.919210000000007</c:v>
                </c:pt>
                <c:pt idx="2970">
                  <c:v>24.919650000000008</c:v>
                </c:pt>
                <c:pt idx="2971">
                  <c:v>24.920070000000006</c:v>
                </c:pt>
                <c:pt idx="2972">
                  <c:v>24.920490000000004</c:v>
                </c:pt>
                <c:pt idx="2973">
                  <c:v>24.920910000000003</c:v>
                </c:pt>
                <c:pt idx="2974">
                  <c:v>24.921310000000002</c:v>
                </c:pt>
                <c:pt idx="2975">
                  <c:v>24.921700000000001</c:v>
                </c:pt>
                <c:pt idx="2976">
                  <c:v>24.922070000000001</c:v>
                </c:pt>
                <c:pt idx="2977">
                  <c:v>24.922720000000002</c:v>
                </c:pt>
                <c:pt idx="2978">
                  <c:v>24.92389</c:v>
                </c:pt>
                <c:pt idx="2979">
                  <c:v>24.925049999999999</c:v>
                </c:pt>
                <c:pt idx="2980">
                  <c:v>24.925599999999999</c:v>
                </c:pt>
                <c:pt idx="2981">
                  <c:v>24.925889999999999</c:v>
                </c:pt>
                <c:pt idx="2982">
                  <c:v>24.926099999999998</c:v>
                </c:pt>
                <c:pt idx="2983">
                  <c:v>24.930169999999997</c:v>
                </c:pt>
                <c:pt idx="2984">
                  <c:v>24.948449999999998</c:v>
                </c:pt>
                <c:pt idx="2985">
                  <c:v>24.966759999999997</c:v>
                </c:pt>
                <c:pt idx="2986">
                  <c:v>24.982919999999996</c:v>
                </c:pt>
                <c:pt idx="2987">
                  <c:v>24.992239999999995</c:v>
                </c:pt>
                <c:pt idx="2988">
                  <c:v>24.996129999999994</c:v>
                </c:pt>
                <c:pt idx="2989">
                  <c:v>24.998609999999992</c:v>
                </c:pt>
                <c:pt idx="2990">
                  <c:v>25.000089999999993</c:v>
                </c:pt>
                <c:pt idx="2991">
                  <c:v>25.001359999999995</c:v>
                </c:pt>
                <c:pt idx="2992">
                  <c:v>25.003219999999995</c:v>
                </c:pt>
                <c:pt idx="2993">
                  <c:v>25.005179999999996</c:v>
                </c:pt>
                <c:pt idx="2994">
                  <c:v>25.006769999999996</c:v>
                </c:pt>
                <c:pt idx="2995">
                  <c:v>25.007699999999996</c:v>
                </c:pt>
                <c:pt idx="2996">
                  <c:v>25.008159999999997</c:v>
                </c:pt>
                <c:pt idx="2997">
                  <c:v>25.008539999999996</c:v>
                </c:pt>
                <c:pt idx="2998">
                  <c:v>25.008879999999998</c:v>
                </c:pt>
                <c:pt idx="2999">
                  <c:v>25.009189999999997</c:v>
                </c:pt>
                <c:pt idx="3000">
                  <c:v>25.009529999999998</c:v>
                </c:pt>
                <c:pt idx="3001">
                  <c:v>25.009919999999997</c:v>
                </c:pt>
                <c:pt idx="3002">
                  <c:v>25.010289999999998</c:v>
                </c:pt>
                <c:pt idx="3003">
                  <c:v>25.010679999999997</c:v>
                </c:pt>
                <c:pt idx="3004">
                  <c:v>25.011109999999999</c:v>
                </c:pt>
                <c:pt idx="3005">
                  <c:v>25.011599999999998</c:v>
                </c:pt>
                <c:pt idx="3006">
                  <c:v>25.012069999999998</c:v>
                </c:pt>
                <c:pt idx="3007">
                  <c:v>25.012529999999998</c:v>
                </c:pt>
                <c:pt idx="3008">
                  <c:v>25.01296</c:v>
                </c:pt>
                <c:pt idx="3009">
                  <c:v>25.013369999999998</c:v>
                </c:pt>
                <c:pt idx="3010">
                  <c:v>25.013779999999997</c:v>
                </c:pt>
                <c:pt idx="3011">
                  <c:v>25.014159999999997</c:v>
                </c:pt>
                <c:pt idx="3012">
                  <c:v>25.014629999999997</c:v>
                </c:pt>
                <c:pt idx="3013">
                  <c:v>25.015309999999996</c:v>
                </c:pt>
                <c:pt idx="3014">
                  <c:v>25.016349999999996</c:v>
                </c:pt>
                <c:pt idx="3015">
                  <c:v>25.017509999999994</c:v>
                </c:pt>
                <c:pt idx="3016">
                  <c:v>25.018459999999994</c:v>
                </c:pt>
                <c:pt idx="3017">
                  <c:v>25.018999999999995</c:v>
                </c:pt>
                <c:pt idx="3018">
                  <c:v>25.019099999999995</c:v>
                </c:pt>
                <c:pt idx="3019">
                  <c:v>25.019309999999994</c:v>
                </c:pt>
                <c:pt idx="3020">
                  <c:v>25.019569999999995</c:v>
                </c:pt>
                <c:pt idx="3021">
                  <c:v>25.019909999999996</c:v>
                </c:pt>
                <c:pt idx="3022">
                  <c:v>25.020319999999995</c:v>
                </c:pt>
                <c:pt idx="3023">
                  <c:v>25.020759999999996</c:v>
                </c:pt>
                <c:pt idx="3024">
                  <c:v>25.021229999999996</c:v>
                </c:pt>
                <c:pt idx="3025">
                  <c:v>25.021669999999997</c:v>
                </c:pt>
                <c:pt idx="3026">
                  <c:v>25.022099999999998</c:v>
                </c:pt>
                <c:pt idx="3027">
                  <c:v>25.022539999999999</c:v>
                </c:pt>
                <c:pt idx="3028">
                  <c:v>25.023029999999999</c:v>
                </c:pt>
                <c:pt idx="3029">
                  <c:v>25.023539999999997</c:v>
                </c:pt>
                <c:pt idx="3030">
                  <c:v>25.024069999999998</c:v>
                </c:pt>
                <c:pt idx="3031">
                  <c:v>25.024569999999997</c:v>
                </c:pt>
                <c:pt idx="3032">
                  <c:v>25.025069999999996</c:v>
                </c:pt>
                <c:pt idx="3033">
                  <c:v>25.025549999999996</c:v>
                </c:pt>
                <c:pt idx="3034">
                  <c:v>25.025969999999994</c:v>
                </c:pt>
                <c:pt idx="3035">
                  <c:v>25.026359999999993</c:v>
                </c:pt>
                <c:pt idx="3036">
                  <c:v>25.026809999999994</c:v>
                </c:pt>
                <c:pt idx="3037">
                  <c:v>25.027429999999995</c:v>
                </c:pt>
                <c:pt idx="3038">
                  <c:v>25.028049999999997</c:v>
                </c:pt>
                <c:pt idx="3039">
                  <c:v>25.029019999999996</c:v>
                </c:pt>
                <c:pt idx="3040">
                  <c:v>25.030199999999997</c:v>
                </c:pt>
                <c:pt idx="3041">
                  <c:v>25.031169999999996</c:v>
                </c:pt>
                <c:pt idx="3042">
                  <c:v>25.031709999999997</c:v>
                </c:pt>
                <c:pt idx="3043">
                  <c:v>25.032069999999997</c:v>
                </c:pt>
                <c:pt idx="3044">
                  <c:v>25.032309999999999</c:v>
                </c:pt>
                <c:pt idx="3045">
                  <c:v>25.032589999999999</c:v>
                </c:pt>
                <c:pt idx="3046">
                  <c:v>25.032909999999998</c:v>
                </c:pt>
                <c:pt idx="3047">
                  <c:v>25.033259999999999</c:v>
                </c:pt>
                <c:pt idx="3048">
                  <c:v>25.033619999999999</c:v>
                </c:pt>
                <c:pt idx="3049">
                  <c:v>25.034039999999997</c:v>
                </c:pt>
                <c:pt idx="3050">
                  <c:v>25.034479999999999</c:v>
                </c:pt>
                <c:pt idx="3051">
                  <c:v>25.034899999999997</c:v>
                </c:pt>
                <c:pt idx="3052">
                  <c:v>25.035279999999997</c:v>
                </c:pt>
                <c:pt idx="3053">
                  <c:v>25.035659999999996</c:v>
                </c:pt>
                <c:pt idx="3054">
                  <c:v>25.036089999999998</c:v>
                </c:pt>
                <c:pt idx="3055">
                  <c:v>25.036509999999996</c:v>
                </c:pt>
                <c:pt idx="3056">
                  <c:v>25.036929999999995</c:v>
                </c:pt>
                <c:pt idx="3057">
                  <c:v>25.037329999999994</c:v>
                </c:pt>
                <c:pt idx="3058">
                  <c:v>25.037879999999994</c:v>
                </c:pt>
                <c:pt idx="3059">
                  <c:v>25.038969999999996</c:v>
                </c:pt>
                <c:pt idx="3060">
                  <c:v>25.039789999999996</c:v>
                </c:pt>
                <c:pt idx="3061">
                  <c:v>25.040139999999997</c:v>
                </c:pt>
                <c:pt idx="3062">
                  <c:v>25.040419999999997</c:v>
                </c:pt>
                <c:pt idx="3063">
                  <c:v>25.040729999999996</c:v>
                </c:pt>
                <c:pt idx="3064">
                  <c:v>25.041129999999995</c:v>
                </c:pt>
                <c:pt idx="3065">
                  <c:v>25.041599999999995</c:v>
                </c:pt>
                <c:pt idx="3066">
                  <c:v>25.042079999999995</c:v>
                </c:pt>
                <c:pt idx="3067">
                  <c:v>25.042509999999996</c:v>
                </c:pt>
                <c:pt idx="3068">
                  <c:v>25.042949999999998</c:v>
                </c:pt>
                <c:pt idx="3069">
                  <c:v>25.043359999999996</c:v>
                </c:pt>
                <c:pt idx="3070">
                  <c:v>25.043769999999995</c:v>
                </c:pt>
                <c:pt idx="3071">
                  <c:v>25.044149999999995</c:v>
                </c:pt>
                <c:pt idx="3072">
                  <c:v>25.044659999999993</c:v>
                </c:pt>
                <c:pt idx="3073">
                  <c:v>25.045629999999992</c:v>
                </c:pt>
                <c:pt idx="3074">
                  <c:v>25.046719999999993</c:v>
                </c:pt>
                <c:pt idx="3075">
                  <c:v>25.047609999999992</c:v>
                </c:pt>
                <c:pt idx="3076">
                  <c:v>25.048389999999991</c:v>
                </c:pt>
                <c:pt idx="3077">
                  <c:v>25.04943999999999</c:v>
                </c:pt>
                <c:pt idx="3078">
                  <c:v>25.050509999999989</c:v>
                </c:pt>
                <c:pt idx="3079">
                  <c:v>25.051399999999987</c:v>
                </c:pt>
                <c:pt idx="3080">
                  <c:v>25.052209999999988</c:v>
                </c:pt>
                <c:pt idx="3081">
                  <c:v>25.052689999999988</c:v>
                </c:pt>
                <c:pt idx="3082">
                  <c:v>25.052939999999989</c:v>
                </c:pt>
                <c:pt idx="3083">
                  <c:v>25.053169999999987</c:v>
                </c:pt>
                <c:pt idx="3084">
                  <c:v>25.053549999999987</c:v>
                </c:pt>
                <c:pt idx="3085">
                  <c:v>25.054479999999987</c:v>
                </c:pt>
                <c:pt idx="3086">
                  <c:v>25.056269999999987</c:v>
                </c:pt>
                <c:pt idx="3087">
                  <c:v>25.057689999999987</c:v>
                </c:pt>
                <c:pt idx="3088">
                  <c:v>25.058969999999988</c:v>
                </c:pt>
                <c:pt idx="3089">
                  <c:v>25.060269999999988</c:v>
                </c:pt>
                <c:pt idx="3090">
                  <c:v>25.061489999999988</c:v>
                </c:pt>
                <c:pt idx="3091">
                  <c:v>25.062329999999989</c:v>
                </c:pt>
                <c:pt idx="3092">
                  <c:v>25.063379999999988</c:v>
                </c:pt>
                <c:pt idx="3093">
                  <c:v>25.064629999999987</c:v>
                </c:pt>
                <c:pt idx="3094">
                  <c:v>25.065949999999987</c:v>
                </c:pt>
                <c:pt idx="3095">
                  <c:v>25.066469999999988</c:v>
                </c:pt>
                <c:pt idx="3096">
                  <c:v>25.066859999999988</c:v>
                </c:pt>
                <c:pt idx="3097">
                  <c:v>25.071009999999987</c:v>
                </c:pt>
                <c:pt idx="3098">
                  <c:v>25.079439999999988</c:v>
                </c:pt>
                <c:pt idx="3099">
                  <c:v>25.088589999999989</c:v>
                </c:pt>
                <c:pt idx="3100">
                  <c:v>25.09495999999999</c:v>
                </c:pt>
                <c:pt idx="3101">
                  <c:v>25.099339999999991</c:v>
                </c:pt>
                <c:pt idx="3102">
                  <c:v>25.102129999999992</c:v>
                </c:pt>
                <c:pt idx="3103">
                  <c:v>25.104449999999993</c:v>
                </c:pt>
                <c:pt idx="3104">
                  <c:v>25.106379999999994</c:v>
                </c:pt>
                <c:pt idx="3105">
                  <c:v>25.108199999999993</c:v>
                </c:pt>
                <c:pt idx="3106">
                  <c:v>25.109919999999992</c:v>
                </c:pt>
                <c:pt idx="3107">
                  <c:v>25.112539999999992</c:v>
                </c:pt>
                <c:pt idx="3108">
                  <c:v>25.116419999999991</c:v>
                </c:pt>
                <c:pt idx="3109">
                  <c:v>25.119649999999989</c:v>
                </c:pt>
                <c:pt idx="3110">
                  <c:v>25.122059999999991</c:v>
                </c:pt>
                <c:pt idx="3111">
                  <c:v>25.123319999999989</c:v>
                </c:pt>
                <c:pt idx="3112">
                  <c:v>25.12385999999999</c:v>
                </c:pt>
                <c:pt idx="3113">
                  <c:v>25.12422999999999</c:v>
                </c:pt>
                <c:pt idx="3114">
                  <c:v>25.124589999999991</c:v>
                </c:pt>
                <c:pt idx="3115">
                  <c:v>25.124869999999991</c:v>
                </c:pt>
                <c:pt idx="3116">
                  <c:v>25.125289999999989</c:v>
                </c:pt>
                <c:pt idx="3117">
                  <c:v>25.12572999999999</c:v>
                </c:pt>
                <c:pt idx="3118">
                  <c:v>25.126039999999989</c:v>
                </c:pt>
                <c:pt idx="3119">
                  <c:v>25.126359999999988</c:v>
                </c:pt>
                <c:pt idx="3120">
                  <c:v>25.126909999999988</c:v>
                </c:pt>
                <c:pt idx="3121">
                  <c:v>25.127479999999988</c:v>
                </c:pt>
                <c:pt idx="3122">
                  <c:v>25.127949999999988</c:v>
                </c:pt>
                <c:pt idx="3123">
                  <c:v>25.128459999999986</c:v>
                </c:pt>
                <c:pt idx="3124">
                  <c:v>25.128849999999986</c:v>
                </c:pt>
                <c:pt idx="3125">
                  <c:v>25.128979999999984</c:v>
                </c:pt>
                <c:pt idx="3126">
                  <c:v>25.129309999999986</c:v>
                </c:pt>
                <c:pt idx="3127">
                  <c:v>25.129729999999984</c:v>
                </c:pt>
                <c:pt idx="3128">
                  <c:v>25.130369999999985</c:v>
                </c:pt>
                <c:pt idx="3129">
                  <c:v>25.131139999999984</c:v>
                </c:pt>
                <c:pt idx="3130">
                  <c:v>25.132129999999986</c:v>
                </c:pt>
                <c:pt idx="3131">
                  <c:v>25.132829999999984</c:v>
                </c:pt>
                <c:pt idx="3132">
                  <c:v>25.133539999999986</c:v>
                </c:pt>
                <c:pt idx="3133">
                  <c:v>25.134019999999985</c:v>
                </c:pt>
                <c:pt idx="3134">
                  <c:v>25.134529999999984</c:v>
                </c:pt>
                <c:pt idx="3135">
                  <c:v>25.135299999999983</c:v>
                </c:pt>
                <c:pt idx="3136">
                  <c:v>25.136209999999984</c:v>
                </c:pt>
                <c:pt idx="3137">
                  <c:v>25.136919999999986</c:v>
                </c:pt>
                <c:pt idx="3138">
                  <c:v>25.137269999999987</c:v>
                </c:pt>
                <c:pt idx="3139">
                  <c:v>25.137479999999986</c:v>
                </c:pt>
                <c:pt idx="3140">
                  <c:v>25.137659999999986</c:v>
                </c:pt>
                <c:pt idx="3141">
                  <c:v>25.137919999999987</c:v>
                </c:pt>
                <c:pt idx="3142">
                  <c:v>25.138189999999987</c:v>
                </c:pt>
                <c:pt idx="3143">
                  <c:v>25.138509999999986</c:v>
                </c:pt>
                <c:pt idx="3144">
                  <c:v>25.138829999999984</c:v>
                </c:pt>
                <c:pt idx="3145">
                  <c:v>25.139159999999986</c:v>
                </c:pt>
                <c:pt idx="3146">
                  <c:v>25.139529999999986</c:v>
                </c:pt>
                <c:pt idx="3147">
                  <c:v>25.139949999999985</c:v>
                </c:pt>
                <c:pt idx="3148">
                  <c:v>25.140389999999986</c:v>
                </c:pt>
                <c:pt idx="3149">
                  <c:v>25.140749999999986</c:v>
                </c:pt>
                <c:pt idx="3150">
                  <c:v>25.141139999999986</c:v>
                </c:pt>
                <c:pt idx="3151">
                  <c:v>25.141499999999986</c:v>
                </c:pt>
                <c:pt idx="3152">
                  <c:v>25.141859999999987</c:v>
                </c:pt>
                <c:pt idx="3153">
                  <c:v>25.142189999999989</c:v>
                </c:pt>
                <c:pt idx="3154">
                  <c:v>25.14252999999999</c:v>
                </c:pt>
                <c:pt idx="3155">
                  <c:v>25.142919999999989</c:v>
                </c:pt>
                <c:pt idx="3156">
                  <c:v>25.143429999999988</c:v>
                </c:pt>
                <c:pt idx="3157">
                  <c:v>25.143689999999989</c:v>
                </c:pt>
                <c:pt idx="3158">
                  <c:v>25.14394999999999</c:v>
                </c:pt>
                <c:pt idx="3159">
                  <c:v>25.144239999999989</c:v>
                </c:pt>
                <c:pt idx="3160">
                  <c:v>25.144539999999989</c:v>
                </c:pt>
                <c:pt idx="3161">
                  <c:v>25.144849999999987</c:v>
                </c:pt>
                <c:pt idx="3162">
                  <c:v>25.145189999999989</c:v>
                </c:pt>
                <c:pt idx="3163">
                  <c:v>25.145509999999987</c:v>
                </c:pt>
                <c:pt idx="3164">
                  <c:v>25.145859999999988</c:v>
                </c:pt>
                <c:pt idx="3165">
                  <c:v>25.146229999999989</c:v>
                </c:pt>
                <c:pt idx="3166">
                  <c:v>25.146589999999989</c:v>
                </c:pt>
                <c:pt idx="3167">
                  <c:v>25.14694999999999</c:v>
                </c:pt>
                <c:pt idx="3168">
                  <c:v>25.14730999999999</c:v>
                </c:pt>
                <c:pt idx="3169">
                  <c:v>25.147739999999992</c:v>
                </c:pt>
                <c:pt idx="3170">
                  <c:v>25.148169999999993</c:v>
                </c:pt>
                <c:pt idx="3171">
                  <c:v>25.148519999999994</c:v>
                </c:pt>
                <c:pt idx="3172">
                  <c:v>25.148919999999993</c:v>
                </c:pt>
                <c:pt idx="3173">
                  <c:v>25.149339999999992</c:v>
                </c:pt>
                <c:pt idx="3174">
                  <c:v>25.149689999999993</c:v>
                </c:pt>
                <c:pt idx="3175">
                  <c:v>25.150109999999991</c:v>
                </c:pt>
                <c:pt idx="3176">
                  <c:v>25.15050999999999</c:v>
                </c:pt>
                <c:pt idx="3177">
                  <c:v>25.151019999999988</c:v>
                </c:pt>
                <c:pt idx="3178">
                  <c:v>25.15182999999999</c:v>
                </c:pt>
                <c:pt idx="3179">
                  <c:v>25.15293999999999</c:v>
                </c:pt>
                <c:pt idx="3180">
                  <c:v>25.154369999999989</c:v>
                </c:pt>
                <c:pt idx="3181">
                  <c:v>25.155749999999991</c:v>
                </c:pt>
                <c:pt idx="3182">
                  <c:v>25.156479999999991</c:v>
                </c:pt>
                <c:pt idx="3183">
                  <c:v>25.157389999999992</c:v>
                </c:pt>
                <c:pt idx="3184">
                  <c:v>25.164809999999992</c:v>
                </c:pt>
                <c:pt idx="3185">
                  <c:v>25.176889999999993</c:v>
                </c:pt>
                <c:pt idx="3186">
                  <c:v>25.206919999999993</c:v>
                </c:pt>
                <c:pt idx="3187">
                  <c:v>25.228189999999994</c:v>
                </c:pt>
                <c:pt idx="3188">
                  <c:v>25.237799999999993</c:v>
                </c:pt>
                <c:pt idx="3189">
                  <c:v>25.242709999999992</c:v>
                </c:pt>
                <c:pt idx="3190">
                  <c:v>25.244899999999991</c:v>
                </c:pt>
                <c:pt idx="3191">
                  <c:v>25.245599999999989</c:v>
                </c:pt>
                <c:pt idx="3192">
                  <c:v>25.24602999999999</c:v>
                </c:pt>
                <c:pt idx="3193">
                  <c:v>25.246469999999992</c:v>
                </c:pt>
                <c:pt idx="3194">
                  <c:v>25.248999999999992</c:v>
                </c:pt>
                <c:pt idx="3195">
                  <c:v>25.259009999999993</c:v>
                </c:pt>
                <c:pt idx="3196">
                  <c:v>25.270649999999993</c:v>
                </c:pt>
                <c:pt idx="3197">
                  <c:v>25.278379999999991</c:v>
                </c:pt>
                <c:pt idx="3198">
                  <c:v>25.282969999999992</c:v>
                </c:pt>
                <c:pt idx="3199">
                  <c:v>25.286079999999991</c:v>
                </c:pt>
                <c:pt idx="3200">
                  <c:v>25.28846999999999</c:v>
                </c:pt>
                <c:pt idx="3201">
                  <c:v>25.290399999999991</c:v>
                </c:pt>
                <c:pt idx="3202">
                  <c:v>25.292189999999991</c:v>
                </c:pt>
                <c:pt idx="3203">
                  <c:v>25.293959999999991</c:v>
                </c:pt>
                <c:pt idx="3204">
                  <c:v>25.29557999999999</c:v>
                </c:pt>
                <c:pt idx="3205">
                  <c:v>25.297029999999989</c:v>
                </c:pt>
                <c:pt idx="3206">
                  <c:v>25.298279999999988</c:v>
                </c:pt>
                <c:pt idx="3207">
                  <c:v>25.300769999999989</c:v>
                </c:pt>
                <c:pt idx="3208">
                  <c:v>25.303799999999988</c:v>
                </c:pt>
                <c:pt idx="3209">
                  <c:v>25.306059999999988</c:v>
                </c:pt>
                <c:pt idx="3210">
                  <c:v>25.307629999999989</c:v>
                </c:pt>
                <c:pt idx="3211">
                  <c:v>25.308369999999989</c:v>
                </c:pt>
                <c:pt idx="3212">
                  <c:v>25.309089999999991</c:v>
                </c:pt>
                <c:pt idx="3213">
                  <c:v>25.314199999999989</c:v>
                </c:pt>
                <c:pt idx="3214">
                  <c:v>25.32196999999999</c:v>
                </c:pt>
                <c:pt idx="3215">
                  <c:v>25.329139999999988</c:v>
                </c:pt>
                <c:pt idx="3216">
                  <c:v>25.333919999999988</c:v>
                </c:pt>
                <c:pt idx="3217">
                  <c:v>25.336959999999987</c:v>
                </c:pt>
                <c:pt idx="3218">
                  <c:v>25.339279999999988</c:v>
                </c:pt>
                <c:pt idx="3219">
                  <c:v>25.341289999999987</c:v>
                </c:pt>
                <c:pt idx="3220">
                  <c:v>25.343089999999986</c:v>
                </c:pt>
                <c:pt idx="3221">
                  <c:v>25.344569999999987</c:v>
                </c:pt>
                <c:pt idx="3222">
                  <c:v>25.346029999999988</c:v>
                </c:pt>
                <c:pt idx="3223">
                  <c:v>25.347059999999988</c:v>
                </c:pt>
                <c:pt idx="3224">
                  <c:v>25.347789999999989</c:v>
                </c:pt>
                <c:pt idx="3225">
                  <c:v>25.348389999999988</c:v>
                </c:pt>
                <c:pt idx="3226">
                  <c:v>25.348949999999988</c:v>
                </c:pt>
                <c:pt idx="3227">
                  <c:v>25.349529999999987</c:v>
                </c:pt>
                <c:pt idx="3228">
                  <c:v>25.350409999999986</c:v>
                </c:pt>
                <c:pt idx="3229">
                  <c:v>25.351669999999984</c:v>
                </c:pt>
                <c:pt idx="3230">
                  <c:v>25.353109999999983</c:v>
                </c:pt>
                <c:pt idx="3231">
                  <c:v>25.354579999999984</c:v>
                </c:pt>
                <c:pt idx="3232">
                  <c:v>25.355999999999984</c:v>
                </c:pt>
                <c:pt idx="3233">
                  <c:v>25.357299999999984</c:v>
                </c:pt>
                <c:pt idx="3234">
                  <c:v>25.358099999999986</c:v>
                </c:pt>
                <c:pt idx="3235">
                  <c:v>25.358859999999986</c:v>
                </c:pt>
                <c:pt idx="3236">
                  <c:v>25.360059999999987</c:v>
                </c:pt>
                <c:pt idx="3237">
                  <c:v>25.360779999999988</c:v>
                </c:pt>
                <c:pt idx="3238">
                  <c:v>25.361029999999989</c:v>
                </c:pt>
                <c:pt idx="3239">
                  <c:v>25.36222999999999</c:v>
                </c:pt>
                <c:pt idx="3240">
                  <c:v>25.372609999999991</c:v>
                </c:pt>
                <c:pt idx="3241">
                  <c:v>25.39045999999999</c:v>
                </c:pt>
                <c:pt idx="3242">
                  <c:v>25.404799999999991</c:v>
                </c:pt>
                <c:pt idx="3243">
                  <c:v>25.413049999999991</c:v>
                </c:pt>
                <c:pt idx="3244">
                  <c:v>25.418479999999992</c:v>
                </c:pt>
                <c:pt idx="3245">
                  <c:v>25.421399999999991</c:v>
                </c:pt>
                <c:pt idx="3246">
                  <c:v>25.423419999999993</c:v>
                </c:pt>
                <c:pt idx="3247">
                  <c:v>25.425189999999994</c:v>
                </c:pt>
                <c:pt idx="3248">
                  <c:v>25.426979999999993</c:v>
                </c:pt>
                <c:pt idx="3249">
                  <c:v>25.430339999999994</c:v>
                </c:pt>
                <c:pt idx="3250">
                  <c:v>25.435629999999993</c:v>
                </c:pt>
                <c:pt idx="3251">
                  <c:v>25.439299999999992</c:v>
                </c:pt>
                <c:pt idx="3252">
                  <c:v>25.441489999999991</c:v>
                </c:pt>
                <c:pt idx="3253">
                  <c:v>25.442319999999992</c:v>
                </c:pt>
                <c:pt idx="3254">
                  <c:v>25.44272999999999</c:v>
                </c:pt>
                <c:pt idx="3255">
                  <c:v>25.443929999999991</c:v>
                </c:pt>
                <c:pt idx="3256">
                  <c:v>25.44686999999999</c:v>
                </c:pt>
                <c:pt idx="3257">
                  <c:v>25.45004999999999</c:v>
                </c:pt>
                <c:pt idx="3258">
                  <c:v>25.452229999999989</c:v>
                </c:pt>
                <c:pt idx="3259">
                  <c:v>25.453939999999989</c:v>
                </c:pt>
                <c:pt idx="3260">
                  <c:v>25.45539999999999</c:v>
                </c:pt>
                <c:pt idx="3261">
                  <c:v>25.45671999999999</c:v>
                </c:pt>
                <c:pt idx="3262">
                  <c:v>25.45793999999999</c:v>
                </c:pt>
                <c:pt idx="3263">
                  <c:v>25.45895999999999</c:v>
                </c:pt>
                <c:pt idx="3264">
                  <c:v>25.45971999999999</c:v>
                </c:pt>
                <c:pt idx="3265">
                  <c:v>25.460269999999991</c:v>
                </c:pt>
                <c:pt idx="3266">
                  <c:v>25.460779999999989</c:v>
                </c:pt>
                <c:pt idx="3267">
                  <c:v>25.461349999999989</c:v>
                </c:pt>
                <c:pt idx="3268">
                  <c:v>25.462129999999988</c:v>
                </c:pt>
                <c:pt idx="3269">
                  <c:v>25.463269999999987</c:v>
                </c:pt>
                <c:pt idx="3270">
                  <c:v>25.464719999999986</c:v>
                </c:pt>
                <c:pt idx="3271">
                  <c:v>25.466009999999986</c:v>
                </c:pt>
                <c:pt idx="3272">
                  <c:v>25.467429999999986</c:v>
                </c:pt>
                <c:pt idx="3273">
                  <c:v>25.474769999999985</c:v>
                </c:pt>
                <c:pt idx="3274">
                  <c:v>25.486899999999984</c:v>
                </c:pt>
                <c:pt idx="3275">
                  <c:v>25.494509999999984</c:v>
                </c:pt>
                <c:pt idx="3276">
                  <c:v>25.496999999999986</c:v>
                </c:pt>
                <c:pt idx="3277">
                  <c:v>25.497939999999986</c:v>
                </c:pt>
                <c:pt idx="3278">
                  <c:v>25.498289999999987</c:v>
                </c:pt>
                <c:pt idx="3279">
                  <c:v>25.498579999999986</c:v>
                </c:pt>
                <c:pt idx="3280">
                  <c:v>25.498829999999987</c:v>
                </c:pt>
                <c:pt idx="3281">
                  <c:v>25.499069999999989</c:v>
                </c:pt>
                <c:pt idx="3282">
                  <c:v>25.499359999999989</c:v>
                </c:pt>
                <c:pt idx="3283">
                  <c:v>25.499669999999988</c:v>
                </c:pt>
                <c:pt idx="3284">
                  <c:v>25.500009999999989</c:v>
                </c:pt>
                <c:pt idx="3285">
                  <c:v>25.500409999999988</c:v>
                </c:pt>
                <c:pt idx="3286">
                  <c:v>25.500789999999988</c:v>
                </c:pt>
                <c:pt idx="3287">
                  <c:v>25.501179999999987</c:v>
                </c:pt>
                <c:pt idx="3288">
                  <c:v>25.501569999999987</c:v>
                </c:pt>
                <c:pt idx="3289">
                  <c:v>25.501979999999985</c:v>
                </c:pt>
                <c:pt idx="3290">
                  <c:v>25.502399999999984</c:v>
                </c:pt>
                <c:pt idx="3291">
                  <c:v>25.502899999999983</c:v>
                </c:pt>
                <c:pt idx="3292">
                  <c:v>25.503369999999983</c:v>
                </c:pt>
                <c:pt idx="3293">
                  <c:v>25.503869999999981</c:v>
                </c:pt>
                <c:pt idx="3294">
                  <c:v>25.504349999999981</c:v>
                </c:pt>
                <c:pt idx="3295">
                  <c:v>25.504789999999982</c:v>
                </c:pt>
                <c:pt idx="3296">
                  <c:v>25.505229999999983</c:v>
                </c:pt>
                <c:pt idx="3297">
                  <c:v>25.505649999999982</c:v>
                </c:pt>
                <c:pt idx="3298">
                  <c:v>25.506079999999983</c:v>
                </c:pt>
                <c:pt idx="3299">
                  <c:v>25.506809999999984</c:v>
                </c:pt>
                <c:pt idx="3300">
                  <c:v>25.508039999999983</c:v>
                </c:pt>
                <c:pt idx="3301">
                  <c:v>25.509519999999984</c:v>
                </c:pt>
                <c:pt idx="3302">
                  <c:v>25.511059999999983</c:v>
                </c:pt>
                <c:pt idx="3303">
                  <c:v>25.512219999999981</c:v>
                </c:pt>
                <c:pt idx="3304">
                  <c:v>25.512769999999982</c:v>
                </c:pt>
                <c:pt idx="3305">
                  <c:v>25.513009999999984</c:v>
                </c:pt>
                <c:pt idx="3306">
                  <c:v>25.513269999999984</c:v>
                </c:pt>
                <c:pt idx="3307">
                  <c:v>25.513529999999985</c:v>
                </c:pt>
                <c:pt idx="3308">
                  <c:v>25.513809999999985</c:v>
                </c:pt>
                <c:pt idx="3309">
                  <c:v>25.514109999999985</c:v>
                </c:pt>
                <c:pt idx="3310">
                  <c:v>25.514429999999983</c:v>
                </c:pt>
                <c:pt idx="3311">
                  <c:v>25.514769999999984</c:v>
                </c:pt>
                <c:pt idx="3312">
                  <c:v>25.515099999999986</c:v>
                </c:pt>
                <c:pt idx="3313">
                  <c:v>25.515459999999987</c:v>
                </c:pt>
                <c:pt idx="3314">
                  <c:v>25.515819999999987</c:v>
                </c:pt>
                <c:pt idx="3315">
                  <c:v>25.516309999999987</c:v>
                </c:pt>
                <c:pt idx="3316">
                  <c:v>25.517289999999985</c:v>
                </c:pt>
                <c:pt idx="3317">
                  <c:v>25.518609999999985</c:v>
                </c:pt>
                <c:pt idx="3318">
                  <c:v>25.519779999999983</c:v>
                </c:pt>
                <c:pt idx="3319">
                  <c:v>25.521009999999983</c:v>
                </c:pt>
                <c:pt idx="3320">
                  <c:v>25.522269999999981</c:v>
                </c:pt>
                <c:pt idx="3321">
                  <c:v>25.523359999999983</c:v>
                </c:pt>
                <c:pt idx="3322">
                  <c:v>25.523969999999984</c:v>
                </c:pt>
                <c:pt idx="3323">
                  <c:v>25.524339999999984</c:v>
                </c:pt>
                <c:pt idx="3324">
                  <c:v>25.524749999999983</c:v>
                </c:pt>
                <c:pt idx="3325">
                  <c:v>25.527799999999985</c:v>
                </c:pt>
                <c:pt idx="3326">
                  <c:v>25.540859999999984</c:v>
                </c:pt>
                <c:pt idx="3327">
                  <c:v>25.556709999999985</c:v>
                </c:pt>
                <c:pt idx="3328">
                  <c:v>25.569559999999985</c:v>
                </c:pt>
                <c:pt idx="3329">
                  <c:v>25.578779999999984</c:v>
                </c:pt>
                <c:pt idx="3330">
                  <c:v>25.584529999999983</c:v>
                </c:pt>
                <c:pt idx="3331">
                  <c:v>25.587219999999984</c:v>
                </c:pt>
                <c:pt idx="3332">
                  <c:v>25.589419999999983</c:v>
                </c:pt>
                <c:pt idx="3333">
                  <c:v>25.591389999999983</c:v>
                </c:pt>
                <c:pt idx="3334">
                  <c:v>25.593039999999984</c:v>
                </c:pt>
                <c:pt idx="3335">
                  <c:v>25.594639999999984</c:v>
                </c:pt>
                <c:pt idx="3336">
                  <c:v>25.596709999999984</c:v>
                </c:pt>
                <c:pt idx="3337">
                  <c:v>25.600359999999984</c:v>
                </c:pt>
                <c:pt idx="3338">
                  <c:v>25.604609999999983</c:v>
                </c:pt>
                <c:pt idx="3339">
                  <c:v>25.606989999999982</c:v>
                </c:pt>
                <c:pt idx="3340">
                  <c:v>25.608289999999982</c:v>
                </c:pt>
                <c:pt idx="3341">
                  <c:v>25.608769999999982</c:v>
                </c:pt>
                <c:pt idx="3342">
                  <c:v>25.609029999999983</c:v>
                </c:pt>
                <c:pt idx="3343">
                  <c:v>25.609299999999983</c:v>
                </c:pt>
                <c:pt idx="3344">
                  <c:v>25.609629999999985</c:v>
                </c:pt>
                <c:pt idx="3345">
                  <c:v>25.610069999999986</c:v>
                </c:pt>
                <c:pt idx="3346">
                  <c:v>25.610519999999987</c:v>
                </c:pt>
                <c:pt idx="3347">
                  <c:v>25.610979999999987</c:v>
                </c:pt>
                <c:pt idx="3348">
                  <c:v>25.611359999999987</c:v>
                </c:pt>
                <c:pt idx="3349">
                  <c:v>25.611759999999986</c:v>
                </c:pt>
                <c:pt idx="3350">
                  <c:v>25.612189999999988</c:v>
                </c:pt>
                <c:pt idx="3351">
                  <c:v>25.612559999999988</c:v>
                </c:pt>
                <c:pt idx="3352">
                  <c:v>25.612969999999986</c:v>
                </c:pt>
                <c:pt idx="3353">
                  <c:v>25.613709999999987</c:v>
                </c:pt>
                <c:pt idx="3354">
                  <c:v>25.615119999999987</c:v>
                </c:pt>
                <c:pt idx="3355">
                  <c:v>25.616429999999987</c:v>
                </c:pt>
                <c:pt idx="3356">
                  <c:v>25.617579999999986</c:v>
                </c:pt>
                <c:pt idx="3357">
                  <c:v>25.618309999999987</c:v>
                </c:pt>
                <c:pt idx="3358">
                  <c:v>25.618599999999986</c:v>
                </c:pt>
                <c:pt idx="3359">
                  <c:v>25.618799999999986</c:v>
                </c:pt>
                <c:pt idx="3360">
                  <c:v>25.619089999999986</c:v>
                </c:pt>
                <c:pt idx="3361">
                  <c:v>25.619399999999985</c:v>
                </c:pt>
                <c:pt idx="3362">
                  <c:v>25.619789999999984</c:v>
                </c:pt>
                <c:pt idx="3363">
                  <c:v>25.620209999999982</c:v>
                </c:pt>
                <c:pt idx="3364">
                  <c:v>25.620639999999984</c:v>
                </c:pt>
                <c:pt idx="3365">
                  <c:v>25.621059999999982</c:v>
                </c:pt>
                <c:pt idx="3366">
                  <c:v>25.62147999999998</c:v>
                </c:pt>
                <c:pt idx="3367">
                  <c:v>25.62187999999998</c:v>
                </c:pt>
                <c:pt idx="3368">
                  <c:v>25.622299999999978</c:v>
                </c:pt>
                <c:pt idx="3369">
                  <c:v>25.622849999999978</c:v>
                </c:pt>
                <c:pt idx="3370">
                  <c:v>25.624109999999977</c:v>
                </c:pt>
                <c:pt idx="3371">
                  <c:v>25.625599999999977</c:v>
                </c:pt>
                <c:pt idx="3372">
                  <c:v>25.626399999999979</c:v>
                </c:pt>
                <c:pt idx="3373">
                  <c:v>25.626819999999977</c:v>
                </c:pt>
                <c:pt idx="3374">
                  <c:v>25.626999999999978</c:v>
                </c:pt>
                <c:pt idx="3375">
                  <c:v>25.627199999999977</c:v>
                </c:pt>
                <c:pt idx="3376">
                  <c:v>25.627489999999977</c:v>
                </c:pt>
                <c:pt idx="3377">
                  <c:v>25.627889999999976</c:v>
                </c:pt>
                <c:pt idx="3378">
                  <c:v>25.628339999999977</c:v>
                </c:pt>
                <c:pt idx="3379">
                  <c:v>25.628789999999977</c:v>
                </c:pt>
                <c:pt idx="3380">
                  <c:v>25.629259999999977</c:v>
                </c:pt>
                <c:pt idx="3381">
                  <c:v>25.629659999999976</c:v>
                </c:pt>
                <c:pt idx="3382">
                  <c:v>25.630069999999975</c:v>
                </c:pt>
                <c:pt idx="3383">
                  <c:v>25.630449999999975</c:v>
                </c:pt>
                <c:pt idx="3384">
                  <c:v>25.630819999999975</c:v>
                </c:pt>
                <c:pt idx="3385">
                  <c:v>25.631419999999974</c:v>
                </c:pt>
                <c:pt idx="3386">
                  <c:v>25.632729999999974</c:v>
                </c:pt>
                <c:pt idx="3387">
                  <c:v>25.634259999999973</c:v>
                </c:pt>
                <c:pt idx="3388">
                  <c:v>25.635339999999974</c:v>
                </c:pt>
                <c:pt idx="3389">
                  <c:v>25.635959999999976</c:v>
                </c:pt>
                <c:pt idx="3390">
                  <c:v>25.636249999999976</c:v>
                </c:pt>
                <c:pt idx="3391">
                  <c:v>25.636469999999974</c:v>
                </c:pt>
                <c:pt idx="3392">
                  <c:v>25.636719999999976</c:v>
                </c:pt>
                <c:pt idx="3393">
                  <c:v>25.636999999999976</c:v>
                </c:pt>
                <c:pt idx="3394">
                  <c:v>25.637349999999977</c:v>
                </c:pt>
                <c:pt idx="3395">
                  <c:v>25.637729999999976</c:v>
                </c:pt>
                <c:pt idx="3396">
                  <c:v>25.638179999999977</c:v>
                </c:pt>
                <c:pt idx="3397">
                  <c:v>25.638649999999977</c:v>
                </c:pt>
                <c:pt idx="3398">
                  <c:v>25.639039999999977</c:v>
                </c:pt>
                <c:pt idx="3399">
                  <c:v>25.639419999999976</c:v>
                </c:pt>
                <c:pt idx="3400">
                  <c:v>25.639829999999975</c:v>
                </c:pt>
                <c:pt idx="3401">
                  <c:v>25.640199999999975</c:v>
                </c:pt>
                <c:pt idx="3402">
                  <c:v>25.640639999999976</c:v>
                </c:pt>
                <c:pt idx="3403">
                  <c:v>25.641319999999975</c:v>
                </c:pt>
                <c:pt idx="3404">
                  <c:v>25.641689999999976</c:v>
                </c:pt>
                <c:pt idx="3405">
                  <c:v>25.642039999999977</c:v>
                </c:pt>
                <c:pt idx="3406">
                  <c:v>25.642699999999977</c:v>
                </c:pt>
                <c:pt idx="3407">
                  <c:v>25.643519999999977</c:v>
                </c:pt>
                <c:pt idx="3408">
                  <c:v>25.644419999999979</c:v>
                </c:pt>
                <c:pt idx="3409">
                  <c:v>25.64523999999998</c:v>
                </c:pt>
                <c:pt idx="3410">
                  <c:v>25.645999999999979</c:v>
                </c:pt>
                <c:pt idx="3411">
                  <c:v>25.646619999999981</c:v>
                </c:pt>
                <c:pt idx="3412">
                  <c:v>25.647149999999982</c:v>
                </c:pt>
                <c:pt idx="3413">
                  <c:v>25.647649999999981</c:v>
                </c:pt>
                <c:pt idx="3414">
                  <c:v>25.648099999999982</c:v>
                </c:pt>
                <c:pt idx="3415">
                  <c:v>25.648569999999982</c:v>
                </c:pt>
                <c:pt idx="3416">
                  <c:v>25.649089999999983</c:v>
                </c:pt>
                <c:pt idx="3417">
                  <c:v>25.649869999999982</c:v>
                </c:pt>
                <c:pt idx="3418">
                  <c:v>25.650889999999983</c:v>
                </c:pt>
                <c:pt idx="3419">
                  <c:v>25.651879999999984</c:v>
                </c:pt>
                <c:pt idx="3420">
                  <c:v>25.653039999999983</c:v>
                </c:pt>
                <c:pt idx="3421">
                  <c:v>25.654049999999984</c:v>
                </c:pt>
                <c:pt idx="3422">
                  <c:v>25.654719999999983</c:v>
                </c:pt>
                <c:pt idx="3423">
                  <c:v>25.655099999999983</c:v>
                </c:pt>
                <c:pt idx="3424">
                  <c:v>25.655389999999983</c:v>
                </c:pt>
                <c:pt idx="3425">
                  <c:v>25.655609999999982</c:v>
                </c:pt>
                <c:pt idx="3426">
                  <c:v>25.655869999999982</c:v>
                </c:pt>
                <c:pt idx="3427">
                  <c:v>25.656179999999981</c:v>
                </c:pt>
                <c:pt idx="3428">
                  <c:v>25.656509999999983</c:v>
                </c:pt>
                <c:pt idx="3429">
                  <c:v>25.656879999999983</c:v>
                </c:pt>
                <c:pt idx="3430">
                  <c:v>25.657339999999984</c:v>
                </c:pt>
                <c:pt idx="3431">
                  <c:v>25.657809999999984</c:v>
                </c:pt>
                <c:pt idx="3432">
                  <c:v>25.658229999999982</c:v>
                </c:pt>
                <c:pt idx="3433">
                  <c:v>25.65864999999998</c:v>
                </c:pt>
                <c:pt idx="3434">
                  <c:v>25.659069999999979</c:v>
                </c:pt>
                <c:pt idx="3435">
                  <c:v>25.65949999999998</c:v>
                </c:pt>
                <c:pt idx="3436">
                  <c:v>25.659909999999979</c:v>
                </c:pt>
                <c:pt idx="3437">
                  <c:v>25.660299999999978</c:v>
                </c:pt>
                <c:pt idx="3438">
                  <c:v>25.660709999999977</c:v>
                </c:pt>
                <c:pt idx="3439">
                  <c:v>25.661109999999976</c:v>
                </c:pt>
                <c:pt idx="3440">
                  <c:v>25.661579999999976</c:v>
                </c:pt>
                <c:pt idx="3441">
                  <c:v>25.662059999999975</c:v>
                </c:pt>
                <c:pt idx="3442">
                  <c:v>25.662549999999975</c:v>
                </c:pt>
                <c:pt idx="3443">
                  <c:v>25.663039999999974</c:v>
                </c:pt>
                <c:pt idx="3444">
                  <c:v>25.663479999999975</c:v>
                </c:pt>
                <c:pt idx="3445">
                  <c:v>25.663939999999975</c:v>
                </c:pt>
                <c:pt idx="3446">
                  <c:v>25.664359999999974</c:v>
                </c:pt>
                <c:pt idx="3447">
                  <c:v>25.664849999999973</c:v>
                </c:pt>
                <c:pt idx="3448">
                  <c:v>25.665739999999971</c:v>
                </c:pt>
                <c:pt idx="3449">
                  <c:v>25.667129999999972</c:v>
                </c:pt>
                <c:pt idx="3450">
                  <c:v>25.668539999999972</c:v>
                </c:pt>
                <c:pt idx="3451">
                  <c:v>25.670109999999973</c:v>
                </c:pt>
                <c:pt idx="3452">
                  <c:v>25.671179999999971</c:v>
                </c:pt>
                <c:pt idx="3453">
                  <c:v>25.675699999999971</c:v>
                </c:pt>
                <c:pt idx="3454">
                  <c:v>25.681499999999971</c:v>
                </c:pt>
                <c:pt idx="3455">
                  <c:v>25.687089999999973</c:v>
                </c:pt>
                <c:pt idx="3456">
                  <c:v>25.691879999999973</c:v>
                </c:pt>
                <c:pt idx="3457">
                  <c:v>25.696389999999973</c:v>
                </c:pt>
                <c:pt idx="3458">
                  <c:v>25.699579999999973</c:v>
                </c:pt>
                <c:pt idx="3459">
                  <c:v>25.702059999999971</c:v>
                </c:pt>
                <c:pt idx="3460">
                  <c:v>25.70376999999997</c:v>
                </c:pt>
                <c:pt idx="3461">
                  <c:v>25.70537999999997</c:v>
                </c:pt>
                <c:pt idx="3462">
                  <c:v>25.706949999999971</c:v>
                </c:pt>
                <c:pt idx="3463">
                  <c:v>25.708439999999971</c:v>
                </c:pt>
                <c:pt idx="3464">
                  <c:v>25.711119999999973</c:v>
                </c:pt>
                <c:pt idx="3465">
                  <c:v>25.715389999999974</c:v>
                </c:pt>
                <c:pt idx="3466">
                  <c:v>25.718339999999973</c:v>
                </c:pt>
                <c:pt idx="3467">
                  <c:v>25.720559999999974</c:v>
                </c:pt>
                <c:pt idx="3468">
                  <c:v>25.721669999999975</c:v>
                </c:pt>
                <c:pt idx="3469">
                  <c:v>25.722159999999974</c:v>
                </c:pt>
                <c:pt idx="3470">
                  <c:v>25.722539999999974</c:v>
                </c:pt>
                <c:pt idx="3471">
                  <c:v>25.722859999999972</c:v>
                </c:pt>
                <c:pt idx="3472">
                  <c:v>25.723229999999973</c:v>
                </c:pt>
                <c:pt idx="3473">
                  <c:v>25.723669999999974</c:v>
                </c:pt>
                <c:pt idx="3474">
                  <c:v>25.724159999999973</c:v>
                </c:pt>
                <c:pt idx="3475">
                  <c:v>25.724689999999974</c:v>
                </c:pt>
                <c:pt idx="3476">
                  <c:v>25.725139999999975</c:v>
                </c:pt>
                <c:pt idx="3477">
                  <c:v>25.725569999999976</c:v>
                </c:pt>
                <c:pt idx="3478">
                  <c:v>25.726009999999977</c:v>
                </c:pt>
                <c:pt idx="3479">
                  <c:v>25.726419999999976</c:v>
                </c:pt>
                <c:pt idx="3480">
                  <c:v>25.726869999999977</c:v>
                </c:pt>
                <c:pt idx="3481">
                  <c:v>25.727619999999977</c:v>
                </c:pt>
                <c:pt idx="3482">
                  <c:v>25.728899999999978</c:v>
                </c:pt>
                <c:pt idx="3483">
                  <c:v>25.729949999999977</c:v>
                </c:pt>
                <c:pt idx="3484">
                  <c:v>25.730999999999977</c:v>
                </c:pt>
                <c:pt idx="3485">
                  <c:v>25.731749999999977</c:v>
                </c:pt>
                <c:pt idx="3486">
                  <c:v>25.732309999999977</c:v>
                </c:pt>
                <c:pt idx="3487">
                  <c:v>25.733179999999976</c:v>
                </c:pt>
                <c:pt idx="3488">
                  <c:v>25.734239999999975</c:v>
                </c:pt>
                <c:pt idx="3489">
                  <c:v>25.735389999999974</c:v>
                </c:pt>
                <c:pt idx="3490">
                  <c:v>25.736559999999972</c:v>
                </c:pt>
                <c:pt idx="3491">
                  <c:v>25.737549999999974</c:v>
                </c:pt>
                <c:pt idx="3492">
                  <c:v>25.738509999999973</c:v>
                </c:pt>
                <c:pt idx="3493">
                  <c:v>25.739509999999974</c:v>
                </c:pt>
                <c:pt idx="3494">
                  <c:v>25.740549999999974</c:v>
                </c:pt>
                <c:pt idx="3495">
                  <c:v>25.741659999999975</c:v>
                </c:pt>
                <c:pt idx="3496">
                  <c:v>25.742739999999976</c:v>
                </c:pt>
                <c:pt idx="3497">
                  <c:v>25.759699999999977</c:v>
                </c:pt>
                <c:pt idx="3498">
                  <c:v>25.791509999999978</c:v>
                </c:pt>
                <c:pt idx="3499">
                  <c:v>25.809829999999977</c:v>
                </c:pt>
                <c:pt idx="3500">
                  <c:v>25.818269999999977</c:v>
                </c:pt>
                <c:pt idx="3501">
                  <c:v>25.823939999999975</c:v>
                </c:pt>
                <c:pt idx="3502">
                  <c:v>25.826759999999975</c:v>
                </c:pt>
                <c:pt idx="3503">
                  <c:v>25.857969999999977</c:v>
                </c:pt>
                <c:pt idx="3504">
                  <c:v>25.904189999999979</c:v>
                </c:pt>
                <c:pt idx="3505">
                  <c:v>25.92995999999998</c:v>
                </c:pt>
                <c:pt idx="3506">
                  <c:v>25.945219999999981</c:v>
                </c:pt>
                <c:pt idx="3507">
                  <c:v>25.957689999999982</c:v>
                </c:pt>
                <c:pt idx="3508">
                  <c:v>25.963649999999983</c:v>
                </c:pt>
                <c:pt idx="3509">
                  <c:v>26.000539999999983</c:v>
                </c:pt>
                <c:pt idx="3510">
                  <c:v>26.037839999999981</c:v>
                </c:pt>
                <c:pt idx="3511">
                  <c:v>26.070839999999983</c:v>
                </c:pt>
                <c:pt idx="3512">
                  <c:v>26.085859999999983</c:v>
                </c:pt>
                <c:pt idx="3513">
                  <c:v>26.093319999999981</c:v>
                </c:pt>
                <c:pt idx="3514">
                  <c:v>26.095859999999981</c:v>
                </c:pt>
                <c:pt idx="3515">
                  <c:v>26.096369999999979</c:v>
                </c:pt>
                <c:pt idx="3516">
                  <c:v>26.09708999999998</c:v>
                </c:pt>
                <c:pt idx="3517">
                  <c:v>26.105319999999981</c:v>
                </c:pt>
                <c:pt idx="3518">
                  <c:v>26.11876999999998</c:v>
                </c:pt>
                <c:pt idx="3519">
                  <c:v>26.132149999999982</c:v>
                </c:pt>
                <c:pt idx="3520">
                  <c:v>26.139179999999982</c:v>
                </c:pt>
                <c:pt idx="3521">
                  <c:v>26.14184999999998</c:v>
                </c:pt>
                <c:pt idx="3522">
                  <c:v>26.143799999999981</c:v>
                </c:pt>
                <c:pt idx="3523">
                  <c:v>26.14551999999998</c:v>
                </c:pt>
                <c:pt idx="3524">
                  <c:v>26.146849999999979</c:v>
                </c:pt>
                <c:pt idx="3525">
                  <c:v>26.14805999999998</c:v>
                </c:pt>
                <c:pt idx="3526">
                  <c:v>26.14974999999998</c:v>
                </c:pt>
                <c:pt idx="3527">
                  <c:v>26.151729999999979</c:v>
                </c:pt>
                <c:pt idx="3528">
                  <c:v>26.15340999999998</c:v>
                </c:pt>
                <c:pt idx="3529">
                  <c:v>26.154879999999981</c:v>
                </c:pt>
                <c:pt idx="3530">
                  <c:v>26.15583999999998</c:v>
                </c:pt>
                <c:pt idx="3531">
                  <c:v>26.15631999999998</c:v>
                </c:pt>
                <c:pt idx="3532">
                  <c:v>26.156569999999981</c:v>
                </c:pt>
                <c:pt idx="3533">
                  <c:v>26.15685999999998</c:v>
                </c:pt>
                <c:pt idx="3534">
                  <c:v>26.157919999999979</c:v>
                </c:pt>
                <c:pt idx="3535">
                  <c:v>26.159339999999979</c:v>
                </c:pt>
                <c:pt idx="3536">
                  <c:v>26.160799999999981</c:v>
                </c:pt>
                <c:pt idx="3537">
                  <c:v>26.162149999999979</c:v>
                </c:pt>
                <c:pt idx="3538">
                  <c:v>26.163269999999979</c:v>
                </c:pt>
                <c:pt idx="3539">
                  <c:v>26.164359999999981</c:v>
                </c:pt>
                <c:pt idx="3540">
                  <c:v>26.165199999999981</c:v>
                </c:pt>
                <c:pt idx="3541">
                  <c:v>26.16597999999998</c:v>
                </c:pt>
                <c:pt idx="3542">
                  <c:v>26.167079999999981</c:v>
                </c:pt>
                <c:pt idx="3543">
                  <c:v>26.168099999999981</c:v>
                </c:pt>
                <c:pt idx="3544">
                  <c:v>26.168679999999981</c:v>
                </c:pt>
                <c:pt idx="3545">
                  <c:v>26.169419999999981</c:v>
                </c:pt>
                <c:pt idx="3546">
                  <c:v>26.175749999999979</c:v>
                </c:pt>
                <c:pt idx="3547">
                  <c:v>26.19431999999998</c:v>
                </c:pt>
                <c:pt idx="3548">
                  <c:v>26.21881999999998</c:v>
                </c:pt>
                <c:pt idx="3549">
                  <c:v>26.237649999999981</c:v>
                </c:pt>
                <c:pt idx="3550">
                  <c:v>26.247269999999983</c:v>
                </c:pt>
                <c:pt idx="3551">
                  <c:v>26.252369999999981</c:v>
                </c:pt>
                <c:pt idx="3552">
                  <c:v>26.25578999999998</c:v>
                </c:pt>
                <c:pt idx="3553">
                  <c:v>26.258369999999978</c:v>
                </c:pt>
                <c:pt idx="3554">
                  <c:v>26.259969999999978</c:v>
                </c:pt>
                <c:pt idx="3555">
                  <c:v>26.261219999999977</c:v>
                </c:pt>
                <c:pt idx="3556">
                  <c:v>26.262149999999977</c:v>
                </c:pt>
                <c:pt idx="3557">
                  <c:v>26.263199999999976</c:v>
                </c:pt>
                <c:pt idx="3558">
                  <c:v>26.264309999999977</c:v>
                </c:pt>
                <c:pt idx="3559">
                  <c:v>26.264669999999978</c:v>
                </c:pt>
                <c:pt idx="3560">
                  <c:v>26.264959999999977</c:v>
                </c:pt>
                <c:pt idx="3561">
                  <c:v>26.266999999999978</c:v>
                </c:pt>
                <c:pt idx="3562">
                  <c:v>26.274529999999977</c:v>
                </c:pt>
                <c:pt idx="3563">
                  <c:v>26.284829999999978</c:v>
                </c:pt>
                <c:pt idx="3564">
                  <c:v>26.291989999999977</c:v>
                </c:pt>
                <c:pt idx="3565">
                  <c:v>26.294079999999976</c:v>
                </c:pt>
                <c:pt idx="3566">
                  <c:v>26.294919999999976</c:v>
                </c:pt>
                <c:pt idx="3567">
                  <c:v>26.296369999999975</c:v>
                </c:pt>
                <c:pt idx="3568">
                  <c:v>26.297669999999975</c:v>
                </c:pt>
                <c:pt idx="3569">
                  <c:v>26.298449999999974</c:v>
                </c:pt>
                <c:pt idx="3570">
                  <c:v>26.299179999999975</c:v>
                </c:pt>
                <c:pt idx="3571">
                  <c:v>26.300079999999976</c:v>
                </c:pt>
                <c:pt idx="3572">
                  <c:v>26.300819999999977</c:v>
                </c:pt>
                <c:pt idx="3573">
                  <c:v>26.301179999999977</c:v>
                </c:pt>
                <c:pt idx="3574">
                  <c:v>26.301589999999976</c:v>
                </c:pt>
                <c:pt idx="3575">
                  <c:v>26.301879999999976</c:v>
                </c:pt>
                <c:pt idx="3576">
                  <c:v>26.302319999999977</c:v>
                </c:pt>
                <c:pt idx="3577">
                  <c:v>26.302879999999977</c:v>
                </c:pt>
                <c:pt idx="3578">
                  <c:v>26.303429999999977</c:v>
                </c:pt>
                <c:pt idx="3579">
                  <c:v>26.303909999999977</c:v>
                </c:pt>
                <c:pt idx="3580">
                  <c:v>26.304309999999976</c:v>
                </c:pt>
                <c:pt idx="3581">
                  <c:v>26.304559999999977</c:v>
                </c:pt>
                <c:pt idx="3582">
                  <c:v>26.304819999999978</c:v>
                </c:pt>
                <c:pt idx="3583">
                  <c:v>26.305309999999977</c:v>
                </c:pt>
                <c:pt idx="3584">
                  <c:v>26.305879999999977</c:v>
                </c:pt>
                <c:pt idx="3585">
                  <c:v>26.306859999999975</c:v>
                </c:pt>
                <c:pt idx="3586">
                  <c:v>26.308419999999977</c:v>
                </c:pt>
                <c:pt idx="3587">
                  <c:v>26.309759999999976</c:v>
                </c:pt>
                <c:pt idx="3588">
                  <c:v>26.310959999999977</c:v>
                </c:pt>
                <c:pt idx="3589">
                  <c:v>26.311489999999978</c:v>
                </c:pt>
                <c:pt idx="3590">
                  <c:v>26.311749999999979</c:v>
                </c:pt>
                <c:pt idx="3591">
                  <c:v>26.312039999999978</c:v>
                </c:pt>
                <c:pt idx="3592">
                  <c:v>26.314389999999978</c:v>
                </c:pt>
                <c:pt idx="3593">
                  <c:v>26.322389999999977</c:v>
                </c:pt>
                <c:pt idx="3594">
                  <c:v>26.332769999999979</c:v>
                </c:pt>
                <c:pt idx="3595">
                  <c:v>26.33920999999998</c:v>
                </c:pt>
                <c:pt idx="3596">
                  <c:v>26.341969999999979</c:v>
                </c:pt>
                <c:pt idx="3597">
                  <c:v>26.344669999999979</c:v>
                </c:pt>
                <c:pt idx="3598">
                  <c:v>26.345569999999981</c:v>
                </c:pt>
                <c:pt idx="3599">
                  <c:v>26.34625999999998</c:v>
                </c:pt>
                <c:pt idx="3600">
                  <c:v>26.349189999999979</c:v>
                </c:pt>
                <c:pt idx="3601">
                  <c:v>26.35674999999998</c:v>
                </c:pt>
                <c:pt idx="3602">
                  <c:v>26.365049999999979</c:v>
                </c:pt>
                <c:pt idx="3603">
                  <c:v>26.37018999999998</c:v>
                </c:pt>
                <c:pt idx="3604">
                  <c:v>26.37307999999998</c:v>
                </c:pt>
                <c:pt idx="3605">
                  <c:v>26.375299999999982</c:v>
                </c:pt>
                <c:pt idx="3606">
                  <c:v>26.377089999999981</c:v>
                </c:pt>
                <c:pt idx="3607">
                  <c:v>26.378879999999981</c:v>
                </c:pt>
                <c:pt idx="3608">
                  <c:v>26.380709999999983</c:v>
                </c:pt>
                <c:pt idx="3609">
                  <c:v>26.383809999999983</c:v>
                </c:pt>
                <c:pt idx="3610">
                  <c:v>26.388869999999983</c:v>
                </c:pt>
                <c:pt idx="3611">
                  <c:v>26.391789999999983</c:v>
                </c:pt>
                <c:pt idx="3612">
                  <c:v>26.394159999999982</c:v>
                </c:pt>
                <c:pt idx="3613">
                  <c:v>26.395289999999981</c:v>
                </c:pt>
                <c:pt idx="3614">
                  <c:v>26.397119999999983</c:v>
                </c:pt>
                <c:pt idx="3615">
                  <c:v>26.409749999999985</c:v>
                </c:pt>
                <c:pt idx="3616">
                  <c:v>26.427149999999983</c:v>
                </c:pt>
                <c:pt idx="3617">
                  <c:v>26.444729999999982</c:v>
                </c:pt>
                <c:pt idx="3618">
                  <c:v>26.458309999999983</c:v>
                </c:pt>
                <c:pt idx="3619">
                  <c:v>26.465059999999983</c:v>
                </c:pt>
                <c:pt idx="3620">
                  <c:v>26.467669999999984</c:v>
                </c:pt>
                <c:pt idx="3621">
                  <c:v>26.469299999999983</c:v>
                </c:pt>
                <c:pt idx="3622">
                  <c:v>26.470389999999984</c:v>
                </c:pt>
                <c:pt idx="3623">
                  <c:v>26.471129999999985</c:v>
                </c:pt>
                <c:pt idx="3624">
                  <c:v>26.471799999999984</c:v>
                </c:pt>
                <c:pt idx="3625">
                  <c:v>26.473009999999984</c:v>
                </c:pt>
                <c:pt idx="3626">
                  <c:v>26.474419999999984</c:v>
                </c:pt>
                <c:pt idx="3627">
                  <c:v>26.475539999999985</c:v>
                </c:pt>
                <c:pt idx="3628">
                  <c:v>26.476189999999985</c:v>
                </c:pt>
                <c:pt idx="3629">
                  <c:v>26.477309999999985</c:v>
                </c:pt>
                <c:pt idx="3630">
                  <c:v>26.478999999999985</c:v>
                </c:pt>
                <c:pt idx="3631">
                  <c:v>26.480329999999984</c:v>
                </c:pt>
                <c:pt idx="3632">
                  <c:v>26.481139999999986</c:v>
                </c:pt>
                <c:pt idx="3633">
                  <c:v>26.481519999999986</c:v>
                </c:pt>
                <c:pt idx="3634">
                  <c:v>26.481749999999984</c:v>
                </c:pt>
                <c:pt idx="3635">
                  <c:v>26.481999999999985</c:v>
                </c:pt>
                <c:pt idx="3636">
                  <c:v>26.482239999999987</c:v>
                </c:pt>
                <c:pt idx="3637">
                  <c:v>26.482569999999988</c:v>
                </c:pt>
                <c:pt idx="3638">
                  <c:v>26.482919999999989</c:v>
                </c:pt>
                <c:pt idx="3639">
                  <c:v>26.483339999999988</c:v>
                </c:pt>
                <c:pt idx="3640">
                  <c:v>26.483839999999987</c:v>
                </c:pt>
                <c:pt idx="3641">
                  <c:v>26.484379999999987</c:v>
                </c:pt>
                <c:pt idx="3642">
                  <c:v>26.484719999999989</c:v>
                </c:pt>
                <c:pt idx="3643">
                  <c:v>26.48506999999999</c:v>
                </c:pt>
                <c:pt idx="3644">
                  <c:v>26.485419999999991</c:v>
                </c:pt>
                <c:pt idx="3645">
                  <c:v>26.48572999999999</c:v>
                </c:pt>
                <c:pt idx="3646">
                  <c:v>26.486119999999989</c:v>
                </c:pt>
                <c:pt idx="3647">
                  <c:v>26.486689999999989</c:v>
                </c:pt>
                <c:pt idx="3648">
                  <c:v>26.487379999999987</c:v>
                </c:pt>
                <c:pt idx="3649">
                  <c:v>26.488389999999988</c:v>
                </c:pt>
                <c:pt idx="3650">
                  <c:v>26.489559999999987</c:v>
                </c:pt>
                <c:pt idx="3651">
                  <c:v>26.490689999999987</c:v>
                </c:pt>
                <c:pt idx="3652">
                  <c:v>26.491689999999988</c:v>
                </c:pt>
                <c:pt idx="3653">
                  <c:v>26.492239999999988</c:v>
                </c:pt>
                <c:pt idx="3654">
                  <c:v>26.492559999999987</c:v>
                </c:pt>
                <c:pt idx="3655">
                  <c:v>26.492849999999986</c:v>
                </c:pt>
                <c:pt idx="3656">
                  <c:v>26.493169999999985</c:v>
                </c:pt>
                <c:pt idx="3657">
                  <c:v>26.493469999999984</c:v>
                </c:pt>
                <c:pt idx="3658">
                  <c:v>26.493869999999983</c:v>
                </c:pt>
                <c:pt idx="3659">
                  <c:v>26.494269999999982</c:v>
                </c:pt>
                <c:pt idx="3660">
                  <c:v>26.494699999999984</c:v>
                </c:pt>
                <c:pt idx="3661">
                  <c:v>26.495089999999983</c:v>
                </c:pt>
                <c:pt idx="3662">
                  <c:v>26.495459999999984</c:v>
                </c:pt>
                <c:pt idx="3663">
                  <c:v>26.495819999999984</c:v>
                </c:pt>
                <c:pt idx="3664">
                  <c:v>26.496149999999986</c:v>
                </c:pt>
                <c:pt idx="3665">
                  <c:v>26.496669999999988</c:v>
                </c:pt>
                <c:pt idx="3666">
                  <c:v>26.497479999999989</c:v>
                </c:pt>
                <c:pt idx="3667">
                  <c:v>26.498459999999987</c:v>
                </c:pt>
                <c:pt idx="3668">
                  <c:v>26.499379999999988</c:v>
                </c:pt>
                <c:pt idx="3669">
                  <c:v>26.499959999999987</c:v>
                </c:pt>
                <c:pt idx="3670">
                  <c:v>26.500189999999986</c:v>
                </c:pt>
                <c:pt idx="3671">
                  <c:v>26.500409999999984</c:v>
                </c:pt>
                <c:pt idx="3672">
                  <c:v>26.502549999999985</c:v>
                </c:pt>
                <c:pt idx="3673">
                  <c:v>26.511129999999984</c:v>
                </c:pt>
                <c:pt idx="3674">
                  <c:v>26.524829999999984</c:v>
                </c:pt>
                <c:pt idx="3675">
                  <c:v>26.535469999999982</c:v>
                </c:pt>
                <c:pt idx="3676">
                  <c:v>26.541129999999981</c:v>
                </c:pt>
                <c:pt idx="3677">
                  <c:v>26.544129999999981</c:v>
                </c:pt>
                <c:pt idx="3678">
                  <c:v>26.545869999999983</c:v>
                </c:pt>
                <c:pt idx="3679">
                  <c:v>26.547359999999983</c:v>
                </c:pt>
                <c:pt idx="3680">
                  <c:v>26.548639999999985</c:v>
                </c:pt>
                <c:pt idx="3681">
                  <c:v>26.549929999999986</c:v>
                </c:pt>
                <c:pt idx="3682">
                  <c:v>26.551099999999984</c:v>
                </c:pt>
                <c:pt idx="3683">
                  <c:v>26.552639999999982</c:v>
                </c:pt>
                <c:pt idx="3684">
                  <c:v>26.554899999999982</c:v>
                </c:pt>
                <c:pt idx="3685">
                  <c:v>26.557209999999984</c:v>
                </c:pt>
                <c:pt idx="3686">
                  <c:v>26.558209999999985</c:v>
                </c:pt>
                <c:pt idx="3687">
                  <c:v>26.558589999999985</c:v>
                </c:pt>
                <c:pt idx="3688">
                  <c:v>26.558839999999986</c:v>
                </c:pt>
                <c:pt idx="3689">
                  <c:v>26.559259999999984</c:v>
                </c:pt>
                <c:pt idx="3690">
                  <c:v>26.565019999999983</c:v>
                </c:pt>
                <c:pt idx="3691">
                  <c:v>26.579159999999984</c:v>
                </c:pt>
                <c:pt idx="3692">
                  <c:v>26.592869999999984</c:v>
                </c:pt>
                <c:pt idx="3693">
                  <c:v>26.600969999999982</c:v>
                </c:pt>
                <c:pt idx="3694">
                  <c:v>26.604169999999982</c:v>
                </c:pt>
                <c:pt idx="3695">
                  <c:v>26.606259999999981</c:v>
                </c:pt>
                <c:pt idx="3696">
                  <c:v>26.607929999999982</c:v>
                </c:pt>
                <c:pt idx="3697">
                  <c:v>26.609279999999981</c:v>
                </c:pt>
                <c:pt idx="3698">
                  <c:v>26.61014999999998</c:v>
                </c:pt>
                <c:pt idx="3699">
                  <c:v>26.61097999999998</c:v>
                </c:pt>
                <c:pt idx="3700">
                  <c:v>26.612409999999979</c:v>
                </c:pt>
                <c:pt idx="3701">
                  <c:v>26.614049999999978</c:v>
                </c:pt>
                <c:pt idx="3702">
                  <c:v>26.615699999999979</c:v>
                </c:pt>
                <c:pt idx="3703">
                  <c:v>26.617159999999981</c:v>
                </c:pt>
                <c:pt idx="3704">
                  <c:v>26.618179999999981</c:v>
                </c:pt>
                <c:pt idx="3705">
                  <c:v>26.618729999999982</c:v>
                </c:pt>
                <c:pt idx="3706">
                  <c:v>26.619099999999982</c:v>
                </c:pt>
                <c:pt idx="3707">
                  <c:v>26.61932999999998</c:v>
                </c:pt>
                <c:pt idx="3708">
                  <c:v>26.619549999999979</c:v>
                </c:pt>
                <c:pt idx="3709">
                  <c:v>26.61980999999998</c:v>
                </c:pt>
                <c:pt idx="3710">
                  <c:v>26.620119999999979</c:v>
                </c:pt>
                <c:pt idx="3711">
                  <c:v>26.62045999999998</c:v>
                </c:pt>
                <c:pt idx="3712">
                  <c:v>26.620849999999979</c:v>
                </c:pt>
                <c:pt idx="3713">
                  <c:v>26.62130999999998</c:v>
                </c:pt>
                <c:pt idx="3714">
                  <c:v>26.621749999999981</c:v>
                </c:pt>
                <c:pt idx="3715">
                  <c:v>26.62215999999998</c:v>
                </c:pt>
                <c:pt idx="3716">
                  <c:v>26.622539999999979</c:v>
                </c:pt>
                <c:pt idx="3717">
                  <c:v>26.622939999999979</c:v>
                </c:pt>
                <c:pt idx="3718">
                  <c:v>26.623319999999978</c:v>
                </c:pt>
                <c:pt idx="3719">
                  <c:v>26.623709999999978</c:v>
                </c:pt>
                <c:pt idx="3720">
                  <c:v>26.624169999999978</c:v>
                </c:pt>
                <c:pt idx="3721">
                  <c:v>26.624929999999978</c:v>
                </c:pt>
                <c:pt idx="3722">
                  <c:v>26.626079999999977</c:v>
                </c:pt>
                <c:pt idx="3723">
                  <c:v>26.627329999999976</c:v>
                </c:pt>
                <c:pt idx="3724">
                  <c:v>26.628429999999977</c:v>
                </c:pt>
                <c:pt idx="3725">
                  <c:v>26.628939999999975</c:v>
                </c:pt>
                <c:pt idx="3726">
                  <c:v>26.629249999999974</c:v>
                </c:pt>
                <c:pt idx="3727">
                  <c:v>26.629499999999975</c:v>
                </c:pt>
                <c:pt idx="3728">
                  <c:v>26.629779999999975</c:v>
                </c:pt>
                <c:pt idx="3729">
                  <c:v>26.630169999999975</c:v>
                </c:pt>
                <c:pt idx="3730">
                  <c:v>26.630579999999973</c:v>
                </c:pt>
                <c:pt idx="3731">
                  <c:v>26.631009999999975</c:v>
                </c:pt>
                <c:pt idx="3732">
                  <c:v>26.631399999999974</c:v>
                </c:pt>
                <c:pt idx="3733">
                  <c:v>26.631789999999974</c:v>
                </c:pt>
                <c:pt idx="3734">
                  <c:v>26.632169999999974</c:v>
                </c:pt>
                <c:pt idx="3735">
                  <c:v>26.632509999999975</c:v>
                </c:pt>
                <c:pt idx="3736">
                  <c:v>26.632859999999976</c:v>
                </c:pt>
                <c:pt idx="3737">
                  <c:v>26.633309999999977</c:v>
                </c:pt>
                <c:pt idx="3738">
                  <c:v>26.634139999999977</c:v>
                </c:pt>
                <c:pt idx="3739">
                  <c:v>26.634749999999976</c:v>
                </c:pt>
                <c:pt idx="3740">
                  <c:v>26.635299999999976</c:v>
                </c:pt>
                <c:pt idx="3741">
                  <c:v>26.635679999999976</c:v>
                </c:pt>
                <c:pt idx="3742">
                  <c:v>26.635909999999974</c:v>
                </c:pt>
                <c:pt idx="3743">
                  <c:v>26.636139999999973</c:v>
                </c:pt>
                <c:pt idx="3744">
                  <c:v>26.636479999999974</c:v>
                </c:pt>
                <c:pt idx="3745">
                  <c:v>26.636919999999975</c:v>
                </c:pt>
                <c:pt idx="3746">
                  <c:v>26.637339999999973</c:v>
                </c:pt>
                <c:pt idx="3747">
                  <c:v>26.637759999999972</c:v>
                </c:pt>
                <c:pt idx="3748">
                  <c:v>26.63816999999997</c:v>
                </c:pt>
                <c:pt idx="3749">
                  <c:v>26.63854999999997</c:v>
                </c:pt>
                <c:pt idx="3750">
                  <c:v>26.63892999999997</c:v>
                </c:pt>
                <c:pt idx="3751">
                  <c:v>26.639369999999971</c:v>
                </c:pt>
                <c:pt idx="3752">
                  <c:v>26.64023999999997</c:v>
                </c:pt>
                <c:pt idx="3753">
                  <c:v>26.641789999999972</c:v>
                </c:pt>
                <c:pt idx="3754">
                  <c:v>26.642729999999972</c:v>
                </c:pt>
                <c:pt idx="3755">
                  <c:v>26.643219999999971</c:v>
                </c:pt>
                <c:pt idx="3756">
                  <c:v>26.643479999999972</c:v>
                </c:pt>
                <c:pt idx="3757">
                  <c:v>26.64389999999997</c:v>
                </c:pt>
                <c:pt idx="3758">
                  <c:v>26.64465999999997</c:v>
                </c:pt>
                <c:pt idx="3759">
                  <c:v>26.64548999999997</c:v>
                </c:pt>
                <c:pt idx="3760">
                  <c:v>26.645949999999971</c:v>
                </c:pt>
                <c:pt idx="3761">
                  <c:v>26.646229999999971</c:v>
                </c:pt>
                <c:pt idx="3762">
                  <c:v>26.646389999999972</c:v>
                </c:pt>
                <c:pt idx="3763">
                  <c:v>26.646559999999972</c:v>
                </c:pt>
                <c:pt idx="3764">
                  <c:v>26.646749999999972</c:v>
                </c:pt>
                <c:pt idx="3765">
                  <c:v>26.646989999999974</c:v>
                </c:pt>
                <c:pt idx="3766">
                  <c:v>26.647359999999974</c:v>
                </c:pt>
                <c:pt idx="3767">
                  <c:v>26.647689999999976</c:v>
                </c:pt>
                <c:pt idx="3768">
                  <c:v>26.648099999999975</c:v>
                </c:pt>
                <c:pt idx="3769">
                  <c:v>26.648519999999973</c:v>
                </c:pt>
                <c:pt idx="3770">
                  <c:v>26.648949999999974</c:v>
                </c:pt>
                <c:pt idx="3771">
                  <c:v>26.649259999999973</c:v>
                </c:pt>
                <c:pt idx="3772">
                  <c:v>26.649619999999974</c:v>
                </c:pt>
                <c:pt idx="3773">
                  <c:v>26.649989999999974</c:v>
                </c:pt>
                <c:pt idx="3774">
                  <c:v>26.650349999999975</c:v>
                </c:pt>
                <c:pt idx="3775">
                  <c:v>26.650749999999974</c:v>
                </c:pt>
                <c:pt idx="3776">
                  <c:v>26.651299999999974</c:v>
                </c:pt>
                <c:pt idx="3777">
                  <c:v>26.652109999999976</c:v>
                </c:pt>
                <c:pt idx="3778">
                  <c:v>26.652569999999976</c:v>
                </c:pt>
                <c:pt idx="3779">
                  <c:v>26.652749999999976</c:v>
                </c:pt>
                <c:pt idx="3780">
                  <c:v>26.652989999999978</c:v>
                </c:pt>
                <c:pt idx="3781">
                  <c:v>26.653289999999977</c:v>
                </c:pt>
                <c:pt idx="3782">
                  <c:v>26.653619999999979</c:v>
                </c:pt>
                <c:pt idx="3783">
                  <c:v>26.654019999999978</c:v>
                </c:pt>
                <c:pt idx="3784">
                  <c:v>26.654459999999979</c:v>
                </c:pt>
                <c:pt idx="3785">
                  <c:v>26.654919999999979</c:v>
                </c:pt>
                <c:pt idx="3786">
                  <c:v>26.65527999999998</c:v>
                </c:pt>
                <c:pt idx="3787">
                  <c:v>26.65564999999998</c:v>
                </c:pt>
                <c:pt idx="3788">
                  <c:v>26.65601999999998</c:v>
                </c:pt>
                <c:pt idx="3789">
                  <c:v>26.656349999999982</c:v>
                </c:pt>
                <c:pt idx="3790">
                  <c:v>26.656749999999981</c:v>
                </c:pt>
                <c:pt idx="3791">
                  <c:v>26.65715999999998</c:v>
                </c:pt>
                <c:pt idx="3792">
                  <c:v>26.657589999999981</c:v>
                </c:pt>
                <c:pt idx="3793">
                  <c:v>26.65817999999998</c:v>
                </c:pt>
                <c:pt idx="3794">
                  <c:v>26.658959999999979</c:v>
                </c:pt>
                <c:pt idx="3795">
                  <c:v>26.659549999999978</c:v>
                </c:pt>
                <c:pt idx="3796">
                  <c:v>26.660039999999977</c:v>
                </c:pt>
                <c:pt idx="3797">
                  <c:v>26.660379999999979</c:v>
                </c:pt>
                <c:pt idx="3798">
                  <c:v>26.66061999999998</c:v>
                </c:pt>
                <c:pt idx="3799">
                  <c:v>26.661079999999981</c:v>
                </c:pt>
                <c:pt idx="3800">
                  <c:v>26.661539999999981</c:v>
                </c:pt>
                <c:pt idx="3801">
                  <c:v>26.662169999999982</c:v>
                </c:pt>
                <c:pt idx="3802">
                  <c:v>26.662769999999981</c:v>
                </c:pt>
                <c:pt idx="3803">
                  <c:v>26.66316999999998</c:v>
                </c:pt>
                <c:pt idx="3804">
                  <c:v>26.665549999999978</c:v>
                </c:pt>
                <c:pt idx="3805">
                  <c:v>26.669179999999979</c:v>
                </c:pt>
                <c:pt idx="3806">
                  <c:v>26.67065999999998</c:v>
                </c:pt>
                <c:pt idx="3807">
                  <c:v>26.680089999999979</c:v>
                </c:pt>
                <c:pt idx="3808">
                  <c:v>26.70313999999998</c:v>
                </c:pt>
                <c:pt idx="3809">
                  <c:v>26.746289999999981</c:v>
                </c:pt>
                <c:pt idx="3810">
                  <c:v>26.779009999999982</c:v>
                </c:pt>
                <c:pt idx="3811">
                  <c:v>26.792799999999982</c:v>
                </c:pt>
                <c:pt idx="3812">
                  <c:v>26.799779999999981</c:v>
                </c:pt>
                <c:pt idx="3813">
                  <c:v>26.801219999999979</c:v>
                </c:pt>
                <c:pt idx="3814">
                  <c:v>26.80195999999998</c:v>
                </c:pt>
                <c:pt idx="3815">
                  <c:v>26.803399999999979</c:v>
                </c:pt>
                <c:pt idx="3816">
                  <c:v>26.808919999999979</c:v>
                </c:pt>
                <c:pt idx="3817">
                  <c:v>26.814929999999979</c:v>
                </c:pt>
                <c:pt idx="3818">
                  <c:v>26.819079999999978</c:v>
                </c:pt>
                <c:pt idx="3819">
                  <c:v>26.821889999999978</c:v>
                </c:pt>
                <c:pt idx="3820">
                  <c:v>26.823609999999977</c:v>
                </c:pt>
                <c:pt idx="3821">
                  <c:v>26.824669999999976</c:v>
                </c:pt>
                <c:pt idx="3822">
                  <c:v>26.825569999999978</c:v>
                </c:pt>
                <c:pt idx="3823">
                  <c:v>26.826219999999978</c:v>
                </c:pt>
                <c:pt idx="3824">
                  <c:v>26.826759999999979</c:v>
                </c:pt>
                <c:pt idx="3825">
                  <c:v>26.827839999999981</c:v>
                </c:pt>
                <c:pt idx="3826">
                  <c:v>26.829119999999982</c:v>
                </c:pt>
                <c:pt idx="3827">
                  <c:v>26.829779999999982</c:v>
                </c:pt>
                <c:pt idx="3828">
                  <c:v>26.830089999999981</c:v>
                </c:pt>
                <c:pt idx="3829">
                  <c:v>26.830409999999979</c:v>
                </c:pt>
                <c:pt idx="3830">
                  <c:v>26.830799999999979</c:v>
                </c:pt>
                <c:pt idx="3831">
                  <c:v>26.831269999999979</c:v>
                </c:pt>
                <c:pt idx="3832">
                  <c:v>26.831749999999978</c:v>
                </c:pt>
                <c:pt idx="3833">
                  <c:v>26.832169999999977</c:v>
                </c:pt>
                <c:pt idx="3834">
                  <c:v>26.832559999999976</c:v>
                </c:pt>
                <c:pt idx="3835">
                  <c:v>26.832969999999975</c:v>
                </c:pt>
                <c:pt idx="3836">
                  <c:v>26.833319999999976</c:v>
                </c:pt>
                <c:pt idx="3837">
                  <c:v>26.833739999999974</c:v>
                </c:pt>
                <c:pt idx="3838">
                  <c:v>26.834529999999972</c:v>
                </c:pt>
                <c:pt idx="3839">
                  <c:v>26.835819999999973</c:v>
                </c:pt>
                <c:pt idx="3840">
                  <c:v>26.836979999999972</c:v>
                </c:pt>
                <c:pt idx="3841">
                  <c:v>26.838049999999971</c:v>
                </c:pt>
                <c:pt idx="3842">
                  <c:v>26.838849999999972</c:v>
                </c:pt>
                <c:pt idx="3843">
                  <c:v>26.839219999999973</c:v>
                </c:pt>
                <c:pt idx="3844">
                  <c:v>26.839449999999971</c:v>
                </c:pt>
                <c:pt idx="3845">
                  <c:v>26.83965999999997</c:v>
                </c:pt>
                <c:pt idx="3846">
                  <c:v>26.83994999999997</c:v>
                </c:pt>
                <c:pt idx="3847">
                  <c:v>26.840259999999969</c:v>
                </c:pt>
                <c:pt idx="3848">
                  <c:v>26.840659999999968</c:v>
                </c:pt>
                <c:pt idx="3849">
                  <c:v>26.841099999999969</c:v>
                </c:pt>
                <c:pt idx="3850">
                  <c:v>26.841479999999969</c:v>
                </c:pt>
                <c:pt idx="3851">
                  <c:v>26.84181999999997</c:v>
                </c:pt>
                <c:pt idx="3852">
                  <c:v>26.842209999999969</c:v>
                </c:pt>
                <c:pt idx="3853">
                  <c:v>26.842599999999969</c:v>
                </c:pt>
                <c:pt idx="3854">
                  <c:v>26.842999999999968</c:v>
                </c:pt>
                <c:pt idx="3855">
                  <c:v>26.843489999999967</c:v>
                </c:pt>
                <c:pt idx="3856">
                  <c:v>26.844609999999967</c:v>
                </c:pt>
                <c:pt idx="3857">
                  <c:v>26.845909999999968</c:v>
                </c:pt>
                <c:pt idx="3858">
                  <c:v>26.846779999999967</c:v>
                </c:pt>
                <c:pt idx="3859">
                  <c:v>26.847219999999968</c:v>
                </c:pt>
                <c:pt idx="3860">
                  <c:v>26.847539999999967</c:v>
                </c:pt>
                <c:pt idx="3861">
                  <c:v>26.847759999999965</c:v>
                </c:pt>
                <c:pt idx="3862">
                  <c:v>26.848089999999967</c:v>
                </c:pt>
                <c:pt idx="3863">
                  <c:v>26.848489999999966</c:v>
                </c:pt>
                <c:pt idx="3864">
                  <c:v>26.848929999999967</c:v>
                </c:pt>
                <c:pt idx="3865">
                  <c:v>26.849379999999968</c:v>
                </c:pt>
                <c:pt idx="3866">
                  <c:v>26.849739999999969</c:v>
                </c:pt>
                <c:pt idx="3867">
                  <c:v>26.850109999999969</c:v>
                </c:pt>
                <c:pt idx="3868">
                  <c:v>26.850479999999969</c:v>
                </c:pt>
                <c:pt idx="3869">
                  <c:v>26.850799999999968</c:v>
                </c:pt>
                <c:pt idx="3870">
                  <c:v>26.851209999999966</c:v>
                </c:pt>
                <c:pt idx="3871">
                  <c:v>26.852159999999966</c:v>
                </c:pt>
                <c:pt idx="3872">
                  <c:v>26.853139999999964</c:v>
                </c:pt>
                <c:pt idx="3873">
                  <c:v>26.853639999999963</c:v>
                </c:pt>
                <c:pt idx="3874">
                  <c:v>26.853909999999964</c:v>
                </c:pt>
                <c:pt idx="3875">
                  <c:v>26.854079999999964</c:v>
                </c:pt>
                <c:pt idx="3876">
                  <c:v>26.856709999999964</c:v>
                </c:pt>
                <c:pt idx="3877">
                  <c:v>26.872289999999964</c:v>
                </c:pt>
                <c:pt idx="3878">
                  <c:v>26.891999999999964</c:v>
                </c:pt>
                <c:pt idx="3879">
                  <c:v>26.913769999999964</c:v>
                </c:pt>
                <c:pt idx="3880">
                  <c:v>26.924519999999966</c:v>
                </c:pt>
                <c:pt idx="3881">
                  <c:v>26.929909999999964</c:v>
                </c:pt>
                <c:pt idx="3882">
                  <c:v>26.932459999999963</c:v>
                </c:pt>
                <c:pt idx="3883">
                  <c:v>26.933989999999962</c:v>
                </c:pt>
                <c:pt idx="3884">
                  <c:v>26.935089999999963</c:v>
                </c:pt>
                <c:pt idx="3885">
                  <c:v>26.936349999999962</c:v>
                </c:pt>
                <c:pt idx="3886">
                  <c:v>26.937969999999961</c:v>
                </c:pt>
                <c:pt idx="3887">
                  <c:v>26.939509999999959</c:v>
                </c:pt>
                <c:pt idx="3888">
                  <c:v>26.941329999999958</c:v>
                </c:pt>
                <c:pt idx="3889">
                  <c:v>26.942709999999959</c:v>
                </c:pt>
                <c:pt idx="3890">
                  <c:v>26.94332999999996</c:v>
                </c:pt>
                <c:pt idx="3891">
                  <c:v>26.943559999999959</c:v>
                </c:pt>
                <c:pt idx="3892">
                  <c:v>26.94381999999996</c:v>
                </c:pt>
                <c:pt idx="3893">
                  <c:v>26.944079999999961</c:v>
                </c:pt>
                <c:pt idx="3894">
                  <c:v>26.94436999999996</c:v>
                </c:pt>
                <c:pt idx="3895">
                  <c:v>26.944709999999962</c:v>
                </c:pt>
                <c:pt idx="3896">
                  <c:v>26.94512999999996</c:v>
                </c:pt>
                <c:pt idx="3897">
                  <c:v>26.94558999999996</c:v>
                </c:pt>
                <c:pt idx="3898">
                  <c:v>26.946009999999958</c:v>
                </c:pt>
                <c:pt idx="3899">
                  <c:v>26.946399999999958</c:v>
                </c:pt>
                <c:pt idx="3900">
                  <c:v>26.946799999999957</c:v>
                </c:pt>
                <c:pt idx="3901">
                  <c:v>26.947179999999957</c:v>
                </c:pt>
                <c:pt idx="3902">
                  <c:v>26.947579999999956</c:v>
                </c:pt>
                <c:pt idx="3903">
                  <c:v>26.948029999999957</c:v>
                </c:pt>
                <c:pt idx="3904">
                  <c:v>26.948879999999956</c:v>
                </c:pt>
                <c:pt idx="3905">
                  <c:v>26.949969999999958</c:v>
                </c:pt>
                <c:pt idx="3906">
                  <c:v>26.951169999999959</c:v>
                </c:pt>
                <c:pt idx="3907">
                  <c:v>26.952409999999958</c:v>
                </c:pt>
                <c:pt idx="3908">
                  <c:v>26.953609999999959</c:v>
                </c:pt>
                <c:pt idx="3909">
                  <c:v>26.954719999999959</c:v>
                </c:pt>
                <c:pt idx="3910">
                  <c:v>26.955429999999961</c:v>
                </c:pt>
                <c:pt idx="3911">
                  <c:v>26.95627999999996</c:v>
                </c:pt>
                <c:pt idx="3912">
                  <c:v>26.957209999999961</c:v>
                </c:pt>
                <c:pt idx="3913">
                  <c:v>26.957549999999962</c:v>
                </c:pt>
                <c:pt idx="3914">
                  <c:v>26.957659999999962</c:v>
                </c:pt>
                <c:pt idx="3915">
                  <c:v>26.95787999999996</c:v>
                </c:pt>
                <c:pt idx="3916">
                  <c:v>26.963869999999961</c:v>
                </c:pt>
                <c:pt idx="3917">
                  <c:v>26.977549999999962</c:v>
                </c:pt>
                <c:pt idx="3918">
                  <c:v>26.989329999999963</c:v>
                </c:pt>
                <c:pt idx="3919">
                  <c:v>26.994879999999963</c:v>
                </c:pt>
                <c:pt idx="3920">
                  <c:v>26.997629999999962</c:v>
                </c:pt>
                <c:pt idx="3921">
                  <c:v>26.999369999999963</c:v>
                </c:pt>
                <c:pt idx="3922">
                  <c:v>27.000299999999964</c:v>
                </c:pt>
                <c:pt idx="3923">
                  <c:v>27.000859999999964</c:v>
                </c:pt>
                <c:pt idx="3924">
                  <c:v>27.001389999999965</c:v>
                </c:pt>
                <c:pt idx="3925">
                  <c:v>27.001859999999965</c:v>
                </c:pt>
                <c:pt idx="3926">
                  <c:v>27.002299999999966</c:v>
                </c:pt>
                <c:pt idx="3927">
                  <c:v>27.002679999999966</c:v>
                </c:pt>
                <c:pt idx="3928">
                  <c:v>27.003109999999968</c:v>
                </c:pt>
                <c:pt idx="3929">
                  <c:v>27.003629999999969</c:v>
                </c:pt>
                <c:pt idx="3930">
                  <c:v>27.004769999999969</c:v>
                </c:pt>
                <c:pt idx="3931">
                  <c:v>27.006349999999969</c:v>
                </c:pt>
                <c:pt idx="3932">
                  <c:v>27.007519999999968</c:v>
                </c:pt>
                <c:pt idx="3933">
                  <c:v>27.008129999999966</c:v>
                </c:pt>
                <c:pt idx="3934">
                  <c:v>27.008399999999966</c:v>
                </c:pt>
                <c:pt idx="3935">
                  <c:v>27.008589999999966</c:v>
                </c:pt>
                <c:pt idx="3936">
                  <c:v>27.009089999999965</c:v>
                </c:pt>
                <c:pt idx="3937">
                  <c:v>27.009489999999964</c:v>
                </c:pt>
                <c:pt idx="3938">
                  <c:v>27.009889999999963</c:v>
                </c:pt>
                <c:pt idx="3939">
                  <c:v>27.010269999999963</c:v>
                </c:pt>
                <c:pt idx="3940">
                  <c:v>27.010609999999964</c:v>
                </c:pt>
                <c:pt idx="3941">
                  <c:v>27.010939999999966</c:v>
                </c:pt>
                <c:pt idx="3942">
                  <c:v>27.011299999999967</c:v>
                </c:pt>
                <c:pt idx="3943">
                  <c:v>27.011629999999968</c:v>
                </c:pt>
                <c:pt idx="3944">
                  <c:v>27.011989999999969</c:v>
                </c:pt>
                <c:pt idx="3945">
                  <c:v>27.012569999999968</c:v>
                </c:pt>
                <c:pt idx="3946">
                  <c:v>27.013969999999969</c:v>
                </c:pt>
                <c:pt idx="3947">
                  <c:v>27.015299999999968</c:v>
                </c:pt>
                <c:pt idx="3948">
                  <c:v>27.016299999999969</c:v>
                </c:pt>
                <c:pt idx="3949">
                  <c:v>27.017049999999969</c:v>
                </c:pt>
                <c:pt idx="3950">
                  <c:v>27.017519999999969</c:v>
                </c:pt>
                <c:pt idx="3951">
                  <c:v>27.017699999999969</c:v>
                </c:pt>
                <c:pt idx="3952">
                  <c:v>27.01787999999997</c:v>
                </c:pt>
                <c:pt idx="3953">
                  <c:v>27.018089999999969</c:v>
                </c:pt>
                <c:pt idx="3954">
                  <c:v>27.01853999999997</c:v>
                </c:pt>
                <c:pt idx="3955">
                  <c:v>27.01928999999997</c:v>
                </c:pt>
                <c:pt idx="3956">
                  <c:v>27.02039999999997</c:v>
                </c:pt>
                <c:pt idx="3957">
                  <c:v>27.021499999999971</c:v>
                </c:pt>
                <c:pt idx="3958">
                  <c:v>27.02255999999997</c:v>
                </c:pt>
                <c:pt idx="3959">
                  <c:v>27.023389999999971</c:v>
                </c:pt>
                <c:pt idx="3960">
                  <c:v>27.023819999999972</c:v>
                </c:pt>
                <c:pt idx="3961">
                  <c:v>27.024479999999972</c:v>
                </c:pt>
                <c:pt idx="3962">
                  <c:v>27.027779999999971</c:v>
                </c:pt>
                <c:pt idx="3963">
                  <c:v>27.033679999999972</c:v>
                </c:pt>
                <c:pt idx="3964">
                  <c:v>27.03944999999997</c:v>
                </c:pt>
                <c:pt idx="3965">
                  <c:v>27.04422999999997</c:v>
                </c:pt>
                <c:pt idx="3966">
                  <c:v>27.047099999999972</c:v>
                </c:pt>
                <c:pt idx="3967">
                  <c:v>27.049439999999972</c:v>
                </c:pt>
                <c:pt idx="3968">
                  <c:v>27.051739999999974</c:v>
                </c:pt>
                <c:pt idx="3969">
                  <c:v>27.053529999999974</c:v>
                </c:pt>
                <c:pt idx="3970">
                  <c:v>27.054669999999973</c:v>
                </c:pt>
                <c:pt idx="3971">
                  <c:v>27.055829999999972</c:v>
                </c:pt>
                <c:pt idx="3972">
                  <c:v>27.056949999999972</c:v>
                </c:pt>
                <c:pt idx="3973">
                  <c:v>27.058079999999972</c:v>
                </c:pt>
                <c:pt idx="3974">
                  <c:v>27.059899999999971</c:v>
                </c:pt>
                <c:pt idx="3975">
                  <c:v>27.062839999999969</c:v>
                </c:pt>
                <c:pt idx="3976">
                  <c:v>27.065699999999968</c:v>
                </c:pt>
                <c:pt idx="3977">
                  <c:v>27.066849999999967</c:v>
                </c:pt>
                <c:pt idx="3978">
                  <c:v>27.067409999999967</c:v>
                </c:pt>
                <c:pt idx="3979">
                  <c:v>27.067729999999965</c:v>
                </c:pt>
                <c:pt idx="3980">
                  <c:v>27.068059999999967</c:v>
                </c:pt>
                <c:pt idx="3981">
                  <c:v>27.068399999999968</c:v>
                </c:pt>
                <c:pt idx="3982">
                  <c:v>27.068779999999968</c:v>
                </c:pt>
                <c:pt idx="3983">
                  <c:v>27.069229999999969</c:v>
                </c:pt>
                <c:pt idx="3984">
                  <c:v>27.069699999999969</c:v>
                </c:pt>
                <c:pt idx="3985">
                  <c:v>27.070099999999968</c:v>
                </c:pt>
                <c:pt idx="3986">
                  <c:v>27.070449999999969</c:v>
                </c:pt>
                <c:pt idx="3987">
                  <c:v>27.070819999999969</c:v>
                </c:pt>
                <c:pt idx="3988">
                  <c:v>27.071159999999971</c:v>
                </c:pt>
                <c:pt idx="3989">
                  <c:v>27.07145999999997</c:v>
                </c:pt>
                <c:pt idx="3990">
                  <c:v>27.071849999999969</c:v>
                </c:pt>
                <c:pt idx="3991">
                  <c:v>27.072559999999971</c:v>
                </c:pt>
                <c:pt idx="3992">
                  <c:v>27.073629999999969</c:v>
                </c:pt>
                <c:pt idx="3993">
                  <c:v>27.074389999999969</c:v>
                </c:pt>
                <c:pt idx="3994">
                  <c:v>27.074859999999969</c:v>
                </c:pt>
                <c:pt idx="3995">
                  <c:v>27.075169999999968</c:v>
                </c:pt>
                <c:pt idx="3996">
                  <c:v>27.075339999999969</c:v>
                </c:pt>
                <c:pt idx="3997">
                  <c:v>27.07557999999997</c:v>
                </c:pt>
                <c:pt idx="3998">
                  <c:v>27.075829999999971</c:v>
                </c:pt>
                <c:pt idx="3999">
                  <c:v>27.076119999999971</c:v>
                </c:pt>
                <c:pt idx="4000">
                  <c:v>27.07660999999997</c:v>
                </c:pt>
                <c:pt idx="4001">
                  <c:v>27.077719999999971</c:v>
                </c:pt>
                <c:pt idx="4002">
                  <c:v>27.079639999999969</c:v>
                </c:pt>
                <c:pt idx="4003">
                  <c:v>27.08196999999997</c:v>
                </c:pt>
                <c:pt idx="4004">
                  <c:v>27.083899999999971</c:v>
                </c:pt>
                <c:pt idx="4005">
                  <c:v>27.085749999999972</c:v>
                </c:pt>
                <c:pt idx="4006">
                  <c:v>27.087629999999972</c:v>
                </c:pt>
                <c:pt idx="4007">
                  <c:v>27.089669999999973</c:v>
                </c:pt>
                <c:pt idx="4008">
                  <c:v>27.091449999999973</c:v>
                </c:pt>
                <c:pt idx="4009">
                  <c:v>27.091949999999972</c:v>
                </c:pt>
                <c:pt idx="4010">
                  <c:v>27.092259999999971</c:v>
                </c:pt>
                <c:pt idx="4011">
                  <c:v>27.094749999999973</c:v>
                </c:pt>
                <c:pt idx="4012">
                  <c:v>27.100409999999972</c:v>
                </c:pt>
                <c:pt idx="4013">
                  <c:v>27.106539999999971</c:v>
                </c:pt>
                <c:pt idx="4014">
                  <c:v>27.110259999999972</c:v>
                </c:pt>
                <c:pt idx="4015">
                  <c:v>27.112889999999972</c:v>
                </c:pt>
                <c:pt idx="4016">
                  <c:v>27.114649999999973</c:v>
                </c:pt>
                <c:pt idx="4017">
                  <c:v>27.116319999999973</c:v>
                </c:pt>
                <c:pt idx="4018">
                  <c:v>27.117899999999974</c:v>
                </c:pt>
                <c:pt idx="4019">
                  <c:v>27.119499999999974</c:v>
                </c:pt>
                <c:pt idx="4020">
                  <c:v>27.121369999999974</c:v>
                </c:pt>
                <c:pt idx="4021">
                  <c:v>27.124209999999973</c:v>
                </c:pt>
                <c:pt idx="4022">
                  <c:v>27.125409999999974</c:v>
                </c:pt>
                <c:pt idx="4023">
                  <c:v>27.127599999999973</c:v>
                </c:pt>
                <c:pt idx="4024">
                  <c:v>27.130169999999971</c:v>
                </c:pt>
                <c:pt idx="4025">
                  <c:v>27.132399999999972</c:v>
                </c:pt>
                <c:pt idx="4026">
                  <c:v>27.134059999999973</c:v>
                </c:pt>
                <c:pt idx="4027">
                  <c:v>27.135449999999974</c:v>
                </c:pt>
                <c:pt idx="4028">
                  <c:v>27.136739999999975</c:v>
                </c:pt>
                <c:pt idx="4029">
                  <c:v>27.137939999999976</c:v>
                </c:pt>
                <c:pt idx="4030">
                  <c:v>27.138909999999974</c:v>
                </c:pt>
                <c:pt idx="4031">
                  <c:v>27.139959999999974</c:v>
                </c:pt>
                <c:pt idx="4032">
                  <c:v>27.140909999999973</c:v>
                </c:pt>
                <c:pt idx="4033">
                  <c:v>27.141619999999975</c:v>
                </c:pt>
                <c:pt idx="4034">
                  <c:v>27.142159999999976</c:v>
                </c:pt>
                <c:pt idx="4035">
                  <c:v>27.142719999999976</c:v>
                </c:pt>
                <c:pt idx="4036">
                  <c:v>27.143839999999976</c:v>
                </c:pt>
                <c:pt idx="4037">
                  <c:v>27.145419999999977</c:v>
                </c:pt>
                <c:pt idx="4038">
                  <c:v>27.146699999999978</c:v>
                </c:pt>
                <c:pt idx="4039">
                  <c:v>27.147899999999979</c:v>
                </c:pt>
                <c:pt idx="4040">
                  <c:v>27.148579999999978</c:v>
                </c:pt>
                <c:pt idx="4041">
                  <c:v>27.149179999999976</c:v>
                </c:pt>
                <c:pt idx="4042">
                  <c:v>27.149889999999978</c:v>
                </c:pt>
                <c:pt idx="4043">
                  <c:v>27.150819999999978</c:v>
                </c:pt>
                <c:pt idx="4044">
                  <c:v>27.15162999999998</c:v>
                </c:pt>
                <c:pt idx="4045">
                  <c:v>27.152249999999981</c:v>
                </c:pt>
                <c:pt idx="4046">
                  <c:v>27.15319999999998</c:v>
                </c:pt>
                <c:pt idx="4047">
                  <c:v>27.153459999999981</c:v>
                </c:pt>
                <c:pt idx="4048">
                  <c:v>27.15368999999998</c:v>
                </c:pt>
                <c:pt idx="4049">
                  <c:v>27.158529999999981</c:v>
                </c:pt>
                <c:pt idx="4050">
                  <c:v>27.171619999999979</c:v>
                </c:pt>
                <c:pt idx="4051">
                  <c:v>27.180259999999979</c:v>
                </c:pt>
                <c:pt idx="4052">
                  <c:v>27.185739999999978</c:v>
                </c:pt>
                <c:pt idx="4053">
                  <c:v>27.188699999999979</c:v>
                </c:pt>
                <c:pt idx="4054">
                  <c:v>27.19000999999998</c:v>
                </c:pt>
                <c:pt idx="4055">
                  <c:v>27.190789999999978</c:v>
                </c:pt>
                <c:pt idx="4056">
                  <c:v>27.19139999999998</c:v>
                </c:pt>
                <c:pt idx="4057">
                  <c:v>27.191899999999979</c:v>
                </c:pt>
                <c:pt idx="4058">
                  <c:v>27.192359999999979</c:v>
                </c:pt>
                <c:pt idx="4059">
                  <c:v>27.193039999999979</c:v>
                </c:pt>
                <c:pt idx="4060">
                  <c:v>27.194169999999978</c:v>
                </c:pt>
                <c:pt idx="4061">
                  <c:v>27.19534999999998</c:v>
                </c:pt>
                <c:pt idx="4062">
                  <c:v>27.196549999999981</c:v>
                </c:pt>
                <c:pt idx="4063">
                  <c:v>27.19740999999998</c:v>
                </c:pt>
                <c:pt idx="4064">
                  <c:v>27.197809999999979</c:v>
                </c:pt>
                <c:pt idx="4065">
                  <c:v>27.198089999999979</c:v>
                </c:pt>
                <c:pt idx="4066">
                  <c:v>27.19833999999998</c:v>
                </c:pt>
                <c:pt idx="4067">
                  <c:v>27.198669999999982</c:v>
                </c:pt>
                <c:pt idx="4068">
                  <c:v>27.199069999999981</c:v>
                </c:pt>
                <c:pt idx="4069">
                  <c:v>27.19947999999998</c:v>
                </c:pt>
                <c:pt idx="4070">
                  <c:v>27.19985999999998</c:v>
                </c:pt>
                <c:pt idx="4071">
                  <c:v>27.20023999999998</c:v>
                </c:pt>
                <c:pt idx="4072">
                  <c:v>27.200619999999979</c:v>
                </c:pt>
                <c:pt idx="4073">
                  <c:v>27.200999999999979</c:v>
                </c:pt>
                <c:pt idx="4074">
                  <c:v>27.201319999999978</c:v>
                </c:pt>
                <c:pt idx="4075">
                  <c:v>27.201689999999978</c:v>
                </c:pt>
                <c:pt idx="4076">
                  <c:v>27.20229999999998</c:v>
                </c:pt>
                <c:pt idx="4077">
                  <c:v>27.203399999999981</c:v>
                </c:pt>
                <c:pt idx="4078">
                  <c:v>27.204989999999981</c:v>
                </c:pt>
                <c:pt idx="4079">
                  <c:v>27.20631999999998</c:v>
                </c:pt>
                <c:pt idx="4080">
                  <c:v>27.20753999999998</c:v>
                </c:pt>
                <c:pt idx="4081">
                  <c:v>27.208739999999981</c:v>
                </c:pt>
                <c:pt idx="4082">
                  <c:v>27.20988999999998</c:v>
                </c:pt>
                <c:pt idx="4083">
                  <c:v>27.210989999999981</c:v>
                </c:pt>
                <c:pt idx="4084">
                  <c:v>27.211999999999982</c:v>
                </c:pt>
                <c:pt idx="4085">
                  <c:v>27.212989999999984</c:v>
                </c:pt>
                <c:pt idx="4086">
                  <c:v>27.213819999999984</c:v>
                </c:pt>
                <c:pt idx="4087">
                  <c:v>27.214929999999985</c:v>
                </c:pt>
                <c:pt idx="4088">
                  <c:v>27.216049999999985</c:v>
                </c:pt>
                <c:pt idx="4089">
                  <c:v>27.216439999999984</c:v>
                </c:pt>
                <c:pt idx="4090">
                  <c:v>27.216599999999985</c:v>
                </c:pt>
                <c:pt idx="4091">
                  <c:v>27.216869999999986</c:v>
                </c:pt>
                <c:pt idx="4092">
                  <c:v>27.219799999999985</c:v>
                </c:pt>
                <c:pt idx="4093">
                  <c:v>27.240039999999986</c:v>
                </c:pt>
                <c:pt idx="4094">
                  <c:v>27.268009999999986</c:v>
                </c:pt>
                <c:pt idx="4095">
                  <c:v>27.284899999999986</c:v>
                </c:pt>
                <c:pt idx="4096">
                  <c:v>27.292489999999987</c:v>
                </c:pt>
                <c:pt idx="4097">
                  <c:v>27.296779999999988</c:v>
                </c:pt>
                <c:pt idx="4098">
                  <c:v>27.298879999999986</c:v>
                </c:pt>
                <c:pt idx="4099">
                  <c:v>27.303059999999988</c:v>
                </c:pt>
                <c:pt idx="4100">
                  <c:v>27.308489999999988</c:v>
                </c:pt>
                <c:pt idx="4101">
                  <c:v>27.311589999999988</c:v>
                </c:pt>
                <c:pt idx="4102">
                  <c:v>27.319939999999988</c:v>
                </c:pt>
                <c:pt idx="4103">
                  <c:v>27.33191999999999</c:v>
                </c:pt>
                <c:pt idx="4104">
                  <c:v>27.343199999999989</c:v>
                </c:pt>
                <c:pt idx="4105">
                  <c:v>27.35019999999999</c:v>
                </c:pt>
                <c:pt idx="4106">
                  <c:v>27.353819999999992</c:v>
                </c:pt>
                <c:pt idx="4107">
                  <c:v>27.356149999999992</c:v>
                </c:pt>
                <c:pt idx="4108">
                  <c:v>27.358129999999992</c:v>
                </c:pt>
                <c:pt idx="4109">
                  <c:v>27.359869999999994</c:v>
                </c:pt>
                <c:pt idx="4110">
                  <c:v>27.361789999999992</c:v>
                </c:pt>
                <c:pt idx="4111">
                  <c:v>27.364799999999992</c:v>
                </c:pt>
                <c:pt idx="4112">
                  <c:v>27.36802999999999</c:v>
                </c:pt>
                <c:pt idx="4113">
                  <c:v>27.36962999999999</c:v>
                </c:pt>
                <c:pt idx="4114">
                  <c:v>27.370309999999989</c:v>
                </c:pt>
                <c:pt idx="4115">
                  <c:v>27.37056999999999</c:v>
                </c:pt>
                <c:pt idx="4116">
                  <c:v>27.370879999999989</c:v>
                </c:pt>
                <c:pt idx="4117">
                  <c:v>27.371379999999988</c:v>
                </c:pt>
                <c:pt idx="4118">
                  <c:v>27.371899999999989</c:v>
                </c:pt>
                <c:pt idx="4119">
                  <c:v>27.372379999999989</c:v>
                </c:pt>
                <c:pt idx="4120">
                  <c:v>27.372789999999988</c:v>
                </c:pt>
                <c:pt idx="4121">
                  <c:v>27.373159999999988</c:v>
                </c:pt>
                <c:pt idx="4122">
                  <c:v>27.373559999999987</c:v>
                </c:pt>
                <c:pt idx="4123">
                  <c:v>27.373929999999987</c:v>
                </c:pt>
                <c:pt idx="4124">
                  <c:v>27.374569999999988</c:v>
                </c:pt>
                <c:pt idx="4125">
                  <c:v>27.37583999999999</c:v>
                </c:pt>
                <c:pt idx="4126">
                  <c:v>27.377589999999991</c:v>
                </c:pt>
                <c:pt idx="4127">
                  <c:v>27.378409999999992</c:v>
                </c:pt>
                <c:pt idx="4128">
                  <c:v>27.380239999999993</c:v>
                </c:pt>
                <c:pt idx="4129">
                  <c:v>27.382329999999993</c:v>
                </c:pt>
                <c:pt idx="4130">
                  <c:v>27.387159999999991</c:v>
                </c:pt>
                <c:pt idx="4131">
                  <c:v>27.397109999999991</c:v>
                </c:pt>
                <c:pt idx="4132">
                  <c:v>27.404889999999991</c:v>
                </c:pt>
                <c:pt idx="4133">
                  <c:v>27.40960999999999</c:v>
                </c:pt>
                <c:pt idx="4134">
                  <c:v>27.411989999999989</c:v>
                </c:pt>
                <c:pt idx="4135">
                  <c:v>27.413689999999988</c:v>
                </c:pt>
                <c:pt idx="4136">
                  <c:v>27.415139999999987</c:v>
                </c:pt>
                <c:pt idx="4137">
                  <c:v>27.416239999999988</c:v>
                </c:pt>
                <c:pt idx="4138">
                  <c:v>27.417319999999989</c:v>
                </c:pt>
                <c:pt idx="4139">
                  <c:v>27.41890999999999</c:v>
                </c:pt>
                <c:pt idx="4140">
                  <c:v>27.422169999999991</c:v>
                </c:pt>
                <c:pt idx="4141">
                  <c:v>27.426239999999989</c:v>
                </c:pt>
                <c:pt idx="4142">
                  <c:v>27.42874999999999</c:v>
                </c:pt>
                <c:pt idx="4143">
                  <c:v>27.429669999999991</c:v>
                </c:pt>
                <c:pt idx="4144">
                  <c:v>27.430109999999992</c:v>
                </c:pt>
                <c:pt idx="4145">
                  <c:v>27.430439999999994</c:v>
                </c:pt>
                <c:pt idx="4146">
                  <c:v>27.430799999999994</c:v>
                </c:pt>
                <c:pt idx="4147">
                  <c:v>27.431229999999996</c:v>
                </c:pt>
                <c:pt idx="4148">
                  <c:v>27.431669999999997</c:v>
                </c:pt>
                <c:pt idx="4149">
                  <c:v>27.432089999999995</c:v>
                </c:pt>
                <c:pt idx="4150">
                  <c:v>27.432499999999994</c:v>
                </c:pt>
                <c:pt idx="4151">
                  <c:v>27.432889999999993</c:v>
                </c:pt>
                <c:pt idx="4152">
                  <c:v>27.433279999999993</c:v>
                </c:pt>
                <c:pt idx="4153">
                  <c:v>27.433629999999994</c:v>
                </c:pt>
                <c:pt idx="4154">
                  <c:v>27.434219999999993</c:v>
                </c:pt>
                <c:pt idx="4155">
                  <c:v>27.435589999999994</c:v>
                </c:pt>
                <c:pt idx="4156">
                  <c:v>27.437439999999995</c:v>
                </c:pt>
                <c:pt idx="4157">
                  <c:v>27.438709999999997</c:v>
                </c:pt>
                <c:pt idx="4158">
                  <c:v>27.439509999999999</c:v>
                </c:pt>
                <c:pt idx="4159">
                  <c:v>27.439879999999999</c:v>
                </c:pt>
                <c:pt idx="4160">
                  <c:v>27.44013</c:v>
                </c:pt>
                <c:pt idx="4161">
                  <c:v>27.441189999999999</c:v>
                </c:pt>
                <c:pt idx="4162">
                  <c:v>27.446009999999998</c:v>
                </c:pt>
                <c:pt idx="4163">
                  <c:v>27.454119999999996</c:v>
                </c:pt>
                <c:pt idx="4164">
                  <c:v>27.460089999999997</c:v>
                </c:pt>
                <c:pt idx="4165">
                  <c:v>27.463579999999997</c:v>
                </c:pt>
                <c:pt idx="4166">
                  <c:v>27.465959999999995</c:v>
                </c:pt>
                <c:pt idx="4167">
                  <c:v>27.467769999999994</c:v>
                </c:pt>
                <c:pt idx="4168">
                  <c:v>27.469419999999996</c:v>
                </c:pt>
                <c:pt idx="4169">
                  <c:v>27.470919999999996</c:v>
                </c:pt>
                <c:pt idx="4170">
                  <c:v>27.472499999999997</c:v>
                </c:pt>
                <c:pt idx="4171">
                  <c:v>27.474339999999998</c:v>
                </c:pt>
                <c:pt idx="4172">
                  <c:v>27.476739999999999</c:v>
                </c:pt>
                <c:pt idx="4173">
                  <c:v>27.47841</c:v>
                </c:pt>
                <c:pt idx="4174">
                  <c:v>27.479019999999998</c:v>
                </c:pt>
                <c:pt idx="4175">
                  <c:v>27.479319999999998</c:v>
                </c:pt>
                <c:pt idx="4176">
                  <c:v>27.480469999999997</c:v>
                </c:pt>
                <c:pt idx="4177">
                  <c:v>27.494039999999998</c:v>
                </c:pt>
                <c:pt idx="4178">
                  <c:v>27.513479999999998</c:v>
                </c:pt>
                <c:pt idx="4179">
                  <c:v>27.526819999999997</c:v>
                </c:pt>
                <c:pt idx="4180">
                  <c:v>27.531869999999998</c:v>
                </c:pt>
                <c:pt idx="4181">
                  <c:v>27.534699999999997</c:v>
                </c:pt>
                <c:pt idx="4182">
                  <c:v>27.536419999999996</c:v>
                </c:pt>
                <c:pt idx="4183">
                  <c:v>27.537679999999995</c:v>
                </c:pt>
                <c:pt idx="4184">
                  <c:v>27.539439999999995</c:v>
                </c:pt>
                <c:pt idx="4185">
                  <c:v>27.541769999999996</c:v>
                </c:pt>
                <c:pt idx="4186">
                  <c:v>27.543079999999996</c:v>
                </c:pt>
                <c:pt idx="4187">
                  <c:v>27.543789999999998</c:v>
                </c:pt>
                <c:pt idx="4188">
                  <c:v>27.544119999999999</c:v>
                </c:pt>
                <c:pt idx="4189">
                  <c:v>27.544360000000001</c:v>
                </c:pt>
                <c:pt idx="4190">
                  <c:v>27.544820000000001</c:v>
                </c:pt>
                <c:pt idx="4191">
                  <c:v>27.545310000000001</c:v>
                </c:pt>
                <c:pt idx="4192">
                  <c:v>27.545819999999999</c:v>
                </c:pt>
                <c:pt idx="4193">
                  <c:v>27.546340000000001</c:v>
                </c:pt>
                <c:pt idx="4194">
                  <c:v>27.546700000000001</c:v>
                </c:pt>
                <c:pt idx="4195">
                  <c:v>27.5471</c:v>
                </c:pt>
                <c:pt idx="4196">
                  <c:v>27.547519999999999</c:v>
                </c:pt>
                <c:pt idx="4197">
                  <c:v>27.547909999999998</c:v>
                </c:pt>
                <c:pt idx="4198">
                  <c:v>27.548609999999996</c:v>
                </c:pt>
                <c:pt idx="4199">
                  <c:v>27.550139999999995</c:v>
                </c:pt>
                <c:pt idx="4200">
                  <c:v>27.551629999999996</c:v>
                </c:pt>
                <c:pt idx="4201">
                  <c:v>27.552669999999996</c:v>
                </c:pt>
                <c:pt idx="4202">
                  <c:v>27.553269999999994</c:v>
                </c:pt>
                <c:pt idx="4203">
                  <c:v>27.554169999999996</c:v>
                </c:pt>
                <c:pt idx="4204">
                  <c:v>27.557099999999995</c:v>
                </c:pt>
                <c:pt idx="4205">
                  <c:v>27.562869999999993</c:v>
                </c:pt>
                <c:pt idx="4206">
                  <c:v>27.569239999999994</c:v>
                </c:pt>
                <c:pt idx="4207">
                  <c:v>27.573659999999993</c:v>
                </c:pt>
                <c:pt idx="4208">
                  <c:v>27.575589999999995</c:v>
                </c:pt>
                <c:pt idx="4209">
                  <c:v>27.577069999999996</c:v>
                </c:pt>
                <c:pt idx="4210">
                  <c:v>27.578319999999994</c:v>
                </c:pt>
                <c:pt idx="4211">
                  <c:v>27.579909999999995</c:v>
                </c:pt>
                <c:pt idx="4212">
                  <c:v>27.582219999999996</c:v>
                </c:pt>
                <c:pt idx="4213">
                  <c:v>27.584979999999995</c:v>
                </c:pt>
                <c:pt idx="4214">
                  <c:v>27.586779999999994</c:v>
                </c:pt>
                <c:pt idx="4215">
                  <c:v>27.588159999999995</c:v>
                </c:pt>
                <c:pt idx="4216">
                  <c:v>27.589459999999995</c:v>
                </c:pt>
                <c:pt idx="4217">
                  <c:v>27.590499999999995</c:v>
                </c:pt>
                <c:pt idx="4218">
                  <c:v>27.591319999999996</c:v>
                </c:pt>
                <c:pt idx="4219">
                  <c:v>27.591959999999997</c:v>
                </c:pt>
                <c:pt idx="4220">
                  <c:v>27.592289999999998</c:v>
                </c:pt>
                <c:pt idx="4221">
                  <c:v>27.596619999999998</c:v>
                </c:pt>
                <c:pt idx="4222">
                  <c:v>27.608549999999997</c:v>
                </c:pt>
                <c:pt idx="4223">
                  <c:v>27.620229999999996</c:v>
                </c:pt>
                <c:pt idx="4224">
                  <c:v>27.627289999999995</c:v>
                </c:pt>
                <c:pt idx="4225">
                  <c:v>27.631109999999996</c:v>
                </c:pt>
                <c:pt idx="4226">
                  <c:v>27.633369999999996</c:v>
                </c:pt>
                <c:pt idx="4227">
                  <c:v>27.635089999999995</c:v>
                </c:pt>
                <c:pt idx="4228">
                  <c:v>27.636559999999996</c:v>
                </c:pt>
                <c:pt idx="4229">
                  <c:v>27.637859999999996</c:v>
                </c:pt>
                <c:pt idx="4230">
                  <c:v>27.639119999999995</c:v>
                </c:pt>
                <c:pt idx="4231">
                  <c:v>27.641149999999996</c:v>
                </c:pt>
                <c:pt idx="4232">
                  <c:v>27.643429999999995</c:v>
                </c:pt>
                <c:pt idx="4233">
                  <c:v>27.645359999999997</c:v>
                </c:pt>
                <c:pt idx="4234">
                  <c:v>27.647219999999997</c:v>
                </c:pt>
                <c:pt idx="4235">
                  <c:v>27.648139999999998</c:v>
                </c:pt>
                <c:pt idx="4236">
                  <c:v>27.650829999999999</c:v>
                </c:pt>
                <c:pt idx="4237">
                  <c:v>27.6569</c:v>
                </c:pt>
                <c:pt idx="4238">
                  <c:v>27.681529999999999</c:v>
                </c:pt>
                <c:pt idx="4239">
                  <c:v>27.701819999999998</c:v>
                </c:pt>
                <c:pt idx="4240">
                  <c:v>27.708239999999996</c:v>
                </c:pt>
                <c:pt idx="4241">
                  <c:v>27.708859999999998</c:v>
                </c:pt>
                <c:pt idx="4242">
                  <c:v>27.709479999999999</c:v>
                </c:pt>
                <c:pt idx="4243">
                  <c:v>27.709949999999999</c:v>
                </c:pt>
                <c:pt idx="4244">
                  <c:v>27.710419999999999</c:v>
                </c:pt>
                <c:pt idx="4245">
                  <c:v>27.710819999999998</c:v>
                </c:pt>
                <c:pt idx="4246">
                  <c:v>27.711269999999999</c:v>
                </c:pt>
                <c:pt idx="4247">
                  <c:v>27.711790000000001</c:v>
                </c:pt>
                <c:pt idx="4248">
                  <c:v>27.712320000000002</c:v>
                </c:pt>
                <c:pt idx="4249">
                  <c:v>27.712790000000002</c:v>
                </c:pt>
                <c:pt idx="4250">
                  <c:v>27.713220000000003</c:v>
                </c:pt>
                <c:pt idx="4251">
                  <c:v>27.713630000000002</c:v>
                </c:pt>
                <c:pt idx="4252">
                  <c:v>27.714030000000001</c:v>
                </c:pt>
                <c:pt idx="4253">
                  <c:v>27.71443</c:v>
                </c:pt>
                <c:pt idx="4254">
                  <c:v>27.71519</c:v>
                </c:pt>
                <c:pt idx="4255">
                  <c:v>27.716740000000001</c:v>
                </c:pt>
                <c:pt idx="4256">
                  <c:v>27.718480000000003</c:v>
                </c:pt>
                <c:pt idx="4257">
                  <c:v>27.719650000000001</c:v>
                </c:pt>
                <c:pt idx="4258">
                  <c:v>27.72016</c:v>
                </c:pt>
                <c:pt idx="4259">
                  <c:v>27.720420000000001</c:v>
                </c:pt>
                <c:pt idx="4260">
                  <c:v>27.72147</c:v>
                </c:pt>
                <c:pt idx="4261">
                  <c:v>27.723459999999999</c:v>
                </c:pt>
                <c:pt idx="4262">
                  <c:v>27.725449999999999</c:v>
                </c:pt>
                <c:pt idx="4263">
                  <c:v>27.727529999999998</c:v>
                </c:pt>
                <c:pt idx="4264">
                  <c:v>27.729309999999998</c:v>
                </c:pt>
                <c:pt idx="4265">
                  <c:v>27.730829999999997</c:v>
                </c:pt>
                <c:pt idx="4266">
                  <c:v>27.732039999999998</c:v>
                </c:pt>
                <c:pt idx="4267">
                  <c:v>27.733259999999998</c:v>
                </c:pt>
                <c:pt idx="4268">
                  <c:v>27.734489999999997</c:v>
                </c:pt>
                <c:pt idx="4269">
                  <c:v>27.735439999999997</c:v>
                </c:pt>
                <c:pt idx="4270">
                  <c:v>27.736359999999998</c:v>
                </c:pt>
                <c:pt idx="4271">
                  <c:v>27.737319999999997</c:v>
                </c:pt>
                <c:pt idx="4272">
                  <c:v>27.738829999999997</c:v>
                </c:pt>
                <c:pt idx="4273">
                  <c:v>27.740459999999995</c:v>
                </c:pt>
                <c:pt idx="4274">
                  <c:v>27.741919999999997</c:v>
                </c:pt>
                <c:pt idx="4275">
                  <c:v>27.743159999999996</c:v>
                </c:pt>
                <c:pt idx="4276">
                  <c:v>27.743719999999996</c:v>
                </c:pt>
                <c:pt idx="4277">
                  <c:v>27.744369999999996</c:v>
                </c:pt>
                <c:pt idx="4278">
                  <c:v>27.745029999999996</c:v>
                </c:pt>
                <c:pt idx="4279">
                  <c:v>27.745569999999997</c:v>
                </c:pt>
                <c:pt idx="4280">
                  <c:v>27.745829999999998</c:v>
                </c:pt>
                <c:pt idx="4281">
                  <c:v>27.746019999999998</c:v>
                </c:pt>
                <c:pt idx="4282">
                  <c:v>27.746159999999996</c:v>
                </c:pt>
                <c:pt idx="4283">
                  <c:v>27.746369999999995</c:v>
                </c:pt>
                <c:pt idx="4284">
                  <c:v>27.746599999999994</c:v>
                </c:pt>
                <c:pt idx="4285">
                  <c:v>27.746939999999995</c:v>
                </c:pt>
                <c:pt idx="4286">
                  <c:v>27.747339999999994</c:v>
                </c:pt>
                <c:pt idx="4287">
                  <c:v>27.747739999999993</c:v>
                </c:pt>
                <c:pt idx="4288">
                  <c:v>27.748129999999993</c:v>
                </c:pt>
                <c:pt idx="4289">
                  <c:v>27.748469999999994</c:v>
                </c:pt>
                <c:pt idx="4290">
                  <c:v>27.748809999999995</c:v>
                </c:pt>
                <c:pt idx="4291">
                  <c:v>27.749129999999994</c:v>
                </c:pt>
                <c:pt idx="4292">
                  <c:v>27.749439999999993</c:v>
                </c:pt>
                <c:pt idx="4293">
                  <c:v>27.750039999999991</c:v>
                </c:pt>
                <c:pt idx="4294">
                  <c:v>27.751089999999991</c:v>
                </c:pt>
                <c:pt idx="4295">
                  <c:v>27.752119999999991</c:v>
                </c:pt>
                <c:pt idx="4296">
                  <c:v>27.752969999999991</c:v>
                </c:pt>
                <c:pt idx="4297">
                  <c:v>27.753519999999991</c:v>
                </c:pt>
                <c:pt idx="4298">
                  <c:v>27.753769999999992</c:v>
                </c:pt>
                <c:pt idx="4299">
                  <c:v>27.753939999999993</c:v>
                </c:pt>
                <c:pt idx="4300">
                  <c:v>27.754119999999993</c:v>
                </c:pt>
                <c:pt idx="4301">
                  <c:v>27.754329999999992</c:v>
                </c:pt>
                <c:pt idx="4302">
                  <c:v>27.754609999999992</c:v>
                </c:pt>
                <c:pt idx="4303">
                  <c:v>27.754909999999992</c:v>
                </c:pt>
                <c:pt idx="4304">
                  <c:v>27.755279999999992</c:v>
                </c:pt>
                <c:pt idx="4305">
                  <c:v>27.755689999999991</c:v>
                </c:pt>
                <c:pt idx="4306">
                  <c:v>27.756059999999991</c:v>
                </c:pt>
                <c:pt idx="4307">
                  <c:v>27.756399999999992</c:v>
                </c:pt>
                <c:pt idx="4308">
                  <c:v>27.756749999999993</c:v>
                </c:pt>
                <c:pt idx="4309">
                  <c:v>27.757099999999994</c:v>
                </c:pt>
                <c:pt idx="4310">
                  <c:v>27.757469999999994</c:v>
                </c:pt>
                <c:pt idx="4311">
                  <c:v>27.757889999999993</c:v>
                </c:pt>
                <c:pt idx="4312">
                  <c:v>27.758769999999991</c:v>
                </c:pt>
                <c:pt idx="4313">
                  <c:v>27.760359999999991</c:v>
                </c:pt>
                <c:pt idx="4314">
                  <c:v>27.76170999999999</c:v>
                </c:pt>
                <c:pt idx="4315">
                  <c:v>27.762719999999991</c:v>
                </c:pt>
                <c:pt idx="4316">
                  <c:v>27.76321999999999</c:v>
                </c:pt>
                <c:pt idx="4317">
                  <c:v>27.76376999999999</c:v>
                </c:pt>
                <c:pt idx="4318">
                  <c:v>27.765899999999991</c:v>
                </c:pt>
                <c:pt idx="4319">
                  <c:v>27.769459999999992</c:v>
                </c:pt>
                <c:pt idx="4320">
                  <c:v>27.772519999999993</c:v>
                </c:pt>
                <c:pt idx="4321">
                  <c:v>27.774689999999993</c:v>
                </c:pt>
                <c:pt idx="4322">
                  <c:v>27.776269999999993</c:v>
                </c:pt>
                <c:pt idx="4323">
                  <c:v>27.777159999999991</c:v>
                </c:pt>
                <c:pt idx="4324">
                  <c:v>27.777999999999992</c:v>
                </c:pt>
                <c:pt idx="4325">
                  <c:v>27.778649999999992</c:v>
                </c:pt>
                <c:pt idx="4326">
                  <c:v>27.779169999999993</c:v>
                </c:pt>
                <c:pt idx="4327">
                  <c:v>27.779639999999993</c:v>
                </c:pt>
                <c:pt idx="4328">
                  <c:v>27.780469999999994</c:v>
                </c:pt>
                <c:pt idx="4329">
                  <c:v>27.781839999999995</c:v>
                </c:pt>
                <c:pt idx="4330">
                  <c:v>27.782719999999994</c:v>
                </c:pt>
                <c:pt idx="4331">
                  <c:v>27.783389999999994</c:v>
                </c:pt>
                <c:pt idx="4332">
                  <c:v>27.783759999999994</c:v>
                </c:pt>
                <c:pt idx="4333">
                  <c:v>27.784019999999995</c:v>
                </c:pt>
                <c:pt idx="4334">
                  <c:v>27.790119999999995</c:v>
                </c:pt>
                <c:pt idx="4335">
                  <c:v>27.807609999999993</c:v>
                </c:pt>
                <c:pt idx="4336">
                  <c:v>27.823479999999993</c:v>
                </c:pt>
                <c:pt idx="4337">
                  <c:v>27.836169999999992</c:v>
                </c:pt>
                <c:pt idx="4338">
                  <c:v>27.845889999999994</c:v>
                </c:pt>
                <c:pt idx="4339">
                  <c:v>27.850419999999993</c:v>
                </c:pt>
                <c:pt idx="4340">
                  <c:v>27.853149999999992</c:v>
                </c:pt>
                <c:pt idx="4341">
                  <c:v>27.855169999999994</c:v>
                </c:pt>
                <c:pt idx="4342">
                  <c:v>27.856719999999996</c:v>
                </c:pt>
                <c:pt idx="4343">
                  <c:v>27.857909999999997</c:v>
                </c:pt>
                <c:pt idx="4344">
                  <c:v>27.858649999999997</c:v>
                </c:pt>
                <c:pt idx="4345">
                  <c:v>27.859289999999998</c:v>
                </c:pt>
                <c:pt idx="4346">
                  <c:v>27.860419999999998</c:v>
                </c:pt>
                <c:pt idx="4347">
                  <c:v>27.862379999999998</c:v>
                </c:pt>
                <c:pt idx="4348">
                  <c:v>27.86393</c:v>
                </c:pt>
                <c:pt idx="4349">
                  <c:v>27.864819999999998</c:v>
                </c:pt>
                <c:pt idx="4350">
                  <c:v>27.865369999999999</c:v>
                </c:pt>
                <c:pt idx="4351">
                  <c:v>27.866959999999999</c:v>
                </c:pt>
                <c:pt idx="4352">
                  <c:v>27.87181</c:v>
                </c:pt>
                <c:pt idx="4353">
                  <c:v>27.878959999999999</c:v>
                </c:pt>
                <c:pt idx="4354">
                  <c:v>27.883969999999998</c:v>
                </c:pt>
                <c:pt idx="4355">
                  <c:v>27.887549999999997</c:v>
                </c:pt>
                <c:pt idx="4356">
                  <c:v>27.889819999999997</c:v>
                </c:pt>
                <c:pt idx="4357">
                  <c:v>27.891469999999998</c:v>
                </c:pt>
                <c:pt idx="4358">
                  <c:v>27.892969999999998</c:v>
                </c:pt>
                <c:pt idx="4359">
                  <c:v>27.894199999999998</c:v>
                </c:pt>
                <c:pt idx="4360">
                  <c:v>27.895409999999998</c:v>
                </c:pt>
                <c:pt idx="4361">
                  <c:v>27.896629999999998</c:v>
                </c:pt>
                <c:pt idx="4362">
                  <c:v>27.89791</c:v>
                </c:pt>
                <c:pt idx="4363">
                  <c:v>27.90034</c:v>
                </c:pt>
                <c:pt idx="4364">
                  <c:v>27.90399</c:v>
                </c:pt>
                <c:pt idx="4365">
                  <c:v>27.905760000000001</c:v>
                </c:pt>
                <c:pt idx="4366">
                  <c:v>27.90645</c:v>
                </c:pt>
                <c:pt idx="4367">
                  <c:v>27.907039999999999</c:v>
                </c:pt>
                <c:pt idx="4368">
                  <c:v>27.90794</c:v>
                </c:pt>
                <c:pt idx="4369">
                  <c:v>27.9085</c:v>
                </c:pt>
                <c:pt idx="4370">
                  <c:v>27.90889</c:v>
                </c:pt>
                <c:pt idx="4371">
                  <c:v>27.909309999999998</c:v>
                </c:pt>
                <c:pt idx="4372">
                  <c:v>27.909779999999998</c:v>
                </c:pt>
                <c:pt idx="4373">
                  <c:v>27.910259999999997</c:v>
                </c:pt>
                <c:pt idx="4374">
                  <c:v>27.910749999999997</c:v>
                </c:pt>
                <c:pt idx="4375">
                  <c:v>27.911349999999995</c:v>
                </c:pt>
                <c:pt idx="4376">
                  <c:v>27.911879999999996</c:v>
                </c:pt>
                <c:pt idx="4377">
                  <c:v>27.912449999999996</c:v>
                </c:pt>
                <c:pt idx="4378">
                  <c:v>27.913109999999996</c:v>
                </c:pt>
                <c:pt idx="4379">
                  <c:v>27.913789999999995</c:v>
                </c:pt>
                <c:pt idx="4380">
                  <c:v>27.914459999999995</c:v>
                </c:pt>
                <c:pt idx="4381">
                  <c:v>27.914989999999996</c:v>
                </c:pt>
                <c:pt idx="4382">
                  <c:v>27.915479999999995</c:v>
                </c:pt>
                <c:pt idx="4383">
                  <c:v>27.915909999999997</c:v>
                </c:pt>
                <c:pt idx="4384">
                  <c:v>27.916309999999996</c:v>
                </c:pt>
                <c:pt idx="4385">
                  <c:v>27.917009999999994</c:v>
                </c:pt>
                <c:pt idx="4386">
                  <c:v>27.918389999999995</c:v>
                </c:pt>
                <c:pt idx="4387">
                  <c:v>27.919799999999995</c:v>
                </c:pt>
                <c:pt idx="4388">
                  <c:v>27.920449999999995</c:v>
                </c:pt>
                <c:pt idx="4389">
                  <c:v>27.920829999999995</c:v>
                </c:pt>
                <c:pt idx="4390">
                  <c:v>27.921099999999996</c:v>
                </c:pt>
                <c:pt idx="4391">
                  <c:v>27.921409999999995</c:v>
                </c:pt>
                <c:pt idx="4392">
                  <c:v>27.921849999999996</c:v>
                </c:pt>
                <c:pt idx="4393">
                  <c:v>27.922339999999995</c:v>
                </c:pt>
                <c:pt idx="4394">
                  <c:v>27.922719999999995</c:v>
                </c:pt>
                <c:pt idx="4395">
                  <c:v>27.922919999999994</c:v>
                </c:pt>
                <c:pt idx="4396">
                  <c:v>27.923089999999995</c:v>
                </c:pt>
                <c:pt idx="4397">
                  <c:v>27.923329999999996</c:v>
                </c:pt>
                <c:pt idx="4398">
                  <c:v>27.923639999999995</c:v>
                </c:pt>
                <c:pt idx="4399">
                  <c:v>27.924029999999995</c:v>
                </c:pt>
                <c:pt idx="4400">
                  <c:v>27.924459999999996</c:v>
                </c:pt>
                <c:pt idx="4401">
                  <c:v>27.924899999999997</c:v>
                </c:pt>
                <c:pt idx="4402">
                  <c:v>27.925219999999996</c:v>
                </c:pt>
                <c:pt idx="4403">
                  <c:v>27.925569999999997</c:v>
                </c:pt>
                <c:pt idx="4404">
                  <c:v>27.925929999999997</c:v>
                </c:pt>
                <c:pt idx="4405">
                  <c:v>27.926249999999996</c:v>
                </c:pt>
                <c:pt idx="4406">
                  <c:v>27.926729999999996</c:v>
                </c:pt>
                <c:pt idx="4407">
                  <c:v>27.927169999999997</c:v>
                </c:pt>
                <c:pt idx="4408">
                  <c:v>27.927689999999998</c:v>
                </c:pt>
                <c:pt idx="4409">
                  <c:v>27.92793</c:v>
                </c:pt>
                <c:pt idx="4410">
                  <c:v>27.928170000000001</c:v>
                </c:pt>
                <c:pt idx="4411">
                  <c:v>27.928420000000003</c:v>
                </c:pt>
                <c:pt idx="4412">
                  <c:v>27.928700000000003</c:v>
                </c:pt>
                <c:pt idx="4413">
                  <c:v>27.928980000000003</c:v>
                </c:pt>
                <c:pt idx="4414">
                  <c:v>27.929260000000003</c:v>
                </c:pt>
                <c:pt idx="4415">
                  <c:v>27.929540000000003</c:v>
                </c:pt>
                <c:pt idx="4416">
                  <c:v>27.929840000000002</c:v>
                </c:pt>
                <c:pt idx="4417">
                  <c:v>27.930130000000002</c:v>
                </c:pt>
                <c:pt idx="4418">
                  <c:v>27.930420000000002</c:v>
                </c:pt>
                <c:pt idx="4419">
                  <c:v>27.930710000000001</c:v>
                </c:pt>
                <c:pt idx="4420">
                  <c:v>27.931000000000001</c:v>
                </c:pt>
                <c:pt idx="4421">
                  <c:v>27.931290000000001</c:v>
                </c:pt>
                <c:pt idx="4422">
                  <c:v>27.93158</c:v>
                </c:pt>
                <c:pt idx="4423">
                  <c:v>27.93187</c:v>
                </c:pt>
                <c:pt idx="4424">
                  <c:v>27.93215</c:v>
                </c:pt>
                <c:pt idx="4425">
                  <c:v>27.93243</c:v>
                </c:pt>
                <c:pt idx="4426">
                  <c:v>27.93282</c:v>
                </c:pt>
                <c:pt idx="4427">
                  <c:v>27.93337</c:v>
                </c:pt>
                <c:pt idx="4428">
                  <c:v>27.93375</c:v>
                </c:pt>
                <c:pt idx="4429">
                  <c:v>27.934180000000001</c:v>
                </c:pt>
                <c:pt idx="4430">
                  <c:v>27.934640000000002</c:v>
                </c:pt>
                <c:pt idx="4431">
                  <c:v>27.934990000000003</c:v>
                </c:pt>
                <c:pt idx="4432">
                  <c:v>27.935380000000002</c:v>
                </c:pt>
                <c:pt idx="4433">
                  <c:v>27.935780000000001</c:v>
                </c:pt>
                <c:pt idx="4434">
                  <c:v>27.93618</c:v>
                </c:pt>
                <c:pt idx="4435">
                  <c:v>27.936599999999999</c:v>
                </c:pt>
                <c:pt idx="4436">
                  <c:v>27.936969999999999</c:v>
                </c:pt>
                <c:pt idx="4437">
                  <c:v>27.937449999999998</c:v>
                </c:pt>
                <c:pt idx="4438">
                  <c:v>27.938079999999999</c:v>
                </c:pt>
                <c:pt idx="4439">
                  <c:v>27.938549999999999</c:v>
                </c:pt>
                <c:pt idx="4440">
                  <c:v>27.93937</c:v>
                </c:pt>
                <c:pt idx="4441">
                  <c:v>27.940480000000001</c:v>
                </c:pt>
                <c:pt idx="4442">
                  <c:v>27.941560000000003</c:v>
                </c:pt>
                <c:pt idx="4443">
                  <c:v>27.942330000000002</c:v>
                </c:pt>
                <c:pt idx="4444">
                  <c:v>27.943430000000003</c:v>
                </c:pt>
                <c:pt idx="4445">
                  <c:v>27.945230000000002</c:v>
                </c:pt>
                <c:pt idx="4446">
                  <c:v>27.947660000000003</c:v>
                </c:pt>
                <c:pt idx="4447">
                  <c:v>27.949590000000004</c:v>
                </c:pt>
                <c:pt idx="4448">
                  <c:v>27.951100000000004</c:v>
                </c:pt>
                <c:pt idx="4449">
                  <c:v>27.954290000000004</c:v>
                </c:pt>
                <c:pt idx="4450">
                  <c:v>27.957040000000003</c:v>
                </c:pt>
                <c:pt idx="4451">
                  <c:v>27.960520000000002</c:v>
                </c:pt>
                <c:pt idx="4452">
                  <c:v>27.961710000000004</c:v>
                </c:pt>
                <c:pt idx="4453">
                  <c:v>27.962760000000003</c:v>
                </c:pt>
                <c:pt idx="4454">
                  <c:v>27.963620000000002</c:v>
                </c:pt>
                <c:pt idx="4455">
                  <c:v>27.964290000000002</c:v>
                </c:pt>
                <c:pt idx="4456">
                  <c:v>27.964750000000002</c:v>
                </c:pt>
                <c:pt idx="4457">
                  <c:v>27.965210000000003</c:v>
                </c:pt>
                <c:pt idx="4458">
                  <c:v>27.965660000000003</c:v>
                </c:pt>
                <c:pt idx="4459">
                  <c:v>27.966090000000005</c:v>
                </c:pt>
                <c:pt idx="4460">
                  <c:v>27.966760000000004</c:v>
                </c:pt>
                <c:pt idx="4461">
                  <c:v>27.967970000000005</c:v>
                </c:pt>
                <c:pt idx="4462">
                  <c:v>27.969850000000005</c:v>
                </c:pt>
                <c:pt idx="4463">
                  <c:v>27.971220000000006</c:v>
                </c:pt>
                <c:pt idx="4464">
                  <c:v>27.974260000000005</c:v>
                </c:pt>
                <c:pt idx="4465">
                  <c:v>27.984070000000006</c:v>
                </c:pt>
                <c:pt idx="4466">
                  <c:v>27.989270000000005</c:v>
                </c:pt>
                <c:pt idx="4467">
                  <c:v>27.993640000000006</c:v>
                </c:pt>
                <c:pt idx="4468">
                  <c:v>27.997080000000008</c:v>
                </c:pt>
                <c:pt idx="4469">
                  <c:v>27.998910000000009</c:v>
                </c:pt>
                <c:pt idx="4470">
                  <c:v>27.99983000000001</c:v>
                </c:pt>
                <c:pt idx="4471">
                  <c:v>28.00049000000001</c:v>
                </c:pt>
                <c:pt idx="4472">
                  <c:v>28.001020000000011</c:v>
                </c:pt>
                <c:pt idx="4473">
                  <c:v>28.00170000000001</c:v>
                </c:pt>
                <c:pt idx="4474">
                  <c:v>28.002990000000011</c:v>
                </c:pt>
                <c:pt idx="4475">
                  <c:v>28.004560000000012</c:v>
                </c:pt>
                <c:pt idx="4476">
                  <c:v>28.005500000000012</c:v>
                </c:pt>
                <c:pt idx="4477">
                  <c:v>28.005930000000014</c:v>
                </c:pt>
                <c:pt idx="4478">
                  <c:v>28.006790000000013</c:v>
                </c:pt>
                <c:pt idx="4479">
                  <c:v>28.008470000000013</c:v>
                </c:pt>
                <c:pt idx="4480">
                  <c:v>28.010790000000014</c:v>
                </c:pt>
                <c:pt idx="4481">
                  <c:v>28.012550000000015</c:v>
                </c:pt>
                <c:pt idx="4482">
                  <c:v>28.013280000000016</c:v>
                </c:pt>
                <c:pt idx="4483">
                  <c:v>28.013640000000017</c:v>
                </c:pt>
                <c:pt idx="4484">
                  <c:v>28.014940000000017</c:v>
                </c:pt>
                <c:pt idx="4485">
                  <c:v>28.020300000000017</c:v>
                </c:pt>
                <c:pt idx="4486">
                  <c:v>28.030640000000016</c:v>
                </c:pt>
                <c:pt idx="4487">
                  <c:v>28.038050000000016</c:v>
                </c:pt>
                <c:pt idx="4488">
                  <c:v>28.042150000000017</c:v>
                </c:pt>
                <c:pt idx="4489">
                  <c:v>28.044650000000019</c:v>
                </c:pt>
                <c:pt idx="4490">
                  <c:v>28.04648000000002</c:v>
                </c:pt>
                <c:pt idx="4491">
                  <c:v>28.04809000000002</c:v>
                </c:pt>
                <c:pt idx="4492">
                  <c:v>28.049530000000019</c:v>
                </c:pt>
                <c:pt idx="4493">
                  <c:v>28.051110000000019</c:v>
                </c:pt>
                <c:pt idx="4494">
                  <c:v>28.054350000000021</c:v>
                </c:pt>
                <c:pt idx="4495">
                  <c:v>28.057880000000022</c:v>
                </c:pt>
                <c:pt idx="4496">
                  <c:v>28.060370000000024</c:v>
                </c:pt>
                <c:pt idx="4497">
                  <c:v>28.061710000000023</c:v>
                </c:pt>
                <c:pt idx="4498">
                  <c:v>28.064350000000022</c:v>
                </c:pt>
                <c:pt idx="4499">
                  <c:v>28.069400000000023</c:v>
                </c:pt>
                <c:pt idx="4500">
                  <c:v>28.080950000000023</c:v>
                </c:pt>
                <c:pt idx="4501">
                  <c:v>28.090330000000023</c:v>
                </c:pt>
                <c:pt idx="4502">
                  <c:v>28.095520000000022</c:v>
                </c:pt>
                <c:pt idx="4503">
                  <c:v>28.098070000000021</c:v>
                </c:pt>
                <c:pt idx="4504">
                  <c:v>28.099900000000023</c:v>
                </c:pt>
                <c:pt idx="4505">
                  <c:v>28.101280000000024</c:v>
                </c:pt>
                <c:pt idx="4506">
                  <c:v>28.102350000000023</c:v>
                </c:pt>
                <c:pt idx="4507">
                  <c:v>28.102960000000024</c:v>
                </c:pt>
                <c:pt idx="4508">
                  <c:v>28.103470000000023</c:v>
                </c:pt>
                <c:pt idx="4509">
                  <c:v>28.103930000000023</c:v>
                </c:pt>
                <c:pt idx="4510">
                  <c:v>28.104400000000023</c:v>
                </c:pt>
                <c:pt idx="4511">
                  <c:v>28.105290000000021</c:v>
                </c:pt>
                <c:pt idx="4512">
                  <c:v>28.10692000000002</c:v>
                </c:pt>
                <c:pt idx="4513">
                  <c:v>28.108210000000021</c:v>
                </c:pt>
                <c:pt idx="4514">
                  <c:v>28.109340000000021</c:v>
                </c:pt>
                <c:pt idx="4515">
                  <c:v>28.109960000000022</c:v>
                </c:pt>
                <c:pt idx="4516">
                  <c:v>28.110280000000021</c:v>
                </c:pt>
                <c:pt idx="4517">
                  <c:v>28.111470000000022</c:v>
                </c:pt>
                <c:pt idx="4518">
                  <c:v>28.117550000000023</c:v>
                </c:pt>
                <c:pt idx="4519">
                  <c:v>28.133560000000024</c:v>
                </c:pt>
                <c:pt idx="4520">
                  <c:v>28.146320000000024</c:v>
                </c:pt>
                <c:pt idx="4521">
                  <c:v>28.161670000000026</c:v>
                </c:pt>
                <c:pt idx="4522">
                  <c:v>28.173460000000027</c:v>
                </c:pt>
                <c:pt idx="4523">
                  <c:v>28.180150000000026</c:v>
                </c:pt>
                <c:pt idx="4524">
                  <c:v>28.182400000000026</c:v>
                </c:pt>
                <c:pt idx="4525">
                  <c:v>28.184030000000025</c:v>
                </c:pt>
                <c:pt idx="4526">
                  <c:v>28.185090000000024</c:v>
                </c:pt>
                <c:pt idx="4527">
                  <c:v>28.185790000000022</c:v>
                </c:pt>
                <c:pt idx="4528">
                  <c:v>28.186280000000021</c:v>
                </c:pt>
                <c:pt idx="4529">
                  <c:v>28.18670000000002</c:v>
                </c:pt>
                <c:pt idx="4530">
                  <c:v>28.187090000000019</c:v>
                </c:pt>
                <c:pt idx="4531">
                  <c:v>28.187660000000019</c:v>
                </c:pt>
                <c:pt idx="4532">
                  <c:v>28.188770000000019</c:v>
                </c:pt>
                <c:pt idx="4533">
                  <c:v>28.190470000000019</c:v>
                </c:pt>
                <c:pt idx="4534">
                  <c:v>28.191310000000019</c:v>
                </c:pt>
                <c:pt idx="4535">
                  <c:v>28.19175000000002</c:v>
                </c:pt>
                <c:pt idx="4536">
                  <c:v>28.192010000000021</c:v>
                </c:pt>
                <c:pt idx="4537">
                  <c:v>28.192190000000021</c:v>
                </c:pt>
                <c:pt idx="4538">
                  <c:v>28.19259000000002</c:v>
                </c:pt>
                <c:pt idx="4539">
                  <c:v>28.193130000000021</c:v>
                </c:pt>
                <c:pt idx="4540">
                  <c:v>28.193570000000022</c:v>
                </c:pt>
                <c:pt idx="4541">
                  <c:v>28.193980000000021</c:v>
                </c:pt>
                <c:pt idx="4542">
                  <c:v>28.194330000000022</c:v>
                </c:pt>
                <c:pt idx="4543">
                  <c:v>28.194690000000023</c:v>
                </c:pt>
                <c:pt idx="4544">
                  <c:v>28.195030000000024</c:v>
                </c:pt>
                <c:pt idx="4545">
                  <c:v>28.195640000000026</c:v>
                </c:pt>
                <c:pt idx="4546">
                  <c:v>28.196870000000025</c:v>
                </c:pt>
                <c:pt idx="4547">
                  <c:v>28.198400000000024</c:v>
                </c:pt>
                <c:pt idx="4548">
                  <c:v>28.199350000000024</c:v>
                </c:pt>
                <c:pt idx="4549">
                  <c:v>28.200980000000023</c:v>
                </c:pt>
                <c:pt idx="4550">
                  <c:v>28.214600000000022</c:v>
                </c:pt>
                <c:pt idx="4551">
                  <c:v>28.233490000000021</c:v>
                </c:pt>
                <c:pt idx="4552">
                  <c:v>28.25247000000002</c:v>
                </c:pt>
                <c:pt idx="4553">
                  <c:v>28.26834000000002</c:v>
                </c:pt>
                <c:pt idx="4554">
                  <c:v>28.274510000000021</c:v>
                </c:pt>
                <c:pt idx="4555">
                  <c:v>28.276820000000022</c:v>
                </c:pt>
                <c:pt idx="4556">
                  <c:v>28.278130000000022</c:v>
                </c:pt>
                <c:pt idx="4557">
                  <c:v>28.278860000000023</c:v>
                </c:pt>
                <c:pt idx="4558">
                  <c:v>28.279500000000024</c:v>
                </c:pt>
                <c:pt idx="4559">
                  <c:v>28.280560000000023</c:v>
                </c:pt>
                <c:pt idx="4560">
                  <c:v>28.281910000000021</c:v>
                </c:pt>
                <c:pt idx="4561">
                  <c:v>28.28268000000002</c:v>
                </c:pt>
                <c:pt idx="4562">
                  <c:v>28.283050000000021</c:v>
                </c:pt>
                <c:pt idx="4563">
                  <c:v>28.28308000000002</c:v>
                </c:pt>
                <c:pt idx="4564">
                  <c:v>28.28334000000002</c:v>
                </c:pt>
                <c:pt idx="4565">
                  <c:v>28.283600000000021</c:v>
                </c:pt>
                <c:pt idx="4566">
                  <c:v>28.28392000000002</c:v>
                </c:pt>
                <c:pt idx="4567">
                  <c:v>28.284260000000021</c:v>
                </c:pt>
                <c:pt idx="4568">
                  <c:v>28.284610000000022</c:v>
                </c:pt>
                <c:pt idx="4569">
                  <c:v>28.285000000000021</c:v>
                </c:pt>
                <c:pt idx="4570">
                  <c:v>28.28542000000002</c:v>
                </c:pt>
                <c:pt idx="4571">
                  <c:v>28.285840000000018</c:v>
                </c:pt>
                <c:pt idx="4572">
                  <c:v>28.286250000000017</c:v>
                </c:pt>
                <c:pt idx="4573">
                  <c:v>28.286580000000018</c:v>
                </c:pt>
                <c:pt idx="4574">
                  <c:v>28.286940000000019</c:v>
                </c:pt>
                <c:pt idx="4575">
                  <c:v>28.28729000000002</c:v>
                </c:pt>
                <c:pt idx="4576">
                  <c:v>28.287630000000021</c:v>
                </c:pt>
                <c:pt idx="4577">
                  <c:v>28.287970000000023</c:v>
                </c:pt>
                <c:pt idx="4578">
                  <c:v>28.288710000000023</c:v>
                </c:pt>
                <c:pt idx="4579">
                  <c:v>28.289680000000022</c:v>
                </c:pt>
                <c:pt idx="4580">
                  <c:v>28.29038000000002</c:v>
                </c:pt>
                <c:pt idx="4581">
                  <c:v>28.291350000000019</c:v>
                </c:pt>
                <c:pt idx="4582">
                  <c:v>28.29245000000002</c:v>
                </c:pt>
                <c:pt idx="4583">
                  <c:v>28.293550000000021</c:v>
                </c:pt>
                <c:pt idx="4584">
                  <c:v>28.294740000000022</c:v>
                </c:pt>
                <c:pt idx="4585">
                  <c:v>28.296090000000021</c:v>
                </c:pt>
                <c:pt idx="4586">
                  <c:v>28.305800000000019</c:v>
                </c:pt>
                <c:pt idx="4587">
                  <c:v>28.320160000000019</c:v>
                </c:pt>
                <c:pt idx="4588">
                  <c:v>28.324010000000019</c:v>
                </c:pt>
                <c:pt idx="4589">
                  <c:v>28.325640000000018</c:v>
                </c:pt>
                <c:pt idx="4590">
                  <c:v>28.333020000000019</c:v>
                </c:pt>
                <c:pt idx="4591">
                  <c:v>28.348550000000017</c:v>
                </c:pt>
                <c:pt idx="4592">
                  <c:v>28.361750000000018</c:v>
                </c:pt>
                <c:pt idx="4593">
                  <c:v>28.36940000000002</c:v>
                </c:pt>
                <c:pt idx="4594">
                  <c:v>28.372580000000021</c:v>
                </c:pt>
                <c:pt idx="4595">
                  <c:v>28.375190000000021</c:v>
                </c:pt>
                <c:pt idx="4596">
                  <c:v>28.37720000000002</c:v>
                </c:pt>
                <c:pt idx="4597">
                  <c:v>28.378750000000021</c:v>
                </c:pt>
                <c:pt idx="4598">
                  <c:v>28.380410000000023</c:v>
                </c:pt>
                <c:pt idx="4599">
                  <c:v>28.383140000000022</c:v>
                </c:pt>
                <c:pt idx="4600">
                  <c:v>28.386770000000023</c:v>
                </c:pt>
                <c:pt idx="4601">
                  <c:v>28.388560000000023</c:v>
                </c:pt>
                <c:pt idx="4602">
                  <c:v>28.389080000000025</c:v>
                </c:pt>
                <c:pt idx="4603">
                  <c:v>28.389430000000026</c:v>
                </c:pt>
                <c:pt idx="4604">
                  <c:v>28.389790000000026</c:v>
                </c:pt>
                <c:pt idx="4605">
                  <c:v>28.390200000000025</c:v>
                </c:pt>
                <c:pt idx="4606">
                  <c:v>28.390640000000026</c:v>
                </c:pt>
                <c:pt idx="4607">
                  <c:v>28.391100000000026</c:v>
                </c:pt>
                <c:pt idx="4608">
                  <c:v>28.391500000000025</c:v>
                </c:pt>
                <c:pt idx="4609">
                  <c:v>28.391890000000025</c:v>
                </c:pt>
                <c:pt idx="4610">
                  <c:v>28.392280000000024</c:v>
                </c:pt>
                <c:pt idx="4611">
                  <c:v>28.392660000000024</c:v>
                </c:pt>
                <c:pt idx="4612">
                  <c:v>28.393210000000025</c:v>
                </c:pt>
                <c:pt idx="4613">
                  <c:v>28.394150000000025</c:v>
                </c:pt>
                <c:pt idx="4614">
                  <c:v>28.395150000000026</c:v>
                </c:pt>
                <c:pt idx="4615">
                  <c:v>28.396060000000027</c:v>
                </c:pt>
                <c:pt idx="4616">
                  <c:v>28.396440000000027</c:v>
                </c:pt>
                <c:pt idx="4617">
                  <c:v>28.396550000000026</c:v>
                </c:pt>
                <c:pt idx="4618">
                  <c:v>28.396750000000026</c:v>
                </c:pt>
                <c:pt idx="4619">
                  <c:v>28.397040000000025</c:v>
                </c:pt>
                <c:pt idx="4620">
                  <c:v>28.397390000000026</c:v>
                </c:pt>
                <c:pt idx="4621">
                  <c:v>28.397760000000027</c:v>
                </c:pt>
                <c:pt idx="4622">
                  <c:v>28.398180000000025</c:v>
                </c:pt>
                <c:pt idx="4623">
                  <c:v>28.398620000000026</c:v>
                </c:pt>
                <c:pt idx="4624">
                  <c:v>28.398980000000027</c:v>
                </c:pt>
                <c:pt idx="4625">
                  <c:v>28.399350000000027</c:v>
                </c:pt>
                <c:pt idx="4626">
                  <c:v>28.399720000000027</c:v>
                </c:pt>
                <c:pt idx="4627">
                  <c:v>28.400050000000029</c:v>
                </c:pt>
                <c:pt idx="4628">
                  <c:v>28.400410000000029</c:v>
                </c:pt>
                <c:pt idx="4629">
                  <c:v>28.40115000000003</c:v>
                </c:pt>
                <c:pt idx="4630">
                  <c:v>28.402320000000028</c:v>
                </c:pt>
                <c:pt idx="4631">
                  <c:v>28.403460000000027</c:v>
                </c:pt>
                <c:pt idx="4632">
                  <c:v>28.404100000000028</c:v>
                </c:pt>
                <c:pt idx="4633">
                  <c:v>28.40443000000003</c:v>
                </c:pt>
                <c:pt idx="4634">
                  <c:v>28.40470000000003</c:v>
                </c:pt>
                <c:pt idx="4635">
                  <c:v>28.405030000000032</c:v>
                </c:pt>
                <c:pt idx="4636">
                  <c:v>28.405400000000032</c:v>
                </c:pt>
                <c:pt idx="4637">
                  <c:v>28.405830000000034</c:v>
                </c:pt>
                <c:pt idx="4638">
                  <c:v>28.406310000000033</c:v>
                </c:pt>
                <c:pt idx="4639">
                  <c:v>28.406710000000032</c:v>
                </c:pt>
                <c:pt idx="4640">
                  <c:v>28.407050000000034</c:v>
                </c:pt>
                <c:pt idx="4641">
                  <c:v>28.407410000000034</c:v>
                </c:pt>
                <c:pt idx="4642">
                  <c:v>28.407760000000035</c:v>
                </c:pt>
                <c:pt idx="4643">
                  <c:v>28.408080000000034</c:v>
                </c:pt>
                <c:pt idx="4644">
                  <c:v>28.408500000000032</c:v>
                </c:pt>
                <c:pt idx="4645">
                  <c:v>28.409420000000033</c:v>
                </c:pt>
                <c:pt idx="4646">
                  <c:v>28.410530000000033</c:v>
                </c:pt>
                <c:pt idx="4647">
                  <c:v>28.411660000000033</c:v>
                </c:pt>
                <c:pt idx="4648">
                  <c:v>28.412750000000035</c:v>
                </c:pt>
                <c:pt idx="4649">
                  <c:v>28.413710000000034</c:v>
                </c:pt>
                <c:pt idx="4650">
                  <c:v>28.414330000000035</c:v>
                </c:pt>
                <c:pt idx="4651">
                  <c:v>28.414880000000036</c:v>
                </c:pt>
                <c:pt idx="4652">
                  <c:v>28.415090000000035</c:v>
                </c:pt>
                <c:pt idx="4653">
                  <c:v>28.415530000000036</c:v>
                </c:pt>
                <c:pt idx="4654">
                  <c:v>28.421900000000036</c:v>
                </c:pt>
                <c:pt idx="4655">
                  <c:v>28.445030000000035</c:v>
                </c:pt>
                <c:pt idx="4656">
                  <c:v>28.469390000000036</c:v>
                </c:pt>
                <c:pt idx="4657">
                  <c:v>28.479400000000037</c:v>
                </c:pt>
                <c:pt idx="4658">
                  <c:v>28.483490000000039</c:v>
                </c:pt>
                <c:pt idx="4659">
                  <c:v>28.484230000000039</c:v>
                </c:pt>
                <c:pt idx="4660">
                  <c:v>28.484660000000041</c:v>
                </c:pt>
                <c:pt idx="4661">
                  <c:v>28.485300000000041</c:v>
                </c:pt>
                <c:pt idx="4662">
                  <c:v>28.485880000000041</c:v>
                </c:pt>
                <c:pt idx="4663">
                  <c:v>28.486570000000039</c:v>
                </c:pt>
                <c:pt idx="4664">
                  <c:v>28.487660000000041</c:v>
                </c:pt>
                <c:pt idx="4665">
                  <c:v>28.48842000000004</c:v>
                </c:pt>
                <c:pt idx="4666">
                  <c:v>28.489140000000042</c:v>
                </c:pt>
                <c:pt idx="4667">
                  <c:v>28.489810000000041</c:v>
                </c:pt>
                <c:pt idx="4668">
                  <c:v>28.49013000000004</c:v>
                </c:pt>
                <c:pt idx="4669">
                  <c:v>28.504800000000039</c:v>
                </c:pt>
                <c:pt idx="4670">
                  <c:v>28.535950000000039</c:v>
                </c:pt>
                <c:pt idx="4671">
                  <c:v>28.584470000000039</c:v>
                </c:pt>
                <c:pt idx="4672">
                  <c:v>28.619610000000037</c:v>
                </c:pt>
                <c:pt idx="4673">
                  <c:v>28.639310000000037</c:v>
                </c:pt>
                <c:pt idx="4674">
                  <c:v>28.644630000000038</c:v>
                </c:pt>
                <c:pt idx="4675">
                  <c:v>28.646170000000037</c:v>
                </c:pt>
                <c:pt idx="4676">
                  <c:v>28.647350000000039</c:v>
                </c:pt>
                <c:pt idx="4677">
                  <c:v>28.647920000000038</c:v>
                </c:pt>
                <c:pt idx="4678">
                  <c:v>28.650810000000039</c:v>
                </c:pt>
                <c:pt idx="4679">
                  <c:v>28.661600000000039</c:v>
                </c:pt>
                <c:pt idx="4680">
                  <c:v>28.677890000000041</c:v>
                </c:pt>
                <c:pt idx="4681">
                  <c:v>28.693740000000041</c:v>
                </c:pt>
                <c:pt idx="4682">
                  <c:v>28.705380000000041</c:v>
                </c:pt>
                <c:pt idx="4683">
                  <c:v>28.710790000000042</c:v>
                </c:pt>
                <c:pt idx="4684">
                  <c:v>28.71318000000004</c:v>
                </c:pt>
                <c:pt idx="4685">
                  <c:v>28.715010000000042</c:v>
                </c:pt>
                <c:pt idx="4686">
                  <c:v>28.716690000000042</c:v>
                </c:pt>
                <c:pt idx="4687">
                  <c:v>28.718250000000044</c:v>
                </c:pt>
                <c:pt idx="4688">
                  <c:v>28.720670000000045</c:v>
                </c:pt>
                <c:pt idx="4689">
                  <c:v>28.723920000000046</c:v>
                </c:pt>
                <c:pt idx="4690">
                  <c:v>28.725860000000047</c:v>
                </c:pt>
                <c:pt idx="4691">
                  <c:v>28.727240000000048</c:v>
                </c:pt>
                <c:pt idx="4692">
                  <c:v>28.727900000000048</c:v>
                </c:pt>
                <c:pt idx="4693">
                  <c:v>28.728150000000049</c:v>
                </c:pt>
                <c:pt idx="4694">
                  <c:v>28.728360000000048</c:v>
                </c:pt>
                <c:pt idx="4695">
                  <c:v>28.728830000000048</c:v>
                </c:pt>
                <c:pt idx="4696">
                  <c:v>28.729140000000047</c:v>
                </c:pt>
                <c:pt idx="4697">
                  <c:v>28.729440000000046</c:v>
                </c:pt>
                <c:pt idx="4698">
                  <c:v>28.729810000000047</c:v>
                </c:pt>
                <c:pt idx="4699">
                  <c:v>28.730200000000046</c:v>
                </c:pt>
                <c:pt idx="4700">
                  <c:v>28.730610000000045</c:v>
                </c:pt>
                <c:pt idx="4701">
                  <c:v>28.730990000000045</c:v>
                </c:pt>
                <c:pt idx="4702">
                  <c:v>28.731330000000046</c:v>
                </c:pt>
                <c:pt idx="4703">
                  <c:v>28.731670000000047</c:v>
                </c:pt>
                <c:pt idx="4704">
                  <c:v>28.732020000000048</c:v>
                </c:pt>
                <c:pt idx="4705">
                  <c:v>28.73235000000005</c:v>
                </c:pt>
                <c:pt idx="4706">
                  <c:v>28.732690000000051</c:v>
                </c:pt>
                <c:pt idx="4707">
                  <c:v>28.73319000000005</c:v>
                </c:pt>
                <c:pt idx="4708">
                  <c:v>28.734380000000051</c:v>
                </c:pt>
                <c:pt idx="4709">
                  <c:v>28.735590000000052</c:v>
                </c:pt>
                <c:pt idx="4710">
                  <c:v>28.73676000000005</c:v>
                </c:pt>
                <c:pt idx="4711">
                  <c:v>28.737930000000048</c:v>
                </c:pt>
                <c:pt idx="4712">
                  <c:v>28.73902000000005</c:v>
                </c:pt>
                <c:pt idx="4713">
                  <c:v>28.739690000000049</c:v>
                </c:pt>
                <c:pt idx="4714">
                  <c:v>28.740220000000051</c:v>
                </c:pt>
                <c:pt idx="4715">
                  <c:v>28.740440000000049</c:v>
                </c:pt>
                <c:pt idx="4716">
                  <c:v>28.74184000000005</c:v>
                </c:pt>
                <c:pt idx="4717">
                  <c:v>28.753390000000049</c:v>
                </c:pt>
                <c:pt idx="4718">
                  <c:v>28.766740000000048</c:v>
                </c:pt>
                <c:pt idx="4719">
                  <c:v>28.779620000000047</c:v>
                </c:pt>
                <c:pt idx="4720">
                  <c:v>28.788640000000047</c:v>
                </c:pt>
                <c:pt idx="4721">
                  <c:v>28.793290000000049</c:v>
                </c:pt>
                <c:pt idx="4722">
                  <c:v>28.795440000000049</c:v>
                </c:pt>
                <c:pt idx="4723">
                  <c:v>28.797150000000048</c:v>
                </c:pt>
                <c:pt idx="4724">
                  <c:v>28.798590000000047</c:v>
                </c:pt>
                <c:pt idx="4725">
                  <c:v>28.799800000000047</c:v>
                </c:pt>
                <c:pt idx="4726">
                  <c:v>28.800770000000046</c:v>
                </c:pt>
                <c:pt idx="4727">
                  <c:v>28.801670000000048</c:v>
                </c:pt>
                <c:pt idx="4728">
                  <c:v>28.803050000000049</c:v>
                </c:pt>
                <c:pt idx="4729">
                  <c:v>28.80451000000005</c:v>
                </c:pt>
                <c:pt idx="4730">
                  <c:v>28.805590000000052</c:v>
                </c:pt>
                <c:pt idx="4731">
                  <c:v>28.80657000000005</c:v>
                </c:pt>
                <c:pt idx="4732">
                  <c:v>28.80705000000005</c:v>
                </c:pt>
                <c:pt idx="4733">
                  <c:v>28.807370000000049</c:v>
                </c:pt>
                <c:pt idx="4734">
                  <c:v>28.807560000000048</c:v>
                </c:pt>
                <c:pt idx="4735">
                  <c:v>28.807760000000048</c:v>
                </c:pt>
                <c:pt idx="4736">
                  <c:v>28.808050000000048</c:v>
                </c:pt>
                <c:pt idx="4737">
                  <c:v>28.808350000000047</c:v>
                </c:pt>
                <c:pt idx="4738">
                  <c:v>28.808700000000048</c:v>
                </c:pt>
                <c:pt idx="4739">
                  <c:v>28.809100000000047</c:v>
                </c:pt>
                <c:pt idx="4740">
                  <c:v>28.809520000000045</c:v>
                </c:pt>
                <c:pt idx="4741">
                  <c:v>28.809890000000046</c:v>
                </c:pt>
                <c:pt idx="4742">
                  <c:v>28.810200000000044</c:v>
                </c:pt>
                <c:pt idx="4743">
                  <c:v>28.810520000000043</c:v>
                </c:pt>
                <c:pt idx="4744">
                  <c:v>28.810840000000042</c:v>
                </c:pt>
                <c:pt idx="4745">
                  <c:v>28.811170000000043</c:v>
                </c:pt>
                <c:pt idx="4746">
                  <c:v>28.811500000000045</c:v>
                </c:pt>
                <c:pt idx="4747">
                  <c:v>28.812120000000046</c:v>
                </c:pt>
                <c:pt idx="4748">
                  <c:v>28.813480000000045</c:v>
                </c:pt>
                <c:pt idx="4749">
                  <c:v>28.814100000000046</c:v>
                </c:pt>
                <c:pt idx="4750">
                  <c:v>28.814440000000047</c:v>
                </c:pt>
                <c:pt idx="4751">
                  <c:v>28.815530000000049</c:v>
                </c:pt>
                <c:pt idx="4752">
                  <c:v>28.822890000000047</c:v>
                </c:pt>
                <c:pt idx="4753">
                  <c:v>28.841670000000047</c:v>
                </c:pt>
                <c:pt idx="4754">
                  <c:v>28.855300000000046</c:v>
                </c:pt>
                <c:pt idx="4755">
                  <c:v>28.863470000000046</c:v>
                </c:pt>
                <c:pt idx="4756">
                  <c:v>28.869170000000047</c:v>
                </c:pt>
                <c:pt idx="4757">
                  <c:v>28.872250000000047</c:v>
                </c:pt>
                <c:pt idx="4758">
                  <c:v>28.874270000000049</c:v>
                </c:pt>
                <c:pt idx="4759">
                  <c:v>28.87622000000005</c:v>
                </c:pt>
                <c:pt idx="4760">
                  <c:v>28.879090000000051</c:v>
                </c:pt>
                <c:pt idx="4761">
                  <c:v>28.882350000000052</c:v>
                </c:pt>
                <c:pt idx="4762">
                  <c:v>28.884290000000053</c:v>
                </c:pt>
                <c:pt idx="4763">
                  <c:v>28.885350000000052</c:v>
                </c:pt>
                <c:pt idx="4764">
                  <c:v>28.885880000000054</c:v>
                </c:pt>
                <c:pt idx="4765">
                  <c:v>28.886130000000055</c:v>
                </c:pt>
                <c:pt idx="4766">
                  <c:v>28.886390000000056</c:v>
                </c:pt>
                <c:pt idx="4767">
                  <c:v>28.886720000000057</c:v>
                </c:pt>
                <c:pt idx="4768">
                  <c:v>28.887150000000059</c:v>
                </c:pt>
                <c:pt idx="4769">
                  <c:v>28.88759000000006</c:v>
                </c:pt>
                <c:pt idx="4770">
                  <c:v>28.88806000000006</c:v>
                </c:pt>
                <c:pt idx="4771">
                  <c:v>28.888480000000058</c:v>
                </c:pt>
                <c:pt idx="4772">
                  <c:v>28.888880000000057</c:v>
                </c:pt>
                <c:pt idx="4773">
                  <c:v>28.889290000000056</c:v>
                </c:pt>
                <c:pt idx="4774">
                  <c:v>28.889640000000057</c:v>
                </c:pt>
                <c:pt idx="4775">
                  <c:v>28.890030000000056</c:v>
                </c:pt>
                <c:pt idx="4776">
                  <c:v>28.890420000000056</c:v>
                </c:pt>
                <c:pt idx="4777">
                  <c:v>28.891070000000056</c:v>
                </c:pt>
                <c:pt idx="4778">
                  <c:v>28.891790000000057</c:v>
                </c:pt>
                <c:pt idx="4779">
                  <c:v>28.892110000000056</c:v>
                </c:pt>
                <c:pt idx="4780">
                  <c:v>28.892450000000057</c:v>
                </c:pt>
                <c:pt idx="4781">
                  <c:v>28.892840000000056</c:v>
                </c:pt>
                <c:pt idx="4782">
                  <c:v>28.893290000000057</c:v>
                </c:pt>
                <c:pt idx="4783">
                  <c:v>28.893720000000059</c:v>
                </c:pt>
                <c:pt idx="4784">
                  <c:v>28.894100000000059</c:v>
                </c:pt>
                <c:pt idx="4785">
                  <c:v>28.894490000000058</c:v>
                </c:pt>
                <c:pt idx="4786">
                  <c:v>28.894870000000058</c:v>
                </c:pt>
                <c:pt idx="4787">
                  <c:v>28.895250000000058</c:v>
                </c:pt>
                <c:pt idx="4788">
                  <c:v>28.895750000000056</c:v>
                </c:pt>
                <c:pt idx="4789">
                  <c:v>28.896760000000057</c:v>
                </c:pt>
                <c:pt idx="4790">
                  <c:v>28.897820000000056</c:v>
                </c:pt>
                <c:pt idx="4791">
                  <c:v>28.898740000000057</c:v>
                </c:pt>
                <c:pt idx="4792">
                  <c:v>28.899230000000056</c:v>
                </c:pt>
                <c:pt idx="4793">
                  <c:v>28.899540000000055</c:v>
                </c:pt>
                <c:pt idx="4794">
                  <c:v>28.899690000000057</c:v>
                </c:pt>
                <c:pt idx="4795">
                  <c:v>28.902550000000055</c:v>
                </c:pt>
                <c:pt idx="4796">
                  <c:v>28.911190000000055</c:v>
                </c:pt>
                <c:pt idx="4797">
                  <c:v>28.921600000000055</c:v>
                </c:pt>
                <c:pt idx="4798">
                  <c:v>28.928040000000056</c:v>
                </c:pt>
                <c:pt idx="4799">
                  <c:v>28.931300000000057</c:v>
                </c:pt>
                <c:pt idx="4800">
                  <c:v>28.933490000000056</c:v>
                </c:pt>
                <c:pt idx="4801">
                  <c:v>28.935150000000057</c:v>
                </c:pt>
                <c:pt idx="4802">
                  <c:v>28.936290000000056</c:v>
                </c:pt>
                <c:pt idx="4803">
                  <c:v>28.937090000000058</c:v>
                </c:pt>
                <c:pt idx="4804">
                  <c:v>28.937650000000058</c:v>
                </c:pt>
                <c:pt idx="4805">
                  <c:v>28.938120000000058</c:v>
                </c:pt>
                <c:pt idx="4806">
                  <c:v>28.938560000000059</c:v>
                </c:pt>
                <c:pt idx="4807">
                  <c:v>28.93892000000006</c:v>
                </c:pt>
                <c:pt idx="4808">
                  <c:v>28.93938000000006</c:v>
                </c:pt>
                <c:pt idx="4809">
                  <c:v>28.94033000000006</c:v>
                </c:pt>
                <c:pt idx="4810">
                  <c:v>28.941330000000061</c:v>
                </c:pt>
                <c:pt idx="4811">
                  <c:v>28.942080000000061</c:v>
                </c:pt>
                <c:pt idx="4812">
                  <c:v>28.942720000000062</c:v>
                </c:pt>
                <c:pt idx="4813">
                  <c:v>28.943060000000063</c:v>
                </c:pt>
                <c:pt idx="4814">
                  <c:v>28.943210000000064</c:v>
                </c:pt>
                <c:pt idx="4815">
                  <c:v>28.948000000000064</c:v>
                </c:pt>
                <c:pt idx="4816">
                  <c:v>28.962010000000063</c:v>
                </c:pt>
                <c:pt idx="4817">
                  <c:v>28.976210000000062</c:v>
                </c:pt>
                <c:pt idx="4818">
                  <c:v>28.985470000000063</c:v>
                </c:pt>
                <c:pt idx="4819">
                  <c:v>28.990470000000062</c:v>
                </c:pt>
                <c:pt idx="4820">
                  <c:v>28.993130000000061</c:v>
                </c:pt>
                <c:pt idx="4821">
                  <c:v>28.994640000000061</c:v>
                </c:pt>
                <c:pt idx="4822">
                  <c:v>28.99559000000006</c:v>
                </c:pt>
                <c:pt idx="4823">
                  <c:v>28.99626000000006</c:v>
                </c:pt>
                <c:pt idx="4824">
                  <c:v>28.996780000000062</c:v>
                </c:pt>
                <c:pt idx="4825">
                  <c:v>28.99719000000006</c:v>
                </c:pt>
                <c:pt idx="4826">
                  <c:v>28.997620000000062</c:v>
                </c:pt>
                <c:pt idx="4827">
                  <c:v>28.998200000000061</c:v>
                </c:pt>
                <c:pt idx="4828">
                  <c:v>28.99898000000006</c:v>
                </c:pt>
                <c:pt idx="4829">
                  <c:v>29.000050000000059</c:v>
                </c:pt>
                <c:pt idx="4830">
                  <c:v>29.00114000000006</c:v>
                </c:pt>
                <c:pt idx="4831">
                  <c:v>29.002210000000058</c:v>
                </c:pt>
                <c:pt idx="4832">
                  <c:v>29.002840000000059</c:v>
                </c:pt>
                <c:pt idx="4833">
                  <c:v>29.003230000000059</c:v>
                </c:pt>
                <c:pt idx="4834">
                  <c:v>29.003560000000061</c:v>
                </c:pt>
                <c:pt idx="4835">
                  <c:v>29.005130000000062</c:v>
                </c:pt>
                <c:pt idx="4836">
                  <c:v>29.00705000000006</c:v>
                </c:pt>
                <c:pt idx="4837">
                  <c:v>29.00911000000006</c:v>
                </c:pt>
                <c:pt idx="4838">
                  <c:v>29.010970000000061</c:v>
                </c:pt>
                <c:pt idx="4839">
                  <c:v>29.012280000000061</c:v>
                </c:pt>
                <c:pt idx="4840">
                  <c:v>29.01325000000006</c:v>
                </c:pt>
                <c:pt idx="4841">
                  <c:v>29.014250000000061</c:v>
                </c:pt>
                <c:pt idx="4842">
                  <c:v>29.015230000000059</c:v>
                </c:pt>
                <c:pt idx="4843">
                  <c:v>29.016170000000059</c:v>
                </c:pt>
                <c:pt idx="4844">
                  <c:v>29.017210000000059</c:v>
                </c:pt>
                <c:pt idx="4845">
                  <c:v>29.019550000000059</c:v>
                </c:pt>
                <c:pt idx="4846">
                  <c:v>29.022360000000059</c:v>
                </c:pt>
                <c:pt idx="4847">
                  <c:v>29.023960000000059</c:v>
                </c:pt>
                <c:pt idx="4848">
                  <c:v>29.025100000000059</c:v>
                </c:pt>
                <c:pt idx="4849">
                  <c:v>29.02562000000006</c:v>
                </c:pt>
                <c:pt idx="4850">
                  <c:v>29.02685000000006</c:v>
                </c:pt>
                <c:pt idx="4851">
                  <c:v>29.03812000000006</c:v>
                </c:pt>
                <c:pt idx="4852">
                  <c:v>29.056860000000061</c:v>
                </c:pt>
                <c:pt idx="4853">
                  <c:v>29.073470000000061</c:v>
                </c:pt>
                <c:pt idx="4854">
                  <c:v>29.081350000000061</c:v>
                </c:pt>
                <c:pt idx="4855">
                  <c:v>29.08663000000006</c:v>
                </c:pt>
                <c:pt idx="4856">
                  <c:v>29.089050000000061</c:v>
                </c:pt>
                <c:pt idx="4857">
                  <c:v>29.09067000000006</c:v>
                </c:pt>
                <c:pt idx="4858">
                  <c:v>29.092090000000059</c:v>
                </c:pt>
                <c:pt idx="4859">
                  <c:v>29.094060000000059</c:v>
                </c:pt>
                <c:pt idx="4860">
                  <c:v>29.09658000000006</c:v>
                </c:pt>
                <c:pt idx="4861">
                  <c:v>29.09817000000006</c:v>
                </c:pt>
                <c:pt idx="4862">
                  <c:v>29.098900000000061</c:v>
                </c:pt>
                <c:pt idx="4863">
                  <c:v>29.099260000000061</c:v>
                </c:pt>
                <c:pt idx="4864">
                  <c:v>29.099540000000061</c:v>
                </c:pt>
                <c:pt idx="4865">
                  <c:v>29.099880000000063</c:v>
                </c:pt>
                <c:pt idx="4866">
                  <c:v>29.100290000000061</c:v>
                </c:pt>
                <c:pt idx="4867">
                  <c:v>29.100720000000063</c:v>
                </c:pt>
                <c:pt idx="4868">
                  <c:v>29.101160000000064</c:v>
                </c:pt>
                <c:pt idx="4869">
                  <c:v>29.101540000000064</c:v>
                </c:pt>
                <c:pt idx="4870">
                  <c:v>29.101910000000064</c:v>
                </c:pt>
                <c:pt idx="4871">
                  <c:v>29.102270000000065</c:v>
                </c:pt>
                <c:pt idx="4872">
                  <c:v>29.102710000000066</c:v>
                </c:pt>
                <c:pt idx="4873">
                  <c:v>29.103610000000067</c:v>
                </c:pt>
                <c:pt idx="4874">
                  <c:v>29.105150000000066</c:v>
                </c:pt>
                <c:pt idx="4875">
                  <c:v>29.105850000000064</c:v>
                </c:pt>
                <c:pt idx="4876">
                  <c:v>29.110340000000065</c:v>
                </c:pt>
                <c:pt idx="4877">
                  <c:v>29.151660000000064</c:v>
                </c:pt>
                <c:pt idx="4878">
                  <c:v>29.179820000000063</c:v>
                </c:pt>
                <c:pt idx="4879">
                  <c:v>29.197140000000065</c:v>
                </c:pt>
                <c:pt idx="4880">
                  <c:v>29.205530000000063</c:v>
                </c:pt>
                <c:pt idx="4881">
                  <c:v>29.207920000000062</c:v>
                </c:pt>
                <c:pt idx="4882">
                  <c:v>29.208790000000061</c:v>
                </c:pt>
                <c:pt idx="4883">
                  <c:v>29.209640000000061</c:v>
                </c:pt>
                <c:pt idx="4884">
                  <c:v>29.212020000000059</c:v>
                </c:pt>
                <c:pt idx="4885">
                  <c:v>29.220150000000061</c:v>
                </c:pt>
                <c:pt idx="4886">
                  <c:v>29.231850000000062</c:v>
                </c:pt>
                <c:pt idx="4887">
                  <c:v>29.240480000000062</c:v>
                </c:pt>
                <c:pt idx="4888">
                  <c:v>29.244730000000061</c:v>
                </c:pt>
                <c:pt idx="4889">
                  <c:v>29.246370000000059</c:v>
                </c:pt>
                <c:pt idx="4890">
                  <c:v>29.247810000000058</c:v>
                </c:pt>
                <c:pt idx="4891">
                  <c:v>29.249170000000056</c:v>
                </c:pt>
                <c:pt idx="4892">
                  <c:v>29.250460000000057</c:v>
                </c:pt>
                <c:pt idx="4893">
                  <c:v>29.251660000000058</c:v>
                </c:pt>
                <c:pt idx="4894">
                  <c:v>29.252970000000058</c:v>
                </c:pt>
                <c:pt idx="4895">
                  <c:v>29.255050000000058</c:v>
                </c:pt>
                <c:pt idx="4896">
                  <c:v>29.256820000000058</c:v>
                </c:pt>
                <c:pt idx="4897">
                  <c:v>29.258100000000059</c:v>
                </c:pt>
                <c:pt idx="4898">
                  <c:v>29.259240000000059</c:v>
                </c:pt>
                <c:pt idx="4899">
                  <c:v>29.259900000000059</c:v>
                </c:pt>
                <c:pt idx="4900">
                  <c:v>29.26024000000006</c:v>
                </c:pt>
                <c:pt idx="4901">
                  <c:v>29.260390000000061</c:v>
                </c:pt>
                <c:pt idx="4902">
                  <c:v>29.260560000000062</c:v>
                </c:pt>
                <c:pt idx="4903">
                  <c:v>29.260720000000063</c:v>
                </c:pt>
                <c:pt idx="4904">
                  <c:v>29.260930000000062</c:v>
                </c:pt>
                <c:pt idx="4905">
                  <c:v>29.261190000000063</c:v>
                </c:pt>
                <c:pt idx="4906">
                  <c:v>29.261470000000063</c:v>
                </c:pt>
                <c:pt idx="4907">
                  <c:v>29.261780000000062</c:v>
                </c:pt>
                <c:pt idx="4908">
                  <c:v>29.262150000000062</c:v>
                </c:pt>
                <c:pt idx="4909">
                  <c:v>29.262530000000062</c:v>
                </c:pt>
                <c:pt idx="4910">
                  <c:v>29.262880000000063</c:v>
                </c:pt>
                <c:pt idx="4911">
                  <c:v>29.263240000000064</c:v>
                </c:pt>
                <c:pt idx="4912">
                  <c:v>29.263570000000065</c:v>
                </c:pt>
                <c:pt idx="4913">
                  <c:v>29.263900000000067</c:v>
                </c:pt>
                <c:pt idx="4914">
                  <c:v>29.264200000000066</c:v>
                </c:pt>
                <c:pt idx="4915">
                  <c:v>29.264520000000065</c:v>
                </c:pt>
                <c:pt idx="4916">
                  <c:v>29.264870000000066</c:v>
                </c:pt>
                <c:pt idx="4917">
                  <c:v>29.265190000000064</c:v>
                </c:pt>
                <c:pt idx="4918">
                  <c:v>29.265570000000064</c:v>
                </c:pt>
                <c:pt idx="4919">
                  <c:v>29.265790000000063</c:v>
                </c:pt>
                <c:pt idx="4920">
                  <c:v>29.266050000000064</c:v>
                </c:pt>
                <c:pt idx="4921">
                  <c:v>29.266340000000064</c:v>
                </c:pt>
                <c:pt idx="4922">
                  <c:v>29.266680000000065</c:v>
                </c:pt>
                <c:pt idx="4923">
                  <c:v>29.267050000000065</c:v>
                </c:pt>
                <c:pt idx="4924">
                  <c:v>29.267410000000066</c:v>
                </c:pt>
                <c:pt idx="4925">
                  <c:v>29.267760000000067</c:v>
                </c:pt>
                <c:pt idx="4926">
                  <c:v>29.268100000000068</c:v>
                </c:pt>
                <c:pt idx="4927">
                  <c:v>29.268450000000069</c:v>
                </c:pt>
                <c:pt idx="4928">
                  <c:v>29.268770000000067</c:v>
                </c:pt>
                <c:pt idx="4929">
                  <c:v>29.269080000000066</c:v>
                </c:pt>
                <c:pt idx="4930">
                  <c:v>29.269500000000065</c:v>
                </c:pt>
                <c:pt idx="4931">
                  <c:v>29.270280000000064</c:v>
                </c:pt>
                <c:pt idx="4932">
                  <c:v>29.271460000000065</c:v>
                </c:pt>
                <c:pt idx="4933">
                  <c:v>29.272540000000067</c:v>
                </c:pt>
                <c:pt idx="4934">
                  <c:v>29.273620000000069</c:v>
                </c:pt>
                <c:pt idx="4935">
                  <c:v>29.274190000000068</c:v>
                </c:pt>
                <c:pt idx="4936">
                  <c:v>29.274610000000067</c:v>
                </c:pt>
                <c:pt idx="4937">
                  <c:v>29.276210000000066</c:v>
                </c:pt>
                <c:pt idx="4938">
                  <c:v>29.279040000000066</c:v>
                </c:pt>
                <c:pt idx="4939">
                  <c:v>29.282010000000067</c:v>
                </c:pt>
                <c:pt idx="4940">
                  <c:v>29.284590000000065</c:v>
                </c:pt>
                <c:pt idx="4941">
                  <c:v>29.286320000000064</c:v>
                </c:pt>
                <c:pt idx="4942">
                  <c:v>29.287370000000063</c:v>
                </c:pt>
                <c:pt idx="4943">
                  <c:v>29.288090000000064</c:v>
                </c:pt>
                <c:pt idx="4944">
                  <c:v>29.288720000000065</c:v>
                </c:pt>
                <c:pt idx="4945">
                  <c:v>29.289250000000067</c:v>
                </c:pt>
                <c:pt idx="4946">
                  <c:v>29.289680000000068</c:v>
                </c:pt>
                <c:pt idx="4947">
                  <c:v>29.290120000000069</c:v>
                </c:pt>
                <c:pt idx="4948">
                  <c:v>29.290540000000068</c:v>
                </c:pt>
                <c:pt idx="4949">
                  <c:v>29.290950000000066</c:v>
                </c:pt>
                <c:pt idx="4950">
                  <c:v>29.291420000000066</c:v>
                </c:pt>
                <c:pt idx="4951">
                  <c:v>29.291860000000067</c:v>
                </c:pt>
                <c:pt idx="4952">
                  <c:v>29.292220000000068</c:v>
                </c:pt>
                <c:pt idx="4953">
                  <c:v>29.300910000000069</c:v>
                </c:pt>
                <c:pt idx="4954">
                  <c:v>29.320440000000069</c:v>
                </c:pt>
                <c:pt idx="4955">
                  <c:v>29.33581000000007</c:v>
                </c:pt>
                <c:pt idx="4956">
                  <c:v>29.346370000000071</c:v>
                </c:pt>
                <c:pt idx="4957">
                  <c:v>29.353500000000071</c:v>
                </c:pt>
                <c:pt idx="4958">
                  <c:v>29.35691000000007</c:v>
                </c:pt>
                <c:pt idx="4959">
                  <c:v>29.359090000000069</c:v>
                </c:pt>
                <c:pt idx="4960">
                  <c:v>29.36077000000007</c:v>
                </c:pt>
                <c:pt idx="4961">
                  <c:v>29.362010000000069</c:v>
                </c:pt>
                <c:pt idx="4962">
                  <c:v>29.363030000000069</c:v>
                </c:pt>
                <c:pt idx="4963">
                  <c:v>29.36395000000007</c:v>
                </c:pt>
                <c:pt idx="4964">
                  <c:v>29.364860000000071</c:v>
                </c:pt>
                <c:pt idx="4965">
                  <c:v>29.365720000000071</c:v>
                </c:pt>
                <c:pt idx="4966">
                  <c:v>29.366530000000072</c:v>
                </c:pt>
                <c:pt idx="4967">
                  <c:v>29.36732000000007</c:v>
                </c:pt>
                <c:pt idx="4968">
                  <c:v>29.368110000000069</c:v>
                </c:pt>
                <c:pt idx="4969">
                  <c:v>29.368700000000068</c:v>
                </c:pt>
                <c:pt idx="4970">
                  <c:v>29.369670000000067</c:v>
                </c:pt>
                <c:pt idx="4971">
                  <c:v>29.371210000000065</c:v>
                </c:pt>
                <c:pt idx="4972">
                  <c:v>29.373480000000065</c:v>
                </c:pt>
                <c:pt idx="4973">
                  <c:v>29.375160000000065</c:v>
                </c:pt>
                <c:pt idx="4974">
                  <c:v>29.377200000000066</c:v>
                </c:pt>
                <c:pt idx="4975">
                  <c:v>29.379410000000068</c:v>
                </c:pt>
                <c:pt idx="4976">
                  <c:v>29.380420000000068</c:v>
                </c:pt>
                <c:pt idx="4977">
                  <c:v>29.381180000000068</c:v>
                </c:pt>
                <c:pt idx="4978">
                  <c:v>29.382590000000068</c:v>
                </c:pt>
                <c:pt idx="4979">
                  <c:v>29.390650000000068</c:v>
                </c:pt>
                <c:pt idx="4980">
                  <c:v>29.395880000000069</c:v>
                </c:pt>
                <c:pt idx="4981">
                  <c:v>29.399370000000069</c:v>
                </c:pt>
                <c:pt idx="4982">
                  <c:v>29.402070000000069</c:v>
                </c:pt>
                <c:pt idx="4983">
                  <c:v>29.404140000000069</c:v>
                </c:pt>
                <c:pt idx="4984">
                  <c:v>29.405660000000069</c:v>
                </c:pt>
                <c:pt idx="4985">
                  <c:v>29.40665000000007</c:v>
                </c:pt>
                <c:pt idx="4986">
                  <c:v>29.40731000000007</c:v>
                </c:pt>
                <c:pt idx="4987">
                  <c:v>29.407850000000071</c:v>
                </c:pt>
                <c:pt idx="4988">
                  <c:v>29.40824000000007</c:v>
                </c:pt>
                <c:pt idx="4989">
                  <c:v>29.408580000000072</c:v>
                </c:pt>
                <c:pt idx="4990">
                  <c:v>29.408960000000071</c:v>
                </c:pt>
                <c:pt idx="4991">
                  <c:v>29.409330000000072</c:v>
                </c:pt>
                <c:pt idx="4992">
                  <c:v>29.409680000000073</c:v>
                </c:pt>
                <c:pt idx="4993">
                  <c:v>29.410050000000073</c:v>
                </c:pt>
                <c:pt idx="4994">
                  <c:v>29.410680000000074</c:v>
                </c:pt>
                <c:pt idx="4995">
                  <c:v>29.411840000000073</c:v>
                </c:pt>
                <c:pt idx="4996">
                  <c:v>29.414240000000074</c:v>
                </c:pt>
                <c:pt idx="4997">
                  <c:v>29.443180000000073</c:v>
                </c:pt>
                <c:pt idx="4998">
                  <c:v>29.505060000000071</c:v>
                </c:pt>
                <c:pt idx="4999">
                  <c:v>29.519480000000073</c:v>
                </c:pt>
                <c:pt idx="5000">
                  <c:v>29.523920000000071</c:v>
                </c:pt>
                <c:pt idx="5001">
                  <c:v>29.527590000000071</c:v>
                </c:pt>
                <c:pt idx="5002">
                  <c:v>29.52996000000007</c:v>
                </c:pt>
                <c:pt idx="5003">
                  <c:v>29.531700000000072</c:v>
                </c:pt>
                <c:pt idx="5004">
                  <c:v>29.533270000000073</c:v>
                </c:pt>
                <c:pt idx="5005">
                  <c:v>29.534680000000073</c:v>
                </c:pt>
                <c:pt idx="5006">
                  <c:v>29.536080000000073</c:v>
                </c:pt>
                <c:pt idx="5007">
                  <c:v>29.537470000000074</c:v>
                </c:pt>
                <c:pt idx="5008">
                  <c:v>29.538660000000075</c:v>
                </c:pt>
                <c:pt idx="5009">
                  <c:v>29.539530000000074</c:v>
                </c:pt>
                <c:pt idx="5010">
                  <c:v>29.540140000000072</c:v>
                </c:pt>
                <c:pt idx="5011">
                  <c:v>29.540640000000071</c:v>
                </c:pt>
                <c:pt idx="5012">
                  <c:v>29.541260000000072</c:v>
                </c:pt>
                <c:pt idx="5013">
                  <c:v>29.542450000000073</c:v>
                </c:pt>
                <c:pt idx="5014">
                  <c:v>29.543430000000072</c:v>
                </c:pt>
                <c:pt idx="5015">
                  <c:v>29.544060000000073</c:v>
                </c:pt>
                <c:pt idx="5016">
                  <c:v>29.545620000000074</c:v>
                </c:pt>
                <c:pt idx="5017">
                  <c:v>29.547790000000074</c:v>
                </c:pt>
                <c:pt idx="5018">
                  <c:v>29.550170000000072</c:v>
                </c:pt>
                <c:pt idx="5019">
                  <c:v>29.551970000000072</c:v>
                </c:pt>
                <c:pt idx="5020">
                  <c:v>29.553340000000073</c:v>
                </c:pt>
                <c:pt idx="5021">
                  <c:v>29.554540000000074</c:v>
                </c:pt>
                <c:pt idx="5022">
                  <c:v>29.555700000000073</c:v>
                </c:pt>
                <c:pt idx="5023">
                  <c:v>29.556700000000074</c:v>
                </c:pt>
                <c:pt idx="5024">
                  <c:v>29.557500000000076</c:v>
                </c:pt>
                <c:pt idx="5025">
                  <c:v>29.558640000000075</c:v>
                </c:pt>
                <c:pt idx="5026">
                  <c:v>29.560490000000076</c:v>
                </c:pt>
                <c:pt idx="5027">
                  <c:v>29.562240000000077</c:v>
                </c:pt>
                <c:pt idx="5028">
                  <c:v>29.563410000000076</c:v>
                </c:pt>
                <c:pt idx="5029">
                  <c:v>29.563880000000076</c:v>
                </c:pt>
                <c:pt idx="5030">
                  <c:v>29.564060000000076</c:v>
                </c:pt>
                <c:pt idx="5031">
                  <c:v>29.564240000000076</c:v>
                </c:pt>
                <c:pt idx="5032">
                  <c:v>29.564460000000075</c:v>
                </c:pt>
                <c:pt idx="5033">
                  <c:v>29.564740000000075</c:v>
                </c:pt>
                <c:pt idx="5034">
                  <c:v>29.565060000000074</c:v>
                </c:pt>
                <c:pt idx="5035">
                  <c:v>29.565460000000073</c:v>
                </c:pt>
                <c:pt idx="5036">
                  <c:v>29.565870000000071</c:v>
                </c:pt>
                <c:pt idx="5037">
                  <c:v>29.566160000000071</c:v>
                </c:pt>
                <c:pt idx="5038">
                  <c:v>29.566510000000072</c:v>
                </c:pt>
                <c:pt idx="5039">
                  <c:v>29.566870000000073</c:v>
                </c:pt>
                <c:pt idx="5040">
                  <c:v>29.567180000000072</c:v>
                </c:pt>
                <c:pt idx="5041">
                  <c:v>29.567520000000073</c:v>
                </c:pt>
                <c:pt idx="5042">
                  <c:v>29.567820000000072</c:v>
                </c:pt>
                <c:pt idx="5043">
                  <c:v>29.568110000000072</c:v>
                </c:pt>
                <c:pt idx="5044">
                  <c:v>29.56843000000007</c:v>
                </c:pt>
                <c:pt idx="5045">
                  <c:v>29.56882000000007</c:v>
                </c:pt>
                <c:pt idx="5046">
                  <c:v>29.569210000000069</c:v>
                </c:pt>
                <c:pt idx="5047">
                  <c:v>29.56957000000007</c:v>
                </c:pt>
                <c:pt idx="5048">
                  <c:v>29.56994000000007</c:v>
                </c:pt>
                <c:pt idx="5049">
                  <c:v>29.57031000000007</c:v>
                </c:pt>
                <c:pt idx="5050">
                  <c:v>29.570640000000072</c:v>
                </c:pt>
                <c:pt idx="5051">
                  <c:v>29.570970000000074</c:v>
                </c:pt>
                <c:pt idx="5052">
                  <c:v>29.571580000000075</c:v>
                </c:pt>
                <c:pt idx="5053">
                  <c:v>29.572860000000077</c:v>
                </c:pt>
                <c:pt idx="5054">
                  <c:v>29.573960000000078</c:v>
                </c:pt>
                <c:pt idx="5055">
                  <c:v>29.574510000000078</c:v>
                </c:pt>
                <c:pt idx="5056">
                  <c:v>29.574780000000079</c:v>
                </c:pt>
                <c:pt idx="5057">
                  <c:v>29.575010000000077</c:v>
                </c:pt>
                <c:pt idx="5058">
                  <c:v>29.575380000000077</c:v>
                </c:pt>
                <c:pt idx="5059">
                  <c:v>29.575860000000077</c:v>
                </c:pt>
                <c:pt idx="5060">
                  <c:v>29.576410000000077</c:v>
                </c:pt>
                <c:pt idx="5061">
                  <c:v>29.576950000000078</c:v>
                </c:pt>
                <c:pt idx="5062">
                  <c:v>29.577430000000078</c:v>
                </c:pt>
                <c:pt idx="5063">
                  <c:v>29.577860000000079</c:v>
                </c:pt>
                <c:pt idx="5064">
                  <c:v>29.578260000000078</c:v>
                </c:pt>
                <c:pt idx="5065">
                  <c:v>29.578670000000077</c:v>
                </c:pt>
                <c:pt idx="5066">
                  <c:v>29.579210000000078</c:v>
                </c:pt>
                <c:pt idx="5067">
                  <c:v>29.58029000000008</c:v>
                </c:pt>
                <c:pt idx="5068">
                  <c:v>29.581630000000079</c:v>
                </c:pt>
                <c:pt idx="5069">
                  <c:v>29.582470000000079</c:v>
                </c:pt>
                <c:pt idx="5070">
                  <c:v>29.583080000000081</c:v>
                </c:pt>
                <c:pt idx="5071">
                  <c:v>29.583410000000082</c:v>
                </c:pt>
                <c:pt idx="5072">
                  <c:v>29.583650000000084</c:v>
                </c:pt>
                <c:pt idx="5073">
                  <c:v>29.583900000000085</c:v>
                </c:pt>
                <c:pt idx="5074">
                  <c:v>29.584150000000086</c:v>
                </c:pt>
                <c:pt idx="5075">
                  <c:v>29.584430000000086</c:v>
                </c:pt>
                <c:pt idx="5076">
                  <c:v>29.584720000000086</c:v>
                </c:pt>
                <c:pt idx="5077">
                  <c:v>29.585100000000086</c:v>
                </c:pt>
                <c:pt idx="5078">
                  <c:v>29.585480000000086</c:v>
                </c:pt>
                <c:pt idx="5079">
                  <c:v>29.585760000000086</c:v>
                </c:pt>
                <c:pt idx="5080">
                  <c:v>29.586080000000084</c:v>
                </c:pt>
                <c:pt idx="5081">
                  <c:v>29.586400000000083</c:v>
                </c:pt>
                <c:pt idx="5082">
                  <c:v>29.586710000000082</c:v>
                </c:pt>
                <c:pt idx="5083">
                  <c:v>29.587040000000083</c:v>
                </c:pt>
                <c:pt idx="5084">
                  <c:v>29.587530000000083</c:v>
                </c:pt>
                <c:pt idx="5085">
                  <c:v>29.588500000000082</c:v>
                </c:pt>
                <c:pt idx="5086">
                  <c:v>29.588860000000082</c:v>
                </c:pt>
                <c:pt idx="5087">
                  <c:v>29.589340000000082</c:v>
                </c:pt>
                <c:pt idx="5088">
                  <c:v>29.590150000000083</c:v>
                </c:pt>
                <c:pt idx="5089">
                  <c:v>29.591060000000084</c:v>
                </c:pt>
                <c:pt idx="5090">
                  <c:v>29.592040000000083</c:v>
                </c:pt>
                <c:pt idx="5091">
                  <c:v>29.593020000000081</c:v>
                </c:pt>
                <c:pt idx="5092">
                  <c:v>29.594010000000083</c:v>
                </c:pt>
                <c:pt idx="5093">
                  <c:v>29.595030000000083</c:v>
                </c:pt>
                <c:pt idx="5094">
                  <c:v>29.596020000000085</c:v>
                </c:pt>
                <c:pt idx="5095">
                  <c:v>29.596720000000083</c:v>
                </c:pt>
                <c:pt idx="5096">
                  <c:v>29.597390000000082</c:v>
                </c:pt>
                <c:pt idx="5097">
                  <c:v>29.597930000000083</c:v>
                </c:pt>
                <c:pt idx="5098">
                  <c:v>29.598390000000084</c:v>
                </c:pt>
                <c:pt idx="5099">
                  <c:v>29.599070000000083</c:v>
                </c:pt>
                <c:pt idx="5100">
                  <c:v>29.600180000000083</c:v>
                </c:pt>
                <c:pt idx="5101">
                  <c:v>29.601120000000083</c:v>
                </c:pt>
                <c:pt idx="5102">
                  <c:v>29.601620000000082</c:v>
                </c:pt>
                <c:pt idx="5103">
                  <c:v>29.602020000000081</c:v>
                </c:pt>
                <c:pt idx="5104">
                  <c:v>29.60478000000008</c:v>
                </c:pt>
                <c:pt idx="5105">
                  <c:v>29.640980000000081</c:v>
                </c:pt>
                <c:pt idx="5106">
                  <c:v>29.706270000000082</c:v>
                </c:pt>
                <c:pt idx="5107">
                  <c:v>29.740800000000082</c:v>
                </c:pt>
                <c:pt idx="5108">
                  <c:v>29.760430000000081</c:v>
                </c:pt>
                <c:pt idx="5109">
                  <c:v>29.771210000000082</c:v>
                </c:pt>
                <c:pt idx="5110">
                  <c:v>29.774580000000082</c:v>
                </c:pt>
                <c:pt idx="5111">
                  <c:v>29.776470000000081</c:v>
                </c:pt>
                <c:pt idx="5112">
                  <c:v>29.77791000000008</c:v>
                </c:pt>
                <c:pt idx="5113">
                  <c:v>29.779280000000082</c:v>
                </c:pt>
                <c:pt idx="5114">
                  <c:v>29.780390000000082</c:v>
                </c:pt>
                <c:pt idx="5115">
                  <c:v>29.781360000000081</c:v>
                </c:pt>
                <c:pt idx="5116">
                  <c:v>29.78204000000008</c:v>
                </c:pt>
                <c:pt idx="5117">
                  <c:v>29.78234000000008</c:v>
                </c:pt>
                <c:pt idx="5118">
                  <c:v>29.78486000000008</c:v>
                </c:pt>
                <c:pt idx="5119">
                  <c:v>29.79536000000008</c:v>
                </c:pt>
                <c:pt idx="5120">
                  <c:v>29.79893000000008</c:v>
                </c:pt>
                <c:pt idx="5121">
                  <c:v>29.802010000000081</c:v>
                </c:pt>
                <c:pt idx="5122">
                  <c:v>29.80410000000008</c:v>
                </c:pt>
                <c:pt idx="5123">
                  <c:v>29.806370000000079</c:v>
                </c:pt>
                <c:pt idx="5124">
                  <c:v>29.807970000000079</c:v>
                </c:pt>
                <c:pt idx="5125">
                  <c:v>29.809420000000078</c:v>
                </c:pt>
                <c:pt idx="5126">
                  <c:v>29.810560000000077</c:v>
                </c:pt>
                <c:pt idx="5127">
                  <c:v>29.811370000000078</c:v>
                </c:pt>
                <c:pt idx="5128">
                  <c:v>29.811930000000078</c:v>
                </c:pt>
                <c:pt idx="5129">
                  <c:v>29.81236000000008</c:v>
                </c:pt>
                <c:pt idx="5130">
                  <c:v>29.81274000000008</c:v>
                </c:pt>
                <c:pt idx="5131">
                  <c:v>29.81312000000008</c:v>
                </c:pt>
                <c:pt idx="5132">
                  <c:v>29.81349000000008</c:v>
                </c:pt>
                <c:pt idx="5133">
                  <c:v>29.81423000000008</c:v>
                </c:pt>
                <c:pt idx="5134">
                  <c:v>29.815470000000079</c:v>
                </c:pt>
                <c:pt idx="5135">
                  <c:v>29.816610000000079</c:v>
                </c:pt>
                <c:pt idx="5136">
                  <c:v>29.817280000000078</c:v>
                </c:pt>
                <c:pt idx="5137">
                  <c:v>29.817630000000079</c:v>
                </c:pt>
                <c:pt idx="5138">
                  <c:v>29.817830000000079</c:v>
                </c:pt>
                <c:pt idx="5139">
                  <c:v>29.818050000000078</c:v>
                </c:pt>
                <c:pt idx="5140">
                  <c:v>29.818350000000077</c:v>
                </c:pt>
                <c:pt idx="5141">
                  <c:v>29.818660000000076</c:v>
                </c:pt>
                <c:pt idx="5142">
                  <c:v>29.818970000000075</c:v>
                </c:pt>
                <c:pt idx="5143">
                  <c:v>29.819330000000075</c:v>
                </c:pt>
                <c:pt idx="5144">
                  <c:v>29.819710000000075</c:v>
                </c:pt>
                <c:pt idx="5145">
                  <c:v>29.820090000000075</c:v>
                </c:pt>
                <c:pt idx="5146">
                  <c:v>29.820420000000077</c:v>
                </c:pt>
                <c:pt idx="5147">
                  <c:v>29.820750000000078</c:v>
                </c:pt>
                <c:pt idx="5148">
                  <c:v>29.821110000000079</c:v>
                </c:pt>
                <c:pt idx="5149">
                  <c:v>29.82147000000008</c:v>
                </c:pt>
                <c:pt idx="5150">
                  <c:v>29.82183000000008</c:v>
                </c:pt>
                <c:pt idx="5151">
                  <c:v>29.82221000000008</c:v>
                </c:pt>
                <c:pt idx="5152">
                  <c:v>29.822760000000081</c:v>
                </c:pt>
                <c:pt idx="5153">
                  <c:v>29.823560000000082</c:v>
                </c:pt>
                <c:pt idx="5154">
                  <c:v>29.824880000000082</c:v>
                </c:pt>
                <c:pt idx="5155">
                  <c:v>29.826280000000082</c:v>
                </c:pt>
                <c:pt idx="5156">
                  <c:v>29.827620000000081</c:v>
                </c:pt>
                <c:pt idx="5157">
                  <c:v>29.82896000000008</c:v>
                </c:pt>
                <c:pt idx="5158">
                  <c:v>29.830120000000079</c:v>
                </c:pt>
                <c:pt idx="5159">
                  <c:v>29.830970000000079</c:v>
                </c:pt>
                <c:pt idx="5160">
                  <c:v>29.831760000000077</c:v>
                </c:pt>
                <c:pt idx="5161">
                  <c:v>29.832050000000077</c:v>
                </c:pt>
                <c:pt idx="5162">
                  <c:v>29.832470000000075</c:v>
                </c:pt>
                <c:pt idx="5163">
                  <c:v>29.838080000000076</c:v>
                </c:pt>
                <c:pt idx="5164">
                  <c:v>29.848270000000078</c:v>
                </c:pt>
                <c:pt idx="5165">
                  <c:v>29.856590000000079</c:v>
                </c:pt>
                <c:pt idx="5166">
                  <c:v>29.86276000000008</c:v>
                </c:pt>
                <c:pt idx="5167">
                  <c:v>29.866650000000078</c:v>
                </c:pt>
                <c:pt idx="5168">
                  <c:v>29.86895000000008</c:v>
                </c:pt>
                <c:pt idx="5169">
                  <c:v>29.870760000000079</c:v>
                </c:pt>
                <c:pt idx="5170">
                  <c:v>29.872350000000079</c:v>
                </c:pt>
                <c:pt idx="5171">
                  <c:v>29.873890000000078</c:v>
                </c:pt>
                <c:pt idx="5172">
                  <c:v>29.875180000000078</c:v>
                </c:pt>
                <c:pt idx="5173">
                  <c:v>29.876540000000077</c:v>
                </c:pt>
                <c:pt idx="5174">
                  <c:v>29.878180000000075</c:v>
                </c:pt>
                <c:pt idx="5175">
                  <c:v>29.881090000000075</c:v>
                </c:pt>
                <c:pt idx="5176">
                  <c:v>29.884810000000076</c:v>
                </c:pt>
                <c:pt idx="5177">
                  <c:v>29.887490000000078</c:v>
                </c:pt>
                <c:pt idx="5178">
                  <c:v>29.888390000000079</c:v>
                </c:pt>
                <c:pt idx="5179">
                  <c:v>29.888890000000078</c:v>
                </c:pt>
                <c:pt idx="5180">
                  <c:v>29.889240000000079</c:v>
                </c:pt>
                <c:pt idx="5181">
                  <c:v>29.889950000000081</c:v>
                </c:pt>
                <c:pt idx="5182">
                  <c:v>29.890980000000081</c:v>
                </c:pt>
                <c:pt idx="5183">
                  <c:v>29.892240000000079</c:v>
                </c:pt>
                <c:pt idx="5184">
                  <c:v>29.893000000000079</c:v>
                </c:pt>
                <c:pt idx="5185">
                  <c:v>29.893590000000078</c:v>
                </c:pt>
                <c:pt idx="5186">
                  <c:v>29.894030000000079</c:v>
                </c:pt>
                <c:pt idx="5187">
                  <c:v>29.894420000000078</c:v>
                </c:pt>
                <c:pt idx="5188">
                  <c:v>29.894870000000079</c:v>
                </c:pt>
                <c:pt idx="5189">
                  <c:v>29.89549000000008</c:v>
                </c:pt>
                <c:pt idx="5190">
                  <c:v>29.896310000000081</c:v>
                </c:pt>
                <c:pt idx="5191">
                  <c:v>29.897140000000082</c:v>
                </c:pt>
                <c:pt idx="5192">
                  <c:v>29.898090000000082</c:v>
                </c:pt>
                <c:pt idx="5193">
                  <c:v>29.898700000000083</c:v>
                </c:pt>
                <c:pt idx="5194">
                  <c:v>29.899040000000085</c:v>
                </c:pt>
                <c:pt idx="5195">
                  <c:v>29.899320000000085</c:v>
                </c:pt>
                <c:pt idx="5196">
                  <c:v>29.899520000000084</c:v>
                </c:pt>
                <c:pt idx="5197">
                  <c:v>29.899740000000083</c:v>
                </c:pt>
                <c:pt idx="5198">
                  <c:v>29.899970000000081</c:v>
                </c:pt>
                <c:pt idx="5199">
                  <c:v>29.900220000000083</c:v>
                </c:pt>
                <c:pt idx="5200">
                  <c:v>29.900470000000084</c:v>
                </c:pt>
                <c:pt idx="5201">
                  <c:v>29.900740000000084</c:v>
                </c:pt>
                <c:pt idx="5202">
                  <c:v>29.901070000000086</c:v>
                </c:pt>
                <c:pt idx="5203">
                  <c:v>29.901410000000087</c:v>
                </c:pt>
                <c:pt idx="5204">
                  <c:v>29.901760000000088</c:v>
                </c:pt>
                <c:pt idx="5205">
                  <c:v>29.902060000000088</c:v>
                </c:pt>
                <c:pt idx="5206">
                  <c:v>29.902360000000087</c:v>
                </c:pt>
                <c:pt idx="5207">
                  <c:v>29.902650000000087</c:v>
                </c:pt>
                <c:pt idx="5208">
                  <c:v>29.902940000000086</c:v>
                </c:pt>
                <c:pt idx="5209">
                  <c:v>29.903220000000086</c:v>
                </c:pt>
                <c:pt idx="5210">
                  <c:v>29.903470000000087</c:v>
                </c:pt>
                <c:pt idx="5211">
                  <c:v>29.903740000000088</c:v>
                </c:pt>
                <c:pt idx="5212">
                  <c:v>29.904020000000088</c:v>
                </c:pt>
                <c:pt idx="5213">
                  <c:v>29.904250000000086</c:v>
                </c:pt>
                <c:pt idx="5214">
                  <c:v>29.904470000000085</c:v>
                </c:pt>
                <c:pt idx="5215">
                  <c:v>29.904690000000084</c:v>
                </c:pt>
                <c:pt idx="5216">
                  <c:v>29.904930000000085</c:v>
                </c:pt>
                <c:pt idx="5217">
                  <c:v>29.905170000000087</c:v>
                </c:pt>
                <c:pt idx="5218">
                  <c:v>29.905440000000088</c:v>
                </c:pt>
                <c:pt idx="5219">
                  <c:v>29.905710000000088</c:v>
                </c:pt>
                <c:pt idx="5220">
                  <c:v>29.905970000000089</c:v>
                </c:pt>
                <c:pt idx="5221">
                  <c:v>29.906240000000089</c:v>
                </c:pt>
                <c:pt idx="5222">
                  <c:v>29.906480000000091</c:v>
                </c:pt>
                <c:pt idx="5223">
                  <c:v>29.906720000000092</c:v>
                </c:pt>
                <c:pt idx="5224">
                  <c:v>29.906980000000093</c:v>
                </c:pt>
                <c:pt idx="5225">
                  <c:v>29.907250000000094</c:v>
                </c:pt>
                <c:pt idx="5226">
                  <c:v>29.907530000000094</c:v>
                </c:pt>
                <c:pt idx="5227">
                  <c:v>29.907800000000094</c:v>
                </c:pt>
                <c:pt idx="5228">
                  <c:v>29.908090000000094</c:v>
                </c:pt>
                <c:pt idx="5229">
                  <c:v>29.908430000000095</c:v>
                </c:pt>
                <c:pt idx="5230">
                  <c:v>29.908790000000096</c:v>
                </c:pt>
                <c:pt idx="5231">
                  <c:v>29.909070000000096</c:v>
                </c:pt>
                <c:pt idx="5232">
                  <c:v>29.909410000000097</c:v>
                </c:pt>
                <c:pt idx="5233">
                  <c:v>29.909760000000098</c:v>
                </c:pt>
                <c:pt idx="5234">
                  <c:v>29.910060000000097</c:v>
                </c:pt>
                <c:pt idx="5235">
                  <c:v>29.910410000000098</c:v>
                </c:pt>
                <c:pt idx="5236">
                  <c:v>29.910960000000099</c:v>
                </c:pt>
                <c:pt idx="5237">
                  <c:v>29.912020000000098</c:v>
                </c:pt>
                <c:pt idx="5238">
                  <c:v>29.913810000000097</c:v>
                </c:pt>
                <c:pt idx="5239">
                  <c:v>29.915390000000098</c:v>
                </c:pt>
                <c:pt idx="5240">
                  <c:v>29.916410000000099</c:v>
                </c:pt>
                <c:pt idx="5241">
                  <c:v>29.916830000000097</c:v>
                </c:pt>
                <c:pt idx="5242">
                  <c:v>29.917300000000097</c:v>
                </c:pt>
                <c:pt idx="5243">
                  <c:v>29.919950000000096</c:v>
                </c:pt>
                <c:pt idx="5244">
                  <c:v>29.925610000000095</c:v>
                </c:pt>
                <c:pt idx="5245">
                  <c:v>29.929680000000094</c:v>
                </c:pt>
                <c:pt idx="5246">
                  <c:v>29.932630000000092</c:v>
                </c:pt>
                <c:pt idx="5247">
                  <c:v>29.93436000000009</c:v>
                </c:pt>
                <c:pt idx="5248">
                  <c:v>29.935670000000091</c:v>
                </c:pt>
                <c:pt idx="5249">
                  <c:v>29.936660000000092</c:v>
                </c:pt>
                <c:pt idx="5250">
                  <c:v>29.937540000000091</c:v>
                </c:pt>
                <c:pt idx="5251">
                  <c:v>29.938300000000091</c:v>
                </c:pt>
                <c:pt idx="5252">
                  <c:v>29.93887000000009</c:v>
                </c:pt>
                <c:pt idx="5253">
                  <c:v>29.939510000000091</c:v>
                </c:pt>
                <c:pt idx="5254">
                  <c:v>29.94095000000009</c:v>
                </c:pt>
                <c:pt idx="5255">
                  <c:v>29.94254000000009</c:v>
                </c:pt>
                <c:pt idx="5256">
                  <c:v>29.943820000000091</c:v>
                </c:pt>
                <c:pt idx="5257">
                  <c:v>29.947570000000091</c:v>
                </c:pt>
                <c:pt idx="5258">
                  <c:v>29.94994000000009</c:v>
                </c:pt>
                <c:pt idx="5259">
                  <c:v>29.957440000000091</c:v>
                </c:pt>
                <c:pt idx="5260">
                  <c:v>29.974420000000091</c:v>
                </c:pt>
                <c:pt idx="5261">
                  <c:v>29.996270000000091</c:v>
                </c:pt>
                <c:pt idx="5262">
                  <c:v>30.012960000000092</c:v>
                </c:pt>
                <c:pt idx="5263">
                  <c:v>30.022420000000093</c:v>
                </c:pt>
                <c:pt idx="5264">
                  <c:v>30.027500000000092</c:v>
                </c:pt>
                <c:pt idx="5265">
                  <c:v>30.029520000000094</c:v>
                </c:pt>
                <c:pt idx="5266">
                  <c:v>30.030710000000095</c:v>
                </c:pt>
                <c:pt idx="5267">
                  <c:v>30.031490000000094</c:v>
                </c:pt>
                <c:pt idx="5268">
                  <c:v>30.032110000000095</c:v>
                </c:pt>
                <c:pt idx="5269">
                  <c:v>30.032790000000094</c:v>
                </c:pt>
                <c:pt idx="5270">
                  <c:v>30.033870000000096</c:v>
                </c:pt>
                <c:pt idx="5271">
                  <c:v>30.035170000000097</c:v>
                </c:pt>
                <c:pt idx="5272">
                  <c:v>30.036300000000097</c:v>
                </c:pt>
                <c:pt idx="5273">
                  <c:v>30.036870000000096</c:v>
                </c:pt>
                <c:pt idx="5274">
                  <c:v>30.037200000000098</c:v>
                </c:pt>
                <c:pt idx="5275">
                  <c:v>30.037450000000099</c:v>
                </c:pt>
                <c:pt idx="5276">
                  <c:v>30.037740000000099</c:v>
                </c:pt>
                <c:pt idx="5277">
                  <c:v>30.038100000000099</c:v>
                </c:pt>
                <c:pt idx="5278">
                  <c:v>30.038530000000101</c:v>
                </c:pt>
                <c:pt idx="5279">
                  <c:v>30.038960000000102</c:v>
                </c:pt>
                <c:pt idx="5280">
                  <c:v>30.039340000000102</c:v>
                </c:pt>
                <c:pt idx="5281">
                  <c:v>30.039710000000102</c:v>
                </c:pt>
                <c:pt idx="5282">
                  <c:v>30.040070000000103</c:v>
                </c:pt>
                <c:pt idx="5283">
                  <c:v>30.040420000000104</c:v>
                </c:pt>
                <c:pt idx="5284">
                  <c:v>30.040710000000104</c:v>
                </c:pt>
                <c:pt idx="5285">
                  <c:v>30.041030000000102</c:v>
                </c:pt>
                <c:pt idx="5286">
                  <c:v>30.041470000000103</c:v>
                </c:pt>
                <c:pt idx="5287">
                  <c:v>30.042620000000102</c:v>
                </c:pt>
                <c:pt idx="5288">
                  <c:v>30.043720000000103</c:v>
                </c:pt>
                <c:pt idx="5289">
                  <c:v>30.044450000000104</c:v>
                </c:pt>
                <c:pt idx="5290">
                  <c:v>30.045080000000105</c:v>
                </c:pt>
                <c:pt idx="5291">
                  <c:v>30.046590000000105</c:v>
                </c:pt>
                <c:pt idx="5292">
                  <c:v>30.057770000000104</c:v>
                </c:pt>
                <c:pt idx="5293">
                  <c:v>30.073230000000105</c:v>
                </c:pt>
                <c:pt idx="5294">
                  <c:v>30.086290000000105</c:v>
                </c:pt>
                <c:pt idx="5295">
                  <c:v>30.096530000000104</c:v>
                </c:pt>
                <c:pt idx="5296">
                  <c:v>30.103270000000105</c:v>
                </c:pt>
                <c:pt idx="5297">
                  <c:v>30.106270000000105</c:v>
                </c:pt>
                <c:pt idx="5298">
                  <c:v>30.108800000000105</c:v>
                </c:pt>
                <c:pt idx="5299">
                  <c:v>30.110700000000104</c:v>
                </c:pt>
                <c:pt idx="5300">
                  <c:v>30.112330000000103</c:v>
                </c:pt>
                <c:pt idx="5301">
                  <c:v>30.114000000000104</c:v>
                </c:pt>
                <c:pt idx="5302">
                  <c:v>30.115420000000103</c:v>
                </c:pt>
                <c:pt idx="5303">
                  <c:v>30.116530000000104</c:v>
                </c:pt>
                <c:pt idx="5304">
                  <c:v>30.117720000000105</c:v>
                </c:pt>
                <c:pt idx="5305">
                  <c:v>30.119440000000104</c:v>
                </c:pt>
                <c:pt idx="5306">
                  <c:v>30.121980000000104</c:v>
                </c:pt>
                <c:pt idx="5307">
                  <c:v>30.124920000000103</c:v>
                </c:pt>
                <c:pt idx="5308">
                  <c:v>30.126610000000102</c:v>
                </c:pt>
                <c:pt idx="5309">
                  <c:v>30.127980000000104</c:v>
                </c:pt>
                <c:pt idx="5310">
                  <c:v>30.129180000000105</c:v>
                </c:pt>
                <c:pt idx="5311">
                  <c:v>30.129730000000105</c:v>
                </c:pt>
                <c:pt idx="5312">
                  <c:v>30.130010000000105</c:v>
                </c:pt>
                <c:pt idx="5313">
                  <c:v>30.133620000000104</c:v>
                </c:pt>
                <c:pt idx="5314">
                  <c:v>30.141850000000105</c:v>
                </c:pt>
                <c:pt idx="5315">
                  <c:v>30.149400000000103</c:v>
                </c:pt>
                <c:pt idx="5316">
                  <c:v>30.153630000000103</c:v>
                </c:pt>
                <c:pt idx="5317">
                  <c:v>30.155080000000101</c:v>
                </c:pt>
                <c:pt idx="5318">
                  <c:v>30.156280000000102</c:v>
                </c:pt>
                <c:pt idx="5319">
                  <c:v>30.158650000000101</c:v>
                </c:pt>
                <c:pt idx="5320">
                  <c:v>30.171010000000102</c:v>
                </c:pt>
                <c:pt idx="5321">
                  <c:v>30.1843800000001</c:v>
                </c:pt>
                <c:pt idx="5322">
                  <c:v>30.2001600000001</c:v>
                </c:pt>
                <c:pt idx="5323">
                  <c:v>30.210710000000098</c:v>
                </c:pt>
                <c:pt idx="5324">
                  <c:v>30.215150000000097</c:v>
                </c:pt>
                <c:pt idx="5325">
                  <c:v>30.217430000000096</c:v>
                </c:pt>
                <c:pt idx="5326">
                  <c:v>30.219180000000097</c:v>
                </c:pt>
                <c:pt idx="5327">
                  <c:v>30.220690000000097</c:v>
                </c:pt>
                <c:pt idx="5328">
                  <c:v>30.221760000000096</c:v>
                </c:pt>
                <c:pt idx="5329">
                  <c:v>30.222680000000096</c:v>
                </c:pt>
                <c:pt idx="5330">
                  <c:v>30.224330000000098</c:v>
                </c:pt>
                <c:pt idx="5331">
                  <c:v>30.227000000000096</c:v>
                </c:pt>
                <c:pt idx="5332">
                  <c:v>30.228600000000096</c:v>
                </c:pt>
                <c:pt idx="5333">
                  <c:v>30.229280000000095</c:v>
                </c:pt>
                <c:pt idx="5334">
                  <c:v>30.229620000000097</c:v>
                </c:pt>
                <c:pt idx="5335">
                  <c:v>30.230350000000097</c:v>
                </c:pt>
                <c:pt idx="5336">
                  <c:v>30.241440000000097</c:v>
                </c:pt>
                <c:pt idx="5337">
                  <c:v>30.260020000000097</c:v>
                </c:pt>
                <c:pt idx="5338">
                  <c:v>30.276370000000096</c:v>
                </c:pt>
                <c:pt idx="5339">
                  <c:v>30.287700000000097</c:v>
                </c:pt>
                <c:pt idx="5340">
                  <c:v>30.293980000000097</c:v>
                </c:pt>
                <c:pt idx="5341">
                  <c:v>30.296310000000098</c:v>
                </c:pt>
                <c:pt idx="5342">
                  <c:v>30.297700000000098</c:v>
                </c:pt>
                <c:pt idx="5343">
                  <c:v>30.298710000000099</c:v>
                </c:pt>
                <c:pt idx="5344">
                  <c:v>30.299770000000098</c:v>
                </c:pt>
                <c:pt idx="5345">
                  <c:v>30.301190000000098</c:v>
                </c:pt>
                <c:pt idx="5346">
                  <c:v>30.302050000000097</c:v>
                </c:pt>
                <c:pt idx="5347">
                  <c:v>30.302540000000096</c:v>
                </c:pt>
                <c:pt idx="5348">
                  <c:v>30.302800000000097</c:v>
                </c:pt>
                <c:pt idx="5349">
                  <c:v>30.303050000000098</c:v>
                </c:pt>
                <c:pt idx="5350">
                  <c:v>30.303410000000099</c:v>
                </c:pt>
                <c:pt idx="5351">
                  <c:v>30.303830000000097</c:v>
                </c:pt>
                <c:pt idx="5352">
                  <c:v>30.304240000000096</c:v>
                </c:pt>
                <c:pt idx="5353">
                  <c:v>30.304620000000096</c:v>
                </c:pt>
                <c:pt idx="5354">
                  <c:v>30.304990000000096</c:v>
                </c:pt>
                <c:pt idx="5355">
                  <c:v>30.305360000000096</c:v>
                </c:pt>
                <c:pt idx="5356">
                  <c:v>30.305730000000096</c:v>
                </c:pt>
                <c:pt idx="5357">
                  <c:v>30.306130000000095</c:v>
                </c:pt>
                <c:pt idx="5358">
                  <c:v>30.306850000000097</c:v>
                </c:pt>
                <c:pt idx="5359">
                  <c:v>30.308180000000096</c:v>
                </c:pt>
                <c:pt idx="5360">
                  <c:v>30.309310000000096</c:v>
                </c:pt>
                <c:pt idx="5361">
                  <c:v>30.310250000000096</c:v>
                </c:pt>
                <c:pt idx="5362">
                  <c:v>30.310800000000096</c:v>
                </c:pt>
                <c:pt idx="5363">
                  <c:v>30.311070000000097</c:v>
                </c:pt>
                <c:pt idx="5364">
                  <c:v>30.311210000000095</c:v>
                </c:pt>
                <c:pt idx="5365">
                  <c:v>30.311410000000095</c:v>
                </c:pt>
                <c:pt idx="5366">
                  <c:v>30.311630000000093</c:v>
                </c:pt>
                <c:pt idx="5367">
                  <c:v>30.311910000000093</c:v>
                </c:pt>
                <c:pt idx="5368">
                  <c:v>30.312250000000095</c:v>
                </c:pt>
                <c:pt idx="5369">
                  <c:v>30.312580000000096</c:v>
                </c:pt>
                <c:pt idx="5370">
                  <c:v>30.312910000000098</c:v>
                </c:pt>
                <c:pt idx="5371">
                  <c:v>30.3132500000001</c:v>
                </c:pt>
                <c:pt idx="5372">
                  <c:v>30.313580000000101</c:v>
                </c:pt>
                <c:pt idx="5373">
                  <c:v>30.3138900000001</c:v>
                </c:pt>
                <c:pt idx="5374">
                  <c:v>30.314190000000099</c:v>
                </c:pt>
                <c:pt idx="5375">
                  <c:v>30.3145600000001</c:v>
                </c:pt>
                <c:pt idx="5376">
                  <c:v>30.3151100000001</c:v>
                </c:pt>
                <c:pt idx="5377">
                  <c:v>30.315980000000099</c:v>
                </c:pt>
                <c:pt idx="5378">
                  <c:v>30.3170000000001</c:v>
                </c:pt>
                <c:pt idx="5379">
                  <c:v>30.3178300000001</c:v>
                </c:pt>
                <c:pt idx="5380">
                  <c:v>30.3183000000001</c:v>
                </c:pt>
                <c:pt idx="5381">
                  <c:v>30.318520000000099</c:v>
                </c:pt>
                <c:pt idx="5382">
                  <c:v>30.318760000000101</c:v>
                </c:pt>
                <c:pt idx="5383">
                  <c:v>30.3189500000001</c:v>
                </c:pt>
                <c:pt idx="5384">
                  <c:v>30.319180000000099</c:v>
                </c:pt>
                <c:pt idx="5385">
                  <c:v>30.3194400000001</c:v>
                </c:pt>
                <c:pt idx="5386">
                  <c:v>30.3197200000001</c:v>
                </c:pt>
                <c:pt idx="5387">
                  <c:v>30.320050000000101</c:v>
                </c:pt>
                <c:pt idx="5388">
                  <c:v>30.320400000000102</c:v>
                </c:pt>
                <c:pt idx="5389">
                  <c:v>30.320750000000103</c:v>
                </c:pt>
                <c:pt idx="5390">
                  <c:v>30.321090000000105</c:v>
                </c:pt>
                <c:pt idx="5391">
                  <c:v>30.321410000000103</c:v>
                </c:pt>
                <c:pt idx="5392">
                  <c:v>30.321720000000102</c:v>
                </c:pt>
                <c:pt idx="5393">
                  <c:v>30.322040000000101</c:v>
                </c:pt>
                <c:pt idx="5394">
                  <c:v>30.322400000000101</c:v>
                </c:pt>
                <c:pt idx="5395">
                  <c:v>30.322920000000103</c:v>
                </c:pt>
                <c:pt idx="5396">
                  <c:v>30.323220000000102</c:v>
                </c:pt>
                <c:pt idx="5397">
                  <c:v>30.323490000000103</c:v>
                </c:pt>
                <c:pt idx="5398">
                  <c:v>30.323810000000101</c:v>
                </c:pt>
                <c:pt idx="5399">
                  <c:v>30.3242100000001</c:v>
                </c:pt>
                <c:pt idx="5400">
                  <c:v>30.324570000000101</c:v>
                </c:pt>
                <c:pt idx="5401">
                  <c:v>30.3248800000001</c:v>
                </c:pt>
                <c:pt idx="5402">
                  <c:v>30.325230000000101</c:v>
                </c:pt>
                <c:pt idx="5403">
                  <c:v>30.325570000000102</c:v>
                </c:pt>
                <c:pt idx="5404">
                  <c:v>30.325900000000104</c:v>
                </c:pt>
                <c:pt idx="5405">
                  <c:v>30.326460000000104</c:v>
                </c:pt>
                <c:pt idx="5406">
                  <c:v>30.327600000000103</c:v>
                </c:pt>
                <c:pt idx="5407">
                  <c:v>30.329160000000105</c:v>
                </c:pt>
                <c:pt idx="5408">
                  <c:v>30.329820000000105</c:v>
                </c:pt>
                <c:pt idx="5409">
                  <c:v>30.334840000000103</c:v>
                </c:pt>
                <c:pt idx="5410">
                  <c:v>30.338880000000103</c:v>
                </c:pt>
                <c:pt idx="5411">
                  <c:v>30.347090000000101</c:v>
                </c:pt>
                <c:pt idx="5412">
                  <c:v>30.366590000000102</c:v>
                </c:pt>
                <c:pt idx="5413">
                  <c:v>30.383690000000101</c:v>
                </c:pt>
                <c:pt idx="5414">
                  <c:v>30.396800000000102</c:v>
                </c:pt>
                <c:pt idx="5415">
                  <c:v>30.405300000000103</c:v>
                </c:pt>
                <c:pt idx="5416">
                  <c:v>30.408300000000104</c:v>
                </c:pt>
                <c:pt idx="5417">
                  <c:v>30.410120000000102</c:v>
                </c:pt>
                <c:pt idx="5418">
                  <c:v>30.411260000000102</c:v>
                </c:pt>
                <c:pt idx="5419">
                  <c:v>30.4119500000001</c:v>
                </c:pt>
                <c:pt idx="5420">
                  <c:v>30.4124400000001</c:v>
                </c:pt>
                <c:pt idx="5421">
                  <c:v>30.4130000000001</c:v>
                </c:pt>
                <c:pt idx="5422">
                  <c:v>30.414010000000101</c:v>
                </c:pt>
                <c:pt idx="5423">
                  <c:v>30.415290000000102</c:v>
                </c:pt>
                <c:pt idx="5424">
                  <c:v>30.416480000000103</c:v>
                </c:pt>
                <c:pt idx="5425">
                  <c:v>30.417680000000104</c:v>
                </c:pt>
                <c:pt idx="5426">
                  <c:v>30.418380000000102</c:v>
                </c:pt>
                <c:pt idx="5427">
                  <c:v>30.418790000000101</c:v>
                </c:pt>
                <c:pt idx="5428">
                  <c:v>30.419600000000102</c:v>
                </c:pt>
                <c:pt idx="5429">
                  <c:v>30.425270000000101</c:v>
                </c:pt>
                <c:pt idx="5430">
                  <c:v>30.434520000000102</c:v>
                </c:pt>
                <c:pt idx="5431">
                  <c:v>30.443170000000102</c:v>
                </c:pt>
                <c:pt idx="5432">
                  <c:v>30.448440000000101</c:v>
                </c:pt>
                <c:pt idx="5433">
                  <c:v>30.4511000000001</c:v>
                </c:pt>
                <c:pt idx="5434">
                  <c:v>30.452740000000098</c:v>
                </c:pt>
                <c:pt idx="5435">
                  <c:v>30.453980000000097</c:v>
                </c:pt>
                <c:pt idx="5436">
                  <c:v>30.454970000000099</c:v>
                </c:pt>
                <c:pt idx="5437">
                  <c:v>30.455720000000099</c:v>
                </c:pt>
                <c:pt idx="5438">
                  <c:v>30.456300000000098</c:v>
                </c:pt>
                <c:pt idx="5439">
                  <c:v>30.456880000000098</c:v>
                </c:pt>
                <c:pt idx="5440">
                  <c:v>30.457700000000099</c:v>
                </c:pt>
                <c:pt idx="5441">
                  <c:v>30.458310000000097</c:v>
                </c:pt>
                <c:pt idx="5442">
                  <c:v>30.458580000000097</c:v>
                </c:pt>
                <c:pt idx="5443">
                  <c:v>30.458860000000097</c:v>
                </c:pt>
                <c:pt idx="5444">
                  <c:v>30.459200000000099</c:v>
                </c:pt>
                <c:pt idx="5445">
                  <c:v>30.459600000000098</c:v>
                </c:pt>
                <c:pt idx="5446">
                  <c:v>30.460030000000099</c:v>
                </c:pt>
                <c:pt idx="5447">
                  <c:v>30.460350000000098</c:v>
                </c:pt>
                <c:pt idx="5448">
                  <c:v>30.460690000000099</c:v>
                </c:pt>
                <c:pt idx="5449">
                  <c:v>30.4610400000001</c:v>
                </c:pt>
                <c:pt idx="5450">
                  <c:v>30.4613300000001</c:v>
                </c:pt>
                <c:pt idx="5451">
                  <c:v>30.4616000000001</c:v>
                </c:pt>
                <c:pt idx="5452">
                  <c:v>30.461950000000101</c:v>
                </c:pt>
                <c:pt idx="5453">
                  <c:v>30.462650000000099</c:v>
                </c:pt>
                <c:pt idx="5454">
                  <c:v>30.4637500000001</c:v>
                </c:pt>
                <c:pt idx="5455">
                  <c:v>30.4647900000001</c:v>
                </c:pt>
                <c:pt idx="5456">
                  <c:v>30.465600000000101</c:v>
                </c:pt>
                <c:pt idx="5457">
                  <c:v>30.465960000000102</c:v>
                </c:pt>
                <c:pt idx="5458">
                  <c:v>30.466120000000103</c:v>
                </c:pt>
                <c:pt idx="5459">
                  <c:v>30.466270000000105</c:v>
                </c:pt>
                <c:pt idx="5460">
                  <c:v>30.466490000000103</c:v>
                </c:pt>
                <c:pt idx="5461">
                  <c:v>30.466780000000103</c:v>
                </c:pt>
                <c:pt idx="5462">
                  <c:v>30.467120000000104</c:v>
                </c:pt>
                <c:pt idx="5463">
                  <c:v>30.467470000000105</c:v>
                </c:pt>
                <c:pt idx="5464">
                  <c:v>30.467840000000106</c:v>
                </c:pt>
                <c:pt idx="5465">
                  <c:v>30.468210000000106</c:v>
                </c:pt>
                <c:pt idx="5466">
                  <c:v>30.468570000000106</c:v>
                </c:pt>
                <c:pt idx="5467">
                  <c:v>30.468930000000107</c:v>
                </c:pt>
                <c:pt idx="5468">
                  <c:v>30.469380000000108</c:v>
                </c:pt>
                <c:pt idx="5469">
                  <c:v>30.470190000000109</c:v>
                </c:pt>
                <c:pt idx="5470">
                  <c:v>30.471250000000108</c:v>
                </c:pt>
                <c:pt idx="5471">
                  <c:v>30.472390000000107</c:v>
                </c:pt>
                <c:pt idx="5472">
                  <c:v>30.473410000000108</c:v>
                </c:pt>
                <c:pt idx="5473">
                  <c:v>30.473980000000108</c:v>
                </c:pt>
                <c:pt idx="5474">
                  <c:v>30.474280000000107</c:v>
                </c:pt>
                <c:pt idx="5475">
                  <c:v>30.474540000000108</c:v>
                </c:pt>
                <c:pt idx="5476">
                  <c:v>30.474810000000108</c:v>
                </c:pt>
                <c:pt idx="5477">
                  <c:v>30.475100000000108</c:v>
                </c:pt>
                <c:pt idx="5478">
                  <c:v>30.475450000000109</c:v>
                </c:pt>
                <c:pt idx="5479">
                  <c:v>30.47580000000011</c:v>
                </c:pt>
                <c:pt idx="5480">
                  <c:v>30.476130000000111</c:v>
                </c:pt>
                <c:pt idx="5481">
                  <c:v>30.476460000000113</c:v>
                </c:pt>
                <c:pt idx="5482">
                  <c:v>30.476780000000112</c:v>
                </c:pt>
                <c:pt idx="5483">
                  <c:v>30.47710000000011</c:v>
                </c:pt>
                <c:pt idx="5484">
                  <c:v>30.477430000000112</c:v>
                </c:pt>
                <c:pt idx="5485">
                  <c:v>30.477790000000113</c:v>
                </c:pt>
                <c:pt idx="5486">
                  <c:v>30.478500000000114</c:v>
                </c:pt>
                <c:pt idx="5487">
                  <c:v>30.479800000000115</c:v>
                </c:pt>
                <c:pt idx="5488">
                  <c:v>30.481120000000114</c:v>
                </c:pt>
                <c:pt idx="5489">
                  <c:v>30.482460000000113</c:v>
                </c:pt>
                <c:pt idx="5490">
                  <c:v>30.483630000000112</c:v>
                </c:pt>
                <c:pt idx="5491">
                  <c:v>30.485350000000111</c:v>
                </c:pt>
                <c:pt idx="5492">
                  <c:v>30.49034000000011</c:v>
                </c:pt>
                <c:pt idx="5493">
                  <c:v>30.491860000000109</c:v>
                </c:pt>
                <c:pt idx="5494">
                  <c:v>30.492930000000108</c:v>
                </c:pt>
                <c:pt idx="5495">
                  <c:v>30.494640000000107</c:v>
                </c:pt>
                <c:pt idx="5496">
                  <c:v>30.502830000000106</c:v>
                </c:pt>
                <c:pt idx="5497">
                  <c:v>30.513890000000107</c:v>
                </c:pt>
                <c:pt idx="5498">
                  <c:v>30.521570000000107</c:v>
                </c:pt>
                <c:pt idx="5499">
                  <c:v>30.525290000000108</c:v>
                </c:pt>
                <c:pt idx="5500">
                  <c:v>30.527850000000107</c:v>
                </c:pt>
                <c:pt idx="5501">
                  <c:v>30.530180000000108</c:v>
                </c:pt>
                <c:pt idx="5502">
                  <c:v>30.532130000000109</c:v>
                </c:pt>
                <c:pt idx="5503">
                  <c:v>30.533680000000111</c:v>
                </c:pt>
                <c:pt idx="5504">
                  <c:v>30.53502000000011</c:v>
                </c:pt>
                <c:pt idx="5505">
                  <c:v>30.536350000000109</c:v>
                </c:pt>
                <c:pt idx="5506">
                  <c:v>30.537680000000108</c:v>
                </c:pt>
                <c:pt idx="5507">
                  <c:v>30.539010000000108</c:v>
                </c:pt>
                <c:pt idx="5508">
                  <c:v>30.540340000000107</c:v>
                </c:pt>
                <c:pt idx="5509">
                  <c:v>30.541420000000109</c:v>
                </c:pt>
                <c:pt idx="5510">
                  <c:v>30.542310000000107</c:v>
                </c:pt>
                <c:pt idx="5511">
                  <c:v>30.543570000000106</c:v>
                </c:pt>
                <c:pt idx="5512">
                  <c:v>30.545200000000104</c:v>
                </c:pt>
                <c:pt idx="5513">
                  <c:v>30.546490000000105</c:v>
                </c:pt>
                <c:pt idx="5514">
                  <c:v>30.547640000000104</c:v>
                </c:pt>
                <c:pt idx="5515">
                  <c:v>30.548410000000104</c:v>
                </c:pt>
                <c:pt idx="5516">
                  <c:v>30.548860000000104</c:v>
                </c:pt>
                <c:pt idx="5517">
                  <c:v>30.548970000000104</c:v>
                </c:pt>
                <c:pt idx="5518">
                  <c:v>30.549130000000105</c:v>
                </c:pt>
                <c:pt idx="5519">
                  <c:v>30.549400000000105</c:v>
                </c:pt>
                <c:pt idx="5520">
                  <c:v>30.549790000000105</c:v>
                </c:pt>
                <c:pt idx="5521">
                  <c:v>30.550320000000106</c:v>
                </c:pt>
                <c:pt idx="5522">
                  <c:v>30.551060000000106</c:v>
                </c:pt>
                <c:pt idx="5523">
                  <c:v>30.551630000000106</c:v>
                </c:pt>
                <c:pt idx="5524">
                  <c:v>30.551940000000105</c:v>
                </c:pt>
                <c:pt idx="5525">
                  <c:v>30.552140000000104</c:v>
                </c:pt>
                <c:pt idx="5526">
                  <c:v>30.552340000000104</c:v>
                </c:pt>
                <c:pt idx="5527">
                  <c:v>30.552530000000104</c:v>
                </c:pt>
                <c:pt idx="5528">
                  <c:v>30.552800000000104</c:v>
                </c:pt>
                <c:pt idx="5529">
                  <c:v>30.553270000000104</c:v>
                </c:pt>
                <c:pt idx="5530">
                  <c:v>30.553650000000104</c:v>
                </c:pt>
                <c:pt idx="5531">
                  <c:v>30.554010000000105</c:v>
                </c:pt>
                <c:pt idx="5532">
                  <c:v>30.554390000000105</c:v>
                </c:pt>
                <c:pt idx="5533">
                  <c:v>30.554820000000106</c:v>
                </c:pt>
                <c:pt idx="5534">
                  <c:v>30.555080000000107</c:v>
                </c:pt>
                <c:pt idx="5535">
                  <c:v>30.555870000000105</c:v>
                </c:pt>
                <c:pt idx="5536">
                  <c:v>30.564740000000107</c:v>
                </c:pt>
                <c:pt idx="5537">
                  <c:v>30.581860000000106</c:v>
                </c:pt>
                <c:pt idx="5538">
                  <c:v>30.600510000000106</c:v>
                </c:pt>
                <c:pt idx="5539">
                  <c:v>30.612720000000106</c:v>
                </c:pt>
                <c:pt idx="5540">
                  <c:v>30.616740000000107</c:v>
                </c:pt>
                <c:pt idx="5541">
                  <c:v>30.618470000000105</c:v>
                </c:pt>
                <c:pt idx="5542">
                  <c:v>30.619130000000105</c:v>
                </c:pt>
                <c:pt idx="5543">
                  <c:v>30.619330000000105</c:v>
                </c:pt>
                <c:pt idx="5544">
                  <c:v>30.619580000000106</c:v>
                </c:pt>
                <c:pt idx="5545">
                  <c:v>30.619830000000107</c:v>
                </c:pt>
                <c:pt idx="5546">
                  <c:v>30.620130000000106</c:v>
                </c:pt>
                <c:pt idx="5547">
                  <c:v>30.620530000000105</c:v>
                </c:pt>
                <c:pt idx="5548">
                  <c:v>30.620960000000107</c:v>
                </c:pt>
                <c:pt idx="5549">
                  <c:v>30.621370000000105</c:v>
                </c:pt>
                <c:pt idx="5550">
                  <c:v>30.621770000000105</c:v>
                </c:pt>
                <c:pt idx="5551">
                  <c:v>30.622150000000104</c:v>
                </c:pt>
                <c:pt idx="5552">
                  <c:v>30.622530000000104</c:v>
                </c:pt>
                <c:pt idx="5553">
                  <c:v>30.622870000000106</c:v>
                </c:pt>
                <c:pt idx="5554">
                  <c:v>30.623280000000104</c:v>
                </c:pt>
                <c:pt idx="5555">
                  <c:v>30.624000000000105</c:v>
                </c:pt>
                <c:pt idx="5556">
                  <c:v>30.625070000000104</c:v>
                </c:pt>
                <c:pt idx="5557">
                  <c:v>30.626300000000104</c:v>
                </c:pt>
                <c:pt idx="5558">
                  <c:v>30.627530000000103</c:v>
                </c:pt>
                <c:pt idx="5559">
                  <c:v>30.628580000000103</c:v>
                </c:pt>
                <c:pt idx="5560">
                  <c:v>30.629140000000103</c:v>
                </c:pt>
                <c:pt idx="5561">
                  <c:v>30.629440000000102</c:v>
                </c:pt>
                <c:pt idx="5562">
                  <c:v>30.6295800000001</c:v>
                </c:pt>
                <c:pt idx="5563">
                  <c:v>30.629750000000101</c:v>
                </c:pt>
                <c:pt idx="5564">
                  <c:v>30.629980000000099</c:v>
                </c:pt>
                <c:pt idx="5565">
                  <c:v>30.630310000000101</c:v>
                </c:pt>
                <c:pt idx="5566">
                  <c:v>30.630740000000102</c:v>
                </c:pt>
                <c:pt idx="5567">
                  <c:v>30.631260000000104</c:v>
                </c:pt>
                <c:pt idx="5568">
                  <c:v>30.631810000000105</c:v>
                </c:pt>
                <c:pt idx="5569">
                  <c:v>30.632320000000103</c:v>
                </c:pt>
                <c:pt idx="5570">
                  <c:v>30.632790000000103</c:v>
                </c:pt>
                <c:pt idx="5571">
                  <c:v>30.633250000000103</c:v>
                </c:pt>
                <c:pt idx="5572">
                  <c:v>30.633700000000104</c:v>
                </c:pt>
                <c:pt idx="5573">
                  <c:v>30.634130000000106</c:v>
                </c:pt>
                <c:pt idx="5574">
                  <c:v>30.634520000000105</c:v>
                </c:pt>
                <c:pt idx="5575">
                  <c:v>30.635020000000104</c:v>
                </c:pt>
                <c:pt idx="5576">
                  <c:v>30.635980000000103</c:v>
                </c:pt>
                <c:pt idx="5577">
                  <c:v>30.637420000000102</c:v>
                </c:pt>
                <c:pt idx="5578">
                  <c:v>30.638240000000103</c:v>
                </c:pt>
                <c:pt idx="5579">
                  <c:v>30.638700000000103</c:v>
                </c:pt>
                <c:pt idx="5580">
                  <c:v>30.639050000000104</c:v>
                </c:pt>
                <c:pt idx="5581">
                  <c:v>30.642410000000105</c:v>
                </c:pt>
                <c:pt idx="5582">
                  <c:v>30.655250000000105</c:v>
                </c:pt>
                <c:pt idx="5583">
                  <c:v>30.674350000000107</c:v>
                </c:pt>
                <c:pt idx="5584">
                  <c:v>30.687550000000108</c:v>
                </c:pt>
                <c:pt idx="5585">
                  <c:v>30.69399000000011</c:v>
                </c:pt>
                <c:pt idx="5586">
                  <c:v>30.69812000000011</c:v>
                </c:pt>
                <c:pt idx="5587">
                  <c:v>30.70035000000011</c:v>
                </c:pt>
                <c:pt idx="5588">
                  <c:v>30.701910000000112</c:v>
                </c:pt>
                <c:pt idx="5589">
                  <c:v>30.703160000000111</c:v>
                </c:pt>
                <c:pt idx="5590">
                  <c:v>30.704650000000111</c:v>
                </c:pt>
                <c:pt idx="5591">
                  <c:v>30.706600000000112</c:v>
                </c:pt>
                <c:pt idx="5592">
                  <c:v>30.709020000000113</c:v>
                </c:pt>
                <c:pt idx="5593">
                  <c:v>30.710730000000112</c:v>
                </c:pt>
                <c:pt idx="5594">
                  <c:v>30.712190000000113</c:v>
                </c:pt>
                <c:pt idx="5595">
                  <c:v>30.713360000000112</c:v>
                </c:pt>
                <c:pt idx="5596">
                  <c:v>30.713820000000112</c:v>
                </c:pt>
                <c:pt idx="5597">
                  <c:v>30.716350000000112</c:v>
                </c:pt>
                <c:pt idx="5598">
                  <c:v>30.720070000000113</c:v>
                </c:pt>
                <c:pt idx="5599">
                  <c:v>30.726770000000112</c:v>
                </c:pt>
                <c:pt idx="5600">
                  <c:v>30.736840000000111</c:v>
                </c:pt>
                <c:pt idx="5601">
                  <c:v>30.74709000000011</c:v>
                </c:pt>
                <c:pt idx="5602">
                  <c:v>30.756710000000112</c:v>
                </c:pt>
                <c:pt idx="5603">
                  <c:v>30.76332000000011</c:v>
                </c:pt>
                <c:pt idx="5604">
                  <c:v>30.766970000000111</c:v>
                </c:pt>
                <c:pt idx="5605">
                  <c:v>30.768710000000112</c:v>
                </c:pt>
                <c:pt idx="5606">
                  <c:v>30.769950000000112</c:v>
                </c:pt>
                <c:pt idx="5607">
                  <c:v>30.770900000000111</c:v>
                </c:pt>
                <c:pt idx="5608">
                  <c:v>30.77186000000011</c:v>
                </c:pt>
                <c:pt idx="5609">
                  <c:v>30.772780000000111</c:v>
                </c:pt>
                <c:pt idx="5610">
                  <c:v>30.77364000000011</c:v>
                </c:pt>
                <c:pt idx="5611">
                  <c:v>30.774480000000111</c:v>
                </c:pt>
                <c:pt idx="5612">
                  <c:v>30.775370000000109</c:v>
                </c:pt>
                <c:pt idx="5613">
                  <c:v>30.77627000000011</c:v>
                </c:pt>
                <c:pt idx="5614">
                  <c:v>30.777190000000111</c:v>
                </c:pt>
                <c:pt idx="5615">
                  <c:v>30.77805000000011</c:v>
                </c:pt>
                <c:pt idx="5616">
                  <c:v>30.77890000000011</c:v>
                </c:pt>
                <c:pt idx="5617">
                  <c:v>30.779590000000109</c:v>
                </c:pt>
                <c:pt idx="5618">
                  <c:v>30.78012000000011</c:v>
                </c:pt>
                <c:pt idx="5619">
                  <c:v>30.780530000000109</c:v>
                </c:pt>
                <c:pt idx="5620">
                  <c:v>30.78087000000011</c:v>
                </c:pt>
                <c:pt idx="5621">
                  <c:v>30.781200000000112</c:v>
                </c:pt>
                <c:pt idx="5622">
                  <c:v>30.781510000000111</c:v>
                </c:pt>
                <c:pt idx="5623">
                  <c:v>30.78181000000011</c:v>
                </c:pt>
                <c:pt idx="5624">
                  <c:v>30.78210000000011</c:v>
                </c:pt>
                <c:pt idx="5625">
                  <c:v>30.78237000000011</c:v>
                </c:pt>
                <c:pt idx="5626">
                  <c:v>30.782630000000111</c:v>
                </c:pt>
                <c:pt idx="5627">
                  <c:v>30.782890000000112</c:v>
                </c:pt>
                <c:pt idx="5628">
                  <c:v>30.783150000000113</c:v>
                </c:pt>
                <c:pt idx="5629">
                  <c:v>30.783370000000112</c:v>
                </c:pt>
                <c:pt idx="5630">
                  <c:v>30.783800000000113</c:v>
                </c:pt>
                <c:pt idx="5631">
                  <c:v>30.784190000000113</c:v>
                </c:pt>
                <c:pt idx="5632">
                  <c:v>30.784590000000112</c:v>
                </c:pt>
                <c:pt idx="5633">
                  <c:v>30.784990000000111</c:v>
                </c:pt>
                <c:pt idx="5634">
                  <c:v>30.78539000000011</c:v>
                </c:pt>
                <c:pt idx="5635">
                  <c:v>30.78575000000011</c:v>
                </c:pt>
                <c:pt idx="5636">
                  <c:v>30.786080000000112</c:v>
                </c:pt>
                <c:pt idx="5637">
                  <c:v>30.786370000000112</c:v>
                </c:pt>
                <c:pt idx="5638">
                  <c:v>30.78669000000011</c:v>
                </c:pt>
                <c:pt idx="5639">
                  <c:v>30.787050000000111</c:v>
                </c:pt>
                <c:pt idx="5640">
                  <c:v>30.787470000000109</c:v>
                </c:pt>
                <c:pt idx="5641">
                  <c:v>30.788320000000109</c:v>
                </c:pt>
                <c:pt idx="5642">
                  <c:v>30.789760000000108</c:v>
                </c:pt>
                <c:pt idx="5643">
                  <c:v>30.790620000000107</c:v>
                </c:pt>
                <c:pt idx="5644">
                  <c:v>30.791170000000108</c:v>
                </c:pt>
                <c:pt idx="5645">
                  <c:v>30.791470000000107</c:v>
                </c:pt>
                <c:pt idx="5646">
                  <c:v>30.791730000000108</c:v>
                </c:pt>
                <c:pt idx="5647">
                  <c:v>30.792090000000108</c:v>
                </c:pt>
                <c:pt idx="5648">
                  <c:v>30.79242000000011</c:v>
                </c:pt>
                <c:pt idx="5649">
                  <c:v>30.79279000000011</c:v>
                </c:pt>
                <c:pt idx="5650">
                  <c:v>30.79317000000011</c:v>
                </c:pt>
                <c:pt idx="5651">
                  <c:v>30.793590000000108</c:v>
                </c:pt>
                <c:pt idx="5652">
                  <c:v>30.793950000000109</c:v>
                </c:pt>
                <c:pt idx="5653">
                  <c:v>30.79429000000011</c:v>
                </c:pt>
                <c:pt idx="5654">
                  <c:v>30.794650000000111</c:v>
                </c:pt>
                <c:pt idx="5655">
                  <c:v>30.795010000000111</c:v>
                </c:pt>
                <c:pt idx="5656">
                  <c:v>30.795500000000111</c:v>
                </c:pt>
                <c:pt idx="5657">
                  <c:v>30.796430000000111</c:v>
                </c:pt>
                <c:pt idx="5658">
                  <c:v>30.79786000000011</c:v>
                </c:pt>
                <c:pt idx="5659">
                  <c:v>30.799100000000109</c:v>
                </c:pt>
                <c:pt idx="5660">
                  <c:v>30.800420000000109</c:v>
                </c:pt>
                <c:pt idx="5661">
                  <c:v>30.80161000000011</c:v>
                </c:pt>
                <c:pt idx="5662">
                  <c:v>30.803380000000111</c:v>
                </c:pt>
                <c:pt idx="5663">
                  <c:v>30.80735000000011</c:v>
                </c:pt>
                <c:pt idx="5664">
                  <c:v>30.815760000000111</c:v>
                </c:pt>
                <c:pt idx="5665">
                  <c:v>30.82359000000011</c:v>
                </c:pt>
                <c:pt idx="5666">
                  <c:v>30.827540000000109</c:v>
                </c:pt>
                <c:pt idx="5667">
                  <c:v>30.82986000000011</c:v>
                </c:pt>
                <c:pt idx="5668">
                  <c:v>30.831250000000111</c:v>
                </c:pt>
                <c:pt idx="5669">
                  <c:v>30.832190000000111</c:v>
                </c:pt>
                <c:pt idx="5670">
                  <c:v>30.832830000000111</c:v>
                </c:pt>
                <c:pt idx="5671">
                  <c:v>30.833320000000111</c:v>
                </c:pt>
                <c:pt idx="5672">
                  <c:v>30.833750000000112</c:v>
                </c:pt>
                <c:pt idx="5673">
                  <c:v>30.834260000000111</c:v>
                </c:pt>
                <c:pt idx="5674">
                  <c:v>30.835190000000111</c:v>
                </c:pt>
                <c:pt idx="5675">
                  <c:v>30.836590000000111</c:v>
                </c:pt>
                <c:pt idx="5676">
                  <c:v>30.83793000000011</c:v>
                </c:pt>
                <c:pt idx="5677">
                  <c:v>30.83897000000011</c:v>
                </c:pt>
                <c:pt idx="5678">
                  <c:v>30.840520000000112</c:v>
                </c:pt>
                <c:pt idx="5679">
                  <c:v>30.842560000000113</c:v>
                </c:pt>
                <c:pt idx="5680">
                  <c:v>30.846550000000114</c:v>
                </c:pt>
                <c:pt idx="5681">
                  <c:v>30.853230000000114</c:v>
                </c:pt>
                <c:pt idx="5682">
                  <c:v>30.859080000000112</c:v>
                </c:pt>
                <c:pt idx="5683">
                  <c:v>30.863180000000114</c:v>
                </c:pt>
                <c:pt idx="5684">
                  <c:v>30.865930000000112</c:v>
                </c:pt>
                <c:pt idx="5685">
                  <c:v>30.868040000000111</c:v>
                </c:pt>
                <c:pt idx="5686">
                  <c:v>30.869670000000109</c:v>
                </c:pt>
                <c:pt idx="5687">
                  <c:v>30.87105000000011</c:v>
                </c:pt>
                <c:pt idx="5688">
                  <c:v>30.87284000000011</c:v>
                </c:pt>
                <c:pt idx="5689">
                  <c:v>30.876110000000111</c:v>
                </c:pt>
                <c:pt idx="5690">
                  <c:v>30.87773000000011</c:v>
                </c:pt>
                <c:pt idx="5691">
                  <c:v>30.878730000000111</c:v>
                </c:pt>
                <c:pt idx="5692">
                  <c:v>30.880050000000111</c:v>
                </c:pt>
                <c:pt idx="5693">
                  <c:v>30.881610000000112</c:v>
                </c:pt>
                <c:pt idx="5694">
                  <c:v>30.883050000000111</c:v>
                </c:pt>
                <c:pt idx="5695">
                  <c:v>30.884130000000113</c:v>
                </c:pt>
                <c:pt idx="5696">
                  <c:v>30.885230000000114</c:v>
                </c:pt>
                <c:pt idx="5697">
                  <c:v>30.886220000000115</c:v>
                </c:pt>
                <c:pt idx="5698">
                  <c:v>30.887000000000114</c:v>
                </c:pt>
                <c:pt idx="5699">
                  <c:v>30.887980000000113</c:v>
                </c:pt>
                <c:pt idx="5700">
                  <c:v>30.889500000000112</c:v>
                </c:pt>
                <c:pt idx="5701">
                  <c:v>30.89095000000011</c:v>
                </c:pt>
                <c:pt idx="5702">
                  <c:v>30.891960000000111</c:v>
                </c:pt>
                <c:pt idx="5703">
                  <c:v>30.892580000000113</c:v>
                </c:pt>
                <c:pt idx="5704">
                  <c:v>30.892880000000112</c:v>
                </c:pt>
                <c:pt idx="5705">
                  <c:v>30.893050000000112</c:v>
                </c:pt>
                <c:pt idx="5706">
                  <c:v>30.893230000000113</c:v>
                </c:pt>
                <c:pt idx="5707">
                  <c:v>30.893410000000113</c:v>
                </c:pt>
                <c:pt idx="5708">
                  <c:v>30.893630000000112</c:v>
                </c:pt>
                <c:pt idx="5709">
                  <c:v>30.893910000000112</c:v>
                </c:pt>
                <c:pt idx="5710">
                  <c:v>30.894210000000111</c:v>
                </c:pt>
                <c:pt idx="5711">
                  <c:v>30.894570000000112</c:v>
                </c:pt>
                <c:pt idx="5712">
                  <c:v>30.894950000000112</c:v>
                </c:pt>
                <c:pt idx="5713">
                  <c:v>30.895310000000112</c:v>
                </c:pt>
                <c:pt idx="5714">
                  <c:v>30.895630000000111</c:v>
                </c:pt>
                <c:pt idx="5715">
                  <c:v>30.895960000000112</c:v>
                </c:pt>
                <c:pt idx="5716">
                  <c:v>30.896270000000111</c:v>
                </c:pt>
                <c:pt idx="5717">
                  <c:v>30.896530000000112</c:v>
                </c:pt>
                <c:pt idx="5718">
                  <c:v>30.896830000000111</c:v>
                </c:pt>
                <c:pt idx="5719">
                  <c:v>30.89734000000011</c:v>
                </c:pt>
                <c:pt idx="5720">
                  <c:v>30.898040000000108</c:v>
                </c:pt>
                <c:pt idx="5721">
                  <c:v>30.89837000000011</c:v>
                </c:pt>
                <c:pt idx="5722">
                  <c:v>30.89857000000011</c:v>
                </c:pt>
                <c:pt idx="5723">
                  <c:v>30.89950000000011</c:v>
                </c:pt>
                <c:pt idx="5724">
                  <c:v>30.906670000000108</c:v>
                </c:pt>
                <c:pt idx="5725">
                  <c:v>30.91996000000011</c:v>
                </c:pt>
                <c:pt idx="5726">
                  <c:v>30.932880000000111</c:v>
                </c:pt>
                <c:pt idx="5727">
                  <c:v>30.941010000000112</c:v>
                </c:pt>
                <c:pt idx="5728">
                  <c:v>30.945560000000111</c:v>
                </c:pt>
                <c:pt idx="5729">
                  <c:v>30.94810000000011</c:v>
                </c:pt>
                <c:pt idx="5730">
                  <c:v>30.949830000000109</c:v>
                </c:pt>
                <c:pt idx="5731">
                  <c:v>30.951280000000107</c:v>
                </c:pt>
                <c:pt idx="5732">
                  <c:v>30.952540000000106</c:v>
                </c:pt>
                <c:pt idx="5733">
                  <c:v>30.953720000000107</c:v>
                </c:pt>
                <c:pt idx="5734">
                  <c:v>30.954970000000106</c:v>
                </c:pt>
                <c:pt idx="5735">
                  <c:v>30.956210000000105</c:v>
                </c:pt>
                <c:pt idx="5736">
                  <c:v>30.958430000000106</c:v>
                </c:pt>
                <c:pt idx="5737">
                  <c:v>30.961230000000107</c:v>
                </c:pt>
                <c:pt idx="5738">
                  <c:v>30.963810000000105</c:v>
                </c:pt>
                <c:pt idx="5739">
                  <c:v>30.965680000000106</c:v>
                </c:pt>
                <c:pt idx="5740">
                  <c:v>30.967030000000104</c:v>
                </c:pt>
                <c:pt idx="5741">
                  <c:v>30.970520000000104</c:v>
                </c:pt>
                <c:pt idx="5742">
                  <c:v>30.973950000000105</c:v>
                </c:pt>
                <c:pt idx="5743">
                  <c:v>30.977840000000104</c:v>
                </c:pt>
                <c:pt idx="5744">
                  <c:v>30.981900000000103</c:v>
                </c:pt>
                <c:pt idx="5745">
                  <c:v>30.984800000000103</c:v>
                </c:pt>
                <c:pt idx="5746">
                  <c:v>30.987100000000105</c:v>
                </c:pt>
                <c:pt idx="5747">
                  <c:v>30.988770000000105</c:v>
                </c:pt>
                <c:pt idx="5748">
                  <c:v>30.990230000000107</c:v>
                </c:pt>
                <c:pt idx="5749">
                  <c:v>30.991460000000107</c:v>
                </c:pt>
                <c:pt idx="5750">
                  <c:v>30.992670000000107</c:v>
                </c:pt>
                <c:pt idx="5751">
                  <c:v>30.993830000000106</c:v>
                </c:pt>
                <c:pt idx="5752">
                  <c:v>30.994870000000105</c:v>
                </c:pt>
                <c:pt idx="5753">
                  <c:v>30.995890000000106</c:v>
                </c:pt>
                <c:pt idx="5754">
                  <c:v>30.996760000000105</c:v>
                </c:pt>
                <c:pt idx="5755">
                  <c:v>30.997420000000105</c:v>
                </c:pt>
                <c:pt idx="5756">
                  <c:v>30.998390000000104</c:v>
                </c:pt>
                <c:pt idx="5757">
                  <c:v>30.999870000000104</c:v>
                </c:pt>
                <c:pt idx="5758">
                  <c:v>31.001080000000105</c:v>
                </c:pt>
                <c:pt idx="5759">
                  <c:v>31.001770000000104</c:v>
                </c:pt>
                <c:pt idx="5760">
                  <c:v>31.002140000000104</c:v>
                </c:pt>
                <c:pt idx="5761">
                  <c:v>31.002330000000104</c:v>
                </c:pt>
                <c:pt idx="5762">
                  <c:v>31.002510000000104</c:v>
                </c:pt>
                <c:pt idx="5763">
                  <c:v>31.002740000000102</c:v>
                </c:pt>
                <c:pt idx="5764">
                  <c:v>31.003140000000101</c:v>
                </c:pt>
                <c:pt idx="5765">
                  <c:v>31.003950000000103</c:v>
                </c:pt>
                <c:pt idx="5766">
                  <c:v>31.005060000000103</c:v>
                </c:pt>
                <c:pt idx="5767">
                  <c:v>31.006080000000104</c:v>
                </c:pt>
                <c:pt idx="5768">
                  <c:v>31.007090000000105</c:v>
                </c:pt>
                <c:pt idx="5769">
                  <c:v>31.008070000000103</c:v>
                </c:pt>
                <c:pt idx="5770">
                  <c:v>31.008780000000105</c:v>
                </c:pt>
                <c:pt idx="5771">
                  <c:v>31.009400000000106</c:v>
                </c:pt>
                <c:pt idx="5772">
                  <c:v>31.019020000000108</c:v>
                </c:pt>
                <c:pt idx="5773">
                  <c:v>31.035440000000108</c:v>
                </c:pt>
                <c:pt idx="5774">
                  <c:v>31.040660000000109</c:v>
                </c:pt>
                <c:pt idx="5775">
                  <c:v>31.043900000000111</c:v>
                </c:pt>
                <c:pt idx="5776">
                  <c:v>31.05360000000011</c:v>
                </c:pt>
                <c:pt idx="5777">
                  <c:v>31.064340000000108</c:v>
                </c:pt>
                <c:pt idx="5778">
                  <c:v>31.073800000000109</c:v>
                </c:pt>
                <c:pt idx="5779">
                  <c:v>31.07884000000011</c:v>
                </c:pt>
                <c:pt idx="5780">
                  <c:v>31.08192000000011</c:v>
                </c:pt>
                <c:pt idx="5781">
                  <c:v>31.083750000000112</c:v>
                </c:pt>
                <c:pt idx="5782">
                  <c:v>31.08539000000011</c:v>
                </c:pt>
                <c:pt idx="5783">
                  <c:v>31.087040000000112</c:v>
                </c:pt>
                <c:pt idx="5784">
                  <c:v>31.088670000000111</c:v>
                </c:pt>
                <c:pt idx="5785">
                  <c:v>31.09018000000011</c:v>
                </c:pt>
                <c:pt idx="5786">
                  <c:v>31.09160000000011</c:v>
                </c:pt>
                <c:pt idx="5787">
                  <c:v>31.09356000000011</c:v>
                </c:pt>
                <c:pt idx="5788">
                  <c:v>31.095680000000112</c:v>
                </c:pt>
                <c:pt idx="5789">
                  <c:v>31.097200000000111</c:v>
                </c:pt>
                <c:pt idx="5790">
                  <c:v>31.097910000000113</c:v>
                </c:pt>
                <c:pt idx="5791">
                  <c:v>31.098340000000114</c:v>
                </c:pt>
                <c:pt idx="5792">
                  <c:v>31.098510000000115</c:v>
                </c:pt>
                <c:pt idx="5793">
                  <c:v>31.100450000000116</c:v>
                </c:pt>
                <c:pt idx="5794">
                  <c:v>31.111460000000115</c:v>
                </c:pt>
                <c:pt idx="5795">
                  <c:v>31.128300000000113</c:v>
                </c:pt>
                <c:pt idx="5796">
                  <c:v>31.139380000000113</c:v>
                </c:pt>
                <c:pt idx="5797">
                  <c:v>31.144550000000113</c:v>
                </c:pt>
                <c:pt idx="5798">
                  <c:v>31.147600000000114</c:v>
                </c:pt>
                <c:pt idx="5799">
                  <c:v>31.149380000000114</c:v>
                </c:pt>
                <c:pt idx="5800">
                  <c:v>31.150750000000116</c:v>
                </c:pt>
                <c:pt idx="5801">
                  <c:v>31.152330000000116</c:v>
                </c:pt>
                <c:pt idx="5802">
                  <c:v>31.155060000000116</c:v>
                </c:pt>
                <c:pt idx="5803">
                  <c:v>31.157980000000116</c:v>
                </c:pt>
                <c:pt idx="5804">
                  <c:v>31.159930000000116</c:v>
                </c:pt>
                <c:pt idx="5805">
                  <c:v>31.161350000000116</c:v>
                </c:pt>
                <c:pt idx="5806">
                  <c:v>31.162250000000117</c:v>
                </c:pt>
                <c:pt idx="5807">
                  <c:v>31.162740000000117</c:v>
                </c:pt>
                <c:pt idx="5808">
                  <c:v>31.162930000000117</c:v>
                </c:pt>
                <c:pt idx="5809">
                  <c:v>31.163130000000116</c:v>
                </c:pt>
                <c:pt idx="5810">
                  <c:v>31.163320000000116</c:v>
                </c:pt>
                <c:pt idx="5811">
                  <c:v>31.163540000000115</c:v>
                </c:pt>
                <c:pt idx="5812">
                  <c:v>31.163810000000115</c:v>
                </c:pt>
                <c:pt idx="5813">
                  <c:v>31.164110000000115</c:v>
                </c:pt>
                <c:pt idx="5814">
                  <c:v>31.164420000000113</c:v>
                </c:pt>
                <c:pt idx="5815">
                  <c:v>31.164790000000114</c:v>
                </c:pt>
                <c:pt idx="5816">
                  <c:v>31.165160000000114</c:v>
                </c:pt>
                <c:pt idx="5817">
                  <c:v>31.165470000000113</c:v>
                </c:pt>
                <c:pt idx="5818">
                  <c:v>31.165800000000115</c:v>
                </c:pt>
                <c:pt idx="5819">
                  <c:v>31.166130000000116</c:v>
                </c:pt>
                <c:pt idx="5820">
                  <c:v>31.166460000000118</c:v>
                </c:pt>
                <c:pt idx="5821">
                  <c:v>31.166780000000117</c:v>
                </c:pt>
                <c:pt idx="5822">
                  <c:v>31.167130000000117</c:v>
                </c:pt>
                <c:pt idx="5823">
                  <c:v>31.167660000000119</c:v>
                </c:pt>
                <c:pt idx="5824">
                  <c:v>31.16876000000012</c:v>
                </c:pt>
                <c:pt idx="5825">
                  <c:v>31.169720000000119</c:v>
                </c:pt>
                <c:pt idx="5826">
                  <c:v>31.17016000000012</c:v>
                </c:pt>
                <c:pt idx="5827">
                  <c:v>31.170410000000121</c:v>
                </c:pt>
                <c:pt idx="5828">
                  <c:v>31.17128000000012</c:v>
                </c:pt>
                <c:pt idx="5829">
                  <c:v>31.179100000000119</c:v>
                </c:pt>
                <c:pt idx="5830">
                  <c:v>31.196590000000118</c:v>
                </c:pt>
                <c:pt idx="5831">
                  <c:v>31.210830000000119</c:v>
                </c:pt>
                <c:pt idx="5832">
                  <c:v>31.219950000000118</c:v>
                </c:pt>
                <c:pt idx="5833">
                  <c:v>31.226030000000119</c:v>
                </c:pt>
                <c:pt idx="5834">
                  <c:v>31.228600000000117</c:v>
                </c:pt>
                <c:pt idx="5835">
                  <c:v>31.230420000000116</c:v>
                </c:pt>
                <c:pt idx="5836">
                  <c:v>31.231890000000117</c:v>
                </c:pt>
                <c:pt idx="5837">
                  <c:v>31.233020000000117</c:v>
                </c:pt>
                <c:pt idx="5838">
                  <c:v>31.233920000000118</c:v>
                </c:pt>
                <c:pt idx="5839">
                  <c:v>31.235050000000118</c:v>
                </c:pt>
                <c:pt idx="5840">
                  <c:v>31.236930000000118</c:v>
                </c:pt>
                <c:pt idx="5841">
                  <c:v>31.238450000000118</c:v>
                </c:pt>
                <c:pt idx="5842">
                  <c:v>31.239700000000116</c:v>
                </c:pt>
                <c:pt idx="5843">
                  <c:v>31.240860000000115</c:v>
                </c:pt>
                <c:pt idx="5844">
                  <c:v>31.241350000000114</c:v>
                </c:pt>
                <c:pt idx="5845">
                  <c:v>31.241580000000113</c:v>
                </c:pt>
                <c:pt idx="5846">
                  <c:v>31.241800000000111</c:v>
                </c:pt>
                <c:pt idx="5847">
                  <c:v>31.241990000000111</c:v>
                </c:pt>
                <c:pt idx="5848">
                  <c:v>31.242260000000112</c:v>
                </c:pt>
                <c:pt idx="5849">
                  <c:v>31.242560000000111</c:v>
                </c:pt>
                <c:pt idx="5850">
                  <c:v>31.242950000000111</c:v>
                </c:pt>
                <c:pt idx="5851">
                  <c:v>31.24335000000011</c:v>
                </c:pt>
                <c:pt idx="5852">
                  <c:v>31.243680000000111</c:v>
                </c:pt>
                <c:pt idx="5853">
                  <c:v>31.244030000000112</c:v>
                </c:pt>
                <c:pt idx="5854">
                  <c:v>31.244400000000113</c:v>
                </c:pt>
                <c:pt idx="5855">
                  <c:v>31.244760000000113</c:v>
                </c:pt>
                <c:pt idx="5856">
                  <c:v>31.245120000000114</c:v>
                </c:pt>
                <c:pt idx="5857">
                  <c:v>31.245510000000113</c:v>
                </c:pt>
                <c:pt idx="5858">
                  <c:v>31.246060000000114</c:v>
                </c:pt>
                <c:pt idx="5859">
                  <c:v>31.246900000000114</c:v>
                </c:pt>
                <c:pt idx="5860">
                  <c:v>31.247520000000115</c:v>
                </c:pt>
                <c:pt idx="5861">
                  <c:v>31.247700000000115</c:v>
                </c:pt>
                <c:pt idx="5862">
                  <c:v>31.247910000000115</c:v>
                </c:pt>
                <c:pt idx="5863">
                  <c:v>31.248170000000115</c:v>
                </c:pt>
                <c:pt idx="5864">
                  <c:v>31.248460000000115</c:v>
                </c:pt>
                <c:pt idx="5865">
                  <c:v>31.248760000000114</c:v>
                </c:pt>
                <c:pt idx="5866">
                  <c:v>31.249100000000116</c:v>
                </c:pt>
                <c:pt idx="5867">
                  <c:v>31.249460000000116</c:v>
                </c:pt>
                <c:pt idx="5868">
                  <c:v>31.249780000000115</c:v>
                </c:pt>
                <c:pt idx="5869">
                  <c:v>31.250080000000114</c:v>
                </c:pt>
                <c:pt idx="5870">
                  <c:v>31.250410000000116</c:v>
                </c:pt>
                <c:pt idx="5871">
                  <c:v>31.250710000000115</c:v>
                </c:pt>
                <c:pt idx="5872">
                  <c:v>31.251020000000114</c:v>
                </c:pt>
                <c:pt idx="5873">
                  <c:v>31.251290000000115</c:v>
                </c:pt>
                <c:pt idx="5874">
                  <c:v>31.251600000000114</c:v>
                </c:pt>
                <c:pt idx="5875">
                  <c:v>31.252020000000112</c:v>
                </c:pt>
                <c:pt idx="5876">
                  <c:v>31.252820000000114</c:v>
                </c:pt>
                <c:pt idx="5877">
                  <c:v>31.254160000000113</c:v>
                </c:pt>
                <c:pt idx="5878">
                  <c:v>31.255330000000111</c:v>
                </c:pt>
                <c:pt idx="5879">
                  <c:v>31.25610000000011</c:v>
                </c:pt>
                <c:pt idx="5880">
                  <c:v>31.256450000000111</c:v>
                </c:pt>
                <c:pt idx="5881">
                  <c:v>31.256680000000109</c:v>
                </c:pt>
                <c:pt idx="5882">
                  <c:v>31.256890000000109</c:v>
                </c:pt>
                <c:pt idx="5883">
                  <c:v>31.257250000000109</c:v>
                </c:pt>
                <c:pt idx="5884">
                  <c:v>31.257840000000108</c:v>
                </c:pt>
                <c:pt idx="5885">
                  <c:v>31.258570000000109</c:v>
                </c:pt>
                <c:pt idx="5886">
                  <c:v>31.259280000000111</c:v>
                </c:pt>
                <c:pt idx="5887">
                  <c:v>31.259990000000112</c:v>
                </c:pt>
                <c:pt idx="5888">
                  <c:v>31.260670000000111</c:v>
                </c:pt>
                <c:pt idx="5889">
                  <c:v>31.261330000000111</c:v>
                </c:pt>
                <c:pt idx="5890">
                  <c:v>31.261980000000111</c:v>
                </c:pt>
                <c:pt idx="5891">
                  <c:v>31.26267000000011</c:v>
                </c:pt>
                <c:pt idx="5892">
                  <c:v>31.264050000000111</c:v>
                </c:pt>
                <c:pt idx="5893">
                  <c:v>31.26614000000011</c:v>
                </c:pt>
                <c:pt idx="5894">
                  <c:v>31.267500000000108</c:v>
                </c:pt>
                <c:pt idx="5895">
                  <c:v>31.268100000000107</c:v>
                </c:pt>
                <c:pt idx="5896">
                  <c:v>31.268470000000107</c:v>
                </c:pt>
                <c:pt idx="5897">
                  <c:v>31.268780000000106</c:v>
                </c:pt>
                <c:pt idx="5898">
                  <c:v>31.269080000000105</c:v>
                </c:pt>
                <c:pt idx="5899">
                  <c:v>31.269440000000106</c:v>
                </c:pt>
                <c:pt idx="5900">
                  <c:v>31.269840000000105</c:v>
                </c:pt>
                <c:pt idx="5901">
                  <c:v>31.270240000000104</c:v>
                </c:pt>
                <c:pt idx="5902">
                  <c:v>31.270540000000103</c:v>
                </c:pt>
                <c:pt idx="5903">
                  <c:v>31.270880000000105</c:v>
                </c:pt>
                <c:pt idx="5904">
                  <c:v>31.271210000000107</c:v>
                </c:pt>
                <c:pt idx="5905">
                  <c:v>31.271520000000105</c:v>
                </c:pt>
                <c:pt idx="5906">
                  <c:v>31.271810000000105</c:v>
                </c:pt>
                <c:pt idx="5907">
                  <c:v>31.272220000000104</c:v>
                </c:pt>
                <c:pt idx="5908">
                  <c:v>31.272990000000103</c:v>
                </c:pt>
                <c:pt idx="5909">
                  <c:v>31.273980000000105</c:v>
                </c:pt>
                <c:pt idx="5910">
                  <c:v>31.274990000000106</c:v>
                </c:pt>
                <c:pt idx="5911">
                  <c:v>31.275770000000104</c:v>
                </c:pt>
                <c:pt idx="5912">
                  <c:v>31.276180000000103</c:v>
                </c:pt>
                <c:pt idx="5913">
                  <c:v>31.276410000000102</c:v>
                </c:pt>
                <c:pt idx="5914">
                  <c:v>31.276760000000102</c:v>
                </c:pt>
                <c:pt idx="5915">
                  <c:v>31.277980000000102</c:v>
                </c:pt>
                <c:pt idx="5916">
                  <c:v>31.279800000000101</c:v>
                </c:pt>
                <c:pt idx="5917">
                  <c:v>31.281830000000102</c:v>
                </c:pt>
                <c:pt idx="5918">
                  <c:v>31.283360000000101</c:v>
                </c:pt>
                <c:pt idx="5919">
                  <c:v>31.2840400000001</c:v>
                </c:pt>
                <c:pt idx="5920">
                  <c:v>31.284680000000101</c:v>
                </c:pt>
                <c:pt idx="5921">
                  <c:v>31.285250000000101</c:v>
                </c:pt>
                <c:pt idx="5922">
                  <c:v>31.285690000000102</c:v>
                </c:pt>
                <c:pt idx="5923">
                  <c:v>31.286280000000101</c:v>
                </c:pt>
                <c:pt idx="5924">
                  <c:v>31.287090000000102</c:v>
                </c:pt>
                <c:pt idx="5925">
                  <c:v>31.288440000000101</c:v>
                </c:pt>
                <c:pt idx="5926">
                  <c:v>31.289940000000101</c:v>
                </c:pt>
                <c:pt idx="5927">
                  <c:v>31.2912900000001</c:v>
                </c:pt>
                <c:pt idx="5928">
                  <c:v>31.291920000000101</c:v>
                </c:pt>
                <c:pt idx="5929">
                  <c:v>31.292270000000102</c:v>
                </c:pt>
                <c:pt idx="5930">
                  <c:v>31.292460000000101</c:v>
                </c:pt>
                <c:pt idx="5931">
                  <c:v>31.293120000000101</c:v>
                </c:pt>
                <c:pt idx="5932">
                  <c:v>31.294720000000101</c:v>
                </c:pt>
                <c:pt idx="5933">
                  <c:v>31.2962500000001</c:v>
                </c:pt>
                <c:pt idx="5934">
                  <c:v>31.298240000000099</c:v>
                </c:pt>
                <c:pt idx="5935">
                  <c:v>31.2998100000001</c:v>
                </c:pt>
                <c:pt idx="5936">
                  <c:v>31.301370000000102</c:v>
                </c:pt>
                <c:pt idx="5937">
                  <c:v>31.302930000000103</c:v>
                </c:pt>
                <c:pt idx="5938">
                  <c:v>31.304180000000102</c:v>
                </c:pt>
                <c:pt idx="5939">
                  <c:v>31.305010000000102</c:v>
                </c:pt>
                <c:pt idx="5940">
                  <c:v>31.305450000000103</c:v>
                </c:pt>
                <c:pt idx="5941">
                  <c:v>31.305710000000104</c:v>
                </c:pt>
                <c:pt idx="5942">
                  <c:v>31.305900000000104</c:v>
                </c:pt>
                <c:pt idx="5943">
                  <c:v>31.306070000000105</c:v>
                </c:pt>
                <c:pt idx="5944">
                  <c:v>31.306300000000103</c:v>
                </c:pt>
                <c:pt idx="5945">
                  <c:v>31.306590000000103</c:v>
                </c:pt>
                <c:pt idx="5946">
                  <c:v>31.306920000000105</c:v>
                </c:pt>
                <c:pt idx="5947">
                  <c:v>31.307250000000106</c:v>
                </c:pt>
                <c:pt idx="5948">
                  <c:v>31.307550000000106</c:v>
                </c:pt>
                <c:pt idx="5949">
                  <c:v>31.307820000000106</c:v>
                </c:pt>
                <c:pt idx="5950">
                  <c:v>31.308000000000106</c:v>
                </c:pt>
                <c:pt idx="5951">
                  <c:v>31.308140000000105</c:v>
                </c:pt>
                <c:pt idx="5952">
                  <c:v>31.308260000000104</c:v>
                </c:pt>
                <c:pt idx="5953">
                  <c:v>31.308440000000104</c:v>
                </c:pt>
                <c:pt idx="5954">
                  <c:v>31.308530000000104</c:v>
                </c:pt>
                <c:pt idx="5955">
                  <c:v>31.308640000000103</c:v>
                </c:pt>
                <c:pt idx="5956">
                  <c:v>31.308750000000103</c:v>
                </c:pt>
                <c:pt idx="5957">
                  <c:v>31.308860000000102</c:v>
                </c:pt>
                <c:pt idx="5958">
                  <c:v>31.308970000000102</c:v>
                </c:pt>
                <c:pt idx="5959">
                  <c:v>31.309090000000101</c:v>
                </c:pt>
                <c:pt idx="5960">
                  <c:v>31.3092000000001</c:v>
                </c:pt>
                <c:pt idx="5961">
                  <c:v>31.309310000000099</c:v>
                </c:pt>
                <c:pt idx="5962">
                  <c:v>31.309420000000099</c:v>
                </c:pt>
                <c:pt idx="5963">
                  <c:v>31.309530000000098</c:v>
                </c:pt>
                <c:pt idx="5964">
                  <c:v>31.309640000000098</c:v>
                </c:pt>
                <c:pt idx="5965">
                  <c:v>31.309750000000097</c:v>
                </c:pt>
                <c:pt idx="5966">
                  <c:v>31.309860000000096</c:v>
                </c:pt>
                <c:pt idx="5967">
                  <c:v>31.309970000000096</c:v>
                </c:pt>
                <c:pt idx="5968">
                  <c:v>31.310080000000095</c:v>
                </c:pt>
                <c:pt idx="5969">
                  <c:v>31.310190000000095</c:v>
                </c:pt>
                <c:pt idx="5970">
                  <c:v>31.310300000000094</c:v>
                </c:pt>
                <c:pt idx="5971">
                  <c:v>31.310410000000093</c:v>
                </c:pt>
                <c:pt idx="5972">
                  <c:v>31.310520000000093</c:v>
                </c:pt>
                <c:pt idx="5973">
                  <c:v>31.310630000000092</c:v>
                </c:pt>
                <c:pt idx="5974">
                  <c:v>31.310740000000091</c:v>
                </c:pt>
                <c:pt idx="5975">
                  <c:v>31.310850000000091</c:v>
                </c:pt>
                <c:pt idx="5976">
                  <c:v>31.31096000000009</c:v>
                </c:pt>
                <c:pt idx="5977">
                  <c:v>31.31106000000009</c:v>
                </c:pt>
                <c:pt idx="5978">
                  <c:v>31.31116000000009</c:v>
                </c:pt>
                <c:pt idx="5979">
                  <c:v>31.311270000000089</c:v>
                </c:pt>
                <c:pt idx="5980">
                  <c:v>31.311370000000089</c:v>
                </c:pt>
                <c:pt idx="5981">
                  <c:v>31.311460000000089</c:v>
                </c:pt>
                <c:pt idx="5982">
                  <c:v>31.311560000000089</c:v>
                </c:pt>
                <c:pt idx="5983">
                  <c:v>31.311660000000089</c:v>
                </c:pt>
                <c:pt idx="5984">
                  <c:v>31.311770000000088</c:v>
                </c:pt>
                <c:pt idx="5985">
                  <c:v>31.311860000000088</c:v>
                </c:pt>
                <c:pt idx="5986">
                  <c:v>31.311970000000088</c:v>
                </c:pt>
                <c:pt idx="5987">
                  <c:v>31.312070000000087</c:v>
                </c:pt>
                <c:pt idx="5988">
                  <c:v>31.312170000000087</c:v>
                </c:pt>
                <c:pt idx="5989">
                  <c:v>31.312270000000087</c:v>
                </c:pt>
                <c:pt idx="5990">
                  <c:v>31.312370000000087</c:v>
                </c:pt>
                <c:pt idx="5991">
                  <c:v>31.312470000000086</c:v>
                </c:pt>
                <c:pt idx="5992">
                  <c:v>31.312570000000086</c:v>
                </c:pt>
                <c:pt idx="5993">
                  <c:v>31.312680000000086</c:v>
                </c:pt>
                <c:pt idx="5994">
                  <c:v>31.312820000000084</c:v>
                </c:pt>
                <c:pt idx="5995">
                  <c:v>31.313290000000084</c:v>
                </c:pt>
                <c:pt idx="5996">
                  <c:v>31.314140000000084</c:v>
                </c:pt>
                <c:pt idx="5997">
                  <c:v>31.314600000000084</c:v>
                </c:pt>
                <c:pt idx="5998">
                  <c:v>31.314870000000084</c:v>
                </c:pt>
                <c:pt idx="5999">
                  <c:v>31.317510000000084</c:v>
                </c:pt>
                <c:pt idx="6000">
                  <c:v>31.332820000000083</c:v>
                </c:pt>
                <c:pt idx="6001">
                  <c:v>31.351670000000084</c:v>
                </c:pt>
                <c:pt idx="6002">
                  <c:v>31.375450000000082</c:v>
                </c:pt>
                <c:pt idx="6003">
                  <c:v>31.387980000000084</c:v>
                </c:pt>
                <c:pt idx="6004">
                  <c:v>31.394940000000084</c:v>
                </c:pt>
                <c:pt idx="6005">
                  <c:v>31.397600000000082</c:v>
                </c:pt>
                <c:pt idx="6006">
                  <c:v>31.399460000000083</c:v>
                </c:pt>
                <c:pt idx="6007">
                  <c:v>31.401090000000082</c:v>
                </c:pt>
                <c:pt idx="6008">
                  <c:v>31.402590000000082</c:v>
                </c:pt>
                <c:pt idx="6009">
                  <c:v>31.403800000000082</c:v>
                </c:pt>
                <c:pt idx="6010">
                  <c:v>31.404760000000081</c:v>
                </c:pt>
                <c:pt idx="6011">
                  <c:v>31.405400000000082</c:v>
                </c:pt>
                <c:pt idx="6012">
                  <c:v>31.405880000000082</c:v>
                </c:pt>
                <c:pt idx="6013">
                  <c:v>31.406230000000082</c:v>
                </c:pt>
                <c:pt idx="6014">
                  <c:v>31.406550000000081</c:v>
                </c:pt>
                <c:pt idx="6015">
                  <c:v>31.40685000000008</c:v>
                </c:pt>
                <c:pt idx="6016">
                  <c:v>31.40715000000008</c:v>
                </c:pt>
                <c:pt idx="6017">
                  <c:v>31.40743000000008</c:v>
                </c:pt>
                <c:pt idx="6018">
                  <c:v>31.40771000000008</c:v>
                </c:pt>
                <c:pt idx="6019">
                  <c:v>31.40799000000008</c:v>
                </c:pt>
                <c:pt idx="6020">
                  <c:v>31.40826000000008</c:v>
                </c:pt>
                <c:pt idx="6021">
                  <c:v>31.408500000000082</c:v>
                </c:pt>
                <c:pt idx="6022">
                  <c:v>31.408750000000083</c:v>
                </c:pt>
                <c:pt idx="6023">
                  <c:v>31.409000000000084</c:v>
                </c:pt>
                <c:pt idx="6024">
                  <c:v>31.409250000000085</c:v>
                </c:pt>
                <c:pt idx="6025">
                  <c:v>31.409490000000087</c:v>
                </c:pt>
                <c:pt idx="6026">
                  <c:v>31.409820000000089</c:v>
                </c:pt>
                <c:pt idx="6027">
                  <c:v>31.410130000000088</c:v>
                </c:pt>
                <c:pt idx="6028">
                  <c:v>31.410610000000087</c:v>
                </c:pt>
                <c:pt idx="6029">
                  <c:v>31.411630000000088</c:v>
                </c:pt>
                <c:pt idx="6030">
                  <c:v>31.413410000000088</c:v>
                </c:pt>
                <c:pt idx="6031">
                  <c:v>31.414920000000087</c:v>
                </c:pt>
                <c:pt idx="6032">
                  <c:v>31.416070000000087</c:v>
                </c:pt>
                <c:pt idx="6033">
                  <c:v>31.417180000000087</c:v>
                </c:pt>
                <c:pt idx="6034">
                  <c:v>31.418330000000086</c:v>
                </c:pt>
                <c:pt idx="6035">
                  <c:v>31.419500000000085</c:v>
                </c:pt>
                <c:pt idx="6036">
                  <c:v>31.420530000000085</c:v>
                </c:pt>
                <c:pt idx="6037">
                  <c:v>31.421100000000084</c:v>
                </c:pt>
                <c:pt idx="6038">
                  <c:v>31.423660000000083</c:v>
                </c:pt>
                <c:pt idx="6039">
                  <c:v>31.426300000000083</c:v>
                </c:pt>
                <c:pt idx="6040">
                  <c:v>31.428330000000084</c:v>
                </c:pt>
                <c:pt idx="6041">
                  <c:v>31.432860000000083</c:v>
                </c:pt>
                <c:pt idx="6042">
                  <c:v>31.444980000000083</c:v>
                </c:pt>
                <c:pt idx="6043">
                  <c:v>31.455420000000082</c:v>
                </c:pt>
                <c:pt idx="6044">
                  <c:v>31.46306000000008</c:v>
                </c:pt>
                <c:pt idx="6045">
                  <c:v>31.466780000000082</c:v>
                </c:pt>
                <c:pt idx="6046">
                  <c:v>31.468850000000081</c:v>
                </c:pt>
                <c:pt idx="6047">
                  <c:v>31.47029000000008</c:v>
                </c:pt>
                <c:pt idx="6048">
                  <c:v>31.47152000000008</c:v>
                </c:pt>
                <c:pt idx="6049">
                  <c:v>31.47255000000008</c:v>
                </c:pt>
                <c:pt idx="6050">
                  <c:v>31.473430000000079</c:v>
                </c:pt>
                <c:pt idx="6051">
                  <c:v>31.474880000000077</c:v>
                </c:pt>
                <c:pt idx="6052">
                  <c:v>31.476660000000077</c:v>
                </c:pt>
                <c:pt idx="6053">
                  <c:v>31.477910000000076</c:v>
                </c:pt>
                <c:pt idx="6054">
                  <c:v>31.478660000000076</c:v>
                </c:pt>
                <c:pt idx="6055">
                  <c:v>31.479090000000078</c:v>
                </c:pt>
                <c:pt idx="6056">
                  <c:v>31.479270000000078</c:v>
                </c:pt>
                <c:pt idx="6057">
                  <c:v>31.479450000000078</c:v>
                </c:pt>
                <c:pt idx="6058">
                  <c:v>31.479680000000076</c:v>
                </c:pt>
                <c:pt idx="6059">
                  <c:v>31.479930000000078</c:v>
                </c:pt>
                <c:pt idx="6060">
                  <c:v>31.480210000000078</c:v>
                </c:pt>
                <c:pt idx="6061">
                  <c:v>31.480550000000079</c:v>
                </c:pt>
                <c:pt idx="6062">
                  <c:v>31.480920000000079</c:v>
                </c:pt>
                <c:pt idx="6063">
                  <c:v>31.481290000000079</c:v>
                </c:pt>
                <c:pt idx="6064">
                  <c:v>31.481620000000081</c:v>
                </c:pt>
                <c:pt idx="6065">
                  <c:v>31.481960000000083</c:v>
                </c:pt>
                <c:pt idx="6066">
                  <c:v>31.482290000000084</c:v>
                </c:pt>
                <c:pt idx="6067">
                  <c:v>31.482620000000086</c:v>
                </c:pt>
                <c:pt idx="6068">
                  <c:v>31.482970000000087</c:v>
                </c:pt>
                <c:pt idx="6069">
                  <c:v>31.483420000000088</c:v>
                </c:pt>
                <c:pt idx="6070">
                  <c:v>31.484390000000086</c:v>
                </c:pt>
                <c:pt idx="6071">
                  <c:v>31.485790000000087</c:v>
                </c:pt>
                <c:pt idx="6072">
                  <c:v>31.487210000000086</c:v>
                </c:pt>
                <c:pt idx="6073">
                  <c:v>31.488580000000088</c:v>
                </c:pt>
                <c:pt idx="6074">
                  <c:v>31.489980000000088</c:v>
                </c:pt>
                <c:pt idx="6075">
                  <c:v>31.491410000000087</c:v>
                </c:pt>
                <c:pt idx="6076">
                  <c:v>31.492750000000086</c:v>
                </c:pt>
                <c:pt idx="6077">
                  <c:v>31.493910000000085</c:v>
                </c:pt>
                <c:pt idx="6078">
                  <c:v>31.494830000000086</c:v>
                </c:pt>
                <c:pt idx="6079">
                  <c:v>31.495390000000086</c:v>
                </c:pt>
                <c:pt idx="6080">
                  <c:v>31.495590000000085</c:v>
                </c:pt>
                <c:pt idx="6081">
                  <c:v>31.495890000000085</c:v>
                </c:pt>
                <c:pt idx="6082">
                  <c:v>31.497460000000086</c:v>
                </c:pt>
                <c:pt idx="6083">
                  <c:v>31.502910000000085</c:v>
                </c:pt>
                <c:pt idx="6084">
                  <c:v>31.508190000000084</c:v>
                </c:pt>
                <c:pt idx="6085">
                  <c:v>31.512460000000086</c:v>
                </c:pt>
                <c:pt idx="6086">
                  <c:v>31.515550000000086</c:v>
                </c:pt>
                <c:pt idx="6087">
                  <c:v>31.517520000000086</c:v>
                </c:pt>
                <c:pt idx="6088">
                  <c:v>31.518960000000085</c:v>
                </c:pt>
                <c:pt idx="6089">
                  <c:v>31.520220000000084</c:v>
                </c:pt>
                <c:pt idx="6090">
                  <c:v>31.521400000000085</c:v>
                </c:pt>
                <c:pt idx="6091">
                  <c:v>31.522680000000086</c:v>
                </c:pt>
                <c:pt idx="6092">
                  <c:v>31.523990000000087</c:v>
                </c:pt>
                <c:pt idx="6093">
                  <c:v>31.525640000000088</c:v>
                </c:pt>
                <c:pt idx="6094">
                  <c:v>31.529400000000088</c:v>
                </c:pt>
                <c:pt idx="6095">
                  <c:v>31.534060000000089</c:v>
                </c:pt>
                <c:pt idx="6096">
                  <c:v>31.537090000000088</c:v>
                </c:pt>
                <c:pt idx="6097">
                  <c:v>31.539290000000086</c:v>
                </c:pt>
                <c:pt idx="6098">
                  <c:v>31.540750000000088</c:v>
                </c:pt>
                <c:pt idx="6099">
                  <c:v>31.549400000000087</c:v>
                </c:pt>
                <c:pt idx="6100">
                  <c:v>31.559240000000088</c:v>
                </c:pt>
                <c:pt idx="6101">
                  <c:v>31.568820000000088</c:v>
                </c:pt>
                <c:pt idx="6102">
                  <c:v>31.580600000000089</c:v>
                </c:pt>
                <c:pt idx="6103">
                  <c:v>31.594830000000091</c:v>
                </c:pt>
                <c:pt idx="6104">
                  <c:v>31.60611000000009</c:v>
                </c:pt>
                <c:pt idx="6105">
                  <c:v>31.612370000000091</c:v>
                </c:pt>
                <c:pt idx="6106">
                  <c:v>31.61511000000009</c:v>
                </c:pt>
                <c:pt idx="6107">
                  <c:v>31.61700000000009</c:v>
                </c:pt>
                <c:pt idx="6108">
                  <c:v>31.61867000000009</c:v>
                </c:pt>
                <c:pt idx="6109">
                  <c:v>31.620220000000092</c:v>
                </c:pt>
                <c:pt idx="6110">
                  <c:v>31.621780000000093</c:v>
                </c:pt>
                <c:pt idx="6111">
                  <c:v>31.623450000000094</c:v>
                </c:pt>
                <c:pt idx="6112">
                  <c:v>31.626010000000093</c:v>
                </c:pt>
                <c:pt idx="6113">
                  <c:v>31.628430000000094</c:v>
                </c:pt>
                <c:pt idx="6114">
                  <c:v>31.630140000000093</c:v>
                </c:pt>
                <c:pt idx="6115">
                  <c:v>31.630970000000094</c:v>
                </c:pt>
                <c:pt idx="6116">
                  <c:v>31.631410000000095</c:v>
                </c:pt>
                <c:pt idx="6117">
                  <c:v>31.631650000000096</c:v>
                </c:pt>
                <c:pt idx="6118">
                  <c:v>31.633500000000097</c:v>
                </c:pt>
                <c:pt idx="6119">
                  <c:v>31.644730000000099</c:v>
                </c:pt>
                <c:pt idx="6120">
                  <c:v>31.674240000000097</c:v>
                </c:pt>
                <c:pt idx="6121">
                  <c:v>31.708740000000098</c:v>
                </c:pt>
                <c:pt idx="6122">
                  <c:v>31.738200000000099</c:v>
                </c:pt>
                <c:pt idx="6123">
                  <c:v>31.745660000000097</c:v>
                </c:pt>
                <c:pt idx="6124">
                  <c:v>31.747430000000097</c:v>
                </c:pt>
                <c:pt idx="6125">
                  <c:v>31.748500000000096</c:v>
                </c:pt>
                <c:pt idx="6126">
                  <c:v>31.761320000000097</c:v>
                </c:pt>
                <c:pt idx="6127">
                  <c:v>31.787960000000098</c:v>
                </c:pt>
                <c:pt idx="6128">
                  <c:v>31.809660000000097</c:v>
                </c:pt>
                <c:pt idx="6129">
                  <c:v>31.830470000000098</c:v>
                </c:pt>
                <c:pt idx="6130">
                  <c:v>31.838920000000098</c:v>
                </c:pt>
                <c:pt idx="6131">
                  <c:v>31.841070000000098</c:v>
                </c:pt>
                <c:pt idx="6132">
                  <c:v>31.842120000000097</c:v>
                </c:pt>
                <c:pt idx="6133">
                  <c:v>31.842740000000099</c:v>
                </c:pt>
                <c:pt idx="6134">
                  <c:v>31.843010000000099</c:v>
                </c:pt>
                <c:pt idx="6135">
                  <c:v>31.843750000000099</c:v>
                </c:pt>
                <c:pt idx="6136">
                  <c:v>31.846680000000099</c:v>
                </c:pt>
                <c:pt idx="6137">
                  <c:v>31.851840000000099</c:v>
                </c:pt>
                <c:pt idx="6138">
                  <c:v>31.8580900000001</c:v>
                </c:pt>
                <c:pt idx="6139">
                  <c:v>31.862520000000099</c:v>
                </c:pt>
                <c:pt idx="6140">
                  <c:v>31.8651400000001</c:v>
                </c:pt>
                <c:pt idx="6141">
                  <c:v>31.866940000000099</c:v>
                </c:pt>
                <c:pt idx="6142">
                  <c:v>31.867720000000098</c:v>
                </c:pt>
                <c:pt idx="6143">
                  <c:v>31.868350000000099</c:v>
                </c:pt>
                <c:pt idx="6144">
                  <c:v>31.868540000000099</c:v>
                </c:pt>
                <c:pt idx="6145">
                  <c:v>31.868820000000099</c:v>
                </c:pt>
                <c:pt idx="6146">
                  <c:v>31.874950000000098</c:v>
                </c:pt>
                <c:pt idx="6147">
                  <c:v>31.880960000000098</c:v>
                </c:pt>
                <c:pt idx="6148">
                  <c:v>31.889940000000099</c:v>
                </c:pt>
                <c:pt idx="6149">
                  <c:v>31.895940000000099</c:v>
                </c:pt>
                <c:pt idx="6150">
                  <c:v>31.899740000000097</c:v>
                </c:pt>
                <c:pt idx="6151">
                  <c:v>31.901800000000097</c:v>
                </c:pt>
                <c:pt idx="6152">
                  <c:v>31.902840000000097</c:v>
                </c:pt>
                <c:pt idx="6153">
                  <c:v>31.903470000000098</c:v>
                </c:pt>
                <c:pt idx="6154">
                  <c:v>31.903950000000098</c:v>
                </c:pt>
                <c:pt idx="6155">
                  <c:v>31.904370000000096</c:v>
                </c:pt>
                <c:pt idx="6156">
                  <c:v>31.904790000000094</c:v>
                </c:pt>
                <c:pt idx="6157">
                  <c:v>31.905260000000094</c:v>
                </c:pt>
                <c:pt idx="6158">
                  <c:v>31.905490000000093</c:v>
                </c:pt>
                <c:pt idx="6159">
                  <c:v>31.905750000000094</c:v>
                </c:pt>
                <c:pt idx="6160">
                  <c:v>31.906030000000094</c:v>
                </c:pt>
                <c:pt idx="6161">
                  <c:v>31.906370000000095</c:v>
                </c:pt>
                <c:pt idx="6162">
                  <c:v>31.906700000000097</c:v>
                </c:pt>
                <c:pt idx="6163">
                  <c:v>31.907000000000096</c:v>
                </c:pt>
                <c:pt idx="6164">
                  <c:v>31.907310000000095</c:v>
                </c:pt>
                <c:pt idx="6165">
                  <c:v>31.907620000000094</c:v>
                </c:pt>
                <c:pt idx="6166">
                  <c:v>31.907920000000093</c:v>
                </c:pt>
                <c:pt idx="6167">
                  <c:v>31.908230000000092</c:v>
                </c:pt>
                <c:pt idx="6168">
                  <c:v>31.908640000000091</c:v>
                </c:pt>
                <c:pt idx="6169">
                  <c:v>31.90959000000009</c:v>
                </c:pt>
                <c:pt idx="6170">
                  <c:v>31.910890000000091</c:v>
                </c:pt>
                <c:pt idx="6171">
                  <c:v>31.912170000000092</c:v>
                </c:pt>
                <c:pt idx="6172">
                  <c:v>31.913210000000092</c:v>
                </c:pt>
                <c:pt idx="6173">
                  <c:v>31.913830000000093</c:v>
                </c:pt>
                <c:pt idx="6174">
                  <c:v>31.914060000000092</c:v>
                </c:pt>
                <c:pt idx="6175">
                  <c:v>31.914230000000092</c:v>
                </c:pt>
                <c:pt idx="6176">
                  <c:v>31.917470000000094</c:v>
                </c:pt>
                <c:pt idx="6177">
                  <c:v>31.930530000000093</c:v>
                </c:pt>
                <c:pt idx="6178">
                  <c:v>31.943030000000093</c:v>
                </c:pt>
                <c:pt idx="6179">
                  <c:v>31.951600000000091</c:v>
                </c:pt>
                <c:pt idx="6180">
                  <c:v>31.95604000000009</c:v>
                </c:pt>
                <c:pt idx="6181">
                  <c:v>31.958530000000092</c:v>
                </c:pt>
                <c:pt idx="6182">
                  <c:v>31.960190000000093</c:v>
                </c:pt>
                <c:pt idx="6183">
                  <c:v>31.961620000000092</c:v>
                </c:pt>
                <c:pt idx="6184">
                  <c:v>31.962690000000091</c:v>
                </c:pt>
                <c:pt idx="6185">
                  <c:v>31.963860000000089</c:v>
                </c:pt>
                <c:pt idx="6186">
                  <c:v>31.965470000000089</c:v>
                </c:pt>
                <c:pt idx="6187">
                  <c:v>31.968490000000088</c:v>
                </c:pt>
                <c:pt idx="6188">
                  <c:v>31.970020000000087</c:v>
                </c:pt>
                <c:pt idx="6189">
                  <c:v>31.970710000000086</c:v>
                </c:pt>
                <c:pt idx="6190">
                  <c:v>31.971230000000087</c:v>
                </c:pt>
                <c:pt idx="6191">
                  <c:v>31.976040000000086</c:v>
                </c:pt>
                <c:pt idx="6192">
                  <c:v>31.992830000000087</c:v>
                </c:pt>
                <c:pt idx="6193">
                  <c:v>32.010660000000087</c:v>
                </c:pt>
                <c:pt idx="6194">
                  <c:v>32.025050000000086</c:v>
                </c:pt>
                <c:pt idx="6195">
                  <c:v>32.033000000000087</c:v>
                </c:pt>
                <c:pt idx="6196">
                  <c:v>32.036380000000086</c:v>
                </c:pt>
                <c:pt idx="6197">
                  <c:v>32.038290000000089</c:v>
                </c:pt>
                <c:pt idx="6198">
                  <c:v>32.039610000000089</c:v>
                </c:pt>
                <c:pt idx="6199">
                  <c:v>32.040460000000088</c:v>
                </c:pt>
                <c:pt idx="6200">
                  <c:v>32.041430000000091</c:v>
                </c:pt>
                <c:pt idx="6201">
                  <c:v>32.042980000000092</c:v>
                </c:pt>
                <c:pt idx="6202">
                  <c:v>32.044560000000089</c:v>
                </c:pt>
                <c:pt idx="6203">
                  <c:v>32.045110000000086</c:v>
                </c:pt>
                <c:pt idx="6204">
                  <c:v>32.045450000000088</c:v>
                </c:pt>
                <c:pt idx="6205">
                  <c:v>32.045760000000087</c:v>
                </c:pt>
                <c:pt idx="6206">
                  <c:v>32.051710000000085</c:v>
                </c:pt>
                <c:pt idx="6207">
                  <c:v>32.069420000000086</c:v>
                </c:pt>
                <c:pt idx="6208">
                  <c:v>32.086970000000086</c:v>
                </c:pt>
                <c:pt idx="6209">
                  <c:v>32.102770000000085</c:v>
                </c:pt>
                <c:pt idx="6210">
                  <c:v>32.112860000000083</c:v>
                </c:pt>
                <c:pt idx="6211">
                  <c:v>32.116540000000086</c:v>
                </c:pt>
                <c:pt idx="6212">
                  <c:v>32.118430000000089</c:v>
                </c:pt>
                <c:pt idx="6213">
                  <c:v>32.119570000000088</c:v>
                </c:pt>
                <c:pt idx="6214">
                  <c:v>32.120280000000086</c:v>
                </c:pt>
                <c:pt idx="6215">
                  <c:v>32.120800000000088</c:v>
                </c:pt>
                <c:pt idx="6216">
                  <c:v>32.121280000000091</c:v>
                </c:pt>
                <c:pt idx="6217">
                  <c:v>32.121900000000089</c:v>
                </c:pt>
                <c:pt idx="6218">
                  <c:v>32.122850000000092</c:v>
                </c:pt>
                <c:pt idx="6219">
                  <c:v>32.124130000000093</c:v>
                </c:pt>
                <c:pt idx="6220">
                  <c:v>32.124850000000094</c:v>
                </c:pt>
                <c:pt idx="6221">
                  <c:v>32.125290000000092</c:v>
                </c:pt>
                <c:pt idx="6222">
                  <c:v>32.126400000000089</c:v>
                </c:pt>
                <c:pt idx="6223">
                  <c:v>32.140530000000091</c:v>
                </c:pt>
                <c:pt idx="6224">
                  <c:v>32.15931000000009</c:v>
                </c:pt>
                <c:pt idx="6225">
                  <c:v>32.173060000000092</c:v>
                </c:pt>
                <c:pt idx="6226">
                  <c:v>32.183220000000091</c:v>
                </c:pt>
                <c:pt idx="6227">
                  <c:v>32.189110000000092</c:v>
                </c:pt>
                <c:pt idx="6228">
                  <c:v>32.191580000000094</c:v>
                </c:pt>
                <c:pt idx="6229">
                  <c:v>32.193430000000092</c:v>
                </c:pt>
                <c:pt idx="6230">
                  <c:v>32.194640000000092</c:v>
                </c:pt>
                <c:pt idx="6231">
                  <c:v>32.195570000000089</c:v>
                </c:pt>
                <c:pt idx="6232">
                  <c:v>32.196500000000086</c:v>
                </c:pt>
                <c:pt idx="6233">
                  <c:v>32.197960000000087</c:v>
                </c:pt>
                <c:pt idx="6234">
                  <c:v>32.198620000000091</c:v>
                </c:pt>
                <c:pt idx="6235">
                  <c:v>32.198920000000093</c:v>
                </c:pt>
                <c:pt idx="6236">
                  <c:v>32.19920000000009</c:v>
                </c:pt>
                <c:pt idx="6237">
                  <c:v>32.199680000000093</c:v>
                </c:pt>
                <c:pt idx="6238">
                  <c:v>32.200270000000096</c:v>
                </c:pt>
                <c:pt idx="6239">
                  <c:v>32.200770000000098</c:v>
                </c:pt>
                <c:pt idx="6240">
                  <c:v>32.2011800000001</c:v>
                </c:pt>
                <c:pt idx="6241">
                  <c:v>32.201590000000103</c:v>
                </c:pt>
                <c:pt idx="6242">
                  <c:v>32.201980000000106</c:v>
                </c:pt>
                <c:pt idx="6243">
                  <c:v>32.202340000000106</c:v>
                </c:pt>
                <c:pt idx="6244">
                  <c:v>32.202840000000108</c:v>
                </c:pt>
                <c:pt idx="6245">
                  <c:v>32.203370000000106</c:v>
                </c:pt>
                <c:pt idx="6246">
                  <c:v>32.204020000000106</c:v>
                </c:pt>
                <c:pt idx="6247">
                  <c:v>32.204990000000109</c:v>
                </c:pt>
                <c:pt idx="6248">
                  <c:v>32.206140000000111</c:v>
                </c:pt>
                <c:pt idx="6249">
                  <c:v>32.206590000000112</c:v>
                </c:pt>
                <c:pt idx="6250">
                  <c:v>32.207050000000109</c:v>
                </c:pt>
                <c:pt idx="6251">
                  <c:v>32.207550000000111</c:v>
                </c:pt>
                <c:pt idx="6252">
                  <c:v>32.20788000000011</c:v>
                </c:pt>
                <c:pt idx="6253">
                  <c:v>32.208210000000108</c:v>
                </c:pt>
                <c:pt idx="6254">
                  <c:v>32.208680000000108</c:v>
                </c:pt>
                <c:pt idx="6255">
                  <c:v>32.209540000000111</c:v>
                </c:pt>
                <c:pt idx="6256">
                  <c:v>32.21086000000011</c:v>
                </c:pt>
                <c:pt idx="6257">
                  <c:v>32.21285000000011</c:v>
                </c:pt>
                <c:pt idx="6258">
                  <c:v>32.215310000000109</c:v>
                </c:pt>
                <c:pt idx="6259">
                  <c:v>32.217010000000109</c:v>
                </c:pt>
                <c:pt idx="6260">
                  <c:v>32.218060000000108</c:v>
                </c:pt>
                <c:pt idx="6261">
                  <c:v>32.218490000000109</c:v>
                </c:pt>
                <c:pt idx="6262">
                  <c:v>32.218710000000108</c:v>
                </c:pt>
                <c:pt idx="6263">
                  <c:v>32.218910000000108</c:v>
                </c:pt>
                <c:pt idx="6264">
                  <c:v>32.219150000000106</c:v>
                </c:pt>
                <c:pt idx="6265">
                  <c:v>32.219440000000105</c:v>
                </c:pt>
                <c:pt idx="6266">
                  <c:v>32.219780000000107</c:v>
                </c:pt>
                <c:pt idx="6267">
                  <c:v>32.220120000000108</c:v>
                </c:pt>
                <c:pt idx="6268">
                  <c:v>32.220430000000107</c:v>
                </c:pt>
                <c:pt idx="6269">
                  <c:v>32.220760000000105</c:v>
                </c:pt>
                <c:pt idx="6270">
                  <c:v>32.221080000000107</c:v>
                </c:pt>
                <c:pt idx="6271">
                  <c:v>32.221390000000106</c:v>
                </c:pt>
                <c:pt idx="6272">
                  <c:v>32.221990000000105</c:v>
                </c:pt>
                <c:pt idx="6273">
                  <c:v>32.222350000000105</c:v>
                </c:pt>
                <c:pt idx="6274">
                  <c:v>32.222590000000103</c:v>
                </c:pt>
                <c:pt idx="6275">
                  <c:v>32.2230500000001</c:v>
                </c:pt>
                <c:pt idx="6276">
                  <c:v>32.223710000000104</c:v>
                </c:pt>
                <c:pt idx="6277">
                  <c:v>32.224360000000104</c:v>
                </c:pt>
                <c:pt idx="6278">
                  <c:v>32.224840000000107</c:v>
                </c:pt>
                <c:pt idx="6279">
                  <c:v>32.225260000000105</c:v>
                </c:pt>
                <c:pt idx="6280">
                  <c:v>32.225710000000106</c:v>
                </c:pt>
                <c:pt idx="6281">
                  <c:v>32.226140000000107</c:v>
                </c:pt>
                <c:pt idx="6282">
                  <c:v>32.226520000000107</c:v>
                </c:pt>
                <c:pt idx="6283">
                  <c:v>32.226900000000107</c:v>
                </c:pt>
                <c:pt idx="6284">
                  <c:v>32.227250000000105</c:v>
                </c:pt>
                <c:pt idx="6285">
                  <c:v>32.227600000000102</c:v>
                </c:pt>
                <c:pt idx="6286">
                  <c:v>32.227960000000103</c:v>
                </c:pt>
                <c:pt idx="6287">
                  <c:v>32.228320000000103</c:v>
                </c:pt>
                <c:pt idx="6288">
                  <c:v>32.228710000000106</c:v>
                </c:pt>
                <c:pt idx="6289">
                  <c:v>32.229420000000104</c:v>
                </c:pt>
                <c:pt idx="6290">
                  <c:v>32.229870000000105</c:v>
                </c:pt>
                <c:pt idx="6291">
                  <c:v>32.230070000000104</c:v>
                </c:pt>
                <c:pt idx="6292">
                  <c:v>32.230320000000106</c:v>
                </c:pt>
                <c:pt idx="6293">
                  <c:v>32.230590000000106</c:v>
                </c:pt>
                <c:pt idx="6294">
                  <c:v>32.230900000000105</c:v>
                </c:pt>
                <c:pt idx="6295">
                  <c:v>32.231280000000105</c:v>
                </c:pt>
                <c:pt idx="6296">
                  <c:v>32.231670000000108</c:v>
                </c:pt>
                <c:pt idx="6297">
                  <c:v>32.232070000000107</c:v>
                </c:pt>
                <c:pt idx="6298">
                  <c:v>32.232410000000108</c:v>
                </c:pt>
                <c:pt idx="6299">
                  <c:v>32.23273000000011</c:v>
                </c:pt>
                <c:pt idx="6300">
                  <c:v>32.233060000000108</c:v>
                </c:pt>
                <c:pt idx="6301">
                  <c:v>32.23338000000011</c:v>
                </c:pt>
                <c:pt idx="6302">
                  <c:v>32.233720000000112</c:v>
                </c:pt>
                <c:pt idx="6303">
                  <c:v>32.23434000000011</c:v>
                </c:pt>
                <c:pt idx="6304">
                  <c:v>32.234750000000112</c:v>
                </c:pt>
                <c:pt idx="6305">
                  <c:v>32.235480000000109</c:v>
                </c:pt>
                <c:pt idx="6306">
                  <c:v>32.236740000000111</c:v>
                </c:pt>
                <c:pt idx="6307">
                  <c:v>32.237960000000115</c:v>
                </c:pt>
                <c:pt idx="6308">
                  <c:v>32.239050000000113</c:v>
                </c:pt>
                <c:pt idx="6309">
                  <c:v>32.239920000000112</c:v>
                </c:pt>
                <c:pt idx="6310">
                  <c:v>32.240330000000114</c:v>
                </c:pt>
                <c:pt idx="6311">
                  <c:v>32.240640000000113</c:v>
                </c:pt>
                <c:pt idx="6312">
                  <c:v>32.241090000000113</c:v>
                </c:pt>
                <c:pt idx="6313">
                  <c:v>32.241700000000115</c:v>
                </c:pt>
                <c:pt idx="6314">
                  <c:v>32.242340000000112</c:v>
                </c:pt>
                <c:pt idx="6315">
                  <c:v>32.243240000000114</c:v>
                </c:pt>
                <c:pt idx="6316">
                  <c:v>32.243770000000112</c:v>
                </c:pt>
                <c:pt idx="6317">
                  <c:v>32.243950000000112</c:v>
                </c:pt>
                <c:pt idx="6318">
                  <c:v>32.24410000000011</c:v>
                </c:pt>
                <c:pt idx="6319">
                  <c:v>32.244260000000111</c:v>
                </c:pt>
                <c:pt idx="6320">
                  <c:v>32.244430000000108</c:v>
                </c:pt>
                <c:pt idx="6321">
                  <c:v>32.244590000000109</c:v>
                </c:pt>
                <c:pt idx="6322">
                  <c:v>32.244950000000109</c:v>
                </c:pt>
                <c:pt idx="6323">
                  <c:v>32.245320000000106</c:v>
                </c:pt>
                <c:pt idx="6324">
                  <c:v>32.245570000000107</c:v>
                </c:pt>
                <c:pt idx="6325">
                  <c:v>32.245700000000106</c:v>
                </c:pt>
                <c:pt idx="6326">
                  <c:v>32.245850000000104</c:v>
                </c:pt>
                <c:pt idx="6327">
                  <c:v>32.246020000000101</c:v>
                </c:pt>
                <c:pt idx="6328">
                  <c:v>32.246200000000101</c:v>
                </c:pt>
                <c:pt idx="6329">
                  <c:v>32.246400000000101</c:v>
                </c:pt>
                <c:pt idx="6330">
                  <c:v>32.2466200000001</c:v>
                </c:pt>
                <c:pt idx="6331">
                  <c:v>32.246950000000098</c:v>
                </c:pt>
                <c:pt idx="6332">
                  <c:v>32.247230000000094</c:v>
                </c:pt>
                <c:pt idx="6333">
                  <c:v>32.247450000000093</c:v>
                </c:pt>
                <c:pt idx="6334">
                  <c:v>32.247680000000095</c:v>
                </c:pt>
                <c:pt idx="6335">
                  <c:v>32.247920000000093</c:v>
                </c:pt>
                <c:pt idx="6336">
                  <c:v>32.248190000000093</c:v>
                </c:pt>
                <c:pt idx="6337">
                  <c:v>32.248510000000095</c:v>
                </c:pt>
                <c:pt idx="6338">
                  <c:v>32.248830000000098</c:v>
                </c:pt>
                <c:pt idx="6339">
                  <c:v>32.249140000000097</c:v>
                </c:pt>
                <c:pt idx="6340">
                  <c:v>32.249430000000096</c:v>
                </c:pt>
                <c:pt idx="6341">
                  <c:v>32.249700000000097</c:v>
                </c:pt>
                <c:pt idx="6342">
                  <c:v>32.249970000000097</c:v>
                </c:pt>
                <c:pt idx="6343">
                  <c:v>32.250240000000097</c:v>
                </c:pt>
                <c:pt idx="6344">
                  <c:v>32.250520000000094</c:v>
                </c:pt>
                <c:pt idx="6345">
                  <c:v>32.250810000000094</c:v>
                </c:pt>
                <c:pt idx="6346">
                  <c:v>32.251080000000094</c:v>
                </c:pt>
                <c:pt idx="6347">
                  <c:v>32.251330000000095</c:v>
                </c:pt>
                <c:pt idx="6348">
                  <c:v>32.251580000000097</c:v>
                </c:pt>
                <c:pt idx="6349">
                  <c:v>32.251830000000098</c:v>
                </c:pt>
                <c:pt idx="6350">
                  <c:v>32.252080000000099</c:v>
                </c:pt>
                <c:pt idx="6351">
                  <c:v>32.252300000000098</c:v>
                </c:pt>
                <c:pt idx="6352">
                  <c:v>32.252570000000098</c:v>
                </c:pt>
                <c:pt idx="6353">
                  <c:v>32.252880000000097</c:v>
                </c:pt>
                <c:pt idx="6354">
                  <c:v>32.253210000000095</c:v>
                </c:pt>
                <c:pt idx="6355">
                  <c:v>32.253540000000093</c:v>
                </c:pt>
                <c:pt idx="6356">
                  <c:v>32.253840000000096</c:v>
                </c:pt>
                <c:pt idx="6357">
                  <c:v>32.254140000000099</c:v>
                </c:pt>
                <c:pt idx="6358">
                  <c:v>32.254440000000102</c:v>
                </c:pt>
                <c:pt idx="6359">
                  <c:v>32.254740000000105</c:v>
                </c:pt>
                <c:pt idx="6360">
                  <c:v>32.255040000000108</c:v>
                </c:pt>
                <c:pt idx="6361">
                  <c:v>32.255370000000106</c:v>
                </c:pt>
                <c:pt idx="6362">
                  <c:v>32.255740000000102</c:v>
                </c:pt>
                <c:pt idx="6363">
                  <c:v>32.256020000000099</c:v>
                </c:pt>
                <c:pt idx="6364">
                  <c:v>32.256260000000097</c:v>
                </c:pt>
                <c:pt idx="6365">
                  <c:v>32.256510000000098</c:v>
                </c:pt>
                <c:pt idx="6366">
                  <c:v>32.256760000000099</c:v>
                </c:pt>
                <c:pt idx="6367">
                  <c:v>32.2570300000001</c:v>
                </c:pt>
                <c:pt idx="6368">
                  <c:v>32.257310000000096</c:v>
                </c:pt>
                <c:pt idx="6369">
                  <c:v>32.257560000000097</c:v>
                </c:pt>
                <c:pt idx="6370">
                  <c:v>32.257800000000096</c:v>
                </c:pt>
                <c:pt idx="6371">
                  <c:v>32.258050000000097</c:v>
                </c:pt>
                <c:pt idx="6372">
                  <c:v>32.258290000000095</c:v>
                </c:pt>
                <c:pt idx="6373">
                  <c:v>32.258540000000096</c:v>
                </c:pt>
                <c:pt idx="6374">
                  <c:v>32.258820000000092</c:v>
                </c:pt>
                <c:pt idx="6375">
                  <c:v>32.259110000000092</c:v>
                </c:pt>
                <c:pt idx="6376">
                  <c:v>32.259430000000094</c:v>
                </c:pt>
                <c:pt idx="6377">
                  <c:v>32.259750000000096</c:v>
                </c:pt>
                <c:pt idx="6378">
                  <c:v>32.260030000000093</c:v>
                </c:pt>
                <c:pt idx="6379">
                  <c:v>32.260320000000092</c:v>
                </c:pt>
                <c:pt idx="6380">
                  <c:v>32.260610000000092</c:v>
                </c:pt>
                <c:pt idx="6381">
                  <c:v>32.260890000000089</c:v>
                </c:pt>
                <c:pt idx="6382">
                  <c:v>32.261190000000092</c:v>
                </c:pt>
                <c:pt idx="6383">
                  <c:v>32.261490000000094</c:v>
                </c:pt>
                <c:pt idx="6384">
                  <c:v>32.261840000000092</c:v>
                </c:pt>
                <c:pt idx="6385">
                  <c:v>32.262190000000089</c:v>
                </c:pt>
                <c:pt idx="6386">
                  <c:v>32.262600000000091</c:v>
                </c:pt>
                <c:pt idx="6387">
                  <c:v>32.262810000000094</c:v>
                </c:pt>
                <c:pt idx="6388">
                  <c:v>32.263290000000097</c:v>
                </c:pt>
                <c:pt idx="6389">
                  <c:v>32.263710000000096</c:v>
                </c:pt>
                <c:pt idx="6390">
                  <c:v>32.264690000000094</c:v>
                </c:pt>
                <c:pt idx="6391">
                  <c:v>32.266070000000092</c:v>
                </c:pt>
                <c:pt idx="6392">
                  <c:v>32.26678000000009</c:v>
                </c:pt>
                <c:pt idx="6393">
                  <c:v>32.267280000000092</c:v>
                </c:pt>
                <c:pt idx="6394">
                  <c:v>32.267740000000089</c:v>
                </c:pt>
                <c:pt idx="6395">
                  <c:v>32.279960000000088</c:v>
                </c:pt>
                <c:pt idx="6396">
                  <c:v>32.312170000000087</c:v>
                </c:pt>
                <c:pt idx="6397">
                  <c:v>32.338830000000087</c:v>
                </c:pt>
                <c:pt idx="6398">
                  <c:v>32.347880000000089</c:v>
                </c:pt>
                <c:pt idx="6399">
                  <c:v>32.350200000000086</c:v>
                </c:pt>
                <c:pt idx="6400">
                  <c:v>32.350940000000087</c:v>
                </c:pt>
                <c:pt idx="6401">
                  <c:v>32.351410000000087</c:v>
                </c:pt>
                <c:pt idx="6402">
                  <c:v>32.351710000000089</c:v>
                </c:pt>
                <c:pt idx="6403">
                  <c:v>32.352030000000092</c:v>
                </c:pt>
                <c:pt idx="6404">
                  <c:v>32.352330000000094</c:v>
                </c:pt>
                <c:pt idx="6405">
                  <c:v>32.352650000000096</c:v>
                </c:pt>
                <c:pt idx="6406">
                  <c:v>32.353050000000096</c:v>
                </c:pt>
                <c:pt idx="6407">
                  <c:v>32.353440000000099</c:v>
                </c:pt>
                <c:pt idx="6408">
                  <c:v>32.353790000000096</c:v>
                </c:pt>
                <c:pt idx="6409">
                  <c:v>32.354130000000097</c:v>
                </c:pt>
                <c:pt idx="6410">
                  <c:v>32.354470000000099</c:v>
                </c:pt>
                <c:pt idx="6411">
                  <c:v>32.354820000000096</c:v>
                </c:pt>
                <c:pt idx="6412">
                  <c:v>32.355180000000097</c:v>
                </c:pt>
                <c:pt idx="6413">
                  <c:v>32.355540000000097</c:v>
                </c:pt>
                <c:pt idx="6414">
                  <c:v>32.355860000000099</c:v>
                </c:pt>
                <c:pt idx="6415">
                  <c:v>32.356240000000099</c:v>
                </c:pt>
                <c:pt idx="6416">
                  <c:v>32.3569600000001</c:v>
                </c:pt>
                <c:pt idx="6417">
                  <c:v>32.357920000000099</c:v>
                </c:pt>
                <c:pt idx="6418">
                  <c:v>32.358900000000098</c:v>
                </c:pt>
                <c:pt idx="6419">
                  <c:v>32.359910000000099</c:v>
                </c:pt>
                <c:pt idx="6420">
                  <c:v>32.3609000000001</c:v>
                </c:pt>
                <c:pt idx="6421">
                  <c:v>32.361850000000103</c:v>
                </c:pt>
                <c:pt idx="6422">
                  <c:v>32.362430000000103</c:v>
                </c:pt>
                <c:pt idx="6423">
                  <c:v>32.362670000000101</c:v>
                </c:pt>
                <c:pt idx="6424">
                  <c:v>32.3628700000001</c:v>
                </c:pt>
                <c:pt idx="6425">
                  <c:v>32.364460000000101</c:v>
                </c:pt>
                <c:pt idx="6426">
                  <c:v>32.372300000000102</c:v>
                </c:pt>
                <c:pt idx="6427">
                  <c:v>32.384590000000102</c:v>
                </c:pt>
                <c:pt idx="6428">
                  <c:v>32.395400000000102</c:v>
                </c:pt>
                <c:pt idx="6429">
                  <c:v>32.400580000000105</c:v>
                </c:pt>
                <c:pt idx="6430">
                  <c:v>32.403020000000105</c:v>
                </c:pt>
                <c:pt idx="6431">
                  <c:v>32.404580000000102</c:v>
                </c:pt>
                <c:pt idx="6432">
                  <c:v>32.4057600000001</c:v>
                </c:pt>
                <c:pt idx="6433">
                  <c:v>32.406850000000098</c:v>
                </c:pt>
                <c:pt idx="6434">
                  <c:v>32.4076400000001</c:v>
                </c:pt>
                <c:pt idx="6435">
                  <c:v>32.408730000000098</c:v>
                </c:pt>
                <c:pt idx="6436">
                  <c:v>32.410180000000096</c:v>
                </c:pt>
                <c:pt idx="6437">
                  <c:v>32.411390000000097</c:v>
                </c:pt>
                <c:pt idx="6438">
                  <c:v>32.4120500000001</c:v>
                </c:pt>
                <c:pt idx="6439">
                  <c:v>32.412330000000097</c:v>
                </c:pt>
                <c:pt idx="6440">
                  <c:v>32.412660000000095</c:v>
                </c:pt>
                <c:pt idx="6441">
                  <c:v>32.413080000000093</c:v>
                </c:pt>
                <c:pt idx="6442">
                  <c:v>32.413570000000092</c:v>
                </c:pt>
                <c:pt idx="6443">
                  <c:v>32.414140000000096</c:v>
                </c:pt>
                <c:pt idx="6444">
                  <c:v>32.414750000000097</c:v>
                </c:pt>
                <c:pt idx="6445">
                  <c:v>32.415320000000101</c:v>
                </c:pt>
                <c:pt idx="6446">
                  <c:v>32.415850000000098</c:v>
                </c:pt>
                <c:pt idx="6447">
                  <c:v>32.416380000000096</c:v>
                </c:pt>
                <c:pt idx="6448">
                  <c:v>32.416880000000099</c:v>
                </c:pt>
                <c:pt idx="6449">
                  <c:v>32.417290000000101</c:v>
                </c:pt>
                <c:pt idx="6450">
                  <c:v>32.4176900000001</c:v>
                </c:pt>
                <c:pt idx="6451">
                  <c:v>32.418120000000101</c:v>
                </c:pt>
                <c:pt idx="6452">
                  <c:v>32.418840000000102</c:v>
                </c:pt>
                <c:pt idx="6453">
                  <c:v>32.419790000000106</c:v>
                </c:pt>
                <c:pt idx="6454">
                  <c:v>32.420320000000103</c:v>
                </c:pt>
                <c:pt idx="6455">
                  <c:v>32.420510000000107</c:v>
                </c:pt>
                <c:pt idx="6456">
                  <c:v>32.421970000000108</c:v>
                </c:pt>
                <c:pt idx="6457">
                  <c:v>32.431890000000109</c:v>
                </c:pt>
                <c:pt idx="6458">
                  <c:v>32.454060000000112</c:v>
                </c:pt>
                <c:pt idx="6459">
                  <c:v>32.47306000000011</c:v>
                </c:pt>
                <c:pt idx="6460">
                  <c:v>32.48358000000011</c:v>
                </c:pt>
                <c:pt idx="6461">
                  <c:v>32.489610000000113</c:v>
                </c:pt>
                <c:pt idx="6462">
                  <c:v>32.492860000000114</c:v>
                </c:pt>
                <c:pt idx="6463">
                  <c:v>32.494700000000115</c:v>
                </c:pt>
                <c:pt idx="6464">
                  <c:v>32.496030000000118</c:v>
                </c:pt>
                <c:pt idx="6465">
                  <c:v>32.497170000000118</c:v>
                </c:pt>
                <c:pt idx="6466">
                  <c:v>32.498970000000121</c:v>
                </c:pt>
                <c:pt idx="6467">
                  <c:v>32.501010000000122</c:v>
                </c:pt>
                <c:pt idx="6468">
                  <c:v>32.50255000000012</c:v>
                </c:pt>
                <c:pt idx="6469">
                  <c:v>32.50360000000012</c:v>
                </c:pt>
                <c:pt idx="6470">
                  <c:v>32.504220000000117</c:v>
                </c:pt>
                <c:pt idx="6471">
                  <c:v>32.504490000000118</c:v>
                </c:pt>
                <c:pt idx="6472">
                  <c:v>32.504620000000116</c:v>
                </c:pt>
                <c:pt idx="6473">
                  <c:v>32.504660000000115</c:v>
                </c:pt>
                <c:pt idx="6474">
                  <c:v>32.504850000000118</c:v>
                </c:pt>
                <c:pt idx="6475">
                  <c:v>32.50499000000012</c:v>
                </c:pt>
                <c:pt idx="6476">
                  <c:v>32.505180000000124</c:v>
                </c:pt>
                <c:pt idx="6477">
                  <c:v>32.505540000000124</c:v>
                </c:pt>
                <c:pt idx="6478">
                  <c:v>32.506210000000124</c:v>
                </c:pt>
                <c:pt idx="6479">
                  <c:v>32.506940000000121</c:v>
                </c:pt>
                <c:pt idx="6480">
                  <c:v>32.507560000000119</c:v>
                </c:pt>
                <c:pt idx="6481">
                  <c:v>32.508020000000116</c:v>
                </c:pt>
                <c:pt idx="6482">
                  <c:v>32.508380000000116</c:v>
                </c:pt>
                <c:pt idx="6483">
                  <c:v>32.508700000000118</c:v>
                </c:pt>
                <c:pt idx="6484">
                  <c:v>32.508990000000118</c:v>
                </c:pt>
                <c:pt idx="6485">
                  <c:v>32.509270000000114</c:v>
                </c:pt>
                <c:pt idx="6486">
                  <c:v>32.509530000000112</c:v>
                </c:pt>
                <c:pt idx="6487">
                  <c:v>32.509790000000109</c:v>
                </c:pt>
                <c:pt idx="6488">
                  <c:v>32.51004000000011</c:v>
                </c:pt>
                <c:pt idx="6489">
                  <c:v>32.510300000000107</c:v>
                </c:pt>
                <c:pt idx="6490">
                  <c:v>32.510560000000105</c:v>
                </c:pt>
                <c:pt idx="6491">
                  <c:v>32.510820000000102</c:v>
                </c:pt>
                <c:pt idx="6492">
                  <c:v>32.511070000000103</c:v>
                </c:pt>
                <c:pt idx="6493">
                  <c:v>32.511310000000101</c:v>
                </c:pt>
                <c:pt idx="6494">
                  <c:v>32.511560000000102</c:v>
                </c:pt>
                <c:pt idx="6495">
                  <c:v>32.511790000000104</c:v>
                </c:pt>
                <c:pt idx="6496">
                  <c:v>32.512030000000102</c:v>
                </c:pt>
                <c:pt idx="6497">
                  <c:v>32.5122700000001</c:v>
                </c:pt>
                <c:pt idx="6498">
                  <c:v>32.512510000000098</c:v>
                </c:pt>
                <c:pt idx="6499">
                  <c:v>32.512750000000096</c:v>
                </c:pt>
                <c:pt idx="6500">
                  <c:v>32.512980000000098</c:v>
                </c:pt>
                <c:pt idx="6501">
                  <c:v>32.513220000000096</c:v>
                </c:pt>
                <c:pt idx="6502">
                  <c:v>32.513500000000093</c:v>
                </c:pt>
                <c:pt idx="6503">
                  <c:v>32.513980000000096</c:v>
                </c:pt>
                <c:pt idx="6504">
                  <c:v>32.514810000000097</c:v>
                </c:pt>
                <c:pt idx="6505">
                  <c:v>32.5154700000001</c:v>
                </c:pt>
                <c:pt idx="6506">
                  <c:v>32.515900000000101</c:v>
                </c:pt>
                <c:pt idx="6507">
                  <c:v>32.5162100000001</c:v>
                </c:pt>
                <c:pt idx="6508">
                  <c:v>32.516540000000099</c:v>
                </c:pt>
                <c:pt idx="6509">
                  <c:v>32.516830000000098</c:v>
                </c:pt>
                <c:pt idx="6510">
                  <c:v>32.5171500000001</c:v>
                </c:pt>
                <c:pt idx="6511">
                  <c:v>32.517520000000097</c:v>
                </c:pt>
                <c:pt idx="6512">
                  <c:v>32.518320000000095</c:v>
                </c:pt>
                <c:pt idx="6513">
                  <c:v>32.519700000000093</c:v>
                </c:pt>
                <c:pt idx="6514">
                  <c:v>32.523590000000091</c:v>
                </c:pt>
                <c:pt idx="6515">
                  <c:v>32.531140000000093</c:v>
                </c:pt>
                <c:pt idx="6516">
                  <c:v>32.543680000000094</c:v>
                </c:pt>
                <c:pt idx="6517">
                  <c:v>32.557540000000095</c:v>
                </c:pt>
                <c:pt idx="6518">
                  <c:v>32.566470000000095</c:v>
                </c:pt>
                <c:pt idx="6519">
                  <c:v>32.571720000000091</c:v>
                </c:pt>
                <c:pt idx="6520">
                  <c:v>32.574910000000088</c:v>
                </c:pt>
                <c:pt idx="6521">
                  <c:v>32.576400000000085</c:v>
                </c:pt>
                <c:pt idx="6522">
                  <c:v>32.577840000000087</c:v>
                </c:pt>
                <c:pt idx="6523">
                  <c:v>32.57899000000009</c:v>
                </c:pt>
                <c:pt idx="6524">
                  <c:v>32.579670000000093</c:v>
                </c:pt>
                <c:pt idx="6525">
                  <c:v>32.580220000000089</c:v>
                </c:pt>
                <c:pt idx="6526">
                  <c:v>32.580690000000089</c:v>
                </c:pt>
                <c:pt idx="6527">
                  <c:v>32.581120000000091</c:v>
                </c:pt>
                <c:pt idx="6528">
                  <c:v>32.581640000000093</c:v>
                </c:pt>
                <c:pt idx="6529">
                  <c:v>32.581980000000094</c:v>
                </c:pt>
                <c:pt idx="6530">
                  <c:v>32.582290000000093</c:v>
                </c:pt>
                <c:pt idx="6531">
                  <c:v>32.582630000000094</c:v>
                </c:pt>
                <c:pt idx="6532">
                  <c:v>32.583010000000094</c:v>
                </c:pt>
                <c:pt idx="6533">
                  <c:v>32.583390000000094</c:v>
                </c:pt>
                <c:pt idx="6534">
                  <c:v>32.583700000000093</c:v>
                </c:pt>
                <c:pt idx="6535">
                  <c:v>32.584030000000091</c:v>
                </c:pt>
                <c:pt idx="6536">
                  <c:v>32.584350000000093</c:v>
                </c:pt>
                <c:pt idx="6537">
                  <c:v>32.584660000000092</c:v>
                </c:pt>
                <c:pt idx="6538">
                  <c:v>32.584920000000089</c:v>
                </c:pt>
                <c:pt idx="6539">
                  <c:v>32.585200000000086</c:v>
                </c:pt>
                <c:pt idx="6540">
                  <c:v>32.585830000000087</c:v>
                </c:pt>
                <c:pt idx="6541">
                  <c:v>32.587010000000085</c:v>
                </c:pt>
                <c:pt idx="6542">
                  <c:v>32.588070000000087</c:v>
                </c:pt>
                <c:pt idx="6543">
                  <c:v>32.588870000000085</c:v>
                </c:pt>
                <c:pt idx="6544">
                  <c:v>32.589260000000088</c:v>
                </c:pt>
                <c:pt idx="6545">
                  <c:v>32.589860000000087</c:v>
                </c:pt>
                <c:pt idx="6546">
                  <c:v>32.593770000000085</c:v>
                </c:pt>
                <c:pt idx="6547">
                  <c:v>32.603220000000086</c:v>
                </c:pt>
                <c:pt idx="6548">
                  <c:v>32.609750000000084</c:v>
                </c:pt>
                <c:pt idx="6549">
                  <c:v>32.613860000000081</c:v>
                </c:pt>
                <c:pt idx="6550">
                  <c:v>32.616200000000077</c:v>
                </c:pt>
                <c:pt idx="6551">
                  <c:v>32.61753000000008</c:v>
                </c:pt>
                <c:pt idx="6552">
                  <c:v>32.618450000000081</c:v>
                </c:pt>
                <c:pt idx="6553">
                  <c:v>32.61914000000008</c:v>
                </c:pt>
                <c:pt idx="6554">
                  <c:v>32.619640000000082</c:v>
                </c:pt>
                <c:pt idx="6555">
                  <c:v>32.620010000000079</c:v>
                </c:pt>
                <c:pt idx="6556">
                  <c:v>32.620360000000076</c:v>
                </c:pt>
                <c:pt idx="6557">
                  <c:v>32.621070000000074</c:v>
                </c:pt>
                <c:pt idx="6558">
                  <c:v>32.622390000000074</c:v>
                </c:pt>
                <c:pt idx="6559">
                  <c:v>32.623250000000077</c:v>
                </c:pt>
                <c:pt idx="6560">
                  <c:v>32.623810000000077</c:v>
                </c:pt>
                <c:pt idx="6561">
                  <c:v>32.624130000000079</c:v>
                </c:pt>
                <c:pt idx="6562">
                  <c:v>32.625220000000077</c:v>
                </c:pt>
                <c:pt idx="6563">
                  <c:v>32.634100000000075</c:v>
                </c:pt>
                <c:pt idx="6564">
                  <c:v>32.649600000000078</c:v>
                </c:pt>
                <c:pt idx="6565">
                  <c:v>32.664070000000081</c:v>
                </c:pt>
                <c:pt idx="6566">
                  <c:v>32.671710000000083</c:v>
                </c:pt>
                <c:pt idx="6567">
                  <c:v>32.674870000000084</c:v>
                </c:pt>
                <c:pt idx="6568">
                  <c:v>32.677140000000087</c:v>
                </c:pt>
                <c:pt idx="6569">
                  <c:v>32.678760000000089</c:v>
                </c:pt>
                <c:pt idx="6570">
                  <c:v>32.68015000000009</c:v>
                </c:pt>
                <c:pt idx="6571">
                  <c:v>32.68136000000009</c:v>
                </c:pt>
                <c:pt idx="6572">
                  <c:v>32.682630000000088</c:v>
                </c:pt>
                <c:pt idx="6573">
                  <c:v>32.684420000000088</c:v>
                </c:pt>
                <c:pt idx="6574">
                  <c:v>32.686570000000088</c:v>
                </c:pt>
                <c:pt idx="6575">
                  <c:v>32.688150000000086</c:v>
                </c:pt>
                <c:pt idx="6576">
                  <c:v>32.689450000000086</c:v>
                </c:pt>
                <c:pt idx="6577">
                  <c:v>32.690500000000085</c:v>
                </c:pt>
                <c:pt idx="6578">
                  <c:v>32.691020000000087</c:v>
                </c:pt>
                <c:pt idx="6579">
                  <c:v>32.691310000000087</c:v>
                </c:pt>
                <c:pt idx="6580">
                  <c:v>32.691890000000086</c:v>
                </c:pt>
                <c:pt idx="6581">
                  <c:v>32.695220000000084</c:v>
                </c:pt>
                <c:pt idx="6582">
                  <c:v>32.705670000000083</c:v>
                </c:pt>
                <c:pt idx="6583">
                  <c:v>32.719330000000085</c:v>
                </c:pt>
                <c:pt idx="6584">
                  <c:v>32.729510000000083</c:v>
                </c:pt>
                <c:pt idx="6585">
                  <c:v>32.735080000000082</c:v>
                </c:pt>
                <c:pt idx="6586">
                  <c:v>32.737450000000081</c:v>
                </c:pt>
                <c:pt idx="6587">
                  <c:v>32.73915000000008</c:v>
                </c:pt>
                <c:pt idx="6588">
                  <c:v>32.740520000000082</c:v>
                </c:pt>
                <c:pt idx="6589">
                  <c:v>32.74161000000008</c:v>
                </c:pt>
                <c:pt idx="6590">
                  <c:v>32.742390000000078</c:v>
                </c:pt>
                <c:pt idx="6591">
                  <c:v>32.743240000000078</c:v>
                </c:pt>
                <c:pt idx="6592">
                  <c:v>32.74461000000008</c:v>
                </c:pt>
                <c:pt idx="6593">
                  <c:v>32.746180000000081</c:v>
                </c:pt>
                <c:pt idx="6594">
                  <c:v>32.747560000000078</c:v>
                </c:pt>
                <c:pt idx="6595">
                  <c:v>32.748750000000079</c:v>
                </c:pt>
                <c:pt idx="6596">
                  <c:v>32.74947000000008</c:v>
                </c:pt>
                <c:pt idx="6597">
                  <c:v>32.74976000000008</c:v>
                </c:pt>
                <c:pt idx="6598">
                  <c:v>32.750120000000081</c:v>
                </c:pt>
                <c:pt idx="6599">
                  <c:v>32.75032000000008</c:v>
                </c:pt>
                <c:pt idx="6600">
                  <c:v>32.75211000000008</c:v>
                </c:pt>
                <c:pt idx="6601">
                  <c:v>32.760920000000077</c:v>
                </c:pt>
                <c:pt idx="6602">
                  <c:v>32.773020000000074</c:v>
                </c:pt>
                <c:pt idx="6603">
                  <c:v>32.783600000000071</c:v>
                </c:pt>
                <c:pt idx="6604">
                  <c:v>32.789810000000074</c:v>
                </c:pt>
                <c:pt idx="6605">
                  <c:v>32.792640000000077</c:v>
                </c:pt>
                <c:pt idx="6606">
                  <c:v>32.79453000000008</c:v>
                </c:pt>
                <c:pt idx="6607">
                  <c:v>32.796040000000083</c:v>
                </c:pt>
                <c:pt idx="6608">
                  <c:v>32.797410000000085</c:v>
                </c:pt>
                <c:pt idx="6609">
                  <c:v>32.798550000000084</c:v>
                </c:pt>
                <c:pt idx="6610">
                  <c:v>32.799650000000085</c:v>
                </c:pt>
                <c:pt idx="6611">
                  <c:v>32.800410000000085</c:v>
                </c:pt>
                <c:pt idx="6612">
                  <c:v>32.800930000000086</c:v>
                </c:pt>
                <c:pt idx="6613">
                  <c:v>32.801380000000087</c:v>
                </c:pt>
                <c:pt idx="6614">
                  <c:v>32.801800000000085</c:v>
                </c:pt>
                <c:pt idx="6615">
                  <c:v>32.802230000000087</c:v>
                </c:pt>
                <c:pt idx="6616">
                  <c:v>32.802600000000083</c:v>
                </c:pt>
                <c:pt idx="6617">
                  <c:v>32.802940000000085</c:v>
                </c:pt>
                <c:pt idx="6618">
                  <c:v>32.803270000000083</c:v>
                </c:pt>
                <c:pt idx="6619">
                  <c:v>32.803580000000082</c:v>
                </c:pt>
                <c:pt idx="6620">
                  <c:v>32.803890000000081</c:v>
                </c:pt>
                <c:pt idx="6621">
                  <c:v>32.80420000000008</c:v>
                </c:pt>
                <c:pt idx="6622">
                  <c:v>32.804690000000079</c:v>
                </c:pt>
                <c:pt idx="6623">
                  <c:v>32.805740000000078</c:v>
                </c:pt>
                <c:pt idx="6624">
                  <c:v>32.806130000000081</c:v>
                </c:pt>
                <c:pt idx="6625">
                  <c:v>32.806480000000079</c:v>
                </c:pt>
                <c:pt idx="6626">
                  <c:v>32.806760000000075</c:v>
                </c:pt>
                <c:pt idx="6627">
                  <c:v>32.809200000000075</c:v>
                </c:pt>
                <c:pt idx="6628">
                  <c:v>32.826120000000074</c:v>
                </c:pt>
                <c:pt idx="6629">
                  <c:v>32.846190000000071</c:v>
                </c:pt>
                <c:pt idx="6630">
                  <c:v>32.859660000000069</c:v>
                </c:pt>
                <c:pt idx="6631">
                  <c:v>32.86676000000007</c:v>
                </c:pt>
                <c:pt idx="6632">
                  <c:v>32.871380000000073</c:v>
                </c:pt>
                <c:pt idx="6633">
                  <c:v>32.873640000000073</c:v>
                </c:pt>
                <c:pt idx="6634">
                  <c:v>32.87531000000007</c:v>
                </c:pt>
                <c:pt idx="6635">
                  <c:v>32.877180000000067</c:v>
                </c:pt>
                <c:pt idx="6636">
                  <c:v>32.879220000000068</c:v>
                </c:pt>
                <c:pt idx="6637">
                  <c:v>32.881470000000064</c:v>
                </c:pt>
                <c:pt idx="6638">
                  <c:v>32.883090000000067</c:v>
                </c:pt>
                <c:pt idx="6639">
                  <c:v>32.884380000000064</c:v>
                </c:pt>
                <c:pt idx="6640">
                  <c:v>32.885490000000061</c:v>
                </c:pt>
                <c:pt idx="6641">
                  <c:v>32.886160000000061</c:v>
                </c:pt>
                <c:pt idx="6642">
                  <c:v>32.886400000000059</c:v>
                </c:pt>
                <c:pt idx="6643">
                  <c:v>32.88665000000006</c:v>
                </c:pt>
                <c:pt idx="6644">
                  <c:v>32.890330000000063</c:v>
                </c:pt>
                <c:pt idx="6645">
                  <c:v>32.926730000000063</c:v>
                </c:pt>
                <c:pt idx="6646">
                  <c:v>32.98040000000006</c:v>
                </c:pt>
                <c:pt idx="6647">
                  <c:v>33.022470000000062</c:v>
                </c:pt>
                <c:pt idx="6648">
                  <c:v>33.04608000000006</c:v>
                </c:pt>
                <c:pt idx="6649">
                  <c:v>33.058050000000058</c:v>
                </c:pt>
                <c:pt idx="6650">
                  <c:v>33.063600000000058</c:v>
                </c:pt>
                <c:pt idx="6651">
                  <c:v>33.06712000000006</c:v>
                </c:pt>
                <c:pt idx="6652">
                  <c:v>33.069870000000058</c:v>
                </c:pt>
                <c:pt idx="6653">
                  <c:v>33.071870000000061</c:v>
                </c:pt>
                <c:pt idx="6654">
                  <c:v>33.07348000000006</c:v>
                </c:pt>
                <c:pt idx="6655">
                  <c:v>33.075280000000063</c:v>
                </c:pt>
                <c:pt idx="6656">
                  <c:v>33.077130000000061</c:v>
                </c:pt>
                <c:pt idx="6657">
                  <c:v>33.078780000000059</c:v>
                </c:pt>
                <c:pt idx="6658">
                  <c:v>33.080170000000059</c:v>
                </c:pt>
                <c:pt idx="6659">
                  <c:v>33.081610000000062</c:v>
                </c:pt>
                <c:pt idx="6660">
                  <c:v>33.083190000000059</c:v>
                </c:pt>
                <c:pt idx="6661">
                  <c:v>33.08456000000006</c:v>
                </c:pt>
                <c:pt idx="6662">
                  <c:v>33.086110000000062</c:v>
                </c:pt>
                <c:pt idx="6663">
                  <c:v>33.087590000000063</c:v>
                </c:pt>
                <c:pt idx="6664">
                  <c:v>33.089020000000062</c:v>
                </c:pt>
                <c:pt idx="6665">
                  <c:v>33.090490000000059</c:v>
                </c:pt>
                <c:pt idx="6666">
                  <c:v>33.098210000000059</c:v>
                </c:pt>
                <c:pt idx="6667">
                  <c:v>33.162710000000061</c:v>
                </c:pt>
                <c:pt idx="6668">
                  <c:v>33.282330000000059</c:v>
                </c:pt>
                <c:pt idx="6669">
                  <c:v>33.440670000000061</c:v>
                </c:pt>
                <c:pt idx="6670">
                  <c:v>33.517660000000063</c:v>
                </c:pt>
                <c:pt idx="6671">
                  <c:v>33.555860000000067</c:v>
                </c:pt>
                <c:pt idx="6672">
                  <c:v>33.574210000000065</c:v>
                </c:pt>
                <c:pt idx="6673">
                  <c:v>33.580820000000067</c:v>
                </c:pt>
                <c:pt idx="6674">
                  <c:v>33.585020000000064</c:v>
                </c:pt>
                <c:pt idx="6675">
                  <c:v>33.587960000000066</c:v>
                </c:pt>
                <c:pt idx="6676">
                  <c:v>33.589720000000064</c:v>
                </c:pt>
                <c:pt idx="6677">
                  <c:v>33.593920000000061</c:v>
                </c:pt>
                <c:pt idx="6678">
                  <c:v>33.598250000000064</c:v>
                </c:pt>
                <c:pt idx="6679">
                  <c:v>33.601490000000062</c:v>
                </c:pt>
                <c:pt idx="6680">
                  <c:v>33.604410000000065</c:v>
                </c:pt>
                <c:pt idx="6681">
                  <c:v>33.606560000000066</c:v>
                </c:pt>
                <c:pt idx="6682">
                  <c:v>33.608490000000067</c:v>
                </c:pt>
                <c:pt idx="6683">
                  <c:v>33.610180000000071</c:v>
                </c:pt>
                <c:pt idx="6684">
                  <c:v>33.611650000000068</c:v>
                </c:pt>
                <c:pt idx="6685">
                  <c:v>33.612980000000071</c:v>
                </c:pt>
                <c:pt idx="6686">
                  <c:v>33.61385000000007</c:v>
                </c:pt>
                <c:pt idx="6687">
                  <c:v>33.614120000000071</c:v>
                </c:pt>
                <c:pt idx="6688">
                  <c:v>33.614380000000068</c:v>
                </c:pt>
                <c:pt idx="6689">
                  <c:v>33.615020000000065</c:v>
                </c:pt>
                <c:pt idx="6690">
                  <c:v>33.624340000000068</c:v>
                </c:pt>
                <c:pt idx="6691">
                  <c:v>33.632030000000064</c:v>
                </c:pt>
                <c:pt idx="6692">
                  <c:v>33.638480000000065</c:v>
                </c:pt>
                <c:pt idx="6693">
                  <c:v>33.644630000000063</c:v>
                </c:pt>
                <c:pt idx="6694">
                  <c:v>33.65362000000006</c:v>
                </c:pt>
                <c:pt idx="6695">
                  <c:v>33.663920000000061</c:v>
                </c:pt>
                <c:pt idx="6696">
                  <c:v>33.671970000000059</c:v>
                </c:pt>
                <c:pt idx="6697">
                  <c:v>33.676890000000057</c:v>
                </c:pt>
                <c:pt idx="6698">
                  <c:v>33.679640000000056</c:v>
                </c:pt>
                <c:pt idx="6699">
                  <c:v>33.681690000000053</c:v>
                </c:pt>
                <c:pt idx="6700">
                  <c:v>33.683350000000054</c:v>
                </c:pt>
                <c:pt idx="6701">
                  <c:v>33.684930000000051</c:v>
                </c:pt>
                <c:pt idx="6702">
                  <c:v>33.686520000000051</c:v>
                </c:pt>
                <c:pt idx="6703">
                  <c:v>33.68786000000005</c:v>
                </c:pt>
                <c:pt idx="6704">
                  <c:v>33.689200000000049</c:v>
                </c:pt>
                <c:pt idx="6705">
                  <c:v>33.69039000000005</c:v>
                </c:pt>
                <c:pt idx="6706">
                  <c:v>33.691420000000051</c:v>
                </c:pt>
                <c:pt idx="6707">
                  <c:v>33.692390000000053</c:v>
                </c:pt>
                <c:pt idx="6708">
                  <c:v>33.69321000000005</c:v>
                </c:pt>
                <c:pt idx="6709">
                  <c:v>33.693980000000053</c:v>
                </c:pt>
                <c:pt idx="6710">
                  <c:v>33.694790000000054</c:v>
                </c:pt>
                <c:pt idx="6711">
                  <c:v>33.695680000000053</c:v>
                </c:pt>
                <c:pt idx="6712">
                  <c:v>33.69659000000005</c:v>
                </c:pt>
                <c:pt idx="6713">
                  <c:v>33.697520000000047</c:v>
                </c:pt>
                <c:pt idx="6714">
                  <c:v>33.698480000000046</c:v>
                </c:pt>
                <c:pt idx="6715">
                  <c:v>33.699500000000043</c:v>
                </c:pt>
                <c:pt idx="6716">
                  <c:v>33.700500000000041</c:v>
                </c:pt>
                <c:pt idx="6717">
                  <c:v>33.701350000000041</c:v>
                </c:pt>
                <c:pt idx="6718">
                  <c:v>33.702190000000037</c:v>
                </c:pt>
                <c:pt idx="6719">
                  <c:v>33.703010000000035</c:v>
                </c:pt>
                <c:pt idx="6720">
                  <c:v>33.703810000000033</c:v>
                </c:pt>
                <c:pt idx="6721">
                  <c:v>33.704410000000031</c:v>
                </c:pt>
                <c:pt idx="6722">
                  <c:v>33.704850000000029</c:v>
                </c:pt>
                <c:pt idx="6723">
                  <c:v>33.70519000000003</c:v>
                </c:pt>
                <c:pt idx="6724">
                  <c:v>33.705490000000033</c:v>
                </c:pt>
                <c:pt idx="6725">
                  <c:v>33.70577000000003</c:v>
                </c:pt>
                <c:pt idx="6726">
                  <c:v>33.706020000000031</c:v>
                </c:pt>
                <c:pt idx="6727">
                  <c:v>33.706270000000032</c:v>
                </c:pt>
                <c:pt idx="6728">
                  <c:v>33.70651000000003</c:v>
                </c:pt>
                <c:pt idx="6729">
                  <c:v>33.706750000000028</c:v>
                </c:pt>
                <c:pt idx="6730">
                  <c:v>33.70698000000003</c:v>
                </c:pt>
                <c:pt idx="6731">
                  <c:v>33.707210000000032</c:v>
                </c:pt>
                <c:pt idx="6732">
                  <c:v>33.70745000000003</c:v>
                </c:pt>
                <c:pt idx="6733">
                  <c:v>33.707690000000028</c:v>
                </c:pt>
                <c:pt idx="6734">
                  <c:v>33.707930000000026</c:v>
                </c:pt>
                <c:pt idx="6735">
                  <c:v>33.708160000000028</c:v>
                </c:pt>
                <c:pt idx="6736">
                  <c:v>33.70839000000003</c:v>
                </c:pt>
                <c:pt idx="6737">
                  <c:v>33.708620000000032</c:v>
                </c:pt>
                <c:pt idx="6738">
                  <c:v>33.708840000000031</c:v>
                </c:pt>
                <c:pt idx="6739">
                  <c:v>33.709060000000029</c:v>
                </c:pt>
                <c:pt idx="6740">
                  <c:v>33.709280000000028</c:v>
                </c:pt>
                <c:pt idx="6741">
                  <c:v>33.709500000000027</c:v>
                </c:pt>
                <c:pt idx="6742">
                  <c:v>33.709720000000026</c:v>
                </c:pt>
                <c:pt idx="6743">
                  <c:v>33.709940000000024</c:v>
                </c:pt>
                <c:pt idx="6744">
                  <c:v>33.710160000000023</c:v>
                </c:pt>
                <c:pt idx="6745">
                  <c:v>33.710380000000022</c:v>
                </c:pt>
                <c:pt idx="6746">
                  <c:v>33.710610000000024</c:v>
                </c:pt>
                <c:pt idx="6747">
                  <c:v>33.710830000000023</c:v>
                </c:pt>
                <c:pt idx="6748">
                  <c:v>33.711050000000021</c:v>
                </c:pt>
                <c:pt idx="6749">
                  <c:v>33.71127000000002</c:v>
                </c:pt>
                <c:pt idx="6750">
                  <c:v>33.71156000000002</c:v>
                </c:pt>
                <c:pt idx="6751">
                  <c:v>33.712090000000018</c:v>
                </c:pt>
                <c:pt idx="6752">
                  <c:v>33.712950000000021</c:v>
                </c:pt>
                <c:pt idx="6753">
                  <c:v>33.71373000000002</c:v>
                </c:pt>
                <c:pt idx="6754">
                  <c:v>33.714160000000021</c:v>
                </c:pt>
                <c:pt idx="6755">
                  <c:v>33.71456000000002</c:v>
                </c:pt>
                <c:pt idx="6756">
                  <c:v>33.71512000000002</c:v>
                </c:pt>
                <c:pt idx="6757">
                  <c:v>33.71550000000002</c:v>
                </c:pt>
                <c:pt idx="6758">
                  <c:v>33.715660000000021</c:v>
                </c:pt>
                <c:pt idx="6759">
                  <c:v>33.716040000000021</c:v>
                </c:pt>
                <c:pt idx="6760">
                  <c:v>33.718620000000023</c:v>
                </c:pt>
                <c:pt idx="6761">
                  <c:v>33.726230000000022</c:v>
                </c:pt>
                <c:pt idx="6762">
                  <c:v>33.734030000000025</c:v>
                </c:pt>
                <c:pt idx="6763">
                  <c:v>33.740020000000023</c:v>
                </c:pt>
                <c:pt idx="6764">
                  <c:v>33.743710000000021</c:v>
                </c:pt>
                <c:pt idx="6765">
                  <c:v>33.745820000000023</c:v>
                </c:pt>
                <c:pt idx="6766">
                  <c:v>33.747420000000027</c:v>
                </c:pt>
                <c:pt idx="6767">
                  <c:v>33.748860000000029</c:v>
                </c:pt>
                <c:pt idx="6768">
                  <c:v>33.750160000000029</c:v>
                </c:pt>
                <c:pt idx="6769">
                  <c:v>33.751240000000031</c:v>
                </c:pt>
                <c:pt idx="6770">
                  <c:v>33.751980000000032</c:v>
                </c:pt>
                <c:pt idx="6771">
                  <c:v>33.752530000000029</c:v>
                </c:pt>
                <c:pt idx="6772">
                  <c:v>33.752970000000026</c:v>
                </c:pt>
                <c:pt idx="6773">
                  <c:v>33.753370000000025</c:v>
                </c:pt>
                <c:pt idx="6774">
                  <c:v>33.754180000000026</c:v>
                </c:pt>
                <c:pt idx="6775">
                  <c:v>33.755390000000027</c:v>
                </c:pt>
                <c:pt idx="6776">
                  <c:v>33.75793000000003</c:v>
                </c:pt>
                <c:pt idx="6777">
                  <c:v>33.790600000000033</c:v>
                </c:pt>
                <c:pt idx="6778">
                  <c:v>33.843250000000033</c:v>
                </c:pt>
                <c:pt idx="6779">
                  <c:v>33.887790000000031</c:v>
                </c:pt>
                <c:pt idx="6780">
                  <c:v>33.901370000000028</c:v>
                </c:pt>
                <c:pt idx="6781">
                  <c:v>33.90518000000003</c:v>
                </c:pt>
                <c:pt idx="6782">
                  <c:v>33.906900000000029</c:v>
                </c:pt>
                <c:pt idx="6783">
                  <c:v>33.909940000000027</c:v>
                </c:pt>
                <c:pt idx="6784">
                  <c:v>33.916040000000031</c:v>
                </c:pt>
                <c:pt idx="6785">
                  <c:v>33.923650000000031</c:v>
                </c:pt>
                <c:pt idx="6786">
                  <c:v>33.929730000000028</c:v>
                </c:pt>
                <c:pt idx="6787">
                  <c:v>33.933210000000031</c:v>
                </c:pt>
                <c:pt idx="6788">
                  <c:v>33.935050000000032</c:v>
                </c:pt>
                <c:pt idx="6789">
                  <c:v>33.936630000000029</c:v>
                </c:pt>
                <c:pt idx="6790">
                  <c:v>33.938030000000026</c:v>
                </c:pt>
                <c:pt idx="6791">
                  <c:v>33.939120000000024</c:v>
                </c:pt>
                <c:pt idx="6792">
                  <c:v>33.939940000000021</c:v>
                </c:pt>
                <c:pt idx="6793">
                  <c:v>33.94081000000002</c:v>
                </c:pt>
                <c:pt idx="6794">
                  <c:v>33.942260000000019</c:v>
                </c:pt>
                <c:pt idx="6795">
                  <c:v>33.944090000000017</c:v>
                </c:pt>
                <c:pt idx="6796">
                  <c:v>33.94580000000002</c:v>
                </c:pt>
                <c:pt idx="6797">
                  <c:v>33.947560000000017</c:v>
                </c:pt>
                <c:pt idx="6798">
                  <c:v>33.949280000000016</c:v>
                </c:pt>
                <c:pt idx="6799">
                  <c:v>33.950600000000016</c:v>
                </c:pt>
                <c:pt idx="6800">
                  <c:v>33.951240000000013</c:v>
                </c:pt>
                <c:pt idx="6801">
                  <c:v>33.951490000000014</c:v>
                </c:pt>
                <c:pt idx="6802">
                  <c:v>33.953710000000015</c:v>
                </c:pt>
                <c:pt idx="6803">
                  <c:v>33.963560000000015</c:v>
                </c:pt>
                <c:pt idx="6804">
                  <c:v>33.971390000000014</c:v>
                </c:pt>
                <c:pt idx="6805">
                  <c:v>33.977090000000011</c:v>
                </c:pt>
                <c:pt idx="6806">
                  <c:v>33.980760000000011</c:v>
                </c:pt>
                <c:pt idx="6807">
                  <c:v>33.982810000000008</c:v>
                </c:pt>
                <c:pt idx="6808">
                  <c:v>33.984760000000009</c:v>
                </c:pt>
                <c:pt idx="6809">
                  <c:v>33.986520000000006</c:v>
                </c:pt>
                <c:pt idx="6810">
                  <c:v>33.987740000000002</c:v>
                </c:pt>
                <c:pt idx="6811">
                  <c:v>33.988720000000001</c:v>
                </c:pt>
                <c:pt idx="6812">
                  <c:v>33.989420000000003</c:v>
                </c:pt>
                <c:pt idx="6813">
                  <c:v>33.989930000000001</c:v>
                </c:pt>
                <c:pt idx="6814">
                  <c:v>33.990470000000002</c:v>
                </c:pt>
                <c:pt idx="6815">
                  <c:v>33.991379999999999</c:v>
                </c:pt>
                <c:pt idx="6816">
                  <c:v>33.992699999999999</c:v>
                </c:pt>
                <c:pt idx="6817">
                  <c:v>33.995480000000001</c:v>
                </c:pt>
                <c:pt idx="6818">
                  <c:v>34.009900000000002</c:v>
                </c:pt>
                <c:pt idx="6819">
                  <c:v>34.0289</c:v>
                </c:pt>
                <c:pt idx="6820">
                  <c:v>34.043999999999997</c:v>
                </c:pt>
                <c:pt idx="6821">
                  <c:v>34.053149999999995</c:v>
                </c:pt>
                <c:pt idx="6822">
                  <c:v>34.057399999999994</c:v>
                </c:pt>
                <c:pt idx="6823">
                  <c:v>34.059909999999995</c:v>
                </c:pt>
                <c:pt idx="6824">
                  <c:v>34.061679999999996</c:v>
                </c:pt>
                <c:pt idx="6825">
                  <c:v>34.062939999999998</c:v>
                </c:pt>
                <c:pt idx="6826">
                  <c:v>34.063809999999997</c:v>
                </c:pt>
                <c:pt idx="6827">
                  <c:v>34.064489999999999</c:v>
                </c:pt>
                <c:pt idx="6828">
                  <c:v>34.065519999999999</c:v>
                </c:pt>
                <c:pt idx="6829">
                  <c:v>34.067129999999999</c:v>
                </c:pt>
                <c:pt idx="6830">
                  <c:v>34.068820000000002</c:v>
                </c:pt>
                <c:pt idx="6831">
                  <c:v>34.070410000000003</c:v>
                </c:pt>
                <c:pt idx="6832">
                  <c:v>34.07206</c:v>
                </c:pt>
                <c:pt idx="6833">
                  <c:v>34.073740000000001</c:v>
                </c:pt>
                <c:pt idx="6834">
                  <c:v>34.075369999999999</c:v>
                </c:pt>
                <c:pt idx="6835">
                  <c:v>34.076810000000002</c:v>
                </c:pt>
                <c:pt idx="6836">
                  <c:v>34.080600000000004</c:v>
                </c:pt>
                <c:pt idx="6837">
                  <c:v>34.083160000000007</c:v>
                </c:pt>
                <c:pt idx="6838">
                  <c:v>34.086120000000008</c:v>
                </c:pt>
                <c:pt idx="6839">
                  <c:v>34.08870000000001</c:v>
                </c:pt>
                <c:pt idx="6840">
                  <c:v>34.090610000000012</c:v>
                </c:pt>
                <c:pt idx="6841">
                  <c:v>34.09217000000001</c:v>
                </c:pt>
                <c:pt idx="6842">
                  <c:v>34.093440000000008</c:v>
                </c:pt>
                <c:pt idx="6843">
                  <c:v>34.094670000000008</c:v>
                </c:pt>
                <c:pt idx="6844">
                  <c:v>34.095830000000007</c:v>
                </c:pt>
                <c:pt idx="6845">
                  <c:v>34.096900000000005</c:v>
                </c:pt>
                <c:pt idx="6846">
                  <c:v>34.097810000000003</c:v>
                </c:pt>
                <c:pt idx="6847">
                  <c:v>34.098380000000006</c:v>
                </c:pt>
                <c:pt idx="6848">
                  <c:v>34.098870000000005</c:v>
                </c:pt>
                <c:pt idx="6849">
                  <c:v>34.099420000000002</c:v>
                </c:pt>
                <c:pt idx="6850">
                  <c:v>34.100729999999999</c:v>
                </c:pt>
                <c:pt idx="6851">
                  <c:v>34.101729999999996</c:v>
                </c:pt>
                <c:pt idx="6852">
                  <c:v>34.106169999999999</c:v>
                </c:pt>
                <c:pt idx="6853">
                  <c:v>34.11186</c:v>
                </c:pt>
                <c:pt idx="6854">
                  <c:v>34.120910000000002</c:v>
                </c:pt>
                <c:pt idx="6855">
                  <c:v>34.132069999999999</c:v>
                </c:pt>
                <c:pt idx="6856">
                  <c:v>34.139330000000001</c:v>
                </c:pt>
                <c:pt idx="6857">
                  <c:v>34.142650000000003</c:v>
                </c:pt>
                <c:pt idx="6858">
                  <c:v>34.144460000000002</c:v>
                </c:pt>
                <c:pt idx="6859">
                  <c:v>34.145560000000003</c:v>
                </c:pt>
                <c:pt idx="6860">
                  <c:v>34.146270000000001</c:v>
                </c:pt>
                <c:pt idx="6861">
                  <c:v>34.146880000000003</c:v>
                </c:pt>
                <c:pt idx="6862">
                  <c:v>34.148010000000006</c:v>
                </c:pt>
                <c:pt idx="6863">
                  <c:v>34.149640000000005</c:v>
                </c:pt>
                <c:pt idx="6864">
                  <c:v>34.150730000000003</c:v>
                </c:pt>
                <c:pt idx="6865">
                  <c:v>34.151670000000003</c:v>
                </c:pt>
                <c:pt idx="6866">
                  <c:v>34.152810000000002</c:v>
                </c:pt>
                <c:pt idx="6867">
                  <c:v>34.153970000000001</c:v>
                </c:pt>
                <c:pt idx="6868">
                  <c:v>34.154530000000001</c:v>
                </c:pt>
                <c:pt idx="6869">
                  <c:v>34.154720000000005</c:v>
                </c:pt>
                <c:pt idx="6870">
                  <c:v>34.155240000000006</c:v>
                </c:pt>
                <c:pt idx="6871">
                  <c:v>34.157750000000007</c:v>
                </c:pt>
                <c:pt idx="6872">
                  <c:v>34.159560000000006</c:v>
                </c:pt>
                <c:pt idx="6873">
                  <c:v>34.162370000000003</c:v>
                </c:pt>
                <c:pt idx="6874">
                  <c:v>34.164030000000004</c:v>
                </c:pt>
                <c:pt idx="6875">
                  <c:v>34.165280000000003</c:v>
                </c:pt>
                <c:pt idx="6876">
                  <c:v>34.1661</c:v>
                </c:pt>
                <c:pt idx="6877">
                  <c:v>34.166789999999999</c:v>
                </c:pt>
                <c:pt idx="6878">
                  <c:v>34.167450000000002</c:v>
                </c:pt>
                <c:pt idx="6879">
                  <c:v>34.168020000000006</c:v>
                </c:pt>
                <c:pt idx="6880">
                  <c:v>34.168660000000003</c:v>
                </c:pt>
                <c:pt idx="6881">
                  <c:v>34.169890000000002</c:v>
                </c:pt>
                <c:pt idx="6882">
                  <c:v>34.172130000000003</c:v>
                </c:pt>
                <c:pt idx="6883">
                  <c:v>34.173410000000004</c:v>
                </c:pt>
                <c:pt idx="6884">
                  <c:v>34.174080000000004</c:v>
                </c:pt>
                <c:pt idx="6885">
                  <c:v>34.174250000000001</c:v>
                </c:pt>
                <c:pt idx="6886">
                  <c:v>34.175020000000004</c:v>
                </c:pt>
                <c:pt idx="6887">
                  <c:v>34.181620000000002</c:v>
                </c:pt>
                <c:pt idx="6888">
                  <c:v>34.202390000000001</c:v>
                </c:pt>
                <c:pt idx="6889">
                  <c:v>34.21763</c:v>
                </c:pt>
                <c:pt idx="6890">
                  <c:v>34.226309999999998</c:v>
                </c:pt>
                <c:pt idx="6891">
                  <c:v>34.231809999999996</c:v>
                </c:pt>
                <c:pt idx="6892">
                  <c:v>34.233839999999994</c:v>
                </c:pt>
                <c:pt idx="6893">
                  <c:v>34.234899999999996</c:v>
                </c:pt>
                <c:pt idx="6894">
                  <c:v>34.235469999999999</c:v>
                </c:pt>
                <c:pt idx="6895">
                  <c:v>34.235939999999999</c:v>
                </c:pt>
                <c:pt idx="6896">
                  <c:v>34.23657</c:v>
                </c:pt>
                <c:pt idx="6897">
                  <c:v>34.237650000000002</c:v>
                </c:pt>
                <c:pt idx="6898">
                  <c:v>34.239139999999999</c:v>
                </c:pt>
                <c:pt idx="6899">
                  <c:v>34.240400000000001</c:v>
                </c:pt>
                <c:pt idx="6900">
                  <c:v>34.241570000000003</c:v>
                </c:pt>
                <c:pt idx="6901">
                  <c:v>34.246090000000002</c:v>
                </c:pt>
                <c:pt idx="6902">
                  <c:v>34.256050000000002</c:v>
                </c:pt>
                <c:pt idx="6903">
                  <c:v>34.264880000000005</c:v>
                </c:pt>
                <c:pt idx="6904">
                  <c:v>34.272330000000004</c:v>
                </c:pt>
                <c:pt idx="6905">
                  <c:v>34.277900000000002</c:v>
                </c:pt>
                <c:pt idx="6906">
                  <c:v>34.281880000000001</c:v>
                </c:pt>
                <c:pt idx="6907">
                  <c:v>34.284170000000003</c:v>
                </c:pt>
                <c:pt idx="6908">
                  <c:v>34.285520000000005</c:v>
                </c:pt>
                <c:pt idx="6909">
                  <c:v>34.286470000000008</c:v>
                </c:pt>
                <c:pt idx="6910">
                  <c:v>34.287230000000008</c:v>
                </c:pt>
                <c:pt idx="6911">
                  <c:v>34.28775000000001</c:v>
                </c:pt>
                <c:pt idx="6912">
                  <c:v>34.288150000000009</c:v>
                </c:pt>
                <c:pt idx="6913">
                  <c:v>34.288710000000009</c:v>
                </c:pt>
                <c:pt idx="6914">
                  <c:v>34.289790000000011</c:v>
                </c:pt>
                <c:pt idx="6915">
                  <c:v>34.291250000000012</c:v>
                </c:pt>
                <c:pt idx="6916">
                  <c:v>34.291980000000009</c:v>
                </c:pt>
                <c:pt idx="6917">
                  <c:v>34.292330000000007</c:v>
                </c:pt>
                <c:pt idx="6918">
                  <c:v>34.292600000000007</c:v>
                </c:pt>
                <c:pt idx="6919">
                  <c:v>34.292880000000004</c:v>
                </c:pt>
                <c:pt idx="6920">
                  <c:v>34.293220000000005</c:v>
                </c:pt>
                <c:pt idx="6921">
                  <c:v>34.293560000000006</c:v>
                </c:pt>
                <c:pt idx="6922">
                  <c:v>34.293910000000004</c:v>
                </c:pt>
                <c:pt idx="6923">
                  <c:v>34.294220000000003</c:v>
                </c:pt>
                <c:pt idx="6924">
                  <c:v>34.294540000000005</c:v>
                </c:pt>
                <c:pt idx="6925">
                  <c:v>34.294860000000007</c:v>
                </c:pt>
                <c:pt idx="6926">
                  <c:v>34.295170000000006</c:v>
                </c:pt>
                <c:pt idx="6927">
                  <c:v>34.295760000000008</c:v>
                </c:pt>
                <c:pt idx="6928">
                  <c:v>34.296890000000012</c:v>
                </c:pt>
                <c:pt idx="6929">
                  <c:v>34.297950000000014</c:v>
                </c:pt>
                <c:pt idx="6930">
                  <c:v>34.298330000000014</c:v>
                </c:pt>
                <c:pt idx="6931">
                  <c:v>34.298660000000012</c:v>
                </c:pt>
                <c:pt idx="6932">
                  <c:v>34.298820000000013</c:v>
                </c:pt>
                <c:pt idx="6933">
                  <c:v>34.299010000000017</c:v>
                </c:pt>
                <c:pt idx="6934">
                  <c:v>34.299190000000017</c:v>
                </c:pt>
                <c:pt idx="6935">
                  <c:v>34.299430000000015</c:v>
                </c:pt>
                <c:pt idx="6936">
                  <c:v>34.299700000000016</c:v>
                </c:pt>
                <c:pt idx="6937">
                  <c:v>34.300040000000017</c:v>
                </c:pt>
                <c:pt idx="6938">
                  <c:v>34.300380000000018</c:v>
                </c:pt>
                <c:pt idx="6939">
                  <c:v>34.300670000000018</c:v>
                </c:pt>
                <c:pt idx="6940">
                  <c:v>34.300960000000018</c:v>
                </c:pt>
                <c:pt idx="6941">
                  <c:v>34.301260000000021</c:v>
                </c:pt>
                <c:pt idx="6942">
                  <c:v>34.301540000000017</c:v>
                </c:pt>
                <c:pt idx="6943">
                  <c:v>34.301830000000017</c:v>
                </c:pt>
                <c:pt idx="6944">
                  <c:v>34.302160000000015</c:v>
                </c:pt>
                <c:pt idx="6945">
                  <c:v>34.302790000000016</c:v>
                </c:pt>
                <c:pt idx="6946">
                  <c:v>34.303810000000013</c:v>
                </c:pt>
                <c:pt idx="6947">
                  <c:v>34.304990000000011</c:v>
                </c:pt>
                <c:pt idx="6948">
                  <c:v>34.30586000000001</c:v>
                </c:pt>
                <c:pt idx="6949">
                  <c:v>34.306270000000012</c:v>
                </c:pt>
                <c:pt idx="6950">
                  <c:v>34.306500000000014</c:v>
                </c:pt>
                <c:pt idx="6951">
                  <c:v>34.306690000000017</c:v>
                </c:pt>
                <c:pt idx="6952">
                  <c:v>34.306930000000015</c:v>
                </c:pt>
                <c:pt idx="6953">
                  <c:v>34.307230000000018</c:v>
                </c:pt>
                <c:pt idx="6954">
                  <c:v>34.30755000000002</c:v>
                </c:pt>
                <c:pt idx="6955">
                  <c:v>34.307870000000023</c:v>
                </c:pt>
                <c:pt idx="6956">
                  <c:v>34.308210000000024</c:v>
                </c:pt>
                <c:pt idx="6957">
                  <c:v>34.308510000000027</c:v>
                </c:pt>
                <c:pt idx="6958">
                  <c:v>34.30881000000003</c:v>
                </c:pt>
                <c:pt idx="6959">
                  <c:v>34.309100000000029</c:v>
                </c:pt>
                <c:pt idx="6960">
                  <c:v>34.309470000000026</c:v>
                </c:pt>
                <c:pt idx="6961">
                  <c:v>34.310060000000028</c:v>
                </c:pt>
                <c:pt idx="6962">
                  <c:v>34.310410000000026</c:v>
                </c:pt>
                <c:pt idx="6963">
                  <c:v>34.310830000000024</c:v>
                </c:pt>
                <c:pt idx="6964">
                  <c:v>34.311020000000028</c:v>
                </c:pt>
                <c:pt idx="6965">
                  <c:v>34.311210000000031</c:v>
                </c:pt>
                <c:pt idx="6966">
                  <c:v>34.311390000000031</c:v>
                </c:pt>
                <c:pt idx="6967">
                  <c:v>34.31161000000003</c:v>
                </c:pt>
                <c:pt idx="6968">
                  <c:v>34.311870000000027</c:v>
                </c:pt>
                <c:pt idx="6969">
                  <c:v>34.312130000000025</c:v>
                </c:pt>
                <c:pt idx="6970">
                  <c:v>34.312470000000026</c:v>
                </c:pt>
                <c:pt idx="6971">
                  <c:v>34.312800000000024</c:v>
                </c:pt>
                <c:pt idx="6972">
                  <c:v>34.313150000000022</c:v>
                </c:pt>
                <c:pt idx="6973">
                  <c:v>34.313450000000024</c:v>
                </c:pt>
                <c:pt idx="6974">
                  <c:v>34.313750000000027</c:v>
                </c:pt>
                <c:pt idx="6975">
                  <c:v>34.314070000000029</c:v>
                </c:pt>
                <c:pt idx="6976">
                  <c:v>34.314380000000028</c:v>
                </c:pt>
                <c:pt idx="6977">
                  <c:v>34.31470000000003</c:v>
                </c:pt>
                <c:pt idx="6978">
                  <c:v>34.315020000000032</c:v>
                </c:pt>
                <c:pt idx="6979">
                  <c:v>34.315320000000035</c:v>
                </c:pt>
                <c:pt idx="6980">
                  <c:v>34.315710000000038</c:v>
                </c:pt>
                <c:pt idx="6981">
                  <c:v>34.316240000000036</c:v>
                </c:pt>
                <c:pt idx="6982">
                  <c:v>34.317090000000036</c:v>
                </c:pt>
                <c:pt idx="6983">
                  <c:v>34.318160000000034</c:v>
                </c:pt>
                <c:pt idx="6984">
                  <c:v>34.319010000000034</c:v>
                </c:pt>
                <c:pt idx="6985">
                  <c:v>34.320540000000037</c:v>
                </c:pt>
                <c:pt idx="6986">
                  <c:v>34.322250000000039</c:v>
                </c:pt>
                <c:pt idx="6987">
                  <c:v>34.323290000000043</c:v>
                </c:pt>
                <c:pt idx="6988">
                  <c:v>34.32937000000004</c:v>
                </c:pt>
                <c:pt idx="6989">
                  <c:v>34.34607000000004</c:v>
                </c:pt>
                <c:pt idx="6990">
                  <c:v>34.370770000000043</c:v>
                </c:pt>
                <c:pt idx="6991">
                  <c:v>34.391840000000045</c:v>
                </c:pt>
                <c:pt idx="6992">
                  <c:v>34.401410000000041</c:v>
                </c:pt>
                <c:pt idx="6993">
                  <c:v>34.404740000000039</c:v>
                </c:pt>
                <c:pt idx="6994">
                  <c:v>34.406170000000039</c:v>
                </c:pt>
                <c:pt idx="6995">
                  <c:v>34.40689000000004</c:v>
                </c:pt>
                <c:pt idx="6996">
                  <c:v>34.407460000000043</c:v>
                </c:pt>
                <c:pt idx="6997">
                  <c:v>34.408440000000041</c:v>
                </c:pt>
                <c:pt idx="6998">
                  <c:v>34.410030000000042</c:v>
                </c:pt>
                <c:pt idx="6999">
                  <c:v>34.411350000000041</c:v>
                </c:pt>
                <c:pt idx="7000">
                  <c:v>34.412540000000043</c:v>
                </c:pt>
                <c:pt idx="7001">
                  <c:v>34.413680000000042</c:v>
                </c:pt>
                <c:pt idx="7002">
                  <c:v>34.41466000000004</c:v>
                </c:pt>
                <c:pt idx="7003">
                  <c:v>34.415360000000042</c:v>
                </c:pt>
                <c:pt idx="7004">
                  <c:v>34.416120000000042</c:v>
                </c:pt>
                <c:pt idx="7005">
                  <c:v>34.416840000000043</c:v>
                </c:pt>
                <c:pt idx="7006">
                  <c:v>34.417370000000041</c:v>
                </c:pt>
                <c:pt idx="7007">
                  <c:v>34.418100000000038</c:v>
                </c:pt>
                <c:pt idx="7008">
                  <c:v>34.418850000000035</c:v>
                </c:pt>
                <c:pt idx="7009">
                  <c:v>34.419170000000037</c:v>
                </c:pt>
                <c:pt idx="7010">
                  <c:v>34.419410000000035</c:v>
                </c:pt>
                <c:pt idx="7011">
                  <c:v>34.422280000000036</c:v>
                </c:pt>
                <c:pt idx="7012">
                  <c:v>34.432870000000037</c:v>
                </c:pt>
                <c:pt idx="7013">
                  <c:v>34.447670000000038</c:v>
                </c:pt>
                <c:pt idx="7014">
                  <c:v>34.457340000000038</c:v>
                </c:pt>
                <c:pt idx="7015">
                  <c:v>34.462890000000037</c:v>
                </c:pt>
                <c:pt idx="7016">
                  <c:v>34.46572000000004</c:v>
                </c:pt>
                <c:pt idx="7017">
                  <c:v>34.467760000000041</c:v>
                </c:pt>
                <c:pt idx="7018">
                  <c:v>34.469420000000042</c:v>
                </c:pt>
                <c:pt idx="7019">
                  <c:v>34.470820000000039</c:v>
                </c:pt>
                <c:pt idx="7020">
                  <c:v>34.472410000000039</c:v>
                </c:pt>
                <c:pt idx="7021">
                  <c:v>34.47465000000004</c:v>
                </c:pt>
                <c:pt idx="7022">
                  <c:v>34.478200000000037</c:v>
                </c:pt>
                <c:pt idx="7023">
                  <c:v>34.480870000000039</c:v>
                </c:pt>
                <c:pt idx="7024">
                  <c:v>34.482050000000037</c:v>
                </c:pt>
                <c:pt idx="7025">
                  <c:v>34.482410000000037</c:v>
                </c:pt>
                <c:pt idx="7026">
                  <c:v>34.482560000000035</c:v>
                </c:pt>
                <c:pt idx="7027">
                  <c:v>34.482790000000037</c:v>
                </c:pt>
                <c:pt idx="7028">
                  <c:v>34.483070000000033</c:v>
                </c:pt>
                <c:pt idx="7029">
                  <c:v>34.48344000000003</c:v>
                </c:pt>
                <c:pt idx="7030">
                  <c:v>34.483840000000029</c:v>
                </c:pt>
                <c:pt idx="7031">
                  <c:v>34.484150000000028</c:v>
                </c:pt>
                <c:pt idx="7032">
                  <c:v>34.48447000000003</c:v>
                </c:pt>
                <c:pt idx="7033">
                  <c:v>34.484790000000032</c:v>
                </c:pt>
                <c:pt idx="7034">
                  <c:v>34.485090000000035</c:v>
                </c:pt>
                <c:pt idx="7035">
                  <c:v>34.485370000000032</c:v>
                </c:pt>
                <c:pt idx="7036">
                  <c:v>34.485780000000034</c:v>
                </c:pt>
                <c:pt idx="7037">
                  <c:v>34.486610000000034</c:v>
                </c:pt>
                <c:pt idx="7038">
                  <c:v>34.487650000000038</c:v>
                </c:pt>
                <c:pt idx="7039">
                  <c:v>34.488660000000039</c:v>
                </c:pt>
                <c:pt idx="7040">
                  <c:v>34.489710000000038</c:v>
                </c:pt>
                <c:pt idx="7041">
                  <c:v>34.49077000000004</c:v>
                </c:pt>
                <c:pt idx="7042">
                  <c:v>34.491810000000044</c:v>
                </c:pt>
                <c:pt idx="7043">
                  <c:v>34.492750000000044</c:v>
                </c:pt>
                <c:pt idx="7044">
                  <c:v>34.493640000000042</c:v>
                </c:pt>
                <c:pt idx="7045">
                  <c:v>34.49453000000004</c:v>
                </c:pt>
                <c:pt idx="7046">
                  <c:v>34.495340000000041</c:v>
                </c:pt>
                <c:pt idx="7047">
                  <c:v>34.49594000000004</c:v>
                </c:pt>
                <c:pt idx="7048">
                  <c:v>34.496450000000038</c:v>
                </c:pt>
                <c:pt idx="7049">
                  <c:v>34.496690000000036</c:v>
                </c:pt>
                <c:pt idx="7050">
                  <c:v>34.496900000000039</c:v>
                </c:pt>
                <c:pt idx="7051">
                  <c:v>34.501180000000041</c:v>
                </c:pt>
                <c:pt idx="7052">
                  <c:v>34.512870000000042</c:v>
                </c:pt>
                <c:pt idx="7053">
                  <c:v>34.524680000000039</c:v>
                </c:pt>
                <c:pt idx="7054">
                  <c:v>34.534050000000036</c:v>
                </c:pt>
                <c:pt idx="7055">
                  <c:v>34.54006000000004</c:v>
                </c:pt>
                <c:pt idx="7056">
                  <c:v>34.543860000000038</c:v>
                </c:pt>
                <c:pt idx="7057">
                  <c:v>34.546460000000039</c:v>
                </c:pt>
                <c:pt idx="7058">
                  <c:v>34.548130000000036</c:v>
                </c:pt>
                <c:pt idx="7059">
                  <c:v>34.549530000000033</c:v>
                </c:pt>
                <c:pt idx="7060">
                  <c:v>34.550860000000036</c:v>
                </c:pt>
                <c:pt idx="7061">
                  <c:v>34.552180000000035</c:v>
                </c:pt>
                <c:pt idx="7062">
                  <c:v>34.553520000000034</c:v>
                </c:pt>
                <c:pt idx="7063">
                  <c:v>34.554820000000035</c:v>
                </c:pt>
                <c:pt idx="7064">
                  <c:v>34.556430000000034</c:v>
                </c:pt>
                <c:pt idx="7065">
                  <c:v>34.558330000000034</c:v>
                </c:pt>
                <c:pt idx="7066">
                  <c:v>34.560270000000031</c:v>
                </c:pt>
                <c:pt idx="7067">
                  <c:v>34.56208000000003</c:v>
                </c:pt>
                <c:pt idx="7068">
                  <c:v>34.563430000000032</c:v>
                </c:pt>
                <c:pt idx="7069">
                  <c:v>34.564400000000035</c:v>
                </c:pt>
                <c:pt idx="7070">
                  <c:v>34.564880000000038</c:v>
                </c:pt>
                <c:pt idx="7071">
                  <c:v>34.565320000000035</c:v>
                </c:pt>
                <c:pt idx="7072">
                  <c:v>34.565570000000037</c:v>
                </c:pt>
                <c:pt idx="7073">
                  <c:v>34.567390000000039</c:v>
                </c:pt>
                <c:pt idx="7074">
                  <c:v>34.573900000000037</c:v>
                </c:pt>
                <c:pt idx="7075">
                  <c:v>34.580260000000038</c:v>
                </c:pt>
                <c:pt idx="7076">
                  <c:v>34.585490000000036</c:v>
                </c:pt>
                <c:pt idx="7077">
                  <c:v>34.588910000000034</c:v>
                </c:pt>
                <c:pt idx="7078">
                  <c:v>34.591070000000038</c:v>
                </c:pt>
                <c:pt idx="7079">
                  <c:v>34.592150000000039</c:v>
                </c:pt>
                <c:pt idx="7080">
                  <c:v>34.592900000000036</c:v>
                </c:pt>
                <c:pt idx="7081">
                  <c:v>34.593420000000037</c:v>
                </c:pt>
                <c:pt idx="7082">
                  <c:v>34.593800000000037</c:v>
                </c:pt>
                <c:pt idx="7083">
                  <c:v>34.59410000000004</c:v>
                </c:pt>
                <c:pt idx="7084">
                  <c:v>34.594400000000043</c:v>
                </c:pt>
                <c:pt idx="7085">
                  <c:v>34.594670000000043</c:v>
                </c:pt>
                <c:pt idx="7086">
                  <c:v>34.594940000000044</c:v>
                </c:pt>
                <c:pt idx="7087">
                  <c:v>34.595160000000043</c:v>
                </c:pt>
                <c:pt idx="7088">
                  <c:v>34.595380000000041</c:v>
                </c:pt>
                <c:pt idx="7089">
                  <c:v>34.595570000000045</c:v>
                </c:pt>
                <c:pt idx="7090">
                  <c:v>34.595790000000044</c:v>
                </c:pt>
                <c:pt idx="7091">
                  <c:v>34.595990000000043</c:v>
                </c:pt>
                <c:pt idx="7092">
                  <c:v>34.596210000000042</c:v>
                </c:pt>
                <c:pt idx="7093">
                  <c:v>34.596420000000045</c:v>
                </c:pt>
                <c:pt idx="7094">
                  <c:v>34.596630000000047</c:v>
                </c:pt>
                <c:pt idx="7095">
                  <c:v>34.596830000000047</c:v>
                </c:pt>
                <c:pt idx="7096">
                  <c:v>34.59702000000005</c:v>
                </c:pt>
                <c:pt idx="7097">
                  <c:v>34.597210000000054</c:v>
                </c:pt>
                <c:pt idx="7098">
                  <c:v>34.597400000000057</c:v>
                </c:pt>
                <c:pt idx="7099">
                  <c:v>34.597690000000057</c:v>
                </c:pt>
                <c:pt idx="7100">
                  <c:v>34.598100000000059</c:v>
                </c:pt>
                <c:pt idx="7101">
                  <c:v>34.598580000000062</c:v>
                </c:pt>
                <c:pt idx="7102">
                  <c:v>34.59911000000006</c:v>
                </c:pt>
                <c:pt idx="7103">
                  <c:v>34.599530000000058</c:v>
                </c:pt>
                <c:pt idx="7104">
                  <c:v>34.600070000000059</c:v>
                </c:pt>
                <c:pt idx="7105">
                  <c:v>34.600600000000057</c:v>
                </c:pt>
                <c:pt idx="7106">
                  <c:v>34.601070000000057</c:v>
                </c:pt>
                <c:pt idx="7107">
                  <c:v>34.601390000000059</c:v>
                </c:pt>
                <c:pt idx="7108">
                  <c:v>34.601690000000062</c:v>
                </c:pt>
                <c:pt idx="7109">
                  <c:v>34.60193000000006</c:v>
                </c:pt>
                <c:pt idx="7110">
                  <c:v>34.602050000000062</c:v>
                </c:pt>
                <c:pt idx="7111">
                  <c:v>34.602160000000062</c:v>
                </c:pt>
                <c:pt idx="7112">
                  <c:v>34.602270000000061</c:v>
                </c:pt>
                <c:pt idx="7113">
                  <c:v>34.602390000000064</c:v>
                </c:pt>
                <c:pt idx="7114">
                  <c:v>34.602490000000067</c:v>
                </c:pt>
                <c:pt idx="7115">
                  <c:v>34.602600000000066</c:v>
                </c:pt>
                <c:pt idx="7116">
                  <c:v>34.60270000000007</c:v>
                </c:pt>
                <c:pt idx="7117">
                  <c:v>34.602810000000069</c:v>
                </c:pt>
                <c:pt idx="7118">
                  <c:v>34.602920000000069</c:v>
                </c:pt>
                <c:pt idx="7119">
                  <c:v>34.603030000000068</c:v>
                </c:pt>
                <c:pt idx="7120">
                  <c:v>34.603140000000067</c:v>
                </c:pt>
                <c:pt idx="7121">
                  <c:v>34.603230000000067</c:v>
                </c:pt>
                <c:pt idx="7122">
                  <c:v>34.603330000000071</c:v>
                </c:pt>
                <c:pt idx="7123">
                  <c:v>34.603430000000074</c:v>
                </c:pt>
                <c:pt idx="7124">
                  <c:v>34.603530000000077</c:v>
                </c:pt>
                <c:pt idx="7125">
                  <c:v>34.603630000000081</c:v>
                </c:pt>
                <c:pt idx="7126">
                  <c:v>34.603730000000084</c:v>
                </c:pt>
                <c:pt idx="7127">
                  <c:v>34.603830000000087</c:v>
                </c:pt>
                <c:pt idx="7128">
                  <c:v>34.603930000000091</c:v>
                </c:pt>
                <c:pt idx="7129">
                  <c:v>34.604030000000094</c:v>
                </c:pt>
                <c:pt idx="7130">
                  <c:v>34.604130000000097</c:v>
                </c:pt>
                <c:pt idx="7131">
                  <c:v>34.604240000000097</c:v>
                </c:pt>
                <c:pt idx="7132">
                  <c:v>34.604350000000096</c:v>
                </c:pt>
                <c:pt idx="7133">
                  <c:v>34.604770000000094</c:v>
                </c:pt>
                <c:pt idx="7134">
                  <c:v>34.605680000000092</c:v>
                </c:pt>
                <c:pt idx="7135">
                  <c:v>34.606920000000095</c:v>
                </c:pt>
                <c:pt idx="7136">
                  <c:v>34.607930000000096</c:v>
                </c:pt>
                <c:pt idx="7137">
                  <c:v>34.609010000000097</c:v>
                </c:pt>
                <c:pt idx="7138">
                  <c:v>34.610130000000098</c:v>
                </c:pt>
                <c:pt idx="7139">
                  <c:v>34.611230000000099</c:v>
                </c:pt>
                <c:pt idx="7140">
                  <c:v>34.6123100000001</c:v>
                </c:pt>
                <c:pt idx="7141">
                  <c:v>34.613170000000103</c:v>
                </c:pt>
                <c:pt idx="7142">
                  <c:v>34.613730000000103</c:v>
                </c:pt>
                <c:pt idx="7143">
                  <c:v>34.614490000000103</c:v>
                </c:pt>
                <c:pt idx="7144">
                  <c:v>34.615230000000103</c:v>
                </c:pt>
                <c:pt idx="7145">
                  <c:v>34.615580000000101</c:v>
                </c:pt>
                <c:pt idx="7146">
                  <c:v>34.615790000000104</c:v>
                </c:pt>
                <c:pt idx="7147">
                  <c:v>34.6191600000001</c:v>
                </c:pt>
                <c:pt idx="7148">
                  <c:v>34.6332400000001</c:v>
                </c:pt>
                <c:pt idx="7149">
                  <c:v>34.640840000000097</c:v>
                </c:pt>
                <c:pt idx="7150">
                  <c:v>34.647830000000098</c:v>
                </c:pt>
                <c:pt idx="7151">
                  <c:v>34.651920000000096</c:v>
                </c:pt>
                <c:pt idx="7152">
                  <c:v>34.653500000000093</c:v>
                </c:pt>
                <c:pt idx="7153">
                  <c:v>34.654510000000094</c:v>
                </c:pt>
                <c:pt idx="7154">
                  <c:v>34.655150000000091</c:v>
                </c:pt>
                <c:pt idx="7155">
                  <c:v>34.655650000000094</c:v>
                </c:pt>
                <c:pt idx="7156">
                  <c:v>34.656080000000095</c:v>
                </c:pt>
                <c:pt idx="7157">
                  <c:v>34.656550000000095</c:v>
                </c:pt>
                <c:pt idx="7158">
                  <c:v>34.657480000000092</c:v>
                </c:pt>
                <c:pt idx="7159">
                  <c:v>34.658830000000094</c:v>
                </c:pt>
                <c:pt idx="7160">
                  <c:v>34.659850000000091</c:v>
                </c:pt>
                <c:pt idx="7161">
                  <c:v>34.660800000000094</c:v>
                </c:pt>
                <c:pt idx="7162">
                  <c:v>34.661560000000094</c:v>
                </c:pt>
                <c:pt idx="7163">
                  <c:v>34.661880000000096</c:v>
                </c:pt>
                <c:pt idx="7164">
                  <c:v>34.662020000000098</c:v>
                </c:pt>
                <c:pt idx="7165">
                  <c:v>34.662190000000095</c:v>
                </c:pt>
                <c:pt idx="7166">
                  <c:v>34.662420000000097</c:v>
                </c:pt>
                <c:pt idx="7167">
                  <c:v>34.662730000000096</c:v>
                </c:pt>
                <c:pt idx="7168">
                  <c:v>34.663060000000094</c:v>
                </c:pt>
                <c:pt idx="7169">
                  <c:v>34.663360000000097</c:v>
                </c:pt>
                <c:pt idx="7170">
                  <c:v>34.663670000000096</c:v>
                </c:pt>
                <c:pt idx="7171">
                  <c:v>34.663970000000099</c:v>
                </c:pt>
                <c:pt idx="7172">
                  <c:v>34.664270000000101</c:v>
                </c:pt>
                <c:pt idx="7173">
                  <c:v>34.664550000000098</c:v>
                </c:pt>
                <c:pt idx="7174">
                  <c:v>34.664860000000097</c:v>
                </c:pt>
                <c:pt idx="7175">
                  <c:v>34.665380000000098</c:v>
                </c:pt>
                <c:pt idx="7176">
                  <c:v>34.665820000000096</c:v>
                </c:pt>
                <c:pt idx="7177">
                  <c:v>34.666030000000099</c:v>
                </c:pt>
                <c:pt idx="7178">
                  <c:v>34.666680000000099</c:v>
                </c:pt>
                <c:pt idx="7179">
                  <c:v>34.668220000000098</c:v>
                </c:pt>
                <c:pt idx="7180">
                  <c:v>34.670630000000095</c:v>
                </c:pt>
                <c:pt idx="7181">
                  <c:v>34.672730000000094</c:v>
                </c:pt>
                <c:pt idx="7182">
                  <c:v>34.674430000000093</c:v>
                </c:pt>
                <c:pt idx="7183">
                  <c:v>34.675900000000091</c:v>
                </c:pt>
                <c:pt idx="7184">
                  <c:v>34.67704000000009</c:v>
                </c:pt>
                <c:pt idx="7185">
                  <c:v>34.678150000000088</c:v>
                </c:pt>
                <c:pt idx="7186">
                  <c:v>34.679310000000086</c:v>
                </c:pt>
                <c:pt idx="7187">
                  <c:v>34.680460000000089</c:v>
                </c:pt>
                <c:pt idx="7188">
                  <c:v>34.681460000000087</c:v>
                </c:pt>
                <c:pt idx="7189">
                  <c:v>34.682330000000086</c:v>
                </c:pt>
                <c:pt idx="7190">
                  <c:v>34.683440000000083</c:v>
                </c:pt>
                <c:pt idx="7191">
                  <c:v>34.68493000000008</c:v>
                </c:pt>
                <c:pt idx="7192">
                  <c:v>34.686600000000077</c:v>
                </c:pt>
                <c:pt idx="7193">
                  <c:v>34.687800000000074</c:v>
                </c:pt>
                <c:pt idx="7194">
                  <c:v>34.688380000000073</c:v>
                </c:pt>
                <c:pt idx="7195">
                  <c:v>34.688710000000071</c:v>
                </c:pt>
                <c:pt idx="7196">
                  <c:v>34.68893000000007</c:v>
                </c:pt>
                <c:pt idx="7197">
                  <c:v>34.689190000000067</c:v>
                </c:pt>
                <c:pt idx="7198">
                  <c:v>34.68951000000007</c:v>
                </c:pt>
                <c:pt idx="7199">
                  <c:v>34.689890000000069</c:v>
                </c:pt>
                <c:pt idx="7200">
                  <c:v>34.69025000000007</c:v>
                </c:pt>
                <c:pt idx="7201">
                  <c:v>34.690620000000067</c:v>
                </c:pt>
                <c:pt idx="7202">
                  <c:v>34.690940000000069</c:v>
                </c:pt>
                <c:pt idx="7203">
                  <c:v>34.691270000000067</c:v>
                </c:pt>
                <c:pt idx="7204">
                  <c:v>34.691580000000066</c:v>
                </c:pt>
                <c:pt idx="7205">
                  <c:v>34.691850000000066</c:v>
                </c:pt>
                <c:pt idx="7206">
                  <c:v>34.692110000000064</c:v>
                </c:pt>
                <c:pt idx="7207">
                  <c:v>34.692420000000062</c:v>
                </c:pt>
                <c:pt idx="7208">
                  <c:v>34.692830000000065</c:v>
                </c:pt>
                <c:pt idx="7209">
                  <c:v>34.693440000000066</c:v>
                </c:pt>
                <c:pt idx="7210">
                  <c:v>34.694380000000066</c:v>
                </c:pt>
                <c:pt idx="7211">
                  <c:v>34.695370000000068</c:v>
                </c:pt>
                <c:pt idx="7212">
                  <c:v>34.696080000000066</c:v>
                </c:pt>
                <c:pt idx="7213">
                  <c:v>34.698900000000066</c:v>
                </c:pt>
                <c:pt idx="7214">
                  <c:v>34.701420000000063</c:v>
                </c:pt>
                <c:pt idx="7215">
                  <c:v>34.706400000000066</c:v>
                </c:pt>
                <c:pt idx="7216">
                  <c:v>34.709940000000067</c:v>
                </c:pt>
                <c:pt idx="7217">
                  <c:v>34.712580000000067</c:v>
                </c:pt>
                <c:pt idx="7218">
                  <c:v>34.714280000000066</c:v>
                </c:pt>
                <c:pt idx="7219">
                  <c:v>34.715230000000069</c:v>
                </c:pt>
                <c:pt idx="7220">
                  <c:v>34.71595000000007</c:v>
                </c:pt>
                <c:pt idx="7221">
                  <c:v>34.716610000000074</c:v>
                </c:pt>
                <c:pt idx="7222">
                  <c:v>34.717230000000072</c:v>
                </c:pt>
                <c:pt idx="7223">
                  <c:v>34.717840000000074</c:v>
                </c:pt>
                <c:pt idx="7224">
                  <c:v>34.718880000000077</c:v>
                </c:pt>
                <c:pt idx="7225">
                  <c:v>34.720640000000074</c:v>
                </c:pt>
                <c:pt idx="7226">
                  <c:v>34.722160000000073</c:v>
                </c:pt>
                <c:pt idx="7227">
                  <c:v>34.723410000000072</c:v>
                </c:pt>
                <c:pt idx="7228">
                  <c:v>34.724520000000069</c:v>
                </c:pt>
                <c:pt idx="7229">
                  <c:v>34.725180000000073</c:v>
                </c:pt>
                <c:pt idx="7230">
                  <c:v>34.725510000000071</c:v>
                </c:pt>
                <c:pt idx="7231">
                  <c:v>34.725950000000068</c:v>
                </c:pt>
                <c:pt idx="7232">
                  <c:v>34.726610000000072</c:v>
                </c:pt>
                <c:pt idx="7233">
                  <c:v>34.727510000000073</c:v>
                </c:pt>
                <c:pt idx="7234">
                  <c:v>34.728520000000074</c:v>
                </c:pt>
                <c:pt idx="7235">
                  <c:v>34.729420000000076</c:v>
                </c:pt>
                <c:pt idx="7236">
                  <c:v>34.730170000000072</c:v>
                </c:pt>
                <c:pt idx="7237">
                  <c:v>34.730980000000073</c:v>
                </c:pt>
                <c:pt idx="7238">
                  <c:v>34.731680000000075</c:v>
                </c:pt>
                <c:pt idx="7239">
                  <c:v>34.732520000000072</c:v>
                </c:pt>
                <c:pt idx="7240">
                  <c:v>34.733290000000075</c:v>
                </c:pt>
                <c:pt idx="7241">
                  <c:v>34.733570000000071</c:v>
                </c:pt>
                <c:pt idx="7242">
                  <c:v>34.733950000000071</c:v>
                </c:pt>
                <c:pt idx="7243">
                  <c:v>34.738210000000073</c:v>
                </c:pt>
                <c:pt idx="7244">
                  <c:v>34.753910000000076</c:v>
                </c:pt>
                <c:pt idx="7245">
                  <c:v>34.771450000000073</c:v>
                </c:pt>
                <c:pt idx="7246">
                  <c:v>34.785360000000075</c:v>
                </c:pt>
                <c:pt idx="7247">
                  <c:v>34.792110000000072</c:v>
                </c:pt>
                <c:pt idx="7248">
                  <c:v>34.79506000000007</c:v>
                </c:pt>
                <c:pt idx="7249">
                  <c:v>34.797030000000071</c:v>
                </c:pt>
                <c:pt idx="7250">
                  <c:v>34.798510000000071</c:v>
                </c:pt>
                <c:pt idx="7251">
                  <c:v>34.799780000000069</c:v>
                </c:pt>
                <c:pt idx="7252">
                  <c:v>34.802140000000072</c:v>
                </c:pt>
                <c:pt idx="7253">
                  <c:v>34.807850000000073</c:v>
                </c:pt>
                <c:pt idx="7254">
                  <c:v>34.812920000000076</c:v>
                </c:pt>
                <c:pt idx="7255">
                  <c:v>34.815450000000077</c:v>
                </c:pt>
                <c:pt idx="7256">
                  <c:v>34.817330000000076</c:v>
                </c:pt>
                <c:pt idx="7257">
                  <c:v>34.818120000000079</c:v>
                </c:pt>
                <c:pt idx="7258">
                  <c:v>34.81846000000008</c:v>
                </c:pt>
                <c:pt idx="7259">
                  <c:v>34.82005000000008</c:v>
                </c:pt>
                <c:pt idx="7260">
                  <c:v>34.827940000000083</c:v>
                </c:pt>
                <c:pt idx="7261">
                  <c:v>34.838970000000081</c:v>
                </c:pt>
                <c:pt idx="7262">
                  <c:v>34.848440000000082</c:v>
                </c:pt>
                <c:pt idx="7263">
                  <c:v>34.854560000000085</c:v>
                </c:pt>
                <c:pt idx="7264">
                  <c:v>34.857000000000085</c:v>
                </c:pt>
                <c:pt idx="7265">
                  <c:v>34.858210000000085</c:v>
                </c:pt>
                <c:pt idx="7266">
                  <c:v>34.859030000000082</c:v>
                </c:pt>
                <c:pt idx="7267">
                  <c:v>34.85965000000008</c:v>
                </c:pt>
                <c:pt idx="7268">
                  <c:v>34.860080000000082</c:v>
                </c:pt>
                <c:pt idx="7269">
                  <c:v>34.860540000000078</c:v>
                </c:pt>
                <c:pt idx="7270">
                  <c:v>34.861400000000081</c:v>
                </c:pt>
                <c:pt idx="7271">
                  <c:v>34.862550000000084</c:v>
                </c:pt>
                <c:pt idx="7272">
                  <c:v>34.863710000000083</c:v>
                </c:pt>
                <c:pt idx="7273">
                  <c:v>34.864880000000085</c:v>
                </c:pt>
                <c:pt idx="7274">
                  <c:v>34.866040000000083</c:v>
                </c:pt>
                <c:pt idx="7275">
                  <c:v>34.86715000000008</c:v>
                </c:pt>
                <c:pt idx="7276">
                  <c:v>34.868080000000077</c:v>
                </c:pt>
                <c:pt idx="7277">
                  <c:v>34.868840000000077</c:v>
                </c:pt>
                <c:pt idx="7278">
                  <c:v>34.869660000000074</c:v>
                </c:pt>
                <c:pt idx="7279">
                  <c:v>34.869970000000073</c:v>
                </c:pt>
                <c:pt idx="7280">
                  <c:v>34.870390000000071</c:v>
                </c:pt>
                <c:pt idx="7281">
                  <c:v>34.874900000000075</c:v>
                </c:pt>
                <c:pt idx="7282">
                  <c:v>34.885670000000076</c:v>
                </c:pt>
                <c:pt idx="7283">
                  <c:v>34.897380000000076</c:v>
                </c:pt>
                <c:pt idx="7284">
                  <c:v>34.904450000000075</c:v>
                </c:pt>
                <c:pt idx="7285">
                  <c:v>34.908080000000076</c:v>
                </c:pt>
                <c:pt idx="7286">
                  <c:v>34.910380000000075</c:v>
                </c:pt>
                <c:pt idx="7287">
                  <c:v>34.912200000000077</c:v>
                </c:pt>
                <c:pt idx="7288">
                  <c:v>34.913870000000074</c:v>
                </c:pt>
                <c:pt idx="7289">
                  <c:v>34.915630000000071</c:v>
                </c:pt>
                <c:pt idx="7290">
                  <c:v>34.917790000000075</c:v>
                </c:pt>
                <c:pt idx="7291">
                  <c:v>34.922220000000074</c:v>
                </c:pt>
                <c:pt idx="7292">
                  <c:v>34.927200000000077</c:v>
                </c:pt>
                <c:pt idx="7293">
                  <c:v>34.930960000000077</c:v>
                </c:pt>
                <c:pt idx="7294">
                  <c:v>34.933370000000075</c:v>
                </c:pt>
                <c:pt idx="7295">
                  <c:v>34.935140000000075</c:v>
                </c:pt>
                <c:pt idx="7296">
                  <c:v>34.936580000000077</c:v>
                </c:pt>
                <c:pt idx="7297">
                  <c:v>34.938050000000075</c:v>
                </c:pt>
                <c:pt idx="7298">
                  <c:v>34.939640000000075</c:v>
                </c:pt>
                <c:pt idx="7299">
                  <c:v>34.941150000000079</c:v>
                </c:pt>
                <c:pt idx="7300">
                  <c:v>34.94402000000008</c:v>
                </c:pt>
                <c:pt idx="7301">
                  <c:v>34.957670000000078</c:v>
                </c:pt>
                <c:pt idx="7302">
                  <c:v>34.975110000000079</c:v>
                </c:pt>
                <c:pt idx="7303">
                  <c:v>34.979250000000079</c:v>
                </c:pt>
                <c:pt idx="7304">
                  <c:v>34.980900000000076</c:v>
                </c:pt>
                <c:pt idx="7305">
                  <c:v>34.986710000000073</c:v>
                </c:pt>
                <c:pt idx="7306">
                  <c:v>35.015290000000071</c:v>
                </c:pt>
                <c:pt idx="7307">
                  <c:v>35.059260000000073</c:v>
                </c:pt>
                <c:pt idx="7308">
                  <c:v>35.082680000000074</c:v>
                </c:pt>
                <c:pt idx="7309">
                  <c:v>35.092970000000072</c:v>
                </c:pt>
                <c:pt idx="7310">
                  <c:v>35.095720000000071</c:v>
                </c:pt>
                <c:pt idx="7311">
                  <c:v>35.09744000000007</c:v>
                </c:pt>
                <c:pt idx="7312">
                  <c:v>35.101740000000071</c:v>
                </c:pt>
                <c:pt idx="7313">
                  <c:v>35.107220000000069</c:v>
                </c:pt>
                <c:pt idx="7314">
                  <c:v>35.111250000000069</c:v>
                </c:pt>
                <c:pt idx="7315">
                  <c:v>35.113440000000068</c:v>
                </c:pt>
                <c:pt idx="7316">
                  <c:v>35.114760000000068</c:v>
                </c:pt>
                <c:pt idx="7317">
                  <c:v>35.11611000000007</c:v>
                </c:pt>
                <c:pt idx="7318">
                  <c:v>35.117030000000071</c:v>
                </c:pt>
                <c:pt idx="7319">
                  <c:v>35.117260000000073</c:v>
                </c:pt>
                <c:pt idx="7320">
                  <c:v>35.117960000000075</c:v>
                </c:pt>
                <c:pt idx="7321">
                  <c:v>35.123730000000073</c:v>
                </c:pt>
                <c:pt idx="7322">
                  <c:v>35.138060000000074</c:v>
                </c:pt>
                <c:pt idx="7323">
                  <c:v>35.152510000000071</c:v>
                </c:pt>
                <c:pt idx="7324">
                  <c:v>35.161690000000071</c:v>
                </c:pt>
                <c:pt idx="7325">
                  <c:v>35.167180000000073</c:v>
                </c:pt>
                <c:pt idx="7326">
                  <c:v>35.170100000000076</c:v>
                </c:pt>
                <c:pt idx="7327">
                  <c:v>35.172220000000074</c:v>
                </c:pt>
                <c:pt idx="7328">
                  <c:v>35.173980000000071</c:v>
                </c:pt>
                <c:pt idx="7329">
                  <c:v>35.175460000000072</c:v>
                </c:pt>
                <c:pt idx="7330">
                  <c:v>35.176780000000072</c:v>
                </c:pt>
                <c:pt idx="7331">
                  <c:v>35.17832000000007</c:v>
                </c:pt>
                <c:pt idx="7332">
                  <c:v>35.180150000000069</c:v>
                </c:pt>
                <c:pt idx="7333">
                  <c:v>35.183500000000066</c:v>
                </c:pt>
                <c:pt idx="7334">
                  <c:v>35.185350000000064</c:v>
                </c:pt>
                <c:pt idx="7335">
                  <c:v>35.185880000000061</c:v>
                </c:pt>
                <c:pt idx="7336">
                  <c:v>35.186350000000061</c:v>
                </c:pt>
                <c:pt idx="7337">
                  <c:v>35.18704000000006</c:v>
                </c:pt>
                <c:pt idx="7338">
                  <c:v>35.187660000000058</c:v>
                </c:pt>
                <c:pt idx="7339">
                  <c:v>35.188190000000056</c:v>
                </c:pt>
                <c:pt idx="7340">
                  <c:v>35.188570000000055</c:v>
                </c:pt>
                <c:pt idx="7341">
                  <c:v>35.188990000000054</c:v>
                </c:pt>
                <c:pt idx="7342">
                  <c:v>35.189400000000056</c:v>
                </c:pt>
                <c:pt idx="7343">
                  <c:v>35.189780000000056</c:v>
                </c:pt>
                <c:pt idx="7344">
                  <c:v>35.190140000000056</c:v>
                </c:pt>
                <c:pt idx="7345">
                  <c:v>35.190600000000053</c:v>
                </c:pt>
                <c:pt idx="7346">
                  <c:v>35.191430000000054</c:v>
                </c:pt>
                <c:pt idx="7347">
                  <c:v>35.192580000000056</c:v>
                </c:pt>
                <c:pt idx="7348">
                  <c:v>35.193830000000055</c:v>
                </c:pt>
                <c:pt idx="7349">
                  <c:v>35.195150000000055</c:v>
                </c:pt>
                <c:pt idx="7350">
                  <c:v>35.196320000000057</c:v>
                </c:pt>
                <c:pt idx="7351">
                  <c:v>35.197150000000057</c:v>
                </c:pt>
                <c:pt idx="7352">
                  <c:v>35.19765000000006</c:v>
                </c:pt>
                <c:pt idx="7353">
                  <c:v>35.19895000000006</c:v>
                </c:pt>
                <c:pt idx="7354">
                  <c:v>35.200970000000062</c:v>
                </c:pt>
                <c:pt idx="7355">
                  <c:v>35.20289000000006</c:v>
                </c:pt>
                <c:pt idx="7356">
                  <c:v>35.204330000000063</c:v>
                </c:pt>
                <c:pt idx="7357">
                  <c:v>35.205370000000066</c:v>
                </c:pt>
                <c:pt idx="7358">
                  <c:v>35.205960000000069</c:v>
                </c:pt>
                <c:pt idx="7359">
                  <c:v>35.20621000000007</c:v>
                </c:pt>
                <c:pt idx="7360">
                  <c:v>35.206330000000072</c:v>
                </c:pt>
                <c:pt idx="7361">
                  <c:v>35.206530000000072</c:v>
                </c:pt>
                <c:pt idx="7362">
                  <c:v>35.207220000000071</c:v>
                </c:pt>
                <c:pt idx="7363">
                  <c:v>35.208260000000074</c:v>
                </c:pt>
                <c:pt idx="7364">
                  <c:v>35.209280000000071</c:v>
                </c:pt>
                <c:pt idx="7365">
                  <c:v>35.209890000000073</c:v>
                </c:pt>
                <c:pt idx="7366">
                  <c:v>35.210540000000073</c:v>
                </c:pt>
                <c:pt idx="7367">
                  <c:v>35.211080000000074</c:v>
                </c:pt>
                <c:pt idx="7368">
                  <c:v>35.211370000000073</c:v>
                </c:pt>
                <c:pt idx="7369">
                  <c:v>35.211510000000075</c:v>
                </c:pt>
                <c:pt idx="7370">
                  <c:v>35.211650000000077</c:v>
                </c:pt>
                <c:pt idx="7371">
                  <c:v>35.211790000000079</c:v>
                </c:pt>
                <c:pt idx="7372">
                  <c:v>35.211980000000082</c:v>
                </c:pt>
                <c:pt idx="7373">
                  <c:v>35.21222000000008</c:v>
                </c:pt>
                <c:pt idx="7374">
                  <c:v>35.212540000000082</c:v>
                </c:pt>
                <c:pt idx="7375">
                  <c:v>35.212900000000083</c:v>
                </c:pt>
                <c:pt idx="7376">
                  <c:v>35.213170000000083</c:v>
                </c:pt>
                <c:pt idx="7377">
                  <c:v>35.213470000000086</c:v>
                </c:pt>
                <c:pt idx="7378">
                  <c:v>35.213790000000088</c:v>
                </c:pt>
                <c:pt idx="7379">
                  <c:v>35.214080000000088</c:v>
                </c:pt>
                <c:pt idx="7380">
                  <c:v>35.214350000000088</c:v>
                </c:pt>
                <c:pt idx="7381">
                  <c:v>35.214640000000088</c:v>
                </c:pt>
                <c:pt idx="7382">
                  <c:v>35.215100000000085</c:v>
                </c:pt>
                <c:pt idx="7383">
                  <c:v>35.215920000000082</c:v>
                </c:pt>
                <c:pt idx="7384">
                  <c:v>35.216900000000081</c:v>
                </c:pt>
                <c:pt idx="7385">
                  <c:v>35.217930000000081</c:v>
                </c:pt>
                <c:pt idx="7386">
                  <c:v>35.218880000000084</c:v>
                </c:pt>
                <c:pt idx="7387">
                  <c:v>35.219550000000083</c:v>
                </c:pt>
                <c:pt idx="7388">
                  <c:v>35.219800000000085</c:v>
                </c:pt>
                <c:pt idx="7389">
                  <c:v>35.219970000000082</c:v>
                </c:pt>
                <c:pt idx="7390">
                  <c:v>35.222670000000079</c:v>
                </c:pt>
                <c:pt idx="7391">
                  <c:v>35.232910000000082</c:v>
                </c:pt>
                <c:pt idx="7392">
                  <c:v>35.248030000000085</c:v>
                </c:pt>
                <c:pt idx="7393">
                  <c:v>35.260030000000086</c:v>
                </c:pt>
                <c:pt idx="7394">
                  <c:v>35.268370000000083</c:v>
                </c:pt>
                <c:pt idx="7395">
                  <c:v>35.271770000000082</c:v>
                </c:pt>
                <c:pt idx="7396">
                  <c:v>35.273550000000078</c:v>
                </c:pt>
                <c:pt idx="7397">
                  <c:v>35.27510000000008</c:v>
                </c:pt>
                <c:pt idx="7398">
                  <c:v>35.276470000000081</c:v>
                </c:pt>
                <c:pt idx="7399">
                  <c:v>35.277980000000085</c:v>
                </c:pt>
                <c:pt idx="7400">
                  <c:v>35.280660000000083</c:v>
                </c:pt>
                <c:pt idx="7401">
                  <c:v>35.284490000000083</c:v>
                </c:pt>
                <c:pt idx="7402">
                  <c:v>35.287400000000083</c:v>
                </c:pt>
                <c:pt idx="7403">
                  <c:v>35.289540000000081</c:v>
                </c:pt>
                <c:pt idx="7404">
                  <c:v>35.291160000000083</c:v>
                </c:pt>
                <c:pt idx="7405">
                  <c:v>35.292490000000086</c:v>
                </c:pt>
                <c:pt idx="7406">
                  <c:v>35.293700000000086</c:v>
                </c:pt>
                <c:pt idx="7407">
                  <c:v>35.294350000000087</c:v>
                </c:pt>
                <c:pt idx="7408">
                  <c:v>35.294680000000085</c:v>
                </c:pt>
                <c:pt idx="7409">
                  <c:v>35.296220000000083</c:v>
                </c:pt>
                <c:pt idx="7410">
                  <c:v>35.302840000000081</c:v>
                </c:pt>
                <c:pt idx="7411">
                  <c:v>35.310910000000078</c:v>
                </c:pt>
                <c:pt idx="7412">
                  <c:v>35.317720000000079</c:v>
                </c:pt>
                <c:pt idx="7413">
                  <c:v>35.321630000000077</c:v>
                </c:pt>
                <c:pt idx="7414">
                  <c:v>35.323920000000079</c:v>
                </c:pt>
                <c:pt idx="7415">
                  <c:v>35.32560000000008</c:v>
                </c:pt>
                <c:pt idx="7416">
                  <c:v>35.32710000000008</c:v>
                </c:pt>
                <c:pt idx="7417">
                  <c:v>35.328500000000076</c:v>
                </c:pt>
                <c:pt idx="7418">
                  <c:v>35.329800000000077</c:v>
                </c:pt>
                <c:pt idx="7419">
                  <c:v>35.331200000000074</c:v>
                </c:pt>
                <c:pt idx="7420">
                  <c:v>35.333330000000075</c:v>
                </c:pt>
                <c:pt idx="7421">
                  <c:v>35.336760000000076</c:v>
                </c:pt>
                <c:pt idx="7422">
                  <c:v>35.339090000000077</c:v>
                </c:pt>
                <c:pt idx="7423">
                  <c:v>35.340870000000074</c:v>
                </c:pt>
                <c:pt idx="7424">
                  <c:v>35.342440000000074</c:v>
                </c:pt>
                <c:pt idx="7425">
                  <c:v>35.344040000000078</c:v>
                </c:pt>
                <c:pt idx="7426">
                  <c:v>35.345640000000081</c:v>
                </c:pt>
                <c:pt idx="7427">
                  <c:v>35.346990000000083</c:v>
                </c:pt>
                <c:pt idx="7428">
                  <c:v>35.348120000000087</c:v>
                </c:pt>
                <c:pt idx="7429">
                  <c:v>35.349150000000087</c:v>
                </c:pt>
                <c:pt idx="7430">
                  <c:v>35.35010000000009</c:v>
                </c:pt>
                <c:pt idx="7431">
                  <c:v>35.351020000000091</c:v>
                </c:pt>
                <c:pt idx="7432">
                  <c:v>35.351730000000089</c:v>
                </c:pt>
                <c:pt idx="7433">
                  <c:v>35.352520000000091</c:v>
                </c:pt>
                <c:pt idx="7434">
                  <c:v>35.353370000000091</c:v>
                </c:pt>
                <c:pt idx="7435">
                  <c:v>35.353760000000094</c:v>
                </c:pt>
                <c:pt idx="7436">
                  <c:v>35.354000000000092</c:v>
                </c:pt>
                <c:pt idx="7437">
                  <c:v>35.356440000000092</c:v>
                </c:pt>
                <c:pt idx="7438">
                  <c:v>35.36709000000009</c:v>
                </c:pt>
                <c:pt idx="7439">
                  <c:v>35.382410000000093</c:v>
                </c:pt>
                <c:pt idx="7440">
                  <c:v>35.392110000000095</c:v>
                </c:pt>
                <c:pt idx="7441">
                  <c:v>35.397530000000096</c:v>
                </c:pt>
                <c:pt idx="7442">
                  <c:v>35.400190000000094</c:v>
                </c:pt>
                <c:pt idx="7443">
                  <c:v>35.402000000000093</c:v>
                </c:pt>
                <c:pt idx="7444">
                  <c:v>35.403610000000093</c:v>
                </c:pt>
                <c:pt idx="7445">
                  <c:v>35.40501000000009</c:v>
                </c:pt>
                <c:pt idx="7446">
                  <c:v>35.406610000000093</c:v>
                </c:pt>
                <c:pt idx="7447">
                  <c:v>35.410200000000096</c:v>
                </c:pt>
                <c:pt idx="7448">
                  <c:v>35.414790000000096</c:v>
                </c:pt>
                <c:pt idx="7449">
                  <c:v>35.418010000000095</c:v>
                </c:pt>
                <c:pt idx="7450">
                  <c:v>35.420200000000094</c:v>
                </c:pt>
                <c:pt idx="7451">
                  <c:v>35.421280000000095</c:v>
                </c:pt>
                <c:pt idx="7452">
                  <c:v>35.421810000000093</c:v>
                </c:pt>
                <c:pt idx="7453">
                  <c:v>35.422010000000093</c:v>
                </c:pt>
                <c:pt idx="7454">
                  <c:v>35.422210000000092</c:v>
                </c:pt>
                <c:pt idx="7455">
                  <c:v>35.42565000000009</c:v>
                </c:pt>
                <c:pt idx="7456">
                  <c:v>35.437150000000088</c:v>
                </c:pt>
                <c:pt idx="7457">
                  <c:v>35.45596000000009</c:v>
                </c:pt>
                <c:pt idx="7458">
                  <c:v>35.471610000000091</c:v>
                </c:pt>
                <c:pt idx="7459">
                  <c:v>35.481270000000087</c:v>
                </c:pt>
                <c:pt idx="7460">
                  <c:v>35.486410000000085</c:v>
                </c:pt>
                <c:pt idx="7461">
                  <c:v>35.488870000000084</c:v>
                </c:pt>
                <c:pt idx="7462">
                  <c:v>35.490740000000081</c:v>
                </c:pt>
                <c:pt idx="7463">
                  <c:v>35.492340000000084</c:v>
                </c:pt>
                <c:pt idx="7464">
                  <c:v>35.493820000000085</c:v>
                </c:pt>
                <c:pt idx="7465">
                  <c:v>35.495270000000083</c:v>
                </c:pt>
                <c:pt idx="7466">
                  <c:v>35.497620000000083</c:v>
                </c:pt>
                <c:pt idx="7467">
                  <c:v>35.500730000000082</c:v>
                </c:pt>
                <c:pt idx="7468">
                  <c:v>35.502230000000083</c:v>
                </c:pt>
                <c:pt idx="7469">
                  <c:v>35.503020000000085</c:v>
                </c:pt>
                <c:pt idx="7470">
                  <c:v>35.503520000000087</c:v>
                </c:pt>
                <c:pt idx="7471">
                  <c:v>35.505150000000086</c:v>
                </c:pt>
                <c:pt idx="7472">
                  <c:v>35.510640000000087</c:v>
                </c:pt>
                <c:pt idx="7473">
                  <c:v>35.522260000000088</c:v>
                </c:pt>
                <c:pt idx="7474">
                  <c:v>35.531720000000085</c:v>
                </c:pt>
                <c:pt idx="7475">
                  <c:v>35.537070000000085</c:v>
                </c:pt>
                <c:pt idx="7476">
                  <c:v>35.539600000000085</c:v>
                </c:pt>
                <c:pt idx="7477">
                  <c:v>35.541140000000084</c:v>
                </c:pt>
                <c:pt idx="7478">
                  <c:v>35.542120000000082</c:v>
                </c:pt>
                <c:pt idx="7479">
                  <c:v>35.542760000000079</c:v>
                </c:pt>
                <c:pt idx="7480">
                  <c:v>35.543230000000079</c:v>
                </c:pt>
                <c:pt idx="7481">
                  <c:v>35.543830000000078</c:v>
                </c:pt>
                <c:pt idx="7482">
                  <c:v>35.544920000000076</c:v>
                </c:pt>
                <c:pt idx="7483">
                  <c:v>35.546110000000077</c:v>
                </c:pt>
                <c:pt idx="7484">
                  <c:v>35.547140000000077</c:v>
                </c:pt>
                <c:pt idx="7485">
                  <c:v>35.547650000000075</c:v>
                </c:pt>
                <c:pt idx="7486">
                  <c:v>35.547950000000078</c:v>
                </c:pt>
                <c:pt idx="7487">
                  <c:v>35.548220000000079</c:v>
                </c:pt>
                <c:pt idx="7488">
                  <c:v>35.548480000000076</c:v>
                </c:pt>
                <c:pt idx="7489">
                  <c:v>35.548930000000077</c:v>
                </c:pt>
                <c:pt idx="7490">
                  <c:v>35.549530000000075</c:v>
                </c:pt>
                <c:pt idx="7491">
                  <c:v>35.550150000000073</c:v>
                </c:pt>
                <c:pt idx="7492">
                  <c:v>35.550660000000072</c:v>
                </c:pt>
                <c:pt idx="7493">
                  <c:v>35.551210000000069</c:v>
                </c:pt>
                <c:pt idx="7494">
                  <c:v>35.55173000000007</c:v>
                </c:pt>
                <c:pt idx="7495">
                  <c:v>35.552240000000069</c:v>
                </c:pt>
                <c:pt idx="7496">
                  <c:v>35.552770000000066</c:v>
                </c:pt>
                <c:pt idx="7497">
                  <c:v>35.553420000000067</c:v>
                </c:pt>
                <c:pt idx="7498">
                  <c:v>35.554590000000069</c:v>
                </c:pt>
                <c:pt idx="7499">
                  <c:v>35.555940000000071</c:v>
                </c:pt>
                <c:pt idx="7500">
                  <c:v>35.557060000000071</c:v>
                </c:pt>
                <c:pt idx="7501">
                  <c:v>35.557560000000073</c:v>
                </c:pt>
                <c:pt idx="7502">
                  <c:v>35.557850000000073</c:v>
                </c:pt>
                <c:pt idx="7503">
                  <c:v>35.558050000000073</c:v>
                </c:pt>
                <c:pt idx="7504">
                  <c:v>35.558330000000069</c:v>
                </c:pt>
                <c:pt idx="7505">
                  <c:v>35.558630000000072</c:v>
                </c:pt>
                <c:pt idx="7506">
                  <c:v>35.558930000000075</c:v>
                </c:pt>
                <c:pt idx="7507">
                  <c:v>35.559300000000071</c:v>
                </c:pt>
                <c:pt idx="7508">
                  <c:v>35.559680000000071</c:v>
                </c:pt>
                <c:pt idx="7509">
                  <c:v>35.560040000000072</c:v>
                </c:pt>
                <c:pt idx="7510">
                  <c:v>35.560330000000071</c:v>
                </c:pt>
                <c:pt idx="7511">
                  <c:v>35.560620000000071</c:v>
                </c:pt>
                <c:pt idx="7512">
                  <c:v>35.56093000000007</c:v>
                </c:pt>
                <c:pt idx="7513">
                  <c:v>35.56122000000007</c:v>
                </c:pt>
                <c:pt idx="7514">
                  <c:v>35.561510000000069</c:v>
                </c:pt>
                <c:pt idx="7515">
                  <c:v>35.561840000000068</c:v>
                </c:pt>
                <c:pt idx="7516">
                  <c:v>35.56252000000007</c:v>
                </c:pt>
                <c:pt idx="7517">
                  <c:v>35.563680000000069</c:v>
                </c:pt>
                <c:pt idx="7518">
                  <c:v>35.56469000000007</c:v>
                </c:pt>
                <c:pt idx="7519">
                  <c:v>35.565310000000068</c:v>
                </c:pt>
                <c:pt idx="7520">
                  <c:v>35.565680000000064</c:v>
                </c:pt>
                <c:pt idx="7521">
                  <c:v>35.565930000000066</c:v>
                </c:pt>
                <c:pt idx="7522">
                  <c:v>35.566080000000063</c:v>
                </c:pt>
                <c:pt idx="7523">
                  <c:v>35.566250000000061</c:v>
                </c:pt>
                <c:pt idx="7524">
                  <c:v>35.566580000000059</c:v>
                </c:pt>
                <c:pt idx="7525">
                  <c:v>35.567020000000056</c:v>
                </c:pt>
                <c:pt idx="7526">
                  <c:v>35.56759000000006</c:v>
                </c:pt>
                <c:pt idx="7527">
                  <c:v>35.568690000000061</c:v>
                </c:pt>
                <c:pt idx="7528">
                  <c:v>35.570090000000057</c:v>
                </c:pt>
                <c:pt idx="7529">
                  <c:v>35.570730000000054</c:v>
                </c:pt>
                <c:pt idx="7530">
                  <c:v>35.571460000000052</c:v>
                </c:pt>
                <c:pt idx="7531">
                  <c:v>35.572500000000055</c:v>
                </c:pt>
                <c:pt idx="7532">
                  <c:v>35.584150000000058</c:v>
                </c:pt>
                <c:pt idx="7533">
                  <c:v>35.60408000000006</c:v>
                </c:pt>
                <c:pt idx="7534">
                  <c:v>35.624030000000062</c:v>
                </c:pt>
                <c:pt idx="7535">
                  <c:v>35.63656000000006</c:v>
                </c:pt>
                <c:pt idx="7536">
                  <c:v>35.644380000000062</c:v>
                </c:pt>
                <c:pt idx="7537">
                  <c:v>35.648020000000059</c:v>
                </c:pt>
                <c:pt idx="7538">
                  <c:v>35.650140000000057</c:v>
                </c:pt>
                <c:pt idx="7539">
                  <c:v>35.651840000000057</c:v>
                </c:pt>
                <c:pt idx="7540">
                  <c:v>35.653360000000056</c:v>
                </c:pt>
                <c:pt idx="7541">
                  <c:v>35.655060000000056</c:v>
                </c:pt>
                <c:pt idx="7542">
                  <c:v>35.657800000000059</c:v>
                </c:pt>
                <c:pt idx="7543">
                  <c:v>35.660390000000056</c:v>
                </c:pt>
                <c:pt idx="7544">
                  <c:v>35.66199000000006</c:v>
                </c:pt>
                <c:pt idx="7545">
                  <c:v>35.662710000000061</c:v>
                </c:pt>
                <c:pt idx="7546">
                  <c:v>35.663040000000059</c:v>
                </c:pt>
                <c:pt idx="7547">
                  <c:v>35.663510000000059</c:v>
                </c:pt>
                <c:pt idx="7548">
                  <c:v>35.669380000000061</c:v>
                </c:pt>
                <c:pt idx="7549">
                  <c:v>35.69304000000006</c:v>
                </c:pt>
                <c:pt idx="7550">
                  <c:v>35.713630000000059</c:v>
                </c:pt>
                <c:pt idx="7551">
                  <c:v>35.72964000000006</c:v>
                </c:pt>
                <c:pt idx="7552">
                  <c:v>35.739610000000063</c:v>
                </c:pt>
                <c:pt idx="7553">
                  <c:v>35.74325000000006</c:v>
                </c:pt>
                <c:pt idx="7554">
                  <c:v>35.745660000000058</c:v>
                </c:pt>
                <c:pt idx="7555">
                  <c:v>35.747320000000059</c:v>
                </c:pt>
                <c:pt idx="7556">
                  <c:v>35.748530000000059</c:v>
                </c:pt>
                <c:pt idx="7557">
                  <c:v>35.749730000000056</c:v>
                </c:pt>
                <c:pt idx="7558">
                  <c:v>35.751130000000053</c:v>
                </c:pt>
                <c:pt idx="7559">
                  <c:v>35.75327000000005</c:v>
                </c:pt>
                <c:pt idx="7560">
                  <c:v>35.756260000000047</c:v>
                </c:pt>
                <c:pt idx="7561">
                  <c:v>35.757660000000044</c:v>
                </c:pt>
                <c:pt idx="7562">
                  <c:v>35.758390000000041</c:v>
                </c:pt>
                <c:pt idx="7563">
                  <c:v>35.758780000000044</c:v>
                </c:pt>
                <c:pt idx="7564">
                  <c:v>35.762960000000042</c:v>
                </c:pt>
                <c:pt idx="7565">
                  <c:v>35.778300000000044</c:v>
                </c:pt>
                <c:pt idx="7566">
                  <c:v>35.794840000000043</c:v>
                </c:pt>
                <c:pt idx="7567">
                  <c:v>35.810040000000043</c:v>
                </c:pt>
                <c:pt idx="7568">
                  <c:v>35.820670000000042</c:v>
                </c:pt>
                <c:pt idx="7569">
                  <c:v>35.824420000000039</c:v>
                </c:pt>
                <c:pt idx="7570">
                  <c:v>35.826520000000038</c:v>
                </c:pt>
                <c:pt idx="7571">
                  <c:v>35.827830000000034</c:v>
                </c:pt>
                <c:pt idx="7572">
                  <c:v>35.828660000000035</c:v>
                </c:pt>
                <c:pt idx="7573">
                  <c:v>35.829800000000034</c:v>
                </c:pt>
                <c:pt idx="7574">
                  <c:v>35.831530000000036</c:v>
                </c:pt>
                <c:pt idx="7575">
                  <c:v>35.832930000000033</c:v>
                </c:pt>
                <c:pt idx="7576">
                  <c:v>35.83422000000003</c:v>
                </c:pt>
                <c:pt idx="7577">
                  <c:v>35.835610000000031</c:v>
                </c:pt>
                <c:pt idx="7578">
                  <c:v>35.837060000000029</c:v>
                </c:pt>
                <c:pt idx="7579">
                  <c:v>35.83836000000003</c:v>
                </c:pt>
                <c:pt idx="7580">
                  <c:v>35.839230000000029</c:v>
                </c:pt>
                <c:pt idx="7581">
                  <c:v>35.83968000000003</c:v>
                </c:pt>
                <c:pt idx="7582">
                  <c:v>35.839910000000032</c:v>
                </c:pt>
                <c:pt idx="7583">
                  <c:v>35.840100000000035</c:v>
                </c:pt>
                <c:pt idx="7584">
                  <c:v>35.840330000000037</c:v>
                </c:pt>
                <c:pt idx="7585">
                  <c:v>35.840640000000036</c:v>
                </c:pt>
                <c:pt idx="7586">
                  <c:v>35.840990000000033</c:v>
                </c:pt>
                <c:pt idx="7587">
                  <c:v>35.841320000000032</c:v>
                </c:pt>
                <c:pt idx="7588">
                  <c:v>35.841620000000034</c:v>
                </c:pt>
                <c:pt idx="7589">
                  <c:v>35.841940000000037</c:v>
                </c:pt>
                <c:pt idx="7590">
                  <c:v>35.842240000000039</c:v>
                </c:pt>
                <c:pt idx="7591">
                  <c:v>35.842530000000039</c:v>
                </c:pt>
                <c:pt idx="7592">
                  <c:v>35.843080000000036</c:v>
                </c:pt>
                <c:pt idx="7593">
                  <c:v>35.844020000000036</c:v>
                </c:pt>
                <c:pt idx="7594">
                  <c:v>35.844760000000036</c:v>
                </c:pt>
                <c:pt idx="7595">
                  <c:v>35.845350000000039</c:v>
                </c:pt>
                <c:pt idx="7596">
                  <c:v>35.84580000000004</c:v>
                </c:pt>
                <c:pt idx="7597">
                  <c:v>35.84607000000004</c:v>
                </c:pt>
                <c:pt idx="7598">
                  <c:v>35.84833000000004</c:v>
                </c:pt>
                <c:pt idx="7599">
                  <c:v>35.859340000000039</c:v>
                </c:pt>
                <c:pt idx="7600">
                  <c:v>35.873820000000038</c:v>
                </c:pt>
                <c:pt idx="7601">
                  <c:v>35.88549000000004</c:v>
                </c:pt>
                <c:pt idx="7602">
                  <c:v>35.891850000000041</c:v>
                </c:pt>
                <c:pt idx="7603">
                  <c:v>35.894890000000039</c:v>
                </c:pt>
                <c:pt idx="7604">
                  <c:v>35.89684000000004</c:v>
                </c:pt>
                <c:pt idx="7605">
                  <c:v>35.898500000000041</c:v>
                </c:pt>
                <c:pt idx="7606">
                  <c:v>35.89993000000004</c:v>
                </c:pt>
                <c:pt idx="7607">
                  <c:v>35.90143000000004</c:v>
                </c:pt>
                <c:pt idx="7608">
                  <c:v>35.903540000000042</c:v>
                </c:pt>
                <c:pt idx="7609">
                  <c:v>35.906250000000043</c:v>
                </c:pt>
                <c:pt idx="7610">
                  <c:v>35.909070000000042</c:v>
                </c:pt>
                <c:pt idx="7611">
                  <c:v>35.911230000000046</c:v>
                </c:pt>
                <c:pt idx="7612">
                  <c:v>35.912810000000043</c:v>
                </c:pt>
                <c:pt idx="7613">
                  <c:v>35.913770000000042</c:v>
                </c:pt>
                <c:pt idx="7614">
                  <c:v>35.914150000000042</c:v>
                </c:pt>
                <c:pt idx="7615">
                  <c:v>35.914410000000039</c:v>
                </c:pt>
                <c:pt idx="7616">
                  <c:v>35.916930000000036</c:v>
                </c:pt>
                <c:pt idx="7617">
                  <c:v>35.925010000000036</c:v>
                </c:pt>
                <c:pt idx="7618">
                  <c:v>35.936400000000035</c:v>
                </c:pt>
                <c:pt idx="7619">
                  <c:v>35.945840000000032</c:v>
                </c:pt>
                <c:pt idx="7620">
                  <c:v>35.951740000000029</c:v>
                </c:pt>
                <c:pt idx="7621">
                  <c:v>35.955700000000029</c:v>
                </c:pt>
                <c:pt idx="7622">
                  <c:v>35.958790000000029</c:v>
                </c:pt>
                <c:pt idx="7623">
                  <c:v>35.960960000000028</c:v>
                </c:pt>
                <c:pt idx="7624">
                  <c:v>35.96251000000003</c:v>
                </c:pt>
                <c:pt idx="7625">
                  <c:v>35.96383000000003</c:v>
                </c:pt>
                <c:pt idx="7626">
                  <c:v>35.964940000000027</c:v>
                </c:pt>
                <c:pt idx="7627">
                  <c:v>35.965860000000028</c:v>
                </c:pt>
                <c:pt idx="7628">
                  <c:v>35.96730000000003</c:v>
                </c:pt>
                <c:pt idx="7629">
                  <c:v>35.969350000000027</c:v>
                </c:pt>
                <c:pt idx="7630">
                  <c:v>35.971000000000025</c:v>
                </c:pt>
                <c:pt idx="7631">
                  <c:v>35.971910000000022</c:v>
                </c:pt>
                <c:pt idx="7632">
                  <c:v>35.972430000000024</c:v>
                </c:pt>
                <c:pt idx="7633">
                  <c:v>35.973270000000021</c:v>
                </c:pt>
                <c:pt idx="7634">
                  <c:v>35.97555000000002</c:v>
                </c:pt>
                <c:pt idx="7635">
                  <c:v>35.978610000000018</c:v>
                </c:pt>
                <c:pt idx="7636">
                  <c:v>35.981690000000015</c:v>
                </c:pt>
                <c:pt idx="7637">
                  <c:v>35.983800000000016</c:v>
                </c:pt>
                <c:pt idx="7638">
                  <c:v>35.985340000000015</c:v>
                </c:pt>
                <c:pt idx="7639">
                  <c:v>35.986570000000015</c:v>
                </c:pt>
                <c:pt idx="7640">
                  <c:v>35.987720000000017</c:v>
                </c:pt>
                <c:pt idx="7641">
                  <c:v>35.988910000000018</c:v>
                </c:pt>
                <c:pt idx="7642">
                  <c:v>35.989800000000017</c:v>
                </c:pt>
                <c:pt idx="7643">
                  <c:v>35.990570000000019</c:v>
                </c:pt>
                <c:pt idx="7644">
                  <c:v>35.991300000000017</c:v>
                </c:pt>
                <c:pt idx="7645">
                  <c:v>35.992480000000015</c:v>
                </c:pt>
                <c:pt idx="7646">
                  <c:v>35.994070000000015</c:v>
                </c:pt>
                <c:pt idx="7647">
                  <c:v>35.995380000000011</c:v>
                </c:pt>
                <c:pt idx="7648">
                  <c:v>35.996530000000014</c:v>
                </c:pt>
                <c:pt idx="7649">
                  <c:v>35.997610000000016</c:v>
                </c:pt>
                <c:pt idx="7650">
                  <c:v>35.998600000000017</c:v>
                </c:pt>
                <c:pt idx="7651">
                  <c:v>35.999650000000017</c:v>
                </c:pt>
                <c:pt idx="7652">
                  <c:v>36.001060000000017</c:v>
                </c:pt>
                <c:pt idx="7653">
                  <c:v>36.002140000000018</c:v>
                </c:pt>
                <c:pt idx="7654">
                  <c:v>36.002440000000021</c:v>
                </c:pt>
                <c:pt idx="7655">
                  <c:v>36.003090000000022</c:v>
                </c:pt>
                <c:pt idx="7656">
                  <c:v>36.007220000000025</c:v>
                </c:pt>
                <c:pt idx="7657">
                  <c:v>36.015030000000024</c:v>
                </c:pt>
                <c:pt idx="7658">
                  <c:v>36.023270000000025</c:v>
                </c:pt>
                <c:pt idx="7659">
                  <c:v>36.027600000000028</c:v>
                </c:pt>
                <c:pt idx="7660">
                  <c:v>36.030080000000027</c:v>
                </c:pt>
                <c:pt idx="7661">
                  <c:v>36.031890000000026</c:v>
                </c:pt>
                <c:pt idx="7662">
                  <c:v>36.033450000000023</c:v>
                </c:pt>
                <c:pt idx="7663">
                  <c:v>36.03485000000002</c:v>
                </c:pt>
                <c:pt idx="7664">
                  <c:v>36.037040000000019</c:v>
                </c:pt>
                <c:pt idx="7665">
                  <c:v>36.040930000000017</c:v>
                </c:pt>
                <c:pt idx="7666">
                  <c:v>36.044030000000021</c:v>
                </c:pt>
                <c:pt idx="7667">
                  <c:v>36.046010000000024</c:v>
                </c:pt>
                <c:pt idx="7668">
                  <c:v>36.046800000000026</c:v>
                </c:pt>
                <c:pt idx="7669">
                  <c:v>36.047200000000025</c:v>
                </c:pt>
                <c:pt idx="7670">
                  <c:v>36.048480000000026</c:v>
                </c:pt>
                <c:pt idx="7671">
                  <c:v>36.050990000000027</c:v>
                </c:pt>
                <c:pt idx="7672">
                  <c:v>36.054070000000024</c:v>
                </c:pt>
                <c:pt idx="7673">
                  <c:v>36.058280000000025</c:v>
                </c:pt>
                <c:pt idx="7674">
                  <c:v>36.061260000000026</c:v>
                </c:pt>
                <c:pt idx="7675">
                  <c:v>36.062010000000022</c:v>
                </c:pt>
                <c:pt idx="7676">
                  <c:v>36.06236000000002</c:v>
                </c:pt>
                <c:pt idx="7677">
                  <c:v>36.064530000000019</c:v>
                </c:pt>
                <c:pt idx="7678">
                  <c:v>36.072280000000021</c:v>
                </c:pt>
                <c:pt idx="7679">
                  <c:v>36.08083000000002</c:v>
                </c:pt>
                <c:pt idx="7680">
                  <c:v>36.087600000000023</c:v>
                </c:pt>
                <c:pt idx="7681">
                  <c:v>36.091670000000022</c:v>
                </c:pt>
                <c:pt idx="7682">
                  <c:v>36.094330000000021</c:v>
                </c:pt>
                <c:pt idx="7683">
                  <c:v>36.095710000000018</c:v>
                </c:pt>
                <c:pt idx="7684">
                  <c:v>36.096990000000019</c:v>
                </c:pt>
                <c:pt idx="7685">
                  <c:v>36.098260000000018</c:v>
                </c:pt>
                <c:pt idx="7686">
                  <c:v>36.09959000000002</c:v>
                </c:pt>
                <c:pt idx="7687">
                  <c:v>36.101140000000022</c:v>
                </c:pt>
                <c:pt idx="7688">
                  <c:v>36.103510000000021</c:v>
                </c:pt>
                <c:pt idx="7689">
                  <c:v>36.106720000000024</c:v>
                </c:pt>
                <c:pt idx="7690">
                  <c:v>36.108450000000026</c:v>
                </c:pt>
                <c:pt idx="7691">
                  <c:v>36.109210000000026</c:v>
                </c:pt>
                <c:pt idx="7692">
                  <c:v>36.109430000000025</c:v>
                </c:pt>
                <c:pt idx="7693">
                  <c:v>36.109710000000021</c:v>
                </c:pt>
                <c:pt idx="7694">
                  <c:v>36.110010000000024</c:v>
                </c:pt>
                <c:pt idx="7695">
                  <c:v>36.110370000000025</c:v>
                </c:pt>
                <c:pt idx="7696">
                  <c:v>36.110770000000024</c:v>
                </c:pt>
                <c:pt idx="7697">
                  <c:v>36.111150000000023</c:v>
                </c:pt>
                <c:pt idx="7698">
                  <c:v>36.111500000000021</c:v>
                </c:pt>
                <c:pt idx="7699">
                  <c:v>36.111850000000018</c:v>
                </c:pt>
                <c:pt idx="7700">
                  <c:v>36.112210000000019</c:v>
                </c:pt>
                <c:pt idx="7701">
                  <c:v>36.11255000000002</c:v>
                </c:pt>
                <c:pt idx="7702">
                  <c:v>36.112970000000018</c:v>
                </c:pt>
                <c:pt idx="7703">
                  <c:v>36.113730000000018</c:v>
                </c:pt>
                <c:pt idx="7704">
                  <c:v>36.114770000000021</c:v>
                </c:pt>
                <c:pt idx="7705">
                  <c:v>36.115850000000023</c:v>
                </c:pt>
                <c:pt idx="7706">
                  <c:v>36.11660000000002</c:v>
                </c:pt>
                <c:pt idx="7707">
                  <c:v>36.117000000000019</c:v>
                </c:pt>
                <c:pt idx="7708">
                  <c:v>36.117280000000015</c:v>
                </c:pt>
                <c:pt idx="7709">
                  <c:v>36.117710000000017</c:v>
                </c:pt>
                <c:pt idx="7710">
                  <c:v>36.118860000000019</c:v>
                </c:pt>
                <c:pt idx="7711">
                  <c:v>36.120420000000017</c:v>
                </c:pt>
                <c:pt idx="7712">
                  <c:v>36.12184000000002</c:v>
                </c:pt>
                <c:pt idx="7713">
                  <c:v>36.122970000000024</c:v>
                </c:pt>
                <c:pt idx="7714">
                  <c:v>36.12381000000002</c:v>
                </c:pt>
                <c:pt idx="7715">
                  <c:v>36.124680000000019</c:v>
                </c:pt>
                <c:pt idx="7716">
                  <c:v>36.125540000000022</c:v>
                </c:pt>
                <c:pt idx="7717">
                  <c:v>36.12643000000002</c:v>
                </c:pt>
                <c:pt idx="7718">
                  <c:v>36.127770000000019</c:v>
                </c:pt>
                <c:pt idx="7719">
                  <c:v>36.129460000000023</c:v>
                </c:pt>
                <c:pt idx="7720">
                  <c:v>36.131300000000024</c:v>
                </c:pt>
                <c:pt idx="7721">
                  <c:v>36.132490000000026</c:v>
                </c:pt>
                <c:pt idx="7722">
                  <c:v>36.133200000000024</c:v>
                </c:pt>
                <c:pt idx="7723">
                  <c:v>36.133500000000026</c:v>
                </c:pt>
                <c:pt idx="7724">
                  <c:v>36.133740000000024</c:v>
                </c:pt>
                <c:pt idx="7725">
                  <c:v>36.133980000000022</c:v>
                </c:pt>
                <c:pt idx="7726">
                  <c:v>36.134230000000024</c:v>
                </c:pt>
                <c:pt idx="7727">
                  <c:v>36.134490000000021</c:v>
                </c:pt>
                <c:pt idx="7728">
                  <c:v>36.134760000000021</c:v>
                </c:pt>
                <c:pt idx="7729">
                  <c:v>36.135030000000022</c:v>
                </c:pt>
                <c:pt idx="7730">
                  <c:v>36.135300000000022</c:v>
                </c:pt>
                <c:pt idx="7731">
                  <c:v>36.135580000000019</c:v>
                </c:pt>
                <c:pt idx="7732">
                  <c:v>36.135850000000019</c:v>
                </c:pt>
                <c:pt idx="7733">
                  <c:v>36.13612000000002</c:v>
                </c:pt>
                <c:pt idx="7734">
                  <c:v>36.13639000000002</c:v>
                </c:pt>
                <c:pt idx="7735">
                  <c:v>36.13666000000002</c:v>
                </c:pt>
                <c:pt idx="7736">
                  <c:v>36.136930000000021</c:v>
                </c:pt>
                <c:pt idx="7737">
                  <c:v>36.137200000000021</c:v>
                </c:pt>
                <c:pt idx="7738">
                  <c:v>36.137470000000022</c:v>
                </c:pt>
                <c:pt idx="7739">
                  <c:v>36.137740000000022</c:v>
                </c:pt>
                <c:pt idx="7740">
                  <c:v>36.138010000000023</c:v>
                </c:pt>
                <c:pt idx="7741">
                  <c:v>36.138280000000023</c:v>
                </c:pt>
                <c:pt idx="7742">
                  <c:v>36.13865000000002</c:v>
                </c:pt>
                <c:pt idx="7743">
                  <c:v>36.139380000000017</c:v>
                </c:pt>
                <c:pt idx="7744">
                  <c:v>36.140650000000015</c:v>
                </c:pt>
                <c:pt idx="7745">
                  <c:v>36.141910000000017</c:v>
                </c:pt>
                <c:pt idx="7746">
                  <c:v>36.14297000000002</c:v>
                </c:pt>
                <c:pt idx="7747">
                  <c:v>36.143690000000021</c:v>
                </c:pt>
                <c:pt idx="7748">
                  <c:v>36.143930000000019</c:v>
                </c:pt>
                <c:pt idx="7749">
                  <c:v>36.144150000000018</c:v>
                </c:pt>
                <c:pt idx="7750">
                  <c:v>36.144610000000014</c:v>
                </c:pt>
                <c:pt idx="7751">
                  <c:v>36.145390000000013</c:v>
                </c:pt>
                <c:pt idx="7752">
                  <c:v>36.146450000000016</c:v>
                </c:pt>
                <c:pt idx="7753">
                  <c:v>36.147620000000018</c:v>
                </c:pt>
                <c:pt idx="7754">
                  <c:v>36.148540000000018</c:v>
                </c:pt>
                <c:pt idx="7755">
                  <c:v>36.149300000000018</c:v>
                </c:pt>
                <c:pt idx="7756">
                  <c:v>36.149750000000019</c:v>
                </c:pt>
                <c:pt idx="7757">
                  <c:v>36.149990000000017</c:v>
                </c:pt>
                <c:pt idx="7758">
                  <c:v>36.152240000000013</c:v>
                </c:pt>
                <c:pt idx="7759">
                  <c:v>36.164170000000013</c:v>
                </c:pt>
                <c:pt idx="7760">
                  <c:v>36.18030000000001</c:v>
                </c:pt>
                <c:pt idx="7761">
                  <c:v>36.193790000000007</c:v>
                </c:pt>
                <c:pt idx="7762">
                  <c:v>36.202110000000005</c:v>
                </c:pt>
                <c:pt idx="7763">
                  <c:v>36.206310000000002</c:v>
                </c:pt>
                <c:pt idx="7764">
                  <c:v>36.20843</c:v>
                </c:pt>
                <c:pt idx="7765">
                  <c:v>36.210209999999996</c:v>
                </c:pt>
                <c:pt idx="7766">
                  <c:v>36.211949999999995</c:v>
                </c:pt>
                <c:pt idx="7767">
                  <c:v>36.213679999999997</c:v>
                </c:pt>
                <c:pt idx="7768">
                  <c:v>36.216519999999996</c:v>
                </c:pt>
                <c:pt idx="7769">
                  <c:v>36.219569999999997</c:v>
                </c:pt>
                <c:pt idx="7770">
                  <c:v>36.221899999999998</c:v>
                </c:pt>
                <c:pt idx="7771">
                  <c:v>36.223649999999999</c:v>
                </c:pt>
                <c:pt idx="7772">
                  <c:v>36.224499999999999</c:v>
                </c:pt>
                <c:pt idx="7773">
                  <c:v>36.22495</c:v>
                </c:pt>
                <c:pt idx="7774">
                  <c:v>36.225149999999999</c:v>
                </c:pt>
                <c:pt idx="7775">
                  <c:v>36.225940000000001</c:v>
                </c:pt>
                <c:pt idx="7776">
                  <c:v>36.228210000000004</c:v>
                </c:pt>
                <c:pt idx="7777">
                  <c:v>36.231810000000003</c:v>
                </c:pt>
                <c:pt idx="7778">
                  <c:v>36.235620000000004</c:v>
                </c:pt>
                <c:pt idx="7779">
                  <c:v>36.238190000000003</c:v>
                </c:pt>
                <c:pt idx="7780">
                  <c:v>36.239690000000003</c:v>
                </c:pt>
                <c:pt idx="7781">
                  <c:v>36.241220000000006</c:v>
                </c:pt>
                <c:pt idx="7782">
                  <c:v>36.242730000000009</c:v>
                </c:pt>
                <c:pt idx="7783">
                  <c:v>36.244220000000006</c:v>
                </c:pt>
                <c:pt idx="7784">
                  <c:v>36.246780000000008</c:v>
                </c:pt>
                <c:pt idx="7785">
                  <c:v>36.251070000000006</c:v>
                </c:pt>
                <c:pt idx="7786">
                  <c:v>36.252600000000008</c:v>
                </c:pt>
                <c:pt idx="7787">
                  <c:v>36.25312000000001</c:v>
                </c:pt>
                <c:pt idx="7788">
                  <c:v>36.253630000000008</c:v>
                </c:pt>
                <c:pt idx="7789">
                  <c:v>36.254840000000009</c:v>
                </c:pt>
                <c:pt idx="7790">
                  <c:v>36.256510000000006</c:v>
                </c:pt>
                <c:pt idx="7791">
                  <c:v>36.258130000000008</c:v>
                </c:pt>
                <c:pt idx="7792">
                  <c:v>36.259360000000008</c:v>
                </c:pt>
                <c:pt idx="7793">
                  <c:v>36.260360000000006</c:v>
                </c:pt>
                <c:pt idx="7794">
                  <c:v>36.261460000000007</c:v>
                </c:pt>
                <c:pt idx="7795">
                  <c:v>36.262490000000007</c:v>
                </c:pt>
                <c:pt idx="7796">
                  <c:v>36.263280000000009</c:v>
                </c:pt>
                <c:pt idx="7797">
                  <c:v>36.263990000000007</c:v>
                </c:pt>
                <c:pt idx="7798">
                  <c:v>36.265130000000006</c:v>
                </c:pt>
                <c:pt idx="7799">
                  <c:v>36.267150000000008</c:v>
                </c:pt>
                <c:pt idx="7800">
                  <c:v>36.268740000000008</c:v>
                </c:pt>
                <c:pt idx="7801">
                  <c:v>36.270050000000005</c:v>
                </c:pt>
                <c:pt idx="7802">
                  <c:v>36.271290000000008</c:v>
                </c:pt>
                <c:pt idx="7803">
                  <c:v>36.272210000000008</c:v>
                </c:pt>
                <c:pt idx="7804">
                  <c:v>36.272850000000005</c:v>
                </c:pt>
                <c:pt idx="7805">
                  <c:v>36.273630000000004</c:v>
                </c:pt>
                <c:pt idx="7806">
                  <c:v>36.274070000000002</c:v>
                </c:pt>
                <c:pt idx="7807">
                  <c:v>36.274439999999998</c:v>
                </c:pt>
                <c:pt idx="7808">
                  <c:v>36.279269999999997</c:v>
                </c:pt>
                <c:pt idx="7809">
                  <c:v>36.292839999999998</c:v>
                </c:pt>
                <c:pt idx="7810">
                  <c:v>36.308129999999998</c:v>
                </c:pt>
                <c:pt idx="7811">
                  <c:v>36.318210000000001</c:v>
                </c:pt>
                <c:pt idx="7812">
                  <c:v>36.32403</c:v>
                </c:pt>
                <c:pt idx="7813">
                  <c:v>36.327649999999998</c:v>
                </c:pt>
                <c:pt idx="7814">
                  <c:v>36.329789999999996</c:v>
                </c:pt>
                <c:pt idx="7815">
                  <c:v>36.331619999999994</c:v>
                </c:pt>
                <c:pt idx="7816">
                  <c:v>36.333349999999996</c:v>
                </c:pt>
                <c:pt idx="7817">
                  <c:v>36.336209999999994</c:v>
                </c:pt>
                <c:pt idx="7818">
                  <c:v>36.340489999999996</c:v>
                </c:pt>
                <c:pt idx="7819">
                  <c:v>36.344429999999996</c:v>
                </c:pt>
                <c:pt idx="7820">
                  <c:v>36.346049999999998</c:v>
                </c:pt>
                <c:pt idx="7821">
                  <c:v>36.347209999999997</c:v>
                </c:pt>
                <c:pt idx="7822">
                  <c:v>36.347609999999996</c:v>
                </c:pt>
                <c:pt idx="7823">
                  <c:v>36.351659999999995</c:v>
                </c:pt>
                <c:pt idx="7824">
                  <c:v>36.372109999999992</c:v>
                </c:pt>
                <c:pt idx="7825">
                  <c:v>36.388859999999994</c:v>
                </c:pt>
                <c:pt idx="7826">
                  <c:v>36.399179999999994</c:v>
                </c:pt>
                <c:pt idx="7827">
                  <c:v>36.404089999999997</c:v>
                </c:pt>
                <c:pt idx="7828">
                  <c:v>36.406999999999996</c:v>
                </c:pt>
                <c:pt idx="7829">
                  <c:v>36.409029999999994</c:v>
                </c:pt>
                <c:pt idx="7830">
                  <c:v>36.410479999999993</c:v>
                </c:pt>
                <c:pt idx="7831">
                  <c:v>36.41149999999999</c:v>
                </c:pt>
                <c:pt idx="7832">
                  <c:v>36.412349999999989</c:v>
                </c:pt>
                <c:pt idx="7833">
                  <c:v>36.413599999999988</c:v>
                </c:pt>
                <c:pt idx="7834">
                  <c:v>36.415339999999986</c:v>
                </c:pt>
                <c:pt idx="7835">
                  <c:v>36.416709999999988</c:v>
                </c:pt>
                <c:pt idx="7836">
                  <c:v>36.41785999999999</c:v>
                </c:pt>
                <c:pt idx="7837">
                  <c:v>36.418579999999992</c:v>
                </c:pt>
                <c:pt idx="7838">
                  <c:v>36.418979999999991</c:v>
                </c:pt>
                <c:pt idx="7839">
                  <c:v>36.41908999999999</c:v>
                </c:pt>
                <c:pt idx="7840">
                  <c:v>36.419249999999991</c:v>
                </c:pt>
                <c:pt idx="7841">
                  <c:v>36.419449999999991</c:v>
                </c:pt>
                <c:pt idx="7842">
                  <c:v>36.419909999999987</c:v>
                </c:pt>
                <c:pt idx="7843">
                  <c:v>36.420369999999984</c:v>
                </c:pt>
                <c:pt idx="7844">
                  <c:v>36.420819999999985</c:v>
                </c:pt>
                <c:pt idx="7845">
                  <c:v>36.421219999999984</c:v>
                </c:pt>
                <c:pt idx="7846">
                  <c:v>36.421579999999985</c:v>
                </c:pt>
                <c:pt idx="7847">
                  <c:v>36.421919999999986</c:v>
                </c:pt>
                <c:pt idx="7848">
                  <c:v>36.422259999999987</c:v>
                </c:pt>
                <c:pt idx="7849">
                  <c:v>36.422579999999989</c:v>
                </c:pt>
                <c:pt idx="7850">
                  <c:v>36.422909999999987</c:v>
                </c:pt>
                <c:pt idx="7851">
                  <c:v>36.423219999999986</c:v>
                </c:pt>
                <c:pt idx="7852">
                  <c:v>36.423539999999988</c:v>
                </c:pt>
                <c:pt idx="7853">
                  <c:v>36.423859999999991</c:v>
                </c:pt>
                <c:pt idx="7854">
                  <c:v>36.424159999999993</c:v>
                </c:pt>
                <c:pt idx="7855">
                  <c:v>36.424449999999993</c:v>
                </c:pt>
                <c:pt idx="7856">
                  <c:v>36.424749999999996</c:v>
                </c:pt>
                <c:pt idx="7857">
                  <c:v>36.425049999999999</c:v>
                </c:pt>
                <c:pt idx="7858">
                  <c:v>36.425350000000002</c:v>
                </c:pt>
                <c:pt idx="7859">
                  <c:v>36.425650000000005</c:v>
                </c:pt>
                <c:pt idx="7860">
                  <c:v>36.425950000000007</c:v>
                </c:pt>
                <c:pt idx="7861">
                  <c:v>36.426240000000007</c:v>
                </c:pt>
                <c:pt idx="7862">
                  <c:v>36.42654000000001</c:v>
                </c:pt>
                <c:pt idx="7863">
                  <c:v>36.42683000000001</c:v>
                </c:pt>
                <c:pt idx="7864">
                  <c:v>36.42728000000001</c:v>
                </c:pt>
                <c:pt idx="7865">
                  <c:v>36.428160000000013</c:v>
                </c:pt>
                <c:pt idx="7866">
                  <c:v>36.429080000000013</c:v>
                </c:pt>
                <c:pt idx="7867">
                  <c:v>36.429560000000016</c:v>
                </c:pt>
                <c:pt idx="7868">
                  <c:v>36.429910000000014</c:v>
                </c:pt>
                <c:pt idx="7869">
                  <c:v>36.430250000000015</c:v>
                </c:pt>
                <c:pt idx="7870">
                  <c:v>36.430570000000017</c:v>
                </c:pt>
                <c:pt idx="7871">
                  <c:v>36.430900000000015</c:v>
                </c:pt>
                <c:pt idx="7872">
                  <c:v>36.431220000000017</c:v>
                </c:pt>
                <c:pt idx="7873">
                  <c:v>36.43154000000002</c:v>
                </c:pt>
                <c:pt idx="7874">
                  <c:v>36.432050000000018</c:v>
                </c:pt>
                <c:pt idx="7875">
                  <c:v>36.432800000000015</c:v>
                </c:pt>
                <c:pt idx="7876">
                  <c:v>36.433780000000013</c:v>
                </c:pt>
                <c:pt idx="7877">
                  <c:v>36.440030000000014</c:v>
                </c:pt>
                <c:pt idx="7878">
                  <c:v>36.451430000000016</c:v>
                </c:pt>
                <c:pt idx="7879">
                  <c:v>36.460040000000014</c:v>
                </c:pt>
                <c:pt idx="7880">
                  <c:v>36.46426000000001</c:v>
                </c:pt>
                <c:pt idx="7881">
                  <c:v>36.466460000000012</c:v>
                </c:pt>
                <c:pt idx="7882">
                  <c:v>36.467570000000009</c:v>
                </c:pt>
                <c:pt idx="7883">
                  <c:v>36.468210000000006</c:v>
                </c:pt>
                <c:pt idx="7884">
                  <c:v>36.468700000000005</c:v>
                </c:pt>
                <c:pt idx="7885">
                  <c:v>36.469130000000007</c:v>
                </c:pt>
                <c:pt idx="7886">
                  <c:v>36.469780000000007</c:v>
                </c:pt>
                <c:pt idx="7887">
                  <c:v>36.47102000000001</c:v>
                </c:pt>
                <c:pt idx="7888">
                  <c:v>36.47243000000001</c:v>
                </c:pt>
                <c:pt idx="7889">
                  <c:v>36.473500000000008</c:v>
                </c:pt>
                <c:pt idx="7890">
                  <c:v>36.474800000000009</c:v>
                </c:pt>
                <c:pt idx="7891">
                  <c:v>36.475860000000011</c:v>
                </c:pt>
                <c:pt idx="7892">
                  <c:v>36.476430000000015</c:v>
                </c:pt>
                <c:pt idx="7893">
                  <c:v>36.478270000000016</c:v>
                </c:pt>
                <c:pt idx="7894">
                  <c:v>36.504600000000018</c:v>
                </c:pt>
                <c:pt idx="7895">
                  <c:v>36.538450000000019</c:v>
                </c:pt>
                <c:pt idx="7896">
                  <c:v>36.561850000000021</c:v>
                </c:pt>
                <c:pt idx="7897">
                  <c:v>36.573850000000022</c:v>
                </c:pt>
                <c:pt idx="7898">
                  <c:v>36.579960000000021</c:v>
                </c:pt>
                <c:pt idx="7899">
                  <c:v>36.581610000000019</c:v>
                </c:pt>
                <c:pt idx="7900">
                  <c:v>36.582860000000018</c:v>
                </c:pt>
                <c:pt idx="7901">
                  <c:v>36.583400000000019</c:v>
                </c:pt>
                <c:pt idx="7902">
                  <c:v>36.59030000000002</c:v>
                </c:pt>
                <c:pt idx="7903">
                  <c:v>36.621610000000018</c:v>
                </c:pt>
                <c:pt idx="7904">
                  <c:v>36.643850000000015</c:v>
                </c:pt>
                <c:pt idx="7905">
                  <c:v>36.652330000000013</c:v>
                </c:pt>
                <c:pt idx="7906">
                  <c:v>36.665700000000015</c:v>
                </c:pt>
                <c:pt idx="7907">
                  <c:v>36.674310000000013</c:v>
                </c:pt>
                <c:pt idx="7908">
                  <c:v>36.680740000000014</c:v>
                </c:pt>
                <c:pt idx="7909">
                  <c:v>36.685320000000011</c:v>
                </c:pt>
                <c:pt idx="7910">
                  <c:v>36.688690000000008</c:v>
                </c:pt>
                <c:pt idx="7911">
                  <c:v>36.691290000000009</c:v>
                </c:pt>
                <c:pt idx="7912">
                  <c:v>36.693180000000012</c:v>
                </c:pt>
                <c:pt idx="7913">
                  <c:v>36.69438000000001</c:v>
                </c:pt>
                <c:pt idx="7914">
                  <c:v>36.695000000000007</c:v>
                </c:pt>
                <c:pt idx="7915">
                  <c:v>36.695260000000005</c:v>
                </c:pt>
                <c:pt idx="7916">
                  <c:v>36.698440000000005</c:v>
                </c:pt>
                <c:pt idx="7917">
                  <c:v>36.707960000000007</c:v>
                </c:pt>
                <c:pt idx="7918">
                  <c:v>36.718740000000004</c:v>
                </c:pt>
                <c:pt idx="7919">
                  <c:v>36.726190000000003</c:v>
                </c:pt>
                <c:pt idx="7920">
                  <c:v>36.730700000000006</c:v>
                </c:pt>
                <c:pt idx="7921">
                  <c:v>36.732900000000008</c:v>
                </c:pt>
                <c:pt idx="7922">
                  <c:v>36.734240000000007</c:v>
                </c:pt>
                <c:pt idx="7923">
                  <c:v>36.735710000000005</c:v>
                </c:pt>
                <c:pt idx="7924">
                  <c:v>36.737060000000007</c:v>
                </c:pt>
                <c:pt idx="7925">
                  <c:v>36.738090000000007</c:v>
                </c:pt>
                <c:pt idx="7926">
                  <c:v>36.73904000000001</c:v>
                </c:pt>
                <c:pt idx="7927">
                  <c:v>36.740480000000012</c:v>
                </c:pt>
                <c:pt idx="7928">
                  <c:v>36.741420000000012</c:v>
                </c:pt>
                <c:pt idx="7929">
                  <c:v>36.741740000000014</c:v>
                </c:pt>
                <c:pt idx="7930">
                  <c:v>36.742360000000012</c:v>
                </c:pt>
                <c:pt idx="7931">
                  <c:v>36.743190000000013</c:v>
                </c:pt>
                <c:pt idx="7932">
                  <c:v>36.744250000000015</c:v>
                </c:pt>
                <c:pt idx="7933">
                  <c:v>36.745580000000018</c:v>
                </c:pt>
                <c:pt idx="7934">
                  <c:v>36.74695000000002</c:v>
                </c:pt>
                <c:pt idx="7935">
                  <c:v>36.748130000000018</c:v>
                </c:pt>
                <c:pt idx="7936">
                  <c:v>36.749330000000015</c:v>
                </c:pt>
                <c:pt idx="7937">
                  <c:v>36.750380000000014</c:v>
                </c:pt>
                <c:pt idx="7938">
                  <c:v>36.751250000000013</c:v>
                </c:pt>
                <c:pt idx="7939">
                  <c:v>36.751810000000013</c:v>
                </c:pt>
                <c:pt idx="7940">
                  <c:v>36.752310000000016</c:v>
                </c:pt>
                <c:pt idx="7941">
                  <c:v>36.752880000000019</c:v>
                </c:pt>
                <c:pt idx="7942">
                  <c:v>36.753950000000017</c:v>
                </c:pt>
                <c:pt idx="7943">
                  <c:v>36.755510000000015</c:v>
                </c:pt>
                <c:pt idx="7944">
                  <c:v>36.756850000000014</c:v>
                </c:pt>
                <c:pt idx="7945">
                  <c:v>36.757740000000013</c:v>
                </c:pt>
                <c:pt idx="7946">
                  <c:v>36.758130000000016</c:v>
                </c:pt>
                <c:pt idx="7947">
                  <c:v>36.758420000000015</c:v>
                </c:pt>
                <c:pt idx="7948">
                  <c:v>36.758680000000012</c:v>
                </c:pt>
                <c:pt idx="7949">
                  <c:v>36.758990000000011</c:v>
                </c:pt>
                <c:pt idx="7950">
                  <c:v>36.759310000000013</c:v>
                </c:pt>
                <c:pt idx="7951">
                  <c:v>36.759690000000013</c:v>
                </c:pt>
                <c:pt idx="7952">
                  <c:v>36.76006000000001</c:v>
                </c:pt>
                <c:pt idx="7953">
                  <c:v>36.760450000000013</c:v>
                </c:pt>
                <c:pt idx="7954">
                  <c:v>36.760810000000014</c:v>
                </c:pt>
                <c:pt idx="7955">
                  <c:v>36.761150000000015</c:v>
                </c:pt>
                <c:pt idx="7956">
                  <c:v>36.761480000000013</c:v>
                </c:pt>
                <c:pt idx="7957">
                  <c:v>36.761790000000012</c:v>
                </c:pt>
                <c:pt idx="7958">
                  <c:v>36.762110000000014</c:v>
                </c:pt>
                <c:pt idx="7959">
                  <c:v>36.762450000000015</c:v>
                </c:pt>
                <c:pt idx="7960">
                  <c:v>36.762930000000019</c:v>
                </c:pt>
                <c:pt idx="7961">
                  <c:v>36.763930000000016</c:v>
                </c:pt>
                <c:pt idx="7962">
                  <c:v>36.765400000000014</c:v>
                </c:pt>
                <c:pt idx="7963">
                  <c:v>36.767310000000016</c:v>
                </c:pt>
                <c:pt idx="7964">
                  <c:v>36.769300000000015</c:v>
                </c:pt>
                <c:pt idx="7965">
                  <c:v>36.772200000000012</c:v>
                </c:pt>
                <c:pt idx="7966">
                  <c:v>36.775340000000014</c:v>
                </c:pt>
                <c:pt idx="7967">
                  <c:v>36.777770000000011</c:v>
                </c:pt>
                <c:pt idx="7968">
                  <c:v>36.77938000000001</c:v>
                </c:pt>
                <c:pt idx="7969">
                  <c:v>36.780420000000014</c:v>
                </c:pt>
                <c:pt idx="7970">
                  <c:v>36.781370000000017</c:v>
                </c:pt>
                <c:pt idx="7971">
                  <c:v>36.78214000000002</c:v>
                </c:pt>
                <c:pt idx="7972">
                  <c:v>36.782690000000017</c:v>
                </c:pt>
                <c:pt idx="7973">
                  <c:v>36.78317000000002</c:v>
                </c:pt>
                <c:pt idx="7974">
                  <c:v>36.78364000000002</c:v>
                </c:pt>
                <c:pt idx="7975">
                  <c:v>36.78400000000002</c:v>
                </c:pt>
                <c:pt idx="7976">
                  <c:v>36.784420000000019</c:v>
                </c:pt>
                <c:pt idx="7977">
                  <c:v>36.785330000000016</c:v>
                </c:pt>
                <c:pt idx="7978">
                  <c:v>36.786840000000019</c:v>
                </c:pt>
                <c:pt idx="7979">
                  <c:v>36.788180000000018</c:v>
                </c:pt>
                <c:pt idx="7980">
                  <c:v>36.78899000000002</c:v>
                </c:pt>
                <c:pt idx="7981">
                  <c:v>36.789490000000022</c:v>
                </c:pt>
                <c:pt idx="7982">
                  <c:v>36.789740000000023</c:v>
                </c:pt>
                <c:pt idx="7983">
                  <c:v>36.792900000000024</c:v>
                </c:pt>
                <c:pt idx="7984">
                  <c:v>36.810140000000025</c:v>
                </c:pt>
                <c:pt idx="7985">
                  <c:v>36.820640000000026</c:v>
                </c:pt>
                <c:pt idx="7986">
                  <c:v>36.826480000000025</c:v>
                </c:pt>
                <c:pt idx="7987">
                  <c:v>36.830850000000027</c:v>
                </c:pt>
                <c:pt idx="7988">
                  <c:v>36.833450000000028</c:v>
                </c:pt>
                <c:pt idx="7989">
                  <c:v>36.834740000000025</c:v>
                </c:pt>
                <c:pt idx="7990">
                  <c:v>36.835600000000028</c:v>
                </c:pt>
                <c:pt idx="7991">
                  <c:v>36.83621000000003</c:v>
                </c:pt>
                <c:pt idx="7992">
                  <c:v>36.836720000000028</c:v>
                </c:pt>
                <c:pt idx="7993">
                  <c:v>36.837200000000031</c:v>
                </c:pt>
                <c:pt idx="7994">
                  <c:v>36.837910000000029</c:v>
                </c:pt>
                <c:pt idx="7995">
                  <c:v>36.839070000000028</c:v>
                </c:pt>
                <c:pt idx="7996">
                  <c:v>36.840470000000025</c:v>
                </c:pt>
                <c:pt idx="7997">
                  <c:v>36.841130000000028</c:v>
                </c:pt>
                <c:pt idx="7998">
                  <c:v>36.842040000000026</c:v>
                </c:pt>
                <c:pt idx="7999">
                  <c:v>36.843370000000029</c:v>
                </c:pt>
                <c:pt idx="8000">
                  <c:v>36.851830000000028</c:v>
                </c:pt>
                <c:pt idx="8001">
                  <c:v>36.862420000000029</c:v>
                </c:pt>
                <c:pt idx="8002">
                  <c:v>36.87346000000003</c:v>
                </c:pt>
                <c:pt idx="8003">
                  <c:v>36.880430000000032</c:v>
                </c:pt>
                <c:pt idx="8004">
                  <c:v>36.884330000000034</c:v>
                </c:pt>
                <c:pt idx="8005">
                  <c:v>36.886480000000034</c:v>
                </c:pt>
                <c:pt idx="8006">
                  <c:v>36.888350000000031</c:v>
                </c:pt>
                <c:pt idx="8007">
                  <c:v>36.889800000000029</c:v>
                </c:pt>
                <c:pt idx="8008">
                  <c:v>36.890860000000032</c:v>
                </c:pt>
                <c:pt idx="8009">
                  <c:v>36.891980000000032</c:v>
                </c:pt>
                <c:pt idx="8010">
                  <c:v>36.893130000000035</c:v>
                </c:pt>
                <c:pt idx="8011">
                  <c:v>36.894480000000037</c:v>
                </c:pt>
                <c:pt idx="8012">
                  <c:v>36.895850000000038</c:v>
                </c:pt>
                <c:pt idx="8013">
                  <c:v>36.897410000000036</c:v>
                </c:pt>
                <c:pt idx="8014">
                  <c:v>36.898720000000033</c:v>
                </c:pt>
                <c:pt idx="8015">
                  <c:v>36.899550000000033</c:v>
                </c:pt>
                <c:pt idx="8016">
                  <c:v>36.904810000000033</c:v>
                </c:pt>
                <c:pt idx="8017">
                  <c:v>36.909410000000037</c:v>
                </c:pt>
                <c:pt idx="8018">
                  <c:v>36.91598000000004</c:v>
                </c:pt>
                <c:pt idx="8019">
                  <c:v>36.935560000000038</c:v>
                </c:pt>
                <c:pt idx="8020">
                  <c:v>36.950880000000041</c:v>
                </c:pt>
                <c:pt idx="8021">
                  <c:v>36.95849000000004</c:v>
                </c:pt>
                <c:pt idx="8022">
                  <c:v>36.962750000000042</c:v>
                </c:pt>
                <c:pt idx="8023">
                  <c:v>36.964820000000046</c:v>
                </c:pt>
                <c:pt idx="8024">
                  <c:v>36.966130000000042</c:v>
                </c:pt>
                <c:pt idx="8025">
                  <c:v>36.96693000000004</c:v>
                </c:pt>
                <c:pt idx="8026">
                  <c:v>36.96751000000004</c:v>
                </c:pt>
                <c:pt idx="8027">
                  <c:v>36.967920000000042</c:v>
                </c:pt>
                <c:pt idx="8028">
                  <c:v>36.968380000000039</c:v>
                </c:pt>
                <c:pt idx="8029">
                  <c:v>36.969250000000038</c:v>
                </c:pt>
                <c:pt idx="8030">
                  <c:v>36.97098000000004</c:v>
                </c:pt>
                <c:pt idx="8031">
                  <c:v>36.972650000000037</c:v>
                </c:pt>
                <c:pt idx="8032">
                  <c:v>36.97342000000004</c:v>
                </c:pt>
                <c:pt idx="8033">
                  <c:v>36.97389000000004</c:v>
                </c:pt>
                <c:pt idx="8034">
                  <c:v>36.974470000000039</c:v>
                </c:pt>
                <c:pt idx="8035">
                  <c:v>36.97530000000004</c:v>
                </c:pt>
                <c:pt idx="8036">
                  <c:v>36.97622000000004</c:v>
                </c:pt>
                <c:pt idx="8037">
                  <c:v>36.977060000000037</c:v>
                </c:pt>
                <c:pt idx="8038">
                  <c:v>36.977910000000037</c:v>
                </c:pt>
                <c:pt idx="8039">
                  <c:v>36.978740000000037</c:v>
                </c:pt>
                <c:pt idx="8040">
                  <c:v>36.979540000000036</c:v>
                </c:pt>
                <c:pt idx="8041">
                  <c:v>36.980240000000038</c:v>
                </c:pt>
                <c:pt idx="8042">
                  <c:v>36.980860000000035</c:v>
                </c:pt>
                <c:pt idx="8043">
                  <c:v>36.981410000000032</c:v>
                </c:pt>
                <c:pt idx="8044">
                  <c:v>36.981820000000035</c:v>
                </c:pt>
                <c:pt idx="8045">
                  <c:v>36.982140000000037</c:v>
                </c:pt>
                <c:pt idx="8046">
                  <c:v>36.982490000000034</c:v>
                </c:pt>
                <c:pt idx="8047">
                  <c:v>36.983050000000034</c:v>
                </c:pt>
                <c:pt idx="8048">
                  <c:v>36.984280000000034</c:v>
                </c:pt>
                <c:pt idx="8049">
                  <c:v>36.985810000000036</c:v>
                </c:pt>
                <c:pt idx="8050">
                  <c:v>36.987210000000033</c:v>
                </c:pt>
                <c:pt idx="8051">
                  <c:v>36.988070000000036</c:v>
                </c:pt>
                <c:pt idx="8052">
                  <c:v>36.988540000000036</c:v>
                </c:pt>
                <c:pt idx="8053">
                  <c:v>36.990160000000039</c:v>
                </c:pt>
                <c:pt idx="8054">
                  <c:v>36.995440000000038</c:v>
                </c:pt>
                <c:pt idx="8055">
                  <c:v>37.00505000000004</c:v>
                </c:pt>
                <c:pt idx="8056">
                  <c:v>37.014580000000038</c:v>
                </c:pt>
                <c:pt idx="8057">
                  <c:v>37.021470000000036</c:v>
                </c:pt>
                <c:pt idx="8058">
                  <c:v>37.026680000000034</c:v>
                </c:pt>
                <c:pt idx="8059">
                  <c:v>37.029510000000037</c:v>
                </c:pt>
                <c:pt idx="8060">
                  <c:v>37.031150000000039</c:v>
                </c:pt>
                <c:pt idx="8061">
                  <c:v>37.032430000000041</c:v>
                </c:pt>
                <c:pt idx="8062">
                  <c:v>37.033580000000043</c:v>
                </c:pt>
                <c:pt idx="8063">
                  <c:v>37.034660000000045</c:v>
                </c:pt>
                <c:pt idx="8064">
                  <c:v>37.035440000000044</c:v>
                </c:pt>
                <c:pt idx="8065">
                  <c:v>37.036030000000046</c:v>
                </c:pt>
                <c:pt idx="8066">
                  <c:v>37.036450000000045</c:v>
                </c:pt>
                <c:pt idx="8067">
                  <c:v>37.036810000000045</c:v>
                </c:pt>
                <c:pt idx="8068">
                  <c:v>37.037160000000043</c:v>
                </c:pt>
                <c:pt idx="8069">
                  <c:v>37.037480000000045</c:v>
                </c:pt>
                <c:pt idx="8070">
                  <c:v>37.037810000000043</c:v>
                </c:pt>
                <c:pt idx="8071">
                  <c:v>37.038140000000041</c:v>
                </c:pt>
                <c:pt idx="8072">
                  <c:v>37.038470000000039</c:v>
                </c:pt>
                <c:pt idx="8073">
                  <c:v>37.038800000000037</c:v>
                </c:pt>
                <c:pt idx="8074">
                  <c:v>37.039130000000036</c:v>
                </c:pt>
                <c:pt idx="8075">
                  <c:v>37.039460000000034</c:v>
                </c:pt>
                <c:pt idx="8076">
                  <c:v>37.039800000000035</c:v>
                </c:pt>
                <c:pt idx="8077">
                  <c:v>37.040180000000035</c:v>
                </c:pt>
                <c:pt idx="8078">
                  <c:v>37.040550000000032</c:v>
                </c:pt>
                <c:pt idx="8079">
                  <c:v>37.040940000000035</c:v>
                </c:pt>
                <c:pt idx="8080">
                  <c:v>37.041240000000037</c:v>
                </c:pt>
                <c:pt idx="8081">
                  <c:v>37.041550000000036</c:v>
                </c:pt>
                <c:pt idx="8082">
                  <c:v>37.041870000000038</c:v>
                </c:pt>
                <c:pt idx="8083">
                  <c:v>37.042150000000035</c:v>
                </c:pt>
                <c:pt idx="8084">
                  <c:v>37.042430000000031</c:v>
                </c:pt>
                <c:pt idx="8085">
                  <c:v>37.04276000000003</c:v>
                </c:pt>
                <c:pt idx="8086">
                  <c:v>37.043110000000027</c:v>
                </c:pt>
                <c:pt idx="8087">
                  <c:v>37.043650000000028</c:v>
                </c:pt>
                <c:pt idx="8088">
                  <c:v>37.044190000000029</c:v>
                </c:pt>
                <c:pt idx="8089">
                  <c:v>37.04520000000003</c:v>
                </c:pt>
                <c:pt idx="8090">
                  <c:v>37.046740000000028</c:v>
                </c:pt>
                <c:pt idx="8091">
                  <c:v>37.047930000000029</c:v>
                </c:pt>
                <c:pt idx="8092">
                  <c:v>37.049110000000027</c:v>
                </c:pt>
                <c:pt idx="8093">
                  <c:v>37.051070000000024</c:v>
                </c:pt>
                <c:pt idx="8094">
                  <c:v>37.053340000000027</c:v>
                </c:pt>
                <c:pt idx="8095">
                  <c:v>37.060410000000026</c:v>
                </c:pt>
                <c:pt idx="8096">
                  <c:v>37.071100000000023</c:v>
                </c:pt>
                <c:pt idx="8097">
                  <c:v>37.08327000000002</c:v>
                </c:pt>
                <c:pt idx="8098">
                  <c:v>37.09115000000002</c:v>
                </c:pt>
                <c:pt idx="8099">
                  <c:v>37.09576000000002</c:v>
                </c:pt>
                <c:pt idx="8100">
                  <c:v>37.097720000000017</c:v>
                </c:pt>
                <c:pt idx="8101">
                  <c:v>37.09941000000002</c:v>
                </c:pt>
                <c:pt idx="8102">
                  <c:v>37.100990000000017</c:v>
                </c:pt>
                <c:pt idx="8103">
                  <c:v>37.102330000000016</c:v>
                </c:pt>
                <c:pt idx="8104">
                  <c:v>37.103240000000014</c:v>
                </c:pt>
                <c:pt idx="8105">
                  <c:v>37.103950000000012</c:v>
                </c:pt>
                <c:pt idx="8106">
                  <c:v>37.104650000000014</c:v>
                </c:pt>
                <c:pt idx="8107">
                  <c:v>37.10587000000001</c:v>
                </c:pt>
                <c:pt idx="8108">
                  <c:v>37.107740000000007</c:v>
                </c:pt>
                <c:pt idx="8109">
                  <c:v>37.109370000000006</c:v>
                </c:pt>
                <c:pt idx="8110">
                  <c:v>37.110060000000004</c:v>
                </c:pt>
                <c:pt idx="8111">
                  <c:v>37.112040000000007</c:v>
                </c:pt>
                <c:pt idx="8112">
                  <c:v>37.123470000000005</c:v>
                </c:pt>
                <c:pt idx="8113">
                  <c:v>37.132550000000002</c:v>
                </c:pt>
                <c:pt idx="8114">
                  <c:v>37.139960000000002</c:v>
                </c:pt>
                <c:pt idx="8115">
                  <c:v>37.14425</c:v>
                </c:pt>
                <c:pt idx="8116">
                  <c:v>37.146599999999999</c:v>
                </c:pt>
                <c:pt idx="8117">
                  <c:v>37.148479999999999</c:v>
                </c:pt>
                <c:pt idx="8118">
                  <c:v>37.150039999999997</c:v>
                </c:pt>
                <c:pt idx="8119">
                  <c:v>37.151379999999996</c:v>
                </c:pt>
                <c:pt idx="8120">
                  <c:v>37.153229999999994</c:v>
                </c:pt>
                <c:pt idx="8121">
                  <c:v>37.156059999999997</c:v>
                </c:pt>
                <c:pt idx="8122">
                  <c:v>37.158439999999999</c:v>
                </c:pt>
                <c:pt idx="8123">
                  <c:v>37.162100000000002</c:v>
                </c:pt>
                <c:pt idx="8124">
                  <c:v>37.167190000000005</c:v>
                </c:pt>
                <c:pt idx="8125">
                  <c:v>37.175300000000007</c:v>
                </c:pt>
                <c:pt idx="8126">
                  <c:v>37.183290000000007</c:v>
                </c:pt>
                <c:pt idx="8127">
                  <c:v>37.189190000000004</c:v>
                </c:pt>
                <c:pt idx="8128">
                  <c:v>37.192660000000004</c:v>
                </c:pt>
                <c:pt idx="8129">
                  <c:v>37.194450000000003</c:v>
                </c:pt>
                <c:pt idx="8130">
                  <c:v>37.195750000000004</c:v>
                </c:pt>
                <c:pt idx="8131">
                  <c:v>37.196810000000006</c:v>
                </c:pt>
                <c:pt idx="8132">
                  <c:v>37.197690000000009</c:v>
                </c:pt>
                <c:pt idx="8133">
                  <c:v>37.19830000000001</c:v>
                </c:pt>
                <c:pt idx="8134">
                  <c:v>37.19879000000001</c:v>
                </c:pt>
                <c:pt idx="8135">
                  <c:v>37.199280000000009</c:v>
                </c:pt>
                <c:pt idx="8136">
                  <c:v>37.20009000000001</c:v>
                </c:pt>
                <c:pt idx="8137">
                  <c:v>37.201360000000008</c:v>
                </c:pt>
                <c:pt idx="8138">
                  <c:v>37.202750000000009</c:v>
                </c:pt>
                <c:pt idx="8139">
                  <c:v>37.203750000000007</c:v>
                </c:pt>
                <c:pt idx="8140">
                  <c:v>37.205310000000004</c:v>
                </c:pt>
                <c:pt idx="8141">
                  <c:v>37.206220000000002</c:v>
                </c:pt>
                <c:pt idx="8142">
                  <c:v>37.208110000000005</c:v>
                </c:pt>
                <c:pt idx="8143">
                  <c:v>37.209730000000008</c:v>
                </c:pt>
                <c:pt idx="8144">
                  <c:v>37.210940000000008</c:v>
                </c:pt>
                <c:pt idx="8145">
                  <c:v>37.211790000000008</c:v>
                </c:pt>
                <c:pt idx="8146">
                  <c:v>37.212560000000011</c:v>
                </c:pt>
                <c:pt idx="8147">
                  <c:v>37.213310000000007</c:v>
                </c:pt>
                <c:pt idx="8148">
                  <c:v>37.214100000000009</c:v>
                </c:pt>
                <c:pt idx="8149">
                  <c:v>37.214710000000011</c:v>
                </c:pt>
                <c:pt idx="8150">
                  <c:v>37.215270000000011</c:v>
                </c:pt>
                <c:pt idx="8151">
                  <c:v>37.216240000000013</c:v>
                </c:pt>
                <c:pt idx="8152">
                  <c:v>37.218010000000014</c:v>
                </c:pt>
                <c:pt idx="8153">
                  <c:v>37.219820000000013</c:v>
                </c:pt>
                <c:pt idx="8154">
                  <c:v>37.220700000000015</c:v>
                </c:pt>
                <c:pt idx="8155">
                  <c:v>37.221060000000016</c:v>
                </c:pt>
                <c:pt idx="8156">
                  <c:v>37.221890000000016</c:v>
                </c:pt>
                <c:pt idx="8157">
                  <c:v>37.223100000000017</c:v>
                </c:pt>
                <c:pt idx="8158">
                  <c:v>37.231160000000017</c:v>
                </c:pt>
                <c:pt idx="8159">
                  <c:v>37.251080000000016</c:v>
                </c:pt>
                <c:pt idx="8160">
                  <c:v>37.266120000000015</c:v>
                </c:pt>
                <c:pt idx="8161">
                  <c:v>37.274190000000011</c:v>
                </c:pt>
                <c:pt idx="8162">
                  <c:v>37.27884000000001</c:v>
                </c:pt>
                <c:pt idx="8163">
                  <c:v>37.281240000000011</c:v>
                </c:pt>
                <c:pt idx="8164">
                  <c:v>37.282890000000009</c:v>
                </c:pt>
                <c:pt idx="8165">
                  <c:v>37.284160000000007</c:v>
                </c:pt>
                <c:pt idx="8166">
                  <c:v>37.285180000000004</c:v>
                </c:pt>
                <c:pt idx="8167">
                  <c:v>37.286190000000005</c:v>
                </c:pt>
                <c:pt idx="8168">
                  <c:v>37.287550000000003</c:v>
                </c:pt>
                <c:pt idx="8169">
                  <c:v>37.289560000000002</c:v>
                </c:pt>
                <c:pt idx="8170">
                  <c:v>37.291870000000003</c:v>
                </c:pt>
                <c:pt idx="8171">
                  <c:v>37.292930000000005</c:v>
                </c:pt>
                <c:pt idx="8172">
                  <c:v>37.293450000000007</c:v>
                </c:pt>
                <c:pt idx="8173">
                  <c:v>37.293890000000005</c:v>
                </c:pt>
                <c:pt idx="8174">
                  <c:v>37.295650000000002</c:v>
                </c:pt>
                <c:pt idx="8175">
                  <c:v>37.297740000000005</c:v>
                </c:pt>
                <c:pt idx="8176">
                  <c:v>37.299640000000004</c:v>
                </c:pt>
                <c:pt idx="8177">
                  <c:v>37.301150000000007</c:v>
                </c:pt>
                <c:pt idx="8178">
                  <c:v>37.302400000000006</c:v>
                </c:pt>
                <c:pt idx="8179">
                  <c:v>37.303470000000004</c:v>
                </c:pt>
                <c:pt idx="8180">
                  <c:v>37.304580000000001</c:v>
                </c:pt>
                <c:pt idx="8181">
                  <c:v>37.305610000000001</c:v>
                </c:pt>
                <c:pt idx="8182">
                  <c:v>37.306510000000003</c:v>
                </c:pt>
                <c:pt idx="8183">
                  <c:v>37.307320000000004</c:v>
                </c:pt>
                <c:pt idx="8184">
                  <c:v>37.308210000000003</c:v>
                </c:pt>
                <c:pt idx="8185">
                  <c:v>37.309650000000005</c:v>
                </c:pt>
                <c:pt idx="8186">
                  <c:v>37.311720000000008</c:v>
                </c:pt>
                <c:pt idx="8187">
                  <c:v>37.314420000000005</c:v>
                </c:pt>
                <c:pt idx="8188">
                  <c:v>37.316760000000002</c:v>
                </c:pt>
                <c:pt idx="8189">
                  <c:v>37.318840000000002</c:v>
                </c:pt>
                <c:pt idx="8190">
                  <c:v>37.321040000000004</c:v>
                </c:pt>
                <c:pt idx="8191">
                  <c:v>37.323120000000003</c:v>
                </c:pt>
                <c:pt idx="8192">
                  <c:v>37.324770000000001</c:v>
                </c:pt>
                <c:pt idx="8193">
                  <c:v>37.326129999999999</c:v>
                </c:pt>
                <c:pt idx="8194">
                  <c:v>37.327170000000002</c:v>
                </c:pt>
                <c:pt idx="8195">
                  <c:v>37.327730000000003</c:v>
                </c:pt>
                <c:pt idx="8196">
                  <c:v>37.328950000000006</c:v>
                </c:pt>
                <c:pt idx="8197">
                  <c:v>37.340500000000006</c:v>
                </c:pt>
                <c:pt idx="8198">
                  <c:v>37.366920000000007</c:v>
                </c:pt>
                <c:pt idx="8199">
                  <c:v>37.379760000000005</c:v>
                </c:pt>
                <c:pt idx="8200">
                  <c:v>37.383380000000002</c:v>
                </c:pt>
                <c:pt idx="8201">
                  <c:v>37.384250000000002</c:v>
                </c:pt>
                <c:pt idx="8202">
                  <c:v>37.384720000000002</c:v>
                </c:pt>
                <c:pt idx="8203">
                  <c:v>37.385200000000005</c:v>
                </c:pt>
                <c:pt idx="8204">
                  <c:v>37.385820000000002</c:v>
                </c:pt>
                <c:pt idx="8205">
                  <c:v>37.386210000000005</c:v>
                </c:pt>
                <c:pt idx="8206">
                  <c:v>37.386410000000005</c:v>
                </c:pt>
                <c:pt idx="8207">
                  <c:v>37.386600000000008</c:v>
                </c:pt>
                <c:pt idx="8208">
                  <c:v>37.386860000000006</c:v>
                </c:pt>
                <c:pt idx="8209">
                  <c:v>37.387110000000007</c:v>
                </c:pt>
                <c:pt idx="8210">
                  <c:v>37.38732000000001</c:v>
                </c:pt>
                <c:pt idx="8211">
                  <c:v>37.387490000000007</c:v>
                </c:pt>
                <c:pt idx="8212">
                  <c:v>37.387640000000005</c:v>
                </c:pt>
                <c:pt idx="8213">
                  <c:v>37.387770000000003</c:v>
                </c:pt>
                <c:pt idx="8214">
                  <c:v>37.387900000000002</c:v>
                </c:pt>
                <c:pt idx="8215">
                  <c:v>37.388249999999999</c:v>
                </c:pt>
                <c:pt idx="8216">
                  <c:v>37.388750000000002</c:v>
                </c:pt>
                <c:pt idx="8217">
                  <c:v>37.38935</c:v>
                </c:pt>
                <c:pt idx="8218">
                  <c:v>37.390610000000002</c:v>
                </c:pt>
                <c:pt idx="8219">
                  <c:v>37.391570000000002</c:v>
                </c:pt>
                <c:pt idx="8220">
                  <c:v>37.393439999999998</c:v>
                </c:pt>
                <c:pt idx="8221">
                  <c:v>37.394799999999996</c:v>
                </c:pt>
                <c:pt idx="8222">
                  <c:v>37.394959999999998</c:v>
                </c:pt>
                <c:pt idx="8223">
                  <c:v>37.395669999999996</c:v>
                </c:pt>
                <c:pt idx="8224">
                  <c:v>37.396249999999995</c:v>
                </c:pt>
                <c:pt idx="8225">
                  <c:v>37.396569999999997</c:v>
                </c:pt>
                <c:pt idx="8226">
                  <c:v>37.396919999999994</c:v>
                </c:pt>
                <c:pt idx="8227">
                  <c:v>37.400189999999995</c:v>
                </c:pt>
                <c:pt idx="8228">
                  <c:v>37.407689999999995</c:v>
                </c:pt>
                <c:pt idx="8229">
                  <c:v>37.414219999999993</c:v>
                </c:pt>
                <c:pt idx="8230">
                  <c:v>37.419319999999992</c:v>
                </c:pt>
                <c:pt idx="8231">
                  <c:v>37.42329999999999</c:v>
                </c:pt>
                <c:pt idx="8232">
                  <c:v>37.426419999999993</c:v>
                </c:pt>
                <c:pt idx="8233">
                  <c:v>37.428699999999992</c:v>
                </c:pt>
                <c:pt idx="8234">
                  <c:v>37.43099999999999</c:v>
                </c:pt>
                <c:pt idx="8235">
                  <c:v>37.433209999999988</c:v>
                </c:pt>
                <c:pt idx="8236">
                  <c:v>37.435019999999987</c:v>
                </c:pt>
                <c:pt idx="8237">
                  <c:v>37.436649999999986</c:v>
                </c:pt>
                <c:pt idx="8238">
                  <c:v>37.438189999999985</c:v>
                </c:pt>
                <c:pt idx="8239">
                  <c:v>37.439699999999988</c:v>
                </c:pt>
                <c:pt idx="8240">
                  <c:v>37.44122999999999</c:v>
                </c:pt>
                <c:pt idx="8241">
                  <c:v>37.443459999999988</c:v>
                </c:pt>
                <c:pt idx="8242">
                  <c:v>37.446969999999986</c:v>
                </c:pt>
                <c:pt idx="8243">
                  <c:v>37.451079999999983</c:v>
                </c:pt>
                <c:pt idx="8244">
                  <c:v>37.453359999999982</c:v>
                </c:pt>
                <c:pt idx="8245">
                  <c:v>37.454049999999981</c:v>
                </c:pt>
                <c:pt idx="8246">
                  <c:v>37.455559999999984</c:v>
                </c:pt>
                <c:pt idx="8247">
                  <c:v>37.460839999999983</c:v>
                </c:pt>
                <c:pt idx="8248">
                  <c:v>37.466009999999983</c:v>
                </c:pt>
                <c:pt idx="8249">
                  <c:v>37.471009999999985</c:v>
                </c:pt>
                <c:pt idx="8250">
                  <c:v>37.473669999999984</c:v>
                </c:pt>
                <c:pt idx="8251">
                  <c:v>37.475799999999985</c:v>
                </c:pt>
                <c:pt idx="8252">
                  <c:v>37.477369999999986</c:v>
                </c:pt>
                <c:pt idx="8253">
                  <c:v>37.478989999999989</c:v>
                </c:pt>
                <c:pt idx="8254">
                  <c:v>37.480389999999986</c:v>
                </c:pt>
                <c:pt idx="8255">
                  <c:v>37.481559999999988</c:v>
                </c:pt>
                <c:pt idx="8256">
                  <c:v>37.482689999999991</c:v>
                </c:pt>
                <c:pt idx="8257">
                  <c:v>37.483659999999993</c:v>
                </c:pt>
                <c:pt idx="8258">
                  <c:v>37.484389999999991</c:v>
                </c:pt>
                <c:pt idx="8259">
                  <c:v>37.484929999999991</c:v>
                </c:pt>
                <c:pt idx="8260">
                  <c:v>37.485389999999988</c:v>
                </c:pt>
                <c:pt idx="8261">
                  <c:v>37.485919999999986</c:v>
                </c:pt>
                <c:pt idx="8262">
                  <c:v>37.486829999999983</c:v>
                </c:pt>
                <c:pt idx="8263">
                  <c:v>37.487609999999982</c:v>
                </c:pt>
                <c:pt idx="8264">
                  <c:v>37.488279999999982</c:v>
                </c:pt>
                <c:pt idx="8265">
                  <c:v>37.488979999999984</c:v>
                </c:pt>
                <c:pt idx="8266">
                  <c:v>37.489719999999984</c:v>
                </c:pt>
                <c:pt idx="8267">
                  <c:v>37.490499999999983</c:v>
                </c:pt>
                <c:pt idx="8268">
                  <c:v>37.490929999999985</c:v>
                </c:pt>
                <c:pt idx="8269">
                  <c:v>37.491159999999986</c:v>
                </c:pt>
                <c:pt idx="8270">
                  <c:v>37.491339999999987</c:v>
                </c:pt>
                <c:pt idx="8271">
                  <c:v>37.491509999999984</c:v>
                </c:pt>
                <c:pt idx="8272">
                  <c:v>37.491739999999986</c:v>
                </c:pt>
                <c:pt idx="8273">
                  <c:v>37.491969999999988</c:v>
                </c:pt>
                <c:pt idx="8274">
                  <c:v>37.49228999999999</c:v>
                </c:pt>
                <c:pt idx="8275">
                  <c:v>37.49264999999999</c:v>
                </c:pt>
                <c:pt idx="8276">
                  <c:v>37.493039999999993</c:v>
                </c:pt>
                <c:pt idx="8277">
                  <c:v>37.493309999999994</c:v>
                </c:pt>
                <c:pt idx="8278">
                  <c:v>37.493619999999993</c:v>
                </c:pt>
                <c:pt idx="8279">
                  <c:v>37.493949999999991</c:v>
                </c:pt>
                <c:pt idx="8280">
                  <c:v>37.494249999999994</c:v>
                </c:pt>
                <c:pt idx="8281">
                  <c:v>37.494569999999996</c:v>
                </c:pt>
                <c:pt idx="8282">
                  <c:v>37.494999999999997</c:v>
                </c:pt>
                <c:pt idx="8283">
                  <c:v>37.495779999999996</c:v>
                </c:pt>
                <c:pt idx="8284">
                  <c:v>37.496889999999993</c:v>
                </c:pt>
                <c:pt idx="8285">
                  <c:v>37.498079999999995</c:v>
                </c:pt>
                <c:pt idx="8286">
                  <c:v>37.499199999999995</c:v>
                </c:pt>
                <c:pt idx="8287">
                  <c:v>37.500179999999993</c:v>
                </c:pt>
                <c:pt idx="8288">
                  <c:v>37.500749999999996</c:v>
                </c:pt>
                <c:pt idx="8289">
                  <c:v>37.501009999999994</c:v>
                </c:pt>
                <c:pt idx="8290">
                  <c:v>37.501209999999993</c:v>
                </c:pt>
                <c:pt idx="8291">
                  <c:v>37.501439999999995</c:v>
                </c:pt>
                <c:pt idx="8292">
                  <c:v>37.505609999999997</c:v>
                </c:pt>
                <c:pt idx="8293">
                  <c:v>37.51735</c:v>
                </c:pt>
                <c:pt idx="8294">
                  <c:v>37.527900000000002</c:v>
                </c:pt>
                <c:pt idx="8295">
                  <c:v>37.534930000000003</c:v>
                </c:pt>
                <c:pt idx="8296">
                  <c:v>37.540080000000003</c:v>
                </c:pt>
                <c:pt idx="8297">
                  <c:v>37.543190000000003</c:v>
                </c:pt>
                <c:pt idx="8298">
                  <c:v>37.54495</c:v>
                </c:pt>
                <c:pt idx="8299">
                  <c:v>37.546439999999997</c:v>
                </c:pt>
                <c:pt idx="8300">
                  <c:v>37.547779999999996</c:v>
                </c:pt>
                <c:pt idx="8301">
                  <c:v>37.548909999999999</c:v>
                </c:pt>
                <c:pt idx="8302">
                  <c:v>37.550129999999996</c:v>
                </c:pt>
                <c:pt idx="8303">
                  <c:v>37.552449999999993</c:v>
                </c:pt>
                <c:pt idx="8304">
                  <c:v>37.55590999999999</c:v>
                </c:pt>
                <c:pt idx="8305">
                  <c:v>37.556969999999993</c:v>
                </c:pt>
                <c:pt idx="8306">
                  <c:v>37.557529999999993</c:v>
                </c:pt>
                <c:pt idx="8307">
                  <c:v>37.55787999999999</c:v>
                </c:pt>
                <c:pt idx="8308">
                  <c:v>37.56454999999999</c:v>
                </c:pt>
                <c:pt idx="8309">
                  <c:v>37.581169999999993</c:v>
                </c:pt>
                <c:pt idx="8310">
                  <c:v>37.597169999999991</c:v>
                </c:pt>
                <c:pt idx="8311">
                  <c:v>37.608729999999994</c:v>
                </c:pt>
                <c:pt idx="8312">
                  <c:v>37.614269999999998</c:v>
                </c:pt>
                <c:pt idx="8313">
                  <c:v>37.617069999999998</c:v>
                </c:pt>
                <c:pt idx="8314">
                  <c:v>37.618749999999999</c:v>
                </c:pt>
                <c:pt idx="8315">
                  <c:v>37.620010000000001</c:v>
                </c:pt>
                <c:pt idx="8316">
                  <c:v>37.621180000000003</c:v>
                </c:pt>
                <c:pt idx="8317">
                  <c:v>37.622579999999999</c:v>
                </c:pt>
                <c:pt idx="8318">
                  <c:v>37.624560000000002</c:v>
                </c:pt>
                <c:pt idx="8319">
                  <c:v>37.626130000000003</c:v>
                </c:pt>
                <c:pt idx="8320">
                  <c:v>37.62753</c:v>
                </c:pt>
                <c:pt idx="8321">
                  <c:v>37.628830000000001</c:v>
                </c:pt>
                <c:pt idx="8322">
                  <c:v>37.62979</c:v>
                </c:pt>
                <c:pt idx="8323">
                  <c:v>37.630800000000001</c:v>
                </c:pt>
                <c:pt idx="8324">
                  <c:v>37.63165</c:v>
                </c:pt>
                <c:pt idx="8325">
                  <c:v>37.632399999999997</c:v>
                </c:pt>
                <c:pt idx="8326">
                  <c:v>37.632899999999999</c:v>
                </c:pt>
                <c:pt idx="8327">
                  <c:v>37.633400000000002</c:v>
                </c:pt>
                <c:pt idx="8328">
                  <c:v>37.639650000000003</c:v>
                </c:pt>
                <c:pt idx="8329">
                  <c:v>37.655460000000005</c:v>
                </c:pt>
                <c:pt idx="8330">
                  <c:v>37.669970000000006</c:v>
                </c:pt>
                <c:pt idx="8331">
                  <c:v>37.679790000000004</c:v>
                </c:pt>
                <c:pt idx="8332">
                  <c:v>37.685430000000004</c:v>
                </c:pt>
                <c:pt idx="8333">
                  <c:v>37.687650000000005</c:v>
                </c:pt>
                <c:pt idx="8334">
                  <c:v>37.689160000000008</c:v>
                </c:pt>
                <c:pt idx="8335">
                  <c:v>37.690410000000007</c:v>
                </c:pt>
                <c:pt idx="8336">
                  <c:v>37.691520000000004</c:v>
                </c:pt>
                <c:pt idx="8337">
                  <c:v>37.693030000000007</c:v>
                </c:pt>
                <c:pt idx="8338">
                  <c:v>37.695620000000005</c:v>
                </c:pt>
                <c:pt idx="8339">
                  <c:v>37.697870000000002</c:v>
                </c:pt>
                <c:pt idx="8340">
                  <c:v>37.699449999999999</c:v>
                </c:pt>
                <c:pt idx="8341">
                  <c:v>37.700879999999998</c:v>
                </c:pt>
                <c:pt idx="8342">
                  <c:v>37.702169999999995</c:v>
                </c:pt>
                <c:pt idx="8343">
                  <c:v>37.703249999999997</c:v>
                </c:pt>
                <c:pt idx="8344">
                  <c:v>37.704229999999995</c:v>
                </c:pt>
                <c:pt idx="8345">
                  <c:v>37.705389999999994</c:v>
                </c:pt>
                <c:pt idx="8346">
                  <c:v>37.706779999999995</c:v>
                </c:pt>
                <c:pt idx="8347">
                  <c:v>37.708009999999994</c:v>
                </c:pt>
                <c:pt idx="8348">
                  <c:v>37.708459999999995</c:v>
                </c:pt>
                <c:pt idx="8349">
                  <c:v>37.708809999999993</c:v>
                </c:pt>
                <c:pt idx="8350">
                  <c:v>37.712059999999994</c:v>
                </c:pt>
                <c:pt idx="8351">
                  <c:v>37.722549999999991</c:v>
                </c:pt>
                <c:pt idx="8352">
                  <c:v>37.733149999999988</c:v>
                </c:pt>
                <c:pt idx="8353">
                  <c:v>37.740549999999985</c:v>
                </c:pt>
                <c:pt idx="8354">
                  <c:v>37.743339999999982</c:v>
                </c:pt>
                <c:pt idx="8355">
                  <c:v>37.745059999999981</c:v>
                </c:pt>
                <c:pt idx="8356">
                  <c:v>37.746619999999979</c:v>
                </c:pt>
                <c:pt idx="8357">
                  <c:v>37.74807999999998</c:v>
                </c:pt>
                <c:pt idx="8358">
                  <c:v>37.74948999999998</c:v>
                </c:pt>
                <c:pt idx="8359">
                  <c:v>37.75109999999998</c:v>
                </c:pt>
                <c:pt idx="8360">
                  <c:v>37.75351999999998</c:v>
                </c:pt>
                <c:pt idx="8361">
                  <c:v>37.757129999999982</c:v>
                </c:pt>
                <c:pt idx="8362">
                  <c:v>37.759669999999986</c:v>
                </c:pt>
                <c:pt idx="8363">
                  <c:v>37.760599999999982</c:v>
                </c:pt>
                <c:pt idx="8364">
                  <c:v>37.761909999999979</c:v>
                </c:pt>
                <c:pt idx="8365">
                  <c:v>37.762729999999976</c:v>
                </c:pt>
                <c:pt idx="8366">
                  <c:v>37.76582999999998</c:v>
                </c:pt>
                <c:pt idx="8367">
                  <c:v>37.783339999999981</c:v>
                </c:pt>
                <c:pt idx="8368">
                  <c:v>37.802409999999981</c:v>
                </c:pt>
                <c:pt idx="8369">
                  <c:v>37.821129999999982</c:v>
                </c:pt>
                <c:pt idx="8370">
                  <c:v>37.829429999999981</c:v>
                </c:pt>
                <c:pt idx="8371">
                  <c:v>37.834319999999984</c:v>
                </c:pt>
                <c:pt idx="8372">
                  <c:v>37.836579999999984</c:v>
                </c:pt>
                <c:pt idx="8373">
                  <c:v>37.838199999999986</c:v>
                </c:pt>
                <c:pt idx="8374">
                  <c:v>37.839499999999987</c:v>
                </c:pt>
                <c:pt idx="8375">
                  <c:v>37.841139999999989</c:v>
                </c:pt>
                <c:pt idx="8376">
                  <c:v>37.843479999999985</c:v>
                </c:pt>
                <c:pt idx="8377">
                  <c:v>37.845729999999982</c:v>
                </c:pt>
                <c:pt idx="8378">
                  <c:v>37.847499999999982</c:v>
                </c:pt>
                <c:pt idx="8379">
                  <c:v>37.848309999999984</c:v>
                </c:pt>
                <c:pt idx="8380">
                  <c:v>37.848809999999986</c:v>
                </c:pt>
                <c:pt idx="8381">
                  <c:v>37.852039999999988</c:v>
                </c:pt>
                <c:pt idx="8382">
                  <c:v>37.870119999999986</c:v>
                </c:pt>
                <c:pt idx="8383">
                  <c:v>37.892759999999988</c:v>
                </c:pt>
                <c:pt idx="8384">
                  <c:v>37.919609999999992</c:v>
                </c:pt>
                <c:pt idx="8385">
                  <c:v>37.937309999999989</c:v>
                </c:pt>
                <c:pt idx="8386">
                  <c:v>37.942659999999989</c:v>
                </c:pt>
                <c:pt idx="8387">
                  <c:v>37.944269999999989</c:v>
                </c:pt>
                <c:pt idx="8388">
                  <c:v>37.945989999999988</c:v>
                </c:pt>
                <c:pt idx="8389">
                  <c:v>37.948429999999988</c:v>
                </c:pt>
                <c:pt idx="8390">
                  <c:v>37.950869999999988</c:v>
                </c:pt>
                <c:pt idx="8391">
                  <c:v>37.952299999999987</c:v>
                </c:pt>
                <c:pt idx="8392">
                  <c:v>37.95306999999999</c:v>
                </c:pt>
                <c:pt idx="8393">
                  <c:v>37.954669999999993</c:v>
                </c:pt>
                <c:pt idx="8394">
                  <c:v>37.956529999999994</c:v>
                </c:pt>
                <c:pt idx="8395">
                  <c:v>37.958659999999995</c:v>
                </c:pt>
                <c:pt idx="8396">
                  <c:v>37.960509999999992</c:v>
                </c:pt>
                <c:pt idx="8397">
                  <c:v>37.961929999999995</c:v>
                </c:pt>
                <c:pt idx="8398">
                  <c:v>37.963309999999993</c:v>
                </c:pt>
                <c:pt idx="8399">
                  <c:v>37.964579999999991</c:v>
                </c:pt>
                <c:pt idx="8400">
                  <c:v>37.965589999999992</c:v>
                </c:pt>
                <c:pt idx="8401">
                  <c:v>37.966329999999992</c:v>
                </c:pt>
                <c:pt idx="8402">
                  <c:v>37.967119999999994</c:v>
                </c:pt>
                <c:pt idx="8403">
                  <c:v>37.968279999999993</c:v>
                </c:pt>
                <c:pt idx="8404">
                  <c:v>37.970049999999993</c:v>
                </c:pt>
                <c:pt idx="8405">
                  <c:v>37.972179999999994</c:v>
                </c:pt>
                <c:pt idx="8406">
                  <c:v>37.974019999999996</c:v>
                </c:pt>
                <c:pt idx="8407">
                  <c:v>37.975579999999994</c:v>
                </c:pt>
                <c:pt idx="8408">
                  <c:v>37.977079999999994</c:v>
                </c:pt>
                <c:pt idx="8409">
                  <c:v>37.978719999999996</c:v>
                </c:pt>
                <c:pt idx="8410">
                  <c:v>37.980459999999994</c:v>
                </c:pt>
                <c:pt idx="8411">
                  <c:v>37.982209999999995</c:v>
                </c:pt>
                <c:pt idx="8412">
                  <c:v>37.983809999999998</c:v>
                </c:pt>
                <c:pt idx="8413">
                  <c:v>37.98527</c:v>
                </c:pt>
                <c:pt idx="8414">
                  <c:v>37.986190000000001</c:v>
                </c:pt>
                <c:pt idx="8415">
                  <c:v>37.987389999999998</c:v>
                </c:pt>
                <c:pt idx="8416">
                  <c:v>37.98901</c:v>
                </c:pt>
                <c:pt idx="8417">
                  <c:v>37.997520000000002</c:v>
                </c:pt>
                <c:pt idx="8418">
                  <c:v>38.016449999999999</c:v>
                </c:pt>
                <c:pt idx="8419">
                  <c:v>38.030799999999999</c:v>
                </c:pt>
                <c:pt idx="8420">
                  <c:v>38.04016</c:v>
                </c:pt>
                <c:pt idx="8421">
                  <c:v>38.04513</c:v>
                </c:pt>
                <c:pt idx="8422">
                  <c:v>38.047849999999997</c:v>
                </c:pt>
                <c:pt idx="8423">
                  <c:v>38.049579999999999</c:v>
                </c:pt>
                <c:pt idx="8424">
                  <c:v>38.0505</c:v>
                </c:pt>
                <c:pt idx="8425">
                  <c:v>38.051209999999998</c:v>
                </c:pt>
                <c:pt idx="8426">
                  <c:v>38.052129999999998</c:v>
                </c:pt>
                <c:pt idx="8427">
                  <c:v>38.053570000000001</c:v>
                </c:pt>
                <c:pt idx="8428">
                  <c:v>38.055500000000002</c:v>
                </c:pt>
                <c:pt idx="8429">
                  <c:v>38.056950000000001</c:v>
                </c:pt>
                <c:pt idx="8430">
                  <c:v>38.05809</c:v>
                </c:pt>
                <c:pt idx="8431">
                  <c:v>38.059350000000002</c:v>
                </c:pt>
                <c:pt idx="8432">
                  <c:v>38.060670000000002</c:v>
                </c:pt>
                <c:pt idx="8433">
                  <c:v>38.062629999999999</c:v>
                </c:pt>
                <c:pt idx="8434">
                  <c:v>38.066359999999996</c:v>
                </c:pt>
                <c:pt idx="8435">
                  <c:v>38.070139999999995</c:v>
                </c:pt>
                <c:pt idx="8436">
                  <c:v>38.075749999999992</c:v>
                </c:pt>
                <c:pt idx="8437">
                  <c:v>38.080759999999991</c:v>
                </c:pt>
                <c:pt idx="8438">
                  <c:v>38.084819999999993</c:v>
                </c:pt>
                <c:pt idx="8439">
                  <c:v>38.089439999999996</c:v>
                </c:pt>
                <c:pt idx="8440">
                  <c:v>38.091519999999996</c:v>
                </c:pt>
                <c:pt idx="8441">
                  <c:v>38.091989999999996</c:v>
                </c:pt>
                <c:pt idx="8442">
                  <c:v>38.092209999999994</c:v>
                </c:pt>
                <c:pt idx="8443">
                  <c:v>38.092459999999996</c:v>
                </c:pt>
                <c:pt idx="8444">
                  <c:v>38.092839999999995</c:v>
                </c:pt>
                <c:pt idx="8445">
                  <c:v>38.093449999999997</c:v>
                </c:pt>
                <c:pt idx="8446">
                  <c:v>38.093999999999994</c:v>
                </c:pt>
                <c:pt idx="8447">
                  <c:v>38.094889999999992</c:v>
                </c:pt>
                <c:pt idx="8448">
                  <c:v>38.095629999999993</c:v>
                </c:pt>
                <c:pt idx="8449">
                  <c:v>38.096079999999994</c:v>
                </c:pt>
                <c:pt idx="8450">
                  <c:v>38.096549999999993</c:v>
                </c:pt>
                <c:pt idx="8451">
                  <c:v>38.097059999999992</c:v>
                </c:pt>
                <c:pt idx="8452">
                  <c:v>38.097449999999995</c:v>
                </c:pt>
                <c:pt idx="8453">
                  <c:v>38.097659999999998</c:v>
                </c:pt>
                <c:pt idx="8454">
                  <c:v>38.097929999999998</c:v>
                </c:pt>
                <c:pt idx="8455">
                  <c:v>38.098379999999999</c:v>
                </c:pt>
                <c:pt idx="8456">
                  <c:v>38.09872</c:v>
                </c:pt>
                <c:pt idx="8457">
                  <c:v>38.099150000000002</c:v>
                </c:pt>
                <c:pt idx="8458">
                  <c:v>38.099820000000001</c:v>
                </c:pt>
                <c:pt idx="8459">
                  <c:v>38.10033</c:v>
                </c:pt>
                <c:pt idx="8460">
                  <c:v>38.100659999999998</c:v>
                </c:pt>
                <c:pt idx="8461">
                  <c:v>38.101289999999999</c:v>
                </c:pt>
                <c:pt idx="8462">
                  <c:v>38.102080000000001</c:v>
                </c:pt>
                <c:pt idx="8463">
                  <c:v>38.10257</c:v>
                </c:pt>
                <c:pt idx="8464">
                  <c:v>38.102849999999997</c:v>
                </c:pt>
                <c:pt idx="8465">
                  <c:v>38.103209999999997</c:v>
                </c:pt>
                <c:pt idx="8466">
                  <c:v>38.104489999999998</c:v>
                </c:pt>
                <c:pt idx="8467">
                  <c:v>38.109310000000001</c:v>
                </c:pt>
                <c:pt idx="8468">
                  <c:v>38.111789999999999</c:v>
                </c:pt>
                <c:pt idx="8469">
                  <c:v>38.119729999999997</c:v>
                </c:pt>
                <c:pt idx="8470">
                  <c:v>38.132869999999997</c:v>
                </c:pt>
                <c:pt idx="8471">
                  <c:v>38.148159999999997</c:v>
                </c:pt>
                <c:pt idx="8472">
                  <c:v>38.163919999999997</c:v>
                </c:pt>
                <c:pt idx="8473">
                  <c:v>38.177509999999998</c:v>
                </c:pt>
                <c:pt idx="8474">
                  <c:v>38.186050000000002</c:v>
                </c:pt>
                <c:pt idx="8475">
                  <c:v>38.188230000000004</c:v>
                </c:pt>
                <c:pt idx="8476">
                  <c:v>38.189940000000007</c:v>
                </c:pt>
                <c:pt idx="8477">
                  <c:v>38.191210000000005</c:v>
                </c:pt>
                <c:pt idx="8478">
                  <c:v>38.191940000000002</c:v>
                </c:pt>
                <c:pt idx="8479">
                  <c:v>38.192700000000002</c:v>
                </c:pt>
                <c:pt idx="8480">
                  <c:v>38.193580000000004</c:v>
                </c:pt>
                <c:pt idx="8481">
                  <c:v>38.194410000000005</c:v>
                </c:pt>
                <c:pt idx="8482">
                  <c:v>38.195080000000004</c:v>
                </c:pt>
                <c:pt idx="8483">
                  <c:v>38.195370000000004</c:v>
                </c:pt>
                <c:pt idx="8484">
                  <c:v>38.196560000000005</c:v>
                </c:pt>
                <c:pt idx="8485">
                  <c:v>38.206270000000004</c:v>
                </c:pt>
                <c:pt idx="8486">
                  <c:v>38.222520000000003</c:v>
                </c:pt>
                <c:pt idx="8487">
                  <c:v>38.237490000000001</c:v>
                </c:pt>
                <c:pt idx="8488">
                  <c:v>38.248719999999999</c:v>
                </c:pt>
                <c:pt idx="8489">
                  <c:v>38.256459999999997</c:v>
                </c:pt>
                <c:pt idx="8490">
                  <c:v>38.259649999999993</c:v>
                </c:pt>
                <c:pt idx="8491">
                  <c:v>38.261889999999994</c:v>
                </c:pt>
                <c:pt idx="8492">
                  <c:v>38.263609999999993</c:v>
                </c:pt>
                <c:pt idx="8493">
                  <c:v>38.26500999999999</c:v>
                </c:pt>
                <c:pt idx="8494">
                  <c:v>38.266269999999992</c:v>
                </c:pt>
                <c:pt idx="8495">
                  <c:v>38.267579999999988</c:v>
                </c:pt>
                <c:pt idx="8496">
                  <c:v>38.268509999999985</c:v>
                </c:pt>
                <c:pt idx="8497">
                  <c:v>38.269139999999986</c:v>
                </c:pt>
                <c:pt idx="8498">
                  <c:v>38.269569999999987</c:v>
                </c:pt>
                <c:pt idx="8499">
                  <c:v>38.269919999999985</c:v>
                </c:pt>
                <c:pt idx="8500">
                  <c:v>38.270249999999983</c:v>
                </c:pt>
                <c:pt idx="8501">
                  <c:v>38.270579999999981</c:v>
                </c:pt>
                <c:pt idx="8502">
                  <c:v>38.270899999999983</c:v>
                </c:pt>
                <c:pt idx="8503">
                  <c:v>38.271219999999985</c:v>
                </c:pt>
                <c:pt idx="8504">
                  <c:v>38.271529999999984</c:v>
                </c:pt>
                <c:pt idx="8505">
                  <c:v>38.272229999999986</c:v>
                </c:pt>
                <c:pt idx="8506">
                  <c:v>38.273389999999985</c:v>
                </c:pt>
                <c:pt idx="8507">
                  <c:v>38.276229999999984</c:v>
                </c:pt>
                <c:pt idx="8508">
                  <c:v>38.279539999999983</c:v>
                </c:pt>
                <c:pt idx="8509">
                  <c:v>38.281339999999986</c:v>
                </c:pt>
                <c:pt idx="8510">
                  <c:v>38.289539999999988</c:v>
                </c:pt>
                <c:pt idx="8511">
                  <c:v>38.304479999999991</c:v>
                </c:pt>
                <c:pt idx="8512">
                  <c:v>38.318589999999993</c:v>
                </c:pt>
                <c:pt idx="8513">
                  <c:v>38.33086999999999</c:v>
                </c:pt>
                <c:pt idx="8514">
                  <c:v>38.337669999999989</c:v>
                </c:pt>
                <c:pt idx="8515">
                  <c:v>38.340349999999987</c:v>
                </c:pt>
                <c:pt idx="8516">
                  <c:v>38.342179999999985</c:v>
                </c:pt>
                <c:pt idx="8517">
                  <c:v>38.343539999999983</c:v>
                </c:pt>
                <c:pt idx="8518">
                  <c:v>38.344539999999981</c:v>
                </c:pt>
                <c:pt idx="8519">
                  <c:v>38.345259999999982</c:v>
                </c:pt>
                <c:pt idx="8520">
                  <c:v>38.345959999999984</c:v>
                </c:pt>
                <c:pt idx="8521">
                  <c:v>38.346999999999987</c:v>
                </c:pt>
                <c:pt idx="8522">
                  <c:v>38.347889999999985</c:v>
                </c:pt>
                <c:pt idx="8523">
                  <c:v>38.349429999999984</c:v>
                </c:pt>
                <c:pt idx="8524">
                  <c:v>38.351369999999982</c:v>
                </c:pt>
                <c:pt idx="8525">
                  <c:v>38.35207999999998</c:v>
                </c:pt>
                <c:pt idx="8526">
                  <c:v>38.352449999999976</c:v>
                </c:pt>
                <c:pt idx="8527">
                  <c:v>38.352859999999978</c:v>
                </c:pt>
                <c:pt idx="8528">
                  <c:v>38.354019999999977</c:v>
                </c:pt>
                <c:pt idx="8529">
                  <c:v>38.354739999999978</c:v>
                </c:pt>
                <c:pt idx="8530">
                  <c:v>38.355849999999975</c:v>
                </c:pt>
                <c:pt idx="8531">
                  <c:v>38.359109999999973</c:v>
                </c:pt>
                <c:pt idx="8532">
                  <c:v>38.366769999999974</c:v>
                </c:pt>
                <c:pt idx="8533">
                  <c:v>38.376679999999972</c:v>
                </c:pt>
                <c:pt idx="8534">
                  <c:v>38.383989999999969</c:v>
                </c:pt>
                <c:pt idx="8535">
                  <c:v>38.388499999999972</c:v>
                </c:pt>
                <c:pt idx="8536">
                  <c:v>38.391669999999969</c:v>
                </c:pt>
                <c:pt idx="8537">
                  <c:v>38.393779999999971</c:v>
                </c:pt>
                <c:pt idx="8538">
                  <c:v>38.395279999999971</c:v>
                </c:pt>
                <c:pt idx="8539">
                  <c:v>38.396309999999971</c:v>
                </c:pt>
                <c:pt idx="8540">
                  <c:v>38.39728999999997</c:v>
                </c:pt>
                <c:pt idx="8541">
                  <c:v>38.39813999999997</c:v>
                </c:pt>
                <c:pt idx="8542">
                  <c:v>38.398859999999971</c:v>
                </c:pt>
                <c:pt idx="8543">
                  <c:v>38.399449999999973</c:v>
                </c:pt>
                <c:pt idx="8544">
                  <c:v>38.399969999999975</c:v>
                </c:pt>
                <c:pt idx="8545">
                  <c:v>38.400449999999978</c:v>
                </c:pt>
                <c:pt idx="8546">
                  <c:v>38.400639999999981</c:v>
                </c:pt>
                <c:pt idx="8547">
                  <c:v>38.400749999999981</c:v>
                </c:pt>
                <c:pt idx="8548">
                  <c:v>38.401339999999983</c:v>
                </c:pt>
                <c:pt idx="8549">
                  <c:v>38.404409999999984</c:v>
                </c:pt>
                <c:pt idx="8550">
                  <c:v>38.408369999999984</c:v>
                </c:pt>
                <c:pt idx="8551">
                  <c:v>38.411879999999982</c:v>
                </c:pt>
                <c:pt idx="8552">
                  <c:v>38.414039999999986</c:v>
                </c:pt>
                <c:pt idx="8553">
                  <c:v>38.415219999999984</c:v>
                </c:pt>
                <c:pt idx="8554">
                  <c:v>38.416009999999986</c:v>
                </c:pt>
                <c:pt idx="8555">
                  <c:v>38.416569999999986</c:v>
                </c:pt>
                <c:pt idx="8556">
                  <c:v>38.416989999999984</c:v>
                </c:pt>
                <c:pt idx="8557">
                  <c:v>38.417349999999985</c:v>
                </c:pt>
                <c:pt idx="8558">
                  <c:v>38.417699999999982</c:v>
                </c:pt>
                <c:pt idx="8559">
                  <c:v>38.417959999999979</c:v>
                </c:pt>
                <c:pt idx="8560">
                  <c:v>38.418239999999976</c:v>
                </c:pt>
                <c:pt idx="8561">
                  <c:v>38.418489999999977</c:v>
                </c:pt>
                <c:pt idx="8562">
                  <c:v>38.418729999999975</c:v>
                </c:pt>
                <c:pt idx="8563">
                  <c:v>38.418989999999972</c:v>
                </c:pt>
                <c:pt idx="8564">
                  <c:v>38.419239999999974</c:v>
                </c:pt>
                <c:pt idx="8565">
                  <c:v>38.419479999999972</c:v>
                </c:pt>
                <c:pt idx="8566">
                  <c:v>38.41969999999997</c:v>
                </c:pt>
                <c:pt idx="8567">
                  <c:v>38.419929999999972</c:v>
                </c:pt>
                <c:pt idx="8568">
                  <c:v>38.420179999999974</c:v>
                </c:pt>
                <c:pt idx="8569">
                  <c:v>38.420409999999976</c:v>
                </c:pt>
                <c:pt idx="8570">
                  <c:v>38.420609999999975</c:v>
                </c:pt>
                <c:pt idx="8571">
                  <c:v>38.420809999999975</c:v>
                </c:pt>
                <c:pt idx="8572">
                  <c:v>38.421009999999974</c:v>
                </c:pt>
                <c:pt idx="8573">
                  <c:v>38.421209999999974</c:v>
                </c:pt>
                <c:pt idx="8574">
                  <c:v>38.421429999999972</c:v>
                </c:pt>
                <c:pt idx="8575">
                  <c:v>38.421759999999971</c:v>
                </c:pt>
                <c:pt idx="8576">
                  <c:v>38.422209999999971</c:v>
                </c:pt>
                <c:pt idx="8577">
                  <c:v>38.422819999999973</c:v>
                </c:pt>
                <c:pt idx="8578">
                  <c:v>38.424009999999974</c:v>
                </c:pt>
                <c:pt idx="8579">
                  <c:v>38.426109999999973</c:v>
                </c:pt>
                <c:pt idx="8580">
                  <c:v>38.428709999999974</c:v>
                </c:pt>
                <c:pt idx="8581">
                  <c:v>38.430099999999975</c:v>
                </c:pt>
                <c:pt idx="8582">
                  <c:v>38.430629999999972</c:v>
                </c:pt>
                <c:pt idx="8583">
                  <c:v>38.430819999999976</c:v>
                </c:pt>
                <c:pt idx="8584">
                  <c:v>38.431099999999972</c:v>
                </c:pt>
                <c:pt idx="8585">
                  <c:v>38.431409999999971</c:v>
                </c:pt>
                <c:pt idx="8586">
                  <c:v>38.431819999999973</c:v>
                </c:pt>
                <c:pt idx="8587">
                  <c:v>38.432229999999976</c:v>
                </c:pt>
                <c:pt idx="8588">
                  <c:v>38.432639999999978</c:v>
                </c:pt>
                <c:pt idx="8589">
                  <c:v>38.43304999999998</c:v>
                </c:pt>
                <c:pt idx="8590">
                  <c:v>38.43342999999998</c:v>
                </c:pt>
                <c:pt idx="8591">
                  <c:v>38.433819999999983</c:v>
                </c:pt>
                <c:pt idx="8592">
                  <c:v>38.43416999999998</c:v>
                </c:pt>
                <c:pt idx="8593">
                  <c:v>38.434759999999983</c:v>
                </c:pt>
                <c:pt idx="8594">
                  <c:v>38.43568999999998</c:v>
                </c:pt>
                <c:pt idx="8595">
                  <c:v>38.436639999999983</c:v>
                </c:pt>
                <c:pt idx="8596">
                  <c:v>38.437669999999983</c:v>
                </c:pt>
                <c:pt idx="8597">
                  <c:v>38.43877999999998</c:v>
                </c:pt>
                <c:pt idx="8598">
                  <c:v>38.439799999999977</c:v>
                </c:pt>
                <c:pt idx="8599">
                  <c:v>38.440449999999977</c:v>
                </c:pt>
                <c:pt idx="8600">
                  <c:v>38.440729999999974</c:v>
                </c:pt>
                <c:pt idx="8601">
                  <c:v>38.440969999999972</c:v>
                </c:pt>
                <c:pt idx="8602">
                  <c:v>38.44118999999997</c:v>
                </c:pt>
                <c:pt idx="8603">
                  <c:v>38.441469999999967</c:v>
                </c:pt>
                <c:pt idx="8604">
                  <c:v>38.441839999999964</c:v>
                </c:pt>
                <c:pt idx="8605">
                  <c:v>38.442239999999963</c:v>
                </c:pt>
                <c:pt idx="8606">
                  <c:v>38.442609999999959</c:v>
                </c:pt>
                <c:pt idx="8607">
                  <c:v>38.44296999999996</c:v>
                </c:pt>
                <c:pt idx="8608">
                  <c:v>38.44332999999996</c:v>
                </c:pt>
                <c:pt idx="8609">
                  <c:v>38.443679999999958</c:v>
                </c:pt>
                <c:pt idx="8610">
                  <c:v>38.444059999999958</c:v>
                </c:pt>
                <c:pt idx="8611">
                  <c:v>38.444699999999955</c:v>
                </c:pt>
                <c:pt idx="8612">
                  <c:v>38.445659999999954</c:v>
                </c:pt>
                <c:pt idx="8613">
                  <c:v>38.446719999999956</c:v>
                </c:pt>
                <c:pt idx="8614">
                  <c:v>38.447559999999953</c:v>
                </c:pt>
                <c:pt idx="8615">
                  <c:v>38.447979999999951</c:v>
                </c:pt>
                <c:pt idx="8616">
                  <c:v>38.448189999999954</c:v>
                </c:pt>
                <c:pt idx="8617">
                  <c:v>38.448419999999956</c:v>
                </c:pt>
                <c:pt idx="8618">
                  <c:v>38.448679999999953</c:v>
                </c:pt>
                <c:pt idx="8619">
                  <c:v>38.44904999999995</c:v>
                </c:pt>
                <c:pt idx="8620">
                  <c:v>38.449459999999952</c:v>
                </c:pt>
                <c:pt idx="8621">
                  <c:v>38.449769999999951</c:v>
                </c:pt>
                <c:pt idx="8622">
                  <c:v>38.450099999999949</c:v>
                </c:pt>
                <c:pt idx="8623">
                  <c:v>38.450449999999947</c:v>
                </c:pt>
                <c:pt idx="8624">
                  <c:v>38.450789999999948</c:v>
                </c:pt>
                <c:pt idx="8625">
                  <c:v>38.451169999999948</c:v>
                </c:pt>
                <c:pt idx="8626">
                  <c:v>38.451789999999946</c:v>
                </c:pt>
                <c:pt idx="8627">
                  <c:v>38.452849999999948</c:v>
                </c:pt>
                <c:pt idx="8628">
                  <c:v>38.453939999999946</c:v>
                </c:pt>
                <c:pt idx="8629">
                  <c:v>38.455089999999949</c:v>
                </c:pt>
                <c:pt idx="8630">
                  <c:v>38.456299999999949</c:v>
                </c:pt>
                <c:pt idx="8631">
                  <c:v>38.457279999999948</c:v>
                </c:pt>
                <c:pt idx="8632">
                  <c:v>38.457649999999944</c:v>
                </c:pt>
                <c:pt idx="8633">
                  <c:v>38.457929999999941</c:v>
                </c:pt>
                <c:pt idx="8634">
                  <c:v>38.458139999999943</c:v>
                </c:pt>
                <c:pt idx="8635">
                  <c:v>38.458409999999944</c:v>
                </c:pt>
                <c:pt idx="8636">
                  <c:v>38.458759999999941</c:v>
                </c:pt>
                <c:pt idx="8637">
                  <c:v>38.459149999999944</c:v>
                </c:pt>
                <c:pt idx="8638">
                  <c:v>38.459499999999942</c:v>
                </c:pt>
                <c:pt idx="8639">
                  <c:v>38.459839999999943</c:v>
                </c:pt>
                <c:pt idx="8640">
                  <c:v>38.460169999999941</c:v>
                </c:pt>
                <c:pt idx="8641">
                  <c:v>38.460499999999939</c:v>
                </c:pt>
                <c:pt idx="8642">
                  <c:v>38.460819999999941</c:v>
                </c:pt>
                <c:pt idx="8643">
                  <c:v>38.461159999999943</c:v>
                </c:pt>
                <c:pt idx="8644">
                  <c:v>38.461669999999941</c:v>
                </c:pt>
                <c:pt idx="8645">
                  <c:v>38.46262999999994</c:v>
                </c:pt>
                <c:pt idx="8646">
                  <c:v>38.463819999999942</c:v>
                </c:pt>
                <c:pt idx="8647">
                  <c:v>38.465229999999941</c:v>
                </c:pt>
                <c:pt idx="8648">
                  <c:v>38.46647999999994</c:v>
                </c:pt>
                <c:pt idx="8649">
                  <c:v>38.467589999999937</c:v>
                </c:pt>
                <c:pt idx="8650">
                  <c:v>38.468459999999936</c:v>
                </c:pt>
                <c:pt idx="8651">
                  <c:v>38.468969999999935</c:v>
                </c:pt>
                <c:pt idx="8652">
                  <c:v>38.469189999999934</c:v>
                </c:pt>
                <c:pt idx="8653">
                  <c:v>38.469379999999937</c:v>
                </c:pt>
                <c:pt idx="8654">
                  <c:v>38.469599999999936</c:v>
                </c:pt>
                <c:pt idx="8655">
                  <c:v>38.469889999999936</c:v>
                </c:pt>
                <c:pt idx="8656">
                  <c:v>38.470259999999932</c:v>
                </c:pt>
                <c:pt idx="8657">
                  <c:v>38.470659999999931</c:v>
                </c:pt>
                <c:pt idx="8658">
                  <c:v>38.470929999999932</c:v>
                </c:pt>
                <c:pt idx="8659">
                  <c:v>38.471249999999934</c:v>
                </c:pt>
                <c:pt idx="8660">
                  <c:v>38.471589999999935</c:v>
                </c:pt>
                <c:pt idx="8661">
                  <c:v>38.471889999999938</c:v>
                </c:pt>
                <c:pt idx="8662">
                  <c:v>38.472329999999936</c:v>
                </c:pt>
                <c:pt idx="8663">
                  <c:v>38.473179999999935</c:v>
                </c:pt>
                <c:pt idx="8664">
                  <c:v>38.474689999999939</c:v>
                </c:pt>
                <c:pt idx="8665">
                  <c:v>38.475869999999937</c:v>
                </c:pt>
                <c:pt idx="8666">
                  <c:v>38.476769999999938</c:v>
                </c:pt>
                <c:pt idx="8667">
                  <c:v>38.477239999999938</c:v>
                </c:pt>
                <c:pt idx="8668">
                  <c:v>38.477479999999936</c:v>
                </c:pt>
                <c:pt idx="8669">
                  <c:v>38.477719999999934</c:v>
                </c:pt>
                <c:pt idx="8670">
                  <c:v>38.478009999999934</c:v>
                </c:pt>
                <c:pt idx="8671">
                  <c:v>38.478349999999935</c:v>
                </c:pt>
                <c:pt idx="8672">
                  <c:v>38.478709999999936</c:v>
                </c:pt>
                <c:pt idx="8673">
                  <c:v>38.479029999999938</c:v>
                </c:pt>
                <c:pt idx="8674">
                  <c:v>38.47934999999994</c:v>
                </c:pt>
                <c:pt idx="8675">
                  <c:v>38.479659999999939</c:v>
                </c:pt>
                <c:pt idx="8676">
                  <c:v>38.479929999999939</c:v>
                </c:pt>
                <c:pt idx="8677">
                  <c:v>38.48028999999994</c:v>
                </c:pt>
                <c:pt idx="8678">
                  <c:v>38.481049999999939</c:v>
                </c:pt>
                <c:pt idx="8679">
                  <c:v>38.482389999999938</c:v>
                </c:pt>
                <c:pt idx="8680">
                  <c:v>38.483589999999936</c:v>
                </c:pt>
                <c:pt idx="8681">
                  <c:v>38.484229999999933</c:v>
                </c:pt>
                <c:pt idx="8682">
                  <c:v>38.484589999999933</c:v>
                </c:pt>
                <c:pt idx="8683">
                  <c:v>38.484819999999935</c:v>
                </c:pt>
                <c:pt idx="8684">
                  <c:v>38.484979999999936</c:v>
                </c:pt>
                <c:pt idx="8685">
                  <c:v>38.485419999999934</c:v>
                </c:pt>
                <c:pt idx="8686">
                  <c:v>38.485959999999935</c:v>
                </c:pt>
                <c:pt idx="8687">
                  <c:v>38.486519999999935</c:v>
                </c:pt>
                <c:pt idx="8688">
                  <c:v>38.486879999999935</c:v>
                </c:pt>
                <c:pt idx="8689">
                  <c:v>38.487509999999936</c:v>
                </c:pt>
                <c:pt idx="8690">
                  <c:v>38.488369999999939</c:v>
                </c:pt>
                <c:pt idx="8691">
                  <c:v>38.488799999999941</c:v>
                </c:pt>
                <c:pt idx="8692">
                  <c:v>38.489129999999939</c:v>
                </c:pt>
                <c:pt idx="8693">
                  <c:v>38.49087999999994</c:v>
                </c:pt>
                <c:pt idx="8694">
                  <c:v>38.494719999999937</c:v>
                </c:pt>
                <c:pt idx="8695">
                  <c:v>38.502589999999934</c:v>
                </c:pt>
                <c:pt idx="8696">
                  <c:v>38.511089999999932</c:v>
                </c:pt>
                <c:pt idx="8697">
                  <c:v>38.517019999999931</c:v>
                </c:pt>
                <c:pt idx="8698">
                  <c:v>38.520669999999932</c:v>
                </c:pt>
                <c:pt idx="8699">
                  <c:v>38.522779999999933</c:v>
                </c:pt>
                <c:pt idx="8700">
                  <c:v>38.526339999999934</c:v>
                </c:pt>
                <c:pt idx="8701">
                  <c:v>38.532639999999937</c:v>
                </c:pt>
                <c:pt idx="8702">
                  <c:v>38.53714999999994</c:v>
                </c:pt>
                <c:pt idx="8703">
                  <c:v>38.539559999999938</c:v>
                </c:pt>
                <c:pt idx="8704">
                  <c:v>38.541679999999936</c:v>
                </c:pt>
                <c:pt idx="8705">
                  <c:v>38.543499999999938</c:v>
                </c:pt>
                <c:pt idx="8706">
                  <c:v>38.545169999999935</c:v>
                </c:pt>
                <c:pt idx="8707">
                  <c:v>38.546699999999937</c:v>
                </c:pt>
                <c:pt idx="8708">
                  <c:v>38.548019999999937</c:v>
                </c:pt>
                <c:pt idx="8709">
                  <c:v>38.551819999999935</c:v>
                </c:pt>
                <c:pt idx="8710">
                  <c:v>38.555469999999936</c:v>
                </c:pt>
                <c:pt idx="8711">
                  <c:v>38.557529999999936</c:v>
                </c:pt>
                <c:pt idx="8712">
                  <c:v>38.562039999999939</c:v>
                </c:pt>
                <c:pt idx="8713">
                  <c:v>38.576089999999937</c:v>
                </c:pt>
                <c:pt idx="8714">
                  <c:v>38.587859999999935</c:v>
                </c:pt>
                <c:pt idx="8715">
                  <c:v>38.599959999999932</c:v>
                </c:pt>
                <c:pt idx="8716">
                  <c:v>38.608589999999928</c:v>
                </c:pt>
                <c:pt idx="8717">
                  <c:v>38.611799999999931</c:v>
                </c:pt>
                <c:pt idx="8718">
                  <c:v>38.613689999999934</c:v>
                </c:pt>
                <c:pt idx="8719">
                  <c:v>38.615379999999938</c:v>
                </c:pt>
                <c:pt idx="8720">
                  <c:v>38.616759999999935</c:v>
                </c:pt>
                <c:pt idx="8721">
                  <c:v>38.618119999999934</c:v>
                </c:pt>
                <c:pt idx="8722">
                  <c:v>38.620219999999932</c:v>
                </c:pt>
                <c:pt idx="8723">
                  <c:v>38.622979999999934</c:v>
                </c:pt>
                <c:pt idx="8724">
                  <c:v>38.625059999999934</c:v>
                </c:pt>
                <c:pt idx="8725">
                  <c:v>38.626979999999932</c:v>
                </c:pt>
                <c:pt idx="8726">
                  <c:v>38.628709999999934</c:v>
                </c:pt>
                <c:pt idx="8727">
                  <c:v>38.630389999999935</c:v>
                </c:pt>
                <c:pt idx="8728">
                  <c:v>38.631739999999937</c:v>
                </c:pt>
                <c:pt idx="8729">
                  <c:v>38.635419999999939</c:v>
                </c:pt>
                <c:pt idx="8730">
                  <c:v>38.641479999999937</c:v>
                </c:pt>
                <c:pt idx="8731">
                  <c:v>38.644869999999941</c:v>
                </c:pt>
                <c:pt idx="8732">
                  <c:v>38.648169999999944</c:v>
                </c:pt>
                <c:pt idx="8733">
                  <c:v>38.653399999999941</c:v>
                </c:pt>
                <c:pt idx="8734">
                  <c:v>38.665159999999943</c:v>
                </c:pt>
                <c:pt idx="8735">
                  <c:v>38.68063999999994</c:v>
                </c:pt>
                <c:pt idx="8736">
                  <c:v>38.69377999999994</c:v>
                </c:pt>
                <c:pt idx="8737">
                  <c:v>38.697749999999942</c:v>
                </c:pt>
                <c:pt idx="8738">
                  <c:v>38.698809999999945</c:v>
                </c:pt>
                <c:pt idx="8739">
                  <c:v>38.699369999999945</c:v>
                </c:pt>
                <c:pt idx="8740">
                  <c:v>38.699879999999943</c:v>
                </c:pt>
                <c:pt idx="8741">
                  <c:v>38.700299999999942</c:v>
                </c:pt>
                <c:pt idx="8742">
                  <c:v>38.700669999999938</c:v>
                </c:pt>
                <c:pt idx="8743">
                  <c:v>38.701119999999939</c:v>
                </c:pt>
                <c:pt idx="8744">
                  <c:v>38.701589999999939</c:v>
                </c:pt>
                <c:pt idx="8745">
                  <c:v>38.702059999999939</c:v>
                </c:pt>
                <c:pt idx="8746">
                  <c:v>38.702469999999941</c:v>
                </c:pt>
                <c:pt idx="8747">
                  <c:v>38.702829999999942</c:v>
                </c:pt>
                <c:pt idx="8748">
                  <c:v>38.703189999999942</c:v>
                </c:pt>
                <c:pt idx="8749">
                  <c:v>38.703569999999942</c:v>
                </c:pt>
                <c:pt idx="8750">
                  <c:v>38.703889999999944</c:v>
                </c:pt>
                <c:pt idx="8751">
                  <c:v>38.704249999999945</c:v>
                </c:pt>
                <c:pt idx="8752">
                  <c:v>38.704619999999942</c:v>
                </c:pt>
                <c:pt idx="8753">
                  <c:v>38.705259999999939</c:v>
                </c:pt>
                <c:pt idx="8754">
                  <c:v>38.706599999999938</c:v>
                </c:pt>
                <c:pt idx="8755">
                  <c:v>38.707919999999937</c:v>
                </c:pt>
                <c:pt idx="8756">
                  <c:v>38.708729999999939</c:v>
                </c:pt>
                <c:pt idx="8757">
                  <c:v>38.709059999999937</c:v>
                </c:pt>
                <c:pt idx="8758">
                  <c:v>38.710159999999938</c:v>
                </c:pt>
                <c:pt idx="8759">
                  <c:v>38.717079999999939</c:v>
                </c:pt>
                <c:pt idx="8760">
                  <c:v>38.728269999999938</c:v>
                </c:pt>
                <c:pt idx="8761">
                  <c:v>38.737189999999941</c:v>
                </c:pt>
                <c:pt idx="8762">
                  <c:v>38.741599999999941</c:v>
                </c:pt>
                <c:pt idx="8763">
                  <c:v>38.744099999999939</c:v>
                </c:pt>
                <c:pt idx="8764">
                  <c:v>38.746089999999938</c:v>
                </c:pt>
                <c:pt idx="8765">
                  <c:v>38.747769999999939</c:v>
                </c:pt>
                <c:pt idx="8766">
                  <c:v>38.74960999999994</c:v>
                </c:pt>
                <c:pt idx="8767">
                  <c:v>38.753669999999943</c:v>
                </c:pt>
                <c:pt idx="8768">
                  <c:v>38.75768999999994</c:v>
                </c:pt>
                <c:pt idx="8769">
                  <c:v>38.76001999999994</c:v>
                </c:pt>
                <c:pt idx="8770">
                  <c:v>38.761669999999938</c:v>
                </c:pt>
                <c:pt idx="8771">
                  <c:v>38.762599999999935</c:v>
                </c:pt>
                <c:pt idx="8772">
                  <c:v>38.763089999999934</c:v>
                </c:pt>
                <c:pt idx="8773">
                  <c:v>38.763439999999932</c:v>
                </c:pt>
                <c:pt idx="8774">
                  <c:v>38.764009999999935</c:v>
                </c:pt>
                <c:pt idx="8775">
                  <c:v>38.768199999999936</c:v>
                </c:pt>
                <c:pt idx="8776">
                  <c:v>38.775809999999936</c:v>
                </c:pt>
                <c:pt idx="8777">
                  <c:v>38.781579999999934</c:v>
                </c:pt>
                <c:pt idx="8778">
                  <c:v>38.784719999999936</c:v>
                </c:pt>
                <c:pt idx="8779">
                  <c:v>38.786229999999939</c:v>
                </c:pt>
                <c:pt idx="8780">
                  <c:v>38.78723999999994</c:v>
                </c:pt>
                <c:pt idx="8781">
                  <c:v>38.788109999999939</c:v>
                </c:pt>
                <c:pt idx="8782">
                  <c:v>38.78882999999994</c:v>
                </c:pt>
                <c:pt idx="8783">
                  <c:v>38.78976999999994</c:v>
                </c:pt>
                <c:pt idx="8784">
                  <c:v>38.791459999999944</c:v>
                </c:pt>
                <c:pt idx="8785">
                  <c:v>38.793859999999945</c:v>
                </c:pt>
                <c:pt idx="8786">
                  <c:v>38.795759999999945</c:v>
                </c:pt>
                <c:pt idx="8787">
                  <c:v>38.797099999999944</c:v>
                </c:pt>
                <c:pt idx="8788">
                  <c:v>38.797739999999941</c:v>
                </c:pt>
                <c:pt idx="8789">
                  <c:v>38.797959999999939</c:v>
                </c:pt>
                <c:pt idx="8790">
                  <c:v>38.79813999999994</c:v>
                </c:pt>
                <c:pt idx="8791">
                  <c:v>38.798399999999937</c:v>
                </c:pt>
                <c:pt idx="8792">
                  <c:v>38.798779999999937</c:v>
                </c:pt>
                <c:pt idx="8793">
                  <c:v>38.799229999999937</c:v>
                </c:pt>
                <c:pt idx="8794">
                  <c:v>38.799659999999939</c:v>
                </c:pt>
                <c:pt idx="8795">
                  <c:v>38.80008999999994</c:v>
                </c:pt>
                <c:pt idx="8796">
                  <c:v>38.800529999999938</c:v>
                </c:pt>
                <c:pt idx="8797">
                  <c:v>38.800969999999936</c:v>
                </c:pt>
                <c:pt idx="8798">
                  <c:v>38.801399999999937</c:v>
                </c:pt>
                <c:pt idx="8799">
                  <c:v>38.801999999999936</c:v>
                </c:pt>
                <c:pt idx="8800">
                  <c:v>38.803179999999934</c:v>
                </c:pt>
                <c:pt idx="8801">
                  <c:v>38.804899999999932</c:v>
                </c:pt>
                <c:pt idx="8802">
                  <c:v>38.806629999999934</c:v>
                </c:pt>
                <c:pt idx="8803">
                  <c:v>38.807709999999936</c:v>
                </c:pt>
                <c:pt idx="8804">
                  <c:v>38.808119999999938</c:v>
                </c:pt>
                <c:pt idx="8805">
                  <c:v>38.808309999999942</c:v>
                </c:pt>
                <c:pt idx="8806">
                  <c:v>38.808709999999941</c:v>
                </c:pt>
                <c:pt idx="8807">
                  <c:v>38.80928999999994</c:v>
                </c:pt>
                <c:pt idx="8808">
                  <c:v>38.809969999999943</c:v>
                </c:pt>
                <c:pt idx="8809">
                  <c:v>38.810859999999941</c:v>
                </c:pt>
                <c:pt idx="8810">
                  <c:v>38.811769999999939</c:v>
                </c:pt>
                <c:pt idx="8811">
                  <c:v>38.812599999999939</c:v>
                </c:pt>
                <c:pt idx="8812">
                  <c:v>38.813459999999942</c:v>
                </c:pt>
                <c:pt idx="8813">
                  <c:v>38.814289999999943</c:v>
                </c:pt>
                <c:pt idx="8814">
                  <c:v>38.815119999999943</c:v>
                </c:pt>
                <c:pt idx="8815">
                  <c:v>38.815719999999942</c:v>
                </c:pt>
                <c:pt idx="8816">
                  <c:v>38.81624999999994</c:v>
                </c:pt>
                <c:pt idx="8817">
                  <c:v>38.81662999999994</c:v>
                </c:pt>
                <c:pt idx="8818">
                  <c:v>38.816969999999941</c:v>
                </c:pt>
                <c:pt idx="8819">
                  <c:v>38.817309999999942</c:v>
                </c:pt>
                <c:pt idx="8820">
                  <c:v>38.817649999999944</c:v>
                </c:pt>
                <c:pt idx="8821">
                  <c:v>38.818199999999941</c:v>
                </c:pt>
                <c:pt idx="8822">
                  <c:v>38.819039999999937</c:v>
                </c:pt>
                <c:pt idx="8823">
                  <c:v>38.819579999999938</c:v>
                </c:pt>
                <c:pt idx="8824">
                  <c:v>38.819829999999939</c:v>
                </c:pt>
                <c:pt idx="8825">
                  <c:v>38.820129999999942</c:v>
                </c:pt>
                <c:pt idx="8826">
                  <c:v>38.820449999999944</c:v>
                </c:pt>
                <c:pt idx="8827">
                  <c:v>38.820869999999942</c:v>
                </c:pt>
                <c:pt idx="8828">
                  <c:v>38.821319999999943</c:v>
                </c:pt>
                <c:pt idx="8829">
                  <c:v>38.821739999999942</c:v>
                </c:pt>
                <c:pt idx="8830">
                  <c:v>38.822109999999938</c:v>
                </c:pt>
                <c:pt idx="8831">
                  <c:v>38.822509999999937</c:v>
                </c:pt>
                <c:pt idx="8832">
                  <c:v>38.822919999999939</c:v>
                </c:pt>
                <c:pt idx="8833">
                  <c:v>38.823299999999939</c:v>
                </c:pt>
                <c:pt idx="8834">
                  <c:v>38.82394999999994</c:v>
                </c:pt>
                <c:pt idx="8835">
                  <c:v>38.824809999999943</c:v>
                </c:pt>
                <c:pt idx="8836">
                  <c:v>38.825279999999943</c:v>
                </c:pt>
                <c:pt idx="8837">
                  <c:v>38.825649999999939</c:v>
                </c:pt>
                <c:pt idx="8838">
                  <c:v>38.825729999999936</c:v>
                </c:pt>
                <c:pt idx="8839">
                  <c:v>38.82591999999994</c:v>
                </c:pt>
                <c:pt idx="8840">
                  <c:v>38.826179999999937</c:v>
                </c:pt>
                <c:pt idx="8841">
                  <c:v>38.826609999999938</c:v>
                </c:pt>
                <c:pt idx="8842">
                  <c:v>38.827119999999937</c:v>
                </c:pt>
                <c:pt idx="8843">
                  <c:v>38.82759999999994</c:v>
                </c:pt>
                <c:pt idx="8844">
                  <c:v>38.828049999999941</c:v>
                </c:pt>
                <c:pt idx="8845">
                  <c:v>38.828499999999941</c:v>
                </c:pt>
                <c:pt idx="8846">
                  <c:v>38.828929999999943</c:v>
                </c:pt>
                <c:pt idx="8847">
                  <c:v>38.829319999999946</c:v>
                </c:pt>
                <c:pt idx="8848">
                  <c:v>38.829709999999949</c:v>
                </c:pt>
                <c:pt idx="8849">
                  <c:v>38.830409999999951</c:v>
                </c:pt>
                <c:pt idx="8850">
                  <c:v>38.831539999999954</c:v>
                </c:pt>
                <c:pt idx="8851">
                  <c:v>38.832759999999951</c:v>
                </c:pt>
                <c:pt idx="8852">
                  <c:v>38.833599999999947</c:v>
                </c:pt>
                <c:pt idx="8853">
                  <c:v>38.83400999999995</c:v>
                </c:pt>
                <c:pt idx="8854">
                  <c:v>38.834179999999947</c:v>
                </c:pt>
                <c:pt idx="8855">
                  <c:v>38.834689999999945</c:v>
                </c:pt>
                <c:pt idx="8856">
                  <c:v>38.837929999999943</c:v>
                </c:pt>
                <c:pt idx="8857">
                  <c:v>38.845549999999946</c:v>
                </c:pt>
                <c:pt idx="8858">
                  <c:v>38.853659999999948</c:v>
                </c:pt>
                <c:pt idx="8859">
                  <c:v>38.859289999999945</c:v>
                </c:pt>
                <c:pt idx="8860">
                  <c:v>38.862889999999943</c:v>
                </c:pt>
                <c:pt idx="8861">
                  <c:v>38.865129999999944</c:v>
                </c:pt>
                <c:pt idx="8862">
                  <c:v>38.867109999999947</c:v>
                </c:pt>
                <c:pt idx="8863">
                  <c:v>38.868889999999944</c:v>
                </c:pt>
                <c:pt idx="8864">
                  <c:v>38.870239999999946</c:v>
                </c:pt>
                <c:pt idx="8865">
                  <c:v>38.871589999999948</c:v>
                </c:pt>
                <c:pt idx="8866">
                  <c:v>38.872959999999949</c:v>
                </c:pt>
                <c:pt idx="8867">
                  <c:v>38.874099999999949</c:v>
                </c:pt>
                <c:pt idx="8868">
                  <c:v>38.874989999999947</c:v>
                </c:pt>
                <c:pt idx="8869">
                  <c:v>38.875819999999948</c:v>
                </c:pt>
                <c:pt idx="8870">
                  <c:v>38.87658999999995</c:v>
                </c:pt>
                <c:pt idx="8871">
                  <c:v>38.87781999999995</c:v>
                </c:pt>
                <c:pt idx="8872">
                  <c:v>38.879039999999947</c:v>
                </c:pt>
                <c:pt idx="8873">
                  <c:v>38.879559999999948</c:v>
                </c:pt>
                <c:pt idx="8874">
                  <c:v>38.880889999999951</c:v>
                </c:pt>
                <c:pt idx="8875">
                  <c:v>38.888799999999954</c:v>
                </c:pt>
                <c:pt idx="8876">
                  <c:v>38.900969999999951</c:v>
                </c:pt>
                <c:pt idx="8877">
                  <c:v>38.91074999999995</c:v>
                </c:pt>
                <c:pt idx="8878">
                  <c:v>38.91497999999995</c:v>
                </c:pt>
                <c:pt idx="8879">
                  <c:v>38.916969999999949</c:v>
                </c:pt>
                <c:pt idx="8880">
                  <c:v>38.918569999999953</c:v>
                </c:pt>
                <c:pt idx="8881">
                  <c:v>38.919989999999956</c:v>
                </c:pt>
                <c:pt idx="8882">
                  <c:v>38.921169999999954</c:v>
                </c:pt>
                <c:pt idx="8883">
                  <c:v>38.922249999999956</c:v>
                </c:pt>
                <c:pt idx="8884">
                  <c:v>38.923529999999957</c:v>
                </c:pt>
                <c:pt idx="8885">
                  <c:v>38.925059999999959</c:v>
                </c:pt>
                <c:pt idx="8886">
                  <c:v>38.926599999999958</c:v>
                </c:pt>
                <c:pt idx="8887">
                  <c:v>38.928159999999956</c:v>
                </c:pt>
                <c:pt idx="8888">
                  <c:v>38.929679999999955</c:v>
                </c:pt>
                <c:pt idx="8889">
                  <c:v>38.931119999999957</c:v>
                </c:pt>
                <c:pt idx="8890">
                  <c:v>38.932679999999955</c:v>
                </c:pt>
                <c:pt idx="8891">
                  <c:v>38.934369999999959</c:v>
                </c:pt>
                <c:pt idx="8892">
                  <c:v>38.935839999999956</c:v>
                </c:pt>
                <c:pt idx="8893">
                  <c:v>38.937259999999959</c:v>
                </c:pt>
                <c:pt idx="8894">
                  <c:v>38.938629999999961</c:v>
                </c:pt>
                <c:pt idx="8895">
                  <c:v>38.939819999999962</c:v>
                </c:pt>
                <c:pt idx="8896">
                  <c:v>38.940599999999961</c:v>
                </c:pt>
                <c:pt idx="8897">
                  <c:v>38.941319999999962</c:v>
                </c:pt>
                <c:pt idx="8898">
                  <c:v>38.942149999999963</c:v>
                </c:pt>
                <c:pt idx="8899">
                  <c:v>38.942999999999962</c:v>
                </c:pt>
                <c:pt idx="8900">
                  <c:v>38.943569999999966</c:v>
                </c:pt>
                <c:pt idx="8901">
                  <c:v>38.944279999999964</c:v>
                </c:pt>
                <c:pt idx="8902">
                  <c:v>38.944679999999963</c:v>
                </c:pt>
                <c:pt idx="8903">
                  <c:v>38.944909999999965</c:v>
                </c:pt>
                <c:pt idx="8904">
                  <c:v>38.945289999999964</c:v>
                </c:pt>
                <c:pt idx="8905">
                  <c:v>38.947309999999966</c:v>
                </c:pt>
                <c:pt idx="8906">
                  <c:v>38.954239999999963</c:v>
                </c:pt>
                <c:pt idx="8907">
                  <c:v>38.960949999999961</c:v>
                </c:pt>
                <c:pt idx="8908">
                  <c:v>38.965609999999963</c:v>
                </c:pt>
                <c:pt idx="8909">
                  <c:v>38.968739999999961</c:v>
                </c:pt>
                <c:pt idx="8910">
                  <c:v>38.971799999999959</c:v>
                </c:pt>
                <c:pt idx="8911">
                  <c:v>38.974239999999959</c:v>
                </c:pt>
                <c:pt idx="8912">
                  <c:v>38.97618999999996</c:v>
                </c:pt>
                <c:pt idx="8913">
                  <c:v>38.97759999999996</c:v>
                </c:pt>
                <c:pt idx="8914">
                  <c:v>38.978869999999958</c:v>
                </c:pt>
                <c:pt idx="8915">
                  <c:v>38.980069999999955</c:v>
                </c:pt>
                <c:pt idx="8916">
                  <c:v>38.981079999999956</c:v>
                </c:pt>
                <c:pt idx="8917">
                  <c:v>38.982439999999954</c:v>
                </c:pt>
                <c:pt idx="8918">
                  <c:v>38.983539999999955</c:v>
                </c:pt>
                <c:pt idx="8919">
                  <c:v>38.984299999999955</c:v>
                </c:pt>
                <c:pt idx="8920">
                  <c:v>38.985699999999952</c:v>
                </c:pt>
                <c:pt idx="8921">
                  <c:v>38.987249999999953</c:v>
                </c:pt>
                <c:pt idx="8922">
                  <c:v>38.988899999999951</c:v>
                </c:pt>
                <c:pt idx="8923">
                  <c:v>38.990319999999954</c:v>
                </c:pt>
                <c:pt idx="8924">
                  <c:v>38.991739999999957</c:v>
                </c:pt>
                <c:pt idx="8925">
                  <c:v>38.992769999999958</c:v>
                </c:pt>
                <c:pt idx="8926">
                  <c:v>38.993789999999954</c:v>
                </c:pt>
                <c:pt idx="8927">
                  <c:v>38.994689999999956</c:v>
                </c:pt>
                <c:pt idx="8928">
                  <c:v>38.995399999999954</c:v>
                </c:pt>
                <c:pt idx="8929">
                  <c:v>38.995929999999952</c:v>
                </c:pt>
                <c:pt idx="8930">
                  <c:v>38.996319999999955</c:v>
                </c:pt>
                <c:pt idx="8931">
                  <c:v>38.996719999999954</c:v>
                </c:pt>
                <c:pt idx="8932">
                  <c:v>38.997379999999957</c:v>
                </c:pt>
                <c:pt idx="8933">
                  <c:v>38.998169999999959</c:v>
                </c:pt>
                <c:pt idx="8934">
                  <c:v>38.99935999999996</c:v>
                </c:pt>
                <c:pt idx="8935">
                  <c:v>39.000049999999959</c:v>
                </c:pt>
                <c:pt idx="8936">
                  <c:v>39.00038999999996</c:v>
                </c:pt>
                <c:pt idx="8937">
                  <c:v>39.000649999999958</c:v>
                </c:pt>
                <c:pt idx="8938">
                  <c:v>39.000819999999955</c:v>
                </c:pt>
                <c:pt idx="8939">
                  <c:v>39.001009999999958</c:v>
                </c:pt>
                <c:pt idx="8940">
                  <c:v>39.001219999999961</c:v>
                </c:pt>
                <c:pt idx="8941">
                  <c:v>39.001449999999963</c:v>
                </c:pt>
                <c:pt idx="8942">
                  <c:v>39.001729999999959</c:v>
                </c:pt>
                <c:pt idx="8943">
                  <c:v>39.001979999999961</c:v>
                </c:pt>
                <c:pt idx="8944">
                  <c:v>39.002209999999963</c:v>
                </c:pt>
                <c:pt idx="8945">
                  <c:v>39.002439999999964</c:v>
                </c:pt>
                <c:pt idx="8946">
                  <c:v>39.002659999999963</c:v>
                </c:pt>
                <c:pt idx="8947">
                  <c:v>39.002889999999965</c:v>
                </c:pt>
                <c:pt idx="8948">
                  <c:v>39.003129999999963</c:v>
                </c:pt>
                <c:pt idx="8949">
                  <c:v>39.003359999999965</c:v>
                </c:pt>
                <c:pt idx="8950">
                  <c:v>39.003589999999967</c:v>
                </c:pt>
                <c:pt idx="8951">
                  <c:v>39.003819999999969</c:v>
                </c:pt>
                <c:pt idx="8952">
                  <c:v>39.004099999999966</c:v>
                </c:pt>
                <c:pt idx="8953">
                  <c:v>39.004369999999966</c:v>
                </c:pt>
                <c:pt idx="8954">
                  <c:v>39.004649999999963</c:v>
                </c:pt>
                <c:pt idx="8955">
                  <c:v>39.004939999999962</c:v>
                </c:pt>
                <c:pt idx="8956">
                  <c:v>39.005239999999965</c:v>
                </c:pt>
                <c:pt idx="8957">
                  <c:v>39.005579999999966</c:v>
                </c:pt>
                <c:pt idx="8958">
                  <c:v>39.005989999999969</c:v>
                </c:pt>
                <c:pt idx="8959">
                  <c:v>39.00641999999997</c:v>
                </c:pt>
                <c:pt idx="8960">
                  <c:v>39.006849999999972</c:v>
                </c:pt>
                <c:pt idx="8961">
                  <c:v>39.00717999999997</c:v>
                </c:pt>
                <c:pt idx="8962">
                  <c:v>39.00755999999997</c:v>
                </c:pt>
                <c:pt idx="8963">
                  <c:v>39.007949999999973</c:v>
                </c:pt>
                <c:pt idx="8964">
                  <c:v>39.008309999999973</c:v>
                </c:pt>
                <c:pt idx="8965">
                  <c:v>39.008699999999976</c:v>
                </c:pt>
                <c:pt idx="8966">
                  <c:v>39.009309999999978</c:v>
                </c:pt>
                <c:pt idx="8967">
                  <c:v>39.009799999999977</c:v>
                </c:pt>
                <c:pt idx="8968">
                  <c:v>39.010549999999974</c:v>
                </c:pt>
                <c:pt idx="8969">
                  <c:v>39.011359999999975</c:v>
                </c:pt>
                <c:pt idx="8970">
                  <c:v>39.011699999999976</c:v>
                </c:pt>
                <c:pt idx="8971">
                  <c:v>39.011959999999974</c:v>
                </c:pt>
                <c:pt idx="8972">
                  <c:v>39.012279999999976</c:v>
                </c:pt>
                <c:pt idx="8973">
                  <c:v>39.012629999999973</c:v>
                </c:pt>
                <c:pt idx="8974">
                  <c:v>39.01297999999997</c:v>
                </c:pt>
                <c:pt idx="8975">
                  <c:v>39.013299999999973</c:v>
                </c:pt>
                <c:pt idx="8976">
                  <c:v>39.013599999999975</c:v>
                </c:pt>
                <c:pt idx="8977">
                  <c:v>39.013919999999978</c:v>
                </c:pt>
                <c:pt idx="8978">
                  <c:v>39.014249999999976</c:v>
                </c:pt>
                <c:pt idx="8979">
                  <c:v>39.014619999999972</c:v>
                </c:pt>
                <c:pt idx="8980">
                  <c:v>39.015029999999975</c:v>
                </c:pt>
                <c:pt idx="8981">
                  <c:v>39.015429999999974</c:v>
                </c:pt>
                <c:pt idx="8982">
                  <c:v>39.015839999999976</c:v>
                </c:pt>
                <c:pt idx="8983">
                  <c:v>39.016169999999974</c:v>
                </c:pt>
                <c:pt idx="8984">
                  <c:v>39.016529999999975</c:v>
                </c:pt>
                <c:pt idx="8985">
                  <c:v>39.016889999999975</c:v>
                </c:pt>
                <c:pt idx="8986">
                  <c:v>39.017239999999973</c:v>
                </c:pt>
                <c:pt idx="8987">
                  <c:v>39.017599999999973</c:v>
                </c:pt>
                <c:pt idx="8988">
                  <c:v>39.017959999999974</c:v>
                </c:pt>
                <c:pt idx="8989">
                  <c:v>39.018259999999977</c:v>
                </c:pt>
                <c:pt idx="8990">
                  <c:v>39.018779999999978</c:v>
                </c:pt>
                <c:pt idx="8991">
                  <c:v>39.019339999999978</c:v>
                </c:pt>
                <c:pt idx="8992">
                  <c:v>39.020349999999979</c:v>
                </c:pt>
                <c:pt idx="8993">
                  <c:v>39.021589999999982</c:v>
                </c:pt>
                <c:pt idx="8994">
                  <c:v>39.022259999999982</c:v>
                </c:pt>
                <c:pt idx="8995">
                  <c:v>39.022649999999985</c:v>
                </c:pt>
                <c:pt idx="8996">
                  <c:v>39.022789999999986</c:v>
                </c:pt>
                <c:pt idx="8997">
                  <c:v>39.022949999999987</c:v>
                </c:pt>
                <c:pt idx="8998">
                  <c:v>39.023129999999988</c:v>
                </c:pt>
                <c:pt idx="8999">
                  <c:v>39.02335999999999</c:v>
                </c:pt>
                <c:pt idx="9000">
                  <c:v>39.023669999999989</c:v>
                </c:pt>
                <c:pt idx="9001">
                  <c:v>39.024039999999985</c:v>
                </c:pt>
                <c:pt idx="9002">
                  <c:v>39.024439999999984</c:v>
                </c:pt>
                <c:pt idx="9003">
                  <c:v>39.024849999999986</c:v>
                </c:pt>
                <c:pt idx="9004">
                  <c:v>39.025169999999989</c:v>
                </c:pt>
                <c:pt idx="9005">
                  <c:v>39.025539999999985</c:v>
                </c:pt>
                <c:pt idx="9006">
                  <c:v>39.025919999999985</c:v>
                </c:pt>
                <c:pt idx="9007">
                  <c:v>39.026399999999988</c:v>
                </c:pt>
                <c:pt idx="9008">
                  <c:v>39.02720999999999</c:v>
                </c:pt>
                <c:pt idx="9009">
                  <c:v>39.028439999999989</c:v>
                </c:pt>
                <c:pt idx="9010">
                  <c:v>39.033329999999992</c:v>
                </c:pt>
                <c:pt idx="9011">
                  <c:v>39.044199999999989</c:v>
                </c:pt>
                <c:pt idx="9012">
                  <c:v>39.053619999999988</c:v>
                </c:pt>
                <c:pt idx="9013">
                  <c:v>39.061999999999991</c:v>
                </c:pt>
                <c:pt idx="9014">
                  <c:v>39.068299999999994</c:v>
                </c:pt>
                <c:pt idx="9015">
                  <c:v>39.072549999999993</c:v>
                </c:pt>
                <c:pt idx="9016">
                  <c:v>39.074319999999993</c:v>
                </c:pt>
                <c:pt idx="9017">
                  <c:v>39.075479999999992</c:v>
                </c:pt>
                <c:pt idx="9018">
                  <c:v>39.076389999999989</c:v>
                </c:pt>
                <c:pt idx="9019">
                  <c:v>39.077169999999988</c:v>
                </c:pt>
                <c:pt idx="9020">
                  <c:v>39.077829999999992</c:v>
                </c:pt>
                <c:pt idx="9021">
                  <c:v>39.078489999999995</c:v>
                </c:pt>
                <c:pt idx="9022">
                  <c:v>39.079149999999998</c:v>
                </c:pt>
                <c:pt idx="9023">
                  <c:v>39.079789999999996</c:v>
                </c:pt>
                <c:pt idx="9024">
                  <c:v>39.080249999999992</c:v>
                </c:pt>
                <c:pt idx="9025">
                  <c:v>39.080799999999989</c:v>
                </c:pt>
                <c:pt idx="9026">
                  <c:v>39.081829999999989</c:v>
                </c:pt>
                <c:pt idx="9027">
                  <c:v>39.08359999999999</c:v>
                </c:pt>
                <c:pt idx="9028">
                  <c:v>39.084469999999989</c:v>
                </c:pt>
                <c:pt idx="9029">
                  <c:v>39.085289999999986</c:v>
                </c:pt>
                <c:pt idx="9030">
                  <c:v>39.085839999999983</c:v>
                </c:pt>
                <c:pt idx="9031">
                  <c:v>39.086259999999982</c:v>
                </c:pt>
                <c:pt idx="9032">
                  <c:v>39.089289999999984</c:v>
                </c:pt>
                <c:pt idx="9033">
                  <c:v>39.102949999999986</c:v>
                </c:pt>
                <c:pt idx="9034">
                  <c:v>39.120399999999982</c:v>
                </c:pt>
                <c:pt idx="9035">
                  <c:v>39.138639999999981</c:v>
                </c:pt>
                <c:pt idx="9036">
                  <c:v>39.151559999999982</c:v>
                </c:pt>
                <c:pt idx="9037">
                  <c:v>39.158489999999979</c:v>
                </c:pt>
                <c:pt idx="9038">
                  <c:v>39.162809999999979</c:v>
                </c:pt>
                <c:pt idx="9039">
                  <c:v>39.165439999999982</c:v>
                </c:pt>
                <c:pt idx="9040">
                  <c:v>39.166689999999981</c:v>
                </c:pt>
                <c:pt idx="9041">
                  <c:v>39.168149999999983</c:v>
                </c:pt>
                <c:pt idx="9042">
                  <c:v>39.168769999999981</c:v>
                </c:pt>
                <c:pt idx="9043">
                  <c:v>39.169209999999978</c:v>
                </c:pt>
                <c:pt idx="9044">
                  <c:v>39.172529999999981</c:v>
                </c:pt>
                <c:pt idx="9045">
                  <c:v>39.18221999999998</c:v>
                </c:pt>
                <c:pt idx="9046">
                  <c:v>39.195619999999977</c:v>
                </c:pt>
                <c:pt idx="9047">
                  <c:v>39.205149999999975</c:v>
                </c:pt>
                <c:pt idx="9048">
                  <c:v>39.209959999999974</c:v>
                </c:pt>
                <c:pt idx="9049">
                  <c:v>39.211959999999976</c:v>
                </c:pt>
                <c:pt idx="9050">
                  <c:v>39.213729999999977</c:v>
                </c:pt>
                <c:pt idx="9051">
                  <c:v>39.21543999999998</c:v>
                </c:pt>
                <c:pt idx="9052">
                  <c:v>39.216889999999978</c:v>
                </c:pt>
                <c:pt idx="9053">
                  <c:v>39.218509999999981</c:v>
                </c:pt>
                <c:pt idx="9054">
                  <c:v>39.221659999999979</c:v>
                </c:pt>
                <c:pt idx="9055">
                  <c:v>39.226469999999978</c:v>
                </c:pt>
                <c:pt idx="9056">
                  <c:v>39.229999999999976</c:v>
                </c:pt>
                <c:pt idx="9057">
                  <c:v>39.231329999999978</c:v>
                </c:pt>
                <c:pt idx="9058">
                  <c:v>39.231869999999979</c:v>
                </c:pt>
                <c:pt idx="9059">
                  <c:v>39.233499999999978</c:v>
                </c:pt>
                <c:pt idx="9060">
                  <c:v>39.239569999999979</c:v>
                </c:pt>
                <c:pt idx="9061">
                  <c:v>39.254039999999982</c:v>
                </c:pt>
                <c:pt idx="9062">
                  <c:v>39.268879999999982</c:v>
                </c:pt>
                <c:pt idx="9063">
                  <c:v>39.281809999999979</c:v>
                </c:pt>
                <c:pt idx="9064">
                  <c:v>39.289319999999982</c:v>
                </c:pt>
                <c:pt idx="9065">
                  <c:v>39.292569999999984</c:v>
                </c:pt>
                <c:pt idx="9066">
                  <c:v>39.294549999999987</c:v>
                </c:pt>
                <c:pt idx="9067">
                  <c:v>39.296049999999987</c:v>
                </c:pt>
                <c:pt idx="9068">
                  <c:v>39.29728999999999</c:v>
                </c:pt>
                <c:pt idx="9069">
                  <c:v>39.29849999999999</c:v>
                </c:pt>
                <c:pt idx="9070">
                  <c:v>39.300119999999993</c:v>
                </c:pt>
                <c:pt idx="9071">
                  <c:v>39.302889999999991</c:v>
                </c:pt>
                <c:pt idx="9072">
                  <c:v>39.30590999999999</c:v>
                </c:pt>
                <c:pt idx="9073">
                  <c:v>39.307679999999991</c:v>
                </c:pt>
                <c:pt idx="9074">
                  <c:v>39.308539999999994</c:v>
                </c:pt>
                <c:pt idx="9075">
                  <c:v>39.310269999999996</c:v>
                </c:pt>
                <c:pt idx="9076">
                  <c:v>39.312109999999997</c:v>
                </c:pt>
                <c:pt idx="9077">
                  <c:v>39.320249999999994</c:v>
                </c:pt>
                <c:pt idx="9078">
                  <c:v>39.336049999999993</c:v>
                </c:pt>
                <c:pt idx="9079">
                  <c:v>39.34964999999999</c:v>
                </c:pt>
                <c:pt idx="9080">
                  <c:v>39.35573999999999</c:v>
                </c:pt>
                <c:pt idx="9081">
                  <c:v>39.358959999999989</c:v>
                </c:pt>
                <c:pt idx="9082">
                  <c:v>39.360959999999992</c:v>
                </c:pt>
                <c:pt idx="9083">
                  <c:v>39.362309999999994</c:v>
                </c:pt>
                <c:pt idx="9084">
                  <c:v>39.363209999999995</c:v>
                </c:pt>
                <c:pt idx="9085">
                  <c:v>39.364209999999993</c:v>
                </c:pt>
                <c:pt idx="9086">
                  <c:v>39.36578999999999</c:v>
                </c:pt>
                <c:pt idx="9087">
                  <c:v>39.36793999999999</c:v>
                </c:pt>
                <c:pt idx="9088">
                  <c:v>39.369649999999993</c:v>
                </c:pt>
                <c:pt idx="9089">
                  <c:v>39.371179999999995</c:v>
                </c:pt>
                <c:pt idx="9090">
                  <c:v>39.372029999999995</c:v>
                </c:pt>
                <c:pt idx="9091">
                  <c:v>39.374319999999997</c:v>
                </c:pt>
                <c:pt idx="9092">
                  <c:v>39.37791</c:v>
                </c:pt>
                <c:pt idx="9093">
                  <c:v>39.391060000000003</c:v>
                </c:pt>
                <c:pt idx="9094">
                  <c:v>39.412650000000006</c:v>
                </c:pt>
                <c:pt idx="9095">
                  <c:v>39.430430000000008</c:v>
                </c:pt>
                <c:pt idx="9096">
                  <c:v>39.438610000000011</c:v>
                </c:pt>
                <c:pt idx="9097">
                  <c:v>39.443550000000009</c:v>
                </c:pt>
                <c:pt idx="9098">
                  <c:v>39.44606000000001</c:v>
                </c:pt>
                <c:pt idx="9099">
                  <c:v>39.447670000000009</c:v>
                </c:pt>
                <c:pt idx="9100">
                  <c:v>39.44924000000001</c:v>
                </c:pt>
                <c:pt idx="9101">
                  <c:v>39.450520000000012</c:v>
                </c:pt>
                <c:pt idx="9102">
                  <c:v>39.451440000000012</c:v>
                </c:pt>
                <c:pt idx="9103">
                  <c:v>39.452080000000009</c:v>
                </c:pt>
                <c:pt idx="9104">
                  <c:v>39.452580000000012</c:v>
                </c:pt>
                <c:pt idx="9105">
                  <c:v>39.453040000000009</c:v>
                </c:pt>
                <c:pt idx="9106">
                  <c:v>39.453460000000007</c:v>
                </c:pt>
                <c:pt idx="9107">
                  <c:v>39.45412000000001</c:v>
                </c:pt>
                <c:pt idx="9108">
                  <c:v>39.455430000000007</c:v>
                </c:pt>
                <c:pt idx="9109">
                  <c:v>39.457350000000005</c:v>
                </c:pt>
                <c:pt idx="9110">
                  <c:v>39.458960000000005</c:v>
                </c:pt>
                <c:pt idx="9111">
                  <c:v>39.460980000000006</c:v>
                </c:pt>
                <c:pt idx="9112">
                  <c:v>39.462920000000004</c:v>
                </c:pt>
                <c:pt idx="9113">
                  <c:v>39.464390000000002</c:v>
                </c:pt>
                <c:pt idx="9114">
                  <c:v>39.464980000000004</c:v>
                </c:pt>
                <c:pt idx="9115">
                  <c:v>39.465300000000006</c:v>
                </c:pt>
                <c:pt idx="9116">
                  <c:v>39.466000000000008</c:v>
                </c:pt>
                <c:pt idx="9117">
                  <c:v>39.472080000000005</c:v>
                </c:pt>
                <c:pt idx="9118">
                  <c:v>39.481210000000004</c:v>
                </c:pt>
                <c:pt idx="9119">
                  <c:v>39.487780000000008</c:v>
                </c:pt>
                <c:pt idx="9120">
                  <c:v>39.491580000000006</c:v>
                </c:pt>
                <c:pt idx="9121">
                  <c:v>39.493910000000007</c:v>
                </c:pt>
                <c:pt idx="9122">
                  <c:v>39.495560000000005</c:v>
                </c:pt>
                <c:pt idx="9123">
                  <c:v>39.497290000000007</c:v>
                </c:pt>
                <c:pt idx="9124">
                  <c:v>39.49898000000001</c:v>
                </c:pt>
                <c:pt idx="9125">
                  <c:v>39.500400000000013</c:v>
                </c:pt>
                <c:pt idx="9126">
                  <c:v>39.501690000000011</c:v>
                </c:pt>
                <c:pt idx="9127">
                  <c:v>39.502950000000013</c:v>
                </c:pt>
                <c:pt idx="9128">
                  <c:v>39.504050000000014</c:v>
                </c:pt>
                <c:pt idx="9129">
                  <c:v>39.504810000000013</c:v>
                </c:pt>
                <c:pt idx="9130">
                  <c:v>39.505430000000011</c:v>
                </c:pt>
                <c:pt idx="9131">
                  <c:v>39.506050000000009</c:v>
                </c:pt>
                <c:pt idx="9132">
                  <c:v>39.507090000000012</c:v>
                </c:pt>
                <c:pt idx="9133">
                  <c:v>39.508640000000014</c:v>
                </c:pt>
                <c:pt idx="9134">
                  <c:v>39.510060000000017</c:v>
                </c:pt>
                <c:pt idx="9135">
                  <c:v>39.51139000000002</c:v>
                </c:pt>
                <c:pt idx="9136">
                  <c:v>39.512720000000023</c:v>
                </c:pt>
                <c:pt idx="9137">
                  <c:v>39.514040000000023</c:v>
                </c:pt>
                <c:pt idx="9138">
                  <c:v>39.515230000000024</c:v>
                </c:pt>
                <c:pt idx="9139">
                  <c:v>39.516290000000026</c:v>
                </c:pt>
                <c:pt idx="9140">
                  <c:v>39.517530000000029</c:v>
                </c:pt>
                <c:pt idx="9141">
                  <c:v>39.519060000000032</c:v>
                </c:pt>
                <c:pt idx="9142">
                  <c:v>39.520380000000031</c:v>
                </c:pt>
                <c:pt idx="9143">
                  <c:v>39.520770000000034</c:v>
                </c:pt>
                <c:pt idx="9144">
                  <c:v>39.521110000000036</c:v>
                </c:pt>
                <c:pt idx="9145">
                  <c:v>39.521720000000037</c:v>
                </c:pt>
                <c:pt idx="9146">
                  <c:v>39.523580000000038</c:v>
                </c:pt>
                <c:pt idx="9147">
                  <c:v>39.526350000000036</c:v>
                </c:pt>
                <c:pt idx="9148">
                  <c:v>39.530020000000036</c:v>
                </c:pt>
                <c:pt idx="9149">
                  <c:v>39.533780000000036</c:v>
                </c:pt>
                <c:pt idx="9150">
                  <c:v>39.536440000000034</c:v>
                </c:pt>
                <c:pt idx="9151">
                  <c:v>39.537840000000031</c:v>
                </c:pt>
                <c:pt idx="9152">
                  <c:v>39.538740000000033</c:v>
                </c:pt>
                <c:pt idx="9153">
                  <c:v>39.539150000000035</c:v>
                </c:pt>
                <c:pt idx="9154">
                  <c:v>39.541750000000036</c:v>
                </c:pt>
                <c:pt idx="9155">
                  <c:v>39.553430000000034</c:v>
                </c:pt>
                <c:pt idx="9156">
                  <c:v>39.572590000000034</c:v>
                </c:pt>
                <c:pt idx="9157">
                  <c:v>39.588340000000031</c:v>
                </c:pt>
                <c:pt idx="9158">
                  <c:v>39.59736000000003</c:v>
                </c:pt>
                <c:pt idx="9159">
                  <c:v>39.602190000000029</c:v>
                </c:pt>
                <c:pt idx="9160">
                  <c:v>39.603950000000026</c:v>
                </c:pt>
                <c:pt idx="9161">
                  <c:v>39.604910000000025</c:v>
                </c:pt>
                <c:pt idx="9162">
                  <c:v>39.605560000000025</c:v>
                </c:pt>
                <c:pt idx="9163">
                  <c:v>39.606110000000022</c:v>
                </c:pt>
                <c:pt idx="9164">
                  <c:v>39.60702000000002</c:v>
                </c:pt>
                <c:pt idx="9165">
                  <c:v>39.608670000000018</c:v>
                </c:pt>
                <c:pt idx="9166">
                  <c:v>39.610410000000016</c:v>
                </c:pt>
                <c:pt idx="9167">
                  <c:v>39.612080000000013</c:v>
                </c:pt>
                <c:pt idx="9168">
                  <c:v>39.613820000000011</c:v>
                </c:pt>
                <c:pt idx="9169">
                  <c:v>39.615560000000009</c:v>
                </c:pt>
                <c:pt idx="9170">
                  <c:v>39.617160000000013</c:v>
                </c:pt>
                <c:pt idx="9171">
                  <c:v>39.618580000000016</c:v>
                </c:pt>
                <c:pt idx="9172">
                  <c:v>39.620550000000016</c:v>
                </c:pt>
                <c:pt idx="9173">
                  <c:v>39.624180000000017</c:v>
                </c:pt>
                <c:pt idx="9174">
                  <c:v>39.627330000000015</c:v>
                </c:pt>
                <c:pt idx="9175">
                  <c:v>39.633390000000013</c:v>
                </c:pt>
                <c:pt idx="9176">
                  <c:v>39.638480000000015</c:v>
                </c:pt>
                <c:pt idx="9177">
                  <c:v>39.642660000000014</c:v>
                </c:pt>
                <c:pt idx="9178">
                  <c:v>39.644750000000016</c:v>
                </c:pt>
                <c:pt idx="9179">
                  <c:v>39.646000000000015</c:v>
                </c:pt>
                <c:pt idx="9180">
                  <c:v>39.646990000000017</c:v>
                </c:pt>
                <c:pt idx="9181">
                  <c:v>39.647860000000016</c:v>
                </c:pt>
                <c:pt idx="9182">
                  <c:v>39.648520000000019</c:v>
                </c:pt>
                <c:pt idx="9183">
                  <c:v>39.649000000000022</c:v>
                </c:pt>
                <c:pt idx="9184">
                  <c:v>39.649430000000024</c:v>
                </c:pt>
                <c:pt idx="9185">
                  <c:v>39.650000000000027</c:v>
                </c:pt>
                <c:pt idx="9186">
                  <c:v>39.651110000000024</c:v>
                </c:pt>
                <c:pt idx="9187">
                  <c:v>39.652840000000026</c:v>
                </c:pt>
                <c:pt idx="9188">
                  <c:v>39.654490000000024</c:v>
                </c:pt>
                <c:pt idx="9189">
                  <c:v>39.655890000000021</c:v>
                </c:pt>
                <c:pt idx="9190">
                  <c:v>39.656400000000019</c:v>
                </c:pt>
                <c:pt idx="9191">
                  <c:v>39.656600000000019</c:v>
                </c:pt>
                <c:pt idx="9192">
                  <c:v>39.656880000000015</c:v>
                </c:pt>
                <c:pt idx="9193">
                  <c:v>39.657190000000014</c:v>
                </c:pt>
                <c:pt idx="9194">
                  <c:v>39.657640000000015</c:v>
                </c:pt>
                <c:pt idx="9195">
                  <c:v>39.658150000000013</c:v>
                </c:pt>
                <c:pt idx="9196">
                  <c:v>39.658620000000013</c:v>
                </c:pt>
                <c:pt idx="9197">
                  <c:v>39.65899000000001</c:v>
                </c:pt>
                <c:pt idx="9198">
                  <c:v>39.659380000000013</c:v>
                </c:pt>
                <c:pt idx="9199">
                  <c:v>39.65975000000001</c:v>
                </c:pt>
                <c:pt idx="9200">
                  <c:v>39.660260000000008</c:v>
                </c:pt>
                <c:pt idx="9201">
                  <c:v>39.661280000000005</c:v>
                </c:pt>
                <c:pt idx="9202">
                  <c:v>39.662930000000003</c:v>
                </c:pt>
                <c:pt idx="9203">
                  <c:v>39.664290000000001</c:v>
                </c:pt>
                <c:pt idx="9204">
                  <c:v>39.665530000000004</c:v>
                </c:pt>
                <c:pt idx="9205">
                  <c:v>39.666660000000007</c:v>
                </c:pt>
                <c:pt idx="9206">
                  <c:v>39.667280000000005</c:v>
                </c:pt>
                <c:pt idx="9207">
                  <c:v>39.667540000000002</c:v>
                </c:pt>
                <c:pt idx="9208">
                  <c:v>39.667840000000005</c:v>
                </c:pt>
                <c:pt idx="9209">
                  <c:v>39.668350000000004</c:v>
                </c:pt>
                <c:pt idx="9210">
                  <c:v>39.668700000000001</c:v>
                </c:pt>
                <c:pt idx="9211">
                  <c:v>39.669049999999999</c:v>
                </c:pt>
                <c:pt idx="9212">
                  <c:v>39.669399999999996</c:v>
                </c:pt>
                <c:pt idx="9213">
                  <c:v>39.669779999999996</c:v>
                </c:pt>
                <c:pt idx="9214">
                  <c:v>39.670119999999997</c:v>
                </c:pt>
                <c:pt idx="9215">
                  <c:v>39.670479999999998</c:v>
                </c:pt>
                <c:pt idx="9216">
                  <c:v>39.670859999999998</c:v>
                </c:pt>
                <c:pt idx="9217">
                  <c:v>39.671219999999998</c:v>
                </c:pt>
                <c:pt idx="9218">
                  <c:v>39.671720000000001</c:v>
                </c:pt>
                <c:pt idx="9219">
                  <c:v>39.672739999999997</c:v>
                </c:pt>
                <c:pt idx="9220">
                  <c:v>39.674309999999998</c:v>
                </c:pt>
                <c:pt idx="9221">
                  <c:v>39.675730000000001</c:v>
                </c:pt>
                <c:pt idx="9222">
                  <c:v>39.676760000000002</c:v>
                </c:pt>
                <c:pt idx="9223">
                  <c:v>39.677370000000003</c:v>
                </c:pt>
                <c:pt idx="9224">
                  <c:v>39.677690000000005</c:v>
                </c:pt>
                <c:pt idx="9225">
                  <c:v>39.677910000000004</c:v>
                </c:pt>
                <c:pt idx="9226">
                  <c:v>39.678130000000003</c:v>
                </c:pt>
                <c:pt idx="9227">
                  <c:v>39.67839</c:v>
                </c:pt>
                <c:pt idx="9228">
                  <c:v>39.67868</c:v>
                </c:pt>
                <c:pt idx="9229">
                  <c:v>39.67906</c:v>
                </c:pt>
                <c:pt idx="9230">
                  <c:v>39.679450000000003</c:v>
                </c:pt>
                <c:pt idx="9231">
                  <c:v>39.679750000000006</c:v>
                </c:pt>
                <c:pt idx="9232">
                  <c:v>39.680060000000005</c:v>
                </c:pt>
                <c:pt idx="9233">
                  <c:v>39.680390000000003</c:v>
                </c:pt>
                <c:pt idx="9234">
                  <c:v>39.680690000000006</c:v>
                </c:pt>
                <c:pt idx="9235">
                  <c:v>39.681130000000003</c:v>
                </c:pt>
                <c:pt idx="9236">
                  <c:v>39.682120000000005</c:v>
                </c:pt>
                <c:pt idx="9237">
                  <c:v>39.683690000000006</c:v>
                </c:pt>
                <c:pt idx="9238">
                  <c:v>39.684970000000007</c:v>
                </c:pt>
                <c:pt idx="9239">
                  <c:v>39.686000000000007</c:v>
                </c:pt>
                <c:pt idx="9240">
                  <c:v>39.686560000000007</c:v>
                </c:pt>
                <c:pt idx="9241">
                  <c:v>39.686960000000006</c:v>
                </c:pt>
                <c:pt idx="9242">
                  <c:v>39.690840000000009</c:v>
                </c:pt>
                <c:pt idx="9243">
                  <c:v>39.69794000000001</c:v>
                </c:pt>
                <c:pt idx="9244">
                  <c:v>39.706430000000012</c:v>
                </c:pt>
                <c:pt idx="9245">
                  <c:v>39.712090000000011</c:v>
                </c:pt>
                <c:pt idx="9246">
                  <c:v>39.715510000000009</c:v>
                </c:pt>
                <c:pt idx="9247">
                  <c:v>39.71717000000001</c:v>
                </c:pt>
                <c:pt idx="9248">
                  <c:v>39.718470000000011</c:v>
                </c:pt>
                <c:pt idx="9249">
                  <c:v>39.719530000000013</c:v>
                </c:pt>
                <c:pt idx="9250">
                  <c:v>39.720510000000012</c:v>
                </c:pt>
                <c:pt idx="9251">
                  <c:v>39.72196000000001</c:v>
                </c:pt>
                <c:pt idx="9252">
                  <c:v>39.72420000000001</c:v>
                </c:pt>
                <c:pt idx="9253">
                  <c:v>39.725350000000013</c:v>
                </c:pt>
                <c:pt idx="9254">
                  <c:v>39.726160000000014</c:v>
                </c:pt>
                <c:pt idx="9255">
                  <c:v>39.726730000000018</c:v>
                </c:pt>
                <c:pt idx="9256">
                  <c:v>39.730300000000021</c:v>
                </c:pt>
                <c:pt idx="9257">
                  <c:v>39.742790000000021</c:v>
                </c:pt>
                <c:pt idx="9258">
                  <c:v>39.759460000000018</c:v>
                </c:pt>
                <c:pt idx="9259">
                  <c:v>39.769490000000019</c:v>
                </c:pt>
                <c:pt idx="9260">
                  <c:v>39.774590000000018</c:v>
                </c:pt>
                <c:pt idx="9261">
                  <c:v>39.777330000000021</c:v>
                </c:pt>
                <c:pt idx="9262">
                  <c:v>39.77894000000002</c:v>
                </c:pt>
                <c:pt idx="9263">
                  <c:v>39.779960000000017</c:v>
                </c:pt>
                <c:pt idx="9264">
                  <c:v>39.781020000000019</c:v>
                </c:pt>
                <c:pt idx="9265">
                  <c:v>39.782810000000019</c:v>
                </c:pt>
                <c:pt idx="9266">
                  <c:v>39.784410000000022</c:v>
                </c:pt>
                <c:pt idx="9267">
                  <c:v>39.785540000000026</c:v>
                </c:pt>
                <c:pt idx="9268">
                  <c:v>39.786100000000026</c:v>
                </c:pt>
                <c:pt idx="9269">
                  <c:v>39.786250000000024</c:v>
                </c:pt>
                <c:pt idx="9270">
                  <c:v>39.786690000000021</c:v>
                </c:pt>
                <c:pt idx="9271">
                  <c:v>39.787130000000019</c:v>
                </c:pt>
                <c:pt idx="9272">
                  <c:v>39.787600000000019</c:v>
                </c:pt>
                <c:pt idx="9273">
                  <c:v>39.788060000000016</c:v>
                </c:pt>
                <c:pt idx="9274">
                  <c:v>39.788460000000015</c:v>
                </c:pt>
                <c:pt idx="9275">
                  <c:v>39.788830000000011</c:v>
                </c:pt>
                <c:pt idx="9276">
                  <c:v>39.789230000000011</c:v>
                </c:pt>
                <c:pt idx="9277">
                  <c:v>39.78961000000001</c:v>
                </c:pt>
                <c:pt idx="9278">
                  <c:v>39.790180000000014</c:v>
                </c:pt>
                <c:pt idx="9279">
                  <c:v>39.791180000000011</c:v>
                </c:pt>
                <c:pt idx="9280">
                  <c:v>39.792690000000015</c:v>
                </c:pt>
                <c:pt idx="9281">
                  <c:v>39.794120000000014</c:v>
                </c:pt>
                <c:pt idx="9282">
                  <c:v>39.795460000000013</c:v>
                </c:pt>
                <c:pt idx="9283">
                  <c:v>39.796170000000011</c:v>
                </c:pt>
                <c:pt idx="9284">
                  <c:v>39.796670000000013</c:v>
                </c:pt>
                <c:pt idx="9285">
                  <c:v>39.79778000000001</c:v>
                </c:pt>
                <c:pt idx="9286">
                  <c:v>39.799610000000008</c:v>
                </c:pt>
                <c:pt idx="9287">
                  <c:v>39.801750000000006</c:v>
                </c:pt>
                <c:pt idx="9288">
                  <c:v>39.803870000000003</c:v>
                </c:pt>
                <c:pt idx="9289">
                  <c:v>39.805530000000005</c:v>
                </c:pt>
                <c:pt idx="9290">
                  <c:v>39.806960000000004</c:v>
                </c:pt>
                <c:pt idx="9291">
                  <c:v>39.808210000000003</c:v>
                </c:pt>
                <c:pt idx="9292">
                  <c:v>39.809370000000001</c:v>
                </c:pt>
                <c:pt idx="9293">
                  <c:v>39.81053</c:v>
                </c:pt>
                <c:pt idx="9294">
                  <c:v>39.81174</c:v>
                </c:pt>
                <c:pt idx="9295">
                  <c:v>39.813049999999997</c:v>
                </c:pt>
                <c:pt idx="9296">
                  <c:v>39.814659999999996</c:v>
                </c:pt>
                <c:pt idx="9297">
                  <c:v>39.81664</c:v>
                </c:pt>
                <c:pt idx="9298">
                  <c:v>39.818530000000003</c:v>
                </c:pt>
                <c:pt idx="9299">
                  <c:v>39.820510000000006</c:v>
                </c:pt>
                <c:pt idx="9300">
                  <c:v>39.822140000000005</c:v>
                </c:pt>
                <c:pt idx="9301">
                  <c:v>39.823470000000007</c:v>
                </c:pt>
                <c:pt idx="9302">
                  <c:v>39.824650000000005</c:v>
                </c:pt>
                <c:pt idx="9303">
                  <c:v>39.825880000000005</c:v>
                </c:pt>
                <c:pt idx="9304">
                  <c:v>39.827120000000008</c:v>
                </c:pt>
                <c:pt idx="9305">
                  <c:v>39.828230000000005</c:v>
                </c:pt>
                <c:pt idx="9306">
                  <c:v>39.829340000000002</c:v>
                </c:pt>
                <c:pt idx="9307">
                  <c:v>39.830460000000002</c:v>
                </c:pt>
                <c:pt idx="9308">
                  <c:v>39.831780000000002</c:v>
                </c:pt>
                <c:pt idx="9309">
                  <c:v>39.833200000000005</c:v>
                </c:pt>
                <c:pt idx="9310">
                  <c:v>39.834060000000008</c:v>
                </c:pt>
                <c:pt idx="9311">
                  <c:v>39.834410000000005</c:v>
                </c:pt>
                <c:pt idx="9312">
                  <c:v>39.836630000000007</c:v>
                </c:pt>
                <c:pt idx="9313">
                  <c:v>39.845010000000009</c:v>
                </c:pt>
                <c:pt idx="9314">
                  <c:v>39.857710000000012</c:v>
                </c:pt>
                <c:pt idx="9315">
                  <c:v>39.868190000000013</c:v>
                </c:pt>
                <c:pt idx="9316">
                  <c:v>39.874690000000015</c:v>
                </c:pt>
                <c:pt idx="9317">
                  <c:v>39.878230000000016</c:v>
                </c:pt>
                <c:pt idx="9318">
                  <c:v>39.880160000000018</c:v>
                </c:pt>
                <c:pt idx="9319">
                  <c:v>39.882000000000019</c:v>
                </c:pt>
                <c:pt idx="9320">
                  <c:v>39.883840000000021</c:v>
                </c:pt>
                <c:pt idx="9321">
                  <c:v>39.885460000000023</c:v>
                </c:pt>
                <c:pt idx="9322">
                  <c:v>39.886850000000024</c:v>
                </c:pt>
                <c:pt idx="9323">
                  <c:v>39.888040000000025</c:v>
                </c:pt>
                <c:pt idx="9324">
                  <c:v>39.889560000000024</c:v>
                </c:pt>
                <c:pt idx="9325">
                  <c:v>39.891190000000023</c:v>
                </c:pt>
                <c:pt idx="9326">
                  <c:v>39.893090000000022</c:v>
                </c:pt>
                <c:pt idx="9327">
                  <c:v>39.894910000000024</c:v>
                </c:pt>
                <c:pt idx="9328">
                  <c:v>39.896460000000026</c:v>
                </c:pt>
                <c:pt idx="9329">
                  <c:v>39.897230000000029</c:v>
                </c:pt>
                <c:pt idx="9330">
                  <c:v>39.897550000000031</c:v>
                </c:pt>
                <c:pt idx="9331">
                  <c:v>39.897810000000028</c:v>
                </c:pt>
                <c:pt idx="9332">
                  <c:v>39.898120000000027</c:v>
                </c:pt>
                <c:pt idx="9333">
                  <c:v>39.898540000000025</c:v>
                </c:pt>
                <c:pt idx="9334">
                  <c:v>39.898980000000023</c:v>
                </c:pt>
                <c:pt idx="9335">
                  <c:v>39.899380000000022</c:v>
                </c:pt>
                <c:pt idx="9336">
                  <c:v>39.899780000000021</c:v>
                </c:pt>
                <c:pt idx="9337">
                  <c:v>39.900170000000024</c:v>
                </c:pt>
                <c:pt idx="9338">
                  <c:v>39.900560000000027</c:v>
                </c:pt>
                <c:pt idx="9339">
                  <c:v>39.900930000000024</c:v>
                </c:pt>
                <c:pt idx="9340">
                  <c:v>39.901490000000024</c:v>
                </c:pt>
                <c:pt idx="9341">
                  <c:v>39.902850000000022</c:v>
                </c:pt>
                <c:pt idx="9342">
                  <c:v>39.904360000000025</c:v>
                </c:pt>
                <c:pt idx="9343">
                  <c:v>39.905670000000022</c:v>
                </c:pt>
                <c:pt idx="9344">
                  <c:v>39.906960000000019</c:v>
                </c:pt>
                <c:pt idx="9345">
                  <c:v>39.90768000000002</c:v>
                </c:pt>
                <c:pt idx="9346">
                  <c:v>39.908660000000019</c:v>
                </c:pt>
                <c:pt idx="9347">
                  <c:v>39.909900000000022</c:v>
                </c:pt>
                <c:pt idx="9348">
                  <c:v>39.913760000000025</c:v>
                </c:pt>
                <c:pt idx="9349">
                  <c:v>39.924740000000028</c:v>
                </c:pt>
                <c:pt idx="9350">
                  <c:v>39.93482000000003</c:v>
                </c:pt>
                <c:pt idx="9351">
                  <c:v>39.940400000000032</c:v>
                </c:pt>
                <c:pt idx="9352">
                  <c:v>39.943320000000035</c:v>
                </c:pt>
                <c:pt idx="9353">
                  <c:v>39.945030000000038</c:v>
                </c:pt>
                <c:pt idx="9354">
                  <c:v>39.946430000000035</c:v>
                </c:pt>
                <c:pt idx="9355">
                  <c:v>39.947470000000038</c:v>
                </c:pt>
                <c:pt idx="9356">
                  <c:v>39.94826000000004</c:v>
                </c:pt>
                <c:pt idx="9357">
                  <c:v>39.948700000000038</c:v>
                </c:pt>
                <c:pt idx="9358">
                  <c:v>39.949140000000035</c:v>
                </c:pt>
                <c:pt idx="9359">
                  <c:v>39.949580000000033</c:v>
                </c:pt>
                <c:pt idx="9360">
                  <c:v>39.950010000000034</c:v>
                </c:pt>
                <c:pt idx="9361">
                  <c:v>39.950460000000035</c:v>
                </c:pt>
                <c:pt idx="9362">
                  <c:v>39.950910000000036</c:v>
                </c:pt>
                <c:pt idx="9363">
                  <c:v>39.951510000000034</c:v>
                </c:pt>
                <c:pt idx="9364">
                  <c:v>39.952460000000038</c:v>
                </c:pt>
                <c:pt idx="9365">
                  <c:v>39.953510000000037</c:v>
                </c:pt>
                <c:pt idx="9366">
                  <c:v>39.954360000000037</c:v>
                </c:pt>
                <c:pt idx="9367">
                  <c:v>39.95493000000004</c:v>
                </c:pt>
                <c:pt idx="9368">
                  <c:v>39.955300000000037</c:v>
                </c:pt>
                <c:pt idx="9369">
                  <c:v>39.955440000000038</c:v>
                </c:pt>
                <c:pt idx="9370">
                  <c:v>39.955650000000041</c:v>
                </c:pt>
                <c:pt idx="9371">
                  <c:v>39.95596000000004</c:v>
                </c:pt>
                <c:pt idx="9372">
                  <c:v>39.956380000000038</c:v>
                </c:pt>
                <c:pt idx="9373">
                  <c:v>39.95681000000004</c:v>
                </c:pt>
                <c:pt idx="9374">
                  <c:v>39.957120000000039</c:v>
                </c:pt>
                <c:pt idx="9375">
                  <c:v>39.957450000000037</c:v>
                </c:pt>
                <c:pt idx="9376">
                  <c:v>39.957790000000038</c:v>
                </c:pt>
                <c:pt idx="9377">
                  <c:v>39.958140000000036</c:v>
                </c:pt>
                <c:pt idx="9378">
                  <c:v>39.958480000000037</c:v>
                </c:pt>
                <c:pt idx="9379">
                  <c:v>39.958810000000035</c:v>
                </c:pt>
                <c:pt idx="9380">
                  <c:v>39.959260000000036</c:v>
                </c:pt>
                <c:pt idx="9381">
                  <c:v>39.959840000000035</c:v>
                </c:pt>
                <c:pt idx="9382">
                  <c:v>39.960320000000038</c:v>
                </c:pt>
                <c:pt idx="9383">
                  <c:v>39.960580000000036</c:v>
                </c:pt>
                <c:pt idx="9384">
                  <c:v>39.960840000000033</c:v>
                </c:pt>
                <c:pt idx="9385">
                  <c:v>39.961670000000034</c:v>
                </c:pt>
                <c:pt idx="9386">
                  <c:v>39.962860000000035</c:v>
                </c:pt>
                <c:pt idx="9387">
                  <c:v>39.964020000000033</c:v>
                </c:pt>
                <c:pt idx="9388">
                  <c:v>39.965190000000035</c:v>
                </c:pt>
                <c:pt idx="9389">
                  <c:v>39.966330000000035</c:v>
                </c:pt>
                <c:pt idx="9390">
                  <c:v>39.967350000000032</c:v>
                </c:pt>
                <c:pt idx="9391">
                  <c:v>39.968290000000032</c:v>
                </c:pt>
                <c:pt idx="9392">
                  <c:v>39.969240000000035</c:v>
                </c:pt>
                <c:pt idx="9393">
                  <c:v>39.969950000000033</c:v>
                </c:pt>
                <c:pt idx="9394">
                  <c:v>39.970710000000032</c:v>
                </c:pt>
                <c:pt idx="9395">
                  <c:v>39.97115000000003</c:v>
                </c:pt>
                <c:pt idx="9396">
                  <c:v>39.971360000000033</c:v>
                </c:pt>
                <c:pt idx="9397">
                  <c:v>39.972720000000031</c:v>
                </c:pt>
                <c:pt idx="9398">
                  <c:v>39.979090000000028</c:v>
                </c:pt>
                <c:pt idx="9399">
                  <c:v>39.989310000000025</c:v>
                </c:pt>
                <c:pt idx="9400">
                  <c:v>39.994920000000022</c:v>
                </c:pt>
                <c:pt idx="9401">
                  <c:v>39.997950000000024</c:v>
                </c:pt>
                <c:pt idx="9402">
                  <c:v>40.000100000000025</c:v>
                </c:pt>
                <c:pt idx="9403">
                  <c:v>40.001950000000022</c:v>
                </c:pt>
                <c:pt idx="9404">
                  <c:v>40.00340000000002</c:v>
                </c:pt>
                <c:pt idx="9405">
                  <c:v>40.004520000000021</c:v>
                </c:pt>
                <c:pt idx="9406">
                  <c:v>40.005870000000023</c:v>
                </c:pt>
                <c:pt idx="9407">
                  <c:v>40.007850000000026</c:v>
                </c:pt>
                <c:pt idx="9408">
                  <c:v>40.009390000000025</c:v>
                </c:pt>
                <c:pt idx="9409">
                  <c:v>40.010740000000027</c:v>
                </c:pt>
                <c:pt idx="9410">
                  <c:v>40.011540000000025</c:v>
                </c:pt>
                <c:pt idx="9411">
                  <c:v>40.011870000000023</c:v>
                </c:pt>
                <c:pt idx="9412">
                  <c:v>40.012100000000025</c:v>
                </c:pt>
                <c:pt idx="9413">
                  <c:v>40.012300000000025</c:v>
                </c:pt>
                <c:pt idx="9414">
                  <c:v>40.012570000000025</c:v>
                </c:pt>
                <c:pt idx="9415">
                  <c:v>40.012860000000025</c:v>
                </c:pt>
                <c:pt idx="9416">
                  <c:v>40.013170000000024</c:v>
                </c:pt>
                <c:pt idx="9417">
                  <c:v>40.013580000000026</c:v>
                </c:pt>
                <c:pt idx="9418">
                  <c:v>40.014020000000023</c:v>
                </c:pt>
                <c:pt idx="9419">
                  <c:v>40.014380000000024</c:v>
                </c:pt>
                <c:pt idx="9420">
                  <c:v>40.014720000000025</c:v>
                </c:pt>
                <c:pt idx="9421">
                  <c:v>40.015090000000022</c:v>
                </c:pt>
                <c:pt idx="9422">
                  <c:v>40.015460000000019</c:v>
                </c:pt>
                <c:pt idx="9423">
                  <c:v>40.015790000000017</c:v>
                </c:pt>
                <c:pt idx="9424">
                  <c:v>40.016130000000018</c:v>
                </c:pt>
                <c:pt idx="9425">
                  <c:v>40.016770000000015</c:v>
                </c:pt>
                <c:pt idx="9426">
                  <c:v>40.018090000000015</c:v>
                </c:pt>
                <c:pt idx="9427">
                  <c:v>40.019240000000018</c:v>
                </c:pt>
                <c:pt idx="9428">
                  <c:v>40.01974000000002</c:v>
                </c:pt>
                <c:pt idx="9429">
                  <c:v>40.020020000000017</c:v>
                </c:pt>
                <c:pt idx="9430">
                  <c:v>40.020230000000019</c:v>
                </c:pt>
                <c:pt idx="9431">
                  <c:v>40.02048000000002</c:v>
                </c:pt>
                <c:pt idx="9432">
                  <c:v>40.020790000000019</c:v>
                </c:pt>
                <c:pt idx="9433">
                  <c:v>40.021190000000018</c:v>
                </c:pt>
                <c:pt idx="9434">
                  <c:v>40.021640000000019</c:v>
                </c:pt>
                <c:pt idx="9435">
                  <c:v>40.022100000000016</c:v>
                </c:pt>
                <c:pt idx="9436">
                  <c:v>40.022450000000013</c:v>
                </c:pt>
                <c:pt idx="9437">
                  <c:v>40.022850000000012</c:v>
                </c:pt>
                <c:pt idx="9438">
                  <c:v>40.023250000000012</c:v>
                </c:pt>
                <c:pt idx="9439">
                  <c:v>40.023610000000012</c:v>
                </c:pt>
                <c:pt idx="9440">
                  <c:v>40.024020000000014</c:v>
                </c:pt>
                <c:pt idx="9441">
                  <c:v>40.024570000000011</c:v>
                </c:pt>
                <c:pt idx="9442">
                  <c:v>40.025580000000012</c:v>
                </c:pt>
                <c:pt idx="9443">
                  <c:v>40.026260000000015</c:v>
                </c:pt>
                <c:pt idx="9444">
                  <c:v>40.026680000000013</c:v>
                </c:pt>
                <c:pt idx="9445">
                  <c:v>40.028250000000014</c:v>
                </c:pt>
                <c:pt idx="9446">
                  <c:v>40.030480000000011</c:v>
                </c:pt>
                <c:pt idx="9447">
                  <c:v>40.032840000000014</c:v>
                </c:pt>
                <c:pt idx="9448">
                  <c:v>40.034470000000013</c:v>
                </c:pt>
                <c:pt idx="9449">
                  <c:v>40.035610000000013</c:v>
                </c:pt>
                <c:pt idx="9450">
                  <c:v>40.036530000000013</c:v>
                </c:pt>
                <c:pt idx="9451">
                  <c:v>40.037530000000011</c:v>
                </c:pt>
                <c:pt idx="9452">
                  <c:v>40.038540000000012</c:v>
                </c:pt>
                <c:pt idx="9453">
                  <c:v>40.039380000000008</c:v>
                </c:pt>
                <c:pt idx="9454">
                  <c:v>40.040030000000009</c:v>
                </c:pt>
                <c:pt idx="9455">
                  <c:v>40.040540000000007</c:v>
                </c:pt>
                <c:pt idx="9456">
                  <c:v>40.040980000000005</c:v>
                </c:pt>
                <c:pt idx="9457">
                  <c:v>40.041390000000007</c:v>
                </c:pt>
                <c:pt idx="9458">
                  <c:v>40.04178000000001</c:v>
                </c:pt>
                <c:pt idx="9459">
                  <c:v>40.042180000000009</c:v>
                </c:pt>
                <c:pt idx="9460">
                  <c:v>40.042910000000006</c:v>
                </c:pt>
                <c:pt idx="9461">
                  <c:v>40.044400000000003</c:v>
                </c:pt>
                <c:pt idx="9462">
                  <c:v>40.045830000000002</c:v>
                </c:pt>
                <c:pt idx="9463">
                  <c:v>40.047090000000004</c:v>
                </c:pt>
                <c:pt idx="9464">
                  <c:v>40.048290000000001</c:v>
                </c:pt>
                <c:pt idx="9465">
                  <c:v>40.048970000000004</c:v>
                </c:pt>
                <c:pt idx="9466">
                  <c:v>40.049280000000003</c:v>
                </c:pt>
                <c:pt idx="9467">
                  <c:v>40.049800000000005</c:v>
                </c:pt>
                <c:pt idx="9468">
                  <c:v>40.052650000000007</c:v>
                </c:pt>
                <c:pt idx="9469">
                  <c:v>40.065830000000005</c:v>
                </c:pt>
                <c:pt idx="9470">
                  <c:v>40.084720000000004</c:v>
                </c:pt>
                <c:pt idx="9471">
                  <c:v>40.101480000000002</c:v>
                </c:pt>
                <c:pt idx="9472">
                  <c:v>40.111750000000001</c:v>
                </c:pt>
                <c:pt idx="9473">
                  <c:v>40.115969999999997</c:v>
                </c:pt>
                <c:pt idx="9474">
                  <c:v>40.117439999999995</c:v>
                </c:pt>
                <c:pt idx="9475">
                  <c:v>40.117949999999993</c:v>
                </c:pt>
                <c:pt idx="9476">
                  <c:v>40.118169999999992</c:v>
                </c:pt>
                <c:pt idx="9477">
                  <c:v>40.118399999999994</c:v>
                </c:pt>
                <c:pt idx="9478">
                  <c:v>40.118799999999993</c:v>
                </c:pt>
                <c:pt idx="9479">
                  <c:v>40.119389999999996</c:v>
                </c:pt>
                <c:pt idx="9480">
                  <c:v>40.120259999999995</c:v>
                </c:pt>
                <c:pt idx="9481">
                  <c:v>40.121419999999993</c:v>
                </c:pt>
                <c:pt idx="9482">
                  <c:v>40.123039999999996</c:v>
                </c:pt>
                <c:pt idx="9483">
                  <c:v>40.124579999999995</c:v>
                </c:pt>
                <c:pt idx="9484">
                  <c:v>40.125959999999992</c:v>
                </c:pt>
                <c:pt idx="9485">
                  <c:v>40.127259999999993</c:v>
                </c:pt>
                <c:pt idx="9486">
                  <c:v>40.128509999999991</c:v>
                </c:pt>
                <c:pt idx="9487">
                  <c:v>40.12930999999999</c:v>
                </c:pt>
                <c:pt idx="9488">
                  <c:v>40.130239999999986</c:v>
                </c:pt>
                <c:pt idx="9489">
                  <c:v>40.131419999999984</c:v>
                </c:pt>
                <c:pt idx="9490">
                  <c:v>40.132139999999985</c:v>
                </c:pt>
                <c:pt idx="9491">
                  <c:v>40.132399999999983</c:v>
                </c:pt>
                <c:pt idx="9492">
                  <c:v>40.135119999999979</c:v>
                </c:pt>
                <c:pt idx="9493">
                  <c:v>40.14438999999998</c:v>
                </c:pt>
                <c:pt idx="9494">
                  <c:v>40.155729999999977</c:v>
                </c:pt>
                <c:pt idx="9495">
                  <c:v>40.165309999999977</c:v>
                </c:pt>
                <c:pt idx="9496">
                  <c:v>40.170729999999978</c:v>
                </c:pt>
                <c:pt idx="9497">
                  <c:v>40.172939999999976</c:v>
                </c:pt>
                <c:pt idx="9498">
                  <c:v>40.174509999999977</c:v>
                </c:pt>
                <c:pt idx="9499">
                  <c:v>40.175779999999975</c:v>
                </c:pt>
                <c:pt idx="9500">
                  <c:v>40.176679999999976</c:v>
                </c:pt>
                <c:pt idx="9501">
                  <c:v>40.177369999999975</c:v>
                </c:pt>
                <c:pt idx="9502">
                  <c:v>40.178179999999976</c:v>
                </c:pt>
                <c:pt idx="9503">
                  <c:v>40.179459999999978</c:v>
                </c:pt>
                <c:pt idx="9504">
                  <c:v>40.181379999999976</c:v>
                </c:pt>
                <c:pt idx="9505">
                  <c:v>40.182659999999977</c:v>
                </c:pt>
                <c:pt idx="9506">
                  <c:v>40.183639999999976</c:v>
                </c:pt>
                <c:pt idx="9507">
                  <c:v>40.184289999999976</c:v>
                </c:pt>
                <c:pt idx="9508">
                  <c:v>40.185099999999977</c:v>
                </c:pt>
                <c:pt idx="9509">
                  <c:v>40.185929999999978</c:v>
                </c:pt>
                <c:pt idx="9510">
                  <c:v>40.18680999999998</c:v>
                </c:pt>
                <c:pt idx="9511">
                  <c:v>40.187769999999979</c:v>
                </c:pt>
                <c:pt idx="9512">
                  <c:v>40.188369999999978</c:v>
                </c:pt>
                <c:pt idx="9513">
                  <c:v>40.188739999999974</c:v>
                </c:pt>
                <c:pt idx="9514">
                  <c:v>40.189339999999973</c:v>
                </c:pt>
                <c:pt idx="9515">
                  <c:v>40.190189999999973</c:v>
                </c:pt>
                <c:pt idx="9516">
                  <c:v>40.190469999999969</c:v>
                </c:pt>
                <c:pt idx="9517">
                  <c:v>40.190959999999968</c:v>
                </c:pt>
                <c:pt idx="9518">
                  <c:v>40.195349999999969</c:v>
                </c:pt>
                <c:pt idx="9519">
                  <c:v>40.207679999999968</c:v>
                </c:pt>
                <c:pt idx="9520">
                  <c:v>40.218559999999968</c:v>
                </c:pt>
                <c:pt idx="9521">
                  <c:v>40.226519999999965</c:v>
                </c:pt>
                <c:pt idx="9522">
                  <c:v>40.230429999999963</c:v>
                </c:pt>
                <c:pt idx="9523">
                  <c:v>40.232779999999963</c:v>
                </c:pt>
                <c:pt idx="9524">
                  <c:v>40.234109999999966</c:v>
                </c:pt>
                <c:pt idx="9525">
                  <c:v>40.235119999999966</c:v>
                </c:pt>
                <c:pt idx="9526">
                  <c:v>40.235959999999963</c:v>
                </c:pt>
                <c:pt idx="9527">
                  <c:v>40.236559999999962</c:v>
                </c:pt>
                <c:pt idx="9528">
                  <c:v>40.23706999999996</c:v>
                </c:pt>
                <c:pt idx="9529">
                  <c:v>40.237699999999961</c:v>
                </c:pt>
                <c:pt idx="9530">
                  <c:v>40.238969999999959</c:v>
                </c:pt>
                <c:pt idx="9531">
                  <c:v>40.239849999999961</c:v>
                </c:pt>
                <c:pt idx="9532">
                  <c:v>40.24026999999996</c:v>
                </c:pt>
                <c:pt idx="9533">
                  <c:v>40.240459999999963</c:v>
                </c:pt>
                <c:pt idx="9534">
                  <c:v>40.24073999999996</c:v>
                </c:pt>
                <c:pt idx="9535">
                  <c:v>40.241609999999959</c:v>
                </c:pt>
                <c:pt idx="9536">
                  <c:v>40.242999999999959</c:v>
                </c:pt>
                <c:pt idx="9537">
                  <c:v>40.244439999999962</c:v>
                </c:pt>
                <c:pt idx="9538">
                  <c:v>40.245299999999965</c:v>
                </c:pt>
                <c:pt idx="9539">
                  <c:v>40.246019999999966</c:v>
                </c:pt>
                <c:pt idx="9540">
                  <c:v>40.246659999999963</c:v>
                </c:pt>
                <c:pt idx="9541">
                  <c:v>40.247249999999966</c:v>
                </c:pt>
                <c:pt idx="9542">
                  <c:v>40.248179999999962</c:v>
                </c:pt>
                <c:pt idx="9543">
                  <c:v>40.249849999999959</c:v>
                </c:pt>
                <c:pt idx="9544">
                  <c:v>40.25199999999996</c:v>
                </c:pt>
                <c:pt idx="9545">
                  <c:v>40.253719999999959</c:v>
                </c:pt>
                <c:pt idx="9546">
                  <c:v>40.25517999999996</c:v>
                </c:pt>
                <c:pt idx="9547">
                  <c:v>40.25582999999996</c:v>
                </c:pt>
                <c:pt idx="9548">
                  <c:v>40.257339999999964</c:v>
                </c:pt>
                <c:pt idx="9549">
                  <c:v>40.262639999999962</c:v>
                </c:pt>
                <c:pt idx="9550">
                  <c:v>40.274029999999961</c:v>
                </c:pt>
                <c:pt idx="9551">
                  <c:v>40.284579999999963</c:v>
                </c:pt>
                <c:pt idx="9552">
                  <c:v>40.291009999999964</c:v>
                </c:pt>
                <c:pt idx="9553">
                  <c:v>40.294189999999965</c:v>
                </c:pt>
                <c:pt idx="9554">
                  <c:v>40.295709999999964</c:v>
                </c:pt>
                <c:pt idx="9555">
                  <c:v>40.296799999999962</c:v>
                </c:pt>
                <c:pt idx="9556">
                  <c:v>40.297669999999961</c:v>
                </c:pt>
                <c:pt idx="9557">
                  <c:v>40.298309999999958</c:v>
                </c:pt>
                <c:pt idx="9558">
                  <c:v>40.298859999999955</c:v>
                </c:pt>
                <c:pt idx="9559">
                  <c:v>40.299569999999953</c:v>
                </c:pt>
                <c:pt idx="9560">
                  <c:v>40.30114999999995</c:v>
                </c:pt>
                <c:pt idx="9561">
                  <c:v>40.302899999999951</c:v>
                </c:pt>
                <c:pt idx="9562">
                  <c:v>40.304119999999955</c:v>
                </c:pt>
                <c:pt idx="9563">
                  <c:v>40.304859999999955</c:v>
                </c:pt>
                <c:pt idx="9564">
                  <c:v>40.305299999999953</c:v>
                </c:pt>
                <c:pt idx="9565">
                  <c:v>40.305989999999952</c:v>
                </c:pt>
                <c:pt idx="9566">
                  <c:v>40.308819999999955</c:v>
                </c:pt>
                <c:pt idx="9567">
                  <c:v>40.311839999999954</c:v>
                </c:pt>
                <c:pt idx="9568">
                  <c:v>40.314729999999955</c:v>
                </c:pt>
                <c:pt idx="9569">
                  <c:v>40.316499999999955</c:v>
                </c:pt>
                <c:pt idx="9570">
                  <c:v>40.317479999999954</c:v>
                </c:pt>
                <c:pt idx="9571">
                  <c:v>40.318349999999953</c:v>
                </c:pt>
                <c:pt idx="9572">
                  <c:v>40.319209999999956</c:v>
                </c:pt>
                <c:pt idx="9573">
                  <c:v>40.320269999999958</c:v>
                </c:pt>
                <c:pt idx="9574">
                  <c:v>40.321339999999957</c:v>
                </c:pt>
                <c:pt idx="9575">
                  <c:v>40.322249999999954</c:v>
                </c:pt>
                <c:pt idx="9576">
                  <c:v>40.322959999999952</c:v>
                </c:pt>
                <c:pt idx="9577">
                  <c:v>40.32357999999995</c:v>
                </c:pt>
                <c:pt idx="9578">
                  <c:v>40.324099999999952</c:v>
                </c:pt>
                <c:pt idx="9579">
                  <c:v>40.324559999999948</c:v>
                </c:pt>
                <c:pt idx="9580">
                  <c:v>40.324999999999946</c:v>
                </c:pt>
                <c:pt idx="9581">
                  <c:v>40.325489999999945</c:v>
                </c:pt>
                <c:pt idx="9582">
                  <c:v>40.326289999999943</c:v>
                </c:pt>
                <c:pt idx="9583">
                  <c:v>40.327209999999944</c:v>
                </c:pt>
                <c:pt idx="9584">
                  <c:v>40.328959999999945</c:v>
                </c:pt>
                <c:pt idx="9585">
                  <c:v>40.331469999999946</c:v>
                </c:pt>
                <c:pt idx="9586">
                  <c:v>40.333519999999943</c:v>
                </c:pt>
                <c:pt idx="9587">
                  <c:v>40.334989999999941</c:v>
                </c:pt>
                <c:pt idx="9588">
                  <c:v>40.337599999999938</c:v>
                </c:pt>
                <c:pt idx="9589">
                  <c:v>40.341429999999939</c:v>
                </c:pt>
                <c:pt idx="9590">
                  <c:v>40.352169999999937</c:v>
                </c:pt>
                <c:pt idx="9591">
                  <c:v>40.364499999999936</c:v>
                </c:pt>
                <c:pt idx="9592">
                  <c:v>40.375099999999932</c:v>
                </c:pt>
                <c:pt idx="9593">
                  <c:v>40.380789999999934</c:v>
                </c:pt>
                <c:pt idx="9594">
                  <c:v>40.383819999999936</c:v>
                </c:pt>
                <c:pt idx="9595">
                  <c:v>40.385069999999935</c:v>
                </c:pt>
                <c:pt idx="9596">
                  <c:v>40.385899999999936</c:v>
                </c:pt>
                <c:pt idx="9597">
                  <c:v>40.386509999999937</c:v>
                </c:pt>
                <c:pt idx="9598">
                  <c:v>40.386999999999937</c:v>
                </c:pt>
                <c:pt idx="9599">
                  <c:v>40.387799999999935</c:v>
                </c:pt>
                <c:pt idx="9600">
                  <c:v>40.389369999999936</c:v>
                </c:pt>
                <c:pt idx="9601">
                  <c:v>40.391389999999937</c:v>
                </c:pt>
                <c:pt idx="9602">
                  <c:v>40.393159999999938</c:v>
                </c:pt>
                <c:pt idx="9603">
                  <c:v>40.394879999999937</c:v>
                </c:pt>
                <c:pt idx="9604">
                  <c:v>40.396049999999939</c:v>
                </c:pt>
                <c:pt idx="9605">
                  <c:v>40.396639999999941</c:v>
                </c:pt>
                <c:pt idx="9606">
                  <c:v>40.397069999999943</c:v>
                </c:pt>
                <c:pt idx="9607">
                  <c:v>40.397989999999943</c:v>
                </c:pt>
                <c:pt idx="9608">
                  <c:v>40.399459999999941</c:v>
                </c:pt>
                <c:pt idx="9609">
                  <c:v>40.401289999999939</c:v>
                </c:pt>
                <c:pt idx="9610">
                  <c:v>40.402669999999937</c:v>
                </c:pt>
                <c:pt idx="9611">
                  <c:v>40.403979999999933</c:v>
                </c:pt>
                <c:pt idx="9612">
                  <c:v>40.405429999999932</c:v>
                </c:pt>
                <c:pt idx="9613">
                  <c:v>40.407129999999931</c:v>
                </c:pt>
                <c:pt idx="9614">
                  <c:v>40.408609999999932</c:v>
                </c:pt>
                <c:pt idx="9615">
                  <c:v>40.40987999999993</c:v>
                </c:pt>
                <c:pt idx="9616">
                  <c:v>40.410929999999929</c:v>
                </c:pt>
                <c:pt idx="9617">
                  <c:v>40.412079999999932</c:v>
                </c:pt>
                <c:pt idx="9618">
                  <c:v>40.413099999999929</c:v>
                </c:pt>
                <c:pt idx="9619">
                  <c:v>40.413949999999929</c:v>
                </c:pt>
                <c:pt idx="9620">
                  <c:v>40.414649999999931</c:v>
                </c:pt>
                <c:pt idx="9621">
                  <c:v>40.415219999999934</c:v>
                </c:pt>
                <c:pt idx="9622">
                  <c:v>40.415769999999931</c:v>
                </c:pt>
                <c:pt idx="9623">
                  <c:v>40.416379999999933</c:v>
                </c:pt>
                <c:pt idx="9624">
                  <c:v>40.417089999999931</c:v>
                </c:pt>
                <c:pt idx="9625">
                  <c:v>40.418549999999932</c:v>
                </c:pt>
                <c:pt idx="9626">
                  <c:v>40.420179999999931</c:v>
                </c:pt>
                <c:pt idx="9627">
                  <c:v>40.422579999999932</c:v>
                </c:pt>
                <c:pt idx="9628">
                  <c:v>40.424399999999935</c:v>
                </c:pt>
                <c:pt idx="9629">
                  <c:v>40.425979999999932</c:v>
                </c:pt>
                <c:pt idx="9630">
                  <c:v>40.427029999999931</c:v>
                </c:pt>
                <c:pt idx="9631">
                  <c:v>40.427829999999929</c:v>
                </c:pt>
                <c:pt idx="9632">
                  <c:v>40.428449999999927</c:v>
                </c:pt>
                <c:pt idx="9633">
                  <c:v>40.429009999999927</c:v>
                </c:pt>
                <c:pt idx="9634">
                  <c:v>40.429439999999929</c:v>
                </c:pt>
                <c:pt idx="9635">
                  <c:v>40.429889999999929</c:v>
                </c:pt>
                <c:pt idx="9636">
                  <c:v>40.430329999999927</c:v>
                </c:pt>
                <c:pt idx="9637">
                  <c:v>40.430749999999925</c:v>
                </c:pt>
                <c:pt idx="9638">
                  <c:v>40.431219999999925</c:v>
                </c:pt>
                <c:pt idx="9639">
                  <c:v>40.431729999999924</c:v>
                </c:pt>
                <c:pt idx="9640">
                  <c:v>40.432199999999924</c:v>
                </c:pt>
                <c:pt idx="9641">
                  <c:v>40.43265999999992</c:v>
                </c:pt>
                <c:pt idx="9642">
                  <c:v>40.433089999999922</c:v>
                </c:pt>
                <c:pt idx="9643">
                  <c:v>40.433489999999921</c:v>
                </c:pt>
                <c:pt idx="9644">
                  <c:v>40.433879999999924</c:v>
                </c:pt>
                <c:pt idx="9645">
                  <c:v>40.434269999999927</c:v>
                </c:pt>
                <c:pt idx="9646">
                  <c:v>40.434679999999929</c:v>
                </c:pt>
                <c:pt idx="9647">
                  <c:v>40.435079999999928</c:v>
                </c:pt>
                <c:pt idx="9648">
                  <c:v>40.43559999999993</c:v>
                </c:pt>
                <c:pt idx="9649">
                  <c:v>40.43642999999993</c:v>
                </c:pt>
                <c:pt idx="9650">
                  <c:v>40.438179999999932</c:v>
                </c:pt>
                <c:pt idx="9651">
                  <c:v>40.439699999999931</c:v>
                </c:pt>
                <c:pt idx="9652">
                  <c:v>40.441259999999929</c:v>
                </c:pt>
                <c:pt idx="9653">
                  <c:v>40.443119999999929</c:v>
                </c:pt>
                <c:pt idx="9654">
                  <c:v>40.444869999999931</c:v>
                </c:pt>
                <c:pt idx="9655">
                  <c:v>40.446369999999931</c:v>
                </c:pt>
                <c:pt idx="9656">
                  <c:v>40.447369999999928</c:v>
                </c:pt>
                <c:pt idx="9657">
                  <c:v>40.44815999999993</c:v>
                </c:pt>
                <c:pt idx="9658">
                  <c:v>40.452489999999933</c:v>
                </c:pt>
                <c:pt idx="9659">
                  <c:v>40.458749999999931</c:v>
                </c:pt>
                <c:pt idx="9660">
                  <c:v>40.460789999999932</c:v>
                </c:pt>
                <c:pt idx="9661">
                  <c:v>40.461529999999932</c:v>
                </c:pt>
                <c:pt idx="9662">
                  <c:v>40.463629999999931</c:v>
                </c:pt>
                <c:pt idx="9663">
                  <c:v>40.480659999999929</c:v>
                </c:pt>
                <c:pt idx="9664">
                  <c:v>40.49292999999993</c:v>
                </c:pt>
                <c:pt idx="9665">
                  <c:v>40.499849999999931</c:v>
                </c:pt>
                <c:pt idx="9666">
                  <c:v>40.504059999999932</c:v>
                </c:pt>
                <c:pt idx="9667">
                  <c:v>40.50635999999993</c:v>
                </c:pt>
                <c:pt idx="9668">
                  <c:v>40.507599999999933</c:v>
                </c:pt>
                <c:pt idx="9669">
                  <c:v>40.508479999999935</c:v>
                </c:pt>
                <c:pt idx="9670">
                  <c:v>40.509119999999932</c:v>
                </c:pt>
                <c:pt idx="9671">
                  <c:v>40.50964999999993</c:v>
                </c:pt>
                <c:pt idx="9672">
                  <c:v>40.51018999999993</c:v>
                </c:pt>
                <c:pt idx="9673">
                  <c:v>40.511049999999933</c:v>
                </c:pt>
                <c:pt idx="9674">
                  <c:v>40.51253999999993</c:v>
                </c:pt>
                <c:pt idx="9675">
                  <c:v>40.514089999999932</c:v>
                </c:pt>
                <c:pt idx="9676">
                  <c:v>40.514809999999933</c:v>
                </c:pt>
                <c:pt idx="9677">
                  <c:v>40.51517999999993</c:v>
                </c:pt>
                <c:pt idx="9678">
                  <c:v>40.515429999999931</c:v>
                </c:pt>
                <c:pt idx="9679">
                  <c:v>40.521669999999929</c:v>
                </c:pt>
                <c:pt idx="9680">
                  <c:v>40.535199999999932</c:v>
                </c:pt>
                <c:pt idx="9681">
                  <c:v>40.547289999999933</c:v>
                </c:pt>
                <c:pt idx="9682">
                  <c:v>40.55468999999993</c:v>
                </c:pt>
                <c:pt idx="9683">
                  <c:v>40.558029999999931</c:v>
                </c:pt>
                <c:pt idx="9684">
                  <c:v>40.560449999999932</c:v>
                </c:pt>
                <c:pt idx="9685">
                  <c:v>40.562439999999931</c:v>
                </c:pt>
                <c:pt idx="9686">
                  <c:v>40.563709999999929</c:v>
                </c:pt>
                <c:pt idx="9687">
                  <c:v>40.564639999999926</c:v>
                </c:pt>
                <c:pt idx="9688">
                  <c:v>40.565279999999923</c:v>
                </c:pt>
                <c:pt idx="9689">
                  <c:v>40.565809999999921</c:v>
                </c:pt>
                <c:pt idx="9690">
                  <c:v>40.56620999999992</c:v>
                </c:pt>
                <c:pt idx="9691">
                  <c:v>40.566579999999917</c:v>
                </c:pt>
                <c:pt idx="9692">
                  <c:v>40.566979999999916</c:v>
                </c:pt>
                <c:pt idx="9693">
                  <c:v>40.567649999999915</c:v>
                </c:pt>
                <c:pt idx="9694">
                  <c:v>40.568879999999915</c:v>
                </c:pt>
                <c:pt idx="9695">
                  <c:v>40.570359999999916</c:v>
                </c:pt>
                <c:pt idx="9696">
                  <c:v>40.571869999999919</c:v>
                </c:pt>
                <c:pt idx="9697">
                  <c:v>40.573319999999917</c:v>
                </c:pt>
                <c:pt idx="9698">
                  <c:v>40.574329999999918</c:v>
                </c:pt>
                <c:pt idx="9699">
                  <c:v>40.574929999999917</c:v>
                </c:pt>
                <c:pt idx="9700">
                  <c:v>40.575149999999915</c:v>
                </c:pt>
                <c:pt idx="9701">
                  <c:v>40.576199999999915</c:v>
                </c:pt>
                <c:pt idx="9702">
                  <c:v>40.582139999999917</c:v>
                </c:pt>
                <c:pt idx="9703">
                  <c:v>40.595659999999917</c:v>
                </c:pt>
                <c:pt idx="9704">
                  <c:v>40.608999999999916</c:v>
                </c:pt>
                <c:pt idx="9705">
                  <c:v>40.616729999999919</c:v>
                </c:pt>
                <c:pt idx="9706">
                  <c:v>40.621339999999918</c:v>
                </c:pt>
                <c:pt idx="9707">
                  <c:v>40.623989999999921</c:v>
                </c:pt>
                <c:pt idx="9708">
                  <c:v>40.626039999999918</c:v>
                </c:pt>
                <c:pt idx="9709">
                  <c:v>40.627819999999915</c:v>
                </c:pt>
                <c:pt idx="9710">
                  <c:v>40.629419999999918</c:v>
                </c:pt>
                <c:pt idx="9711">
                  <c:v>40.631959999999921</c:v>
                </c:pt>
                <c:pt idx="9712">
                  <c:v>40.636899999999919</c:v>
                </c:pt>
                <c:pt idx="9713">
                  <c:v>40.641009999999916</c:v>
                </c:pt>
                <c:pt idx="9714">
                  <c:v>40.642049999999919</c:v>
                </c:pt>
                <c:pt idx="9715">
                  <c:v>40.642599999999916</c:v>
                </c:pt>
                <c:pt idx="9716">
                  <c:v>40.643909999999913</c:v>
                </c:pt>
                <c:pt idx="9717">
                  <c:v>40.652729999999913</c:v>
                </c:pt>
                <c:pt idx="9718">
                  <c:v>40.67053999999991</c:v>
                </c:pt>
                <c:pt idx="9719">
                  <c:v>40.684899999999914</c:v>
                </c:pt>
                <c:pt idx="9720">
                  <c:v>40.690509999999911</c:v>
                </c:pt>
                <c:pt idx="9721">
                  <c:v>40.693419999999911</c:v>
                </c:pt>
                <c:pt idx="9722">
                  <c:v>40.69558999999991</c:v>
                </c:pt>
                <c:pt idx="9723">
                  <c:v>40.697459999999907</c:v>
                </c:pt>
                <c:pt idx="9724">
                  <c:v>40.700129999999909</c:v>
                </c:pt>
                <c:pt idx="9725">
                  <c:v>40.705159999999907</c:v>
                </c:pt>
                <c:pt idx="9726">
                  <c:v>40.708989999999908</c:v>
                </c:pt>
                <c:pt idx="9727">
                  <c:v>40.710929999999905</c:v>
                </c:pt>
                <c:pt idx="9728">
                  <c:v>40.711729999999903</c:v>
                </c:pt>
                <c:pt idx="9729">
                  <c:v>40.712079999999901</c:v>
                </c:pt>
                <c:pt idx="9730">
                  <c:v>40.7123899999999</c:v>
                </c:pt>
                <c:pt idx="9731">
                  <c:v>40.718379999999897</c:v>
                </c:pt>
                <c:pt idx="9732">
                  <c:v>40.735739999999893</c:v>
                </c:pt>
                <c:pt idx="9733">
                  <c:v>40.751649999999891</c:v>
                </c:pt>
                <c:pt idx="9734">
                  <c:v>40.76961999999989</c:v>
                </c:pt>
                <c:pt idx="9735">
                  <c:v>40.777379999999887</c:v>
                </c:pt>
                <c:pt idx="9736">
                  <c:v>40.779909999999887</c:v>
                </c:pt>
                <c:pt idx="9737">
                  <c:v>40.781989999999887</c:v>
                </c:pt>
                <c:pt idx="9738">
                  <c:v>40.783639999999885</c:v>
                </c:pt>
                <c:pt idx="9739">
                  <c:v>40.784459999999882</c:v>
                </c:pt>
                <c:pt idx="9740">
                  <c:v>40.784979999999884</c:v>
                </c:pt>
                <c:pt idx="9741">
                  <c:v>40.785389999999886</c:v>
                </c:pt>
                <c:pt idx="9742">
                  <c:v>40.785829999999883</c:v>
                </c:pt>
                <c:pt idx="9743">
                  <c:v>40.786219999999886</c:v>
                </c:pt>
                <c:pt idx="9744">
                  <c:v>40.786579999999887</c:v>
                </c:pt>
                <c:pt idx="9745">
                  <c:v>40.786959999999887</c:v>
                </c:pt>
                <c:pt idx="9746">
                  <c:v>40.787609999999887</c:v>
                </c:pt>
                <c:pt idx="9747">
                  <c:v>40.788719999999884</c:v>
                </c:pt>
                <c:pt idx="9748">
                  <c:v>40.790639999999883</c:v>
                </c:pt>
                <c:pt idx="9749">
                  <c:v>40.792929999999885</c:v>
                </c:pt>
                <c:pt idx="9750">
                  <c:v>40.794949999999886</c:v>
                </c:pt>
                <c:pt idx="9751">
                  <c:v>40.795959999999887</c:v>
                </c:pt>
                <c:pt idx="9752">
                  <c:v>40.797129999999889</c:v>
                </c:pt>
                <c:pt idx="9753">
                  <c:v>40.79804999999989</c:v>
                </c:pt>
                <c:pt idx="9754">
                  <c:v>40.799449999999887</c:v>
                </c:pt>
                <c:pt idx="9755">
                  <c:v>40.800769999999886</c:v>
                </c:pt>
                <c:pt idx="9756">
                  <c:v>40.802039999999884</c:v>
                </c:pt>
                <c:pt idx="9757">
                  <c:v>40.803199999999883</c:v>
                </c:pt>
                <c:pt idx="9758">
                  <c:v>40.804049999999883</c:v>
                </c:pt>
                <c:pt idx="9759">
                  <c:v>40.80497999999988</c:v>
                </c:pt>
                <c:pt idx="9760">
                  <c:v>40.805979999999877</c:v>
                </c:pt>
                <c:pt idx="9761">
                  <c:v>40.806879999999879</c:v>
                </c:pt>
                <c:pt idx="9762">
                  <c:v>40.807739999999882</c:v>
                </c:pt>
                <c:pt idx="9763">
                  <c:v>40.809239999999882</c:v>
                </c:pt>
                <c:pt idx="9764">
                  <c:v>40.812449999999885</c:v>
                </c:pt>
                <c:pt idx="9765">
                  <c:v>40.816529999999887</c:v>
                </c:pt>
                <c:pt idx="9766">
                  <c:v>40.817799999999885</c:v>
                </c:pt>
                <c:pt idx="9767">
                  <c:v>40.818379999999884</c:v>
                </c:pt>
                <c:pt idx="9768">
                  <c:v>40.819339999999883</c:v>
                </c:pt>
                <c:pt idx="9769">
                  <c:v>40.826319999999882</c:v>
                </c:pt>
                <c:pt idx="9770">
                  <c:v>40.840649999999883</c:v>
                </c:pt>
                <c:pt idx="9771">
                  <c:v>40.852519999999885</c:v>
                </c:pt>
                <c:pt idx="9772">
                  <c:v>40.858089999999883</c:v>
                </c:pt>
                <c:pt idx="9773">
                  <c:v>40.860779999999885</c:v>
                </c:pt>
                <c:pt idx="9774">
                  <c:v>40.862459999999885</c:v>
                </c:pt>
                <c:pt idx="9775">
                  <c:v>40.863399999999885</c:v>
                </c:pt>
                <c:pt idx="9776">
                  <c:v>40.864079999999888</c:v>
                </c:pt>
                <c:pt idx="9777">
                  <c:v>40.865159999999889</c:v>
                </c:pt>
                <c:pt idx="9778">
                  <c:v>40.86672999999989</c:v>
                </c:pt>
                <c:pt idx="9779">
                  <c:v>40.86833999999989</c:v>
                </c:pt>
                <c:pt idx="9780">
                  <c:v>40.869799999999891</c:v>
                </c:pt>
                <c:pt idx="9781">
                  <c:v>40.87115999999989</c:v>
                </c:pt>
                <c:pt idx="9782">
                  <c:v>40.872479999999889</c:v>
                </c:pt>
                <c:pt idx="9783">
                  <c:v>40.873649999999891</c:v>
                </c:pt>
                <c:pt idx="9784">
                  <c:v>40.874599999999894</c:v>
                </c:pt>
                <c:pt idx="9785">
                  <c:v>40.875239999999891</c:v>
                </c:pt>
                <c:pt idx="9786">
                  <c:v>40.875729999999891</c:v>
                </c:pt>
                <c:pt idx="9787">
                  <c:v>40.87697999999989</c:v>
                </c:pt>
                <c:pt idx="9788">
                  <c:v>40.878389999999889</c:v>
                </c:pt>
                <c:pt idx="9789">
                  <c:v>40.880019999999888</c:v>
                </c:pt>
                <c:pt idx="9790">
                  <c:v>40.882109999999891</c:v>
                </c:pt>
                <c:pt idx="9791">
                  <c:v>40.884119999999889</c:v>
                </c:pt>
                <c:pt idx="9792">
                  <c:v>40.884799999999892</c:v>
                </c:pt>
                <c:pt idx="9793">
                  <c:v>40.885169999999889</c:v>
                </c:pt>
                <c:pt idx="9794">
                  <c:v>40.889549999999886</c:v>
                </c:pt>
                <c:pt idx="9795">
                  <c:v>40.90193999999989</c:v>
                </c:pt>
                <c:pt idx="9796">
                  <c:v>40.914729999999892</c:v>
                </c:pt>
                <c:pt idx="9797">
                  <c:v>40.922519999999892</c:v>
                </c:pt>
                <c:pt idx="9798">
                  <c:v>40.92566999999989</c:v>
                </c:pt>
                <c:pt idx="9799">
                  <c:v>40.927899999999887</c:v>
                </c:pt>
                <c:pt idx="9800">
                  <c:v>40.929849999999888</c:v>
                </c:pt>
                <c:pt idx="9801">
                  <c:v>40.931479999999887</c:v>
                </c:pt>
                <c:pt idx="9802">
                  <c:v>40.934069999999885</c:v>
                </c:pt>
                <c:pt idx="9803">
                  <c:v>40.938999999999886</c:v>
                </c:pt>
                <c:pt idx="9804">
                  <c:v>40.942839999999883</c:v>
                </c:pt>
                <c:pt idx="9805">
                  <c:v>40.945329999999885</c:v>
                </c:pt>
                <c:pt idx="9806">
                  <c:v>40.947149999999887</c:v>
                </c:pt>
                <c:pt idx="9807">
                  <c:v>40.948639999999884</c:v>
                </c:pt>
                <c:pt idx="9808">
                  <c:v>40.949829999999885</c:v>
                </c:pt>
                <c:pt idx="9809">
                  <c:v>40.950459999999886</c:v>
                </c:pt>
                <c:pt idx="9810">
                  <c:v>40.950929999999886</c:v>
                </c:pt>
                <c:pt idx="9811">
                  <c:v>40.951489999999886</c:v>
                </c:pt>
                <c:pt idx="9812">
                  <c:v>40.951849999999887</c:v>
                </c:pt>
                <c:pt idx="9813">
                  <c:v>40.952319999999887</c:v>
                </c:pt>
                <c:pt idx="9814">
                  <c:v>40.957349999999884</c:v>
                </c:pt>
                <c:pt idx="9815">
                  <c:v>40.971399999999882</c:v>
                </c:pt>
                <c:pt idx="9816">
                  <c:v>40.985499999999881</c:v>
                </c:pt>
                <c:pt idx="9817">
                  <c:v>40.990789999999883</c:v>
                </c:pt>
                <c:pt idx="9818">
                  <c:v>40.991929999999883</c:v>
                </c:pt>
                <c:pt idx="9819">
                  <c:v>40.99227999999988</c:v>
                </c:pt>
                <c:pt idx="9820">
                  <c:v>40.992559999999877</c:v>
                </c:pt>
                <c:pt idx="9821">
                  <c:v>40.99285999999988</c:v>
                </c:pt>
                <c:pt idx="9822">
                  <c:v>40.993239999999879</c:v>
                </c:pt>
                <c:pt idx="9823">
                  <c:v>40.993759999999881</c:v>
                </c:pt>
                <c:pt idx="9824">
                  <c:v>40.994279999999883</c:v>
                </c:pt>
                <c:pt idx="9825">
                  <c:v>40.994659999999882</c:v>
                </c:pt>
                <c:pt idx="9826">
                  <c:v>40.99509999999988</c:v>
                </c:pt>
                <c:pt idx="9827">
                  <c:v>40.995549999999881</c:v>
                </c:pt>
                <c:pt idx="9828">
                  <c:v>40.995979999999882</c:v>
                </c:pt>
                <c:pt idx="9829">
                  <c:v>40.996439999999879</c:v>
                </c:pt>
                <c:pt idx="9830">
                  <c:v>40.997219999999878</c:v>
                </c:pt>
                <c:pt idx="9831">
                  <c:v>40.998489999999876</c:v>
                </c:pt>
                <c:pt idx="9832">
                  <c:v>41.000209999999875</c:v>
                </c:pt>
                <c:pt idx="9833">
                  <c:v>41.001849999999877</c:v>
                </c:pt>
                <c:pt idx="9834">
                  <c:v>41.003249999999873</c:v>
                </c:pt>
                <c:pt idx="9835">
                  <c:v>41.009559999999873</c:v>
                </c:pt>
                <c:pt idx="9836">
                  <c:v>41.015289999999872</c:v>
                </c:pt>
                <c:pt idx="9837">
                  <c:v>41.019389999999873</c:v>
                </c:pt>
                <c:pt idx="9838">
                  <c:v>41.022539999999871</c:v>
                </c:pt>
                <c:pt idx="9839">
                  <c:v>41.02481999999987</c:v>
                </c:pt>
                <c:pt idx="9840">
                  <c:v>41.02633999999987</c:v>
                </c:pt>
                <c:pt idx="9841">
                  <c:v>41.027269999999866</c:v>
                </c:pt>
                <c:pt idx="9842">
                  <c:v>41.027889999999864</c:v>
                </c:pt>
                <c:pt idx="9843">
                  <c:v>41.028449999999864</c:v>
                </c:pt>
                <c:pt idx="9844">
                  <c:v>41.028929999999868</c:v>
                </c:pt>
                <c:pt idx="9845">
                  <c:v>41.029379999999868</c:v>
                </c:pt>
                <c:pt idx="9846">
                  <c:v>41.029869999999868</c:v>
                </c:pt>
                <c:pt idx="9847">
                  <c:v>41.030589999999869</c:v>
                </c:pt>
                <c:pt idx="9848">
                  <c:v>41.030909999999871</c:v>
                </c:pt>
                <c:pt idx="9849">
                  <c:v>41.031159999999872</c:v>
                </c:pt>
                <c:pt idx="9850">
                  <c:v>41.031469999999871</c:v>
                </c:pt>
                <c:pt idx="9851">
                  <c:v>41.031809999999872</c:v>
                </c:pt>
                <c:pt idx="9852">
                  <c:v>41.032359999999869</c:v>
                </c:pt>
                <c:pt idx="9853">
                  <c:v>41.033249999999867</c:v>
                </c:pt>
                <c:pt idx="9854">
                  <c:v>41.03430999999987</c:v>
                </c:pt>
                <c:pt idx="9855">
                  <c:v>41.03486999999987</c:v>
                </c:pt>
                <c:pt idx="9856">
                  <c:v>41.035259999999873</c:v>
                </c:pt>
                <c:pt idx="9857">
                  <c:v>41.037359999999872</c:v>
                </c:pt>
                <c:pt idx="9858">
                  <c:v>41.048129999999873</c:v>
                </c:pt>
                <c:pt idx="9859">
                  <c:v>41.061539999999873</c:v>
                </c:pt>
                <c:pt idx="9860">
                  <c:v>41.072559999999875</c:v>
                </c:pt>
                <c:pt idx="9861">
                  <c:v>41.081789999999877</c:v>
                </c:pt>
                <c:pt idx="9862">
                  <c:v>41.087279999999879</c:v>
                </c:pt>
                <c:pt idx="9863">
                  <c:v>41.089639999999882</c:v>
                </c:pt>
                <c:pt idx="9864">
                  <c:v>41.090959999999882</c:v>
                </c:pt>
                <c:pt idx="9865">
                  <c:v>41.092369999999882</c:v>
                </c:pt>
                <c:pt idx="9866">
                  <c:v>41.093519999999884</c:v>
                </c:pt>
                <c:pt idx="9867">
                  <c:v>41.094309999999886</c:v>
                </c:pt>
                <c:pt idx="9868">
                  <c:v>41.094949999999884</c:v>
                </c:pt>
                <c:pt idx="9869">
                  <c:v>41.095749999999882</c:v>
                </c:pt>
                <c:pt idx="9870">
                  <c:v>41.096719999999884</c:v>
                </c:pt>
                <c:pt idx="9871">
                  <c:v>41.098079999999882</c:v>
                </c:pt>
                <c:pt idx="9872">
                  <c:v>41.099019999999882</c:v>
                </c:pt>
                <c:pt idx="9873">
                  <c:v>41.099689999999882</c:v>
                </c:pt>
                <c:pt idx="9874">
                  <c:v>41.10028999999988</c:v>
                </c:pt>
                <c:pt idx="9875">
                  <c:v>41.101289999999878</c:v>
                </c:pt>
                <c:pt idx="9876">
                  <c:v>41.102329999999881</c:v>
                </c:pt>
                <c:pt idx="9877">
                  <c:v>41.103409999999883</c:v>
                </c:pt>
                <c:pt idx="9878">
                  <c:v>41.104559999999886</c:v>
                </c:pt>
                <c:pt idx="9879">
                  <c:v>41.105529999999888</c:v>
                </c:pt>
                <c:pt idx="9880">
                  <c:v>41.106279999999884</c:v>
                </c:pt>
                <c:pt idx="9881">
                  <c:v>41.106999999999886</c:v>
                </c:pt>
                <c:pt idx="9882">
                  <c:v>41.107259999999883</c:v>
                </c:pt>
                <c:pt idx="9883">
                  <c:v>41.10751999999988</c:v>
                </c:pt>
                <c:pt idx="9884">
                  <c:v>41.111619999999881</c:v>
                </c:pt>
                <c:pt idx="9885">
                  <c:v>41.124349999999879</c:v>
                </c:pt>
                <c:pt idx="9886">
                  <c:v>41.136959999999881</c:v>
                </c:pt>
                <c:pt idx="9887">
                  <c:v>41.144649999999878</c:v>
                </c:pt>
                <c:pt idx="9888">
                  <c:v>41.148859999999878</c:v>
                </c:pt>
                <c:pt idx="9889">
                  <c:v>41.150949999999881</c:v>
                </c:pt>
                <c:pt idx="9890">
                  <c:v>41.152589999999883</c:v>
                </c:pt>
                <c:pt idx="9891">
                  <c:v>41.154109999999882</c:v>
                </c:pt>
                <c:pt idx="9892">
                  <c:v>41.155479999999883</c:v>
                </c:pt>
                <c:pt idx="9893">
                  <c:v>41.157949999999886</c:v>
                </c:pt>
                <c:pt idx="9894">
                  <c:v>41.162059999999883</c:v>
                </c:pt>
                <c:pt idx="9895">
                  <c:v>41.163959999999882</c:v>
                </c:pt>
                <c:pt idx="9896">
                  <c:v>41.165089999999886</c:v>
                </c:pt>
                <c:pt idx="9897">
                  <c:v>41.165549999999882</c:v>
                </c:pt>
                <c:pt idx="9898">
                  <c:v>41.165799999999884</c:v>
                </c:pt>
                <c:pt idx="9899">
                  <c:v>41.168309999999884</c:v>
                </c:pt>
                <c:pt idx="9900">
                  <c:v>41.178459999999887</c:v>
                </c:pt>
                <c:pt idx="9901">
                  <c:v>41.190909999999889</c:v>
                </c:pt>
                <c:pt idx="9902">
                  <c:v>41.199739999999892</c:v>
                </c:pt>
                <c:pt idx="9903">
                  <c:v>41.203709999999894</c:v>
                </c:pt>
                <c:pt idx="9904">
                  <c:v>41.206439999999894</c:v>
                </c:pt>
                <c:pt idx="9905">
                  <c:v>41.208469999999892</c:v>
                </c:pt>
                <c:pt idx="9906">
                  <c:v>41.210169999999891</c:v>
                </c:pt>
                <c:pt idx="9907">
                  <c:v>41.212629999999891</c:v>
                </c:pt>
                <c:pt idx="9908">
                  <c:v>41.21752999999989</c:v>
                </c:pt>
                <c:pt idx="9909">
                  <c:v>41.219529999999892</c:v>
                </c:pt>
                <c:pt idx="9910">
                  <c:v>41.22052999999989</c:v>
                </c:pt>
                <c:pt idx="9911">
                  <c:v>41.221129999999889</c:v>
                </c:pt>
                <c:pt idx="9912">
                  <c:v>41.221599999999889</c:v>
                </c:pt>
                <c:pt idx="9913">
                  <c:v>41.222019999999887</c:v>
                </c:pt>
                <c:pt idx="9914">
                  <c:v>41.222419999999886</c:v>
                </c:pt>
                <c:pt idx="9915">
                  <c:v>41.222889999999886</c:v>
                </c:pt>
                <c:pt idx="9916">
                  <c:v>41.223349999999883</c:v>
                </c:pt>
                <c:pt idx="9917">
                  <c:v>41.223849999999885</c:v>
                </c:pt>
                <c:pt idx="9918">
                  <c:v>41.224189999999886</c:v>
                </c:pt>
                <c:pt idx="9919">
                  <c:v>41.224599999999889</c:v>
                </c:pt>
                <c:pt idx="9920">
                  <c:v>41.22502999999989</c:v>
                </c:pt>
                <c:pt idx="9921">
                  <c:v>41.225529999999893</c:v>
                </c:pt>
                <c:pt idx="9922">
                  <c:v>41.226109999999892</c:v>
                </c:pt>
                <c:pt idx="9923">
                  <c:v>41.226599999999891</c:v>
                </c:pt>
                <c:pt idx="9924">
                  <c:v>41.227049999999892</c:v>
                </c:pt>
                <c:pt idx="9925">
                  <c:v>41.227459999999894</c:v>
                </c:pt>
                <c:pt idx="9926">
                  <c:v>41.227879999999892</c:v>
                </c:pt>
                <c:pt idx="9927">
                  <c:v>41.22840999999989</c:v>
                </c:pt>
                <c:pt idx="9928">
                  <c:v>41.229139999999887</c:v>
                </c:pt>
                <c:pt idx="9929">
                  <c:v>41.229629999999887</c:v>
                </c:pt>
                <c:pt idx="9930">
                  <c:v>41.229989999999887</c:v>
                </c:pt>
                <c:pt idx="9931">
                  <c:v>41.230319999999885</c:v>
                </c:pt>
                <c:pt idx="9932">
                  <c:v>41.230639999999887</c:v>
                </c:pt>
                <c:pt idx="9933">
                  <c:v>41.230969999999886</c:v>
                </c:pt>
                <c:pt idx="9934">
                  <c:v>41.231309999999887</c:v>
                </c:pt>
                <c:pt idx="9935">
                  <c:v>41.231709999999886</c:v>
                </c:pt>
                <c:pt idx="9936">
                  <c:v>41.232149999999884</c:v>
                </c:pt>
                <c:pt idx="9937">
                  <c:v>41.232599999999884</c:v>
                </c:pt>
                <c:pt idx="9938">
                  <c:v>41.232979999999884</c:v>
                </c:pt>
                <c:pt idx="9939">
                  <c:v>41.233359999999884</c:v>
                </c:pt>
                <c:pt idx="9940">
                  <c:v>41.233749999999887</c:v>
                </c:pt>
                <c:pt idx="9941">
                  <c:v>41.23413999999989</c:v>
                </c:pt>
                <c:pt idx="9942">
                  <c:v>41.234529999999893</c:v>
                </c:pt>
                <c:pt idx="9943">
                  <c:v>41.234939999999895</c:v>
                </c:pt>
                <c:pt idx="9944">
                  <c:v>41.235329999999898</c:v>
                </c:pt>
                <c:pt idx="9945">
                  <c:v>41.235719999999901</c:v>
                </c:pt>
                <c:pt idx="9946">
                  <c:v>41.236039999999903</c:v>
                </c:pt>
                <c:pt idx="9947">
                  <c:v>41.236359999999905</c:v>
                </c:pt>
                <c:pt idx="9948">
                  <c:v>41.236669999999904</c:v>
                </c:pt>
                <c:pt idx="9949">
                  <c:v>41.236979999999903</c:v>
                </c:pt>
                <c:pt idx="9950">
                  <c:v>41.237229999999904</c:v>
                </c:pt>
                <c:pt idx="9951">
                  <c:v>41.237599999999901</c:v>
                </c:pt>
                <c:pt idx="9952">
                  <c:v>41.238139999999902</c:v>
                </c:pt>
                <c:pt idx="9953">
                  <c:v>41.238619999999905</c:v>
                </c:pt>
                <c:pt idx="9954">
                  <c:v>41.239239999999903</c:v>
                </c:pt>
                <c:pt idx="9955">
                  <c:v>41.240159999999904</c:v>
                </c:pt>
                <c:pt idx="9956">
                  <c:v>41.240979999999901</c:v>
                </c:pt>
                <c:pt idx="9957">
                  <c:v>41.241629999999901</c:v>
                </c:pt>
                <c:pt idx="9958">
                  <c:v>41.242239999999903</c:v>
                </c:pt>
                <c:pt idx="9959">
                  <c:v>41.242649999999905</c:v>
                </c:pt>
                <c:pt idx="9960">
                  <c:v>41.242829999999906</c:v>
                </c:pt>
                <c:pt idx="9961">
                  <c:v>41.243059999999907</c:v>
                </c:pt>
                <c:pt idx="9962">
                  <c:v>41.24335999999991</c:v>
                </c:pt>
                <c:pt idx="9963">
                  <c:v>41.24391999999991</c:v>
                </c:pt>
                <c:pt idx="9964">
                  <c:v>41.244439999999912</c:v>
                </c:pt>
                <c:pt idx="9965">
                  <c:v>41.245039999999911</c:v>
                </c:pt>
                <c:pt idx="9966">
                  <c:v>41.245469999999912</c:v>
                </c:pt>
                <c:pt idx="9967">
                  <c:v>41.245649999999912</c:v>
                </c:pt>
                <c:pt idx="9968">
                  <c:v>41.24579999999991</c:v>
                </c:pt>
                <c:pt idx="9969">
                  <c:v>41.247779999999914</c:v>
                </c:pt>
                <c:pt idx="9970">
                  <c:v>41.259399999999914</c:v>
                </c:pt>
                <c:pt idx="9971">
                  <c:v>41.268599999999914</c:v>
                </c:pt>
                <c:pt idx="9972">
                  <c:v>41.275009999999916</c:v>
                </c:pt>
                <c:pt idx="9973">
                  <c:v>41.277779999999915</c:v>
                </c:pt>
                <c:pt idx="9974">
                  <c:v>41.279429999999913</c:v>
                </c:pt>
                <c:pt idx="9975">
                  <c:v>41.280659999999912</c:v>
                </c:pt>
                <c:pt idx="9976">
                  <c:v>41.281529999999911</c:v>
                </c:pt>
                <c:pt idx="9977">
                  <c:v>41.282089999999911</c:v>
                </c:pt>
                <c:pt idx="9978">
                  <c:v>41.282579999999911</c:v>
                </c:pt>
                <c:pt idx="9979">
                  <c:v>41.283079999999913</c:v>
                </c:pt>
                <c:pt idx="9980">
                  <c:v>41.283549999999913</c:v>
                </c:pt>
                <c:pt idx="9981">
                  <c:v>41.284019999999913</c:v>
                </c:pt>
                <c:pt idx="9982">
                  <c:v>41.284599999999912</c:v>
                </c:pt>
                <c:pt idx="9983">
                  <c:v>41.285649999999912</c:v>
                </c:pt>
                <c:pt idx="9984">
                  <c:v>41.286529999999914</c:v>
                </c:pt>
                <c:pt idx="9985">
                  <c:v>41.287099999999917</c:v>
                </c:pt>
                <c:pt idx="9986">
                  <c:v>41.287329999999919</c:v>
                </c:pt>
                <c:pt idx="9987">
                  <c:v>41.287529999999919</c:v>
                </c:pt>
                <c:pt idx="9988">
                  <c:v>41.287809999999915</c:v>
                </c:pt>
                <c:pt idx="9989">
                  <c:v>41.288149999999916</c:v>
                </c:pt>
                <c:pt idx="9990">
                  <c:v>41.288569999999915</c:v>
                </c:pt>
                <c:pt idx="9991">
                  <c:v>41.288999999999916</c:v>
                </c:pt>
                <c:pt idx="9992">
                  <c:v>41.289429999999918</c:v>
                </c:pt>
                <c:pt idx="9993">
                  <c:v>41.289849999999916</c:v>
                </c:pt>
                <c:pt idx="9994">
                  <c:v>41.290249999999915</c:v>
                </c:pt>
                <c:pt idx="9995">
                  <c:v>41.290659999999917</c:v>
                </c:pt>
                <c:pt idx="9996">
                  <c:v>41.291089999999919</c:v>
                </c:pt>
                <c:pt idx="9997">
                  <c:v>41.291859999999922</c:v>
                </c:pt>
                <c:pt idx="9998">
                  <c:v>41.293189999999925</c:v>
                </c:pt>
                <c:pt idx="9999">
                  <c:v>41.294429999999927</c:v>
                </c:pt>
                <c:pt idx="10000">
                  <c:v>41.295739999999924</c:v>
                </c:pt>
                <c:pt idx="10001">
                  <c:v>41.297089999999926</c:v>
                </c:pt>
                <c:pt idx="10002">
                  <c:v>41.297969999999928</c:v>
                </c:pt>
                <c:pt idx="10003">
                  <c:v>41.298359999999931</c:v>
                </c:pt>
                <c:pt idx="10004">
                  <c:v>41.29857999999993</c:v>
                </c:pt>
                <c:pt idx="10005">
                  <c:v>41.298809999999932</c:v>
                </c:pt>
                <c:pt idx="10006">
                  <c:v>41.299259999999933</c:v>
                </c:pt>
                <c:pt idx="10007">
                  <c:v>41.29960999999993</c:v>
                </c:pt>
                <c:pt idx="10008">
                  <c:v>41.299999999999933</c:v>
                </c:pt>
                <c:pt idx="10009">
                  <c:v>41.300449999999934</c:v>
                </c:pt>
                <c:pt idx="10010">
                  <c:v>41.300809999999935</c:v>
                </c:pt>
                <c:pt idx="10011">
                  <c:v>41.301179999999931</c:v>
                </c:pt>
                <c:pt idx="10012">
                  <c:v>41.301569999999934</c:v>
                </c:pt>
                <c:pt idx="10013">
                  <c:v>41.301959999999937</c:v>
                </c:pt>
                <c:pt idx="10014">
                  <c:v>41.302379999999935</c:v>
                </c:pt>
                <c:pt idx="10015">
                  <c:v>41.303239999999938</c:v>
                </c:pt>
                <c:pt idx="10016">
                  <c:v>41.303819999999938</c:v>
                </c:pt>
                <c:pt idx="10017">
                  <c:v>41.304079999999935</c:v>
                </c:pt>
                <c:pt idx="10018">
                  <c:v>41.305399999999935</c:v>
                </c:pt>
                <c:pt idx="10019">
                  <c:v>41.308119999999931</c:v>
                </c:pt>
                <c:pt idx="10020">
                  <c:v>41.312419999999932</c:v>
                </c:pt>
                <c:pt idx="10021">
                  <c:v>41.315549999999931</c:v>
                </c:pt>
                <c:pt idx="10022">
                  <c:v>41.317879999999931</c:v>
                </c:pt>
                <c:pt idx="10023">
                  <c:v>41.319389999999935</c:v>
                </c:pt>
                <c:pt idx="10024">
                  <c:v>41.320579999999936</c:v>
                </c:pt>
                <c:pt idx="10025">
                  <c:v>41.321299999999937</c:v>
                </c:pt>
                <c:pt idx="10026">
                  <c:v>41.321569999999937</c:v>
                </c:pt>
                <c:pt idx="10027">
                  <c:v>41.321819999999938</c:v>
                </c:pt>
                <c:pt idx="10028">
                  <c:v>41.322079999999936</c:v>
                </c:pt>
                <c:pt idx="10029">
                  <c:v>41.322369999999935</c:v>
                </c:pt>
                <c:pt idx="10030">
                  <c:v>41.322729999999936</c:v>
                </c:pt>
                <c:pt idx="10031">
                  <c:v>41.323159999999937</c:v>
                </c:pt>
                <c:pt idx="10032">
                  <c:v>41.323609999999938</c:v>
                </c:pt>
                <c:pt idx="10033">
                  <c:v>41.32394999999994</c:v>
                </c:pt>
                <c:pt idx="10034">
                  <c:v>41.324339999999943</c:v>
                </c:pt>
                <c:pt idx="10035">
                  <c:v>41.324719999999942</c:v>
                </c:pt>
                <c:pt idx="10036">
                  <c:v>41.325089999999939</c:v>
                </c:pt>
                <c:pt idx="10037">
                  <c:v>41.325509999999937</c:v>
                </c:pt>
                <c:pt idx="10038">
                  <c:v>41.326429999999938</c:v>
                </c:pt>
                <c:pt idx="10039">
                  <c:v>41.327639999999938</c:v>
                </c:pt>
                <c:pt idx="10040">
                  <c:v>41.328199999999939</c:v>
                </c:pt>
                <c:pt idx="10041">
                  <c:v>41.328739999999939</c:v>
                </c:pt>
                <c:pt idx="10042">
                  <c:v>41.329219999999943</c:v>
                </c:pt>
                <c:pt idx="10043">
                  <c:v>41.329529999999941</c:v>
                </c:pt>
                <c:pt idx="10044">
                  <c:v>41.329639999999941</c:v>
                </c:pt>
                <c:pt idx="10045">
                  <c:v>41.330179999999942</c:v>
                </c:pt>
                <c:pt idx="10046">
                  <c:v>41.333749999999945</c:v>
                </c:pt>
                <c:pt idx="10047">
                  <c:v>41.342599999999948</c:v>
                </c:pt>
                <c:pt idx="10048">
                  <c:v>41.355739999999948</c:v>
                </c:pt>
                <c:pt idx="10049">
                  <c:v>41.365879999999947</c:v>
                </c:pt>
                <c:pt idx="10050">
                  <c:v>41.37013999999995</c:v>
                </c:pt>
                <c:pt idx="10051">
                  <c:v>41.371989999999947</c:v>
                </c:pt>
                <c:pt idx="10052">
                  <c:v>41.372679999999946</c:v>
                </c:pt>
                <c:pt idx="10053">
                  <c:v>41.373279999999944</c:v>
                </c:pt>
                <c:pt idx="10054">
                  <c:v>41.373839999999944</c:v>
                </c:pt>
                <c:pt idx="10055">
                  <c:v>41.374379999999945</c:v>
                </c:pt>
                <c:pt idx="10056">
                  <c:v>41.374839999999942</c:v>
                </c:pt>
                <c:pt idx="10057">
                  <c:v>41.375219999999942</c:v>
                </c:pt>
                <c:pt idx="10058">
                  <c:v>41.37554999999994</c:v>
                </c:pt>
                <c:pt idx="10059">
                  <c:v>41.375879999999938</c:v>
                </c:pt>
                <c:pt idx="10060">
                  <c:v>41.376349999999938</c:v>
                </c:pt>
                <c:pt idx="10061">
                  <c:v>41.376709999999939</c:v>
                </c:pt>
                <c:pt idx="10062">
                  <c:v>41.376999999999938</c:v>
                </c:pt>
                <c:pt idx="10063">
                  <c:v>41.37733999999994</c:v>
                </c:pt>
                <c:pt idx="10064">
                  <c:v>41.377659999999942</c:v>
                </c:pt>
                <c:pt idx="10065">
                  <c:v>41.377949999999942</c:v>
                </c:pt>
                <c:pt idx="10066">
                  <c:v>41.378349999999941</c:v>
                </c:pt>
                <c:pt idx="10067">
                  <c:v>41.378719999999937</c:v>
                </c:pt>
                <c:pt idx="10068">
                  <c:v>41.37921999999994</c:v>
                </c:pt>
                <c:pt idx="10069">
                  <c:v>41.37968999999994</c:v>
                </c:pt>
                <c:pt idx="10070">
                  <c:v>41.380229999999941</c:v>
                </c:pt>
                <c:pt idx="10071">
                  <c:v>41.380789999999941</c:v>
                </c:pt>
                <c:pt idx="10072">
                  <c:v>41.381339999999938</c:v>
                </c:pt>
                <c:pt idx="10073">
                  <c:v>41.381729999999941</c:v>
                </c:pt>
                <c:pt idx="10074">
                  <c:v>41.38192999999994</c:v>
                </c:pt>
                <c:pt idx="10075">
                  <c:v>41.382199999999941</c:v>
                </c:pt>
                <c:pt idx="10076">
                  <c:v>41.382439999999939</c:v>
                </c:pt>
                <c:pt idx="10077">
                  <c:v>41.382649999999941</c:v>
                </c:pt>
                <c:pt idx="10078">
                  <c:v>41.38286999999994</c:v>
                </c:pt>
                <c:pt idx="10079">
                  <c:v>41.38304999999994</c:v>
                </c:pt>
                <c:pt idx="10080">
                  <c:v>41.383309999999938</c:v>
                </c:pt>
                <c:pt idx="10081">
                  <c:v>41.38353999999994</c:v>
                </c:pt>
                <c:pt idx="10082">
                  <c:v>41.383709999999937</c:v>
                </c:pt>
                <c:pt idx="10083">
                  <c:v>41.383909999999936</c:v>
                </c:pt>
                <c:pt idx="10084">
                  <c:v>41.384109999999936</c:v>
                </c:pt>
                <c:pt idx="10085">
                  <c:v>41.384339999999938</c:v>
                </c:pt>
                <c:pt idx="10086">
                  <c:v>41.384599999999935</c:v>
                </c:pt>
                <c:pt idx="10087">
                  <c:v>41.384879999999931</c:v>
                </c:pt>
                <c:pt idx="10088">
                  <c:v>41.385319999999929</c:v>
                </c:pt>
                <c:pt idx="10089">
                  <c:v>41.385879999999929</c:v>
                </c:pt>
                <c:pt idx="10090">
                  <c:v>41.386249999999926</c:v>
                </c:pt>
                <c:pt idx="10091">
                  <c:v>41.386539999999925</c:v>
                </c:pt>
                <c:pt idx="10092">
                  <c:v>41.386879999999927</c:v>
                </c:pt>
                <c:pt idx="10093">
                  <c:v>41.38717999999993</c:v>
                </c:pt>
                <c:pt idx="10094">
                  <c:v>41.387499999999932</c:v>
                </c:pt>
                <c:pt idx="10095">
                  <c:v>41.387809999999931</c:v>
                </c:pt>
                <c:pt idx="10096">
                  <c:v>41.388149999999932</c:v>
                </c:pt>
                <c:pt idx="10097">
                  <c:v>41.388459999999931</c:v>
                </c:pt>
                <c:pt idx="10098">
                  <c:v>41.388819999999932</c:v>
                </c:pt>
                <c:pt idx="10099">
                  <c:v>41.389119999999934</c:v>
                </c:pt>
                <c:pt idx="10100">
                  <c:v>41.389509999999937</c:v>
                </c:pt>
                <c:pt idx="10101">
                  <c:v>41.389959999999938</c:v>
                </c:pt>
                <c:pt idx="10102">
                  <c:v>41.390349999999941</c:v>
                </c:pt>
                <c:pt idx="10103">
                  <c:v>41.390689999999942</c:v>
                </c:pt>
                <c:pt idx="10104">
                  <c:v>41.391069999999942</c:v>
                </c:pt>
                <c:pt idx="10105">
                  <c:v>41.391429999999943</c:v>
                </c:pt>
                <c:pt idx="10106">
                  <c:v>41.391769999999944</c:v>
                </c:pt>
                <c:pt idx="10107">
                  <c:v>41.392129999999945</c:v>
                </c:pt>
                <c:pt idx="10108">
                  <c:v>41.392479999999942</c:v>
                </c:pt>
                <c:pt idx="10109">
                  <c:v>41.392789999999941</c:v>
                </c:pt>
                <c:pt idx="10110">
                  <c:v>41.393129999999942</c:v>
                </c:pt>
                <c:pt idx="10111">
                  <c:v>41.393519999999945</c:v>
                </c:pt>
                <c:pt idx="10112">
                  <c:v>41.393959999999943</c:v>
                </c:pt>
                <c:pt idx="10113">
                  <c:v>41.394369999999945</c:v>
                </c:pt>
                <c:pt idx="10114">
                  <c:v>41.394759999999948</c:v>
                </c:pt>
                <c:pt idx="10115">
                  <c:v>41.395159999999947</c:v>
                </c:pt>
                <c:pt idx="10116">
                  <c:v>41.395559999999946</c:v>
                </c:pt>
                <c:pt idx="10117">
                  <c:v>41.395959999999945</c:v>
                </c:pt>
                <c:pt idx="10118">
                  <c:v>41.396369999999948</c:v>
                </c:pt>
                <c:pt idx="10119">
                  <c:v>41.39695999999995</c:v>
                </c:pt>
                <c:pt idx="10120">
                  <c:v>41.398289999999953</c:v>
                </c:pt>
                <c:pt idx="10121">
                  <c:v>41.399859999999954</c:v>
                </c:pt>
                <c:pt idx="10122">
                  <c:v>41.400959999999955</c:v>
                </c:pt>
                <c:pt idx="10123">
                  <c:v>41.402119999999954</c:v>
                </c:pt>
                <c:pt idx="10124">
                  <c:v>41.403279999999953</c:v>
                </c:pt>
                <c:pt idx="10125">
                  <c:v>41.404289999999953</c:v>
                </c:pt>
                <c:pt idx="10126">
                  <c:v>41.404779999999953</c:v>
                </c:pt>
                <c:pt idx="10127">
                  <c:v>41.405029999999954</c:v>
                </c:pt>
                <c:pt idx="10128">
                  <c:v>41.407239999999952</c:v>
                </c:pt>
                <c:pt idx="10129">
                  <c:v>41.440059999999953</c:v>
                </c:pt>
                <c:pt idx="10130">
                  <c:v>41.492539999999956</c:v>
                </c:pt>
                <c:pt idx="10131">
                  <c:v>41.523499999999956</c:v>
                </c:pt>
                <c:pt idx="10132">
                  <c:v>41.538709999999959</c:v>
                </c:pt>
                <c:pt idx="10133">
                  <c:v>41.544589999999957</c:v>
                </c:pt>
                <c:pt idx="10134">
                  <c:v>41.547739999999955</c:v>
                </c:pt>
                <c:pt idx="10135">
                  <c:v>41.549929999999954</c:v>
                </c:pt>
                <c:pt idx="10136">
                  <c:v>41.550999999999952</c:v>
                </c:pt>
                <c:pt idx="10137">
                  <c:v>41.551379999999952</c:v>
                </c:pt>
                <c:pt idx="10138">
                  <c:v>41.551649999999952</c:v>
                </c:pt>
                <c:pt idx="10139">
                  <c:v>41.555139999999952</c:v>
                </c:pt>
                <c:pt idx="10140">
                  <c:v>41.568389999999951</c:v>
                </c:pt>
                <c:pt idx="10141">
                  <c:v>41.576999999999948</c:v>
                </c:pt>
                <c:pt idx="10142">
                  <c:v>41.583459999999945</c:v>
                </c:pt>
                <c:pt idx="10143">
                  <c:v>41.587139999999948</c:v>
                </c:pt>
                <c:pt idx="10144">
                  <c:v>41.589389999999945</c:v>
                </c:pt>
                <c:pt idx="10145">
                  <c:v>41.591089999999944</c:v>
                </c:pt>
                <c:pt idx="10146">
                  <c:v>41.592419999999947</c:v>
                </c:pt>
                <c:pt idx="10147">
                  <c:v>41.59347999999995</c:v>
                </c:pt>
                <c:pt idx="10148">
                  <c:v>41.594459999999948</c:v>
                </c:pt>
                <c:pt idx="10149">
                  <c:v>41.595889999999947</c:v>
                </c:pt>
                <c:pt idx="10150">
                  <c:v>41.598709999999947</c:v>
                </c:pt>
                <c:pt idx="10151">
                  <c:v>41.600169999999949</c:v>
                </c:pt>
                <c:pt idx="10152">
                  <c:v>41.60070999999995</c:v>
                </c:pt>
                <c:pt idx="10153">
                  <c:v>41.600939999999952</c:v>
                </c:pt>
                <c:pt idx="10154">
                  <c:v>41.602799999999952</c:v>
                </c:pt>
                <c:pt idx="10155">
                  <c:v>41.61044999999995</c:v>
                </c:pt>
                <c:pt idx="10156">
                  <c:v>41.618919999999953</c:v>
                </c:pt>
                <c:pt idx="10157">
                  <c:v>41.624249999999954</c:v>
                </c:pt>
                <c:pt idx="10158">
                  <c:v>41.626799999999953</c:v>
                </c:pt>
                <c:pt idx="10159">
                  <c:v>41.628549999999954</c:v>
                </c:pt>
                <c:pt idx="10160">
                  <c:v>41.629799999999953</c:v>
                </c:pt>
                <c:pt idx="10161">
                  <c:v>41.63063999999995</c:v>
                </c:pt>
                <c:pt idx="10162">
                  <c:v>41.631549999999947</c:v>
                </c:pt>
                <c:pt idx="10163">
                  <c:v>41.633089999999946</c:v>
                </c:pt>
                <c:pt idx="10164">
                  <c:v>41.634759999999943</c:v>
                </c:pt>
                <c:pt idx="10165">
                  <c:v>41.636219999999945</c:v>
                </c:pt>
                <c:pt idx="10166">
                  <c:v>41.637649999999944</c:v>
                </c:pt>
                <c:pt idx="10167">
                  <c:v>41.639059999999944</c:v>
                </c:pt>
                <c:pt idx="10168">
                  <c:v>41.640189999999947</c:v>
                </c:pt>
                <c:pt idx="10169">
                  <c:v>41.640629999999945</c:v>
                </c:pt>
                <c:pt idx="10170">
                  <c:v>41.641129999999947</c:v>
                </c:pt>
                <c:pt idx="10171">
                  <c:v>41.641289999999948</c:v>
                </c:pt>
                <c:pt idx="10172">
                  <c:v>41.641779999999947</c:v>
                </c:pt>
                <c:pt idx="10173">
                  <c:v>41.646799999999949</c:v>
                </c:pt>
                <c:pt idx="10174">
                  <c:v>41.655389999999947</c:v>
                </c:pt>
                <c:pt idx="10175">
                  <c:v>41.661759999999944</c:v>
                </c:pt>
                <c:pt idx="10176">
                  <c:v>41.666049999999942</c:v>
                </c:pt>
                <c:pt idx="10177">
                  <c:v>41.669119999999943</c:v>
                </c:pt>
                <c:pt idx="10178">
                  <c:v>41.671329999999941</c:v>
                </c:pt>
                <c:pt idx="10179">
                  <c:v>41.672869999999939</c:v>
                </c:pt>
                <c:pt idx="10180">
                  <c:v>41.673839999999942</c:v>
                </c:pt>
                <c:pt idx="10181">
                  <c:v>41.674559999999943</c:v>
                </c:pt>
                <c:pt idx="10182">
                  <c:v>41.675149999999945</c:v>
                </c:pt>
                <c:pt idx="10183">
                  <c:v>41.675639999999945</c:v>
                </c:pt>
                <c:pt idx="10184">
                  <c:v>41.676159999999946</c:v>
                </c:pt>
                <c:pt idx="10185">
                  <c:v>41.677199999999949</c:v>
                </c:pt>
                <c:pt idx="10186">
                  <c:v>41.678809999999949</c:v>
                </c:pt>
                <c:pt idx="10187">
                  <c:v>41.680359999999951</c:v>
                </c:pt>
                <c:pt idx="10188">
                  <c:v>41.681449999999948</c:v>
                </c:pt>
                <c:pt idx="10189">
                  <c:v>41.681909999999945</c:v>
                </c:pt>
                <c:pt idx="10190">
                  <c:v>41.682229999999947</c:v>
                </c:pt>
                <c:pt idx="10191">
                  <c:v>41.682519999999947</c:v>
                </c:pt>
                <c:pt idx="10192">
                  <c:v>41.682869999999944</c:v>
                </c:pt>
                <c:pt idx="10193">
                  <c:v>41.683279999999947</c:v>
                </c:pt>
                <c:pt idx="10194">
                  <c:v>41.68375999999995</c:v>
                </c:pt>
                <c:pt idx="10195">
                  <c:v>41.684199999999947</c:v>
                </c:pt>
                <c:pt idx="10196">
                  <c:v>41.68458999999995</c:v>
                </c:pt>
                <c:pt idx="10197">
                  <c:v>41.685019999999952</c:v>
                </c:pt>
                <c:pt idx="10198">
                  <c:v>41.685449999999953</c:v>
                </c:pt>
                <c:pt idx="10199">
                  <c:v>41.685879999999955</c:v>
                </c:pt>
                <c:pt idx="10200">
                  <c:v>41.686709999999955</c:v>
                </c:pt>
                <c:pt idx="10201">
                  <c:v>41.687999999999953</c:v>
                </c:pt>
                <c:pt idx="10202">
                  <c:v>41.689239999999955</c:v>
                </c:pt>
                <c:pt idx="10203">
                  <c:v>41.689789999999952</c:v>
                </c:pt>
                <c:pt idx="10204">
                  <c:v>41.690529999999953</c:v>
                </c:pt>
                <c:pt idx="10205">
                  <c:v>41.69266999999995</c:v>
                </c:pt>
                <c:pt idx="10206">
                  <c:v>41.704009999999947</c:v>
                </c:pt>
                <c:pt idx="10207">
                  <c:v>41.72091999999995</c:v>
                </c:pt>
                <c:pt idx="10208">
                  <c:v>41.733879999999949</c:v>
                </c:pt>
                <c:pt idx="10209">
                  <c:v>41.738509999999948</c:v>
                </c:pt>
                <c:pt idx="10210">
                  <c:v>41.741479999999946</c:v>
                </c:pt>
                <c:pt idx="10211">
                  <c:v>41.743729999999942</c:v>
                </c:pt>
                <c:pt idx="10212">
                  <c:v>41.745439999999945</c:v>
                </c:pt>
                <c:pt idx="10213">
                  <c:v>41.747069999999944</c:v>
                </c:pt>
                <c:pt idx="10214">
                  <c:v>41.749939999999945</c:v>
                </c:pt>
                <c:pt idx="10215">
                  <c:v>41.754719999999942</c:v>
                </c:pt>
                <c:pt idx="10216">
                  <c:v>41.758349999999943</c:v>
                </c:pt>
                <c:pt idx="10217">
                  <c:v>41.760949999999944</c:v>
                </c:pt>
                <c:pt idx="10218">
                  <c:v>41.762989999999945</c:v>
                </c:pt>
                <c:pt idx="10219">
                  <c:v>41.763809999999943</c:v>
                </c:pt>
                <c:pt idx="10220">
                  <c:v>41.764579999999945</c:v>
                </c:pt>
                <c:pt idx="10221">
                  <c:v>41.765819999999948</c:v>
                </c:pt>
                <c:pt idx="10222">
                  <c:v>41.770599999999945</c:v>
                </c:pt>
                <c:pt idx="10223">
                  <c:v>41.779459999999943</c:v>
                </c:pt>
                <c:pt idx="10224">
                  <c:v>41.78902999999994</c:v>
                </c:pt>
                <c:pt idx="10225">
                  <c:v>41.79549999999994</c:v>
                </c:pt>
                <c:pt idx="10226">
                  <c:v>41.798309999999937</c:v>
                </c:pt>
                <c:pt idx="10227">
                  <c:v>41.800189999999937</c:v>
                </c:pt>
                <c:pt idx="10228">
                  <c:v>41.801829999999939</c:v>
                </c:pt>
                <c:pt idx="10229">
                  <c:v>41.803259999999938</c:v>
                </c:pt>
                <c:pt idx="10230">
                  <c:v>41.804569999999934</c:v>
                </c:pt>
                <c:pt idx="10231">
                  <c:v>41.806679999999936</c:v>
                </c:pt>
                <c:pt idx="10232">
                  <c:v>41.810759999999938</c:v>
                </c:pt>
                <c:pt idx="10233">
                  <c:v>41.813879999999941</c:v>
                </c:pt>
                <c:pt idx="10234">
                  <c:v>41.814909999999941</c:v>
                </c:pt>
                <c:pt idx="10235">
                  <c:v>41.81539999999994</c:v>
                </c:pt>
                <c:pt idx="10236">
                  <c:v>41.815649999999941</c:v>
                </c:pt>
                <c:pt idx="10237">
                  <c:v>41.820379999999943</c:v>
                </c:pt>
                <c:pt idx="10238">
                  <c:v>41.833169999999946</c:v>
                </c:pt>
                <c:pt idx="10239">
                  <c:v>41.849629999999948</c:v>
                </c:pt>
                <c:pt idx="10240">
                  <c:v>41.860669999999949</c:v>
                </c:pt>
                <c:pt idx="10241">
                  <c:v>41.867089999999948</c:v>
                </c:pt>
                <c:pt idx="10242">
                  <c:v>41.87078999999995</c:v>
                </c:pt>
                <c:pt idx="10243">
                  <c:v>41.872769999999953</c:v>
                </c:pt>
                <c:pt idx="10244">
                  <c:v>41.874199999999952</c:v>
                </c:pt>
                <c:pt idx="10245">
                  <c:v>41.875339999999952</c:v>
                </c:pt>
                <c:pt idx="10246">
                  <c:v>41.877099999999949</c:v>
                </c:pt>
                <c:pt idx="10247">
                  <c:v>41.879649999999948</c:v>
                </c:pt>
                <c:pt idx="10248">
                  <c:v>41.880679999999948</c:v>
                </c:pt>
                <c:pt idx="10249">
                  <c:v>41.882259999999945</c:v>
                </c:pt>
                <c:pt idx="10250">
                  <c:v>41.883529999999944</c:v>
                </c:pt>
                <c:pt idx="10251">
                  <c:v>41.884819999999941</c:v>
                </c:pt>
                <c:pt idx="10252">
                  <c:v>41.88568999999994</c:v>
                </c:pt>
                <c:pt idx="10253">
                  <c:v>41.88644999999994</c:v>
                </c:pt>
                <c:pt idx="10254">
                  <c:v>41.887079999999941</c:v>
                </c:pt>
                <c:pt idx="10255">
                  <c:v>41.887689999999942</c:v>
                </c:pt>
                <c:pt idx="10256">
                  <c:v>41.888369999999945</c:v>
                </c:pt>
                <c:pt idx="10257">
                  <c:v>41.889069999999947</c:v>
                </c:pt>
                <c:pt idx="10258">
                  <c:v>41.88972999999995</c:v>
                </c:pt>
                <c:pt idx="10259">
                  <c:v>41.890279999999947</c:v>
                </c:pt>
                <c:pt idx="10260">
                  <c:v>41.890809999999945</c:v>
                </c:pt>
                <c:pt idx="10261">
                  <c:v>41.891329999999947</c:v>
                </c:pt>
                <c:pt idx="10262">
                  <c:v>41.891839999999945</c:v>
                </c:pt>
                <c:pt idx="10263">
                  <c:v>41.892279999999943</c:v>
                </c:pt>
                <c:pt idx="10264">
                  <c:v>41.892799999999944</c:v>
                </c:pt>
                <c:pt idx="10265">
                  <c:v>41.893639999999941</c:v>
                </c:pt>
                <c:pt idx="10266">
                  <c:v>41.89497999999994</c:v>
                </c:pt>
                <c:pt idx="10267">
                  <c:v>41.89580999999994</c:v>
                </c:pt>
                <c:pt idx="10268">
                  <c:v>41.897469999999942</c:v>
                </c:pt>
                <c:pt idx="10269">
                  <c:v>41.89911999999994</c:v>
                </c:pt>
                <c:pt idx="10270">
                  <c:v>41.901169999999937</c:v>
                </c:pt>
                <c:pt idx="10271">
                  <c:v>41.902409999999939</c:v>
                </c:pt>
                <c:pt idx="10272">
                  <c:v>41.903489999999941</c:v>
                </c:pt>
                <c:pt idx="10273">
                  <c:v>41.904779999999938</c:v>
                </c:pt>
                <c:pt idx="10274">
                  <c:v>41.90605999999994</c:v>
                </c:pt>
                <c:pt idx="10275">
                  <c:v>41.907169999999937</c:v>
                </c:pt>
                <c:pt idx="10276">
                  <c:v>41.907779999999939</c:v>
                </c:pt>
                <c:pt idx="10277">
                  <c:v>41.908329999999935</c:v>
                </c:pt>
                <c:pt idx="10278">
                  <c:v>41.908839999999934</c:v>
                </c:pt>
                <c:pt idx="10279">
                  <c:v>41.909309999999934</c:v>
                </c:pt>
                <c:pt idx="10280">
                  <c:v>41.909809999999936</c:v>
                </c:pt>
                <c:pt idx="10281">
                  <c:v>41.910919999999933</c:v>
                </c:pt>
                <c:pt idx="10282">
                  <c:v>41.912669999999935</c:v>
                </c:pt>
                <c:pt idx="10283">
                  <c:v>41.914159999999931</c:v>
                </c:pt>
                <c:pt idx="10284">
                  <c:v>41.915509999999934</c:v>
                </c:pt>
                <c:pt idx="10285">
                  <c:v>41.916579999999932</c:v>
                </c:pt>
                <c:pt idx="10286">
                  <c:v>41.917139999999932</c:v>
                </c:pt>
                <c:pt idx="10287">
                  <c:v>41.917769999999933</c:v>
                </c:pt>
                <c:pt idx="10288">
                  <c:v>41.921899999999937</c:v>
                </c:pt>
                <c:pt idx="10289">
                  <c:v>41.929729999999935</c:v>
                </c:pt>
                <c:pt idx="10290">
                  <c:v>41.938479999999934</c:v>
                </c:pt>
                <c:pt idx="10291">
                  <c:v>41.944649999999932</c:v>
                </c:pt>
                <c:pt idx="10292">
                  <c:v>41.948689999999935</c:v>
                </c:pt>
                <c:pt idx="10293">
                  <c:v>41.950429999999933</c:v>
                </c:pt>
                <c:pt idx="10294">
                  <c:v>41.952039999999933</c:v>
                </c:pt>
                <c:pt idx="10295">
                  <c:v>41.95350999999993</c:v>
                </c:pt>
                <c:pt idx="10296">
                  <c:v>41.954779999999928</c:v>
                </c:pt>
                <c:pt idx="10297">
                  <c:v>41.956229999999927</c:v>
                </c:pt>
                <c:pt idx="10298">
                  <c:v>41.959009999999928</c:v>
                </c:pt>
                <c:pt idx="10299">
                  <c:v>41.963259999999927</c:v>
                </c:pt>
                <c:pt idx="10300">
                  <c:v>41.965589999999928</c:v>
                </c:pt>
                <c:pt idx="10301">
                  <c:v>41.966629999999931</c:v>
                </c:pt>
                <c:pt idx="10302">
                  <c:v>41.966979999999928</c:v>
                </c:pt>
                <c:pt idx="10303">
                  <c:v>41.969259999999927</c:v>
                </c:pt>
                <c:pt idx="10304">
                  <c:v>41.981519999999925</c:v>
                </c:pt>
                <c:pt idx="10305">
                  <c:v>41.996649999999924</c:v>
                </c:pt>
                <c:pt idx="10306">
                  <c:v>42.006189999999926</c:v>
                </c:pt>
                <c:pt idx="10307">
                  <c:v>42.010299999999923</c:v>
                </c:pt>
                <c:pt idx="10308">
                  <c:v>42.012859999999925</c:v>
                </c:pt>
                <c:pt idx="10309">
                  <c:v>42.014449999999925</c:v>
                </c:pt>
                <c:pt idx="10310">
                  <c:v>42.015379999999922</c:v>
                </c:pt>
                <c:pt idx="10311">
                  <c:v>42.016259999999924</c:v>
                </c:pt>
                <c:pt idx="10312">
                  <c:v>42.017789999999927</c:v>
                </c:pt>
                <c:pt idx="10313">
                  <c:v>42.01967999999993</c:v>
                </c:pt>
                <c:pt idx="10314">
                  <c:v>42.021209999999932</c:v>
                </c:pt>
                <c:pt idx="10315">
                  <c:v>42.022379999999934</c:v>
                </c:pt>
                <c:pt idx="10316">
                  <c:v>42.022989999999936</c:v>
                </c:pt>
                <c:pt idx="10317">
                  <c:v>42.023269999999933</c:v>
                </c:pt>
                <c:pt idx="10318">
                  <c:v>42.023569999999935</c:v>
                </c:pt>
                <c:pt idx="10319">
                  <c:v>42.023889999999938</c:v>
                </c:pt>
                <c:pt idx="10320">
                  <c:v>42.024319999999939</c:v>
                </c:pt>
                <c:pt idx="10321">
                  <c:v>42.02476999999994</c:v>
                </c:pt>
                <c:pt idx="10322">
                  <c:v>42.025169999999939</c:v>
                </c:pt>
                <c:pt idx="10323">
                  <c:v>42.025569999999938</c:v>
                </c:pt>
                <c:pt idx="10324">
                  <c:v>42.025999999999939</c:v>
                </c:pt>
                <c:pt idx="10325">
                  <c:v>42.026389999999942</c:v>
                </c:pt>
                <c:pt idx="10326">
                  <c:v>42.026799999999945</c:v>
                </c:pt>
                <c:pt idx="10327">
                  <c:v>42.027339999999946</c:v>
                </c:pt>
                <c:pt idx="10328">
                  <c:v>42.028379999999949</c:v>
                </c:pt>
                <c:pt idx="10329">
                  <c:v>42.030199999999951</c:v>
                </c:pt>
                <c:pt idx="10330">
                  <c:v>42.031819999999954</c:v>
                </c:pt>
                <c:pt idx="10331">
                  <c:v>42.033549999999956</c:v>
                </c:pt>
                <c:pt idx="10332">
                  <c:v>42.035429999999955</c:v>
                </c:pt>
                <c:pt idx="10333">
                  <c:v>42.037039999999955</c:v>
                </c:pt>
                <c:pt idx="10334">
                  <c:v>42.039569999999955</c:v>
                </c:pt>
                <c:pt idx="10335">
                  <c:v>42.044409999999957</c:v>
                </c:pt>
                <c:pt idx="10336">
                  <c:v>42.051859999999955</c:v>
                </c:pt>
                <c:pt idx="10337">
                  <c:v>42.061679999999953</c:v>
                </c:pt>
                <c:pt idx="10338">
                  <c:v>42.06757999999995</c:v>
                </c:pt>
                <c:pt idx="10339">
                  <c:v>42.07207999999995</c:v>
                </c:pt>
                <c:pt idx="10340">
                  <c:v>42.076089999999951</c:v>
                </c:pt>
                <c:pt idx="10341">
                  <c:v>42.079339999999952</c:v>
                </c:pt>
                <c:pt idx="10342">
                  <c:v>42.080409999999951</c:v>
                </c:pt>
                <c:pt idx="10343">
                  <c:v>42.08136999999995</c:v>
                </c:pt>
                <c:pt idx="10344">
                  <c:v>42.087029999999949</c:v>
                </c:pt>
                <c:pt idx="10345">
                  <c:v>42.092889999999947</c:v>
                </c:pt>
                <c:pt idx="10346">
                  <c:v>42.09526999999995</c:v>
                </c:pt>
                <c:pt idx="10347">
                  <c:v>42.096939999999947</c:v>
                </c:pt>
                <c:pt idx="10348">
                  <c:v>42.098279999999946</c:v>
                </c:pt>
                <c:pt idx="10349">
                  <c:v>42.099349999999944</c:v>
                </c:pt>
                <c:pt idx="10350">
                  <c:v>42.100309999999943</c:v>
                </c:pt>
                <c:pt idx="10351">
                  <c:v>42.101399999999941</c:v>
                </c:pt>
                <c:pt idx="10352">
                  <c:v>42.102969999999942</c:v>
                </c:pt>
                <c:pt idx="10353">
                  <c:v>42.104279999999939</c:v>
                </c:pt>
                <c:pt idx="10354">
                  <c:v>42.10490999999994</c:v>
                </c:pt>
                <c:pt idx="10355">
                  <c:v>42.105349999999937</c:v>
                </c:pt>
                <c:pt idx="10356">
                  <c:v>42.106129999999936</c:v>
                </c:pt>
                <c:pt idx="10357">
                  <c:v>42.106999999999935</c:v>
                </c:pt>
                <c:pt idx="10358">
                  <c:v>42.108619999999938</c:v>
                </c:pt>
                <c:pt idx="10359">
                  <c:v>42.11090999999994</c:v>
                </c:pt>
                <c:pt idx="10360">
                  <c:v>42.112859999999941</c:v>
                </c:pt>
                <c:pt idx="10361">
                  <c:v>42.114679999999943</c:v>
                </c:pt>
                <c:pt idx="10362">
                  <c:v>42.115579999999945</c:v>
                </c:pt>
                <c:pt idx="10363">
                  <c:v>42.116909999999947</c:v>
                </c:pt>
                <c:pt idx="10364">
                  <c:v>42.117659999999944</c:v>
                </c:pt>
                <c:pt idx="10365">
                  <c:v>42.118419999999944</c:v>
                </c:pt>
                <c:pt idx="10366">
                  <c:v>42.127349999999943</c:v>
                </c:pt>
                <c:pt idx="10367">
                  <c:v>42.141839999999945</c:v>
                </c:pt>
                <c:pt idx="10368">
                  <c:v>42.153049999999944</c:v>
                </c:pt>
                <c:pt idx="10369">
                  <c:v>42.160319999999942</c:v>
                </c:pt>
                <c:pt idx="10370">
                  <c:v>42.164219999999943</c:v>
                </c:pt>
                <c:pt idx="10371">
                  <c:v>42.166369999999944</c:v>
                </c:pt>
                <c:pt idx="10372">
                  <c:v>42.167689999999943</c:v>
                </c:pt>
                <c:pt idx="10373">
                  <c:v>42.168589999999945</c:v>
                </c:pt>
                <c:pt idx="10374">
                  <c:v>42.169559999999947</c:v>
                </c:pt>
                <c:pt idx="10375">
                  <c:v>42.171159999999951</c:v>
                </c:pt>
                <c:pt idx="10376">
                  <c:v>42.173399999999951</c:v>
                </c:pt>
                <c:pt idx="10377">
                  <c:v>42.175149999999952</c:v>
                </c:pt>
                <c:pt idx="10378">
                  <c:v>42.176499999999955</c:v>
                </c:pt>
                <c:pt idx="10379">
                  <c:v>42.177239999999955</c:v>
                </c:pt>
                <c:pt idx="10380">
                  <c:v>42.177599999999956</c:v>
                </c:pt>
                <c:pt idx="10381">
                  <c:v>42.178719999999956</c:v>
                </c:pt>
                <c:pt idx="10382">
                  <c:v>42.192459999999954</c:v>
                </c:pt>
                <c:pt idx="10383">
                  <c:v>42.215509999999952</c:v>
                </c:pt>
                <c:pt idx="10384">
                  <c:v>42.228829999999952</c:v>
                </c:pt>
                <c:pt idx="10385">
                  <c:v>42.23629999999995</c:v>
                </c:pt>
                <c:pt idx="10386">
                  <c:v>42.24079999999995</c:v>
                </c:pt>
                <c:pt idx="10387">
                  <c:v>42.243069999999953</c:v>
                </c:pt>
                <c:pt idx="10388">
                  <c:v>42.244339999999951</c:v>
                </c:pt>
                <c:pt idx="10389">
                  <c:v>42.245159999999949</c:v>
                </c:pt>
                <c:pt idx="10390">
                  <c:v>42.245819999999952</c:v>
                </c:pt>
                <c:pt idx="10391">
                  <c:v>42.246839999999949</c:v>
                </c:pt>
                <c:pt idx="10392">
                  <c:v>42.248549999999952</c:v>
                </c:pt>
                <c:pt idx="10393">
                  <c:v>42.250919999999951</c:v>
                </c:pt>
                <c:pt idx="10394">
                  <c:v>42.252979999999951</c:v>
                </c:pt>
                <c:pt idx="10395">
                  <c:v>42.254999999999953</c:v>
                </c:pt>
                <c:pt idx="10396">
                  <c:v>42.257559999999955</c:v>
                </c:pt>
                <c:pt idx="10397">
                  <c:v>42.261539999999954</c:v>
                </c:pt>
                <c:pt idx="10398">
                  <c:v>42.270389999999956</c:v>
                </c:pt>
                <c:pt idx="10399">
                  <c:v>42.282249999999955</c:v>
                </c:pt>
                <c:pt idx="10400">
                  <c:v>42.293019999999956</c:v>
                </c:pt>
                <c:pt idx="10401">
                  <c:v>42.301559999999959</c:v>
                </c:pt>
                <c:pt idx="10402">
                  <c:v>42.305319999999959</c:v>
                </c:pt>
                <c:pt idx="10403">
                  <c:v>42.30652999999996</c:v>
                </c:pt>
                <c:pt idx="10404">
                  <c:v>42.307989999999961</c:v>
                </c:pt>
                <c:pt idx="10405">
                  <c:v>42.311039999999963</c:v>
                </c:pt>
                <c:pt idx="10406">
                  <c:v>42.331259999999965</c:v>
                </c:pt>
                <c:pt idx="10407">
                  <c:v>42.348989999999965</c:v>
                </c:pt>
                <c:pt idx="10408">
                  <c:v>42.358119999999964</c:v>
                </c:pt>
                <c:pt idx="10409">
                  <c:v>42.364769999999965</c:v>
                </c:pt>
                <c:pt idx="10410">
                  <c:v>42.381429999999966</c:v>
                </c:pt>
                <c:pt idx="10411">
                  <c:v>42.402569999999969</c:v>
                </c:pt>
                <c:pt idx="10412">
                  <c:v>42.415469999999971</c:v>
                </c:pt>
                <c:pt idx="10413">
                  <c:v>42.41819999999997</c:v>
                </c:pt>
                <c:pt idx="10414">
                  <c:v>42.418849999999971</c:v>
                </c:pt>
                <c:pt idx="10415">
                  <c:v>42.419439999999973</c:v>
                </c:pt>
                <c:pt idx="10416">
                  <c:v>42.42007999999997</c:v>
                </c:pt>
                <c:pt idx="10417">
                  <c:v>42.420489999999972</c:v>
                </c:pt>
                <c:pt idx="10418">
                  <c:v>42.420939999999973</c:v>
                </c:pt>
                <c:pt idx="10419">
                  <c:v>42.421379999999971</c:v>
                </c:pt>
                <c:pt idx="10420">
                  <c:v>42.42177999999997</c:v>
                </c:pt>
                <c:pt idx="10421">
                  <c:v>42.422179999999969</c:v>
                </c:pt>
                <c:pt idx="10422">
                  <c:v>42.422569999999972</c:v>
                </c:pt>
                <c:pt idx="10423">
                  <c:v>42.422949999999972</c:v>
                </c:pt>
                <c:pt idx="10424">
                  <c:v>42.423649999999974</c:v>
                </c:pt>
                <c:pt idx="10425">
                  <c:v>42.42504999999997</c:v>
                </c:pt>
                <c:pt idx="10426">
                  <c:v>42.425659999999972</c:v>
                </c:pt>
                <c:pt idx="10427">
                  <c:v>42.426999999999971</c:v>
                </c:pt>
                <c:pt idx="10428">
                  <c:v>42.431139999999971</c:v>
                </c:pt>
                <c:pt idx="10429">
                  <c:v>42.438239999999972</c:v>
                </c:pt>
                <c:pt idx="10430">
                  <c:v>42.443839999999973</c:v>
                </c:pt>
                <c:pt idx="10431">
                  <c:v>42.446189999999973</c:v>
                </c:pt>
                <c:pt idx="10432">
                  <c:v>42.447829999999975</c:v>
                </c:pt>
                <c:pt idx="10433">
                  <c:v>42.449149999999975</c:v>
                </c:pt>
                <c:pt idx="10434">
                  <c:v>42.450179999999975</c:v>
                </c:pt>
                <c:pt idx="10435">
                  <c:v>42.451319999999974</c:v>
                </c:pt>
                <c:pt idx="10436">
                  <c:v>42.453029999999977</c:v>
                </c:pt>
                <c:pt idx="10437">
                  <c:v>42.454059999999977</c:v>
                </c:pt>
                <c:pt idx="10438">
                  <c:v>42.45462999999998</c:v>
                </c:pt>
                <c:pt idx="10439">
                  <c:v>42.455069999999978</c:v>
                </c:pt>
                <c:pt idx="10440">
                  <c:v>42.455599999999976</c:v>
                </c:pt>
                <c:pt idx="10441">
                  <c:v>42.456329999999973</c:v>
                </c:pt>
                <c:pt idx="10442">
                  <c:v>42.456719999999976</c:v>
                </c:pt>
                <c:pt idx="10443">
                  <c:v>42.457039999999978</c:v>
                </c:pt>
                <c:pt idx="10444">
                  <c:v>42.457229999999981</c:v>
                </c:pt>
                <c:pt idx="10445">
                  <c:v>42.45802999999998</c:v>
                </c:pt>
                <c:pt idx="10446">
                  <c:v>42.462209999999978</c:v>
                </c:pt>
                <c:pt idx="10447">
                  <c:v>42.467339999999979</c:v>
                </c:pt>
                <c:pt idx="10448">
                  <c:v>42.47096999999998</c:v>
                </c:pt>
                <c:pt idx="10449">
                  <c:v>42.473149999999983</c:v>
                </c:pt>
                <c:pt idx="10450">
                  <c:v>42.474569999999986</c:v>
                </c:pt>
                <c:pt idx="10451">
                  <c:v>42.475829999999988</c:v>
                </c:pt>
                <c:pt idx="10452">
                  <c:v>42.476729999999989</c:v>
                </c:pt>
                <c:pt idx="10453">
                  <c:v>42.477439999999987</c:v>
                </c:pt>
                <c:pt idx="10454">
                  <c:v>42.478229999999989</c:v>
                </c:pt>
                <c:pt idx="10455">
                  <c:v>42.47943999999999</c:v>
                </c:pt>
                <c:pt idx="10456">
                  <c:v>42.481189999999991</c:v>
                </c:pt>
                <c:pt idx="10457">
                  <c:v>42.482749999999989</c:v>
                </c:pt>
                <c:pt idx="10458">
                  <c:v>42.484179999999988</c:v>
                </c:pt>
                <c:pt idx="10459">
                  <c:v>42.485549999999989</c:v>
                </c:pt>
                <c:pt idx="10460">
                  <c:v>42.486819999999987</c:v>
                </c:pt>
                <c:pt idx="10461">
                  <c:v>42.487529999999985</c:v>
                </c:pt>
                <c:pt idx="10462">
                  <c:v>42.487939999999988</c:v>
                </c:pt>
                <c:pt idx="10463">
                  <c:v>42.48816999999999</c:v>
                </c:pt>
                <c:pt idx="10464">
                  <c:v>42.501309999999989</c:v>
                </c:pt>
                <c:pt idx="10465">
                  <c:v>42.529729999999986</c:v>
                </c:pt>
                <c:pt idx="10466">
                  <c:v>42.557009999999984</c:v>
                </c:pt>
                <c:pt idx="10467">
                  <c:v>42.574759999999984</c:v>
                </c:pt>
                <c:pt idx="10468">
                  <c:v>42.583379999999984</c:v>
                </c:pt>
                <c:pt idx="10469">
                  <c:v>42.58656999999998</c:v>
                </c:pt>
                <c:pt idx="10470">
                  <c:v>42.58779999999998</c:v>
                </c:pt>
                <c:pt idx="10471">
                  <c:v>42.588479999999983</c:v>
                </c:pt>
                <c:pt idx="10472">
                  <c:v>42.589429999999986</c:v>
                </c:pt>
                <c:pt idx="10473">
                  <c:v>42.590749999999986</c:v>
                </c:pt>
                <c:pt idx="10474">
                  <c:v>42.592169999999989</c:v>
                </c:pt>
                <c:pt idx="10475">
                  <c:v>42.593809999999991</c:v>
                </c:pt>
                <c:pt idx="10476">
                  <c:v>42.595389999999988</c:v>
                </c:pt>
                <c:pt idx="10477">
                  <c:v>42.59662999999999</c:v>
                </c:pt>
                <c:pt idx="10478">
                  <c:v>42.59767999999999</c:v>
                </c:pt>
                <c:pt idx="10479">
                  <c:v>42.59859999999999</c:v>
                </c:pt>
                <c:pt idx="10480">
                  <c:v>42.599719999999991</c:v>
                </c:pt>
                <c:pt idx="10481">
                  <c:v>42.600649999999987</c:v>
                </c:pt>
                <c:pt idx="10482">
                  <c:v>42.600889999999985</c:v>
                </c:pt>
                <c:pt idx="10483">
                  <c:v>42.601839999999989</c:v>
                </c:pt>
                <c:pt idx="10484">
                  <c:v>42.608609999999992</c:v>
                </c:pt>
                <c:pt idx="10485">
                  <c:v>42.62225999999999</c:v>
                </c:pt>
                <c:pt idx="10486">
                  <c:v>42.63322999999999</c:v>
                </c:pt>
                <c:pt idx="10487">
                  <c:v>42.640769999999989</c:v>
                </c:pt>
                <c:pt idx="10488">
                  <c:v>42.645289999999989</c:v>
                </c:pt>
                <c:pt idx="10489">
                  <c:v>42.64777999999999</c:v>
                </c:pt>
                <c:pt idx="10490">
                  <c:v>42.649689999999993</c:v>
                </c:pt>
                <c:pt idx="10491">
                  <c:v>42.651279999999993</c:v>
                </c:pt>
                <c:pt idx="10492">
                  <c:v>42.652539999999995</c:v>
                </c:pt>
                <c:pt idx="10493">
                  <c:v>42.653449999999992</c:v>
                </c:pt>
                <c:pt idx="10494">
                  <c:v>42.654169999999993</c:v>
                </c:pt>
                <c:pt idx="10495">
                  <c:v>42.655359999999995</c:v>
                </c:pt>
                <c:pt idx="10496">
                  <c:v>42.657299999999992</c:v>
                </c:pt>
                <c:pt idx="10497">
                  <c:v>42.659019999999991</c:v>
                </c:pt>
                <c:pt idx="10498">
                  <c:v>42.660349999999994</c:v>
                </c:pt>
                <c:pt idx="10499">
                  <c:v>42.661109999999994</c:v>
                </c:pt>
                <c:pt idx="10500">
                  <c:v>42.661489999999993</c:v>
                </c:pt>
                <c:pt idx="10501">
                  <c:v>42.662569999999995</c:v>
                </c:pt>
                <c:pt idx="10502">
                  <c:v>42.664149999999992</c:v>
                </c:pt>
                <c:pt idx="10503">
                  <c:v>42.665849999999992</c:v>
                </c:pt>
                <c:pt idx="10504">
                  <c:v>42.667779999999993</c:v>
                </c:pt>
                <c:pt idx="10505">
                  <c:v>42.668779999999991</c:v>
                </c:pt>
                <c:pt idx="10506">
                  <c:v>42.669329999999988</c:v>
                </c:pt>
                <c:pt idx="10507">
                  <c:v>42.66955999999999</c:v>
                </c:pt>
                <c:pt idx="10508">
                  <c:v>42.672009999999993</c:v>
                </c:pt>
                <c:pt idx="10509">
                  <c:v>42.684699999999992</c:v>
                </c:pt>
                <c:pt idx="10510">
                  <c:v>42.700229999999991</c:v>
                </c:pt>
                <c:pt idx="10511">
                  <c:v>42.714029999999994</c:v>
                </c:pt>
                <c:pt idx="10512">
                  <c:v>42.718689999999995</c:v>
                </c:pt>
                <c:pt idx="10513">
                  <c:v>42.720259999999996</c:v>
                </c:pt>
                <c:pt idx="10514">
                  <c:v>42.720899999999993</c:v>
                </c:pt>
                <c:pt idx="10515">
                  <c:v>42.721659999999993</c:v>
                </c:pt>
                <c:pt idx="10516">
                  <c:v>42.722159999999995</c:v>
                </c:pt>
                <c:pt idx="10517">
                  <c:v>42.722679999999997</c:v>
                </c:pt>
                <c:pt idx="10518">
                  <c:v>42.723279999999995</c:v>
                </c:pt>
                <c:pt idx="10519">
                  <c:v>42.723629999999993</c:v>
                </c:pt>
                <c:pt idx="10520">
                  <c:v>42.723929999999996</c:v>
                </c:pt>
                <c:pt idx="10521">
                  <c:v>42.724489999999996</c:v>
                </c:pt>
                <c:pt idx="10522">
                  <c:v>42.725269999999995</c:v>
                </c:pt>
                <c:pt idx="10523">
                  <c:v>42.725879999999997</c:v>
                </c:pt>
                <c:pt idx="10524">
                  <c:v>42.726169999999996</c:v>
                </c:pt>
                <c:pt idx="10525">
                  <c:v>42.726739999999999</c:v>
                </c:pt>
                <c:pt idx="10526">
                  <c:v>42.727870000000003</c:v>
                </c:pt>
                <c:pt idx="10527">
                  <c:v>42.729750000000003</c:v>
                </c:pt>
                <c:pt idx="10528">
                  <c:v>42.730870000000003</c:v>
                </c:pt>
                <c:pt idx="10529">
                  <c:v>42.731450000000002</c:v>
                </c:pt>
                <c:pt idx="10530">
                  <c:v>42.73169</c:v>
                </c:pt>
                <c:pt idx="10531">
                  <c:v>42.735140000000001</c:v>
                </c:pt>
                <c:pt idx="10532">
                  <c:v>42.749540000000003</c:v>
                </c:pt>
                <c:pt idx="10533">
                  <c:v>42.771170000000005</c:v>
                </c:pt>
                <c:pt idx="10534">
                  <c:v>42.788180000000004</c:v>
                </c:pt>
                <c:pt idx="10535">
                  <c:v>42.797040000000003</c:v>
                </c:pt>
                <c:pt idx="10536">
                  <c:v>42.80189</c:v>
                </c:pt>
                <c:pt idx="10537">
                  <c:v>42.803660000000001</c:v>
                </c:pt>
                <c:pt idx="10538">
                  <c:v>42.804589999999997</c:v>
                </c:pt>
                <c:pt idx="10539">
                  <c:v>42.805129999999998</c:v>
                </c:pt>
                <c:pt idx="10540">
                  <c:v>42.805659999999996</c:v>
                </c:pt>
                <c:pt idx="10541">
                  <c:v>42.806399999999996</c:v>
                </c:pt>
                <c:pt idx="10542">
                  <c:v>42.807579999999994</c:v>
                </c:pt>
                <c:pt idx="10543">
                  <c:v>42.809099999999994</c:v>
                </c:pt>
                <c:pt idx="10544">
                  <c:v>42.80984999999999</c:v>
                </c:pt>
                <c:pt idx="10545">
                  <c:v>42.810269999999988</c:v>
                </c:pt>
                <c:pt idx="10546">
                  <c:v>42.810659999999991</c:v>
                </c:pt>
                <c:pt idx="10547">
                  <c:v>42.813199999999995</c:v>
                </c:pt>
                <c:pt idx="10548">
                  <c:v>42.819269999999996</c:v>
                </c:pt>
                <c:pt idx="10549">
                  <c:v>42.824789999999993</c:v>
                </c:pt>
                <c:pt idx="10550">
                  <c:v>42.827349999999996</c:v>
                </c:pt>
                <c:pt idx="10551">
                  <c:v>42.829099999999997</c:v>
                </c:pt>
                <c:pt idx="10552">
                  <c:v>42.830469999999998</c:v>
                </c:pt>
                <c:pt idx="10553">
                  <c:v>42.831429999999997</c:v>
                </c:pt>
                <c:pt idx="10554">
                  <c:v>42.832209999999996</c:v>
                </c:pt>
                <c:pt idx="10555">
                  <c:v>42.833139999999993</c:v>
                </c:pt>
                <c:pt idx="10556">
                  <c:v>42.834589999999992</c:v>
                </c:pt>
                <c:pt idx="10557">
                  <c:v>42.836359999999992</c:v>
                </c:pt>
                <c:pt idx="10558">
                  <c:v>42.837999999999994</c:v>
                </c:pt>
                <c:pt idx="10559">
                  <c:v>42.839159999999993</c:v>
                </c:pt>
                <c:pt idx="10560">
                  <c:v>42.843049999999991</c:v>
                </c:pt>
                <c:pt idx="10561">
                  <c:v>42.845729999999989</c:v>
                </c:pt>
                <c:pt idx="10562">
                  <c:v>42.847549999999991</c:v>
                </c:pt>
                <c:pt idx="10563">
                  <c:v>42.848839999999988</c:v>
                </c:pt>
                <c:pt idx="10564">
                  <c:v>42.849939999999989</c:v>
                </c:pt>
                <c:pt idx="10565">
                  <c:v>42.851119999999987</c:v>
                </c:pt>
                <c:pt idx="10566">
                  <c:v>42.85235999999999</c:v>
                </c:pt>
                <c:pt idx="10567">
                  <c:v>42.853549999999991</c:v>
                </c:pt>
                <c:pt idx="10568">
                  <c:v>42.854559999999992</c:v>
                </c:pt>
                <c:pt idx="10569">
                  <c:v>42.855639999999994</c:v>
                </c:pt>
                <c:pt idx="10570">
                  <c:v>42.856499999999997</c:v>
                </c:pt>
                <c:pt idx="10571">
                  <c:v>42.857129999999998</c:v>
                </c:pt>
                <c:pt idx="10572">
                  <c:v>42.857729999999997</c:v>
                </c:pt>
                <c:pt idx="10573">
                  <c:v>42.858529999999995</c:v>
                </c:pt>
                <c:pt idx="10574">
                  <c:v>42.859869999999994</c:v>
                </c:pt>
                <c:pt idx="10575">
                  <c:v>42.861449999999991</c:v>
                </c:pt>
                <c:pt idx="10576">
                  <c:v>42.86278999999999</c:v>
                </c:pt>
                <c:pt idx="10577">
                  <c:v>42.863789999999987</c:v>
                </c:pt>
                <c:pt idx="10578">
                  <c:v>42.864299999999986</c:v>
                </c:pt>
                <c:pt idx="10579">
                  <c:v>42.864609999999985</c:v>
                </c:pt>
                <c:pt idx="10580">
                  <c:v>42.864739999999983</c:v>
                </c:pt>
                <c:pt idx="10581">
                  <c:v>42.864889999999981</c:v>
                </c:pt>
                <c:pt idx="10582">
                  <c:v>42.865039999999979</c:v>
                </c:pt>
                <c:pt idx="10583">
                  <c:v>42.865219999999979</c:v>
                </c:pt>
                <c:pt idx="10584">
                  <c:v>42.865599999999979</c:v>
                </c:pt>
                <c:pt idx="10585">
                  <c:v>42.866119999999981</c:v>
                </c:pt>
                <c:pt idx="10586">
                  <c:v>42.86651999999998</c:v>
                </c:pt>
                <c:pt idx="10587">
                  <c:v>42.867039999999982</c:v>
                </c:pt>
                <c:pt idx="10588">
                  <c:v>42.86745999999998</c:v>
                </c:pt>
                <c:pt idx="10589">
                  <c:v>42.86781999999998</c:v>
                </c:pt>
                <c:pt idx="10590">
                  <c:v>42.868229999999983</c:v>
                </c:pt>
                <c:pt idx="10591">
                  <c:v>42.868529999999986</c:v>
                </c:pt>
                <c:pt idx="10592">
                  <c:v>42.868779999999987</c:v>
                </c:pt>
                <c:pt idx="10593">
                  <c:v>42.869019999999985</c:v>
                </c:pt>
                <c:pt idx="10594">
                  <c:v>42.869299999999981</c:v>
                </c:pt>
                <c:pt idx="10595">
                  <c:v>42.869649999999979</c:v>
                </c:pt>
                <c:pt idx="10596">
                  <c:v>42.869929999999975</c:v>
                </c:pt>
                <c:pt idx="10597">
                  <c:v>42.870079999999973</c:v>
                </c:pt>
                <c:pt idx="10598">
                  <c:v>42.870169999999973</c:v>
                </c:pt>
                <c:pt idx="10599">
                  <c:v>42.87024999999997</c:v>
                </c:pt>
                <c:pt idx="10600">
                  <c:v>42.870349999999974</c:v>
                </c:pt>
                <c:pt idx="10601">
                  <c:v>42.870489999999975</c:v>
                </c:pt>
                <c:pt idx="10602">
                  <c:v>42.870659999999972</c:v>
                </c:pt>
                <c:pt idx="10603">
                  <c:v>42.870879999999971</c:v>
                </c:pt>
                <c:pt idx="10604">
                  <c:v>42.871159999999968</c:v>
                </c:pt>
                <c:pt idx="10605">
                  <c:v>42.871469999999967</c:v>
                </c:pt>
                <c:pt idx="10606">
                  <c:v>42.871789999999969</c:v>
                </c:pt>
                <c:pt idx="10607">
                  <c:v>42.872139999999966</c:v>
                </c:pt>
                <c:pt idx="10608">
                  <c:v>42.872519999999966</c:v>
                </c:pt>
                <c:pt idx="10609">
                  <c:v>42.872869999999963</c:v>
                </c:pt>
                <c:pt idx="10610">
                  <c:v>42.873209999999965</c:v>
                </c:pt>
                <c:pt idx="10611">
                  <c:v>42.873559999999962</c:v>
                </c:pt>
                <c:pt idx="10612">
                  <c:v>42.873919999999963</c:v>
                </c:pt>
                <c:pt idx="10613">
                  <c:v>42.87426999999996</c:v>
                </c:pt>
                <c:pt idx="10614">
                  <c:v>42.874639999999957</c:v>
                </c:pt>
                <c:pt idx="10615">
                  <c:v>42.875009999999953</c:v>
                </c:pt>
                <c:pt idx="10616">
                  <c:v>42.875369999999954</c:v>
                </c:pt>
                <c:pt idx="10617">
                  <c:v>42.875789999999952</c:v>
                </c:pt>
                <c:pt idx="10618">
                  <c:v>42.876269999999955</c:v>
                </c:pt>
                <c:pt idx="10619">
                  <c:v>42.876799999999953</c:v>
                </c:pt>
                <c:pt idx="10620">
                  <c:v>42.877399999999952</c:v>
                </c:pt>
                <c:pt idx="10621">
                  <c:v>42.877809999999954</c:v>
                </c:pt>
                <c:pt idx="10622">
                  <c:v>42.878089999999951</c:v>
                </c:pt>
                <c:pt idx="10623">
                  <c:v>42.878259999999948</c:v>
                </c:pt>
                <c:pt idx="10624">
                  <c:v>42.878389999999946</c:v>
                </c:pt>
                <c:pt idx="10625">
                  <c:v>42.878539999999944</c:v>
                </c:pt>
                <c:pt idx="10626">
                  <c:v>42.878729999999948</c:v>
                </c:pt>
                <c:pt idx="10627">
                  <c:v>42.87895999999995</c:v>
                </c:pt>
                <c:pt idx="10628">
                  <c:v>42.879199999999948</c:v>
                </c:pt>
                <c:pt idx="10629">
                  <c:v>42.879439999999946</c:v>
                </c:pt>
                <c:pt idx="10630">
                  <c:v>42.879679999999944</c:v>
                </c:pt>
                <c:pt idx="10631">
                  <c:v>42.87995999999994</c:v>
                </c:pt>
                <c:pt idx="10632">
                  <c:v>42.880239999999937</c:v>
                </c:pt>
                <c:pt idx="10633">
                  <c:v>42.880589999999934</c:v>
                </c:pt>
                <c:pt idx="10634">
                  <c:v>42.880959999999931</c:v>
                </c:pt>
                <c:pt idx="10635">
                  <c:v>42.88135999999993</c:v>
                </c:pt>
                <c:pt idx="10636">
                  <c:v>42.881639999999926</c:v>
                </c:pt>
                <c:pt idx="10637">
                  <c:v>42.881959999999928</c:v>
                </c:pt>
                <c:pt idx="10638">
                  <c:v>42.88227999999993</c:v>
                </c:pt>
                <c:pt idx="10639">
                  <c:v>42.882589999999929</c:v>
                </c:pt>
                <c:pt idx="10640">
                  <c:v>42.88303999999993</c:v>
                </c:pt>
                <c:pt idx="10641">
                  <c:v>42.883869999999931</c:v>
                </c:pt>
                <c:pt idx="10642">
                  <c:v>42.884839999999933</c:v>
                </c:pt>
                <c:pt idx="10643">
                  <c:v>42.885549999999931</c:v>
                </c:pt>
                <c:pt idx="10644">
                  <c:v>42.886159999999933</c:v>
                </c:pt>
                <c:pt idx="10645">
                  <c:v>42.886409999999934</c:v>
                </c:pt>
                <c:pt idx="10646">
                  <c:v>42.887409999999932</c:v>
                </c:pt>
                <c:pt idx="10647">
                  <c:v>42.895929999999929</c:v>
                </c:pt>
                <c:pt idx="10648">
                  <c:v>42.913029999999928</c:v>
                </c:pt>
                <c:pt idx="10649">
                  <c:v>42.927909999999926</c:v>
                </c:pt>
                <c:pt idx="10650">
                  <c:v>42.938209999999927</c:v>
                </c:pt>
                <c:pt idx="10651">
                  <c:v>42.943969999999929</c:v>
                </c:pt>
                <c:pt idx="10652">
                  <c:v>42.946419999999932</c:v>
                </c:pt>
                <c:pt idx="10653">
                  <c:v>42.948299999999932</c:v>
                </c:pt>
                <c:pt idx="10654">
                  <c:v>42.949749999999931</c:v>
                </c:pt>
                <c:pt idx="10655">
                  <c:v>42.951569999999933</c:v>
                </c:pt>
                <c:pt idx="10656">
                  <c:v>42.954099999999933</c:v>
                </c:pt>
                <c:pt idx="10657">
                  <c:v>42.955999999999932</c:v>
                </c:pt>
                <c:pt idx="10658">
                  <c:v>42.956959999999931</c:v>
                </c:pt>
                <c:pt idx="10659">
                  <c:v>42.957399999999929</c:v>
                </c:pt>
                <c:pt idx="10660">
                  <c:v>42.957709999999928</c:v>
                </c:pt>
                <c:pt idx="10661">
                  <c:v>42.958229999999929</c:v>
                </c:pt>
                <c:pt idx="10662">
                  <c:v>42.959009999999928</c:v>
                </c:pt>
                <c:pt idx="10663">
                  <c:v>42.960029999999925</c:v>
                </c:pt>
                <c:pt idx="10664">
                  <c:v>42.961079999999924</c:v>
                </c:pt>
                <c:pt idx="10665">
                  <c:v>42.962079999999922</c:v>
                </c:pt>
                <c:pt idx="10666">
                  <c:v>42.962929999999922</c:v>
                </c:pt>
                <c:pt idx="10667">
                  <c:v>42.963589999999925</c:v>
                </c:pt>
                <c:pt idx="10668">
                  <c:v>42.964219999999926</c:v>
                </c:pt>
                <c:pt idx="10669">
                  <c:v>42.964689999999926</c:v>
                </c:pt>
                <c:pt idx="10670">
                  <c:v>42.965039999999924</c:v>
                </c:pt>
                <c:pt idx="10671">
                  <c:v>42.965239999999923</c:v>
                </c:pt>
                <c:pt idx="10672">
                  <c:v>42.965429999999927</c:v>
                </c:pt>
                <c:pt idx="10673">
                  <c:v>42.965649999999926</c:v>
                </c:pt>
                <c:pt idx="10674">
                  <c:v>42.965899999999927</c:v>
                </c:pt>
                <c:pt idx="10675">
                  <c:v>42.966239999999928</c:v>
                </c:pt>
                <c:pt idx="10676">
                  <c:v>42.966609999999925</c:v>
                </c:pt>
                <c:pt idx="10677">
                  <c:v>42.966919999999924</c:v>
                </c:pt>
                <c:pt idx="10678">
                  <c:v>42.967249999999922</c:v>
                </c:pt>
                <c:pt idx="10679">
                  <c:v>42.967559999999921</c:v>
                </c:pt>
                <c:pt idx="10680">
                  <c:v>42.96786999999992</c:v>
                </c:pt>
                <c:pt idx="10681">
                  <c:v>42.968149999999916</c:v>
                </c:pt>
                <c:pt idx="10682">
                  <c:v>42.968449999999919</c:v>
                </c:pt>
                <c:pt idx="10683">
                  <c:v>42.968909999999916</c:v>
                </c:pt>
                <c:pt idx="10684">
                  <c:v>42.970009999999917</c:v>
                </c:pt>
                <c:pt idx="10685">
                  <c:v>42.971259999999916</c:v>
                </c:pt>
                <c:pt idx="10686">
                  <c:v>42.972129999999915</c:v>
                </c:pt>
                <c:pt idx="10687">
                  <c:v>42.972589999999911</c:v>
                </c:pt>
                <c:pt idx="10688">
                  <c:v>42.972829999999909</c:v>
                </c:pt>
                <c:pt idx="10689">
                  <c:v>42.973129999999912</c:v>
                </c:pt>
                <c:pt idx="10690">
                  <c:v>42.973889999999912</c:v>
                </c:pt>
                <c:pt idx="10691">
                  <c:v>42.976819999999911</c:v>
                </c:pt>
                <c:pt idx="10692">
                  <c:v>42.980659999999908</c:v>
                </c:pt>
                <c:pt idx="10693">
                  <c:v>42.983309999999911</c:v>
                </c:pt>
                <c:pt idx="10694">
                  <c:v>42.985139999999909</c:v>
                </c:pt>
                <c:pt idx="10695">
                  <c:v>42.986519999999906</c:v>
                </c:pt>
                <c:pt idx="10696">
                  <c:v>42.987709999999907</c:v>
                </c:pt>
                <c:pt idx="10697">
                  <c:v>42.988779999999906</c:v>
                </c:pt>
                <c:pt idx="10698">
                  <c:v>42.990629999999904</c:v>
                </c:pt>
                <c:pt idx="10699">
                  <c:v>42.993889999999901</c:v>
                </c:pt>
                <c:pt idx="10700">
                  <c:v>42.9957899999999</c:v>
                </c:pt>
                <c:pt idx="10701">
                  <c:v>42.9965299999999</c:v>
                </c:pt>
                <c:pt idx="10702">
                  <c:v>42.9979599999999</c:v>
                </c:pt>
                <c:pt idx="10703">
                  <c:v>43.009319999999903</c:v>
                </c:pt>
                <c:pt idx="10704">
                  <c:v>43.031149999999904</c:v>
                </c:pt>
                <c:pt idx="10705">
                  <c:v>43.042539999999903</c:v>
                </c:pt>
                <c:pt idx="10706">
                  <c:v>43.0526499999999</c:v>
                </c:pt>
                <c:pt idx="10707">
                  <c:v>43.058749999999904</c:v>
                </c:pt>
                <c:pt idx="10708">
                  <c:v>43.060709999999901</c:v>
                </c:pt>
                <c:pt idx="10709">
                  <c:v>43.061929999999904</c:v>
                </c:pt>
                <c:pt idx="10710">
                  <c:v>43.062699999999907</c:v>
                </c:pt>
                <c:pt idx="10711">
                  <c:v>43.063299999999906</c:v>
                </c:pt>
                <c:pt idx="10712">
                  <c:v>43.063829999999903</c:v>
                </c:pt>
                <c:pt idx="10713">
                  <c:v>43.064529999999905</c:v>
                </c:pt>
                <c:pt idx="10714">
                  <c:v>43.065399999999904</c:v>
                </c:pt>
                <c:pt idx="10715">
                  <c:v>43.066259999999907</c:v>
                </c:pt>
                <c:pt idx="10716">
                  <c:v>43.06693999999991</c:v>
                </c:pt>
                <c:pt idx="10717">
                  <c:v>43.067269999999908</c:v>
                </c:pt>
                <c:pt idx="10718">
                  <c:v>43.067799999999906</c:v>
                </c:pt>
                <c:pt idx="10719">
                  <c:v>43.068749999999909</c:v>
                </c:pt>
                <c:pt idx="10720">
                  <c:v>43.069799999999908</c:v>
                </c:pt>
                <c:pt idx="10721">
                  <c:v>43.070849999999908</c:v>
                </c:pt>
                <c:pt idx="10722">
                  <c:v>43.071919999999906</c:v>
                </c:pt>
                <c:pt idx="10723">
                  <c:v>43.072899999999905</c:v>
                </c:pt>
                <c:pt idx="10724">
                  <c:v>43.073519999999903</c:v>
                </c:pt>
                <c:pt idx="10725">
                  <c:v>43.073759999999901</c:v>
                </c:pt>
                <c:pt idx="10726">
                  <c:v>43.073909999999898</c:v>
                </c:pt>
                <c:pt idx="10727">
                  <c:v>43.074079999999896</c:v>
                </c:pt>
                <c:pt idx="10728">
                  <c:v>43.074289999999898</c:v>
                </c:pt>
                <c:pt idx="10729">
                  <c:v>43.074539999999899</c:v>
                </c:pt>
                <c:pt idx="10730">
                  <c:v>43.074859999999902</c:v>
                </c:pt>
                <c:pt idx="10731">
                  <c:v>43.075229999999898</c:v>
                </c:pt>
                <c:pt idx="10732">
                  <c:v>43.0755699999999</c:v>
                </c:pt>
                <c:pt idx="10733">
                  <c:v>43.075879999999898</c:v>
                </c:pt>
                <c:pt idx="10734">
                  <c:v>43.076209999999897</c:v>
                </c:pt>
                <c:pt idx="10735">
                  <c:v>43.076549999999898</c:v>
                </c:pt>
                <c:pt idx="10736">
                  <c:v>43.076909999999899</c:v>
                </c:pt>
                <c:pt idx="10737">
                  <c:v>43.0774299999999</c:v>
                </c:pt>
                <c:pt idx="10738">
                  <c:v>43.078149999999901</c:v>
                </c:pt>
                <c:pt idx="10739">
                  <c:v>43.079249999999902</c:v>
                </c:pt>
                <c:pt idx="10740">
                  <c:v>43.080309999999905</c:v>
                </c:pt>
                <c:pt idx="10741">
                  <c:v>43.081139999999905</c:v>
                </c:pt>
                <c:pt idx="10742">
                  <c:v>43.081839999999907</c:v>
                </c:pt>
                <c:pt idx="10743">
                  <c:v>43.082329999999907</c:v>
                </c:pt>
                <c:pt idx="10744">
                  <c:v>43.082489999999908</c:v>
                </c:pt>
                <c:pt idx="10745">
                  <c:v>43.083719999999907</c:v>
                </c:pt>
                <c:pt idx="10746">
                  <c:v>43.089129999999905</c:v>
                </c:pt>
                <c:pt idx="10747">
                  <c:v>43.101469999999907</c:v>
                </c:pt>
                <c:pt idx="10748">
                  <c:v>43.112299999999905</c:v>
                </c:pt>
                <c:pt idx="10749">
                  <c:v>43.118359999999903</c:v>
                </c:pt>
                <c:pt idx="10750">
                  <c:v>43.122309999999906</c:v>
                </c:pt>
                <c:pt idx="10751">
                  <c:v>43.125489999999907</c:v>
                </c:pt>
                <c:pt idx="10752">
                  <c:v>43.127899999999904</c:v>
                </c:pt>
                <c:pt idx="10753">
                  <c:v>43.129889999999904</c:v>
                </c:pt>
                <c:pt idx="10754">
                  <c:v>43.131509999999906</c:v>
                </c:pt>
                <c:pt idx="10755">
                  <c:v>43.132929999999909</c:v>
                </c:pt>
                <c:pt idx="10756">
                  <c:v>43.13413999999991</c:v>
                </c:pt>
                <c:pt idx="10757">
                  <c:v>43.135109999999912</c:v>
                </c:pt>
                <c:pt idx="10758">
                  <c:v>43.135939999999913</c:v>
                </c:pt>
                <c:pt idx="10759">
                  <c:v>43.136889999999916</c:v>
                </c:pt>
                <c:pt idx="10760">
                  <c:v>43.137719999999916</c:v>
                </c:pt>
                <c:pt idx="10761">
                  <c:v>43.139079999999915</c:v>
                </c:pt>
                <c:pt idx="10762">
                  <c:v>43.140739999999916</c:v>
                </c:pt>
                <c:pt idx="10763">
                  <c:v>43.145109999999917</c:v>
                </c:pt>
                <c:pt idx="10764">
                  <c:v>43.153649999999921</c:v>
                </c:pt>
                <c:pt idx="10765">
                  <c:v>43.160149999999923</c:v>
                </c:pt>
                <c:pt idx="10766">
                  <c:v>43.173489999999923</c:v>
                </c:pt>
                <c:pt idx="10767">
                  <c:v>43.187019999999926</c:v>
                </c:pt>
                <c:pt idx="10768">
                  <c:v>43.197769999999927</c:v>
                </c:pt>
                <c:pt idx="10769">
                  <c:v>43.205899999999929</c:v>
                </c:pt>
                <c:pt idx="10770">
                  <c:v>43.210899999999931</c:v>
                </c:pt>
                <c:pt idx="10771">
                  <c:v>43.212979999999931</c:v>
                </c:pt>
                <c:pt idx="10772">
                  <c:v>43.21478999999993</c:v>
                </c:pt>
                <c:pt idx="10773">
                  <c:v>43.216329999999928</c:v>
                </c:pt>
                <c:pt idx="10774">
                  <c:v>43.217769999999931</c:v>
                </c:pt>
                <c:pt idx="10775">
                  <c:v>43.219159999999931</c:v>
                </c:pt>
                <c:pt idx="10776">
                  <c:v>43.220559999999928</c:v>
                </c:pt>
                <c:pt idx="10777">
                  <c:v>43.222779999999929</c:v>
                </c:pt>
                <c:pt idx="10778">
                  <c:v>43.225059999999928</c:v>
                </c:pt>
                <c:pt idx="10779">
                  <c:v>43.226529999999926</c:v>
                </c:pt>
                <c:pt idx="10780">
                  <c:v>43.227589999999928</c:v>
                </c:pt>
                <c:pt idx="10781">
                  <c:v>43.228039999999929</c:v>
                </c:pt>
                <c:pt idx="10782">
                  <c:v>43.228229999999932</c:v>
                </c:pt>
                <c:pt idx="10783">
                  <c:v>43.228699999999932</c:v>
                </c:pt>
                <c:pt idx="10784">
                  <c:v>43.229959999999934</c:v>
                </c:pt>
                <c:pt idx="10785">
                  <c:v>43.232109999999935</c:v>
                </c:pt>
                <c:pt idx="10786">
                  <c:v>43.234629999999932</c:v>
                </c:pt>
                <c:pt idx="10787">
                  <c:v>43.236609999999935</c:v>
                </c:pt>
                <c:pt idx="10788">
                  <c:v>43.238179999999936</c:v>
                </c:pt>
                <c:pt idx="10789">
                  <c:v>43.239509999999939</c:v>
                </c:pt>
                <c:pt idx="10790">
                  <c:v>43.24069999999994</c:v>
                </c:pt>
                <c:pt idx="10791">
                  <c:v>43.241849999999943</c:v>
                </c:pt>
                <c:pt idx="10792">
                  <c:v>43.242829999999941</c:v>
                </c:pt>
                <c:pt idx="10793">
                  <c:v>43.243929999999942</c:v>
                </c:pt>
                <c:pt idx="10794">
                  <c:v>43.245159999999942</c:v>
                </c:pt>
                <c:pt idx="10795">
                  <c:v>43.246399999999944</c:v>
                </c:pt>
                <c:pt idx="10796">
                  <c:v>43.247239999999941</c:v>
                </c:pt>
                <c:pt idx="10797">
                  <c:v>43.248429999999942</c:v>
                </c:pt>
                <c:pt idx="10798">
                  <c:v>43.249689999999944</c:v>
                </c:pt>
                <c:pt idx="10799">
                  <c:v>43.250339999999944</c:v>
                </c:pt>
                <c:pt idx="10800">
                  <c:v>43.250679999999946</c:v>
                </c:pt>
                <c:pt idx="10801">
                  <c:v>43.251189999999944</c:v>
                </c:pt>
                <c:pt idx="10802">
                  <c:v>43.252499999999941</c:v>
                </c:pt>
                <c:pt idx="10803">
                  <c:v>43.25468999999994</c:v>
                </c:pt>
                <c:pt idx="10804">
                  <c:v>43.257179999999941</c:v>
                </c:pt>
                <c:pt idx="10805">
                  <c:v>43.258559999999939</c:v>
                </c:pt>
                <c:pt idx="10806">
                  <c:v>43.259529999999941</c:v>
                </c:pt>
                <c:pt idx="10807">
                  <c:v>43.260149999999939</c:v>
                </c:pt>
                <c:pt idx="10808">
                  <c:v>43.26048999999994</c:v>
                </c:pt>
                <c:pt idx="10809">
                  <c:v>43.260649999999941</c:v>
                </c:pt>
                <c:pt idx="10810">
                  <c:v>43.260849999999941</c:v>
                </c:pt>
                <c:pt idx="10811">
                  <c:v>43.261219999999938</c:v>
                </c:pt>
                <c:pt idx="10812">
                  <c:v>43.261689999999938</c:v>
                </c:pt>
                <c:pt idx="10813">
                  <c:v>43.262109999999936</c:v>
                </c:pt>
                <c:pt idx="10814">
                  <c:v>43.262309999999935</c:v>
                </c:pt>
                <c:pt idx="10815">
                  <c:v>43.262429999999938</c:v>
                </c:pt>
                <c:pt idx="10816">
                  <c:v>43.262529999999941</c:v>
                </c:pt>
                <c:pt idx="10817">
                  <c:v>43.262669999999943</c:v>
                </c:pt>
                <c:pt idx="10818">
                  <c:v>43.262939999999944</c:v>
                </c:pt>
                <c:pt idx="10819">
                  <c:v>43.263359999999942</c:v>
                </c:pt>
                <c:pt idx="10820">
                  <c:v>43.263659999999945</c:v>
                </c:pt>
                <c:pt idx="10821">
                  <c:v>43.263929999999945</c:v>
                </c:pt>
                <c:pt idx="10822">
                  <c:v>43.264269999999946</c:v>
                </c:pt>
                <c:pt idx="10823">
                  <c:v>43.264599999999945</c:v>
                </c:pt>
                <c:pt idx="10824">
                  <c:v>43.264909999999944</c:v>
                </c:pt>
                <c:pt idx="10825">
                  <c:v>43.265219999999943</c:v>
                </c:pt>
                <c:pt idx="10826">
                  <c:v>43.265529999999941</c:v>
                </c:pt>
                <c:pt idx="10827">
                  <c:v>43.265849999999944</c:v>
                </c:pt>
                <c:pt idx="10828">
                  <c:v>43.266169999999946</c:v>
                </c:pt>
                <c:pt idx="10829">
                  <c:v>43.266509999999947</c:v>
                </c:pt>
                <c:pt idx="10830">
                  <c:v>43.267199999999946</c:v>
                </c:pt>
                <c:pt idx="10831">
                  <c:v>43.268309999999943</c:v>
                </c:pt>
                <c:pt idx="10832">
                  <c:v>43.26894999999994</c:v>
                </c:pt>
                <c:pt idx="10833">
                  <c:v>43.269379999999941</c:v>
                </c:pt>
                <c:pt idx="10834">
                  <c:v>43.269669999999941</c:v>
                </c:pt>
                <c:pt idx="10835">
                  <c:v>43.273889999999938</c:v>
                </c:pt>
                <c:pt idx="10836">
                  <c:v>43.297049999999935</c:v>
                </c:pt>
                <c:pt idx="10837">
                  <c:v>43.321159999999935</c:v>
                </c:pt>
                <c:pt idx="10838">
                  <c:v>43.341939999999937</c:v>
                </c:pt>
                <c:pt idx="10839">
                  <c:v>43.350919999999938</c:v>
                </c:pt>
                <c:pt idx="10840">
                  <c:v>43.35640999999994</c:v>
                </c:pt>
                <c:pt idx="10841">
                  <c:v>43.359009999999941</c:v>
                </c:pt>
                <c:pt idx="10842">
                  <c:v>43.360469999999943</c:v>
                </c:pt>
                <c:pt idx="10843">
                  <c:v>43.361859999999943</c:v>
                </c:pt>
                <c:pt idx="10844">
                  <c:v>43.364259999999945</c:v>
                </c:pt>
                <c:pt idx="10845">
                  <c:v>43.368149999999943</c:v>
                </c:pt>
                <c:pt idx="10846">
                  <c:v>43.370899999999942</c:v>
                </c:pt>
                <c:pt idx="10847">
                  <c:v>43.373049999999942</c:v>
                </c:pt>
                <c:pt idx="10848">
                  <c:v>43.374839999999942</c:v>
                </c:pt>
                <c:pt idx="10849">
                  <c:v>43.376479999999944</c:v>
                </c:pt>
                <c:pt idx="10850">
                  <c:v>43.377449999999946</c:v>
                </c:pt>
                <c:pt idx="10851">
                  <c:v>43.385129999999947</c:v>
                </c:pt>
                <c:pt idx="10852">
                  <c:v>43.397169999999946</c:v>
                </c:pt>
                <c:pt idx="10853">
                  <c:v>43.421299999999945</c:v>
                </c:pt>
                <c:pt idx="10854">
                  <c:v>43.439919999999944</c:v>
                </c:pt>
                <c:pt idx="10855">
                  <c:v>43.448029999999946</c:v>
                </c:pt>
                <c:pt idx="10856">
                  <c:v>43.449769999999944</c:v>
                </c:pt>
                <c:pt idx="10857">
                  <c:v>43.451099999999947</c:v>
                </c:pt>
                <c:pt idx="10858">
                  <c:v>43.451929999999948</c:v>
                </c:pt>
                <c:pt idx="10859">
                  <c:v>43.452639999999946</c:v>
                </c:pt>
                <c:pt idx="10860">
                  <c:v>43.453369999999943</c:v>
                </c:pt>
                <c:pt idx="10861">
                  <c:v>43.453949999999942</c:v>
                </c:pt>
                <c:pt idx="10862">
                  <c:v>43.454449999999945</c:v>
                </c:pt>
                <c:pt idx="10863">
                  <c:v>43.454869999999943</c:v>
                </c:pt>
                <c:pt idx="10864">
                  <c:v>43.455269999999942</c:v>
                </c:pt>
                <c:pt idx="10865">
                  <c:v>43.455659999999945</c:v>
                </c:pt>
                <c:pt idx="10866">
                  <c:v>43.456009999999942</c:v>
                </c:pt>
                <c:pt idx="10867">
                  <c:v>43.456509999999945</c:v>
                </c:pt>
                <c:pt idx="10868">
                  <c:v>43.457459999999948</c:v>
                </c:pt>
                <c:pt idx="10869">
                  <c:v>43.459059999999951</c:v>
                </c:pt>
                <c:pt idx="10870">
                  <c:v>43.460159999999952</c:v>
                </c:pt>
                <c:pt idx="10871">
                  <c:v>43.460679999999954</c:v>
                </c:pt>
                <c:pt idx="10872">
                  <c:v>43.460869999999957</c:v>
                </c:pt>
                <c:pt idx="10873">
                  <c:v>43.461049999999958</c:v>
                </c:pt>
                <c:pt idx="10874">
                  <c:v>43.461299999999959</c:v>
                </c:pt>
                <c:pt idx="10875">
                  <c:v>43.46163999999996</c:v>
                </c:pt>
                <c:pt idx="10876">
                  <c:v>43.461999999999961</c:v>
                </c:pt>
                <c:pt idx="10877">
                  <c:v>43.46237999999996</c:v>
                </c:pt>
                <c:pt idx="10878">
                  <c:v>43.462729999999958</c:v>
                </c:pt>
                <c:pt idx="10879">
                  <c:v>43.46304999999996</c:v>
                </c:pt>
                <c:pt idx="10880">
                  <c:v>43.463379999999958</c:v>
                </c:pt>
                <c:pt idx="10881">
                  <c:v>43.463679999999961</c:v>
                </c:pt>
                <c:pt idx="10882">
                  <c:v>43.46398999999996</c:v>
                </c:pt>
                <c:pt idx="10883">
                  <c:v>43.464489999999962</c:v>
                </c:pt>
                <c:pt idx="10884">
                  <c:v>43.46548999999996</c:v>
                </c:pt>
                <c:pt idx="10885">
                  <c:v>43.466879999999961</c:v>
                </c:pt>
                <c:pt idx="10886">
                  <c:v>43.467819999999961</c:v>
                </c:pt>
                <c:pt idx="10887">
                  <c:v>43.46819999999996</c:v>
                </c:pt>
                <c:pt idx="10888">
                  <c:v>43.46848999999996</c:v>
                </c:pt>
                <c:pt idx="10889">
                  <c:v>43.468909999999958</c:v>
                </c:pt>
                <c:pt idx="10890">
                  <c:v>43.469419999999957</c:v>
                </c:pt>
                <c:pt idx="10891">
                  <c:v>43.470069999999957</c:v>
                </c:pt>
                <c:pt idx="10892">
                  <c:v>43.470699999999958</c:v>
                </c:pt>
                <c:pt idx="10893">
                  <c:v>43.471249999999955</c:v>
                </c:pt>
                <c:pt idx="10894">
                  <c:v>43.471759999999954</c:v>
                </c:pt>
                <c:pt idx="10895">
                  <c:v>43.472269999999952</c:v>
                </c:pt>
                <c:pt idx="10896">
                  <c:v>43.47277999999995</c:v>
                </c:pt>
                <c:pt idx="10897">
                  <c:v>43.47326999999995</c:v>
                </c:pt>
                <c:pt idx="10898">
                  <c:v>43.473859999999952</c:v>
                </c:pt>
                <c:pt idx="10899">
                  <c:v>43.474979999999952</c:v>
                </c:pt>
                <c:pt idx="10900">
                  <c:v>43.476679999999952</c:v>
                </c:pt>
                <c:pt idx="10901">
                  <c:v>43.478429999999953</c:v>
                </c:pt>
                <c:pt idx="10902">
                  <c:v>43.479979999999955</c:v>
                </c:pt>
                <c:pt idx="10903">
                  <c:v>43.483559999999954</c:v>
                </c:pt>
                <c:pt idx="10904">
                  <c:v>43.489829999999955</c:v>
                </c:pt>
                <c:pt idx="10905">
                  <c:v>43.493839999999956</c:v>
                </c:pt>
                <c:pt idx="10906">
                  <c:v>43.497589999999953</c:v>
                </c:pt>
                <c:pt idx="10907">
                  <c:v>43.499899999999954</c:v>
                </c:pt>
                <c:pt idx="10908">
                  <c:v>43.501419999999953</c:v>
                </c:pt>
                <c:pt idx="10909">
                  <c:v>43.502319999999955</c:v>
                </c:pt>
                <c:pt idx="10910">
                  <c:v>43.502909999999957</c:v>
                </c:pt>
                <c:pt idx="10911">
                  <c:v>43.50340999999996</c:v>
                </c:pt>
                <c:pt idx="10912">
                  <c:v>43.503809999999959</c:v>
                </c:pt>
                <c:pt idx="10913">
                  <c:v>43.504179999999955</c:v>
                </c:pt>
                <c:pt idx="10914">
                  <c:v>43.504809999999956</c:v>
                </c:pt>
                <c:pt idx="10915">
                  <c:v>43.505999999999958</c:v>
                </c:pt>
                <c:pt idx="10916">
                  <c:v>43.507379999999955</c:v>
                </c:pt>
                <c:pt idx="10917">
                  <c:v>43.508729999999957</c:v>
                </c:pt>
                <c:pt idx="10918">
                  <c:v>43.509869999999957</c:v>
                </c:pt>
                <c:pt idx="10919">
                  <c:v>43.513129999999954</c:v>
                </c:pt>
                <c:pt idx="10920">
                  <c:v>43.518419999999956</c:v>
                </c:pt>
                <c:pt idx="10921">
                  <c:v>43.523499999999956</c:v>
                </c:pt>
                <c:pt idx="10922">
                  <c:v>43.529779999999953</c:v>
                </c:pt>
                <c:pt idx="10923">
                  <c:v>43.535219999999953</c:v>
                </c:pt>
                <c:pt idx="10924">
                  <c:v>43.538839999999951</c:v>
                </c:pt>
                <c:pt idx="10925">
                  <c:v>43.540639999999954</c:v>
                </c:pt>
                <c:pt idx="10926">
                  <c:v>43.541739999999955</c:v>
                </c:pt>
                <c:pt idx="10927">
                  <c:v>43.542469999999952</c:v>
                </c:pt>
                <c:pt idx="10928">
                  <c:v>43.54297999999995</c:v>
                </c:pt>
                <c:pt idx="10929">
                  <c:v>43.543399999999949</c:v>
                </c:pt>
                <c:pt idx="10930">
                  <c:v>43.543789999999952</c:v>
                </c:pt>
                <c:pt idx="10931">
                  <c:v>43.544189999999951</c:v>
                </c:pt>
                <c:pt idx="10932">
                  <c:v>43.544719999999948</c:v>
                </c:pt>
                <c:pt idx="10933">
                  <c:v>43.545739999999945</c:v>
                </c:pt>
                <c:pt idx="10934">
                  <c:v>43.547169999999944</c:v>
                </c:pt>
                <c:pt idx="10935">
                  <c:v>43.548509999999943</c:v>
                </c:pt>
                <c:pt idx="10936">
                  <c:v>43.549769999999945</c:v>
                </c:pt>
                <c:pt idx="10937">
                  <c:v>43.550519999999942</c:v>
                </c:pt>
                <c:pt idx="10938">
                  <c:v>43.551299999999941</c:v>
                </c:pt>
                <c:pt idx="10939">
                  <c:v>43.552849999999943</c:v>
                </c:pt>
                <c:pt idx="10940">
                  <c:v>43.555149999999941</c:v>
                </c:pt>
                <c:pt idx="10941">
                  <c:v>43.557729999999943</c:v>
                </c:pt>
                <c:pt idx="10942">
                  <c:v>43.560009999999941</c:v>
                </c:pt>
                <c:pt idx="10943">
                  <c:v>43.56174999999994</c:v>
                </c:pt>
                <c:pt idx="10944">
                  <c:v>43.563039999999937</c:v>
                </c:pt>
                <c:pt idx="10945">
                  <c:v>43.564239999999934</c:v>
                </c:pt>
                <c:pt idx="10946">
                  <c:v>43.565439999999931</c:v>
                </c:pt>
                <c:pt idx="10947">
                  <c:v>43.566549999999928</c:v>
                </c:pt>
                <c:pt idx="10948">
                  <c:v>43.567589999999932</c:v>
                </c:pt>
                <c:pt idx="10949">
                  <c:v>43.569079999999929</c:v>
                </c:pt>
                <c:pt idx="10950">
                  <c:v>43.571529999999932</c:v>
                </c:pt>
                <c:pt idx="10951">
                  <c:v>43.573329999999935</c:v>
                </c:pt>
                <c:pt idx="10952">
                  <c:v>43.574709999999932</c:v>
                </c:pt>
                <c:pt idx="10953">
                  <c:v>43.57588999999993</c:v>
                </c:pt>
                <c:pt idx="10954">
                  <c:v>43.576619999999927</c:v>
                </c:pt>
                <c:pt idx="10955">
                  <c:v>43.576899999999924</c:v>
                </c:pt>
                <c:pt idx="10956">
                  <c:v>43.579629999999923</c:v>
                </c:pt>
                <c:pt idx="10957">
                  <c:v>43.59725999999992</c:v>
                </c:pt>
                <c:pt idx="10958">
                  <c:v>43.616879999999924</c:v>
                </c:pt>
                <c:pt idx="10959">
                  <c:v>43.636309999999924</c:v>
                </c:pt>
                <c:pt idx="10960">
                  <c:v>43.646379999999922</c:v>
                </c:pt>
                <c:pt idx="10961">
                  <c:v>43.653519999999922</c:v>
                </c:pt>
                <c:pt idx="10962">
                  <c:v>43.65637999999992</c:v>
                </c:pt>
                <c:pt idx="10963">
                  <c:v>43.65816999999992</c:v>
                </c:pt>
                <c:pt idx="10964">
                  <c:v>43.65968999999992</c:v>
                </c:pt>
                <c:pt idx="10965">
                  <c:v>43.660949999999922</c:v>
                </c:pt>
                <c:pt idx="10966">
                  <c:v>43.662039999999919</c:v>
                </c:pt>
                <c:pt idx="10967">
                  <c:v>43.66304999999992</c:v>
                </c:pt>
                <c:pt idx="10968">
                  <c:v>43.664069999999917</c:v>
                </c:pt>
                <c:pt idx="10969">
                  <c:v>43.66501999999992</c:v>
                </c:pt>
                <c:pt idx="10970">
                  <c:v>43.665899999999922</c:v>
                </c:pt>
                <c:pt idx="10971">
                  <c:v>43.66671999999992</c:v>
                </c:pt>
                <c:pt idx="10972">
                  <c:v>43.667489999999923</c:v>
                </c:pt>
                <c:pt idx="10973">
                  <c:v>43.668199999999921</c:v>
                </c:pt>
                <c:pt idx="10974">
                  <c:v>43.66886999999992</c:v>
                </c:pt>
                <c:pt idx="10975">
                  <c:v>43.669529999999924</c:v>
                </c:pt>
                <c:pt idx="10976">
                  <c:v>43.670199999999923</c:v>
                </c:pt>
                <c:pt idx="10977">
                  <c:v>43.671059999999926</c:v>
                </c:pt>
                <c:pt idx="10978">
                  <c:v>43.671969999999924</c:v>
                </c:pt>
                <c:pt idx="10979">
                  <c:v>43.672759999999926</c:v>
                </c:pt>
                <c:pt idx="10980">
                  <c:v>43.673409999999926</c:v>
                </c:pt>
                <c:pt idx="10981">
                  <c:v>43.673929999999928</c:v>
                </c:pt>
                <c:pt idx="10982">
                  <c:v>43.674179999999929</c:v>
                </c:pt>
                <c:pt idx="10983">
                  <c:v>43.674439999999926</c:v>
                </c:pt>
                <c:pt idx="10984">
                  <c:v>43.674679999999924</c:v>
                </c:pt>
                <c:pt idx="10985">
                  <c:v>43.674899999999923</c:v>
                </c:pt>
                <c:pt idx="10986">
                  <c:v>43.675189999999922</c:v>
                </c:pt>
                <c:pt idx="10987">
                  <c:v>43.67591999999992</c:v>
                </c:pt>
                <c:pt idx="10988">
                  <c:v>43.676999999999921</c:v>
                </c:pt>
                <c:pt idx="10989">
                  <c:v>43.678479999999922</c:v>
                </c:pt>
                <c:pt idx="10990">
                  <c:v>43.679089999999924</c:v>
                </c:pt>
                <c:pt idx="10991">
                  <c:v>43.679419999999922</c:v>
                </c:pt>
                <c:pt idx="10992">
                  <c:v>43.681379999999919</c:v>
                </c:pt>
                <c:pt idx="10993">
                  <c:v>43.694489999999917</c:v>
                </c:pt>
                <c:pt idx="10994">
                  <c:v>43.70978999999992</c:v>
                </c:pt>
                <c:pt idx="10995">
                  <c:v>43.721099999999922</c:v>
                </c:pt>
                <c:pt idx="10996">
                  <c:v>43.729259999999918</c:v>
                </c:pt>
                <c:pt idx="10997">
                  <c:v>43.734079999999921</c:v>
                </c:pt>
                <c:pt idx="10998">
                  <c:v>43.736089999999919</c:v>
                </c:pt>
                <c:pt idx="10999">
                  <c:v>43.737409999999919</c:v>
                </c:pt>
                <c:pt idx="11000">
                  <c:v>43.738249999999915</c:v>
                </c:pt>
                <c:pt idx="11001">
                  <c:v>43.738779999999913</c:v>
                </c:pt>
                <c:pt idx="11002">
                  <c:v>43.739179999999912</c:v>
                </c:pt>
                <c:pt idx="11003">
                  <c:v>43.73952999999991</c:v>
                </c:pt>
                <c:pt idx="11004">
                  <c:v>43.740049999999911</c:v>
                </c:pt>
                <c:pt idx="11005">
                  <c:v>43.741019999999914</c:v>
                </c:pt>
                <c:pt idx="11006">
                  <c:v>43.741709999999912</c:v>
                </c:pt>
                <c:pt idx="11007">
                  <c:v>43.742189999999916</c:v>
                </c:pt>
                <c:pt idx="11008">
                  <c:v>43.742589999999915</c:v>
                </c:pt>
                <c:pt idx="11009">
                  <c:v>43.743979999999915</c:v>
                </c:pt>
                <c:pt idx="11010">
                  <c:v>43.746979999999915</c:v>
                </c:pt>
                <c:pt idx="11011">
                  <c:v>43.749239999999915</c:v>
                </c:pt>
                <c:pt idx="11012">
                  <c:v>43.751509999999918</c:v>
                </c:pt>
                <c:pt idx="11013">
                  <c:v>43.753339999999916</c:v>
                </c:pt>
                <c:pt idx="11014">
                  <c:v>43.754519999999914</c:v>
                </c:pt>
                <c:pt idx="11015">
                  <c:v>43.755209999999913</c:v>
                </c:pt>
                <c:pt idx="11016">
                  <c:v>43.755789999999912</c:v>
                </c:pt>
                <c:pt idx="11017">
                  <c:v>43.756199999999914</c:v>
                </c:pt>
                <c:pt idx="11018">
                  <c:v>43.756559999999915</c:v>
                </c:pt>
                <c:pt idx="11019">
                  <c:v>43.756919999999916</c:v>
                </c:pt>
                <c:pt idx="11020">
                  <c:v>43.757349999999917</c:v>
                </c:pt>
                <c:pt idx="11021">
                  <c:v>43.75791999999992</c:v>
                </c:pt>
                <c:pt idx="11022">
                  <c:v>43.758259999999922</c:v>
                </c:pt>
                <c:pt idx="11023">
                  <c:v>43.758489999999924</c:v>
                </c:pt>
                <c:pt idx="11024">
                  <c:v>43.758719999999926</c:v>
                </c:pt>
                <c:pt idx="11025">
                  <c:v>43.759719999999923</c:v>
                </c:pt>
                <c:pt idx="11026">
                  <c:v>43.761549999999922</c:v>
                </c:pt>
                <c:pt idx="11027">
                  <c:v>43.763549999999924</c:v>
                </c:pt>
                <c:pt idx="11028">
                  <c:v>43.764859999999921</c:v>
                </c:pt>
                <c:pt idx="11029">
                  <c:v>43.765769999999918</c:v>
                </c:pt>
                <c:pt idx="11030">
                  <c:v>43.766349999999917</c:v>
                </c:pt>
                <c:pt idx="11031">
                  <c:v>43.766809999999914</c:v>
                </c:pt>
                <c:pt idx="11032">
                  <c:v>43.767239999999916</c:v>
                </c:pt>
                <c:pt idx="11033">
                  <c:v>43.767629999999919</c:v>
                </c:pt>
                <c:pt idx="11034">
                  <c:v>43.767949999999921</c:v>
                </c:pt>
                <c:pt idx="11035">
                  <c:v>43.768249999999924</c:v>
                </c:pt>
                <c:pt idx="11036">
                  <c:v>43.768499999999925</c:v>
                </c:pt>
                <c:pt idx="11037">
                  <c:v>43.768749999999926</c:v>
                </c:pt>
                <c:pt idx="11038">
                  <c:v>43.768989999999924</c:v>
                </c:pt>
                <c:pt idx="11039">
                  <c:v>43.769229999999922</c:v>
                </c:pt>
                <c:pt idx="11040">
                  <c:v>43.76946999999992</c:v>
                </c:pt>
                <c:pt idx="11041">
                  <c:v>43.769699999999922</c:v>
                </c:pt>
                <c:pt idx="11042">
                  <c:v>43.769929999999924</c:v>
                </c:pt>
                <c:pt idx="11043">
                  <c:v>43.770159999999926</c:v>
                </c:pt>
                <c:pt idx="11044">
                  <c:v>43.770429999999926</c:v>
                </c:pt>
                <c:pt idx="11045">
                  <c:v>43.770749999999929</c:v>
                </c:pt>
                <c:pt idx="11046">
                  <c:v>43.771169999999927</c:v>
                </c:pt>
                <c:pt idx="11047">
                  <c:v>43.771609999999924</c:v>
                </c:pt>
                <c:pt idx="11048">
                  <c:v>43.772069999999921</c:v>
                </c:pt>
                <c:pt idx="11049">
                  <c:v>43.772399999999919</c:v>
                </c:pt>
                <c:pt idx="11050">
                  <c:v>43.772779999999919</c:v>
                </c:pt>
                <c:pt idx="11051">
                  <c:v>43.773179999999918</c:v>
                </c:pt>
                <c:pt idx="11052">
                  <c:v>43.773459999999915</c:v>
                </c:pt>
                <c:pt idx="11053">
                  <c:v>43.773729999999915</c:v>
                </c:pt>
                <c:pt idx="11054">
                  <c:v>43.773869999999917</c:v>
                </c:pt>
                <c:pt idx="11055">
                  <c:v>43.77398999999992</c:v>
                </c:pt>
                <c:pt idx="11056">
                  <c:v>43.774119999999918</c:v>
                </c:pt>
                <c:pt idx="11057">
                  <c:v>43.774239999999921</c:v>
                </c:pt>
                <c:pt idx="11058">
                  <c:v>43.77434999999992</c:v>
                </c:pt>
                <c:pt idx="11059">
                  <c:v>43.774469999999923</c:v>
                </c:pt>
                <c:pt idx="11060">
                  <c:v>43.774589999999925</c:v>
                </c:pt>
                <c:pt idx="11061">
                  <c:v>43.774699999999925</c:v>
                </c:pt>
                <c:pt idx="11062">
                  <c:v>43.774819999999927</c:v>
                </c:pt>
                <c:pt idx="11063">
                  <c:v>43.77493999999993</c:v>
                </c:pt>
                <c:pt idx="11064">
                  <c:v>43.775049999999929</c:v>
                </c:pt>
                <c:pt idx="11065">
                  <c:v>43.775159999999929</c:v>
                </c:pt>
                <c:pt idx="11066">
                  <c:v>43.775279999999931</c:v>
                </c:pt>
                <c:pt idx="11067">
                  <c:v>43.775389999999931</c:v>
                </c:pt>
                <c:pt idx="11068">
                  <c:v>43.77549999999993</c:v>
                </c:pt>
                <c:pt idx="11069">
                  <c:v>43.775619999999932</c:v>
                </c:pt>
                <c:pt idx="11070">
                  <c:v>43.775739999999935</c:v>
                </c:pt>
                <c:pt idx="11071">
                  <c:v>43.775849999999934</c:v>
                </c:pt>
                <c:pt idx="11072">
                  <c:v>43.775959999999934</c:v>
                </c:pt>
                <c:pt idx="11073">
                  <c:v>43.776079999999936</c:v>
                </c:pt>
                <c:pt idx="11074">
                  <c:v>43.776199999999939</c:v>
                </c:pt>
                <c:pt idx="11075">
                  <c:v>43.776309999999938</c:v>
                </c:pt>
                <c:pt idx="11076">
                  <c:v>43.776489999999939</c:v>
                </c:pt>
                <c:pt idx="11077">
                  <c:v>43.776699999999941</c:v>
                </c:pt>
                <c:pt idx="11078">
                  <c:v>43.777039999999943</c:v>
                </c:pt>
                <c:pt idx="11079">
                  <c:v>43.77756999999994</c:v>
                </c:pt>
                <c:pt idx="11080">
                  <c:v>43.778179999999942</c:v>
                </c:pt>
                <c:pt idx="11081">
                  <c:v>43.778539999999943</c:v>
                </c:pt>
                <c:pt idx="11082">
                  <c:v>43.778899999999943</c:v>
                </c:pt>
                <c:pt idx="11083">
                  <c:v>43.779489999999946</c:v>
                </c:pt>
                <c:pt idx="11084">
                  <c:v>43.780679999999947</c:v>
                </c:pt>
                <c:pt idx="11085">
                  <c:v>43.788709999999945</c:v>
                </c:pt>
                <c:pt idx="11086">
                  <c:v>43.807179999999946</c:v>
                </c:pt>
                <c:pt idx="11087">
                  <c:v>43.822629999999947</c:v>
                </c:pt>
                <c:pt idx="11088">
                  <c:v>43.833699999999943</c:v>
                </c:pt>
                <c:pt idx="11089">
                  <c:v>43.839989999999943</c:v>
                </c:pt>
                <c:pt idx="11090">
                  <c:v>43.842639999999946</c:v>
                </c:pt>
                <c:pt idx="11091">
                  <c:v>43.843899999999948</c:v>
                </c:pt>
                <c:pt idx="11092">
                  <c:v>43.844709999999949</c:v>
                </c:pt>
                <c:pt idx="11093">
                  <c:v>43.845409999999951</c:v>
                </c:pt>
                <c:pt idx="11094">
                  <c:v>43.846509999999952</c:v>
                </c:pt>
                <c:pt idx="11095">
                  <c:v>43.847959999999951</c:v>
                </c:pt>
                <c:pt idx="11096">
                  <c:v>43.849029999999949</c:v>
                </c:pt>
                <c:pt idx="11097">
                  <c:v>43.849329999999952</c:v>
                </c:pt>
                <c:pt idx="11098">
                  <c:v>43.849609999999949</c:v>
                </c:pt>
                <c:pt idx="11099">
                  <c:v>43.852339999999948</c:v>
                </c:pt>
                <c:pt idx="11100">
                  <c:v>43.870039999999946</c:v>
                </c:pt>
                <c:pt idx="11101">
                  <c:v>43.910529999999945</c:v>
                </c:pt>
                <c:pt idx="11102">
                  <c:v>43.948959999999943</c:v>
                </c:pt>
                <c:pt idx="11103">
                  <c:v>43.970389999999945</c:v>
                </c:pt>
                <c:pt idx="11104">
                  <c:v>43.980549999999944</c:v>
                </c:pt>
                <c:pt idx="11105">
                  <c:v>43.985519999999944</c:v>
                </c:pt>
                <c:pt idx="11106">
                  <c:v>43.988659999999946</c:v>
                </c:pt>
                <c:pt idx="11107">
                  <c:v>43.990529999999943</c:v>
                </c:pt>
                <c:pt idx="11108">
                  <c:v>43.991799999999941</c:v>
                </c:pt>
                <c:pt idx="11109">
                  <c:v>43.992749999999944</c:v>
                </c:pt>
                <c:pt idx="11110">
                  <c:v>43.993489999999944</c:v>
                </c:pt>
                <c:pt idx="11111">
                  <c:v>43.994179999999943</c:v>
                </c:pt>
                <c:pt idx="11112">
                  <c:v>43.994749999999947</c:v>
                </c:pt>
                <c:pt idx="11113">
                  <c:v>43.994999999999948</c:v>
                </c:pt>
                <c:pt idx="11114">
                  <c:v>43.997549999999947</c:v>
                </c:pt>
                <c:pt idx="11115">
                  <c:v>44.00872999999995</c:v>
                </c:pt>
                <c:pt idx="11116">
                  <c:v>44.02844999999995</c:v>
                </c:pt>
                <c:pt idx="11117">
                  <c:v>44.040569999999953</c:v>
                </c:pt>
                <c:pt idx="11118">
                  <c:v>44.046189999999953</c:v>
                </c:pt>
                <c:pt idx="11119">
                  <c:v>44.04861999999995</c:v>
                </c:pt>
                <c:pt idx="11120">
                  <c:v>44.049199999999949</c:v>
                </c:pt>
                <c:pt idx="11121">
                  <c:v>44.049189999999946</c:v>
                </c:pt>
                <c:pt idx="11122">
                  <c:v>44.049669999999949</c:v>
                </c:pt>
                <c:pt idx="11123">
                  <c:v>44.050149999999952</c:v>
                </c:pt>
                <c:pt idx="11124">
                  <c:v>44.050569999999951</c:v>
                </c:pt>
                <c:pt idx="11125">
                  <c:v>44.050959999999954</c:v>
                </c:pt>
                <c:pt idx="11126">
                  <c:v>44.051259999999957</c:v>
                </c:pt>
                <c:pt idx="11127">
                  <c:v>44.051549999999956</c:v>
                </c:pt>
                <c:pt idx="11128">
                  <c:v>44.051839999999956</c:v>
                </c:pt>
                <c:pt idx="11129">
                  <c:v>44.052129999999956</c:v>
                </c:pt>
                <c:pt idx="11130">
                  <c:v>44.052429999999958</c:v>
                </c:pt>
                <c:pt idx="11131">
                  <c:v>44.052939999999957</c:v>
                </c:pt>
                <c:pt idx="11132">
                  <c:v>44.053969999999957</c:v>
                </c:pt>
                <c:pt idx="11133">
                  <c:v>44.055549999999954</c:v>
                </c:pt>
                <c:pt idx="11134">
                  <c:v>44.056589999999957</c:v>
                </c:pt>
                <c:pt idx="11135">
                  <c:v>44.057159999999961</c:v>
                </c:pt>
                <c:pt idx="11136">
                  <c:v>44.058409999999959</c:v>
                </c:pt>
                <c:pt idx="11137">
                  <c:v>44.06431999999996</c:v>
                </c:pt>
                <c:pt idx="11138">
                  <c:v>44.07181999999996</c:v>
                </c:pt>
                <c:pt idx="11139">
                  <c:v>44.07611999999996</c:v>
                </c:pt>
                <c:pt idx="11140">
                  <c:v>44.07855999999996</c:v>
                </c:pt>
                <c:pt idx="11141">
                  <c:v>44.079999999999963</c:v>
                </c:pt>
                <c:pt idx="11142">
                  <c:v>44.080949999999966</c:v>
                </c:pt>
                <c:pt idx="11143">
                  <c:v>44.081769999999963</c:v>
                </c:pt>
                <c:pt idx="11144">
                  <c:v>44.082849999999965</c:v>
                </c:pt>
                <c:pt idx="11145">
                  <c:v>44.084399999999967</c:v>
                </c:pt>
                <c:pt idx="11146">
                  <c:v>44.085959999999965</c:v>
                </c:pt>
                <c:pt idx="11147">
                  <c:v>44.087159999999962</c:v>
                </c:pt>
                <c:pt idx="11148">
                  <c:v>44.088539999999959</c:v>
                </c:pt>
                <c:pt idx="11149">
                  <c:v>44.090049999999962</c:v>
                </c:pt>
                <c:pt idx="11150">
                  <c:v>44.091469999999966</c:v>
                </c:pt>
                <c:pt idx="11151">
                  <c:v>44.092349999999968</c:v>
                </c:pt>
                <c:pt idx="11152">
                  <c:v>44.092799999999968</c:v>
                </c:pt>
                <c:pt idx="11153">
                  <c:v>44.09313999999997</c:v>
                </c:pt>
                <c:pt idx="11154">
                  <c:v>44.093339999999969</c:v>
                </c:pt>
                <c:pt idx="11155">
                  <c:v>44.096569999999971</c:v>
                </c:pt>
                <c:pt idx="11156">
                  <c:v>44.105009999999972</c:v>
                </c:pt>
                <c:pt idx="11157">
                  <c:v>44.114479999999972</c:v>
                </c:pt>
                <c:pt idx="11158">
                  <c:v>44.120239999999974</c:v>
                </c:pt>
                <c:pt idx="11159">
                  <c:v>44.123289999999976</c:v>
                </c:pt>
                <c:pt idx="11160">
                  <c:v>44.124899999999975</c:v>
                </c:pt>
                <c:pt idx="11161">
                  <c:v>44.125809999999973</c:v>
                </c:pt>
                <c:pt idx="11162">
                  <c:v>44.126459999999973</c:v>
                </c:pt>
                <c:pt idx="11163">
                  <c:v>44.126879999999971</c:v>
                </c:pt>
                <c:pt idx="11164">
                  <c:v>44.127239999999972</c:v>
                </c:pt>
                <c:pt idx="11165">
                  <c:v>44.127729999999971</c:v>
                </c:pt>
                <c:pt idx="11166">
                  <c:v>44.128659999999968</c:v>
                </c:pt>
                <c:pt idx="11167">
                  <c:v>44.130109999999966</c:v>
                </c:pt>
                <c:pt idx="11168">
                  <c:v>44.131199999999964</c:v>
                </c:pt>
                <c:pt idx="11169">
                  <c:v>44.131909999999962</c:v>
                </c:pt>
                <c:pt idx="11170">
                  <c:v>44.13234999999996</c:v>
                </c:pt>
                <c:pt idx="11171">
                  <c:v>44.132589999999958</c:v>
                </c:pt>
                <c:pt idx="11172">
                  <c:v>44.13270999999996</c:v>
                </c:pt>
                <c:pt idx="11173">
                  <c:v>44.132849999999962</c:v>
                </c:pt>
                <c:pt idx="11174">
                  <c:v>44.133009999999963</c:v>
                </c:pt>
                <c:pt idx="11175">
                  <c:v>44.133109999999967</c:v>
                </c:pt>
                <c:pt idx="11176">
                  <c:v>44.13320999999997</c:v>
                </c:pt>
                <c:pt idx="11177">
                  <c:v>44.133319999999969</c:v>
                </c:pt>
                <c:pt idx="11178">
                  <c:v>44.133419999999973</c:v>
                </c:pt>
                <c:pt idx="11179">
                  <c:v>44.133519999999976</c:v>
                </c:pt>
                <c:pt idx="11180">
                  <c:v>44.133619999999979</c:v>
                </c:pt>
                <c:pt idx="11181">
                  <c:v>44.133719999999983</c:v>
                </c:pt>
                <c:pt idx="11182">
                  <c:v>44.133819999999986</c:v>
                </c:pt>
                <c:pt idx="11183">
                  <c:v>44.133919999999989</c:v>
                </c:pt>
                <c:pt idx="11184">
                  <c:v>44.134019999999992</c:v>
                </c:pt>
                <c:pt idx="11185">
                  <c:v>44.134119999999996</c:v>
                </c:pt>
                <c:pt idx="11186">
                  <c:v>44.134219999999999</c:v>
                </c:pt>
                <c:pt idx="11187">
                  <c:v>44.134320000000002</c:v>
                </c:pt>
                <c:pt idx="11188">
                  <c:v>44.134420000000006</c:v>
                </c:pt>
                <c:pt idx="11189">
                  <c:v>44.134520000000009</c:v>
                </c:pt>
                <c:pt idx="11190">
                  <c:v>44.134620000000012</c:v>
                </c:pt>
                <c:pt idx="11191">
                  <c:v>44.134720000000016</c:v>
                </c:pt>
                <c:pt idx="11192">
                  <c:v>44.134820000000019</c:v>
                </c:pt>
                <c:pt idx="11193">
                  <c:v>44.134920000000022</c:v>
                </c:pt>
                <c:pt idx="11194">
                  <c:v>44.135020000000026</c:v>
                </c:pt>
                <c:pt idx="11195">
                  <c:v>44.135120000000029</c:v>
                </c:pt>
                <c:pt idx="11196">
                  <c:v>44.135220000000032</c:v>
                </c:pt>
                <c:pt idx="11197">
                  <c:v>44.135320000000036</c:v>
                </c:pt>
                <c:pt idx="11198">
                  <c:v>44.135420000000039</c:v>
                </c:pt>
                <c:pt idx="11199">
                  <c:v>44.135520000000042</c:v>
                </c:pt>
                <c:pt idx="11200">
                  <c:v>44.135620000000046</c:v>
                </c:pt>
                <c:pt idx="11201">
                  <c:v>44.135720000000049</c:v>
                </c:pt>
                <c:pt idx="11202">
                  <c:v>44.135820000000052</c:v>
                </c:pt>
                <c:pt idx="11203">
                  <c:v>44.135920000000056</c:v>
                </c:pt>
                <c:pt idx="11204">
                  <c:v>44.136020000000059</c:v>
                </c:pt>
                <c:pt idx="11205">
                  <c:v>44.136110000000059</c:v>
                </c:pt>
                <c:pt idx="11206">
                  <c:v>44.136210000000062</c:v>
                </c:pt>
                <c:pt idx="11207">
                  <c:v>44.136310000000066</c:v>
                </c:pt>
                <c:pt idx="11208">
                  <c:v>44.136470000000067</c:v>
                </c:pt>
                <c:pt idx="11209">
                  <c:v>44.136620000000065</c:v>
                </c:pt>
                <c:pt idx="11210">
                  <c:v>44.136840000000063</c:v>
                </c:pt>
                <c:pt idx="11211">
                  <c:v>44.137080000000061</c:v>
                </c:pt>
                <c:pt idx="11212">
                  <c:v>44.137220000000063</c:v>
                </c:pt>
                <c:pt idx="11213">
                  <c:v>44.13739000000006</c:v>
                </c:pt>
                <c:pt idx="11214">
                  <c:v>44.137600000000063</c:v>
                </c:pt>
                <c:pt idx="11215">
                  <c:v>44.137820000000062</c:v>
                </c:pt>
                <c:pt idx="11216">
                  <c:v>44.137930000000061</c:v>
                </c:pt>
                <c:pt idx="11217">
                  <c:v>44.13806000000006</c:v>
                </c:pt>
                <c:pt idx="11218">
                  <c:v>44.138300000000058</c:v>
                </c:pt>
                <c:pt idx="11219">
                  <c:v>44.138510000000061</c:v>
                </c:pt>
                <c:pt idx="11220">
                  <c:v>44.13871000000006</c:v>
                </c:pt>
                <c:pt idx="11221">
                  <c:v>44.13891000000006</c:v>
                </c:pt>
                <c:pt idx="11222">
                  <c:v>44.139110000000059</c:v>
                </c:pt>
                <c:pt idx="11223">
                  <c:v>44.139330000000058</c:v>
                </c:pt>
                <c:pt idx="11224">
                  <c:v>44.139500000000055</c:v>
                </c:pt>
                <c:pt idx="11225">
                  <c:v>44.139710000000058</c:v>
                </c:pt>
                <c:pt idx="11226">
                  <c:v>44.139840000000056</c:v>
                </c:pt>
                <c:pt idx="11227">
                  <c:v>44.139990000000054</c:v>
                </c:pt>
                <c:pt idx="11228">
                  <c:v>44.140130000000056</c:v>
                </c:pt>
                <c:pt idx="11229">
                  <c:v>44.140270000000058</c:v>
                </c:pt>
                <c:pt idx="11230">
                  <c:v>44.140420000000056</c:v>
                </c:pt>
                <c:pt idx="11231">
                  <c:v>44.140570000000054</c:v>
                </c:pt>
                <c:pt idx="11232">
                  <c:v>44.140710000000055</c:v>
                </c:pt>
                <c:pt idx="11233">
                  <c:v>44.140860000000053</c:v>
                </c:pt>
                <c:pt idx="11234">
                  <c:v>44.140990000000052</c:v>
                </c:pt>
                <c:pt idx="11235">
                  <c:v>44.141120000000051</c:v>
                </c:pt>
                <c:pt idx="11236">
                  <c:v>44.141250000000049</c:v>
                </c:pt>
                <c:pt idx="11237">
                  <c:v>44.141370000000052</c:v>
                </c:pt>
                <c:pt idx="11238">
                  <c:v>44.14150000000005</c:v>
                </c:pt>
                <c:pt idx="11239">
                  <c:v>44.141630000000049</c:v>
                </c:pt>
                <c:pt idx="11240">
                  <c:v>44.141750000000052</c:v>
                </c:pt>
                <c:pt idx="11241">
                  <c:v>44.14188000000005</c:v>
                </c:pt>
                <c:pt idx="11242">
                  <c:v>44.142010000000049</c:v>
                </c:pt>
                <c:pt idx="11243">
                  <c:v>44.142140000000047</c:v>
                </c:pt>
                <c:pt idx="11244">
                  <c:v>44.142270000000046</c:v>
                </c:pt>
                <c:pt idx="11245">
                  <c:v>44.142390000000049</c:v>
                </c:pt>
                <c:pt idx="11246">
                  <c:v>44.142510000000051</c:v>
                </c:pt>
                <c:pt idx="11247">
                  <c:v>44.14264000000005</c:v>
                </c:pt>
                <c:pt idx="11248">
                  <c:v>44.142770000000048</c:v>
                </c:pt>
                <c:pt idx="11249">
                  <c:v>44.142900000000047</c:v>
                </c:pt>
                <c:pt idx="11250">
                  <c:v>44.143030000000046</c:v>
                </c:pt>
                <c:pt idx="11251">
                  <c:v>44.143160000000044</c:v>
                </c:pt>
                <c:pt idx="11252">
                  <c:v>44.143340000000045</c:v>
                </c:pt>
                <c:pt idx="11253">
                  <c:v>44.143560000000043</c:v>
                </c:pt>
                <c:pt idx="11254">
                  <c:v>44.143950000000046</c:v>
                </c:pt>
                <c:pt idx="11255">
                  <c:v>44.144690000000047</c:v>
                </c:pt>
                <c:pt idx="11256">
                  <c:v>44.145780000000045</c:v>
                </c:pt>
                <c:pt idx="11257">
                  <c:v>44.146780000000042</c:v>
                </c:pt>
                <c:pt idx="11258">
                  <c:v>44.147700000000043</c:v>
                </c:pt>
                <c:pt idx="11259">
                  <c:v>44.148560000000046</c:v>
                </c:pt>
                <c:pt idx="11260">
                  <c:v>44.148890000000044</c:v>
                </c:pt>
                <c:pt idx="11261">
                  <c:v>44.149390000000047</c:v>
                </c:pt>
                <c:pt idx="11262">
                  <c:v>44.149840000000047</c:v>
                </c:pt>
                <c:pt idx="11263">
                  <c:v>44.15099000000005</c:v>
                </c:pt>
                <c:pt idx="11264">
                  <c:v>44.153000000000048</c:v>
                </c:pt>
                <c:pt idx="11265">
                  <c:v>44.154880000000048</c:v>
                </c:pt>
                <c:pt idx="11266">
                  <c:v>44.156530000000046</c:v>
                </c:pt>
                <c:pt idx="11267">
                  <c:v>44.157840000000043</c:v>
                </c:pt>
                <c:pt idx="11268">
                  <c:v>44.159210000000044</c:v>
                </c:pt>
                <c:pt idx="11269">
                  <c:v>44.160410000000041</c:v>
                </c:pt>
                <c:pt idx="11270">
                  <c:v>44.161650000000044</c:v>
                </c:pt>
                <c:pt idx="11271">
                  <c:v>44.162960000000041</c:v>
                </c:pt>
                <c:pt idx="11272">
                  <c:v>44.16430000000004</c:v>
                </c:pt>
                <c:pt idx="11273">
                  <c:v>44.16551000000004</c:v>
                </c:pt>
                <c:pt idx="11274">
                  <c:v>44.166850000000039</c:v>
                </c:pt>
                <c:pt idx="11275">
                  <c:v>44.168100000000038</c:v>
                </c:pt>
                <c:pt idx="11276">
                  <c:v>44.169220000000038</c:v>
                </c:pt>
                <c:pt idx="11277">
                  <c:v>44.170180000000038</c:v>
                </c:pt>
                <c:pt idx="11278">
                  <c:v>44.171010000000038</c:v>
                </c:pt>
                <c:pt idx="11279">
                  <c:v>44.172070000000041</c:v>
                </c:pt>
                <c:pt idx="11280">
                  <c:v>44.173100000000041</c:v>
                </c:pt>
                <c:pt idx="11281">
                  <c:v>44.173460000000041</c:v>
                </c:pt>
                <c:pt idx="11282">
                  <c:v>44.173700000000039</c:v>
                </c:pt>
                <c:pt idx="11283">
                  <c:v>44.173840000000041</c:v>
                </c:pt>
                <c:pt idx="11284">
                  <c:v>44.176870000000044</c:v>
                </c:pt>
                <c:pt idx="11285">
                  <c:v>44.186430000000044</c:v>
                </c:pt>
                <c:pt idx="11286">
                  <c:v>44.197860000000041</c:v>
                </c:pt>
                <c:pt idx="11287">
                  <c:v>44.204200000000043</c:v>
                </c:pt>
                <c:pt idx="11288">
                  <c:v>44.207380000000043</c:v>
                </c:pt>
                <c:pt idx="11289">
                  <c:v>44.209400000000045</c:v>
                </c:pt>
                <c:pt idx="11290">
                  <c:v>44.210670000000043</c:v>
                </c:pt>
                <c:pt idx="11291">
                  <c:v>44.211550000000045</c:v>
                </c:pt>
                <c:pt idx="11292">
                  <c:v>44.212240000000044</c:v>
                </c:pt>
                <c:pt idx="11293">
                  <c:v>44.212880000000041</c:v>
                </c:pt>
                <c:pt idx="11294">
                  <c:v>44.213740000000044</c:v>
                </c:pt>
                <c:pt idx="11295">
                  <c:v>44.214570000000045</c:v>
                </c:pt>
                <c:pt idx="11296">
                  <c:v>44.214990000000043</c:v>
                </c:pt>
                <c:pt idx="11297">
                  <c:v>44.215800000000044</c:v>
                </c:pt>
                <c:pt idx="11298">
                  <c:v>44.221090000000046</c:v>
                </c:pt>
                <c:pt idx="11299">
                  <c:v>44.236900000000048</c:v>
                </c:pt>
                <c:pt idx="11300">
                  <c:v>44.254640000000052</c:v>
                </c:pt>
                <c:pt idx="11301">
                  <c:v>44.267200000000052</c:v>
                </c:pt>
                <c:pt idx="11302">
                  <c:v>44.273070000000054</c:v>
                </c:pt>
                <c:pt idx="11303">
                  <c:v>44.276460000000057</c:v>
                </c:pt>
                <c:pt idx="11304">
                  <c:v>44.277920000000059</c:v>
                </c:pt>
                <c:pt idx="11305">
                  <c:v>44.278740000000056</c:v>
                </c:pt>
                <c:pt idx="11306">
                  <c:v>44.279690000000059</c:v>
                </c:pt>
                <c:pt idx="11307">
                  <c:v>44.280950000000061</c:v>
                </c:pt>
                <c:pt idx="11308">
                  <c:v>44.282280000000064</c:v>
                </c:pt>
                <c:pt idx="11309">
                  <c:v>44.283480000000061</c:v>
                </c:pt>
                <c:pt idx="11310">
                  <c:v>44.284530000000061</c:v>
                </c:pt>
                <c:pt idx="11311">
                  <c:v>44.285250000000062</c:v>
                </c:pt>
                <c:pt idx="11312">
                  <c:v>44.285540000000061</c:v>
                </c:pt>
                <c:pt idx="11313">
                  <c:v>44.285700000000062</c:v>
                </c:pt>
                <c:pt idx="11314">
                  <c:v>44.286280000000062</c:v>
                </c:pt>
                <c:pt idx="11315">
                  <c:v>44.287560000000063</c:v>
                </c:pt>
                <c:pt idx="11316">
                  <c:v>44.28943000000006</c:v>
                </c:pt>
                <c:pt idx="11317">
                  <c:v>44.291560000000061</c:v>
                </c:pt>
                <c:pt idx="11318">
                  <c:v>44.293150000000061</c:v>
                </c:pt>
                <c:pt idx="11319">
                  <c:v>44.293980000000062</c:v>
                </c:pt>
                <c:pt idx="11320">
                  <c:v>44.29487000000006</c:v>
                </c:pt>
                <c:pt idx="11321">
                  <c:v>44.295840000000062</c:v>
                </c:pt>
                <c:pt idx="11322">
                  <c:v>44.296820000000061</c:v>
                </c:pt>
                <c:pt idx="11323">
                  <c:v>44.298370000000062</c:v>
                </c:pt>
                <c:pt idx="11324">
                  <c:v>44.301010000000062</c:v>
                </c:pt>
                <c:pt idx="11325">
                  <c:v>44.304110000000065</c:v>
                </c:pt>
                <c:pt idx="11326">
                  <c:v>44.305690000000062</c:v>
                </c:pt>
                <c:pt idx="11327">
                  <c:v>44.306190000000065</c:v>
                </c:pt>
                <c:pt idx="11328">
                  <c:v>44.306430000000063</c:v>
                </c:pt>
                <c:pt idx="11329">
                  <c:v>44.306680000000064</c:v>
                </c:pt>
                <c:pt idx="11330">
                  <c:v>44.306950000000064</c:v>
                </c:pt>
                <c:pt idx="11331">
                  <c:v>44.307300000000062</c:v>
                </c:pt>
                <c:pt idx="11332">
                  <c:v>44.307660000000062</c:v>
                </c:pt>
                <c:pt idx="11333">
                  <c:v>44.308030000000059</c:v>
                </c:pt>
                <c:pt idx="11334">
                  <c:v>44.308430000000058</c:v>
                </c:pt>
                <c:pt idx="11335">
                  <c:v>44.30884000000006</c:v>
                </c:pt>
                <c:pt idx="11336">
                  <c:v>44.309190000000058</c:v>
                </c:pt>
                <c:pt idx="11337">
                  <c:v>44.309520000000056</c:v>
                </c:pt>
                <c:pt idx="11338">
                  <c:v>44.309840000000058</c:v>
                </c:pt>
                <c:pt idx="11339">
                  <c:v>44.310150000000057</c:v>
                </c:pt>
                <c:pt idx="11340">
                  <c:v>44.310400000000058</c:v>
                </c:pt>
                <c:pt idx="11341">
                  <c:v>44.310660000000055</c:v>
                </c:pt>
                <c:pt idx="11342">
                  <c:v>44.310950000000055</c:v>
                </c:pt>
                <c:pt idx="11343">
                  <c:v>44.311490000000056</c:v>
                </c:pt>
                <c:pt idx="11344">
                  <c:v>44.312310000000053</c:v>
                </c:pt>
                <c:pt idx="11345">
                  <c:v>44.313220000000051</c:v>
                </c:pt>
                <c:pt idx="11346">
                  <c:v>44.314170000000054</c:v>
                </c:pt>
                <c:pt idx="11347">
                  <c:v>44.315020000000054</c:v>
                </c:pt>
                <c:pt idx="11348">
                  <c:v>44.315490000000054</c:v>
                </c:pt>
                <c:pt idx="11349">
                  <c:v>44.315750000000051</c:v>
                </c:pt>
                <c:pt idx="11350">
                  <c:v>44.315940000000055</c:v>
                </c:pt>
                <c:pt idx="11351">
                  <c:v>44.316110000000052</c:v>
                </c:pt>
                <c:pt idx="11352">
                  <c:v>44.31633000000005</c:v>
                </c:pt>
                <c:pt idx="11353">
                  <c:v>44.316770000000048</c:v>
                </c:pt>
                <c:pt idx="11354">
                  <c:v>44.31756000000005</c:v>
                </c:pt>
                <c:pt idx="11355">
                  <c:v>44.318830000000048</c:v>
                </c:pt>
                <c:pt idx="11356">
                  <c:v>44.320050000000052</c:v>
                </c:pt>
                <c:pt idx="11357">
                  <c:v>44.320920000000051</c:v>
                </c:pt>
                <c:pt idx="11358">
                  <c:v>44.321390000000051</c:v>
                </c:pt>
                <c:pt idx="11359">
                  <c:v>44.321620000000053</c:v>
                </c:pt>
                <c:pt idx="11360">
                  <c:v>44.321910000000052</c:v>
                </c:pt>
                <c:pt idx="11361">
                  <c:v>44.322360000000053</c:v>
                </c:pt>
                <c:pt idx="11362">
                  <c:v>44.322690000000051</c:v>
                </c:pt>
                <c:pt idx="11363">
                  <c:v>44.322950000000048</c:v>
                </c:pt>
                <c:pt idx="11364">
                  <c:v>44.323060000000048</c:v>
                </c:pt>
                <c:pt idx="11365">
                  <c:v>44.323210000000046</c:v>
                </c:pt>
                <c:pt idx="11366">
                  <c:v>44.323480000000046</c:v>
                </c:pt>
                <c:pt idx="11367">
                  <c:v>44.323740000000043</c:v>
                </c:pt>
                <c:pt idx="11368">
                  <c:v>44.323850000000043</c:v>
                </c:pt>
                <c:pt idx="11369">
                  <c:v>44.324080000000045</c:v>
                </c:pt>
                <c:pt idx="11370">
                  <c:v>44.324490000000047</c:v>
                </c:pt>
                <c:pt idx="11371">
                  <c:v>44.324890000000046</c:v>
                </c:pt>
                <c:pt idx="11372">
                  <c:v>44.325460000000049</c:v>
                </c:pt>
                <c:pt idx="11373">
                  <c:v>44.326270000000051</c:v>
                </c:pt>
                <c:pt idx="11374">
                  <c:v>44.327250000000049</c:v>
                </c:pt>
                <c:pt idx="11375">
                  <c:v>44.328300000000048</c:v>
                </c:pt>
                <c:pt idx="11376">
                  <c:v>44.329230000000045</c:v>
                </c:pt>
                <c:pt idx="11377">
                  <c:v>44.330150000000046</c:v>
                </c:pt>
                <c:pt idx="11378">
                  <c:v>44.330740000000048</c:v>
                </c:pt>
                <c:pt idx="11379">
                  <c:v>44.331160000000047</c:v>
                </c:pt>
                <c:pt idx="11380">
                  <c:v>44.331310000000045</c:v>
                </c:pt>
                <c:pt idx="11381">
                  <c:v>44.332500000000046</c:v>
                </c:pt>
                <c:pt idx="11382">
                  <c:v>44.339990000000043</c:v>
                </c:pt>
                <c:pt idx="11383">
                  <c:v>44.350620000000042</c:v>
                </c:pt>
                <c:pt idx="11384">
                  <c:v>44.358510000000045</c:v>
                </c:pt>
                <c:pt idx="11385">
                  <c:v>44.361850000000047</c:v>
                </c:pt>
                <c:pt idx="11386">
                  <c:v>44.364140000000049</c:v>
                </c:pt>
                <c:pt idx="11387">
                  <c:v>44.365940000000052</c:v>
                </c:pt>
                <c:pt idx="11388">
                  <c:v>44.36759000000005</c:v>
                </c:pt>
                <c:pt idx="11389">
                  <c:v>44.369140000000051</c:v>
                </c:pt>
                <c:pt idx="11390">
                  <c:v>44.370870000000053</c:v>
                </c:pt>
                <c:pt idx="11391">
                  <c:v>44.373400000000053</c:v>
                </c:pt>
                <c:pt idx="11392">
                  <c:v>44.376850000000054</c:v>
                </c:pt>
                <c:pt idx="11393">
                  <c:v>44.379780000000054</c:v>
                </c:pt>
                <c:pt idx="11394">
                  <c:v>44.381380000000057</c:v>
                </c:pt>
                <c:pt idx="11395">
                  <c:v>44.381940000000057</c:v>
                </c:pt>
                <c:pt idx="11396">
                  <c:v>44.382230000000057</c:v>
                </c:pt>
                <c:pt idx="11397">
                  <c:v>44.38242000000006</c:v>
                </c:pt>
                <c:pt idx="11398">
                  <c:v>44.382640000000059</c:v>
                </c:pt>
                <c:pt idx="11399">
                  <c:v>44.382920000000055</c:v>
                </c:pt>
                <c:pt idx="11400">
                  <c:v>44.383250000000054</c:v>
                </c:pt>
                <c:pt idx="11401">
                  <c:v>44.383600000000051</c:v>
                </c:pt>
                <c:pt idx="11402">
                  <c:v>44.383880000000048</c:v>
                </c:pt>
                <c:pt idx="11403">
                  <c:v>44.384170000000047</c:v>
                </c:pt>
                <c:pt idx="11404">
                  <c:v>44.384460000000047</c:v>
                </c:pt>
                <c:pt idx="11405">
                  <c:v>44.384750000000047</c:v>
                </c:pt>
                <c:pt idx="11406">
                  <c:v>44.385310000000047</c:v>
                </c:pt>
                <c:pt idx="11407">
                  <c:v>44.386330000000044</c:v>
                </c:pt>
                <c:pt idx="11408">
                  <c:v>44.387510000000042</c:v>
                </c:pt>
                <c:pt idx="11409">
                  <c:v>44.388540000000042</c:v>
                </c:pt>
                <c:pt idx="11410">
                  <c:v>44.388900000000042</c:v>
                </c:pt>
                <c:pt idx="11411">
                  <c:v>44.389410000000041</c:v>
                </c:pt>
                <c:pt idx="11412">
                  <c:v>44.389970000000041</c:v>
                </c:pt>
                <c:pt idx="11413">
                  <c:v>44.390760000000043</c:v>
                </c:pt>
                <c:pt idx="11414">
                  <c:v>44.391650000000041</c:v>
                </c:pt>
                <c:pt idx="11415">
                  <c:v>44.392620000000043</c:v>
                </c:pt>
                <c:pt idx="11416">
                  <c:v>44.393750000000047</c:v>
                </c:pt>
                <c:pt idx="11417">
                  <c:v>44.394950000000044</c:v>
                </c:pt>
                <c:pt idx="11418">
                  <c:v>44.396180000000044</c:v>
                </c:pt>
                <c:pt idx="11419">
                  <c:v>44.397240000000046</c:v>
                </c:pt>
                <c:pt idx="11420">
                  <c:v>44.398410000000048</c:v>
                </c:pt>
                <c:pt idx="11421">
                  <c:v>44.399500000000046</c:v>
                </c:pt>
                <c:pt idx="11422">
                  <c:v>44.400260000000046</c:v>
                </c:pt>
                <c:pt idx="11423">
                  <c:v>44.400810000000043</c:v>
                </c:pt>
                <c:pt idx="11424">
                  <c:v>44.401280000000042</c:v>
                </c:pt>
                <c:pt idx="11425">
                  <c:v>44.401880000000041</c:v>
                </c:pt>
                <c:pt idx="11426">
                  <c:v>44.403000000000041</c:v>
                </c:pt>
                <c:pt idx="11427">
                  <c:v>44.404200000000039</c:v>
                </c:pt>
                <c:pt idx="11428">
                  <c:v>44.404590000000042</c:v>
                </c:pt>
                <c:pt idx="11429">
                  <c:v>44.404770000000042</c:v>
                </c:pt>
                <c:pt idx="11430">
                  <c:v>44.405310000000043</c:v>
                </c:pt>
                <c:pt idx="11431">
                  <c:v>44.410980000000045</c:v>
                </c:pt>
                <c:pt idx="11432">
                  <c:v>44.421690000000048</c:v>
                </c:pt>
                <c:pt idx="11433">
                  <c:v>44.430470000000049</c:v>
                </c:pt>
                <c:pt idx="11434">
                  <c:v>44.435300000000048</c:v>
                </c:pt>
                <c:pt idx="11435">
                  <c:v>44.437900000000049</c:v>
                </c:pt>
                <c:pt idx="11436">
                  <c:v>44.439750000000046</c:v>
                </c:pt>
                <c:pt idx="11437">
                  <c:v>44.441360000000046</c:v>
                </c:pt>
                <c:pt idx="11438">
                  <c:v>44.442730000000047</c:v>
                </c:pt>
                <c:pt idx="11439">
                  <c:v>44.443910000000045</c:v>
                </c:pt>
                <c:pt idx="11440">
                  <c:v>44.445600000000049</c:v>
                </c:pt>
                <c:pt idx="11441">
                  <c:v>44.447560000000045</c:v>
                </c:pt>
                <c:pt idx="11442">
                  <c:v>44.448840000000047</c:v>
                </c:pt>
                <c:pt idx="11443">
                  <c:v>44.449830000000048</c:v>
                </c:pt>
                <c:pt idx="11444">
                  <c:v>44.450320000000048</c:v>
                </c:pt>
                <c:pt idx="11445">
                  <c:v>44.450580000000045</c:v>
                </c:pt>
                <c:pt idx="11446">
                  <c:v>44.450760000000045</c:v>
                </c:pt>
                <c:pt idx="11447">
                  <c:v>44.451010000000046</c:v>
                </c:pt>
                <c:pt idx="11448">
                  <c:v>44.451350000000048</c:v>
                </c:pt>
                <c:pt idx="11449">
                  <c:v>44.451720000000044</c:v>
                </c:pt>
                <c:pt idx="11450">
                  <c:v>44.452100000000044</c:v>
                </c:pt>
                <c:pt idx="11451">
                  <c:v>44.452430000000042</c:v>
                </c:pt>
                <c:pt idx="11452">
                  <c:v>44.45276000000004</c:v>
                </c:pt>
                <c:pt idx="11453">
                  <c:v>44.453100000000042</c:v>
                </c:pt>
                <c:pt idx="11454">
                  <c:v>44.453420000000044</c:v>
                </c:pt>
                <c:pt idx="11455">
                  <c:v>44.453810000000047</c:v>
                </c:pt>
                <c:pt idx="11456">
                  <c:v>44.45449000000005</c:v>
                </c:pt>
                <c:pt idx="11457">
                  <c:v>44.455600000000047</c:v>
                </c:pt>
                <c:pt idx="11458">
                  <c:v>44.45673000000005</c:v>
                </c:pt>
                <c:pt idx="11459">
                  <c:v>44.45787000000005</c:v>
                </c:pt>
                <c:pt idx="11460">
                  <c:v>44.459230000000048</c:v>
                </c:pt>
                <c:pt idx="11461">
                  <c:v>44.46040000000005</c:v>
                </c:pt>
                <c:pt idx="11462">
                  <c:v>44.461160000000049</c:v>
                </c:pt>
                <c:pt idx="11463">
                  <c:v>44.463260000000048</c:v>
                </c:pt>
                <c:pt idx="11464">
                  <c:v>44.466590000000046</c:v>
                </c:pt>
                <c:pt idx="11465">
                  <c:v>44.469780000000043</c:v>
                </c:pt>
                <c:pt idx="11466">
                  <c:v>44.474550000000043</c:v>
                </c:pt>
                <c:pt idx="11467">
                  <c:v>44.479870000000041</c:v>
                </c:pt>
                <c:pt idx="11468">
                  <c:v>44.483990000000041</c:v>
                </c:pt>
                <c:pt idx="11469">
                  <c:v>44.486150000000045</c:v>
                </c:pt>
                <c:pt idx="11470">
                  <c:v>44.487420000000043</c:v>
                </c:pt>
                <c:pt idx="11471">
                  <c:v>44.488170000000039</c:v>
                </c:pt>
                <c:pt idx="11472">
                  <c:v>44.488700000000037</c:v>
                </c:pt>
                <c:pt idx="11473">
                  <c:v>44.489110000000039</c:v>
                </c:pt>
                <c:pt idx="11474">
                  <c:v>44.489520000000041</c:v>
                </c:pt>
                <c:pt idx="11475">
                  <c:v>44.490340000000039</c:v>
                </c:pt>
                <c:pt idx="11476">
                  <c:v>44.49162000000004</c:v>
                </c:pt>
                <c:pt idx="11477">
                  <c:v>44.492860000000043</c:v>
                </c:pt>
                <c:pt idx="11478">
                  <c:v>44.493890000000043</c:v>
                </c:pt>
                <c:pt idx="11479">
                  <c:v>44.494450000000043</c:v>
                </c:pt>
                <c:pt idx="11480">
                  <c:v>44.497390000000046</c:v>
                </c:pt>
                <c:pt idx="11481">
                  <c:v>44.498690000000046</c:v>
                </c:pt>
                <c:pt idx="11482">
                  <c:v>44.500590000000045</c:v>
                </c:pt>
                <c:pt idx="11483">
                  <c:v>44.503830000000043</c:v>
                </c:pt>
                <c:pt idx="11484">
                  <c:v>44.508360000000046</c:v>
                </c:pt>
                <c:pt idx="11485">
                  <c:v>44.512890000000048</c:v>
                </c:pt>
                <c:pt idx="11486">
                  <c:v>44.515740000000051</c:v>
                </c:pt>
                <c:pt idx="11487">
                  <c:v>44.517720000000054</c:v>
                </c:pt>
                <c:pt idx="11488">
                  <c:v>44.519030000000051</c:v>
                </c:pt>
                <c:pt idx="11489">
                  <c:v>44.520530000000051</c:v>
                </c:pt>
                <c:pt idx="11490">
                  <c:v>44.521950000000054</c:v>
                </c:pt>
                <c:pt idx="11491">
                  <c:v>44.523160000000054</c:v>
                </c:pt>
                <c:pt idx="11492">
                  <c:v>44.524470000000051</c:v>
                </c:pt>
                <c:pt idx="11493">
                  <c:v>44.526380000000053</c:v>
                </c:pt>
                <c:pt idx="11494">
                  <c:v>44.528650000000056</c:v>
                </c:pt>
                <c:pt idx="11495">
                  <c:v>44.530390000000054</c:v>
                </c:pt>
                <c:pt idx="11496">
                  <c:v>44.531630000000057</c:v>
                </c:pt>
                <c:pt idx="11497">
                  <c:v>44.532650000000054</c:v>
                </c:pt>
                <c:pt idx="11498">
                  <c:v>44.533220000000057</c:v>
                </c:pt>
                <c:pt idx="11499">
                  <c:v>44.533950000000054</c:v>
                </c:pt>
                <c:pt idx="11500">
                  <c:v>44.537190000000052</c:v>
                </c:pt>
                <c:pt idx="11501">
                  <c:v>44.542710000000049</c:v>
                </c:pt>
                <c:pt idx="11502">
                  <c:v>44.549260000000046</c:v>
                </c:pt>
                <c:pt idx="11503">
                  <c:v>44.554140000000046</c:v>
                </c:pt>
                <c:pt idx="11504">
                  <c:v>44.557200000000044</c:v>
                </c:pt>
                <c:pt idx="11505">
                  <c:v>44.558860000000045</c:v>
                </c:pt>
                <c:pt idx="11506">
                  <c:v>44.560080000000042</c:v>
                </c:pt>
                <c:pt idx="11507">
                  <c:v>44.56106000000004</c:v>
                </c:pt>
                <c:pt idx="11508">
                  <c:v>44.561800000000041</c:v>
                </c:pt>
                <c:pt idx="11509">
                  <c:v>44.562280000000044</c:v>
                </c:pt>
                <c:pt idx="11510">
                  <c:v>44.562800000000045</c:v>
                </c:pt>
                <c:pt idx="11511">
                  <c:v>44.563750000000049</c:v>
                </c:pt>
                <c:pt idx="11512">
                  <c:v>44.565050000000049</c:v>
                </c:pt>
                <c:pt idx="11513">
                  <c:v>44.565960000000047</c:v>
                </c:pt>
                <c:pt idx="11514">
                  <c:v>44.566430000000047</c:v>
                </c:pt>
                <c:pt idx="11515">
                  <c:v>44.566690000000044</c:v>
                </c:pt>
                <c:pt idx="11516">
                  <c:v>44.566810000000046</c:v>
                </c:pt>
                <c:pt idx="11517">
                  <c:v>44.566930000000049</c:v>
                </c:pt>
                <c:pt idx="11518">
                  <c:v>44.567050000000052</c:v>
                </c:pt>
                <c:pt idx="11519">
                  <c:v>44.567250000000051</c:v>
                </c:pt>
                <c:pt idx="11520">
                  <c:v>44.567430000000051</c:v>
                </c:pt>
                <c:pt idx="11521">
                  <c:v>44.568810000000049</c:v>
                </c:pt>
                <c:pt idx="11522">
                  <c:v>44.575540000000046</c:v>
                </c:pt>
                <c:pt idx="11523">
                  <c:v>44.583600000000047</c:v>
                </c:pt>
                <c:pt idx="11524">
                  <c:v>44.588900000000045</c:v>
                </c:pt>
                <c:pt idx="11525">
                  <c:v>44.592780000000047</c:v>
                </c:pt>
                <c:pt idx="11526">
                  <c:v>44.59514000000005</c:v>
                </c:pt>
                <c:pt idx="11527">
                  <c:v>44.596350000000051</c:v>
                </c:pt>
                <c:pt idx="11528">
                  <c:v>44.597090000000051</c:v>
                </c:pt>
                <c:pt idx="11529">
                  <c:v>44.597650000000051</c:v>
                </c:pt>
                <c:pt idx="11530">
                  <c:v>44.59807000000005</c:v>
                </c:pt>
                <c:pt idx="11531">
                  <c:v>44.59843000000005</c:v>
                </c:pt>
                <c:pt idx="11532">
                  <c:v>44.598790000000051</c:v>
                </c:pt>
                <c:pt idx="11533">
                  <c:v>44.599140000000048</c:v>
                </c:pt>
                <c:pt idx="11534">
                  <c:v>44.599490000000046</c:v>
                </c:pt>
                <c:pt idx="11535">
                  <c:v>44.599800000000045</c:v>
                </c:pt>
                <c:pt idx="11536">
                  <c:v>44.600110000000043</c:v>
                </c:pt>
                <c:pt idx="11537">
                  <c:v>44.600430000000046</c:v>
                </c:pt>
                <c:pt idx="11538">
                  <c:v>44.600730000000048</c:v>
                </c:pt>
                <c:pt idx="11539">
                  <c:v>44.600990000000046</c:v>
                </c:pt>
                <c:pt idx="11540">
                  <c:v>44.601220000000048</c:v>
                </c:pt>
                <c:pt idx="11541">
                  <c:v>44.60145000000005</c:v>
                </c:pt>
                <c:pt idx="11542">
                  <c:v>44.601680000000052</c:v>
                </c:pt>
                <c:pt idx="11543">
                  <c:v>44.601930000000053</c:v>
                </c:pt>
                <c:pt idx="11544">
                  <c:v>44.602270000000054</c:v>
                </c:pt>
                <c:pt idx="11545">
                  <c:v>44.602660000000057</c:v>
                </c:pt>
                <c:pt idx="11546">
                  <c:v>44.603170000000055</c:v>
                </c:pt>
                <c:pt idx="11547">
                  <c:v>44.603750000000055</c:v>
                </c:pt>
                <c:pt idx="11548">
                  <c:v>44.604310000000055</c:v>
                </c:pt>
                <c:pt idx="11549">
                  <c:v>44.604840000000053</c:v>
                </c:pt>
                <c:pt idx="11550">
                  <c:v>44.605420000000052</c:v>
                </c:pt>
                <c:pt idx="11551">
                  <c:v>44.606020000000051</c:v>
                </c:pt>
                <c:pt idx="11552">
                  <c:v>44.606490000000051</c:v>
                </c:pt>
                <c:pt idx="11553">
                  <c:v>44.60687000000005</c:v>
                </c:pt>
                <c:pt idx="11554">
                  <c:v>44.607130000000048</c:v>
                </c:pt>
                <c:pt idx="11555">
                  <c:v>44.607350000000046</c:v>
                </c:pt>
                <c:pt idx="11556">
                  <c:v>44.607590000000044</c:v>
                </c:pt>
                <c:pt idx="11557">
                  <c:v>44.607710000000047</c:v>
                </c:pt>
                <c:pt idx="11558">
                  <c:v>44.607850000000049</c:v>
                </c:pt>
                <c:pt idx="11559">
                  <c:v>44.607980000000047</c:v>
                </c:pt>
                <c:pt idx="11560">
                  <c:v>44.608110000000046</c:v>
                </c:pt>
                <c:pt idx="11561">
                  <c:v>44.608230000000049</c:v>
                </c:pt>
                <c:pt idx="11562">
                  <c:v>44.608360000000047</c:v>
                </c:pt>
                <c:pt idx="11563">
                  <c:v>44.60848000000005</c:v>
                </c:pt>
                <c:pt idx="11564">
                  <c:v>44.608600000000052</c:v>
                </c:pt>
                <c:pt idx="11565">
                  <c:v>44.608690000000053</c:v>
                </c:pt>
                <c:pt idx="11566">
                  <c:v>44.608800000000052</c:v>
                </c:pt>
                <c:pt idx="11567">
                  <c:v>44.608900000000055</c:v>
                </c:pt>
                <c:pt idx="11568">
                  <c:v>44.609010000000055</c:v>
                </c:pt>
                <c:pt idx="11569">
                  <c:v>44.609110000000058</c:v>
                </c:pt>
                <c:pt idx="11570">
                  <c:v>44.609210000000061</c:v>
                </c:pt>
                <c:pt idx="11571">
                  <c:v>44.609310000000065</c:v>
                </c:pt>
                <c:pt idx="11572">
                  <c:v>44.609410000000068</c:v>
                </c:pt>
                <c:pt idx="11573">
                  <c:v>44.609510000000071</c:v>
                </c:pt>
                <c:pt idx="11574">
                  <c:v>44.609610000000075</c:v>
                </c:pt>
                <c:pt idx="11575">
                  <c:v>44.609710000000078</c:v>
                </c:pt>
                <c:pt idx="11576">
                  <c:v>44.609810000000081</c:v>
                </c:pt>
                <c:pt idx="11577">
                  <c:v>44.609920000000081</c:v>
                </c:pt>
                <c:pt idx="11578">
                  <c:v>44.610020000000084</c:v>
                </c:pt>
                <c:pt idx="11579">
                  <c:v>44.610130000000083</c:v>
                </c:pt>
                <c:pt idx="11580">
                  <c:v>44.610240000000083</c:v>
                </c:pt>
                <c:pt idx="11581">
                  <c:v>44.610360000000085</c:v>
                </c:pt>
                <c:pt idx="11582">
                  <c:v>44.610720000000086</c:v>
                </c:pt>
                <c:pt idx="11583">
                  <c:v>44.611470000000082</c:v>
                </c:pt>
                <c:pt idx="11584">
                  <c:v>44.612580000000079</c:v>
                </c:pt>
                <c:pt idx="11585">
                  <c:v>44.613220000000076</c:v>
                </c:pt>
                <c:pt idx="11586">
                  <c:v>44.613460000000075</c:v>
                </c:pt>
                <c:pt idx="11587">
                  <c:v>44.614280000000072</c:v>
                </c:pt>
                <c:pt idx="11588">
                  <c:v>44.615720000000074</c:v>
                </c:pt>
                <c:pt idx="11589">
                  <c:v>44.619550000000075</c:v>
                </c:pt>
                <c:pt idx="11590">
                  <c:v>44.625360000000072</c:v>
                </c:pt>
                <c:pt idx="11591">
                  <c:v>44.631200000000071</c:v>
                </c:pt>
                <c:pt idx="11592">
                  <c:v>44.635470000000069</c:v>
                </c:pt>
                <c:pt idx="11593">
                  <c:v>44.639040000000072</c:v>
                </c:pt>
                <c:pt idx="11594">
                  <c:v>44.642050000000076</c:v>
                </c:pt>
                <c:pt idx="11595">
                  <c:v>44.643820000000076</c:v>
                </c:pt>
                <c:pt idx="11596">
                  <c:v>44.644710000000075</c:v>
                </c:pt>
                <c:pt idx="11597">
                  <c:v>44.645050000000076</c:v>
                </c:pt>
                <c:pt idx="11598">
                  <c:v>44.645130000000073</c:v>
                </c:pt>
                <c:pt idx="11599">
                  <c:v>44.646730000000076</c:v>
                </c:pt>
                <c:pt idx="11600">
                  <c:v>44.653930000000074</c:v>
                </c:pt>
                <c:pt idx="11601">
                  <c:v>44.660470000000075</c:v>
                </c:pt>
                <c:pt idx="11602">
                  <c:v>44.665160000000071</c:v>
                </c:pt>
                <c:pt idx="11603">
                  <c:v>44.668040000000069</c:v>
                </c:pt>
                <c:pt idx="11604">
                  <c:v>44.669160000000069</c:v>
                </c:pt>
                <c:pt idx="11605">
                  <c:v>44.66988000000007</c:v>
                </c:pt>
                <c:pt idx="11606">
                  <c:v>44.670400000000072</c:v>
                </c:pt>
                <c:pt idx="11607">
                  <c:v>44.670780000000072</c:v>
                </c:pt>
                <c:pt idx="11608">
                  <c:v>44.671090000000071</c:v>
                </c:pt>
                <c:pt idx="11609">
                  <c:v>44.67138000000007</c:v>
                </c:pt>
                <c:pt idx="11610">
                  <c:v>44.67176000000007</c:v>
                </c:pt>
                <c:pt idx="11611">
                  <c:v>44.672690000000067</c:v>
                </c:pt>
                <c:pt idx="11612">
                  <c:v>44.67382000000007</c:v>
                </c:pt>
                <c:pt idx="11613">
                  <c:v>44.674750000000067</c:v>
                </c:pt>
                <c:pt idx="11614">
                  <c:v>44.675150000000066</c:v>
                </c:pt>
                <c:pt idx="11615">
                  <c:v>44.676440000000063</c:v>
                </c:pt>
                <c:pt idx="11616">
                  <c:v>44.677920000000064</c:v>
                </c:pt>
                <c:pt idx="11617">
                  <c:v>44.679810000000067</c:v>
                </c:pt>
                <c:pt idx="11618">
                  <c:v>44.681550000000065</c:v>
                </c:pt>
                <c:pt idx="11619">
                  <c:v>44.683070000000065</c:v>
                </c:pt>
                <c:pt idx="11620">
                  <c:v>44.684170000000066</c:v>
                </c:pt>
                <c:pt idx="11621">
                  <c:v>44.684980000000067</c:v>
                </c:pt>
                <c:pt idx="11622">
                  <c:v>44.685590000000069</c:v>
                </c:pt>
                <c:pt idx="11623">
                  <c:v>44.686050000000066</c:v>
                </c:pt>
                <c:pt idx="11624">
                  <c:v>44.686450000000065</c:v>
                </c:pt>
                <c:pt idx="11625">
                  <c:v>44.686840000000068</c:v>
                </c:pt>
                <c:pt idx="11626">
                  <c:v>44.68763000000007</c:v>
                </c:pt>
                <c:pt idx="11627">
                  <c:v>44.688760000000073</c:v>
                </c:pt>
                <c:pt idx="11628">
                  <c:v>44.689890000000076</c:v>
                </c:pt>
                <c:pt idx="11629">
                  <c:v>44.69093000000008</c:v>
                </c:pt>
                <c:pt idx="11630">
                  <c:v>44.691930000000077</c:v>
                </c:pt>
                <c:pt idx="11631">
                  <c:v>44.692970000000081</c:v>
                </c:pt>
                <c:pt idx="11632">
                  <c:v>44.693890000000081</c:v>
                </c:pt>
                <c:pt idx="11633">
                  <c:v>44.694750000000084</c:v>
                </c:pt>
                <c:pt idx="11634">
                  <c:v>44.695590000000081</c:v>
                </c:pt>
                <c:pt idx="11635">
                  <c:v>44.696210000000079</c:v>
                </c:pt>
                <c:pt idx="11636">
                  <c:v>44.696700000000078</c:v>
                </c:pt>
                <c:pt idx="11637">
                  <c:v>44.697410000000076</c:v>
                </c:pt>
                <c:pt idx="11638">
                  <c:v>44.697910000000078</c:v>
                </c:pt>
                <c:pt idx="11639">
                  <c:v>44.699380000000076</c:v>
                </c:pt>
                <c:pt idx="11640">
                  <c:v>44.709720000000075</c:v>
                </c:pt>
                <c:pt idx="11641">
                  <c:v>44.724760000000074</c:v>
                </c:pt>
                <c:pt idx="11642">
                  <c:v>44.737670000000072</c:v>
                </c:pt>
                <c:pt idx="11643">
                  <c:v>44.746780000000072</c:v>
                </c:pt>
                <c:pt idx="11644">
                  <c:v>44.751140000000071</c:v>
                </c:pt>
                <c:pt idx="11645">
                  <c:v>44.75322000000007</c:v>
                </c:pt>
                <c:pt idx="11646">
                  <c:v>44.754470000000069</c:v>
                </c:pt>
                <c:pt idx="11647">
                  <c:v>44.755250000000068</c:v>
                </c:pt>
                <c:pt idx="11648">
                  <c:v>44.75595000000007</c:v>
                </c:pt>
                <c:pt idx="11649">
                  <c:v>44.75689000000007</c:v>
                </c:pt>
                <c:pt idx="11650">
                  <c:v>44.758260000000071</c:v>
                </c:pt>
                <c:pt idx="11651">
                  <c:v>44.759650000000072</c:v>
                </c:pt>
                <c:pt idx="11652">
                  <c:v>44.760990000000071</c:v>
                </c:pt>
                <c:pt idx="11653">
                  <c:v>44.762210000000067</c:v>
                </c:pt>
                <c:pt idx="11654">
                  <c:v>44.763230000000064</c:v>
                </c:pt>
                <c:pt idx="11655">
                  <c:v>44.764040000000065</c:v>
                </c:pt>
                <c:pt idx="11656">
                  <c:v>44.764890000000065</c:v>
                </c:pt>
                <c:pt idx="11657">
                  <c:v>44.765840000000068</c:v>
                </c:pt>
                <c:pt idx="11658">
                  <c:v>44.76674000000007</c:v>
                </c:pt>
                <c:pt idx="11659">
                  <c:v>44.767540000000068</c:v>
                </c:pt>
                <c:pt idx="11660">
                  <c:v>44.768320000000067</c:v>
                </c:pt>
                <c:pt idx="11661">
                  <c:v>44.769040000000068</c:v>
                </c:pt>
                <c:pt idx="11662">
                  <c:v>44.769940000000069</c:v>
                </c:pt>
                <c:pt idx="11663">
                  <c:v>44.770690000000066</c:v>
                </c:pt>
                <c:pt idx="11664">
                  <c:v>44.770910000000065</c:v>
                </c:pt>
                <c:pt idx="11665">
                  <c:v>44.771530000000062</c:v>
                </c:pt>
                <c:pt idx="11666">
                  <c:v>44.776140000000062</c:v>
                </c:pt>
                <c:pt idx="11667">
                  <c:v>44.787660000000059</c:v>
                </c:pt>
                <c:pt idx="11668">
                  <c:v>44.79778000000006</c:v>
                </c:pt>
                <c:pt idx="11669">
                  <c:v>44.805210000000059</c:v>
                </c:pt>
                <c:pt idx="11670">
                  <c:v>44.810010000000062</c:v>
                </c:pt>
                <c:pt idx="11671">
                  <c:v>44.81186000000006</c:v>
                </c:pt>
                <c:pt idx="11672">
                  <c:v>44.815550000000059</c:v>
                </c:pt>
                <c:pt idx="11673">
                  <c:v>44.821850000000062</c:v>
                </c:pt>
                <c:pt idx="11674">
                  <c:v>44.826700000000059</c:v>
                </c:pt>
                <c:pt idx="11675">
                  <c:v>44.829170000000062</c:v>
                </c:pt>
                <c:pt idx="11676">
                  <c:v>44.83071000000006</c:v>
                </c:pt>
                <c:pt idx="11677">
                  <c:v>44.832090000000058</c:v>
                </c:pt>
                <c:pt idx="11678">
                  <c:v>44.833390000000058</c:v>
                </c:pt>
                <c:pt idx="11679">
                  <c:v>44.835070000000059</c:v>
                </c:pt>
                <c:pt idx="11680">
                  <c:v>44.837540000000061</c:v>
                </c:pt>
                <c:pt idx="11681">
                  <c:v>44.840870000000059</c:v>
                </c:pt>
                <c:pt idx="11682">
                  <c:v>44.843680000000056</c:v>
                </c:pt>
                <c:pt idx="11683">
                  <c:v>44.845390000000059</c:v>
                </c:pt>
                <c:pt idx="11684">
                  <c:v>44.846800000000059</c:v>
                </c:pt>
                <c:pt idx="11685">
                  <c:v>44.848210000000059</c:v>
                </c:pt>
                <c:pt idx="11686">
                  <c:v>44.852500000000056</c:v>
                </c:pt>
                <c:pt idx="11687">
                  <c:v>44.862460000000056</c:v>
                </c:pt>
                <c:pt idx="11688">
                  <c:v>44.870670000000054</c:v>
                </c:pt>
                <c:pt idx="11689">
                  <c:v>44.882120000000057</c:v>
                </c:pt>
                <c:pt idx="11690">
                  <c:v>44.898500000000055</c:v>
                </c:pt>
                <c:pt idx="11691">
                  <c:v>44.920340000000053</c:v>
                </c:pt>
                <c:pt idx="11692">
                  <c:v>44.944570000000056</c:v>
                </c:pt>
                <c:pt idx="11693">
                  <c:v>44.958230000000057</c:v>
                </c:pt>
                <c:pt idx="11694">
                  <c:v>44.965430000000055</c:v>
                </c:pt>
                <c:pt idx="11695">
                  <c:v>44.968710000000051</c:v>
                </c:pt>
                <c:pt idx="11696">
                  <c:v>44.970950000000052</c:v>
                </c:pt>
                <c:pt idx="11697">
                  <c:v>44.972720000000052</c:v>
                </c:pt>
                <c:pt idx="11698">
                  <c:v>44.975140000000053</c:v>
                </c:pt>
                <c:pt idx="11699">
                  <c:v>44.97916000000005</c:v>
                </c:pt>
                <c:pt idx="11700">
                  <c:v>44.983550000000051</c:v>
                </c:pt>
                <c:pt idx="11701">
                  <c:v>44.98619000000005</c:v>
                </c:pt>
                <c:pt idx="11702">
                  <c:v>44.98827000000005</c:v>
                </c:pt>
                <c:pt idx="11703">
                  <c:v>44.990050000000046</c:v>
                </c:pt>
                <c:pt idx="11704">
                  <c:v>44.991470000000049</c:v>
                </c:pt>
                <c:pt idx="11705">
                  <c:v>44.992620000000052</c:v>
                </c:pt>
                <c:pt idx="11706">
                  <c:v>44.993650000000052</c:v>
                </c:pt>
                <c:pt idx="11707">
                  <c:v>44.99492000000005</c:v>
                </c:pt>
                <c:pt idx="11708">
                  <c:v>44.996080000000049</c:v>
                </c:pt>
                <c:pt idx="11709">
                  <c:v>44.996450000000046</c:v>
                </c:pt>
                <c:pt idx="11710">
                  <c:v>44.996870000000044</c:v>
                </c:pt>
                <c:pt idx="11711">
                  <c:v>45.001210000000043</c:v>
                </c:pt>
                <c:pt idx="11712">
                  <c:v>45.013130000000046</c:v>
                </c:pt>
                <c:pt idx="11713">
                  <c:v>45.023670000000045</c:v>
                </c:pt>
                <c:pt idx="11714">
                  <c:v>45.031790000000044</c:v>
                </c:pt>
                <c:pt idx="11715">
                  <c:v>45.037300000000045</c:v>
                </c:pt>
                <c:pt idx="11716">
                  <c:v>45.040350000000046</c:v>
                </c:pt>
                <c:pt idx="11717">
                  <c:v>45.042330000000049</c:v>
                </c:pt>
                <c:pt idx="11718">
                  <c:v>45.043850000000049</c:v>
                </c:pt>
                <c:pt idx="11719">
                  <c:v>45.045360000000052</c:v>
                </c:pt>
                <c:pt idx="11720">
                  <c:v>45.046670000000049</c:v>
                </c:pt>
                <c:pt idx="11721">
                  <c:v>45.048230000000046</c:v>
                </c:pt>
                <c:pt idx="11722">
                  <c:v>45.050170000000044</c:v>
                </c:pt>
                <c:pt idx="11723">
                  <c:v>45.052710000000047</c:v>
                </c:pt>
                <c:pt idx="11724">
                  <c:v>45.05556000000005</c:v>
                </c:pt>
                <c:pt idx="11725">
                  <c:v>45.057570000000048</c:v>
                </c:pt>
                <c:pt idx="11726">
                  <c:v>45.059180000000048</c:v>
                </c:pt>
                <c:pt idx="11727">
                  <c:v>45.060250000000046</c:v>
                </c:pt>
                <c:pt idx="11728">
                  <c:v>45.06335000000005</c:v>
                </c:pt>
                <c:pt idx="11729">
                  <c:v>45.066630000000046</c:v>
                </c:pt>
                <c:pt idx="11730">
                  <c:v>45.070280000000047</c:v>
                </c:pt>
                <c:pt idx="11731">
                  <c:v>45.075010000000049</c:v>
                </c:pt>
                <c:pt idx="11732">
                  <c:v>45.078740000000046</c:v>
                </c:pt>
                <c:pt idx="11733">
                  <c:v>45.081260000000043</c:v>
                </c:pt>
                <c:pt idx="11734">
                  <c:v>45.082830000000044</c:v>
                </c:pt>
                <c:pt idx="11735">
                  <c:v>45.083900000000042</c:v>
                </c:pt>
                <c:pt idx="11736">
                  <c:v>45.08461000000004</c:v>
                </c:pt>
                <c:pt idx="11737">
                  <c:v>45.085150000000041</c:v>
                </c:pt>
                <c:pt idx="11738">
                  <c:v>45.085580000000043</c:v>
                </c:pt>
                <c:pt idx="11739">
                  <c:v>45.085950000000039</c:v>
                </c:pt>
                <c:pt idx="11740">
                  <c:v>45.086800000000039</c:v>
                </c:pt>
                <c:pt idx="11741">
                  <c:v>45.08799000000004</c:v>
                </c:pt>
                <c:pt idx="11742">
                  <c:v>45.08922000000004</c:v>
                </c:pt>
                <c:pt idx="11743">
                  <c:v>45.090470000000039</c:v>
                </c:pt>
                <c:pt idx="11744">
                  <c:v>45.091720000000038</c:v>
                </c:pt>
                <c:pt idx="11745">
                  <c:v>45.093020000000038</c:v>
                </c:pt>
                <c:pt idx="11746">
                  <c:v>45.094130000000035</c:v>
                </c:pt>
                <c:pt idx="11747">
                  <c:v>45.095230000000036</c:v>
                </c:pt>
                <c:pt idx="11748">
                  <c:v>45.096200000000039</c:v>
                </c:pt>
                <c:pt idx="11749">
                  <c:v>45.096760000000039</c:v>
                </c:pt>
                <c:pt idx="11750">
                  <c:v>45.097790000000039</c:v>
                </c:pt>
                <c:pt idx="11751">
                  <c:v>45.098850000000041</c:v>
                </c:pt>
                <c:pt idx="11752">
                  <c:v>45.099240000000044</c:v>
                </c:pt>
                <c:pt idx="11753">
                  <c:v>45.099990000000041</c:v>
                </c:pt>
                <c:pt idx="11754">
                  <c:v>45.106520000000039</c:v>
                </c:pt>
                <c:pt idx="11755">
                  <c:v>45.123720000000041</c:v>
                </c:pt>
                <c:pt idx="11756">
                  <c:v>45.138410000000043</c:v>
                </c:pt>
                <c:pt idx="11757">
                  <c:v>45.149150000000041</c:v>
                </c:pt>
                <c:pt idx="11758">
                  <c:v>45.153970000000044</c:v>
                </c:pt>
                <c:pt idx="11759">
                  <c:v>45.156580000000041</c:v>
                </c:pt>
                <c:pt idx="11760">
                  <c:v>45.158590000000039</c:v>
                </c:pt>
                <c:pt idx="11761">
                  <c:v>45.160480000000042</c:v>
                </c:pt>
                <c:pt idx="11762">
                  <c:v>45.16336000000004</c:v>
                </c:pt>
                <c:pt idx="11763">
                  <c:v>45.167130000000043</c:v>
                </c:pt>
                <c:pt idx="11764">
                  <c:v>45.17001000000004</c:v>
                </c:pt>
                <c:pt idx="11765">
                  <c:v>45.174320000000037</c:v>
                </c:pt>
                <c:pt idx="11766">
                  <c:v>45.179070000000038</c:v>
                </c:pt>
                <c:pt idx="11767">
                  <c:v>45.184730000000037</c:v>
                </c:pt>
                <c:pt idx="11768">
                  <c:v>45.189000000000036</c:v>
                </c:pt>
                <c:pt idx="11769">
                  <c:v>45.191120000000033</c:v>
                </c:pt>
                <c:pt idx="11770">
                  <c:v>45.192560000000036</c:v>
                </c:pt>
                <c:pt idx="11771">
                  <c:v>45.193440000000038</c:v>
                </c:pt>
                <c:pt idx="11772">
                  <c:v>45.193990000000035</c:v>
                </c:pt>
                <c:pt idx="11773">
                  <c:v>45.194360000000032</c:v>
                </c:pt>
                <c:pt idx="11774">
                  <c:v>45.194790000000033</c:v>
                </c:pt>
                <c:pt idx="11775">
                  <c:v>45.195570000000032</c:v>
                </c:pt>
                <c:pt idx="11776">
                  <c:v>45.19675000000003</c:v>
                </c:pt>
                <c:pt idx="11777">
                  <c:v>45.19778000000003</c:v>
                </c:pt>
                <c:pt idx="11778">
                  <c:v>45.198770000000032</c:v>
                </c:pt>
                <c:pt idx="11779">
                  <c:v>45.199620000000031</c:v>
                </c:pt>
                <c:pt idx="11780">
                  <c:v>45.200000000000031</c:v>
                </c:pt>
                <c:pt idx="11781">
                  <c:v>45.200210000000034</c:v>
                </c:pt>
                <c:pt idx="11782">
                  <c:v>45.203660000000035</c:v>
                </c:pt>
                <c:pt idx="11783">
                  <c:v>45.212140000000034</c:v>
                </c:pt>
                <c:pt idx="11784">
                  <c:v>45.221250000000033</c:v>
                </c:pt>
                <c:pt idx="11785">
                  <c:v>45.227940000000032</c:v>
                </c:pt>
                <c:pt idx="11786">
                  <c:v>45.231900000000032</c:v>
                </c:pt>
                <c:pt idx="11787">
                  <c:v>45.234770000000033</c:v>
                </c:pt>
                <c:pt idx="11788">
                  <c:v>45.236780000000032</c:v>
                </c:pt>
                <c:pt idx="11789">
                  <c:v>45.238510000000034</c:v>
                </c:pt>
                <c:pt idx="11790">
                  <c:v>45.240140000000032</c:v>
                </c:pt>
                <c:pt idx="11791">
                  <c:v>45.241490000000034</c:v>
                </c:pt>
                <c:pt idx="11792">
                  <c:v>45.242560000000033</c:v>
                </c:pt>
                <c:pt idx="11793">
                  <c:v>45.243360000000031</c:v>
                </c:pt>
                <c:pt idx="11794">
                  <c:v>45.24443000000003</c:v>
                </c:pt>
                <c:pt idx="11795">
                  <c:v>45.24582000000003</c:v>
                </c:pt>
                <c:pt idx="11796">
                  <c:v>45.24696000000003</c:v>
                </c:pt>
                <c:pt idx="11797">
                  <c:v>45.247450000000029</c:v>
                </c:pt>
                <c:pt idx="11798">
                  <c:v>45.24770000000003</c:v>
                </c:pt>
                <c:pt idx="11799">
                  <c:v>45.247850000000028</c:v>
                </c:pt>
                <c:pt idx="11800">
                  <c:v>45.25099000000003</c:v>
                </c:pt>
                <c:pt idx="11801">
                  <c:v>45.260620000000031</c:v>
                </c:pt>
                <c:pt idx="11802">
                  <c:v>45.272320000000029</c:v>
                </c:pt>
                <c:pt idx="11803">
                  <c:v>45.28103000000003</c:v>
                </c:pt>
                <c:pt idx="11804">
                  <c:v>45.28580000000003</c:v>
                </c:pt>
                <c:pt idx="11805">
                  <c:v>45.288450000000033</c:v>
                </c:pt>
                <c:pt idx="11806">
                  <c:v>45.290190000000031</c:v>
                </c:pt>
                <c:pt idx="11807">
                  <c:v>45.291740000000033</c:v>
                </c:pt>
                <c:pt idx="11808">
                  <c:v>45.293100000000031</c:v>
                </c:pt>
                <c:pt idx="11809">
                  <c:v>45.294160000000034</c:v>
                </c:pt>
                <c:pt idx="11810">
                  <c:v>45.295290000000037</c:v>
                </c:pt>
                <c:pt idx="11811">
                  <c:v>45.296580000000034</c:v>
                </c:pt>
                <c:pt idx="11812">
                  <c:v>45.297880000000035</c:v>
                </c:pt>
                <c:pt idx="11813">
                  <c:v>45.298970000000033</c:v>
                </c:pt>
                <c:pt idx="11814">
                  <c:v>45.299800000000033</c:v>
                </c:pt>
                <c:pt idx="11815">
                  <c:v>45.300340000000034</c:v>
                </c:pt>
                <c:pt idx="11816">
                  <c:v>45.300760000000032</c:v>
                </c:pt>
                <c:pt idx="11817">
                  <c:v>45.301040000000029</c:v>
                </c:pt>
                <c:pt idx="11818">
                  <c:v>45.301340000000032</c:v>
                </c:pt>
                <c:pt idx="11819">
                  <c:v>45.301700000000032</c:v>
                </c:pt>
                <c:pt idx="11820">
                  <c:v>45.302060000000033</c:v>
                </c:pt>
                <c:pt idx="11821">
                  <c:v>45.302550000000032</c:v>
                </c:pt>
                <c:pt idx="11822">
                  <c:v>45.302830000000029</c:v>
                </c:pt>
                <c:pt idx="11823">
                  <c:v>45.303120000000028</c:v>
                </c:pt>
                <c:pt idx="11824">
                  <c:v>45.303570000000029</c:v>
                </c:pt>
                <c:pt idx="11825">
                  <c:v>45.304130000000029</c:v>
                </c:pt>
                <c:pt idx="11826">
                  <c:v>45.30485000000003</c:v>
                </c:pt>
                <c:pt idx="11827">
                  <c:v>45.305830000000029</c:v>
                </c:pt>
                <c:pt idx="11828">
                  <c:v>45.306660000000029</c:v>
                </c:pt>
                <c:pt idx="11829">
                  <c:v>45.307040000000029</c:v>
                </c:pt>
                <c:pt idx="11830">
                  <c:v>45.307250000000032</c:v>
                </c:pt>
                <c:pt idx="11831">
                  <c:v>45.307390000000034</c:v>
                </c:pt>
                <c:pt idx="11832">
                  <c:v>45.307560000000031</c:v>
                </c:pt>
                <c:pt idx="11833">
                  <c:v>45.307770000000033</c:v>
                </c:pt>
                <c:pt idx="11834">
                  <c:v>45.308040000000034</c:v>
                </c:pt>
                <c:pt idx="11835">
                  <c:v>45.308330000000034</c:v>
                </c:pt>
                <c:pt idx="11836">
                  <c:v>45.308620000000033</c:v>
                </c:pt>
                <c:pt idx="11837">
                  <c:v>45.30888000000003</c:v>
                </c:pt>
                <c:pt idx="11838">
                  <c:v>45.309130000000032</c:v>
                </c:pt>
                <c:pt idx="11839">
                  <c:v>45.309390000000029</c:v>
                </c:pt>
                <c:pt idx="11840">
                  <c:v>45.309620000000031</c:v>
                </c:pt>
                <c:pt idx="11841">
                  <c:v>45.309870000000032</c:v>
                </c:pt>
                <c:pt idx="11842">
                  <c:v>45.310170000000035</c:v>
                </c:pt>
                <c:pt idx="11843">
                  <c:v>45.310510000000036</c:v>
                </c:pt>
                <c:pt idx="11844">
                  <c:v>45.311010000000039</c:v>
                </c:pt>
                <c:pt idx="11845">
                  <c:v>45.311720000000037</c:v>
                </c:pt>
                <c:pt idx="11846">
                  <c:v>45.312690000000039</c:v>
                </c:pt>
                <c:pt idx="11847">
                  <c:v>45.313450000000039</c:v>
                </c:pt>
                <c:pt idx="11848">
                  <c:v>45.314220000000041</c:v>
                </c:pt>
                <c:pt idx="11849">
                  <c:v>45.315070000000041</c:v>
                </c:pt>
                <c:pt idx="11850">
                  <c:v>45.315970000000043</c:v>
                </c:pt>
                <c:pt idx="11851">
                  <c:v>45.316860000000041</c:v>
                </c:pt>
                <c:pt idx="11852">
                  <c:v>45.317770000000039</c:v>
                </c:pt>
                <c:pt idx="11853">
                  <c:v>45.318700000000035</c:v>
                </c:pt>
                <c:pt idx="11854">
                  <c:v>45.319540000000032</c:v>
                </c:pt>
                <c:pt idx="11855">
                  <c:v>45.321880000000029</c:v>
                </c:pt>
                <c:pt idx="11856">
                  <c:v>45.329190000000025</c:v>
                </c:pt>
                <c:pt idx="11857">
                  <c:v>45.335770000000025</c:v>
                </c:pt>
                <c:pt idx="11858">
                  <c:v>45.341670000000022</c:v>
                </c:pt>
                <c:pt idx="11859">
                  <c:v>45.353280000000019</c:v>
                </c:pt>
                <c:pt idx="11860">
                  <c:v>45.363250000000022</c:v>
                </c:pt>
                <c:pt idx="11861">
                  <c:v>45.369930000000025</c:v>
                </c:pt>
                <c:pt idx="11862">
                  <c:v>45.374250000000025</c:v>
                </c:pt>
                <c:pt idx="11863">
                  <c:v>45.377490000000023</c:v>
                </c:pt>
                <c:pt idx="11864">
                  <c:v>45.379820000000024</c:v>
                </c:pt>
                <c:pt idx="11865">
                  <c:v>45.381830000000022</c:v>
                </c:pt>
                <c:pt idx="11866">
                  <c:v>45.383180000000024</c:v>
                </c:pt>
                <c:pt idx="11867">
                  <c:v>45.384620000000027</c:v>
                </c:pt>
                <c:pt idx="11868">
                  <c:v>45.385960000000026</c:v>
                </c:pt>
                <c:pt idx="11869">
                  <c:v>45.387040000000027</c:v>
                </c:pt>
                <c:pt idx="11870">
                  <c:v>45.388340000000028</c:v>
                </c:pt>
                <c:pt idx="11871">
                  <c:v>45.390000000000029</c:v>
                </c:pt>
                <c:pt idx="11872">
                  <c:v>45.392440000000029</c:v>
                </c:pt>
                <c:pt idx="11873">
                  <c:v>45.394650000000027</c:v>
                </c:pt>
                <c:pt idx="11874">
                  <c:v>45.396210000000025</c:v>
                </c:pt>
                <c:pt idx="11875">
                  <c:v>45.397540000000028</c:v>
                </c:pt>
                <c:pt idx="11876">
                  <c:v>45.399110000000029</c:v>
                </c:pt>
                <c:pt idx="11877">
                  <c:v>45.400820000000031</c:v>
                </c:pt>
                <c:pt idx="11878">
                  <c:v>45.402100000000033</c:v>
                </c:pt>
                <c:pt idx="11879">
                  <c:v>45.403150000000032</c:v>
                </c:pt>
                <c:pt idx="11880">
                  <c:v>45.404630000000033</c:v>
                </c:pt>
                <c:pt idx="11881">
                  <c:v>45.416110000000032</c:v>
                </c:pt>
                <c:pt idx="11882">
                  <c:v>45.422370000000029</c:v>
                </c:pt>
                <c:pt idx="11883">
                  <c:v>45.429440000000028</c:v>
                </c:pt>
                <c:pt idx="11884">
                  <c:v>45.450810000000025</c:v>
                </c:pt>
                <c:pt idx="11885">
                  <c:v>45.467430000000029</c:v>
                </c:pt>
                <c:pt idx="11886">
                  <c:v>45.475070000000031</c:v>
                </c:pt>
                <c:pt idx="11887">
                  <c:v>45.480840000000029</c:v>
                </c:pt>
                <c:pt idx="11888">
                  <c:v>45.483660000000029</c:v>
                </c:pt>
                <c:pt idx="11889">
                  <c:v>45.485280000000031</c:v>
                </c:pt>
                <c:pt idx="11890">
                  <c:v>45.486330000000031</c:v>
                </c:pt>
                <c:pt idx="11891">
                  <c:v>45.487160000000031</c:v>
                </c:pt>
                <c:pt idx="11892">
                  <c:v>45.488250000000029</c:v>
                </c:pt>
                <c:pt idx="11893">
                  <c:v>45.489880000000028</c:v>
                </c:pt>
                <c:pt idx="11894">
                  <c:v>45.491570000000031</c:v>
                </c:pt>
                <c:pt idx="11895">
                  <c:v>45.492880000000028</c:v>
                </c:pt>
                <c:pt idx="11896">
                  <c:v>45.49396000000003</c:v>
                </c:pt>
                <c:pt idx="11897">
                  <c:v>45.494480000000031</c:v>
                </c:pt>
                <c:pt idx="11898">
                  <c:v>45.495130000000032</c:v>
                </c:pt>
                <c:pt idx="11899">
                  <c:v>45.495800000000031</c:v>
                </c:pt>
                <c:pt idx="11900">
                  <c:v>45.496880000000033</c:v>
                </c:pt>
                <c:pt idx="11901">
                  <c:v>45.497880000000031</c:v>
                </c:pt>
                <c:pt idx="11902">
                  <c:v>45.49882000000003</c:v>
                </c:pt>
                <c:pt idx="11903">
                  <c:v>45.499550000000028</c:v>
                </c:pt>
                <c:pt idx="11904">
                  <c:v>45.500350000000026</c:v>
                </c:pt>
                <c:pt idx="11905">
                  <c:v>45.501120000000029</c:v>
                </c:pt>
                <c:pt idx="11906">
                  <c:v>45.501670000000026</c:v>
                </c:pt>
                <c:pt idx="11907">
                  <c:v>45.502080000000028</c:v>
                </c:pt>
                <c:pt idx="11908">
                  <c:v>45.502770000000027</c:v>
                </c:pt>
                <c:pt idx="11909">
                  <c:v>45.503300000000024</c:v>
                </c:pt>
                <c:pt idx="11910">
                  <c:v>45.507180000000027</c:v>
                </c:pt>
                <c:pt idx="11911">
                  <c:v>45.529790000000027</c:v>
                </c:pt>
                <c:pt idx="11912">
                  <c:v>45.555910000000026</c:v>
                </c:pt>
                <c:pt idx="11913">
                  <c:v>45.571550000000023</c:v>
                </c:pt>
                <c:pt idx="11914">
                  <c:v>45.576200000000021</c:v>
                </c:pt>
                <c:pt idx="11915">
                  <c:v>45.577790000000022</c:v>
                </c:pt>
                <c:pt idx="11916">
                  <c:v>45.578670000000024</c:v>
                </c:pt>
                <c:pt idx="11917">
                  <c:v>45.584870000000024</c:v>
                </c:pt>
                <c:pt idx="11918">
                  <c:v>45.609770000000026</c:v>
                </c:pt>
                <c:pt idx="11919">
                  <c:v>45.633530000000029</c:v>
                </c:pt>
                <c:pt idx="11920">
                  <c:v>45.646690000000028</c:v>
                </c:pt>
                <c:pt idx="11921">
                  <c:v>45.655020000000029</c:v>
                </c:pt>
                <c:pt idx="11922">
                  <c:v>45.659370000000031</c:v>
                </c:pt>
                <c:pt idx="11923">
                  <c:v>45.661400000000029</c:v>
                </c:pt>
                <c:pt idx="11924">
                  <c:v>45.662620000000032</c:v>
                </c:pt>
                <c:pt idx="11925">
                  <c:v>45.665400000000034</c:v>
                </c:pt>
                <c:pt idx="11926">
                  <c:v>45.666690000000031</c:v>
                </c:pt>
                <c:pt idx="11927">
                  <c:v>45.66720000000003</c:v>
                </c:pt>
                <c:pt idx="11928">
                  <c:v>45.669790000000027</c:v>
                </c:pt>
                <c:pt idx="11929">
                  <c:v>45.682040000000029</c:v>
                </c:pt>
                <c:pt idx="11930">
                  <c:v>45.697120000000027</c:v>
                </c:pt>
                <c:pt idx="11931">
                  <c:v>45.707010000000025</c:v>
                </c:pt>
                <c:pt idx="11932">
                  <c:v>45.712660000000028</c:v>
                </c:pt>
                <c:pt idx="11933">
                  <c:v>45.715250000000026</c:v>
                </c:pt>
                <c:pt idx="11934">
                  <c:v>45.717190000000024</c:v>
                </c:pt>
                <c:pt idx="11935">
                  <c:v>45.718870000000024</c:v>
                </c:pt>
                <c:pt idx="11936">
                  <c:v>45.720530000000025</c:v>
                </c:pt>
                <c:pt idx="11937">
                  <c:v>45.722580000000022</c:v>
                </c:pt>
                <c:pt idx="11938">
                  <c:v>45.724950000000021</c:v>
                </c:pt>
                <c:pt idx="11939">
                  <c:v>45.727190000000022</c:v>
                </c:pt>
                <c:pt idx="11940">
                  <c:v>45.728880000000025</c:v>
                </c:pt>
                <c:pt idx="11941">
                  <c:v>45.730380000000025</c:v>
                </c:pt>
                <c:pt idx="11942">
                  <c:v>45.731670000000022</c:v>
                </c:pt>
                <c:pt idx="11943">
                  <c:v>45.732480000000024</c:v>
                </c:pt>
                <c:pt idx="11944">
                  <c:v>45.732800000000026</c:v>
                </c:pt>
                <c:pt idx="11945">
                  <c:v>45.732980000000026</c:v>
                </c:pt>
                <c:pt idx="11946">
                  <c:v>45.733790000000027</c:v>
                </c:pt>
                <c:pt idx="11947">
                  <c:v>45.735680000000031</c:v>
                </c:pt>
                <c:pt idx="11948">
                  <c:v>45.737990000000032</c:v>
                </c:pt>
                <c:pt idx="11949">
                  <c:v>45.739900000000034</c:v>
                </c:pt>
                <c:pt idx="11950">
                  <c:v>45.741530000000033</c:v>
                </c:pt>
                <c:pt idx="11951">
                  <c:v>45.742800000000031</c:v>
                </c:pt>
                <c:pt idx="11952">
                  <c:v>45.743900000000032</c:v>
                </c:pt>
                <c:pt idx="11953">
                  <c:v>45.745030000000035</c:v>
                </c:pt>
                <c:pt idx="11954">
                  <c:v>45.745960000000032</c:v>
                </c:pt>
                <c:pt idx="11955">
                  <c:v>45.746640000000035</c:v>
                </c:pt>
                <c:pt idx="11956">
                  <c:v>45.747380000000035</c:v>
                </c:pt>
                <c:pt idx="11957">
                  <c:v>45.748430000000035</c:v>
                </c:pt>
                <c:pt idx="11958">
                  <c:v>45.749900000000032</c:v>
                </c:pt>
                <c:pt idx="11959">
                  <c:v>45.751250000000034</c:v>
                </c:pt>
                <c:pt idx="11960">
                  <c:v>45.752380000000038</c:v>
                </c:pt>
                <c:pt idx="11961">
                  <c:v>45.752850000000038</c:v>
                </c:pt>
                <c:pt idx="11962">
                  <c:v>45.753110000000035</c:v>
                </c:pt>
                <c:pt idx="11963">
                  <c:v>45.754700000000035</c:v>
                </c:pt>
                <c:pt idx="11964">
                  <c:v>45.759850000000036</c:v>
                </c:pt>
                <c:pt idx="11965">
                  <c:v>45.766020000000033</c:v>
                </c:pt>
                <c:pt idx="11966">
                  <c:v>45.77127000000003</c:v>
                </c:pt>
                <c:pt idx="11967">
                  <c:v>45.77474000000003</c:v>
                </c:pt>
                <c:pt idx="11968">
                  <c:v>45.776480000000028</c:v>
                </c:pt>
                <c:pt idx="11969">
                  <c:v>45.777550000000026</c:v>
                </c:pt>
                <c:pt idx="11970">
                  <c:v>45.77850000000003</c:v>
                </c:pt>
                <c:pt idx="11971">
                  <c:v>45.77933000000003</c:v>
                </c:pt>
                <c:pt idx="11972">
                  <c:v>45.780150000000027</c:v>
                </c:pt>
                <c:pt idx="11973">
                  <c:v>45.780930000000026</c:v>
                </c:pt>
                <c:pt idx="11974">
                  <c:v>45.782220000000024</c:v>
                </c:pt>
                <c:pt idx="11975">
                  <c:v>45.783640000000027</c:v>
                </c:pt>
                <c:pt idx="11976">
                  <c:v>45.784130000000026</c:v>
                </c:pt>
                <c:pt idx="11977">
                  <c:v>45.784830000000028</c:v>
                </c:pt>
                <c:pt idx="11978">
                  <c:v>45.785410000000027</c:v>
                </c:pt>
                <c:pt idx="11979">
                  <c:v>45.791130000000024</c:v>
                </c:pt>
                <c:pt idx="11980">
                  <c:v>45.814440000000026</c:v>
                </c:pt>
                <c:pt idx="11981">
                  <c:v>45.836780000000026</c:v>
                </c:pt>
                <c:pt idx="11982">
                  <c:v>45.855520000000027</c:v>
                </c:pt>
                <c:pt idx="11983">
                  <c:v>45.863720000000029</c:v>
                </c:pt>
                <c:pt idx="11984">
                  <c:v>45.867530000000031</c:v>
                </c:pt>
                <c:pt idx="11985">
                  <c:v>45.869560000000028</c:v>
                </c:pt>
                <c:pt idx="11986">
                  <c:v>45.870950000000029</c:v>
                </c:pt>
                <c:pt idx="11987">
                  <c:v>45.872490000000028</c:v>
                </c:pt>
                <c:pt idx="11988">
                  <c:v>45.874820000000028</c:v>
                </c:pt>
                <c:pt idx="11989">
                  <c:v>45.876200000000026</c:v>
                </c:pt>
                <c:pt idx="11990">
                  <c:v>45.877020000000023</c:v>
                </c:pt>
                <c:pt idx="11991">
                  <c:v>45.877460000000021</c:v>
                </c:pt>
                <c:pt idx="11992">
                  <c:v>45.877720000000018</c:v>
                </c:pt>
                <c:pt idx="11993">
                  <c:v>45.878990000000016</c:v>
                </c:pt>
                <c:pt idx="11994">
                  <c:v>45.883040000000015</c:v>
                </c:pt>
                <c:pt idx="11995">
                  <c:v>45.888190000000016</c:v>
                </c:pt>
                <c:pt idx="11996">
                  <c:v>45.891440000000017</c:v>
                </c:pt>
                <c:pt idx="11997">
                  <c:v>45.893320000000017</c:v>
                </c:pt>
                <c:pt idx="11998">
                  <c:v>45.894480000000016</c:v>
                </c:pt>
                <c:pt idx="11999">
                  <c:v>45.895200000000017</c:v>
                </c:pt>
                <c:pt idx="12000">
                  <c:v>45.895720000000019</c:v>
                </c:pt>
                <c:pt idx="12001">
                  <c:v>45.896180000000015</c:v>
                </c:pt>
                <c:pt idx="12002">
                  <c:v>45.896900000000016</c:v>
                </c:pt>
                <c:pt idx="12003">
                  <c:v>45.898090000000018</c:v>
                </c:pt>
                <c:pt idx="12004">
                  <c:v>45.899050000000017</c:v>
                </c:pt>
                <c:pt idx="12005">
                  <c:v>45.899730000000019</c:v>
                </c:pt>
                <c:pt idx="12006">
                  <c:v>45.900100000000016</c:v>
                </c:pt>
                <c:pt idx="12007">
                  <c:v>45.900270000000013</c:v>
                </c:pt>
                <c:pt idx="12008">
                  <c:v>45.900410000000015</c:v>
                </c:pt>
                <c:pt idx="12009">
                  <c:v>45.901050000000012</c:v>
                </c:pt>
                <c:pt idx="12010">
                  <c:v>45.903180000000013</c:v>
                </c:pt>
                <c:pt idx="12011">
                  <c:v>45.905620000000013</c:v>
                </c:pt>
                <c:pt idx="12012">
                  <c:v>45.906830000000014</c:v>
                </c:pt>
                <c:pt idx="12013">
                  <c:v>45.907730000000015</c:v>
                </c:pt>
                <c:pt idx="12014">
                  <c:v>45.908470000000015</c:v>
                </c:pt>
                <c:pt idx="12015">
                  <c:v>45.909090000000013</c:v>
                </c:pt>
                <c:pt idx="12016">
                  <c:v>45.909980000000012</c:v>
                </c:pt>
                <c:pt idx="12017">
                  <c:v>45.912030000000009</c:v>
                </c:pt>
                <c:pt idx="12018">
                  <c:v>45.91414000000001</c:v>
                </c:pt>
                <c:pt idx="12019">
                  <c:v>45.915670000000013</c:v>
                </c:pt>
                <c:pt idx="12020">
                  <c:v>45.916590000000014</c:v>
                </c:pt>
                <c:pt idx="12021">
                  <c:v>45.917070000000017</c:v>
                </c:pt>
                <c:pt idx="12022">
                  <c:v>45.917780000000015</c:v>
                </c:pt>
                <c:pt idx="12023">
                  <c:v>45.920620000000014</c:v>
                </c:pt>
                <c:pt idx="12024">
                  <c:v>45.92681000000001</c:v>
                </c:pt>
                <c:pt idx="12025">
                  <c:v>45.93124000000001</c:v>
                </c:pt>
                <c:pt idx="12026">
                  <c:v>45.933970000000009</c:v>
                </c:pt>
                <c:pt idx="12027">
                  <c:v>45.935120000000012</c:v>
                </c:pt>
                <c:pt idx="12028">
                  <c:v>45.936040000000013</c:v>
                </c:pt>
                <c:pt idx="12029">
                  <c:v>45.936730000000011</c:v>
                </c:pt>
                <c:pt idx="12030">
                  <c:v>45.937260000000009</c:v>
                </c:pt>
                <c:pt idx="12031">
                  <c:v>45.937810000000006</c:v>
                </c:pt>
                <c:pt idx="12032">
                  <c:v>45.938620000000007</c:v>
                </c:pt>
                <c:pt idx="12033">
                  <c:v>45.939520000000009</c:v>
                </c:pt>
                <c:pt idx="12034">
                  <c:v>45.94033000000001</c:v>
                </c:pt>
                <c:pt idx="12035">
                  <c:v>45.940960000000011</c:v>
                </c:pt>
                <c:pt idx="12036">
                  <c:v>45.941310000000009</c:v>
                </c:pt>
                <c:pt idx="12037">
                  <c:v>45.941520000000011</c:v>
                </c:pt>
                <c:pt idx="12038">
                  <c:v>45.941680000000012</c:v>
                </c:pt>
                <c:pt idx="12039">
                  <c:v>45.941860000000013</c:v>
                </c:pt>
                <c:pt idx="12040">
                  <c:v>45.942090000000015</c:v>
                </c:pt>
                <c:pt idx="12041">
                  <c:v>45.942360000000015</c:v>
                </c:pt>
                <c:pt idx="12042">
                  <c:v>45.942640000000011</c:v>
                </c:pt>
                <c:pt idx="12043">
                  <c:v>45.942920000000008</c:v>
                </c:pt>
                <c:pt idx="12044">
                  <c:v>45.94315000000001</c:v>
                </c:pt>
                <c:pt idx="12045">
                  <c:v>45.943390000000008</c:v>
                </c:pt>
                <c:pt idx="12046">
                  <c:v>45.943610000000007</c:v>
                </c:pt>
                <c:pt idx="12047">
                  <c:v>45.943820000000009</c:v>
                </c:pt>
                <c:pt idx="12048">
                  <c:v>45.944060000000007</c:v>
                </c:pt>
                <c:pt idx="12049">
                  <c:v>45.944310000000009</c:v>
                </c:pt>
                <c:pt idx="12050">
                  <c:v>45.944520000000011</c:v>
                </c:pt>
                <c:pt idx="12051">
                  <c:v>45.94474000000001</c:v>
                </c:pt>
                <c:pt idx="12052">
                  <c:v>45.945160000000008</c:v>
                </c:pt>
                <c:pt idx="12053">
                  <c:v>45.946000000000005</c:v>
                </c:pt>
                <c:pt idx="12054">
                  <c:v>45.947430000000004</c:v>
                </c:pt>
                <c:pt idx="12055">
                  <c:v>45.948620000000005</c:v>
                </c:pt>
                <c:pt idx="12056">
                  <c:v>45.949490000000004</c:v>
                </c:pt>
                <c:pt idx="12057">
                  <c:v>45.950250000000004</c:v>
                </c:pt>
                <c:pt idx="12058">
                  <c:v>45.950820000000007</c:v>
                </c:pt>
                <c:pt idx="12059">
                  <c:v>45.95121000000001</c:v>
                </c:pt>
                <c:pt idx="12060">
                  <c:v>45.951350000000012</c:v>
                </c:pt>
                <c:pt idx="12061">
                  <c:v>45.951560000000015</c:v>
                </c:pt>
                <c:pt idx="12062">
                  <c:v>45.952670000000012</c:v>
                </c:pt>
                <c:pt idx="12063">
                  <c:v>45.953860000000013</c:v>
                </c:pt>
                <c:pt idx="12064">
                  <c:v>45.955380000000012</c:v>
                </c:pt>
                <c:pt idx="12065">
                  <c:v>45.95658000000001</c:v>
                </c:pt>
                <c:pt idx="12066">
                  <c:v>45.957650000000008</c:v>
                </c:pt>
                <c:pt idx="12067">
                  <c:v>45.958740000000006</c:v>
                </c:pt>
                <c:pt idx="12068">
                  <c:v>45.959820000000008</c:v>
                </c:pt>
                <c:pt idx="12069">
                  <c:v>45.96070000000001</c:v>
                </c:pt>
                <c:pt idx="12070">
                  <c:v>45.961630000000007</c:v>
                </c:pt>
                <c:pt idx="12071">
                  <c:v>45.962460000000007</c:v>
                </c:pt>
                <c:pt idx="12072">
                  <c:v>45.963300000000004</c:v>
                </c:pt>
                <c:pt idx="12073">
                  <c:v>45.964020000000005</c:v>
                </c:pt>
                <c:pt idx="12074">
                  <c:v>45.964740000000006</c:v>
                </c:pt>
                <c:pt idx="12075">
                  <c:v>45.965390000000006</c:v>
                </c:pt>
                <c:pt idx="12076">
                  <c:v>45.965810000000005</c:v>
                </c:pt>
                <c:pt idx="12077">
                  <c:v>45.966190000000005</c:v>
                </c:pt>
                <c:pt idx="12078">
                  <c:v>45.966750000000005</c:v>
                </c:pt>
                <c:pt idx="12079">
                  <c:v>45.967680000000001</c:v>
                </c:pt>
                <c:pt idx="12080">
                  <c:v>45.96893</c:v>
                </c:pt>
                <c:pt idx="12081">
                  <c:v>45.97</c:v>
                </c:pt>
                <c:pt idx="12082">
                  <c:v>45.970880000000001</c:v>
                </c:pt>
                <c:pt idx="12083">
                  <c:v>45.971740000000004</c:v>
                </c:pt>
                <c:pt idx="12084">
                  <c:v>45.972740000000002</c:v>
                </c:pt>
                <c:pt idx="12085">
                  <c:v>45.973790000000001</c:v>
                </c:pt>
                <c:pt idx="12086">
                  <c:v>45.974879999999999</c:v>
                </c:pt>
                <c:pt idx="12087">
                  <c:v>45.975940000000001</c:v>
                </c:pt>
                <c:pt idx="12088">
                  <c:v>45.97681</c:v>
                </c:pt>
                <c:pt idx="12089">
                  <c:v>45.977589999999999</c:v>
                </c:pt>
                <c:pt idx="12090">
                  <c:v>45.978209999999997</c:v>
                </c:pt>
                <c:pt idx="12091">
                  <c:v>45.978899999999996</c:v>
                </c:pt>
                <c:pt idx="12092">
                  <c:v>45.979509999999998</c:v>
                </c:pt>
                <c:pt idx="12093">
                  <c:v>45.979929999999996</c:v>
                </c:pt>
                <c:pt idx="12094">
                  <c:v>45.980419999999995</c:v>
                </c:pt>
                <c:pt idx="12095">
                  <c:v>45.981269999999995</c:v>
                </c:pt>
                <c:pt idx="12096">
                  <c:v>45.982589999999995</c:v>
                </c:pt>
                <c:pt idx="12097">
                  <c:v>45.983479999999993</c:v>
                </c:pt>
                <c:pt idx="12098">
                  <c:v>45.983949999999993</c:v>
                </c:pt>
                <c:pt idx="12099">
                  <c:v>45.984179999999995</c:v>
                </c:pt>
                <c:pt idx="12100">
                  <c:v>45.984359999999995</c:v>
                </c:pt>
                <c:pt idx="12101">
                  <c:v>45.984569999999998</c:v>
                </c:pt>
                <c:pt idx="12102">
                  <c:v>45.984839999999998</c:v>
                </c:pt>
                <c:pt idx="12103">
                  <c:v>45.985109999999999</c:v>
                </c:pt>
                <c:pt idx="12104">
                  <c:v>45.985379999999999</c:v>
                </c:pt>
                <c:pt idx="12105">
                  <c:v>45.98565</c:v>
                </c:pt>
                <c:pt idx="12106">
                  <c:v>45.985909999999997</c:v>
                </c:pt>
                <c:pt idx="12107">
                  <c:v>45.986179999999997</c:v>
                </c:pt>
                <c:pt idx="12108">
                  <c:v>45.986459999999994</c:v>
                </c:pt>
                <c:pt idx="12109">
                  <c:v>45.986879999999992</c:v>
                </c:pt>
                <c:pt idx="12110">
                  <c:v>45.987639999999992</c:v>
                </c:pt>
                <c:pt idx="12111">
                  <c:v>45.988789999999995</c:v>
                </c:pt>
                <c:pt idx="12112">
                  <c:v>45.989769999999993</c:v>
                </c:pt>
                <c:pt idx="12113">
                  <c:v>45.990769999999991</c:v>
                </c:pt>
                <c:pt idx="12114">
                  <c:v>45.991879999999988</c:v>
                </c:pt>
                <c:pt idx="12115">
                  <c:v>45.992919999999991</c:v>
                </c:pt>
                <c:pt idx="12116">
                  <c:v>45.999449999999989</c:v>
                </c:pt>
                <c:pt idx="12117">
                  <c:v>46.00607999999999</c:v>
                </c:pt>
                <c:pt idx="12118">
                  <c:v>46.020129999999988</c:v>
                </c:pt>
                <c:pt idx="12119">
                  <c:v>46.068439999999988</c:v>
                </c:pt>
                <c:pt idx="12120">
                  <c:v>46.116519999999987</c:v>
                </c:pt>
                <c:pt idx="12121">
                  <c:v>46.14674999999999</c:v>
                </c:pt>
                <c:pt idx="12122">
                  <c:v>46.161729999999991</c:v>
                </c:pt>
                <c:pt idx="12123">
                  <c:v>46.169389999999993</c:v>
                </c:pt>
                <c:pt idx="12124">
                  <c:v>46.173389999999991</c:v>
                </c:pt>
                <c:pt idx="12125">
                  <c:v>46.175349999999987</c:v>
                </c:pt>
                <c:pt idx="12126">
                  <c:v>46.176089999999988</c:v>
                </c:pt>
                <c:pt idx="12127">
                  <c:v>46.176369999999984</c:v>
                </c:pt>
                <c:pt idx="12128">
                  <c:v>46.176569999999984</c:v>
                </c:pt>
                <c:pt idx="12129">
                  <c:v>46.179329999999986</c:v>
                </c:pt>
                <c:pt idx="12130">
                  <c:v>46.186429999999987</c:v>
                </c:pt>
                <c:pt idx="12131">
                  <c:v>46.194499999999984</c:v>
                </c:pt>
                <c:pt idx="12132">
                  <c:v>46.201789999999981</c:v>
                </c:pt>
                <c:pt idx="12133">
                  <c:v>46.20576999999998</c:v>
                </c:pt>
                <c:pt idx="12134">
                  <c:v>46.207689999999978</c:v>
                </c:pt>
                <c:pt idx="12135">
                  <c:v>46.208999999999975</c:v>
                </c:pt>
                <c:pt idx="12136">
                  <c:v>46.210189999999976</c:v>
                </c:pt>
                <c:pt idx="12137">
                  <c:v>46.211309999999976</c:v>
                </c:pt>
                <c:pt idx="12138">
                  <c:v>46.212329999999973</c:v>
                </c:pt>
                <c:pt idx="12139">
                  <c:v>46.21428999999997</c:v>
                </c:pt>
                <c:pt idx="12140">
                  <c:v>46.217389999999973</c:v>
                </c:pt>
                <c:pt idx="12141">
                  <c:v>46.219859999999976</c:v>
                </c:pt>
                <c:pt idx="12142">
                  <c:v>46.221039999999974</c:v>
                </c:pt>
                <c:pt idx="12143">
                  <c:v>46.221559999999975</c:v>
                </c:pt>
                <c:pt idx="12144">
                  <c:v>46.221729999999972</c:v>
                </c:pt>
                <c:pt idx="12145">
                  <c:v>46.221869999999974</c:v>
                </c:pt>
                <c:pt idx="12146">
                  <c:v>46.222039999999971</c:v>
                </c:pt>
                <c:pt idx="12147">
                  <c:v>46.222249999999974</c:v>
                </c:pt>
                <c:pt idx="12148">
                  <c:v>46.222489999999972</c:v>
                </c:pt>
                <c:pt idx="12149">
                  <c:v>46.222779999999972</c:v>
                </c:pt>
                <c:pt idx="12150">
                  <c:v>46.223079999999975</c:v>
                </c:pt>
                <c:pt idx="12151">
                  <c:v>46.223339999999972</c:v>
                </c:pt>
                <c:pt idx="12152">
                  <c:v>46.223559999999971</c:v>
                </c:pt>
                <c:pt idx="12153">
                  <c:v>46.223809999999972</c:v>
                </c:pt>
                <c:pt idx="12154">
                  <c:v>46.224059999999973</c:v>
                </c:pt>
                <c:pt idx="12155">
                  <c:v>46.224279999999972</c:v>
                </c:pt>
                <c:pt idx="12156">
                  <c:v>46.224549999999972</c:v>
                </c:pt>
                <c:pt idx="12157">
                  <c:v>46.224869999999974</c:v>
                </c:pt>
                <c:pt idx="12158">
                  <c:v>46.225469999999973</c:v>
                </c:pt>
                <c:pt idx="12159">
                  <c:v>46.225869999999972</c:v>
                </c:pt>
                <c:pt idx="12160">
                  <c:v>46.22610999999997</c:v>
                </c:pt>
                <c:pt idx="12161">
                  <c:v>46.226299999999974</c:v>
                </c:pt>
                <c:pt idx="12162">
                  <c:v>46.226499999999973</c:v>
                </c:pt>
                <c:pt idx="12163">
                  <c:v>46.22675999999997</c:v>
                </c:pt>
                <c:pt idx="12164">
                  <c:v>46.22704999999997</c:v>
                </c:pt>
                <c:pt idx="12165">
                  <c:v>46.22724999999997</c:v>
                </c:pt>
                <c:pt idx="12166">
                  <c:v>46.227479999999971</c:v>
                </c:pt>
                <c:pt idx="12167">
                  <c:v>46.227709999999973</c:v>
                </c:pt>
                <c:pt idx="12168">
                  <c:v>46.227929999999972</c:v>
                </c:pt>
                <c:pt idx="12169">
                  <c:v>46.228199999999973</c:v>
                </c:pt>
                <c:pt idx="12170">
                  <c:v>46.228659999999969</c:v>
                </c:pt>
                <c:pt idx="12171">
                  <c:v>46.22966999999997</c:v>
                </c:pt>
                <c:pt idx="12172">
                  <c:v>46.230499999999971</c:v>
                </c:pt>
                <c:pt idx="12173">
                  <c:v>46.231249999999967</c:v>
                </c:pt>
                <c:pt idx="12174">
                  <c:v>46.231889999999964</c:v>
                </c:pt>
                <c:pt idx="12175">
                  <c:v>46.232219999999963</c:v>
                </c:pt>
                <c:pt idx="12176">
                  <c:v>46.232649999999964</c:v>
                </c:pt>
                <c:pt idx="12177">
                  <c:v>46.235479999999967</c:v>
                </c:pt>
                <c:pt idx="12178">
                  <c:v>46.243069999999967</c:v>
                </c:pt>
                <c:pt idx="12179">
                  <c:v>46.250379999999964</c:v>
                </c:pt>
                <c:pt idx="12180">
                  <c:v>46.255359999999968</c:v>
                </c:pt>
                <c:pt idx="12181">
                  <c:v>46.258059999999965</c:v>
                </c:pt>
                <c:pt idx="12182">
                  <c:v>46.259889999999963</c:v>
                </c:pt>
                <c:pt idx="12183">
                  <c:v>46.261439999999965</c:v>
                </c:pt>
                <c:pt idx="12184">
                  <c:v>46.262759999999965</c:v>
                </c:pt>
                <c:pt idx="12185">
                  <c:v>46.263999999999967</c:v>
                </c:pt>
                <c:pt idx="12186">
                  <c:v>46.265809999999966</c:v>
                </c:pt>
                <c:pt idx="12187">
                  <c:v>46.268099999999968</c:v>
                </c:pt>
                <c:pt idx="12188">
                  <c:v>46.270849999999967</c:v>
                </c:pt>
                <c:pt idx="12189">
                  <c:v>46.271879999999967</c:v>
                </c:pt>
                <c:pt idx="12190">
                  <c:v>46.272409999999965</c:v>
                </c:pt>
                <c:pt idx="12191">
                  <c:v>46.275009999999966</c:v>
                </c:pt>
                <c:pt idx="12192">
                  <c:v>46.278859999999966</c:v>
                </c:pt>
                <c:pt idx="12193">
                  <c:v>46.281769999999966</c:v>
                </c:pt>
                <c:pt idx="12194">
                  <c:v>46.283669999999965</c:v>
                </c:pt>
                <c:pt idx="12195">
                  <c:v>46.284769999999966</c:v>
                </c:pt>
                <c:pt idx="12196">
                  <c:v>46.285459999999965</c:v>
                </c:pt>
                <c:pt idx="12197">
                  <c:v>46.285819999999966</c:v>
                </c:pt>
                <c:pt idx="12198">
                  <c:v>46.286139999999968</c:v>
                </c:pt>
                <c:pt idx="12199">
                  <c:v>46.286379999999966</c:v>
                </c:pt>
                <c:pt idx="12200">
                  <c:v>46.286589999999968</c:v>
                </c:pt>
                <c:pt idx="12201">
                  <c:v>46.286759999999965</c:v>
                </c:pt>
                <c:pt idx="12202">
                  <c:v>46.286909999999963</c:v>
                </c:pt>
                <c:pt idx="12203">
                  <c:v>46.287049999999965</c:v>
                </c:pt>
                <c:pt idx="12204">
                  <c:v>46.287169999999968</c:v>
                </c:pt>
                <c:pt idx="12205">
                  <c:v>46.28728999999997</c:v>
                </c:pt>
                <c:pt idx="12206">
                  <c:v>46.28739999999997</c:v>
                </c:pt>
                <c:pt idx="12207">
                  <c:v>46.287509999999969</c:v>
                </c:pt>
                <c:pt idx="12208">
                  <c:v>46.287629999999972</c:v>
                </c:pt>
                <c:pt idx="12209">
                  <c:v>46.287749999999974</c:v>
                </c:pt>
                <c:pt idx="12210">
                  <c:v>46.287869999999977</c:v>
                </c:pt>
                <c:pt idx="12211">
                  <c:v>46.287979999999976</c:v>
                </c:pt>
                <c:pt idx="12212">
                  <c:v>46.288089999999976</c:v>
                </c:pt>
                <c:pt idx="12213">
                  <c:v>46.288209999999978</c:v>
                </c:pt>
                <c:pt idx="12214">
                  <c:v>46.288319999999977</c:v>
                </c:pt>
                <c:pt idx="12215">
                  <c:v>46.288429999999977</c:v>
                </c:pt>
                <c:pt idx="12216">
                  <c:v>46.288539999999976</c:v>
                </c:pt>
                <c:pt idx="12217">
                  <c:v>46.288659999999979</c:v>
                </c:pt>
                <c:pt idx="12218">
                  <c:v>46.288789999999977</c:v>
                </c:pt>
                <c:pt idx="12219">
                  <c:v>46.288919999999976</c:v>
                </c:pt>
                <c:pt idx="12220">
                  <c:v>46.289039999999979</c:v>
                </c:pt>
                <c:pt idx="12221">
                  <c:v>46.289159999999981</c:v>
                </c:pt>
                <c:pt idx="12222">
                  <c:v>46.28928999999998</c:v>
                </c:pt>
                <c:pt idx="12223">
                  <c:v>46.289419999999978</c:v>
                </c:pt>
                <c:pt idx="12224">
                  <c:v>46.289549999999977</c:v>
                </c:pt>
                <c:pt idx="12225">
                  <c:v>46.289679999999976</c:v>
                </c:pt>
                <c:pt idx="12226">
                  <c:v>46.289809999999974</c:v>
                </c:pt>
                <c:pt idx="12227">
                  <c:v>46.289939999999973</c:v>
                </c:pt>
                <c:pt idx="12228">
                  <c:v>46.290069999999972</c:v>
                </c:pt>
                <c:pt idx="12229">
                  <c:v>46.29019999999997</c:v>
                </c:pt>
                <c:pt idx="12230">
                  <c:v>46.290329999999969</c:v>
                </c:pt>
                <c:pt idx="12231">
                  <c:v>46.290459999999968</c:v>
                </c:pt>
                <c:pt idx="12232">
                  <c:v>46.29057999999997</c:v>
                </c:pt>
                <c:pt idx="12233">
                  <c:v>46.290699999999973</c:v>
                </c:pt>
                <c:pt idx="12234">
                  <c:v>46.290819999999975</c:v>
                </c:pt>
                <c:pt idx="12235">
                  <c:v>46.290939999999978</c:v>
                </c:pt>
                <c:pt idx="12236">
                  <c:v>46.29105999999998</c:v>
                </c:pt>
                <c:pt idx="12237">
                  <c:v>46.291189999999979</c:v>
                </c:pt>
                <c:pt idx="12238">
                  <c:v>46.291319999999978</c:v>
                </c:pt>
                <c:pt idx="12239">
                  <c:v>46.29143999999998</c:v>
                </c:pt>
                <c:pt idx="12240">
                  <c:v>46.291559999999983</c:v>
                </c:pt>
                <c:pt idx="12241">
                  <c:v>46.291679999999985</c:v>
                </c:pt>
                <c:pt idx="12242">
                  <c:v>46.291799999999988</c:v>
                </c:pt>
                <c:pt idx="12243">
                  <c:v>46.291929999999986</c:v>
                </c:pt>
                <c:pt idx="12244">
                  <c:v>46.292059999999985</c:v>
                </c:pt>
                <c:pt idx="12245">
                  <c:v>46.292399999999986</c:v>
                </c:pt>
                <c:pt idx="12246">
                  <c:v>46.293109999999984</c:v>
                </c:pt>
                <c:pt idx="12247">
                  <c:v>46.294269999999983</c:v>
                </c:pt>
                <c:pt idx="12248">
                  <c:v>46.295239999999986</c:v>
                </c:pt>
                <c:pt idx="12249">
                  <c:v>46.296149999999983</c:v>
                </c:pt>
                <c:pt idx="12250">
                  <c:v>46.297049999999984</c:v>
                </c:pt>
                <c:pt idx="12251">
                  <c:v>46.297579999999982</c:v>
                </c:pt>
                <c:pt idx="12252">
                  <c:v>46.298229999999982</c:v>
                </c:pt>
                <c:pt idx="12253">
                  <c:v>46.298479999999984</c:v>
                </c:pt>
                <c:pt idx="12254">
                  <c:v>46.298649999999981</c:v>
                </c:pt>
                <c:pt idx="12255">
                  <c:v>46.301269999999981</c:v>
                </c:pt>
                <c:pt idx="12256">
                  <c:v>46.310289999999981</c:v>
                </c:pt>
                <c:pt idx="12257">
                  <c:v>46.321209999999979</c:v>
                </c:pt>
                <c:pt idx="12258">
                  <c:v>46.328679999999977</c:v>
                </c:pt>
                <c:pt idx="12259">
                  <c:v>46.332759999999979</c:v>
                </c:pt>
                <c:pt idx="12260">
                  <c:v>46.335389999999983</c:v>
                </c:pt>
                <c:pt idx="12261">
                  <c:v>46.337399999999981</c:v>
                </c:pt>
                <c:pt idx="12262">
                  <c:v>46.33900999999998</c:v>
                </c:pt>
                <c:pt idx="12263">
                  <c:v>46.340499999999977</c:v>
                </c:pt>
                <c:pt idx="12264">
                  <c:v>46.341949999999976</c:v>
                </c:pt>
                <c:pt idx="12265">
                  <c:v>46.343399999999974</c:v>
                </c:pt>
                <c:pt idx="12266">
                  <c:v>46.345929999999974</c:v>
                </c:pt>
                <c:pt idx="12267">
                  <c:v>46.349469999999975</c:v>
                </c:pt>
                <c:pt idx="12268">
                  <c:v>46.351099999999974</c:v>
                </c:pt>
                <c:pt idx="12269">
                  <c:v>46.351689999999977</c:v>
                </c:pt>
                <c:pt idx="12270">
                  <c:v>46.351869999999977</c:v>
                </c:pt>
                <c:pt idx="12271">
                  <c:v>46.35207999999998</c:v>
                </c:pt>
                <c:pt idx="12272">
                  <c:v>46.352319999999978</c:v>
                </c:pt>
                <c:pt idx="12273">
                  <c:v>46.352699999999977</c:v>
                </c:pt>
                <c:pt idx="12274">
                  <c:v>46.353159999999974</c:v>
                </c:pt>
                <c:pt idx="12275">
                  <c:v>46.353729999999977</c:v>
                </c:pt>
                <c:pt idx="12276">
                  <c:v>46.354259999999975</c:v>
                </c:pt>
                <c:pt idx="12277">
                  <c:v>46.354689999999977</c:v>
                </c:pt>
                <c:pt idx="12278">
                  <c:v>46.355009999999979</c:v>
                </c:pt>
                <c:pt idx="12279">
                  <c:v>46.35534999999998</c:v>
                </c:pt>
                <c:pt idx="12280">
                  <c:v>46.355679999999978</c:v>
                </c:pt>
                <c:pt idx="12281">
                  <c:v>46.356009999999976</c:v>
                </c:pt>
                <c:pt idx="12282">
                  <c:v>46.356469999999973</c:v>
                </c:pt>
                <c:pt idx="12283">
                  <c:v>46.357329999999976</c:v>
                </c:pt>
                <c:pt idx="12284">
                  <c:v>46.358449999999976</c:v>
                </c:pt>
                <c:pt idx="12285">
                  <c:v>46.359449999999974</c:v>
                </c:pt>
                <c:pt idx="12286">
                  <c:v>46.360369999999975</c:v>
                </c:pt>
                <c:pt idx="12287">
                  <c:v>46.361249999999977</c:v>
                </c:pt>
                <c:pt idx="12288">
                  <c:v>46.362089999999974</c:v>
                </c:pt>
                <c:pt idx="12289">
                  <c:v>46.362969999999976</c:v>
                </c:pt>
                <c:pt idx="12290">
                  <c:v>46.363509999999977</c:v>
                </c:pt>
                <c:pt idx="12291">
                  <c:v>46.369959999999978</c:v>
                </c:pt>
                <c:pt idx="12292">
                  <c:v>46.388309999999976</c:v>
                </c:pt>
                <c:pt idx="12293">
                  <c:v>46.398849999999975</c:v>
                </c:pt>
                <c:pt idx="12294">
                  <c:v>46.401189999999971</c:v>
                </c:pt>
                <c:pt idx="12295">
                  <c:v>46.40225999999997</c:v>
                </c:pt>
                <c:pt idx="12296">
                  <c:v>46.404479999999971</c:v>
                </c:pt>
                <c:pt idx="12297">
                  <c:v>46.41134999999997</c:v>
                </c:pt>
                <c:pt idx="12298">
                  <c:v>46.419199999999968</c:v>
                </c:pt>
                <c:pt idx="12299">
                  <c:v>46.425289999999968</c:v>
                </c:pt>
                <c:pt idx="12300">
                  <c:v>46.429289999999966</c:v>
                </c:pt>
                <c:pt idx="12301">
                  <c:v>46.431479999999965</c:v>
                </c:pt>
                <c:pt idx="12302">
                  <c:v>46.433089999999964</c:v>
                </c:pt>
                <c:pt idx="12303">
                  <c:v>46.434619999999967</c:v>
                </c:pt>
                <c:pt idx="12304">
                  <c:v>46.43603999999997</c:v>
                </c:pt>
                <c:pt idx="12305">
                  <c:v>46.437189999999973</c:v>
                </c:pt>
                <c:pt idx="12306">
                  <c:v>46.438429999999975</c:v>
                </c:pt>
                <c:pt idx="12307">
                  <c:v>46.441349999999979</c:v>
                </c:pt>
                <c:pt idx="12308">
                  <c:v>46.445099999999975</c:v>
                </c:pt>
                <c:pt idx="12309">
                  <c:v>46.447229999999976</c:v>
                </c:pt>
                <c:pt idx="12310">
                  <c:v>46.448619999999977</c:v>
                </c:pt>
                <c:pt idx="12311">
                  <c:v>46.449709999999975</c:v>
                </c:pt>
                <c:pt idx="12312">
                  <c:v>46.450199999999974</c:v>
                </c:pt>
                <c:pt idx="12313">
                  <c:v>46.450469999999974</c:v>
                </c:pt>
                <c:pt idx="12314">
                  <c:v>46.451609999999974</c:v>
                </c:pt>
                <c:pt idx="12315">
                  <c:v>46.455929999999974</c:v>
                </c:pt>
                <c:pt idx="12316">
                  <c:v>46.461319999999972</c:v>
                </c:pt>
                <c:pt idx="12317">
                  <c:v>46.465469999999975</c:v>
                </c:pt>
                <c:pt idx="12318">
                  <c:v>46.468159999999976</c:v>
                </c:pt>
                <c:pt idx="12319">
                  <c:v>46.469989999999974</c:v>
                </c:pt>
                <c:pt idx="12320">
                  <c:v>46.471529999999973</c:v>
                </c:pt>
                <c:pt idx="12321">
                  <c:v>46.47290999999997</c:v>
                </c:pt>
                <c:pt idx="12322">
                  <c:v>46.474249999999969</c:v>
                </c:pt>
                <c:pt idx="12323">
                  <c:v>46.475529999999971</c:v>
                </c:pt>
                <c:pt idx="12324">
                  <c:v>46.476799999999969</c:v>
                </c:pt>
                <c:pt idx="12325">
                  <c:v>46.478129999999972</c:v>
                </c:pt>
                <c:pt idx="12326">
                  <c:v>46.479859999999974</c:v>
                </c:pt>
                <c:pt idx="12327">
                  <c:v>46.481929999999977</c:v>
                </c:pt>
                <c:pt idx="12328">
                  <c:v>46.483379999999975</c:v>
                </c:pt>
                <c:pt idx="12329">
                  <c:v>46.484499999999976</c:v>
                </c:pt>
                <c:pt idx="12330">
                  <c:v>46.484919999999974</c:v>
                </c:pt>
                <c:pt idx="12331">
                  <c:v>46.485179999999971</c:v>
                </c:pt>
                <c:pt idx="12332">
                  <c:v>46.485319999999973</c:v>
                </c:pt>
                <c:pt idx="12333">
                  <c:v>46.485509999999977</c:v>
                </c:pt>
                <c:pt idx="12334">
                  <c:v>46.485729999999975</c:v>
                </c:pt>
                <c:pt idx="12335">
                  <c:v>46.486009999999972</c:v>
                </c:pt>
                <c:pt idx="12336">
                  <c:v>46.486299999999972</c:v>
                </c:pt>
                <c:pt idx="12337">
                  <c:v>46.486579999999968</c:v>
                </c:pt>
                <c:pt idx="12338">
                  <c:v>46.486839999999965</c:v>
                </c:pt>
                <c:pt idx="12339">
                  <c:v>46.487089999999966</c:v>
                </c:pt>
                <c:pt idx="12340">
                  <c:v>46.487339999999968</c:v>
                </c:pt>
                <c:pt idx="12341">
                  <c:v>46.487649999999967</c:v>
                </c:pt>
                <c:pt idx="12342">
                  <c:v>46.488229999999966</c:v>
                </c:pt>
                <c:pt idx="12343">
                  <c:v>46.489069999999963</c:v>
                </c:pt>
                <c:pt idx="12344">
                  <c:v>46.489749999999965</c:v>
                </c:pt>
                <c:pt idx="12345">
                  <c:v>46.490189999999963</c:v>
                </c:pt>
                <c:pt idx="12346">
                  <c:v>46.490729999999964</c:v>
                </c:pt>
                <c:pt idx="12347">
                  <c:v>46.491929999999961</c:v>
                </c:pt>
                <c:pt idx="12348">
                  <c:v>46.498389999999958</c:v>
                </c:pt>
                <c:pt idx="12349">
                  <c:v>46.511659999999956</c:v>
                </c:pt>
                <c:pt idx="12350">
                  <c:v>46.522989999999957</c:v>
                </c:pt>
                <c:pt idx="12351">
                  <c:v>46.526889999999959</c:v>
                </c:pt>
                <c:pt idx="12352">
                  <c:v>46.529449999999962</c:v>
                </c:pt>
                <c:pt idx="12353">
                  <c:v>46.531439999999961</c:v>
                </c:pt>
                <c:pt idx="12354">
                  <c:v>46.532929999999958</c:v>
                </c:pt>
                <c:pt idx="12355">
                  <c:v>46.534949999999959</c:v>
                </c:pt>
                <c:pt idx="12356">
                  <c:v>46.538249999999962</c:v>
                </c:pt>
                <c:pt idx="12357">
                  <c:v>46.541339999999963</c:v>
                </c:pt>
                <c:pt idx="12358">
                  <c:v>46.542959999999965</c:v>
                </c:pt>
                <c:pt idx="12359">
                  <c:v>46.544229999999963</c:v>
                </c:pt>
                <c:pt idx="12360">
                  <c:v>46.545379999999966</c:v>
                </c:pt>
                <c:pt idx="12361">
                  <c:v>46.546379999999964</c:v>
                </c:pt>
                <c:pt idx="12362">
                  <c:v>46.546889999999962</c:v>
                </c:pt>
                <c:pt idx="12363">
                  <c:v>46.548219999999965</c:v>
                </c:pt>
                <c:pt idx="12364">
                  <c:v>46.554009999999963</c:v>
                </c:pt>
                <c:pt idx="12365">
                  <c:v>46.565279999999966</c:v>
                </c:pt>
                <c:pt idx="12366">
                  <c:v>46.577299999999966</c:v>
                </c:pt>
                <c:pt idx="12367">
                  <c:v>46.586419999999968</c:v>
                </c:pt>
                <c:pt idx="12368">
                  <c:v>46.591099999999969</c:v>
                </c:pt>
                <c:pt idx="12369">
                  <c:v>46.593759999999968</c:v>
                </c:pt>
                <c:pt idx="12370">
                  <c:v>46.595549999999967</c:v>
                </c:pt>
                <c:pt idx="12371">
                  <c:v>46.596929999999965</c:v>
                </c:pt>
                <c:pt idx="12372">
                  <c:v>46.597909999999963</c:v>
                </c:pt>
                <c:pt idx="12373">
                  <c:v>46.598679999999966</c:v>
                </c:pt>
                <c:pt idx="12374">
                  <c:v>46.599469999999968</c:v>
                </c:pt>
                <c:pt idx="12375">
                  <c:v>46.600679999999969</c:v>
                </c:pt>
                <c:pt idx="12376">
                  <c:v>46.60213999999997</c:v>
                </c:pt>
                <c:pt idx="12377">
                  <c:v>46.603199999999973</c:v>
                </c:pt>
                <c:pt idx="12378">
                  <c:v>46.603579999999972</c:v>
                </c:pt>
                <c:pt idx="12379">
                  <c:v>46.603919999999974</c:v>
                </c:pt>
                <c:pt idx="12380">
                  <c:v>46.604129999999977</c:v>
                </c:pt>
                <c:pt idx="12381">
                  <c:v>46.606329999999978</c:v>
                </c:pt>
                <c:pt idx="12382">
                  <c:v>46.619919999999979</c:v>
                </c:pt>
                <c:pt idx="12383">
                  <c:v>46.634029999999981</c:v>
                </c:pt>
                <c:pt idx="12384">
                  <c:v>46.642969999999984</c:v>
                </c:pt>
                <c:pt idx="12385">
                  <c:v>46.646729999999984</c:v>
                </c:pt>
                <c:pt idx="12386">
                  <c:v>46.648839999999986</c:v>
                </c:pt>
                <c:pt idx="12387">
                  <c:v>46.650209999999987</c:v>
                </c:pt>
                <c:pt idx="12388">
                  <c:v>46.650949999999987</c:v>
                </c:pt>
                <c:pt idx="12389">
                  <c:v>46.651819999999987</c:v>
                </c:pt>
                <c:pt idx="12390">
                  <c:v>46.652979999999985</c:v>
                </c:pt>
                <c:pt idx="12391">
                  <c:v>46.654399999999988</c:v>
                </c:pt>
                <c:pt idx="12392">
                  <c:v>46.65567999999999</c:v>
                </c:pt>
                <c:pt idx="12393">
                  <c:v>46.656829999999992</c:v>
                </c:pt>
                <c:pt idx="12394">
                  <c:v>46.657909999999994</c:v>
                </c:pt>
                <c:pt idx="12395">
                  <c:v>46.659019999999991</c:v>
                </c:pt>
                <c:pt idx="12396">
                  <c:v>46.66138999999999</c:v>
                </c:pt>
                <c:pt idx="12397">
                  <c:v>46.66785999999999</c:v>
                </c:pt>
                <c:pt idx="12398">
                  <c:v>46.672079999999987</c:v>
                </c:pt>
                <c:pt idx="12399">
                  <c:v>46.67481999999999</c:v>
                </c:pt>
                <c:pt idx="12400">
                  <c:v>46.676609999999989</c:v>
                </c:pt>
                <c:pt idx="12401">
                  <c:v>46.678209999999993</c:v>
                </c:pt>
                <c:pt idx="12402">
                  <c:v>46.679679999999991</c:v>
                </c:pt>
                <c:pt idx="12403">
                  <c:v>46.681049999999992</c:v>
                </c:pt>
                <c:pt idx="12404">
                  <c:v>46.68222999999999</c:v>
                </c:pt>
                <c:pt idx="12405">
                  <c:v>46.683299999999988</c:v>
                </c:pt>
                <c:pt idx="12406">
                  <c:v>46.684219999999989</c:v>
                </c:pt>
                <c:pt idx="12407">
                  <c:v>46.68495999999999</c:v>
                </c:pt>
                <c:pt idx="12408">
                  <c:v>46.685689999999987</c:v>
                </c:pt>
                <c:pt idx="12409">
                  <c:v>46.686689999999984</c:v>
                </c:pt>
                <c:pt idx="12410">
                  <c:v>46.688139999999983</c:v>
                </c:pt>
                <c:pt idx="12411">
                  <c:v>46.690289999999983</c:v>
                </c:pt>
                <c:pt idx="12412">
                  <c:v>46.691929999999985</c:v>
                </c:pt>
                <c:pt idx="12413">
                  <c:v>46.693339999999985</c:v>
                </c:pt>
                <c:pt idx="12414">
                  <c:v>46.694729999999986</c:v>
                </c:pt>
                <c:pt idx="12415">
                  <c:v>46.695689999999985</c:v>
                </c:pt>
                <c:pt idx="12416">
                  <c:v>46.698749999999983</c:v>
                </c:pt>
                <c:pt idx="12417">
                  <c:v>46.700389999999985</c:v>
                </c:pt>
                <c:pt idx="12418">
                  <c:v>46.702809999999985</c:v>
                </c:pt>
                <c:pt idx="12419">
                  <c:v>46.710839999999983</c:v>
                </c:pt>
                <c:pt idx="12420">
                  <c:v>46.721219999999981</c:v>
                </c:pt>
                <c:pt idx="12421">
                  <c:v>46.729269999999978</c:v>
                </c:pt>
                <c:pt idx="12422">
                  <c:v>46.733129999999981</c:v>
                </c:pt>
                <c:pt idx="12423">
                  <c:v>46.735299999999981</c:v>
                </c:pt>
                <c:pt idx="12424">
                  <c:v>46.736859999999979</c:v>
                </c:pt>
                <c:pt idx="12425">
                  <c:v>46.737949999999977</c:v>
                </c:pt>
                <c:pt idx="12426">
                  <c:v>46.738799999999976</c:v>
                </c:pt>
                <c:pt idx="12427">
                  <c:v>46.739629999999977</c:v>
                </c:pt>
                <c:pt idx="12428">
                  <c:v>46.740749999999977</c:v>
                </c:pt>
                <c:pt idx="12429">
                  <c:v>46.74225999999998</c:v>
                </c:pt>
                <c:pt idx="12430">
                  <c:v>46.743469999999981</c:v>
                </c:pt>
                <c:pt idx="12431">
                  <c:v>46.744749999999982</c:v>
                </c:pt>
                <c:pt idx="12432">
                  <c:v>46.746189999999984</c:v>
                </c:pt>
                <c:pt idx="12433">
                  <c:v>46.747689999999984</c:v>
                </c:pt>
                <c:pt idx="12434">
                  <c:v>46.749199999999988</c:v>
                </c:pt>
                <c:pt idx="12435">
                  <c:v>46.750669999999985</c:v>
                </c:pt>
                <c:pt idx="12436">
                  <c:v>46.751909999999988</c:v>
                </c:pt>
                <c:pt idx="12437">
                  <c:v>46.752919999999989</c:v>
                </c:pt>
                <c:pt idx="12438">
                  <c:v>46.753919999999987</c:v>
                </c:pt>
                <c:pt idx="12439">
                  <c:v>46.754419999999989</c:v>
                </c:pt>
                <c:pt idx="12440">
                  <c:v>46.755109999999988</c:v>
                </c:pt>
                <c:pt idx="12441">
                  <c:v>46.755389999999984</c:v>
                </c:pt>
                <c:pt idx="12442">
                  <c:v>46.755779999999987</c:v>
                </c:pt>
                <c:pt idx="12443">
                  <c:v>46.758819999999986</c:v>
                </c:pt>
                <c:pt idx="12444">
                  <c:v>46.766479999999987</c:v>
                </c:pt>
                <c:pt idx="12445">
                  <c:v>46.774139999999989</c:v>
                </c:pt>
                <c:pt idx="12446">
                  <c:v>46.77973999999999</c:v>
                </c:pt>
                <c:pt idx="12447">
                  <c:v>46.783699999999989</c:v>
                </c:pt>
                <c:pt idx="12448">
                  <c:v>46.786989999999989</c:v>
                </c:pt>
                <c:pt idx="12449">
                  <c:v>46.789259999999992</c:v>
                </c:pt>
                <c:pt idx="12450">
                  <c:v>46.791109999999989</c:v>
                </c:pt>
                <c:pt idx="12451">
                  <c:v>46.792889999999986</c:v>
                </c:pt>
                <c:pt idx="12452">
                  <c:v>46.794469999999983</c:v>
                </c:pt>
                <c:pt idx="12453">
                  <c:v>46.796309999999984</c:v>
                </c:pt>
                <c:pt idx="12454">
                  <c:v>46.800029999999985</c:v>
                </c:pt>
                <c:pt idx="12455">
                  <c:v>46.804959999999987</c:v>
                </c:pt>
                <c:pt idx="12456">
                  <c:v>46.808659999999989</c:v>
                </c:pt>
                <c:pt idx="12457">
                  <c:v>46.811279999999989</c:v>
                </c:pt>
                <c:pt idx="12458">
                  <c:v>46.813179999999988</c:v>
                </c:pt>
                <c:pt idx="12459">
                  <c:v>46.81472999999999</c:v>
                </c:pt>
                <c:pt idx="12460">
                  <c:v>46.816089999999988</c:v>
                </c:pt>
                <c:pt idx="12461">
                  <c:v>46.816889999999987</c:v>
                </c:pt>
                <c:pt idx="12462">
                  <c:v>46.818889999999989</c:v>
                </c:pt>
                <c:pt idx="12463">
                  <c:v>46.822319999999991</c:v>
                </c:pt>
                <c:pt idx="12464">
                  <c:v>46.824879999999993</c:v>
                </c:pt>
                <c:pt idx="12465">
                  <c:v>46.829599999999992</c:v>
                </c:pt>
                <c:pt idx="12466">
                  <c:v>46.834839999999993</c:v>
                </c:pt>
                <c:pt idx="12467">
                  <c:v>46.839279999999995</c:v>
                </c:pt>
                <c:pt idx="12468">
                  <c:v>46.842129999999997</c:v>
                </c:pt>
                <c:pt idx="12469">
                  <c:v>46.843669999999996</c:v>
                </c:pt>
                <c:pt idx="12470">
                  <c:v>46.845019999999998</c:v>
                </c:pt>
                <c:pt idx="12471">
                  <c:v>46.846150000000002</c:v>
                </c:pt>
                <c:pt idx="12472">
                  <c:v>46.847169999999998</c:v>
                </c:pt>
                <c:pt idx="12473">
                  <c:v>46.848279999999995</c:v>
                </c:pt>
                <c:pt idx="12474">
                  <c:v>46.850289999999994</c:v>
                </c:pt>
                <c:pt idx="12475">
                  <c:v>46.853799999999993</c:v>
                </c:pt>
                <c:pt idx="12476">
                  <c:v>46.85667999999999</c:v>
                </c:pt>
                <c:pt idx="12477">
                  <c:v>46.85817999999999</c:v>
                </c:pt>
                <c:pt idx="12478">
                  <c:v>46.858859999999993</c:v>
                </c:pt>
                <c:pt idx="12479">
                  <c:v>46.859099999999991</c:v>
                </c:pt>
                <c:pt idx="12480">
                  <c:v>46.859469999999988</c:v>
                </c:pt>
                <c:pt idx="12481">
                  <c:v>46.863459999999989</c:v>
                </c:pt>
                <c:pt idx="12482">
                  <c:v>46.87140999999999</c:v>
                </c:pt>
                <c:pt idx="12483">
                  <c:v>46.87787999999999</c:v>
                </c:pt>
                <c:pt idx="12484">
                  <c:v>46.88183999999999</c:v>
                </c:pt>
                <c:pt idx="12485">
                  <c:v>46.883749999999992</c:v>
                </c:pt>
                <c:pt idx="12486">
                  <c:v>46.88519999999999</c:v>
                </c:pt>
                <c:pt idx="12487">
                  <c:v>46.886549999999993</c:v>
                </c:pt>
                <c:pt idx="12488">
                  <c:v>46.887819999999991</c:v>
                </c:pt>
                <c:pt idx="12489">
                  <c:v>46.889109999999988</c:v>
                </c:pt>
                <c:pt idx="12490">
                  <c:v>46.890779999999985</c:v>
                </c:pt>
                <c:pt idx="12491">
                  <c:v>46.892459999999986</c:v>
                </c:pt>
                <c:pt idx="12492">
                  <c:v>46.893189999999983</c:v>
                </c:pt>
                <c:pt idx="12493">
                  <c:v>46.893969999999982</c:v>
                </c:pt>
                <c:pt idx="12494">
                  <c:v>46.89503999999998</c:v>
                </c:pt>
                <c:pt idx="12495">
                  <c:v>46.896169999999984</c:v>
                </c:pt>
                <c:pt idx="12496">
                  <c:v>46.897069999999985</c:v>
                </c:pt>
                <c:pt idx="12497">
                  <c:v>46.897599999999983</c:v>
                </c:pt>
                <c:pt idx="12498">
                  <c:v>46.89805999999998</c:v>
                </c:pt>
                <c:pt idx="12499">
                  <c:v>46.898499999999977</c:v>
                </c:pt>
                <c:pt idx="12500">
                  <c:v>46.898879999999977</c:v>
                </c:pt>
                <c:pt idx="12501">
                  <c:v>46.899229999999974</c:v>
                </c:pt>
                <c:pt idx="12502">
                  <c:v>46.899639999999977</c:v>
                </c:pt>
                <c:pt idx="12503">
                  <c:v>46.900089999999977</c:v>
                </c:pt>
                <c:pt idx="12504">
                  <c:v>46.900639999999974</c:v>
                </c:pt>
                <c:pt idx="12505">
                  <c:v>46.901699999999977</c:v>
                </c:pt>
                <c:pt idx="12506">
                  <c:v>46.902629999999974</c:v>
                </c:pt>
                <c:pt idx="12507">
                  <c:v>46.903029999999973</c:v>
                </c:pt>
                <c:pt idx="12508">
                  <c:v>46.903889999999976</c:v>
                </c:pt>
                <c:pt idx="12509">
                  <c:v>46.906009999999974</c:v>
                </c:pt>
                <c:pt idx="12510">
                  <c:v>46.910639999999972</c:v>
                </c:pt>
                <c:pt idx="12511">
                  <c:v>46.91718999999997</c:v>
                </c:pt>
                <c:pt idx="12512">
                  <c:v>46.924929999999968</c:v>
                </c:pt>
                <c:pt idx="12513">
                  <c:v>46.929779999999965</c:v>
                </c:pt>
                <c:pt idx="12514">
                  <c:v>46.931599999999968</c:v>
                </c:pt>
                <c:pt idx="12515">
                  <c:v>46.932159999999968</c:v>
                </c:pt>
                <c:pt idx="12516">
                  <c:v>46.932399999999966</c:v>
                </c:pt>
                <c:pt idx="12517">
                  <c:v>46.933589999999967</c:v>
                </c:pt>
                <c:pt idx="12518">
                  <c:v>46.934879999999964</c:v>
                </c:pt>
                <c:pt idx="12519">
                  <c:v>46.935649999999967</c:v>
                </c:pt>
                <c:pt idx="12520">
                  <c:v>46.93630999999997</c:v>
                </c:pt>
                <c:pt idx="12521">
                  <c:v>46.936879999999974</c:v>
                </c:pt>
                <c:pt idx="12522">
                  <c:v>46.937339999999971</c:v>
                </c:pt>
                <c:pt idx="12523">
                  <c:v>46.937709999999967</c:v>
                </c:pt>
                <c:pt idx="12524">
                  <c:v>46.938059999999965</c:v>
                </c:pt>
                <c:pt idx="12525">
                  <c:v>46.938409999999962</c:v>
                </c:pt>
                <c:pt idx="12526">
                  <c:v>46.938769999999963</c:v>
                </c:pt>
                <c:pt idx="12527">
                  <c:v>46.93911999999996</c:v>
                </c:pt>
                <c:pt idx="12528">
                  <c:v>46.939459999999961</c:v>
                </c:pt>
                <c:pt idx="12529">
                  <c:v>46.939779999999963</c:v>
                </c:pt>
                <c:pt idx="12530">
                  <c:v>46.940089999999962</c:v>
                </c:pt>
                <c:pt idx="12531">
                  <c:v>46.94032999999996</c:v>
                </c:pt>
                <c:pt idx="12532">
                  <c:v>46.940669999999962</c:v>
                </c:pt>
                <c:pt idx="12533">
                  <c:v>46.941009999999963</c:v>
                </c:pt>
                <c:pt idx="12534">
                  <c:v>46.941319999999962</c:v>
                </c:pt>
                <c:pt idx="12535">
                  <c:v>46.941699999999962</c:v>
                </c:pt>
                <c:pt idx="12536">
                  <c:v>46.942269999999965</c:v>
                </c:pt>
                <c:pt idx="12537">
                  <c:v>46.943249999999964</c:v>
                </c:pt>
                <c:pt idx="12538">
                  <c:v>46.944069999999961</c:v>
                </c:pt>
                <c:pt idx="12539">
                  <c:v>46.945049999999959</c:v>
                </c:pt>
                <c:pt idx="12540">
                  <c:v>46.94661999999996</c:v>
                </c:pt>
                <c:pt idx="12541">
                  <c:v>46.94728999999996</c:v>
                </c:pt>
                <c:pt idx="12542">
                  <c:v>46.951799999999963</c:v>
                </c:pt>
                <c:pt idx="12543">
                  <c:v>46.964109999999962</c:v>
                </c:pt>
                <c:pt idx="12544">
                  <c:v>46.972219999999965</c:v>
                </c:pt>
                <c:pt idx="12545">
                  <c:v>46.976089999999964</c:v>
                </c:pt>
                <c:pt idx="12546">
                  <c:v>46.979009999999967</c:v>
                </c:pt>
                <c:pt idx="12547">
                  <c:v>46.981059999999964</c:v>
                </c:pt>
                <c:pt idx="12548">
                  <c:v>46.982499999999966</c:v>
                </c:pt>
                <c:pt idx="12549">
                  <c:v>46.983609999999963</c:v>
                </c:pt>
                <c:pt idx="12550">
                  <c:v>46.984619999999964</c:v>
                </c:pt>
                <c:pt idx="12551">
                  <c:v>46.985529999999962</c:v>
                </c:pt>
                <c:pt idx="12552">
                  <c:v>46.986259999999959</c:v>
                </c:pt>
                <c:pt idx="12553">
                  <c:v>46.986649999999962</c:v>
                </c:pt>
                <c:pt idx="12554">
                  <c:v>46.987029999999962</c:v>
                </c:pt>
                <c:pt idx="12555">
                  <c:v>46.98717999999996</c:v>
                </c:pt>
                <c:pt idx="12556">
                  <c:v>46.988609999999959</c:v>
                </c:pt>
                <c:pt idx="12557">
                  <c:v>46.994539999999958</c:v>
                </c:pt>
                <c:pt idx="12558">
                  <c:v>47.001589999999958</c:v>
                </c:pt>
                <c:pt idx="12559">
                  <c:v>47.006779999999956</c:v>
                </c:pt>
                <c:pt idx="12560">
                  <c:v>47.010129999999954</c:v>
                </c:pt>
                <c:pt idx="12561">
                  <c:v>47.012469999999951</c:v>
                </c:pt>
                <c:pt idx="12562">
                  <c:v>47.013969999999951</c:v>
                </c:pt>
                <c:pt idx="12563">
                  <c:v>47.014949999999949</c:v>
                </c:pt>
                <c:pt idx="12564">
                  <c:v>47.015839999999947</c:v>
                </c:pt>
                <c:pt idx="12565">
                  <c:v>47.016679999999944</c:v>
                </c:pt>
                <c:pt idx="12566">
                  <c:v>47.017429999999941</c:v>
                </c:pt>
                <c:pt idx="12567">
                  <c:v>47.018159999999938</c:v>
                </c:pt>
                <c:pt idx="12568">
                  <c:v>47.018729999999941</c:v>
                </c:pt>
                <c:pt idx="12569">
                  <c:v>47.019359999999942</c:v>
                </c:pt>
                <c:pt idx="12570">
                  <c:v>47.020289999999939</c:v>
                </c:pt>
                <c:pt idx="12571">
                  <c:v>47.021329999999942</c:v>
                </c:pt>
                <c:pt idx="12572">
                  <c:v>47.022359999999942</c:v>
                </c:pt>
                <c:pt idx="12573">
                  <c:v>47.02279999999994</c:v>
                </c:pt>
                <c:pt idx="12574">
                  <c:v>47.023499999999942</c:v>
                </c:pt>
                <c:pt idx="12575">
                  <c:v>47.025209999999944</c:v>
                </c:pt>
                <c:pt idx="12576">
                  <c:v>47.030219999999943</c:v>
                </c:pt>
                <c:pt idx="12577">
                  <c:v>47.036609999999946</c:v>
                </c:pt>
                <c:pt idx="12578">
                  <c:v>47.041149999999945</c:v>
                </c:pt>
                <c:pt idx="12579">
                  <c:v>47.044619999999945</c:v>
                </c:pt>
                <c:pt idx="12580">
                  <c:v>47.047089999999947</c:v>
                </c:pt>
                <c:pt idx="12581">
                  <c:v>47.048609999999947</c:v>
                </c:pt>
                <c:pt idx="12582">
                  <c:v>47.04984999999995</c:v>
                </c:pt>
                <c:pt idx="12583">
                  <c:v>47.051129999999951</c:v>
                </c:pt>
                <c:pt idx="12584">
                  <c:v>47.052099999999953</c:v>
                </c:pt>
                <c:pt idx="12585">
                  <c:v>47.052889999999955</c:v>
                </c:pt>
                <c:pt idx="12586">
                  <c:v>47.053579999999954</c:v>
                </c:pt>
                <c:pt idx="12587">
                  <c:v>47.054469999999952</c:v>
                </c:pt>
                <c:pt idx="12588">
                  <c:v>47.055659999999953</c:v>
                </c:pt>
                <c:pt idx="12589">
                  <c:v>47.056749999999951</c:v>
                </c:pt>
                <c:pt idx="12590">
                  <c:v>47.057659999999949</c:v>
                </c:pt>
                <c:pt idx="12591">
                  <c:v>47.058099999999946</c:v>
                </c:pt>
                <c:pt idx="12592">
                  <c:v>47.058279999999947</c:v>
                </c:pt>
                <c:pt idx="12593">
                  <c:v>47.058409999999945</c:v>
                </c:pt>
                <c:pt idx="12594">
                  <c:v>47.058559999999943</c:v>
                </c:pt>
                <c:pt idx="12595">
                  <c:v>47.05872999999994</c:v>
                </c:pt>
                <c:pt idx="12596">
                  <c:v>47.058969999999938</c:v>
                </c:pt>
                <c:pt idx="12597">
                  <c:v>47.059249999999935</c:v>
                </c:pt>
                <c:pt idx="12598">
                  <c:v>47.059529999999931</c:v>
                </c:pt>
                <c:pt idx="12599">
                  <c:v>47.059799999999932</c:v>
                </c:pt>
                <c:pt idx="12600">
                  <c:v>47.060069999999932</c:v>
                </c:pt>
                <c:pt idx="12601">
                  <c:v>47.060329999999929</c:v>
                </c:pt>
                <c:pt idx="12602">
                  <c:v>47.060549999999928</c:v>
                </c:pt>
                <c:pt idx="12603">
                  <c:v>47.060769999999927</c:v>
                </c:pt>
                <c:pt idx="12604">
                  <c:v>47.061009999999925</c:v>
                </c:pt>
                <c:pt idx="12605">
                  <c:v>47.061339999999923</c:v>
                </c:pt>
                <c:pt idx="12606">
                  <c:v>47.061879999999924</c:v>
                </c:pt>
                <c:pt idx="12607">
                  <c:v>47.062239999999925</c:v>
                </c:pt>
                <c:pt idx="12608">
                  <c:v>47.062709999999925</c:v>
                </c:pt>
                <c:pt idx="12609">
                  <c:v>47.063409999999926</c:v>
                </c:pt>
                <c:pt idx="12610">
                  <c:v>47.064079999999926</c:v>
                </c:pt>
                <c:pt idx="12611">
                  <c:v>47.064619999999927</c:v>
                </c:pt>
                <c:pt idx="12612">
                  <c:v>47.064909999999927</c:v>
                </c:pt>
                <c:pt idx="12613">
                  <c:v>47.065529999999924</c:v>
                </c:pt>
                <c:pt idx="12614">
                  <c:v>47.065999999999924</c:v>
                </c:pt>
                <c:pt idx="12615">
                  <c:v>47.071119999999922</c:v>
                </c:pt>
                <c:pt idx="12616">
                  <c:v>47.093259999999923</c:v>
                </c:pt>
                <c:pt idx="12617">
                  <c:v>47.11818999999992</c:v>
                </c:pt>
                <c:pt idx="12618">
                  <c:v>47.147839999999917</c:v>
                </c:pt>
                <c:pt idx="12619">
                  <c:v>47.165939999999914</c:v>
                </c:pt>
                <c:pt idx="12620">
                  <c:v>47.173849999999916</c:v>
                </c:pt>
                <c:pt idx="12621">
                  <c:v>47.174679999999917</c:v>
                </c:pt>
                <c:pt idx="12622">
                  <c:v>47.174839999999918</c:v>
                </c:pt>
                <c:pt idx="12623">
                  <c:v>47.175099999999915</c:v>
                </c:pt>
                <c:pt idx="12624">
                  <c:v>47.176049999999918</c:v>
                </c:pt>
                <c:pt idx="12625">
                  <c:v>47.17815999999992</c:v>
                </c:pt>
                <c:pt idx="12626">
                  <c:v>47.181959999999918</c:v>
                </c:pt>
                <c:pt idx="12627">
                  <c:v>47.186549999999919</c:v>
                </c:pt>
                <c:pt idx="12628">
                  <c:v>47.19053999999992</c:v>
                </c:pt>
                <c:pt idx="12629">
                  <c:v>47.193409999999922</c:v>
                </c:pt>
                <c:pt idx="12630">
                  <c:v>47.195469999999922</c:v>
                </c:pt>
                <c:pt idx="12631">
                  <c:v>47.197279999999921</c:v>
                </c:pt>
                <c:pt idx="12632">
                  <c:v>47.199039999999918</c:v>
                </c:pt>
                <c:pt idx="12633">
                  <c:v>47.200739999999918</c:v>
                </c:pt>
                <c:pt idx="12634">
                  <c:v>47.201849999999915</c:v>
                </c:pt>
                <c:pt idx="12635">
                  <c:v>47.203179999999918</c:v>
                </c:pt>
                <c:pt idx="12636">
                  <c:v>47.204479999999919</c:v>
                </c:pt>
                <c:pt idx="12637">
                  <c:v>47.205699999999922</c:v>
                </c:pt>
                <c:pt idx="12638">
                  <c:v>47.206899999999919</c:v>
                </c:pt>
                <c:pt idx="12639">
                  <c:v>47.20819999999992</c:v>
                </c:pt>
                <c:pt idx="12640">
                  <c:v>47.209309999999917</c:v>
                </c:pt>
                <c:pt idx="12641">
                  <c:v>47.209999999999916</c:v>
                </c:pt>
                <c:pt idx="12642">
                  <c:v>47.210619999999913</c:v>
                </c:pt>
                <c:pt idx="12643">
                  <c:v>47.211029999999916</c:v>
                </c:pt>
                <c:pt idx="12644">
                  <c:v>47.211249999999914</c:v>
                </c:pt>
                <c:pt idx="12645">
                  <c:v>47.211429999999915</c:v>
                </c:pt>
                <c:pt idx="12646">
                  <c:v>47.211629999999914</c:v>
                </c:pt>
                <c:pt idx="12647">
                  <c:v>47.211869999999912</c:v>
                </c:pt>
                <c:pt idx="12648">
                  <c:v>47.212139999999913</c:v>
                </c:pt>
                <c:pt idx="12649">
                  <c:v>47.212389999999914</c:v>
                </c:pt>
                <c:pt idx="12650">
                  <c:v>47.212639999999915</c:v>
                </c:pt>
                <c:pt idx="12651">
                  <c:v>47.212969999999913</c:v>
                </c:pt>
                <c:pt idx="12652">
                  <c:v>47.213279999999912</c:v>
                </c:pt>
                <c:pt idx="12653">
                  <c:v>47.213599999999914</c:v>
                </c:pt>
                <c:pt idx="12654">
                  <c:v>47.213789999999918</c:v>
                </c:pt>
                <c:pt idx="12655">
                  <c:v>47.214029999999916</c:v>
                </c:pt>
                <c:pt idx="12656">
                  <c:v>47.214259999999918</c:v>
                </c:pt>
                <c:pt idx="12657">
                  <c:v>47.21448999999992</c:v>
                </c:pt>
                <c:pt idx="12658">
                  <c:v>47.214709999999918</c:v>
                </c:pt>
                <c:pt idx="12659">
                  <c:v>47.214949999999916</c:v>
                </c:pt>
                <c:pt idx="12660">
                  <c:v>47.215159999999919</c:v>
                </c:pt>
                <c:pt idx="12661">
                  <c:v>47.215329999999916</c:v>
                </c:pt>
                <c:pt idx="12662">
                  <c:v>47.215619999999916</c:v>
                </c:pt>
                <c:pt idx="12663">
                  <c:v>47.215929999999915</c:v>
                </c:pt>
                <c:pt idx="12664">
                  <c:v>47.216119999999918</c:v>
                </c:pt>
                <c:pt idx="12665">
                  <c:v>47.21636999999992</c:v>
                </c:pt>
                <c:pt idx="12666">
                  <c:v>47.216689999999922</c:v>
                </c:pt>
                <c:pt idx="12667">
                  <c:v>47.216889999999921</c:v>
                </c:pt>
                <c:pt idx="12668">
                  <c:v>47.217039999999919</c:v>
                </c:pt>
                <c:pt idx="12669">
                  <c:v>47.217189999999917</c:v>
                </c:pt>
                <c:pt idx="12670">
                  <c:v>47.21737999999992</c:v>
                </c:pt>
                <c:pt idx="12671">
                  <c:v>47.217619999999918</c:v>
                </c:pt>
                <c:pt idx="12672">
                  <c:v>47.217899999999915</c:v>
                </c:pt>
                <c:pt idx="12673">
                  <c:v>47.218159999999912</c:v>
                </c:pt>
                <c:pt idx="12674">
                  <c:v>47.218369999999915</c:v>
                </c:pt>
                <c:pt idx="12675">
                  <c:v>47.218599999999917</c:v>
                </c:pt>
                <c:pt idx="12676">
                  <c:v>47.218839999999915</c:v>
                </c:pt>
                <c:pt idx="12677">
                  <c:v>47.219069999999917</c:v>
                </c:pt>
                <c:pt idx="12678">
                  <c:v>47.219309999999915</c:v>
                </c:pt>
                <c:pt idx="12679">
                  <c:v>47.219569999999912</c:v>
                </c:pt>
                <c:pt idx="12680">
                  <c:v>47.219819999999913</c:v>
                </c:pt>
                <c:pt idx="12681">
                  <c:v>47.220079999999911</c:v>
                </c:pt>
                <c:pt idx="12682">
                  <c:v>47.220289999999913</c:v>
                </c:pt>
                <c:pt idx="12683">
                  <c:v>47.220469999999914</c:v>
                </c:pt>
                <c:pt idx="12684">
                  <c:v>47.220629999999915</c:v>
                </c:pt>
                <c:pt idx="12685">
                  <c:v>47.220839999999917</c:v>
                </c:pt>
                <c:pt idx="12686">
                  <c:v>47.221159999999919</c:v>
                </c:pt>
                <c:pt idx="12687">
                  <c:v>47.221639999999923</c:v>
                </c:pt>
                <c:pt idx="12688">
                  <c:v>47.221969999999921</c:v>
                </c:pt>
                <c:pt idx="12689">
                  <c:v>47.222099999999919</c:v>
                </c:pt>
                <c:pt idx="12690">
                  <c:v>47.222209999999919</c:v>
                </c:pt>
                <c:pt idx="12691">
                  <c:v>47.222339999999917</c:v>
                </c:pt>
                <c:pt idx="12692">
                  <c:v>47.222489999999915</c:v>
                </c:pt>
                <c:pt idx="12693">
                  <c:v>47.222669999999916</c:v>
                </c:pt>
                <c:pt idx="12694">
                  <c:v>47.222859999999919</c:v>
                </c:pt>
                <c:pt idx="12695">
                  <c:v>47.223099999999917</c:v>
                </c:pt>
                <c:pt idx="12696">
                  <c:v>47.223379999999914</c:v>
                </c:pt>
                <c:pt idx="12697">
                  <c:v>47.223629999999915</c:v>
                </c:pt>
                <c:pt idx="12698">
                  <c:v>47.223859999999917</c:v>
                </c:pt>
                <c:pt idx="12699">
                  <c:v>47.224099999999915</c:v>
                </c:pt>
                <c:pt idx="12700">
                  <c:v>47.224329999999917</c:v>
                </c:pt>
                <c:pt idx="12701">
                  <c:v>47.224539999999919</c:v>
                </c:pt>
                <c:pt idx="12702">
                  <c:v>47.224789999999921</c:v>
                </c:pt>
                <c:pt idx="12703">
                  <c:v>47.225179999999924</c:v>
                </c:pt>
                <c:pt idx="12704">
                  <c:v>47.225439999999921</c:v>
                </c:pt>
                <c:pt idx="12705">
                  <c:v>47.225619999999921</c:v>
                </c:pt>
                <c:pt idx="12706">
                  <c:v>47.225769999999919</c:v>
                </c:pt>
                <c:pt idx="12707">
                  <c:v>47.225919999999917</c:v>
                </c:pt>
                <c:pt idx="12708">
                  <c:v>47.226209999999917</c:v>
                </c:pt>
                <c:pt idx="12709">
                  <c:v>47.226569999999917</c:v>
                </c:pt>
                <c:pt idx="12710">
                  <c:v>47.227019999999918</c:v>
                </c:pt>
                <c:pt idx="12711">
                  <c:v>47.227389999999914</c:v>
                </c:pt>
                <c:pt idx="12712">
                  <c:v>47.227619999999916</c:v>
                </c:pt>
                <c:pt idx="12713">
                  <c:v>47.227899999999913</c:v>
                </c:pt>
                <c:pt idx="12714">
                  <c:v>47.228019999999916</c:v>
                </c:pt>
                <c:pt idx="12715">
                  <c:v>47.228129999999915</c:v>
                </c:pt>
                <c:pt idx="12716">
                  <c:v>47.228259999999914</c:v>
                </c:pt>
                <c:pt idx="12717">
                  <c:v>47.228459999999913</c:v>
                </c:pt>
                <c:pt idx="12718">
                  <c:v>47.228779999999915</c:v>
                </c:pt>
                <c:pt idx="12719">
                  <c:v>47.229019999999913</c:v>
                </c:pt>
                <c:pt idx="12720">
                  <c:v>47.229209999999917</c:v>
                </c:pt>
                <c:pt idx="12721">
                  <c:v>47.229439999999919</c:v>
                </c:pt>
                <c:pt idx="12722">
                  <c:v>47.229589999999916</c:v>
                </c:pt>
                <c:pt idx="12723">
                  <c:v>47.229829999999914</c:v>
                </c:pt>
                <c:pt idx="12724">
                  <c:v>47.230199999999911</c:v>
                </c:pt>
                <c:pt idx="12725">
                  <c:v>47.230949999999908</c:v>
                </c:pt>
                <c:pt idx="12726">
                  <c:v>47.231689999999908</c:v>
                </c:pt>
                <c:pt idx="12727">
                  <c:v>47.23388999999991</c:v>
                </c:pt>
                <c:pt idx="12728">
                  <c:v>47.239459999999909</c:v>
                </c:pt>
                <c:pt idx="12729">
                  <c:v>47.247289999999907</c:v>
                </c:pt>
                <c:pt idx="12730">
                  <c:v>47.256859999999904</c:v>
                </c:pt>
                <c:pt idx="12731">
                  <c:v>47.264169999999901</c:v>
                </c:pt>
                <c:pt idx="12732">
                  <c:v>47.272389999999902</c:v>
                </c:pt>
                <c:pt idx="12733">
                  <c:v>47.275259999999903</c:v>
                </c:pt>
                <c:pt idx="12734">
                  <c:v>47.277289999999901</c:v>
                </c:pt>
                <c:pt idx="12735">
                  <c:v>47.2824799999999</c:v>
                </c:pt>
                <c:pt idx="12736">
                  <c:v>47.288619999999902</c:v>
                </c:pt>
                <c:pt idx="12737">
                  <c:v>47.295879999999904</c:v>
                </c:pt>
                <c:pt idx="12738">
                  <c:v>47.300079999999902</c:v>
                </c:pt>
                <c:pt idx="12739">
                  <c:v>47.302409999999902</c:v>
                </c:pt>
                <c:pt idx="12740">
                  <c:v>47.303939999999905</c:v>
                </c:pt>
                <c:pt idx="12741">
                  <c:v>47.305179999999908</c:v>
                </c:pt>
                <c:pt idx="12742">
                  <c:v>47.306649999999905</c:v>
                </c:pt>
                <c:pt idx="12743">
                  <c:v>47.307669999999902</c:v>
                </c:pt>
                <c:pt idx="12744">
                  <c:v>47.308439999999905</c:v>
                </c:pt>
                <c:pt idx="12745">
                  <c:v>47.309139999999907</c:v>
                </c:pt>
                <c:pt idx="12746">
                  <c:v>47.30970999999991</c:v>
                </c:pt>
                <c:pt idx="12747">
                  <c:v>47.310209999999913</c:v>
                </c:pt>
                <c:pt idx="12748">
                  <c:v>47.310609999999912</c:v>
                </c:pt>
                <c:pt idx="12749">
                  <c:v>47.310969999999912</c:v>
                </c:pt>
                <c:pt idx="12750">
                  <c:v>47.31131999999991</c:v>
                </c:pt>
                <c:pt idx="12751">
                  <c:v>47.311669999999907</c:v>
                </c:pt>
                <c:pt idx="12752">
                  <c:v>47.31196999999991</c:v>
                </c:pt>
                <c:pt idx="12753">
                  <c:v>47.31225999999991</c:v>
                </c:pt>
                <c:pt idx="12754">
                  <c:v>47.312559999999912</c:v>
                </c:pt>
                <c:pt idx="12755">
                  <c:v>47.312849999999912</c:v>
                </c:pt>
                <c:pt idx="12756">
                  <c:v>47.313169999999914</c:v>
                </c:pt>
                <c:pt idx="12757">
                  <c:v>47.313709999999915</c:v>
                </c:pt>
                <c:pt idx="12758">
                  <c:v>47.314659999999918</c:v>
                </c:pt>
                <c:pt idx="12759">
                  <c:v>47.315529999999917</c:v>
                </c:pt>
                <c:pt idx="12760">
                  <c:v>47.316379999999917</c:v>
                </c:pt>
                <c:pt idx="12761">
                  <c:v>47.317159999999916</c:v>
                </c:pt>
                <c:pt idx="12762">
                  <c:v>47.320359999999916</c:v>
                </c:pt>
                <c:pt idx="12763">
                  <c:v>47.323799999999913</c:v>
                </c:pt>
                <c:pt idx="12764">
                  <c:v>47.327479999999916</c:v>
                </c:pt>
                <c:pt idx="12765">
                  <c:v>47.331209999999913</c:v>
                </c:pt>
                <c:pt idx="12766">
                  <c:v>47.332729999999913</c:v>
                </c:pt>
                <c:pt idx="12767">
                  <c:v>47.33392999999991</c:v>
                </c:pt>
                <c:pt idx="12768">
                  <c:v>47.33513999999991</c:v>
                </c:pt>
                <c:pt idx="12769">
                  <c:v>47.336249999999907</c:v>
                </c:pt>
                <c:pt idx="12770">
                  <c:v>47.337089999999904</c:v>
                </c:pt>
                <c:pt idx="12771">
                  <c:v>47.337699999999906</c:v>
                </c:pt>
                <c:pt idx="12772">
                  <c:v>47.338149999999906</c:v>
                </c:pt>
                <c:pt idx="12773">
                  <c:v>47.338489999999908</c:v>
                </c:pt>
                <c:pt idx="12774">
                  <c:v>47.33889999999991</c:v>
                </c:pt>
                <c:pt idx="12775">
                  <c:v>47.33974999999991</c:v>
                </c:pt>
                <c:pt idx="12776">
                  <c:v>47.340799999999909</c:v>
                </c:pt>
                <c:pt idx="12777">
                  <c:v>47.341189999999912</c:v>
                </c:pt>
                <c:pt idx="12778">
                  <c:v>47.341549999999913</c:v>
                </c:pt>
                <c:pt idx="12779">
                  <c:v>47.341929999999913</c:v>
                </c:pt>
                <c:pt idx="12780">
                  <c:v>47.344089999999916</c:v>
                </c:pt>
                <c:pt idx="12781">
                  <c:v>47.347449999999917</c:v>
                </c:pt>
                <c:pt idx="12782">
                  <c:v>47.350249999999917</c:v>
                </c:pt>
                <c:pt idx="12783">
                  <c:v>47.352209999999914</c:v>
                </c:pt>
                <c:pt idx="12784">
                  <c:v>47.353769999999912</c:v>
                </c:pt>
                <c:pt idx="12785">
                  <c:v>47.354909999999911</c:v>
                </c:pt>
                <c:pt idx="12786">
                  <c:v>47.355879999999914</c:v>
                </c:pt>
                <c:pt idx="12787">
                  <c:v>47.356609999999911</c:v>
                </c:pt>
                <c:pt idx="12788">
                  <c:v>47.35709999999991</c:v>
                </c:pt>
                <c:pt idx="12789">
                  <c:v>47.357559999999907</c:v>
                </c:pt>
                <c:pt idx="12790">
                  <c:v>47.358359999999905</c:v>
                </c:pt>
                <c:pt idx="12791">
                  <c:v>47.359409999999905</c:v>
                </c:pt>
                <c:pt idx="12792">
                  <c:v>47.360429999999901</c:v>
                </c:pt>
                <c:pt idx="12793">
                  <c:v>47.361239999999903</c:v>
                </c:pt>
                <c:pt idx="12794">
                  <c:v>47.361579999999904</c:v>
                </c:pt>
                <c:pt idx="12795">
                  <c:v>47.361789999999907</c:v>
                </c:pt>
                <c:pt idx="12796">
                  <c:v>47.363359999999908</c:v>
                </c:pt>
                <c:pt idx="12797">
                  <c:v>47.375259999999905</c:v>
                </c:pt>
                <c:pt idx="12798">
                  <c:v>47.392199999999903</c:v>
                </c:pt>
                <c:pt idx="12799">
                  <c:v>47.403769999999902</c:v>
                </c:pt>
                <c:pt idx="12800">
                  <c:v>47.409109999999899</c:v>
                </c:pt>
                <c:pt idx="12801">
                  <c:v>47.412029999999902</c:v>
                </c:pt>
                <c:pt idx="12802">
                  <c:v>47.413919999999905</c:v>
                </c:pt>
                <c:pt idx="12803">
                  <c:v>47.415369999999903</c:v>
                </c:pt>
                <c:pt idx="12804">
                  <c:v>47.416629999999905</c:v>
                </c:pt>
                <c:pt idx="12805">
                  <c:v>47.418299999999903</c:v>
                </c:pt>
                <c:pt idx="12806">
                  <c:v>47.420049999999904</c:v>
                </c:pt>
                <c:pt idx="12807">
                  <c:v>47.420599999999901</c:v>
                </c:pt>
                <c:pt idx="12808">
                  <c:v>47.420919999999903</c:v>
                </c:pt>
                <c:pt idx="12809">
                  <c:v>47.422019999999904</c:v>
                </c:pt>
                <c:pt idx="12810">
                  <c:v>47.424879999999902</c:v>
                </c:pt>
                <c:pt idx="12811">
                  <c:v>47.429369999999899</c:v>
                </c:pt>
                <c:pt idx="12812">
                  <c:v>47.433459999999897</c:v>
                </c:pt>
                <c:pt idx="12813">
                  <c:v>47.4362899999999</c:v>
                </c:pt>
                <c:pt idx="12814">
                  <c:v>47.437889999999904</c:v>
                </c:pt>
                <c:pt idx="12815">
                  <c:v>47.439359999999901</c:v>
                </c:pt>
                <c:pt idx="12816">
                  <c:v>47.440639999999902</c:v>
                </c:pt>
                <c:pt idx="12817">
                  <c:v>47.441679999999906</c:v>
                </c:pt>
                <c:pt idx="12818">
                  <c:v>47.442459999999905</c:v>
                </c:pt>
                <c:pt idx="12819">
                  <c:v>47.443159999999907</c:v>
                </c:pt>
                <c:pt idx="12820">
                  <c:v>47.444189999999907</c:v>
                </c:pt>
                <c:pt idx="12821">
                  <c:v>47.445249999999909</c:v>
                </c:pt>
                <c:pt idx="12822">
                  <c:v>47.445919999999909</c:v>
                </c:pt>
                <c:pt idx="12823">
                  <c:v>47.446229999999908</c:v>
                </c:pt>
                <c:pt idx="12824">
                  <c:v>47.446419999999911</c:v>
                </c:pt>
                <c:pt idx="12825">
                  <c:v>47.446619999999911</c:v>
                </c:pt>
                <c:pt idx="12826">
                  <c:v>47.446879999999908</c:v>
                </c:pt>
                <c:pt idx="12827">
                  <c:v>47.447189999999907</c:v>
                </c:pt>
                <c:pt idx="12828">
                  <c:v>47.447499999999906</c:v>
                </c:pt>
                <c:pt idx="12829">
                  <c:v>47.447789999999905</c:v>
                </c:pt>
                <c:pt idx="12830">
                  <c:v>47.448069999999902</c:v>
                </c:pt>
                <c:pt idx="12831">
                  <c:v>47.448359999999902</c:v>
                </c:pt>
                <c:pt idx="12832">
                  <c:v>47.448619999999899</c:v>
                </c:pt>
                <c:pt idx="12833">
                  <c:v>47.448919999999902</c:v>
                </c:pt>
                <c:pt idx="12834">
                  <c:v>47.449269999999899</c:v>
                </c:pt>
                <c:pt idx="12835">
                  <c:v>47.449979999999897</c:v>
                </c:pt>
                <c:pt idx="12836">
                  <c:v>47.451059999999899</c:v>
                </c:pt>
                <c:pt idx="12837">
                  <c:v>47.452239999999897</c:v>
                </c:pt>
                <c:pt idx="12838">
                  <c:v>47.453419999999895</c:v>
                </c:pt>
                <c:pt idx="12839">
                  <c:v>47.454519999999896</c:v>
                </c:pt>
                <c:pt idx="12840">
                  <c:v>47.455629999999893</c:v>
                </c:pt>
                <c:pt idx="12841">
                  <c:v>47.456639999999894</c:v>
                </c:pt>
                <c:pt idx="12842">
                  <c:v>47.464829999999893</c:v>
                </c:pt>
                <c:pt idx="12843">
                  <c:v>47.472169999999892</c:v>
                </c:pt>
                <c:pt idx="12844">
                  <c:v>47.506769999999889</c:v>
                </c:pt>
                <c:pt idx="12845">
                  <c:v>47.540579999999892</c:v>
                </c:pt>
                <c:pt idx="12846">
                  <c:v>47.55621999999989</c:v>
                </c:pt>
                <c:pt idx="12847">
                  <c:v>47.562939999999891</c:v>
                </c:pt>
                <c:pt idx="12848">
                  <c:v>47.565089999999891</c:v>
                </c:pt>
                <c:pt idx="12849">
                  <c:v>47.565739999999892</c:v>
                </c:pt>
                <c:pt idx="12850">
                  <c:v>47.567199999999893</c:v>
                </c:pt>
                <c:pt idx="12851">
                  <c:v>47.575529999999894</c:v>
                </c:pt>
                <c:pt idx="12852">
                  <c:v>47.586559999999892</c:v>
                </c:pt>
                <c:pt idx="12853">
                  <c:v>47.596949999999893</c:v>
                </c:pt>
                <c:pt idx="12854">
                  <c:v>47.602309999999896</c:v>
                </c:pt>
                <c:pt idx="12855">
                  <c:v>47.605619999999895</c:v>
                </c:pt>
                <c:pt idx="12856">
                  <c:v>47.607449999999893</c:v>
                </c:pt>
                <c:pt idx="12857">
                  <c:v>47.608769999999893</c:v>
                </c:pt>
                <c:pt idx="12858">
                  <c:v>47.609989999999897</c:v>
                </c:pt>
                <c:pt idx="12859">
                  <c:v>47.610809999999894</c:v>
                </c:pt>
                <c:pt idx="12860">
                  <c:v>47.611609999999892</c:v>
                </c:pt>
                <c:pt idx="12861">
                  <c:v>47.61278999999989</c:v>
                </c:pt>
                <c:pt idx="12862">
                  <c:v>47.61428999999989</c:v>
                </c:pt>
                <c:pt idx="12863">
                  <c:v>47.615039999999887</c:v>
                </c:pt>
                <c:pt idx="12864">
                  <c:v>47.617169999999888</c:v>
                </c:pt>
                <c:pt idx="12865">
                  <c:v>47.619849999999886</c:v>
                </c:pt>
                <c:pt idx="12866">
                  <c:v>47.627559999999889</c:v>
                </c:pt>
                <c:pt idx="12867">
                  <c:v>47.641089999999892</c:v>
                </c:pt>
                <c:pt idx="12868">
                  <c:v>47.654719999999891</c:v>
                </c:pt>
                <c:pt idx="12869">
                  <c:v>47.663779999999889</c:v>
                </c:pt>
                <c:pt idx="12870">
                  <c:v>47.667179999999888</c:v>
                </c:pt>
                <c:pt idx="12871">
                  <c:v>47.668899999999887</c:v>
                </c:pt>
                <c:pt idx="12872">
                  <c:v>47.66984999999989</c:v>
                </c:pt>
                <c:pt idx="12873">
                  <c:v>47.67040999999989</c:v>
                </c:pt>
                <c:pt idx="12874">
                  <c:v>47.670939999999888</c:v>
                </c:pt>
                <c:pt idx="12875">
                  <c:v>47.671769999999889</c:v>
                </c:pt>
                <c:pt idx="12876">
                  <c:v>47.672919999999891</c:v>
                </c:pt>
                <c:pt idx="12877">
                  <c:v>47.673479999999891</c:v>
                </c:pt>
                <c:pt idx="12878">
                  <c:v>47.673859999999891</c:v>
                </c:pt>
                <c:pt idx="12879">
                  <c:v>47.673999999999893</c:v>
                </c:pt>
                <c:pt idx="12880">
                  <c:v>47.67548999999989</c:v>
                </c:pt>
                <c:pt idx="12881">
                  <c:v>47.68607999999989</c:v>
                </c:pt>
                <c:pt idx="12882">
                  <c:v>47.702459999999888</c:v>
                </c:pt>
                <c:pt idx="12883">
                  <c:v>47.714559999999885</c:v>
                </c:pt>
                <c:pt idx="12884">
                  <c:v>47.722599999999886</c:v>
                </c:pt>
                <c:pt idx="12885">
                  <c:v>47.726519999999887</c:v>
                </c:pt>
                <c:pt idx="12886">
                  <c:v>47.728629999999889</c:v>
                </c:pt>
                <c:pt idx="12887">
                  <c:v>47.730239999999888</c:v>
                </c:pt>
                <c:pt idx="12888">
                  <c:v>47.731249999999889</c:v>
                </c:pt>
                <c:pt idx="12889">
                  <c:v>47.731919999999889</c:v>
                </c:pt>
                <c:pt idx="12890">
                  <c:v>47.732409999999888</c:v>
                </c:pt>
                <c:pt idx="12891">
                  <c:v>47.733249999999884</c:v>
                </c:pt>
                <c:pt idx="12892">
                  <c:v>47.733729999999888</c:v>
                </c:pt>
                <c:pt idx="12893">
                  <c:v>47.733949999999886</c:v>
                </c:pt>
                <c:pt idx="12894">
                  <c:v>47.734159999999889</c:v>
                </c:pt>
                <c:pt idx="12895">
                  <c:v>47.734389999999891</c:v>
                </c:pt>
                <c:pt idx="12896">
                  <c:v>47.734659999999892</c:v>
                </c:pt>
                <c:pt idx="12897">
                  <c:v>47.73496999999989</c:v>
                </c:pt>
                <c:pt idx="12898">
                  <c:v>47.735309999999892</c:v>
                </c:pt>
                <c:pt idx="12899">
                  <c:v>47.735599999999891</c:v>
                </c:pt>
                <c:pt idx="12900">
                  <c:v>47.735889999999891</c:v>
                </c:pt>
                <c:pt idx="12901">
                  <c:v>47.736179999999891</c:v>
                </c:pt>
                <c:pt idx="12902">
                  <c:v>47.736449999999891</c:v>
                </c:pt>
                <c:pt idx="12903">
                  <c:v>47.736719999999892</c:v>
                </c:pt>
                <c:pt idx="12904">
                  <c:v>47.737109999999895</c:v>
                </c:pt>
                <c:pt idx="12905">
                  <c:v>47.737839999999892</c:v>
                </c:pt>
                <c:pt idx="12906">
                  <c:v>47.738869999999892</c:v>
                </c:pt>
                <c:pt idx="12907">
                  <c:v>47.73977999999989</c:v>
                </c:pt>
                <c:pt idx="12908">
                  <c:v>47.744619999999891</c:v>
                </c:pt>
                <c:pt idx="12909">
                  <c:v>47.749479999999892</c:v>
                </c:pt>
                <c:pt idx="12910">
                  <c:v>47.756199999999893</c:v>
                </c:pt>
                <c:pt idx="12911">
                  <c:v>47.763159999999893</c:v>
                </c:pt>
                <c:pt idx="12912">
                  <c:v>47.768439999999892</c:v>
                </c:pt>
                <c:pt idx="12913">
                  <c:v>47.771919999999895</c:v>
                </c:pt>
                <c:pt idx="12914">
                  <c:v>47.774129999999893</c:v>
                </c:pt>
                <c:pt idx="12915">
                  <c:v>47.77532999999989</c:v>
                </c:pt>
                <c:pt idx="12916">
                  <c:v>47.776409999999892</c:v>
                </c:pt>
                <c:pt idx="12917">
                  <c:v>47.777129999999893</c:v>
                </c:pt>
                <c:pt idx="12918">
                  <c:v>47.777619999999892</c:v>
                </c:pt>
                <c:pt idx="12919">
                  <c:v>47.778379999999892</c:v>
                </c:pt>
                <c:pt idx="12920">
                  <c:v>47.77946999999989</c:v>
                </c:pt>
                <c:pt idx="12921">
                  <c:v>47.781009999999888</c:v>
                </c:pt>
                <c:pt idx="12922">
                  <c:v>47.782389999999886</c:v>
                </c:pt>
                <c:pt idx="12923">
                  <c:v>47.787329999999884</c:v>
                </c:pt>
                <c:pt idx="12924">
                  <c:v>47.797439999999881</c:v>
                </c:pt>
                <c:pt idx="12925">
                  <c:v>47.804319999999883</c:v>
                </c:pt>
                <c:pt idx="12926">
                  <c:v>47.815499999999886</c:v>
                </c:pt>
                <c:pt idx="12927">
                  <c:v>47.826539999999888</c:v>
                </c:pt>
                <c:pt idx="12928">
                  <c:v>47.835889999999885</c:v>
                </c:pt>
                <c:pt idx="12929">
                  <c:v>47.843289999999882</c:v>
                </c:pt>
                <c:pt idx="12930">
                  <c:v>47.847409999999883</c:v>
                </c:pt>
                <c:pt idx="12931">
                  <c:v>47.848639999999882</c:v>
                </c:pt>
                <c:pt idx="12932">
                  <c:v>47.849469999999883</c:v>
                </c:pt>
                <c:pt idx="12933">
                  <c:v>47.85037999999988</c:v>
                </c:pt>
                <c:pt idx="12934">
                  <c:v>47.857129999999877</c:v>
                </c:pt>
                <c:pt idx="12935">
                  <c:v>47.86436999999988</c:v>
                </c:pt>
                <c:pt idx="12936">
                  <c:v>47.869499999999881</c:v>
                </c:pt>
                <c:pt idx="12937">
                  <c:v>47.873119999999879</c:v>
                </c:pt>
                <c:pt idx="12938">
                  <c:v>47.875489999999878</c:v>
                </c:pt>
                <c:pt idx="12939">
                  <c:v>47.877439999999879</c:v>
                </c:pt>
                <c:pt idx="12940">
                  <c:v>47.879339999999878</c:v>
                </c:pt>
                <c:pt idx="12941">
                  <c:v>47.88108999999988</c:v>
                </c:pt>
                <c:pt idx="12942">
                  <c:v>47.882169999999881</c:v>
                </c:pt>
                <c:pt idx="12943">
                  <c:v>47.883109999999881</c:v>
                </c:pt>
                <c:pt idx="12944">
                  <c:v>47.883779999999881</c:v>
                </c:pt>
                <c:pt idx="12945">
                  <c:v>47.884229999999881</c:v>
                </c:pt>
                <c:pt idx="12946">
                  <c:v>47.884669999999879</c:v>
                </c:pt>
                <c:pt idx="12947">
                  <c:v>47.88538999999988</c:v>
                </c:pt>
                <c:pt idx="12948">
                  <c:v>47.886639999999879</c:v>
                </c:pt>
                <c:pt idx="12949">
                  <c:v>47.887729999999877</c:v>
                </c:pt>
                <c:pt idx="12950">
                  <c:v>47.888709999999875</c:v>
                </c:pt>
                <c:pt idx="12951">
                  <c:v>47.889709999999873</c:v>
                </c:pt>
                <c:pt idx="12952">
                  <c:v>47.890669999999872</c:v>
                </c:pt>
                <c:pt idx="12953">
                  <c:v>47.891229999999872</c:v>
                </c:pt>
                <c:pt idx="12954">
                  <c:v>47.892069999999869</c:v>
                </c:pt>
                <c:pt idx="12955">
                  <c:v>47.896719999999867</c:v>
                </c:pt>
                <c:pt idx="12956">
                  <c:v>47.90780999999987</c:v>
                </c:pt>
                <c:pt idx="12957">
                  <c:v>47.91653999999987</c:v>
                </c:pt>
                <c:pt idx="12958">
                  <c:v>47.920899999999868</c:v>
                </c:pt>
                <c:pt idx="12959">
                  <c:v>47.923019999999866</c:v>
                </c:pt>
                <c:pt idx="12960">
                  <c:v>47.923679999999869</c:v>
                </c:pt>
                <c:pt idx="12961">
                  <c:v>47.92394999999987</c:v>
                </c:pt>
                <c:pt idx="12962">
                  <c:v>47.924139999999873</c:v>
                </c:pt>
                <c:pt idx="12963">
                  <c:v>47.924309999999871</c:v>
                </c:pt>
                <c:pt idx="12964">
                  <c:v>47.924499999999874</c:v>
                </c:pt>
                <c:pt idx="12965">
                  <c:v>47.924699999999874</c:v>
                </c:pt>
                <c:pt idx="12966">
                  <c:v>47.924899999999873</c:v>
                </c:pt>
                <c:pt idx="12967">
                  <c:v>47.925099999999873</c:v>
                </c:pt>
                <c:pt idx="12968">
                  <c:v>47.925329999999875</c:v>
                </c:pt>
                <c:pt idx="12969">
                  <c:v>47.925679999999872</c:v>
                </c:pt>
                <c:pt idx="12970">
                  <c:v>47.925949999999872</c:v>
                </c:pt>
                <c:pt idx="12971">
                  <c:v>47.926149999999872</c:v>
                </c:pt>
                <c:pt idx="12972">
                  <c:v>47.926449999999875</c:v>
                </c:pt>
                <c:pt idx="12973">
                  <c:v>47.926739999999874</c:v>
                </c:pt>
                <c:pt idx="12974">
                  <c:v>47.926989999999876</c:v>
                </c:pt>
                <c:pt idx="12975">
                  <c:v>47.927439999999876</c:v>
                </c:pt>
                <c:pt idx="12976">
                  <c:v>47.927959999999878</c:v>
                </c:pt>
                <c:pt idx="12977">
                  <c:v>47.92827999999988</c:v>
                </c:pt>
                <c:pt idx="12978">
                  <c:v>47.928399999999883</c:v>
                </c:pt>
                <c:pt idx="12979">
                  <c:v>47.929739999999882</c:v>
                </c:pt>
                <c:pt idx="12980">
                  <c:v>47.949489999999884</c:v>
                </c:pt>
                <c:pt idx="12981">
                  <c:v>47.977239999999881</c:v>
                </c:pt>
                <c:pt idx="12982">
                  <c:v>48.027879999999882</c:v>
                </c:pt>
                <c:pt idx="12983">
                  <c:v>48.067349999999884</c:v>
                </c:pt>
                <c:pt idx="12984">
                  <c:v>48.083599999999883</c:v>
                </c:pt>
                <c:pt idx="12985">
                  <c:v>48.088669999999887</c:v>
                </c:pt>
                <c:pt idx="12986">
                  <c:v>48.091069999999888</c:v>
                </c:pt>
                <c:pt idx="12987">
                  <c:v>48.092579999999892</c:v>
                </c:pt>
                <c:pt idx="12988">
                  <c:v>48.093069999999891</c:v>
                </c:pt>
                <c:pt idx="12989">
                  <c:v>48.093499999999892</c:v>
                </c:pt>
                <c:pt idx="12990">
                  <c:v>48.093779999999889</c:v>
                </c:pt>
                <c:pt idx="12991">
                  <c:v>48.093969999999892</c:v>
                </c:pt>
                <c:pt idx="12992">
                  <c:v>48.097389999999891</c:v>
                </c:pt>
                <c:pt idx="12993">
                  <c:v>48.105059999999888</c:v>
                </c:pt>
                <c:pt idx="12994">
                  <c:v>48.111899999999885</c:v>
                </c:pt>
                <c:pt idx="12995">
                  <c:v>48.116929999999883</c:v>
                </c:pt>
                <c:pt idx="12996">
                  <c:v>48.120349999999881</c:v>
                </c:pt>
                <c:pt idx="12997">
                  <c:v>48.122429999999881</c:v>
                </c:pt>
                <c:pt idx="12998">
                  <c:v>48.123969999999879</c:v>
                </c:pt>
                <c:pt idx="12999">
                  <c:v>48.125329999999877</c:v>
                </c:pt>
                <c:pt idx="13000">
                  <c:v>48.126259999999874</c:v>
                </c:pt>
                <c:pt idx="13001">
                  <c:v>48.126849999999877</c:v>
                </c:pt>
                <c:pt idx="13002">
                  <c:v>48.12732999999988</c:v>
                </c:pt>
                <c:pt idx="13003">
                  <c:v>48.128199999999879</c:v>
                </c:pt>
                <c:pt idx="13004">
                  <c:v>48.129399999999876</c:v>
                </c:pt>
                <c:pt idx="13005">
                  <c:v>48.130549999999879</c:v>
                </c:pt>
                <c:pt idx="13006">
                  <c:v>48.131669999999879</c:v>
                </c:pt>
                <c:pt idx="13007">
                  <c:v>48.132759999999877</c:v>
                </c:pt>
                <c:pt idx="13008">
                  <c:v>48.133579999999874</c:v>
                </c:pt>
                <c:pt idx="13009">
                  <c:v>48.133859999999871</c:v>
                </c:pt>
                <c:pt idx="13010">
                  <c:v>48.134019999999872</c:v>
                </c:pt>
                <c:pt idx="13011">
                  <c:v>48.134919999999873</c:v>
                </c:pt>
                <c:pt idx="13012">
                  <c:v>48.139779999999874</c:v>
                </c:pt>
                <c:pt idx="13013">
                  <c:v>48.146899999999874</c:v>
                </c:pt>
                <c:pt idx="13014">
                  <c:v>48.152919999999874</c:v>
                </c:pt>
                <c:pt idx="13015">
                  <c:v>48.156619999999876</c:v>
                </c:pt>
                <c:pt idx="13016">
                  <c:v>48.158889999999879</c:v>
                </c:pt>
                <c:pt idx="13017">
                  <c:v>48.160509999999881</c:v>
                </c:pt>
                <c:pt idx="13018">
                  <c:v>48.161689999999879</c:v>
                </c:pt>
                <c:pt idx="13019">
                  <c:v>48.162619999999876</c:v>
                </c:pt>
                <c:pt idx="13020">
                  <c:v>48.164229999999876</c:v>
                </c:pt>
                <c:pt idx="13021">
                  <c:v>48.167279999999877</c:v>
                </c:pt>
                <c:pt idx="13022">
                  <c:v>48.170529999999879</c:v>
                </c:pt>
                <c:pt idx="13023">
                  <c:v>48.172809999999878</c:v>
                </c:pt>
                <c:pt idx="13024">
                  <c:v>48.174239999999877</c:v>
                </c:pt>
                <c:pt idx="13025">
                  <c:v>48.174659999999875</c:v>
                </c:pt>
                <c:pt idx="13026">
                  <c:v>48.174879999999874</c:v>
                </c:pt>
                <c:pt idx="13027">
                  <c:v>48.175149999999874</c:v>
                </c:pt>
                <c:pt idx="13028">
                  <c:v>48.175539999999877</c:v>
                </c:pt>
                <c:pt idx="13029">
                  <c:v>48.176099999999877</c:v>
                </c:pt>
                <c:pt idx="13030">
                  <c:v>48.176809999999875</c:v>
                </c:pt>
                <c:pt idx="13031">
                  <c:v>48.177729999999876</c:v>
                </c:pt>
                <c:pt idx="13032">
                  <c:v>48.178869999999876</c:v>
                </c:pt>
                <c:pt idx="13033">
                  <c:v>48.179869999999873</c:v>
                </c:pt>
                <c:pt idx="13034">
                  <c:v>48.180769999999875</c:v>
                </c:pt>
                <c:pt idx="13035">
                  <c:v>48.181379999999876</c:v>
                </c:pt>
                <c:pt idx="13036">
                  <c:v>48.181649999999877</c:v>
                </c:pt>
                <c:pt idx="13037">
                  <c:v>48.181889999999875</c:v>
                </c:pt>
                <c:pt idx="13038">
                  <c:v>48.182659999999878</c:v>
                </c:pt>
                <c:pt idx="13039">
                  <c:v>48.186839999999876</c:v>
                </c:pt>
                <c:pt idx="13040">
                  <c:v>48.195949999999876</c:v>
                </c:pt>
                <c:pt idx="13041">
                  <c:v>48.203229999999877</c:v>
                </c:pt>
                <c:pt idx="13042">
                  <c:v>48.207819999999877</c:v>
                </c:pt>
                <c:pt idx="13043">
                  <c:v>48.211289999999877</c:v>
                </c:pt>
                <c:pt idx="13044">
                  <c:v>48.213769999999876</c:v>
                </c:pt>
                <c:pt idx="13045">
                  <c:v>48.215239999999874</c:v>
                </c:pt>
                <c:pt idx="13046">
                  <c:v>48.216589999999876</c:v>
                </c:pt>
                <c:pt idx="13047">
                  <c:v>48.217899999999872</c:v>
                </c:pt>
                <c:pt idx="13048">
                  <c:v>48.219059999999871</c:v>
                </c:pt>
                <c:pt idx="13049">
                  <c:v>48.219869999999872</c:v>
                </c:pt>
                <c:pt idx="13050">
                  <c:v>48.220479999999874</c:v>
                </c:pt>
                <c:pt idx="13051">
                  <c:v>48.221439999999873</c:v>
                </c:pt>
                <c:pt idx="13052">
                  <c:v>48.222819999999871</c:v>
                </c:pt>
                <c:pt idx="13053">
                  <c:v>48.224269999999869</c:v>
                </c:pt>
                <c:pt idx="13054">
                  <c:v>48.225319999999869</c:v>
                </c:pt>
                <c:pt idx="13055">
                  <c:v>48.230569999999865</c:v>
                </c:pt>
                <c:pt idx="13056">
                  <c:v>48.235309999999863</c:v>
                </c:pt>
                <c:pt idx="13057">
                  <c:v>48.241899999999866</c:v>
                </c:pt>
                <c:pt idx="13058">
                  <c:v>48.248139999999864</c:v>
                </c:pt>
                <c:pt idx="13059">
                  <c:v>48.252649999999868</c:v>
                </c:pt>
                <c:pt idx="13060">
                  <c:v>48.255359999999868</c:v>
                </c:pt>
                <c:pt idx="13061">
                  <c:v>48.256869999999871</c:v>
                </c:pt>
                <c:pt idx="13062">
                  <c:v>48.257829999999871</c:v>
                </c:pt>
                <c:pt idx="13063">
                  <c:v>48.258509999999873</c:v>
                </c:pt>
                <c:pt idx="13064">
                  <c:v>48.258959999999874</c:v>
                </c:pt>
                <c:pt idx="13065">
                  <c:v>48.259279999999876</c:v>
                </c:pt>
                <c:pt idx="13066">
                  <c:v>48.259799999999878</c:v>
                </c:pt>
                <c:pt idx="13067">
                  <c:v>48.260739999999878</c:v>
                </c:pt>
                <c:pt idx="13068">
                  <c:v>48.261879999999877</c:v>
                </c:pt>
                <c:pt idx="13069">
                  <c:v>48.262859999999876</c:v>
                </c:pt>
                <c:pt idx="13070">
                  <c:v>48.263549999999874</c:v>
                </c:pt>
                <c:pt idx="13071">
                  <c:v>48.263949999999873</c:v>
                </c:pt>
                <c:pt idx="13072">
                  <c:v>48.264389999999871</c:v>
                </c:pt>
                <c:pt idx="13073">
                  <c:v>48.264919999999869</c:v>
                </c:pt>
                <c:pt idx="13074">
                  <c:v>48.266319999999865</c:v>
                </c:pt>
                <c:pt idx="13075">
                  <c:v>48.268279999999862</c:v>
                </c:pt>
                <c:pt idx="13076">
                  <c:v>48.270279999999865</c:v>
                </c:pt>
                <c:pt idx="13077">
                  <c:v>48.271589999999861</c:v>
                </c:pt>
                <c:pt idx="13078">
                  <c:v>48.272889999999862</c:v>
                </c:pt>
                <c:pt idx="13079">
                  <c:v>48.274219999999865</c:v>
                </c:pt>
                <c:pt idx="13080">
                  <c:v>48.275549999999868</c:v>
                </c:pt>
                <c:pt idx="13081">
                  <c:v>48.277449999999867</c:v>
                </c:pt>
                <c:pt idx="13082">
                  <c:v>48.281039999999869</c:v>
                </c:pt>
                <c:pt idx="13083">
                  <c:v>48.285199999999868</c:v>
                </c:pt>
                <c:pt idx="13084">
                  <c:v>48.288019999999868</c:v>
                </c:pt>
                <c:pt idx="13085">
                  <c:v>48.290029999999867</c:v>
                </c:pt>
                <c:pt idx="13086">
                  <c:v>48.291499999999864</c:v>
                </c:pt>
                <c:pt idx="13087">
                  <c:v>48.292819999999864</c:v>
                </c:pt>
                <c:pt idx="13088">
                  <c:v>48.293979999999863</c:v>
                </c:pt>
                <c:pt idx="13089">
                  <c:v>48.294989999999864</c:v>
                </c:pt>
                <c:pt idx="13090">
                  <c:v>48.295949999999863</c:v>
                </c:pt>
                <c:pt idx="13091">
                  <c:v>48.296789999999859</c:v>
                </c:pt>
                <c:pt idx="13092">
                  <c:v>48.297579999999861</c:v>
                </c:pt>
                <c:pt idx="13093">
                  <c:v>48.29846999999986</c:v>
                </c:pt>
                <c:pt idx="13094">
                  <c:v>48.299349999999862</c:v>
                </c:pt>
                <c:pt idx="13095">
                  <c:v>48.300309999999861</c:v>
                </c:pt>
                <c:pt idx="13096">
                  <c:v>48.301239999999858</c:v>
                </c:pt>
                <c:pt idx="13097">
                  <c:v>48.301859999999856</c:v>
                </c:pt>
                <c:pt idx="13098">
                  <c:v>48.305409999999853</c:v>
                </c:pt>
                <c:pt idx="13099">
                  <c:v>48.312679999999851</c:v>
                </c:pt>
                <c:pt idx="13100">
                  <c:v>48.320829999999852</c:v>
                </c:pt>
                <c:pt idx="13101">
                  <c:v>48.327579999999848</c:v>
                </c:pt>
                <c:pt idx="13102">
                  <c:v>48.332139999999846</c:v>
                </c:pt>
                <c:pt idx="13103">
                  <c:v>48.334819999999844</c:v>
                </c:pt>
                <c:pt idx="13104">
                  <c:v>48.337099999999843</c:v>
                </c:pt>
                <c:pt idx="13105">
                  <c:v>48.33876999999984</c:v>
                </c:pt>
                <c:pt idx="13106">
                  <c:v>48.340239999999838</c:v>
                </c:pt>
                <c:pt idx="13107">
                  <c:v>48.341729999999835</c:v>
                </c:pt>
                <c:pt idx="13108">
                  <c:v>48.343129999999832</c:v>
                </c:pt>
                <c:pt idx="13109">
                  <c:v>48.344339999999832</c:v>
                </c:pt>
                <c:pt idx="13110">
                  <c:v>48.345269999999829</c:v>
                </c:pt>
                <c:pt idx="13111">
                  <c:v>48.345929999999832</c:v>
                </c:pt>
                <c:pt idx="13112">
                  <c:v>48.346349999999831</c:v>
                </c:pt>
                <c:pt idx="13113">
                  <c:v>48.34663999999983</c:v>
                </c:pt>
                <c:pt idx="13114">
                  <c:v>48.346919999999827</c:v>
                </c:pt>
                <c:pt idx="13115">
                  <c:v>48.347239999999829</c:v>
                </c:pt>
                <c:pt idx="13116">
                  <c:v>48.347589999999826</c:v>
                </c:pt>
                <c:pt idx="13117">
                  <c:v>48.347959999999823</c:v>
                </c:pt>
                <c:pt idx="13118">
                  <c:v>48.34859999999982</c:v>
                </c:pt>
                <c:pt idx="13119">
                  <c:v>48.349219999999818</c:v>
                </c:pt>
                <c:pt idx="13120">
                  <c:v>48.369959999999821</c:v>
                </c:pt>
                <c:pt idx="13121">
                  <c:v>48.408139999999818</c:v>
                </c:pt>
                <c:pt idx="13122">
                  <c:v>48.429149999999815</c:v>
                </c:pt>
                <c:pt idx="13123">
                  <c:v>48.436969999999818</c:v>
                </c:pt>
                <c:pt idx="13124">
                  <c:v>48.442379999999815</c:v>
                </c:pt>
                <c:pt idx="13125">
                  <c:v>48.445709999999814</c:v>
                </c:pt>
                <c:pt idx="13126">
                  <c:v>48.447459999999815</c:v>
                </c:pt>
                <c:pt idx="13127">
                  <c:v>48.448449999999816</c:v>
                </c:pt>
                <c:pt idx="13128">
                  <c:v>48.449089999999813</c:v>
                </c:pt>
                <c:pt idx="13129">
                  <c:v>48.449519999999815</c:v>
                </c:pt>
                <c:pt idx="13130">
                  <c:v>48.449849999999813</c:v>
                </c:pt>
                <c:pt idx="13131">
                  <c:v>48.45012999999981</c:v>
                </c:pt>
                <c:pt idx="13132">
                  <c:v>48.450449999999812</c:v>
                </c:pt>
                <c:pt idx="13133">
                  <c:v>48.45086999999981</c:v>
                </c:pt>
                <c:pt idx="13134">
                  <c:v>48.451579999999808</c:v>
                </c:pt>
                <c:pt idx="13135">
                  <c:v>48.452719999999807</c:v>
                </c:pt>
                <c:pt idx="13136">
                  <c:v>48.453709999999809</c:v>
                </c:pt>
                <c:pt idx="13137">
                  <c:v>48.454589999999811</c:v>
                </c:pt>
                <c:pt idx="13138">
                  <c:v>48.455669999999813</c:v>
                </c:pt>
                <c:pt idx="13139">
                  <c:v>48.457059999999814</c:v>
                </c:pt>
                <c:pt idx="13140">
                  <c:v>48.458229999999816</c:v>
                </c:pt>
                <c:pt idx="13141">
                  <c:v>48.458759999999813</c:v>
                </c:pt>
                <c:pt idx="13142">
                  <c:v>48.459929999999815</c:v>
                </c:pt>
                <c:pt idx="13143">
                  <c:v>48.460779999999815</c:v>
                </c:pt>
                <c:pt idx="13144">
                  <c:v>48.466629999999817</c:v>
                </c:pt>
                <c:pt idx="13145">
                  <c:v>48.484319999999819</c:v>
                </c:pt>
                <c:pt idx="13146">
                  <c:v>48.500099999999819</c:v>
                </c:pt>
                <c:pt idx="13147">
                  <c:v>48.509869999999822</c:v>
                </c:pt>
                <c:pt idx="13148">
                  <c:v>48.514369999999822</c:v>
                </c:pt>
                <c:pt idx="13149">
                  <c:v>48.517109999999825</c:v>
                </c:pt>
                <c:pt idx="13150">
                  <c:v>48.519119999999823</c:v>
                </c:pt>
                <c:pt idx="13151">
                  <c:v>48.520529999999823</c:v>
                </c:pt>
                <c:pt idx="13152">
                  <c:v>48.522219999999827</c:v>
                </c:pt>
                <c:pt idx="13153">
                  <c:v>48.524909999999828</c:v>
                </c:pt>
                <c:pt idx="13154">
                  <c:v>48.528909999999826</c:v>
                </c:pt>
                <c:pt idx="13155">
                  <c:v>48.532799999999824</c:v>
                </c:pt>
                <c:pt idx="13156">
                  <c:v>48.535019999999825</c:v>
                </c:pt>
                <c:pt idx="13157">
                  <c:v>48.536789999999826</c:v>
                </c:pt>
                <c:pt idx="13158">
                  <c:v>48.538599999999825</c:v>
                </c:pt>
                <c:pt idx="13159">
                  <c:v>48.540219999999827</c:v>
                </c:pt>
                <c:pt idx="13160">
                  <c:v>48.541449999999827</c:v>
                </c:pt>
                <c:pt idx="13161">
                  <c:v>48.542409999999826</c:v>
                </c:pt>
                <c:pt idx="13162">
                  <c:v>48.543379999999829</c:v>
                </c:pt>
                <c:pt idx="13163">
                  <c:v>48.548199999999831</c:v>
                </c:pt>
                <c:pt idx="13164">
                  <c:v>48.552679999999832</c:v>
                </c:pt>
                <c:pt idx="13165">
                  <c:v>48.555399999999828</c:v>
                </c:pt>
                <c:pt idx="13166">
                  <c:v>48.563929999999829</c:v>
                </c:pt>
                <c:pt idx="13167">
                  <c:v>48.585499999999826</c:v>
                </c:pt>
                <c:pt idx="13168">
                  <c:v>48.604009999999825</c:v>
                </c:pt>
                <c:pt idx="13169">
                  <c:v>48.617749999999823</c:v>
                </c:pt>
                <c:pt idx="13170">
                  <c:v>48.626409999999822</c:v>
                </c:pt>
                <c:pt idx="13171">
                  <c:v>48.630019999999824</c:v>
                </c:pt>
                <c:pt idx="13172">
                  <c:v>48.631369999999826</c:v>
                </c:pt>
                <c:pt idx="13173">
                  <c:v>48.632079999999824</c:v>
                </c:pt>
                <c:pt idx="13174">
                  <c:v>48.632689999999826</c:v>
                </c:pt>
                <c:pt idx="13175">
                  <c:v>48.633509999999823</c:v>
                </c:pt>
                <c:pt idx="13176">
                  <c:v>48.634609999999824</c:v>
                </c:pt>
                <c:pt idx="13177">
                  <c:v>48.635829999999828</c:v>
                </c:pt>
                <c:pt idx="13178">
                  <c:v>48.636839999999829</c:v>
                </c:pt>
                <c:pt idx="13179">
                  <c:v>48.637869999999829</c:v>
                </c:pt>
                <c:pt idx="13180">
                  <c:v>48.638259999999832</c:v>
                </c:pt>
                <c:pt idx="13181">
                  <c:v>48.638489999999834</c:v>
                </c:pt>
                <c:pt idx="13182">
                  <c:v>48.638669999999834</c:v>
                </c:pt>
                <c:pt idx="13183">
                  <c:v>48.642339999999834</c:v>
                </c:pt>
                <c:pt idx="13184">
                  <c:v>48.656749999999832</c:v>
                </c:pt>
                <c:pt idx="13185">
                  <c:v>48.673669999999831</c:v>
                </c:pt>
                <c:pt idx="13186">
                  <c:v>48.683409999999832</c:v>
                </c:pt>
                <c:pt idx="13187">
                  <c:v>48.68758999999983</c:v>
                </c:pt>
                <c:pt idx="13188">
                  <c:v>48.689719999999831</c:v>
                </c:pt>
                <c:pt idx="13189">
                  <c:v>48.690929999999831</c:v>
                </c:pt>
                <c:pt idx="13190">
                  <c:v>48.691579999999831</c:v>
                </c:pt>
                <c:pt idx="13191">
                  <c:v>48.69199999999983</c:v>
                </c:pt>
                <c:pt idx="13192">
                  <c:v>48.692489999999829</c:v>
                </c:pt>
                <c:pt idx="13193">
                  <c:v>48.693259999999832</c:v>
                </c:pt>
                <c:pt idx="13194">
                  <c:v>48.694399999999831</c:v>
                </c:pt>
                <c:pt idx="13195">
                  <c:v>48.695659999999833</c:v>
                </c:pt>
                <c:pt idx="13196">
                  <c:v>48.69676999999983</c:v>
                </c:pt>
                <c:pt idx="13197">
                  <c:v>48.697669999999832</c:v>
                </c:pt>
                <c:pt idx="13198">
                  <c:v>48.69837999999983</c:v>
                </c:pt>
                <c:pt idx="13199">
                  <c:v>48.699039999999833</c:v>
                </c:pt>
                <c:pt idx="13200">
                  <c:v>48.699389999999831</c:v>
                </c:pt>
                <c:pt idx="13201">
                  <c:v>48.699569999999831</c:v>
                </c:pt>
                <c:pt idx="13202">
                  <c:v>48.699719999999829</c:v>
                </c:pt>
                <c:pt idx="13203">
                  <c:v>48.69987999999983</c:v>
                </c:pt>
                <c:pt idx="13204">
                  <c:v>48.700089999999832</c:v>
                </c:pt>
                <c:pt idx="13205">
                  <c:v>48.700339999999834</c:v>
                </c:pt>
                <c:pt idx="13206">
                  <c:v>48.70061999999983</c:v>
                </c:pt>
                <c:pt idx="13207">
                  <c:v>48.70081999999983</c:v>
                </c:pt>
                <c:pt idx="13208">
                  <c:v>48.701049999999832</c:v>
                </c:pt>
                <c:pt idx="13209">
                  <c:v>48.70128999999983</c:v>
                </c:pt>
                <c:pt idx="13210">
                  <c:v>48.701519999999832</c:v>
                </c:pt>
                <c:pt idx="13211">
                  <c:v>48.70184999999983</c:v>
                </c:pt>
                <c:pt idx="13212">
                  <c:v>48.702099999999831</c:v>
                </c:pt>
                <c:pt idx="13213">
                  <c:v>48.702329999999833</c:v>
                </c:pt>
                <c:pt idx="13214">
                  <c:v>48.702599999999833</c:v>
                </c:pt>
                <c:pt idx="13215">
                  <c:v>48.70287999999983</c:v>
                </c:pt>
                <c:pt idx="13216">
                  <c:v>48.703139999999827</c:v>
                </c:pt>
                <c:pt idx="13217">
                  <c:v>48.703369999999829</c:v>
                </c:pt>
                <c:pt idx="13218">
                  <c:v>48.703609999999827</c:v>
                </c:pt>
                <c:pt idx="13219">
                  <c:v>48.703859999999828</c:v>
                </c:pt>
                <c:pt idx="13220">
                  <c:v>48.704139999999825</c:v>
                </c:pt>
                <c:pt idx="13221">
                  <c:v>48.704669999999822</c:v>
                </c:pt>
                <c:pt idx="13222">
                  <c:v>48.705589999999823</c:v>
                </c:pt>
                <c:pt idx="13223">
                  <c:v>48.706349999999823</c:v>
                </c:pt>
                <c:pt idx="13224">
                  <c:v>48.707039999999822</c:v>
                </c:pt>
                <c:pt idx="13225">
                  <c:v>48.707669999999823</c:v>
                </c:pt>
                <c:pt idx="13226">
                  <c:v>48.707979999999822</c:v>
                </c:pt>
                <c:pt idx="13227">
                  <c:v>48.708139999999823</c:v>
                </c:pt>
                <c:pt idx="13228">
                  <c:v>48.708279999999824</c:v>
                </c:pt>
                <c:pt idx="13229">
                  <c:v>48.708429999999822</c:v>
                </c:pt>
                <c:pt idx="13230">
                  <c:v>48.708609999999823</c:v>
                </c:pt>
                <c:pt idx="13231">
                  <c:v>48.708799999999826</c:v>
                </c:pt>
                <c:pt idx="13232">
                  <c:v>48.708999999999826</c:v>
                </c:pt>
                <c:pt idx="13233">
                  <c:v>48.709229999999827</c:v>
                </c:pt>
                <c:pt idx="13234">
                  <c:v>48.709489999999825</c:v>
                </c:pt>
                <c:pt idx="13235">
                  <c:v>48.709709999999824</c:v>
                </c:pt>
                <c:pt idx="13236">
                  <c:v>48.709929999999822</c:v>
                </c:pt>
                <c:pt idx="13237">
                  <c:v>48.710159999999824</c:v>
                </c:pt>
                <c:pt idx="13238">
                  <c:v>48.710369999999827</c:v>
                </c:pt>
                <c:pt idx="13239">
                  <c:v>48.710589999999826</c:v>
                </c:pt>
                <c:pt idx="13240">
                  <c:v>48.710869999999822</c:v>
                </c:pt>
                <c:pt idx="13241">
                  <c:v>48.711369999999825</c:v>
                </c:pt>
                <c:pt idx="13242">
                  <c:v>48.712249999999827</c:v>
                </c:pt>
                <c:pt idx="13243">
                  <c:v>48.71301999999983</c:v>
                </c:pt>
                <c:pt idx="13244">
                  <c:v>48.713829999999831</c:v>
                </c:pt>
                <c:pt idx="13245">
                  <c:v>48.714619999999833</c:v>
                </c:pt>
                <c:pt idx="13246">
                  <c:v>48.714929999999832</c:v>
                </c:pt>
                <c:pt idx="13247">
                  <c:v>48.715109999999832</c:v>
                </c:pt>
                <c:pt idx="13248">
                  <c:v>48.715719999999834</c:v>
                </c:pt>
                <c:pt idx="13249">
                  <c:v>48.716919999999831</c:v>
                </c:pt>
                <c:pt idx="13250">
                  <c:v>48.718659999999829</c:v>
                </c:pt>
                <c:pt idx="13251">
                  <c:v>48.720449999999829</c:v>
                </c:pt>
                <c:pt idx="13252">
                  <c:v>48.721849999999826</c:v>
                </c:pt>
                <c:pt idx="13253">
                  <c:v>48.722989999999825</c:v>
                </c:pt>
                <c:pt idx="13254">
                  <c:v>48.723999999999826</c:v>
                </c:pt>
                <c:pt idx="13255">
                  <c:v>48.724989999999828</c:v>
                </c:pt>
                <c:pt idx="13256">
                  <c:v>48.725979999999829</c:v>
                </c:pt>
                <c:pt idx="13257">
                  <c:v>48.727229999999828</c:v>
                </c:pt>
                <c:pt idx="13258">
                  <c:v>48.728849999999831</c:v>
                </c:pt>
                <c:pt idx="13259">
                  <c:v>48.730599999999832</c:v>
                </c:pt>
                <c:pt idx="13260">
                  <c:v>48.731949999999834</c:v>
                </c:pt>
                <c:pt idx="13261">
                  <c:v>48.732879999999831</c:v>
                </c:pt>
                <c:pt idx="13262">
                  <c:v>48.733339999999828</c:v>
                </c:pt>
                <c:pt idx="13263">
                  <c:v>48.733709999999824</c:v>
                </c:pt>
                <c:pt idx="13264">
                  <c:v>48.740509999999823</c:v>
                </c:pt>
                <c:pt idx="13265">
                  <c:v>48.764179999999826</c:v>
                </c:pt>
                <c:pt idx="13266">
                  <c:v>48.782979999999824</c:v>
                </c:pt>
                <c:pt idx="13267">
                  <c:v>48.793739999999822</c:v>
                </c:pt>
                <c:pt idx="13268">
                  <c:v>48.799179999999822</c:v>
                </c:pt>
                <c:pt idx="13269">
                  <c:v>48.80149999999982</c:v>
                </c:pt>
                <c:pt idx="13270">
                  <c:v>48.802899999999816</c:v>
                </c:pt>
                <c:pt idx="13271">
                  <c:v>48.803769999999815</c:v>
                </c:pt>
                <c:pt idx="13272">
                  <c:v>48.804239999999815</c:v>
                </c:pt>
                <c:pt idx="13273">
                  <c:v>48.804739999999818</c:v>
                </c:pt>
                <c:pt idx="13274">
                  <c:v>48.80496999999982</c:v>
                </c:pt>
                <c:pt idx="13275">
                  <c:v>48.806769999999823</c:v>
                </c:pt>
                <c:pt idx="13276">
                  <c:v>48.815509999999826</c:v>
                </c:pt>
                <c:pt idx="13277">
                  <c:v>48.827509999999826</c:v>
                </c:pt>
                <c:pt idx="13278">
                  <c:v>48.838209999999826</c:v>
                </c:pt>
                <c:pt idx="13279">
                  <c:v>48.845049999999823</c:v>
                </c:pt>
                <c:pt idx="13280">
                  <c:v>48.847879999999826</c:v>
                </c:pt>
                <c:pt idx="13281">
                  <c:v>48.849559999999826</c:v>
                </c:pt>
                <c:pt idx="13282">
                  <c:v>48.850839999999828</c:v>
                </c:pt>
                <c:pt idx="13283">
                  <c:v>48.85180999999983</c:v>
                </c:pt>
                <c:pt idx="13284">
                  <c:v>48.852579999999833</c:v>
                </c:pt>
                <c:pt idx="13285">
                  <c:v>48.85395999999983</c:v>
                </c:pt>
                <c:pt idx="13286">
                  <c:v>48.855479999999829</c:v>
                </c:pt>
                <c:pt idx="13287">
                  <c:v>48.855979999999832</c:v>
                </c:pt>
                <c:pt idx="13288">
                  <c:v>48.856709999999829</c:v>
                </c:pt>
                <c:pt idx="13289">
                  <c:v>48.857479999999832</c:v>
                </c:pt>
                <c:pt idx="13290">
                  <c:v>48.859119999999834</c:v>
                </c:pt>
                <c:pt idx="13291">
                  <c:v>48.861089999999834</c:v>
                </c:pt>
                <c:pt idx="13292">
                  <c:v>48.863249999999837</c:v>
                </c:pt>
                <c:pt idx="13293">
                  <c:v>48.865029999999834</c:v>
                </c:pt>
                <c:pt idx="13294">
                  <c:v>48.86633999999983</c:v>
                </c:pt>
                <c:pt idx="13295">
                  <c:v>48.867399999999833</c:v>
                </c:pt>
                <c:pt idx="13296">
                  <c:v>48.868339999999833</c:v>
                </c:pt>
                <c:pt idx="13297">
                  <c:v>48.869099999999833</c:v>
                </c:pt>
                <c:pt idx="13298">
                  <c:v>48.869559999999829</c:v>
                </c:pt>
                <c:pt idx="13299">
                  <c:v>48.869979999999828</c:v>
                </c:pt>
                <c:pt idx="13300">
                  <c:v>48.870629999999828</c:v>
                </c:pt>
                <c:pt idx="13301">
                  <c:v>48.871809999999826</c:v>
                </c:pt>
                <c:pt idx="13302">
                  <c:v>48.873029999999829</c:v>
                </c:pt>
                <c:pt idx="13303">
                  <c:v>48.87405999999983</c:v>
                </c:pt>
                <c:pt idx="13304">
                  <c:v>48.87470999999983</c:v>
                </c:pt>
                <c:pt idx="13305">
                  <c:v>48.875019999999829</c:v>
                </c:pt>
                <c:pt idx="13306">
                  <c:v>48.878379999999829</c:v>
                </c:pt>
                <c:pt idx="13307">
                  <c:v>48.886829999999833</c:v>
                </c:pt>
                <c:pt idx="13308">
                  <c:v>48.89655999999983</c:v>
                </c:pt>
                <c:pt idx="13309">
                  <c:v>48.904329999999831</c:v>
                </c:pt>
                <c:pt idx="13310">
                  <c:v>48.909409999999831</c:v>
                </c:pt>
                <c:pt idx="13311">
                  <c:v>48.912039999999834</c:v>
                </c:pt>
                <c:pt idx="13312">
                  <c:v>48.913749999999837</c:v>
                </c:pt>
                <c:pt idx="13313">
                  <c:v>48.91507999999984</c:v>
                </c:pt>
                <c:pt idx="13314">
                  <c:v>48.916069999999841</c:v>
                </c:pt>
                <c:pt idx="13315">
                  <c:v>48.916749999999844</c:v>
                </c:pt>
                <c:pt idx="13316">
                  <c:v>48.917379999999845</c:v>
                </c:pt>
                <c:pt idx="13317">
                  <c:v>48.918239999999848</c:v>
                </c:pt>
                <c:pt idx="13318">
                  <c:v>48.919389999999851</c:v>
                </c:pt>
                <c:pt idx="13319">
                  <c:v>48.92061999999985</c:v>
                </c:pt>
                <c:pt idx="13320">
                  <c:v>48.921909999999848</c:v>
                </c:pt>
                <c:pt idx="13321">
                  <c:v>48.923199999999845</c:v>
                </c:pt>
                <c:pt idx="13322">
                  <c:v>48.924189999999847</c:v>
                </c:pt>
                <c:pt idx="13323">
                  <c:v>48.924739999999844</c:v>
                </c:pt>
                <c:pt idx="13324">
                  <c:v>48.925039999999846</c:v>
                </c:pt>
                <c:pt idx="13325">
                  <c:v>48.925209999999844</c:v>
                </c:pt>
                <c:pt idx="13326">
                  <c:v>48.927389999999846</c:v>
                </c:pt>
                <c:pt idx="13327">
                  <c:v>48.932869999999845</c:v>
                </c:pt>
                <c:pt idx="13328">
                  <c:v>48.938589999999841</c:v>
                </c:pt>
                <c:pt idx="13329">
                  <c:v>48.942729999999841</c:v>
                </c:pt>
                <c:pt idx="13330">
                  <c:v>48.945739999999844</c:v>
                </c:pt>
                <c:pt idx="13331">
                  <c:v>48.947939999999846</c:v>
                </c:pt>
                <c:pt idx="13332">
                  <c:v>48.949659999999845</c:v>
                </c:pt>
                <c:pt idx="13333">
                  <c:v>48.951209999999847</c:v>
                </c:pt>
                <c:pt idx="13334">
                  <c:v>48.952499999999844</c:v>
                </c:pt>
                <c:pt idx="13335">
                  <c:v>48.953779999999846</c:v>
                </c:pt>
                <c:pt idx="13336">
                  <c:v>48.955759999999849</c:v>
                </c:pt>
                <c:pt idx="13337">
                  <c:v>48.958839999999846</c:v>
                </c:pt>
                <c:pt idx="13338">
                  <c:v>48.962499999999849</c:v>
                </c:pt>
                <c:pt idx="13339">
                  <c:v>48.965189999999851</c:v>
                </c:pt>
                <c:pt idx="13340">
                  <c:v>48.966899999999853</c:v>
                </c:pt>
                <c:pt idx="13341">
                  <c:v>48.967669999999856</c:v>
                </c:pt>
                <c:pt idx="13342">
                  <c:v>48.967939999999857</c:v>
                </c:pt>
                <c:pt idx="13343">
                  <c:v>48.968099999999858</c:v>
                </c:pt>
                <c:pt idx="13344">
                  <c:v>48.968259999999859</c:v>
                </c:pt>
                <c:pt idx="13345">
                  <c:v>48.968439999999859</c:v>
                </c:pt>
                <c:pt idx="13346">
                  <c:v>48.968649999999862</c:v>
                </c:pt>
                <c:pt idx="13347">
                  <c:v>48.968899999999863</c:v>
                </c:pt>
                <c:pt idx="13348">
                  <c:v>48.969149999999864</c:v>
                </c:pt>
                <c:pt idx="13349">
                  <c:v>48.969369999999863</c:v>
                </c:pt>
                <c:pt idx="13350">
                  <c:v>48.969639999999863</c:v>
                </c:pt>
                <c:pt idx="13351">
                  <c:v>48.969889999999864</c:v>
                </c:pt>
                <c:pt idx="13352">
                  <c:v>48.970119999999866</c:v>
                </c:pt>
                <c:pt idx="13353">
                  <c:v>48.970339999999865</c:v>
                </c:pt>
                <c:pt idx="13354">
                  <c:v>48.970559999999864</c:v>
                </c:pt>
                <c:pt idx="13355">
                  <c:v>48.970789999999866</c:v>
                </c:pt>
                <c:pt idx="13356">
                  <c:v>48.971029999999864</c:v>
                </c:pt>
                <c:pt idx="13357">
                  <c:v>48.971289999999861</c:v>
                </c:pt>
                <c:pt idx="13358">
                  <c:v>48.971529999999859</c:v>
                </c:pt>
                <c:pt idx="13359">
                  <c:v>48.971769999999857</c:v>
                </c:pt>
                <c:pt idx="13360">
                  <c:v>48.971989999999856</c:v>
                </c:pt>
                <c:pt idx="13361">
                  <c:v>48.972269999999853</c:v>
                </c:pt>
                <c:pt idx="13362">
                  <c:v>48.972579999999851</c:v>
                </c:pt>
                <c:pt idx="13363">
                  <c:v>48.972879999999854</c:v>
                </c:pt>
                <c:pt idx="13364">
                  <c:v>48.973169999999854</c:v>
                </c:pt>
                <c:pt idx="13365">
                  <c:v>48.97344999999985</c:v>
                </c:pt>
                <c:pt idx="13366">
                  <c:v>48.97373999999985</c:v>
                </c:pt>
                <c:pt idx="13367">
                  <c:v>48.973989999999851</c:v>
                </c:pt>
                <c:pt idx="13368">
                  <c:v>48.974219999999853</c:v>
                </c:pt>
                <c:pt idx="13369">
                  <c:v>48.974489999999854</c:v>
                </c:pt>
                <c:pt idx="13370">
                  <c:v>48.974809999999856</c:v>
                </c:pt>
                <c:pt idx="13371">
                  <c:v>48.975149999999857</c:v>
                </c:pt>
                <c:pt idx="13372">
                  <c:v>48.975849999999859</c:v>
                </c:pt>
                <c:pt idx="13373">
                  <c:v>48.977079999999859</c:v>
                </c:pt>
                <c:pt idx="13374">
                  <c:v>48.978119999999862</c:v>
                </c:pt>
                <c:pt idx="13375">
                  <c:v>48.978579999999859</c:v>
                </c:pt>
                <c:pt idx="13376">
                  <c:v>48.979779999999856</c:v>
                </c:pt>
                <c:pt idx="13377">
                  <c:v>48.981709999999858</c:v>
                </c:pt>
                <c:pt idx="13378">
                  <c:v>48.983739999999855</c:v>
                </c:pt>
                <c:pt idx="13379">
                  <c:v>48.985209999999853</c:v>
                </c:pt>
                <c:pt idx="13380">
                  <c:v>48.986329999999853</c:v>
                </c:pt>
                <c:pt idx="13381">
                  <c:v>48.987319999999855</c:v>
                </c:pt>
                <c:pt idx="13382">
                  <c:v>48.988309999999856</c:v>
                </c:pt>
                <c:pt idx="13383">
                  <c:v>48.989319999999857</c:v>
                </c:pt>
                <c:pt idx="13384">
                  <c:v>48.990139999999855</c:v>
                </c:pt>
                <c:pt idx="13385">
                  <c:v>48.991309999999856</c:v>
                </c:pt>
                <c:pt idx="13386">
                  <c:v>48.992979999999854</c:v>
                </c:pt>
                <c:pt idx="13387">
                  <c:v>48.994509999999856</c:v>
                </c:pt>
                <c:pt idx="13388">
                  <c:v>48.995809999999857</c:v>
                </c:pt>
                <c:pt idx="13389">
                  <c:v>48.996509999999859</c:v>
                </c:pt>
                <c:pt idx="13390">
                  <c:v>49.001599999999861</c:v>
                </c:pt>
                <c:pt idx="13391">
                  <c:v>49.007059999999861</c:v>
                </c:pt>
                <c:pt idx="13392">
                  <c:v>49.011139999999862</c:v>
                </c:pt>
                <c:pt idx="13393">
                  <c:v>49.013799999999861</c:v>
                </c:pt>
                <c:pt idx="13394">
                  <c:v>49.01551999999986</c:v>
                </c:pt>
                <c:pt idx="13395">
                  <c:v>49.016479999999859</c:v>
                </c:pt>
                <c:pt idx="13396">
                  <c:v>49.017139999999863</c:v>
                </c:pt>
                <c:pt idx="13397">
                  <c:v>49.017819999999865</c:v>
                </c:pt>
                <c:pt idx="13398">
                  <c:v>49.018489999999865</c:v>
                </c:pt>
                <c:pt idx="13399">
                  <c:v>49.019179999999864</c:v>
                </c:pt>
                <c:pt idx="13400">
                  <c:v>49.019819999999861</c:v>
                </c:pt>
                <c:pt idx="13401">
                  <c:v>49.020829999999862</c:v>
                </c:pt>
                <c:pt idx="13402">
                  <c:v>49.022199999999863</c:v>
                </c:pt>
                <c:pt idx="13403">
                  <c:v>49.02359999999986</c:v>
                </c:pt>
                <c:pt idx="13404">
                  <c:v>49.024869999999858</c:v>
                </c:pt>
                <c:pt idx="13405">
                  <c:v>49.026089999999854</c:v>
                </c:pt>
                <c:pt idx="13406">
                  <c:v>49.028129999999855</c:v>
                </c:pt>
                <c:pt idx="13407">
                  <c:v>49.032809999999856</c:v>
                </c:pt>
                <c:pt idx="13408">
                  <c:v>49.036299999999855</c:v>
                </c:pt>
                <c:pt idx="13409">
                  <c:v>49.040489999999856</c:v>
                </c:pt>
                <c:pt idx="13410">
                  <c:v>49.044469999999855</c:v>
                </c:pt>
                <c:pt idx="13411">
                  <c:v>49.047929999999852</c:v>
                </c:pt>
                <c:pt idx="13412">
                  <c:v>49.050129999999854</c:v>
                </c:pt>
                <c:pt idx="13413">
                  <c:v>49.051289999999852</c:v>
                </c:pt>
                <c:pt idx="13414">
                  <c:v>49.052439999999855</c:v>
                </c:pt>
                <c:pt idx="13415">
                  <c:v>49.053649999999855</c:v>
                </c:pt>
                <c:pt idx="13416">
                  <c:v>49.054649999999853</c:v>
                </c:pt>
                <c:pt idx="13417">
                  <c:v>49.056149999999853</c:v>
                </c:pt>
                <c:pt idx="13418">
                  <c:v>49.05772999999985</c:v>
                </c:pt>
                <c:pt idx="13419">
                  <c:v>49.059769999999851</c:v>
                </c:pt>
                <c:pt idx="13420">
                  <c:v>49.061239999999849</c:v>
                </c:pt>
                <c:pt idx="13421">
                  <c:v>49.062549999999845</c:v>
                </c:pt>
                <c:pt idx="13422">
                  <c:v>49.063739999999846</c:v>
                </c:pt>
                <c:pt idx="13423">
                  <c:v>49.064259999999848</c:v>
                </c:pt>
                <c:pt idx="13424">
                  <c:v>49.064539999999845</c:v>
                </c:pt>
                <c:pt idx="13425">
                  <c:v>49.065449999999842</c:v>
                </c:pt>
                <c:pt idx="13426">
                  <c:v>49.067359999999844</c:v>
                </c:pt>
                <c:pt idx="13427">
                  <c:v>49.069469999999846</c:v>
                </c:pt>
                <c:pt idx="13428">
                  <c:v>49.071529999999846</c:v>
                </c:pt>
                <c:pt idx="13429">
                  <c:v>49.073229999999846</c:v>
                </c:pt>
                <c:pt idx="13430">
                  <c:v>49.074469999999849</c:v>
                </c:pt>
                <c:pt idx="13431">
                  <c:v>49.075579999999846</c:v>
                </c:pt>
                <c:pt idx="13432">
                  <c:v>49.076759999999844</c:v>
                </c:pt>
                <c:pt idx="13433">
                  <c:v>49.077879999999844</c:v>
                </c:pt>
                <c:pt idx="13434">
                  <c:v>49.078889999999845</c:v>
                </c:pt>
                <c:pt idx="13435">
                  <c:v>49.079899999999846</c:v>
                </c:pt>
                <c:pt idx="13436">
                  <c:v>49.081289999999846</c:v>
                </c:pt>
                <c:pt idx="13437">
                  <c:v>49.083089999999849</c:v>
                </c:pt>
                <c:pt idx="13438">
                  <c:v>49.084459999999851</c:v>
                </c:pt>
                <c:pt idx="13439">
                  <c:v>49.085379999999851</c:v>
                </c:pt>
                <c:pt idx="13440">
                  <c:v>49.08953999999985</c:v>
                </c:pt>
                <c:pt idx="13441">
                  <c:v>49.095679999999852</c:v>
                </c:pt>
                <c:pt idx="13442">
                  <c:v>49.103469999999852</c:v>
                </c:pt>
                <c:pt idx="13443">
                  <c:v>49.109519999999854</c:v>
                </c:pt>
                <c:pt idx="13444">
                  <c:v>49.114809999999856</c:v>
                </c:pt>
                <c:pt idx="13445">
                  <c:v>49.118419999999858</c:v>
                </c:pt>
                <c:pt idx="13446">
                  <c:v>49.120809999999857</c:v>
                </c:pt>
                <c:pt idx="13447">
                  <c:v>49.122509999999856</c:v>
                </c:pt>
                <c:pt idx="13448">
                  <c:v>49.123869999999854</c:v>
                </c:pt>
                <c:pt idx="13449">
                  <c:v>49.125099999999854</c:v>
                </c:pt>
                <c:pt idx="13450">
                  <c:v>49.126269999999856</c:v>
                </c:pt>
                <c:pt idx="13451">
                  <c:v>49.127239999999858</c:v>
                </c:pt>
                <c:pt idx="13452">
                  <c:v>49.128359999999859</c:v>
                </c:pt>
                <c:pt idx="13453">
                  <c:v>49.130139999999855</c:v>
                </c:pt>
                <c:pt idx="13454">
                  <c:v>49.131729999999855</c:v>
                </c:pt>
                <c:pt idx="13455">
                  <c:v>49.132869999999855</c:v>
                </c:pt>
                <c:pt idx="13456">
                  <c:v>49.133419999999852</c:v>
                </c:pt>
                <c:pt idx="13457">
                  <c:v>49.13365999999985</c:v>
                </c:pt>
                <c:pt idx="13458">
                  <c:v>49.133829999999847</c:v>
                </c:pt>
                <c:pt idx="13459">
                  <c:v>49.133989999999848</c:v>
                </c:pt>
                <c:pt idx="13460">
                  <c:v>49.13421999999985</c:v>
                </c:pt>
                <c:pt idx="13461">
                  <c:v>49.13450999999985</c:v>
                </c:pt>
                <c:pt idx="13462">
                  <c:v>49.134839999999848</c:v>
                </c:pt>
                <c:pt idx="13463">
                  <c:v>49.135099999999845</c:v>
                </c:pt>
                <c:pt idx="13464">
                  <c:v>49.135359999999842</c:v>
                </c:pt>
                <c:pt idx="13465">
                  <c:v>49.135639999999839</c:v>
                </c:pt>
                <c:pt idx="13466">
                  <c:v>49.135919999999835</c:v>
                </c:pt>
                <c:pt idx="13467">
                  <c:v>49.136219999999838</c:v>
                </c:pt>
                <c:pt idx="13468">
                  <c:v>49.136549999999836</c:v>
                </c:pt>
                <c:pt idx="13469">
                  <c:v>49.136859999999835</c:v>
                </c:pt>
                <c:pt idx="13470">
                  <c:v>49.137159999999838</c:v>
                </c:pt>
                <c:pt idx="13471">
                  <c:v>49.13747999999984</c:v>
                </c:pt>
                <c:pt idx="13472">
                  <c:v>49.138089999999842</c:v>
                </c:pt>
                <c:pt idx="13473">
                  <c:v>49.138549999999839</c:v>
                </c:pt>
                <c:pt idx="13474">
                  <c:v>49.138849999999842</c:v>
                </c:pt>
                <c:pt idx="13475">
                  <c:v>49.139409999999842</c:v>
                </c:pt>
                <c:pt idx="13476">
                  <c:v>49.140329999999842</c:v>
                </c:pt>
                <c:pt idx="13477">
                  <c:v>49.141279999999846</c:v>
                </c:pt>
                <c:pt idx="13478">
                  <c:v>49.141729999999846</c:v>
                </c:pt>
                <c:pt idx="13479">
                  <c:v>49.141969999999844</c:v>
                </c:pt>
                <c:pt idx="13480">
                  <c:v>49.142119999999842</c:v>
                </c:pt>
                <c:pt idx="13481">
                  <c:v>49.142989999999841</c:v>
                </c:pt>
                <c:pt idx="13482">
                  <c:v>49.144859999999838</c:v>
                </c:pt>
                <c:pt idx="13483">
                  <c:v>49.14694999999984</c:v>
                </c:pt>
                <c:pt idx="13484">
                  <c:v>49.148349999999837</c:v>
                </c:pt>
                <c:pt idx="13485">
                  <c:v>49.149519999999839</c:v>
                </c:pt>
                <c:pt idx="13486">
                  <c:v>49.150679999999838</c:v>
                </c:pt>
                <c:pt idx="13487">
                  <c:v>49.151799999999838</c:v>
                </c:pt>
                <c:pt idx="13488">
                  <c:v>49.152749999999841</c:v>
                </c:pt>
                <c:pt idx="13489">
                  <c:v>49.15381999999984</c:v>
                </c:pt>
                <c:pt idx="13490">
                  <c:v>49.155329999999843</c:v>
                </c:pt>
                <c:pt idx="13491">
                  <c:v>49.15710999999984</c:v>
                </c:pt>
                <c:pt idx="13492">
                  <c:v>49.158929999999842</c:v>
                </c:pt>
                <c:pt idx="13493">
                  <c:v>49.160309999999839</c:v>
                </c:pt>
                <c:pt idx="13494">
                  <c:v>49.16178999999984</c:v>
                </c:pt>
                <c:pt idx="13495">
                  <c:v>49.163369999999837</c:v>
                </c:pt>
                <c:pt idx="13496">
                  <c:v>49.16798999999984</c:v>
                </c:pt>
                <c:pt idx="13497">
                  <c:v>49.174719999999837</c:v>
                </c:pt>
                <c:pt idx="13498">
                  <c:v>49.182059999999836</c:v>
                </c:pt>
                <c:pt idx="13499">
                  <c:v>49.189809999999838</c:v>
                </c:pt>
                <c:pt idx="13500">
                  <c:v>49.196179999999835</c:v>
                </c:pt>
                <c:pt idx="13501">
                  <c:v>49.200289999999832</c:v>
                </c:pt>
                <c:pt idx="13502">
                  <c:v>49.202649999999835</c:v>
                </c:pt>
                <c:pt idx="13503">
                  <c:v>49.204339999999839</c:v>
                </c:pt>
                <c:pt idx="13504">
                  <c:v>49.205359999999835</c:v>
                </c:pt>
                <c:pt idx="13505">
                  <c:v>49.206019999999839</c:v>
                </c:pt>
                <c:pt idx="13506">
                  <c:v>49.206549999999837</c:v>
                </c:pt>
                <c:pt idx="13507">
                  <c:v>49.206929999999836</c:v>
                </c:pt>
                <c:pt idx="13508">
                  <c:v>49.207329999999835</c:v>
                </c:pt>
                <c:pt idx="13509">
                  <c:v>49.207959999999836</c:v>
                </c:pt>
                <c:pt idx="13510">
                  <c:v>49.209009999999836</c:v>
                </c:pt>
                <c:pt idx="13511">
                  <c:v>49.210269999999838</c:v>
                </c:pt>
                <c:pt idx="13512">
                  <c:v>49.211509999999841</c:v>
                </c:pt>
                <c:pt idx="13513">
                  <c:v>49.212859999999843</c:v>
                </c:pt>
                <c:pt idx="13514">
                  <c:v>49.214249999999844</c:v>
                </c:pt>
                <c:pt idx="13515">
                  <c:v>49.215569999999843</c:v>
                </c:pt>
                <c:pt idx="13516">
                  <c:v>49.216889999999843</c:v>
                </c:pt>
                <c:pt idx="13517">
                  <c:v>49.217789999999844</c:v>
                </c:pt>
                <c:pt idx="13518">
                  <c:v>49.219969999999847</c:v>
                </c:pt>
                <c:pt idx="13519">
                  <c:v>49.236649999999848</c:v>
                </c:pt>
                <c:pt idx="13520">
                  <c:v>49.248059999999846</c:v>
                </c:pt>
                <c:pt idx="13521">
                  <c:v>49.251269999999849</c:v>
                </c:pt>
                <c:pt idx="13522">
                  <c:v>49.25357999999985</c:v>
                </c:pt>
                <c:pt idx="13523">
                  <c:v>49.26080999999985</c:v>
                </c:pt>
                <c:pt idx="13524">
                  <c:v>49.27470999999985</c:v>
                </c:pt>
                <c:pt idx="13525">
                  <c:v>49.286359999999853</c:v>
                </c:pt>
                <c:pt idx="13526">
                  <c:v>49.29366999999985</c:v>
                </c:pt>
                <c:pt idx="13527">
                  <c:v>49.298759999999852</c:v>
                </c:pt>
                <c:pt idx="13528">
                  <c:v>49.300549999999852</c:v>
                </c:pt>
                <c:pt idx="13529">
                  <c:v>49.301929999999849</c:v>
                </c:pt>
                <c:pt idx="13530">
                  <c:v>49.303079999999852</c:v>
                </c:pt>
                <c:pt idx="13531">
                  <c:v>49.303839999999852</c:v>
                </c:pt>
                <c:pt idx="13532">
                  <c:v>49.30445999999985</c:v>
                </c:pt>
                <c:pt idx="13533">
                  <c:v>49.30510999999985</c:v>
                </c:pt>
                <c:pt idx="13534">
                  <c:v>49.306019999999847</c:v>
                </c:pt>
                <c:pt idx="13535">
                  <c:v>49.307229999999848</c:v>
                </c:pt>
                <c:pt idx="13536">
                  <c:v>49.308239999999849</c:v>
                </c:pt>
                <c:pt idx="13537">
                  <c:v>49.308749999999847</c:v>
                </c:pt>
                <c:pt idx="13538">
                  <c:v>49.309619999999846</c:v>
                </c:pt>
                <c:pt idx="13539">
                  <c:v>49.310559999999846</c:v>
                </c:pt>
                <c:pt idx="13540">
                  <c:v>49.310959999999845</c:v>
                </c:pt>
                <c:pt idx="13541">
                  <c:v>49.311199999999843</c:v>
                </c:pt>
                <c:pt idx="13542">
                  <c:v>49.315859999999844</c:v>
                </c:pt>
                <c:pt idx="13543">
                  <c:v>49.327739999999842</c:v>
                </c:pt>
                <c:pt idx="13544">
                  <c:v>49.339639999999839</c:v>
                </c:pt>
                <c:pt idx="13545">
                  <c:v>49.34816999999984</c:v>
                </c:pt>
                <c:pt idx="13546">
                  <c:v>49.352889999999839</c:v>
                </c:pt>
                <c:pt idx="13547">
                  <c:v>49.356029999999841</c:v>
                </c:pt>
                <c:pt idx="13548">
                  <c:v>49.358439999999838</c:v>
                </c:pt>
                <c:pt idx="13549">
                  <c:v>49.360209999999839</c:v>
                </c:pt>
                <c:pt idx="13550">
                  <c:v>49.36175999999984</c:v>
                </c:pt>
                <c:pt idx="13551">
                  <c:v>49.363499999999839</c:v>
                </c:pt>
                <c:pt idx="13552">
                  <c:v>49.366719999999837</c:v>
                </c:pt>
                <c:pt idx="13553">
                  <c:v>49.371349999999836</c:v>
                </c:pt>
                <c:pt idx="13554">
                  <c:v>49.374249999999833</c:v>
                </c:pt>
                <c:pt idx="13555">
                  <c:v>49.375909999999834</c:v>
                </c:pt>
                <c:pt idx="13556">
                  <c:v>49.377049999999834</c:v>
                </c:pt>
                <c:pt idx="13557">
                  <c:v>49.377689999999831</c:v>
                </c:pt>
                <c:pt idx="13558">
                  <c:v>49.378119999999832</c:v>
                </c:pt>
                <c:pt idx="13559">
                  <c:v>49.390519999999832</c:v>
                </c:pt>
                <c:pt idx="13560">
                  <c:v>49.409659999999832</c:v>
                </c:pt>
                <c:pt idx="13561">
                  <c:v>49.415829999999829</c:v>
                </c:pt>
                <c:pt idx="13562">
                  <c:v>49.41833999999983</c:v>
                </c:pt>
                <c:pt idx="13563">
                  <c:v>49.419389999999829</c:v>
                </c:pt>
                <c:pt idx="13564">
                  <c:v>49.420469999999831</c:v>
                </c:pt>
                <c:pt idx="13565">
                  <c:v>49.421259999999833</c:v>
                </c:pt>
                <c:pt idx="13566">
                  <c:v>49.421969999999831</c:v>
                </c:pt>
                <c:pt idx="13567">
                  <c:v>49.422769999999829</c:v>
                </c:pt>
                <c:pt idx="13568">
                  <c:v>49.423609999999826</c:v>
                </c:pt>
                <c:pt idx="13569">
                  <c:v>49.424619999999827</c:v>
                </c:pt>
                <c:pt idx="13570">
                  <c:v>49.425539999999828</c:v>
                </c:pt>
                <c:pt idx="13571">
                  <c:v>49.42641999999983</c:v>
                </c:pt>
                <c:pt idx="13572">
                  <c:v>49.427299999999832</c:v>
                </c:pt>
                <c:pt idx="13573">
                  <c:v>49.428129999999832</c:v>
                </c:pt>
                <c:pt idx="13574">
                  <c:v>49.429379999999831</c:v>
                </c:pt>
                <c:pt idx="13575">
                  <c:v>49.43156999999983</c:v>
                </c:pt>
                <c:pt idx="13576">
                  <c:v>49.434779999999833</c:v>
                </c:pt>
                <c:pt idx="13577">
                  <c:v>49.437139999999836</c:v>
                </c:pt>
                <c:pt idx="13578">
                  <c:v>49.438139999999834</c:v>
                </c:pt>
                <c:pt idx="13579">
                  <c:v>49.438549999999836</c:v>
                </c:pt>
                <c:pt idx="13580">
                  <c:v>49.438749999999835</c:v>
                </c:pt>
                <c:pt idx="13581">
                  <c:v>49.438939999999839</c:v>
                </c:pt>
                <c:pt idx="13582">
                  <c:v>49.439109999999836</c:v>
                </c:pt>
                <c:pt idx="13583">
                  <c:v>49.439339999999838</c:v>
                </c:pt>
                <c:pt idx="13584">
                  <c:v>49.439589999999839</c:v>
                </c:pt>
                <c:pt idx="13585">
                  <c:v>49.439869999999836</c:v>
                </c:pt>
                <c:pt idx="13586">
                  <c:v>49.440169999999839</c:v>
                </c:pt>
                <c:pt idx="13587">
                  <c:v>49.440489999999841</c:v>
                </c:pt>
                <c:pt idx="13588">
                  <c:v>49.44079999999984</c:v>
                </c:pt>
                <c:pt idx="13589">
                  <c:v>49.441079999999836</c:v>
                </c:pt>
                <c:pt idx="13590">
                  <c:v>49.441349999999836</c:v>
                </c:pt>
                <c:pt idx="13591">
                  <c:v>49.441589999999835</c:v>
                </c:pt>
                <c:pt idx="13592">
                  <c:v>49.441849999999832</c:v>
                </c:pt>
                <c:pt idx="13593">
                  <c:v>49.442149999999835</c:v>
                </c:pt>
                <c:pt idx="13594">
                  <c:v>49.442679999999832</c:v>
                </c:pt>
                <c:pt idx="13595">
                  <c:v>49.443289999999834</c:v>
                </c:pt>
                <c:pt idx="13596">
                  <c:v>49.443829999999835</c:v>
                </c:pt>
                <c:pt idx="13597">
                  <c:v>49.444569999999835</c:v>
                </c:pt>
                <c:pt idx="13598">
                  <c:v>49.445649999999837</c:v>
                </c:pt>
                <c:pt idx="13599">
                  <c:v>49.446819999999839</c:v>
                </c:pt>
                <c:pt idx="13600">
                  <c:v>49.447709999999837</c:v>
                </c:pt>
                <c:pt idx="13601">
                  <c:v>49.448439999999835</c:v>
                </c:pt>
                <c:pt idx="13602">
                  <c:v>49.448929999999834</c:v>
                </c:pt>
                <c:pt idx="13603">
                  <c:v>49.449319999999837</c:v>
                </c:pt>
                <c:pt idx="13604">
                  <c:v>49.449499999999837</c:v>
                </c:pt>
                <c:pt idx="13605">
                  <c:v>49.450289999999839</c:v>
                </c:pt>
                <c:pt idx="13606">
                  <c:v>49.456969999999842</c:v>
                </c:pt>
                <c:pt idx="13607">
                  <c:v>49.46920999999984</c:v>
                </c:pt>
                <c:pt idx="13608">
                  <c:v>49.479519999999837</c:v>
                </c:pt>
                <c:pt idx="13609">
                  <c:v>49.485249999999837</c:v>
                </c:pt>
                <c:pt idx="13610">
                  <c:v>49.487849999999838</c:v>
                </c:pt>
                <c:pt idx="13611">
                  <c:v>49.489599999999839</c:v>
                </c:pt>
                <c:pt idx="13612">
                  <c:v>49.491059999999841</c:v>
                </c:pt>
                <c:pt idx="13613">
                  <c:v>49.492339999999842</c:v>
                </c:pt>
                <c:pt idx="13614">
                  <c:v>49.493569999999842</c:v>
                </c:pt>
                <c:pt idx="13615">
                  <c:v>49.496079999999843</c:v>
                </c:pt>
                <c:pt idx="13616">
                  <c:v>49.499819999999843</c:v>
                </c:pt>
                <c:pt idx="13617">
                  <c:v>49.502829999999847</c:v>
                </c:pt>
                <c:pt idx="13618">
                  <c:v>49.505109999999846</c:v>
                </c:pt>
                <c:pt idx="13619">
                  <c:v>49.506939999999844</c:v>
                </c:pt>
                <c:pt idx="13620">
                  <c:v>49.508549999999843</c:v>
                </c:pt>
                <c:pt idx="13621">
                  <c:v>49.510099999999845</c:v>
                </c:pt>
                <c:pt idx="13622">
                  <c:v>49.511689999999845</c:v>
                </c:pt>
                <c:pt idx="13623">
                  <c:v>49.513249999999843</c:v>
                </c:pt>
                <c:pt idx="13624">
                  <c:v>49.514839999999843</c:v>
                </c:pt>
                <c:pt idx="13625">
                  <c:v>49.51632999999984</c:v>
                </c:pt>
                <c:pt idx="13626">
                  <c:v>49.517699999999842</c:v>
                </c:pt>
                <c:pt idx="13627">
                  <c:v>49.518919999999838</c:v>
                </c:pt>
                <c:pt idx="13628">
                  <c:v>49.519479999999838</c:v>
                </c:pt>
                <c:pt idx="13629">
                  <c:v>49.51999999999984</c:v>
                </c:pt>
                <c:pt idx="13630">
                  <c:v>49.520809999999841</c:v>
                </c:pt>
                <c:pt idx="13631">
                  <c:v>49.521739999999838</c:v>
                </c:pt>
                <c:pt idx="13632">
                  <c:v>49.522779999999841</c:v>
                </c:pt>
                <c:pt idx="13633">
                  <c:v>49.523899999999841</c:v>
                </c:pt>
                <c:pt idx="13634">
                  <c:v>49.524919999999838</c:v>
                </c:pt>
                <c:pt idx="13635">
                  <c:v>49.525949999999838</c:v>
                </c:pt>
                <c:pt idx="13636">
                  <c:v>49.526919999999841</c:v>
                </c:pt>
                <c:pt idx="13637">
                  <c:v>49.527599999999843</c:v>
                </c:pt>
                <c:pt idx="13638">
                  <c:v>49.528119999999845</c:v>
                </c:pt>
                <c:pt idx="13639">
                  <c:v>49.528479999999846</c:v>
                </c:pt>
                <c:pt idx="13640">
                  <c:v>49.528839999999846</c:v>
                </c:pt>
                <c:pt idx="13641">
                  <c:v>49.529329999999845</c:v>
                </c:pt>
                <c:pt idx="13642">
                  <c:v>49.530099999999848</c:v>
                </c:pt>
                <c:pt idx="13643">
                  <c:v>49.531309999999849</c:v>
                </c:pt>
                <c:pt idx="13644">
                  <c:v>49.532599999999846</c:v>
                </c:pt>
                <c:pt idx="13645">
                  <c:v>49.533639999999849</c:v>
                </c:pt>
                <c:pt idx="13646">
                  <c:v>49.53491999999985</c:v>
                </c:pt>
                <c:pt idx="13647">
                  <c:v>49.536199999999852</c:v>
                </c:pt>
                <c:pt idx="13648">
                  <c:v>49.537019999999849</c:v>
                </c:pt>
                <c:pt idx="13649">
                  <c:v>49.53802999999985</c:v>
                </c:pt>
                <c:pt idx="13650">
                  <c:v>49.539959999999851</c:v>
                </c:pt>
                <c:pt idx="13651">
                  <c:v>49.541869999999854</c:v>
                </c:pt>
                <c:pt idx="13652">
                  <c:v>49.543489999999856</c:v>
                </c:pt>
                <c:pt idx="13653">
                  <c:v>49.544659999999858</c:v>
                </c:pt>
                <c:pt idx="13654">
                  <c:v>49.545429999999861</c:v>
                </c:pt>
                <c:pt idx="13655">
                  <c:v>49.546019999999864</c:v>
                </c:pt>
                <c:pt idx="13656">
                  <c:v>49.546449999999865</c:v>
                </c:pt>
                <c:pt idx="13657">
                  <c:v>49.546819999999862</c:v>
                </c:pt>
                <c:pt idx="13658">
                  <c:v>49.547109999999861</c:v>
                </c:pt>
                <c:pt idx="13659">
                  <c:v>49.547369999999859</c:v>
                </c:pt>
                <c:pt idx="13660">
                  <c:v>49.547599999999861</c:v>
                </c:pt>
                <c:pt idx="13661">
                  <c:v>49.54779999999986</c:v>
                </c:pt>
                <c:pt idx="13662">
                  <c:v>49.54797999999986</c:v>
                </c:pt>
                <c:pt idx="13663">
                  <c:v>49.548169999999864</c:v>
                </c:pt>
                <c:pt idx="13664">
                  <c:v>49.548339999999861</c:v>
                </c:pt>
                <c:pt idx="13665">
                  <c:v>49.548499999999862</c:v>
                </c:pt>
                <c:pt idx="13666">
                  <c:v>49.548669999999859</c:v>
                </c:pt>
                <c:pt idx="13667">
                  <c:v>49.548839999999856</c:v>
                </c:pt>
                <c:pt idx="13668">
                  <c:v>49.549019999999857</c:v>
                </c:pt>
                <c:pt idx="13669">
                  <c:v>49.549179999999858</c:v>
                </c:pt>
                <c:pt idx="13670">
                  <c:v>49.549329999999856</c:v>
                </c:pt>
                <c:pt idx="13671">
                  <c:v>49.549479999999853</c:v>
                </c:pt>
                <c:pt idx="13672">
                  <c:v>49.549639999999854</c:v>
                </c:pt>
                <c:pt idx="13673">
                  <c:v>49.549799999999856</c:v>
                </c:pt>
                <c:pt idx="13674">
                  <c:v>49.549959999999857</c:v>
                </c:pt>
                <c:pt idx="13675">
                  <c:v>49.550139999999857</c:v>
                </c:pt>
                <c:pt idx="13676">
                  <c:v>49.550379999999855</c:v>
                </c:pt>
                <c:pt idx="13677">
                  <c:v>49.550669999999855</c:v>
                </c:pt>
                <c:pt idx="13678">
                  <c:v>49.551019999999852</c:v>
                </c:pt>
                <c:pt idx="13679">
                  <c:v>49.551479999999849</c:v>
                </c:pt>
                <c:pt idx="13680">
                  <c:v>49.552039999999849</c:v>
                </c:pt>
                <c:pt idx="13681">
                  <c:v>49.552649999999851</c:v>
                </c:pt>
                <c:pt idx="13682">
                  <c:v>49.553189999999852</c:v>
                </c:pt>
                <c:pt idx="13683">
                  <c:v>49.553569999999851</c:v>
                </c:pt>
                <c:pt idx="13684">
                  <c:v>49.553949999999851</c:v>
                </c:pt>
                <c:pt idx="13685">
                  <c:v>49.554219999999852</c:v>
                </c:pt>
                <c:pt idx="13686">
                  <c:v>49.554469999999853</c:v>
                </c:pt>
                <c:pt idx="13687">
                  <c:v>49.55463999999985</c:v>
                </c:pt>
                <c:pt idx="13688">
                  <c:v>49.554789999999848</c:v>
                </c:pt>
                <c:pt idx="13689">
                  <c:v>49.55490999999985</c:v>
                </c:pt>
                <c:pt idx="13690">
                  <c:v>49.555049999999852</c:v>
                </c:pt>
                <c:pt idx="13691">
                  <c:v>49.555169999999855</c:v>
                </c:pt>
                <c:pt idx="13692">
                  <c:v>49.555309999999857</c:v>
                </c:pt>
                <c:pt idx="13693">
                  <c:v>49.555439999999855</c:v>
                </c:pt>
                <c:pt idx="13694">
                  <c:v>49.555569999999854</c:v>
                </c:pt>
                <c:pt idx="13695">
                  <c:v>49.555689999999856</c:v>
                </c:pt>
                <c:pt idx="13696">
                  <c:v>49.555799999999856</c:v>
                </c:pt>
                <c:pt idx="13697">
                  <c:v>49.555909999999855</c:v>
                </c:pt>
                <c:pt idx="13698">
                  <c:v>49.556009999999858</c:v>
                </c:pt>
                <c:pt idx="13699">
                  <c:v>49.556129999999861</c:v>
                </c:pt>
                <c:pt idx="13700">
                  <c:v>49.55623999999986</c:v>
                </c:pt>
                <c:pt idx="13701">
                  <c:v>49.556359999999863</c:v>
                </c:pt>
                <c:pt idx="13702">
                  <c:v>49.556469999999862</c:v>
                </c:pt>
                <c:pt idx="13703">
                  <c:v>49.556579999999862</c:v>
                </c:pt>
                <c:pt idx="13704">
                  <c:v>49.556689999999861</c:v>
                </c:pt>
                <c:pt idx="13705">
                  <c:v>49.55681999999986</c:v>
                </c:pt>
                <c:pt idx="13706">
                  <c:v>49.557009999999863</c:v>
                </c:pt>
                <c:pt idx="13707">
                  <c:v>49.557409999999862</c:v>
                </c:pt>
                <c:pt idx="13708">
                  <c:v>49.557989999999862</c:v>
                </c:pt>
                <c:pt idx="13709">
                  <c:v>49.558419999999863</c:v>
                </c:pt>
                <c:pt idx="13710">
                  <c:v>49.559049999999864</c:v>
                </c:pt>
                <c:pt idx="13711">
                  <c:v>49.559899999999864</c:v>
                </c:pt>
                <c:pt idx="13712">
                  <c:v>49.560979999999866</c:v>
                </c:pt>
                <c:pt idx="13713">
                  <c:v>49.562099999999866</c:v>
                </c:pt>
                <c:pt idx="13714">
                  <c:v>49.562819999999867</c:v>
                </c:pt>
                <c:pt idx="13715">
                  <c:v>49.56320999999987</c:v>
                </c:pt>
                <c:pt idx="13716">
                  <c:v>49.563649999999868</c:v>
                </c:pt>
                <c:pt idx="13717">
                  <c:v>49.565909999999867</c:v>
                </c:pt>
                <c:pt idx="13718">
                  <c:v>49.570549999999869</c:v>
                </c:pt>
                <c:pt idx="13719">
                  <c:v>49.575859999999871</c:v>
                </c:pt>
                <c:pt idx="13720">
                  <c:v>49.579919999999873</c:v>
                </c:pt>
                <c:pt idx="13721">
                  <c:v>49.583269999999871</c:v>
                </c:pt>
                <c:pt idx="13722">
                  <c:v>49.58545999999987</c:v>
                </c:pt>
                <c:pt idx="13723">
                  <c:v>49.58675999999987</c:v>
                </c:pt>
                <c:pt idx="13724">
                  <c:v>49.587749999999872</c:v>
                </c:pt>
                <c:pt idx="13725">
                  <c:v>49.588449999999874</c:v>
                </c:pt>
                <c:pt idx="13726">
                  <c:v>49.588919999999874</c:v>
                </c:pt>
                <c:pt idx="13727">
                  <c:v>49.589429999999872</c:v>
                </c:pt>
                <c:pt idx="13728">
                  <c:v>49.590319999999871</c:v>
                </c:pt>
                <c:pt idx="13729">
                  <c:v>49.591379999999873</c:v>
                </c:pt>
                <c:pt idx="13730">
                  <c:v>49.591879999999875</c:v>
                </c:pt>
                <c:pt idx="13731">
                  <c:v>49.592019999999877</c:v>
                </c:pt>
                <c:pt idx="13732">
                  <c:v>49.593129999999874</c:v>
                </c:pt>
                <c:pt idx="13733">
                  <c:v>49.601369999999875</c:v>
                </c:pt>
                <c:pt idx="13734">
                  <c:v>49.623089999999877</c:v>
                </c:pt>
                <c:pt idx="13735">
                  <c:v>49.639459999999879</c:v>
                </c:pt>
                <c:pt idx="13736">
                  <c:v>49.648979999999881</c:v>
                </c:pt>
                <c:pt idx="13737">
                  <c:v>49.654899999999884</c:v>
                </c:pt>
                <c:pt idx="13738">
                  <c:v>49.657719999999884</c:v>
                </c:pt>
                <c:pt idx="13739">
                  <c:v>49.658969999999883</c:v>
                </c:pt>
                <c:pt idx="13740">
                  <c:v>49.659729999999882</c:v>
                </c:pt>
                <c:pt idx="13741">
                  <c:v>49.660449999999884</c:v>
                </c:pt>
                <c:pt idx="13742">
                  <c:v>49.661519999999882</c:v>
                </c:pt>
                <c:pt idx="13743">
                  <c:v>49.662729999999883</c:v>
                </c:pt>
                <c:pt idx="13744">
                  <c:v>49.663689999999882</c:v>
                </c:pt>
                <c:pt idx="13745">
                  <c:v>49.664379999999881</c:v>
                </c:pt>
                <c:pt idx="13746">
                  <c:v>49.664819999999878</c:v>
                </c:pt>
                <c:pt idx="13747">
                  <c:v>49.664999999999878</c:v>
                </c:pt>
                <c:pt idx="13748">
                  <c:v>49.665169999999875</c:v>
                </c:pt>
                <c:pt idx="13749">
                  <c:v>49.665359999999879</c:v>
                </c:pt>
                <c:pt idx="13750">
                  <c:v>49.665579999999878</c:v>
                </c:pt>
                <c:pt idx="13751">
                  <c:v>49.665889999999877</c:v>
                </c:pt>
                <c:pt idx="13752">
                  <c:v>49.666249999999877</c:v>
                </c:pt>
                <c:pt idx="13753">
                  <c:v>49.666599999999875</c:v>
                </c:pt>
                <c:pt idx="13754">
                  <c:v>49.666889999999874</c:v>
                </c:pt>
                <c:pt idx="13755">
                  <c:v>49.667209999999876</c:v>
                </c:pt>
                <c:pt idx="13756">
                  <c:v>49.667519999999875</c:v>
                </c:pt>
                <c:pt idx="13757">
                  <c:v>49.667809999999875</c:v>
                </c:pt>
                <c:pt idx="13758">
                  <c:v>49.668119999999874</c:v>
                </c:pt>
                <c:pt idx="13759">
                  <c:v>49.668739999999872</c:v>
                </c:pt>
                <c:pt idx="13760">
                  <c:v>49.669769999999872</c:v>
                </c:pt>
                <c:pt idx="13761">
                  <c:v>49.670319999999869</c:v>
                </c:pt>
                <c:pt idx="13762">
                  <c:v>49.670779999999866</c:v>
                </c:pt>
                <c:pt idx="13763">
                  <c:v>49.674999999999862</c:v>
                </c:pt>
                <c:pt idx="13764">
                  <c:v>49.683369999999861</c:v>
                </c:pt>
                <c:pt idx="13765">
                  <c:v>49.690879999999865</c:v>
                </c:pt>
                <c:pt idx="13766">
                  <c:v>49.696009999999866</c:v>
                </c:pt>
                <c:pt idx="13767">
                  <c:v>49.698759999999865</c:v>
                </c:pt>
                <c:pt idx="13768">
                  <c:v>49.700189999999864</c:v>
                </c:pt>
                <c:pt idx="13769">
                  <c:v>49.701499999999861</c:v>
                </c:pt>
                <c:pt idx="13770">
                  <c:v>49.702609999999858</c:v>
                </c:pt>
                <c:pt idx="13771">
                  <c:v>49.70348999999986</c:v>
                </c:pt>
                <c:pt idx="13772">
                  <c:v>49.70451999999986</c:v>
                </c:pt>
                <c:pt idx="13773">
                  <c:v>49.705939999999863</c:v>
                </c:pt>
                <c:pt idx="13774">
                  <c:v>49.707389999999862</c:v>
                </c:pt>
                <c:pt idx="13775">
                  <c:v>49.708389999999859</c:v>
                </c:pt>
                <c:pt idx="13776">
                  <c:v>49.709369999999858</c:v>
                </c:pt>
                <c:pt idx="13777">
                  <c:v>49.71015999999986</c:v>
                </c:pt>
                <c:pt idx="13778">
                  <c:v>49.710609999999861</c:v>
                </c:pt>
                <c:pt idx="13779">
                  <c:v>49.711129999999862</c:v>
                </c:pt>
                <c:pt idx="13780">
                  <c:v>49.711809999999865</c:v>
                </c:pt>
                <c:pt idx="13781">
                  <c:v>49.712109999999868</c:v>
                </c:pt>
                <c:pt idx="13782">
                  <c:v>49.71231999999987</c:v>
                </c:pt>
                <c:pt idx="13783">
                  <c:v>49.715749999999872</c:v>
                </c:pt>
                <c:pt idx="13784">
                  <c:v>49.728709999999872</c:v>
                </c:pt>
                <c:pt idx="13785">
                  <c:v>49.742479999999873</c:v>
                </c:pt>
                <c:pt idx="13786">
                  <c:v>49.751669999999869</c:v>
                </c:pt>
                <c:pt idx="13787">
                  <c:v>49.75625999999987</c:v>
                </c:pt>
                <c:pt idx="13788">
                  <c:v>49.759519999999867</c:v>
                </c:pt>
                <c:pt idx="13789">
                  <c:v>49.761759999999867</c:v>
                </c:pt>
                <c:pt idx="13790">
                  <c:v>49.76364999999987</c:v>
                </c:pt>
                <c:pt idx="13791">
                  <c:v>49.765929999999869</c:v>
                </c:pt>
                <c:pt idx="13792">
                  <c:v>49.769549999999867</c:v>
                </c:pt>
                <c:pt idx="13793">
                  <c:v>49.774339999999867</c:v>
                </c:pt>
                <c:pt idx="13794">
                  <c:v>49.778209999999866</c:v>
                </c:pt>
                <c:pt idx="13795">
                  <c:v>49.780969999999868</c:v>
                </c:pt>
                <c:pt idx="13796">
                  <c:v>49.783359999999867</c:v>
                </c:pt>
                <c:pt idx="13797">
                  <c:v>49.785239999999867</c:v>
                </c:pt>
                <c:pt idx="13798">
                  <c:v>49.78665999999987</c:v>
                </c:pt>
                <c:pt idx="13799">
                  <c:v>49.787989999999873</c:v>
                </c:pt>
                <c:pt idx="13800">
                  <c:v>49.788609999999871</c:v>
                </c:pt>
                <c:pt idx="13801">
                  <c:v>49.789639999999871</c:v>
                </c:pt>
                <c:pt idx="13802">
                  <c:v>49.790859999999867</c:v>
                </c:pt>
                <c:pt idx="13803">
                  <c:v>49.796489999999864</c:v>
                </c:pt>
                <c:pt idx="13804">
                  <c:v>49.809329999999861</c:v>
                </c:pt>
                <c:pt idx="13805">
                  <c:v>49.81937999999986</c:v>
                </c:pt>
                <c:pt idx="13806">
                  <c:v>49.82530999999986</c:v>
                </c:pt>
                <c:pt idx="13807">
                  <c:v>49.828239999999859</c:v>
                </c:pt>
                <c:pt idx="13808">
                  <c:v>49.830429999999858</c:v>
                </c:pt>
                <c:pt idx="13809">
                  <c:v>49.832029999999861</c:v>
                </c:pt>
                <c:pt idx="13810">
                  <c:v>49.833319999999858</c:v>
                </c:pt>
                <c:pt idx="13811">
                  <c:v>49.834379999999861</c:v>
                </c:pt>
                <c:pt idx="13812">
                  <c:v>49.835219999999858</c:v>
                </c:pt>
                <c:pt idx="13813">
                  <c:v>49.83618999999986</c:v>
                </c:pt>
                <c:pt idx="13814">
                  <c:v>49.837579999999861</c:v>
                </c:pt>
                <c:pt idx="13815">
                  <c:v>49.839339999999858</c:v>
                </c:pt>
                <c:pt idx="13816">
                  <c:v>49.840719999999855</c:v>
                </c:pt>
                <c:pt idx="13817">
                  <c:v>49.841889999999857</c:v>
                </c:pt>
                <c:pt idx="13818">
                  <c:v>49.842399999999856</c:v>
                </c:pt>
                <c:pt idx="13819">
                  <c:v>49.842739999999857</c:v>
                </c:pt>
                <c:pt idx="13820">
                  <c:v>49.84321999999986</c:v>
                </c:pt>
                <c:pt idx="13821">
                  <c:v>49.844769999999862</c:v>
                </c:pt>
                <c:pt idx="13822">
                  <c:v>49.846839999999865</c:v>
                </c:pt>
                <c:pt idx="13823">
                  <c:v>49.848679999999867</c:v>
                </c:pt>
                <c:pt idx="13824">
                  <c:v>49.849699999999864</c:v>
                </c:pt>
                <c:pt idx="13825">
                  <c:v>49.850879999999862</c:v>
                </c:pt>
                <c:pt idx="13826">
                  <c:v>49.851999999999862</c:v>
                </c:pt>
                <c:pt idx="13827">
                  <c:v>49.85308999999986</c:v>
                </c:pt>
                <c:pt idx="13828">
                  <c:v>49.853949999999863</c:v>
                </c:pt>
                <c:pt idx="13829">
                  <c:v>49.854739999999865</c:v>
                </c:pt>
                <c:pt idx="13830">
                  <c:v>49.855789999999864</c:v>
                </c:pt>
                <c:pt idx="13831">
                  <c:v>49.857149999999862</c:v>
                </c:pt>
                <c:pt idx="13832">
                  <c:v>49.858759999999862</c:v>
                </c:pt>
                <c:pt idx="13833">
                  <c:v>49.860379999999864</c:v>
                </c:pt>
                <c:pt idx="13834">
                  <c:v>49.861979999999868</c:v>
                </c:pt>
                <c:pt idx="13835">
                  <c:v>49.863459999999868</c:v>
                </c:pt>
                <c:pt idx="13836">
                  <c:v>49.864749999999866</c:v>
                </c:pt>
                <c:pt idx="13837">
                  <c:v>49.865699999999869</c:v>
                </c:pt>
                <c:pt idx="13838">
                  <c:v>49.866299999999868</c:v>
                </c:pt>
                <c:pt idx="13839">
                  <c:v>49.866749999999868</c:v>
                </c:pt>
                <c:pt idx="13840">
                  <c:v>49.866939999999872</c:v>
                </c:pt>
                <c:pt idx="13841">
                  <c:v>49.86717999999987</c:v>
                </c:pt>
                <c:pt idx="13842">
                  <c:v>49.868629999999868</c:v>
                </c:pt>
                <c:pt idx="13843">
                  <c:v>49.871869999999866</c:v>
                </c:pt>
                <c:pt idx="13844">
                  <c:v>49.875239999999863</c:v>
                </c:pt>
                <c:pt idx="13845">
                  <c:v>49.87851999999986</c:v>
                </c:pt>
                <c:pt idx="13846">
                  <c:v>49.881279999999862</c:v>
                </c:pt>
                <c:pt idx="13847">
                  <c:v>49.883309999999859</c:v>
                </c:pt>
                <c:pt idx="13848">
                  <c:v>49.884919999999859</c:v>
                </c:pt>
                <c:pt idx="13849">
                  <c:v>49.886249999999862</c:v>
                </c:pt>
                <c:pt idx="13850">
                  <c:v>49.887569999999862</c:v>
                </c:pt>
                <c:pt idx="13851">
                  <c:v>49.88892999999986</c:v>
                </c:pt>
                <c:pt idx="13852">
                  <c:v>49.891269999999857</c:v>
                </c:pt>
                <c:pt idx="13853">
                  <c:v>49.895259999999858</c:v>
                </c:pt>
                <c:pt idx="13854">
                  <c:v>49.897969999999859</c:v>
                </c:pt>
                <c:pt idx="13855">
                  <c:v>49.89906999999986</c:v>
                </c:pt>
                <c:pt idx="13856">
                  <c:v>49.899479999999862</c:v>
                </c:pt>
                <c:pt idx="13857">
                  <c:v>49.899689999999865</c:v>
                </c:pt>
                <c:pt idx="13858">
                  <c:v>49.899899999999867</c:v>
                </c:pt>
                <c:pt idx="13859">
                  <c:v>49.900129999999869</c:v>
                </c:pt>
                <c:pt idx="13860">
                  <c:v>49.900379999999871</c:v>
                </c:pt>
                <c:pt idx="13861">
                  <c:v>49.900629999999872</c:v>
                </c:pt>
                <c:pt idx="13862">
                  <c:v>49.900939999999871</c:v>
                </c:pt>
                <c:pt idx="13863">
                  <c:v>49.901279999999872</c:v>
                </c:pt>
                <c:pt idx="13864">
                  <c:v>49.901579999999875</c:v>
                </c:pt>
                <c:pt idx="13865">
                  <c:v>49.901839999999872</c:v>
                </c:pt>
                <c:pt idx="13866">
                  <c:v>49.902119999999869</c:v>
                </c:pt>
                <c:pt idx="13867">
                  <c:v>49.902399999999865</c:v>
                </c:pt>
                <c:pt idx="13868">
                  <c:v>49.902649999999866</c:v>
                </c:pt>
                <c:pt idx="13869">
                  <c:v>49.903079999999868</c:v>
                </c:pt>
                <c:pt idx="13870">
                  <c:v>49.90386999999987</c:v>
                </c:pt>
                <c:pt idx="13871">
                  <c:v>49.904859999999871</c:v>
                </c:pt>
                <c:pt idx="13872">
                  <c:v>49.905689999999872</c:v>
                </c:pt>
                <c:pt idx="13873">
                  <c:v>49.90648999999987</c:v>
                </c:pt>
                <c:pt idx="13874">
                  <c:v>49.907239999999867</c:v>
                </c:pt>
                <c:pt idx="13875">
                  <c:v>49.907879999999864</c:v>
                </c:pt>
                <c:pt idx="13876">
                  <c:v>49.90871999999986</c:v>
                </c:pt>
                <c:pt idx="13877">
                  <c:v>49.909469999999857</c:v>
                </c:pt>
                <c:pt idx="13878">
                  <c:v>49.909669999999856</c:v>
                </c:pt>
                <c:pt idx="13879">
                  <c:v>49.91070999999986</c:v>
                </c:pt>
                <c:pt idx="13880">
                  <c:v>49.917619999999857</c:v>
                </c:pt>
                <c:pt idx="13881">
                  <c:v>49.929769999999856</c:v>
                </c:pt>
                <c:pt idx="13882">
                  <c:v>49.944209999999856</c:v>
                </c:pt>
                <c:pt idx="13883">
                  <c:v>49.957779999999858</c:v>
                </c:pt>
                <c:pt idx="13884">
                  <c:v>49.96624999999986</c:v>
                </c:pt>
                <c:pt idx="13885">
                  <c:v>49.969799999999857</c:v>
                </c:pt>
                <c:pt idx="13886">
                  <c:v>49.972229999999854</c:v>
                </c:pt>
                <c:pt idx="13887">
                  <c:v>49.974269999999855</c:v>
                </c:pt>
                <c:pt idx="13888">
                  <c:v>49.976039999999855</c:v>
                </c:pt>
                <c:pt idx="13889">
                  <c:v>49.977659999999858</c:v>
                </c:pt>
                <c:pt idx="13890">
                  <c:v>49.980349999999859</c:v>
                </c:pt>
                <c:pt idx="13891">
                  <c:v>49.982159999999858</c:v>
                </c:pt>
                <c:pt idx="13892">
                  <c:v>49.983129999999861</c:v>
                </c:pt>
                <c:pt idx="13893">
                  <c:v>49.983549999999859</c:v>
                </c:pt>
                <c:pt idx="13894">
                  <c:v>49.983749999999858</c:v>
                </c:pt>
                <c:pt idx="13895">
                  <c:v>49.985899999999859</c:v>
                </c:pt>
                <c:pt idx="13896">
                  <c:v>49.997649999999858</c:v>
                </c:pt>
                <c:pt idx="13897">
                  <c:v>50.013979999999862</c:v>
                </c:pt>
                <c:pt idx="13898">
                  <c:v>50.027209999999862</c:v>
                </c:pt>
                <c:pt idx="13899">
                  <c:v>50.034499999999859</c:v>
                </c:pt>
                <c:pt idx="13900">
                  <c:v>50.038309999999861</c:v>
                </c:pt>
                <c:pt idx="13901">
                  <c:v>50.040539999999858</c:v>
                </c:pt>
                <c:pt idx="13902">
                  <c:v>50.042319999999854</c:v>
                </c:pt>
                <c:pt idx="13903">
                  <c:v>50.043499999999852</c:v>
                </c:pt>
                <c:pt idx="13904">
                  <c:v>50.044269999999855</c:v>
                </c:pt>
                <c:pt idx="13905">
                  <c:v>50.044829999999855</c:v>
                </c:pt>
                <c:pt idx="13906">
                  <c:v>50.045549999999857</c:v>
                </c:pt>
                <c:pt idx="13907">
                  <c:v>50.046759999999857</c:v>
                </c:pt>
                <c:pt idx="13908">
                  <c:v>50.04826999999986</c:v>
                </c:pt>
                <c:pt idx="13909">
                  <c:v>50.049799999999863</c:v>
                </c:pt>
                <c:pt idx="13910">
                  <c:v>50.051019999999866</c:v>
                </c:pt>
                <c:pt idx="13911">
                  <c:v>50.051999999999865</c:v>
                </c:pt>
                <c:pt idx="13912">
                  <c:v>50.052559999999865</c:v>
                </c:pt>
                <c:pt idx="13913">
                  <c:v>50.052959999999864</c:v>
                </c:pt>
                <c:pt idx="13914">
                  <c:v>50.063389999999863</c:v>
                </c:pt>
                <c:pt idx="13915">
                  <c:v>50.113959999999864</c:v>
                </c:pt>
                <c:pt idx="13916">
                  <c:v>50.168229999999866</c:v>
                </c:pt>
                <c:pt idx="13917">
                  <c:v>50.198759999999865</c:v>
                </c:pt>
                <c:pt idx="13918">
                  <c:v>50.212439999999866</c:v>
                </c:pt>
                <c:pt idx="13919">
                  <c:v>50.217759999999863</c:v>
                </c:pt>
                <c:pt idx="13920">
                  <c:v>50.220789999999866</c:v>
                </c:pt>
                <c:pt idx="13921">
                  <c:v>50.222979999999865</c:v>
                </c:pt>
                <c:pt idx="13922">
                  <c:v>50.224199999999868</c:v>
                </c:pt>
                <c:pt idx="13923">
                  <c:v>50.225159999999867</c:v>
                </c:pt>
                <c:pt idx="13924">
                  <c:v>50.23174999999987</c:v>
                </c:pt>
                <c:pt idx="13925">
                  <c:v>50.244399999999871</c:v>
                </c:pt>
                <c:pt idx="13926">
                  <c:v>50.257049999999872</c:v>
                </c:pt>
                <c:pt idx="13927">
                  <c:v>50.269209999999873</c:v>
                </c:pt>
                <c:pt idx="13928">
                  <c:v>50.276769999999871</c:v>
                </c:pt>
                <c:pt idx="13929">
                  <c:v>50.279889999999874</c:v>
                </c:pt>
                <c:pt idx="13930">
                  <c:v>50.281449999999872</c:v>
                </c:pt>
                <c:pt idx="13931">
                  <c:v>50.282659999999872</c:v>
                </c:pt>
                <c:pt idx="13932">
                  <c:v>50.283669999999873</c:v>
                </c:pt>
                <c:pt idx="13933">
                  <c:v>50.28430999999987</c:v>
                </c:pt>
                <c:pt idx="13934">
                  <c:v>50.285089999999869</c:v>
                </c:pt>
                <c:pt idx="13935">
                  <c:v>50.286299999999869</c:v>
                </c:pt>
                <c:pt idx="13936">
                  <c:v>50.287949999999867</c:v>
                </c:pt>
                <c:pt idx="13937">
                  <c:v>50.289359999999867</c:v>
                </c:pt>
                <c:pt idx="13938">
                  <c:v>50.290769999999867</c:v>
                </c:pt>
                <c:pt idx="13939">
                  <c:v>50.29171999999987</c:v>
                </c:pt>
                <c:pt idx="13940">
                  <c:v>50.29236999999987</c:v>
                </c:pt>
                <c:pt idx="13941">
                  <c:v>50.294409999999871</c:v>
                </c:pt>
                <c:pt idx="13942">
                  <c:v>50.302349999999869</c:v>
                </c:pt>
                <c:pt idx="13943">
                  <c:v>50.313549999999871</c:v>
                </c:pt>
                <c:pt idx="13944">
                  <c:v>50.322149999999873</c:v>
                </c:pt>
                <c:pt idx="13945">
                  <c:v>50.327629999999871</c:v>
                </c:pt>
                <c:pt idx="13946">
                  <c:v>50.331249999999869</c:v>
                </c:pt>
                <c:pt idx="13947">
                  <c:v>50.333569999999867</c:v>
                </c:pt>
                <c:pt idx="13948">
                  <c:v>50.33525999999987</c:v>
                </c:pt>
                <c:pt idx="13949">
                  <c:v>50.336629999999872</c:v>
                </c:pt>
                <c:pt idx="13950">
                  <c:v>50.337959999999875</c:v>
                </c:pt>
                <c:pt idx="13951">
                  <c:v>50.339049999999872</c:v>
                </c:pt>
                <c:pt idx="13952">
                  <c:v>50.339889999999869</c:v>
                </c:pt>
                <c:pt idx="13953">
                  <c:v>50.340919999999869</c:v>
                </c:pt>
                <c:pt idx="13954">
                  <c:v>50.341939999999866</c:v>
                </c:pt>
                <c:pt idx="13955">
                  <c:v>50.342549999999868</c:v>
                </c:pt>
                <c:pt idx="13956">
                  <c:v>50.342719999999865</c:v>
                </c:pt>
                <c:pt idx="13957">
                  <c:v>50.342909999999868</c:v>
                </c:pt>
                <c:pt idx="13958">
                  <c:v>50.343119999999871</c:v>
                </c:pt>
                <c:pt idx="13959">
                  <c:v>50.343379999999868</c:v>
                </c:pt>
                <c:pt idx="13960">
                  <c:v>50.343669999999868</c:v>
                </c:pt>
                <c:pt idx="13961">
                  <c:v>50.344009999999869</c:v>
                </c:pt>
                <c:pt idx="13962">
                  <c:v>50.344379999999866</c:v>
                </c:pt>
                <c:pt idx="13963">
                  <c:v>50.344709999999864</c:v>
                </c:pt>
                <c:pt idx="13964">
                  <c:v>50.344999999999864</c:v>
                </c:pt>
                <c:pt idx="13965">
                  <c:v>50.345309999999863</c:v>
                </c:pt>
                <c:pt idx="13966">
                  <c:v>50.345609999999866</c:v>
                </c:pt>
                <c:pt idx="13967">
                  <c:v>50.345879999999866</c:v>
                </c:pt>
                <c:pt idx="13968">
                  <c:v>50.346209999999864</c:v>
                </c:pt>
                <c:pt idx="13969">
                  <c:v>50.346889999999867</c:v>
                </c:pt>
                <c:pt idx="13970">
                  <c:v>50.347599999999865</c:v>
                </c:pt>
                <c:pt idx="13971">
                  <c:v>50.348109999999863</c:v>
                </c:pt>
                <c:pt idx="13972">
                  <c:v>50.348459999999861</c:v>
                </c:pt>
                <c:pt idx="13973">
                  <c:v>50.34856999999986</c:v>
                </c:pt>
                <c:pt idx="13974">
                  <c:v>50.348729999999861</c:v>
                </c:pt>
                <c:pt idx="13975">
                  <c:v>50.352759999999861</c:v>
                </c:pt>
                <c:pt idx="13976">
                  <c:v>50.364869999999861</c:v>
                </c:pt>
                <c:pt idx="13977">
                  <c:v>50.380369999999864</c:v>
                </c:pt>
                <c:pt idx="13978">
                  <c:v>50.389249999999862</c:v>
                </c:pt>
                <c:pt idx="13979">
                  <c:v>50.391099999999859</c:v>
                </c:pt>
                <c:pt idx="13980">
                  <c:v>50.392429999999862</c:v>
                </c:pt>
                <c:pt idx="13981">
                  <c:v>50.394149999999861</c:v>
                </c:pt>
                <c:pt idx="13982">
                  <c:v>50.396379999999859</c:v>
                </c:pt>
                <c:pt idx="13983">
                  <c:v>50.397779999999855</c:v>
                </c:pt>
                <c:pt idx="13984">
                  <c:v>50.399149999999857</c:v>
                </c:pt>
                <c:pt idx="13985">
                  <c:v>50.40047999999986</c:v>
                </c:pt>
                <c:pt idx="13986">
                  <c:v>50.401719999999862</c:v>
                </c:pt>
                <c:pt idx="13987">
                  <c:v>50.402589999999861</c:v>
                </c:pt>
                <c:pt idx="13988">
                  <c:v>50.403169999999861</c:v>
                </c:pt>
                <c:pt idx="13989">
                  <c:v>50.40338999999986</c:v>
                </c:pt>
                <c:pt idx="13990">
                  <c:v>50.403639999999861</c:v>
                </c:pt>
                <c:pt idx="13991">
                  <c:v>50.40412999999986</c:v>
                </c:pt>
                <c:pt idx="13992">
                  <c:v>50.404699999999863</c:v>
                </c:pt>
                <c:pt idx="13993">
                  <c:v>50.405849999999866</c:v>
                </c:pt>
                <c:pt idx="13994">
                  <c:v>50.407089999999869</c:v>
                </c:pt>
                <c:pt idx="13995">
                  <c:v>50.408059999999871</c:v>
                </c:pt>
                <c:pt idx="13996">
                  <c:v>50.409149999999869</c:v>
                </c:pt>
                <c:pt idx="13997">
                  <c:v>50.41033999999987</c:v>
                </c:pt>
                <c:pt idx="13998">
                  <c:v>50.411529999999871</c:v>
                </c:pt>
                <c:pt idx="13999">
                  <c:v>50.412669999999871</c:v>
                </c:pt>
                <c:pt idx="14000">
                  <c:v>50.413759999999868</c:v>
                </c:pt>
                <c:pt idx="14001">
                  <c:v>50.414899999999868</c:v>
                </c:pt>
                <c:pt idx="14002">
                  <c:v>50.415999999999869</c:v>
                </c:pt>
                <c:pt idx="14003">
                  <c:v>50.418389999999867</c:v>
                </c:pt>
                <c:pt idx="14004">
                  <c:v>50.423269999999867</c:v>
                </c:pt>
                <c:pt idx="14005">
                  <c:v>50.42920999999987</c:v>
                </c:pt>
                <c:pt idx="14006">
                  <c:v>50.435879999999869</c:v>
                </c:pt>
                <c:pt idx="14007">
                  <c:v>50.441779999999866</c:v>
                </c:pt>
                <c:pt idx="14008">
                  <c:v>50.446469999999863</c:v>
                </c:pt>
                <c:pt idx="14009">
                  <c:v>50.44927999999986</c:v>
                </c:pt>
                <c:pt idx="14010">
                  <c:v>50.45095999999986</c:v>
                </c:pt>
                <c:pt idx="14011">
                  <c:v>50.452429999999858</c:v>
                </c:pt>
                <c:pt idx="14012">
                  <c:v>50.453679999999856</c:v>
                </c:pt>
                <c:pt idx="14013">
                  <c:v>50.454739999999859</c:v>
                </c:pt>
                <c:pt idx="14014">
                  <c:v>50.455849999999856</c:v>
                </c:pt>
                <c:pt idx="14015">
                  <c:v>50.457639999999856</c:v>
                </c:pt>
                <c:pt idx="14016">
                  <c:v>50.460269999999859</c:v>
                </c:pt>
                <c:pt idx="14017">
                  <c:v>50.462299999999857</c:v>
                </c:pt>
                <c:pt idx="14018">
                  <c:v>50.46371999999986</c:v>
                </c:pt>
                <c:pt idx="14019">
                  <c:v>50.464719999999858</c:v>
                </c:pt>
                <c:pt idx="14020">
                  <c:v>50.465279999999858</c:v>
                </c:pt>
                <c:pt idx="14021">
                  <c:v>50.465549999999858</c:v>
                </c:pt>
                <c:pt idx="14022">
                  <c:v>50.467709999999862</c:v>
                </c:pt>
                <c:pt idx="14023">
                  <c:v>50.47750999999986</c:v>
                </c:pt>
                <c:pt idx="14024">
                  <c:v>50.495309999999861</c:v>
                </c:pt>
                <c:pt idx="14025">
                  <c:v>50.511419999999859</c:v>
                </c:pt>
                <c:pt idx="14026">
                  <c:v>50.522679999999859</c:v>
                </c:pt>
                <c:pt idx="14027">
                  <c:v>50.527949999999862</c:v>
                </c:pt>
                <c:pt idx="14028">
                  <c:v>50.530029999999861</c:v>
                </c:pt>
                <c:pt idx="14029">
                  <c:v>50.53127999999986</c:v>
                </c:pt>
                <c:pt idx="14030">
                  <c:v>50.532019999999861</c:v>
                </c:pt>
                <c:pt idx="14031">
                  <c:v>50.532609999999863</c:v>
                </c:pt>
                <c:pt idx="14032">
                  <c:v>50.533599999999865</c:v>
                </c:pt>
                <c:pt idx="14033">
                  <c:v>50.534949999999867</c:v>
                </c:pt>
                <c:pt idx="14034">
                  <c:v>50.535789999999864</c:v>
                </c:pt>
                <c:pt idx="14035">
                  <c:v>50.536139999999861</c:v>
                </c:pt>
                <c:pt idx="14036">
                  <c:v>50.536349999999864</c:v>
                </c:pt>
                <c:pt idx="14037">
                  <c:v>50.539909999999864</c:v>
                </c:pt>
                <c:pt idx="14038">
                  <c:v>50.561209999999861</c:v>
                </c:pt>
                <c:pt idx="14039">
                  <c:v>50.585119999999861</c:v>
                </c:pt>
                <c:pt idx="14040">
                  <c:v>50.594519999999861</c:v>
                </c:pt>
                <c:pt idx="14041">
                  <c:v>50.596789999999864</c:v>
                </c:pt>
                <c:pt idx="14042">
                  <c:v>50.598059999999862</c:v>
                </c:pt>
                <c:pt idx="14043">
                  <c:v>50.599649999999862</c:v>
                </c:pt>
                <c:pt idx="14044">
                  <c:v>50.601079999999861</c:v>
                </c:pt>
                <c:pt idx="14045">
                  <c:v>50.602279999999858</c:v>
                </c:pt>
                <c:pt idx="14046">
                  <c:v>50.602699999999857</c:v>
                </c:pt>
                <c:pt idx="14047">
                  <c:v>50.602899999999856</c:v>
                </c:pt>
                <c:pt idx="14048">
                  <c:v>50.606379999999859</c:v>
                </c:pt>
                <c:pt idx="14049">
                  <c:v>50.615339999999861</c:v>
                </c:pt>
                <c:pt idx="14050">
                  <c:v>50.626049999999864</c:v>
                </c:pt>
                <c:pt idx="14051">
                  <c:v>50.632529999999868</c:v>
                </c:pt>
                <c:pt idx="14052">
                  <c:v>50.636019999999867</c:v>
                </c:pt>
                <c:pt idx="14053">
                  <c:v>50.637869999999864</c:v>
                </c:pt>
                <c:pt idx="14054">
                  <c:v>50.639759999999868</c:v>
                </c:pt>
                <c:pt idx="14055">
                  <c:v>50.641519999999865</c:v>
                </c:pt>
                <c:pt idx="14056">
                  <c:v>50.643089999999866</c:v>
                </c:pt>
                <c:pt idx="14057">
                  <c:v>50.644289999999863</c:v>
                </c:pt>
                <c:pt idx="14058">
                  <c:v>50.645469999999861</c:v>
                </c:pt>
                <c:pt idx="14059">
                  <c:v>50.646639999999863</c:v>
                </c:pt>
                <c:pt idx="14060">
                  <c:v>50.647519999999865</c:v>
                </c:pt>
                <c:pt idx="14061">
                  <c:v>50.648039999999867</c:v>
                </c:pt>
                <c:pt idx="14062">
                  <c:v>50.648459999999865</c:v>
                </c:pt>
                <c:pt idx="14063">
                  <c:v>50.648919999999862</c:v>
                </c:pt>
                <c:pt idx="14064">
                  <c:v>50.649579999999865</c:v>
                </c:pt>
                <c:pt idx="14065">
                  <c:v>50.650769999999866</c:v>
                </c:pt>
                <c:pt idx="14066">
                  <c:v>50.652189999999869</c:v>
                </c:pt>
                <c:pt idx="14067">
                  <c:v>50.653449999999872</c:v>
                </c:pt>
                <c:pt idx="14068">
                  <c:v>50.655099999999869</c:v>
                </c:pt>
                <c:pt idx="14069">
                  <c:v>50.656799999999869</c:v>
                </c:pt>
                <c:pt idx="14070">
                  <c:v>50.658039999999872</c:v>
                </c:pt>
                <c:pt idx="14071">
                  <c:v>50.659329999999869</c:v>
                </c:pt>
                <c:pt idx="14072">
                  <c:v>50.660839999999872</c:v>
                </c:pt>
                <c:pt idx="14073">
                  <c:v>50.662319999999873</c:v>
                </c:pt>
                <c:pt idx="14074">
                  <c:v>50.663779999999875</c:v>
                </c:pt>
                <c:pt idx="14075">
                  <c:v>50.665229999999873</c:v>
                </c:pt>
                <c:pt idx="14076">
                  <c:v>50.666099999999872</c:v>
                </c:pt>
                <c:pt idx="14077">
                  <c:v>50.673799999999872</c:v>
                </c:pt>
                <c:pt idx="14078">
                  <c:v>50.68285999999987</c:v>
                </c:pt>
                <c:pt idx="14079">
                  <c:v>50.685079999999871</c:v>
                </c:pt>
                <c:pt idx="14080">
                  <c:v>50.686729999999869</c:v>
                </c:pt>
                <c:pt idx="14081">
                  <c:v>50.687569999999866</c:v>
                </c:pt>
                <c:pt idx="14082">
                  <c:v>50.688209999999863</c:v>
                </c:pt>
                <c:pt idx="14083">
                  <c:v>50.688719999999861</c:v>
                </c:pt>
                <c:pt idx="14084">
                  <c:v>50.689289999999865</c:v>
                </c:pt>
                <c:pt idx="14085">
                  <c:v>50.689949999999868</c:v>
                </c:pt>
                <c:pt idx="14086">
                  <c:v>50.69055999999987</c:v>
                </c:pt>
                <c:pt idx="14087">
                  <c:v>50.691149999999872</c:v>
                </c:pt>
                <c:pt idx="14088">
                  <c:v>50.69167999999987</c:v>
                </c:pt>
                <c:pt idx="14089">
                  <c:v>50.692139999999867</c:v>
                </c:pt>
                <c:pt idx="14090">
                  <c:v>50.692509999999864</c:v>
                </c:pt>
                <c:pt idx="14091">
                  <c:v>50.692869999999864</c:v>
                </c:pt>
                <c:pt idx="14092">
                  <c:v>50.693559999999863</c:v>
                </c:pt>
                <c:pt idx="14093">
                  <c:v>50.694229999999862</c:v>
                </c:pt>
                <c:pt idx="14094">
                  <c:v>50.694559999999861</c:v>
                </c:pt>
                <c:pt idx="14095">
                  <c:v>50.694749999999864</c:v>
                </c:pt>
                <c:pt idx="14096">
                  <c:v>50.694989999999862</c:v>
                </c:pt>
                <c:pt idx="14097">
                  <c:v>50.695279999999862</c:v>
                </c:pt>
                <c:pt idx="14098">
                  <c:v>50.695599999999864</c:v>
                </c:pt>
                <c:pt idx="14099">
                  <c:v>50.695919999999866</c:v>
                </c:pt>
                <c:pt idx="14100">
                  <c:v>50.696289999999863</c:v>
                </c:pt>
                <c:pt idx="14101">
                  <c:v>50.696599999999862</c:v>
                </c:pt>
                <c:pt idx="14102">
                  <c:v>50.696919999999864</c:v>
                </c:pt>
                <c:pt idx="14103">
                  <c:v>50.697249999999862</c:v>
                </c:pt>
                <c:pt idx="14104">
                  <c:v>50.697539999999861</c:v>
                </c:pt>
                <c:pt idx="14105">
                  <c:v>50.697999999999858</c:v>
                </c:pt>
                <c:pt idx="14106">
                  <c:v>50.698819999999856</c:v>
                </c:pt>
                <c:pt idx="14107">
                  <c:v>50.699889999999854</c:v>
                </c:pt>
                <c:pt idx="14108">
                  <c:v>50.700719999999855</c:v>
                </c:pt>
                <c:pt idx="14109">
                  <c:v>50.701229999999853</c:v>
                </c:pt>
                <c:pt idx="14110">
                  <c:v>50.701359999999852</c:v>
                </c:pt>
                <c:pt idx="14111">
                  <c:v>50.701469999999851</c:v>
                </c:pt>
                <c:pt idx="14112">
                  <c:v>50.701659999999855</c:v>
                </c:pt>
                <c:pt idx="14113">
                  <c:v>50.701869999999857</c:v>
                </c:pt>
                <c:pt idx="14114">
                  <c:v>50.702129999999855</c:v>
                </c:pt>
                <c:pt idx="14115">
                  <c:v>50.702469999999856</c:v>
                </c:pt>
                <c:pt idx="14116">
                  <c:v>50.702829999999857</c:v>
                </c:pt>
                <c:pt idx="14117">
                  <c:v>50.703139999999856</c:v>
                </c:pt>
                <c:pt idx="14118">
                  <c:v>50.703439999999858</c:v>
                </c:pt>
                <c:pt idx="14119">
                  <c:v>50.70375999999986</c:v>
                </c:pt>
                <c:pt idx="14120">
                  <c:v>50.704069999999859</c:v>
                </c:pt>
                <c:pt idx="14121">
                  <c:v>50.704379999999858</c:v>
                </c:pt>
                <c:pt idx="14122">
                  <c:v>50.704839999999855</c:v>
                </c:pt>
                <c:pt idx="14123">
                  <c:v>50.705679999999852</c:v>
                </c:pt>
                <c:pt idx="14124">
                  <c:v>50.706909999999851</c:v>
                </c:pt>
                <c:pt idx="14125">
                  <c:v>50.708199999999849</c:v>
                </c:pt>
                <c:pt idx="14126">
                  <c:v>50.709399999999846</c:v>
                </c:pt>
                <c:pt idx="14127">
                  <c:v>50.714769999999845</c:v>
                </c:pt>
                <c:pt idx="14128">
                  <c:v>50.726339999999844</c:v>
                </c:pt>
                <c:pt idx="14129">
                  <c:v>50.735819999999848</c:v>
                </c:pt>
                <c:pt idx="14130">
                  <c:v>50.743309999999845</c:v>
                </c:pt>
                <c:pt idx="14131">
                  <c:v>50.749039999999844</c:v>
                </c:pt>
                <c:pt idx="14132">
                  <c:v>50.753479999999847</c:v>
                </c:pt>
                <c:pt idx="14133">
                  <c:v>50.75659999999985</c:v>
                </c:pt>
                <c:pt idx="14134">
                  <c:v>50.758859999999849</c:v>
                </c:pt>
                <c:pt idx="14135">
                  <c:v>50.760639999999846</c:v>
                </c:pt>
                <c:pt idx="14136">
                  <c:v>50.762509999999843</c:v>
                </c:pt>
                <c:pt idx="14137">
                  <c:v>50.764079999999844</c:v>
                </c:pt>
                <c:pt idx="14138">
                  <c:v>50.765529999999842</c:v>
                </c:pt>
                <c:pt idx="14139">
                  <c:v>50.767519999999841</c:v>
                </c:pt>
                <c:pt idx="14140">
                  <c:v>50.76961999999984</c:v>
                </c:pt>
                <c:pt idx="14141">
                  <c:v>50.771869999999836</c:v>
                </c:pt>
                <c:pt idx="14142">
                  <c:v>50.773349999999837</c:v>
                </c:pt>
                <c:pt idx="14143">
                  <c:v>50.774069999999838</c:v>
                </c:pt>
                <c:pt idx="14144">
                  <c:v>50.774799999999836</c:v>
                </c:pt>
                <c:pt idx="14145">
                  <c:v>50.775199999999835</c:v>
                </c:pt>
                <c:pt idx="14146">
                  <c:v>50.779019999999832</c:v>
                </c:pt>
                <c:pt idx="14147">
                  <c:v>50.793609999999831</c:v>
                </c:pt>
                <c:pt idx="14148">
                  <c:v>50.809549999999831</c:v>
                </c:pt>
                <c:pt idx="14149">
                  <c:v>50.821829999999828</c:v>
                </c:pt>
                <c:pt idx="14150">
                  <c:v>50.828019999999825</c:v>
                </c:pt>
                <c:pt idx="14151">
                  <c:v>50.830899999999822</c:v>
                </c:pt>
                <c:pt idx="14152">
                  <c:v>50.832679999999819</c:v>
                </c:pt>
                <c:pt idx="14153">
                  <c:v>50.833879999999816</c:v>
                </c:pt>
                <c:pt idx="14154">
                  <c:v>50.834669999999818</c:v>
                </c:pt>
                <c:pt idx="14155">
                  <c:v>50.83518999999982</c:v>
                </c:pt>
                <c:pt idx="14156">
                  <c:v>50.835869999999822</c:v>
                </c:pt>
                <c:pt idx="14157">
                  <c:v>50.836839999999825</c:v>
                </c:pt>
                <c:pt idx="14158">
                  <c:v>50.837719999999827</c:v>
                </c:pt>
                <c:pt idx="14159">
                  <c:v>50.838449999999824</c:v>
                </c:pt>
                <c:pt idx="14160">
                  <c:v>50.838889999999822</c:v>
                </c:pt>
                <c:pt idx="14161">
                  <c:v>50.839039999999819</c:v>
                </c:pt>
                <c:pt idx="14162">
                  <c:v>50.839139999999823</c:v>
                </c:pt>
                <c:pt idx="14163">
                  <c:v>50.83930999999982</c:v>
                </c:pt>
                <c:pt idx="14164">
                  <c:v>50.839469999999821</c:v>
                </c:pt>
                <c:pt idx="14165">
                  <c:v>50.83968999999982</c:v>
                </c:pt>
                <c:pt idx="14166">
                  <c:v>50.839919999999822</c:v>
                </c:pt>
                <c:pt idx="14167">
                  <c:v>50.840229999999821</c:v>
                </c:pt>
                <c:pt idx="14168">
                  <c:v>50.840569999999822</c:v>
                </c:pt>
                <c:pt idx="14169">
                  <c:v>50.840799999999824</c:v>
                </c:pt>
                <c:pt idx="14170">
                  <c:v>50.84107999999982</c:v>
                </c:pt>
                <c:pt idx="14171">
                  <c:v>50.841379999999823</c:v>
                </c:pt>
                <c:pt idx="14172">
                  <c:v>50.84165999999982</c:v>
                </c:pt>
                <c:pt idx="14173">
                  <c:v>50.842059999999819</c:v>
                </c:pt>
                <c:pt idx="14174">
                  <c:v>50.84286999999982</c:v>
                </c:pt>
                <c:pt idx="14175">
                  <c:v>50.844169999999821</c:v>
                </c:pt>
                <c:pt idx="14176">
                  <c:v>50.845359999999822</c:v>
                </c:pt>
                <c:pt idx="14177">
                  <c:v>50.846459999999823</c:v>
                </c:pt>
                <c:pt idx="14178">
                  <c:v>50.847529999999821</c:v>
                </c:pt>
                <c:pt idx="14179">
                  <c:v>50.849059999999824</c:v>
                </c:pt>
                <c:pt idx="14180">
                  <c:v>50.860269999999822</c:v>
                </c:pt>
                <c:pt idx="14181">
                  <c:v>50.869959999999821</c:v>
                </c:pt>
                <c:pt idx="14182">
                  <c:v>50.884629999999824</c:v>
                </c:pt>
                <c:pt idx="14183">
                  <c:v>50.901409999999821</c:v>
                </c:pt>
                <c:pt idx="14184">
                  <c:v>50.914629999999818</c:v>
                </c:pt>
                <c:pt idx="14185">
                  <c:v>50.921839999999818</c:v>
                </c:pt>
                <c:pt idx="14186">
                  <c:v>50.924639999999819</c:v>
                </c:pt>
                <c:pt idx="14187">
                  <c:v>50.926249999999818</c:v>
                </c:pt>
                <c:pt idx="14188">
                  <c:v>50.927389999999818</c:v>
                </c:pt>
                <c:pt idx="14189">
                  <c:v>50.928139999999814</c:v>
                </c:pt>
                <c:pt idx="14190">
                  <c:v>50.929019999999817</c:v>
                </c:pt>
                <c:pt idx="14191">
                  <c:v>50.92949999999982</c:v>
                </c:pt>
                <c:pt idx="14192">
                  <c:v>50.929889999999823</c:v>
                </c:pt>
                <c:pt idx="14193">
                  <c:v>50.930259999999819</c:v>
                </c:pt>
                <c:pt idx="14194">
                  <c:v>50.930539999999816</c:v>
                </c:pt>
                <c:pt idx="14195">
                  <c:v>50.930799999999813</c:v>
                </c:pt>
                <c:pt idx="14196">
                  <c:v>50.931039999999811</c:v>
                </c:pt>
                <c:pt idx="14197">
                  <c:v>50.931279999999809</c:v>
                </c:pt>
                <c:pt idx="14198">
                  <c:v>50.931659999999809</c:v>
                </c:pt>
                <c:pt idx="14199">
                  <c:v>50.93237999999981</c:v>
                </c:pt>
                <c:pt idx="14200">
                  <c:v>50.933639999999812</c:v>
                </c:pt>
                <c:pt idx="14201">
                  <c:v>50.935349999999815</c:v>
                </c:pt>
                <c:pt idx="14202">
                  <c:v>50.937029999999815</c:v>
                </c:pt>
                <c:pt idx="14203">
                  <c:v>50.938339999999812</c:v>
                </c:pt>
                <c:pt idx="14204">
                  <c:v>50.939269999999809</c:v>
                </c:pt>
                <c:pt idx="14205">
                  <c:v>50.940099999999809</c:v>
                </c:pt>
                <c:pt idx="14206">
                  <c:v>50.940609999999808</c:v>
                </c:pt>
                <c:pt idx="14207">
                  <c:v>50.940809999999807</c:v>
                </c:pt>
                <c:pt idx="14208">
                  <c:v>50.940969999999808</c:v>
                </c:pt>
                <c:pt idx="14209">
                  <c:v>50.941879999999806</c:v>
                </c:pt>
                <c:pt idx="14210">
                  <c:v>50.945099999999805</c:v>
                </c:pt>
                <c:pt idx="14211">
                  <c:v>50.949309999999805</c:v>
                </c:pt>
                <c:pt idx="14212">
                  <c:v>50.952579999999806</c:v>
                </c:pt>
                <c:pt idx="14213">
                  <c:v>50.954129999999807</c:v>
                </c:pt>
                <c:pt idx="14214">
                  <c:v>50.955179999999807</c:v>
                </c:pt>
                <c:pt idx="14215">
                  <c:v>50.956049999999806</c:v>
                </c:pt>
                <c:pt idx="14216">
                  <c:v>50.956759999999804</c:v>
                </c:pt>
                <c:pt idx="14217">
                  <c:v>50.957499999999804</c:v>
                </c:pt>
                <c:pt idx="14218">
                  <c:v>50.958699999999801</c:v>
                </c:pt>
                <c:pt idx="14219">
                  <c:v>50.960499999999804</c:v>
                </c:pt>
                <c:pt idx="14220">
                  <c:v>50.961969999999802</c:v>
                </c:pt>
                <c:pt idx="14221">
                  <c:v>50.963259999999799</c:v>
                </c:pt>
                <c:pt idx="14222">
                  <c:v>50.964049999999801</c:v>
                </c:pt>
                <c:pt idx="14223">
                  <c:v>50.964399999999799</c:v>
                </c:pt>
                <c:pt idx="14224">
                  <c:v>50.964639999999797</c:v>
                </c:pt>
                <c:pt idx="14225">
                  <c:v>50.965179999999798</c:v>
                </c:pt>
                <c:pt idx="14226">
                  <c:v>50.970229999999795</c:v>
                </c:pt>
                <c:pt idx="14227">
                  <c:v>50.979299999999796</c:v>
                </c:pt>
                <c:pt idx="14228">
                  <c:v>50.986069999999799</c:v>
                </c:pt>
                <c:pt idx="14229">
                  <c:v>50.989659999999802</c:v>
                </c:pt>
                <c:pt idx="14230">
                  <c:v>50.992009999999802</c:v>
                </c:pt>
                <c:pt idx="14231">
                  <c:v>50.9938399999998</c:v>
                </c:pt>
                <c:pt idx="14232">
                  <c:v>50.9949599999998</c:v>
                </c:pt>
                <c:pt idx="14233">
                  <c:v>50.996029999999799</c:v>
                </c:pt>
                <c:pt idx="14234">
                  <c:v>50.997349999999798</c:v>
                </c:pt>
                <c:pt idx="14235">
                  <c:v>50.999009999999799</c:v>
                </c:pt>
                <c:pt idx="14236">
                  <c:v>51.000879999999796</c:v>
                </c:pt>
                <c:pt idx="14237">
                  <c:v>51.002459999999793</c:v>
                </c:pt>
                <c:pt idx="14238">
                  <c:v>51.003799999999792</c:v>
                </c:pt>
                <c:pt idx="14239">
                  <c:v>51.00826999999979</c:v>
                </c:pt>
                <c:pt idx="14240">
                  <c:v>51.015819999999792</c:v>
                </c:pt>
                <c:pt idx="14241">
                  <c:v>51.022069999999793</c:v>
                </c:pt>
                <c:pt idx="14242">
                  <c:v>51.03152999999979</c:v>
                </c:pt>
                <c:pt idx="14243">
                  <c:v>51.047319999999793</c:v>
                </c:pt>
                <c:pt idx="14244">
                  <c:v>51.059649999999792</c:v>
                </c:pt>
                <c:pt idx="14245">
                  <c:v>51.066409999999792</c:v>
                </c:pt>
                <c:pt idx="14246">
                  <c:v>51.069599999999788</c:v>
                </c:pt>
                <c:pt idx="14247">
                  <c:v>51.071989999999786</c:v>
                </c:pt>
                <c:pt idx="14248">
                  <c:v>51.073939999999787</c:v>
                </c:pt>
                <c:pt idx="14249">
                  <c:v>51.075479999999786</c:v>
                </c:pt>
                <c:pt idx="14250">
                  <c:v>51.077549999999789</c:v>
                </c:pt>
                <c:pt idx="14251">
                  <c:v>51.080659999999789</c:v>
                </c:pt>
                <c:pt idx="14252">
                  <c:v>51.08379999999979</c:v>
                </c:pt>
                <c:pt idx="14253">
                  <c:v>51.085939999999788</c:v>
                </c:pt>
                <c:pt idx="14254">
                  <c:v>51.087589999999786</c:v>
                </c:pt>
                <c:pt idx="14255">
                  <c:v>51.089009999999789</c:v>
                </c:pt>
                <c:pt idx="14256">
                  <c:v>51.090079999999787</c:v>
                </c:pt>
                <c:pt idx="14257">
                  <c:v>51.090459999999787</c:v>
                </c:pt>
                <c:pt idx="14258">
                  <c:v>51.090659999999787</c:v>
                </c:pt>
                <c:pt idx="14259">
                  <c:v>51.090739999999784</c:v>
                </c:pt>
                <c:pt idx="14260">
                  <c:v>51.092339999999787</c:v>
                </c:pt>
                <c:pt idx="14261">
                  <c:v>51.110319999999788</c:v>
                </c:pt>
                <c:pt idx="14262">
                  <c:v>51.140009999999791</c:v>
                </c:pt>
                <c:pt idx="14263">
                  <c:v>51.151389999999793</c:v>
                </c:pt>
                <c:pt idx="14264">
                  <c:v>51.155279999999792</c:v>
                </c:pt>
                <c:pt idx="14265">
                  <c:v>51.162829999999794</c:v>
                </c:pt>
                <c:pt idx="14266">
                  <c:v>51.177469999999794</c:v>
                </c:pt>
                <c:pt idx="14267">
                  <c:v>51.184899999999793</c:v>
                </c:pt>
                <c:pt idx="14268">
                  <c:v>51.18806999999979</c:v>
                </c:pt>
                <c:pt idx="14269">
                  <c:v>51.193589999999787</c:v>
                </c:pt>
                <c:pt idx="14270">
                  <c:v>51.209529999999788</c:v>
                </c:pt>
                <c:pt idx="14271">
                  <c:v>51.219419999999786</c:v>
                </c:pt>
                <c:pt idx="14272">
                  <c:v>51.226719999999787</c:v>
                </c:pt>
                <c:pt idx="14273">
                  <c:v>51.231789999999791</c:v>
                </c:pt>
                <c:pt idx="14274">
                  <c:v>51.234689999999787</c:v>
                </c:pt>
                <c:pt idx="14275">
                  <c:v>51.236879999999786</c:v>
                </c:pt>
                <c:pt idx="14276">
                  <c:v>51.238729999999784</c:v>
                </c:pt>
                <c:pt idx="14277">
                  <c:v>51.240099999999785</c:v>
                </c:pt>
                <c:pt idx="14278">
                  <c:v>51.241109999999786</c:v>
                </c:pt>
                <c:pt idx="14279">
                  <c:v>51.241809999999788</c:v>
                </c:pt>
                <c:pt idx="14280">
                  <c:v>51.242299999999787</c:v>
                </c:pt>
                <c:pt idx="14281">
                  <c:v>51.242699999999786</c:v>
                </c:pt>
                <c:pt idx="14282">
                  <c:v>51.243139999999784</c:v>
                </c:pt>
                <c:pt idx="14283">
                  <c:v>51.243749999999785</c:v>
                </c:pt>
                <c:pt idx="14284">
                  <c:v>51.244769999999782</c:v>
                </c:pt>
                <c:pt idx="14285">
                  <c:v>51.245999999999782</c:v>
                </c:pt>
                <c:pt idx="14286">
                  <c:v>51.246689999999781</c:v>
                </c:pt>
                <c:pt idx="14287">
                  <c:v>51.247099999999783</c:v>
                </c:pt>
                <c:pt idx="14288">
                  <c:v>51.24753999999978</c:v>
                </c:pt>
                <c:pt idx="14289">
                  <c:v>51.247989999999781</c:v>
                </c:pt>
                <c:pt idx="14290">
                  <c:v>51.24876999999978</c:v>
                </c:pt>
                <c:pt idx="14291">
                  <c:v>51.260239999999783</c:v>
                </c:pt>
                <c:pt idx="14292">
                  <c:v>51.284299999999782</c:v>
                </c:pt>
                <c:pt idx="14293">
                  <c:v>51.295839999999778</c:v>
                </c:pt>
                <c:pt idx="14294">
                  <c:v>51.299279999999776</c:v>
                </c:pt>
                <c:pt idx="14295">
                  <c:v>51.307569999999778</c:v>
                </c:pt>
                <c:pt idx="14296">
                  <c:v>51.332679999999776</c:v>
                </c:pt>
                <c:pt idx="14297">
                  <c:v>51.364899999999778</c:v>
                </c:pt>
                <c:pt idx="14298">
                  <c:v>51.385689999999776</c:v>
                </c:pt>
                <c:pt idx="14299">
                  <c:v>51.393889999999779</c:v>
                </c:pt>
                <c:pt idx="14300">
                  <c:v>51.397199999999778</c:v>
                </c:pt>
                <c:pt idx="14301">
                  <c:v>51.398179999999776</c:v>
                </c:pt>
                <c:pt idx="14302">
                  <c:v>51.398519999999777</c:v>
                </c:pt>
                <c:pt idx="14303">
                  <c:v>51.39872999999978</c:v>
                </c:pt>
                <c:pt idx="14304">
                  <c:v>51.398999999999781</c:v>
                </c:pt>
                <c:pt idx="14305">
                  <c:v>51.399279999999777</c:v>
                </c:pt>
                <c:pt idx="14306">
                  <c:v>51.399619999999778</c:v>
                </c:pt>
                <c:pt idx="14307">
                  <c:v>51.399999999999778</c:v>
                </c:pt>
                <c:pt idx="14308">
                  <c:v>51.400399999999777</c:v>
                </c:pt>
                <c:pt idx="14309">
                  <c:v>51.400769999999774</c:v>
                </c:pt>
                <c:pt idx="14310">
                  <c:v>51.401149999999774</c:v>
                </c:pt>
                <c:pt idx="14311">
                  <c:v>51.401509999999774</c:v>
                </c:pt>
                <c:pt idx="14312">
                  <c:v>51.401809999999777</c:v>
                </c:pt>
                <c:pt idx="14313">
                  <c:v>51.402159999999775</c:v>
                </c:pt>
                <c:pt idx="14314">
                  <c:v>51.402519999999775</c:v>
                </c:pt>
                <c:pt idx="14315">
                  <c:v>51.403159999999772</c:v>
                </c:pt>
                <c:pt idx="14316">
                  <c:v>51.404289999999776</c:v>
                </c:pt>
                <c:pt idx="14317">
                  <c:v>51.405659999999777</c:v>
                </c:pt>
                <c:pt idx="14318">
                  <c:v>51.407019999999775</c:v>
                </c:pt>
                <c:pt idx="14319">
                  <c:v>51.408239999999779</c:v>
                </c:pt>
                <c:pt idx="14320">
                  <c:v>51.40877999999978</c:v>
                </c:pt>
                <c:pt idx="14321">
                  <c:v>51.409129999999777</c:v>
                </c:pt>
                <c:pt idx="14322">
                  <c:v>51.409279999999775</c:v>
                </c:pt>
                <c:pt idx="14323">
                  <c:v>51.411369999999778</c:v>
                </c:pt>
                <c:pt idx="14324">
                  <c:v>51.422069999999778</c:v>
                </c:pt>
                <c:pt idx="14325">
                  <c:v>51.43111999999978</c:v>
                </c:pt>
                <c:pt idx="14326">
                  <c:v>51.448349999999778</c:v>
                </c:pt>
                <c:pt idx="14327">
                  <c:v>51.482859999999775</c:v>
                </c:pt>
                <c:pt idx="14328">
                  <c:v>51.509669999999772</c:v>
                </c:pt>
                <c:pt idx="14329">
                  <c:v>51.52212999999977</c:v>
                </c:pt>
                <c:pt idx="14330">
                  <c:v>51.525339999999773</c:v>
                </c:pt>
                <c:pt idx="14331">
                  <c:v>51.526569999999772</c:v>
                </c:pt>
                <c:pt idx="14332">
                  <c:v>51.527029999999769</c:v>
                </c:pt>
                <c:pt idx="14333">
                  <c:v>51.527679999999769</c:v>
                </c:pt>
                <c:pt idx="14334">
                  <c:v>51.52839999999977</c:v>
                </c:pt>
                <c:pt idx="14335">
                  <c:v>51.529109999999768</c:v>
                </c:pt>
                <c:pt idx="14336">
                  <c:v>51.529729999999766</c:v>
                </c:pt>
                <c:pt idx="14337">
                  <c:v>51.530109999999766</c:v>
                </c:pt>
                <c:pt idx="14338">
                  <c:v>51.530659999999763</c:v>
                </c:pt>
                <c:pt idx="14339">
                  <c:v>51.531179999999765</c:v>
                </c:pt>
                <c:pt idx="14340">
                  <c:v>51.531829999999765</c:v>
                </c:pt>
                <c:pt idx="14341">
                  <c:v>51.532149999999767</c:v>
                </c:pt>
                <c:pt idx="14342">
                  <c:v>51.537389999999768</c:v>
                </c:pt>
                <c:pt idx="14343">
                  <c:v>51.562739999999771</c:v>
                </c:pt>
                <c:pt idx="14344">
                  <c:v>51.595479999999768</c:v>
                </c:pt>
                <c:pt idx="14345">
                  <c:v>51.63678999999977</c:v>
                </c:pt>
                <c:pt idx="14346">
                  <c:v>51.655349999999771</c:v>
                </c:pt>
                <c:pt idx="14347">
                  <c:v>51.664219999999773</c:v>
                </c:pt>
                <c:pt idx="14348">
                  <c:v>51.667799999999772</c:v>
                </c:pt>
                <c:pt idx="14349">
                  <c:v>51.669949999999773</c:v>
                </c:pt>
                <c:pt idx="14350">
                  <c:v>51.671279999999776</c:v>
                </c:pt>
                <c:pt idx="14351">
                  <c:v>51.671899999999773</c:v>
                </c:pt>
                <c:pt idx="14352">
                  <c:v>51.672759999999776</c:v>
                </c:pt>
                <c:pt idx="14353">
                  <c:v>51.675899999999778</c:v>
                </c:pt>
                <c:pt idx="14354">
                  <c:v>51.681089999999777</c:v>
                </c:pt>
                <c:pt idx="14355">
                  <c:v>51.688559999999775</c:v>
                </c:pt>
                <c:pt idx="14356">
                  <c:v>51.698189999999776</c:v>
                </c:pt>
                <c:pt idx="14357">
                  <c:v>51.703929999999779</c:v>
                </c:pt>
                <c:pt idx="14358">
                  <c:v>51.708769999999781</c:v>
                </c:pt>
                <c:pt idx="14359">
                  <c:v>51.713249999999782</c:v>
                </c:pt>
                <c:pt idx="14360">
                  <c:v>51.718389999999779</c:v>
                </c:pt>
                <c:pt idx="14361">
                  <c:v>51.723459999999783</c:v>
                </c:pt>
                <c:pt idx="14362">
                  <c:v>51.72662999999978</c:v>
                </c:pt>
                <c:pt idx="14363">
                  <c:v>51.728699999999783</c:v>
                </c:pt>
                <c:pt idx="14364">
                  <c:v>51.729949999999782</c:v>
                </c:pt>
                <c:pt idx="14365">
                  <c:v>51.731199999999781</c:v>
                </c:pt>
                <c:pt idx="14366">
                  <c:v>51.732289999999779</c:v>
                </c:pt>
                <c:pt idx="14367">
                  <c:v>51.733169999999781</c:v>
                </c:pt>
                <c:pt idx="14368">
                  <c:v>51.734169999999779</c:v>
                </c:pt>
                <c:pt idx="14369">
                  <c:v>51.735519999999781</c:v>
                </c:pt>
                <c:pt idx="14370">
                  <c:v>51.736709999999782</c:v>
                </c:pt>
                <c:pt idx="14371">
                  <c:v>51.737839999999785</c:v>
                </c:pt>
                <c:pt idx="14372">
                  <c:v>51.738589999999782</c:v>
                </c:pt>
                <c:pt idx="14373">
                  <c:v>51.739019999999783</c:v>
                </c:pt>
                <c:pt idx="14374">
                  <c:v>51.739709999999782</c:v>
                </c:pt>
                <c:pt idx="14375">
                  <c:v>51.744109999999779</c:v>
                </c:pt>
                <c:pt idx="14376">
                  <c:v>51.746379999999782</c:v>
                </c:pt>
                <c:pt idx="14377">
                  <c:v>51.750809999999781</c:v>
                </c:pt>
                <c:pt idx="14378">
                  <c:v>51.752359999999783</c:v>
                </c:pt>
                <c:pt idx="14379">
                  <c:v>51.757169999999782</c:v>
                </c:pt>
                <c:pt idx="14380">
                  <c:v>51.77184999999978</c:v>
                </c:pt>
                <c:pt idx="14381">
                  <c:v>51.783929999999778</c:v>
                </c:pt>
                <c:pt idx="14382">
                  <c:v>51.793909999999777</c:v>
                </c:pt>
                <c:pt idx="14383">
                  <c:v>51.800719999999778</c:v>
                </c:pt>
                <c:pt idx="14384">
                  <c:v>51.803869999999776</c:v>
                </c:pt>
                <c:pt idx="14385">
                  <c:v>51.806019999999776</c:v>
                </c:pt>
                <c:pt idx="14386">
                  <c:v>51.807589999999777</c:v>
                </c:pt>
                <c:pt idx="14387">
                  <c:v>51.808969999999775</c:v>
                </c:pt>
                <c:pt idx="14388">
                  <c:v>51.810299999999778</c:v>
                </c:pt>
                <c:pt idx="14389">
                  <c:v>51.811699999999774</c:v>
                </c:pt>
                <c:pt idx="14390">
                  <c:v>51.813859999999778</c:v>
                </c:pt>
                <c:pt idx="14391">
                  <c:v>51.816299999999778</c:v>
                </c:pt>
                <c:pt idx="14392">
                  <c:v>51.817579999999779</c:v>
                </c:pt>
                <c:pt idx="14393">
                  <c:v>51.818019999999777</c:v>
                </c:pt>
                <c:pt idx="14394">
                  <c:v>51.818159999999779</c:v>
                </c:pt>
                <c:pt idx="14395">
                  <c:v>51.818349999999782</c:v>
                </c:pt>
                <c:pt idx="14396">
                  <c:v>51.818569999999781</c:v>
                </c:pt>
                <c:pt idx="14397">
                  <c:v>51.818869999999784</c:v>
                </c:pt>
                <c:pt idx="14398">
                  <c:v>51.819249999999784</c:v>
                </c:pt>
                <c:pt idx="14399">
                  <c:v>51.819649999999783</c:v>
                </c:pt>
                <c:pt idx="14400">
                  <c:v>51.820009999999783</c:v>
                </c:pt>
                <c:pt idx="14401">
                  <c:v>51.820359999999781</c:v>
                </c:pt>
                <c:pt idx="14402">
                  <c:v>51.820699999999782</c:v>
                </c:pt>
                <c:pt idx="14403">
                  <c:v>51.820999999999785</c:v>
                </c:pt>
                <c:pt idx="14404">
                  <c:v>51.821319999999787</c:v>
                </c:pt>
                <c:pt idx="14405">
                  <c:v>51.821759999999784</c:v>
                </c:pt>
                <c:pt idx="14406">
                  <c:v>51.822559999999783</c:v>
                </c:pt>
                <c:pt idx="14407">
                  <c:v>51.82375999999978</c:v>
                </c:pt>
                <c:pt idx="14408">
                  <c:v>51.824959999999777</c:v>
                </c:pt>
                <c:pt idx="14409">
                  <c:v>51.826159999999774</c:v>
                </c:pt>
                <c:pt idx="14410">
                  <c:v>51.827199999999777</c:v>
                </c:pt>
                <c:pt idx="14411">
                  <c:v>51.827739999999778</c:v>
                </c:pt>
                <c:pt idx="14412">
                  <c:v>51.828069999999776</c:v>
                </c:pt>
                <c:pt idx="14413">
                  <c:v>51.828379999999775</c:v>
                </c:pt>
                <c:pt idx="14414">
                  <c:v>51.828859999999779</c:v>
                </c:pt>
                <c:pt idx="14415">
                  <c:v>51.832529999999778</c:v>
                </c:pt>
                <c:pt idx="14416">
                  <c:v>51.839329999999777</c:v>
                </c:pt>
                <c:pt idx="14417">
                  <c:v>51.845289999999778</c:v>
                </c:pt>
                <c:pt idx="14418">
                  <c:v>51.84898999999978</c:v>
                </c:pt>
                <c:pt idx="14419">
                  <c:v>51.851669999999778</c:v>
                </c:pt>
                <c:pt idx="14420">
                  <c:v>51.853559999999781</c:v>
                </c:pt>
                <c:pt idx="14421">
                  <c:v>51.85424999999978</c:v>
                </c:pt>
                <c:pt idx="14422">
                  <c:v>51.854659999999782</c:v>
                </c:pt>
                <c:pt idx="14423">
                  <c:v>51.857179999999779</c:v>
                </c:pt>
                <c:pt idx="14424">
                  <c:v>51.863149999999777</c:v>
                </c:pt>
                <c:pt idx="14425">
                  <c:v>51.86982999999978</c:v>
                </c:pt>
                <c:pt idx="14426">
                  <c:v>51.874629999999783</c:v>
                </c:pt>
                <c:pt idx="14427">
                  <c:v>51.877899999999784</c:v>
                </c:pt>
                <c:pt idx="14428">
                  <c:v>51.87985999999978</c:v>
                </c:pt>
                <c:pt idx="14429">
                  <c:v>51.881329999999778</c:v>
                </c:pt>
                <c:pt idx="14430">
                  <c:v>51.882709999999776</c:v>
                </c:pt>
                <c:pt idx="14431">
                  <c:v>51.883969999999778</c:v>
                </c:pt>
                <c:pt idx="14432">
                  <c:v>51.88513999999978</c:v>
                </c:pt>
                <c:pt idx="14433">
                  <c:v>51.88634999999978</c:v>
                </c:pt>
                <c:pt idx="14434">
                  <c:v>51.887699999999782</c:v>
                </c:pt>
                <c:pt idx="14435">
                  <c:v>51.889649999999783</c:v>
                </c:pt>
                <c:pt idx="14436">
                  <c:v>51.891959999999784</c:v>
                </c:pt>
                <c:pt idx="14437">
                  <c:v>51.892709999999781</c:v>
                </c:pt>
                <c:pt idx="14438">
                  <c:v>51.89290999999978</c:v>
                </c:pt>
                <c:pt idx="14439">
                  <c:v>51.893219999999779</c:v>
                </c:pt>
                <c:pt idx="14440">
                  <c:v>51.893509999999779</c:v>
                </c:pt>
                <c:pt idx="14441">
                  <c:v>51.893839999999777</c:v>
                </c:pt>
                <c:pt idx="14442">
                  <c:v>51.894199999999778</c:v>
                </c:pt>
                <c:pt idx="14443">
                  <c:v>51.89460999999978</c:v>
                </c:pt>
                <c:pt idx="14444">
                  <c:v>51.89498999999978</c:v>
                </c:pt>
                <c:pt idx="14445">
                  <c:v>51.89534999999978</c:v>
                </c:pt>
                <c:pt idx="14446">
                  <c:v>51.895709999999781</c:v>
                </c:pt>
                <c:pt idx="14447">
                  <c:v>51.896069999999781</c:v>
                </c:pt>
                <c:pt idx="14448">
                  <c:v>51.896439999999778</c:v>
                </c:pt>
                <c:pt idx="14449">
                  <c:v>51.89675999999978</c:v>
                </c:pt>
                <c:pt idx="14450">
                  <c:v>51.89722999999978</c:v>
                </c:pt>
                <c:pt idx="14451">
                  <c:v>51.897909999999783</c:v>
                </c:pt>
                <c:pt idx="14452">
                  <c:v>51.89883999999978</c:v>
                </c:pt>
                <c:pt idx="14453">
                  <c:v>51.899749999999777</c:v>
                </c:pt>
                <c:pt idx="14454">
                  <c:v>51.900149999999776</c:v>
                </c:pt>
                <c:pt idx="14455">
                  <c:v>51.900439999999776</c:v>
                </c:pt>
                <c:pt idx="14456">
                  <c:v>51.900589999999774</c:v>
                </c:pt>
                <c:pt idx="14457">
                  <c:v>51.902389999999777</c:v>
                </c:pt>
                <c:pt idx="14458">
                  <c:v>51.910319999999778</c:v>
                </c:pt>
                <c:pt idx="14459">
                  <c:v>51.92397999999978</c:v>
                </c:pt>
                <c:pt idx="14460">
                  <c:v>51.93346999999978</c:v>
                </c:pt>
                <c:pt idx="14461">
                  <c:v>51.939479999999783</c:v>
                </c:pt>
                <c:pt idx="14462">
                  <c:v>51.942879999999782</c:v>
                </c:pt>
                <c:pt idx="14463">
                  <c:v>51.944969999999785</c:v>
                </c:pt>
                <c:pt idx="14464">
                  <c:v>51.946689999999784</c:v>
                </c:pt>
                <c:pt idx="14465">
                  <c:v>51.94799999999978</c:v>
                </c:pt>
                <c:pt idx="14466">
                  <c:v>51.94913999999978</c:v>
                </c:pt>
                <c:pt idx="14467">
                  <c:v>51.949979999999776</c:v>
                </c:pt>
                <c:pt idx="14468">
                  <c:v>51.950509999999774</c:v>
                </c:pt>
                <c:pt idx="14469">
                  <c:v>51.950949999999771</c:v>
                </c:pt>
                <c:pt idx="14470">
                  <c:v>51.951379999999773</c:v>
                </c:pt>
                <c:pt idx="14471">
                  <c:v>51.951889999999771</c:v>
                </c:pt>
                <c:pt idx="14472">
                  <c:v>51.952789999999773</c:v>
                </c:pt>
                <c:pt idx="14473">
                  <c:v>51.953889999999774</c:v>
                </c:pt>
                <c:pt idx="14474">
                  <c:v>51.954539999999774</c:v>
                </c:pt>
                <c:pt idx="14475">
                  <c:v>51.955019999999777</c:v>
                </c:pt>
                <c:pt idx="14476">
                  <c:v>51.955209999999781</c:v>
                </c:pt>
                <c:pt idx="14477">
                  <c:v>51.95542999999978</c:v>
                </c:pt>
                <c:pt idx="14478">
                  <c:v>51.955689999999777</c:v>
                </c:pt>
                <c:pt idx="14479">
                  <c:v>51.956039999999774</c:v>
                </c:pt>
                <c:pt idx="14480">
                  <c:v>51.956399999999775</c:v>
                </c:pt>
                <c:pt idx="14481">
                  <c:v>51.956719999999777</c:v>
                </c:pt>
                <c:pt idx="14482">
                  <c:v>51.957059999999778</c:v>
                </c:pt>
                <c:pt idx="14483">
                  <c:v>51.957369999999777</c:v>
                </c:pt>
                <c:pt idx="14484">
                  <c:v>51.957689999999779</c:v>
                </c:pt>
                <c:pt idx="14485">
                  <c:v>51.957949999999776</c:v>
                </c:pt>
                <c:pt idx="14486">
                  <c:v>51.958239999999776</c:v>
                </c:pt>
                <c:pt idx="14487">
                  <c:v>51.958719999999779</c:v>
                </c:pt>
                <c:pt idx="14488">
                  <c:v>51.959609999999778</c:v>
                </c:pt>
                <c:pt idx="14489">
                  <c:v>51.960829999999774</c:v>
                </c:pt>
                <c:pt idx="14490">
                  <c:v>51.961499999999774</c:v>
                </c:pt>
                <c:pt idx="14491">
                  <c:v>51.961829999999772</c:v>
                </c:pt>
                <c:pt idx="14492">
                  <c:v>51.962379999999769</c:v>
                </c:pt>
                <c:pt idx="14493">
                  <c:v>51.964669999999771</c:v>
                </c:pt>
                <c:pt idx="14494">
                  <c:v>51.96712999999977</c:v>
                </c:pt>
                <c:pt idx="14495">
                  <c:v>51.971079999999773</c:v>
                </c:pt>
                <c:pt idx="14496">
                  <c:v>51.97491999999977</c:v>
                </c:pt>
                <c:pt idx="14497">
                  <c:v>51.977719999999771</c:v>
                </c:pt>
                <c:pt idx="14498">
                  <c:v>51.979439999999769</c:v>
                </c:pt>
                <c:pt idx="14499">
                  <c:v>51.980819999999767</c:v>
                </c:pt>
                <c:pt idx="14500">
                  <c:v>51.982109999999764</c:v>
                </c:pt>
                <c:pt idx="14501">
                  <c:v>51.983019999999762</c:v>
                </c:pt>
                <c:pt idx="14502">
                  <c:v>51.983859999999758</c:v>
                </c:pt>
                <c:pt idx="14503">
                  <c:v>51.984499999999755</c:v>
                </c:pt>
                <c:pt idx="14504">
                  <c:v>51.984669999999753</c:v>
                </c:pt>
                <c:pt idx="14505">
                  <c:v>51.986529999999753</c:v>
                </c:pt>
                <c:pt idx="14506">
                  <c:v>51.995319999999751</c:v>
                </c:pt>
                <c:pt idx="14507">
                  <c:v>52.008449999999748</c:v>
                </c:pt>
                <c:pt idx="14508">
                  <c:v>52.019299999999745</c:v>
                </c:pt>
                <c:pt idx="14509">
                  <c:v>52.025089999999743</c:v>
                </c:pt>
                <c:pt idx="14510">
                  <c:v>52.027949999999741</c:v>
                </c:pt>
                <c:pt idx="14511">
                  <c:v>52.029779999999739</c:v>
                </c:pt>
                <c:pt idx="14512">
                  <c:v>52.030779999999737</c:v>
                </c:pt>
                <c:pt idx="14513">
                  <c:v>52.031499999999738</c:v>
                </c:pt>
                <c:pt idx="14514">
                  <c:v>52.031999999999741</c:v>
                </c:pt>
                <c:pt idx="14515">
                  <c:v>52.032419999999739</c:v>
                </c:pt>
                <c:pt idx="14516">
                  <c:v>52.03284999999974</c:v>
                </c:pt>
                <c:pt idx="14517">
                  <c:v>52.033439999999743</c:v>
                </c:pt>
                <c:pt idx="14518">
                  <c:v>52.034719999999744</c:v>
                </c:pt>
                <c:pt idx="14519">
                  <c:v>52.036189999999742</c:v>
                </c:pt>
                <c:pt idx="14520">
                  <c:v>52.037449999999744</c:v>
                </c:pt>
                <c:pt idx="14521">
                  <c:v>52.038109999999747</c:v>
                </c:pt>
                <c:pt idx="14522">
                  <c:v>52.038649999999748</c:v>
                </c:pt>
                <c:pt idx="14523">
                  <c:v>52.039049999999747</c:v>
                </c:pt>
                <c:pt idx="14524">
                  <c:v>52.041889999999746</c:v>
                </c:pt>
                <c:pt idx="14525">
                  <c:v>52.047599999999747</c:v>
                </c:pt>
                <c:pt idx="14526">
                  <c:v>52.054629999999747</c:v>
                </c:pt>
                <c:pt idx="14527">
                  <c:v>52.059459999999746</c:v>
                </c:pt>
                <c:pt idx="14528">
                  <c:v>52.062119999999744</c:v>
                </c:pt>
                <c:pt idx="14529">
                  <c:v>52.063619999999744</c:v>
                </c:pt>
                <c:pt idx="14530">
                  <c:v>52.064799999999742</c:v>
                </c:pt>
                <c:pt idx="14531">
                  <c:v>52.06570999999974</c:v>
                </c:pt>
                <c:pt idx="14532">
                  <c:v>52.066299999999742</c:v>
                </c:pt>
                <c:pt idx="14533">
                  <c:v>52.066709999999745</c:v>
                </c:pt>
                <c:pt idx="14534">
                  <c:v>52.067239999999742</c:v>
                </c:pt>
                <c:pt idx="14535">
                  <c:v>52.06805999999974</c:v>
                </c:pt>
                <c:pt idx="14536">
                  <c:v>52.069509999999738</c:v>
                </c:pt>
                <c:pt idx="14537">
                  <c:v>52.07085999999974</c:v>
                </c:pt>
                <c:pt idx="14538">
                  <c:v>52.072149999999738</c:v>
                </c:pt>
                <c:pt idx="14539">
                  <c:v>52.073179999999738</c:v>
                </c:pt>
                <c:pt idx="14540">
                  <c:v>52.07414999999974</c:v>
                </c:pt>
                <c:pt idx="14541">
                  <c:v>52.075229999999742</c:v>
                </c:pt>
                <c:pt idx="14542">
                  <c:v>52.078489999999739</c:v>
                </c:pt>
                <c:pt idx="14543">
                  <c:v>52.081429999999742</c:v>
                </c:pt>
                <c:pt idx="14544">
                  <c:v>52.083749999999739</c:v>
                </c:pt>
                <c:pt idx="14545">
                  <c:v>52.085599999999737</c:v>
                </c:pt>
                <c:pt idx="14546">
                  <c:v>52.087309999999739</c:v>
                </c:pt>
                <c:pt idx="14547">
                  <c:v>52.08840999999974</c:v>
                </c:pt>
                <c:pt idx="14548">
                  <c:v>52.089649999999743</c:v>
                </c:pt>
                <c:pt idx="14549">
                  <c:v>52.090909999999745</c:v>
                </c:pt>
                <c:pt idx="14550">
                  <c:v>52.091949999999748</c:v>
                </c:pt>
                <c:pt idx="14551">
                  <c:v>52.092929999999747</c:v>
                </c:pt>
                <c:pt idx="14552">
                  <c:v>52.094019999999745</c:v>
                </c:pt>
                <c:pt idx="14553">
                  <c:v>52.095689999999742</c:v>
                </c:pt>
                <c:pt idx="14554">
                  <c:v>52.098069999999744</c:v>
                </c:pt>
                <c:pt idx="14555">
                  <c:v>52.100339999999747</c:v>
                </c:pt>
                <c:pt idx="14556">
                  <c:v>52.102239999999746</c:v>
                </c:pt>
                <c:pt idx="14557">
                  <c:v>52.103579999999745</c:v>
                </c:pt>
                <c:pt idx="14558">
                  <c:v>52.108969999999744</c:v>
                </c:pt>
                <c:pt idx="14559">
                  <c:v>52.113589999999746</c:v>
                </c:pt>
                <c:pt idx="14560">
                  <c:v>52.117699999999743</c:v>
                </c:pt>
                <c:pt idx="14561">
                  <c:v>52.121369999999743</c:v>
                </c:pt>
                <c:pt idx="14562">
                  <c:v>52.124079999999744</c:v>
                </c:pt>
                <c:pt idx="14563">
                  <c:v>52.125899999999746</c:v>
                </c:pt>
                <c:pt idx="14564">
                  <c:v>52.127049999999748</c:v>
                </c:pt>
                <c:pt idx="14565">
                  <c:v>52.127679999999749</c:v>
                </c:pt>
                <c:pt idx="14566">
                  <c:v>52.128159999999752</c:v>
                </c:pt>
                <c:pt idx="14567">
                  <c:v>52.128569999999755</c:v>
                </c:pt>
                <c:pt idx="14568">
                  <c:v>52.128909999999756</c:v>
                </c:pt>
                <c:pt idx="14569">
                  <c:v>52.129239999999754</c:v>
                </c:pt>
                <c:pt idx="14570">
                  <c:v>52.129639999999753</c:v>
                </c:pt>
                <c:pt idx="14571">
                  <c:v>52.129949999999752</c:v>
                </c:pt>
                <c:pt idx="14572">
                  <c:v>52.130199999999753</c:v>
                </c:pt>
                <c:pt idx="14573">
                  <c:v>52.130449999999755</c:v>
                </c:pt>
                <c:pt idx="14574">
                  <c:v>52.130689999999753</c:v>
                </c:pt>
                <c:pt idx="14575">
                  <c:v>52.130939999999754</c:v>
                </c:pt>
                <c:pt idx="14576">
                  <c:v>52.131179999999752</c:v>
                </c:pt>
                <c:pt idx="14577">
                  <c:v>52.131409999999754</c:v>
                </c:pt>
                <c:pt idx="14578">
                  <c:v>52.131629999999753</c:v>
                </c:pt>
                <c:pt idx="14579">
                  <c:v>52.131849999999751</c:v>
                </c:pt>
                <c:pt idx="14580">
                  <c:v>52.132039999999755</c:v>
                </c:pt>
                <c:pt idx="14581">
                  <c:v>52.132219999999755</c:v>
                </c:pt>
                <c:pt idx="14582">
                  <c:v>52.132399999999755</c:v>
                </c:pt>
                <c:pt idx="14583">
                  <c:v>52.132569999999752</c:v>
                </c:pt>
                <c:pt idx="14584">
                  <c:v>52.132749999999753</c:v>
                </c:pt>
                <c:pt idx="14585">
                  <c:v>52.132929999999753</c:v>
                </c:pt>
                <c:pt idx="14586">
                  <c:v>52.13309999999975</c:v>
                </c:pt>
                <c:pt idx="14587">
                  <c:v>52.133269999999747</c:v>
                </c:pt>
                <c:pt idx="14588">
                  <c:v>52.133469999999747</c:v>
                </c:pt>
                <c:pt idx="14589">
                  <c:v>52.133689999999746</c:v>
                </c:pt>
                <c:pt idx="14590">
                  <c:v>52.133999999999745</c:v>
                </c:pt>
                <c:pt idx="14591">
                  <c:v>52.134329999999743</c:v>
                </c:pt>
                <c:pt idx="14592">
                  <c:v>52.134709999999743</c:v>
                </c:pt>
                <c:pt idx="14593">
                  <c:v>52.135009999999745</c:v>
                </c:pt>
                <c:pt idx="14594">
                  <c:v>52.135379999999742</c:v>
                </c:pt>
                <c:pt idx="14595">
                  <c:v>52.135729999999739</c:v>
                </c:pt>
                <c:pt idx="14596">
                  <c:v>52.136059999999738</c:v>
                </c:pt>
                <c:pt idx="14597">
                  <c:v>52.136339999999734</c:v>
                </c:pt>
                <c:pt idx="14598">
                  <c:v>52.136549999999737</c:v>
                </c:pt>
                <c:pt idx="14599">
                  <c:v>52.136819999999737</c:v>
                </c:pt>
                <c:pt idx="14600">
                  <c:v>52.137059999999735</c:v>
                </c:pt>
                <c:pt idx="14601">
                  <c:v>52.137229999999732</c:v>
                </c:pt>
                <c:pt idx="14602">
                  <c:v>52.13739999999973</c:v>
                </c:pt>
                <c:pt idx="14603">
                  <c:v>52.13757999999973</c:v>
                </c:pt>
                <c:pt idx="14604">
                  <c:v>52.137749999999727</c:v>
                </c:pt>
                <c:pt idx="14605">
                  <c:v>52.137919999999724</c:v>
                </c:pt>
                <c:pt idx="14606">
                  <c:v>52.138089999999721</c:v>
                </c:pt>
                <c:pt idx="14607">
                  <c:v>52.138259999999718</c:v>
                </c:pt>
                <c:pt idx="14608">
                  <c:v>52.138429999999715</c:v>
                </c:pt>
                <c:pt idx="14609">
                  <c:v>52.138589999999716</c:v>
                </c:pt>
                <c:pt idx="14610">
                  <c:v>52.138739999999714</c:v>
                </c:pt>
                <c:pt idx="14611">
                  <c:v>52.138889999999712</c:v>
                </c:pt>
                <c:pt idx="14612">
                  <c:v>52.13903999999971</c:v>
                </c:pt>
                <c:pt idx="14613">
                  <c:v>52.139189999999708</c:v>
                </c:pt>
                <c:pt idx="14614">
                  <c:v>52.139339999999706</c:v>
                </c:pt>
                <c:pt idx="14615">
                  <c:v>52.139489999999704</c:v>
                </c:pt>
                <c:pt idx="14616">
                  <c:v>52.139639999999702</c:v>
                </c:pt>
                <c:pt idx="14617">
                  <c:v>52.139779999999703</c:v>
                </c:pt>
                <c:pt idx="14618">
                  <c:v>52.139909999999702</c:v>
                </c:pt>
                <c:pt idx="14619">
                  <c:v>52.140049999999704</c:v>
                </c:pt>
                <c:pt idx="14620">
                  <c:v>52.140179999999702</c:v>
                </c:pt>
                <c:pt idx="14621">
                  <c:v>52.140319999999704</c:v>
                </c:pt>
                <c:pt idx="14622">
                  <c:v>52.140469999999702</c:v>
                </c:pt>
                <c:pt idx="14623">
                  <c:v>52.140609999999704</c:v>
                </c:pt>
                <c:pt idx="14624">
                  <c:v>52.140909999999707</c:v>
                </c:pt>
                <c:pt idx="14625">
                  <c:v>52.141579999999706</c:v>
                </c:pt>
                <c:pt idx="14626">
                  <c:v>52.142529999999709</c:v>
                </c:pt>
                <c:pt idx="14627">
                  <c:v>52.142989999999706</c:v>
                </c:pt>
                <c:pt idx="14628">
                  <c:v>52.143139999999704</c:v>
                </c:pt>
                <c:pt idx="14629">
                  <c:v>52.143789999999704</c:v>
                </c:pt>
                <c:pt idx="14630">
                  <c:v>52.148429999999706</c:v>
                </c:pt>
                <c:pt idx="14631">
                  <c:v>52.158019999999709</c:v>
                </c:pt>
                <c:pt idx="14632">
                  <c:v>52.166889999999711</c:v>
                </c:pt>
                <c:pt idx="14633">
                  <c:v>52.170809999999712</c:v>
                </c:pt>
                <c:pt idx="14634">
                  <c:v>52.173119999999713</c:v>
                </c:pt>
                <c:pt idx="14635">
                  <c:v>52.174969999999711</c:v>
                </c:pt>
                <c:pt idx="14636">
                  <c:v>52.17639999999971</c:v>
                </c:pt>
                <c:pt idx="14637">
                  <c:v>52.177599999999707</c:v>
                </c:pt>
                <c:pt idx="14638">
                  <c:v>52.17863999999971</c:v>
                </c:pt>
                <c:pt idx="14639">
                  <c:v>52.179459999999708</c:v>
                </c:pt>
                <c:pt idx="14640">
                  <c:v>52.180289999999708</c:v>
                </c:pt>
                <c:pt idx="14641">
                  <c:v>52.181879999999708</c:v>
                </c:pt>
                <c:pt idx="14642">
                  <c:v>52.183679999999711</c:v>
                </c:pt>
                <c:pt idx="14643">
                  <c:v>52.185139999999713</c:v>
                </c:pt>
                <c:pt idx="14644">
                  <c:v>52.186619999999714</c:v>
                </c:pt>
                <c:pt idx="14645">
                  <c:v>52.188129999999717</c:v>
                </c:pt>
                <c:pt idx="14646">
                  <c:v>52.189379999999716</c:v>
                </c:pt>
                <c:pt idx="14647">
                  <c:v>52.190019999999713</c:v>
                </c:pt>
                <c:pt idx="14648">
                  <c:v>52.190649999999714</c:v>
                </c:pt>
                <c:pt idx="14649">
                  <c:v>52.192309999999715</c:v>
                </c:pt>
                <c:pt idx="14650">
                  <c:v>52.197029999999714</c:v>
                </c:pt>
                <c:pt idx="14651">
                  <c:v>52.202369999999711</c:v>
                </c:pt>
                <c:pt idx="14652">
                  <c:v>52.206049999999713</c:v>
                </c:pt>
                <c:pt idx="14653">
                  <c:v>52.208319999999716</c:v>
                </c:pt>
                <c:pt idx="14654">
                  <c:v>52.210159999999718</c:v>
                </c:pt>
                <c:pt idx="14655">
                  <c:v>52.21168999999972</c:v>
                </c:pt>
                <c:pt idx="14656">
                  <c:v>52.213129999999722</c:v>
                </c:pt>
                <c:pt idx="14657">
                  <c:v>52.214489999999721</c:v>
                </c:pt>
                <c:pt idx="14658">
                  <c:v>52.215879999999721</c:v>
                </c:pt>
                <c:pt idx="14659">
                  <c:v>52.218519999999721</c:v>
                </c:pt>
                <c:pt idx="14660">
                  <c:v>52.222079999999721</c:v>
                </c:pt>
                <c:pt idx="14661">
                  <c:v>52.224679999999722</c:v>
                </c:pt>
                <c:pt idx="14662">
                  <c:v>52.22661999999972</c:v>
                </c:pt>
                <c:pt idx="14663">
                  <c:v>52.227729999999717</c:v>
                </c:pt>
                <c:pt idx="14664">
                  <c:v>52.228269999999718</c:v>
                </c:pt>
                <c:pt idx="14665">
                  <c:v>52.229119999999718</c:v>
                </c:pt>
                <c:pt idx="14666">
                  <c:v>52.23337999999972</c:v>
                </c:pt>
                <c:pt idx="14667">
                  <c:v>52.238959999999722</c:v>
                </c:pt>
                <c:pt idx="14668">
                  <c:v>52.24463999999972</c:v>
                </c:pt>
                <c:pt idx="14669">
                  <c:v>52.24790999999972</c:v>
                </c:pt>
                <c:pt idx="14670">
                  <c:v>52.24998999999972</c:v>
                </c:pt>
                <c:pt idx="14671">
                  <c:v>52.251329999999719</c:v>
                </c:pt>
                <c:pt idx="14672">
                  <c:v>52.252539999999719</c:v>
                </c:pt>
                <c:pt idx="14673">
                  <c:v>52.253759999999716</c:v>
                </c:pt>
                <c:pt idx="14674">
                  <c:v>52.254639999999718</c:v>
                </c:pt>
                <c:pt idx="14675">
                  <c:v>52.25598999999972</c:v>
                </c:pt>
                <c:pt idx="14676">
                  <c:v>52.257949999999717</c:v>
                </c:pt>
                <c:pt idx="14677">
                  <c:v>52.260269999999714</c:v>
                </c:pt>
                <c:pt idx="14678">
                  <c:v>52.261939999999711</c:v>
                </c:pt>
                <c:pt idx="14679">
                  <c:v>52.262499999999712</c:v>
                </c:pt>
                <c:pt idx="14680">
                  <c:v>52.262889999999715</c:v>
                </c:pt>
                <c:pt idx="14681">
                  <c:v>52.263289999999714</c:v>
                </c:pt>
                <c:pt idx="14682">
                  <c:v>52.266969999999716</c:v>
                </c:pt>
                <c:pt idx="14683">
                  <c:v>52.276429999999714</c:v>
                </c:pt>
                <c:pt idx="14684">
                  <c:v>52.284049999999716</c:v>
                </c:pt>
                <c:pt idx="14685">
                  <c:v>52.287209999999718</c:v>
                </c:pt>
                <c:pt idx="14686">
                  <c:v>52.28920999999972</c:v>
                </c:pt>
                <c:pt idx="14687">
                  <c:v>52.290609999999717</c:v>
                </c:pt>
                <c:pt idx="14688">
                  <c:v>52.291359999999713</c:v>
                </c:pt>
                <c:pt idx="14689">
                  <c:v>52.292159999999711</c:v>
                </c:pt>
                <c:pt idx="14690">
                  <c:v>52.293339999999709</c:v>
                </c:pt>
                <c:pt idx="14691">
                  <c:v>52.295139999999712</c:v>
                </c:pt>
                <c:pt idx="14692">
                  <c:v>52.296669999999715</c:v>
                </c:pt>
                <c:pt idx="14693">
                  <c:v>52.298139999999712</c:v>
                </c:pt>
                <c:pt idx="14694">
                  <c:v>52.300629999999714</c:v>
                </c:pt>
                <c:pt idx="14695">
                  <c:v>52.305439999999713</c:v>
                </c:pt>
                <c:pt idx="14696">
                  <c:v>52.311039999999714</c:v>
                </c:pt>
                <c:pt idx="14697">
                  <c:v>52.316229999999713</c:v>
                </c:pt>
                <c:pt idx="14698">
                  <c:v>52.319459999999715</c:v>
                </c:pt>
                <c:pt idx="14699">
                  <c:v>52.321349999999718</c:v>
                </c:pt>
                <c:pt idx="14700">
                  <c:v>52.32271999999972</c:v>
                </c:pt>
                <c:pt idx="14701">
                  <c:v>52.323819999999721</c:v>
                </c:pt>
                <c:pt idx="14702">
                  <c:v>52.324819999999718</c:v>
                </c:pt>
                <c:pt idx="14703">
                  <c:v>52.32562999999972</c:v>
                </c:pt>
                <c:pt idx="14704">
                  <c:v>52.326249999999717</c:v>
                </c:pt>
                <c:pt idx="14705">
                  <c:v>52.326909999999721</c:v>
                </c:pt>
                <c:pt idx="14706">
                  <c:v>52.327859999999724</c:v>
                </c:pt>
                <c:pt idx="14707">
                  <c:v>52.329369999999727</c:v>
                </c:pt>
                <c:pt idx="14708">
                  <c:v>52.330919999999729</c:v>
                </c:pt>
                <c:pt idx="14709">
                  <c:v>52.332179999999731</c:v>
                </c:pt>
                <c:pt idx="14710">
                  <c:v>52.332889999999729</c:v>
                </c:pt>
                <c:pt idx="14711">
                  <c:v>52.33331999999973</c:v>
                </c:pt>
                <c:pt idx="14712">
                  <c:v>52.333499999999731</c:v>
                </c:pt>
                <c:pt idx="14713">
                  <c:v>52.336619999999733</c:v>
                </c:pt>
                <c:pt idx="14714">
                  <c:v>52.356699999999734</c:v>
                </c:pt>
                <c:pt idx="14715">
                  <c:v>52.376889999999733</c:v>
                </c:pt>
                <c:pt idx="14716">
                  <c:v>52.392859999999736</c:v>
                </c:pt>
                <c:pt idx="14717">
                  <c:v>52.402129999999737</c:v>
                </c:pt>
                <c:pt idx="14718">
                  <c:v>52.405949999999734</c:v>
                </c:pt>
                <c:pt idx="14719">
                  <c:v>52.408039999999737</c:v>
                </c:pt>
                <c:pt idx="14720">
                  <c:v>52.409149999999734</c:v>
                </c:pt>
                <c:pt idx="14721">
                  <c:v>52.40989999999973</c:v>
                </c:pt>
                <c:pt idx="14722">
                  <c:v>52.410629999999728</c:v>
                </c:pt>
                <c:pt idx="14723">
                  <c:v>52.411739999999725</c:v>
                </c:pt>
                <c:pt idx="14724">
                  <c:v>52.413509999999725</c:v>
                </c:pt>
                <c:pt idx="14725">
                  <c:v>52.415409999999724</c:v>
                </c:pt>
                <c:pt idx="14726">
                  <c:v>52.417199999999724</c:v>
                </c:pt>
                <c:pt idx="14727">
                  <c:v>52.418359999999723</c:v>
                </c:pt>
                <c:pt idx="14728">
                  <c:v>52.427389999999725</c:v>
                </c:pt>
                <c:pt idx="14729">
                  <c:v>52.431869999999726</c:v>
                </c:pt>
                <c:pt idx="14730">
                  <c:v>52.436359999999723</c:v>
                </c:pt>
                <c:pt idx="14731">
                  <c:v>52.438629999999726</c:v>
                </c:pt>
                <c:pt idx="14732">
                  <c:v>52.440189999999724</c:v>
                </c:pt>
                <c:pt idx="14733">
                  <c:v>52.441189999999722</c:v>
                </c:pt>
                <c:pt idx="14734">
                  <c:v>52.441849999999725</c:v>
                </c:pt>
                <c:pt idx="14735">
                  <c:v>52.442399999999722</c:v>
                </c:pt>
                <c:pt idx="14736">
                  <c:v>52.442909999999721</c:v>
                </c:pt>
                <c:pt idx="14737">
                  <c:v>52.443409999999723</c:v>
                </c:pt>
                <c:pt idx="14738">
                  <c:v>52.443879999999723</c:v>
                </c:pt>
                <c:pt idx="14739">
                  <c:v>52.44442999999972</c:v>
                </c:pt>
                <c:pt idx="14740">
                  <c:v>52.445489999999722</c:v>
                </c:pt>
                <c:pt idx="14741">
                  <c:v>52.447189999999722</c:v>
                </c:pt>
                <c:pt idx="14742">
                  <c:v>52.44892999999972</c:v>
                </c:pt>
                <c:pt idx="14743">
                  <c:v>52.450469999999719</c:v>
                </c:pt>
                <c:pt idx="14744">
                  <c:v>52.451949999999719</c:v>
                </c:pt>
                <c:pt idx="14745">
                  <c:v>52.452639999999718</c:v>
                </c:pt>
                <c:pt idx="14746">
                  <c:v>52.452989999999716</c:v>
                </c:pt>
                <c:pt idx="14747">
                  <c:v>52.453199999999718</c:v>
                </c:pt>
                <c:pt idx="14748">
                  <c:v>52.453479999999715</c:v>
                </c:pt>
                <c:pt idx="14749">
                  <c:v>52.454419999999715</c:v>
                </c:pt>
                <c:pt idx="14750">
                  <c:v>52.455689999999713</c:v>
                </c:pt>
                <c:pt idx="14751">
                  <c:v>52.456839999999715</c:v>
                </c:pt>
                <c:pt idx="14752">
                  <c:v>52.457479999999713</c:v>
                </c:pt>
                <c:pt idx="14753">
                  <c:v>52.458069999999715</c:v>
                </c:pt>
                <c:pt idx="14754">
                  <c:v>52.458579999999714</c:v>
                </c:pt>
                <c:pt idx="14755">
                  <c:v>52.459029999999714</c:v>
                </c:pt>
                <c:pt idx="14756">
                  <c:v>52.459569999999715</c:v>
                </c:pt>
                <c:pt idx="14757">
                  <c:v>52.460419999999715</c:v>
                </c:pt>
                <c:pt idx="14758">
                  <c:v>52.461709999999712</c:v>
                </c:pt>
                <c:pt idx="14759">
                  <c:v>52.463159999999711</c:v>
                </c:pt>
                <c:pt idx="14760">
                  <c:v>52.464039999999713</c:v>
                </c:pt>
                <c:pt idx="14761">
                  <c:v>52.46438999999971</c:v>
                </c:pt>
                <c:pt idx="14762">
                  <c:v>52.464629999999708</c:v>
                </c:pt>
                <c:pt idx="14763">
                  <c:v>52.464939999999707</c:v>
                </c:pt>
                <c:pt idx="14764">
                  <c:v>52.465269999999705</c:v>
                </c:pt>
                <c:pt idx="14765">
                  <c:v>52.465579999999704</c:v>
                </c:pt>
                <c:pt idx="14766">
                  <c:v>52.465849999999705</c:v>
                </c:pt>
                <c:pt idx="14767">
                  <c:v>52.466129999999701</c:v>
                </c:pt>
                <c:pt idx="14768">
                  <c:v>52.466419999999701</c:v>
                </c:pt>
                <c:pt idx="14769">
                  <c:v>52.4668199999997</c:v>
                </c:pt>
                <c:pt idx="14770">
                  <c:v>52.467229999999702</c:v>
                </c:pt>
                <c:pt idx="14771">
                  <c:v>52.467589999999703</c:v>
                </c:pt>
                <c:pt idx="14772">
                  <c:v>52.467949999999703</c:v>
                </c:pt>
                <c:pt idx="14773">
                  <c:v>52.468309999999704</c:v>
                </c:pt>
                <c:pt idx="14774">
                  <c:v>52.468659999999701</c:v>
                </c:pt>
                <c:pt idx="14775">
                  <c:v>52.468939999999698</c:v>
                </c:pt>
                <c:pt idx="14776">
                  <c:v>52.469229999999698</c:v>
                </c:pt>
                <c:pt idx="14777">
                  <c:v>52.469669999999695</c:v>
                </c:pt>
                <c:pt idx="14778">
                  <c:v>52.470399999999692</c:v>
                </c:pt>
                <c:pt idx="14779">
                  <c:v>52.47159999999969</c:v>
                </c:pt>
                <c:pt idx="14780">
                  <c:v>52.47300999999969</c:v>
                </c:pt>
                <c:pt idx="14781">
                  <c:v>52.474249999999692</c:v>
                </c:pt>
                <c:pt idx="14782">
                  <c:v>52.475559999999689</c:v>
                </c:pt>
                <c:pt idx="14783">
                  <c:v>52.477029999999687</c:v>
                </c:pt>
                <c:pt idx="14784">
                  <c:v>52.478509999999687</c:v>
                </c:pt>
                <c:pt idx="14785">
                  <c:v>52.479879999999689</c:v>
                </c:pt>
                <c:pt idx="14786">
                  <c:v>52.480839999999688</c:v>
                </c:pt>
                <c:pt idx="14787">
                  <c:v>52.481369999999686</c:v>
                </c:pt>
                <c:pt idx="14788">
                  <c:v>52.483159999999685</c:v>
                </c:pt>
                <c:pt idx="14789">
                  <c:v>52.487959999999688</c:v>
                </c:pt>
                <c:pt idx="14790">
                  <c:v>52.493699999999691</c:v>
                </c:pt>
                <c:pt idx="14791">
                  <c:v>52.507669999999692</c:v>
                </c:pt>
                <c:pt idx="14792">
                  <c:v>52.520429999999692</c:v>
                </c:pt>
                <c:pt idx="14793">
                  <c:v>52.528499999999688</c:v>
                </c:pt>
                <c:pt idx="14794">
                  <c:v>52.532929999999688</c:v>
                </c:pt>
                <c:pt idx="14795">
                  <c:v>52.53577999999969</c:v>
                </c:pt>
                <c:pt idx="14796">
                  <c:v>52.537319999999688</c:v>
                </c:pt>
                <c:pt idx="14797">
                  <c:v>52.538659999999687</c:v>
                </c:pt>
                <c:pt idx="14798">
                  <c:v>52.54000999999969</c:v>
                </c:pt>
                <c:pt idx="14799">
                  <c:v>52.541319999999686</c:v>
                </c:pt>
                <c:pt idx="14800">
                  <c:v>52.542299999999685</c:v>
                </c:pt>
                <c:pt idx="14801">
                  <c:v>52.543059999999684</c:v>
                </c:pt>
                <c:pt idx="14802">
                  <c:v>52.543669999999686</c:v>
                </c:pt>
                <c:pt idx="14803">
                  <c:v>52.544229999999686</c:v>
                </c:pt>
                <c:pt idx="14804">
                  <c:v>52.544729999999689</c:v>
                </c:pt>
                <c:pt idx="14805">
                  <c:v>52.54562999999969</c:v>
                </c:pt>
                <c:pt idx="14806">
                  <c:v>52.547209999999687</c:v>
                </c:pt>
                <c:pt idx="14807">
                  <c:v>52.549029999999689</c:v>
                </c:pt>
                <c:pt idx="14808">
                  <c:v>52.550359999999692</c:v>
                </c:pt>
                <c:pt idx="14809">
                  <c:v>52.551229999999691</c:v>
                </c:pt>
                <c:pt idx="14810">
                  <c:v>52.551639999999693</c:v>
                </c:pt>
                <c:pt idx="14811">
                  <c:v>52.55191999999969</c:v>
                </c:pt>
                <c:pt idx="14812">
                  <c:v>52.552989999999689</c:v>
                </c:pt>
                <c:pt idx="14813">
                  <c:v>52.559659999999688</c:v>
                </c:pt>
                <c:pt idx="14814">
                  <c:v>52.573169999999685</c:v>
                </c:pt>
                <c:pt idx="14815">
                  <c:v>52.584149999999688</c:v>
                </c:pt>
                <c:pt idx="14816">
                  <c:v>52.589409999999688</c:v>
                </c:pt>
                <c:pt idx="14817">
                  <c:v>52.592159999999687</c:v>
                </c:pt>
                <c:pt idx="14818">
                  <c:v>52.594099999999685</c:v>
                </c:pt>
                <c:pt idx="14819">
                  <c:v>52.595749999999683</c:v>
                </c:pt>
                <c:pt idx="14820">
                  <c:v>52.597139999999683</c:v>
                </c:pt>
                <c:pt idx="14821">
                  <c:v>52.599419999999682</c:v>
                </c:pt>
                <c:pt idx="14822">
                  <c:v>52.602049999999686</c:v>
                </c:pt>
                <c:pt idx="14823">
                  <c:v>52.604119999999689</c:v>
                </c:pt>
                <c:pt idx="14824">
                  <c:v>52.606019999999688</c:v>
                </c:pt>
                <c:pt idx="14825">
                  <c:v>52.607699999999689</c:v>
                </c:pt>
                <c:pt idx="14826">
                  <c:v>52.608809999999686</c:v>
                </c:pt>
                <c:pt idx="14827">
                  <c:v>52.609339999999683</c:v>
                </c:pt>
                <c:pt idx="14828">
                  <c:v>52.609529999999687</c:v>
                </c:pt>
                <c:pt idx="14829">
                  <c:v>52.609689999999688</c:v>
                </c:pt>
                <c:pt idx="14830">
                  <c:v>52.609929999999686</c:v>
                </c:pt>
                <c:pt idx="14831">
                  <c:v>52.610249999999688</c:v>
                </c:pt>
                <c:pt idx="14832">
                  <c:v>52.610629999999688</c:v>
                </c:pt>
                <c:pt idx="14833">
                  <c:v>52.610989999999688</c:v>
                </c:pt>
                <c:pt idx="14834">
                  <c:v>52.611349999999689</c:v>
                </c:pt>
                <c:pt idx="14835">
                  <c:v>52.611729999999689</c:v>
                </c:pt>
                <c:pt idx="14836">
                  <c:v>52.612089999999689</c:v>
                </c:pt>
                <c:pt idx="14837">
                  <c:v>52.612469999999689</c:v>
                </c:pt>
                <c:pt idx="14838">
                  <c:v>52.612909999999687</c:v>
                </c:pt>
                <c:pt idx="14839">
                  <c:v>52.613789999999689</c:v>
                </c:pt>
                <c:pt idx="14840">
                  <c:v>52.615199999999689</c:v>
                </c:pt>
                <c:pt idx="14841">
                  <c:v>52.616739999999687</c:v>
                </c:pt>
                <c:pt idx="14842">
                  <c:v>52.618109999999689</c:v>
                </c:pt>
                <c:pt idx="14843">
                  <c:v>52.619399999999686</c:v>
                </c:pt>
                <c:pt idx="14844">
                  <c:v>52.619979999999686</c:v>
                </c:pt>
                <c:pt idx="14845">
                  <c:v>52.620419999999683</c:v>
                </c:pt>
                <c:pt idx="14846">
                  <c:v>52.620619999999683</c:v>
                </c:pt>
                <c:pt idx="14847">
                  <c:v>52.621299999999685</c:v>
                </c:pt>
                <c:pt idx="14848">
                  <c:v>52.632519999999687</c:v>
                </c:pt>
                <c:pt idx="14849">
                  <c:v>52.659799999999684</c:v>
                </c:pt>
                <c:pt idx="14850">
                  <c:v>52.684269999999685</c:v>
                </c:pt>
                <c:pt idx="14851">
                  <c:v>52.695819999999685</c:v>
                </c:pt>
                <c:pt idx="14852">
                  <c:v>52.701679999999683</c:v>
                </c:pt>
                <c:pt idx="14853">
                  <c:v>52.704799999999686</c:v>
                </c:pt>
                <c:pt idx="14854">
                  <c:v>52.706579999999683</c:v>
                </c:pt>
                <c:pt idx="14855">
                  <c:v>52.707819999999685</c:v>
                </c:pt>
                <c:pt idx="14856">
                  <c:v>52.708709999999684</c:v>
                </c:pt>
                <c:pt idx="14857">
                  <c:v>52.709359999999684</c:v>
                </c:pt>
                <c:pt idx="14858">
                  <c:v>52.710869999999687</c:v>
                </c:pt>
                <c:pt idx="14859">
                  <c:v>52.711989999999687</c:v>
                </c:pt>
                <c:pt idx="14860">
                  <c:v>52.712469999999691</c:v>
                </c:pt>
                <c:pt idx="14861">
                  <c:v>52.715439999999688</c:v>
                </c:pt>
                <c:pt idx="14862">
                  <c:v>52.723679999999689</c:v>
                </c:pt>
                <c:pt idx="14863">
                  <c:v>52.735739999999687</c:v>
                </c:pt>
                <c:pt idx="14864">
                  <c:v>52.745959999999684</c:v>
                </c:pt>
                <c:pt idx="14865">
                  <c:v>52.751559999999685</c:v>
                </c:pt>
                <c:pt idx="14866">
                  <c:v>52.754759999999685</c:v>
                </c:pt>
                <c:pt idx="14867">
                  <c:v>52.757139999999687</c:v>
                </c:pt>
                <c:pt idx="14868">
                  <c:v>52.759039999999686</c:v>
                </c:pt>
                <c:pt idx="14869">
                  <c:v>52.760799999999684</c:v>
                </c:pt>
                <c:pt idx="14870">
                  <c:v>52.762519999999682</c:v>
                </c:pt>
                <c:pt idx="14871">
                  <c:v>52.765499999999683</c:v>
                </c:pt>
                <c:pt idx="14872">
                  <c:v>52.769479999999682</c:v>
                </c:pt>
                <c:pt idx="14873">
                  <c:v>52.772969999999681</c:v>
                </c:pt>
                <c:pt idx="14874">
                  <c:v>52.77551999999968</c:v>
                </c:pt>
                <c:pt idx="14875">
                  <c:v>52.777579999999681</c:v>
                </c:pt>
                <c:pt idx="14876">
                  <c:v>52.77880999999968</c:v>
                </c:pt>
                <c:pt idx="14877">
                  <c:v>52.780479999999677</c:v>
                </c:pt>
                <c:pt idx="14878">
                  <c:v>52.78162999999968</c:v>
                </c:pt>
                <c:pt idx="14879">
                  <c:v>52.782709999999682</c:v>
                </c:pt>
                <c:pt idx="14880">
                  <c:v>52.783609999999683</c:v>
                </c:pt>
                <c:pt idx="14881">
                  <c:v>52.784409999999681</c:v>
                </c:pt>
                <c:pt idx="14882">
                  <c:v>52.785219999999683</c:v>
                </c:pt>
                <c:pt idx="14883">
                  <c:v>52.786049999999683</c:v>
                </c:pt>
                <c:pt idx="14884">
                  <c:v>52.786709999999687</c:v>
                </c:pt>
                <c:pt idx="14885">
                  <c:v>52.78756999999969</c:v>
                </c:pt>
                <c:pt idx="14886">
                  <c:v>52.788469999999691</c:v>
                </c:pt>
                <c:pt idx="14887">
                  <c:v>52.789379999999689</c:v>
                </c:pt>
                <c:pt idx="14888">
                  <c:v>52.790159999999688</c:v>
                </c:pt>
                <c:pt idx="14889">
                  <c:v>52.79112999999969</c:v>
                </c:pt>
                <c:pt idx="14890">
                  <c:v>52.792439999999687</c:v>
                </c:pt>
                <c:pt idx="14891">
                  <c:v>52.794009999999687</c:v>
                </c:pt>
                <c:pt idx="14892">
                  <c:v>52.795599999999688</c:v>
                </c:pt>
                <c:pt idx="14893">
                  <c:v>52.797159999999685</c:v>
                </c:pt>
                <c:pt idx="14894">
                  <c:v>52.798529999999687</c:v>
                </c:pt>
                <c:pt idx="14895">
                  <c:v>52.799169999999684</c:v>
                </c:pt>
                <c:pt idx="14896">
                  <c:v>52.799489999999686</c:v>
                </c:pt>
                <c:pt idx="14897">
                  <c:v>52.799859999999683</c:v>
                </c:pt>
                <c:pt idx="14898">
                  <c:v>52.800459999999681</c:v>
                </c:pt>
                <c:pt idx="14899">
                  <c:v>52.800959999999684</c:v>
                </c:pt>
                <c:pt idx="14900">
                  <c:v>52.801199999999682</c:v>
                </c:pt>
                <c:pt idx="14901">
                  <c:v>52.801379999999682</c:v>
                </c:pt>
                <c:pt idx="14902">
                  <c:v>52.801549999999679</c:v>
                </c:pt>
                <c:pt idx="14903">
                  <c:v>52.801739999999683</c:v>
                </c:pt>
                <c:pt idx="14904">
                  <c:v>52.801979999999681</c:v>
                </c:pt>
                <c:pt idx="14905">
                  <c:v>52.802309999999679</c:v>
                </c:pt>
                <c:pt idx="14906">
                  <c:v>52.802699999999682</c:v>
                </c:pt>
                <c:pt idx="14907">
                  <c:v>52.803069999999678</c:v>
                </c:pt>
                <c:pt idx="14908">
                  <c:v>52.803389999999681</c:v>
                </c:pt>
                <c:pt idx="14909">
                  <c:v>52.803739999999678</c:v>
                </c:pt>
                <c:pt idx="14910">
                  <c:v>52.804089999999675</c:v>
                </c:pt>
                <c:pt idx="14911">
                  <c:v>52.804439999999673</c:v>
                </c:pt>
                <c:pt idx="14912">
                  <c:v>52.804819999999673</c:v>
                </c:pt>
                <c:pt idx="14913">
                  <c:v>52.805519999999674</c:v>
                </c:pt>
                <c:pt idx="14914">
                  <c:v>52.806699999999672</c:v>
                </c:pt>
                <c:pt idx="14915">
                  <c:v>52.807709999999673</c:v>
                </c:pt>
                <c:pt idx="14916">
                  <c:v>52.808139999999675</c:v>
                </c:pt>
                <c:pt idx="14917">
                  <c:v>52.808409999999675</c:v>
                </c:pt>
                <c:pt idx="14918">
                  <c:v>52.808659999999676</c:v>
                </c:pt>
                <c:pt idx="14919">
                  <c:v>52.808979999999679</c:v>
                </c:pt>
                <c:pt idx="14920">
                  <c:v>52.80931999999968</c:v>
                </c:pt>
                <c:pt idx="14921">
                  <c:v>52.809719999999679</c:v>
                </c:pt>
                <c:pt idx="14922">
                  <c:v>52.810179999999676</c:v>
                </c:pt>
                <c:pt idx="14923">
                  <c:v>52.810629999999676</c:v>
                </c:pt>
                <c:pt idx="14924">
                  <c:v>52.811029999999676</c:v>
                </c:pt>
                <c:pt idx="14925">
                  <c:v>52.811459999999677</c:v>
                </c:pt>
                <c:pt idx="14926">
                  <c:v>52.811869999999679</c:v>
                </c:pt>
                <c:pt idx="14927">
                  <c:v>52.812269999999678</c:v>
                </c:pt>
                <c:pt idx="14928">
                  <c:v>52.812659999999681</c:v>
                </c:pt>
                <c:pt idx="14929">
                  <c:v>52.813299999999678</c:v>
                </c:pt>
                <c:pt idx="14930">
                  <c:v>52.814599999999679</c:v>
                </c:pt>
                <c:pt idx="14931">
                  <c:v>52.815849999999678</c:v>
                </c:pt>
                <c:pt idx="14932">
                  <c:v>52.81643999999968</c:v>
                </c:pt>
                <c:pt idx="14933">
                  <c:v>52.816789999999678</c:v>
                </c:pt>
                <c:pt idx="14934">
                  <c:v>52.816939999999676</c:v>
                </c:pt>
                <c:pt idx="14935">
                  <c:v>52.819709999999674</c:v>
                </c:pt>
                <c:pt idx="14936">
                  <c:v>52.833279999999675</c:v>
                </c:pt>
                <c:pt idx="14937">
                  <c:v>52.850809999999676</c:v>
                </c:pt>
                <c:pt idx="14938">
                  <c:v>52.862739999999675</c:v>
                </c:pt>
                <c:pt idx="14939">
                  <c:v>52.869359999999674</c:v>
                </c:pt>
                <c:pt idx="14940">
                  <c:v>52.872999999999671</c:v>
                </c:pt>
                <c:pt idx="14941">
                  <c:v>52.874479999999672</c:v>
                </c:pt>
                <c:pt idx="14942">
                  <c:v>52.875339999999674</c:v>
                </c:pt>
                <c:pt idx="14943">
                  <c:v>52.876059999999676</c:v>
                </c:pt>
                <c:pt idx="14944">
                  <c:v>52.877429999999677</c:v>
                </c:pt>
                <c:pt idx="14945">
                  <c:v>52.879069999999679</c:v>
                </c:pt>
                <c:pt idx="14946">
                  <c:v>52.880519999999677</c:v>
                </c:pt>
                <c:pt idx="14947">
                  <c:v>52.881819999999678</c:v>
                </c:pt>
                <c:pt idx="14948">
                  <c:v>52.88260999999968</c:v>
                </c:pt>
                <c:pt idx="14949">
                  <c:v>52.883019999999682</c:v>
                </c:pt>
                <c:pt idx="14950">
                  <c:v>52.88334999999968</c:v>
                </c:pt>
                <c:pt idx="14951">
                  <c:v>52.88448999999968</c:v>
                </c:pt>
                <c:pt idx="14952">
                  <c:v>52.885739999999679</c:v>
                </c:pt>
                <c:pt idx="14953">
                  <c:v>52.887249999999682</c:v>
                </c:pt>
                <c:pt idx="14954">
                  <c:v>52.888669999999685</c:v>
                </c:pt>
                <c:pt idx="14955">
                  <c:v>52.889929999999687</c:v>
                </c:pt>
                <c:pt idx="14956">
                  <c:v>52.890929999999685</c:v>
                </c:pt>
                <c:pt idx="14957">
                  <c:v>52.891949999999682</c:v>
                </c:pt>
                <c:pt idx="14958">
                  <c:v>52.892959999999682</c:v>
                </c:pt>
                <c:pt idx="14959">
                  <c:v>52.893679999999684</c:v>
                </c:pt>
                <c:pt idx="14960">
                  <c:v>52.89460999999968</c:v>
                </c:pt>
                <c:pt idx="14961">
                  <c:v>52.896069999999682</c:v>
                </c:pt>
                <c:pt idx="14962">
                  <c:v>52.898049999999685</c:v>
                </c:pt>
                <c:pt idx="14963">
                  <c:v>52.899239999999686</c:v>
                </c:pt>
                <c:pt idx="14964">
                  <c:v>52.899759999999688</c:v>
                </c:pt>
                <c:pt idx="14965">
                  <c:v>52.900119999999689</c:v>
                </c:pt>
                <c:pt idx="14966">
                  <c:v>52.90045999999969</c:v>
                </c:pt>
                <c:pt idx="14967">
                  <c:v>52.90654999999969</c:v>
                </c:pt>
                <c:pt idx="14968">
                  <c:v>52.923529999999687</c:v>
                </c:pt>
                <c:pt idx="14969">
                  <c:v>52.938279999999686</c:v>
                </c:pt>
                <c:pt idx="14970">
                  <c:v>52.945479999999684</c:v>
                </c:pt>
                <c:pt idx="14971">
                  <c:v>52.949409999999681</c:v>
                </c:pt>
                <c:pt idx="14972">
                  <c:v>52.951299999999684</c:v>
                </c:pt>
                <c:pt idx="14973">
                  <c:v>52.952249999999687</c:v>
                </c:pt>
                <c:pt idx="14974">
                  <c:v>52.953509999999689</c:v>
                </c:pt>
                <c:pt idx="14975">
                  <c:v>52.955109999999692</c:v>
                </c:pt>
                <c:pt idx="14976">
                  <c:v>52.957089999999695</c:v>
                </c:pt>
                <c:pt idx="14977">
                  <c:v>52.958749999999696</c:v>
                </c:pt>
                <c:pt idx="14978">
                  <c:v>52.960079999999699</c:v>
                </c:pt>
                <c:pt idx="14979">
                  <c:v>52.960649999999703</c:v>
                </c:pt>
                <c:pt idx="14980">
                  <c:v>52.960929999999699</c:v>
                </c:pt>
                <c:pt idx="14981">
                  <c:v>52.961079999999697</c:v>
                </c:pt>
                <c:pt idx="14982">
                  <c:v>52.9612899999997</c:v>
                </c:pt>
                <c:pt idx="14983">
                  <c:v>52.961579999999699</c:v>
                </c:pt>
                <c:pt idx="14984">
                  <c:v>52.961959999999699</c:v>
                </c:pt>
                <c:pt idx="14985">
                  <c:v>52.962359999999698</c:v>
                </c:pt>
                <c:pt idx="14986">
                  <c:v>52.962739999999698</c:v>
                </c:pt>
                <c:pt idx="14987">
                  <c:v>52.963109999999695</c:v>
                </c:pt>
                <c:pt idx="14988">
                  <c:v>52.963479999999691</c:v>
                </c:pt>
                <c:pt idx="14989">
                  <c:v>52.963839999999692</c:v>
                </c:pt>
                <c:pt idx="14990">
                  <c:v>52.964159999999694</c:v>
                </c:pt>
                <c:pt idx="14991">
                  <c:v>52.964709999999691</c:v>
                </c:pt>
                <c:pt idx="14992">
                  <c:v>52.965829999999691</c:v>
                </c:pt>
                <c:pt idx="14993">
                  <c:v>52.967119999999689</c:v>
                </c:pt>
                <c:pt idx="14994">
                  <c:v>52.96763999999969</c:v>
                </c:pt>
                <c:pt idx="14995">
                  <c:v>52.967909999999691</c:v>
                </c:pt>
                <c:pt idx="14996">
                  <c:v>52.968209999999694</c:v>
                </c:pt>
                <c:pt idx="14997">
                  <c:v>52.972079999999693</c:v>
                </c:pt>
                <c:pt idx="14998">
                  <c:v>52.979649999999694</c:v>
                </c:pt>
                <c:pt idx="14999">
                  <c:v>52.987569999999693</c:v>
                </c:pt>
                <c:pt idx="15000">
                  <c:v>52.99223999999969</c:v>
                </c:pt>
                <c:pt idx="15001">
                  <c:v>52.994849999999687</c:v>
                </c:pt>
                <c:pt idx="15002">
                  <c:v>52.996709999999688</c:v>
                </c:pt>
                <c:pt idx="15003">
                  <c:v>52.997999999999685</c:v>
                </c:pt>
                <c:pt idx="15004">
                  <c:v>52.998859999999688</c:v>
                </c:pt>
                <c:pt idx="15005">
                  <c:v>52.999509999999688</c:v>
                </c:pt>
                <c:pt idx="15006">
                  <c:v>53.000139999999689</c:v>
                </c:pt>
                <c:pt idx="15007">
                  <c:v>53.00067999999969</c:v>
                </c:pt>
                <c:pt idx="15008">
                  <c:v>53.001279999999689</c:v>
                </c:pt>
                <c:pt idx="15009">
                  <c:v>53.00181999999969</c:v>
                </c:pt>
                <c:pt idx="15010">
                  <c:v>53.002449999999691</c:v>
                </c:pt>
                <c:pt idx="15011">
                  <c:v>53.003069999999688</c:v>
                </c:pt>
                <c:pt idx="15012">
                  <c:v>53.003379999999687</c:v>
                </c:pt>
                <c:pt idx="15013">
                  <c:v>53.003629999999688</c:v>
                </c:pt>
                <c:pt idx="15014">
                  <c:v>53.004159999999686</c:v>
                </c:pt>
                <c:pt idx="15015">
                  <c:v>53.004709999999683</c:v>
                </c:pt>
                <c:pt idx="15016">
                  <c:v>53.005789999999685</c:v>
                </c:pt>
                <c:pt idx="15017">
                  <c:v>53.007119999999688</c:v>
                </c:pt>
                <c:pt idx="15018">
                  <c:v>53.00846999999969</c:v>
                </c:pt>
                <c:pt idx="15019">
                  <c:v>53.009959999999687</c:v>
                </c:pt>
                <c:pt idx="15020">
                  <c:v>53.011519999999685</c:v>
                </c:pt>
                <c:pt idx="15021">
                  <c:v>53.012969999999683</c:v>
                </c:pt>
                <c:pt idx="15022">
                  <c:v>53.013619999999683</c:v>
                </c:pt>
                <c:pt idx="15023">
                  <c:v>53.013959999999685</c:v>
                </c:pt>
                <c:pt idx="15024">
                  <c:v>53.014669999999683</c:v>
                </c:pt>
                <c:pt idx="15025">
                  <c:v>53.016329999999684</c:v>
                </c:pt>
                <c:pt idx="15026">
                  <c:v>53.018339999999682</c:v>
                </c:pt>
                <c:pt idx="15027">
                  <c:v>53.020119999999679</c:v>
                </c:pt>
                <c:pt idx="15028">
                  <c:v>53.02159999999968</c:v>
                </c:pt>
                <c:pt idx="15029">
                  <c:v>53.022859999999682</c:v>
                </c:pt>
                <c:pt idx="15030">
                  <c:v>53.023969999999679</c:v>
                </c:pt>
                <c:pt idx="15031">
                  <c:v>53.025099999999682</c:v>
                </c:pt>
                <c:pt idx="15032">
                  <c:v>53.026119999999679</c:v>
                </c:pt>
                <c:pt idx="15033">
                  <c:v>53.02703999999968</c:v>
                </c:pt>
                <c:pt idx="15034">
                  <c:v>53.028039999999677</c:v>
                </c:pt>
                <c:pt idx="15035">
                  <c:v>53.029439999999674</c:v>
                </c:pt>
                <c:pt idx="15036">
                  <c:v>53.031259999999676</c:v>
                </c:pt>
                <c:pt idx="15037">
                  <c:v>53.033039999999673</c:v>
                </c:pt>
                <c:pt idx="15038">
                  <c:v>53.034259999999676</c:v>
                </c:pt>
                <c:pt idx="15039">
                  <c:v>53.035839999999673</c:v>
                </c:pt>
                <c:pt idx="15040">
                  <c:v>53.037939999999672</c:v>
                </c:pt>
                <c:pt idx="15041">
                  <c:v>53.039659999999671</c:v>
                </c:pt>
                <c:pt idx="15042">
                  <c:v>53.047899999999672</c:v>
                </c:pt>
                <c:pt idx="15043">
                  <c:v>53.059719999999672</c:v>
                </c:pt>
                <c:pt idx="15044">
                  <c:v>53.070599999999672</c:v>
                </c:pt>
                <c:pt idx="15045">
                  <c:v>53.07768999999967</c:v>
                </c:pt>
                <c:pt idx="15046">
                  <c:v>53.081659999999673</c:v>
                </c:pt>
                <c:pt idx="15047">
                  <c:v>53.083879999999674</c:v>
                </c:pt>
                <c:pt idx="15048">
                  <c:v>53.085679999999677</c:v>
                </c:pt>
                <c:pt idx="15049">
                  <c:v>53.087219999999675</c:v>
                </c:pt>
                <c:pt idx="15050">
                  <c:v>53.088339999999675</c:v>
                </c:pt>
                <c:pt idx="15051">
                  <c:v>53.089249999999673</c:v>
                </c:pt>
                <c:pt idx="15052">
                  <c:v>53.090129999999675</c:v>
                </c:pt>
                <c:pt idx="15053">
                  <c:v>53.091469999999674</c:v>
                </c:pt>
                <c:pt idx="15054">
                  <c:v>53.093509999999675</c:v>
                </c:pt>
                <c:pt idx="15055">
                  <c:v>53.094369999999678</c:v>
                </c:pt>
                <c:pt idx="15056">
                  <c:v>53.094659999999678</c:v>
                </c:pt>
                <c:pt idx="15057">
                  <c:v>53.09488999999968</c:v>
                </c:pt>
                <c:pt idx="15058">
                  <c:v>53.09515999999968</c:v>
                </c:pt>
                <c:pt idx="15059">
                  <c:v>53.09553999999968</c:v>
                </c:pt>
                <c:pt idx="15060">
                  <c:v>53.095949999999682</c:v>
                </c:pt>
                <c:pt idx="15061">
                  <c:v>53.096359999999684</c:v>
                </c:pt>
                <c:pt idx="15062">
                  <c:v>53.096749999999687</c:v>
                </c:pt>
                <c:pt idx="15063">
                  <c:v>53.097129999999687</c:v>
                </c:pt>
                <c:pt idx="15064">
                  <c:v>53.09751999999969</c:v>
                </c:pt>
                <c:pt idx="15065">
                  <c:v>53.097879999999691</c:v>
                </c:pt>
                <c:pt idx="15066">
                  <c:v>53.098249999999688</c:v>
                </c:pt>
                <c:pt idx="15067">
                  <c:v>53.098989999999688</c:v>
                </c:pt>
                <c:pt idx="15068">
                  <c:v>53.100059999999687</c:v>
                </c:pt>
                <c:pt idx="15069">
                  <c:v>53.100939999999689</c:v>
                </c:pt>
                <c:pt idx="15070">
                  <c:v>53.101859999999689</c:v>
                </c:pt>
                <c:pt idx="15071">
                  <c:v>53.102829999999692</c:v>
                </c:pt>
                <c:pt idx="15072">
                  <c:v>53.10380999999969</c:v>
                </c:pt>
                <c:pt idx="15073">
                  <c:v>53.104719999999688</c:v>
                </c:pt>
                <c:pt idx="15074">
                  <c:v>53.105719999999685</c:v>
                </c:pt>
                <c:pt idx="15075">
                  <c:v>53.106599999999688</c:v>
                </c:pt>
                <c:pt idx="15076">
                  <c:v>53.10700999999969</c:v>
                </c:pt>
                <c:pt idx="15077">
                  <c:v>53.107269999999687</c:v>
                </c:pt>
                <c:pt idx="15078">
                  <c:v>53.107589999999689</c:v>
                </c:pt>
                <c:pt idx="15079">
                  <c:v>53.108059999999689</c:v>
                </c:pt>
                <c:pt idx="15080">
                  <c:v>53.108749999999688</c:v>
                </c:pt>
                <c:pt idx="15081">
                  <c:v>53.10953999999969</c:v>
                </c:pt>
                <c:pt idx="15082">
                  <c:v>53.11029999999969</c:v>
                </c:pt>
                <c:pt idx="15083">
                  <c:v>53.110809999999688</c:v>
                </c:pt>
                <c:pt idx="15084">
                  <c:v>53.111259999999689</c:v>
                </c:pt>
                <c:pt idx="15085">
                  <c:v>53.111739999999692</c:v>
                </c:pt>
                <c:pt idx="15086">
                  <c:v>53.112169999999693</c:v>
                </c:pt>
                <c:pt idx="15087">
                  <c:v>53.112599999999695</c:v>
                </c:pt>
                <c:pt idx="15088">
                  <c:v>53.113289999999694</c:v>
                </c:pt>
                <c:pt idx="15089">
                  <c:v>53.114419999999697</c:v>
                </c:pt>
                <c:pt idx="15090">
                  <c:v>53.116119999999697</c:v>
                </c:pt>
                <c:pt idx="15091">
                  <c:v>53.117199999999698</c:v>
                </c:pt>
                <c:pt idx="15092">
                  <c:v>53.118979999999695</c:v>
                </c:pt>
                <c:pt idx="15093">
                  <c:v>53.121779999999696</c:v>
                </c:pt>
                <c:pt idx="15094">
                  <c:v>53.125239999999692</c:v>
                </c:pt>
                <c:pt idx="15095">
                  <c:v>53.12811999999969</c:v>
                </c:pt>
                <c:pt idx="15096">
                  <c:v>53.130329999999688</c:v>
                </c:pt>
                <c:pt idx="15097">
                  <c:v>53.132029999999688</c:v>
                </c:pt>
                <c:pt idx="15098">
                  <c:v>53.133439999999688</c:v>
                </c:pt>
                <c:pt idx="15099">
                  <c:v>53.134189999999684</c:v>
                </c:pt>
                <c:pt idx="15100">
                  <c:v>53.134839999999684</c:v>
                </c:pt>
                <c:pt idx="15101">
                  <c:v>53.135399999999684</c:v>
                </c:pt>
                <c:pt idx="15102">
                  <c:v>53.135909999999683</c:v>
                </c:pt>
                <c:pt idx="15103">
                  <c:v>53.13634999999968</c:v>
                </c:pt>
                <c:pt idx="15104">
                  <c:v>53.136999999999681</c:v>
                </c:pt>
                <c:pt idx="15105">
                  <c:v>53.138159999999679</c:v>
                </c:pt>
                <c:pt idx="15106">
                  <c:v>53.140039999999679</c:v>
                </c:pt>
                <c:pt idx="15107">
                  <c:v>53.141789999999681</c:v>
                </c:pt>
                <c:pt idx="15108">
                  <c:v>53.143499999999683</c:v>
                </c:pt>
                <c:pt idx="15109">
                  <c:v>53.145159999999684</c:v>
                </c:pt>
                <c:pt idx="15110">
                  <c:v>53.155089999999682</c:v>
                </c:pt>
                <c:pt idx="15111">
                  <c:v>53.161729999999679</c:v>
                </c:pt>
                <c:pt idx="15112">
                  <c:v>53.169109999999677</c:v>
                </c:pt>
                <c:pt idx="15113">
                  <c:v>53.175999999999675</c:v>
                </c:pt>
                <c:pt idx="15114">
                  <c:v>53.181729999999675</c:v>
                </c:pt>
                <c:pt idx="15115">
                  <c:v>53.184929999999675</c:v>
                </c:pt>
                <c:pt idx="15116">
                  <c:v>53.187279999999674</c:v>
                </c:pt>
                <c:pt idx="15117">
                  <c:v>53.188819999999673</c:v>
                </c:pt>
                <c:pt idx="15118">
                  <c:v>53.190299999999674</c:v>
                </c:pt>
                <c:pt idx="15119">
                  <c:v>53.191749999999672</c:v>
                </c:pt>
                <c:pt idx="15120">
                  <c:v>53.193169999999675</c:v>
                </c:pt>
                <c:pt idx="15121">
                  <c:v>53.195699999999675</c:v>
                </c:pt>
                <c:pt idx="15122">
                  <c:v>53.200249999999677</c:v>
                </c:pt>
                <c:pt idx="15123">
                  <c:v>53.203759999999676</c:v>
                </c:pt>
                <c:pt idx="15124">
                  <c:v>53.205569999999675</c:v>
                </c:pt>
                <c:pt idx="15125">
                  <c:v>53.206129999999675</c:v>
                </c:pt>
                <c:pt idx="15126">
                  <c:v>53.206289999999676</c:v>
                </c:pt>
                <c:pt idx="15127">
                  <c:v>53.210849999999674</c:v>
                </c:pt>
                <c:pt idx="15128">
                  <c:v>53.230919999999671</c:v>
                </c:pt>
                <c:pt idx="15129">
                  <c:v>53.253849999999673</c:v>
                </c:pt>
                <c:pt idx="15130">
                  <c:v>53.277749999999671</c:v>
                </c:pt>
                <c:pt idx="15131">
                  <c:v>53.29034999999967</c:v>
                </c:pt>
                <c:pt idx="15132">
                  <c:v>53.296769999999668</c:v>
                </c:pt>
                <c:pt idx="15133">
                  <c:v>53.299389999999669</c:v>
                </c:pt>
                <c:pt idx="15134">
                  <c:v>53.300639999999667</c:v>
                </c:pt>
                <c:pt idx="15135">
                  <c:v>53.301489999999667</c:v>
                </c:pt>
                <c:pt idx="15136">
                  <c:v>53.302739999999666</c:v>
                </c:pt>
                <c:pt idx="15137">
                  <c:v>53.304559999999668</c:v>
                </c:pt>
                <c:pt idx="15138">
                  <c:v>53.306029999999666</c:v>
                </c:pt>
                <c:pt idx="15139">
                  <c:v>53.306579999999663</c:v>
                </c:pt>
                <c:pt idx="15140">
                  <c:v>53.307749999999665</c:v>
                </c:pt>
                <c:pt idx="15141">
                  <c:v>53.333179999999665</c:v>
                </c:pt>
                <c:pt idx="15142">
                  <c:v>53.399159999999668</c:v>
                </c:pt>
                <c:pt idx="15143">
                  <c:v>53.431469999999671</c:v>
                </c:pt>
                <c:pt idx="15144">
                  <c:v>53.440369999999668</c:v>
                </c:pt>
                <c:pt idx="15145">
                  <c:v>53.443339999999665</c:v>
                </c:pt>
                <c:pt idx="15146">
                  <c:v>53.444299999999664</c:v>
                </c:pt>
                <c:pt idx="15147">
                  <c:v>53.445049999999661</c:v>
                </c:pt>
                <c:pt idx="15148">
                  <c:v>53.446439999999662</c:v>
                </c:pt>
                <c:pt idx="15149">
                  <c:v>53.448749999999663</c:v>
                </c:pt>
                <c:pt idx="15150">
                  <c:v>53.451149999999664</c:v>
                </c:pt>
                <c:pt idx="15151">
                  <c:v>53.452789999999666</c:v>
                </c:pt>
                <c:pt idx="15152">
                  <c:v>53.45400999999967</c:v>
                </c:pt>
                <c:pt idx="15153">
                  <c:v>53.455009999999668</c:v>
                </c:pt>
                <c:pt idx="15154">
                  <c:v>53.455899999999666</c:v>
                </c:pt>
                <c:pt idx="15155">
                  <c:v>53.456629999999663</c:v>
                </c:pt>
                <c:pt idx="15156">
                  <c:v>53.457369999999663</c:v>
                </c:pt>
                <c:pt idx="15157">
                  <c:v>53.458269999999665</c:v>
                </c:pt>
                <c:pt idx="15158">
                  <c:v>53.459779999999668</c:v>
                </c:pt>
                <c:pt idx="15159">
                  <c:v>53.462079999999666</c:v>
                </c:pt>
                <c:pt idx="15160">
                  <c:v>53.464219999999663</c:v>
                </c:pt>
                <c:pt idx="15161">
                  <c:v>53.465229999999664</c:v>
                </c:pt>
                <c:pt idx="15162">
                  <c:v>53.465649999999663</c:v>
                </c:pt>
                <c:pt idx="15163">
                  <c:v>53.465969999999665</c:v>
                </c:pt>
                <c:pt idx="15164">
                  <c:v>53.466269999999668</c:v>
                </c:pt>
                <c:pt idx="15165">
                  <c:v>53.466619999999665</c:v>
                </c:pt>
                <c:pt idx="15166">
                  <c:v>53.466999999999665</c:v>
                </c:pt>
                <c:pt idx="15167">
                  <c:v>53.467449999999666</c:v>
                </c:pt>
                <c:pt idx="15168">
                  <c:v>53.467879999999667</c:v>
                </c:pt>
                <c:pt idx="15169">
                  <c:v>53.468239999999668</c:v>
                </c:pt>
                <c:pt idx="15170">
                  <c:v>53.468619999999667</c:v>
                </c:pt>
                <c:pt idx="15171">
                  <c:v>53.468999999999667</c:v>
                </c:pt>
                <c:pt idx="15172">
                  <c:v>53.469399999999666</c:v>
                </c:pt>
                <c:pt idx="15173">
                  <c:v>53.469799999999665</c:v>
                </c:pt>
                <c:pt idx="15174">
                  <c:v>53.470509999999663</c:v>
                </c:pt>
                <c:pt idx="15175">
                  <c:v>53.471759999999662</c:v>
                </c:pt>
                <c:pt idx="15176">
                  <c:v>53.473249999999659</c:v>
                </c:pt>
                <c:pt idx="15177">
                  <c:v>53.474659999999659</c:v>
                </c:pt>
                <c:pt idx="15178">
                  <c:v>53.475999999999658</c:v>
                </c:pt>
                <c:pt idx="15179">
                  <c:v>53.477689999999662</c:v>
                </c:pt>
                <c:pt idx="15180">
                  <c:v>53.481419999999659</c:v>
                </c:pt>
                <c:pt idx="15181">
                  <c:v>53.483799999999661</c:v>
                </c:pt>
                <c:pt idx="15182">
                  <c:v>53.48795999999966</c:v>
                </c:pt>
                <c:pt idx="15183">
                  <c:v>53.494139999999661</c:v>
                </c:pt>
                <c:pt idx="15184">
                  <c:v>53.500189999999662</c:v>
                </c:pt>
                <c:pt idx="15185">
                  <c:v>53.504419999999662</c:v>
                </c:pt>
                <c:pt idx="15186">
                  <c:v>53.507019999999663</c:v>
                </c:pt>
                <c:pt idx="15187">
                  <c:v>53.508429999999663</c:v>
                </c:pt>
                <c:pt idx="15188">
                  <c:v>53.50973999999966</c:v>
                </c:pt>
                <c:pt idx="15189">
                  <c:v>53.510849999999657</c:v>
                </c:pt>
                <c:pt idx="15190">
                  <c:v>53.511659999999658</c:v>
                </c:pt>
                <c:pt idx="15191">
                  <c:v>53.512659999999656</c:v>
                </c:pt>
                <c:pt idx="15192">
                  <c:v>53.514129999999653</c:v>
                </c:pt>
                <c:pt idx="15193">
                  <c:v>53.515899999999654</c:v>
                </c:pt>
                <c:pt idx="15194">
                  <c:v>53.517529999999653</c:v>
                </c:pt>
                <c:pt idx="15195">
                  <c:v>53.51863999999965</c:v>
                </c:pt>
                <c:pt idx="15196">
                  <c:v>53.519039999999649</c:v>
                </c:pt>
                <c:pt idx="15197">
                  <c:v>53.519259999999647</c:v>
                </c:pt>
                <c:pt idx="15198">
                  <c:v>53.519529999999648</c:v>
                </c:pt>
                <c:pt idx="15199">
                  <c:v>53.519819999999648</c:v>
                </c:pt>
                <c:pt idx="15200">
                  <c:v>53.520209999999651</c:v>
                </c:pt>
                <c:pt idx="15201">
                  <c:v>53.520639999999652</c:v>
                </c:pt>
                <c:pt idx="15202">
                  <c:v>53.521049999999654</c:v>
                </c:pt>
                <c:pt idx="15203">
                  <c:v>53.521399999999652</c:v>
                </c:pt>
                <c:pt idx="15204">
                  <c:v>53.521789999999655</c:v>
                </c:pt>
                <c:pt idx="15205">
                  <c:v>53.522189999999654</c:v>
                </c:pt>
                <c:pt idx="15206">
                  <c:v>53.522539999999651</c:v>
                </c:pt>
                <c:pt idx="15207">
                  <c:v>53.523009999999651</c:v>
                </c:pt>
                <c:pt idx="15208">
                  <c:v>53.523939999999648</c:v>
                </c:pt>
                <c:pt idx="15209">
                  <c:v>53.525299999999646</c:v>
                </c:pt>
                <c:pt idx="15210">
                  <c:v>53.526629999999649</c:v>
                </c:pt>
                <c:pt idx="15211">
                  <c:v>53.527679999999648</c:v>
                </c:pt>
                <c:pt idx="15212">
                  <c:v>53.528179999999651</c:v>
                </c:pt>
                <c:pt idx="15213">
                  <c:v>53.528739999999651</c:v>
                </c:pt>
                <c:pt idx="15214">
                  <c:v>53.529239999999653</c:v>
                </c:pt>
                <c:pt idx="15215">
                  <c:v>53.529909999999653</c:v>
                </c:pt>
                <c:pt idx="15216">
                  <c:v>53.530609999999655</c:v>
                </c:pt>
                <c:pt idx="15217">
                  <c:v>53.531249999999652</c:v>
                </c:pt>
                <c:pt idx="15218">
                  <c:v>53.531789999999653</c:v>
                </c:pt>
                <c:pt idx="15219">
                  <c:v>53.532279999999652</c:v>
                </c:pt>
                <c:pt idx="15220">
                  <c:v>53.532739999999649</c:v>
                </c:pt>
                <c:pt idx="15221">
                  <c:v>53.533179999999646</c:v>
                </c:pt>
                <c:pt idx="15222">
                  <c:v>53.533619999999644</c:v>
                </c:pt>
                <c:pt idx="15223">
                  <c:v>53.534149999999642</c:v>
                </c:pt>
                <c:pt idx="15224">
                  <c:v>53.535149999999639</c:v>
                </c:pt>
                <c:pt idx="15225">
                  <c:v>53.53671999999964</c:v>
                </c:pt>
                <c:pt idx="15226">
                  <c:v>53.538469999999641</c:v>
                </c:pt>
                <c:pt idx="15227">
                  <c:v>53.540379999999644</c:v>
                </c:pt>
                <c:pt idx="15228">
                  <c:v>53.542329999999644</c:v>
                </c:pt>
                <c:pt idx="15229">
                  <c:v>53.544119999999644</c:v>
                </c:pt>
                <c:pt idx="15230">
                  <c:v>53.545839999999643</c:v>
                </c:pt>
                <c:pt idx="15231">
                  <c:v>53.547649999999642</c:v>
                </c:pt>
                <c:pt idx="15232">
                  <c:v>53.553679999999645</c:v>
                </c:pt>
                <c:pt idx="15233">
                  <c:v>53.568259999999647</c:v>
                </c:pt>
                <c:pt idx="15234">
                  <c:v>53.58064999999965</c:v>
                </c:pt>
                <c:pt idx="15235">
                  <c:v>53.585159999999654</c:v>
                </c:pt>
                <c:pt idx="15236">
                  <c:v>53.589339999999652</c:v>
                </c:pt>
                <c:pt idx="15237">
                  <c:v>53.594719999999654</c:v>
                </c:pt>
                <c:pt idx="15238">
                  <c:v>53.602729999999653</c:v>
                </c:pt>
                <c:pt idx="15239">
                  <c:v>53.612819999999651</c:v>
                </c:pt>
                <c:pt idx="15240">
                  <c:v>53.622759999999651</c:v>
                </c:pt>
                <c:pt idx="15241">
                  <c:v>53.627699999999649</c:v>
                </c:pt>
                <c:pt idx="15242">
                  <c:v>53.631009999999648</c:v>
                </c:pt>
                <c:pt idx="15243">
                  <c:v>53.633779999999646</c:v>
                </c:pt>
                <c:pt idx="15244">
                  <c:v>53.63593999999965</c:v>
                </c:pt>
                <c:pt idx="15245">
                  <c:v>53.637569999999648</c:v>
                </c:pt>
                <c:pt idx="15246">
                  <c:v>53.63911999999965</c:v>
                </c:pt>
                <c:pt idx="15247">
                  <c:v>53.640589999999648</c:v>
                </c:pt>
                <c:pt idx="15248">
                  <c:v>53.64202999999965</c:v>
                </c:pt>
                <c:pt idx="15249">
                  <c:v>53.643409999999648</c:v>
                </c:pt>
                <c:pt idx="15250">
                  <c:v>53.644799999999648</c:v>
                </c:pt>
                <c:pt idx="15251">
                  <c:v>53.646869999999652</c:v>
                </c:pt>
                <c:pt idx="15252">
                  <c:v>53.649739999999653</c:v>
                </c:pt>
                <c:pt idx="15253">
                  <c:v>53.651929999999652</c:v>
                </c:pt>
                <c:pt idx="15254">
                  <c:v>53.65272999999965</c:v>
                </c:pt>
                <c:pt idx="15255">
                  <c:v>53.653229999999652</c:v>
                </c:pt>
                <c:pt idx="15256">
                  <c:v>53.65346999999965</c:v>
                </c:pt>
                <c:pt idx="15257">
                  <c:v>53.657349999999653</c:v>
                </c:pt>
                <c:pt idx="15258">
                  <c:v>53.669059999999654</c:v>
                </c:pt>
                <c:pt idx="15259">
                  <c:v>53.684409999999652</c:v>
                </c:pt>
                <c:pt idx="15260">
                  <c:v>53.694159999999648</c:v>
                </c:pt>
                <c:pt idx="15261">
                  <c:v>53.699509999999648</c:v>
                </c:pt>
                <c:pt idx="15262">
                  <c:v>53.702019999999649</c:v>
                </c:pt>
                <c:pt idx="15263">
                  <c:v>53.703489999999647</c:v>
                </c:pt>
                <c:pt idx="15264">
                  <c:v>53.704469999999645</c:v>
                </c:pt>
                <c:pt idx="15265">
                  <c:v>53.705329999999648</c:v>
                </c:pt>
                <c:pt idx="15266">
                  <c:v>53.706459999999652</c:v>
                </c:pt>
                <c:pt idx="15267">
                  <c:v>53.708149999999655</c:v>
                </c:pt>
                <c:pt idx="15268">
                  <c:v>53.709789999999657</c:v>
                </c:pt>
                <c:pt idx="15269">
                  <c:v>53.711429999999659</c:v>
                </c:pt>
                <c:pt idx="15270">
                  <c:v>53.712929999999659</c:v>
                </c:pt>
                <c:pt idx="15271">
                  <c:v>53.71429999999966</c:v>
                </c:pt>
                <c:pt idx="15272">
                  <c:v>53.715549999999659</c:v>
                </c:pt>
                <c:pt idx="15273">
                  <c:v>53.716239999999658</c:v>
                </c:pt>
                <c:pt idx="15274">
                  <c:v>53.717189999999661</c:v>
                </c:pt>
                <c:pt idx="15275">
                  <c:v>53.717529999999662</c:v>
                </c:pt>
                <c:pt idx="15276">
                  <c:v>53.717669999999664</c:v>
                </c:pt>
                <c:pt idx="15277">
                  <c:v>53.722009999999663</c:v>
                </c:pt>
                <c:pt idx="15278">
                  <c:v>53.737629999999662</c:v>
                </c:pt>
                <c:pt idx="15279">
                  <c:v>53.753859999999662</c:v>
                </c:pt>
                <c:pt idx="15280">
                  <c:v>53.763069999999665</c:v>
                </c:pt>
                <c:pt idx="15281">
                  <c:v>53.767089999999662</c:v>
                </c:pt>
                <c:pt idx="15282">
                  <c:v>53.76929999999966</c:v>
                </c:pt>
                <c:pt idx="15283">
                  <c:v>53.770549999999659</c:v>
                </c:pt>
                <c:pt idx="15284">
                  <c:v>53.771329999999658</c:v>
                </c:pt>
                <c:pt idx="15285">
                  <c:v>53.77182999999966</c:v>
                </c:pt>
                <c:pt idx="15286">
                  <c:v>53.772379999999657</c:v>
                </c:pt>
                <c:pt idx="15287">
                  <c:v>53.773109999999654</c:v>
                </c:pt>
                <c:pt idx="15288">
                  <c:v>53.774199999999652</c:v>
                </c:pt>
                <c:pt idx="15289">
                  <c:v>53.775919999999651</c:v>
                </c:pt>
                <c:pt idx="15290">
                  <c:v>53.777709999999651</c:v>
                </c:pt>
                <c:pt idx="15291">
                  <c:v>53.779499999999651</c:v>
                </c:pt>
                <c:pt idx="15292">
                  <c:v>53.781059999999648</c:v>
                </c:pt>
                <c:pt idx="15293">
                  <c:v>53.782499999999651</c:v>
                </c:pt>
                <c:pt idx="15294">
                  <c:v>53.783889999999651</c:v>
                </c:pt>
                <c:pt idx="15295">
                  <c:v>53.784619999999649</c:v>
                </c:pt>
                <c:pt idx="15296">
                  <c:v>53.785119999999651</c:v>
                </c:pt>
                <c:pt idx="15297">
                  <c:v>53.786249999999654</c:v>
                </c:pt>
                <c:pt idx="15298">
                  <c:v>53.797079999999653</c:v>
                </c:pt>
                <c:pt idx="15299">
                  <c:v>53.822829999999655</c:v>
                </c:pt>
                <c:pt idx="15300">
                  <c:v>53.841779999999652</c:v>
                </c:pt>
                <c:pt idx="15301">
                  <c:v>53.853129999999652</c:v>
                </c:pt>
                <c:pt idx="15302">
                  <c:v>53.859029999999649</c:v>
                </c:pt>
                <c:pt idx="15303">
                  <c:v>53.862779999999645</c:v>
                </c:pt>
                <c:pt idx="15304">
                  <c:v>53.865229999999649</c:v>
                </c:pt>
                <c:pt idx="15305">
                  <c:v>53.866639999999649</c:v>
                </c:pt>
                <c:pt idx="15306">
                  <c:v>53.868079999999651</c:v>
                </c:pt>
                <c:pt idx="15307">
                  <c:v>53.869849999999651</c:v>
                </c:pt>
                <c:pt idx="15308">
                  <c:v>53.871699999999649</c:v>
                </c:pt>
                <c:pt idx="15309">
                  <c:v>53.872489999999651</c:v>
                </c:pt>
                <c:pt idx="15310">
                  <c:v>53.87279999999965</c:v>
                </c:pt>
                <c:pt idx="15311">
                  <c:v>53.875729999999649</c:v>
                </c:pt>
                <c:pt idx="15312">
                  <c:v>53.886959999999647</c:v>
                </c:pt>
                <c:pt idx="15313">
                  <c:v>53.903849999999643</c:v>
                </c:pt>
                <c:pt idx="15314">
                  <c:v>53.915329999999642</c:v>
                </c:pt>
                <c:pt idx="15315">
                  <c:v>53.921709999999642</c:v>
                </c:pt>
                <c:pt idx="15316">
                  <c:v>53.925089999999642</c:v>
                </c:pt>
                <c:pt idx="15317">
                  <c:v>53.92747999999964</c:v>
                </c:pt>
                <c:pt idx="15318">
                  <c:v>53.929619999999638</c:v>
                </c:pt>
                <c:pt idx="15319">
                  <c:v>53.931639999999639</c:v>
                </c:pt>
                <c:pt idx="15320">
                  <c:v>53.934699999999637</c:v>
                </c:pt>
                <c:pt idx="15321">
                  <c:v>53.939259999999635</c:v>
                </c:pt>
                <c:pt idx="15322">
                  <c:v>53.944319999999635</c:v>
                </c:pt>
                <c:pt idx="15323">
                  <c:v>53.948169999999635</c:v>
                </c:pt>
                <c:pt idx="15324">
                  <c:v>53.949369999999632</c:v>
                </c:pt>
                <c:pt idx="15325">
                  <c:v>53.949839999999632</c:v>
                </c:pt>
                <c:pt idx="15326">
                  <c:v>53.95009999999963</c:v>
                </c:pt>
                <c:pt idx="15327">
                  <c:v>53.950399999999632</c:v>
                </c:pt>
                <c:pt idx="15328">
                  <c:v>53.950719999999635</c:v>
                </c:pt>
                <c:pt idx="15329">
                  <c:v>53.951129999999637</c:v>
                </c:pt>
                <c:pt idx="15330">
                  <c:v>53.951599999999637</c:v>
                </c:pt>
                <c:pt idx="15331">
                  <c:v>53.952049999999637</c:v>
                </c:pt>
                <c:pt idx="15332">
                  <c:v>53.952479999999639</c:v>
                </c:pt>
                <c:pt idx="15333">
                  <c:v>53.952899999999637</c:v>
                </c:pt>
                <c:pt idx="15334">
                  <c:v>53.95330999999964</c:v>
                </c:pt>
                <c:pt idx="15335">
                  <c:v>53.953719999999642</c:v>
                </c:pt>
                <c:pt idx="15336">
                  <c:v>53.954219999999644</c:v>
                </c:pt>
                <c:pt idx="15337">
                  <c:v>53.955139999999645</c:v>
                </c:pt>
                <c:pt idx="15338">
                  <c:v>53.956059999999646</c:v>
                </c:pt>
                <c:pt idx="15339">
                  <c:v>53.956869999999647</c:v>
                </c:pt>
                <c:pt idx="15340">
                  <c:v>53.957599999999644</c:v>
                </c:pt>
                <c:pt idx="15341">
                  <c:v>53.957939999999645</c:v>
                </c:pt>
                <c:pt idx="15342">
                  <c:v>53.958199999999643</c:v>
                </c:pt>
                <c:pt idx="15343">
                  <c:v>53.958439999999641</c:v>
                </c:pt>
                <c:pt idx="15344">
                  <c:v>53.958739999999644</c:v>
                </c:pt>
                <c:pt idx="15345">
                  <c:v>53.95910999999964</c:v>
                </c:pt>
                <c:pt idx="15346">
                  <c:v>53.959529999999639</c:v>
                </c:pt>
                <c:pt idx="15347">
                  <c:v>53.959949999999637</c:v>
                </c:pt>
                <c:pt idx="15348">
                  <c:v>53.960319999999633</c:v>
                </c:pt>
                <c:pt idx="15349">
                  <c:v>53.960719999999633</c:v>
                </c:pt>
                <c:pt idx="15350">
                  <c:v>53.961119999999632</c:v>
                </c:pt>
                <c:pt idx="15351">
                  <c:v>53.961529999999634</c:v>
                </c:pt>
                <c:pt idx="15352">
                  <c:v>53.961949999999632</c:v>
                </c:pt>
                <c:pt idx="15353">
                  <c:v>53.96256999999963</c:v>
                </c:pt>
                <c:pt idx="15354">
                  <c:v>53.963669999999631</c:v>
                </c:pt>
                <c:pt idx="15355">
                  <c:v>53.964969999999632</c:v>
                </c:pt>
                <c:pt idx="15356">
                  <c:v>53.965879999999629</c:v>
                </c:pt>
                <c:pt idx="15357">
                  <c:v>53.966319999999627</c:v>
                </c:pt>
                <c:pt idx="15358">
                  <c:v>53.966969999999627</c:v>
                </c:pt>
                <c:pt idx="15359">
                  <c:v>53.969959999999624</c:v>
                </c:pt>
                <c:pt idx="15360">
                  <c:v>53.974689999999626</c:v>
                </c:pt>
                <c:pt idx="15361">
                  <c:v>53.978739999999625</c:v>
                </c:pt>
                <c:pt idx="15362">
                  <c:v>53.981799999999623</c:v>
                </c:pt>
                <c:pt idx="15363">
                  <c:v>53.984059999999623</c:v>
                </c:pt>
                <c:pt idx="15364">
                  <c:v>53.985249999999624</c:v>
                </c:pt>
                <c:pt idx="15365">
                  <c:v>53.986509999999626</c:v>
                </c:pt>
                <c:pt idx="15366">
                  <c:v>53.987759999999625</c:v>
                </c:pt>
                <c:pt idx="15367">
                  <c:v>53.989049999999622</c:v>
                </c:pt>
                <c:pt idx="15368">
                  <c:v>53.991069999999624</c:v>
                </c:pt>
                <c:pt idx="15369">
                  <c:v>53.994439999999621</c:v>
                </c:pt>
                <c:pt idx="15370">
                  <c:v>53.997299999999619</c:v>
                </c:pt>
                <c:pt idx="15371">
                  <c:v>53.999209999999621</c:v>
                </c:pt>
                <c:pt idx="15372">
                  <c:v>54.000769999999619</c:v>
                </c:pt>
                <c:pt idx="15373">
                  <c:v>54.001469999999621</c:v>
                </c:pt>
                <c:pt idx="15374">
                  <c:v>54.001919999999622</c:v>
                </c:pt>
                <c:pt idx="15375">
                  <c:v>54.00233999999962</c:v>
                </c:pt>
                <c:pt idx="15376">
                  <c:v>54.004759999999621</c:v>
                </c:pt>
                <c:pt idx="15377">
                  <c:v>54.012689999999623</c:v>
                </c:pt>
                <c:pt idx="15378">
                  <c:v>54.026799999999625</c:v>
                </c:pt>
                <c:pt idx="15379">
                  <c:v>54.038149999999625</c:v>
                </c:pt>
                <c:pt idx="15380">
                  <c:v>54.045419999999623</c:v>
                </c:pt>
                <c:pt idx="15381">
                  <c:v>54.04869999999962</c:v>
                </c:pt>
                <c:pt idx="15382">
                  <c:v>54.050939999999621</c:v>
                </c:pt>
                <c:pt idx="15383">
                  <c:v>54.052559999999623</c:v>
                </c:pt>
                <c:pt idx="15384">
                  <c:v>54.053539999999622</c:v>
                </c:pt>
                <c:pt idx="15385">
                  <c:v>54.054579999999625</c:v>
                </c:pt>
                <c:pt idx="15386">
                  <c:v>54.055959999999622</c:v>
                </c:pt>
                <c:pt idx="15387">
                  <c:v>54.057869999999625</c:v>
                </c:pt>
                <c:pt idx="15388">
                  <c:v>54.059879999999623</c:v>
                </c:pt>
                <c:pt idx="15389">
                  <c:v>54.061559999999623</c:v>
                </c:pt>
                <c:pt idx="15390">
                  <c:v>54.062569999999624</c:v>
                </c:pt>
                <c:pt idx="15391">
                  <c:v>54.063289999999625</c:v>
                </c:pt>
                <c:pt idx="15392">
                  <c:v>54.063979999999624</c:v>
                </c:pt>
                <c:pt idx="15393">
                  <c:v>54.064499999999626</c:v>
                </c:pt>
                <c:pt idx="15394">
                  <c:v>54.065049999999623</c:v>
                </c:pt>
                <c:pt idx="15395">
                  <c:v>54.06548999999962</c:v>
                </c:pt>
                <c:pt idx="15396">
                  <c:v>54.065909999999619</c:v>
                </c:pt>
                <c:pt idx="15397">
                  <c:v>54.066389999999622</c:v>
                </c:pt>
                <c:pt idx="15398">
                  <c:v>54.066869999999625</c:v>
                </c:pt>
                <c:pt idx="15399">
                  <c:v>54.067459999999627</c:v>
                </c:pt>
                <c:pt idx="15400">
                  <c:v>54.067919999999624</c:v>
                </c:pt>
                <c:pt idx="15401">
                  <c:v>54.068359999999622</c:v>
                </c:pt>
                <c:pt idx="15402">
                  <c:v>54.068729999999618</c:v>
                </c:pt>
                <c:pt idx="15403">
                  <c:v>54.069109999999618</c:v>
                </c:pt>
                <c:pt idx="15404">
                  <c:v>54.069519999999621</c:v>
                </c:pt>
                <c:pt idx="15405">
                  <c:v>54.070269999999617</c:v>
                </c:pt>
                <c:pt idx="15406">
                  <c:v>54.071639999999618</c:v>
                </c:pt>
                <c:pt idx="15407">
                  <c:v>54.073329999999622</c:v>
                </c:pt>
                <c:pt idx="15408">
                  <c:v>54.075079999999623</c:v>
                </c:pt>
                <c:pt idx="15409">
                  <c:v>54.076729999999621</c:v>
                </c:pt>
                <c:pt idx="15410">
                  <c:v>54.077849999999621</c:v>
                </c:pt>
                <c:pt idx="15411">
                  <c:v>54.079329999999622</c:v>
                </c:pt>
                <c:pt idx="15412">
                  <c:v>54.080499999999624</c:v>
                </c:pt>
                <c:pt idx="15413">
                  <c:v>54.083079999999626</c:v>
                </c:pt>
                <c:pt idx="15414">
                  <c:v>54.087059999999624</c:v>
                </c:pt>
                <c:pt idx="15415">
                  <c:v>54.090289999999627</c:v>
                </c:pt>
                <c:pt idx="15416">
                  <c:v>54.092729999999627</c:v>
                </c:pt>
                <c:pt idx="15417">
                  <c:v>54.09461999999963</c:v>
                </c:pt>
                <c:pt idx="15418">
                  <c:v>54.096349999999632</c:v>
                </c:pt>
                <c:pt idx="15419">
                  <c:v>54.09770999999963</c:v>
                </c:pt>
                <c:pt idx="15420">
                  <c:v>54.09902999999963</c:v>
                </c:pt>
                <c:pt idx="15421">
                  <c:v>54.100459999999629</c:v>
                </c:pt>
                <c:pt idx="15422">
                  <c:v>54.101719999999631</c:v>
                </c:pt>
                <c:pt idx="15423">
                  <c:v>54.103029999999627</c:v>
                </c:pt>
                <c:pt idx="15424">
                  <c:v>54.104369999999626</c:v>
                </c:pt>
                <c:pt idx="15425">
                  <c:v>54.105599999999626</c:v>
                </c:pt>
                <c:pt idx="15426">
                  <c:v>54.106349999999622</c:v>
                </c:pt>
                <c:pt idx="15427">
                  <c:v>54.106849999999625</c:v>
                </c:pt>
                <c:pt idx="15428">
                  <c:v>54.107279999999626</c:v>
                </c:pt>
                <c:pt idx="15429">
                  <c:v>54.107629999999624</c:v>
                </c:pt>
                <c:pt idx="15430">
                  <c:v>54.10799999999962</c:v>
                </c:pt>
                <c:pt idx="15431">
                  <c:v>54.108349999999618</c:v>
                </c:pt>
                <c:pt idx="15432">
                  <c:v>54.108709999999618</c:v>
                </c:pt>
                <c:pt idx="15433">
                  <c:v>54.109099999999621</c:v>
                </c:pt>
                <c:pt idx="15434">
                  <c:v>54.109559999999618</c:v>
                </c:pt>
                <c:pt idx="15435">
                  <c:v>54.110069999999617</c:v>
                </c:pt>
                <c:pt idx="15436">
                  <c:v>54.110539999999617</c:v>
                </c:pt>
                <c:pt idx="15437">
                  <c:v>54.110899999999617</c:v>
                </c:pt>
                <c:pt idx="15438">
                  <c:v>54.111299999999616</c:v>
                </c:pt>
                <c:pt idx="15439">
                  <c:v>54.111699999999615</c:v>
                </c:pt>
                <c:pt idx="15440">
                  <c:v>54.112109999999618</c:v>
                </c:pt>
                <c:pt idx="15441">
                  <c:v>54.11260999999962</c:v>
                </c:pt>
                <c:pt idx="15442">
                  <c:v>54.113449999999617</c:v>
                </c:pt>
                <c:pt idx="15443">
                  <c:v>54.115009999999614</c:v>
                </c:pt>
                <c:pt idx="15444">
                  <c:v>54.116469999999616</c:v>
                </c:pt>
                <c:pt idx="15445">
                  <c:v>54.117869999999613</c:v>
                </c:pt>
                <c:pt idx="15446">
                  <c:v>54.119059999999614</c:v>
                </c:pt>
                <c:pt idx="15447">
                  <c:v>54.119829999999617</c:v>
                </c:pt>
                <c:pt idx="15448">
                  <c:v>54.120299999999617</c:v>
                </c:pt>
                <c:pt idx="15449">
                  <c:v>54.120529999999619</c:v>
                </c:pt>
                <c:pt idx="15450">
                  <c:v>54.120749999999617</c:v>
                </c:pt>
                <c:pt idx="15451">
                  <c:v>54.120949999999617</c:v>
                </c:pt>
                <c:pt idx="15452">
                  <c:v>54.121239999999617</c:v>
                </c:pt>
                <c:pt idx="15453">
                  <c:v>54.121549999999615</c:v>
                </c:pt>
                <c:pt idx="15454">
                  <c:v>54.121849999999618</c:v>
                </c:pt>
                <c:pt idx="15455">
                  <c:v>54.122209999999619</c:v>
                </c:pt>
                <c:pt idx="15456">
                  <c:v>54.12263999999962</c:v>
                </c:pt>
                <c:pt idx="15457">
                  <c:v>54.123279999999617</c:v>
                </c:pt>
                <c:pt idx="15458">
                  <c:v>54.124099999999615</c:v>
                </c:pt>
                <c:pt idx="15459">
                  <c:v>54.124999999999616</c:v>
                </c:pt>
                <c:pt idx="15460">
                  <c:v>54.125969999999619</c:v>
                </c:pt>
                <c:pt idx="15461">
                  <c:v>54.126949999999617</c:v>
                </c:pt>
                <c:pt idx="15462">
                  <c:v>54.127749999999615</c:v>
                </c:pt>
                <c:pt idx="15463">
                  <c:v>54.128059999999614</c:v>
                </c:pt>
                <c:pt idx="15464">
                  <c:v>54.128269999999617</c:v>
                </c:pt>
                <c:pt idx="15465">
                  <c:v>54.131089999999617</c:v>
                </c:pt>
                <c:pt idx="15466">
                  <c:v>54.141779999999613</c:v>
                </c:pt>
                <c:pt idx="15467">
                  <c:v>54.157109999999612</c:v>
                </c:pt>
                <c:pt idx="15468">
                  <c:v>54.17010999999961</c:v>
                </c:pt>
                <c:pt idx="15469">
                  <c:v>54.178979999999612</c:v>
                </c:pt>
                <c:pt idx="15470">
                  <c:v>54.183989999999611</c:v>
                </c:pt>
                <c:pt idx="15471">
                  <c:v>54.186419999999607</c:v>
                </c:pt>
                <c:pt idx="15472">
                  <c:v>54.188119999999607</c:v>
                </c:pt>
                <c:pt idx="15473">
                  <c:v>54.189419999999608</c:v>
                </c:pt>
                <c:pt idx="15474">
                  <c:v>54.190559999999607</c:v>
                </c:pt>
                <c:pt idx="15475">
                  <c:v>54.191499999999607</c:v>
                </c:pt>
                <c:pt idx="15476">
                  <c:v>54.192589999999605</c:v>
                </c:pt>
                <c:pt idx="15477">
                  <c:v>54.194149999999603</c:v>
                </c:pt>
                <c:pt idx="15478">
                  <c:v>54.196479999999603</c:v>
                </c:pt>
                <c:pt idx="15479">
                  <c:v>54.198579999999602</c:v>
                </c:pt>
                <c:pt idx="15480">
                  <c:v>54.200709999999603</c:v>
                </c:pt>
                <c:pt idx="15481">
                  <c:v>54.202369999999604</c:v>
                </c:pt>
                <c:pt idx="15482">
                  <c:v>54.208319999999603</c:v>
                </c:pt>
                <c:pt idx="15483">
                  <c:v>54.213879999999605</c:v>
                </c:pt>
                <c:pt idx="15484">
                  <c:v>54.224299999999609</c:v>
                </c:pt>
                <c:pt idx="15485">
                  <c:v>54.236779999999605</c:v>
                </c:pt>
                <c:pt idx="15486">
                  <c:v>54.247949999999605</c:v>
                </c:pt>
                <c:pt idx="15487">
                  <c:v>54.256099999999606</c:v>
                </c:pt>
                <c:pt idx="15488">
                  <c:v>54.260999999999605</c:v>
                </c:pt>
                <c:pt idx="15489">
                  <c:v>54.263639999999604</c:v>
                </c:pt>
                <c:pt idx="15490">
                  <c:v>54.265369999999606</c:v>
                </c:pt>
                <c:pt idx="15491">
                  <c:v>54.266809999999609</c:v>
                </c:pt>
                <c:pt idx="15492">
                  <c:v>54.267659999999609</c:v>
                </c:pt>
                <c:pt idx="15493">
                  <c:v>54.268449999999611</c:v>
                </c:pt>
                <c:pt idx="15494">
                  <c:v>54.269349999999612</c:v>
                </c:pt>
                <c:pt idx="15495">
                  <c:v>54.270589999999615</c:v>
                </c:pt>
                <c:pt idx="15496">
                  <c:v>54.272379999999615</c:v>
                </c:pt>
                <c:pt idx="15497">
                  <c:v>54.274239999999615</c:v>
                </c:pt>
                <c:pt idx="15498">
                  <c:v>54.276189999999616</c:v>
                </c:pt>
                <c:pt idx="15499">
                  <c:v>54.278029999999617</c:v>
                </c:pt>
                <c:pt idx="15500">
                  <c:v>54.27908999999962</c:v>
                </c:pt>
                <c:pt idx="15501">
                  <c:v>54.279579999999619</c:v>
                </c:pt>
                <c:pt idx="15502">
                  <c:v>54.279839999999616</c:v>
                </c:pt>
                <c:pt idx="15503">
                  <c:v>54.280179999999618</c:v>
                </c:pt>
                <c:pt idx="15504">
                  <c:v>54.280749999999621</c:v>
                </c:pt>
                <c:pt idx="15505">
                  <c:v>54.281429999999624</c:v>
                </c:pt>
                <c:pt idx="15506">
                  <c:v>54.28217999999962</c:v>
                </c:pt>
                <c:pt idx="15507">
                  <c:v>54.282869999999619</c:v>
                </c:pt>
                <c:pt idx="15508">
                  <c:v>54.28349999999962</c:v>
                </c:pt>
                <c:pt idx="15509">
                  <c:v>54.284049999999617</c:v>
                </c:pt>
                <c:pt idx="15510">
                  <c:v>54.284609999999617</c:v>
                </c:pt>
                <c:pt idx="15511">
                  <c:v>54.28517999999962</c:v>
                </c:pt>
                <c:pt idx="15512">
                  <c:v>54.285689999999619</c:v>
                </c:pt>
                <c:pt idx="15513">
                  <c:v>54.28622999999962</c:v>
                </c:pt>
                <c:pt idx="15514">
                  <c:v>54.287119999999618</c:v>
                </c:pt>
                <c:pt idx="15515">
                  <c:v>54.28866999999962</c:v>
                </c:pt>
                <c:pt idx="15516">
                  <c:v>54.289639999999622</c:v>
                </c:pt>
                <c:pt idx="15517">
                  <c:v>54.292069999999619</c:v>
                </c:pt>
                <c:pt idx="15518">
                  <c:v>54.29645999999962</c:v>
                </c:pt>
                <c:pt idx="15519">
                  <c:v>54.301029999999621</c:v>
                </c:pt>
                <c:pt idx="15520">
                  <c:v>54.304309999999617</c:v>
                </c:pt>
                <c:pt idx="15521">
                  <c:v>54.30601999999962</c:v>
                </c:pt>
                <c:pt idx="15522">
                  <c:v>54.307299999999621</c:v>
                </c:pt>
                <c:pt idx="15523">
                  <c:v>54.308329999999621</c:v>
                </c:pt>
                <c:pt idx="15524">
                  <c:v>54.30901999999962</c:v>
                </c:pt>
                <c:pt idx="15525">
                  <c:v>54.309549999999618</c:v>
                </c:pt>
                <c:pt idx="15526">
                  <c:v>54.310399999999618</c:v>
                </c:pt>
                <c:pt idx="15527">
                  <c:v>54.312119999999616</c:v>
                </c:pt>
                <c:pt idx="15528">
                  <c:v>54.31371999999962</c:v>
                </c:pt>
                <c:pt idx="15529">
                  <c:v>54.314649999999617</c:v>
                </c:pt>
                <c:pt idx="15530">
                  <c:v>54.315279999999618</c:v>
                </c:pt>
                <c:pt idx="15531">
                  <c:v>54.316379999999619</c:v>
                </c:pt>
                <c:pt idx="15532">
                  <c:v>54.31792999999962</c:v>
                </c:pt>
                <c:pt idx="15533">
                  <c:v>54.319379999999619</c:v>
                </c:pt>
                <c:pt idx="15534">
                  <c:v>54.320849999999616</c:v>
                </c:pt>
                <c:pt idx="15535">
                  <c:v>54.322149999999617</c:v>
                </c:pt>
                <c:pt idx="15536">
                  <c:v>54.322979999999617</c:v>
                </c:pt>
                <c:pt idx="15537">
                  <c:v>54.323739999999617</c:v>
                </c:pt>
                <c:pt idx="15538">
                  <c:v>54.323919999999617</c:v>
                </c:pt>
                <c:pt idx="15539">
                  <c:v>54.324729999999619</c:v>
                </c:pt>
                <c:pt idx="15540">
                  <c:v>54.337189999999616</c:v>
                </c:pt>
                <c:pt idx="15541">
                  <c:v>54.361989999999615</c:v>
                </c:pt>
                <c:pt idx="15542">
                  <c:v>54.374589999999614</c:v>
                </c:pt>
                <c:pt idx="15543">
                  <c:v>54.377479999999615</c:v>
                </c:pt>
                <c:pt idx="15544">
                  <c:v>54.379269999999615</c:v>
                </c:pt>
                <c:pt idx="15545">
                  <c:v>54.384709999999615</c:v>
                </c:pt>
                <c:pt idx="15546">
                  <c:v>54.398259999999617</c:v>
                </c:pt>
                <c:pt idx="15547">
                  <c:v>54.412799999999613</c:v>
                </c:pt>
                <c:pt idx="15548">
                  <c:v>54.422599999999612</c:v>
                </c:pt>
                <c:pt idx="15549">
                  <c:v>54.42601999999961</c:v>
                </c:pt>
                <c:pt idx="15550">
                  <c:v>54.428649999999614</c:v>
                </c:pt>
                <c:pt idx="15551">
                  <c:v>54.430709999999614</c:v>
                </c:pt>
                <c:pt idx="15552">
                  <c:v>54.432449999999612</c:v>
                </c:pt>
                <c:pt idx="15553">
                  <c:v>54.434049999999615</c:v>
                </c:pt>
                <c:pt idx="15554">
                  <c:v>54.436379999999616</c:v>
                </c:pt>
                <c:pt idx="15555">
                  <c:v>54.439679999999619</c:v>
                </c:pt>
                <c:pt idx="15556">
                  <c:v>54.442639999999621</c:v>
                </c:pt>
                <c:pt idx="15557">
                  <c:v>54.444129999999618</c:v>
                </c:pt>
                <c:pt idx="15558">
                  <c:v>54.44489999999962</c:v>
                </c:pt>
                <c:pt idx="15559">
                  <c:v>54.445289999999623</c:v>
                </c:pt>
                <c:pt idx="15560">
                  <c:v>54.445539999999625</c:v>
                </c:pt>
                <c:pt idx="15561">
                  <c:v>54.445849999999623</c:v>
                </c:pt>
                <c:pt idx="15562">
                  <c:v>54.446249999999623</c:v>
                </c:pt>
                <c:pt idx="15563">
                  <c:v>54.446639999999626</c:v>
                </c:pt>
                <c:pt idx="15564">
                  <c:v>54.447129999999625</c:v>
                </c:pt>
                <c:pt idx="15565">
                  <c:v>54.447609999999628</c:v>
                </c:pt>
                <c:pt idx="15566">
                  <c:v>54.448029999999626</c:v>
                </c:pt>
                <c:pt idx="15567">
                  <c:v>54.448449999999625</c:v>
                </c:pt>
                <c:pt idx="15568">
                  <c:v>54.448909999999621</c:v>
                </c:pt>
                <c:pt idx="15569">
                  <c:v>54.449339999999623</c:v>
                </c:pt>
                <c:pt idx="15570">
                  <c:v>54.449729999999626</c:v>
                </c:pt>
                <c:pt idx="15571">
                  <c:v>54.450289999999626</c:v>
                </c:pt>
                <c:pt idx="15572">
                  <c:v>54.451319999999626</c:v>
                </c:pt>
                <c:pt idx="15573">
                  <c:v>54.453119999999629</c:v>
                </c:pt>
                <c:pt idx="15574">
                  <c:v>54.454909999999629</c:v>
                </c:pt>
                <c:pt idx="15575">
                  <c:v>54.458709999999627</c:v>
                </c:pt>
                <c:pt idx="15576">
                  <c:v>54.461089999999629</c:v>
                </c:pt>
                <c:pt idx="15577">
                  <c:v>54.462489999999626</c:v>
                </c:pt>
                <c:pt idx="15578">
                  <c:v>54.465849999999627</c:v>
                </c:pt>
                <c:pt idx="15579">
                  <c:v>54.477609999999629</c:v>
                </c:pt>
                <c:pt idx="15580">
                  <c:v>54.497059999999628</c:v>
                </c:pt>
                <c:pt idx="15581">
                  <c:v>54.510009999999625</c:v>
                </c:pt>
                <c:pt idx="15582">
                  <c:v>54.515339999999625</c:v>
                </c:pt>
                <c:pt idx="15583">
                  <c:v>54.518119999999627</c:v>
                </c:pt>
                <c:pt idx="15584">
                  <c:v>54.519669999999628</c:v>
                </c:pt>
                <c:pt idx="15585">
                  <c:v>54.520519999999628</c:v>
                </c:pt>
                <c:pt idx="15586">
                  <c:v>54.521159999999625</c:v>
                </c:pt>
                <c:pt idx="15587">
                  <c:v>54.521879999999626</c:v>
                </c:pt>
                <c:pt idx="15588">
                  <c:v>54.523039999999625</c:v>
                </c:pt>
                <c:pt idx="15589">
                  <c:v>54.524809999999626</c:v>
                </c:pt>
                <c:pt idx="15590">
                  <c:v>54.526469999999627</c:v>
                </c:pt>
                <c:pt idx="15591">
                  <c:v>54.527829999999625</c:v>
                </c:pt>
                <c:pt idx="15592">
                  <c:v>54.528839999999626</c:v>
                </c:pt>
                <c:pt idx="15593">
                  <c:v>54.529259999999624</c:v>
                </c:pt>
                <c:pt idx="15594">
                  <c:v>54.529859999999623</c:v>
                </c:pt>
                <c:pt idx="15595">
                  <c:v>54.533109999999624</c:v>
                </c:pt>
                <c:pt idx="15596">
                  <c:v>54.543589999999625</c:v>
                </c:pt>
                <c:pt idx="15597">
                  <c:v>54.559929999999625</c:v>
                </c:pt>
                <c:pt idx="15598">
                  <c:v>54.572219999999625</c:v>
                </c:pt>
                <c:pt idx="15599">
                  <c:v>54.581089999999627</c:v>
                </c:pt>
                <c:pt idx="15600">
                  <c:v>54.585879999999626</c:v>
                </c:pt>
                <c:pt idx="15601">
                  <c:v>54.588379999999624</c:v>
                </c:pt>
                <c:pt idx="15602">
                  <c:v>54.590309999999626</c:v>
                </c:pt>
                <c:pt idx="15603">
                  <c:v>54.591719999999626</c:v>
                </c:pt>
                <c:pt idx="15604">
                  <c:v>54.593119999999622</c:v>
                </c:pt>
                <c:pt idx="15605">
                  <c:v>54.594539999999625</c:v>
                </c:pt>
                <c:pt idx="15606">
                  <c:v>54.596259999999624</c:v>
                </c:pt>
                <c:pt idx="15607">
                  <c:v>54.598419999999628</c:v>
                </c:pt>
                <c:pt idx="15608">
                  <c:v>54.601419999999628</c:v>
                </c:pt>
                <c:pt idx="15609">
                  <c:v>54.603879999999627</c:v>
                </c:pt>
                <c:pt idx="15610">
                  <c:v>54.605989999999629</c:v>
                </c:pt>
                <c:pt idx="15611">
                  <c:v>54.60811999999963</c:v>
                </c:pt>
                <c:pt idx="15612">
                  <c:v>54.61026999999963</c:v>
                </c:pt>
                <c:pt idx="15613">
                  <c:v>54.612319999999627</c:v>
                </c:pt>
                <c:pt idx="15614">
                  <c:v>54.613909999999628</c:v>
                </c:pt>
                <c:pt idx="15615">
                  <c:v>54.615239999999631</c:v>
                </c:pt>
                <c:pt idx="15616">
                  <c:v>54.616079999999627</c:v>
                </c:pt>
                <c:pt idx="15617">
                  <c:v>54.616599999999629</c:v>
                </c:pt>
                <c:pt idx="15618">
                  <c:v>54.616869999999629</c:v>
                </c:pt>
                <c:pt idx="15619">
                  <c:v>54.620119999999631</c:v>
                </c:pt>
                <c:pt idx="15620">
                  <c:v>54.628949999999634</c:v>
                </c:pt>
                <c:pt idx="15621">
                  <c:v>54.638599999999634</c:v>
                </c:pt>
                <c:pt idx="15622">
                  <c:v>54.643929999999635</c:v>
                </c:pt>
                <c:pt idx="15623">
                  <c:v>54.646969999999634</c:v>
                </c:pt>
                <c:pt idx="15624">
                  <c:v>54.64921999999963</c:v>
                </c:pt>
                <c:pt idx="15625">
                  <c:v>54.651089999999627</c:v>
                </c:pt>
                <c:pt idx="15626">
                  <c:v>54.652529999999629</c:v>
                </c:pt>
                <c:pt idx="15627">
                  <c:v>54.654329999999632</c:v>
                </c:pt>
                <c:pt idx="15628">
                  <c:v>54.657039999999633</c:v>
                </c:pt>
                <c:pt idx="15629">
                  <c:v>54.660419999999633</c:v>
                </c:pt>
                <c:pt idx="15630">
                  <c:v>54.663379999999634</c:v>
                </c:pt>
                <c:pt idx="15631">
                  <c:v>54.665929999999634</c:v>
                </c:pt>
                <c:pt idx="15632">
                  <c:v>54.668329999999635</c:v>
                </c:pt>
                <c:pt idx="15633">
                  <c:v>54.669589999999637</c:v>
                </c:pt>
                <c:pt idx="15634">
                  <c:v>54.670289999999639</c:v>
                </c:pt>
                <c:pt idx="15635">
                  <c:v>54.670819999999637</c:v>
                </c:pt>
                <c:pt idx="15636">
                  <c:v>54.672869999999634</c:v>
                </c:pt>
                <c:pt idx="15637">
                  <c:v>54.686659999999634</c:v>
                </c:pt>
                <c:pt idx="15638">
                  <c:v>54.707869999999637</c:v>
                </c:pt>
                <c:pt idx="15639">
                  <c:v>54.723899999999638</c:v>
                </c:pt>
                <c:pt idx="15640">
                  <c:v>54.734709999999637</c:v>
                </c:pt>
                <c:pt idx="15641">
                  <c:v>54.740149999999637</c:v>
                </c:pt>
                <c:pt idx="15642">
                  <c:v>54.742219999999641</c:v>
                </c:pt>
                <c:pt idx="15643">
                  <c:v>54.743479999999643</c:v>
                </c:pt>
                <c:pt idx="15644">
                  <c:v>54.74420999999964</c:v>
                </c:pt>
                <c:pt idx="15645">
                  <c:v>54.744849999999637</c:v>
                </c:pt>
                <c:pt idx="15646">
                  <c:v>54.745959999999634</c:v>
                </c:pt>
                <c:pt idx="15647">
                  <c:v>54.747539999999631</c:v>
                </c:pt>
                <c:pt idx="15648">
                  <c:v>54.749879999999628</c:v>
                </c:pt>
                <c:pt idx="15649">
                  <c:v>54.752479999999629</c:v>
                </c:pt>
                <c:pt idx="15650">
                  <c:v>54.75489999999963</c:v>
                </c:pt>
                <c:pt idx="15651">
                  <c:v>54.757169999999633</c:v>
                </c:pt>
                <c:pt idx="15652">
                  <c:v>54.75921999999963</c:v>
                </c:pt>
                <c:pt idx="15653">
                  <c:v>54.76510999999963</c:v>
                </c:pt>
                <c:pt idx="15654">
                  <c:v>54.775989999999631</c:v>
                </c:pt>
                <c:pt idx="15655">
                  <c:v>54.786589999999627</c:v>
                </c:pt>
                <c:pt idx="15656">
                  <c:v>54.802129999999629</c:v>
                </c:pt>
                <c:pt idx="15657">
                  <c:v>54.819249999999627</c:v>
                </c:pt>
                <c:pt idx="15658">
                  <c:v>54.836669999999629</c:v>
                </c:pt>
                <c:pt idx="15659">
                  <c:v>54.847749999999628</c:v>
                </c:pt>
                <c:pt idx="15660">
                  <c:v>54.853069999999626</c:v>
                </c:pt>
                <c:pt idx="15661">
                  <c:v>54.856059999999623</c:v>
                </c:pt>
                <c:pt idx="15662">
                  <c:v>54.858049999999622</c:v>
                </c:pt>
                <c:pt idx="15663">
                  <c:v>54.860109999999622</c:v>
                </c:pt>
                <c:pt idx="15664">
                  <c:v>54.863149999999621</c:v>
                </c:pt>
                <c:pt idx="15665">
                  <c:v>54.86757999999962</c:v>
                </c:pt>
                <c:pt idx="15666">
                  <c:v>54.872139999999618</c:v>
                </c:pt>
                <c:pt idx="15667">
                  <c:v>54.875229999999618</c:v>
                </c:pt>
                <c:pt idx="15668">
                  <c:v>54.877839999999615</c:v>
                </c:pt>
                <c:pt idx="15669">
                  <c:v>54.879929999999618</c:v>
                </c:pt>
                <c:pt idx="15670">
                  <c:v>54.880729999999616</c:v>
                </c:pt>
                <c:pt idx="15671">
                  <c:v>54.881259999999614</c:v>
                </c:pt>
                <c:pt idx="15672">
                  <c:v>54.881499999999612</c:v>
                </c:pt>
                <c:pt idx="15673">
                  <c:v>54.881879999999612</c:v>
                </c:pt>
                <c:pt idx="15674">
                  <c:v>54.882559999999614</c:v>
                </c:pt>
                <c:pt idx="15675">
                  <c:v>54.883489999999611</c:v>
                </c:pt>
                <c:pt idx="15676">
                  <c:v>54.88455999999961</c:v>
                </c:pt>
                <c:pt idx="15677">
                  <c:v>54.885659999999611</c:v>
                </c:pt>
                <c:pt idx="15678">
                  <c:v>54.886549999999609</c:v>
                </c:pt>
                <c:pt idx="15679">
                  <c:v>54.88744999999961</c:v>
                </c:pt>
                <c:pt idx="15680">
                  <c:v>54.888359999999608</c:v>
                </c:pt>
                <c:pt idx="15681">
                  <c:v>54.889139999999607</c:v>
                </c:pt>
                <c:pt idx="15682">
                  <c:v>54.889919999999606</c:v>
                </c:pt>
                <c:pt idx="15683">
                  <c:v>54.890829999999603</c:v>
                </c:pt>
                <c:pt idx="15684">
                  <c:v>54.892249999999606</c:v>
                </c:pt>
                <c:pt idx="15685">
                  <c:v>54.894659999999604</c:v>
                </c:pt>
                <c:pt idx="15686">
                  <c:v>54.896989999999604</c:v>
                </c:pt>
                <c:pt idx="15687">
                  <c:v>54.897799999999606</c:v>
                </c:pt>
                <c:pt idx="15688">
                  <c:v>54.898369999999609</c:v>
                </c:pt>
                <c:pt idx="15689">
                  <c:v>54.900779999999607</c:v>
                </c:pt>
                <c:pt idx="15690">
                  <c:v>54.914529999999608</c:v>
                </c:pt>
                <c:pt idx="15691">
                  <c:v>54.935659999999608</c:v>
                </c:pt>
                <c:pt idx="15692">
                  <c:v>54.959669999999605</c:v>
                </c:pt>
                <c:pt idx="15693">
                  <c:v>54.973999999999606</c:v>
                </c:pt>
                <c:pt idx="15694">
                  <c:v>54.981759999999603</c:v>
                </c:pt>
                <c:pt idx="15695">
                  <c:v>54.984779999999603</c:v>
                </c:pt>
                <c:pt idx="15696">
                  <c:v>54.986589999999602</c:v>
                </c:pt>
                <c:pt idx="15697">
                  <c:v>54.9876599999996</c:v>
                </c:pt>
                <c:pt idx="15698">
                  <c:v>54.988869999999601</c:v>
                </c:pt>
                <c:pt idx="15699">
                  <c:v>54.990519999999599</c:v>
                </c:pt>
                <c:pt idx="15700">
                  <c:v>54.992789999999601</c:v>
                </c:pt>
                <c:pt idx="15701">
                  <c:v>54.994659999999598</c:v>
                </c:pt>
                <c:pt idx="15702">
                  <c:v>54.9963899999996</c:v>
                </c:pt>
                <c:pt idx="15703">
                  <c:v>54.997399999999601</c:v>
                </c:pt>
                <c:pt idx="15704">
                  <c:v>54.999789999999599</c:v>
                </c:pt>
                <c:pt idx="15705">
                  <c:v>55.004599999999598</c:v>
                </c:pt>
                <c:pt idx="15706">
                  <c:v>55.015519999999597</c:v>
                </c:pt>
                <c:pt idx="15707">
                  <c:v>55.026209999999594</c:v>
                </c:pt>
                <c:pt idx="15708">
                  <c:v>55.035439999999596</c:v>
                </c:pt>
                <c:pt idx="15709">
                  <c:v>55.043339999999596</c:v>
                </c:pt>
                <c:pt idx="15710">
                  <c:v>55.047419999999597</c:v>
                </c:pt>
                <c:pt idx="15711">
                  <c:v>55.049459999999598</c:v>
                </c:pt>
                <c:pt idx="15712">
                  <c:v>55.051279999999601</c:v>
                </c:pt>
                <c:pt idx="15713">
                  <c:v>55.0527099999996</c:v>
                </c:pt>
                <c:pt idx="15714">
                  <c:v>55.053769999999602</c:v>
                </c:pt>
                <c:pt idx="15715">
                  <c:v>55.054489999999603</c:v>
                </c:pt>
                <c:pt idx="15716">
                  <c:v>55.055149999999607</c:v>
                </c:pt>
                <c:pt idx="15717">
                  <c:v>55.05618999999961</c:v>
                </c:pt>
                <c:pt idx="15718">
                  <c:v>55.056779999999613</c:v>
                </c:pt>
                <c:pt idx="15719">
                  <c:v>55.057249999999613</c:v>
                </c:pt>
                <c:pt idx="15720">
                  <c:v>55.057749999999615</c:v>
                </c:pt>
                <c:pt idx="15721">
                  <c:v>55.058249999999617</c:v>
                </c:pt>
                <c:pt idx="15722">
                  <c:v>55.058779999999615</c:v>
                </c:pt>
                <c:pt idx="15723">
                  <c:v>55.059159999999615</c:v>
                </c:pt>
                <c:pt idx="15724">
                  <c:v>55.059579999999613</c:v>
                </c:pt>
                <c:pt idx="15725">
                  <c:v>55.060019999999611</c:v>
                </c:pt>
                <c:pt idx="15726">
                  <c:v>55.060409999999614</c:v>
                </c:pt>
                <c:pt idx="15727">
                  <c:v>55.060739999999612</c:v>
                </c:pt>
                <c:pt idx="15728">
                  <c:v>55.061089999999609</c:v>
                </c:pt>
                <c:pt idx="15729">
                  <c:v>55.061759999999609</c:v>
                </c:pt>
                <c:pt idx="15730">
                  <c:v>55.063119999999607</c:v>
                </c:pt>
                <c:pt idx="15731">
                  <c:v>55.06471999999961</c:v>
                </c:pt>
                <c:pt idx="15732">
                  <c:v>55.066269999999612</c:v>
                </c:pt>
                <c:pt idx="15733">
                  <c:v>55.06753999999961</c:v>
                </c:pt>
                <c:pt idx="15734">
                  <c:v>55.069049999999613</c:v>
                </c:pt>
                <c:pt idx="15735">
                  <c:v>55.069639999999616</c:v>
                </c:pt>
                <c:pt idx="15736">
                  <c:v>55.071439999999619</c:v>
                </c:pt>
                <c:pt idx="15737">
                  <c:v>55.079549999999621</c:v>
                </c:pt>
                <c:pt idx="15738">
                  <c:v>55.094719999999619</c:v>
                </c:pt>
                <c:pt idx="15739">
                  <c:v>55.113509999999621</c:v>
                </c:pt>
                <c:pt idx="15740">
                  <c:v>55.129029999999624</c:v>
                </c:pt>
                <c:pt idx="15741">
                  <c:v>55.137159999999625</c:v>
                </c:pt>
                <c:pt idx="15742">
                  <c:v>55.141489999999628</c:v>
                </c:pt>
                <c:pt idx="15743">
                  <c:v>55.144119999999631</c:v>
                </c:pt>
                <c:pt idx="15744">
                  <c:v>55.146089999999631</c:v>
                </c:pt>
                <c:pt idx="15745">
                  <c:v>55.14744999999963</c:v>
                </c:pt>
                <c:pt idx="15746">
                  <c:v>55.148549999999631</c:v>
                </c:pt>
                <c:pt idx="15747">
                  <c:v>55.14959999999963</c:v>
                </c:pt>
                <c:pt idx="15748">
                  <c:v>55.150979999999628</c:v>
                </c:pt>
                <c:pt idx="15749">
                  <c:v>55.152829999999625</c:v>
                </c:pt>
                <c:pt idx="15750">
                  <c:v>55.154959999999626</c:v>
                </c:pt>
                <c:pt idx="15751">
                  <c:v>55.156979999999628</c:v>
                </c:pt>
                <c:pt idx="15752">
                  <c:v>55.158949999999628</c:v>
                </c:pt>
                <c:pt idx="15753">
                  <c:v>55.160999999999625</c:v>
                </c:pt>
                <c:pt idx="15754">
                  <c:v>55.164429999999626</c:v>
                </c:pt>
                <c:pt idx="15755">
                  <c:v>55.168709999999628</c:v>
                </c:pt>
                <c:pt idx="15756">
                  <c:v>55.17032999999963</c:v>
                </c:pt>
                <c:pt idx="15757">
                  <c:v>55.172059999999632</c:v>
                </c:pt>
                <c:pt idx="15758">
                  <c:v>55.17755999999963</c:v>
                </c:pt>
                <c:pt idx="15759">
                  <c:v>55.192219999999629</c:v>
                </c:pt>
                <c:pt idx="15760">
                  <c:v>55.211579999999628</c:v>
                </c:pt>
                <c:pt idx="15761">
                  <c:v>55.226009999999626</c:v>
                </c:pt>
                <c:pt idx="15762">
                  <c:v>55.230579999999627</c:v>
                </c:pt>
                <c:pt idx="15763">
                  <c:v>55.233509999999626</c:v>
                </c:pt>
                <c:pt idx="15764">
                  <c:v>55.234709999999623</c:v>
                </c:pt>
                <c:pt idx="15765">
                  <c:v>55.235009999999626</c:v>
                </c:pt>
                <c:pt idx="15766">
                  <c:v>55.235479999999626</c:v>
                </c:pt>
                <c:pt idx="15767">
                  <c:v>55.235869999999629</c:v>
                </c:pt>
                <c:pt idx="15768">
                  <c:v>55.236289999999627</c:v>
                </c:pt>
                <c:pt idx="15769">
                  <c:v>55.236689999999626</c:v>
                </c:pt>
                <c:pt idx="15770">
                  <c:v>55.237129999999624</c:v>
                </c:pt>
                <c:pt idx="15771">
                  <c:v>55.237569999999621</c:v>
                </c:pt>
                <c:pt idx="15772">
                  <c:v>55.238049999999625</c:v>
                </c:pt>
                <c:pt idx="15773">
                  <c:v>55.238549999999627</c:v>
                </c:pt>
                <c:pt idx="15774">
                  <c:v>55.238989999999625</c:v>
                </c:pt>
                <c:pt idx="15775">
                  <c:v>55.239419999999626</c:v>
                </c:pt>
                <c:pt idx="15776">
                  <c:v>55.239829999999628</c:v>
                </c:pt>
                <c:pt idx="15777">
                  <c:v>55.240249999999627</c:v>
                </c:pt>
                <c:pt idx="15778">
                  <c:v>55.240669999999625</c:v>
                </c:pt>
                <c:pt idx="15779">
                  <c:v>55.241129999999622</c:v>
                </c:pt>
                <c:pt idx="15780">
                  <c:v>55.241659999999619</c:v>
                </c:pt>
                <c:pt idx="15781">
                  <c:v>55.242179999999621</c:v>
                </c:pt>
                <c:pt idx="15782">
                  <c:v>55.242569999999624</c:v>
                </c:pt>
                <c:pt idx="15783">
                  <c:v>55.242939999999621</c:v>
                </c:pt>
                <c:pt idx="15784">
                  <c:v>55.243259999999623</c:v>
                </c:pt>
                <c:pt idx="15785">
                  <c:v>55.243589999999621</c:v>
                </c:pt>
                <c:pt idx="15786">
                  <c:v>55.24389999999962</c:v>
                </c:pt>
                <c:pt idx="15787">
                  <c:v>55.24418999999962</c:v>
                </c:pt>
                <c:pt idx="15788">
                  <c:v>55.244469999999616</c:v>
                </c:pt>
                <c:pt idx="15789">
                  <c:v>55.244799999999614</c:v>
                </c:pt>
                <c:pt idx="15790">
                  <c:v>55.245059999999611</c:v>
                </c:pt>
                <c:pt idx="15791">
                  <c:v>55.245289999999613</c:v>
                </c:pt>
                <c:pt idx="15792">
                  <c:v>55.245899999999615</c:v>
                </c:pt>
                <c:pt idx="15793">
                  <c:v>55.246539999999612</c:v>
                </c:pt>
                <c:pt idx="15794">
                  <c:v>55.24771999999961</c:v>
                </c:pt>
                <c:pt idx="15795">
                  <c:v>55.248819999999611</c:v>
                </c:pt>
                <c:pt idx="15796">
                  <c:v>55.249729999999609</c:v>
                </c:pt>
                <c:pt idx="15797">
                  <c:v>55.250859999999612</c:v>
                </c:pt>
                <c:pt idx="15798">
                  <c:v>55.252139999999613</c:v>
                </c:pt>
                <c:pt idx="15799">
                  <c:v>55.25344999999961</c:v>
                </c:pt>
                <c:pt idx="15800">
                  <c:v>55.254469999999607</c:v>
                </c:pt>
                <c:pt idx="15801">
                  <c:v>55.254989999999609</c:v>
                </c:pt>
                <c:pt idx="15802">
                  <c:v>55.25541999999961</c:v>
                </c:pt>
                <c:pt idx="15803">
                  <c:v>55.257759999999607</c:v>
                </c:pt>
                <c:pt idx="15804">
                  <c:v>55.262809999999604</c:v>
                </c:pt>
                <c:pt idx="15805">
                  <c:v>55.266989999999602</c:v>
                </c:pt>
                <c:pt idx="15806">
                  <c:v>55.270359999999599</c:v>
                </c:pt>
                <c:pt idx="15807">
                  <c:v>55.272819999999598</c:v>
                </c:pt>
                <c:pt idx="15808">
                  <c:v>55.274519999999598</c:v>
                </c:pt>
                <c:pt idx="15809">
                  <c:v>55.275999999999598</c:v>
                </c:pt>
                <c:pt idx="15810">
                  <c:v>55.277359999999597</c:v>
                </c:pt>
                <c:pt idx="15811">
                  <c:v>55.278519999999595</c:v>
                </c:pt>
                <c:pt idx="15812">
                  <c:v>55.279689999999597</c:v>
                </c:pt>
                <c:pt idx="15813">
                  <c:v>55.280909999999594</c:v>
                </c:pt>
                <c:pt idx="15814">
                  <c:v>55.283149999999594</c:v>
                </c:pt>
                <c:pt idx="15815">
                  <c:v>55.285579999999591</c:v>
                </c:pt>
                <c:pt idx="15816">
                  <c:v>55.287289999999594</c:v>
                </c:pt>
                <c:pt idx="15817">
                  <c:v>55.288499999999594</c:v>
                </c:pt>
                <c:pt idx="15818">
                  <c:v>55.289089999999597</c:v>
                </c:pt>
                <c:pt idx="15819">
                  <c:v>55.289329999999595</c:v>
                </c:pt>
                <c:pt idx="15820">
                  <c:v>55.289919999999597</c:v>
                </c:pt>
                <c:pt idx="15821">
                  <c:v>55.291029999999594</c:v>
                </c:pt>
                <c:pt idx="15822">
                  <c:v>55.292399999999596</c:v>
                </c:pt>
                <c:pt idx="15823">
                  <c:v>55.293769999999597</c:v>
                </c:pt>
                <c:pt idx="15824">
                  <c:v>55.295239999999595</c:v>
                </c:pt>
                <c:pt idx="15825">
                  <c:v>55.296839999999598</c:v>
                </c:pt>
                <c:pt idx="15826">
                  <c:v>55.2979199999996</c:v>
                </c:pt>
                <c:pt idx="15827">
                  <c:v>55.299179999999602</c:v>
                </c:pt>
                <c:pt idx="15828">
                  <c:v>55.300379999999599</c:v>
                </c:pt>
                <c:pt idx="15829">
                  <c:v>55.301449999999598</c:v>
                </c:pt>
                <c:pt idx="15830">
                  <c:v>55.302819999999599</c:v>
                </c:pt>
                <c:pt idx="15831">
                  <c:v>55.3051299999996</c:v>
                </c:pt>
                <c:pt idx="15832">
                  <c:v>55.308029999999597</c:v>
                </c:pt>
                <c:pt idx="15833">
                  <c:v>55.310579999999597</c:v>
                </c:pt>
                <c:pt idx="15834">
                  <c:v>55.3127399999996</c:v>
                </c:pt>
                <c:pt idx="15835">
                  <c:v>55.314669999999602</c:v>
                </c:pt>
                <c:pt idx="15836">
                  <c:v>55.315599999999598</c:v>
                </c:pt>
                <c:pt idx="15837">
                  <c:v>55.316959999999597</c:v>
                </c:pt>
                <c:pt idx="15838">
                  <c:v>55.319869999999597</c:v>
                </c:pt>
                <c:pt idx="15839">
                  <c:v>55.327329999999598</c:v>
                </c:pt>
                <c:pt idx="15840">
                  <c:v>55.338759999999596</c:v>
                </c:pt>
                <c:pt idx="15841">
                  <c:v>55.346559999999599</c:v>
                </c:pt>
                <c:pt idx="15842">
                  <c:v>55.351449999999602</c:v>
                </c:pt>
                <c:pt idx="15843">
                  <c:v>55.353639999999601</c:v>
                </c:pt>
                <c:pt idx="15844">
                  <c:v>55.355179999999599</c:v>
                </c:pt>
                <c:pt idx="15845">
                  <c:v>55.356539999999598</c:v>
                </c:pt>
                <c:pt idx="15846">
                  <c:v>55.357439999999599</c:v>
                </c:pt>
                <c:pt idx="15847">
                  <c:v>55.358399999999598</c:v>
                </c:pt>
                <c:pt idx="15848">
                  <c:v>55.359709999999595</c:v>
                </c:pt>
                <c:pt idx="15849">
                  <c:v>55.361709999999597</c:v>
                </c:pt>
                <c:pt idx="15850">
                  <c:v>55.363939999999594</c:v>
                </c:pt>
                <c:pt idx="15851">
                  <c:v>55.366009999999598</c:v>
                </c:pt>
                <c:pt idx="15852">
                  <c:v>55.367969999999595</c:v>
                </c:pt>
                <c:pt idx="15853">
                  <c:v>55.369269999999595</c:v>
                </c:pt>
                <c:pt idx="15854">
                  <c:v>55.369889999999593</c:v>
                </c:pt>
                <c:pt idx="15855">
                  <c:v>55.370519999999594</c:v>
                </c:pt>
                <c:pt idx="15856">
                  <c:v>55.371079999999594</c:v>
                </c:pt>
                <c:pt idx="15857">
                  <c:v>55.371809999999591</c:v>
                </c:pt>
                <c:pt idx="15858">
                  <c:v>55.372659999999591</c:v>
                </c:pt>
                <c:pt idx="15859">
                  <c:v>55.373489999999592</c:v>
                </c:pt>
                <c:pt idx="15860">
                  <c:v>55.374179999999591</c:v>
                </c:pt>
                <c:pt idx="15861">
                  <c:v>55.374829999999591</c:v>
                </c:pt>
                <c:pt idx="15862">
                  <c:v>55.375379999999588</c:v>
                </c:pt>
                <c:pt idx="15863">
                  <c:v>55.375859999999591</c:v>
                </c:pt>
                <c:pt idx="15864">
                  <c:v>55.376379999999592</c:v>
                </c:pt>
                <c:pt idx="15865">
                  <c:v>55.377049999999592</c:v>
                </c:pt>
                <c:pt idx="15866">
                  <c:v>55.377999999999595</c:v>
                </c:pt>
                <c:pt idx="15867">
                  <c:v>55.378489999999594</c:v>
                </c:pt>
                <c:pt idx="15868">
                  <c:v>55.378879999999597</c:v>
                </c:pt>
                <c:pt idx="15869">
                  <c:v>55.379339999999594</c:v>
                </c:pt>
                <c:pt idx="15870">
                  <c:v>55.379849999999593</c:v>
                </c:pt>
                <c:pt idx="15871">
                  <c:v>55.380369999999594</c:v>
                </c:pt>
                <c:pt idx="15872">
                  <c:v>55.380879999999593</c:v>
                </c:pt>
                <c:pt idx="15873">
                  <c:v>55.381339999999589</c:v>
                </c:pt>
                <c:pt idx="15874">
                  <c:v>55.381799999999586</c:v>
                </c:pt>
                <c:pt idx="15875">
                  <c:v>55.382199999999585</c:v>
                </c:pt>
                <c:pt idx="15876">
                  <c:v>55.382539999999587</c:v>
                </c:pt>
                <c:pt idx="15877">
                  <c:v>55.382899999999587</c:v>
                </c:pt>
                <c:pt idx="15878">
                  <c:v>55.383329999999589</c:v>
                </c:pt>
                <c:pt idx="15879">
                  <c:v>55.384279999999592</c:v>
                </c:pt>
                <c:pt idx="15880">
                  <c:v>55.385939999999593</c:v>
                </c:pt>
                <c:pt idx="15881">
                  <c:v>55.387439999999593</c:v>
                </c:pt>
                <c:pt idx="15882">
                  <c:v>55.388869999999592</c:v>
                </c:pt>
                <c:pt idx="15883">
                  <c:v>55.390029999999591</c:v>
                </c:pt>
                <c:pt idx="15884">
                  <c:v>55.391239999999591</c:v>
                </c:pt>
                <c:pt idx="15885">
                  <c:v>55.391859999999589</c:v>
                </c:pt>
                <c:pt idx="15886">
                  <c:v>55.39210999999959</c:v>
                </c:pt>
                <c:pt idx="15887">
                  <c:v>55.395249999999592</c:v>
                </c:pt>
                <c:pt idx="15888">
                  <c:v>55.40674999999959</c:v>
                </c:pt>
                <c:pt idx="15889">
                  <c:v>55.416209999999587</c:v>
                </c:pt>
                <c:pt idx="15890">
                  <c:v>55.421139999999589</c:v>
                </c:pt>
                <c:pt idx="15891">
                  <c:v>55.423419999999588</c:v>
                </c:pt>
                <c:pt idx="15892">
                  <c:v>55.424709999999585</c:v>
                </c:pt>
                <c:pt idx="15893">
                  <c:v>55.425549999999582</c:v>
                </c:pt>
                <c:pt idx="15894">
                  <c:v>55.426129999999581</c:v>
                </c:pt>
                <c:pt idx="15895">
                  <c:v>55.426689999999581</c:v>
                </c:pt>
                <c:pt idx="15896">
                  <c:v>55.427429999999582</c:v>
                </c:pt>
                <c:pt idx="15897">
                  <c:v>55.428779999999584</c:v>
                </c:pt>
                <c:pt idx="15898">
                  <c:v>55.429609999999585</c:v>
                </c:pt>
                <c:pt idx="15899">
                  <c:v>55.430049999999582</c:v>
                </c:pt>
                <c:pt idx="15900">
                  <c:v>55.430509999999579</c:v>
                </c:pt>
                <c:pt idx="15901">
                  <c:v>55.440779999999577</c:v>
                </c:pt>
                <c:pt idx="15902">
                  <c:v>55.461709999999577</c:v>
                </c:pt>
                <c:pt idx="15903">
                  <c:v>55.482009999999576</c:v>
                </c:pt>
                <c:pt idx="15904">
                  <c:v>55.496299999999579</c:v>
                </c:pt>
                <c:pt idx="15905">
                  <c:v>55.50424999999958</c:v>
                </c:pt>
                <c:pt idx="15906">
                  <c:v>55.507849999999578</c:v>
                </c:pt>
                <c:pt idx="15907">
                  <c:v>55.51006999999958</c:v>
                </c:pt>
                <c:pt idx="15908">
                  <c:v>55.511969999999579</c:v>
                </c:pt>
                <c:pt idx="15909">
                  <c:v>55.514229999999579</c:v>
                </c:pt>
                <c:pt idx="15910">
                  <c:v>55.517069999999578</c:v>
                </c:pt>
                <c:pt idx="15911">
                  <c:v>55.519409999999574</c:v>
                </c:pt>
                <c:pt idx="15912">
                  <c:v>55.521039999999573</c:v>
                </c:pt>
                <c:pt idx="15913">
                  <c:v>55.521629999999575</c:v>
                </c:pt>
                <c:pt idx="15914">
                  <c:v>55.521909999999572</c:v>
                </c:pt>
                <c:pt idx="15915">
                  <c:v>55.522169999999569</c:v>
                </c:pt>
                <c:pt idx="15916">
                  <c:v>55.522779999999571</c:v>
                </c:pt>
                <c:pt idx="15917">
                  <c:v>55.523839999999574</c:v>
                </c:pt>
                <c:pt idx="15918">
                  <c:v>55.525119999999575</c:v>
                </c:pt>
                <c:pt idx="15919">
                  <c:v>55.526339999999578</c:v>
                </c:pt>
                <c:pt idx="15920">
                  <c:v>55.527339999999576</c:v>
                </c:pt>
                <c:pt idx="15921">
                  <c:v>55.528279999999576</c:v>
                </c:pt>
                <c:pt idx="15922">
                  <c:v>55.529209999999573</c:v>
                </c:pt>
                <c:pt idx="15923">
                  <c:v>55.530059999999573</c:v>
                </c:pt>
                <c:pt idx="15924">
                  <c:v>55.530899999999569</c:v>
                </c:pt>
                <c:pt idx="15925">
                  <c:v>55.532139999999572</c:v>
                </c:pt>
                <c:pt idx="15926">
                  <c:v>55.533809999999569</c:v>
                </c:pt>
                <c:pt idx="15927">
                  <c:v>55.536209999999571</c:v>
                </c:pt>
                <c:pt idx="15928">
                  <c:v>55.537239999999571</c:v>
                </c:pt>
                <c:pt idx="15929">
                  <c:v>55.537989999999567</c:v>
                </c:pt>
                <c:pt idx="15930">
                  <c:v>55.538869999999569</c:v>
                </c:pt>
                <c:pt idx="15931">
                  <c:v>55.539729999999572</c:v>
                </c:pt>
                <c:pt idx="15932">
                  <c:v>55.540409999999575</c:v>
                </c:pt>
                <c:pt idx="15933">
                  <c:v>55.541289999999577</c:v>
                </c:pt>
                <c:pt idx="15934">
                  <c:v>55.542209999999578</c:v>
                </c:pt>
                <c:pt idx="15935">
                  <c:v>55.543219999999579</c:v>
                </c:pt>
                <c:pt idx="15936">
                  <c:v>55.544549999999582</c:v>
                </c:pt>
                <c:pt idx="15937">
                  <c:v>55.546439999999585</c:v>
                </c:pt>
                <c:pt idx="15938">
                  <c:v>55.547999999999583</c:v>
                </c:pt>
                <c:pt idx="15939">
                  <c:v>55.549259999999585</c:v>
                </c:pt>
                <c:pt idx="15940">
                  <c:v>55.550359999999586</c:v>
                </c:pt>
                <c:pt idx="15941">
                  <c:v>55.550909999999583</c:v>
                </c:pt>
                <c:pt idx="15942">
                  <c:v>55.551189999999579</c:v>
                </c:pt>
                <c:pt idx="15943">
                  <c:v>55.551409999999578</c:v>
                </c:pt>
                <c:pt idx="15944">
                  <c:v>55.553769999999581</c:v>
                </c:pt>
                <c:pt idx="15945">
                  <c:v>55.55830999999958</c:v>
                </c:pt>
                <c:pt idx="15946">
                  <c:v>55.563419999999581</c:v>
                </c:pt>
                <c:pt idx="15947">
                  <c:v>55.567079999999585</c:v>
                </c:pt>
                <c:pt idx="15948">
                  <c:v>55.569609999999585</c:v>
                </c:pt>
                <c:pt idx="15949">
                  <c:v>55.571349999999583</c:v>
                </c:pt>
                <c:pt idx="15950">
                  <c:v>55.572859999999586</c:v>
                </c:pt>
                <c:pt idx="15951">
                  <c:v>55.574399999999585</c:v>
                </c:pt>
                <c:pt idx="15952">
                  <c:v>55.575969999999586</c:v>
                </c:pt>
                <c:pt idx="15953">
                  <c:v>55.578599999999589</c:v>
                </c:pt>
                <c:pt idx="15954">
                  <c:v>55.581939999999591</c:v>
                </c:pt>
                <c:pt idx="15955">
                  <c:v>55.584799999999589</c:v>
                </c:pt>
                <c:pt idx="15956">
                  <c:v>55.587409999999586</c:v>
                </c:pt>
                <c:pt idx="15957">
                  <c:v>55.590249999999585</c:v>
                </c:pt>
                <c:pt idx="15958">
                  <c:v>55.592839999999583</c:v>
                </c:pt>
                <c:pt idx="15959">
                  <c:v>55.595189999999583</c:v>
                </c:pt>
                <c:pt idx="15960">
                  <c:v>55.597369999999586</c:v>
                </c:pt>
                <c:pt idx="15961">
                  <c:v>55.599099999999588</c:v>
                </c:pt>
                <c:pt idx="15962">
                  <c:v>55.600759999999589</c:v>
                </c:pt>
                <c:pt idx="15963">
                  <c:v>55.602259999999589</c:v>
                </c:pt>
                <c:pt idx="15964">
                  <c:v>55.603709999999587</c:v>
                </c:pt>
                <c:pt idx="15965">
                  <c:v>55.60514999999959</c:v>
                </c:pt>
                <c:pt idx="15966">
                  <c:v>55.60664999999959</c:v>
                </c:pt>
                <c:pt idx="15967">
                  <c:v>55.60794999999959</c:v>
                </c:pt>
                <c:pt idx="15968">
                  <c:v>55.609159999999591</c:v>
                </c:pt>
                <c:pt idx="15969">
                  <c:v>55.610559999999587</c:v>
                </c:pt>
                <c:pt idx="15970">
                  <c:v>55.611209999999588</c:v>
                </c:pt>
                <c:pt idx="15971">
                  <c:v>55.611539999999586</c:v>
                </c:pt>
                <c:pt idx="15972">
                  <c:v>55.615169999999587</c:v>
                </c:pt>
                <c:pt idx="15973">
                  <c:v>55.626009999999589</c:v>
                </c:pt>
                <c:pt idx="15974">
                  <c:v>55.639039999999589</c:v>
                </c:pt>
                <c:pt idx="15975">
                  <c:v>55.649219999999588</c:v>
                </c:pt>
                <c:pt idx="15976">
                  <c:v>55.655439999999587</c:v>
                </c:pt>
                <c:pt idx="15977">
                  <c:v>55.658319999999584</c:v>
                </c:pt>
                <c:pt idx="15978">
                  <c:v>55.660569999999581</c:v>
                </c:pt>
                <c:pt idx="15979">
                  <c:v>55.662599999999578</c:v>
                </c:pt>
                <c:pt idx="15980">
                  <c:v>55.664519999999577</c:v>
                </c:pt>
                <c:pt idx="15981">
                  <c:v>55.666019999999577</c:v>
                </c:pt>
                <c:pt idx="15982">
                  <c:v>55.667509999999574</c:v>
                </c:pt>
                <c:pt idx="15983">
                  <c:v>55.668769999999576</c:v>
                </c:pt>
                <c:pt idx="15984">
                  <c:v>55.669849999999578</c:v>
                </c:pt>
                <c:pt idx="15985">
                  <c:v>55.670829999999576</c:v>
                </c:pt>
                <c:pt idx="15986">
                  <c:v>55.672319999999573</c:v>
                </c:pt>
                <c:pt idx="15987">
                  <c:v>55.67483999999957</c:v>
                </c:pt>
                <c:pt idx="15988">
                  <c:v>55.676749999999572</c:v>
                </c:pt>
                <c:pt idx="15989">
                  <c:v>55.678279999999575</c:v>
                </c:pt>
                <c:pt idx="15990">
                  <c:v>55.679739999999576</c:v>
                </c:pt>
                <c:pt idx="15991">
                  <c:v>55.681249999999579</c:v>
                </c:pt>
                <c:pt idx="15992">
                  <c:v>55.682569999999579</c:v>
                </c:pt>
                <c:pt idx="15993">
                  <c:v>55.68386999999958</c:v>
                </c:pt>
                <c:pt idx="15994">
                  <c:v>55.685059999999581</c:v>
                </c:pt>
                <c:pt idx="15995">
                  <c:v>55.686149999999579</c:v>
                </c:pt>
                <c:pt idx="15996">
                  <c:v>55.68724999999958</c:v>
                </c:pt>
                <c:pt idx="15997">
                  <c:v>55.688329999999581</c:v>
                </c:pt>
                <c:pt idx="15998">
                  <c:v>55.689709999999579</c:v>
                </c:pt>
                <c:pt idx="15999">
                  <c:v>55.691359999999577</c:v>
                </c:pt>
                <c:pt idx="16000">
                  <c:v>55.69201999999958</c:v>
                </c:pt>
                <c:pt idx="16001">
                  <c:v>55.692259999999578</c:v>
                </c:pt>
                <c:pt idx="16002">
                  <c:v>55.694049999999578</c:v>
                </c:pt>
                <c:pt idx="16003">
                  <c:v>55.70430999999958</c:v>
                </c:pt>
                <c:pt idx="16004">
                  <c:v>55.714019999999579</c:v>
                </c:pt>
                <c:pt idx="16005">
                  <c:v>55.718609999999579</c:v>
                </c:pt>
                <c:pt idx="16006">
                  <c:v>55.721919999999578</c:v>
                </c:pt>
                <c:pt idx="16007">
                  <c:v>55.723839999999576</c:v>
                </c:pt>
                <c:pt idx="16008">
                  <c:v>55.724919999999578</c:v>
                </c:pt>
                <c:pt idx="16009">
                  <c:v>55.725669999999575</c:v>
                </c:pt>
                <c:pt idx="16010">
                  <c:v>55.726239999999578</c:v>
                </c:pt>
                <c:pt idx="16011">
                  <c:v>55.726709999999578</c:v>
                </c:pt>
                <c:pt idx="16012">
                  <c:v>55.727139999999579</c:v>
                </c:pt>
                <c:pt idx="16013">
                  <c:v>55.727559999999578</c:v>
                </c:pt>
                <c:pt idx="16014">
                  <c:v>55.728169999999579</c:v>
                </c:pt>
                <c:pt idx="16015">
                  <c:v>55.72937999999958</c:v>
                </c:pt>
                <c:pt idx="16016">
                  <c:v>55.731379999999582</c:v>
                </c:pt>
                <c:pt idx="16017">
                  <c:v>55.733649999999585</c:v>
                </c:pt>
                <c:pt idx="16018">
                  <c:v>55.735789999999582</c:v>
                </c:pt>
                <c:pt idx="16019">
                  <c:v>55.737719999999584</c:v>
                </c:pt>
                <c:pt idx="16020">
                  <c:v>55.739779999999584</c:v>
                </c:pt>
                <c:pt idx="16021">
                  <c:v>55.741979999999586</c:v>
                </c:pt>
                <c:pt idx="16022">
                  <c:v>55.743409999999585</c:v>
                </c:pt>
                <c:pt idx="16023">
                  <c:v>55.744729999999585</c:v>
                </c:pt>
                <c:pt idx="16024">
                  <c:v>55.746089999999583</c:v>
                </c:pt>
                <c:pt idx="16025">
                  <c:v>55.746789999999585</c:v>
                </c:pt>
                <c:pt idx="16026">
                  <c:v>55.747069999999582</c:v>
                </c:pt>
                <c:pt idx="16027">
                  <c:v>55.749159999999584</c:v>
                </c:pt>
                <c:pt idx="16028">
                  <c:v>55.764439999999581</c:v>
                </c:pt>
                <c:pt idx="16029">
                  <c:v>55.77779999999958</c:v>
                </c:pt>
                <c:pt idx="16030">
                  <c:v>55.787879999999582</c:v>
                </c:pt>
                <c:pt idx="16031">
                  <c:v>55.79413999999958</c:v>
                </c:pt>
                <c:pt idx="16032">
                  <c:v>55.797989999999579</c:v>
                </c:pt>
                <c:pt idx="16033">
                  <c:v>55.800259999999582</c:v>
                </c:pt>
                <c:pt idx="16034">
                  <c:v>55.802159999999581</c:v>
                </c:pt>
                <c:pt idx="16035">
                  <c:v>55.80351999999958</c:v>
                </c:pt>
                <c:pt idx="16036">
                  <c:v>55.80539999999958</c:v>
                </c:pt>
                <c:pt idx="16037">
                  <c:v>55.808769999999576</c:v>
                </c:pt>
                <c:pt idx="16038">
                  <c:v>55.812359999999579</c:v>
                </c:pt>
                <c:pt idx="16039">
                  <c:v>55.816449999999577</c:v>
                </c:pt>
                <c:pt idx="16040">
                  <c:v>55.819109999999576</c:v>
                </c:pt>
                <c:pt idx="16041">
                  <c:v>55.821049999999573</c:v>
                </c:pt>
                <c:pt idx="16042">
                  <c:v>55.82309999999957</c:v>
                </c:pt>
                <c:pt idx="16043">
                  <c:v>55.825529999999567</c:v>
                </c:pt>
                <c:pt idx="16044">
                  <c:v>55.82826999999957</c:v>
                </c:pt>
                <c:pt idx="16045">
                  <c:v>55.830249999999573</c:v>
                </c:pt>
                <c:pt idx="16046">
                  <c:v>55.832089999999575</c:v>
                </c:pt>
                <c:pt idx="16047">
                  <c:v>55.834069999999578</c:v>
                </c:pt>
                <c:pt idx="16048">
                  <c:v>55.836199999999579</c:v>
                </c:pt>
                <c:pt idx="16049">
                  <c:v>55.838469999999582</c:v>
                </c:pt>
                <c:pt idx="16050">
                  <c:v>55.840459999999581</c:v>
                </c:pt>
                <c:pt idx="16051">
                  <c:v>55.842339999999581</c:v>
                </c:pt>
                <c:pt idx="16052">
                  <c:v>55.844299999999578</c:v>
                </c:pt>
                <c:pt idx="16053">
                  <c:v>55.846379999999577</c:v>
                </c:pt>
                <c:pt idx="16054">
                  <c:v>55.848599999999578</c:v>
                </c:pt>
                <c:pt idx="16055">
                  <c:v>55.85088999999958</c:v>
                </c:pt>
                <c:pt idx="16056">
                  <c:v>55.853339999999584</c:v>
                </c:pt>
                <c:pt idx="16057">
                  <c:v>55.854699999999582</c:v>
                </c:pt>
                <c:pt idx="16058">
                  <c:v>55.855799999999583</c:v>
                </c:pt>
                <c:pt idx="16059">
                  <c:v>55.857129999999586</c:v>
                </c:pt>
                <c:pt idx="16060">
                  <c:v>55.858409999999587</c:v>
                </c:pt>
                <c:pt idx="16061">
                  <c:v>55.859369999999586</c:v>
                </c:pt>
                <c:pt idx="16062">
                  <c:v>55.859989999999584</c:v>
                </c:pt>
                <c:pt idx="16063">
                  <c:v>55.860489999999587</c:v>
                </c:pt>
                <c:pt idx="16064">
                  <c:v>55.860899999999589</c:v>
                </c:pt>
                <c:pt idx="16065">
                  <c:v>55.861249999999586</c:v>
                </c:pt>
                <c:pt idx="16066">
                  <c:v>55.861549999999589</c:v>
                </c:pt>
                <c:pt idx="16067">
                  <c:v>55.861819999999589</c:v>
                </c:pt>
                <c:pt idx="16068">
                  <c:v>55.86199999999959</c:v>
                </c:pt>
                <c:pt idx="16069">
                  <c:v>55.862279999999586</c:v>
                </c:pt>
                <c:pt idx="16070">
                  <c:v>55.862649999999583</c:v>
                </c:pt>
                <c:pt idx="16071">
                  <c:v>55.863269999999581</c:v>
                </c:pt>
                <c:pt idx="16072">
                  <c:v>55.863679999999583</c:v>
                </c:pt>
                <c:pt idx="16073">
                  <c:v>55.863899999999582</c:v>
                </c:pt>
                <c:pt idx="16074">
                  <c:v>55.864099999999581</c:v>
                </c:pt>
                <c:pt idx="16075">
                  <c:v>55.864299999999581</c:v>
                </c:pt>
                <c:pt idx="16076">
                  <c:v>55.864549999999582</c:v>
                </c:pt>
                <c:pt idx="16077">
                  <c:v>55.864899999999579</c:v>
                </c:pt>
                <c:pt idx="16078">
                  <c:v>55.865289999999582</c:v>
                </c:pt>
                <c:pt idx="16079">
                  <c:v>55.865689999999582</c:v>
                </c:pt>
                <c:pt idx="16080">
                  <c:v>55.866159999999581</c:v>
                </c:pt>
                <c:pt idx="16081">
                  <c:v>55.866659999999584</c:v>
                </c:pt>
                <c:pt idx="16082">
                  <c:v>55.867069999999586</c:v>
                </c:pt>
                <c:pt idx="16083">
                  <c:v>55.867469999999585</c:v>
                </c:pt>
                <c:pt idx="16084">
                  <c:v>55.867909999999583</c:v>
                </c:pt>
                <c:pt idx="16085">
                  <c:v>55.86834999999958</c:v>
                </c:pt>
                <c:pt idx="16086">
                  <c:v>55.868749999999579</c:v>
                </c:pt>
                <c:pt idx="16087">
                  <c:v>55.869229999999583</c:v>
                </c:pt>
                <c:pt idx="16088">
                  <c:v>55.870119999999581</c:v>
                </c:pt>
                <c:pt idx="16089">
                  <c:v>55.871539999999584</c:v>
                </c:pt>
                <c:pt idx="16090">
                  <c:v>55.873499999999581</c:v>
                </c:pt>
                <c:pt idx="16091">
                  <c:v>55.87557999999958</c:v>
                </c:pt>
                <c:pt idx="16092">
                  <c:v>55.87772999999958</c:v>
                </c:pt>
                <c:pt idx="16093">
                  <c:v>55.879789999999581</c:v>
                </c:pt>
                <c:pt idx="16094">
                  <c:v>55.881739999999581</c:v>
                </c:pt>
                <c:pt idx="16095">
                  <c:v>55.882969999999581</c:v>
                </c:pt>
                <c:pt idx="16096">
                  <c:v>55.884099999999584</c:v>
                </c:pt>
                <c:pt idx="16097">
                  <c:v>55.885359999999586</c:v>
                </c:pt>
                <c:pt idx="16098">
                  <c:v>55.885719999999587</c:v>
                </c:pt>
                <c:pt idx="16099">
                  <c:v>55.889089999999584</c:v>
                </c:pt>
                <c:pt idx="16100">
                  <c:v>55.910999999999582</c:v>
                </c:pt>
                <c:pt idx="16101">
                  <c:v>55.936029999999583</c:v>
                </c:pt>
                <c:pt idx="16102">
                  <c:v>55.940559999999586</c:v>
                </c:pt>
                <c:pt idx="16103">
                  <c:v>55.942329999999586</c:v>
                </c:pt>
                <c:pt idx="16104">
                  <c:v>55.943469999999586</c:v>
                </c:pt>
                <c:pt idx="16105">
                  <c:v>55.944299999999586</c:v>
                </c:pt>
                <c:pt idx="16106">
                  <c:v>55.944919999999584</c:v>
                </c:pt>
                <c:pt idx="16107">
                  <c:v>55.945529999999586</c:v>
                </c:pt>
                <c:pt idx="16108">
                  <c:v>55.946209999999589</c:v>
                </c:pt>
                <c:pt idx="16109">
                  <c:v>55.94681999999959</c:v>
                </c:pt>
                <c:pt idx="16110">
                  <c:v>55.947339999999592</c:v>
                </c:pt>
                <c:pt idx="16111">
                  <c:v>55.94784999999959</c:v>
                </c:pt>
                <c:pt idx="16112">
                  <c:v>55.94833999999959</c:v>
                </c:pt>
                <c:pt idx="16113">
                  <c:v>55.948849999999588</c:v>
                </c:pt>
                <c:pt idx="16114">
                  <c:v>55.949359999999587</c:v>
                </c:pt>
                <c:pt idx="16115">
                  <c:v>55.95001999999959</c:v>
                </c:pt>
                <c:pt idx="16116">
                  <c:v>55.951109999999588</c:v>
                </c:pt>
                <c:pt idx="16117">
                  <c:v>55.951919999999589</c:v>
                </c:pt>
                <c:pt idx="16118">
                  <c:v>55.952359999999587</c:v>
                </c:pt>
                <c:pt idx="16119">
                  <c:v>55.95274999999959</c:v>
                </c:pt>
                <c:pt idx="16120">
                  <c:v>55.953179999999591</c:v>
                </c:pt>
                <c:pt idx="16121">
                  <c:v>55.953659999999594</c:v>
                </c:pt>
                <c:pt idx="16122">
                  <c:v>55.954149999999593</c:v>
                </c:pt>
                <c:pt idx="16123">
                  <c:v>55.954599999999594</c:v>
                </c:pt>
                <c:pt idx="16124">
                  <c:v>55.955039999999592</c:v>
                </c:pt>
                <c:pt idx="16125">
                  <c:v>55.955469999999593</c:v>
                </c:pt>
                <c:pt idx="16126">
                  <c:v>55.955879999999595</c:v>
                </c:pt>
                <c:pt idx="16127">
                  <c:v>55.956289999999598</c:v>
                </c:pt>
                <c:pt idx="16128">
                  <c:v>55.957099999999599</c:v>
                </c:pt>
                <c:pt idx="16129">
                  <c:v>55.958529999999598</c:v>
                </c:pt>
                <c:pt idx="16130">
                  <c:v>55.9600799999996</c:v>
                </c:pt>
                <c:pt idx="16131">
                  <c:v>55.961189999999597</c:v>
                </c:pt>
                <c:pt idx="16132">
                  <c:v>55.962329999999596</c:v>
                </c:pt>
                <c:pt idx="16133">
                  <c:v>55.963529999999594</c:v>
                </c:pt>
                <c:pt idx="16134">
                  <c:v>55.964769999999596</c:v>
                </c:pt>
                <c:pt idx="16135">
                  <c:v>55.966109999999595</c:v>
                </c:pt>
                <c:pt idx="16136">
                  <c:v>55.967429999999595</c:v>
                </c:pt>
                <c:pt idx="16137">
                  <c:v>55.968449999999592</c:v>
                </c:pt>
                <c:pt idx="16138">
                  <c:v>55.96953999999959</c:v>
                </c:pt>
                <c:pt idx="16139">
                  <c:v>55.970789999999589</c:v>
                </c:pt>
                <c:pt idx="16140">
                  <c:v>55.971179999999592</c:v>
                </c:pt>
                <c:pt idx="16141">
                  <c:v>55.971389999999595</c:v>
                </c:pt>
                <c:pt idx="16142">
                  <c:v>55.973939999999594</c:v>
                </c:pt>
                <c:pt idx="16143">
                  <c:v>55.985629999999595</c:v>
                </c:pt>
                <c:pt idx="16144">
                  <c:v>55.996789999999592</c:v>
                </c:pt>
                <c:pt idx="16145">
                  <c:v>56.003329999999593</c:v>
                </c:pt>
                <c:pt idx="16146">
                  <c:v>56.005909999999595</c:v>
                </c:pt>
                <c:pt idx="16147">
                  <c:v>56.007569999999596</c:v>
                </c:pt>
                <c:pt idx="16148">
                  <c:v>56.008589999999593</c:v>
                </c:pt>
                <c:pt idx="16149">
                  <c:v>56.009269999999596</c:v>
                </c:pt>
                <c:pt idx="16150">
                  <c:v>56.010029999999595</c:v>
                </c:pt>
                <c:pt idx="16151">
                  <c:v>56.010839999999597</c:v>
                </c:pt>
                <c:pt idx="16152">
                  <c:v>56.011329999999596</c:v>
                </c:pt>
                <c:pt idx="16153">
                  <c:v>56.011859999999594</c:v>
                </c:pt>
                <c:pt idx="16154">
                  <c:v>56.012439999999593</c:v>
                </c:pt>
                <c:pt idx="16155">
                  <c:v>56.013059999999591</c:v>
                </c:pt>
                <c:pt idx="16156">
                  <c:v>56.013649999999593</c:v>
                </c:pt>
                <c:pt idx="16157">
                  <c:v>56.014179999999591</c:v>
                </c:pt>
                <c:pt idx="16158">
                  <c:v>56.01468999999959</c:v>
                </c:pt>
                <c:pt idx="16159">
                  <c:v>56.015179999999589</c:v>
                </c:pt>
                <c:pt idx="16160">
                  <c:v>56.015679999999591</c:v>
                </c:pt>
                <c:pt idx="16161">
                  <c:v>56.016339999999595</c:v>
                </c:pt>
                <c:pt idx="16162">
                  <c:v>56.017739999999591</c:v>
                </c:pt>
                <c:pt idx="16163">
                  <c:v>56.019329999999592</c:v>
                </c:pt>
                <c:pt idx="16164">
                  <c:v>56.020059999999589</c:v>
                </c:pt>
                <c:pt idx="16165">
                  <c:v>56.02030999999959</c:v>
                </c:pt>
                <c:pt idx="16166">
                  <c:v>56.020639999999588</c:v>
                </c:pt>
                <c:pt idx="16167">
                  <c:v>56.028999999999591</c:v>
                </c:pt>
                <c:pt idx="16168">
                  <c:v>56.07483999999959</c:v>
                </c:pt>
                <c:pt idx="16169">
                  <c:v>56.130619999999588</c:v>
                </c:pt>
                <c:pt idx="16170">
                  <c:v>56.185069999999591</c:v>
                </c:pt>
                <c:pt idx="16171">
                  <c:v>56.20807999999959</c:v>
                </c:pt>
                <c:pt idx="16172">
                  <c:v>56.211889999999592</c:v>
                </c:pt>
                <c:pt idx="16173">
                  <c:v>56.213309999999595</c:v>
                </c:pt>
                <c:pt idx="16174">
                  <c:v>56.228799999999595</c:v>
                </c:pt>
                <c:pt idx="16175">
                  <c:v>56.255769999999593</c:v>
                </c:pt>
                <c:pt idx="16176">
                  <c:v>56.278219999999592</c:v>
                </c:pt>
                <c:pt idx="16177">
                  <c:v>56.293749999999591</c:v>
                </c:pt>
                <c:pt idx="16178">
                  <c:v>56.29864999999959</c:v>
                </c:pt>
                <c:pt idx="16179">
                  <c:v>56.300009999999588</c:v>
                </c:pt>
                <c:pt idx="16180">
                  <c:v>56.301509999999588</c:v>
                </c:pt>
                <c:pt idx="16181">
                  <c:v>56.305429999999589</c:v>
                </c:pt>
                <c:pt idx="16182">
                  <c:v>56.31872999999959</c:v>
                </c:pt>
                <c:pt idx="16183">
                  <c:v>56.343169999999589</c:v>
                </c:pt>
                <c:pt idx="16184">
                  <c:v>56.374859999999586</c:v>
                </c:pt>
                <c:pt idx="16185">
                  <c:v>56.389819999999588</c:v>
                </c:pt>
                <c:pt idx="16186">
                  <c:v>56.395449999999585</c:v>
                </c:pt>
                <c:pt idx="16187">
                  <c:v>56.397729999999584</c:v>
                </c:pt>
                <c:pt idx="16188">
                  <c:v>56.398769999999587</c:v>
                </c:pt>
                <c:pt idx="16189">
                  <c:v>56.39906999999959</c:v>
                </c:pt>
                <c:pt idx="16190">
                  <c:v>56.399419999999587</c:v>
                </c:pt>
                <c:pt idx="16191">
                  <c:v>56.399779999999588</c:v>
                </c:pt>
                <c:pt idx="16192">
                  <c:v>56.400309999999585</c:v>
                </c:pt>
                <c:pt idx="16193">
                  <c:v>56.400909999999584</c:v>
                </c:pt>
                <c:pt idx="16194">
                  <c:v>56.401459999999581</c:v>
                </c:pt>
                <c:pt idx="16195">
                  <c:v>56.401989999999579</c:v>
                </c:pt>
                <c:pt idx="16196">
                  <c:v>56.402489999999581</c:v>
                </c:pt>
                <c:pt idx="16197">
                  <c:v>56.403019999999579</c:v>
                </c:pt>
                <c:pt idx="16198">
                  <c:v>56.403529999999577</c:v>
                </c:pt>
                <c:pt idx="16199">
                  <c:v>56.404289999999577</c:v>
                </c:pt>
                <c:pt idx="16200">
                  <c:v>56.40561999999958</c:v>
                </c:pt>
                <c:pt idx="16201">
                  <c:v>56.407539999999578</c:v>
                </c:pt>
                <c:pt idx="16202">
                  <c:v>56.409579999999579</c:v>
                </c:pt>
                <c:pt idx="16203">
                  <c:v>56.411589999999578</c:v>
                </c:pt>
                <c:pt idx="16204">
                  <c:v>56.413529999999575</c:v>
                </c:pt>
                <c:pt idx="16205">
                  <c:v>56.415219999999579</c:v>
                </c:pt>
                <c:pt idx="16206">
                  <c:v>56.416429999999579</c:v>
                </c:pt>
                <c:pt idx="16207">
                  <c:v>56.418509999999578</c:v>
                </c:pt>
                <c:pt idx="16208">
                  <c:v>56.419669999999577</c:v>
                </c:pt>
                <c:pt idx="16209">
                  <c:v>56.421209999999576</c:v>
                </c:pt>
                <c:pt idx="16210">
                  <c:v>56.422789999999573</c:v>
                </c:pt>
                <c:pt idx="16211">
                  <c:v>56.423869999999575</c:v>
                </c:pt>
                <c:pt idx="16212">
                  <c:v>56.424679999999576</c:v>
                </c:pt>
                <c:pt idx="16213">
                  <c:v>56.425229999999573</c:v>
                </c:pt>
                <c:pt idx="16214">
                  <c:v>56.42586999999957</c:v>
                </c:pt>
                <c:pt idx="16215">
                  <c:v>56.426499999999571</c:v>
                </c:pt>
                <c:pt idx="16216">
                  <c:v>56.427699999999568</c:v>
                </c:pt>
                <c:pt idx="16217">
                  <c:v>56.42868999999957</c:v>
                </c:pt>
                <c:pt idx="16218">
                  <c:v>56.429569999999572</c:v>
                </c:pt>
                <c:pt idx="16219">
                  <c:v>56.430539999999574</c:v>
                </c:pt>
                <c:pt idx="16220">
                  <c:v>56.431649999999571</c:v>
                </c:pt>
                <c:pt idx="16221">
                  <c:v>56.432739999999569</c:v>
                </c:pt>
                <c:pt idx="16222">
                  <c:v>56.433639999999571</c:v>
                </c:pt>
                <c:pt idx="16223">
                  <c:v>56.434319999999573</c:v>
                </c:pt>
                <c:pt idx="16224">
                  <c:v>56.434939999999571</c:v>
                </c:pt>
                <c:pt idx="16225">
                  <c:v>56.435479999999572</c:v>
                </c:pt>
                <c:pt idx="16226">
                  <c:v>56.435999999999574</c:v>
                </c:pt>
                <c:pt idx="16227">
                  <c:v>56.436439999999571</c:v>
                </c:pt>
                <c:pt idx="16228">
                  <c:v>56.436959999999573</c:v>
                </c:pt>
                <c:pt idx="16229">
                  <c:v>56.43768999999957</c:v>
                </c:pt>
                <c:pt idx="16230">
                  <c:v>56.438619999999567</c:v>
                </c:pt>
                <c:pt idx="16231">
                  <c:v>56.439089999999567</c:v>
                </c:pt>
                <c:pt idx="16232">
                  <c:v>56.439559999999567</c:v>
                </c:pt>
                <c:pt idx="16233">
                  <c:v>56.439999999999564</c:v>
                </c:pt>
                <c:pt idx="16234">
                  <c:v>56.440449999999565</c:v>
                </c:pt>
                <c:pt idx="16235">
                  <c:v>56.440879999999567</c:v>
                </c:pt>
                <c:pt idx="16236">
                  <c:v>56.441339999999563</c:v>
                </c:pt>
                <c:pt idx="16237">
                  <c:v>56.441829999999563</c:v>
                </c:pt>
                <c:pt idx="16238">
                  <c:v>56.442329999999565</c:v>
                </c:pt>
                <c:pt idx="16239">
                  <c:v>56.442839999999563</c:v>
                </c:pt>
                <c:pt idx="16240">
                  <c:v>56.443339999999566</c:v>
                </c:pt>
                <c:pt idx="16241">
                  <c:v>56.443819999999569</c:v>
                </c:pt>
                <c:pt idx="16242">
                  <c:v>56.444229999999571</c:v>
                </c:pt>
                <c:pt idx="16243">
                  <c:v>56.444709999999574</c:v>
                </c:pt>
                <c:pt idx="16244">
                  <c:v>56.445409999999576</c:v>
                </c:pt>
                <c:pt idx="16245">
                  <c:v>56.446609999999573</c:v>
                </c:pt>
                <c:pt idx="16246">
                  <c:v>56.448029999999576</c:v>
                </c:pt>
                <c:pt idx="16247">
                  <c:v>56.448629999999575</c:v>
                </c:pt>
                <c:pt idx="16248">
                  <c:v>56.448969999999576</c:v>
                </c:pt>
                <c:pt idx="16249">
                  <c:v>56.450469999999576</c:v>
                </c:pt>
                <c:pt idx="16250">
                  <c:v>56.461059999999577</c:v>
                </c:pt>
                <c:pt idx="16251">
                  <c:v>56.480279999999574</c:v>
                </c:pt>
                <c:pt idx="16252">
                  <c:v>56.496839999999573</c:v>
                </c:pt>
                <c:pt idx="16253">
                  <c:v>56.506789999999576</c:v>
                </c:pt>
                <c:pt idx="16254">
                  <c:v>56.512829999999575</c:v>
                </c:pt>
                <c:pt idx="16255">
                  <c:v>56.515649999999575</c:v>
                </c:pt>
                <c:pt idx="16256">
                  <c:v>56.517509999999575</c:v>
                </c:pt>
                <c:pt idx="16257">
                  <c:v>56.518699999999576</c:v>
                </c:pt>
                <c:pt idx="16258">
                  <c:v>56.520049999999578</c:v>
                </c:pt>
                <c:pt idx="16259">
                  <c:v>56.522109999999579</c:v>
                </c:pt>
                <c:pt idx="16260">
                  <c:v>56.524409999999577</c:v>
                </c:pt>
                <c:pt idx="16261">
                  <c:v>56.526499999999579</c:v>
                </c:pt>
                <c:pt idx="16262">
                  <c:v>56.528339999999581</c:v>
                </c:pt>
                <c:pt idx="16263">
                  <c:v>56.529419999999583</c:v>
                </c:pt>
                <c:pt idx="16264">
                  <c:v>56.530789999999584</c:v>
                </c:pt>
                <c:pt idx="16265">
                  <c:v>56.532749999999581</c:v>
                </c:pt>
                <c:pt idx="16266">
                  <c:v>56.538449999999578</c:v>
                </c:pt>
                <c:pt idx="16267">
                  <c:v>56.543679999999576</c:v>
                </c:pt>
                <c:pt idx="16268">
                  <c:v>56.547279999999574</c:v>
                </c:pt>
                <c:pt idx="16269">
                  <c:v>56.549659999999577</c:v>
                </c:pt>
                <c:pt idx="16270">
                  <c:v>56.551399999999575</c:v>
                </c:pt>
                <c:pt idx="16271">
                  <c:v>56.552729999999578</c:v>
                </c:pt>
                <c:pt idx="16272">
                  <c:v>56.553839999999575</c:v>
                </c:pt>
                <c:pt idx="16273">
                  <c:v>56.554679999999571</c:v>
                </c:pt>
                <c:pt idx="16274">
                  <c:v>56.55536999999957</c:v>
                </c:pt>
                <c:pt idx="16275">
                  <c:v>56.555969999999569</c:v>
                </c:pt>
                <c:pt idx="16276">
                  <c:v>56.556619999999569</c:v>
                </c:pt>
                <c:pt idx="16277">
                  <c:v>56.557369999999565</c:v>
                </c:pt>
                <c:pt idx="16278">
                  <c:v>56.558369999999563</c:v>
                </c:pt>
                <c:pt idx="16279">
                  <c:v>56.55918999999956</c:v>
                </c:pt>
                <c:pt idx="16280">
                  <c:v>56.559589999999559</c:v>
                </c:pt>
                <c:pt idx="16281">
                  <c:v>56.55967999999956</c:v>
                </c:pt>
                <c:pt idx="16282">
                  <c:v>56.560159999999563</c:v>
                </c:pt>
                <c:pt idx="16283">
                  <c:v>56.560739999999562</c:v>
                </c:pt>
                <c:pt idx="16284">
                  <c:v>56.561229999999561</c:v>
                </c:pt>
                <c:pt idx="16285">
                  <c:v>56.561669999999559</c:v>
                </c:pt>
                <c:pt idx="16286">
                  <c:v>56.562059999999562</c:v>
                </c:pt>
                <c:pt idx="16287">
                  <c:v>56.562469999999564</c:v>
                </c:pt>
                <c:pt idx="16288">
                  <c:v>56.562869999999563</c:v>
                </c:pt>
                <c:pt idx="16289">
                  <c:v>56.563319999999564</c:v>
                </c:pt>
                <c:pt idx="16290">
                  <c:v>56.563779999999561</c:v>
                </c:pt>
                <c:pt idx="16291">
                  <c:v>56.564249999999561</c:v>
                </c:pt>
                <c:pt idx="16292">
                  <c:v>56.564749999999563</c:v>
                </c:pt>
                <c:pt idx="16293">
                  <c:v>56.565189999999561</c:v>
                </c:pt>
                <c:pt idx="16294">
                  <c:v>56.565619999999562</c:v>
                </c:pt>
                <c:pt idx="16295">
                  <c:v>56.566049999999564</c:v>
                </c:pt>
                <c:pt idx="16296">
                  <c:v>56.56650999999956</c:v>
                </c:pt>
                <c:pt idx="16297">
                  <c:v>56.567019999999559</c:v>
                </c:pt>
                <c:pt idx="16298">
                  <c:v>56.567729999999557</c:v>
                </c:pt>
                <c:pt idx="16299">
                  <c:v>56.568739999999558</c:v>
                </c:pt>
                <c:pt idx="16300">
                  <c:v>56.569759999999555</c:v>
                </c:pt>
                <c:pt idx="16301">
                  <c:v>56.570249999999554</c:v>
                </c:pt>
                <c:pt idx="16302">
                  <c:v>56.570719999999554</c:v>
                </c:pt>
                <c:pt idx="16303">
                  <c:v>56.571419999999556</c:v>
                </c:pt>
                <c:pt idx="16304">
                  <c:v>56.572009999999558</c:v>
                </c:pt>
                <c:pt idx="16305">
                  <c:v>56.572499999999557</c:v>
                </c:pt>
                <c:pt idx="16306">
                  <c:v>56.573059999999558</c:v>
                </c:pt>
                <c:pt idx="16307">
                  <c:v>56.573589999999555</c:v>
                </c:pt>
                <c:pt idx="16308">
                  <c:v>56.574129999999556</c:v>
                </c:pt>
                <c:pt idx="16309">
                  <c:v>56.574579999999557</c:v>
                </c:pt>
                <c:pt idx="16310">
                  <c:v>56.57505999999956</c:v>
                </c:pt>
                <c:pt idx="16311">
                  <c:v>56.57552999999956</c:v>
                </c:pt>
                <c:pt idx="16312">
                  <c:v>56.575939999999562</c:v>
                </c:pt>
                <c:pt idx="16313">
                  <c:v>56.576489999999559</c:v>
                </c:pt>
                <c:pt idx="16314">
                  <c:v>56.577539999999559</c:v>
                </c:pt>
                <c:pt idx="16315">
                  <c:v>56.579209999999556</c:v>
                </c:pt>
                <c:pt idx="16316">
                  <c:v>56.580809999999559</c:v>
                </c:pt>
                <c:pt idx="16317">
                  <c:v>56.58210999999956</c:v>
                </c:pt>
                <c:pt idx="16318">
                  <c:v>56.583079999999562</c:v>
                </c:pt>
                <c:pt idx="16319">
                  <c:v>56.583469999999565</c:v>
                </c:pt>
                <c:pt idx="16320">
                  <c:v>56.583659999999568</c:v>
                </c:pt>
                <c:pt idx="16321">
                  <c:v>56.583959999999571</c:v>
                </c:pt>
                <c:pt idx="16322">
                  <c:v>56.584349999999574</c:v>
                </c:pt>
                <c:pt idx="16323">
                  <c:v>56.584799999999575</c:v>
                </c:pt>
                <c:pt idx="16324">
                  <c:v>56.585259999999572</c:v>
                </c:pt>
                <c:pt idx="16325">
                  <c:v>56.585699999999569</c:v>
                </c:pt>
                <c:pt idx="16326">
                  <c:v>56.58614999999957</c:v>
                </c:pt>
                <c:pt idx="16327">
                  <c:v>56.586599999999571</c:v>
                </c:pt>
                <c:pt idx="16328">
                  <c:v>56.587049999999572</c:v>
                </c:pt>
                <c:pt idx="16329">
                  <c:v>56.587539999999571</c:v>
                </c:pt>
                <c:pt idx="16330">
                  <c:v>56.588549999999572</c:v>
                </c:pt>
                <c:pt idx="16331">
                  <c:v>56.590229999999572</c:v>
                </c:pt>
                <c:pt idx="16332">
                  <c:v>56.591279999999571</c:v>
                </c:pt>
                <c:pt idx="16333">
                  <c:v>56.603309999999574</c:v>
                </c:pt>
                <c:pt idx="16334">
                  <c:v>56.621869999999575</c:v>
                </c:pt>
                <c:pt idx="16335">
                  <c:v>56.642089999999577</c:v>
                </c:pt>
                <c:pt idx="16336">
                  <c:v>56.67043999999958</c:v>
                </c:pt>
                <c:pt idx="16337">
                  <c:v>56.686909999999578</c:v>
                </c:pt>
                <c:pt idx="16338">
                  <c:v>56.696359999999579</c:v>
                </c:pt>
                <c:pt idx="16339">
                  <c:v>56.70009999999958</c:v>
                </c:pt>
                <c:pt idx="16340">
                  <c:v>56.702309999999578</c:v>
                </c:pt>
                <c:pt idx="16341">
                  <c:v>56.703639999999581</c:v>
                </c:pt>
                <c:pt idx="16342">
                  <c:v>56.704859999999584</c:v>
                </c:pt>
                <c:pt idx="16343">
                  <c:v>56.706689999999583</c:v>
                </c:pt>
                <c:pt idx="16344">
                  <c:v>56.709139999999586</c:v>
                </c:pt>
                <c:pt idx="16345">
                  <c:v>56.711909999999584</c:v>
                </c:pt>
                <c:pt idx="16346">
                  <c:v>56.713639999999586</c:v>
                </c:pt>
                <c:pt idx="16347">
                  <c:v>56.717299999999589</c:v>
                </c:pt>
                <c:pt idx="16348">
                  <c:v>56.71962999999959</c:v>
                </c:pt>
                <c:pt idx="16349">
                  <c:v>56.721739999999592</c:v>
                </c:pt>
                <c:pt idx="16350">
                  <c:v>56.723439999999592</c:v>
                </c:pt>
                <c:pt idx="16351">
                  <c:v>56.725009999999592</c:v>
                </c:pt>
                <c:pt idx="16352">
                  <c:v>56.72638999999959</c:v>
                </c:pt>
                <c:pt idx="16353">
                  <c:v>56.727559999999592</c:v>
                </c:pt>
                <c:pt idx="16354">
                  <c:v>56.728709999999595</c:v>
                </c:pt>
                <c:pt idx="16355">
                  <c:v>56.729849999999594</c:v>
                </c:pt>
                <c:pt idx="16356">
                  <c:v>56.730979999999597</c:v>
                </c:pt>
                <c:pt idx="16357">
                  <c:v>56.732069999999595</c:v>
                </c:pt>
                <c:pt idx="16358">
                  <c:v>56.733089999999592</c:v>
                </c:pt>
                <c:pt idx="16359">
                  <c:v>56.734329999999595</c:v>
                </c:pt>
                <c:pt idx="16360">
                  <c:v>56.736159999999593</c:v>
                </c:pt>
                <c:pt idx="16361">
                  <c:v>56.738519999999596</c:v>
                </c:pt>
                <c:pt idx="16362">
                  <c:v>56.740239999999595</c:v>
                </c:pt>
                <c:pt idx="16363">
                  <c:v>56.740899999999598</c:v>
                </c:pt>
                <c:pt idx="16364">
                  <c:v>56.741259999999599</c:v>
                </c:pt>
                <c:pt idx="16365">
                  <c:v>56.7415999999996</c:v>
                </c:pt>
                <c:pt idx="16366">
                  <c:v>56.7458299999996</c:v>
                </c:pt>
                <c:pt idx="16367">
                  <c:v>56.759079999999599</c:v>
                </c:pt>
                <c:pt idx="16368">
                  <c:v>56.777399999999602</c:v>
                </c:pt>
                <c:pt idx="16369">
                  <c:v>56.787949999999604</c:v>
                </c:pt>
                <c:pt idx="16370">
                  <c:v>56.794549999999603</c:v>
                </c:pt>
                <c:pt idx="16371">
                  <c:v>56.7987499999996</c:v>
                </c:pt>
                <c:pt idx="16372">
                  <c:v>56.801709999999602</c:v>
                </c:pt>
                <c:pt idx="16373">
                  <c:v>56.803849999999599</c:v>
                </c:pt>
                <c:pt idx="16374">
                  <c:v>56.805489999999601</c:v>
                </c:pt>
                <c:pt idx="16375">
                  <c:v>56.806389999999602</c:v>
                </c:pt>
                <c:pt idx="16376">
                  <c:v>56.807149999999602</c:v>
                </c:pt>
                <c:pt idx="16377">
                  <c:v>56.807319999999599</c:v>
                </c:pt>
                <c:pt idx="16378">
                  <c:v>56.808469999999602</c:v>
                </c:pt>
                <c:pt idx="16379">
                  <c:v>56.817979999999601</c:v>
                </c:pt>
                <c:pt idx="16380">
                  <c:v>56.8323499999996</c:v>
                </c:pt>
                <c:pt idx="16381">
                  <c:v>56.8429599999996</c:v>
                </c:pt>
                <c:pt idx="16382">
                  <c:v>56.850119999999599</c:v>
                </c:pt>
                <c:pt idx="16383">
                  <c:v>56.853689999999602</c:v>
                </c:pt>
                <c:pt idx="16384">
                  <c:v>56.855589999999602</c:v>
                </c:pt>
                <c:pt idx="16385">
                  <c:v>56.856819999999601</c:v>
                </c:pt>
                <c:pt idx="16386">
                  <c:v>56.857609999999603</c:v>
                </c:pt>
                <c:pt idx="16387">
                  <c:v>56.858269999999607</c:v>
                </c:pt>
                <c:pt idx="16388">
                  <c:v>56.858869999999605</c:v>
                </c:pt>
                <c:pt idx="16389">
                  <c:v>56.859469999999604</c:v>
                </c:pt>
                <c:pt idx="16390">
                  <c:v>56.860569999999605</c:v>
                </c:pt>
                <c:pt idx="16391">
                  <c:v>56.862189999999607</c:v>
                </c:pt>
                <c:pt idx="16392">
                  <c:v>56.863779999999608</c:v>
                </c:pt>
                <c:pt idx="16393">
                  <c:v>56.865459999999608</c:v>
                </c:pt>
                <c:pt idx="16394">
                  <c:v>56.867129999999605</c:v>
                </c:pt>
                <c:pt idx="16395">
                  <c:v>56.867839999999603</c:v>
                </c:pt>
                <c:pt idx="16396">
                  <c:v>56.868349999999602</c:v>
                </c:pt>
                <c:pt idx="16397">
                  <c:v>56.869079999999599</c:v>
                </c:pt>
                <c:pt idx="16398">
                  <c:v>56.870279999999596</c:v>
                </c:pt>
                <c:pt idx="16399">
                  <c:v>56.871679999999593</c:v>
                </c:pt>
                <c:pt idx="16400">
                  <c:v>56.873089999999593</c:v>
                </c:pt>
                <c:pt idx="16401">
                  <c:v>56.874429999999592</c:v>
                </c:pt>
                <c:pt idx="16402">
                  <c:v>56.875459999999592</c:v>
                </c:pt>
                <c:pt idx="16403">
                  <c:v>56.87634999999959</c:v>
                </c:pt>
                <c:pt idx="16404">
                  <c:v>56.877599999999589</c:v>
                </c:pt>
                <c:pt idx="16405">
                  <c:v>56.878329999999586</c:v>
                </c:pt>
                <c:pt idx="16406">
                  <c:v>56.878489999999587</c:v>
                </c:pt>
                <c:pt idx="16407">
                  <c:v>56.878659999999584</c:v>
                </c:pt>
                <c:pt idx="16408">
                  <c:v>56.882109999999585</c:v>
                </c:pt>
                <c:pt idx="16409">
                  <c:v>56.893629999999582</c:v>
                </c:pt>
                <c:pt idx="16410">
                  <c:v>56.904549999999581</c:v>
                </c:pt>
                <c:pt idx="16411">
                  <c:v>56.910549999999581</c:v>
                </c:pt>
                <c:pt idx="16412">
                  <c:v>56.913829999999578</c:v>
                </c:pt>
                <c:pt idx="16413">
                  <c:v>56.915659999999576</c:v>
                </c:pt>
                <c:pt idx="16414">
                  <c:v>56.917079999999579</c:v>
                </c:pt>
                <c:pt idx="16415">
                  <c:v>56.918139999999582</c:v>
                </c:pt>
                <c:pt idx="16416">
                  <c:v>56.919249999999579</c:v>
                </c:pt>
                <c:pt idx="16417">
                  <c:v>56.920829999999576</c:v>
                </c:pt>
                <c:pt idx="16418">
                  <c:v>56.922949999999574</c:v>
                </c:pt>
                <c:pt idx="16419">
                  <c:v>56.925069999999572</c:v>
                </c:pt>
                <c:pt idx="16420">
                  <c:v>56.926869999999575</c:v>
                </c:pt>
                <c:pt idx="16421">
                  <c:v>56.928139999999573</c:v>
                </c:pt>
                <c:pt idx="16422">
                  <c:v>56.930669999999573</c:v>
                </c:pt>
                <c:pt idx="16423">
                  <c:v>56.932369999999572</c:v>
                </c:pt>
                <c:pt idx="16424">
                  <c:v>56.934009999999574</c:v>
                </c:pt>
                <c:pt idx="16425">
                  <c:v>56.935269999999576</c:v>
                </c:pt>
                <c:pt idx="16426">
                  <c:v>56.936519999999575</c:v>
                </c:pt>
                <c:pt idx="16427">
                  <c:v>56.937469999999578</c:v>
                </c:pt>
                <c:pt idx="16428">
                  <c:v>56.938139999999578</c:v>
                </c:pt>
                <c:pt idx="16429">
                  <c:v>56.938889999999574</c:v>
                </c:pt>
                <c:pt idx="16430">
                  <c:v>56.939659999999577</c:v>
                </c:pt>
                <c:pt idx="16431">
                  <c:v>56.940359999999579</c:v>
                </c:pt>
                <c:pt idx="16432">
                  <c:v>56.94116999999958</c:v>
                </c:pt>
                <c:pt idx="16433">
                  <c:v>56.942339999999582</c:v>
                </c:pt>
                <c:pt idx="16434">
                  <c:v>56.94398999999958</c:v>
                </c:pt>
                <c:pt idx="16435">
                  <c:v>56.94548999999958</c:v>
                </c:pt>
                <c:pt idx="16436">
                  <c:v>56.946469999999579</c:v>
                </c:pt>
                <c:pt idx="16437">
                  <c:v>56.947019999999576</c:v>
                </c:pt>
                <c:pt idx="16438">
                  <c:v>56.950259999999574</c:v>
                </c:pt>
                <c:pt idx="16439">
                  <c:v>56.963169999999572</c:v>
                </c:pt>
                <c:pt idx="16440">
                  <c:v>56.970119999999575</c:v>
                </c:pt>
                <c:pt idx="16441">
                  <c:v>56.975029999999578</c:v>
                </c:pt>
                <c:pt idx="16442">
                  <c:v>56.977639999999575</c:v>
                </c:pt>
                <c:pt idx="16443">
                  <c:v>56.979589999999575</c:v>
                </c:pt>
                <c:pt idx="16444">
                  <c:v>56.981389999999578</c:v>
                </c:pt>
                <c:pt idx="16445">
                  <c:v>56.982719999999581</c:v>
                </c:pt>
                <c:pt idx="16446">
                  <c:v>56.983779999999584</c:v>
                </c:pt>
                <c:pt idx="16447">
                  <c:v>56.984339999999584</c:v>
                </c:pt>
                <c:pt idx="16448">
                  <c:v>56.984899999999584</c:v>
                </c:pt>
                <c:pt idx="16449">
                  <c:v>56.985449999999581</c:v>
                </c:pt>
                <c:pt idx="16450">
                  <c:v>56.985929999999584</c:v>
                </c:pt>
                <c:pt idx="16451">
                  <c:v>56.986429999999586</c:v>
                </c:pt>
                <c:pt idx="16452">
                  <c:v>56.987389999999586</c:v>
                </c:pt>
                <c:pt idx="16453">
                  <c:v>56.988789999999582</c:v>
                </c:pt>
                <c:pt idx="16454">
                  <c:v>56.990189999999579</c:v>
                </c:pt>
                <c:pt idx="16455">
                  <c:v>56.991429999999582</c:v>
                </c:pt>
                <c:pt idx="16456">
                  <c:v>56.992309999999584</c:v>
                </c:pt>
                <c:pt idx="16457">
                  <c:v>56.992809999999587</c:v>
                </c:pt>
                <c:pt idx="16458">
                  <c:v>56.992979999999584</c:v>
                </c:pt>
                <c:pt idx="16459">
                  <c:v>56.993269999999583</c:v>
                </c:pt>
                <c:pt idx="16460">
                  <c:v>56.994049999999582</c:v>
                </c:pt>
                <c:pt idx="16461">
                  <c:v>56.995189999999582</c:v>
                </c:pt>
                <c:pt idx="16462">
                  <c:v>56.996469999999583</c:v>
                </c:pt>
                <c:pt idx="16463">
                  <c:v>56.997749999999584</c:v>
                </c:pt>
                <c:pt idx="16464">
                  <c:v>56.998839999999582</c:v>
                </c:pt>
                <c:pt idx="16465">
                  <c:v>56.999649999999583</c:v>
                </c:pt>
                <c:pt idx="16466">
                  <c:v>57.00039999999958</c:v>
                </c:pt>
                <c:pt idx="16467">
                  <c:v>57.000909999999578</c:v>
                </c:pt>
                <c:pt idx="16468">
                  <c:v>57.001489999999578</c:v>
                </c:pt>
                <c:pt idx="16469">
                  <c:v>57.002099999999579</c:v>
                </c:pt>
                <c:pt idx="16470">
                  <c:v>57.002679999999579</c:v>
                </c:pt>
                <c:pt idx="16471">
                  <c:v>57.003239999999579</c:v>
                </c:pt>
                <c:pt idx="16472">
                  <c:v>57.003889999999579</c:v>
                </c:pt>
                <c:pt idx="16473">
                  <c:v>57.004569999999582</c:v>
                </c:pt>
                <c:pt idx="16474">
                  <c:v>57.005179999999584</c:v>
                </c:pt>
                <c:pt idx="16475">
                  <c:v>57.005649999999584</c:v>
                </c:pt>
                <c:pt idx="16476">
                  <c:v>57.006269999999581</c:v>
                </c:pt>
                <c:pt idx="16477">
                  <c:v>57.007099999999582</c:v>
                </c:pt>
                <c:pt idx="16478">
                  <c:v>57.008219999999582</c:v>
                </c:pt>
                <c:pt idx="16479">
                  <c:v>57.008939999999583</c:v>
                </c:pt>
                <c:pt idx="16480">
                  <c:v>57.009469999999581</c:v>
                </c:pt>
                <c:pt idx="16481">
                  <c:v>57.009859999999584</c:v>
                </c:pt>
                <c:pt idx="16482">
                  <c:v>57.010239999999584</c:v>
                </c:pt>
                <c:pt idx="16483">
                  <c:v>57.010669999999585</c:v>
                </c:pt>
                <c:pt idx="16484">
                  <c:v>57.011049999999585</c:v>
                </c:pt>
                <c:pt idx="16485">
                  <c:v>57.011479999999587</c:v>
                </c:pt>
                <c:pt idx="16486">
                  <c:v>57.011989999999585</c:v>
                </c:pt>
                <c:pt idx="16487">
                  <c:v>57.012509999999587</c:v>
                </c:pt>
                <c:pt idx="16488">
                  <c:v>57.012949999999584</c:v>
                </c:pt>
                <c:pt idx="16489">
                  <c:v>57.013429999999587</c:v>
                </c:pt>
                <c:pt idx="16490">
                  <c:v>57.013899999999587</c:v>
                </c:pt>
                <c:pt idx="16491">
                  <c:v>57.01439999999959</c:v>
                </c:pt>
                <c:pt idx="16492">
                  <c:v>57.014809999999592</c:v>
                </c:pt>
                <c:pt idx="16493">
                  <c:v>57.01524999999959</c:v>
                </c:pt>
                <c:pt idx="16494">
                  <c:v>57.015659999999592</c:v>
                </c:pt>
                <c:pt idx="16495">
                  <c:v>57.016219999999592</c:v>
                </c:pt>
                <c:pt idx="16496">
                  <c:v>57.016899999999595</c:v>
                </c:pt>
                <c:pt idx="16497">
                  <c:v>57.017699999999593</c:v>
                </c:pt>
                <c:pt idx="16498">
                  <c:v>57.019259999999591</c:v>
                </c:pt>
                <c:pt idx="16499">
                  <c:v>57.020819999999588</c:v>
                </c:pt>
                <c:pt idx="16500">
                  <c:v>57.022149999999591</c:v>
                </c:pt>
                <c:pt idx="16501">
                  <c:v>57.023649999999591</c:v>
                </c:pt>
                <c:pt idx="16502">
                  <c:v>57.025169999999591</c:v>
                </c:pt>
                <c:pt idx="16503">
                  <c:v>57.026649999999592</c:v>
                </c:pt>
                <c:pt idx="16504">
                  <c:v>57.027779999999595</c:v>
                </c:pt>
                <c:pt idx="16505">
                  <c:v>57.028689999999592</c:v>
                </c:pt>
                <c:pt idx="16506">
                  <c:v>57.029349999999596</c:v>
                </c:pt>
                <c:pt idx="16507">
                  <c:v>57.029509999999597</c:v>
                </c:pt>
                <c:pt idx="16508">
                  <c:v>57.030219999999595</c:v>
                </c:pt>
                <c:pt idx="16509">
                  <c:v>57.037859999999597</c:v>
                </c:pt>
                <c:pt idx="16510">
                  <c:v>57.049609999999596</c:v>
                </c:pt>
                <c:pt idx="16511">
                  <c:v>57.059549999999597</c:v>
                </c:pt>
                <c:pt idx="16512">
                  <c:v>57.066489999999597</c:v>
                </c:pt>
                <c:pt idx="16513">
                  <c:v>57.070499999999598</c:v>
                </c:pt>
                <c:pt idx="16514">
                  <c:v>57.072829999999598</c:v>
                </c:pt>
                <c:pt idx="16515">
                  <c:v>57.074259999999597</c:v>
                </c:pt>
                <c:pt idx="16516">
                  <c:v>57.075299999999601</c:v>
                </c:pt>
                <c:pt idx="16517">
                  <c:v>57.076019999999602</c:v>
                </c:pt>
                <c:pt idx="16518">
                  <c:v>57.076629999999604</c:v>
                </c:pt>
                <c:pt idx="16519">
                  <c:v>57.077369999999604</c:v>
                </c:pt>
                <c:pt idx="16520">
                  <c:v>57.078649999999605</c:v>
                </c:pt>
                <c:pt idx="16521">
                  <c:v>57.080569999999604</c:v>
                </c:pt>
                <c:pt idx="16522">
                  <c:v>57.082279999999606</c:v>
                </c:pt>
                <c:pt idx="16523">
                  <c:v>57.083509999999606</c:v>
                </c:pt>
                <c:pt idx="16524">
                  <c:v>57.084229999999607</c:v>
                </c:pt>
                <c:pt idx="16525">
                  <c:v>57.084579999999605</c:v>
                </c:pt>
                <c:pt idx="16526">
                  <c:v>57.084819999999603</c:v>
                </c:pt>
                <c:pt idx="16527">
                  <c:v>57.085029999999605</c:v>
                </c:pt>
                <c:pt idx="16528">
                  <c:v>57.085409999999605</c:v>
                </c:pt>
                <c:pt idx="16529">
                  <c:v>57.085819999999607</c:v>
                </c:pt>
                <c:pt idx="16530">
                  <c:v>57.086219999999607</c:v>
                </c:pt>
                <c:pt idx="16531">
                  <c:v>57.08669999999961</c:v>
                </c:pt>
                <c:pt idx="16532">
                  <c:v>57.087189999999609</c:v>
                </c:pt>
                <c:pt idx="16533">
                  <c:v>57.08772999999961</c:v>
                </c:pt>
                <c:pt idx="16534">
                  <c:v>57.088209999999613</c:v>
                </c:pt>
                <c:pt idx="16535">
                  <c:v>57.08866999999961</c:v>
                </c:pt>
                <c:pt idx="16536">
                  <c:v>57.089089999999608</c:v>
                </c:pt>
                <c:pt idx="16537">
                  <c:v>57.089659999999611</c:v>
                </c:pt>
                <c:pt idx="16538">
                  <c:v>57.09072999999961</c:v>
                </c:pt>
                <c:pt idx="16539">
                  <c:v>57.092439999999613</c:v>
                </c:pt>
                <c:pt idx="16540">
                  <c:v>57.09343999999961</c:v>
                </c:pt>
                <c:pt idx="16541">
                  <c:v>57.093899999999607</c:v>
                </c:pt>
                <c:pt idx="16542">
                  <c:v>57.094049999999605</c:v>
                </c:pt>
                <c:pt idx="16543">
                  <c:v>57.097199999999603</c:v>
                </c:pt>
                <c:pt idx="16544">
                  <c:v>57.129749999999603</c:v>
                </c:pt>
                <c:pt idx="16545">
                  <c:v>57.203929999999602</c:v>
                </c:pt>
                <c:pt idx="16546">
                  <c:v>57.247109999999601</c:v>
                </c:pt>
                <c:pt idx="16547">
                  <c:v>57.2691099999996</c:v>
                </c:pt>
                <c:pt idx="16548">
                  <c:v>57.280109999999603</c:v>
                </c:pt>
                <c:pt idx="16549">
                  <c:v>57.285709999999604</c:v>
                </c:pt>
                <c:pt idx="16550">
                  <c:v>57.289469999999604</c:v>
                </c:pt>
                <c:pt idx="16551">
                  <c:v>57.292109999999603</c:v>
                </c:pt>
                <c:pt idx="16552">
                  <c:v>57.294189999999602</c:v>
                </c:pt>
                <c:pt idx="16553">
                  <c:v>57.2961299999996</c:v>
                </c:pt>
                <c:pt idx="16554">
                  <c:v>57.298069999999598</c:v>
                </c:pt>
                <c:pt idx="16555">
                  <c:v>57.2999799999996</c:v>
                </c:pt>
                <c:pt idx="16556">
                  <c:v>57.301689999999603</c:v>
                </c:pt>
                <c:pt idx="16557">
                  <c:v>57.303299999999602</c:v>
                </c:pt>
                <c:pt idx="16558">
                  <c:v>57.304959999999603</c:v>
                </c:pt>
                <c:pt idx="16559">
                  <c:v>57.306689999999605</c:v>
                </c:pt>
                <c:pt idx="16560">
                  <c:v>57.308479999999605</c:v>
                </c:pt>
                <c:pt idx="16561">
                  <c:v>57.310219999999603</c:v>
                </c:pt>
                <c:pt idx="16562">
                  <c:v>57.311789999999604</c:v>
                </c:pt>
                <c:pt idx="16563">
                  <c:v>57.313329999999603</c:v>
                </c:pt>
                <c:pt idx="16564">
                  <c:v>57.314699999999604</c:v>
                </c:pt>
                <c:pt idx="16565">
                  <c:v>57.316039999999603</c:v>
                </c:pt>
                <c:pt idx="16566">
                  <c:v>57.317359999999603</c:v>
                </c:pt>
                <c:pt idx="16567">
                  <c:v>57.318699999999602</c:v>
                </c:pt>
                <c:pt idx="16568">
                  <c:v>57.320049999999604</c:v>
                </c:pt>
                <c:pt idx="16569">
                  <c:v>57.321389999999603</c:v>
                </c:pt>
                <c:pt idx="16570">
                  <c:v>57.322749999999601</c:v>
                </c:pt>
                <c:pt idx="16571">
                  <c:v>57.324059999999598</c:v>
                </c:pt>
                <c:pt idx="16572">
                  <c:v>57.325549999999595</c:v>
                </c:pt>
                <c:pt idx="16573">
                  <c:v>57.327249999999594</c:v>
                </c:pt>
                <c:pt idx="16574">
                  <c:v>57.329029999999591</c:v>
                </c:pt>
                <c:pt idx="16575">
                  <c:v>57.330599999999592</c:v>
                </c:pt>
                <c:pt idx="16576">
                  <c:v>57.331729999999595</c:v>
                </c:pt>
                <c:pt idx="16577">
                  <c:v>57.332179999999596</c:v>
                </c:pt>
                <c:pt idx="16578">
                  <c:v>57.332219999999595</c:v>
                </c:pt>
                <c:pt idx="16579">
                  <c:v>57.332479999999592</c:v>
                </c:pt>
                <c:pt idx="16580">
                  <c:v>57.332709999999594</c:v>
                </c:pt>
                <c:pt idx="16581">
                  <c:v>57.333499999999596</c:v>
                </c:pt>
                <c:pt idx="16582">
                  <c:v>57.336969999999596</c:v>
                </c:pt>
                <c:pt idx="16583">
                  <c:v>57.340899999999593</c:v>
                </c:pt>
                <c:pt idx="16584">
                  <c:v>57.34471999999959</c:v>
                </c:pt>
                <c:pt idx="16585">
                  <c:v>57.347859999999592</c:v>
                </c:pt>
                <c:pt idx="16586">
                  <c:v>57.350319999999591</c:v>
                </c:pt>
                <c:pt idx="16587">
                  <c:v>57.352099999999588</c:v>
                </c:pt>
                <c:pt idx="16588">
                  <c:v>57.353959999999589</c:v>
                </c:pt>
                <c:pt idx="16589">
                  <c:v>57.355459999999589</c:v>
                </c:pt>
                <c:pt idx="16590">
                  <c:v>57.35664999999959</c:v>
                </c:pt>
                <c:pt idx="16591">
                  <c:v>57.358069999999593</c:v>
                </c:pt>
                <c:pt idx="16592">
                  <c:v>57.359539999999591</c:v>
                </c:pt>
                <c:pt idx="16593">
                  <c:v>57.361009999999588</c:v>
                </c:pt>
                <c:pt idx="16594">
                  <c:v>57.362389999999586</c:v>
                </c:pt>
                <c:pt idx="16595">
                  <c:v>57.364239999999583</c:v>
                </c:pt>
                <c:pt idx="16596">
                  <c:v>57.367029999999581</c:v>
                </c:pt>
                <c:pt idx="16597">
                  <c:v>57.370359999999579</c:v>
                </c:pt>
                <c:pt idx="16598">
                  <c:v>57.372629999999582</c:v>
                </c:pt>
                <c:pt idx="16599">
                  <c:v>57.373779999999584</c:v>
                </c:pt>
                <c:pt idx="16600">
                  <c:v>57.374349999999588</c:v>
                </c:pt>
                <c:pt idx="16601">
                  <c:v>57.374959999999589</c:v>
                </c:pt>
                <c:pt idx="16602">
                  <c:v>57.376009999999589</c:v>
                </c:pt>
                <c:pt idx="16603">
                  <c:v>57.376919999999586</c:v>
                </c:pt>
                <c:pt idx="16604">
                  <c:v>57.377369999999587</c:v>
                </c:pt>
                <c:pt idx="16605">
                  <c:v>57.378779999999587</c:v>
                </c:pt>
                <c:pt idx="16606">
                  <c:v>57.38160999999959</c:v>
                </c:pt>
                <c:pt idx="16607">
                  <c:v>57.384999999999593</c:v>
                </c:pt>
                <c:pt idx="16608">
                  <c:v>57.387679999999591</c:v>
                </c:pt>
                <c:pt idx="16609">
                  <c:v>57.389929999999588</c:v>
                </c:pt>
                <c:pt idx="16610">
                  <c:v>57.391669999999586</c:v>
                </c:pt>
                <c:pt idx="16611">
                  <c:v>57.393039999999587</c:v>
                </c:pt>
                <c:pt idx="16612">
                  <c:v>57.394449999999587</c:v>
                </c:pt>
                <c:pt idx="16613">
                  <c:v>57.395849999999584</c:v>
                </c:pt>
                <c:pt idx="16614">
                  <c:v>57.397239999999584</c:v>
                </c:pt>
                <c:pt idx="16615">
                  <c:v>57.398349999999581</c:v>
                </c:pt>
                <c:pt idx="16616">
                  <c:v>57.399369999999578</c:v>
                </c:pt>
                <c:pt idx="16617">
                  <c:v>57.400609999999581</c:v>
                </c:pt>
                <c:pt idx="16618">
                  <c:v>57.402159999999583</c:v>
                </c:pt>
                <c:pt idx="16619">
                  <c:v>57.403169999999584</c:v>
                </c:pt>
                <c:pt idx="16620">
                  <c:v>57.403599999999585</c:v>
                </c:pt>
                <c:pt idx="16621">
                  <c:v>57.403769999999582</c:v>
                </c:pt>
                <c:pt idx="16622">
                  <c:v>57.404019999999583</c:v>
                </c:pt>
                <c:pt idx="16623">
                  <c:v>57.404289999999584</c:v>
                </c:pt>
                <c:pt idx="16624">
                  <c:v>57.404679999999587</c:v>
                </c:pt>
                <c:pt idx="16625">
                  <c:v>57.405079999999586</c:v>
                </c:pt>
                <c:pt idx="16626">
                  <c:v>57.405499999999584</c:v>
                </c:pt>
                <c:pt idx="16627">
                  <c:v>57.405929999999586</c:v>
                </c:pt>
                <c:pt idx="16628">
                  <c:v>57.406449999999587</c:v>
                </c:pt>
                <c:pt idx="16629">
                  <c:v>57.406979999999585</c:v>
                </c:pt>
                <c:pt idx="16630">
                  <c:v>57.407399999999583</c:v>
                </c:pt>
                <c:pt idx="16631">
                  <c:v>57.407809999999586</c:v>
                </c:pt>
                <c:pt idx="16632">
                  <c:v>57.408259999999586</c:v>
                </c:pt>
                <c:pt idx="16633">
                  <c:v>57.40873999999959</c:v>
                </c:pt>
                <c:pt idx="16634">
                  <c:v>57.409169999999591</c:v>
                </c:pt>
                <c:pt idx="16635">
                  <c:v>57.409629999999588</c:v>
                </c:pt>
                <c:pt idx="16636">
                  <c:v>57.41021999999959</c:v>
                </c:pt>
                <c:pt idx="16637">
                  <c:v>57.411219999999588</c:v>
                </c:pt>
                <c:pt idx="16638">
                  <c:v>57.412829999999587</c:v>
                </c:pt>
                <c:pt idx="16639">
                  <c:v>57.414719999999591</c:v>
                </c:pt>
                <c:pt idx="16640">
                  <c:v>57.416539999999593</c:v>
                </c:pt>
                <c:pt idx="16641">
                  <c:v>57.418049999999596</c:v>
                </c:pt>
                <c:pt idx="16642">
                  <c:v>57.419489999999598</c:v>
                </c:pt>
                <c:pt idx="16643">
                  <c:v>57.4205699999996</c:v>
                </c:pt>
                <c:pt idx="16644">
                  <c:v>57.421019999999601</c:v>
                </c:pt>
                <c:pt idx="16645">
                  <c:v>57.422559999999599</c:v>
                </c:pt>
                <c:pt idx="16646">
                  <c:v>57.426159999999598</c:v>
                </c:pt>
                <c:pt idx="16647">
                  <c:v>57.432089999999597</c:v>
                </c:pt>
                <c:pt idx="16648">
                  <c:v>57.458449999999594</c:v>
                </c:pt>
                <c:pt idx="16649">
                  <c:v>57.490809999999591</c:v>
                </c:pt>
                <c:pt idx="16650">
                  <c:v>57.528299999999589</c:v>
                </c:pt>
                <c:pt idx="16651">
                  <c:v>57.555199999999587</c:v>
                </c:pt>
                <c:pt idx="16652">
                  <c:v>57.56740999999959</c:v>
                </c:pt>
                <c:pt idx="16653">
                  <c:v>57.573909999999593</c:v>
                </c:pt>
                <c:pt idx="16654">
                  <c:v>57.578919999999592</c:v>
                </c:pt>
                <c:pt idx="16655">
                  <c:v>57.582639999999593</c:v>
                </c:pt>
                <c:pt idx="16656">
                  <c:v>57.58600999999959</c:v>
                </c:pt>
                <c:pt idx="16657">
                  <c:v>57.58844999999959</c:v>
                </c:pt>
                <c:pt idx="16658">
                  <c:v>57.590699999999586</c:v>
                </c:pt>
                <c:pt idx="16659">
                  <c:v>57.593039999999583</c:v>
                </c:pt>
                <c:pt idx="16660">
                  <c:v>57.595459999999584</c:v>
                </c:pt>
                <c:pt idx="16661">
                  <c:v>57.597699999999584</c:v>
                </c:pt>
                <c:pt idx="16662">
                  <c:v>57.599769999999587</c:v>
                </c:pt>
                <c:pt idx="16663">
                  <c:v>57.601829999999588</c:v>
                </c:pt>
                <c:pt idx="16664">
                  <c:v>57.604069999999588</c:v>
                </c:pt>
                <c:pt idx="16665">
                  <c:v>57.606419999999588</c:v>
                </c:pt>
                <c:pt idx="16666">
                  <c:v>57.608639999999589</c:v>
                </c:pt>
                <c:pt idx="16667">
                  <c:v>57.610889999999586</c:v>
                </c:pt>
                <c:pt idx="16668">
                  <c:v>57.613289999999587</c:v>
                </c:pt>
                <c:pt idx="16669">
                  <c:v>57.61575999999959</c:v>
                </c:pt>
                <c:pt idx="16670">
                  <c:v>57.618109999999589</c:v>
                </c:pt>
                <c:pt idx="16671">
                  <c:v>57.620039999999591</c:v>
                </c:pt>
                <c:pt idx="16672">
                  <c:v>57.621889999999588</c:v>
                </c:pt>
                <c:pt idx="16673">
                  <c:v>57.623779999999591</c:v>
                </c:pt>
                <c:pt idx="16674">
                  <c:v>57.625769999999591</c:v>
                </c:pt>
                <c:pt idx="16675">
                  <c:v>57.627839999999594</c:v>
                </c:pt>
                <c:pt idx="16676">
                  <c:v>57.629969999999595</c:v>
                </c:pt>
                <c:pt idx="16677">
                  <c:v>57.632129999999599</c:v>
                </c:pt>
                <c:pt idx="16678">
                  <c:v>57.634299999999598</c:v>
                </c:pt>
                <c:pt idx="16679">
                  <c:v>57.636439999999595</c:v>
                </c:pt>
                <c:pt idx="16680">
                  <c:v>57.638649999999593</c:v>
                </c:pt>
                <c:pt idx="16681">
                  <c:v>57.640869999999595</c:v>
                </c:pt>
                <c:pt idx="16682">
                  <c:v>57.643109999999595</c:v>
                </c:pt>
                <c:pt idx="16683">
                  <c:v>57.645369999999595</c:v>
                </c:pt>
                <c:pt idx="16684">
                  <c:v>57.647639999999598</c:v>
                </c:pt>
                <c:pt idx="16685">
                  <c:v>57.649919999999597</c:v>
                </c:pt>
                <c:pt idx="16686">
                  <c:v>57.652179999999596</c:v>
                </c:pt>
                <c:pt idx="16687">
                  <c:v>57.654149999999596</c:v>
                </c:pt>
                <c:pt idx="16688">
                  <c:v>57.655949999999599</c:v>
                </c:pt>
                <c:pt idx="16689">
                  <c:v>57.657729999999596</c:v>
                </c:pt>
                <c:pt idx="16690">
                  <c:v>57.659529999999599</c:v>
                </c:pt>
                <c:pt idx="16691">
                  <c:v>57.661399999999595</c:v>
                </c:pt>
                <c:pt idx="16692">
                  <c:v>57.663289999999598</c:v>
                </c:pt>
                <c:pt idx="16693">
                  <c:v>57.665189999999598</c:v>
                </c:pt>
                <c:pt idx="16694">
                  <c:v>57.667089999999597</c:v>
                </c:pt>
                <c:pt idx="16695">
                  <c:v>57.6689799999996</c:v>
                </c:pt>
                <c:pt idx="16696">
                  <c:v>57.6709499999996</c:v>
                </c:pt>
                <c:pt idx="16697">
                  <c:v>57.672959999999598</c:v>
                </c:pt>
                <c:pt idx="16698">
                  <c:v>57.674999999999599</c:v>
                </c:pt>
                <c:pt idx="16699">
                  <c:v>57.677029999999597</c:v>
                </c:pt>
                <c:pt idx="16700">
                  <c:v>57.679059999999595</c:v>
                </c:pt>
                <c:pt idx="16701">
                  <c:v>57.681069999999593</c:v>
                </c:pt>
                <c:pt idx="16702">
                  <c:v>57.683079999999592</c:v>
                </c:pt>
                <c:pt idx="16703">
                  <c:v>57.685129999999589</c:v>
                </c:pt>
                <c:pt idx="16704">
                  <c:v>57.687179999999586</c:v>
                </c:pt>
                <c:pt idx="16705">
                  <c:v>57.689239999999586</c:v>
                </c:pt>
                <c:pt idx="16706">
                  <c:v>57.691299999999586</c:v>
                </c:pt>
                <c:pt idx="16707">
                  <c:v>57.693379999999586</c:v>
                </c:pt>
                <c:pt idx="16708">
                  <c:v>57.695459999999585</c:v>
                </c:pt>
                <c:pt idx="16709">
                  <c:v>57.697519999999585</c:v>
                </c:pt>
                <c:pt idx="16710">
                  <c:v>57.699569999999582</c:v>
                </c:pt>
                <c:pt idx="16711">
                  <c:v>57.701539999999582</c:v>
                </c:pt>
                <c:pt idx="16712">
                  <c:v>57.703439999999581</c:v>
                </c:pt>
                <c:pt idx="16713">
                  <c:v>57.705399999999578</c:v>
                </c:pt>
                <c:pt idx="16714">
                  <c:v>57.707479999999578</c:v>
                </c:pt>
                <c:pt idx="16715">
                  <c:v>57.709619999999575</c:v>
                </c:pt>
                <c:pt idx="16716">
                  <c:v>57.711569999999575</c:v>
                </c:pt>
                <c:pt idx="16717">
                  <c:v>57.713529999999572</c:v>
                </c:pt>
                <c:pt idx="16718">
                  <c:v>57.715569999999573</c:v>
                </c:pt>
                <c:pt idx="16719">
                  <c:v>57.717639999999577</c:v>
                </c:pt>
                <c:pt idx="16720">
                  <c:v>57.719729999999579</c:v>
                </c:pt>
                <c:pt idx="16721">
                  <c:v>57.721789999999579</c:v>
                </c:pt>
                <c:pt idx="16722">
                  <c:v>57.723719999999581</c:v>
                </c:pt>
                <c:pt idx="16723">
                  <c:v>57.725659999999579</c:v>
                </c:pt>
                <c:pt idx="16724">
                  <c:v>57.727729999999582</c:v>
                </c:pt>
                <c:pt idx="16725">
                  <c:v>57.73002999999958</c:v>
                </c:pt>
                <c:pt idx="16726">
                  <c:v>57.732189999999584</c:v>
                </c:pt>
                <c:pt idx="16727">
                  <c:v>57.734299999999585</c:v>
                </c:pt>
                <c:pt idx="16728">
                  <c:v>57.736669999999584</c:v>
                </c:pt>
                <c:pt idx="16729">
                  <c:v>57.745789999999587</c:v>
                </c:pt>
                <c:pt idx="16730">
                  <c:v>57.770199999999591</c:v>
                </c:pt>
                <c:pt idx="16731">
                  <c:v>57.795709999999588</c:v>
                </c:pt>
                <c:pt idx="16732">
                  <c:v>57.80999999999959</c:v>
                </c:pt>
                <c:pt idx="16733">
                  <c:v>57.81619999999959</c:v>
                </c:pt>
                <c:pt idx="16734">
                  <c:v>57.81890999999959</c:v>
                </c:pt>
                <c:pt idx="16735">
                  <c:v>57.820479999999591</c:v>
                </c:pt>
                <c:pt idx="16736">
                  <c:v>57.821609999999595</c:v>
                </c:pt>
                <c:pt idx="16737">
                  <c:v>57.822559999999598</c:v>
                </c:pt>
                <c:pt idx="16738">
                  <c:v>57.823879999999598</c:v>
                </c:pt>
                <c:pt idx="16739">
                  <c:v>57.825819999999595</c:v>
                </c:pt>
                <c:pt idx="16740">
                  <c:v>57.828039999999596</c:v>
                </c:pt>
                <c:pt idx="16741">
                  <c:v>57.830159999999594</c:v>
                </c:pt>
                <c:pt idx="16742">
                  <c:v>57.832239999999594</c:v>
                </c:pt>
                <c:pt idx="16743">
                  <c:v>57.834359999999592</c:v>
                </c:pt>
                <c:pt idx="16744">
                  <c:v>57.836539999999594</c:v>
                </c:pt>
                <c:pt idx="16745">
                  <c:v>57.838749999999592</c:v>
                </c:pt>
                <c:pt idx="16746">
                  <c:v>57.840829999999592</c:v>
                </c:pt>
                <c:pt idx="16747">
                  <c:v>57.842579999999593</c:v>
                </c:pt>
                <c:pt idx="16748">
                  <c:v>57.844139999999591</c:v>
                </c:pt>
                <c:pt idx="16749">
                  <c:v>57.845169999999591</c:v>
                </c:pt>
                <c:pt idx="16750">
                  <c:v>57.846439999999589</c:v>
                </c:pt>
                <c:pt idx="16751">
                  <c:v>57.847809999999591</c:v>
                </c:pt>
                <c:pt idx="16752">
                  <c:v>57.84865999999959</c:v>
                </c:pt>
                <c:pt idx="16753">
                  <c:v>57.84950999999959</c:v>
                </c:pt>
                <c:pt idx="16754">
                  <c:v>57.850499999999592</c:v>
                </c:pt>
                <c:pt idx="16755">
                  <c:v>57.851369999999591</c:v>
                </c:pt>
                <c:pt idx="16756">
                  <c:v>57.852359999999592</c:v>
                </c:pt>
                <c:pt idx="16757">
                  <c:v>57.853529999999594</c:v>
                </c:pt>
                <c:pt idx="16758">
                  <c:v>57.854859999999597</c:v>
                </c:pt>
                <c:pt idx="16759">
                  <c:v>57.856519999999598</c:v>
                </c:pt>
                <c:pt idx="16760">
                  <c:v>57.857519999999596</c:v>
                </c:pt>
                <c:pt idx="16761">
                  <c:v>57.858419999999597</c:v>
                </c:pt>
                <c:pt idx="16762">
                  <c:v>57.8596599999996</c:v>
                </c:pt>
                <c:pt idx="16763">
                  <c:v>57.861099999999603</c:v>
                </c:pt>
                <c:pt idx="16764">
                  <c:v>57.862129999999603</c:v>
                </c:pt>
                <c:pt idx="16765">
                  <c:v>57.863319999999604</c:v>
                </c:pt>
                <c:pt idx="16766">
                  <c:v>57.864729999999604</c:v>
                </c:pt>
                <c:pt idx="16767">
                  <c:v>57.866329999999607</c:v>
                </c:pt>
                <c:pt idx="16768">
                  <c:v>57.867179999999607</c:v>
                </c:pt>
                <c:pt idx="16769">
                  <c:v>57.867979999999605</c:v>
                </c:pt>
                <c:pt idx="16770">
                  <c:v>57.868819999999602</c:v>
                </c:pt>
                <c:pt idx="16771">
                  <c:v>57.869699999999604</c:v>
                </c:pt>
                <c:pt idx="16772">
                  <c:v>57.870629999999601</c:v>
                </c:pt>
                <c:pt idx="16773">
                  <c:v>57.871549999999601</c:v>
                </c:pt>
                <c:pt idx="16774">
                  <c:v>57.872549999999599</c:v>
                </c:pt>
                <c:pt idx="16775">
                  <c:v>57.873589999999602</c:v>
                </c:pt>
                <c:pt idx="16776">
                  <c:v>57.874719999999606</c:v>
                </c:pt>
                <c:pt idx="16777">
                  <c:v>57.875939999999602</c:v>
                </c:pt>
                <c:pt idx="16778">
                  <c:v>57.877199999999604</c:v>
                </c:pt>
                <c:pt idx="16779">
                  <c:v>57.878489999999601</c:v>
                </c:pt>
                <c:pt idx="16780">
                  <c:v>57.879799999999598</c:v>
                </c:pt>
                <c:pt idx="16781">
                  <c:v>57.881129999999601</c:v>
                </c:pt>
                <c:pt idx="16782">
                  <c:v>57.882769999999603</c:v>
                </c:pt>
                <c:pt idx="16783">
                  <c:v>57.884289999999602</c:v>
                </c:pt>
                <c:pt idx="16784">
                  <c:v>57.885819999999605</c:v>
                </c:pt>
                <c:pt idx="16785">
                  <c:v>57.887369999999606</c:v>
                </c:pt>
                <c:pt idx="16786">
                  <c:v>57.888979999999606</c:v>
                </c:pt>
                <c:pt idx="16787">
                  <c:v>57.890639999999607</c:v>
                </c:pt>
                <c:pt idx="16788">
                  <c:v>57.89232999999961</c:v>
                </c:pt>
                <c:pt idx="16789">
                  <c:v>57.893999999999608</c:v>
                </c:pt>
                <c:pt idx="16790">
                  <c:v>57.895649999999605</c:v>
                </c:pt>
                <c:pt idx="16791">
                  <c:v>57.897229999999603</c:v>
                </c:pt>
                <c:pt idx="16792">
                  <c:v>57.898799999999603</c:v>
                </c:pt>
                <c:pt idx="16793">
                  <c:v>57.900349999999605</c:v>
                </c:pt>
                <c:pt idx="16794">
                  <c:v>57.901879999999608</c:v>
                </c:pt>
                <c:pt idx="16795">
                  <c:v>57.903379999999608</c:v>
                </c:pt>
                <c:pt idx="16796">
                  <c:v>57.904829999999606</c:v>
                </c:pt>
                <c:pt idx="16797">
                  <c:v>57.906239999999606</c:v>
                </c:pt>
                <c:pt idx="16798">
                  <c:v>57.907639999999603</c:v>
                </c:pt>
                <c:pt idx="16799">
                  <c:v>57.908999999999601</c:v>
                </c:pt>
                <c:pt idx="16800">
                  <c:v>57.910329999999604</c:v>
                </c:pt>
                <c:pt idx="16801">
                  <c:v>57.911629999999604</c:v>
                </c:pt>
                <c:pt idx="16802">
                  <c:v>57.912859999999604</c:v>
                </c:pt>
                <c:pt idx="16803">
                  <c:v>57.913999999999604</c:v>
                </c:pt>
                <c:pt idx="16804">
                  <c:v>57.915049999999603</c:v>
                </c:pt>
                <c:pt idx="16805">
                  <c:v>57.9160699999996</c:v>
                </c:pt>
                <c:pt idx="16806">
                  <c:v>57.917079999999601</c:v>
                </c:pt>
                <c:pt idx="16807">
                  <c:v>57.918049999999603</c:v>
                </c:pt>
                <c:pt idx="16808">
                  <c:v>57.918969999999604</c:v>
                </c:pt>
                <c:pt idx="16809">
                  <c:v>57.919859999999602</c:v>
                </c:pt>
                <c:pt idx="16810">
                  <c:v>57.920689999999603</c:v>
                </c:pt>
                <c:pt idx="16811">
                  <c:v>57.921479999999605</c:v>
                </c:pt>
                <c:pt idx="16812">
                  <c:v>57.922239999999604</c:v>
                </c:pt>
                <c:pt idx="16813">
                  <c:v>57.923019999999603</c:v>
                </c:pt>
                <c:pt idx="16814">
                  <c:v>57.923839999999601</c:v>
                </c:pt>
                <c:pt idx="16815">
                  <c:v>57.924749999999598</c:v>
                </c:pt>
                <c:pt idx="16816">
                  <c:v>57.925769999999595</c:v>
                </c:pt>
                <c:pt idx="16817">
                  <c:v>57.926889999999595</c:v>
                </c:pt>
                <c:pt idx="16818">
                  <c:v>57.928119999999595</c:v>
                </c:pt>
                <c:pt idx="16819">
                  <c:v>57.929409999999592</c:v>
                </c:pt>
                <c:pt idx="16820">
                  <c:v>57.930719999999589</c:v>
                </c:pt>
                <c:pt idx="16821">
                  <c:v>57.932049999999592</c:v>
                </c:pt>
                <c:pt idx="16822">
                  <c:v>57.933729999999592</c:v>
                </c:pt>
                <c:pt idx="16823">
                  <c:v>57.935599999999589</c:v>
                </c:pt>
                <c:pt idx="16824">
                  <c:v>57.93734999999959</c:v>
                </c:pt>
                <c:pt idx="16825">
                  <c:v>57.938909999999588</c:v>
                </c:pt>
                <c:pt idx="16826">
                  <c:v>57.940289999999585</c:v>
                </c:pt>
                <c:pt idx="16827">
                  <c:v>57.941649999999584</c:v>
                </c:pt>
                <c:pt idx="16828">
                  <c:v>57.942969999999583</c:v>
                </c:pt>
                <c:pt idx="16829">
                  <c:v>57.944289999999583</c:v>
                </c:pt>
                <c:pt idx="16830">
                  <c:v>57.94557999999958</c:v>
                </c:pt>
                <c:pt idx="16831">
                  <c:v>57.946829999999579</c:v>
                </c:pt>
                <c:pt idx="16832">
                  <c:v>57.947999999999581</c:v>
                </c:pt>
                <c:pt idx="16833">
                  <c:v>57.94906999999958</c:v>
                </c:pt>
                <c:pt idx="16834">
                  <c:v>57.950089999999577</c:v>
                </c:pt>
                <c:pt idx="16835">
                  <c:v>57.951099999999578</c:v>
                </c:pt>
                <c:pt idx="16836">
                  <c:v>57.952109999999578</c:v>
                </c:pt>
                <c:pt idx="16837">
                  <c:v>57.953069999999578</c:v>
                </c:pt>
                <c:pt idx="16838">
                  <c:v>57.953979999999575</c:v>
                </c:pt>
                <c:pt idx="16839">
                  <c:v>57.954889999999573</c:v>
                </c:pt>
                <c:pt idx="16840">
                  <c:v>57.955789999999574</c:v>
                </c:pt>
                <c:pt idx="16841">
                  <c:v>57.956679999999572</c:v>
                </c:pt>
                <c:pt idx="16842">
                  <c:v>57.957559999999575</c:v>
                </c:pt>
                <c:pt idx="16843">
                  <c:v>57.958429999999574</c:v>
                </c:pt>
                <c:pt idx="16844">
                  <c:v>57.959309999999576</c:v>
                </c:pt>
                <c:pt idx="16845">
                  <c:v>57.960219999999573</c:v>
                </c:pt>
                <c:pt idx="16846">
                  <c:v>57.961209999999575</c:v>
                </c:pt>
                <c:pt idx="16847">
                  <c:v>57.962269999999577</c:v>
                </c:pt>
                <c:pt idx="16848">
                  <c:v>57.963459999999579</c:v>
                </c:pt>
                <c:pt idx="16849">
                  <c:v>57.964769999999575</c:v>
                </c:pt>
                <c:pt idx="16850">
                  <c:v>57.966179999999575</c:v>
                </c:pt>
                <c:pt idx="16851">
                  <c:v>57.968279999999574</c:v>
                </c:pt>
                <c:pt idx="16852">
                  <c:v>57.970319999999575</c:v>
                </c:pt>
                <c:pt idx="16853">
                  <c:v>57.972219999999574</c:v>
                </c:pt>
                <c:pt idx="16854">
                  <c:v>57.974149999999575</c:v>
                </c:pt>
                <c:pt idx="16855">
                  <c:v>57.976129999999579</c:v>
                </c:pt>
                <c:pt idx="16856">
                  <c:v>57.978109999999582</c:v>
                </c:pt>
                <c:pt idx="16857">
                  <c:v>57.980079999999582</c:v>
                </c:pt>
                <c:pt idx="16858">
                  <c:v>57.98208999999958</c:v>
                </c:pt>
                <c:pt idx="16859">
                  <c:v>57.984109999999582</c:v>
                </c:pt>
                <c:pt idx="16860">
                  <c:v>57.986129999999584</c:v>
                </c:pt>
                <c:pt idx="16861">
                  <c:v>57.988179999999581</c:v>
                </c:pt>
                <c:pt idx="16862">
                  <c:v>57.990239999999581</c:v>
                </c:pt>
                <c:pt idx="16863">
                  <c:v>57.992309999999584</c:v>
                </c:pt>
                <c:pt idx="16864">
                  <c:v>57.994379999999587</c:v>
                </c:pt>
                <c:pt idx="16865">
                  <c:v>57.996499999999585</c:v>
                </c:pt>
                <c:pt idx="16866">
                  <c:v>57.998609999999587</c:v>
                </c:pt>
                <c:pt idx="16867">
                  <c:v>58.000729999999585</c:v>
                </c:pt>
                <c:pt idx="16868">
                  <c:v>58.002909999999588</c:v>
                </c:pt>
                <c:pt idx="16869">
                  <c:v>58.005309999999589</c:v>
                </c:pt>
                <c:pt idx="16870">
                  <c:v>58.007299999999589</c:v>
                </c:pt>
                <c:pt idx="16871">
                  <c:v>58.01336999999959</c:v>
                </c:pt>
                <c:pt idx="16872">
                  <c:v>58.050549999999589</c:v>
                </c:pt>
                <c:pt idx="16873">
                  <c:v>58.09950999999959</c:v>
                </c:pt>
                <c:pt idx="16874">
                  <c:v>58.126229999999588</c:v>
                </c:pt>
                <c:pt idx="16875">
                  <c:v>58.14557999999959</c:v>
                </c:pt>
                <c:pt idx="16876">
                  <c:v>58.148539999999592</c:v>
                </c:pt>
                <c:pt idx="16877">
                  <c:v>58.181479999999596</c:v>
                </c:pt>
                <c:pt idx="16878">
                  <c:v>58.259249999999597</c:v>
                </c:pt>
                <c:pt idx="16879">
                  <c:v>58.325339999999599</c:v>
                </c:pt>
                <c:pt idx="16880">
                  <c:v>58.3727999999996</c:v>
                </c:pt>
                <c:pt idx="16881">
                  <c:v>58.398029999999601</c:v>
                </c:pt>
                <c:pt idx="16882">
                  <c:v>58.406389999999604</c:v>
                </c:pt>
                <c:pt idx="16883">
                  <c:v>58.410499999999601</c:v>
                </c:pt>
                <c:pt idx="16884">
                  <c:v>58.412949999999604</c:v>
                </c:pt>
                <c:pt idx="16885">
                  <c:v>58.414809999999605</c:v>
                </c:pt>
                <c:pt idx="16886">
                  <c:v>58.416559999999606</c:v>
                </c:pt>
                <c:pt idx="16887">
                  <c:v>58.418229999999603</c:v>
                </c:pt>
                <c:pt idx="16888">
                  <c:v>58.419799999999604</c:v>
                </c:pt>
                <c:pt idx="16889">
                  <c:v>58.421669999999601</c:v>
                </c:pt>
                <c:pt idx="16890">
                  <c:v>58.424199999999601</c:v>
                </c:pt>
                <c:pt idx="16891">
                  <c:v>58.426589999999599</c:v>
                </c:pt>
                <c:pt idx="16892">
                  <c:v>58.436489999999601</c:v>
                </c:pt>
                <c:pt idx="16893">
                  <c:v>58.465089999999599</c:v>
                </c:pt>
                <c:pt idx="16894">
                  <c:v>58.492519999999601</c:v>
                </c:pt>
                <c:pt idx="16895">
                  <c:v>58.5083199999996</c:v>
                </c:pt>
                <c:pt idx="16896">
                  <c:v>58.515749999999599</c:v>
                </c:pt>
                <c:pt idx="16897">
                  <c:v>58.520469999999598</c:v>
                </c:pt>
                <c:pt idx="16898">
                  <c:v>58.5238999999996</c:v>
                </c:pt>
                <c:pt idx="16899">
                  <c:v>58.526919999999599</c:v>
                </c:pt>
                <c:pt idx="16900">
                  <c:v>58.5292499999996</c:v>
                </c:pt>
                <c:pt idx="16901">
                  <c:v>58.531119999999596</c:v>
                </c:pt>
                <c:pt idx="16902">
                  <c:v>58.532919999999599</c:v>
                </c:pt>
                <c:pt idx="16903">
                  <c:v>58.5345999999996</c:v>
                </c:pt>
                <c:pt idx="16904">
                  <c:v>58.5360999999996</c:v>
                </c:pt>
                <c:pt idx="16905">
                  <c:v>58.537529999999599</c:v>
                </c:pt>
                <c:pt idx="16906">
                  <c:v>58.538889999999597</c:v>
                </c:pt>
                <c:pt idx="16907">
                  <c:v>58.540189999999598</c:v>
                </c:pt>
                <c:pt idx="16908">
                  <c:v>58.5414499999996</c:v>
                </c:pt>
                <c:pt idx="16909">
                  <c:v>58.542669999999603</c:v>
                </c:pt>
                <c:pt idx="16910">
                  <c:v>58.543889999999607</c:v>
                </c:pt>
                <c:pt idx="16911">
                  <c:v>58.545099999999607</c:v>
                </c:pt>
                <c:pt idx="16912">
                  <c:v>58.546289999999608</c:v>
                </c:pt>
                <c:pt idx="16913">
                  <c:v>58.547499999999609</c:v>
                </c:pt>
                <c:pt idx="16914">
                  <c:v>58.548739999999611</c:v>
                </c:pt>
                <c:pt idx="16915">
                  <c:v>58.549969999999611</c:v>
                </c:pt>
                <c:pt idx="16916">
                  <c:v>58.551199999999611</c:v>
                </c:pt>
                <c:pt idx="16917">
                  <c:v>58.55244999999961</c:v>
                </c:pt>
                <c:pt idx="16918">
                  <c:v>58.55365999999961</c:v>
                </c:pt>
                <c:pt idx="16919">
                  <c:v>58.554879999999613</c:v>
                </c:pt>
                <c:pt idx="16920">
                  <c:v>58.556099999999617</c:v>
                </c:pt>
                <c:pt idx="16921">
                  <c:v>58.557289999999618</c:v>
                </c:pt>
                <c:pt idx="16922">
                  <c:v>58.558439999999621</c:v>
                </c:pt>
                <c:pt idx="16923">
                  <c:v>58.559539999999622</c:v>
                </c:pt>
                <c:pt idx="16924">
                  <c:v>58.56060999999962</c:v>
                </c:pt>
                <c:pt idx="16925">
                  <c:v>58.56165999999962</c:v>
                </c:pt>
                <c:pt idx="16926">
                  <c:v>58.562709999999619</c:v>
                </c:pt>
                <c:pt idx="16927">
                  <c:v>58.563739999999619</c:v>
                </c:pt>
                <c:pt idx="16928">
                  <c:v>58.564759999999616</c:v>
                </c:pt>
                <c:pt idx="16929">
                  <c:v>58.565719999999615</c:v>
                </c:pt>
                <c:pt idx="16930">
                  <c:v>58.566699999999614</c:v>
                </c:pt>
                <c:pt idx="16931">
                  <c:v>58.567659999999613</c:v>
                </c:pt>
                <c:pt idx="16932">
                  <c:v>58.568619999999612</c:v>
                </c:pt>
                <c:pt idx="16933">
                  <c:v>58.569569999999615</c:v>
                </c:pt>
                <c:pt idx="16934">
                  <c:v>58.570539999999617</c:v>
                </c:pt>
                <c:pt idx="16935">
                  <c:v>58.571499999999617</c:v>
                </c:pt>
                <c:pt idx="16936">
                  <c:v>58.57244999999962</c:v>
                </c:pt>
                <c:pt idx="16937">
                  <c:v>58.573399999999623</c:v>
                </c:pt>
                <c:pt idx="16938">
                  <c:v>58.574379999999621</c:v>
                </c:pt>
                <c:pt idx="16939">
                  <c:v>58.575399999999618</c:v>
                </c:pt>
                <c:pt idx="16940">
                  <c:v>58.57647999999962</c:v>
                </c:pt>
                <c:pt idx="16941">
                  <c:v>58.577649999999622</c:v>
                </c:pt>
                <c:pt idx="16942">
                  <c:v>58.578929999999623</c:v>
                </c:pt>
                <c:pt idx="16943">
                  <c:v>58.580259999999626</c:v>
                </c:pt>
                <c:pt idx="16944">
                  <c:v>58.581589999999629</c:v>
                </c:pt>
                <c:pt idx="16945">
                  <c:v>58.582969999999627</c:v>
                </c:pt>
                <c:pt idx="16946">
                  <c:v>58.584379999999626</c:v>
                </c:pt>
                <c:pt idx="16947">
                  <c:v>58.586089999999629</c:v>
                </c:pt>
                <c:pt idx="16948">
                  <c:v>58.587719999999628</c:v>
                </c:pt>
                <c:pt idx="16949">
                  <c:v>58.589259999999626</c:v>
                </c:pt>
                <c:pt idx="16950">
                  <c:v>58.590809999999628</c:v>
                </c:pt>
                <c:pt idx="16951">
                  <c:v>58.592409999999632</c:v>
                </c:pt>
                <c:pt idx="16952">
                  <c:v>58.594079999999629</c:v>
                </c:pt>
                <c:pt idx="16953">
                  <c:v>58.595759999999629</c:v>
                </c:pt>
                <c:pt idx="16954">
                  <c:v>58.597439999999629</c:v>
                </c:pt>
                <c:pt idx="16955">
                  <c:v>58.599139999999629</c:v>
                </c:pt>
                <c:pt idx="16956">
                  <c:v>58.600849999999632</c:v>
                </c:pt>
                <c:pt idx="16957">
                  <c:v>58.602569999999631</c:v>
                </c:pt>
                <c:pt idx="16958">
                  <c:v>58.604299999999633</c:v>
                </c:pt>
                <c:pt idx="16959">
                  <c:v>58.60605999999963</c:v>
                </c:pt>
                <c:pt idx="16960">
                  <c:v>58.60773999999963</c:v>
                </c:pt>
                <c:pt idx="16961">
                  <c:v>58.609399999999631</c:v>
                </c:pt>
                <c:pt idx="16962">
                  <c:v>58.611089999999635</c:v>
                </c:pt>
                <c:pt idx="16963">
                  <c:v>58.612809999999634</c:v>
                </c:pt>
                <c:pt idx="16964">
                  <c:v>58.614539999999636</c:v>
                </c:pt>
                <c:pt idx="16965">
                  <c:v>58.616259999999635</c:v>
                </c:pt>
                <c:pt idx="16966">
                  <c:v>58.618049999999634</c:v>
                </c:pt>
                <c:pt idx="16967">
                  <c:v>58.619789999999632</c:v>
                </c:pt>
                <c:pt idx="16968">
                  <c:v>58.621409999999635</c:v>
                </c:pt>
                <c:pt idx="16969">
                  <c:v>58.622949999999634</c:v>
                </c:pt>
                <c:pt idx="16970">
                  <c:v>58.624429999999634</c:v>
                </c:pt>
                <c:pt idx="16971">
                  <c:v>58.625839999999634</c:v>
                </c:pt>
                <c:pt idx="16972">
                  <c:v>58.627209999999636</c:v>
                </c:pt>
                <c:pt idx="16973">
                  <c:v>58.628499999999633</c:v>
                </c:pt>
                <c:pt idx="16974">
                  <c:v>58.629579999999635</c:v>
                </c:pt>
                <c:pt idx="16975">
                  <c:v>58.630609999999635</c:v>
                </c:pt>
                <c:pt idx="16976">
                  <c:v>58.631589999999633</c:v>
                </c:pt>
                <c:pt idx="16977">
                  <c:v>58.632539999999636</c:v>
                </c:pt>
                <c:pt idx="16978">
                  <c:v>58.633439999999638</c:v>
                </c:pt>
                <c:pt idx="16979">
                  <c:v>58.63431999999964</c:v>
                </c:pt>
                <c:pt idx="16980">
                  <c:v>58.635159999999637</c:v>
                </c:pt>
                <c:pt idx="16981">
                  <c:v>58.635979999999634</c:v>
                </c:pt>
                <c:pt idx="16982">
                  <c:v>58.636789999999635</c:v>
                </c:pt>
                <c:pt idx="16983">
                  <c:v>58.637579999999637</c:v>
                </c:pt>
                <c:pt idx="16984">
                  <c:v>58.63836999999964</c:v>
                </c:pt>
                <c:pt idx="16985">
                  <c:v>58.639169999999638</c:v>
                </c:pt>
                <c:pt idx="16986">
                  <c:v>58.639969999999636</c:v>
                </c:pt>
                <c:pt idx="16987">
                  <c:v>58.640799999999636</c:v>
                </c:pt>
                <c:pt idx="16988">
                  <c:v>58.641619999999634</c:v>
                </c:pt>
                <c:pt idx="16989">
                  <c:v>58.642469999999634</c:v>
                </c:pt>
                <c:pt idx="16990">
                  <c:v>58.643329999999636</c:v>
                </c:pt>
                <c:pt idx="16991">
                  <c:v>58.644209999999639</c:v>
                </c:pt>
                <c:pt idx="16992">
                  <c:v>58.645139999999635</c:v>
                </c:pt>
                <c:pt idx="16993">
                  <c:v>58.646059999999636</c:v>
                </c:pt>
                <c:pt idx="16994">
                  <c:v>58.647009999999639</c:v>
                </c:pt>
                <c:pt idx="16995">
                  <c:v>58.647959999999642</c:v>
                </c:pt>
                <c:pt idx="16996">
                  <c:v>58.648929999999645</c:v>
                </c:pt>
                <c:pt idx="16997">
                  <c:v>58.649909999999643</c:v>
                </c:pt>
                <c:pt idx="16998">
                  <c:v>58.650909999999641</c:v>
                </c:pt>
                <c:pt idx="16999">
                  <c:v>58.651879999999643</c:v>
                </c:pt>
                <c:pt idx="17000">
                  <c:v>58.65280999999964</c:v>
                </c:pt>
                <c:pt idx="17001">
                  <c:v>58.653699999999638</c:v>
                </c:pt>
                <c:pt idx="17002">
                  <c:v>58.654549999999638</c:v>
                </c:pt>
                <c:pt idx="17003">
                  <c:v>58.655309999999638</c:v>
                </c:pt>
                <c:pt idx="17004">
                  <c:v>58.655999999999636</c:v>
                </c:pt>
                <c:pt idx="17005">
                  <c:v>58.656629999999637</c:v>
                </c:pt>
                <c:pt idx="17006">
                  <c:v>58.657209999999637</c:v>
                </c:pt>
                <c:pt idx="17007">
                  <c:v>58.657739999999635</c:v>
                </c:pt>
                <c:pt idx="17008">
                  <c:v>58.658829999999632</c:v>
                </c:pt>
                <c:pt idx="17009">
                  <c:v>58.660559999999634</c:v>
                </c:pt>
                <c:pt idx="17010">
                  <c:v>58.662329999999635</c:v>
                </c:pt>
                <c:pt idx="17011">
                  <c:v>58.664579999999631</c:v>
                </c:pt>
                <c:pt idx="17012">
                  <c:v>58.66723999999963</c:v>
                </c:pt>
                <c:pt idx="17013">
                  <c:v>58.670289999999632</c:v>
                </c:pt>
                <c:pt idx="17014">
                  <c:v>58.673459999999629</c:v>
                </c:pt>
                <c:pt idx="17015">
                  <c:v>58.676659999999629</c:v>
                </c:pt>
                <c:pt idx="17016">
                  <c:v>58.679849999999625</c:v>
                </c:pt>
                <c:pt idx="17017">
                  <c:v>58.682999999999623</c:v>
                </c:pt>
                <c:pt idx="17018">
                  <c:v>58.686089999999624</c:v>
                </c:pt>
                <c:pt idx="17019">
                  <c:v>58.689169999999621</c:v>
                </c:pt>
                <c:pt idx="17020">
                  <c:v>58.692109999999623</c:v>
                </c:pt>
                <c:pt idx="17021">
                  <c:v>58.69377999999962</c:v>
                </c:pt>
                <c:pt idx="17022">
                  <c:v>58.694309999999618</c:v>
                </c:pt>
                <c:pt idx="17023">
                  <c:v>58.704939999999617</c:v>
                </c:pt>
                <c:pt idx="17024">
                  <c:v>58.735409999999618</c:v>
                </c:pt>
                <c:pt idx="17025">
                  <c:v>58.762939999999617</c:v>
                </c:pt>
                <c:pt idx="17026">
                  <c:v>58.780079999999614</c:v>
                </c:pt>
                <c:pt idx="17027">
                  <c:v>58.790299999999611</c:v>
                </c:pt>
                <c:pt idx="17028">
                  <c:v>58.796329999999614</c:v>
                </c:pt>
                <c:pt idx="17029">
                  <c:v>58.800669999999613</c:v>
                </c:pt>
                <c:pt idx="17030">
                  <c:v>58.804159999999612</c:v>
                </c:pt>
                <c:pt idx="17031">
                  <c:v>58.807109999999611</c:v>
                </c:pt>
                <c:pt idx="17032">
                  <c:v>58.809799999999612</c:v>
                </c:pt>
                <c:pt idx="17033">
                  <c:v>58.812429999999615</c:v>
                </c:pt>
                <c:pt idx="17034">
                  <c:v>58.815109999999613</c:v>
                </c:pt>
                <c:pt idx="17035">
                  <c:v>58.817739999999617</c:v>
                </c:pt>
                <c:pt idx="17036">
                  <c:v>58.820289999999616</c:v>
                </c:pt>
                <c:pt idx="17037">
                  <c:v>58.822819999999616</c:v>
                </c:pt>
                <c:pt idx="17038">
                  <c:v>58.825279999999616</c:v>
                </c:pt>
                <c:pt idx="17039">
                  <c:v>58.827749999999618</c:v>
                </c:pt>
                <c:pt idx="17040">
                  <c:v>58.830199999999621</c:v>
                </c:pt>
                <c:pt idx="17041">
                  <c:v>58.832609999999619</c:v>
                </c:pt>
                <c:pt idx="17042">
                  <c:v>58.83502999999962</c:v>
                </c:pt>
                <c:pt idx="17043">
                  <c:v>58.837429999999621</c:v>
                </c:pt>
                <c:pt idx="17044">
                  <c:v>58.839839999999619</c:v>
                </c:pt>
                <c:pt idx="17045">
                  <c:v>58.842269999999615</c:v>
                </c:pt>
                <c:pt idx="17046">
                  <c:v>58.844619999999615</c:v>
                </c:pt>
                <c:pt idx="17047">
                  <c:v>58.846979999999618</c:v>
                </c:pt>
                <c:pt idx="17048">
                  <c:v>58.84937999999962</c:v>
                </c:pt>
                <c:pt idx="17049">
                  <c:v>58.851749999999619</c:v>
                </c:pt>
                <c:pt idx="17050">
                  <c:v>58.854099999999619</c:v>
                </c:pt>
                <c:pt idx="17051">
                  <c:v>58.856479999999621</c:v>
                </c:pt>
                <c:pt idx="17052">
                  <c:v>58.858869999999619</c:v>
                </c:pt>
                <c:pt idx="17053">
                  <c:v>58.861149999999618</c:v>
                </c:pt>
                <c:pt idx="17054">
                  <c:v>58.863359999999616</c:v>
                </c:pt>
                <c:pt idx="17055">
                  <c:v>58.865779999999617</c:v>
                </c:pt>
                <c:pt idx="17056">
                  <c:v>58.868329999999617</c:v>
                </c:pt>
                <c:pt idx="17057">
                  <c:v>58.870729999999618</c:v>
                </c:pt>
                <c:pt idx="17058">
                  <c:v>58.873119999999616</c:v>
                </c:pt>
                <c:pt idx="17059">
                  <c:v>58.87556999999962</c:v>
                </c:pt>
                <c:pt idx="17060">
                  <c:v>58.878029999999619</c:v>
                </c:pt>
                <c:pt idx="17061">
                  <c:v>58.880529999999617</c:v>
                </c:pt>
                <c:pt idx="17062">
                  <c:v>58.883059999999617</c:v>
                </c:pt>
                <c:pt idx="17063">
                  <c:v>58.885579999999614</c:v>
                </c:pt>
                <c:pt idx="17064">
                  <c:v>58.888089999999615</c:v>
                </c:pt>
                <c:pt idx="17065">
                  <c:v>58.890559999999617</c:v>
                </c:pt>
                <c:pt idx="17066">
                  <c:v>58.892309999999618</c:v>
                </c:pt>
                <c:pt idx="17067">
                  <c:v>58.893419999999615</c:v>
                </c:pt>
                <c:pt idx="17068">
                  <c:v>58.894699999999617</c:v>
                </c:pt>
                <c:pt idx="17069">
                  <c:v>58.895859999999615</c:v>
                </c:pt>
                <c:pt idx="17070">
                  <c:v>58.896259999999614</c:v>
                </c:pt>
                <c:pt idx="17071">
                  <c:v>58.896889999999615</c:v>
                </c:pt>
                <c:pt idx="17072">
                  <c:v>58.901219999999618</c:v>
                </c:pt>
                <c:pt idx="17073">
                  <c:v>58.908509999999616</c:v>
                </c:pt>
                <c:pt idx="17074">
                  <c:v>58.915139999999617</c:v>
                </c:pt>
                <c:pt idx="17075">
                  <c:v>58.919479999999616</c:v>
                </c:pt>
                <c:pt idx="17076">
                  <c:v>58.922659999999617</c:v>
                </c:pt>
                <c:pt idx="17077">
                  <c:v>58.924989999999617</c:v>
                </c:pt>
                <c:pt idx="17078">
                  <c:v>58.926979999999617</c:v>
                </c:pt>
                <c:pt idx="17079">
                  <c:v>58.928879999999616</c:v>
                </c:pt>
                <c:pt idx="17080">
                  <c:v>58.930659999999612</c:v>
                </c:pt>
                <c:pt idx="17081">
                  <c:v>58.932369999999615</c:v>
                </c:pt>
                <c:pt idx="17082">
                  <c:v>58.933679999999612</c:v>
                </c:pt>
                <c:pt idx="17083">
                  <c:v>58.934689999999613</c:v>
                </c:pt>
                <c:pt idx="17084">
                  <c:v>58.935389999999614</c:v>
                </c:pt>
                <c:pt idx="17085">
                  <c:v>58.935929999999615</c:v>
                </c:pt>
                <c:pt idx="17086">
                  <c:v>58.936309999999615</c:v>
                </c:pt>
                <c:pt idx="17087">
                  <c:v>58.937099999999617</c:v>
                </c:pt>
                <c:pt idx="17088">
                  <c:v>58.938879999999614</c:v>
                </c:pt>
                <c:pt idx="17089">
                  <c:v>58.940809999999615</c:v>
                </c:pt>
                <c:pt idx="17090">
                  <c:v>58.942999999999614</c:v>
                </c:pt>
                <c:pt idx="17091">
                  <c:v>58.945619999999614</c:v>
                </c:pt>
                <c:pt idx="17092">
                  <c:v>58.948489999999616</c:v>
                </c:pt>
                <c:pt idx="17093">
                  <c:v>58.951559999999617</c:v>
                </c:pt>
                <c:pt idx="17094">
                  <c:v>58.95467999999962</c:v>
                </c:pt>
                <c:pt idx="17095">
                  <c:v>58.957789999999619</c:v>
                </c:pt>
                <c:pt idx="17096">
                  <c:v>58.960849999999617</c:v>
                </c:pt>
                <c:pt idx="17097">
                  <c:v>58.963829999999618</c:v>
                </c:pt>
                <c:pt idx="17098">
                  <c:v>58.966729999999615</c:v>
                </c:pt>
                <c:pt idx="17099">
                  <c:v>58.969529999999615</c:v>
                </c:pt>
                <c:pt idx="17100">
                  <c:v>58.972299999999613</c:v>
                </c:pt>
                <c:pt idx="17101">
                  <c:v>58.972879999999613</c:v>
                </c:pt>
                <c:pt idx="17102">
                  <c:v>58.982769999999611</c:v>
                </c:pt>
                <c:pt idx="17103">
                  <c:v>59.039609999999612</c:v>
                </c:pt>
                <c:pt idx="17104">
                  <c:v>59.08687999999961</c:v>
                </c:pt>
                <c:pt idx="17105">
                  <c:v>59.119479999999612</c:v>
                </c:pt>
                <c:pt idx="17106">
                  <c:v>59.140159999999611</c:v>
                </c:pt>
                <c:pt idx="17107">
                  <c:v>59.148789999999607</c:v>
                </c:pt>
                <c:pt idx="17108">
                  <c:v>59.153459999999605</c:v>
                </c:pt>
                <c:pt idx="17109">
                  <c:v>59.156589999999603</c:v>
                </c:pt>
                <c:pt idx="17110">
                  <c:v>59.159189999999604</c:v>
                </c:pt>
                <c:pt idx="17111">
                  <c:v>59.161509999999602</c:v>
                </c:pt>
                <c:pt idx="17112">
                  <c:v>59.163569999999602</c:v>
                </c:pt>
                <c:pt idx="17113">
                  <c:v>59.165319999999603</c:v>
                </c:pt>
                <c:pt idx="17114">
                  <c:v>59.166989999999601</c:v>
                </c:pt>
                <c:pt idx="17115">
                  <c:v>59.168619999999599</c:v>
                </c:pt>
                <c:pt idx="17116">
                  <c:v>59.170239999999602</c:v>
                </c:pt>
                <c:pt idx="17117">
                  <c:v>59.1717799999996</c:v>
                </c:pt>
                <c:pt idx="17118">
                  <c:v>59.173339999999598</c:v>
                </c:pt>
                <c:pt idx="17119">
                  <c:v>59.174839999999598</c:v>
                </c:pt>
                <c:pt idx="17120">
                  <c:v>59.176329999999595</c:v>
                </c:pt>
                <c:pt idx="17121">
                  <c:v>59.177799999999593</c:v>
                </c:pt>
                <c:pt idx="17122">
                  <c:v>59.179229999999592</c:v>
                </c:pt>
                <c:pt idx="17123">
                  <c:v>59.180619999999593</c:v>
                </c:pt>
                <c:pt idx="17124">
                  <c:v>59.181969999999595</c:v>
                </c:pt>
                <c:pt idx="17125">
                  <c:v>59.183279999999591</c:v>
                </c:pt>
                <c:pt idx="17126">
                  <c:v>59.184539999999593</c:v>
                </c:pt>
                <c:pt idx="17127">
                  <c:v>59.185749999999594</c:v>
                </c:pt>
                <c:pt idx="17128">
                  <c:v>59.186879999999597</c:v>
                </c:pt>
                <c:pt idx="17129">
                  <c:v>59.187989999999594</c:v>
                </c:pt>
                <c:pt idx="17130">
                  <c:v>59.189049999999597</c:v>
                </c:pt>
                <c:pt idx="17131">
                  <c:v>59.190049999999594</c:v>
                </c:pt>
                <c:pt idx="17132">
                  <c:v>59.190979999999591</c:v>
                </c:pt>
                <c:pt idx="17133">
                  <c:v>59.191909999999588</c:v>
                </c:pt>
                <c:pt idx="17134">
                  <c:v>59.192819999999585</c:v>
                </c:pt>
                <c:pt idx="17135">
                  <c:v>59.193739999999586</c:v>
                </c:pt>
                <c:pt idx="17136">
                  <c:v>59.194649999999584</c:v>
                </c:pt>
                <c:pt idx="17137">
                  <c:v>59.195569999999584</c:v>
                </c:pt>
                <c:pt idx="17138">
                  <c:v>59.196479999999582</c:v>
                </c:pt>
                <c:pt idx="17139">
                  <c:v>59.197399999999583</c:v>
                </c:pt>
                <c:pt idx="17140">
                  <c:v>59.198349999999586</c:v>
                </c:pt>
                <c:pt idx="17141">
                  <c:v>59.199339999999587</c:v>
                </c:pt>
                <c:pt idx="17142">
                  <c:v>59.200369999999587</c:v>
                </c:pt>
                <c:pt idx="17143">
                  <c:v>59.201399999999587</c:v>
                </c:pt>
                <c:pt idx="17144">
                  <c:v>59.202439999999591</c:v>
                </c:pt>
                <c:pt idx="17145">
                  <c:v>59.20348999999959</c:v>
                </c:pt>
                <c:pt idx="17146">
                  <c:v>59.204559999999589</c:v>
                </c:pt>
                <c:pt idx="17147">
                  <c:v>59.20563999999959</c:v>
                </c:pt>
                <c:pt idx="17148">
                  <c:v>59.206739999999591</c:v>
                </c:pt>
                <c:pt idx="17149">
                  <c:v>59.207949999999592</c:v>
                </c:pt>
                <c:pt idx="17150">
                  <c:v>59.209239999999589</c:v>
                </c:pt>
                <c:pt idx="17151">
                  <c:v>59.210589999999591</c:v>
                </c:pt>
                <c:pt idx="17152">
                  <c:v>59.211959999999593</c:v>
                </c:pt>
                <c:pt idx="17153">
                  <c:v>59.213329999999594</c:v>
                </c:pt>
                <c:pt idx="17154">
                  <c:v>59.214689999999592</c:v>
                </c:pt>
                <c:pt idx="17155">
                  <c:v>59.216039999999595</c:v>
                </c:pt>
                <c:pt idx="17156">
                  <c:v>59.217389999999597</c:v>
                </c:pt>
                <c:pt idx="17157">
                  <c:v>59.218699999999593</c:v>
                </c:pt>
                <c:pt idx="17158">
                  <c:v>59.21991999999959</c:v>
                </c:pt>
                <c:pt idx="17159">
                  <c:v>59.221019999999591</c:v>
                </c:pt>
                <c:pt idx="17160">
                  <c:v>59.222079999999593</c:v>
                </c:pt>
                <c:pt idx="17161">
                  <c:v>59.223239999999592</c:v>
                </c:pt>
                <c:pt idx="17162">
                  <c:v>59.224489999999591</c:v>
                </c:pt>
                <c:pt idx="17163">
                  <c:v>59.225799999999587</c:v>
                </c:pt>
                <c:pt idx="17164">
                  <c:v>59.227139999999586</c:v>
                </c:pt>
                <c:pt idx="17165">
                  <c:v>59.228449999999583</c:v>
                </c:pt>
                <c:pt idx="17166">
                  <c:v>59.230279999999581</c:v>
                </c:pt>
                <c:pt idx="17167">
                  <c:v>59.232279999999584</c:v>
                </c:pt>
                <c:pt idx="17168">
                  <c:v>59.234289999999582</c:v>
                </c:pt>
                <c:pt idx="17169">
                  <c:v>59.236239999999583</c:v>
                </c:pt>
                <c:pt idx="17170">
                  <c:v>59.238209999999583</c:v>
                </c:pt>
                <c:pt idx="17171">
                  <c:v>59.240209999999585</c:v>
                </c:pt>
                <c:pt idx="17172">
                  <c:v>59.242199999999585</c:v>
                </c:pt>
                <c:pt idx="17173">
                  <c:v>59.244249999999582</c:v>
                </c:pt>
                <c:pt idx="17174">
                  <c:v>59.24627999999958</c:v>
                </c:pt>
                <c:pt idx="17175">
                  <c:v>59.24831999999958</c:v>
                </c:pt>
                <c:pt idx="17176">
                  <c:v>59.250359999999581</c:v>
                </c:pt>
                <c:pt idx="17177">
                  <c:v>59.252399999999582</c:v>
                </c:pt>
                <c:pt idx="17178">
                  <c:v>59.254489999999585</c:v>
                </c:pt>
                <c:pt idx="17179">
                  <c:v>59.256859999999584</c:v>
                </c:pt>
                <c:pt idx="17180">
                  <c:v>59.259259999999585</c:v>
                </c:pt>
                <c:pt idx="17181">
                  <c:v>59.261649999999584</c:v>
                </c:pt>
                <c:pt idx="17182">
                  <c:v>59.263999999999584</c:v>
                </c:pt>
                <c:pt idx="17183">
                  <c:v>59.266349999999584</c:v>
                </c:pt>
                <c:pt idx="17184">
                  <c:v>59.268749999999585</c:v>
                </c:pt>
                <c:pt idx="17185">
                  <c:v>59.271129999999587</c:v>
                </c:pt>
                <c:pt idx="17186">
                  <c:v>59.273499999999586</c:v>
                </c:pt>
                <c:pt idx="17187">
                  <c:v>59.275859999999589</c:v>
                </c:pt>
                <c:pt idx="17188">
                  <c:v>59.278219999999592</c:v>
                </c:pt>
                <c:pt idx="17189">
                  <c:v>59.280599999999595</c:v>
                </c:pt>
                <c:pt idx="17190">
                  <c:v>59.282999999999596</c:v>
                </c:pt>
                <c:pt idx="17191">
                  <c:v>59.285419999999597</c:v>
                </c:pt>
                <c:pt idx="17192">
                  <c:v>59.287829999999595</c:v>
                </c:pt>
                <c:pt idx="17193">
                  <c:v>59.290239999999592</c:v>
                </c:pt>
                <c:pt idx="17194">
                  <c:v>59.292669999999589</c:v>
                </c:pt>
                <c:pt idx="17195">
                  <c:v>59.295109999999589</c:v>
                </c:pt>
                <c:pt idx="17196">
                  <c:v>59.297589999999587</c:v>
                </c:pt>
                <c:pt idx="17197">
                  <c:v>59.30005999999959</c:v>
                </c:pt>
                <c:pt idx="17198">
                  <c:v>59.302529999999592</c:v>
                </c:pt>
                <c:pt idx="17199">
                  <c:v>59.304999999999595</c:v>
                </c:pt>
                <c:pt idx="17200">
                  <c:v>59.307479999999593</c:v>
                </c:pt>
                <c:pt idx="17201">
                  <c:v>59.309969999999595</c:v>
                </c:pt>
                <c:pt idx="17202">
                  <c:v>59.312469999999593</c:v>
                </c:pt>
                <c:pt idx="17203">
                  <c:v>59.31496999999959</c:v>
                </c:pt>
                <c:pt idx="17204">
                  <c:v>59.317289999999588</c:v>
                </c:pt>
                <c:pt idx="17205">
                  <c:v>59.319709999999588</c:v>
                </c:pt>
                <c:pt idx="17206">
                  <c:v>59.322349999999588</c:v>
                </c:pt>
                <c:pt idx="17207">
                  <c:v>59.324979999999591</c:v>
                </c:pt>
                <c:pt idx="17208">
                  <c:v>59.327489999999592</c:v>
                </c:pt>
                <c:pt idx="17209">
                  <c:v>59.329999999999593</c:v>
                </c:pt>
                <c:pt idx="17210">
                  <c:v>59.332559999999596</c:v>
                </c:pt>
                <c:pt idx="17211">
                  <c:v>59.335139999999598</c:v>
                </c:pt>
                <c:pt idx="17212">
                  <c:v>59.337679999999601</c:v>
                </c:pt>
                <c:pt idx="17213">
                  <c:v>59.340029999999601</c:v>
                </c:pt>
                <c:pt idx="17214">
                  <c:v>59.342349999999598</c:v>
                </c:pt>
                <c:pt idx="17215">
                  <c:v>59.344819999999601</c:v>
                </c:pt>
                <c:pt idx="17216">
                  <c:v>59.347359999999604</c:v>
                </c:pt>
                <c:pt idx="17217">
                  <c:v>59.349649999999606</c:v>
                </c:pt>
                <c:pt idx="17218">
                  <c:v>59.351499999999604</c:v>
                </c:pt>
                <c:pt idx="17219">
                  <c:v>59.353299999999606</c:v>
                </c:pt>
                <c:pt idx="17220">
                  <c:v>59.355969999999608</c:v>
                </c:pt>
                <c:pt idx="17221">
                  <c:v>59.359409999999606</c:v>
                </c:pt>
                <c:pt idx="17222">
                  <c:v>59.363249999999603</c:v>
                </c:pt>
                <c:pt idx="17223">
                  <c:v>59.367149999999604</c:v>
                </c:pt>
                <c:pt idx="17224">
                  <c:v>59.368349999999602</c:v>
                </c:pt>
                <c:pt idx="17225">
                  <c:v>59.368999999999602</c:v>
                </c:pt>
                <c:pt idx="17226">
                  <c:v>59.371849999999604</c:v>
                </c:pt>
                <c:pt idx="17227">
                  <c:v>59.379569999999603</c:v>
                </c:pt>
                <c:pt idx="17228">
                  <c:v>59.412149999999606</c:v>
                </c:pt>
                <c:pt idx="17229">
                  <c:v>59.448729999999607</c:v>
                </c:pt>
                <c:pt idx="17230">
                  <c:v>59.468249999999607</c:v>
                </c:pt>
                <c:pt idx="17231">
                  <c:v>59.472439999999608</c:v>
                </c:pt>
                <c:pt idx="17232">
                  <c:v>59.47369999999961</c:v>
                </c:pt>
                <c:pt idx="17233">
                  <c:v>59.47877999999961</c:v>
                </c:pt>
                <c:pt idx="17234">
                  <c:v>59.48663999999961</c:v>
                </c:pt>
                <c:pt idx="17235">
                  <c:v>59.495039999999612</c:v>
                </c:pt>
                <c:pt idx="17236">
                  <c:v>59.503569999999613</c:v>
                </c:pt>
                <c:pt idx="17237">
                  <c:v>59.509939999999609</c:v>
                </c:pt>
                <c:pt idx="17238">
                  <c:v>59.514679999999608</c:v>
                </c:pt>
                <c:pt idx="17239">
                  <c:v>59.518799999999608</c:v>
                </c:pt>
                <c:pt idx="17240">
                  <c:v>59.522449999999608</c:v>
                </c:pt>
                <c:pt idx="17241">
                  <c:v>59.525729999999605</c:v>
                </c:pt>
                <c:pt idx="17242">
                  <c:v>59.528529999999606</c:v>
                </c:pt>
                <c:pt idx="17243">
                  <c:v>59.531939999999608</c:v>
                </c:pt>
                <c:pt idx="17244">
                  <c:v>59.535669999999605</c:v>
                </c:pt>
                <c:pt idx="17245">
                  <c:v>59.539439999999608</c:v>
                </c:pt>
                <c:pt idx="17246">
                  <c:v>59.543169999999606</c:v>
                </c:pt>
                <c:pt idx="17247">
                  <c:v>59.546769999999604</c:v>
                </c:pt>
                <c:pt idx="17248">
                  <c:v>59.550049999999601</c:v>
                </c:pt>
                <c:pt idx="17249">
                  <c:v>59.552959999999601</c:v>
                </c:pt>
                <c:pt idx="17250">
                  <c:v>59.555559999999602</c:v>
                </c:pt>
                <c:pt idx="17251">
                  <c:v>59.557829999999605</c:v>
                </c:pt>
                <c:pt idx="17252">
                  <c:v>59.559879999999602</c:v>
                </c:pt>
                <c:pt idx="17253">
                  <c:v>59.561769999999605</c:v>
                </c:pt>
                <c:pt idx="17254">
                  <c:v>59.563519999999606</c:v>
                </c:pt>
                <c:pt idx="17255">
                  <c:v>59.565179999999607</c:v>
                </c:pt>
                <c:pt idx="17256">
                  <c:v>59.566789999999607</c:v>
                </c:pt>
                <c:pt idx="17257">
                  <c:v>59.568319999999609</c:v>
                </c:pt>
                <c:pt idx="17258">
                  <c:v>59.569649999999612</c:v>
                </c:pt>
                <c:pt idx="17259">
                  <c:v>59.571069999999615</c:v>
                </c:pt>
                <c:pt idx="17260">
                  <c:v>59.572539999999613</c:v>
                </c:pt>
                <c:pt idx="17261">
                  <c:v>59.573769999999612</c:v>
                </c:pt>
                <c:pt idx="17262">
                  <c:v>59.575139999999614</c:v>
                </c:pt>
                <c:pt idx="17263">
                  <c:v>59.576669999999616</c:v>
                </c:pt>
                <c:pt idx="17264">
                  <c:v>59.577819999999619</c:v>
                </c:pt>
                <c:pt idx="17265">
                  <c:v>59.578129999999618</c:v>
                </c:pt>
                <c:pt idx="17266">
                  <c:v>59.578369999999616</c:v>
                </c:pt>
                <c:pt idx="17267">
                  <c:v>59.578579999999619</c:v>
                </c:pt>
                <c:pt idx="17268">
                  <c:v>59.578789999999621</c:v>
                </c:pt>
                <c:pt idx="17269">
                  <c:v>59.579249999999618</c:v>
                </c:pt>
                <c:pt idx="17270">
                  <c:v>59.579999999999615</c:v>
                </c:pt>
                <c:pt idx="17271">
                  <c:v>59.580879999999617</c:v>
                </c:pt>
                <c:pt idx="17272">
                  <c:v>59.582789999999619</c:v>
                </c:pt>
                <c:pt idx="17273">
                  <c:v>59.58464999999962</c:v>
                </c:pt>
                <c:pt idx="17274">
                  <c:v>59.586129999999621</c:v>
                </c:pt>
                <c:pt idx="17275">
                  <c:v>59.588089999999617</c:v>
                </c:pt>
                <c:pt idx="17276">
                  <c:v>59.590889999999618</c:v>
                </c:pt>
                <c:pt idx="17277">
                  <c:v>59.594019999999617</c:v>
                </c:pt>
                <c:pt idx="17278">
                  <c:v>59.596679999999616</c:v>
                </c:pt>
                <c:pt idx="17279">
                  <c:v>59.598699999999617</c:v>
                </c:pt>
                <c:pt idx="17280">
                  <c:v>59.601119999999618</c:v>
                </c:pt>
                <c:pt idx="17281">
                  <c:v>59.603579999999617</c:v>
                </c:pt>
                <c:pt idx="17282">
                  <c:v>59.605899999999615</c:v>
                </c:pt>
                <c:pt idx="17283">
                  <c:v>59.608399999999612</c:v>
                </c:pt>
                <c:pt idx="17284">
                  <c:v>59.610799999999614</c:v>
                </c:pt>
                <c:pt idx="17285">
                  <c:v>59.613099999999612</c:v>
                </c:pt>
                <c:pt idx="17286">
                  <c:v>59.615559999999611</c:v>
                </c:pt>
                <c:pt idx="17287">
                  <c:v>59.618199999999611</c:v>
                </c:pt>
                <c:pt idx="17288">
                  <c:v>59.620739999999614</c:v>
                </c:pt>
                <c:pt idx="17289">
                  <c:v>59.622869999999615</c:v>
                </c:pt>
                <c:pt idx="17290">
                  <c:v>59.624789999999614</c:v>
                </c:pt>
                <c:pt idx="17291">
                  <c:v>59.625689999999615</c:v>
                </c:pt>
                <c:pt idx="17292">
                  <c:v>59.627879999999614</c:v>
                </c:pt>
                <c:pt idx="17293">
                  <c:v>59.632549999999611</c:v>
                </c:pt>
                <c:pt idx="17294">
                  <c:v>59.636869999999611</c:v>
                </c:pt>
                <c:pt idx="17295">
                  <c:v>59.638689999999613</c:v>
                </c:pt>
                <c:pt idx="17296">
                  <c:v>59.63923999999961</c:v>
                </c:pt>
                <c:pt idx="17297">
                  <c:v>59.63990999999961</c:v>
                </c:pt>
                <c:pt idx="17298">
                  <c:v>59.641329999999613</c:v>
                </c:pt>
                <c:pt idx="17299">
                  <c:v>59.642979999999611</c:v>
                </c:pt>
                <c:pt idx="17300">
                  <c:v>59.643819999999607</c:v>
                </c:pt>
                <c:pt idx="17301">
                  <c:v>59.644289999999607</c:v>
                </c:pt>
                <c:pt idx="17302">
                  <c:v>59.644569999999604</c:v>
                </c:pt>
                <c:pt idx="17303">
                  <c:v>59.644869999999607</c:v>
                </c:pt>
                <c:pt idx="17304">
                  <c:v>59.645269999999606</c:v>
                </c:pt>
                <c:pt idx="17305">
                  <c:v>59.647209999999603</c:v>
                </c:pt>
                <c:pt idx="17306">
                  <c:v>59.651819999999603</c:v>
                </c:pt>
                <c:pt idx="17307">
                  <c:v>59.659259999999605</c:v>
                </c:pt>
                <c:pt idx="17308">
                  <c:v>59.668239999999606</c:v>
                </c:pt>
                <c:pt idx="17309">
                  <c:v>59.67433999999961</c:v>
                </c:pt>
                <c:pt idx="17310">
                  <c:v>59.678349999999611</c:v>
                </c:pt>
                <c:pt idx="17311">
                  <c:v>59.680839999999613</c:v>
                </c:pt>
                <c:pt idx="17312">
                  <c:v>59.683029999999611</c:v>
                </c:pt>
                <c:pt idx="17313">
                  <c:v>59.685029999999614</c:v>
                </c:pt>
                <c:pt idx="17314">
                  <c:v>59.686709999999614</c:v>
                </c:pt>
                <c:pt idx="17315">
                  <c:v>59.688159999999613</c:v>
                </c:pt>
                <c:pt idx="17316">
                  <c:v>59.689579999999616</c:v>
                </c:pt>
                <c:pt idx="17317">
                  <c:v>59.690809999999615</c:v>
                </c:pt>
                <c:pt idx="17318">
                  <c:v>59.691849999999619</c:v>
                </c:pt>
                <c:pt idx="17319">
                  <c:v>59.69274999999962</c:v>
                </c:pt>
                <c:pt idx="17320">
                  <c:v>59.693669999999621</c:v>
                </c:pt>
                <c:pt idx="17321">
                  <c:v>59.694599999999618</c:v>
                </c:pt>
                <c:pt idx="17322">
                  <c:v>59.695489999999616</c:v>
                </c:pt>
                <c:pt idx="17323">
                  <c:v>59.696289999999614</c:v>
                </c:pt>
                <c:pt idx="17324">
                  <c:v>59.696989999999616</c:v>
                </c:pt>
                <c:pt idx="17325">
                  <c:v>59.697599999999618</c:v>
                </c:pt>
                <c:pt idx="17326">
                  <c:v>59.69809999999962</c:v>
                </c:pt>
                <c:pt idx="17327">
                  <c:v>59.698539999999618</c:v>
                </c:pt>
                <c:pt idx="17328">
                  <c:v>59.69894999999962</c:v>
                </c:pt>
                <c:pt idx="17329">
                  <c:v>59.699339999999623</c:v>
                </c:pt>
                <c:pt idx="17330">
                  <c:v>59.699729999999626</c:v>
                </c:pt>
                <c:pt idx="17331">
                  <c:v>59.700099999999622</c:v>
                </c:pt>
                <c:pt idx="17332">
                  <c:v>59.700459999999623</c:v>
                </c:pt>
                <c:pt idx="17333">
                  <c:v>59.70080999999962</c:v>
                </c:pt>
                <c:pt idx="17334">
                  <c:v>59.701159999999618</c:v>
                </c:pt>
                <c:pt idx="17335">
                  <c:v>59.701499999999619</c:v>
                </c:pt>
                <c:pt idx="17336">
                  <c:v>59.701849999999617</c:v>
                </c:pt>
                <c:pt idx="17337">
                  <c:v>59.702199999999614</c:v>
                </c:pt>
                <c:pt idx="17338">
                  <c:v>59.702549999999611</c:v>
                </c:pt>
                <c:pt idx="17339">
                  <c:v>59.702889999999613</c:v>
                </c:pt>
                <c:pt idx="17340">
                  <c:v>59.70323999999961</c:v>
                </c:pt>
                <c:pt idx="17341">
                  <c:v>59.703579999999612</c:v>
                </c:pt>
                <c:pt idx="17342">
                  <c:v>59.703919999999613</c:v>
                </c:pt>
                <c:pt idx="17343">
                  <c:v>59.704259999999614</c:v>
                </c:pt>
                <c:pt idx="17344">
                  <c:v>59.704599999999616</c:v>
                </c:pt>
                <c:pt idx="17345">
                  <c:v>59.704929999999614</c:v>
                </c:pt>
                <c:pt idx="17346">
                  <c:v>59.705269999999615</c:v>
                </c:pt>
                <c:pt idx="17347">
                  <c:v>59.705609999999616</c:v>
                </c:pt>
                <c:pt idx="17348">
                  <c:v>59.705939999999615</c:v>
                </c:pt>
                <c:pt idx="17349">
                  <c:v>59.706269999999613</c:v>
                </c:pt>
                <c:pt idx="17350">
                  <c:v>59.706599999999611</c:v>
                </c:pt>
                <c:pt idx="17351">
                  <c:v>59.706929999999609</c:v>
                </c:pt>
                <c:pt idx="17352">
                  <c:v>59.707259999999607</c:v>
                </c:pt>
                <c:pt idx="17353">
                  <c:v>59.707599999999609</c:v>
                </c:pt>
                <c:pt idx="17354">
                  <c:v>59.70793999999961</c:v>
                </c:pt>
                <c:pt idx="17355">
                  <c:v>59.708289999999607</c:v>
                </c:pt>
                <c:pt idx="17356">
                  <c:v>59.708669999999607</c:v>
                </c:pt>
                <c:pt idx="17357">
                  <c:v>59.709029999999608</c:v>
                </c:pt>
                <c:pt idx="17358">
                  <c:v>59.709389999999608</c:v>
                </c:pt>
                <c:pt idx="17359">
                  <c:v>59.709759999999605</c:v>
                </c:pt>
                <c:pt idx="17360">
                  <c:v>59.710129999999602</c:v>
                </c:pt>
                <c:pt idx="17361">
                  <c:v>59.710489999999602</c:v>
                </c:pt>
                <c:pt idx="17362">
                  <c:v>59.710859999999599</c:v>
                </c:pt>
                <c:pt idx="17363">
                  <c:v>59.711229999999595</c:v>
                </c:pt>
                <c:pt idx="17364">
                  <c:v>59.711599999999592</c:v>
                </c:pt>
                <c:pt idx="17365">
                  <c:v>59.712369999999595</c:v>
                </c:pt>
                <c:pt idx="17366">
                  <c:v>59.713739999999596</c:v>
                </c:pt>
                <c:pt idx="17367">
                  <c:v>59.716449999999597</c:v>
                </c:pt>
                <c:pt idx="17368">
                  <c:v>59.719039999999595</c:v>
                </c:pt>
                <c:pt idx="17369">
                  <c:v>59.721439999999596</c:v>
                </c:pt>
                <c:pt idx="17370">
                  <c:v>59.723879999999596</c:v>
                </c:pt>
                <c:pt idx="17371">
                  <c:v>59.726549999999598</c:v>
                </c:pt>
                <c:pt idx="17372">
                  <c:v>59.729279999999598</c:v>
                </c:pt>
                <c:pt idx="17373">
                  <c:v>59.731339999999598</c:v>
                </c:pt>
                <c:pt idx="17374">
                  <c:v>59.733029999999602</c:v>
                </c:pt>
                <c:pt idx="17375">
                  <c:v>59.734649999999604</c:v>
                </c:pt>
                <c:pt idx="17376">
                  <c:v>59.736499999999602</c:v>
                </c:pt>
                <c:pt idx="17377">
                  <c:v>59.738519999999603</c:v>
                </c:pt>
                <c:pt idx="17378">
                  <c:v>59.740599999999603</c:v>
                </c:pt>
                <c:pt idx="17379">
                  <c:v>59.742759999999606</c:v>
                </c:pt>
                <c:pt idx="17380">
                  <c:v>59.745059999999604</c:v>
                </c:pt>
                <c:pt idx="17381">
                  <c:v>59.747479999999605</c:v>
                </c:pt>
                <c:pt idx="17382">
                  <c:v>59.749969999999607</c:v>
                </c:pt>
                <c:pt idx="17383">
                  <c:v>59.75250999999961</c:v>
                </c:pt>
                <c:pt idx="17384">
                  <c:v>59.754919999999608</c:v>
                </c:pt>
                <c:pt idx="17385">
                  <c:v>59.756969999999605</c:v>
                </c:pt>
                <c:pt idx="17386">
                  <c:v>59.758949999999608</c:v>
                </c:pt>
                <c:pt idx="17387">
                  <c:v>59.76103999999961</c:v>
                </c:pt>
                <c:pt idx="17388">
                  <c:v>59.762899999999611</c:v>
                </c:pt>
                <c:pt idx="17389">
                  <c:v>59.765029999999612</c:v>
                </c:pt>
                <c:pt idx="17390">
                  <c:v>59.767359999999613</c:v>
                </c:pt>
                <c:pt idx="17391">
                  <c:v>59.769699999999609</c:v>
                </c:pt>
                <c:pt idx="17392">
                  <c:v>59.778009999999611</c:v>
                </c:pt>
                <c:pt idx="17393">
                  <c:v>59.816909999999609</c:v>
                </c:pt>
                <c:pt idx="17394">
                  <c:v>59.87244999999961</c:v>
                </c:pt>
                <c:pt idx="17395">
                  <c:v>59.907379999999613</c:v>
                </c:pt>
                <c:pt idx="17396">
                  <c:v>59.927409999999611</c:v>
                </c:pt>
                <c:pt idx="17397">
                  <c:v>59.938019999999611</c:v>
                </c:pt>
                <c:pt idx="17398">
                  <c:v>59.944809999999613</c:v>
                </c:pt>
                <c:pt idx="17399">
                  <c:v>59.949309999999613</c:v>
                </c:pt>
                <c:pt idx="17400">
                  <c:v>59.953049999999614</c:v>
                </c:pt>
                <c:pt idx="17401">
                  <c:v>59.956109999999612</c:v>
                </c:pt>
                <c:pt idx="17402">
                  <c:v>59.958689999999613</c:v>
                </c:pt>
                <c:pt idx="17403">
                  <c:v>59.961289999999615</c:v>
                </c:pt>
                <c:pt idx="17404">
                  <c:v>59.963969999999613</c:v>
                </c:pt>
                <c:pt idx="17405">
                  <c:v>59.966589999999613</c:v>
                </c:pt>
                <c:pt idx="17406">
                  <c:v>59.969119999999613</c:v>
                </c:pt>
                <c:pt idx="17407">
                  <c:v>59.971679999999616</c:v>
                </c:pt>
                <c:pt idx="17408">
                  <c:v>59.974309999999619</c:v>
                </c:pt>
                <c:pt idx="17409">
                  <c:v>59.976869999999622</c:v>
                </c:pt>
                <c:pt idx="17410">
                  <c:v>59.979489999999622</c:v>
                </c:pt>
                <c:pt idx="17411">
                  <c:v>59.982129999999621</c:v>
                </c:pt>
                <c:pt idx="17412">
                  <c:v>59.984779999999624</c:v>
                </c:pt>
                <c:pt idx="17413">
                  <c:v>59.986779999999627</c:v>
                </c:pt>
                <c:pt idx="17414">
                  <c:v>59.988569999999626</c:v>
                </c:pt>
                <c:pt idx="17415">
                  <c:v>59.990409999999628</c:v>
                </c:pt>
                <c:pt idx="17416">
                  <c:v>59.991499999999625</c:v>
                </c:pt>
                <c:pt idx="17417">
                  <c:v>59.995689999999627</c:v>
                </c:pt>
                <c:pt idx="17418">
                  <c:v>60.003439999999628</c:v>
                </c:pt>
                <c:pt idx="17419">
                  <c:v>60.009059999999629</c:v>
                </c:pt>
                <c:pt idx="17420">
                  <c:v>60.014719999999627</c:v>
                </c:pt>
                <c:pt idx="17421">
                  <c:v>60.01850999999963</c:v>
                </c:pt>
                <c:pt idx="17422">
                  <c:v>60.021149999999629</c:v>
                </c:pt>
                <c:pt idx="17423">
                  <c:v>60.023499999999629</c:v>
                </c:pt>
                <c:pt idx="17424">
                  <c:v>60.025659999999633</c:v>
                </c:pt>
                <c:pt idx="17425">
                  <c:v>60.027619999999629</c:v>
                </c:pt>
                <c:pt idx="17426">
                  <c:v>60.029309999999633</c:v>
                </c:pt>
                <c:pt idx="17427">
                  <c:v>60.030919999999632</c:v>
                </c:pt>
                <c:pt idx="17428">
                  <c:v>60.032249999999635</c:v>
                </c:pt>
                <c:pt idx="17429">
                  <c:v>60.033119999999634</c:v>
                </c:pt>
                <c:pt idx="17430">
                  <c:v>60.033479999999635</c:v>
                </c:pt>
                <c:pt idx="17431">
                  <c:v>60.033719999999633</c:v>
                </c:pt>
                <c:pt idx="17432">
                  <c:v>60.034349999999634</c:v>
                </c:pt>
                <c:pt idx="17433">
                  <c:v>60.034939999999636</c:v>
                </c:pt>
                <c:pt idx="17434">
                  <c:v>60.035069999999635</c:v>
                </c:pt>
                <c:pt idx="17435">
                  <c:v>60.035289999999634</c:v>
                </c:pt>
                <c:pt idx="17436">
                  <c:v>60.035779999999633</c:v>
                </c:pt>
                <c:pt idx="17437">
                  <c:v>60.036409999999634</c:v>
                </c:pt>
                <c:pt idx="17438">
                  <c:v>60.040059999999634</c:v>
                </c:pt>
                <c:pt idx="17439">
                  <c:v>60.046759999999637</c:v>
                </c:pt>
                <c:pt idx="17440">
                  <c:v>60.053609999999637</c:v>
                </c:pt>
                <c:pt idx="17441">
                  <c:v>60.058649999999638</c:v>
                </c:pt>
                <c:pt idx="17442">
                  <c:v>60.062129999999641</c:v>
                </c:pt>
                <c:pt idx="17443">
                  <c:v>60.064529999999642</c:v>
                </c:pt>
                <c:pt idx="17444">
                  <c:v>60.066159999999641</c:v>
                </c:pt>
                <c:pt idx="17445">
                  <c:v>60.067439999999642</c:v>
                </c:pt>
                <c:pt idx="17446">
                  <c:v>60.068509999999641</c:v>
                </c:pt>
                <c:pt idx="17447">
                  <c:v>60.069439999999638</c:v>
                </c:pt>
                <c:pt idx="17448">
                  <c:v>60.070249999999639</c:v>
                </c:pt>
                <c:pt idx="17449">
                  <c:v>60.07096999999964</c:v>
                </c:pt>
                <c:pt idx="17450">
                  <c:v>60.071669999999642</c:v>
                </c:pt>
                <c:pt idx="17451">
                  <c:v>60.072359999999641</c:v>
                </c:pt>
                <c:pt idx="17452">
                  <c:v>60.07304999999964</c:v>
                </c:pt>
                <c:pt idx="17453">
                  <c:v>60.073669999999638</c:v>
                </c:pt>
                <c:pt idx="17454">
                  <c:v>60.074229999999638</c:v>
                </c:pt>
                <c:pt idx="17455">
                  <c:v>60.074789999999638</c:v>
                </c:pt>
                <c:pt idx="17456">
                  <c:v>60.075369999999637</c:v>
                </c:pt>
                <c:pt idx="17457">
                  <c:v>60.075969999999636</c:v>
                </c:pt>
                <c:pt idx="17458">
                  <c:v>60.076529999999636</c:v>
                </c:pt>
                <c:pt idx="17459">
                  <c:v>60.077039999999634</c:v>
                </c:pt>
                <c:pt idx="17460">
                  <c:v>60.077499999999631</c:v>
                </c:pt>
                <c:pt idx="17461">
                  <c:v>60.077939999999629</c:v>
                </c:pt>
                <c:pt idx="17462">
                  <c:v>60.078379999999626</c:v>
                </c:pt>
                <c:pt idx="17463">
                  <c:v>60.078819999999624</c:v>
                </c:pt>
                <c:pt idx="17464">
                  <c:v>60.079319999999626</c:v>
                </c:pt>
                <c:pt idx="17465">
                  <c:v>60.079889999999629</c:v>
                </c:pt>
                <c:pt idx="17466">
                  <c:v>60.080439999999626</c:v>
                </c:pt>
                <c:pt idx="17467">
                  <c:v>60.080999999999626</c:v>
                </c:pt>
                <c:pt idx="17468">
                  <c:v>60.08156999999963</c:v>
                </c:pt>
                <c:pt idx="17469">
                  <c:v>60.082209999999627</c:v>
                </c:pt>
                <c:pt idx="17470">
                  <c:v>60.082839999999628</c:v>
                </c:pt>
                <c:pt idx="17471">
                  <c:v>60.083519999999631</c:v>
                </c:pt>
                <c:pt idx="17472">
                  <c:v>60.084079999999631</c:v>
                </c:pt>
                <c:pt idx="17473">
                  <c:v>60.08456999999963</c:v>
                </c:pt>
                <c:pt idx="17474">
                  <c:v>60.085059999999629</c:v>
                </c:pt>
                <c:pt idx="17475">
                  <c:v>60.08559999999963</c:v>
                </c:pt>
                <c:pt idx="17476">
                  <c:v>60.086099999999632</c:v>
                </c:pt>
                <c:pt idx="17477">
                  <c:v>60.086839999999633</c:v>
                </c:pt>
                <c:pt idx="17478">
                  <c:v>60.088179999999632</c:v>
                </c:pt>
                <c:pt idx="17479">
                  <c:v>60.089769999999632</c:v>
                </c:pt>
                <c:pt idx="17480">
                  <c:v>60.091589999999634</c:v>
                </c:pt>
                <c:pt idx="17481">
                  <c:v>60.093819999999631</c:v>
                </c:pt>
                <c:pt idx="17482">
                  <c:v>60.096149999999632</c:v>
                </c:pt>
                <c:pt idx="17483">
                  <c:v>60.098719999999631</c:v>
                </c:pt>
                <c:pt idx="17484">
                  <c:v>60.101489999999629</c:v>
                </c:pt>
                <c:pt idx="17485">
                  <c:v>60.103919999999626</c:v>
                </c:pt>
                <c:pt idx="17486">
                  <c:v>60.105989999999629</c:v>
                </c:pt>
                <c:pt idx="17487">
                  <c:v>60.108149999999632</c:v>
                </c:pt>
                <c:pt idx="17488">
                  <c:v>60.110499999999632</c:v>
                </c:pt>
                <c:pt idx="17489">
                  <c:v>60.112899999999634</c:v>
                </c:pt>
                <c:pt idx="17490">
                  <c:v>60.115099999999636</c:v>
                </c:pt>
                <c:pt idx="17491">
                  <c:v>60.117339999999636</c:v>
                </c:pt>
                <c:pt idx="17492">
                  <c:v>60.119749999999634</c:v>
                </c:pt>
                <c:pt idx="17493">
                  <c:v>60.122309999999636</c:v>
                </c:pt>
                <c:pt idx="17494">
                  <c:v>60.124959999999639</c:v>
                </c:pt>
                <c:pt idx="17495">
                  <c:v>60.127389999999636</c:v>
                </c:pt>
                <c:pt idx="17496">
                  <c:v>60.129469999999635</c:v>
                </c:pt>
                <c:pt idx="17497">
                  <c:v>60.131469999999638</c:v>
                </c:pt>
                <c:pt idx="17498">
                  <c:v>60.13357999999964</c:v>
                </c:pt>
                <c:pt idx="17499">
                  <c:v>60.135789999999638</c:v>
                </c:pt>
                <c:pt idx="17500">
                  <c:v>60.138109999999635</c:v>
                </c:pt>
                <c:pt idx="17501">
                  <c:v>60.140489999999637</c:v>
                </c:pt>
                <c:pt idx="17502">
                  <c:v>60.142929999999637</c:v>
                </c:pt>
                <c:pt idx="17503">
                  <c:v>60.145379999999641</c:v>
                </c:pt>
                <c:pt idx="17504">
                  <c:v>60.147849999999643</c:v>
                </c:pt>
                <c:pt idx="17505">
                  <c:v>60.150399999999642</c:v>
                </c:pt>
                <c:pt idx="17506">
                  <c:v>60.152959999999645</c:v>
                </c:pt>
                <c:pt idx="17507">
                  <c:v>60.155509999999644</c:v>
                </c:pt>
                <c:pt idx="17508">
                  <c:v>60.157959999999647</c:v>
                </c:pt>
                <c:pt idx="17509">
                  <c:v>60.160219999999647</c:v>
                </c:pt>
                <c:pt idx="17510">
                  <c:v>60.162269999999644</c:v>
                </c:pt>
                <c:pt idx="17511">
                  <c:v>60.164349999999644</c:v>
                </c:pt>
                <c:pt idx="17512">
                  <c:v>60.166479999999645</c:v>
                </c:pt>
                <c:pt idx="17513">
                  <c:v>60.168679999999647</c:v>
                </c:pt>
                <c:pt idx="17514">
                  <c:v>60.170799999999645</c:v>
                </c:pt>
                <c:pt idx="17515">
                  <c:v>60.172929999999646</c:v>
                </c:pt>
                <c:pt idx="17516">
                  <c:v>60.175209999999645</c:v>
                </c:pt>
                <c:pt idx="17517">
                  <c:v>60.177649999999645</c:v>
                </c:pt>
                <c:pt idx="17518">
                  <c:v>60.180179999999645</c:v>
                </c:pt>
                <c:pt idx="17519">
                  <c:v>60.182689999999646</c:v>
                </c:pt>
                <c:pt idx="17520">
                  <c:v>60.185179999999647</c:v>
                </c:pt>
                <c:pt idx="17521">
                  <c:v>60.18764999999965</c:v>
                </c:pt>
                <c:pt idx="17522">
                  <c:v>60.189989999999646</c:v>
                </c:pt>
                <c:pt idx="17523">
                  <c:v>60.192069999999646</c:v>
                </c:pt>
                <c:pt idx="17524">
                  <c:v>60.193879999999645</c:v>
                </c:pt>
                <c:pt idx="17525">
                  <c:v>60.195449999999646</c:v>
                </c:pt>
                <c:pt idx="17526">
                  <c:v>60.196729999999647</c:v>
                </c:pt>
                <c:pt idx="17527">
                  <c:v>60.197359999999648</c:v>
                </c:pt>
                <c:pt idx="17528">
                  <c:v>60.197599999999646</c:v>
                </c:pt>
                <c:pt idx="17529">
                  <c:v>60.198179999999645</c:v>
                </c:pt>
                <c:pt idx="17530">
                  <c:v>60.199029999999645</c:v>
                </c:pt>
                <c:pt idx="17531">
                  <c:v>60.199359999999643</c:v>
                </c:pt>
                <c:pt idx="17532">
                  <c:v>60.199869999999642</c:v>
                </c:pt>
                <c:pt idx="17533">
                  <c:v>60.201009999999641</c:v>
                </c:pt>
                <c:pt idx="17534">
                  <c:v>60.208379999999643</c:v>
                </c:pt>
                <c:pt idx="17535">
                  <c:v>60.232909999999642</c:v>
                </c:pt>
                <c:pt idx="17536">
                  <c:v>60.264709999999639</c:v>
                </c:pt>
                <c:pt idx="17537">
                  <c:v>60.286319999999641</c:v>
                </c:pt>
                <c:pt idx="17538">
                  <c:v>60.297899999999643</c:v>
                </c:pt>
                <c:pt idx="17539">
                  <c:v>60.304039999999645</c:v>
                </c:pt>
                <c:pt idx="17540">
                  <c:v>60.308499999999647</c:v>
                </c:pt>
                <c:pt idx="17541">
                  <c:v>60.312579999999649</c:v>
                </c:pt>
                <c:pt idx="17542">
                  <c:v>60.315479999999646</c:v>
                </c:pt>
                <c:pt idx="17543">
                  <c:v>60.317989999999646</c:v>
                </c:pt>
                <c:pt idx="17544">
                  <c:v>60.320659999999648</c:v>
                </c:pt>
                <c:pt idx="17545">
                  <c:v>60.32332999999965</c:v>
                </c:pt>
                <c:pt idx="17546">
                  <c:v>60.325699999999649</c:v>
                </c:pt>
                <c:pt idx="17547">
                  <c:v>60.328089999999648</c:v>
                </c:pt>
                <c:pt idx="17548">
                  <c:v>60.330629999999651</c:v>
                </c:pt>
                <c:pt idx="17549">
                  <c:v>60.333299999999653</c:v>
                </c:pt>
                <c:pt idx="17550">
                  <c:v>60.336039999999656</c:v>
                </c:pt>
                <c:pt idx="17551">
                  <c:v>60.338569999999656</c:v>
                </c:pt>
                <c:pt idx="17552">
                  <c:v>60.340689999999654</c:v>
                </c:pt>
                <c:pt idx="17553">
                  <c:v>60.342739999999651</c:v>
                </c:pt>
                <c:pt idx="17554">
                  <c:v>60.344899999999654</c:v>
                </c:pt>
                <c:pt idx="17555">
                  <c:v>60.347169999999657</c:v>
                </c:pt>
                <c:pt idx="17556">
                  <c:v>60.34952999999966</c:v>
                </c:pt>
                <c:pt idx="17557">
                  <c:v>60.351889999999663</c:v>
                </c:pt>
                <c:pt idx="17558">
                  <c:v>60.354249999999666</c:v>
                </c:pt>
                <c:pt idx="17559">
                  <c:v>60.356639999999665</c:v>
                </c:pt>
                <c:pt idx="17560">
                  <c:v>60.359099999999664</c:v>
                </c:pt>
                <c:pt idx="17561">
                  <c:v>60.361599999999662</c:v>
                </c:pt>
                <c:pt idx="17562">
                  <c:v>60.364129999999662</c:v>
                </c:pt>
                <c:pt idx="17563">
                  <c:v>60.366689999999664</c:v>
                </c:pt>
                <c:pt idx="17564">
                  <c:v>60.369219999999665</c:v>
                </c:pt>
                <c:pt idx="17565">
                  <c:v>60.371799999999666</c:v>
                </c:pt>
                <c:pt idx="17566">
                  <c:v>60.374389999999664</c:v>
                </c:pt>
                <c:pt idx="17567">
                  <c:v>60.376589999999666</c:v>
                </c:pt>
                <c:pt idx="17568">
                  <c:v>60.377959999999668</c:v>
                </c:pt>
                <c:pt idx="17569">
                  <c:v>60.379209999999667</c:v>
                </c:pt>
                <c:pt idx="17570">
                  <c:v>60.380469999999669</c:v>
                </c:pt>
                <c:pt idx="17571">
                  <c:v>60.381739999999667</c:v>
                </c:pt>
                <c:pt idx="17572">
                  <c:v>60.382089999999664</c:v>
                </c:pt>
                <c:pt idx="17573">
                  <c:v>60.382649999999664</c:v>
                </c:pt>
                <c:pt idx="17574">
                  <c:v>60.386019999999661</c:v>
                </c:pt>
                <c:pt idx="17575">
                  <c:v>60.417279999999664</c:v>
                </c:pt>
                <c:pt idx="17576">
                  <c:v>60.463699999999662</c:v>
                </c:pt>
                <c:pt idx="17577">
                  <c:v>60.49601999999966</c:v>
                </c:pt>
                <c:pt idx="17578">
                  <c:v>60.511269999999662</c:v>
                </c:pt>
                <c:pt idx="17579">
                  <c:v>60.51826999999966</c:v>
                </c:pt>
                <c:pt idx="17580">
                  <c:v>60.521489999999659</c:v>
                </c:pt>
                <c:pt idx="17581">
                  <c:v>60.523459999999659</c:v>
                </c:pt>
                <c:pt idx="17582">
                  <c:v>60.524639999999657</c:v>
                </c:pt>
                <c:pt idx="17583">
                  <c:v>60.525559999999658</c:v>
                </c:pt>
                <c:pt idx="17584">
                  <c:v>60.526419999999661</c:v>
                </c:pt>
                <c:pt idx="17585">
                  <c:v>60.527419999999658</c:v>
                </c:pt>
                <c:pt idx="17586">
                  <c:v>60.528609999999659</c:v>
                </c:pt>
                <c:pt idx="17587">
                  <c:v>60.53008999999966</c:v>
                </c:pt>
                <c:pt idx="17588">
                  <c:v>60.531509999999663</c:v>
                </c:pt>
                <c:pt idx="17589">
                  <c:v>60.532759999999662</c:v>
                </c:pt>
                <c:pt idx="17590">
                  <c:v>60.533989999999662</c:v>
                </c:pt>
                <c:pt idx="17591">
                  <c:v>60.535249999999664</c:v>
                </c:pt>
                <c:pt idx="17592">
                  <c:v>60.536529999999665</c:v>
                </c:pt>
                <c:pt idx="17593">
                  <c:v>60.537839999999662</c:v>
                </c:pt>
                <c:pt idx="17594">
                  <c:v>60.539169999999665</c:v>
                </c:pt>
                <c:pt idx="17595">
                  <c:v>60.540499999999668</c:v>
                </c:pt>
                <c:pt idx="17596">
                  <c:v>60.541909999999667</c:v>
                </c:pt>
                <c:pt idx="17597">
                  <c:v>60.54352999999967</c:v>
                </c:pt>
                <c:pt idx="17598">
                  <c:v>60.545549999999672</c:v>
                </c:pt>
                <c:pt idx="17599">
                  <c:v>60.54587999999967</c:v>
                </c:pt>
                <c:pt idx="17600">
                  <c:v>60.546949999999669</c:v>
                </c:pt>
                <c:pt idx="17601">
                  <c:v>60.549789999999668</c:v>
                </c:pt>
                <c:pt idx="17602">
                  <c:v>60.553779999999669</c:v>
                </c:pt>
                <c:pt idx="17603">
                  <c:v>60.558659999999669</c:v>
                </c:pt>
                <c:pt idx="17604">
                  <c:v>60.56454999999967</c:v>
                </c:pt>
                <c:pt idx="17605">
                  <c:v>60.569759999999668</c:v>
                </c:pt>
                <c:pt idx="17606">
                  <c:v>60.57336999999967</c:v>
                </c:pt>
                <c:pt idx="17607">
                  <c:v>60.576039999999672</c:v>
                </c:pt>
                <c:pt idx="17608">
                  <c:v>60.578319999999671</c:v>
                </c:pt>
                <c:pt idx="17609">
                  <c:v>60.580299999999674</c:v>
                </c:pt>
                <c:pt idx="17610">
                  <c:v>60.581869999999675</c:v>
                </c:pt>
                <c:pt idx="17611">
                  <c:v>60.583589999999674</c:v>
                </c:pt>
                <c:pt idx="17612">
                  <c:v>60.585149999999672</c:v>
                </c:pt>
                <c:pt idx="17613">
                  <c:v>60.586539999999673</c:v>
                </c:pt>
                <c:pt idx="17614">
                  <c:v>60.587389999999672</c:v>
                </c:pt>
                <c:pt idx="17615">
                  <c:v>60.587589999999672</c:v>
                </c:pt>
                <c:pt idx="17616">
                  <c:v>60.588139999999669</c:v>
                </c:pt>
                <c:pt idx="17617">
                  <c:v>60.588649999999667</c:v>
                </c:pt>
                <c:pt idx="17618">
                  <c:v>60.588999999999665</c:v>
                </c:pt>
                <c:pt idx="17619">
                  <c:v>60.590129999999668</c:v>
                </c:pt>
                <c:pt idx="17620">
                  <c:v>60.591229999999669</c:v>
                </c:pt>
                <c:pt idx="17621">
                  <c:v>60.592929999999669</c:v>
                </c:pt>
                <c:pt idx="17622">
                  <c:v>60.600189999999671</c:v>
                </c:pt>
                <c:pt idx="17623">
                  <c:v>60.613219999999671</c:v>
                </c:pt>
                <c:pt idx="17624">
                  <c:v>60.625599999999672</c:v>
                </c:pt>
                <c:pt idx="17625">
                  <c:v>60.636039999999674</c:v>
                </c:pt>
                <c:pt idx="17626">
                  <c:v>60.642589999999672</c:v>
                </c:pt>
                <c:pt idx="17627">
                  <c:v>60.645589999999672</c:v>
                </c:pt>
                <c:pt idx="17628">
                  <c:v>60.647189999999675</c:v>
                </c:pt>
                <c:pt idx="17629">
                  <c:v>60.648389999999672</c:v>
                </c:pt>
                <c:pt idx="17630">
                  <c:v>60.649309999999673</c:v>
                </c:pt>
                <c:pt idx="17631">
                  <c:v>60.650079999999676</c:v>
                </c:pt>
                <c:pt idx="17632">
                  <c:v>60.650679999999674</c:v>
                </c:pt>
                <c:pt idx="17633">
                  <c:v>60.651169999999674</c:v>
                </c:pt>
                <c:pt idx="17634">
                  <c:v>60.651549999999673</c:v>
                </c:pt>
                <c:pt idx="17635">
                  <c:v>60.651949999999673</c:v>
                </c:pt>
                <c:pt idx="17636">
                  <c:v>60.652369999999671</c:v>
                </c:pt>
                <c:pt idx="17637">
                  <c:v>60.652759999999674</c:v>
                </c:pt>
                <c:pt idx="17638">
                  <c:v>60.653109999999671</c:v>
                </c:pt>
                <c:pt idx="17639">
                  <c:v>60.653489999999671</c:v>
                </c:pt>
                <c:pt idx="17640">
                  <c:v>60.653869999999671</c:v>
                </c:pt>
                <c:pt idx="17641">
                  <c:v>60.654239999999668</c:v>
                </c:pt>
                <c:pt idx="17642">
                  <c:v>60.654609999999664</c:v>
                </c:pt>
                <c:pt idx="17643">
                  <c:v>60.654979999999661</c:v>
                </c:pt>
                <c:pt idx="17644">
                  <c:v>60.655309999999659</c:v>
                </c:pt>
                <c:pt idx="17645">
                  <c:v>60.655659999999656</c:v>
                </c:pt>
                <c:pt idx="17646">
                  <c:v>60.656059999999655</c:v>
                </c:pt>
                <c:pt idx="17647">
                  <c:v>60.656449999999658</c:v>
                </c:pt>
                <c:pt idx="17648">
                  <c:v>60.65678999999966</c:v>
                </c:pt>
                <c:pt idx="17649">
                  <c:v>60.657159999999656</c:v>
                </c:pt>
                <c:pt idx="17650">
                  <c:v>60.657529999999653</c:v>
                </c:pt>
                <c:pt idx="17651">
                  <c:v>60.657879999999651</c:v>
                </c:pt>
                <c:pt idx="17652">
                  <c:v>60.658199999999653</c:v>
                </c:pt>
                <c:pt idx="17653">
                  <c:v>60.658559999999653</c:v>
                </c:pt>
                <c:pt idx="17654">
                  <c:v>60.658919999999654</c:v>
                </c:pt>
                <c:pt idx="17655">
                  <c:v>60.659309999999657</c:v>
                </c:pt>
                <c:pt idx="17656">
                  <c:v>60.659619999999656</c:v>
                </c:pt>
                <c:pt idx="17657">
                  <c:v>60.659959999999657</c:v>
                </c:pt>
                <c:pt idx="17658">
                  <c:v>60.660279999999659</c:v>
                </c:pt>
                <c:pt idx="17659">
                  <c:v>60.660599999999661</c:v>
                </c:pt>
                <c:pt idx="17660">
                  <c:v>60.660929999999659</c:v>
                </c:pt>
                <c:pt idx="17661">
                  <c:v>60.661259999999658</c:v>
                </c:pt>
                <c:pt idx="17662">
                  <c:v>60.661599999999659</c:v>
                </c:pt>
                <c:pt idx="17663">
                  <c:v>60.661889999999659</c:v>
                </c:pt>
                <c:pt idx="17664">
                  <c:v>60.662189999999661</c:v>
                </c:pt>
                <c:pt idx="17665">
                  <c:v>60.662509999999664</c:v>
                </c:pt>
                <c:pt idx="17666">
                  <c:v>60.662809999999666</c:v>
                </c:pt>
                <c:pt idx="17667">
                  <c:v>60.663089999999663</c:v>
                </c:pt>
                <c:pt idx="17668">
                  <c:v>60.663359999999663</c:v>
                </c:pt>
                <c:pt idx="17669">
                  <c:v>60.663619999999661</c:v>
                </c:pt>
                <c:pt idx="17670">
                  <c:v>60.663899999999657</c:v>
                </c:pt>
                <c:pt idx="17671">
                  <c:v>60.664159999999654</c:v>
                </c:pt>
                <c:pt idx="17672">
                  <c:v>60.664409999999656</c:v>
                </c:pt>
                <c:pt idx="17673">
                  <c:v>60.664689999999652</c:v>
                </c:pt>
                <c:pt idx="17674">
                  <c:v>60.664959999999652</c:v>
                </c:pt>
                <c:pt idx="17675">
                  <c:v>60.66521999999965</c:v>
                </c:pt>
                <c:pt idx="17676">
                  <c:v>60.665499999999646</c:v>
                </c:pt>
                <c:pt idx="17677">
                  <c:v>60.665759999999644</c:v>
                </c:pt>
                <c:pt idx="17678">
                  <c:v>60.666019999999641</c:v>
                </c:pt>
                <c:pt idx="17679">
                  <c:v>60.666279999999638</c:v>
                </c:pt>
                <c:pt idx="17680">
                  <c:v>60.666539999999635</c:v>
                </c:pt>
                <c:pt idx="17681">
                  <c:v>60.666799999999633</c:v>
                </c:pt>
                <c:pt idx="17682">
                  <c:v>60.66705999999963</c:v>
                </c:pt>
                <c:pt idx="17683">
                  <c:v>60.667309999999631</c:v>
                </c:pt>
                <c:pt idx="17684">
                  <c:v>60.667549999999629</c:v>
                </c:pt>
                <c:pt idx="17685">
                  <c:v>60.66779999999963</c:v>
                </c:pt>
                <c:pt idx="17686">
                  <c:v>60.668069999999631</c:v>
                </c:pt>
                <c:pt idx="17687">
                  <c:v>60.668329999999628</c:v>
                </c:pt>
                <c:pt idx="17688">
                  <c:v>60.668599999999628</c:v>
                </c:pt>
                <c:pt idx="17689">
                  <c:v>60.668839999999626</c:v>
                </c:pt>
                <c:pt idx="17690">
                  <c:v>60.669109999999627</c:v>
                </c:pt>
                <c:pt idx="17691">
                  <c:v>60.669369999999624</c:v>
                </c:pt>
                <c:pt idx="17692">
                  <c:v>60.669629999999621</c:v>
                </c:pt>
                <c:pt idx="17693">
                  <c:v>60.669879999999623</c:v>
                </c:pt>
                <c:pt idx="17694">
                  <c:v>60.670149999999623</c:v>
                </c:pt>
                <c:pt idx="17695">
                  <c:v>60.670419999999623</c:v>
                </c:pt>
                <c:pt idx="17696">
                  <c:v>60.670689999999624</c:v>
                </c:pt>
                <c:pt idx="17697">
                  <c:v>60.670949999999621</c:v>
                </c:pt>
                <c:pt idx="17698">
                  <c:v>60.671209999999618</c:v>
                </c:pt>
                <c:pt idx="17699">
                  <c:v>60.671469999999616</c:v>
                </c:pt>
                <c:pt idx="17700">
                  <c:v>60.671749999999612</c:v>
                </c:pt>
                <c:pt idx="17701">
                  <c:v>60.672009999999609</c:v>
                </c:pt>
                <c:pt idx="17702">
                  <c:v>60.67227999999961</c:v>
                </c:pt>
                <c:pt idx="17703">
                  <c:v>60.67254999999961</c:v>
                </c:pt>
                <c:pt idx="17704">
                  <c:v>60.672809999999608</c:v>
                </c:pt>
                <c:pt idx="17705">
                  <c:v>60.673069999999605</c:v>
                </c:pt>
                <c:pt idx="17706">
                  <c:v>60.673309999999603</c:v>
                </c:pt>
                <c:pt idx="17707">
                  <c:v>60.673559999999604</c:v>
                </c:pt>
                <c:pt idx="17708">
                  <c:v>60.673829999999604</c:v>
                </c:pt>
                <c:pt idx="17709">
                  <c:v>60.674079999999606</c:v>
                </c:pt>
                <c:pt idx="17710">
                  <c:v>60.674339999999603</c:v>
                </c:pt>
                <c:pt idx="17711">
                  <c:v>60.6745999999996</c:v>
                </c:pt>
                <c:pt idx="17712">
                  <c:v>60.674859999999597</c:v>
                </c:pt>
                <c:pt idx="17713">
                  <c:v>60.675119999999595</c:v>
                </c:pt>
                <c:pt idx="17714">
                  <c:v>60.675379999999592</c:v>
                </c:pt>
                <c:pt idx="17715">
                  <c:v>60.675649999999592</c:v>
                </c:pt>
                <c:pt idx="17716">
                  <c:v>60.67590999999959</c:v>
                </c:pt>
                <c:pt idx="17717">
                  <c:v>60.676199999999589</c:v>
                </c:pt>
                <c:pt idx="17718">
                  <c:v>60.67646999999959</c:v>
                </c:pt>
                <c:pt idx="17719">
                  <c:v>60.676729999999587</c:v>
                </c:pt>
                <c:pt idx="17720">
                  <c:v>60.676979999999588</c:v>
                </c:pt>
                <c:pt idx="17721">
                  <c:v>60.677249999999589</c:v>
                </c:pt>
                <c:pt idx="17722">
                  <c:v>60.677509999999586</c:v>
                </c:pt>
                <c:pt idx="17723">
                  <c:v>60.677779999999586</c:v>
                </c:pt>
                <c:pt idx="17724">
                  <c:v>60.678059999999583</c:v>
                </c:pt>
                <c:pt idx="17725">
                  <c:v>60.67831999999958</c:v>
                </c:pt>
                <c:pt idx="17726">
                  <c:v>60.678589999999581</c:v>
                </c:pt>
                <c:pt idx="17727">
                  <c:v>60.678839999999582</c:v>
                </c:pt>
                <c:pt idx="17728">
                  <c:v>60.679689999999582</c:v>
                </c:pt>
                <c:pt idx="17729">
                  <c:v>60.681419999999584</c:v>
                </c:pt>
                <c:pt idx="17730">
                  <c:v>60.683579999999587</c:v>
                </c:pt>
                <c:pt idx="17731">
                  <c:v>60.684859999999588</c:v>
                </c:pt>
                <c:pt idx="17732">
                  <c:v>60.686069999999589</c:v>
                </c:pt>
                <c:pt idx="17733">
                  <c:v>60.688619999999588</c:v>
                </c:pt>
                <c:pt idx="17734">
                  <c:v>60.690589999999588</c:v>
                </c:pt>
                <c:pt idx="17735">
                  <c:v>60.691719999999592</c:v>
                </c:pt>
                <c:pt idx="17736">
                  <c:v>60.702179999999593</c:v>
                </c:pt>
                <c:pt idx="17737">
                  <c:v>60.732229999999596</c:v>
                </c:pt>
                <c:pt idx="17738">
                  <c:v>60.749209999999593</c:v>
                </c:pt>
                <c:pt idx="17739">
                  <c:v>60.771859999999592</c:v>
                </c:pt>
                <c:pt idx="17740">
                  <c:v>60.870019999999592</c:v>
                </c:pt>
                <c:pt idx="17741">
                  <c:v>61.06881999999959</c:v>
                </c:pt>
                <c:pt idx="17742">
                  <c:v>61.185519999999592</c:v>
                </c:pt>
                <c:pt idx="17743">
                  <c:v>61.220669999999593</c:v>
                </c:pt>
                <c:pt idx="17744">
                  <c:v>61.232739999999595</c:v>
                </c:pt>
                <c:pt idx="17745">
                  <c:v>61.238479999999598</c:v>
                </c:pt>
                <c:pt idx="17746">
                  <c:v>61.240789999999599</c:v>
                </c:pt>
                <c:pt idx="17747">
                  <c:v>61.2426499999996</c:v>
                </c:pt>
                <c:pt idx="17748">
                  <c:v>61.2435699999996</c:v>
                </c:pt>
                <c:pt idx="17749">
                  <c:v>61.246139999999599</c:v>
                </c:pt>
                <c:pt idx="17750">
                  <c:v>61.251589999999602</c:v>
                </c:pt>
                <c:pt idx="17751">
                  <c:v>61.2708799999996</c:v>
                </c:pt>
                <c:pt idx="17752">
                  <c:v>61.295689999999603</c:v>
                </c:pt>
                <c:pt idx="17753">
                  <c:v>61.312239999999605</c:v>
                </c:pt>
                <c:pt idx="17754">
                  <c:v>61.319789999999607</c:v>
                </c:pt>
                <c:pt idx="17755">
                  <c:v>61.324529999999605</c:v>
                </c:pt>
                <c:pt idx="17756">
                  <c:v>61.327579999999607</c:v>
                </c:pt>
                <c:pt idx="17757">
                  <c:v>61.329809999999604</c:v>
                </c:pt>
                <c:pt idx="17758">
                  <c:v>61.331479999999601</c:v>
                </c:pt>
                <c:pt idx="17759">
                  <c:v>61.332759999999602</c:v>
                </c:pt>
                <c:pt idx="17760">
                  <c:v>61.333779999999599</c:v>
                </c:pt>
                <c:pt idx="17761">
                  <c:v>61.3346999999996</c:v>
                </c:pt>
                <c:pt idx="17762">
                  <c:v>61.335559999999603</c:v>
                </c:pt>
                <c:pt idx="17763">
                  <c:v>61.3363799999996</c:v>
                </c:pt>
                <c:pt idx="17764">
                  <c:v>61.337149999999603</c:v>
                </c:pt>
                <c:pt idx="17765">
                  <c:v>61.337909999999603</c:v>
                </c:pt>
                <c:pt idx="17766">
                  <c:v>61.338589999999606</c:v>
                </c:pt>
                <c:pt idx="17767">
                  <c:v>61.339279999999604</c:v>
                </c:pt>
                <c:pt idx="17768">
                  <c:v>61.339969999999603</c:v>
                </c:pt>
                <c:pt idx="17769">
                  <c:v>61.340849999999605</c:v>
                </c:pt>
                <c:pt idx="17770">
                  <c:v>61.341629999999604</c:v>
                </c:pt>
                <c:pt idx="17771">
                  <c:v>61.341889999999601</c:v>
                </c:pt>
                <c:pt idx="17772">
                  <c:v>61.341779999999602</c:v>
                </c:pt>
                <c:pt idx="17773">
                  <c:v>61.3416599999996</c:v>
                </c:pt>
                <c:pt idx="17774">
                  <c:v>61.341529999999601</c:v>
                </c:pt>
                <c:pt idx="17775">
                  <c:v>61.341409999999598</c:v>
                </c:pt>
                <c:pt idx="17776">
                  <c:v>61.341299999999599</c:v>
                </c:pt>
                <c:pt idx="17777">
                  <c:v>61.3411899999996</c:v>
                </c:pt>
                <c:pt idx="17778">
                  <c:v>61.341049999999598</c:v>
                </c:pt>
                <c:pt idx="17779">
                  <c:v>61.340919999999599</c:v>
                </c:pt>
                <c:pt idx="17780">
                  <c:v>61.3407899999996</c:v>
                </c:pt>
                <c:pt idx="17781">
                  <c:v>61.341089999999603</c:v>
                </c:pt>
                <c:pt idx="17782">
                  <c:v>61.342209999999604</c:v>
                </c:pt>
                <c:pt idx="17783">
                  <c:v>61.343619999999603</c:v>
                </c:pt>
                <c:pt idx="17784">
                  <c:v>61.345739999999601</c:v>
                </c:pt>
                <c:pt idx="17785">
                  <c:v>61.348339999999602</c:v>
                </c:pt>
                <c:pt idx="17786">
                  <c:v>61.3577799999996</c:v>
                </c:pt>
                <c:pt idx="17787">
                  <c:v>61.3961699999996</c:v>
                </c:pt>
                <c:pt idx="17788">
                  <c:v>61.4491099999996</c:v>
                </c:pt>
                <c:pt idx="17789">
                  <c:v>61.5217299999996</c:v>
                </c:pt>
                <c:pt idx="17790">
                  <c:v>61.5326999999996</c:v>
                </c:pt>
                <c:pt idx="17791">
                  <c:v>61.5302599999996</c:v>
                </c:pt>
                <c:pt idx="17792">
                  <c:v>61.528709999999599</c:v>
                </c:pt>
                <c:pt idx="17793">
                  <c:v>61.527859999999599</c:v>
                </c:pt>
                <c:pt idx="17794">
                  <c:v>61.530319999999598</c:v>
                </c:pt>
                <c:pt idx="17795">
                  <c:v>61.5360099999996</c:v>
                </c:pt>
                <c:pt idx="17796">
                  <c:v>61.544009999999602</c:v>
                </c:pt>
                <c:pt idx="17797">
                  <c:v>61.553949999999602</c:v>
                </c:pt>
                <c:pt idx="17798">
                  <c:v>61.566239999999603</c:v>
                </c:pt>
                <c:pt idx="17799">
                  <c:v>61.580429999999602</c:v>
                </c:pt>
                <c:pt idx="17800">
                  <c:v>61.591019999999602</c:v>
                </c:pt>
                <c:pt idx="17801">
                  <c:v>61.595979999999599</c:v>
                </c:pt>
                <c:pt idx="17802">
                  <c:v>61.595739999999601</c:v>
                </c:pt>
                <c:pt idx="17803">
                  <c:v>61.595479999999604</c:v>
                </c:pt>
                <c:pt idx="17804">
                  <c:v>61.595309999999607</c:v>
                </c:pt>
                <c:pt idx="17805">
                  <c:v>61.595159999999609</c:v>
                </c:pt>
                <c:pt idx="17806">
                  <c:v>61.595539999999609</c:v>
                </c:pt>
                <c:pt idx="17807">
                  <c:v>61.596389999999609</c:v>
                </c:pt>
                <c:pt idx="17808">
                  <c:v>61.596979999999611</c:v>
                </c:pt>
                <c:pt idx="17809">
                  <c:v>61.599799999999611</c:v>
                </c:pt>
                <c:pt idx="17810">
                  <c:v>61.604259999999613</c:v>
                </c:pt>
                <c:pt idx="17811">
                  <c:v>61.609829999999612</c:v>
                </c:pt>
                <c:pt idx="17812">
                  <c:v>61.618199999999611</c:v>
                </c:pt>
                <c:pt idx="17813">
                  <c:v>61.623709999999612</c:v>
                </c:pt>
                <c:pt idx="17814">
                  <c:v>61.625529999999614</c:v>
                </c:pt>
                <c:pt idx="17815">
                  <c:v>61.625369999999613</c:v>
                </c:pt>
                <c:pt idx="17816">
                  <c:v>61.62524999999961</c:v>
                </c:pt>
                <c:pt idx="17817">
                  <c:v>61.625289999999609</c:v>
                </c:pt>
                <c:pt idx="17818">
                  <c:v>61.625379999999609</c:v>
                </c:pt>
                <c:pt idx="17819">
                  <c:v>61.625659999999606</c:v>
                </c:pt>
                <c:pt idx="17820">
                  <c:v>61.627499999999607</c:v>
                </c:pt>
                <c:pt idx="17821">
                  <c:v>61.628219999999608</c:v>
                </c:pt>
                <c:pt idx="17822">
                  <c:v>61.63041999999961</c:v>
                </c:pt>
                <c:pt idx="17823">
                  <c:v>61.634019999999609</c:v>
                </c:pt>
                <c:pt idx="17824">
                  <c:v>61.63690999999961</c:v>
                </c:pt>
                <c:pt idx="17825">
                  <c:v>61.640139999999612</c:v>
                </c:pt>
                <c:pt idx="17826">
                  <c:v>61.644019999999614</c:v>
                </c:pt>
                <c:pt idx="17827">
                  <c:v>61.646439999999615</c:v>
                </c:pt>
                <c:pt idx="17828">
                  <c:v>61.649029999999613</c:v>
                </c:pt>
                <c:pt idx="17829">
                  <c:v>61.649349999999615</c:v>
                </c:pt>
                <c:pt idx="17830">
                  <c:v>61.649199999999617</c:v>
                </c:pt>
                <c:pt idx="17831">
                  <c:v>61.649049999999619</c:v>
                </c:pt>
                <c:pt idx="17832">
                  <c:v>61.648949999999616</c:v>
                </c:pt>
                <c:pt idx="17833">
                  <c:v>61.649749999999614</c:v>
                </c:pt>
                <c:pt idx="17834">
                  <c:v>61.651229999999615</c:v>
                </c:pt>
                <c:pt idx="17835">
                  <c:v>61.652729999999615</c:v>
                </c:pt>
                <c:pt idx="17836">
                  <c:v>61.654429999999614</c:v>
                </c:pt>
                <c:pt idx="17837">
                  <c:v>61.656719999999616</c:v>
                </c:pt>
                <c:pt idx="17838">
                  <c:v>61.659499999999618</c:v>
                </c:pt>
                <c:pt idx="17839">
                  <c:v>61.663859999999616</c:v>
                </c:pt>
                <c:pt idx="17840">
                  <c:v>61.667419999999616</c:v>
                </c:pt>
                <c:pt idx="17841">
                  <c:v>61.669829999999614</c:v>
                </c:pt>
                <c:pt idx="17842">
                  <c:v>61.671649999999616</c:v>
                </c:pt>
                <c:pt idx="17843">
                  <c:v>61.672229999999615</c:v>
                </c:pt>
                <c:pt idx="17844">
                  <c:v>61.672079999999617</c:v>
                </c:pt>
                <c:pt idx="17845">
                  <c:v>61.671989999999617</c:v>
                </c:pt>
                <c:pt idx="17846">
                  <c:v>61.671899999999617</c:v>
                </c:pt>
                <c:pt idx="17847">
                  <c:v>61.671879999999618</c:v>
                </c:pt>
                <c:pt idx="17848">
                  <c:v>61.671809999999617</c:v>
                </c:pt>
                <c:pt idx="17849">
                  <c:v>61.671739999999616</c:v>
                </c:pt>
                <c:pt idx="17850">
                  <c:v>61.671659999999619</c:v>
                </c:pt>
                <c:pt idx="17851">
                  <c:v>61.671659999999619</c:v>
                </c:pt>
                <c:pt idx="17852">
                  <c:v>61.67190999999962</c:v>
                </c:pt>
                <c:pt idx="17853">
                  <c:v>61.673339999999619</c:v>
                </c:pt>
                <c:pt idx="17854">
                  <c:v>61.674479999999619</c:v>
                </c:pt>
                <c:pt idx="17855">
                  <c:v>61.676029999999621</c:v>
                </c:pt>
                <c:pt idx="17856">
                  <c:v>61.678659999999624</c:v>
                </c:pt>
                <c:pt idx="17857">
                  <c:v>61.684349999999625</c:v>
                </c:pt>
                <c:pt idx="17858">
                  <c:v>61.697829999999627</c:v>
                </c:pt>
                <c:pt idx="17859">
                  <c:v>61.71585999999963</c:v>
                </c:pt>
                <c:pt idx="17860">
                  <c:v>61.73273999999963</c:v>
                </c:pt>
                <c:pt idx="17861">
                  <c:v>61.750789999999633</c:v>
                </c:pt>
                <c:pt idx="17862">
                  <c:v>61.767529999999631</c:v>
                </c:pt>
                <c:pt idx="17863">
                  <c:v>61.784419999999628</c:v>
                </c:pt>
                <c:pt idx="17864">
                  <c:v>61.797109999999627</c:v>
                </c:pt>
                <c:pt idx="17865">
                  <c:v>61.805999999999628</c:v>
                </c:pt>
                <c:pt idx="17866">
                  <c:v>61.81269999999963</c:v>
                </c:pt>
                <c:pt idx="17867">
                  <c:v>61.813899999999627</c:v>
                </c:pt>
                <c:pt idx="17868">
                  <c:v>61.813519999999627</c:v>
                </c:pt>
                <c:pt idx="17869">
                  <c:v>61.81343999999963</c:v>
                </c:pt>
                <c:pt idx="17870">
                  <c:v>61.813769999999629</c:v>
                </c:pt>
                <c:pt idx="17871">
                  <c:v>61.814559999999631</c:v>
                </c:pt>
                <c:pt idx="17872">
                  <c:v>61.816239999999631</c:v>
                </c:pt>
                <c:pt idx="17873">
                  <c:v>61.818779999999634</c:v>
                </c:pt>
                <c:pt idx="17874">
                  <c:v>61.820919999999632</c:v>
                </c:pt>
                <c:pt idx="17875">
                  <c:v>61.824739999999629</c:v>
                </c:pt>
                <c:pt idx="17876">
                  <c:v>61.831069999999627</c:v>
                </c:pt>
                <c:pt idx="17877">
                  <c:v>61.83597999999963</c:v>
                </c:pt>
                <c:pt idx="17878">
                  <c:v>61.838069999999632</c:v>
                </c:pt>
                <c:pt idx="17879">
                  <c:v>61.838079999999636</c:v>
                </c:pt>
                <c:pt idx="17880">
                  <c:v>61.837889999999632</c:v>
                </c:pt>
                <c:pt idx="17881">
                  <c:v>61.837739999999634</c:v>
                </c:pt>
                <c:pt idx="17882">
                  <c:v>61.837639999999631</c:v>
                </c:pt>
                <c:pt idx="17883">
                  <c:v>61.837439999999631</c:v>
                </c:pt>
                <c:pt idx="17884">
                  <c:v>61.837249999999628</c:v>
                </c:pt>
                <c:pt idx="17885">
                  <c:v>61.837059999999624</c:v>
                </c:pt>
                <c:pt idx="17886">
                  <c:v>61.836879999999624</c:v>
                </c:pt>
                <c:pt idx="17887">
                  <c:v>61.836689999999621</c:v>
                </c:pt>
                <c:pt idx="17888">
                  <c:v>61.83650999999962</c:v>
                </c:pt>
                <c:pt idx="17889">
                  <c:v>61.836269999999622</c:v>
                </c:pt>
                <c:pt idx="17890">
                  <c:v>61.836049999999624</c:v>
                </c:pt>
                <c:pt idx="17891">
                  <c:v>61.835839999999621</c:v>
                </c:pt>
                <c:pt idx="17892">
                  <c:v>61.835639999999621</c:v>
                </c:pt>
                <c:pt idx="17893">
                  <c:v>61.835959999999623</c:v>
                </c:pt>
                <c:pt idx="17894">
                  <c:v>61.837369999999623</c:v>
                </c:pt>
                <c:pt idx="17895">
                  <c:v>61.839159999999623</c:v>
                </c:pt>
                <c:pt idx="17896">
                  <c:v>61.841369999999621</c:v>
                </c:pt>
                <c:pt idx="17897">
                  <c:v>61.845049999999624</c:v>
                </c:pt>
                <c:pt idx="17898">
                  <c:v>61.848639999999627</c:v>
                </c:pt>
                <c:pt idx="17899">
                  <c:v>61.852949999999623</c:v>
                </c:pt>
                <c:pt idx="17900">
                  <c:v>61.85705999999962</c:v>
                </c:pt>
                <c:pt idx="17901">
                  <c:v>61.86007999999962</c:v>
                </c:pt>
                <c:pt idx="17902">
                  <c:v>61.862739999999619</c:v>
                </c:pt>
                <c:pt idx="17903">
                  <c:v>61.870599999999619</c:v>
                </c:pt>
                <c:pt idx="17904">
                  <c:v>61.878669999999616</c:v>
                </c:pt>
                <c:pt idx="17905">
                  <c:v>61.887339999999618</c:v>
                </c:pt>
                <c:pt idx="17906">
                  <c:v>61.89459999999962</c:v>
                </c:pt>
                <c:pt idx="17907">
                  <c:v>61.899239999999622</c:v>
                </c:pt>
                <c:pt idx="17908">
                  <c:v>61.903199999999622</c:v>
                </c:pt>
                <c:pt idx="17909">
                  <c:v>61.905289999999624</c:v>
                </c:pt>
                <c:pt idx="17910">
                  <c:v>61.906579999999622</c:v>
                </c:pt>
                <c:pt idx="17911">
                  <c:v>61.907549999999624</c:v>
                </c:pt>
                <c:pt idx="17912">
                  <c:v>61.908349999999622</c:v>
                </c:pt>
                <c:pt idx="17913">
                  <c:v>61.908979999999623</c:v>
                </c:pt>
                <c:pt idx="17914">
                  <c:v>61.90961999999962</c:v>
                </c:pt>
                <c:pt idx="17915">
                  <c:v>61.91019999999962</c:v>
                </c:pt>
                <c:pt idx="17916">
                  <c:v>61.910919999999621</c:v>
                </c:pt>
                <c:pt idx="17917">
                  <c:v>61.911649999999618</c:v>
                </c:pt>
                <c:pt idx="17918">
                  <c:v>61.912339999999617</c:v>
                </c:pt>
                <c:pt idx="17919">
                  <c:v>61.913049999999615</c:v>
                </c:pt>
                <c:pt idx="17920">
                  <c:v>61.913629999999614</c:v>
                </c:pt>
                <c:pt idx="17921">
                  <c:v>61.914159999999612</c:v>
                </c:pt>
                <c:pt idx="17922">
                  <c:v>61.914699999999613</c:v>
                </c:pt>
                <c:pt idx="17923">
                  <c:v>61.915209999999611</c:v>
                </c:pt>
                <c:pt idx="17924">
                  <c:v>61.915479999999611</c:v>
                </c:pt>
                <c:pt idx="17925">
                  <c:v>61.91542999999961</c:v>
                </c:pt>
                <c:pt idx="17926">
                  <c:v>61.915379999999608</c:v>
                </c:pt>
                <c:pt idx="17927">
                  <c:v>61.915359999999609</c:v>
                </c:pt>
                <c:pt idx="17928">
                  <c:v>61.915309999999607</c:v>
                </c:pt>
                <c:pt idx="17929">
                  <c:v>61.915449999999609</c:v>
                </c:pt>
                <c:pt idx="17930">
                  <c:v>61.915879999999611</c:v>
                </c:pt>
                <c:pt idx="17931">
                  <c:v>61.916189999999609</c:v>
                </c:pt>
                <c:pt idx="17932">
                  <c:v>61.916539999999607</c:v>
                </c:pt>
                <c:pt idx="17933">
                  <c:v>61.916899999999607</c:v>
                </c:pt>
                <c:pt idx="17934">
                  <c:v>61.917449999999604</c:v>
                </c:pt>
                <c:pt idx="17935">
                  <c:v>61.918709999999606</c:v>
                </c:pt>
                <c:pt idx="17936">
                  <c:v>61.919989999999608</c:v>
                </c:pt>
                <c:pt idx="17937">
                  <c:v>61.921379999999608</c:v>
                </c:pt>
                <c:pt idx="17938">
                  <c:v>61.922599999999605</c:v>
                </c:pt>
                <c:pt idx="17939">
                  <c:v>61.923419999999602</c:v>
                </c:pt>
                <c:pt idx="17940">
                  <c:v>61.924049999999603</c:v>
                </c:pt>
                <c:pt idx="17941">
                  <c:v>61.924679999999604</c:v>
                </c:pt>
                <c:pt idx="17942">
                  <c:v>61.925129999999605</c:v>
                </c:pt>
                <c:pt idx="17943">
                  <c:v>61.925489999999606</c:v>
                </c:pt>
                <c:pt idx="17944">
                  <c:v>61.925739999999607</c:v>
                </c:pt>
                <c:pt idx="17945">
                  <c:v>61.925689999999605</c:v>
                </c:pt>
                <c:pt idx="17946">
                  <c:v>61.925639999999603</c:v>
                </c:pt>
                <c:pt idx="17947">
                  <c:v>61.925579999999606</c:v>
                </c:pt>
                <c:pt idx="17948">
                  <c:v>61.925679999999609</c:v>
                </c:pt>
                <c:pt idx="17949">
                  <c:v>61.925979999999612</c:v>
                </c:pt>
                <c:pt idx="17950">
                  <c:v>61.927079999999613</c:v>
                </c:pt>
                <c:pt idx="17951">
                  <c:v>61.927739999999616</c:v>
                </c:pt>
                <c:pt idx="17952">
                  <c:v>61.928369999999617</c:v>
                </c:pt>
                <c:pt idx="17953">
                  <c:v>61.928829999999614</c:v>
                </c:pt>
                <c:pt idx="17954">
                  <c:v>61.929649999999612</c:v>
                </c:pt>
                <c:pt idx="17955">
                  <c:v>61.930759999999609</c:v>
                </c:pt>
                <c:pt idx="17956">
                  <c:v>61.932059999999609</c:v>
                </c:pt>
                <c:pt idx="17957">
                  <c:v>61.933089999999609</c:v>
                </c:pt>
                <c:pt idx="17958">
                  <c:v>61.93429999999961</c:v>
                </c:pt>
                <c:pt idx="17959">
                  <c:v>61.935339999999613</c:v>
                </c:pt>
                <c:pt idx="17960">
                  <c:v>61.936139999999611</c:v>
                </c:pt>
                <c:pt idx="17961">
                  <c:v>61.936019999999608</c:v>
                </c:pt>
                <c:pt idx="17962">
                  <c:v>61.935939999999611</c:v>
                </c:pt>
                <c:pt idx="17963">
                  <c:v>61.935989999999613</c:v>
                </c:pt>
                <c:pt idx="17964">
                  <c:v>61.936319999999611</c:v>
                </c:pt>
                <c:pt idx="17965">
                  <c:v>61.937549999999611</c:v>
                </c:pt>
                <c:pt idx="17966">
                  <c:v>61.939639999999613</c:v>
                </c:pt>
                <c:pt idx="17967">
                  <c:v>61.941259999999616</c:v>
                </c:pt>
                <c:pt idx="17968">
                  <c:v>61.942869999999616</c:v>
                </c:pt>
                <c:pt idx="17969">
                  <c:v>61.944599999999618</c:v>
                </c:pt>
                <c:pt idx="17970">
                  <c:v>61.946229999999616</c:v>
                </c:pt>
                <c:pt idx="17971">
                  <c:v>61.946829999999615</c:v>
                </c:pt>
                <c:pt idx="17972">
                  <c:v>61.946699999999616</c:v>
                </c:pt>
                <c:pt idx="17973">
                  <c:v>61.946549999999618</c:v>
                </c:pt>
                <c:pt idx="17974">
                  <c:v>61.946559999999621</c:v>
                </c:pt>
                <c:pt idx="17975">
                  <c:v>61.946769999999624</c:v>
                </c:pt>
                <c:pt idx="17976">
                  <c:v>61.947219999999625</c:v>
                </c:pt>
                <c:pt idx="17977">
                  <c:v>61.948889999999622</c:v>
                </c:pt>
                <c:pt idx="17978">
                  <c:v>61.949789999999624</c:v>
                </c:pt>
                <c:pt idx="17979">
                  <c:v>61.950779999999625</c:v>
                </c:pt>
                <c:pt idx="17980">
                  <c:v>61.952389999999625</c:v>
                </c:pt>
                <c:pt idx="17981">
                  <c:v>61.953759999999626</c:v>
                </c:pt>
                <c:pt idx="17982">
                  <c:v>61.954169999999628</c:v>
                </c:pt>
                <c:pt idx="17983">
                  <c:v>61.95403999999963</c:v>
                </c:pt>
                <c:pt idx="17984">
                  <c:v>61.953939999999626</c:v>
                </c:pt>
                <c:pt idx="17985">
                  <c:v>61.953869999999625</c:v>
                </c:pt>
                <c:pt idx="17986">
                  <c:v>61.954099999999627</c:v>
                </c:pt>
                <c:pt idx="17987">
                  <c:v>61.954879999999626</c:v>
                </c:pt>
                <c:pt idx="17988">
                  <c:v>61.958699999999624</c:v>
                </c:pt>
                <c:pt idx="17989">
                  <c:v>61.960799999999622</c:v>
                </c:pt>
                <c:pt idx="17990">
                  <c:v>61.964019999999621</c:v>
                </c:pt>
                <c:pt idx="17991">
                  <c:v>61.967309999999621</c:v>
                </c:pt>
                <c:pt idx="17992">
                  <c:v>61.970699999999624</c:v>
                </c:pt>
                <c:pt idx="17993">
                  <c:v>61.972099999999621</c:v>
                </c:pt>
                <c:pt idx="17994">
                  <c:v>61.971949999999623</c:v>
                </c:pt>
                <c:pt idx="17995">
                  <c:v>61.971819999999624</c:v>
                </c:pt>
                <c:pt idx="17996">
                  <c:v>61.971769999999623</c:v>
                </c:pt>
                <c:pt idx="17997">
                  <c:v>61.971669999999619</c:v>
                </c:pt>
                <c:pt idx="17998">
                  <c:v>61.971589999999622</c:v>
                </c:pt>
                <c:pt idx="17999">
                  <c:v>61.971679999999623</c:v>
                </c:pt>
                <c:pt idx="18000">
                  <c:v>61.972089999999625</c:v>
                </c:pt>
                <c:pt idx="18001">
                  <c:v>61.973169999999627</c:v>
                </c:pt>
                <c:pt idx="18002">
                  <c:v>61.975639999999629</c:v>
                </c:pt>
                <c:pt idx="18003">
                  <c:v>61.978349999999629</c:v>
                </c:pt>
                <c:pt idx="18004">
                  <c:v>61.981739999999633</c:v>
                </c:pt>
                <c:pt idx="18005">
                  <c:v>61.984549999999629</c:v>
                </c:pt>
                <c:pt idx="18006">
                  <c:v>61.986639999999632</c:v>
                </c:pt>
                <c:pt idx="18007">
                  <c:v>61.987689999999631</c:v>
                </c:pt>
                <c:pt idx="18008">
                  <c:v>61.987849999999632</c:v>
                </c:pt>
                <c:pt idx="18009">
                  <c:v>61.987739999999633</c:v>
                </c:pt>
                <c:pt idx="18010">
                  <c:v>61.987659999999636</c:v>
                </c:pt>
                <c:pt idx="18011">
                  <c:v>61.987589999999635</c:v>
                </c:pt>
                <c:pt idx="18012">
                  <c:v>61.987529999999637</c:v>
                </c:pt>
                <c:pt idx="18013">
                  <c:v>61.987459999999636</c:v>
                </c:pt>
                <c:pt idx="18014">
                  <c:v>61.987389999999635</c:v>
                </c:pt>
                <c:pt idx="18015">
                  <c:v>61.987329999999638</c:v>
                </c:pt>
                <c:pt idx="18016">
                  <c:v>61.987249999999641</c:v>
                </c:pt>
                <c:pt idx="18017">
                  <c:v>61.98717999999964</c:v>
                </c:pt>
                <c:pt idx="18018">
                  <c:v>61.987109999999639</c:v>
                </c:pt>
                <c:pt idx="18019">
                  <c:v>61.987009999999636</c:v>
                </c:pt>
                <c:pt idx="18020">
                  <c:v>61.987089999999633</c:v>
                </c:pt>
                <c:pt idx="18021">
                  <c:v>61.987769999999635</c:v>
                </c:pt>
                <c:pt idx="18022">
                  <c:v>61.992159999999636</c:v>
                </c:pt>
                <c:pt idx="18023">
                  <c:v>61.995659999999639</c:v>
                </c:pt>
                <c:pt idx="18024">
                  <c:v>61.999599999999639</c:v>
                </c:pt>
                <c:pt idx="18025">
                  <c:v>62.003459999999642</c:v>
                </c:pt>
                <c:pt idx="18026">
                  <c:v>62.006359999999638</c:v>
                </c:pt>
                <c:pt idx="18027">
                  <c:v>62.01663999999964</c:v>
                </c:pt>
                <c:pt idx="18028">
                  <c:v>62.026719999999642</c:v>
                </c:pt>
                <c:pt idx="18029">
                  <c:v>62.029249999999642</c:v>
                </c:pt>
                <c:pt idx="18030">
                  <c:v>62.031819999999641</c:v>
                </c:pt>
                <c:pt idx="18031">
                  <c:v>62.034539999999637</c:v>
                </c:pt>
                <c:pt idx="18032">
                  <c:v>62.039929999999636</c:v>
                </c:pt>
                <c:pt idx="18033">
                  <c:v>62.051219999999638</c:v>
                </c:pt>
                <c:pt idx="18034">
                  <c:v>62.062379999999635</c:v>
                </c:pt>
                <c:pt idx="18035">
                  <c:v>62.079239999999636</c:v>
                </c:pt>
                <c:pt idx="18036">
                  <c:v>62.089479999999639</c:v>
                </c:pt>
                <c:pt idx="18037">
                  <c:v>62.094619999999637</c:v>
                </c:pt>
                <c:pt idx="18038">
                  <c:v>62.09800999999964</c:v>
                </c:pt>
                <c:pt idx="18039">
                  <c:v>62.099269999999642</c:v>
                </c:pt>
                <c:pt idx="18040">
                  <c:v>62.100469999999639</c:v>
                </c:pt>
                <c:pt idx="18041">
                  <c:v>62.101439999999641</c:v>
                </c:pt>
                <c:pt idx="18042">
                  <c:v>62.101979999999642</c:v>
                </c:pt>
                <c:pt idx="18043">
                  <c:v>62.102449999999642</c:v>
                </c:pt>
                <c:pt idx="18044">
                  <c:v>62.102819999999639</c:v>
                </c:pt>
                <c:pt idx="18045">
                  <c:v>62.103189999999636</c:v>
                </c:pt>
                <c:pt idx="18046">
                  <c:v>62.103529999999637</c:v>
                </c:pt>
                <c:pt idx="18047">
                  <c:v>62.103779999999638</c:v>
                </c:pt>
                <c:pt idx="18048">
                  <c:v>62.10373999999964</c:v>
                </c:pt>
                <c:pt idx="18049">
                  <c:v>62.103699999999641</c:v>
                </c:pt>
                <c:pt idx="18050">
                  <c:v>62.103659999999643</c:v>
                </c:pt>
                <c:pt idx="18051">
                  <c:v>62.103609999999641</c:v>
                </c:pt>
                <c:pt idx="18052">
                  <c:v>62.103569999999642</c:v>
                </c:pt>
                <c:pt idx="18053">
                  <c:v>62.103509999999645</c:v>
                </c:pt>
                <c:pt idx="18054">
                  <c:v>62.103469999999646</c:v>
                </c:pt>
                <c:pt idx="18055">
                  <c:v>62.103459999999643</c:v>
                </c:pt>
                <c:pt idx="18056">
                  <c:v>62.103599999999645</c:v>
                </c:pt>
                <c:pt idx="18057">
                  <c:v>62.103929999999643</c:v>
                </c:pt>
                <c:pt idx="18058">
                  <c:v>62.104169999999641</c:v>
                </c:pt>
                <c:pt idx="18059">
                  <c:v>62.104789999999639</c:v>
                </c:pt>
                <c:pt idx="18060">
                  <c:v>62.105439999999639</c:v>
                </c:pt>
                <c:pt idx="18061">
                  <c:v>62.106119999999642</c:v>
                </c:pt>
                <c:pt idx="18062">
                  <c:v>62.106869999999638</c:v>
                </c:pt>
                <c:pt idx="18063">
                  <c:v>62.107419999999635</c:v>
                </c:pt>
                <c:pt idx="18064">
                  <c:v>62.108029999999637</c:v>
                </c:pt>
                <c:pt idx="18065">
                  <c:v>62.108529999999639</c:v>
                </c:pt>
                <c:pt idx="18066">
                  <c:v>62.109049999999641</c:v>
                </c:pt>
                <c:pt idx="18067">
                  <c:v>62.109459999999643</c:v>
                </c:pt>
                <c:pt idx="18068">
                  <c:v>62.109929999999643</c:v>
                </c:pt>
                <c:pt idx="18069">
                  <c:v>62.110429999999646</c:v>
                </c:pt>
                <c:pt idx="18070">
                  <c:v>62.110739999999645</c:v>
                </c:pt>
                <c:pt idx="18071">
                  <c:v>62.111089999999642</c:v>
                </c:pt>
                <c:pt idx="18072">
                  <c:v>62.11152999999964</c:v>
                </c:pt>
                <c:pt idx="18073">
                  <c:v>62.111589999999637</c:v>
                </c:pt>
                <c:pt idx="18074">
                  <c:v>62.11150999999964</c:v>
                </c:pt>
                <c:pt idx="18075">
                  <c:v>62.111499999999637</c:v>
                </c:pt>
                <c:pt idx="18076">
                  <c:v>62.111499999999637</c:v>
                </c:pt>
                <c:pt idx="18077">
                  <c:v>62.111679999999637</c:v>
                </c:pt>
                <c:pt idx="18078">
                  <c:v>62.111939999999635</c:v>
                </c:pt>
                <c:pt idx="18079">
                  <c:v>62.112319999999634</c:v>
                </c:pt>
                <c:pt idx="18080">
                  <c:v>62.112729999999637</c:v>
                </c:pt>
                <c:pt idx="18081">
                  <c:v>62.113159999999638</c:v>
                </c:pt>
                <c:pt idx="18082">
                  <c:v>62.113549999999641</c:v>
                </c:pt>
                <c:pt idx="18083">
                  <c:v>62.114089999999642</c:v>
                </c:pt>
                <c:pt idx="18084">
                  <c:v>62.114629999999643</c:v>
                </c:pt>
                <c:pt idx="18085">
                  <c:v>62.115039999999645</c:v>
                </c:pt>
                <c:pt idx="18086">
                  <c:v>62.115449999999647</c:v>
                </c:pt>
                <c:pt idx="18087">
                  <c:v>62.115779999999646</c:v>
                </c:pt>
                <c:pt idx="18088">
                  <c:v>62.116219999999643</c:v>
                </c:pt>
                <c:pt idx="18089">
                  <c:v>62.11667999999964</c:v>
                </c:pt>
                <c:pt idx="18090">
                  <c:v>62.116619999999642</c:v>
                </c:pt>
                <c:pt idx="18091">
                  <c:v>62.11658999999964</c:v>
                </c:pt>
                <c:pt idx="18092">
                  <c:v>62.116609999999639</c:v>
                </c:pt>
                <c:pt idx="18093">
                  <c:v>62.116789999999639</c:v>
                </c:pt>
                <c:pt idx="18094">
                  <c:v>62.117159999999636</c:v>
                </c:pt>
                <c:pt idx="18095">
                  <c:v>62.117519999999637</c:v>
                </c:pt>
                <c:pt idx="18096">
                  <c:v>62.117919999999636</c:v>
                </c:pt>
                <c:pt idx="18097">
                  <c:v>62.118319999999635</c:v>
                </c:pt>
                <c:pt idx="18098">
                  <c:v>62.118699999999635</c:v>
                </c:pt>
                <c:pt idx="18099">
                  <c:v>62.119089999999638</c:v>
                </c:pt>
                <c:pt idx="18100">
                  <c:v>62.119469999999637</c:v>
                </c:pt>
                <c:pt idx="18101">
                  <c:v>62.119839999999634</c:v>
                </c:pt>
                <c:pt idx="18102">
                  <c:v>62.120199999999635</c:v>
                </c:pt>
                <c:pt idx="18103">
                  <c:v>62.120409999999637</c:v>
                </c:pt>
                <c:pt idx="18104">
                  <c:v>62.120359999999636</c:v>
                </c:pt>
                <c:pt idx="18105">
                  <c:v>62.120519999999637</c:v>
                </c:pt>
                <c:pt idx="18106">
                  <c:v>62.120929999999639</c:v>
                </c:pt>
                <c:pt idx="18107">
                  <c:v>62.121439999999637</c:v>
                </c:pt>
                <c:pt idx="18108">
                  <c:v>62.121759999999639</c:v>
                </c:pt>
                <c:pt idx="18109">
                  <c:v>62.122079999999642</c:v>
                </c:pt>
                <c:pt idx="18110">
                  <c:v>62.122389999999641</c:v>
                </c:pt>
                <c:pt idx="18111">
                  <c:v>62.122669999999637</c:v>
                </c:pt>
                <c:pt idx="18112">
                  <c:v>62.122909999999635</c:v>
                </c:pt>
                <c:pt idx="18113">
                  <c:v>62.122959999999637</c:v>
                </c:pt>
                <c:pt idx="18114">
                  <c:v>62.122859999999633</c:v>
                </c:pt>
                <c:pt idx="18115">
                  <c:v>62.122789999999632</c:v>
                </c:pt>
                <c:pt idx="18116">
                  <c:v>62.12293999999963</c:v>
                </c:pt>
                <c:pt idx="18117">
                  <c:v>62.123309999999627</c:v>
                </c:pt>
                <c:pt idx="18118">
                  <c:v>62.125349999999628</c:v>
                </c:pt>
                <c:pt idx="18119">
                  <c:v>62.126769999999631</c:v>
                </c:pt>
                <c:pt idx="18120">
                  <c:v>62.12810999999963</c:v>
                </c:pt>
                <c:pt idx="18121">
                  <c:v>62.129159999999629</c:v>
                </c:pt>
                <c:pt idx="18122">
                  <c:v>62.129759999999628</c:v>
                </c:pt>
                <c:pt idx="18123">
                  <c:v>62.130969999999628</c:v>
                </c:pt>
                <c:pt idx="18124">
                  <c:v>62.131549999999628</c:v>
                </c:pt>
                <c:pt idx="18125">
                  <c:v>62.132029999999631</c:v>
                </c:pt>
                <c:pt idx="18126">
                  <c:v>62.132389999999631</c:v>
                </c:pt>
                <c:pt idx="18127">
                  <c:v>62.132659999999632</c:v>
                </c:pt>
                <c:pt idx="18128">
                  <c:v>62.132579999999635</c:v>
                </c:pt>
                <c:pt idx="18129">
                  <c:v>62.132509999999634</c:v>
                </c:pt>
                <c:pt idx="18130">
                  <c:v>62.132629999999637</c:v>
                </c:pt>
                <c:pt idx="18131">
                  <c:v>62.132919999999636</c:v>
                </c:pt>
                <c:pt idx="18132">
                  <c:v>62.134009999999634</c:v>
                </c:pt>
                <c:pt idx="18133">
                  <c:v>62.135839999999632</c:v>
                </c:pt>
                <c:pt idx="18134">
                  <c:v>62.137379999999631</c:v>
                </c:pt>
                <c:pt idx="18135">
                  <c:v>62.138469999999629</c:v>
                </c:pt>
                <c:pt idx="18136">
                  <c:v>62.13918999999963</c:v>
                </c:pt>
                <c:pt idx="18137">
                  <c:v>62.139859999999629</c:v>
                </c:pt>
                <c:pt idx="18138">
                  <c:v>62.140359999999632</c:v>
                </c:pt>
                <c:pt idx="18139">
                  <c:v>62.140419999999629</c:v>
                </c:pt>
                <c:pt idx="18140">
                  <c:v>62.140349999999628</c:v>
                </c:pt>
                <c:pt idx="18141">
                  <c:v>62.140319999999626</c:v>
                </c:pt>
                <c:pt idx="18142">
                  <c:v>62.140259999999628</c:v>
                </c:pt>
                <c:pt idx="18143">
                  <c:v>62.140319999999626</c:v>
                </c:pt>
                <c:pt idx="18144">
                  <c:v>62.140479999999627</c:v>
                </c:pt>
                <c:pt idx="18145">
                  <c:v>62.141179999999629</c:v>
                </c:pt>
                <c:pt idx="18146">
                  <c:v>62.141599999999627</c:v>
                </c:pt>
                <c:pt idx="18147">
                  <c:v>62.142179999999627</c:v>
                </c:pt>
                <c:pt idx="18148">
                  <c:v>62.142789999999628</c:v>
                </c:pt>
                <c:pt idx="18149">
                  <c:v>62.14321999999963</c:v>
                </c:pt>
                <c:pt idx="18150">
                  <c:v>62.143809999999633</c:v>
                </c:pt>
                <c:pt idx="18151">
                  <c:v>62.144379999999636</c:v>
                </c:pt>
                <c:pt idx="18152">
                  <c:v>62.144999999999634</c:v>
                </c:pt>
                <c:pt idx="18153">
                  <c:v>62.145529999999631</c:v>
                </c:pt>
                <c:pt idx="18154">
                  <c:v>62.14612999999963</c:v>
                </c:pt>
                <c:pt idx="18155">
                  <c:v>62.14668999999963</c:v>
                </c:pt>
                <c:pt idx="18156">
                  <c:v>62.147199999999629</c:v>
                </c:pt>
                <c:pt idx="18157">
                  <c:v>62.147279999999625</c:v>
                </c:pt>
                <c:pt idx="18158">
                  <c:v>62.147219999999628</c:v>
                </c:pt>
                <c:pt idx="18159">
                  <c:v>62.14715999999963</c:v>
                </c:pt>
                <c:pt idx="18160">
                  <c:v>62.147319999999631</c:v>
                </c:pt>
                <c:pt idx="18161">
                  <c:v>62.147939999999629</c:v>
                </c:pt>
                <c:pt idx="18162">
                  <c:v>62.148339999999628</c:v>
                </c:pt>
                <c:pt idx="18163">
                  <c:v>62.149069999999625</c:v>
                </c:pt>
                <c:pt idx="18164">
                  <c:v>62.149599999999623</c:v>
                </c:pt>
                <c:pt idx="18165">
                  <c:v>62.149979999999623</c:v>
                </c:pt>
                <c:pt idx="18166">
                  <c:v>62.150259999999619</c:v>
                </c:pt>
                <c:pt idx="18167">
                  <c:v>62.150599999999621</c:v>
                </c:pt>
                <c:pt idx="18168">
                  <c:v>62.150899999999623</c:v>
                </c:pt>
                <c:pt idx="18169">
                  <c:v>62.151169999999624</c:v>
                </c:pt>
                <c:pt idx="18170">
                  <c:v>62.151259999999624</c:v>
                </c:pt>
                <c:pt idx="18171">
                  <c:v>62.151199999999626</c:v>
                </c:pt>
                <c:pt idx="18172">
                  <c:v>62.151179999999627</c:v>
                </c:pt>
                <c:pt idx="18173">
                  <c:v>62.151249999999628</c:v>
                </c:pt>
                <c:pt idx="18174">
                  <c:v>62.151409999999629</c:v>
                </c:pt>
                <c:pt idx="18175">
                  <c:v>62.151899999999628</c:v>
                </c:pt>
                <c:pt idx="18176">
                  <c:v>62.152259999999629</c:v>
                </c:pt>
                <c:pt idx="18177">
                  <c:v>62.152549999999628</c:v>
                </c:pt>
                <c:pt idx="18178">
                  <c:v>62.152929999999628</c:v>
                </c:pt>
                <c:pt idx="18179">
                  <c:v>62.153259999999626</c:v>
                </c:pt>
                <c:pt idx="18180">
                  <c:v>62.153569999999625</c:v>
                </c:pt>
                <c:pt idx="18181">
                  <c:v>62.153899999999624</c:v>
                </c:pt>
                <c:pt idx="18182">
                  <c:v>62.154159999999621</c:v>
                </c:pt>
                <c:pt idx="18183">
                  <c:v>62.154479999999623</c:v>
                </c:pt>
                <c:pt idx="18184">
                  <c:v>62.154439999999624</c:v>
                </c:pt>
                <c:pt idx="18185">
                  <c:v>62.154399999999626</c:v>
                </c:pt>
                <c:pt idx="18186">
                  <c:v>62.154549999999624</c:v>
                </c:pt>
                <c:pt idx="18187">
                  <c:v>62.154909999999624</c:v>
                </c:pt>
                <c:pt idx="18188">
                  <c:v>62.155419999999623</c:v>
                </c:pt>
                <c:pt idx="18189">
                  <c:v>62.155849999999624</c:v>
                </c:pt>
                <c:pt idx="18190">
                  <c:v>62.156249999999623</c:v>
                </c:pt>
                <c:pt idx="18191">
                  <c:v>62.156579999999622</c:v>
                </c:pt>
                <c:pt idx="18192">
                  <c:v>62.157149999999625</c:v>
                </c:pt>
                <c:pt idx="18193">
                  <c:v>62.157499999999622</c:v>
                </c:pt>
                <c:pt idx="18194">
                  <c:v>62.157779999999619</c:v>
                </c:pt>
                <c:pt idx="18195">
                  <c:v>62.158129999999616</c:v>
                </c:pt>
                <c:pt idx="18196">
                  <c:v>62.158089999999618</c:v>
                </c:pt>
                <c:pt idx="18197">
                  <c:v>62.158049999999619</c:v>
                </c:pt>
                <c:pt idx="18198">
                  <c:v>62.158259999999622</c:v>
                </c:pt>
                <c:pt idx="18199">
                  <c:v>62.158979999999623</c:v>
                </c:pt>
                <c:pt idx="18200">
                  <c:v>62.160749999999624</c:v>
                </c:pt>
                <c:pt idx="18201">
                  <c:v>62.162169999999627</c:v>
                </c:pt>
                <c:pt idx="18202">
                  <c:v>62.163049999999629</c:v>
                </c:pt>
                <c:pt idx="18203">
                  <c:v>62.163039999999626</c:v>
                </c:pt>
                <c:pt idx="18204">
                  <c:v>62.164659999999628</c:v>
                </c:pt>
                <c:pt idx="18205">
                  <c:v>62.165299999999625</c:v>
                </c:pt>
                <c:pt idx="18206">
                  <c:v>62.165849999999622</c:v>
                </c:pt>
                <c:pt idx="18207">
                  <c:v>62.16666999999962</c:v>
                </c:pt>
                <c:pt idx="18208">
                  <c:v>62.167799999999623</c:v>
                </c:pt>
                <c:pt idx="18209">
                  <c:v>62.167939999999625</c:v>
                </c:pt>
                <c:pt idx="18210">
                  <c:v>62.168339999999624</c:v>
                </c:pt>
                <c:pt idx="18211">
                  <c:v>62.168819999999627</c:v>
                </c:pt>
                <c:pt idx="18212">
                  <c:v>62.16949999999963</c:v>
                </c:pt>
                <c:pt idx="18213">
                  <c:v>62.172809999999629</c:v>
                </c:pt>
                <c:pt idx="18214">
                  <c:v>62.181709999999626</c:v>
                </c:pt>
                <c:pt idx="18215">
                  <c:v>62.189209999999626</c:v>
                </c:pt>
                <c:pt idx="18216">
                  <c:v>62.194759999999626</c:v>
                </c:pt>
                <c:pt idx="18217">
                  <c:v>62.198079999999628</c:v>
                </c:pt>
                <c:pt idx="18218">
                  <c:v>62.20007999999963</c:v>
                </c:pt>
                <c:pt idx="18219">
                  <c:v>62.199969999999631</c:v>
                </c:pt>
                <c:pt idx="18220">
                  <c:v>62.200329999999632</c:v>
                </c:pt>
                <c:pt idx="18221">
                  <c:v>62.200829999999634</c:v>
                </c:pt>
                <c:pt idx="18222">
                  <c:v>62.202439999999633</c:v>
                </c:pt>
                <c:pt idx="18223">
                  <c:v>62.204679999999634</c:v>
                </c:pt>
                <c:pt idx="18224">
                  <c:v>62.210739999999632</c:v>
                </c:pt>
                <c:pt idx="18225">
                  <c:v>62.218619999999632</c:v>
                </c:pt>
                <c:pt idx="18226">
                  <c:v>62.225769999999635</c:v>
                </c:pt>
                <c:pt idx="18227">
                  <c:v>62.234049999999634</c:v>
                </c:pt>
                <c:pt idx="18228">
                  <c:v>62.238969999999632</c:v>
                </c:pt>
                <c:pt idx="18229">
                  <c:v>62.239439999999632</c:v>
                </c:pt>
                <c:pt idx="18230">
                  <c:v>62.239729999999632</c:v>
                </c:pt>
                <c:pt idx="18231">
                  <c:v>62.240369999999629</c:v>
                </c:pt>
                <c:pt idx="18232">
                  <c:v>62.241629999999631</c:v>
                </c:pt>
                <c:pt idx="18233">
                  <c:v>62.242679999999631</c:v>
                </c:pt>
                <c:pt idx="18234">
                  <c:v>62.247169999999628</c:v>
                </c:pt>
                <c:pt idx="18235">
                  <c:v>62.251599999999627</c:v>
                </c:pt>
                <c:pt idx="18236">
                  <c:v>62.255389999999629</c:v>
                </c:pt>
                <c:pt idx="18237">
                  <c:v>62.257799999999627</c:v>
                </c:pt>
                <c:pt idx="18238">
                  <c:v>62.259059999999629</c:v>
                </c:pt>
                <c:pt idx="18239">
                  <c:v>62.259359999999631</c:v>
                </c:pt>
                <c:pt idx="18240">
                  <c:v>62.259559999999631</c:v>
                </c:pt>
                <c:pt idx="18241">
                  <c:v>62.259859999999634</c:v>
                </c:pt>
                <c:pt idx="18242">
                  <c:v>62.260299999999631</c:v>
                </c:pt>
                <c:pt idx="18243">
                  <c:v>62.260509999999634</c:v>
                </c:pt>
                <c:pt idx="18244">
                  <c:v>62.264779999999632</c:v>
                </c:pt>
                <c:pt idx="18245">
                  <c:v>62.27168999999963</c:v>
                </c:pt>
                <c:pt idx="18246">
                  <c:v>62.279869999999633</c:v>
                </c:pt>
                <c:pt idx="18247">
                  <c:v>62.28012999999963</c:v>
                </c:pt>
                <c:pt idx="18248">
                  <c:v>62.283929999999629</c:v>
                </c:pt>
                <c:pt idx="18249">
                  <c:v>62.287809999999631</c:v>
                </c:pt>
                <c:pt idx="18250">
                  <c:v>62.296979999999628</c:v>
                </c:pt>
                <c:pt idx="18251">
                  <c:v>62.30190999999963</c:v>
                </c:pt>
                <c:pt idx="18252">
                  <c:v>62.309289999999628</c:v>
                </c:pt>
                <c:pt idx="18253">
                  <c:v>62.316139999999628</c:v>
                </c:pt>
                <c:pt idx="18254">
                  <c:v>62.318439999999626</c:v>
                </c:pt>
                <c:pt idx="18255">
                  <c:v>62.324839999999625</c:v>
                </c:pt>
                <c:pt idx="18256">
                  <c:v>62.326189999999627</c:v>
                </c:pt>
                <c:pt idx="18257">
                  <c:v>62.32603999999963</c:v>
                </c:pt>
                <c:pt idx="18258">
                  <c:v>62.326729999999628</c:v>
                </c:pt>
                <c:pt idx="18259">
                  <c:v>62.327349999999626</c:v>
                </c:pt>
                <c:pt idx="18260">
                  <c:v>62.328339999999628</c:v>
                </c:pt>
                <c:pt idx="18261">
                  <c:v>62.331599999999625</c:v>
                </c:pt>
                <c:pt idx="18262">
                  <c:v>62.335459999999628</c:v>
                </c:pt>
                <c:pt idx="18263">
                  <c:v>62.338929999999628</c:v>
                </c:pt>
                <c:pt idx="18264">
                  <c:v>62.340369999999631</c:v>
                </c:pt>
                <c:pt idx="18265">
                  <c:v>62.341649999999632</c:v>
                </c:pt>
                <c:pt idx="18266">
                  <c:v>62.342259999999634</c:v>
                </c:pt>
                <c:pt idx="18267">
                  <c:v>62.342229999999631</c:v>
                </c:pt>
                <c:pt idx="18268">
                  <c:v>62.342499999999632</c:v>
                </c:pt>
                <c:pt idx="18269">
                  <c:v>62.342789999999631</c:v>
                </c:pt>
                <c:pt idx="18270">
                  <c:v>62.343159999999628</c:v>
                </c:pt>
                <c:pt idx="18271">
                  <c:v>62.346179999999627</c:v>
                </c:pt>
                <c:pt idx="18272">
                  <c:v>62.35473999999963</c:v>
                </c:pt>
                <c:pt idx="18273">
                  <c:v>62.36167999999963</c:v>
                </c:pt>
                <c:pt idx="18274">
                  <c:v>62.368659999999629</c:v>
                </c:pt>
                <c:pt idx="18275">
                  <c:v>62.372449999999631</c:v>
                </c:pt>
                <c:pt idx="18276">
                  <c:v>62.376159999999629</c:v>
                </c:pt>
                <c:pt idx="18277">
                  <c:v>62.37604999999963</c:v>
                </c:pt>
                <c:pt idx="18278">
                  <c:v>62.37586999999963</c:v>
                </c:pt>
                <c:pt idx="18279">
                  <c:v>62.376089999999628</c:v>
                </c:pt>
                <c:pt idx="18280">
                  <c:v>62.376749999999632</c:v>
                </c:pt>
                <c:pt idx="18281">
                  <c:v>62.377449999999634</c:v>
                </c:pt>
                <c:pt idx="18282">
                  <c:v>62.37790999999963</c:v>
                </c:pt>
                <c:pt idx="18283">
                  <c:v>62.378409999999633</c:v>
                </c:pt>
                <c:pt idx="18284">
                  <c:v>62.378939999999631</c:v>
                </c:pt>
                <c:pt idx="18285">
                  <c:v>62.379299999999631</c:v>
                </c:pt>
                <c:pt idx="18286">
                  <c:v>62.379799999999634</c:v>
                </c:pt>
                <c:pt idx="18287">
                  <c:v>62.38034999999963</c:v>
                </c:pt>
                <c:pt idx="18288">
                  <c:v>62.380669999999633</c:v>
                </c:pt>
                <c:pt idx="18289">
                  <c:v>62.381009999999634</c:v>
                </c:pt>
                <c:pt idx="18290">
                  <c:v>62.381129999999636</c:v>
                </c:pt>
                <c:pt idx="18291">
                  <c:v>62.381069999999639</c:v>
                </c:pt>
                <c:pt idx="18292">
                  <c:v>62.381019999999637</c:v>
                </c:pt>
                <c:pt idx="18293">
                  <c:v>62.380959999999639</c:v>
                </c:pt>
                <c:pt idx="18294">
                  <c:v>62.380919999999641</c:v>
                </c:pt>
                <c:pt idx="18295">
                  <c:v>62.380859999999643</c:v>
                </c:pt>
                <c:pt idx="18296">
                  <c:v>62.380809999999641</c:v>
                </c:pt>
                <c:pt idx="18297">
                  <c:v>62.380739999999641</c:v>
                </c:pt>
                <c:pt idx="18298">
                  <c:v>62.380679999999643</c:v>
                </c:pt>
                <c:pt idx="18299">
                  <c:v>62.380619999999645</c:v>
                </c:pt>
                <c:pt idx="18300">
                  <c:v>62.380569999999643</c:v>
                </c:pt>
                <c:pt idx="18301">
                  <c:v>62.380509999999646</c:v>
                </c:pt>
                <c:pt idx="18302">
                  <c:v>62.380449999999648</c:v>
                </c:pt>
                <c:pt idx="18303">
                  <c:v>62.380379999999647</c:v>
                </c:pt>
                <c:pt idx="18304">
                  <c:v>62.380319999999649</c:v>
                </c:pt>
                <c:pt idx="18305">
                  <c:v>62.380249999999648</c:v>
                </c:pt>
                <c:pt idx="18306">
                  <c:v>62.380189999999651</c:v>
                </c:pt>
                <c:pt idx="18307">
                  <c:v>62.380129999999653</c:v>
                </c:pt>
                <c:pt idx="18308">
                  <c:v>62.380069999999655</c:v>
                </c:pt>
                <c:pt idx="18309">
                  <c:v>62.380009999999658</c:v>
                </c:pt>
                <c:pt idx="18310">
                  <c:v>62.379939999999657</c:v>
                </c:pt>
                <c:pt idx="18311">
                  <c:v>62.379879999999659</c:v>
                </c:pt>
                <c:pt idx="18312">
                  <c:v>62.379819999999661</c:v>
                </c:pt>
                <c:pt idx="18313">
                  <c:v>62.379759999999663</c:v>
                </c:pt>
                <c:pt idx="18314">
                  <c:v>62.379689999999663</c:v>
                </c:pt>
                <c:pt idx="18315">
                  <c:v>62.379629999999665</c:v>
                </c:pt>
                <c:pt idx="18316">
                  <c:v>62.379559999999664</c:v>
                </c:pt>
                <c:pt idx="18317">
                  <c:v>62.379499999999666</c:v>
                </c:pt>
                <c:pt idx="18318">
                  <c:v>62.379429999999665</c:v>
                </c:pt>
                <c:pt idx="18319">
                  <c:v>62.379359999999664</c:v>
                </c:pt>
                <c:pt idx="18320">
                  <c:v>62.379289999999664</c:v>
                </c:pt>
                <c:pt idx="18321">
                  <c:v>62.379229999999666</c:v>
                </c:pt>
                <c:pt idx="18322">
                  <c:v>62.379159999999665</c:v>
                </c:pt>
                <c:pt idx="18323">
                  <c:v>62.379099999999667</c:v>
                </c:pt>
                <c:pt idx="18324">
                  <c:v>62.379029999999666</c:v>
                </c:pt>
                <c:pt idx="18325">
                  <c:v>62.378959999999665</c:v>
                </c:pt>
                <c:pt idx="18326">
                  <c:v>62.378889999999664</c:v>
                </c:pt>
                <c:pt idx="18327">
                  <c:v>62.378809999999667</c:v>
                </c:pt>
                <c:pt idx="18328">
                  <c:v>62.378739999999667</c:v>
                </c:pt>
                <c:pt idx="18329">
                  <c:v>62.378669999999666</c:v>
                </c:pt>
                <c:pt idx="18330">
                  <c:v>62.378609999999668</c:v>
                </c:pt>
                <c:pt idx="18331">
                  <c:v>62.378539999999667</c:v>
                </c:pt>
                <c:pt idx="18332">
                  <c:v>62.378479999999669</c:v>
                </c:pt>
                <c:pt idx="18333">
                  <c:v>62.378409999999668</c:v>
                </c:pt>
                <c:pt idx="18334">
                  <c:v>62.378349999999671</c:v>
                </c:pt>
                <c:pt idx="18335">
                  <c:v>62.378289999999673</c:v>
                </c:pt>
                <c:pt idx="18336">
                  <c:v>62.378229999999675</c:v>
                </c:pt>
                <c:pt idx="18337">
                  <c:v>62.378169999999677</c:v>
                </c:pt>
                <c:pt idx="18338">
                  <c:v>62.378099999999677</c:v>
                </c:pt>
                <c:pt idx="18339">
                  <c:v>62.378039999999679</c:v>
                </c:pt>
                <c:pt idx="18340">
                  <c:v>62.377969999999678</c:v>
                </c:pt>
                <c:pt idx="18341">
                  <c:v>62.37790999999968</c:v>
                </c:pt>
                <c:pt idx="18342">
                  <c:v>62.377839999999679</c:v>
                </c:pt>
                <c:pt idx="18343">
                  <c:v>62.377769999999678</c:v>
                </c:pt>
                <c:pt idx="18344">
                  <c:v>62.377699999999678</c:v>
                </c:pt>
                <c:pt idx="18345">
                  <c:v>62.377629999999677</c:v>
                </c:pt>
                <c:pt idx="18346">
                  <c:v>62.377569999999679</c:v>
                </c:pt>
                <c:pt idx="18347">
                  <c:v>62.377499999999678</c:v>
                </c:pt>
                <c:pt idx="18348">
                  <c:v>62.377429999999677</c:v>
                </c:pt>
                <c:pt idx="18349">
                  <c:v>62.377359999999676</c:v>
                </c:pt>
                <c:pt idx="18350">
                  <c:v>62.377289999999675</c:v>
                </c:pt>
                <c:pt idx="18351">
                  <c:v>62.377209999999678</c:v>
                </c:pt>
                <c:pt idx="18352">
                  <c:v>62.377139999999677</c:v>
                </c:pt>
                <c:pt idx="18353">
                  <c:v>62.377069999999676</c:v>
                </c:pt>
                <c:pt idx="18354">
                  <c:v>62.376999999999676</c:v>
                </c:pt>
                <c:pt idx="18355">
                  <c:v>62.376929999999675</c:v>
                </c:pt>
                <c:pt idx="18356">
                  <c:v>62.376859999999674</c:v>
                </c:pt>
                <c:pt idx="18357">
                  <c:v>62.376799999999676</c:v>
                </c:pt>
                <c:pt idx="18358">
                  <c:v>62.376739999999678</c:v>
                </c:pt>
                <c:pt idx="18359">
                  <c:v>62.376669999999677</c:v>
                </c:pt>
                <c:pt idx="18360">
                  <c:v>62.37660999999968</c:v>
                </c:pt>
                <c:pt idx="18361">
                  <c:v>62.376539999999679</c:v>
                </c:pt>
                <c:pt idx="18362">
                  <c:v>62.376479999999681</c:v>
                </c:pt>
                <c:pt idx="18363">
                  <c:v>62.37640999999968</c:v>
                </c:pt>
                <c:pt idx="18364">
                  <c:v>62.376339999999679</c:v>
                </c:pt>
                <c:pt idx="18365">
                  <c:v>62.376269999999678</c:v>
                </c:pt>
                <c:pt idx="18366">
                  <c:v>62.376199999999677</c:v>
                </c:pt>
                <c:pt idx="18367">
                  <c:v>62.37613999999968</c:v>
                </c:pt>
                <c:pt idx="18368">
                  <c:v>62.376069999999679</c:v>
                </c:pt>
                <c:pt idx="18369">
                  <c:v>62.376019999999677</c:v>
                </c:pt>
                <c:pt idx="18370">
                  <c:v>62.375949999999676</c:v>
                </c:pt>
                <c:pt idx="18371">
                  <c:v>62.375879999999675</c:v>
                </c:pt>
                <c:pt idx="18372">
                  <c:v>62.375809999999674</c:v>
                </c:pt>
                <c:pt idx="18373">
                  <c:v>62.375739999999674</c:v>
                </c:pt>
                <c:pt idx="18374">
                  <c:v>62.375679999999676</c:v>
                </c:pt>
                <c:pt idx="18375">
                  <c:v>62.375599999999679</c:v>
                </c:pt>
                <c:pt idx="18376">
                  <c:v>62.375539999999681</c:v>
                </c:pt>
                <c:pt idx="18377">
                  <c:v>62.37546999999968</c:v>
                </c:pt>
                <c:pt idx="18378">
                  <c:v>62.375419999999679</c:v>
                </c:pt>
                <c:pt idx="18379">
                  <c:v>62.375349999999678</c:v>
                </c:pt>
                <c:pt idx="18380">
                  <c:v>62.375279999999677</c:v>
                </c:pt>
                <c:pt idx="18381">
                  <c:v>62.375219999999679</c:v>
                </c:pt>
                <c:pt idx="18382">
                  <c:v>62.375139999999682</c:v>
                </c:pt>
                <c:pt idx="18383">
                  <c:v>62.37508999999968</c:v>
                </c:pt>
                <c:pt idx="18384">
                  <c:v>62.375009999999683</c:v>
                </c:pt>
                <c:pt idx="18385">
                  <c:v>62.374949999999686</c:v>
                </c:pt>
                <c:pt idx="18386">
                  <c:v>62.374879999999685</c:v>
                </c:pt>
                <c:pt idx="18387">
                  <c:v>62.374809999999684</c:v>
                </c:pt>
                <c:pt idx="18388">
                  <c:v>62.374749999999686</c:v>
                </c:pt>
                <c:pt idx="18389">
                  <c:v>62.374679999999685</c:v>
                </c:pt>
                <c:pt idx="18390">
                  <c:v>62.374619999999688</c:v>
                </c:pt>
                <c:pt idx="18391">
                  <c:v>62.374549999999687</c:v>
                </c:pt>
                <c:pt idx="18392">
                  <c:v>62.374489999999689</c:v>
                </c:pt>
                <c:pt idx="18393">
                  <c:v>62.374409999999692</c:v>
                </c:pt>
                <c:pt idx="18394">
                  <c:v>62.374339999999691</c:v>
                </c:pt>
                <c:pt idx="18395">
                  <c:v>62.37426999999969</c:v>
                </c:pt>
                <c:pt idx="18396">
                  <c:v>62.374189999999693</c:v>
                </c:pt>
                <c:pt idx="18397">
                  <c:v>62.374129999999695</c:v>
                </c:pt>
                <c:pt idx="18398">
                  <c:v>62.374059999999695</c:v>
                </c:pt>
                <c:pt idx="18399">
                  <c:v>62.373999999999697</c:v>
                </c:pt>
                <c:pt idx="18400">
                  <c:v>62.373929999999696</c:v>
                </c:pt>
                <c:pt idx="18401">
                  <c:v>62.373859999999695</c:v>
                </c:pt>
                <c:pt idx="18402">
                  <c:v>62.373799999999697</c:v>
                </c:pt>
                <c:pt idx="18403">
                  <c:v>62.373729999999696</c:v>
                </c:pt>
                <c:pt idx="18404">
                  <c:v>62.373669999999699</c:v>
                </c:pt>
                <c:pt idx="18405">
                  <c:v>62.373589999999702</c:v>
                </c:pt>
                <c:pt idx="18406">
                  <c:v>62.373519999999701</c:v>
                </c:pt>
                <c:pt idx="18407">
                  <c:v>62.3734499999997</c:v>
                </c:pt>
                <c:pt idx="18408">
                  <c:v>62.373369999999703</c:v>
                </c:pt>
                <c:pt idx="18409">
                  <c:v>62.373309999999705</c:v>
                </c:pt>
                <c:pt idx="18410">
                  <c:v>62.373239999999704</c:v>
                </c:pt>
                <c:pt idx="18411">
                  <c:v>62.373179999999707</c:v>
                </c:pt>
                <c:pt idx="18412">
                  <c:v>62.37309999999971</c:v>
                </c:pt>
                <c:pt idx="18413">
                  <c:v>62.373029999999709</c:v>
                </c:pt>
                <c:pt idx="18414">
                  <c:v>62.372959999999708</c:v>
                </c:pt>
                <c:pt idx="18415">
                  <c:v>62.372879999999711</c:v>
                </c:pt>
                <c:pt idx="18416">
                  <c:v>62.372819999999713</c:v>
                </c:pt>
                <c:pt idx="18417">
                  <c:v>62.372829999999716</c:v>
                </c:pt>
                <c:pt idx="18418">
                  <c:v>62.373029999999716</c:v>
                </c:pt>
                <c:pt idx="18419">
                  <c:v>62.373409999999716</c:v>
                </c:pt>
                <c:pt idx="18420">
                  <c:v>62.373639999999718</c:v>
                </c:pt>
                <c:pt idx="18421">
                  <c:v>62.374019999999717</c:v>
                </c:pt>
                <c:pt idx="18422">
                  <c:v>62.374389999999714</c:v>
                </c:pt>
                <c:pt idx="18423">
                  <c:v>62.374769999999714</c:v>
                </c:pt>
                <c:pt idx="18424">
                  <c:v>62.37513999999971</c:v>
                </c:pt>
                <c:pt idx="18425">
                  <c:v>62.375579999999708</c:v>
                </c:pt>
                <c:pt idx="18426">
                  <c:v>62.376109999999706</c:v>
                </c:pt>
                <c:pt idx="18427">
                  <c:v>62.376629999999707</c:v>
                </c:pt>
                <c:pt idx="18428">
                  <c:v>62.377069999999705</c:v>
                </c:pt>
                <c:pt idx="18429">
                  <c:v>62.377509999999702</c:v>
                </c:pt>
                <c:pt idx="18430">
                  <c:v>62.377909999999702</c:v>
                </c:pt>
                <c:pt idx="18431">
                  <c:v>62.378309999999701</c:v>
                </c:pt>
                <c:pt idx="18432">
                  <c:v>62.378679999999697</c:v>
                </c:pt>
                <c:pt idx="18433">
                  <c:v>62.379059999999697</c:v>
                </c:pt>
                <c:pt idx="18434">
                  <c:v>62.379429999999694</c:v>
                </c:pt>
                <c:pt idx="18435">
                  <c:v>62.37979999999969</c:v>
                </c:pt>
                <c:pt idx="18436">
                  <c:v>62.380129999999689</c:v>
                </c:pt>
                <c:pt idx="18437">
                  <c:v>62.380409999999685</c:v>
                </c:pt>
                <c:pt idx="18438">
                  <c:v>62.380749999999686</c:v>
                </c:pt>
                <c:pt idx="18439">
                  <c:v>62.381019999999687</c:v>
                </c:pt>
                <c:pt idx="18440">
                  <c:v>62.381309999999687</c:v>
                </c:pt>
                <c:pt idx="18441">
                  <c:v>62.381589999999683</c:v>
                </c:pt>
                <c:pt idx="18442">
                  <c:v>62.382029999999681</c:v>
                </c:pt>
                <c:pt idx="18443">
                  <c:v>62.382939999999678</c:v>
                </c:pt>
                <c:pt idx="18444">
                  <c:v>62.393589999999676</c:v>
                </c:pt>
                <c:pt idx="18445">
                  <c:v>62.412979999999678</c:v>
                </c:pt>
                <c:pt idx="18446">
                  <c:v>62.416729999999674</c:v>
                </c:pt>
                <c:pt idx="18447">
                  <c:v>62.419719999999671</c:v>
                </c:pt>
                <c:pt idx="18448">
                  <c:v>62.424499999999668</c:v>
                </c:pt>
                <c:pt idx="18449">
                  <c:v>62.435259999999666</c:v>
                </c:pt>
                <c:pt idx="18450">
                  <c:v>62.445419999999665</c:v>
                </c:pt>
                <c:pt idx="18451">
                  <c:v>62.453709999999667</c:v>
                </c:pt>
                <c:pt idx="18452">
                  <c:v>62.458069999999665</c:v>
                </c:pt>
                <c:pt idx="18453">
                  <c:v>62.460659999999663</c:v>
                </c:pt>
                <c:pt idx="18454">
                  <c:v>62.462219999999661</c:v>
                </c:pt>
                <c:pt idx="18455">
                  <c:v>62.463369999999664</c:v>
                </c:pt>
                <c:pt idx="18456">
                  <c:v>62.464979999999663</c:v>
                </c:pt>
                <c:pt idx="18457">
                  <c:v>62.465989999999664</c:v>
                </c:pt>
                <c:pt idx="18458">
                  <c:v>62.466649999999667</c:v>
                </c:pt>
                <c:pt idx="18459">
                  <c:v>62.467349999999669</c:v>
                </c:pt>
                <c:pt idx="18460">
                  <c:v>62.468279999999666</c:v>
                </c:pt>
                <c:pt idx="18461">
                  <c:v>62.46996999999967</c:v>
                </c:pt>
                <c:pt idx="18462">
                  <c:v>62.472649999999668</c:v>
                </c:pt>
                <c:pt idx="18463">
                  <c:v>62.476299999999668</c:v>
                </c:pt>
                <c:pt idx="18464">
                  <c:v>62.481349999999665</c:v>
                </c:pt>
                <c:pt idx="18465">
                  <c:v>62.487659999999664</c:v>
                </c:pt>
                <c:pt idx="18466">
                  <c:v>62.491999999999663</c:v>
                </c:pt>
                <c:pt idx="18467">
                  <c:v>62.496319999999663</c:v>
                </c:pt>
                <c:pt idx="18468">
                  <c:v>62.501039999999662</c:v>
                </c:pt>
                <c:pt idx="18469">
                  <c:v>62.504789999999659</c:v>
                </c:pt>
                <c:pt idx="18470">
                  <c:v>62.507719999999658</c:v>
                </c:pt>
                <c:pt idx="18471">
                  <c:v>62.510599999999656</c:v>
                </c:pt>
                <c:pt idx="18472">
                  <c:v>62.513799999999655</c:v>
                </c:pt>
                <c:pt idx="18473">
                  <c:v>62.516269999999658</c:v>
                </c:pt>
                <c:pt idx="18474">
                  <c:v>62.51797999999966</c:v>
                </c:pt>
                <c:pt idx="18475">
                  <c:v>62.52041999999966</c:v>
                </c:pt>
                <c:pt idx="18476">
                  <c:v>62.522539999999658</c:v>
                </c:pt>
                <c:pt idx="18477">
                  <c:v>62.525139999999659</c:v>
                </c:pt>
                <c:pt idx="18478">
                  <c:v>62.527569999999656</c:v>
                </c:pt>
                <c:pt idx="18479">
                  <c:v>62.530169999999657</c:v>
                </c:pt>
                <c:pt idx="18480">
                  <c:v>62.53149999999966</c:v>
                </c:pt>
                <c:pt idx="18481">
                  <c:v>62.534279999999661</c:v>
                </c:pt>
                <c:pt idx="18482">
                  <c:v>62.54736999999966</c:v>
                </c:pt>
                <c:pt idx="18483">
                  <c:v>62.568989999999658</c:v>
                </c:pt>
                <c:pt idx="18484">
                  <c:v>62.585969999999655</c:v>
                </c:pt>
                <c:pt idx="18485">
                  <c:v>62.597089999999653</c:v>
                </c:pt>
                <c:pt idx="18486">
                  <c:v>62.601789999999653</c:v>
                </c:pt>
                <c:pt idx="18487">
                  <c:v>62.60403999999965</c:v>
                </c:pt>
                <c:pt idx="18488">
                  <c:v>62.604939999999651</c:v>
                </c:pt>
                <c:pt idx="18489">
                  <c:v>62.605219999999647</c:v>
                </c:pt>
                <c:pt idx="18490">
                  <c:v>62.605749999999645</c:v>
                </c:pt>
                <c:pt idx="18491">
                  <c:v>62.607019999999643</c:v>
                </c:pt>
                <c:pt idx="18492">
                  <c:v>62.60823999999964</c:v>
                </c:pt>
                <c:pt idx="18493">
                  <c:v>62.608839999999638</c:v>
                </c:pt>
                <c:pt idx="18494">
                  <c:v>62.60915999999964</c:v>
                </c:pt>
                <c:pt idx="18495">
                  <c:v>62.609329999999638</c:v>
                </c:pt>
                <c:pt idx="18496">
                  <c:v>62.61264999999964</c:v>
                </c:pt>
                <c:pt idx="18497">
                  <c:v>62.660699999999643</c:v>
                </c:pt>
                <c:pt idx="18498">
                  <c:v>62.754109999999642</c:v>
                </c:pt>
                <c:pt idx="18499">
                  <c:v>62.818659999999639</c:v>
                </c:pt>
                <c:pt idx="18500">
                  <c:v>62.869809999999639</c:v>
                </c:pt>
                <c:pt idx="18501">
                  <c:v>62.896479999999642</c:v>
                </c:pt>
                <c:pt idx="18502">
                  <c:v>62.90186999999964</c:v>
                </c:pt>
                <c:pt idx="18503">
                  <c:v>62.903029999999639</c:v>
                </c:pt>
                <c:pt idx="18504">
                  <c:v>62.910809999999636</c:v>
                </c:pt>
                <c:pt idx="18505">
                  <c:v>62.935159999999634</c:v>
                </c:pt>
                <c:pt idx="18506">
                  <c:v>62.958969999999631</c:v>
                </c:pt>
                <c:pt idx="18507">
                  <c:v>62.971279999999631</c:v>
                </c:pt>
                <c:pt idx="18508">
                  <c:v>62.977749999999631</c:v>
                </c:pt>
                <c:pt idx="18509">
                  <c:v>62.982599999999628</c:v>
                </c:pt>
                <c:pt idx="18510">
                  <c:v>62.986659999999631</c:v>
                </c:pt>
                <c:pt idx="18511">
                  <c:v>62.98960999999963</c:v>
                </c:pt>
                <c:pt idx="18512">
                  <c:v>62.992329999999626</c:v>
                </c:pt>
                <c:pt idx="18513">
                  <c:v>62.995169999999625</c:v>
                </c:pt>
                <c:pt idx="18514">
                  <c:v>62.998029999999623</c:v>
                </c:pt>
                <c:pt idx="18515">
                  <c:v>63.00083999999962</c:v>
                </c:pt>
                <c:pt idx="18516">
                  <c:v>63.003959999999623</c:v>
                </c:pt>
                <c:pt idx="18517">
                  <c:v>63.040589999999625</c:v>
                </c:pt>
                <c:pt idx="18518">
                  <c:v>63.089269999999622</c:v>
                </c:pt>
                <c:pt idx="18519">
                  <c:v>63.133049999999621</c:v>
                </c:pt>
                <c:pt idx="18520">
                  <c:v>63.16843999999962</c:v>
                </c:pt>
                <c:pt idx="18521">
                  <c:v>63.187829999999622</c:v>
                </c:pt>
                <c:pt idx="18522">
                  <c:v>63.194289999999619</c:v>
                </c:pt>
                <c:pt idx="18523">
                  <c:v>63.197459999999616</c:v>
                </c:pt>
                <c:pt idx="18524">
                  <c:v>63.199219999999613</c:v>
                </c:pt>
                <c:pt idx="18525">
                  <c:v>63.19994999999961</c:v>
                </c:pt>
                <c:pt idx="18526">
                  <c:v>63.200159999999613</c:v>
                </c:pt>
                <c:pt idx="18527">
                  <c:v>63.200519999999614</c:v>
                </c:pt>
                <c:pt idx="18528">
                  <c:v>63.200639999999616</c:v>
                </c:pt>
                <c:pt idx="18529">
                  <c:v>63.200929999999616</c:v>
                </c:pt>
                <c:pt idx="18530">
                  <c:v>63.205959999999614</c:v>
                </c:pt>
                <c:pt idx="18531">
                  <c:v>63.229979999999614</c:v>
                </c:pt>
                <c:pt idx="18532">
                  <c:v>63.269059999999612</c:v>
                </c:pt>
                <c:pt idx="18533">
                  <c:v>63.286159999999612</c:v>
                </c:pt>
                <c:pt idx="18534">
                  <c:v>63.295189999999614</c:v>
                </c:pt>
                <c:pt idx="18535">
                  <c:v>63.299669999999615</c:v>
                </c:pt>
                <c:pt idx="18536">
                  <c:v>63.301269999999619</c:v>
                </c:pt>
                <c:pt idx="18537">
                  <c:v>63.302419999999621</c:v>
                </c:pt>
                <c:pt idx="18538">
                  <c:v>63.30386999999962</c:v>
                </c:pt>
                <c:pt idx="18539">
                  <c:v>63.305159999999617</c:v>
                </c:pt>
                <c:pt idx="18540">
                  <c:v>63.306189999999617</c:v>
                </c:pt>
                <c:pt idx="18541">
                  <c:v>63.307239999999616</c:v>
                </c:pt>
                <c:pt idx="18542">
                  <c:v>63.308849999999616</c:v>
                </c:pt>
                <c:pt idx="18543">
                  <c:v>63.310469999999619</c:v>
                </c:pt>
                <c:pt idx="18544">
                  <c:v>63.311959999999615</c:v>
                </c:pt>
                <c:pt idx="18545">
                  <c:v>63.313299999999614</c:v>
                </c:pt>
                <c:pt idx="18546">
                  <c:v>63.314339999999618</c:v>
                </c:pt>
                <c:pt idx="18547">
                  <c:v>63.315069999999615</c:v>
                </c:pt>
                <c:pt idx="18548">
                  <c:v>63.315459999999618</c:v>
                </c:pt>
                <c:pt idx="18549">
                  <c:v>63.315619999999619</c:v>
                </c:pt>
                <c:pt idx="18550">
                  <c:v>63.315919999999622</c:v>
                </c:pt>
                <c:pt idx="18551">
                  <c:v>63.318659999999625</c:v>
                </c:pt>
                <c:pt idx="18552">
                  <c:v>63.329599999999623</c:v>
                </c:pt>
                <c:pt idx="18553">
                  <c:v>63.33894999999962</c:v>
                </c:pt>
                <c:pt idx="18554">
                  <c:v>63.343129999999618</c:v>
                </c:pt>
                <c:pt idx="18555">
                  <c:v>63.343499999999615</c:v>
                </c:pt>
                <c:pt idx="18556">
                  <c:v>63.343989999999614</c:v>
                </c:pt>
                <c:pt idx="18557">
                  <c:v>63.344199999999617</c:v>
                </c:pt>
                <c:pt idx="18558">
                  <c:v>63.34476999999962</c:v>
                </c:pt>
                <c:pt idx="18559">
                  <c:v>63.34514999999962</c:v>
                </c:pt>
                <c:pt idx="18560">
                  <c:v>63.345509999999621</c:v>
                </c:pt>
                <c:pt idx="18561">
                  <c:v>63.34581999999962</c:v>
                </c:pt>
                <c:pt idx="18562">
                  <c:v>63.346129999999619</c:v>
                </c:pt>
                <c:pt idx="18563">
                  <c:v>63.346369999999617</c:v>
                </c:pt>
                <c:pt idx="18564">
                  <c:v>63.346649999999613</c:v>
                </c:pt>
                <c:pt idx="18565">
                  <c:v>63.346979999999611</c:v>
                </c:pt>
                <c:pt idx="18566">
                  <c:v>63.347429999999612</c:v>
                </c:pt>
                <c:pt idx="18567">
                  <c:v>63.347839999999614</c:v>
                </c:pt>
                <c:pt idx="18568">
                  <c:v>63.347979999999616</c:v>
                </c:pt>
                <c:pt idx="18569">
                  <c:v>63.348189999999619</c:v>
                </c:pt>
                <c:pt idx="18570">
                  <c:v>63.348379999999622</c:v>
                </c:pt>
                <c:pt idx="18571">
                  <c:v>63.348579999999622</c:v>
                </c:pt>
                <c:pt idx="18572">
                  <c:v>63.348789999999624</c:v>
                </c:pt>
                <c:pt idx="18573">
                  <c:v>63.348979999999628</c:v>
                </c:pt>
                <c:pt idx="18574">
                  <c:v>63.349169999999631</c:v>
                </c:pt>
                <c:pt idx="18575">
                  <c:v>63.349369999999631</c:v>
                </c:pt>
                <c:pt idx="18576">
                  <c:v>63.349509999999633</c:v>
                </c:pt>
                <c:pt idx="18577">
                  <c:v>63.349699999999636</c:v>
                </c:pt>
                <c:pt idx="18578">
                  <c:v>63.349879999999636</c:v>
                </c:pt>
                <c:pt idx="18579">
                  <c:v>63.350039999999638</c:v>
                </c:pt>
                <c:pt idx="18580">
                  <c:v>63.350219999999638</c:v>
                </c:pt>
                <c:pt idx="18581">
                  <c:v>63.350409999999641</c:v>
                </c:pt>
                <c:pt idx="18582">
                  <c:v>63.350639999999643</c:v>
                </c:pt>
                <c:pt idx="18583">
                  <c:v>63.350879999999641</c:v>
                </c:pt>
                <c:pt idx="18584">
                  <c:v>63.351139999999639</c:v>
                </c:pt>
                <c:pt idx="18585">
                  <c:v>63.351489999999636</c:v>
                </c:pt>
                <c:pt idx="18586">
                  <c:v>63.351879999999639</c:v>
                </c:pt>
                <c:pt idx="18587">
                  <c:v>63.352059999999639</c:v>
                </c:pt>
                <c:pt idx="18588">
                  <c:v>63.352319999999636</c:v>
                </c:pt>
                <c:pt idx="18589">
                  <c:v>63.352519999999636</c:v>
                </c:pt>
                <c:pt idx="18590">
                  <c:v>63.352739999999635</c:v>
                </c:pt>
                <c:pt idx="18591">
                  <c:v>63.352929999999638</c:v>
                </c:pt>
                <c:pt idx="18592">
                  <c:v>63.353139999999641</c:v>
                </c:pt>
                <c:pt idx="18593">
                  <c:v>63.353349999999644</c:v>
                </c:pt>
                <c:pt idx="18594">
                  <c:v>63.353559999999646</c:v>
                </c:pt>
                <c:pt idx="18595">
                  <c:v>63.353779999999645</c:v>
                </c:pt>
                <c:pt idx="18596">
                  <c:v>63.353959999999645</c:v>
                </c:pt>
                <c:pt idx="18597">
                  <c:v>63.354139999999646</c:v>
                </c:pt>
                <c:pt idx="18598">
                  <c:v>63.354319999999646</c:v>
                </c:pt>
                <c:pt idx="18599">
                  <c:v>63.354519999999646</c:v>
                </c:pt>
                <c:pt idx="18600">
                  <c:v>63.354749999999648</c:v>
                </c:pt>
                <c:pt idx="18601">
                  <c:v>63.354999999999649</c:v>
                </c:pt>
                <c:pt idx="18602">
                  <c:v>63.355199999999648</c:v>
                </c:pt>
                <c:pt idx="18603">
                  <c:v>63.355389999999652</c:v>
                </c:pt>
                <c:pt idx="18604">
                  <c:v>63.355569999999652</c:v>
                </c:pt>
                <c:pt idx="18605">
                  <c:v>63.355749999999652</c:v>
                </c:pt>
                <c:pt idx="18606">
                  <c:v>63.355909999999653</c:v>
                </c:pt>
                <c:pt idx="18607">
                  <c:v>63.356139999999655</c:v>
                </c:pt>
                <c:pt idx="18608">
                  <c:v>63.356439999999658</c:v>
                </c:pt>
                <c:pt idx="18609">
                  <c:v>63.356779999999659</c:v>
                </c:pt>
                <c:pt idx="18610">
                  <c:v>63.357109999999658</c:v>
                </c:pt>
                <c:pt idx="18611">
                  <c:v>63.357369999999655</c:v>
                </c:pt>
                <c:pt idx="18612">
                  <c:v>63.357579999999658</c:v>
                </c:pt>
                <c:pt idx="18613">
                  <c:v>63.357799999999656</c:v>
                </c:pt>
                <c:pt idx="18614">
                  <c:v>63.358019999999655</c:v>
                </c:pt>
                <c:pt idx="18615">
                  <c:v>63.358209999999659</c:v>
                </c:pt>
                <c:pt idx="18616">
                  <c:v>63.358429999999657</c:v>
                </c:pt>
                <c:pt idx="18617">
                  <c:v>63.35863999999966</c:v>
                </c:pt>
                <c:pt idx="18618">
                  <c:v>63.358859999999659</c:v>
                </c:pt>
                <c:pt idx="18619">
                  <c:v>63.359079999999658</c:v>
                </c:pt>
                <c:pt idx="18620">
                  <c:v>63.359279999999657</c:v>
                </c:pt>
                <c:pt idx="18621">
                  <c:v>63.359499999999656</c:v>
                </c:pt>
                <c:pt idx="18622">
                  <c:v>63.359699999999656</c:v>
                </c:pt>
                <c:pt idx="18623">
                  <c:v>63.359889999999659</c:v>
                </c:pt>
                <c:pt idx="18624">
                  <c:v>63.360089999999659</c:v>
                </c:pt>
                <c:pt idx="18625">
                  <c:v>63.360259999999656</c:v>
                </c:pt>
                <c:pt idx="18626">
                  <c:v>63.360459999999655</c:v>
                </c:pt>
                <c:pt idx="18627">
                  <c:v>63.360659999999655</c:v>
                </c:pt>
                <c:pt idx="18628">
                  <c:v>63.360859999999654</c:v>
                </c:pt>
                <c:pt idx="18629">
                  <c:v>63.361079999999653</c:v>
                </c:pt>
                <c:pt idx="18630">
                  <c:v>63.361259999999653</c:v>
                </c:pt>
                <c:pt idx="18631">
                  <c:v>63.361449999999657</c:v>
                </c:pt>
                <c:pt idx="18632">
                  <c:v>63.361649999999656</c:v>
                </c:pt>
                <c:pt idx="18633">
                  <c:v>63.361849999999656</c:v>
                </c:pt>
                <c:pt idx="18634">
                  <c:v>63.362049999999655</c:v>
                </c:pt>
                <c:pt idx="18635">
                  <c:v>63.362259999999658</c:v>
                </c:pt>
                <c:pt idx="18636">
                  <c:v>63.362409999999656</c:v>
                </c:pt>
                <c:pt idx="18637">
                  <c:v>63.362749999999657</c:v>
                </c:pt>
                <c:pt idx="18638">
                  <c:v>63.363299999999654</c:v>
                </c:pt>
                <c:pt idx="18639">
                  <c:v>63.364189999999653</c:v>
                </c:pt>
                <c:pt idx="18640">
                  <c:v>63.365529999999652</c:v>
                </c:pt>
                <c:pt idx="18641">
                  <c:v>63.366809999999653</c:v>
                </c:pt>
                <c:pt idx="18642">
                  <c:v>63.367569999999652</c:v>
                </c:pt>
                <c:pt idx="18643">
                  <c:v>63.368499999999649</c:v>
                </c:pt>
                <c:pt idx="18644">
                  <c:v>63.369589999999647</c:v>
                </c:pt>
                <c:pt idx="18645">
                  <c:v>63.370569999999645</c:v>
                </c:pt>
                <c:pt idx="18646">
                  <c:v>63.371129999999646</c:v>
                </c:pt>
                <c:pt idx="18647">
                  <c:v>63.371519999999649</c:v>
                </c:pt>
                <c:pt idx="18648">
                  <c:v>63.371789999999649</c:v>
                </c:pt>
                <c:pt idx="18649">
                  <c:v>63.372069999999646</c:v>
                </c:pt>
                <c:pt idx="18650">
                  <c:v>63.372359999999645</c:v>
                </c:pt>
                <c:pt idx="18651">
                  <c:v>63.373349999999647</c:v>
                </c:pt>
                <c:pt idx="18652">
                  <c:v>63.37505999999965</c:v>
                </c:pt>
                <c:pt idx="18653">
                  <c:v>63.376629999999651</c:v>
                </c:pt>
                <c:pt idx="18654">
                  <c:v>63.378139999999654</c:v>
                </c:pt>
                <c:pt idx="18655">
                  <c:v>63.379579999999656</c:v>
                </c:pt>
                <c:pt idx="18656">
                  <c:v>63.380829999999655</c:v>
                </c:pt>
                <c:pt idx="18657">
                  <c:v>63.381959999999658</c:v>
                </c:pt>
                <c:pt idx="18658">
                  <c:v>63.382839999999661</c:v>
                </c:pt>
                <c:pt idx="18659">
                  <c:v>63.383409999999664</c:v>
                </c:pt>
                <c:pt idx="18660">
                  <c:v>63.383569999999665</c:v>
                </c:pt>
                <c:pt idx="18661">
                  <c:v>63.384039999999665</c:v>
                </c:pt>
                <c:pt idx="18662">
                  <c:v>63.385689999999663</c:v>
                </c:pt>
                <c:pt idx="18663">
                  <c:v>63.387669999999666</c:v>
                </c:pt>
                <c:pt idx="18664">
                  <c:v>63.390839999999663</c:v>
                </c:pt>
                <c:pt idx="18665">
                  <c:v>63.394809999999666</c:v>
                </c:pt>
                <c:pt idx="18666">
                  <c:v>63.398359999999663</c:v>
                </c:pt>
                <c:pt idx="18667">
                  <c:v>63.401809999999664</c:v>
                </c:pt>
                <c:pt idx="18668">
                  <c:v>63.403479999999661</c:v>
                </c:pt>
                <c:pt idx="18669">
                  <c:v>63.40611999999966</c:v>
                </c:pt>
                <c:pt idx="18670">
                  <c:v>63.408209999999663</c:v>
                </c:pt>
                <c:pt idx="18671">
                  <c:v>63.411069999999661</c:v>
                </c:pt>
                <c:pt idx="18672">
                  <c:v>63.41399999999966</c:v>
                </c:pt>
                <c:pt idx="18673">
                  <c:v>63.416539999999664</c:v>
                </c:pt>
                <c:pt idx="18674">
                  <c:v>63.417619999999665</c:v>
                </c:pt>
                <c:pt idx="18675">
                  <c:v>63.418019999999665</c:v>
                </c:pt>
                <c:pt idx="18676">
                  <c:v>63.418169999999662</c:v>
                </c:pt>
                <c:pt idx="18677">
                  <c:v>63.41860999999966</c:v>
                </c:pt>
                <c:pt idx="18678">
                  <c:v>63.419049999999658</c:v>
                </c:pt>
                <c:pt idx="18679">
                  <c:v>63.420159999999655</c:v>
                </c:pt>
                <c:pt idx="18680">
                  <c:v>63.421079999999655</c:v>
                </c:pt>
                <c:pt idx="18681">
                  <c:v>63.421999999999656</c:v>
                </c:pt>
                <c:pt idx="18682">
                  <c:v>63.422679999999659</c:v>
                </c:pt>
                <c:pt idx="18683">
                  <c:v>63.42319999999966</c:v>
                </c:pt>
                <c:pt idx="18684">
                  <c:v>63.423599999999659</c:v>
                </c:pt>
                <c:pt idx="18685">
                  <c:v>63.424149999999656</c:v>
                </c:pt>
                <c:pt idx="18686">
                  <c:v>63.425109999999655</c:v>
                </c:pt>
                <c:pt idx="18687">
                  <c:v>63.425989999999658</c:v>
                </c:pt>
                <c:pt idx="18688">
                  <c:v>63.426589999999656</c:v>
                </c:pt>
                <c:pt idx="18689">
                  <c:v>63.426999999999659</c:v>
                </c:pt>
                <c:pt idx="18690">
                  <c:v>63.427329999999657</c:v>
                </c:pt>
                <c:pt idx="18691">
                  <c:v>63.427549999999655</c:v>
                </c:pt>
                <c:pt idx="18692">
                  <c:v>63.427809999999653</c:v>
                </c:pt>
                <c:pt idx="18693">
                  <c:v>63.428059999999654</c:v>
                </c:pt>
                <c:pt idx="18694">
                  <c:v>63.428319999999651</c:v>
                </c:pt>
                <c:pt idx="18695">
                  <c:v>63.428569999999652</c:v>
                </c:pt>
                <c:pt idx="18696">
                  <c:v>63.42882999999965</c:v>
                </c:pt>
                <c:pt idx="18697">
                  <c:v>63.429079999999651</c:v>
                </c:pt>
                <c:pt idx="18698">
                  <c:v>63.42927999999965</c:v>
                </c:pt>
                <c:pt idx="18699">
                  <c:v>63.429459999999651</c:v>
                </c:pt>
                <c:pt idx="18700">
                  <c:v>63.429779999999653</c:v>
                </c:pt>
                <c:pt idx="18701">
                  <c:v>63.43041999999965</c:v>
                </c:pt>
                <c:pt idx="18702">
                  <c:v>63.431389999999652</c:v>
                </c:pt>
                <c:pt idx="18703">
                  <c:v>63.432459999999651</c:v>
                </c:pt>
                <c:pt idx="18704">
                  <c:v>63.433559999999652</c:v>
                </c:pt>
                <c:pt idx="18705">
                  <c:v>63.434689999999655</c:v>
                </c:pt>
                <c:pt idx="18706">
                  <c:v>63.435799999999652</c:v>
                </c:pt>
                <c:pt idx="18707">
                  <c:v>63.436849999999652</c:v>
                </c:pt>
                <c:pt idx="18708">
                  <c:v>63.437889999999655</c:v>
                </c:pt>
                <c:pt idx="18709">
                  <c:v>63.438879999999656</c:v>
                </c:pt>
                <c:pt idx="18710">
                  <c:v>63.439849999999659</c:v>
                </c:pt>
                <c:pt idx="18711">
                  <c:v>63.440819999999661</c:v>
                </c:pt>
                <c:pt idx="18712">
                  <c:v>63.44179999999966</c:v>
                </c:pt>
                <c:pt idx="18713">
                  <c:v>63.442779999999658</c:v>
                </c:pt>
                <c:pt idx="18714">
                  <c:v>63.443739999999657</c:v>
                </c:pt>
                <c:pt idx="18715">
                  <c:v>63.444699999999656</c:v>
                </c:pt>
                <c:pt idx="18716">
                  <c:v>63.445629999999653</c:v>
                </c:pt>
                <c:pt idx="18717">
                  <c:v>63.446589999999652</c:v>
                </c:pt>
                <c:pt idx="18718">
                  <c:v>63.447519999999649</c:v>
                </c:pt>
                <c:pt idx="18719">
                  <c:v>63.44843999999965</c:v>
                </c:pt>
                <c:pt idx="18720">
                  <c:v>63.44935999999965</c:v>
                </c:pt>
                <c:pt idx="18721">
                  <c:v>63.450149999999653</c:v>
                </c:pt>
                <c:pt idx="18722">
                  <c:v>63.453479999999651</c:v>
                </c:pt>
                <c:pt idx="18723">
                  <c:v>63.458589999999653</c:v>
                </c:pt>
                <c:pt idx="18724">
                  <c:v>63.463759999999652</c:v>
                </c:pt>
                <c:pt idx="18725">
                  <c:v>63.467159999999652</c:v>
                </c:pt>
                <c:pt idx="18726">
                  <c:v>63.469119999999648</c:v>
                </c:pt>
                <c:pt idx="18727">
                  <c:v>63.470539999999652</c:v>
                </c:pt>
                <c:pt idx="18728">
                  <c:v>63.471659999999652</c:v>
                </c:pt>
                <c:pt idx="18729">
                  <c:v>63.472619999999651</c:v>
                </c:pt>
                <c:pt idx="18730">
                  <c:v>63.473529999999649</c:v>
                </c:pt>
                <c:pt idx="18731">
                  <c:v>63.474349999999646</c:v>
                </c:pt>
                <c:pt idx="18732">
                  <c:v>63.475169999999643</c:v>
                </c:pt>
                <c:pt idx="18733">
                  <c:v>63.475939999999646</c:v>
                </c:pt>
                <c:pt idx="18734">
                  <c:v>63.476699999999646</c:v>
                </c:pt>
                <c:pt idx="18735">
                  <c:v>63.477489999999648</c:v>
                </c:pt>
                <c:pt idx="18736">
                  <c:v>63.478249999999647</c:v>
                </c:pt>
                <c:pt idx="18737">
                  <c:v>63.47901999999965</c:v>
                </c:pt>
                <c:pt idx="18738">
                  <c:v>63.479759999999651</c:v>
                </c:pt>
                <c:pt idx="18739">
                  <c:v>63.480449999999649</c:v>
                </c:pt>
                <c:pt idx="18740">
                  <c:v>63.48118999999965</c:v>
                </c:pt>
                <c:pt idx="18741">
                  <c:v>63.482319999999653</c:v>
                </c:pt>
                <c:pt idx="18742">
                  <c:v>63.482549999999655</c:v>
                </c:pt>
                <c:pt idx="18743">
                  <c:v>63.483259999999653</c:v>
                </c:pt>
                <c:pt idx="18744">
                  <c:v>63.486109999999655</c:v>
                </c:pt>
                <c:pt idx="18745">
                  <c:v>63.489039999999655</c:v>
                </c:pt>
                <c:pt idx="18746">
                  <c:v>63.496159999999655</c:v>
                </c:pt>
                <c:pt idx="18747">
                  <c:v>63.512699999999654</c:v>
                </c:pt>
                <c:pt idx="18748">
                  <c:v>63.521659999999656</c:v>
                </c:pt>
                <c:pt idx="18749">
                  <c:v>63.526749999999659</c:v>
                </c:pt>
                <c:pt idx="18750">
                  <c:v>63.529959999999662</c:v>
                </c:pt>
                <c:pt idx="18751">
                  <c:v>63.531869999999664</c:v>
                </c:pt>
                <c:pt idx="18752">
                  <c:v>63.533589999999663</c:v>
                </c:pt>
                <c:pt idx="18753">
                  <c:v>63.534769999999661</c:v>
                </c:pt>
                <c:pt idx="18754">
                  <c:v>63.535899999999664</c:v>
                </c:pt>
                <c:pt idx="18755">
                  <c:v>63.537159999999666</c:v>
                </c:pt>
                <c:pt idx="18756">
                  <c:v>63.538149999999668</c:v>
                </c:pt>
                <c:pt idx="18757">
                  <c:v>63.539199999999667</c:v>
                </c:pt>
                <c:pt idx="18758">
                  <c:v>63.540179999999665</c:v>
                </c:pt>
                <c:pt idx="18759">
                  <c:v>63.541629999999664</c:v>
                </c:pt>
                <c:pt idx="18760">
                  <c:v>63.542949999999664</c:v>
                </c:pt>
                <c:pt idx="18761">
                  <c:v>63.545139999999662</c:v>
                </c:pt>
                <c:pt idx="18762">
                  <c:v>63.54678999999966</c:v>
                </c:pt>
                <c:pt idx="18763">
                  <c:v>63.54734999999966</c:v>
                </c:pt>
                <c:pt idx="18764">
                  <c:v>63.547919999999664</c:v>
                </c:pt>
                <c:pt idx="18765">
                  <c:v>63.548839999999664</c:v>
                </c:pt>
                <c:pt idx="18766">
                  <c:v>63.549899999999667</c:v>
                </c:pt>
                <c:pt idx="18767">
                  <c:v>63.550479999999666</c:v>
                </c:pt>
                <c:pt idx="18768">
                  <c:v>63.551419999999666</c:v>
                </c:pt>
                <c:pt idx="18769">
                  <c:v>63.554099999999664</c:v>
                </c:pt>
                <c:pt idx="18770">
                  <c:v>63.558249999999667</c:v>
                </c:pt>
                <c:pt idx="18771">
                  <c:v>63.560729999999666</c:v>
                </c:pt>
                <c:pt idx="18772">
                  <c:v>63.564249999999667</c:v>
                </c:pt>
                <c:pt idx="18773">
                  <c:v>63.572529999999666</c:v>
                </c:pt>
                <c:pt idx="18774">
                  <c:v>63.580779999999663</c:v>
                </c:pt>
                <c:pt idx="18775">
                  <c:v>63.585669999999666</c:v>
                </c:pt>
                <c:pt idx="18776">
                  <c:v>63.588819999999664</c:v>
                </c:pt>
                <c:pt idx="18777">
                  <c:v>63.590919999999663</c:v>
                </c:pt>
                <c:pt idx="18778">
                  <c:v>63.592249999999666</c:v>
                </c:pt>
                <c:pt idx="18779">
                  <c:v>63.593289999999669</c:v>
                </c:pt>
                <c:pt idx="18780">
                  <c:v>63.594179999999668</c:v>
                </c:pt>
                <c:pt idx="18781">
                  <c:v>63.595009999999668</c:v>
                </c:pt>
                <c:pt idx="18782">
                  <c:v>63.595759999999665</c:v>
                </c:pt>
                <c:pt idx="18783">
                  <c:v>63.596469999999663</c:v>
                </c:pt>
                <c:pt idx="18784">
                  <c:v>63.597119999999663</c:v>
                </c:pt>
                <c:pt idx="18785">
                  <c:v>63.597779999999666</c:v>
                </c:pt>
                <c:pt idx="18786">
                  <c:v>63.598429999999667</c:v>
                </c:pt>
                <c:pt idx="18787">
                  <c:v>63.599619999999668</c:v>
                </c:pt>
                <c:pt idx="18788">
                  <c:v>63.600779999999666</c:v>
                </c:pt>
                <c:pt idx="18789">
                  <c:v>63.601659999999669</c:v>
                </c:pt>
                <c:pt idx="18790">
                  <c:v>63.602329999999668</c:v>
                </c:pt>
                <c:pt idx="18791">
                  <c:v>63.60284999999967</c:v>
                </c:pt>
                <c:pt idx="18792">
                  <c:v>63.603269999999668</c:v>
                </c:pt>
                <c:pt idx="18793">
                  <c:v>63.603649999999668</c:v>
                </c:pt>
                <c:pt idx="18794">
                  <c:v>63.604009999999668</c:v>
                </c:pt>
                <c:pt idx="18795">
                  <c:v>63.604329999999671</c:v>
                </c:pt>
                <c:pt idx="18796">
                  <c:v>63.604629999999673</c:v>
                </c:pt>
                <c:pt idx="18797">
                  <c:v>63.604929999999676</c:v>
                </c:pt>
                <c:pt idx="18798">
                  <c:v>63.605199999999677</c:v>
                </c:pt>
                <c:pt idx="18799">
                  <c:v>63.605539999999678</c:v>
                </c:pt>
                <c:pt idx="18800">
                  <c:v>63.605869999999676</c:v>
                </c:pt>
                <c:pt idx="18801">
                  <c:v>63.606169999999679</c:v>
                </c:pt>
                <c:pt idx="18802">
                  <c:v>63.606459999999679</c:v>
                </c:pt>
                <c:pt idx="18803">
                  <c:v>63.606769999999678</c:v>
                </c:pt>
                <c:pt idx="18804">
                  <c:v>63.607099999999676</c:v>
                </c:pt>
                <c:pt idx="18805">
                  <c:v>63.607409999999675</c:v>
                </c:pt>
                <c:pt idx="18806">
                  <c:v>63.607709999999678</c:v>
                </c:pt>
                <c:pt idx="18807">
                  <c:v>63.60802999999968</c:v>
                </c:pt>
                <c:pt idx="18808">
                  <c:v>63.608369999999681</c:v>
                </c:pt>
                <c:pt idx="18809">
                  <c:v>63.608709999999682</c:v>
                </c:pt>
                <c:pt idx="18810">
                  <c:v>63.609049999999684</c:v>
                </c:pt>
                <c:pt idx="18811">
                  <c:v>63.609339999999683</c:v>
                </c:pt>
                <c:pt idx="18812">
                  <c:v>63.609599999999681</c:v>
                </c:pt>
                <c:pt idx="18813">
                  <c:v>63.60988999999968</c:v>
                </c:pt>
                <c:pt idx="18814">
                  <c:v>63.610159999999681</c:v>
                </c:pt>
                <c:pt idx="18815">
                  <c:v>63.610439999999677</c:v>
                </c:pt>
                <c:pt idx="18816">
                  <c:v>63.610729999999677</c:v>
                </c:pt>
                <c:pt idx="18817">
                  <c:v>63.611039999999676</c:v>
                </c:pt>
                <c:pt idx="18818">
                  <c:v>63.611369999999674</c:v>
                </c:pt>
                <c:pt idx="18819">
                  <c:v>63.611679999999673</c:v>
                </c:pt>
                <c:pt idx="18820">
                  <c:v>63.611879999999672</c:v>
                </c:pt>
                <c:pt idx="18821">
                  <c:v>63.612089999999675</c:v>
                </c:pt>
                <c:pt idx="18822">
                  <c:v>63.612279999999679</c:v>
                </c:pt>
                <c:pt idx="18823">
                  <c:v>63.612469999999682</c:v>
                </c:pt>
                <c:pt idx="18824">
                  <c:v>63.612659999999686</c:v>
                </c:pt>
                <c:pt idx="18825">
                  <c:v>63.612869999999688</c:v>
                </c:pt>
                <c:pt idx="18826">
                  <c:v>63.613069999999688</c:v>
                </c:pt>
                <c:pt idx="18827">
                  <c:v>63.613259999999691</c:v>
                </c:pt>
                <c:pt idx="18828">
                  <c:v>63.613439999999692</c:v>
                </c:pt>
                <c:pt idx="18829">
                  <c:v>63.61365999999969</c:v>
                </c:pt>
                <c:pt idx="18830">
                  <c:v>63.613869999999693</c:v>
                </c:pt>
                <c:pt idx="18831">
                  <c:v>63.614069999999693</c:v>
                </c:pt>
                <c:pt idx="18832">
                  <c:v>63.614259999999696</c:v>
                </c:pt>
                <c:pt idx="18833">
                  <c:v>63.614429999999693</c:v>
                </c:pt>
                <c:pt idx="18834">
                  <c:v>63.614659999999695</c:v>
                </c:pt>
                <c:pt idx="18835">
                  <c:v>63.614869999999698</c:v>
                </c:pt>
                <c:pt idx="18836">
                  <c:v>63.615079999999701</c:v>
                </c:pt>
                <c:pt idx="18837">
                  <c:v>63.615259999999701</c:v>
                </c:pt>
                <c:pt idx="18838">
                  <c:v>63.6154799999997</c:v>
                </c:pt>
                <c:pt idx="18839">
                  <c:v>63.6156599999997</c:v>
                </c:pt>
                <c:pt idx="18840">
                  <c:v>63.615909999999701</c:v>
                </c:pt>
                <c:pt idx="18841">
                  <c:v>63.616119999999704</c:v>
                </c:pt>
                <c:pt idx="18842">
                  <c:v>63.616319999999703</c:v>
                </c:pt>
                <c:pt idx="18843">
                  <c:v>63.616529999999706</c:v>
                </c:pt>
                <c:pt idx="18844">
                  <c:v>63.616759999999708</c:v>
                </c:pt>
                <c:pt idx="18845">
                  <c:v>63.616969999999711</c:v>
                </c:pt>
                <c:pt idx="18846">
                  <c:v>63.61716999999971</c:v>
                </c:pt>
                <c:pt idx="18847">
                  <c:v>63.617349999999711</c:v>
                </c:pt>
                <c:pt idx="18848">
                  <c:v>63.61754999999971</c:v>
                </c:pt>
                <c:pt idx="18849">
                  <c:v>63.61772999999971</c:v>
                </c:pt>
                <c:pt idx="18850">
                  <c:v>63.617919999999714</c:v>
                </c:pt>
                <c:pt idx="18851">
                  <c:v>63.618109999999717</c:v>
                </c:pt>
                <c:pt idx="18852">
                  <c:v>63.618289999999718</c:v>
                </c:pt>
                <c:pt idx="18853">
                  <c:v>63.618459999999715</c:v>
                </c:pt>
                <c:pt idx="18854">
                  <c:v>63.618639999999715</c:v>
                </c:pt>
                <c:pt idx="18855">
                  <c:v>63.618849999999718</c:v>
                </c:pt>
                <c:pt idx="18856">
                  <c:v>63.619039999999721</c:v>
                </c:pt>
                <c:pt idx="18857">
                  <c:v>63.619229999999725</c:v>
                </c:pt>
                <c:pt idx="18858">
                  <c:v>63.619439999999727</c:v>
                </c:pt>
                <c:pt idx="18859">
                  <c:v>63.61964999999973</c:v>
                </c:pt>
                <c:pt idx="18860">
                  <c:v>63.619889999999728</c:v>
                </c:pt>
                <c:pt idx="18861">
                  <c:v>63.620259999999725</c:v>
                </c:pt>
                <c:pt idx="18862">
                  <c:v>63.620449999999728</c:v>
                </c:pt>
                <c:pt idx="18863">
                  <c:v>63.620639999999732</c:v>
                </c:pt>
                <c:pt idx="18864">
                  <c:v>63.620839999999731</c:v>
                </c:pt>
                <c:pt idx="18865">
                  <c:v>63.621009999999728</c:v>
                </c:pt>
                <c:pt idx="18866">
                  <c:v>63.621099999999728</c:v>
                </c:pt>
                <c:pt idx="18867">
                  <c:v>63.62134999999973</c:v>
                </c:pt>
                <c:pt idx="18868">
                  <c:v>63.621539999999733</c:v>
                </c:pt>
                <c:pt idx="18869">
                  <c:v>63.621759999999732</c:v>
                </c:pt>
                <c:pt idx="18870">
                  <c:v>63.622009999999733</c:v>
                </c:pt>
                <c:pt idx="18871">
                  <c:v>63.62235999999973</c:v>
                </c:pt>
                <c:pt idx="18872">
                  <c:v>63.622639999999727</c:v>
                </c:pt>
                <c:pt idx="18873">
                  <c:v>63.622889999999728</c:v>
                </c:pt>
                <c:pt idx="18874">
                  <c:v>63.623139999999729</c:v>
                </c:pt>
                <c:pt idx="18875">
                  <c:v>63.623429999999729</c:v>
                </c:pt>
                <c:pt idx="18876">
                  <c:v>63.623759999999727</c:v>
                </c:pt>
                <c:pt idx="18877">
                  <c:v>63.623919999999728</c:v>
                </c:pt>
                <c:pt idx="18878">
                  <c:v>63.624119999999728</c:v>
                </c:pt>
                <c:pt idx="18879">
                  <c:v>63.62432999999973</c:v>
                </c:pt>
                <c:pt idx="18880">
                  <c:v>63.624599999999731</c:v>
                </c:pt>
                <c:pt idx="18881">
                  <c:v>63.624839999999729</c:v>
                </c:pt>
                <c:pt idx="18882">
                  <c:v>63.625009999999726</c:v>
                </c:pt>
                <c:pt idx="18883">
                  <c:v>63.625179999999723</c:v>
                </c:pt>
                <c:pt idx="18884">
                  <c:v>63.625319999999725</c:v>
                </c:pt>
                <c:pt idx="18885">
                  <c:v>63.625499999999725</c:v>
                </c:pt>
                <c:pt idx="18886">
                  <c:v>63.625709999999728</c:v>
                </c:pt>
                <c:pt idx="18887">
                  <c:v>63.625919999999731</c:v>
                </c:pt>
                <c:pt idx="18888">
                  <c:v>63.626089999999728</c:v>
                </c:pt>
                <c:pt idx="18889">
                  <c:v>63.626259999999725</c:v>
                </c:pt>
                <c:pt idx="18890">
                  <c:v>63.626439999999725</c:v>
                </c:pt>
                <c:pt idx="18891">
                  <c:v>63.626639999999725</c:v>
                </c:pt>
                <c:pt idx="18892">
                  <c:v>63.626819999999725</c:v>
                </c:pt>
                <c:pt idx="18893">
                  <c:v>63.626969999999723</c:v>
                </c:pt>
                <c:pt idx="18894">
                  <c:v>63.627129999999724</c:v>
                </c:pt>
                <c:pt idx="18895">
                  <c:v>63.627309999999724</c:v>
                </c:pt>
                <c:pt idx="18896">
                  <c:v>63.627519999999727</c:v>
                </c:pt>
                <c:pt idx="18897">
                  <c:v>63.627699999999727</c:v>
                </c:pt>
                <c:pt idx="18898">
                  <c:v>63.627899999999727</c:v>
                </c:pt>
                <c:pt idx="18899">
                  <c:v>63.628099999999726</c:v>
                </c:pt>
                <c:pt idx="18900">
                  <c:v>63.628339999999724</c:v>
                </c:pt>
                <c:pt idx="18901">
                  <c:v>63.628589999999726</c:v>
                </c:pt>
                <c:pt idx="18902">
                  <c:v>63.628739999999723</c:v>
                </c:pt>
                <c:pt idx="18903">
                  <c:v>63.628869999999722</c:v>
                </c:pt>
                <c:pt idx="18904">
                  <c:v>63.629059999999726</c:v>
                </c:pt>
                <c:pt idx="18905">
                  <c:v>63.629269999999728</c:v>
                </c:pt>
                <c:pt idx="18906">
                  <c:v>63.629469999999728</c:v>
                </c:pt>
                <c:pt idx="18907">
                  <c:v>63.629669999999727</c:v>
                </c:pt>
                <c:pt idx="18908">
                  <c:v>63.629859999999731</c:v>
                </c:pt>
                <c:pt idx="18909">
                  <c:v>63.630009999999729</c:v>
                </c:pt>
                <c:pt idx="18910">
                  <c:v>63.630209999999728</c:v>
                </c:pt>
                <c:pt idx="18911">
                  <c:v>63.630399999999732</c:v>
                </c:pt>
                <c:pt idx="18912">
                  <c:v>63.63061999999973</c:v>
                </c:pt>
                <c:pt idx="18913">
                  <c:v>63.630849999999732</c:v>
                </c:pt>
                <c:pt idx="18914">
                  <c:v>63.631099999999734</c:v>
                </c:pt>
                <c:pt idx="18915">
                  <c:v>63.631289999999737</c:v>
                </c:pt>
                <c:pt idx="18916">
                  <c:v>63.631449999999738</c:v>
                </c:pt>
                <c:pt idx="18917">
                  <c:v>63.63158999999974</c:v>
                </c:pt>
                <c:pt idx="18918">
                  <c:v>63.631749999999741</c:v>
                </c:pt>
                <c:pt idx="18919">
                  <c:v>63.63194999999974</c:v>
                </c:pt>
                <c:pt idx="18920">
                  <c:v>63.632139999999744</c:v>
                </c:pt>
                <c:pt idx="18921">
                  <c:v>63.632379999999742</c:v>
                </c:pt>
                <c:pt idx="18922">
                  <c:v>63.632589999999745</c:v>
                </c:pt>
                <c:pt idx="18923">
                  <c:v>63.632789999999744</c:v>
                </c:pt>
                <c:pt idx="18924">
                  <c:v>63.633059999999745</c:v>
                </c:pt>
                <c:pt idx="18925">
                  <c:v>63.633149999999745</c:v>
                </c:pt>
                <c:pt idx="18926">
                  <c:v>63.633309999999746</c:v>
                </c:pt>
                <c:pt idx="18927">
                  <c:v>63.633509999999745</c:v>
                </c:pt>
                <c:pt idx="18928">
                  <c:v>63.633769999999743</c:v>
                </c:pt>
                <c:pt idx="18929">
                  <c:v>63.633999999999745</c:v>
                </c:pt>
                <c:pt idx="18930">
                  <c:v>63.634179999999745</c:v>
                </c:pt>
                <c:pt idx="18931">
                  <c:v>63.634359999999745</c:v>
                </c:pt>
                <c:pt idx="18932">
                  <c:v>63.634529999999742</c:v>
                </c:pt>
                <c:pt idx="18933">
                  <c:v>63.634699999999739</c:v>
                </c:pt>
                <c:pt idx="18934">
                  <c:v>63.634909999999742</c:v>
                </c:pt>
                <c:pt idx="18935">
                  <c:v>63.635099999999746</c:v>
                </c:pt>
                <c:pt idx="18936">
                  <c:v>63.635349999999747</c:v>
                </c:pt>
                <c:pt idx="18937">
                  <c:v>63.635549999999746</c:v>
                </c:pt>
                <c:pt idx="18938">
                  <c:v>63.635759999999749</c:v>
                </c:pt>
                <c:pt idx="18939">
                  <c:v>63.635939999999749</c:v>
                </c:pt>
                <c:pt idx="18940">
                  <c:v>63.63609999999975</c:v>
                </c:pt>
                <c:pt idx="18941">
                  <c:v>63.63629999999975</c:v>
                </c:pt>
                <c:pt idx="18942">
                  <c:v>63.636489999999753</c:v>
                </c:pt>
                <c:pt idx="18943">
                  <c:v>63.636669999999754</c:v>
                </c:pt>
                <c:pt idx="18944">
                  <c:v>63.636859999999757</c:v>
                </c:pt>
                <c:pt idx="18945">
                  <c:v>63.637049999999761</c:v>
                </c:pt>
                <c:pt idx="18946">
                  <c:v>63.637259999999763</c:v>
                </c:pt>
                <c:pt idx="18947">
                  <c:v>63.637479999999762</c:v>
                </c:pt>
                <c:pt idx="18948">
                  <c:v>63.637659999999762</c:v>
                </c:pt>
                <c:pt idx="18949">
                  <c:v>63.637859999999762</c:v>
                </c:pt>
                <c:pt idx="18950">
                  <c:v>63.638029999999759</c:v>
                </c:pt>
                <c:pt idx="18951">
                  <c:v>63.638199999999756</c:v>
                </c:pt>
                <c:pt idx="18952">
                  <c:v>63.638349999999754</c:v>
                </c:pt>
                <c:pt idx="18953">
                  <c:v>63.638589999999752</c:v>
                </c:pt>
                <c:pt idx="18954">
                  <c:v>63.638769999999752</c:v>
                </c:pt>
                <c:pt idx="18955">
                  <c:v>63.638949999999753</c:v>
                </c:pt>
                <c:pt idx="18956">
                  <c:v>63.63911999999975</c:v>
                </c:pt>
                <c:pt idx="18957">
                  <c:v>63.63929999999975</c:v>
                </c:pt>
                <c:pt idx="18958">
                  <c:v>63.639509999999753</c:v>
                </c:pt>
                <c:pt idx="18959">
                  <c:v>63.639729999999751</c:v>
                </c:pt>
                <c:pt idx="18960">
                  <c:v>63.639899999999749</c:v>
                </c:pt>
                <c:pt idx="18961">
                  <c:v>63.64005999999975</c:v>
                </c:pt>
                <c:pt idx="18962">
                  <c:v>63.640269999999752</c:v>
                </c:pt>
                <c:pt idx="18963">
                  <c:v>63.640469999999752</c:v>
                </c:pt>
                <c:pt idx="18964">
                  <c:v>63.640659999999755</c:v>
                </c:pt>
                <c:pt idx="18965">
                  <c:v>63.640839999999756</c:v>
                </c:pt>
                <c:pt idx="18966">
                  <c:v>63.641009999999753</c:v>
                </c:pt>
                <c:pt idx="18967">
                  <c:v>63.641209999999752</c:v>
                </c:pt>
                <c:pt idx="18968">
                  <c:v>63.641399999999756</c:v>
                </c:pt>
                <c:pt idx="18969">
                  <c:v>63.641579999999756</c:v>
                </c:pt>
                <c:pt idx="18970">
                  <c:v>63.641739999999757</c:v>
                </c:pt>
                <c:pt idx="18971">
                  <c:v>63.641909999999754</c:v>
                </c:pt>
                <c:pt idx="18972">
                  <c:v>63.642089999999754</c:v>
                </c:pt>
                <c:pt idx="18973">
                  <c:v>63.642339999999756</c:v>
                </c:pt>
                <c:pt idx="18974">
                  <c:v>63.642539999999755</c:v>
                </c:pt>
                <c:pt idx="18975">
                  <c:v>63.642719999999755</c:v>
                </c:pt>
                <c:pt idx="18976">
                  <c:v>63.642849999999754</c:v>
                </c:pt>
                <c:pt idx="18977">
                  <c:v>63.643039999999758</c:v>
                </c:pt>
                <c:pt idx="18978">
                  <c:v>63.64324999999976</c:v>
                </c:pt>
                <c:pt idx="18979">
                  <c:v>63.643429999999761</c:v>
                </c:pt>
                <c:pt idx="18980">
                  <c:v>63.64362999999976</c:v>
                </c:pt>
                <c:pt idx="18981">
                  <c:v>63.64380999999976</c:v>
                </c:pt>
                <c:pt idx="18982">
                  <c:v>63.643969999999761</c:v>
                </c:pt>
                <c:pt idx="18983">
                  <c:v>63.644149999999762</c:v>
                </c:pt>
                <c:pt idx="18984">
                  <c:v>63.644349999999761</c:v>
                </c:pt>
                <c:pt idx="18985">
                  <c:v>63.644559999999764</c:v>
                </c:pt>
                <c:pt idx="18986">
                  <c:v>63.644759999999764</c:v>
                </c:pt>
                <c:pt idx="18987">
                  <c:v>63.644819999999761</c:v>
                </c:pt>
                <c:pt idx="18988">
                  <c:v>63.645029999999764</c:v>
                </c:pt>
                <c:pt idx="18989">
                  <c:v>63.645239999999767</c:v>
                </c:pt>
                <c:pt idx="18990">
                  <c:v>63.64542999999977</c:v>
                </c:pt>
                <c:pt idx="18991">
                  <c:v>63.64560999999977</c:v>
                </c:pt>
                <c:pt idx="18992">
                  <c:v>63.645819999999773</c:v>
                </c:pt>
                <c:pt idx="18993">
                  <c:v>63.646039999999772</c:v>
                </c:pt>
                <c:pt idx="18994">
                  <c:v>63.646239999999771</c:v>
                </c:pt>
                <c:pt idx="18995">
                  <c:v>63.646439999999771</c:v>
                </c:pt>
                <c:pt idx="18996">
                  <c:v>63.646619999999771</c:v>
                </c:pt>
                <c:pt idx="18997">
                  <c:v>63.646809999999775</c:v>
                </c:pt>
                <c:pt idx="18998">
                  <c:v>63.647009999999774</c:v>
                </c:pt>
                <c:pt idx="18999">
                  <c:v>63.647199999999778</c:v>
                </c:pt>
                <c:pt idx="19000">
                  <c:v>63.647389999999781</c:v>
                </c:pt>
                <c:pt idx="19001">
                  <c:v>63.64760999999978</c:v>
                </c:pt>
                <c:pt idx="19002">
                  <c:v>63.647919999999779</c:v>
                </c:pt>
                <c:pt idx="19003">
                  <c:v>63.648089999999776</c:v>
                </c:pt>
                <c:pt idx="19004">
                  <c:v>63.648269999999776</c:v>
                </c:pt>
                <c:pt idx="19005">
                  <c:v>63.648439999999773</c:v>
                </c:pt>
                <c:pt idx="19006">
                  <c:v>63.648609999999771</c:v>
                </c:pt>
                <c:pt idx="19007">
                  <c:v>63.648819999999773</c:v>
                </c:pt>
                <c:pt idx="19008">
                  <c:v>63.648999999999774</c:v>
                </c:pt>
                <c:pt idx="19009">
                  <c:v>63.649189999999777</c:v>
                </c:pt>
                <c:pt idx="19010">
                  <c:v>63.64937999999978</c:v>
                </c:pt>
                <c:pt idx="19011">
                  <c:v>63.64957999999978</c:v>
                </c:pt>
                <c:pt idx="19012">
                  <c:v>63.649769999999783</c:v>
                </c:pt>
                <c:pt idx="19013">
                  <c:v>63.649959999999787</c:v>
                </c:pt>
                <c:pt idx="19014">
                  <c:v>63.65014999999979</c:v>
                </c:pt>
                <c:pt idx="19015">
                  <c:v>63.650319999999788</c:v>
                </c:pt>
                <c:pt idx="19016">
                  <c:v>63.650519999999787</c:v>
                </c:pt>
                <c:pt idx="19017">
                  <c:v>63.650709999999791</c:v>
                </c:pt>
                <c:pt idx="19018">
                  <c:v>63.65090999999979</c:v>
                </c:pt>
                <c:pt idx="19019">
                  <c:v>63.651119999999793</c:v>
                </c:pt>
                <c:pt idx="19020">
                  <c:v>63.651329999999795</c:v>
                </c:pt>
                <c:pt idx="19021">
                  <c:v>63.651519999999799</c:v>
                </c:pt>
                <c:pt idx="19022">
                  <c:v>63.651709999999802</c:v>
                </c:pt>
                <c:pt idx="19023">
                  <c:v>63.651939999999804</c:v>
                </c:pt>
                <c:pt idx="19024">
                  <c:v>63.652139999999804</c:v>
                </c:pt>
                <c:pt idx="19025">
                  <c:v>63.652319999999804</c:v>
                </c:pt>
                <c:pt idx="19026">
                  <c:v>63.652519999999804</c:v>
                </c:pt>
                <c:pt idx="19027">
                  <c:v>63.652669999999802</c:v>
                </c:pt>
                <c:pt idx="19028">
                  <c:v>63.652859999999805</c:v>
                </c:pt>
                <c:pt idx="19029">
                  <c:v>63.653099999999803</c:v>
                </c:pt>
                <c:pt idx="19030">
                  <c:v>63.6532699999998</c:v>
                </c:pt>
                <c:pt idx="19031">
                  <c:v>63.6534699999998</c:v>
                </c:pt>
                <c:pt idx="19032">
                  <c:v>63.653669999999799</c:v>
                </c:pt>
                <c:pt idx="19033">
                  <c:v>63.653869999999799</c:v>
                </c:pt>
                <c:pt idx="19034">
                  <c:v>63.654059999999802</c:v>
                </c:pt>
                <c:pt idx="19035">
                  <c:v>63.6542999999998</c:v>
                </c:pt>
                <c:pt idx="19036">
                  <c:v>63.6544999999998</c:v>
                </c:pt>
                <c:pt idx="19037">
                  <c:v>63.654699999999799</c:v>
                </c:pt>
                <c:pt idx="19038">
                  <c:v>63.654909999999802</c:v>
                </c:pt>
                <c:pt idx="19039">
                  <c:v>63.655089999999802</c:v>
                </c:pt>
                <c:pt idx="19040">
                  <c:v>63.655279999999806</c:v>
                </c:pt>
                <c:pt idx="19041">
                  <c:v>63.655479999999805</c:v>
                </c:pt>
                <c:pt idx="19042">
                  <c:v>63.655709999999807</c:v>
                </c:pt>
                <c:pt idx="19043">
                  <c:v>63.655909999999807</c:v>
                </c:pt>
                <c:pt idx="19044">
                  <c:v>63.656079999999804</c:v>
                </c:pt>
                <c:pt idx="19045">
                  <c:v>63.656229999999802</c:v>
                </c:pt>
                <c:pt idx="19046">
                  <c:v>63.6564699999998</c:v>
                </c:pt>
                <c:pt idx="19047">
                  <c:v>63.6566499999998</c:v>
                </c:pt>
                <c:pt idx="19048">
                  <c:v>63.656839999999804</c:v>
                </c:pt>
                <c:pt idx="19049">
                  <c:v>63.657019999999804</c:v>
                </c:pt>
                <c:pt idx="19050">
                  <c:v>63.657189999999801</c:v>
                </c:pt>
                <c:pt idx="19051">
                  <c:v>63.657369999999801</c:v>
                </c:pt>
                <c:pt idx="19052">
                  <c:v>63.657539999999798</c:v>
                </c:pt>
                <c:pt idx="19053">
                  <c:v>63.657739999999798</c:v>
                </c:pt>
                <c:pt idx="19054">
                  <c:v>63.658019999999794</c:v>
                </c:pt>
                <c:pt idx="19055">
                  <c:v>63.658289999999795</c:v>
                </c:pt>
                <c:pt idx="19056">
                  <c:v>63.658469999999795</c:v>
                </c:pt>
                <c:pt idx="19057">
                  <c:v>63.658639999999792</c:v>
                </c:pt>
                <c:pt idx="19058">
                  <c:v>63.658769999999791</c:v>
                </c:pt>
                <c:pt idx="19059">
                  <c:v>63.658919999999789</c:v>
                </c:pt>
                <c:pt idx="19060">
                  <c:v>63.659129999999791</c:v>
                </c:pt>
                <c:pt idx="19061">
                  <c:v>63.659309999999792</c:v>
                </c:pt>
                <c:pt idx="19062">
                  <c:v>63.659499999999795</c:v>
                </c:pt>
                <c:pt idx="19063">
                  <c:v>63.659699999999795</c:v>
                </c:pt>
                <c:pt idx="19064">
                  <c:v>63.659909999999797</c:v>
                </c:pt>
                <c:pt idx="19065">
                  <c:v>63.660099999999801</c:v>
                </c:pt>
                <c:pt idx="19066">
                  <c:v>63.660259999999802</c:v>
                </c:pt>
                <c:pt idx="19067">
                  <c:v>63.660459999999802</c:v>
                </c:pt>
                <c:pt idx="19068">
                  <c:v>63.6606799999998</c:v>
                </c:pt>
                <c:pt idx="19069">
                  <c:v>63.660869999999804</c:v>
                </c:pt>
                <c:pt idx="19070">
                  <c:v>63.661069999999803</c:v>
                </c:pt>
                <c:pt idx="19071">
                  <c:v>63.661329999999801</c:v>
                </c:pt>
                <c:pt idx="19072">
                  <c:v>63.661489999999802</c:v>
                </c:pt>
                <c:pt idx="19073">
                  <c:v>63.661699999999804</c:v>
                </c:pt>
                <c:pt idx="19074">
                  <c:v>63.661879999999805</c:v>
                </c:pt>
                <c:pt idx="19075">
                  <c:v>63.662079999999804</c:v>
                </c:pt>
                <c:pt idx="19076">
                  <c:v>63.662329999999805</c:v>
                </c:pt>
                <c:pt idx="19077">
                  <c:v>63.662629999999808</c:v>
                </c:pt>
                <c:pt idx="19078">
                  <c:v>63.662819999999812</c:v>
                </c:pt>
                <c:pt idx="19079">
                  <c:v>63.662999999999812</c:v>
                </c:pt>
                <c:pt idx="19080">
                  <c:v>63.663159999999813</c:v>
                </c:pt>
                <c:pt idx="19081">
                  <c:v>63.663299999999815</c:v>
                </c:pt>
                <c:pt idx="19082">
                  <c:v>63.663509999999818</c:v>
                </c:pt>
                <c:pt idx="19083">
                  <c:v>63.663699999999821</c:v>
                </c:pt>
                <c:pt idx="19084">
                  <c:v>63.663879999999821</c:v>
                </c:pt>
                <c:pt idx="19085">
                  <c:v>63.664049999999818</c:v>
                </c:pt>
                <c:pt idx="19086">
                  <c:v>63.664259999999821</c:v>
                </c:pt>
                <c:pt idx="19087">
                  <c:v>63.664419999999822</c:v>
                </c:pt>
                <c:pt idx="19088">
                  <c:v>63.66456999999982</c:v>
                </c:pt>
                <c:pt idx="19089">
                  <c:v>63.66485999999982</c:v>
                </c:pt>
                <c:pt idx="19090">
                  <c:v>63.66503999999982</c:v>
                </c:pt>
                <c:pt idx="19091">
                  <c:v>63.66521999999982</c:v>
                </c:pt>
                <c:pt idx="19092">
                  <c:v>63.665379999999821</c:v>
                </c:pt>
                <c:pt idx="19093">
                  <c:v>63.665549999999818</c:v>
                </c:pt>
                <c:pt idx="19094">
                  <c:v>63.66577999999982</c:v>
                </c:pt>
                <c:pt idx="19095">
                  <c:v>63.66606999999982</c:v>
                </c:pt>
                <c:pt idx="19096">
                  <c:v>63.66624999999982</c:v>
                </c:pt>
                <c:pt idx="19097">
                  <c:v>63.666419999999817</c:v>
                </c:pt>
                <c:pt idx="19098">
                  <c:v>63.666589999999815</c:v>
                </c:pt>
                <c:pt idx="19099">
                  <c:v>63.666749999999816</c:v>
                </c:pt>
                <c:pt idx="19100">
                  <c:v>63.666959999999818</c:v>
                </c:pt>
                <c:pt idx="19101">
                  <c:v>63.667199999999816</c:v>
                </c:pt>
                <c:pt idx="19102">
                  <c:v>63.667359999999817</c:v>
                </c:pt>
                <c:pt idx="19103">
                  <c:v>63.667539999999818</c:v>
                </c:pt>
                <c:pt idx="19104">
                  <c:v>63.667729999999821</c:v>
                </c:pt>
                <c:pt idx="19105">
                  <c:v>63.667929999999821</c:v>
                </c:pt>
                <c:pt idx="19106">
                  <c:v>63.668169999999819</c:v>
                </c:pt>
                <c:pt idx="19107">
                  <c:v>63.668349999999819</c:v>
                </c:pt>
                <c:pt idx="19108">
                  <c:v>63.668499999999817</c:v>
                </c:pt>
                <c:pt idx="19109">
                  <c:v>63.668669999999814</c:v>
                </c:pt>
                <c:pt idx="19110">
                  <c:v>63.668829999999815</c:v>
                </c:pt>
                <c:pt idx="19111">
                  <c:v>63.668989999999816</c:v>
                </c:pt>
                <c:pt idx="19112">
                  <c:v>63.669119999999815</c:v>
                </c:pt>
                <c:pt idx="19113">
                  <c:v>63.669269999999813</c:v>
                </c:pt>
                <c:pt idx="19114">
                  <c:v>63.669449999999813</c:v>
                </c:pt>
                <c:pt idx="19115">
                  <c:v>63.669719999999813</c:v>
                </c:pt>
                <c:pt idx="19116">
                  <c:v>63.669879999999814</c:v>
                </c:pt>
                <c:pt idx="19117">
                  <c:v>63.670049999999812</c:v>
                </c:pt>
                <c:pt idx="19118">
                  <c:v>63.670209999999813</c:v>
                </c:pt>
                <c:pt idx="19119">
                  <c:v>63.67037999999981</c:v>
                </c:pt>
                <c:pt idx="19120">
                  <c:v>63.670519999999811</c:v>
                </c:pt>
                <c:pt idx="19121">
                  <c:v>63.670719999999811</c:v>
                </c:pt>
                <c:pt idx="19122">
                  <c:v>63.670839999999814</c:v>
                </c:pt>
                <c:pt idx="19123">
                  <c:v>63.671049999999816</c:v>
                </c:pt>
                <c:pt idx="19124">
                  <c:v>63.671299999999817</c:v>
                </c:pt>
                <c:pt idx="19125">
                  <c:v>63.671479999999818</c:v>
                </c:pt>
                <c:pt idx="19126">
                  <c:v>63.671659999999818</c:v>
                </c:pt>
                <c:pt idx="19127">
                  <c:v>63.67179999999982</c:v>
                </c:pt>
                <c:pt idx="19128">
                  <c:v>63.671959999999821</c:v>
                </c:pt>
                <c:pt idx="19129">
                  <c:v>63.672119999999822</c:v>
                </c:pt>
                <c:pt idx="19130">
                  <c:v>63.672259999999824</c:v>
                </c:pt>
                <c:pt idx="19131">
                  <c:v>63.672399999999826</c:v>
                </c:pt>
                <c:pt idx="19132">
                  <c:v>63.672599999999825</c:v>
                </c:pt>
                <c:pt idx="19133">
                  <c:v>63.672779999999825</c:v>
                </c:pt>
                <c:pt idx="19134">
                  <c:v>63.672939999999826</c:v>
                </c:pt>
                <c:pt idx="19135">
                  <c:v>63.673079999999828</c:v>
                </c:pt>
                <c:pt idx="19136">
                  <c:v>63.673239999999829</c:v>
                </c:pt>
                <c:pt idx="19137">
                  <c:v>63.673429999999833</c:v>
                </c:pt>
                <c:pt idx="19138">
                  <c:v>63.673669999999831</c:v>
                </c:pt>
                <c:pt idx="19139">
                  <c:v>63.673879999999834</c:v>
                </c:pt>
                <c:pt idx="19140">
                  <c:v>63.674029999999831</c:v>
                </c:pt>
                <c:pt idx="19141">
                  <c:v>63.674189999999832</c:v>
                </c:pt>
                <c:pt idx="19142">
                  <c:v>63.67433999999983</c:v>
                </c:pt>
                <c:pt idx="19143">
                  <c:v>63.674499999999831</c:v>
                </c:pt>
                <c:pt idx="19144">
                  <c:v>63.674709999999834</c:v>
                </c:pt>
                <c:pt idx="19145">
                  <c:v>63.674929999999833</c:v>
                </c:pt>
                <c:pt idx="19146">
                  <c:v>63.675139999999836</c:v>
                </c:pt>
                <c:pt idx="19147">
                  <c:v>63.675289999999833</c:v>
                </c:pt>
                <c:pt idx="19148">
                  <c:v>63.675439999999831</c:v>
                </c:pt>
                <c:pt idx="19149">
                  <c:v>63.675619999999832</c:v>
                </c:pt>
                <c:pt idx="19150">
                  <c:v>63.67574999999983</c:v>
                </c:pt>
                <c:pt idx="19151">
                  <c:v>63.675969999999829</c:v>
                </c:pt>
                <c:pt idx="19152">
                  <c:v>63.676229999999826</c:v>
                </c:pt>
                <c:pt idx="19153">
                  <c:v>63.676399999999823</c:v>
                </c:pt>
                <c:pt idx="19154">
                  <c:v>63.676579999999824</c:v>
                </c:pt>
                <c:pt idx="19155">
                  <c:v>63.676739999999825</c:v>
                </c:pt>
                <c:pt idx="19156">
                  <c:v>63.676899999999826</c:v>
                </c:pt>
                <c:pt idx="19157">
                  <c:v>63.677059999999827</c:v>
                </c:pt>
                <c:pt idx="19158">
                  <c:v>63.677229999999824</c:v>
                </c:pt>
                <c:pt idx="19159">
                  <c:v>63.677379999999822</c:v>
                </c:pt>
                <c:pt idx="19160">
                  <c:v>63.677589999999824</c:v>
                </c:pt>
                <c:pt idx="19161">
                  <c:v>63.677819999999826</c:v>
                </c:pt>
                <c:pt idx="19162">
                  <c:v>63.677989999999824</c:v>
                </c:pt>
                <c:pt idx="19163">
                  <c:v>63.678189999999823</c:v>
                </c:pt>
                <c:pt idx="19164">
                  <c:v>63.678439999999824</c:v>
                </c:pt>
                <c:pt idx="19165">
                  <c:v>63.678609999999821</c:v>
                </c:pt>
                <c:pt idx="19166">
                  <c:v>63.678779999999819</c:v>
                </c:pt>
                <c:pt idx="19167">
                  <c:v>63.67893999999982</c:v>
                </c:pt>
                <c:pt idx="19168">
                  <c:v>63.679149999999822</c:v>
                </c:pt>
                <c:pt idx="19169">
                  <c:v>63.679349999999822</c:v>
                </c:pt>
                <c:pt idx="19170">
                  <c:v>63.679509999999823</c:v>
                </c:pt>
                <c:pt idx="19171">
                  <c:v>63.679659999999821</c:v>
                </c:pt>
                <c:pt idx="19172">
                  <c:v>63.679819999999822</c:v>
                </c:pt>
                <c:pt idx="19173">
                  <c:v>63.67996999999982</c:v>
                </c:pt>
                <c:pt idx="19174">
                  <c:v>63.680179999999822</c:v>
                </c:pt>
                <c:pt idx="19175">
                  <c:v>63.680369999999826</c:v>
                </c:pt>
                <c:pt idx="19176">
                  <c:v>63.680639999999826</c:v>
                </c:pt>
                <c:pt idx="19177">
                  <c:v>63.680869999999828</c:v>
                </c:pt>
                <c:pt idx="19178">
                  <c:v>63.681069999999828</c:v>
                </c:pt>
                <c:pt idx="19179">
                  <c:v>63.681249999999828</c:v>
                </c:pt>
                <c:pt idx="19180">
                  <c:v>63.681419999999825</c:v>
                </c:pt>
                <c:pt idx="19181">
                  <c:v>63.681609999999829</c:v>
                </c:pt>
                <c:pt idx="19182">
                  <c:v>63.68185999999983</c:v>
                </c:pt>
                <c:pt idx="19183">
                  <c:v>63.68203999999983</c:v>
                </c:pt>
                <c:pt idx="19184">
                  <c:v>63.68221999999983</c:v>
                </c:pt>
                <c:pt idx="19185">
                  <c:v>63.682409999999834</c:v>
                </c:pt>
                <c:pt idx="19186">
                  <c:v>63.682589999999834</c:v>
                </c:pt>
                <c:pt idx="19187">
                  <c:v>63.682769999999834</c:v>
                </c:pt>
                <c:pt idx="19188">
                  <c:v>63.682889999999837</c:v>
                </c:pt>
                <c:pt idx="19189">
                  <c:v>63.68307999999984</c:v>
                </c:pt>
                <c:pt idx="19190">
                  <c:v>63.68336999999984</c:v>
                </c:pt>
                <c:pt idx="19191">
                  <c:v>63.683579999999843</c:v>
                </c:pt>
                <c:pt idx="19192">
                  <c:v>63.683729999999841</c:v>
                </c:pt>
                <c:pt idx="19193">
                  <c:v>63.683889999999842</c:v>
                </c:pt>
                <c:pt idx="19194">
                  <c:v>63.684059999999839</c:v>
                </c:pt>
                <c:pt idx="19195">
                  <c:v>63.684209999999837</c:v>
                </c:pt>
                <c:pt idx="19196">
                  <c:v>63.684349999999839</c:v>
                </c:pt>
                <c:pt idx="19197">
                  <c:v>63.68448999999984</c:v>
                </c:pt>
                <c:pt idx="19198">
                  <c:v>63.684709999999839</c:v>
                </c:pt>
                <c:pt idx="19199">
                  <c:v>63.68497999999984</c:v>
                </c:pt>
                <c:pt idx="19200">
                  <c:v>63.68515999999984</c:v>
                </c:pt>
                <c:pt idx="19201">
                  <c:v>63.685299999999842</c:v>
                </c:pt>
                <c:pt idx="19202">
                  <c:v>63.685459999999843</c:v>
                </c:pt>
                <c:pt idx="19203">
                  <c:v>63.685619999999844</c:v>
                </c:pt>
                <c:pt idx="19204">
                  <c:v>63.685769999999842</c:v>
                </c:pt>
                <c:pt idx="19205">
                  <c:v>63.68591999999984</c:v>
                </c:pt>
                <c:pt idx="19206">
                  <c:v>63.686059999999841</c:v>
                </c:pt>
                <c:pt idx="19207">
                  <c:v>63.686209999999839</c:v>
                </c:pt>
                <c:pt idx="19208">
                  <c:v>63.686359999999837</c:v>
                </c:pt>
                <c:pt idx="19209">
                  <c:v>63.686529999999834</c:v>
                </c:pt>
                <c:pt idx="19210">
                  <c:v>63.686679999999832</c:v>
                </c:pt>
                <c:pt idx="19211">
                  <c:v>63.68682999999983</c:v>
                </c:pt>
                <c:pt idx="19212">
                  <c:v>63.686999999999827</c:v>
                </c:pt>
                <c:pt idx="19213">
                  <c:v>63.687159999999828</c:v>
                </c:pt>
                <c:pt idx="19214">
                  <c:v>63.687309999999826</c:v>
                </c:pt>
                <c:pt idx="19215">
                  <c:v>63.687449999999828</c:v>
                </c:pt>
                <c:pt idx="19216">
                  <c:v>63.687669999999827</c:v>
                </c:pt>
                <c:pt idx="19217">
                  <c:v>63.687969999999829</c:v>
                </c:pt>
                <c:pt idx="19218">
                  <c:v>63.688169999999829</c:v>
                </c:pt>
                <c:pt idx="19219">
                  <c:v>63.688339999999826</c:v>
                </c:pt>
                <c:pt idx="19220">
                  <c:v>63.688519999999826</c:v>
                </c:pt>
                <c:pt idx="19221">
                  <c:v>63.688679999999827</c:v>
                </c:pt>
                <c:pt idx="19222">
                  <c:v>63.688829999999825</c:v>
                </c:pt>
                <c:pt idx="19223">
                  <c:v>63.689059999999827</c:v>
                </c:pt>
                <c:pt idx="19224">
                  <c:v>63.689249999999831</c:v>
                </c:pt>
                <c:pt idx="19225">
                  <c:v>63.689409999999832</c:v>
                </c:pt>
                <c:pt idx="19226">
                  <c:v>63.68955999999983</c:v>
                </c:pt>
                <c:pt idx="19227">
                  <c:v>63.689729999999827</c:v>
                </c:pt>
                <c:pt idx="19228">
                  <c:v>63.689939999999829</c:v>
                </c:pt>
                <c:pt idx="19229">
                  <c:v>63.69011999999983</c:v>
                </c:pt>
                <c:pt idx="19230">
                  <c:v>63.690269999999828</c:v>
                </c:pt>
                <c:pt idx="19231">
                  <c:v>63.690429999999829</c:v>
                </c:pt>
                <c:pt idx="19232">
                  <c:v>63.69058999999983</c:v>
                </c:pt>
                <c:pt idx="19233">
                  <c:v>63.690879999999829</c:v>
                </c:pt>
                <c:pt idx="19234">
                  <c:v>63.69105999999983</c:v>
                </c:pt>
                <c:pt idx="19235">
                  <c:v>63.691229999999827</c:v>
                </c:pt>
                <c:pt idx="19236">
                  <c:v>63.691359999999825</c:v>
                </c:pt>
                <c:pt idx="19237">
                  <c:v>63.691549999999829</c:v>
                </c:pt>
                <c:pt idx="19238">
                  <c:v>63.691769999999828</c:v>
                </c:pt>
                <c:pt idx="19239">
                  <c:v>63.692049999999824</c:v>
                </c:pt>
                <c:pt idx="19240">
                  <c:v>63.692229999999824</c:v>
                </c:pt>
                <c:pt idx="19241">
                  <c:v>63.692409999999825</c:v>
                </c:pt>
                <c:pt idx="19242">
                  <c:v>63.692569999999826</c:v>
                </c:pt>
                <c:pt idx="19243">
                  <c:v>63.692699999999824</c:v>
                </c:pt>
                <c:pt idx="19244">
                  <c:v>63.692889999999828</c:v>
                </c:pt>
                <c:pt idx="19245">
                  <c:v>63.693089999999827</c:v>
                </c:pt>
                <c:pt idx="19246">
                  <c:v>63.693269999999828</c:v>
                </c:pt>
                <c:pt idx="19247">
                  <c:v>63.69347999999983</c:v>
                </c:pt>
                <c:pt idx="19248">
                  <c:v>63.693619999999832</c:v>
                </c:pt>
                <c:pt idx="19249">
                  <c:v>63.693799999999833</c:v>
                </c:pt>
                <c:pt idx="19250">
                  <c:v>63.693909999999832</c:v>
                </c:pt>
                <c:pt idx="19251">
                  <c:v>63.694009999999835</c:v>
                </c:pt>
                <c:pt idx="19252">
                  <c:v>63.694269999999833</c:v>
                </c:pt>
                <c:pt idx="19253">
                  <c:v>63.694539999999833</c:v>
                </c:pt>
                <c:pt idx="19254">
                  <c:v>63.69479999999983</c:v>
                </c:pt>
                <c:pt idx="19255">
                  <c:v>63.69508999999983</c:v>
                </c:pt>
                <c:pt idx="19256">
                  <c:v>63.695399999999829</c:v>
                </c:pt>
                <c:pt idx="19257">
                  <c:v>63.69573999999983</c:v>
                </c:pt>
                <c:pt idx="19258">
                  <c:v>63.695979999999828</c:v>
                </c:pt>
                <c:pt idx="19259">
                  <c:v>63.696149999999825</c:v>
                </c:pt>
                <c:pt idx="19260">
                  <c:v>63.696269999999828</c:v>
                </c:pt>
                <c:pt idx="19261">
                  <c:v>63.69638999999983</c:v>
                </c:pt>
                <c:pt idx="19262">
                  <c:v>63.696539999999828</c:v>
                </c:pt>
                <c:pt idx="19263">
                  <c:v>63.69667999999983</c:v>
                </c:pt>
                <c:pt idx="19264">
                  <c:v>63.696819999999832</c:v>
                </c:pt>
                <c:pt idx="19265">
                  <c:v>63.696949999999831</c:v>
                </c:pt>
                <c:pt idx="19266">
                  <c:v>63.697089999999832</c:v>
                </c:pt>
                <c:pt idx="19267">
                  <c:v>63.697229999999834</c:v>
                </c:pt>
                <c:pt idx="19268">
                  <c:v>63.697369999999836</c:v>
                </c:pt>
                <c:pt idx="19269">
                  <c:v>63.697469999999839</c:v>
                </c:pt>
                <c:pt idx="19270">
                  <c:v>63.69762999999984</c:v>
                </c:pt>
                <c:pt idx="19271">
                  <c:v>63.697779999999838</c:v>
                </c:pt>
                <c:pt idx="19272">
                  <c:v>63.69791999999984</c:v>
                </c:pt>
                <c:pt idx="19273">
                  <c:v>63.698269999999837</c:v>
                </c:pt>
                <c:pt idx="19274">
                  <c:v>63.698499999999839</c:v>
                </c:pt>
                <c:pt idx="19275">
                  <c:v>63.698669999999836</c:v>
                </c:pt>
                <c:pt idx="19276">
                  <c:v>63.698949999999833</c:v>
                </c:pt>
                <c:pt idx="19277">
                  <c:v>63.699659999999831</c:v>
                </c:pt>
                <c:pt idx="19278">
                  <c:v>63.700509999999831</c:v>
                </c:pt>
                <c:pt idx="19279">
                  <c:v>63.70090999999983</c:v>
                </c:pt>
                <c:pt idx="19280">
                  <c:v>63.701069999999831</c:v>
                </c:pt>
                <c:pt idx="19281">
                  <c:v>63.701249999999831</c:v>
                </c:pt>
                <c:pt idx="19282">
                  <c:v>63.701389999999833</c:v>
                </c:pt>
                <c:pt idx="19283">
                  <c:v>63.701959999999836</c:v>
                </c:pt>
                <c:pt idx="19284">
                  <c:v>63.703639999999837</c:v>
                </c:pt>
                <c:pt idx="19285">
                  <c:v>63.706069999999833</c:v>
                </c:pt>
                <c:pt idx="19286">
                  <c:v>63.708179999999835</c:v>
                </c:pt>
                <c:pt idx="19287">
                  <c:v>63.710419999999836</c:v>
                </c:pt>
                <c:pt idx="19288">
                  <c:v>63.712179999999833</c:v>
                </c:pt>
                <c:pt idx="19289">
                  <c:v>63.713529999999835</c:v>
                </c:pt>
                <c:pt idx="19290">
                  <c:v>63.714359999999836</c:v>
                </c:pt>
                <c:pt idx="19291">
                  <c:v>63.715219999999839</c:v>
                </c:pt>
                <c:pt idx="19292">
                  <c:v>63.716109999999837</c:v>
                </c:pt>
                <c:pt idx="19293">
                  <c:v>63.716829999999838</c:v>
                </c:pt>
                <c:pt idx="19294">
                  <c:v>63.717449999999836</c:v>
                </c:pt>
                <c:pt idx="19295">
                  <c:v>63.718029999999835</c:v>
                </c:pt>
                <c:pt idx="19296">
                  <c:v>63.718759999999833</c:v>
                </c:pt>
                <c:pt idx="19297">
                  <c:v>63.719329999999836</c:v>
                </c:pt>
                <c:pt idx="19298">
                  <c:v>63.719999999999835</c:v>
                </c:pt>
                <c:pt idx="19299">
                  <c:v>63.720569999999839</c:v>
                </c:pt>
                <c:pt idx="19300">
                  <c:v>63.721219999999839</c:v>
                </c:pt>
                <c:pt idx="19301">
                  <c:v>63.721969999999835</c:v>
                </c:pt>
                <c:pt idx="19302">
                  <c:v>63.722899999999832</c:v>
                </c:pt>
                <c:pt idx="19303">
                  <c:v>63.723659999999832</c:v>
                </c:pt>
                <c:pt idx="19304">
                  <c:v>63.724009999999829</c:v>
                </c:pt>
                <c:pt idx="19305">
                  <c:v>63.724489999999832</c:v>
                </c:pt>
                <c:pt idx="19306">
                  <c:v>63.72492999999983</c:v>
                </c:pt>
                <c:pt idx="19307">
                  <c:v>63.725319999999833</c:v>
                </c:pt>
                <c:pt idx="19308">
                  <c:v>63.725539999999832</c:v>
                </c:pt>
                <c:pt idx="19309">
                  <c:v>63.725829999999831</c:v>
                </c:pt>
                <c:pt idx="19310">
                  <c:v>63.726129999999834</c:v>
                </c:pt>
                <c:pt idx="19311">
                  <c:v>63.726399999999835</c:v>
                </c:pt>
                <c:pt idx="19312">
                  <c:v>63.726689999999834</c:v>
                </c:pt>
                <c:pt idx="19313">
                  <c:v>63.726979999999834</c:v>
                </c:pt>
                <c:pt idx="19314">
                  <c:v>63.727259999999831</c:v>
                </c:pt>
                <c:pt idx="19315">
                  <c:v>63.727539999999827</c:v>
                </c:pt>
                <c:pt idx="19316">
                  <c:v>63.727819999999824</c:v>
                </c:pt>
                <c:pt idx="19317">
                  <c:v>63.728109999999823</c:v>
                </c:pt>
                <c:pt idx="19318">
                  <c:v>63.728399999999823</c:v>
                </c:pt>
                <c:pt idx="19319">
                  <c:v>63.728689999999823</c:v>
                </c:pt>
                <c:pt idx="19320">
                  <c:v>63.728989999999825</c:v>
                </c:pt>
                <c:pt idx="19321">
                  <c:v>63.729269999999822</c:v>
                </c:pt>
                <c:pt idx="19322">
                  <c:v>63.729549999999819</c:v>
                </c:pt>
                <c:pt idx="19323">
                  <c:v>63.729849999999821</c:v>
                </c:pt>
                <c:pt idx="19324">
                  <c:v>63.730149999999824</c:v>
                </c:pt>
                <c:pt idx="19325">
                  <c:v>63.730449999999827</c:v>
                </c:pt>
                <c:pt idx="19326">
                  <c:v>63.730739999999827</c:v>
                </c:pt>
                <c:pt idx="19327">
                  <c:v>63.731019999999823</c:v>
                </c:pt>
                <c:pt idx="19328">
                  <c:v>63.731319999999826</c:v>
                </c:pt>
                <c:pt idx="19329">
                  <c:v>63.731609999999826</c:v>
                </c:pt>
                <c:pt idx="19330">
                  <c:v>63.731909999999829</c:v>
                </c:pt>
                <c:pt idx="19331">
                  <c:v>63.732209999999831</c:v>
                </c:pt>
                <c:pt idx="19332">
                  <c:v>63.732499999999831</c:v>
                </c:pt>
                <c:pt idx="19333">
                  <c:v>63.732799999999834</c:v>
                </c:pt>
                <c:pt idx="19334">
                  <c:v>63.733099999999837</c:v>
                </c:pt>
                <c:pt idx="19335">
                  <c:v>63.733379999999833</c:v>
                </c:pt>
                <c:pt idx="19336">
                  <c:v>63.73365999999983</c:v>
                </c:pt>
                <c:pt idx="19337">
                  <c:v>63.733939999999826</c:v>
                </c:pt>
                <c:pt idx="19338">
                  <c:v>63.734229999999826</c:v>
                </c:pt>
                <c:pt idx="19339">
                  <c:v>63.734529999999829</c:v>
                </c:pt>
                <c:pt idx="19340">
                  <c:v>63.734809999999825</c:v>
                </c:pt>
                <c:pt idx="19341">
                  <c:v>63.735099999999825</c:v>
                </c:pt>
                <c:pt idx="19342">
                  <c:v>63.735389999999825</c:v>
                </c:pt>
                <c:pt idx="19343">
                  <c:v>63.735669999999821</c:v>
                </c:pt>
                <c:pt idx="19344">
                  <c:v>63.735939999999822</c:v>
                </c:pt>
                <c:pt idx="19345">
                  <c:v>63.736239999999825</c:v>
                </c:pt>
                <c:pt idx="19346">
                  <c:v>63.736529999999824</c:v>
                </c:pt>
                <c:pt idx="19347">
                  <c:v>63.736819999999824</c:v>
                </c:pt>
                <c:pt idx="19348">
                  <c:v>63.737109999999824</c:v>
                </c:pt>
                <c:pt idx="19349">
                  <c:v>63.73738999999982</c:v>
                </c:pt>
                <c:pt idx="19350">
                  <c:v>63.737669999999817</c:v>
                </c:pt>
                <c:pt idx="19351">
                  <c:v>63.737949999999813</c:v>
                </c:pt>
                <c:pt idx="19352">
                  <c:v>63.73820999999981</c:v>
                </c:pt>
                <c:pt idx="19353">
                  <c:v>63.738489999999807</c:v>
                </c:pt>
                <c:pt idx="19354">
                  <c:v>63.738769999999803</c:v>
                </c:pt>
                <c:pt idx="19355">
                  <c:v>63.739059999999803</c:v>
                </c:pt>
                <c:pt idx="19356">
                  <c:v>63.7393399999998</c:v>
                </c:pt>
                <c:pt idx="19357">
                  <c:v>63.7396099999998</c:v>
                </c:pt>
                <c:pt idx="19358">
                  <c:v>63.739889999999797</c:v>
                </c:pt>
                <c:pt idx="19359">
                  <c:v>63.740149999999794</c:v>
                </c:pt>
                <c:pt idx="19360">
                  <c:v>63.74042999999979</c:v>
                </c:pt>
                <c:pt idx="19361">
                  <c:v>63.740709999999787</c:v>
                </c:pt>
                <c:pt idx="19362">
                  <c:v>63.740979999999787</c:v>
                </c:pt>
                <c:pt idx="19363">
                  <c:v>63.741259999999784</c:v>
                </c:pt>
                <c:pt idx="19364">
                  <c:v>63.741529999999784</c:v>
                </c:pt>
                <c:pt idx="19365">
                  <c:v>63.741809999999781</c:v>
                </c:pt>
                <c:pt idx="19366">
                  <c:v>63.742089999999777</c:v>
                </c:pt>
                <c:pt idx="19367">
                  <c:v>63.742379999999777</c:v>
                </c:pt>
                <c:pt idx="19368">
                  <c:v>63.742659999999773</c:v>
                </c:pt>
                <c:pt idx="19369">
                  <c:v>63.74293999999977</c:v>
                </c:pt>
                <c:pt idx="19370">
                  <c:v>63.743219999999766</c:v>
                </c:pt>
                <c:pt idx="19371">
                  <c:v>63.743519999999769</c:v>
                </c:pt>
                <c:pt idx="19372">
                  <c:v>63.743799999999766</c:v>
                </c:pt>
                <c:pt idx="19373">
                  <c:v>63.744079999999762</c:v>
                </c:pt>
                <c:pt idx="19374">
                  <c:v>63.744359999999759</c:v>
                </c:pt>
                <c:pt idx="19375">
                  <c:v>63.744639999999755</c:v>
                </c:pt>
                <c:pt idx="19376">
                  <c:v>63.744919999999752</c:v>
                </c:pt>
                <c:pt idx="19377">
                  <c:v>63.745199999999748</c:v>
                </c:pt>
                <c:pt idx="19378">
                  <c:v>63.745489999999748</c:v>
                </c:pt>
                <c:pt idx="19379">
                  <c:v>63.745789999999751</c:v>
                </c:pt>
                <c:pt idx="19380">
                  <c:v>63.746109999999753</c:v>
                </c:pt>
                <c:pt idx="19381">
                  <c:v>63.746419999999752</c:v>
                </c:pt>
                <c:pt idx="19382">
                  <c:v>63.74674999999975</c:v>
                </c:pt>
                <c:pt idx="19383">
                  <c:v>63.747099999999747</c:v>
                </c:pt>
                <c:pt idx="19384">
                  <c:v>63.747469999999744</c:v>
                </c:pt>
                <c:pt idx="19385">
                  <c:v>63.747889999999742</c:v>
                </c:pt>
                <c:pt idx="19386">
                  <c:v>63.748359999999742</c:v>
                </c:pt>
                <c:pt idx="19387">
                  <c:v>63.748899999999743</c:v>
                </c:pt>
                <c:pt idx="19388">
                  <c:v>63.749469999999747</c:v>
                </c:pt>
                <c:pt idx="19389">
                  <c:v>63.750119999999747</c:v>
                </c:pt>
                <c:pt idx="19390">
                  <c:v>63.750749999999748</c:v>
                </c:pt>
                <c:pt idx="19391">
                  <c:v>63.751369999999746</c:v>
                </c:pt>
                <c:pt idx="19392">
                  <c:v>63.751969999999744</c:v>
                </c:pt>
                <c:pt idx="19393">
                  <c:v>63.752579999999746</c:v>
                </c:pt>
                <c:pt idx="19394">
                  <c:v>63.753239999999749</c:v>
                </c:pt>
                <c:pt idx="19395">
                  <c:v>63.753859999999747</c:v>
                </c:pt>
                <c:pt idx="19396">
                  <c:v>63.754499999999744</c:v>
                </c:pt>
                <c:pt idx="19397">
                  <c:v>63.755209999999742</c:v>
                </c:pt>
                <c:pt idx="19398">
                  <c:v>63.756069999999745</c:v>
                </c:pt>
                <c:pt idx="19399">
                  <c:v>63.756859999999747</c:v>
                </c:pt>
                <c:pt idx="19400">
                  <c:v>63.757649999999749</c:v>
                </c:pt>
                <c:pt idx="19401">
                  <c:v>63.758399999999746</c:v>
                </c:pt>
                <c:pt idx="19402">
                  <c:v>63.759379999999744</c:v>
                </c:pt>
                <c:pt idx="19403">
                  <c:v>63.760539999999743</c:v>
                </c:pt>
                <c:pt idx="19404">
                  <c:v>63.761709999999745</c:v>
                </c:pt>
                <c:pt idx="19405">
                  <c:v>63.762709999999743</c:v>
                </c:pt>
                <c:pt idx="19406">
                  <c:v>63.763539999999743</c:v>
                </c:pt>
                <c:pt idx="19407">
                  <c:v>63.764209999999743</c:v>
                </c:pt>
                <c:pt idx="19408">
                  <c:v>63.764779999999746</c:v>
                </c:pt>
                <c:pt idx="19409">
                  <c:v>63.765269999999745</c:v>
                </c:pt>
                <c:pt idx="19410">
                  <c:v>63.765779999999744</c:v>
                </c:pt>
                <c:pt idx="19411">
                  <c:v>63.766389999999745</c:v>
                </c:pt>
                <c:pt idx="19412">
                  <c:v>63.767059999999745</c:v>
                </c:pt>
                <c:pt idx="19413">
                  <c:v>63.767759999999747</c:v>
                </c:pt>
                <c:pt idx="19414">
                  <c:v>63.768379999999745</c:v>
                </c:pt>
                <c:pt idx="19415">
                  <c:v>63.768919999999746</c:v>
                </c:pt>
                <c:pt idx="19416">
                  <c:v>63.769389999999746</c:v>
                </c:pt>
                <c:pt idx="19417">
                  <c:v>63.769769999999745</c:v>
                </c:pt>
                <c:pt idx="19418">
                  <c:v>63.770129999999746</c:v>
                </c:pt>
                <c:pt idx="19419">
                  <c:v>63.770469999999747</c:v>
                </c:pt>
                <c:pt idx="19420">
                  <c:v>63.770779999999746</c:v>
                </c:pt>
                <c:pt idx="19421">
                  <c:v>63.771049999999747</c:v>
                </c:pt>
                <c:pt idx="19422">
                  <c:v>63.771339999999746</c:v>
                </c:pt>
                <c:pt idx="19423">
                  <c:v>63.771609999999747</c:v>
                </c:pt>
                <c:pt idx="19424">
                  <c:v>63.771889999999743</c:v>
                </c:pt>
                <c:pt idx="19425">
                  <c:v>63.772149999999741</c:v>
                </c:pt>
                <c:pt idx="19426">
                  <c:v>63.772369999999739</c:v>
                </c:pt>
                <c:pt idx="19427">
                  <c:v>63.772679999999738</c:v>
                </c:pt>
                <c:pt idx="19428">
                  <c:v>63.772969999999738</c:v>
                </c:pt>
                <c:pt idx="19429">
                  <c:v>63.773249999999734</c:v>
                </c:pt>
                <c:pt idx="19430">
                  <c:v>63.773509999999732</c:v>
                </c:pt>
                <c:pt idx="19431">
                  <c:v>63.773789999999728</c:v>
                </c:pt>
                <c:pt idx="19432">
                  <c:v>63.774049999999725</c:v>
                </c:pt>
                <c:pt idx="19433">
                  <c:v>63.774299999999727</c:v>
                </c:pt>
                <c:pt idx="19434">
                  <c:v>63.774569999999727</c:v>
                </c:pt>
                <c:pt idx="19435">
                  <c:v>63.774819999999728</c:v>
                </c:pt>
                <c:pt idx="19436">
                  <c:v>63.775079999999726</c:v>
                </c:pt>
                <c:pt idx="19437">
                  <c:v>63.775329999999727</c:v>
                </c:pt>
                <c:pt idx="19438">
                  <c:v>63.775599999999727</c:v>
                </c:pt>
                <c:pt idx="19439">
                  <c:v>63.775849999999728</c:v>
                </c:pt>
                <c:pt idx="19440">
                  <c:v>63.776129999999725</c:v>
                </c:pt>
                <c:pt idx="19441">
                  <c:v>63.776379999999726</c:v>
                </c:pt>
                <c:pt idx="19442">
                  <c:v>63.776629999999727</c:v>
                </c:pt>
                <c:pt idx="19443">
                  <c:v>63.776899999999728</c:v>
                </c:pt>
                <c:pt idx="19444">
                  <c:v>63.777159999999725</c:v>
                </c:pt>
                <c:pt idx="19445">
                  <c:v>63.777419999999722</c:v>
                </c:pt>
                <c:pt idx="19446">
                  <c:v>63.777689999999723</c:v>
                </c:pt>
                <c:pt idx="19447">
                  <c:v>63.77794999999972</c:v>
                </c:pt>
                <c:pt idx="19448">
                  <c:v>63.778209999999717</c:v>
                </c:pt>
                <c:pt idx="19449">
                  <c:v>63.778469999999714</c:v>
                </c:pt>
                <c:pt idx="19450">
                  <c:v>63.778719999999716</c:v>
                </c:pt>
                <c:pt idx="19451">
                  <c:v>63.778969999999717</c:v>
                </c:pt>
                <c:pt idx="19452">
                  <c:v>63.779199999999719</c:v>
                </c:pt>
                <c:pt idx="19453">
                  <c:v>63.779439999999717</c:v>
                </c:pt>
                <c:pt idx="19454">
                  <c:v>63.779689999999718</c:v>
                </c:pt>
                <c:pt idx="19455">
                  <c:v>63.779939999999719</c:v>
                </c:pt>
                <c:pt idx="19456">
                  <c:v>63.780199999999716</c:v>
                </c:pt>
                <c:pt idx="19457">
                  <c:v>63.780449999999718</c:v>
                </c:pt>
                <c:pt idx="19458">
                  <c:v>63.780709999999715</c:v>
                </c:pt>
                <c:pt idx="19459">
                  <c:v>63.780959999999716</c:v>
                </c:pt>
                <c:pt idx="19460">
                  <c:v>63.781189999999718</c:v>
                </c:pt>
                <c:pt idx="19461">
                  <c:v>63.781439999999719</c:v>
                </c:pt>
                <c:pt idx="19462">
                  <c:v>63.78168999999972</c:v>
                </c:pt>
                <c:pt idx="19463">
                  <c:v>63.781939999999722</c:v>
                </c:pt>
                <c:pt idx="19464">
                  <c:v>63.782199999999719</c:v>
                </c:pt>
                <c:pt idx="19465">
                  <c:v>63.78244999999972</c:v>
                </c:pt>
                <c:pt idx="19466">
                  <c:v>63.782719999999721</c:v>
                </c:pt>
                <c:pt idx="19467">
                  <c:v>63.782969999999722</c:v>
                </c:pt>
                <c:pt idx="19468">
                  <c:v>63.783219999999723</c:v>
                </c:pt>
                <c:pt idx="19469">
                  <c:v>63.78347999999972</c:v>
                </c:pt>
                <c:pt idx="19470">
                  <c:v>63.783739999999717</c:v>
                </c:pt>
                <c:pt idx="19471">
                  <c:v>63.783999999999715</c:v>
                </c:pt>
                <c:pt idx="19472">
                  <c:v>63.784249999999716</c:v>
                </c:pt>
                <c:pt idx="19473">
                  <c:v>63.784509999999713</c:v>
                </c:pt>
                <c:pt idx="19474">
                  <c:v>63.78476999999971</c:v>
                </c:pt>
                <c:pt idx="19475">
                  <c:v>63.785039999999711</c:v>
                </c:pt>
                <c:pt idx="19476">
                  <c:v>63.785299999999708</c:v>
                </c:pt>
                <c:pt idx="19477">
                  <c:v>63.785599999999711</c:v>
                </c:pt>
                <c:pt idx="19478">
                  <c:v>63.785959999999712</c:v>
                </c:pt>
                <c:pt idx="19479">
                  <c:v>63.786369999999714</c:v>
                </c:pt>
                <c:pt idx="19480">
                  <c:v>63.786919999999711</c:v>
                </c:pt>
                <c:pt idx="19481">
                  <c:v>63.787569999999711</c:v>
                </c:pt>
                <c:pt idx="19482">
                  <c:v>63.788269999999713</c:v>
                </c:pt>
                <c:pt idx="19483">
                  <c:v>63.789019999999709</c:v>
                </c:pt>
                <c:pt idx="19484">
                  <c:v>63.789969999999713</c:v>
                </c:pt>
                <c:pt idx="19485">
                  <c:v>63.791109999999712</c:v>
                </c:pt>
                <c:pt idx="19486">
                  <c:v>63.793479999999711</c:v>
                </c:pt>
                <c:pt idx="19487">
                  <c:v>63.796649999999708</c:v>
                </c:pt>
                <c:pt idx="19488">
                  <c:v>63.799589999999711</c:v>
                </c:pt>
                <c:pt idx="19489">
                  <c:v>63.803399999999712</c:v>
                </c:pt>
                <c:pt idx="19490">
                  <c:v>63.80674999999971</c:v>
                </c:pt>
                <c:pt idx="19491">
                  <c:v>63.809269999999707</c:v>
                </c:pt>
                <c:pt idx="19492">
                  <c:v>63.811119999999704</c:v>
                </c:pt>
                <c:pt idx="19493">
                  <c:v>63.812309999999705</c:v>
                </c:pt>
                <c:pt idx="19494">
                  <c:v>63.813239999999702</c:v>
                </c:pt>
                <c:pt idx="19495">
                  <c:v>63.814019999999701</c:v>
                </c:pt>
                <c:pt idx="19496">
                  <c:v>63.814759999999701</c:v>
                </c:pt>
                <c:pt idx="19497">
                  <c:v>63.815589999999702</c:v>
                </c:pt>
                <c:pt idx="19498">
                  <c:v>63.8163899999997</c:v>
                </c:pt>
                <c:pt idx="19499">
                  <c:v>63.817099999999698</c:v>
                </c:pt>
                <c:pt idx="19500">
                  <c:v>63.817529999999699</c:v>
                </c:pt>
                <c:pt idx="19501">
                  <c:v>63.818049999999701</c:v>
                </c:pt>
                <c:pt idx="19502">
                  <c:v>63.819369999999701</c:v>
                </c:pt>
                <c:pt idx="19503">
                  <c:v>63.832129999999701</c:v>
                </c:pt>
                <c:pt idx="19504">
                  <c:v>63.854249999999702</c:v>
                </c:pt>
                <c:pt idx="19505">
                  <c:v>63.868529999999701</c:v>
                </c:pt>
                <c:pt idx="19506">
                  <c:v>63.876439999999704</c:v>
                </c:pt>
                <c:pt idx="19507">
                  <c:v>63.880449999999705</c:v>
                </c:pt>
                <c:pt idx="19508">
                  <c:v>63.882209999999702</c:v>
                </c:pt>
                <c:pt idx="19509">
                  <c:v>63.883319999999699</c:v>
                </c:pt>
                <c:pt idx="19510">
                  <c:v>63.884209999999698</c:v>
                </c:pt>
                <c:pt idx="19511">
                  <c:v>63.885019999999699</c:v>
                </c:pt>
                <c:pt idx="19512">
                  <c:v>63.885869999999699</c:v>
                </c:pt>
                <c:pt idx="19513">
                  <c:v>63.886629999999698</c:v>
                </c:pt>
                <c:pt idx="19514">
                  <c:v>63.887389999999698</c:v>
                </c:pt>
                <c:pt idx="19515">
                  <c:v>63.888169999999697</c:v>
                </c:pt>
                <c:pt idx="19516">
                  <c:v>63.888909999999697</c:v>
                </c:pt>
                <c:pt idx="19517">
                  <c:v>63.889999999999695</c:v>
                </c:pt>
                <c:pt idx="19518">
                  <c:v>63.891489999999692</c:v>
                </c:pt>
                <c:pt idx="19519">
                  <c:v>63.891759999999692</c:v>
                </c:pt>
                <c:pt idx="19520">
                  <c:v>63.891989999999694</c:v>
                </c:pt>
                <c:pt idx="19521">
                  <c:v>63.892179999999698</c:v>
                </c:pt>
                <c:pt idx="19522">
                  <c:v>63.893299999999698</c:v>
                </c:pt>
                <c:pt idx="19523">
                  <c:v>63.896069999999696</c:v>
                </c:pt>
                <c:pt idx="19524">
                  <c:v>63.898589999999693</c:v>
                </c:pt>
                <c:pt idx="19525">
                  <c:v>63.900499999999695</c:v>
                </c:pt>
                <c:pt idx="19526">
                  <c:v>63.902669999999695</c:v>
                </c:pt>
                <c:pt idx="19527">
                  <c:v>63.905999999999693</c:v>
                </c:pt>
                <c:pt idx="19528">
                  <c:v>63.909229999999695</c:v>
                </c:pt>
                <c:pt idx="19529">
                  <c:v>63.912179999999694</c:v>
                </c:pt>
                <c:pt idx="19530">
                  <c:v>63.914619999999694</c:v>
                </c:pt>
                <c:pt idx="19531">
                  <c:v>63.916289999999691</c:v>
                </c:pt>
                <c:pt idx="19532">
                  <c:v>63.919249999999693</c:v>
                </c:pt>
                <c:pt idx="19533">
                  <c:v>63.923279999999693</c:v>
                </c:pt>
                <c:pt idx="19534">
                  <c:v>63.927429999999696</c:v>
                </c:pt>
                <c:pt idx="19535">
                  <c:v>63.931479999999695</c:v>
                </c:pt>
                <c:pt idx="19536">
                  <c:v>63.934109999999698</c:v>
                </c:pt>
                <c:pt idx="19537">
                  <c:v>63.936899999999696</c:v>
                </c:pt>
                <c:pt idx="19538">
                  <c:v>63.939779999999693</c:v>
                </c:pt>
                <c:pt idx="19539">
                  <c:v>63.942249999999696</c:v>
                </c:pt>
                <c:pt idx="19540">
                  <c:v>63.944759999999697</c:v>
                </c:pt>
                <c:pt idx="19541">
                  <c:v>63.947279999999694</c:v>
                </c:pt>
                <c:pt idx="19542">
                  <c:v>63.949669999999692</c:v>
                </c:pt>
                <c:pt idx="19543">
                  <c:v>63.952239999999691</c:v>
                </c:pt>
                <c:pt idx="19544">
                  <c:v>63.954919999999689</c:v>
                </c:pt>
                <c:pt idx="19545">
                  <c:v>63.957689999999687</c:v>
                </c:pt>
                <c:pt idx="19546">
                  <c:v>63.959699999999685</c:v>
                </c:pt>
                <c:pt idx="19547">
                  <c:v>63.967709999999684</c:v>
                </c:pt>
                <c:pt idx="19548">
                  <c:v>64.00637999999968</c:v>
                </c:pt>
                <c:pt idx="19549">
                  <c:v>64.045399999999674</c:v>
                </c:pt>
                <c:pt idx="19550">
                  <c:v>64.085499999999669</c:v>
                </c:pt>
                <c:pt idx="19551">
                  <c:v>64.115359999999669</c:v>
                </c:pt>
                <c:pt idx="19552">
                  <c:v>64.127519999999663</c:v>
                </c:pt>
                <c:pt idx="19553">
                  <c:v>64.131149999999664</c:v>
                </c:pt>
                <c:pt idx="19554">
                  <c:v>64.133309999999668</c:v>
                </c:pt>
                <c:pt idx="19555">
                  <c:v>64.135079999999661</c:v>
                </c:pt>
                <c:pt idx="19556">
                  <c:v>64.136449999999655</c:v>
                </c:pt>
                <c:pt idx="19557">
                  <c:v>64.137549999999649</c:v>
                </c:pt>
                <c:pt idx="19558">
                  <c:v>64.138209999999646</c:v>
                </c:pt>
                <c:pt idx="19559">
                  <c:v>64.13845999999964</c:v>
                </c:pt>
                <c:pt idx="19560">
                  <c:v>64.13854999999964</c:v>
                </c:pt>
                <c:pt idx="19561">
                  <c:v>64.13872999999964</c:v>
                </c:pt>
                <c:pt idx="19562">
                  <c:v>64.138959999999642</c:v>
                </c:pt>
                <c:pt idx="19563">
                  <c:v>64.142999999999645</c:v>
                </c:pt>
                <c:pt idx="19564">
                  <c:v>64.179499999999649</c:v>
                </c:pt>
                <c:pt idx="19565">
                  <c:v>64.242749999999646</c:v>
                </c:pt>
                <c:pt idx="19566">
                  <c:v>64.300689999999648</c:v>
                </c:pt>
                <c:pt idx="19567">
                  <c:v>64.328789999999643</c:v>
                </c:pt>
                <c:pt idx="19568">
                  <c:v>64.343579999999648</c:v>
                </c:pt>
                <c:pt idx="19569">
                  <c:v>64.350429999999648</c:v>
                </c:pt>
                <c:pt idx="19570">
                  <c:v>64.355099999999652</c:v>
                </c:pt>
                <c:pt idx="19571">
                  <c:v>64.358799999999647</c:v>
                </c:pt>
                <c:pt idx="19572">
                  <c:v>64.362019999999646</c:v>
                </c:pt>
                <c:pt idx="19573">
                  <c:v>64.36450999999964</c:v>
                </c:pt>
                <c:pt idx="19574">
                  <c:v>64.366859999999647</c:v>
                </c:pt>
                <c:pt idx="19575">
                  <c:v>64.369249999999653</c:v>
                </c:pt>
                <c:pt idx="19576">
                  <c:v>64.371709999999652</c:v>
                </c:pt>
                <c:pt idx="19577">
                  <c:v>64.374279999999658</c:v>
                </c:pt>
                <c:pt idx="19578">
                  <c:v>64.376959999999656</c:v>
                </c:pt>
                <c:pt idx="19579">
                  <c:v>64.379099999999653</c:v>
                </c:pt>
                <c:pt idx="19580">
                  <c:v>64.381339999999653</c:v>
                </c:pt>
                <c:pt idx="19581">
                  <c:v>64.384069999999653</c:v>
                </c:pt>
                <c:pt idx="19582">
                  <c:v>64.386959999999647</c:v>
                </c:pt>
                <c:pt idx="19583">
                  <c:v>64.389419999999646</c:v>
                </c:pt>
                <c:pt idx="19584">
                  <c:v>64.394479999999646</c:v>
                </c:pt>
                <c:pt idx="19585">
                  <c:v>64.401619999999653</c:v>
                </c:pt>
                <c:pt idx="19586">
                  <c:v>64.408189999999649</c:v>
                </c:pt>
                <c:pt idx="19587">
                  <c:v>64.411849999999646</c:v>
                </c:pt>
                <c:pt idx="19588">
                  <c:v>64.414139999999648</c:v>
                </c:pt>
                <c:pt idx="19589">
                  <c:v>64.431129999999655</c:v>
                </c:pt>
                <c:pt idx="19590">
                  <c:v>64.449809999999658</c:v>
                </c:pt>
                <c:pt idx="19591">
                  <c:v>64.461789999999652</c:v>
                </c:pt>
                <c:pt idx="19592">
                  <c:v>64.46822999999965</c:v>
                </c:pt>
                <c:pt idx="19593">
                  <c:v>64.472729999999643</c:v>
                </c:pt>
                <c:pt idx="19594">
                  <c:v>64.476289999999636</c:v>
                </c:pt>
                <c:pt idx="19595">
                  <c:v>64.47920999999964</c:v>
                </c:pt>
                <c:pt idx="19596">
                  <c:v>64.481619999999637</c:v>
                </c:pt>
                <c:pt idx="19597">
                  <c:v>64.483679999999637</c:v>
                </c:pt>
                <c:pt idx="19598">
                  <c:v>64.485129999999643</c:v>
                </c:pt>
                <c:pt idx="19599">
                  <c:v>64.486339999999643</c:v>
                </c:pt>
                <c:pt idx="19600">
                  <c:v>64.487409999999642</c:v>
                </c:pt>
                <c:pt idx="19601">
                  <c:v>64.488349999999642</c:v>
                </c:pt>
                <c:pt idx="19602">
                  <c:v>64.489229999999637</c:v>
                </c:pt>
                <c:pt idx="19603">
                  <c:v>64.490079999999637</c:v>
                </c:pt>
                <c:pt idx="19604">
                  <c:v>64.49090999999963</c:v>
                </c:pt>
                <c:pt idx="19605">
                  <c:v>64.491729999999635</c:v>
                </c:pt>
                <c:pt idx="19606">
                  <c:v>64.492569999999631</c:v>
                </c:pt>
                <c:pt idx="19607">
                  <c:v>64.493379999999632</c:v>
                </c:pt>
                <c:pt idx="19608">
                  <c:v>64.494189999999634</c:v>
                </c:pt>
                <c:pt idx="19609">
                  <c:v>64.494999999999635</c:v>
                </c:pt>
                <c:pt idx="19610">
                  <c:v>64.495749999999632</c:v>
                </c:pt>
                <c:pt idx="19611">
                  <c:v>64.496959999999632</c:v>
                </c:pt>
                <c:pt idx="19612">
                  <c:v>64.498339999999629</c:v>
                </c:pt>
                <c:pt idx="19613">
                  <c:v>64.49972999999963</c:v>
                </c:pt>
                <c:pt idx="19614">
                  <c:v>64.501089999999635</c:v>
                </c:pt>
                <c:pt idx="19615">
                  <c:v>64.501889999999634</c:v>
                </c:pt>
                <c:pt idx="19616">
                  <c:v>64.51633999999963</c:v>
                </c:pt>
                <c:pt idx="19617">
                  <c:v>64.541419999999633</c:v>
                </c:pt>
                <c:pt idx="19618">
                  <c:v>64.566149999999638</c:v>
                </c:pt>
                <c:pt idx="19619">
                  <c:v>64.574039999999641</c:v>
                </c:pt>
                <c:pt idx="19620">
                  <c:v>64.578689999999639</c:v>
                </c:pt>
                <c:pt idx="19621">
                  <c:v>64.589889999999642</c:v>
                </c:pt>
                <c:pt idx="19622">
                  <c:v>64.60908999999964</c:v>
                </c:pt>
                <c:pt idx="19623">
                  <c:v>64.628939999999645</c:v>
                </c:pt>
                <c:pt idx="19624">
                  <c:v>64.64784999999965</c:v>
                </c:pt>
                <c:pt idx="19625">
                  <c:v>64.670469999999654</c:v>
                </c:pt>
                <c:pt idx="19626">
                  <c:v>64.68379999999965</c:v>
                </c:pt>
                <c:pt idx="19627">
                  <c:v>64.68715999999965</c:v>
                </c:pt>
                <c:pt idx="19628">
                  <c:v>64.687969999999652</c:v>
                </c:pt>
                <c:pt idx="19629">
                  <c:v>64.688469999999654</c:v>
                </c:pt>
                <c:pt idx="19630">
                  <c:v>64.688739999999655</c:v>
                </c:pt>
                <c:pt idx="19631">
                  <c:v>64.688959999999653</c:v>
                </c:pt>
                <c:pt idx="19632">
                  <c:v>64.689239999999657</c:v>
                </c:pt>
                <c:pt idx="19633">
                  <c:v>64.690199999999663</c:v>
                </c:pt>
                <c:pt idx="19634">
                  <c:v>64.699349999999669</c:v>
                </c:pt>
                <c:pt idx="19635">
                  <c:v>64.712559999999669</c:v>
                </c:pt>
                <c:pt idx="19636">
                  <c:v>64.725999999999672</c:v>
                </c:pt>
                <c:pt idx="19637">
                  <c:v>64.741049999999674</c:v>
                </c:pt>
                <c:pt idx="19638">
                  <c:v>64.751809999999679</c:v>
                </c:pt>
                <c:pt idx="19639">
                  <c:v>64.757949999999681</c:v>
                </c:pt>
                <c:pt idx="19640">
                  <c:v>64.761889999999681</c:v>
                </c:pt>
                <c:pt idx="19641">
                  <c:v>64.764119999999679</c:v>
                </c:pt>
                <c:pt idx="19642">
                  <c:v>64.765579999999673</c:v>
                </c:pt>
                <c:pt idx="19643">
                  <c:v>64.766699999999673</c:v>
                </c:pt>
                <c:pt idx="19644">
                  <c:v>64.76753999999967</c:v>
                </c:pt>
                <c:pt idx="19645">
                  <c:v>64.768229999999676</c:v>
                </c:pt>
                <c:pt idx="19646">
                  <c:v>64.768879999999669</c:v>
                </c:pt>
                <c:pt idx="19647">
                  <c:v>64.769449999999665</c:v>
                </c:pt>
                <c:pt idx="19648">
                  <c:v>64.769959999999671</c:v>
                </c:pt>
                <c:pt idx="19649">
                  <c:v>64.77044999999967</c:v>
                </c:pt>
                <c:pt idx="19650">
                  <c:v>64.770919999999677</c:v>
                </c:pt>
                <c:pt idx="19651">
                  <c:v>64.771379999999681</c:v>
                </c:pt>
                <c:pt idx="19652">
                  <c:v>64.771839999999685</c:v>
                </c:pt>
                <c:pt idx="19653">
                  <c:v>64.772289999999686</c:v>
                </c:pt>
                <c:pt idx="19654">
                  <c:v>64.77271999999968</c:v>
                </c:pt>
                <c:pt idx="19655">
                  <c:v>64.773129999999682</c:v>
                </c:pt>
                <c:pt idx="19656">
                  <c:v>64.773509999999689</c:v>
                </c:pt>
                <c:pt idx="19657">
                  <c:v>64.773889999999696</c:v>
                </c:pt>
                <c:pt idx="19658">
                  <c:v>64.7742599999997</c:v>
                </c:pt>
                <c:pt idx="19659">
                  <c:v>64.774679999999705</c:v>
                </c:pt>
                <c:pt idx="19660">
                  <c:v>64.775099999999711</c:v>
                </c:pt>
                <c:pt idx="19661">
                  <c:v>64.775509999999713</c:v>
                </c:pt>
                <c:pt idx="19662">
                  <c:v>64.775909999999712</c:v>
                </c:pt>
                <c:pt idx="19663">
                  <c:v>64.776309999999711</c:v>
                </c:pt>
                <c:pt idx="19664">
                  <c:v>64.77670999999971</c:v>
                </c:pt>
                <c:pt idx="19665">
                  <c:v>64.777089999999717</c:v>
                </c:pt>
                <c:pt idx="19666">
                  <c:v>64.777499999999719</c:v>
                </c:pt>
                <c:pt idx="19667">
                  <c:v>64.777889999999715</c:v>
                </c:pt>
                <c:pt idx="19668">
                  <c:v>64.778239999999712</c:v>
                </c:pt>
                <c:pt idx="19669">
                  <c:v>64.778659999999718</c:v>
                </c:pt>
                <c:pt idx="19670">
                  <c:v>64.779089999999712</c:v>
                </c:pt>
                <c:pt idx="19671">
                  <c:v>64.779569999999708</c:v>
                </c:pt>
                <c:pt idx="19672">
                  <c:v>64.780089999999703</c:v>
                </c:pt>
                <c:pt idx="19673">
                  <c:v>64.780569999999699</c:v>
                </c:pt>
                <c:pt idx="19674">
                  <c:v>64.780979999999701</c:v>
                </c:pt>
                <c:pt idx="19675">
                  <c:v>64.781399999999707</c:v>
                </c:pt>
                <c:pt idx="19676">
                  <c:v>64.781799999999706</c:v>
                </c:pt>
                <c:pt idx="19677">
                  <c:v>64.782169999999709</c:v>
                </c:pt>
                <c:pt idx="19678">
                  <c:v>64.782509999999704</c:v>
                </c:pt>
                <c:pt idx="19679">
                  <c:v>64.782849999999698</c:v>
                </c:pt>
                <c:pt idx="19680">
                  <c:v>64.7831699999997</c:v>
                </c:pt>
                <c:pt idx="19681">
                  <c:v>64.783469999999696</c:v>
                </c:pt>
                <c:pt idx="19682">
                  <c:v>64.783759999999702</c:v>
                </c:pt>
                <c:pt idx="19683">
                  <c:v>64.784059999999698</c:v>
                </c:pt>
                <c:pt idx="19684">
                  <c:v>64.784349999999705</c:v>
                </c:pt>
                <c:pt idx="19685">
                  <c:v>64.784639999999712</c:v>
                </c:pt>
                <c:pt idx="19686">
                  <c:v>64.784929999999719</c:v>
                </c:pt>
                <c:pt idx="19687">
                  <c:v>64.785209999999722</c:v>
                </c:pt>
                <c:pt idx="19688">
                  <c:v>64.785489999999726</c:v>
                </c:pt>
                <c:pt idx="19689">
                  <c:v>64.785749999999723</c:v>
                </c:pt>
                <c:pt idx="19690">
                  <c:v>64.78603999999973</c:v>
                </c:pt>
                <c:pt idx="19691">
                  <c:v>64.78630999999973</c:v>
                </c:pt>
                <c:pt idx="19692">
                  <c:v>64.786579999999731</c:v>
                </c:pt>
                <c:pt idx="19693">
                  <c:v>64.786849999999731</c:v>
                </c:pt>
                <c:pt idx="19694">
                  <c:v>64.787119999999732</c:v>
                </c:pt>
                <c:pt idx="19695">
                  <c:v>64.787389999999732</c:v>
                </c:pt>
                <c:pt idx="19696">
                  <c:v>64.787649999999729</c:v>
                </c:pt>
                <c:pt idx="19697">
                  <c:v>64.787929999999733</c:v>
                </c:pt>
                <c:pt idx="19698">
                  <c:v>64.788199999999733</c:v>
                </c:pt>
                <c:pt idx="19699">
                  <c:v>64.788459999999731</c:v>
                </c:pt>
                <c:pt idx="19700">
                  <c:v>64.788729999999731</c:v>
                </c:pt>
                <c:pt idx="19701">
                  <c:v>64.788999999999731</c:v>
                </c:pt>
                <c:pt idx="19702">
                  <c:v>64.789279999999735</c:v>
                </c:pt>
                <c:pt idx="19703">
                  <c:v>64.789549999999736</c:v>
                </c:pt>
                <c:pt idx="19704">
                  <c:v>64.789819999999736</c:v>
                </c:pt>
                <c:pt idx="19705">
                  <c:v>64.790109999999743</c:v>
                </c:pt>
                <c:pt idx="19706">
                  <c:v>64.790379999999743</c:v>
                </c:pt>
                <c:pt idx="19707">
                  <c:v>64.790649999999744</c:v>
                </c:pt>
                <c:pt idx="19708">
                  <c:v>64.790909999999741</c:v>
                </c:pt>
                <c:pt idx="19709">
                  <c:v>64.791179999999741</c:v>
                </c:pt>
                <c:pt idx="19710">
                  <c:v>64.791469999999748</c:v>
                </c:pt>
                <c:pt idx="19711">
                  <c:v>64.791729999999745</c:v>
                </c:pt>
                <c:pt idx="19712">
                  <c:v>64.791999999999746</c:v>
                </c:pt>
                <c:pt idx="19713">
                  <c:v>64.792259999999743</c:v>
                </c:pt>
                <c:pt idx="19714">
                  <c:v>64.792529999999743</c:v>
                </c:pt>
                <c:pt idx="19715">
                  <c:v>64.792789999999741</c:v>
                </c:pt>
                <c:pt idx="19716">
                  <c:v>64.793069999999744</c:v>
                </c:pt>
                <c:pt idx="19717">
                  <c:v>64.793339999999745</c:v>
                </c:pt>
                <c:pt idx="19718">
                  <c:v>64.793619999999748</c:v>
                </c:pt>
                <c:pt idx="19719">
                  <c:v>64.793879999999746</c:v>
                </c:pt>
                <c:pt idx="19720">
                  <c:v>64.79412999999974</c:v>
                </c:pt>
                <c:pt idx="19721">
                  <c:v>64.794379999999734</c:v>
                </c:pt>
                <c:pt idx="19722">
                  <c:v>64.794619999999739</c:v>
                </c:pt>
                <c:pt idx="19723">
                  <c:v>64.795239999999737</c:v>
                </c:pt>
                <c:pt idx="19724">
                  <c:v>64.796359999999737</c:v>
                </c:pt>
                <c:pt idx="19725">
                  <c:v>64.79794999999973</c:v>
                </c:pt>
                <c:pt idx="19726">
                  <c:v>64.799839999999733</c:v>
                </c:pt>
                <c:pt idx="19727">
                  <c:v>64.801949999999735</c:v>
                </c:pt>
                <c:pt idx="19728">
                  <c:v>64.80397999999974</c:v>
                </c:pt>
                <c:pt idx="19729">
                  <c:v>64.805839999999733</c:v>
                </c:pt>
                <c:pt idx="19730">
                  <c:v>64.80800999999974</c:v>
                </c:pt>
                <c:pt idx="19731">
                  <c:v>64.810579999999746</c:v>
                </c:pt>
                <c:pt idx="19732">
                  <c:v>64.812939999999742</c:v>
                </c:pt>
                <c:pt idx="19733">
                  <c:v>64.815289999999749</c:v>
                </c:pt>
                <c:pt idx="19734">
                  <c:v>64.817869999999743</c:v>
                </c:pt>
                <c:pt idx="19735">
                  <c:v>64.820489999999737</c:v>
                </c:pt>
                <c:pt idx="19736">
                  <c:v>64.822789999999742</c:v>
                </c:pt>
                <c:pt idx="19737">
                  <c:v>64.824639999999746</c:v>
                </c:pt>
                <c:pt idx="19738">
                  <c:v>64.826369999999741</c:v>
                </c:pt>
                <c:pt idx="19739">
                  <c:v>64.827649999999736</c:v>
                </c:pt>
                <c:pt idx="19740">
                  <c:v>64.828789999999742</c:v>
                </c:pt>
                <c:pt idx="19741">
                  <c:v>64.829529999999735</c:v>
                </c:pt>
                <c:pt idx="19742">
                  <c:v>64.829879999999733</c:v>
                </c:pt>
                <c:pt idx="19743">
                  <c:v>64.830089999999728</c:v>
                </c:pt>
                <c:pt idx="19744">
                  <c:v>64.830539999999729</c:v>
                </c:pt>
                <c:pt idx="19745">
                  <c:v>64.831669999999733</c:v>
                </c:pt>
                <c:pt idx="19746">
                  <c:v>64.835829999999731</c:v>
                </c:pt>
                <c:pt idx="19747">
                  <c:v>64.863809999999731</c:v>
                </c:pt>
                <c:pt idx="19748">
                  <c:v>64.938469999999725</c:v>
                </c:pt>
                <c:pt idx="19749">
                  <c:v>65.033519999999726</c:v>
                </c:pt>
                <c:pt idx="19750">
                  <c:v>65.114039999999733</c:v>
                </c:pt>
                <c:pt idx="19751">
                  <c:v>65.156659999999732</c:v>
                </c:pt>
                <c:pt idx="19752">
                  <c:v>65.175359999999728</c:v>
                </c:pt>
                <c:pt idx="19753">
                  <c:v>65.181579999999727</c:v>
                </c:pt>
                <c:pt idx="19754">
                  <c:v>65.185219999999731</c:v>
                </c:pt>
                <c:pt idx="19755">
                  <c:v>65.188289999999725</c:v>
                </c:pt>
                <c:pt idx="19756">
                  <c:v>65.190889999999726</c:v>
                </c:pt>
                <c:pt idx="19757">
                  <c:v>65.193389999999724</c:v>
                </c:pt>
                <c:pt idx="19758">
                  <c:v>65.195679999999726</c:v>
                </c:pt>
                <c:pt idx="19759">
                  <c:v>65.197489999999732</c:v>
                </c:pt>
                <c:pt idx="19760">
                  <c:v>65.198449999999738</c:v>
                </c:pt>
                <c:pt idx="19761">
                  <c:v>65.198779999999743</c:v>
                </c:pt>
                <c:pt idx="19762">
                  <c:v>65.199139999999744</c:v>
                </c:pt>
                <c:pt idx="19763">
                  <c:v>65.199599999999748</c:v>
                </c:pt>
                <c:pt idx="19764">
                  <c:v>65.199969999999752</c:v>
                </c:pt>
                <c:pt idx="19765">
                  <c:v>65.203519999999756</c:v>
                </c:pt>
                <c:pt idx="19766">
                  <c:v>65.252429999999762</c:v>
                </c:pt>
                <c:pt idx="19767">
                  <c:v>65.318809999999758</c:v>
                </c:pt>
                <c:pt idx="19768">
                  <c:v>65.356109999999759</c:v>
                </c:pt>
                <c:pt idx="19769">
                  <c:v>65.38068999999976</c:v>
                </c:pt>
                <c:pt idx="19770">
                  <c:v>65.396639999999763</c:v>
                </c:pt>
                <c:pt idx="19771">
                  <c:v>65.403709999999762</c:v>
                </c:pt>
                <c:pt idx="19772">
                  <c:v>65.408759999999759</c:v>
                </c:pt>
                <c:pt idx="19773">
                  <c:v>65.412539999999765</c:v>
                </c:pt>
                <c:pt idx="19774">
                  <c:v>65.415989999999766</c:v>
                </c:pt>
                <c:pt idx="19775">
                  <c:v>65.419029999999765</c:v>
                </c:pt>
                <c:pt idx="19776">
                  <c:v>65.421559999999758</c:v>
                </c:pt>
                <c:pt idx="19777">
                  <c:v>65.424009999999754</c:v>
                </c:pt>
                <c:pt idx="19778">
                  <c:v>65.426569999999757</c:v>
                </c:pt>
                <c:pt idx="19779">
                  <c:v>65.429299999999756</c:v>
                </c:pt>
                <c:pt idx="19780">
                  <c:v>65.431869999999762</c:v>
                </c:pt>
                <c:pt idx="19781">
                  <c:v>65.433639999999755</c:v>
                </c:pt>
                <c:pt idx="19782">
                  <c:v>65.435119999999756</c:v>
                </c:pt>
                <c:pt idx="19783">
                  <c:v>65.436199999999758</c:v>
                </c:pt>
                <c:pt idx="19784">
                  <c:v>65.437359999999757</c:v>
                </c:pt>
                <c:pt idx="19785">
                  <c:v>65.445939999999752</c:v>
                </c:pt>
                <c:pt idx="19786">
                  <c:v>65.457649999999745</c:v>
                </c:pt>
                <c:pt idx="19787">
                  <c:v>65.46670999999975</c:v>
                </c:pt>
                <c:pt idx="19788">
                  <c:v>65.471889999999746</c:v>
                </c:pt>
                <c:pt idx="19789">
                  <c:v>65.473849999999743</c:v>
                </c:pt>
                <c:pt idx="19790">
                  <c:v>65.475009999999742</c:v>
                </c:pt>
                <c:pt idx="19791">
                  <c:v>65.476989999999745</c:v>
                </c:pt>
                <c:pt idx="19792">
                  <c:v>65.47759999999974</c:v>
                </c:pt>
                <c:pt idx="19793">
                  <c:v>65.478029999999734</c:v>
                </c:pt>
                <c:pt idx="19794">
                  <c:v>65.47992999999974</c:v>
                </c:pt>
                <c:pt idx="19795">
                  <c:v>65.486909999999739</c:v>
                </c:pt>
                <c:pt idx="19796">
                  <c:v>65.497999999999735</c:v>
                </c:pt>
                <c:pt idx="19797">
                  <c:v>65.50805999999973</c:v>
                </c:pt>
                <c:pt idx="19798">
                  <c:v>65.514809999999727</c:v>
                </c:pt>
                <c:pt idx="19799">
                  <c:v>65.518559999999724</c:v>
                </c:pt>
                <c:pt idx="19800">
                  <c:v>65.521179999999717</c:v>
                </c:pt>
                <c:pt idx="19801">
                  <c:v>65.523269999999712</c:v>
                </c:pt>
                <c:pt idx="19802">
                  <c:v>65.525049999999709</c:v>
                </c:pt>
                <c:pt idx="19803">
                  <c:v>65.526669999999712</c:v>
                </c:pt>
                <c:pt idx="19804">
                  <c:v>65.527859999999706</c:v>
                </c:pt>
                <c:pt idx="19805">
                  <c:v>65.52858999999971</c:v>
                </c:pt>
                <c:pt idx="19806">
                  <c:v>65.534109999999714</c:v>
                </c:pt>
                <c:pt idx="19807">
                  <c:v>65.545619999999715</c:v>
                </c:pt>
                <c:pt idx="19808">
                  <c:v>65.553969999999708</c:v>
                </c:pt>
                <c:pt idx="19809">
                  <c:v>65.559359999999714</c:v>
                </c:pt>
                <c:pt idx="19810">
                  <c:v>65.562589999999716</c:v>
                </c:pt>
                <c:pt idx="19811">
                  <c:v>65.564309999999722</c:v>
                </c:pt>
                <c:pt idx="19812">
                  <c:v>65.565669999999727</c:v>
                </c:pt>
                <c:pt idx="19813">
                  <c:v>65.566889999999731</c:v>
                </c:pt>
                <c:pt idx="19814">
                  <c:v>65.567879999999732</c:v>
                </c:pt>
                <c:pt idx="19815">
                  <c:v>65.568739999999735</c:v>
                </c:pt>
                <c:pt idx="19816">
                  <c:v>65.569609999999741</c:v>
                </c:pt>
                <c:pt idx="19817">
                  <c:v>65.570459999999741</c:v>
                </c:pt>
                <c:pt idx="19818">
                  <c:v>65.571419999999748</c:v>
                </c:pt>
                <c:pt idx="19819">
                  <c:v>65.572489999999746</c:v>
                </c:pt>
                <c:pt idx="19820">
                  <c:v>65.573369999999741</c:v>
                </c:pt>
                <c:pt idx="19821">
                  <c:v>65.574129999999741</c:v>
                </c:pt>
                <c:pt idx="19822">
                  <c:v>65.574859999999745</c:v>
                </c:pt>
                <c:pt idx="19823">
                  <c:v>65.575609999999742</c:v>
                </c:pt>
                <c:pt idx="19824">
                  <c:v>65.576199999999744</c:v>
                </c:pt>
                <c:pt idx="19825">
                  <c:v>65.576779999999744</c:v>
                </c:pt>
                <c:pt idx="19826">
                  <c:v>65.577359999999743</c:v>
                </c:pt>
                <c:pt idx="19827">
                  <c:v>65.578059999999738</c:v>
                </c:pt>
                <c:pt idx="19828">
                  <c:v>65.578749999999744</c:v>
                </c:pt>
                <c:pt idx="19829">
                  <c:v>65.579309999999737</c:v>
                </c:pt>
                <c:pt idx="19830">
                  <c:v>65.58025999999974</c:v>
                </c:pt>
                <c:pt idx="19831">
                  <c:v>65.581679999999736</c:v>
                </c:pt>
                <c:pt idx="19832">
                  <c:v>65.583069999999736</c:v>
                </c:pt>
                <c:pt idx="19833">
                  <c:v>65.584039999999732</c:v>
                </c:pt>
                <c:pt idx="19834">
                  <c:v>65.584369999999737</c:v>
                </c:pt>
                <c:pt idx="19835">
                  <c:v>65.584629999999734</c:v>
                </c:pt>
                <c:pt idx="19836">
                  <c:v>65.584899999999735</c:v>
                </c:pt>
                <c:pt idx="19837">
                  <c:v>65.585129999999737</c:v>
                </c:pt>
                <c:pt idx="19838">
                  <c:v>65.585349999999735</c:v>
                </c:pt>
                <c:pt idx="19839">
                  <c:v>65.585449999999739</c:v>
                </c:pt>
                <c:pt idx="19840">
                  <c:v>65.585739999999745</c:v>
                </c:pt>
                <c:pt idx="19841">
                  <c:v>65.592359999999744</c:v>
                </c:pt>
                <c:pt idx="19842">
                  <c:v>65.610639999999748</c:v>
                </c:pt>
                <c:pt idx="19843">
                  <c:v>65.626949999999752</c:v>
                </c:pt>
                <c:pt idx="19844">
                  <c:v>65.643129999999758</c:v>
                </c:pt>
                <c:pt idx="19845">
                  <c:v>65.654579999999754</c:v>
                </c:pt>
                <c:pt idx="19846">
                  <c:v>65.662259999999748</c:v>
                </c:pt>
                <c:pt idx="19847">
                  <c:v>65.667679999999748</c:v>
                </c:pt>
                <c:pt idx="19848">
                  <c:v>65.671109999999743</c:v>
                </c:pt>
                <c:pt idx="19849">
                  <c:v>65.67333999999974</c:v>
                </c:pt>
                <c:pt idx="19850">
                  <c:v>65.674879999999746</c:v>
                </c:pt>
                <c:pt idx="19851">
                  <c:v>65.676089999999746</c:v>
                </c:pt>
                <c:pt idx="19852">
                  <c:v>65.676999999999751</c:v>
                </c:pt>
                <c:pt idx="19853">
                  <c:v>65.677789999999746</c:v>
                </c:pt>
                <c:pt idx="19854">
                  <c:v>65.678499999999744</c:v>
                </c:pt>
                <c:pt idx="19855">
                  <c:v>65.679089999999746</c:v>
                </c:pt>
                <c:pt idx="19856">
                  <c:v>65.679619999999744</c:v>
                </c:pt>
                <c:pt idx="19857">
                  <c:v>65.680109999999743</c:v>
                </c:pt>
                <c:pt idx="19858">
                  <c:v>65.680559999999744</c:v>
                </c:pt>
                <c:pt idx="19859">
                  <c:v>65.680979999999749</c:v>
                </c:pt>
                <c:pt idx="19860">
                  <c:v>65.681399999999755</c:v>
                </c:pt>
                <c:pt idx="19861">
                  <c:v>65.681799999999754</c:v>
                </c:pt>
                <c:pt idx="19862">
                  <c:v>65.682209999999756</c:v>
                </c:pt>
                <c:pt idx="19863">
                  <c:v>65.68257999999976</c:v>
                </c:pt>
                <c:pt idx="19864">
                  <c:v>65.682969999999756</c:v>
                </c:pt>
                <c:pt idx="19865">
                  <c:v>65.68333999999976</c:v>
                </c:pt>
                <c:pt idx="19866">
                  <c:v>65.68369999999976</c:v>
                </c:pt>
                <c:pt idx="19867">
                  <c:v>65.684069999999764</c:v>
                </c:pt>
                <c:pt idx="19868">
                  <c:v>65.684429999999765</c:v>
                </c:pt>
                <c:pt idx="19869">
                  <c:v>65.684789999999765</c:v>
                </c:pt>
                <c:pt idx="19870">
                  <c:v>65.685159999999769</c:v>
                </c:pt>
                <c:pt idx="19871">
                  <c:v>65.685529999999773</c:v>
                </c:pt>
                <c:pt idx="19872">
                  <c:v>65.685899999999776</c:v>
                </c:pt>
                <c:pt idx="19873">
                  <c:v>65.686279999999783</c:v>
                </c:pt>
                <c:pt idx="19874">
                  <c:v>65.686629999999781</c:v>
                </c:pt>
                <c:pt idx="19875">
                  <c:v>65.686999999999784</c:v>
                </c:pt>
                <c:pt idx="19876">
                  <c:v>65.687359999999785</c:v>
                </c:pt>
                <c:pt idx="19877">
                  <c:v>65.687739999999792</c:v>
                </c:pt>
                <c:pt idx="19878">
                  <c:v>65.688089999999789</c:v>
                </c:pt>
                <c:pt idx="19879">
                  <c:v>65.688419999999795</c:v>
                </c:pt>
                <c:pt idx="19880">
                  <c:v>65.688739999999797</c:v>
                </c:pt>
                <c:pt idx="19881">
                  <c:v>65.689039999999792</c:v>
                </c:pt>
                <c:pt idx="19882">
                  <c:v>65.689349999999791</c:v>
                </c:pt>
                <c:pt idx="19883">
                  <c:v>65.689679999999797</c:v>
                </c:pt>
                <c:pt idx="19884">
                  <c:v>65.689979999999792</c:v>
                </c:pt>
                <c:pt idx="19885">
                  <c:v>65.690279999999788</c:v>
                </c:pt>
                <c:pt idx="19886">
                  <c:v>65.690559999999792</c:v>
                </c:pt>
                <c:pt idx="19887">
                  <c:v>65.690839999999795</c:v>
                </c:pt>
                <c:pt idx="19888">
                  <c:v>65.691129999999802</c:v>
                </c:pt>
                <c:pt idx="19889">
                  <c:v>65.691409999999806</c:v>
                </c:pt>
                <c:pt idx="19890">
                  <c:v>65.691679999999806</c:v>
                </c:pt>
                <c:pt idx="19891">
                  <c:v>65.69195999999981</c:v>
                </c:pt>
                <c:pt idx="19892">
                  <c:v>65.692219999999807</c:v>
                </c:pt>
                <c:pt idx="19893">
                  <c:v>65.692709999999806</c:v>
                </c:pt>
                <c:pt idx="19894">
                  <c:v>65.693619999999811</c:v>
                </c:pt>
                <c:pt idx="19895">
                  <c:v>65.695469999999816</c:v>
                </c:pt>
                <c:pt idx="19896">
                  <c:v>65.697709999999816</c:v>
                </c:pt>
                <c:pt idx="19897">
                  <c:v>65.699869999999819</c:v>
                </c:pt>
                <c:pt idx="19898">
                  <c:v>65.702149999999818</c:v>
                </c:pt>
                <c:pt idx="19899">
                  <c:v>65.704399999999822</c:v>
                </c:pt>
                <c:pt idx="19900">
                  <c:v>65.706529999999816</c:v>
                </c:pt>
                <c:pt idx="19901">
                  <c:v>65.708539999999815</c:v>
                </c:pt>
                <c:pt idx="19902">
                  <c:v>65.710819999999813</c:v>
                </c:pt>
                <c:pt idx="19903">
                  <c:v>65.713299999999819</c:v>
                </c:pt>
                <c:pt idx="19904">
                  <c:v>65.715879999999814</c:v>
                </c:pt>
                <c:pt idx="19905">
                  <c:v>65.71844999999982</c:v>
                </c:pt>
                <c:pt idx="19906">
                  <c:v>65.720679999999817</c:v>
                </c:pt>
                <c:pt idx="19907">
                  <c:v>65.722859999999812</c:v>
                </c:pt>
                <c:pt idx="19908">
                  <c:v>65.72499999999981</c:v>
                </c:pt>
                <c:pt idx="19909">
                  <c:v>65.727139999999807</c:v>
                </c:pt>
                <c:pt idx="19910">
                  <c:v>65.729009999999803</c:v>
                </c:pt>
                <c:pt idx="19911">
                  <c:v>65.730599999999797</c:v>
                </c:pt>
                <c:pt idx="19912">
                  <c:v>65.7319999999998</c:v>
                </c:pt>
                <c:pt idx="19913">
                  <c:v>65.733409999999807</c:v>
                </c:pt>
                <c:pt idx="19914">
                  <c:v>65.734869999999802</c:v>
                </c:pt>
                <c:pt idx="19915">
                  <c:v>65.736559999999798</c:v>
                </c:pt>
                <c:pt idx="19916">
                  <c:v>65.738249999999795</c:v>
                </c:pt>
                <c:pt idx="19917">
                  <c:v>65.739869999999797</c:v>
                </c:pt>
                <c:pt idx="19918">
                  <c:v>65.741429999999795</c:v>
                </c:pt>
                <c:pt idx="19919">
                  <c:v>65.742799999999789</c:v>
                </c:pt>
                <c:pt idx="19920">
                  <c:v>65.74342999999979</c:v>
                </c:pt>
                <c:pt idx="19921">
                  <c:v>65.744059999999791</c:v>
                </c:pt>
                <c:pt idx="19922">
                  <c:v>65.75609999999979</c:v>
                </c:pt>
                <c:pt idx="19923">
                  <c:v>65.779419999999789</c:v>
                </c:pt>
                <c:pt idx="19924">
                  <c:v>65.79889999999979</c:v>
                </c:pt>
                <c:pt idx="19925">
                  <c:v>65.809489999999784</c:v>
                </c:pt>
                <c:pt idx="19926">
                  <c:v>65.815179999999785</c:v>
                </c:pt>
                <c:pt idx="19927">
                  <c:v>65.818629999999786</c:v>
                </c:pt>
                <c:pt idx="19928">
                  <c:v>65.820379999999787</c:v>
                </c:pt>
                <c:pt idx="19929">
                  <c:v>65.821989999999786</c:v>
                </c:pt>
                <c:pt idx="19930">
                  <c:v>65.823459999999784</c:v>
                </c:pt>
                <c:pt idx="19931">
                  <c:v>65.824769999999788</c:v>
                </c:pt>
                <c:pt idx="19932">
                  <c:v>65.826049999999782</c:v>
                </c:pt>
                <c:pt idx="19933">
                  <c:v>65.827239999999776</c:v>
                </c:pt>
                <c:pt idx="19934">
                  <c:v>65.828239999999781</c:v>
                </c:pt>
                <c:pt idx="19935">
                  <c:v>65.829129999999779</c:v>
                </c:pt>
                <c:pt idx="19936">
                  <c:v>65.830049999999773</c:v>
                </c:pt>
                <c:pt idx="19937">
                  <c:v>65.830989999999773</c:v>
                </c:pt>
                <c:pt idx="19938">
                  <c:v>65.831909999999766</c:v>
                </c:pt>
                <c:pt idx="19939">
                  <c:v>65.832799999999764</c:v>
                </c:pt>
                <c:pt idx="19940">
                  <c:v>65.833669999999771</c:v>
                </c:pt>
                <c:pt idx="19941">
                  <c:v>65.834509999999767</c:v>
                </c:pt>
                <c:pt idx="19942">
                  <c:v>65.83536999999977</c:v>
                </c:pt>
                <c:pt idx="19943">
                  <c:v>65.836279999999775</c:v>
                </c:pt>
                <c:pt idx="19944">
                  <c:v>65.837099999999779</c:v>
                </c:pt>
                <c:pt idx="19945">
                  <c:v>65.837879999999785</c:v>
                </c:pt>
                <c:pt idx="19946">
                  <c:v>65.838649999999788</c:v>
                </c:pt>
                <c:pt idx="19947">
                  <c:v>65.839369999999789</c:v>
                </c:pt>
                <c:pt idx="19948">
                  <c:v>65.840039999999789</c:v>
                </c:pt>
                <c:pt idx="19949">
                  <c:v>65.840909999999795</c:v>
                </c:pt>
                <c:pt idx="19950">
                  <c:v>65.842489999999799</c:v>
                </c:pt>
                <c:pt idx="19951">
                  <c:v>65.851069999999794</c:v>
                </c:pt>
                <c:pt idx="19952">
                  <c:v>65.866089999999801</c:v>
                </c:pt>
                <c:pt idx="19953">
                  <c:v>65.8783999999998</c:v>
                </c:pt>
                <c:pt idx="19954">
                  <c:v>65.884939999999801</c:v>
                </c:pt>
                <c:pt idx="19955">
                  <c:v>65.889259999999808</c:v>
                </c:pt>
                <c:pt idx="19956">
                  <c:v>65.892059999999802</c:v>
                </c:pt>
                <c:pt idx="19957">
                  <c:v>65.8938899999998</c:v>
                </c:pt>
                <c:pt idx="19958">
                  <c:v>65.895229999999799</c:v>
                </c:pt>
                <c:pt idx="19959">
                  <c:v>65.896309999999801</c:v>
                </c:pt>
                <c:pt idx="19960">
                  <c:v>65.897179999999807</c:v>
                </c:pt>
                <c:pt idx="19961">
                  <c:v>65.89785999999981</c:v>
                </c:pt>
                <c:pt idx="19962">
                  <c:v>65.898529999999809</c:v>
                </c:pt>
                <c:pt idx="19963">
                  <c:v>65.899289999999809</c:v>
                </c:pt>
                <c:pt idx="19964">
                  <c:v>65.900069999999815</c:v>
                </c:pt>
                <c:pt idx="19965">
                  <c:v>65.908859999999819</c:v>
                </c:pt>
                <c:pt idx="19966">
                  <c:v>65.928259999999824</c:v>
                </c:pt>
                <c:pt idx="19967">
                  <c:v>65.944199999999825</c:v>
                </c:pt>
                <c:pt idx="19968">
                  <c:v>65.953159999999826</c:v>
                </c:pt>
                <c:pt idx="19969">
                  <c:v>65.957119999999833</c:v>
                </c:pt>
                <c:pt idx="19970">
                  <c:v>65.958959999999834</c:v>
                </c:pt>
                <c:pt idx="19971">
                  <c:v>65.961189999999831</c:v>
                </c:pt>
                <c:pt idx="19972">
                  <c:v>65.96319999999983</c:v>
                </c:pt>
                <c:pt idx="19973">
                  <c:v>65.964909999999833</c:v>
                </c:pt>
                <c:pt idx="19974">
                  <c:v>65.966459999999827</c:v>
                </c:pt>
                <c:pt idx="19975">
                  <c:v>65.967929999999825</c:v>
                </c:pt>
                <c:pt idx="19976">
                  <c:v>65.969319999999826</c:v>
                </c:pt>
                <c:pt idx="19977">
                  <c:v>65.970629999999829</c:v>
                </c:pt>
                <c:pt idx="19978">
                  <c:v>65.971489999999832</c:v>
                </c:pt>
                <c:pt idx="19979">
                  <c:v>65.971829999999827</c:v>
                </c:pt>
                <c:pt idx="19980">
                  <c:v>65.971849999999833</c:v>
                </c:pt>
                <c:pt idx="19981">
                  <c:v>65.97210999999983</c:v>
                </c:pt>
                <c:pt idx="19982">
                  <c:v>65.972339999999832</c:v>
                </c:pt>
                <c:pt idx="19983">
                  <c:v>65.972659999999834</c:v>
                </c:pt>
                <c:pt idx="19984">
                  <c:v>65.972789999999833</c:v>
                </c:pt>
                <c:pt idx="19985">
                  <c:v>65.972939999999838</c:v>
                </c:pt>
                <c:pt idx="19986">
                  <c:v>65.972889999999836</c:v>
                </c:pt>
                <c:pt idx="19987">
                  <c:v>65.975219999999837</c:v>
                </c:pt>
                <c:pt idx="19988">
                  <c:v>65.98131999999984</c:v>
                </c:pt>
                <c:pt idx="19989">
                  <c:v>65.989879999999843</c:v>
                </c:pt>
                <c:pt idx="19990">
                  <c:v>65.998339999999843</c:v>
                </c:pt>
                <c:pt idx="19991">
                  <c:v>66.006039999999842</c:v>
                </c:pt>
                <c:pt idx="19992">
                  <c:v>66.012199999999837</c:v>
                </c:pt>
                <c:pt idx="19993">
                  <c:v>66.016139999999837</c:v>
                </c:pt>
                <c:pt idx="19994">
                  <c:v>66.019039999999833</c:v>
                </c:pt>
                <c:pt idx="19995">
                  <c:v>66.020889999999838</c:v>
                </c:pt>
                <c:pt idx="19996">
                  <c:v>66.022319999999837</c:v>
                </c:pt>
                <c:pt idx="19997">
                  <c:v>66.023389999999836</c:v>
                </c:pt>
                <c:pt idx="19998">
                  <c:v>66.024569999999841</c:v>
                </c:pt>
                <c:pt idx="19999">
                  <c:v>66.026159999999834</c:v>
                </c:pt>
                <c:pt idx="20000">
                  <c:v>66.029259999999837</c:v>
                </c:pt>
                <c:pt idx="20001">
                  <c:v>66.035279999999844</c:v>
                </c:pt>
                <c:pt idx="20002">
                  <c:v>66.039499999999848</c:v>
                </c:pt>
                <c:pt idx="20003">
                  <c:v>66.042789999999854</c:v>
                </c:pt>
                <c:pt idx="20004">
                  <c:v>66.045139999999861</c:v>
                </c:pt>
                <c:pt idx="20005">
                  <c:v>66.046179999999865</c:v>
                </c:pt>
                <c:pt idx="20006">
                  <c:v>66.049379999999871</c:v>
                </c:pt>
                <c:pt idx="20007">
                  <c:v>66.053919999999877</c:v>
                </c:pt>
                <c:pt idx="20008">
                  <c:v>66.058049999999881</c:v>
                </c:pt>
                <c:pt idx="20009">
                  <c:v>66.061129999999878</c:v>
                </c:pt>
                <c:pt idx="20010">
                  <c:v>66.063889999999873</c:v>
                </c:pt>
                <c:pt idx="20011">
                  <c:v>66.066619999999872</c:v>
                </c:pt>
                <c:pt idx="20012">
                  <c:v>66.069379999999867</c:v>
                </c:pt>
                <c:pt idx="20013">
                  <c:v>66.071769999999873</c:v>
                </c:pt>
                <c:pt idx="20014">
                  <c:v>66.073799999999878</c:v>
                </c:pt>
                <c:pt idx="20015">
                  <c:v>66.075789999999884</c:v>
                </c:pt>
                <c:pt idx="20016">
                  <c:v>66.077859999999887</c:v>
                </c:pt>
                <c:pt idx="20017">
                  <c:v>66.079649999999887</c:v>
                </c:pt>
                <c:pt idx="20018">
                  <c:v>66.080829999999892</c:v>
                </c:pt>
                <c:pt idx="20019">
                  <c:v>66.081469999999896</c:v>
                </c:pt>
                <c:pt idx="20020">
                  <c:v>66.082229999999896</c:v>
                </c:pt>
                <c:pt idx="20021">
                  <c:v>66.083229999999901</c:v>
                </c:pt>
                <c:pt idx="20022">
                  <c:v>66.084269999999904</c:v>
                </c:pt>
                <c:pt idx="20023">
                  <c:v>66.085359999999909</c:v>
                </c:pt>
                <c:pt idx="20024">
                  <c:v>66.086469999999906</c:v>
                </c:pt>
                <c:pt idx="20025">
                  <c:v>66.087499999999906</c:v>
                </c:pt>
                <c:pt idx="20026">
                  <c:v>66.088149999999899</c:v>
                </c:pt>
                <c:pt idx="20027">
                  <c:v>66.088849999999894</c:v>
                </c:pt>
                <c:pt idx="20028">
                  <c:v>66.089859999999888</c:v>
                </c:pt>
                <c:pt idx="20029">
                  <c:v>66.090749999999886</c:v>
                </c:pt>
                <c:pt idx="20030">
                  <c:v>66.091699999999889</c:v>
                </c:pt>
                <c:pt idx="20031">
                  <c:v>66.092649999999892</c:v>
                </c:pt>
                <c:pt idx="20032">
                  <c:v>66.120689999999897</c:v>
                </c:pt>
                <c:pt idx="20033">
                  <c:v>66.156729999999897</c:v>
                </c:pt>
                <c:pt idx="20034">
                  <c:v>66.182009999999892</c:v>
                </c:pt>
                <c:pt idx="20035">
                  <c:v>66.198649999999887</c:v>
                </c:pt>
                <c:pt idx="20036">
                  <c:v>66.206609999999884</c:v>
                </c:pt>
                <c:pt idx="20037">
                  <c:v>66.209189999999879</c:v>
                </c:pt>
                <c:pt idx="20038">
                  <c:v>66.210959999999872</c:v>
                </c:pt>
                <c:pt idx="20039">
                  <c:v>66.212599999999867</c:v>
                </c:pt>
                <c:pt idx="20040">
                  <c:v>66.214159999999865</c:v>
                </c:pt>
                <c:pt idx="20041">
                  <c:v>66.215359999999862</c:v>
                </c:pt>
                <c:pt idx="20042">
                  <c:v>66.216519999999861</c:v>
                </c:pt>
                <c:pt idx="20043">
                  <c:v>66.217549999999861</c:v>
                </c:pt>
                <c:pt idx="20044">
                  <c:v>66.218559999999854</c:v>
                </c:pt>
                <c:pt idx="20045">
                  <c:v>66.219629999999853</c:v>
                </c:pt>
                <c:pt idx="20046">
                  <c:v>66.220969999999852</c:v>
                </c:pt>
                <c:pt idx="20047">
                  <c:v>66.222429999999846</c:v>
                </c:pt>
                <c:pt idx="20048">
                  <c:v>66.223509999999848</c:v>
                </c:pt>
                <c:pt idx="20049">
                  <c:v>66.223949999999846</c:v>
                </c:pt>
                <c:pt idx="20050">
                  <c:v>66.224169999999845</c:v>
                </c:pt>
                <c:pt idx="20051">
                  <c:v>66.22446999999984</c:v>
                </c:pt>
                <c:pt idx="20052">
                  <c:v>66.224769999999836</c:v>
                </c:pt>
                <c:pt idx="20053">
                  <c:v>66.225009999999841</c:v>
                </c:pt>
                <c:pt idx="20054">
                  <c:v>66.22522999999984</c:v>
                </c:pt>
                <c:pt idx="20055">
                  <c:v>66.225439999999836</c:v>
                </c:pt>
                <c:pt idx="20056">
                  <c:v>66.226489999999842</c:v>
                </c:pt>
                <c:pt idx="20057">
                  <c:v>66.234169999999835</c:v>
                </c:pt>
                <c:pt idx="20058">
                  <c:v>66.244689999999835</c:v>
                </c:pt>
                <c:pt idx="20059">
                  <c:v>66.253729999999834</c:v>
                </c:pt>
                <c:pt idx="20060">
                  <c:v>66.265239999999835</c:v>
                </c:pt>
                <c:pt idx="20061">
                  <c:v>66.272379999999842</c:v>
                </c:pt>
                <c:pt idx="20062">
                  <c:v>66.279579999999839</c:v>
                </c:pt>
                <c:pt idx="20063">
                  <c:v>66.290329999999841</c:v>
                </c:pt>
                <c:pt idx="20064">
                  <c:v>66.299329999999841</c:v>
                </c:pt>
                <c:pt idx="20065">
                  <c:v>66.30630999999984</c:v>
                </c:pt>
                <c:pt idx="20066">
                  <c:v>66.311109999999843</c:v>
                </c:pt>
                <c:pt idx="20067">
                  <c:v>66.314659999999847</c:v>
                </c:pt>
                <c:pt idx="20068">
                  <c:v>66.317699999999846</c:v>
                </c:pt>
                <c:pt idx="20069">
                  <c:v>66.320569999999847</c:v>
                </c:pt>
                <c:pt idx="20070">
                  <c:v>66.323789999999846</c:v>
                </c:pt>
                <c:pt idx="20071">
                  <c:v>66.326749999999848</c:v>
                </c:pt>
                <c:pt idx="20072">
                  <c:v>66.329479999999847</c:v>
                </c:pt>
                <c:pt idx="20073">
                  <c:v>66.332299999999847</c:v>
                </c:pt>
                <c:pt idx="20074">
                  <c:v>66.335169999999849</c:v>
                </c:pt>
                <c:pt idx="20075">
                  <c:v>66.337779999999853</c:v>
                </c:pt>
                <c:pt idx="20076">
                  <c:v>66.340119999999857</c:v>
                </c:pt>
                <c:pt idx="20077">
                  <c:v>66.342469999999864</c:v>
                </c:pt>
                <c:pt idx="20078">
                  <c:v>66.344659999999863</c:v>
                </c:pt>
                <c:pt idx="20079">
                  <c:v>66.346349999999859</c:v>
                </c:pt>
                <c:pt idx="20080">
                  <c:v>66.347969999999862</c:v>
                </c:pt>
                <c:pt idx="20081">
                  <c:v>66.349549999999866</c:v>
                </c:pt>
                <c:pt idx="20082">
                  <c:v>66.351199999999864</c:v>
                </c:pt>
                <c:pt idx="20083">
                  <c:v>66.353079999999864</c:v>
                </c:pt>
                <c:pt idx="20084">
                  <c:v>66.355049999999864</c:v>
                </c:pt>
                <c:pt idx="20085">
                  <c:v>66.357059999999862</c:v>
                </c:pt>
                <c:pt idx="20086">
                  <c:v>66.359019999999859</c:v>
                </c:pt>
                <c:pt idx="20087">
                  <c:v>66.360929999999854</c:v>
                </c:pt>
                <c:pt idx="20088">
                  <c:v>66.362619999999851</c:v>
                </c:pt>
                <c:pt idx="20089">
                  <c:v>66.363509999999849</c:v>
                </c:pt>
                <c:pt idx="20090">
                  <c:v>66.363829999999851</c:v>
                </c:pt>
                <c:pt idx="20091">
                  <c:v>66.364099999999851</c:v>
                </c:pt>
                <c:pt idx="20092">
                  <c:v>66.364429999999857</c:v>
                </c:pt>
                <c:pt idx="20093">
                  <c:v>66.366599999999863</c:v>
                </c:pt>
                <c:pt idx="20094">
                  <c:v>66.37070999999986</c:v>
                </c:pt>
                <c:pt idx="20095">
                  <c:v>66.372959999999864</c:v>
                </c:pt>
                <c:pt idx="20096">
                  <c:v>66.37382999999987</c:v>
                </c:pt>
                <c:pt idx="20097">
                  <c:v>66.374379999999874</c:v>
                </c:pt>
                <c:pt idx="20098">
                  <c:v>66.374699999999876</c:v>
                </c:pt>
                <c:pt idx="20099">
                  <c:v>66.37479999999988</c:v>
                </c:pt>
                <c:pt idx="20100">
                  <c:v>66.376659999999873</c:v>
                </c:pt>
                <c:pt idx="20101">
                  <c:v>66.383669999999867</c:v>
                </c:pt>
                <c:pt idx="20102">
                  <c:v>66.393479999999869</c:v>
                </c:pt>
                <c:pt idx="20103">
                  <c:v>66.404799999999867</c:v>
                </c:pt>
                <c:pt idx="20104">
                  <c:v>66.415089999999864</c:v>
                </c:pt>
                <c:pt idx="20105">
                  <c:v>66.422779999999861</c:v>
                </c:pt>
                <c:pt idx="20106">
                  <c:v>66.427929999999861</c:v>
                </c:pt>
                <c:pt idx="20107">
                  <c:v>66.430889999999863</c:v>
                </c:pt>
                <c:pt idx="20108">
                  <c:v>66.432589999999863</c:v>
                </c:pt>
                <c:pt idx="20109">
                  <c:v>66.434169999999867</c:v>
                </c:pt>
                <c:pt idx="20110">
                  <c:v>66.435689999999866</c:v>
                </c:pt>
                <c:pt idx="20111">
                  <c:v>66.43699999999987</c:v>
                </c:pt>
                <c:pt idx="20112">
                  <c:v>66.438649999999868</c:v>
                </c:pt>
                <c:pt idx="20113">
                  <c:v>66.442299999999861</c:v>
                </c:pt>
                <c:pt idx="20114">
                  <c:v>66.447199999999867</c:v>
                </c:pt>
                <c:pt idx="20115">
                  <c:v>66.450919999999869</c:v>
                </c:pt>
                <c:pt idx="20116">
                  <c:v>66.453659999999871</c:v>
                </c:pt>
                <c:pt idx="20117">
                  <c:v>66.455929999999867</c:v>
                </c:pt>
                <c:pt idx="20118">
                  <c:v>66.45781999999987</c:v>
                </c:pt>
                <c:pt idx="20119">
                  <c:v>66.460009999999869</c:v>
                </c:pt>
                <c:pt idx="20120">
                  <c:v>66.462619999999873</c:v>
                </c:pt>
                <c:pt idx="20121">
                  <c:v>66.465309999999874</c:v>
                </c:pt>
                <c:pt idx="20122">
                  <c:v>66.467799999999869</c:v>
                </c:pt>
                <c:pt idx="20123">
                  <c:v>66.470349999999868</c:v>
                </c:pt>
                <c:pt idx="20124">
                  <c:v>66.473149999999862</c:v>
                </c:pt>
                <c:pt idx="20125">
                  <c:v>66.475189999999856</c:v>
                </c:pt>
                <c:pt idx="20126">
                  <c:v>66.476619999999855</c:v>
                </c:pt>
                <c:pt idx="20127">
                  <c:v>66.47779999999986</c:v>
                </c:pt>
                <c:pt idx="20128">
                  <c:v>66.47900999999986</c:v>
                </c:pt>
                <c:pt idx="20129">
                  <c:v>66.480579999999861</c:v>
                </c:pt>
                <c:pt idx="20130">
                  <c:v>66.482699999999866</c:v>
                </c:pt>
                <c:pt idx="20131">
                  <c:v>66.484659999999863</c:v>
                </c:pt>
                <c:pt idx="20132">
                  <c:v>66.486139999999864</c:v>
                </c:pt>
                <c:pt idx="20133">
                  <c:v>66.487299999999863</c:v>
                </c:pt>
                <c:pt idx="20134">
                  <c:v>66.488569999999868</c:v>
                </c:pt>
                <c:pt idx="20135">
                  <c:v>66.489839999999873</c:v>
                </c:pt>
                <c:pt idx="20136">
                  <c:v>66.490959999999873</c:v>
                </c:pt>
                <c:pt idx="20137">
                  <c:v>66.492169999999874</c:v>
                </c:pt>
                <c:pt idx="20138">
                  <c:v>66.503359999999873</c:v>
                </c:pt>
                <c:pt idx="20139">
                  <c:v>66.53498999999988</c:v>
                </c:pt>
                <c:pt idx="20140">
                  <c:v>66.577739999999878</c:v>
                </c:pt>
                <c:pt idx="20141">
                  <c:v>66.609859999999884</c:v>
                </c:pt>
                <c:pt idx="20142">
                  <c:v>66.62488999999988</c:v>
                </c:pt>
                <c:pt idx="20143">
                  <c:v>66.627239999999887</c:v>
                </c:pt>
                <c:pt idx="20144">
                  <c:v>66.627779999999888</c:v>
                </c:pt>
                <c:pt idx="20145">
                  <c:v>66.627869999999888</c:v>
                </c:pt>
                <c:pt idx="20146">
                  <c:v>66.628379999999893</c:v>
                </c:pt>
                <c:pt idx="20147">
                  <c:v>66.628749999999897</c:v>
                </c:pt>
                <c:pt idx="20148">
                  <c:v>66.630099999999899</c:v>
                </c:pt>
                <c:pt idx="20149">
                  <c:v>66.637119999999896</c:v>
                </c:pt>
                <c:pt idx="20150">
                  <c:v>66.648769999999899</c:v>
                </c:pt>
                <c:pt idx="20151">
                  <c:v>66.676559999999895</c:v>
                </c:pt>
                <c:pt idx="20152">
                  <c:v>66.709369999999893</c:v>
                </c:pt>
                <c:pt idx="20153">
                  <c:v>66.752919999999889</c:v>
                </c:pt>
                <c:pt idx="20154">
                  <c:v>66.776809999999884</c:v>
                </c:pt>
                <c:pt idx="20155">
                  <c:v>66.785829999999891</c:v>
                </c:pt>
                <c:pt idx="20156">
                  <c:v>66.792239999999893</c:v>
                </c:pt>
                <c:pt idx="20157">
                  <c:v>66.797089999999898</c:v>
                </c:pt>
                <c:pt idx="20158">
                  <c:v>66.800369999999901</c:v>
                </c:pt>
                <c:pt idx="20159">
                  <c:v>66.803419999999903</c:v>
                </c:pt>
                <c:pt idx="20160">
                  <c:v>66.806289999999905</c:v>
                </c:pt>
                <c:pt idx="20161">
                  <c:v>66.808999999999898</c:v>
                </c:pt>
                <c:pt idx="20162">
                  <c:v>66.811209999999903</c:v>
                </c:pt>
                <c:pt idx="20163">
                  <c:v>66.813329999999908</c:v>
                </c:pt>
                <c:pt idx="20164">
                  <c:v>66.815689999999904</c:v>
                </c:pt>
                <c:pt idx="20165">
                  <c:v>66.818179999999899</c:v>
                </c:pt>
                <c:pt idx="20166">
                  <c:v>66.820719999999895</c:v>
                </c:pt>
                <c:pt idx="20167">
                  <c:v>66.823289999999901</c:v>
                </c:pt>
                <c:pt idx="20168">
                  <c:v>66.825989999999905</c:v>
                </c:pt>
                <c:pt idx="20169">
                  <c:v>66.828399999999903</c:v>
                </c:pt>
                <c:pt idx="20170">
                  <c:v>66.831149999999909</c:v>
                </c:pt>
                <c:pt idx="20171">
                  <c:v>66.834139999999906</c:v>
                </c:pt>
                <c:pt idx="20172">
                  <c:v>66.837219999999903</c:v>
                </c:pt>
                <c:pt idx="20173">
                  <c:v>66.840169999999901</c:v>
                </c:pt>
                <c:pt idx="20174">
                  <c:v>66.842989999999901</c:v>
                </c:pt>
                <c:pt idx="20175">
                  <c:v>66.845679999999902</c:v>
                </c:pt>
                <c:pt idx="20176">
                  <c:v>66.848279999999903</c:v>
                </c:pt>
                <c:pt idx="20177">
                  <c:v>66.850759999999909</c:v>
                </c:pt>
                <c:pt idx="20178">
                  <c:v>66.853119999999905</c:v>
                </c:pt>
                <c:pt idx="20179">
                  <c:v>66.8552999999999</c:v>
                </c:pt>
                <c:pt idx="20180">
                  <c:v>66.857189999999903</c:v>
                </c:pt>
                <c:pt idx="20181">
                  <c:v>66.858769999999907</c:v>
                </c:pt>
                <c:pt idx="20182">
                  <c:v>66.859809999999911</c:v>
                </c:pt>
                <c:pt idx="20183">
                  <c:v>66.860159999999908</c:v>
                </c:pt>
                <c:pt idx="20184">
                  <c:v>66.860779999999906</c:v>
                </c:pt>
                <c:pt idx="20185">
                  <c:v>66.8618799999999</c:v>
                </c:pt>
                <c:pt idx="20186">
                  <c:v>66.862579999999895</c:v>
                </c:pt>
                <c:pt idx="20187">
                  <c:v>66.862739999999889</c:v>
                </c:pt>
                <c:pt idx="20188">
                  <c:v>66.862929999999892</c:v>
                </c:pt>
                <c:pt idx="20189">
                  <c:v>66.863059999999891</c:v>
                </c:pt>
                <c:pt idx="20190">
                  <c:v>66.864049999999892</c:v>
                </c:pt>
                <c:pt idx="20191">
                  <c:v>66.867039999999889</c:v>
                </c:pt>
                <c:pt idx="20192">
                  <c:v>66.871579999999895</c:v>
                </c:pt>
                <c:pt idx="20193">
                  <c:v>66.880059999999901</c:v>
                </c:pt>
                <c:pt idx="20194">
                  <c:v>66.884459999999905</c:v>
                </c:pt>
                <c:pt idx="20195">
                  <c:v>66.88684999999991</c:v>
                </c:pt>
                <c:pt idx="20196">
                  <c:v>66.888289999999913</c:v>
                </c:pt>
                <c:pt idx="20197">
                  <c:v>66.889089999999911</c:v>
                </c:pt>
                <c:pt idx="20198">
                  <c:v>66.889869999999917</c:v>
                </c:pt>
                <c:pt idx="20199">
                  <c:v>66.890639999999919</c:v>
                </c:pt>
                <c:pt idx="20200">
                  <c:v>66.891409999999922</c:v>
                </c:pt>
                <c:pt idx="20201">
                  <c:v>66.892059999999915</c:v>
                </c:pt>
                <c:pt idx="20202">
                  <c:v>66.892599999999916</c:v>
                </c:pt>
                <c:pt idx="20203">
                  <c:v>66.893099999999919</c:v>
                </c:pt>
                <c:pt idx="20204">
                  <c:v>66.893609999999924</c:v>
                </c:pt>
                <c:pt idx="20205">
                  <c:v>66.894059999999925</c:v>
                </c:pt>
                <c:pt idx="20206">
                  <c:v>66.894509999999926</c:v>
                </c:pt>
                <c:pt idx="20207">
                  <c:v>66.894919999999928</c:v>
                </c:pt>
                <c:pt idx="20208">
                  <c:v>66.895319999999927</c:v>
                </c:pt>
                <c:pt idx="20209">
                  <c:v>66.895709999999923</c:v>
                </c:pt>
                <c:pt idx="20210">
                  <c:v>66.896069999999924</c:v>
                </c:pt>
                <c:pt idx="20211">
                  <c:v>66.896409999999918</c:v>
                </c:pt>
                <c:pt idx="20212">
                  <c:v>66.89672999999992</c:v>
                </c:pt>
                <c:pt idx="20213">
                  <c:v>66.897029999999916</c:v>
                </c:pt>
                <c:pt idx="20214">
                  <c:v>66.897319999999922</c:v>
                </c:pt>
                <c:pt idx="20215">
                  <c:v>66.897599999999926</c:v>
                </c:pt>
                <c:pt idx="20216">
                  <c:v>66.897859999999923</c:v>
                </c:pt>
                <c:pt idx="20217">
                  <c:v>66.898129999999924</c:v>
                </c:pt>
                <c:pt idx="20218">
                  <c:v>66.898399999999924</c:v>
                </c:pt>
                <c:pt idx="20219">
                  <c:v>66.898679999999928</c:v>
                </c:pt>
                <c:pt idx="20220">
                  <c:v>66.898969999999935</c:v>
                </c:pt>
                <c:pt idx="20221">
                  <c:v>66.89938999999994</c:v>
                </c:pt>
                <c:pt idx="20222">
                  <c:v>66.900559999999942</c:v>
                </c:pt>
                <c:pt idx="20223">
                  <c:v>66.902779999999936</c:v>
                </c:pt>
                <c:pt idx="20224">
                  <c:v>66.904879999999935</c:v>
                </c:pt>
                <c:pt idx="20225">
                  <c:v>66.907169999999937</c:v>
                </c:pt>
                <c:pt idx="20226">
                  <c:v>66.909839999999932</c:v>
                </c:pt>
                <c:pt idx="20227">
                  <c:v>66.912169999999932</c:v>
                </c:pt>
                <c:pt idx="20228">
                  <c:v>66.914469999999937</c:v>
                </c:pt>
                <c:pt idx="20229">
                  <c:v>66.917069999999939</c:v>
                </c:pt>
                <c:pt idx="20230">
                  <c:v>66.919479999999936</c:v>
                </c:pt>
                <c:pt idx="20231">
                  <c:v>66.921859999999938</c:v>
                </c:pt>
                <c:pt idx="20232">
                  <c:v>66.924419999999941</c:v>
                </c:pt>
                <c:pt idx="20233">
                  <c:v>66.927169999999947</c:v>
                </c:pt>
                <c:pt idx="20234">
                  <c:v>66.929919999999953</c:v>
                </c:pt>
                <c:pt idx="20235">
                  <c:v>66.932279999999949</c:v>
                </c:pt>
                <c:pt idx="20236">
                  <c:v>66.934389999999951</c:v>
                </c:pt>
                <c:pt idx="20237">
                  <c:v>66.936549999999954</c:v>
                </c:pt>
                <c:pt idx="20238">
                  <c:v>66.938869999999952</c:v>
                </c:pt>
                <c:pt idx="20239">
                  <c:v>66.941289999999952</c:v>
                </c:pt>
                <c:pt idx="20240">
                  <c:v>66.943669999999955</c:v>
                </c:pt>
                <c:pt idx="20241">
                  <c:v>66.945999999999955</c:v>
                </c:pt>
                <c:pt idx="20242">
                  <c:v>66.94830999999995</c:v>
                </c:pt>
                <c:pt idx="20243">
                  <c:v>66.950669999999946</c:v>
                </c:pt>
                <c:pt idx="20244">
                  <c:v>66.953079999999943</c:v>
                </c:pt>
                <c:pt idx="20245">
                  <c:v>66.955529999999939</c:v>
                </c:pt>
                <c:pt idx="20246">
                  <c:v>66.95803999999994</c:v>
                </c:pt>
                <c:pt idx="20247">
                  <c:v>66.960489999999936</c:v>
                </c:pt>
                <c:pt idx="20248">
                  <c:v>66.963049999999939</c:v>
                </c:pt>
                <c:pt idx="20249">
                  <c:v>66.96564999999994</c:v>
                </c:pt>
                <c:pt idx="20250">
                  <c:v>66.968299999999942</c:v>
                </c:pt>
                <c:pt idx="20251">
                  <c:v>66.97097999999994</c:v>
                </c:pt>
                <c:pt idx="20252">
                  <c:v>66.97361999999994</c:v>
                </c:pt>
                <c:pt idx="20253">
                  <c:v>66.976239999999933</c:v>
                </c:pt>
                <c:pt idx="20254">
                  <c:v>66.978859999999926</c:v>
                </c:pt>
                <c:pt idx="20255">
                  <c:v>66.981389999999919</c:v>
                </c:pt>
                <c:pt idx="20256">
                  <c:v>66.983639999999923</c:v>
                </c:pt>
                <c:pt idx="20257">
                  <c:v>66.985759999999928</c:v>
                </c:pt>
                <c:pt idx="20258">
                  <c:v>66.987819999999928</c:v>
                </c:pt>
                <c:pt idx="20259">
                  <c:v>66.989829999999927</c:v>
                </c:pt>
                <c:pt idx="20260">
                  <c:v>66.991729999999933</c:v>
                </c:pt>
                <c:pt idx="20261">
                  <c:v>66.993399999999937</c:v>
                </c:pt>
                <c:pt idx="20262">
                  <c:v>66.994679999999931</c:v>
                </c:pt>
                <c:pt idx="20263">
                  <c:v>66.995199999999926</c:v>
                </c:pt>
                <c:pt idx="20264">
                  <c:v>66.995579999999933</c:v>
                </c:pt>
                <c:pt idx="20265">
                  <c:v>66.997729999999933</c:v>
                </c:pt>
                <c:pt idx="20266">
                  <c:v>67.017659999999935</c:v>
                </c:pt>
                <c:pt idx="20267">
                  <c:v>67.044959999999932</c:v>
                </c:pt>
                <c:pt idx="20268">
                  <c:v>67.065649999999934</c:v>
                </c:pt>
                <c:pt idx="20269">
                  <c:v>67.075879999999941</c:v>
                </c:pt>
                <c:pt idx="20270">
                  <c:v>67.077439999999939</c:v>
                </c:pt>
                <c:pt idx="20271">
                  <c:v>67.077949999999944</c:v>
                </c:pt>
                <c:pt idx="20272">
                  <c:v>67.07833999999994</c:v>
                </c:pt>
                <c:pt idx="20273">
                  <c:v>67.079059999999942</c:v>
                </c:pt>
                <c:pt idx="20274">
                  <c:v>67.081989999999948</c:v>
                </c:pt>
                <c:pt idx="20275">
                  <c:v>67.086789999999951</c:v>
                </c:pt>
                <c:pt idx="20276">
                  <c:v>67.094769999999954</c:v>
                </c:pt>
                <c:pt idx="20277">
                  <c:v>67.100359999999952</c:v>
                </c:pt>
                <c:pt idx="20278">
                  <c:v>67.103909999999956</c:v>
                </c:pt>
                <c:pt idx="20279">
                  <c:v>67.106409999999954</c:v>
                </c:pt>
                <c:pt idx="20280">
                  <c:v>67.108569999999958</c:v>
                </c:pt>
                <c:pt idx="20281">
                  <c:v>67.110429999999951</c:v>
                </c:pt>
                <c:pt idx="20282">
                  <c:v>67.112029999999947</c:v>
                </c:pt>
                <c:pt idx="20283">
                  <c:v>67.113249999999951</c:v>
                </c:pt>
                <c:pt idx="20284">
                  <c:v>67.114189999999951</c:v>
                </c:pt>
                <c:pt idx="20285">
                  <c:v>67.115099999999956</c:v>
                </c:pt>
                <c:pt idx="20286">
                  <c:v>67.116209999999953</c:v>
                </c:pt>
                <c:pt idx="20287">
                  <c:v>67.118609999999947</c:v>
                </c:pt>
                <c:pt idx="20288">
                  <c:v>67.120979999999946</c:v>
                </c:pt>
                <c:pt idx="20289">
                  <c:v>67.124609999999947</c:v>
                </c:pt>
                <c:pt idx="20290">
                  <c:v>67.129009999999951</c:v>
                </c:pt>
                <c:pt idx="20291">
                  <c:v>67.133879999999948</c:v>
                </c:pt>
                <c:pt idx="20292">
                  <c:v>67.137549999999948</c:v>
                </c:pt>
                <c:pt idx="20293">
                  <c:v>67.139659999999949</c:v>
                </c:pt>
                <c:pt idx="20294">
                  <c:v>67.140819999999948</c:v>
                </c:pt>
                <c:pt idx="20295">
                  <c:v>67.142289999999946</c:v>
                </c:pt>
                <c:pt idx="20296">
                  <c:v>67.144109999999941</c:v>
                </c:pt>
                <c:pt idx="20297">
                  <c:v>67.146119999999939</c:v>
                </c:pt>
                <c:pt idx="20298">
                  <c:v>67.14732999999994</c:v>
                </c:pt>
                <c:pt idx="20299">
                  <c:v>67.148759999999939</c:v>
                </c:pt>
                <c:pt idx="20300">
                  <c:v>67.14965999999994</c:v>
                </c:pt>
                <c:pt idx="20301">
                  <c:v>67.153139999999937</c:v>
                </c:pt>
                <c:pt idx="20302">
                  <c:v>67.16251999999993</c:v>
                </c:pt>
                <c:pt idx="20303">
                  <c:v>67.182329999999936</c:v>
                </c:pt>
                <c:pt idx="20304">
                  <c:v>67.257049999999936</c:v>
                </c:pt>
                <c:pt idx="20305">
                  <c:v>67.332239999999942</c:v>
                </c:pt>
                <c:pt idx="20306">
                  <c:v>67.385859999999937</c:v>
                </c:pt>
                <c:pt idx="20307">
                  <c:v>67.412109999999942</c:v>
                </c:pt>
                <c:pt idx="20308">
                  <c:v>67.421989999999937</c:v>
                </c:pt>
                <c:pt idx="20309">
                  <c:v>67.42754999999994</c:v>
                </c:pt>
                <c:pt idx="20310">
                  <c:v>67.431359999999941</c:v>
                </c:pt>
                <c:pt idx="20311">
                  <c:v>67.434889999999939</c:v>
                </c:pt>
                <c:pt idx="20312">
                  <c:v>67.43824999999994</c:v>
                </c:pt>
                <c:pt idx="20313">
                  <c:v>67.443159999999935</c:v>
                </c:pt>
                <c:pt idx="20314">
                  <c:v>67.46185999999993</c:v>
                </c:pt>
                <c:pt idx="20315">
                  <c:v>67.497419999999934</c:v>
                </c:pt>
                <c:pt idx="20316">
                  <c:v>67.52896999999993</c:v>
                </c:pt>
                <c:pt idx="20317">
                  <c:v>67.556129999999925</c:v>
                </c:pt>
                <c:pt idx="20318">
                  <c:v>67.572309999999931</c:v>
                </c:pt>
                <c:pt idx="20319">
                  <c:v>67.578139999999934</c:v>
                </c:pt>
                <c:pt idx="20320">
                  <c:v>67.581149999999937</c:v>
                </c:pt>
                <c:pt idx="20321">
                  <c:v>67.583339999999936</c:v>
                </c:pt>
                <c:pt idx="20322">
                  <c:v>67.584989999999934</c:v>
                </c:pt>
                <c:pt idx="20323">
                  <c:v>67.586399999999941</c:v>
                </c:pt>
                <c:pt idx="20324">
                  <c:v>67.587769999999935</c:v>
                </c:pt>
                <c:pt idx="20325">
                  <c:v>67.589209999999937</c:v>
                </c:pt>
                <c:pt idx="20326">
                  <c:v>67.590619999999944</c:v>
                </c:pt>
                <c:pt idx="20327">
                  <c:v>67.591989999999939</c:v>
                </c:pt>
                <c:pt idx="20328">
                  <c:v>67.593259999999944</c:v>
                </c:pt>
                <c:pt idx="20329">
                  <c:v>67.594399999999951</c:v>
                </c:pt>
                <c:pt idx="20330">
                  <c:v>67.595549999999946</c:v>
                </c:pt>
                <c:pt idx="20331">
                  <c:v>67.596389999999943</c:v>
                </c:pt>
                <c:pt idx="20332">
                  <c:v>67.597369999999941</c:v>
                </c:pt>
                <c:pt idx="20333">
                  <c:v>67.598409999999944</c:v>
                </c:pt>
                <c:pt idx="20334">
                  <c:v>67.599309999999946</c:v>
                </c:pt>
                <c:pt idx="20335">
                  <c:v>67.603139999999939</c:v>
                </c:pt>
                <c:pt idx="20336">
                  <c:v>67.60770999999994</c:v>
                </c:pt>
                <c:pt idx="20337">
                  <c:v>67.610579999999942</c:v>
                </c:pt>
                <c:pt idx="20338">
                  <c:v>67.612879999999947</c:v>
                </c:pt>
                <c:pt idx="20339">
                  <c:v>67.615049999999954</c:v>
                </c:pt>
                <c:pt idx="20340">
                  <c:v>67.623149999999953</c:v>
                </c:pt>
                <c:pt idx="20341">
                  <c:v>67.632979999999947</c:v>
                </c:pt>
                <c:pt idx="20342">
                  <c:v>67.641889999999947</c:v>
                </c:pt>
                <c:pt idx="20343">
                  <c:v>67.650109999999941</c:v>
                </c:pt>
                <c:pt idx="20344">
                  <c:v>67.653309999999948</c:v>
                </c:pt>
                <c:pt idx="20345">
                  <c:v>67.675039999999953</c:v>
                </c:pt>
                <c:pt idx="20346">
                  <c:v>67.697279999999949</c:v>
                </c:pt>
                <c:pt idx="20347">
                  <c:v>67.713389999999947</c:v>
                </c:pt>
                <c:pt idx="20348">
                  <c:v>67.730979999999946</c:v>
                </c:pt>
                <c:pt idx="20349">
                  <c:v>67.742029999999943</c:v>
                </c:pt>
                <c:pt idx="20350">
                  <c:v>67.757849999999948</c:v>
                </c:pt>
                <c:pt idx="20351">
                  <c:v>67.791379999999947</c:v>
                </c:pt>
                <c:pt idx="20352">
                  <c:v>67.823219999999949</c:v>
                </c:pt>
                <c:pt idx="20353">
                  <c:v>67.845319999999944</c:v>
                </c:pt>
                <c:pt idx="20354">
                  <c:v>67.859469999999945</c:v>
                </c:pt>
                <c:pt idx="20355">
                  <c:v>67.865549999999942</c:v>
                </c:pt>
                <c:pt idx="20356">
                  <c:v>67.866789999999938</c:v>
                </c:pt>
                <c:pt idx="20357">
                  <c:v>67.86804999999994</c:v>
                </c:pt>
                <c:pt idx="20358">
                  <c:v>67.881429999999938</c:v>
                </c:pt>
                <c:pt idx="20359">
                  <c:v>67.904839999999936</c:v>
                </c:pt>
                <c:pt idx="20360">
                  <c:v>67.920819999999935</c:v>
                </c:pt>
                <c:pt idx="20361">
                  <c:v>67.928589999999929</c:v>
                </c:pt>
                <c:pt idx="20362">
                  <c:v>67.930979999999934</c:v>
                </c:pt>
                <c:pt idx="20363">
                  <c:v>67.93175999999994</c:v>
                </c:pt>
                <c:pt idx="20364">
                  <c:v>67.933079999999947</c:v>
                </c:pt>
                <c:pt idx="20365">
                  <c:v>67.933719999999951</c:v>
                </c:pt>
                <c:pt idx="20366">
                  <c:v>67.934089999999955</c:v>
                </c:pt>
                <c:pt idx="20367">
                  <c:v>67.935139999999961</c:v>
                </c:pt>
                <c:pt idx="20368">
                  <c:v>67.936179999999965</c:v>
                </c:pt>
                <c:pt idx="20369">
                  <c:v>67.936629999999965</c:v>
                </c:pt>
                <c:pt idx="20370">
                  <c:v>67.936819999999969</c:v>
                </c:pt>
                <c:pt idx="20371">
                  <c:v>67.937049999999971</c:v>
                </c:pt>
                <c:pt idx="20372">
                  <c:v>67.937159999999977</c:v>
                </c:pt>
                <c:pt idx="20373">
                  <c:v>67.938119999999984</c:v>
                </c:pt>
                <c:pt idx="20374">
                  <c:v>67.943039999999982</c:v>
                </c:pt>
                <c:pt idx="20375">
                  <c:v>67.951029999999989</c:v>
                </c:pt>
                <c:pt idx="20376">
                  <c:v>67.957699999999988</c:v>
                </c:pt>
                <c:pt idx="20377">
                  <c:v>67.963159999999988</c:v>
                </c:pt>
                <c:pt idx="20378">
                  <c:v>67.967789999999994</c:v>
                </c:pt>
                <c:pt idx="20379">
                  <c:v>67.971399999999988</c:v>
                </c:pt>
                <c:pt idx="20380">
                  <c:v>67.977159999999984</c:v>
                </c:pt>
                <c:pt idx="20381">
                  <c:v>67.983989999999977</c:v>
                </c:pt>
                <c:pt idx="20382">
                  <c:v>67.989979999999974</c:v>
                </c:pt>
                <c:pt idx="20383">
                  <c:v>67.997479999999968</c:v>
                </c:pt>
                <c:pt idx="20384">
                  <c:v>68.004929999999973</c:v>
                </c:pt>
                <c:pt idx="20385">
                  <c:v>68.011329999999973</c:v>
                </c:pt>
                <c:pt idx="20386">
                  <c:v>68.016219999999976</c:v>
                </c:pt>
                <c:pt idx="20387">
                  <c:v>68.01985999999998</c:v>
                </c:pt>
                <c:pt idx="20388">
                  <c:v>68.023099999999985</c:v>
                </c:pt>
                <c:pt idx="20389">
                  <c:v>68.026169999999979</c:v>
                </c:pt>
                <c:pt idx="20390">
                  <c:v>68.028929999999974</c:v>
                </c:pt>
                <c:pt idx="20391">
                  <c:v>68.031619999999975</c:v>
                </c:pt>
                <c:pt idx="20392">
                  <c:v>68.034419999999969</c:v>
                </c:pt>
                <c:pt idx="20393">
                  <c:v>68.037319999999966</c:v>
                </c:pt>
                <c:pt idx="20394">
                  <c:v>68.039789999999968</c:v>
                </c:pt>
                <c:pt idx="20395">
                  <c:v>68.042139999999975</c:v>
                </c:pt>
                <c:pt idx="20396">
                  <c:v>68.044599999999974</c:v>
                </c:pt>
                <c:pt idx="20397">
                  <c:v>68.047269999999969</c:v>
                </c:pt>
                <c:pt idx="20398">
                  <c:v>68.049639999999968</c:v>
                </c:pt>
                <c:pt idx="20399">
                  <c:v>68.05183999999997</c:v>
                </c:pt>
                <c:pt idx="20400">
                  <c:v>68.054459999999963</c:v>
                </c:pt>
                <c:pt idx="20401">
                  <c:v>68.057299999999969</c:v>
                </c:pt>
                <c:pt idx="20402">
                  <c:v>68.059899999999971</c:v>
                </c:pt>
                <c:pt idx="20403">
                  <c:v>68.061199999999971</c:v>
                </c:pt>
                <c:pt idx="20404">
                  <c:v>68.063799999999972</c:v>
                </c:pt>
                <c:pt idx="20405">
                  <c:v>68.068999999999974</c:v>
                </c:pt>
                <c:pt idx="20406">
                  <c:v>68.07380999999998</c:v>
                </c:pt>
                <c:pt idx="20407">
                  <c:v>68.077109999999976</c:v>
                </c:pt>
                <c:pt idx="20408">
                  <c:v>68.079429999999974</c:v>
                </c:pt>
                <c:pt idx="20409">
                  <c:v>68.080769999999973</c:v>
                </c:pt>
                <c:pt idx="20410">
                  <c:v>68.085859999999968</c:v>
                </c:pt>
                <c:pt idx="20411">
                  <c:v>68.092699999999965</c:v>
                </c:pt>
                <c:pt idx="20412">
                  <c:v>68.098509999999962</c:v>
                </c:pt>
                <c:pt idx="20413">
                  <c:v>68.102469999999968</c:v>
                </c:pt>
                <c:pt idx="20414">
                  <c:v>68.105419999999967</c:v>
                </c:pt>
                <c:pt idx="20415">
                  <c:v>68.10748999999997</c:v>
                </c:pt>
                <c:pt idx="20416">
                  <c:v>68.108879999999971</c:v>
                </c:pt>
                <c:pt idx="20417">
                  <c:v>68.110019999999977</c:v>
                </c:pt>
                <c:pt idx="20418">
                  <c:v>68.111319999999978</c:v>
                </c:pt>
                <c:pt idx="20419">
                  <c:v>68.11248999999998</c:v>
                </c:pt>
                <c:pt idx="20420">
                  <c:v>68.113539999999986</c:v>
                </c:pt>
                <c:pt idx="20421">
                  <c:v>68.114539999999991</c:v>
                </c:pt>
                <c:pt idx="20422">
                  <c:v>68.115409999999997</c:v>
                </c:pt>
                <c:pt idx="20423">
                  <c:v>68.116289999999992</c:v>
                </c:pt>
                <c:pt idx="20424">
                  <c:v>68.117199999999997</c:v>
                </c:pt>
                <c:pt idx="20425">
                  <c:v>68.118099999999998</c:v>
                </c:pt>
                <c:pt idx="20426">
                  <c:v>68.118880000000004</c:v>
                </c:pt>
                <c:pt idx="20427">
                  <c:v>68.119610000000009</c:v>
                </c:pt>
                <c:pt idx="20428">
                  <c:v>68.120350000000002</c:v>
                </c:pt>
                <c:pt idx="20429">
                  <c:v>68.121139999999997</c:v>
                </c:pt>
                <c:pt idx="20430">
                  <c:v>68.121949999999998</c:v>
                </c:pt>
                <c:pt idx="20431">
                  <c:v>68.122730000000004</c:v>
                </c:pt>
                <c:pt idx="20432">
                  <c:v>68.123570000000001</c:v>
                </c:pt>
                <c:pt idx="20433">
                  <c:v>68.124499999999998</c:v>
                </c:pt>
                <c:pt idx="20434">
                  <c:v>68.125410000000002</c:v>
                </c:pt>
                <c:pt idx="20435">
                  <c:v>68.126270000000005</c:v>
                </c:pt>
                <c:pt idx="20436">
                  <c:v>68.127110000000002</c:v>
                </c:pt>
                <c:pt idx="20437">
                  <c:v>68.12791</c:v>
                </c:pt>
                <c:pt idx="20438">
                  <c:v>68.128579999999999</c:v>
                </c:pt>
                <c:pt idx="20439">
                  <c:v>68.12921</c:v>
                </c:pt>
                <c:pt idx="20440">
                  <c:v>68.130549999999999</c:v>
                </c:pt>
                <c:pt idx="20441">
                  <c:v>68.131590000000003</c:v>
                </c:pt>
                <c:pt idx="20442">
                  <c:v>68.132190000000008</c:v>
                </c:pt>
                <c:pt idx="20443">
                  <c:v>68.141520000000014</c:v>
                </c:pt>
                <c:pt idx="20444">
                  <c:v>68.154440000000008</c:v>
                </c:pt>
                <c:pt idx="20445">
                  <c:v>68.16322000000001</c:v>
                </c:pt>
                <c:pt idx="20446">
                  <c:v>68.168080000000003</c:v>
                </c:pt>
                <c:pt idx="20447">
                  <c:v>68.172629999999998</c:v>
                </c:pt>
                <c:pt idx="20448">
                  <c:v>68.175539999999998</c:v>
                </c:pt>
                <c:pt idx="20449">
                  <c:v>68.179609999999997</c:v>
                </c:pt>
                <c:pt idx="20450">
                  <c:v>68.18307999999999</c:v>
                </c:pt>
                <c:pt idx="20451">
                  <c:v>68.185479999999984</c:v>
                </c:pt>
                <c:pt idx="20452">
                  <c:v>68.187319999999985</c:v>
                </c:pt>
                <c:pt idx="20453">
                  <c:v>68.188429999999983</c:v>
                </c:pt>
                <c:pt idx="20454">
                  <c:v>68.188799999999986</c:v>
                </c:pt>
                <c:pt idx="20455">
                  <c:v>68.189119999999988</c:v>
                </c:pt>
                <c:pt idx="20456">
                  <c:v>68.189459999999983</c:v>
                </c:pt>
                <c:pt idx="20457">
                  <c:v>68.189739999999986</c:v>
                </c:pt>
                <c:pt idx="20458">
                  <c:v>68.190559999999991</c:v>
                </c:pt>
                <c:pt idx="20459">
                  <c:v>68.190879999999993</c:v>
                </c:pt>
                <c:pt idx="20460">
                  <c:v>68.190999999999988</c:v>
                </c:pt>
                <c:pt idx="20461">
                  <c:v>68.191349999999986</c:v>
                </c:pt>
                <c:pt idx="20462">
                  <c:v>68.192299999999989</c:v>
                </c:pt>
                <c:pt idx="20463">
                  <c:v>68.194839999999985</c:v>
                </c:pt>
                <c:pt idx="20464">
                  <c:v>68.201459999999983</c:v>
                </c:pt>
                <c:pt idx="20465">
                  <c:v>68.211409999999987</c:v>
                </c:pt>
                <c:pt idx="20466">
                  <c:v>68.22153999999999</c:v>
                </c:pt>
                <c:pt idx="20467">
                  <c:v>68.228889999999993</c:v>
                </c:pt>
                <c:pt idx="20468">
                  <c:v>68.233079999999987</c:v>
                </c:pt>
                <c:pt idx="20469">
                  <c:v>68.235549999999989</c:v>
                </c:pt>
                <c:pt idx="20470">
                  <c:v>68.237599999999986</c:v>
                </c:pt>
                <c:pt idx="20471">
                  <c:v>68.239149999999981</c:v>
                </c:pt>
                <c:pt idx="20472">
                  <c:v>68.240329999999986</c:v>
                </c:pt>
                <c:pt idx="20473">
                  <c:v>68.241269999999986</c:v>
                </c:pt>
                <c:pt idx="20474">
                  <c:v>68.242029999999986</c:v>
                </c:pt>
                <c:pt idx="20475">
                  <c:v>68.242719999999991</c:v>
                </c:pt>
                <c:pt idx="20476">
                  <c:v>68.243279999999984</c:v>
                </c:pt>
                <c:pt idx="20477">
                  <c:v>68.243799999999979</c:v>
                </c:pt>
                <c:pt idx="20478">
                  <c:v>68.244269999999986</c:v>
                </c:pt>
                <c:pt idx="20479">
                  <c:v>68.244719999999987</c:v>
                </c:pt>
                <c:pt idx="20480">
                  <c:v>68.245159999999984</c:v>
                </c:pt>
                <c:pt idx="20481">
                  <c:v>68.245589999999979</c:v>
                </c:pt>
                <c:pt idx="20482">
                  <c:v>68.245979999999975</c:v>
                </c:pt>
                <c:pt idx="20483">
                  <c:v>68.246389999999977</c:v>
                </c:pt>
                <c:pt idx="20484">
                  <c:v>68.246849999999981</c:v>
                </c:pt>
                <c:pt idx="20485">
                  <c:v>68.247349999999983</c:v>
                </c:pt>
                <c:pt idx="20486">
                  <c:v>68.247749999999982</c:v>
                </c:pt>
                <c:pt idx="20487">
                  <c:v>68.248179999999977</c:v>
                </c:pt>
                <c:pt idx="20488">
                  <c:v>68.248589999999979</c:v>
                </c:pt>
                <c:pt idx="20489">
                  <c:v>68.249169999999978</c:v>
                </c:pt>
                <c:pt idx="20490">
                  <c:v>68.249919999999975</c:v>
                </c:pt>
                <c:pt idx="20491">
                  <c:v>68.250679999999974</c:v>
                </c:pt>
                <c:pt idx="20492">
                  <c:v>68.251349999999974</c:v>
                </c:pt>
                <c:pt idx="20493">
                  <c:v>68.251879999999971</c:v>
                </c:pt>
                <c:pt idx="20494">
                  <c:v>68.252309999999966</c:v>
                </c:pt>
                <c:pt idx="20495">
                  <c:v>68.252699999999962</c:v>
                </c:pt>
                <c:pt idx="20496">
                  <c:v>68.253209999999967</c:v>
                </c:pt>
                <c:pt idx="20497">
                  <c:v>68.253639999999962</c:v>
                </c:pt>
                <c:pt idx="20498">
                  <c:v>68.254059999999967</c:v>
                </c:pt>
                <c:pt idx="20499">
                  <c:v>68.254659999999973</c:v>
                </c:pt>
                <c:pt idx="20500">
                  <c:v>68.255909999999972</c:v>
                </c:pt>
                <c:pt idx="20501">
                  <c:v>68.258319999999969</c:v>
                </c:pt>
                <c:pt idx="20502">
                  <c:v>68.260929999999973</c:v>
                </c:pt>
                <c:pt idx="20503">
                  <c:v>68.263159999999971</c:v>
                </c:pt>
                <c:pt idx="20504">
                  <c:v>68.265289999999965</c:v>
                </c:pt>
                <c:pt idx="20505">
                  <c:v>68.267299999999963</c:v>
                </c:pt>
                <c:pt idx="20506">
                  <c:v>68.26934999999996</c:v>
                </c:pt>
                <c:pt idx="20507">
                  <c:v>68.271389999999954</c:v>
                </c:pt>
                <c:pt idx="20508">
                  <c:v>68.273679999999956</c:v>
                </c:pt>
                <c:pt idx="20509">
                  <c:v>68.27619999999996</c:v>
                </c:pt>
                <c:pt idx="20510">
                  <c:v>68.278849999999963</c:v>
                </c:pt>
                <c:pt idx="20511">
                  <c:v>68.279679999999956</c:v>
                </c:pt>
                <c:pt idx="20512">
                  <c:v>68.280319999999961</c:v>
                </c:pt>
                <c:pt idx="20513">
                  <c:v>68.281949999999966</c:v>
                </c:pt>
                <c:pt idx="20514">
                  <c:v>68.283829999999966</c:v>
                </c:pt>
                <c:pt idx="20515">
                  <c:v>68.285489999999967</c:v>
                </c:pt>
                <c:pt idx="20516">
                  <c:v>68.302329999999969</c:v>
                </c:pt>
                <c:pt idx="20517">
                  <c:v>68.336959999999976</c:v>
                </c:pt>
                <c:pt idx="20518">
                  <c:v>68.36630999999997</c:v>
                </c:pt>
                <c:pt idx="20519">
                  <c:v>68.381239999999977</c:v>
                </c:pt>
                <c:pt idx="20520">
                  <c:v>68.389419999999973</c:v>
                </c:pt>
                <c:pt idx="20521">
                  <c:v>68.393969999999968</c:v>
                </c:pt>
                <c:pt idx="20522">
                  <c:v>68.397309999999962</c:v>
                </c:pt>
                <c:pt idx="20523">
                  <c:v>68.400379999999956</c:v>
                </c:pt>
                <c:pt idx="20524">
                  <c:v>68.403369999999953</c:v>
                </c:pt>
                <c:pt idx="20525">
                  <c:v>68.406389999999959</c:v>
                </c:pt>
                <c:pt idx="20526">
                  <c:v>68.409409999999966</c:v>
                </c:pt>
                <c:pt idx="20527">
                  <c:v>68.412039999999962</c:v>
                </c:pt>
                <c:pt idx="20528">
                  <c:v>68.422669999999968</c:v>
                </c:pt>
                <c:pt idx="20529">
                  <c:v>68.465919999999969</c:v>
                </c:pt>
                <c:pt idx="20530">
                  <c:v>68.502969999999962</c:v>
                </c:pt>
                <c:pt idx="20531">
                  <c:v>68.525829999999956</c:v>
                </c:pt>
                <c:pt idx="20532">
                  <c:v>68.535369999999958</c:v>
                </c:pt>
                <c:pt idx="20533">
                  <c:v>68.540149999999954</c:v>
                </c:pt>
                <c:pt idx="20534">
                  <c:v>68.54317999999995</c:v>
                </c:pt>
                <c:pt idx="20535">
                  <c:v>68.545179999999945</c:v>
                </c:pt>
                <c:pt idx="20536">
                  <c:v>68.546719999999951</c:v>
                </c:pt>
                <c:pt idx="20537">
                  <c:v>68.548169999999956</c:v>
                </c:pt>
                <c:pt idx="20538">
                  <c:v>68.549599999999955</c:v>
                </c:pt>
                <c:pt idx="20539">
                  <c:v>68.551029999999955</c:v>
                </c:pt>
                <c:pt idx="20540">
                  <c:v>68.552319999999952</c:v>
                </c:pt>
                <c:pt idx="20541">
                  <c:v>68.553829999999948</c:v>
                </c:pt>
                <c:pt idx="20542">
                  <c:v>68.554639999999949</c:v>
                </c:pt>
                <c:pt idx="20543">
                  <c:v>68.562249999999949</c:v>
                </c:pt>
                <c:pt idx="20544">
                  <c:v>68.609159999999946</c:v>
                </c:pt>
                <c:pt idx="20545">
                  <c:v>68.642729999999943</c:v>
                </c:pt>
                <c:pt idx="20546">
                  <c:v>68.674469999999943</c:v>
                </c:pt>
                <c:pt idx="20547">
                  <c:v>68.698409999999939</c:v>
                </c:pt>
                <c:pt idx="20548">
                  <c:v>68.708589999999944</c:v>
                </c:pt>
                <c:pt idx="20549">
                  <c:v>68.714229999999944</c:v>
                </c:pt>
                <c:pt idx="20550">
                  <c:v>68.717849999999942</c:v>
                </c:pt>
                <c:pt idx="20551">
                  <c:v>68.720699999999937</c:v>
                </c:pt>
                <c:pt idx="20552">
                  <c:v>68.723189999999931</c:v>
                </c:pt>
                <c:pt idx="20553">
                  <c:v>68.724019999999925</c:v>
                </c:pt>
                <c:pt idx="20554">
                  <c:v>68.725529999999921</c:v>
                </c:pt>
                <c:pt idx="20555">
                  <c:v>68.731019999999916</c:v>
                </c:pt>
                <c:pt idx="20556">
                  <c:v>68.740649999999917</c:v>
                </c:pt>
                <c:pt idx="20557">
                  <c:v>68.747999999999919</c:v>
                </c:pt>
                <c:pt idx="20558">
                  <c:v>68.752089999999924</c:v>
                </c:pt>
                <c:pt idx="20559">
                  <c:v>68.755649999999918</c:v>
                </c:pt>
                <c:pt idx="20560">
                  <c:v>68.758229999999912</c:v>
                </c:pt>
                <c:pt idx="20561">
                  <c:v>68.760079999999917</c:v>
                </c:pt>
                <c:pt idx="20562">
                  <c:v>68.761859999999913</c:v>
                </c:pt>
                <c:pt idx="20563">
                  <c:v>68.763519999999914</c:v>
                </c:pt>
                <c:pt idx="20564">
                  <c:v>68.764919999999918</c:v>
                </c:pt>
                <c:pt idx="20565">
                  <c:v>68.766289999999913</c:v>
                </c:pt>
                <c:pt idx="20566">
                  <c:v>68.767539999999912</c:v>
                </c:pt>
                <c:pt idx="20567">
                  <c:v>68.768669999999915</c:v>
                </c:pt>
                <c:pt idx="20568">
                  <c:v>68.769719999999921</c:v>
                </c:pt>
                <c:pt idx="20569">
                  <c:v>68.770899999999926</c:v>
                </c:pt>
                <c:pt idx="20570">
                  <c:v>68.772649999999928</c:v>
                </c:pt>
                <c:pt idx="20571">
                  <c:v>68.774409999999932</c:v>
                </c:pt>
                <c:pt idx="20572">
                  <c:v>68.776289999999932</c:v>
                </c:pt>
                <c:pt idx="20573">
                  <c:v>68.77829999999993</c:v>
                </c:pt>
                <c:pt idx="20574">
                  <c:v>68.780139999999932</c:v>
                </c:pt>
                <c:pt idx="20575">
                  <c:v>68.781549999999939</c:v>
                </c:pt>
                <c:pt idx="20576">
                  <c:v>68.782279999999943</c:v>
                </c:pt>
                <c:pt idx="20577">
                  <c:v>68.782579999999939</c:v>
                </c:pt>
                <c:pt idx="20578">
                  <c:v>68.782949999999943</c:v>
                </c:pt>
                <c:pt idx="20579">
                  <c:v>68.783609999999939</c:v>
                </c:pt>
                <c:pt idx="20580">
                  <c:v>68.783909999999935</c:v>
                </c:pt>
                <c:pt idx="20581">
                  <c:v>68.784159999999929</c:v>
                </c:pt>
                <c:pt idx="20582">
                  <c:v>68.784449999999936</c:v>
                </c:pt>
                <c:pt idx="20583">
                  <c:v>68.784619999999933</c:v>
                </c:pt>
                <c:pt idx="20584">
                  <c:v>68.784809999999936</c:v>
                </c:pt>
                <c:pt idx="20585">
                  <c:v>68.785899999999941</c:v>
                </c:pt>
                <c:pt idx="20586">
                  <c:v>68.793199999999942</c:v>
                </c:pt>
                <c:pt idx="20587">
                  <c:v>68.815209999999936</c:v>
                </c:pt>
                <c:pt idx="20588">
                  <c:v>68.84370999999993</c:v>
                </c:pt>
                <c:pt idx="20589">
                  <c:v>68.860569999999925</c:v>
                </c:pt>
                <c:pt idx="20590">
                  <c:v>68.868909999999929</c:v>
                </c:pt>
                <c:pt idx="20591">
                  <c:v>68.873509999999925</c:v>
                </c:pt>
                <c:pt idx="20592">
                  <c:v>68.876639999999924</c:v>
                </c:pt>
                <c:pt idx="20593">
                  <c:v>68.879049999999921</c:v>
                </c:pt>
                <c:pt idx="20594">
                  <c:v>68.881219999999928</c:v>
                </c:pt>
                <c:pt idx="20595">
                  <c:v>68.883459999999928</c:v>
                </c:pt>
                <c:pt idx="20596">
                  <c:v>68.885839999999931</c:v>
                </c:pt>
                <c:pt idx="20597">
                  <c:v>68.888069999999928</c:v>
                </c:pt>
                <c:pt idx="20598">
                  <c:v>68.889979999999923</c:v>
                </c:pt>
                <c:pt idx="20599">
                  <c:v>68.891749999999917</c:v>
                </c:pt>
                <c:pt idx="20600">
                  <c:v>68.893009999999919</c:v>
                </c:pt>
                <c:pt idx="20601">
                  <c:v>68.895829999999918</c:v>
                </c:pt>
                <c:pt idx="20602">
                  <c:v>68.899359999999916</c:v>
                </c:pt>
                <c:pt idx="20603">
                  <c:v>68.902119999999911</c:v>
                </c:pt>
                <c:pt idx="20604">
                  <c:v>68.904519999999906</c:v>
                </c:pt>
                <c:pt idx="20605">
                  <c:v>68.905539999999903</c:v>
                </c:pt>
                <c:pt idx="20606">
                  <c:v>68.906199999999899</c:v>
                </c:pt>
                <c:pt idx="20607">
                  <c:v>68.907059999999902</c:v>
                </c:pt>
                <c:pt idx="20608">
                  <c:v>68.908519999999896</c:v>
                </c:pt>
                <c:pt idx="20609">
                  <c:v>68.912109999999899</c:v>
                </c:pt>
                <c:pt idx="20610">
                  <c:v>68.919429999999906</c:v>
                </c:pt>
                <c:pt idx="20611">
                  <c:v>68.926409999999905</c:v>
                </c:pt>
                <c:pt idx="20612">
                  <c:v>68.936809999999909</c:v>
                </c:pt>
                <c:pt idx="20613">
                  <c:v>68.946559999999906</c:v>
                </c:pt>
                <c:pt idx="20614">
                  <c:v>68.951969999999903</c:v>
                </c:pt>
                <c:pt idx="20615">
                  <c:v>68.95525999999991</c:v>
                </c:pt>
                <c:pt idx="20616">
                  <c:v>68.957409999999911</c:v>
                </c:pt>
                <c:pt idx="20617">
                  <c:v>68.958759999999913</c:v>
                </c:pt>
                <c:pt idx="20618">
                  <c:v>68.960099999999912</c:v>
                </c:pt>
                <c:pt idx="20619">
                  <c:v>68.961219999999912</c:v>
                </c:pt>
                <c:pt idx="20620">
                  <c:v>68.962219999999917</c:v>
                </c:pt>
                <c:pt idx="20621">
                  <c:v>68.963489999999922</c:v>
                </c:pt>
                <c:pt idx="20622">
                  <c:v>68.965079999999915</c:v>
                </c:pt>
                <c:pt idx="20623">
                  <c:v>68.966459999999913</c:v>
                </c:pt>
                <c:pt idx="20624">
                  <c:v>68.967169999999911</c:v>
                </c:pt>
                <c:pt idx="20625">
                  <c:v>68.967409999999916</c:v>
                </c:pt>
                <c:pt idx="20626">
                  <c:v>68.96774999999991</c:v>
                </c:pt>
                <c:pt idx="20627">
                  <c:v>68.972079999999906</c:v>
                </c:pt>
                <c:pt idx="20628">
                  <c:v>68.991619999999912</c:v>
                </c:pt>
                <c:pt idx="20629">
                  <c:v>69.013359999999906</c:v>
                </c:pt>
                <c:pt idx="20630">
                  <c:v>69.027759999999901</c:v>
                </c:pt>
                <c:pt idx="20631">
                  <c:v>69.035329999999902</c:v>
                </c:pt>
                <c:pt idx="20632">
                  <c:v>69.0397099999999</c:v>
                </c:pt>
                <c:pt idx="20633">
                  <c:v>69.0425299999999</c:v>
                </c:pt>
                <c:pt idx="20634">
                  <c:v>69.043989999999894</c:v>
                </c:pt>
                <c:pt idx="20635">
                  <c:v>69.045189999999891</c:v>
                </c:pt>
                <c:pt idx="20636">
                  <c:v>69.046429999999887</c:v>
                </c:pt>
                <c:pt idx="20637">
                  <c:v>69.047639999999888</c:v>
                </c:pt>
                <c:pt idx="20638">
                  <c:v>69.048659999999884</c:v>
                </c:pt>
                <c:pt idx="20639">
                  <c:v>69.04971999999988</c:v>
                </c:pt>
                <c:pt idx="20640">
                  <c:v>69.050759999999883</c:v>
                </c:pt>
                <c:pt idx="20641">
                  <c:v>69.051559999999881</c:v>
                </c:pt>
                <c:pt idx="20642">
                  <c:v>69.053079999999881</c:v>
                </c:pt>
                <c:pt idx="20643">
                  <c:v>69.059869999999876</c:v>
                </c:pt>
                <c:pt idx="20644">
                  <c:v>69.06902999999987</c:v>
                </c:pt>
                <c:pt idx="20645">
                  <c:v>69.075309999999874</c:v>
                </c:pt>
                <c:pt idx="20646">
                  <c:v>69.079009999999869</c:v>
                </c:pt>
                <c:pt idx="20647">
                  <c:v>69.084979999999874</c:v>
                </c:pt>
                <c:pt idx="20648">
                  <c:v>69.088989999999868</c:v>
                </c:pt>
                <c:pt idx="20649">
                  <c:v>69.091529999999864</c:v>
                </c:pt>
                <c:pt idx="20650">
                  <c:v>69.092529999999869</c:v>
                </c:pt>
                <c:pt idx="20651">
                  <c:v>69.101689999999863</c:v>
                </c:pt>
                <c:pt idx="20652">
                  <c:v>69.120849999999862</c:v>
                </c:pt>
                <c:pt idx="20653">
                  <c:v>69.137669999999858</c:v>
                </c:pt>
                <c:pt idx="20654">
                  <c:v>69.149149999999864</c:v>
                </c:pt>
                <c:pt idx="20655">
                  <c:v>69.158939999999859</c:v>
                </c:pt>
                <c:pt idx="20656">
                  <c:v>69.168309999999863</c:v>
                </c:pt>
                <c:pt idx="20657">
                  <c:v>69.174729999999869</c:v>
                </c:pt>
                <c:pt idx="20658">
                  <c:v>69.179139999999862</c:v>
                </c:pt>
                <c:pt idx="20659">
                  <c:v>69.183039999999863</c:v>
                </c:pt>
                <c:pt idx="20660">
                  <c:v>69.186679999999868</c:v>
                </c:pt>
                <c:pt idx="20661">
                  <c:v>69.189379999999872</c:v>
                </c:pt>
                <c:pt idx="20662">
                  <c:v>69.191869999999867</c:v>
                </c:pt>
                <c:pt idx="20663">
                  <c:v>69.194079999999872</c:v>
                </c:pt>
                <c:pt idx="20664">
                  <c:v>69.195539999999866</c:v>
                </c:pt>
                <c:pt idx="20665">
                  <c:v>69.195889999999864</c:v>
                </c:pt>
                <c:pt idx="20666">
                  <c:v>69.196119999999866</c:v>
                </c:pt>
                <c:pt idx="20667">
                  <c:v>69.197229999999863</c:v>
                </c:pt>
                <c:pt idx="20668">
                  <c:v>69.201879999999861</c:v>
                </c:pt>
                <c:pt idx="20669">
                  <c:v>69.208039999999855</c:v>
                </c:pt>
                <c:pt idx="20670">
                  <c:v>69.212479999999857</c:v>
                </c:pt>
                <c:pt idx="20671">
                  <c:v>69.215959999999853</c:v>
                </c:pt>
                <c:pt idx="20672">
                  <c:v>69.218569999999858</c:v>
                </c:pt>
                <c:pt idx="20673">
                  <c:v>69.219709999999864</c:v>
                </c:pt>
                <c:pt idx="20674">
                  <c:v>69.22057999999987</c:v>
                </c:pt>
                <c:pt idx="20675">
                  <c:v>69.220899999999872</c:v>
                </c:pt>
                <c:pt idx="20676">
                  <c:v>69.221209999999871</c:v>
                </c:pt>
                <c:pt idx="20677">
                  <c:v>69.225489999999866</c:v>
                </c:pt>
                <c:pt idx="20678">
                  <c:v>69.234979999999865</c:v>
                </c:pt>
                <c:pt idx="20679">
                  <c:v>69.246939999999867</c:v>
                </c:pt>
                <c:pt idx="20680">
                  <c:v>69.25640999999986</c:v>
                </c:pt>
                <c:pt idx="20681">
                  <c:v>69.261449999999854</c:v>
                </c:pt>
                <c:pt idx="20682">
                  <c:v>69.263969999999858</c:v>
                </c:pt>
                <c:pt idx="20683">
                  <c:v>69.26625999999986</c:v>
                </c:pt>
                <c:pt idx="20684">
                  <c:v>69.268039999999857</c:v>
                </c:pt>
                <c:pt idx="20685">
                  <c:v>69.269289999999856</c:v>
                </c:pt>
                <c:pt idx="20686">
                  <c:v>69.270359999999854</c:v>
                </c:pt>
                <c:pt idx="20687">
                  <c:v>69.272299999999859</c:v>
                </c:pt>
                <c:pt idx="20688">
                  <c:v>69.275119999999859</c:v>
                </c:pt>
                <c:pt idx="20689">
                  <c:v>69.277579999999858</c:v>
                </c:pt>
                <c:pt idx="20690">
                  <c:v>69.279259999999852</c:v>
                </c:pt>
                <c:pt idx="20691">
                  <c:v>69.280269999999845</c:v>
                </c:pt>
                <c:pt idx="20692">
                  <c:v>69.28193999999985</c:v>
                </c:pt>
                <c:pt idx="20693">
                  <c:v>69.285849999999854</c:v>
                </c:pt>
                <c:pt idx="20694">
                  <c:v>69.297569999999851</c:v>
                </c:pt>
                <c:pt idx="20695">
                  <c:v>69.312939999999855</c:v>
                </c:pt>
                <c:pt idx="20696">
                  <c:v>69.328479999999857</c:v>
                </c:pt>
                <c:pt idx="20697">
                  <c:v>69.338579999999851</c:v>
                </c:pt>
                <c:pt idx="20698">
                  <c:v>69.343209999999857</c:v>
                </c:pt>
                <c:pt idx="20699">
                  <c:v>69.345719999999858</c:v>
                </c:pt>
                <c:pt idx="20700">
                  <c:v>69.347759999999852</c:v>
                </c:pt>
                <c:pt idx="20701">
                  <c:v>69.349549999999851</c:v>
                </c:pt>
                <c:pt idx="20702">
                  <c:v>69.352379999999854</c:v>
                </c:pt>
                <c:pt idx="20703">
                  <c:v>69.356129999999851</c:v>
                </c:pt>
                <c:pt idx="20704">
                  <c:v>69.357249999999851</c:v>
                </c:pt>
                <c:pt idx="20705">
                  <c:v>69.357769999999846</c:v>
                </c:pt>
                <c:pt idx="20706">
                  <c:v>69.359309999999851</c:v>
                </c:pt>
                <c:pt idx="20707">
                  <c:v>69.367309999999847</c:v>
                </c:pt>
                <c:pt idx="20708">
                  <c:v>69.378209999999854</c:v>
                </c:pt>
                <c:pt idx="20709">
                  <c:v>69.386209999999849</c:v>
                </c:pt>
                <c:pt idx="20710">
                  <c:v>69.389919999999847</c:v>
                </c:pt>
                <c:pt idx="20711">
                  <c:v>69.392589999999842</c:v>
                </c:pt>
                <c:pt idx="20712">
                  <c:v>69.394629999999836</c:v>
                </c:pt>
                <c:pt idx="20713">
                  <c:v>69.396309999999829</c:v>
                </c:pt>
                <c:pt idx="20714">
                  <c:v>69.397849999999835</c:v>
                </c:pt>
                <c:pt idx="20715">
                  <c:v>69.400099999999838</c:v>
                </c:pt>
                <c:pt idx="20716">
                  <c:v>69.403069999999843</c:v>
                </c:pt>
                <c:pt idx="20717">
                  <c:v>69.405869999999837</c:v>
                </c:pt>
                <c:pt idx="20718">
                  <c:v>69.407909999999831</c:v>
                </c:pt>
                <c:pt idx="20719">
                  <c:v>69.408689999999837</c:v>
                </c:pt>
                <c:pt idx="20720">
                  <c:v>69.411889999999843</c:v>
                </c:pt>
                <c:pt idx="20721">
                  <c:v>69.464659999999839</c:v>
                </c:pt>
                <c:pt idx="20722">
                  <c:v>69.532609999999835</c:v>
                </c:pt>
                <c:pt idx="20723">
                  <c:v>69.553969999999836</c:v>
                </c:pt>
                <c:pt idx="20724">
                  <c:v>69.560029999999841</c:v>
                </c:pt>
                <c:pt idx="20725">
                  <c:v>69.565519999999836</c:v>
                </c:pt>
                <c:pt idx="20726">
                  <c:v>69.57264999999984</c:v>
                </c:pt>
                <c:pt idx="20727">
                  <c:v>69.581669999999846</c:v>
                </c:pt>
                <c:pt idx="20728">
                  <c:v>69.59046999999984</c:v>
                </c:pt>
                <c:pt idx="20729">
                  <c:v>69.600509999999844</c:v>
                </c:pt>
                <c:pt idx="20730">
                  <c:v>69.608749999999844</c:v>
                </c:pt>
                <c:pt idx="20731">
                  <c:v>69.61449999999985</c:v>
                </c:pt>
                <c:pt idx="20732">
                  <c:v>69.618279999999856</c:v>
                </c:pt>
                <c:pt idx="20733">
                  <c:v>69.620909999999853</c:v>
                </c:pt>
                <c:pt idx="20734">
                  <c:v>69.62313999999985</c:v>
                </c:pt>
                <c:pt idx="20735">
                  <c:v>69.624819999999843</c:v>
                </c:pt>
                <c:pt idx="20736">
                  <c:v>69.626639999999838</c:v>
                </c:pt>
                <c:pt idx="20737">
                  <c:v>69.629159999999843</c:v>
                </c:pt>
                <c:pt idx="20738">
                  <c:v>69.632319999999837</c:v>
                </c:pt>
                <c:pt idx="20739">
                  <c:v>69.63532999999984</c:v>
                </c:pt>
                <c:pt idx="20740">
                  <c:v>69.637929999999841</c:v>
                </c:pt>
                <c:pt idx="20741">
                  <c:v>69.640269999999845</c:v>
                </c:pt>
                <c:pt idx="20742">
                  <c:v>69.642259999999851</c:v>
                </c:pt>
                <c:pt idx="20743">
                  <c:v>69.64332999999985</c:v>
                </c:pt>
                <c:pt idx="20744">
                  <c:v>69.644549999999853</c:v>
                </c:pt>
                <c:pt idx="20745">
                  <c:v>69.644959999999855</c:v>
                </c:pt>
                <c:pt idx="20746">
                  <c:v>69.645399999999853</c:v>
                </c:pt>
                <c:pt idx="20747">
                  <c:v>69.64962999999986</c:v>
                </c:pt>
                <c:pt idx="20748">
                  <c:v>69.663069999999863</c:v>
                </c:pt>
                <c:pt idx="20749">
                  <c:v>69.68029999999986</c:v>
                </c:pt>
                <c:pt idx="20750">
                  <c:v>69.694959999999867</c:v>
                </c:pt>
                <c:pt idx="20751">
                  <c:v>69.70481999999987</c:v>
                </c:pt>
                <c:pt idx="20752">
                  <c:v>69.709719999999876</c:v>
                </c:pt>
                <c:pt idx="20753">
                  <c:v>69.71260999999987</c:v>
                </c:pt>
                <c:pt idx="20754">
                  <c:v>69.714999999999876</c:v>
                </c:pt>
                <c:pt idx="20755">
                  <c:v>69.716799999999878</c:v>
                </c:pt>
                <c:pt idx="20756">
                  <c:v>69.718949999999879</c:v>
                </c:pt>
                <c:pt idx="20757">
                  <c:v>69.721779999999882</c:v>
                </c:pt>
                <c:pt idx="20758">
                  <c:v>69.725299999999876</c:v>
                </c:pt>
                <c:pt idx="20759">
                  <c:v>69.72763999999988</c:v>
                </c:pt>
                <c:pt idx="20760">
                  <c:v>69.728509999999886</c:v>
                </c:pt>
                <c:pt idx="20761">
                  <c:v>69.72905999999989</c:v>
                </c:pt>
                <c:pt idx="20762">
                  <c:v>69.730079999999887</c:v>
                </c:pt>
                <c:pt idx="20763">
                  <c:v>69.731859999999884</c:v>
                </c:pt>
                <c:pt idx="20764">
                  <c:v>69.734649999999888</c:v>
                </c:pt>
                <c:pt idx="20765">
                  <c:v>69.737479999999891</c:v>
                </c:pt>
                <c:pt idx="20766">
                  <c:v>69.73863999999989</c:v>
                </c:pt>
                <c:pt idx="20767">
                  <c:v>69.739269999999891</c:v>
                </c:pt>
                <c:pt idx="20768">
                  <c:v>69.740109999999888</c:v>
                </c:pt>
                <c:pt idx="20769">
                  <c:v>69.740989999999883</c:v>
                </c:pt>
                <c:pt idx="20770">
                  <c:v>69.742319999999879</c:v>
                </c:pt>
                <c:pt idx="20771">
                  <c:v>69.74415999999988</c:v>
                </c:pt>
                <c:pt idx="20772">
                  <c:v>69.746159999999875</c:v>
                </c:pt>
                <c:pt idx="20773">
                  <c:v>69.747429999999881</c:v>
                </c:pt>
                <c:pt idx="20774">
                  <c:v>69.748539999999878</c:v>
                </c:pt>
                <c:pt idx="20775">
                  <c:v>69.749629999999883</c:v>
                </c:pt>
                <c:pt idx="20776">
                  <c:v>69.750079999999883</c:v>
                </c:pt>
                <c:pt idx="20777">
                  <c:v>69.750429999999881</c:v>
                </c:pt>
                <c:pt idx="20778">
                  <c:v>69.753619999999884</c:v>
                </c:pt>
                <c:pt idx="20779">
                  <c:v>69.764589999999885</c:v>
                </c:pt>
                <c:pt idx="20780">
                  <c:v>69.78104999999988</c:v>
                </c:pt>
                <c:pt idx="20781">
                  <c:v>69.793379999999885</c:v>
                </c:pt>
                <c:pt idx="20782">
                  <c:v>69.80010999999989</c:v>
                </c:pt>
                <c:pt idx="20783">
                  <c:v>69.803639999999888</c:v>
                </c:pt>
                <c:pt idx="20784">
                  <c:v>69.806439999999881</c:v>
                </c:pt>
                <c:pt idx="20785">
                  <c:v>69.808699999999888</c:v>
                </c:pt>
                <c:pt idx="20786">
                  <c:v>69.810399999999888</c:v>
                </c:pt>
                <c:pt idx="20787">
                  <c:v>69.812199999999891</c:v>
                </c:pt>
                <c:pt idx="20788">
                  <c:v>69.815299999999894</c:v>
                </c:pt>
                <c:pt idx="20789">
                  <c:v>69.820589999999896</c:v>
                </c:pt>
                <c:pt idx="20790">
                  <c:v>69.826159999999902</c:v>
                </c:pt>
                <c:pt idx="20791">
                  <c:v>69.830249999999907</c:v>
                </c:pt>
                <c:pt idx="20792">
                  <c:v>69.833239999999904</c:v>
                </c:pt>
                <c:pt idx="20793">
                  <c:v>69.835339999999903</c:v>
                </c:pt>
                <c:pt idx="20794">
                  <c:v>69.836969999999909</c:v>
                </c:pt>
                <c:pt idx="20795">
                  <c:v>69.838409999999911</c:v>
                </c:pt>
                <c:pt idx="20796">
                  <c:v>69.839619999999911</c:v>
                </c:pt>
                <c:pt idx="20797">
                  <c:v>69.840749999999915</c:v>
                </c:pt>
                <c:pt idx="20798">
                  <c:v>69.842229999999915</c:v>
                </c:pt>
                <c:pt idx="20799">
                  <c:v>69.843679999999921</c:v>
                </c:pt>
                <c:pt idx="20800">
                  <c:v>69.844599999999915</c:v>
                </c:pt>
                <c:pt idx="20801">
                  <c:v>69.854549999999918</c:v>
                </c:pt>
                <c:pt idx="20802">
                  <c:v>69.889619999999923</c:v>
                </c:pt>
                <c:pt idx="20803">
                  <c:v>69.922029999999921</c:v>
                </c:pt>
                <c:pt idx="20804">
                  <c:v>69.934659999999923</c:v>
                </c:pt>
                <c:pt idx="20805">
                  <c:v>69.937329999999918</c:v>
                </c:pt>
                <c:pt idx="20806">
                  <c:v>69.938689999999923</c:v>
                </c:pt>
                <c:pt idx="20807">
                  <c:v>69.941149999999922</c:v>
                </c:pt>
                <c:pt idx="20808">
                  <c:v>69.947889999999916</c:v>
                </c:pt>
                <c:pt idx="20809">
                  <c:v>69.956669999999917</c:v>
                </c:pt>
                <c:pt idx="20810">
                  <c:v>69.963969999999918</c:v>
                </c:pt>
                <c:pt idx="20811">
                  <c:v>69.968839999999915</c:v>
                </c:pt>
                <c:pt idx="20812">
                  <c:v>69.971159999999912</c:v>
                </c:pt>
                <c:pt idx="20813">
                  <c:v>69.973269999999914</c:v>
                </c:pt>
                <c:pt idx="20814">
                  <c:v>69.975189999999913</c:v>
                </c:pt>
                <c:pt idx="20815">
                  <c:v>69.977119999999914</c:v>
                </c:pt>
                <c:pt idx="20816">
                  <c:v>69.979169999999911</c:v>
                </c:pt>
                <c:pt idx="20817">
                  <c:v>69.981399999999908</c:v>
                </c:pt>
                <c:pt idx="20818">
                  <c:v>69.983219999999903</c:v>
                </c:pt>
                <c:pt idx="20819">
                  <c:v>69.984299999999905</c:v>
                </c:pt>
                <c:pt idx="20820">
                  <c:v>69.984519999999904</c:v>
                </c:pt>
                <c:pt idx="20821">
                  <c:v>69.985159999999908</c:v>
                </c:pt>
                <c:pt idx="20822">
                  <c:v>69.992739999999912</c:v>
                </c:pt>
                <c:pt idx="20823">
                  <c:v>70.012409999999917</c:v>
                </c:pt>
                <c:pt idx="20824">
                  <c:v>70.029589999999914</c:v>
                </c:pt>
                <c:pt idx="20825">
                  <c:v>70.041229999999914</c:v>
                </c:pt>
                <c:pt idx="20826">
                  <c:v>70.049319999999909</c:v>
                </c:pt>
                <c:pt idx="20827">
                  <c:v>70.053139999999914</c:v>
                </c:pt>
                <c:pt idx="20828">
                  <c:v>70.055329999999913</c:v>
                </c:pt>
                <c:pt idx="20829">
                  <c:v>70.05688999999991</c:v>
                </c:pt>
                <c:pt idx="20830">
                  <c:v>70.058029999999917</c:v>
                </c:pt>
                <c:pt idx="20831">
                  <c:v>70.059169999999924</c:v>
                </c:pt>
                <c:pt idx="20832">
                  <c:v>70.060649999999924</c:v>
                </c:pt>
                <c:pt idx="20833">
                  <c:v>70.06255999999992</c:v>
                </c:pt>
                <c:pt idx="20834">
                  <c:v>70.064269999999922</c:v>
                </c:pt>
                <c:pt idx="20835">
                  <c:v>70.065699999999921</c:v>
                </c:pt>
                <c:pt idx="20836">
                  <c:v>70.066799999999915</c:v>
                </c:pt>
                <c:pt idx="20837">
                  <c:v>70.068229999999915</c:v>
                </c:pt>
                <c:pt idx="20838">
                  <c:v>70.069669999999917</c:v>
                </c:pt>
                <c:pt idx="20839">
                  <c:v>70.070219999999921</c:v>
                </c:pt>
                <c:pt idx="20840">
                  <c:v>70.070469999999915</c:v>
                </c:pt>
                <c:pt idx="20841">
                  <c:v>70.071299999999908</c:v>
                </c:pt>
                <c:pt idx="20842">
                  <c:v>70.073799999999906</c:v>
                </c:pt>
                <c:pt idx="20843">
                  <c:v>70.077869999999905</c:v>
                </c:pt>
                <c:pt idx="20844">
                  <c:v>70.081909999999908</c:v>
                </c:pt>
                <c:pt idx="20845">
                  <c:v>70.084939999999904</c:v>
                </c:pt>
                <c:pt idx="20846">
                  <c:v>70.087139999999906</c:v>
                </c:pt>
                <c:pt idx="20847">
                  <c:v>70.089189999999903</c:v>
                </c:pt>
                <c:pt idx="20848">
                  <c:v>70.091019999999901</c:v>
                </c:pt>
                <c:pt idx="20849">
                  <c:v>70.092799999999897</c:v>
                </c:pt>
                <c:pt idx="20850">
                  <c:v>70.094779999999901</c:v>
                </c:pt>
                <c:pt idx="20851">
                  <c:v>70.097209999999905</c:v>
                </c:pt>
                <c:pt idx="20852">
                  <c:v>70.101849999999899</c:v>
                </c:pt>
                <c:pt idx="20853">
                  <c:v>70.104069999999894</c:v>
                </c:pt>
                <c:pt idx="20854">
                  <c:v>70.105899999999892</c:v>
                </c:pt>
                <c:pt idx="20855">
                  <c:v>70.108869999999897</c:v>
                </c:pt>
                <c:pt idx="20856">
                  <c:v>70.117259999999902</c:v>
                </c:pt>
                <c:pt idx="20857">
                  <c:v>70.127029999999905</c:v>
                </c:pt>
                <c:pt idx="20858">
                  <c:v>70.133889999999909</c:v>
                </c:pt>
                <c:pt idx="20859">
                  <c:v>70.137759999999915</c:v>
                </c:pt>
                <c:pt idx="20860">
                  <c:v>70.140169999999912</c:v>
                </c:pt>
                <c:pt idx="20861">
                  <c:v>70.141989999999907</c:v>
                </c:pt>
                <c:pt idx="20862">
                  <c:v>70.143459999999905</c:v>
                </c:pt>
                <c:pt idx="20863">
                  <c:v>70.145819999999901</c:v>
                </c:pt>
                <c:pt idx="20864">
                  <c:v>70.148939999999897</c:v>
                </c:pt>
                <c:pt idx="20865">
                  <c:v>70.150989999999894</c:v>
                </c:pt>
                <c:pt idx="20866">
                  <c:v>70.152199999999894</c:v>
                </c:pt>
                <c:pt idx="20867">
                  <c:v>70.1528899999999</c:v>
                </c:pt>
                <c:pt idx="20868">
                  <c:v>70.153289999999899</c:v>
                </c:pt>
                <c:pt idx="20869">
                  <c:v>70.153589999999895</c:v>
                </c:pt>
                <c:pt idx="20870">
                  <c:v>70.153979999999891</c:v>
                </c:pt>
                <c:pt idx="20871">
                  <c:v>70.154479999999893</c:v>
                </c:pt>
                <c:pt idx="20872">
                  <c:v>70.155069999999895</c:v>
                </c:pt>
                <c:pt idx="20873">
                  <c:v>70.155629999999888</c:v>
                </c:pt>
                <c:pt idx="20874">
                  <c:v>70.156169999999889</c:v>
                </c:pt>
                <c:pt idx="20875">
                  <c:v>70.156729999999882</c:v>
                </c:pt>
                <c:pt idx="20876">
                  <c:v>70.157249999999877</c:v>
                </c:pt>
                <c:pt idx="20877">
                  <c:v>70.157779999999875</c:v>
                </c:pt>
                <c:pt idx="20878">
                  <c:v>70.158599999999879</c:v>
                </c:pt>
                <c:pt idx="20879">
                  <c:v>70.160299999999879</c:v>
                </c:pt>
                <c:pt idx="20880">
                  <c:v>70.162419999999884</c:v>
                </c:pt>
                <c:pt idx="20881">
                  <c:v>70.164209999999883</c:v>
                </c:pt>
                <c:pt idx="20882">
                  <c:v>70.165699999999887</c:v>
                </c:pt>
                <c:pt idx="20883">
                  <c:v>70.166409999999885</c:v>
                </c:pt>
                <c:pt idx="20884">
                  <c:v>70.167059999999879</c:v>
                </c:pt>
                <c:pt idx="20885">
                  <c:v>70.167359999999874</c:v>
                </c:pt>
                <c:pt idx="20886">
                  <c:v>70.170329999999879</c:v>
                </c:pt>
                <c:pt idx="20887">
                  <c:v>70.181359999999884</c:v>
                </c:pt>
                <c:pt idx="20888">
                  <c:v>70.195609999999888</c:v>
                </c:pt>
                <c:pt idx="20889">
                  <c:v>70.205739999999892</c:v>
                </c:pt>
                <c:pt idx="20890">
                  <c:v>70.213819999999899</c:v>
                </c:pt>
                <c:pt idx="20891">
                  <c:v>70.219229999999897</c:v>
                </c:pt>
                <c:pt idx="20892">
                  <c:v>70.222229999999897</c:v>
                </c:pt>
                <c:pt idx="20893">
                  <c:v>70.223679999999902</c:v>
                </c:pt>
                <c:pt idx="20894">
                  <c:v>70.225109999999901</c:v>
                </c:pt>
                <c:pt idx="20895">
                  <c:v>70.226299999999895</c:v>
                </c:pt>
                <c:pt idx="20896">
                  <c:v>70.227129999999889</c:v>
                </c:pt>
                <c:pt idx="20897">
                  <c:v>70.22784999999989</c:v>
                </c:pt>
                <c:pt idx="20898">
                  <c:v>70.229129999999884</c:v>
                </c:pt>
                <c:pt idx="20899">
                  <c:v>70.230299999999886</c:v>
                </c:pt>
                <c:pt idx="20900">
                  <c:v>70.231099999999884</c:v>
                </c:pt>
                <c:pt idx="20901">
                  <c:v>70.231449999999882</c:v>
                </c:pt>
                <c:pt idx="20902">
                  <c:v>70.231849999999881</c:v>
                </c:pt>
                <c:pt idx="20903">
                  <c:v>70.232229999999888</c:v>
                </c:pt>
                <c:pt idx="20904">
                  <c:v>70.232709999999884</c:v>
                </c:pt>
                <c:pt idx="20905">
                  <c:v>70.233309999999889</c:v>
                </c:pt>
                <c:pt idx="20906">
                  <c:v>70.233979999999889</c:v>
                </c:pt>
                <c:pt idx="20907">
                  <c:v>70.234479999999891</c:v>
                </c:pt>
                <c:pt idx="20908">
                  <c:v>70.234999999999886</c:v>
                </c:pt>
                <c:pt idx="20909">
                  <c:v>70.235529999999883</c:v>
                </c:pt>
                <c:pt idx="20910">
                  <c:v>70.235999999999891</c:v>
                </c:pt>
                <c:pt idx="20911">
                  <c:v>70.236559999999884</c:v>
                </c:pt>
                <c:pt idx="20912">
                  <c:v>70.237599999999887</c:v>
                </c:pt>
                <c:pt idx="20913">
                  <c:v>70.23909999999988</c:v>
                </c:pt>
                <c:pt idx="20914">
                  <c:v>70.240119999999877</c:v>
                </c:pt>
                <c:pt idx="20915">
                  <c:v>70.240649999999874</c:v>
                </c:pt>
                <c:pt idx="20916">
                  <c:v>70.240879999999876</c:v>
                </c:pt>
                <c:pt idx="20917">
                  <c:v>70.241139999999874</c:v>
                </c:pt>
                <c:pt idx="20918">
                  <c:v>70.242909999999867</c:v>
                </c:pt>
                <c:pt idx="20919">
                  <c:v>70.250309999999871</c:v>
                </c:pt>
                <c:pt idx="20920">
                  <c:v>70.263029999999873</c:v>
                </c:pt>
                <c:pt idx="20921">
                  <c:v>70.273289999999875</c:v>
                </c:pt>
                <c:pt idx="20922">
                  <c:v>70.278839999999875</c:v>
                </c:pt>
                <c:pt idx="20923">
                  <c:v>70.282029999999878</c:v>
                </c:pt>
                <c:pt idx="20924">
                  <c:v>70.284019999999884</c:v>
                </c:pt>
                <c:pt idx="20925">
                  <c:v>70.284939999999878</c:v>
                </c:pt>
                <c:pt idx="20926">
                  <c:v>70.285949999999872</c:v>
                </c:pt>
                <c:pt idx="20927">
                  <c:v>70.286589999999876</c:v>
                </c:pt>
                <c:pt idx="20928">
                  <c:v>70.287539999999879</c:v>
                </c:pt>
                <c:pt idx="20929">
                  <c:v>70.289819999999878</c:v>
                </c:pt>
                <c:pt idx="20930">
                  <c:v>70.296839999999875</c:v>
                </c:pt>
                <c:pt idx="20931">
                  <c:v>70.305489999999878</c:v>
                </c:pt>
                <c:pt idx="20932">
                  <c:v>70.311619999999877</c:v>
                </c:pt>
                <c:pt idx="20933">
                  <c:v>70.315599999999876</c:v>
                </c:pt>
                <c:pt idx="20934">
                  <c:v>70.318319999999872</c:v>
                </c:pt>
                <c:pt idx="20935">
                  <c:v>70.320449999999866</c:v>
                </c:pt>
                <c:pt idx="20936">
                  <c:v>70.322339999999869</c:v>
                </c:pt>
                <c:pt idx="20937">
                  <c:v>70.323959999999872</c:v>
                </c:pt>
                <c:pt idx="20938">
                  <c:v>70.325019999999867</c:v>
                </c:pt>
                <c:pt idx="20939">
                  <c:v>70.326159999999874</c:v>
                </c:pt>
                <c:pt idx="20940">
                  <c:v>70.327929999999867</c:v>
                </c:pt>
                <c:pt idx="20941">
                  <c:v>70.330499999999873</c:v>
                </c:pt>
                <c:pt idx="20942">
                  <c:v>70.33254999999987</c:v>
                </c:pt>
                <c:pt idx="20943">
                  <c:v>70.333629999999872</c:v>
                </c:pt>
                <c:pt idx="20944">
                  <c:v>70.334179999999876</c:v>
                </c:pt>
                <c:pt idx="20945">
                  <c:v>70.334589999999878</c:v>
                </c:pt>
                <c:pt idx="20946">
                  <c:v>70.335059999999885</c:v>
                </c:pt>
                <c:pt idx="20947">
                  <c:v>70.335639999999884</c:v>
                </c:pt>
                <c:pt idx="20948">
                  <c:v>70.336269999999885</c:v>
                </c:pt>
                <c:pt idx="20949">
                  <c:v>70.336829999999878</c:v>
                </c:pt>
                <c:pt idx="20950">
                  <c:v>70.337399999999874</c:v>
                </c:pt>
                <c:pt idx="20951">
                  <c:v>70.337959999999867</c:v>
                </c:pt>
                <c:pt idx="20952">
                  <c:v>70.338509999999872</c:v>
                </c:pt>
                <c:pt idx="20953">
                  <c:v>70.338999999999871</c:v>
                </c:pt>
                <c:pt idx="20954">
                  <c:v>70.339609999999865</c:v>
                </c:pt>
                <c:pt idx="20955">
                  <c:v>70.340669999999861</c:v>
                </c:pt>
                <c:pt idx="20956">
                  <c:v>70.342429999999865</c:v>
                </c:pt>
                <c:pt idx="20957">
                  <c:v>70.34436999999987</c:v>
                </c:pt>
                <c:pt idx="20958">
                  <c:v>70.346379999999868</c:v>
                </c:pt>
                <c:pt idx="20959">
                  <c:v>70.348319999999873</c:v>
                </c:pt>
                <c:pt idx="20960">
                  <c:v>70.352699999999871</c:v>
                </c:pt>
                <c:pt idx="20961">
                  <c:v>70.355259999999873</c:v>
                </c:pt>
                <c:pt idx="20962">
                  <c:v>70.358709999999874</c:v>
                </c:pt>
                <c:pt idx="20963">
                  <c:v>70.361529999999874</c:v>
                </c:pt>
                <c:pt idx="20964">
                  <c:v>70.363609999999881</c:v>
                </c:pt>
                <c:pt idx="20965">
                  <c:v>70.365229999999883</c:v>
                </c:pt>
                <c:pt idx="20966">
                  <c:v>70.36624999999988</c:v>
                </c:pt>
                <c:pt idx="20967">
                  <c:v>70.367229999999878</c:v>
                </c:pt>
                <c:pt idx="20968">
                  <c:v>70.368149999999872</c:v>
                </c:pt>
                <c:pt idx="20969">
                  <c:v>70.369009999999875</c:v>
                </c:pt>
                <c:pt idx="20970">
                  <c:v>70.369849999999872</c:v>
                </c:pt>
                <c:pt idx="20971">
                  <c:v>70.370769999999865</c:v>
                </c:pt>
                <c:pt idx="20972">
                  <c:v>70.371909999999872</c:v>
                </c:pt>
                <c:pt idx="20973">
                  <c:v>70.373899999999878</c:v>
                </c:pt>
                <c:pt idx="20974">
                  <c:v>70.37591999999988</c:v>
                </c:pt>
                <c:pt idx="20975">
                  <c:v>70.377739999999875</c:v>
                </c:pt>
                <c:pt idx="20976">
                  <c:v>70.379579999999876</c:v>
                </c:pt>
                <c:pt idx="20977">
                  <c:v>70.381389999999882</c:v>
                </c:pt>
                <c:pt idx="20978">
                  <c:v>70.382809999999878</c:v>
                </c:pt>
                <c:pt idx="20979">
                  <c:v>70.383759999999882</c:v>
                </c:pt>
                <c:pt idx="20980">
                  <c:v>70.384549999999876</c:v>
                </c:pt>
                <c:pt idx="20981">
                  <c:v>70.385549999999881</c:v>
                </c:pt>
                <c:pt idx="20982">
                  <c:v>70.386109999999874</c:v>
                </c:pt>
                <c:pt idx="20983">
                  <c:v>70.38640999999987</c:v>
                </c:pt>
                <c:pt idx="20984">
                  <c:v>70.388999999999868</c:v>
                </c:pt>
                <c:pt idx="20985">
                  <c:v>70.397559999999871</c:v>
                </c:pt>
                <c:pt idx="20986">
                  <c:v>70.407299999999864</c:v>
                </c:pt>
                <c:pt idx="20987">
                  <c:v>70.414549999999863</c:v>
                </c:pt>
                <c:pt idx="20988">
                  <c:v>70.418219999999863</c:v>
                </c:pt>
                <c:pt idx="20989">
                  <c:v>70.420929999999856</c:v>
                </c:pt>
                <c:pt idx="20990">
                  <c:v>70.42314999999985</c:v>
                </c:pt>
                <c:pt idx="20991">
                  <c:v>70.424979999999849</c:v>
                </c:pt>
                <c:pt idx="20992">
                  <c:v>70.427149999999855</c:v>
                </c:pt>
                <c:pt idx="20993">
                  <c:v>70.43075999999985</c:v>
                </c:pt>
                <c:pt idx="20994">
                  <c:v>70.435979999999844</c:v>
                </c:pt>
                <c:pt idx="20995">
                  <c:v>70.44079999999984</c:v>
                </c:pt>
                <c:pt idx="20996">
                  <c:v>70.443489999999841</c:v>
                </c:pt>
                <c:pt idx="20997">
                  <c:v>70.444479999999842</c:v>
                </c:pt>
                <c:pt idx="20998">
                  <c:v>70.444979999999845</c:v>
                </c:pt>
                <c:pt idx="20999">
                  <c:v>70.445319999999839</c:v>
                </c:pt>
                <c:pt idx="21000">
                  <c:v>70.445929999999834</c:v>
                </c:pt>
                <c:pt idx="21001">
                  <c:v>70.446909999999832</c:v>
                </c:pt>
                <c:pt idx="21002">
                  <c:v>70.448039999999835</c:v>
                </c:pt>
                <c:pt idx="21003">
                  <c:v>70.448919999999831</c:v>
                </c:pt>
                <c:pt idx="21004">
                  <c:v>70.449749999999824</c:v>
                </c:pt>
                <c:pt idx="21005">
                  <c:v>70.450539999999819</c:v>
                </c:pt>
                <c:pt idx="21006">
                  <c:v>70.451209999999818</c:v>
                </c:pt>
                <c:pt idx="21007">
                  <c:v>70.451809999999824</c:v>
                </c:pt>
                <c:pt idx="21008">
                  <c:v>70.452509999999819</c:v>
                </c:pt>
                <c:pt idx="21009">
                  <c:v>70.453259999999815</c:v>
                </c:pt>
                <c:pt idx="21010">
                  <c:v>70.453929999999815</c:v>
                </c:pt>
                <c:pt idx="21011">
                  <c:v>70.454579999999808</c:v>
                </c:pt>
                <c:pt idx="21012">
                  <c:v>70.455299999999809</c:v>
                </c:pt>
                <c:pt idx="21013">
                  <c:v>70.455849999999813</c:v>
                </c:pt>
                <c:pt idx="21014">
                  <c:v>70.456349999999816</c:v>
                </c:pt>
                <c:pt idx="21015">
                  <c:v>70.456789999999813</c:v>
                </c:pt>
                <c:pt idx="21016">
                  <c:v>70.457219999999808</c:v>
                </c:pt>
                <c:pt idx="21017">
                  <c:v>70.457659999999805</c:v>
                </c:pt>
                <c:pt idx="21018">
                  <c:v>70.4580899999998</c:v>
                </c:pt>
                <c:pt idx="21019">
                  <c:v>70.458479999999795</c:v>
                </c:pt>
                <c:pt idx="21020">
                  <c:v>70.458869999999791</c:v>
                </c:pt>
                <c:pt idx="21021">
                  <c:v>70.459259999999787</c:v>
                </c:pt>
                <c:pt idx="21022">
                  <c:v>70.459649999999783</c:v>
                </c:pt>
                <c:pt idx="21023">
                  <c:v>70.460039999999779</c:v>
                </c:pt>
                <c:pt idx="21024">
                  <c:v>70.460409999999783</c:v>
                </c:pt>
                <c:pt idx="21025">
                  <c:v>70.46078999999979</c:v>
                </c:pt>
                <c:pt idx="21026">
                  <c:v>70.46114999999979</c:v>
                </c:pt>
                <c:pt idx="21027">
                  <c:v>70.461519999999794</c:v>
                </c:pt>
                <c:pt idx="21028">
                  <c:v>70.461889999999798</c:v>
                </c:pt>
                <c:pt idx="21029">
                  <c:v>70.462249999999798</c:v>
                </c:pt>
                <c:pt idx="21030">
                  <c:v>70.462619999999802</c:v>
                </c:pt>
                <c:pt idx="21031">
                  <c:v>70.463019999999801</c:v>
                </c:pt>
                <c:pt idx="21032">
                  <c:v>70.463639999999799</c:v>
                </c:pt>
                <c:pt idx="21033">
                  <c:v>70.464669999999799</c:v>
                </c:pt>
                <c:pt idx="21034">
                  <c:v>70.466089999999795</c:v>
                </c:pt>
                <c:pt idx="21035">
                  <c:v>70.4672699999998</c:v>
                </c:pt>
                <c:pt idx="21036">
                  <c:v>70.468309999999803</c:v>
                </c:pt>
                <c:pt idx="21037">
                  <c:v>70.468859999999808</c:v>
                </c:pt>
                <c:pt idx="21038">
                  <c:v>70.46917999999981</c:v>
                </c:pt>
                <c:pt idx="21039">
                  <c:v>70.469459999999813</c:v>
                </c:pt>
                <c:pt idx="21040">
                  <c:v>70.469759999999809</c:v>
                </c:pt>
                <c:pt idx="21041">
                  <c:v>70.47011999999981</c:v>
                </c:pt>
                <c:pt idx="21042">
                  <c:v>70.47047999999981</c:v>
                </c:pt>
                <c:pt idx="21043">
                  <c:v>70.471049999999806</c:v>
                </c:pt>
                <c:pt idx="21044">
                  <c:v>70.471619999999803</c:v>
                </c:pt>
                <c:pt idx="21045">
                  <c:v>70.472159999999803</c:v>
                </c:pt>
                <c:pt idx="21046">
                  <c:v>70.472659999999806</c:v>
                </c:pt>
                <c:pt idx="21047">
                  <c:v>70.473169999999811</c:v>
                </c:pt>
                <c:pt idx="21048">
                  <c:v>70.473679999999817</c:v>
                </c:pt>
                <c:pt idx="21049">
                  <c:v>70.474159999999813</c:v>
                </c:pt>
                <c:pt idx="21050">
                  <c:v>70.474679999999807</c:v>
                </c:pt>
                <c:pt idx="21051">
                  <c:v>70.475419999999801</c:v>
                </c:pt>
                <c:pt idx="21052">
                  <c:v>70.476349999999798</c:v>
                </c:pt>
                <c:pt idx="21053">
                  <c:v>70.477259999999802</c:v>
                </c:pt>
                <c:pt idx="21054">
                  <c:v>70.477759999999805</c:v>
                </c:pt>
                <c:pt idx="21055">
                  <c:v>70.478509999999801</c:v>
                </c:pt>
                <c:pt idx="21056">
                  <c:v>70.478629999999796</c:v>
                </c:pt>
                <c:pt idx="21057">
                  <c:v>70.478749999999792</c:v>
                </c:pt>
                <c:pt idx="21058">
                  <c:v>70.479009999999789</c:v>
                </c:pt>
                <c:pt idx="21059">
                  <c:v>70.479289999999793</c:v>
                </c:pt>
                <c:pt idx="21060">
                  <c:v>70.479629999999787</c:v>
                </c:pt>
                <c:pt idx="21061">
                  <c:v>70.480049999999792</c:v>
                </c:pt>
                <c:pt idx="21062">
                  <c:v>70.480509999999796</c:v>
                </c:pt>
                <c:pt idx="21063">
                  <c:v>70.481029999999791</c:v>
                </c:pt>
                <c:pt idx="21064">
                  <c:v>70.481599999999787</c:v>
                </c:pt>
                <c:pt idx="21065">
                  <c:v>70.48218999999979</c:v>
                </c:pt>
                <c:pt idx="21066">
                  <c:v>70.482759999999786</c:v>
                </c:pt>
                <c:pt idx="21067">
                  <c:v>70.48330999999979</c:v>
                </c:pt>
                <c:pt idx="21068">
                  <c:v>70.483779999999797</c:v>
                </c:pt>
                <c:pt idx="21069">
                  <c:v>70.484189999999799</c:v>
                </c:pt>
                <c:pt idx="21070">
                  <c:v>70.484689999999802</c:v>
                </c:pt>
                <c:pt idx="21071">
                  <c:v>70.485479999999797</c:v>
                </c:pt>
                <c:pt idx="21072">
                  <c:v>70.486739999999799</c:v>
                </c:pt>
                <c:pt idx="21073">
                  <c:v>70.488569999999797</c:v>
                </c:pt>
                <c:pt idx="21074">
                  <c:v>70.490049999999798</c:v>
                </c:pt>
                <c:pt idx="21075">
                  <c:v>70.491009999999804</c:v>
                </c:pt>
                <c:pt idx="21076">
                  <c:v>70.491539999999802</c:v>
                </c:pt>
                <c:pt idx="21077">
                  <c:v>70.491879999999796</c:v>
                </c:pt>
                <c:pt idx="21078">
                  <c:v>70.492229999999793</c:v>
                </c:pt>
                <c:pt idx="21079">
                  <c:v>70.492539999999792</c:v>
                </c:pt>
                <c:pt idx="21080">
                  <c:v>70.492899999999793</c:v>
                </c:pt>
                <c:pt idx="21081">
                  <c:v>70.493389999999792</c:v>
                </c:pt>
                <c:pt idx="21082">
                  <c:v>70.493959999999788</c:v>
                </c:pt>
                <c:pt idx="21083">
                  <c:v>70.494499999999789</c:v>
                </c:pt>
                <c:pt idx="21084">
                  <c:v>70.494999999999791</c:v>
                </c:pt>
                <c:pt idx="21085">
                  <c:v>70.495509999999797</c:v>
                </c:pt>
                <c:pt idx="21086">
                  <c:v>70.496009999999799</c:v>
                </c:pt>
                <c:pt idx="21087">
                  <c:v>70.496419999999802</c:v>
                </c:pt>
                <c:pt idx="21088">
                  <c:v>70.496939999999796</c:v>
                </c:pt>
                <c:pt idx="21089">
                  <c:v>70.497899999999802</c:v>
                </c:pt>
                <c:pt idx="21090">
                  <c:v>70.499649999999804</c:v>
                </c:pt>
                <c:pt idx="21091">
                  <c:v>70.501659999999802</c:v>
                </c:pt>
                <c:pt idx="21092">
                  <c:v>70.503359999999802</c:v>
                </c:pt>
                <c:pt idx="21093">
                  <c:v>70.504629999999807</c:v>
                </c:pt>
                <c:pt idx="21094">
                  <c:v>70.505319999999813</c:v>
                </c:pt>
                <c:pt idx="21095">
                  <c:v>70.505819999999815</c:v>
                </c:pt>
                <c:pt idx="21096">
                  <c:v>70.506929999999812</c:v>
                </c:pt>
                <c:pt idx="21097">
                  <c:v>70.518899999999817</c:v>
                </c:pt>
                <c:pt idx="21098">
                  <c:v>70.537389999999817</c:v>
                </c:pt>
                <c:pt idx="21099">
                  <c:v>70.546349999999819</c:v>
                </c:pt>
                <c:pt idx="21100">
                  <c:v>70.549489999999821</c:v>
                </c:pt>
                <c:pt idx="21101">
                  <c:v>70.552129999999821</c:v>
                </c:pt>
                <c:pt idx="21102">
                  <c:v>70.554039999999816</c:v>
                </c:pt>
                <c:pt idx="21103">
                  <c:v>70.556319999999815</c:v>
                </c:pt>
                <c:pt idx="21104">
                  <c:v>70.55834999999982</c:v>
                </c:pt>
                <c:pt idx="21105">
                  <c:v>70.559689999999819</c:v>
                </c:pt>
                <c:pt idx="21106">
                  <c:v>70.56067999999982</c:v>
                </c:pt>
                <c:pt idx="21107">
                  <c:v>70.561469999999815</c:v>
                </c:pt>
                <c:pt idx="21108">
                  <c:v>70.562149999999818</c:v>
                </c:pt>
                <c:pt idx="21109">
                  <c:v>70.562849999999813</c:v>
                </c:pt>
                <c:pt idx="21110">
                  <c:v>70.563829999999811</c:v>
                </c:pt>
                <c:pt idx="21111">
                  <c:v>70.565649999999806</c:v>
                </c:pt>
                <c:pt idx="21112">
                  <c:v>70.56780999999981</c:v>
                </c:pt>
                <c:pt idx="21113">
                  <c:v>70.569709999999816</c:v>
                </c:pt>
                <c:pt idx="21114">
                  <c:v>70.571539999999814</c:v>
                </c:pt>
                <c:pt idx="21115">
                  <c:v>70.572519999999813</c:v>
                </c:pt>
                <c:pt idx="21116">
                  <c:v>70.573029999999818</c:v>
                </c:pt>
                <c:pt idx="21117">
                  <c:v>70.573629999999824</c:v>
                </c:pt>
                <c:pt idx="21118">
                  <c:v>70.575459999999822</c:v>
                </c:pt>
                <c:pt idx="21119">
                  <c:v>70.577859999999816</c:v>
                </c:pt>
                <c:pt idx="21120">
                  <c:v>70.580419999999819</c:v>
                </c:pt>
                <c:pt idx="21121">
                  <c:v>70.584099999999822</c:v>
                </c:pt>
                <c:pt idx="21122">
                  <c:v>70.589449999999829</c:v>
                </c:pt>
                <c:pt idx="21123">
                  <c:v>70.596249999999827</c:v>
                </c:pt>
                <c:pt idx="21124">
                  <c:v>70.601879999999824</c:v>
                </c:pt>
                <c:pt idx="21125">
                  <c:v>70.605849999999819</c:v>
                </c:pt>
                <c:pt idx="21126">
                  <c:v>70.608919999999813</c:v>
                </c:pt>
                <c:pt idx="21127">
                  <c:v>70.611169999999817</c:v>
                </c:pt>
                <c:pt idx="21128">
                  <c:v>70.613429999999823</c:v>
                </c:pt>
                <c:pt idx="21129">
                  <c:v>70.615859999999827</c:v>
                </c:pt>
                <c:pt idx="21130">
                  <c:v>70.618179999999825</c:v>
                </c:pt>
                <c:pt idx="21131">
                  <c:v>70.61953999999983</c:v>
                </c:pt>
                <c:pt idx="21132">
                  <c:v>70.619939999999829</c:v>
                </c:pt>
                <c:pt idx="21133">
                  <c:v>70.620919999999828</c:v>
                </c:pt>
                <c:pt idx="21134">
                  <c:v>70.626849999999834</c:v>
                </c:pt>
                <c:pt idx="21135">
                  <c:v>70.638579999999834</c:v>
                </c:pt>
                <c:pt idx="21136">
                  <c:v>70.650509999999841</c:v>
                </c:pt>
                <c:pt idx="21137">
                  <c:v>70.657519999999835</c:v>
                </c:pt>
                <c:pt idx="21138">
                  <c:v>70.660959999999832</c:v>
                </c:pt>
                <c:pt idx="21139">
                  <c:v>70.663589999999829</c:v>
                </c:pt>
                <c:pt idx="21140">
                  <c:v>70.665899999999823</c:v>
                </c:pt>
                <c:pt idx="21141">
                  <c:v>70.668489999999821</c:v>
                </c:pt>
                <c:pt idx="21142">
                  <c:v>70.673639999999821</c:v>
                </c:pt>
                <c:pt idx="21143">
                  <c:v>70.679359999999818</c:v>
                </c:pt>
                <c:pt idx="21144">
                  <c:v>70.68240999999982</c:v>
                </c:pt>
                <c:pt idx="21145">
                  <c:v>70.683669999999822</c:v>
                </c:pt>
                <c:pt idx="21146">
                  <c:v>70.684119999999822</c:v>
                </c:pt>
                <c:pt idx="21147">
                  <c:v>70.684419999999818</c:v>
                </c:pt>
                <c:pt idx="21148">
                  <c:v>70.684789999999822</c:v>
                </c:pt>
                <c:pt idx="21149">
                  <c:v>70.685279999999821</c:v>
                </c:pt>
                <c:pt idx="21150">
                  <c:v>70.685889999999816</c:v>
                </c:pt>
                <c:pt idx="21151">
                  <c:v>70.686549999999812</c:v>
                </c:pt>
                <c:pt idx="21152">
                  <c:v>70.687059999999818</c:v>
                </c:pt>
                <c:pt idx="21153">
                  <c:v>70.687619999999811</c:v>
                </c:pt>
                <c:pt idx="21154">
                  <c:v>70.688179999999804</c:v>
                </c:pt>
                <c:pt idx="21155">
                  <c:v>70.68886999999981</c:v>
                </c:pt>
                <c:pt idx="21156">
                  <c:v>70.690049999999815</c:v>
                </c:pt>
                <c:pt idx="21157">
                  <c:v>70.691799999999816</c:v>
                </c:pt>
                <c:pt idx="21158">
                  <c:v>70.693069999999821</c:v>
                </c:pt>
                <c:pt idx="21159">
                  <c:v>70.693679999999816</c:v>
                </c:pt>
                <c:pt idx="21160">
                  <c:v>70.694119999999813</c:v>
                </c:pt>
                <c:pt idx="21161">
                  <c:v>70.694469999999811</c:v>
                </c:pt>
                <c:pt idx="21162">
                  <c:v>70.69486999999981</c:v>
                </c:pt>
                <c:pt idx="21163">
                  <c:v>70.695369999999812</c:v>
                </c:pt>
                <c:pt idx="21164">
                  <c:v>70.695979999999807</c:v>
                </c:pt>
                <c:pt idx="21165">
                  <c:v>70.6966299999998</c:v>
                </c:pt>
                <c:pt idx="21166">
                  <c:v>70.697149999999795</c:v>
                </c:pt>
                <c:pt idx="21167">
                  <c:v>70.697679999999792</c:v>
                </c:pt>
                <c:pt idx="21168">
                  <c:v>70.698199999999787</c:v>
                </c:pt>
                <c:pt idx="21169">
                  <c:v>70.698709999999792</c:v>
                </c:pt>
                <c:pt idx="21170">
                  <c:v>70.699609999999794</c:v>
                </c:pt>
                <c:pt idx="21171">
                  <c:v>70.7015099999998</c:v>
                </c:pt>
                <c:pt idx="21172">
                  <c:v>70.703339999999798</c:v>
                </c:pt>
                <c:pt idx="21173">
                  <c:v>70.705049999999801</c:v>
                </c:pt>
                <c:pt idx="21174">
                  <c:v>70.706749999999801</c:v>
                </c:pt>
                <c:pt idx="21175">
                  <c:v>70.708319999999802</c:v>
                </c:pt>
                <c:pt idx="21176">
                  <c:v>70.709049999999806</c:v>
                </c:pt>
                <c:pt idx="21177">
                  <c:v>70.710249999999803</c:v>
                </c:pt>
                <c:pt idx="21178">
                  <c:v>70.712489999999804</c:v>
                </c:pt>
                <c:pt idx="21179">
                  <c:v>70.717399999999799</c:v>
                </c:pt>
                <c:pt idx="21180">
                  <c:v>70.722469999999802</c:v>
                </c:pt>
                <c:pt idx="21181">
                  <c:v>70.726259999999797</c:v>
                </c:pt>
                <c:pt idx="21182">
                  <c:v>70.728629999999796</c:v>
                </c:pt>
                <c:pt idx="21183">
                  <c:v>70.730359999999791</c:v>
                </c:pt>
                <c:pt idx="21184">
                  <c:v>70.731999999999786</c:v>
                </c:pt>
                <c:pt idx="21185">
                  <c:v>70.733429999999785</c:v>
                </c:pt>
                <c:pt idx="21186">
                  <c:v>70.734939999999781</c:v>
                </c:pt>
                <c:pt idx="21187">
                  <c:v>70.737259999999779</c:v>
                </c:pt>
                <c:pt idx="21188">
                  <c:v>70.740459999999786</c:v>
                </c:pt>
                <c:pt idx="21189">
                  <c:v>70.743569999999792</c:v>
                </c:pt>
                <c:pt idx="21190">
                  <c:v>70.746199999999789</c:v>
                </c:pt>
                <c:pt idx="21191">
                  <c:v>70.748399999999791</c:v>
                </c:pt>
                <c:pt idx="21192">
                  <c:v>70.749839999999793</c:v>
                </c:pt>
                <c:pt idx="21193">
                  <c:v>70.750359999999787</c:v>
                </c:pt>
                <c:pt idx="21194">
                  <c:v>70.750629999999788</c:v>
                </c:pt>
                <c:pt idx="21195">
                  <c:v>70.750849999999787</c:v>
                </c:pt>
                <c:pt idx="21196">
                  <c:v>70.751209999999787</c:v>
                </c:pt>
                <c:pt idx="21197">
                  <c:v>70.755909999999787</c:v>
                </c:pt>
                <c:pt idx="21198">
                  <c:v>70.768569999999784</c:v>
                </c:pt>
                <c:pt idx="21199">
                  <c:v>70.783289999999781</c:v>
                </c:pt>
                <c:pt idx="21200">
                  <c:v>70.793519999999788</c:v>
                </c:pt>
                <c:pt idx="21201">
                  <c:v>70.799159999999787</c:v>
                </c:pt>
                <c:pt idx="21202">
                  <c:v>70.802059999999784</c:v>
                </c:pt>
                <c:pt idx="21203">
                  <c:v>70.804289999999781</c:v>
                </c:pt>
                <c:pt idx="21204">
                  <c:v>70.805819999999784</c:v>
                </c:pt>
                <c:pt idx="21205">
                  <c:v>70.80762999999979</c:v>
                </c:pt>
                <c:pt idx="21206">
                  <c:v>70.811719999999795</c:v>
                </c:pt>
                <c:pt idx="21207">
                  <c:v>70.81823999999979</c:v>
                </c:pt>
                <c:pt idx="21208">
                  <c:v>70.820829999999788</c:v>
                </c:pt>
                <c:pt idx="21209">
                  <c:v>70.822379999999782</c:v>
                </c:pt>
                <c:pt idx="21210">
                  <c:v>70.823839999999777</c:v>
                </c:pt>
                <c:pt idx="21211">
                  <c:v>70.829569999999777</c:v>
                </c:pt>
                <c:pt idx="21212">
                  <c:v>70.85106999999978</c:v>
                </c:pt>
                <c:pt idx="21213">
                  <c:v>70.878159999999781</c:v>
                </c:pt>
                <c:pt idx="21214">
                  <c:v>70.907429999999778</c:v>
                </c:pt>
                <c:pt idx="21215">
                  <c:v>70.925419999999775</c:v>
                </c:pt>
                <c:pt idx="21216">
                  <c:v>70.935989999999777</c:v>
                </c:pt>
                <c:pt idx="21217">
                  <c:v>70.940709999999783</c:v>
                </c:pt>
                <c:pt idx="21218">
                  <c:v>70.94408999999979</c:v>
                </c:pt>
                <c:pt idx="21219">
                  <c:v>70.946389999999795</c:v>
                </c:pt>
                <c:pt idx="21220">
                  <c:v>70.948889999999793</c:v>
                </c:pt>
                <c:pt idx="21221">
                  <c:v>70.953619999999788</c:v>
                </c:pt>
                <c:pt idx="21222">
                  <c:v>70.960649999999788</c:v>
                </c:pt>
                <c:pt idx="21223">
                  <c:v>70.964749999999782</c:v>
                </c:pt>
                <c:pt idx="21224">
                  <c:v>70.967439999999783</c:v>
                </c:pt>
                <c:pt idx="21225">
                  <c:v>70.969569999999777</c:v>
                </c:pt>
                <c:pt idx="21226">
                  <c:v>70.970369999999775</c:v>
                </c:pt>
                <c:pt idx="21227">
                  <c:v>70.970919999999779</c:v>
                </c:pt>
                <c:pt idx="21228">
                  <c:v>70.971849999999776</c:v>
                </c:pt>
                <c:pt idx="21229">
                  <c:v>70.973789999999781</c:v>
                </c:pt>
                <c:pt idx="21230">
                  <c:v>70.97615999999978</c:v>
                </c:pt>
                <c:pt idx="21231">
                  <c:v>70.97803999999978</c:v>
                </c:pt>
                <c:pt idx="21232">
                  <c:v>70.979749999999783</c:v>
                </c:pt>
                <c:pt idx="21233">
                  <c:v>70.981099999999785</c:v>
                </c:pt>
                <c:pt idx="21234">
                  <c:v>70.98218999999979</c:v>
                </c:pt>
                <c:pt idx="21235">
                  <c:v>70.983169999999788</c:v>
                </c:pt>
                <c:pt idx="21236">
                  <c:v>70.984029999999791</c:v>
                </c:pt>
                <c:pt idx="21237">
                  <c:v>70.984909999999786</c:v>
                </c:pt>
                <c:pt idx="21238">
                  <c:v>70.985529999999784</c:v>
                </c:pt>
                <c:pt idx="21239">
                  <c:v>70.986029999999786</c:v>
                </c:pt>
                <c:pt idx="21240">
                  <c:v>70.986569999999787</c:v>
                </c:pt>
                <c:pt idx="21241">
                  <c:v>70.987459999999786</c:v>
                </c:pt>
                <c:pt idx="21242">
                  <c:v>70.989269999999792</c:v>
                </c:pt>
                <c:pt idx="21243">
                  <c:v>70.991139999999788</c:v>
                </c:pt>
                <c:pt idx="21244">
                  <c:v>70.992809999999793</c:v>
                </c:pt>
                <c:pt idx="21245">
                  <c:v>70.994559999999794</c:v>
                </c:pt>
                <c:pt idx="21246">
                  <c:v>70.996259999999793</c:v>
                </c:pt>
                <c:pt idx="21247">
                  <c:v>70.997529999999799</c:v>
                </c:pt>
                <c:pt idx="21248">
                  <c:v>70.998449999999792</c:v>
                </c:pt>
                <c:pt idx="21249">
                  <c:v>70.99888999999979</c:v>
                </c:pt>
                <c:pt idx="21250">
                  <c:v>70.999389999999792</c:v>
                </c:pt>
                <c:pt idx="21251">
                  <c:v>71.003269999999787</c:v>
                </c:pt>
                <c:pt idx="21252">
                  <c:v>71.014359999999783</c:v>
                </c:pt>
                <c:pt idx="21253">
                  <c:v>71.02628999999979</c:v>
                </c:pt>
                <c:pt idx="21254">
                  <c:v>71.034919999999786</c:v>
                </c:pt>
                <c:pt idx="21255">
                  <c:v>71.039579999999788</c:v>
                </c:pt>
                <c:pt idx="21256">
                  <c:v>71.042769999999791</c:v>
                </c:pt>
                <c:pt idx="21257">
                  <c:v>71.045349999999786</c:v>
                </c:pt>
                <c:pt idx="21258">
                  <c:v>71.047399999999783</c:v>
                </c:pt>
                <c:pt idx="21259">
                  <c:v>71.049489999999778</c:v>
                </c:pt>
                <c:pt idx="21260">
                  <c:v>71.05262999999978</c:v>
                </c:pt>
                <c:pt idx="21261">
                  <c:v>71.057929999999786</c:v>
                </c:pt>
                <c:pt idx="21262">
                  <c:v>71.063819999999779</c:v>
                </c:pt>
                <c:pt idx="21263">
                  <c:v>71.066299999999785</c:v>
                </c:pt>
                <c:pt idx="21264">
                  <c:v>71.066959999999781</c:v>
                </c:pt>
                <c:pt idx="21265">
                  <c:v>71.068669999999784</c:v>
                </c:pt>
                <c:pt idx="21266">
                  <c:v>71.073059999999785</c:v>
                </c:pt>
                <c:pt idx="21267">
                  <c:v>71.079049999999782</c:v>
                </c:pt>
                <c:pt idx="21268">
                  <c:v>71.083659999999782</c:v>
                </c:pt>
                <c:pt idx="21269">
                  <c:v>71.086959999999777</c:v>
                </c:pt>
                <c:pt idx="21270">
                  <c:v>71.089299999999781</c:v>
                </c:pt>
                <c:pt idx="21271">
                  <c:v>71.091529999999779</c:v>
                </c:pt>
                <c:pt idx="21272">
                  <c:v>71.093769999999779</c:v>
                </c:pt>
                <c:pt idx="21273">
                  <c:v>71.095679999999774</c:v>
                </c:pt>
                <c:pt idx="21274">
                  <c:v>71.097549999999771</c:v>
                </c:pt>
                <c:pt idx="21275">
                  <c:v>71.099969999999772</c:v>
                </c:pt>
                <c:pt idx="21276">
                  <c:v>71.10367999999977</c:v>
                </c:pt>
                <c:pt idx="21277">
                  <c:v>71.107029999999767</c:v>
                </c:pt>
                <c:pt idx="21278">
                  <c:v>71.109729999999772</c:v>
                </c:pt>
                <c:pt idx="21279">
                  <c:v>71.112089999999768</c:v>
                </c:pt>
                <c:pt idx="21280">
                  <c:v>71.113679999999761</c:v>
                </c:pt>
                <c:pt idx="21281">
                  <c:v>71.115559999999761</c:v>
                </c:pt>
                <c:pt idx="21282">
                  <c:v>71.116839999999755</c:v>
                </c:pt>
                <c:pt idx="21283">
                  <c:v>71.120489999999748</c:v>
                </c:pt>
                <c:pt idx="21284">
                  <c:v>71.145609999999749</c:v>
                </c:pt>
                <c:pt idx="21285">
                  <c:v>71.188729999999751</c:v>
                </c:pt>
                <c:pt idx="21286">
                  <c:v>71.221129999999746</c:v>
                </c:pt>
                <c:pt idx="21287">
                  <c:v>71.235189999999747</c:v>
                </c:pt>
                <c:pt idx="21288">
                  <c:v>71.241479999999754</c:v>
                </c:pt>
                <c:pt idx="21289">
                  <c:v>71.244699999999753</c:v>
                </c:pt>
                <c:pt idx="21290">
                  <c:v>71.245669999999748</c:v>
                </c:pt>
                <c:pt idx="21291">
                  <c:v>71.24607999999975</c:v>
                </c:pt>
                <c:pt idx="21292">
                  <c:v>71.246469999999746</c:v>
                </c:pt>
                <c:pt idx="21293">
                  <c:v>71.246829999999747</c:v>
                </c:pt>
                <c:pt idx="21294">
                  <c:v>71.247259999999741</c:v>
                </c:pt>
                <c:pt idx="21295">
                  <c:v>71.247879999999739</c:v>
                </c:pt>
                <c:pt idx="21296">
                  <c:v>71.24850999999974</c:v>
                </c:pt>
                <c:pt idx="21297">
                  <c:v>71.24908999999974</c:v>
                </c:pt>
                <c:pt idx="21298">
                  <c:v>71.249619999999737</c:v>
                </c:pt>
                <c:pt idx="21299">
                  <c:v>71.250139999999732</c:v>
                </c:pt>
                <c:pt idx="21300">
                  <c:v>71.250659999999726</c:v>
                </c:pt>
                <c:pt idx="21301">
                  <c:v>71.251129999999733</c:v>
                </c:pt>
                <c:pt idx="21302">
                  <c:v>71.25178999999973</c:v>
                </c:pt>
                <c:pt idx="21303">
                  <c:v>71.253019999999736</c:v>
                </c:pt>
                <c:pt idx="21304">
                  <c:v>71.255029999999735</c:v>
                </c:pt>
                <c:pt idx="21305">
                  <c:v>71.256999999999735</c:v>
                </c:pt>
                <c:pt idx="21306">
                  <c:v>71.25844999999974</c:v>
                </c:pt>
                <c:pt idx="21307">
                  <c:v>71.25911999999974</c:v>
                </c:pt>
                <c:pt idx="21308">
                  <c:v>71.259359999999745</c:v>
                </c:pt>
                <c:pt idx="21309">
                  <c:v>71.259929999999741</c:v>
                </c:pt>
                <c:pt idx="21310">
                  <c:v>71.261609999999735</c:v>
                </c:pt>
                <c:pt idx="21311">
                  <c:v>71.264559999999733</c:v>
                </c:pt>
                <c:pt idx="21312">
                  <c:v>71.267989999999728</c:v>
                </c:pt>
                <c:pt idx="21313">
                  <c:v>71.270899999999727</c:v>
                </c:pt>
                <c:pt idx="21314">
                  <c:v>71.272989999999723</c:v>
                </c:pt>
                <c:pt idx="21315">
                  <c:v>71.274629999999718</c:v>
                </c:pt>
                <c:pt idx="21316">
                  <c:v>71.276429999999721</c:v>
                </c:pt>
                <c:pt idx="21317">
                  <c:v>71.278229999999724</c:v>
                </c:pt>
                <c:pt idx="21318">
                  <c:v>71.27991999999972</c:v>
                </c:pt>
                <c:pt idx="21319">
                  <c:v>71.281429999999716</c:v>
                </c:pt>
                <c:pt idx="21320">
                  <c:v>71.282939999999712</c:v>
                </c:pt>
                <c:pt idx="21321">
                  <c:v>71.284829999999715</c:v>
                </c:pt>
                <c:pt idx="21322">
                  <c:v>71.286709999999715</c:v>
                </c:pt>
                <c:pt idx="21323">
                  <c:v>71.287899999999709</c:v>
                </c:pt>
                <c:pt idx="21324">
                  <c:v>71.288469999999705</c:v>
                </c:pt>
                <c:pt idx="21325">
                  <c:v>71.288889999999711</c:v>
                </c:pt>
                <c:pt idx="21326">
                  <c:v>71.289209999999713</c:v>
                </c:pt>
                <c:pt idx="21327">
                  <c:v>71.289509999999709</c:v>
                </c:pt>
                <c:pt idx="21328">
                  <c:v>71.289879999999712</c:v>
                </c:pt>
                <c:pt idx="21329">
                  <c:v>71.290569999999718</c:v>
                </c:pt>
                <c:pt idx="21330">
                  <c:v>71.291789999999722</c:v>
                </c:pt>
                <c:pt idx="21331">
                  <c:v>71.292959999999724</c:v>
                </c:pt>
                <c:pt idx="21332">
                  <c:v>71.293579999999722</c:v>
                </c:pt>
                <c:pt idx="21333">
                  <c:v>71.29379999999972</c:v>
                </c:pt>
                <c:pt idx="21334">
                  <c:v>71.294049999999714</c:v>
                </c:pt>
                <c:pt idx="21335">
                  <c:v>71.29443999999971</c:v>
                </c:pt>
                <c:pt idx="21336">
                  <c:v>71.295189999999707</c:v>
                </c:pt>
                <c:pt idx="21337">
                  <c:v>71.2959299999997</c:v>
                </c:pt>
                <c:pt idx="21338">
                  <c:v>71.296699999999703</c:v>
                </c:pt>
                <c:pt idx="21339">
                  <c:v>71.297479999999709</c:v>
                </c:pt>
                <c:pt idx="21340">
                  <c:v>71.298099999999707</c:v>
                </c:pt>
                <c:pt idx="21341">
                  <c:v>71.298769999999706</c:v>
                </c:pt>
                <c:pt idx="21342">
                  <c:v>71.298999999999708</c:v>
                </c:pt>
                <c:pt idx="21343">
                  <c:v>71.300679999999701</c:v>
                </c:pt>
                <c:pt idx="21344">
                  <c:v>71.316019999999696</c:v>
                </c:pt>
                <c:pt idx="21345">
                  <c:v>71.340439999999703</c:v>
                </c:pt>
                <c:pt idx="21346">
                  <c:v>71.362449999999697</c:v>
                </c:pt>
                <c:pt idx="21347">
                  <c:v>71.379219999999691</c:v>
                </c:pt>
                <c:pt idx="21348">
                  <c:v>71.387959999999694</c:v>
                </c:pt>
                <c:pt idx="21349">
                  <c:v>71.393819999999693</c:v>
                </c:pt>
                <c:pt idx="21350">
                  <c:v>71.397519999999687</c:v>
                </c:pt>
                <c:pt idx="21351">
                  <c:v>71.400219999999692</c:v>
                </c:pt>
                <c:pt idx="21352">
                  <c:v>71.402089999999689</c:v>
                </c:pt>
                <c:pt idx="21353">
                  <c:v>71.403439999999691</c:v>
                </c:pt>
                <c:pt idx="21354">
                  <c:v>71.404829999999691</c:v>
                </c:pt>
                <c:pt idx="21355">
                  <c:v>71.405339999999697</c:v>
                </c:pt>
                <c:pt idx="21356">
                  <c:v>71.405739999999696</c:v>
                </c:pt>
                <c:pt idx="21357">
                  <c:v>71.408449999999689</c:v>
                </c:pt>
                <c:pt idx="21358">
                  <c:v>71.415509999999685</c:v>
                </c:pt>
                <c:pt idx="21359">
                  <c:v>71.423479999999685</c:v>
                </c:pt>
                <c:pt idx="21360">
                  <c:v>71.429119999999685</c:v>
                </c:pt>
                <c:pt idx="21361">
                  <c:v>71.431479999999681</c:v>
                </c:pt>
                <c:pt idx="21362">
                  <c:v>71.433319999999682</c:v>
                </c:pt>
                <c:pt idx="21363">
                  <c:v>71.435049999999677</c:v>
                </c:pt>
                <c:pt idx="21364">
                  <c:v>71.436259999999677</c:v>
                </c:pt>
                <c:pt idx="21365">
                  <c:v>71.437619999999683</c:v>
                </c:pt>
                <c:pt idx="21366">
                  <c:v>71.439779999999686</c:v>
                </c:pt>
                <c:pt idx="21367">
                  <c:v>71.442819999999685</c:v>
                </c:pt>
                <c:pt idx="21368">
                  <c:v>71.444959999999682</c:v>
                </c:pt>
                <c:pt idx="21369">
                  <c:v>71.446409999999688</c:v>
                </c:pt>
                <c:pt idx="21370">
                  <c:v>71.447019999999682</c:v>
                </c:pt>
                <c:pt idx="21371">
                  <c:v>71.447399999999689</c:v>
                </c:pt>
                <c:pt idx="21372">
                  <c:v>71.448159999999689</c:v>
                </c:pt>
                <c:pt idx="21373">
                  <c:v>71.449949999999689</c:v>
                </c:pt>
                <c:pt idx="21374">
                  <c:v>71.452129999999684</c:v>
                </c:pt>
                <c:pt idx="21375">
                  <c:v>71.45430999999968</c:v>
                </c:pt>
                <c:pt idx="21376">
                  <c:v>71.456229999999678</c:v>
                </c:pt>
                <c:pt idx="21377">
                  <c:v>71.457719999999682</c:v>
                </c:pt>
                <c:pt idx="21378">
                  <c:v>71.458879999999681</c:v>
                </c:pt>
                <c:pt idx="21379">
                  <c:v>71.459999999999681</c:v>
                </c:pt>
                <c:pt idx="21380">
                  <c:v>71.461189999999675</c:v>
                </c:pt>
                <c:pt idx="21381">
                  <c:v>71.462139999999678</c:v>
                </c:pt>
                <c:pt idx="21382">
                  <c:v>71.462789999999671</c:v>
                </c:pt>
                <c:pt idx="21383">
                  <c:v>71.463719999999668</c:v>
                </c:pt>
                <c:pt idx="21384">
                  <c:v>71.464579999999671</c:v>
                </c:pt>
                <c:pt idx="21385">
                  <c:v>71.465099999999666</c:v>
                </c:pt>
                <c:pt idx="21386">
                  <c:v>71.466489999999666</c:v>
                </c:pt>
                <c:pt idx="21387">
                  <c:v>71.46825999999966</c:v>
                </c:pt>
                <c:pt idx="21388">
                  <c:v>71.469969999999662</c:v>
                </c:pt>
                <c:pt idx="21389">
                  <c:v>71.47134999999966</c:v>
                </c:pt>
                <c:pt idx="21390">
                  <c:v>71.472429999999662</c:v>
                </c:pt>
                <c:pt idx="21391">
                  <c:v>71.47407999999966</c:v>
                </c:pt>
                <c:pt idx="21392">
                  <c:v>71.475359999999654</c:v>
                </c:pt>
                <c:pt idx="21393">
                  <c:v>71.475759999999653</c:v>
                </c:pt>
                <c:pt idx="21394">
                  <c:v>71.476099999999647</c:v>
                </c:pt>
                <c:pt idx="21395">
                  <c:v>71.479059999999649</c:v>
                </c:pt>
                <c:pt idx="21396">
                  <c:v>71.485809999999645</c:v>
                </c:pt>
                <c:pt idx="21397">
                  <c:v>71.492519999999644</c:v>
                </c:pt>
                <c:pt idx="21398">
                  <c:v>71.496999999999645</c:v>
                </c:pt>
                <c:pt idx="21399">
                  <c:v>71.499819999999644</c:v>
                </c:pt>
                <c:pt idx="21400">
                  <c:v>71.501779999999641</c:v>
                </c:pt>
                <c:pt idx="21401">
                  <c:v>71.503549999999635</c:v>
                </c:pt>
                <c:pt idx="21402">
                  <c:v>71.505059999999631</c:v>
                </c:pt>
                <c:pt idx="21403">
                  <c:v>71.50657999999963</c:v>
                </c:pt>
                <c:pt idx="21404">
                  <c:v>71.50845999999963</c:v>
                </c:pt>
                <c:pt idx="21405">
                  <c:v>71.51145999999963</c:v>
                </c:pt>
                <c:pt idx="21406">
                  <c:v>71.516149999999627</c:v>
                </c:pt>
                <c:pt idx="21407">
                  <c:v>71.519629999999623</c:v>
                </c:pt>
                <c:pt idx="21408">
                  <c:v>71.52109999999962</c:v>
                </c:pt>
                <c:pt idx="21409">
                  <c:v>71.522599999999613</c:v>
                </c:pt>
                <c:pt idx="21410">
                  <c:v>71.523269999999613</c:v>
                </c:pt>
                <c:pt idx="21411">
                  <c:v>71.524569999999613</c:v>
                </c:pt>
                <c:pt idx="21412">
                  <c:v>71.532149999999618</c:v>
                </c:pt>
                <c:pt idx="21413">
                  <c:v>71.545899999999619</c:v>
                </c:pt>
                <c:pt idx="21414">
                  <c:v>71.558579999999623</c:v>
                </c:pt>
                <c:pt idx="21415">
                  <c:v>71.565529999999626</c:v>
                </c:pt>
                <c:pt idx="21416">
                  <c:v>71.570899999999625</c:v>
                </c:pt>
                <c:pt idx="21417">
                  <c:v>71.57507999999963</c:v>
                </c:pt>
                <c:pt idx="21418">
                  <c:v>71.577269999999629</c:v>
                </c:pt>
                <c:pt idx="21419">
                  <c:v>71.579239999999629</c:v>
                </c:pt>
                <c:pt idx="21420">
                  <c:v>71.581059999999624</c:v>
                </c:pt>
                <c:pt idx="21421">
                  <c:v>71.582589999999627</c:v>
                </c:pt>
                <c:pt idx="21422">
                  <c:v>71.583959999999621</c:v>
                </c:pt>
                <c:pt idx="21423">
                  <c:v>71.585349999999622</c:v>
                </c:pt>
                <c:pt idx="21424">
                  <c:v>71.586649999999622</c:v>
                </c:pt>
                <c:pt idx="21425">
                  <c:v>71.587749999999616</c:v>
                </c:pt>
                <c:pt idx="21426">
                  <c:v>71.58866999999961</c:v>
                </c:pt>
                <c:pt idx="21427">
                  <c:v>71.589319999999603</c:v>
                </c:pt>
                <c:pt idx="21428">
                  <c:v>71.589909999999605</c:v>
                </c:pt>
                <c:pt idx="21429">
                  <c:v>71.590159999999599</c:v>
                </c:pt>
                <c:pt idx="21430">
                  <c:v>71.590439999999603</c:v>
                </c:pt>
                <c:pt idx="21431">
                  <c:v>71.590839999999602</c:v>
                </c:pt>
                <c:pt idx="21432">
                  <c:v>71.5916399999996</c:v>
                </c:pt>
                <c:pt idx="21433">
                  <c:v>71.5926699999996</c:v>
                </c:pt>
                <c:pt idx="21434">
                  <c:v>71.593719999999607</c:v>
                </c:pt>
                <c:pt idx="21435">
                  <c:v>71.594559999999603</c:v>
                </c:pt>
                <c:pt idx="21436">
                  <c:v>71.595279999999605</c:v>
                </c:pt>
                <c:pt idx="21437">
                  <c:v>71.595889999999599</c:v>
                </c:pt>
                <c:pt idx="21438">
                  <c:v>71.596469999999599</c:v>
                </c:pt>
                <c:pt idx="21439">
                  <c:v>71.597119999999592</c:v>
                </c:pt>
                <c:pt idx="21440">
                  <c:v>71.598419999999592</c:v>
                </c:pt>
                <c:pt idx="21441">
                  <c:v>71.599929999999588</c:v>
                </c:pt>
                <c:pt idx="21442">
                  <c:v>71.600519999999591</c:v>
                </c:pt>
                <c:pt idx="21443">
                  <c:v>71.600859999999585</c:v>
                </c:pt>
                <c:pt idx="21444">
                  <c:v>71.601929999999584</c:v>
                </c:pt>
                <c:pt idx="21445">
                  <c:v>71.607989999999589</c:v>
                </c:pt>
                <c:pt idx="21446">
                  <c:v>71.61931999999959</c:v>
                </c:pt>
                <c:pt idx="21447">
                  <c:v>71.628449999999589</c:v>
                </c:pt>
                <c:pt idx="21448">
                  <c:v>71.633129999999582</c:v>
                </c:pt>
                <c:pt idx="21449">
                  <c:v>71.635999999999584</c:v>
                </c:pt>
                <c:pt idx="21450">
                  <c:v>71.638279999999583</c:v>
                </c:pt>
                <c:pt idx="21451">
                  <c:v>71.639949999999587</c:v>
                </c:pt>
                <c:pt idx="21452">
                  <c:v>71.641619999999591</c:v>
                </c:pt>
                <c:pt idx="21453">
                  <c:v>71.644089999999593</c:v>
                </c:pt>
                <c:pt idx="21454">
                  <c:v>71.647459999999597</c:v>
                </c:pt>
                <c:pt idx="21455">
                  <c:v>71.649779999999595</c:v>
                </c:pt>
                <c:pt idx="21456">
                  <c:v>71.651759999999598</c:v>
                </c:pt>
                <c:pt idx="21457">
                  <c:v>71.653449999999594</c:v>
                </c:pt>
                <c:pt idx="21458">
                  <c:v>71.654119999999594</c:v>
                </c:pt>
                <c:pt idx="21459">
                  <c:v>71.654489999999598</c:v>
                </c:pt>
                <c:pt idx="21460">
                  <c:v>71.6548999999996</c:v>
                </c:pt>
                <c:pt idx="21461">
                  <c:v>71.655319999999605</c:v>
                </c:pt>
                <c:pt idx="21462">
                  <c:v>71.655819999999608</c:v>
                </c:pt>
                <c:pt idx="21463">
                  <c:v>71.65640999999961</c:v>
                </c:pt>
                <c:pt idx="21464">
                  <c:v>71.657029999999608</c:v>
                </c:pt>
                <c:pt idx="21465">
                  <c:v>71.657519999999607</c:v>
                </c:pt>
                <c:pt idx="21466">
                  <c:v>71.658009999999607</c:v>
                </c:pt>
                <c:pt idx="21467">
                  <c:v>71.658509999999609</c:v>
                </c:pt>
                <c:pt idx="21468">
                  <c:v>71.658969999999613</c:v>
                </c:pt>
                <c:pt idx="21469">
                  <c:v>71.659369999999612</c:v>
                </c:pt>
                <c:pt idx="21470">
                  <c:v>71.66007999999961</c:v>
                </c:pt>
                <c:pt idx="21471">
                  <c:v>71.66137999999961</c:v>
                </c:pt>
                <c:pt idx="21472">
                  <c:v>71.663269999999613</c:v>
                </c:pt>
                <c:pt idx="21473">
                  <c:v>71.664689999999609</c:v>
                </c:pt>
                <c:pt idx="21474">
                  <c:v>71.665399999999607</c:v>
                </c:pt>
                <c:pt idx="21475">
                  <c:v>71.665819999999613</c:v>
                </c:pt>
                <c:pt idx="21476">
                  <c:v>71.66616999999961</c:v>
                </c:pt>
                <c:pt idx="21477">
                  <c:v>71.666549999999617</c:v>
                </c:pt>
                <c:pt idx="21478">
                  <c:v>71.667029999999613</c:v>
                </c:pt>
                <c:pt idx="21479">
                  <c:v>71.667569999999614</c:v>
                </c:pt>
                <c:pt idx="21480">
                  <c:v>71.668119999999618</c:v>
                </c:pt>
                <c:pt idx="21481">
                  <c:v>71.668559999999616</c:v>
                </c:pt>
                <c:pt idx="21482">
                  <c:v>71.669069999999621</c:v>
                </c:pt>
                <c:pt idx="21483">
                  <c:v>71.669589999999616</c:v>
                </c:pt>
                <c:pt idx="21484">
                  <c:v>71.670029999999613</c:v>
                </c:pt>
                <c:pt idx="21485">
                  <c:v>71.67049999999962</c:v>
                </c:pt>
                <c:pt idx="21486">
                  <c:v>71.671089999999623</c:v>
                </c:pt>
                <c:pt idx="21487">
                  <c:v>71.671899999999624</c:v>
                </c:pt>
                <c:pt idx="21488">
                  <c:v>71.672999999999618</c:v>
                </c:pt>
                <c:pt idx="21489">
                  <c:v>71.674019999999615</c:v>
                </c:pt>
                <c:pt idx="21490">
                  <c:v>71.674679999999611</c:v>
                </c:pt>
                <c:pt idx="21491">
                  <c:v>71.674959999999615</c:v>
                </c:pt>
                <c:pt idx="21492">
                  <c:v>71.67528999999962</c:v>
                </c:pt>
                <c:pt idx="21493">
                  <c:v>71.676679999999621</c:v>
                </c:pt>
                <c:pt idx="21494">
                  <c:v>71.679379999999625</c:v>
                </c:pt>
                <c:pt idx="21495">
                  <c:v>71.682539999999619</c:v>
                </c:pt>
                <c:pt idx="21496">
                  <c:v>71.685729999999623</c:v>
                </c:pt>
                <c:pt idx="21497">
                  <c:v>71.688379999999626</c:v>
                </c:pt>
                <c:pt idx="21498">
                  <c:v>71.689979999999622</c:v>
                </c:pt>
                <c:pt idx="21499">
                  <c:v>71.691429999999627</c:v>
                </c:pt>
                <c:pt idx="21500">
                  <c:v>71.692909999999628</c:v>
                </c:pt>
                <c:pt idx="21501">
                  <c:v>71.694299999999629</c:v>
                </c:pt>
                <c:pt idx="21502">
                  <c:v>71.695229999999626</c:v>
                </c:pt>
                <c:pt idx="21503">
                  <c:v>71.696009999999632</c:v>
                </c:pt>
                <c:pt idx="21504">
                  <c:v>71.696669999999628</c:v>
                </c:pt>
                <c:pt idx="21505">
                  <c:v>71.697269999999634</c:v>
                </c:pt>
                <c:pt idx="21506">
                  <c:v>71.69774999999963</c:v>
                </c:pt>
                <c:pt idx="21507">
                  <c:v>71.698149999999629</c:v>
                </c:pt>
                <c:pt idx="21508">
                  <c:v>71.698769999999627</c:v>
                </c:pt>
                <c:pt idx="21509">
                  <c:v>71.699749999999625</c:v>
                </c:pt>
                <c:pt idx="21510">
                  <c:v>71.701189999999627</c:v>
                </c:pt>
                <c:pt idx="21511">
                  <c:v>71.702549999999633</c:v>
                </c:pt>
                <c:pt idx="21512">
                  <c:v>71.703649999999627</c:v>
                </c:pt>
                <c:pt idx="21513">
                  <c:v>71.704489999999623</c:v>
                </c:pt>
                <c:pt idx="21514">
                  <c:v>71.705579999999628</c:v>
                </c:pt>
                <c:pt idx="21515">
                  <c:v>71.705999999999634</c:v>
                </c:pt>
                <c:pt idx="21516">
                  <c:v>71.70674999999963</c:v>
                </c:pt>
                <c:pt idx="21517">
                  <c:v>71.71256999999963</c:v>
                </c:pt>
                <c:pt idx="21518">
                  <c:v>71.723209999999625</c:v>
                </c:pt>
                <c:pt idx="21519">
                  <c:v>71.734839999999622</c:v>
                </c:pt>
                <c:pt idx="21520">
                  <c:v>71.743509999999617</c:v>
                </c:pt>
                <c:pt idx="21521">
                  <c:v>71.748919999999615</c:v>
                </c:pt>
                <c:pt idx="21522">
                  <c:v>71.75157999999962</c:v>
                </c:pt>
                <c:pt idx="21523">
                  <c:v>71.75394999999962</c:v>
                </c:pt>
                <c:pt idx="21524">
                  <c:v>71.756089999999617</c:v>
                </c:pt>
                <c:pt idx="21525">
                  <c:v>71.757849999999621</c:v>
                </c:pt>
                <c:pt idx="21526">
                  <c:v>71.75927999999962</c:v>
                </c:pt>
                <c:pt idx="21527">
                  <c:v>71.761099999999615</c:v>
                </c:pt>
                <c:pt idx="21528">
                  <c:v>71.763989999999609</c:v>
                </c:pt>
                <c:pt idx="21529">
                  <c:v>71.766729999999612</c:v>
                </c:pt>
                <c:pt idx="21530">
                  <c:v>71.76873999999961</c:v>
                </c:pt>
                <c:pt idx="21531">
                  <c:v>71.769829999999615</c:v>
                </c:pt>
                <c:pt idx="21532">
                  <c:v>71.770289999999619</c:v>
                </c:pt>
                <c:pt idx="21533">
                  <c:v>71.770689999999618</c:v>
                </c:pt>
                <c:pt idx="21534">
                  <c:v>71.771029999999612</c:v>
                </c:pt>
                <c:pt idx="21535">
                  <c:v>71.77164999999961</c:v>
                </c:pt>
                <c:pt idx="21536">
                  <c:v>71.77240999999961</c:v>
                </c:pt>
                <c:pt idx="21537">
                  <c:v>71.773189999999616</c:v>
                </c:pt>
                <c:pt idx="21538">
                  <c:v>71.774079999999614</c:v>
                </c:pt>
                <c:pt idx="21539">
                  <c:v>71.774729999999607</c:v>
                </c:pt>
                <c:pt idx="21540">
                  <c:v>71.77531999999961</c:v>
                </c:pt>
                <c:pt idx="21541">
                  <c:v>71.775779999999614</c:v>
                </c:pt>
                <c:pt idx="21542">
                  <c:v>71.77646999999962</c:v>
                </c:pt>
                <c:pt idx="21543">
                  <c:v>71.777759999999617</c:v>
                </c:pt>
                <c:pt idx="21544">
                  <c:v>71.779519999999621</c:v>
                </c:pt>
                <c:pt idx="21545">
                  <c:v>71.780829999999625</c:v>
                </c:pt>
                <c:pt idx="21546">
                  <c:v>71.782129999999626</c:v>
                </c:pt>
                <c:pt idx="21547">
                  <c:v>71.783179999999632</c:v>
                </c:pt>
                <c:pt idx="21548">
                  <c:v>71.783919999999625</c:v>
                </c:pt>
                <c:pt idx="21549">
                  <c:v>71.78443999999962</c:v>
                </c:pt>
                <c:pt idx="21550">
                  <c:v>71.784669999999622</c:v>
                </c:pt>
                <c:pt idx="21551">
                  <c:v>71.784939999999622</c:v>
                </c:pt>
                <c:pt idx="21552">
                  <c:v>71.785229999999629</c:v>
                </c:pt>
                <c:pt idx="21553">
                  <c:v>71.785549999999631</c:v>
                </c:pt>
                <c:pt idx="21554">
                  <c:v>71.785959999999633</c:v>
                </c:pt>
                <c:pt idx="21555">
                  <c:v>71.786439999999629</c:v>
                </c:pt>
                <c:pt idx="21556">
                  <c:v>71.787009999999626</c:v>
                </c:pt>
                <c:pt idx="21557">
                  <c:v>71.78752999999962</c:v>
                </c:pt>
                <c:pt idx="21558">
                  <c:v>71.788039999999626</c:v>
                </c:pt>
                <c:pt idx="21559">
                  <c:v>71.788529999999625</c:v>
                </c:pt>
                <c:pt idx="21560">
                  <c:v>71.789019999999624</c:v>
                </c:pt>
                <c:pt idx="21561">
                  <c:v>71.789479999999628</c:v>
                </c:pt>
                <c:pt idx="21562">
                  <c:v>71.790249999999631</c:v>
                </c:pt>
                <c:pt idx="21563">
                  <c:v>71.79158999999963</c:v>
                </c:pt>
                <c:pt idx="21564">
                  <c:v>71.793079999999634</c:v>
                </c:pt>
                <c:pt idx="21565">
                  <c:v>71.794019999999634</c:v>
                </c:pt>
                <c:pt idx="21566">
                  <c:v>71.795139999999634</c:v>
                </c:pt>
                <c:pt idx="21567">
                  <c:v>71.822769999999636</c:v>
                </c:pt>
                <c:pt idx="21568">
                  <c:v>71.874219999999639</c:v>
                </c:pt>
                <c:pt idx="21569">
                  <c:v>71.91670999999964</c:v>
                </c:pt>
                <c:pt idx="21570">
                  <c:v>71.939539999999639</c:v>
                </c:pt>
                <c:pt idx="21571">
                  <c:v>71.948959999999644</c:v>
                </c:pt>
                <c:pt idx="21572">
                  <c:v>71.953559999999641</c:v>
                </c:pt>
                <c:pt idx="21573">
                  <c:v>71.956239999999639</c:v>
                </c:pt>
                <c:pt idx="21574">
                  <c:v>71.957609999999633</c:v>
                </c:pt>
                <c:pt idx="21575">
                  <c:v>71.958959999999635</c:v>
                </c:pt>
                <c:pt idx="21576">
                  <c:v>71.959589999999636</c:v>
                </c:pt>
                <c:pt idx="21577">
                  <c:v>71.960039999999637</c:v>
                </c:pt>
                <c:pt idx="21578">
                  <c:v>71.962339999999642</c:v>
                </c:pt>
                <c:pt idx="21579">
                  <c:v>71.964999999999648</c:v>
                </c:pt>
                <c:pt idx="21580">
                  <c:v>71.966459999999643</c:v>
                </c:pt>
                <c:pt idx="21581">
                  <c:v>71.96974999999965</c:v>
                </c:pt>
                <c:pt idx="21582">
                  <c:v>71.978119999999649</c:v>
                </c:pt>
                <c:pt idx="21583">
                  <c:v>71.988289999999651</c:v>
                </c:pt>
                <c:pt idx="21584">
                  <c:v>71.996469999999647</c:v>
                </c:pt>
                <c:pt idx="21585">
                  <c:v>72.002199999999647</c:v>
                </c:pt>
                <c:pt idx="21586">
                  <c:v>72.005589999999643</c:v>
                </c:pt>
                <c:pt idx="21587">
                  <c:v>72.008439999999638</c:v>
                </c:pt>
                <c:pt idx="21588">
                  <c:v>72.010429999999644</c:v>
                </c:pt>
                <c:pt idx="21589">
                  <c:v>72.012489999999644</c:v>
                </c:pt>
                <c:pt idx="21590">
                  <c:v>72.014429999999649</c:v>
                </c:pt>
                <c:pt idx="21591">
                  <c:v>72.016389999999646</c:v>
                </c:pt>
                <c:pt idx="21592">
                  <c:v>72.017919999999648</c:v>
                </c:pt>
                <c:pt idx="21593">
                  <c:v>72.019359999999651</c:v>
                </c:pt>
                <c:pt idx="21594">
                  <c:v>72.020869999999647</c:v>
                </c:pt>
                <c:pt idx="21595">
                  <c:v>72.022139999999652</c:v>
                </c:pt>
                <c:pt idx="21596">
                  <c:v>72.024039999999658</c:v>
                </c:pt>
                <c:pt idx="21597">
                  <c:v>72.027169999999657</c:v>
                </c:pt>
                <c:pt idx="21598">
                  <c:v>72.02969999999965</c:v>
                </c:pt>
                <c:pt idx="21599">
                  <c:v>72.030579999999645</c:v>
                </c:pt>
                <c:pt idx="21600">
                  <c:v>72.030979999999644</c:v>
                </c:pt>
                <c:pt idx="21601">
                  <c:v>72.031979999999649</c:v>
                </c:pt>
                <c:pt idx="21602">
                  <c:v>72.037159999999645</c:v>
                </c:pt>
                <c:pt idx="21603">
                  <c:v>72.045969999999642</c:v>
                </c:pt>
                <c:pt idx="21604">
                  <c:v>72.053589999999645</c:v>
                </c:pt>
                <c:pt idx="21605">
                  <c:v>72.058529999999649</c:v>
                </c:pt>
                <c:pt idx="21606">
                  <c:v>72.061199999999644</c:v>
                </c:pt>
                <c:pt idx="21607">
                  <c:v>72.06349999999965</c:v>
                </c:pt>
                <c:pt idx="21608">
                  <c:v>72.065579999999656</c:v>
                </c:pt>
                <c:pt idx="21609">
                  <c:v>72.067019999999658</c:v>
                </c:pt>
                <c:pt idx="21610">
                  <c:v>72.068059999999662</c:v>
                </c:pt>
                <c:pt idx="21611">
                  <c:v>72.068899999999658</c:v>
                </c:pt>
                <c:pt idx="21612">
                  <c:v>72.069669999999661</c:v>
                </c:pt>
                <c:pt idx="21613">
                  <c:v>72.071039999999655</c:v>
                </c:pt>
                <c:pt idx="21614">
                  <c:v>72.072989999999649</c:v>
                </c:pt>
                <c:pt idx="21615">
                  <c:v>72.074819999999647</c:v>
                </c:pt>
                <c:pt idx="21616">
                  <c:v>72.075889999999646</c:v>
                </c:pt>
                <c:pt idx="21617">
                  <c:v>72.07643999999965</c:v>
                </c:pt>
                <c:pt idx="21618">
                  <c:v>72.076859999999655</c:v>
                </c:pt>
                <c:pt idx="21619">
                  <c:v>72.077219999999656</c:v>
                </c:pt>
                <c:pt idx="21620">
                  <c:v>72.077639999999661</c:v>
                </c:pt>
                <c:pt idx="21621">
                  <c:v>72.078119999999657</c:v>
                </c:pt>
                <c:pt idx="21622">
                  <c:v>72.078639999999652</c:v>
                </c:pt>
                <c:pt idx="21623">
                  <c:v>72.079199999999645</c:v>
                </c:pt>
                <c:pt idx="21624">
                  <c:v>72.079729999999643</c:v>
                </c:pt>
                <c:pt idx="21625">
                  <c:v>72.080269999999643</c:v>
                </c:pt>
                <c:pt idx="21626">
                  <c:v>72.080819999999648</c:v>
                </c:pt>
                <c:pt idx="21627">
                  <c:v>72.08131999999965</c:v>
                </c:pt>
                <c:pt idx="21628">
                  <c:v>72.081739999999655</c:v>
                </c:pt>
                <c:pt idx="21629">
                  <c:v>72.082159999999661</c:v>
                </c:pt>
                <c:pt idx="21630">
                  <c:v>72.08273999999966</c:v>
                </c:pt>
                <c:pt idx="21631">
                  <c:v>72.083849999999657</c:v>
                </c:pt>
                <c:pt idx="21632">
                  <c:v>72.085249999999661</c:v>
                </c:pt>
                <c:pt idx="21633">
                  <c:v>72.086529999999655</c:v>
                </c:pt>
                <c:pt idx="21634">
                  <c:v>72.087609999999657</c:v>
                </c:pt>
                <c:pt idx="21635">
                  <c:v>72.088269999999653</c:v>
                </c:pt>
                <c:pt idx="21636">
                  <c:v>72.088579999999652</c:v>
                </c:pt>
                <c:pt idx="21637">
                  <c:v>72.088739999999646</c:v>
                </c:pt>
                <c:pt idx="21638">
                  <c:v>72.08892999999965</c:v>
                </c:pt>
                <c:pt idx="21639">
                  <c:v>72.089119999999653</c:v>
                </c:pt>
                <c:pt idx="21640">
                  <c:v>72.089349999999655</c:v>
                </c:pt>
                <c:pt idx="21641">
                  <c:v>72.089599999999649</c:v>
                </c:pt>
                <c:pt idx="21642">
                  <c:v>72.089839999999654</c:v>
                </c:pt>
                <c:pt idx="21643">
                  <c:v>72.090079999999659</c:v>
                </c:pt>
                <c:pt idx="21644">
                  <c:v>72.090319999999664</c:v>
                </c:pt>
                <c:pt idx="21645">
                  <c:v>72.090549999999666</c:v>
                </c:pt>
                <c:pt idx="21646">
                  <c:v>72.090769999999665</c:v>
                </c:pt>
                <c:pt idx="21647">
                  <c:v>72.090989999999664</c:v>
                </c:pt>
                <c:pt idx="21648">
                  <c:v>72.091209999999663</c:v>
                </c:pt>
                <c:pt idx="21649">
                  <c:v>72.091429999999662</c:v>
                </c:pt>
                <c:pt idx="21650">
                  <c:v>72.09164999999966</c:v>
                </c:pt>
                <c:pt idx="21651">
                  <c:v>72.091869999999659</c:v>
                </c:pt>
                <c:pt idx="21652">
                  <c:v>72.092089999999658</c:v>
                </c:pt>
                <c:pt idx="21653">
                  <c:v>72.09231999999966</c:v>
                </c:pt>
                <c:pt idx="21654">
                  <c:v>72.092549999999662</c:v>
                </c:pt>
                <c:pt idx="21655">
                  <c:v>72.092729999999662</c:v>
                </c:pt>
                <c:pt idx="21656">
                  <c:v>72.092919999999665</c:v>
                </c:pt>
                <c:pt idx="21657">
                  <c:v>72.093129999999661</c:v>
                </c:pt>
                <c:pt idx="21658">
                  <c:v>72.093339999999657</c:v>
                </c:pt>
                <c:pt idx="21659">
                  <c:v>72.093549999999652</c:v>
                </c:pt>
                <c:pt idx="21660">
                  <c:v>72.093749999999659</c:v>
                </c:pt>
                <c:pt idx="21661">
                  <c:v>72.093939999999662</c:v>
                </c:pt>
                <c:pt idx="21662">
                  <c:v>72.094119999999663</c:v>
                </c:pt>
                <c:pt idx="21663">
                  <c:v>72.094309999999666</c:v>
                </c:pt>
                <c:pt idx="21664">
                  <c:v>72.094489999999666</c:v>
                </c:pt>
                <c:pt idx="21665">
                  <c:v>72.09467999999967</c:v>
                </c:pt>
                <c:pt idx="21666">
                  <c:v>72.094879999999677</c:v>
                </c:pt>
                <c:pt idx="21667">
                  <c:v>72.095059999999677</c:v>
                </c:pt>
                <c:pt idx="21668">
                  <c:v>72.095259999999683</c:v>
                </c:pt>
                <c:pt idx="21669">
                  <c:v>72.09545999999969</c:v>
                </c:pt>
                <c:pt idx="21670">
                  <c:v>72.095669999999686</c:v>
                </c:pt>
                <c:pt idx="21671">
                  <c:v>72.09591999999968</c:v>
                </c:pt>
                <c:pt idx="21672">
                  <c:v>72.096109999999683</c:v>
                </c:pt>
                <c:pt idx="21673">
                  <c:v>72.096269999999677</c:v>
                </c:pt>
                <c:pt idx="21674">
                  <c:v>72.096449999999678</c:v>
                </c:pt>
                <c:pt idx="21675">
                  <c:v>72.096629999999678</c:v>
                </c:pt>
                <c:pt idx="21676">
                  <c:v>72.096849999999677</c:v>
                </c:pt>
                <c:pt idx="21677">
                  <c:v>72.09703999999968</c:v>
                </c:pt>
                <c:pt idx="21678">
                  <c:v>72.097229999999684</c:v>
                </c:pt>
                <c:pt idx="21679">
                  <c:v>72.09742999999969</c:v>
                </c:pt>
                <c:pt idx="21680">
                  <c:v>72.09760999999969</c:v>
                </c:pt>
                <c:pt idx="21681">
                  <c:v>72.097859999999685</c:v>
                </c:pt>
                <c:pt idx="21682">
                  <c:v>72.09806999999968</c:v>
                </c:pt>
                <c:pt idx="21683">
                  <c:v>72.098459999999676</c:v>
                </c:pt>
                <c:pt idx="21684">
                  <c:v>72.098819999999677</c:v>
                </c:pt>
                <c:pt idx="21685">
                  <c:v>72.099069999999671</c:v>
                </c:pt>
                <c:pt idx="21686">
                  <c:v>72.099339999999671</c:v>
                </c:pt>
                <c:pt idx="21687">
                  <c:v>72.099689999999669</c:v>
                </c:pt>
                <c:pt idx="21688">
                  <c:v>72.100039999999666</c:v>
                </c:pt>
                <c:pt idx="21689">
                  <c:v>72.100369999999671</c:v>
                </c:pt>
                <c:pt idx="21690">
                  <c:v>72.100639999999672</c:v>
                </c:pt>
                <c:pt idx="21691">
                  <c:v>72.100929999999678</c:v>
                </c:pt>
                <c:pt idx="21692">
                  <c:v>72.101239999999677</c:v>
                </c:pt>
                <c:pt idx="21693">
                  <c:v>72.101459999999676</c:v>
                </c:pt>
                <c:pt idx="21694">
                  <c:v>72.101679999999675</c:v>
                </c:pt>
                <c:pt idx="21695">
                  <c:v>72.101879999999682</c:v>
                </c:pt>
                <c:pt idx="21696">
                  <c:v>72.102089999999677</c:v>
                </c:pt>
                <c:pt idx="21697">
                  <c:v>72.102309999999676</c:v>
                </c:pt>
                <c:pt idx="21698">
                  <c:v>72.102509999999683</c:v>
                </c:pt>
                <c:pt idx="21699">
                  <c:v>72.102699999999686</c:v>
                </c:pt>
                <c:pt idx="21700">
                  <c:v>72.102899999999693</c:v>
                </c:pt>
                <c:pt idx="21701">
                  <c:v>72.103099999999699</c:v>
                </c:pt>
                <c:pt idx="21702">
                  <c:v>72.1032799999997</c:v>
                </c:pt>
                <c:pt idx="21703">
                  <c:v>72.103439999999694</c:v>
                </c:pt>
                <c:pt idx="21704">
                  <c:v>72.103619999999694</c:v>
                </c:pt>
                <c:pt idx="21705">
                  <c:v>72.103799999999694</c:v>
                </c:pt>
                <c:pt idx="21706">
                  <c:v>72.103979999999694</c:v>
                </c:pt>
                <c:pt idx="21707">
                  <c:v>72.104149999999692</c:v>
                </c:pt>
                <c:pt idx="21708">
                  <c:v>72.104319999999689</c:v>
                </c:pt>
                <c:pt idx="21709">
                  <c:v>72.104499999999689</c:v>
                </c:pt>
                <c:pt idx="21710">
                  <c:v>72.104669999999686</c:v>
                </c:pt>
                <c:pt idx="21711">
                  <c:v>72.104849999999686</c:v>
                </c:pt>
                <c:pt idx="21712">
                  <c:v>72.105049999999693</c:v>
                </c:pt>
                <c:pt idx="21713">
                  <c:v>72.105229999999693</c:v>
                </c:pt>
                <c:pt idx="21714">
                  <c:v>72.105409999999694</c:v>
                </c:pt>
                <c:pt idx="21715">
                  <c:v>72.105599999999697</c:v>
                </c:pt>
                <c:pt idx="21716">
                  <c:v>72.105779999999697</c:v>
                </c:pt>
                <c:pt idx="21717">
                  <c:v>72.105969999999701</c:v>
                </c:pt>
                <c:pt idx="21718">
                  <c:v>72.106149999999701</c:v>
                </c:pt>
                <c:pt idx="21719">
                  <c:v>72.106339999999705</c:v>
                </c:pt>
                <c:pt idx="21720">
                  <c:v>72.106509999999702</c:v>
                </c:pt>
                <c:pt idx="21721">
                  <c:v>72.106699999999705</c:v>
                </c:pt>
                <c:pt idx="21722">
                  <c:v>72.106879999999705</c:v>
                </c:pt>
                <c:pt idx="21723">
                  <c:v>72.107069999999709</c:v>
                </c:pt>
                <c:pt idx="21724">
                  <c:v>72.107259999999712</c:v>
                </c:pt>
                <c:pt idx="21725">
                  <c:v>72.107419999999706</c:v>
                </c:pt>
                <c:pt idx="21726">
                  <c:v>72.107599999999707</c:v>
                </c:pt>
                <c:pt idx="21727">
                  <c:v>72.107799999999713</c:v>
                </c:pt>
                <c:pt idx="21728">
                  <c:v>72.107989999999717</c:v>
                </c:pt>
                <c:pt idx="21729">
                  <c:v>72.108189999999723</c:v>
                </c:pt>
                <c:pt idx="21730">
                  <c:v>72.108379999999727</c:v>
                </c:pt>
                <c:pt idx="21731">
                  <c:v>72.10856999999973</c:v>
                </c:pt>
                <c:pt idx="21732">
                  <c:v>72.108749999999731</c:v>
                </c:pt>
                <c:pt idx="21733">
                  <c:v>72.108939999999734</c:v>
                </c:pt>
                <c:pt idx="21734">
                  <c:v>72.109139999999741</c:v>
                </c:pt>
                <c:pt idx="21735">
                  <c:v>72.109419999999744</c:v>
                </c:pt>
                <c:pt idx="21736">
                  <c:v>72.109829999999747</c:v>
                </c:pt>
                <c:pt idx="21737">
                  <c:v>72.110599999999749</c:v>
                </c:pt>
                <c:pt idx="21738">
                  <c:v>72.111849999999748</c:v>
                </c:pt>
                <c:pt idx="21739">
                  <c:v>72.113449999999744</c:v>
                </c:pt>
                <c:pt idx="21740">
                  <c:v>72.11507999999975</c:v>
                </c:pt>
                <c:pt idx="21741">
                  <c:v>72.116679999999747</c:v>
                </c:pt>
                <c:pt idx="21742">
                  <c:v>72.118139999999741</c:v>
                </c:pt>
                <c:pt idx="21743">
                  <c:v>72.119399999999743</c:v>
                </c:pt>
                <c:pt idx="21744">
                  <c:v>72.120639999999739</c:v>
                </c:pt>
                <c:pt idx="21745">
                  <c:v>72.121699999999734</c:v>
                </c:pt>
                <c:pt idx="21746">
                  <c:v>72.122559999999737</c:v>
                </c:pt>
                <c:pt idx="21747">
                  <c:v>72.123569999999731</c:v>
                </c:pt>
                <c:pt idx="21748">
                  <c:v>72.124869999999731</c:v>
                </c:pt>
                <c:pt idx="21749">
                  <c:v>72.12575999999973</c:v>
                </c:pt>
                <c:pt idx="21750">
                  <c:v>72.125989999999732</c:v>
                </c:pt>
                <c:pt idx="21751">
                  <c:v>72.126469999999728</c:v>
                </c:pt>
                <c:pt idx="21752">
                  <c:v>72.129139999999722</c:v>
                </c:pt>
                <c:pt idx="21753">
                  <c:v>72.141159999999729</c:v>
                </c:pt>
                <c:pt idx="21754">
                  <c:v>72.157899999999728</c:v>
                </c:pt>
                <c:pt idx="21755">
                  <c:v>72.170989999999733</c:v>
                </c:pt>
                <c:pt idx="21756">
                  <c:v>72.176429999999726</c:v>
                </c:pt>
                <c:pt idx="21757">
                  <c:v>72.17940999999972</c:v>
                </c:pt>
                <c:pt idx="21758">
                  <c:v>72.181859999999716</c:v>
                </c:pt>
                <c:pt idx="21759">
                  <c:v>72.183999999999713</c:v>
                </c:pt>
                <c:pt idx="21760">
                  <c:v>72.18643999999972</c:v>
                </c:pt>
                <c:pt idx="21761">
                  <c:v>72.19028999999972</c:v>
                </c:pt>
                <c:pt idx="21762">
                  <c:v>72.193679999999716</c:v>
                </c:pt>
                <c:pt idx="21763">
                  <c:v>72.196049999999715</c:v>
                </c:pt>
                <c:pt idx="21764">
                  <c:v>72.197319999999721</c:v>
                </c:pt>
                <c:pt idx="21765">
                  <c:v>72.197839999999715</c:v>
                </c:pt>
                <c:pt idx="21766">
                  <c:v>72.198239999999714</c:v>
                </c:pt>
                <c:pt idx="21767">
                  <c:v>72.198479999999719</c:v>
                </c:pt>
                <c:pt idx="21768">
                  <c:v>72.198789999999718</c:v>
                </c:pt>
                <c:pt idx="21769">
                  <c:v>72.199069999999722</c:v>
                </c:pt>
                <c:pt idx="21770">
                  <c:v>72.199499999999716</c:v>
                </c:pt>
                <c:pt idx="21771">
                  <c:v>72.200029999999714</c:v>
                </c:pt>
                <c:pt idx="21772">
                  <c:v>72.200559999999712</c:v>
                </c:pt>
                <c:pt idx="21773">
                  <c:v>72.201049999999711</c:v>
                </c:pt>
                <c:pt idx="21774">
                  <c:v>72.20153999999971</c:v>
                </c:pt>
                <c:pt idx="21775">
                  <c:v>72.201999999999714</c:v>
                </c:pt>
                <c:pt idx="21776">
                  <c:v>72.202499999999716</c:v>
                </c:pt>
                <c:pt idx="21777">
                  <c:v>72.203019999999711</c:v>
                </c:pt>
                <c:pt idx="21778">
                  <c:v>72.203919999999712</c:v>
                </c:pt>
                <c:pt idx="21779">
                  <c:v>72.204809999999711</c:v>
                </c:pt>
                <c:pt idx="21780">
                  <c:v>72.206079999999716</c:v>
                </c:pt>
                <c:pt idx="21781">
                  <c:v>72.207459999999713</c:v>
                </c:pt>
                <c:pt idx="21782">
                  <c:v>72.208819999999719</c:v>
                </c:pt>
                <c:pt idx="21783">
                  <c:v>72.209909999999724</c:v>
                </c:pt>
                <c:pt idx="21784">
                  <c:v>72.210819999999728</c:v>
                </c:pt>
                <c:pt idx="21785">
                  <c:v>72.211379999999721</c:v>
                </c:pt>
                <c:pt idx="21786">
                  <c:v>72.211629999999715</c:v>
                </c:pt>
                <c:pt idx="21787">
                  <c:v>72.212029999999714</c:v>
                </c:pt>
                <c:pt idx="21788">
                  <c:v>72.212729999999709</c:v>
                </c:pt>
                <c:pt idx="21789">
                  <c:v>72.213329999999715</c:v>
                </c:pt>
                <c:pt idx="21790">
                  <c:v>72.213579999999709</c:v>
                </c:pt>
                <c:pt idx="21791">
                  <c:v>72.213919999999703</c:v>
                </c:pt>
                <c:pt idx="21792">
                  <c:v>72.216829999999703</c:v>
                </c:pt>
                <c:pt idx="21793">
                  <c:v>72.225099999999699</c:v>
                </c:pt>
                <c:pt idx="21794">
                  <c:v>72.234819999999701</c:v>
                </c:pt>
                <c:pt idx="21795">
                  <c:v>72.242669999999706</c:v>
                </c:pt>
                <c:pt idx="21796">
                  <c:v>72.247229999999703</c:v>
                </c:pt>
                <c:pt idx="21797">
                  <c:v>72.250269999999702</c:v>
                </c:pt>
                <c:pt idx="21798">
                  <c:v>72.252699999999706</c:v>
                </c:pt>
                <c:pt idx="21799">
                  <c:v>72.254669999999706</c:v>
                </c:pt>
                <c:pt idx="21800">
                  <c:v>72.256609999999711</c:v>
                </c:pt>
                <c:pt idx="21801">
                  <c:v>72.258439999999709</c:v>
                </c:pt>
                <c:pt idx="21802">
                  <c:v>72.260339999999715</c:v>
                </c:pt>
                <c:pt idx="21803">
                  <c:v>72.262539999999717</c:v>
                </c:pt>
                <c:pt idx="21804">
                  <c:v>72.263439999999719</c:v>
                </c:pt>
                <c:pt idx="21805">
                  <c:v>72.265029999999712</c:v>
                </c:pt>
                <c:pt idx="21806">
                  <c:v>72.270569999999708</c:v>
                </c:pt>
                <c:pt idx="21807">
                  <c:v>72.283139999999705</c:v>
                </c:pt>
                <c:pt idx="21808">
                  <c:v>72.297589999999701</c:v>
                </c:pt>
                <c:pt idx="21809">
                  <c:v>72.307969999999699</c:v>
                </c:pt>
                <c:pt idx="21810">
                  <c:v>72.313419999999695</c:v>
                </c:pt>
                <c:pt idx="21811">
                  <c:v>72.316279999999693</c:v>
                </c:pt>
                <c:pt idx="21812">
                  <c:v>72.318499999999688</c:v>
                </c:pt>
                <c:pt idx="21813">
                  <c:v>72.320059999999685</c:v>
                </c:pt>
                <c:pt idx="21814">
                  <c:v>72.321209999999681</c:v>
                </c:pt>
                <c:pt idx="21815">
                  <c:v>72.322039999999674</c:v>
                </c:pt>
                <c:pt idx="21816">
                  <c:v>72.322809999999677</c:v>
                </c:pt>
                <c:pt idx="21817">
                  <c:v>72.323359999999681</c:v>
                </c:pt>
                <c:pt idx="21818">
                  <c:v>72.323949999999684</c:v>
                </c:pt>
                <c:pt idx="21819">
                  <c:v>72.324869999999677</c:v>
                </c:pt>
                <c:pt idx="21820">
                  <c:v>72.326089999999681</c:v>
                </c:pt>
                <c:pt idx="21821">
                  <c:v>72.327179999999686</c:v>
                </c:pt>
                <c:pt idx="21822">
                  <c:v>72.327769999999688</c:v>
                </c:pt>
                <c:pt idx="21823">
                  <c:v>72.328049999999692</c:v>
                </c:pt>
                <c:pt idx="21824">
                  <c:v>72.328479999999686</c:v>
                </c:pt>
                <c:pt idx="21825">
                  <c:v>72.329379999999688</c:v>
                </c:pt>
                <c:pt idx="21826">
                  <c:v>72.330439999999683</c:v>
                </c:pt>
                <c:pt idx="21827">
                  <c:v>72.330889999999684</c:v>
                </c:pt>
                <c:pt idx="21828">
                  <c:v>72.332269999999681</c:v>
                </c:pt>
                <c:pt idx="21829">
                  <c:v>72.337419999999682</c:v>
                </c:pt>
                <c:pt idx="21830">
                  <c:v>72.345309999999685</c:v>
                </c:pt>
                <c:pt idx="21831">
                  <c:v>72.352339999999685</c:v>
                </c:pt>
                <c:pt idx="21832">
                  <c:v>72.358019999999684</c:v>
                </c:pt>
                <c:pt idx="21833">
                  <c:v>72.361319999999679</c:v>
                </c:pt>
                <c:pt idx="21834">
                  <c:v>72.363709999999685</c:v>
                </c:pt>
                <c:pt idx="21835">
                  <c:v>72.365319999999684</c:v>
                </c:pt>
                <c:pt idx="21836">
                  <c:v>72.366799999999685</c:v>
                </c:pt>
                <c:pt idx="21837">
                  <c:v>72.368109999999689</c:v>
                </c:pt>
                <c:pt idx="21838">
                  <c:v>72.369069999999695</c:v>
                </c:pt>
                <c:pt idx="21839">
                  <c:v>72.3699799999997</c:v>
                </c:pt>
                <c:pt idx="21840">
                  <c:v>72.370719999999693</c:v>
                </c:pt>
                <c:pt idx="21841">
                  <c:v>72.371339999999691</c:v>
                </c:pt>
                <c:pt idx="21842">
                  <c:v>72.372089999999687</c:v>
                </c:pt>
                <c:pt idx="21843">
                  <c:v>72.372619999999685</c:v>
                </c:pt>
                <c:pt idx="21844">
                  <c:v>72.372929999999684</c:v>
                </c:pt>
                <c:pt idx="21845">
                  <c:v>72.373249999999686</c:v>
                </c:pt>
                <c:pt idx="21846">
                  <c:v>72.373599999999684</c:v>
                </c:pt>
                <c:pt idx="21847">
                  <c:v>72.373919999999686</c:v>
                </c:pt>
                <c:pt idx="21848">
                  <c:v>72.374279999999686</c:v>
                </c:pt>
                <c:pt idx="21849">
                  <c:v>72.374669999999682</c:v>
                </c:pt>
                <c:pt idx="21850">
                  <c:v>72.375059999999678</c:v>
                </c:pt>
                <c:pt idx="21851">
                  <c:v>72.37546999999968</c:v>
                </c:pt>
                <c:pt idx="21852">
                  <c:v>72.375889999999686</c:v>
                </c:pt>
                <c:pt idx="21853">
                  <c:v>72.376329999999683</c:v>
                </c:pt>
                <c:pt idx="21854">
                  <c:v>72.376809999999679</c:v>
                </c:pt>
                <c:pt idx="21855">
                  <c:v>72.377359999999683</c:v>
                </c:pt>
                <c:pt idx="21856">
                  <c:v>72.377919999999676</c:v>
                </c:pt>
                <c:pt idx="21857">
                  <c:v>72.378449999999674</c:v>
                </c:pt>
                <c:pt idx="21858">
                  <c:v>72.378969999999669</c:v>
                </c:pt>
                <c:pt idx="21859">
                  <c:v>72.379509999999669</c:v>
                </c:pt>
                <c:pt idx="21860">
                  <c:v>72.379989999999665</c:v>
                </c:pt>
                <c:pt idx="21861">
                  <c:v>72.380519999999663</c:v>
                </c:pt>
                <c:pt idx="21862">
                  <c:v>72.380999999999659</c:v>
                </c:pt>
                <c:pt idx="21863">
                  <c:v>72.381669999999659</c:v>
                </c:pt>
                <c:pt idx="21864">
                  <c:v>72.382609999999659</c:v>
                </c:pt>
                <c:pt idx="21865">
                  <c:v>72.384169999999656</c:v>
                </c:pt>
                <c:pt idx="21866">
                  <c:v>72.38508999999965</c:v>
                </c:pt>
                <c:pt idx="21867">
                  <c:v>72.385379999999657</c:v>
                </c:pt>
                <c:pt idx="21868">
                  <c:v>72.385629999999651</c:v>
                </c:pt>
                <c:pt idx="21869">
                  <c:v>72.385929999999647</c:v>
                </c:pt>
                <c:pt idx="21870">
                  <c:v>72.386249999999649</c:v>
                </c:pt>
                <c:pt idx="21871">
                  <c:v>72.386599999999646</c:v>
                </c:pt>
                <c:pt idx="21872">
                  <c:v>72.387069999999653</c:v>
                </c:pt>
                <c:pt idx="21873">
                  <c:v>72.387659999999656</c:v>
                </c:pt>
                <c:pt idx="21874">
                  <c:v>72.388229999999652</c:v>
                </c:pt>
                <c:pt idx="21875">
                  <c:v>72.388789999999645</c:v>
                </c:pt>
                <c:pt idx="21876">
                  <c:v>72.389269999999641</c:v>
                </c:pt>
                <c:pt idx="21877">
                  <c:v>72.389729999999645</c:v>
                </c:pt>
                <c:pt idx="21878">
                  <c:v>72.390219999999644</c:v>
                </c:pt>
                <c:pt idx="21879">
                  <c:v>72.39069999999964</c:v>
                </c:pt>
                <c:pt idx="21880">
                  <c:v>72.391059999999641</c:v>
                </c:pt>
                <c:pt idx="21881">
                  <c:v>72.39154999999964</c:v>
                </c:pt>
                <c:pt idx="21882">
                  <c:v>72.391949999999639</c:v>
                </c:pt>
                <c:pt idx="21883">
                  <c:v>72.392279999999644</c:v>
                </c:pt>
                <c:pt idx="21884">
                  <c:v>72.392599999999646</c:v>
                </c:pt>
                <c:pt idx="21885">
                  <c:v>72.392959999999647</c:v>
                </c:pt>
                <c:pt idx="21886">
                  <c:v>72.393299999999641</c:v>
                </c:pt>
                <c:pt idx="21887">
                  <c:v>72.393619999999643</c:v>
                </c:pt>
                <c:pt idx="21888">
                  <c:v>72.393949999999649</c:v>
                </c:pt>
                <c:pt idx="21889">
                  <c:v>72.394279999999654</c:v>
                </c:pt>
                <c:pt idx="21890">
                  <c:v>72.394609999999659</c:v>
                </c:pt>
                <c:pt idx="21891">
                  <c:v>72.394939999999664</c:v>
                </c:pt>
                <c:pt idx="21892">
                  <c:v>72.39526999999967</c:v>
                </c:pt>
                <c:pt idx="21893">
                  <c:v>72.395599999999675</c:v>
                </c:pt>
                <c:pt idx="21894">
                  <c:v>72.395939999999669</c:v>
                </c:pt>
                <c:pt idx="21895">
                  <c:v>72.396269999999674</c:v>
                </c:pt>
                <c:pt idx="21896">
                  <c:v>72.39659999999968</c:v>
                </c:pt>
                <c:pt idx="21897">
                  <c:v>72.396929999999685</c:v>
                </c:pt>
                <c:pt idx="21898">
                  <c:v>72.39725999999969</c:v>
                </c:pt>
                <c:pt idx="21899">
                  <c:v>72.397589999999695</c:v>
                </c:pt>
                <c:pt idx="21900">
                  <c:v>72.39792999999969</c:v>
                </c:pt>
                <c:pt idx="21901">
                  <c:v>72.398269999999684</c:v>
                </c:pt>
                <c:pt idx="21902">
                  <c:v>72.398609999999678</c:v>
                </c:pt>
                <c:pt idx="21903">
                  <c:v>72.398939999999683</c:v>
                </c:pt>
                <c:pt idx="21904">
                  <c:v>72.399269999999689</c:v>
                </c:pt>
                <c:pt idx="21905">
                  <c:v>72.399619999999686</c:v>
                </c:pt>
                <c:pt idx="21906">
                  <c:v>72.399969999999684</c:v>
                </c:pt>
                <c:pt idx="21907">
                  <c:v>72.400319999999681</c:v>
                </c:pt>
                <c:pt idx="21908">
                  <c:v>72.400659999999675</c:v>
                </c:pt>
                <c:pt idx="21909">
                  <c:v>72.401239999999675</c:v>
                </c:pt>
                <c:pt idx="21910">
                  <c:v>72.402059999999679</c:v>
                </c:pt>
                <c:pt idx="21911">
                  <c:v>72.402729999999679</c:v>
                </c:pt>
                <c:pt idx="21912">
                  <c:v>72.403299999999675</c:v>
                </c:pt>
                <c:pt idx="21913">
                  <c:v>72.403859999999668</c:v>
                </c:pt>
                <c:pt idx="21914">
                  <c:v>72.404329999999675</c:v>
                </c:pt>
                <c:pt idx="21915">
                  <c:v>72.404829999999677</c:v>
                </c:pt>
                <c:pt idx="21916">
                  <c:v>72.405339999999683</c:v>
                </c:pt>
                <c:pt idx="21917">
                  <c:v>72.405799999999687</c:v>
                </c:pt>
                <c:pt idx="21918">
                  <c:v>72.406309999999692</c:v>
                </c:pt>
                <c:pt idx="21919">
                  <c:v>72.406769999999696</c:v>
                </c:pt>
                <c:pt idx="21920">
                  <c:v>72.407449999999699</c:v>
                </c:pt>
                <c:pt idx="21921">
                  <c:v>72.408649999999696</c:v>
                </c:pt>
                <c:pt idx="21922">
                  <c:v>72.410719999999699</c:v>
                </c:pt>
                <c:pt idx="21923">
                  <c:v>72.413039999999697</c:v>
                </c:pt>
                <c:pt idx="21924">
                  <c:v>72.414609999999698</c:v>
                </c:pt>
                <c:pt idx="21925">
                  <c:v>72.415459999999698</c:v>
                </c:pt>
                <c:pt idx="21926">
                  <c:v>72.418569999999704</c:v>
                </c:pt>
                <c:pt idx="21927">
                  <c:v>72.426459999999707</c:v>
                </c:pt>
                <c:pt idx="21928">
                  <c:v>72.437209999999709</c:v>
                </c:pt>
                <c:pt idx="21929">
                  <c:v>72.444669999999704</c:v>
                </c:pt>
                <c:pt idx="21930">
                  <c:v>72.448769999999698</c:v>
                </c:pt>
                <c:pt idx="21931">
                  <c:v>72.452599999999691</c:v>
                </c:pt>
                <c:pt idx="21932">
                  <c:v>72.455839999999696</c:v>
                </c:pt>
                <c:pt idx="21933">
                  <c:v>72.458249999999694</c:v>
                </c:pt>
                <c:pt idx="21934">
                  <c:v>72.460959999999687</c:v>
                </c:pt>
                <c:pt idx="21935">
                  <c:v>72.463919999999689</c:v>
                </c:pt>
                <c:pt idx="21936">
                  <c:v>72.465079999999688</c:v>
                </c:pt>
                <c:pt idx="21937">
                  <c:v>72.468939999999691</c:v>
                </c:pt>
                <c:pt idx="21938">
                  <c:v>72.486989999999693</c:v>
                </c:pt>
                <c:pt idx="21939">
                  <c:v>72.499539999999698</c:v>
                </c:pt>
                <c:pt idx="21940">
                  <c:v>72.5128899999997</c:v>
                </c:pt>
                <c:pt idx="21941">
                  <c:v>72.520129999999696</c:v>
                </c:pt>
                <c:pt idx="21942">
                  <c:v>72.522729999999697</c:v>
                </c:pt>
                <c:pt idx="21943">
                  <c:v>72.524099999999692</c:v>
                </c:pt>
                <c:pt idx="21944">
                  <c:v>72.525029999999688</c:v>
                </c:pt>
                <c:pt idx="21945">
                  <c:v>72.525779999999685</c:v>
                </c:pt>
                <c:pt idx="21946">
                  <c:v>72.526909999999688</c:v>
                </c:pt>
                <c:pt idx="21947">
                  <c:v>72.529029999999693</c:v>
                </c:pt>
                <c:pt idx="21948">
                  <c:v>72.531039999999692</c:v>
                </c:pt>
                <c:pt idx="21949">
                  <c:v>72.532479999999694</c:v>
                </c:pt>
                <c:pt idx="21950">
                  <c:v>72.5339299999997</c:v>
                </c:pt>
                <c:pt idx="21951">
                  <c:v>72.535689999999704</c:v>
                </c:pt>
                <c:pt idx="21952">
                  <c:v>72.537159999999702</c:v>
                </c:pt>
                <c:pt idx="21953">
                  <c:v>72.538549999999702</c:v>
                </c:pt>
                <c:pt idx="21954">
                  <c:v>72.539779999999709</c:v>
                </c:pt>
                <c:pt idx="21955">
                  <c:v>72.540029999999703</c:v>
                </c:pt>
                <c:pt idx="21956">
                  <c:v>72.541549999999702</c:v>
                </c:pt>
                <c:pt idx="21957">
                  <c:v>72.552069999999702</c:v>
                </c:pt>
                <c:pt idx="21958">
                  <c:v>72.562499999999702</c:v>
                </c:pt>
                <c:pt idx="21959">
                  <c:v>72.571319999999702</c:v>
                </c:pt>
                <c:pt idx="21960">
                  <c:v>72.576139999999697</c:v>
                </c:pt>
                <c:pt idx="21961">
                  <c:v>72.578579999999704</c:v>
                </c:pt>
                <c:pt idx="21962">
                  <c:v>72.579949999999698</c:v>
                </c:pt>
                <c:pt idx="21963">
                  <c:v>72.580889999999698</c:v>
                </c:pt>
                <c:pt idx="21964">
                  <c:v>72.581639999999695</c:v>
                </c:pt>
                <c:pt idx="21965">
                  <c:v>72.582259999999692</c:v>
                </c:pt>
                <c:pt idx="21966">
                  <c:v>72.582739999999689</c:v>
                </c:pt>
                <c:pt idx="21967">
                  <c:v>72.583389999999682</c:v>
                </c:pt>
                <c:pt idx="21968">
                  <c:v>72.584659999999687</c:v>
                </c:pt>
                <c:pt idx="21969">
                  <c:v>72.586659999999682</c:v>
                </c:pt>
                <c:pt idx="21970">
                  <c:v>72.588109999999688</c:v>
                </c:pt>
                <c:pt idx="21971">
                  <c:v>72.58927999999969</c:v>
                </c:pt>
                <c:pt idx="21972">
                  <c:v>72.589949999999689</c:v>
                </c:pt>
                <c:pt idx="21973">
                  <c:v>72.590259999999688</c:v>
                </c:pt>
                <c:pt idx="21974">
                  <c:v>72.590619999999689</c:v>
                </c:pt>
                <c:pt idx="21975">
                  <c:v>72.590999999999696</c:v>
                </c:pt>
                <c:pt idx="21976">
                  <c:v>72.591379999999702</c:v>
                </c:pt>
                <c:pt idx="21977">
                  <c:v>72.591859999999699</c:v>
                </c:pt>
                <c:pt idx="21978">
                  <c:v>72.592429999999695</c:v>
                </c:pt>
                <c:pt idx="21979">
                  <c:v>72.593009999999694</c:v>
                </c:pt>
                <c:pt idx="21980">
                  <c:v>72.5935199999997</c:v>
                </c:pt>
                <c:pt idx="21981">
                  <c:v>72.594049999999697</c:v>
                </c:pt>
                <c:pt idx="21982">
                  <c:v>72.594559999999703</c:v>
                </c:pt>
                <c:pt idx="21983">
                  <c:v>72.59502999999971</c:v>
                </c:pt>
                <c:pt idx="21984">
                  <c:v>72.595459999999704</c:v>
                </c:pt>
                <c:pt idx="21985">
                  <c:v>72.596019999999697</c:v>
                </c:pt>
                <c:pt idx="21986">
                  <c:v>72.597179999999696</c:v>
                </c:pt>
                <c:pt idx="21987">
                  <c:v>72.598829999999694</c:v>
                </c:pt>
                <c:pt idx="21988">
                  <c:v>72.600619999999694</c:v>
                </c:pt>
                <c:pt idx="21989">
                  <c:v>72.602139999999693</c:v>
                </c:pt>
                <c:pt idx="21990">
                  <c:v>72.603309999999695</c:v>
                </c:pt>
                <c:pt idx="21991">
                  <c:v>72.603949999999699</c:v>
                </c:pt>
                <c:pt idx="21992">
                  <c:v>72.604259999999698</c:v>
                </c:pt>
                <c:pt idx="21993">
                  <c:v>72.604519999999695</c:v>
                </c:pt>
                <c:pt idx="21994">
                  <c:v>72.604979999999699</c:v>
                </c:pt>
                <c:pt idx="21995">
                  <c:v>72.605619999999703</c:v>
                </c:pt>
                <c:pt idx="21996">
                  <c:v>72.606239999999701</c:v>
                </c:pt>
                <c:pt idx="21997">
                  <c:v>72.6066399999997</c:v>
                </c:pt>
                <c:pt idx="21998">
                  <c:v>72.606899999999698</c:v>
                </c:pt>
                <c:pt idx="21999">
                  <c:v>72.6071299999997</c:v>
                </c:pt>
                <c:pt idx="22000">
                  <c:v>72.607469999999694</c:v>
                </c:pt>
                <c:pt idx="22001">
                  <c:v>72.60785999999969</c:v>
                </c:pt>
                <c:pt idx="22002">
                  <c:v>72.608319999999694</c:v>
                </c:pt>
                <c:pt idx="22003">
                  <c:v>72.608829999999699</c:v>
                </c:pt>
                <c:pt idx="22004">
                  <c:v>72.609379999999703</c:v>
                </c:pt>
                <c:pt idx="22005">
                  <c:v>72.609839999999707</c:v>
                </c:pt>
                <c:pt idx="22006">
                  <c:v>72.610329999999706</c:v>
                </c:pt>
                <c:pt idx="22007">
                  <c:v>72.610829999999709</c:v>
                </c:pt>
                <c:pt idx="22008">
                  <c:v>72.611289999999713</c:v>
                </c:pt>
                <c:pt idx="22009">
                  <c:v>72.611809999999707</c:v>
                </c:pt>
                <c:pt idx="22010">
                  <c:v>72.612299999999706</c:v>
                </c:pt>
                <c:pt idx="22011">
                  <c:v>72.612699999999705</c:v>
                </c:pt>
                <c:pt idx="22012">
                  <c:v>72.613149999999706</c:v>
                </c:pt>
                <c:pt idx="22013">
                  <c:v>72.6135799999997</c:v>
                </c:pt>
                <c:pt idx="22014">
                  <c:v>72.614049999999708</c:v>
                </c:pt>
                <c:pt idx="22015">
                  <c:v>72.614609999999701</c:v>
                </c:pt>
                <c:pt idx="22016">
                  <c:v>72.6151899999997</c:v>
                </c:pt>
                <c:pt idx="22017">
                  <c:v>72.615649999999704</c:v>
                </c:pt>
                <c:pt idx="22018">
                  <c:v>72.616149999999706</c:v>
                </c:pt>
                <c:pt idx="22019">
                  <c:v>72.616659999999712</c:v>
                </c:pt>
                <c:pt idx="22020">
                  <c:v>72.617159999999714</c:v>
                </c:pt>
                <c:pt idx="22021">
                  <c:v>72.617609999999715</c:v>
                </c:pt>
                <c:pt idx="22022">
                  <c:v>72.618109999999717</c:v>
                </c:pt>
                <c:pt idx="22023">
                  <c:v>72.618779999999717</c:v>
                </c:pt>
                <c:pt idx="22024">
                  <c:v>72.619319999999718</c:v>
                </c:pt>
                <c:pt idx="22025">
                  <c:v>72.61972999999972</c:v>
                </c:pt>
                <c:pt idx="22026">
                  <c:v>72.620419999999726</c:v>
                </c:pt>
                <c:pt idx="22027">
                  <c:v>72.620929999999731</c:v>
                </c:pt>
                <c:pt idx="22028">
                  <c:v>72.621249999999733</c:v>
                </c:pt>
                <c:pt idx="22029">
                  <c:v>72.621529999999737</c:v>
                </c:pt>
                <c:pt idx="22030">
                  <c:v>72.621819999999744</c:v>
                </c:pt>
                <c:pt idx="22031">
                  <c:v>72.622149999999749</c:v>
                </c:pt>
                <c:pt idx="22032">
                  <c:v>72.622549999999748</c:v>
                </c:pt>
                <c:pt idx="22033">
                  <c:v>72.622989999999746</c:v>
                </c:pt>
                <c:pt idx="22034">
                  <c:v>72.623399999999748</c:v>
                </c:pt>
                <c:pt idx="22035">
                  <c:v>72.623819999999753</c:v>
                </c:pt>
                <c:pt idx="22036">
                  <c:v>72.624369999999757</c:v>
                </c:pt>
                <c:pt idx="22037">
                  <c:v>72.624909999999758</c:v>
                </c:pt>
                <c:pt idx="22038">
                  <c:v>72.625499999999761</c:v>
                </c:pt>
                <c:pt idx="22039">
                  <c:v>72.625889999999757</c:v>
                </c:pt>
                <c:pt idx="22040">
                  <c:v>72.626359999999764</c:v>
                </c:pt>
                <c:pt idx="22041">
                  <c:v>72.626869999999769</c:v>
                </c:pt>
                <c:pt idx="22042">
                  <c:v>72.627379999999775</c:v>
                </c:pt>
                <c:pt idx="22043">
                  <c:v>72.62788999999978</c:v>
                </c:pt>
                <c:pt idx="22044">
                  <c:v>72.628399999999786</c:v>
                </c:pt>
                <c:pt idx="22045">
                  <c:v>72.628839999999784</c:v>
                </c:pt>
                <c:pt idx="22046">
                  <c:v>72.629239999999783</c:v>
                </c:pt>
                <c:pt idx="22047">
                  <c:v>72.62958999999978</c:v>
                </c:pt>
                <c:pt idx="22048">
                  <c:v>72.630099999999786</c:v>
                </c:pt>
                <c:pt idx="22049">
                  <c:v>72.630699999999791</c:v>
                </c:pt>
                <c:pt idx="22050">
                  <c:v>72.630969999999792</c:v>
                </c:pt>
                <c:pt idx="22051">
                  <c:v>72.631479999999797</c:v>
                </c:pt>
                <c:pt idx="22052">
                  <c:v>72.632089999999792</c:v>
                </c:pt>
                <c:pt idx="22053">
                  <c:v>72.632409999999794</c:v>
                </c:pt>
                <c:pt idx="22054">
                  <c:v>72.632679999999795</c:v>
                </c:pt>
                <c:pt idx="22055">
                  <c:v>72.632969999999801</c:v>
                </c:pt>
                <c:pt idx="22056">
                  <c:v>72.633329999999802</c:v>
                </c:pt>
                <c:pt idx="22057">
                  <c:v>72.633729999999801</c:v>
                </c:pt>
                <c:pt idx="22058">
                  <c:v>72.634149999999806</c:v>
                </c:pt>
                <c:pt idx="22059">
                  <c:v>72.63460999999981</c:v>
                </c:pt>
                <c:pt idx="22060">
                  <c:v>72.635079999999817</c:v>
                </c:pt>
                <c:pt idx="22061">
                  <c:v>72.635589999999823</c:v>
                </c:pt>
                <c:pt idx="22062">
                  <c:v>72.63605999999983</c:v>
                </c:pt>
                <c:pt idx="22063">
                  <c:v>72.636509999999831</c:v>
                </c:pt>
                <c:pt idx="22064">
                  <c:v>72.636929999999836</c:v>
                </c:pt>
                <c:pt idx="22065">
                  <c:v>72.637349999999842</c:v>
                </c:pt>
                <c:pt idx="22066">
                  <c:v>72.637839999999841</c:v>
                </c:pt>
                <c:pt idx="22067">
                  <c:v>72.638319999999837</c:v>
                </c:pt>
                <c:pt idx="22068">
                  <c:v>72.638699999999844</c:v>
                </c:pt>
                <c:pt idx="22069">
                  <c:v>72.639129999999838</c:v>
                </c:pt>
                <c:pt idx="22070">
                  <c:v>72.639849999999839</c:v>
                </c:pt>
                <c:pt idx="22071">
                  <c:v>72.640579999999844</c:v>
                </c:pt>
                <c:pt idx="22072">
                  <c:v>72.640979999999843</c:v>
                </c:pt>
                <c:pt idx="22073">
                  <c:v>72.641409999999837</c:v>
                </c:pt>
                <c:pt idx="22074">
                  <c:v>72.642019999999832</c:v>
                </c:pt>
                <c:pt idx="22075">
                  <c:v>72.642399999999839</c:v>
                </c:pt>
                <c:pt idx="22076">
                  <c:v>72.642789999999835</c:v>
                </c:pt>
                <c:pt idx="22077">
                  <c:v>72.643279999999834</c:v>
                </c:pt>
                <c:pt idx="22078">
                  <c:v>72.643809999999831</c:v>
                </c:pt>
                <c:pt idx="22079">
                  <c:v>72.644339999999829</c:v>
                </c:pt>
                <c:pt idx="22080">
                  <c:v>72.644839999999832</c:v>
                </c:pt>
                <c:pt idx="22081">
                  <c:v>72.645309999999839</c:v>
                </c:pt>
                <c:pt idx="22082">
                  <c:v>72.645789999999835</c:v>
                </c:pt>
                <c:pt idx="22083">
                  <c:v>72.646279999999834</c:v>
                </c:pt>
                <c:pt idx="22084">
                  <c:v>72.646699999999839</c:v>
                </c:pt>
                <c:pt idx="22085">
                  <c:v>72.647199999999842</c:v>
                </c:pt>
                <c:pt idx="22086">
                  <c:v>72.647629999999836</c:v>
                </c:pt>
                <c:pt idx="22087">
                  <c:v>72.648009999999843</c:v>
                </c:pt>
                <c:pt idx="22088">
                  <c:v>72.64835999999984</c:v>
                </c:pt>
                <c:pt idx="22089">
                  <c:v>72.648969999999835</c:v>
                </c:pt>
                <c:pt idx="22090">
                  <c:v>72.64966999999983</c:v>
                </c:pt>
                <c:pt idx="22091">
                  <c:v>72.650549999999825</c:v>
                </c:pt>
                <c:pt idx="22092">
                  <c:v>72.651319999999828</c:v>
                </c:pt>
                <c:pt idx="22093">
                  <c:v>72.652099999999834</c:v>
                </c:pt>
                <c:pt idx="22094">
                  <c:v>72.652979999999829</c:v>
                </c:pt>
                <c:pt idx="22095">
                  <c:v>72.653859999999824</c:v>
                </c:pt>
                <c:pt idx="22096">
                  <c:v>72.65490999999983</c:v>
                </c:pt>
                <c:pt idx="22097">
                  <c:v>72.655539999999831</c:v>
                </c:pt>
                <c:pt idx="22098">
                  <c:v>72.655839999999827</c:v>
                </c:pt>
                <c:pt idx="22099">
                  <c:v>72.656079999999832</c:v>
                </c:pt>
                <c:pt idx="22100">
                  <c:v>72.656289999999828</c:v>
                </c:pt>
                <c:pt idx="22101">
                  <c:v>72.656919999999829</c:v>
                </c:pt>
                <c:pt idx="22102">
                  <c:v>72.658149999999836</c:v>
                </c:pt>
                <c:pt idx="22103">
                  <c:v>72.659759999999835</c:v>
                </c:pt>
                <c:pt idx="22104">
                  <c:v>72.660869999999832</c:v>
                </c:pt>
                <c:pt idx="22105">
                  <c:v>72.661459999999835</c:v>
                </c:pt>
                <c:pt idx="22106">
                  <c:v>72.661799999999829</c:v>
                </c:pt>
                <c:pt idx="22107">
                  <c:v>72.662049999999823</c:v>
                </c:pt>
                <c:pt idx="22108">
                  <c:v>72.662379999999828</c:v>
                </c:pt>
                <c:pt idx="22109">
                  <c:v>72.662779999999827</c:v>
                </c:pt>
                <c:pt idx="22110">
                  <c:v>72.663249999999834</c:v>
                </c:pt>
                <c:pt idx="22111">
                  <c:v>72.663779999999832</c:v>
                </c:pt>
                <c:pt idx="22112">
                  <c:v>72.664249999999839</c:v>
                </c:pt>
                <c:pt idx="22113">
                  <c:v>72.664719999999846</c:v>
                </c:pt>
                <c:pt idx="22114">
                  <c:v>72.665129999999849</c:v>
                </c:pt>
                <c:pt idx="22115">
                  <c:v>72.665569999999846</c:v>
                </c:pt>
                <c:pt idx="22116">
                  <c:v>72.665969999999845</c:v>
                </c:pt>
                <c:pt idx="22117">
                  <c:v>72.666549999999845</c:v>
                </c:pt>
                <c:pt idx="22118">
                  <c:v>72.668039999999849</c:v>
                </c:pt>
                <c:pt idx="22119">
                  <c:v>72.669809999999842</c:v>
                </c:pt>
                <c:pt idx="22120">
                  <c:v>72.671319999999838</c:v>
                </c:pt>
                <c:pt idx="22121">
                  <c:v>72.672659999999837</c:v>
                </c:pt>
                <c:pt idx="22122">
                  <c:v>72.673719999999832</c:v>
                </c:pt>
                <c:pt idx="22123">
                  <c:v>72.674589999999839</c:v>
                </c:pt>
                <c:pt idx="22124">
                  <c:v>72.675459999999845</c:v>
                </c:pt>
                <c:pt idx="22125">
                  <c:v>72.676259999999843</c:v>
                </c:pt>
                <c:pt idx="22126">
                  <c:v>72.677039999999849</c:v>
                </c:pt>
                <c:pt idx="22127">
                  <c:v>72.678329999999846</c:v>
                </c:pt>
                <c:pt idx="22128">
                  <c:v>72.679779999999852</c:v>
                </c:pt>
                <c:pt idx="22129">
                  <c:v>72.680649999999858</c:v>
                </c:pt>
                <c:pt idx="22130">
                  <c:v>72.68078999999986</c:v>
                </c:pt>
                <c:pt idx="22131">
                  <c:v>72.680839999999861</c:v>
                </c:pt>
                <c:pt idx="22132">
                  <c:v>72.681349999999867</c:v>
                </c:pt>
                <c:pt idx="22133">
                  <c:v>72.687439999999867</c:v>
                </c:pt>
                <c:pt idx="22134">
                  <c:v>72.698959999999872</c:v>
                </c:pt>
                <c:pt idx="22135">
                  <c:v>72.714539999999872</c:v>
                </c:pt>
                <c:pt idx="22136">
                  <c:v>72.731049999999868</c:v>
                </c:pt>
                <c:pt idx="22137">
                  <c:v>72.748509999999868</c:v>
                </c:pt>
                <c:pt idx="22138">
                  <c:v>72.75643999999987</c:v>
                </c:pt>
                <c:pt idx="22139">
                  <c:v>72.760929999999874</c:v>
                </c:pt>
                <c:pt idx="22140">
                  <c:v>72.764299999999878</c:v>
                </c:pt>
                <c:pt idx="22141">
                  <c:v>72.766869999999884</c:v>
                </c:pt>
                <c:pt idx="22142">
                  <c:v>72.768979999999885</c:v>
                </c:pt>
                <c:pt idx="22143">
                  <c:v>72.77082999999989</c:v>
                </c:pt>
                <c:pt idx="22144">
                  <c:v>72.772299999999888</c:v>
                </c:pt>
                <c:pt idx="22145">
                  <c:v>72.77355999999989</c:v>
                </c:pt>
                <c:pt idx="22146">
                  <c:v>72.774759999999887</c:v>
                </c:pt>
                <c:pt idx="22147">
                  <c:v>72.776129999999881</c:v>
                </c:pt>
                <c:pt idx="22148">
                  <c:v>72.777419999999879</c:v>
                </c:pt>
                <c:pt idx="22149">
                  <c:v>72.778569999999874</c:v>
                </c:pt>
                <c:pt idx="22150">
                  <c:v>72.779619999999881</c:v>
                </c:pt>
                <c:pt idx="22151">
                  <c:v>72.78028999999988</c:v>
                </c:pt>
                <c:pt idx="22152">
                  <c:v>72.780669999999887</c:v>
                </c:pt>
                <c:pt idx="22153">
                  <c:v>72.780989999999889</c:v>
                </c:pt>
                <c:pt idx="22154">
                  <c:v>72.781419999999883</c:v>
                </c:pt>
                <c:pt idx="22155">
                  <c:v>72.782099999999886</c:v>
                </c:pt>
                <c:pt idx="22156">
                  <c:v>72.78301999999988</c:v>
                </c:pt>
                <c:pt idx="22157">
                  <c:v>72.784179999999878</c:v>
                </c:pt>
                <c:pt idx="22158">
                  <c:v>72.785809999999884</c:v>
                </c:pt>
                <c:pt idx="22159">
                  <c:v>72.787479999999888</c:v>
                </c:pt>
                <c:pt idx="22160">
                  <c:v>72.788789999999892</c:v>
                </c:pt>
                <c:pt idx="22161">
                  <c:v>72.790129999999891</c:v>
                </c:pt>
                <c:pt idx="22162">
                  <c:v>72.791569999999894</c:v>
                </c:pt>
                <c:pt idx="22163">
                  <c:v>72.792929999999899</c:v>
                </c:pt>
                <c:pt idx="22164">
                  <c:v>72.793779999999899</c:v>
                </c:pt>
                <c:pt idx="22165">
                  <c:v>72.794239999999903</c:v>
                </c:pt>
                <c:pt idx="22166">
                  <c:v>72.794909999999902</c:v>
                </c:pt>
                <c:pt idx="22167">
                  <c:v>72.795609999999897</c:v>
                </c:pt>
                <c:pt idx="22168">
                  <c:v>72.796159999999901</c:v>
                </c:pt>
                <c:pt idx="22169">
                  <c:v>72.796399999999906</c:v>
                </c:pt>
                <c:pt idx="22170">
                  <c:v>72.796759999999907</c:v>
                </c:pt>
                <c:pt idx="22171">
                  <c:v>72.796919999999901</c:v>
                </c:pt>
                <c:pt idx="22172">
                  <c:v>72.797259999999895</c:v>
                </c:pt>
                <c:pt idx="22173">
                  <c:v>72.800429999999892</c:v>
                </c:pt>
                <c:pt idx="22174">
                  <c:v>72.80722999999989</c:v>
                </c:pt>
                <c:pt idx="22175">
                  <c:v>72.816579999999888</c:v>
                </c:pt>
                <c:pt idx="22176">
                  <c:v>72.824959999999891</c:v>
                </c:pt>
                <c:pt idx="22177">
                  <c:v>72.830969999999894</c:v>
                </c:pt>
                <c:pt idx="22178">
                  <c:v>72.834529999999887</c:v>
                </c:pt>
                <c:pt idx="22179">
                  <c:v>72.836359999999885</c:v>
                </c:pt>
                <c:pt idx="22180">
                  <c:v>72.837839999999886</c:v>
                </c:pt>
                <c:pt idx="22181">
                  <c:v>72.839199999999892</c:v>
                </c:pt>
                <c:pt idx="22182">
                  <c:v>72.840579999999889</c:v>
                </c:pt>
                <c:pt idx="22183">
                  <c:v>72.843159999999884</c:v>
                </c:pt>
                <c:pt idx="22184">
                  <c:v>72.845949999999888</c:v>
                </c:pt>
                <c:pt idx="22185">
                  <c:v>72.847229999999882</c:v>
                </c:pt>
                <c:pt idx="22186">
                  <c:v>72.847929999999877</c:v>
                </c:pt>
                <c:pt idx="22187">
                  <c:v>72.848229999999873</c:v>
                </c:pt>
                <c:pt idx="22188">
                  <c:v>72.850749999999877</c:v>
                </c:pt>
                <c:pt idx="22189">
                  <c:v>72.864829999999884</c:v>
                </c:pt>
                <c:pt idx="22190">
                  <c:v>72.884619999999884</c:v>
                </c:pt>
                <c:pt idx="22191">
                  <c:v>72.897699999999887</c:v>
                </c:pt>
                <c:pt idx="22192">
                  <c:v>72.905539999999888</c:v>
                </c:pt>
                <c:pt idx="22193">
                  <c:v>72.909869999999884</c:v>
                </c:pt>
                <c:pt idx="22194">
                  <c:v>72.912779999999884</c:v>
                </c:pt>
                <c:pt idx="22195">
                  <c:v>72.916129999999882</c:v>
                </c:pt>
                <c:pt idx="22196">
                  <c:v>72.920849999999888</c:v>
                </c:pt>
                <c:pt idx="22197">
                  <c:v>72.925989999999885</c:v>
                </c:pt>
                <c:pt idx="22198">
                  <c:v>72.929819999999879</c:v>
                </c:pt>
                <c:pt idx="22199">
                  <c:v>72.932369999999878</c:v>
                </c:pt>
                <c:pt idx="22200">
                  <c:v>72.934379999999877</c:v>
                </c:pt>
                <c:pt idx="22201">
                  <c:v>72.936029999999874</c:v>
                </c:pt>
                <c:pt idx="22202">
                  <c:v>72.936739999999872</c:v>
                </c:pt>
                <c:pt idx="22203">
                  <c:v>72.937069999999878</c:v>
                </c:pt>
                <c:pt idx="22204">
                  <c:v>72.937419999999875</c:v>
                </c:pt>
                <c:pt idx="22205">
                  <c:v>72.937779999999876</c:v>
                </c:pt>
                <c:pt idx="22206">
                  <c:v>72.938259999999872</c:v>
                </c:pt>
                <c:pt idx="22207">
                  <c:v>72.938809999999876</c:v>
                </c:pt>
                <c:pt idx="22208">
                  <c:v>72.939379999999872</c:v>
                </c:pt>
                <c:pt idx="22209">
                  <c:v>72.939799999999877</c:v>
                </c:pt>
                <c:pt idx="22210">
                  <c:v>72.940289999999877</c:v>
                </c:pt>
                <c:pt idx="22211">
                  <c:v>72.940799999999882</c:v>
                </c:pt>
                <c:pt idx="22212">
                  <c:v>72.941269999999889</c:v>
                </c:pt>
                <c:pt idx="22213">
                  <c:v>72.941869999999895</c:v>
                </c:pt>
                <c:pt idx="22214">
                  <c:v>72.9429599999999</c:v>
                </c:pt>
                <c:pt idx="22215">
                  <c:v>72.944219999999902</c:v>
                </c:pt>
                <c:pt idx="22216">
                  <c:v>72.944799999999901</c:v>
                </c:pt>
                <c:pt idx="22217">
                  <c:v>72.945099999999897</c:v>
                </c:pt>
                <c:pt idx="22218">
                  <c:v>72.945459999999898</c:v>
                </c:pt>
                <c:pt idx="22219">
                  <c:v>72.945889999999892</c:v>
                </c:pt>
                <c:pt idx="22220">
                  <c:v>72.94641999999989</c:v>
                </c:pt>
                <c:pt idx="22221">
                  <c:v>72.946979999999883</c:v>
                </c:pt>
                <c:pt idx="22222">
                  <c:v>72.947459999999879</c:v>
                </c:pt>
                <c:pt idx="22223">
                  <c:v>72.947959999999881</c:v>
                </c:pt>
                <c:pt idx="22224">
                  <c:v>72.948469999999887</c:v>
                </c:pt>
                <c:pt idx="22225">
                  <c:v>72.948969999999889</c:v>
                </c:pt>
                <c:pt idx="22226">
                  <c:v>72.94941999999989</c:v>
                </c:pt>
                <c:pt idx="22227">
                  <c:v>72.949969999999894</c:v>
                </c:pt>
                <c:pt idx="22228">
                  <c:v>72.950759999999889</c:v>
                </c:pt>
                <c:pt idx="22229">
                  <c:v>72.95147999999989</c:v>
                </c:pt>
                <c:pt idx="22230">
                  <c:v>72.95174999999989</c:v>
                </c:pt>
                <c:pt idx="22231">
                  <c:v>72.952059999999889</c:v>
                </c:pt>
                <c:pt idx="22232">
                  <c:v>72.952399999999884</c:v>
                </c:pt>
                <c:pt idx="22233">
                  <c:v>72.952799999999883</c:v>
                </c:pt>
                <c:pt idx="22234">
                  <c:v>72.953219999999888</c:v>
                </c:pt>
                <c:pt idx="22235">
                  <c:v>72.953759999999889</c:v>
                </c:pt>
                <c:pt idx="22236">
                  <c:v>72.954309999999893</c:v>
                </c:pt>
                <c:pt idx="22237">
                  <c:v>72.954819999999899</c:v>
                </c:pt>
                <c:pt idx="22238">
                  <c:v>72.955359999999899</c:v>
                </c:pt>
                <c:pt idx="22239">
                  <c:v>72.955859999999902</c:v>
                </c:pt>
                <c:pt idx="22240">
                  <c:v>72.956379999999896</c:v>
                </c:pt>
                <c:pt idx="22241">
                  <c:v>72.956859999999892</c:v>
                </c:pt>
                <c:pt idx="22242">
                  <c:v>72.957769999999897</c:v>
                </c:pt>
                <c:pt idx="22243">
                  <c:v>72.958349999999896</c:v>
                </c:pt>
                <c:pt idx="22244">
                  <c:v>72.962119999999899</c:v>
                </c:pt>
                <c:pt idx="22245">
                  <c:v>72.980039999999903</c:v>
                </c:pt>
                <c:pt idx="22246">
                  <c:v>73.006359999999901</c:v>
                </c:pt>
                <c:pt idx="22247">
                  <c:v>73.019719999999907</c:v>
                </c:pt>
                <c:pt idx="22248">
                  <c:v>73.024049999999903</c:v>
                </c:pt>
                <c:pt idx="22249">
                  <c:v>73.025579999999906</c:v>
                </c:pt>
                <c:pt idx="22250">
                  <c:v>73.026739999999904</c:v>
                </c:pt>
                <c:pt idx="22251">
                  <c:v>73.027919999999909</c:v>
                </c:pt>
                <c:pt idx="22252">
                  <c:v>73.029009999999914</c:v>
                </c:pt>
                <c:pt idx="22253">
                  <c:v>73.029849999999911</c:v>
                </c:pt>
                <c:pt idx="22254">
                  <c:v>73.030529999999914</c:v>
                </c:pt>
                <c:pt idx="22255">
                  <c:v>73.031159999999915</c:v>
                </c:pt>
                <c:pt idx="22256">
                  <c:v>73.031749999999917</c:v>
                </c:pt>
                <c:pt idx="22257">
                  <c:v>73.03233999999992</c:v>
                </c:pt>
                <c:pt idx="22258">
                  <c:v>73.033589999999919</c:v>
                </c:pt>
                <c:pt idx="22259">
                  <c:v>73.034719999999922</c:v>
                </c:pt>
                <c:pt idx="22260">
                  <c:v>73.035069999999919</c:v>
                </c:pt>
                <c:pt idx="22261">
                  <c:v>73.035389999999921</c:v>
                </c:pt>
                <c:pt idx="22262">
                  <c:v>73.03578999999992</c:v>
                </c:pt>
                <c:pt idx="22263">
                  <c:v>73.036339999999925</c:v>
                </c:pt>
                <c:pt idx="22264">
                  <c:v>73.036949999999919</c:v>
                </c:pt>
                <c:pt idx="22265">
                  <c:v>73.037499999999923</c:v>
                </c:pt>
                <c:pt idx="22266">
                  <c:v>73.037989999999922</c:v>
                </c:pt>
                <c:pt idx="22267">
                  <c:v>73.038489999999925</c:v>
                </c:pt>
                <c:pt idx="22268">
                  <c:v>73.038969999999921</c:v>
                </c:pt>
                <c:pt idx="22269">
                  <c:v>73.039399999999915</c:v>
                </c:pt>
                <c:pt idx="22270">
                  <c:v>73.03991999999991</c:v>
                </c:pt>
                <c:pt idx="22271">
                  <c:v>73.040799999999905</c:v>
                </c:pt>
                <c:pt idx="22272">
                  <c:v>73.04188999999991</c:v>
                </c:pt>
                <c:pt idx="22273">
                  <c:v>73.042399999999915</c:v>
                </c:pt>
                <c:pt idx="22274">
                  <c:v>73.042709999999914</c:v>
                </c:pt>
                <c:pt idx="22275">
                  <c:v>73.04303999999992</c:v>
                </c:pt>
                <c:pt idx="22276">
                  <c:v>73.046539999999922</c:v>
                </c:pt>
                <c:pt idx="22277">
                  <c:v>73.057079999999928</c:v>
                </c:pt>
                <c:pt idx="22278">
                  <c:v>73.068359999999927</c:v>
                </c:pt>
                <c:pt idx="22279">
                  <c:v>73.076009999999926</c:v>
                </c:pt>
                <c:pt idx="22280">
                  <c:v>73.07991999999993</c:v>
                </c:pt>
                <c:pt idx="22281">
                  <c:v>73.082509999999928</c:v>
                </c:pt>
                <c:pt idx="22282">
                  <c:v>73.084229999999934</c:v>
                </c:pt>
                <c:pt idx="22283">
                  <c:v>73.08564999999993</c:v>
                </c:pt>
                <c:pt idx="22284">
                  <c:v>73.086829999999935</c:v>
                </c:pt>
                <c:pt idx="22285">
                  <c:v>73.087909999999937</c:v>
                </c:pt>
                <c:pt idx="22286">
                  <c:v>73.088779999999943</c:v>
                </c:pt>
                <c:pt idx="22287">
                  <c:v>73.089549999999946</c:v>
                </c:pt>
                <c:pt idx="22288">
                  <c:v>73.090299999999942</c:v>
                </c:pt>
                <c:pt idx="22289">
                  <c:v>73.091039999999936</c:v>
                </c:pt>
                <c:pt idx="22290">
                  <c:v>73.09173999999993</c:v>
                </c:pt>
                <c:pt idx="22291">
                  <c:v>73.092419999999933</c:v>
                </c:pt>
                <c:pt idx="22292">
                  <c:v>73.093039999999931</c:v>
                </c:pt>
                <c:pt idx="22293">
                  <c:v>73.093589999999935</c:v>
                </c:pt>
                <c:pt idx="22294">
                  <c:v>73.094149999999928</c:v>
                </c:pt>
                <c:pt idx="22295">
                  <c:v>73.094749999999934</c:v>
                </c:pt>
                <c:pt idx="22296">
                  <c:v>73.095399999999927</c:v>
                </c:pt>
                <c:pt idx="22297">
                  <c:v>73.096209999999928</c:v>
                </c:pt>
                <c:pt idx="22298">
                  <c:v>73.097089999999923</c:v>
                </c:pt>
                <c:pt idx="22299">
                  <c:v>73.09801999999992</c:v>
                </c:pt>
                <c:pt idx="22300">
                  <c:v>73.098629999999915</c:v>
                </c:pt>
                <c:pt idx="22301">
                  <c:v>73.099189999999908</c:v>
                </c:pt>
                <c:pt idx="22302">
                  <c:v>73.099709999999902</c:v>
                </c:pt>
                <c:pt idx="22303">
                  <c:v>73.1001499999999</c:v>
                </c:pt>
                <c:pt idx="22304">
                  <c:v>73.100609999999904</c:v>
                </c:pt>
                <c:pt idx="22305">
                  <c:v>73.101039999999898</c:v>
                </c:pt>
                <c:pt idx="22306">
                  <c:v>73.101649999999893</c:v>
                </c:pt>
                <c:pt idx="22307">
                  <c:v>73.102259999999887</c:v>
                </c:pt>
                <c:pt idx="22308">
                  <c:v>73.102779999999882</c:v>
                </c:pt>
                <c:pt idx="22309">
                  <c:v>73.103129999999879</c:v>
                </c:pt>
                <c:pt idx="22310">
                  <c:v>73.103629999999882</c:v>
                </c:pt>
                <c:pt idx="22311">
                  <c:v>73.104169999999883</c:v>
                </c:pt>
                <c:pt idx="22312">
                  <c:v>73.104659999999882</c:v>
                </c:pt>
                <c:pt idx="22313">
                  <c:v>73.105139999999878</c:v>
                </c:pt>
                <c:pt idx="22314">
                  <c:v>73.105619999999874</c:v>
                </c:pt>
                <c:pt idx="22315">
                  <c:v>73.10609999999987</c:v>
                </c:pt>
                <c:pt idx="22316">
                  <c:v>73.106569999999877</c:v>
                </c:pt>
                <c:pt idx="22317">
                  <c:v>73.10721999999987</c:v>
                </c:pt>
                <c:pt idx="22318">
                  <c:v>73.108549999999866</c:v>
                </c:pt>
                <c:pt idx="22319">
                  <c:v>73.109849999999867</c:v>
                </c:pt>
                <c:pt idx="22320">
                  <c:v>73.110519999999866</c:v>
                </c:pt>
                <c:pt idx="22321">
                  <c:v>73.110749999999868</c:v>
                </c:pt>
                <c:pt idx="22322">
                  <c:v>73.113769999999874</c:v>
                </c:pt>
                <c:pt idx="22323">
                  <c:v>73.125719999999873</c:v>
                </c:pt>
                <c:pt idx="22324">
                  <c:v>73.146419999999878</c:v>
                </c:pt>
                <c:pt idx="22325">
                  <c:v>73.162739999999872</c:v>
                </c:pt>
                <c:pt idx="22326">
                  <c:v>73.172239999999874</c:v>
                </c:pt>
                <c:pt idx="22327">
                  <c:v>73.17789999999988</c:v>
                </c:pt>
                <c:pt idx="22328">
                  <c:v>73.180769999999882</c:v>
                </c:pt>
                <c:pt idx="22329">
                  <c:v>73.182879999999884</c:v>
                </c:pt>
                <c:pt idx="22330">
                  <c:v>73.184069999999878</c:v>
                </c:pt>
                <c:pt idx="22331">
                  <c:v>73.184939999999884</c:v>
                </c:pt>
                <c:pt idx="22332">
                  <c:v>73.185749999999885</c:v>
                </c:pt>
                <c:pt idx="22333">
                  <c:v>73.186379999999886</c:v>
                </c:pt>
                <c:pt idx="22334">
                  <c:v>73.186949999999882</c:v>
                </c:pt>
                <c:pt idx="22335">
                  <c:v>73.187599999999875</c:v>
                </c:pt>
                <c:pt idx="22336">
                  <c:v>73.18829999999987</c:v>
                </c:pt>
                <c:pt idx="22337">
                  <c:v>73.188939999999874</c:v>
                </c:pt>
                <c:pt idx="22338">
                  <c:v>73.189529999999877</c:v>
                </c:pt>
                <c:pt idx="22339">
                  <c:v>73.190109999999876</c:v>
                </c:pt>
                <c:pt idx="22340">
                  <c:v>73.19065999999988</c:v>
                </c:pt>
                <c:pt idx="22341">
                  <c:v>73.191229999999877</c:v>
                </c:pt>
                <c:pt idx="22342">
                  <c:v>73.19178999999987</c:v>
                </c:pt>
                <c:pt idx="22343">
                  <c:v>73.192459999999869</c:v>
                </c:pt>
                <c:pt idx="22344">
                  <c:v>73.193119999999865</c:v>
                </c:pt>
                <c:pt idx="22345">
                  <c:v>73.193409999999872</c:v>
                </c:pt>
                <c:pt idx="22346">
                  <c:v>73.193769999999873</c:v>
                </c:pt>
                <c:pt idx="22347">
                  <c:v>73.194189999999878</c:v>
                </c:pt>
                <c:pt idx="22348">
                  <c:v>73.194629999999876</c:v>
                </c:pt>
                <c:pt idx="22349">
                  <c:v>73.195169999999877</c:v>
                </c:pt>
                <c:pt idx="22350">
                  <c:v>73.195719999999881</c:v>
                </c:pt>
                <c:pt idx="22351">
                  <c:v>73.196169999999881</c:v>
                </c:pt>
                <c:pt idx="22352">
                  <c:v>73.196649999999877</c:v>
                </c:pt>
                <c:pt idx="22353">
                  <c:v>73.197129999999873</c:v>
                </c:pt>
                <c:pt idx="22354">
                  <c:v>73.197599999999881</c:v>
                </c:pt>
                <c:pt idx="22355">
                  <c:v>73.197979999999887</c:v>
                </c:pt>
                <c:pt idx="22356">
                  <c:v>73.198339999999888</c:v>
                </c:pt>
                <c:pt idx="22357">
                  <c:v>73.198789999999889</c:v>
                </c:pt>
                <c:pt idx="22358">
                  <c:v>73.199199999999891</c:v>
                </c:pt>
                <c:pt idx="22359">
                  <c:v>73.19959999999989</c:v>
                </c:pt>
                <c:pt idx="22360">
                  <c:v>73.199989999999886</c:v>
                </c:pt>
                <c:pt idx="22361">
                  <c:v>73.200399999999888</c:v>
                </c:pt>
                <c:pt idx="22362">
                  <c:v>73.200919999999883</c:v>
                </c:pt>
                <c:pt idx="22363">
                  <c:v>73.201499999999882</c:v>
                </c:pt>
                <c:pt idx="22364">
                  <c:v>73.202059999999875</c:v>
                </c:pt>
                <c:pt idx="22365">
                  <c:v>73.202589999999873</c:v>
                </c:pt>
                <c:pt idx="22366">
                  <c:v>73.203109999999867</c:v>
                </c:pt>
                <c:pt idx="22367">
                  <c:v>73.203629999999862</c:v>
                </c:pt>
                <c:pt idx="22368">
                  <c:v>73.204109999999858</c:v>
                </c:pt>
                <c:pt idx="22369">
                  <c:v>73.20451999999986</c:v>
                </c:pt>
                <c:pt idx="22370">
                  <c:v>73.204979999999864</c:v>
                </c:pt>
                <c:pt idx="22371">
                  <c:v>73.205659999999867</c:v>
                </c:pt>
                <c:pt idx="22372">
                  <c:v>73.206799999999873</c:v>
                </c:pt>
                <c:pt idx="22373">
                  <c:v>73.20775999999988</c:v>
                </c:pt>
                <c:pt idx="22374">
                  <c:v>73.208329999999876</c:v>
                </c:pt>
                <c:pt idx="22375">
                  <c:v>73.209379999999882</c:v>
                </c:pt>
                <c:pt idx="22376">
                  <c:v>73.210769999999883</c:v>
                </c:pt>
                <c:pt idx="22377">
                  <c:v>73.212299999999885</c:v>
                </c:pt>
                <c:pt idx="22378">
                  <c:v>73.213569999999891</c:v>
                </c:pt>
                <c:pt idx="22379">
                  <c:v>73.214509999999891</c:v>
                </c:pt>
                <c:pt idx="22380">
                  <c:v>73.215339999999884</c:v>
                </c:pt>
                <c:pt idx="22381">
                  <c:v>73.216109999999887</c:v>
                </c:pt>
                <c:pt idx="22382">
                  <c:v>73.216719999999881</c:v>
                </c:pt>
                <c:pt idx="22383">
                  <c:v>73.217299999999881</c:v>
                </c:pt>
                <c:pt idx="22384">
                  <c:v>73.218139999999877</c:v>
                </c:pt>
                <c:pt idx="22385">
                  <c:v>73.21963999999987</c:v>
                </c:pt>
                <c:pt idx="22386">
                  <c:v>73.220629999999872</c:v>
                </c:pt>
                <c:pt idx="22387">
                  <c:v>73.221089999999876</c:v>
                </c:pt>
                <c:pt idx="22388">
                  <c:v>73.221399999999875</c:v>
                </c:pt>
                <c:pt idx="22389">
                  <c:v>73.221789999999871</c:v>
                </c:pt>
                <c:pt idx="22390">
                  <c:v>73.222309999999865</c:v>
                </c:pt>
                <c:pt idx="22391">
                  <c:v>73.222899999999868</c:v>
                </c:pt>
                <c:pt idx="22392">
                  <c:v>73.223519999999866</c:v>
                </c:pt>
                <c:pt idx="22393">
                  <c:v>73.223999999999862</c:v>
                </c:pt>
                <c:pt idx="22394">
                  <c:v>73.224509999999867</c:v>
                </c:pt>
                <c:pt idx="22395">
                  <c:v>73.225049999999868</c:v>
                </c:pt>
                <c:pt idx="22396">
                  <c:v>73.225449999999867</c:v>
                </c:pt>
                <c:pt idx="22397">
                  <c:v>73.225989999999868</c:v>
                </c:pt>
                <c:pt idx="22398">
                  <c:v>73.226989999999873</c:v>
                </c:pt>
                <c:pt idx="22399">
                  <c:v>73.228539999999867</c:v>
                </c:pt>
                <c:pt idx="22400">
                  <c:v>73.229569999999867</c:v>
                </c:pt>
                <c:pt idx="22401">
                  <c:v>73.230189999999865</c:v>
                </c:pt>
                <c:pt idx="22402">
                  <c:v>73.230389999999872</c:v>
                </c:pt>
                <c:pt idx="22403">
                  <c:v>73.231199999999873</c:v>
                </c:pt>
                <c:pt idx="22404">
                  <c:v>73.236179999999877</c:v>
                </c:pt>
                <c:pt idx="22405">
                  <c:v>73.244269999999872</c:v>
                </c:pt>
                <c:pt idx="22406">
                  <c:v>73.251489999999876</c:v>
                </c:pt>
                <c:pt idx="22407">
                  <c:v>73.25661999999987</c:v>
                </c:pt>
                <c:pt idx="22408">
                  <c:v>73.259849999999872</c:v>
                </c:pt>
                <c:pt idx="22409">
                  <c:v>73.262279999999876</c:v>
                </c:pt>
                <c:pt idx="22410">
                  <c:v>73.264189999999871</c:v>
                </c:pt>
                <c:pt idx="22411">
                  <c:v>73.265899999999874</c:v>
                </c:pt>
                <c:pt idx="22412">
                  <c:v>73.267279999999872</c:v>
                </c:pt>
                <c:pt idx="22413">
                  <c:v>73.268629999999874</c:v>
                </c:pt>
                <c:pt idx="22414">
                  <c:v>73.269909999999868</c:v>
                </c:pt>
                <c:pt idx="22415">
                  <c:v>73.270949999999871</c:v>
                </c:pt>
                <c:pt idx="22416">
                  <c:v>73.272269999999878</c:v>
                </c:pt>
                <c:pt idx="22417">
                  <c:v>73.273429999999877</c:v>
                </c:pt>
                <c:pt idx="22418">
                  <c:v>73.274309999999872</c:v>
                </c:pt>
                <c:pt idx="22419">
                  <c:v>73.27501999999987</c:v>
                </c:pt>
                <c:pt idx="22420">
                  <c:v>73.275679999999866</c:v>
                </c:pt>
                <c:pt idx="22421">
                  <c:v>73.276389999999864</c:v>
                </c:pt>
                <c:pt idx="22422">
                  <c:v>73.277099999999862</c:v>
                </c:pt>
                <c:pt idx="22423">
                  <c:v>73.277739999999866</c:v>
                </c:pt>
                <c:pt idx="22424">
                  <c:v>73.278219999999862</c:v>
                </c:pt>
                <c:pt idx="22425">
                  <c:v>73.278759999999863</c:v>
                </c:pt>
                <c:pt idx="22426">
                  <c:v>73.279299999999864</c:v>
                </c:pt>
                <c:pt idx="22427">
                  <c:v>73.27977999999986</c:v>
                </c:pt>
                <c:pt idx="22428">
                  <c:v>73.280249999999867</c:v>
                </c:pt>
                <c:pt idx="22429">
                  <c:v>73.280779999999865</c:v>
                </c:pt>
                <c:pt idx="22430">
                  <c:v>73.281259999999861</c:v>
                </c:pt>
                <c:pt idx="22431">
                  <c:v>73.28174999999986</c:v>
                </c:pt>
                <c:pt idx="22432">
                  <c:v>73.282239999999859</c:v>
                </c:pt>
                <c:pt idx="22433">
                  <c:v>73.282829999999862</c:v>
                </c:pt>
                <c:pt idx="22434">
                  <c:v>73.283409999999861</c:v>
                </c:pt>
                <c:pt idx="22435">
                  <c:v>73.283879999999868</c:v>
                </c:pt>
                <c:pt idx="22436">
                  <c:v>73.284399999999863</c:v>
                </c:pt>
                <c:pt idx="22437">
                  <c:v>73.284909999999869</c:v>
                </c:pt>
                <c:pt idx="22438">
                  <c:v>73.285409999999871</c:v>
                </c:pt>
                <c:pt idx="22439">
                  <c:v>73.285869999999875</c:v>
                </c:pt>
                <c:pt idx="22440">
                  <c:v>73.286359999999874</c:v>
                </c:pt>
                <c:pt idx="22441">
                  <c:v>73.287209999999874</c:v>
                </c:pt>
                <c:pt idx="22442">
                  <c:v>73.288579999999868</c:v>
                </c:pt>
                <c:pt idx="22443">
                  <c:v>73.289849999999873</c:v>
                </c:pt>
                <c:pt idx="22444">
                  <c:v>73.291199999999876</c:v>
                </c:pt>
                <c:pt idx="22445">
                  <c:v>73.29268999999988</c:v>
                </c:pt>
                <c:pt idx="22446">
                  <c:v>73.294189999999872</c:v>
                </c:pt>
                <c:pt idx="22447">
                  <c:v>73.295669999999873</c:v>
                </c:pt>
                <c:pt idx="22448">
                  <c:v>73.296659999999875</c:v>
                </c:pt>
                <c:pt idx="22449">
                  <c:v>73.297319999999871</c:v>
                </c:pt>
                <c:pt idx="22450">
                  <c:v>73.298189999999877</c:v>
                </c:pt>
                <c:pt idx="22451">
                  <c:v>73.298509999999879</c:v>
                </c:pt>
                <c:pt idx="22452">
                  <c:v>73.29895999999988</c:v>
                </c:pt>
                <c:pt idx="22453">
                  <c:v>73.305559999999886</c:v>
                </c:pt>
                <c:pt idx="22454">
                  <c:v>73.319229999999891</c:v>
                </c:pt>
                <c:pt idx="22455">
                  <c:v>73.334439999999887</c:v>
                </c:pt>
                <c:pt idx="22456">
                  <c:v>73.344889999999893</c:v>
                </c:pt>
                <c:pt idx="22457">
                  <c:v>73.351609999999894</c:v>
                </c:pt>
                <c:pt idx="22458">
                  <c:v>73.354829999999893</c:v>
                </c:pt>
                <c:pt idx="22459">
                  <c:v>73.357469999999893</c:v>
                </c:pt>
                <c:pt idx="22460">
                  <c:v>73.359849999999895</c:v>
                </c:pt>
                <c:pt idx="22461">
                  <c:v>73.3618799999999</c:v>
                </c:pt>
                <c:pt idx="22462">
                  <c:v>73.363959999999906</c:v>
                </c:pt>
                <c:pt idx="22463">
                  <c:v>73.36723999999991</c:v>
                </c:pt>
                <c:pt idx="22464">
                  <c:v>73.371829999999903</c:v>
                </c:pt>
                <c:pt idx="22465">
                  <c:v>73.374799999999908</c:v>
                </c:pt>
                <c:pt idx="22466">
                  <c:v>73.376359999999906</c:v>
                </c:pt>
                <c:pt idx="22467">
                  <c:v>73.376939999999905</c:v>
                </c:pt>
                <c:pt idx="22468">
                  <c:v>73.377279999999899</c:v>
                </c:pt>
                <c:pt idx="22469">
                  <c:v>73.377749999999907</c:v>
                </c:pt>
                <c:pt idx="22470">
                  <c:v>73.378219999999914</c:v>
                </c:pt>
                <c:pt idx="22471">
                  <c:v>73.378829999999908</c:v>
                </c:pt>
                <c:pt idx="22472">
                  <c:v>73.379459999999909</c:v>
                </c:pt>
                <c:pt idx="22473">
                  <c:v>73.379949999999909</c:v>
                </c:pt>
                <c:pt idx="22474">
                  <c:v>73.380459999999914</c:v>
                </c:pt>
                <c:pt idx="22475">
                  <c:v>73.380979999999909</c:v>
                </c:pt>
                <c:pt idx="22476">
                  <c:v>73.381469999999908</c:v>
                </c:pt>
                <c:pt idx="22477">
                  <c:v>73.381989999999902</c:v>
                </c:pt>
                <c:pt idx="22478">
                  <c:v>73.382859999999908</c:v>
                </c:pt>
                <c:pt idx="22479">
                  <c:v>73.384369999999905</c:v>
                </c:pt>
                <c:pt idx="22480">
                  <c:v>73.385829999999899</c:v>
                </c:pt>
                <c:pt idx="22481">
                  <c:v>73.387379999999894</c:v>
                </c:pt>
                <c:pt idx="22482">
                  <c:v>73.388459999999895</c:v>
                </c:pt>
                <c:pt idx="22483">
                  <c:v>73.389009999999899</c:v>
                </c:pt>
                <c:pt idx="22484">
                  <c:v>73.389759999999896</c:v>
                </c:pt>
                <c:pt idx="22485">
                  <c:v>73.390929999999898</c:v>
                </c:pt>
                <c:pt idx="22486">
                  <c:v>73.392159999999905</c:v>
                </c:pt>
                <c:pt idx="22487">
                  <c:v>73.393169999999898</c:v>
                </c:pt>
                <c:pt idx="22488">
                  <c:v>73.393789999999896</c:v>
                </c:pt>
                <c:pt idx="22489">
                  <c:v>73.394569999999902</c:v>
                </c:pt>
                <c:pt idx="22490">
                  <c:v>73.395599999999902</c:v>
                </c:pt>
                <c:pt idx="22491">
                  <c:v>73.3961299999999</c:v>
                </c:pt>
                <c:pt idx="22492">
                  <c:v>73.3963999999999</c:v>
                </c:pt>
                <c:pt idx="22493">
                  <c:v>73.399779999999907</c:v>
                </c:pt>
                <c:pt idx="22494">
                  <c:v>73.410789999999906</c:v>
                </c:pt>
                <c:pt idx="22495">
                  <c:v>73.429009999999906</c:v>
                </c:pt>
                <c:pt idx="22496">
                  <c:v>73.443839999999909</c:v>
                </c:pt>
                <c:pt idx="22497">
                  <c:v>73.451759999999908</c:v>
                </c:pt>
                <c:pt idx="22498">
                  <c:v>73.455849999999913</c:v>
                </c:pt>
                <c:pt idx="22499">
                  <c:v>73.458909999999918</c:v>
                </c:pt>
                <c:pt idx="22500">
                  <c:v>73.461329999999919</c:v>
                </c:pt>
                <c:pt idx="22501">
                  <c:v>73.463129999999921</c:v>
                </c:pt>
                <c:pt idx="22502">
                  <c:v>73.465259999999915</c:v>
                </c:pt>
                <c:pt idx="22503">
                  <c:v>73.468269999999919</c:v>
                </c:pt>
                <c:pt idx="22504">
                  <c:v>73.472109999999915</c:v>
                </c:pt>
                <c:pt idx="22505">
                  <c:v>73.474799999999917</c:v>
                </c:pt>
                <c:pt idx="22506">
                  <c:v>73.477079999999916</c:v>
                </c:pt>
                <c:pt idx="22507">
                  <c:v>73.478739999999917</c:v>
                </c:pt>
                <c:pt idx="22508">
                  <c:v>73.480639999999923</c:v>
                </c:pt>
                <c:pt idx="22509">
                  <c:v>73.483519999999928</c:v>
                </c:pt>
                <c:pt idx="22510">
                  <c:v>73.485489999999928</c:v>
                </c:pt>
                <c:pt idx="22511">
                  <c:v>73.488829999999922</c:v>
                </c:pt>
                <c:pt idx="22512">
                  <c:v>73.501729999999924</c:v>
                </c:pt>
                <c:pt idx="22513">
                  <c:v>73.521279999999919</c:v>
                </c:pt>
                <c:pt idx="22514">
                  <c:v>73.536769999999919</c:v>
                </c:pt>
                <c:pt idx="22515">
                  <c:v>73.545569999999913</c:v>
                </c:pt>
                <c:pt idx="22516">
                  <c:v>73.551089999999917</c:v>
                </c:pt>
                <c:pt idx="22517">
                  <c:v>73.554039999999915</c:v>
                </c:pt>
                <c:pt idx="22518">
                  <c:v>73.556169999999909</c:v>
                </c:pt>
                <c:pt idx="22519">
                  <c:v>73.557669999999902</c:v>
                </c:pt>
                <c:pt idx="22520">
                  <c:v>73.558859999999896</c:v>
                </c:pt>
                <c:pt idx="22521">
                  <c:v>73.560479999999899</c:v>
                </c:pt>
                <c:pt idx="22522">
                  <c:v>73.562809999999899</c:v>
                </c:pt>
                <c:pt idx="22523">
                  <c:v>73.565669999999898</c:v>
                </c:pt>
                <c:pt idx="22524">
                  <c:v>73.568389999999894</c:v>
                </c:pt>
                <c:pt idx="22525">
                  <c:v>73.570149999999899</c:v>
                </c:pt>
                <c:pt idx="22526">
                  <c:v>73.574979999999897</c:v>
                </c:pt>
                <c:pt idx="22527">
                  <c:v>73.581589999999892</c:v>
                </c:pt>
                <c:pt idx="22528">
                  <c:v>73.590079999999887</c:v>
                </c:pt>
                <c:pt idx="22529">
                  <c:v>73.596429999999884</c:v>
                </c:pt>
                <c:pt idx="22530">
                  <c:v>73.601209999999881</c:v>
                </c:pt>
                <c:pt idx="22531">
                  <c:v>73.604909999999876</c:v>
                </c:pt>
                <c:pt idx="22532">
                  <c:v>73.607679999999874</c:v>
                </c:pt>
                <c:pt idx="22533">
                  <c:v>73.609609999999876</c:v>
                </c:pt>
                <c:pt idx="22534">
                  <c:v>73.611029999999872</c:v>
                </c:pt>
                <c:pt idx="22535">
                  <c:v>73.612409999999869</c:v>
                </c:pt>
                <c:pt idx="22536">
                  <c:v>73.613949999999875</c:v>
                </c:pt>
                <c:pt idx="22537">
                  <c:v>73.614799999999875</c:v>
                </c:pt>
                <c:pt idx="22538">
                  <c:v>73.614899999999878</c:v>
                </c:pt>
                <c:pt idx="22539">
                  <c:v>73.615089999999881</c:v>
                </c:pt>
                <c:pt idx="22540">
                  <c:v>73.617479999999887</c:v>
                </c:pt>
                <c:pt idx="22541">
                  <c:v>73.619199999999893</c:v>
                </c:pt>
                <c:pt idx="22542">
                  <c:v>73.620739999999898</c:v>
                </c:pt>
                <c:pt idx="22543">
                  <c:v>73.627129999999894</c:v>
                </c:pt>
                <c:pt idx="22544">
                  <c:v>73.639569999999893</c:v>
                </c:pt>
                <c:pt idx="22545">
                  <c:v>73.652429999999896</c:v>
                </c:pt>
                <c:pt idx="22546">
                  <c:v>73.6605899999999</c:v>
                </c:pt>
                <c:pt idx="22547">
                  <c:v>73.664809999999903</c:v>
                </c:pt>
                <c:pt idx="22548">
                  <c:v>73.667549999999906</c:v>
                </c:pt>
                <c:pt idx="22549">
                  <c:v>73.669689999999903</c:v>
                </c:pt>
                <c:pt idx="22550">
                  <c:v>73.671479999999903</c:v>
                </c:pt>
                <c:pt idx="22551">
                  <c:v>73.673039999999901</c:v>
                </c:pt>
                <c:pt idx="22552">
                  <c:v>73.675099999999901</c:v>
                </c:pt>
                <c:pt idx="22553">
                  <c:v>73.678419999999903</c:v>
                </c:pt>
                <c:pt idx="22554">
                  <c:v>73.681239999999903</c:v>
                </c:pt>
                <c:pt idx="22555">
                  <c:v>73.683209999999903</c:v>
                </c:pt>
                <c:pt idx="22556">
                  <c:v>73.684009999999901</c:v>
                </c:pt>
                <c:pt idx="22557">
                  <c:v>73.684299999999908</c:v>
                </c:pt>
                <c:pt idx="22558">
                  <c:v>73.684599999999904</c:v>
                </c:pt>
                <c:pt idx="22559">
                  <c:v>73.685009999999906</c:v>
                </c:pt>
                <c:pt idx="22560">
                  <c:v>73.685569999999899</c:v>
                </c:pt>
                <c:pt idx="22561">
                  <c:v>73.686139999999895</c:v>
                </c:pt>
                <c:pt idx="22562">
                  <c:v>73.686669999999893</c:v>
                </c:pt>
                <c:pt idx="22563">
                  <c:v>73.687149999999889</c:v>
                </c:pt>
                <c:pt idx="22564">
                  <c:v>73.687619999999896</c:v>
                </c:pt>
                <c:pt idx="22565">
                  <c:v>73.688089999999903</c:v>
                </c:pt>
                <c:pt idx="22566">
                  <c:v>73.688619999999901</c:v>
                </c:pt>
                <c:pt idx="22567">
                  <c:v>73.689879999999903</c:v>
                </c:pt>
                <c:pt idx="22568">
                  <c:v>73.691589999999906</c:v>
                </c:pt>
                <c:pt idx="22569">
                  <c:v>73.693089999999899</c:v>
                </c:pt>
                <c:pt idx="22570">
                  <c:v>73.694559999999896</c:v>
                </c:pt>
                <c:pt idx="22571">
                  <c:v>73.695609999999903</c:v>
                </c:pt>
                <c:pt idx="22572">
                  <c:v>73.696299999999908</c:v>
                </c:pt>
                <c:pt idx="22573">
                  <c:v>73.696799999999911</c:v>
                </c:pt>
                <c:pt idx="22574">
                  <c:v>73.697039999999916</c:v>
                </c:pt>
                <c:pt idx="22575">
                  <c:v>73.69822999999991</c:v>
                </c:pt>
                <c:pt idx="22576">
                  <c:v>73.705979999999911</c:v>
                </c:pt>
                <c:pt idx="22577">
                  <c:v>73.722669999999908</c:v>
                </c:pt>
                <c:pt idx="22578">
                  <c:v>73.738369999999904</c:v>
                </c:pt>
                <c:pt idx="22579">
                  <c:v>73.746969999999905</c:v>
                </c:pt>
                <c:pt idx="22580">
                  <c:v>73.751229999999907</c:v>
                </c:pt>
                <c:pt idx="22581">
                  <c:v>73.754339999999914</c:v>
                </c:pt>
                <c:pt idx="22582">
                  <c:v>73.756919999999909</c:v>
                </c:pt>
                <c:pt idx="22583">
                  <c:v>73.758929999999907</c:v>
                </c:pt>
                <c:pt idx="22584">
                  <c:v>73.762299999999911</c:v>
                </c:pt>
                <c:pt idx="22585">
                  <c:v>73.766219999999905</c:v>
                </c:pt>
                <c:pt idx="22586">
                  <c:v>73.767139999999898</c:v>
                </c:pt>
                <c:pt idx="22587">
                  <c:v>73.767679999999899</c:v>
                </c:pt>
                <c:pt idx="22588">
                  <c:v>73.768159999999895</c:v>
                </c:pt>
                <c:pt idx="22589">
                  <c:v>73.768779999999893</c:v>
                </c:pt>
                <c:pt idx="22590">
                  <c:v>73.769419999999897</c:v>
                </c:pt>
                <c:pt idx="22591">
                  <c:v>73.770039999999895</c:v>
                </c:pt>
                <c:pt idx="22592">
                  <c:v>73.770529999999894</c:v>
                </c:pt>
                <c:pt idx="22593">
                  <c:v>73.771049999999889</c:v>
                </c:pt>
                <c:pt idx="22594">
                  <c:v>73.77158999999989</c:v>
                </c:pt>
                <c:pt idx="22595">
                  <c:v>73.772189999999895</c:v>
                </c:pt>
                <c:pt idx="22596">
                  <c:v>73.773479999999893</c:v>
                </c:pt>
                <c:pt idx="22597">
                  <c:v>73.77467999999989</c:v>
                </c:pt>
                <c:pt idx="22598">
                  <c:v>73.775199999999884</c:v>
                </c:pt>
                <c:pt idx="22599">
                  <c:v>73.775449999999879</c:v>
                </c:pt>
                <c:pt idx="22600">
                  <c:v>73.775609999999872</c:v>
                </c:pt>
                <c:pt idx="22601">
                  <c:v>73.778269999999878</c:v>
                </c:pt>
                <c:pt idx="22602">
                  <c:v>73.787799999999876</c:v>
                </c:pt>
                <c:pt idx="22603">
                  <c:v>73.802249999999873</c:v>
                </c:pt>
                <c:pt idx="22604">
                  <c:v>73.815439999999867</c:v>
                </c:pt>
                <c:pt idx="22605">
                  <c:v>73.829989999999867</c:v>
                </c:pt>
                <c:pt idx="22606">
                  <c:v>73.844749999999863</c:v>
                </c:pt>
                <c:pt idx="22607">
                  <c:v>73.853619999999864</c:v>
                </c:pt>
                <c:pt idx="22608">
                  <c:v>73.859289999999859</c:v>
                </c:pt>
                <c:pt idx="22609">
                  <c:v>73.863109999999864</c:v>
                </c:pt>
                <c:pt idx="22610">
                  <c:v>73.864549999999866</c:v>
                </c:pt>
                <c:pt idx="22611">
                  <c:v>73.865249999999861</c:v>
                </c:pt>
                <c:pt idx="22612">
                  <c:v>73.865809999999854</c:v>
                </c:pt>
                <c:pt idx="22613">
                  <c:v>73.866459999999847</c:v>
                </c:pt>
                <c:pt idx="22614">
                  <c:v>73.867159999999842</c:v>
                </c:pt>
                <c:pt idx="22615">
                  <c:v>73.86786999999984</c:v>
                </c:pt>
                <c:pt idx="22616">
                  <c:v>73.868419999999844</c:v>
                </c:pt>
                <c:pt idx="22617">
                  <c:v>73.86862999999984</c:v>
                </c:pt>
                <c:pt idx="22618">
                  <c:v>73.868749999999835</c:v>
                </c:pt>
                <c:pt idx="22619">
                  <c:v>73.86889999999984</c:v>
                </c:pt>
                <c:pt idx="22620">
                  <c:v>73.869279999999847</c:v>
                </c:pt>
                <c:pt idx="22621">
                  <c:v>73.870029999999844</c:v>
                </c:pt>
                <c:pt idx="22622">
                  <c:v>73.870729999999838</c:v>
                </c:pt>
                <c:pt idx="22623">
                  <c:v>73.871779999999845</c:v>
                </c:pt>
                <c:pt idx="22624">
                  <c:v>73.873059999999839</c:v>
                </c:pt>
                <c:pt idx="22625">
                  <c:v>73.874359999999839</c:v>
                </c:pt>
                <c:pt idx="22626">
                  <c:v>73.875059999999834</c:v>
                </c:pt>
                <c:pt idx="22627">
                  <c:v>73.875459999999833</c:v>
                </c:pt>
                <c:pt idx="22628">
                  <c:v>73.875729999999834</c:v>
                </c:pt>
                <c:pt idx="22629">
                  <c:v>73.87602999999983</c:v>
                </c:pt>
                <c:pt idx="22630">
                  <c:v>73.876489999999833</c:v>
                </c:pt>
                <c:pt idx="22631">
                  <c:v>73.877019999999831</c:v>
                </c:pt>
                <c:pt idx="22632">
                  <c:v>73.877549999999829</c:v>
                </c:pt>
                <c:pt idx="22633">
                  <c:v>73.87817999999983</c:v>
                </c:pt>
                <c:pt idx="22634">
                  <c:v>73.878799999999828</c:v>
                </c:pt>
                <c:pt idx="22635">
                  <c:v>73.87938999999983</c:v>
                </c:pt>
                <c:pt idx="22636">
                  <c:v>73.879959999999826</c:v>
                </c:pt>
                <c:pt idx="22637">
                  <c:v>73.88050999999983</c:v>
                </c:pt>
                <c:pt idx="22638">
                  <c:v>73.88108999999983</c:v>
                </c:pt>
                <c:pt idx="22639">
                  <c:v>73.881599999999835</c:v>
                </c:pt>
                <c:pt idx="22640">
                  <c:v>73.882339999999829</c:v>
                </c:pt>
                <c:pt idx="22641">
                  <c:v>73.883749999999836</c:v>
                </c:pt>
                <c:pt idx="22642">
                  <c:v>73.885939999999835</c:v>
                </c:pt>
                <c:pt idx="22643">
                  <c:v>73.887769999999833</c:v>
                </c:pt>
                <c:pt idx="22644">
                  <c:v>73.889539999999826</c:v>
                </c:pt>
                <c:pt idx="22645">
                  <c:v>73.891179999999821</c:v>
                </c:pt>
                <c:pt idx="22646">
                  <c:v>73.892129999999824</c:v>
                </c:pt>
                <c:pt idx="22647">
                  <c:v>73.893169999999827</c:v>
                </c:pt>
                <c:pt idx="22648">
                  <c:v>73.893529999999828</c:v>
                </c:pt>
                <c:pt idx="22649">
                  <c:v>73.893809999999831</c:v>
                </c:pt>
                <c:pt idx="22650">
                  <c:v>73.897569999999831</c:v>
                </c:pt>
                <c:pt idx="22651">
                  <c:v>73.912689999999827</c:v>
                </c:pt>
                <c:pt idx="22652">
                  <c:v>73.927819999999826</c:v>
                </c:pt>
                <c:pt idx="22653">
                  <c:v>73.934309999999826</c:v>
                </c:pt>
                <c:pt idx="22654">
                  <c:v>73.938089999999832</c:v>
                </c:pt>
                <c:pt idx="22655">
                  <c:v>73.939909999999827</c:v>
                </c:pt>
                <c:pt idx="22656">
                  <c:v>73.941119999999827</c:v>
                </c:pt>
                <c:pt idx="22657">
                  <c:v>73.941809999999833</c:v>
                </c:pt>
                <c:pt idx="22658">
                  <c:v>73.942579999999836</c:v>
                </c:pt>
                <c:pt idx="22659">
                  <c:v>73.94394999999983</c:v>
                </c:pt>
                <c:pt idx="22660">
                  <c:v>73.946029999999837</c:v>
                </c:pt>
                <c:pt idx="22661">
                  <c:v>73.948229999999839</c:v>
                </c:pt>
                <c:pt idx="22662">
                  <c:v>73.950089999999832</c:v>
                </c:pt>
                <c:pt idx="22663">
                  <c:v>73.951009999999826</c:v>
                </c:pt>
                <c:pt idx="22664">
                  <c:v>73.951359999999823</c:v>
                </c:pt>
                <c:pt idx="22665">
                  <c:v>73.951569999999819</c:v>
                </c:pt>
                <c:pt idx="22666">
                  <c:v>73.952899999999815</c:v>
                </c:pt>
                <c:pt idx="22667">
                  <c:v>73.956239999999809</c:v>
                </c:pt>
                <c:pt idx="22668">
                  <c:v>73.961489999999813</c:v>
                </c:pt>
                <c:pt idx="22669">
                  <c:v>73.969789999999819</c:v>
                </c:pt>
                <c:pt idx="22670">
                  <c:v>73.976079999999826</c:v>
                </c:pt>
                <c:pt idx="22671">
                  <c:v>73.980859999999822</c:v>
                </c:pt>
                <c:pt idx="22672">
                  <c:v>73.984019999999816</c:v>
                </c:pt>
                <c:pt idx="22673">
                  <c:v>73.986659999999816</c:v>
                </c:pt>
                <c:pt idx="22674">
                  <c:v>73.988859999999818</c:v>
                </c:pt>
                <c:pt idx="22675">
                  <c:v>73.990979999999823</c:v>
                </c:pt>
                <c:pt idx="22676">
                  <c:v>73.992779999999826</c:v>
                </c:pt>
                <c:pt idx="22677">
                  <c:v>73.994519999999824</c:v>
                </c:pt>
                <c:pt idx="22678">
                  <c:v>73.996159999999819</c:v>
                </c:pt>
                <c:pt idx="22679">
                  <c:v>73.997569999999826</c:v>
                </c:pt>
                <c:pt idx="22680">
                  <c:v>73.998739999999827</c:v>
                </c:pt>
                <c:pt idx="22681">
                  <c:v>74.000459999999833</c:v>
                </c:pt>
                <c:pt idx="22682">
                  <c:v>74.002789999999834</c:v>
                </c:pt>
                <c:pt idx="22683">
                  <c:v>74.00468999999984</c:v>
                </c:pt>
                <c:pt idx="22684">
                  <c:v>74.006519999999838</c:v>
                </c:pt>
                <c:pt idx="22685">
                  <c:v>74.008439999999837</c:v>
                </c:pt>
                <c:pt idx="22686">
                  <c:v>74.010319999999837</c:v>
                </c:pt>
                <c:pt idx="22687">
                  <c:v>74.01217999999983</c:v>
                </c:pt>
                <c:pt idx="22688">
                  <c:v>74.01378999999983</c:v>
                </c:pt>
                <c:pt idx="22689">
                  <c:v>74.015389999999826</c:v>
                </c:pt>
                <c:pt idx="22690">
                  <c:v>74.016829999999828</c:v>
                </c:pt>
                <c:pt idx="22691">
                  <c:v>74.017899999999827</c:v>
                </c:pt>
                <c:pt idx="22692">
                  <c:v>74.018989999999832</c:v>
                </c:pt>
                <c:pt idx="22693">
                  <c:v>74.019299999999831</c:v>
                </c:pt>
                <c:pt idx="22694">
                  <c:v>74.020959999999832</c:v>
                </c:pt>
                <c:pt idx="22695">
                  <c:v>74.027439999999828</c:v>
                </c:pt>
                <c:pt idx="22696">
                  <c:v>74.034579999999835</c:v>
                </c:pt>
                <c:pt idx="22697">
                  <c:v>74.043829999999829</c:v>
                </c:pt>
                <c:pt idx="22698">
                  <c:v>74.053159999999835</c:v>
                </c:pt>
                <c:pt idx="22699">
                  <c:v>74.066009999999835</c:v>
                </c:pt>
                <c:pt idx="22700">
                  <c:v>74.07364999999983</c:v>
                </c:pt>
                <c:pt idx="22701">
                  <c:v>74.077009999999831</c:v>
                </c:pt>
                <c:pt idx="22702">
                  <c:v>74.079509999999829</c:v>
                </c:pt>
                <c:pt idx="22703">
                  <c:v>74.081759999999832</c:v>
                </c:pt>
                <c:pt idx="22704">
                  <c:v>74.084009999999836</c:v>
                </c:pt>
                <c:pt idx="22705">
                  <c:v>74.085949999999841</c:v>
                </c:pt>
                <c:pt idx="22706">
                  <c:v>74.087049999999834</c:v>
                </c:pt>
                <c:pt idx="22707">
                  <c:v>74.087959999999839</c:v>
                </c:pt>
                <c:pt idx="22708">
                  <c:v>74.088699999999832</c:v>
                </c:pt>
                <c:pt idx="22709">
                  <c:v>74.089279999999832</c:v>
                </c:pt>
                <c:pt idx="22710">
                  <c:v>74.089999999999833</c:v>
                </c:pt>
                <c:pt idx="22711">
                  <c:v>74.090959999999839</c:v>
                </c:pt>
                <c:pt idx="22712">
                  <c:v>74.092149999999833</c:v>
                </c:pt>
                <c:pt idx="22713">
                  <c:v>74.093449999999834</c:v>
                </c:pt>
                <c:pt idx="22714">
                  <c:v>74.094889999999836</c:v>
                </c:pt>
                <c:pt idx="22715">
                  <c:v>74.096269999999834</c:v>
                </c:pt>
                <c:pt idx="22716">
                  <c:v>74.097209999999833</c:v>
                </c:pt>
                <c:pt idx="22717">
                  <c:v>74.09768999999983</c:v>
                </c:pt>
                <c:pt idx="22718">
                  <c:v>74.09795999999983</c:v>
                </c:pt>
                <c:pt idx="22719">
                  <c:v>74.098209999999824</c:v>
                </c:pt>
                <c:pt idx="22720">
                  <c:v>74.098489999999828</c:v>
                </c:pt>
                <c:pt idx="22721">
                  <c:v>74.098769999999831</c:v>
                </c:pt>
                <c:pt idx="22722">
                  <c:v>74.098979999999827</c:v>
                </c:pt>
                <c:pt idx="22723">
                  <c:v>74.09916999999983</c:v>
                </c:pt>
                <c:pt idx="22724">
                  <c:v>74.099359999999834</c:v>
                </c:pt>
                <c:pt idx="22725">
                  <c:v>74.09955999999984</c:v>
                </c:pt>
                <c:pt idx="22726">
                  <c:v>74.099749999999844</c:v>
                </c:pt>
                <c:pt idx="22727">
                  <c:v>74.099949999999851</c:v>
                </c:pt>
                <c:pt idx="22728">
                  <c:v>74.100149999999857</c:v>
                </c:pt>
                <c:pt idx="22729">
                  <c:v>74.100359999999853</c:v>
                </c:pt>
                <c:pt idx="22730">
                  <c:v>74.100569999999848</c:v>
                </c:pt>
                <c:pt idx="22731">
                  <c:v>74.100749999999849</c:v>
                </c:pt>
                <c:pt idx="22732">
                  <c:v>74.100959999999844</c:v>
                </c:pt>
                <c:pt idx="22733">
                  <c:v>74.101149999999848</c:v>
                </c:pt>
                <c:pt idx="22734">
                  <c:v>74.101339999999851</c:v>
                </c:pt>
                <c:pt idx="22735">
                  <c:v>74.101549999999847</c:v>
                </c:pt>
                <c:pt idx="22736">
                  <c:v>74.10173999999985</c:v>
                </c:pt>
                <c:pt idx="22737">
                  <c:v>74.101919999999851</c:v>
                </c:pt>
                <c:pt idx="22738">
                  <c:v>74.102109999999854</c:v>
                </c:pt>
                <c:pt idx="22739">
                  <c:v>74.102299999999858</c:v>
                </c:pt>
                <c:pt idx="22740">
                  <c:v>74.102479999999858</c:v>
                </c:pt>
                <c:pt idx="22741">
                  <c:v>74.102669999999861</c:v>
                </c:pt>
                <c:pt idx="22742">
                  <c:v>74.102859999999865</c:v>
                </c:pt>
                <c:pt idx="22743">
                  <c:v>74.10306999999986</c:v>
                </c:pt>
                <c:pt idx="22744">
                  <c:v>74.103249999999861</c:v>
                </c:pt>
                <c:pt idx="22745">
                  <c:v>74.103419999999858</c:v>
                </c:pt>
                <c:pt idx="22746">
                  <c:v>74.103609999999861</c:v>
                </c:pt>
                <c:pt idx="22747">
                  <c:v>74.103779999999858</c:v>
                </c:pt>
                <c:pt idx="22748">
                  <c:v>74.103969999999862</c:v>
                </c:pt>
                <c:pt idx="22749">
                  <c:v>74.104149999999862</c:v>
                </c:pt>
                <c:pt idx="22750">
                  <c:v>74.104339999999866</c:v>
                </c:pt>
                <c:pt idx="22751">
                  <c:v>74.104529999999869</c:v>
                </c:pt>
                <c:pt idx="22752">
                  <c:v>74.104729999999876</c:v>
                </c:pt>
                <c:pt idx="22753">
                  <c:v>74.104929999999882</c:v>
                </c:pt>
                <c:pt idx="22754">
                  <c:v>74.105119999999886</c:v>
                </c:pt>
                <c:pt idx="22755">
                  <c:v>74.105309999999889</c:v>
                </c:pt>
                <c:pt idx="22756">
                  <c:v>74.105499999999893</c:v>
                </c:pt>
                <c:pt idx="22757">
                  <c:v>74.105689999999896</c:v>
                </c:pt>
                <c:pt idx="22758">
                  <c:v>74.1058799999999</c:v>
                </c:pt>
                <c:pt idx="22759">
                  <c:v>74.106069999999903</c:v>
                </c:pt>
                <c:pt idx="22760">
                  <c:v>74.106259999999907</c:v>
                </c:pt>
                <c:pt idx="22761">
                  <c:v>74.10644999999991</c:v>
                </c:pt>
                <c:pt idx="22762">
                  <c:v>74.106699999999904</c:v>
                </c:pt>
                <c:pt idx="22763">
                  <c:v>74.106979999999908</c:v>
                </c:pt>
                <c:pt idx="22764">
                  <c:v>74.107369999999904</c:v>
                </c:pt>
                <c:pt idx="22765">
                  <c:v>74.107739999999907</c:v>
                </c:pt>
                <c:pt idx="22766">
                  <c:v>74.108009999999908</c:v>
                </c:pt>
                <c:pt idx="22767">
                  <c:v>74.108349999999902</c:v>
                </c:pt>
                <c:pt idx="22768">
                  <c:v>74.108689999999896</c:v>
                </c:pt>
                <c:pt idx="22769">
                  <c:v>74.108979999999903</c:v>
                </c:pt>
                <c:pt idx="22770">
                  <c:v>74.109279999999899</c:v>
                </c:pt>
                <c:pt idx="22771">
                  <c:v>74.109549999999899</c:v>
                </c:pt>
                <c:pt idx="22772">
                  <c:v>74.109759999999895</c:v>
                </c:pt>
                <c:pt idx="22773">
                  <c:v>74.109979999999894</c:v>
                </c:pt>
                <c:pt idx="22774">
                  <c:v>74.110199999999892</c:v>
                </c:pt>
                <c:pt idx="22775">
                  <c:v>74.110399999999899</c:v>
                </c:pt>
                <c:pt idx="22776">
                  <c:v>74.110619999999898</c:v>
                </c:pt>
                <c:pt idx="22777">
                  <c:v>74.110829999999893</c:v>
                </c:pt>
                <c:pt idx="22778">
                  <c:v>74.1110299999999</c:v>
                </c:pt>
                <c:pt idx="22779">
                  <c:v>74.111239999999896</c:v>
                </c:pt>
                <c:pt idx="22780">
                  <c:v>74.111449999999891</c:v>
                </c:pt>
                <c:pt idx="22781">
                  <c:v>74.11166999999989</c:v>
                </c:pt>
                <c:pt idx="22782">
                  <c:v>74.111869999999897</c:v>
                </c:pt>
                <c:pt idx="22783">
                  <c:v>74.112019999999902</c:v>
                </c:pt>
                <c:pt idx="22784">
                  <c:v>74.112179999999896</c:v>
                </c:pt>
                <c:pt idx="22785">
                  <c:v>74.112359999999896</c:v>
                </c:pt>
                <c:pt idx="22786">
                  <c:v>74.112549999999899</c:v>
                </c:pt>
                <c:pt idx="22787">
                  <c:v>74.1127299999999</c:v>
                </c:pt>
                <c:pt idx="22788">
                  <c:v>74.1129099999999</c:v>
                </c:pt>
                <c:pt idx="22789">
                  <c:v>74.113069999999894</c:v>
                </c:pt>
                <c:pt idx="22790">
                  <c:v>74.113229999999888</c:v>
                </c:pt>
                <c:pt idx="22791">
                  <c:v>74.113439999999883</c:v>
                </c:pt>
                <c:pt idx="22792">
                  <c:v>74.113629999999887</c:v>
                </c:pt>
                <c:pt idx="22793">
                  <c:v>74.113799999999884</c:v>
                </c:pt>
                <c:pt idx="22794">
                  <c:v>74.113979999999884</c:v>
                </c:pt>
                <c:pt idx="22795">
                  <c:v>74.114179999999891</c:v>
                </c:pt>
                <c:pt idx="22796">
                  <c:v>74.114369999999894</c:v>
                </c:pt>
                <c:pt idx="22797">
                  <c:v>74.114549999999895</c:v>
                </c:pt>
                <c:pt idx="22798">
                  <c:v>74.114729999999895</c:v>
                </c:pt>
                <c:pt idx="22799">
                  <c:v>74.114909999999895</c:v>
                </c:pt>
                <c:pt idx="22800">
                  <c:v>74.115089999999896</c:v>
                </c:pt>
                <c:pt idx="22801">
                  <c:v>74.115269999999896</c:v>
                </c:pt>
                <c:pt idx="22802">
                  <c:v>74.11542999999989</c:v>
                </c:pt>
                <c:pt idx="22803">
                  <c:v>74.115629999999896</c:v>
                </c:pt>
                <c:pt idx="22804">
                  <c:v>74.115829999999903</c:v>
                </c:pt>
                <c:pt idx="22805">
                  <c:v>74.1159999999999</c:v>
                </c:pt>
                <c:pt idx="22806">
                  <c:v>74.1161799999999</c:v>
                </c:pt>
                <c:pt idx="22807">
                  <c:v>74.116359999999901</c:v>
                </c:pt>
                <c:pt idx="22808">
                  <c:v>74.116549999999904</c:v>
                </c:pt>
                <c:pt idx="22809">
                  <c:v>74.116729999999905</c:v>
                </c:pt>
                <c:pt idx="22810">
                  <c:v>74.116919999999908</c:v>
                </c:pt>
                <c:pt idx="22811">
                  <c:v>74.117119999999915</c:v>
                </c:pt>
                <c:pt idx="22812">
                  <c:v>74.117309999999918</c:v>
                </c:pt>
                <c:pt idx="22813">
                  <c:v>74.117499999999922</c:v>
                </c:pt>
                <c:pt idx="22814">
                  <c:v>74.117799999999917</c:v>
                </c:pt>
                <c:pt idx="22815">
                  <c:v>74.11874999999992</c:v>
                </c:pt>
                <c:pt idx="22816">
                  <c:v>74.120159999999927</c:v>
                </c:pt>
                <c:pt idx="22817">
                  <c:v>74.122529999999927</c:v>
                </c:pt>
                <c:pt idx="22818">
                  <c:v>74.124379999999931</c:v>
                </c:pt>
                <c:pt idx="22819">
                  <c:v>74.129249999999928</c:v>
                </c:pt>
                <c:pt idx="22820">
                  <c:v>74.135079999999931</c:v>
                </c:pt>
                <c:pt idx="22821">
                  <c:v>74.14035999999993</c:v>
                </c:pt>
                <c:pt idx="22822">
                  <c:v>74.143879999999925</c:v>
                </c:pt>
                <c:pt idx="22823">
                  <c:v>74.14569999999992</c:v>
                </c:pt>
                <c:pt idx="22824">
                  <c:v>74.14690999999992</c:v>
                </c:pt>
                <c:pt idx="22825">
                  <c:v>74.14775999999992</c:v>
                </c:pt>
                <c:pt idx="22826">
                  <c:v>74.148389999999921</c:v>
                </c:pt>
                <c:pt idx="22827">
                  <c:v>74.149189999999919</c:v>
                </c:pt>
                <c:pt idx="22828">
                  <c:v>74.15066999999992</c:v>
                </c:pt>
                <c:pt idx="22829">
                  <c:v>74.152419999999921</c:v>
                </c:pt>
                <c:pt idx="22830">
                  <c:v>74.154129999999924</c:v>
                </c:pt>
                <c:pt idx="22831">
                  <c:v>74.155659999999926</c:v>
                </c:pt>
                <c:pt idx="22832">
                  <c:v>74.156509999999926</c:v>
                </c:pt>
                <c:pt idx="22833">
                  <c:v>74.156809999999922</c:v>
                </c:pt>
                <c:pt idx="22834">
                  <c:v>74.156899999999922</c:v>
                </c:pt>
                <c:pt idx="22835">
                  <c:v>74.158199999999923</c:v>
                </c:pt>
                <c:pt idx="22836">
                  <c:v>74.162649999999928</c:v>
                </c:pt>
                <c:pt idx="22837">
                  <c:v>74.167859999999934</c:v>
                </c:pt>
                <c:pt idx="22838">
                  <c:v>74.173259999999928</c:v>
                </c:pt>
                <c:pt idx="22839">
                  <c:v>74.177399999999935</c:v>
                </c:pt>
                <c:pt idx="22840">
                  <c:v>74.180209999999931</c:v>
                </c:pt>
                <c:pt idx="22841">
                  <c:v>74.182259999999928</c:v>
                </c:pt>
                <c:pt idx="22842">
                  <c:v>74.184159999999935</c:v>
                </c:pt>
                <c:pt idx="22843">
                  <c:v>74.185929999999928</c:v>
                </c:pt>
                <c:pt idx="22844">
                  <c:v>74.187559999999934</c:v>
                </c:pt>
                <c:pt idx="22845">
                  <c:v>74.189209999999932</c:v>
                </c:pt>
                <c:pt idx="22846">
                  <c:v>74.19094999999993</c:v>
                </c:pt>
                <c:pt idx="22847">
                  <c:v>74.192889999999935</c:v>
                </c:pt>
                <c:pt idx="22848">
                  <c:v>74.193789999999936</c:v>
                </c:pt>
                <c:pt idx="22849">
                  <c:v>74.19412999999993</c:v>
                </c:pt>
                <c:pt idx="22850">
                  <c:v>74.194469999999924</c:v>
                </c:pt>
                <c:pt idx="22851">
                  <c:v>74.194999999999922</c:v>
                </c:pt>
                <c:pt idx="22852">
                  <c:v>74.195819999999927</c:v>
                </c:pt>
                <c:pt idx="22853">
                  <c:v>74.197369999999921</c:v>
                </c:pt>
                <c:pt idx="22854">
                  <c:v>74.199109999999919</c:v>
                </c:pt>
                <c:pt idx="22855">
                  <c:v>74.200829999999925</c:v>
                </c:pt>
                <c:pt idx="22856">
                  <c:v>74.202449999999928</c:v>
                </c:pt>
                <c:pt idx="22857">
                  <c:v>74.20397999999993</c:v>
                </c:pt>
                <c:pt idx="22858">
                  <c:v>74.205319999999929</c:v>
                </c:pt>
                <c:pt idx="22859">
                  <c:v>74.206549999999936</c:v>
                </c:pt>
                <c:pt idx="22860">
                  <c:v>74.207909999999941</c:v>
                </c:pt>
                <c:pt idx="22861">
                  <c:v>74.209239999999937</c:v>
                </c:pt>
                <c:pt idx="22862">
                  <c:v>74.210419999999942</c:v>
                </c:pt>
                <c:pt idx="22863">
                  <c:v>74.211609999999936</c:v>
                </c:pt>
                <c:pt idx="22864">
                  <c:v>74.212759999999932</c:v>
                </c:pt>
                <c:pt idx="22865">
                  <c:v>74.213919999999931</c:v>
                </c:pt>
                <c:pt idx="22866">
                  <c:v>74.215319999999934</c:v>
                </c:pt>
                <c:pt idx="22867">
                  <c:v>74.216599999999929</c:v>
                </c:pt>
                <c:pt idx="22868">
                  <c:v>74.216869999999929</c:v>
                </c:pt>
                <c:pt idx="22869">
                  <c:v>74.216989999999925</c:v>
                </c:pt>
                <c:pt idx="22870">
                  <c:v>74.217969999999923</c:v>
                </c:pt>
                <c:pt idx="22871">
                  <c:v>74.218729999999923</c:v>
                </c:pt>
                <c:pt idx="22872">
                  <c:v>74.223819999999918</c:v>
                </c:pt>
                <c:pt idx="22873">
                  <c:v>74.238709999999912</c:v>
                </c:pt>
                <c:pt idx="22874">
                  <c:v>74.252749999999907</c:v>
                </c:pt>
                <c:pt idx="22875">
                  <c:v>74.259019999999907</c:v>
                </c:pt>
                <c:pt idx="22876">
                  <c:v>74.261859999999913</c:v>
                </c:pt>
                <c:pt idx="22877">
                  <c:v>74.263519999999914</c:v>
                </c:pt>
                <c:pt idx="22878">
                  <c:v>74.264639999999915</c:v>
                </c:pt>
                <c:pt idx="22879">
                  <c:v>74.265359999999916</c:v>
                </c:pt>
                <c:pt idx="22880">
                  <c:v>74.26599999999992</c:v>
                </c:pt>
                <c:pt idx="22881">
                  <c:v>74.266539999999921</c:v>
                </c:pt>
                <c:pt idx="22882">
                  <c:v>74.267199999999917</c:v>
                </c:pt>
                <c:pt idx="22883">
                  <c:v>74.268239999999921</c:v>
                </c:pt>
                <c:pt idx="22884">
                  <c:v>74.269619999999918</c:v>
                </c:pt>
                <c:pt idx="22885">
                  <c:v>74.271019999999922</c:v>
                </c:pt>
                <c:pt idx="22886">
                  <c:v>74.272379999999927</c:v>
                </c:pt>
                <c:pt idx="22887">
                  <c:v>74.273759999999925</c:v>
                </c:pt>
                <c:pt idx="22888">
                  <c:v>74.274479999999926</c:v>
                </c:pt>
                <c:pt idx="22889">
                  <c:v>74.27490999999992</c:v>
                </c:pt>
                <c:pt idx="22890">
                  <c:v>74.278779999999927</c:v>
                </c:pt>
                <c:pt idx="22891">
                  <c:v>74.296449999999922</c:v>
                </c:pt>
                <c:pt idx="22892">
                  <c:v>74.316109999999924</c:v>
                </c:pt>
                <c:pt idx="22893">
                  <c:v>74.326729999999927</c:v>
                </c:pt>
                <c:pt idx="22894">
                  <c:v>74.328559999999925</c:v>
                </c:pt>
                <c:pt idx="22895">
                  <c:v>74.330729999999932</c:v>
                </c:pt>
                <c:pt idx="22896">
                  <c:v>74.332199999999929</c:v>
                </c:pt>
                <c:pt idx="22897">
                  <c:v>74.333349999999925</c:v>
                </c:pt>
                <c:pt idx="22898">
                  <c:v>74.334129999999931</c:v>
                </c:pt>
                <c:pt idx="22899">
                  <c:v>74.334879999999927</c:v>
                </c:pt>
                <c:pt idx="22900">
                  <c:v>74.335729999999927</c:v>
                </c:pt>
                <c:pt idx="22901">
                  <c:v>74.336899999999929</c:v>
                </c:pt>
                <c:pt idx="22902">
                  <c:v>74.338149999999928</c:v>
                </c:pt>
                <c:pt idx="22903">
                  <c:v>74.33922999999993</c:v>
                </c:pt>
                <c:pt idx="22904">
                  <c:v>74.340099999999936</c:v>
                </c:pt>
                <c:pt idx="22905">
                  <c:v>74.340879999999942</c:v>
                </c:pt>
                <c:pt idx="22906">
                  <c:v>74.341419999999943</c:v>
                </c:pt>
                <c:pt idx="22907">
                  <c:v>74.341939999999937</c:v>
                </c:pt>
                <c:pt idx="22908">
                  <c:v>74.342489999999941</c:v>
                </c:pt>
                <c:pt idx="22909">
                  <c:v>74.342919999999935</c:v>
                </c:pt>
                <c:pt idx="22910">
                  <c:v>74.34334999999993</c:v>
                </c:pt>
                <c:pt idx="22911">
                  <c:v>74.343899999999934</c:v>
                </c:pt>
                <c:pt idx="22912">
                  <c:v>74.34449999999994</c:v>
                </c:pt>
                <c:pt idx="22913">
                  <c:v>74.345059999999933</c:v>
                </c:pt>
                <c:pt idx="22914">
                  <c:v>74.345609999999937</c:v>
                </c:pt>
                <c:pt idx="22915">
                  <c:v>74.346119999999942</c:v>
                </c:pt>
                <c:pt idx="22916">
                  <c:v>74.346629999999948</c:v>
                </c:pt>
                <c:pt idx="22917">
                  <c:v>74.347079999999949</c:v>
                </c:pt>
                <c:pt idx="22918">
                  <c:v>74.347599999999943</c:v>
                </c:pt>
                <c:pt idx="22919">
                  <c:v>74.348369999999946</c:v>
                </c:pt>
                <c:pt idx="22920">
                  <c:v>74.349019999999939</c:v>
                </c:pt>
                <c:pt idx="22921">
                  <c:v>74.349309999999946</c:v>
                </c:pt>
                <c:pt idx="22922">
                  <c:v>74.34955999999994</c:v>
                </c:pt>
                <c:pt idx="22923">
                  <c:v>74.349929999999944</c:v>
                </c:pt>
                <c:pt idx="22924">
                  <c:v>74.350439999999949</c:v>
                </c:pt>
                <c:pt idx="22925">
                  <c:v>74.351009999999945</c:v>
                </c:pt>
                <c:pt idx="22926">
                  <c:v>74.351499999999945</c:v>
                </c:pt>
                <c:pt idx="22927">
                  <c:v>74.351999999999947</c:v>
                </c:pt>
                <c:pt idx="22928">
                  <c:v>74.352519999999942</c:v>
                </c:pt>
                <c:pt idx="22929">
                  <c:v>74.353039999999936</c:v>
                </c:pt>
                <c:pt idx="22930">
                  <c:v>74.35386999999993</c:v>
                </c:pt>
                <c:pt idx="22931">
                  <c:v>74.354819999999933</c:v>
                </c:pt>
                <c:pt idx="22932">
                  <c:v>74.355549999999937</c:v>
                </c:pt>
                <c:pt idx="22933">
                  <c:v>74.357019999999935</c:v>
                </c:pt>
                <c:pt idx="22934">
                  <c:v>74.359189999999941</c:v>
                </c:pt>
                <c:pt idx="22935">
                  <c:v>74.361369999999937</c:v>
                </c:pt>
                <c:pt idx="22936">
                  <c:v>74.363039999999941</c:v>
                </c:pt>
                <c:pt idx="22937">
                  <c:v>74.364259999999945</c:v>
                </c:pt>
                <c:pt idx="22938">
                  <c:v>74.365199999999945</c:v>
                </c:pt>
                <c:pt idx="22939">
                  <c:v>74.366049999999944</c:v>
                </c:pt>
                <c:pt idx="22940">
                  <c:v>74.366799999999941</c:v>
                </c:pt>
                <c:pt idx="22941">
                  <c:v>74.367539999999934</c:v>
                </c:pt>
                <c:pt idx="22942">
                  <c:v>74.368309999999937</c:v>
                </c:pt>
                <c:pt idx="22943">
                  <c:v>74.369389999999939</c:v>
                </c:pt>
                <c:pt idx="22944">
                  <c:v>74.370879999999943</c:v>
                </c:pt>
                <c:pt idx="22945">
                  <c:v>74.372379999999936</c:v>
                </c:pt>
                <c:pt idx="22946">
                  <c:v>74.373299999999929</c:v>
                </c:pt>
                <c:pt idx="22947">
                  <c:v>74.37374999999993</c:v>
                </c:pt>
                <c:pt idx="22948">
                  <c:v>74.374039999999937</c:v>
                </c:pt>
                <c:pt idx="22949">
                  <c:v>74.374379999999931</c:v>
                </c:pt>
                <c:pt idx="22950">
                  <c:v>74.374769999999927</c:v>
                </c:pt>
                <c:pt idx="22951">
                  <c:v>74.375209999999925</c:v>
                </c:pt>
                <c:pt idx="22952">
                  <c:v>74.375749999999925</c:v>
                </c:pt>
                <c:pt idx="22953">
                  <c:v>74.376369999999923</c:v>
                </c:pt>
                <c:pt idx="22954">
                  <c:v>74.376969999999929</c:v>
                </c:pt>
                <c:pt idx="22955">
                  <c:v>74.377429999999933</c:v>
                </c:pt>
                <c:pt idx="22956">
                  <c:v>74.377969999999934</c:v>
                </c:pt>
                <c:pt idx="22957">
                  <c:v>74.378509999999935</c:v>
                </c:pt>
                <c:pt idx="22958">
                  <c:v>74.379029999999929</c:v>
                </c:pt>
                <c:pt idx="22959">
                  <c:v>74.379609999999929</c:v>
                </c:pt>
                <c:pt idx="22960">
                  <c:v>74.38041999999993</c:v>
                </c:pt>
                <c:pt idx="22961">
                  <c:v>74.381139999999931</c:v>
                </c:pt>
                <c:pt idx="22962">
                  <c:v>74.381489999999928</c:v>
                </c:pt>
                <c:pt idx="22963">
                  <c:v>74.381829999999923</c:v>
                </c:pt>
                <c:pt idx="22964">
                  <c:v>74.382229999999922</c:v>
                </c:pt>
                <c:pt idx="22965">
                  <c:v>74.382749999999916</c:v>
                </c:pt>
                <c:pt idx="22966">
                  <c:v>74.383319999999912</c:v>
                </c:pt>
                <c:pt idx="22967">
                  <c:v>74.383879999999905</c:v>
                </c:pt>
                <c:pt idx="22968">
                  <c:v>74.384429999999909</c:v>
                </c:pt>
                <c:pt idx="22969">
                  <c:v>74.384979999999914</c:v>
                </c:pt>
                <c:pt idx="22970">
                  <c:v>74.385489999999919</c:v>
                </c:pt>
                <c:pt idx="22971">
                  <c:v>74.385989999999921</c:v>
                </c:pt>
                <c:pt idx="22972">
                  <c:v>74.386439999999922</c:v>
                </c:pt>
                <c:pt idx="22973">
                  <c:v>74.386949999999928</c:v>
                </c:pt>
                <c:pt idx="22974">
                  <c:v>74.387499999999932</c:v>
                </c:pt>
                <c:pt idx="22975">
                  <c:v>74.388059999999925</c:v>
                </c:pt>
                <c:pt idx="22976">
                  <c:v>74.388489999999919</c:v>
                </c:pt>
                <c:pt idx="22977">
                  <c:v>74.388909999999925</c:v>
                </c:pt>
                <c:pt idx="22978">
                  <c:v>74.389289999999932</c:v>
                </c:pt>
                <c:pt idx="22979">
                  <c:v>74.389669999999938</c:v>
                </c:pt>
                <c:pt idx="22980">
                  <c:v>74.390059999999934</c:v>
                </c:pt>
                <c:pt idx="22981">
                  <c:v>74.390519999999938</c:v>
                </c:pt>
                <c:pt idx="22982">
                  <c:v>74.390979999999942</c:v>
                </c:pt>
                <c:pt idx="22983">
                  <c:v>74.391429999999943</c:v>
                </c:pt>
                <c:pt idx="22984">
                  <c:v>74.391929999999945</c:v>
                </c:pt>
                <c:pt idx="22985">
                  <c:v>74.392479999999949</c:v>
                </c:pt>
                <c:pt idx="22986">
                  <c:v>74.393039999999942</c:v>
                </c:pt>
                <c:pt idx="22987">
                  <c:v>74.393589999999946</c:v>
                </c:pt>
                <c:pt idx="22988">
                  <c:v>74.39413999999995</c:v>
                </c:pt>
                <c:pt idx="22989">
                  <c:v>74.394599999999954</c:v>
                </c:pt>
                <c:pt idx="22990">
                  <c:v>74.39507999999995</c:v>
                </c:pt>
                <c:pt idx="22991">
                  <c:v>74.395529999999951</c:v>
                </c:pt>
                <c:pt idx="22992">
                  <c:v>74.395959999999945</c:v>
                </c:pt>
                <c:pt idx="22993">
                  <c:v>74.396409999999946</c:v>
                </c:pt>
                <c:pt idx="22994">
                  <c:v>74.396919999999952</c:v>
                </c:pt>
                <c:pt idx="22995">
                  <c:v>74.397599999999954</c:v>
                </c:pt>
                <c:pt idx="22996">
                  <c:v>74.398579999999953</c:v>
                </c:pt>
                <c:pt idx="22997">
                  <c:v>74.399659999999955</c:v>
                </c:pt>
                <c:pt idx="22998">
                  <c:v>74.400789999999958</c:v>
                </c:pt>
                <c:pt idx="22999">
                  <c:v>74.401919999999961</c:v>
                </c:pt>
                <c:pt idx="23000">
                  <c:v>74.402959999999965</c:v>
                </c:pt>
                <c:pt idx="23001">
                  <c:v>74.404029999999963</c:v>
                </c:pt>
                <c:pt idx="23002">
                  <c:v>74.405099999999962</c:v>
                </c:pt>
                <c:pt idx="23003">
                  <c:v>74.406059999999968</c:v>
                </c:pt>
                <c:pt idx="23004">
                  <c:v>74.406989999999965</c:v>
                </c:pt>
                <c:pt idx="23005">
                  <c:v>74.407629999999969</c:v>
                </c:pt>
                <c:pt idx="23006">
                  <c:v>74.407999999999973</c:v>
                </c:pt>
                <c:pt idx="23007">
                  <c:v>74.40846999999998</c:v>
                </c:pt>
                <c:pt idx="23008">
                  <c:v>74.409129999999976</c:v>
                </c:pt>
                <c:pt idx="23009">
                  <c:v>74.410039999999981</c:v>
                </c:pt>
                <c:pt idx="23010">
                  <c:v>74.411029999999982</c:v>
                </c:pt>
                <c:pt idx="23011">
                  <c:v>74.411869999999979</c:v>
                </c:pt>
                <c:pt idx="23012">
                  <c:v>74.412539999999979</c:v>
                </c:pt>
                <c:pt idx="23013">
                  <c:v>74.412929999999974</c:v>
                </c:pt>
                <c:pt idx="23014">
                  <c:v>74.413479999999979</c:v>
                </c:pt>
                <c:pt idx="23015">
                  <c:v>74.414239999999978</c:v>
                </c:pt>
                <c:pt idx="23016">
                  <c:v>74.415049999999979</c:v>
                </c:pt>
                <c:pt idx="23017">
                  <c:v>74.415829999999985</c:v>
                </c:pt>
                <c:pt idx="23018">
                  <c:v>74.416609999999991</c:v>
                </c:pt>
                <c:pt idx="23019">
                  <c:v>74.417459999999991</c:v>
                </c:pt>
                <c:pt idx="23020">
                  <c:v>74.418369999999996</c:v>
                </c:pt>
                <c:pt idx="23021">
                  <c:v>74.419280000000001</c:v>
                </c:pt>
                <c:pt idx="23022">
                  <c:v>74.420150000000007</c:v>
                </c:pt>
                <c:pt idx="23023">
                  <c:v>74.421140000000008</c:v>
                </c:pt>
                <c:pt idx="23024">
                  <c:v>74.422120000000007</c:v>
                </c:pt>
                <c:pt idx="23025">
                  <c:v>74.423010000000005</c:v>
                </c:pt>
                <c:pt idx="23026">
                  <c:v>74.423760000000001</c:v>
                </c:pt>
                <c:pt idx="23027">
                  <c:v>74.424490000000006</c:v>
                </c:pt>
                <c:pt idx="23028">
                  <c:v>74.425180000000012</c:v>
                </c:pt>
                <c:pt idx="23029">
                  <c:v>74.425780000000017</c:v>
                </c:pt>
                <c:pt idx="23030">
                  <c:v>74.426130000000015</c:v>
                </c:pt>
                <c:pt idx="23031">
                  <c:v>74.426630000000017</c:v>
                </c:pt>
                <c:pt idx="23032">
                  <c:v>74.427260000000018</c:v>
                </c:pt>
                <c:pt idx="23033">
                  <c:v>74.427610000000016</c:v>
                </c:pt>
                <c:pt idx="23034">
                  <c:v>74.427710000000019</c:v>
                </c:pt>
                <c:pt idx="23035">
                  <c:v>74.427860000000024</c:v>
                </c:pt>
                <c:pt idx="23036">
                  <c:v>74.427990000000023</c:v>
                </c:pt>
                <c:pt idx="23037">
                  <c:v>74.428120000000021</c:v>
                </c:pt>
                <c:pt idx="23038">
                  <c:v>74.429910000000021</c:v>
                </c:pt>
                <c:pt idx="23039">
                  <c:v>74.435390000000027</c:v>
                </c:pt>
                <c:pt idx="23040">
                  <c:v>74.449120000000022</c:v>
                </c:pt>
                <c:pt idx="23041">
                  <c:v>74.464260000000024</c:v>
                </c:pt>
                <c:pt idx="23042">
                  <c:v>74.47686000000003</c:v>
                </c:pt>
                <c:pt idx="23043">
                  <c:v>74.484780000000029</c:v>
                </c:pt>
                <c:pt idx="23044">
                  <c:v>74.488760000000028</c:v>
                </c:pt>
                <c:pt idx="23045">
                  <c:v>74.491310000000027</c:v>
                </c:pt>
                <c:pt idx="23046">
                  <c:v>74.493420000000029</c:v>
                </c:pt>
                <c:pt idx="23047">
                  <c:v>74.495320000000035</c:v>
                </c:pt>
                <c:pt idx="23048">
                  <c:v>74.496970000000033</c:v>
                </c:pt>
                <c:pt idx="23049">
                  <c:v>74.498530000000031</c:v>
                </c:pt>
                <c:pt idx="23050">
                  <c:v>74.500420000000034</c:v>
                </c:pt>
                <c:pt idx="23051">
                  <c:v>74.503020000000035</c:v>
                </c:pt>
                <c:pt idx="23052">
                  <c:v>74.505270000000039</c:v>
                </c:pt>
                <c:pt idx="23053">
                  <c:v>74.506840000000039</c:v>
                </c:pt>
                <c:pt idx="23054">
                  <c:v>74.507490000000033</c:v>
                </c:pt>
                <c:pt idx="23055">
                  <c:v>74.508240000000029</c:v>
                </c:pt>
                <c:pt idx="23056">
                  <c:v>74.51630000000003</c:v>
                </c:pt>
                <c:pt idx="23057">
                  <c:v>74.561880000000031</c:v>
                </c:pt>
                <c:pt idx="23058">
                  <c:v>74.60620000000003</c:v>
                </c:pt>
                <c:pt idx="23059">
                  <c:v>74.632970000000029</c:v>
                </c:pt>
                <c:pt idx="23060">
                  <c:v>74.646160000000023</c:v>
                </c:pt>
                <c:pt idx="23061">
                  <c:v>74.649190000000019</c:v>
                </c:pt>
                <c:pt idx="23062">
                  <c:v>74.650070000000014</c:v>
                </c:pt>
                <c:pt idx="23063">
                  <c:v>74.650580000000019</c:v>
                </c:pt>
                <c:pt idx="23064">
                  <c:v>74.650930000000017</c:v>
                </c:pt>
                <c:pt idx="23065">
                  <c:v>74.651200000000017</c:v>
                </c:pt>
                <c:pt idx="23066">
                  <c:v>74.651560000000018</c:v>
                </c:pt>
                <c:pt idx="23067">
                  <c:v>74.652030000000025</c:v>
                </c:pt>
                <c:pt idx="23068">
                  <c:v>74.652520000000024</c:v>
                </c:pt>
                <c:pt idx="23069">
                  <c:v>74.653070000000028</c:v>
                </c:pt>
                <c:pt idx="23070">
                  <c:v>74.653690000000026</c:v>
                </c:pt>
                <c:pt idx="23071">
                  <c:v>74.654280000000028</c:v>
                </c:pt>
                <c:pt idx="23072">
                  <c:v>74.654810000000026</c:v>
                </c:pt>
                <c:pt idx="23073">
                  <c:v>74.655350000000027</c:v>
                </c:pt>
                <c:pt idx="23074">
                  <c:v>74.655890000000028</c:v>
                </c:pt>
                <c:pt idx="23075">
                  <c:v>74.656400000000033</c:v>
                </c:pt>
                <c:pt idx="23076">
                  <c:v>74.656950000000037</c:v>
                </c:pt>
                <c:pt idx="23077">
                  <c:v>74.65751000000003</c:v>
                </c:pt>
                <c:pt idx="23078">
                  <c:v>74.65827000000003</c:v>
                </c:pt>
                <c:pt idx="23079">
                  <c:v>74.659280000000024</c:v>
                </c:pt>
                <c:pt idx="23080">
                  <c:v>74.659910000000025</c:v>
                </c:pt>
                <c:pt idx="23081">
                  <c:v>74.660230000000027</c:v>
                </c:pt>
                <c:pt idx="23082">
                  <c:v>74.660610000000034</c:v>
                </c:pt>
                <c:pt idx="23083">
                  <c:v>74.661010000000033</c:v>
                </c:pt>
                <c:pt idx="23084">
                  <c:v>74.661430000000038</c:v>
                </c:pt>
                <c:pt idx="23085">
                  <c:v>74.661870000000036</c:v>
                </c:pt>
                <c:pt idx="23086">
                  <c:v>74.662490000000034</c:v>
                </c:pt>
                <c:pt idx="23087">
                  <c:v>74.66306000000003</c:v>
                </c:pt>
                <c:pt idx="23088">
                  <c:v>74.663660000000036</c:v>
                </c:pt>
                <c:pt idx="23089">
                  <c:v>74.664140000000032</c:v>
                </c:pt>
                <c:pt idx="23090">
                  <c:v>74.664650000000037</c:v>
                </c:pt>
                <c:pt idx="23091">
                  <c:v>74.665170000000032</c:v>
                </c:pt>
                <c:pt idx="23092">
                  <c:v>74.665690000000026</c:v>
                </c:pt>
                <c:pt idx="23093">
                  <c:v>74.666220000000024</c:v>
                </c:pt>
                <c:pt idx="23094">
                  <c:v>74.666850000000025</c:v>
                </c:pt>
                <c:pt idx="23095">
                  <c:v>74.667610000000025</c:v>
                </c:pt>
                <c:pt idx="23096">
                  <c:v>74.667970000000025</c:v>
                </c:pt>
                <c:pt idx="23097">
                  <c:v>74.66821000000003</c:v>
                </c:pt>
                <c:pt idx="23098">
                  <c:v>74.668600000000026</c:v>
                </c:pt>
                <c:pt idx="23099">
                  <c:v>74.669310000000024</c:v>
                </c:pt>
                <c:pt idx="23100">
                  <c:v>74.670120000000026</c:v>
                </c:pt>
                <c:pt idx="23101">
                  <c:v>74.67094000000003</c:v>
                </c:pt>
                <c:pt idx="23102">
                  <c:v>74.671830000000028</c:v>
                </c:pt>
                <c:pt idx="23103">
                  <c:v>74.672220000000024</c:v>
                </c:pt>
                <c:pt idx="23104">
                  <c:v>74.672540000000026</c:v>
                </c:pt>
                <c:pt idx="23105">
                  <c:v>74.672890000000024</c:v>
                </c:pt>
                <c:pt idx="23106">
                  <c:v>74.673270000000031</c:v>
                </c:pt>
                <c:pt idx="23107">
                  <c:v>74.673690000000036</c:v>
                </c:pt>
                <c:pt idx="23108">
                  <c:v>74.674220000000034</c:v>
                </c:pt>
                <c:pt idx="23109">
                  <c:v>74.674800000000033</c:v>
                </c:pt>
                <c:pt idx="23110">
                  <c:v>74.675400000000039</c:v>
                </c:pt>
                <c:pt idx="23111">
                  <c:v>74.675920000000033</c:v>
                </c:pt>
                <c:pt idx="23112">
                  <c:v>74.676410000000033</c:v>
                </c:pt>
                <c:pt idx="23113">
                  <c:v>74.676890000000029</c:v>
                </c:pt>
                <c:pt idx="23114">
                  <c:v>74.677330000000026</c:v>
                </c:pt>
                <c:pt idx="23115">
                  <c:v>74.677830000000029</c:v>
                </c:pt>
                <c:pt idx="23116">
                  <c:v>74.678330000000031</c:v>
                </c:pt>
                <c:pt idx="23117">
                  <c:v>74.678780000000032</c:v>
                </c:pt>
                <c:pt idx="23118">
                  <c:v>74.679190000000034</c:v>
                </c:pt>
                <c:pt idx="23119">
                  <c:v>74.679800000000029</c:v>
                </c:pt>
                <c:pt idx="23120">
                  <c:v>74.680560000000028</c:v>
                </c:pt>
                <c:pt idx="23121">
                  <c:v>74.681410000000028</c:v>
                </c:pt>
                <c:pt idx="23122">
                  <c:v>74.682600000000022</c:v>
                </c:pt>
                <c:pt idx="23123">
                  <c:v>74.683600000000027</c:v>
                </c:pt>
                <c:pt idx="23124">
                  <c:v>74.684010000000029</c:v>
                </c:pt>
                <c:pt idx="23125">
                  <c:v>74.68428000000003</c:v>
                </c:pt>
                <c:pt idx="23126">
                  <c:v>74.684630000000027</c:v>
                </c:pt>
                <c:pt idx="23127">
                  <c:v>74.685030000000026</c:v>
                </c:pt>
                <c:pt idx="23128">
                  <c:v>74.685650000000024</c:v>
                </c:pt>
                <c:pt idx="23129">
                  <c:v>74.686380000000028</c:v>
                </c:pt>
                <c:pt idx="23130">
                  <c:v>74.686760000000035</c:v>
                </c:pt>
                <c:pt idx="23131">
                  <c:v>74.687060000000031</c:v>
                </c:pt>
                <c:pt idx="23132">
                  <c:v>74.687480000000036</c:v>
                </c:pt>
                <c:pt idx="23133">
                  <c:v>74.688150000000036</c:v>
                </c:pt>
                <c:pt idx="23134">
                  <c:v>74.688900000000032</c:v>
                </c:pt>
                <c:pt idx="23135">
                  <c:v>74.690270000000027</c:v>
                </c:pt>
                <c:pt idx="23136">
                  <c:v>74.691570000000027</c:v>
                </c:pt>
                <c:pt idx="23137">
                  <c:v>74.692590000000024</c:v>
                </c:pt>
                <c:pt idx="23138">
                  <c:v>74.693780000000018</c:v>
                </c:pt>
                <c:pt idx="23139">
                  <c:v>74.694550000000021</c:v>
                </c:pt>
                <c:pt idx="23140">
                  <c:v>74.694900000000018</c:v>
                </c:pt>
                <c:pt idx="23141">
                  <c:v>74.695090000000022</c:v>
                </c:pt>
                <c:pt idx="23142">
                  <c:v>74.695310000000021</c:v>
                </c:pt>
                <c:pt idx="23143">
                  <c:v>74.695640000000026</c:v>
                </c:pt>
                <c:pt idx="23144">
                  <c:v>74.69601000000003</c:v>
                </c:pt>
                <c:pt idx="23145">
                  <c:v>74.696410000000029</c:v>
                </c:pt>
                <c:pt idx="23146">
                  <c:v>74.697190000000035</c:v>
                </c:pt>
                <c:pt idx="23147">
                  <c:v>74.69846000000004</c:v>
                </c:pt>
                <c:pt idx="23148">
                  <c:v>74.70025000000004</c:v>
                </c:pt>
                <c:pt idx="23149">
                  <c:v>74.701870000000042</c:v>
                </c:pt>
                <c:pt idx="23150">
                  <c:v>74.703260000000043</c:v>
                </c:pt>
                <c:pt idx="23151">
                  <c:v>74.704170000000047</c:v>
                </c:pt>
                <c:pt idx="23152">
                  <c:v>74.704460000000054</c:v>
                </c:pt>
                <c:pt idx="23153">
                  <c:v>74.704730000000055</c:v>
                </c:pt>
                <c:pt idx="23154">
                  <c:v>74.705300000000051</c:v>
                </c:pt>
                <c:pt idx="23155">
                  <c:v>74.70579000000005</c:v>
                </c:pt>
                <c:pt idx="23156">
                  <c:v>74.706020000000052</c:v>
                </c:pt>
                <c:pt idx="23157">
                  <c:v>74.706230000000048</c:v>
                </c:pt>
                <c:pt idx="23158">
                  <c:v>74.706720000000047</c:v>
                </c:pt>
                <c:pt idx="23159">
                  <c:v>74.707210000000046</c:v>
                </c:pt>
                <c:pt idx="23160">
                  <c:v>74.707620000000048</c:v>
                </c:pt>
                <c:pt idx="23161">
                  <c:v>74.708030000000051</c:v>
                </c:pt>
                <c:pt idx="23162">
                  <c:v>74.708500000000058</c:v>
                </c:pt>
                <c:pt idx="23163">
                  <c:v>74.709050000000062</c:v>
                </c:pt>
                <c:pt idx="23164">
                  <c:v>74.709620000000058</c:v>
                </c:pt>
                <c:pt idx="23165">
                  <c:v>74.710170000000062</c:v>
                </c:pt>
                <c:pt idx="23166">
                  <c:v>74.710650000000058</c:v>
                </c:pt>
                <c:pt idx="23167">
                  <c:v>74.711130000000054</c:v>
                </c:pt>
                <c:pt idx="23168">
                  <c:v>74.711550000000059</c:v>
                </c:pt>
                <c:pt idx="23169">
                  <c:v>74.712010000000063</c:v>
                </c:pt>
                <c:pt idx="23170">
                  <c:v>74.712540000000061</c:v>
                </c:pt>
                <c:pt idx="23171">
                  <c:v>74.713390000000061</c:v>
                </c:pt>
                <c:pt idx="23172">
                  <c:v>74.714700000000065</c:v>
                </c:pt>
                <c:pt idx="23173">
                  <c:v>74.716320000000067</c:v>
                </c:pt>
                <c:pt idx="23174">
                  <c:v>74.717970000000065</c:v>
                </c:pt>
                <c:pt idx="23175">
                  <c:v>74.719630000000066</c:v>
                </c:pt>
                <c:pt idx="23176">
                  <c:v>74.721320000000063</c:v>
                </c:pt>
                <c:pt idx="23177">
                  <c:v>74.722650000000058</c:v>
                </c:pt>
                <c:pt idx="23178">
                  <c:v>74.723490000000055</c:v>
                </c:pt>
                <c:pt idx="23179">
                  <c:v>74.724790000000056</c:v>
                </c:pt>
                <c:pt idx="23180">
                  <c:v>74.725670000000051</c:v>
                </c:pt>
                <c:pt idx="23181">
                  <c:v>74.726000000000056</c:v>
                </c:pt>
                <c:pt idx="23182">
                  <c:v>74.726360000000057</c:v>
                </c:pt>
                <c:pt idx="23183">
                  <c:v>74.728960000000058</c:v>
                </c:pt>
                <c:pt idx="23184">
                  <c:v>74.736260000000058</c:v>
                </c:pt>
                <c:pt idx="23185">
                  <c:v>74.743530000000064</c:v>
                </c:pt>
                <c:pt idx="23186">
                  <c:v>74.748590000000064</c:v>
                </c:pt>
                <c:pt idx="23187">
                  <c:v>74.75189000000006</c:v>
                </c:pt>
                <c:pt idx="23188">
                  <c:v>74.754500000000064</c:v>
                </c:pt>
                <c:pt idx="23189">
                  <c:v>74.75668000000006</c:v>
                </c:pt>
                <c:pt idx="23190">
                  <c:v>74.759650000000065</c:v>
                </c:pt>
                <c:pt idx="23191">
                  <c:v>74.764340000000061</c:v>
                </c:pt>
                <c:pt idx="23192">
                  <c:v>74.769140000000064</c:v>
                </c:pt>
                <c:pt idx="23193">
                  <c:v>74.77217000000006</c:v>
                </c:pt>
                <c:pt idx="23194">
                  <c:v>74.773320000000055</c:v>
                </c:pt>
                <c:pt idx="23195">
                  <c:v>74.773770000000056</c:v>
                </c:pt>
                <c:pt idx="23196">
                  <c:v>74.774160000000052</c:v>
                </c:pt>
                <c:pt idx="23197">
                  <c:v>74.774550000000048</c:v>
                </c:pt>
                <c:pt idx="23198">
                  <c:v>74.77505000000005</c:v>
                </c:pt>
                <c:pt idx="23199">
                  <c:v>74.775620000000046</c:v>
                </c:pt>
                <c:pt idx="23200">
                  <c:v>74.776190000000042</c:v>
                </c:pt>
                <c:pt idx="23201">
                  <c:v>74.776730000000043</c:v>
                </c:pt>
                <c:pt idx="23202">
                  <c:v>74.777270000000044</c:v>
                </c:pt>
                <c:pt idx="23203">
                  <c:v>74.777800000000042</c:v>
                </c:pt>
                <c:pt idx="23204">
                  <c:v>74.778320000000036</c:v>
                </c:pt>
                <c:pt idx="23205">
                  <c:v>74.779130000000038</c:v>
                </c:pt>
                <c:pt idx="23206">
                  <c:v>74.780640000000034</c:v>
                </c:pt>
                <c:pt idx="23207">
                  <c:v>74.782470000000032</c:v>
                </c:pt>
                <c:pt idx="23208">
                  <c:v>74.783980000000028</c:v>
                </c:pt>
                <c:pt idx="23209">
                  <c:v>74.785350000000022</c:v>
                </c:pt>
                <c:pt idx="23210">
                  <c:v>74.786270000000016</c:v>
                </c:pt>
                <c:pt idx="23211">
                  <c:v>74.786710000000014</c:v>
                </c:pt>
                <c:pt idx="23212">
                  <c:v>74.787150000000011</c:v>
                </c:pt>
                <c:pt idx="23213">
                  <c:v>74.787390000000016</c:v>
                </c:pt>
                <c:pt idx="23214">
                  <c:v>74.788370000000015</c:v>
                </c:pt>
                <c:pt idx="23215">
                  <c:v>74.794730000000015</c:v>
                </c:pt>
                <c:pt idx="23216">
                  <c:v>74.804890000000015</c:v>
                </c:pt>
                <c:pt idx="23217">
                  <c:v>74.814300000000017</c:v>
                </c:pt>
                <c:pt idx="23218">
                  <c:v>74.81919000000002</c:v>
                </c:pt>
                <c:pt idx="23219">
                  <c:v>74.822410000000019</c:v>
                </c:pt>
                <c:pt idx="23220">
                  <c:v>74.824430000000021</c:v>
                </c:pt>
                <c:pt idx="23221">
                  <c:v>74.82595000000002</c:v>
                </c:pt>
                <c:pt idx="23222">
                  <c:v>74.827080000000024</c:v>
                </c:pt>
                <c:pt idx="23223">
                  <c:v>74.828170000000028</c:v>
                </c:pt>
                <c:pt idx="23224">
                  <c:v>74.829240000000027</c:v>
                </c:pt>
                <c:pt idx="23225">
                  <c:v>74.830450000000027</c:v>
                </c:pt>
                <c:pt idx="23226">
                  <c:v>74.83180000000003</c:v>
                </c:pt>
                <c:pt idx="23227">
                  <c:v>74.833360000000027</c:v>
                </c:pt>
                <c:pt idx="23228">
                  <c:v>74.834940000000032</c:v>
                </c:pt>
                <c:pt idx="23229">
                  <c:v>74.835980000000035</c:v>
                </c:pt>
                <c:pt idx="23230">
                  <c:v>74.836870000000033</c:v>
                </c:pt>
                <c:pt idx="23231">
                  <c:v>74.837660000000028</c:v>
                </c:pt>
                <c:pt idx="23232">
                  <c:v>74.838350000000034</c:v>
                </c:pt>
                <c:pt idx="23233">
                  <c:v>74.838940000000036</c:v>
                </c:pt>
                <c:pt idx="23234">
                  <c:v>74.839610000000036</c:v>
                </c:pt>
                <c:pt idx="23235">
                  <c:v>74.840210000000042</c:v>
                </c:pt>
                <c:pt idx="23236">
                  <c:v>74.841020000000043</c:v>
                </c:pt>
                <c:pt idx="23237">
                  <c:v>74.842170000000038</c:v>
                </c:pt>
                <c:pt idx="23238">
                  <c:v>74.843620000000044</c:v>
                </c:pt>
                <c:pt idx="23239">
                  <c:v>74.844730000000041</c:v>
                </c:pt>
                <c:pt idx="23240">
                  <c:v>74.845960000000048</c:v>
                </c:pt>
                <c:pt idx="23241">
                  <c:v>74.846690000000052</c:v>
                </c:pt>
                <c:pt idx="23242">
                  <c:v>74.847120000000047</c:v>
                </c:pt>
                <c:pt idx="23243">
                  <c:v>74.847330000000042</c:v>
                </c:pt>
                <c:pt idx="23244">
                  <c:v>74.847660000000047</c:v>
                </c:pt>
                <c:pt idx="23245">
                  <c:v>74.848270000000042</c:v>
                </c:pt>
                <c:pt idx="23246">
                  <c:v>74.849270000000047</c:v>
                </c:pt>
                <c:pt idx="23247">
                  <c:v>74.850610000000046</c:v>
                </c:pt>
                <c:pt idx="23248">
                  <c:v>74.851840000000053</c:v>
                </c:pt>
                <c:pt idx="23249">
                  <c:v>74.852700000000056</c:v>
                </c:pt>
                <c:pt idx="23250">
                  <c:v>74.85334000000006</c:v>
                </c:pt>
                <c:pt idx="23251">
                  <c:v>74.853940000000065</c:v>
                </c:pt>
                <c:pt idx="23252">
                  <c:v>74.854490000000069</c:v>
                </c:pt>
                <c:pt idx="23253">
                  <c:v>74.85503000000007</c:v>
                </c:pt>
                <c:pt idx="23254">
                  <c:v>74.855770000000064</c:v>
                </c:pt>
                <c:pt idx="23255">
                  <c:v>74.856540000000066</c:v>
                </c:pt>
                <c:pt idx="23256">
                  <c:v>74.856900000000067</c:v>
                </c:pt>
                <c:pt idx="23257">
                  <c:v>74.857290000000063</c:v>
                </c:pt>
                <c:pt idx="23258">
                  <c:v>74.857750000000067</c:v>
                </c:pt>
                <c:pt idx="23259">
                  <c:v>74.858290000000068</c:v>
                </c:pt>
                <c:pt idx="23260">
                  <c:v>74.858820000000065</c:v>
                </c:pt>
                <c:pt idx="23261">
                  <c:v>74.859310000000065</c:v>
                </c:pt>
                <c:pt idx="23262">
                  <c:v>74.859810000000067</c:v>
                </c:pt>
                <c:pt idx="23263">
                  <c:v>74.860310000000069</c:v>
                </c:pt>
                <c:pt idx="23264">
                  <c:v>74.860770000000073</c:v>
                </c:pt>
                <c:pt idx="23265">
                  <c:v>74.861200000000068</c:v>
                </c:pt>
                <c:pt idx="23266">
                  <c:v>74.861740000000069</c:v>
                </c:pt>
                <c:pt idx="23267">
                  <c:v>74.862800000000064</c:v>
                </c:pt>
                <c:pt idx="23268">
                  <c:v>74.864500000000064</c:v>
                </c:pt>
                <c:pt idx="23269">
                  <c:v>74.865200000000058</c:v>
                </c:pt>
                <c:pt idx="23270">
                  <c:v>74.865650000000059</c:v>
                </c:pt>
                <c:pt idx="23271">
                  <c:v>74.86610000000006</c:v>
                </c:pt>
                <c:pt idx="23272">
                  <c:v>74.870120000000057</c:v>
                </c:pt>
                <c:pt idx="23273">
                  <c:v>74.884930000000054</c:v>
                </c:pt>
                <c:pt idx="23274">
                  <c:v>74.904120000000049</c:v>
                </c:pt>
                <c:pt idx="23275">
                  <c:v>74.917280000000048</c:v>
                </c:pt>
                <c:pt idx="23276">
                  <c:v>74.923470000000052</c:v>
                </c:pt>
                <c:pt idx="23277">
                  <c:v>74.927200000000056</c:v>
                </c:pt>
                <c:pt idx="23278">
                  <c:v>74.929930000000056</c:v>
                </c:pt>
                <c:pt idx="23279">
                  <c:v>74.932300000000055</c:v>
                </c:pt>
                <c:pt idx="23280">
                  <c:v>74.935040000000058</c:v>
                </c:pt>
                <c:pt idx="23281">
                  <c:v>74.937080000000051</c:v>
                </c:pt>
                <c:pt idx="23282">
                  <c:v>74.937730000000045</c:v>
                </c:pt>
                <c:pt idx="23283">
                  <c:v>74.939130000000048</c:v>
                </c:pt>
                <c:pt idx="23284">
                  <c:v>74.94124000000005</c:v>
                </c:pt>
                <c:pt idx="23285">
                  <c:v>74.943570000000051</c:v>
                </c:pt>
                <c:pt idx="23286">
                  <c:v>74.945360000000051</c:v>
                </c:pt>
                <c:pt idx="23287">
                  <c:v>74.946480000000051</c:v>
                </c:pt>
                <c:pt idx="23288">
                  <c:v>74.947450000000046</c:v>
                </c:pt>
                <c:pt idx="23289">
                  <c:v>74.948290000000043</c:v>
                </c:pt>
                <c:pt idx="23290">
                  <c:v>74.949050000000042</c:v>
                </c:pt>
                <c:pt idx="23291">
                  <c:v>74.949870000000047</c:v>
                </c:pt>
                <c:pt idx="23292">
                  <c:v>74.95137000000004</c:v>
                </c:pt>
                <c:pt idx="23293">
                  <c:v>74.953920000000039</c:v>
                </c:pt>
                <c:pt idx="23294">
                  <c:v>74.956270000000046</c:v>
                </c:pt>
                <c:pt idx="23295">
                  <c:v>74.958370000000045</c:v>
                </c:pt>
                <c:pt idx="23296">
                  <c:v>74.960240000000042</c:v>
                </c:pt>
                <c:pt idx="23297">
                  <c:v>74.961850000000041</c:v>
                </c:pt>
                <c:pt idx="23298">
                  <c:v>74.96301000000004</c:v>
                </c:pt>
                <c:pt idx="23299">
                  <c:v>74.964470000000034</c:v>
                </c:pt>
                <c:pt idx="23300">
                  <c:v>74.966140000000038</c:v>
                </c:pt>
                <c:pt idx="23301">
                  <c:v>74.967740000000035</c:v>
                </c:pt>
                <c:pt idx="23302">
                  <c:v>74.968310000000031</c:v>
                </c:pt>
                <c:pt idx="23303">
                  <c:v>74.968670000000031</c:v>
                </c:pt>
                <c:pt idx="23304">
                  <c:v>74.972310000000036</c:v>
                </c:pt>
                <c:pt idx="23305">
                  <c:v>74.984210000000033</c:v>
                </c:pt>
                <c:pt idx="23306">
                  <c:v>74.996280000000027</c:v>
                </c:pt>
                <c:pt idx="23307">
                  <c:v>75.006670000000028</c:v>
                </c:pt>
                <c:pt idx="23308">
                  <c:v>75.013700000000028</c:v>
                </c:pt>
                <c:pt idx="23309">
                  <c:v>75.017590000000027</c:v>
                </c:pt>
                <c:pt idx="23310">
                  <c:v>75.020000000000024</c:v>
                </c:pt>
                <c:pt idx="23311">
                  <c:v>75.02221000000003</c:v>
                </c:pt>
                <c:pt idx="23312">
                  <c:v>75.024230000000031</c:v>
                </c:pt>
                <c:pt idx="23313">
                  <c:v>75.026180000000025</c:v>
                </c:pt>
                <c:pt idx="23314">
                  <c:v>75.028910000000025</c:v>
                </c:pt>
                <c:pt idx="23315">
                  <c:v>75.033670000000029</c:v>
                </c:pt>
                <c:pt idx="23316">
                  <c:v>75.037480000000031</c:v>
                </c:pt>
                <c:pt idx="23317">
                  <c:v>75.038900000000027</c:v>
                </c:pt>
                <c:pt idx="23318">
                  <c:v>75.039290000000022</c:v>
                </c:pt>
                <c:pt idx="23319">
                  <c:v>75.03973000000002</c:v>
                </c:pt>
                <c:pt idx="23320">
                  <c:v>75.040290000000013</c:v>
                </c:pt>
                <c:pt idx="23321">
                  <c:v>75.041110000000018</c:v>
                </c:pt>
                <c:pt idx="23322">
                  <c:v>75.042110000000022</c:v>
                </c:pt>
                <c:pt idx="23323">
                  <c:v>75.043200000000027</c:v>
                </c:pt>
                <c:pt idx="23324">
                  <c:v>75.044140000000027</c:v>
                </c:pt>
                <c:pt idx="23325">
                  <c:v>75.044970000000021</c:v>
                </c:pt>
                <c:pt idx="23326">
                  <c:v>75.045610000000025</c:v>
                </c:pt>
                <c:pt idx="23327">
                  <c:v>75.046250000000029</c:v>
                </c:pt>
                <c:pt idx="23328">
                  <c:v>75.04688000000003</c:v>
                </c:pt>
                <c:pt idx="23329">
                  <c:v>75.047410000000028</c:v>
                </c:pt>
                <c:pt idx="23330">
                  <c:v>75.047960000000032</c:v>
                </c:pt>
                <c:pt idx="23331">
                  <c:v>75.048710000000028</c:v>
                </c:pt>
                <c:pt idx="23332">
                  <c:v>75.049320000000023</c:v>
                </c:pt>
                <c:pt idx="23333">
                  <c:v>75.049830000000028</c:v>
                </c:pt>
                <c:pt idx="23334">
                  <c:v>75.050260000000023</c:v>
                </c:pt>
                <c:pt idx="23335">
                  <c:v>75.050770000000028</c:v>
                </c:pt>
                <c:pt idx="23336">
                  <c:v>75.051290000000023</c:v>
                </c:pt>
                <c:pt idx="23337">
                  <c:v>75.051890000000029</c:v>
                </c:pt>
                <c:pt idx="23338">
                  <c:v>75.052510000000026</c:v>
                </c:pt>
                <c:pt idx="23339">
                  <c:v>75.053040000000024</c:v>
                </c:pt>
                <c:pt idx="23340">
                  <c:v>75.05355000000003</c:v>
                </c:pt>
                <c:pt idx="23341">
                  <c:v>75.054030000000026</c:v>
                </c:pt>
                <c:pt idx="23342">
                  <c:v>75.054520000000025</c:v>
                </c:pt>
                <c:pt idx="23343">
                  <c:v>75.054960000000023</c:v>
                </c:pt>
                <c:pt idx="23344">
                  <c:v>75.055390000000017</c:v>
                </c:pt>
                <c:pt idx="23345">
                  <c:v>75.055890000000019</c:v>
                </c:pt>
                <c:pt idx="23346">
                  <c:v>75.05661000000002</c:v>
                </c:pt>
                <c:pt idx="23347">
                  <c:v>75.057680000000019</c:v>
                </c:pt>
                <c:pt idx="23348">
                  <c:v>75.058720000000022</c:v>
                </c:pt>
                <c:pt idx="23349">
                  <c:v>75.059350000000023</c:v>
                </c:pt>
                <c:pt idx="23350">
                  <c:v>75.059480000000022</c:v>
                </c:pt>
                <c:pt idx="23351">
                  <c:v>75.059750000000022</c:v>
                </c:pt>
                <c:pt idx="23352">
                  <c:v>75.060090000000017</c:v>
                </c:pt>
                <c:pt idx="23353">
                  <c:v>75.060500000000019</c:v>
                </c:pt>
                <c:pt idx="23354">
                  <c:v>75.060920000000024</c:v>
                </c:pt>
                <c:pt idx="23355">
                  <c:v>75.061470000000028</c:v>
                </c:pt>
                <c:pt idx="23356">
                  <c:v>75.062060000000031</c:v>
                </c:pt>
                <c:pt idx="23357">
                  <c:v>75.062600000000032</c:v>
                </c:pt>
                <c:pt idx="23358">
                  <c:v>75.063110000000037</c:v>
                </c:pt>
                <c:pt idx="23359">
                  <c:v>75.06361000000004</c:v>
                </c:pt>
                <c:pt idx="23360">
                  <c:v>75.064110000000042</c:v>
                </c:pt>
                <c:pt idx="23361">
                  <c:v>75.06455000000004</c:v>
                </c:pt>
                <c:pt idx="23362">
                  <c:v>75.065040000000039</c:v>
                </c:pt>
                <c:pt idx="23363">
                  <c:v>75.065480000000036</c:v>
                </c:pt>
                <c:pt idx="23364">
                  <c:v>75.065900000000042</c:v>
                </c:pt>
                <c:pt idx="23365">
                  <c:v>75.066260000000042</c:v>
                </c:pt>
                <c:pt idx="23366">
                  <c:v>75.066690000000037</c:v>
                </c:pt>
                <c:pt idx="23367">
                  <c:v>75.067150000000041</c:v>
                </c:pt>
                <c:pt idx="23368">
                  <c:v>75.067560000000043</c:v>
                </c:pt>
                <c:pt idx="23369">
                  <c:v>75.067980000000048</c:v>
                </c:pt>
                <c:pt idx="23370">
                  <c:v>75.068420000000046</c:v>
                </c:pt>
                <c:pt idx="23371">
                  <c:v>75.06894000000004</c:v>
                </c:pt>
                <c:pt idx="23372">
                  <c:v>75.069490000000044</c:v>
                </c:pt>
                <c:pt idx="23373">
                  <c:v>75.070110000000042</c:v>
                </c:pt>
                <c:pt idx="23374">
                  <c:v>75.070590000000038</c:v>
                </c:pt>
                <c:pt idx="23375">
                  <c:v>75.071070000000034</c:v>
                </c:pt>
                <c:pt idx="23376">
                  <c:v>75.071560000000034</c:v>
                </c:pt>
                <c:pt idx="23377">
                  <c:v>75.072000000000031</c:v>
                </c:pt>
                <c:pt idx="23378">
                  <c:v>75.072470000000038</c:v>
                </c:pt>
                <c:pt idx="23379">
                  <c:v>75.073010000000039</c:v>
                </c:pt>
                <c:pt idx="23380">
                  <c:v>75.073810000000037</c:v>
                </c:pt>
                <c:pt idx="23381">
                  <c:v>75.074960000000033</c:v>
                </c:pt>
                <c:pt idx="23382">
                  <c:v>75.076400000000035</c:v>
                </c:pt>
                <c:pt idx="23383">
                  <c:v>75.077740000000034</c:v>
                </c:pt>
                <c:pt idx="23384">
                  <c:v>75.078440000000029</c:v>
                </c:pt>
                <c:pt idx="23385">
                  <c:v>75.078730000000036</c:v>
                </c:pt>
                <c:pt idx="23386">
                  <c:v>75.078940000000031</c:v>
                </c:pt>
                <c:pt idx="23387">
                  <c:v>75.079270000000037</c:v>
                </c:pt>
                <c:pt idx="23388">
                  <c:v>75.079670000000036</c:v>
                </c:pt>
                <c:pt idx="23389">
                  <c:v>75.080180000000041</c:v>
                </c:pt>
                <c:pt idx="23390">
                  <c:v>75.080690000000047</c:v>
                </c:pt>
                <c:pt idx="23391">
                  <c:v>75.081220000000044</c:v>
                </c:pt>
                <c:pt idx="23392">
                  <c:v>75.081740000000039</c:v>
                </c:pt>
                <c:pt idx="23393">
                  <c:v>75.082230000000038</c:v>
                </c:pt>
                <c:pt idx="23394">
                  <c:v>75.082710000000034</c:v>
                </c:pt>
                <c:pt idx="23395">
                  <c:v>75.08310000000003</c:v>
                </c:pt>
                <c:pt idx="23396">
                  <c:v>75.08368000000003</c:v>
                </c:pt>
                <c:pt idx="23397">
                  <c:v>75.084830000000025</c:v>
                </c:pt>
                <c:pt idx="23398">
                  <c:v>75.086150000000032</c:v>
                </c:pt>
                <c:pt idx="23399">
                  <c:v>75.086740000000034</c:v>
                </c:pt>
                <c:pt idx="23400">
                  <c:v>75.08698000000004</c:v>
                </c:pt>
                <c:pt idx="23401">
                  <c:v>75.087580000000045</c:v>
                </c:pt>
                <c:pt idx="23402">
                  <c:v>75.09355000000005</c:v>
                </c:pt>
                <c:pt idx="23403">
                  <c:v>75.114450000000048</c:v>
                </c:pt>
                <c:pt idx="23404">
                  <c:v>75.133090000000053</c:v>
                </c:pt>
                <c:pt idx="23405">
                  <c:v>75.145560000000046</c:v>
                </c:pt>
                <c:pt idx="23406">
                  <c:v>75.152450000000044</c:v>
                </c:pt>
                <c:pt idx="23407">
                  <c:v>75.155790000000039</c:v>
                </c:pt>
                <c:pt idx="23408">
                  <c:v>75.157440000000037</c:v>
                </c:pt>
                <c:pt idx="23409">
                  <c:v>75.158600000000035</c:v>
                </c:pt>
                <c:pt idx="23410">
                  <c:v>75.159890000000033</c:v>
                </c:pt>
                <c:pt idx="23411">
                  <c:v>75.161450000000031</c:v>
                </c:pt>
                <c:pt idx="23412">
                  <c:v>75.162220000000033</c:v>
                </c:pt>
                <c:pt idx="23413">
                  <c:v>75.163030000000035</c:v>
                </c:pt>
                <c:pt idx="23414">
                  <c:v>75.164380000000037</c:v>
                </c:pt>
                <c:pt idx="23415">
                  <c:v>75.165930000000031</c:v>
                </c:pt>
                <c:pt idx="23416">
                  <c:v>75.167500000000032</c:v>
                </c:pt>
                <c:pt idx="23417">
                  <c:v>75.169040000000038</c:v>
                </c:pt>
                <c:pt idx="23418">
                  <c:v>75.170180000000045</c:v>
                </c:pt>
                <c:pt idx="23419">
                  <c:v>75.171040000000048</c:v>
                </c:pt>
                <c:pt idx="23420">
                  <c:v>75.171730000000053</c:v>
                </c:pt>
                <c:pt idx="23421">
                  <c:v>75.172730000000058</c:v>
                </c:pt>
                <c:pt idx="23422">
                  <c:v>75.173120000000054</c:v>
                </c:pt>
                <c:pt idx="23423">
                  <c:v>75.173390000000055</c:v>
                </c:pt>
                <c:pt idx="23424">
                  <c:v>75.176440000000056</c:v>
                </c:pt>
                <c:pt idx="23425">
                  <c:v>75.186210000000059</c:v>
                </c:pt>
                <c:pt idx="23426">
                  <c:v>75.201790000000059</c:v>
                </c:pt>
                <c:pt idx="23427">
                  <c:v>75.212420000000066</c:v>
                </c:pt>
                <c:pt idx="23428">
                  <c:v>75.217740000000063</c:v>
                </c:pt>
                <c:pt idx="23429">
                  <c:v>75.221220000000059</c:v>
                </c:pt>
                <c:pt idx="23430">
                  <c:v>75.224000000000061</c:v>
                </c:pt>
                <c:pt idx="23431">
                  <c:v>75.226440000000053</c:v>
                </c:pt>
                <c:pt idx="23432">
                  <c:v>75.228450000000052</c:v>
                </c:pt>
                <c:pt idx="23433">
                  <c:v>75.230220000000045</c:v>
                </c:pt>
                <c:pt idx="23434">
                  <c:v>75.231630000000052</c:v>
                </c:pt>
                <c:pt idx="23435">
                  <c:v>75.23310000000005</c:v>
                </c:pt>
                <c:pt idx="23436">
                  <c:v>75.234540000000052</c:v>
                </c:pt>
                <c:pt idx="23437">
                  <c:v>75.235940000000056</c:v>
                </c:pt>
                <c:pt idx="23438">
                  <c:v>75.237170000000063</c:v>
                </c:pt>
                <c:pt idx="23439">
                  <c:v>75.238470000000063</c:v>
                </c:pt>
                <c:pt idx="23440">
                  <c:v>75.240470000000059</c:v>
                </c:pt>
                <c:pt idx="23441">
                  <c:v>75.243200000000058</c:v>
                </c:pt>
                <c:pt idx="23442">
                  <c:v>75.245770000000064</c:v>
                </c:pt>
                <c:pt idx="23443">
                  <c:v>75.247910000000061</c:v>
                </c:pt>
                <c:pt idx="23444">
                  <c:v>75.249520000000061</c:v>
                </c:pt>
                <c:pt idx="23445">
                  <c:v>75.250270000000057</c:v>
                </c:pt>
                <c:pt idx="23446">
                  <c:v>75.250580000000056</c:v>
                </c:pt>
                <c:pt idx="23447">
                  <c:v>75.25104000000006</c:v>
                </c:pt>
                <c:pt idx="23448">
                  <c:v>75.251840000000058</c:v>
                </c:pt>
                <c:pt idx="23449">
                  <c:v>75.253140000000059</c:v>
                </c:pt>
                <c:pt idx="23450">
                  <c:v>75.255590000000055</c:v>
                </c:pt>
                <c:pt idx="23451">
                  <c:v>75.258040000000051</c:v>
                </c:pt>
                <c:pt idx="23452">
                  <c:v>75.259350000000055</c:v>
                </c:pt>
                <c:pt idx="23453">
                  <c:v>75.260190000000051</c:v>
                </c:pt>
                <c:pt idx="23454">
                  <c:v>75.260700000000057</c:v>
                </c:pt>
                <c:pt idx="23455">
                  <c:v>75.26089000000006</c:v>
                </c:pt>
                <c:pt idx="23456">
                  <c:v>75.261160000000061</c:v>
                </c:pt>
                <c:pt idx="23457">
                  <c:v>75.261720000000054</c:v>
                </c:pt>
                <c:pt idx="23458">
                  <c:v>75.266760000000048</c:v>
                </c:pt>
                <c:pt idx="23459">
                  <c:v>75.282350000000051</c:v>
                </c:pt>
                <c:pt idx="23460">
                  <c:v>75.303460000000044</c:v>
                </c:pt>
                <c:pt idx="23461">
                  <c:v>75.323980000000049</c:v>
                </c:pt>
                <c:pt idx="23462">
                  <c:v>75.336000000000055</c:v>
                </c:pt>
                <c:pt idx="23463">
                  <c:v>75.342310000000055</c:v>
                </c:pt>
                <c:pt idx="23464">
                  <c:v>75.345290000000048</c:v>
                </c:pt>
                <c:pt idx="23465">
                  <c:v>75.347710000000049</c:v>
                </c:pt>
                <c:pt idx="23466">
                  <c:v>75.349470000000053</c:v>
                </c:pt>
                <c:pt idx="23467">
                  <c:v>75.350930000000048</c:v>
                </c:pt>
                <c:pt idx="23468">
                  <c:v>75.353060000000042</c:v>
                </c:pt>
                <c:pt idx="23469">
                  <c:v>75.356120000000047</c:v>
                </c:pt>
                <c:pt idx="23470">
                  <c:v>75.359260000000049</c:v>
                </c:pt>
                <c:pt idx="23471">
                  <c:v>75.361160000000055</c:v>
                </c:pt>
                <c:pt idx="23472">
                  <c:v>75.362000000000052</c:v>
                </c:pt>
                <c:pt idx="23473">
                  <c:v>75.363340000000051</c:v>
                </c:pt>
                <c:pt idx="23474">
                  <c:v>75.365260000000049</c:v>
                </c:pt>
                <c:pt idx="23475">
                  <c:v>75.366950000000045</c:v>
                </c:pt>
                <c:pt idx="23476">
                  <c:v>75.36868000000004</c:v>
                </c:pt>
                <c:pt idx="23477">
                  <c:v>75.369940000000042</c:v>
                </c:pt>
                <c:pt idx="23478">
                  <c:v>75.370830000000041</c:v>
                </c:pt>
                <c:pt idx="23479">
                  <c:v>75.371580000000037</c:v>
                </c:pt>
                <c:pt idx="23480">
                  <c:v>75.372280000000032</c:v>
                </c:pt>
                <c:pt idx="23481">
                  <c:v>75.373010000000036</c:v>
                </c:pt>
                <c:pt idx="23482">
                  <c:v>75.373640000000037</c:v>
                </c:pt>
                <c:pt idx="23483">
                  <c:v>75.374240000000043</c:v>
                </c:pt>
                <c:pt idx="23484">
                  <c:v>75.37526000000004</c:v>
                </c:pt>
                <c:pt idx="23485">
                  <c:v>75.376730000000038</c:v>
                </c:pt>
                <c:pt idx="23486">
                  <c:v>75.377360000000039</c:v>
                </c:pt>
                <c:pt idx="23487">
                  <c:v>75.377690000000044</c:v>
                </c:pt>
                <c:pt idx="23488">
                  <c:v>75.378060000000048</c:v>
                </c:pt>
                <c:pt idx="23489">
                  <c:v>75.378550000000047</c:v>
                </c:pt>
                <c:pt idx="23490">
                  <c:v>75.379160000000041</c:v>
                </c:pt>
                <c:pt idx="23491">
                  <c:v>75.379790000000042</c:v>
                </c:pt>
                <c:pt idx="23492">
                  <c:v>75.380350000000035</c:v>
                </c:pt>
                <c:pt idx="23493">
                  <c:v>75.38090000000004</c:v>
                </c:pt>
                <c:pt idx="23494">
                  <c:v>75.381450000000044</c:v>
                </c:pt>
                <c:pt idx="23495">
                  <c:v>75.381950000000046</c:v>
                </c:pt>
                <c:pt idx="23496">
                  <c:v>75.382390000000044</c:v>
                </c:pt>
                <c:pt idx="23497">
                  <c:v>75.382920000000041</c:v>
                </c:pt>
                <c:pt idx="23498">
                  <c:v>75.384090000000043</c:v>
                </c:pt>
                <c:pt idx="23499">
                  <c:v>75.385530000000045</c:v>
                </c:pt>
                <c:pt idx="23500">
                  <c:v>75.386860000000041</c:v>
                </c:pt>
                <c:pt idx="23501">
                  <c:v>75.387320000000045</c:v>
                </c:pt>
                <c:pt idx="23502">
                  <c:v>75.38756000000005</c:v>
                </c:pt>
                <c:pt idx="23503">
                  <c:v>75.389300000000048</c:v>
                </c:pt>
                <c:pt idx="23504">
                  <c:v>75.395490000000052</c:v>
                </c:pt>
                <c:pt idx="23505">
                  <c:v>75.404020000000045</c:v>
                </c:pt>
                <c:pt idx="23506">
                  <c:v>75.409870000000041</c:v>
                </c:pt>
                <c:pt idx="23507">
                  <c:v>75.413210000000035</c:v>
                </c:pt>
                <c:pt idx="23508">
                  <c:v>75.415640000000039</c:v>
                </c:pt>
                <c:pt idx="23509">
                  <c:v>75.417760000000044</c:v>
                </c:pt>
                <c:pt idx="23510">
                  <c:v>75.41966000000005</c:v>
                </c:pt>
                <c:pt idx="23511">
                  <c:v>75.42181000000005</c:v>
                </c:pt>
                <c:pt idx="23512">
                  <c:v>75.424640000000053</c:v>
                </c:pt>
                <c:pt idx="23513">
                  <c:v>75.426160000000053</c:v>
                </c:pt>
                <c:pt idx="23514">
                  <c:v>75.426780000000051</c:v>
                </c:pt>
                <c:pt idx="23515">
                  <c:v>75.427160000000057</c:v>
                </c:pt>
                <c:pt idx="23516">
                  <c:v>75.427550000000053</c:v>
                </c:pt>
                <c:pt idx="23517">
                  <c:v>75.42878000000006</c:v>
                </c:pt>
                <c:pt idx="23518">
                  <c:v>75.430410000000066</c:v>
                </c:pt>
                <c:pt idx="23519">
                  <c:v>75.431830000000062</c:v>
                </c:pt>
                <c:pt idx="23520">
                  <c:v>75.432850000000059</c:v>
                </c:pt>
                <c:pt idx="23521">
                  <c:v>75.433670000000063</c:v>
                </c:pt>
                <c:pt idx="23522">
                  <c:v>75.434410000000057</c:v>
                </c:pt>
                <c:pt idx="23523">
                  <c:v>75.435080000000056</c:v>
                </c:pt>
                <c:pt idx="23524">
                  <c:v>75.436190000000053</c:v>
                </c:pt>
                <c:pt idx="23525">
                  <c:v>75.437920000000048</c:v>
                </c:pt>
                <c:pt idx="23526">
                  <c:v>75.439130000000048</c:v>
                </c:pt>
                <c:pt idx="23527">
                  <c:v>75.440010000000044</c:v>
                </c:pt>
                <c:pt idx="23528">
                  <c:v>75.44039000000005</c:v>
                </c:pt>
                <c:pt idx="23529">
                  <c:v>75.440770000000057</c:v>
                </c:pt>
                <c:pt idx="23530">
                  <c:v>75.446580000000054</c:v>
                </c:pt>
                <c:pt idx="23531">
                  <c:v>75.466860000000054</c:v>
                </c:pt>
                <c:pt idx="23532">
                  <c:v>75.48510000000006</c:v>
                </c:pt>
                <c:pt idx="23533">
                  <c:v>75.497750000000053</c:v>
                </c:pt>
                <c:pt idx="23534">
                  <c:v>75.50486000000005</c:v>
                </c:pt>
                <c:pt idx="23535">
                  <c:v>75.50844000000005</c:v>
                </c:pt>
                <c:pt idx="23536">
                  <c:v>75.510380000000055</c:v>
                </c:pt>
                <c:pt idx="23537">
                  <c:v>75.511610000000061</c:v>
                </c:pt>
                <c:pt idx="23538">
                  <c:v>75.512780000000063</c:v>
                </c:pt>
                <c:pt idx="23539">
                  <c:v>75.514110000000059</c:v>
                </c:pt>
                <c:pt idx="23540">
                  <c:v>75.516040000000061</c:v>
                </c:pt>
                <c:pt idx="23541">
                  <c:v>75.518160000000066</c:v>
                </c:pt>
                <c:pt idx="23542">
                  <c:v>75.51974000000007</c:v>
                </c:pt>
                <c:pt idx="23543">
                  <c:v>75.520460000000071</c:v>
                </c:pt>
                <c:pt idx="23544">
                  <c:v>75.521060000000077</c:v>
                </c:pt>
                <c:pt idx="23545">
                  <c:v>75.52198000000007</c:v>
                </c:pt>
                <c:pt idx="23546">
                  <c:v>75.523460000000071</c:v>
                </c:pt>
                <c:pt idx="23547">
                  <c:v>75.525100000000066</c:v>
                </c:pt>
                <c:pt idx="23548">
                  <c:v>75.526460000000071</c:v>
                </c:pt>
                <c:pt idx="23549">
                  <c:v>75.527230000000074</c:v>
                </c:pt>
                <c:pt idx="23550">
                  <c:v>75.527940000000072</c:v>
                </c:pt>
                <c:pt idx="23551">
                  <c:v>75.528210000000072</c:v>
                </c:pt>
                <c:pt idx="23552">
                  <c:v>75.529300000000077</c:v>
                </c:pt>
                <c:pt idx="23553">
                  <c:v>75.536720000000074</c:v>
                </c:pt>
                <c:pt idx="23554">
                  <c:v>75.554270000000074</c:v>
                </c:pt>
                <c:pt idx="23555">
                  <c:v>75.568330000000074</c:v>
                </c:pt>
                <c:pt idx="23556">
                  <c:v>75.576230000000081</c:v>
                </c:pt>
                <c:pt idx="23557">
                  <c:v>75.580500000000086</c:v>
                </c:pt>
                <c:pt idx="23558">
                  <c:v>75.583330000000089</c:v>
                </c:pt>
                <c:pt idx="23559">
                  <c:v>75.585400000000092</c:v>
                </c:pt>
                <c:pt idx="23560">
                  <c:v>75.587270000000089</c:v>
                </c:pt>
                <c:pt idx="23561">
                  <c:v>75.590920000000082</c:v>
                </c:pt>
                <c:pt idx="23562">
                  <c:v>75.595730000000088</c:v>
                </c:pt>
                <c:pt idx="23563">
                  <c:v>75.599380000000082</c:v>
                </c:pt>
                <c:pt idx="23564">
                  <c:v>75.601440000000082</c:v>
                </c:pt>
                <c:pt idx="23565">
                  <c:v>75.602270000000075</c:v>
                </c:pt>
                <c:pt idx="23566">
                  <c:v>75.60251000000008</c:v>
                </c:pt>
                <c:pt idx="23567">
                  <c:v>75.602870000000081</c:v>
                </c:pt>
                <c:pt idx="23568">
                  <c:v>75.603210000000075</c:v>
                </c:pt>
                <c:pt idx="23569">
                  <c:v>75.603630000000081</c:v>
                </c:pt>
                <c:pt idx="23570">
                  <c:v>75.604190000000074</c:v>
                </c:pt>
                <c:pt idx="23571">
                  <c:v>75.604770000000073</c:v>
                </c:pt>
                <c:pt idx="23572">
                  <c:v>75.605270000000075</c:v>
                </c:pt>
                <c:pt idx="23573">
                  <c:v>75.605810000000076</c:v>
                </c:pt>
                <c:pt idx="23574">
                  <c:v>75.606350000000077</c:v>
                </c:pt>
                <c:pt idx="23575">
                  <c:v>75.606790000000075</c:v>
                </c:pt>
                <c:pt idx="23576">
                  <c:v>75.607230000000072</c:v>
                </c:pt>
                <c:pt idx="23577">
                  <c:v>75.607950000000073</c:v>
                </c:pt>
                <c:pt idx="23578">
                  <c:v>75.609190000000069</c:v>
                </c:pt>
                <c:pt idx="23579">
                  <c:v>75.610050000000072</c:v>
                </c:pt>
                <c:pt idx="23580">
                  <c:v>75.610410000000073</c:v>
                </c:pt>
                <c:pt idx="23581">
                  <c:v>75.610800000000069</c:v>
                </c:pt>
                <c:pt idx="23582">
                  <c:v>75.611230000000063</c:v>
                </c:pt>
                <c:pt idx="23583">
                  <c:v>75.611770000000064</c:v>
                </c:pt>
                <c:pt idx="23584">
                  <c:v>75.612320000000068</c:v>
                </c:pt>
                <c:pt idx="23585">
                  <c:v>75.612900000000067</c:v>
                </c:pt>
                <c:pt idx="23586">
                  <c:v>75.613430000000065</c:v>
                </c:pt>
                <c:pt idx="23587">
                  <c:v>75.61395000000006</c:v>
                </c:pt>
                <c:pt idx="23588">
                  <c:v>75.614420000000067</c:v>
                </c:pt>
                <c:pt idx="23589">
                  <c:v>75.614910000000066</c:v>
                </c:pt>
                <c:pt idx="23590">
                  <c:v>75.615510000000071</c:v>
                </c:pt>
                <c:pt idx="23591">
                  <c:v>75.61640000000007</c:v>
                </c:pt>
                <c:pt idx="23592">
                  <c:v>75.617310000000074</c:v>
                </c:pt>
                <c:pt idx="23593">
                  <c:v>75.617770000000078</c:v>
                </c:pt>
                <c:pt idx="23594">
                  <c:v>75.61800000000008</c:v>
                </c:pt>
                <c:pt idx="23595">
                  <c:v>75.618280000000084</c:v>
                </c:pt>
                <c:pt idx="23596">
                  <c:v>75.61867000000008</c:v>
                </c:pt>
                <c:pt idx="23597">
                  <c:v>75.619050000000087</c:v>
                </c:pt>
                <c:pt idx="23598">
                  <c:v>75.619490000000084</c:v>
                </c:pt>
                <c:pt idx="23599">
                  <c:v>75.62009000000009</c:v>
                </c:pt>
                <c:pt idx="23600">
                  <c:v>75.620520000000084</c:v>
                </c:pt>
                <c:pt idx="23601">
                  <c:v>75.62121000000009</c:v>
                </c:pt>
                <c:pt idx="23602">
                  <c:v>75.622360000000086</c:v>
                </c:pt>
                <c:pt idx="23603">
                  <c:v>75.623620000000088</c:v>
                </c:pt>
                <c:pt idx="23604">
                  <c:v>75.624480000000091</c:v>
                </c:pt>
                <c:pt idx="23605">
                  <c:v>75.625310000000084</c:v>
                </c:pt>
                <c:pt idx="23606">
                  <c:v>75.625870000000077</c:v>
                </c:pt>
                <c:pt idx="23607">
                  <c:v>75.626620000000074</c:v>
                </c:pt>
                <c:pt idx="23608">
                  <c:v>75.627820000000071</c:v>
                </c:pt>
                <c:pt idx="23609">
                  <c:v>75.62916000000007</c:v>
                </c:pt>
                <c:pt idx="23610">
                  <c:v>75.630530000000064</c:v>
                </c:pt>
                <c:pt idx="23611">
                  <c:v>75.631820000000062</c:v>
                </c:pt>
                <c:pt idx="23612">
                  <c:v>75.633180000000067</c:v>
                </c:pt>
                <c:pt idx="23613">
                  <c:v>75.634650000000065</c:v>
                </c:pt>
                <c:pt idx="23614">
                  <c:v>75.636180000000067</c:v>
                </c:pt>
                <c:pt idx="23615">
                  <c:v>75.637400000000071</c:v>
                </c:pt>
                <c:pt idx="23616">
                  <c:v>75.638650000000069</c:v>
                </c:pt>
                <c:pt idx="23617">
                  <c:v>75.639270000000067</c:v>
                </c:pt>
                <c:pt idx="23618">
                  <c:v>75.639520000000061</c:v>
                </c:pt>
                <c:pt idx="23619">
                  <c:v>75.640960000000064</c:v>
                </c:pt>
                <c:pt idx="23620">
                  <c:v>75.650910000000067</c:v>
                </c:pt>
                <c:pt idx="23621">
                  <c:v>75.66314000000007</c:v>
                </c:pt>
                <c:pt idx="23622">
                  <c:v>75.670870000000065</c:v>
                </c:pt>
                <c:pt idx="23623">
                  <c:v>75.675060000000059</c:v>
                </c:pt>
                <c:pt idx="23624">
                  <c:v>75.676960000000065</c:v>
                </c:pt>
                <c:pt idx="23625">
                  <c:v>75.678150000000059</c:v>
                </c:pt>
                <c:pt idx="23626">
                  <c:v>75.678980000000053</c:v>
                </c:pt>
                <c:pt idx="23627">
                  <c:v>75.679630000000046</c:v>
                </c:pt>
                <c:pt idx="23628">
                  <c:v>75.680610000000044</c:v>
                </c:pt>
                <c:pt idx="23629">
                  <c:v>75.682130000000043</c:v>
                </c:pt>
                <c:pt idx="23630">
                  <c:v>75.683230000000037</c:v>
                </c:pt>
                <c:pt idx="23631">
                  <c:v>75.683620000000033</c:v>
                </c:pt>
                <c:pt idx="23632">
                  <c:v>75.683930000000032</c:v>
                </c:pt>
                <c:pt idx="23633">
                  <c:v>75.684350000000038</c:v>
                </c:pt>
                <c:pt idx="23634">
                  <c:v>75.684790000000035</c:v>
                </c:pt>
                <c:pt idx="23635">
                  <c:v>75.68531000000003</c:v>
                </c:pt>
                <c:pt idx="23636">
                  <c:v>75.685920000000024</c:v>
                </c:pt>
                <c:pt idx="23637">
                  <c:v>75.686560000000028</c:v>
                </c:pt>
                <c:pt idx="23638">
                  <c:v>75.687150000000031</c:v>
                </c:pt>
                <c:pt idx="23639">
                  <c:v>75.687690000000032</c:v>
                </c:pt>
                <c:pt idx="23640">
                  <c:v>75.688230000000033</c:v>
                </c:pt>
                <c:pt idx="23641">
                  <c:v>75.688790000000026</c:v>
                </c:pt>
                <c:pt idx="23642">
                  <c:v>75.689290000000028</c:v>
                </c:pt>
                <c:pt idx="23643">
                  <c:v>75.689870000000028</c:v>
                </c:pt>
                <c:pt idx="23644">
                  <c:v>75.690800000000024</c:v>
                </c:pt>
                <c:pt idx="23645">
                  <c:v>75.692100000000025</c:v>
                </c:pt>
                <c:pt idx="23646">
                  <c:v>75.693180000000027</c:v>
                </c:pt>
                <c:pt idx="23647">
                  <c:v>75.694070000000025</c:v>
                </c:pt>
                <c:pt idx="23648">
                  <c:v>75.694430000000025</c:v>
                </c:pt>
                <c:pt idx="23649">
                  <c:v>75.694790000000026</c:v>
                </c:pt>
                <c:pt idx="23650">
                  <c:v>75.695360000000022</c:v>
                </c:pt>
                <c:pt idx="23651">
                  <c:v>75.695830000000029</c:v>
                </c:pt>
                <c:pt idx="23652">
                  <c:v>75.696290000000033</c:v>
                </c:pt>
                <c:pt idx="23653">
                  <c:v>75.696790000000036</c:v>
                </c:pt>
                <c:pt idx="23654">
                  <c:v>75.697350000000029</c:v>
                </c:pt>
                <c:pt idx="23655">
                  <c:v>75.697930000000028</c:v>
                </c:pt>
                <c:pt idx="23656">
                  <c:v>75.69852000000003</c:v>
                </c:pt>
                <c:pt idx="23657">
                  <c:v>75.699080000000023</c:v>
                </c:pt>
                <c:pt idx="23658">
                  <c:v>75.699630000000028</c:v>
                </c:pt>
                <c:pt idx="23659">
                  <c:v>75.700180000000032</c:v>
                </c:pt>
                <c:pt idx="23660">
                  <c:v>75.700770000000034</c:v>
                </c:pt>
                <c:pt idx="23661">
                  <c:v>75.701710000000034</c:v>
                </c:pt>
                <c:pt idx="23662">
                  <c:v>75.702420000000032</c:v>
                </c:pt>
                <c:pt idx="23663">
                  <c:v>75.703250000000025</c:v>
                </c:pt>
                <c:pt idx="23664">
                  <c:v>75.70453000000002</c:v>
                </c:pt>
                <c:pt idx="23665">
                  <c:v>75.706380000000024</c:v>
                </c:pt>
                <c:pt idx="23666">
                  <c:v>75.708330000000018</c:v>
                </c:pt>
                <c:pt idx="23667">
                  <c:v>75.709930000000014</c:v>
                </c:pt>
                <c:pt idx="23668">
                  <c:v>75.711480000000009</c:v>
                </c:pt>
                <c:pt idx="23669">
                  <c:v>75.712880000000013</c:v>
                </c:pt>
                <c:pt idx="23670">
                  <c:v>75.714250000000007</c:v>
                </c:pt>
                <c:pt idx="23671">
                  <c:v>75.715310000000002</c:v>
                </c:pt>
                <c:pt idx="23672">
                  <c:v>75.716070000000002</c:v>
                </c:pt>
                <c:pt idx="23673">
                  <c:v>75.71754</c:v>
                </c:pt>
                <c:pt idx="23674">
                  <c:v>75.718310000000002</c:v>
                </c:pt>
                <c:pt idx="23675">
                  <c:v>75.718950000000007</c:v>
                </c:pt>
                <c:pt idx="23676">
                  <c:v>75.723690000000005</c:v>
                </c:pt>
                <c:pt idx="23677">
                  <c:v>75.73715</c:v>
                </c:pt>
                <c:pt idx="23678">
                  <c:v>75.754859999999994</c:v>
                </c:pt>
                <c:pt idx="23679">
                  <c:v>75.770629999999997</c:v>
                </c:pt>
                <c:pt idx="23680">
                  <c:v>75.78152</c:v>
                </c:pt>
                <c:pt idx="23681">
                  <c:v>75.785820000000001</c:v>
                </c:pt>
                <c:pt idx="23682">
                  <c:v>75.788899999999998</c:v>
                </c:pt>
                <c:pt idx="23683">
                  <c:v>75.791290000000004</c:v>
                </c:pt>
                <c:pt idx="23684">
                  <c:v>75.793660000000003</c:v>
                </c:pt>
                <c:pt idx="23685">
                  <c:v>75.797930000000008</c:v>
                </c:pt>
                <c:pt idx="23686">
                  <c:v>75.80398000000001</c:v>
                </c:pt>
                <c:pt idx="23687">
                  <c:v>75.808460000000011</c:v>
                </c:pt>
                <c:pt idx="23688">
                  <c:v>75.811610000000016</c:v>
                </c:pt>
                <c:pt idx="23689">
                  <c:v>75.81422000000002</c:v>
                </c:pt>
                <c:pt idx="23690">
                  <c:v>75.816130000000015</c:v>
                </c:pt>
                <c:pt idx="23691">
                  <c:v>75.817790000000016</c:v>
                </c:pt>
                <c:pt idx="23692">
                  <c:v>75.81910000000002</c:v>
                </c:pt>
                <c:pt idx="23693">
                  <c:v>75.820120000000017</c:v>
                </c:pt>
                <c:pt idx="23694">
                  <c:v>75.821110000000019</c:v>
                </c:pt>
                <c:pt idx="23695">
                  <c:v>75.821450000000013</c:v>
                </c:pt>
                <c:pt idx="23696">
                  <c:v>75.821700000000007</c:v>
                </c:pt>
                <c:pt idx="23697">
                  <c:v>75.824220000000011</c:v>
                </c:pt>
                <c:pt idx="23698">
                  <c:v>75.830560000000006</c:v>
                </c:pt>
                <c:pt idx="23699">
                  <c:v>75.848870000000005</c:v>
                </c:pt>
                <c:pt idx="23700">
                  <c:v>75.871170000000006</c:v>
                </c:pt>
                <c:pt idx="23701">
                  <c:v>75.893780000000007</c:v>
                </c:pt>
                <c:pt idx="23702">
                  <c:v>75.901330000000002</c:v>
                </c:pt>
                <c:pt idx="23703">
                  <c:v>75.902730000000005</c:v>
                </c:pt>
                <c:pt idx="23704">
                  <c:v>75.904820000000001</c:v>
                </c:pt>
                <c:pt idx="23705">
                  <c:v>75.915090000000006</c:v>
                </c:pt>
                <c:pt idx="23706">
                  <c:v>75.929140000000004</c:v>
                </c:pt>
                <c:pt idx="23707">
                  <c:v>75.94117</c:v>
                </c:pt>
                <c:pt idx="23708">
                  <c:v>75.947140000000005</c:v>
                </c:pt>
                <c:pt idx="23709">
                  <c:v>75.950990000000004</c:v>
                </c:pt>
                <c:pt idx="23710">
                  <c:v>75.953020000000009</c:v>
                </c:pt>
                <c:pt idx="23711">
                  <c:v>75.954920000000016</c:v>
                </c:pt>
                <c:pt idx="23712">
                  <c:v>75.956060000000022</c:v>
                </c:pt>
                <c:pt idx="23713">
                  <c:v>75.956450000000018</c:v>
                </c:pt>
                <c:pt idx="23714">
                  <c:v>75.95771000000002</c:v>
                </c:pt>
                <c:pt idx="23715">
                  <c:v>75.965960000000024</c:v>
                </c:pt>
                <c:pt idx="23716">
                  <c:v>75.980780000000024</c:v>
                </c:pt>
                <c:pt idx="23717">
                  <c:v>75.992130000000017</c:v>
                </c:pt>
                <c:pt idx="23718">
                  <c:v>76.00151000000001</c:v>
                </c:pt>
                <c:pt idx="23719">
                  <c:v>76.007520000000014</c:v>
                </c:pt>
                <c:pt idx="23720">
                  <c:v>76.011450000000011</c:v>
                </c:pt>
                <c:pt idx="23721">
                  <c:v>76.014080000000007</c:v>
                </c:pt>
                <c:pt idx="23722">
                  <c:v>76.016290000000012</c:v>
                </c:pt>
                <c:pt idx="23723">
                  <c:v>76.018220000000014</c:v>
                </c:pt>
                <c:pt idx="23724">
                  <c:v>76.020110000000017</c:v>
                </c:pt>
                <c:pt idx="23725">
                  <c:v>76.021850000000015</c:v>
                </c:pt>
                <c:pt idx="23726">
                  <c:v>76.023420000000016</c:v>
                </c:pt>
                <c:pt idx="23727">
                  <c:v>76.024670000000015</c:v>
                </c:pt>
                <c:pt idx="23728">
                  <c:v>76.025650000000013</c:v>
                </c:pt>
                <c:pt idx="23729">
                  <c:v>76.026660000000007</c:v>
                </c:pt>
                <c:pt idx="23730">
                  <c:v>76.028240000000011</c:v>
                </c:pt>
                <c:pt idx="23731">
                  <c:v>76.030640000000005</c:v>
                </c:pt>
                <c:pt idx="23732">
                  <c:v>76.032390000000007</c:v>
                </c:pt>
                <c:pt idx="23733">
                  <c:v>76.034000000000006</c:v>
                </c:pt>
                <c:pt idx="23734">
                  <c:v>76.035679999999999</c:v>
                </c:pt>
                <c:pt idx="23735">
                  <c:v>76.037289999999999</c:v>
                </c:pt>
                <c:pt idx="23736">
                  <c:v>76.038200000000003</c:v>
                </c:pt>
                <c:pt idx="23737">
                  <c:v>76.039380000000008</c:v>
                </c:pt>
                <c:pt idx="23738">
                  <c:v>76.040360000000007</c:v>
                </c:pt>
                <c:pt idx="23739">
                  <c:v>76.040720000000007</c:v>
                </c:pt>
                <c:pt idx="23740">
                  <c:v>76.041000000000011</c:v>
                </c:pt>
                <c:pt idx="23741">
                  <c:v>76.045700000000011</c:v>
                </c:pt>
                <c:pt idx="23742">
                  <c:v>76.05792000000001</c:v>
                </c:pt>
                <c:pt idx="23743">
                  <c:v>76.070880000000017</c:v>
                </c:pt>
                <c:pt idx="23744">
                  <c:v>76.079540000000023</c:v>
                </c:pt>
                <c:pt idx="23745">
                  <c:v>76.083980000000025</c:v>
                </c:pt>
                <c:pt idx="23746">
                  <c:v>76.08647000000002</c:v>
                </c:pt>
                <c:pt idx="23747">
                  <c:v>76.088410000000025</c:v>
                </c:pt>
                <c:pt idx="23748">
                  <c:v>76.090010000000021</c:v>
                </c:pt>
                <c:pt idx="23749">
                  <c:v>76.091290000000015</c:v>
                </c:pt>
                <c:pt idx="23750">
                  <c:v>76.09229000000002</c:v>
                </c:pt>
                <c:pt idx="23751">
                  <c:v>76.093390000000014</c:v>
                </c:pt>
                <c:pt idx="23752">
                  <c:v>76.095440000000011</c:v>
                </c:pt>
                <c:pt idx="23753">
                  <c:v>76.098030000000008</c:v>
                </c:pt>
                <c:pt idx="23754">
                  <c:v>76.099910000000008</c:v>
                </c:pt>
                <c:pt idx="23755">
                  <c:v>76.101540000000014</c:v>
                </c:pt>
                <c:pt idx="23756">
                  <c:v>76.102860000000021</c:v>
                </c:pt>
                <c:pt idx="23757">
                  <c:v>76.103960000000015</c:v>
                </c:pt>
                <c:pt idx="23758">
                  <c:v>76.104700000000008</c:v>
                </c:pt>
                <c:pt idx="23759">
                  <c:v>76.105820000000008</c:v>
                </c:pt>
                <c:pt idx="23760">
                  <c:v>76.106790000000004</c:v>
                </c:pt>
                <c:pt idx="23761">
                  <c:v>76.106930000000006</c:v>
                </c:pt>
                <c:pt idx="23762">
                  <c:v>76.107250000000008</c:v>
                </c:pt>
                <c:pt idx="23763">
                  <c:v>76.11151000000001</c:v>
                </c:pt>
                <c:pt idx="23764">
                  <c:v>76.128910000000005</c:v>
                </c:pt>
                <c:pt idx="23765">
                  <c:v>76.148270000000011</c:v>
                </c:pt>
                <c:pt idx="23766">
                  <c:v>76.155240000000006</c:v>
                </c:pt>
                <c:pt idx="23767">
                  <c:v>76.157710000000009</c:v>
                </c:pt>
                <c:pt idx="23768">
                  <c:v>76.15870000000001</c:v>
                </c:pt>
                <c:pt idx="23769">
                  <c:v>76.160790000000006</c:v>
                </c:pt>
                <c:pt idx="23770">
                  <c:v>76.163020000000003</c:v>
                </c:pt>
                <c:pt idx="23771">
                  <c:v>76.164420000000007</c:v>
                </c:pt>
                <c:pt idx="23772">
                  <c:v>76.166500000000013</c:v>
                </c:pt>
                <c:pt idx="23773">
                  <c:v>76.167990000000017</c:v>
                </c:pt>
                <c:pt idx="23774">
                  <c:v>76.168710000000019</c:v>
                </c:pt>
                <c:pt idx="23775">
                  <c:v>76.169070000000019</c:v>
                </c:pt>
                <c:pt idx="23776">
                  <c:v>76.169380000000018</c:v>
                </c:pt>
                <c:pt idx="23777">
                  <c:v>76.170110000000022</c:v>
                </c:pt>
                <c:pt idx="23778">
                  <c:v>76.170960000000022</c:v>
                </c:pt>
                <c:pt idx="23779">
                  <c:v>76.172360000000026</c:v>
                </c:pt>
                <c:pt idx="23780">
                  <c:v>76.17376000000003</c:v>
                </c:pt>
                <c:pt idx="23781">
                  <c:v>76.175190000000029</c:v>
                </c:pt>
                <c:pt idx="23782">
                  <c:v>76.176830000000024</c:v>
                </c:pt>
                <c:pt idx="23783">
                  <c:v>76.178490000000025</c:v>
                </c:pt>
                <c:pt idx="23784">
                  <c:v>76.180570000000031</c:v>
                </c:pt>
                <c:pt idx="23785">
                  <c:v>76.182120000000026</c:v>
                </c:pt>
                <c:pt idx="23786">
                  <c:v>76.18334000000003</c:v>
                </c:pt>
                <c:pt idx="23787">
                  <c:v>76.184320000000028</c:v>
                </c:pt>
                <c:pt idx="23788">
                  <c:v>76.184890000000024</c:v>
                </c:pt>
                <c:pt idx="23789">
                  <c:v>76.185530000000028</c:v>
                </c:pt>
                <c:pt idx="23790">
                  <c:v>76.185900000000032</c:v>
                </c:pt>
                <c:pt idx="23791">
                  <c:v>76.186180000000036</c:v>
                </c:pt>
                <c:pt idx="23792">
                  <c:v>76.188140000000033</c:v>
                </c:pt>
                <c:pt idx="23793">
                  <c:v>76.195910000000026</c:v>
                </c:pt>
                <c:pt idx="23794">
                  <c:v>76.21007000000003</c:v>
                </c:pt>
                <c:pt idx="23795">
                  <c:v>76.221200000000024</c:v>
                </c:pt>
                <c:pt idx="23796">
                  <c:v>76.22826000000002</c:v>
                </c:pt>
                <c:pt idx="23797">
                  <c:v>76.232440000000025</c:v>
                </c:pt>
                <c:pt idx="23798">
                  <c:v>76.235400000000027</c:v>
                </c:pt>
                <c:pt idx="23799">
                  <c:v>76.237870000000029</c:v>
                </c:pt>
                <c:pt idx="23800">
                  <c:v>76.239900000000034</c:v>
                </c:pt>
                <c:pt idx="23801">
                  <c:v>76.241930000000039</c:v>
                </c:pt>
                <c:pt idx="23802">
                  <c:v>76.243630000000039</c:v>
                </c:pt>
                <c:pt idx="23803">
                  <c:v>76.245370000000037</c:v>
                </c:pt>
                <c:pt idx="23804">
                  <c:v>76.247730000000033</c:v>
                </c:pt>
                <c:pt idx="23805">
                  <c:v>76.249770000000026</c:v>
                </c:pt>
                <c:pt idx="23806">
                  <c:v>76.250770000000031</c:v>
                </c:pt>
                <c:pt idx="23807">
                  <c:v>76.251180000000033</c:v>
                </c:pt>
                <c:pt idx="23808">
                  <c:v>76.251570000000029</c:v>
                </c:pt>
                <c:pt idx="23809">
                  <c:v>76.252080000000035</c:v>
                </c:pt>
                <c:pt idx="23810">
                  <c:v>76.252720000000039</c:v>
                </c:pt>
                <c:pt idx="23811">
                  <c:v>76.253380000000035</c:v>
                </c:pt>
                <c:pt idx="23812">
                  <c:v>76.25399000000003</c:v>
                </c:pt>
                <c:pt idx="23813">
                  <c:v>76.254600000000025</c:v>
                </c:pt>
                <c:pt idx="23814">
                  <c:v>76.255170000000021</c:v>
                </c:pt>
                <c:pt idx="23815">
                  <c:v>76.255710000000022</c:v>
                </c:pt>
                <c:pt idx="23816">
                  <c:v>76.256290000000021</c:v>
                </c:pt>
                <c:pt idx="23817">
                  <c:v>76.257140000000021</c:v>
                </c:pt>
                <c:pt idx="23818">
                  <c:v>76.258500000000026</c:v>
                </c:pt>
                <c:pt idx="23819">
                  <c:v>76.26027000000002</c:v>
                </c:pt>
                <c:pt idx="23820">
                  <c:v>76.261750000000021</c:v>
                </c:pt>
                <c:pt idx="23821">
                  <c:v>76.263130000000018</c:v>
                </c:pt>
                <c:pt idx="23822">
                  <c:v>76.264560000000017</c:v>
                </c:pt>
                <c:pt idx="23823">
                  <c:v>76.266010000000023</c:v>
                </c:pt>
                <c:pt idx="23824">
                  <c:v>76.267050000000026</c:v>
                </c:pt>
                <c:pt idx="23825">
                  <c:v>76.267980000000023</c:v>
                </c:pt>
                <c:pt idx="23826">
                  <c:v>76.268590000000017</c:v>
                </c:pt>
                <c:pt idx="23827">
                  <c:v>76.268870000000021</c:v>
                </c:pt>
                <c:pt idx="23828">
                  <c:v>76.271290000000022</c:v>
                </c:pt>
                <c:pt idx="23829">
                  <c:v>76.28024000000002</c:v>
                </c:pt>
                <c:pt idx="23830">
                  <c:v>76.295120000000026</c:v>
                </c:pt>
                <c:pt idx="23831">
                  <c:v>76.30661000000002</c:v>
                </c:pt>
                <c:pt idx="23832">
                  <c:v>76.313150000000022</c:v>
                </c:pt>
                <c:pt idx="23833">
                  <c:v>76.317340000000016</c:v>
                </c:pt>
                <c:pt idx="23834">
                  <c:v>76.320240000000013</c:v>
                </c:pt>
                <c:pt idx="23835">
                  <c:v>76.322870000000009</c:v>
                </c:pt>
                <c:pt idx="23836">
                  <c:v>76.324910000000003</c:v>
                </c:pt>
                <c:pt idx="23837">
                  <c:v>76.327759999999998</c:v>
                </c:pt>
                <c:pt idx="23838">
                  <c:v>76.33278</c:v>
                </c:pt>
                <c:pt idx="23839">
                  <c:v>76.336969999999994</c:v>
                </c:pt>
                <c:pt idx="23840">
                  <c:v>76.339129999999997</c:v>
                </c:pt>
                <c:pt idx="23841">
                  <c:v>76.339659999999995</c:v>
                </c:pt>
                <c:pt idx="23842">
                  <c:v>76.340069999999997</c:v>
                </c:pt>
                <c:pt idx="23843">
                  <c:v>76.340450000000004</c:v>
                </c:pt>
                <c:pt idx="23844">
                  <c:v>76.3429</c:v>
                </c:pt>
                <c:pt idx="23845">
                  <c:v>76.350179999999995</c:v>
                </c:pt>
                <c:pt idx="23846">
                  <c:v>76.358279999999993</c:v>
                </c:pt>
                <c:pt idx="23847">
                  <c:v>76.363099999999989</c:v>
                </c:pt>
                <c:pt idx="23848">
                  <c:v>76.365889999999993</c:v>
                </c:pt>
                <c:pt idx="23849">
                  <c:v>76.367799999999988</c:v>
                </c:pt>
                <c:pt idx="23850">
                  <c:v>76.369289999999992</c:v>
                </c:pt>
                <c:pt idx="23851">
                  <c:v>76.370629999999991</c:v>
                </c:pt>
                <c:pt idx="23852">
                  <c:v>76.372309999999985</c:v>
                </c:pt>
                <c:pt idx="23853">
                  <c:v>76.373469999999983</c:v>
                </c:pt>
                <c:pt idx="23854">
                  <c:v>76.374689999999987</c:v>
                </c:pt>
                <c:pt idx="23855">
                  <c:v>76.376439999999988</c:v>
                </c:pt>
                <c:pt idx="23856">
                  <c:v>76.378449999999987</c:v>
                </c:pt>
                <c:pt idx="23857">
                  <c:v>76.380889999999994</c:v>
                </c:pt>
                <c:pt idx="23858">
                  <c:v>76.38324999999999</c:v>
                </c:pt>
                <c:pt idx="23859">
                  <c:v>76.385289999999983</c:v>
                </c:pt>
                <c:pt idx="23860">
                  <c:v>76.387079999999983</c:v>
                </c:pt>
                <c:pt idx="23861">
                  <c:v>76.388669999999976</c:v>
                </c:pt>
                <c:pt idx="23862">
                  <c:v>76.389919999999975</c:v>
                </c:pt>
                <c:pt idx="23863">
                  <c:v>76.390789999999981</c:v>
                </c:pt>
                <c:pt idx="23864">
                  <c:v>76.391849999999977</c:v>
                </c:pt>
                <c:pt idx="23865">
                  <c:v>76.392139999999984</c:v>
                </c:pt>
                <c:pt idx="23866">
                  <c:v>76.392749999999978</c:v>
                </c:pt>
                <c:pt idx="23867">
                  <c:v>76.397419999999983</c:v>
                </c:pt>
                <c:pt idx="23868">
                  <c:v>76.407879999999977</c:v>
                </c:pt>
                <c:pt idx="23869">
                  <c:v>76.412869999999984</c:v>
                </c:pt>
                <c:pt idx="23870">
                  <c:v>76.413959999999989</c:v>
                </c:pt>
                <c:pt idx="23871">
                  <c:v>76.415109999999984</c:v>
                </c:pt>
                <c:pt idx="23872">
                  <c:v>76.415959999999984</c:v>
                </c:pt>
                <c:pt idx="23873">
                  <c:v>76.416959999999989</c:v>
                </c:pt>
                <c:pt idx="23874">
                  <c:v>76.418249999999986</c:v>
                </c:pt>
                <c:pt idx="23875">
                  <c:v>76.419679999999985</c:v>
                </c:pt>
                <c:pt idx="23876">
                  <c:v>76.42095999999998</c:v>
                </c:pt>
                <c:pt idx="23877">
                  <c:v>76.421919999999986</c:v>
                </c:pt>
                <c:pt idx="23878">
                  <c:v>76.422749999999979</c:v>
                </c:pt>
                <c:pt idx="23879">
                  <c:v>76.423399999999972</c:v>
                </c:pt>
                <c:pt idx="23880">
                  <c:v>76.423979999999972</c:v>
                </c:pt>
                <c:pt idx="23881">
                  <c:v>76.424679999999967</c:v>
                </c:pt>
                <c:pt idx="23882">
                  <c:v>76.426169999999971</c:v>
                </c:pt>
                <c:pt idx="23883">
                  <c:v>76.428289999999976</c:v>
                </c:pt>
                <c:pt idx="23884">
                  <c:v>76.430339999999973</c:v>
                </c:pt>
                <c:pt idx="23885">
                  <c:v>76.432359999999974</c:v>
                </c:pt>
                <c:pt idx="23886">
                  <c:v>76.434279999999973</c:v>
                </c:pt>
                <c:pt idx="23887">
                  <c:v>76.435099999999977</c:v>
                </c:pt>
                <c:pt idx="23888">
                  <c:v>76.435679999999977</c:v>
                </c:pt>
                <c:pt idx="23889">
                  <c:v>76.436159999999973</c:v>
                </c:pt>
                <c:pt idx="23890">
                  <c:v>76.441909999999979</c:v>
                </c:pt>
                <c:pt idx="23891">
                  <c:v>76.454559999999972</c:v>
                </c:pt>
                <c:pt idx="23892">
                  <c:v>76.466309999999979</c:v>
                </c:pt>
                <c:pt idx="23893">
                  <c:v>76.473499999999973</c:v>
                </c:pt>
                <c:pt idx="23894">
                  <c:v>76.477529999999973</c:v>
                </c:pt>
                <c:pt idx="23895">
                  <c:v>76.480479999999972</c:v>
                </c:pt>
                <c:pt idx="23896">
                  <c:v>76.482929999999968</c:v>
                </c:pt>
                <c:pt idx="23897">
                  <c:v>76.485279999999975</c:v>
                </c:pt>
                <c:pt idx="23898">
                  <c:v>76.489839999999973</c:v>
                </c:pt>
                <c:pt idx="23899">
                  <c:v>76.497659999999968</c:v>
                </c:pt>
                <c:pt idx="23900">
                  <c:v>76.502399999999966</c:v>
                </c:pt>
                <c:pt idx="23901">
                  <c:v>76.504209999999972</c:v>
                </c:pt>
                <c:pt idx="23902">
                  <c:v>76.505119999999977</c:v>
                </c:pt>
                <c:pt idx="23903">
                  <c:v>76.505819999999972</c:v>
                </c:pt>
                <c:pt idx="23904">
                  <c:v>76.509659999999968</c:v>
                </c:pt>
                <c:pt idx="23905">
                  <c:v>76.515499999999975</c:v>
                </c:pt>
                <c:pt idx="23906">
                  <c:v>76.521679999999975</c:v>
                </c:pt>
                <c:pt idx="23907">
                  <c:v>76.525209999999973</c:v>
                </c:pt>
                <c:pt idx="23908">
                  <c:v>76.527199999999979</c:v>
                </c:pt>
                <c:pt idx="23909">
                  <c:v>76.528489999999977</c:v>
                </c:pt>
                <c:pt idx="23910">
                  <c:v>76.529489999999981</c:v>
                </c:pt>
                <c:pt idx="23911">
                  <c:v>76.530299999999983</c:v>
                </c:pt>
                <c:pt idx="23912">
                  <c:v>76.530949999999976</c:v>
                </c:pt>
                <c:pt idx="23913">
                  <c:v>76.531919999999971</c:v>
                </c:pt>
                <c:pt idx="23914">
                  <c:v>76.533469999999966</c:v>
                </c:pt>
                <c:pt idx="23915">
                  <c:v>76.534389999999959</c:v>
                </c:pt>
                <c:pt idx="23916">
                  <c:v>76.534779999999955</c:v>
                </c:pt>
                <c:pt idx="23917">
                  <c:v>76.537159999999957</c:v>
                </c:pt>
                <c:pt idx="23918">
                  <c:v>76.544989999999956</c:v>
                </c:pt>
                <c:pt idx="23919">
                  <c:v>76.554869999999951</c:v>
                </c:pt>
                <c:pt idx="23920">
                  <c:v>76.561689999999956</c:v>
                </c:pt>
                <c:pt idx="23921">
                  <c:v>76.565199999999962</c:v>
                </c:pt>
                <c:pt idx="23922">
                  <c:v>76.567839999999961</c:v>
                </c:pt>
                <c:pt idx="23923">
                  <c:v>76.570089999999965</c:v>
                </c:pt>
                <c:pt idx="23924">
                  <c:v>76.571679999999958</c:v>
                </c:pt>
                <c:pt idx="23925">
                  <c:v>76.572779999999952</c:v>
                </c:pt>
                <c:pt idx="23926">
                  <c:v>76.573769999999953</c:v>
                </c:pt>
                <c:pt idx="23927">
                  <c:v>76.575029999999956</c:v>
                </c:pt>
                <c:pt idx="23928">
                  <c:v>76.576749999999961</c:v>
                </c:pt>
                <c:pt idx="23929">
                  <c:v>76.578539999999961</c:v>
                </c:pt>
                <c:pt idx="23930">
                  <c:v>76.57969999999996</c:v>
                </c:pt>
                <c:pt idx="23931">
                  <c:v>76.580339999999964</c:v>
                </c:pt>
                <c:pt idx="23932">
                  <c:v>76.580809999999971</c:v>
                </c:pt>
                <c:pt idx="23933">
                  <c:v>76.581049999999976</c:v>
                </c:pt>
                <c:pt idx="23934">
                  <c:v>76.581979999999973</c:v>
                </c:pt>
                <c:pt idx="23935">
                  <c:v>76.583469999999977</c:v>
                </c:pt>
                <c:pt idx="23936">
                  <c:v>76.585599999999971</c:v>
                </c:pt>
                <c:pt idx="23937">
                  <c:v>76.588159999999974</c:v>
                </c:pt>
                <c:pt idx="23938">
                  <c:v>76.590479999999971</c:v>
                </c:pt>
                <c:pt idx="23939">
                  <c:v>76.592519999999965</c:v>
                </c:pt>
                <c:pt idx="23940">
                  <c:v>76.594399999999965</c:v>
                </c:pt>
                <c:pt idx="23941">
                  <c:v>76.596209999999971</c:v>
                </c:pt>
                <c:pt idx="23942">
                  <c:v>76.59781999999997</c:v>
                </c:pt>
                <c:pt idx="23943">
                  <c:v>76.599169999999972</c:v>
                </c:pt>
                <c:pt idx="23944">
                  <c:v>76.600519999999975</c:v>
                </c:pt>
                <c:pt idx="23945">
                  <c:v>76.602049999999977</c:v>
                </c:pt>
                <c:pt idx="23946">
                  <c:v>76.603689999999972</c:v>
                </c:pt>
                <c:pt idx="23947">
                  <c:v>76.604439999999968</c:v>
                </c:pt>
                <c:pt idx="23948">
                  <c:v>76.604809999999972</c:v>
                </c:pt>
                <c:pt idx="23949">
                  <c:v>76.605219999999974</c:v>
                </c:pt>
                <c:pt idx="23950">
                  <c:v>76.605649999999969</c:v>
                </c:pt>
                <c:pt idx="23951">
                  <c:v>76.606209999999962</c:v>
                </c:pt>
                <c:pt idx="23952">
                  <c:v>76.606849999999966</c:v>
                </c:pt>
                <c:pt idx="23953">
                  <c:v>76.607499999999959</c:v>
                </c:pt>
                <c:pt idx="23954">
                  <c:v>76.608089999999962</c:v>
                </c:pt>
                <c:pt idx="23955">
                  <c:v>76.608659999999958</c:v>
                </c:pt>
                <c:pt idx="23956">
                  <c:v>76.609209999999962</c:v>
                </c:pt>
                <c:pt idx="23957">
                  <c:v>76.609729999999956</c:v>
                </c:pt>
                <c:pt idx="23958">
                  <c:v>76.610249999999951</c:v>
                </c:pt>
                <c:pt idx="23959">
                  <c:v>76.610909999999947</c:v>
                </c:pt>
                <c:pt idx="23960">
                  <c:v>76.612169999999949</c:v>
                </c:pt>
                <c:pt idx="23961">
                  <c:v>76.613579999999956</c:v>
                </c:pt>
                <c:pt idx="23962">
                  <c:v>76.614969999999957</c:v>
                </c:pt>
                <c:pt idx="23963">
                  <c:v>76.616149999999962</c:v>
                </c:pt>
                <c:pt idx="23964">
                  <c:v>76.616719999999958</c:v>
                </c:pt>
                <c:pt idx="23965">
                  <c:v>76.617109999999954</c:v>
                </c:pt>
                <c:pt idx="23966">
                  <c:v>76.617479999999958</c:v>
                </c:pt>
                <c:pt idx="23967">
                  <c:v>76.617879999999957</c:v>
                </c:pt>
                <c:pt idx="23968">
                  <c:v>76.618379999999959</c:v>
                </c:pt>
                <c:pt idx="23969">
                  <c:v>76.618909999999957</c:v>
                </c:pt>
                <c:pt idx="23970">
                  <c:v>76.61946999999995</c:v>
                </c:pt>
                <c:pt idx="23971">
                  <c:v>76.620039999999946</c:v>
                </c:pt>
                <c:pt idx="23972">
                  <c:v>76.620569999999944</c:v>
                </c:pt>
                <c:pt idx="23973">
                  <c:v>76.621119999999948</c:v>
                </c:pt>
                <c:pt idx="23974">
                  <c:v>76.621559999999945</c:v>
                </c:pt>
                <c:pt idx="23975">
                  <c:v>76.622119999999938</c:v>
                </c:pt>
                <c:pt idx="23976">
                  <c:v>76.62292999999994</c:v>
                </c:pt>
                <c:pt idx="23977">
                  <c:v>76.623989999999935</c:v>
                </c:pt>
                <c:pt idx="23978">
                  <c:v>76.625029999999938</c:v>
                </c:pt>
                <c:pt idx="23979">
                  <c:v>76.626239999999939</c:v>
                </c:pt>
                <c:pt idx="23980">
                  <c:v>76.627449999999939</c:v>
                </c:pt>
                <c:pt idx="23981">
                  <c:v>76.628109999999936</c:v>
                </c:pt>
                <c:pt idx="23982">
                  <c:v>76.628939999999929</c:v>
                </c:pt>
                <c:pt idx="23983">
                  <c:v>76.630039999999923</c:v>
                </c:pt>
                <c:pt idx="23984">
                  <c:v>76.631049999999917</c:v>
                </c:pt>
                <c:pt idx="23985">
                  <c:v>76.631749999999911</c:v>
                </c:pt>
                <c:pt idx="23986">
                  <c:v>76.632379999999912</c:v>
                </c:pt>
                <c:pt idx="23987">
                  <c:v>76.633209999999906</c:v>
                </c:pt>
                <c:pt idx="23988">
                  <c:v>76.634169999999912</c:v>
                </c:pt>
                <c:pt idx="23989">
                  <c:v>76.634929999999912</c:v>
                </c:pt>
                <c:pt idx="23990">
                  <c:v>76.636279999999914</c:v>
                </c:pt>
                <c:pt idx="23991">
                  <c:v>76.63675999999991</c:v>
                </c:pt>
                <c:pt idx="23992">
                  <c:v>76.637219999999914</c:v>
                </c:pt>
                <c:pt idx="23993">
                  <c:v>76.643309999999914</c:v>
                </c:pt>
                <c:pt idx="23994">
                  <c:v>76.664399999999915</c:v>
                </c:pt>
                <c:pt idx="23995">
                  <c:v>76.681849999999912</c:v>
                </c:pt>
                <c:pt idx="23996">
                  <c:v>76.694699999999912</c:v>
                </c:pt>
                <c:pt idx="23997">
                  <c:v>76.703159999999912</c:v>
                </c:pt>
                <c:pt idx="23998">
                  <c:v>76.707119999999918</c:v>
                </c:pt>
                <c:pt idx="23999">
                  <c:v>76.709899999999919</c:v>
                </c:pt>
                <c:pt idx="24000">
                  <c:v>76.712059999999923</c:v>
                </c:pt>
                <c:pt idx="24001">
                  <c:v>76.714189999999917</c:v>
                </c:pt>
                <c:pt idx="24002">
                  <c:v>76.717469999999921</c:v>
                </c:pt>
                <c:pt idx="24003">
                  <c:v>76.721149999999923</c:v>
                </c:pt>
                <c:pt idx="24004">
                  <c:v>76.724119999999928</c:v>
                </c:pt>
                <c:pt idx="24005">
                  <c:v>76.726349999999925</c:v>
                </c:pt>
                <c:pt idx="24006">
                  <c:v>76.727329999999924</c:v>
                </c:pt>
                <c:pt idx="24007">
                  <c:v>76.727739999999926</c:v>
                </c:pt>
                <c:pt idx="24008">
                  <c:v>76.728789999999933</c:v>
                </c:pt>
                <c:pt idx="24009">
                  <c:v>76.734169999999935</c:v>
                </c:pt>
                <c:pt idx="24010">
                  <c:v>76.745829999999941</c:v>
                </c:pt>
                <c:pt idx="24011">
                  <c:v>76.761579999999938</c:v>
                </c:pt>
                <c:pt idx="24012">
                  <c:v>76.772909999999939</c:v>
                </c:pt>
                <c:pt idx="24013">
                  <c:v>76.779419999999945</c:v>
                </c:pt>
                <c:pt idx="24014">
                  <c:v>76.78338999999994</c:v>
                </c:pt>
                <c:pt idx="24015">
                  <c:v>76.786159999999938</c:v>
                </c:pt>
                <c:pt idx="24016">
                  <c:v>76.788439999999937</c:v>
                </c:pt>
                <c:pt idx="24017">
                  <c:v>76.790289999999942</c:v>
                </c:pt>
                <c:pt idx="24018">
                  <c:v>76.793389999999945</c:v>
                </c:pt>
                <c:pt idx="24019">
                  <c:v>76.798629999999946</c:v>
                </c:pt>
                <c:pt idx="24020">
                  <c:v>76.804019999999952</c:v>
                </c:pt>
                <c:pt idx="24021">
                  <c:v>76.807249999999954</c:v>
                </c:pt>
                <c:pt idx="24022">
                  <c:v>76.809489999999954</c:v>
                </c:pt>
                <c:pt idx="24023">
                  <c:v>76.810389999999956</c:v>
                </c:pt>
                <c:pt idx="24024">
                  <c:v>76.810829999999953</c:v>
                </c:pt>
                <c:pt idx="24025">
                  <c:v>76.812579999999954</c:v>
                </c:pt>
                <c:pt idx="24026">
                  <c:v>76.815689999999961</c:v>
                </c:pt>
                <c:pt idx="24027">
                  <c:v>76.819309999999959</c:v>
                </c:pt>
                <c:pt idx="24028">
                  <c:v>76.823289999999957</c:v>
                </c:pt>
                <c:pt idx="24029">
                  <c:v>76.826349999999962</c:v>
                </c:pt>
                <c:pt idx="24030">
                  <c:v>76.828189999999964</c:v>
                </c:pt>
                <c:pt idx="24031">
                  <c:v>76.829899999999967</c:v>
                </c:pt>
                <c:pt idx="24032">
                  <c:v>76.831629999999961</c:v>
                </c:pt>
                <c:pt idx="24033">
                  <c:v>76.833069999999964</c:v>
                </c:pt>
                <c:pt idx="24034">
                  <c:v>76.834659999999957</c:v>
                </c:pt>
                <c:pt idx="24035">
                  <c:v>76.83766999999996</c:v>
                </c:pt>
                <c:pt idx="24036">
                  <c:v>76.841749999999962</c:v>
                </c:pt>
                <c:pt idx="24037">
                  <c:v>76.843919999999969</c:v>
                </c:pt>
                <c:pt idx="24038">
                  <c:v>76.84499999999997</c:v>
                </c:pt>
                <c:pt idx="24039">
                  <c:v>76.845509999999976</c:v>
                </c:pt>
                <c:pt idx="24040">
                  <c:v>76.845869999999977</c:v>
                </c:pt>
                <c:pt idx="24041">
                  <c:v>76.846179999999976</c:v>
                </c:pt>
                <c:pt idx="24042">
                  <c:v>76.846579999999975</c:v>
                </c:pt>
                <c:pt idx="24043">
                  <c:v>76.847139999999968</c:v>
                </c:pt>
                <c:pt idx="24044">
                  <c:v>76.847749999999962</c:v>
                </c:pt>
                <c:pt idx="24045">
                  <c:v>76.848299999999966</c:v>
                </c:pt>
                <c:pt idx="24046">
                  <c:v>76.84884999999997</c:v>
                </c:pt>
                <c:pt idx="24047">
                  <c:v>76.849389999999971</c:v>
                </c:pt>
                <c:pt idx="24048">
                  <c:v>76.849889999999974</c:v>
                </c:pt>
                <c:pt idx="24049">
                  <c:v>76.850329999999971</c:v>
                </c:pt>
                <c:pt idx="24050">
                  <c:v>76.851009999999974</c:v>
                </c:pt>
                <c:pt idx="24051">
                  <c:v>76.852269999999976</c:v>
                </c:pt>
                <c:pt idx="24052">
                  <c:v>76.854229999999973</c:v>
                </c:pt>
                <c:pt idx="24053">
                  <c:v>76.856339999999975</c:v>
                </c:pt>
                <c:pt idx="24054">
                  <c:v>76.859269999999981</c:v>
                </c:pt>
                <c:pt idx="24055">
                  <c:v>76.861989999999977</c:v>
                </c:pt>
                <c:pt idx="24056">
                  <c:v>76.864229999999978</c:v>
                </c:pt>
                <c:pt idx="24057">
                  <c:v>76.865979999999979</c:v>
                </c:pt>
                <c:pt idx="24058">
                  <c:v>76.867789999999985</c:v>
                </c:pt>
                <c:pt idx="24059">
                  <c:v>76.86981999999999</c:v>
                </c:pt>
                <c:pt idx="24060">
                  <c:v>76.874959999999987</c:v>
                </c:pt>
                <c:pt idx="24061">
                  <c:v>76.878989999999988</c:v>
                </c:pt>
                <c:pt idx="24062">
                  <c:v>76.884949999999989</c:v>
                </c:pt>
                <c:pt idx="24063">
                  <c:v>76.899729999999991</c:v>
                </c:pt>
                <c:pt idx="24064">
                  <c:v>76.917179999999988</c:v>
                </c:pt>
                <c:pt idx="24065">
                  <c:v>76.927579999999992</c:v>
                </c:pt>
                <c:pt idx="24066">
                  <c:v>76.932599999999994</c:v>
                </c:pt>
                <c:pt idx="24067">
                  <c:v>76.935869999999994</c:v>
                </c:pt>
                <c:pt idx="24068">
                  <c:v>76.938269999999989</c:v>
                </c:pt>
                <c:pt idx="24069">
                  <c:v>76.940219999999982</c:v>
                </c:pt>
                <c:pt idx="24070">
                  <c:v>76.943879999999979</c:v>
                </c:pt>
                <c:pt idx="24071">
                  <c:v>76.948479999999975</c:v>
                </c:pt>
                <c:pt idx="24072">
                  <c:v>76.951349999999977</c:v>
                </c:pt>
                <c:pt idx="24073">
                  <c:v>76.952239999999975</c:v>
                </c:pt>
                <c:pt idx="24074">
                  <c:v>76.952679999999972</c:v>
                </c:pt>
                <c:pt idx="24075">
                  <c:v>76.952969999999979</c:v>
                </c:pt>
                <c:pt idx="24076">
                  <c:v>76.953349999999986</c:v>
                </c:pt>
                <c:pt idx="24077">
                  <c:v>76.953819999999993</c:v>
                </c:pt>
                <c:pt idx="24078">
                  <c:v>76.954419999999999</c:v>
                </c:pt>
                <c:pt idx="24079">
                  <c:v>76.955110000000005</c:v>
                </c:pt>
                <c:pt idx="24080">
                  <c:v>76.955700000000007</c:v>
                </c:pt>
                <c:pt idx="24081">
                  <c:v>76.956210000000013</c:v>
                </c:pt>
                <c:pt idx="24082">
                  <c:v>76.956780000000009</c:v>
                </c:pt>
                <c:pt idx="24083">
                  <c:v>76.95732000000001</c:v>
                </c:pt>
                <c:pt idx="24084">
                  <c:v>76.957800000000006</c:v>
                </c:pt>
                <c:pt idx="24085">
                  <c:v>76.958629999999999</c:v>
                </c:pt>
                <c:pt idx="24086">
                  <c:v>76.960210000000004</c:v>
                </c:pt>
                <c:pt idx="24087">
                  <c:v>76.96199</c:v>
                </c:pt>
                <c:pt idx="24088">
                  <c:v>76.963679999999997</c:v>
                </c:pt>
                <c:pt idx="24089">
                  <c:v>76.965199999999996</c:v>
                </c:pt>
                <c:pt idx="24090">
                  <c:v>76.965949999999992</c:v>
                </c:pt>
                <c:pt idx="24091">
                  <c:v>76.966579999999993</c:v>
                </c:pt>
                <c:pt idx="24092">
                  <c:v>76.972279999999998</c:v>
                </c:pt>
                <c:pt idx="24093">
                  <c:v>76.984669999999994</c:v>
                </c:pt>
                <c:pt idx="24094">
                  <c:v>76.99566999999999</c:v>
                </c:pt>
                <c:pt idx="24095">
                  <c:v>77.004209999999986</c:v>
                </c:pt>
                <c:pt idx="24096">
                  <c:v>77.010019999999983</c:v>
                </c:pt>
                <c:pt idx="24097">
                  <c:v>77.013549999999981</c:v>
                </c:pt>
                <c:pt idx="24098">
                  <c:v>77.016089999999977</c:v>
                </c:pt>
                <c:pt idx="24099">
                  <c:v>77.018209999999982</c:v>
                </c:pt>
                <c:pt idx="24100">
                  <c:v>77.020059999999987</c:v>
                </c:pt>
                <c:pt idx="24101">
                  <c:v>77.021639999999991</c:v>
                </c:pt>
                <c:pt idx="24102">
                  <c:v>77.022899999999993</c:v>
                </c:pt>
                <c:pt idx="24103">
                  <c:v>77.024809999999988</c:v>
                </c:pt>
                <c:pt idx="24104">
                  <c:v>77.027439999999984</c:v>
                </c:pt>
                <c:pt idx="24105">
                  <c:v>77.029979999999981</c:v>
                </c:pt>
                <c:pt idx="24106">
                  <c:v>77.031559999999985</c:v>
                </c:pt>
                <c:pt idx="24107">
                  <c:v>77.032139999999984</c:v>
                </c:pt>
                <c:pt idx="24108">
                  <c:v>77.032549999999986</c:v>
                </c:pt>
                <c:pt idx="24109">
                  <c:v>77.032819999999987</c:v>
                </c:pt>
                <c:pt idx="24110">
                  <c:v>77.033259999999984</c:v>
                </c:pt>
                <c:pt idx="24111">
                  <c:v>77.03373999999998</c:v>
                </c:pt>
                <c:pt idx="24112">
                  <c:v>77.034369999999981</c:v>
                </c:pt>
                <c:pt idx="24113">
                  <c:v>77.035039999999981</c:v>
                </c:pt>
                <c:pt idx="24114">
                  <c:v>77.035699999999977</c:v>
                </c:pt>
                <c:pt idx="24115">
                  <c:v>77.036299999999983</c:v>
                </c:pt>
                <c:pt idx="24116">
                  <c:v>77.036909999999978</c:v>
                </c:pt>
                <c:pt idx="24117">
                  <c:v>77.037529999999975</c:v>
                </c:pt>
                <c:pt idx="24118">
                  <c:v>77.038039999999981</c:v>
                </c:pt>
                <c:pt idx="24119">
                  <c:v>77.038549999999987</c:v>
                </c:pt>
                <c:pt idx="24120">
                  <c:v>77.039099999999991</c:v>
                </c:pt>
                <c:pt idx="24121">
                  <c:v>77.040059999999997</c:v>
                </c:pt>
                <c:pt idx="24122">
                  <c:v>77.041609999999991</c:v>
                </c:pt>
                <c:pt idx="24123">
                  <c:v>77.043459999999996</c:v>
                </c:pt>
                <c:pt idx="24124">
                  <c:v>77.045000000000002</c:v>
                </c:pt>
                <c:pt idx="24125">
                  <c:v>77.045990000000003</c:v>
                </c:pt>
                <c:pt idx="24126">
                  <c:v>77.046469999999999</c:v>
                </c:pt>
                <c:pt idx="24127">
                  <c:v>77.046750000000003</c:v>
                </c:pt>
                <c:pt idx="24128">
                  <c:v>77.04704000000001</c:v>
                </c:pt>
                <c:pt idx="24129">
                  <c:v>77.047380000000004</c:v>
                </c:pt>
                <c:pt idx="24130">
                  <c:v>77.047780000000003</c:v>
                </c:pt>
                <c:pt idx="24131">
                  <c:v>77.048240000000007</c:v>
                </c:pt>
                <c:pt idx="24132">
                  <c:v>77.048790000000011</c:v>
                </c:pt>
                <c:pt idx="24133">
                  <c:v>77.049390000000017</c:v>
                </c:pt>
                <c:pt idx="24134">
                  <c:v>77.049940000000021</c:v>
                </c:pt>
                <c:pt idx="24135">
                  <c:v>77.050420000000017</c:v>
                </c:pt>
                <c:pt idx="24136">
                  <c:v>77.050940000000011</c:v>
                </c:pt>
                <c:pt idx="24137">
                  <c:v>77.051420000000007</c:v>
                </c:pt>
                <c:pt idx="24138">
                  <c:v>77.051860000000005</c:v>
                </c:pt>
                <c:pt idx="24139">
                  <c:v>77.052440000000004</c:v>
                </c:pt>
                <c:pt idx="24140">
                  <c:v>77.05341</c:v>
                </c:pt>
                <c:pt idx="24141">
                  <c:v>77.054389999999998</c:v>
                </c:pt>
                <c:pt idx="24142">
                  <c:v>77.054919999999996</c:v>
                </c:pt>
                <c:pt idx="24143">
                  <c:v>77.055199999999999</c:v>
                </c:pt>
                <c:pt idx="24144">
                  <c:v>77.055530000000005</c:v>
                </c:pt>
                <c:pt idx="24145">
                  <c:v>77.055940000000007</c:v>
                </c:pt>
                <c:pt idx="24146">
                  <c:v>77.056390000000007</c:v>
                </c:pt>
                <c:pt idx="24147">
                  <c:v>77.056940000000012</c:v>
                </c:pt>
                <c:pt idx="24148">
                  <c:v>77.057530000000014</c:v>
                </c:pt>
                <c:pt idx="24149">
                  <c:v>77.058080000000018</c:v>
                </c:pt>
                <c:pt idx="24150">
                  <c:v>77.058590000000024</c:v>
                </c:pt>
                <c:pt idx="24151">
                  <c:v>77.059080000000023</c:v>
                </c:pt>
                <c:pt idx="24152">
                  <c:v>77.059570000000022</c:v>
                </c:pt>
                <c:pt idx="24153">
                  <c:v>77.059990000000028</c:v>
                </c:pt>
                <c:pt idx="24154">
                  <c:v>77.060410000000033</c:v>
                </c:pt>
                <c:pt idx="24155">
                  <c:v>77.06085000000003</c:v>
                </c:pt>
                <c:pt idx="24156">
                  <c:v>77.061650000000029</c:v>
                </c:pt>
                <c:pt idx="24157">
                  <c:v>77.063080000000028</c:v>
                </c:pt>
                <c:pt idx="24158">
                  <c:v>77.064770000000024</c:v>
                </c:pt>
                <c:pt idx="24159">
                  <c:v>77.066340000000025</c:v>
                </c:pt>
                <c:pt idx="24160">
                  <c:v>77.06789000000002</c:v>
                </c:pt>
                <c:pt idx="24161">
                  <c:v>77.069340000000025</c:v>
                </c:pt>
                <c:pt idx="24162">
                  <c:v>77.070260000000019</c:v>
                </c:pt>
                <c:pt idx="24163">
                  <c:v>77.071180000000012</c:v>
                </c:pt>
                <c:pt idx="24164">
                  <c:v>77.071870000000018</c:v>
                </c:pt>
                <c:pt idx="24165">
                  <c:v>77.072080000000014</c:v>
                </c:pt>
                <c:pt idx="24166">
                  <c:v>77.072930000000014</c:v>
                </c:pt>
                <c:pt idx="24167">
                  <c:v>77.083630000000014</c:v>
                </c:pt>
                <c:pt idx="24168">
                  <c:v>77.106620000000007</c:v>
                </c:pt>
                <c:pt idx="24169">
                  <c:v>77.127840000000006</c:v>
                </c:pt>
                <c:pt idx="24170">
                  <c:v>77.138020000000012</c:v>
                </c:pt>
                <c:pt idx="24171">
                  <c:v>77.142980000000009</c:v>
                </c:pt>
                <c:pt idx="24172">
                  <c:v>77.14509000000001</c:v>
                </c:pt>
                <c:pt idx="24173">
                  <c:v>77.145830000000004</c:v>
                </c:pt>
                <c:pt idx="24174">
                  <c:v>77.146190000000004</c:v>
                </c:pt>
                <c:pt idx="24175">
                  <c:v>77.146510000000006</c:v>
                </c:pt>
                <c:pt idx="24176">
                  <c:v>77.146910000000005</c:v>
                </c:pt>
                <c:pt idx="24177">
                  <c:v>77.147360000000006</c:v>
                </c:pt>
                <c:pt idx="24178">
                  <c:v>77.147930000000002</c:v>
                </c:pt>
                <c:pt idx="24179">
                  <c:v>77.148520000000005</c:v>
                </c:pt>
                <c:pt idx="24180">
                  <c:v>77.149100000000004</c:v>
                </c:pt>
                <c:pt idx="24181">
                  <c:v>77.149650000000008</c:v>
                </c:pt>
                <c:pt idx="24182">
                  <c:v>77.150140000000007</c:v>
                </c:pt>
                <c:pt idx="24183">
                  <c:v>77.15064000000001</c:v>
                </c:pt>
                <c:pt idx="24184">
                  <c:v>77.151050000000012</c:v>
                </c:pt>
                <c:pt idx="24185">
                  <c:v>77.151540000000011</c:v>
                </c:pt>
                <c:pt idx="24186">
                  <c:v>77.152500000000018</c:v>
                </c:pt>
                <c:pt idx="24187">
                  <c:v>77.153160000000014</c:v>
                </c:pt>
                <c:pt idx="24188">
                  <c:v>77.153440000000018</c:v>
                </c:pt>
                <c:pt idx="24189">
                  <c:v>77.15385000000002</c:v>
                </c:pt>
                <c:pt idx="24190">
                  <c:v>77.154410000000013</c:v>
                </c:pt>
                <c:pt idx="24191">
                  <c:v>77.155170000000012</c:v>
                </c:pt>
                <c:pt idx="24192">
                  <c:v>77.155930000000012</c:v>
                </c:pt>
                <c:pt idx="24193">
                  <c:v>77.156570000000016</c:v>
                </c:pt>
                <c:pt idx="24194">
                  <c:v>77.157260000000022</c:v>
                </c:pt>
                <c:pt idx="24195">
                  <c:v>77.157960000000017</c:v>
                </c:pt>
                <c:pt idx="24196">
                  <c:v>77.15864000000002</c:v>
                </c:pt>
                <c:pt idx="24197">
                  <c:v>77.159260000000017</c:v>
                </c:pt>
                <c:pt idx="24198">
                  <c:v>77.160170000000022</c:v>
                </c:pt>
                <c:pt idx="24199">
                  <c:v>77.161560000000023</c:v>
                </c:pt>
                <c:pt idx="24200">
                  <c:v>77.162840000000017</c:v>
                </c:pt>
                <c:pt idx="24201">
                  <c:v>77.16343000000002</c:v>
                </c:pt>
                <c:pt idx="24202">
                  <c:v>77.163760000000025</c:v>
                </c:pt>
                <c:pt idx="24203">
                  <c:v>77.164120000000025</c:v>
                </c:pt>
                <c:pt idx="24204">
                  <c:v>77.170410000000032</c:v>
                </c:pt>
                <c:pt idx="24205">
                  <c:v>77.187530000000038</c:v>
                </c:pt>
                <c:pt idx="24206">
                  <c:v>77.204940000000036</c:v>
                </c:pt>
                <c:pt idx="24207">
                  <c:v>77.21892000000004</c:v>
                </c:pt>
                <c:pt idx="24208">
                  <c:v>77.228040000000036</c:v>
                </c:pt>
                <c:pt idx="24209">
                  <c:v>77.231830000000031</c:v>
                </c:pt>
                <c:pt idx="24210">
                  <c:v>77.23465000000003</c:v>
                </c:pt>
                <c:pt idx="24211">
                  <c:v>77.236980000000031</c:v>
                </c:pt>
                <c:pt idx="24212">
                  <c:v>77.238940000000028</c:v>
                </c:pt>
                <c:pt idx="24213">
                  <c:v>77.241090000000028</c:v>
                </c:pt>
                <c:pt idx="24214">
                  <c:v>77.244220000000027</c:v>
                </c:pt>
                <c:pt idx="24215">
                  <c:v>77.247910000000033</c:v>
                </c:pt>
                <c:pt idx="24216">
                  <c:v>77.250540000000029</c:v>
                </c:pt>
                <c:pt idx="24217">
                  <c:v>77.252610000000033</c:v>
                </c:pt>
                <c:pt idx="24218">
                  <c:v>77.254160000000027</c:v>
                </c:pt>
                <c:pt idx="24219">
                  <c:v>77.25511000000003</c:v>
                </c:pt>
                <c:pt idx="24220">
                  <c:v>77.255700000000033</c:v>
                </c:pt>
                <c:pt idx="24221">
                  <c:v>77.255880000000033</c:v>
                </c:pt>
                <c:pt idx="24222">
                  <c:v>77.256160000000037</c:v>
                </c:pt>
                <c:pt idx="24223">
                  <c:v>77.256700000000038</c:v>
                </c:pt>
                <c:pt idx="24224">
                  <c:v>77.256900000000044</c:v>
                </c:pt>
                <c:pt idx="24225">
                  <c:v>77.25711000000004</c:v>
                </c:pt>
                <c:pt idx="24226">
                  <c:v>77.257270000000034</c:v>
                </c:pt>
                <c:pt idx="24227">
                  <c:v>77.257510000000039</c:v>
                </c:pt>
                <c:pt idx="24228">
                  <c:v>77.257820000000038</c:v>
                </c:pt>
                <c:pt idx="24229">
                  <c:v>77.258210000000034</c:v>
                </c:pt>
                <c:pt idx="24230">
                  <c:v>77.258630000000039</c:v>
                </c:pt>
                <c:pt idx="24231">
                  <c:v>77.259040000000041</c:v>
                </c:pt>
                <c:pt idx="24232">
                  <c:v>77.259610000000038</c:v>
                </c:pt>
                <c:pt idx="24233">
                  <c:v>77.260210000000043</c:v>
                </c:pt>
                <c:pt idx="24234">
                  <c:v>77.260690000000039</c:v>
                </c:pt>
                <c:pt idx="24235">
                  <c:v>77.261170000000035</c:v>
                </c:pt>
                <c:pt idx="24236">
                  <c:v>77.26169000000003</c:v>
                </c:pt>
                <c:pt idx="24237">
                  <c:v>77.262220000000028</c:v>
                </c:pt>
                <c:pt idx="24238">
                  <c:v>77.262770000000032</c:v>
                </c:pt>
                <c:pt idx="24239">
                  <c:v>77.263320000000036</c:v>
                </c:pt>
                <c:pt idx="24240">
                  <c:v>77.263830000000041</c:v>
                </c:pt>
                <c:pt idx="24241">
                  <c:v>77.264280000000042</c:v>
                </c:pt>
                <c:pt idx="24242">
                  <c:v>77.264680000000041</c:v>
                </c:pt>
                <c:pt idx="24243">
                  <c:v>77.265030000000039</c:v>
                </c:pt>
                <c:pt idx="24244">
                  <c:v>77.265390000000039</c:v>
                </c:pt>
                <c:pt idx="24245">
                  <c:v>77.265830000000037</c:v>
                </c:pt>
                <c:pt idx="24246">
                  <c:v>77.266260000000031</c:v>
                </c:pt>
                <c:pt idx="24247">
                  <c:v>77.266700000000029</c:v>
                </c:pt>
                <c:pt idx="24248">
                  <c:v>77.267110000000031</c:v>
                </c:pt>
                <c:pt idx="24249">
                  <c:v>77.267500000000027</c:v>
                </c:pt>
                <c:pt idx="24250">
                  <c:v>77.267890000000023</c:v>
                </c:pt>
                <c:pt idx="24251">
                  <c:v>77.268290000000022</c:v>
                </c:pt>
                <c:pt idx="24252">
                  <c:v>77.268730000000019</c:v>
                </c:pt>
                <c:pt idx="24253">
                  <c:v>77.269310000000019</c:v>
                </c:pt>
                <c:pt idx="24254">
                  <c:v>77.269910000000024</c:v>
                </c:pt>
                <c:pt idx="24255">
                  <c:v>77.27039000000002</c:v>
                </c:pt>
                <c:pt idx="24256">
                  <c:v>77.270860000000027</c:v>
                </c:pt>
                <c:pt idx="24257">
                  <c:v>77.271350000000027</c:v>
                </c:pt>
                <c:pt idx="24258">
                  <c:v>77.271810000000031</c:v>
                </c:pt>
                <c:pt idx="24259">
                  <c:v>77.27221000000003</c:v>
                </c:pt>
                <c:pt idx="24260">
                  <c:v>77.272630000000035</c:v>
                </c:pt>
                <c:pt idx="24261">
                  <c:v>77.273140000000041</c:v>
                </c:pt>
                <c:pt idx="24262">
                  <c:v>77.273590000000041</c:v>
                </c:pt>
                <c:pt idx="24263">
                  <c:v>77.274200000000036</c:v>
                </c:pt>
                <c:pt idx="24264">
                  <c:v>77.275030000000029</c:v>
                </c:pt>
                <c:pt idx="24265">
                  <c:v>77.275960000000026</c:v>
                </c:pt>
                <c:pt idx="24266">
                  <c:v>77.277140000000031</c:v>
                </c:pt>
                <c:pt idx="24267">
                  <c:v>77.278000000000034</c:v>
                </c:pt>
                <c:pt idx="24268">
                  <c:v>77.278290000000041</c:v>
                </c:pt>
                <c:pt idx="24269">
                  <c:v>77.278820000000039</c:v>
                </c:pt>
                <c:pt idx="24270">
                  <c:v>77.279140000000041</c:v>
                </c:pt>
                <c:pt idx="24271">
                  <c:v>77.279350000000036</c:v>
                </c:pt>
                <c:pt idx="24272">
                  <c:v>77.279690000000031</c:v>
                </c:pt>
                <c:pt idx="24273">
                  <c:v>77.281020000000026</c:v>
                </c:pt>
                <c:pt idx="24274">
                  <c:v>77.285020000000031</c:v>
                </c:pt>
                <c:pt idx="24275">
                  <c:v>77.289730000000034</c:v>
                </c:pt>
                <c:pt idx="24276">
                  <c:v>77.29494000000004</c:v>
                </c:pt>
                <c:pt idx="24277">
                  <c:v>77.299770000000038</c:v>
                </c:pt>
                <c:pt idx="24278">
                  <c:v>77.302030000000045</c:v>
                </c:pt>
                <c:pt idx="24279">
                  <c:v>77.303130000000039</c:v>
                </c:pt>
                <c:pt idx="24280">
                  <c:v>77.304010000000034</c:v>
                </c:pt>
                <c:pt idx="24281">
                  <c:v>77.304660000000027</c:v>
                </c:pt>
                <c:pt idx="24282">
                  <c:v>77.305280000000025</c:v>
                </c:pt>
                <c:pt idx="24283">
                  <c:v>77.305870000000027</c:v>
                </c:pt>
                <c:pt idx="24284">
                  <c:v>77.306360000000026</c:v>
                </c:pt>
                <c:pt idx="24285">
                  <c:v>77.30682000000003</c:v>
                </c:pt>
                <c:pt idx="24286">
                  <c:v>77.307280000000034</c:v>
                </c:pt>
                <c:pt idx="24287">
                  <c:v>77.307770000000033</c:v>
                </c:pt>
                <c:pt idx="24288">
                  <c:v>77.308160000000029</c:v>
                </c:pt>
                <c:pt idx="24289">
                  <c:v>77.308450000000036</c:v>
                </c:pt>
                <c:pt idx="24290">
                  <c:v>77.308840000000032</c:v>
                </c:pt>
                <c:pt idx="24291">
                  <c:v>77.309380000000033</c:v>
                </c:pt>
                <c:pt idx="24292">
                  <c:v>77.310020000000037</c:v>
                </c:pt>
                <c:pt idx="24293">
                  <c:v>77.310560000000038</c:v>
                </c:pt>
                <c:pt idx="24294">
                  <c:v>77.311000000000035</c:v>
                </c:pt>
                <c:pt idx="24295">
                  <c:v>77.311440000000033</c:v>
                </c:pt>
                <c:pt idx="24296">
                  <c:v>77.311840000000032</c:v>
                </c:pt>
                <c:pt idx="24297">
                  <c:v>77.312180000000026</c:v>
                </c:pt>
                <c:pt idx="24298">
                  <c:v>77.312620000000024</c:v>
                </c:pt>
                <c:pt idx="24299">
                  <c:v>77.31310000000002</c:v>
                </c:pt>
                <c:pt idx="24300">
                  <c:v>77.313560000000024</c:v>
                </c:pt>
                <c:pt idx="24301">
                  <c:v>77.313980000000029</c:v>
                </c:pt>
                <c:pt idx="24302">
                  <c:v>77.314380000000028</c:v>
                </c:pt>
                <c:pt idx="24303">
                  <c:v>77.314780000000027</c:v>
                </c:pt>
                <c:pt idx="24304">
                  <c:v>77.315150000000031</c:v>
                </c:pt>
                <c:pt idx="24305">
                  <c:v>77.315660000000037</c:v>
                </c:pt>
                <c:pt idx="24306">
                  <c:v>77.316140000000033</c:v>
                </c:pt>
                <c:pt idx="24307">
                  <c:v>77.316240000000036</c:v>
                </c:pt>
                <c:pt idx="24308">
                  <c:v>77.316320000000033</c:v>
                </c:pt>
                <c:pt idx="24309">
                  <c:v>77.316530000000029</c:v>
                </c:pt>
                <c:pt idx="24310">
                  <c:v>77.318810000000028</c:v>
                </c:pt>
                <c:pt idx="24311">
                  <c:v>77.324620000000024</c:v>
                </c:pt>
                <c:pt idx="24312">
                  <c:v>77.330940000000027</c:v>
                </c:pt>
                <c:pt idx="24313">
                  <c:v>77.335080000000033</c:v>
                </c:pt>
                <c:pt idx="24314">
                  <c:v>77.337060000000037</c:v>
                </c:pt>
                <c:pt idx="24315">
                  <c:v>77.338960000000043</c:v>
                </c:pt>
                <c:pt idx="24316">
                  <c:v>77.340690000000038</c:v>
                </c:pt>
                <c:pt idx="24317">
                  <c:v>77.342160000000035</c:v>
                </c:pt>
                <c:pt idx="24318">
                  <c:v>77.343380000000039</c:v>
                </c:pt>
                <c:pt idx="24319">
                  <c:v>77.344230000000039</c:v>
                </c:pt>
                <c:pt idx="24320">
                  <c:v>77.344900000000038</c:v>
                </c:pt>
                <c:pt idx="24321">
                  <c:v>77.345490000000041</c:v>
                </c:pt>
                <c:pt idx="24322">
                  <c:v>77.346140000000034</c:v>
                </c:pt>
                <c:pt idx="24323">
                  <c:v>77.346820000000037</c:v>
                </c:pt>
                <c:pt idx="24324">
                  <c:v>77.347490000000036</c:v>
                </c:pt>
                <c:pt idx="24325">
                  <c:v>77.348000000000042</c:v>
                </c:pt>
                <c:pt idx="24326">
                  <c:v>77.348520000000036</c:v>
                </c:pt>
                <c:pt idx="24327">
                  <c:v>77.349040000000031</c:v>
                </c:pt>
                <c:pt idx="24328">
                  <c:v>77.349520000000027</c:v>
                </c:pt>
                <c:pt idx="24329">
                  <c:v>77.350070000000031</c:v>
                </c:pt>
                <c:pt idx="24330">
                  <c:v>77.351210000000037</c:v>
                </c:pt>
                <c:pt idx="24331">
                  <c:v>77.353240000000042</c:v>
                </c:pt>
                <c:pt idx="24332">
                  <c:v>77.355180000000047</c:v>
                </c:pt>
                <c:pt idx="24333">
                  <c:v>77.359970000000047</c:v>
                </c:pt>
                <c:pt idx="24334">
                  <c:v>77.367400000000046</c:v>
                </c:pt>
                <c:pt idx="24335">
                  <c:v>77.376240000000053</c:v>
                </c:pt>
                <c:pt idx="24336">
                  <c:v>77.382130000000046</c:v>
                </c:pt>
                <c:pt idx="24337">
                  <c:v>77.385690000000039</c:v>
                </c:pt>
                <c:pt idx="24338">
                  <c:v>77.387850000000043</c:v>
                </c:pt>
                <c:pt idx="24339">
                  <c:v>77.389650000000046</c:v>
                </c:pt>
                <c:pt idx="24340">
                  <c:v>77.391350000000045</c:v>
                </c:pt>
                <c:pt idx="24341">
                  <c:v>77.392700000000048</c:v>
                </c:pt>
                <c:pt idx="24342">
                  <c:v>77.394530000000046</c:v>
                </c:pt>
                <c:pt idx="24343">
                  <c:v>77.397040000000047</c:v>
                </c:pt>
                <c:pt idx="24344">
                  <c:v>77.397940000000048</c:v>
                </c:pt>
                <c:pt idx="24345">
                  <c:v>77.39835000000005</c:v>
                </c:pt>
                <c:pt idx="24346">
                  <c:v>77.398760000000053</c:v>
                </c:pt>
                <c:pt idx="24347">
                  <c:v>77.399370000000047</c:v>
                </c:pt>
                <c:pt idx="24348">
                  <c:v>77.400030000000044</c:v>
                </c:pt>
                <c:pt idx="24349">
                  <c:v>77.400720000000049</c:v>
                </c:pt>
                <c:pt idx="24350">
                  <c:v>77.401360000000054</c:v>
                </c:pt>
                <c:pt idx="24351">
                  <c:v>77.401940000000053</c:v>
                </c:pt>
                <c:pt idx="24352">
                  <c:v>77.402520000000052</c:v>
                </c:pt>
                <c:pt idx="24353">
                  <c:v>77.402990000000059</c:v>
                </c:pt>
                <c:pt idx="24354">
                  <c:v>77.403460000000067</c:v>
                </c:pt>
                <c:pt idx="24355">
                  <c:v>77.403820000000067</c:v>
                </c:pt>
                <c:pt idx="24356">
                  <c:v>77.404290000000074</c:v>
                </c:pt>
                <c:pt idx="24357">
                  <c:v>77.404840000000078</c:v>
                </c:pt>
                <c:pt idx="24358">
                  <c:v>77.405440000000084</c:v>
                </c:pt>
                <c:pt idx="24359">
                  <c:v>77.405990000000088</c:v>
                </c:pt>
                <c:pt idx="24360">
                  <c:v>77.40649000000009</c:v>
                </c:pt>
                <c:pt idx="24361">
                  <c:v>77.407000000000096</c:v>
                </c:pt>
                <c:pt idx="24362">
                  <c:v>77.40752000000009</c:v>
                </c:pt>
                <c:pt idx="24363">
                  <c:v>77.408070000000095</c:v>
                </c:pt>
                <c:pt idx="24364">
                  <c:v>77.408890000000099</c:v>
                </c:pt>
                <c:pt idx="24365">
                  <c:v>77.410000000000096</c:v>
                </c:pt>
                <c:pt idx="24366">
                  <c:v>77.411360000000101</c:v>
                </c:pt>
                <c:pt idx="24367">
                  <c:v>77.412690000000097</c:v>
                </c:pt>
                <c:pt idx="24368">
                  <c:v>77.4136400000001</c:v>
                </c:pt>
                <c:pt idx="24369">
                  <c:v>77.414180000000101</c:v>
                </c:pt>
                <c:pt idx="24370">
                  <c:v>77.414470000000108</c:v>
                </c:pt>
                <c:pt idx="24371">
                  <c:v>77.414870000000107</c:v>
                </c:pt>
                <c:pt idx="24372">
                  <c:v>77.415630000000107</c:v>
                </c:pt>
                <c:pt idx="24373">
                  <c:v>77.416920000000104</c:v>
                </c:pt>
                <c:pt idx="24374">
                  <c:v>77.4184300000001</c:v>
                </c:pt>
                <c:pt idx="24375">
                  <c:v>77.419820000000101</c:v>
                </c:pt>
                <c:pt idx="24376">
                  <c:v>77.421040000000104</c:v>
                </c:pt>
                <c:pt idx="24377">
                  <c:v>77.421950000000109</c:v>
                </c:pt>
                <c:pt idx="24378">
                  <c:v>77.422440000000108</c:v>
                </c:pt>
                <c:pt idx="24379">
                  <c:v>77.422600000000102</c:v>
                </c:pt>
                <c:pt idx="24380">
                  <c:v>77.422860000000099</c:v>
                </c:pt>
                <c:pt idx="24381">
                  <c:v>77.423280000000105</c:v>
                </c:pt>
                <c:pt idx="24382">
                  <c:v>77.42379000000011</c:v>
                </c:pt>
                <c:pt idx="24383">
                  <c:v>77.424380000000113</c:v>
                </c:pt>
                <c:pt idx="24384">
                  <c:v>77.424970000000116</c:v>
                </c:pt>
                <c:pt idx="24385">
                  <c:v>77.42561000000012</c:v>
                </c:pt>
                <c:pt idx="24386">
                  <c:v>77.426280000000119</c:v>
                </c:pt>
                <c:pt idx="24387">
                  <c:v>77.426950000000119</c:v>
                </c:pt>
                <c:pt idx="24388">
                  <c:v>77.427590000000123</c:v>
                </c:pt>
                <c:pt idx="24389">
                  <c:v>77.428070000000119</c:v>
                </c:pt>
                <c:pt idx="24390">
                  <c:v>77.428570000000121</c:v>
                </c:pt>
                <c:pt idx="24391">
                  <c:v>77.429090000000116</c:v>
                </c:pt>
                <c:pt idx="24392">
                  <c:v>77.429560000000123</c:v>
                </c:pt>
                <c:pt idx="24393">
                  <c:v>77.430100000000124</c:v>
                </c:pt>
                <c:pt idx="24394">
                  <c:v>77.430910000000125</c:v>
                </c:pt>
                <c:pt idx="24395">
                  <c:v>77.431770000000128</c:v>
                </c:pt>
                <c:pt idx="24396">
                  <c:v>77.432260000000127</c:v>
                </c:pt>
                <c:pt idx="24397">
                  <c:v>77.432500000000132</c:v>
                </c:pt>
                <c:pt idx="24398">
                  <c:v>77.432840000000127</c:v>
                </c:pt>
                <c:pt idx="24399">
                  <c:v>77.433310000000134</c:v>
                </c:pt>
                <c:pt idx="24400">
                  <c:v>77.433850000000135</c:v>
                </c:pt>
                <c:pt idx="24401">
                  <c:v>77.434390000000136</c:v>
                </c:pt>
                <c:pt idx="24402">
                  <c:v>77.434810000000141</c:v>
                </c:pt>
                <c:pt idx="24403">
                  <c:v>77.435270000000145</c:v>
                </c:pt>
                <c:pt idx="24404">
                  <c:v>77.43578000000015</c:v>
                </c:pt>
                <c:pt idx="24405">
                  <c:v>77.436280000000153</c:v>
                </c:pt>
                <c:pt idx="24406">
                  <c:v>77.436730000000153</c:v>
                </c:pt>
                <c:pt idx="24407">
                  <c:v>77.437250000000148</c:v>
                </c:pt>
                <c:pt idx="24408">
                  <c:v>77.438170000000142</c:v>
                </c:pt>
                <c:pt idx="24409">
                  <c:v>77.439810000000136</c:v>
                </c:pt>
                <c:pt idx="24410">
                  <c:v>77.441050000000132</c:v>
                </c:pt>
                <c:pt idx="24411">
                  <c:v>77.442060000000126</c:v>
                </c:pt>
                <c:pt idx="24412">
                  <c:v>77.442380000000128</c:v>
                </c:pt>
                <c:pt idx="24413">
                  <c:v>77.442690000000127</c:v>
                </c:pt>
                <c:pt idx="24414">
                  <c:v>77.446800000000124</c:v>
                </c:pt>
                <c:pt idx="24415">
                  <c:v>77.461180000000127</c:v>
                </c:pt>
                <c:pt idx="24416">
                  <c:v>77.478630000000123</c:v>
                </c:pt>
                <c:pt idx="24417">
                  <c:v>77.490090000000123</c:v>
                </c:pt>
                <c:pt idx="24418">
                  <c:v>77.495210000000128</c:v>
                </c:pt>
                <c:pt idx="24419">
                  <c:v>77.498220000000131</c:v>
                </c:pt>
                <c:pt idx="24420">
                  <c:v>77.50005000000013</c:v>
                </c:pt>
                <c:pt idx="24421">
                  <c:v>77.50117000000013</c:v>
                </c:pt>
                <c:pt idx="24422">
                  <c:v>77.501990000000134</c:v>
                </c:pt>
                <c:pt idx="24423">
                  <c:v>77.502620000000135</c:v>
                </c:pt>
                <c:pt idx="24424">
                  <c:v>77.503150000000133</c:v>
                </c:pt>
                <c:pt idx="24425">
                  <c:v>77.503790000000137</c:v>
                </c:pt>
                <c:pt idx="24426">
                  <c:v>77.504680000000135</c:v>
                </c:pt>
                <c:pt idx="24427">
                  <c:v>77.505990000000139</c:v>
                </c:pt>
                <c:pt idx="24428">
                  <c:v>77.507590000000135</c:v>
                </c:pt>
                <c:pt idx="24429">
                  <c:v>77.509210000000138</c:v>
                </c:pt>
                <c:pt idx="24430">
                  <c:v>77.510040000000131</c:v>
                </c:pt>
                <c:pt idx="24431">
                  <c:v>77.510500000000135</c:v>
                </c:pt>
                <c:pt idx="24432">
                  <c:v>77.512090000000128</c:v>
                </c:pt>
                <c:pt idx="24433">
                  <c:v>77.518440000000126</c:v>
                </c:pt>
                <c:pt idx="24434">
                  <c:v>77.526650000000132</c:v>
                </c:pt>
                <c:pt idx="24435">
                  <c:v>77.534150000000125</c:v>
                </c:pt>
                <c:pt idx="24436">
                  <c:v>77.539480000000125</c:v>
                </c:pt>
                <c:pt idx="24437">
                  <c:v>77.54309000000012</c:v>
                </c:pt>
                <c:pt idx="24438">
                  <c:v>77.545500000000118</c:v>
                </c:pt>
                <c:pt idx="24439">
                  <c:v>77.547680000000113</c:v>
                </c:pt>
                <c:pt idx="24440">
                  <c:v>77.54958000000012</c:v>
                </c:pt>
                <c:pt idx="24441">
                  <c:v>77.551330000000121</c:v>
                </c:pt>
                <c:pt idx="24442">
                  <c:v>77.552710000000118</c:v>
                </c:pt>
                <c:pt idx="24443">
                  <c:v>77.554300000000111</c:v>
                </c:pt>
                <c:pt idx="24444">
                  <c:v>77.556000000000111</c:v>
                </c:pt>
                <c:pt idx="24445">
                  <c:v>77.557090000000116</c:v>
                </c:pt>
                <c:pt idx="24446">
                  <c:v>77.557880000000111</c:v>
                </c:pt>
                <c:pt idx="24447">
                  <c:v>77.558570000000117</c:v>
                </c:pt>
                <c:pt idx="24448">
                  <c:v>77.559260000000123</c:v>
                </c:pt>
                <c:pt idx="24449">
                  <c:v>77.559960000000117</c:v>
                </c:pt>
                <c:pt idx="24450">
                  <c:v>77.560590000000118</c:v>
                </c:pt>
                <c:pt idx="24451">
                  <c:v>77.561170000000118</c:v>
                </c:pt>
                <c:pt idx="24452">
                  <c:v>77.561740000000114</c:v>
                </c:pt>
                <c:pt idx="24453">
                  <c:v>77.562240000000116</c:v>
                </c:pt>
                <c:pt idx="24454">
                  <c:v>77.56270000000012</c:v>
                </c:pt>
                <c:pt idx="24455">
                  <c:v>77.563270000000117</c:v>
                </c:pt>
                <c:pt idx="24456">
                  <c:v>77.564360000000121</c:v>
                </c:pt>
                <c:pt idx="24457">
                  <c:v>77.566150000000121</c:v>
                </c:pt>
                <c:pt idx="24458">
                  <c:v>77.567690000000127</c:v>
                </c:pt>
                <c:pt idx="24459">
                  <c:v>77.569240000000121</c:v>
                </c:pt>
                <c:pt idx="24460">
                  <c:v>77.570160000000115</c:v>
                </c:pt>
                <c:pt idx="24461">
                  <c:v>77.570600000000113</c:v>
                </c:pt>
                <c:pt idx="24462">
                  <c:v>77.570910000000111</c:v>
                </c:pt>
                <c:pt idx="24463">
                  <c:v>77.571280000000115</c:v>
                </c:pt>
                <c:pt idx="24464">
                  <c:v>77.571680000000114</c:v>
                </c:pt>
                <c:pt idx="24465">
                  <c:v>77.572050000000118</c:v>
                </c:pt>
                <c:pt idx="24466">
                  <c:v>77.572590000000119</c:v>
                </c:pt>
                <c:pt idx="24467">
                  <c:v>77.573170000000118</c:v>
                </c:pt>
                <c:pt idx="24468">
                  <c:v>77.573760000000121</c:v>
                </c:pt>
                <c:pt idx="24469">
                  <c:v>77.574320000000114</c:v>
                </c:pt>
                <c:pt idx="24470">
                  <c:v>77.574860000000115</c:v>
                </c:pt>
                <c:pt idx="24471">
                  <c:v>77.575410000000119</c:v>
                </c:pt>
                <c:pt idx="24472">
                  <c:v>77.575910000000121</c:v>
                </c:pt>
                <c:pt idx="24473">
                  <c:v>77.576470000000114</c:v>
                </c:pt>
                <c:pt idx="24474">
                  <c:v>77.577200000000119</c:v>
                </c:pt>
                <c:pt idx="24475">
                  <c:v>77.578400000000116</c:v>
                </c:pt>
                <c:pt idx="24476">
                  <c:v>77.579490000000121</c:v>
                </c:pt>
                <c:pt idx="24477">
                  <c:v>77.580050000000114</c:v>
                </c:pt>
                <c:pt idx="24478">
                  <c:v>77.580220000000111</c:v>
                </c:pt>
                <c:pt idx="24479">
                  <c:v>77.580480000000108</c:v>
                </c:pt>
                <c:pt idx="24480">
                  <c:v>77.580790000000107</c:v>
                </c:pt>
                <c:pt idx="24481">
                  <c:v>77.581110000000109</c:v>
                </c:pt>
                <c:pt idx="24482">
                  <c:v>77.581480000000113</c:v>
                </c:pt>
                <c:pt idx="24483">
                  <c:v>77.58186000000012</c:v>
                </c:pt>
                <c:pt idx="24484">
                  <c:v>77.582240000000127</c:v>
                </c:pt>
                <c:pt idx="24485">
                  <c:v>77.582600000000127</c:v>
                </c:pt>
                <c:pt idx="24486">
                  <c:v>77.582950000000125</c:v>
                </c:pt>
                <c:pt idx="24487">
                  <c:v>77.583310000000125</c:v>
                </c:pt>
                <c:pt idx="24488">
                  <c:v>77.583670000000126</c:v>
                </c:pt>
                <c:pt idx="24489">
                  <c:v>77.584030000000126</c:v>
                </c:pt>
                <c:pt idx="24490">
                  <c:v>77.584380000000124</c:v>
                </c:pt>
                <c:pt idx="24491">
                  <c:v>77.584730000000121</c:v>
                </c:pt>
                <c:pt idx="24492">
                  <c:v>77.585090000000122</c:v>
                </c:pt>
                <c:pt idx="24493">
                  <c:v>77.585450000000122</c:v>
                </c:pt>
                <c:pt idx="24494">
                  <c:v>77.585840000000118</c:v>
                </c:pt>
                <c:pt idx="24495">
                  <c:v>77.586510000000118</c:v>
                </c:pt>
                <c:pt idx="24496">
                  <c:v>77.58768000000012</c:v>
                </c:pt>
                <c:pt idx="24497">
                  <c:v>77.589720000000113</c:v>
                </c:pt>
                <c:pt idx="24498">
                  <c:v>77.591840000000118</c:v>
                </c:pt>
                <c:pt idx="24499">
                  <c:v>77.593640000000121</c:v>
                </c:pt>
                <c:pt idx="24500">
                  <c:v>77.595420000000118</c:v>
                </c:pt>
                <c:pt idx="24501">
                  <c:v>77.596730000000122</c:v>
                </c:pt>
                <c:pt idx="24502">
                  <c:v>77.597810000000123</c:v>
                </c:pt>
                <c:pt idx="24503">
                  <c:v>77.59856000000012</c:v>
                </c:pt>
                <c:pt idx="24504">
                  <c:v>77.598730000000117</c:v>
                </c:pt>
                <c:pt idx="24505">
                  <c:v>77.599990000000119</c:v>
                </c:pt>
                <c:pt idx="24506">
                  <c:v>77.609040000000121</c:v>
                </c:pt>
                <c:pt idx="24507">
                  <c:v>77.626970000000128</c:v>
                </c:pt>
                <c:pt idx="24508">
                  <c:v>77.643290000000121</c:v>
                </c:pt>
                <c:pt idx="24509">
                  <c:v>77.651910000000115</c:v>
                </c:pt>
                <c:pt idx="24510">
                  <c:v>77.656370000000109</c:v>
                </c:pt>
                <c:pt idx="24511">
                  <c:v>77.659310000000104</c:v>
                </c:pt>
                <c:pt idx="24512">
                  <c:v>77.661050000000103</c:v>
                </c:pt>
                <c:pt idx="24513">
                  <c:v>77.662630000000107</c:v>
                </c:pt>
                <c:pt idx="24514">
                  <c:v>77.665190000000109</c:v>
                </c:pt>
                <c:pt idx="24515">
                  <c:v>77.667290000000108</c:v>
                </c:pt>
                <c:pt idx="24516">
                  <c:v>77.668740000000113</c:v>
                </c:pt>
                <c:pt idx="24517">
                  <c:v>77.67088000000011</c:v>
                </c:pt>
                <c:pt idx="24518">
                  <c:v>77.674980000000104</c:v>
                </c:pt>
                <c:pt idx="24519">
                  <c:v>77.6808300000001</c:v>
                </c:pt>
                <c:pt idx="24520">
                  <c:v>77.685440000000099</c:v>
                </c:pt>
                <c:pt idx="24521">
                  <c:v>77.687850000000097</c:v>
                </c:pt>
                <c:pt idx="24522">
                  <c:v>77.690090000000097</c:v>
                </c:pt>
                <c:pt idx="24523">
                  <c:v>77.692100000000096</c:v>
                </c:pt>
                <c:pt idx="24524">
                  <c:v>77.693890000000096</c:v>
                </c:pt>
                <c:pt idx="24525">
                  <c:v>77.696080000000094</c:v>
                </c:pt>
                <c:pt idx="24526">
                  <c:v>77.700220000000101</c:v>
                </c:pt>
                <c:pt idx="24527">
                  <c:v>77.705260000000095</c:v>
                </c:pt>
                <c:pt idx="24528">
                  <c:v>77.709160000000097</c:v>
                </c:pt>
                <c:pt idx="24529">
                  <c:v>77.711920000000092</c:v>
                </c:pt>
                <c:pt idx="24530">
                  <c:v>77.714120000000094</c:v>
                </c:pt>
                <c:pt idx="24531">
                  <c:v>77.715980000000087</c:v>
                </c:pt>
                <c:pt idx="24532">
                  <c:v>77.717590000000087</c:v>
                </c:pt>
                <c:pt idx="24533">
                  <c:v>77.719010000000083</c:v>
                </c:pt>
                <c:pt idx="24534">
                  <c:v>77.720610000000079</c:v>
                </c:pt>
                <c:pt idx="24535">
                  <c:v>77.721540000000076</c:v>
                </c:pt>
                <c:pt idx="24536">
                  <c:v>77.721820000000079</c:v>
                </c:pt>
                <c:pt idx="24537">
                  <c:v>77.722770000000082</c:v>
                </c:pt>
                <c:pt idx="24538">
                  <c:v>77.729010000000088</c:v>
                </c:pt>
                <c:pt idx="24539">
                  <c:v>77.743780000000086</c:v>
                </c:pt>
                <c:pt idx="24540">
                  <c:v>77.75888000000009</c:v>
                </c:pt>
                <c:pt idx="24541">
                  <c:v>77.768320000000088</c:v>
                </c:pt>
                <c:pt idx="24542">
                  <c:v>77.773130000000094</c:v>
                </c:pt>
                <c:pt idx="24543">
                  <c:v>77.776170000000093</c:v>
                </c:pt>
                <c:pt idx="24544">
                  <c:v>77.778550000000095</c:v>
                </c:pt>
                <c:pt idx="24545">
                  <c:v>77.780590000000089</c:v>
                </c:pt>
                <c:pt idx="24546">
                  <c:v>77.782660000000092</c:v>
                </c:pt>
                <c:pt idx="24547">
                  <c:v>77.784780000000097</c:v>
                </c:pt>
                <c:pt idx="24548">
                  <c:v>77.788020000000103</c:v>
                </c:pt>
                <c:pt idx="24549">
                  <c:v>77.791340000000105</c:v>
                </c:pt>
                <c:pt idx="24550">
                  <c:v>77.793990000000107</c:v>
                </c:pt>
                <c:pt idx="24551">
                  <c:v>77.795840000000112</c:v>
                </c:pt>
                <c:pt idx="24552">
                  <c:v>77.79673000000011</c:v>
                </c:pt>
                <c:pt idx="24553">
                  <c:v>77.797250000000105</c:v>
                </c:pt>
                <c:pt idx="24554">
                  <c:v>77.797520000000105</c:v>
                </c:pt>
                <c:pt idx="24555">
                  <c:v>77.797820000000101</c:v>
                </c:pt>
                <c:pt idx="24556">
                  <c:v>77.798340000000096</c:v>
                </c:pt>
                <c:pt idx="24557">
                  <c:v>77.799090000000092</c:v>
                </c:pt>
                <c:pt idx="24558">
                  <c:v>77.800030000000092</c:v>
                </c:pt>
                <c:pt idx="24559">
                  <c:v>77.800930000000093</c:v>
                </c:pt>
                <c:pt idx="24560">
                  <c:v>77.801700000000096</c:v>
                </c:pt>
                <c:pt idx="24561">
                  <c:v>77.8023400000001</c:v>
                </c:pt>
                <c:pt idx="24562">
                  <c:v>77.802990000000094</c:v>
                </c:pt>
                <c:pt idx="24563">
                  <c:v>77.803590000000099</c:v>
                </c:pt>
                <c:pt idx="24564">
                  <c:v>77.804190000000105</c:v>
                </c:pt>
                <c:pt idx="24565">
                  <c:v>77.804870000000108</c:v>
                </c:pt>
                <c:pt idx="24566">
                  <c:v>77.805930000000103</c:v>
                </c:pt>
                <c:pt idx="24567">
                  <c:v>77.807410000000104</c:v>
                </c:pt>
                <c:pt idx="24568">
                  <c:v>77.808230000000108</c:v>
                </c:pt>
                <c:pt idx="24569">
                  <c:v>77.808630000000107</c:v>
                </c:pt>
                <c:pt idx="24570">
                  <c:v>77.809000000000111</c:v>
                </c:pt>
                <c:pt idx="24571">
                  <c:v>77.809450000000112</c:v>
                </c:pt>
                <c:pt idx="24572">
                  <c:v>77.810030000000111</c:v>
                </c:pt>
                <c:pt idx="24573">
                  <c:v>77.810620000000114</c:v>
                </c:pt>
                <c:pt idx="24574">
                  <c:v>77.811140000000108</c:v>
                </c:pt>
                <c:pt idx="24575">
                  <c:v>77.811680000000109</c:v>
                </c:pt>
                <c:pt idx="24576">
                  <c:v>77.812230000000113</c:v>
                </c:pt>
                <c:pt idx="24577">
                  <c:v>77.812730000000116</c:v>
                </c:pt>
                <c:pt idx="24578">
                  <c:v>77.813200000000123</c:v>
                </c:pt>
                <c:pt idx="24579">
                  <c:v>77.813840000000127</c:v>
                </c:pt>
                <c:pt idx="24580">
                  <c:v>77.815110000000132</c:v>
                </c:pt>
                <c:pt idx="24581">
                  <c:v>77.816970000000126</c:v>
                </c:pt>
                <c:pt idx="24582">
                  <c:v>77.818810000000127</c:v>
                </c:pt>
                <c:pt idx="24583">
                  <c:v>77.820280000000125</c:v>
                </c:pt>
                <c:pt idx="24584">
                  <c:v>77.820890000000119</c:v>
                </c:pt>
                <c:pt idx="24585">
                  <c:v>77.821240000000117</c:v>
                </c:pt>
                <c:pt idx="24586">
                  <c:v>77.821680000000114</c:v>
                </c:pt>
                <c:pt idx="24587">
                  <c:v>77.822180000000117</c:v>
                </c:pt>
                <c:pt idx="24588">
                  <c:v>77.82274000000011</c:v>
                </c:pt>
                <c:pt idx="24589">
                  <c:v>77.823310000000106</c:v>
                </c:pt>
                <c:pt idx="24590">
                  <c:v>77.823840000000104</c:v>
                </c:pt>
                <c:pt idx="24591">
                  <c:v>77.824350000000109</c:v>
                </c:pt>
                <c:pt idx="24592">
                  <c:v>77.82489000000011</c:v>
                </c:pt>
                <c:pt idx="24593">
                  <c:v>77.825420000000108</c:v>
                </c:pt>
                <c:pt idx="24594">
                  <c:v>77.825910000000107</c:v>
                </c:pt>
                <c:pt idx="24595">
                  <c:v>77.826480000000103</c:v>
                </c:pt>
                <c:pt idx="24596">
                  <c:v>77.827670000000097</c:v>
                </c:pt>
                <c:pt idx="24597">
                  <c:v>77.8295600000001</c:v>
                </c:pt>
                <c:pt idx="24598">
                  <c:v>77.831920000000096</c:v>
                </c:pt>
                <c:pt idx="24599">
                  <c:v>77.834300000000098</c:v>
                </c:pt>
                <c:pt idx="24600">
                  <c:v>77.836670000000098</c:v>
                </c:pt>
                <c:pt idx="24601">
                  <c:v>77.838970000000103</c:v>
                </c:pt>
                <c:pt idx="24602">
                  <c:v>77.841390000000104</c:v>
                </c:pt>
                <c:pt idx="24603">
                  <c:v>77.843920000000097</c:v>
                </c:pt>
                <c:pt idx="24604">
                  <c:v>77.846340000000097</c:v>
                </c:pt>
                <c:pt idx="24605">
                  <c:v>77.848210000000094</c:v>
                </c:pt>
                <c:pt idx="24606">
                  <c:v>77.849580000000088</c:v>
                </c:pt>
                <c:pt idx="24607">
                  <c:v>77.850760000000093</c:v>
                </c:pt>
                <c:pt idx="24608">
                  <c:v>77.85169000000009</c:v>
                </c:pt>
                <c:pt idx="24609">
                  <c:v>77.852190000000093</c:v>
                </c:pt>
                <c:pt idx="24610">
                  <c:v>77.853500000000096</c:v>
                </c:pt>
                <c:pt idx="24611">
                  <c:v>77.860950000000102</c:v>
                </c:pt>
                <c:pt idx="24612">
                  <c:v>77.877130000000108</c:v>
                </c:pt>
                <c:pt idx="24613">
                  <c:v>77.892700000000104</c:v>
                </c:pt>
                <c:pt idx="24614">
                  <c:v>77.90324000000011</c:v>
                </c:pt>
                <c:pt idx="24615">
                  <c:v>77.909200000000112</c:v>
                </c:pt>
                <c:pt idx="24616">
                  <c:v>77.913150000000115</c:v>
                </c:pt>
                <c:pt idx="24617">
                  <c:v>77.915970000000115</c:v>
                </c:pt>
                <c:pt idx="24618">
                  <c:v>77.91846000000011</c:v>
                </c:pt>
                <c:pt idx="24619">
                  <c:v>77.92249000000011</c:v>
                </c:pt>
                <c:pt idx="24620">
                  <c:v>77.928920000000105</c:v>
                </c:pt>
                <c:pt idx="24621">
                  <c:v>77.935230000000104</c:v>
                </c:pt>
                <c:pt idx="24622">
                  <c:v>77.93986000000011</c:v>
                </c:pt>
                <c:pt idx="24623">
                  <c:v>77.943100000000115</c:v>
                </c:pt>
                <c:pt idx="24624">
                  <c:v>77.94558000000012</c:v>
                </c:pt>
                <c:pt idx="24625">
                  <c:v>77.94746000000012</c:v>
                </c:pt>
                <c:pt idx="24626">
                  <c:v>77.949000000000126</c:v>
                </c:pt>
                <c:pt idx="24627">
                  <c:v>77.950780000000123</c:v>
                </c:pt>
                <c:pt idx="24628">
                  <c:v>77.952540000000127</c:v>
                </c:pt>
                <c:pt idx="24629">
                  <c:v>77.95319000000012</c:v>
                </c:pt>
                <c:pt idx="24630">
                  <c:v>77.953520000000125</c:v>
                </c:pt>
                <c:pt idx="24631">
                  <c:v>77.955790000000121</c:v>
                </c:pt>
                <c:pt idx="24632">
                  <c:v>77.964670000000126</c:v>
                </c:pt>
                <c:pt idx="24633">
                  <c:v>77.976910000000132</c:v>
                </c:pt>
                <c:pt idx="24634">
                  <c:v>77.986790000000127</c:v>
                </c:pt>
                <c:pt idx="24635">
                  <c:v>77.992960000000124</c:v>
                </c:pt>
                <c:pt idx="24636">
                  <c:v>77.996730000000127</c:v>
                </c:pt>
                <c:pt idx="24637">
                  <c:v>77.999700000000132</c:v>
                </c:pt>
                <c:pt idx="24638">
                  <c:v>78.002140000000139</c:v>
                </c:pt>
                <c:pt idx="24639">
                  <c:v>78.004930000000144</c:v>
                </c:pt>
                <c:pt idx="24640">
                  <c:v>78.010000000000147</c:v>
                </c:pt>
                <c:pt idx="24641">
                  <c:v>78.016020000000154</c:v>
                </c:pt>
                <c:pt idx="24642">
                  <c:v>78.020600000000158</c:v>
                </c:pt>
                <c:pt idx="24643">
                  <c:v>78.023420000000158</c:v>
                </c:pt>
                <c:pt idx="24644">
                  <c:v>78.024550000000161</c:v>
                </c:pt>
                <c:pt idx="24645">
                  <c:v>78.025120000000157</c:v>
                </c:pt>
                <c:pt idx="24646">
                  <c:v>78.026590000000155</c:v>
                </c:pt>
                <c:pt idx="24647">
                  <c:v>78.029310000000152</c:v>
                </c:pt>
                <c:pt idx="24648">
                  <c:v>78.033030000000153</c:v>
                </c:pt>
                <c:pt idx="24649">
                  <c:v>78.035950000000156</c:v>
                </c:pt>
                <c:pt idx="24650">
                  <c:v>78.03826000000015</c:v>
                </c:pt>
                <c:pt idx="24651">
                  <c:v>78.039750000000154</c:v>
                </c:pt>
                <c:pt idx="24652">
                  <c:v>78.041340000000147</c:v>
                </c:pt>
                <c:pt idx="24653">
                  <c:v>78.043000000000148</c:v>
                </c:pt>
                <c:pt idx="24654">
                  <c:v>78.044610000000148</c:v>
                </c:pt>
                <c:pt idx="24655">
                  <c:v>78.046100000000152</c:v>
                </c:pt>
                <c:pt idx="24656">
                  <c:v>78.048360000000159</c:v>
                </c:pt>
                <c:pt idx="24657">
                  <c:v>78.051540000000159</c:v>
                </c:pt>
                <c:pt idx="24658">
                  <c:v>78.054020000000165</c:v>
                </c:pt>
                <c:pt idx="24659">
                  <c:v>78.056170000000165</c:v>
                </c:pt>
                <c:pt idx="24660">
                  <c:v>78.058160000000171</c:v>
                </c:pt>
                <c:pt idx="24661">
                  <c:v>78.059240000000173</c:v>
                </c:pt>
                <c:pt idx="24662">
                  <c:v>78.059910000000173</c:v>
                </c:pt>
                <c:pt idx="24663">
                  <c:v>78.060580000000172</c:v>
                </c:pt>
                <c:pt idx="24664">
                  <c:v>78.064350000000175</c:v>
                </c:pt>
                <c:pt idx="24665">
                  <c:v>78.071740000000176</c:v>
                </c:pt>
                <c:pt idx="24666">
                  <c:v>78.075990000000175</c:v>
                </c:pt>
                <c:pt idx="24667">
                  <c:v>78.085250000000173</c:v>
                </c:pt>
                <c:pt idx="24668">
                  <c:v>78.091020000000171</c:v>
                </c:pt>
                <c:pt idx="24669">
                  <c:v>78.100380000000172</c:v>
                </c:pt>
                <c:pt idx="24670">
                  <c:v>78.113440000000168</c:v>
                </c:pt>
                <c:pt idx="24671">
                  <c:v>78.123680000000164</c:v>
                </c:pt>
                <c:pt idx="24672">
                  <c:v>78.127650000000159</c:v>
                </c:pt>
                <c:pt idx="24673">
                  <c:v>78.128970000000166</c:v>
                </c:pt>
                <c:pt idx="24674">
                  <c:v>78.129440000000173</c:v>
                </c:pt>
                <c:pt idx="24675">
                  <c:v>78.129850000000175</c:v>
                </c:pt>
                <c:pt idx="24676">
                  <c:v>78.130310000000179</c:v>
                </c:pt>
                <c:pt idx="24677">
                  <c:v>78.13085000000018</c:v>
                </c:pt>
                <c:pt idx="24678">
                  <c:v>78.131490000000184</c:v>
                </c:pt>
                <c:pt idx="24679">
                  <c:v>78.132140000000177</c:v>
                </c:pt>
                <c:pt idx="24680">
                  <c:v>78.132690000000181</c:v>
                </c:pt>
                <c:pt idx="24681">
                  <c:v>78.133250000000174</c:v>
                </c:pt>
                <c:pt idx="24682">
                  <c:v>78.133800000000178</c:v>
                </c:pt>
                <c:pt idx="24683">
                  <c:v>78.134300000000181</c:v>
                </c:pt>
                <c:pt idx="24684">
                  <c:v>78.134730000000175</c:v>
                </c:pt>
                <c:pt idx="24685">
                  <c:v>78.135190000000179</c:v>
                </c:pt>
                <c:pt idx="24686">
                  <c:v>78.135660000000186</c:v>
                </c:pt>
                <c:pt idx="24687">
                  <c:v>78.136150000000185</c:v>
                </c:pt>
                <c:pt idx="24688">
                  <c:v>78.136730000000185</c:v>
                </c:pt>
                <c:pt idx="24689">
                  <c:v>78.137620000000183</c:v>
                </c:pt>
                <c:pt idx="24690">
                  <c:v>78.13891000000018</c:v>
                </c:pt>
                <c:pt idx="24691">
                  <c:v>78.141030000000185</c:v>
                </c:pt>
                <c:pt idx="24692">
                  <c:v>78.142910000000185</c:v>
                </c:pt>
                <c:pt idx="24693">
                  <c:v>78.144480000000186</c:v>
                </c:pt>
                <c:pt idx="24694">
                  <c:v>78.145960000000187</c:v>
                </c:pt>
                <c:pt idx="24695">
                  <c:v>78.147270000000191</c:v>
                </c:pt>
                <c:pt idx="24696">
                  <c:v>78.148400000000194</c:v>
                </c:pt>
                <c:pt idx="24697">
                  <c:v>78.149330000000191</c:v>
                </c:pt>
                <c:pt idx="24698">
                  <c:v>78.150750000000187</c:v>
                </c:pt>
                <c:pt idx="24699">
                  <c:v>78.152170000000183</c:v>
                </c:pt>
                <c:pt idx="24700">
                  <c:v>78.152660000000182</c:v>
                </c:pt>
                <c:pt idx="24701">
                  <c:v>78.163470000000189</c:v>
                </c:pt>
                <c:pt idx="24702">
                  <c:v>78.211100000000187</c:v>
                </c:pt>
                <c:pt idx="24703">
                  <c:v>78.253760000000185</c:v>
                </c:pt>
                <c:pt idx="24704">
                  <c:v>78.280010000000189</c:v>
                </c:pt>
                <c:pt idx="24705">
                  <c:v>78.291960000000188</c:v>
                </c:pt>
                <c:pt idx="24706">
                  <c:v>78.295160000000195</c:v>
                </c:pt>
                <c:pt idx="24707">
                  <c:v>78.298660000000197</c:v>
                </c:pt>
                <c:pt idx="24708">
                  <c:v>78.300040000000195</c:v>
                </c:pt>
                <c:pt idx="24709">
                  <c:v>78.300450000000197</c:v>
                </c:pt>
                <c:pt idx="24710">
                  <c:v>78.301210000000196</c:v>
                </c:pt>
                <c:pt idx="24711">
                  <c:v>78.307780000000193</c:v>
                </c:pt>
                <c:pt idx="24712">
                  <c:v>78.318390000000193</c:v>
                </c:pt>
                <c:pt idx="24713">
                  <c:v>78.327660000000193</c:v>
                </c:pt>
                <c:pt idx="24714">
                  <c:v>78.333310000000196</c:v>
                </c:pt>
                <c:pt idx="24715">
                  <c:v>78.336370000000201</c:v>
                </c:pt>
                <c:pt idx="24716">
                  <c:v>78.338710000000205</c:v>
                </c:pt>
                <c:pt idx="24717">
                  <c:v>78.34083000000021</c:v>
                </c:pt>
                <c:pt idx="24718">
                  <c:v>78.342810000000213</c:v>
                </c:pt>
                <c:pt idx="24719">
                  <c:v>78.34422000000022</c:v>
                </c:pt>
                <c:pt idx="24720">
                  <c:v>78.345440000000224</c:v>
                </c:pt>
                <c:pt idx="24721">
                  <c:v>78.346550000000221</c:v>
                </c:pt>
                <c:pt idx="24722">
                  <c:v>78.347660000000218</c:v>
                </c:pt>
                <c:pt idx="24723">
                  <c:v>78.348580000000211</c:v>
                </c:pt>
                <c:pt idx="24724">
                  <c:v>78.349280000000206</c:v>
                </c:pt>
                <c:pt idx="24725">
                  <c:v>78.349820000000207</c:v>
                </c:pt>
                <c:pt idx="24726">
                  <c:v>78.350290000000214</c:v>
                </c:pt>
                <c:pt idx="24727">
                  <c:v>78.35071000000022</c:v>
                </c:pt>
                <c:pt idx="24728">
                  <c:v>78.351120000000222</c:v>
                </c:pt>
                <c:pt idx="24729">
                  <c:v>78.351520000000221</c:v>
                </c:pt>
                <c:pt idx="24730">
                  <c:v>78.35192000000022</c:v>
                </c:pt>
                <c:pt idx="24731">
                  <c:v>78.352310000000216</c:v>
                </c:pt>
                <c:pt idx="24732">
                  <c:v>78.352690000000223</c:v>
                </c:pt>
                <c:pt idx="24733">
                  <c:v>78.35307000000023</c:v>
                </c:pt>
                <c:pt idx="24734">
                  <c:v>78.353450000000237</c:v>
                </c:pt>
                <c:pt idx="24735">
                  <c:v>78.353920000000244</c:v>
                </c:pt>
                <c:pt idx="24736">
                  <c:v>78.35467000000024</c:v>
                </c:pt>
                <c:pt idx="24737">
                  <c:v>78.355420000000237</c:v>
                </c:pt>
                <c:pt idx="24738">
                  <c:v>78.356050000000238</c:v>
                </c:pt>
                <c:pt idx="24739">
                  <c:v>78.356620000000234</c:v>
                </c:pt>
                <c:pt idx="24740">
                  <c:v>78.357170000000238</c:v>
                </c:pt>
                <c:pt idx="24741">
                  <c:v>78.35767000000024</c:v>
                </c:pt>
                <c:pt idx="24742">
                  <c:v>78.35825000000024</c:v>
                </c:pt>
                <c:pt idx="24743">
                  <c:v>78.358990000000233</c:v>
                </c:pt>
                <c:pt idx="24744">
                  <c:v>78.360420000000232</c:v>
                </c:pt>
                <c:pt idx="24745">
                  <c:v>78.362050000000238</c:v>
                </c:pt>
                <c:pt idx="24746">
                  <c:v>78.36595000000024</c:v>
                </c:pt>
                <c:pt idx="24747">
                  <c:v>78.370770000000235</c:v>
                </c:pt>
                <c:pt idx="24748">
                  <c:v>78.379860000000235</c:v>
                </c:pt>
                <c:pt idx="24749">
                  <c:v>78.396980000000241</c:v>
                </c:pt>
                <c:pt idx="24750">
                  <c:v>78.412040000000246</c:v>
                </c:pt>
                <c:pt idx="24751">
                  <c:v>78.421480000000244</c:v>
                </c:pt>
                <c:pt idx="24752">
                  <c:v>78.426150000000248</c:v>
                </c:pt>
                <c:pt idx="24753">
                  <c:v>78.428500000000255</c:v>
                </c:pt>
                <c:pt idx="24754">
                  <c:v>78.42987000000025</c:v>
                </c:pt>
                <c:pt idx="24755">
                  <c:v>78.430780000000254</c:v>
                </c:pt>
                <c:pt idx="24756">
                  <c:v>78.431590000000256</c:v>
                </c:pt>
                <c:pt idx="24757">
                  <c:v>78.432740000000251</c:v>
                </c:pt>
                <c:pt idx="24758">
                  <c:v>78.434280000000257</c:v>
                </c:pt>
                <c:pt idx="24759">
                  <c:v>78.43541000000026</c:v>
                </c:pt>
                <c:pt idx="24760">
                  <c:v>78.436690000000254</c:v>
                </c:pt>
                <c:pt idx="24761">
                  <c:v>78.43757000000025</c:v>
                </c:pt>
                <c:pt idx="24762">
                  <c:v>78.437800000000252</c:v>
                </c:pt>
                <c:pt idx="24763">
                  <c:v>78.438080000000255</c:v>
                </c:pt>
                <c:pt idx="24764">
                  <c:v>78.440520000000248</c:v>
                </c:pt>
                <c:pt idx="24765">
                  <c:v>78.453370000000248</c:v>
                </c:pt>
                <c:pt idx="24766">
                  <c:v>78.476310000000254</c:v>
                </c:pt>
                <c:pt idx="24767">
                  <c:v>78.491810000000257</c:v>
                </c:pt>
                <c:pt idx="24768">
                  <c:v>78.500140000000258</c:v>
                </c:pt>
                <c:pt idx="24769">
                  <c:v>78.505350000000263</c:v>
                </c:pt>
                <c:pt idx="24770">
                  <c:v>78.507890000000259</c:v>
                </c:pt>
                <c:pt idx="24771">
                  <c:v>78.50928000000026</c:v>
                </c:pt>
                <c:pt idx="24772">
                  <c:v>78.510450000000262</c:v>
                </c:pt>
                <c:pt idx="24773">
                  <c:v>78.512300000000266</c:v>
                </c:pt>
                <c:pt idx="24774">
                  <c:v>78.514240000000271</c:v>
                </c:pt>
                <c:pt idx="24775">
                  <c:v>78.516090000000275</c:v>
                </c:pt>
                <c:pt idx="24776">
                  <c:v>78.517410000000282</c:v>
                </c:pt>
                <c:pt idx="24777">
                  <c:v>78.517950000000283</c:v>
                </c:pt>
                <c:pt idx="24778">
                  <c:v>78.51833000000029</c:v>
                </c:pt>
                <c:pt idx="24779">
                  <c:v>78.518730000000289</c:v>
                </c:pt>
                <c:pt idx="24780">
                  <c:v>78.519590000000292</c:v>
                </c:pt>
                <c:pt idx="24781">
                  <c:v>78.521200000000292</c:v>
                </c:pt>
                <c:pt idx="24782">
                  <c:v>78.523010000000298</c:v>
                </c:pt>
                <c:pt idx="24783">
                  <c:v>78.524950000000302</c:v>
                </c:pt>
                <c:pt idx="24784">
                  <c:v>78.527510000000305</c:v>
                </c:pt>
                <c:pt idx="24785">
                  <c:v>78.530210000000309</c:v>
                </c:pt>
                <c:pt idx="24786">
                  <c:v>78.532860000000312</c:v>
                </c:pt>
                <c:pt idx="24787">
                  <c:v>78.535550000000313</c:v>
                </c:pt>
                <c:pt idx="24788">
                  <c:v>78.538060000000314</c:v>
                </c:pt>
                <c:pt idx="24789">
                  <c:v>78.540470000000312</c:v>
                </c:pt>
                <c:pt idx="24790">
                  <c:v>78.543030000000314</c:v>
                </c:pt>
                <c:pt idx="24791">
                  <c:v>78.545200000000321</c:v>
                </c:pt>
                <c:pt idx="24792">
                  <c:v>78.547910000000314</c:v>
                </c:pt>
                <c:pt idx="24793">
                  <c:v>78.551000000000315</c:v>
                </c:pt>
                <c:pt idx="24794">
                  <c:v>78.554290000000321</c:v>
                </c:pt>
                <c:pt idx="24795">
                  <c:v>78.557690000000321</c:v>
                </c:pt>
                <c:pt idx="24796">
                  <c:v>78.561120000000315</c:v>
                </c:pt>
                <c:pt idx="24797">
                  <c:v>78.56455000000031</c:v>
                </c:pt>
                <c:pt idx="24798">
                  <c:v>78.56791000000031</c:v>
                </c:pt>
                <c:pt idx="24799">
                  <c:v>78.571160000000305</c:v>
                </c:pt>
                <c:pt idx="24800">
                  <c:v>78.574600000000302</c:v>
                </c:pt>
                <c:pt idx="24801">
                  <c:v>78.604520000000306</c:v>
                </c:pt>
                <c:pt idx="24802">
                  <c:v>78.641050000000305</c:v>
                </c:pt>
                <c:pt idx="24803">
                  <c:v>78.667550000000304</c:v>
                </c:pt>
                <c:pt idx="24804">
                  <c:v>78.684530000000308</c:v>
                </c:pt>
                <c:pt idx="24805">
                  <c:v>78.694850000000301</c:v>
                </c:pt>
                <c:pt idx="24806">
                  <c:v>78.698550000000296</c:v>
                </c:pt>
                <c:pt idx="24807">
                  <c:v>78.700510000000293</c:v>
                </c:pt>
                <c:pt idx="24808">
                  <c:v>78.701630000000293</c:v>
                </c:pt>
                <c:pt idx="24809">
                  <c:v>78.702130000000295</c:v>
                </c:pt>
                <c:pt idx="24810">
                  <c:v>78.702210000000292</c:v>
                </c:pt>
                <c:pt idx="24811">
                  <c:v>78.702330000000288</c:v>
                </c:pt>
                <c:pt idx="24812">
                  <c:v>78.702600000000288</c:v>
                </c:pt>
                <c:pt idx="24813">
                  <c:v>78.70292000000029</c:v>
                </c:pt>
                <c:pt idx="24814">
                  <c:v>78.705180000000297</c:v>
                </c:pt>
                <c:pt idx="24815">
                  <c:v>78.708260000000294</c:v>
                </c:pt>
                <c:pt idx="24816">
                  <c:v>78.711810000000298</c:v>
                </c:pt>
                <c:pt idx="24817">
                  <c:v>78.722010000000296</c:v>
                </c:pt>
                <c:pt idx="24818">
                  <c:v>78.742560000000296</c:v>
                </c:pt>
                <c:pt idx="24819">
                  <c:v>78.765550000000289</c:v>
                </c:pt>
                <c:pt idx="24820">
                  <c:v>78.787660000000287</c:v>
                </c:pt>
                <c:pt idx="24821">
                  <c:v>78.801440000000284</c:v>
                </c:pt>
                <c:pt idx="24822">
                  <c:v>78.808210000000287</c:v>
                </c:pt>
                <c:pt idx="24823">
                  <c:v>78.81225000000029</c:v>
                </c:pt>
                <c:pt idx="24824">
                  <c:v>78.815350000000294</c:v>
                </c:pt>
                <c:pt idx="24825">
                  <c:v>78.817830000000299</c:v>
                </c:pt>
                <c:pt idx="24826">
                  <c:v>78.820030000000301</c:v>
                </c:pt>
                <c:pt idx="24827">
                  <c:v>78.821580000000296</c:v>
                </c:pt>
                <c:pt idx="24828">
                  <c:v>78.822960000000293</c:v>
                </c:pt>
                <c:pt idx="24829">
                  <c:v>78.8243700000003</c:v>
                </c:pt>
                <c:pt idx="24830">
                  <c:v>78.825850000000301</c:v>
                </c:pt>
                <c:pt idx="24831">
                  <c:v>78.827000000000297</c:v>
                </c:pt>
                <c:pt idx="24832">
                  <c:v>78.82774000000029</c:v>
                </c:pt>
                <c:pt idx="24833">
                  <c:v>78.828310000000286</c:v>
                </c:pt>
                <c:pt idx="24834">
                  <c:v>78.82886000000029</c:v>
                </c:pt>
                <c:pt idx="24835">
                  <c:v>78.82944000000029</c:v>
                </c:pt>
                <c:pt idx="24836">
                  <c:v>78.830010000000286</c:v>
                </c:pt>
                <c:pt idx="24837">
                  <c:v>78.830570000000279</c:v>
                </c:pt>
                <c:pt idx="24838">
                  <c:v>78.831130000000272</c:v>
                </c:pt>
                <c:pt idx="24839">
                  <c:v>78.831780000000265</c:v>
                </c:pt>
                <c:pt idx="24840">
                  <c:v>78.83257000000026</c:v>
                </c:pt>
                <c:pt idx="24841">
                  <c:v>78.833530000000266</c:v>
                </c:pt>
                <c:pt idx="24842">
                  <c:v>78.834760000000273</c:v>
                </c:pt>
                <c:pt idx="24843">
                  <c:v>78.836120000000278</c:v>
                </c:pt>
                <c:pt idx="24844">
                  <c:v>78.837340000000282</c:v>
                </c:pt>
                <c:pt idx="24845">
                  <c:v>78.83850000000028</c:v>
                </c:pt>
                <c:pt idx="24846">
                  <c:v>78.839560000000276</c:v>
                </c:pt>
                <c:pt idx="24847">
                  <c:v>78.840600000000279</c:v>
                </c:pt>
                <c:pt idx="24848">
                  <c:v>78.84141000000028</c:v>
                </c:pt>
                <c:pt idx="24849">
                  <c:v>78.842090000000283</c:v>
                </c:pt>
                <c:pt idx="24850">
                  <c:v>78.842970000000278</c:v>
                </c:pt>
                <c:pt idx="24851">
                  <c:v>78.84329000000028</c:v>
                </c:pt>
                <c:pt idx="24852">
                  <c:v>78.843530000000285</c:v>
                </c:pt>
                <c:pt idx="24853">
                  <c:v>78.844700000000287</c:v>
                </c:pt>
                <c:pt idx="24854">
                  <c:v>78.853640000000283</c:v>
                </c:pt>
                <c:pt idx="24855">
                  <c:v>78.871940000000279</c:v>
                </c:pt>
                <c:pt idx="24856">
                  <c:v>78.882760000000275</c:v>
                </c:pt>
                <c:pt idx="24857">
                  <c:v>78.889160000000274</c:v>
                </c:pt>
                <c:pt idx="24858">
                  <c:v>78.89294000000028</c:v>
                </c:pt>
                <c:pt idx="24859">
                  <c:v>78.895040000000279</c:v>
                </c:pt>
                <c:pt idx="24860">
                  <c:v>78.896310000000284</c:v>
                </c:pt>
                <c:pt idx="24861">
                  <c:v>78.897440000000287</c:v>
                </c:pt>
                <c:pt idx="24862">
                  <c:v>78.898250000000289</c:v>
                </c:pt>
                <c:pt idx="24863">
                  <c:v>78.898870000000286</c:v>
                </c:pt>
                <c:pt idx="24864">
                  <c:v>78.899650000000292</c:v>
                </c:pt>
                <c:pt idx="24865">
                  <c:v>78.900600000000296</c:v>
                </c:pt>
                <c:pt idx="24866">
                  <c:v>78.901260000000292</c:v>
                </c:pt>
                <c:pt idx="24867">
                  <c:v>78.901690000000286</c:v>
                </c:pt>
                <c:pt idx="24868">
                  <c:v>78.901780000000286</c:v>
                </c:pt>
                <c:pt idx="24869">
                  <c:v>78.901770000000283</c:v>
                </c:pt>
                <c:pt idx="24870">
                  <c:v>78.901980000000279</c:v>
                </c:pt>
                <c:pt idx="24871">
                  <c:v>78.902160000000279</c:v>
                </c:pt>
                <c:pt idx="24872">
                  <c:v>78.903410000000278</c:v>
                </c:pt>
                <c:pt idx="24873">
                  <c:v>78.910950000000284</c:v>
                </c:pt>
                <c:pt idx="24874">
                  <c:v>78.924390000000287</c:v>
                </c:pt>
                <c:pt idx="24875">
                  <c:v>78.933920000000285</c:v>
                </c:pt>
                <c:pt idx="24876">
                  <c:v>78.938790000000282</c:v>
                </c:pt>
                <c:pt idx="24877">
                  <c:v>78.941500000000275</c:v>
                </c:pt>
                <c:pt idx="24878">
                  <c:v>78.943350000000279</c:v>
                </c:pt>
                <c:pt idx="24879">
                  <c:v>78.944810000000274</c:v>
                </c:pt>
                <c:pt idx="24880">
                  <c:v>78.945700000000272</c:v>
                </c:pt>
                <c:pt idx="24881">
                  <c:v>78.946180000000268</c:v>
                </c:pt>
                <c:pt idx="24882">
                  <c:v>78.946560000000275</c:v>
                </c:pt>
                <c:pt idx="24883">
                  <c:v>78.947410000000275</c:v>
                </c:pt>
                <c:pt idx="24884">
                  <c:v>78.948510000000269</c:v>
                </c:pt>
                <c:pt idx="24885">
                  <c:v>78.949200000000275</c:v>
                </c:pt>
                <c:pt idx="24886">
                  <c:v>78.949310000000281</c:v>
                </c:pt>
                <c:pt idx="24887">
                  <c:v>78.949430000000277</c:v>
                </c:pt>
                <c:pt idx="24888">
                  <c:v>78.94971000000028</c:v>
                </c:pt>
                <c:pt idx="24889">
                  <c:v>78.950680000000276</c:v>
                </c:pt>
                <c:pt idx="24890">
                  <c:v>78.955730000000273</c:v>
                </c:pt>
                <c:pt idx="24891">
                  <c:v>78.95778000000027</c:v>
                </c:pt>
                <c:pt idx="24892">
                  <c:v>78.960260000000275</c:v>
                </c:pt>
                <c:pt idx="24893">
                  <c:v>78.96220000000028</c:v>
                </c:pt>
                <c:pt idx="24894">
                  <c:v>78.963960000000284</c:v>
                </c:pt>
                <c:pt idx="24895">
                  <c:v>78.965420000000279</c:v>
                </c:pt>
                <c:pt idx="24896">
                  <c:v>78.966700000000273</c:v>
                </c:pt>
                <c:pt idx="24897">
                  <c:v>78.967500000000271</c:v>
                </c:pt>
                <c:pt idx="24898">
                  <c:v>78.968260000000271</c:v>
                </c:pt>
                <c:pt idx="24899">
                  <c:v>78.968890000000272</c:v>
                </c:pt>
                <c:pt idx="24900">
                  <c:v>78.969500000000266</c:v>
                </c:pt>
                <c:pt idx="24901">
                  <c:v>78.969980000000263</c:v>
                </c:pt>
                <c:pt idx="24902">
                  <c:v>78.970430000000263</c:v>
                </c:pt>
                <c:pt idx="24903">
                  <c:v>78.970860000000258</c:v>
                </c:pt>
                <c:pt idx="24904">
                  <c:v>78.971250000000254</c:v>
                </c:pt>
                <c:pt idx="24905">
                  <c:v>78.971650000000253</c:v>
                </c:pt>
                <c:pt idx="24906">
                  <c:v>78.971990000000247</c:v>
                </c:pt>
                <c:pt idx="24907">
                  <c:v>78.972320000000252</c:v>
                </c:pt>
                <c:pt idx="24908">
                  <c:v>78.972620000000248</c:v>
                </c:pt>
                <c:pt idx="24909">
                  <c:v>78.972910000000255</c:v>
                </c:pt>
                <c:pt idx="24910">
                  <c:v>78.973200000000261</c:v>
                </c:pt>
                <c:pt idx="24911">
                  <c:v>78.973490000000268</c:v>
                </c:pt>
                <c:pt idx="24912">
                  <c:v>78.973780000000275</c:v>
                </c:pt>
                <c:pt idx="24913">
                  <c:v>78.974080000000271</c:v>
                </c:pt>
                <c:pt idx="24914">
                  <c:v>78.974360000000274</c:v>
                </c:pt>
                <c:pt idx="24915">
                  <c:v>78.974590000000276</c:v>
                </c:pt>
                <c:pt idx="24916">
                  <c:v>78.97487000000028</c:v>
                </c:pt>
                <c:pt idx="24917">
                  <c:v>78.975120000000274</c:v>
                </c:pt>
                <c:pt idx="24918">
                  <c:v>78.975370000000268</c:v>
                </c:pt>
                <c:pt idx="24919">
                  <c:v>78.975620000000262</c:v>
                </c:pt>
                <c:pt idx="24920">
                  <c:v>78.975880000000259</c:v>
                </c:pt>
                <c:pt idx="24921">
                  <c:v>78.976140000000257</c:v>
                </c:pt>
                <c:pt idx="24922">
                  <c:v>78.976390000000251</c:v>
                </c:pt>
                <c:pt idx="24923">
                  <c:v>78.976620000000253</c:v>
                </c:pt>
                <c:pt idx="24924">
                  <c:v>78.976850000000255</c:v>
                </c:pt>
                <c:pt idx="24925">
                  <c:v>78.977100000000249</c:v>
                </c:pt>
                <c:pt idx="24926">
                  <c:v>78.977380000000252</c:v>
                </c:pt>
                <c:pt idx="24927">
                  <c:v>78.97764000000025</c:v>
                </c:pt>
                <c:pt idx="24928">
                  <c:v>78.977880000000255</c:v>
                </c:pt>
                <c:pt idx="24929">
                  <c:v>78.978110000000257</c:v>
                </c:pt>
                <c:pt idx="24930">
                  <c:v>78.978360000000251</c:v>
                </c:pt>
                <c:pt idx="24931">
                  <c:v>78.978610000000245</c:v>
                </c:pt>
                <c:pt idx="24932">
                  <c:v>78.97885000000025</c:v>
                </c:pt>
                <c:pt idx="24933">
                  <c:v>78.979110000000247</c:v>
                </c:pt>
                <c:pt idx="24934">
                  <c:v>78.979440000000253</c:v>
                </c:pt>
                <c:pt idx="24935">
                  <c:v>78.979860000000258</c:v>
                </c:pt>
                <c:pt idx="24936">
                  <c:v>78.980350000000257</c:v>
                </c:pt>
                <c:pt idx="24937">
                  <c:v>78.980770000000263</c:v>
                </c:pt>
                <c:pt idx="24938">
                  <c:v>78.981080000000262</c:v>
                </c:pt>
                <c:pt idx="24939">
                  <c:v>78.981400000000264</c:v>
                </c:pt>
                <c:pt idx="24940">
                  <c:v>78.981660000000261</c:v>
                </c:pt>
                <c:pt idx="24941">
                  <c:v>78.981990000000266</c:v>
                </c:pt>
                <c:pt idx="24942">
                  <c:v>78.982420000000261</c:v>
                </c:pt>
                <c:pt idx="24943">
                  <c:v>78.982660000000266</c:v>
                </c:pt>
                <c:pt idx="24944">
                  <c:v>78.983010000000263</c:v>
                </c:pt>
                <c:pt idx="24945">
                  <c:v>78.98336000000026</c:v>
                </c:pt>
                <c:pt idx="24946">
                  <c:v>78.983670000000259</c:v>
                </c:pt>
                <c:pt idx="24947">
                  <c:v>78.983980000000258</c:v>
                </c:pt>
                <c:pt idx="24948">
                  <c:v>78.984230000000252</c:v>
                </c:pt>
                <c:pt idx="24949">
                  <c:v>78.984500000000253</c:v>
                </c:pt>
                <c:pt idx="24950">
                  <c:v>78.984750000000247</c:v>
                </c:pt>
                <c:pt idx="24951">
                  <c:v>78.984960000000243</c:v>
                </c:pt>
                <c:pt idx="24952">
                  <c:v>78.985160000000249</c:v>
                </c:pt>
                <c:pt idx="24953">
                  <c:v>78.985390000000251</c:v>
                </c:pt>
                <c:pt idx="24954">
                  <c:v>78.985620000000253</c:v>
                </c:pt>
                <c:pt idx="24955">
                  <c:v>78.985840000000252</c:v>
                </c:pt>
                <c:pt idx="24956">
                  <c:v>78.986060000000251</c:v>
                </c:pt>
                <c:pt idx="24957">
                  <c:v>78.986290000000253</c:v>
                </c:pt>
                <c:pt idx="24958">
                  <c:v>78.986510000000251</c:v>
                </c:pt>
                <c:pt idx="24959">
                  <c:v>78.986700000000255</c:v>
                </c:pt>
                <c:pt idx="24960">
                  <c:v>78.986950000000249</c:v>
                </c:pt>
                <c:pt idx="24961">
                  <c:v>78.987220000000249</c:v>
                </c:pt>
                <c:pt idx="24962">
                  <c:v>78.987430000000245</c:v>
                </c:pt>
                <c:pt idx="24963">
                  <c:v>78.987660000000247</c:v>
                </c:pt>
                <c:pt idx="24964">
                  <c:v>78.987860000000254</c:v>
                </c:pt>
                <c:pt idx="24965">
                  <c:v>78.988080000000252</c:v>
                </c:pt>
                <c:pt idx="24966">
                  <c:v>78.988290000000248</c:v>
                </c:pt>
                <c:pt idx="24967">
                  <c:v>78.98852000000025</c:v>
                </c:pt>
                <c:pt idx="24968">
                  <c:v>78.988730000000245</c:v>
                </c:pt>
                <c:pt idx="24969">
                  <c:v>78.988950000000244</c:v>
                </c:pt>
                <c:pt idx="24970">
                  <c:v>78.989150000000251</c:v>
                </c:pt>
                <c:pt idx="24971">
                  <c:v>78.98937000000025</c:v>
                </c:pt>
                <c:pt idx="24972">
                  <c:v>78.989580000000245</c:v>
                </c:pt>
                <c:pt idx="24973">
                  <c:v>78.989790000000241</c:v>
                </c:pt>
                <c:pt idx="24974">
                  <c:v>78.990000000000236</c:v>
                </c:pt>
                <c:pt idx="24975">
                  <c:v>78.990210000000232</c:v>
                </c:pt>
                <c:pt idx="24976">
                  <c:v>78.990420000000228</c:v>
                </c:pt>
                <c:pt idx="24977">
                  <c:v>78.990610000000231</c:v>
                </c:pt>
                <c:pt idx="24978">
                  <c:v>78.990820000000227</c:v>
                </c:pt>
                <c:pt idx="24979">
                  <c:v>78.991020000000233</c:v>
                </c:pt>
                <c:pt idx="24980">
                  <c:v>78.99122000000024</c:v>
                </c:pt>
                <c:pt idx="24981">
                  <c:v>78.991420000000247</c:v>
                </c:pt>
                <c:pt idx="24982">
                  <c:v>78.991630000000242</c:v>
                </c:pt>
                <c:pt idx="24983">
                  <c:v>78.991840000000238</c:v>
                </c:pt>
                <c:pt idx="24984">
                  <c:v>78.992040000000245</c:v>
                </c:pt>
                <c:pt idx="24985">
                  <c:v>78.99225000000024</c:v>
                </c:pt>
                <c:pt idx="24986">
                  <c:v>78.992470000000239</c:v>
                </c:pt>
                <c:pt idx="24987">
                  <c:v>78.992670000000246</c:v>
                </c:pt>
                <c:pt idx="24988">
                  <c:v>78.992870000000252</c:v>
                </c:pt>
                <c:pt idx="24989">
                  <c:v>78.993070000000259</c:v>
                </c:pt>
                <c:pt idx="24990">
                  <c:v>78.993270000000265</c:v>
                </c:pt>
                <c:pt idx="24991">
                  <c:v>78.993730000000269</c:v>
                </c:pt>
                <c:pt idx="24992">
                  <c:v>78.994560000000263</c:v>
                </c:pt>
                <c:pt idx="24993">
                  <c:v>78.995770000000263</c:v>
                </c:pt>
                <c:pt idx="24994">
                  <c:v>78.997890000000268</c:v>
                </c:pt>
                <c:pt idx="24995">
                  <c:v>78.999590000000268</c:v>
                </c:pt>
                <c:pt idx="24996">
                  <c:v>79.001110000000267</c:v>
                </c:pt>
                <c:pt idx="24997">
                  <c:v>79.002600000000271</c:v>
                </c:pt>
                <c:pt idx="24998">
                  <c:v>79.003840000000267</c:v>
                </c:pt>
                <c:pt idx="24999">
                  <c:v>79.004650000000268</c:v>
                </c:pt>
                <c:pt idx="25000">
                  <c:v>79.005260000000263</c:v>
                </c:pt>
                <c:pt idx="25001">
                  <c:v>79.006680000000259</c:v>
                </c:pt>
                <c:pt idx="25002">
                  <c:v>79.008300000000261</c:v>
                </c:pt>
                <c:pt idx="25003">
                  <c:v>79.010080000000258</c:v>
                </c:pt>
                <c:pt idx="25004">
                  <c:v>79.012050000000258</c:v>
                </c:pt>
                <c:pt idx="25005">
                  <c:v>79.01416000000026</c:v>
                </c:pt>
                <c:pt idx="25006">
                  <c:v>79.016410000000263</c:v>
                </c:pt>
                <c:pt idx="25007">
                  <c:v>79.018790000000266</c:v>
                </c:pt>
                <c:pt idx="25008">
                  <c:v>79.02419000000026</c:v>
                </c:pt>
                <c:pt idx="25009">
                  <c:v>79.048490000000257</c:v>
                </c:pt>
                <c:pt idx="25010">
                  <c:v>79.077240000000259</c:v>
                </c:pt>
                <c:pt idx="25011">
                  <c:v>79.099140000000261</c:v>
                </c:pt>
                <c:pt idx="25012">
                  <c:v>79.115630000000266</c:v>
                </c:pt>
                <c:pt idx="25013">
                  <c:v>79.124340000000259</c:v>
                </c:pt>
                <c:pt idx="25014">
                  <c:v>79.128380000000263</c:v>
                </c:pt>
                <c:pt idx="25015">
                  <c:v>79.130770000000268</c:v>
                </c:pt>
                <c:pt idx="25016">
                  <c:v>79.132040000000273</c:v>
                </c:pt>
                <c:pt idx="25017">
                  <c:v>79.132800000000273</c:v>
                </c:pt>
                <c:pt idx="25018">
                  <c:v>79.133430000000274</c:v>
                </c:pt>
                <c:pt idx="25019">
                  <c:v>79.134660000000281</c:v>
                </c:pt>
                <c:pt idx="25020">
                  <c:v>79.136130000000279</c:v>
                </c:pt>
                <c:pt idx="25021">
                  <c:v>79.137450000000285</c:v>
                </c:pt>
                <c:pt idx="25022">
                  <c:v>79.13797000000028</c:v>
                </c:pt>
                <c:pt idx="25023">
                  <c:v>79.138180000000276</c:v>
                </c:pt>
                <c:pt idx="25024">
                  <c:v>79.138780000000281</c:v>
                </c:pt>
                <c:pt idx="25025">
                  <c:v>79.142540000000281</c:v>
                </c:pt>
                <c:pt idx="25026">
                  <c:v>79.150190000000279</c:v>
                </c:pt>
                <c:pt idx="25027">
                  <c:v>79.170990000000273</c:v>
                </c:pt>
                <c:pt idx="25028">
                  <c:v>79.195610000000272</c:v>
                </c:pt>
                <c:pt idx="25029">
                  <c:v>79.212600000000279</c:v>
                </c:pt>
                <c:pt idx="25030">
                  <c:v>79.219890000000277</c:v>
                </c:pt>
                <c:pt idx="25031">
                  <c:v>79.224170000000271</c:v>
                </c:pt>
                <c:pt idx="25032">
                  <c:v>79.227170000000271</c:v>
                </c:pt>
                <c:pt idx="25033">
                  <c:v>79.229240000000274</c:v>
                </c:pt>
                <c:pt idx="25034">
                  <c:v>79.231000000000279</c:v>
                </c:pt>
                <c:pt idx="25035">
                  <c:v>79.23248000000028</c:v>
                </c:pt>
                <c:pt idx="25036">
                  <c:v>79.233800000000286</c:v>
                </c:pt>
                <c:pt idx="25037">
                  <c:v>79.234880000000288</c:v>
                </c:pt>
                <c:pt idx="25038">
                  <c:v>79.236000000000288</c:v>
                </c:pt>
                <c:pt idx="25039">
                  <c:v>79.237590000000282</c:v>
                </c:pt>
                <c:pt idx="25040">
                  <c:v>79.238710000000282</c:v>
                </c:pt>
                <c:pt idx="25041">
                  <c:v>79.239130000000287</c:v>
                </c:pt>
                <c:pt idx="25042">
                  <c:v>79.239470000000281</c:v>
                </c:pt>
                <c:pt idx="25043">
                  <c:v>79.246740000000287</c:v>
                </c:pt>
                <c:pt idx="25044">
                  <c:v>79.279110000000287</c:v>
                </c:pt>
                <c:pt idx="25045">
                  <c:v>79.319640000000291</c:v>
                </c:pt>
                <c:pt idx="25046">
                  <c:v>79.349150000000293</c:v>
                </c:pt>
                <c:pt idx="25047">
                  <c:v>79.361710000000286</c:v>
                </c:pt>
                <c:pt idx="25048">
                  <c:v>79.36754000000029</c:v>
                </c:pt>
                <c:pt idx="25049">
                  <c:v>79.370690000000295</c:v>
                </c:pt>
                <c:pt idx="25050">
                  <c:v>79.373180000000289</c:v>
                </c:pt>
                <c:pt idx="25051">
                  <c:v>79.373930000000286</c:v>
                </c:pt>
                <c:pt idx="25052">
                  <c:v>79.374240000000285</c:v>
                </c:pt>
                <c:pt idx="25053">
                  <c:v>79.376680000000277</c:v>
                </c:pt>
                <c:pt idx="25054">
                  <c:v>79.388390000000271</c:v>
                </c:pt>
                <c:pt idx="25055">
                  <c:v>79.402270000000271</c:v>
                </c:pt>
                <c:pt idx="25056">
                  <c:v>79.412100000000265</c:v>
                </c:pt>
                <c:pt idx="25057">
                  <c:v>79.417670000000271</c:v>
                </c:pt>
                <c:pt idx="25058">
                  <c:v>79.420260000000269</c:v>
                </c:pt>
                <c:pt idx="25059">
                  <c:v>79.421850000000262</c:v>
                </c:pt>
                <c:pt idx="25060">
                  <c:v>79.422930000000264</c:v>
                </c:pt>
                <c:pt idx="25061">
                  <c:v>79.424930000000259</c:v>
                </c:pt>
                <c:pt idx="25062">
                  <c:v>79.428020000000259</c:v>
                </c:pt>
                <c:pt idx="25063">
                  <c:v>79.429800000000256</c:v>
                </c:pt>
                <c:pt idx="25064">
                  <c:v>79.430390000000259</c:v>
                </c:pt>
                <c:pt idx="25065">
                  <c:v>79.430750000000259</c:v>
                </c:pt>
                <c:pt idx="25066">
                  <c:v>79.431540000000254</c:v>
                </c:pt>
                <c:pt idx="25067">
                  <c:v>79.43832000000026</c:v>
                </c:pt>
                <c:pt idx="25068">
                  <c:v>79.458700000000263</c:v>
                </c:pt>
                <c:pt idx="25069">
                  <c:v>79.477680000000262</c:v>
                </c:pt>
                <c:pt idx="25070">
                  <c:v>79.491610000000264</c:v>
                </c:pt>
                <c:pt idx="25071">
                  <c:v>79.500470000000263</c:v>
                </c:pt>
                <c:pt idx="25072">
                  <c:v>79.504030000000256</c:v>
                </c:pt>
                <c:pt idx="25073">
                  <c:v>79.505900000000253</c:v>
                </c:pt>
                <c:pt idx="25074">
                  <c:v>79.50692000000025</c:v>
                </c:pt>
                <c:pt idx="25075">
                  <c:v>79.507810000000248</c:v>
                </c:pt>
                <c:pt idx="25076">
                  <c:v>79.508930000000248</c:v>
                </c:pt>
                <c:pt idx="25077">
                  <c:v>79.510920000000255</c:v>
                </c:pt>
                <c:pt idx="25078">
                  <c:v>79.512870000000248</c:v>
                </c:pt>
                <c:pt idx="25079">
                  <c:v>79.514530000000249</c:v>
                </c:pt>
                <c:pt idx="25080">
                  <c:v>79.515980000000255</c:v>
                </c:pt>
                <c:pt idx="25081">
                  <c:v>79.516670000000261</c:v>
                </c:pt>
                <c:pt idx="25082">
                  <c:v>79.517060000000257</c:v>
                </c:pt>
                <c:pt idx="25083">
                  <c:v>79.517370000000255</c:v>
                </c:pt>
                <c:pt idx="25084">
                  <c:v>79.517660000000262</c:v>
                </c:pt>
                <c:pt idx="25085">
                  <c:v>79.518000000000256</c:v>
                </c:pt>
                <c:pt idx="25086">
                  <c:v>79.518410000000259</c:v>
                </c:pt>
                <c:pt idx="25087">
                  <c:v>79.518860000000259</c:v>
                </c:pt>
                <c:pt idx="25088">
                  <c:v>79.519410000000263</c:v>
                </c:pt>
                <c:pt idx="25089">
                  <c:v>79.520010000000269</c:v>
                </c:pt>
                <c:pt idx="25090">
                  <c:v>79.520620000000264</c:v>
                </c:pt>
                <c:pt idx="25091">
                  <c:v>79.52122000000027</c:v>
                </c:pt>
                <c:pt idx="25092">
                  <c:v>79.521730000000275</c:v>
                </c:pt>
                <c:pt idx="25093">
                  <c:v>79.522240000000281</c:v>
                </c:pt>
                <c:pt idx="25094">
                  <c:v>79.522720000000277</c:v>
                </c:pt>
                <c:pt idx="25095">
                  <c:v>79.523160000000274</c:v>
                </c:pt>
                <c:pt idx="25096">
                  <c:v>79.523600000000272</c:v>
                </c:pt>
                <c:pt idx="25097">
                  <c:v>79.524280000000275</c:v>
                </c:pt>
                <c:pt idx="25098">
                  <c:v>79.525600000000281</c:v>
                </c:pt>
                <c:pt idx="25099">
                  <c:v>79.526960000000287</c:v>
                </c:pt>
                <c:pt idx="25100">
                  <c:v>79.527750000000282</c:v>
                </c:pt>
                <c:pt idx="25101">
                  <c:v>79.528360000000276</c:v>
                </c:pt>
                <c:pt idx="25102">
                  <c:v>79.528860000000279</c:v>
                </c:pt>
                <c:pt idx="25103">
                  <c:v>79.530120000000281</c:v>
                </c:pt>
                <c:pt idx="25104">
                  <c:v>79.537520000000285</c:v>
                </c:pt>
                <c:pt idx="25105">
                  <c:v>79.55558000000029</c:v>
                </c:pt>
                <c:pt idx="25106">
                  <c:v>79.571860000000285</c:v>
                </c:pt>
                <c:pt idx="25107">
                  <c:v>79.583790000000292</c:v>
                </c:pt>
                <c:pt idx="25108">
                  <c:v>79.590810000000289</c:v>
                </c:pt>
                <c:pt idx="25109">
                  <c:v>79.593740000000295</c:v>
                </c:pt>
                <c:pt idx="25110">
                  <c:v>79.595240000000288</c:v>
                </c:pt>
                <c:pt idx="25111">
                  <c:v>79.596250000000282</c:v>
                </c:pt>
                <c:pt idx="25112">
                  <c:v>79.597300000000288</c:v>
                </c:pt>
                <c:pt idx="25113">
                  <c:v>79.598970000000293</c:v>
                </c:pt>
                <c:pt idx="25114">
                  <c:v>79.600000000000293</c:v>
                </c:pt>
                <c:pt idx="25115">
                  <c:v>79.600400000000292</c:v>
                </c:pt>
                <c:pt idx="25116">
                  <c:v>79.600920000000286</c:v>
                </c:pt>
                <c:pt idx="25117">
                  <c:v>79.601790000000292</c:v>
                </c:pt>
                <c:pt idx="25118">
                  <c:v>79.602810000000289</c:v>
                </c:pt>
                <c:pt idx="25119">
                  <c:v>79.603330000000284</c:v>
                </c:pt>
                <c:pt idx="25120">
                  <c:v>79.603740000000286</c:v>
                </c:pt>
                <c:pt idx="25121">
                  <c:v>79.604190000000287</c:v>
                </c:pt>
                <c:pt idx="25122">
                  <c:v>79.604650000000291</c:v>
                </c:pt>
                <c:pt idx="25123">
                  <c:v>79.605090000000288</c:v>
                </c:pt>
                <c:pt idx="25124">
                  <c:v>79.605540000000289</c:v>
                </c:pt>
                <c:pt idx="25125">
                  <c:v>79.606060000000284</c:v>
                </c:pt>
                <c:pt idx="25126">
                  <c:v>79.60663000000028</c:v>
                </c:pt>
                <c:pt idx="25127">
                  <c:v>79.607230000000285</c:v>
                </c:pt>
                <c:pt idx="25128">
                  <c:v>79.607720000000285</c:v>
                </c:pt>
                <c:pt idx="25129">
                  <c:v>79.608190000000292</c:v>
                </c:pt>
                <c:pt idx="25130">
                  <c:v>79.608670000000288</c:v>
                </c:pt>
                <c:pt idx="25131">
                  <c:v>79.609110000000285</c:v>
                </c:pt>
                <c:pt idx="25132">
                  <c:v>79.609560000000286</c:v>
                </c:pt>
                <c:pt idx="25133">
                  <c:v>79.610130000000282</c:v>
                </c:pt>
                <c:pt idx="25134">
                  <c:v>79.61075000000028</c:v>
                </c:pt>
                <c:pt idx="25135">
                  <c:v>79.611150000000279</c:v>
                </c:pt>
                <c:pt idx="25136">
                  <c:v>79.611560000000281</c:v>
                </c:pt>
                <c:pt idx="25137">
                  <c:v>79.611970000000284</c:v>
                </c:pt>
                <c:pt idx="25138">
                  <c:v>79.612400000000278</c:v>
                </c:pt>
                <c:pt idx="25139">
                  <c:v>79.612940000000279</c:v>
                </c:pt>
                <c:pt idx="25140">
                  <c:v>79.613510000000275</c:v>
                </c:pt>
                <c:pt idx="25141">
                  <c:v>79.614070000000268</c:v>
                </c:pt>
                <c:pt idx="25142">
                  <c:v>79.614570000000271</c:v>
                </c:pt>
                <c:pt idx="25143">
                  <c:v>79.615100000000268</c:v>
                </c:pt>
                <c:pt idx="25144">
                  <c:v>79.615620000000263</c:v>
                </c:pt>
                <c:pt idx="25145">
                  <c:v>79.616140000000257</c:v>
                </c:pt>
                <c:pt idx="25146">
                  <c:v>79.616670000000255</c:v>
                </c:pt>
                <c:pt idx="25147">
                  <c:v>79.617240000000251</c:v>
                </c:pt>
                <c:pt idx="25148">
                  <c:v>79.61764000000025</c:v>
                </c:pt>
                <c:pt idx="25149">
                  <c:v>79.618240000000256</c:v>
                </c:pt>
                <c:pt idx="25150">
                  <c:v>79.618980000000249</c:v>
                </c:pt>
                <c:pt idx="25151">
                  <c:v>79.619890000000254</c:v>
                </c:pt>
                <c:pt idx="25152">
                  <c:v>79.620790000000255</c:v>
                </c:pt>
                <c:pt idx="25153">
                  <c:v>79.621270000000251</c:v>
                </c:pt>
                <c:pt idx="25154">
                  <c:v>79.621550000000255</c:v>
                </c:pt>
                <c:pt idx="25155">
                  <c:v>79.621900000000252</c:v>
                </c:pt>
                <c:pt idx="25156">
                  <c:v>79.622260000000253</c:v>
                </c:pt>
                <c:pt idx="25157">
                  <c:v>79.622650000000249</c:v>
                </c:pt>
                <c:pt idx="25158">
                  <c:v>79.623040000000245</c:v>
                </c:pt>
                <c:pt idx="25159">
                  <c:v>79.62355000000025</c:v>
                </c:pt>
                <c:pt idx="25160">
                  <c:v>79.624100000000254</c:v>
                </c:pt>
                <c:pt idx="25161">
                  <c:v>79.624660000000247</c:v>
                </c:pt>
                <c:pt idx="25162">
                  <c:v>79.625140000000243</c:v>
                </c:pt>
                <c:pt idx="25163">
                  <c:v>79.625640000000246</c:v>
                </c:pt>
                <c:pt idx="25164">
                  <c:v>79.626130000000245</c:v>
                </c:pt>
                <c:pt idx="25165">
                  <c:v>79.626610000000241</c:v>
                </c:pt>
                <c:pt idx="25166">
                  <c:v>79.627050000000239</c:v>
                </c:pt>
                <c:pt idx="25167">
                  <c:v>79.627480000000233</c:v>
                </c:pt>
                <c:pt idx="25168">
                  <c:v>79.627940000000237</c:v>
                </c:pt>
                <c:pt idx="25169">
                  <c:v>79.628460000000231</c:v>
                </c:pt>
                <c:pt idx="25170">
                  <c:v>79.628890000000226</c:v>
                </c:pt>
                <c:pt idx="25171">
                  <c:v>79.629560000000225</c:v>
                </c:pt>
                <c:pt idx="25172">
                  <c:v>79.630310000000222</c:v>
                </c:pt>
                <c:pt idx="25173">
                  <c:v>79.631240000000219</c:v>
                </c:pt>
                <c:pt idx="25174">
                  <c:v>79.632440000000216</c:v>
                </c:pt>
                <c:pt idx="25175">
                  <c:v>79.632980000000217</c:v>
                </c:pt>
                <c:pt idx="25176">
                  <c:v>79.633330000000214</c:v>
                </c:pt>
                <c:pt idx="25177">
                  <c:v>79.633660000000219</c:v>
                </c:pt>
                <c:pt idx="25178">
                  <c:v>79.634030000000223</c:v>
                </c:pt>
                <c:pt idx="25179">
                  <c:v>79.63441000000023</c:v>
                </c:pt>
                <c:pt idx="25180">
                  <c:v>79.634800000000226</c:v>
                </c:pt>
                <c:pt idx="25181">
                  <c:v>79.63526000000023</c:v>
                </c:pt>
                <c:pt idx="25182">
                  <c:v>79.635830000000226</c:v>
                </c:pt>
                <c:pt idx="25183">
                  <c:v>79.636370000000227</c:v>
                </c:pt>
                <c:pt idx="25184">
                  <c:v>79.636910000000228</c:v>
                </c:pt>
                <c:pt idx="25185">
                  <c:v>79.637400000000227</c:v>
                </c:pt>
                <c:pt idx="25186">
                  <c:v>79.637930000000225</c:v>
                </c:pt>
                <c:pt idx="25187">
                  <c:v>79.638430000000227</c:v>
                </c:pt>
                <c:pt idx="25188">
                  <c:v>79.638910000000223</c:v>
                </c:pt>
                <c:pt idx="25189">
                  <c:v>79.639390000000219</c:v>
                </c:pt>
                <c:pt idx="25190">
                  <c:v>79.639870000000215</c:v>
                </c:pt>
                <c:pt idx="25191">
                  <c:v>79.640380000000221</c:v>
                </c:pt>
                <c:pt idx="25192">
                  <c:v>79.64123000000022</c:v>
                </c:pt>
                <c:pt idx="25193">
                  <c:v>79.642010000000226</c:v>
                </c:pt>
                <c:pt idx="25194">
                  <c:v>79.643100000000231</c:v>
                </c:pt>
                <c:pt idx="25195">
                  <c:v>79.643790000000237</c:v>
                </c:pt>
                <c:pt idx="25196">
                  <c:v>79.644170000000244</c:v>
                </c:pt>
                <c:pt idx="25197">
                  <c:v>79.644500000000249</c:v>
                </c:pt>
                <c:pt idx="25198">
                  <c:v>79.64486000000025</c:v>
                </c:pt>
                <c:pt idx="25199">
                  <c:v>79.645230000000254</c:v>
                </c:pt>
                <c:pt idx="25200">
                  <c:v>79.645640000000256</c:v>
                </c:pt>
                <c:pt idx="25201">
                  <c:v>79.64610000000026</c:v>
                </c:pt>
                <c:pt idx="25202">
                  <c:v>79.646640000000261</c:v>
                </c:pt>
                <c:pt idx="25203">
                  <c:v>79.647230000000263</c:v>
                </c:pt>
                <c:pt idx="25204">
                  <c:v>79.647840000000258</c:v>
                </c:pt>
                <c:pt idx="25205">
                  <c:v>79.648370000000256</c:v>
                </c:pt>
                <c:pt idx="25206">
                  <c:v>79.64889000000025</c:v>
                </c:pt>
                <c:pt idx="25207">
                  <c:v>79.649350000000254</c:v>
                </c:pt>
                <c:pt idx="25208">
                  <c:v>79.64983000000025</c:v>
                </c:pt>
                <c:pt idx="25209">
                  <c:v>79.650310000000246</c:v>
                </c:pt>
                <c:pt idx="25210">
                  <c:v>79.651150000000243</c:v>
                </c:pt>
                <c:pt idx="25211">
                  <c:v>79.652480000000239</c:v>
                </c:pt>
                <c:pt idx="25212">
                  <c:v>79.653940000000233</c:v>
                </c:pt>
                <c:pt idx="25213">
                  <c:v>79.655430000000237</c:v>
                </c:pt>
                <c:pt idx="25214">
                  <c:v>79.656910000000238</c:v>
                </c:pt>
                <c:pt idx="25215">
                  <c:v>79.657690000000244</c:v>
                </c:pt>
                <c:pt idx="25216">
                  <c:v>79.658190000000246</c:v>
                </c:pt>
                <c:pt idx="25217">
                  <c:v>79.658800000000241</c:v>
                </c:pt>
                <c:pt idx="25218">
                  <c:v>79.663090000000238</c:v>
                </c:pt>
                <c:pt idx="25219">
                  <c:v>79.674430000000243</c:v>
                </c:pt>
                <c:pt idx="25220">
                  <c:v>79.689000000000249</c:v>
                </c:pt>
                <c:pt idx="25221">
                  <c:v>79.699460000000244</c:v>
                </c:pt>
                <c:pt idx="25222">
                  <c:v>79.707790000000244</c:v>
                </c:pt>
                <c:pt idx="25223">
                  <c:v>79.713470000000243</c:v>
                </c:pt>
                <c:pt idx="25224">
                  <c:v>79.716900000000237</c:v>
                </c:pt>
                <c:pt idx="25225">
                  <c:v>79.718740000000238</c:v>
                </c:pt>
                <c:pt idx="25226">
                  <c:v>79.720380000000233</c:v>
                </c:pt>
                <c:pt idx="25227">
                  <c:v>79.722060000000226</c:v>
                </c:pt>
                <c:pt idx="25228">
                  <c:v>79.723800000000224</c:v>
                </c:pt>
                <c:pt idx="25229">
                  <c:v>79.726050000000228</c:v>
                </c:pt>
                <c:pt idx="25230">
                  <c:v>79.729080000000224</c:v>
                </c:pt>
                <c:pt idx="25231">
                  <c:v>79.731440000000219</c:v>
                </c:pt>
                <c:pt idx="25232">
                  <c:v>79.733930000000214</c:v>
                </c:pt>
                <c:pt idx="25233">
                  <c:v>79.73538000000022</c:v>
                </c:pt>
                <c:pt idx="25234">
                  <c:v>79.735790000000222</c:v>
                </c:pt>
                <c:pt idx="25235">
                  <c:v>79.736080000000229</c:v>
                </c:pt>
                <c:pt idx="25236">
                  <c:v>79.736310000000231</c:v>
                </c:pt>
                <c:pt idx="25237">
                  <c:v>79.738660000000237</c:v>
                </c:pt>
                <c:pt idx="25238">
                  <c:v>79.749680000000239</c:v>
                </c:pt>
                <c:pt idx="25239">
                  <c:v>79.764550000000241</c:v>
                </c:pt>
                <c:pt idx="25240">
                  <c:v>79.778840000000244</c:v>
                </c:pt>
                <c:pt idx="25241">
                  <c:v>79.79132000000024</c:v>
                </c:pt>
                <c:pt idx="25242">
                  <c:v>79.798990000000245</c:v>
                </c:pt>
                <c:pt idx="25243">
                  <c:v>79.802580000000248</c:v>
                </c:pt>
                <c:pt idx="25244">
                  <c:v>79.804820000000248</c:v>
                </c:pt>
                <c:pt idx="25245">
                  <c:v>79.806640000000243</c:v>
                </c:pt>
                <c:pt idx="25246">
                  <c:v>79.808370000000238</c:v>
                </c:pt>
                <c:pt idx="25247">
                  <c:v>79.809950000000242</c:v>
                </c:pt>
                <c:pt idx="25248">
                  <c:v>79.811970000000244</c:v>
                </c:pt>
                <c:pt idx="25249">
                  <c:v>79.814670000000248</c:v>
                </c:pt>
                <c:pt idx="25250">
                  <c:v>79.817820000000253</c:v>
                </c:pt>
                <c:pt idx="25251">
                  <c:v>79.820410000000251</c:v>
                </c:pt>
                <c:pt idx="25252">
                  <c:v>79.822380000000251</c:v>
                </c:pt>
                <c:pt idx="25253">
                  <c:v>79.824230000000256</c:v>
                </c:pt>
                <c:pt idx="25254">
                  <c:v>79.82542000000025</c:v>
                </c:pt>
                <c:pt idx="25255">
                  <c:v>79.825880000000254</c:v>
                </c:pt>
                <c:pt idx="25256">
                  <c:v>79.826590000000252</c:v>
                </c:pt>
                <c:pt idx="25257">
                  <c:v>79.826940000000249</c:v>
                </c:pt>
                <c:pt idx="25258">
                  <c:v>79.827290000000247</c:v>
                </c:pt>
                <c:pt idx="25259">
                  <c:v>79.830740000000247</c:v>
                </c:pt>
                <c:pt idx="25260">
                  <c:v>79.841990000000251</c:v>
                </c:pt>
                <c:pt idx="25261">
                  <c:v>79.855030000000255</c:v>
                </c:pt>
                <c:pt idx="25262">
                  <c:v>79.864860000000249</c:v>
                </c:pt>
                <c:pt idx="25263">
                  <c:v>79.870820000000251</c:v>
                </c:pt>
                <c:pt idx="25264">
                  <c:v>79.874760000000251</c:v>
                </c:pt>
                <c:pt idx="25265">
                  <c:v>79.877670000000251</c:v>
                </c:pt>
                <c:pt idx="25266">
                  <c:v>79.880240000000256</c:v>
                </c:pt>
                <c:pt idx="25267">
                  <c:v>79.88228000000025</c:v>
                </c:pt>
                <c:pt idx="25268">
                  <c:v>79.884010000000245</c:v>
                </c:pt>
                <c:pt idx="25269">
                  <c:v>79.885570000000243</c:v>
                </c:pt>
                <c:pt idx="25270">
                  <c:v>79.88689000000025</c:v>
                </c:pt>
                <c:pt idx="25271">
                  <c:v>79.88792000000025</c:v>
                </c:pt>
                <c:pt idx="25272">
                  <c:v>79.888960000000253</c:v>
                </c:pt>
                <c:pt idx="25273">
                  <c:v>79.889850000000251</c:v>
                </c:pt>
                <c:pt idx="25274">
                  <c:v>79.890480000000252</c:v>
                </c:pt>
                <c:pt idx="25275">
                  <c:v>79.891120000000257</c:v>
                </c:pt>
                <c:pt idx="25276">
                  <c:v>79.891740000000254</c:v>
                </c:pt>
                <c:pt idx="25277">
                  <c:v>79.892530000000249</c:v>
                </c:pt>
                <c:pt idx="25278">
                  <c:v>79.894070000000255</c:v>
                </c:pt>
                <c:pt idx="25279">
                  <c:v>79.896470000000249</c:v>
                </c:pt>
                <c:pt idx="25280">
                  <c:v>79.898220000000251</c:v>
                </c:pt>
                <c:pt idx="25281">
                  <c:v>79.899730000000247</c:v>
                </c:pt>
                <c:pt idx="25282">
                  <c:v>79.900350000000245</c:v>
                </c:pt>
                <c:pt idx="25283">
                  <c:v>79.900850000000247</c:v>
                </c:pt>
                <c:pt idx="25284">
                  <c:v>79.903020000000254</c:v>
                </c:pt>
                <c:pt idx="25285">
                  <c:v>79.909750000000258</c:v>
                </c:pt>
                <c:pt idx="25286">
                  <c:v>79.92265000000026</c:v>
                </c:pt>
                <c:pt idx="25287">
                  <c:v>79.938740000000266</c:v>
                </c:pt>
                <c:pt idx="25288">
                  <c:v>79.951860000000266</c:v>
                </c:pt>
                <c:pt idx="25289">
                  <c:v>79.960520000000272</c:v>
                </c:pt>
                <c:pt idx="25290">
                  <c:v>79.967170000000266</c:v>
                </c:pt>
                <c:pt idx="25291">
                  <c:v>79.974430000000268</c:v>
                </c:pt>
                <c:pt idx="25292">
                  <c:v>79.979370000000273</c:v>
                </c:pt>
                <c:pt idx="25293">
                  <c:v>79.982010000000272</c:v>
                </c:pt>
                <c:pt idx="25294">
                  <c:v>79.984440000000276</c:v>
                </c:pt>
                <c:pt idx="25295">
                  <c:v>79.98660000000028</c:v>
                </c:pt>
                <c:pt idx="25296">
                  <c:v>79.988890000000282</c:v>
                </c:pt>
                <c:pt idx="25297">
                  <c:v>79.99063000000028</c:v>
                </c:pt>
                <c:pt idx="25298">
                  <c:v>79.991130000000283</c:v>
                </c:pt>
                <c:pt idx="25299">
                  <c:v>79.992040000000287</c:v>
                </c:pt>
                <c:pt idx="25300">
                  <c:v>80.003570000000281</c:v>
                </c:pt>
                <c:pt idx="25301">
                  <c:v>80.02488000000028</c:v>
                </c:pt>
                <c:pt idx="25302">
                  <c:v>80.040920000000284</c:v>
                </c:pt>
                <c:pt idx="25303">
                  <c:v>80.051580000000286</c:v>
                </c:pt>
                <c:pt idx="25304">
                  <c:v>80.052980000000289</c:v>
                </c:pt>
                <c:pt idx="25305">
                  <c:v>80.054180000000287</c:v>
                </c:pt>
                <c:pt idx="25306">
                  <c:v>80.057670000000286</c:v>
                </c:pt>
                <c:pt idx="25307">
                  <c:v>80.067250000000286</c:v>
                </c:pt>
                <c:pt idx="25308">
                  <c:v>80.078490000000286</c:v>
                </c:pt>
                <c:pt idx="25309">
                  <c:v>80.08644000000028</c:v>
                </c:pt>
                <c:pt idx="25310">
                  <c:v>80.090670000000287</c:v>
                </c:pt>
                <c:pt idx="25311">
                  <c:v>80.093770000000291</c:v>
                </c:pt>
                <c:pt idx="25312">
                  <c:v>80.096200000000294</c:v>
                </c:pt>
                <c:pt idx="25313">
                  <c:v>80.098130000000296</c:v>
                </c:pt>
                <c:pt idx="25314">
                  <c:v>80.099900000000289</c:v>
                </c:pt>
                <c:pt idx="25315">
                  <c:v>80.102210000000284</c:v>
                </c:pt>
                <c:pt idx="25316">
                  <c:v>80.10551000000028</c:v>
                </c:pt>
                <c:pt idx="25317">
                  <c:v>80.107940000000283</c:v>
                </c:pt>
                <c:pt idx="25318">
                  <c:v>80.108970000000284</c:v>
                </c:pt>
                <c:pt idx="25319">
                  <c:v>80.109520000000288</c:v>
                </c:pt>
                <c:pt idx="25320">
                  <c:v>80.110040000000282</c:v>
                </c:pt>
                <c:pt idx="25321">
                  <c:v>80.110650000000277</c:v>
                </c:pt>
                <c:pt idx="25322">
                  <c:v>80.111260000000271</c:v>
                </c:pt>
                <c:pt idx="25323">
                  <c:v>80.111860000000277</c:v>
                </c:pt>
                <c:pt idx="25324">
                  <c:v>80.112440000000277</c:v>
                </c:pt>
                <c:pt idx="25325">
                  <c:v>80.112970000000274</c:v>
                </c:pt>
                <c:pt idx="25326">
                  <c:v>80.113500000000272</c:v>
                </c:pt>
                <c:pt idx="25327">
                  <c:v>80.11403000000027</c:v>
                </c:pt>
                <c:pt idx="25328">
                  <c:v>80.114800000000272</c:v>
                </c:pt>
                <c:pt idx="25329">
                  <c:v>80.11636000000027</c:v>
                </c:pt>
                <c:pt idx="25330">
                  <c:v>80.118210000000275</c:v>
                </c:pt>
                <c:pt idx="25331">
                  <c:v>80.11909000000027</c:v>
                </c:pt>
                <c:pt idx="25332">
                  <c:v>80.119540000000271</c:v>
                </c:pt>
                <c:pt idx="25333">
                  <c:v>80.120050000000276</c:v>
                </c:pt>
                <c:pt idx="25334">
                  <c:v>80.122740000000277</c:v>
                </c:pt>
                <c:pt idx="25335">
                  <c:v>80.131000000000284</c:v>
                </c:pt>
                <c:pt idx="25336">
                  <c:v>80.13873000000028</c:v>
                </c:pt>
                <c:pt idx="25337">
                  <c:v>80.147110000000282</c:v>
                </c:pt>
                <c:pt idx="25338">
                  <c:v>80.151800000000279</c:v>
                </c:pt>
                <c:pt idx="25339">
                  <c:v>80.155400000000284</c:v>
                </c:pt>
                <c:pt idx="25340">
                  <c:v>80.158230000000287</c:v>
                </c:pt>
                <c:pt idx="25341">
                  <c:v>80.16070000000029</c:v>
                </c:pt>
                <c:pt idx="25342">
                  <c:v>80.16249000000029</c:v>
                </c:pt>
                <c:pt idx="25343">
                  <c:v>80.163860000000284</c:v>
                </c:pt>
                <c:pt idx="25344">
                  <c:v>80.164840000000282</c:v>
                </c:pt>
                <c:pt idx="25345">
                  <c:v>80.165770000000279</c:v>
                </c:pt>
                <c:pt idx="25346">
                  <c:v>80.167600000000277</c:v>
                </c:pt>
                <c:pt idx="25347">
                  <c:v>80.170000000000272</c:v>
                </c:pt>
                <c:pt idx="25348">
                  <c:v>80.172230000000269</c:v>
                </c:pt>
                <c:pt idx="25349">
                  <c:v>80.174330000000268</c:v>
                </c:pt>
                <c:pt idx="25350">
                  <c:v>80.176410000000274</c:v>
                </c:pt>
                <c:pt idx="25351">
                  <c:v>80.177590000000279</c:v>
                </c:pt>
                <c:pt idx="25352">
                  <c:v>80.178410000000284</c:v>
                </c:pt>
                <c:pt idx="25353">
                  <c:v>80.178870000000288</c:v>
                </c:pt>
                <c:pt idx="25354">
                  <c:v>80.181050000000283</c:v>
                </c:pt>
                <c:pt idx="25355">
                  <c:v>80.192100000000281</c:v>
                </c:pt>
                <c:pt idx="25356">
                  <c:v>80.210690000000284</c:v>
                </c:pt>
                <c:pt idx="25357">
                  <c:v>80.227570000000284</c:v>
                </c:pt>
                <c:pt idx="25358">
                  <c:v>80.236080000000285</c:v>
                </c:pt>
                <c:pt idx="25359">
                  <c:v>80.240350000000291</c:v>
                </c:pt>
                <c:pt idx="25360">
                  <c:v>80.243180000000294</c:v>
                </c:pt>
                <c:pt idx="25361">
                  <c:v>80.245330000000294</c:v>
                </c:pt>
                <c:pt idx="25362">
                  <c:v>80.246760000000293</c:v>
                </c:pt>
                <c:pt idx="25363">
                  <c:v>80.247950000000287</c:v>
                </c:pt>
                <c:pt idx="25364">
                  <c:v>80.249310000000293</c:v>
                </c:pt>
                <c:pt idx="25365">
                  <c:v>80.250770000000287</c:v>
                </c:pt>
                <c:pt idx="25366">
                  <c:v>80.251610000000284</c:v>
                </c:pt>
                <c:pt idx="25367">
                  <c:v>80.25200000000028</c:v>
                </c:pt>
                <c:pt idx="25368">
                  <c:v>80.252420000000285</c:v>
                </c:pt>
                <c:pt idx="25369">
                  <c:v>80.252950000000283</c:v>
                </c:pt>
                <c:pt idx="25370">
                  <c:v>80.253560000000277</c:v>
                </c:pt>
                <c:pt idx="25371">
                  <c:v>80.254180000000275</c:v>
                </c:pt>
                <c:pt idx="25372">
                  <c:v>80.25479000000027</c:v>
                </c:pt>
                <c:pt idx="25373">
                  <c:v>80.255380000000272</c:v>
                </c:pt>
                <c:pt idx="25374">
                  <c:v>80.255900000000267</c:v>
                </c:pt>
                <c:pt idx="25375">
                  <c:v>80.256420000000261</c:v>
                </c:pt>
                <c:pt idx="25376">
                  <c:v>80.257070000000255</c:v>
                </c:pt>
                <c:pt idx="25377">
                  <c:v>80.258270000000252</c:v>
                </c:pt>
                <c:pt idx="25378">
                  <c:v>80.25983000000025</c:v>
                </c:pt>
                <c:pt idx="25379">
                  <c:v>80.261810000000253</c:v>
                </c:pt>
                <c:pt idx="25380">
                  <c:v>80.263480000000257</c:v>
                </c:pt>
                <c:pt idx="25381">
                  <c:v>80.264270000000252</c:v>
                </c:pt>
                <c:pt idx="25382">
                  <c:v>80.264730000000256</c:v>
                </c:pt>
                <c:pt idx="25383">
                  <c:v>80.26510000000026</c:v>
                </c:pt>
                <c:pt idx="25384">
                  <c:v>80.265350000000254</c:v>
                </c:pt>
                <c:pt idx="25385">
                  <c:v>80.265560000000249</c:v>
                </c:pt>
                <c:pt idx="25386">
                  <c:v>80.265800000000254</c:v>
                </c:pt>
                <c:pt idx="25387">
                  <c:v>80.26610000000025</c:v>
                </c:pt>
                <c:pt idx="25388">
                  <c:v>80.266460000000251</c:v>
                </c:pt>
                <c:pt idx="25389">
                  <c:v>80.266850000000247</c:v>
                </c:pt>
                <c:pt idx="25390">
                  <c:v>80.267290000000244</c:v>
                </c:pt>
                <c:pt idx="25391">
                  <c:v>80.267780000000243</c:v>
                </c:pt>
                <c:pt idx="25392">
                  <c:v>80.268310000000241</c:v>
                </c:pt>
                <c:pt idx="25393">
                  <c:v>80.268870000000234</c:v>
                </c:pt>
                <c:pt idx="25394">
                  <c:v>80.269420000000238</c:v>
                </c:pt>
                <c:pt idx="25395">
                  <c:v>80.269950000000236</c:v>
                </c:pt>
                <c:pt idx="25396">
                  <c:v>80.270460000000242</c:v>
                </c:pt>
                <c:pt idx="25397">
                  <c:v>80.270920000000245</c:v>
                </c:pt>
                <c:pt idx="25398">
                  <c:v>80.271460000000246</c:v>
                </c:pt>
                <c:pt idx="25399">
                  <c:v>80.272140000000249</c:v>
                </c:pt>
                <c:pt idx="25400">
                  <c:v>80.273100000000255</c:v>
                </c:pt>
                <c:pt idx="25401">
                  <c:v>80.274180000000257</c:v>
                </c:pt>
                <c:pt idx="25402">
                  <c:v>80.275000000000261</c:v>
                </c:pt>
                <c:pt idx="25403">
                  <c:v>80.275420000000267</c:v>
                </c:pt>
                <c:pt idx="25404">
                  <c:v>80.275730000000266</c:v>
                </c:pt>
                <c:pt idx="25405">
                  <c:v>80.276050000000268</c:v>
                </c:pt>
                <c:pt idx="25406">
                  <c:v>80.27637000000027</c:v>
                </c:pt>
                <c:pt idx="25407">
                  <c:v>80.276770000000269</c:v>
                </c:pt>
                <c:pt idx="25408">
                  <c:v>80.277190000000274</c:v>
                </c:pt>
                <c:pt idx="25409">
                  <c:v>80.277680000000274</c:v>
                </c:pt>
                <c:pt idx="25410">
                  <c:v>80.278220000000275</c:v>
                </c:pt>
                <c:pt idx="25411">
                  <c:v>80.278740000000269</c:v>
                </c:pt>
                <c:pt idx="25412">
                  <c:v>80.279200000000273</c:v>
                </c:pt>
                <c:pt idx="25413">
                  <c:v>80.279680000000269</c:v>
                </c:pt>
                <c:pt idx="25414">
                  <c:v>80.280150000000276</c:v>
                </c:pt>
                <c:pt idx="25415">
                  <c:v>80.28061000000028</c:v>
                </c:pt>
                <c:pt idx="25416">
                  <c:v>80.281050000000278</c:v>
                </c:pt>
                <c:pt idx="25417">
                  <c:v>80.281560000000283</c:v>
                </c:pt>
                <c:pt idx="25418">
                  <c:v>80.282100000000284</c:v>
                </c:pt>
                <c:pt idx="25419">
                  <c:v>80.282440000000278</c:v>
                </c:pt>
                <c:pt idx="25420">
                  <c:v>80.282810000000282</c:v>
                </c:pt>
                <c:pt idx="25421">
                  <c:v>80.283460000000275</c:v>
                </c:pt>
                <c:pt idx="25422">
                  <c:v>80.28416000000027</c:v>
                </c:pt>
                <c:pt idx="25423">
                  <c:v>80.284940000000276</c:v>
                </c:pt>
                <c:pt idx="25424">
                  <c:v>80.285380000000274</c:v>
                </c:pt>
                <c:pt idx="25425">
                  <c:v>80.285690000000272</c:v>
                </c:pt>
                <c:pt idx="25426">
                  <c:v>80.286060000000276</c:v>
                </c:pt>
                <c:pt idx="25427">
                  <c:v>80.28643000000028</c:v>
                </c:pt>
                <c:pt idx="25428">
                  <c:v>80.286820000000276</c:v>
                </c:pt>
                <c:pt idx="25429">
                  <c:v>80.28737000000028</c:v>
                </c:pt>
                <c:pt idx="25430">
                  <c:v>80.287960000000282</c:v>
                </c:pt>
                <c:pt idx="25431">
                  <c:v>80.288440000000278</c:v>
                </c:pt>
                <c:pt idx="25432">
                  <c:v>80.288940000000281</c:v>
                </c:pt>
                <c:pt idx="25433">
                  <c:v>80.289450000000286</c:v>
                </c:pt>
                <c:pt idx="25434">
                  <c:v>80.289960000000292</c:v>
                </c:pt>
                <c:pt idx="25435">
                  <c:v>80.290430000000299</c:v>
                </c:pt>
                <c:pt idx="25436">
                  <c:v>80.290930000000301</c:v>
                </c:pt>
                <c:pt idx="25437">
                  <c:v>80.291470000000302</c:v>
                </c:pt>
                <c:pt idx="25438">
                  <c:v>80.291980000000308</c:v>
                </c:pt>
                <c:pt idx="25439">
                  <c:v>80.292400000000313</c:v>
                </c:pt>
                <c:pt idx="25440">
                  <c:v>80.292730000000319</c:v>
                </c:pt>
                <c:pt idx="25441">
                  <c:v>80.293120000000314</c:v>
                </c:pt>
                <c:pt idx="25442">
                  <c:v>80.293890000000317</c:v>
                </c:pt>
                <c:pt idx="25443">
                  <c:v>80.295080000000311</c:v>
                </c:pt>
                <c:pt idx="25444">
                  <c:v>80.296140000000307</c:v>
                </c:pt>
                <c:pt idx="25445">
                  <c:v>80.296600000000311</c:v>
                </c:pt>
                <c:pt idx="25446">
                  <c:v>80.296850000000305</c:v>
                </c:pt>
                <c:pt idx="25447">
                  <c:v>80.29709000000031</c:v>
                </c:pt>
                <c:pt idx="25448">
                  <c:v>80.297390000000306</c:v>
                </c:pt>
                <c:pt idx="25449">
                  <c:v>80.297920000000303</c:v>
                </c:pt>
                <c:pt idx="25450">
                  <c:v>80.298650000000308</c:v>
                </c:pt>
                <c:pt idx="25451">
                  <c:v>80.299390000000301</c:v>
                </c:pt>
                <c:pt idx="25452">
                  <c:v>80.299680000000308</c:v>
                </c:pt>
                <c:pt idx="25453">
                  <c:v>80.300080000000307</c:v>
                </c:pt>
                <c:pt idx="25454">
                  <c:v>80.300770000000313</c:v>
                </c:pt>
                <c:pt idx="25455">
                  <c:v>80.301500000000317</c:v>
                </c:pt>
                <c:pt idx="25456">
                  <c:v>80.30245000000032</c:v>
                </c:pt>
                <c:pt idx="25457">
                  <c:v>80.303010000000313</c:v>
                </c:pt>
                <c:pt idx="25458">
                  <c:v>80.303340000000318</c:v>
                </c:pt>
                <c:pt idx="25459">
                  <c:v>80.303800000000322</c:v>
                </c:pt>
                <c:pt idx="25460">
                  <c:v>80.304320000000317</c:v>
                </c:pt>
                <c:pt idx="25461">
                  <c:v>80.305010000000323</c:v>
                </c:pt>
                <c:pt idx="25462">
                  <c:v>80.305770000000322</c:v>
                </c:pt>
                <c:pt idx="25463">
                  <c:v>80.306430000000319</c:v>
                </c:pt>
                <c:pt idx="25464">
                  <c:v>80.306930000000321</c:v>
                </c:pt>
                <c:pt idx="25465">
                  <c:v>80.307430000000323</c:v>
                </c:pt>
                <c:pt idx="25466">
                  <c:v>80.30790000000033</c:v>
                </c:pt>
                <c:pt idx="25467">
                  <c:v>80.308340000000328</c:v>
                </c:pt>
                <c:pt idx="25468">
                  <c:v>80.308810000000335</c:v>
                </c:pt>
                <c:pt idx="25469">
                  <c:v>80.30951000000033</c:v>
                </c:pt>
                <c:pt idx="25470">
                  <c:v>80.310970000000324</c:v>
                </c:pt>
                <c:pt idx="25471">
                  <c:v>80.31233000000033</c:v>
                </c:pt>
                <c:pt idx="25472">
                  <c:v>80.313420000000335</c:v>
                </c:pt>
                <c:pt idx="25473">
                  <c:v>80.314060000000339</c:v>
                </c:pt>
                <c:pt idx="25474">
                  <c:v>80.314430000000343</c:v>
                </c:pt>
                <c:pt idx="25475">
                  <c:v>80.315820000000343</c:v>
                </c:pt>
                <c:pt idx="25476">
                  <c:v>80.322090000000344</c:v>
                </c:pt>
                <c:pt idx="25477">
                  <c:v>80.344390000000345</c:v>
                </c:pt>
                <c:pt idx="25478">
                  <c:v>80.364460000000349</c:v>
                </c:pt>
                <c:pt idx="25479">
                  <c:v>80.379980000000344</c:v>
                </c:pt>
                <c:pt idx="25480">
                  <c:v>80.390030000000351</c:v>
                </c:pt>
                <c:pt idx="25481">
                  <c:v>80.395020000000358</c:v>
                </c:pt>
                <c:pt idx="25482">
                  <c:v>80.39816000000036</c:v>
                </c:pt>
                <c:pt idx="25483">
                  <c:v>80.400050000000363</c:v>
                </c:pt>
                <c:pt idx="25484">
                  <c:v>80.40210000000036</c:v>
                </c:pt>
                <c:pt idx="25485">
                  <c:v>80.404810000000353</c:v>
                </c:pt>
                <c:pt idx="25486">
                  <c:v>80.406760000000347</c:v>
                </c:pt>
                <c:pt idx="25487">
                  <c:v>80.408100000000346</c:v>
                </c:pt>
                <c:pt idx="25488">
                  <c:v>80.409020000000339</c:v>
                </c:pt>
                <c:pt idx="25489">
                  <c:v>80.410060000000342</c:v>
                </c:pt>
                <c:pt idx="25490">
                  <c:v>80.411420000000348</c:v>
                </c:pt>
                <c:pt idx="25491">
                  <c:v>80.416580000000351</c:v>
                </c:pt>
                <c:pt idx="25492">
                  <c:v>80.427670000000347</c:v>
                </c:pt>
                <c:pt idx="25493">
                  <c:v>80.43990000000035</c:v>
                </c:pt>
                <c:pt idx="25494">
                  <c:v>80.450190000000347</c:v>
                </c:pt>
                <c:pt idx="25495">
                  <c:v>80.457040000000347</c:v>
                </c:pt>
                <c:pt idx="25496">
                  <c:v>80.460690000000341</c:v>
                </c:pt>
                <c:pt idx="25497">
                  <c:v>80.463140000000337</c:v>
                </c:pt>
                <c:pt idx="25498">
                  <c:v>80.465160000000338</c:v>
                </c:pt>
                <c:pt idx="25499">
                  <c:v>80.466860000000338</c:v>
                </c:pt>
                <c:pt idx="25500">
                  <c:v>80.468560000000338</c:v>
                </c:pt>
                <c:pt idx="25501">
                  <c:v>80.469740000000343</c:v>
                </c:pt>
                <c:pt idx="25502">
                  <c:v>80.470930000000337</c:v>
                </c:pt>
                <c:pt idx="25503">
                  <c:v>80.472190000000339</c:v>
                </c:pt>
                <c:pt idx="25504">
                  <c:v>80.473360000000341</c:v>
                </c:pt>
                <c:pt idx="25505">
                  <c:v>80.474180000000345</c:v>
                </c:pt>
                <c:pt idx="25506">
                  <c:v>80.47488000000034</c:v>
                </c:pt>
                <c:pt idx="25507">
                  <c:v>80.475530000000333</c:v>
                </c:pt>
                <c:pt idx="25508">
                  <c:v>80.476080000000337</c:v>
                </c:pt>
                <c:pt idx="25509">
                  <c:v>80.47658000000034</c:v>
                </c:pt>
                <c:pt idx="25510">
                  <c:v>80.477150000000336</c:v>
                </c:pt>
                <c:pt idx="25511">
                  <c:v>80.478100000000339</c:v>
                </c:pt>
                <c:pt idx="25512">
                  <c:v>80.479770000000343</c:v>
                </c:pt>
                <c:pt idx="25513">
                  <c:v>80.48212000000035</c:v>
                </c:pt>
                <c:pt idx="25514">
                  <c:v>80.491110000000347</c:v>
                </c:pt>
                <c:pt idx="25515">
                  <c:v>80.506900000000343</c:v>
                </c:pt>
                <c:pt idx="25516">
                  <c:v>80.521030000000337</c:v>
                </c:pt>
                <c:pt idx="25517">
                  <c:v>80.526420000000343</c:v>
                </c:pt>
                <c:pt idx="25518">
                  <c:v>80.527560000000349</c:v>
                </c:pt>
                <c:pt idx="25519">
                  <c:v>80.527960000000348</c:v>
                </c:pt>
                <c:pt idx="25520">
                  <c:v>80.528400000000346</c:v>
                </c:pt>
                <c:pt idx="25521">
                  <c:v>80.52886000000035</c:v>
                </c:pt>
                <c:pt idx="25522">
                  <c:v>80.529470000000344</c:v>
                </c:pt>
                <c:pt idx="25523">
                  <c:v>80.530110000000349</c:v>
                </c:pt>
                <c:pt idx="25524">
                  <c:v>80.53074000000035</c:v>
                </c:pt>
                <c:pt idx="25525">
                  <c:v>80.531270000000347</c:v>
                </c:pt>
                <c:pt idx="25526">
                  <c:v>80.531800000000345</c:v>
                </c:pt>
                <c:pt idx="25527">
                  <c:v>80.532340000000346</c:v>
                </c:pt>
                <c:pt idx="25528">
                  <c:v>80.53277000000034</c:v>
                </c:pt>
                <c:pt idx="25529">
                  <c:v>80.533230000000344</c:v>
                </c:pt>
                <c:pt idx="25530">
                  <c:v>80.534080000000344</c:v>
                </c:pt>
                <c:pt idx="25531">
                  <c:v>80.535560000000345</c:v>
                </c:pt>
                <c:pt idx="25532">
                  <c:v>80.53720000000034</c:v>
                </c:pt>
                <c:pt idx="25533">
                  <c:v>80.537850000000333</c:v>
                </c:pt>
                <c:pt idx="25534">
                  <c:v>80.538130000000336</c:v>
                </c:pt>
                <c:pt idx="25535">
                  <c:v>80.538360000000338</c:v>
                </c:pt>
                <c:pt idx="25536">
                  <c:v>80.539030000000338</c:v>
                </c:pt>
                <c:pt idx="25537">
                  <c:v>80.541300000000334</c:v>
                </c:pt>
                <c:pt idx="25538">
                  <c:v>80.544040000000336</c:v>
                </c:pt>
                <c:pt idx="25539">
                  <c:v>80.546130000000332</c:v>
                </c:pt>
                <c:pt idx="25540">
                  <c:v>80.547560000000331</c:v>
                </c:pt>
                <c:pt idx="25541">
                  <c:v>80.548590000000331</c:v>
                </c:pt>
                <c:pt idx="25542">
                  <c:v>80.549460000000337</c:v>
                </c:pt>
                <c:pt idx="25543">
                  <c:v>80.550190000000342</c:v>
                </c:pt>
                <c:pt idx="25544">
                  <c:v>80.550890000000336</c:v>
                </c:pt>
                <c:pt idx="25545">
                  <c:v>80.551690000000335</c:v>
                </c:pt>
                <c:pt idx="25546">
                  <c:v>80.553170000000335</c:v>
                </c:pt>
                <c:pt idx="25547">
                  <c:v>80.555240000000339</c:v>
                </c:pt>
                <c:pt idx="25548">
                  <c:v>80.557280000000333</c:v>
                </c:pt>
                <c:pt idx="25549">
                  <c:v>80.558550000000338</c:v>
                </c:pt>
                <c:pt idx="25550">
                  <c:v>80.559110000000331</c:v>
                </c:pt>
                <c:pt idx="25551">
                  <c:v>80.559560000000332</c:v>
                </c:pt>
                <c:pt idx="25552">
                  <c:v>80.559910000000329</c:v>
                </c:pt>
                <c:pt idx="25553">
                  <c:v>80.560280000000333</c:v>
                </c:pt>
                <c:pt idx="25554">
                  <c:v>80.560670000000329</c:v>
                </c:pt>
                <c:pt idx="25555">
                  <c:v>80.561180000000334</c:v>
                </c:pt>
                <c:pt idx="25556">
                  <c:v>80.56175000000033</c:v>
                </c:pt>
                <c:pt idx="25557">
                  <c:v>80.562350000000336</c:v>
                </c:pt>
                <c:pt idx="25558">
                  <c:v>80.562740000000332</c:v>
                </c:pt>
                <c:pt idx="25559">
                  <c:v>80.563200000000336</c:v>
                </c:pt>
                <c:pt idx="25560">
                  <c:v>80.563670000000343</c:v>
                </c:pt>
                <c:pt idx="25561">
                  <c:v>80.564100000000337</c:v>
                </c:pt>
                <c:pt idx="25562">
                  <c:v>80.564500000000336</c:v>
                </c:pt>
                <c:pt idx="25563">
                  <c:v>80.564950000000337</c:v>
                </c:pt>
                <c:pt idx="25564">
                  <c:v>80.565550000000343</c:v>
                </c:pt>
                <c:pt idx="25565">
                  <c:v>80.566250000000338</c:v>
                </c:pt>
                <c:pt idx="25566">
                  <c:v>80.566590000000332</c:v>
                </c:pt>
                <c:pt idx="25567">
                  <c:v>80.566830000000337</c:v>
                </c:pt>
                <c:pt idx="25568">
                  <c:v>80.567030000000344</c:v>
                </c:pt>
                <c:pt idx="25569">
                  <c:v>80.567260000000346</c:v>
                </c:pt>
                <c:pt idx="25570">
                  <c:v>80.567520000000343</c:v>
                </c:pt>
                <c:pt idx="25571">
                  <c:v>80.56787000000034</c:v>
                </c:pt>
                <c:pt idx="25572">
                  <c:v>80.568470000000346</c:v>
                </c:pt>
                <c:pt idx="25573">
                  <c:v>80.568980000000352</c:v>
                </c:pt>
                <c:pt idx="25574">
                  <c:v>80.569140000000345</c:v>
                </c:pt>
                <c:pt idx="25575">
                  <c:v>80.569340000000352</c:v>
                </c:pt>
                <c:pt idx="25576">
                  <c:v>80.569540000000359</c:v>
                </c:pt>
                <c:pt idx="25577">
                  <c:v>80.569820000000362</c:v>
                </c:pt>
                <c:pt idx="25578">
                  <c:v>80.570130000000361</c:v>
                </c:pt>
                <c:pt idx="25579">
                  <c:v>80.57044000000036</c:v>
                </c:pt>
                <c:pt idx="25580">
                  <c:v>80.570720000000364</c:v>
                </c:pt>
                <c:pt idx="25581">
                  <c:v>80.570990000000364</c:v>
                </c:pt>
                <c:pt idx="25582">
                  <c:v>80.571240000000358</c:v>
                </c:pt>
                <c:pt idx="25583">
                  <c:v>80.57147000000036</c:v>
                </c:pt>
                <c:pt idx="25584">
                  <c:v>80.571690000000359</c:v>
                </c:pt>
                <c:pt idx="25585">
                  <c:v>80.571910000000358</c:v>
                </c:pt>
                <c:pt idx="25586">
                  <c:v>80.572130000000357</c:v>
                </c:pt>
                <c:pt idx="25587">
                  <c:v>80.572350000000355</c:v>
                </c:pt>
                <c:pt idx="25588">
                  <c:v>80.572550000000362</c:v>
                </c:pt>
                <c:pt idx="25589">
                  <c:v>80.572740000000366</c:v>
                </c:pt>
                <c:pt idx="25590">
                  <c:v>80.572940000000372</c:v>
                </c:pt>
                <c:pt idx="25591">
                  <c:v>80.573160000000371</c:v>
                </c:pt>
                <c:pt idx="25592">
                  <c:v>80.573370000000367</c:v>
                </c:pt>
                <c:pt idx="25593">
                  <c:v>80.573570000000373</c:v>
                </c:pt>
                <c:pt idx="25594">
                  <c:v>80.57377000000038</c:v>
                </c:pt>
                <c:pt idx="25595">
                  <c:v>80.573980000000375</c:v>
                </c:pt>
                <c:pt idx="25596">
                  <c:v>80.574180000000382</c:v>
                </c:pt>
                <c:pt idx="25597">
                  <c:v>80.574370000000386</c:v>
                </c:pt>
                <c:pt idx="25598">
                  <c:v>80.574570000000392</c:v>
                </c:pt>
                <c:pt idx="25599">
                  <c:v>80.574770000000399</c:v>
                </c:pt>
                <c:pt idx="25600">
                  <c:v>80.574990000000398</c:v>
                </c:pt>
                <c:pt idx="25601">
                  <c:v>80.575200000000393</c:v>
                </c:pt>
                <c:pt idx="25602">
                  <c:v>80.575410000000389</c:v>
                </c:pt>
                <c:pt idx="25603">
                  <c:v>80.575600000000392</c:v>
                </c:pt>
                <c:pt idx="25604">
                  <c:v>80.575850000000386</c:v>
                </c:pt>
                <c:pt idx="25605">
                  <c:v>80.576080000000388</c:v>
                </c:pt>
                <c:pt idx="25606">
                  <c:v>80.576280000000395</c:v>
                </c:pt>
                <c:pt idx="25607">
                  <c:v>80.576470000000398</c:v>
                </c:pt>
                <c:pt idx="25608">
                  <c:v>80.576670000000405</c:v>
                </c:pt>
                <c:pt idx="25609">
                  <c:v>80.576890000000404</c:v>
                </c:pt>
                <c:pt idx="25610">
                  <c:v>80.577110000000403</c:v>
                </c:pt>
                <c:pt idx="25611">
                  <c:v>80.577300000000406</c:v>
                </c:pt>
                <c:pt idx="25612">
                  <c:v>80.57749000000041</c:v>
                </c:pt>
                <c:pt idx="25613">
                  <c:v>80.577680000000413</c:v>
                </c:pt>
                <c:pt idx="25614">
                  <c:v>80.57788000000042</c:v>
                </c:pt>
                <c:pt idx="25615">
                  <c:v>80.578100000000418</c:v>
                </c:pt>
                <c:pt idx="25616">
                  <c:v>80.578300000000425</c:v>
                </c:pt>
                <c:pt idx="25617">
                  <c:v>80.578510000000421</c:v>
                </c:pt>
                <c:pt idx="25618">
                  <c:v>80.578710000000427</c:v>
                </c:pt>
                <c:pt idx="25619">
                  <c:v>80.578900000000431</c:v>
                </c:pt>
                <c:pt idx="25620">
                  <c:v>80.579110000000426</c:v>
                </c:pt>
                <c:pt idx="25621">
                  <c:v>80.579310000000433</c:v>
                </c:pt>
                <c:pt idx="25622">
                  <c:v>80.57951000000044</c:v>
                </c:pt>
                <c:pt idx="25623">
                  <c:v>80.57969000000044</c:v>
                </c:pt>
                <c:pt idx="25624">
                  <c:v>80.579890000000447</c:v>
                </c:pt>
                <c:pt idx="25625">
                  <c:v>80.580090000000453</c:v>
                </c:pt>
                <c:pt idx="25626">
                  <c:v>80.58029000000046</c:v>
                </c:pt>
                <c:pt idx="25627">
                  <c:v>80.580500000000455</c:v>
                </c:pt>
                <c:pt idx="25628">
                  <c:v>80.580700000000462</c:v>
                </c:pt>
                <c:pt idx="25629">
                  <c:v>80.580860000000456</c:v>
                </c:pt>
                <c:pt idx="25630">
                  <c:v>80.581100000000461</c:v>
                </c:pt>
                <c:pt idx="25631">
                  <c:v>80.581360000000458</c:v>
                </c:pt>
                <c:pt idx="25632">
                  <c:v>80.581560000000465</c:v>
                </c:pt>
                <c:pt idx="25633">
                  <c:v>80.581740000000465</c:v>
                </c:pt>
                <c:pt idx="25634">
                  <c:v>80.581950000000461</c:v>
                </c:pt>
                <c:pt idx="25635">
                  <c:v>80.582140000000464</c:v>
                </c:pt>
                <c:pt idx="25636">
                  <c:v>80.582360000000463</c:v>
                </c:pt>
                <c:pt idx="25637">
                  <c:v>80.582550000000467</c:v>
                </c:pt>
                <c:pt idx="25638">
                  <c:v>80.582720000000464</c:v>
                </c:pt>
                <c:pt idx="25639">
                  <c:v>80.582960000000469</c:v>
                </c:pt>
                <c:pt idx="25640">
                  <c:v>80.583170000000464</c:v>
                </c:pt>
                <c:pt idx="25641">
                  <c:v>80.58338000000046</c:v>
                </c:pt>
                <c:pt idx="25642">
                  <c:v>80.583580000000467</c:v>
                </c:pt>
                <c:pt idx="25643">
                  <c:v>80.58377000000047</c:v>
                </c:pt>
                <c:pt idx="25644">
                  <c:v>80.583980000000466</c:v>
                </c:pt>
                <c:pt idx="25645">
                  <c:v>80.584170000000469</c:v>
                </c:pt>
                <c:pt idx="25646">
                  <c:v>80.584370000000476</c:v>
                </c:pt>
                <c:pt idx="25647">
                  <c:v>80.584590000000475</c:v>
                </c:pt>
                <c:pt idx="25648">
                  <c:v>80.584790000000481</c:v>
                </c:pt>
                <c:pt idx="25649">
                  <c:v>80.584990000000488</c:v>
                </c:pt>
                <c:pt idx="25650">
                  <c:v>80.585180000000491</c:v>
                </c:pt>
                <c:pt idx="25651">
                  <c:v>80.585390000000487</c:v>
                </c:pt>
                <c:pt idx="25652">
                  <c:v>80.585590000000494</c:v>
                </c:pt>
                <c:pt idx="25653">
                  <c:v>80.585780000000497</c:v>
                </c:pt>
                <c:pt idx="25654">
                  <c:v>80.585930000000502</c:v>
                </c:pt>
                <c:pt idx="25655">
                  <c:v>80.586080000000507</c:v>
                </c:pt>
                <c:pt idx="25656">
                  <c:v>80.586250000000504</c:v>
                </c:pt>
                <c:pt idx="25657">
                  <c:v>80.586430000000504</c:v>
                </c:pt>
                <c:pt idx="25658">
                  <c:v>80.586610000000505</c:v>
                </c:pt>
                <c:pt idx="25659">
                  <c:v>80.586790000000505</c:v>
                </c:pt>
                <c:pt idx="25660">
                  <c:v>80.586960000000502</c:v>
                </c:pt>
                <c:pt idx="25661">
                  <c:v>80.587140000000502</c:v>
                </c:pt>
                <c:pt idx="25662">
                  <c:v>80.587320000000503</c:v>
                </c:pt>
                <c:pt idx="25663">
                  <c:v>80.587500000000503</c:v>
                </c:pt>
                <c:pt idx="25664">
                  <c:v>80.587680000000503</c:v>
                </c:pt>
                <c:pt idx="25665">
                  <c:v>80.587860000000504</c:v>
                </c:pt>
                <c:pt idx="25666">
                  <c:v>80.588050000000507</c:v>
                </c:pt>
                <c:pt idx="25667">
                  <c:v>80.588220000000504</c:v>
                </c:pt>
                <c:pt idx="25668">
                  <c:v>80.588410000000508</c:v>
                </c:pt>
                <c:pt idx="25669">
                  <c:v>80.588610000000514</c:v>
                </c:pt>
                <c:pt idx="25670">
                  <c:v>80.588770000000508</c:v>
                </c:pt>
                <c:pt idx="25671">
                  <c:v>80.588970000000515</c:v>
                </c:pt>
                <c:pt idx="25672">
                  <c:v>80.589130000000509</c:v>
                </c:pt>
                <c:pt idx="25673">
                  <c:v>80.589320000000512</c:v>
                </c:pt>
                <c:pt idx="25674">
                  <c:v>80.589520000000519</c:v>
                </c:pt>
                <c:pt idx="25675">
                  <c:v>80.589700000000519</c:v>
                </c:pt>
                <c:pt idx="25676">
                  <c:v>80.589870000000516</c:v>
                </c:pt>
                <c:pt idx="25677">
                  <c:v>80.59003000000051</c:v>
                </c:pt>
                <c:pt idx="25678">
                  <c:v>80.590230000000517</c:v>
                </c:pt>
                <c:pt idx="25679">
                  <c:v>80.590440000000513</c:v>
                </c:pt>
                <c:pt idx="25680">
                  <c:v>80.590620000000513</c:v>
                </c:pt>
                <c:pt idx="25681">
                  <c:v>80.590810000000516</c:v>
                </c:pt>
                <c:pt idx="25682">
                  <c:v>80.59100000000052</c:v>
                </c:pt>
                <c:pt idx="25683">
                  <c:v>80.591190000000523</c:v>
                </c:pt>
                <c:pt idx="25684">
                  <c:v>80.591410000000522</c:v>
                </c:pt>
                <c:pt idx="25685">
                  <c:v>80.591620000000518</c:v>
                </c:pt>
                <c:pt idx="25686">
                  <c:v>80.591810000000521</c:v>
                </c:pt>
                <c:pt idx="25687">
                  <c:v>80.592010000000528</c:v>
                </c:pt>
                <c:pt idx="25688">
                  <c:v>80.592200000000531</c:v>
                </c:pt>
                <c:pt idx="25689">
                  <c:v>80.592350000000536</c:v>
                </c:pt>
                <c:pt idx="25690">
                  <c:v>80.592560000000532</c:v>
                </c:pt>
                <c:pt idx="25691">
                  <c:v>80.592750000000535</c:v>
                </c:pt>
                <c:pt idx="25692">
                  <c:v>80.592950000000542</c:v>
                </c:pt>
                <c:pt idx="25693">
                  <c:v>80.593140000000545</c:v>
                </c:pt>
                <c:pt idx="25694">
                  <c:v>80.593320000000546</c:v>
                </c:pt>
                <c:pt idx="25695">
                  <c:v>80.593510000000549</c:v>
                </c:pt>
                <c:pt idx="25696">
                  <c:v>80.593710000000556</c:v>
                </c:pt>
                <c:pt idx="25697">
                  <c:v>80.593910000000562</c:v>
                </c:pt>
                <c:pt idx="25698">
                  <c:v>80.594110000000569</c:v>
                </c:pt>
                <c:pt idx="25699">
                  <c:v>80.594280000000566</c:v>
                </c:pt>
                <c:pt idx="25700">
                  <c:v>80.594460000000566</c:v>
                </c:pt>
                <c:pt idx="25701">
                  <c:v>80.594640000000567</c:v>
                </c:pt>
                <c:pt idx="25702">
                  <c:v>80.59483000000057</c:v>
                </c:pt>
                <c:pt idx="25703">
                  <c:v>80.595020000000574</c:v>
                </c:pt>
                <c:pt idx="25704">
                  <c:v>80.595210000000577</c:v>
                </c:pt>
                <c:pt idx="25705">
                  <c:v>80.595400000000581</c:v>
                </c:pt>
                <c:pt idx="25706">
                  <c:v>80.595590000000584</c:v>
                </c:pt>
                <c:pt idx="25707">
                  <c:v>80.595780000000588</c:v>
                </c:pt>
                <c:pt idx="25708">
                  <c:v>80.595970000000591</c:v>
                </c:pt>
                <c:pt idx="25709">
                  <c:v>80.596160000000594</c:v>
                </c:pt>
                <c:pt idx="25710">
                  <c:v>80.596360000000601</c:v>
                </c:pt>
                <c:pt idx="25711">
                  <c:v>80.596540000000601</c:v>
                </c:pt>
                <c:pt idx="25712">
                  <c:v>80.596740000000608</c:v>
                </c:pt>
                <c:pt idx="25713">
                  <c:v>80.596940000000615</c:v>
                </c:pt>
                <c:pt idx="25714">
                  <c:v>80.597140000000621</c:v>
                </c:pt>
                <c:pt idx="25715">
                  <c:v>80.597330000000625</c:v>
                </c:pt>
                <c:pt idx="25716">
                  <c:v>80.597520000000628</c:v>
                </c:pt>
                <c:pt idx="25717">
                  <c:v>80.597710000000632</c:v>
                </c:pt>
                <c:pt idx="25718">
                  <c:v>80.597890000000632</c:v>
                </c:pt>
                <c:pt idx="25719">
                  <c:v>80.598080000000635</c:v>
                </c:pt>
                <c:pt idx="25720">
                  <c:v>80.598280000000642</c:v>
                </c:pt>
                <c:pt idx="25721">
                  <c:v>80.598470000000646</c:v>
                </c:pt>
                <c:pt idx="25722">
                  <c:v>80.598650000000646</c:v>
                </c:pt>
                <c:pt idx="25723">
                  <c:v>80.598840000000649</c:v>
                </c:pt>
                <c:pt idx="25724">
                  <c:v>80.599040000000656</c:v>
                </c:pt>
                <c:pt idx="25725">
                  <c:v>80.599250000000652</c:v>
                </c:pt>
                <c:pt idx="25726">
                  <c:v>80.599440000000655</c:v>
                </c:pt>
                <c:pt idx="25727">
                  <c:v>80.599640000000662</c:v>
                </c:pt>
                <c:pt idx="25728">
                  <c:v>80.599830000000665</c:v>
                </c:pt>
                <c:pt idx="25729">
                  <c:v>80.600020000000669</c:v>
                </c:pt>
                <c:pt idx="25730">
                  <c:v>80.600210000000672</c:v>
                </c:pt>
                <c:pt idx="25731">
                  <c:v>80.600410000000679</c:v>
                </c:pt>
                <c:pt idx="25732">
                  <c:v>80.600610000000685</c:v>
                </c:pt>
                <c:pt idx="25733">
                  <c:v>80.600840000000687</c:v>
                </c:pt>
                <c:pt idx="25734">
                  <c:v>80.601060000000686</c:v>
                </c:pt>
                <c:pt idx="25735">
                  <c:v>80.601300000000691</c:v>
                </c:pt>
                <c:pt idx="25736">
                  <c:v>80.601500000000698</c:v>
                </c:pt>
                <c:pt idx="25737">
                  <c:v>80.601720000000697</c:v>
                </c:pt>
                <c:pt idx="25738">
                  <c:v>80.601920000000703</c:v>
                </c:pt>
                <c:pt idx="25739">
                  <c:v>80.60212000000071</c:v>
                </c:pt>
                <c:pt idx="25740">
                  <c:v>80.602330000000705</c:v>
                </c:pt>
                <c:pt idx="25741">
                  <c:v>80.602550000000704</c:v>
                </c:pt>
                <c:pt idx="25742">
                  <c:v>80.602830000000708</c:v>
                </c:pt>
                <c:pt idx="25743">
                  <c:v>80.603260000000702</c:v>
                </c:pt>
                <c:pt idx="25744">
                  <c:v>80.603710000000703</c:v>
                </c:pt>
                <c:pt idx="25745">
                  <c:v>80.604110000000702</c:v>
                </c:pt>
                <c:pt idx="25746">
                  <c:v>80.604690000000701</c:v>
                </c:pt>
                <c:pt idx="25747">
                  <c:v>80.605240000000705</c:v>
                </c:pt>
                <c:pt idx="25748">
                  <c:v>80.606170000000702</c:v>
                </c:pt>
                <c:pt idx="25749">
                  <c:v>80.607490000000709</c:v>
                </c:pt>
                <c:pt idx="25750">
                  <c:v>80.609470000000712</c:v>
                </c:pt>
                <c:pt idx="25751">
                  <c:v>80.610930000000707</c:v>
                </c:pt>
                <c:pt idx="25752">
                  <c:v>80.612050000000707</c:v>
                </c:pt>
                <c:pt idx="25753">
                  <c:v>80.612710000000703</c:v>
                </c:pt>
                <c:pt idx="25754">
                  <c:v>80.613070000000704</c:v>
                </c:pt>
                <c:pt idx="25755">
                  <c:v>80.613330000000701</c:v>
                </c:pt>
                <c:pt idx="25756">
                  <c:v>80.613590000000698</c:v>
                </c:pt>
                <c:pt idx="25757">
                  <c:v>80.613890000000694</c:v>
                </c:pt>
                <c:pt idx="25758">
                  <c:v>80.614200000000693</c:v>
                </c:pt>
                <c:pt idx="25759">
                  <c:v>80.614540000000687</c:v>
                </c:pt>
                <c:pt idx="25760">
                  <c:v>80.614910000000691</c:v>
                </c:pt>
                <c:pt idx="25761">
                  <c:v>80.615290000000698</c:v>
                </c:pt>
                <c:pt idx="25762">
                  <c:v>80.615670000000705</c:v>
                </c:pt>
                <c:pt idx="25763">
                  <c:v>80.616060000000701</c:v>
                </c:pt>
                <c:pt idx="25764">
                  <c:v>80.616750000000707</c:v>
                </c:pt>
                <c:pt idx="25765">
                  <c:v>80.618030000000701</c:v>
                </c:pt>
                <c:pt idx="25766">
                  <c:v>80.619760000000696</c:v>
                </c:pt>
                <c:pt idx="25767">
                  <c:v>80.621300000000701</c:v>
                </c:pt>
                <c:pt idx="25768">
                  <c:v>80.622780000000702</c:v>
                </c:pt>
                <c:pt idx="25769">
                  <c:v>80.624240000000697</c:v>
                </c:pt>
                <c:pt idx="25770">
                  <c:v>80.625790000000691</c:v>
                </c:pt>
                <c:pt idx="25771">
                  <c:v>80.627420000000697</c:v>
                </c:pt>
                <c:pt idx="25772">
                  <c:v>80.628910000000701</c:v>
                </c:pt>
                <c:pt idx="25773">
                  <c:v>80.630220000000705</c:v>
                </c:pt>
                <c:pt idx="25774">
                  <c:v>80.631970000000706</c:v>
                </c:pt>
                <c:pt idx="25775">
                  <c:v>80.634090000000711</c:v>
                </c:pt>
                <c:pt idx="25776">
                  <c:v>80.636330000000711</c:v>
                </c:pt>
                <c:pt idx="25777">
                  <c:v>80.638710000000714</c:v>
                </c:pt>
                <c:pt idx="25778">
                  <c:v>80.641300000000712</c:v>
                </c:pt>
                <c:pt idx="25779">
                  <c:v>80.643860000000714</c:v>
                </c:pt>
                <c:pt idx="25780">
                  <c:v>80.646140000000713</c:v>
                </c:pt>
                <c:pt idx="25781">
                  <c:v>80.648410000000709</c:v>
                </c:pt>
                <c:pt idx="25782">
                  <c:v>80.650840000000713</c:v>
                </c:pt>
                <c:pt idx="25783">
                  <c:v>80.653470000000709</c:v>
                </c:pt>
                <c:pt idx="25784">
                  <c:v>80.656150000000707</c:v>
                </c:pt>
                <c:pt idx="25785">
                  <c:v>80.658810000000713</c:v>
                </c:pt>
                <c:pt idx="25786">
                  <c:v>80.661440000000709</c:v>
                </c:pt>
                <c:pt idx="25787">
                  <c:v>80.663810000000709</c:v>
                </c:pt>
                <c:pt idx="25788">
                  <c:v>80.665980000000715</c:v>
                </c:pt>
                <c:pt idx="25789">
                  <c:v>80.668170000000714</c:v>
                </c:pt>
                <c:pt idx="25790">
                  <c:v>80.670500000000715</c:v>
                </c:pt>
                <c:pt idx="25791">
                  <c:v>80.672960000000714</c:v>
                </c:pt>
                <c:pt idx="25792">
                  <c:v>80.675490000000707</c:v>
                </c:pt>
                <c:pt idx="25793">
                  <c:v>80.678100000000711</c:v>
                </c:pt>
                <c:pt idx="25794">
                  <c:v>80.679560000000706</c:v>
                </c:pt>
                <c:pt idx="25795">
                  <c:v>80.683870000000709</c:v>
                </c:pt>
                <c:pt idx="25796">
                  <c:v>80.693510000000714</c:v>
                </c:pt>
                <c:pt idx="25797">
                  <c:v>80.70102000000071</c:v>
                </c:pt>
                <c:pt idx="25798">
                  <c:v>80.705490000000708</c:v>
                </c:pt>
                <c:pt idx="25799">
                  <c:v>80.709560000000707</c:v>
                </c:pt>
                <c:pt idx="25800">
                  <c:v>80.7133900000007</c:v>
                </c:pt>
                <c:pt idx="25801">
                  <c:v>80.716840000000701</c:v>
                </c:pt>
                <c:pt idx="25802">
                  <c:v>80.719440000000702</c:v>
                </c:pt>
                <c:pt idx="25803">
                  <c:v>80.721520000000709</c:v>
                </c:pt>
                <c:pt idx="25804">
                  <c:v>80.723170000000707</c:v>
                </c:pt>
                <c:pt idx="25805">
                  <c:v>80.724540000000701</c:v>
                </c:pt>
                <c:pt idx="25806">
                  <c:v>80.725820000000695</c:v>
                </c:pt>
                <c:pt idx="25807">
                  <c:v>80.727040000000699</c:v>
                </c:pt>
                <c:pt idx="25808">
                  <c:v>80.728280000000694</c:v>
                </c:pt>
                <c:pt idx="25809">
                  <c:v>80.72952000000069</c:v>
                </c:pt>
                <c:pt idx="25810">
                  <c:v>80.730770000000689</c:v>
                </c:pt>
                <c:pt idx="25811">
                  <c:v>80.732120000000691</c:v>
                </c:pt>
                <c:pt idx="25812">
                  <c:v>80.733800000000684</c:v>
                </c:pt>
                <c:pt idx="25813">
                  <c:v>80.735480000000678</c:v>
                </c:pt>
                <c:pt idx="25814">
                  <c:v>80.735870000000673</c:v>
                </c:pt>
                <c:pt idx="25815">
                  <c:v>80.738370000000671</c:v>
                </c:pt>
                <c:pt idx="25816">
                  <c:v>80.752150000000668</c:v>
                </c:pt>
                <c:pt idx="25817">
                  <c:v>80.773540000000665</c:v>
                </c:pt>
                <c:pt idx="25818">
                  <c:v>80.789010000000658</c:v>
                </c:pt>
                <c:pt idx="25819">
                  <c:v>80.79815000000066</c:v>
                </c:pt>
                <c:pt idx="25820">
                  <c:v>80.802960000000667</c:v>
                </c:pt>
                <c:pt idx="25821">
                  <c:v>80.806360000000666</c:v>
                </c:pt>
                <c:pt idx="25822">
                  <c:v>80.807340000000664</c:v>
                </c:pt>
                <c:pt idx="25823">
                  <c:v>80.815710000000664</c:v>
                </c:pt>
                <c:pt idx="25824">
                  <c:v>80.835940000000662</c:v>
                </c:pt>
                <c:pt idx="25825">
                  <c:v>80.84986000000066</c:v>
                </c:pt>
                <c:pt idx="25826">
                  <c:v>80.852870000000664</c:v>
                </c:pt>
                <c:pt idx="25827">
                  <c:v>80.85380000000066</c:v>
                </c:pt>
                <c:pt idx="25828">
                  <c:v>80.854390000000663</c:v>
                </c:pt>
                <c:pt idx="25829">
                  <c:v>80.855490000000657</c:v>
                </c:pt>
                <c:pt idx="25830">
                  <c:v>80.858730000000662</c:v>
                </c:pt>
                <c:pt idx="25831">
                  <c:v>80.865700000000658</c:v>
                </c:pt>
                <c:pt idx="25832">
                  <c:v>80.877540000000664</c:v>
                </c:pt>
                <c:pt idx="25833">
                  <c:v>80.888700000000668</c:v>
                </c:pt>
                <c:pt idx="25834">
                  <c:v>80.898200000000671</c:v>
                </c:pt>
                <c:pt idx="25835">
                  <c:v>80.907950000000668</c:v>
                </c:pt>
                <c:pt idx="25836">
                  <c:v>80.919220000000664</c:v>
                </c:pt>
                <c:pt idx="25837">
                  <c:v>80.932260000000667</c:v>
                </c:pt>
                <c:pt idx="25838">
                  <c:v>80.941010000000674</c:v>
                </c:pt>
                <c:pt idx="25839">
                  <c:v>80.946590000000668</c:v>
                </c:pt>
                <c:pt idx="25840">
                  <c:v>80.950750000000667</c:v>
                </c:pt>
                <c:pt idx="25841">
                  <c:v>80.953970000000666</c:v>
                </c:pt>
                <c:pt idx="25842">
                  <c:v>80.956500000000659</c:v>
                </c:pt>
                <c:pt idx="25843">
                  <c:v>80.958900000000654</c:v>
                </c:pt>
                <c:pt idx="25844">
                  <c:v>80.961100000000656</c:v>
                </c:pt>
                <c:pt idx="25845">
                  <c:v>80.963400000000661</c:v>
                </c:pt>
                <c:pt idx="25846">
                  <c:v>80.965820000000662</c:v>
                </c:pt>
                <c:pt idx="25847">
                  <c:v>80.967950000000656</c:v>
                </c:pt>
                <c:pt idx="25848">
                  <c:v>80.969830000000655</c:v>
                </c:pt>
                <c:pt idx="25849">
                  <c:v>80.97168000000066</c:v>
                </c:pt>
                <c:pt idx="25850">
                  <c:v>80.973690000000659</c:v>
                </c:pt>
                <c:pt idx="25851">
                  <c:v>80.975490000000661</c:v>
                </c:pt>
                <c:pt idx="25852">
                  <c:v>80.976460000000657</c:v>
                </c:pt>
                <c:pt idx="25853">
                  <c:v>80.976950000000656</c:v>
                </c:pt>
                <c:pt idx="25854">
                  <c:v>80.977270000000658</c:v>
                </c:pt>
                <c:pt idx="25855">
                  <c:v>80.977860000000661</c:v>
                </c:pt>
                <c:pt idx="25856">
                  <c:v>80.978510000000654</c:v>
                </c:pt>
                <c:pt idx="25857">
                  <c:v>80.97908000000065</c:v>
                </c:pt>
                <c:pt idx="25858">
                  <c:v>80.979530000000651</c:v>
                </c:pt>
                <c:pt idx="25859">
                  <c:v>80.97993000000065</c:v>
                </c:pt>
                <c:pt idx="25860">
                  <c:v>80.980240000000649</c:v>
                </c:pt>
                <c:pt idx="25861">
                  <c:v>80.980490000000643</c:v>
                </c:pt>
                <c:pt idx="25862">
                  <c:v>80.980610000000638</c:v>
                </c:pt>
                <c:pt idx="25863">
                  <c:v>80.981420000000639</c:v>
                </c:pt>
                <c:pt idx="25864">
                  <c:v>80.982780000000645</c:v>
                </c:pt>
                <c:pt idx="25865">
                  <c:v>80.984570000000645</c:v>
                </c:pt>
                <c:pt idx="25866">
                  <c:v>80.986030000000639</c:v>
                </c:pt>
                <c:pt idx="25867">
                  <c:v>80.986530000000641</c:v>
                </c:pt>
                <c:pt idx="25868">
                  <c:v>80.986670000000643</c:v>
                </c:pt>
                <c:pt idx="25869">
                  <c:v>80.986830000000637</c:v>
                </c:pt>
                <c:pt idx="25870">
                  <c:v>80.988230000000641</c:v>
                </c:pt>
                <c:pt idx="25871">
                  <c:v>80.997960000000646</c:v>
                </c:pt>
                <c:pt idx="25872">
                  <c:v>81.030950000000644</c:v>
                </c:pt>
                <c:pt idx="25873">
                  <c:v>81.069320000000644</c:v>
                </c:pt>
                <c:pt idx="25874">
                  <c:v>81.091190000000651</c:v>
                </c:pt>
                <c:pt idx="25875">
                  <c:v>81.10341000000065</c:v>
                </c:pt>
                <c:pt idx="25876">
                  <c:v>81.109190000000652</c:v>
                </c:pt>
                <c:pt idx="25877">
                  <c:v>81.112860000000651</c:v>
                </c:pt>
                <c:pt idx="25878">
                  <c:v>81.115530000000646</c:v>
                </c:pt>
                <c:pt idx="25879">
                  <c:v>81.117330000000649</c:v>
                </c:pt>
                <c:pt idx="25880">
                  <c:v>81.118580000000648</c:v>
                </c:pt>
                <c:pt idx="25881">
                  <c:v>81.120060000000649</c:v>
                </c:pt>
                <c:pt idx="25882">
                  <c:v>81.12172000000065</c:v>
                </c:pt>
                <c:pt idx="25883">
                  <c:v>81.122740000000647</c:v>
                </c:pt>
                <c:pt idx="25884">
                  <c:v>81.123070000000652</c:v>
                </c:pt>
                <c:pt idx="25885">
                  <c:v>81.123480000000654</c:v>
                </c:pt>
                <c:pt idx="25886">
                  <c:v>81.126170000000656</c:v>
                </c:pt>
                <c:pt idx="25887">
                  <c:v>81.134310000000653</c:v>
                </c:pt>
                <c:pt idx="25888">
                  <c:v>81.144710000000657</c:v>
                </c:pt>
                <c:pt idx="25889">
                  <c:v>81.152400000000654</c:v>
                </c:pt>
                <c:pt idx="25890">
                  <c:v>81.158660000000651</c:v>
                </c:pt>
                <c:pt idx="25891">
                  <c:v>81.162860000000649</c:v>
                </c:pt>
                <c:pt idx="25892">
                  <c:v>81.165480000000642</c:v>
                </c:pt>
                <c:pt idx="25893">
                  <c:v>81.167290000000648</c:v>
                </c:pt>
                <c:pt idx="25894">
                  <c:v>81.168700000000655</c:v>
                </c:pt>
                <c:pt idx="25895">
                  <c:v>81.169360000000651</c:v>
                </c:pt>
                <c:pt idx="25896">
                  <c:v>81.169870000000657</c:v>
                </c:pt>
                <c:pt idx="25897">
                  <c:v>81.170330000000661</c:v>
                </c:pt>
                <c:pt idx="25898">
                  <c:v>81.170670000000655</c:v>
                </c:pt>
                <c:pt idx="25899">
                  <c:v>81.170980000000654</c:v>
                </c:pt>
                <c:pt idx="25900">
                  <c:v>81.171270000000661</c:v>
                </c:pt>
                <c:pt idx="25901">
                  <c:v>81.171540000000661</c:v>
                </c:pt>
                <c:pt idx="25902">
                  <c:v>81.171810000000661</c:v>
                </c:pt>
                <c:pt idx="25903">
                  <c:v>81.172040000000663</c:v>
                </c:pt>
                <c:pt idx="25904">
                  <c:v>81.172270000000665</c:v>
                </c:pt>
                <c:pt idx="25905">
                  <c:v>81.172490000000664</c:v>
                </c:pt>
                <c:pt idx="25906">
                  <c:v>81.172770000000668</c:v>
                </c:pt>
                <c:pt idx="25907">
                  <c:v>81.173010000000673</c:v>
                </c:pt>
                <c:pt idx="25908">
                  <c:v>81.173220000000669</c:v>
                </c:pt>
                <c:pt idx="25909">
                  <c:v>81.173460000000674</c:v>
                </c:pt>
                <c:pt idx="25910">
                  <c:v>81.173720000000671</c:v>
                </c:pt>
                <c:pt idx="25911">
                  <c:v>81.173990000000671</c:v>
                </c:pt>
                <c:pt idx="25912">
                  <c:v>81.173960000000676</c:v>
                </c:pt>
                <c:pt idx="25913">
                  <c:v>81.173910000000674</c:v>
                </c:pt>
                <c:pt idx="25914">
                  <c:v>81.17385000000067</c:v>
                </c:pt>
                <c:pt idx="25915">
                  <c:v>81.173790000000665</c:v>
                </c:pt>
                <c:pt idx="25916">
                  <c:v>81.173720000000671</c:v>
                </c:pt>
                <c:pt idx="25917">
                  <c:v>81.173650000000677</c:v>
                </c:pt>
                <c:pt idx="25918">
                  <c:v>81.173580000000683</c:v>
                </c:pt>
                <c:pt idx="25919">
                  <c:v>81.173500000000686</c:v>
                </c:pt>
                <c:pt idx="25920">
                  <c:v>81.173420000000689</c:v>
                </c:pt>
                <c:pt idx="25921">
                  <c:v>81.173340000000692</c:v>
                </c:pt>
                <c:pt idx="25922">
                  <c:v>81.173260000000695</c:v>
                </c:pt>
                <c:pt idx="25923">
                  <c:v>81.173180000000698</c:v>
                </c:pt>
                <c:pt idx="25924">
                  <c:v>81.173090000000698</c:v>
                </c:pt>
                <c:pt idx="25925">
                  <c:v>81.173010000000701</c:v>
                </c:pt>
                <c:pt idx="25926">
                  <c:v>81.172930000000704</c:v>
                </c:pt>
                <c:pt idx="25927">
                  <c:v>81.172830000000701</c:v>
                </c:pt>
                <c:pt idx="25928">
                  <c:v>81.172740000000701</c:v>
                </c:pt>
                <c:pt idx="25929">
                  <c:v>81.172660000000704</c:v>
                </c:pt>
                <c:pt idx="25930">
                  <c:v>81.172570000000704</c:v>
                </c:pt>
                <c:pt idx="25931">
                  <c:v>81.172490000000707</c:v>
                </c:pt>
                <c:pt idx="25932">
                  <c:v>81.17241000000071</c:v>
                </c:pt>
                <c:pt idx="25933">
                  <c:v>81.17232000000071</c:v>
                </c:pt>
                <c:pt idx="25934">
                  <c:v>81.172240000000713</c:v>
                </c:pt>
                <c:pt idx="25935">
                  <c:v>81.172150000000713</c:v>
                </c:pt>
                <c:pt idx="25936">
                  <c:v>81.172060000000712</c:v>
                </c:pt>
                <c:pt idx="25937">
                  <c:v>81.171980000000715</c:v>
                </c:pt>
                <c:pt idx="25938">
                  <c:v>81.171890000000715</c:v>
                </c:pt>
                <c:pt idx="25939">
                  <c:v>81.171800000000715</c:v>
                </c:pt>
                <c:pt idx="25940">
                  <c:v>81.171720000000718</c:v>
                </c:pt>
                <c:pt idx="25941">
                  <c:v>81.171630000000718</c:v>
                </c:pt>
                <c:pt idx="25942">
                  <c:v>81.171540000000718</c:v>
                </c:pt>
                <c:pt idx="25943">
                  <c:v>81.171450000000718</c:v>
                </c:pt>
                <c:pt idx="25944">
                  <c:v>81.171350000000714</c:v>
                </c:pt>
                <c:pt idx="25945">
                  <c:v>81.171270000000717</c:v>
                </c:pt>
                <c:pt idx="25946">
                  <c:v>81.171180000000717</c:v>
                </c:pt>
                <c:pt idx="25947">
                  <c:v>81.171080000000714</c:v>
                </c:pt>
                <c:pt idx="25948">
                  <c:v>81.170990000000714</c:v>
                </c:pt>
                <c:pt idx="25949">
                  <c:v>81.170900000000714</c:v>
                </c:pt>
                <c:pt idx="25950">
                  <c:v>81.170810000000714</c:v>
                </c:pt>
                <c:pt idx="25951">
                  <c:v>81.170720000000713</c:v>
                </c:pt>
                <c:pt idx="25952">
                  <c:v>81.170630000000713</c:v>
                </c:pt>
                <c:pt idx="25953">
                  <c:v>81.170540000000713</c:v>
                </c:pt>
                <c:pt idx="25954">
                  <c:v>81.170460000000716</c:v>
                </c:pt>
                <c:pt idx="25955">
                  <c:v>81.170370000000716</c:v>
                </c:pt>
                <c:pt idx="25956">
                  <c:v>81.170280000000716</c:v>
                </c:pt>
                <c:pt idx="25957">
                  <c:v>81.170200000000719</c:v>
                </c:pt>
                <c:pt idx="25958">
                  <c:v>81.170110000000719</c:v>
                </c:pt>
                <c:pt idx="25959">
                  <c:v>81.170020000000719</c:v>
                </c:pt>
                <c:pt idx="25960">
                  <c:v>81.169930000000718</c:v>
                </c:pt>
                <c:pt idx="25961">
                  <c:v>81.169840000000718</c:v>
                </c:pt>
                <c:pt idx="25962">
                  <c:v>81.169760000000721</c:v>
                </c:pt>
                <c:pt idx="25963">
                  <c:v>81.169660000000718</c:v>
                </c:pt>
                <c:pt idx="25964">
                  <c:v>81.169570000000718</c:v>
                </c:pt>
                <c:pt idx="25965">
                  <c:v>81.169480000000718</c:v>
                </c:pt>
                <c:pt idx="25966">
                  <c:v>81.169380000000714</c:v>
                </c:pt>
                <c:pt idx="25967">
                  <c:v>81.169300000000717</c:v>
                </c:pt>
                <c:pt idx="25968">
                  <c:v>81.16922000000072</c:v>
                </c:pt>
                <c:pt idx="25969">
                  <c:v>81.169120000000717</c:v>
                </c:pt>
                <c:pt idx="25970">
                  <c:v>81.169030000000717</c:v>
                </c:pt>
                <c:pt idx="25971">
                  <c:v>81.168940000000717</c:v>
                </c:pt>
                <c:pt idx="25972">
                  <c:v>81.168850000000717</c:v>
                </c:pt>
                <c:pt idx="25973">
                  <c:v>81.168760000000717</c:v>
                </c:pt>
                <c:pt idx="25974">
                  <c:v>81.168670000000716</c:v>
                </c:pt>
                <c:pt idx="25975">
                  <c:v>81.168580000000716</c:v>
                </c:pt>
                <c:pt idx="25976">
                  <c:v>81.168490000000716</c:v>
                </c:pt>
                <c:pt idx="25977">
                  <c:v>81.168400000000716</c:v>
                </c:pt>
                <c:pt idx="25978">
                  <c:v>81.168320000000719</c:v>
                </c:pt>
                <c:pt idx="25979">
                  <c:v>81.168230000000719</c:v>
                </c:pt>
                <c:pt idx="25980">
                  <c:v>81.168140000000719</c:v>
                </c:pt>
                <c:pt idx="25981">
                  <c:v>81.168060000000722</c:v>
                </c:pt>
                <c:pt idx="25982">
                  <c:v>81.167970000000722</c:v>
                </c:pt>
                <c:pt idx="25983">
                  <c:v>81.167880000000721</c:v>
                </c:pt>
                <c:pt idx="25984">
                  <c:v>81.167780000000718</c:v>
                </c:pt>
                <c:pt idx="25985">
                  <c:v>81.167690000000718</c:v>
                </c:pt>
                <c:pt idx="25986">
                  <c:v>81.167610000000721</c:v>
                </c:pt>
                <c:pt idx="25987">
                  <c:v>81.167510000000718</c:v>
                </c:pt>
                <c:pt idx="25988">
                  <c:v>81.167420000000718</c:v>
                </c:pt>
                <c:pt idx="25989">
                  <c:v>81.167340000000721</c:v>
                </c:pt>
                <c:pt idx="25990">
                  <c:v>81.16725000000072</c:v>
                </c:pt>
                <c:pt idx="25991">
                  <c:v>81.167170000000723</c:v>
                </c:pt>
                <c:pt idx="25992">
                  <c:v>81.167080000000723</c:v>
                </c:pt>
                <c:pt idx="25993">
                  <c:v>81.166990000000723</c:v>
                </c:pt>
                <c:pt idx="25994">
                  <c:v>81.166900000000723</c:v>
                </c:pt>
                <c:pt idx="25995">
                  <c:v>81.166810000000723</c:v>
                </c:pt>
                <c:pt idx="25996">
                  <c:v>81.166730000000726</c:v>
                </c:pt>
                <c:pt idx="25997">
                  <c:v>81.166640000000726</c:v>
                </c:pt>
                <c:pt idx="25998">
                  <c:v>81.166550000000726</c:v>
                </c:pt>
                <c:pt idx="25999">
                  <c:v>81.166470000000729</c:v>
                </c:pt>
                <c:pt idx="26000">
                  <c:v>81.166380000000729</c:v>
                </c:pt>
                <c:pt idx="26001">
                  <c:v>81.166300000000732</c:v>
                </c:pt>
                <c:pt idx="26002">
                  <c:v>81.166210000000731</c:v>
                </c:pt>
                <c:pt idx="26003">
                  <c:v>81.166130000000734</c:v>
                </c:pt>
                <c:pt idx="26004">
                  <c:v>81.166050000000737</c:v>
                </c:pt>
                <c:pt idx="26005">
                  <c:v>81.16597000000074</c:v>
                </c:pt>
                <c:pt idx="26006">
                  <c:v>81.165890000000743</c:v>
                </c:pt>
                <c:pt idx="26007">
                  <c:v>81.165800000000743</c:v>
                </c:pt>
                <c:pt idx="26008">
                  <c:v>81.165720000000746</c:v>
                </c:pt>
                <c:pt idx="26009">
                  <c:v>81.165630000000746</c:v>
                </c:pt>
                <c:pt idx="26010">
                  <c:v>81.165540000000746</c:v>
                </c:pt>
                <c:pt idx="26011">
                  <c:v>81.165460000000749</c:v>
                </c:pt>
                <c:pt idx="26012">
                  <c:v>81.165380000000752</c:v>
                </c:pt>
                <c:pt idx="26013">
                  <c:v>81.165300000000755</c:v>
                </c:pt>
                <c:pt idx="26014">
                  <c:v>81.165210000000755</c:v>
                </c:pt>
                <c:pt idx="26015">
                  <c:v>81.165130000000758</c:v>
                </c:pt>
                <c:pt idx="26016">
                  <c:v>81.165050000000761</c:v>
                </c:pt>
                <c:pt idx="26017">
                  <c:v>81.164970000000764</c:v>
                </c:pt>
                <c:pt idx="26018">
                  <c:v>81.164890000000767</c:v>
                </c:pt>
                <c:pt idx="26019">
                  <c:v>81.164800000000767</c:v>
                </c:pt>
                <c:pt idx="26020">
                  <c:v>81.16472000000077</c:v>
                </c:pt>
                <c:pt idx="26021">
                  <c:v>81.16463000000077</c:v>
                </c:pt>
                <c:pt idx="26022">
                  <c:v>81.164550000000773</c:v>
                </c:pt>
                <c:pt idx="26023">
                  <c:v>81.164460000000773</c:v>
                </c:pt>
                <c:pt idx="26024">
                  <c:v>81.164370000000773</c:v>
                </c:pt>
                <c:pt idx="26025">
                  <c:v>81.164290000000776</c:v>
                </c:pt>
                <c:pt idx="26026">
                  <c:v>81.164200000000776</c:v>
                </c:pt>
                <c:pt idx="26027">
                  <c:v>81.164110000000775</c:v>
                </c:pt>
                <c:pt idx="26028">
                  <c:v>81.164010000000772</c:v>
                </c:pt>
                <c:pt idx="26029">
                  <c:v>81.163920000000772</c:v>
                </c:pt>
                <c:pt idx="26030">
                  <c:v>81.163830000000772</c:v>
                </c:pt>
                <c:pt idx="26031">
                  <c:v>81.163730000000768</c:v>
                </c:pt>
                <c:pt idx="26032">
                  <c:v>81.163650000000771</c:v>
                </c:pt>
                <c:pt idx="26033">
                  <c:v>81.163560000000771</c:v>
                </c:pt>
                <c:pt idx="26034">
                  <c:v>81.163470000000771</c:v>
                </c:pt>
                <c:pt idx="26035">
                  <c:v>81.163370000000768</c:v>
                </c:pt>
                <c:pt idx="26036">
                  <c:v>81.163280000000768</c:v>
                </c:pt>
                <c:pt idx="26037">
                  <c:v>81.163200000000771</c:v>
                </c:pt>
                <c:pt idx="26038">
                  <c:v>81.163110000000771</c:v>
                </c:pt>
                <c:pt idx="26039">
                  <c:v>81.163030000000774</c:v>
                </c:pt>
                <c:pt idx="26040">
                  <c:v>81.162950000000777</c:v>
                </c:pt>
                <c:pt idx="26041">
                  <c:v>81.162860000000776</c:v>
                </c:pt>
                <c:pt idx="26042">
                  <c:v>81.16278000000078</c:v>
                </c:pt>
                <c:pt idx="26043">
                  <c:v>81.162700000000783</c:v>
                </c:pt>
                <c:pt idx="26044">
                  <c:v>81.162620000000786</c:v>
                </c:pt>
                <c:pt idx="26045">
                  <c:v>81.162530000000785</c:v>
                </c:pt>
                <c:pt idx="26046">
                  <c:v>81.162430000000782</c:v>
                </c:pt>
                <c:pt idx="26047">
                  <c:v>81.162340000000782</c:v>
                </c:pt>
                <c:pt idx="26048">
                  <c:v>81.162250000000782</c:v>
                </c:pt>
                <c:pt idx="26049">
                  <c:v>81.162160000000782</c:v>
                </c:pt>
                <c:pt idx="26050">
                  <c:v>81.162070000000782</c:v>
                </c:pt>
                <c:pt idx="26051">
                  <c:v>81.161980000000781</c:v>
                </c:pt>
                <c:pt idx="26052">
                  <c:v>81.161880000000778</c:v>
                </c:pt>
                <c:pt idx="26053">
                  <c:v>81.161790000000778</c:v>
                </c:pt>
                <c:pt idx="26054">
                  <c:v>81.161700000000778</c:v>
                </c:pt>
                <c:pt idx="26055">
                  <c:v>81.161610000000778</c:v>
                </c:pt>
                <c:pt idx="26056">
                  <c:v>81.161520000000777</c:v>
                </c:pt>
                <c:pt idx="26057">
                  <c:v>81.161430000000777</c:v>
                </c:pt>
                <c:pt idx="26058">
                  <c:v>81.161330000000774</c:v>
                </c:pt>
                <c:pt idx="26059">
                  <c:v>81.161250000000777</c:v>
                </c:pt>
                <c:pt idx="26060">
                  <c:v>81.161160000000777</c:v>
                </c:pt>
                <c:pt idx="26061">
                  <c:v>81.161070000000777</c:v>
                </c:pt>
                <c:pt idx="26062">
                  <c:v>81.16099000000078</c:v>
                </c:pt>
                <c:pt idx="26063">
                  <c:v>81.16090000000078</c:v>
                </c:pt>
                <c:pt idx="26064">
                  <c:v>81.160810000000779</c:v>
                </c:pt>
                <c:pt idx="26065">
                  <c:v>81.160720000000779</c:v>
                </c:pt>
                <c:pt idx="26066">
                  <c:v>81.160630000000779</c:v>
                </c:pt>
                <c:pt idx="26067">
                  <c:v>81.160540000000779</c:v>
                </c:pt>
                <c:pt idx="26068">
                  <c:v>81.160450000000779</c:v>
                </c:pt>
                <c:pt idx="26069">
                  <c:v>81.160360000000779</c:v>
                </c:pt>
                <c:pt idx="26070">
                  <c:v>81.160270000000779</c:v>
                </c:pt>
                <c:pt idx="26071">
                  <c:v>81.160180000000778</c:v>
                </c:pt>
                <c:pt idx="26072">
                  <c:v>81.160090000000778</c:v>
                </c:pt>
                <c:pt idx="26073">
                  <c:v>81.160010000000781</c:v>
                </c:pt>
                <c:pt idx="26074">
                  <c:v>81.159910000000778</c:v>
                </c:pt>
                <c:pt idx="26075">
                  <c:v>81.159820000000778</c:v>
                </c:pt>
                <c:pt idx="26076">
                  <c:v>81.159730000000778</c:v>
                </c:pt>
                <c:pt idx="26077">
                  <c:v>81.159630000000774</c:v>
                </c:pt>
                <c:pt idx="26078">
                  <c:v>81.159540000000774</c:v>
                </c:pt>
                <c:pt idx="26079">
                  <c:v>81.159450000000774</c:v>
                </c:pt>
                <c:pt idx="26080">
                  <c:v>81.159350000000771</c:v>
                </c:pt>
                <c:pt idx="26081">
                  <c:v>81.159250000000767</c:v>
                </c:pt>
                <c:pt idx="26082">
                  <c:v>81.159230000000761</c:v>
                </c:pt>
                <c:pt idx="26083">
                  <c:v>81.159340000000768</c:v>
                </c:pt>
                <c:pt idx="26084">
                  <c:v>81.159690000000765</c:v>
                </c:pt>
                <c:pt idx="26085">
                  <c:v>81.160080000000761</c:v>
                </c:pt>
                <c:pt idx="26086">
                  <c:v>81.160190000000767</c:v>
                </c:pt>
                <c:pt idx="26087">
                  <c:v>81.160380000000771</c:v>
                </c:pt>
                <c:pt idx="26088">
                  <c:v>81.160560000000771</c:v>
                </c:pt>
                <c:pt idx="26089">
                  <c:v>81.160730000000768</c:v>
                </c:pt>
                <c:pt idx="26090">
                  <c:v>81.160920000000772</c:v>
                </c:pt>
                <c:pt idx="26091">
                  <c:v>81.161110000000775</c:v>
                </c:pt>
                <c:pt idx="26092">
                  <c:v>81.161290000000776</c:v>
                </c:pt>
                <c:pt idx="26093">
                  <c:v>81.161480000000779</c:v>
                </c:pt>
                <c:pt idx="26094">
                  <c:v>81.161680000000786</c:v>
                </c:pt>
                <c:pt idx="26095">
                  <c:v>81.161900000000784</c:v>
                </c:pt>
                <c:pt idx="26096">
                  <c:v>81.16211000000078</c:v>
                </c:pt>
                <c:pt idx="26097">
                  <c:v>81.162310000000787</c:v>
                </c:pt>
                <c:pt idx="26098">
                  <c:v>81.162530000000785</c:v>
                </c:pt>
                <c:pt idx="26099">
                  <c:v>81.162730000000792</c:v>
                </c:pt>
                <c:pt idx="26100">
                  <c:v>81.162940000000788</c:v>
                </c:pt>
                <c:pt idx="26101">
                  <c:v>81.163150000000783</c:v>
                </c:pt>
                <c:pt idx="26102">
                  <c:v>81.163340000000787</c:v>
                </c:pt>
                <c:pt idx="26103">
                  <c:v>81.163520000000787</c:v>
                </c:pt>
                <c:pt idx="26104">
                  <c:v>81.163720000000794</c:v>
                </c:pt>
                <c:pt idx="26105">
                  <c:v>81.163900000000794</c:v>
                </c:pt>
                <c:pt idx="26106">
                  <c:v>81.164070000000791</c:v>
                </c:pt>
                <c:pt idx="26107">
                  <c:v>81.164260000000795</c:v>
                </c:pt>
                <c:pt idx="26108">
                  <c:v>81.164430000000792</c:v>
                </c:pt>
                <c:pt idx="26109">
                  <c:v>81.164600000000789</c:v>
                </c:pt>
                <c:pt idx="26110">
                  <c:v>81.164770000000786</c:v>
                </c:pt>
                <c:pt idx="26111">
                  <c:v>81.164960000000789</c:v>
                </c:pt>
                <c:pt idx="26112">
                  <c:v>81.165150000000793</c:v>
                </c:pt>
                <c:pt idx="26113">
                  <c:v>81.165340000000796</c:v>
                </c:pt>
                <c:pt idx="26114">
                  <c:v>81.1655300000008</c:v>
                </c:pt>
                <c:pt idx="26115">
                  <c:v>81.165720000000803</c:v>
                </c:pt>
                <c:pt idx="26116">
                  <c:v>81.16592000000081</c:v>
                </c:pt>
                <c:pt idx="26117">
                  <c:v>81.166110000000813</c:v>
                </c:pt>
                <c:pt idx="26118">
                  <c:v>81.16631000000082</c:v>
                </c:pt>
                <c:pt idx="26119">
                  <c:v>81.166510000000827</c:v>
                </c:pt>
                <c:pt idx="26120">
                  <c:v>81.166720000000822</c:v>
                </c:pt>
                <c:pt idx="26121">
                  <c:v>81.167310000000825</c:v>
                </c:pt>
                <c:pt idx="26122">
                  <c:v>81.168610000000825</c:v>
                </c:pt>
                <c:pt idx="26123">
                  <c:v>81.170870000000832</c:v>
                </c:pt>
                <c:pt idx="26124">
                  <c:v>81.172470000000828</c:v>
                </c:pt>
                <c:pt idx="26125">
                  <c:v>81.173290000000833</c:v>
                </c:pt>
                <c:pt idx="26126">
                  <c:v>81.173620000000838</c:v>
                </c:pt>
                <c:pt idx="26127">
                  <c:v>81.17403000000084</c:v>
                </c:pt>
                <c:pt idx="26128">
                  <c:v>81.175350000000847</c:v>
                </c:pt>
                <c:pt idx="26129">
                  <c:v>81.179090000000841</c:v>
                </c:pt>
                <c:pt idx="26130">
                  <c:v>81.183760000000845</c:v>
                </c:pt>
                <c:pt idx="26131">
                  <c:v>81.187350000000848</c:v>
                </c:pt>
                <c:pt idx="26132">
                  <c:v>81.189410000000848</c:v>
                </c:pt>
                <c:pt idx="26133">
                  <c:v>81.190780000000842</c:v>
                </c:pt>
                <c:pt idx="26134">
                  <c:v>81.191690000000847</c:v>
                </c:pt>
                <c:pt idx="26135">
                  <c:v>81.19243000000084</c:v>
                </c:pt>
                <c:pt idx="26136">
                  <c:v>81.193050000000838</c:v>
                </c:pt>
                <c:pt idx="26137">
                  <c:v>81.193630000000837</c:v>
                </c:pt>
                <c:pt idx="26138">
                  <c:v>81.194150000000832</c:v>
                </c:pt>
                <c:pt idx="26139">
                  <c:v>81.194630000000828</c:v>
                </c:pt>
                <c:pt idx="26140">
                  <c:v>81.195070000000825</c:v>
                </c:pt>
                <c:pt idx="26141">
                  <c:v>81.195520000000826</c:v>
                </c:pt>
                <c:pt idx="26142">
                  <c:v>81.195960000000824</c:v>
                </c:pt>
                <c:pt idx="26143">
                  <c:v>81.196400000000821</c:v>
                </c:pt>
                <c:pt idx="26144">
                  <c:v>81.196820000000827</c:v>
                </c:pt>
                <c:pt idx="26145">
                  <c:v>81.197230000000829</c:v>
                </c:pt>
                <c:pt idx="26146">
                  <c:v>81.197620000000825</c:v>
                </c:pt>
                <c:pt idx="26147">
                  <c:v>81.19804000000083</c:v>
                </c:pt>
                <c:pt idx="26148">
                  <c:v>81.198450000000832</c:v>
                </c:pt>
                <c:pt idx="26149">
                  <c:v>81.198860000000835</c:v>
                </c:pt>
                <c:pt idx="26150">
                  <c:v>81.199260000000834</c:v>
                </c:pt>
                <c:pt idx="26151">
                  <c:v>81.199660000000833</c:v>
                </c:pt>
                <c:pt idx="26152">
                  <c:v>81.200050000000829</c:v>
                </c:pt>
                <c:pt idx="26153">
                  <c:v>81.200430000000836</c:v>
                </c:pt>
                <c:pt idx="26154">
                  <c:v>81.200810000000843</c:v>
                </c:pt>
                <c:pt idx="26155">
                  <c:v>81.201170000000843</c:v>
                </c:pt>
                <c:pt idx="26156">
                  <c:v>81.201510000000837</c:v>
                </c:pt>
                <c:pt idx="26157">
                  <c:v>81.201840000000843</c:v>
                </c:pt>
                <c:pt idx="26158">
                  <c:v>81.202180000000837</c:v>
                </c:pt>
                <c:pt idx="26159">
                  <c:v>81.202500000000839</c:v>
                </c:pt>
                <c:pt idx="26160">
                  <c:v>81.202820000000841</c:v>
                </c:pt>
                <c:pt idx="26161">
                  <c:v>81.20313000000084</c:v>
                </c:pt>
                <c:pt idx="26162">
                  <c:v>81.203450000000842</c:v>
                </c:pt>
                <c:pt idx="26163">
                  <c:v>81.203760000000841</c:v>
                </c:pt>
                <c:pt idx="26164">
                  <c:v>81.20407000000084</c:v>
                </c:pt>
                <c:pt idx="26165">
                  <c:v>81.204370000000836</c:v>
                </c:pt>
                <c:pt idx="26166">
                  <c:v>81.204680000000835</c:v>
                </c:pt>
                <c:pt idx="26167">
                  <c:v>81.204990000000834</c:v>
                </c:pt>
                <c:pt idx="26168">
                  <c:v>81.205290000000829</c:v>
                </c:pt>
                <c:pt idx="26169">
                  <c:v>81.205770000000825</c:v>
                </c:pt>
                <c:pt idx="26170">
                  <c:v>81.20659000000083</c:v>
                </c:pt>
                <c:pt idx="26171">
                  <c:v>81.207600000000824</c:v>
                </c:pt>
                <c:pt idx="26172">
                  <c:v>81.208270000000823</c:v>
                </c:pt>
                <c:pt idx="26173">
                  <c:v>81.209550000000817</c:v>
                </c:pt>
                <c:pt idx="26174">
                  <c:v>81.211940000000823</c:v>
                </c:pt>
                <c:pt idx="26175">
                  <c:v>81.215650000000821</c:v>
                </c:pt>
                <c:pt idx="26176">
                  <c:v>81.22384000000082</c:v>
                </c:pt>
                <c:pt idx="26177">
                  <c:v>81.230500000000816</c:v>
                </c:pt>
                <c:pt idx="26178">
                  <c:v>81.235810000000811</c:v>
                </c:pt>
                <c:pt idx="26179">
                  <c:v>81.239740000000808</c:v>
                </c:pt>
                <c:pt idx="26180">
                  <c:v>81.242740000000808</c:v>
                </c:pt>
                <c:pt idx="26181">
                  <c:v>81.245420000000806</c:v>
                </c:pt>
                <c:pt idx="26182">
                  <c:v>81.2480000000008</c:v>
                </c:pt>
                <c:pt idx="26183">
                  <c:v>81.250570000000806</c:v>
                </c:pt>
                <c:pt idx="26184">
                  <c:v>81.252770000000808</c:v>
                </c:pt>
                <c:pt idx="26185">
                  <c:v>81.254930000000812</c:v>
                </c:pt>
                <c:pt idx="26186">
                  <c:v>81.25703000000081</c:v>
                </c:pt>
                <c:pt idx="26187">
                  <c:v>81.258990000000807</c:v>
                </c:pt>
                <c:pt idx="26188">
                  <c:v>81.260770000000804</c:v>
                </c:pt>
                <c:pt idx="26189">
                  <c:v>81.262380000000803</c:v>
                </c:pt>
                <c:pt idx="26190">
                  <c:v>81.263740000000809</c:v>
                </c:pt>
                <c:pt idx="26191">
                  <c:v>81.265440000000808</c:v>
                </c:pt>
                <c:pt idx="26192">
                  <c:v>81.26764000000081</c:v>
                </c:pt>
                <c:pt idx="26193">
                  <c:v>81.269900000000817</c:v>
                </c:pt>
                <c:pt idx="26194">
                  <c:v>81.272200000000822</c:v>
                </c:pt>
                <c:pt idx="26195">
                  <c:v>81.274680000000828</c:v>
                </c:pt>
                <c:pt idx="26196">
                  <c:v>81.277070000000833</c:v>
                </c:pt>
                <c:pt idx="26197">
                  <c:v>81.279270000000835</c:v>
                </c:pt>
                <c:pt idx="26198">
                  <c:v>81.280990000000841</c:v>
                </c:pt>
                <c:pt idx="26199">
                  <c:v>81.281650000000838</c:v>
                </c:pt>
                <c:pt idx="26200">
                  <c:v>81.281770000000833</c:v>
                </c:pt>
                <c:pt idx="26201">
                  <c:v>81.281950000000833</c:v>
                </c:pt>
                <c:pt idx="26202">
                  <c:v>81.282170000000832</c:v>
                </c:pt>
                <c:pt idx="26203">
                  <c:v>81.282690000000827</c:v>
                </c:pt>
                <c:pt idx="26204">
                  <c:v>81.285140000000823</c:v>
                </c:pt>
                <c:pt idx="26205">
                  <c:v>81.288860000000824</c:v>
                </c:pt>
                <c:pt idx="26206">
                  <c:v>81.29310000000082</c:v>
                </c:pt>
                <c:pt idx="26207">
                  <c:v>81.296560000000824</c:v>
                </c:pt>
                <c:pt idx="26208">
                  <c:v>81.29910000000082</c:v>
                </c:pt>
                <c:pt idx="26209">
                  <c:v>81.300930000000818</c:v>
                </c:pt>
                <c:pt idx="26210">
                  <c:v>81.303000000000822</c:v>
                </c:pt>
                <c:pt idx="26211">
                  <c:v>81.306720000000823</c:v>
                </c:pt>
                <c:pt idx="26212">
                  <c:v>81.311700000000826</c:v>
                </c:pt>
                <c:pt idx="26213">
                  <c:v>81.316440000000824</c:v>
                </c:pt>
                <c:pt idx="26214">
                  <c:v>81.319090000000827</c:v>
                </c:pt>
                <c:pt idx="26215">
                  <c:v>81.321170000000834</c:v>
                </c:pt>
                <c:pt idx="26216">
                  <c:v>81.323230000000834</c:v>
                </c:pt>
                <c:pt idx="26217">
                  <c:v>81.325060000000832</c:v>
                </c:pt>
                <c:pt idx="26218">
                  <c:v>81.326860000000835</c:v>
                </c:pt>
                <c:pt idx="26219">
                  <c:v>81.32925000000084</c:v>
                </c:pt>
                <c:pt idx="26220">
                  <c:v>81.331850000000841</c:v>
                </c:pt>
                <c:pt idx="26221">
                  <c:v>81.334270000000842</c:v>
                </c:pt>
                <c:pt idx="26222">
                  <c:v>81.336270000000837</c:v>
                </c:pt>
                <c:pt idx="26223">
                  <c:v>81.338260000000844</c:v>
                </c:pt>
                <c:pt idx="26224">
                  <c:v>81.340240000000847</c:v>
                </c:pt>
                <c:pt idx="26225">
                  <c:v>81.342170000000849</c:v>
                </c:pt>
                <c:pt idx="26226">
                  <c:v>81.344140000000849</c:v>
                </c:pt>
                <c:pt idx="26227">
                  <c:v>81.345970000000847</c:v>
                </c:pt>
                <c:pt idx="26228">
                  <c:v>81.347410000000849</c:v>
                </c:pt>
                <c:pt idx="26229">
                  <c:v>81.348290000000844</c:v>
                </c:pt>
                <c:pt idx="26230">
                  <c:v>81.349030000000838</c:v>
                </c:pt>
                <c:pt idx="26231">
                  <c:v>81.349610000000837</c:v>
                </c:pt>
                <c:pt idx="26232">
                  <c:v>81.350070000000841</c:v>
                </c:pt>
                <c:pt idx="26233">
                  <c:v>81.35047000000084</c:v>
                </c:pt>
                <c:pt idx="26234">
                  <c:v>81.35553000000084</c:v>
                </c:pt>
                <c:pt idx="26235">
                  <c:v>81.377400000000847</c:v>
                </c:pt>
                <c:pt idx="26236">
                  <c:v>81.400620000000842</c:v>
                </c:pt>
                <c:pt idx="26237">
                  <c:v>81.409920000000838</c:v>
                </c:pt>
                <c:pt idx="26238">
                  <c:v>81.413520000000844</c:v>
                </c:pt>
                <c:pt idx="26239">
                  <c:v>81.415910000000849</c:v>
                </c:pt>
                <c:pt idx="26240">
                  <c:v>81.416830000000843</c:v>
                </c:pt>
                <c:pt idx="26241">
                  <c:v>81.417500000000842</c:v>
                </c:pt>
                <c:pt idx="26242">
                  <c:v>81.418070000000839</c:v>
                </c:pt>
                <c:pt idx="26243">
                  <c:v>81.423800000000838</c:v>
                </c:pt>
                <c:pt idx="26244">
                  <c:v>81.439390000000841</c:v>
                </c:pt>
                <c:pt idx="26245">
                  <c:v>81.456620000000839</c:v>
                </c:pt>
                <c:pt idx="26246">
                  <c:v>81.470350000000835</c:v>
                </c:pt>
                <c:pt idx="26247">
                  <c:v>81.479800000000836</c:v>
                </c:pt>
                <c:pt idx="26248">
                  <c:v>81.485440000000835</c:v>
                </c:pt>
                <c:pt idx="26249">
                  <c:v>81.489450000000829</c:v>
                </c:pt>
                <c:pt idx="26250">
                  <c:v>81.492860000000832</c:v>
                </c:pt>
                <c:pt idx="26251">
                  <c:v>81.496040000000832</c:v>
                </c:pt>
                <c:pt idx="26252">
                  <c:v>81.498560000000836</c:v>
                </c:pt>
                <c:pt idx="26253">
                  <c:v>81.500300000000834</c:v>
                </c:pt>
                <c:pt idx="26254">
                  <c:v>81.50163000000083</c:v>
                </c:pt>
                <c:pt idx="26255">
                  <c:v>81.502830000000827</c:v>
                </c:pt>
                <c:pt idx="26256">
                  <c:v>81.503930000000821</c:v>
                </c:pt>
                <c:pt idx="26257">
                  <c:v>81.504950000000818</c:v>
                </c:pt>
                <c:pt idx="26258">
                  <c:v>81.506040000000823</c:v>
                </c:pt>
                <c:pt idx="26259">
                  <c:v>81.507090000000829</c:v>
                </c:pt>
                <c:pt idx="26260">
                  <c:v>81.508070000000828</c:v>
                </c:pt>
                <c:pt idx="26261">
                  <c:v>81.508880000000829</c:v>
                </c:pt>
                <c:pt idx="26262">
                  <c:v>81.509590000000827</c:v>
                </c:pt>
                <c:pt idx="26263">
                  <c:v>81.510500000000832</c:v>
                </c:pt>
                <c:pt idx="26264">
                  <c:v>81.511400000000833</c:v>
                </c:pt>
                <c:pt idx="26265">
                  <c:v>81.51254000000084</c:v>
                </c:pt>
                <c:pt idx="26266">
                  <c:v>81.51357000000084</c:v>
                </c:pt>
                <c:pt idx="26267">
                  <c:v>81.514190000000838</c:v>
                </c:pt>
                <c:pt idx="26268">
                  <c:v>81.514410000000836</c:v>
                </c:pt>
                <c:pt idx="26269">
                  <c:v>81.51730000000083</c:v>
                </c:pt>
                <c:pt idx="26270">
                  <c:v>81.525560000000837</c:v>
                </c:pt>
                <c:pt idx="26271">
                  <c:v>81.536610000000834</c:v>
                </c:pt>
                <c:pt idx="26272">
                  <c:v>81.544460000000839</c:v>
                </c:pt>
                <c:pt idx="26273">
                  <c:v>81.549010000000834</c:v>
                </c:pt>
                <c:pt idx="26274">
                  <c:v>81.551680000000829</c:v>
                </c:pt>
                <c:pt idx="26275">
                  <c:v>81.553710000000834</c:v>
                </c:pt>
                <c:pt idx="26276">
                  <c:v>81.555080000000828</c:v>
                </c:pt>
                <c:pt idx="26277">
                  <c:v>81.556050000000823</c:v>
                </c:pt>
                <c:pt idx="26278">
                  <c:v>81.556500000000824</c:v>
                </c:pt>
                <c:pt idx="26279">
                  <c:v>81.55701000000083</c:v>
                </c:pt>
                <c:pt idx="26280">
                  <c:v>81.557350000000824</c:v>
                </c:pt>
                <c:pt idx="26281">
                  <c:v>81.557480000000822</c:v>
                </c:pt>
                <c:pt idx="26282">
                  <c:v>81.557630000000827</c:v>
                </c:pt>
                <c:pt idx="26283">
                  <c:v>81.557860000000829</c:v>
                </c:pt>
                <c:pt idx="26284">
                  <c:v>81.558470000000824</c:v>
                </c:pt>
                <c:pt idx="26285">
                  <c:v>81.580570000000819</c:v>
                </c:pt>
                <c:pt idx="26286">
                  <c:v>81.663930000000818</c:v>
                </c:pt>
                <c:pt idx="26287">
                  <c:v>81.738450000000825</c:v>
                </c:pt>
                <c:pt idx="26288">
                  <c:v>81.772690000000821</c:v>
                </c:pt>
                <c:pt idx="26289">
                  <c:v>81.78755000000082</c:v>
                </c:pt>
                <c:pt idx="26290">
                  <c:v>81.793510000000822</c:v>
                </c:pt>
                <c:pt idx="26291">
                  <c:v>81.796740000000824</c:v>
                </c:pt>
                <c:pt idx="26292">
                  <c:v>81.798710000000824</c:v>
                </c:pt>
                <c:pt idx="26293">
                  <c:v>81.800360000000822</c:v>
                </c:pt>
                <c:pt idx="26294">
                  <c:v>81.801910000000817</c:v>
                </c:pt>
                <c:pt idx="26295">
                  <c:v>81.803510000000813</c:v>
                </c:pt>
                <c:pt idx="26296">
                  <c:v>81.805110000000809</c:v>
                </c:pt>
                <c:pt idx="26297">
                  <c:v>81.806660000000804</c:v>
                </c:pt>
                <c:pt idx="26298">
                  <c:v>81.808200000000809</c:v>
                </c:pt>
                <c:pt idx="26299">
                  <c:v>81.80977000000081</c:v>
                </c:pt>
                <c:pt idx="26300">
                  <c:v>81.810860000000815</c:v>
                </c:pt>
                <c:pt idx="26301">
                  <c:v>81.811920000000811</c:v>
                </c:pt>
                <c:pt idx="26302">
                  <c:v>81.812960000000814</c:v>
                </c:pt>
                <c:pt idx="26303">
                  <c:v>81.814020000000809</c:v>
                </c:pt>
                <c:pt idx="26304">
                  <c:v>81.815160000000816</c:v>
                </c:pt>
                <c:pt idx="26305">
                  <c:v>81.816280000000816</c:v>
                </c:pt>
                <c:pt idx="26306">
                  <c:v>81.817390000000813</c:v>
                </c:pt>
                <c:pt idx="26307">
                  <c:v>81.81850000000081</c:v>
                </c:pt>
                <c:pt idx="26308">
                  <c:v>81.819610000000807</c:v>
                </c:pt>
                <c:pt idx="26309">
                  <c:v>81.820730000000808</c:v>
                </c:pt>
                <c:pt idx="26310">
                  <c:v>81.821770000000811</c:v>
                </c:pt>
                <c:pt idx="26311">
                  <c:v>81.822470000000806</c:v>
                </c:pt>
                <c:pt idx="26312">
                  <c:v>81.823570000000799</c:v>
                </c:pt>
                <c:pt idx="26313">
                  <c:v>81.824700000000803</c:v>
                </c:pt>
                <c:pt idx="26314">
                  <c:v>81.825560000000806</c:v>
                </c:pt>
                <c:pt idx="26315">
                  <c:v>81.834890000000811</c:v>
                </c:pt>
                <c:pt idx="26316">
                  <c:v>81.856450000000805</c:v>
                </c:pt>
                <c:pt idx="26317">
                  <c:v>81.879860000000804</c:v>
                </c:pt>
                <c:pt idx="26318">
                  <c:v>81.896750000000807</c:v>
                </c:pt>
                <c:pt idx="26319">
                  <c:v>81.907770000000809</c:v>
                </c:pt>
                <c:pt idx="26320">
                  <c:v>81.913690000000813</c:v>
                </c:pt>
                <c:pt idx="26321">
                  <c:v>81.916960000000813</c:v>
                </c:pt>
                <c:pt idx="26322">
                  <c:v>81.917970000000807</c:v>
                </c:pt>
                <c:pt idx="26323">
                  <c:v>81.918490000000801</c:v>
                </c:pt>
                <c:pt idx="26324">
                  <c:v>81.920470000000805</c:v>
                </c:pt>
                <c:pt idx="26325">
                  <c:v>81.936890000000801</c:v>
                </c:pt>
                <c:pt idx="26326">
                  <c:v>81.957630000000805</c:v>
                </c:pt>
                <c:pt idx="26327">
                  <c:v>81.962730000000803</c:v>
                </c:pt>
                <c:pt idx="26328">
                  <c:v>81.968780000000805</c:v>
                </c:pt>
                <c:pt idx="26329">
                  <c:v>81.982080000000806</c:v>
                </c:pt>
                <c:pt idx="26330">
                  <c:v>81.997740000000803</c:v>
                </c:pt>
                <c:pt idx="26331">
                  <c:v>82.009480000000806</c:v>
                </c:pt>
                <c:pt idx="26332">
                  <c:v>82.016120000000811</c:v>
                </c:pt>
                <c:pt idx="26333">
                  <c:v>82.01831000000081</c:v>
                </c:pt>
                <c:pt idx="26334">
                  <c:v>82.019260000000813</c:v>
                </c:pt>
                <c:pt idx="26335">
                  <c:v>82.020570000000816</c:v>
                </c:pt>
                <c:pt idx="26336">
                  <c:v>82.02197000000082</c:v>
                </c:pt>
                <c:pt idx="26337">
                  <c:v>82.023040000000819</c:v>
                </c:pt>
                <c:pt idx="26338">
                  <c:v>82.023900000000822</c:v>
                </c:pt>
                <c:pt idx="26339">
                  <c:v>82.024690000000817</c:v>
                </c:pt>
                <c:pt idx="26340">
                  <c:v>82.025540000000817</c:v>
                </c:pt>
                <c:pt idx="26341">
                  <c:v>82.026350000000818</c:v>
                </c:pt>
                <c:pt idx="26342">
                  <c:v>82.027060000000816</c:v>
                </c:pt>
                <c:pt idx="26343">
                  <c:v>82.027730000000815</c:v>
                </c:pt>
                <c:pt idx="26344">
                  <c:v>82.028650000000809</c:v>
                </c:pt>
                <c:pt idx="26345">
                  <c:v>82.030050000000813</c:v>
                </c:pt>
                <c:pt idx="26346">
                  <c:v>82.031020000000808</c:v>
                </c:pt>
                <c:pt idx="26347">
                  <c:v>82.031330000000807</c:v>
                </c:pt>
                <c:pt idx="26348">
                  <c:v>82.031620000000814</c:v>
                </c:pt>
                <c:pt idx="26349">
                  <c:v>82.031990000000818</c:v>
                </c:pt>
                <c:pt idx="26350">
                  <c:v>82.032290000000813</c:v>
                </c:pt>
                <c:pt idx="26351">
                  <c:v>82.037540000000817</c:v>
                </c:pt>
                <c:pt idx="26352">
                  <c:v>82.053620000000819</c:v>
                </c:pt>
                <c:pt idx="26353">
                  <c:v>82.071920000000816</c:v>
                </c:pt>
                <c:pt idx="26354">
                  <c:v>82.081890000000811</c:v>
                </c:pt>
                <c:pt idx="26355">
                  <c:v>82.088050000000806</c:v>
                </c:pt>
                <c:pt idx="26356">
                  <c:v>82.092380000000801</c:v>
                </c:pt>
                <c:pt idx="26357">
                  <c:v>82.095540000000796</c:v>
                </c:pt>
                <c:pt idx="26358">
                  <c:v>82.098180000000795</c:v>
                </c:pt>
                <c:pt idx="26359">
                  <c:v>82.100200000000797</c:v>
                </c:pt>
                <c:pt idx="26360">
                  <c:v>82.101980000000793</c:v>
                </c:pt>
                <c:pt idx="26361">
                  <c:v>82.103770000000793</c:v>
                </c:pt>
                <c:pt idx="26362">
                  <c:v>82.105490000000799</c:v>
                </c:pt>
                <c:pt idx="26363">
                  <c:v>82.106590000000793</c:v>
                </c:pt>
                <c:pt idx="26364">
                  <c:v>82.107330000000786</c:v>
                </c:pt>
                <c:pt idx="26365">
                  <c:v>82.114990000000788</c:v>
                </c:pt>
                <c:pt idx="26366">
                  <c:v>82.136780000000783</c:v>
                </c:pt>
                <c:pt idx="26367">
                  <c:v>82.160560000000785</c:v>
                </c:pt>
                <c:pt idx="26368">
                  <c:v>82.175410000000781</c:v>
                </c:pt>
                <c:pt idx="26369">
                  <c:v>82.183610000000783</c:v>
                </c:pt>
                <c:pt idx="26370">
                  <c:v>82.188400000000783</c:v>
                </c:pt>
                <c:pt idx="26371">
                  <c:v>82.191140000000786</c:v>
                </c:pt>
                <c:pt idx="26372">
                  <c:v>82.193220000000792</c:v>
                </c:pt>
                <c:pt idx="26373">
                  <c:v>82.194970000000794</c:v>
                </c:pt>
                <c:pt idx="26374">
                  <c:v>82.196370000000798</c:v>
                </c:pt>
                <c:pt idx="26375">
                  <c:v>82.197480000000795</c:v>
                </c:pt>
                <c:pt idx="26376">
                  <c:v>82.198560000000796</c:v>
                </c:pt>
                <c:pt idx="26377">
                  <c:v>82.1996000000008</c:v>
                </c:pt>
                <c:pt idx="26378">
                  <c:v>82.200400000000798</c:v>
                </c:pt>
                <c:pt idx="26379">
                  <c:v>82.201200000000796</c:v>
                </c:pt>
                <c:pt idx="26380">
                  <c:v>82.215230000000801</c:v>
                </c:pt>
                <c:pt idx="26381">
                  <c:v>82.246350000000803</c:v>
                </c:pt>
                <c:pt idx="26382">
                  <c:v>82.256490000000809</c:v>
                </c:pt>
                <c:pt idx="26383">
                  <c:v>82.260100000000804</c:v>
                </c:pt>
                <c:pt idx="26384">
                  <c:v>82.265860000000799</c:v>
                </c:pt>
                <c:pt idx="26385">
                  <c:v>82.271540000000797</c:v>
                </c:pt>
                <c:pt idx="26386">
                  <c:v>82.275730000000792</c:v>
                </c:pt>
                <c:pt idx="26387">
                  <c:v>82.278560000000795</c:v>
                </c:pt>
                <c:pt idx="26388">
                  <c:v>82.279880000000801</c:v>
                </c:pt>
                <c:pt idx="26389">
                  <c:v>82.280310000000796</c:v>
                </c:pt>
                <c:pt idx="26390">
                  <c:v>82.2809500000008</c:v>
                </c:pt>
                <c:pt idx="26391">
                  <c:v>82.282570000000803</c:v>
                </c:pt>
                <c:pt idx="26392">
                  <c:v>82.284910000000806</c:v>
                </c:pt>
                <c:pt idx="26393">
                  <c:v>82.287560000000809</c:v>
                </c:pt>
                <c:pt idx="26394">
                  <c:v>82.297210000000803</c:v>
                </c:pt>
                <c:pt idx="26395">
                  <c:v>82.364570000000796</c:v>
                </c:pt>
                <c:pt idx="26396">
                  <c:v>82.4227400000008</c:v>
                </c:pt>
                <c:pt idx="26397">
                  <c:v>82.457890000000802</c:v>
                </c:pt>
                <c:pt idx="26398">
                  <c:v>82.4769100000008</c:v>
                </c:pt>
                <c:pt idx="26399">
                  <c:v>82.487000000000805</c:v>
                </c:pt>
                <c:pt idx="26400">
                  <c:v>82.490650000000798</c:v>
                </c:pt>
                <c:pt idx="26401">
                  <c:v>82.493930000000802</c:v>
                </c:pt>
                <c:pt idx="26402">
                  <c:v>82.503240000000801</c:v>
                </c:pt>
                <c:pt idx="26403">
                  <c:v>82.514500000000794</c:v>
                </c:pt>
                <c:pt idx="26404">
                  <c:v>82.522900000000789</c:v>
                </c:pt>
                <c:pt idx="26405">
                  <c:v>82.527000000000783</c:v>
                </c:pt>
                <c:pt idx="26406">
                  <c:v>82.529530000000776</c:v>
                </c:pt>
                <c:pt idx="26407">
                  <c:v>82.531450000000774</c:v>
                </c:pt>
                <c:pt idx="26408">
                  <c:v>82.533430000000777</c:v>
                </c:pt>
                <c:pt idx="26409">
                  <c:v>82.534400000000772</c:v>
                </c:pt>
                <c:pt idx="26410">
                  <c:v>82.535260000000775</c:v>
                </c:pt>
                <c:pt idx="26411">
                  <c:v>82.536610000000778</c:v>
                </c:pt>
                <c:pt idx="26412">
                  <c:v>82.538280000000782</c:v>
                </c:pt>
                <c:pt idx="26413">
                  <c:v>82.539800000000781</c:v>
                </c:pt>
                <c:pt idx="26414">
                  <c:v>82.540930000000785</c:v>
                </c:pt>
                <c:pt idx="26415">
                  <c:v>82.541970000000788</c:v>
                </c:pt>
                <c:pt idx="26416">
                  <c:v>82.542930000000794</c:v>
                </c:pt>
                <c:pt idx="26417">
                  <c:v>82.543880000000797</c:v>
                </c:pt>
                <c:pt idx="26418">
                  <c:v>82.5447400000008</c:v>
                </c:pt>
                <c:pt idx="26419">
                  <c:v>82.5455000000008</c:v>
                </c:pt>
                <c:pt idx="26420">
                  <c:v>82.546030000000798</c:v>
                </c:pt>
                <c:pt idx="26421">
                  <c:v>82.546330000000793</c:v>
                </c:pt>
                <c:pt idx="26422">
                  <c:v>82.5465300000008</c:v>
                </c:pt>
                <c:pt idx="26423">
                  <c:v>82.546810000000804</c:v>
                </c:pt>
                <c:pt idx="26424">
                  <c:v>82.547420000000798</c:v>
                </c:pt>
                <c:pt idx="26425">
                  <c:v>82.5485000000008</c:v>
                </c:pt>
                <c:pt idx="26426">
                  <c:v>82.549020000000795</c:v>
                </c:pt>
                <c:pt idx="26427">
                  <c:v>82.549670000000788</c:v>
                </c:pt>
                <c:pt idx="26428">
                  <c:v>82.551530000000781</c:v>
                </c:pt>
                <c:pt idx="26429">
                  <c:v>82.558440000000786</c:v>
                </c:pt>
                <c:pt idx="26430">
                  <c:v>82.568290000000786</c:v>
                </c:pt>
                <c:pt idx="26431">
                  <c:v>82.598160000000789</c:v>
                </c:pt>
                <c:pt idx="26432">
                  <c:v>82.631910000000786</c:v>
                </c:pt>
                <c:pt idx="26433">
                  <c:v>82.668860000000791</c:v>
                </c:pt>
                <c:pt idx="26434">
                  <c:v>82.685420000000789</c:v>
                </c:pt>
                <c:pt idx="26435">
                  <c:v>82.692570000000785</c:v>
                </c:pt>
                <c:pt idx="26436">
                  <c:v>82.697280000000788</c:v>
                </c:pt>
                <c:pt idx="26437">
                  <c:v>82.700960000000791</c:v>
                </c:pt>
                <c:pt idx="26438">
                  <c:v>82.704040000000788</c:v>
                </c:pt>
                <c:pt idx="26439">
                  <c:v>82.706900000000786</c:v>
                </c:pt>
                <c:pt idx="26440">
                  <c:v>82.709310000000784</c:v>
                </c:pt>
                <c:pt idx="26441">
                  <c:v>82.711710000000778</c:v>
                </c:pt>
                <c:pt idx="26442">
                  <c:v>82.714250000000774</c:v>
                </c:pt>
                <c:pt idx="26443">
                  <c:v>82.71661000000077</c:v>
                </c:pt>
                <c:pt idx="26444">
                  <c:v>82.718610000000766</c:v>
                </c:pt>
                <c:pt idx="26445">
                  <c:v>82.720420000000772</c:v>
                </c:pt>
                <c:pt idx="26446">
                  <c:v>82.72225000000077</c:v>
                </c:pt>
                <c:pt idx="26447">
                  <c:v>82.724160000000765</c:v>
                </c:pt>
                <c:pt idx="26448">
                  <c:v>82.725960000000768</c:v>
                </c:pt>
                <c:pt idx="26449">
                  <c:v>82.72749000000077</c:v>
                </c:pt>
                <c:pt idx="26450">
                  <c:v>82.728200000000768</c:v>
                </c:pt>
                <c:pt idx="26451">
                  <c:v>82.728570000000772</c:v>
                </c:pt>
                <c:pt idx="26452">
                  <c:v>82.728900000000777</c:v>
                </c:pt>
                <c:pt idx="26453">
                  <c:v>82.729630000000782</c:v>
                </c:pt>
                <c:pt idx="26454">
                  <c:v>82.729960000000787</c:v>
                </c:pt>
                <c:pt idx="26455">
                  <c:v>82.730080000000783</c:v>
                </c:pt>
                <c:pt idx="26456">
                  <c:v>82.730350000000783</c:v>
                </c:pt>
                <c:pt idx="26457">
                  <c:v>82.73052000000078</c:v>
                </c:pt>
                <c:pt idx="26458">
                  <c:v>82.730650000000779</c:v>
                </c:pt>
                <c:pt idx="26459">
                  <c:v>82.731430000000785</c:v>
                </c:pt>
                <c:pt idx="26460">
                  <c:v>82.736660000000782</c:v>
                </c:pt>
                <c:pt idx="26461">
                  <c:v>82.745040000000785</c:v>
                </c:pt>
                <c:pt idx="26462">
                  <c:v>82.752350000000789</c:v>
                </c:pt>
                <c:pt idx="26463">
                  <c:v>82.757380000000794</c:v>
                </c:pt>
                <c:pt idx="26464">
                  <c:v>82.761010000000795</c:v>
                </c:pt>
                <c:pt idx="26465">
                  <c:v>82.763270000000801</c:v>
                </c:pt>
                <c:pt idx="26466">
                  <c:v>82.764960000000798</c:v>
                </c:pt>
                <c:pt idx="26467">
                  <c:v>82.766120000000797</c:v>
                </c:pt>
                <c:pt idx="26468">
                  <c:v>82.767020000000798</c:v>
                </c:pt>
                <c:pt idx="26469">
                  <c:v>82.767760000000791</c:v>
                </c:pt>
                <c:pt idx="26470">
                  <c:v>82.768440000000794</c:v>
                </c:pt>
                <c:pt idx="26471">
                  <c:v>82.769090000000787</c:v>
                </c:pt>
                <c:pt idx="26472">
                  <c:v>82.76968000000079</c:v>
                </c:pt>
                <c:pt idx="26473">
                  <c:v>82.770220000000791</c:v>
                </c:pt>
                <c:pt idx="26474">
                  <c:v>82.770730000000796</c:v>
                </c:pt>
                <c:pt idx="26475">
                  <c:v>82.771250000000791</c:v>
                </c:pt>
                <c:pt idx="26476">
                  <c:v>82.771730000000787</c:v>
                </c:pt>
                <c:pt idx="26477">
                  <c:v>82.772220000000786</c:v>
                </c:pt>
                <c:pt idx="26478">
                  <c:v>82.77268000000079</c:v>
                </c:pt>
                <c:pt idx="26479">
                  <c:v>82.773750000000788</c:v>
                </c:pt>
                <c:pt idx="26480">
                  <c:v>82.775310000000786</c:v>
                </c:pt>
                <c:pt idx="26481">
                  <c:v>82.777580000000782</c:v>
                </c:pt>
                <c:pt idx="26482">
                  <c:v>82.780250000000777</c:v>
                </c:pt>
                <c:pt idx="26483">
                  <c:v>82.782860000000781</c:v>
                </c:pt>
                <c:pt idx="26484">
                  <c:v>82.785390000000774</c:v>
                </c:pt>
                <c:pt idx="26485">
                  <c:v>82.78802000000077</c:v>
                </c:pt>
                <c:pt idx="26486">
                  <c:v>82.790300000000769</c:v>
                </c:pt>
                <c:pt idx="26487">
                  <c:v>82.793040000000772</c:v>
                </c:pt>
                <c:pt idx="26488">
                  <c:v>82.796080000000771</c:v>
                </c:pt>
                <c:pt idx="26489">
                  <c:v>82.798800000000767</c:v>
                </c:pt>
                <c:pt idx="26490">
                  <c:v>82.801110000000762</c:v>
                </c:pt>
                <c:pt idx="26491">
                  <c:v>82.803560000000758</c:v>
                </c:pt>
                <c:pt idx="26492">
                  <c:v>82.806050000000752</c:v>
                </c:pt>
                <c:pt idx="26493">
                  <c:v>82.808260000000757</c:v>
                </c:pt>
                <c:pt idx="26494">
                  <c:v>82.810420000000761</c:v>
                </c:pt>
                <c:pt idx="26495">
                  <c:v>82.812510000000756</c:v>
                </c:pt>
                <c:pt idx="26496">
                  <c:v>82.814710000000758</c:v>
                </c:pt>
                <c:pt idx="26497">
                  <c:v>82.816980000000754</c:v>
                </c:pt>
                <c:pt idx="26498">
                  <c:v>82.819300000000752</c:v>
                </c:pt>
                <c:pt idx="26499">
                  <c:v>82.821780000000757</c:v>
                </c:pt>
                <c:pt idx="26500">
                  <c:v>82.824410000000753</c:v>
                </c:pt>
                <c:pt idx="26501">
                  <c:v>82.826450000000747</c:v>
                </c:pt>
                <c:pt idx="26502">
                  <c:v>82.828470000000749</c:v>
                </c:pt>
                <c:pt idx="26503">
                  <c:v>82.830720000000753</c:v>
                </c:pt>
                <c:pt idx="26504">
                  <c:v>82.845660000000748</c:v>
                </c:pt>
                <c:pt idx="26505">
                  <c:v>82.866000000000753</c:v>
                </c:pt>
                <c:pt idx="26506">
                  <c:v>82.880260000000746</c:v>
                </c:pt>
                <c:pt idx="26507">
                  <c:v>82.887760000000739</c:v>
                </c:pt>
                <c:pt idx="26508">
                  <c:v>82.891990000000746</c:v>
                </c:pt>
                <c:pt idx="26509">
                  <c:v>82.895410000000751</c:v>
                </c:pt>
                <c:pt idx="26510">
                  <c:v>82.897920000000752</c:v>
                </c:pt>
                <c:pt idx="26511">
                  <c:v>82.899900000000756</c:v>
                </c:pt>
                <c:pt idx="26512">
                  <c:v>82.901580000000749</c:v>
                </c:pt>
                <c:pt idx="26513">
                  <c:v>82.927570000000742</c:v>
                </c:pt>
                <c:pt idx="26514">
                  <c:v>82.975560000000741</c:v>
                </c:pt>
                <c:pt idx="26515">
                  <c:v>83.025720000000746</c:v>
                </c:pt>
                <c:pt idx="26516">
                  <c:v>83.06237000000074</c:v>
                </c:pt>
                <c:pt idx="26517">
                  <c:v>83.084100000000745</c:v>
                </c:pt>
                <c:pt idx="26518">
                  <c:v>83.09262000000075</c:v>
                </c:pt>
                <c:pt idx="26519">
                  <c:v>83.096610000000751</c:v>
                </c:pt>
                <c:pt idx="26520">
                  <c:v>83.099000000000757</c:v>
                </c:pt>
                <c:pt idx="26521">
                  <c:v>83.10071000000076</c:v>
                </c:pt>
                <c:pt idx="26522">
                  <c:v>83.101610000000761</c:v>
                </c:pt>
                <c:pt idx="26523">
                  <c:v>83.102270000000757</c:v>
                </c:pt>
                <c:pt idx="26524">
                  <c:v>83.102890000000755</c:v>
                </c:pt>
                <c:pt idx="26525">
                  <c:v>83.10350000000075</c:v>
                </c:pt>
                <c:pt idx="26526">
                  <c:v>83.104190000000756</c:v>
                </c:pt>
                <c:pt idx="26527">
                  <c:v>83.10510000000076</c:v>
                </c:pt>
                <c:pt idx="26528">
                  <c:v>83.106160000000756</c:v>
                </c:pt>
                <c:pt idx="26529">
                  <c:v>83.107160000000761</c:v>
                </c:pt>
                <c:pt idx="26530">
                  <c:v>83.108080000000754</c:v>
                </c:pt>
                <c:pt idx="26531">
                  <c:v>83.108970000000753</c:v>
                </c:pt>
                <c:pt idx="26532">
                  <c:v>83.109850000000748</c:v>
                </c:pt>
                <c:pt idx="26533">
                  <c:v>83.110650000000746</c:v>
                </c:pt>
                <c:pt idx="26534">
                  <c:v>83.111450000000744</c:v>
                </c:pt>
                <c:pt idx="26535">
                  <c:v>83.112380000000741</c:v>
                </c:pt>
                <c:pt idx="26536">
                  <c:v>83.113350000000736</c:v>
                </c:pt>
                <c:pt idx="26537">
                  <c:v>83.114240000000734</c:v>
                </c:pt>
                <c:pt idx="26538">
                  <c:v>83.115050000000736</c:v>
                </c:pt>
                <c:pt idx="26539">
                  <c:v>83.115890000000732</c:v>
                </c:pt>
                <c:pt idx="26540">
                  <c:v>83.116770000000727</c:v>
                </c:pt>
                <c:pt idx="26541">
                  <c:v>83.117620000000727</c:v>
                </c:pt>
                <c:pt idx="26542">
                  <c:v>83.118410000000722</c:v>
                </c:pt>
                <c:pt idx="26543">
                  <c:v>83.119170000000722</c:v>
                </c:pt>
                <c:pt idx="26544">
                  <c:v>83.119930000000721</c:v>
                </c:pt>
                <c:pt idx="26545">
                  <c:v>83.120690000000721</c:v>
                </c:pt>
                <c:pt idx="26546">
                  <c:v>83.121400000000719</c:v>
                </c:pt>
                <c:pt idx="26547">
                  <c:v>83.122080000000722</c:v>
                </c:pt>
                <c:pt idx="26548">
                  <c:v>83.122840000000721</c:v>
                </c:pt>
                <c:pt idx="26549">
                  <c:v>83.123500000000718</c:v>
                </c:pt>
                <c:pt idx="26550">
                  <c:v>83.124650000000713</c:v>
                </c:pt>
                <c:pt idx="26551">
                  <c:v>83.125110000000717</c:v>
                </c:pt>
                <c:pt idx="26552">
                  <c:v>83.125380000000717</c:v>
                </c:pt>
                <c:pt idx="26553">
                  <c:v>83.126300000000711</c:v>
                </c:pt>
                <c:pt idx="26554">
                  <c:v>83.129630000000716</c:v>
                </c:pt>
                <c:pt idx="26555">
                  <c:v>83.133970000000716</c:v>
                </c:pt>
                <c:pt idx="26556">
                  <c:v>83.137250000000719</c:v>
                </c:pt>
                <c:pt idx="26557">
                  <c:v>83.139390000000716</c:v>
                </c:pt>
                <c:pt idx="26558">
                  <c:v>83.140950000000714</c:v>
                </c:pt>
                <c:pt idx="26559">
                  <c:v>83.142200000000713</c:v>
                </c:pt>
                <c:pt idx="26560">
                  <c:v>83.143240000000716</c:v>
                </c:pt>
                <c:pt idx="26561">
                  <c:v>83.14416000000071</c:v>
                </c:pt>
                <c:pt idx="26562">
                  <c:v>83.145020000000713</c:v>
                </c:pt>
                <c:pt idx="26563">
                  <c:v>83.145840000000717</c:v>
                </c:pt>
                <c:pt idx="26564">
                  <c:v>83.146720000000713</c:v>
                </c:pt>
                <c:pt idx="26565">
                  <c:v>83.147560000000709</c:v>
                </c:pt>
                <c:pt idx="26566">
                  <c:v>83.14837000000071</c:v>
                </c:pt>
                <c:pt idx="26567">
                  <c:v>83.149050000000713</c:v>
                </c:pt>
                <c:pt idx="26568">
                  <c:v>83.149700000000706</c:v>
                </c:pt>
                <c:pt idx="26569">
                  <c:v>83.150360000000703</c:v>
                </c:pt>
                <c:pt idx="26570">
                  <c:v>83.151060000000697</c:v>
                </c:pt>
                <c:pt idx="26571">
                  <c:v>83.151770000000695</c:v>
                </c:pt>
                <c:pt idx="26572">
                  <c:v>83.15247000000069</c:v>
                </c:pt>
                <c:pt idx="26573">
                  <c:v>83.153210000000684</c:v>
                </c:pt>
                <c:pt idx="26574">
                  <c:v>83.154020000000685</c:v>
                </c:pt>
                <c:pt idx="26575">
                  <c:v>83.154770000000681</c:v>
                </c:pt>
                <c:pt idx="26576">
                  <c:v>83.155510000000675</c:v>
                </c:pt>
                <c:pt idx="26577">
                  <c:v>83.156220000000673</c:v>
                </c:pt>
                <c:pt idx="26578">
                  <c:v>83.156930000000671</c:v>
                </c:pt>
                <c:pt idx="26579">
                  <c:v>83.157680000000667</c:v>
                </c:pt>
                <c:pt idx="26580">
                  <c:v>83.158440000000667</c:v>
                </c:pt>
                <c:pt idx="26581">
                  <c:v>83.159220000000673</c:v>
                </c:pt>
                <c:pt idx="26582">
                  <c:v>83.159990000000676</c:v>
                </c:pt>
                <c:pt idx="26583">
                  <c:v>83.160770000000682</c:v>
                </c:pt>
                <c:pt idx="26584">
                  <c:v>83.161540000000684</c:v>
                </c:pt>
                <c:pt idx="26585">
                  <c:v>83.162260000000686</c:v>
                </c:pt>
                <c:pt idx="26586">
                  <c:v>83.163040000000692</c:v>
                </c:pt>
                <c:pt idx="26587">
                  <c:v>83.16384000000069</c:v>
                </c:pt>
                <c:pt idx="26588">
                  <c:v>83.164570000000694</c:v>
                </c:pt>
                <c:pt idx="26589">
                  <c:v>83.165380000000695</c:v>
                </c:pt>
                <c:pt idx="26590">
                  <c:v>83.166760000000693</c:v>
                </c:pt>
                <c:pt idx="26591">
                  <c:v>83.16787000000069</c:v>
                </c:pt>
                <c:pt idx="26592">
                  <c:v>83.172190000000697</c:v>
                </c:pt>
                <c:pt idx="26593">
                  <c:v>83.1994200000007</c:v>
                </c:pt>
                <c:pt idx="26594">
                  <c:v>83.234810000000707</c:v>
                </c:pt>
                <c:pt idx="26595">
                  <c:v>83.257440000000713</c:v>
                </c:pt>
                <c:pt idx="26596">
                  <c:v>83.273150000000712</c:v>
                </c:pt>
                <c:pt idx="26597">
                  <c:v>83.281910000000707</c:v>
                </c:pt>
                <c:pt idx="26598">
                  <c:v>83.28510000000071</c:v>
                </c:pt>
                <c:pt idx="26599">
                  <c:v>83.287200000000709</c:v>
                </c:pt>
                <c:pt idx="26600">
                  <c:v>83.288640000000711</c:v>
                </c:pt>
                <c:pt idx="26601">
                  <c:v>83.290060000000707</c:v>
                </c:pt>
                <c:pt idx="26602">
                  <c:v>83.291290000000714</c:v>
                </c:pt>
                <c:pt idx="26603">
                  <c:v>83.292260000000709</c:v>
                </c:pt>
                <c:pt idx="26604">
                  <c:v>83.293040000000715</c:v>
                </c:pt>
                <c:pt idx="26605">
                  <c:v>83.293800000000715</c:v>
                </c:pt>
                <c:pt idx="26606">
                  <c:v>83.294760000000721</c:v>
                </c:pt>
                <c:pt idx="26607">
                  <c:v>83.295690000000718</c:v>
                </c:pt>
                <c:pt idx="26608">
                  <c:v>83.302870000000723</c:v>
                </c:pt>
                <c:pt idx="26609">
                  <c:v>83.315420000000728</c:v>
                </c:pt>
                <c:pt idx="26610">
                  <c:v>83.334770000000731</c:v>
                </c:pt>
                <c:pt idx="26611">
                  <c:v>83.354330000000729</c:v>
                </c:pt>
                <c:pt idx="26612">
                  <c:v>83.383810000000736</c:v>
                </c:pt>
                <c:pt idx="26613">
                  <c:v>83.419190000000739</c:v>
                </c:pt>
                <c:pt idx="26614">
                  <c:v>83.446200000000744</c:v>
                </c:pt>
                <c:pt idx="26615">
                  <c:v>83.460280000000751</c:v>
                </c:pt>
                <c:pt idx="26616">
                  <c:v>83.468370000000746</c:v>
                </c:pt>
                <c:pt idx="26617">
                  <c:v>83.472530000000745</c:v>
                </c:pt>
                <c:pt idx="26618">
                  <c:v>83.474840000000739</c:v>
                </c:pt>
                <c:pt idx="26619">
                  <c:v>83.476820000000743</c:v>
                </c:pt>
                <c:pt idx="26620">
                  <c:v>83.478590000000736</c:v>
                </c:pt>
                <c:pt idx="26621">
                  <c:v>83.48017000000074</c:v>
                </c:pt>
                <c:pt idx="26622">
                  <c:v>83.481410000000736</c:v>
                </c:pt>
                <c:pt idx="26623">
                  <c:v>83.482480000000734</c:v>
                </c:pt>
                <c:pt idx="26624">
                  <c:v>83.483150000000734</c:v>
                </c:pt>
                <c:pt idx="26625">
                  <c:v>83.483690000000735</c:v>
                </c:pt>
                <c:pt idx="26626">
                  <c:v>83.484220000000732</c:v>
                </c:pt>
                <c:pt idx="26627">
                  <c:v>83.484770000000736</c:v>
                </c:pt>
                <c:pt idx="26628">
                  <c:v>83.485380000000731</c:v>
                </c:pt>
                <c:pt idx="26629">
                  <c:v>83.486170000000726</c:v>
                </c:pt>
                <c:pt idx="26630">
                  <c:v>83.48663000000073</c:v>
                </c:pt>
                <c:pt idx="26631">
                  <c:v>83.487220000000733</c:v>
                </c:pt>
                <c:pt idx="26632">
                  <c:v>83.48766000000073</c:v>
                </c:pt>
                <c:pt idx="26633">
                  <c:v>83.487910000000724</c:v>
                </c:pt>
                <c:pt idx="26634">
                  <c:v>83.488240000000729</c:v>
                </c:pt>
                <c:pt idx="26635">
                  <c:v>83.488340000000733</c:v>
                </c:pt>
                <c:pt idx="26636">
                  <c:v>83.488560000000732</c:v>
                </c:pt>
                <c:pt idx="26637">
                  <c:v>83.489480000000725</c:v>
                </c:pt>
                <c:pt idx="26638">
                  <c:v>83.494310000000723</c:v>
                </c:pt>
                <c:pt idx="26639">
                  <c:v>83.499980000000718</c:v>
                </c:pt>
                <c:pt idx="26640">
                  <c:v>83.50464000000072</c:v>
                </c:pt>
                <c:pt idx="26641">
                  <c:v>83.50764000000072</c:v>
                </c:pt>
                <c:pt idx="26642">
                  <c:v>83.509820000000715</c:v>
                </c:pt>
                <c:pt idx="26643">
                  <c:v>83.511410000000708</c:v>
                </c:pt>
                <c:pt idx="26644">
                  <c:v>83.512610000000706</c:v>
                </c:pt>
                <c:pt idx="26645">
                  <c:v>83.513470000000709</c:v>
                </c:pt>
                <c:pt idx="26646">
                  <c:v>83.514210000000702</c:v>
                </c:pt>
                <c:pt idx="26647">
                  <c:v>83.515810000000698</c:v>
                </c:pt>
                <c:pt idx="26648">
                  <c:v>83.518210000000693</c:v>
                </c:pt>
                <c:pt idx="26649">
                  <c:v>83.521540000000698</c:v>
                </c:pt>
                <c:pt idx="26650">
                  <c:v>83.525510000000693</c:v>
                </c:pt>
                <c:pt idx="26651">
                  <c:v>83.528660000000698</c:v>
                </c:pt>
                <c:pt idx="26652">
                  <c:v>83.531380000000695</c:v>
                </c:pt>
                <c:pt idx="26653">
                  <c:v>83.533580000000697</c:v>
                </c:pt>
                <c:pt idx="26654">
                  <c:v>83.535600000000699</c:v>
                </c:pt>
                <c:pt idx="26655">
                  <c:v>83.537310000000701</c:v>
                </c:pt>
                <c:pt idx="26656">
                  <c:v>83.538890000000706</c:v>
                </c:pt>
                <c:pt idx="26657">
                  <c:v>83.540630000000704</c:v>
                </c:pt>
                <c:pt idx="26658">
                  <c:v>83.54244000000071</c:v>
                </c:pt>
                <c:pt idx="26659">
                  <c:v>83.543950000000706</c:v>
                </c:pt>
                <c:pt idx="26660">
                  <c:v>83.545290000000705</c:v>
                </c:pt>
                <c:pt idx="26661">
                  <c:v>83.546570000000699</c:v>
                </c:pt>
                <c:pt idx="26662">
                  <c:v>83.547880000000703</c:v>
                </c:pt>
                <c:pt idx="26663">
                  <c:v>83.549180000000703</c:v>
                </c:pt>
                <c:pt idx="26664">
                  <c:v>83.550480000000704</c:v>
                </c:pt>
                <c:pt idx="26665">
                  <c:v>83.551790000000707</c:v>
                </c:pt>
                <c:pt idx="26666">
                  <c:v>83.552780000000709</c:v>
                </c:pt>
                <c:pt idx="26667">
                  <c:v>83.563210000000709</c:v>
                </c:pt>
                <c:pt idx="26668">
                  <c:v>83.58063000000071</c:v>
                </c:pt>
                <c:pt idx="26669">
                  <c:v>83.594450000000705</c:v>
                </c:pt>
                <c:pt idx="26670">
                  <c:v>83.601790000000705</c:v>
                </c:pt>
                <c:pt idx="26671">
                  <c:v>83.605440000000698</c:v>
                </c:pt>
                <c:pt idx="26672">
                  <c:v>83.608170000000698</c:v>
                </c:pt>
                <c:pt idx="26673">
                  <c:v>83.610280000000699</c:v>
                </c:pt>
                <c:pt idx="26674">
                  <c:v>83.612060000000696</c:v>
                </c:pt>
                <c:pt idx="26675">
                  <c:v>83.613320000000698</c:v>
                </c:pt>
                <c:pt idx="26676">
                  <c:v>83.614500000000703</c:v>
                </c:pt>
                <c:pt idx="26677">
                  <c:v>83.61564000000071</c:v>
                </c:pt>
                <c:pt idx="26678">
                  <c:v>83.616700000000705</c:v>
                </c:pt>
                <c:pt idx="26679">
                  <c:v>83.617620000000699</c:v>
                </c:pt>
                <c:pt idx="26680">
                  <c:v>83.618490000000705</c:v>
                </c:pt>
                <c:pt idx="26681">
                  <c:v>83.619500000000698</c:v>
                </c:pt>
                <c:pt idx="26682">
                  <c:v>83.6204900000007</c:v>
                </c:pt>
                <c:pt idx="26683">
                  <c:v>83.621440000000703</c:v>
                </c:pt>
                <c:pt idx="26684">
                  <c:v>83.622410000000698</c:v>
                </c:pt>
                <c:pt idx="26685">
                  <c:v>83.623420000000692</c:v>
                </c:pt>
                <c:pt idx="26686">
                  <c:v>83.624400000000691</c:v>
                </c:pt>
                <c:pt idx="26687">
                  <c:v>83.62525000000069</c:v>
                </c:pt>
                <c:pt idx="26688">
                  <c:v>83.625760000000696</c:v>
                </c:pt>
                <c:pt idx="26689">
                  <c:v>83.634960000000703</c:v>
                </c:pt>
                <c:pt idx="26690">
                  <c:v>83.664770000000701</c:v>
                </c:pt>
                <c:pt idx="26691">
                  <c:v>83.690740000000702</c:v>
                </c:pt>
                <c:pt idx="26692">
                  <c:v>83.707740000000697</c:v>
                </c:pt>
                <c:pt idx="26693">
                  <c:v>83.7172400000007</c:v>
                </c:pt>
                <c:pt idx="26694">
                  <c:v>83.720790000000704</c:v>
                </c:pt>
                <c:pt idx="26695">
                  <c:v>83.721950000000703</c:v>
                </c:pt>
                <c:pt idx="26696">
                  <c:v>83.722840000000701</c:v>
                </c:pt>
                <c:pt idx="26697">
                  <c:v>83.723930000000706</c:v>
                </c:pt>
                <c:pt idx="26698">
                  <c:v>83.724810000000701</c:v>
                </c:pt>
                <c:pt idx="26699">
                  <c:v>83.725530000000703</c:v>
                </c:pt>
                <c:pt idx="26700">
                  <c:v>83.726120000000705</c:v>
                </c:pt>
                <c:pt idx="26701">
                  <c:v>83.726610000000704</c:v>
                </c:pt>
                <c:pt idx="26702">
                  <c:v>83.726970000000705</c:v>
                </c:pt>
                <c:pt idx="26703">
                  <c:v>83.7278500000007</c:v>
                </c:pt>
                <c:pt idx="26704">
                  <c:v>83.728300000000701</c:v>
                </c:pt>
                <c:pt idx="26705">
                  <c:v>83.728480000000701</c:v>
                </c:pt>
                <c:pt idx="26706">
                  <c:v>83.728620000000703</c:v>
                </c:pt>
                <c:pt idx="26707">
                  <c:v>83.728870000000697</c:v>
                </c:pt>
                <c:pt idx="26708">
                  <c:v>83.729080000000693</c:v>
                </c:pt>
                <c:pt idx="26709">
                  <c:v>83.729760000000695</c:v>
                </c:pt>
                <c:pt idx="26710">
                  <c:v>83.73113000000069</c:v>
                </c:pt>
                <c:pt idx="26711">
                  <c:v>83.744480000000692</c:v>
                </c:pt>
                <c:pt idx="26712">
                  <c:v>83.776050000000694</c:v>
                </c:pt>
                <c:pt idx="26713">
                  <c:v>83.815850000000694</c:v>
                </c:pt>
                <c:pt idx="26714">
                  <c:v>83.857530000000693</c:v>
                </c:pt>
                <c:pt idx="26715">
                  <c:v>83.878760000000696</c:v>
                </c:pt>
                <c:pt idx="26716">
                  <c:v>83.884180000000697</c:v>
                </c:pt>
                <c:pt idx="26717">
                  <c:v>83.886720000000693</c:v>
                </c:pt>
                <c:pt idx="26718">
                  <c:v>83.890190000000686</c:v>
                </c:pt>
                <c:pt idx="26719">
                  <c:v>83.892540000000693</c:v>
                </c:pt>
                <c:pt idx="26720">
                  <c:v>83.894700000000697</c:v>
                </c:pt>
                <c:pt idx="26721">
                  <c:v>83.897470000000695</c:v>
                </c:pt>
                <c:pt idx="26722">
                  <c:v>83.898630000000693</c:v>
                </c:pt>
                <c:pt idx="26723">
                  <c:v>83.898950000000696</c:v>
                </c:pt>
                <c:pt idx="26724">
                  <c:v>83.899420000000703</c:v>
                </c:pt>
                <c:pt idx="26725">
                  <c:v>83.901720000000708</c:v>
                </c:pt>
                <c:pt idx="26726">
                  <c:v>83.907700000000702</c:v>
                </c:pt>
                <c:pt idx="26727">
                  <c:v>83.914340000000706</c:v>
                </c:pt>
                <c:pt idx="26728">
                  <c:v>83.91950000000071</c:v>
                </c:pt>
                <c:pt idx="26729">
                  <c:v>83.922630000000709</c:v>
                </c:pt>
                <c:pt idx="26730">
                  <c:v>83.924810000000704</c:v>
                </c:pt>
                <c:pt idx="26731">
                  <c:v>83.926610000000707</c:v>
                </c:pt>
                <c:pt idx="26732">
                  <c:v>83.928130000000706</c:v>
                </c:pt>
                <c:pt idx="26733">
                  <c:v>83.92944000000071</c:v>
                </c:pt>
                <c:pt idx="26734">
                  <c:v>83.930880000000712</c:v>
                </c:pt>
                <c:pt idx="26735">
                  <c:v>83.932800000000711</c:v>
                </c:pt>
                <c:pt idx="26736">
                  <c:v>83.934880000000717</c:v>
                </c:pt>
                <c:pt idx="26737">
                  <c:v>83.935730000000717</c:v>
                </c:pt>
                <c:pt idx="26738">
                  <c:v>83.936520000000712</c:v>
                </c:pt>
                <c:pt idx="26739">
                  <c:v>83.93732000000071</c:v>
                </c:pt>
                <c:pt idx="26740">
                  <c:v>83.93799000000071</c:v>
                </c:pt>
                <c:pt idx="26741">
                  <c:v>83.938580000000712</c:v>
                </c:pt>
                <c:pt idx="26742">
                  <c:v>83.939150000000708</c:v>
                </c:pt>
                <c:pt idx="26743">
                  <c:v>83.939800000000702</c:v>
                </c:pt>
                <c:pt idx="26744">
                  <c:v>83.940360000000695</c:v>
                </c:pt>
                <c:pt idx="26745">
                  <c:v>83.940820000000699</c:v>
                </c:pt>
                <c:pt idx="26746">
                  <c:v>83.941360000000699</c:v>
                </c:pt>
                <c:pt idx="26747">
                  <c:v>83.942150000000694</c:v>
                </c:pt>
                <c:pt idx="26748">
                  <c:v>83.943490000000693</c:v>
                </c:pt>
                <c:pt idx="26749">
                  <c:v>83.945640000000694</c:v>
                </c:pt>
                <c:pt idx="26750">
                  <c:v>83.947640000000689</c:v>
                </c:pt>
                <c:pt idx="26751">
                  <c:v>83.949540000000695</c:v>
                </c:pt>
                <c:pt idx="26752">
                  <c:v>83.951520000000698</c:v>
                </c:pt>
                <c:pt idx="26753">
                  <c:v>83.953620000000697</c:v>
                </c:pt>
                <c:pt idx="26754">
                  <c:v>83.955570000000691</c:v>
                </c:pt>
                <c:pt idx="26755">
                  <c:v>83.957080000000687</c:v>
                </c:pt>
                <c:pt idx="26756">
                  <c:v>83.958620000000693</c:v>
                </c:pt>
                <c:pt idx="26757">
                  <c:v>83.960530000000688</c:v>
                </c:pt>
                <c:pt idx="26758">
                  <c:v>83.962300000000681</c:v>
                </c:pt>
                <c:pt idx="26759">
                  <c:v>83.96337000000068</c:v>
                </c:pt>
                <c:pt idx="26760">
                  <c:v>83.963710000000674</c:v>
                </c:pt>
                <c:pt idx="26761">
                  <c:v>83.966080000000673</c:v>
                </c:pt>
                <c:pt idx="26762">
                  <c:v>83.983700000000667</c:v>
                </c:pt>
                <c:pt idx="26763">
                  <c:v>84.010510000000664</c:v>
                </c:pt>
                <c:pt idx="26764">
                  <c:v>84.029730000000669</c:v>
                </c:pt>
                <c:pt idx="26765">
                  <c:v>84.038630000000666</c:v>
                </c:pt>
                <c:pt idx="26766">
                  <c:v>84.041980000000663</c:v>
                </c:pt>
                <c:pt idx="26767">
                  <c:v>84.042940000000669</c:v>
                </c:pt>
                <c:pt idx="26768">
                  <c:v>84.043680000000663</c:v>
                </c:pt>
                <c:pt idx="26769">
                  <c:v>84.044690000000656</c:v>
                </c:pt>
                <c:pt idx="26770">
                  <c:v>84.045550000000659</c:v>
                </c:pt>
                <c:pt idx="26771">
                  <c:v>84.046390000000656</c:v>
                </c:pt>
                <c:pt idx="26772">
                  <c:v>84.047010000000654</c:v>
                </c:pt>
                <c:pt idx="26773">
                  <c:v>84.047520000000659</c:v>
                </c:pt>
                <c:pt idx="26774">
                  <c:v>84.053810000000666</c:v>
                </c:pt>
                <c:pt idx="26775">
                  <c:v>84.085390000000672</c:v>
                </c:pt>
                <c:pt idx="26776">
                  <c:v>84.121490000000676</c:v>
                </c:pt>
                <c:pt idx="26777">
                  <c:v>84.141780000000679</c:v>
                </c:pt>
                <c:pt idx="26778">
                  <c:v>84.156580000000673</c:v>
                </c:pt>
                <c:pt idx="26779">
                  <c:v>84.164250000000678</c:v>
                </c:pt>
                <c:pt idx="26780">
                  <c:v>84.167520000000678</c:v>
                </c:pt>
                <c:pt idx="26781">
                  <c:v>84.170350000000681</c:v>
                </c:pt>
                <c:pt idx="26782">
                  <c:v>84.172490000000678</c:v>
                </c:pt>
                <c:pt idx="26783">
                  <c:v>84.173970000000679</c:v>
                </c:pt>
                <c:pt idx="26784">
                  <c:v>84.174910000000679</c:v>
                </c:pt>
                <c:pt idx="26785">
                  <c:v>84.175850000000679</c:v>
                </c:pt>
                <c:pt idx="26786">
                  <c:v>84.176770000000673</c:v>
                </c:pt>
                <c:pt idx="26787">
                  <c:v>84.177700000000669</c:v>
                </c:pt>
                <c:pt idx="26788">
                  <c:v>84.178650000000673</c:v>
                </c:pt>
                <c:pt idx="26789">
                  <c:v>84.179530000000668</c:v>
                </c:pt>
                <c:pt idx="26790">
                  <c:v>84.180370000000664</c:v>
                </c:pt>
                <c:pt idx="26791">
                  <c:v>84.181200000000658</c:v>
                </c:pt>
                <c:pt idx="26792">
                  <c:v>84.182020000000662</c:v>
                </c:pt>
                <c:pt idx="26793">
                  <c:v>84.182620000000668</c:v>
                </c:pt>
                <c:pt idx="26794">
                  <c:v>84.183130000000673</c:v>
                </c:pt>
                <c:pt idx="26795">
                  <c:v>84.184560000000673</c:v>
                </c:pt>
                <c:pt idx="26796">
                  <c:v>84.186070000000669</c:v>
                </c:pt>
                <c:pt idx="26797">
                  <c:v>84.186920000000669</c:v>
                </c:pt>
                <c:pt idx="26798">
                  <c:v>84.187210000000675</c:v>
                </c:pt>
                <c:pt idx="26799">
                  <c:v>84.187500000000682</c:v>
                </c:pt>
                <c:pt idx="26800">
                  <c:v>84.18785000000068</c:v>
                </c:pt>
                <c:pt idx="26801">
                  <c:v>84.196420000000685</c:v>
                </c:pt>
                <c:pt idx="26802">
                  <c:v>84.257350000000685</c:v>
                </c:pt>
                <c:pt idx="26803">
                  <c:v>84.32964000000068</c:v>
                </c:pt>
                <c:pt idx="26804">
                  <c:v>84.384050000000684</c:v>
                </c:pt>
                <c:pt idx="26805">
                  <c:v>84.407580000000678</c:v>
                </c:pt>
                <c:pt idx="26806">
                  <c:v>84.418620000000672</c:v>
                </c:pt>
                <c:pt idx="26807">
                  <c:v>84.422530000000677</c:v>
                </c:pt>
                <c:pt idx="26808">
                  <c:v>84.425040000000678</c:v>
                </c:pt>
                <c:pt idx="26809">
                  <c:v>84.426740000000677</c:v>
                </c:pt>
                <c:pt idx="26810">
                  <c:v>84.428190000000683</c:v>
                </c:pt>
                <c:pt idx="26811">
                  <c:v>84.42942000000069</c:v>
                </c:pt>
                <c:pt idx="26812">
                  <c:v>84.430410000000691</c:v>
                </c:pt>
                <c:pt idx="26813">
                  <c:v>84.431540000000695</c:v>
                </c:pt>
                <c:pt idx="26814">
                  <c:v>84.433180000000689</c:v>
                </c:pt>
                <c:pt idx="26815">
                  <c:v>84.434400000000693</c:v>
                </c:pt>
                <c:pt idx="26816">
                  <c:v>84.434710000000692</c:v>
                </c:pt>
                <c:pt idx="26817">
                  <c:v>84.434930000000691</c:v>
                </c:pt>
                <c:pt idx="26818">
                  <c:v>84.435210000000694</c:v>
                </c:pt>
                <c:pt idx="26819">
                  <c:v>84.436330000000694</c:v>
                </c:pt>
                <c:pt idx="26820">
                  <c:v>84.44245000000069</c:v>
                </c:pt>
                <c:pt idx="26821">
                  <c:v>84.452480000000691</c:v>
                </c:pt>
                <c:pt idx="26822">
                  <c:v>84.462010000000689</c:v>
                </c:pt>
                <c:pt idx="26823">
                  <c:v>84.470650000000688</c:v>
                </c:pt>
                <c:pt idx="26824">
                  <c:v>84.484290000000684</c:v>
                </c:pt>
                <c:pt idx="26825">
                  <c:v>84.505220000000691</c:v>
                </c:pt>
                <c:pt idx="26826">
                  <c:v>84.518080000000694</c:v>
                </c:pt>
                <c:pt idx="26827">
                  <c:v>84.524760000000697</c:v>
                </c:pt>
                <c:pt idx="26828">
                  <c:v>84.528770000000691</c:v>
                </c:pt>
                <c:pt idx="26829">
                  <c:v>84.532220000000692</c:v>
                </c:pt>
                <c:pt idx="26830">
                  <c:v>84.534670000000688</c:v>
                </c:pt>
                <c:pt idx="26831">
                  <c:v>84.536420000000689</c:v>
                </c:pt>
                <c:pt idx="26832">
                  <c:v>84.537570000000684</c:v>
                </c:pt>
                <c:pt idx="26833">
                  <c:v>84.538240000000684</c:v>
                </c:pt>
                <c:pt idx="26834">
                  <c:v>84.53872000000068</c:v>
                </c:pt>
                <c:pt idx="26835">
                  <c:v>84.539420000000675</c:v>
                </c:pt>
                <c:pt idx="26836">
                  <c:v>84.540160000000668</c:v>
                </c:pt>
                <c:pt idx="26837">
                  <c:v>84.540840000000671</c:v>
                </c:pt>
                <c:pt idx="26838">
                  <c:v>84.54151000000067</c:v>
                </c:pt>
                <c:pt idx="26839">
                  <c:v>84.542210000000665</c:v>
                </c:pt>
                <c:pt idx="26840">
                  <c:v>84.542800000000668</c:v>
                </c:pt>
                <c:pt idx="26841">
                  <c:v>84.543200000000667</c:v>
                </c:pt>
                <c:pt idx="26842">
                  <c:v>84.543610000000669</c:v>
                </c:pt>
                <c:pt idx="26843">
                  <c:v>84.543670000000674</c:v>
                </c:pt>
                <c:pt idx="26844">
                  <c:v>84.543660000000671</c:v>
                </c:pt>
                <c:pt idx="26845">
                  <c:v>84.543680000000677</c:v>
                </c:pt>
                <c:pt idx="26846">
                  <c:v>84.543940000000674</c:v>
                </c:pt>
                <c:pt idx="26847">
                  <c:v>84.54424000000067</c:v>
                </c:pt>
                <c:pt idx="26848">
                  <c:v>84.544620000000677</c:v>
                </c:pt>
                <c:pt idx="26849">
                  <c:v>84.545100000000673</c:v>
                </c:pt>
                <c:pt idx="26850">
                  <c:v>84.545580000000669</c:v>
                </c:pt>
                <c:pt idx="26851">
                  <c:v>84.546180000000675</c:v>
                </c:pt>
                <c:pt idx="26852">
                  <c:v>84.546770000000677</c:v>
                </c:pt>
                <c:pt idx="26853">
                  <c:v>84.547240000000684</c:v>
                </c:pt>
                <c:pt idx="26854">
                  <c:v>84.547610000000688</c:v>
                </c:pt>
                <c:pt idx="26855">
                  <c:v>84.548120000000694</c:v>
                </c:pt>
                <c:pt idx="26856">
                  <c:v>84.54860000000069</c:v>
                </c:pt>
                <c:pt idx="26857">
                  <c:v>84.549070000000697</c:v>
                </c:pt>
                <c:pt idx="26858">
                  <c:v>84.549500000000691</c:v>
                </c:pt>
                <c:pt idx="26859">
                  <c:v>84.550200000000686</c:v>
                </c:pt>
                <c:pt idx="26860">
                  <c:v>84.551140000000686</c:v>
                </c:pt>
                <c:pt idx="26861">
                  <c:v>84.551640000000688</c:v>
                </c:pt>
                <c:pt idx="26862">
                  <c:v>84.551940000000684</c:v>
                </c:pt>
                <c:pt idx="26863">
                  <c:v>84.552160000000683</c:v>
                </c:pt>
                <c:pt idx="26864">
                  <c:v>84.552290000000681</c:v>
                </c:pt>
                <c:pt idx="26865">
                  <c:v>84.55242000000068</c:v>
                </c:pt>
                <c:pt idx="26866">
                  <c:v>84.552910000000679</c:v>
                </c:pt>
                <c:pt idx="26867">
                  <c:v>84.553330000000685</c:v>
                </c:pt>
                <c:pt idx="26868">
                  <c:v>84.554100000000687</c:v>
                </c:pt>
                <c:pt idx="26869">
                  <c:v>84.554880000000693</c:v>
                </c:pt>
                <c:pt idx="26870">
                  <c:v>84.555270000000689</c:v>
                </c:pt>
                <c:pt idx="26871">
                  <c:v>84.555680000000692</c:v>
                </c:pt>
                <c:pt idx="26872">
                  <c:v>84.556420000000685</c:v>
                </c:pt>
                <c:pt idx="26873">
                  <c:v>84.557630000000685</c:v>
                </c:pt>
                <c:pt idx="26874">
                  <c:v>84.559340000000688</c:v>
                </c:pt>
                <c:pt idx="26875">
                  <c:v>84.561100000000692</c:v>
                </c:pt>
                <c:pt idx="26876">
                  <c:v>84.56275000000069</c:v>
                </c:pt>
                <c:pt idx="26877">
                  <c:v>84.564290000000696</c:v>
                </c:pt>
                <c:pt idx="26878">
                  <c:v>84.56557000000069</c:v>
                </c:pt>
                <c:pt idx="26879">
                  <c:v>84.566530000000697</c:v>
                </c:pt>
                <c:pt idx="26880">
                  <c:v>84.567650000000697</c:v>
                </c:pt>
                <c:pt idx="26881">
                  <c:v>84.568940000000694</c:v>
                </c:pt>
                <c:pt idx="26882">
                  <c:v>84.570070000000698</c:v>
                </c:pt>
                <c:pt idx="26883">
                  <c:v>84.570920000000697</c:v>
                </c:pt>
                <c:pt idx="26884">
                  <c:v>84.571680000000697</c:v>
                </c:pt>
                <c:pt idx="26885">
                  <c:v>84.572380000000692</c:v>
                </c:pt>
                <c:pt idx="26886">
                  <c:v>84.573110000000696</c:v>
                </c:pt>
                <c:pt idx="26887">
                  <c:v>84.585730000000694</c:v>
                </c:pt>
                <c:pt idx="26888">
                  <c:v>84.6094300000007</c:v>
                </c:pt>
                <c:pt idx="26889">
                  <c:v>84.639260000000704</c:v>
                </c:pt>
                <c:pt idx="26890">
                  <c:v>84.667600000000704</c:v>
                </c:pt>
                <c:pt idx="26891">
                  <c:v>84.672450000000708</c:v>
                </c:pt>
                <c:pt idx="26892">
                  <c:v>84.675070000000701</c:v>
                </c:pt>
                <c:pt idx="26893">
                  <c:v>84.680310000000702</c:v>
                </c:pt>
                <c:pt idx="26894">
                  <c:v>84.694590000000701</c:v>
                </c:pt>
                <c:pt idx="26895">
                  <c:v>84.711560000000702</c:v>
                </c:pt>
                <c:pt idx="26896">
                  <c:v>84.722540000000706</c:v>
                </c:pt>
                <c:pt idx="26897">
                  <c:v>84.728870000000711</c:v>
                </c:pt>
                <c:pt idx="26898">
                  <c:v>84.733090000000715</c:v>
                </c:pt>
                <c:pt idx="26899">
                  <c:v>84.735770000000713</c:v>
                </c:pt>
                <c:pt idx="26900">
                  <c:v>84.737580000000719</c:v>
                </c:pt>
                <c:pt idx="26901">
                  <c:v>84.739210000000725</c:v>
                </c:pt>
                <c:pt idx="26902">
                  <c:v>84.740670000000719</c:v>
                </c:pt>
                <c:pt idx="26903">
                  <c:v>84.741740000000718</c:v>
                </c:pt>
                <c:pt idx="26904">
                  <c:v>84.742670000000714</c:v>
                </c:pt>
                <c:pt idx="26905">
                  <c:v>84.743500000000708</c:v>
                </c:pt>
                <c:pt idx="26906">
                  <c:v>84.744690000000702</c:v>
                </c:pt>
                <c:pt idx="26907">
                  <c:v>84.746190000000695</c:v>
                </c:pt>
                <c:pt idx="26908">
                  <c:v>84.747170000000693</c:v>
                </c:pt>
                <c:pt idx="26909">
                  <c:v>84.747490000000695</c:v>
                </c:pt>
                <c:pt idx="26910">
                  <c:v>84.747780000000702</c:v>
                </c:pt>
                <c:pt idx="26911">
                  <c:v>84.748920000000709</c:v>
                </c:pt>
                <c:pt idx="26912">
                  <c:v>84.751970000000711</c:v>
                </c:pt>
                <c:pt idx="26913">
                  <c:v>84.760790000000711</c:v>
                </c:pt>
                <c:pt idx="26914">
                  <c:v>84.775400000000715</c:v>
                </c:pt>
                <c:pt idx="26915">
                  <c:v>84.785490000000721</c:v>
                </c:pt>
                <c:pt idx="26916">
                  <c:v>84.794090000000722</c:v>
                </c:pt>
                <c:pt idx="26917">
                  <c:v>84.800610000000717</c:v>
                </c:pt>
                <c:pt idx="26918">
                  <c:v>84.805820000000722</c:v>
                </c:pt>
                <c:pt idx="26919">
                  <c:v>84.811000000000718</c:v>
                </c:pt>
                <c:pt idx="26920">
                  <c:v>84.816700000000722</c:v>
                </c:pt>
                <c:pt idx="26921">
                  <c:v>84.823060000000723</c:v>
                </c:pt>
                <c:pt idx="26922">
                  <c:v>84.828700000000723</c:v>
                </c:pt>
                <c:pt idx="26923">
                  <c:v>84.832710000000716</c:v>
                </c:pt>
                <c:pt idx="26924">
                  <c:v>84.835880000000714</c:v>
                </c:pt>
                <c:pt idx="26925">
                  <c:v>84.838410000000707</c:v>
                </c:pt>
                <c:pt idx="26926">
                  <c:v>84.840700000000709</c:v>
                </c:pt>
                <c:pt idx="26927">
                  <c:v>84.842880000000704</c:v>
                </c:pt>
                <c:pt idx="26928">
                  <c:v>84.844750000000701</c:v>
                </c:pt>
                <c:pt idx="26929">
                  <c:v>84.846550000000704</c:v>
                </c:pt>
                <c:pt idx="26930">
                  <c:v>84.848490000000709</c:v>
                </c:pt>
                <c:pt idx="26931">
                  <c:v>84.850580000000704</c:v>
                </c:pt>
                <c:pt idx="26932">
                  <c:v>84.851900000000711</c:v>
                </c:pt>
                <c:pt idx="26933">
                  <c:v>84.857840000000706</c:v>
                </c:pt>
                <c:pt idx="26934">
                  <c:v>84.869900000000712</c:v>
                </c:pt>
                <c:pt idx="26935">
                  <c:v>84.876890000000714</c:v>
                </c:pt>
                <c:pt idx="26936">
                  <c:v>84.880570000000716</c:v>
                </c:pt>
                <c:pt idx="26937">
                  <c:v>84.883340000000715</c:v>
                </c:pt>
                <c:pt idx="26938">
                  <c:v>84.89052000000072</c:v>
                </c:pt>
                <c:pt idx="26939">
                  <c:v>84.912560000000724</c:v>
                </c:pt>
                <c:pt idx="26940">
                  <c:v>84.938900000000729</c:v>
                </c:pt>
                <c:pt idx="26941">
                  <c:v>84.957560000000726</c:v>
                </c:pt>
                <c:pt idx="26942">
                  <c:v>84.967270000000724</c:v>
                </c:pt>
                <c:pt idx="26943">
                  <c:v>84.973410000000726</c:v>
                </c:pt>
                <c:pt idx="26944">
                  <c:v>84.97687000000073</c:v>
                </c:pt>
                <c:pt idx="26945">
                  <c:v>84.978830000000727</c:v>
                </c:pt>
                <c:pt idx="26946">
                  <c:v>84.980280000000732</c:v>
                </c:pt>
                <c:pt idx="26947">
                  <c:v>84.98166000000073</c:v>
                </c:pt>
                <c:pt idx="26948">
                  <c:v>84.982980000000737</c:v>
                </c:pt>
                <c:pt idx="26949">
                  <c:v>84.984080000000731</c:v>
                </c:pt>
                <c:pt idx="26950">
                  <c:v>84.984990000000735</c:v>
                </c:pt>
                <c:pt idx="26951">
                  <c:v>84.986040000000742</c:v>
                </c:pt>
                <c:pt idx="26952">
                  <c:v>84.987010000000737</c:v>
                </c:pt>
                <c:pt idx="26953">
                  <c:v>84.987790000000743</c:v>
                </c:pt>
                <c:pt idx="26954">
                  <c:v>84.988410000000741</c:v>
                </c:pt>
                <c:pt idx="26955">
                  <c:v>84.989030000000739</c:v>
                </c:pt>
                <c:pt idx="26956">
                  <c:v>84.98966000000074</c:v>
                </c:pt>
                <c:pt idx="26957">
                  <c:v>84.990310000000733</c:v>
                </c:pt>
                <c:pt idx="26958">
                  <c:v>84.990970000000729</c:v>
                </c:pt>
                <c:pt idx="26959">
                  <c:v>84.991580000000724</c:v>
                </c:pt>
                <c:pt idx="26960">
                  <c:v>84.992170000000726</c:v>
                </c:pt>
                <c:pt idx="26961">
                  <c:v>84.992770000000732</c:v>
                </c:pt>
                <c:pt idx="26962">
                  <c:v>84.993320000000736</c:v>
                </c:pt>
                <c:pt idx="26963">
                  <c:v>84.993840000000731</c:v>
                </c:pt>
                <c:pt idx="26964">
                  <c:v>84.994340000000733</c:v>
                </c:pt>
                <c:pt idx="26965">
                  <c:v>84.99481000000074</c:v>
                </c:pt>
                <c:pt idx="26966">
                  <c:v>84.995290000000736</c:v>
                </c:pt>
                <c:pt idx="26967">
                  <c:v>84.995760000000743</c:v>
                </c:pt>
                <c:pt idx="26968">
                  <c:v>84.996180000000749</c:v>
                </c:pt>
                <c:pt idx="26969">
                  <c:v>84.996600000000754</c:v>
                </c:pt>
                <c:pt idx="26970">
                  <c:v>84.99699000000075</c:v>
                </c:pt>
                <c:pt idx="26971">
                  <c:v>84.997370000000757</c:v>
                </c:pt>
                <c:pt idx="26972">
                  <c:v>84.997700000000762</c:v>
                </c:pt>
                <c:pt idx="26973">
                  <c:v>84.997840000000764</c:v>
                </c:pt>
                <c:pt idx="26974">
                  <c:v>84.997960000000759</c:v>
                </c:pt>
                <c:pt idx="26975">
                  <c:v>84.998360000000758</c:v>
                </c:pt>
                <c:pt idx="26976">
                  <c:v>84.998660000000754</c:v>
                </c:pt>
                <c:pt idx="26977">
                  <c:v>84.998900000000759</c:v>
                </c:pt>
                <c:pt idx="26978">
                  <c:v>84.999140000000764</c:v>
                </c:pt>
                <c:pt idx="26979">
                  <c:v>84.999320000000765</c:v>
                </c:pt>
                <c:pt idx="26980">
                  <c:v>84.999860000000766</c:v>
                </c:pt>
                <c:pt idx="26981">
                  <c:v>85.01032000000076</c:v>
                </c:pt>
                <c:pt idx="26982">
                  <c:v>85.041080000000761</c:v>
                </c:pt>
                <c:pt idx="26983">
                  <c:v>85.086540000000767</c:v>
                </c:pt>
                <c:pt idx="26984">
                  <c:v>85.11468000000076</c:v>
                </c:pt>
                <c:pt idx="26985">
                  <c:v>85.129470000000765</c:v>
                </c:pt>
                <c:pt idx="26986">
                  <c:v>85.136430000000772</c:v>
                </c:pt>
                <c:pt idx="26987">
                  <c:v>85.140380000000775</c:v>
                </c:pt>
                <c:pt idx="26988">
                  <c:v>85.142740000000771</c:v>
                </c:pt>
                <c:pt idx="26989">
                  <c:v>85.143840000000765</c:v>
                </c:pt>
                <c:pt idx="26990">
                  <c:v>85.144690000000764</c:v>
                </c:pt>
                <c:pt idx="26991">
                  <c:v>85.145540000000764</c:v>
                </c:pt>
                <c:pt idx="26992">
                  <c:v>85.14587000000077</c:v>
                </c:pt>
                <c:pt idx="26993">
                  <c:v>85.146540000000769</c:v>
                </c:pt>
                <c:pt idx="26994">
                  <c:v>85.148410000000766</c:v>
                </c:pt>
                <c:pt idx="26995">
                  <c:v>85.152400000000767</c:v>
                </c:pt>
                <c:pt idx="26996">
                  <c:v>85.157120000000774</c:v>
                </c:pt>
                <c:pt idx="26997">
                  <c:v>85.161580000000768</c:v>
                </c:pt>
                <c:pt idx="26998">
                  <c:v>85.165220000000772</c:v>
                </c:pt>
                <c:pt idx="26999">
                  <c:v>85.167870000000775</c:v>
                </c:pt>
                <c:pt idx="27000">
                  <c:v>85.169530000000776</c:v>
                </c:pt>
                <c:pt idx="27001">
                  <c:v>85.170740000000777</c:v>
                </c:pt>
                <c:pt idx="27002">
                  <c:v>85.17178000000078</c:v>
                </c:pt>
                <c:pt idx="27003">
                  <c:v>85.17272000000078</c:v>
                </c:pt>
                <c:pt idx="27004">
                  <c:v>85.17366000000078</c:v>
                </c:pt>
                <c:pt idx="27005">
                  <c:v>85.174680000000777</c:v>
                </c:pt>
                <c:pt idx="27006">
                  <c:v>85.176310000000782</c:v>
                </c:pt>
                <c:pt idx="27007">
                  <c:v>85.177920000000782</c:v>
                </c:pt>
                <c:pt idx="27008">
                  <c:v>85.17872000000078</c:v>
                </c:pt>
                <c:pt idx="27009">
                  <c:v>85.179130000000782</c:v>
                </c:pt>
                <c:pt idx="27010">
                  <c:v>85.179420000000789</c:v>
                </c:pt>
                <c:pt idx="27011">
                  <c:v>85.179760000000783</c:v>
                </c:pt>
                <c:pt idx="27012">
                  <c:v>85.18454000000078</c:v>
                </c:pt>
                <c:pt idx="27013">
                  <c:v>85.195570000000785</c:v>
                </c:pt>
                <c:pt idx="27014">
                  <c:v>85.203650000000792</c:v>
                </c:pt>
                <c:pt idx="27015">
                  <c:v>85.208280000000798</c:v>
                </c:pt>
                <c:pt idx="27016">
                  <c:v>85.211090000000794</c:v>
                </c:pt>
                <c:pt idx="27017">
                  <c:v>85.21148000000079</c:v>
                </c:pt>
                <c:pt idx="27018">
                  <c:v>85.211610000000789</c:v>
                </c:pt>
                <c:pt idx="27019">
                  <c:v>85.212070000000793</c:v>
                </c:pt>
                <c:pt idx="27020">
                  <c:v>85.21636000000079</c:v>
                </c:pt>
                <c:pt idx="27021">
                  <c:v>85.227120000000795</c:v>
                </c:pt>
                <c:pt idx="27022">
                  <c:v>85.234450000000791</c:v>
                </c:pt>
                <c:pt idx="27023">
                  <c:v>85.237790000000786</c:v>
                </c:pt>
                <c:pt idx="27024">
                  <c:v>85.240640000000781</c:v>
                </c:pt>
                <c:pt idx="27025">
                  <c:v>85.24301000000078</c:v>
                </c:pt>
                <c:pt idx="27026">
                  <c:v>85.244230000000783</c:v>
                </c:pt>
                <c:pt idx="27027">
                  <c:v>85.245520000000781</c:v>
                </c:pt>
                <c:pt idx="27028">
                  <c:v>85.247170000000779</c:v>
                </c:pt>
                <c:pt idx="27029">
                  <c:v>85.24834000000078</c:v>
                </c:pt>
                <c:pt idx="27030">
                  <c:v>85.249450000000778</c:v>
                </c:pt>
                <c:pt idx="27031">
                  <c:v>85.250360000000782</c:v>
                </c:pt>
                <c:pt idx="27032">
                  <c:v>85.251240000000777</c:v>
                </c:pt>
                <c:pt idx="27033">
                  <c:v>85.251880000000781</c:v>
                </c:pt>
                <c:pt idx="27034">
                  <c:v>85.252500000000779</c:v>
                </c:pt>
                <c:pt idx="27035">
                  <c:v>85.25313000000078</c:v>
                </c:pt>
                <c:pt idx="27036">
                  <c:v>85.25362000000078</c:v>
                </c:pt>
                <c:pt idx="27037">
                  <c:v>85.253950000000785</c:v>
                </c:pt>
                <c:pt idx="27038">
                  <c:v>85.25446000000079</c:v>
                </c:pt>
                <c:pt idx="27039">
                  <c:v>85.255140000000793</c:v>
                </c:pt>
                <c:pt idx="27040">
                  <c:v>85.255590000000794</c:v>
                </c:pt>
                <c:pt idx="27041">
                  <c:v>85.256030000000791</c:v>
                </c:pt>
                <c:pt idx="27042">
                  <c:v>85.256510000000787</c:v>
                </c:pt>
                <c:pt idx="27043">
                  <c:v>85.256580000000781</c:v>
                </c:pt>
                <c:pt idx="27044">
                  <c:v>85.257130000000785</c:v>
                </c:pt>
                <c:pt idx="27045">
                  <c:v>85.260430000000781</c:v>
                </c:pt>
                <c:pt idx="27046">
                  <c:v>85.270990000000779</c:v>
                </c:pt>
                <c:pt idx="27047">
                  <c:v>85.283920000000776</c:v>
                </c:pt>
                <c:pt idx="27048">
                  <c:v>85.293010000000777</c:v>
                </c:pt>
                <c:pt idx="27049">
                  <c:v>85.297410000000781</c:v>
                </c:pt>
                <c:pt idx="27050">
                  <c:v>85.300370000000783</c:v>
                </c:pt>
                <c:pt idx="27051">
                  <c:v>85.302450000000789</c:v>
                </c:pt>
                <c:pt idx="27052">
                  <c:v>85.304180000000784</c:v>
                </c:pt>
                <c:pt idx="27053">
                  <c:v>85.305620000000786</c:v>
                </c:pt>
                <c:pt idx="27054">
                  <c:v>85.306880000000788</c:v>
                </c:pt>
                <c:pt idx="27055">
                  <c:v>85.307790000000793</c:v>
                </c:pt>
                <c:pt idx="27056">
                  <c:v>85.308860000000792</c:v>
                </c:pt>
                <c:pt idx="27057">
                  <c:v>85.30975000000079</c:v>
                </c:pt>
                <c:pt idx="27058">
                  <c:v>85.310560000000791</c:v>
                </c:pt>
                <c:pt idx="27059">
                  <c:v>85.311340000000797</c:v>
                </c:pt>
                <c:pt idx="27060">
                  <c:v>85.31208000000079</c:v>
                </c:pt>
                <c:pt idx="27061">
                  <c:v>85.31266000000079</c:v>
                </c:pt>
                <c:pt idx="27062">
                  <c:v>85.313170000000795</c:v>
                </c:pt>
                <c:pt idx="27063">
                  <c:v>85.313730000000788</c:v>
                </c:pt>
                <c:pt idx="27064">
                  <c:v>85.314800000000787</c:v>
                </c:pt>
                <c:pt idx="27065">
                  <c:v>85.316130000000783</c:v>
                </c:pt>
                <c:pt idx="27066">
                  <c:v>85.317670000000788</c:v>
                </c:pt>
                <c:pt idx="27067">
                  <c:v>85.318550000000783</c:v>
                </c:pt>
                <c:pt idx="27068">
                  <c:v>85.318790000000789</c:v>
                </c:pt>
                <c:pt idx="27069">
                  <c:v>85.319090000000784</c:v>
                </c:pt>
                <c:pt idx="27070">
                  <c:v>85.319440000000782</c:v>
                </c:pt>
                <c:pt idx="27071">
                  <c:v>85.319890000000782</c:v>
                </c:pt>
                <c:pt idx="27072">
                  <c:v>85.320310000000788</c:v>
                </c:pt>
                <c:pt idx="27073">
                  <c:v>85.320730000000793</c:v>
                </c:pt>
                <c:pt idx="27074">
                  <c:v>85.321130000000792</c:v>
                </c:pt>
                <c:pt idx="27075">
                  <c:v>85.321510000000799</c:v>
                </c:pt>
                <c:pt idx="27076">
                  <c:v>85.322060000000803</c:v>
                </c:pt>
                <c:pt idx="27077">
                  <c:v>85.323360000000804</c:v>
                </c:pt>
                <c:pt idx="27078">
                  <c:v>85.325230000000801</c:v>
                </c:pt>
                <c:pt idx="27079">
                  <c:v>85.327520000000803</c:v>
                </c:pt>
                <c:pt idx="27080">
                  <c:v>85.329120000000799</c:v>
                </c:pt>
                <c:pt idx="27081">
                  <c:v>85.329850000000803</c:v>
                </c:pt>
                <c:pt idx="27082">
                  <c:v>85.330570000000804</c:v>
                </c:pt>
                <c:pt idx="27083">
                  <c:v>85.331570000000809</c:v>
                </c:pt>
                <c:pt idx="27084">
                  <c:v>85.335080000000815</c:v>
                </c:pt>
                <c:pt idx="27085">
                  <c:v>85.339410000000811</c:v>
                </c:pt>
                <c:pt idx="27086">
                  <c:v>85.348660000000805</c:v>
                </c:pt>
                <c:pt idx="27087">
                  <c:v>85.35839000000081</c:v>
                </c:pt>
                <c:pt idx="27088">
                  <c:v>85.367820000000805</c:v>
                </c:pt>
                <c:pt idx="27089">
                  <c:v>85.376570000000811</c:v>
                </c:pt>
                <c:pt idx="27090">
                  <c:v>85.38261000000081</c:v>
                </c:pt>
                <c:pt idx="27091">
                  <c:v>85.387410000000813</c:v>
                </c:pt>
                <c:pt idx="27092">
                  <c:v>85.391290000000808</c:v>
                </c:pt>
                <c:pt idx="27093">
                  <c:v>85.394690000000807</c:v>
                </c:pt>
                <c:pt idx="27094">
                  <c:v>85.397410000000804</c:v>
                </c:pt>
                <c:pt idx="27095">
                  <c:v>85.399840000000808</c:v>
                </c:pt>
                <c:pt idx="27096">
                  <c:v>85.401930000000803</c:v>
                </c:pt>
                <c:pt idx="27097">
                  <c:v>85.403530000000799</c:v>
                </c:pt>
                <c:pt idx="27098">
                  <c:v>85.4048300000008</c:v>
                </c:pt>
                <c:pt idx="27099">
                  <c:v>85.406290000000794</c:v>
                </c:pt>
                <c:pt idx="27100">
                  <c:v>85.408070000000791</c:v>
                </c:pt>
                <c:pt idx="27101">
                  <c:v>85.40959000000079</c:v>
                </c:pt>
                <c:pt idx="27102">
                  <c:v>85.410210000000788</c:v>
                </c:pt>
                <c:pt idx="27103">
                  <c:v>85.413720000000794</c:v>
                </c:pt>
                <c:pt idx="27104">
                  <c:v>85.436910000000793</c:v>
                </c:pt>
                <c:pt idx="27105">
                  <c:v>85.470450000000795</c:v>
                </c:pt>
                <c:pt idx="27106">
                  <c:v>85.495180000000801</c:v>
                </c:pt>
                <c:pt idx="27107">
                  <c:v>85.509500000000799</c:v>
                </c:pt>
                <c:pt idx="27108">
                  <c:v>85.5174300000008</c:v>
                </c:pt>
                <c:pt idx="27109">
                  <c:v>85.521040000000795</c:v>
                </c:pt>
                <c:pt idx="27110">
                  <c:v>85.523790000000801</c:v>
                </c:pt>
                <c:pt idx="27111">
                  <c:v>85.525190000000805</c:v>
                </c:pt>
                <c:pt idx="27112">
                  <c:v>85.525300000000811</c:v>
                </c:pt>
                <c:pt idx="27113">
                  <c:v>85.52637000000081</c:v>
                </c:pt>
                <c:pt idx="27114">
                  <c:v>85.53837000000081</c:v>
                </c:pt>
                <c:pt idx="27115">
                  <c:v>85.564960000000809</c:v>
                </c:pt>
                <c:pt idx="27116">
                  <c:v>85.587040000000812</c:v>
                </c:pt>
                <c:pt idx="27117">
                  <c:v>85.599590000000816</c:v>
                </c:pt>
                <c:pt idx="27118">
                  <c:v>85.60596000000082</c:v>
                </c:pt>
                <c:pt idx="27119">
                  <c:v>85.609920000000827</c:v>
                </c:pt>
                <c:pt idx="27120">
                  <c:v>85.612340000000827</c:v>
                </c:pt>
                <c:pt idx="27121">
                  <c:v>85.614200000000821</c:v>
                </c:pt>
                <c:pt idx="27122">
                  <c:v>85.615690000000825</c:v>
                </c:pt>
                <c:pt idx="27123">
                  <c:v>85.61696000000083</c:v>
                </c:pt>
                <c:pt idx="27124">
                  <c:v>85.617960000000835</c:v>
                </c:pt>
                <c:pt idx="27125">
                  <c:v>85.618880000000829</c:v>
                </c:pt>
                <c:pt idx="27126">
                  <c:v>85.619640000000828</c:v>
                </c:pt>
                <c:pt idx="27127">
                  <c:v>85.620330000000834</c:v>
                </c:pt>
                <c:pt idx="27128">
                  <c:v>85.626510000000835</c:v>
                </c:pt>
                <c:pt idx="27129">
                  <c:v>85.641410000000832</c:v>
                </c:pt>
                <c:pt idx="27130">
                  <c:v>85.659530000000828</c:v>
                </c:pt>
                <c:pt idx="27131">
                  <c:v>85.672280000000825</c:v>
                </c:pt>
                <c:pt idx="27132">
                  <c:v>85.678380000000828</c:v>
                </c:pt>
                <c:pt idx="27133">
                  <c:v>85.681670000000835</c:v>
                </c:pt>
                <c:pt idx="27134">
                  <c:v>85.68398000000083</c:v>
                </c:pt>
                <c:pt idx="27135">
                  <c:v>85.685790000000836</c:v>
                </c:pt>
                <c:pt idx="27136">
                  <c:v>85.687040000000835</c:v>
                </c:pt>
                <c:pt idx="27137">
                  <c:v>85.688030000000836</c:v>
                </c:pt>
                <c:pt idx="27138">
                  <c:v>85.688830000000834</c:v>
                </c:pt>
                <c:pt idx="27139">
                  <c:v>85.689560000000839</c:v>
                </c:pt>
                <c:pt idx="27140">
                  <c:v>85.690150000000841</c:v>
                </c:pt>
                <c:pt idx="27141">
                  <c:v>85.690680000000839</c:v>
                </c:pt>
                <c:pt idx="27142">
                  <c:v>85.691260000000838</c:v>
                </c:pt>
                <c:pt idx="27143">
                  <c:v>85.691860000000844</c:v>
                </c:pt>
                <c:pt idx="27144">
                  <c:v>85.69246000000085</c:v>
                </c:pt>
                <c:pt idx="27145">
                  <c:v>85.692930000000857</c:v>
                </c:pt>
                <c:pt idx="27146">
                  <c:v>85.693250000000859</c:v>
                </c:pt>
                <c:pt idx="27147">
                  <c:v>85.693530000000862</c:v>
                </c:pt>
                <c:pt idx="27148">
                  <c:v>85.69370000000086</c:v>
                </c:pt>
                <c:pt idx="27149">
                  <c:v>85.693850000000864</c:v>
                </c:pt>
                <c:pt idx="27150">
                  <c:v>85.694110000000862</c:v>
                </c:pt>
                <c:pt idx="27151">
                  <c:v>85.698620000000858</c:v>
                </c:pt>
                <c:pt idx="27152">
                  <c:v>85.703650000000863</c:v>
                </c:pt>
                <c:pt idx="27153">
                  <c:v>85.704310000000859</c:v>
                </c:pt>
                <c:pt idx="27154">
                  <c:v>85.704300000000856</c:v>
                </c:pt>
                <c:pt idx="27155">
                  <c:v>85.704950000000849</c:v>
                </c:pt>
                <c:pt idx="27156">
                  <c:v>85.70549000000085</c:v>
                </c:pt>
                <c:pt idx="27157">
                  <c:v>85.708380000000844</c:v>
                </c:pt>
                <c:pt idx="27158">
                  <c:v>85.716180000000847</c:v>
                </c:pt>
                <c:pt idx="27159">
                  <c:v>85.721900000000844</c:v>
                </c:pt>
                <c:pt idx="27160">
                  <c:v>85.727040000000841</c:v>
                </c:pt>
                <c:pt idx="27161">
                  <c:v>85.730740000000836</c:v>
                </c:pt>
                <c:pt idx="27162">
                  <c:v>85.73408000000083</c:v>
                </c:pt>
                <c:pt idx="27163">
                  <c:v>85.737860000000836</c:v>
                </c:pt>
                <c:pt idx="27164">
                  <c:v>85.742740000000836</c:v>
                </c:pt>
                <c:pt idx="27165">
                  <c:v>85.746120000000843</c:v>
                </c:pt>
                <c:pt idx="27166">
                  <c:v>85.749370000000837</c:v>
                </c:pt>
                <c:pt idx="27167">
                  <c:v>85.752890000000832</c:v>
                </c:pt>
                <c:pt idx="27168">
                  <c:v>85.755810000000835</c:v>
                </c:pt>
                <c:pt idx="27169">
                  <c:v>85.758150000000839</c:v>
                </c:pt>
                <c:pt idx="27170">
                  <c:v>85.760720000000845</c:v>
                </c:pt>
                <c:pt idx="27171">
                  <c:v>85.763320000000846</c:v>
                </c:pt>
                <c:pt idx="27172">
                  <c:v>85.765560000000846</c:v>
                </c:pt>
                <c:pt idx="27173">
                  <c:v>85.76763000000085</c:v>
                </c:pt>
                <c:pt idx="27174">
                  <c:v>85.769330000000849</c:v>
                </c:pt>
                <c:pt idx="27175">
                  <c:v>85.770940000000849</c:v>
                </c:pt>
                <c:pt idx="27176">
                  <c:v>85.772580000000843</c:v>
                </c:pt>
                <c:pt idx="27177">
                  <c:v>85.774310000000838</c:v>
                </c:pt>
                <c:pt idx="27178">
                  <c:v>85.776140000000836</c:v>
                </c:pt>
                <c:pt idx="27179">
                  <c:v>85.777930000000836</c:v>
                </c:pt>
                <c:pt idx="27180">
                  <c:v>85.779560000000842</c:v>
                </c:pt>
                <c:pt idx="27181">
                  <c:v>85.781010000000848</c:v>
                </c:pt>
                <c:pt idx="27182">
                  <c:v>85.782400000000848</c:v>
                </c:pt>
                <c:pt idx="27183">
                  <c:v>85.783850000000854</c:v>
                </c:pt>
                <c:pt idx="27184">
                  <c:v>85.785430000000858</c:v>
                </c:pt>
                <c:pt idx="27185">
                  <c:v>85.786970000000863</c:v>
                </c:pt>
                <c:pt idx="27186">
                  <c:v>85.788430000000858</c:v>
                </c:pt>
                <c:pt idx="27187">
                  <c:v>85.789980000000853</c:v>
                </c:pt>
                <c:pt idx="27188">
                  <c:v>85.791620000000847</c:v>
                </c:pt>
                <c:pt idx="27189">
                  <c:v>85.793380000000852</c:v>
                </c:pt>
                <c:pt idx="27190">
                  <c:v>85.794250000000858</c:v>
                </c:pt>
                <c:pt idx="27191">
                  <c:v>85.794940000000864</c:v>
                </c:pt>
                <c:pt idx="27192">
                  <c:v>85.795920000000862</c:v>
                </c:pt>
                <c:pt idx="27193">
                  <c:v>85.796950000000862</c:v>
                </c:pt>
                <c:pt idx="27194">
                  <c:v>85.798020000000861</c:v>
                </c:pt>
                <c:pt idx="27195">
                  <c:v>85.799120000000855</c:v>
                </c:pt>
                <c:pt idx="27196">
                  <c:v>85.800220000000849</c:v>
                </c:pt>
                <c:pt idx="27197">
                  <c:v>85.801220000000853</c:v>
                </c:pt>
                <c:pt idx="27198">
                  <c:v>85.802220000000858</c:v>
                </c:pt>
                <c:pt idx="27199">
                  <c:v>85.80330000000086</c:v>
                </c:pt>
                <c:pt idx="27200">
                  <c:v>85.80442000000086</c:v>
                </c:pt>
                <c:pt idx="27201">
                  <c:v>85.805530000000857</c:v>
                </c:pt>
                <c:pt idx="27202">
                  <c:v>85.806610000000859</c:v>
                </c:pt>
                <c:pt idx="27203">
                  <c:v>85.807690000000861</c:v>
                </c:pt>
                <c:pt idx="27204">
                  <c:v>85.808810000000861</c:v>
                </c:pt>
                <c:pt idx="27205">
                  <c:v>85.809920000000858</c:v>
                </c:pt>
                <c:pt idx="27206">
                  <c:v>85.810990000000857</c:v>
                </c:pt>
                <c:pt idx="27207">
                  <c:v>85.811990000000861</c:v>
                </c:pt>
                <c:pt idx="27208">
                  <c:v>85.812960000000857</c:v>
                </c:pt>
                <c:pt idx="27209">
                  <c:v>85.813860000000858</c:v>
                </c:pt>
                <c:pt idx="27210">
                  <c:v>85.814770000000863</c:v>
                </c:pt>
                <c:pt idx="27211">
                  <c:v>85.815680000000867</c:v>
                </c:pt>
                <c:pt idx="27212">
                  <c:v>85.816600000000861</c:v>
                </c:pt>
                <c:pt idx="27213">
                  <c:v>85.817480000000856</c:v>
                </c:pt>
                <c:pt idx="27214">
                  <c:v>85.818420000000856</c:v>
                </c:pt>
                <c:pt idx="27215">
                  <c:v>85.81952000000085</c:v>
                </c:pt>
                <c:pt idx="27216">
                  <c:v>85.820530000000844</c:v>
                </c:pt>
                <c:pt idx="27217">
                  <c:v>85.82149000000085</c:v>
                </c:pt>
                <c:pt idx="27218">
                  <c:v>85.822480000000851</c:v>
                </c:pt>
                <c:pt idx="27219">
                  <c:v>85.823710000000858</c:v>
                </c:pt>
                <c:pt idx="27220">
                  <c:v>85.82667000000086</c:v>
                </c:pt>
                <c:pt idx="27221">
                  <c:v>85.850440000000859</c:v>
                </c:pt>
                <c:pt idx="27222">
                  <c:v>85.879990000000859</c:v>
                </c:pt>
                <c:pt idx="27223">
                  <c:v>85.898830000000856</c:v>
                </c:pt>
                <c:pt idx="27224">
                  <c:v>85.907590000000852</c:v>
                </c:pt>
                <c:pt idx="27225">
                  <c:v>85.912960000000851</c:v>
                </c:pt>
                <c:pt idx="27226">
                  <c:v>85.916720000000851</c:v>
                </c:pt>
                <c:pt idx="27227">
                  <c:v>85.919230000000852</c:v>
                </c:pt>
                <c:pt idx="27228">
                  <c:v>85.921160000000853</c:v>
                </c:pt>
                <c:pt idx="27229">
                  <c:v>85.933480000000856</c:v>
                </c:pt>
                <c:pt idx="27230">
                  <c:v>85.949770000000854</c:v>
                </c:pt>
                <c:pt idx="27231">
                  <c:v>85.959590000000858</c:v>
                </c:pt>
                <c:pt idx="27232">
                  <c:v>85.965130000000855</c:v>
                </c:pt>
                <c:pt idx="27233">
                  <c:v>85.968290000000849</c:v>
                </c:pt>
                <c:pt idx="27234">
                  <c:v>85.971050000000844</c:v>
                </c:pt>
                <c:pt idx="27235">
                  <c:v>85.974880000000837</c:v>
                </c:pt>
                <c:pt idx="27236">
                  <c:v>85.98617000000084</c:v>
                </c:pt>
                <c:pt idx="27237">
                  <c:v>85.995780000000835</c:v>
                </c:pt>
                <c:pt idx="27238">
                  <c:v>86.001700000000838</c:v>
                </c:pt>
                <c:pt idx="27239">
                  <c:v>86.006180000000839</c:v>
                </c:pt>
                <c:pt idx="27240">
                  <c:v>86.008920000000842</c:v>
                </c:pt>
                <c:pt idx="27241">
                  <c:v>86.010810000000845</c:v>
                </c:pt>
                <c:pt idx="27242">
                  <c:v>86.012280000000843</c:v>
                </c:pt>
                <c:pt idx="27243">
                  <c:v>86.013560000000837</c:v>
                </c:pt>
                <c:pt idx="27244">
                  <c:v>86.014720000000835</c:v>
                </c:pt>
                <c:pt idx="27245">
                  <c:v>86.015530000000837</c:v>
                </c:pt>
                <c:pt idx="27246">
                  <c:v>86.016940000000844</c:v>
                </c:pt>
                <c:pt idx="27247">
                  <c:v>86.018790000000848</c:v>
                </c:pt>
                <c:pt idx="27248">
                  <c:v>86.020000000000849</c:v>
                </c:pt>
                <c:pt idx="27249">
                  <c:v>86.021580000000853</c:v>
                </c:pt>
                <c:pt idx="27250">
                  <c:v>86.037230000000847</c:v>
                </c:pt>
                <c:pt idx="27251">
                  <c:v>86.057660000000851</c:v>
                </c:pt>
                <c:pt idx="27252">
                  <c:v>86.070830000000853</c:v>
                </c:pt>
                <c:pt idx="27253">
                  <c:v>86.078330000000847</c:v>
                </c:pt>
                <c:pt idx="27254">
                  <c:v>86.082090000000846</c:v>
                </c:pt>
                <c:pt idx="27255">
                  <c:v>86.08386000000084</c:v>
                </c:pt>
                <c:pt idx="27256">
                  <c:v>86.08507000000084</c:v>
                </c:pt>
                <c:pt idx="27257">
                  <c:v>86.08677000000084</c:v>
                </c:pt>
                <c:pt idx="27258">
                  <c:v>86.088750000000843</c:v>
                </c:pt>
                <c:pt idx="27259">
                  <c:v>86.09071000000084</c:v>
                </c:pt>
                <c:pt idx="27260">
                  <c:v>86.092610000000846</c:v>
                </c:pt>
                <c:pt idx="27261">
                  <c:v>86.093570000000852</c:v>
                </c:pt>
                <c:pt idx="27262">
                  <c:v>86.093900000000858</c:v>
                </c:pt>
                <c:pt idx="27263">
                  <c:v>86.094590000000863</c:v>
                </c:pt>
                <c:pt idx="27264">
                  <c:v>86.098310000000865</c:v>
                </c:pt>
                <c:pt idx="27265">
                  <c:v>86.103600000000867</c:v>
                </c:pt>
                <c:pt idx="27266">
                  <c:v>86.108750000000867</c:v>
                </c:pt>
                <c:pt idx="27267">
                  <c:v>86.112460000000866</c:v>
                </c:pt>
                <c:pt idx="27268">
                  <c:v>86.114660000000868</c:v>
                </c:pt>
                <c:pt idx="27269">
                  <c:v>86.116210000000862</c:v>
                </c:pt>
                <c:pt idx="27270">
                  <c:v>86.117390000000867</c:v>
                </c:pt>
                <c:pt idx="27271">
                  <c:v>86.118380000000869</c:v>
                </c:pt>
                <c:pt idx="27272">
                  <c:v>86.119180000000867</c:v>
                </c:pt>
                <c:pt idx="27273">
                  <c:v>86.119900000000868</c:v>
                </c:pt>
                <c:pt idx="27274">
                  <c:v>86.120640000000861</c:v>
                </c:pt>
                <c:pt idx="27275">
                  <c:v>86.121610000000857</c:v>
                </c:pt>
                <c:pt idx="27276">
                  <c:v>86.122660000000863</c:v>
                </c:pt>
                <c:pt idx="27277">
                  <c:v>86.123670000000857</c:v>
                </c:pt>
                <c:pt idx="27278">
                  <c:v>86.124600000000854</c:v>
                </c:pt>
                <c:pt idx="27279">
                  <c:v>86.125540000000854</c:v>
                </c:pt>
                <c:pt idx="27280">
                  <c:v>86.126570000000854</c:v>
                </c:pt>
                <c:pt idx="27281">
                  <c:v>86.127610000000857</c:v>
                </c:pt>
                <c:pt idx="27282">
                  <c:v>86.128630000000854</c:v>
                </c:pt>
                <c:pt idx="27283">
                  <c:v>86.129660000000854</c:v>
                </c:pt>
                <c:pt idx="27284">
                  <c:v>86.130660000000859</c:v>
                </c:pt>
                <c:pt idx="27285">
                  <c:v>86.131620000000865</c:v>
                </c:pt>
                <c:pt idx="27286">
                  <c:v>86.132570000000868</c:v>
                </c:pt>
                <c:pt idx="27287">
                  <c:v>86.133390000000873</c:v>
                </c:pt>
                <c:pt idx="27288">
                  <c:v>86.134150000000872</c:v>
                </c:pt>
                <c:pt idx="27289">
                  <c:v>86.134640000000871</c:v>
                </c:pt>
                <c:pt idx="27290">
                  <c:v>86.135070000000866</c:v>
                </c:pt>
                <c:pt idx="27291">
                  <c:v>86.13550000000086</c:v>
                </c:pt>
                <c:pt idx="27292">
                  <c:v>86.136060000000853</c:v>
                </c:pt>
                <c:pt idx="27293">
                  <c:v>86.136790000000858</c:v>
                </c:pt>
                <c:pt idx="27294">
                  <c:v>86.137540000000854</c:v>
                </c:pt>
                <c:pt idx="27295">
                  <c:v>86.138480000000854</c:v>
                </c:pt>
                <c:pt idx="27296">
                  <c:v>86.139400000000848</c:v>
                </c:pt>
                <c:pt idx="27297">
                  <c:v>86.140250000000847</c:v>
                </c:pt>
                <c:pt idx="27298">
                  <c:v>86.14102000000085</c:v>
                </c:pt>
                <c:pt idx="27299">
                  <c:v>86.141740000000851</c:v>
                </c:pt>
                <c:pt idx="27300">
                  <c:v>86.142450000000849</c:v>
                </c:pt>
                <c:pt idx="27301">
                  <c:v>86.143160000000847</c:v>
                </c:pt>
                <c:pt idx="27302">
                  <c:v>86.144010000000847</c:v>
                </c:pt>
                <c:pt idx="27303">
                  <c:v>86.144840000000841</c:v>
                </c:pt>
                <c:pt idx="27304">
                  <c:v>86.145610000000843</c:v>
                </c:pt>
                <c:pt idx="27305">
                  <c:v>86.146550000000843</c:v>
                </c:pt>
                <c:pt idx="27306">
                  <c:v>86.147440000000842</c:v>
                </c:pt>
                <c:pt idx="27307">
                  <c:v>86.148290000000841</c:v>
                </c:pt>
                <c:pt idx="27308">
                  <c:v>86.149260000000837</c:v>
                </c:pt>
                <c:pt idx="27309">
                  <c:v>86.150250000000838</c:v>
                </c:pt>
                <c:pt idx="27310">
                  <c:v>86.151190000000838</c:v>
                </c:pt>
                <c:pt idx="27311">
                  <c:v>86.152150000000844</c:v>
                </c:pt>
                <c:pt idx="27312">
                  <c:v>86.153010000000847</c:v>
                </c:pt>
                <c:pt idx="27313">
                  <c:v>86.153840000000841</c:v>
                </c:pt>
                <c:pt idx="27314">
                  <c:v>86.154720000000836</c:v>
                </c:pt>
                <c:pt idx="27315">
                  <c:v>86.15573000000083</c:v>
                </c:pt>
                <c:pt idx="27316">
                  <c:v>86.157220000000834</c:v>
                </c:pt>
                <c:pt idx="27317">
                  <c:v>86.158810000000827</c:v>
                </c:pt>
                <c:pt idx="27318">
                  <c:v>86.160390000000831</c:v>
                </c:pt>
                <c:pt idx="27319">
                  <c:v>86.161990000000827</c:v>
                </c:pt>
                <c:pt idx="27320">
                  <c:v>86.16358000000082</c:v>
                </c:pt>
                <c:pt idx="27321">
                  <c:v>86.165130000000815</c:v>
                </c:pt>
                <c:pt idx="27322">
                  <c:v>86.166290000000814</c:v>
                </c:pt>
                <c:pt idx="27323">
                  <c:v>86.166790000000816</c:v>
                </c:pt>
                <c:pt idx="27324">
                  <c:v>86.16734000000082</c:v>
                </c:pt>
                <c:pt idx="27325">
                  <c:v>86.168170000000814</c:v>
                </c:pt>
                <c:pt idx="27326">
                  <c:v>86.168490000000816</c:v>
                </c:pt>
                <c:pt idx="27327">
                  <c:v>86.168630000000817</c:v>
                </c:pt>
                <c:pt idx="27328">
                  <c:v>86.169950000000824</c:v>
                </c:pt>
                <c:pt idx="27329">
                  <c:v>86.195060000000822</c:v>
                </c:pt>
                <c:pt idx="27330">
                  <c:v>86.260870000000821</c:v>
                </c:pt>
                <c:pt idx="27331">
                  <c:v>86.306410000000824</c:v>
                </c:pt>
                <c:pt idx="27332">
                  <c:v>86.331980000000826</c:v>
                </c:pt>
                <c:pt idx="27333">
                  <c:v>86.346090000000828</c:v>
                </c:pt>
                <c:pt idx="27334">
                  <c:v>86.352860000000831</c:v>
                </c:pt>
                <c:pt idx="27335">
                  <c:v>86.358110000000835</c:v>
                </c:pt>
                <c:pt idx="27336">
                  <c:v>86.362550000000837</c:v>
                </c:pt>
                <c:pt idx="27337">
                  <c:v>86.36547000000084</c:v>
                </c:pt>
                <c:pt idx="27338">
                  <c:v>86.368270000000834</c:v>
                </c:pt>
                <c:pt idx="27339">
                  <c:v>86.371320000000836</c:v>
                </c:pt>
                <c:pt idx="27340">
                  <c:v>86.37402000000084</c:v>
                </c:pt>
                <c:pt idx="27341">
                  <c:v>86.37617000000084</c:v>
                </c:pt>
                <c:pt idx="27342">
                  <c:v>86.378380000000845</c:v>
                </c:pt>
                <c:pt idx="27343">
                  <c:v>86.38060000000084</c:v>
                </c:pt>
                <c:pt idx="27344">
                  <c:v>86.382710000000841</c:v>
                </c:pt>
                <c:pt idx="27345">
                  <c:v>86.384480000000835</c:v>
                </c:pt>
                <c:pt idx="27346">
                  <c:v>86.386070000000828</c:v>
                </c:pt>
                <c:pt idx="27347">
                  <c:v>86.387660000000821</c:v>
                </c:pt>
                <c:pt idx="27348">
                  <c:v>86.389150000000825</c:v>
                </c:pt>
                <c:pt idx="27349">
                  <c:v>86.390660000000821</c:v>
                </c:pt>
                <c:pt idx="27350">
                  <c:v>86.392200000000827</c:v>
                </c:pt>
                <c:pt idx="27351">
                  <c:v>86.393760000000825</c:v>
                </c:pt>
                <c:pt idx="27352">
                  <c:v>86.395340000000829</c:v>
                </c:pt>
                <c:pt idx="27353">
                  <c:v>86.39642000000083</c:v>
                </c:pt>
                <c:pt idx="27354">
                  <c:v>86.399440000000837</c:v>
                </c:pt>
                <c:pt idx="27355">
                  <c:v>86.421840000000842</c:v>
                </c:pt>
                <c:pt idx="27356">
                  <c:v>86.452640000000841</c:v>
                </c:pt>
                <c:pt idx="27357">
                  <c:v>86.471610000000837</c:v>
                </c:pt>
                <c:pt idx="27358">
                  <c:v>86.48120000000084</c:v>
                </c:pt>
                <c:pt idx="27359">
                  <c:v>86.485260000000835</c:v>
                </c:pt>
                <c:pt idx="27360">
                  <c:v>86.487460000000837</c:v>
                </c:pt>
                <c:pt idx="27361">
                  <c:v>86.488870000000844</c:v>
                </c:pt>
                <c:pt idx="27362">
                  <c:v>86.489900000000844</c:v>
                </c:pt>
                <c:pt idx="27363">
                  <c:v>86.490780000000839</c:v>
                </c:pt>
                <c:pt idx="27364">
                  <c:v>86.491530000000836</c:v>
                </c:pt>
                <c:pt idx="27365">
                  <c:v>86.492300000000839</c:v>
                </c:pt>
                <c:pt idx="27366">
                  <c:v>86.493070000000841</c:v>
                </c:pt>
                <c:pt idx="27367">
                  <c:v>86.494370000000842</c:v>
                </c:pt>
                <c:pt idx="27368">
                  <c:v>86.495330000000848</c:v>
                </c:pt>
                <c:pt idx="27369">
                  <c:v>86.503820000000843</c:v>
                </c:pt>
                <c:pt idx="27370">
                  <c:v>86.535620000000847</c:v>
                </c:pt>
                <c:pt idx="27371">
                  <c:v>86.562840000000847</c:v>
                </c:pt>
                <c:pt idx="27372">
                  <c:v>86.581660000000852</c:v>
                </c:pt>
                <c:pt idx="27373">
                  <c:v>86.592550000000855</c:v>
                </c:pt>
                <c:pt idx="27374">
                  <c:v>86.59674000000085</c:v>
                </c:pt>
                <c:pt idx="27375">
                  <c:v>86.598770000000854</c:v>
                </c:pt>
                <c:pt idx="27376">
                  <c:v>86.600020000000853</c:v>
                </c:pt>
                <c:pt idx="27377">
                  <c:v>86.60116000000086</c:v>
                </c:pt>
                <c:pt idx="27378">
                  <c:v>86.602200000000863</c:v>
                </c:pt>
                <c:pt idx="27379">
                  <c:v>86.603070000000869</c:v>
                </c:pt>
                <c:pt idx="27380">
                  <c:v>86.603840000000872</c:v>
                </c:pt>
                <c:pt idx="27381">
                  <c:v>86.604500000000868</c:v>
                </c:pt>
                <c:pt idx="27382">
                  <c:v>86.605000000000871</c:v>
                </c:pt>
                <c:pt idx="27383">
                  <c:v>86.605470000000878</c:v>
                </c:pt>
                <c:pt idx="27384">
                  <c:v>86.606270000000876</c:v>
                </c:pt>
                <c:pt idx="27385">
                  <c:v>86.607250000000874</c:v>
                </c:pt>
                <c:pt idx="27386">
                  <c:v>86.608230000000873</c:v>
                </c:pt>
                <c:pt idx="27387">
                  <c:v>86.609100000000879</c:v>
                </c:pt>
                <c:pt idx="27388">
                  <c:v>86.610170000000878</c:v>
                </c:pt>
                <c:pt idx="27389">
                  <c:v>86.611320000000873</c:v>
                </c:pt>
                <c:pt idx="27390">
                  <c:v>86.612480000000872</c:v>
                </c:pt>
                <c:pt idx="27391">
                  <c:v>86.613610000000875</c:v>
                </c:pt>
                <c:pt idx="27392">
                  <c:v>86.614800000000869</c:v>
                </c:pt>
                <c:pt idx="27393">
                  <c:v>86.616120000000876</c:v>
                </c:pt>
                <c:pt idx="27394">
                  <c:v>86.617480000000882</c:v>
                </c:pt>
                <c:pt idx="27395">
                  <c:v>86.618820000000881</c:v>
                </c:pt>
                <c:pt idx="27396">
                  <c:v>86.620140000000887</c:v>
                </c:pt>
                <c:pt idx="27397">
                  <c:v>86.621350000000888</c:v>
                </c:pt>
                <c:pt idx="27398">
                  <c:v>86.622260000000892</c:v>
                </c:pt>
                <c:pt idx="27399">
                  <c:v>86.623430000000894</c:v>
                </c:pt>
                <c:pt idx="27400">
                  <c:v>86.62440000000089</c:v>
                </c:pt>
                <c:pt idx="27401">
                  <c:v>86.643820000000886</c:v>
                </c:pt>
                <c:pt idx="27402">
                  <c:v>86.688560000000891</c:v>
                </c:pt>
                <c:pt idx="27403">
                  <c:v>86.715410000000887</c:v>
                </c:pt>
                <c:pt idx="27404">
                  <c:v>86.731860000000893</c:v>
                </c:pt>
                <c:pt idx="27405">
                  <c:v>86.741620000000893</c:v>
                </c:pt>
                <c:pt idx="27406">
                  <c:v>86.745390000000896</c:v>
                </c:pt>
                <c:pt idx="27407">
                  <c:v>86.747210000000891</c:v>
                </c:pt>
                <c:pt idx="27408">
                  <c:v>86.748500000000888</c:v>
                </c:pt>
                <c:pt idx="27409">
                  <c:v>86.749630000000892</c:v>
                </c:pt>
                <c:pt idx="27410">
                  <c:v>86.751490000000885</c:v>
                </c:pt>
                <c:pt idx="27411">
                  <c:v>86.753460000000885</c:v>
                </c:pt>
                <c:pt idx="27412">
                  <c:v>86.754710000000884</c:v>
                </c:pt>
                <c:pt idx="27413">
                  <c:v>86.75849000000089</c:v>
                </c:pt>
                <c:pt idx="27414">
                  <c:v>86.782280000000895</c:v>
                </c:pt>
                <c:pt idx="27415">
                  <c:v>86.813250000000892</c:v>
                </c:pt>
                <c:pt idx="27416">
                  <c:v>86.832820000000893</c:v>
                </c:pt>
                <c:pt idx="27417">
                  <c:v>86.841240000000894</c:v>
                </c:pt>
                <c:pt idx="27418">
                  <c:v>86.845170000000891</c:v>
                </c:pt>
                <c:pt idx="27419">
                  <c:v>86.847790000000884</c:v>
                </c:pt>
                <c:pt idx="27420">
                  <c:v>86.849730000000889</c:v>
                </c:pt>
                <c:pt idx="27421">
                  <c:v>86.851290000000887</c:v>
                </c:pt>
                <c:pt idx="27422">
                  <c:v>86.852530000000883</c:v>
                </c:pt>
                <c:pt idx="27423">
                  <c:v>86.853610000000884</c:v>
                </c:pt>
                <c:pt idx="27424">
                  <c:v>86.854590000000883</c:v>
                </c:pt>
                <c:pt idx="27425">
                  <c:v>86.855200000000877</c:v>
                </c:pt>
                <c:pt idx="27426">
                  <c:v>86.856080000000873</c:v>
                </c:pt>
                <c:pt idx="27427">
                  <c:v>86.857310000000879</c:v>
                </c:pt>
                <c:pt idx="27428">
                  <c:v>86.858470000000878</c:v>
                </c:pt>
                <c:pt idx="27429">
                  <c:v>86.859580000000875</c:v>
                </c:pt>
                <c:pt idx="27430">
                  <c:v>86.860800000000879</c:v>
                </c:pt>
                <c:pt idx="27431">
                  <c:v>86.861980000000884</c:v>
                </c:pt>
                <c:pt idx="27432">
                  <c:v>86.863040000000879</c:v>
                </c:pt>
                <c:pt idx="27433">
                  <c:v>86.864160000000879</c:v>
                </c:pt>
                <c:pt idx="27434">
                  <c:v>86.865400000000875</c:v>
                </c:pt>
                <c:pt idx="27435">
                  <c:v>86.866510000000872</c:v>
                </c:pt>
                <c:pt idx="27436">
                  <c:v>86.867780000000877</c:v>
                </c:pt>
                <c:pt idx="27437">
                  <c:v>86.86949000000088</c:v>
                </c:pt>
                <c:pt idx="27438">
                  <c:v>86.871180000000876</c:v>
                </c:pt>
                <c:pt idx="27439">
                  <c:v>86.872830000000874</c:v>
                </c:pt>
                <c:pt idx="27440">
                  <c:v>86.876900000000873</c:v>
                </c:pt>
                <c:pt idx="27441">
                  <c:v>86.901260000000875</c:v>
                </c:pt>
                <c:pt idx="27442">
                  <c:v>86.93114000000088</c:v>
                </c:pt>
                <c:pt idx="27443">
                  <c:v>86.954130000000873</c:v>
                </c:pt>
                <c:pt idx="27444">
                  <c:v>86.970110000000872</c:v>
                </c:pt>
                <c:pt idx="27445">
                  <c:v>86.978760000000875</c:v>
                </c:pt>
                <c:pt idx="27446">
                  <c:v>86.98340000000087</c:v>
                </c:pt>
                <c:pt idx="27447">
                  <c:v>86.985840000000877</c:v>
                </c:pt>
                <c:pt idx="27448">
                  <c:v>86.987110000000882</c:v>
                </c:pt>
                <c:pt idx="27449">
                  <c:v>86.987880000000885</c:v>
                </c:pt>
                <c:pt idx="27450">
                  <c:v>86.989070000000879</c:v>
                </c:pt>
                <c:pt idx="27451">
                  <c:v>86.990710000000874</c:v>
                </c:pt>
                <c:pt idx="27452">
                  <c:v>86.992360000000872</c:v>
                </c:pt>
                <c:pt idx="27453">
                  <c:v>86.993850000000876</c:v>
                </c:pt>
                <c:pt idx="27454">
                  <c:v>86.994850000000881</c:v>
                </c:pt>
                <c:pt idx="27455">
                  <c:v>86.99525000000088</c:v>
                </c:pt>
                <c:pt idx="27456">
                  <c:v>86.99561000000088</c:v>
                </c:pt>
                <c:pt idx="27457">
                  <c:v>86.995900000000887</c:v>
                </c:pt>
                <c:pt idx="27458">
                  <c:v>86.996170000000888</c:v>
                </c:pt>
                <c:pt idx="27459">
                  <c:v>86.996550000000894</c:v>
                </c:pt>
                <c:pt idx="27460">
                  <c:v>86.996930000000901</c:v>
                </c:pt>
                <c:pt idx="27461">
                  <c:v>87.0051200000009</c:v>
                </c:pt>
                <c:pt idx="27462">
                  <c:v>87.0325200000009</c:v>
                </c:pt>
                <c:pt idx="27463">
                  <c:v>87.058720000000903</c:v>
                </c:pt>
                <c:pt idx="27464">
                  <c:v>87.074540000000908</c:v>
                </c:pt>
                <c:pt idx="27465">
                  <c:v>87.081910000000903</c:v>
                </c:pt>
                <c:pt idx="27466">
                  <c:v>87.08802000000091</c:v>
                </c:pt>
                <c:pt idx="27467">
                  <c:v>87.091310000000917</c:v>
                </c:pt>
                <c:pt idx="27468">
                  <c:v>87.093180000000913</c:v>
                </c:pt>
                <c:pt idx="27469">
                  <c:v>87.09514000000091</c:v>
                </c:pt>
                <c:pt idx="27470">
                  <c:v>87.097470000000911</c:v>
                </c:pt>
                <c:pt idx="27471">
                  <c:v>87.098650000000916</c:v>
                </c:pt>
                <c:pt idx="27472">
                  <c:v>87.09902000000092</c:v>
                </c:pt>
                <c:pt idx="27473">
                  <c:v>87.099350000000925</c:v>
                </c:pt>
                <c:pt idx="27474">
                  <c:v>87.103270000000919</c:v>
                </c:pt>
                <c:pt idx="27475">
                  <c:v>87.124850000000919</c:v>
                </c:pt>
                <c:pt idx="27476">
                  <c:v>87.143200000000917</c:v>
                </c:pt>
                <c:pt idx="27477">
                  <c:v>87.154590000000923</c:v>
                </c:pt>
                <c:pt idx="27478">
                  <c:v>87.163980000000919</c:v>
                </c:pt>
                <c:pt idx="27479">
                  <c:v>87.168630000000917</c:v>
                </c:pt>
                <c:pt idx="27480">
                  <c:v>87.17143000000091</c:v>
                </c:pt>
                <c:pt idx="27481">
                  <c:v>87.173210000000907</c:v>
                </c:pt>
                <c:pt idx="27482">
                  <c:v>87.174460000000906</c:v>
                </c:pt>
                <c:pt idx="27483">
                  <c:v>87.175670000000906</c:v>
                </c:pt>
                <c:pt idx="27484">
                  <c:v>87.177150000000907</c:v>
                </c:pt>
                <c:pt idx="27485">
                  <c:v>87.178480000000903</c:v>
                </c:pt>
                <c:pt idx="27486">
                  <c:v>87.179350000000909</c:v>
                </c:pt>
                <c:pt idx="27487">
                  <c:v>87.180060000000907</c:v>
                </c:pt>
                <c:pt idx="27488">
                  <c:v>87.180820000000907</c:v>
                </c:pt>
                <c:pt idx="27489">
                  <c:v>87.181760000000907</c:v>
                </c:pt>
                <c:pt idx="27490">
                  <c:v>87.18271000000091</c:v>
                </c:pt>
                <c:pt idx="27491">
                  <c:v>87.183610000000911</c:v>
                </c:pt>
                <c:pt idx="27492">
                  <c:v>87.184400000000906</c:v>
                </c:pt>
                <c:pt idx="27493">
                  <c:v>87.185190000000901</c:v>
                </c:pt>
                <c:pt idx="27494">
                  <c:v>87.185870000000904</c:v>
                </c:pt>
                <c:pt idx="27495">
                  <c:v>87.186640000000907</c:v>
                </c:pt>
                <c:pt idx="27496">
                  <c:v>87.189720000000904</c:v>
                </c:pt>
                <c:pt idx="27497">
                  <c:v>87.201860000000906</c:v>
                </c:pt>
                <c:pt idx="27498">
                  <c:v>87.21535000000091</c:v>
                </c:pt>
                <c:pt idx="27499">
                  <c:v>87.232870000000915</c:v>
                </c:pt>
                <c:pt idx="27500">
                  <c:v>87.247440000000921</c:v>
                </c:pt>
                <c:pt idx="27501">
                  <c:v>87.251760000000928</c:v>
                </c:pt>
                <c:pt idx="27502">
                  <c:v>87.252480000000929</c:v>
                </c:pt>
                <c:pt idx="27503">
                  <c:v>87.252910000000924</c:v>
                </c:pt>
                <c:pt idx="27504">
                  <c:v>87.255060000000924</c:v>
                </c:pt>
                <c:pt idx="27505">
                  <c:v>87.257860000000917</c:v>
                </c:pt>
                <c:pt idx="27506">
                  <c:v>87.259540000000911</c:v>
                </c:pt>
                <c:pt idx="27507">
                  <c:v>87.260290000000907</c:v>
                </c:pt>
                <c:pt idx="27508">
                  <c:v>87.260820000000905</c:v>
                </c:pt>
                <c:pt idx="27509">
                  <c:v>87.262210000000906</c:v>
                </c:pt>
                <c:pt idx="27510">
                  <c:v>87.286900000000912</c:v>
                </c:pt>
                <c:pt idx="27511">
                  <c:v>87.318230000000909</c:v>
                </c:pt>
                <c:pt idx="27512">
                  <c:v>87.343910000000903</c:v>
                </c:pt>
                <c:pt idx="27513">
                  <c:v>87.362840000000901</c:v>
                </c:pt>
                <c:pt idx="27514">
                  <c:v>87.373740000000907</c:v>
                </c:pt>
                <c:pt idx="27515">
                  <c:v>87.377430000000913</c:v>
                </c:pt>
                <c:pt idx="27516">
                  <c:v>87.379380000000907</c:v>
                </c:pt>
                <c:pt idx="27517">
                  <c:v>87.380690000000911</c:v>
                </c:pt>
                <c:pt idx="27518">
                  <c:v>87.381440000000907</c:v>
                </c:pt>
                <c:pt idx="27519">
                  <c:v>87.382020000000907</c:v>
                </c:pt>
                <c:pt idx="27520">
                  <c:v>87.382530000000912</c:v>
                </c:pt>
                <c:pt idx="27521">
                  <c:v>87.384990000000911</c:v>
                </c:pt>
                <c:pt idx="27522">
                  <c:v>87.396860000000913</c:v>
                </c:pt>
                <c:pt idx="27523">
                  <c:v>87.412990000000917</c:v>
                </c:pt>
                <c:pt idx="27524">
                  <c:v>87.422850000000921</c:v>
                </c:pt>
                <c:pt idx="27525">
                  <c:v>87.429630000000927</c:v>
                </c:pt>
                <c:pt idx="27526">
                  <c:v>87.433710000000929</c:v>
                </c:pt>
                <c:pt idx="27527">
                  <c:v>87.436600000000922</c:v>
                </c:pt>
                <c:pt idx="27528">
                  <c:v>87.44013000000092</c:v>
                </c:pt>
                <c:pt idx="27529">
                  <c:v>87.442920000000925</c:v>
                </c:pt>
                <c:pt idx="27530">
                  <c:v>87.444110000000919</c:v>
                </c:pt>
                <c:pt idx="27531">
                  <c:v>87.444410000000914</c:v>
                </c:pt>
                <c:pt idx="27532">
                  <c:v>87.445840000000914</c:v>
                </c:pt>
                <c:pt idx="27533">
                  <c:v>87.458180000000908</c:v>
                </c:pt>
                <c:pt idx="27534">
                  <c:v>87.482480000000905</c:v>
                </c:pt>
                <c:pt idx="27535">
                  <c:v>87.498620000000898</c:v>
                </c:pt>
                <c:pt idx="27536">
                  <c:v>87.5066400000009</c:v>
                </c:pt>
                <c:pt idx="27537">
                  <c:v>87.510430000000895</c:v>
                </c:pt>
                <c:pt idx="27538">
                  <c:v>87.512320000000898</c:v>
                </c:pt>
                <c:pt idx="27539">
                  <c:v>87.513650000000894</c:v>
                </c:pt>
                <c:pt idx="27540">
                  <c:v>87.515130000000894</c:v>
                </c:pt>
                <c:pt idx="27541">
                  <c:v>87.517080000000888</c:v>
                </c:pt>
                <c:pt idx="27542">
                  <c:v>87.518390000000892</c:v>
                </c:pt>
                <c:pt idx="27543">
                  <c:v>87.518710000000894</c:v>
                </c:pt>
                <c:pt idx="27544">
                  <c:v>87.519610000000895</c:v>
                </c:pt>
                <c:pt idx="27545">
                  <c:v>87.530490000000896</c:v>
                </c:pt>
                <c:pt idx="27546">
                  <c:v>87.548310000000896</c:v>
                </c:pt>
                <c:pt idx="27547">
                  <c:v>87.556810000000894</c:v>
                </c:pt>
                <c:pt idx="27548">
                  <c:v>87.561430000000897</c:v>
                </c:pt>
                <c:pt idx="27549">
                  <c:v>87.563090000000898</c:v>
                </c:pt>
                <c:pt idx="27550">
                  <c:v>87.563860000000901</c:v>
                </c:pt>
                <c:pt idx="27551">
                  <c:v>87.564550000000906</c:v>
                </c:pt>
                <c:pt idx="27552">
                  <c:v>87.565400000000906</c:v>
                </c:pt>
                <c:pt idx="27553">
                  <c:v>87.5664100000009</c:v>
                </c:pt>
                <c:pt idx="27554">
                  <c:v>87.566980000000896</c:v>
                </c:pt>
                <c:pt idx="27555">
                  <c:v>87.567510000000894</c:v>
                </c:pt>
                <c:pt idx="27556">
                  <c:v>87.5681100000009</c:v>
                </c:pt>
                <c:pt idx="27557">
                  <c:v>87.568450000000894</c:v>
                </c:pt>
                <c:pt idx="27558">
                  <c:v>87.568660000000889</c:v>
                </c:pt>
                <c:pt idx="27559">
                  <c:v>87.56929000000089</c:v>
                </c:pt>
                <c:pt idx="27560">
                  <c:v>87.570060000000893</c:v>
                </c:pt>
                <c:pt idx="27561">
                  <c:v>87.570970000000898</c:v>
                </c:pt>
                <c:pt idx="27562">
                  <c:v>87.572440000000896</c:v>
                </c:pt>
                <c:pt idx="27563">
                  <c:v>87.574230000000895</c:v>
                </c:pt>
                <c:pt idx="27564">
                  <c:v>87.576130000000902</c:v>
                </c:pt>
                <c:pt idx="27565">
                  <c:v>87.577950000000897</c:v>
                </c:pt>
                <c:pt idx="27566">
                  <c:v>87.579600000000895</c:v>
                </c:pt>
                <c:pt idx="27567">
                  <c:v>87.580760000000893</c:v>
                </c:pt>
                <c:pt idx="27568">
                  <c:v>87.581430000000893</c:v>
                </c:pt>
                <c:pt idx="27569">
                  <c:v>87.582470000000896</c:v>
                </c:pt>
                <c:pt idx="27570">
                  <c:v>87.583120000000889</c:v>
                </c:pt>
                <c:pt idx="27571">
                  <c:v>87.584840000000895</c:v>
                </c:pt>
                <c:pt idx="27572">
                  <c:v>87.594310000000888</c:v>
                </c:pt>
                <c:pt idx="27573">
                  <c:v>87.602810000000886</c:v>
                </c:pt>
                <c:pt idx="27574">
                  <c:v>87.623100000000889</c:v>
                </c:pt>
                <c:pt idx="27575">
                  <c:v>87.635090000000886</c:v>
                </c:pt>
                <c:pt idx="27576">
                  <c:v>87.637570000000892</c:v>
                </c:pt>
                <c:pt idx="27577">
                  <c:v>87.637590000000898</c:v>
                </c:pt>
                <c:pt idx="27578">
                  <c:v>87.637630000000897</c:v>
                </c:pt>
                <c:pt idx="27579">
                  <c:v>87.638220000000899</c:v>
                </c:pt>
                <c:pt idx="27580">
                  <c:v>87.644200000000893</c:v>
                </c:pt>
                <c:pt idx="27581">
                  <c:v>87.654320000000894</c:v>
                </c:pt>
                <c:pt idx="27582">
                  <c:v>87.661300000000892</c:v>
                </c:pt>
                <c:pt idx="27583">
                  <c:v>87.666160000000886</c:v>
                </c:pt>
                <c:pt idx="27584">
                  <c:v>87.670900000000884</c:v>
                </c:pt>
                <c:pt idx="27585">
                  <c:v>87.67514000000088</c:v>
                </c:pt>
                <c:pt idx="27586">
                  <c:v>87.678640000000883</c:v>
                </c:pt>
                <c:pt idx="27587">
                  <c:v>87.681460000000882</c:v>
                </c:pt>
                <c:pt idx="27588">
                  <c:v>87.683610000000883</c:v>
                </c:pt>
                <c:pt idx="27589">
                  <c:v>87.685500000000886</c:v>
                </c:pt>
                <c:pt idx="27590">
                  <c:v>87.68705000000088</c:v>
                </c:pt>
                <c:pt idx="27591">
                  <c:v>87.688290000000876</c:v>
                </c:pt>
                <c:pt idx="27592">
                  <c:v>87.689290000000881</c:v>
                </c:pt>
                <c:pt idx="27593">
                  <c:v>87.690220000000878</c:v>
                </c:pt>
                <c:pt idx="27594">
                  <c:v>87.690890000000877</c:v>
                </c:pt>
                <c:pt idx="27595">
                  <c:v>87.69148000000088</c:v>
                </c:pt>
                <c:pt idx="27596">
                  <c:v>87.692070000000882</c:v>
                </c:pt>
                <c:pt idx="27597">
                  <c:v>87.692640000000878</c:v>
                </c:pt>
                <c:pt idx="27598">
                  <c:v>87.693190000000882</c:v>
                </c:pt>
                <c:pt idx="27599">
                  <c:v>87.693840000000876</c:v>
                </c:pt>
                <c:pt idx="27600">
                  <c:v>87.694490000000869</c:v>
                </c:pt>
                <c:pt idx="27601">
                  <c:v>87.695130000000873</c:v>
                </c:pt>
                <c:pt idx="27602">
                  <c:v>87.695770000000877</c:v>
                </c:pt>
                <c:pt idx="27603">
                  <c:v>87.696400000000878</c:v>
                </c:pt>
                <c:pt idx="27604">
                  <c:v>87.697010000000873</c:v>
                </c:pt>
                <c:pt idx="27605">
                  <c:v>87.697630000000871</c:v>
                </c:pt>
                <c:pt idx="27606">
                  <c:v>87.698220000000873</c:v>
                </c:pt>
                <c:pt idx="27607">
                  <c:v>87.698780000000866</c:v>
                </c:pt>
                <c:pt idx="27608">
                  <c:v>87.699490000000864</c:v>
                </c:pt>
                <c:pt idx="27609">
                  <c:v>87.700870000000862</c:v>
                </c:pt>
                <c:pt idx="27610">
                  <c:v>87.702570000000861</c:v>
                </c:pt>
                <c:pt idx="27611">
                  <c:v>87.704330000000866</c:v>
                </c:pt>
                <c:pt idx="27612">
                  <c:v>87.706120000000865</c:v>
                </c:pt>
                <c:pt idx="27613">
                  <c:v>87.70785000000086</c:v>
                </c:pt>
                <c:pt idx="27614">
                  <c:v>87.709450000000857</c:v>
                </c:pt>
                <c:pt idx="27615">
                  <c:v>87.709980000000854</c:v>
                </c:pt>
                <c:pt idx="27616">
                  <c:v>87.710730000000851</c:v>
                </c:pt>
                <c:pt idx="27617">
                  <c:v>87.71928000000085</c:v>
                </c:pt>
                <c:pt idx="27618">
                  <c:v>87.732420000000857</c:v>
                </c:pt>
                <c:pt idx="27619">
                  <c:v>87.741580000000852</c:v>
                </c:pt>
                <c:pt idx="27620">
                  <c:v>87.746550000000852</c:v>
                </c:pt>
                <c:pt idx="27621">
                  <c:v>87.751350000000855</c:v>
                </c:pt>
                <c:pt idx="27622">
                  <c:v>87.75450000000086</c:v>
                </c:pt>
                <c:pt idx="27623">
                  <c:v>87.755190000000866</c:v>
                </c:pt>
                <c:pt idx="27624">
                  <c:v>87.755570000000873</c:v>
                </c:pt>
                <c:pt idx="27625">
                  <c:v>87.755970000000872</c:v>
                </c:pt>
                <c:pt idx="27626">
                  <c:v>87.758040000000875</c:v>
                </c:pt>
                <c:pt idx="27627">
                  <c:v>87.763090000000872</c:v>
                </c:pt>
                <c:pt idx="27628">
                  <c:v>87.767680000000865</c:v>
                </c:pt>
                <c:pt idx="27629">
                  <c:v>87.772250000000867</c:v>
                </c:pt>
                <c:pt idx="27630">
                  <c:v>87.77750000000087</c:v>
                </c:pt>
                <c:pt idx="27631">
                  <c:v>87.783270000000869</c:v>
                </c:pt>
                <c:pt idx="27632">
                  <c:v>87.788050000000865</c:v>
                </c:pt>
                <c:pt idx="27633">
                  <c:v>87.791080000000861</c:v>
                </c:pt>
                <c:pt idx="27634">
                  <c:v>87.79336000000086</c:v>
                </c:pt>
                <c:pt idx="27635">
                  <c:v>87.795120000000864</c:v>
                </c:pt>
                <c:pt idx="27636">
                  <c:v>87.796510000000865</c:v>
                </c:pt>
                <c:pt idx="27637">
                  <c:v>87.797730000000868</c:v>
                </c:pt>
                <c:pt idx="27638">
                  <c:v>87.798420000000874</c:v>
                </c:pt>
                <c:pt idx="27639">
                  <c:v>87.79872000000087</c:v>
                </c:pt>
                <c:pt idx="27640">
                  <c:v>87.799000000000873</c:v>
                </c:pt>
                <c:pt idx="27641">
                  <c:v>87.79938000000088</c:v>
                </c:pt>
                <c:pt idx="27642">
                  <c:v>87.799780000000879</c:v>
                </c:pt>
                <c:pt idx="27643">
                  <c:v>87.80014000000088</c:v>
                </c:pt>
                <c:pt idx="27644">
                  <c:v>87.800640000000882</c:v>
                </c:pt>
                <c:pt idx="27645">
                  <c:v>87.801180000000883</c:v>
                </c:pt>
                <c:pt idx="27646">
                  <c:v>87.801850000000883</c:v>
                </c:pt>
                <c:pt idx="27647">
                  <c:v>87.80287000000088</c:v>
                </c:pt>
                <c:pt idx="27648">
                  <c:v>87.803470000000885</c:v>
                </c:pt>
                <c:pt idx="27649">
                  <c:v>87.803630000000879</c:v>
                </c:pt>
                <c:pt idx="27650">
                  <c:v>87.803840000000875</c:v>
                </c:pt>
                <c:pt idx="27651">
                  <c:v>87.804980000000882</c:v>
                </c:pt>
                <c:pt idx="27652">
                  <c:v>87.810990000000885</c:v>
                </c:pt>
                <c:pt idx="27653">
                  <c:v>87.839330000000885</c:v>
                </c:pt>
                <c:pt idx="27654">
                  <c:v>87.88010000000088</c:v>
                </c:pt>
                <c:pt idx="27655">
                  <c:v>87.90947000000088</c:v>
                </c:pt>
                <c:pt idx="27656">
                  <c:v>87.924490000000887</c:v>
                </c:pt>
                <c:pt idx="27657">
                  <c:v>87.932610000000892</c:v>
                </c:pt>
                <c:pt idx="27658">
                  <c:v>87.937710000000891</c:v>
                </c:pt>
                <c:pt idx="27659">
                  <c:v>87.940850000000893</c:v>
                </c:pt>
                <c:pt idx="27660">
                  <c:v>87.943440000000891</c:v>
                </c:pt>
                <c:pt idx="27661">
                  <c:v>87.945730000000893</c:v>
                </c:pt>
                <c:pt idx="27662">
                  <c:v>87.947880000000893</c:v>
                </c:pt>
                <c:pt idx="27663">
                  <c:v>87.9500500000009</c:v>
                </c:pt>
                <c:pt idx="27664">
                  <c:v>87.952220000000906</c:v>
                </c:pt>
                <c:pt idx="27665">
                  <c:v>87.954070000000911</c:v>
                </c:pt>
                <c:pt idx="27666">
                  <c:v>87.955830000000915</c:v>
                </c:pt>
                <c:pt idx="27667">
                  <c:v>87.957750000000914</c:v>
                </c:pt>
                <c:pt idx="27668">
                  <c:v>87.959570000000909</c:v>
                </c:pt>
                <c:pt idx="27669">
                  <c:v>87.961260000000905</c:v>
                </c:pt>
                <c:pt idx="27670">
                  <c:v>87.963140000000905</c:v>
                </c:pt>
                <c:pt idx="27671">
                  <c:v>87.965010000000902</c:v>
                </c:pt>
                <c:pt idx="27672">
                  <c:v>87.966780000000895</c:v>
                </c:pt>
                <c:pt idx="27673">
                  <c:v>87.968410000000901</c:v>
                </c:pt>
                <c:pt idx="27674">
                  <c:v>87.969880000000899</c:v>
                </c:pt>
                <c:pt idx="27675">
                  <c:v>87.971200000000906</c:v>
                </c:pt>
                <c:pt idx="27676">
                  <c:v>87.972270000000904</c:v>
                </c:pt>
                <c:pt idx="27677">
                  <c:v>87.972920000000897</c:v>
                </c:pt>
                <c:pt idx="27678">
                  <c:v>87.973230000000896</c:v>
                </c:pt>
                <c:pt idx="27679">
                  <c:v>87.973720000000895</c:v>
                </c:pt>
                <c:pt idx="27680">
                  <c:v>87.974440000000897</c:v>
                </c:pt>
                <c:pt idx="27681">
                  <c:v>87.974850000000899</c:v>
                </c:pt>
                <c:pt idx="27682">
                  <c:v>87.975000000000904</c:v>
                </c:pt>
                <c:pt idx="27683">
                  <c:v>87.975220000000903</c:v>
                </c:pt>
                <c:pt idx="27684">
                  <c:v>87.975450000000905</c:v>
                </c:pt>
                <c:pt idx="27685">
                  <c:v>87.97605000000091</c:v>
                </c:pt>
                <c:pt idx="27686">
                  <c:v>87.978060000000909</c:v>
                </c:pt>
                <c:pt idx="27687">
                  <c:v>87.982220000000908</c:v>
                </c:pt>
                <c:pt idx="27688">
                  <c:v>87.987470000000911</c:v>
                </c:pt>
                <c:pt idx="27689">
                  <c:v>87.992030000000909</c:v>
                </c:pt>
                <c:pt idx="27690">
                  <c:v>87.995190000000903</c:v>
                </c:pt>
                <c:pt idx="27691">
                  <c:v>87.997490000000909</c:v>
                </c:pt>
                <c:pt idx="27692">
                  <c:v>87.998920000000908</c:v>
                </c:pt>
                <c:pt idx="27693">
                  <c:v>87.999970000000914</c:v>
                </c:pt>
                <c:pt idx="27694">
                  <c:v>88.000890000000908</c:v>
                </c:pt>
                <c:pt idx="27695">
                  <c:v>88.001800000000912</c:v>
                </c:pt>
                <c:pt idx="27696">
                  <c:v>88.002640000000909</c:v>
                </c:pt>
                <c:pt idx="27697">
                  <c:v>88.003370000000913</c:v>
                </c:pt>
                <c:pt idx="27698">
                  <c:v>88.004050000000916</c:v>
                </c:pt>
                <c:pt idx="27699">
                  <c:v>88.004640000000919</c:v>
                </c:pt>
                <c:pt idx="27700">
                  <c:v>88.005260000000916</c:v>
                </c:pt>
                <c:pt idx="27701">
                  <c:v>88.006410000000912</c:v>
                </c:pt>
                <c:pt idx="27702">
                  <c:v>88.008930000000916</c:v>
                </c:pt>
                <c:pt idx="27703">
                  <c:v>88.012880000000919</c:v>
                </c:pt>
                <c:pt idx="27704">
                  <c:v>88.015870000000916</c:v>
                </c:pt>
                <c:pt idx="27705">
                  <c:v>88.019380000000922</c:v>
                </c:pt>
                <c:pt idx="27706">
                  <c:v>88.022510000000921</c:v>
                </c:pt>
                <c:pt idx="27707">
                  <c:v>88.025400000000914</c:v>
                </c:pt>
                <c:pt idx="27708">
                  <c:v>88.028320000000917</c:v>
                </c:pt>
                <c:pt idx="27709">
                  <c:v>88.031420000000921</c:v>
                </c:pt>
                <c:pt idx="27710">
                  <c:v>88.034210000000925</c:v>
                </c:pt>
                <c:pt idx="27711">
                  <c:v>88.036870000000931</c:v>
                </c:pt>
                <c:pt idx="27712">
                  <c:v>88.039720000000926</c:v>
                </c:pt>
                <c:pt idx="27713">
                  <c:v>88.042960000000932</c:v>
                </c:pt>
                <c:pt idx="27714">
                  <c:v>88.045850000000925</c:v>
                </c:pt>
                <c:pt idx="27715">
                  <c:v>88.048000000000926</c:v>
                </c:pt>
                <c:pt idx="27716">
                  <c:v>88.052750000000927</c:v>
                </c:pt>
                <c:pt idx="27717">
                  <c:v>88.073900000000933</c:v>
                </c:pt>
                <c:pt idx="27718">
                  <c:v>88.101450000000938</c:v>
                </c:pt>
                <c:pt idx="27719">
                  <c:v>88.122070000000932</c:v>
                </c:pt>
                <c:pt idx="27720">
                  <c:v>88.131970000000933</c:v>
                </c:pt>
                <c:pt idx="27721">
                  <c:v>88.137530000000936</c:v>
                </c:pt>
                <c:pt idx="27722">
                  <c:v>88.141320000000931</c:v>
                </c:pt>
                <c:pt idx="27723">
                  <c:v>88.144020000000936</c:v>
                </c:pt>
                <c:pt idx="27724">
                  <c:v>88.146350000000936</c:v>
                </c:pt>
                <c:pt idx="27725">
                  <c:v>88.148620000000932</c:v>
                </c:pt>
                <c:pt idx="27726">
                  <c:v>88.151150000000925</c:v>
                </c:pt>
                <c:pt idx="27727">
                  <c:v>88.153990000000931</c:v>
                </c:pt>
                <c:pt idx="27728">
                  <c:v>88.156840000000926</c:v>
                </c:pt>
                <c:pt idx="27729">
                  <c:v>88.159630000000931</c:v>
                </c:pt>
                <c:pt idx="27730">
                  <c:v>88.162460000000934</c:v>
                </c:pt>
                <c:pt idx="27731">
                  <c:v>88.16527000000093</c:v>
                </c:pt>
                <c:pt idx="27732">
                  <c:v>88.167900000000927</c:v>
                </c:pt>
                <c:pt idx="27733">
                  <c:v>88.170470000000932</c:v>
                </c:pt>
                <c:pt idx="27734">
                  <c:v>88.173180000000926</c:v>
                </c:pt>
                <c:pt idx="27735">
                  <c:v>88.176120000000921</c:v>
                </c:pt>
                <c:pt idx="27736">
                  <c:v>88.178990000000923</c:v>
                </c:pt>
                <c:pt idx="27737">
                  <c:v>88.181670000000921</c:v>
                </c:pt>
                <c:pt idx="27738">
                  <c:v>88.184440000000919</c:v>
                </c:pt>
                <c:pt idx="27739">
                  <c:v>88.187280000000925</c:v>
                </c:pt>
                <c:pt idx="27740">
                  <c:v>88.189890000000929</c:v>
                </c:pt>
                <c:pt idx="27741">
                  <c:v>88.190960000000928</c:v>
                </c:pt>
                <c:pt idx="27742">
                  <c:v>88.199120000000931</c:v>
                </c:pt>
                <c:pt idx="27743">
                  <c:v>88.223000000000937</c:v>
                </c:pt>
                <c:pt idx="27744">
                  <c:v>88.246090000000933</c:v>
                </c:pt>
                <c:pt idx="27745">
                  <c:v>88.258950000000937</c:v>
                </c:pt>
                <c:pt idx="27746">
                  <c:v>88.266010000000932</c:v>
                </c:pt>
                <c:pt idx="27747">
                  <c:v>88.270100000000937</c:v>
                </c:pt>
                <c:pt idx="27748">
                  <c:v>88.272240000000934</c:v>
                </c:pt>
                <c:pt idx="27749">
                  <c:v>88.273190000000938</c:v>
                </c:pt>
                <c:pt idx="27750">
                  <c:v>88.273650000000941</c:v>
                </c:pt>
                <c:pt idx="27751">
                  <c:v>88.273890000000947</c:v>
                </c:pt>
                <c:pt idx="27752">
                  <c:v>88.274660000000949</c:v>
                </c:pt>
                <c:pt idx="27753">
                  <c:v>88.278410000000946</c:v>
                </c:pt>
                <c:pt idx="27754">
                  <c:v>88.280920000000947</c:v>
                </c:pt>
                <c:pt idx="27755">
                  <c:v>88.28169000000095</c:v>
                </c:pt>
                <c:pt idx="27756">
                  <c:v>88.282650000000956</c:v>
                </c:pt>
                <c:pt idx="27757">
                  <c:v>88.283700000000962</c:v>
                </c:pt>
                <c:pt idx="27758">
                  <c:v>88.28584000000096</c:v>
                </c:pt>
                <c:pt idx="27759">
                  <c:v>88.296820000000963</c:v>
                </c:pt>
                <c:pt idx="27760">
                  <c:v>88.308430000000968</c:v>
                </c:pt>
                <c:pt idx="27761">
                  <c:v>88.321300000000974</c:v>
                </c:pt>
                <c:pt idx="27762">
                  <c:v>88.331890000000968</c:v>
                </c:pt>
                <c:pt idx="27763">
                  <c:v>88.339270000000965</c:v>
                </c:pt>
                <c:pt idx="27764">
                  <c:v>88.344640000000965</c:v>
                </c:pt>
                <c:pt idx="27765">
                  <c:v>88.348130000000964</c:v>
                </c:pt>
                <c:pt idx="27766">
                  <c:v>88.350720000000962</c:v>
                </c:pt>
                <c:pt idx="27767">
                  <c:v>88.352670000000955</c:v>
                </c:pt>
                <c:pt idx="27768">
                  <c:v>88.354140000000953</c:v>
                </c:pt>
                <c:pt idx="27769">
                  <c:v>88.355300000000952</c:v>
                </c:pt>
                <c:pt idx="27770">
                  <c:v>88.356320000000949</c:v>
                </c:pt>
                <c:pt idx="27771">
                  <c:v>88.357240000000942</c:v>
                </c:pt>
                <c:pt idx="27772">
                  <c:v>88.358000000000942</c:v>
                </c:pt>
                <c:pt idx="27773">
                  <c:v>88.358690000000948</c:v>
                </c:pt>
                <c:pt idx="27774">
                  <c:v>88.359290000000954</c:v>
                </c:pt>
                <c:pt idx="27775">
                  <c:v>88.359880000000956</c:v>
                </c:pt>
                <c:pt idx="27776">
                  <c:v>88.360470000000959</c:v>
                </c:pt>
                <c:pt idx="27777">
                  <c:v>88.361040000000955</c:v>
                </c:pt>
                <c:pt idx="27778">
                  <c:v>88.36155000000096</c:v>
                </c:pt>
                <c:pt idx="27779">
                  <c:v>88.362050000000963</c:v>
                </c:pt>
                <c:pt idx="27780">
                  <c:v>88.362540000000962</c:v>
                </c:pt>
                <c:pt idx="27781">
                  <c:v>88.363790000000961</c:v>
                </c:pt>
                <c:pt idx="27782">
                  <c:v>88.365880000000956</c:v>
                </c:pt>
                <c:pt idx="27783">
                  <c:v>88.369030000000961</c:v>
                </c:pt>
                <c:pt idx="27784">
                  <c:v>88.372630000000967</c:v>
                </c:pt>
                <c:pt idx="27785">
                  <c:v>88.37528000000097</c:v>
                </c:pt>
                <c:pt idx="27786">
                  <c:v>88.377440000000973</c:v>
                </c:pt>
                <c:pt idx="27787">
                  <c:v>88.379450000000972</c:v>
                </c:pt>
                <c:pt idx="27788">
                  <c:v>88.381050000000968</c:v>
                </c:pt>
                <c:pt idx="27789">
                  <c:v>88.382770000000974</c:v>
                </c:pt>
                <c:pt idx="27790">
                  <c:v>88.38458000000098</c:v>
                </c:pt>
                <c:pt idx="27791">
                  <c:v>88.386440000000974</c:v>
                </c:pt>
                <c:pt idx="27792">
                  <c:v>88.387730000000971</c:v>
                </c:pt>
                <c:pt idx="27793">
                  <c:v>88.388100000000975</c:v>
                </c:pt>
                <c:pt idx="27794">
                  <c:v>88.388320000000974</c:v>
                </c:pt>
                <c:pt idx="27795">
                  <c:v>88.388670000000971</c:v>
                </c:pt>
                <c:pt idx="27796">
                  <c:v>88.392870000000968</c:v>
                </c:pt>
                <c:pt idx="27797">
                  <c:v>88.403750000000969</c:v>
                </c:pt>
                <c:pt idx="27798">
                  <c:v>88.418990000000974</c:v>
                </c:pt>
                <c:pt idx="27799">
                  <c:v>88.429300000000978</c:v>
                </c:pt>
                <c:pt idx="27800">
                  <c:v>88.435660000000979</c:v>
                </c:pt>
                <c:pt idx="27801">
                  <c:v>88.43938000000098</c:v>
                </c:pt>
                <c:pt idx="27802">
                  <c:v>88.441720000000984</c:v>
                </c:pt>
                <c:pt idx="27803">
                  <c:v>88.443330000000984</c:v>
                </c:pt>
                <c:pt idx="27804">
                  <c:v>88.444970000000978</c:v>
                </c:pt>
                <c:pt idx="27805">
                  <c:v>88.446250000000973</c:v>
                </c:pt>
                <c:pt idx="27806">
                  <c:v>88.447100000000972</c:v>
                </c:pt>
                <c:pt idx="27807">
                  <c:v>88.44781000000097</c:v>
                </c:pt>
                <c:pt idx="27808">
                  <c:v>88.448520000000968</c:v>
                </c:pt>
                <c:pt idx="27809">
                  <c:v>88.449660000000975</c:v>
                </c:pt>
                <c:pt idx="27810">
                  <c:v>88.450760000000969</c:v>
                </c:pt>
                <c:pt idx="27811">
                  <c:v>88.451070000000968</c:v>
                </c:pt>
                <c:pt idx="27812">
                  <c:v>88.451220000000973</c:v>
                </c:pt>
                <c:pt idx="27813">
                  <c:v>88.45160000000098</c:v>
                </c:pt>
                <c:pt idx="27814">
                  <c:v>88.453010000000987</c:v>
                </c:pt>
                <c:pt idx="27815">
                  <c:v>88.456160000000992</c:v>
                </c:pt>
                <c:pt idx="27816">
                  <c:v>88.461490000000992</c:v>
                </c:pt>
                <c:pt idx="27817">
                  <c:v>88.467610000000988</c:v>
                </c:pt>
                <c:pt idx="27818">
                  <c:v>88.470090000000994</c:v>
                </c:pt>
                <c:pt idx="27819">
                  <c:v>88.47169000000099</c:v>
                </c:pt>
                <c:pt idx="27820">
                  <c:v>88.472800000000987</c:v>
                </c:pt>
                <c:pt idx="27821">
                  <c:v>88.473730000000984</c:v>
                </c:pt>
                <c:pt idx="27822">
                  <c:v>88.474540000000985</c:v>
                </c:pt>
                <c:pt idx="27823">
                  <c:v>88.475140000000991</c:v>
                </c:pt>
                <c:pt idx="27824">
                  <c:v>88.475900000000991</c:v>
                </c:pt>
                <c:pt idx="27825">
                  <c:v>88.476860000000997</c:v>
                </c:pt>
                <c:pt idx="27826">
                  <c:v>88.47760000000099</c:v>
                </c:pt>
                <c:pt idx="27827">
                  <c:v>88.478180000000989</c:v>
                </c:pt>
                <c:pt idx="27828">
                  <c:v>88.478660000000986</c:v>
                </c:pt>
                <c:pt idx="27829">
                  <c:v>88.479130000000993</c:v>
                </c:pt>
                <c:pt idx="27830">
                  <c:v>88.47966000000099</c:v>
                </c:pt>
                <c:pt idx="27831">
                  <c:v>88.480500000000987</c:v>
                </c:pt>
                <c:pt idx="27832">
                  <c:v>88.481010000000992</c:v>
                </c:pt>
                <c:pt idx="27833">
                  <c:v>88.481750000000986</c:v>
                </c:pt>
                <c:pt idx="27834">
                  <c:v>88.482380000000987</c:v>
                </c:pt>
                <c:pt idx="27835">
                  <c:v>88.482820000000984</c:v>
                </c:pt>
                <c:pt idx="27836">
                  <c:v>88.483060000000989</c:v>
                </c:pt>
                <c:pt idx="27837">
                  <c:v>88.48324000000099</c:v>
                </c:pt>
                <c:pt idx="27838">
                  <c:v>88.483430000000993</c:v>
                </c:pt>
                <c:pt idx="27839">
                  <c:v>88.483650000000992</c:v>
                </c:pt>
                <c:pt idx="27840">
                  <c:v>88.483910000000989</c:v>
                </c:pt>
                <c:pt idx="27841">
                  <c:v>88.484220000000988</c:v>
                </c:pt>
                <c:pt idx="27842">
                  <c:v>88.484570000000986</c:v>
                </c:pt>
                <c:pt idx="27843">
                  <c:v>88.484900000000991</c:v>
                </c:pt>
                <c:pt idx="27844">
                  <c:v>88.485110000000986</c:v>
                </c:pt>
                <c:pt idx="27845">
                  <c:v>88.48527000000098</c:v>
                </c:pt>
                <c:pt idx="27846">
                  <c:v>88.485410000000982</c:v>
                </c:pt>
                <c:pt idx="27847">
                  <c:v>88.485580000000979</c:v>
                </c:pt>
                <c:pt idx="27848">
                  <c:v>88.485750000000976</c:v>
                </c:pt>
                <c:pt idx="27849">
                  <c:v>88.485900000000981</c:v>
                </c:pt>
                <c:pt idx="27850">
                  <c:v>88.486070000000979</c:v>
                </c:pt>
                <c:pt idx="27851">
                  <c:v>88.486240000000976</c:v>
                </c:pt>
                <c:pt idx="27852">
                  <c:v>88.486420000000976</c:v>
                </c:pt>
                <c:pt idx="27853">
                  <c:v>88.486550000000975</c:v>
                </c:pt>
                <c:pt idx="27854">
                  <c:v>88.486730000000975</c:v>
                </c:pt>
                <c:pt idx="27855">
                  <c:v>88.486900000000972</c:v>
                </c:pt>
                <c:pt idx="27856">
                  <c:v>88.487070000000969</c:v>
                </c:pt>
                <c:pt idx="27857">
                  <c:v>88.487240000000966</c:v>
                </c:pt>
                <c:pt idx="27858">
                  <c:v>88.48743000000097</c:v>
                </c:pt>
                <c:pt idx="27859">
                  <c:v>88.487630000000976</c:v>
                </c:pt>
                <c:pt idx="27860">
                  <c:v>88.487840000000972</c:v>
                </c:pt>
                <c:pt idx="27861">
                  <c:v>88.487980000000974</c:v>
                </c:pt>
                <c:pt idx="27862">
                  <c:v>88.488100000000969</c:v>
                </c:pt>
                <c:pt idx="27863">
                  <c:v>88.488270000000966</c:v>
                </c:pt>
                <c:pt idx="27864">
                  <c:v>88.488470000000973</c:v>
                </c:pt>
                <c:pt idx="27865">
                  <c:v>88.488690000000972</c:v>
                </c:pt>
                <c:pt idx="27866">
                  <c:v>88.488890000000978</c:v>
                </c:pt>
                <c:pt idx="27867">
                  <c:v>88.489090000000985</c:v>
                </c:pt>
                <c:pt idx="27868">
                  <c:v>88.489260000000982</c:v>
                </c:pt>
                <c:pt idx="27869">
                  <c:v>88.489450000000986</c:v>
                </c:pt>
                <c:pt idx="27870">
                  <c:v>88.489600000000991</c:v>
                </c:pt>
                <c:pt idx="27871">
                  <c:v>88.489770000000988</c:v>
                </c:pt>
                <c:pt idx="27872">
                  <c:v>88.489930000000982</c:v>
                </c:pt>
                <c:pt idx="27873">
                  <c:v>88.490030000000985</c:v>
                </c:pt>
                <c:pt idx="27874">
                  <c:v>88.49018000000099</c:v>
                </c:pt>
                <c:pt idx="27875">
                  <c:v>88.490330000000995</c:v>
                </c:pt>
                <c:pt idx="27876">
                  <c:v>88.490510000000995</c:v>
                </c:pt>
                <c:pt idx="27877">
                  <c:v>88.490680000000992</c:v>
                </c:pt>
                <c:pt idx="27878">
                  <c:v>88.490830000000997</c:v>
                </c:pt>
                <c:pt idx="27879">
                  <c:v>88.491020000001001</c:v>
                </c:pt>
                <c:pt idx="27880">
                  <c:v>88.491170000001006</c:v>
                </c:pt>
                <c:pt idx="27881">
                  <c:v>88.491340000001003</c:v>
                </c:pt>
                <c:pt idx="27882">
                  <c:v>88.491530000001006</c:v>
                </c:pt>
                <c:pt idx="27883">
                  <c:v>88.491700000001003</c:v>
                </c:pt>
                <c:pt idx="27884">
                  <c:v>88.491850000001008</c:v>
                </c:pt>
                <c:pt idx="27885">
                  <c:v>88.492030000001009</c:v>
                </c:pt>
                <c:pt idx="27886">
                  <c:v>88.492170000001011</c:v>
                </c:pt>
                <c:pt idx="27887">
                  <c:v>88.492370000001017</c:v>
                </c:pt>
                <c:pt idx="27888">
                  <c:v>88.492570000001024</c:v>
                </c:pt>
                <c:pt idx="27889">
                  <c:v>88.492780000001019</c:v>
                </c:pt>
                <c:pt idx="27890">
                  <c:v>88.49296000000102</c:v>
                </c:pt>
                <c:pt idx="27891">
                  <c:v>88.493100000001021</c:v>
                </c:pt>
                <c:pt idx="27892">
                  <c:v>88.493250000001026</c:v>
                </c:pt>
                <c:pt idx="27893">
                  <c:v>88.493460000001022</c:v>
                </c:pt>
                <c:pt idx="27894">
                  <c:v>88.493580000001018</c:v>
                </c:pt>
                <c:pt idx="27895">
                  <c:v>88.493780000001024</c:v>
                </c:pt>
                <c:pt idx="27896">
                  <c:v>88.493930000001029</c:v>
                </c:pt>
                <c:pt idx="27897">
                  <c:v>88.494080000001034</c:v>
                </c:pt>
                <c:pt idx="27898">
                  <c:v>88.494220000001036</c:v>
                </c:pt>
                <c:pt idx="27899">
                  <c:v>88.494450000001038</c:v>
                </c:pt>
                <c:pt idx="27900">
                  <c:v>88.494640000001041</c:v>
                </c:pt>
                <c:pt idx="27901">
                  <c:v>88.494810000001038</c:v>
                </c:pt>
                <c:pt idx="27902">
                  <c:v>88.495020000001034</c:v>
                </c:pt>
                <c:pt idx="27903">
                  <c:v>88.495200000001034</c:v>
                </c:pt>
                <c:pt idx="27904">
                  <c:v>88.495380000001035</c:v>
                </c:pt>
                <c:pt idx="27905">
                  <c:v>88.495550000001032</c:v>
                </c:pt>
                <c:pt idx="27906">
                  <c:v>88.495710000001026</c:v>
                </c:pt>
                <c:pt idx="27907">
                  <c:v>88.495920000001021</c:v>
                </c:pt>
                <c:pt idx="27908">
                  <c:v>88.496080000001015</c:v>
                </c:pt>
                <c:pt idx="27909">
                  <c:v>88.496240000001009</c:v>
                </c:pt>
                <c:pt idx="27910">
                  <c:v>88.496320000001006</c:v>
                </c:pt>
                <c:pt idx="27911">
                  <c:v>88.49651000000101</c:v>
                </c:pt>
                <c:pt idx="27912">
                  <c:v>88.496760000001004</c:v>
                </c:pt>
                <c:pt idx="27913">
                  <c:v>88.497040000001007</c:v>
                </c:pt>
                <c:pt idx="27914">
                  <c:v>88.497190000001012</c:v>
                </c:pt>
                <c:pt idx="27915">
                  <c:v>88.497340000001017</c:v>
                </c:pt>
                <c:pt idx="27916">
                  <c:v>88.497470000001016</c:v>
                </c:pt>
                <c:pt idx="27917">
                  <c:v>88.497650000001016</c:v>
                </c:pt>
                <c:pt idx="27918">
                  <c:v>88.497870000001015</c:v>
                </c:pt>
                <c:pt idx="27919">
                  <c:v>88.49802000000102</c:v>
                </c:pt>
                <c:pt idx="27920">
                  <c:v>88.498210000001023</c:v>
                </c:pt>
                <c:pt idx="27921">
                  <c:v>88.49841000000103</c:v>
                </c:pt>
                <c:pt idx="27922">
                  <c:v>88.498570000001024</c:v>
                </c:pt>
                <c:pt idx="27923">
                  <c:v>88.498710000001026</c:v>
                </c:pt>
                <c:pt idx="27924">
                  <c:v>88.498850000001028</c:v>
                </c:pt>
                <c:pt idx="27925">
                  <c:v>88.499160000001027</c:v>
                </c:pt>
                <c:pt idx="27926">
                  <c:v>88.499330000001024</c:v>
                </c:pt>
                <c:pt idx="27927">
                  <c:v>88.499480000001029</c:v>
                </c:pt>
                <c:pt idx="27928">
                  <c:v>88.49962000000103</c:v>
                </c:pt>
                <c:pt idx="27929">
                  <c:v>88.499760000001032</c:v>
                </c:pt>
                <c:pt idx="27930">
                  <c:v>88.499900000001034</c:v>
                </c:pt>
                <c:pt idx="27931">
                  <c:v>88.500040000001036</c:v>
                </c:pt>
                <c:pt idx="27932">
                  <c:v>88.500180000001038</c:v>
                </c:pt>
                <c:pt idx="27933">
                  <c:v>88.500310000001036</c:v>
                </c:pt>
                <c:pt idx="27934">
                  <c:v>88.500450000001038</c:v>
                </c:pt>
                <c:pt idx="27935">
                  <c:v>88.500580000001037</c:v>
                </c:pt>
                <c:pt idx="27936">
                  <c:v>88.500690000001043</c:v>
                </c:pt>
                <c:pt idx="27937">
                  <c:v>88.500840000001048</c:v>
                </c:pt>
                <c:pt idx="27938">
                  <c:v>88.500960000001044</c:v>
                </c:pt>
                <c:pt idx="27939">
                  <c:v>88.501080000001039</c:v>
                </c:pt>
                <c:pt idx="27940">
                  <c:v>88.501200000001035</c:v>
                </c:pt>
                <c:pt idx="27941">
                  <c:v>88.50132000000103</c:v>
                </c:pt>
                <c:pt idx="27942">
                  <c:v>88.501450000001029</c:v>
                </c:pt>
                <c:pt idx="27943">
                  <c:v>88.501540000001029</c:v>
                </c:pt>
                <c:pt idx="27944">
                  <c:v>88.501670000001027</c:v>
                </c:pt>
                <c:pt idx="27945">
                  <c:v>88.501780000001034</c:v>
                </c:pt>
                <c:pt idx="27946">
                  <c:v>88.501900000001029</c:v>
                </c:pt>
                <c:pt idx="27947">
                  <c:v>88.502010000001036</c:v>
                </c:pt>
                <c:pt idx="27948">
                  <c:v>88.502140000001035</c:v>
                </c:pt>
                <c:pt idx="27949">
                  <c:v>88.502250000001041</c:v>
                </c:pt>
                <c:pt idx="27950">
                  <c:v>88.502390000001043</c:v>
                </c:pt>
                <c:pt idx="27951">
                  <c:v>88.502510000001038</c:v>
                </c:pt>
                <c:pt idx="27952">
                  <c:v>88.502660000001043</c:v>
                </c:pt>
                <c:pt idx="27953">
                  <c:v>88.502780000001039</c:v>
                </c:pt>
                <c:pt idx="27954">
                  <c:v>88.502920000001041</c:v>
                </c:pt>
                <c:pt idx="27955">
                  <c:v>88.503050000001039</c:v>
                </c:pt>
                <c:pt idx="27956">
                  <c:v>88.503150000001042</c:v>
                </c:pt>
                <c:pt idx="27957">
                  <c:v>88.503270000001038</c:v>
                </c:pt>
                <c:pt idx="27958">
                  <c:v>88.503400000001037</c:v>
                </c:pt>
                <c:pt idx="27959">
                  <c:v>88.503550000001042</c:v>
                </c:pt>
                <c:pt idx="27960">
                  <c:v>88.503650000001045</c:v>
                </c:pt>
                <c:pt idx="27961">
                  <c:v>88.503780000001044</c:v>
                </c:pt>
                <c:pt idx="27962">
                  <c:v>88.503900000001039</c:v>
                </c:pt>
                <c:pt idx="27963">
                  <c:v>88.504030000001038</c:v>
                </c:pt>
                <c:pt idx="27964">
                  <c:v>88.504100000001031</c:v>
                </c:pt>
                <c:pt idx="27965">
                  <c:v>88.504340000001037</c:v>
                </c:pt>
                <c:pt idx="27966">
                  <c:v>88.504570000001038</c:v>
                </c:pt>
                <c:pt idx="27967">
                  <c:v>88.504790000001037</c:v>
                </c:pt>
                <c:pt idx="27968">
                  <c:v>88.504940000001042</c:v>
                </c:pt>
                <c:pt idx="27969">
                  <c:v>88.505100000001036</c:v>
                </c:pt>
                <c:pt idx="27970">
                  <c:v>88.505250000001041</c:v>
                </c:pt>
                <c:pt idx="27971">
                  <c:v>88.505410000001035</c:v>
                </c:pt>
                <c:pt idx="27972">
                  <c:v>88.50556000000104</c:v>
                </c:pt>
                <c:pt idx="27973">
                  <c:v>88.505700000001042</c:v>
                </c:pt>
                <c:pt idx="27974">
                  <c:v>88.505840000001044</c:v>
                </c:pt>
                <c:pt idx="27975">
                  <c:v>88.506020000001044</c:v>
                </c:pt>
                <c:pt idx="27976">
                  <c:v>88.50623000000104</c:v>
                </c:pt>
                <c:pt idx="27977">
                  <c:v>88.506400000001037</c:v>
                </c:pt>
                <c:pt idx="27978">
                  <c:v>88.506550000001042</c:v>
                </c:pt>
                <c:pt idx="27979">
                  <c:v>88.506690000001043</c:v>
                </c:pt>
                <c:pt idx="27980">
                  <c:v>88.506860000001041</c:v>
                </c:pt>
                <c:pt idx="27981">
                  <c:v>88.506990000001039</c:v>
                </c:pt>
                <c:pt idx="27982">
                  <c:v>88.507180000001043</c:v>
                </c:pt>
                <c:pt idx="27983">
                  <c:v>88.50735000000104</c:v>
                </c:pt>
                <c:pt idx="27984">
                  <c:v>88.507490000001042</c:v>
                </c:pt>
                <c:pt idx="27985">
                  <c:v>88.507670000001042</c:v>
                </c:pt>
                <c:pt idx="27986">
                  <c:v>88.507760000001042</c:v>
                </c:pt>
                <c:pt idx="27987">
                  <c:v>88.507930000001039</c:v>
                </c:pt>
                <c:pt idx="27988">
                  <c:v>88.508080000001044</c:v>
                </c:pt>
                <c:pt idx="27989">
                  <c:v>88.508220000001046</c:v>
                </c:pt>
                <c:pt idx="27990">
                  <c:v>88.50838000000104</c:v>
                </c:pt>
                <c:pt idx="27991">
                  <c:v>88.508520000001042</c:v>
                </c:pt>
                <c:pt idx="27992">
                  <c:v>88.508660000001043</c:v>
                </c:pt>
                <c:pt idx="27993">
                  <c:v>88.508780000001039</c:v>
                </c:pt>
                <c:pt idx="27994">
                  <c:v>88.509020000001044</c:v>
                </c:pt>
                <c:pt idx="27995">
                  <c:v>88.509180000001038</c:v>
                </c:pt>
                <c:pt idx="27996">
                  <c:v>88.509330000001043</c:v>
                </c:pt>
                <c:pt idx="27997">
                  <c:v>88.509480000001048</c:v>
                </c:pt>
                <c:pt idx="27998">
                  <c:v>88.509610000001047</c:v>
                </c:pt>
                <c:pt idx="27999">
                  <c:v>88.509770000001041</c:v>
                </c:pt>
                <c:pt idx="28000">
                  <c:v>88.510060000001047</c:v>
                </c:pt>
                <c:pt idx="28001">
                  <c:v>88.510220000001041</c:v>
                </c:pt>
                <c:pt idx="28002">
                  <c:v>88.510380000001035</c:v>
                </c:pt>
                <c:pt idx="28003">
                  <c:v>88.510490000001042</c:v>
                </c:pt>
                <c:pt idx="28004">
                  <c:v>88.510650000001036</c:v>
                </c:pt>
                <c:pt idx="28005">
                  <c:v>88.510850000001042</c:v>
                </c:pt>
                <c:pt idx="28006">
                  <c:v>88.511050000001049</c:v>
                </c:pt>
                <c:pt idx="28007">
                  <c:v>88.511250000001056</c:v>
                </c:pt>
                <c:pt idx="28008">
                  <c:v>88.511420000001053</c:v>
                </c:pt>
                <c:pt idx="28009">
                  <c:v>88.511570000001058</c:v>
                </c:pt>
                <c:pt idx="28010">
                  <c:v>88.511720000001063</c:v>
                </c:pt>
                <c:pt idx="28011">
                  <c:v>88.511910000001066</c:v>
                </c:pt>
                <c:pt idx="28012">
                  <c:v>88.51216000000106</c:v>
                </c:pt>
                <c:pt idx="28013">
                  <c:v>88.512340000001061</c:v>
                </c:pt>
                <c:pt idx="28014">
                  <c:v>88.512510000001058</c:v>
                </c:pt>
                <c:pt idx="28015">
                  <c:v>88.512640000001056</c:v>
                </c:pt>
                <c:pt idx="28016">
                  <c:v>88.512780000001058</c:v>
                </c:pt>
                <c:pt idx="28017">
                  <c:v>88.512960000001058</c:v>
                </c:pt>
                <c:pt idx="28018">
                  <c:v>88.513120000001052</c:v>
                </c:pt>
                <c:pt idx="28019">
                  <c:v>88.513270000001057</c:v>
                </c:pt>
                <c:pt idx="28020">
                  <c:v>88.513430000001051</c:v>
                </c:pt>
                <c:pt idx="28021">
                  <c:v>88.513630000001058</c:v>
                </c:pt>
                <c:pt idx="28022">
                  <c:v>88.513850000001057</c:v>
                </c:pt>
                <c:pt idx="28023">
                  <c:v>88.513940000001057</c:v>
                </c:pt>
                <c:pt idx="28024">
                  <c:v>88.514080000001059</c:v>
                </c:pt>
                <c:pt idx="28025">
                  <c:v>88.514190000001065</c:v>
                </c:pt>
                <c:pt idx="28026">
                  <c:v>88.514290000001068</c:v>
                </c:pt>
                <c:pt idx="28027">
                  <c:v>88.514420000001067</c:v>
                </c:pt>
                <c:pt idx="28028">
                  <c:v>88.514530000001074</c:v>
                </c:pt>
                <c:pt idx="28029">
                  <c:v>88.514650000001069</c:v>
                </c:pt>
                <c:pt idx="28030">
                  <c:v>88.514780000001068</c:v>
                </c:pt>
                <c:pt idx="28031">
                  <c:v>88.514890000001074</c:v>
                </c:pt>
                <c:pt idx="28032">
                  <c:v>88.515020000001073</c:v>
                </c:pt>
                <c:pt idx="28033">
                  <c:v>88.515130000001079</c:v>
                </c:pt>
                <c:pt idx="28034">
                  <c:v>88.515250000001075</c:v>
                </c:pt>
                <c:pt idx="28035">
                  <c:v>88.515360000001081</c:v>
                </c:pt>
                <c:pt idx="28036">
                  <c:v>88.515510000001086</c:v>
                </c:pt>
                <c:pt idx="28037">
                  <c:v>88.515630000001082</c:v>
                </c:pt>
                <c:pt idx="28038">
                  <c:v>88.515750000001077</c:v>
                </c:pt>
                <c:pt idx="28039">
                  <c:v>88.515860000001084</c:v>
                </c:pt>
                <c:pt idx="28040">
                  <c:v>88.51597000000109</c:v>
                </c:pt>
                <c:pt idx="28041">
                  <c:v>88.516110000001092</c:v>
                </c:pt>
                <c:pt idx="28042">
                  <c:v>88.516230000001087</c:v>
                </c:pt>
                <c:pt idx="28043">
                  <c:v>88.516370000001089</c:v>
                </c:pt>
                <c:pt idx="28044">
                  <c:v>88.516520000001094</c:v>
                </c:pt>
                <c:pt idx="28045">
                  <c:v>88.51664000000109</c:v>
                </c:pt>
                <c:pt idx="28046">
                  <c:v>88.516760000001085</c:v>
                </c:pt>
                <c:pt idx="28047">
                  <c:v>88.516950000001088</c:v>
                </c:pt>
                <c:pt idx="28048">
                  <c:v>88.517190000001094</c:v>
                </c:pt>
                <c:pt idx="28049">
                  <c:v>88.517410000001092</c:v>
                </c:pt>
                <c:pt idx="28050">
                  <c:v>88.517550000001094</c:v>
                </c:pt>
                <c:pt idx="28051">
                  <c:v>88.517730000001094</c:v>
                </c:pt>
                <c:pt idx="28052">
                  <c:v>88.5179700000011</c:v>
                </c:pt>
                <c:pt idx="28053">
                  <c:v>88.518160000001103</c:v>
                </c:pt>
                <c:pt idx="28054">
                  <c:v>88.518290000001102</c:v>
                </c:pt>
                <c:pt idx="28055">
                  <c:v>88.518440000001107</c:v>
                </c:pt>
                <c:pt idx="28056">
                  <c:v>88.51863000000111</c:v>
                </c:pt>
                <c:pt idx="28057">
                  <c:v>88.518830000001117</c:v>
                </c:pt>
                <c:pt idx="28058">
                  <c:v>88.519000000001114</c:v>
                </c:pt>
                <c:pt idx="28059">
                  <c:v>88.519140000001116</c:v>
                </c:pt>
                <c:pt idx="28060">
                  <c:v>88.519330000001119</c:v>
                </c:pt>
                <c:pt idx="28061">
                  <c:v>88.519520000001123</c:v>
                </c:pt>
                <c:pt idx="28062">
                  <c:v>88.519700000001123</c:v>
                </c:pt>
                <c:pt idx="28063">
                  <c:v>88.51987000000112</c:v>
                </c:pt>
                <c:pt idx="28064">
                  <c:v>88.520060000001124</c:v>
                </c:pt>
                <c:pt idx="28065">
                  <c:v>88.520210000001128</c:v>
                </c:pt>
                <c:pt idx="28066">
                  <c:v>88.520400000001132</c:v>
                </c:pt>
                <c:pt idx="28067">
                  <c:v>88.520560000001126</c:v>
                </c:pt>
                <c:pt idx="28068">
                  <c:v>88.52072000000112</c:v>
                </c:pt>
                <c:pt idx="28069">
                  <c:v>88.520870000001125</c:v>
                </c:pt>
                <c:pt idx="28070">
                  <c:v>88.521000000001123</c:v>
                </c:pt>
                <c:pt idx="28071">
                  <c:v>88.521180000001124</c:v>
                </c:pt>
                <c:pt idx="28072">
                  <c:v>88.521350000001121</c:v>
                </c:pt>
                <c:pt idx="28073">
                  <c:v>88.521630000001124</c:v>
                </c:pt>
                <c:pt idx="28074">
                  <c:v>88.521860000001126</c:v>
                </c:pt>
                <c:pt idx="28075">
                  <c:v>88.522010000001131</c:v>
                </c:pt>
                <c:pt idx="28076">
                  <c:v>88.522150000001133</c:v>
                </c:pt>
                <c:pt idx="28077">
                  <c:v>88.522240000001133</c:v>
                </c:pt>
                <c:pt idx="28078">
                  <c:v>88.522430000001137</c:v>
                </c:pt>
                <c:pt idx="28079">
                  <c:v>88.52262000000114</c:v>
                </c:pt>
                <c:pt idx="28080">
                  <c:v>88.522750000001139</c:v>
                </c:pt>
                <c:pt idx="28081">
                  <c:v>88.522920000001136</c:v>
                </c:pt>
                <c:pt idx="28082">
                  <c:v>88.523070000001141</c:v>
                </c:pt>
                <c:pt idx="28083">
                  <c:v>88.523220000001146</c:v>
                </c:pt>
                <c:pt idx="28084">
                  <c:v>88.523330000001152</c:v>
                </c:pt>
                <c:pt idx="28085">
                  <c:v>88.523540000001148</c:v>
                </c:pt>
                <c:pt idx="28086">
                  <c:v>88.523710000001145</c:v>
                </c:pt>
                <c:pt idx="28087">
                  <c:v>88.52386000000115</c:v>
                </c:pt>
                <c:pt idx="28088">
                  <c:v>88.524030000001147</c:v>
                </c:pt>
                <c:pt idx="28089">
                  <c:v>88.524230000001154</c:v>
                </c:pt>
                <c:pt idx="28090">
                  <c:v>88.524420000001157</c:v>
                </c:pt>
                <c:pt idx="28091">
                  <c:v>88.524650000001159</c:v>
                </c:pt>
                <c:pt idx="28092">
                  <c:v>88.524860000001155</c:v>
                </c:pt>
                <c:pt idx="28093">
                  <c:v>88.525030000001152</c:v>
                </c:pt>
                <c:pt idx="28094">
                  <c:v>88.525170000001154</c:v>
                </c:pt>
                <c:pt idx="28095">
                  <c:v>88.525330000001148</c:v>
                </c:pt>
                <c:pt idx="28096">
                  <c:v>88.525440000001154</c:v>
                </c:pt>
                <c:pt idx="28097">
                  <c:v>88.525660000001153</c:v>
                </c:pt>
                <c:pt idx="28098">
                  <c:v>88.52583000000115</c:v>
                </c:pt>
                <c:pt idx="28099">
                  <c:v>88.526020000001154</c:v>
                </c:pt>
                <c:pt idx="28100">
                  <c:v>88.52622000000116</c:v>
                </c:pt>
                <c:pt idx="28101">
                  <c:v>88.526360000001162</c:v>
                </c:pt>
                <c:pt idx="28102">
                  <c:v>88.526530000001159</c:v>
                </c:pt>
                <c:pt idx="28103">
                  <c:v>88.526700000001156</c:v>
                </c:pt>
                <c:pt idx="28104">
                  <c:v>88.526870000001153</c:v>
                </c:pt>
                <c:pt idx="28105">
                  <c:v>88.527110000001159</c:v>
                </c:pt>
                <c:pt idx="28106">
                  <c:v>88.527260000001164</c:v>
                </c:pt>
                <c:pt idx="28107">
                  <c:v>88.527390000001162</c:v>
                </c:pt>
                <c:pt idx="28108">
                  <c:v>88.527600000001158</c:v>
                </c:pt>
                <c:pt idx="28109">
                  <c:v>88.527760000001152</c:v>
                </c:pt>
                <c:pt idx="28110">
                  <c:v>88.527880000001147</c:v>
                </c:pt>
                <c:pt idx="28111">
                  <c:v>88.528070000001151</c:v>
                </c:pt>
                <c:pt idx="28112">
                  <c:v>88.528240000001148</c:v>
                </c:pt>
                <c:pt idx="28113">
                  <c:v>88.528430000001151</c:v>
                </c:pt>
                <c:pt idx="28114">
                  <c:v>88.528580000001156</c:v>
                </c:pt>
                <c:pt idx="28115">
                  <c:v>88.52874000000115</c:v>
                </c:pt>
                <c:pt idx="28116">
                  <c:v>88.528910000001147</c:v>
                </c:pt>
                <c:pt idx="28117">
                  <c:v>88.529090000001148</c:v>
                </c:pt>
                <c:pt idx="28118">
                  <c:v>88.529290000001154</c:v>
                </c:pt>
                <c:pt idx="28119">
                  <c:v>88.529460000001151</c:v>
                </c:pt>
                <c:pt idx="28120">
                  <c:v>88.529620000001145</c:v>
                </c:pt>
                <c:pt idx="28121">
                  <c:v>88.529730000001152</c:v>
                </c:pt>
                <c:pt idx="28122">
                  <c:v>88.529900000001149</c:v>
                </c:pt>
                <c:pt idx="28123">
                  <c:v>88.530060000001143</c:v>
                </c:pt>
                <c:pt idx="28124">
                  <c:v>88.530190000001141</c:v>
                </c:pt>
                <c:pt idx="28125">
                  <c:v>88.530360000001139</c:v>
                </c:pt>
                <c:pt idx="28126">
                  <c:v>88.530520000001133</c:v>
                </c:pt>
                <c:pt idx="28127">
                  <c:v>88.530720000001139</c:v>
                </c:pt>
                <c:pt idx="28128">
                  <c:v>88.530910000001143</c:v>
                </c:pt>
                <c:pt idx="28129">
                  <c:v>88.53108000000114</c:v>
                </c:pt>
                <c:pt idx="28130">
                  <c:v>88.531270000001143</c:v>
                </c:pt>
                <c:pt idx="28131">
                  <c:v>88.531480000001139</c:v>
                </c:pt>
                <c:pt idx="28132">
                  <c:v>88.531660000001139</c:v>
                </c:pt>
                <c:pt idx="28133">
                  <c:v>88.531820000001133</c:v>
                </c:pt>
                <c:pt idx="28134">
                  <c:v>88.532000000001133</c:v>
                </c:pt>
                <c:pt idx="28135">
                  <c:v>88.532160000001127</c:v>
                </c:pt>
                <c:pt idx="28136">
                  <c:v>88.532330000001124</c:v>
                </c:pt>
                <c:pt idx="28137">
                  <c:v>88.532490000001118</c:v>
                </c:pt>
                <c:pt idx="28138">
                  <c:v>88.532610000001114</c:v>
                </c:pt>
                <c:pt idx="28139">
                  <c:v>88.532800000001117</c:v>
                </c:pt>
                <c:pt idx="28140">
                  <c:v>88.532980000001118</c:v>
                </c:pt>
                <c:pt idx="28141">
                  <c:v>88.533100000001113</c:v>
                </c:pt>
                <c:pt idx="28142">
                  <c:v>88.533280000001113</c:v>
                </c:pt>
                <c:pt idx="28143">
                  <c:v>88.53348000000112</c:v>
                </c:pt>
                <c:pt idx="28144">
                  <c:v>88.533680000001127</c:v>
                </c:pt>
                <c:pt idx="28145">
                  <c:v>88.533840000001121</c:v>
                </c:pt>
                <c:pt idx="28146">
                  <c:v>88.534010000001118</c:v>
                </c:pt>
                <c:pt idx="28147">
                  <c:v>88.534160000001123</c:v>
                </c:pt>
                <c:pt idx="28148">
                  <c:v>88.534350000001126</c:v>
                </c:pt>
                <c:pt idx="28149">
                  <c:v>88.534550000001133</c:v>
                </c:pt>
                <c:pt idx="28150">
                  <c:v>88.534760000001128</c:v>
                </c:pt>
                <c:pt idx="28151">
                  <c:v>88.534910000001133</c:v>
                </c:pt>
                <c:pt idx="28152">
                  <c:v>88.535070000001127</c:v>
                </c:pt>
                <c:pt idx="28153">
                  <c:v>88.535280000001123</c:v>
                </c:pt>
                <c:pt idx="28154">
                  <c:v>88.535480000001129</c:v>
                </c:pt>
                <c:pt idx="28155">
                  <c:v>88.535670000001133</c:v>
                </c:pt>
                <c:pt idx="28156">
                  <c:v>88.535820000001138</c:v>
                </c:pt>
                <c:pt idx="28157">
                  <c:v>88.536000000001138</c:v>
                </c:pt>
                <c:pt idx="28158">
                  <c:v>88.536160000001132</c:v>
                </c:pt>
                <c:pt idx="28159">
                  <c:v>88.536330000001129</c:v>
                </c:pt>
                <c:pt idx="28160">
                  <c:v>88.536500000001126</c:v>
                </c:pt>
                <c:pt idx="28161">
                  <c:v>88.536650000001131</c:v>
                </c:pt>
                <c:pt idx="28162">
                  <c:v>88.536840000001135</c:v>
                </c:pt>
                <c:pt idx="28163">
                  <c:v>88.537000000001129</c:v>
                </c:pt>
                <c:pt idx="28164">
                  <c:v>88.537180000001129</c:v>
                </c:pt>
                <c:pt idx="28165">
                  <c:v>88.537370000001133</c:v>
                </c:pt>
                <c:pt idx="28166">
                  <c:v>88.537530000001126</c:v>
                </c:pt>
                <c:pt idx="28167">
                  <c:v>88.53772000000113</c:v>
                </c:pt>
                <c:pt idx="28168">
                  <c:v>88.537890000001127</c:v>
                </c:pt>
                <c:pt idx="28169">
                  <c:v>88.538050000001121</c:v>
                </c:pt>
                <c:pt idx="28170">
                  <c:v>88.538260000001117</c:v>
                </c:pt>
                <c:pt idx="28171">
                  <c:v>88.538430000001114</c:v>
                </c:pt>
                <c:pt idx="28172">
                  <c:v>88.53863000000112</c:v>
                </c:pt>
                <c:pt idx="28173">
                  <c:v>88.538840000001116</c:v>
                </c:pt>
                <c:pt idx="28174">
                  <c:v>88.538940000001119</c:v>
                </c:pt>
                <c:pt idx="28175">
                  <c:v>88.539080000001121</c:v>
                </c:pt>
                <c:pt idx="28176">
                  <c:v>88.539190000001128</c:v>
                </c:pt>
                <c:pt idx="28177">
                  <c:v>88.539370000001128</c:v>
                </c:pt>
                <c:pt idx="28178">
                  <c:v>88.539520000001133</c:v>
                </c:pt>
                <c:pt idx="28179">
                  <c:v>88.539710000001136</c:v>
                </c:pt>
                <c:pt idx="28180">
                  <c:v>88.539860000001141</c:v>
                </c:pt>
                <c:pt idx="28181">
                  <c:v>88.540000000001143</c:v>
                </c:pt>
                <c:pt idx="28182">
                  <c:v>88.54011000000115</c:v>
                </c:pt>
                <c:pt idx="28183">
                  <c:v>88.540340000001152</c:v>
                </c:pt>
                <c:pt idx="28184">
                  <c:v>88.540500000001146</c:v>
                </c:pt>
                <c:pt idx="28185">
                  <c:v>88.540700000001152</c:v>
                </c:pt>
                <c:pt idx="28186">
                  <c:v>88.540890000001156</c:v>
                </c:pt>
                <c:pt idx="28187">
                  <c:v>88.541040000001161</c:v>
                </c:pt>
                <c:pt idx="28188">
                  <c:v>88.541210000001158</c:v>
                </c:pt>
                <c:pt idx="28189">
                  <c:v>88.541360000001163</c:v>
                </c:pt>
                <c:pt idx="28190">
                  <c:v>88.541540000001163</c:v>
                </c:pt>
                <c:pt idx="28191">
                  <c:v>88.541730000001166</c:v>
                </c:pt>
                <c:pt idx="28192">
                  <c:v>88.54192000000117</c:v>
                </c:pt>
                <c:pt idx="28193">
                  <c:v>88.54210000000117</c:v>
                </c:pt>
                <c:pt idx="28194">
                  <c:v>88.54228000000117</c:v>
                </c:pt>
                <c:pt idx="28195">
                  <c:v>88.542460000001171</c:v>
                </c:pt>
                <c:pt idx="28196">
                  <c:v>88.542660000001177</c:v>
                </c:pt>
                <c:pt idx="28197">
                  <c:v>88.542840000001178</c:v>
                </c:pt>
                <c:pt idx="28198">
                  <c:v>88.543050000001173</c:v>
                </c:pt>
                <c:pt idx="28199">
                  <c:v>88.543240000001177</c:v>
                </c:pt>
                <c:pt idx="28200">
                  <c:v>88.543470000001179</c:v>
                </c:pt>
                <c:pt idx="28201">
                  <c:v>88.543660000001182</c:v>
                </c:pt>
                <c:pt idx="28202">
                  <c:v>88.543810000001187</c:v>
                </c:pt>
                <c:pt idx="28203">
                  <c:v>88.544000000001191</c:v>
                </c:pt>
                <c:pt idx="28204">
                  <c:v>88.544230000001193</c:v>
                </c:pt>
                <c:pt idx="28205">
                  <c:v>88.544510000001196</c:v>
                </c:pt>
                <c:pt idx="28206">
                  <c:v>88.5447000000012</c:v>
                </c:pt>
                <c:pt idx="28207">
                  <c:v>88.544850000001205</c:v>
                </c:pt>
                <c:pt idx="28208">
                  <c:v>88.545030000001205</c:v>
                </c:pt>
                <c:pt idx="28209">
                  <c:v>88.545190000001199</c:v>
                </c:pt>
                <c:pt idx="28210">
                  <c:v>88.545320000001198</c:v>
                </c:pt>
                <c:pt idx="28211">
                  <c:v>88.545460000001199</c:v>
                </c:pt>
                <c:pt idx="28212">
                  <c:v>88.545580000001195</c:v>
                </c:pt>
                <c:pt idx="28213">
                  <c:v>88.545710000001193</c:v>
                </c:pt>
                <c:pt idx="28214">
                  <c:v>88.545830000001189</c:v>
                </c:pt>
                <c:pt idx="28215">
                  <c:v>88.545940000001195</c:v>
                </c:pt>
                <c:pt idx="28216">
                  <c:v>88.546070000001194</c:v>
                </c:pt>
                <c:pt idx="28217">
                  <c:v>88.546170000001197</c:v>
                </c:pt>
                <c:pt idx="28218">
                  <c:v>88.546290000001193</c:v>
                </c:pt>
                <c:pt idx="28219">
                  <c:v>88.546380000001193</c:v>
                </c:pt>
                <c:pt idx="28220">
                  <c:v>88.546520000001195</c:v>
                </c:pt>
                <c:pt idx="28221">
                  <c:v>88.546630000001201</c:v>
                </c:pt>
                <c:pt idx="28222">
                  <c:v>88.546770000001203</c:v>
                </c:pt>
                <c:pt idx="28223">
                  <c:v>88.546900000001202</c:v>
                </c:pt>
                <c:pt idx="28224">
                  <c:v>88.547050000001207</c:v>
                </c:pt>
                <c:pt idx="28225">
                  <c:v>88.547190000001208</c:v>
                </c:pt>
                <c:pt idx="28226">
                  <c:v>88.547350000001202</c:v>
                </c:pt>
                <c:pt idx="28227">
                  <c:v>88.547560000001198</c:v>
                </c:pt>
                <c:pt idx="28228">
                  <c:v>88.547740000001198</c:v>
                </c:pt>
                <c:pt idx="28229">
                  <c:v>88.547890000001203</c:v>
                </c:pt>
                <c:pt idx="28230">
                  <c:v>88.54800000000121</c:v>
                </c:pt>
                <c:pt idx="28231">
                  <c:v>88.548160000001204</c:v>
                </c:pt>
                <c:pt idx="28232">
                  <c:v>88.548390000001206</c:v>
                </c:pt>
                <c:pt idx="28233">
                  <c:v>88.548540000001211</c:v>
                </c:pt>
                <c:pt idx="28234">
                  <c:v>88.548690000001216</c:v>
                </c:pt>
                <c:pt idx="28235">
                  <c:v>88.548810000001211</c:v>
                </c:pt>
                <c:pt idx="28236">
                  <c:v>88.54894000000121</c:v>
                </c:pt>
                <c:pt idx="28237">
                  <c:v>88.549200000001207</c:v>
                </c:pt>
                <c:pt idx="28238">
                  <c:v>88.549340000001209</c:v>
                </c:pt>
                <c:pt idx="28239">
                  <c:v>88.549490000001214</c:v>
                </c:pt>
                <c:pt idx="28240">
                  <c:v>88.549630000001216</c:v>
                </c:pt>
                <c:pt idx="28241">
                  <c:v>88.549780000001221</c:v>
                </c:pt>
                <c:pt idx="28242">
                  <c:v>88.549940000001214</c:v>
                </c:pt>
                <c:pt idx="28243">
                  <c:v>88.550070000001213</c:v>
                </c:pt>
                <c:pt idx="28244">
                  <c:v>88.550280000001209</c:v>
                </c:pt>
                <c:pt idx="28245">
                  <c:v>88.550450000001206</c:v>
                </c:pt>
                <c:pt idx="28246">
                  <c:v>88.550570000001201</c:v>
                </c:pt>
                <c:pt idx="28247">
                  <c:v>88.550690000001197</c:v>
                </c:pt>
                <c:pt idx="28248">
                  <c:v>88.550870000001197</c:v>
                </c:pt>
                <c:pt idx="28249">
                  <c:v>88.551180000001196</c:v>
                </c:pt>
                <c:pt idx="28250">
                  <c:v>88.55134000000119</c:v>
                </c:pt>
                <c:pt idx="28251">
                  <c:v>88.551510000001187</c:v>
                </c:pt>
                <c:pt idx="28252">
                  <c:v>88.551650000001189</c:v>
                </c:pt>
                <c:pt idx="28253">
                  <c:v>88.551960000001188</c:v>
                </c:pt>
                <c:pt idx="28254">
                  <c:v>88.552260000001183</c:v>
                </c:pt>
                <c:pt idx="28255">
                  <c:v>88.552560000001179</c:v>
                </c:pt>
                <c:pt idx="28256">
                  <c:v>88.55283000000118</c:v>
                </c:pt>
                <c:pt idx="28257">
                  <c:v>88.553110000001183</c:v>
                </c:pt>
                <c:pt idx="28258">
                  <c:v>88.553390000001187</c:v>
                </c:pt>
                <c:pt idx="28259">
                  <c:v>88.55367000000119</c:v>
                </c:pt>
                <c:pt idx="28260">
                  <c:v>88.553950000001194</c:v>
                </c:pt>
                <c:pt idx="28261">
                  <c:v>88.554230000001198</c:v>
                </c:pt>
                <c:pt idx="28262">
                  <c:v>88.554500000001198</c:v>
                </c:pt>
                <c:pt idx="28263">
                  <c:v>88.554770000001199</c:v>
                </c:pt>
                <c:pt idx="28264">
                  <c:v>88.555050000001202</c:v>
                </c:pt>
                <c:pt idx="28265">
                  <c:v>88.555310000001199</c:v>
                </c:pt>
                <c:pt idx="28266">
                  <c:v>88.555560000001194</c:v>
                </c:pt>
                <c:pt idx="28267">
                  <c:v>88.555820000001191</c:v>
                </c:pt>
                <c:pt idx="28268">
                  <c:v>88.556080000001188</c:v>
                </c:pt>
                <c:pt idx="28269">
                  <c:v>88.556350000001189</c:v>
                </c:pt>
                <c:pt idx="28270">
                  <c:v>88.556620000001189</c:v>
                </c:pt>
                <c:pt idx="28271">
                  <c:v>88.556880000001186</c:v>
                </c:pt>
                <c:pt idx="28272">
                  <c:v>88.557150000001187</c:v>
                </c:pt>
                <c:pt idx="28273">
                  <c:v>88.557420000001187</c:v>
                </c:pt>
                <c:pt idx="28274">
                  <c:v>88.557690000001188</c:v>
                </c:pt>
                <c:pt idx="28275">
                  <c:v>88.557960000001188</c:v>
                </c:pt>
                <c:pt idx="28276">
                  <c:v>88.558210000001182</c:v>
                </c:pt>
                <c:pt idx="28277">
                  <c:v>88.558480000001182</c:v>
                </c:pt>
                <c:pt idx="28278">
                  <c:v>88.558750000001183</c:v>
                </c:pt>
                <c:pt idx="28279">
                  <c:v>88.559020000001183</c:v>
                </c:pt>
                <c:pt idx="28280">
                  <c:v>88.559290000001184</c:v>
                </c:pt>
                <c:pt idx="28281">
                  <c:v>88.559560000001184</c:v>
                </c:pt>
                <c:pt idx="28282">
                  <c:v>88.559760000001191</c:v>
                </c:pt>
                <c:pt idx="28283">
                  <c:v>88.559890000001189</c:v>
                </c:pt>
                <c:pt idx="28284">
                  <c:v>88.56007000000119</c:v>
                </c:pt>
                <c:pt idx="28285">
                  <c:v>88.560220000001195</c:v>
                </c:pt>
                <c:pt idx="28286">
                  <c:v>88.560390000001192</c:v>
                </c:pt>
                <c:pt idx="28287">
                  <c:v>88.560540000001197</c:v>
                </c:pt>
                <c:pt idx="28288">
                  <c:v>88.560630000001197</c:v>
                </c:pt>
                <c:pt idx="28289">
                  <c:v>88.560800000001194</c:v>
                </c:pt>
                <c:pt idx="28290">
                  <c:v>88.560940000001196</c:v>
                </c:pt>
                <c:pt idx="28291">
                  <c:v>88.561090000001201</c:v>
                </c:pt>
                <c:pt idx="28292">
                  <c:v>88.561280000001204</c:v>
                </c:pt>
                <c:pt idx="28293">
                  <c:v>88.561460000001205</c:v>
                </c:pt>
                <c:pt idx="28294">
                  <c:v>88.561660000001211</c:v>
                </c:pt>
                <c:pt idx="28295">
                  <c:v>88.561820000001205</c:v>
                </c:pt>
                <c:pt idx="28296">
                  <c:v>88.562000000001206</c:v>
                </c:pt>
                <c:pt idx="28297">
                  <c:v>88.562160000001199</c:v>
                </c:pt>
                <c:pt idx="28298">
                  <c:v>88.562330000001197</c:v>
                </c:pt>
                <c:pt idx="28299">
                  <c:v>88.562490000001191</c:v>
                </c:pt>
                <c:pt idx="28300">
                  <c:v>88.562670000001191</c:v>
                </c:pt>
                <c:pt idx="28301">
                  <c:v>88.562820000001196</c:v>
                </c:pt>
                <c:pt idx="28302">
                  <c:v>88.562960000001198</c:v>
                </c:pt>
                <c:pt idx="28303">
                  <c:v>88.563150000001201</c:v>
                </c:pt>
                <c:pt idx="28304">
                  <c:v>88.563290000001203</c:v>
                </c:pt>
                <c:pt idx="28305">
                  <c:v>88.563520000001205</c:v>
                </c:pt>
                <c:pt idx="28306">
                  <c:v>88.563790000001205</c:v>
                </c:pt>
                <c:pt idx="28307">
                  <c:v>88.564040000001199</c:v>
                </c:pt>
                <c:pt idx="28308">
                  <c:v>88.564260000001198</c:v>
                </c:pt>
                <c:pt idx="28309">
                  <c:v>88.564410000001203</c:v>
                </c:pt>
                <c:pt idx="28310">
                  <c:v>88.564750000001197</c:v>
                </c:pt>
                <c:pt idx="28311">
                  <c:v>88.565020000001198</c:v>
                </c:pt>
                <c:pt idx="28312">
                  <c:v>88.565210000001201</c:v>
                </c:pt>
                <c:pt idx="28313">
                  <c:v>88.565450000001206</c:v>
                </c:pt>
                <c:pt idx="28314">
                  <c:v>88.565670000001205</c:v>
                </c:pt>
                <c:pt idx="28315">
                  <c:v>88.565950000001209</c:v>
                </c:pt>
                <c:pt idx="28316">
                  <c:v>88.566230000001212</c:v>
                </c:pt>
                <c:pt idx="28317">
                  <c:v>88.566600000001216</c:v>
                </c:pt>
                <c:pt idx="28318">
                  <c:v>88.567040000001214</c:v>
                </c:pt>
                <c:pt idx="28319">
                  <c:v>88.567540000001216</c:v>
                </c:pt>
                <c:pt idx="28320">
                  <c:v>88.568080000001217</c:v>
                </c:pt>
                <c:pt idx="28321">
                  <c:v>88.568500000001222</c:v>
                </c:pt>
                <c:pt idx="28322">
                  <c:v>88.568920000001228</c:v>
                </c:pt>
                <c:pt idx="28323">
                  <c:v>88.56942000000123</c:v>
                </c:pt>
                <c:pt idx="28324">
                  <c:v>88.569930000001236</c:v>
                </c:pt>
                <c:pt idx="28325">
                  <c:v>88.570580000001229</c:v>
                </c:pt>
                <c:pt idx="28326">
                  <c:v>88.571360000001235</c:v>
                </c:pt>
                <c:pt idx="28327">
                  <c:v>88.571990000001236</c:v>
                </c:pt>
                <c:pt idx="28328">
                  <c:v>88.57281000000124</c:v>
                </c:pt>
                <c:pt idx="28329">
                  <c:v>88.57357000000124</c:v>
                </c:pt>
                <c:pt idx="28330">
                  <c:v>88.574120000001244</c:v>
                </c:pt>
                <c:pt idx="28331">
                  <c:v>88.574760000001248</c:v>
                </c:pt>
                <c:pt idx="28332">
                  <c:v>88.575350000001251</c:v>
                </c:pt>
                <c:pt idx="28333">
                  <c:v>88.575880000001249</c:v>
                </c:pt>
                <c:pt idx="28334">
                  <c:v>88.576340000001252</c:v>
                </c:pt>
                <c:pt idx="28335">
                  <c:v>88.576670000001258</c:v>
                </c:pt>
                <c:pt idx="28336">
                  <c:v>88.576920000001252</c:v>
                </c:pt>
                <c:pt idx="28337">
                  <c:v>88.577170000001246</c:v>
                </c:pt>
                <c:pt idx="28338">
                  <c:v>88.577350000001246</c:v>
                </c:pt>
                <c:pt idx="28339">
                  <c:v>88.577570000001245</c:v>
                </c:pt>
                <c:pt idx="28340">
                  <c:v>88.577730000001239</c:v>
                </c:pt>
                <c:pt idx="28341">
                  <c:v>88.577890000001233</c:v>
                </c:pt>
                <c:pt idx="28342">
                  <c:v>88.578030000001235</c:v>
                </c:pt>
                <c:pt idx="28343">
                  <c:v>88.578170000001236</c:v>
                </c:pt>
                <c:pt idx="28344">
                  <c:v>88.578310000001238</c:v>
                </c:pt>
                <c:pt idx="28345">
                  <c:v>88.578460000001243</c:v>
                </c:pt>
                <c:pt idx="28346">
                  <c:v>88.578610000001248</c:v>
                </c:pt>
                <c:pt idx="28347">
                  <c:v>88.57875000000125</c:v>
                </c:pt>
                <c:pt idx="28348">
                  <c:v>88.578890000001252</c:v>
                </c:pt>
                <c:pt idx="28349">
                  <c:v>88.579010000001247</c:v>
                </c:pt>
                <c:pt idx="28350">
                  <c:v>88.579200000001251</c:v>
                </c:pt>
                <c:pt idx="28351">
                  <c:v>88.579360000001245</c:v>
                </c:pt>
                <c:pt idx="28352">
                  <c:v>88.579550000001248</c:v>
                </c:pt>
                <c:pt idx="28353">
                  <c:v>88.57969000000125</c:v>
                </c:pt>
                <c:pt idx="28354">
                  <c:v>88.579900000001246</c:v>
                </c:pt>
                <c:pt idx="28355">
                  <c:v>88.58015000000124</c:v>
                </c:pt>
                <c:pt idx="28356">
                  <c:v>88.580280000001238</c:v>
                </c:pt>
                <c:pt idx="28357">
                  <c:v>88.580450000001235</c:v>
                </c:pt>
                <c:pt idx="28358">
                  <c:v>88.580570000001231</c:v>
                </c:pt>
                <c:pt idx="28359">
                  <c:v>88.580770000001237</c:v>
                </c:pt>
                <c:pt idx="28360">
                  <c:v>88.581000000001239</c:v>
                </c:pt>
                <c:pt idx="28361">
                  <c:v>88.581220000001238</c:v>
                </c:pt>
                <c:pt idx="28362">
                  <c:v>88.58136000000124</c:v>
                </c:pt>
                <c:pt idx="28363">
                  <c:v>88.581530000001237</c:v>
                </c:pt>
                <c:pt idx="28364">
                  <c:v>88.581670000001239</c:v>
                </c:pt>
                <c:pt idx="28365">
                  <c:v>88.581840000001236</c:v>
                </c:pt>
                <c:pt idx="28366">
                  <c:v>88.581940000001239</c:v>
                </c:pt>
                <c:pt idx="28367">
                  <c:v>88.582150000001235</c:v>
                </c:pt>
                <c:pt idx="28368">
                  <c:v>88.58230000000124</c:v>
                </c:pt>
                <c:pt idx="28369">
                  <c:v>88.582470000001237</c:v>
                </c:pt>
                <c:pt idx="28370">
                  <c:v>88.582610000001239</c:v>
                </c:pt>
                <c:pt idx="28371">
                  <c:v>88.582730000001234</c:v>
                </c:pt>
                <c:pt idx="28372">
                  <c:v>88.58285000000123</c:v>
                </c:pt>
                <c:pt idx="28373">
                  <c:v>88.583050000001236</c:v>
                </c:pt>
                <c:pt idx="28374">
                  <c:v>88.583350000001232</c:v>
                </c:pt>
                <c:pt idx="28375">
                  <c:v>88.583640000001239</c:v>
                </c:pt>
                <c:pt idx="28376">
                  <c:v>88.583930000001246</c:v>
                </c:pt>
                <c:pt idx="28377">
                  <c:v>88.584200000001246</c:v>
                </c:pt>
                <c:pt idx="28378">
                  <c:v>88.58448000000125</c:v>
                </c:pt>
                <c:pt idx="28379">
                  <c:v>88.584740000001247</c:v>
                </c:pt>
                <c:pt idx="28380">
                  <c:v>88.585010000001247</c:v>
                </c:pt>
                <c:pt idx="28381">
                  <c:v>88.585290000001251</c:v>
                </c:pt>
                <c:pt idx="28382">
                  <c:v>88.585580000001258</c:v>
                </c:pt>
                <c:pt idx="28383">
                  <c:v>88.585860000001261</c:v>
                </c:pt>
                <c:pt idx="28384">
                  <c:v>88.586150000001268</c:v>
                </c:pt>
                <c:pt idx="28385">
                  <c:v>88.586430000001272</c:v>
                </c:pt>
                <c:pt idx="28386">
                  <c:v>88.586710000001275</c:v>
                </c:pt>
                <c:pt idx="28387">
                  <c:v>88.587000000001282</c:v>
                </c:pt>
                <c:pt idx="28388">
                  <c:v>88.587280000001286</c:v>
                </c:pt>
                <c:pt idx="28389">
                  <c:v>88.587560000001289</c:v>
                </c:pt>
                <c:pt idx="28390">
                  <c:v>88.58783000000129</c:v>
                </c:pt>
                <c:pt idx="28391">
                  <c:v>88.58810000000129</c:v>
                </c:pt>
                <c:pt idx="28392">
                  <c:v>88.588390000001297</c:v>
                </c:pt>
                <c:pt idx="28393">
                  <c:v>88.588680000001304</c:v>
                </c:pt>
                <c:pt idx="28394">
                  <c:v>88.588970000001311</c:v>
                </c:pt>
                <c:pt idx="28395">
                  <c:v>88.589250000001314</c:v>
                </c:pt>
                <c:pt idx="28396">
                  <c:v>88.589520000001315</c:v>
                </c:pt>
                <c:pt idx="28397">
                  <c:v>88.589810000001322</c:v>
                </c:pt>
                <c:pt idx="28398">
                  <c:v>88.590100000001328</c:v>
                </c:pt>
                <c:pt idx="28399">
                  <c:v>88.590390000001335</c:v>
                </c:pt>
                <c:pt idx="28400">
                  <c:v>88.590680000001342</c:v>
                </c:pt>
                <c:pt idx="28401">
                  <c:v>88.590960000001346</c:v>
                </c:pt>
                <c:pt idx="28402">
                  <c:v>88.591240000001349</c:v>
                </c:pt>
                <c:pt idx="28403">
                  <c:v>88.591520000001353</c:v>
                </c:pt>
                <c:pt idx="28404">
                  <c:v>88.591800000001356</c:v>
                </c:pt>
                <c:pt idx="28405">
                  <c:v>88.59208000000136</c:v>
                </c:pt>
                <c:pt idx="28406">
                  <c:v>88.59235000000136</c:v>
                </c:pt>
                <c:pt idx="28407">
                  <c:v>88.592630000001364</c:v>
                </c:pt>
                <c:pt idx="28408">
                  <c:v>88.592900000001364</c:v>
                </c:pt>
                <c:pt idx="28409">
                  <c:v>88.593180000001368</c:v>
                </c:pt>
                <c:pt idx="28410">
                  <c:v>88.593460000001372</c:v>
                </c:pt>
                <c:pt idx="28411">
                  <c:v>88.593740000001375</c:v>
                </c:pt>
                <c:pt idx="28412">
                  <c:v>88.594030000001382</c:v>
                </c:pt>
                <c:pt idx="28413">
                  <c:v>88.594310000001386</c:v>
                </c:pt>
                <c:pt idx="28414">
                  <c:v>88.594580000001386</c:v>
                </c:pt>
                <c:pt idx="28415">
                  <c:v>88.59486000000139</c:v>
                </c:pt>
                <c:pt idx="28416">
                  <c:v>88.595140000001393</c:v>
                </c:pt>
                <c:pt idx="28417">
                  <c:v>88.5954300000014</c:v>
                </c:pt>
                <c:pt idx="28418">
                  <c:v>88.595710000001404</c:v>
                </c:pt>
                <c:pt idx="28419">
                  <c:v>88.595990000001407</c:v>
                </c:pt>
                <c:pt idx="28420">
                  <c:v>88.596270000001411</c:v>
                </c:pt>
                <c:pt idx="28421">
                  <c:v>88.596540000001411</c:v>
                </c:pt>
                <c:pt idx="28422">
                  <c:v>88.596820000001415</c:v>
                </c:pt>
                <c:pt idx="28423">
                  <c:v>88.597100000001419</c:v>
                </c:pt>
                <c:pt idx="28424">
                  <c:v>88.597380000001422</c:v>
                </c:pt>
                <c:pt idx="28425">
                  <c:v>88.597550000001419</c:v>
                </c:pt>
                <c:pt idx="28426">
                  <c:v>88.597700000001424</c:v>
                </c:pt>
                <c:pt idx="28427">
                  <c:v>88.597830000001423</c:v>
                </c:pt>
                <c:pt idx="28428">
                  <c:v>88.597970000001425</c:v>
                </c:pt>
                <c:pt idx="28429">
                  <c:v>88.598100000001423</c:v>
                </c:pt>
                <c:pt idx="28430">
                  <c:v>88.598250000001428</c:v>
                </c:pt>
                <c:pt idx="28431">
                  <c:v>88.598460000001424</c:v>
                </c:pt>
                <c:pt idx="28432">
                  <c:v>88.598590000001423</c:v>
                </c:pt>
                <c:pt idx="28433">
                  <c:v>88.598740000001428</c:v>
                </c:pt>
                <c:pt idx="28434">
                  <c:v>88.598890000001433</c:v>
                </c:pt>
                <c:pt idx="28435">
                  <c:v>88.599050000001426</c:v>
                </c:pt>
                <c:pt idx="28436">
                  <c:v>88.59921000000142</c:v>
                </c:pt>
                <c:pt idx="28437">
                  <c:v>88.599360000001425</c:v>
                </c:pt>
                <c:pt idx="28438">
                  <c:v>88.599520000001419</c:v>
                </c:pt>
                <c:pt idx="28439">
                  <c:v>88.599640000001415</c:v>
                </c:pt>
                <c:pt idx="28440">
                  <c:v>88.599800000001409</c:v>
                </c:pt>
                <c:pt idx="28441">
                  <c:v>88.599940000001411</c:v>
                </c:pt>
                <c:pt idx="28442">
                  <c:v>88.600100000001405</c:v>
                </c:pt>
                <c:pt idx="28443">
                  <c:v>88.600260000001398</c:v>
                </c:pt>
                <c:pt idx="28444">
                  <c:v>88.600470000001394</c:v>
                </c:pt>
                <c:pt idx="28445">
                  <c:v>88.600710000001399</c:v>
                </c:pt>
                <c:pt idx="28446">
                  <c:v>88.600900000001403</c:v>
                </c:pt>
                <c:pt idx="28447">
                  <c:v>88.601120000001401</c:v>
                </c:pt>
                <c:pt idx="28448">
                  <c:v>88.601390000001402</c:v>
                </c:pt>
                <c:pt idx="28449">
                  <c:v>88.601720000001407</c:v>
                </c:pt>
                <c:pt idx="28450">
                  <c:v>88.601980000001404</c:v>
                </c:pt>
                <c:pt idx="28451">
                  <c:v>88.602290000001403</c:v>
                </c:pt>
                <c:pt idx="28452">
                  <c:v>88.602550000001401</c:v>
                </c:pt>
                <c:pt idx="28453">
                  <c:v>88.602900000001398</c:v>
                </c:pt>
                <c:pt idx="28454">
                  <c:v>88.603320000001403</c:v>
                </c:pt>
                <c:pt idx="28455">
                  <c:v>88.60370000000141</c:v>
                </c:pt>
                <c:pt idx="28456">
                  <c:v>88.604200000001413</c:v>
                </c:pt>
                <c:pt idx="28457">
                  <c:v>88.604530000001418</c:v>
                </c:pt>
                <c:pt idx="28458">
                  <c:v>88.604960000001412</c:v>
                </c:pt>
                <c:pt idx="28459">
                  <c:v>88.605320000001413</c:v>
                </c:pt>
                <c:pt idx="28460">
                  <c:v>88.605750000001407</c:v>
                </c:pt>
                <c:pt idx="28461">
                  <c:v>88.606100000001405</c:v>
                </c:pt>
                <c:pt idx="28462">
                  <c:v>88.606750000001398</c:v>
                </c:pt>
                <c:pt idx="28463">
                  <c:v>88.607470000001399</c:v>
                </c:pt>
                <c:pt idx="28464">
                  <c:v>88.608030000001392</c:v>
                </c:pt>
                <c:pt idx="28465">
                  <c:v>88.608490000001396</c:v>
                </c:pt>
                <c:pt idx="28466">
                  <c:v>88.6088600000014</c:v>
                </c:pt>
                <c:pt idx="28467">
                  <c:v>88.609320000001404</c:v>
                </c:pt>
                <c:pt idx="28468">
                  <c:v>88.609750000001398</c:v>
                </c:pt>
                <c:pt idx="28469">
                  <c:v>88.6102500000014</c:v>
                </c:pt>
                <c:pt idx="28470">
                  <c:v>88.610640000001396</c:v>
                </c:pt>
                <c:pt idx="28471">
                  <c:v>88.610930000001403</c:v>
                </c:pt>
                <c:pt idx="28472">
                  <c:v>88.611360000001397</c:v>
                </c:pt>
                <c:pt idx="28473">
                  <c:v>88.611720000001398</c:v>
                </c:pt>
                <c:pt idx="28474">
                  <c:v>88.6122200000014</c:v>
                </c:pt>
                <c:pt idx="28475">
                  <c:v>88.612790000001397</c:v>
                </c:pt>
                <c:pt idx="28476">
                  <c:v>88.613360000001393</c:v>
                </c:pt>
                <c:pt idx="28477">
                  <c:v>88.61389000000139</c:v>
                </c:pt>
                <c:pt idx="28478">
                  <c:v>88.614410000001385</c:v>
                </c:pt>
                <c:pt idx="28479">
                  <c:v>88.615640000001392</c:v>
                </c:pt>
                <c:pt idx="28480">
                  <c:v>88.616890000001391</c:v>
                </c:pt>
                <c:pt idx="28481">
                  <c:v>88.618300000001398</c:v>
                </c:pt>
                <c:pt idx="28482">
                  <c:v>88.619330000001398</c:v>
                </c:pt>
                <c:pt idx="28483">
                  <c:v>88.620290000001404</c:v>
                </c:pt>
                <c:pt idx="28484">
                  <c:v>88.620930000001408</c:v>
                </c:pt>
                <c:pt idx="28485">
                  <c:v>88.621490000001401</c:v>
                </c:pt>
                <c:pt idx="28486">
                  <c:v>88.6218900000014</c:v>
                </c:pt>
                <c:pt idx="28487">
                  <c:v>88.622140000001394</c:v>
                </c:pt>
                <c:pt idx="28488">
                  <c:v>88.622430000001401</c:v>
                </c:pt>
                <c:pt idx="28489">
                  <c:v>88.6226500000014</c:v>
                </c:pt>
                <c:pt idx="28490">
                  <c:v>88.622840000001403</c:v>
                </c:pt>
                <c:pt idx="28491">
                  <c:v>88.623070000001405</c:v>
                </c:pt>
                <c:pt idx="28492">
                  <c:v>88.623270000001412</c:v>
                </c:pt>
                <c:pt idx="28493">
                  <c:v>88.623460000001415</c:v>
                </c:pt>
                <c:pt idx="28494">
                  <c:v>88.623660000001422</c:v>
                </c:pt>
                <c:pt idx="28495">
                  <c:v>88.623820000001416</c:v>
                </c:pt>
                <c:pt idx="28496">
                  <c:v>88.624010000001419</c:v>
                </c:pt>
                <c:pt idx="28497">
                  <c:v>88.624200000001423</c:v>
                </c:pt>
                <c:pt idx="28498">
                  <c:v>88.624390000001426</c:v>
                </c:pt>
                <c:pt idx="28499">
                  <c:v>88.62458000000143</c:v>
                </c:pt>
                <c:pt idx="28500">
                  <c:v>88.62476000000143</c:v>
                </c:pt>
                <c:pt idx="28501">
                  <c:v>88.624930000001427</c:v>
                </c:pt>
                <c:pt idx="28502">
                  <c:v>88.625120000001431</c:v>
                </c:pt>
                <c:pt idx="28503">
                  <c:v>88.625320000001437</c:v>
                </c:pt>
                <c:pt idx="28504">
                  <c:v>88.625510000001441</c:v>
                </c:pt>
                <c:pt idx="28505">
                  <c:v>88.625690000001441</c:v>
                </c:pt>
                <c:pt idx="28506">
                  <c:v>88.625880000001445</c:v>
                </c:pt>
                <c:pt idx="28507">
                  <c:v>88.626070000001448</c:v>
                </c:pt>
                <c:pt idx="28508">
                  <c:v>88.626260000001452</c:v>
                </c:pt>
                <c:pt idx="28509">
                  <c:v>88.626450000001455</c:v>
                </c:pt>
                <c:pt idx="28510">
                  <c:v>88.626640000001458</c:v>
                </c:pt>
                <c:pt idx="28511">
                  <c:v>88.626820000001459</c:v>
                </c:pt>
                <c:pt idx="28512">
                  <c:v>88.626990000001456</c:v>
                </c:pt>
                <c:pt idx="28513">
                  <c:v>88.627170000001456</c:v>
                </c:pt>
                <c:pt idx="28514">
                  <c:v>88.62733000000145</c:v>
                </c:pt>
                <c:pt idx="28515">
                  <c:v>88.627530000001457</c:v>
                </c:pt>
                <c:pt idx="28516">
                  <c:v>88.627710000001457</c:v>
                </c:pt>
                <c:pt idx="28517">
                  <c:v>88.627870000001451</c:v>
                </c:pt>
                <c:pt idx="28518">
                  <c:v>88.628070000001458</c:v>
                </c:pt>
                <c:pt idx="28519">
                  <c:v>88.628250000001458</c:v>
                </c:pt>
                <c:pt idx="28520">
                  <c:v>88.628420000001455</c:v>
                </c:pt>
                <c:pt idx="28521">
                  <c:v>88.628610000001459</c:v>
                </c:pt>
                <c:pt idx="28522">
                  <c:v>88.62875000000146</c:v>
                </c:pt>
                <c:pt idx="28523">
                  <c:v>88.628930000001461</c:v>
                </c:pt>
                <c:pt idx="28524">
                  <c:v>88.629060000001459</c:v>
                </c:pt>
                <c:pt idx="28525">
                  <c:v>88.629220000001453</c:v>
                </c:pt>
                <c:pt idx="28526">
                  <c:v>88.629380000001447</c:v>
                </c:pt>
                <c:pt idx="28527">
                  <c:v>88.629580000001454</c:v>
                </c:pt>
                <c:pt idx="28528">
                  <c:v>88.629720000001456</c:v>
                </c:pt>
                <c:pt idx="28529">
                  <c:v>88.629900000001456</c:v>
                </c:pt>
                <c:pt idx="28530">
                  <c:v>88.630080000001456</c:v>
                </c:pt>
                <c:pt idx="28531">
                  <c:v>88.63024000000145</c:v>
                </c:pt>
                <c:pt idx="28532">
                  <c:v>88.630440000001457</c:v>
                </c:pt>
                <c:pt idx="28533">
                  <c:v>88.63063000000146</c:v>
                </c:pt>
                <c:pt idx="28534">
                  <c:v>88.630830000001467</c:v>
                </c:pt>
                <c:pt idx="28535">
                  <c:v>88.630990000001461</c:v>
                </c:pt>
                <c:pt idx="28536">
                  <c:v>88.631160000001458</c:v>
                </c:pt>
                <c:pt idx="28537">
                  <c:v>88.631320000001452</c:v>
                </c:pt>
                <c:pt idx="28538">
                  <c:v>88.631490000001449</c:v>
                </c:pt>
                <c:pt idx="28539">
                  <c:v>88.631660000001446</c:v>
                </c:pt>
                <c:pt idx="28540">
                  <c:v>88.63182000000144</c:v>
                </c:pt>
                <c:pt idx="28541">
                  <c:v>88.632020000001447</c:v>
                </c:pt>
                <c:pt idx="28542">
                  <c:v>88.632220000001453</c:v>
                </c:pt>
                <c:pt idx="28543">
                  <c:v>88.63233000000146</c:v>
                </c:pt>
                <c:pt idx="28544">
                  <c:v>88.632470000001462</c:v>
                </c:pt>
                <c:pt idx="28545">
                  <c:v>88.632620000001467</c:v>
                </c:pt>
                <c:pt idx="28546">
                  <c:v>88.632860000001472</c:v>
                </c:pt>
                <c:pt idx="28547">
                  <c:v>88.633020000001466</c:v>
                </c:pt>
                <c:pt idx="28548">
                  <c:v>88.633160000001467</c:v>
                </c:pt>
                <c:pt idx="28549">
                  <c:v>88.633300000001469</c:v>
                </c:pt>
                <c:pt idx="28550">
                  <c:v>88.633550000001463</c:v>
                </c:pt>
                <c:pt idx="28551">
                  <c:v>88.634030000001459</c:v>
                </c:pt>
                <c:pt idx="28552">
                  <c:v>88.63439000000146</c:v>
                </c:pt>
                <c:pt idx="28553">
                  <c:v>88.634910000001454</c:v>
                </c:pt>
                <c:pt idx="28554">
                  <c:v>88.635160000001449</c:v>
                </c:pt>
                <c:pt idx="28555">
                  <c:v>88.635660000001451</c:v>
                </c:pt>
                <c:pt idx="28556">
                  <c:v>88.636010000001448</c:v>
                </c:pt>
                <c:pt idx="28557">
                  <c:v>88.636440000001443</c:v>
                </c:pt>
                <c:pt idx="28558">
                  <c:v>88.63697000000144</c:v>
                </c:pt>
                <c:pt idx="28559">
                  <c:v>88.63755000000144</c:v>
                </c:pt>
                <c:pt idx="28560">
                  <c:v>88.638180000001441</c:v>
                </c:pt>
                <c:pt idx="28561">
                  <c:v>88.638640000001445</c:v>
                </c:pt>
                <c:pt idx="28562">
                  <c:v>88.63924000000145</c:v>
                </c:pt>
                <c:pt idx="28563">
                  <c:v>88.640070000001444</c:v>
                </c:pt>
                <c:pt idx="28564">
                  <c:v>88.640960000001442</c:v>
                </c:pt>
                <c:pt idx="28565">
                  <c:v>88.641730000001445</c:v>
                </c:pt>
                <c:pt idx="28566">
                  <c:v>88.642540000001446</c:v>
                </c:pt>
                <c:pt idx="28567">
                  <c:v>88.643610000001445</c:v>
                </c:pt>
                <c:pt idx="28568">
                  <c:v>88.645160000001439</c:v>
                </c:pt>
                <c:pt idx="28569">
                  <c:v>88.646430000001445</c:v>
                </c:pt>
                <c:pt idx="28570">
                  <c:v>88.647840000001452</c:v>
                </c:pt>
                <c:pt idx="28571">
                  <c:v>88.649040000001449</c:v>
                </c:pt>
                <c:pt idx="28572">
                  <c:v>88.650140000001443</c:v>
                </c:pt>
                <c:pt idx="28573">
                  <c:v>88.650790000001436</c:v>
                </c:pt>
                <c:pt idx="28574">
                  <c:v>88.651300000001442</c:v>
                </c:pt>
                <c:pt idx="28575">
                  <c:v>88.652270000001437</c:v>
                </c:pt>
                <c:pt idx="28576">
                  <c:v>88.652960000001443</c:v>
                </c:pt>
                <c:pt idx="28577">
                  <c:v>88.653530000001439</c:v>
                </c:pt>
                <c:pt idx="28578">
                  <c:v>88.653960000001433</c:v>
                </c:pt>
                <c:pt idx="28579">
                  <c:v>88.65434000000144</c:v>
                </c:pt>
                <c:pt idx="28580">
                  <c:v>88.654690000001438</c:v>
                </c:pt>
                <c:pt idx="28581">
                  <c:v>88.655020000001443</c:v>
                </c:pt>
                <c:pt idx="28582">
                  <c:v>88.655340000001445</c:v>
                </c:pt>
                <c:pt idx="28583">
                  <c:v>88.655650000001444</c:v>
                </c:pt>
                <c:pt idx="28584">
                  <c:v>88.655930000001447</c:v>
                </c:pt>
                <c:pt idx="28585">
                  <c:v>88.656330000001446</c:v>
                </c:pt>
                <c:pt idx="28586">
                  <c:v>88.65670000000145</c:v>
                </c:pt>
                <c:pt idx="28587">
                  <c:v>88.657260000001443</c:v>
                </c:pt>
                <c:pt idx="28588">
                  <c:v>88.65792000000144</c:v>
                </c:pt>
                <c:pt idx="28589">
                  <c:v>88.658440000001434</c:v>
                </c:pt>
                <c:pt idx="28590">
                  <c:v>88.658770000001439</c:v>
                </c:pt>
                <c:pt idx="28591">
                  <c:v>88.659100000001445</c:v>
                </c:pt>
                <c:pt idx="28592">
                  <c:v>88.659840000001438</c:v>
                </c:pt>
                <c:pt idx="28593">
                  <c:v>88.661090000001437</c:v>
                </c:pt>
                <c:pt idx="28594">
                  <c:v>88.662710000001439</c:v>
                </c:pt>
                <c:pt idx="28595">
                  <c:v>88.664300000001433</c:v>
                </c:pt>
                <c:pt idx="28596">
                  <c:v>88.66568000000143</c:v>
                </c:pt>
                <c:pt idx="28597">
                  <c:v>88.667090000001437</c:v>
                </c:pt>
                <c:pt idx="28598">
                  <c:v>88.668400000001441</c:v>
                </c:pt>
                <c:pt idx="28599">
                  <c:v>88.669250000001441</c:v>
                </c:pt>
                <c:pt idx="28600">
                  <c:v>88.670330000001442</c:v>
                </c:pt>
                <c:pt idx="28601">
                  <c:v>88.671250000001436</c:v>
                </c:pt>
                <c:pt idx="28602">
                  <c:v>88.671640000001432</c:v>
                </c:pt>
                <c:pt idx="28603">
                  <c:v>88.671880000001437</c:v>
                </c:pt>
                <c:pt idx="28604">
                  <c:v>88.672090000001432</c:v>
                </c:pt>
                <c:pt idx="28605">
                  <c:v>88.672600000001438</c:v>
                </c:pt>
                <c:pt idx="28606">
                  <c:v>88.675190000001436</c:v>
                </c:pt>
                <c:pt idx="28607">
                  <c:v>88.679170000001434</c:v>
                </c:pt>
                <c:pt idx="28608">
                  <c:v>88.682130000001436</c:v>
                </c:pt>
                <c:pt idx="28609">
                  <c:v>88.684050000001434</c:v>
                </c:pt>
                <c:pt idx="28610">
                  <c:v>88.685270000001438</c:v>
                </c:pt>
                <c:pt idx="28611">
                  <c:v>88.686120000001438</c:v>
                </c:pt>
                <c:pt idx="28612">
                  <c:v>88.686760000001442</c:v>
                </c:pt>
                <c:pt idx="28613">
                  <c:v>88.68729000000144</c:v>
                </c:pt>
                <c:pt idx="28614">
                  <c:v>88.687730000001437</c:v>
                </c:pt>
                <c:pt idx="28615">
                  <c:v>88.688150000001443</c:v>
                </c:pt>
                <c:pt idx="28616">
                  <c:v>88.688540000001439</c:v>
                </c:pt>
                <c:pt idx="28617">
                  <c:v>88.688910000001442</c:v>
                </c:pt>
                <c:pt idx="28618">
                  <c:v>88.689250000001437</c:v>
                </c:pt>
                <c:pt idx="28619">
                  <c:v>88.689570000001439</c:v>
                </c:pt>
                <c:pt idx="28620">
                  <c:v>88.689900000001444</c:v>
                </c:pt>
                <c:pt idx="28621">
                  <c:v>88.690220000001446</c:v>
                </c:pt>
                <c:pt idx="28622">
                  <c:v>88.690520000001442</c:v>
                </c:pt>
                <c:pt idx="28623">
                  <c:v>88.690820000001438</c:v>
                </c:pt>
                <c:pt idx="28624">
                  <c:v>88.691110000001444</c:v>
                </c:pt>
                <c:pt idx="28625">
                  <c:v>88.691390000001448</c:v>
                </c:pt>
                <c:pt idx="28626">
                  <c:v>88.691670000001452</c:v>
                </c:pt>
                <c:pt idx="28627">
                  <c:v>88.691930000001449</c:v>
                </c:pt>
                <c:pt idx="28628">
                  <c:v>88.692200000001449</c:v>
                </c:pt>
                <c:pt idx="28629">
                  <c:v>88.69247000000145</c:v>
                </c:pt>
                <c:pt idx="28630">
                  <c:v>88.69274000000145</c:v>
                </c:pt>
                <c:pt idx="28631">
                  <c:v>88.693000000001447</c:v>
                </c:pt>
                <c:pt idx="28632">
                  <c:v>88.693270000001448</c:v>
                </c:pt>
                <c:pt idx="28633">
                  <c:v>88.693540000001448</c:v>
                </c:pt>
                <c:pt idx="28634">
                  <c:v>88.693810000001449</c:v>
                </c:pt>
                <c:pt idx="28635">
                  <c:v>88.694070000001446</c:v>
                </c:pt>
                <c:pt idx="28636">
                  <c:v>88.69435000000145</c:v>
                </c:pt>
                <c:pt idx="28637">
                  <c:v>88.69462000000145</c:v>
                </c:pt>
                <c:pt idx="28638">
                  <c:v>88.69489000000145</c:v>
                </c:pt>
                <c:pt idx="28639">
                  <c:v>88.695160000001451</c:v>
                </c:pt>
                <c:pt idx="28640">
                  <c:v>88.695440000001454</c:v>
                </c:pt>
                <c:pt idx="28641">
                  <c:v>88.695710000001455</c:v>
                </c:pt>
                <c:pt idx="28642">
                  <c:v>88.695980000001455</c:v>
                </c:pt>
                <c:pt idx="28643">
                  <c:v>88.696260000001459</c:v>
                </c:pt>
                <c:pt idx="28644">
                  <c:v>88.696530000001459</c:v>
                </c:pt>
                <c:pt idx="28645">
                  <c:v>88.696790000001457</c:v>
                </c:pt>
                <c:pt idx="28646">
                  <c:v>88.697110000001459</c:v>
                </c:pt>
                <c:pt idx="28647">
                  <c:v>88.697560000001459</c:v>
                </c:pt>
                <c:pt idx="28648">
                  <c:v>88.698580000001456</c:v>
                </c:pt>
                <c:pt idx="28649">
                  <c:v>88.700300000001462</c:v>
                </c:pt>
                <c:pt idx="28650">
                  <c:v>88.702110000001468</c:v>
                </c:pt>
                <c:pt idx="28651">
                  <c:v>88.703390000001463</c:v>
                </c:pt>
                <c:pt idx="28652">
                  <c:v>88.703940000001467</c:v>
                </c:pt>
                <c:pt idx="28653">
                  <c:v>88.705110000001469</c:v>
                </c:pt>
                <c:pt idx="28654">
                  <c:v>88.707740000001465</c:v>
                </c:pt>
                <c:pt idx="28655">
                  <c:v>88.712000000001467</c:v>
                </c:pt>
                <c:pt idx="28656">
                  <c:v>88.716280000001461</c:v>
                </c:pt>
                <c:pt idx="28657">
                  <c:v>88.719750000001454</c:v>
                </c:pt>
                <c:pt idx="28658">
                  <c:v>88.722120000001453</c:v>
                </c:pt>
                <c:pt idx="28659">
                  <c:v>88.724590000001456</c:v>
                </c:pt>
                <c:pt idx="28660">
                  <c:v>88.726640000001453</c:v>
                </c:pt>
                <c:pt idx="28661">
                  <c:v>88.728270000001459</c:v>
                </c:pt>
                <c:pt idx="28662">
                  <c:v>88.730040000001452</c:v>
                </c:pt>
                <c:pt idx="28663">
                  <c:v>88.732000000001449</c:v>
                </c:pt>
                <c:pt idx="28664">
                  <c:v>88.733900000001455</c:v>
                </c:pt>
                <c:pt idx="28665">
                  <c:v>88.735820000001453</c:v>
                </c:pt>
                <c:pt idx="28666">
                  <c:v>88.73787000000145</c:v>
                </c:pt>
                <c:pt idx="28667">
                  <c:v>88.739890000001452</c:v>
                </c:pt>
                <c:pt idx="28668">
                  <c:v>88.741830000001457</c:v>
                </c:pt>
                <c:pt idx="28669">
                  <c:v>88.743670000001458</c:v>
                </c:pt>
                <c:pt idx="28670">
                  <c:v>88.745400000001453</c:v>
                </c:pt>
                <c:pt idx="28671">
                  <c:v>88.746910000001449</c:v>
                </c:pt>
                <c:pt idx="28672">
                  <c:v>88.747840000001446</c:v>
                </c:pt>
                <c:pt idx="28673">
                  <c:v>88.748030000001449</c:v>
                </c:pt>
                <c:pt idx="28674">
                  <c:v>88.748150000001445</c:v>
                </c:pt>
                <c:pt idx="28675">
                  <c:v>88.748430000001449</c:v>
                </c:pt>
                <c:pt idx="28676">
                  <c:v>88.761070000001453</c:v>
                </c:pt>
                <c:pt idx="28677">
                  <c:v>88.811080000001454</c:v>
                </c:pt>
                <c:pt idx="28678">
                  <c:v>88.865120000001454</c:v>
                </c:pt>
                <c:pt idx="28679">
                  <c:v>88.908200000001457</c:v>
                </c:pt>
                <c:pt idx="28680">
                  <c:v>88.938690000001458</c:v>
                </c:pt>
                <c:pt idx="28681">
                  <c:v>88.952050000001464</c:v>
                </c:pt>
                <c:pt idx="28682">
                  <c:v>88.958080000001459</c:v>
                </c:pt>
                <c:pt idx="28683">
                  <c:v>88.962520000001462</c:v>
                </c:pt>
                <c:pt idx="28684">
                  <c:v>88.966110000001464</c:v>
                </c:pt>
                <c:pt idx="28685">
                  <c:v>88.969010000001461</c:v>
                </c:pt>
                <c:pt idx="28686">
                  <c:v>88.971760000001467</c:v>
                </c:pt>
                <c:pt idx="28687">
                  <c:v>88.974630000001468</c:v>
                </c:pt>
                <c:pt idx="28688">
                  <c:v>88.977700000001462</c:v>
                </c:pt>
                <c:pt idx="28689">
                  <c:v>88.980320000001456</c:v>
                </c:pt>
                <c:pt idx="28690">
                  <c:v>88.981790000001453</c:v>
                </c:pt>
                <c:pt idx="28691">
                  <c:v>88.983190000001457</c:v>
                </c:pt>
                <c:pt idx="28692">
                  <c:v>88.984770000001461</c:v>
                </c:pt>
                <c:pt idx="28693">
                  <c:v>88.986660000001464</c:v>
                </c:pt>
                <c:pt idx="28694">
                  <c:v>88.988600000001469</c:v>
                </c:pt>
                <c:pt idx="28695">
                  <c:v>88.991520000001472</c:v>
                </c:pt>
                <c:pt idx="28696">
                  <c:v>89.017650000001467</c:v>
                </c:pt>
                <c:pt idx="28697">
                  <c:v>89.055710000001469</c:v>
                </c:pt>
                <c:pt idx="28698">
                  <c:v>89.088250000001466</c:v>
                </c:pt>
                <c:pt idx="28699">
                  <c:v>89.108040000001466</c:v>
                </c:pt>
                <c:pt idx="28700">
                  <c:v>89.122030000001473</c:v>
                </c:pt>
                <c:pt idx="28701">
                  <c:v>89.124360000001474</c:v>
                </c:pt>
                <c:pt idx="28702">
                  <c:v>89.125940000001478</c:v>
                </c:pt>
                <c:pt idx="28703">
                  <c:v>89.13293000000148</c:v>
                </c:pt>
                <c:pt idx="28704">
                  <c:v>89.151110000001481</c:v>
                </c:pt>
                <c:pt idx="28705">
                  <c:v>89.171530000001482</c:v>
                </c:pt>
                <c:pt idx="28706">
                  <c:v>89.181750000001486</c:v>
                </c:pt>
                <c:pt idx="28707">
                  <c:v>89.186810000001486</c:v>
                </c:pt>
                <c:pt idx="28708">
                  <c:v>89.189730000001489</c:v>
                </c:pt>
                <c:pt idx="28709">
                  <c:v>89.191620000001492</c:v>
                </c:pt>
                <c:pt idx="28710">
                  <c:v>89.193110000001496</c:v>
                </c:pt>
                <c:pt idx="28711">
                  <c:v>89.194390000001491</c:v>
                </c:pt>
                <c:pt idx="28712">
                  <c:v>89.19564000000149</c:v>
                </c:pt>
                <c:pt idx="28713">
                  <c:v>89.19685000000149</c:v>
                </c:pt>
                <c:pt idx="28714">
                  <c:v>89.19806000000149</c:v>
                </c:pt>
                <c:pt idx="28715">
                  <c:v>89.199210000001486</c:v>
                </c:pt>
                <c:pt idx="28716">
                  <c:v>89.200330000001486</c:v>
                </c:pt>
                <c:pt idx="28717">
                  <c:v>89.201510000001491</c:v>
                </c:pt>
                <c:pt idx="28718">
                  <c:v>89.202680000001493</c:v>
                </c:pt>
                <c:pt idx="28719">
                  <c:v>89.203810000001496</c:v>
                </c:pt>
                <c:pt idx="28720">
                  <c:v>89.204750000001496</c:v>
                </c:pt>
                <c:pt idx="28721">
                  <c:v>89.205630000001491</c:v>
                </c:pt>
                <c:pt idx="28722">
                  <c:v>89.211740000001498</c:v>
                </c:pt>
                <c:pt idx="28723">
                  <c:v>89.237940000001501</c:v>
                </c:pt>
                <c:pt idx="28724">
                  <c:v>89.264360000001503</c:v>
                </c:pt>
                <c:pt idx="28725">
                  <c:v>89.280850000001507</c:v>
                </c:pt>
                <c:pt idx="28726">
                  <c:v>89.288860000001506</c:v>
                </c:pt>
                <c:pt idx="28727">
                  <c:v>89.292900000001509</c:v>
                </c:pt>
                <c:pt idx="28728">
                  <c:v>89.295670000001508</c:v>
                </c:pt>
                <c:pt idx="28729">
                  <c:v>89.298370000001512</c:v>
                </c:pt>
                <c:pt idx="28730">
                  <c:v>89.300580000001517</c:v>
                </c:pt>
                <c:pt idx="28731">
                  <c:v>89.302590000001516</c:v>
                </c:pt>
                <c:pt idx="28732">
                  <c:v>89.304390000001519</c:v>
                </c:pt>
                <c:pt idx="28733">
                  <c:v>89.305700000001522</c:v>
                </c:pt>
                <c:pt idx="28734">
                  <c:v>89.316610000001518</c:v>
                </c:pt>
                <c:pt idx="28735">
                  <c:v>89.354780000001512</c:v>
                </c:pt>
                <c:pt idx="28736">
                  <c:v>89.388020000001518</c:v>
                </c:pt>
                <c:pt idx="28737">
                  <c:v>89.414510000001513</c:v>
                </c:pt>
                <c:pt idx="28738">
                  <c:v>89.431160000001512</c:v>
                </c:pt>
                <c:pt idx="28739">
                  <c:v>89.440100000001507</c:v>
                </c:pt>
                <c:pt idx="28740">
                  <c:v>89.445220000001513</c:v>
                </c:pt>
                <c:pt idx="28741">
                  <c:v>89.448090000001514</c:v>
                </c:pt>
                <c:pt idx="28742">
                  <c:v>89.450410000001511</c:v>
                </c:pt>
                <c:pt idx="28743">
                  <c:v>89.451190000001517</c:v>
                </c:pt>
                <c:pt idx="28744">
                  <c:v>89.451570000001524</c:v>
                </c:pt>
                <c:pt idx="28745">
                  <c:v>89.453430000001518</c:v>
                </c:pt>
                <c:pt idx="28746">
                  <c:v>89.454930000001511</c:v>
                </c:pt>
                <c:pt idx="28747">
                  <c:v>89.455260000001516</c:v>
                </c:pt>
                <c:pt idx="28748">
                  <c:v>89.45563000000152</c:v>
                </c:pt>
                <c:pt idx="28749">
                  <c:v>89.455980000001517</c:v>
                </c:pt>
                <c:pt idx="28750">
                  <c:v>89.456790000001519</c:v>
                </c:pt>
                <c:pt idx="28751">
                  <c:v>89.459930000001521</c:v>
                </c:pt>
                <c:pt idx="28752">
                  <c:v>89.465810000001525</c:v>
                </c:pt>
                <c:pt idx="28753">
                  <c:v>89.471040000001523</c:v>
                </c:pt>
                <c:pt idx="28754">
                  <c:v>89.473380000001526</c:v>
                </c:pt>
                <c:pt idx="28755">
                  <c:v>89.474430000001533</c:v>
                </c:pt>
                <c:pt idx="28756">
                  <c:v>89.474760000001538</c:v>
                </c:pt>
                <c:pt idx="28757">
                  <c:v>89.475120000001539</c:v>
                </c:pt>
                <c:pt idx="28758">
                  <c:v>89.477300000001534</c:v>
                </c:pt>
                <c:pt idx="28759">
                  <c:v>89.492560000001532</c:v>
                </c:pt>
                <c:pt idx="28760">
                  <c:v>89.518920000001529</c:v>
                </c:pt>
                <c:pt idx="28761">
                  <c:v>89.54113000000153</c:v>
                </c:pt>
                <c:pt idx="28762">
                  <c:v>89.551680000001525</c:v>
                </c:pt>
                <c:pt idx="28763">
                  <c:v>89.556850000001532</c:v>
                </c:pt>
                <c:pt idx="28764">
                  <c:v>89.560580000001536</c:v>
                </c:pt>
                <c:pt idx="28765">
                  <c:v>89.562410000001535</c:v>
                </c:pt>
                <c:pt idx="28766">
                  <c:v>89.563760000001537</c:v>
                </c:pt>
                <c:pt idx="28767">
                  <c:v>89.564770000001531</c:v>
                </c:pt>
                <c:pt idx="28768">
                  <c:v>89.56571000000153</c:v>
                </c:pt>
                <c:pt idx="28769">
                  <c:v>89.566670000001537</c:v>
                </c:pt>
                <c:pt idx="28770">
                  <c:v>89.567650000001535</c:v>
                </c:pt>
                <c:pt idx="28771">
                  <c:v>89.568600000001538</c:v>
                </c:pt>
                <c:pt idx="28772">
                  <c:v>89.569530000001535</c:v>
                </c:pt>
                <c:pt idx="28773">
                  <c:v>89.570520000001537</c:v>
                </c:pt>
                <c:pt idx="28774">
                  <c:v>89.57156000000154</c:v>
                </c:pt>
                <c:pt idx="28775">
                  <c:v>89.57259000000154</c:v>
                </c:pt>
                <c:pt idx="28776">
                  <c:v>89.573630000001543</c:v>
                </c:pt>
                <c:pt idx="28777">
                  <c:v>89.574660000001543</c:v>
                </c:pt>
                <c:pt idx="28778">
                  <c:v>89.575660000001548</c:v>
                </c:pt>
                <c:pt idx="28779">
                  <c:v>89.576570000001553</c:v>
                </c:pt>
                <c:pt idx="28780">
                  <c:v>89.577390000001557</c:v>
                </c:pt>
                <c:pt idx="28781">
                  <c:v>89.578110000001558</c:v>
                </c:pt>
                <c:pt idx="28782">
                  <c:v>89.578710000001564</c:v>
                </c:pt>
                <c:pt idx="28783">
                  <c:v>89.57922000000157</c:v>
                </c:pt>
                <c:pt idx="28784">
                  <c:v>89.579720000001572</c:v>
                </c:pt>
                <c:pt idx="28785">
                  <c:v>89.580300000001571</c:v>
                </c:pt>
                <c:pt idx="28786">
                  <c:v>89.581000000001566</c:v>
                </c:pt>
                <c:pt idx="28787">
                  <c:v>89.581750000001563</c:v>
                </c:pt>
                <c:pt idx="28788">
                  <c:v>89.582620000001569</c:v>
                </c:pt>
                <c:pt idx="28789">
                  <c:v>89.583680000001564</c:v>
                </c:pt>
                <c:pt idx="28790">
                  <c:v>89.584730000001571</c:v>
                </c:pt>
                <c:pt idx="28791">
                  <c:v>89.585650000001564</c:v>
                </c:pt>
                <c:pt idx="28792">
                  <c:v>89.586540000001563</c:v>
                </c:pt>
                <c:pt idx="28793">
                  <c:v>89.587590000001569</c:v>
                </c:pt>
                <c:pt idx="28794">
                  <c:v>89.588610000001566</c:v>
                </c:pt>
                <c:pt idx="28795">
                  <c:v>89.589580000001561</c:v>
                </c:pt>
                <c:pt idx="28796">
                  <c:v>89.590510000001558</c:v>
                </c:pt>
                <c:pt idx="28797">
                  <c:v>89.591450000001558</c:v>
                </c:pt>
                <c:pt idx="28798">
                  <c:v>89.592380000001555</c:v>
                </c:pt>
                <c:pt idx="28799">
                  <c:v>89.593420000001558</c:v>
                </c:pt>
                <c:pt idx="28800">
                  <c:v>89.594620000001555</c:v>
                </c:pt>
                <c:pt idx="28801">
                  <c:v>89.598690000001554</c:v>
                </c:pt>
                <c:pt idx="28802">
                  <c:v>89.612940000001558</c:v>
                </c:pt>
                <c:pt idx="28803">
                  <c:v>89.626640000001558</c:v>
                </c:pt>
                <c:pt idx="28804">
                  <c:v>89.633980000001557</c:v>
                </c:pt>
                <c:pt idx="28805">
                  <c:v>89.637780000001555</c:v>
                </c:pt>
                <c:pt idx="28806">
                  <c:v>89.64036000000155</c:v>
                </c:pt>
                <c:pt idx="28807">
                  <c:v>89.642200000001552</c:v>
                </c:pt>
                <c:pt idx="28808">
                  <c:v>89.644610000001549</c:v>
                </c:pt>
                <c:pt idx="28809">
                  <c:v>89.646700000001545</c:v>
                </c:pt>
                <c:pt idx="28810">
                  <c:v>89.648410000001547</c:v>
                </c:pt>
                <c:pt idx="28811">
                  <c:v>89.64976000000155</c:v>
                </c:pt>
                <c:pt idx="28812">
                  <c:v>89.650680000001543</c:v>
                </c:pt>
                <c:pt idx="28813">
                  <c:v>89.651350000001543</c:v>
                </c:pt>
                <c:pt idx="28814">
                  <c:v>89.651870000001537</c:v>
                </c:pt>
                <c:pt idx="28815">
                  <c:v>89.652140000001538</c:v>
                </c:pt>
                <c:pt idx="28816">
                  <c:v>89.652390000001532</c:v>
                </c:pt>
                <c:pt idx="28817">
                  <c:v>89.652870000001528</c:v>
                </c:pt>
                <c:pt idx="28818">
                  <c:v>89.65310000000153</c:v>
                </c:pt>
                <c:pt idx="28819">
                  <c:v>89.653750000001523</c:v>
                </c:pt>
                <c:pt idx="28820">
                  <c:v>89.654020000001523</c:v>
                </c:pt>
                <c:pt idx="28821">
                  <c:v>89.65422000000153</c:v>
                </c:pt>
                <c:pt idx="28822">
                  <c:v>89.65440000000153</c:v>
                </c:pt>
                <c:pt idx="28823">
                  <c:v>89.654560000001524</c:v>
                </c:pt>
                <c:pt idx="28824">
                  <c:v>89.655120000001517</c:v>
                </c:pt>
                <c:pt idx="28825">
                  <c:v>89.660830000001511</c:v>
                </c:pt>
                <c:pt idx="28826">
                  <c:v>89.670210000001504</c:v>
                </c:pt>
                <c:pt idx="28827">
                  <c:v>89.680200000001506</c:v>
                </c:pt>
                <c:pt idx="28828">
                  <c:v>89.6874800000015</c:v>
                </c:pt>
                <c:pt idx="28829">
                  <c:v>89.693500000001507</c:v>
                </c:pt>
                <c:pt idx="28830">
                  <c:v>89.698040000001512</c:v>
                </c:pt>
                <c:pt idx="28831">
                  <c:v>89.701100000001517</c:v>
                </c:pt>
                <c:pt idx="28832">
                  <c:v>89.703360000001524</c:v>
                </c:pt>
                <c:pt idx="28833">
                  <c:v>89.705150000001524</c:v>
                </c:pt>
                <c:pt idx="28834">
                  <c:v>89.70657000000152</c:v>
                </c:pt>
                <c:pt idx="28835">
                  <c:v>89.707750000001525</c:v>
                </c:pt>
                <c:pt idx="28836">
                  <c:v>89.70881000000152</c:v>
                </c:pt>
                <c:pt idx="28837">
                  <c:v>89.709730000001514</c:v>
                </c:pt>
                <c:pt idx="28838">
                  <c:v>89.710550000001518</c:v>
                </c:pt>
                <c:pt idx="28839">
                  <c:v>89.711250000001513</c:v>
                </c:pt>
                <c:pt idx="28840">
                  <c:v>89.712050000001511</c:v>
                </c:pt>
                <c:pt idx="28841">
                  <c:v>89.713160000001508</c:v>
                </c:pt>
                <c:pt idx="28842">
                  <c:v>89.714290000001512</c:v>
                </c:pt>
                <c:pt idx="28843">
                  <c:v>89.715190000001513</c:v>
                </c:pt>
                <c:pt idx="28844">
                  <c:v>89.715960000001516</c:v>
                </c:pt>
                <c:pt idx="28845">
                  <c:v>89.716670000001514</c:v>
                </c:pt>
                <c:pt idx="28846">
                  <c:v>89.717280000001509</c:v>
                </c:pt>
                <c:pt idx="28847">
                  <c:v>89.717880000001514</c:v>
                </c:pt>
                <c:pt idx="28848">
                  <c:v>89.71876000000151</c:v>
                </c:pt>
                <c:pt idx="28849">
                  <c:v>89.721210000001506</c:v>
                </c:pt>
                <c:pt idx="28850">
                  <c:v>89.726260000001503</c:v>
                </c:pt>
                <c:pt idx="28851">
                  <c:v>89.731430000001509</c:v>
                </c:pt>
                <c:pt idx="28852">
                  <c:v>89.735230000001508</c:v>
                </c:pt>
                <c:pt idx="28853">
                  <c:v>89.738430000001514</c:v>
                </c:pt>
                <c:pt idx="28854">
                  <c:v>89.741600000001512</c:v>
                </c:pt>
                <c:pt idx="28855">
                  <c:v>89.743800000001514</c:v>
                </c:pt>
                <c:pt idx="28856">
                  <c:v>89.745890000001509</c:v>
                </c:pt>
                <c:pt idx="28857">
                  <c:v>89.747970000001516</c:v>
                </c:pt>
                <c:pt idx="28858">
                  <c:v>89.749990000001517</c:v>
                </c:pt>
                <c:pt idx="28859">
                  <c:v>89.752170000001513</c:v>
                </c:pt>
                <c:pt idx="28860">
                  <c:v>89.754640000001515</c:v>
                </c:pt>
                <c:pt idx="28861">
                  <c:v>89.75731000000151</c:v>
                </c:pt>
                <c:pt idx="28862">
                  <c:v>89.760000000001511</c:v>
                </c:pt>
                <c:pt idx="28863">
                  <c:v>89.762240000001512</c:v>
                </c:pt>
                <c:pt idx="28864">
                  <c:v>89.764090000001517</c:v>
                </c:pt>
                <c:pt idx="28865">
                  <c:v>89.766020000001518</c:v>
                </c:pt>
                <c:pt idx="28866">
                  <c:v>89.768140000001523</c:v>
                </c:pt>
                <c:pt idx="28867">
                  <c:v>89.769850000001526</c:v>
                </c:pt>
                <c:pt idx="28868">
                  <c:v>89.771230000001523</c:v>
                </c:pt>
                <c:pt idx="28869">
                  <c:v>89.772440000001524</c:v>
                </c:pt>
                <c:pt idx="28870">
                  <c:v>89.773600000001522</c:v>
                </c:pt>
                <c:pt idx="28871">
                  <c:v>89.774760000001521</c:v>
                </c:pt>
                <c:pt idx="28872">
                  <c:v>89.775970000001521</c:v>
                </c:pt>
                <c:pt idx="28873">
                  <c:v>89.777200000001528</c:v>
                </c:pt>
                <c:pt idx="28874">
                  <c:v>89.778400000001525</c:v>
                </c:pt>
                <c:pt idx="28875">
                  <c:v>89.779640000001521</c:v>
                </c:pt>
                <c:pt idx="28876">
                  <c:v>89.780440000001519</c:v>
                </c:pt>
                <c:pt idx="28877">
                  <c:v>89.78071000000152</c:v>
                </c:pt>
                <c:pt idx="28878">
                  <c:v>89.781700000001521</c:v>
                </c:pt>
                <c:pt idx="28879">
                  <c:v>89.784280000001516</c:v>
                </c:pt>
                <c:pt idx="28880">
                  <c:v>89.79138000000151</c:v>
                </c:pt>
                <c:pt idx="28881">
                  <c:v>89.803230000001506</c:v>
                </c:pt>
                <c:pt idx="28882">
                  <c:v>89.810280000001512</c:v>
                </c:pt>
                <c:pt idx="28883">
                  <c:v>89.812210000001514</c:v>
                </c:pt>
                <c:pt idx="28884">
                  <c:v>89.812720000001519</c:v>
                </c:pt>
                <c:pt idx="28885">
                  <c:v>89.812910000001523</c:v>
                </c:pt>
                <c:pt idx="28886">
                  <c:v>89.813270000001523</c:v>
                </c:pt>
                <c:pt idx="28887">
                  <c:v>89.813580000001522</c:v>
                </c:pt>
                <c:pt idx="28888">
                  <c:v>89.815180000001519</c:v>
                </c:pt>
                <c:pt idx="28889">
                  <c:v>89.832470000001521</c:v>
                </c:pt>
                <c:pt idx="28890">
                  <c:v>89.866530000001518</c:v>
                </c:pt>
                <c:pt idx="28891">
                  <c:v>89.898490000001516</c:v>
                </c:pt>
                <c:pt idx="28892">
                  <c:v>89.91744000000152</c:v>
                </c:pt>
                <c:pt idx="28893">
                  <c:v>89.925510000001523</c:v>
                </c:pt>
                <c:pt idx="28894">
                  <c:v>89.929230000001525</c:v>
                </c:pt>
                <c:pt idx="28895">
                  <c:v>89.931770000001521</c:v>
                </c:pt>
                <c:pt idx="28896">
                  <c:v>89.933360000001514</c:v>
                </c:pt>
                <c:pt idx="28897">
                  <c:v>89.934220000001517</c:v>
                </c:pt>
                <c:pt idx="28898">
                  <c:v>89.935700000001518</c:v>
                </c:pt>
                <c:pt idx="28899">
                  <c:v>89.937270000001519</c:v>
                </c:pt>
                <c:pt idx="28900">
                  <c:v>89.937600000001524</c:v>
                </c:pt>
                <c:pt idx="28901">
                  <c:v>89.937870000001524</c:v>
                </c:pt>
                <c:pt idx="28902">
                  <c:v>89.938110000001529</c:v>
                </c:pt>
                <c:pt idx="28903">
                  <c:v>89.942340000001536</c:v>
                </c:pt>
                <c:pt idx="28904">
                  <c:v>89.950830000001531</c:v>
                </c:pt>
                <c:pt idx="28905">
                  <c:v>89.953240000001529</c:v>
                </c:pt>
                <c:pt idx="28906">
                  <c:v>89.953520000001532</c:v>
                </c:pt>
                <c:pt idx="28907">
                  <c:v>89.954000000001528</c:v>
                </c:pt>
                <c:pt idx="28908">
                  <c:v>89.954390000001524</c:v>
                </c:pt>
                <c:pt idx="28909">
                  <c:v>89.956130000001522</c:v>
                </c:pt>
                <c:pt idx="28910">
                  <c:v>89.960000000001529</c:v>
                </c:pt>
                <c:pt idx="28911">
                  <c:v>89.964900000001535</c:v>
                </c:pt>
                <c:pt idx="28912">
                  <c:v>89.969660000001539</c:v>
                </c:pt>
                <c:pt idx="28913">
                  <c:v>89.977430000001533</c:v>
                </c:pt>
                <c:pt idx="28914">
                  <c:v>89.98251000000154</c:v>
                </c:pt>
                <c:pt idx="28915">
                  <c:v>89.983830000001547</c:v>
                </c:pt>
                <c:pt idx="28916">
                  <c:v>89.986060000001544</c:v>
                </c:pt>
                <c:pt idx="28917">
                  <c:v>89.989310000001538</c:v>
                </c:pt>
                <c:pt idx="28918">
                  <c:v>89.994060000001539</c:v>
                </c:pt>
                <c:pt idx="28919">
                  <c:v>90.000080000001546</c:v>
                </c:pt>
                <c:pt idx="28920">
                  <c:v>90.006640000001539</c:v>
                </c:pt>
                <c:pt idx="28921">
                  <c:v>90.011010000001534</c:v>
                </c:pt>
                <c:pt idx="28922">
                  <c:v>90.014060000001535</c:v>
                </c:pt>
                <c:pt idx="28923">
                  <c:v>90.016920000001534</c:v>
                </c:pt>
                <c:pt idx="28924">
                  <c:v>90.019720000001527</c:v>
                </c:pt>
                <c:pt idx="28925">
                  <c:v>90.021810000001523</c:v>
                </c:pt>
                <c:pt idx="28926">
                  <c:v>90.023140000001519</c:v>
                </c:pt>
                <c:pt idx="28927">
                  <c:v>90.024250000001516</c:v>
                </c:pt>
                <c:pt idx="28928">
                  <c:v>90.025840000001509</c:v>
                </c:pt>
                <c:pt idx="28929">
                  <c:v>90.026710000001515</c:v>
                </c:pt>
                <c:pt idx="28930">
                  <c:v>90.02695000000152</c:v>
                </c:pt>
                <c:pt idx="28931">
                  <c:v>90.029610000001526</c:v>
                </c:pt>
                <c:pt idx="28932">
                  <c:v>90.046870000001519</c:v>
                </c:pt>
                <c:pt idx="28933">
                  <c:v>90.066630000001524</c:v>
                </c:pt>
                <c:pt idx="28934">
                  <c:v>90.078440000001521</c:v>
                </c:pt>
                <c:pt idx="28935">
                  <c:v>90.084280000001527</c:v>
                </c:pt>
                <c:pt idx="28936">
                  <c:v>90.087340000001532</c:v>
                </c:pt>
                <c:pt idx="28937">
                  <c:v>90.089020000001526</c:v>
                </c:pt>
                <c:pt idx="28938">
                  <c:v>90.090220000001523</c:v>
                </c:pt>
                <c:pt idx="28939">
                  <c:v>90.091260000001526</c:v>
                </c:pt>
                <c:pt idx="28940">
                  <c:v>90.092000000001519</c:v>
                </c:pt>
                <c:pt idx="28941">
                  <c:v>90.096650000001517</c:v>
                </c:pt>
                <c:pt idx="28942">
                  <c:v>90.117780000001517</c:v>
                </c:pt>
                <c:pt idx="28943">
                  <c:v>90.13664000000152</c:v>
                </c:pt>
                <c:pt idx="28944">
                  <c:v>90.145510000001522</c:v>
                </c:pt>
                <c:pt idx="28945">
                  <c:v>90.150660000001523</c:v>
                </c:pt>
                <c:pt idx="28946">
                  <c:v>90.153630000001527</c:v>
                </c:pt>
                <c:pt idx="28947">
                  <c:v>90.15513000000152</c:v>
                </c:pt>
                <c:pt idx="28948">
                  <c:v>90.156300000001522</c:v>
                </c:pt>
                <c:pt idx="28949">
                  <c:v>90.157160000001525</c:v>
                </c:pt>
                <c:pt idx="28950">
                  <c:v>90.15813000000152</c:v>
                </c:pt>
                <c:pt idx="28951">
                  <c:v>90.159420000001518</c:v>
                </c:pt>
                <c:pt idx="28952">
                  <c:v>90.160960000001523</c:v>
                </c:pt>
                <c:pt idx="28953">
                  <c:v>90.162450000001527</c:v>
                </c:pt>
                <c:pt idx="28954">
                  <c:v>90.163620000001529</c:v>
                </c:pt>
                <c:pt idx="28955">
                  <c:v>90.164480000001532</c:v>
                </c:pt>
                <c:pt idx="28956">
                  <c:v>90.165250000001535</c:v>
                </c:pt>
                <c:pt idx="28957">
                  <c:v>90.165880000001536</c:v>
                </c:pt>
                <c:pt idx="28958">
                  <c:v>90.166770000001534</c:v>
                </c:pt>
                <c:pt idx="28959">
                  <c:v>90.167800000001534</c:v>
                </c:pt>
                <c:pt idx="28960">
                  <c:v>90.16858000000154</c:v>
                </c:pt>
                <c:pt idx="28961">
                  <c:v>90.168750000001538</c:v>
                </c:pt>
                <c:pt idx="28962">
                  <c:v>90.168910000001532</c:v>
                </c:pt>
                <c:pt idx="28963">
                  <c:v>90.170090000001537</c:v>
                </c:pt>
                <c:pt idx="28964">
                  <c:v>90.176330000001542</c:v>
                </c:pt>
                <c:pt idx="28965">
                  <c:v>90.186520000001536</c:v>
                </c:pt>
                <c:pt idx="28966">
                  <c:v>90.198310000001541</c:v>
                </c:pt>
                <c:pt idx="28967">
                  <c:v>90.205300000001543</c:v>
                </c:pt>
                <c:pt idx="28968">
                  <c:v>90.209120000001548</c:v>
                </c:pt>
                <c:pt idx="28969">
                  <c:v>90.211130000001546</c:v>
                </c:pt>
                <c:pt idx="28970">
                  <c:v>90.212280000001542</c:v>
                </c:pt>
                <c:pt idx="28971">
                  <c:v>90.213130000001541</c:v>
                </c:pt>
                <c:pt idx="28972">
                  <c:v>90.21393000000154</c:v>
                </c:pt>
                <c:pt idx="28973">
                  <c:v>90.214700000001542</c:v>
                </c:pt>
                <c:pt idx="28974">
                  <c:v>90.215450000001539</c:v>
                </c:pt>
                <c:pt idx="28975">
                  <c:v>90.21608000000154</c:v>
                </c:pt>
                <c:pt idx="28976">
                  <c:v>90.216620000001541</c:v>
                </c:pt>
                <c:pt idx="28977">
                  <c:v>90.217120000001543</c:v>
                </c:pt>
                <c:pt idx="28978">
                  <c:v>90.217610000001542</c:v>
                </c:pt>
                <c:pt idx="28979">
                  <c:v>90.218080000001549</c:v>
                </c:pt>
                <c:pt idx="28980">
                  <c:v>90.218690000001544</c:v>
                </c:pt>
                <c:pt idx="28981">
                  <c:v>90.219870000001549</c:v>
                </c:pt>
                <c:pt idx="28982">
                  <c:v>90.22126000000155</c:v>
                </c:pt>
                <c:pt idx="28983">
                  <c:v>90.222660000001554</c:v>
                </c:pt>
                <c:pt idx="28984">
                  <c:v>90.223930000001559</c:v>
                </c:pt>
                <c:pt idx="28985">
                  <c:v>90.224310000001566</c:v>
                </c:pt>
                <c:pt idx="28986">
                  <c:v>90.224500000001569</c:v>
                </c:pt>
                <c:pt idx="28987">
                  <c:v>90.224790000001576</c:v>
                </c:pt>
                <c:pt idx="28988">
                  <c:v>90.226240000001582</c:v>
                </c:pt>
                <c:pt idx="28989">
                  <c:v>90.230280000001585</c:v>
                </c:pt>
                <c:pt idx="28990">
                  <c:v>90.233270000001582</c:v>
                </c:pt>
                <c:pt idx="28991">
                  <c:v>90.235630000001578</c:v>
                </c:pt>
                <c:pt idx="28992">
                  <c:v>90.237200000001579</c:v>
                </c:pt>
                <c:pt idx="28993">
                  <c:v>90.238530000001575</c:v>
                </c:pt>
                <c:pt idx="28994">
                  <c:v>90.239720000001569</c:v>
                </c:pt>
                <c:pt idx="28995">
                  <c:v>90.240770000001575</c:v>
                </c:pt>
                <c:pt idx="28996">
                  <c:v>90.24165000000157</c:v>
                </c:pt>
                <c:pt idx="28997">
                  <c:v>90.242370000001571</c:v>
                </c:pt>
                <c:pt idx="28998">
                  <c:v>90.243050000001574</c:v>
                </c:pt>
                <c:pt idx="28999">
                  <c:v>90.243630000001573</c:v>
                </c:pt>
                <c:pt idx="29000">
                  <c:v>90.244440000001575</c:v>
                </c:pt>
                <c:pt idx="29001">
                  <c:v>90.245270000001568</c:v>
                </c:pt>
                <c:pt idx="29002">
                  <c:v>90.246100000001562</c:v>
                </c:pt>
                <c:pt idx="29003">
                  <c:v>90.246830000001566</c:v>
                </c:pt>
                <c:pt idx="29004">
                  <c:v>90.247600000001569</c:v>
                </c:pt>
                <c:pt idx="29005">
                  <c:v>90.248570000001564</c:v>
                </c:pt>
                <c:pt idx="29006">
                  <c:v>90.249550000001562</c:v>
                </c:pt>
                <c:pt idx="29007">
                  <c:v>90.250570000001559</c:v>
                </c:pt>
                <c:pt idx="29008">
                  <c:v>90.251620000001566</c:v>
                </c:pt>
                <c:pt idx="29009">
                  <c:v>90.252640000001563</c:v>
                </c:pt>
                <c:pt idx="29010">
                  <c:v>90.253620000001561</c:v>
                </c:pt>
                <c:pt idx="29011">
                  <c:v>90.254610000001563</c:v>
                </c:pt>
                <c:pt idx="29012">
                  <c:v>90.255440000001556</c:v>
                </c:pt>
                <c:pt idx="29013">
                  <c:v>90.255960000001551</c:v>
                </c:pt>
                <c:pt idx="29014">
                  <c:v>90.256430000001558</c:v>
                </c:pt>
                <c:pt idx="29015">
                  <c:v>90.256850000001563</c:v>
                </c:pt>
                <c:pt idx="29016">
                  <c:v>90.257260000001565</c:v>
                </c:pt>
                <c:pt idx="29017">
                  <c:v>90.257770000001571</c:v>
                </c:pt>
                <c:pt idx="29018">
                  <c:v>90.258280000001577</c:v>
                </c:pt>
                <c:pt idx="29019">
                  <c:v>90.258690000001579</c:v>
                </c:pt>
                <c:pt idx="29020">
                  <c:v>90.25914000000158</c:v>
                </c:pt>
                <c:pt idx="29021">
                  <c:v>90.259550000001582</c:v>
                </c:pt>
                <c:pt idx="29022">
                  <c:v>90.259970000001587</c:v>
                </c:pt>
                <c:pt idx="29023">
                  <c:v>90.260390000001593</c:v>
                </c:pt>
                <c:pt idx="29024">
                  <c:v>90.260780000001589</c:v>
                </c:pt>
                <c:pt idx="29025">
                  <c:v>90.261210000001583</c:v>
                </c:pt>
                <c:pt idx="29026">
                  <c:v>90.261640000001577</c:v>
                </c:pt>
                <c:pt idx="29027">
                  <c:v>90.262070000001572</c:v>
                </c:pt>
                <c:pt idx="29028">
                  <c:v>90.262500000001566</c:v>
                </c:pt>
                <c:pt idx="29029">
                  <c:v>90.26296000000157</c:v>
                </c:pt>
                <c:pt idx="29030">
                  <c:v>90.263390000001564</c:v>
                </c:pt>
                <c:pt idx="29031">
                  <c:v>90.263880000001564</c:v>
                </c:pt>
                <c:pt idx="29032">
                  <c:v>90.264290000001566</c:v>
                </c:pt>
                <c:pt idx="29033">
                  <c:v>90.264740000001567</c:v>
                </c:pt>
                <c:pt idx="29034">
                  <c:v>90.265190000001567</c:v>
                </c:pt>
                <c:pt idx="29035">
                  <c:v>90.265630000001565</c:v>
                </c:pt>
                <c:pt idx="29036">
                  <c:v>90.266010000001572</c:v>
                </c:pt>
                <c:pt idx="29037">
                  <c:v>90.266400000001568</c:v>
                </c:pt>
                <c:pt idx="29038">
                  <c:v>90.266740000001562</c:v>
                </c:pt>
                <c:pt idx="29039">
                  <c:v>90.267130000001558</c:v>
                </c:pt>
                <c:pt idx="29040">
                  <c:v>90.267510000001565</c:v>
                </c:pt>
                <c:pt idx="29041">
                  <c:v>90.267950000001562</c:v>
                </c:pt>
                <c:pt idx="29042">
                  <c:v>90.268400000001563</c:v>
                </c:pt>
                <c:pt idx="29043">
                  <c:v>90.268770000001567</c:v>
                </c:pt>
                <c:pt idx="29044">
                  <c:v>90.269190000001572</c:v>
                </c:pt>
                <c:pt idx="29045">
                  <c:v>90.269560000001576</c:v>
                </c:pt>
                <c:pt idx="29046">
                  <c:v>90.269940000001583</c:v>
                </c:pt>
                <c:pt idx="29047">
                  <c:v>90.270340000001582</c:v>
                </c:pt>
                <c:pt idx="29048">
                  <c:v>90.270730000001578</c:v>
                </c:pt>
                <c:pt idx="29049">
                  <c:v>90.27114000000158</c:v>
                </c:pt>
                <c:pt idx="29050">
                  <c:v>90.271550000001582</c:v>
                </c:pt>
                <c:pt idx="29051">
                  <c:v>90.271950000001581</c:v>
                </c:pt>
                <c:pt idx="29052">
                  <c:v>90.272320000001585</c:v>
                </c:pt>
                <c:pt idx="29053">
                  <c:v>90.272780000001589</c:v>
                </c:pt>
                <c:pt idx="29054">
                  <c:v>90.273240000001593</c:v>
                </c:pt>
                <c:pt idx="29055">
                  <c:v>90.273720000001589</c:v>
                </c:pt>
                <c:pt idx="29056">
                  <c:v>90.27417000000159</c:v>
                </c:pt>
                <c:pt idx="29057">
                  <c:v>90.274590000001595</c:v>
                </c:pt>
                <c:pt idx="29058">
                  <c:v>90.275040000001596</c:v>
                </c:pt>
                <c:pt idx="29059">
                  <c:v>90.275480000001593</c:v>
                </c:pt>
                <c:pt idx="29060">
                  <c:v>90.275870000001589</c:v>
                </c:pt>
                <c:pt idx="29061">
                  <c:v>90.276310000001587</c:v>
                </c:pt>
                <c:pt idx="29062">
                  <c:v>90.276730000001592</c:v>
                </c:pt>
                <c:pt idx="29063">
                  <c:v>90.27708000000159</c:v>
                </c:pt>
                <c:pt idx="29064">
                  <c:v>90.27744000000159</c:v>
                </c:pt>
                <c:pt idx="29065">
                  <c:v>90.277830000001586</c:v>
                </c:pt>
                <c:pt idx="29066">
                  <c:v>90.278300000001593</c:v>
                </c:pt>
                <c:pt idx="29067">
                  <c:v>90.2787700000016</c:v>
                </c:pt>
                <c:pt idx="29068">
                  <c:v>90.279150000001607</c:v>
                </c:pt>
                <c:pt idx="29069">
                  <c:v>90.279550000001606</c:v>
                </c:pt>
                <c:pt idx="29070">
                  <c:v>90.279950000001605</c:v>
                </c:pt>
                <c:pt idx="29071">
                  <c:v>90.280330000001612</c:v>
                </c:pt>
                <c:pt idx="29072">
                  <c:v>90.280670000001606</c:v>
                </c:pt>
                <c:pt idx="29073">
                  <c:v>90.281050000001613</c:v>
                </c:pt>
                <c:pt idx="29074">
                  <c:v>90.28143000000162</c:v>
                </c:pt>
                <c:pt idx="29075">
                  <c:v>90.281730000001616</c:v>
                </c:pt>
                <c:pt idx="29076">
                  <c:v>90.28207000000161</c:v>
                </c:pt>
                <c:pt idx="29077">
                  <c:v>90.282420000001608</c:v>
                </c:pt>
                <c:pt idx="29078">
                  <c:v>90.282770000001605</c:v>
                </c:pt>
                <c:pt idx="29079">
                  <c:v>90.283180000001607</c:v>
                </c:pt>
                <c:pt idx="29080">
                  <c:v>90.283620000001605</c:v>
                </c:pt>
                <c:pt idx="29081">
                  <c:v>90.284020000001604</c:v>
                </c:pt>
                <c:pt idx="29082">
                  <c:v>90.284400000001611</c:v>
                </c:pt>
                <c:pt idx="29083">
                  <c:v>90.28480000000161</c:v>
                </c:pt>
                <c:pt idx="29084">
                  <c:v>90.285200000001609</c:v>
                </c:pt>
                <c:pt idx="29085">
                  <c:v>90.285580000001616</c:v>
                </c:pt>
                <c:pt idx="29086">
                  <c:v>90.285910000001621</c:v>
                </c:pt>
                <c:pt idx="29087">
                  <c:v>90.286300000001617</c:v>
                </c:pt>
                <c:pt idx="29088">
                  <c:v>90.286680000001624</c:v>
                </c:pt>
                <c:pt idx="29089">
                  <c:v>90.287030000001621</c:v>
                </c:pt>
                <c:pt idx="29090">
                  <c:v>90.287350000001624</c:v>
                </c:pt>
                <c:pt idx="29091">
                  <c:v>90.287600000001618</c:v>
                </c:pt>
                <c:pt idx="29092">
                  <c:v>90.287740000001619</c:v>
                </c:pt>
                <c:pt idx="29093">
                  <c:v>90.28792000000162</c:v>
                </c:pt>
                <c:pt idx="29094">
                  <c:v>90.28810000000162</c:v>
                </c:pt>
                <c:pt idx="29095">
                  <c:v>90.288260000001614</c:v>
                </c:pt>
                <c:pt idx="29096">
                  <c:v>90.288440000001614</c:v>
                </c:pt>
                <c:pt idx="29097">
                  <c:v>90.288630000001618</c:v>
                </c:pt>
                <c:pt idx="29098">
                  <c:v>90.288820000001621</c:v>
                </c:pt>
                <c:pt idx="29099">
                  <c:v>90.289000000001622</c:v>
                </c:pt>
                <c:pt idx="29100">
                  <c:v>90.289150000001626</c:v>
                </c:pt>
                <c:pt idx="29101">
                  <c:v>90.289300000001631</c:v>
                </c:pt>
                <c:pt idx="29102">
                  <c:v>90.28952000000163</c:v>
                </c:pt>
                <c:pt idx="29103">
                  <c:v>90.289710000001634</c:v>
                </c:pt>
                <c:pt idx="29104">
                  <c:v>90.289870000001628</c:v>
                </c:pt>
                <c:pt idx="29105">
                  <c:v>90.289950000001625</c:v>
                </c:pt>
                <c:pt idx="29106">
                  <c:v>90.29010000000163</c:v>
                </c:pt>
                <c:pt idx="29107">
                  <c:v>90.290250000001635</c:v>
                </c:pt>
                <c:pt idx="29108">
                  <c:v>90.290390000001636</c:v>
                </c:pt>
                <c:pt idx="29109">
                  <c:v>90.290500000001643</c:v>
                </c:pt>
                <c:pt idx="29110">
                  <c:v>90.290640000001645</c:v>
                </c:pt>
                <c:pt idx="29111">
                  <c:v>90.290820000001645</c:v>
                </c:pt>
                <c:pt idx="29112">
                  <c:v>90.290960000001647</c:v>
                </c:pt>
                <c:pt idx="29113">
                  <c:v>90.291100000001649</c:v>
                </c:pt>
                <c:pt idx="29114">
                  <c:v>90.291200000001652</c:v>
                </c:pt>
                <c:pt idx="29115">
                  <c:v>90.291370000001649</c:v>
                </c:pt>
                <c:pt idx="29116">
                  <c:v>90.291560000001652</c:v>
                </c:pt>
                <c:pt idx="29117">
                  <c:v>90.291760000001659</c:v>
                </c:pt>
                <c:pt idx="29118">
                  <c:v>90.291920000001653</c:v>
                </c:pt>
                <c:pt idx="29119">
                  <c:v>90.292080000001647</c:v>
                </c:pt>
                <c:pt idx="29120">
                  <c:v>90.292440000001648</c:v>
                </c:pt>
                <c:pt idx="29121">
                  <c:v>90.293070000001649</c:v>
                </c:pt>
                <c:pt idx="29122">
                  <c:v>90.293940000001655</c:v>
                </c:pt>
                <c:pt idx="29123">
                  <c:v>90.294860000001648</c:v>
                </c:pt>
                <c:pt idx="29124">
                  <c:v>90.295750000001647</c:v>
                </c:pt>
                <c:pt idx="29125">
                  <c:v>90.296390000001651</c:v>
                </c:pt>
                <c:pt idx="29126">
                  <c:v>90.296810000001656</c:v>
                </c:pt>
                <c:pt idx="29127">
                  <c:v>90.298130000001663</c:v>
                </c:pt>
                <c:pt idx="29128">
                  <c:v>90.301990000001666</c:v>
                </c:pt>
                <c:pt idx="29129">
                  <c:v>90.306420000001665</c:v>
                </c:pt>
                <c:pt idx="29130">
                  <c:v>90.309710000001672</c:v>
                </c:pt>
                <c:pt idx="29131">
                  <c:v>90.311860000001673</c:v>
                </c:pt>
                <c:pt idx="29132">
                  <c:v>90.313460000001669</c:v>
                </c:pt>
                <c:pt idx="29133">
                  <c:v>90.314800000001668</c:v>
                </c:pt>
                <c:pt idx="29134">
                  <c:v>90.316050000001667</c:v>
                </c:pt>
                <c:pt idx="29135">
                  <c:v>90.317130000001669</c:v>
                </c:pt>
                <c:pt idx="29136">
                  <c:v>90.318000000001675</c:v>
                </c:pt>
                <c:pt idx="29137">
                  <c:v>90.318870000001681</c:v>
                </c:pt>
                <c:pt idx="29138">
                  <c:v>90.319750000001676</c:v>
                </c:pt>
                <c:pt idx="29139">
                  <c:v>90.320660000001681</c:v>
                </c:pt>
                <c:pt idx="29140">
                  <c:v>90.321500000001677</c:v>
                </c:pt>
                <c:pt idx="29141">
                  <c:v>90.322080000001677</c:v>
                </c:pt>
                <c:pt idx="29142">
                  <c:v>90.322930000001676</c:v>
                </c:pt>
                <c:pt idx="29143">
                  <c:v>90.323980000001683</c:v>
                </c:pt>
                <c:pt idx="29144">
                  <c:v>90.324780000001681</c:v>
                </c:pt>
                <c:pt idx="29145">
                  <c:v>90.32509000000168</c:v>
                </c:pt>
                <c:pt idx="29146">
                  <c:v>90.325310000001679</c:v>
                </c:pt>
                <c:pt idx="29147">
                  <c:v>90.325890000001678</c:v>
                </c:pt>
                <c:pt idx="29148">
                  <c:v>90.326270000001685</c:v>
                </c:pt>
                <c:pt idx="29149">
                  <c:v>90.326550000001689</c:v>
                </c:pt>
                <c:pt idx="29150">
                  <c:v>90.327290000001682</c:v>
                </c:pt>
                <c:pt idx="29151">
                  <c:v>90.332640000001689</c:v>
                </c:pt>
                <c:pt idx="29152">
                  <c:v>90.342520000001684</c:v>
                </c:pt>
                <c:pt idx="29153">
                  <c:v>90.348100000001679</c:v>
                </c:pt>
                <c:pt idx="29154">
                  <c:v>90.350620000001683</c:v>
                </c:pt>
                <c:pt idx="29155">
                  <c:v>90.352780000001687</c:v>
                </c:pt>
                <c:pt idx="29156">
                  <c:v>90.354400000001689</c:v>
                </c:pt>
                <c:pt idx="29157">
                  <c:v>90.355750000001692</c:v>
                </c:pt>
                <c:pt idx="29158">
                  <c:v>90.356690000001691</c:v>
                </c:pt>
                <c:pt idx="29159">
                  <c:v>90.358040000001694</c:v>
                </c:pt>
                <c:pt idx="29160">
                  <c:v>90.359380000001693</c:v>
                </c:pt>
                <c:pt idx="29161">
                  <c:v>90.359930000001697</c:v>
                </c:pt>
                <c:pt idx="29162">
                  <c:v>90.360290000001697</c:v>
                </c:pt>
                <c:pt idx="29163">
                  <c:v>90.360720000001692</c:v>
                </c:pt>
                <c:pt idx="29164">
                  <c:v>90.361080000001692</c:v>
                </c:pt>
                <c:pt idx="29165">
                  <c:v>90.361490000001695</c:v>
                </c:pt>
                <c:pt idx="29166">
                  <c:v>90.361950000001698</c:v>
                </c:pt>
                <c:pt idx="29167">
                  <c:v>90.362370000001704</c:v>
                </c:pt>
                <c:pt idx="29168">
                  <c:v>90.362740000001708</c:v>
                </c:pt>
                <c:pt idx="29169">
                  <c:v>90.363040000001703</c:v>
                </c:pt>
                <c:pt idx="29170">
                  <c:v>90.363300000001701</c:v>
                </c:pt>
                <c:pt idx="29171">
                  <c:v>90.363570000001701</c:v>
                </c:pt>
                <c:pt idx="29172">
                  <c:v>90.3638800000017</c:v>
                </c:pt>
                <c:pt idx="29173">
                  <c:v>90.364210000001705</c:v>
                </c:pt>
                <c:pt idx="29174">
                  <c:v>90.364500000001712</c:v>
                </c:pt>
                <c:pt idx="29175">
                  <c:v>90.364830000001717</c:v>
                </c:pt>
                <c:pt idx="29176">
                  <c:v>90.365180000001715</c:v>
                </c:pt>
                <c:pt idx="29177">
                  <c:v>90.365540000001715</c:v>
                </c:pt>
                <c:pt idx="29178">
                  <c:v>90.365870000001721</c:v>
                </c:pt>
                <c:pt idx="29179">
                  <c:v>90.366150000001724</c:v>
                </c:pt>
                <c:pt idx="29180">
                  <c:v>90.36666000000173</c:v>
                </c:pt>
                <c:pt idx="29181">
                  <c:v>90.367060000001729</c:v>
                </c:pt>
                <c:pt idx="29182">
                  <c:v>90.367370000001728</c:v>
                </c:pt>
                <c:pt idx="29183">
                  <c:v>90.367630000001725</c:v>
                </c:pt>
                <c:pt idx="29184">
                  <c:v>90.367850000001724</c:v>
                </c:pt>
                <c:pt idx="29185">
                  <c:v>90.368040000001727</c:v>
                </c:pt>
                <c:pt idx="29186">
                  <c:v>90.368260000001726</c:v>
                </c:pt>
                <c:pt idx="29187">
                  <c:v>90.368460000001733</c:v>
                </c:pt>
                <c:pt idx="29188">
                  <c:v>90.368660000001739</c:v>
                </c:pt>
                <c:pt idx="29189">
                  <c:v>90.368850000001743</c:v>
                </c:pt>
                <c:pt idx="29190">
                  <c:v>90.369050000001749</c:v>
                </c:pt>
                <c:pt idx="29191">
                  <c:v>90.369350000001745</c:v>
                </c:pt>
                <c:pt idx="29192">
                  <c:v>90.369670000001747</c:v>
                </c:pt>
                <c:pt idx="29193">
                  <c:v>90.369970000001743</c:v>
                </c:pt>
                <c:pt idx="29194">
                  <c:v>90.37017000000175</c:v>
                </c:pt>
                <c:pt idx="29195">
                  <c:v>90.370340000001747</c:v>
                </c:pt>
                <c:pt idx="29196">
                  <c:v>90.370460000001742</c:v>
                </c:pt>
                <c:pt idx="29197">
                  <c:v>90.370630000001739</c:v>
                </c:pt>
                <c:pt idx="29198">
                  <c:v>90.370780000001744</c:v>
                </c:pt>
                <c:pt idx="29199">
                  <c:v>90.370980000001751</c:v>
                </c:pt>
                <c:pt idx="29200">
                  <c:v>90.371140000001745</c:v>
                </c:pt>
                <c:pt idx="29201">
                  <c:v>90.371310000001742</c:v>
                </c:pt>
                <c:pt idx="29202">
                  <c:v>90.371490000001742</c:v>
                </c:pt>
                <c:pt idx="29203">
                  <c:v>90.371660000001739</c:v>
                </c:pt>
                <c:pt idx="29204">
                  <c:v>90.371850000001743</c:v>
                </c:pt>
                <c:pt idx="29205">
                  <c:v>90.371990000001745</c:v>
                </c:pt>
                <c:pt idx="29206">
                  <c:v>90.372160000001742</c:v>
                </c:pt>
                <c:pt idx="29207">
                  <c:v>90.372370000001737</c:v>
                </c:pt>
                <c:pt idx="29208">
                  <c:v>90.372600000001739</c:v>
                </c:pt>
                <c:pt idx="29209">
                  <c:v>90.372740000001741</c:v>
                </c:pt>
                <c:pt idx="29210">
                  <c:v>90.372880000001743</c:v>
                </c:pt>
                <c:pt idx="29211">
                  <c:v>90.373020000001745</c:v>
                </c:pt>
                <c:pt idx="29212">
                  <c:v>90.37314000000174</c:v>
                </c:pt>
                <c:pt idx="29213">
                  <c:v>90.373250000001747</c:v>
                </c:pt>
                <c:pt idx="29214">
                  <c:v>90.373390000001748</c:v>
                </c:pt>
                <c:pt idx="29215">
                  <c:v>90.373570000001749</c:v>
                </c:pt>
                <c:pt idx="29216">
                  <c:v>90.373780000001744</c:v>
                </c:pt>
                <c:pt idx="29217">
                  <c:v>90.373940000001738</c:v>
                </c:pt>
                <c:pt idx="29218">
                  <c:v>90.374060000001734</c:v>
                </c:pt>
                <c:pt idx="29219">
                  <c:v>90.374200000001736</c:v>
                </c:pt>
                <c:pt idx="29220">
                  <c:v>90.374380000001736</c:v>
                </c:pt>
                <c:pt idx="29221">
                  <c:v>90.374520000001738</c:v>
                </c:pt>
                <c:pt idx="29222">
                  <c:v>90.374670000001743</c:v>
                </c:pt>
                <c:pt idx="29223">
                  <c:v>90.374850000001743</c:v>
                </c:pt>
                <c:pt idx="29224">
                  <c:v>90.375060000001739</c:v>
                </c:pt>
                <c:pt idx="29225">
                  <c:v>90.375240000001739</c:v>
                </c:pt>
                <c:pt idx="29226">
                  <c:v>90.375380000001741</c:v>
                </c:pt>
                <c:pt idx="29227">
                  <c:v>90.375540000001735</c:v>
                </c:pt>
                <c:pt idx="29228">
                  <c:v>90.37569000000174</c:v>
                </c:pt>
                <c:pt idx="29229">
                  <c:v>90.375830000001741</c:v>
                </c:pt>
                <c:pt idx="29230">
                  <c:v>90.375980000001746</c:v>
                </c:pt>
                <c:pt idx="29231">
                  <c:v>90.376130000001751</c:v>
                </c:pt>
                <c:pt idx="29232">
                  <c:v>90.376300000001748</c:v>
                </c:pt>
                <c:pt idx="29233">
                  <c:v>90.376400000001752</c:v>
                </c:pt>
                <c:pt idx="29234">
                  <c:v>90.376570000001749</c:v>
                </c:pt>
                <c:pt idx="29235">
                  <c:v>90.376710000001751</c:v>
                </c:pt>
                <c:pt idx="29236">
                  <c:v>90.376880000001748</c:v>
                </c:pt>
                <c:pt idx="29237">
                  <c:v>90.377060000001748</c:v>
                </c:pt>
                <c:pt idx="29238">
                  <c:v>90.377220000001742</c:v>
                </c:pt>
                <c:pt idx="29239">
                  <c:v>90.377380000001736</c:v>
                </c:pt>
                <c:pt idx="29240">
                  <c:v>90.377530000001741</c:v>
                </c:pt>
                <c:pt idx="29241">
                  <c:v>90.377710000001741</c:v>
                </c:pt>
                <c:pt idx="29242">
                  <c:v>90.377940000001743</c:v>
                </c:pt>
                <c:pt idx="29243">
                  <c:v>90.378100000001737</c:v>
                </c:pt>
                <c:pt idx="29244">
                  <c:v>90.378250000001742</c:v>
                </c:pt>
                <c:pt idx="29245">
                  <c:v>90.378390000001744</c:v>
                </c:pt>
                <c:pt idx="29246">
                  <c:v>90.37860000000174</c:v>
                </c:pt>
                <c:pt idx="29247">
                  <c:v>90.378810000001735</c:v>
                </c:pt>
                <c:pt idx="29248">
                  <c:v>90.378990000001735</c:v>
                </c:pt>
                <c:pt idx="29249">
                  <c:v>90.379160000001733</c:v>
                </c:pt>
                <c:pt idx="29250">
                  <c:v>90.379340000001733</c:v>
                </c:pt>
                <c:pt idx="29251">
                  <c:v>90.37951000000173</c:v>
                </c:pt>
                <c:pt idx="29252">
                  <c:v>90.379670000001724</c:v>
                </c:pt>
                <c:pt idx="29253">
                  <c:v>90.379840000001721</c:v>
                </c:pt>
                <c:pt idx="29254">
                  <c:v>90.379990000001726</c:v>
                </c:pt>
                <c:pt idx="29255">
                  <c:v>90.380170000001726</c:v>
                </c:pt>
                <c:pt idx="29256">
                  <c:v>90.38033000000172</c:v>
                </c:pt>
                <c:pt idx="29257">
                  <c:v>90.380490000001714</c:v>
                </c:pt>
                <c:pt idx="29258">
                  <c:v>90.380660000001711</c:v>
                </c:pt>
                <c:pt idx="29259">
                  <c:v>90.380890000001713</c:v>
                </c:pt>
                <c:pt idx="29260">
                  <c:v>90.381140000001707</c:v>
                </c:pt>
                <c:pt idx="29261">
                  <c:v>90.381320000001708</c:v>
                </c:pt>
                <c:pt idx="29262">
                  <c:v>90.381470000001713</c:v>
                </c:pt>
                <c:pt idx="29263">
                  <c:v>90.38164000000171</c:v>
                </c:pt>
                <c:pt idx="29264">
                  <c:v>90.381830000001713</c:v>
                </c:pt>
                <c:pt idx="29265">
                  <c:v>90.381990000001707</c:v>
                </c:pt>
                <c:pt idx="29266">
                  <c:v>90.382280000001714</c:v>
                </c:pt>
                <c:pt idx="29267">
                  <c:v>90.382610000001719</c:v>
                </c:pt>
                <c:pt idx="29268">
                  <c:v>90.383320000001717</c:v>
                </c:pt>
                <c:pt idx="29269">
                  <c:v>90.383790000001724</c:v>
                </c:pt>
                <c:pt idx="29270">
                  <c:v>90.384110000001726</c:v>
                </c:pt>
                <c:pt idx="29271">
                  <c:v>90.384440000001732</c:v>
                </c:pt>
                <c:pt idx="29272">
                  <c:v>90.384740000001727</c:v>
                </c:pt>
                <c:pt idx="29273">
                  <c:v>90.385010000001728</c:v>
                </c:pt>
                <c:pt idx="29274">
                  <c:v>90.385270000001725</c:v>
                </c:pt>
                <c:pt idx="29275">
                  <c:v>90.385540000001726</c:v>
                </c:pt>
                <c:pt idx="29276">
                  <c:v>90.385810000001726</c:v>
                </c:pt>
                <c:pt idx="29277">
                  <c:v>90.386070000001723</c:v>
                </c:pt>
                <c:pt idx="29278">
                  <c:v>90.386340000001724</c:v>
                </c:pt>
                <c:pt idx="29279">
                  <c:v>90.38663000000173</c:v>
                </c:pt>
                <c:pt idx="29280">
                  <c:v>90.386850000001729</c:v>
                </c:pt>
                <c:pt idx="29281">
                  <c:v>90.387000000001734</c:v>
                </c:pt>
                <c:pt idx="29282">
                  <c:v>90.387180000001734</c:v>
                </c:pt>
                <c:pt idx="29283">
                  <c:v>90.387360000001735</c:v>
                </c:pt>
                <c:pt idx="29284">
                  <c:v>90.387550000001738</c:v>
                </c:pt>
                <c:pt idx="29285">
                  <c:v>90.387720000001735</c:v>
                </c:pt>
                <c:pt idx="29286">
                  <c:v>90.387890000001732</c:v>
                </c:pt>
                <c:pt idx="29287">
                  <c:v>90.388070000001733</c:v>
                </c:pt>
                <c:pt idx="29288">
                  <c:v>90.388250000001733</c:v>
                </c:pt>
                <c:pt idx="29289">
                  <c:v>90.38842000000173</c:v>
                </c:pt>
                <c:pt idx="29290">
                  <c:v>90.388620000001737</c:v>
                </c:pt>
                <c:pt idx="29291">
                  <c:v>90.388820000001743</c:v>
                </c:pt>
                <c:pt idx="29292">
                  <c:v>90.389000000001744</c:v>
                </c:pt>
                <c:pt idx="29293">
                  <c:v>90.389160000001738</c:v>
                </c:pt>
                <c:pt idx="29294">
                  <c:v>90.389330000001735</c:v>
                </c:pt>
                <c:pt idx="29295">
                  <c:v>90.389520000001738</c:v>
                </c:pt>
                <c:pt idx="29296">
                  <c:v>90.389700000001739</c:v>
                </c:pt>
                <c:pt idx="29297">
                  <c:v>90.389880000001739</c:v>
                </c:pt>
                <c:pt idx="29298">
                  <c:v>90.390030000001744</c:v>
                </c:pt>
                <c:pt idx="29299">
                  <c:v>90.390160000001742</c:v>
                </c:pt>
                <c:pt idx="29300">
                  <c:v>90.390340000001743</c:v>
                </c:pt>
                <c:pt idx="29301">
                  <c:v>90.390470000001741</c:v>
                </c:pt>
                <c:pt idx="29302">
                  <c:v>90.390620000001746</c:v>
                </c:pt>
                <c:pt idx="29303">
                  <c:v>90.39078000000174</c:v>
                </c:pt>
                <c:pt idx="29304">
                  <c:v>90.390910000001739</c:v>
                </c:pt>
                <c:pt idx="29305">
                  <c:v>90.391100000001742</c:v>
                </c:pt>
                <c:pt idx="29306">
                  <c:v>90.39127000000174</c:v>
                </c:pt>
                <c:pt idx="29307">
                  <c:v>90.391400000001738</c:v>
                </c:pt>
                <c:pt idx="29308">
                  <c:v>90.391550000001743</c:v>
                </c:pt>
                <c:pt idx="29309">
                  <c:v>90.391700000001748</c:v>
                </c:pt>
                <c:pt idx="29310">
                  <c:v>90.391870000001745</c:v>
                </c:pt>
                <c:pt idx="29311">
                  <c:v>90.391980000001752</c:v>
                </c:pt>
                <c:pt idx="29312">
                  <c:v>90.392160000001752</c:v>
                </c:pt>
                <c:pt idx="29313">
                  <c:v>90.392300000001754</c:v>
                </c:pt>
                <c:pt idx="29314">
                  <c:v>90.39241000000176</c:v>
                </c:pt>
                <c:pt idx="29315">
                  <c:v>90.392520000001767</c:v>
                </c:pt>
                <c:pt idx="29316">
                  <c:v>90.392660000001769</c:v>
                </c:pt>
                <c:pt idx="29317">
                  <c:v>90.392870000001764</c:v>
                </c:pt>
                <c:pt idx="29318">
                  <c:v>90.393050000001764</c:v>
                </c:pt>
                <c:pt idx="29319">
                  <c:v>90.393150000001768</c:v>
                </c:pt>
                <c:pt idx="29320">
                  <c:v>90.39329000000177</c:v>
                </c:pt>
                <c:pt idx="29321">
                  <c:v>90.393400000001776</c:v>
                </c:pt>
                <c:pt idx="29322">
                  <c:v>90.393530000001775</c:v>
                </c:pt>
                <c:pt idx="29323">
                  <c:v>90.393640000001781</c:v>
                </c:pt>
                <c:pt idx="29324">
                  <c:v>90.393760000001777</c:v>
                </c:pt>
                <c:pt idx="29325">
                  <c:v>90.393880000001772</c:v>
                </c:pt>
                <c:pt idx="29326">
                  <c:v>90.394010000001771</c:v>
                </c:pt>
                <c:pt idx="29327">
                  <c:v>90.394130000001766</c:v>
                </c:pt>
                <c:pt idx="29328">
                  <c:v>90.394240000001773</c:v>
                </c:pt>
                <c:pt idx="29329">
                  <c:v>90.394360000001768</c:v>
                </c:pt>
                <c:pt idx="29330">
                  <c:v>90.394480000001764</c:v>
                </c:pt>
                <c:pt idx="29331">
                  <c:v>90.394560000001761</c:v>
                </c:pt>
                <c:pt idx="29332">
                  <c:v>90.394670000001767</c:v>
                </c:pt>
                <c:pt idx="29333">
                  <c:v>90.394810000001769</c:v>
                </c:pt>
                <c:pt idx="29334">
                  <c:v>90.394960000001774</c:v>
                </c:pt>
                <c:pt idx="29335">
                  <c:v>90.395080000001769</c:v>
                </c:pt>
                <c:pt idx="29336">
                  <c:v>90.395200000001765</c:v>
                </c:pt>
                <c:pt idx="29337">
                  <c:v>90.39535000000177</c:v>
                </c:pt>
                <c:pt idx="29338">
                  <c:v>90.39553000000177</c:v>
                </c:pt>
                <c:pt idx="29339">
                  <c:v>90.395660000001769</c:v>
                </c:pt>
                <c:pt idx="29340">
                  <c:v>90.395840000001769</c:v>
                </c:pt>
                <c:pt idx="29341">
                  <c:v>90.395990000001774</c:v>
                </c:pt>
                <c:pt idx="29342">
                  <c:v>90.396140000001779</c:v>
                </c:pt>
                <c:pt idx="29343">
                  <c:v>90.396280000001781</c:v>
                </c:pt>
                <c:pt idx="29344">
                  <c:v>90.396430000001786</c:v>
                </c:pt>
                <c:pt idx="29345">
                  <c:v>90.396620000001789</c:v>
                </c:pt>
                <c:pt idx="29346">
                  <c:v>90.396810000001793</c:v>
                </c:pt>
                <c:pt idx="29347">
                  <c:v>90.397010000001799</c:v>
                </c:pt>
                <c:pt idx="29348">
                  <c:v>90.397180000001796</c:v>
                </c:pt>
                <c:pt idx="29349">
                  <c:v>90.397330000001801</c:v>
                </c:pt>
                <c:pt idx="29350">
                  <c:v>90.397480000001806</c:v>
                </c:pt>
                <c:pt idx="29351">
                  <c:v>90.397620000001808</c:v>
                </c:pt>
                <c:pt idx="29352">
                  <c:v>90.397790000001805</c:v>
                </c:pt>
                <c:pt idx="29353">
                  <c:v>90.397970000001806</c:v>
                </c:pt>
                <c:pt idx="29354">
                  <c:v>90.398090000001801</c:v>
                </c:pt>
                <c:pt idx="29355">
                  <c:v>90.398260000001798</c:v>
                </c:pt>
                <c:pt idx="29356">
                  <c:v>90.398500000001803</c:v>
                </c:pt>
                <c:pt idx="29357">
                  <c:v>90.398640000001805</c:v>
                </c:pt>
                <c:pt idx="29358">
                  <c:v>90.39879000000181</c:v>
                </c:pt>
                <c:pt idx="29359">
                  <c:v>90.398890000001813</c:v>
                </c:pt>
                <c:pt idx="29360">
                  <c:v>90.399080000001817</c:v>
                </c:pt>
                <c:pt idx="29361">
                  <c:v>90.399260000001817</c:v>
                </c:pt>
                <c:pt idx="29362">
                  <c:v>90.399410000001822</c:v>
                </c:pt>
                <c:pt idx="29363">
                  <c:v>90.399540000001821</c:v>
                </c:pt>
                <c:pt idx="29364">
                  <c:v>90.399630000001821</c:v>
                </c:pt>
                <c:pt idx="29365">
                  <c:v>90.399830000001828</c:v>
                </c:pt>
                <c:pt idx="29366">
                  <c:v>90.400010000001828</c:v>
                </c:pt>
                <c:pt idx="29367">
                  <c:v>90.400190000001828</c:v>
                </c:pt>
                <c:pt idx="29368">
                  <c:v>90.400350000001822</c:v>
                </c:pt>
                <c:pt idx="29369">
                  <c:v>90.400520000001819</c:v>
                </c:pt>
                <c:pt idx="29370">
                  <c:v>90.400740000001818</c:v>
                </c:pt>
                <c:pt idx="29371">
                  <c:v>90.400930000001821</c:v>
                </c:pt>
                <c:pt idx="29372">
                  <c:v>90.401120000001825</c:v>
                </c:pt>
                <c:pt idx="29373">
                  <c:v>90.401320000001832</c:v>
                </c:pt>
                <c:pt idx="29374">
                  <c:v>90.401520000001838</c:v>
                </c:pt>
                <c:pt idx="29375">
                  <c:v>90.401720000001845</c:v>
                </c:pt>
                <c:pt idx="29376">
                  <c:v>90.401970000001839</c:v>
                </c:pt>
                <c:pt idx="29377">
                  <c:v>90.402290000001841</c:v>
                </c:pt>
                <c:pt idx="29378">
                  <c:v>90.402480000001844</c:v>
                </c:pt>
                <c:pt idx="29379">
                  <c:v>90.402640000001838</c:v>
                </c:pt>
                <c:pt idx="29380">
                  <c:v>90.402770000001837</c:v>
                </c:pt>
                <c:pt idx="29381">
                  <c:v>90.402940000001834</c:v>
                </c:pt>
                <c:pt idx="29382">
                  <c:v>90.403130000001838</c:v>
                </c:pt>
                <c:pt idx="29383">
                  <c:v>90.403330000001844</c:v>
                </c:pt>
                <c:pt idx="29384">
                  <c:v>90.403480000001849</c:v>
                </c:pt>
                <c:pt idx="29385">
                  <c:v>90.40366000000185</c:v>
                </c:pt>
                <c:pt idx="29386">
                  <c:v>90.403820000001843</c:v>
                </c:pt>
                <c:pt idx="29387">
                  <c:v>90.404010000001847</c:v>
                </c:pt>
                <c:pt idx="29388">
                  <c:v>90.404210000001854</c:v>
                </c:pt>
                <c:pt idx="29389">
                  <c:v>90.404380000001851</c:v>
                </c:pt>
                <c:pt idx="29390">
                  <c:v>90.404520000001853</c:v>
                </c:pt>
                <c:pt idx="29391">
                  <c:v>90.404790000001853</c:v>
                </c:pt>
                <c:pt idx="29392">
                  <c:v>90.404940000001858</c:v>
                </c:pt>
                <c:pt idx="29393">
                  <c:v>90.405090000001863</c:v>
                </c:pt>
                <c:pt idx="29394">
                  <c:v>90.405220000001862</c:v>
                </c:pt>
                <c:pt idx="29395">
                  <c:v>90.405330000001868</c:v>
                </c:pt>
                <c:pt idx="29396">
                  <c:v>90.405520000001871</c:v>
                </c:pt>
                <c:pt idx="29397">
                  <c:v>90.405670000001876</c:v>
                </c:pt>
                <c:pt idx="29398">
                  <c:v>90.405800000001875</c:v>
                </c:pt>
                <c:pt idx="29399">
                  <c:v>90.405910000001882</c:v>
                </c:pt>
                <c:pt idx="29400">
                  <c:v>90.405990000001879</c:v>
                </c:pt>
                <c:pt idx="29401">
                  <c:v>90.406120000001877</c:v>
                </c:pt>
                <c:pt idx="29402">
                  <c:v>90.406240000001873</c:v>
                </c:pt>
                <c:pt idx="29403">
                  <c:v>90.406360000001868</c:v>
                </c:pt>
                <c:pt idx="29404">
                  <c:v>90.406470000001875</c:v>
                </c:pt>
                <c:pt idx="29405">
                  <c:v>90.406580000001881</c:v>
                </c:pt>
                <c:pt idx="29406">
                  <c:v>90.406700000001877</c:v>
                </c:pt>
                <c:pt idx="29407">
                  <c:v>90.406810000001883</c:v>
                </c:pt>
                <c:pt idx="29408">
                  <c:v>90.406910000001886</c:v>
                </c:pt>
                <c:pt idx="29409">
                  <c:v>90.407020000001893</c:v>
                </c:pt>
                <c:pt idx="29410">
                  <c:v>90.407160000001895</c:v>
                </c:pt>
                <c:pt idx="29411">
                  <c:v>90.407270000001901</c:v>
                </c:pt>
                <c:pt idx="29412">
                  <c:v>90.407380000001908</c:v>
                </c:pt>
                <c:pt idx="29413">
                  <c:v>90.407490000001914</c:v>
                </c:pt>
                <c:pt idx="29414">
                  <c:v>90.407620000001913</c:v>
                </c:pt>
                <c:pt idx="29415">
                  <c:v>90.407720000001916</c:v>
                </c:pt>
                <c:pt idx="29416">
                  <c:v>90.407860000001918</c:v>
                </c:pt>
                <c:pt idx="29417">
                  <c:v>90.407990000001917</c:v>
                </c:pt>
                <c:pt idx="29418">
                  <c:v>90.408110000001912</c:v>
                </c:pt>
                <c:pt idx="29419">
                  <c:v>90.408220000001918</c:v>
                </c:pt>
                <c:pt idx="29420">
                  <c:v>90.408350000001917</c:v>
                </c:pt>
                <c:pt idx="29421">
                  <c:v>90.408470000001913</c:v>
                </c:pt>
                <c:pt idx="29422">
                  <c:v>90.408610000001914</c:v>
                </c:pt>
                <c:pt idx="29423">
                  <c:v>90.40873000000191</c:v>
                </c:pt>
                <c:pt idx="29424">
                  <c:v>90.408860000001908</c:v>
                </c:pt>
                <c:pt idx="29425">
                  <c:v>90.40900000000191</c:v>
                </c:pt>
                <c:pt idx="29426">
                  <c:v>90.409130000001909</c:v>
                </c:pt>
                <c:pt idx="29427">
                  <c:v>90.409240000001915</c:v>
                </c:pt>
                <c:pt idx="29428">
                  <c:v>90.409360000001911</c:v>
                </c:pt>
                <c:pt idx="29429">
                  <c:v>90.409490000001909</c:v>
                </c:pt>
                <c:pt idx="29430">
                  <c:v>90.409590000001913</c:v>
                </c:pt>
                <c:pt idx="29431">
                  <c:v>90.409720000001911</c:v>
                </c:pt>
                <c:pt idx="29432">
                  <c:v>90.40985000000191</c:v>
                </c:pt>
                <c:pt idx="29433">
                  <c:v>90.409980000001909</c:v>
                </c:pt>
                <c:pt idx="29434">
                  <c:v>90.410120000001911</c:v>
                </c:pt>
                <c:pt idx="29435">
                  <c:v>90.410300000001911</c:v>
                </c:pt>
                <c:pt idx="29436">
                  <c:v>90.410440000001913</c:v>
                </c:pt>
                <c:pt idx="29437">
                  <c:v>90.410550000001919</c:v>
                </c:pt>
                <c:pt idx="29438">
                  <c:v>90.410660000001926</c:v>
                </c:pt>
                <c:pt idx="29439">
                  <c:v>90.410790000001924</c:v>
                </c:pt>
                <c:pt idx="29440">
                  <c:v>90.41091000000192</c:v>
                </c:pt>
                <c:pt idx="29441">
                  <c:v>90.411030000001915</c:v>
                </c:pt>
                <c:pt idx="29442">
                  <c:v>90.411150000001911</c:v>
                </c:pt>
                <c:pt idx="29443">
                  <c:v>90.411270000001906</c:v>
                </c:pt>
                <c:pt idx="29444">
                  <c:v>90.411390000001902</c:v>
                </c:pt>
                <c:pt idx="29445">
                  <c:v>90.411510000001897</c:v>
                </c:pt>
                <c:pt idx="29446">
                  <c:v>90.4116100000019</c:v>
                </c:pt>
                <c:pt idx="29447">
                  <c:v>90.411720000001907</c:v>
                </c:pt>
                <c:pt idx="29448">
                  <c:v>90.411840000001902</c:v>
                </c:pt>
                <c:pt idx="29449">
                  <c:v>90.411950000001909</c:v>
                </c:pt>
                <c:pt idx="29450">
                  <c:v>90.412100000001914</c:v>
                </c:pt>
                <c:pt idx="29451">
                  <c:v>90.412270000001911</c:v>
                </c:pt>
                <c:pt idx="29452">
                  <c:v>90.41249000000191</c:v>
                </c:pt>
                <c:pt idx="29453">
                  <c:v>90.412620000001908</c:v>
                </c:pt>
                <c:pt idx="29454">
                  <c:v>90.412750000001907</c:v>
                </c:pt>
                <c:pt idx="29455">
                  <c:v>90.412880000001906</c:v>
                </c:pt>
                <c:pt idx="29456">
                  <c:v>90.413070000001909</c:v>
                </c:pt>
                <c:pt idx="29457">
                  <c:v>90.413210000001911</c:v>
                </c:pt>
                <c:pt idx="29458">
                  <c:v>90.413350000001913</c:v>
                </c:pt>
                <c:pt idx="29459">
                  <c:v>90.413470000001908</c:v>
                </c:pt>
                <c:pt idx="29460">
                  <c:v>90.413620000001913</c:v>
                </c:pt>
                <c:pt idx="29461">
                  <c:v>90.413740000001908</c:v>
                </c:pt>
                <c:pt idx="29462">
                  <c:v>90.413890000001913</c:v>
                </c:pt>
                <c:pt idx="29463">
                  <c:v>90.414030000001915</c:v>
                </c:pt>
                <c:pt idx="29464">
                  <c:v>90.414210000001916</c:v>
                </c:pt>
                <c:pt idx="29465">
                  <c:v>90.414370000001909</c:v>
                </c:pt>
                <c:pt idx="29466">
                  <c:v>90.414520000001914</c:v>
                </c:pt>
                <c:pt idx="29467">
                  <c:v>90.414650000001913</c:v>
                </c:pt>
                <c:pt idx="29468">
                  <c:v>90.414780000001912</c:v>
                </c:pt>
                <c:pt idx="29469">
                  <c:v>90.414940000001906</c:v>
                </c:pt>
                <c:pt idx="29470">
                  <c:v>90.415110000001903</c:v>
                </c:pt>
                <c:pt idx="29471">
                  <c:v>90.415240000001901</c:v>
                </c:pt>
                <c:pt idx="29472">
                  <c:v>90.415390000001906</c:v>
                </c:pt>
                <c:pt idx="29473">
                  <c:v>90.4155500000019</c:v>
                </c:pt>
                <c:pt idx="29474">
                  <c:v>90.415710000001894</c:v>
                </c:pt>
                <c:pt idx="29475">
                  <c:v>90.415850000001896</c:v>
                </c:pt>
                <c:pt idx="29476">
                  <c:v>90.415990000001898</c:v>
                </c:pt>
                <c:pt idx="29477">
                  <c:v>90.416140000001903</c:v>
                </c:pt>
                <c:pt idx="29478">
                  <c:v>90.416280000001905</c:v>
                </c:pt>
                <c:pt idx="29479">
                  <c:v>90.41643000000191</c:v>
                </c:pt>
                <c:pt idx="29480">
                  <c:v>90.416590000001904</c:v>
                </c:pt>
                <c:pt idx="29481">
                  <c:v>90.416740000001909</c:v>
                </c:pt>
                <c:pt idx="29482">
                  <c:v>90.416900000001903</c:v>
                </c:pt>
                <c:pt idx="29483">
                  <c:v>90.4170700000019</c:v>
                </c:pt>
                <c:pt idx="29484">
                  <c:v>90.417130000001904</c:v>
                </c:pt>
                <c:pt idx="29485">
                  <c:v>90.417330000001911</c:v>
                </c:pt>
                <c:pt idx="29486">
                  <c:v>90.417530000001918</c:v>
                </c:pt>
                <c:pt idx="29487">
                  <c:v>90.417750000001917</c:v>
                </c:pt>
                <c:pt idx="29488">
                  <c:v>90.417920000001914</c:v>
                </c:pt>
                <c:pt idx="29489">
                  <c:v>90.418080000001908</c:v>
                </c:pt>
                <c:pt idx="29490">
                  <c:v>90.418220000001909</c:v>
                </c:pt>
                <c:pt idx="29491">
                  <c:v>90.418440000001908</c:v>
                </c:pt>
                <c:pt idx="29492">
                  <c:v>90.418600000001902</c:v>
                </c:pt>
                <c:pt idx="29493">
                  <c:v>90.418710000001909</c:v>
                </c:pt>
                <c:pt idx="29494">
                  <c:v>90.418830000001904</c:v>
                </c:pt>
                <c:pt idx="29495">
                  <c:v>90.418910000001901</c:v>
                </c:pt>
                <c:pt idx="29496">
                  <c:v>90.419070000001895</c:v>
                </c:pt>
                <c:pt idx="29497">
                  <c:v>90.419180000001901</c:v>
                </c:pt>
                <c:pt idx="29498">
                  <c:v>90.419340000001895</c:v>
                </c:pt>
                <c:pt idx="29499">
                  <c:v>90.419530000001899</c:v>
                </c:pt>
                <c:pt idx="29500">
                  <c:v>90.419760000001901</c:v>
                </c:pt>
                <c:pt idx="29501">
                  <c:v>90.420010000001895</c:v>
                </c:pt>
                <c:pt idx="29502">
                  <c:v>90.4202500000019</c:v>
                </c:pt>
                <c:pt idx="29503">
                  <c:v>90.420530000001904</c:v>
                </c:pt>
                <c:pt idx="29504">
                  <c:v>90.420810000001907</c:v>
                </c:pt>
                <c:pt idx="29505">
                  <c:v>90.421120000001906</c:v>
                </c:pt>
                <c:pt idx="29506">
                  <c:v>90.421440000001908</c:v>
                </c:pt>
                <c:pt idx="29507">
                  <c:v>90.421680000001913</c:v>
                </c:pt>
                <c:pt idx="29508">
                  <c:v>90.421960000001917</c:v>
                </c:pt>
                <c:pt idx="29509">
                  <c:v>90.422240000001921</c:v>
                </c:pt>
                <c:pt idx="29510">
                  <c:v>90.42264000000192</c:v>
                </c:pt>
                <c:pt idx="29511">
                  <c:v>90.422950000001919</c:v>
                </c:pt>
                <c:pt idx="29512">
                  <c:v>90.423330000001926</c:v>
                </c:pt>
                <c:pt idx="29513">
                  <c:v>90.423570000001931</c:v>
                </c:pt>
                <c:pt idx="29514">
                  <c:v>90.42388000000193</c:v>
                </c:pt>
                <c:pt idx="29515">
                  <c:v>90.424220000001924</c:v>
                </c:pt>
                <c:pt idx="29516">
                  <c:v>90.424580000001924</c:v>
                </c:pt>
                <c:pt idx="29517">
                  <c:v>90.42497000000192</c:v>
                </c:pt>
                <c:pt idx="29518">
                  <c:v>90.425440000001927</c:v>
                </c:pt>
                <c:pt idx="29519">
                  <c:v>90.425760000001929</c:v>
                </c:pt>
                <c:pt idx="29520">
                  <c:v>90.42612000000193</c:v>
                </c:pt>
                <c:pt idx="29521">
                  <c:v>90.426590000001937</c:v>
                </c:pt>
                <c:pt idx="29522">
                  <c:v>90.426900000001936</c:v>
                </c:pt>
                <c:pt idx="29523">
                  <c:v>90.427200000001932</c:v>
                </c:pt>
                <c:pt idx="29524">
                  <c:v>90.427480000001935</c:v>
                </c:pt>
                <c:pt idx="29525">
                  <c:v>90.42773000000193</c:v>
                </c:pt>
                <c:pt idx="29526">
                  <c:v>90.428110000001936</c:v>
                </c:pt>
                <c:pt idx="29527">
                  <c:v>90.42839000000194</c:v>
                </c:pt>
                <c:pt idx="29528">
                  <c:v>90.428740000001937</c:v>
                </c:pt>
                <c:pt idx="29529">
                  <c:v>90.429000000001935</c:v>
                </c:pt>
                <c:pt idx="29530">
                  <c:v>90.429230000001937</c:v>
                </c:pt>
                <c:pt idx="29531">
                  <c:v>90.429440000001932</c:v>
                </c:pt>
                <c:pt idx="29532">
                  <c:v>90.429660000001931</c:v>
                </c:pt>
                <c:pt idx="29533">
                  <c:v>90.429810000001936</c:v>
                </c:pt>
                <c:pt idx="29534">
                  <c:v>90.429990000001936</c:v>
                </c:pt>
                <c:pt idx="29535">
                  <c:v>90.430210000001935</c:v>
                </c:pt>
                <c:pt idx="29536">
                  <c:v>90.430390000001935</c:v>
                </c:pt>
                <c:pt idx="29537">
                  <c:v>90.430560000001933</c:v>
                </c:pt>
                <c:pt idx="29538">
                  <c:v>90.430720000001926</c:v>
                </c:pt>
                <c:pt idx="29539">
                  <c:v>90.430850000001925</c:v>
                </c:pt>
                <c:pt idx="29540">
                  <c:v>90.431040000001929</c:v>
                </c:pt>
                <c:pt idx="29541">
                  <c:v>90.431230000001932</c:v>
                </c:pt>
                <c:pt idx="29542">
                  <c:v>90.431360000001931</c:v>
                </c:pt>
                <c:pt idx="29543">
                  <c:v>90.431540000001931</c:v>
                </c:pt>
                <c:pt idx="29544">
                  <c:v>90.431810000001931</c:v>
                </c:pt>
                <c:pt idx="29545">
                  <c:v>90.431960000001936</c:v>
                </c:pt>
                <c:pt idx="29546">
                  <c:v>90.432100000001938</c:v>
                </c:pt>
                <c:pt idx="29547">
                  <c:v>90.432230000001937</c:v>
                </c:pt>
                <c:pt idx="29548">
                  <c:v>90.432360000001935</c:v>
                </c:pt>
                <c:pt idx="29549">
                  <c:v>90.432450000001936</c:v>
                </c:pt>
                <c:pt idx="29550">
                  <c:v>90.432640000001939</c:v>
                </c:pt>
                <c:pt idx="29551">
                  <c:v>90.432860000001938</c:v>
                </c:pt>
                <c:pt idx="29552">
                  <c:v>90.433320000001942</c:v>
                </c:pt>
                <c:pt idx="29553">
                  <c:v>90.433890000001938</c:v>
                </c:pt>
                <c:pt idx="29554">
                  <c:v>90.434430000001939</c:v>
                </c:pt>
                <c:pt idx="29555">
                  <c:v>90.434910000001935</c:v>
                </c:pt>
                <c:pt idx="29556">
                  <c:v>90.43515000000194</c:v>
                </c:pt>
                <c:pt idx="29557">
                  <c:v>90.435380000001942</c:v>
                </c:pt>
                <c:pt idx="29558">
                  <c:v>90.435600000001941</c:v>
                </c:pt>
                <c:pt idx="29559">
                  <c:v>90.435770000001938</c:v>
                </c:pt>
                <c:pt idx="29560">
                  <c:v>90.43591000000194</c:v>
                </c:pt>
                <c:pt idx="29561">
                  <c:v>90.436110000001946</c:v>
                </c:pt>
                <c:pt idx="29562">
                  <c:v>90.436340000001948</c:v>
                </c:pt>
                <c:pt idx="29563">
                  <c:v>90.436490000001953</c:v>
                </c:pt>
                <c:pt idx="29564">
                  <c:v>90.436640000001958</c:v>
                </c:pt>
                <c:pt idx="29565">
                  <c:v>90.43678000000196</c:v>
                </c:pt>
                <c:pt idx="29566">
                  <c:v>90.436980000001967</c:v>
                </c:pt>
                <c:pt idx="29567">
                  <c:v>90.436980000001967</c:v>
                </c:pt>
                <c:pt idx="29568">
                  <c:v>90.436930000001965</c:v>
                </c:pt>
                <c:pt idx="29569">
                  <c:v>90.436880000001963</c:v>
                </c:pt>
                <c:pt idx="29570">
                  <c:v>90.436820000001958</c:v>
                </c:pt>
                <c:pt idx="29571">
                  <c:v>90.436760000001954</c:v>
                </c:pt>
                <c:pt idx="29572">
                  <c:v>90.436700000001949</c:v>
                </c:pt>
                <c:pt idx="29573">
                  <c:v>90.436630000001955</c:v>
                </c:pt>
                <c:pt idx="29574">
                  <c:v>90.43657000000195</c:v>
                </c:pt>
                <c:pt idx="29575">
                  <c:v>90.436490000001953</c:v>
                </c:pt>
                <c:pt idx="29576">
                  <c:v>90.436420000001959</c:v>
                </c:pt>
                <c:pt idx="29577">
                  <c:v>90.436350000001966</c:v>
                </c:pt>
                <c:pt idx="29578">
                  <c:v>90.436270000001969</c:v>
                </c:pt>
                <c:pt idx="29579">
                  <c:v>90.436190000001972</c:v>
                </c:pt>
                <c:pt idx="29580">
                  <c:v>90.436110000001975</c:v>
                </c:pt>
                <c:pt idx="29581">
                  <c:v>90.436030000001978</c:v>
                </c:pt>
                <c:pt idx="29582">
                  <c:v>90.435950000001981</c:v>
                </c:pt>
                <c:pt idx="29583">
                  <c:v>90.435870000001984</c:v>
                </c:pt>
                <c:pt idx="29584">
                  <c:v>90.435790000001987</c:v>
                </c:pt>
                <c:pt idx="29585">
                  <c:v>90.43571000000199</c:v>
                </c:pt>
                <c:pt idx="29586">
                  <c:v>90.435630000001993</c:v>
                </c:pt>
                <c:pt idx="29587">
                  <c:v>90.435540000001993</c:v>
                </c:pt>
                <c:pt idx="29588">
                  <c:v>90.435460000001996</c:v>
                </c:pt>
                <c:pt idx="29589">
                  <c:v>90.435380000001999</c:v>
                </c:pt>
                <c:pt idx="29590">
                  <c:v>90.435300000002002</c:v>
                </c:pt>
                <c:pt idx="29591">
                  <c:v>90.435220000002005</c:v>
                </c:pt>
                <c:pt idx="29592">
                  <c:v>90.435130000002005</c:v>
                </c:pt>
                <c:pt idx="29593">
                  <c:v>90.435050000002008</c:v>
                </c:pt>
                <c:pt idx="29594">
                  <c:v>90.434960000002008</c:v>
                </c:pt>
                <c:pt idx="29595">
                  <c:v>90.434870000002007</c:v>
                </c:pt>
                <c:pt idx="29596">
                  <c:v>90.434770000002004</c:v>
                </c:pt>
                <c:pt idx="29597">
                  <c:v>90.434680000002004</c:v>
                </c:pt>
                <c:pt idx="29598">
                  <c:v>90.434590000002004</c:v>
                </c:pt>
                <c:pt idx="29599">
                  <c:v>90.434500000002004</c:v>
                </c:pt>
                <c:pt idx="29600">
                  <c:v>90.434410000002003</c:v>
                </c:pt>
                <c:pt idx="29601">
                  <c:v>90.434310000002</c:v>
                </c:pt>
                <c:pt idx="29602">
                  <c:v>90.434220000002</c:v>
                </c:pt>
                <c:pt idx="29603">
                  <c:v>90.434130000002</c:v>
                </c:pt>
                <c:pt idx="29604">
                  <c:v>90.434050000002003</c:v>
                </c:pt>
                <c:pt idx="29605">
                  <c:v>90.433960000002003</c:v>
                </c:pt>
                <c:pt idx="29606">
                  <c:v>90.433880000002006</c:v>
                </c:pt>
                <c:pt idx="29607">
                  <c:v>90.433800000002009</c:v>
                </c:pt>
                <c:pt idx="29608">
                  <c:v>90.433710000002009</c:v>
                </c:pt>
                <c:pt idx="29609">
                  <c:v>90.433620000002009</c:v>
                </c:pt>
                <c:pt idx="29610">
                  <c:v>90.433520000002005</c:v>
                </c:pt>
                <c:pt idx="29611">
                  <c:v>90.433430000002005</c:v>
                </c:pt>
                <c:pt idx="29612">
                  <c:v>90.433340000002005</c:v>
                </c:pt>
                <c:pt idx="29613">
                  <c:v>90.433240000002002</c:v>
                </c:pt>
                <c:pt idx="29614">
                  <c:v>90.433140000001998</c:v>
                </c:pt>
                <c:pt idx="29615">
                  <c:v>90.433040000001995</c:v>
                </c:pt>
                <c:pt idx="29616">
                  <c:v>90.432950000001995</c:v>
                </c:pt>
                <c:pt idx="29617">
                  <c:v>90.432840000001988</c:v>
                </c:pt>
                <c:pt idx="29618">
                  <c:v>90.432740000001985</c:v>
                </c:pt>
                <c:pt idx="29619">
                  <c:v>90.432630000001978</c:v>
                </c:pt>
                <c:pt idx="29620">
                  <c:v>90.432540000001978</c:v>
                </c:pt>
                <c:pt idx="29621">
                  <c:v>90.432430000001972</c:v>
                </c:pt>
                <c:pt idx="29622">
                  <c:v>90.432320000001965</c:v>
                </c:pt>
                <c:pt idx="29623">
                  <c:v>90.432210000001959</c:v>
                </c:pt>
                <c:pt idx="29624">
                  <c:v>90.432100000001952</c:v>
                </c:pt>
                <c:pt idx="29625">
                  <c:v>90.432000000001949</c:v>
                </c:pt>
                <c:pt idx="29626">
                  <c:v>90.431880000001954</c:v>
                </c:pt>
                <c:pt idx="29627">
                  <c:v>90.431770000001947</c:v>
                </c:pt>
                <c:pt idx="29628">
                  <c:v>90.431660000001941</c:v>
                </c:pt>
                <c:pt idx="29629">
                  <c:v>90.431550000001934</c:v>
                </c:pt>
                <c:pt idx="29630">
                  <c:v>90.431440000001928</c:v>
                </c:pt>
                <c:pt idx="29631">
                  <c:v>90.431320000001932</c:v>
                </c:pt>
                <c:pt idx="29632">
                  <c:v>90.431220000001929</c:v>
                </c:pt>
                <c:pt idx="29633">
                  <c:v>90.431100000001933</c:v>
                </c:pt>
                <c:pt idx="29634">
                  <c:v>90.430980000001938</c:v>
                </c:pt>
                <c:pt idx="29635">
                  <c:v>90.430860000001942</c:v>
                </c:pt>
                <c:pt idx="29636">
                  <c:v>90.430740000001947</c:v>
                </c:pt>
                <c:pt idx="29637">
                  <c:v>90.430640000001944</c:v>
                </c:pt>
                <c:pt idx="29638">
                  <c:v>90.430510000001945</c:v>
                </c:pt>
                <c:pt idx="29639">
                  <c:v>90.430400000001939</c:v>
                </c:pt>
                <c:pt idx="29640">
                  <c:v>90.430290000001932</c:v>
                </c:pt>
                <c:pt idx="29641">
                  <c:v>90.430170000001937</c:v>
                </c:pt>
                <c:pt idx="29642">
                  <c:v>90.430050000001941</c:v>
                </c:pt>
                <c:pt idx="29643">
                  <c:v>90.429930000001946</c:v>
                </c:pt>
                <c:pt idx="29644">
                  <c:v>90.429820000001939</c:v>
                </c:pt>
                <c:pt idx="29645">
                  <c:v>90.429690000001941</c:v>
                </c:pt>
                <c:pt idx="29646">
                  <c:v>90.429560000001942</c:v>
                </c:pt>
                <c:pt idx="29647">
                  <c:v>90.429430000001943</c:v>
                </c:pt>
                <c:pt idx="29648">
                  <c:v>90.429290000001942</c:v>
                </c:pt>
                <c:pt idx="29649">
                  <c:v>90.429170000001946</c:v>
                </c:pt>
                <c:pt idx="29650">
                  <c:v>90.429040000001947</c:v>
                </c:pt>
                <c:pt idx="29651">
                  <c:v>90.428920000001952</c:v>
                </c:pt>
                <c:pt idx="29652">
                  <c:v>90.428790000001953</c:v>
                </c:pt>
                <c:pt idx="29653">
                  <c:v>90.428660000001955</c:v>
                </c:pt>
                <c:pt idx="29654">
                  <c:v>90.428540000001959</c:v>
                </c:pt>
                <c:pt idx="29655">
                  <c:v>90.428410000001961</c:v>
                </c:pt>
                <c:pt idx="29656">
                  <c:v>90.428290000001965</c:v>
                </c:pt>
                <c:pt idx="29657">
                  <c:v>90.428160000001967</c:v>
                </c:pt>
                <c:pt idx="29658">
                  <c:v>90.428020000001965</c:v>
                </c:pt>
                <c:pt idx="29659">
                  <c:v>90.427900000001969</c:v>
                </c:pt>
                <c:pt idx="29660">
                  <c:v>90.427770000001971</c:v>
                </c:pt>
                <c:pt idx="29661">
                  <c:v>90.427630000001969</c:v>
                </c:pt>
                <c:pt idx="29662">
                  <c:v>90.42750000000197</c:v>
                </c:pt>
                <c:pt idx="29663">
                  <c:v>90.427370000001972</c:v>
                </c:pt>
                <c:pt idx="29664">
                  <c:v>90.427240000001973</c:v>
                </c:pt>
                <c:pt idx="29665">
                  <c:v>90.427100000001971</c:v>
                </c:pt>
                <c:pt idx="29666">
                  <c:v>90.426960000001969</c:v>
                </c:pt>
                <c:pt idx="29667">
                  <c:v>90.426830000001971</c:v>
                </c:pt>
                <c:pt idx="29668">
                  <c:v>90.426700000001972</c:v>
                </c:pt>
                <c:pt idx="29669">
                  <c:v>90.426570000001973</c:v>
                </c:pt>
                <c:pt idx="29670">
                  <c:v>90.426430000001972</c:v>
                </c:pt>
                <c:pt idx="29671">
                  <c:v>90.426300000001973</c:v>
                </c:pt>
                <c:pt idx="29672">
                  <c:v>90.426170000001974</c:v>
                </c:pt>
                <c:pt idx="29673">
                  <c:v>90.426030000001973</c:v>
                </c:pt>
                <c:pt idx="29674">
                  <c:v>90.425900000001974</c:v>
                </c:pt>
                <c:pt idx="29675">
                  <c:v>90.425760000001972</c:v>
                </c:pt>
                <c:pt idx="29676">
                  <c:v>90.425630000001973</c:v>
                </c:pt>
                <c:pt idx="29677">
                  <c:v>90.425490000001972</c:v>
                </c:pt>
                <c:pt idx="29678">
                  <c:v>90.42535000000197</c:v>
                </c:pt>
                <c:pt idx="29679">
                  <c:v>90.425220000001971</c:v>
                </c:pt>
                <c:pt idx="29680">
                  <c:v>90.425080000001969</c:v>
                </c:pt>
                <c:pt idx="29681">
                  <c:v>90.424950000001971</c:v>
                </c:pt>
                <c:pt idx="29682">
                  <c:v>90.424800000001966</c:v>
                </c:pt>
                <c:pt idx="29683">
                  <c:v>90.42468000000197</c:v>
                </c:pt>
                <c:pt idx="29684">
                  <c:v>90.424550000001972</c:v>
                </c:pt>
                <c:pt idx="29685">
                  <c:v>90.424420000001973</c:v>
                </c:pt>
                <c:pt idx="29686">
                  <c:v>90.424280000001971</c:v>
                </c:pt>
                <c:pt idx="29687">
                  <c:v>90.424140000001969</c:v>
                </c:pt>
                <c:pt idx="29688">
                  <c:v>90.424010000001971</c:v>
                </c:pt>
                <c:pt idx="29689">
                  <c:v>90.423870000001969</c:v>
                </c:pt>
                <c:pt idx="29690">
                  <c:v>90.423730000001967</c:v>
                </c:pt>
                <c:pt idx="29691">
                  <c:v>90.423580000001962</c:v>
                </c:pt>
                <c:pt idx="29692">
                  <c:v>90.423450000001964</c:v>
                </c:pt>
                <c:pt idx="29693">
                  <c:v>90.423310000001962</c:v>
                </c:pt>
                <c:pt idx="29694">
                  <c:v>90.423180000001963</c:v>
                </c:pt>
                <c:pt idx="29695">
                  <c:v>90.423050000001965</c:v>
                </c:pt>
                <c:pt idx="29696">
                  <c:v>90.422920000001966</c:v>
                </c:pt>
                <c:pt idx="29697">
                  <c:v>90.42280000000197</c:v>
                </c:pt>
                <c:pt idx="29698">
                  <c:v>90.422670000001972</c:v>
                </c:pt>
                <c:pt idx="29699">
                  <c:v>90.422550000001976</c:v>
                </c:pt>
                <c:pt idx="29700">
                  <c:v>90.422420000001978</c:v>
                </c:pt>
                <c:pt idx="29701">
                  <c:v>90.422300000001982</c:v>
                </c:pt>
                <c:pt idx="29702">
                  <c:v>90.422170000001984</c:v>
                </c:pt>
                <c:pt idx="29703">
                  <c:v>90.422040000001985</c:v>
                </c:pt>
                <c:pt idx="29704">
                  <c:v>90.421900000001983</c:v>
                </c:pt>
                <c:pt idx="29705">
                  <c:v>90.421770000001985</c:v>
                </c:pt>
                <c:pt idx="29706">
                  <c:v>90.421640000001986</c:v>
                </c:pt>
                <c:pt idx="29707">
                  <c:v>90.421510000001987</c:v>
                </c:pt>
                <c:pt idx="29708">
                  <c:v>90.421380000001989</c:v>
                </c:pt>
                <c:pt idx="29709">
                  <c:v>90.421240000001987</c:v>
                </c:pt>
                <c:pt idx="29710">
                  <c:v>90.421120000001991</c:v>
                </c:pt>
                <c:pt idx="29711">
                  <c:v>90.420990000001993</c:v>
                </c:pt>
                <c:pt idx="29712">
                  <c:v>90.420860000001994</c:v>
                </c:pt>
                <c:pt idx="29713">
                  <c:v>90.420730000001996</c:v>
                </c:pt>
                <c:pt idx="29714">
                  <c:v>90.420600000001997</c:v>
                </c:pt>
                <c:pt idx="29715">
                  <c:v>90.42049000000199</c:v>
                </c:pt>
                <c:pt idx="29716">
                  <c:v>90.420360000001992</c:v>
                </c:pt>
                <c:pt idx="29717">
                  <c:v>90.420240000001996</c:v>
                </c:pt>
                <c:pt idx="29718">
                  <c:v>90.420120000002001</c:v>
                </c:pt>
                <c:pt idx="29719">
                  <c:v>90.420010000001994</c:v>
                </c:pt>
                <c:pt idx="29720">
                  <c:v>90.419890000001999</c:v>
                </c:pt>
                <c:pt idx="29721">
                  <c:v>90.419770000002003</c:v>
                </c:pt>
                <c:pt idx="29722">
                  <c:v>90.419660000001997</c:v>
                </c:pt>
                <c:pt idx="29723">
                  <c:v>90.419540000002002</c:v>
                </c:pt>
                <c:pt idx="29724">
                  <c:v>90.419420000002006</c:v>
                </c:pt>
                <c:pt idx="29725">
                  <c:v>90.419290000002007</c:v>
                </c:pt>
                <c:pt idx="29726">
                  <c:v>90.419170000002012</c:v>
                </c:pt>
                <c:pt idx="29727">
                  <c:v>90.419060000002005</c:v>
                </c:pt>
                <c:pt idx="29728">
                  <c:v>90.418930000002007</c:v>
                </c:pt>
                <c:pt idx="29729">
                  <c:v>90.418810000002011</c:v>
                </c:pt>
                <c:pt idx="29730">
                  <c:v>90.418680000002013</c:v>
                </c:pt>
                <c:pt idx="29731">
                  <c:v>90.418570000002006</c:v>
                </c:pt>
                <c:pt idx="29732">
                  <c:v>90.418450000002011</c:v>
                </c:pt>
                <c:pt idx="29733">
                  <c:v>90.418330000002015</c:v>
                </c:pt>
                <c:pt idx="29734">
                  <c:v>90.41821000000202</c:v>
                </c:pt>
                <c:pt idx="29735">
                  <c:v>90.418090000002024</c:v>
                </c:pt>
                <c:pt idx="29736">
                  <c:v>90.417980000002018</c:v>
                </c:pt>
                <c:pt idx="29737">
                  <c:v>90.417850000002019</c:v>
                </c:pt>
                <c:pt idx="29738">
                  <c:v>90.417740000002013</c:v>
                </c:pt>
                <c:pt idx="29739">
                  <c:v>90.417630000002006</c:v>
                </c:pt>
                <c:pt idx="29740">
                  <c:v>90.417520000002</c:v>
                </c:pt>
                <c:pt idx="29741">
                  <c:v>90.417400000002004</c:v>
                </c:pt>
                <c:pt idx="29742">
                  <c:v>90.417280000002009</c:v>
                </c:pt>
                <c:pt idx="29743">
                  <c:v>90.417180000002006</c:v>
                </c:pt>
                <c:pt idx="29744">
                  <c:v>90.417070000001999</c:v>
                </c:pt>
                <c:pt idx="29745">
                  <c:v>90.416960000001993</c:v>
                </c:pt>
                <c:pt idx="29746">
                  <c:v>90.416840000001997</c:v>
                </c:pt>
                <c:pt idx="29747">
                  <c:v>90.416730000001991</c:v>
                </c:pt>
                <c:pt idx="29748">
                  <c:v>90.416620000001984</c:v>
                </c:pt>
                <c:pt idx="29749">
                  <c:v>90.416500000001989</c:v>
                </c:pt>
                <c:pt idx="29750">
                  <c:v>90.416390000001982</c:v>
                </c:pt>
                <c:pt idx="29751">
                  <c:v>90.416270000001987</c:v>
                </c:pt>
                <c:pt idx="29752">
                  <c:v>90.416170000001983</c:v>
                </c:pt>
                <c:pt idx="29753">
                  <c:v>90.416060000001977</c:v>
                </c:pt>
                <c:pt idx="29754">
                  <c:v>90.41595000000197</c:v>
                </c:pt>
                <c:pt idx="29755">
                  <c:v>90.415840000001964</c:v>
                </c:pt>
                <c:pt idx="29756">
                  <c:v>90.415720000001969</c:v>
                </c:pt>
                <c:pt idx="29757">
                  <c:v>90.415610000001962</c:v>
                </c:pt>
                <c:pt idx="29758">
                  <c:v>90.415490000001967</c:v>
                </c:pt>
                <c:pt idx="29759">
                  <c:v>90.41538000000196</c:v>
                </c:pt>
                <c:pt idx="29760">
                  <c:v>90.415270000001954</c:v>
                </c:pt>
                <c:pt idx="29761">
                  <c:v>90.415160000001947</c:v>
                </c:pt>
                <c:pt idx="29762">
                  <c:v>90.415050000001941</c:v>
                </c:pt>
                <c:pt idx="29763">
                  <c:v>90.414930000001945</c:v>
                </c:pt>
                <c:pt idx="29764">
                  <c:v>90.414820000001939</c:v>
                </c:pt>
                <c:pt idx="29765">
                  <c:v>90.414700000001943</c:v>
                </c:pt>
                <c:pt idx="29766">
                  <c:v>90.41460000000194</c:v>
                </c:pt>
                <c:pt idx="29767">
                  <c:v>90.414480000001944</c:v>
                </c:pt>
                <c:pt idx="29768">
                  <c:v>90.414380000001941</c:v>
                </c:pt>
                <c:pt idx="29769">
                  <c:v>90.414270000001935</c:v>
                </c:pt>
                <c:pt idx="29770">
                  <c:v>90.414160000001928</c:v>
                </c:pt>
                <c:pt idx="29771">
                  <c:v>90.414050000001922</c:v>
                </c:pt>
                <c:pt idx="29772">
                  <c:v>90.413940000001915</c:v>
                </c:pt>
                <c:pt idx="29773">
                  <c:v>90.413840000001912</c:v>
                </c:pt>
                <c:pt idx="29774">
                  <c:v>90.413730000001905</c:v>
                </c:pt>
                <c:pt idx="29775">
                  <c:v>90.413620000001899</c:v>
                </c:pt>
                <c:pt idx="29776">
                  <c:v>90.413500000001903</c:v>
                </c:pt>
                <c:pt idx="29777">
                  <c:v>90.413390000001897</c:v>
                </c:pt>
                <c:pt idx="29778">
                  <c:v>90.413290000001894</c:v>
                </c:pt>
                <c:pt idx="29779">
                  <c:v>90.413180000001887</c:v>
                </c:pt>
                <c:pt idx="29780">
                  <c:v>90.413070000001881</c:v>
                </c:pt>
                <c:pt idx="29781">
                  <c:v>90.412960000001874</c:v>
                </c:pt>
                <c:pt idx="29782">
                  <c:v>90.412850000001868</c:v>
                </c:pt>
                <c:pt idx="29783">
                  <c:v>90.412740000001861</c:v>
                </c:pt>
                <c:pt idx="29784">
                  <c:v>90.412630000001855</c:v>
                </c:pt>
                <c:pt idx="29785">
                  <c:v>90.412540000001854</c:v>
                </c:pt>
                <c:pt idx="29786">
                  <c:v>90.412430000001848</c:v>
                </c:pt>
                <c:pt idx="29787">
                  <c:v>90.412330000001845</c:v>
                </c:pt>
                <c:pt idx="29788">
                  <c:v>90.412220000001838</c:v>
                </c:pt>
                <c:pt idx="29789">
                  <c:v>90.412120000001835</c:v>
                </c:pt>
                <c:pt idx="29790">
                  <c:v>90.412020000001831</c:v>
                </c:pt>
                <c:pt idx="29791">
                  <c:v>90.411920000001828</c:v>
                </c:pt>
                <c:pt idx="29792">
                  <c:v>90.411820000001825</c:v>
                </c:pt>
                <c:pt idx="29793">
                  <c:v>90.411720000001822</c:v>
                </c:pt>
                <c:pt idx="29794">
                  <c:v>90.411620000001818</c:v>
                </c:pt>
                <c:pt idx="29795">
                  <c:v>90.411510000001812</c:v>
                </c:pt>
                <c:pt idx="29796">
                  <c:v>90.411400000001805</c:v>
                </c:pt>
                <c:pt idx="29797">
                  <c:v>90.411300000001802</c:v>
                </c:pt>
                <c:pt idx="29798">
                  <c:v>90.411190000001795</c:v>
                </c:pt>
                <c:pt idx="29799">
                  <c:v>90.411090000001792</c:v>
                </c:pt>
                <c:pt idx="29800">
                  <c:v>90.410980000001786</c:v>
                </c:pt>
                <c:pt idx="29801">
                  <c:v>90.410880000001782</c:v>
                </c:pt>
                <c:pt idx="29802">
                  <c:v>90.410780000001779</c:v>
                </c:pt>
                <c:pt idx="29803">
                  <c:v>90.410670000001772</c:v>
                </c:pt>
                <c:pt idx="29804">
                  <c:v>90.410570000001769</c:v>
                </c:pt>
                <c:pt idx="29805">
                  <c:v>90.410460000001763</c:v>
                </c:pt>
                <c:pt idx="29806">
                  <c:v>90.410360000001759</c:v>
                </c:pt>
                <c:pt idx="29807">
                  <c:v>90.410260000001756</c:v>
                </c:pt>
                <c:pt idx="29808">
                  <c:v>90.410170000001756</c:v>
                </c:pt>
                <c:pt idx="29809">
                  <c:v>90.410070000001753</c:v>
                </c:pt>
                <c:pt idx="29810">
                  <c:v>90.409970000001749</c:v>
                </c:pt>
                <c:pt idx="29811">
                  <c:v>90.409860000001743</c:v>
                </c:pt>
                <c:pt idx="29812">
                  <c:v>90.409760000001739</c:v>
                </c:pt>
                <c:pt idx="29813">
                  <c:v>90.409660000001736</c:v>
                </c:pt>
                <c:pt idx="29814">
                  <c:v>90.40955000000173</c:v>
                </c:pt>
                <c:pt idx="29815">
                  <c:v>90.409440000001723</c:v>
                </c:pt>
                <c:pt idx="29816">
                  <c:v>90.409330000001717</c:v>
                </c:pt>
                <c:pt idx="29817">
                  <c:v>90.409230000001713</c:v>
                </c:pt>
                <c:pt idx="29818">
                  <c:v>90.409120000001707</c:v>
                </c:pt>
                <c:pt idx="29819">
                  <c:v>90.4090100000017</c:v>
                </c:pt>
                <c:pt idx="29820">
                  <c:v>90.408910000001697</c:v>
                </c:pt>
                <c:pt idx="29821">
                  <c:v>90.408810000001694</c:v>
                </c:pt>
                <c:pt idx="29822">
                  <c:v>90.40871000000169</c:v>
                </c:pt>
                <c:pt idx="29823">
                  <c:v>90.408600000001684</c:v>
                </c:pt>
                <c:pt idx="29824">
                  <c:v>90.408500000001681</c:v>
                </c:pt>
                <c:pt idx="29825">
                  <c:v>90.408400000001677</c:v>
                </c:pt>
                <c:pt idx="29826">
                  <c:v>90.408310000001677</c:v>
                </c:pt>
                <c:pt idx="29827">
                  <c:v>90.408210000001674</c:v>
                </c:pt>
                <c:pt idx="29828">
                  <c:v>90.40811000000167</c:v>
                </c:pt>
                <c:pt idx="29829">
                  <c:v>90.408010000001667</c:v>
                </c:pt>
                <c:pt idx="29830">
                  <c:v>90.407920000001667</c:v>
                </c:pt>
                <c:pt idx="29831">
                  <c:v>90.407830000001667</c:v>
                </c:pt>
                <c:pt idx="29832">
                  <c:v>90.407730000001663</c:v>
                </c:pt>
                <c:pt idx="29833">
                  <c:v>90.407670000001659</c:v>
                </c:pt>
                <c:pt idx="29834">
                  <c:v>90.407790000001654</c:v>
                </c:pt>
                <c:pt idx="29835">
                  <c:v>90.407970000001654</c:v>
                </c:pt>
                <c:pt idx="29836">
                  <c:v>90.408400000001649</c:v>
                </c:pt>
                <c:pt idx="29837">
                  <c:v>90.408630000001651</c:v>
                </c:pt>
                <c:pt idx="29838">
                  <c:v>90.40885000000165</c:v>
                </c:pt>
                <c:pt idx="29839">
                  <c:v>90.409160000001648</c:v>
                </c:pt>
                <c:pt idx="29840">
                  <c:v>90.409480000001651</c:v>
                </c:pt>
                <c:pt idx="29841">
                  <c:v>90.410070000001653</c:v>
                </c:pt>
                <c:pt idx="29842">
                  <c:v>90.410760000001659</c:v>
                </c:pt>
                <c:pt idx="29843">
                  <c:v>90.411270000001664</c:v>
                </c:pt>
                <c:pt idx="29844">
                  <c:v>90.414700000001659</c:v>
                </c:pt>
                <c:pt idx="29845">
                  <c:v>90.421410000001657</c:v>
                </c:pt>
                <c:pt idx="29846">
                  <c:v>90.428870000001652</c:v>
                </c:pt>
                <c:pt idx="29847">
                  <c:v>90.437390000001656</c:v>
                </c:pt>
                <c:pt idx="29848">
                  <c:v>90.446150000001651</c:v>
                </c:pt>
                <c:pt idx="29849">
                  <c:v>90.453760000001651</c:v>
                </c:pt>
                <c:pt idx="29850">
                  <c:v>90.457670000001656</c:v>
                </c:pt>
                <c:pt idx="29851">
                  <c:v>90.458720000001662</c:v>
                </c:pt>
                <c:pt idx="29852">
                  <c:v>90.459860000001669</c:v>
                </c:pt>
                <c:pt idx="29853">
                  <c:v>90.479530000001674</c:v>
                </c:pt>
                <c:pt idx="29854">
                  <c:v>90.538690000001679</c:v>
                </c:pt>
                <c:pt idx="29855">
                  <c:v>90.620960000001674</c:v>
                </c:pt>
                <c:pt idx="29856">
                  <c:v>90.714620000001673</c:v>
                </c:pt>
                <c:pt idx="29857">
                  <c:v>90.786760000001678</c:v>
                </c:pt>
                <c:pt idx="29858">
                  <c:v>90.827370000001679</c:v>
                </c:pt>
                <c:pt idx="29859">
                  <c:v>90.848100000001679</c:v>
                </c:pt>
                <c:pt idx="29860">
                  <c:v>90.857970000001686</c:v>
                </c:pt>
                <c:pt idx="29861">
                  <c:v>90.86122000000168</c:v>
                </c:pt>
                <c:pt idx="29862">
                  <c:v>90.862950000001675</c:v>
                </c:pt>
                <c:pt idx="29863">
                  <c:v>90.864050000001669</c:v>
                </c:pt>
                <c:pt idx="29864">
                  <c:v>90.864910000001672</c:v>
                </c:pt>
                <c:pt idx="29865">
                  <c:v>90.865560000001665</c:v>
                </c:pt>
                <c:pt idx="29866">
                  <c:v>90.865940000001672</c:v>
                </c:pt>
                <c:pt idx="29867">
                  <c:v>90.866260000001674</c:v>
                </c:pt>
                <c:pt idx="29868">
                  <c:v>90.866550000001681</c:v>
                </c:pt>
                <c:pt idx="29869">
                  <c:v>90.867190000001685</c:v>
                </c:pt>
                <c:pt idx="29870">
                  <c:v>90.868050000001688</c:v>
                </c:pt>
                <c:pt idx="29871">
                  <c:v>90.868980000001685</c:v>
                </c:pt>
                <c:pt idx="29872">
                  <c:v>90.86995000000168</c:v>
                </c:pt>
                <c:pt idx="29873">
                  <c:v>90.870840000001678</c:v>
                </c:pt>
                <c:pt idx="29874">
                  <c:v>90.871590000001675</c:v>
                </c:pt>
                <c:pt idx="29875">
                  <c:v>90.872030000001672</c:v>
                </c:pt>
                <c:pt idx="29876">
                  <c:v>90.872350000001674</c:v>
                </c:pt>
                <c:pt idx="29877">
                  <c:v>90.872520000001671</c:v>
                </c:pt>
                <c:pt idx="29878">
                  <c:v>90.872720000001678</c:v>
                </c:pt>
                <c:pt idx="29879">
                  <c:v>90.872900000001678</c:v>
                </c:pt>
                <c:pt idx="29880">
                  <c:v>90.873090000001682</c:v>
                </c:pt>
                <c:pt idx="29881">
                  <c:v>90.873290000001688</c:v>
                </c:pt>
                <c:pt idx="29882">
                  <c:v>90.873460000001685</c:v>
                </c:pt>
                <c:pt idx="29883">
                  <c:v>90.873690000001687</c:v>
                </c:pt>
                <c:pt idx="29884">
                  <c:v>90.873930000001693</c:v>
                </c:pt>
                <c:pt idx="29885">
                  <c:v>90.874170000001698</c:v>
                </c:pt>
                <c:pt idx="29886">
                  <c:v>90.874370000001704</c:v>
                </c:pt>
                <c:pt idx="29887">
                  <c:v>90.874600000001706</c:v>
                </c:pt>
                <c:pt idx="29888">
                  <c:v>90.874840000001711</c:v>
                </c:pt>
                <c:pt idx="29889">
                  <c:v>90.875080000001716</c:v>
                </c:pt>
                <c:pt idx="29890">
                  <c:v>90.875320000001722</c:v>
                </c:pt>
                <c:pt idx="29891">
                  <c:v>90.87554000000172</c:v>
                </c:pt>
                <c:pt idx="29892">
                  <c:v>90.875810000001721</c:v>
                </c:pt>
                <c:pt idx="29893">
                  <c:v>90.876070000001718</c:v>
                </c:pt>
                <c:pt idx="29894">
                  <c:v>90.876340000001719</c:v>
                </c:pt>
                <c:pt idx="29895">
                  <c:v>90.876600000001716</c:v>
                </c:pt>
                <c:pt idx="29896">
                  <c:v>90.876860000001713</c:v>
                </c:pt>
                <c:pt idx="29897">
                  <c:v>90.877110000001707</c:v>
                </c:pt>
                <c:pt idx="29898">
                  <c:v>90.877340000001709</c:v>
                </c:pt>
                <c:pt idx="29899">
                  <c:v>90.877560000001708</c:v>
                </c:pt>
                <c:pt idx="29900">
                  <c:v>90.87779000000171</c:v>
                </c:pt>
                <c:pt idx="29901">
                  <c:v>90.878030000001715</c:v>
                </c:pt>
                <c:pt idx="29902">
                  <c:v>90.878260000001717</c:v>
                </c:pt>
                <c:pt idx="29903">
                  <c:v>90.878500000001722</c:v>
                </c:pt>
                <c:pt idx="29904">
                  <c:v>90.878740000001727</c:v>
                </c:pt>
                <c:pt idx="29905">
                  <c:v>90.878980000001732</c:v>
                </c:pt>
                <c:pt idx="29906">
                  <c:v>90.879210000001734</c:v>
                </c:pt>
                <c:pt idx="29907">
                  <c:v>90.879460000001728</c:v>
                </c:pt>
                <c:pt idx="29908">
                  <c:v>90.879700000001733</c:v>
                </c:pt>
                <c:pt idx="29909">
                  <c:v>90.879960000001731</c:v>
                </c:pt>
                <c:pt idx="29910">
                  <c:v>90.880250000001737</c:v>
                </c:pt>
                <c:pt idx="29911">
                  <c:v>90.880620000001741</c:v>
                </c:pt>
                <c:pt idx="29912">
                  <c:v>90.881090000001748</c:v>
                </c:pt>
                <c:pt idx="29913">
                  <c:v>90.881650000001741</c:v>
                </c:pt>
                <c:pt idx="29914">
                  <c:v>90.882370000001742</c:v>
                </c:pt>
                <c:pt idx="29915">
                  <c:v>90.883300000001739</c:v>
                </c:pt>
                <c:pt idx="29916">
                  <c:v>90.884320000001736</c:v>
                </c:pt>
                <c:pt idx="29917">
                  <c:v>90.885440000001736</c:v>
                </c:pt>
                <c:pt idx="29918">
                  <c:v>90.886370000001733</c:v>
                </c:pt>
                <c:pt idx="29919">
                  <c:v>90.886910000001734</c:v>
                </c:pt>
                <c:pt idx="29920">
                  <c:v>90.887670000001734</c:v>
                </c:pt>
                <c:pt idx="29921">
                  <c:v>90.888480000001735</c:v>
                </c:pt>
                <c:pt idx="29922">
                  <c:v>90.88936000000173</c:v>
                </c:pt>
                <c:pt idx="29923">
                  <c:v>90.890280000001724</c:v>
                </c:pt>
                <c:pt idx="29924">
                  <c:v>90.890820000001725</c:v>
                </c:pt>
                <c:pt idx="29925">
                  <c:v>90.891540000001726</c:v>
                </c:pt>
                <c:pt idx="29926">
                  <c:v>90.892220000001728</c:v>
                </c:pt>
                <c:pt idx="29927">
                  <c:v>90.89303000000173</c:v>
                </c:pt>
                <c:pt idx="29928">
                  <c:v>90.893950000001723</c:v>
                </c:pt>
                <c:pt idx="29929">
                  <c:v>90.895020000001722</c:v>
                </c:pt>
                <c:pt idx="29930">
                  <c:v>90.896070000001728</c:v>
                </c:pt>
                <c:pt idx="29931">
                  <c:v>90.897220000001724</c:v>
                </c:pt>
                <c:pt idx="29932">
                  <c:v>90.898250000001724</c:v>
                </c:pt>
                <c:pt idx="29933">
                  <c:v>90.89930000000173</c:v>
                </c:pt>
                <c:pt idx="29934">
                  <c:v>90.900570000001736</c:v>
                </c:pt>
                <c:pt idx="29935">
                  <c:v>90.901730000001734</c:v>
                </c:pt>
                <c:pt idx="29936">
                  <c:v>90.902840000001731</c:v>
                </c:pt>
                <c:pt idx="29937">
                  <c:v>90.904110000001737</c:v>
                </c:pt>
                <c:pt idx="29938">
                  <c:v>90.905520000001744</c:v>
                </c:pt>
                <c:pt idx="29939">
                  <c:v>90.907170000001742</c:v>
                </c:pt>
                <c:pt idx="29940">
                  <c:v>90.908640000001739</c:v>
                </c:pt>
                <c:pt idx="29941">
                  <c:v>90.909730000001744</c:v>
                </c:pt>
                <c:pt idx="29942">
                  <c:v>90.911080000001746</c:v>
                </c:pt>
                <c:pt idx="29943">
                  <c:v>90.912330000001745</c:v>
                </c:pt>
                <c:pt idx="29944">
                  <c:v>90.914100000001739</c:v>
                </c:pt>
                <c:pt idx="29945">
                  <c:v>90.916090000001745</c:v>
                </c:pt>
                <c:pt idx="29946">
                  <c:v>90.917890000001748</c:v>
                </c:pt>
                <c:pt idx="29947">
                  <c:v>90.919130000001743</c:v>
                </c:pt>
                <c:pt idx="29948">
                  <c:v>90.92006000000174</c:v>
                </c:pt>
                <c:pt idx="29949">
                  <c:v>90.921060000001745</c:v>
                </c:pt>
                <c:pt idx="29950">
                  <c:v>90.922010000001748</c:v>
                </c:pt>
                <c:pt idx="29951">
                  <c:v>90.922680000001748</c:v>
                </c:pt>
                <c:pt idx="29952">
                  <c:v>90.923410000001752</c:v>
                </c:pt>
                <c:pt idx="29953">
                  <c:v>90.924070000001748</c:v>
                </c:pt>
                <c:pt idx="29954">
                  <c:v>90.924940000001754</c:v>
                </c:pt>
                <c:pt idx="29955">
                  <c:v>90.926320000001752</c:v>
                </c:pt>
                <c:pt idx="29956">
                  <c:v>90.927270000001755</c:v>
                </c:pt>
                <c:pt idx="29957">
                  <c:v>90.928220000001758</c:v>
                </c:pt>
                <c:pt idx="29958">
                  <c:v>90.928810000001761</c:v>
                </c:pt>
                <c:pt idx="29959">
                  <c:v>90.93024000000176</c:v>
                </c:pt>
                <c:pt idx="29960">
                  <c:v>90.931620000001757</c:v>
                </c:pt>
                <c:pt idx="29961">
                  <c:v>90.932810000001751</c:v>
                </c:pt>
                <c:pt idx="29962">
                  <c:v>90.933670000001754</c:v>
                </c:pt>
                <c:pt idx="29963">
                  <c:v>90.934300000001755</c:v>
                </c:pt>
                <c:pt idx="29964">
                  <c:v>90.93530000000176</c:v>
                </c:pt>
                <c:pt idx="29965">
                  <c:v>90.936630000001756</c:v>
                </c:pt>
                <c:pt idx="29966">
                  <c:v>90.937860000001763</c:v>
                </c:pt>
                <c:pt idx="29967">
                  <c:v>90.938940000001764</c:v>
                </c:pt>
                <c:pt idx="29968">
                  <c:v>90.939610000001764</c:v>
                </c:pt>
                <c:pt idx="29969">
                  <c:v>90.940130000001759</c:v>
                </c:pt>
                <c:pt idx="29970">
                  <c:v>90.94121000000176</c:v>
                </c:pt>
                <c:pt idx="29971">
                  <c:v>90.94197000000176</c:v>
                </c:pt>
                <c:pt idx="29972">
                  <c:v>90.942470000001762</c:v>
                </c:pt>
                <c:pt idx="29973">
                  <c:v>90.942840000001766</c:v>
                </c:pt>
                <c:pt idx="29974">
                  <c:v>90.943160000001768</c:v>
                </c:pt>
                <c:pt idx="29975">
                  <c:v>90.94357000000177</c:v>
                </c:pt>
                <c:pt idx="29976">
                  <c:v>90.943830000001768</c:v>
                </c:pt>
                <c:pt idx="29977">
                  <c:v>90.944040000001763</c:v>
                </c:pt>
                <c:pt idx="29978">
                  <c:v>90.94421000000176</c:v>
                </c:pt>
                <c:pt idx="29979">
                  <c:v>90.944340000001759</c:v>
                </c:pt>
                <c:pt idx="29980">
                  <c:v>90.944610000001759</c:v>
                </c:pt>
                <c:pt idx="29981">
                  <c:v>90.944800000001763</c:v>
                </c:pt>
                <c:pt idx="29982">
                  <c:v>90.944960000001757</c:v>
                </c:pt>
                <c:pt idx="29983">
                  <c:v>90.945120000001751</c:v>
                </c:pt>
                <c:pt idx="29984">
                  <c:v>90.945270000001756</c:v>
                </c:pt>
                <c:pt idx="29985">
                  <c:v>90.945390000001751</c:v>
                </c:pt>
                <c:pt idx="29986">
                  <c:v>90.945570000001752</c:v>
                </c:pt>
                <c:pt idx="29987">
                  <c:v>90.945720000001756</c:v>
                </c:pt>
                <c:pt idx="29988">
                  <c:v>90.94591000000176</c:v>
                </c:pt>
                <c:pt idx="29989">
                  <c:v>90.946100000001763</c:v>
                </c:pt>
                <c:pt idx="29990">
                  <c:v>90.946240000001765</c:v>
                </c:pt>
                <c:pt idx="29991">
                  <c:v>90.946450000001761</c:v>
                </c:pt>
                <c:pt idx="29992">
                  <c:v>90.94667000000176</c:v>
                </c:pt>
                <c:pt idx="29993">
                  <c:v>90.94685000000176</c:v>
                </c:pt>
                <c:pt idx="29994">
                  <c:v>90.947010000001754</c:v>
                </c:pt>
                <c:pt idx="29995">
                  <c:v>90.947150000001756</c:v>
                </c:pt>
                <c:pt idx="29996">
                  <c:v>90.947300000001761</c:v>
                </c:pt>
                <c:pt idx="29997">
                  <c:v>90.947500000001767</c:v>
                </c:pt>
                <c:pt idx="29998">
                  <c:v>90.947710000001763</c:v>
                </c:pt>
                <c:pt idx="29999">
                  <c:v>90.947860000001768</c:v>
                </c:pt>
                <c:pt idx="30000">
                  <c:v>90.94800000000177</c:v>
                </c:pt>
                <c:pt idx="30001">
                  <c:v>90.948130000001768</c:v>
                </c:pt>
                <c:pt idx="30002">
                  <c:v>90.948260000001767</c:v>
                </c:pt>
                <c:pt idx="30003">
                  <c:v>90.94845000000177</c:v>
                </c:pt>
                <c:pt idx="30004">
                  <c:v>90.948590000001772</c:v>
                </c:pt>
                <c:pt idx="30005">
                  <c:v>90.948710000001768</c:v>
                </c:pt>
                <c:pt idx="30006">
                  <c:v>90.948890000001768</c:v>
                </c:pt>
                <c:pt idx="30007">
                  <c:v>90.949050000001762</c:v>
                </c:pt>
                <c:pt idx="30008">
                  <c:v>90.949210000001756</c:v>
                </c:pt>
                <c:pt idx="30009">
                  <c:v>90.949360000001761</c:v>
                </c:pt>
                <c:pt idx="30010">
                  <c:v>90.949570000001756</c:v>
                </c:pt>
                <c:pt idx="30011">
                  <c:v>90.949750000001757</c:v>
                </c:pt>
                <c:pt idx="30012">
                  <c:v>90.949890000001758</c:v>
                </c:pt>
                <c:pt idx="30013">
                  <c:v>90.950070000001759</c:v>
                </c:pt>
                <c:pt idx="30014">
                  <c:v>90.950280000001754</c:v>
                </c:pt>
                <c:pt idx="30015">
                  <c:v>90.950500000001753</c:v>
                </c:pt>
                <c:pt idx="30016">
                  <c:v>90.95079000000176</c:v>
                </c:pt>
                <c:pt idx="30017">
                  <c:v>90.951130000001754</c:v>
                </c:pt>
                <c:pt idx="30018">
                  <c:v>90.95152000000175</c:v>
                </c:pt>
                <c:pt idx="30019">
                  <c:v>90.951920000001749</c:v>
                </c:pt>
                <c:pt idx="30020">
                  <c:v>90.952330000001751</c:v>
                </c:pt>
                <c:pt idx="30021">
                  <c:v>90.952700000001755</c:v>
                </c:pt>
                <c:pt idx="30022">
                  <c:v>90.953070000001759</c:v>
                </c:pt>
                <c:pt idx="30023">
                  <c:v>90.953530000001763</c:v>
                </c:pt>
                <c:pt idx="30024">
                  <c:v>90.954080000001767</c:v>
                </c:pt>
                <c:pt idx="30025">
                  <c:v>90.954470000001763</c:v>
                </c:pt>
                <c:pt idx="30026">
                  <c:v>90.95494000000177</c:v>
                </c:pt>
                <c:pt idx="30027">
                  <c:v>90.955390000001771</c:v>
                </c:pt>
                <c:pt idx="30028">
                  <c:v>90.956160000001773</c:v>
                </c:pt>
                <c:pt idx="30029">
                  <c:v>90.957010000001773</c:v>
                </c:pt>
                <c:pt idx="30030">
                  <c:v>90.957930000001767</c:v>
                </c:pt>
                <c:pt idx="30031">
                  <c:v>90.95870000000177</c:v>
                </c:pt>
                <c:pt idx="30032">
                  <c:v>90.959450000001766</c:v>
                </c:pt>
                <c:pt idx="30033">
                  <c:v>90.959990000001767</c:v>
                </c:pt>
                <c:pt idx="30034">
                  <c:v>90.960460000001774</c:v>
                </c:pt>
                <c:pt idx="30035">
                  <c:v>90.960910000001775</c:v>
                </c:pt>
                <c:pt idx="30036">
                  <c:v>90.961320000001777</c:v>
                </c:pt>
                <c:pt idx="30037">
                  <c:v>90.961740000001782</c:v>
                </c:pt>
                <c:pt idx="30038">
                  <c:v>90.962200000001786</c:v>
                </c:pt>
                <c:pt idx="30039">
                  <c:v>90.962650000001787</c:v>
                </c:pt>
                <c:pt idx="30040">
                  <c:v>90.963050000001786</c:v>
                </c:pt>
                <c:pt idx="30041">
                  <c:v>90.963430000001793</c:v>
                </c:pt>
                <c:pt idx="30042">
                  <c:v>90.96378000000179</c:v>
                </c:pt>
                <c:pt idx="30043">
                  <c:v>90.964050000001791</c:v>
                </c:pt>
                <c:pt idx="30044">
                  <c:v>90.964330000001794</c:v>
                </c:pt>
                <c:pt idx="30045">
                  <c:v>90.964580000001789</c:v>
                </c:pt>
                <c:pt idx="30046">
                  <c:v>90.964850000001789</c:v>
                </c:pt>
                <c:pt idx="30047">
                  <c:v>90.965060000001785</c:v>
                </c:pt>
                <c:pt idx="30048">
                  <c:v>90.965310000001779</c:v>
                </c:pt>
                <c:pt idx="30049">
                  <c:v>90.965530000001777</c:v>
                </c:pt>
                <c:pt idx="30050">
                  <c:v>90.965780000001772</c:v>
                </c:pt>
                <c:pt idx="30051">
                  <c:v>90.96600000000177</c:v>
                </c:pt>
                <c:pt idx="30052">
                  <c:v>90.966300000001766</c:v>
                </c:pt>
                <c:pt idx="30053">
                  <c:v>90.966610000001765</c:v>
                </c:pt>
                <c:pt idx="30054">
                  <c:v>90.966860000001759</c:v>
                </c:pt>
                <c:pt idx="30055">
                  <c:v>90.967110000001753</c:v>
                </c:pt>
                <c:pt idx="30056">
                  <c:v>90.967350000001758</c:v>
                </c:pt>
                <c:pt idx="30057">
                  <c:v>90.967640000001765</c:v>
                </c:pt>
                <c:pt idx="30058">
                  <c:v>90.967960000001767</c:v>
                </c:pt>
                <c:pt idx="30059">
                  <c:v>90.968350000001763</c:v>
                </c:pt>
                <c:pt idx="30060">
                  <c:v>90.968650000001759</c:v>
                </c:pt>
                <c:pt idx="30061">
                  <c:v>90.969010000001759</c:v>
                </c:pt>
                <c:pt idx="30062">
                  <c:v>90.969340000001765</c:v>
                </c:pt>
                <c:pt idx="30063">
                  <c:v>90.969690000001762</c:v>
                </c:pt>
                <c:pt idx="30064">
                  <c:v>90.970000000001761</c:v>
                </c:pt>
                <c:pt idx="30065">
                  <c:v>90.970360000001762</c:v>
                </c:pt>
                <c:pt idx="30066">
                  <c:v>90.970720000001762</c:v>
                </c:pt>
                <c:pt idx="30067">
                  <c:v>90.971080000001763</c:v>
                </c:pt>
                <c:pt idx="30068">
                  <c:v>90.971380000001759</c:v>
                </c:pt>
                <c:pt idx="30069">
                  <c:v>90.971710000001764</c:v>
                </c:pt>
                <c:pt idx="30070">
                  <c:v>90.971990000001767</c:v>
                </c:pt>
                <c:pt idx="30071">
                  <c:v>90.972280000001774</c:v>
                </c:pt>
                <c:pt idx="30072">
                  <c:v>90.972860000001774</c:v>
                </c:pt>
                <c:pt idx="30073">
                  <c:v>90.973270000001776</c:v>
                </c:pt>
                <c:pt idx="30074">
                  <c:v>90.97370000000177</c:v>
                </c:pt>
                <c:pt idx="30075">
                  <c:v>90.974090000001766</c:v>
                </c:pt>
                <c:pt idx="30076">
                  <c:v>90.974540000001767</c:v>
                </c:pt>
                <c:pt idx="30077">
                  <c:v>90.975180000001771</c:v>
                </c:pt>
                <c:pt idx="30078">
                  <c:v>90.976000000001775</c:v>
                </c:pt>
                <c:pt idx="30079">
                  <c:v>90.977510000001772</c:v>
                </c:pt>
                <c:pt idx="30080">
                  <c:v>90.979410000001778</c:v>
                </c:pt>
                <c:pt idx="30081">
                  <c:v>90.98085000000178</c:v>
                </c:pt>
                <c:pt idx="30082">
                  <c:v>90.982400000001775</c:v>
                </c:pt>
                <c:pt idx="30083">
                  <c:v>90.98385000000178</c:v>
                </c:pt>
                <c:pt idx="30084">
                  <c:v>90.985530000001773</c:v>
                </c:pt>
                <c:pt idx="30085">
                  <c:v>90.986950000001769</c:v>
                </c:pt>
                <c:pt idx="30086">
                  <c:v>90.988500000001764</c:v>
                </c:pt>
                <c:pt idx="30087">
                  <c:v>90.99116000000177</c:v>
                </c:pt>
                <c:pt idx="30088">
                  <c:v>90.994190000001765</c:v>
                </c:pt>
                <c:pt idx="30089">
                  <c:v>90.997260000001759</c:v>
                </c:pt>
                <c:pt idx="30090">
                  <c:v>90.999430000001766</c:v>
                </c:pt>
                <c:pt idx="30091">
                  <c:v>91.001700000001762</c:v>
                </c:pt>
                <c:pt idx="30092">
                  <c:v>91.004130000001766</c:v>
                </c:pt>
                <c:pt idx="30093">
                  <c:v>91.00523000000176</c:v>
                </c:pt>
                <c:pt idx="30094">
                  <c:v>91.005870000001764</c:v>
                </c:pt>
                <c:pt idx="30095">
                  <c:v>91.006290000001769</c:v>
                </c:pt>
                <c:pt idx="30096">
                  <c:v>91.006570000001773</c:v>
                </c:pt>
                <c:pt idx="30097">
                  <c:v>91.006910000001767</c:v>
                </c:pt>
                <c:pt idx="30098">
                  <c:v>91.007250000001761</c:v>
                </c:pt>
                <c:pt idx="30099">
                  <c:v>91.007550000001757</c:v>
                </c:pt>
                <c:pt idx="30100">
                  <c:v>91.007770000001756</c:v>
                </c:pt>
                <c:pt idx="30101">
                  <c:v>91.007990000001755</c:v>
                </c:pt>
                <c:pt idx="30102">
                  <c:v>91.008130000001756</c:v>
                </c:pt>
                <c:pt idx="30103">
                  <c:v>91.008350000001755</c:v>
                </c:pt>
                <c:pt idx="30104">
                  <c:v>91.008550000001762</c:v>
                </c:pt>
                <c:pt idx="30105">
                  <c:v>91.008720000001759</c:v>
                </c:pt>
                <c:pt idx="30106">
                  <c:v>91.008840000001754</c:v>
                </c:pt>
                <c:pt idx="30107">
                  <c:v>91.009010000001751</c:v>
                </c:pt>
                <c:pt idx="30108">
                  <c:v>91.009200000001755</c:v>
                </c:pt>
                <c:pt idx="30109">
                  <c:v>91.009390000001758</c:v>
                </c:pt>
                <c:pt idx="30110">
                  <c:v>91.009590000001765</c:v>
                </c:pt>
                <c:pt idx="30111">
                  <c:v>91.009810000001764</c:v>
                </c:pt>
                <c:pt idx="30112">
                  <c:v>91.010000000001767</c:v>
                </c:pt>
                <c:pt idx="30113">
                  <c:v>91.010150000001772</c:v>
                </c:pt>
                <c:pt idx="30114">
                  <c:v>91.010320000001769</c:v>
                </c:pt>
                <c:pt idx="30115">
                  <c:v>91.010490000001766</c:v>
                </c:pt>
                <c:pt idx="30116">
                  <c:v>91.010640000001771</c:v>
                </c:pt>
                <c:pt idx="30117">
                  <c:v>91.010820000001772</c:v>
                </c:pt>
                <c:pt idx="30118">
                  <c:v>91.011010000001775</c:v>
                </c:pt>
                <c:pt idx="30119">
                  <c:v>91.01125000000178</c:v>
                </c:pt>
                <c:pt idx="30120">
                  <c:v>91.011480000001782</c:v>
                </c:pt>
                <c:pt idx="30121">
                  <c:v>91.011690000001778</c:v>
                </c:pt>
                <c:pt idx="30122">
                  <c:v>91.011900000001773</c:v>
                </c:pt>
                <c:pt idx="30123">
                  <c:v>91.01210000000178</c:v>
                </c:pt>
                <c:pt idx="30124">
                  <c:v>91.012340000001785</c:v>
                </c:pt>
                <c:pt idx="30125">
                  <c:v>91.01258000000179</c:v>
                </c:pt>
                <c:pt idx="30126">
                  <c:v>91.012830000001784</c:v>
                </c:pt>
                <c:pt idx="30127">
                  <c:v>91.01313000000178</c:v>
                </c:pt>
                <c:pt idx="30128">
                  <c:v>91.013470000001774</c:v>
                </c:pt>
                <c:pt idx="30129">
                  <c:v>91.013830000001775</c:v>
                </c:pt>
                <c:pt idx="30130">
                  <c:v>91.014180000001772</c:v>
                </c:pt>
                <c:pt idx="30131">
                  <c:v>91.014540000001773</c:v>
                </c:pt>
                <c:pt idx="30132">
                  <c:v>91.014960000001778</c:v>
                </c:pt>
                <c:pt idx="30133">
                  <c:v>91.015390000001773</c:v>
                </c:pt>
                <c:pt idx="30134">
                  <c:v>91.015670000001776</c:v>
                </c:pt>
                <c:pt idx="30135">
                  <c:v>91.015910000001782</c:v>
                </c:pt>
                <c:pt idx="30136">
                  <c:v>91.016190000001785</c:v>
                </c:pt>
                <c:pt idx="30137">
                  <c:v>91.016530000001779</c:v>
                </c:pt>
                <c:pt idx="30138">
                  <c:v>91.016930000001778</c:v>
                </c:pt>
                <c:pt idx="30139">
                  <c:v>91.017460000001776</c:v>
                </c:pt>
                <c:pt idx="30140">
                  <c:v>91.017960000001779</c:v>
                </c:pt>
                <c:pt idx="30141">
                  <c:v>91.018700000001772</c:v>
                </c:pt>
                <c:pt idx="30142">
                  <c:v>91.019170000001779</c:v>
                </c:pt>
                <c:pt idx="30143">
                  <c:v>91.019490000001781</c:v>
                </c:pt>
                <c:pt idx="30144">
                  <c:v>91.019760000001781</c:v>
                </c:pt>
                <c:pt idx="30145">
                  <c:v>91.020100000001776</c:v>
                </c:pt>
                <c:pt idx="30146">
                  <c:v>91.020730000001777</c:v>
                </c:pt>
                <c:pt idx="30147">
                  <c:v>91.021240000001782</c:v>
                </c:pt>
                <c:pt idx="30148">
                  <c:v>91.021620000001789</c:v>
                </c:pt>
                <c:pt idx="30149">
                  <c:v>91.021940000001791</c:v>
                </c:pt>
                <c:pt idx="30150">
                  <c:v>91.022120000001792</c:v>
                </c:pt>
                <c:pt idx="30151">
                  <c:v>91.022360000001797</c:v>
                </c:pt>
                <c:pt idx="30152">
                  <c:v>91.022630000001797</c:v>
                </c:pt>
                <c:pt idx="30153">
                  <c:v>91.022900000001798</c:v>
                </c:pt>
                <c:pt idx="30154">
                  <c:v>91.023210000001797</c:v>
                </c:pt>
                <c:pt idx="30155">
                  <c:v>91.023530000001799</c:v>
                </c:pt>
                <c:pt idx="30156">
                  <c:v>91.023820000001805</c:v>
                </c:pt>
                <c:pt idx="30157">
                  <c:v>91.024040000001804</c:v>
                </c:pt>
                <c:pt idx="30158">
                  <c:v>91.024320000001808</c:v>
                </c:pt>
                <c:pt idx="30159">
                  <c:v>91.024650000001813</c:v>
                </c:pt>
                <c:pt idx="30160">
                  <c:v>91.02485000000182</c:v>
                </c:pt>
                <c:pt idx="30161">
                  <c:v>91.025110000001817</c:v>
                </c:pt>
                <c:pt idx="30162">
                  <c:v>91.025230000001812</c:v>
                </c:pt>
                <c:pt idx="30163">
                  <c:v>91.025170000001808</c:v>
                </c:pt>
                <c:pt idx="30164">
                  <c:v>91.025090000001811</c:v>
                </c:pt>
                <c:pt idx="30165">
                  <c:v>91.024980000001804</c:v>
                </c:pt>
                <c:pt idx="30166">
                  <c:v>91.024880000001801</c:v>
                </c:pt>
                <c:pt idx="30167">
                  <c:v>91.024770000001794</c:v>
                </c:pt>
                <c:pt idx="30168">
                  <c:v>91.024640000001796</c:v>
                </c:pt>
                <c:pt idx="30169">
                  <c:v>91.024500000001794</c:v>
                </c:pt>
                <c:pt idx="30170">
                  <c:v>91.0243400000018</c:v>
                </c:pt>
                <c:pt idx="30171">
                  <c:v>91.024210000001801</c:v>
                </c:pt>
                <c:pt idx="30172">
                  <c:v>91.024060000001796</c:v>
                </c:pt>
                <c:pt idx="30173">
                  <c:v>91.023900000001802</c:v>
                </c:pt>
                <c:pt idx="30174">
                  <c:v>91.023750000001797</c:v>
                </c:pt>
                <c:pt idx="30175">
                  <c:v>91.023590000001803</c:v>
                </c:pt>
                <c:pt idx="30176">
                  <c:v>91.023440000001798</c:v>
                </c:pt>
                <c:pt idx="30177">
                  <c:v>91.023300000001797</c:v>
                </c:pt>
                <c:pt idx="30178">
                  <c:v>91.023170000001798</c:v>
                </c:pt>
                <c:pt idx="30179">
                  <c:v>91.023040000001799</c:v>
                </c:pt>
                <c:pt idx="30180">
                  <c:v>91.022890000001794</c:v>
                </c:pt>
                <c:pt idx="30181">
                  <c:v>91.022750000001793</c:v>
                </c:pt>
                <c:pt idx="30182">
                  <c:v>91.022620000001794</c:v>
                </c:pt>
                <c:pt idx="30183">
                  <c:v>91.022500000001799</c:v>
                </c:pt>
                <c:pt idx="30184">
                  <c:v>91.022380000001803</c:v>
                </c:pt>
                <c:pt idx="30185">
                  <c:v>91.022260000001808</c:v>
                </c:pt>
                <c:pt idx="30186">
                  <c:v>91.022150000001801</c:v>
                </c:pt>
                <c:pt idx="30187">
                  <c:v>91.022040000001795</c:v>
                </c:pt>
                <c:pt idx="30188">
                  <c:v>91.021920000001799</c:v>
                </c:pt>
                <c:pt idx="30189">
                  <c:v>91.021810000001793</c:v>
                </c:pt>
                <c:pt idx="30190">
                  <c:v>91.021690000001797</c:v>
                </c:pt>
                <c:pt idx="30191">
                  <c:v>91.021570000001802</c:v>
                </c:pt>
                <c:pt idx="30192">
                  <c:v>91.021450000001806</c:v>
                </c:pt>
                <c:pt idx="30193">
                  <c:v>91.021330000001811</c:v>
                </c:pt>
                <c:pt idx="30194">
                  <c:v>91.021210000001815</c:v>
                </c:pt>
                <c:pt idx="30195">
                  <c:v>91.02109000000182</c:v>
                </c:pt>
                <c:pt idx="30196">
                  <c:v>91.020980000001813</c:v>
                </c:pt>
                <c:pt idx="30197">
                  <c:v>91.02088000000181</c:v>
                </c:pt>
                <c:pt idx="30198">
                  <c:v>91.020780000001807</c:v>
                </c:pt>
                <c:pt idx="30199">
                  <c:v>91.020680000001803</c:v>
                </c:pt>
                <c:pt idx="30200">
                  <c:v>91.020570000001797</c:v>
                </c:pt>
                <c:pt idx="30201">
                  <c:v>91.020470000001794</c:v>
                </c:pt>
                <c:pt idx="30202">
                  <c:v>91.020360000001787</c:v>
                </c:pt>
                <c:pt idx="30203">
                  <c:v>91.020250000001781</c:v>
                </c:pt>
                <c:pt idx="30204">
                  <c:v>91.020150000001777</c:v>
                </c:pt>
                <c:pt idx="30205">
                  <c:v>91.020040000001771</c:v>
                </c:pt>
                <c:pt idx="30206">
                  <c:v>91.019930000001764</c:v>
                </c:pt>
                <c:pt idx="30207">
                  <c:v>91.019830000001761</c:v>
                </c:pt>
                <c:pt idx="30208">
                  <c:v>91.019730000001758</c:v>
                </c:pt>
                <c:pt idx="30209">
                  <c:v>91.019630000001754</c:v>
                </c:pt>
                <c:pt idx="30210">
                  <c:v>91.019520000001748</c:v>
                </c:pt>
                <c:pt idx="30211">
                  <c:v>91.019410000001741</c:v>
                </c:pt>
                <c:pt idx="30212">
                  <c:v>91.019310000001738</c:v>
                </c:pt>
                <c:pt idx="30213">
                  <c:v>91.019190000001743</c:v>
                </c:pt>
                <c:pt idx="30214">
                  <c:v>91.019090000001739</c:v>
                </c:pt>
                <c:pt idx="30215">
                  <c:v>91.018990000001736</c:v>
                </c:pt>
                <c:pt idx="30216">
                  <c:v>91.01888000000173</c:v>
                </c:pt>
                <c:pt idx="30217">
                  <c:v>91.018770000001723</c:v>
                </c:pt>
                <c:pt idx="30218">
                  <c:v>91.018660000001717</c:v>
                </c:pt>
                <c:pt idx="30219">
                  <c:v>91.018560000001713</c:v>
                </c:pt>
                <c:pt idx="30220">
                  <c:v>91.018450000001707</c:v>
                </c:pt>
                <c:pt idx="30221">
                  <c:v>91.018330000001711</c:v>
                </c:pt>
                <c:pt idx="30222">
                  <c:v>91.018240000001711</c:v>
                </c:pt>
                <c:pt idx="30223">
                  <c:v>91.018150000001711</c:v>
                </c:pt>
                <c:pt idx="30224">
                  <c:v>91.018060000001711</c:v>
                </c:pt>
                <c:pt idx="30225">
                  <c:v>91.017960000001707</c:v>
                </c:pt>
                <c:pt idx="30226">
                  <c:v>91.017860000001704</c:v>
                </c:pt>
                <c:pt idx="30227">
                  <c:v>91.017770000001704</c:v>
                </c:pt>
                <c:pt idx="30228">
                  <c:v>91.017670000001701</c:v>
                </c:pt>
                <c:pt idx="30229">
                  <c:v>91.017570000001697</c:v>
                </c:pt>
                <c:pt idx="30230">
                  <c:v>91.017470000001694</c:v>
                </c:pt>
                <c:pt idx="30231">
                  <c:v>91.017380000001694</c:v>
                </c:pt>
                <c:pt idx="30232">
                  <c:v>91.017270000001687</c:v>
                </c:pt>
                <c:pt idx="30233">
                  <c:v>91.017160000001681</c:v>
                </c:pt>
                <c:pt idx="30234">
                  <c:v>91.017060000001678</c:v>
                </c:pt>
                <c:pt idx="30235">
                  <c:v>91.016960000001674</c:v>
                </c:pt>
                <c:pt idx="30236">
                  <c:v>91.016870000001674</c:v>
                </c:pt>
                <c:pt idx="30237">
                  <c:v>91.016770000001671</c:v>
                </c:pt>
                <c:pt idx="30238">
                  <c:v>91.016680000001671</c:v>
                </c:pt>
                <c:pt idx="30239">
                  <c:v>91.016590000001671</c:v>
                </c:pt>
                <c:pt idx="30240">
                  <c:v>91.016490000001667</c:v>
                </c:pt>
                <c:pt idx="30241">
                  <c:v>91.016390000001664</c:v>
                </c:pt>
                <c:pt idx="30242">
                  <c:v>91.016290000001661</c:v>
                </c:pt>
                <c:pt idx="30243">
                  <c:v>91.01620000000166</c:v>
                </c:pt>
                <c:pt idx="30244">
                  <c:v>91.01611000000166</c:v>
                </c:pt>
                <c:pt idx="30245">
                  <c:v>91.01602000000166</c:v>
                </c:pt>
                <c:pt idx="30246">
                  <c:v>91.01593000000166</c:v>
                </c:pt>
                <c:pt idx="30247">
                  <c:v>91.015830000001657</c:v>
                </c:pt>
                <c:pt idx="30248">
                  <c:v>91.015740000001657</c:v>
                </c:pt>
                <c:pt idx="30249">
                  <c:v>91.015640000001653</c:v>
                </c:pt>
                <c:pt idx="30250">
                  <c:v>91.015550000001653</c:v>
                </c:pt>
                <c:pt idx="30251">
                  <c:v>91.015490000001648</c:v>
                </c:pt>
                <c:pt idx="30252">
                  <c:v>91.015470000001642</c:v>
                </c:pt>
                <c:pt idx="30253">
                  <c:v>91.015400000001648</c:v>
                </c:pt>
                <c:pt idx="30254">
                  <c:v>91.015320000001651</c:v>
                </c:pt>
                <c:pt idx="30255">
                  <c:v>91.015200000001656</c:v>
                </c:pt>
                <c:pt idx="30256">
                  <c:v>91.015110000001656</c:v>
                </c:pt>
                <c:pt idx="30257">
                  <c:v>91.015020000001655</c:v>
                </c:pt>
                <c:pt idx="30258">
                  <c:v>91.014910000001649</c:v>
                </c:pt>
                <c:pt idx="30259">
                  <c:v>91.014810000001646</c:v>
                </c:pt>
                <c:pt idx="30260">
                  <c:v>91.014720000001645</c:v>
                </c:pt>
                <c:pt idx="30261">
                  <c:v>91.014630000001645</c:v>
                </c:pt>
                <c:pt idx="30262">
                  <c:v>91.014540000001645</c:v>
                </c:pt>
                <c:pt idx="30263">
                  <c:v>91.014450000001645</c:v>
                </c:pt>
                <c:pt idx="30264">
                  <c:v>91.014370000001648</c:v>
                </c:pt>
                <c:pt idx="30265">
                  <c:v>91.014280000001648</c:v>
                </c:pt>
                <c:pt idx="30266">
                  <c:v>91.014180000001645</c:v>
                </c:pt>
                <c:pt idx="30267">
                  <c:v>91.014100000001648</c:v>
                </c:pt>
                <c:pt idx="30268">
                  <c:v>91.014010000001647</c:v>
                </c:pt>
                <c:pt idx="30269">
                  <c:v>91.013920000001647</c:v>
                </c:pt>
                <c:pt idx="30270">
                  <c:v>91.013830000001647</c:v>
                </c:pt>
                <c:pt idx="30271">
                  <c:v>91.013730000001644</c:v>
                </c:pt>
                <c:pt idx="30272">
                  <c:v>91.01363000000164</c:v>
                </c:pt>
                <c:pt idx="30273">
                  <c:v>91.013530000001637</c:v>
                </c:pt>
                <c:pt idx="30274">
                  <c:v>91.013440000001637</c:v>
                </c:pt>
                <c:pt idx="30275">
                  <c:v>91.013370000001643</c:v>
                </c:pt>
                <c:pt idx="30276">
                  <c:v>91.013280000001643</c:v>
                </c:pt>
                <c:pt idx="30277">
                  <c:v>91.013190000001643</c:v>
                </c:pt>
                <c:pt idx="30278">
                  <c:v>91.013100000001643</c:v>
                </c:pt>
                <c:pt idx="30279">
                  <c:v>91.013010000001643</c:v>
                </c:pt>
                <c:pt idx="30280">
                  <c:v>91.012920000001643</c:v>
                </c:pt>
                <c:pt idx="30281">
                  <c:v>91.012820000001639</c:v>
                </c:pt>
                <c:pt idx="30282">
                  <c:v>91.012730000001639</c:v>
                </c:pt>
                <c:pt idx="30283">
                  <c:v>91.012640000001639</c:v>
                </c:pt>
                <c:pt idx="30284">
                  <c:v>91.012550000001639</c:v>
                </c:pt>
                <c:pt idx="30285">
                  <c:v>91.012460000001639</c:v>
                </c:pt>
                <c:pt idx="30286">
                  <c:v>91.012360000001635</c:v>
                </c:pt>
                <c:pt idx="30287">
                  <c:v>91.012260000001632</c:v>
                </c:pt>
                <c:pt idx="30288">
                  <c:v>91.012180000001635</c:v>
                </c:pt>
                <c:pt idx="30289">
                  <c:v>91.012090000001635</c:v>
                </c:pt>
                <c:pt idx="30290">
                  <c:v>91.012010000001638</c:v>
                </c:pt>
                <c:pt idx="30291">
                  <c:v>91.011910000001635</c:v>
                </c:pt>
                <c:pt idx="30292">
                  <c:v>91.011820000001634</c:v>
                </c:pt>
                <c:pt idx="30293">
                  <c:v>91.011740000001637</c:v>
                </c:pt>
                <c:pt idx="30294">
                  <c:v>91.011650000001637</c:v>
                </c:pt>
                <c:pt idx="30295">
                  <c:v>91.011560000001637</c:v>
                </c:pt>
                <c:pt idx="30296">
                  <c:v>91.011470000001637</c:v>
                </c:pt>
                <c:pt idx="30297">
                  <c:v>91.011380000001637</c:v>
                </c:pt>
                <c:pt idx="30298">
                  <c:v>91.01130000000164</c:v>
                </c:pt>
                <c:pt idx="30299">
                  <c:v>91.01121000000164</c:v>
                </c:pt>
                <c:pt idx="30300">
                  <c:v>91.011140000001646</c:v>
                </c:pt>
                <c:pt idx="30301">
                  <c:v>91.011050000001646</c:v>
                </c:pt>
                <c:pt idx="30302">
                  <c:v>91.010950000001642</c:v>
                </c:pt>
                <c:pt idx="30303">
                  <c:v>91.010880000001649</c:v>
                </c:pt>
                <c:pt idx="30304">
                  <c:v>91.010810000001655</c:v>
                </c:pt>
                <c:pt idx="30305">
                  <c:v>91.010710000001652</c:v>
                </c:pt>
                <c:pt idx="30306">
                  <c:v>91.010620000001651</c:v>
                </c:pt>
                <c:pt idx="30307">
                  <c:v>91.010530000001651</c:v>
                </c:pt>
                <c:pt idx="30308">
                  <c:v>91.010450000001654</c:v>
                </c:pt>
                <c:pt idx="30309">
                  <c:v>91.010360000001654</c:v>
                </c:pt>
                <c:pt idx="30310">
                  <c:v>91.010270000001654</c:v>
                </c:pt>
                <c:pt idx="30311">
                  <c:v>91.010190000001657</c:v>
                </c:pt>
                <c:pt idx="30312">
                  <c:v>91.010090000001654</c:v>
                </c:pt>
                <c:pt idx="30313">
                  <c:v>91.010010000001657</c:v>
                </c:pt>
                <c:pt idx="30314">
                  <c:v>91.00993000000166</c:v>
                </c:pt>
                <c:pt idx="30315">
                  <c:v>91.00984000000166</c:v>
                </c:pt>
                <c:pt idx="30316">
                  <c:v>91.009760000001663</c:v>
                </c:pt>
                <c:pt idx="30317">
                  <c:v>91.009680000001666</c:v>
                </c:pt>
                <c:pt idx="30318">
                  <c:v>91.009600000001669</c:v>
                </c:pt>
                <c:pt idx="30319">
                  <c:v>91.009510000001669</c:v>
                </c:pt>
                <c:pt idx="30320">
                  <c:v>91.009430000001672</c:v>
                </c:pt>
                <c:pt idx="30321">
                  <c:v>91.009350000001675</c:v>
                </c:pt>
                <c:pt idx="30322">
                  <c:v>91.009270000001678</c:v>
                </c:pt>
                <c:pt idx="30323">
                  <c:v>91.009190000001681</c:v>
                </c:pt>
                <c:pt idx="30324">
                  <c:v>91.009120000001687</c:v>
                </c:pt>
                <c:pt idx="30325">
                  <c:v>91.009030000001687</c:v>
                </c:pt>
                <c:pt idx="30326">
                  <c:v>91.008940000001687</c:v>
                </c:pt>
                <c:pt idx="30327">
                  <c:v>91.008870000001693</c:v>
                </c:pt>
                <c:pt idx="30328">
                  <c:v>91.008790000001696</c:v>
                </c:pt>
                <c:pt idx="30329">
                  <c:v>91.008710000001699</c:v>
                </c:pt>
                <c:pt idx="30330">
                  <c:v>91.008640000001705</c:v>
                </c:pt>
                <c:pt idx="30331">
                  <c:v>91.008560000001708</c:v>
                </c:pt>
                <c:pt idx="30332">
                  <c:v>91.008480000001711</c:v>
                </c:pt>
                <c:pt idx="30333">
                  <c:v>91.008400000001714</c:v>
                </c:pt>
                <c:pt idx="30334">
                  <c:v>91.008320000001717</c:v>
                </c:pt>
                <c:pt idx="30335">
                  <c:v>91.008250000001723</c:v>
                </c:pt>
                <c:pt idx="30336">
                  <c:v>91.008160000001723</c:v>
                </c:pt>
                <c:pt idx="30337">
                  <c:v>91.008080000001726</c:v>
                </c:pt>
                <c:pt idx="30338">
                  <c:v>91.008000000001729</c:v>
                </c:pt>
                <c:pt idx="30339">
                  <c:v>91.007920000001732</c:v>
                </c:pt>
                <c:pt idx="30340">
                  <c:v>91.007840000001735</c:v>
                </c:pt>
                <c:pt idx="30341">
                  <c:v>91.007760000001738</c:v>
                </c:pt>
                <c:pt idx="30342">
                  <c:v>91.007690000001745</c:v>
                </c:pt>
                <c:pt idx="30343">
                  <c:v>91.007610000001748</c:v>
                </c:pt>
                <c:pt idx="30344">
                  <c:v>91.007520000001747</c:v>
                </c:pt>
                <c:pt idx="30345">
                  <c:v>91.007450000001754</c:v>
                </c:pt>
                <c:pt idx="30346">
                  <c:v>91.007370000001757</c:v>
                </c:pt>
                <c:pt idx="30347">
                  <c:v>91.00729000000176</c:v>
                </c:pt>
                <c:pt idx="30348">
                  <c:v>91.007220000001766</c:v>
                </c:pt>
                <c:pt idx="30349">
                  <c:v>91.007150000001772</c:v>
                </c:pt>
                <c:pt idx="30350">
                  <c:v>91.007080000001778</c:v>
                </c:pt>
                <c:pt idx="30351">
                  <c:v>91.007000000001781</c:v>
                </c:pt>
                <c:pt idx="30352">
                  <c:v>91.006920000001784</c:v>
                </c:pt>
                <c:pt idx="30353">
                  <c:v>91.006850000001791</c:v>
                </c:pt>
                <c:pt idx="30354">
                  <c:v>91.00676000000179</c:v>
                </c:pt>
                <c:pt idx="30355">
                  <c:v>91.006680000001793</c:v>
                </c:pt>
                <c:pt idx="30356">
                  <c:v>91.006600000001797</c:v>
                </c:pt>
                <c:pt idx="30357">
                  <c:v>91.0065200000018</c:v>
                </c:pt>
                <c:pt idx="30358">
                  <c:v>91.006440000001803</c:v>
                </c:pt>
                <c:pt idx="30359">
                  <c:v>91.006360000001806</c:v>
                </c:pt>
                <c:pt idx="30360">
                  <c:v>91.006280000001809</c:v>
                </c:pt>
                <c:pt idx="30361">
                  <c:v>91.006200000001812</c:v>
                </c:pt>
                <c:pt idx="30362">
                  <c:v>91.006120000001815</c:v>
                </c:pt>
                <c:pt idx="30363">
                  <c:v>91.006040000001818</c:v>
                </c:pt>
                <c:pt idx="30364">
                  <c:v>91.005960000001821</c:v>
                </c:pt>
                <c:pt idx="30365">
                  <c:v>91.005880000001824</c:v>
                </c:pt>
                <c:pt idx="30366">
                  <c:v>91.00581000000183</c:v>
                </c:pt>
                <c:pt idx="30367">
                  <c:v>91.005740000001836</c:v>
                </c:pt>
                <c:pt idx="30368">
                  <c:v>91.005660000001839</c:v>
                </c:pt>
                <c:pt idx="30369">
                  <c:v>91.005590000001845</c:v>
                </c:pt>
                <c:pt idx="30370">
                  <c:v>91.005510000001848</c:v>
                </c:pt>
                <c:pt idx="30371">
                  <c:v>91.005430000001851</c:v>
                </c:pt>
                <c:pt idx="30372">
                  <c:v>91.005360000001858</c:v>
                </c:pt>
                <c:pt idx="30373">
                  <c:v>91.005280000001861</c:v>
                </c:pt>
                <c:pt idx="30374">
                  <c:v>91.005200000001864</c:v>
                </c:pt>
                <c:pt idx="30375">
                  <c:v>91.005110000001864</c:v>
                </c:pt>
                <c:pt idx="30376">
                  <c:v>91.00504000000187</c:v>
                </c:pt>
                <c:pt idx="30377">
                  <c:v>91.004970000001876</c:v>
                </c:pt>
                <c:pt idx="30378">
                  <c:v>91.004890000001879</c:v>
                </c:pt>
                <c:pt idx="30379">
                  <c:v>91.004820000001885</c:v>
                </c:pt>
                <c:pt idx="30380">
                  <c:v>91.004740000001888</c:v>
                </c:pt>
                <c:pt idx="30381">
                  <c:v>91.004660000001891</c:v>
                </c:pt>
                <c:pt idx="30382">
                  <c:v>91.004580000001894</c:v>
                </c:pt>
                <c:pt idx="30383">
                  <c:v>91.004490000001894</c:v>
                </c:pt>
                <c:pt idx="30384">
                  <c:v>91.0044200000019</c:v>
                </c:pt>
                <c:pt idx="30385">
                  <c:v>91.004340000001903</c:v>
                </c:pt>
                <c:pt idx="30386">
                  <c:v>91.004260000001906</c:v>
                </c:pt>
                <c:pt idx="30387">
                  <c:v>91.004180000001909</c:v>
                </c:pt>
                <c:pt idx="30388">
                  <c:v>91.004090000001909</c:v>
                </c:pt>
                <c:pt idx="30389">
                  <c:v>91.004010000001912</c:v>
                </c:pt>
                <c:pt idx="30390">
                  <c:v>91.003930000001915</c:v>
                </c:pt>
                <c:pt idx="30391">
                  <c:v>91.003850000001918</c:v>
                </c:pt>
                <c:pt idx="30392">
                  <c:v>91.003780000001925</c:v>
                </c:pt>
                <c:pt idx="30393">
                  <c:v>91.003700000001928</c:v>
                </c:pt>
                <c:pt idx="30394">
                  <c:v>91.003630000001934</c:v>
                </c:pt>
                <c:pt idx="30395">
                  <c:v>91.00356000000194</c:v>
                </c:pt>
                <c:pt idx="30396">
                  <c:v>91.003480000001943</c:v>
                </c:pt>
                <c:pt idx="30397">
                  <c:v>91.003400000001946</c:v>
                </c:pt>
                <c:pt idx="30398">
                  <c:v>91.003320000001949</c:v>
                </c:pt>
                <c:pt idx="30399">
                  <c:v>91.003240000001952</c:v>
                </c:pt>
                <c:pt idx="30400">
                  <c:v>91.003170000001958</c:v>
                </c:pt>
                <c:pt idx="30401">
                  <c:v>91.003100000001965</c:v>
                </c:pt>
                <c:pt idx="30402">
                  <c:v>91.003030000001971</c:v>
                </c:pt>
                <c:pt idx="30403">
                  <c:v>91.002950000001974</c:v>
                </c:pt>
                <c:pt idx="30404">
                  <c:v>91.002870000001977</c:v>
                </c:pt>
                <c:pt idx="30405">
                  <c:v>91.002800000001983</c:v>
                </c:pt>
                <c:pt idx="30406">
                  <c:v>91.002740000001978</c:v>
                </c:pt>
                <c:pt idx="30407">
                  <c:v>91.002660000001981</c:v>
                </c:pt>
                <c:pt idx="30408">
                  <c:v>91.002590000001987</c:v>
                </c:pt>
                <c:pt idx="30409">
                  <c:v>91.00251000000199</c:v>
                </c:pt>
                <c:pt idx="30410">
                  <c:v>91.002430000001993</c:v>
                </c:pt>
                <c:pt idx="30411">
                  <c:v>91.002360000002</c:v>
                </c:pt>
                <c:pt idx="30412">
                  <c:v>91.002280000002003</c:v>
                </c:pt>
                <c:pt idx="30413">
                  <c:v>91.002200000002006</c:v>
                </c:pt>
                <c:pt idx="30414">
                  <c:v>91.002120000002009</c:v>
                </c:pt>
                <c:pt idx="30415">
                  <c:v>91.002040000002012</c:v>
                </c:pt>
                <c:pt idx="30416">
                  <c:v>91.001970000002018</c:v>
                </c:pt>
                <c:pt idx="30417">
                  <c:v>91.001890000002021</c:v>
                </c:pt>
                <c:pt idx="30418">
                  <c:v>91.001820000002027</c:v>
                </c:pt>
                <c:pt idx="30419">
                  <c:v>91.001750000002033</c:v>
                </c:pt>
                <c:pt idx="30420">
                  <c:v>91.00168000000204</c:v>
                </c:pt>
                <c:pt idx="30421">
                  <c:v>91.001610000002046</c:v>
                </c:pt>
                <c:pt idx="30422">
                  <c:v>91.001530000002049</c:v>
                </c:pt>
                <c:pt idx="30423">
                  <c:v>91.001450000002052</c:v>
                </c:pt>
                <c:pt idx="30424">
                  <c:v>91.001370000002055</c:v>
                </c:pt>
                <c:pt idx="30425">
                  <c:v>91.001290000002058</c:v>
                </c:pt>
                <c:pt idx="30426">
                  <c:v>91.001220000002064</c:v>
                </c:pt>
                <c:pt idx="30427">
                  <c:v>91.001140000002067</c:v>
                </c:pt>
                <c:pt idx="30428">
                  <c:v>91.001070000002073</c:v>
                </c:pt>
                <c:pt idx="30429">
                  <c:v>91.000990000002076</c:v>
                </c:pt>
                <c:pt idx="30430">
                  <c:v>91.000920000002083</c:v>
                </c:pt>
                <c:pt idx="30431">
                  <c:v>91.000850000002089</c:v>
                </c:pt>
                <c:pt idx="30432">
                  <c:v>91.000770000002092</c:v>
                </c:pt>
                <c:pt idx="30433">
                  <c:v>91.000700000002098</c:v>
                </c:pt>
                <c:pt idx="30434">
                  <c:v>91.000620000002101</c:v>
                </c:pt>
                <c:pt idx="30435">
                  <c:v>91.000550000002107</c:v>
                </c:pt>
                <c:pt idx="30436">
                  <c:v>91.00047000000211</c:v>
                </c:pt>
                <c:pt idx="30437">
                  <c:v>91.00038000000211</c:v>
                </c:pt>
                <c:pt idx="30438">
                  <c:v>91.000310000002116</c:v>
                </c:pt>
                <c:pt idx="30439">
                  <c:v>91.000230000002119</c:v>
                </c:pt>
                <c:pt idx="30440">
                  <c:v>91.000160000002126</c:v>
                </c:pt>
                <c:pt idx="30441">
                  <c:v>91.000070000002125</c:v>
                </c:pt>
                <c:pt idx="30442">
                  <c:v>91.000000000002132</c:v>
                </c:pt>
                <c:pt idx="30443">
                  <c:v>90.999930000002138</c:v>
                </c:pt>
                <c:pt idx="30444">
                  <c:v>90.999850000002141</c:v>
                </c:pt>
                <c:pt idx="30445">
                  <c:v>90.999770000002144</c:v>
                </c:pt>
                <c:pt idx="30446">
                  <c:v>90.999690000002147</c:v>
                </c:pt>
                <c:pt idx="30447">
                  <c:v>90.999630000002142</c:v>
                </c:pt>
                <c:pt idx="30448">
                  <c:v>90.999550000002145</c:v>
                </c:pt>
                <c:pt idx="30449">
                  <c:v>90.999470000002148</c:v>
                </c:pt>
                <c:pt idx="30450">
                  <c:v>90.999400000002154</c:v>
                </c:pt>
                <c:pt idx="30451">
                  <c:v>90.999320000002157</c:v>
                </c:pt>
                <c:pt idx="30452">
                  <c:v>90.99924000000216</c:v>
                </c:pt>
                <c:pt idx="30453">
                  <c:v>90.999160000002163</c:v>
                </c:pt>
                <c:pt idx="30454">
                  <c:v>90.99909000000217</c:v>
                </c:pt>
                <c:pt idx="30455">
                  <c:v>90.999010000002173</c:v>
                </c:pt>
                <c:pt idx="30456">
                  <c:v>90.998940000002179</c:v>
                </c:pt>
                <c:pt idx="30457">
                  <c:v>90.998860000002182</c:v>
                </c:pt>
                <c:pt idx="30458">
                  <c:v>90.998780000002185</c:v>
                </c:pt>
                <c:pt idx="30459">
                  <c:v>90.998700000002188</c:v>
                </c:pt>
                <c:pt idx="30460">
                  <c:v>90.998620000002191</c:v>
                </c:pt>
                <c:pt idx="30461">
                  <c:v>90.998550000002197</c:v>
                </c:pt>
                <c:pt idx="30462">
                  <c:v>90.9984700000022</c:v>
                </c:pt>
                <c:pt idx="30463">
                  <c:v>90.998390000002203</c:v>
                </c:pt>
                <c:pt idx="30464">
                  <c:v>90.998310000002206</c:v>
                </c:pt>
                <c:pt idx="30465">
                  <c:v>90.998240000002212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6766976"/>
        <c:axId val="124845440"/>
      </c:scatterChart>
      <c:valAx>
        <c:axId val="116766976"/>
        <c:scaling>
          <c:orientation val="minMax"/>
        </c:scaling>
        <c:delete val="0"/>
        <c:axPos val="b"/>
        <c:majorGridlines/>
        <c:minorGridlines>
          <c:spPr>
            <a:ln>
              <a:prstDash val="dash"/>
            </a:ln>
          </c:spPr>
        </c:min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Cumulative </a:t>
                </a:r>
                <a:r>
                  <a:rPr lang="en-US" dirty="0"/>
                  <a:t>Work (bhp-hr</a:t>
                </a:r>
                <a:r>
                  <a:rPr lang="en-US" dirty="0" smtClean="0"/>
                  <a:t>)</a:t>
                </a:r>
                <a:endParaRPr lang="en-US" dirty="0"/>
              </a:p>
            </c:rich>
          </c:tx>
          <c:layout/>
          <c:overlay val="0"/>
        </c:title>
        <c:numFmt formatCode="#,##0" sourceLinked="0"/>
        <c:majorTickMark val="out"/>
        <c:minorTickMark val="in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124845440"/>
        <c:crosses val="autoZero"/>
        <c:crossBetween val="midCat"/>
      </c:valAx>
      <c:valAx>
        <c:axId val="124845440"/>
        <c:scaling>
          <c:orientation val="minMax"/>
          <c:max val="600"/>
          <c:min val="0"/>
        </c:scaling>
        <c:delete val="0"/>
        <c:axPos val="l"/>
        <c:majorGridlines>
          <c:spPr>
            <a:ln>
              <a:prstDash val="lgDashDot"/>
            </a:ln>
          </c:spPr>
        </c:majorGridlines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Temperature (deg C),  Speed (mph</a:t>
                </a:r>
                <a:r>
                  <a:rPr lang="en-US" dirty="0" smtClean="0"/>
                  <a:t>), Cumulative NOx (g)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16766976"/>
        <c:crosses val="autoZero"/>
        <c:crossBetween val="midCat"/>
      </c:valAx>
      <c:spPr>
        <a:ln>
          <a:solidFill>
            <a:schemeClr val="tx1">
              <a:lumMod val="65000"/>
              <a:lumOff val="35000"/>
            </a:schemeClr>
          </a:solidFill>
        </a:ln>
      </c:spPr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 b="1"/>
      </a:pPr>
      <a:endParaRPr lang="en-US"/>
    </a:p>
  </c:txPr>
  <c:externalData r:id="rId1">
    <c:autoUpdate val="0"/>
  </c:externalData>
  <c:userShapes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Exhaust Temperature</c:v>
          </c:tx>
          <c:spPr>
            <a:ln w="190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Data!$CT$4:$CT$35000</c:f>
              <c:numCache>
                <c:formatCode>General</c:formatCode>
                <c:ptCount val="34997"/>
                <c:pt idx="0">
                  <c:v>8.0000000000000002E-3</c:v>
                </c:pt>
                <c:pt idx="1">
                  <c:v>1.6E-2</c:v>
                </c:pt>
                <c:pt idx="2">
                  <c:v>2.4E-2</c:v>
                </c:pt>
                <c:pt idx="3">
                  <c:v>3.2000000000000001E-2</c:v>
                </c:pt>
                <c:pt idx="4">
                  <c:v>0.04</c:v>
                </c:pt>
                <c:pt idx="5">
                  <c:v>4.8000000000000001E-2</c:v>
                </c:pt>
                <c:pt idx="6">
                  <c:v>5.6000000000000001E-2</c:v>
                </c:pt>
                <c:pt idx="7">
                  <c:v>6.5000000000000002E-2</c:v>
                </c:pt>
                <c:pt idx="8">
                  <c:v>7.2999999999999995E-2</c:v>
                </c:pt>
                <c:pt idx="9">
                  <c:v>8.1000000000000003E-2</c:v>
                </c:pt>
                <c:pt idx="10">
                  <c:v>8.8999999999999996E-2</c:v>
                </c:pt>
                <c:pt idx="11">
                  <c:v>9.7000000000000003E-2</c:v>
                </c:pt>
                <c:pt idx="12">
                  <c:v>0.105</c:v>
                </c:pt>
                <c:pt idx="13">
                  <c:v>0.113</c:v>
                </c:pt>
                <c:pt idx="14">
                  <c:v>0.121</c:v>
                </c:pt>
                <c:pt idx="15">
                  <c:v>0.129</c:v>
                </c:pt>
                <c:pt idx="16">
                  <c:v>0.13700000000000001</c:v>
                </c:pt>
                <c:pt idx="17">
                  <c:v>0.14499999999999999</c:v>
                </c:pt>
                <c:pt idx="18">
                  <c:v>0.153</c:v>
                </c:pt>
                <c:pt idx="19">
                  <c:v>0.161</c:v>
                </c:pt>
                <c:pt idx="20">
                  <c:v>0.16900000000000001</c:v>
                </c:pt>
                <c:pt idx="21">
                  <c:v>0.17699999999999999</c:v>
                </c:pt>
                <c:pt idx="22">
                  <c:v>0.185</c:v>
                </c:pt>
                <c:pt idx="23">
                  <c:v>0.193</c:v>
                </c:pt>
                <c:pt idx="24">
                  <c:v>0.20100000000000001</c:v>
                </c:pt>
                <c:pt idx="25">
                  <c:v>0.20899999999999999</c:v>
                </c:pt>
                <c:pt idx="26">
                  <c:v>0.217</c:v>
                </c:pt>
                <c:pt idx="27">
                  <c:v>0.22500000000000001</c:v>
                </c:pt>
                <c:pt idx="28">
                  <c:v>0.23300000000000001</c:v>
                </c:pt>
                <c:pt idx="29">
                  <c:v>0.24099999999999999</c:v>
                </c:pt>
                <c:pt idx="30">
                  <c:v>0.249</c:v>
                </c:pt>
                <c:pt idx="31">
                  <c:v>0.25700000000000001</c:v>
                </c:pt>
                <c:pt idx="32">
                  <c:v>0.26500000000000001</c:v>
                </c:pt>
                <c:pt idx="33">
                  <c:v>0.27300000000000002</c:v>
                </c:pt>
                <c:pt idx="34">
                  <c:v>0.28100000000000003</c:v>
                </c:pt>
                <c:pt idx="35">
                  <c:v>0.28899999999999998</c:v>
                </c:pt>
                <c:pt idx="36">
                  <c:v>0.29599999999999999</c:v>
                </c:pt>
                <c:pt idx="37">
                  <c:v>0.30499999999999999</c:v>
                </c:pt>
                <c:pt idx="38">
                  <c:v>0.313</c:v>
                </c:pt>
                <c:pt idx="39">
                  <c:v>0.32100000000000001</c:v>
                </c:pt>
                <c:pt idx="40">
                  <c:v>0.32900000000000001</c:v>
                </c:pt>
                <c:pt idx="41">
                  <c:v>0.33700000000000002</c:v>
                </c:pt>
                <c:pt idx="42">
                  <c:v>0.34399999999999997</c:v>
                </c:pt>
                <c:pt idx="43">
                  <c:v>0.35199999999999998</c:v>
                </c:pt>
                <c:pt idx="44">
                  <c:v>0.36</c:v>
                </c:pt>
                <c:pt idx="45">
                  <c:v>0.36799999999999999</c:v>
                </c:pt>
                <c:pt idx="46">
                  <c:v>0.376</c:v>
                </c:pt>
                <c:pt idx="47">
                  <c:v>0.38400000000000001</c:v>
                </c:pt>
                <c:pt idx="48">
                  <c:v>0.39200000000000002</c:v>
                </c:pt>
                <c:pt idx="49">
                  <c:v>0.4</c:v>
                </c:pt>
                <c:pt idx="50">
                  <c:v>0.40799999999999997</c:v>
                </c:pt>
                <c:pt idx="51">
                  <c:v>0.41599999999999998</c:v>
                </c:pt>
                <c:pt idx="52">
                  <c:v>0.42399999999999999</c:v>
                </c:pt>
                <c:pt idx="53">
                  <c:v>0.432</c:v>
                </c:pt>
                <c:pt idx="54">
                  <c:v>0.439</c:v>
                </c:pt>
                <c:pt idx="55">
                  <c:v>0.44700000000000001</c:v>
                </c:pt>
                <c:pt idx="56">
                  <c:v>0.45500000000000002</c:v>
                </c:pt>
                <c:pt idx="57">
                  <c:v>0.46300000000000002</c:v>
                </c:pt>
                <c:pt idx="58">
                  <c:v>0.47099999999999997</c:v>
                </c:pt>
                <c:pt idx="59">
                  <c:v>0.47899999999999998</c:v>
                </c:pt>
                <c:pt idx="60">
                  <c:v>0.48699999999999999</c:v>
                </c:pt>
                <c:pt idx="61">
                  <c:v>0.495</c:v>
                </c:pt>
                <c:pt idx="62">
                  <c:v>0.502</c:v>
                </c:pt>
                <c:pt idx="63">
                  <c:v>0.51</c:v>
                </c:pt>
                <c:pt idx="64">
                  <c:v>0.51800000000000002</c:v>
                </c:pt>
                <c:pt idx="65">
                  <c:v>0.52600000000000002</c:v>
                </c:pt>
                <c:pt idx="66">
                  <c:v>0.53400000000000003</c:v>
                </c:pt>
                <c:pt idx="67">
                  <c:v>0.54200000000000004</c:v>
                </c:pt>
                <c:pt idx="68">
                  <c:v>0.54900000000000004</c:v>
                </c:pt>
                <c:pt idx="69">
                  <c:v>0.55700000000000005</c:v>
                </c:pt>
                <c:pt idx="70">
                  <c:v>0.56399999999999995</c:v>
                </c:pt>
                <c:pt idx="71">
                  <c:v>0.57199999999999995</c:v>
                </c:pt>
                <c:pt idx="72">
                  <c:v>0.57999999999999996</c:v>
                </c:pt>
                <c:pt idx="73">
                  <c:v>0.58699999999999997</c:v>
                </c:pt>
                <c:pt idx="74">
                  <c:v>0.59499999999999997</c:v>
                </c:pt>
                <c:pt idx="75">
                  <c:v>0.60299999999999998</c:v>
                </c:pt>
                <c:pt idx="76">
                  <c:v>0.61099999999999999</c:v>
                </c:pt>
                <c:pt idx="77">
                  <c:v>0.61799999999999999</c:v>
                </c:pt>
                <c:pt idx="78">
                  <c:v>0.626</c:v>
                </c:pt>
                <c:pt idx="79">
                  <c:v>0.63400000000000001</c:v>
                </c:pt>
                <c:pt idx="80">
                  <c:v>0.64100000000000001</c:v>
                </c:pt>
                <c:pt idx="81">
                  <c:v>0.64900000000000002</c:v>
                </c:pt>
                <c:pt idx="82">
                  <c:v>0.65600000000000003</c:v>
                </c:pt>
                <c:pt idx="83">
                  <c:v>0.66400000000000003</c:v>
                </c:pt>
                <c:pt idx="84">
                  <c:v>0.67100000000000004</c:v>
                </c:pt>
                <c:pt idx="85">
                  <c:v>0.67900000000000005</c:v>
                </c:pt>
                <c:pt idx="86">
                  <c:v>0.68600000000000005</c:v>
                </c:pt>
                <c:pt idx="87">
                  <c:v>0.69399999999999995</c:v>
                </c:pt>
                <c:pt idx="88">
                  <c:v>0.70099999999999996</c:v>
                </c:pt>
                <c:pt idx="89">
                  <c:v>0.70899999999999996</c:v>
                </c:pt>
                <c:pt idx="90">
                  <c:v>0.71599999999999997</c:v>
                </c:pt>
                <c:pt idx="91">
                  <c:v>0.72399999999999998</c:v>
                </c:pt>
                <c:pt idx="92">
                  <c:v>0.73099999999999998</c:v>
                </c:pt>
                <c:pt idx="93">
                  <c:v>0.73799999999999999</c:v>
                </c:pt>
                <c:pt idx="94">
                  <c:v>0.746</c:v>
                </c:pt>
                <c:pt idx="95">
                  <c:v>0.753</c:v>
                </c:pt>
                <c:pt idx="96">
                  <c:v>0.76100000000000001</c:v>
                </c:pt>
                <c:pt idx="97">
                  <c:v>0.76800000000000002</c:v>
                </c:pt>
                <c:pt idx="98">
                  <c:v>0.77500000000000002</c:v>
                </c:pt>
                <c:pt idx="99">
                  <c:v>0.78300000000000003</c:v>
                </c:pt>
                <c:pt idx="100">
                  <c:v>0.79</c:v>
                </c:pt>
                <c:pt idx="101">
                  <c:v>0.79700000000000004</c:v>
                </c:pt>
                <c:pt idx="102">
                  <c:v>0.80400000000000005</c:v>
                </c:pt>
                <c:pt idx="103">
                  <c:v>0.81100000000000005</c:v>
                </c:pt>
                <c:pt idx="104">
                  <c:v>0.81799999999999995</c:v>
                </c:pt>
                <c:pt idx="105">
                  <c:v>0.82499999999999996</c:v>
                </c:pt>
                <c:pt idx="106">
                  <c:v>0.83199999999999996</c:v>
                </c:pt>
                <c:pt idx="107">
                  <c:v>0.84</c:v>
                </c:pt>
                <c:pt idx="108">
                  <c:v>0.84699999999999998</c:v>
                </c:pt>
                <c:pt idx="109">
                  <c:v>0.85399999999999998</c:v>
                </c:pt>
                <c:pt idx="110">
                  <c:v>0.86099999999999999</c:v>
                </c:pt>
                <c:pt idx="111">
                  <c:v>0.86899999999999999</c:v>
                </c:pt>
                <c:pt idx="112">
                  <c:v>0.876</c:v>
                </c:pt>
                <c:pt idx="113">
                  <c:v>0.88300000000000001</c:v>
                </c:pt>
                <c:pt idx="114">
                  <c:v>0.89</c:v>
                </c:pt>
                <c:pt idx="115">
                  <c:v>0.89700000000000002</c:v>
                </c:pt>
                <c:pt idx="116">
                  <c:v>0.90400000000000003</c:v>
                </c:pt>
                <c:pt idx="117">
                  <c:v>0.91100000000000003</c:v>
                </c:pt>
                <c:pt idx="118">
                  <c:v>0.91800000000000004</c:v>
                </c:pt>
                <c:pt idx="119">
                  <c:v>0.92500000000000004</c:v>
                </c:pt>
                <c:pt idx="120">
                  <c:v>0.93200000000000005</c:v>
                </c:pt>
                <c:pt idx="121">
                  <c:v>0.94</c:v>
                </c:pt>
                <c:pt idx="122">
                  <c:v>0.94699999999999995</c:v>
                </c:pt>
                <c:pt idx="123">
                  <c:v>0.95399999999999996</c:v>
                </c:pt>
                <c:pt idx="124">
                  <c:v>0.96099999999999997</c:v>
                </c:pt>
                <c:pt idx="125">
                  <c:v>0.96899999999999997</c:v>
                </c:pt>
                <c:pt idx="126">
                  <c:v>0.97599999999999998</c:v>
                </c:pt>
                <c:pt idx="127">
                  <c:v>0.98299999999999998</c:v>
                </c:pt>
                <c:pt idx="128">
                  <c:v>0.99</c:v>
                </c:pt>
                <c:pt idx="129">
                  <c:v>0.997</c:v>
                </c:pt>
                <c:pt idx="130">
                  <c:v>1.004</c:v>
                </c:pt>
                <c:pt idx="131">
                  <c:v>1.0109999999999999</c:v>
                </c:pt>
                <c:pt idx="132">
                  <c:v>1.018</c:v>
                </c:pt>
                <c:pt idx="133">
                  <c:v>1.0249999999999999</c:v>
                </c:pt>
                <c:pt idx="134">
                  <c:v>1.0329999999999999</c:v>
                </c:pt>
                <c:pt idx="135">
                  <c:v>1.04</c:v>
                </c:pt>
                <c:pt idx="136">
                  <c:v>1.0469999999999999</c:v>
                </c:pt>
                <c:pt idx="137">
                  <c:v>1.054</c:v>
                </c:pt>
                <c:pt idx="138">
                  <c:v>1.0609999999999999</c:v>
                </c:pt>
                <c:pt idx="139">
                  <c:v>1.0680000000000001</c:v>
                </c:pt>
                <c:pt idx="140">
                  <c:v>1.075</c:v>
                </c:pt>
                <c:pt idx="141">
                  <c:v>1.0820000000000001</c:v>
                </c:pt>
                <c:pt idx="142">
                  <c:v>1.0900000000000001</c:v>
                </c:pt>
                <c:pt idx="143">
                  <c:v>1.097</c:v>
                </c:pt>
                <c:pt idx="144">
                  <c:v>1.1040000000000001</c:v>
                </c:pt>
                <c:pt idx="145">
                  <c:v>1.111</c:v>
                </c:pt>
                <c:pt idx="146">
                  <c:v>1.1180000000000001</c:v>
                </c:pt>
                <c:pt idx="147">
                  <c:v>1.125</c:v>
                </c:pt>
                <c:pt idx="148">
                  <c:v>1.133</c:v>
                </c:pt>
                <c:pt idx="149">
                  <c:v>1.1399999999999999</c:v>
                </c:pt>
                <c:pt idx="150">
                  <c:v>1.147</c:v>
                </c:pt>
                <c:pt idx="151">
                  <c:v>1.1539999999999999</c:v>
                </c:pt>
                <c:pt idx="152">
                  <c:v>1.161</c:v>
                </c:pt>
                <c:pt idx="153">
                  <c:v>1.1679999999999999</c:v>
                </c:pt>
                <c:pt idx="154">
                  <c:v>1.175</c:v>
                </c:pt>
                <c:pt idx="155">
                  <c:v>1.1819999999999999</c:v>
                </c:pt>
                <c:pt idx="156">
                  <c:v>1.1890000000000001</c:v>
                </c:pt>
                <c:pt idx="157">
                  <c:v>1.196</c:v>
                </c:pt>
                <c:pt idx="158">
                  <c:v>1.204</c:v>
                </c:pt>
                <c:pt idx="159">
                  <c:v>1.2110000000000001</c:v>
                </c:pt>
                <c:pt idx="160">
                  <c:v>1.218</c:v>
                </c:pt>
                <c:pt idx="161">
                  <c:v>1.2250000000000001</c:v>
                </c:pt>
                <c:pt idx="162">
                  <c:v>1.232</c:v>
                </c:pt>
                <c:pt idx="163">
                  <c:v>1.2390000000000001</c:v>
                </c:pt>
                <c:pt idx="164">
                  <c:v>1.246</c:v>
                </c:pt>
                <c:pt idx="165">
                  <c:v>1.254</c:v>
                </c:pt>
                <c:pt idx="166">
                  <c:v>1.2609999999999999</c:v>
                </c:pt>
                <c:pt idx="167">
                  <c:v>1.268</c:v>
                </c:pt>
                <c:pt idx="168">
                  <c:v>1.2749999999999999</c:v>
                </c:pt>
                <c:pt idx="169">
                  <c:v>1.282</c:v>
                </c:pt>
                <c:pt idx="170">
                  <c:v>1.2889999999999999</c:v>
                </c:pt>
                <c:pt idx="171">
                  <c:v>1.296</c:v>
                </c:pt>
                <c:pt idx="172">
                  <c:v>1.3029999999999999</c:v>
                </c:pt>
                <c:pt idx="173">
                  <c:v>1.31</c:v>
                </c:pt>
                <c:pt idx="174">
                  <c:v>1.3169999999999999</c:v>
                </c:pt>
                <c:pt idx="175">
                  <c:v>1.325</c:v>
                </c:pt>
                <c:pt idx="176">
                  <c:v>1.3320000000000001</c:v>
                </c:pt>
                <c:pt idx="177">
                  <c:v>1.339</c:v>
                </c:pt>
                <c:pt idx="178">
                  <c:v>1.3460000000000001</c:v>
                </c:pt>
                <c:pt idx="179">
                  <c:v>1.353</c:v>
                </c:pt>
                <c:pt idx="180">
                  <c:v>1.36</c:v>
                </c:pt>
                <c:pt idx="181">
                  <c:v>1.367</c:v>
                </c:pt>
                <c:pt idx="182">
                  <c:v>1.3740000000000001</c:v>
                </c:pt>
                <c:pt idx="183">
                  <c:v>1.381</c:v>
                </c:pt>
                <c:pt idx="184">
                  <c:v>1.3879999999999999</c:v>
                </c:pt>
                <c:pt idx="185">
                  <c:v>1.395</c:v>
                </c:pt>
                <c:pt idx="186">
                  <c:v>1.4019999999999999</c:v>
                </c:pt>
                <c:pt idx="187">
                  <c:v>1.409</c:v>
                </c:pt>
                <c:pt idx="188">
                  <c:v>1.4159999999999999</c:v>
                </c:pt>
                <c:pt idx="189">
                  <c:v>1.423</c:v>
                </c:pt>
                <c:pt idx="190">
                  <c:v>1.43</c:v>
                </c:pt>
                <c:pt idx="191">
                  <c:v>1.4370000000000001</c:v>
                </c:pt>
                <c:pt idx="192">
                  <c:v>1.444</c:v>
                </c:pt>
                <c:pt idx="193">
                  <c:v>1.4510000000000001</c:v>
                </c:pt>
                <c:pt idx="194">
                  <c:v>1.458</c:v>
                </c:pt>
                <c:pt idx="195">
                  <c:v>1.4650000000000001</c:v>
                </c:pt>
                <c:pt idx="196">
                  <c:v>1.472</c:v>
                </c:pt>
                <c:pt idx="197">
                  <c:v>1.4790000000000001</c:v>
                </c:pt>
                <c:pt idx="198">
                  <c:v>1.486</c:v>
                </c:pt>
                <c:pt idx="199">
                  <c:v>1.4930000000000001</c:v>
                </c:pt>
                <c:pt idx="200">
                  <c:v>1.5</c:v>
                </c:pt>
                <c:pt idx="201">
                  <c:v>1.5069999999999999</c:v>
                </c:pt>
                <c:pt idx="202">
                  <c:v>1.514</c:v>
                </c:pt>
                <c:pt idx="203">
                  <c:v>1.5209999999999999</c:v>
                </c:pt>
                <c:pt idx="204">
                  <c:v>1.528</c:v>
                </c:pt>
                <c:pt idx="205">
                  <c:v>1.5349999999999999</c:v>
                </c:pt>
                <c:pt idx="206">
                  <c:v>1.542</c:v>
                </c:pt>
                <c:pt idx="207">
                  <c:v>1.5489999999999999</c:v>
                </c:pt>
                <c:pt idx="208">
                  <c:v>1.556</c:v>
                </c:pt>
                <c:pt idx="209">
                  <c:v>1.5629999999999999</c:v>
                </c:pt>
                <c:pt idx="210">
                  <c:v>1.57</c:v>
                </c:pt>
                <c:pt idx="211">
                  <c:v>1.577</c:v>
                </c:pt>
                <c:pt idx="212">
                  <c:v>1.5840000000000001</c:v>
                </c:pt>
                <c:pt idx="213">
                  <c:v>1.5840000000000001</c:v>
                </c:pt>
                <c:pt idx="214">
                  <c:v>1.5840000000000001</c:v>
                </c:pt>
                <c:pt idx="215">
                  <c:v>1.5840000000000001</c:v>
                </c:pt>
                <c:pt idx="216">
                  <c:v>1.5840000000000001</c:v>
                </c:pt>
                <c:pt idx="217">
                  <c:v>1.5840000000000001</c:v>
                </c:pt>
                <c:pt idx="218">
                  <c:v>1.5840000000000001</c:v>
                </c:pt>
                <c:pt idx="219">
                  <c:v>1.5840000000000001</c:v>
                </c:pt>
                <c:pt idx="220">
                  <c:v>1.5840000000000001</c:v>
                </c:pt>
                <c:pt idx="221">
                  <c:v>1.5840000000000001</c:v>
                </c:pt>
                <c:pt idx="222">
                  <c:v>1.5840000000000001</c:v>
                </c:pt>
                <c:pt idx="223">
                  <c:v>1.5840000000000001</c:v>
                </c:pt>
                <c:pt idx="224">
                  <c:v>1.5840000000000001</c:v>
                </c:pt>
                <c:pt idx="225">
                  <c:v>1.5840000000000001</c:v>
                </c:pt>
                <c:pt idx="226">
                  <c:v>1.5840000000000001</c:v>
                </c:pt>
                <c:pt idx="227">
                  <c:v>1.5840000000000001</c:v>
                </c:pt>
                <c:pt idx="228">
                  <c:v>1.5840000000000001</c:v>
                </c:pt>
                <c:pt idx="229">
                  <c:v>1.5840000000000001</c:v>
                </c:pt>
                <c:pt idx="230">
                  <c:v>1.5840000000000001</c:v>
                </c:pt>
                <c:pt idx="231">
                  <c:v>1.5840000000000001</c:v>
                </c:pt>
                <c:pt idx="232">
                  <c:v>1.5840000000000001</c:v>
                </c:pt>
                <c:pt idx="233">
                  <c:v>1.5840000000000001</c:v>
                </c:pt>
                <c:pt idx="234">
                  <c:v>1.5840000000000001</c:v>
                </c:pt>
                <c:pt idx="235">
                  <c:v>1.5840000000000001</c:v>
                </c:pt>
                <c:pt idx="236">
                  <c:v>1.5840000000000001</c:v>
                </c:pt>
                <c:pt idx="237">
                  <c:v>1.5840000000000001</c:v>
                </c:pt>
                <c:pt idx="238">
                  <c:v>1.5840000000000001</c:v>
                </c:pt>
                <c:pt idx="239">
                  <c:v>1.5840000000000001</c:v>
                </c:pt>
                <c:pt idx="240">
                  <c:v>1.5840000000000001</c:v>
                </c:pt>
                <c:pt idx="241">
                  <c:v>1.5840000000000001</c:v>
                </c:pt>
                <c:pt idx="242">
                  <c:v>1.5840000000000001</c:v>
                </c:pt>
                <c:pt idx="243">
                  <c:v>1.5840000000000001</c:v>
                </c:pt>
                <c:pt idx="244">
                  <c:v>1.5840000000000001</c:v>
                </c:pt>
                <c:pt idx="245">
                  <c:v>1.5840000000000001</c:v>
                </c:pt>
                <c:pt idx="246">
                  <c:v>1.5840000000000001</c:v>
                </c:pt>
                <c:pt idx="247">
                  <c:v>1.5840000000000001</c:v>
                </c:pt>
                <c:pt idx="248">
                  <c:v>1.5840000000000001</c:v>
                </c:pt>
                <c:pt idx="249">
                  <c:v>1.5840000000000001</c:v>
                </c:pt>
                <c:pt idx="250">
                  <c:v>1.5840000000000001</c:v>
                </c:pt>
                <c:pt idx="251">
                  <c:v>1.5840000000000001</c:v>
                </c:pt>
                <c:pt idx="252">
                  <c:v>1.5840000000000001</c:v>
                </c:pt>
                <c:pt idx="253">
                  <c:v>1.5840000000000001</c:v>
                </c:pt>
                <c:pt idx="254">
                  <c:v>1.5840000000000001</c:v>
                </c:pt>
                <c:pt idx="255">
                  <c:v>1.5840000000000001</c:v>
                </c:pt>
                <c:pt idx="256">
                  <c:v>1.5840000000000001</c:v>
                </c:pt>
                <c:pt idx="257">
                  <c:v>1.5840000000000001</c:v>
                </c:pt>
                <c:pt idx="258">
                  <c:v>1.5840000000000001</c:v>
                </c:pt>
                <c:pt idx="259">
                  <c:v>1.5840000000000001</c:v>
                </c:pt>
                <c:pt idx="260">
                  <c:v>1.5840000000000001</c:v>
                </c:pt>
                <c:pt idx="261">
                  <c:v>1.5840000000000001</c:v>
                </c:pt>
                <c:pt idx="262">
                  <c:v>1.5840000000000001</c:v>
                </c:pt>
                <c:pt idx="263">
                  <c:v>1.5840000000000001</c:v>
                </c:pt>
                <c:pt idx="264">
                  <c:v>1.5840000000000001</c:v>
                </c:pt>
                <c:pt idx="265">
                  <c:v>1.5840000000000001</c:v>
                </c:pt>
                <c:pt idx="266">
                  <c:v>1.5840000000000001</c:v>
                </c:pt>
                <c:pt idx="267">
                  <c:v>1.5840000000000001</c:v>
                </c:pt>
                <c:pt idx="268">
                  <c:v>1.5840000000000001</c:v>
                </c:pt>
                <c:pt idx="269">
                  <c:v>1.5840000000000001</c:v>
                </c:pt>
                <c:pt idx="270">
                  <c:v>1.5840000000000001</c:v>
                </c:pt>
                <c:pt idx="271">
                  <c:v>1.5840000000000001</c:v>
                </c:pt>
                <c:pt idx="272">
                  <c:v>1.5840000000000001</c:v>
                </c:pt>
                <c:pt idx="273">
                  <c:v>1.5840000000000001</c:v>
                </c:pt>
                <c:pt idx="274">
                  <c:v>1.5840000000000001</c:v>
                </c:pt>
                <c:pt idx="275">
                  <c:v>1.5840000000000001</c:v>
                </c:pt>
                <c:pt idx="276">
                  <c:v>1.5840000000000001</c:v>
                </c:pt>
                <c:pt idx="277">
                  <c:v>1.5840000000000001</c:v>
                </c:pt>
                <c:pt idx="278">
                  <c:v>1.5840000000000001</c:v>
                </c:pt>
                <c:pt idx="279">
                  <c:v>1.5860000000000001</c:v>
                </c:pt>
                <c:pt idx="280">
                  <c:v>1.59</c:v>
                </c:pt>
                <c:pt idx="281">
                  <c:v>1.5960000000000001</c:v>
                </c:pt>
                <c:pt idx="282">
                  <c:v>1.6120000000000001</c:v>
                </c:pt>
                <c:pt idx="283">
                  <c:v>1.6339999999999999</c:v>
                </c:pt>
                <c:pt idx="284">
                  <c:v>1.639</c:v>
                </c:pt>
                <c:pt idx="285">
                  <c:v>1.6439999999999999</c:v>
                </c:pt>
                <c:pt idx="286">
                  <c:v>1.6539999999999999</c:v>
                </c:pt>
                <c:pt idx="287">
                  <c:v>1.671</c:v>
                </c:pt>
                <c:pt idx="288">
                  <c:v>1.681</c:v>
                </c:pt>
                <c:pt idx="289">
                  <c:v>1.6859999999999999</c:v>
                </c:pt>
                <c:pt idx="290">
                  <c:v>1.6930000000000001</c:v>
                </c:pt>
                <c:pt idx="291">
                  <c:v>1.7</c:v>
                </c:pt>
                <c:pt idx="292">
                  <c:v>1.7070000000000001</c:v>
                </c:pt>
                <c:pt idx="293">
                  <c:v>1.7150000000000001</c:v>
                </c:pt>
                <c:pt idx="294">
                  <c:v>1.722</c:v>
                </c:pt>
                <c:pt idx="295">
                  <c:v>1.7290000000000001</c:v>
                </c:pt>
                <c:pt idx="296">
                  <c:v>1.736</c:v>
                </c:pt>
                <c:pt idx="297">
                  <c:v>1.7430000000000001</c:v>
                </c:pt>
                <c:pt idx="298">
                  <c:v>1.75</c:v>
                </c:pt>
                <c:pt idx="299">
                  <c:v>1.7569999999999999</c:v>
                </c:pt>
                <c:pt idx="300">
                  <c:v>1.764</c:v>
                </c:pt>
                <c:pt idx="301">
                  <c:v>1.7709999999999999</c:v>
                </c:pt>
                <c:pt idx="302">
                  <c:v>1.778</c:v>
                </c:pt>
                <c:pt idx="303">
                  <c:v>1.7849999999999999</c:v>
                </c:pt>
                <c:pt idx="304">
                  <c:v>1.792</c:v>
                </c:pt>
                <c:pt idx="305">
                  <c:v>1.7989999999999999</c:v>
                </c:pt>
                <c:pt idx="306">
                  <c:v>1.806</c:v>
                </c:pt>
                <c:pt idx="307">
                  <c:v>1.8129999999999999</c:v>
                </c:pt>
                <c:pt idx="308">
                  <c:v>1.82</c:v>
                </c:pt>
                <c:pt idx="309">
                  <c:v>1.827</c:v>
                </c:pt>
                <c:pt idx="310">
                  <c:v>1.8340000000000001</c:v>
                </c:pt>
                <c:pt idx="311">
                  <c:v>1.84</c:v>
                </c:pt>
                <c:pt idx="312">
                  <c:v>1.847</c:v>
                </c:pt>
                <c:pt idx="313">
                  <c:v>1.8540000000000001</c:v>
                </c:pt>
                <c:pt idx="314">
                  <c:v>1.861</c:v>
                </c:pt>
                <c:pt idx="315">
                  <c:v>1.8680000000000001</c:v>
                </c:pt>
                <c:pt idx="316">
                  <c:v>1.875</c:v>
                </c:pt>
                <c:pt idx="317">
                  <c:v>1.8819999999999999</c:v>
                </c:pt>
                <c:pt idx="318">
                  <c:v>1.889</c:v>
                </c:pt>
                <c:pt idx="319">
                  <c:v>1.8959999999999999</c:v>
                </c:pt>
                <c:pt idx="320">
                  <c:v>1.903</c:v>
                </c:pt>
                <c:pt idx="321">
                  <c:v>1.91</c:v>
                </c:pt>
                <c:pt idx="322">
                  <c:v>1.9159999999999999</c:v>
                </c:pt>
                <c:pt idx="323">
                  <c:v>1.9239999999999999</c:v>
                </c:pt>
                <c:pt idx="324">
                  <c:v>1.931</c:v>
                </c:pt>
                <c:pt idx="325">
                  <c:v>1.9379999999999999</c:v>
                </c:pt>
                <c:pt idx="326">
                  <c:v>1.944</c:v>
                </c:pt>
                <c:pt idx="327">
                  <c:v>1.9510000000000001</c:v>
                </c:pt>
                <c:pt idx="328">
                  <c:v>1.958</c:v>
                </c:pt>
                <c:pt idx="329">
                  <c:v>1.9650000000000001</c:v>
                </c:pt>
                <c:pt idx="330">
                  <c:v>1.972</c:v>
                </c:pt>
                <c:pt idx="331">
                  <c:v>1.9790000000000001</c:v>
                </c:pt>
                <c:pt idx="332">
                  <c:v>1.986</c:v>
                </c:pt>
                <c:pt idx="333">
                  <c:v>1.9930000000000001</c:v>
                </c:pt>
                <c:pt idx="334">
                  <c:v>1.9990000000000001</c:v>
                </c:pt>
                <c:pt idx="335">
                  <c:v>2.0059999999999998</c:v>
                </c:pt>
                <c:pt idx="336">
                  <c:v>2.0129999999999999</c:v>
                </c:pt>
                <c:pt idx="337">
                  <c:v>2.02</c:v>
                </c:pt>
                <c:pt idx="338">
                  <c:v>2.0259999999999998</c:v>
                </c:pt>
                <c:pt idx="339">
                  <c:v>2.0329999999999999</c:v>
                </c:pt>
                <c:pt idx="340">
                  <c:v>2.04</c:v>
                </c:pt>
                <c:pt idx="341">
                  <c:v>2.0459999999999998</c:v>
                </c:pt>
                <c:pt idx="342">
                  <c:v>2.0529999999999999</c:v>
                </c:pt>
                <c:pt idx="343">
                  <c:v>2.06</c:v>
                </c:pt>
                <c:pt idx="344">
                  <c:v>2.0670000000000002</c:v>
                </c:pt>
                <c:pt idx="345">
                  <c:v>2.0739999999999998</c:v>
                </c:pt>
                <c:pt idx="346">
                  <c:v>2.08</c:v>
                </c:pt>
                <c:pt idx="347">
                  <c:v>2.0870000000000002</c:v>
                </c:pt>
                <c:pt idx="348">
                  <c:v>2.0939999999999999</c:v>
                </c:pt>
                <c:pt idx="349">
                  <c:v>2.1</c:v>
                </c:pt>
                <c:pt idx="350">
                  <c:v>2.1070000000000002</c:v>
                </c:pt>
                <c:pt idx="351">
                  <c:v>2.1139999999999999</c:v>
                </c:pt>
                <c:pt idx="352">
                  <c:v>2.12</c:v>
                </c:pt>
                <c:pt idx="353">
                  <c:v>2.1269999999999998</c:v>
                </c:pt>
                <c:pt idx="354">
                  <c:v>2.133</c:v>
                </c:pt>
                <c:pt idx="355">
                  <c:v>2.14</c:v>
                </c:pt>
                <c:pt idx="356">
                  <c:v>2.1459999999999999</c:v>
                </c:pt>
                <c:pt idx="357">
                  <c:v>2.153</c:v>
                </c:pt>
                <c:pt idx="358">
                  <c:v>2.16</c:v>
                </c:pt>
                <c:pt idx="359">
                  <c:v>2.1659999999999999</c:v>
                </c:pt>
                <c:pt idx="360">
                  <c:v>2.173</c:v>
                </c:pt>
                <c:pt idx="361">
                  <c:v>2.1800000000000002</c:v>
                </c:pt>
                <c:pt idx="362">
                  <c:v>2.1869999999999998</c:v>
                </c:pt>
                <c:pt idx="363">
                  <c:v>2.1930000000000001</c:v>
                </c:pt>
                <c:pt idx="364">
                  <c:v>2.2000000000000002</c:v>
                </c:pt>
                <c:pt idx="365">
                  <c:v>2.2069999999999999</c:v>
                </c:pt>
                <c:pt idx="366">
                  <c:v>2.214</c:v>
                </c:pt>
                <c:pt idx="367">
                  <c:v>2.2200000000000002</c:v>
                </c:pt>
                <c:pt idx="368">
                  <c:v>2.2269999999999999</c:v>
                </c:pt>
                <c:pt idx="369">
                  <c:v>2.2330000000000001</c:v>
                </c:pt>
                <c:pt idx="370">
                  <c:v>2.2400000000000002</c:v>
                </c:pt>
                <c:pt idx="371">
                  <c:v>2.246</c:v>
                </c:pt>
                <c:pt idx="372">
                  <c:v>2.2530000000000001</c:v>
                </c:pt>
                <c:pt idx="373">
                  <c:v>2.2589999999999999</c:v>
                </c:pt>
                <c:pt idx="374">
                  <c:v>2.266</c:v>
                </c:pt>
                <c:pt idx="375">
                  <c:v>2.2730000000000001</c:v>
                </c:pt>
                <c:pt idx="376">
                  <c:v>2.2789999999999999</c:v>
                </c:pt>
                <c:pt idx="377">
                  <c:v>2.286</c:v>
                </c:pt>
                <c:pt idx="378">
                  <c:v>2.2930000000000001</c:v>
                </c:pt>
                <c:pt idx="379">
                  <c:v>2.2989999999999999</c:v>
                </c:pt>
                <c:pt idx="380">
                  <c:v>2.306</c:v>
                </c:pt>
                <c:pt idx="381">
                  <c:v>2.3130000000000002</c:v>
                </c:pt>
                <c:pt idx="382">
                  <c:v>2.319</c:v>
                </c:pt>
                <c:pt idx="383">
                  <c:v>2.3260000000000001</c:v>
                </c:pt>
                <c:pt idx="384">
                  <c:v>2.3330000000000002</c:v>
                </c:pt>
                <c:pt idx="385">
                  <c:v>2.339</c:v>
                </c:pt>
                <c:pt idx="386">
                  <c:v>2.3460000000000001</c:v>
                </c:pt>
                <c:pt idx="387">
                  <c:v>2.3530000000000002</c:v>
                </c:pt>
                <c:pt idx="388">
                  <c:v>2.36</c:v>
                </c:pt>
                <c:pt idx="389">
                  <c:v>2.3660000000000001</c:v>
                </c:pt>
                <c:pt idx="390">
                  <c:v>2.3730000000000002</c:v>
                </c:pt>
                <c:pt idx="391">
                  <c:v>2.379</c:v>
                </c:pt>
                <c:pt idx="392">
                  <c:v>2.3860000000000001</c:v>
                </c:pt>
                <c:pt idx="393">
                  <c:v>2.3929999999999998</c:v>
                </c:pt>
                <c:pt idx="394">
                  <c:v>2.399</c:v>
                </c:pt>
                <c:pt idx="395">
                  <c:v>2.4060000000000001</c:v>
                </c:pt>
                <c:pt idx="396">
                  <c:v>2.4119999999999999</c:v>
                </c:pt>
                <c:pt idx="397">
                  <c:v>2.419</c:v>
                </c:pt>
                <c:pt idx="398">
                  <c:v>2.4260000000000002</c:v>
                </c:pt>
                <c:pt idx="399">
                  <c:v>2.4319999999999999</c:v>
                </c:pt>
                <c:pt idx="400">
                  <c:v>2.4390000000000001</c:v>
                </c:pt>
                <c:pt idx="401">
                  <c:v>2.4460000000000002</c:v>
                </c:pt>
                <c:pt idx="402">
                  <c:v>2.452</c:v>
                </c:pt>
                <c:pt idx="403">
                  <c:v>2.4590000000000001</c:v>
                </c:pt>
                <c:pt idx="404">
                  <c:v>2.4660000000000002</c:v>
                </c:pt>
                <c:pt idx="405">
                  <c:v>2.472</c:v>
                </c:pt>
                <c:pt idx="406">
                  <c:v>2.4790000000000001</c:v>
                </c:pt>
                <c:pt idx="407">
                  <c:v>2.4849999999999999</c:v>
                </c:pt>
                <c:pt idx="408">
                  <c:v>2.492</c:v>
                </c:pt>
                <c:pt idx="409">
                  <c:v>2.4980000000000002</c:v>
                </c:pt>
                <c:pt idx="410">
                  <c:v>2.5049999999999999</c:v>
                </c:pt>
                <c:pt idx="411">
                  <c:v>2.512</c:v>
                </c:pt>
                <c:pt idx="412">
                  <c:v>2.5179999999999998</c:v>
                </c:pt>
                <c:pt idx="413">
                  <c:v>2.5249999999999999</c:v>
                </c:pt>
                <c:pt idx="414">
                  <c:v>2.5310000000000001</c:v>
                </c:pt>
                <c:pt idx="415">
                  <c:v>2.5379999999999998</c:v>
                </c:pt>
                <c:pt idx="416">
                  <c:v>2.544</c:v>
                </c:pt>
                <c:pt idx="417">
                  <c:v>2.5510000000000002</c:v>
                </c:pt>
                <c:pt idx="418">
                  <c:v>2.5569999999999999</c:v>
                </c:pt>
                <c:pt idx="419">
                  <c:v>2.5640000000000001</c:v>
                </c:pt>
                <c:pt idx="420">
                  <c:v>2.5710000000000002</c:v>
                </c:pt>
                <c:pt idx="421">
                  <c:v>2.577</c:v>
                </c:pt>
                <c:pt idx="422">
                  <c:v>2.5840000000000001</c:v>
                </c:pt>
                <c:pt idx="423">
                  <c:v>2.5910000000000002</c:v>
                </c:pt>
                <c:pt idx="424">
                  <c:v>2.597</c:v>
                </c:pt>
                <c:pt idx="425">
                  <c:v>2.6040000000000001</c:v>
                </c:pt>
                <c:pt idx="426">
                  <c:v>2.61</c:v>
                </c:pt>
                <c:pt idx="427">
                  <c:v>2.617</c:v>
                </c:pt>
                <c:pt idx="428">
                  <c:v>2.6230000000000002</c:v>
                </c:pt>
                <c:pt idx="429">
                  <c:v>2.63</c:v>
                </c:pt>
                <c:pt idx="430">
                  <c:v>2.6360000000000001</c:v>
                </c:pt>
                <c:pt idx="431">
                  <c:v>2.6429999999999998</c:v>
                </c:pt>
                <c:pt idx="432">
                  <c:v>2.65</c:v>
                </c:pt>
                <c:pt idx="433">
                  <c:v>2.6560000000000001</c:v>
                </c:pt>
                <c:pt idx="434">
                  <c:v>2.6629999999999998</c:v>
                </c:pt>
                <c:pt idx="435">
                  <c:v>2.669</c:v>
                </c:pt>
                <c:pt idx="436">
                  <c:v>2.6760000000000002</c:v>
                </c:pt>
                <c:pt idx="437">
                  <c:v>2.6819999999999999</c:v>
                </c:pt>
                <c:pt idx="438">
                  <c:v>2.6890000000000001</c:v>
                </c:pt>
                <c:pt idx="439">
                  <c:v>2.6949999999999998</c:v>
                </c:pt>
                <c:pt idx="440">
                  <c:v>2.702</c:v>
                </c:pt>
                <c:pt idx="441">
                  <c:v>2.7080000000000002</c:v>
                </c:pt>
                <c:pt idx="442">
                  <c:v>2.7149999999999999</c:v>
                </c:pt>
                <c:pt idx="443">
                  <c:v>2.722</c:v>
                </c:pt>
                <c:pt idx="444">
                  <c:v>2.7280000000000002</c:v>
                </c:pt>
                <c:pt idx="445">
                  <c:v>2.7349999999999999</c:v>
                </c:pt>
                <c:pt idx="446">
                  <c:v>2.7410000000000001</c:v>
                </c:pt>
                <c:pt idx="447">
                  <c:v>2.7480000000000002</c:v>
                </c:pt>
                <c:pt idx="448">
                  <c:v>2.754</c:v>
                </c:pt>
                <c:pt idx="449">
                  <c:v>2.7610000000000001</c:v>
                </c:pt>
                <c:pt idx="450">
                  <c:v>2.7669999999999999</c:v>
                </c:pt>
                <c:pt idx="451">
                  <c:v>2.774</c:v>
                </c:pt>
                <c:pt idx="452">
                  <c:v>2.7810000000000001</c:v>
                </c:pt>
                <c:pt idx="453">
                  <c:v>2.7869999999999999</c:v>
                </c:pt>
                <c:pt idx="454">
                  <c:v>2.794</c:v>
                </c:pt>
                <c:pt idx="455">
                  <c:v>2.8</c:v>
                </c:pt>
                <c:pt idx="456">
                  <c:v>2.8069999999999999</c:v>
                </c:pt>
                <c:pt idx="457">
                  <c:v>2.8130000000000002</c:v>
                </c:pt>
                <c:pt idx="458">
                  <c:v>2.82</c:v>
                </c:pt>
                <c:pt idx="459">
                  <c:v>2.8260000000000001</c:v>
                </c:pt>
                <c:pt idx="460">
                  <c:v>2.8330000000000002</c:v>
                </c:pt>
                <c:pt idx="461">
                  <c:v>2.839</c:v>
                </c:pt>
                <c:pt idx="462">
                  <c:v>2.8460000000000001</c:v>
                </c:pt>
                <c:pt idx="463">
                  <c:v>2.8530000000000002</c:v>
                </c:pt>
                <c:pt idx="464">
                  <c:v>2.859</c:v>
                </c:pt>
                <c:pt idx="465">
                  <c:v>2.8660000000000001</c:v>
                </c:pt>
                <c:pt idx="466">
                  <c:v>2.8719999999999999</c:v>
                </c:pt>
                <c:pt idx="467">
                  <c:v>2.879</c:v>
                </c:pt>
                <c:pt idx="468">
                  <c:v>2.8849999999999998</c:v>
                </c:pt>
                <c:pt idx="469">
                  <c:v>2.8919999999999999</c:v>
                </c:pt>
                <c:pt idx="470">
                  <c:v>2.8980000000000001</c:v>
                </c:pt>
                <c:pt idx="471">
                  <c:v>2.9049999999999998</c:v>
                </c:pt>
                <c:pt idx="472">
                  <c:v>2.911</c:v>
                </c:pt>
                <c:pt idx="473">
                  <c:v>2.9180000000000001</c:v>
                </c:pt>
                <c:pt idx="474">
                  <c:v>2.9249999999999998</c:v>
                </c:pt>
                <c:pt idx="475">
                  <c:v>2.931</c:v>
                </c:pt>
                <c:pt idx="476">
                  <c:v>2.9380000000000002</c:v>
                </c:pt>
                <c:pt idx="477">
                  <c:v>2.944</c:v>
                </c:pt>
                <c:pt idx="478">
                  <c:v>2.9510000000000001</c:v>
                </c:pt>
                <c:pt idx="479">
                  <c:v>2.9569999999999999</c:v>
                </c:pt>
                <c:pt idx="480">
                  <c:v>2.964</c:v>
                </c:pt>
                <c:pt idx="481">
                  <c:v>2.97</c:v>
                </c:pt>
                <c:pt idx="482">
                  <c:v>2.9769999999999999</c:v>
                </c:pt>
                <c:pt idx="483">
                  <c:v>2.984</c:v>
                </c:pt>
                <c:pt idx="484">
                  <c:v>2.99</c:v>
                </c:pt>
                <c:pt idx="485">
                  <c:v>2.9969999999999999</c:v>
                </c:pt>
                <c:pt idx="486">
                  <c:v>3.004</c:v>
                </c:pt>
                <c:pt idx="487">
                  <c:v>3.01</c:v>
                </c:pt>
                <c:pt idx="488">
                  <c:v>3.0169999999999999</c:v>
                </c:pt>
                <c:pt idx="489">
                  <c:v>3.0230000000000001</c:v>
                </c:pt>
                <c:pt idx="490">
                  <c:v>3.03</c:v>
                </c:pt>
                <c:pt idx="491">
                  <c:v>3.036</c:v>
                </c:pt>
                <c:pt idx="492">
                  <c:v>3.0430000000000001</c:v>
                </c:pt>
                <c:pt idx="493">
                  <c:v>3.0489999999999999</c:v>
                </c:pt>
                <c:pt idx="494">
                  <c:v>3.056</c:v>
                </c:pt>
                <c:pt idx="495">
                  <c:v>3.0630000000000002</c:v>
                </c:pt>
                <c:pt idx="496">
                  <c:v>3.069</c:v>
                </c:pt>
                <c:pt idx="497">
                  <c:v>3.0760000000000001</c:v>
                </c:pt>
                <c:pt idx="498">
                  <c:v>3.0819999999999999</c:v>
                </c:pt>
                <c:pt idx="499">
                  <c:v>3.089</c:v>
                </c:pt>
                <c:pt idx="500">
                  <c:v>3.0950000000000002</c:v>
                </c:pt>
                <c:pt idx="501">
                  <c:v>3.1019999999999999</c:v>
                </c:pt>
                <c:pt idx="502">
                  <c:v>3.1080000000000001</c:v>
                </c:pt>
                <c:pt idx="503">
                  <c:v>3.1150000000000002</c:v>
                </c:pt>
                <c:pt idx="504">
                  <c:v>3.121</c:v>
                </c:pt>
                <c:pt idx="505">
                  <c:v>3.1280000000000001</c:v>
                </c:pt>
                <c:pt idx="506">
                  <c:v>3.1349999999999998</c:v>
                </c:pt>
                <c:pt idx="507">
                  <c:v>3.141</c:v>
                </c:pt>
                <c:pt idx="508">
                  <c:v>3.1480000000000001</c:v>
                </c:pt>
                <c:pt idx="509">
                  <c:v>3.1539999999999999</c:v>
                </c:pt>
                <c:pt idx="510">
                  <c:v>3.161</c:v>
                </c:pt>
                <c:pt idx="511">
                  <c:v>3.1669999999999998</c:v>
                </c:pt>
                <c:pt idx="512">
                  <c:v>3.1739999999999999</c:v>
                </c:pt>
                <c:pt idx="513">
                  <c:v>3.18</c:v>
                </c:pt>
                <c:pt idx="514">
                  <c:v>3.1869999999999998</c:v>
                </c:pt>
                <c:pt idx="515">
                  <c:v>3.194</c:v>
                </c:pt>
                <c:pt idx="516">
                  <c:v>3.2</c:v>
                </c:pt>
                <c:pt idx="517">
                  <c:v>3.2069999999999999</c:v>
                </c:pt>
                <c:pt idx="518">
                  <c:v>3.2130000000000001</c:v>
                </c:pt>
                <c:pt idx="519">
                  <c:v>3.22</c:v>
                </c:pt>
                <c:pt idx="520">
                  <c:v>3.226</c:v>
                </c:pt>
                <c:pt idx="521">
                  <c:v>3.2330000000000001</c:v>
                </c:pt>
                <c:pt idx="522">
                  <c:v>3.2389999999999999</c:v>
                </c:pt>
                <c:pt idx="523">
                  <c:v>3.2450000000000001</c:v>
                </c:pt>
                <c:pt idx="524">
                  <c:v>3.2519999999999998</c:v>
                </c:pt>
                <c:pt idx="525">
                  <c:v>3.2589999999999999</c:v>
                </c:pt>
                <c:pt idx="526">
                  <c:v>3.266</c:v>
                </c:pt>
                <c:pt idx="527">
                  <c:v>3.2759999999999998</c:v>
                </c:pt>
                <c:pt idx="528">
                  <c:v>3.2869999999999999</c:v>
                </c:pt>
                <c:pt idx="529">
                  <c:v>3.2989999999999999</c:v>
                </c:pt>
                <c:pt idx="530">
                  <c:v>3.3109999999999999</c:v>
                </c:pt>
                <c:pt idx="531">
                  <c:v>3.323</c:v>
                </c:pt>
                <c:pt idx="532">
                  <c:v>3.335</c:v>
                </c:pt>
                <c:pt idx="533">
                  <c:v>3.3479999999999999</c:v>
                </c:pt>
                <c:pt idx="534">
                  <c:v>3.3610000000000002</c:v>
                </c:pt>
                <c:pt idx="535">
                  <c:v>3.3769999999999998</c:v>
                </c:pt>
                <c:pt idx="536">
                  <c:v>3.395</c:v>
                </c:pt>
                <c:pt idx="537">
                  <c:v>3.4119999999999999</c:v>
                </c:pt>
                <c:pt idx="538">
                  <c:v>3.4249999999999998</c:v>
                </c:pt>
                <c:pt idx="539">
                  <c:v>3.4350000000000001</c:v>
                </c:pt>
                <c:pt idx="540">
                  <c:v>3.448</c:v>
                </c:pt>
                <c:pt idx="541">
                  <c:v>3.4630000000000001</c:v>
                </c:pt>
                <c:pt idx="542">
                  <c:v>3.4769999999999999</c:v>
                </c:pt>
                <c:pt idx="543">
                  <c:v>3.4889999999999999</c:v>
                </c:pt>
                <c:pt idx="544">
                  <c:v>3.504</c:v>
                </c:pt>
                <c:pt idx="545">
                  <c:v>3.5219999999999998</c:v>
                </c:pt>
                <c:pt idx="546">
                  <c:v>3.5409999999999999</c:v>
                </c:pt>
                <c:pt idx="547">
                  <c:v>3.56</c:v>
                </c:pt>
                <c:pt idx="548">
                  <c:v>3.573</c:v>
                </c:pt>
                <c:pt idx="549">
                  <c:v>3.589</c:v>
                </c:pt>
                <c:pt idx="550">
                  <c:v>3.6080000000000001</c:v>
                </c:pt>
                <c:pt idx="551">
                  <c:v>3.6269999999999998</c:v>
                </c:pt>
                <c:pt idx="552">
                  <c:v>3.6440000000000001</c:v>
                </c:pt>
                <c:pt idx="553">
                  <c:v>3.661</c:v>
                </c:pt>
                <c:pt idx="554">
                  <c:v>3.677</c:v>
                </c:pt>
                <c:pt idx="555">
                  <c:v>3.6909999999999998</c:v>
                </c:pt>
                <c:pt idx="556">
                  <c:v>3.706</c:v>
                </c:pt>
                <c:pt idx="557">
                  <c:v>3.7210000000000001</c:v>
                </c:pt>
                <c:pt idx="558">
                  <c:v>3.738</c:v>
                </c:pt>
                <c:pt idx="559">
                  <c:v>3.758</c:v>
                </c:pt>
                <c:pt idx="560">
                  <c:v>3.78</c:v>
                </c:pt>
                <c:pt idx="561">
                  <c:v>3.8029999999999999</c:v>
                </c:pt>
                <c:pt idx="562">
                  <c:v>3.8279999999999998</c:v>
                </c:pt>
                <c:pt idx="563">
                  <c:v>3.8540000000000001</c:v>
                </c:pt>
                <c:pt idx="564">
                  <c:v>3.8809999999999998</c:v>
                </c:pt>
                <c:pt idx="565">
                  <c:v>3.91</c:v>
                </c:pt>
                <c:pt idx="566">
                  <c:v>3.9369999999999998</c:v>
                </c:pt>
                <c:pt idx="567">
                  <c:v>3.9580000000000002</c:v>
                </c:pt>
                <c:pt idx="568">
                  <c:v>3.9769999999999999</c:v>
                </c:pt>
                <c:pt idx="569">
                  <c:v>3.9940000000000002</c:v>
                </c:pt>
                <c:pt idx="570">
                  <c:v>4.01</c:v>
                </c:pt>
                <c:pt idx="571">
                  <c:v>4.0270000000000001</c:v>
                </c:pt>
                <c:pt idx="572">
                  <c:v>4.0439999999999996</c:v>
                </c:pt>
                <c:pt idx="573">
                  <c:v>4.0629999999999997</c:v>
                </c:pt>
                <c:pt idx="574">
                  <c:v>4.0810000000000004</c:v>
                </c:pt>
                <c:pt idx="575">
                  <c:v>4.0979999999999999</c:v>
                </c:pt>
                <c:pt idx="576">
                  <c:v>4.1159999999999997</c:v>
                </c:pt>
                <c:pt idx="577">
                  <c:v>4.133</c:v>
                </c:pt>
                <c:pt idx="578">
                  <c:v>4.1520000000000001</c:v>
                </c:pt>
                <c:pt idx="579">
                  <c:v>4.17</c:v>
                </c:pt>
                <c:pt idx="580">
                  <c:v>4.1890000000000001</c:v>
                </c:pt>
                <c:pt idx="581">
                  <c:v>4.2089999999999996</c:v>
                </c:pt>
                <c:pt idx="582">
                  <c:v>4.2300000000000004</c:v>
                </c:pt>
                <c:pt idx="583">
                  <c:v>4.2489999999999997</c:v>
                </c:pt>
                <c:pt idx="584">
                  <c:v>4.2679999999999998</c:v>
                </c:pt>
                <c:pt idx="585">
                  <c:v>4.2869999999999999</c:v>
                </c:pt>
                <c:pt idx="586">
                  <c:v>4.306</c:v>
                </c:pt>
                <c:pt idx="587">
                  <c:v>4.3250000000000002</c:v>
                </c:pt>
                <c:pt idx="588">
                  <c:v>4.3440000000000003</c:v>
                </c:pt>
                <c:pt idx="589">
                  <c:v>4.3630000000000004</c:v>
                </c:pt>
                <c:pt idx="590">
                  <c:v>4.383</c:v>
                </c:pt>
                <c:pt idx="591">
                  <c:v>4.4009999999999998</c:v>
                </c:pt>
                <c:pt idx="592">
                  <c:v>4.4189999999999996</c:v>
                </c:pt>
                <c:pt idx="593">
                  <c:v>4.4370000000000003</c:v>
                </c:pt>
                <c:pt idx="594">
                  <c:v>4.4550000000000001</c:v>
                </c:pt>
                <c:pt idx="595">
                  <c:v>4.4770000000000003</c:v>
                </c:pt>
                <c:pt idx="596">
                  <c:v>4.4969999999999999</c:v>
                </c:pt>
                <c:pt idx="597">
                  <c:v>4.516</c:v>
                </c:pt>
                <c:pt idx="598">
                  <c:v>4.5359999999999996</c:v>
                </c:pt>
                <c:pt idx="599">
                  <c:v>4.5570000000000004</c:v>
                </c:pt>
                <c:pt idx="600">
                  <c:v>4.577</c:v>
                </c:pt>
                <c:pt idx="601">
                  <c:v>4.5979999999999999</c:v>
                </c:pt>
                <c:pt idx="602">
                  <c:v>4.6189999999999998</c:v>
                </c:pt>
                <c:pt idx="603">
                  <c:v>4.6399999999999997</c:v>
                </c:pt>
                <c:pt idx="604">
                  <c:v>4.6609999999999996</c:v>
                </c:pt>
                <c:pt idx="605">
                  <c:v>4.681</c:v>
                </c:pt>
                <c:pt idx="606">
                  <c:v>4.7030000000000003</c:v>
                </c:pt>
                <c:pt idx="607">
                  <c:v>4.7240000000000002</c:v>
                </c:pt>
                <c:pt idx="608">
                  <c:v>4.7439999999999998</c:v>
                </c:pt>
                <c:pt idx="609">
                  <c:v>4.7629999999999999</c:v>
                </c:pt>
                <c:pt idx="610">
                  <c:v>4.7809999999999997</c:v>
                </c:pt>
                <c:pt idx="611">
                  <c:v>4.7960000000000003</c:v>
                </c:pt>
                <c:pt idx="612">
                  <c:v>4.806</c:v>
                </c:pt>
                <c:pt idx="613">
                  <c:v>4.8150000000000004</c:v>
                </c:pt>
                <c:pt idx="614">
                  <c:v>4.8250000000000002</c:v>
                </c:pt>
                <c:pt idx="615">
                  <c:v>4.8369999999999997</c:v>
                </c:pt>
                <c:pt idx="616">
                  <c:v>4.8520000000000003</c:v>
                </c:pt>
                <c:pt idx="617">
                  <c:v>4.867</c:v>
                </c:pt>
                <c:pt idx="618">
                  <c:v>4.883</c:v>
                </c:pt>
                <c:pt idx="619">
                  <c:v>4.8979999999999997</c:v>
                </c:pt>
                <c:pt idx="620">
                  <c:v>4.9130000000000003</c:v>
                </c:pt>
                <c:pt idx="621">
                  <c:v>4.9279999999999999</c:v>
                </c:pt>
                <c:pt idx="622">
                  <c:v>4.9429999999999996</c:v>
                </c:pt>
                <c:pt idx="623">
                  <c:v>4.9589999999999996</c:v>
                </c:pt>
                <c:pt idx="624">
                  <c:v>4.9720000000000004</c:v>
                </c:pt>
                <c:pt idx="625">
                  <c:v>4.984</c:v>
                </c:pt>
                <c:pt idx="626">
                  <c:v>4.9939999999999998</c:v>
                </c:pt>
                <c:pt idx="627">
                  <c:v>5.0039999999999996</c:v>
                </c:pt>
                <c:pt idx="628">
                  <c:v>5.0140000000000002</c:v>
                </c:pt>
                <c:pt idx="629">
                  <c:v>5.024</c:v>
                </c:pt>
                <c:pt idx="630">
                  <c:v>5.0339999999999998</c:v>
                </c:pt>
                <c:pt idx="631">
                  <c:v>5.0449999999999999</c:v>
                </c:pt>
                <c:pt idx="632">
                  <c:v>5.0549999999999997</c:v>
                </c:pt>
                <c:pt idx="633">
                  <c:v>5.0659999999999998</c:v>
                </c:pt>
                <c:pt idx="634">
                  <c:v>5.0759999999999996</c:v>
                </c:pt>
                <c:pt idx="635">
                  <c:v>5.0869999999999997</c:v>
                </c:pt>
                <c:pt idx="636">
                  <c:v>5.0970000000000004</c:v>
                </c:pt>
                <c:pt idx="637">
                  <c:v>5.1070000000000002</c:v>
                </c:pt>
                <c:pt idx="638">
                  <c:v>5.1180000000000003</c:v>
                </c:pt>
                <c:pt idx="639">
                  <c:v>5.1280000000000001</c:v>
                </c:pt>
                <c:pt idx="640">
                  <c:v>5.1379999999999999</c:v>
                </c:pt>
                <c:pt idx="641">
                  <c:v>5.149</c:v>
                </c:pt>
                <c:pt idx="642">
                  <c:v>5.1589999999999998</c:v>
                </c:pt>
                <c:pt idx="643">
                  <c:v>5.1689999999999996</c:v>
                </c:pt>
                <c:pt idx="644">
                  <c:v>5.1790000000000003</c:v>
                </c:pt>
                <c:pt idx="645">
                  <c:v>5.19</c:v>
                </c:pt>
                <c:pt idx="646">
                  <c:v>5.2</c:v>
                </c:pt>
                <c:pt idx="647">
                  <c:v>5.21</c:v>
                </c:pt>
                <c:pt idx="648">
                  <c:v>5.2210000000000001</c:v>
                </c:pt>
                <c:pt idx="649">
                  <c:v>5.2309999999999999</c:v>
                </c:pt>
                <c:pt idx="650">
                  <c:v>5.2409999999999997</c:v>
                </c:pt>
                <c:pt idx="651">
                  <c:v>5.2510000000000003</c:v>
                </c:pt>
                <c:pt idx="652">
                  <c:v>5.2619999999999996</c:v>
                </c:pt>
                <c:pt idx="653">
                  <c:v>5.2720000000000002</c:v>
                </c:pt>
                <c:pt idx="654">
                  <c:v>5.282</c:v>
                </c:pt>
                <c:pt idx="655">
                  <c:v>5.2930000000000001</c:v>
                </c:pt>
                <c:pt idx="656">
                  <c:v>5.3029999999999999</c:v>
                </c:pt>
                <c:pt idx="657">
                  <c:v>5.3129999999999997</c:v>
                </c:pt>
                <c:pt idx="658">
                  <c:v>5.3239999999999998</c:v>
                </c:pt>
                <c:pt idx="659">
                  <c:v>5.3339999999999996</c:v>
                </c:pt>
                <c:pt idx="660">
                  <c:v>5.3440000000000003</c:v>
                </c:pt>
                <c:pt idx="661">
                  <c:v>5.3540000000000001</c:v>
                </c:pt>
                <c:pt idx="662">
                  <c:v>5.3650000000000002</c:v>
                </c:pt>
                <c:pt idx="663">
                  <c:v>5.375</c:v>
                </c:pt>
                <c:pt idx="664">
                  <c:v>5.3849999999999998</c:v>
                </c:pt>
                <c:pt idx="665">
                  <c:v>5.3959999999999999</c:v>
                </c:pt>
                <c:pt idx="666">
                  <c:v>5.4059999999999997</c:v>
                </c:pt>
                <c:pt idx="667">
                  <c:v>5.4160000000000004</c:v>
                </c:pt>
                <c:pt idx="668">
                  <c:v>5.4260000000000002</c:v>
                </c:pt>
                <c:pt idx="669">
                  <c:v>5.4370000000000003</c:v>
                </c:pt>
                <c:pt idx="670">
                  <c:v>5.4470000000000001</c:v>
                </c:pt>
                <c:pt idx="671">
                  <c:v>5.4569999999999999</c:v>
                </c:pt>
                <c:pt idx="672">
                  <c:v>5.468</c:v>
                </c:pt>
                <c:pt idx="673">
                  <c:v>5.4779999999999998</c:v>
                </c:pt>
                <c:pt idx="674">
                  <c:v>5.4880000000000004</c:v>
                </c:pt>
                <c:pt idx="675">
                  <c:v>5.4980000000000002</c:v>
                </c:pt>
                <c:pt idx="676">
                  <c:v>5.5090000000000003</c:v>
                </c:pt>
                <c:pt idx="677">
                  <c:v>5.5190000000000001</c:v>
                </c:pt>
                <c:pt idx="678">
                  <c:v>5.5289999999999999</c:v>
                </c:pt>
                <c:pt idx="679">
                  <c:v>5.54</c:v>
                </c:pt>
                <c:pt idx="680">
                  <c:v>5.55</c:v>
                </c:pt>
                <c:pt idx="681">
                  <c:v>5.56</c:v>
                </c:pt>
                <c:pt idx="682">
                  <c:v>5.5709999999999997</c:v>
                </c:pt>
                <c:pt idx="683">
                  <c:v>5.5810000000000004</c:v>
                </c:pt>
                <c:pt idx="684">
                  <c:v>5.5910000000000002</c:v>
                </c:pt>
                <c:pt idx="685">
                  <c:v>5.6020000000000003</c:v>
                </c:pt>
                <c:pt idx="686">
                  <c:v>5.6120000000000001</c:v>
                </c:pt>
                <c:pt idx="687">
                  <c:v>5.6219999999999999</c:v>
                </c:pt>
                <c:pt idx="688">
                  <c:v>5.6319999999999997</c:v>
                </c:pt>
                <c:pt idx="689">
                  <c:v>5.6420000000000003</c:v>
                </c:pt>
                <c:pt idx="690">
                  <c:v>5.6520000000000001</c:v>
                </c:pt>
                <c:pt idx="691">
                  <c:v>5.6630000000000003</c:v>
                </c:pt>
                <c:pt idx="692">
                  <c:v>5.673</c:v>
                </c:pt>
                <c:pt idx="693">
                  <c:v>5.6829999999999998</c:v>
                </c:pt>
                <c:pt idx="694">
                  <c:v>5.6929999999999996</c:v>
                </c:pt>
                <c:pt idx="695">
                  <c:v>5.7039999999999997</c:v>
                </c:pt>
                <c:pt idx="696">
                  <c:v>5.7140000000000004</c:v>
                </c:pt>
                <c:pt idx="697">
                  <c:v>5.7240000000000002</c:v>
                </c:pt>
                <c:pt idx="698">
                  <c:v>5.734</c:v>
                </c:pt>
                <c:pt idx="699">
                  <c:v>5.7439999999999998</c:v>
                </c:pt>
                <c:pt idx="700">
                  <c:v>5.7549999999999999</c:v>
                </c:pt>
                <c:pt idx="701">
                  <c:v>5.7649999999999997</c:v>
                </c:pt>
                <c:pt idx="702">
                  <c:v>5.7750000000000004</c:v>
                </c:pt>
                <c:pt idx="703">
                  <c:v>5.7859999999999996</c:v>
                </c:pt>
                <c:pt idx="704">
                  <c:v>5.7960000000000003</c:v>
                </c:pt>
                <c:pt idx="705">
                  <c:v>5.806</c:v>
                </c:pt>
                <c:pt idx="706">
                  <c:v>5.8159999999999998</c:v>
                </c:pt>
                <c:pt idx="707">
                  <c:v>5.8259999999999996</c:v>
                </c:pt>
                <c:pt idx="708">
                  <c:v>5.8360000000000003</c:v>
                </c:pt>
                <c:pt idx="709">
                  <c:v>5.8460000000000001</c:v>
                </c:pt>
                <c:pt idx="710">
                  <c:v>5.8559999999999999</c:v>
                </c:pt>
                <c:pt idx="711">
                  <c:v>5.8659999999999997</c:v>
                </c:pt>
                <c:pt idx="712">
                  <c:v>5.8769999999999998</c:v>
                </c:pt>
                <c:pt idx="713">
                  <c:v>5.8869999999999996</c:v>
                </c:pt>
                <c:pt idx="714">
                  <c:v>5.8970000000000002</c:v>
                </c:pt>
                <c:pt idx="715">
                  <c:v>5.9080000000000004</c:v>
                </c:pt>
                <c:pt idx="716">
                  <c:v>5.9180000000000001</c:v>
                </c:pt>
                <c:pt idx="717">
                  <c:v>5.9279999999999999</c:v>
                </c:pt>
                <c:pt idx="718">
                  <c:v>5.9379999999999997</c:v>
                </c:pt>
                <c:pt idx="719">
                  <c:v>5.9480000000000004</c:v>
                </c:pt>
                <c:pt idx="720">
                  <c:v>5.9589999999999996</c:v>
                </c:pt>
                <c:pt idx="721">
                  <c:v>5.9690000000000003</c:v>
                </c:pt>
                <c:pt idx="722">
                  <c:v>5.9790000000000001</c:v>
                </c:pt>
                <c:pt idx="723">
                  <c:v>5.9889999999999999</c:v>
                </c:pt>
                <c:pt idx="724">
                  <c:v>5.9989999999999997</c:v>
                </c:pt>
                <c:pt idx="725">
                  <c:v>6.0090000000000003</c:v>
                </c:pt>
                <c:pt idx="726">
                  <c:v>6.0190000000000001</c:v>
                </c:pt>
                <c:pt idx="727">
                  <c:v>6.0289999999999999</c:v>
                </c:pt>
                <c:pt idx="728">
                  <c:v>6.0389999999999997</c:v>
                </c:pt>
                <c:pt idx="729">
                  <c:v>6.0490000000000004</c:v>
                </c:pt>
                <c:pt idx="730">
                  <c:v>6.06</c:v>
                </c:pt>
                <c:pt idx="731">
                  <c:v>6.07</c:v>
                </c:pt>
                <c:pt idx="732">
                  <c:v>6.08</c:v>
                </c:pt>
                <c:pt idx="733">
                  <c:v>6.09</c:v>
                </c:pt>
                <c:pt idx="734">
                  <c:v>6.1</c:v>
                </c:pt>
                <c:pt idx="735">
                  <c:v>6.11</c:v>
                </c:pt>
                <c:pt idx="736">
                  <c:v>6.12</c:v>
                </c:pt>
                <c:pt idx="737">
                  <c:v>6.13</c:v>
                </c:pt>
                <c:pt idx="738">
                  <c:v>6.14</c:v>
                </c:pt>
                <c:pt idx="739">
                  <c:v>6.15</c:v>
                </c:pt>
                <c:pt idx="740">
                  <c:v>6.16</c:v>
                </c:pt>
                <c:pt idx="741">
                  <c:v>6.17</c:v>
                </c:pt>
                <c:pt idx="742">
                  <c:v>6.181</c:v>
                </c:pt>
                <c:pt idx="743">
                  <c:v>6.19</c:v>
                </c:pt>
                <c:pt idx="744">
                  <c:v>6.2009999999999996</c:v>
                </c:pt>
                <c:pt idx="745">
                  <c:v>6.2110000000000003</c:v>
                </c:pt>
                <c:pt idx="746">
                  <c:v>6.2210000000000001</c:v>
                </c:pt>
                <c:pt idx="747">
                  <c:v>6.2309999999999999</c:v>
                </c:pt>
                <c:pt idx="748">
                  <c:v>6.2409999999999997</c:v>
                </c:pt>
                <c:pt idx="749">
                  <c:v>6.2510000000000003</c:v>
                </c:pt>
                <c:pt idx="750">
                  <c:v>6.2610000000000001</c:v>
                </c:pt>
                <c:pt idx="751">
                  <c:v>6.2709999999999999</c:v>
                </c:pt>
                <c:pt idx="752">
                  <c:v>6.2809999999999997</c:v>
                </c:pt>
                <c:pt idx="753">
                  <c:v>6.2910000000000004</c:v>
                </c:pt>
                <c:pt idx="754">
                  <c:v>6.3019999999999996</c:v>
                </c:pt>
                <c:pt idx="755">
                  <c:v>6.3120000000000003</c:v>
                </c:pt>
                <c:pt idx="756">
                  <c:v>6.3220000000000001</c:v>
                </c:pt>
                <c:pt idx="757">
                  <c:v>6.3319999999999999</c:v>
                </c:pt>
                <c:pt idx="758">
                  <c:v>6.3419999999999996</c:v>
                </c:pt>
                <c:pt idx="759">
                  <c:v>6.3520000000000003</c:v>
                </c:pt>
                <c:pt idx="760">
                  <c:v>6.3620000000000001</c:v>
                </c:pt>
                <c:pt idx="761">
                  <c:v>6.3719999999999999</c:v>
                </c:pt>
                <c:pt idx="762">
                  <c:v>6.3819999999999997</c:v>
                </c:pt>
                <c:pt idx="763">
                  <c:v>6.3920000000000003</c:v>
                </c:pt>
                <c:pt idx="764">
                  <c:v>6.4020000000000001</c:v>
                </c:pt>
                <c:pt idx="765">
                  <c:v>6.4119999999999999</c:v>
                </c:pt>
                <c:pt idx="766">
                  <c:v>6.4219999999999997</c:v>
                </c:pt>
                <c:pt idx="767">
                  <c:v>6.4320000000000004</c:v>
                </c:pt>
                <c:pt idx="768">
                  <c:v>6.4420000000000002</c:v>
                </c:pt>
                <c:pt idx="769">
                  <c:v>6.452</c:v>
                </c:pt>
                <c:pt idx="770">
                  <c:v>6.4619999999999997</c:v>
                </c:pt>
                <c:pt idx="771">
                  <c:v>6.4720000000000004</c:v>
                </c:pt>
                <c:pt idx="772">
                  <c:v>6.4820000000000002</c:v>
                </c:pt>
                <c:pt idx="773">
                  <c:v>6.492</c:v>
                </c:pt>
                <c:pt idx="774">
                  <c:v>6.5010000000000003</c:v>
                </c:pt>
                <c:pt idx="775">
                  <c:v>6.5110000000000001</c:v>
                </c:pt>
                <c:pt idx="776">
                  <c:v>6.5209999999999999</c:v>
                </c:pt>
                <c:pt idx="777">
                  <c:v>6.5309999999999997</c:v>
                </c:pt>
                <c:pt idx="778">
                  <c:v>6.5410000000000004</c:v>
                </c:pt>
                <c:pt idx="779">
                  <c:v>6.5519999999999996</c:v>
                </c:pt>
                <c:pt idx="780">
                  <c:v>6.5609999999999999</c:v>
                </c:pt>
                <c:pt idx="781">
                  <c:v>6.5709999999999997</c:v>
                </c:pt>
                <c:pt idx="782">
                  <c:v>6.5810000000000004</c:v>
                </c:pt>
                <c:pt idx="783">
                  <c:v>6.5910000000000002</c:v>
                </c:pt>
                <c:pt idx="784">
                  <c:v>6.601</c:v>
                </c:pt>
                <c:pt idx="785">
                  <c:v>6.6109999999999998</c:v>
                </c:pt>
                <c:pt idx="786">
                  <c:v>6.6210000000000004</c:v>
                </c:pt>
                <c:pt idx="787">
                  <c:v>6.6310000000000002</c:v>
                </c:pt>
                <c:pt idx="788">
                  <c:v>6.641</c:v>
                </c:pt>
                <c:pt idx="789">
                  <c:v>6.65</c:v>
                </c:pt>
                <c:pt idx="790">
                  <c:v>6.66</c:v>
                </c:pt>
                <c:pt idx="791">
                  <c:v>6.6710000000000003</c:v>
                </c:pt>
                <c:pt idx="792">
                  <c:v>6.68</c:v>
                </c:pt>
                <c:pt idx="793">
                  <c:v>6.69</c:v>
                </c:pt>
                <c:pt idx="794">
                  <c:v>6.7</c:v>
                </c:pt>
                <c:pt idx="795">
                  <c:v>6.71</c:v>
                </c:pt>
                <c:pt idx="796">
                  <c:v>6.72</c:v>
                </c:pt>
                <c:pt idx="797">
                  <c:v>6.73</c:v>
                </c:pt>
                <c:pt idx="798">
                  <c:v>6.74</c:v>
                </c:pt>
                <c:pt idx="799">
                  <c:v>6.75</c:v>
                </c:pt>
                <c:pt idx="800">
                  <c:v>6.76</c:v>
                </c:pt>
                <c:pt idx="801">
                  <c:v>6.77</c:v>
                </c:pt>
                <c:pt idx="802">
                  <c:v>6.78</c:v>
                </c:pt>
                <c:pt idx="803">
                  <c:v>6.7889999999999997</c:v>
                </c:pt>
                <c:pt idx="804">
                  <c:v>6.7990000000000004</c:v>
                </c:pt>
                <c:pt idx="805">
                  <c:v>6.8090000000000002</c:v>
                </c:pt>
                <c:pt idx="806">
                  <c:v>6.819</c:v>
                </c:pt>
                <c:pt idx="807">
                  <c:v>6.8289999999999997</c:v>
                </c:pt>
                <c:pt idx="808">
                  <c:v>6.8390000000000004</c:v>
                </c:pt>
                <c:pt idx="809">
                  <c:v>6.8490000000000002</c:v>
                </c:pt>
                <c:pt idx="810">
                  <c:v>6.859</c:v>
                </c:pt>
                <c:pt idx="811">
                  <c:v>6.8689999999999998</c:v>
                </c:pt>
                <c:pt idx="812">
                  <c:v>6.8789999999999996</c:v>
                </c:pt>
                <c:pt idx="813">
                  <c:v>6.8879999999999999</c:v>
                </c:pt>
                <c:pt idx="814">
                  <c:v>6.8979999999999997</c:v>
                </c:pt>
                <c:pt idx="815">
                  <c:v>6.9080000000000004</c:v>
                </c:pt>
                <c:pt idx="816">
                  <c:v>6.9180000000000001</c:v>
                </c:pt>
                <c:pt idx="817">
                  <c:v>6.9279999999999999</c:v>
                </c:pt>
                <c:pt idx="818">
                  <c:v>6.9379999999999997</c:v>
                </c:pt>
                <c:pt idx="819">
                  <c:v>6.9480000000000004</c:v>
                </c:pt>
                <c:pt idx="820">
                  <c:v>6.9580000000000002</c:v>
                </c:pt>
                <c:pt idx="821">
                  <c:v>6.968</c:v>
                </c:pt>
                <c:pt idx="822">
                  <c:v>6.9770000000000003</c:v>
                </c:pt>
                <c:pt idx="823">
                  <c:v>6.9870000000000001</c:v>
                </c:pt>
                <c:pt idx="824">
                  <c:v>6.9969999999999999</c:v>
                </c:pt>
                <c:pt idx="825">
                  <c:v>7.0069999999999997</c:v>
                </c:pt>
                <c:pt idx="826">
                  <c:v>7.0170000000000003</c:v>
                </c:pt>
                <c:pt idx="827">
                  <c:v>7.0270000000000001</c:v>
                </c:pt>
                <c:pt idx="828">
                  <c:v>7.0359999999999996</c:v>
                </c:pt>
                <c:pt idx="829">
                  <c:v>7.0460000000000003</c:v>
                </c:pt>
                <c:pt idx="830">
                  <c:v>7.056</c:v>
                </c:pt>
                <c:pt idx="831">
                  <c:v>7.0659999999999998</c:v>
                </c:pt>
                <c:pt idx="832">
                  <c:v>7.0759999999999996</c:v>
                </c:pt>
                <c:pt idx="833">
                  <c:v>7.0860000000000003</c:v>
                </c:pt>
                <c:pt idx="834">
                  <c:v>7.0960000000000001</c:v>
                </c:pt>
                <c:pt idx="835">
                  <c:v>7.1059999999999999</c:v>
                </c:pt>
                <c:pt idx="836">
                  <c:v>7.1150000000000002</c:v>
                </c:pt>
                <c:pt idx="837">
                  <c:v>7.125</c:v>
                </c:pt>
                <c:pt idx="838">
                  <c:v>7.1349999999999998</c:v>
                </c:pt>
                <c:pt idx="839">
                  <c:v>7.1449999999999996</c:v>
                </c:pt>
                <c:pt idx="840">
                  <c:v>7.1550000000000002</c:v>
                </c:pt>
                <c:pt idx="841">
                  <c:v>7.165</c:v>
                </c:pt>
                <c:pt idx="842">
                  <c:v>7.1749999999999998</c:v>
                </c:pt>
                <c:pt idx="843">
                  <c:v>7.1849999999999996</c:v>
                </c:pt>
                <c:pt idx="844">
                  <c:v>7.1950000000000003</c:v>
                </c:pt>
                <c:pt idx="845">
                  <c:v>7.2050000000000001</c:v>
                </c:pt>
                <c:pt idx="846">
                  <c:v>7.2140000000000004</c:v>
                </c:pt>
                <c:pt idx="847">
                  <c:v>7.2249999999999996</c:v>
                </c:pt>
                <c:pt idx="848">
                  <c:v>7.2350000000000003</c:v>
                </c:pt>
                <c:pt idx="849">
                  <c:v>7.2439999999999998</c:v>
                </c:pt>
                <c:pt idx="850">
                  <c:v>7.2539999999999996</c:v>
                </c:pt>
                <c:pt idx="851">
                  <c:v>7.2640000000000002</c:v>
                </c:pt>
                <c:pt idx="852">
                  <c:v>7.274</c:v>
                </c:pt>
                <c:pt idx="853">
                  <c:v>7.2839999999999998</c:v>
                </c:pt>
                <c:pt idx="854">
                  <c:v>7.2939999999999996</c:v>
                </c:pt>
                <c:pt idx="855">
                  <c:v>7.3029999999999999</c:v>
                </c:pt>
                <c:pt idx="856">
                  <c:v>7.3129999999999997</c:v>
                </c:pt>
                <c:pt idx="857">
                  <c:v>7.3230000000000004</c:v>
                </c:pt>
                <c:pt idx="858">
                  <c:v>7.3330000000000002</c:v>
                </c:pt>
                <c:pt idx="859">
                  <c:v>7.343</c:v>
                </c:pt>
                <c:pt idx="860">
                  <c:v>7.3529999999999998</c:v>
                </c:pt>
                <c:pt idx="861">
                  <c:v>7.3630000000000004</c:v>
                </c:pt>
                <c:pt idx="862">
                  <c:v>7.3730000000000002</c:v>
                </c:pt>
                <c:pt idx="863">
                  <c:v>7.383</c:v>
                </c:pt>
                <c:pt idx="864">
                  <c:v>7.3929999999999998</c:v>
                </c:pt>
                <c:pt idx="865">
                  <c:v>7.4029999999999996</c:v>
                </c:pt>
                <c:pt idx="866">
                  <c:v>7.4119999999999999</c:v>
                </c:pt>
                <c:pt idx="867">
                  <c:v>7.4219999999999997</c:v>
                </c:pt>
                <c:pt idx="868">
                  <c:v>7.4320000000000004</c:v>
                </c:pt>
                <c:pt idx="869">
                  <c:v>7.4420000000000002</c:v>
                </c:pt>
                <c:pt idx="870">
                  <c:v>7.452</c:v>
                </c:pt>
                <c:pt idx="871">
                  <c:v>7.4619999999999997</c:v>
                </c:pt>
                <c:pt idx="872">
                  <c:v>7.4720000000000004</c:v>
                </c:pt>
                <c:pt idx="873">
                  <c:v>7.4820000000000002</c:v>
                </c:pt>
                <c:pt idx="874">
                  <c:v>7.4909999999999997</c:v>
                </c:pt>
                <c:pt idx="875">
                  <c:v>7.5010000000000003</c:v>
                </c:pt>
                <c:pt idx="876">
                  <c:v>7.5110000000000001</c:v>
                </c:pt>
                <c:pt idx="877">
                  <c:v>7.5209999999999999</c:v>
                </c:pt>
                <c:pt idx="878">
                  <c:v>7.5309999999999997</c:v>
                </c:pt>
                <c:pt idx="879">
                  <c:v>7.5410000000000004</c:v>
                </c:pt>
                <c:pt idx="880">
                  <c:v>7.55</c:v>
                </c:pt>
                <c:pt idx="881">
                  <c:v>7.56</c:v>
                </c:pt>
                <c:pt idx="882">
                  <c:v>7.5709999999999997</c:v>
                </c:pt>
                <c:pt idx="883">
                  <c:v>7.58</c:v>
                </c:pt>
                <c:pt idx="884">
                  <c:v>7.59</c:v>
                </c:pt>
                <c:pt idx="885">
                  <c:v>7.6</c:v>
                </c:pt>
                <c:pt idx="886">
                  <c:v>7.61</c:v>
                </c:pt>
                <c:pt idx="887">
                  <c:v>7.62</c:v>
                </c:pt>
                <c:pt idx="888">
                  <c:v>7.63</c:v>
                </c:pt>
                <c:pt idx="889">
                  <c:v>7.64</c:v>
                </c:pt>
                <c:pt idx="890">
                  <c:v>7.65</c:v>
                </c:pt>
                <c:pt idx="891">
                  <c:v>7.66</c:v>
                </c:pt>
                <c:pt idx="892">
                  <c:v>7.67</c:v>
                </c:pt>
                <c:pt idx="893">
                  <c:v>7.68</c:v>
                </c:pt>
                <c:pt idx="894">
                  <c:v>7.6890000000000001</c:v>
                </c:pt>
                <c:pt idx="895">
                  <c:v>7.6989999999999998</c:v>
                </c:pt>
                <c:pt idx="896">
                  <c:v>7.7089999999999996</c:v>
                </c:pt>
                <c:pt idx="897">
                  <c:v>7.7190000000000003</c:v>
                </c:pt>
                <c:pt idx="898">
                  <c:v>7.7290000000000001</c:v>
                </c:pt>
                <c:pt idx="899">
                  <c:v>7.7380000000000004</c:v>
                </c:pt>
                <c:pt idx="900">
                  <c:v>7.7480000000000002</c:v>
                </c:pt>
                <c:pt idx="901">
                  <c:v>7.758</c:v>
                </c:pt>
                <c:pt idx="902">
                  <c:v>7.7679999999999998</c:v>
                </c:pt>
                <c:pt idx="903">
                  <c:v>7.7779999999999996</c:v>
                </c:pt>
                <c:pt idx="904">
                  <c:v>7.7880000000000003</c:v>
                </c:pt>
                <c:pt idx="905">
                  <c:v>7.798</c:v>
                </c:pt>
                <c:pt idx="906">
                  <c:v>7.8079999999999998</c:v>
                </c:pt>
                <c:pt idx="907">
                  <c:v>7.8179999999999996</c:v>
                </c:pt>
                <c:pt idx="908">
                  <c:v>7.8280000000000003</c:v>
                </c:pt>
                <c:pt idx="909">
                  <c:v>7.8380000000000001</c:v>
                </c:pt>
                <c:pt idx="910">
                  <c:v>7.8470000000000004</c:v>
                </c:pt>
                <c:pt idx="911">
                  <c:v>7.8570000000000002</c:v>
                </c:pt>
                <c:pt idx="912">
                  <c:v>7.867</c:v>
                </c:pt>
                <c:pt idx="913">
                  <c:v>7.8769999999999998</c:v>
                </c:pt>
                <c:pt idx="914">
                  <c:v>7.8869999999999996</c:v>
                </c:pt>
                <c:pt idx="915">
                  <c:v>7.8970000000000002</c:v>
                </c:pt>
                <c:pt idx="916">
                  <c:v>7.907</c:v>
                </c:pt>
                <c:pt idx="917">
                  <c:v>7.9160000000000004</c:v>
                </c:pt>
                <c:pt idx="918">
                  <c:v>7.9260000000000002</c:v>
                </c:pt>
                <c:pt idx="919">
                  <c:v>7.9359999999999999</c:v>
                </c:pt>
                <c:pt idx="920">
                  <c:v>7.9459999999999997</c:v>
                </c:pt>
                <c:pt idx="921">
                  <c:v>7.9560000000000004</c:v>
                </c:pt>
                <c:pt idx="922">
                  <c:v>7.9649999999999999</c:v>
                </c:pt>
                <c:pt idx="923">
                  <c:v>7.9749999999999996</c:v>
                </c:pt>
                <c:pt idx="924">
                  <c:v>7.9850000000000003</c:v>
                </c:pt>
                <c:pt idx="925">
                  <c:v>7.9950000000000001</c:v>
                </c:pt>
                <c:pt idx="926">
                  <c:v>8.0050000000000008</c:v>
                </c:pt>
                <c:pt idx="927">
                  <c:v>8.0139999999999993</c:v>
                </c:pt>
                <c:pt idx="928">
                  <c:v>8.0239999999999991</c:v>
                </c:pt>
                <c:pt idx="929">
                  <c:v>8.0340000000000007</c:v>
                </c:pt>
                <c:pt idx="930">
                  <c:v>8.0440000000000005</c:v>
                </c:pt>
                <c:pt idx="931">
                  <c:v>8.0540000000000003</c:v>
                </c:pt>
                <c:pt idx="932">
                  <c:v>8.0640000000000001</c:v>
                </c:pt>
                <c:pt idx="933">
                  <c:v>8.0730000000000004</c:v>
                </c:pt>
                <c:pt idx="934">
                  <c:v>8.0830000000000002</c:v>
                </c:pt>
                <c:pt idx="935">
                  <c:v>8.093</c:v>
                </c:pt>
                <c:pt idx="936">
                  <c:v>8.1029999999999998</c:v>
                </c:pt>
                <c:pt idx="937">
                  <c:v>8.1129999999999995</c:v>
                </c:pt>
                <c:pt idx="938">
                  <c:v>8.1229999999999993</c:v>
                </c:pt>
                <c:pt idx="939">
                  <c:v>8.1319999999999997</c:v>
                </c:pt>
                <c:pt idx="940">
                  <c:v>8.1419999999999995</c:v>
                </c:pt>
                <c:pt idx="941">
                  <c:v>8.1519999999999992</c:v>
                </c:pt>
                <c:pt idx="942">
                  <c:v>8.1620000000000008</c:v>
                </c:pt>
                <c:pt idx="943">
                  <c:v>8.1720000000000006</c:v>
                </c:pt>
                <c:pt idx="944">
                  <c:v>8.1820000000000004</c:v>
                </c:pt>
                <c:pt idx="945">
                  <c:v>8.1910000000000007</c:v>
                </c:pt>
                <c:pt idx="946">
                  <c:v>8.2010000000000005</c:v>
                </c:pt>
                <c:pt idx="947">
                  <c:v>8.2110000000000003</c:v>
                </c:pt>
                <c:pt idx="948">
                  <c:v>8.2210000000000001</c:v>
                </c:pt>
                <c:pt idx="949">
                  <c:v>8.2309999999999999</c:v>
                </c:pt>
                <c:pt idx="950">
                  <c:v>8.24</c:v>
                </c:pt>
                <c:pt idx="951">
                  <c:v>8.25</c:v>
                </c:pt>
                <c:pt idx="952">
                  <c:v>8.26</c:v>
                </c:pt>
                <c:pt idx="953">
                  <c:v>8.27</c:v>
                </c:pt>
                <c:pt idx="954">
                  <c:v>8.2799999999999994</c:v>
                </c:pt>
                <c:pt idx="955">
                  <c:v>8.2899999999999991</c:v>
                </c:pt>
                <c:pt idx="956">
                  <c:v>8.3000000000000007</c:v>
                </c:pt>
                <c:pt idx="957">
                  <c:v>8.31</c:v>
                </c:pt>
                <c:pt idx="958">
                  <c:v>8.3190000000000008</c:v>
                </c:pt>
                <c:pt idx="959">
                  <c:v>8.3290000000000006</c:v>
                </c:pt>
                <c:pt idx="960">
                  <c:v>8.3390000000000004</c:v>
                </c:pt>
                <c:pt idx="961">
                  <c:v>8.3490000000000002</c:v>
                </c:pt>
                <c:pt idx="962">
                  <c:v>8.359</c:v>
                </c:pt>
                <c:pt idx="963">
                  <c:v>8.3689999999999998</c:v>
                </c:pt>
                <c:pt idx="964">
                  <c:v>8.3780000000000001</c:v>
                </c:pt>
                <c:pt idx="965">
                  <c:v>8.3879999999999999</c:v>
                </c:pt>
                <c:pt idx="966">
                  <c:v>8.3979999999999997</c:v>
                </c:pt>
                <c:pt idx="967">
                  <c:v>8.4079999999999995</c:v>
                </c:pt>
                <c:pt idx="968">
                  <c:v>8.4179999999999993</c:v>
                </c:pt>
                <c:pt idx="969">
                  <c:v>8.4280000000000008</c:v>
                </c:pt>
                <c:pt idx="970">
                  <c:v>8.4369999999999994</c:v>
                </c:pt>
                <c:pt idx="971">
                  <c:v>8.4469999999999992</c:v>
                </c:pt>
                <c:pt idx="972">
                  <c:v>8.4570000000000007</c:v>
                </c:pt>
                <c:pt idx="973">
                  <c:v>8.4670000000000005</c:v>
                </c:pt>
                <c:pt idx="974">
                  <c:v>8.4770000000000003</c:v>
                </c:pt>
                <c:pt idx="975">
                  <c:v>8.4860000000000007</c:v>
                </c:pt>
                <c:pt idx="976">
                  <c:v>8.4960000000000004</c:v>
                </c:pt>
                <c:pt idx="977">
                  <c:v>8.5060000000000002</c:v>
                </c:pt>
                <c:pt idx="978">
                  <c:v>8.516</c:v>
                </c:pt>
                <c:pt idx="979">
                  <c:v>8.5259999999999998</c:v>
                </c:pt>
                <c:pt idx="980">
                  <c:v>8.5359999999999996</c:v>
                </c:pt>
                <c:pt idx="981">
                  <c:v>8.5449999999999999</c:v>
                </c:pt>
                <c:pt idx="982">
                  <c:v>8.5549999999999997</c:v>
                </c:pt>
                <c:pt idx="983">
                  <c:v>8.5649999999999995</c:v>
                </c:pt>
                <c:pt idx="984">
                  <c:v>8.5749999999999993</c:v>
                </c:pt>
                <c:pt idx="985">
                  <c:v>8.5850000000000009</c:v>
                </c:pt>
                <c:pt idx="986">
                  <c:v>8.5939999999999994</c:v>
                </c:pt>
                <c:pt idx="987">
                  <c:v>8.6039999999999992</c:v>
                </c:pt>
                <c:pt idx="988">
                  <c:v>8.6140000000000008</c:v>
                </c:pt>
                <c:pt idx="989">
                  <c:v>8.6240000000000006</c:v>
                </c:pt>
                <c:pt idx="990">
                  <c:v>8.6340000000000003</c:v>
                </c:pt>
                <c:pt idx="991">
                  <c:v>8.6440000000000001</c:v>
                </c:pt>
                <c:pt idx="992">
                  <c:v>8.6530000000000005</c:v>
                </c:pt>
                <c:pt idx="993">
                  <c:v>8.6630000000000003</c:v>
                </c:pt>
                <c:pt idx="994">
                  <c:v>8.673</c:v>
                </c:pt>
                <c:pt idx="995">
                  <c:v>8.6820000000000004</c:v>
                </c:pt>
                <c:pt idx="996">
                  <c:v>8.6920000000000002</c:v>
                </c:pt>
                <c:pt idx="997">
                  <c:v>8.702</c:v>
                </c:pt>
                <c:pt idx="998">
                  <c:v>8.7119999999999997</c:v>
                </c:pt>
                <c:pt idx="999">
                  <c:v>8.7219999999999995</c:v>
                </c:pt>
                <c:pt idx="1000">
                  <c:v>8.7319999999999993</c:v>
                </c:pt>
                <c:pt idx="1001">
                  <c:v>8.7420000000000009</c:v>
                </c:pt>
                <c:pt idx="1002">
                  <c:v>8.7520000000000007</c:v>
                </c:pt>
                <c:pt idx="1003">
                  <c:v>8.7609999999999992</c:v>
                </c:pt>
                <c:pt idx="1004">
                  <c:v>8.7710000000000008</c:v>
                </c:pt>
                <c:pt idx="1005">
                  <c:v>8.7810000000000006</c:v>
                </c:pt>
                <c:pt idx="1006">
                  <c:v>8.7910000000000004</c:v>
                </c:pt>
                <c:pt idx="1007">
                  <c:v>8.8000000000000007</c:v>
                </c:pt>
                <c:pt idx="1008">
                  <c:v>8.81</c:v>
                </c:pt>
                <c:pt idx="1009">
                  <c:v>8.82</c:v>
                </c:pt>
                <c:pt idx="1010">
                  <c:v>8.83</c:v>
                </c:pt>
                <c:pt idx="1011">
                  <c:v>8.84</c:v>
                </c:pt>
                <c:pt idx="1012">
                  <c:v>8.85</c:v>
                </c:pt>
                <c:pt idx="1013">
                  <c:v>8.859</c:v>
                </c:pt>
                <c:pt idx="1014">
                  <c:v>8.8689999999999998</c:v>
                </c:pt>
                <c:pt idx="1015">
                  <c:v>8.8789999999999996</c:v>
                </c:pt>
                <c:pt idx="1016">
                  <c:v>8.8889999999999993</c:v>
                </c:pt>
                <c:pt idx="1017">
                  <c:v>8.8979999999999997</c:v>
                </c:pt>
                <c:pt idx="1018">
                  <c:v>8.9079999999999995</c:v>
                </c:pt>
                <c:pt idx="1019">
                  <c:v>8.9179999999999993</c:v>
                </c:pt>
                <c:pt idx="1020">
                  <c:v>8.9280000000000008</c:v>
                </c:pt>
                <c:pt idx="1021">
                  <c:v>8.9380000000000006</c:v>
                </c:pt>
                <c:pt idx="1022">
                  <c:v>8.9469999999999992</c:v>
                </c:pt>
                <c:pt idx="1023">
                  <c:v>8.9570000000000007</c:v>
                </c:pt>
                <c:pt idx="1024">
                  <c:v>8.9670000000000005</c:v>
                </c:pt>
                <c:pt idx="1025">
                  <c:v>8.9770000000000003</c:v>
                </c:pt>
                <c:pt idx="1026">
                  <c:v>8.9870000000000001</c:v>
                </c:pt>
                <c:pt idx="1027">
                  <c:v>8.9960000000000004</c:v>
                </c:pt>
                <c:pt idx="1028">
                  <c:v>9.0060000000000002</c:v>
                </c:pt>
                <c:pt idx="1029">
                  <c:v>9.016</c:v>
                </c:pt>
                <c:pt idx="1030">
                  <c:v>9.0259999999999998</c:v>
                </c:pt>
                <c:pt idx="1031">
                  <c:v>9.0359999999999996</c:v>
                </c:pt>
                <c:pt idx="1032">
                  <c:v>9.0459999999999994</c:v>
                </c:pt>
                <c:pt idx="1033">
                  <c:v>9.0549999999999997</c:v>
                </c:pt>
                <c:pt idx="1034">
                  <c:v>9.0649999999999995</c:v>
                </c:pt>
                <c:pt idx="1035">
                  <c:v>9.0749999999999993</c:v>
                </c:pt>
                <c:pt idx="1036">
                  <c:v>9.0850000000000009</c:v>
                </c:pt>
                <c:pt idx="1037">
                  <c:v>9.0950000000000006</c:v>
                </c:pt>
                <c:pt idx="1038">
                  <c:v>9.1050000000000004</c:v>
                </c:pt>
                <c:pt idx="1039">
                  <c:v>9.1140000000000008</c:v>
                </c:pt>
                <c:pt idx="1040">
                  <c:v>9.1240000000000006</c:v>
                </c:pt>
                <c:pt idx="1041">
                  <c:v>9.1329999999999991</c:v>
                </c:pt>
                <c:pt idx="1042">
                  <c:v>9.1430000000000007</c:v>
                </c:pt>
                <c:pt idx="1043">
                  <c:v>9.1530000000000005</c:v>
                </c:pt>
                <c:pt idx="1044">
                  <c:v>9.1630000000000003</c:v>
                </c:pt>
                <c:pt idx="1045">
                  <c:v>9.173</c:v>
                </c:pt>
                <c:pt idx="1046">
                  <c:v>9.1829999999999998</c:v>
                </c:pt>
                <c:pt idx="1047">
                  <c:v>9.1920000000000002</c:v>
                </c:pt>
                <c:pt idx="1048">
                  <c:v>9.202</c:v>
                </c:pt>
                <c:pt idx="1049">
                  <c:v>9.2119999999999997</c:v>
                </c:pt>
                <c:pt idx="1050">
                  <c:v>9.2219999999999995</c:v>
                </c:pt>
                <c:pt idx="1051">
                  <c:v>9.2319999999999993</c:v>
                </c:pt>
                <c:pt idx="1052">
                  <c:v>9.2420000000000009</c:v>
                </c:pt>
                <c:pt idx="1053">
                  <c:v>9.2509999999999994</c:v>
                </c:pt>
                <c:pt idx="1054">
                  <c:v>9.2609999999999992</c:v>
                </c:pt>
                <c:pt idx="1055">
                  <c:v>9.27</c:v>
                </c:pt>
                <c:pt idx="1056">
                  <c:v>9.2799999999999994</c:v>
                </c:pt>
                <c:pt idx="1057">
                  <c:v>9.2899999999999991</c:v>
                </c:pt>
                <c:pt idx="1058">
                  <c:v>9.3000000000000007</c:v>
                </c:pt>
                <c:pt idx="1059">
                  <c:v>9.31</c:v>
                </c:pt>
                <c:pt idx="1060">
                  <c:v>9.32</c:v>
                </c:pt>
                <c:pt idx="1061">
                  <c:v>9.3290000000000006</c:v>
                </c:pt>
                <c:pt idx="1062">
                  <c:v>9.3390000000000004</c:v>
                </c:pt>
                <c:pt idx="1063">
                  <c:v>9.3490000000000002</c:v>
                </c:pt>
                <c:pt idx="1064">
                  <c:v>9.359</c:v>
                </c:pt>
                <c:pt idx="1065">
                  <c:v>9.3689999999999998</c:v>
                </c:pt>
                <c:pt idx="1066">
                  <c:v>9.3780000000000001</c:v>
                </c:pt>
                <c:pt idx="1067">
                  <c:v>9.3879999999999999</c:v>
                </c:pt>
                <c:pt idx="1068">
                  <c:v>9.3979999999999997</c:v>
                </c:pt>
                <c:pt idx="1069">
                  <c:v>9.4079999999999995</c:v>
                </c:pt>
                <c:pt idx="1070">
                  <c:v>9.4179999999999993</c:v>
                </c:pt>
                <c:pt idx="1071">
                  <c:v>9.4280000000000008</c:v>
                </c:pt>
                <c:pt idx="1072">
                  <c:v>9.4369999999999994</c:v>
                </c:pt>
                <c:pt idx="1073">
                  <c:v>9.4469999999999992</c:v>
                </c:pt>
                <c:pt idx="1074">
                  <c:v>9.4570000000000007</c:v>
                </c:pt>
                <c:pt idx="1075">
                  <c:v>9.4670000000000005</c:v>
                </c:pt>
                <c:pt idx="1076">
                  <c:v>9.4770000000000003</c:v>
                </c:pt>
                <c:pt idx="1077">
                  <c:v>9.4870000000000001</c:v>
                </c:pt>
                <c:pt idx="1078">
                  <c:v>9.4960000000000004</c:v>
                </c:pt>
                <c:pt idx="1079">
                  <c:v>9.5060000000000002</c:v>
                </c:pt>
                <c:pt idx="1080">
                  <c:v>9.5150000000000006</c:v>
                </c:pt>
                <c:pt idx="1081">
                  <c:v>9.5250000000000004</c:v>
                </c:pt>
                <c:pt idx="1082">
                  <c:v>9.5350000000000001</c:v>
                </c:pt>
                <c:pt idx="1083">
                  <c:v>9.5449999999999999</c:v>
                </c:pt>
                <c:pt idx="1084">
                  <c:v>9.5549999999999997</c:v>
                </c:pt>
                <c:pt idx="1085">
                  <c:v>9.5640000000000001</c:v>
                </c:pt>
                <c:pt idx="1086">
                  <c:v>9.5739999999999998</c:v>
                </c:pt>
                <c:pt idx="1087">
                  <c:v>9.5839999999999996</c:v>
                </c:pt>
                <c:pt idx="1088">
                  <c:v>9.593</c:v>
                </c:pt>
                <c:pt idx="1089">
                  <c:v>9.6029999999999998</c:v>
                </c:pt>
                <c:pt idx="1090">
                  <c:v>9.6129999999999995</c:v>
                </c:pt>
                <c:pt idx="1091">
                  <c:v>9.6229999999999993</c:v>
                </c:pt>
                <c:pt idx="1092">
                  <c:v>9.6329999999999991</c:v>
                </c:pt>
                <c:pt idx="1093">
                  <c:v>9.6430000000000007</c:v>
                </c:pt>
                <c:pt idx="1094">
                  <c:v>9.6519999999999992</c:v>
                </c:pt>
                <c:pt idx="1095">
                  <c:v>9.6620000000000008</c:v>
                </c:pt>
                <c:pt idx="1096">
                  <c:v>9.6720000000000006</c:v>
                </c:pt>
                <c:pt idx="1097">
                  <c:v>9.6820000000000004</c:v>
                </c:pt>
                <c:pt idx="1098">
                  <c:v>9.6920000000000002</c:v>
                </c:pt>
                <c:pt idx="1099">
                  <c:v>9.702</c:v>
                </c:pt>
                <c:pt idx="1100">
                  <c:v>9.7110000000000003</c:v>
                </c:pt>
                <c:pt idx="1101">
                  <c:v>9.7210000000000001</c:v>
                </c:pt>
                <c:pt idx="1102">
                  <c:v>9.7309999999999999</c:v>
                </c:pt>
                <c:pt idx="1103">
                  <c:v>9.74</c:v>
                </c:pt>
                <c:pt idx="1104">
                  <c:v>9.75</c:v>
                </c:pt>
                <c:pt idx="1105">
                  <c:v>9.76</c:v>
                </c:pt>
                <c:pt idx="1106">
                  <c:v>9.77</c:v>
                </c:pt>
                <c:pt idx="1107">
                  <c:v>9.7799999999999994</c:v>
                </c:pt>
                <c:pt idx="1108">
                  <c:v>9.7899999999999991</c:v>
                </c:pt>
                <c:pt idx="1109">
                  <c:v>9.7989999999999995</c:v>
                </c:pt>
                <c:pt idx="1110">
                  <c:v>9.8089999999999993</c:v>
                </c:pt>
                <c:pt idx="1111">
                  <c:v>9.8190000000000008</c:v>
                </c:pt>
                <c:pt idx="1112">
                  <c:v>9.8290000000000006</c:v>
                </c:pt>
                <c:pt idx="1113">
                  <c:v>9.8390000000000004</c:v>
                </c:pt>
                <c:pt idx="1114">
                  <c:v>9.8490000000000002</c:v>
                </c:pt>
                <c:pt idx="1115">
                  <c:v>9.8580000000000005</c:v>
                </c:pt>
                <c:pt idx="1116">
                  <c:v>9.8680000000000003</c:v>
                </c:pt>
                <c:pt idx="1117">
                  <c:v>9.8770000000000007</c:v>
                </c:pt>
                <c:pt idx="1118">
                  <c:v>9.8870000000000005</c:v>
                </c:pt>
                <c:pt idx="1119">
                  <c:v>9.8970000000000002</c:v>
                </c:pt>
                <c:pt idx="1120">
                  <c:v>9.907</c:v>
                </c:pt>
                <c:pt idx="1121">
                  <c:v>9.9169999999999998</c:v>
                </c:pt>
                <c:pt idx="1122">
                  <c:v>9.9269999999999996</c:v>
                </c:pt>
                <c:pt idx="1123">
                  <c:v>9.9359999999999999</c:v>
                </c:pt>
                <c:pt idx="1124">
                  <c:v>9.9459999999999997</c:v>
                </c:pt>
                <c:pt idx="1125">
                  <c:v>9.9559999999999995</c:v>
                </c:pt>
                <c:pt idx="1126">
                  <c:v>9.9649999999999999</c:v>
                </c:pt>
                <c:pt idx="1127">
                  <c:v>9.9749999999999996</c:v>
                </c:pt>
                <c:pt idx="1128">
                  <c:v>9.9849999999999994</c:v>
                </c:pt>
                <c:pt idx="1129">
                  <c:v>9.9949999999999992</c:v>
                </c:pt>
                <c:pt idx="1130">
                  <c:v>10.005000000000001</c:v>
                </c:pt>
                <c:pt idx="1131">
                  <c:v>10.013999999999999</c:v>
                </c:pt>
                <c:pt idx="1132">
                  <c:v>10.023999999999999</c:v>
                </c:pt>
                <c:pt idx="1133">
                  <c:v>10.034000000000001</c:v>
                </c:pt>
                <c:pt idx="1134">
                  <c:v>10.044</c:v>
                </c:pt>
                <c:pt idx="1135">
                  <c:v>10.054</c:v>
                </c:pt>
                <c:pt idx="1136">
                  <c:v>10.064</c:v>
                </c:pt>
                <c:pt idx="1137">
                  <c:v>10.074</c:v>
                </c:pt>
                <c:pt idx="1138">
                  <c:v>10.084</c:v>
                </c:pt>
                <c:pt idx="1139">
                  <c:v>10.093</c:v>
                </c:pt>
                <c:pt idx="1140">
                  <c:v>10.103</c:v>
                </c:pt>
                <c:pt idx="1141">
                  <c:v>10.113</c:v>
                </c:pt>
                <c:pt idx="1142">
                  <c:v>10.122999999999999</c:v>
                </c:pt>
                <c:pt idx="1143">
                  <c:v>10.132999999999999</c:v>
                </c:pt>
                <c:pt idx="1144">
                  <c:v>10.143000000000001</c:v>
                </c:pt>
                <c:pt idx="1145">
                  <c:v>10.151999999999999</c:v>
                </c:pt>
                <c:pt idx="1146">
                  <c:v>10.162000000000001</c:v>
                </c:pt>
                <c:pt idx="1147">
                  <c:v>10.172000000000001</c:v>
                </c:pt>
                <c:pt idx="1148">
                  <c:v>10.182</c:v>
                </c:pt>
                <c:pt idx="1149">
                  <c:v>10.192</c:v>
                </c:pt>
                <c:pt idx="1150">
                  <c:v>10.202</c:v>
                </c:pt>
                <c:pt idx="1151">
                  <c:v>10.212</c:v>
                </c:pt>
                <c:pt idx="1152">
                  <c:v>10.222</c:v>
                </c:pt>
                <c:pt idx="1153">
                  <c:v>10.231999999999999</c:v>
                </c:pt>
                <c:pt idx="1154">
                  <c:v>10.241</c:v>
                </c:pt>
                <c:pt idx="1155">
                  <c:v>10.250999999999999</c:v>
                </c:pt>
                <c:pt idx="1156">
                  <c:v>10.260999999999999</c:v>
                </c:pt>
                <c:pt idx="1157">
                  <c:v>10.271000000000001</c:v>
                </c:pt>
                <c:pt idx="1158">
                  <c:v>10.281000000000001</c:v>
                </c:pt>
                <c:pt idx="1159">
                  <c:v>10.291</c:v>
                </c:pt>
                <c:pt idx="1160">
                  <c:v>10.3</c:v>
                </c:pt>
                <c:pt idx="1161">
                  <c:v>10.31</c:v>
                </c:pt>
                <c:pt idx="1162">
                  <c:v>10.32</c:v>
                </c:pt>
                <c:pt idx="1163">
                  <c:v>10.33</c:v>
                </c:pt>
                <c:pt idx="1164">
                  <c:v>10.34</c:v>
                </c:pt>
                <c:pt idx="1165">
                  <c:v>10.35</c:v>
                </c:pt>
                <c:pt idx="1166">
                  <c:v>10.359</c:v>
                </c:pt>
                <c:pt idx="1167">
                  <c:v>10.369</c:v>
                </c:pt>
                <c:pt idx="1168">
                  <c:v>10.379</c:v>
                </c:pt>
                <c:pt idx="1169">
                  <c:v>10.388999999999999</c:v>
                </c:pt>
                <c:pt idx="1170">
                  <c:v>10.398</c:v>
                </c:pt>
                <c:pt idx="1171">
                  <c:v>10.407999999999999</c:v>
                </c:pt>
                <c:pt idx="1172">
                  <c:v>10.417999999999999</c:v>
                </c:pt>
                <c:pt idx="1173">
                  <c:v>10.428000000000001</c:v>
                </c:pt>
                <c:pt idx="1174">
                  <c:v>10.436999999999999</c:v>
                </c:pt>
                <c:pt idx="1175">
                  <c:v>10.446999999999999</c:v>
                </c:pt>
                <c:pt idx="1176">
                  <c:v>10.457000000000001</c:v>
                </c:pt>
                <c:pt idx="1177">
                  <c:v>10.467000000000001</c:v>
                </c:pt>
                <c:pt idx="1178">
                  <c:v>10.477</c:v>
                </c:pt>
                <c:pt idx="1179">
                  <c:v>10.486000000000001</c:v>
                </c:pt>
                <c:pt idx="1180">
                  <c:v>10.496</c:v>
                </c:pt>
                <c:pt idx="1181">
                  <c:v>10.506</c:v>
                </c:pt>
                <c:pt idx="1182">
                  <c:v>10.516</c:v>
                </c:pt>
                <c:pt idx="1183">
                  <c:v>10.526</c:v>
                </c:pt>
                <c:pt idx="1184">
                  <c:v>10.536</c:v>
                </c:pt>
                <c:pt idx="1185">
                  <c:v>10.545</c:v>
                </c:pt>
                <c:pt idx="1186">
                  <c:v>10.555</c:v>
                </c:pt>
                <c:pt idx="1187">
                  <c:v>10.565</c:v>
                </c:pt>
                <c:pt idx="1188">
                  <c:v>10.574999999999999</c:v>
                </c:pt>
                <c:pt idx="1189">
                  <c:v>10.585000000000001</c:v>
                </c:pt>
                <c:pt idx="1190">
                  <c:v>10.593999999999999</c:v>
                </c:pt>
                <c:pt idx="1191">
                  <c:v>10.603999999999999</c:v>
                </c:pt>
                <c:pt idx="1192">
                  <c:v>10.614000000000001</c:v>
                </c:pt>
                <c:pt idx="1193">
                  <c:v>10.622999999999999</c:v>
                </c:pt>
                <c:pt idx="1194">
                  <c:v>10.632999999999999</c:v>
                </c:pt>
                <c:pt idx="1195">
                  <c:v>10.643000000000001</c:v>
                </c:pt>
                <c:pt idx="1196">
                  <c:v>10.653</c:v>
                </c:pt>
                <c:pt idx="1197">
                  <c:v>10.663</c:v>
                </c:pt>
                <c:pt idx="1198">
                  <c:v>10.673</c:v>
                </c:pt>
                <c:pt idx="1199">
                  <c:v>10.682</c:v>
                </c:pt>
                <c:pt idx="1200">
                  <c:v>10.692</c:v>
                </c:pt>
                <c:pt idx="1201">
                  <c:v>10.702</c:v>
                </c:pt>
                <c:pt idx="1202">
                  <c:v>10.711</c:v>
                </c:pt>
                <c:pt idx="1203">
                  <c:v>10.721</c:v>
                </c:pt>
                <c:pt idx="1204">
                  <c:v>10.731</c:v>
                </c:pt>
                <c:pt idx="1205">
                  <c:v>10.741</c:v>
                </c:pt>
                <c:pt idx="1206">
                  <c:v>10.750999999999999</c:v>
                </c:pt>
                <c:pt idx="1207">
                  <c:v>10.760999999999999</c:v>
                </c:pt>
                <c:pt idx="1208">
                  <c:v>10.77</c:v>
                </c:pt>
                <c:pt idx="1209">
                  <c:v>10.78</c:v>
                </c:pt>
                <c:pt idx="1210">
                  <c:v>10.79</c:v>
                </c:pt>
                <c:pt idx="1211">
                  <c:v>10.8</c:v>
                </c:pt>
                <c:pt idx="1212">
                  <c:v>10.81</c:v>
                </c:pt>
                <c:pt idx="1213">
                  <c:v>10.819000000000001</c:v>
                </c:pt>
                <c:pt idx="1214">
                  <c:v>10.829000000000001</c:v>
                </c:pt>
                <c:pt idx="1215">
                  <c:v>10.84</c:v>
                </c:pt>
                <c:pt idx="1216">
                  <c:v>10.85</c:v>
                </c:pt>
                <c:pt idx="1217">
                  <c:v>10.859</c:v>
                </c:pt>
                <c:pt idx="1218">
                  <c:v>10.869</c:v>
                </c:pt>
                <c:pt idx="1219">
                  <c:v>10.879</c:v>
                </c:pt>
                <c:pt idx="1220">
                  <c:v>10.888999999999999</c:v>
                </c:pt>
                <c:pt idx="1221">
                  <c:v>10.898</c:v>
                </c:pt>
                <c:pt idx="1222">
                  <c:v>10.907999999999999</c:v>
                </c:pt>
                <c:pt idx="1223">
                  <c:v>10.917999999999999</c:v>
                </c:pt>
                <c:pt idx="1224">
                  <c:v>10.928000000000001</c:v>
                </c:pt>
                <c:pt idx="1225">
                  <c:v>10.938000000000001</c:v>
                </c:pt>
                <c:pt idx="1226">
                  <c:v>10.948</c:v>
                </c:pt>
                <c:pt idx="1227">
                  <c:v>10.958</c:v>
                </c:pt>
                <c:pt idx="1228">
                  <c:v>10.967000000000001</c:v>
                </c:pt>
                <c:pt idx="1229">
                  <c:v>10.977</c:v>
                </c:pt>
                <c:pt idx="1230">
                  <c:v>10.987</c:v>
                </c:pt>
                <c:pt idx="1231">
                  <c:v>10.996</c:v>
                </c:pt>
                <c:pt idx="1232">
                  <c:v>11.006</c:v>
                </c:pt>
                <c:pt idx="1233">
                  <c:v>11.016</c:v>
                </c:pt>
                <c:pt idx="1234">
                  <c:v>11.026</c:v>
                </c:pt>
                <c:pt idx="1235">
                  <c:v>11.035</c:v>
                </c:pt>
                <c:pt idx="1236">
                  <c:v>11.045</c:v>
                </c:pt>
                <c:pt idx="1237">
                  <c:v>11.055</c:v>
                </c:pt>
                <c:pt idx="1238">
                  <c:v>11.065</c:v>
                </c:pt>
                <c:pt idx="1239">
                  <c:v>11.074999999999999</c:v>
                </c:pt>
                <c:pt idx="1240">
                  <c:v>11.085000000000001</c:v>
                </c:pt>
                <c:pt idx="1241">
                  <c:v>11.095000000000001</c:v>
                </c:pt>
                <c:pt idx="1242">
                  <c:v>11.103999999999999</c:v>
                </c:pt>
                <c:pt idx="1243">
                  <c:v>11.114000000000001</c:v>
                </c:pt>
                <c:pt idx="1244">
                  <c:v>11.124000000000001</c:v>
                </c:pt>
                <c:pt idx="1245">
                  <c:v>11.134</c:v>
                </c:pt>
                <c:pt idx="1246">
                  <c:v>11.144</c:v>
                </c:pt>
                <c:pt idx="1247">
                  <c:v>11.153</c:v>
                </c:pt>
                <c:pt idx="1248">
                  <c:v>11.163</c:v>
                </c:pt>
                <c:pt idx="1249">
                  <c:v>11.173</c:v>
                </c:pt>
                <c:pt idx="1250">
                  <c:v>11.183</c:v>
                </c:pt>
                <c:pt idx="1251">
                  <c:v>11.193</c:v>
                </c:pt>
                <c:pt idx="1252">
                  <c:v>11.202999999999999</c:v>
                </c:pt>
                <c:pt idx="1253">
                  <c:v>11.212999999999999</c:v>
                </c:pt>
                <c:pt idx="1254">
                  <c:v>11.222</c:v>
                </c:pt>
                <c:pt idx="1255">
                  <c:v>11.231999999999999</c:v>
                </c:pt>
                <c:pt idx="1256">
                  <c:v>11.242000000000001</c:v>
                </c:pt>
                <c:pt idx="1257">
                  <c:v>11.252000000000001</c:v>
                </c:pt>
                <c:pt idx="1258">
                  <c:v>11.262</c:v>
                </c:pt>
                <c:pt idx="1259">
                  <c:v>11.271000000000001</c:v>
                </c:pt>
                <c:pt idx="1260">
                  <c:v>11.281000000000001</c:v>
                </c:pt>
                <c:pt idx="1261">
                  <c:v>11.291</c:v>
                </c:pt>
                <c:pt idx="1262">
                  <c:v>11.3</c:v>
                </c:pt>
                <c:pt idx="1263">
                  <c:v>11.31</c:v>
                </c:pt>
                <c:pt idx="1264">
                  <c:v>11.32</c:v>
                </c:pt>
                <c:pt idx="1265">
                  <c:v>11.33</c:v>
                </c:pt>
                <c:pt idx="1266">
                  <c:v>11.34</c:v>
                </c:pt>
                <c:pt idx="1267">
                  <c:v>11.35</c:v>
                </c:pt>
                <c:pt idx="1268">
                  <c:v>11.359</c:v>
                </c:pt>
                <c:pt idx="1269">
                  <c:v>11.369</c:v>
                </c:pt>
                <c:pt idx="1270">
                  <c:v>11.379</c:v>
                </c:pt>
                <c:pt idx="1271">
                  <c:v>11.388999999999999</c:v>
                </c:pt>
                <c:pt idx="1272">
                  <c:v>11.398</c:v>
                </c:pt>
                <c:pt idx="1273">
                  <c:v>11.407999999999999</c:v>
                </c:pt>
                <c:pt idx="1274">
                  <c:v>11.417999999999999</c:v>
                </c:pt>
                <c:pt idx="1275">
                  <c:v>11.428000000000001</c:v>
                </c:pt>
                <c:pt idx="1276">
                  <c:v>11.436999999999999</c:v>
                </c:pt>
                <c:pt idx="1277">
                  <c:v>11.446999999999999</c:v>
                </c:pt>
                <c:pt idx="1278">
                  <c:v>11.457000000000001</c:v>
                </c:pt>
                <c:pt idx="1279">
                  <c:v>11.467000000000001</c:v>
                </c:pt>
                <c:pt idx="1280">
                  <c:v>11.477</c:v>
                </c:pt>
                <c:pt idx="1281">
                  <c:v>11.487</c:v>
                </c:pt>
                <c:pt idx="1282">
                  <c:v>11.496</c:v>
                </c:pt>
                <c:pt idx="1283">
                  <c:v>11.506</c:v>
                </c:pt>
                <c:pt idx="1284">
                  <c:v>11.516</c:v>
                </c:pt>
                <c:pt idx="1285">
                  <c:v>11.526</c:v>
                </c:pt>
                <c:pt idx="1286">
                  <c:v>11.536</c:v>
                </c:pt>
                <c:pt idx="1287">
                  <c:v>11.545</c:v>
                </c:pt>
                <c:pt idx="1288">
                  <c:v>11.555</c:v>
                </c:pt>
                <c:pt idx="1289">
                  <c:v>11.566000000000001</c:v>
                </c:pt>
                <c:pt idx="1290">
                  <c:v>11.574999999999999</c:v>
                </c:pt>
                <c:pt idx="1291">
                  <c:v>11.585000000000001</c:v>
                </c:pt>
                <c:pt idx="1292">
                  <c:v>11.595000000000001</c:v>
                </c:pt>
                <c:pt idx="1293">
                  <c:v>11.605</c:v>
                </c:pt>
                <c:pt idx="1294">
                  <c:v>11.615</c:v>
                </c:pt>
                <c:pt idx="1295">
                  <c:v>11.625</c:v>
                </c:pt>
                <c:pt idx="1296">
                  <c:v>11.634</c:v>
                </c:pt>
                <c:pt idx="1297">
                  <c:v>11.644</c:v>
                </c:pt>
                <c:pt idx="1298">
                  <c:v>11.654</c:v>
                </c:pt>
                <c:pt idx="1299">
                  <c:v>11.664</c:v>
                </c:pt>
                <c:pt idx="1300">
                  <c:v>11.673</c:v>
                </c:pt>
                <c:pt idx="1301">
                  <c:v>11.683</c:v>
                </c:pt>
                <c:pt idx="1302">
                  <c:v>11.693</c:v>
                </c:pt>
                <c:pt idx="1303">
                  <c:v>11.702999999999999</c:v>
                </c:pt>
                <c:pt idx="1304">
                  <c:v>11.712999999999999</c:v>
                </c:pt>
                <c:pt idx="1305">
                  <c:v>11.722</c:v>
                </c:pt>
                <c:pt idx="1306">
                  <c:v>11.731999999999999</c:v>
                </c:pt>
                <c:pt idx="1307">
                  <c:v>11.742000000000001</c:v>
                </c:pt>
                <c:pt idx="1308">
                  <c:v>11.752000000000001</c:v>
                </c:pt>
                <c:pt idx="1309">
                  <c:v>11.762</c:v>
                </c:pt>
                <c:pt idx="1310">
                  <c:v>11.772</c:v>
                </c:pt>
                <c:pt idx="1311">
                  <c:v>11.782</c:v>
                </c:pt>
                <c:pt idx="1312">
                  <c:v>11.791</c:v>
                </c:pt>
                <c:pt idx="1313">
                  <c:v>11.801</c:v>
                </c:pt>
                <c:pt idx="1314">
                  <c:v>11.81</c:v>
                </c:pt>
                <c:pt idx="1315">
                  <c:v>11.82</c:v>
                </c:pt>
                <c:pt idx="1316">
                  <c:v>11.83</c:v>
                </c:pt>
                <c:pt idx="1317">
                  <c:v>11.84</c:v>
                </c:pt>
                <c:pt idx="1318">
                  <c:v>11.85</c:v>
                </c:pt>
                <c:pt idx="1319">
                  <c:v>11.86</c:v>
                </c:pt>
                <c:pt idx="1320">
                  <c:v>11.869</c:v>
                </c:pt>
                <c:pt idx="1321">
                  <c:v>11.879</c:v>
                </c:pt>
                <c:pt idx="1322">
                  <c:v>11.888999999999999</c:v>
                </c:pt>
                <c:pt idx="1323">
                  <c:v>11.898999999999999</c:v>
                </c:pt>
                <c:pt idx="1324">
                  <c:v>11.909000000000001</c:v>
                </c:pt>
                <c:pt idx="1325">
                  <c:v>11.919</c:v>
                </c:pt>
                <c:pt idx="1326">
                  <c:v>11.929</c:v>
                </c:pt>
                <c:pt idx="1327">
                  <c:v>11.939</c:v>
                </c:pt>
                <c:pt idx="1328">
                  <c:v>11.949</c:v>
                </c:pt>
                <c:pt idx="1329">
                  <c:v>11.958</c:v>
                </c:pt>
                <c:pt idx="1330">
                  <c:v>11.968</c:v>
                </c:pt>
                <c:pt idx="1331">
                  <c:v>11.978</c:v>
                </c:pt>
                <c:pt idx="1332">
                  <c:v>11.988</c:v>
                </c:pt>
                <c:pt idx="1333">
                  <c:v>11.997999999999999</c:v>
                </c:pt>
                <c:pt idx="1334">
                  <c:v>12.007</c:v>
                </c:pt>
                <c:pt idx="1335">
                  <c:v>12.016999999999999</c:v>
                </c:pt>
                <c:pt idx="1336">
                  <c:v>12.026999999999999</c:v>
                </c:pt>
                <c:pt idx="1337">
                  <c:v>12.037000000000001</c:v>
                </c:pt>
                <c:pt idx="1338">
                  <c:v>12.047000000000001</c:v>
                </c:pt>
                <c:pt idx="1339">
                  <c:v>12.057</c:v>
                </c:pt>
                <c:pt idx="1340">
                  <c:v>12.067</c:v>
                </c:pt>
                <c:pt idx="1341">
                  <c:v>12.077</c:v>
                </c:pt>
                <c:pt idx="1342">
                  <c:v>12.086</c:v>
                </c:pt>
                <c:pt idx="1343">
                  <c:v>12.096</c:v>
                </c:pt>
                <c:pt idx="1344">
                  <c:v>12.106</c:v>
                </c:pt>
                <c:pt idx="1345">
                  <c:v>12.116</c:v>
                </c:pt>
                <c:pt idx="1346">
                  <c:v>12.125999999999999</c:v>
                </c:pt>
                <c:pt idx="1347">
                  <c:v>12.135999999999999</c:v>
                </c:pt>
                <c:pt idx="1348">
                  <c:v>12.145</c:v>
                </c:pt>
                <c:pt idx="1349">
                  <c:v>12.154999999999999</c:v>
                </c:pt>
                <c:pt idx="1350">
                  <c:v>12.164999999999999</c:v>
                </c:pt>
                <c:pt idx="1351">
                  <c:v>12.175000000000001</c:v>
                </c:pt>
                <c:pt idx="1352">
                  <c:v>12.185</c:v>
                </c:pt>
                <c:pt idx="1353">
                  <c:v>12.195</c:v>
                </c:pt>
                <c:pt idx="1354">
                  <c:v>12.204000000000001</c:v>
                </c:pt>
                <c:pt idx="1355">
                  <c:v>12.214</c:v>
                </c:pt>
                <c:pt idx="1356">
                  <c:v>12.224</c:v>
                </c:pt>
                <c:pt idx="1357">
                  <c:v>12.234</c:v>
                </c:pt>
                <c:pt idx="1358">
                  <c:v>12.244</c:v>
                </c:pt>
                <c:pt idx="1359">
                  <c:v>12.254</c:v>
                </c:pt>
                <c:pt idx="1360">
                  <c:v>12.263</c:v>
                </c:pt>
                <c:pt idx="1361">
                  <c:v>12.273</c:v>
                </c:pt>
                <c:pt idx="1362">
                  <c:v>12.282999999999999</c:v>
                </c:pt>
                <c:pt idx="1363">
                  <c:v>12.292999999999999</c:v>
                </c:pt>
                <c:pt idx="1364">
                  <c:v>12.303000000000001</c:v>
                </c:pt>
                <c:pt idx="1365">
                  <c:v>12.313000000000001</c:v>
                </c:pt>
                <c:pt idx="1366">
                  <c:v>12.323</c:v>
                </c:pt>
                <c:pt idx="1367">
                  <c:v>12.332000000000001</c:v>
                </c:pt>
                <c:pt idx="1368">
                  <c:v>12.342000000000001</c:v>
                </c:pt>
                <c:pt idx="1369">
                  <c:v>12.352</c:v>
                </c:pt>
                <c:pt idx="1370">
                  <c:v>12.362</c:v>
                </c:pt>
                <c:pt idx="1371">
                  <c:v>12.371</c:v>
                </c:pt>
                <c:pt idx="1372">
                  <c:v>12.381</c:v>
                </c:pt>
                <c:pt idx="1373">
                  <c:v>12.391</c:v>
                </c:pt>
                <c:pt idx="1374">
                  <c:v>12.401</c:v>
                </c:pt>
                <c:pt idx="1375">
                  <c:v>12.411</c:v>
                </c:pt>
                <c:pt idx="1376">
                  <c:v>12.420999999999999</c:v>
                </c:pt>
                <c:pt idx="1377">
                  <c:v>12.43</c:v>
                </c:pt>
                <c:pt idx="1378">
                  <c:v>12.44</c:v>
                </c:pt>
                <c:pt idx="1379">
                  <c:v>12.45</c:v>
                </c:pt>
                <c:pt idx="1380">
                  <c:v>12.46</c:v>
                </c:pt>
                <c:pt idx="1381">
                  <c:v>12.47</c:v>
                </c:pt>
                <c:pt idx="1382">
                  <c:v>12.478999999999999</c:v>
                </c:pt>
                <c:pt idx="1383">
                  <c:v>12.489000000000001</c:v>
                </c:pt>
                <c:pt idx="1384">
                  <c:v>12.499000000000001</c:v>
                </c:pt>
                <c:pt idx="1385">
                  <c:v>12.509</c:v>
                </c:pt>
                <c:pt idx="1386">
                  <c:v>12.519</c:v>
                </c:pt>
                <c:pt idx="1387">
                  <c:v>12.529</c:v>
                </c:pt>
                <c:pt idx="1388">
                  <c:v>12.538</c:v>
                </c:pt>
                <c:pt idx="1389">
                  <c:v>12.548</c:v>
                </c:pt>
                <c:pt idx="1390">
                  <c:v>12.558</c:v>
                </c:pt>
                <c:pt idx="1391">
                  <c:v>12.568</c:v>
                </c:pt>
                <c:pt idx="1392">
                  <c:v>12.577999999999999</c:v>
                </c:pt>
                <c:pt idx="1393">
                  <c:v>12.587</c:v>
                </c:pt>
                <c:pt idx="1394">
                  <c:v>12.597</c:v>
                </c:pt>
                <c:pt idx="1395">
                  <c:v>12.606999999999999</c:v>
                </c:pt>
                <c:pt idx="1396">
                  <c:v>12.617000000000001</c:v>
                </c:pt>
                <c:pt idx="1397">
                  <c:v>12.627000000000001</c:v>
                </c:pt>
                <c:pt idx="1398">
                  <c:v>12.637</c:v>
                </c:pt>
                <c:pt idx="1399">
                  <c:v>12.647</c:v>
                </c:pt>
                <c:pt idx="1400">
                  <c:v>12.657</c:v>
                </c:pt>
                <c:pt idx="1401">
                  <c:v>12.667</c:v>
                </c:pt>
                <c:pt idx="1402">
                  <c:v>12.676</c:v>
                </c:pt>
                <c:pt idx="1403">
                  <c:v>12.686</c:v>
                </c:pt>
                <c:pt idx="1404">
                  <c:v>12.696</c:v>
                </c:pt>
                <c:pt idx="1405">
                  <c:v>12.706</c:v>
                </c:pt>
                <c:pt idx="1406">
                  <c:v>12.715999999999999</c:v>
                </c:pt>
                <c:pt idx="1407">
                  <c:v>12.726000000000001</c:v>
                </c:pt>
                <c:pt idx="1408">
                  <c:v>12.734999999999999</c:v>
                </c:pt>
                <c:pt idx="1409">
                  <c:v>12.744999999999999</c:v>
                </c:pt>
                <c:pt idx="1410">
                  <c:v>12.755000000000001</c:v>
                </c:pt>
                <c:pt idx="1411">
                  <c:v>12.765000000000001</c:v>
                </c:pt>
                <c:pt idx="1412">
                  <c:v>12.775</c:v>
                </c:pt>
                <c:pt idx="1413">
                  <c:v>12.785</c:v>
                </c:pt>
                <c:pt idx="1414">
                  <c:v>12.795</c:v>
                </c:pt>
                <c:pt idx="1415">
                  <c:v>12.805</c:v>
                </c:pt>
                <c:pt idx="1416">
                  <c:v>12.814</c:v>
                </c:pt>
                <c:pt idx="1417">
                  <c:v>12.824</c:v>
                </c:pt>
                <c:pt idx="1418">
                  <c:v>12.834</c:v>
                </c:pt>
                <c:pt idx="1419">
                  <c:v>12.843999999999999</c:v>
                </c:pt>
                <c:pt idx="1420">
                  <c:v>12.853999999999999</c:v>
                </c:pt>
                <c:pt idx="1421">
                  <c:v>12.864000000000001</c:v>
                </c:pt>
                <c:pt idx="1422">
                  <c:v>12.874000000000001</c:v>
                </c:pt>
                <c:pt idx="1423">
                  <c:v>12.884</c:v>
                </c:pt>
                <c:pt idx="1424">
                  <c:v>12.894</c:v>
                </c:pt>
                <c:pt idx="1425">
                  <c:v>12.903</c:v>
                </c:pt>
                <c:pt idx="1426">
                  <c:v>12.913</c:v>
                </c:pt>
                <c:pt idx="1427">
                  <c:v>12.923</c:v>
                </c:pt>
                <c:pt idx="1428">
                  <c:v>12.933</c:v>
                </c:pt>
                <c:pt idx="1429">
                  <c:v>12.943</c:v>
                </c:pt>
                <c:pt idx="1430">
                  <c:v>12.952</c:v>
                </c:pt>
                <c:pt idx="1431">
                  <c:v>12.962</c:v>
                </c:pt>
                <c:pt idx="1432">
                  <c:v>12.972</c:v>
                </c:pt>
                <c:pt idx="1433">
                  <c:v>12.981999999999999</c:v>
                </c:pt>
                <c:pt idx="1434">
                  <c:v>12.992000000000001</c:v>
                </c:pt>
                <c:pt idx="1435">
                  <c:v>13.002000000000001</c:v>
                </c:pt>
                <c:pt idx="1436">
                  <c:v>13.010999999999999</c:v>
                </c:pt>
                <c:pt idx="1437">
                  <c:v>13.021000000000001</c:v>
                </c:pt>
                <c:pt idx="1438">
                  <c:v>13.031000000000001</c:v>
                </c:pt>
                <c:pt idx="1439">
                  <c:v>13.041</c:v>
                </c:pt>
                <c:pt idx="1440">
                  <c:v>13.051</c:v>
                </c:pt>
                <c:pt idx="1441">
                  <c:v>13.061</c:v>
                </c:pt>
                <c:pt idx="1442">
                  <c:v>13.07</c:v>
                </c:pt>
                <c:pt idx="1443">
                  <c:v>13.08</c:v>
                </c:pt>
                <c:pt idx="1444">
                  <c:v>13.09</c:v>
                </c:pt>
                <c:pt idx="1445">
                  <c:v>13.1</c:v>
                </c:pt>
                <c:pt idx="1446">
                  <c:v>13.11</c:v>
                </c:pt>
                <c:pt idx="1447">
                  <c:v>13.119</c:v>
                </c:pt>
                <c:pt idx="1448">
                  <c:v>13.129</c:v>
                </c:pt>
                <c:pt idx="1449">
                  <c:v>13.138999999999999</c:v>
                </c:pt>
                <c:pt idx="1450">
                  <c:v>13.148999999999999</c:v>
                </c:pt>
                <c:pt idx="1451">
                  <c:v>13.159000000000001</c:v>
                </c:pt>
                <c:pt idx="1452">
                  <c:v>13.169</c:v>
                </c:pt>
                <c:pt idx="1453">
                  <c:v>13.178000000000001</c:v>
                </c:pt>
                <c:pt idx="1454">
                  <c:v>13.188000000000001</c:v>
                </c:pt>
                <c:pt idx="1455">
                  <c:v>13.198</c:v>
                </c:pt>
                <c:pt idx="1456">
                  <c:v>13.208</c:v>
                </c:pt>
                <c:pt idx="1457">
                  <c:v>13.218</c:v>
                </c:pt>
                <c:pt idx="1458">
                  <c:v>13.228</c:v>
                </c:pt>
                <c:pt idx="1459">
                  <c:v>13.237</c:v>
                </c:pt>
                <c:pt idx="1460">
                  <c:v>13.247</c:v>
                </c:pt>
                <c:pt idx="1461">
                  <c:v>13.257</c:v>
                </c:pt>
                <c:pt idx="1462">
                  <c:v>13.266999999999999</c:v>
                </c:pt>
                <c:pt idx="1463">
                  <c:v>13.276999999999999</c:v>
                </c:pt>
                <c:pt idx="1464">
                  <c:v>13.287000000000001</c:v>
                </c:pt>
                <c:pt idx="1465">
                  <c:v>13.297000000000001</c:v>
                </c:pt>
                <c:pt idx="1466">
                  <c:v>13.307</c:v>
                </c:pt>
                <c:pt idx="1467">
                  <c:v>13.316000000000001</c:v>
                </c:pt>
                <c:pt idx="1468">
                  <c:v>13.326000000000001</c:v>
                </c:pt>
                <c:pt idx="1469">
                  <c:v>13.336</c:v>
                </c:pt>
                <c:pt idx="1470">
                  <c:v>13.346</c:v>
                </c:pt>
                <c:pt idx="1471">
                  <c:v>13.356</c:v>
                </c:pt>
                <c:pt idx="1472">
                  <c:v>13.366</c:v>
                </c:pt>
                <c:pt idx="1473">
                  <c:v>13.375</c:v>
                </c:pt>
                <c:pt idx="1474">
                  <c:v>13.385</c:v>
                </c:pt>
                <c:pt idx="1475">
                  <c:v>13.395</c:v>
                </c:pt>
                <c:pt idx="1476">
                  <c:v>13.404999999999999</c:v>
                </c:pt>
                <c:pt idx="1477">
                  <c:v>13.414999999999999</c:v>
                </c:pt>
                <c:pt idx="1478">
                  <c:v>13.425000000000001</c:v>
                </c:pt>
                <c:pt idx="1479">
                  <c:v>13.433999999999999</c:v>
                </c:pt>
                <c:pt idx="1480">
                  <c:v>13.444000000000001</c:v>
                </c:pt>
                <c:pt idx="1481">
                  <c:v>13.454000000000001</c:v>
                </c:pt>
                <c:pt idx="1482">
                  <c:v>13.464</c:v>
                </c:pt>
                <c:pt idx="1483">
                  <c:v>13.474</c:v>
                </c:pt>
                <c:pt idx="1484">
                  <c:v>13.484</c:v>
                </c:pt>
                <c:pt idx="1485">
                  <c:v>13.494</c:v>
                </c:pt>
                <c:pt idx="1486">
                  <c:v>13.505000000000001</c:v>
                </c:pt>
                <c:pt idx="1487">
                  <c:v>13.516</c:v>
                </c:pt>
                <c:pt idx="1488">
                  <c:v>13.526</c:v>
                </c:pt>
                <c:pt idx="1489">
                  <c:v>13.536</c:v>
                </c:pt>
                <c:pt idx="1490">
                  <c:v>13.547000000000001</c:v>
                </c:pt>
                <c:pt idx="1491">
                  <c:v>13.557</c:v>
                </c:pt>
                <c:pt idx="1492">
                  <c:v>13.568</c:v>
                </c:pt>
                <c:pt idx="1493">
                  <c:v>13.577999999999999</c:v>
                </c:pt>
                <c:pt idx="1494">
                  <c:v>13.589</c:v>
                </c:pt>
                <c:pt idx="1495">
                  <c:v>13.599</c:v>
                </c:pt>
                <c:pt idx="1496">
                  <c:v>13.609</c:v>
                </c:pt>
                <c:pt idx="1497">
                  <c:v>13.619</c:v>
                </c:pt>
                <c:pt idx="1498">
                  <c:v>13.63</c:v>
                </c:pt>
                <c:pt idx="1499">
                  <c:v>13.64</c:v>
                </c:pt>
                <c:pt idx="1500">
                  <c:v>13.651</c:v>
                </c:pt>
                <c:pt idx="1501">
                  <c:v>13.661</c:v>
                </c:pt>
                <c:pt idx="1502">
                  <c:v>13.670999999999999</c:v>
                </c:pt>
                <c:pt idx="1503">
                  <c:v>13.682</c:v>
                </c:pt>
                <c:pt idx="1504">
                  <c:v>13.692</c:v>
                </c:pt>
                <c:pt idx="1505">
                  <c:v>13.702999999999999</c:v>
                </c:pt>
                <c:pt idx="1506">
                  <c:v>13.714</c:v>
                </c:pt>
                <c:pt idx="1507">
                  <c:v>13.724</c:v>
                </c:pt>
                <c:pt idx="1508">
                  <c:v>13.734999999999999</c:v>
                </c:pt>
                <c:pt idx="1509">
                  <c:v>13.744999999999999</c:v>
                </c:pt>
                <c:pt idx="1510">
                  <c:v>13.755000000000001</c:v>
                </c:pt>
                <c:pt idx="1511">
                  <c:v>13.766</c:v>
                </c:pt>
                <c:pt idx="1512">
                  <c:v>13.776</c:v>
                </c:pt>
                <c:pt idx="1513">
                  <c:v>13.786</c:v>
                </c:pt>
                <c:pt idx="1514">
                  <c:v>13.797000000000001</c:v>
                </c:pt>
                <c:pt idx="1515">
                  <c:v>13.807</c:v>
                </c:pt>
                <c:pt idx="1516">
                  <c:v>13.818</c:v>
                </c:pt>
                <c:pt idx="1517">
                  <c:v>13.829000000000001</c:v>
                </c:pt>
                <c:pt idx="1518">
                  <c:v>13.839</c:v>
                </c:pt>
                <c:pt idx="1519">
                  <c:v>13.849</c:v>
                </c:pt>
                <c:pt idx="1520">
                  <c:v>13.86</c:v>
                </c:pt>
                <c:pt idx="1521">
                  <c:v>13.87</c:v>
                </c:pt>
                <c:pt idx="1522">
                  <c:v>13.881</c:v>
                </c:pt>
                <c:pt idx="1523">
                  <c:v>13.891999999999999</c:v>
                </c:pt>
                <c:pt idx="1524">
                  <c:v>13.901999999999999</c:v>
                </c:pt>
                <c:pt idx="1525">
                  <c:v>13.913</c:v>
                </c:pt>
                <c:pt idx="1526">
                  <c:v>13.923</c:v>
                </c:pt>
                <c:pt idx="1527">
                  <c:v>13.933999999999999</c:v>
                </c:pt>
                <c:pt idx="1528">
                  <c:v>13.945</c:v>
                </c:pt>
                <c:pt idx="1529">
                  <c:v>13.955</c:v>
                </c:pt>
                <c:pt idx="1530">
                  <c:v>13.965999999999999</c:v>
                </c:pt>
                <c:pt idx="1531">
                  <c:v>13.977</c:v>
                </c:pt>
                <c:pt idx="1532">
                  <c:v>13.987</c:v>
                </c:pt>
                <c:pt idx="1533">
                  <c:v>13.997999999999999</c:v>
                </c:pt>
                <c:pt idx="1534">
                  <c:v>14.007999999999999</c:v>
                </c:pt>
                <c:pt idx="1535">
                  <c:v>14.019</c:v>
                </c:pt>
                <c:pt idx="1536">
                  <c:v>14.03</c:v>
                </c:pt>
                <c:pt idx="1537">
                  <c:v>14.041</c:v>
                </c:pt>
                <c:pt idx="1538">
                  <c:v>14.051</c:v>
                </c:pt>
                <c:pt idx="1539">
                  <c:v>14.061999999999999</c:v>
                </c:pt>
                <c:pt idx="1540">
                  <c:v>14.073</c:v>
                </c:pt>
                <c:pt idx="1541">
                  <c:v>14.083</c:v>
                </c:pt>
                <c:pt idx="1542">
                  <c:v>14.093999999999999</c:v>
                </c:pt>
                <c:pt idx="1543">
                  <c:v>14.105</c:v>
                </c:pt>
                <c:pt idx="1544">
                  <c:v>14.115</c:v>
                </c:pt>
                <c:pt idx="1545">
                  <c:v>14.125999999999999</c:v>
                </c:pt>
                <c:pt idx="1546">
                  <c:v>14.135</c:v>
                </c:pt>
                <c:pt idx="1547">
                  <c:v>14.145</c:v>
                </c:pt>
                <c:pt idx="1548">
                  <c:v>14.154999999999999</c:v>
                </c:pt>
                <c:pt idx="1549">
                  <c:v>14.164999999999999</c:v>
                </c:pt>
                <c:pt idx="1550">
                  <c:v>14.175000000000001</c:v>
                </c:pt>
                <c:pt idx="1551">
                  <c:v>14.185</c:v>
                </c:pt>
                <c:pt idx="1552">
                  <c:v>14.195</c:v>
                </c:pt>
                <c:pt idx="1553">
                  <c:v>14.205</c:v>
                </c:pt>
                <c:pt idx="1554">
                  <c:v>14.215</c:v>
                </c:pt>
                <c:pt idx="1555">
                  <c:v>14.224</c:v>
                </c:pt>
                <c:pt idx="1556">
                  <c:v>14.234</c:v>
                </c:pt>
                <c:pt idx="1557">
                  <c:v>14.244</c:v>
                </c:pt>
                <c:pt idx="1558">
                  <c:v>14.254</c:v>
                </c:pt>
                <c:pt idx="1559">
                  <c:v>14.263999999999999</c:v>
                </c:pt>
                <c:pt idx="1560">
                  <c:v>14.273999999999999</c:v>
                </c:pt>
                <c:pt idx="1561">
                  <c:v>14.282999999999999</c:v>
                </c:pt>
                <c:pt idx="1562">
                  <c:v>14.292999999999999</c:v>
                </c:pt>
                <c:pt idx="1563">
                  <c:v>14.303000000000001</c:v>
                </c:pt>
                <c:pt idx="1564">
                  <c:v>14.313000000000001</c:v>
                </c:pt>
                <c:pt idx="1565">
                  <c:v>14.323</c:v>
                </c:pt>
                <c:pt idx="1566">
                  <c:v>14.333</c:v>
                </c:pt>
                <c:pt idx="1567">
                  <c:v>14.342000000000001</c:v>
                </c:pt>
                <c:pt idx="1568">
                  <c:v>14.353</c:v>
                </c:pt>
                <c:pt idx="1569">
                  <c:v>14.362</c:v>
                </c:pt>
                <c:pt idx="1570">
                  <c:v>14.372</c:v>
                </c:pt>
                <c:pt idx="1571">
                  <c:v>14.382</c:v>
                </c:pt>
                <c:pt idx="1572">
                  <c:v>14.391999999999999</c:v>
                </c:pt>
                <c:pt idx="1573">
                  <c:v>14.401999999999999</c:v>
                </c:pt>
                <c:pt idx="1574">
                  <c:v>14.412000000000001</c:v>
                </c:pt>
                <c:pt idx="1575">
                  <c:v>14.420999999999999</c:v>
                </c:pt>
                <c:pt idx="1576">
                  <c:v>14.430999999999999</c:v>
                </c:pt>
                <c:pt idx="1577">
                  <c:v>14.441000000000001</c:v>
                </c:pt>
                <c:pt idx="1578">
                  <c:v>14.451000000000001</c:v>
                </c:pt>
                <c:pt idx="1579">
                  <c:v>14.461</c:v>
                </c:pt>
                <c:pt idx="1580">
                  <c:v>14.471</c:v>
                </c:pt>
                <c:pt idx="1581">
                  <c:v>14.481</c:v>
                </c:pt>
                <c:pt idx="1582">
                  <c:v>14.491</c:v>
                </c:pt>
                <c:pt idx="1583">
                  <c:v>14.500999999999999</c:v>
                </c:pt>
                <c:pt idx="1584">
                  <c:v>14.510999999999999</c:v>
                </c:pt>
                <c:pt idx="1585">
                  <c:v>14.521000000000001</c:v>
                </c:pt>
                <c:pt idx="1586">
                  <c:v>14.53</c:v>
                </c:pt>
                <c:pt idx="1587">
                  <c:v>14.54</c:v>
                </c:pt>
                <c:pt idx="1588">
                  <c:v>14.55</c:v>
                </c:pt>
                <c:pt idx="1589">
                  <c:v>14.56</c:v>
                </c:pt>
                <c:pt idx="1590">
                  <c:v>14.57</c:v>
                </c:pt>
                <c:pt idx="1591">
                  <c:v>14.58</c:v>
                </c:pt>
                <c:pt idx="1592">
                  <c:v>14.59</c:v>
                </c:pt>
                <c:pt idx="1593">
                  <c:v>14.6</c:v>
                </c:pt>
                <c:pt idx="1594">
                  <c:v>14.609</c:v>
                </c:pt>
                <c:pt idx="1595">
                  <c:v>14.619</c:v>
                </c:pt>
                <c:pt idx="1596">
                  <c:v>14.629</c:v>
                </c:pt>
                <c:pt idx="1597">
                  <c:v>14.638999999999999</c:v>
                </c:pt>
                <c:pt idx="1598">
                  <c:v>14.648999999999999</c:v>
                </c:pt>
                <c:pt idx="1599">
                  <c:v>14.659000000000001</c:v>
                </c:pt>
                <c:pt idx="1600">
                  <c:v>14.669</c:v>
                </c:pt>
                <c:pt idx="1601">
                  <c:v>14.679</c:v>
                </c:pt>
                <c:pt idx="1602">
                  <c:v>14.689</c:v>
                </c:pt>
                <c:pt idx="1603">
                  <c:v>14.699</c:v>
                </c:pt>
                <c:pt idx="1604">
                  <c:v>14.709</c:v>
                </c:pt>
                <c:pt idx="1605">
                  <c:v>14.718999999999999</c:v>
                </c:pt>
                <c:pt idx="1606">
                  <c:v>14.728999999999999</c:v>
                </c:pt>
                <c:pt idx="1607">
                  <c:v>14.739000000000001</c:v>
                </c:pt>
                <c:pt idx="1608">
                  <c:v>14.747999999999999</c:v>
                </c:pt>
                <c:pt idx="1609">
                  <c:v>14.757999999999999</c:v>
                </c:pt>
                <c:pt idx="1610">
                  <c:v>14.768000000000001</c:v>
                </c:pt>
                <c:pt idx="1611">
                  <c:v>14.778</c:v>
                </c:pt>
                <c:pt idx="1612">
                  <c:v>14.788</c:v>
                </c:pt>
                <c:pt idx="1613">
                  <c:v>14.797000000000001</c:v>
                </c:pt>
                <c:pt idx="1614">
                  <c:v>14.807</c:v>
                </c:pt>
                <c:pt idx="1615">
                  <c:v>14.817</c:v>
                </c:pt>
                <c:pt idx="1616">
                  <c:v>14.827</c:v>
                </c:pt>
                <c:pt idx="1617">
                  <c:v>14.837</c:v>
                </c:pt>
                <c:pt idx="1618">
                  <c:v>14.847</c:v>
                </c:pt>
                <c:pt idx="1619">
                  <c:v>14.856</c:v>
                </c:pt>
                <c:pt idx="1620">
                  <c:v>14.866</c:v>
                </c:pt>
                <c:pt idx="1621">
                  <c:v>14.875999999999999</c:v>
                </c:pt>
                <c:pt idx="1622">
                  <c:v>14.885999999999999</c:v>
                </c:pt>
                <c:pt idx="1623">
                  <c:v>14.896000000000001</c:v>
                </c:pt>
                <c:pt idx="1624">
                  <c:v>14.906000000000001</c:v>
                </c:pt>
                <c:pt idx="1625">
                  <c:v>14.914999999999999</c:v>
                </c:pt>
                <c:pt idx="1626">
                  <c:v>14.925000000000001</c:v>
                </c:pt>
                <c:pt idx="1627">
                  <c:v>14.935</c:v>
                </c:pt>
                <c:pt idx="1628">
                  <c:v>14.945</c:v>
                </c:pt>
                <c:pt idx="1629">
                  <c:v>14.955</c:v>
                </c:pt>
                <c:pt idx="1630">
                  <c:v>14.965</c:v>
                </c:pt>
                <c:pt idx="1631">
                  <c:v>14.975</c:v>
                </c:pt>
                <c:pt idx="1632">
                  <c:v>14.984999999999999</c:v>
                </c:pt>
                <c:pt idx="1633">
                  <c:v>14.994999999999999</c:v>
                </c:pt>
                <c:pt idx="1634">
                  <c:v>15.004</c:v>
                </c:pt>
                <c:pt idx="1635">
                  <c:v>15.013999999999999</c:v>
                </c:pt>
                <c:pt idx="1636">
                  <c:v>15.023999999999999</c:v>
                </c:pt>
                <c:pt idx="1637">
                  <c:v>15.034000000000001</c:v>
                </c:pt>
                <c:pt idx="1638">
                  <c:v>15.044</c:v>
                </c:pt>
                <c:pt idx="1639">
                  <c:v>15.053000000000001</c:v>
                </c:pt>
                <c:pt idx="1640">
                  <c:v>15.063000000000001</c:v>
                </c:pt>
                <c:pt idx="1641">
                  <c:v>15.073</c:v>
                </c:pt>
                <c:pt idx="1642">
                  <c:v>15.083</c:v>
                </c:pt>
                <c:pt idx="1643">
                  <c:v>15.093</c:v>
                </c:pt>
                <c:pt idx="1644">
                  <c:v>15.103</c:v>
                </c:pt>
                <c:pt idx="1645">
                  <c:v>15.112</c:v>
                </c:pt>
                <c:pt idx="1646">
                  <c:v>15.122999999999999</c:v>
                </c:pt>
                <c:pt idx="1647">
                  <c:v>15.132</c:v>
                </c:pt>
                <c:pt idx="1648">
                  <c:v>15.141999999999999</c:v>
                </c:pt>
                <c:pt idx="1649">
                  <c:v>15.151999999999999</c:v>
                </c:pt>
                <c:pt idx="1650">
                  <c:v>15.162000000000001</c:v>
                </c:pt>
                <c:pt idx="1651">
                  <c:v>15.172000000000001</c:v>
                </c:pt>
                <c:pt idx="1652">
                  <c:v>15.182</c:v>
                </c:pt>
                <c:pt idx="1653">
                  <c:v>15.191000000000001</c:v>
                </c:pt>
                <c:pt idx="1654">
                  <c:v>15.201000000000001</c:v>
                </c:pt>
                <c:pt idx="1655">
                  <c:v>15.211</c:v>
                </c:pt>
                <c:pt idx="1656">
                  <c:v>15.221</c:v>
                </c:pt>
                <c:pt idx="1657">
                  <c:v>15.231</c:v>
                </c:pt>
                <c:pt idx="1658">
                  <c:v>15.241</c:v>
                </c:pt>
                <c:pt idx="1659">
                  <c:v>15.250999999999999</c:v>
                </c:pt>
                <c:pt idx="1660">
                  <c:v>15.260999999999999</c:v>
                </c:pt>
                <c:pt idx="1661">
                  <c:v>15.271000000000001</c:v>
                </c:pt>
                <c:pt idx="1662">
                  <c:v>15.281000000000001</c:v>
                </c:pt>
                <c:pt idx="1663">
                  <c:v>15.291</c:v>
                </c:pt>
                <c:pt idx="1664">
                  <c:v>15.301</c:v>
                </c:pt>
                <c:pt idx="1665">
                  <c:v>15.311</c:v>
                </c:pt>
                <c:pt idx="1666">
                  <c:v>15.321</c:v>
                </c:pt>
                <c:pt idx="1667">
                  <c:v>15.331</c:v>
                </c:pt>
                <c:pt idx="1668">
                  <c:v>15.340999999999999</c:v>
                </c:pt>
                <c:pt idx="1669">
                  <c:v>15.351000000000001</c:v>
                </c:pt>
                <c:pt idx="1670">
                  <c:v>15.361000000000001</c:v>
                </c:pt>
                <c:pt idx="1671">
                  <c:v>15.37</c:v>
                </c:pt>
                <c:pt idx="1672">
                  <c:v>15.38</c:v>
                </c:pt>
                <c:pt idx="1673">
                  <c:v>15.39</c:v>
                </c:pt>
                <c:pt idx="1674">
                  <c:v>15.4</c:v>
                </c:pt>
                <c:pt idx="1675">
                  <c:v>15.41</c:v>
                </c:pt>
                <c:pt idx="1676">
                  <c:v>15.42</c:v>
                </c:pt>
                <c:pt idx="1677">
                  <c:v>15.43</c:v>
                </c:pt>
                <c:pt idx="1678">
                  <c:v>15.44</c:v>
                </c:pt>
                <c:pt idx="1679">
                  <c:v>15.449</c:v>
                </c:pt>
                <c:pt idx="1680">
                  <c:v>15.459</c:v>
                </c:pt>
                <c:pt idx="1681">
                  <c:v>15.468999999999999</c:v>
                </c:pt>
                <c:pt idx="1682">
                  <c:v>15.478999999999999</c:v>
                </c:pt>
                <c:pt idx="1683">
                  <c:v>15.489000000000001</c:v>
                </c:pt>
                <c:pt idx="1684">
                  <c:v>15.499000000000001</c:v>
                </c:pt>
                <c:pt idx="1685">
                  <c:v>15.507999999999999</c:v>
                </c:pt>
                <c:pt idx="1686">
                  <c:v>15.518000000000001</c:v>
                </c:pt>
                <c:pt idx="1687">
                  <c:v>15.528</c:v>
                </c:pt>
                <c:pt idx="1688">
                  <c:v>15.538</c:v>
                </c:pt>
                <c:pt idx="1689">
                  <c:v>15.548</c:v>
                </c:pt>
                <c:pt idx="1690">
                  <c:v>15.558</c:v>
                </c:pt>
                <c:pt idx="1691">
                  <c:v>15.568</c:v>
                </c:pt>
                <c:pt idx="1692">
                  <c:v>15.577999999999999</c:v>
                </c:pt>
                <c:pt idx="1693">
                  <c:v>15.587999999999999</c:v>
                </c:pt>
                <c:pt idx="1694">
                  <c:v>15.597</c:v>
                </c:pt>
                <c:pt idx="1695">
                  <c:v>15.606999999999999</c:v>
                </c:pt>
                <c:pt idx="1696">
                  <c:v>15.617000000000001</c:v>
                </c:pt>
                <c:pt idx="1697">
                  <c:v>15.627000000000001</c:v>
                </c:pt>
                <c:pt idx="1698">
                  <c:v>15.637</c:v>
                </c:pt>
                <c:pt idx="1699">
                  <c:v>15.646000000000001</c:v>
                </c:pt>
                <c:pt idx="1700">
                  <c:v>15.656000000000001</c:v>
                </c:pt>
                <c:pt idx="1701">
                  <c:v>15.666</c:v>
                </c:pt>
                <c:pt idx="1702">
                  <c:v>15.676</c:v>
                </c:pt>
                <c:pt idx="1703">
                  <c:v>15.686</c:v>
                </c:pt>
                <c:pt idx="1704">
                  <c:v>15.696</c:v>
                </c:pt>
                <c:pt idx="1705">
                  <c:v>15.705</c:v>
                </c:pt>
                <c:pt idx="1706">
                  <c:v>15.715</c:v>
                </c:pt>
                <c:pt idx="1707">
                  <c:v>15.725</c:v>
                </c:pt>
                <c:pt idx="1708">
                  <c:v>15.734999999999999</c:v>
                </c:pt>
                <c:pt idx="1709">
                  <c:v>15.744999999999999</c:v>
                </c:pt>
                <c:pt idx="1710">
                  <c:v>15.755000000000001</c:v>
                </c:pt>
                <c:pt idx="1711">
                  <c:v>15.765000000000001</c:v>
                </c:pt>
                <c:pt idx="1712">
                  <c:v>15.775</c:v>
                </c:pt>
                <c:pt idx="1713">
                  <c:v>15.784000000000001</c:v>
                </c:pt>
                <c:pt idx="1714">
                  <c:v>15.794</c:v>
                </c:pt>
                <c:pt idx="1715">
                  <c:v>15.804</c:v>
                </c:pt>
                <c:pt idx="1716">
                  <c:v>15.814</c:v>
                </c:pt>
                <c:pt idx="1717">
                  <c:v>15.824</c:v>
                </c:pt>
                <c:pt idx="1718">
                  <c:v>15.833</c:v>
                </c:pt>
                <c:pt idx="1719">
                  <c:v>15.843</c:v>
                </c:pt>
                <c:pt idx="1720">
                  <c:v>15.853</c:v>
                </c:pt>
                <c:pt idx="1721">
                  <c:v>15.863</c:v>
                </c:pt>
                <c:pt idx="1722">
                  <c:v>15.872999999999999</c:v>
                </c:pt>
                <c:pt idx="1723">
                  <c:v>15.882999999999999</c:v>
                </c:pt>
                <c:pt idx="1724">
                  <c:v>15.893000000000001</c:v>
                </c:pt>
                <c:pt idx="1725">
                  <c:v>15.903</c:v>
                </c:pt>
                <c:pt idx="1726">
                  <c:v>15.913</c:v>
                </c:pt>
                <c:pt idx="1727">
                  <c:v>15.923</c:v>
                </c:pt>
                <c:pt idx="1728">
                  <c:v>15.933</c:v>
                </c:pt>
                <c:pt idx="1729">
                  <c:v>15.942</c:v>
                </c:pt>
                <c:pt idx="1730">
                  <c:v>15.952</c:v>
                </c:pt>
                <c:pt idx="1731">
                  <c:v>15.962</c:v>
                </c:pt>
                <c:pt idx="1732">
                  <c:v>15.972</c:v>
                </c:pt>
                <c:pt idx="1733">
                  <c:v>15.981999999999999</c:v>
                </c:pt>
                <c:pt idx="1734">
                  <c:v>15.992000000000001</c:v>
                </c:pt>
                <c:pt idx="1735">
                  <c:v>16.001000000000001</c:v>
                </c:pt>
                <c:pt idx="1736">
                  <c:v>16.010999999999999</c:v>
                </c:pt>
                <c:pt idx="1737">
                  <c:v>16.021000000000001</c:v>
                </c:pt>
                <c:pt idx="1738">
                  <c:v>16.030999999999999</c:v>
                </c:pt>
                <c:pt idx="1739">
                  <c:v>16.041</c:v>
                </c:pt>
                <c:pt idx="1740">
                  <c:v>16.05</c:v>
                </c:pt>
                <c:pt idx="1741">
                  <c:v>16.059999999999999</c:v>
                </c:pt>
                <c:pt idx="1742">
                  <c:v>16.07</c:v>
                </c:pt>
                <c:pt idx="1743">
                  <c:v>16.079999999999998</c:v>
                </c:pt>
                <c:pt idx="1744">
                  <c:v>16.09</c:v>
                </c:pt>
                <c:pt idx="1745">
                  <c:v>16.100999999999999</c:v>
                </c:pt>
                <c:pt idx="1746">
                  <c:v>16.111999999999998</c:v>
                </c:pt>
                <c:pt idx="1747">
                  <c:v>16.123000000000001</c:v>
                </c:pt>
                <c:pt idx="1748">
                  <c:v>16.134</c:v>
                </c:pt>
                <c:pt idx="1749">
                  <c:v>16.143999999999998</c:v>
                </c:pt>
                <c:pt idx="1750">
                  <c:v>16.155000000000001</c:v>
                </c:pt>
                <c:pt idx="1751">
                  <c:v>16.166</c:v>
                </c:pt>
                <c:pt idx="1752">
                  <c:v>16.175999999999998</c:v>
                </c:pt>
                <c:pt idx="1753">
                  <c:v>16.187000000000001</c:v>
                </c:pt>
                <c:pt idx="1754">
                  <c:v>16.198</c:v>
                </c:pt>
                <c:pt idx="1755">
                  <c:v>16.209</c:v>
                </c:pt>
                <c:pt idx="1756">
                  <c:v>16.219000000000001</c:v>
                </c:pt>
                <c:pt idx="1757">
                  <c:v>16.23</c:v>
                </c:pt>
                <c:pt idx="1758">
                  <c:v>16.239999999999998</c:v>
                </c:pt>
                <c:pt idx="1759">
                  <c:v>16.251000000000001</c:v>
                </c:pt>
                <c:pt idx="1760">
                  <c:v>16.260999999999999</c:v>
                </c:pt>
                <c:pt idx="1761">
                  <c:v>16.271999999999998</c:v>
                </c:pt>
                <c:pt idx="1762">
                  <c:v>16.282</c:v>
                </c:pt>
                <c:pt idx="1763">
                  <c:v>16.292999999999999</c:v>
                </c:pt>
                <c:pt idx="1764">
                  <c:v>16.303000000000001</c:v>
                </c:pt>
                <c:pt idx="1765">
                  <c:v>16.314</c:v>
                </c:pt>
                <c:pt idx="1766">
                  <c:v>16.324999999999999</c:v>
                </c:pt>
                <c:pt idx="1767">
                  <c:v>16.335999999999999</c:v>
                </c:pt>
                <c:pt idx="1768">
                  <c:v>16.346</c:v>
                </c:pt>
                <c:pt idx="1769">
                  <c:v>16.356999999999999</c:v>
                </c:pt>
                <c:pt idx="1770">
                  <c:v>16.367999999999999</c:v>
                </c:pt>
                <c:pt idx="1771">
                  <c:v>16.378</c:v>
                </c:pt>
                <c:pt idx="1772">
                  <c:v>16.388999999999999</c:v>
                </c:pt>
                <c:pt idx="1773">
                  <c:v>16.399000000000001</c:v>
                </c:pt>
                <c:pt idx="1774">
                  <c:v>16.41</c:v>
                </c:pt>
                <c:pt idx="1775">
                  <c:v>16.420999999999999</c:v>
                </c:pt>
                <c:pt idx="1776">
                  <c:v>16.431999999999999</c:v>
                </c:pt>
                <c:pt idx="1777">
                  <c:v>16.442</c:v>
                </c:pt>
                <c:pt idx="1778">
                  <c:v>16.452999999999999</c:v>
                </c:pt>
                <c:pt idx="1779">
                  <c:v>16.463999999999999</c:v>
                </c:pt>
                <c:pt idx="1780">
                  <c:v>16.474</c:v>
                </c:pt>
                <c:pt idx="1781">
                  <c:v>16.484999999999999</c:v>
                </c:pt>
                <c:pt idx="1782">
                  <c:v>16.495999999999999</c:v>
                </c:pt>
                <c:pt idx="1783">
                  <c:v>16.506</c:v>
                </c:pt>
                <c:pt idx="1784">
                  <c:v>16.516999999999999</c:v>
                </c:pt>
                <c:pt idx="1785">
                  <c:v>16.527999999999999</c:v>
                </c:pt>
                <c:pt idx="1786">
                  <c:v>16.539000000000001</c:v>
                </c:pt>
                <c:pt idx="1787">
                  <c:v>16.548999999999999</c:v>
                </c:pt>
                <c:pt idx="1788">
                  <c:v>16.559999999999999</c:v>
                </c:pt>
                <c:pt idx="1789">
                  <c:v>16.571000000000002</c:v>
                </c:pt>
                <c:pt idx="1790">
                  <c:v>16.582000000000001</c:v>
                </c:pt>
                <c:pt idx="1791">
                  <c:v>16.591999999999999</c:v>
                </c:pt>
                <c:pt idx="1792">
                  <c:v>16.603000000000002</c:v>
                </c:pt>
                <c:pt idx="1793">
                  <c:v>16.614000000000001</c:v>
                </c:pt>
                <c:pt idx="1794">
                  <c:v>16.625</c:v>
                </c:pt>
                <c:pt idx="1795">
                  <c:v>16.635000000000002</c:v>
                </c:pt>
                <c:pt idx="1796">
                  <c:v>16.646000000000001</c:v>
                </c:pt>
                <c:pt idx="1797">
                  <c:v>16.657</c:v>
                </c:pt>
                <c:pt idx="1798">
                  <c:v>16.667999999999999</c:v>
                </c:pt>
                <c:pt idx="1799">
                  <c:v>16.678000000000001</c:v>
                </c:pt>
                <c:pt idx="1800">
                  <c:v>16.689</c:v>
                </c:pt>
                <c:pt idx="1801">
                  <c:v>16.7</c:v>
                </c:pt>
                <c:pt idx="1802">
                  <c:v>16.710999999999999</c:v>
                </c:pt>
                <c:pt idx="1803">
                  <c:v>16.721</c:v>
                </c:pt>
                <c:pt idx="1804">
                  <c:v>16.731999999999999</c:v>
                </c:pt>
                <c:pt idx="1805">
                  <c:v>16.742000000000001</c:v>
                </c:pt>
                <c:pt idx="1806">
                  <c:v>16.751999999999999</c:v>
                </c:pt>
                <c:pt idx="1807">
                  <c:v>16.762</c:v>
                </c:pt>
                <c:pt idx="1808">
                  <c:v>16.771999999999998</c:v>
                </c:pt>
                <c:pt idx="1809">
                  <c:v>16.782</c:v>
                </c:pt>
                <c:pt idx="1810">
                  <c:v>16.792000000000002</c:v>
                </c:pt>
                <c:pt idx="1811">
                  <c:v>16.802</c:v>
                </c:pt>
                <c:pt idx="1812">
                  <c:v>16.812000000000001</c:v>
                </c:pt>
                <c:pt idx="1813">
                  <c:v>16.821999999999999</c:v>
                </c:pt>
                <c:pt idx="1814">
                  <c:v>16.832000000000001</c:v>
                </c:pt>
                <c:pt idx="1815">
                  <c:v>16.841999999999999</c:v>
                </c:pt>
                <c:pt idx="1816">
                  <c:v>16.852</c:v>
                </c:pt>
                <c:pt idx="1817">
                  <c:v>16.861999999999998</c:v>
                </c:pt>
                <c:pt idx="1818">
                  <c:v>16.873000000000001</c:v>
                </c:pt>
                <c:pt idx="1819">
                  <c:v>16.882000000000001</c:v>
                </c:pt>
                <c:pt idx="1820">
                  <c:v>16.893000000000001</c:v>
                </c:pt>
                <c:pt idx="1821">
                  <c:v>16.902000000000001</c:v>
                </c:pt>
                <c:pt idx="1822">
                  <c:v>16.911999999999999</c:v>
                </c:pt>
                <c:pt idx="1823">
                  <c:v>16.922000000000001</c:v>
                </c:pt>
                <c:pt idx="1824">
                  <c:v>16.931999999999999</c:v>
                </c:pt>
                <c:pt idx="1825">
                  <c:v>16.942</c:v>
                </c:pt>
                <c:pt idx="1826">
                  <c:v>16.952000000000002</c:v>
                </c:pt>
                <c:pt idx="1827">
                  <c:v>16.962</c:v>
                </c:pt>
                <c:pt idx="1828">
                  <c:v>16.972000000000001</c:v>
                </c:pt>
                <c:pt idx="1829">
                  <c:v>16.981999999999999</c:v>
                </c:pt>
                <c:pt idx="1830">
                  <c:v>16.992000000000001</c:v>
                </c:pt>
                <c:pt idx="1831">
                  <c:v>17.001999999999999</c:v>
                </c:pt>
                <c:pt idx="1832">
                  <c:v>17.012</c:v>
                </c:pt>
                <c:pt idx="1833">
                  <c:v>17.021999999999998</c:v>
                </c:pt>
                <c:pt idx="1834">
                  <c:v>17.032</c:v>
                </c:pt>
                <c:pt idx="1835">
                  <c:v>17.042000000000002</c:v>
                </c:pt>
                <c:pt idx="1836">
                  <c:v>17.052</c:v>
                </c:pt>
                <c:pt idx="1837">
                  <c:v>17.061</c:v>
                </c:pt>
                <c:pt idx="1838">
                  <c:v>17.071999999999999</c:v>
                </c:pt>
                <c:pt idx="1839">
                  <c:v>17.082000000000001</c:v>
                </c:pt>
                <c:pt idx="1840">
                  <c:v>17.091000000000001</c:v>
                </c:pt>
                <c:pt idx="1841">
                  <c:v>17.100999999999999</c:v>
                </c:pt>
                <c:pt idx="1842">
                  <c:v>17.111000000000001</c:v>
                </c:pt>
                <c:pt idx="1843">
                  <c:v>17.120999999999999</c:v>
                </c:pt>
                <c:pt idx="1844">
                  <c:v>17.131</c:v>
                </c:pt>
                <c:pt idx="1845">
                  <c:v>17.140999999999998</c:v>
                </c:pt>
                <c:pt idx="1846">
                  <c:v>17.151</c:v>
                </c:pt>
                <c:pt idx="1847">
                  <c:v>17.161000000000001</c:v>
                </c:pt>
                <c:pt idx="1848">
                  <c:v>17.170999999999999</c:v>
                </c:pt>
                <c:pt idx="1849">
                  <c:v>17.181000000000001</c:v>
                </c:pt>
                <c:pt idx="1850">
                  <c:v>17.190999999999999</c:v>
                </c:pt>
                <c:pt idx="1851">
                  <c:v>17.201000000000001</c:v>
                </c:pt>
                <c:pt idx="1852">
                  <c:v>17.210999999999999</c:v>
                </c:pt>
                <c:pt idx="1853">
                  <c:v>17.221</c:v>
                </c:pt>
                <c:pt idx="1854">
                  <c:v>17.231000000000002</c:v>
                </c:pt>
                <c:pt idx="1855">
                  <c:v>17.241</c:v>
                </c:pt>
                <c:pt idx="1856">
                  <c:v>17.251000000000001</c:v>
                </c:pt>
                <c:pt idx="1857">
                  <c:v>17.260999999999999</c:v>
                </c:pt>
                <c:pt idx="1858">
                  <c:v>17.271000000000001</c:v>
                </c:pt>
                <c:pt idx="1859">
                  <c:v>17.280999999999999</c:v>
                </c:pt>
                <c:pt idx="1860">
                  <c:v>17.291</c:v>
                </c:pt>
                <c:pt idx="1861">
                  <c:v>17.300999999999998</c:v>
                </c:pt>
                <c:pt idx="1862">
                  <c:v>17.311</c:v>
                </c:pt>
                <c:pt idx="1863">
                  <c:v>17.321000000000002</c:v>
                </c:pt>
                <c:pt idx="1864">
                  <c:v>17.331</c:v>
                </c:pt>
                <c:pt idx="1865">
                  <c:v>17.341000000000001</c:v>
                </c:pt>
                <c:pt idx="1866">
                  <c:v>17.350999999999999</c:v>
                </c:pt>
                <c:pt idx="1867">
                  <c:v>17.361000000000001</c:v>
                </c:pt>
                <c:pt idx="1868">
                  <c:v>17.370999999999999</c:v>
                </c:pt>
                <c:pt idx="1869">
                  <c:v>17.381</c:v>
                </c:pt>
                <c:pt idx="1870">
                  <c:v>17.390999999999998</c:v>
                </c:pt>
                <c:pt idx="1871">
                  <c:v>17.401</c:v>
                </c:pt>
                <c:pt idx="1872">
                  <c:v>17.411000000000001</c:v>
                </c:pt>
                <c:pt idx="1873">
                  <c:v>17.420999999999999</c:v>
                </c:pt>
                <c:pt idx="1874">
                  <c:v>17.431000000000001</c:v>
                </c:pt>
                <c:pt idx="1875">
                  <c:v>17.440999999999999</c:v>
                </c:pt>
                <c:pt idx="1876">
                  <c:v>17.451000000000001</c:v>
                </c:pt>
                <c:pt idx="1877">
                  <c:v>17.46</c:v>
                </c:pt>
                <c:pt idx="1878">
                  <c:v>17.471</c:v>
                </c:pt>
                <c:pt idx="1879">
                  <c:v>17.481000000000002</c:v>
                </c:pt>
                <c:pt idx="1880">
                  <c:v>17.491</c:v>
                </c:pt>
                <c:pt idx="1881">
                  <c:v>17.501000000000001</c:v>
                </c:pt>
                <c:pt idx="1882">
                  <c:v>17.510000000000002</c:v>
                </c:pt>
                <c:pt idx="1883">
                  <c:v>17.521000000000001</c:v>
                </c:pt>
                <c:pt idx="1884">
                  <c:v>17.530999999999999</c:v>
                </c:pt>
                <c:pt idx="1885">
                  <c:v>17.541</c:v>
                </c:pt>
                <c:pt idx="1886">
                  <c:v>17.550999999999998</c:v>
                </c:pt>
                <c:pt idx="1887">
                  <c:v>17.561</c:v>
                </c:pt>
                <c:pt idx="1888">
                  <c:v>17.57</c:v>
                </c:pt>
                <c:pt idx="1889">
                  <c:v>17.581</c:v>
                </c:pt>
                <c:pt idx="1890">
                  <c:v>17.59</c:v>
                </c:pt>
                <c:pt idx="1891">
                  <c:v>17.600000000000001</c:v>
                </c:pt>
                <c:pt idx="1892">
                  <c:v>17.61</c:v>
                </c:pt>
                <c:pt idx="1893">
                  <c:v>17.62</c:v>
                </c:pt>
                <c:pt idx="1894">
                  <c:v>17.63</c:v>
                </c:pt>
                <c:pt idx="1895">
                  <c:v>17.64</c:v>
                </c:pt>
                <c:pt idx="1896">
                  <c:v>17.649000000000001</c:v>
                </c:pt>
                <c:pt idx="1897">
                  <c:v>17.658999999999999</c:v>
                </c:pt>
                <c:pt idx="1898">
                  <c:v>17.670000000000002</c:v>
                </c:pt>
                <c:pt idx="1899">
                  <c:v>17.68</c:v>
                </c:pt>
                <c:pt idx="1900">
                  <c:v>17.690000000000001</c:v>
                </c:pt>
                <c:pt idx="1901">
                  <c:v>17.7</c:v>
                </c:pt>
                <c:pt idx="1902">
                  <c:v>17.712</c:v>
                </c:pt>
                <c:pt idx="1903">
                  <c:v>17.725999999999999</c:v>
                </c:pt>
                <c:pt idx="1904">
                  <c:v>17.739999999999998</c:v>
                </c:pt>
                <c:pt idx="1905">
                  <c:v>17.756</c:v>
                </c:pt>
                <c:pt idx="1906">
                  <c:v>17.771999999999998</c:v>
                </c:pt>
                <c:pt idx="1907">
                  <c:v>17.786999999999999</c:v>
                </c:pt>
                <c:pt idx="1908">
                  <c:v>17.803000000000001</c:v>
                </c:pt>
                <c:pt idx="1909">
                  <c:v>17.82</c:v>
                </c:pt>
                <c:pt idx="1910">
                  <c:v>17.834</c:v>
                </c:pt>
                <c:pt idx="1911">
                  <c:v>17.847000000000001</c:v>
                </c:pt>
                <c:pt idx="1912">
                  <c:v>17.861000000000001</c:v>
                </c:pt>
                <c:pt idx="1913">
                  <c:v>17.875</c:v>
                </c:pt>
                <c:pt idx="1914">
                  <c:v>17.888000000000002</c:v>
                </c:pt>
                <c:pt idx="1915">
                  <c:v>17.896999999999998</c:v>
                </c:pt>
                <c:pt idx="1916">
                  <c:v>17.907</c:v>
                </c:pt>
                <c:pt idx="1917">
                  <c:v>17.916</c:v>
                </c:pt>
                <c:pt idx="1918">
                  <c:v>17.925999999999998</c:v>
                </c:pt>
                <c:pt idx="1919">
                  <c:v>17.934999999999999</c:v>
                </c:pt>
                <c:pt idx="1920">
                  <c:v>17.945</c:v>
                </c:pt>
                <c:pt idx="1921">
                  <c:v>17.954000000000001</c:v>
                </c:pt>
                <c:pt idx="1922">
                  <c:v>17.963999999999999</c:v>
                </c:pt>
                <c:pt idx="1923">
                  <c:v>17.974</c:v>
                </c:pt>
                <c:pt idx="1924">
                  <c:v>17.984000000000002</c:v>
                </c:pt>
                <c:pt idx="1925">
                  <c:v>17.994</c:v>
                </c:pt>
                <c:pt idx="1926">
                  <c:v>18.003</c:v>
                </c:pt>
                <c:pt idx="1927">
                  <c:v>18.013000000000002</c:v>
                </c:pt>
                <c:pt idx="1928">
                  <c:v>18.023</c:v>
                </c:pt>
                <c:pt idx="1929">
                  <c:v>18.033000000000001</c:v>
                </c:pt>
                <c:pt idx="1930">
                  <c:v>18.042999999999999</c:v>
                </c:pt>
                <c:pt idx="1931">
                  <c:v>18.052</c:v>
                </c:pt>
                <c:pt idx="1932">
                  <c:v>18.062999999999999</c:v>
                </c:pt>
                <c:pt idx="1933">
                  <c:v>18.073</c:v>
                </c:pt>
                <c:pt idx="1934">
                  <c:v>18.084</c:v>
                </c:pt>
                <c:pt idx="1935">
                  <c:v>18.094000000000001</c:v>
                </c:pt>
                <c:pt idx="1936">
                  <c:v>18.105</c:v>
                </c:pt>
                <c:pt idx="1937">
                  <c:v>18.114999999999998</c:v>
                </c:pt>
                <c:pt idx="1938">
                  <c:v>18.125</c:v>
                </c:pt>
                <c:pt idx="1939">
                  <c:v>18.135999999999999</c:v>
                </c:pt>
                <c:pt idx="1940">
                  <c:v>18.146000000000001</c:v>
                </c:pt>
                <c:pt idx="1941">
                  <c:v>18.155999999999999</c:v>
                </c:pt>
                <c:pt idx="1942">
                  <c:v>18.167000000000002</c:v>
                </c:pt>
                <c:pt idx="1943">
                  <c:v>18.177</c:v>
                </c:pt>
                <c:pt idx="1944">
                  <c:v>18.187000000000001</c:v>
                </c:pt>
                <c:pt idx="1945">
                  <c:v>18.196999999999999</c:v>
                </c:pt>
                <c:pt idx="1946">
                  <c:v>18.207999999999998</c:v>
                </c:pt>
                <c:pt idx="1947">
                  <c:v>18.218</c:v>
                </c:pt>
                <c:pt idx="1948">
                  <c:v>18.228000000000002</c:v>
                </c:pt>
                <c:pt idx="1949">
                  <c:v>18.239000000000001</c:v>
                </c:pt>
                <c:pt idx="1950">
                  <c:v>18.248999999999999</c:v>
                </c:pt>
                <c:pt idx="1951">
                  <c:v>18.259</c:v>
                </c:pt>
                <c:pt idx="1952">
                  <c:v>18.268999999999998</c:v>
                </c:pt>
                <c:pt idx="1953">
                  <c:v>18.28</c:v>
                </c:pt>
                <c:pt idx="1954">
                  <c:v>18.29</c:v>
                </c:pt>
                <c:pt idx="1955">
                  <c:v>18.3</c:v>
                </c:pt>
                <c:pt idx="1956">
                  <c:v>18.311</c:v>
                </c:pt>
                <c:pt idx="1957">
                  <c:v>18.321000000000002</c:v>
                </c:pt>
                <c:pt idx="1958">
                  <c:v>18.331</c:v>
                </c:pt>
                <c:pt idx="1959">
                  <c:v>18.341999999999999</c:v>
                </c:pt>
                <c:pt idx="1960">
                  <c:v>18.352</c:v>
                </c:pt>
                <c:pt idx="1961">
                  <c:v>18.361999999999998</c:v>
                </c:pt>
                <c:pt idx="1962">
                  <c:v>18.372</c:v>
                </c:pt>
                <c:pt idx="1963">
                  <c:v>18.382999999999999</c:v>
                </c:pt>
                <c:pt idx="1964">
                  <c:v>18.393000000000001</c:v>
                </c:pt>
                <c:pt idx="1965">
                  <c:v>18.402999999999999</c:v>
                </c:pt>
                <c:pt idx="1966">
                  <c:v>18.413</c:v>
                </c:pt>
                <c:pt idx="1967">
                  <c:v>18.423999999999999</c:v>
                </c:pt>
                <c:pt idx="1968">
                  <c:v>18.434000000000001</c:v>
                </c:pt>
                <c:pt idx="1969">
                  <c:v>18.443999999999999</c:v>
                </c:pt>
                <c:pt idx="1970">
                  <c:v>18.454999999999998</c:v>
                </c:pt>
                <c:pt idx="1971">
                  <c:v>18.465</c:v>
                </c:pt>
                <c:pt idx="1972">
                  <c:v>18.475000000000001</c:v>
                </c:pt>
                <c:pt idx="1973">
                  <c:v>18.486000000000001</c:v>
                </c:pt>
                <c:pt idx="1974">
                  <c:v>18.495999999999999</c:v>
                </c:pt>
                <c:pt idx="1975">
                  <c:v>18.506</c:v>
                </c:pt>
                <c:pt idx="1976">
                  <c:v>18.515999999999998</c:v>
                </c:pt>
                <c:pt idx="1977">
                  <c:v>18.527000000000001</c:v>
                </c:pt>
                <c:pt idx="1978">
                  <c:v>18.536999999999999</c:v>
                </c:pt>
                <c:pt idx="1979">
                  <c:v>18.547000000000001</c:v>
                </c:pt>
                <c:pt idx="1980">
                  <c:v>18.558</c:v>
                </c:pt>
                <c:pt idx="1981">
                  <c:v>18.568999999999999</c:v>
                </c:pt>
                <c:pt idx="1982">
                  <c:v>18.579999999999998</c:v>
                </c:pt>
                <c:pt idx="1983">
                  <c:v>18.591000000000001</c:v>
                </c:pt>
                <c:pt idx="1984">
                  <c:v>18.602</c:v>
                </c:pt>
                <c:pt idx="1985">
                  <c:v>18.611999999999998</c:v>
                </c:pt>
                <c:pt idx="1986">
                  <c:v>18.623000000000001</c:v>
                </c:pt>
                <c:pt idx="1987">
                  <c:v>18.634</c:v>
                </c:pt>
                <c:pt idx="1988">
                  <c:v>18.645</c:v>
                </c:pt>
                <c:pt idx="1989">
                  <c:v>18.655999999999999</c:v>
                </c:pt>
                <c:pt idx="1990">
                  <c:v>18.667000000000002</c:v>
                </c:pt>
                <c:pt idx="1991">
                  <c:v>18.678000000000001</c:v>
                </c:pt>
                <c:pt idx="1992">
                  <c:v>18.687999999999999</c:v>
                </c:pt>
                <c:pt idx="1993">
                  <c:v>18.7</c:v>
                </c:pt>
                <c:pt idx="1994">
                  <c:v>18.71</c:v>
                </c:pt>
                <c:pt idx="1995">
                  <c:v>18.721</c:v>
                </c:pt>
                <c:pt idx="1996">
                  <c:v>18.731999999999999</c:v>
                </c:pt>
                <c:pt idx="1997">
                  <c:v>18.742999999999999</c:v>
                </c:pt>
                <c:pt idx="1998">
                  <c:v>18.754000000000001</c:v>
                </c:pt>
                <c:pt idx="1999">
                  <c:v>18.765000000000001</c:v>
                </c:pt>
                <c:pt idx="2000">
                  <c:v>18.776</c:v>
                </c:pt>
                <c:pt idx="2001">
                  <c:v>18.786999999999999</c:v>
                </c:pt>
                <c:pt idx="2002">
                  <c:v>18.797999999999998</c:v>
                </c:pt>
                <c:pt idx="2003">
                  <c:v>18.809000000000001</c:v>
                </c:pt>
                <c:pt idx="2004">
                  <c:v>18.818999999999999</c:v>
                </c:pt>
                <c:pt idx="2005">
                  <c:v>18.829999999999998</c:v>
                </c:pt>
                <c:pt idx="2006">
                  <c:v>18.841000000000001</c:v>
                </c:pt>
                <c:pt idx="2007">
                  <c:v>18.852</c:v>
                </c:pt>
                <c:pt idx="2008">
                  <c:v>18.861999999999998</c:v>
                </c:pt>
                <c:pt idx="2009">
                  <c:v>18.873000000000001</c:v>
                </c:pt>
                <c:pt idx="2010">
                  <c:v>18.884</c:v>
                </c:pt>
                <c:pt idx="2011">
                  <c:v>18.893999999999998</c:v>
                </c:pt>
                <c:pt idx="2012">
                  <c:v>18.904</c:v>
                </c:pt>
                <c:pt idx="2013">
                  <c:v>18.914999999999999</c:v>
                </c:pt>
                <c:pt idx="2014">
                  <c:v>18.925999999999998</c:v>
                </c:pt>
                <c:pt idx="2015">
                  <c:v>18.936</c:v>
                </c:pt>
                <c:pt idx="2016">
                  <c:v>18.946999999999999</c:v>
                </c:pt>
                <c:pt idx="2017">
                  <c:v>18.957999999999998</c:v>
                </c:pt>
                <c:pt idx="2018">
                  <c:v>18.969000000000001</c:v>
                </c:pt>
                <c:pt idx="2019">
                  <c:v>18.98</c:v>
                </c:pt>
                <c:pt idx="2020">
                  <c:v>18.989999999999998</c:v>
                </c:pt>
                <c:pt idx="2021">
                  <c:v>19.001000000000001</c:v>
                </c:pt>
                <c:pt idx="2022">
                  <c:v>19.012</c:v>
                </c:pt>
                <c:pt idx="2023">
                  <c:v>19.023</c:v>
                </c:pt>
                <c:pt idx="2024">
                  <c:v>19.033000000000001</c:v>
                </c:pt>
                <c:pt idx="2025">
                  <c:v>19.044</c:v>
                </c:pt>
                <c:pt idx="2026">
                  <c:v>19.055</c:v>
                </c:pt>
                <c:pt idx="2027">
                  <c:v>19.065999999999999</c:v>
                </c:pt>
                <c:pt idx="2028">
                  <c:v>19.076000000000001</c:v>
                </c:pt>
                <c:pt idx="2029">
                  <c:v>19.087</c:v>
                </c:pt>
                <c:pt idx="2030">
                  <c:v>19.097999999999999</c:v>
                </c:pt>
                <c:pt idx="2031">
                  <c:v>19.109000000000002</c:v>
                </c:pt>
                <c:pt idx="2032">
                  <c:v>19.119</c:v>
                </c:pt>
                <c:pt idx="2033">
                  <c:v>19.131</c:v>
                </c:pt>
                <c:pt idx="2034">
                  <c:v>19.140999999999998</c:v>
                </c:pt>
                <c:pt idx="2035">
                  <c:v>19.152000000000001</c:v>
                </c:pt>
                <c:pt idx="2036">
                  <c:v>19.163</c:v>
                </c:pt>
                <c:pt idx="2037">
                  <c:v>19.172999999999998</c:v>
                </c:pt>
                <c:pt idx="2038">
                  <c:v>19.184000000000001</c:v>
                </c:pt>
                <c:pt idx="2039">
                  <c:v>19.195</c:v>
                </c:pt>
                <c:pt idx="2040">
                  <c:v>19.204999999999998</c:v>
                </c:pt>
                <c:pt idx="2041">
                  <c:v>19.215</c:v>
                </c:pt>
                <c:pt idx="2042">
                  <c:v>19.225000000000001</c:v>
                </c:pt>
                <c:pt idx="2043">
                  <c:v>19.234999999999999</c:v>
                </c:pt>
                <c:pt idx="2044">
                  <c:v>19.245000000000001</c:v>
                </c:pt>
                <c:pt idx="2045">
                  <c:v>19.254999999999999</c:v>
                </c:pt>
                <c:pt idx="2046">
                  <c:v>19.265000000000001</c:v>
                </c:pt>
                <c:pt idx="2047">
                  <c:v>19.274999999999999</c:v>
                </c:pt>
                <c:pt idx="2048">
                  <c:v>19.285</c:v>
                </c:pt>
                <c:pt idx="2049">
                  <c:v>19.295000000000002</c:v>
                </c:pt>
                <c:pt idx="2050">
                  <c:v>19.305</c:v>
                </c:pt>
                <c:pt idx="2051">
                  <c:v>19.314</c:v>
                </c:pt>
                <c:pt idx="2052">
                  <c:v>19.324000000000002</c:v>
                </c:pt>
                <c:pt idx="2053">
                  <c:v>19.334</c:v>
                </c:pt>
                <c:pt idx="2054">
                  <c:v>19.344000000000001</c:v>
                </c:pt>
                <c:pt idx="2055">
                  <c:v>19.353999999999999</c:v>
                </c:pt>
                <c:pt idx="2056">
                  <c:v>19.364000000000001</c:v>
                </c:pt>
                <c:pt idx="2057">
                  <c:v>19.373999999999999</c:v>
                </c:pt>
                <c:pt idx="2058">
                  <c:v>19.384</c:v>
                </c:pt>
                <c:pt idx="2059">
                  <c:v>19.393999999999998</c:v>
                </c:pt>
                <c:pt idx="2060">
                  <c:v>19.404</c:v>
                </c:pt>
                <c:pt idx="2061">
                  <c:v>19.414000000000001</c:v>
                </c:pt>
                <c:pt idx="2062">
                  <c:v>19.423999999999999</c:v>
                </c:pt>
                <c:pt idx="2063">
                  <c:v>19.434999999999999</c:v>
                </c:pt>
                <c:pt idx="2064">
                  <c:v>19.445</c:v>
                </c:pt>
                <c:pt idx="2065">
                  <c:v>19.454000000000001</c:v>
                </c:pt>
                <c:pt idx="2066">
                  <c:v>19.463999999999999</c:v>
                </c:pt>
                <c:pt idx="2067">
                  <c:v>19.474</c:v>
                </c:pt>
                <c:pt idx="2068">
                  <c:v>19.484000000000002</c:v>
                </c:pt>
                <c:pt idx="2069">
                  <c:v>19.494</c:v>
                </c:pt>
                <c:pt idx="2070">
                  <c:v>19.504000000000001</c:v>
                </c:pt>
                <c:pt idx="2071">
                  <c:v>19.513999999999999</c:v>
                </c:pt>
                <c:pt idx="2072">
                  <c:v>19.524000000000001</c:v>
                </c:pt>
                <c:pt idx="2073">
                  <c:v>19.533999999999999</c:v>
                </c:pt>
                <c:pt idx="2074">
                  <c:v>19.544</c:v>
                </c:pt>
                <c:pt idx="2075">
                  <c:v>19.553999999999998</c:v>
                </c:pt>
                <c:pt idx="2076">
                  <c:v>19.564</c:v>
                </c:pt>
                <c:pt idx="2077">
                  <c:v>19.574000000000002</c:v>
                </c:pt>
                <c:pt idx="2078">
                  <c:v>19.582999999999998</c:v>
                </c:pt>
                <c:pt idx="2079">
                  <c:v>19.593</c:v>
                </c:pt>
                <c:pt idx="2080">
                  <c:v>19.603999999999999</c:v>
                </c:pt>
                <c:pt idx="2081">
                  <c:v>19.613</c:v>
                </c:pt>
                <c:pt idx="2082">
                  <c:v>19.623000000000001</c:v>
                </c:pt>
                <c:pt idx="2083">
                  <c:v>19.634</c:v>
                </c:pt>
                <c:pt idx="2084">
                  <c:v>19.643000000000001</c:v>
                </c:pt>
                <c:pt idx="2085">
                  <c:v>19.652999999999999</c:v>
                </c:pt>
                <c:pt idx="2086">
                  <c:v>19.663</c:v>
                </c:pt>
                <c:pt idx="2087">
                  <c:v>19.672999999999998</c:v>
                </c:pt>
                <c:pt idx="2088">
                  <c:v>19.683</c:v>
                </c:pt>
                <c:pt idx="2089">
                  <c:v>19.693000000000001</c:v>
                </c:pt>
                <c:pt idx="2090">
                  <c:v>19.702999999999999</c:v>
                </c:pt>
                <c:pt idx="2091">
                  <c:v>19.713000000000001</c:v>
                </c:pt>
                <c:pt idx="2092">
                  <c:v>19.722999999999999</c:v>
                </c:pt>
                <c:pt idx="2093">
                  <c:v>19.733000000000001</c:v>
                </c:pt>
                <c:pt idx="2094">
                  <c:v>19.742000000000001</c:v>
                </c:pt>
                <c:pt idx="2095">
                  <c:v>19.751999999999999</c:v>
                </c:pt>
                <c:pt idx="2096">
                  <c:v>19.762</c:v>
                </c:pt>
                <c:pt idx="2097">
                  <c:v>19.771999999999998</c:v>
                </c:pt>
                <c:pt idx="2098">
                  <c:v>19.782</c:v>
                </c:pt>
                <c:pt idx="2099">
                  <c:v>19.792000000000002</c:v>
                </c:pt>
                <c:pt idx="2100">
                  <c:v>19.802</c:v>
                </c:pt>
                <c:pt idx="2101">
                  <c:v>19.812000000000001</c:v>
                </c:pt>
                <c:pt idx="2102">
                  <c:v>19.821999999999999</c:v>
                </c:pt>
                <c:pt idx="2103">
                  <c:v>19.832000000000001</c:v>
                </c:pt>
                <c:pt idx="2104">
                  <c:v>19.841999999999999</c:v>
                </c:pt>
                <c:pt idx="2105">
                  <c:v>19.852</c:v>
                </c:pt>
                <c:pt idx="2106">
                  <c:v>19.861000000000001</c:v>
                </c:pt>
                <c:pt idx="2107">
                  <c:v>19.870999999999999</c:v>
                </c:pt>
                <c:pt idx="2108">
                  <c:v>19.881</c:v>
                </c:pt>
                <c:pt idx="2109">
                  <c:v>19.890999999999998</c:v>
                </c:pt>
                <c:pt idx="2110">
                  <c:v>19.901</c:v>
                </c:pt>
                <c:pt idx="2111">
                  <c:v>19.911000000000001</c:v>
                </c:pt>
                <c:pt idx="2112">
                  <c:v>19.920999999999999</c:v>
                </c:pt>
                <c:pt idx="2113">
                  <c:v>19.931000000000001</c:v>
                </c:pt>
                <c:pt idx="2114">
                  <c:v>19.940999999999999</c:v>
                </c:pt>
                <c:pt idx="2115">
                  <c:v>19.951000000000001</c:v>
                </c:pt>
                <c:pt idx="2116">
                  <c:v>19.960999999999999</c:v>
                </c:pt>
                <c:pt idx="2117">
                  <c:v>19.97</c:v>
                </c:pt>
                <c:pt idx="2118">
                  <c:v>19.98</c:v>
                </c:pt>
                <c:pt idx="2119">
                  <c:v>19.989999999999998</c:v>
                </c:pt>
                <c:pt idx="2120">
                  <c:v>20</c:v>
                </c:pt>
                <c:pt idx="2121">
                  <c:v>20.010000000000002</c:v>
                </c:pt>
                <c:pt idx="2122">
                  <c:v>20.02</c:v>
                </c:pt>
                <c:pt idx="2123">
                  <c:v>20.03</c:v>
                </c:pt>
                <c:pt idx="2124">
                  <c:v>20.04</c:v>
                </c:pt>
                <c:pt idx="2125">
                  <c:v>20.05</c:v>
                </c:pt>
                <c:pt idx="2126">
                  <c:v>20.059999999999999</c:v>
                </c:pt>
                <c:pt idx="2127">
                  <c:v>20.07</c:v>
                </c:pt>
                <c:pt idx="2128">
                  <c:v>20.079000000000001</c:v>
                </c:pt>
                <c:pt idx="2129">
                  <c:v>20.088999999999999</c:v>
                </c:pt>
                <c:pt idx="2130">
                  <c:v>20.099</c:v>
                </c:pt>
                <c:pt idx="2131">
                  <c:v>20.109000000000002</c:v>
                </c:pt>
                <c:pt idx="2132">
                  <c:v>20.119</c:v>
                </c:pt>
                <c:pt idx="2133">
                  <c:v>20.129000000000001</c:v>
                </c:pt>
                <c:pt idx="2134">
                  <c:v>20.138999999999999</c:v>
                </c:pt>
                <c:pt idx="2135">
                  <c:v>20.149000000000001</c:v>
                </c:pt>
                <c:pt idx="2136">
                  <c:v>20.158999999999999</c:v>
                </c:pt>
                <c:pt idx="2137">
                  <c:v>20.169</c:v>
                </c:pt>
                <c:pt idx="2138">
                  <c:v>20.178999999999998</c:v>
                </c:pt>
                <c:pt idx="2139">
                  <c:v>20.189</c:v>
                </c:pt>
                <c:pt idx="2140">
                  <c:v>20.199000000000002</c:v>
                </c:pt>
                <c:pt idx="2141">
                  <c:v>20.207999999999998</c:v>
                </c:pt>
                <c:pt idx="2142">
                  <c:v>20.218</c:v>
                </c:pt>
                <c:pt idx="2143">
                  <c:v>20.228000000000002</c:v>
                </c:pt>
                <c:pt idx="2144">
                  <c:v>20.238</c:v>
                </c:pt>
                <c:pt idx="2145">
                  <c:v>20.248000000000001</c:v>
                </c:pt>
                <c:pt idx="2146">
                  <c:v>20.257999999999999</c:v>
                </c:pt>
                <c:pt idx="2147">
                  <c:v>20.266999999999999</c:v>
                </c:pt>
                <c:pt idx="2148">
                  <c:v>20.277000000000001</c:v>
                </c:pt>
                <c:pt idx="2149">
                  <c:v>20.288</c:v>
                </c:pt>
                <c:pt idx="2150">
                  <c:v>20.297000000000001</c:v>
                </c:pt>
                <c:pt idx="2151">
                  <c:v>20.306999999999999</c:v>
                </c:pt>
                <c:pt idx="2152">
                  <c:v>20.317</c:v>
                </c:pt>
                <c:pt idx="2153">
                  <c:v>20.327000000000002</c:v>
                </c:pt>
                <c:pt idx="2154">
                  <c:v>20.337</c:v>
                </c:pt>
                <c:pt idx="2155">
                  <c:v>20.346</c:v>
                </c:pt>
                <c:pt idx="2156">
                  <c:v>20.356000000000002</c:v>
                </c:pt>
                <c:pt idx="2157">
                  <c:v>20.366</c:v>
                </c:pt>
                <c:pt idx="2158">
                  <c:v>20.376000000000001</c:v>
                </c:pt>
                <c:pt idx="2159">
                  <c:v>20.385999999999999</c:v>
                </c:pt>
                <c:pt idx="2160">
                  <c:v>20.396000000000001</c:v>
                </c:pt>
                <c:pt idx="2161">
                  <c:v>20.405000000000001</c:v>
                </c:pt>
                <c:pt idx="2162">
                  <c:v>20.414999999999999</c:v>
                </c:pt>
                <c:pt idx="2163">
                  <c:v>20.425000000000001</c:v>
                </c:pt>
                <c:pt idx="2164">
                  <c:v>20.434999999999999</c:v>
                </c:pt>
                <c:pt idx="2165">
                  <c:v>20.445</c:v>
                </c:pt>
                <c:pt idx="2166">
                  <c:v>20.454999999999998</c:v>
                </c:pt>
                <c:pt idx="2167">
                  <c:v>20.463999999999999</c:v>
                </c:pt>
                <c:pt idx="2168">
                  <c:v>20.474</c:v>
                </c:pt>
                <c:pt idx="2169">
                  <c:v>20.484999999999999</c:v>
                </c:pt>
                <c:pt idx="2170">
                  <c:v>20.494</c:v>
                </c:pt>
                <c:pt idx="2171">
                  <c:v>20.504000000000001</c:v>
                </c:pt>
                <c:pt idx="2172">
                  <c:v>20.513999999999999</c:v>
                </c:pt>
                <c:pt idx="2173">
                  <c:v>20.524000000000001</c:v>
                </c:pt>
                <c:pt idx="2174">
                  <c:v>20.533999999999999</c:v>
                </c:pt>
                <c:pt idx="2175">
                  <c:v>20.542999999999999</c:v>
                </c:pt>
                <c:pt idx="2176">
                  <c:v>20.553000000000001</c:v>
                </c:pt>
                <c:pt idx="2177">
                  <c:v>20.564</c:v>
                </c:pt>
                <c:pt idx="2178">
                  <c:v>20.573</c:v>
                </c:pt>
                <c:pt idx="2179">
                  <c:v>20.582999999999998</c:v>
                </c:pt>
                <c:pt idx="2180">
                  <c:v>20.593</c:v>
                </c:pt>
                <c:pt idx="2181">
                  <c:v>20.603000000000002</c:v>
                </c:pt>
                <c:pt idx="2182">
                  <c:v>20.613</c:v>
                </c:pt>
                <c:pt idx="2183">
                  <c:v>20.623000000000001</c:v>
                </c:pt>
                <c:pt idx="2184">
                  <c:v>20.632999999999999</c:v>
                </c:pt>
                <c:pt idx="2185">
                  <c:v>20.643000000000001</c:v>
                </c:pt>
                <c:pt idx="2186">
                  <c:v>20.652999999999999</c:v>
                </c:pt>
                <c:pt idx="2187">
                  <c:v>20.663</c:v>
                </c:pt>
                <c:pt idx="2188">
                  <c:v>20.672999999999998</c:v>
                </c:pt>
                <c:pt idx="2189">
                  <c:v>20.683</c:v>
                </c:pt>
                <c:pt idx="2190">
                  <c:v>20.693000000000001</c:v>
                </c:pt>
                <c:pt idx="2191">
                  <c:v>20.702999999999999</c:v>
                </c:pt>
                <c:pt idx="2192">
                  <c:v>20.712</c:v>
                </c:pt>
                <c:pt idx="2193">
                  <c:v>20.722999999999999</c:v>
                </c:pt>
                <c:pt idx="2194">
                  <c:v>20.734000000000002</c:v>
                </c:pt>
                <c:pt idx="2195">
                  <c:v>20.744</c:v>
                </c:pt>
                <c:pt idx="2196">
                  <c:v>20.754999999999999</c:v>
                </c:pt>
                <c:pt idx="2197">
                  <c:v>20.765999999999998</c:v>
                </c:pt>
                <c:pt idx="2198">
                  <c:v>20.777000000000001</c:v>
                </c:pt>
                <c:pt idx="2199">
                  <c:v>20.788</c:v>
                </c:pt>
                <c:pt idx="2200">
                  <c:v>20.797999999999998</c:v>
                </c:pt>
                <c:pt idx="2201">
                  <c:v>20.809000000000001</c:v>
                </c:pt>
                <c:pt idx="2202">
                  <c:v>20.818999999999999</c:v>
                </c:pt>
                <c:pt idx="2203">
                  <c:v>20.83</c:v>
                </c:pt>
                <c:pt idx="2204">
                  <c:v>20.841000000000001</c:v>
                </c:pt>
                <c:pt idx="2205">
                  <c:v>20.850999999999999</c:v>
                </c:pt>
                <c:pt idx="2206">
                  <c:v>20.861999999999998</c:v>
                </c:pt>
                <c:pt idx="2207">
                  <c:v>20.872</c:v>
                </c:pt>
                <c:pt idx="2208">
                  <c:v>20.882999999999999</c:v>
                </c:pt>
                <c:pt idx="2209">
                  <c:v>20.893999999999998</c:v>
                </c:pt>
                <c:pt idx="2210">
                  <c:v>20.904</c:v>
                </c:pt>
                <c:pt idx="2211">
                  <c:v>20.914999999999999</c:v>
                </c:pt>
                <c:pt idx="2212">
                  <c:v>20.925000000000001</c:v>
                </c:pt>
                <c:pt idx="2213">
                  <c:v>20.936</c:v>
                </c:pt>
                <c:pt idx="2214">
                  <c:v>20.946999999999999</c:v>
                </c:pt>
                <c:pt idx="2215">
                  <c:v>20.957999999999998</c:v>
                </c:pt>
                <c:pt idx="2216">
                  <c:v>20.968</c:v>
                </c:pt>
                <c:pt idx="2217">
                  <c:v>20.978999999999999</c:v>
                </c:pt>
                <c:pt idx="2218">
                  <c:v>20.99</c:v>
                </c:pt>
                <c:pt idx="2219">
                  <c:v>21.001000000000001</c:v>
                </c:pt>
                <c:pt idx="2220">
                  <c:v>21.010999999999999</c:v>
                </c:pt>
                <c:pt idx="2221">
                  <c:v>21.021999999999998</c:v>
                </c:pt>
                <c:pt idx="2222">
                  <c:v>21.032</c:v>
                </c:pt>
                <c:pt idx="2223">
                  <c:v>21.042999999999999</c:v>
                </c:pt>
                <c:pt idx="2224">
                  <c:v>21.053999999999998</c:v>
                </c:pt>
                <c:pt idx="2225">
                  <c:v>21.065000000000001</c:v>
                </c:pt>
                <c:pt idx="2226">
                  <c:v>21.076000000000001</c:v>
                </c:pt>
                <c:pt idx="2227">
                  <c:v>21.085999999999999</c:v>
                </c:pt>
                <c:pt idx="2228">
                  <c:v>21.097000000000001</c:v>
                </c:pt>
                <c:pt idx="2229">
                  <c:v>21.108000000000001</c:v>
                </c:pt>
                <c:pt idx="2230">
                  <c:v>21.117999999999999</c:v>
                </c:pt>
                <c:pt idx="2231">
                  <c:v>21.128</c:v>
                </c:pt>
                <c:pt idx="2232">
                  <c:v>21.138999999999999</c:v>
                </c:pt>
                <c:pt idx="2233">
                  <c:v>21.149000000000001</c:v>
                </c:pt>
                <c:pt idx="2234">
                  <c:v>21.158999999999999</c:v>
                </c:pt>
                <c:pt idx="2235">
                  <c:v>21.17</c:v>
                </c:pt>
                <c:pt idx="2236">
                  <c:v>21.18</c:v>
                </c:pt>
                <c:pt idx="2237">
                  <c:v>21.19</c:v>
                </c:pt>
                <c:pt idx="2238">
                  <c:v>21.2</c:v>
                </c:pt>
                <c:pt idx="2239">
                  <c:v>21.21</c:v>
                </c:pt>
                <c:pt idx="2240">
                  <c:v>21.22</c:v>
                </c:pt>
                <c:pt idx="2241">
                  <c:v>21.228999999999999</c:v>
                </c:pt>
                <c:pt idx="2242">
                  <c:v>21.238</c:v>
                </c:pt>
                <c:pt idx="2243">
                  <c:v>21.248999999999999</c:v>
                </c:pt>
                <c:pt idx="2244">
                  <c:v>21.26</c:v>
                </c:pt>
                <c:pt idx="2245">
                  <c:v>21.274000000000001</c:v>
                </c:pt>
                <c:pt idx="2246">
                  <c:v>21.297999999999998</c:v>
                </c:pt>
                <c:pt idx="2247">
                  <c:v>21.324999999999999</c:v>
                </c:pt>
                <c:pt idx="2248">
                  <c:v>21.350999999999999</c:v>
                </c:pt>
                <c:pt idx="2249">
                  <c:v>21.375</c:v>
                </c:pt>
                <c:pt idx="2250">
                  <c:v>21.4</c:v>
                </c:pt>
                <c:pt idx="2251">
                  <c:v>21.422999999999998</c:v>
                </c:pt>
                <c:pt idx="2252">
                  <c:v>21.443999999999999</c:v>
                </c:pt>
                <c:pt idx="2253">
                  <c:v>21.465</c:v>
                </c:pt>
                <c:pt idx="2254">
                  <c:v>21.488</c:v>
                </c:pt>
                <c:pt idx="2255">
                  <c:v>21.51</c:v>
                </c:pt>
                <c:pt idx="2256">
                  <c:v>21.53</c:v>
                </c:pt>
                <c:pt idx="2257">
                  <c:v>21.55</c:v>
                </c:pt>
                <c:pt idx="2258">
                  <c:v>21.571999999999999</c:v>
                </c:pt>
                <c:pt idx="2259">
                  <c:v>21.597999999999999</c:v>
                </c:pt>
                <c:pt idx="2260">
                  <c:v>21.625</c:v>
                </c:pt>
                <c:pt idx="2261">
                  <c:v>21.651</c:v>
                </c:pt>
                <c:pt idx="2262">
                  <c:v>21.675999999999998</c:v>
                </c:pt>
                <c:pt idx="2263">
                  <c:v>21.702000000000002</c:v>
                </c:pt>
                <c:pt idx="2264">
                  <c:v>21.728999999999999</c:v>
                </c:pt>
                <c:pt idx="2265">
                  <c:v>21.756</c:v>
                </c:pt>
                <c:pt idx="2266">
                  <c:v>21.774999999999999</c:v>
                </c:pt>
                <c:pt idx="2267">
                  <c:v>21.786999999999999</c:v>
                </c:pt>
                <c:pt idx="2268">
                  <c:v>21.797000000000001</c:v>
                </c:pt>
                <c:pt idx="2269">
                  <c:v>21.805</c:v>
                </c:pt>
                <c:pt idx="2270">
                  <c:v>21.812000000000001</c:v>
                </c:pt>
                <c:pt idx="2271">
                  <c:v>21.82</c:v>
                </c:pt>
                <c:pt idx="2272">
                  <c:v>21.826000000000001</c:v>
                </c:pt>
                <c:pt idx="2273">
                  <c:v>21.832000000000001</c:v>
                </c:pt>
                <c:pt idx="2274">
                  <c:v>21.838000000000001</c:v>
                </c:pt>
                <c:pt idx="2275">
                  <c:v>21.846</c:v>
                </c:pt>
                <c:pt idx="2276">
                  <c:v>21.855</c:v>
                </c:pt>
                <c:pt idx="2277">
                  <c:v>21.864000000000001</c:v>
                </c:pt>
                <c:pt idx="2278">
                  <c:v>21.873000000000001</c:v>
                </c:pt>
                <c:pt idx="2279">
                  <c:v>21.882999999999999</c:v>
                </c:pt>
                <c:pt idx="2280">
                  <c:v>21.893000000000001</c:v>
                </c:pt>
                <c:pt idx="2281">
                  <c:v>21.902999999999999</c:v>
                </c:pt>
                <c:pt idx="2282">
                  <c:v>21.914000000000001</c:v>
                </c:pt>
                <c:pt idx="2283">
                  <c:v>21.923999999999999</c:v>
                </c:pt>
                <c:pt idx="2284">
                  <c:v>21.934999999999999</c:v>
                </c:pt>
                <c:pt idx="2285">
                  <c:v>21.943999999999999</c:v>
                </c:pt>
                <c:pt idx="2286">
                  <c:v>21.954000000000001</c:v>
                </c:pt>
                <c:pt idx="2287">
                  <c:v>21.963999999999999</c:v>
                </c:pt>
                <c:pt idx="2288">
                  <c:v>21.974</c:v>
                </c:pt>
                <c:pt idx="2289">
                  <c:v>21.984000000000002</c:v>
                </c:pt>
                <c:pt idx="2290">
                  <c:v>21.995000000000001</c:v>
                </c:pt>
                <c:pt idx="2291">
                  <c:v>22.004000000000001</c:v>
                </c:pt>
                <c:pt idx="2292">
                  <c:v>22.013999999999999</c:v>
                </c:pt>
                <c:pt idx="2293">
                  <c:v>22.024999999999999</c:v>
                </c:pt>
                <c:pt idx="2294">
                  <c:v>22.036999999999999</c:v>
                </c:pt>
                <c:pt idx="2295">
                  <c:v>22.05</c:v>
                </c:pt>
                <c:pt idx="2296">
                  <c:v>22.064</c:v>
                </c:pt>
                <c:pt idx="2297">
                  <c:v>22.077000000000002</c:v>
                </c:pt>
                <c:pt idx="2298">
                  <c:v>22.097000000000001</c:v>
                </c:pt>
                <c:pt idx="2299">
                  <c:v>22.122</c:v>
                </c:pt>
                <c:pt idx="2300">
                  <c:v>22.146000000000001</c:v>
                </c:pt>
                <c:pt idx="2301">
                  <c:v>22.172999999999998</c:v>
                </c:pt>
                <c:pt idx="2302">
                  <c:v>22.201000000000001</c:v>
                </c:pt>
                <c:pt idx="2303">
                  <c:v>22.23</c:v>
                </c:pt>
                <c:pt idx="2304">
                  <c:v>22.263000000000002</c:v>
                </c:pt>
                <c:pt idx="2305">
                  <c:v>22.297999999999998</c:v>
                </c:pt>
                <c:pt idx="2306">
                  <c:v>22.332000000000001</c:v>
                </c:pt>
                <c:pt idx="2307">
                  <c:v>22.364000000000001</c:v>
                </c:pt>
                <c:pt idx="2308">
                  <c:v>22.395</c:v>
                </c:pt>
                <c:pt idx="2309">
                  <c:v>22.422000000000001</c:v>
                </c:pt>
                <c:pt idx="2310">
                  <c:v>22.446999999999999</c:v>
                </c:pt>
                <c:pt idx="2311">
                  <c:v>22.472000000000001</c:v>
                </c:pt>
                <c:pt idx="2312">
                  <c:v>22.495999999999999</c:v>
                </c:pt>
                <c:pt idx="2313">
                  <c:v>22.52</c:v>
                </c:pt>
                <c:pt idx="2314">
                  <c:v>22.542999999999999</c:v>
                </c:pt>
                <c:pt idx="2315">
                  <c:v>22.565999999999999</c:v>
                </c:pt>
                <c:pt idx="2316">
                  <c:v>22.588999999999999</c:v>
                </c:pt>
                <c:pt idx="2317">
                  <c:v>22.613</c:v>
                </c:pt>
                <c:pt idx="2318">
                  <c:v>22.631</c:v>
                </c:pt>
                <c:pt idx="2319">
                  <c:v>22.641999999999999</c:v>
                </c:pt>
                <c:pt idx="2320">
                  <c:v>22.658999999999999</c:v>
                </c:pt>
                <c:pt idx="2321">
                  <c:v>22.684999999999999</c:v>
                </c:pt>
                <c:pt idx="2322">
                  <c:v>22.712</c:v>
                </c:pt>
                <c:pt idx="2323">
                  <c:v>22.736000000000001</c:v>
                </c:pt>
                <c:pt idx="2324">
                  <c:v>22.759</c:v>
                </c:pt>
                <c:pt idx="2325">
                  <c:v>22.780999999999999</c:v>
                </c:pt>
                <c:pt idx="2326">
                  <c:v>22.803000000000001</c:v>
                </c:pt>
                <c:pt idx="2327">
                  <c:v>22.821000000000002</c:v>
                </c:pt>
                <c:pt idx="2328">
                  <c:v>22.832999999999998</c:v>
                </c:pt>
                <c:pt idx="2329">
                  <c:v>22.847999999999999</c:v>
                </c:pt>
                <c:pt idx="2330">
                  <c:v>22.866</c:v>
                </c:pt>
                <c:pt idx="2331">
                  <c:v>22.885000000000002</c:v>
                </c:pt>
                <c:pt idx="2332">
                  <c:v>22.902999999999999</c:v>
                </c:pt>
                <c:pt idx="2333">
                  <c:v>22.920999999999999</c:v>
                </c:pt>
                <c:pt idx="2334">
                  <c:v>22.937000000000001</c:v>
                </c:pt>
                <c:pt idx="2335">
                  <c:v>22.957000000000001</c:v>
                </c:pt>
                <c:pt idx="2336">
                  <c:v>22.981999999999999</c:v>
                </c:pt>
                <c:pt idx="2337">
                  <c:v>23.010999999999999</c:v>
                </c:pt>
                <c:pt idx="2338">
                  <c:v>23.042000000000002</c:v>
                </c:pt>
                <c:pt idx="2339">
                  <c:v>23.074000000000002</c:v>
                </c:pt>
                <c:pt idx="2340">
                  <c:v>23.105</c:v>
                </c:pt>
                <c:pt idx="2341">
                  <c:v>23.135000000000002</c:v>
                </c:pt>
                <c:pt idx="2342">
                  <c:v>23.164000000000001</c:v>
                </c:pt>
                <c:pt idx="2343">
                  <c:v>23.189</c:v>
                </c:pt>
                <c:pt idx="2344">
                  <c:v>23.210999999999999</c:v>
                </c:pt>
                <c:pt idx="2345">
                  <c:v>23.233000000000001</c:v>
                </c:pt>
                <c:pt idx="2346">
                  <c:v>23.253</c:v>
                </c:pt>
                <c:pt idx="2347">
                  <c:v>23.271999999999998</c:v>
                </c:pt>
                <c:pt idx="2348">
                  <c:v>23.292000000000002</c:v>
                </c:pt>
                <c:pt idx="2349">
                  <c:v>23.312000000000001</c:v>
                </c:pt>
                <c:pt idx="2350">
                  <c:v>23.332000000000001</c:v>
                </c:pt>
                <c:pt idx="2351">
                  <c:v>23.35</c:v>
                </c:pt>
                <c:pt idx="2352">
                  <c:v>23.367000000000001</c:v>
                </c:pt>
                <c:pt idx="2353">
                  <c:v>23.367000000000001</c:v>
                </c:pt>
                <c:pt idx="2354">
                  <c:v>23.367000000000001</c:v>
                </c:pt>
                <c:pt idx="2355">
                  <c:v>23.367000000000001</c:v>
                </c:pt>
                <c:pt idx="2356">
                  <c:v>23.373000000000001</c:v>
                </c:pt>
                <c:pt idx="2357">
                  <c:v>23.382999999999999</c:v>
                </c:pt>
                <c:pt idx="2358">
                  <c:v>23.405000000000001</c:v>
                </c:pt>
                <c:pt idx="2359">
                  <c:v>23.443000000000001</c:v>
                </c:pt>
                <c:pt idx="2360">
                  <c:v>23.481000000000002</c:v>
                </c:pt>
                <c:pt idx="2361">
                  <c:v>23.513999999999999</c:v>
                </c:pt>
                <c:pt idx="2362">
                  <c:v>23.544</c:v>
                </c:pt>
                <c:pt idx="2363">
                  <c:v>23.577999999999999</c:v>
                </c:pt>
                <c:pt idx="2364">
                  <c:v>23.609000000000002</c:v>
                </c:pt>
                <c:pt idx="2365">
                  <c:v>23.635999999999999</c:v>
                </c:pt>
                <c:pt idx="2366">
                  <c:v>23.666</c:v>
                </c:pt>
                <c:pt idx="2367">
                  <c:v>23.698</c:v>
                </c:pt>
                <c:pt idx="2368">
                  <c:v>23.73</c:v>
                </c:pt>
                <c:pt idx="2369">
                  <c:v>23.763000000000002</c:v>
                </c:pt>
                <c:pt idx="2370">
                  <c:v>23.795999999999999</c:v>
                </c:pt>
                <c:pt idx="2371">
                  <c:v>23.827999999999999</c:v>
                </c:pt>
                <c:pt idx="2372">
                  <c:v>23.856999999999999</c:v>
                </c:pt>
                <c:pt idx="2373">
                  <c:v>23.884</c:v>
                </c:pt>
                <c:pt idx="2374">
                  <c:v>23.911000000000001</c:v>
                </c:pt>
                <c:pt idx="2375">
                  <c:v>23.936</c:v>
                </c:pt>
                <c:pt idx="2376">
                  <c:v>23.96</c:v>
                </c:pt>
                <c:pt idx="2377">
                  <c:v>23.986000000000001</c:v>
                </c:pt>
                <c:pt idx="2378">
                  <c:v>24.015000000000001</c:v>
                </c:pt>
                <c:pt idx="2379">
                  <c:v>24.042000000000002</c:v>
                </c:pt>
                <c:pt idx="2380">
                  <c:v>24.067</c:v>
                </c:pt>
                <c:pt idx="2381">
                  <c:v>24.093</c:v>
                </c:pt>
                <c:pt idx="2382">
                  <c:v>24.119</c:v>
                </c:pt>
                <c:pt idx="2383">
                  <c:v>24.14</c:v>
                </c:pt>
                <c:pt idx="2384">
                  <c:v>24.16</c:v>
                </c:pt>
                <c:pt idx="2385">
                  <c:v>24.170999999999999</c:v>
                </c:pt>
                <c:pt idx="2386">
                  <c:v>24.18</c:v>
                </c:pt>
                <c:pt idx="2387">
                  <c:v>24.193999999999999</c:v>
                </c:pt>
                <c:pt idx="2388">
                  <c:v>24.210999999999999</c:v>
                </c:pt>
                <c:pt idx="2389">
                  <c:v>24.228000000000002</c:v>
                </c:pt>
                <c:pt idx="2390">
                  <c:v>24.247</c:v>
                </c:pt>
                <c:pt idx="2391">
                  <c:v>24.268999999999998</c:v>
                </c:pt>
                <c:pt idx="2392">
                  <c:v>24.29</c:v>
                </c:pt>
                <c:pt idx="2393">
                  <c:v>24.308</c:v>
                </c:pt>
                <c:pt idx="2394">
                  <c:v>24.324999999999999</c:v>
                </c:pt>
                <c:pt idx="2395">
                  <c:v>24.341000000000001</c:v>
                </c:pt>
                <c:pt idx="2396">
                  <c:v>24.356000000000002</c:v>
                </c:pt>
                <c:pt idx="2397">
                  <c:v>24.364000000000001</c:v>
                </c:pt>
                <c:pt idx="2398">
                  <c:v>24.367000000000001</c:v>
                </c:pt>
                <c:pt idx="2399">
                  <c:v>24.367000000000001</c:v>
                </c:pt>
                <c:pt idx="2400">
                  <c:v>24.367000000000001</c:v>
                </c:pt>
                <c:pt idx="2401">
                  <c:v>24.369</c:v>
                </c:pt>
                <c:pt idx="2402">
                  <c:v>24.373999999999999</c:v>
                </c:pt>
                <c:pt idx="2403">
                  <c:v>24.384</c:v>
                </c:pt>
                <c:pt idx="2404">
                  <c:v>24.413</c:v>
                </c:pt>
                <c:pt idx="2405">
                  <c:v>24.462</c:v>
                </c:pt>
                <c:pt idx="2406">
                  <c:v>24.527000000000001</c:v>
                </c:pt>
                <c:pt idx="2407">
                  <c:v>24.588999999999999</c:v>
                </c:pt>
                <c:pt idx="2408">
                  <c:v>24.638999999999999</c:v>
                </c:pt>
                <c:pt idx="2409">
                  <c:v>24.681999999999999</c:v>
                </c:pt>
                <c:pt idx="2410">
                  <c:v>24.728000000000002</c:v>
                </c:pt>
                <c:pt idx="2411">
                  <c:v>24.780999999999999</c:v>
                </c:pt>
                <c:pt idx="2412">
                  <c:v>24.835000000000001</c:v>
                </c:pt>
                <c:pt idx="2413">
                  <c:v>24.885999999999999</c:v>
                </c:pt>
                <c:pt idx="2414">
                  <c:v>24.93</c:v>
                </c:pt>
                <c:pt idx="2415">
                  <c:v>24.971</c:v>
                </c:pt>
                <c:pt idx="2416">
                  <c:v>24.986000000000001</c:v>
                </c:pt>
                <c:pt idx="2417">
                  <c:v>24.991</c:v>
                </c:pt>
                <c:pt idx="2418">
                  <c:v>25.003</c:v>
                </c:pt>
                <c:pt idx="2419">
                  <c:v>25.026</c:v>
                </c:pt>
                <c:pt idx="2420">
                  <c:v>25.059000000000001</c:v>
                </c:pt>
                <c:pt idx="2421">
                  <c:v>25.091999999999999</c:v>
                </c:pt>
                <c:pt idx="2422">
                  <c:v>25.125</c:v>
                </c:pt>
                <c:pt idx="2423">
                  <c:v>25.158999999999999</c:v>
                </c:pt>
                <c:pt idx="2424">
                  <c:v>25.189</c:v>
                </c:pt>
                <c:pt idx="2425">
                  <c:v>25.216999999999999</c:v>
                </c:pt>
                <c:pt idx="2426">
                  <c:v>25.242000000000001</c:v>
                </c:pt>
                <c:pt idx="2427">
                  <c:v>25.256</c:v>
                </c:pt>
                <c:pt idx="2428">
                  <c:v>25.259</c:v>
                </c:pt>
                <c:pt idx="2429">
                  <c:v>25.26</c:v>
                </c:pt>
                <c:pt idx="2430">
                  <c:v>25.262</c:v>
                </c:pt>
                <c:pt idx="2431">
                  <c:v>25.265999999999998</c:v>
                </c:pt>
                <c:pt idx="2432">
                  <c:v>25.285</c:v>
                </c:pt>
                <c:pt idx="2433">
                  <c:v>25.326000000000001</c:v>
                </c:pt>
                <c:pt idx="2434">
                  <c:v>25.408999999999999</c:v>
                </c:pt>
                <c:pt idx="2435">
                  <c:v>25.504000000000001</c:v>
                </c:pt>
                <c:pt idx="2436">
                  <c:v>25.588999999999999</c:v>
                </c:pt>
                <c:pt idx="2437">
                  <c:v>25.672999999999998</c:v>
                </c:pt>
                <c:pt idx="2438">
                  <c:v>25.760999999999999</c:v>
                </c:pt>
                <c:pt idx="2439">
                  <c:v>25.85</c:v>
                </c:pt>
                <c:pt idx="2440">
                  <c:v>25.94</c:v>
                </c:pt>
                <c:pt idx="2441">
                  <c:v>26.015000000000001</c:v>
                </c:pt>
                <c:pt idx="2442">
                  <c:v>26.08</c:v>
                </c:pt>
                <c:pt idx="2443">
                  <c:v>26.135000000000002</c:v>
                </c:pt>
                <c:pt idx="2444">
                  <c:v>26.170999999999999</c:v>
                </c:pt>
                <c:pt idx="2445">
                  <c:v>26.184000000000001</c:v>
                </c:pt>
                <c:pt idx="2446">
                  <c:v>26.184999999999999</c:v>
                </c:pt>
                <c:pt idx="2447">
                  <c:v>26.187999999999999</c:v>
                </c:pt>
                <c:pt idx="2448">
                  <c:v>26.190999999999999</c:v>
                </c:pt>
                <c:pt idx="2449">
                  <c:v>26.193999999999999</c:v>
                </c:pt>
                <c:pt idx="2450">
                  <c:v>26.196999999999999</c:v>
                </c:pt>
                <c:pt idx="2451">
                  <c:v>26.199000000000002</c:v>
                </c:pt>
                <c:pt idx="2452">
                  <c:v>26.202999999999999</c:v>
                </c:pt>
                <c:pt idx="2453">
                  <c:v>26.207000000000001</c:v>
                </c:pt>
                <c:pt idx="2454">
                  <c:v>26.213000000000001</c:v>
                </c:pt>
                <c:pt idx="2455">
                  <c:v>26.22</c:v>
                </c:pt>
                <c:pt idx="2456">
                  <c:v>26.225999999999999</c:v>
                </c:pt>
                <c:pt idx="2457">
                  <c:v>26.234999999999999</c:v>
                </c:pt>
                <c:pt idx="2458">
                  <c:v>26.244</c:v>
                </c:pt>
                <c:pt idx="2459">
                  <c:v>26.253</c:v>
                </c:pt>
                <c:pt idx="2460">
                  <c:v>26.263000000000002</c:v>
                </c:pt>
                <c:pt idx="2461">
                  <c:v>26.277000000000001</c:v>
                </c:pt>
                <c:pt idx="2462">
                  <c:v>26.303999999999998</c:v>
                </c:pt>
                <c:pt idx="2463">
                  <c:v>26.344000000000001</c:v>
                </c:pt>
                <c:pt idx="2464">
                  <c:v>26.393999999999998</c:v>
                </c:pt>
                <c:pt idx="2465">
                  <c:v>26.446999999999999</c:v>
                </c:pt>
                <c:pt idx="2466">
                  <c:v>26.498999999999999</c:v>
                </c:pt>
                <c:pt idx="2467">
                  <c:v>26.55</c:v>
                </c:pt>
                <c:pt idx="2468">
                  <c:v>26.597000000000001</c:v>
                </c:pt>
                <c:pt idx="2469">
                  <c:v>26.648</c:v>
                </c:pt>
                <c:pt idx="2470">
                  <c:v>26.718</c:v>
                </c:pt>
                <c:pt idx="2471">
                  <c:v>26.797999999999998</c:v>
                </c:pt>
                <c:pt idx="2472">
                  <c:v>26.875</c:v>
                </c:pt>
                <c:pt idx="2473">
                  <c:v>26.952000000000002</c:v>
                </c:pt>
                <c:pt idx="2474">
                  <c:v>27.021999999999998</c:v>
                </c:pt>
                <c:pt idx="2475">
                  <c:v>27.076000000000001</c:v>
                </c:pt>
                <c:pt idx="2476">
                  <c:v>27.12</c:v>
                </c:pt>
                <c:pt idx="2477">
                  <c:v>27.164999999999999</c:v>
                </c:pt>
                <c:pt idx="2478">
                  <c:v>27.212</c:v>
                </c:pt>
                <c:pt idx="2479">
                  <c:v>27.248000000000001</c:v>
                </c:pt>
                <c:pt idx="2480">
                  <c:v>27.271000000000001</c:v>
                </c:pt>
                <c:pt idx="2481">
                  <c:v>27.292999999999999</c:v>
                </c:pt>
                <c:pt idx="2482">
                  <c:v>27.321999999999999</c:v>
                </c:pt>
                <c:pt idx="2483">
                  <c:v>27.352</c:v>
                </c:pt>
                <c:pt idx="2484">
                  <c:v>27.381</c:v>
                </c:pt>
                <c:pt idx="2485">
                  <c:v>27.405999999999999</c:v>
                </c:pt>
                <c:pt idx="2486">
                  <c:v>27.422000000000001</c:v>
                </c:pt>
                <c:pt idx="2487">
                  <c:v>27.425000000000001</c:v>
                </c:pt>
                <c:pt idx="2488">
                  <c:v>27.427</c:v>
                </c:pt>
                <c:pt idx="2489">
                  <c:v>27.431999999999999</c:v>
                </c:pt>
                <c:pt idx="2490">
                  <c:v>27.437000000000001</c:v>
                </c:pt>
                <c:pt idx="2491">
                  <c:v>27.443000000000001</c:v>
                </c:pt>
                <c:pt idx="2492">
                  <c:v>27.45</c:v>
                </c:pt>
                <c:pt idx="2493">
                  <c:v>27.457000000000001</c:v>
                </c:pt>
                <c:pt idx="2494">
                  <c:v>27.47</c:v>
                </c:pt>
                <c:pt idx="2495">
                  <c:v>27.486999999999998</c:v>
                </c:pt>
                <c:pt idx="2496">
                  <c:v>27.504000000000001</c:v>
                </c:pt>
                <c:pt idx="2497">
                  <c:v>27.521999999999998</c:v>
                </c:pt>
                <c:pt idx="2498">
                  <c:v>27.545000000000002</c:v>
                </c:pt>
                <c:pt idx="2499">
                  <c:v>27.57</c:v>
                </c:pt>
                <c:pt idx="2500">
                  <c:v>27.597000000000001</c:v>
                </c:pt>
                <c:pt idx="2501">
                  <c:v>27.628</c:v>
                </c:pt>
                <c:pt idx="2502">
                  <c:v>27.667999999999999</c:v>
                </c:pt>
                <c:pt idx="2503">
                  <c:v>27.716999999999999</c:v>
                </c:pt>
                <c:pt idx="2504">
                  <c:v>27.765999999999998</c:v>
                </c:pt>
                <c:pt idx="2505">
                  <c:v>27.811</c:v>
                </c:pt>
                <c:pt idx="2506">
                  <c:v>27.853000000000002</c:v>
                </c:pt>
                <c:pt idx="2507">
                  <c:v>27.891999999999999</c:v>
                </c:pt>
                <c:pt idx="2508">
                  <c:v>27.925999999999998</c:v>
                </c:pt>
                <c:pt idx="2509">
                  <c:v>27.959</c:v>
                </c:pt>
                <c:pt idx="2510">
                  <c:v>27.997</c:v>
                </c:pt>
                <c:pt idx="2511">
                  <c:v>28.036000000000001</c:v>
                </c:pt>
                <c:pt idx="2512">
                  <c:v>28.073</c:v>
                </c:pt>
                <c:pt idx="2513">
                  <c:v>28.111000000000001</c:v>
                </c:pt>
                <c:pt idx="2514">
                  <c:v>28.152000000000001</c:v>
                </c:pt>
                <c:pt idx="2515">
                  <c:v>28.196000000000002</c:v>
                </c:pt>
                <c:pt idx="2516">
                  <c:v>28.24</c:v>
                </c:pt>
                <c:pt idx="2517">
                  <c:v>28.280999999999999</c:v>
                </c:pt>
                <c:pt idx="2518">
                  <c:v>28.321999999999999</c:v>
                </c:pt>
                <c:pt idx="2519">
                  <c:v>28.364999999999998</c:v>
                </c:pt>
                <c:pt idx="2520">
                  <c:v>28.405000000000001</c:v>
                </c:pt>
                <c:pt idx="2521">
                  <c:v>28.436</c:v>
                </c:pt>
                <c:pt idx="2522">
                  <c:v>28.46</c:v>
                </c:pt>
                <c:pt idx="2523">
                  <c:v>28.49</c:v>
                </c:pt>
                <c:pt idx="2524">
                  <c:v>28.52</c:v>
                </c:pt>
                <c:pt idx="2525">
                  <c:v>28.545999999999999</c:v>
                </c:pt>
                <c:pt idx="2526">
                  <c:v>28.573</c:v>
                </c:pt>
                <c:pt idx="2527">
                  <c:v>28.6</c:v>
                </c:pt>
                <c:pt idx="2528">
                  <c:v>28.617000000000001</c:v>
                </c:pt>
                <c:pt idx="2529">
                  <c:v>28.625</c:v>
                </c:pt>
                <c:pt idx="2530">
                  <c:v>28.626000000000001</c:v>
                </c:pt>
                <c:pt idx="2531">
                  <c:v>28.626000000000001</c:v>
                </c:pt>
                <c:pt idx="2532">
                  <c:v>28.626000000000001</c:v>
                </c:pt>
                <c:pt idx="2533">
                  <c:v>28.629000000000001</c:v>
                </c:pt>
                <c:pt idx="2534">
                  <c:v>28.631</c:v>
                </c:pt>
                <c:pt idx="2535">
                  <c:v>28.631</c:v>
                </c:pt>
                <c:pt idx="2536">
                  <c:v>28.631</c:v>
                </c:pt>
                <c:pt idx="2537">
                  <c:v>28.634</c:v>
                </c:pt>
                <c:pt idx="2538">
                  <c:v>28.638999999999999</c:v>
                </c:pt>
                <c:pt idx="2539">
                  <c:v>28.643999999999998</c:v>
                </c:pt>
                <c:pt idx="2540">
                  <c:v>28.651</c:v>
                </c:pt>
                <c:pt idx="2541">
                  <c:v>28.658000000000001</c:v>
                </c:pt>
                <c:pt idx="2542">
                  <c:v>28.667000000000002</c:v>
                </c:pt>
                <c:pt idx="2543">
                  <c:v>28.681000000000001</c:v>
                </c:pt>
                <c:pt idx="2544">
                  <c:v>28.716000000000001</c:v>
                </c:pt>
                <c:pt idx="2545">
                  <c:v>28.792000000000002</c:v>
                </c:pt>
                <c:pt idx="2546">
                  <c:v>28.888000000000002</c:v>
                </c:pt>
                <c:pt idx="2547">
                  <c:v>28.968</c:v>
                </c:pt>
                <c:pt idx="2548">
                  <c:v>28.995999999999999</c:v>
                </c:pt>
                <c:pt idx="2549">
                  <c:v>28.998000000000001</c:v>
                </c:pt>
                <c:pt idx="2550">
                  <c:v>29.012</c:v>
                </c:pt>
                <c:pt idx="2551">
                  <c:v>29.045999999999999</c:v>
                </c:pt>
                <c:pt idx="2552">
                  <c:v>29.068999999999999</c:v>
                </c:pt>
                <c:pt idx="2553">
                  <c:v>29.081</c:v>
                </c:pt>
                <c:pt idx="2554">
                  <c:v>29.099</c:v>
                </c:pt>
                <c:pt idx="2555">
                  <c:v>29.123000000000001</c:v>
                </c:pt>
                <c:pt idx="2556">
                  <c:v>29.167000000000002</c:v>
                </c:pt>
                <c:pt idx="2557">
                  <c:v>29.228999999999999</c:v>
                </c:pt>
                <c:pt idx="2558">
                  <c:v>29.300999999999998</c:v>
                </c:pt>
                <c:pt idx="2559">
                  <c:v>29.367999999999999</c:v>
                </c:pt>
                <c:pt idx="2560">
                  <c:v>29.425999999999998</c:v>
                </c:pt>
                <c:pt idx="2561">
                  <c:v>29.465</c:v>
                </c:pt>
                <c:pt idx="2562">
                  <c:v>29.503</c:v>
                </c:pt>
                <c:pt idx="2563">
                  <c:v>29.542000000000002</c:v>
                </c:pt>
                <c:pt idx="2564">
                  <c:v>29.585000000000001</c:v>
                </c:pt>
                <c:pt idx="2565">
                  <c:v>29.635999999999999</c:v>
                </c:pt>
                <c:pt idx="2566">
                  <c:v>29.690999999999999</c:v>
                </c:pt>
                <c:pt idx="2567">
                  <c:v>29.747</c:v>
                </c:pt>
                <c:pt idx="2568">
                  <c:v>29.803000000000001</c:v>
                </c:pt>
                <c:pt idx="2569">
                  <c:v>29.858000000000001</c:v>
                </c:pt>
                <c:pt idx="2570">
                  <c:v>29.914000000000001</c:v>
                </c:pt>
                <c:pt idx="2571">
                  <c:v>29.962</c:v>
                </c:pt>
                <c:pt idx="2572">
                  <c:v>29.998999999999999</c:v>
                </c:pt>
                <c:pt idx="2573">
                  <c:v>30.030999999999999</c:v>
                </c:pt>
                <c:pt idx="2574">
                  <c:v>30.067</c:v>
                </c:pt>
                <c:pt idx="2575">
                  <c:v>30.108000000000001</c:v>
                </c:pt>
                <c:pt idx="2576">
                  <c:v>30.148</c:v>
                </c:pt>
                <c:pt idx="2577">
                  <c:v>30.190999999999999</c:v>
                </c:pt>
                <c:pt idx="2578">
                  <c:v>30.234000000000002</c:v>
                </c:pt>
                <c:pt idx="2579">
                  <c:v>30.277000000000001</c:v>
                </c:pt>
                <c:pt idx="2580">
                  <c:v>30.32</c:v>
                </c:pt>
                <c:pt idx="2581">
                  <c:v>30.364000000000001</c:v>
                </c:pt>
                <c:pt idx="2582">
                  <c:v>30.408000000000001</c:v>
                </c:pt>
                <c:pt idx="2583">
                  <c:v>30.452000000000002</c:v>
                </c:pt>
                <c:pt idx="2584">
                  <c:v>30.495999999999999</c:v>
                </c:pt>
                <c:pt idx="2585">
                  <c:v>30.541</c:v>
                </c:pt>
                <c:pt idx="2586">
                  <c:v>30.584</c:v>
                </c:pt>
                <c:pt idx="2587">
                  <c:v>30.623000000000001</c:v>
                </c:pt>
                <c:pt idx="2588">
                  <c:v>30.655000000000001</c:v>
                </c:pt>
                <c:pt idx="2589">
                  <c:v>30.678000000000001</c:v>
                </c:pt>
                <c:pt idx="2590">
                  <c:v>30.678999999999998</c:v>
                </c:pt>
                <c:pt idx="2591">
                  <c:v>30.681999999999999</c:v>
                </c:pt>
                <c:pt idx="2592">
                  <c:v>30.692</c:v>
                </c:pt>
                <c:pt idx="2593">
                  <c:v>30.702000000000002</c:v>
                </c:pt>
                <c:pt idx="2594">
                  <c:v>30.712</c:v>
                </c:pt>
                <c:pt idx="2595">
                  <c:v>30.73</c:v>
                </c:pt>
                <c:pt idx="2596">
                  <c:v>30.754999999999999</c:v>
                </c:pt>
                <c:pt idx="2597">
                  <c:v>30.783000000000001</c:v>
                </c:pt>
                <c:pt idx="2598">
                  <c:v>30.81</c:v>
                </c:pt>
                <c:pt idx="2599">
                  <c:v>30.835999999999999</c:v>
                </c:pt>
                <c:pt idx="2600">
                  <c:v>30.861999999999998</c:v>
                </c:pt>
                <c:pt idx="2601">
                  <c:v>30.885999999999999</c:v>
                </c:pt>
                <c:pt idx="2602">
                  <c:v>30.911999999999999</c:v>
                </c:pt>
                <c:pt idx="2603">
                  <c:v>30.939</c:v>
                </c:pt>
                <c:pt idx="2604">
                  <c:v>30.965</c:v>
                </c:pt>
                <c:pt idx="2605">
                  <c:v>30.986000000000001</c:v>
                </c:pt>
                <c:pt idx="2606">
                  <c:v>31.004000000000001</c:v>
                </c:pt>
                <c:pt idx="2607">
                  <c:v>31.018999999999998</c:v>
                </c:pt>
                <c:pt idx="2608">
                  <c:v>31.030999999999999</c:v>
                </c:pt>
                <c:pt idx="2609">
                  <c:v>31.039000000000001</c:v>
                </c:pt>
                <c:pt idx="2610">
                  <c:v>31.039000000000001</c:v>
                </c:pt>
                <c:pt idx="2611">
                  <c:v>31.039000000000001</c:v>
                </c:pt>
                <c:pt idx="2612">
                  <c:v>31.039000000000001</c:v>
                </c:pt>
                <c:pt idx="2613">
                  <c:v>31.04</c:v>
                </c:pt>
                <c:pt idx="2614">
                  <c:v>31.047000000000001</c:v>
                </c:pt>
                <c:pt idx="2615">
                  <c:v>31.052</c:v>
                </c:pt>
                <c:pt idx="2616">
                  <c:v>31.052</c:v>
                </c:pt>
                <c:pt idx="2617">
                  <c:v>31.052</c:v>
                </c:pt>
                <c:pt idx="2618">
                  <c:v>31.055</c:v>
                </c:pt>
                <c:pt idx="2619">
                  <c:v>31.058</c:v>
                </c:pt>
                <c:pt idx="2620">
                  <c:v>31.061</c:v>
                </c:pt>
                <c:pt idx="2621">
                  <c:v>31.068999999999999</c:v>
                </c:pt>
                <c:pt idx="2622">
                  <c:v>31.085000000000001</c:v>
                </c:pt>
                <c:pt idx="2623">
                  <c:v>31.099</c:v>
                </c:pt>
                <c:pt idx="2624">
                  <c:v>31.111999999999998</c:v>
                </c:pt>
                <c:pt idx="2625">
                  <c:v>31.134</c:v>
                </c:pt>
                <c:pt idx="2626">
                  <c:v>31.145</c:v>
                </c:pt>
                <c:pt idx="2627">
                  <c:v>31.154</c:v>
                </c:pt>
                <c:pt idx="2628">
                  <c:v>31.164000000000001</c:v>
                </c:pt>
                <c:pt idx="2629">
                  <c:v>31.173999999999999</c:v>
                </c:pt>
                <c:pt idx="2630">
                  <c:v>31.184000000000001</c:v>
                </c:pt>
                <c:pt idx="2631">
                  <c:v>31.193999999999999</c:v>
                </c:pt>
                <c:pt idx="2632">
                  <c:v>31.204000000000001</c:v>
                </c:pt>
                <c:pt idx="2633">
                  <c:v>31.215</c:v>
                </c:pt>
                <c:pt idx="2634">
                  <c:v>31.224</c:v>
                </c:pt>
                <c:pt idx="2635">
                  <c:v>31.234000000000002</c:v>
                </c:pt>
                <c:pt idx="2636">
                  <c:v>31.244</c:v>
                </c:pt>
                <c:pt idx="2637">
                  <c:v>31.254999999999999</c:v>
                </c:pt>
                <c:pt idx="2638">
                  <c:v>31.265000000000001</c:v>
                </c:pt>
                <c:pt idx="2639">
                  <c:v>31.274000000000001</c:v>
                </c:pt>
                <c:pt idx="2640">
                  <c:v>31.283999999999999</c:v>
                </c:pt>
                <c:pt idx="2641">
                  <c:v>31.294</c:v>
                </c:pt>
                <c:pt idx="2642">
                  <c:v>31.305</c:v>
                </c:pt>
                <c:pt idx="2643">
                  <c:v>31.315000000000001</c:v>
                </c:pt>
                <c:pt idx="2644">
                  <c:v>31.324999999999999</c:v>
                </c:pt>
                <c:pt idx="2645">
                  <c:v>31.335999999999999</c:v>
                </c:pt>
                <c:pt idx="2646">
                  <c:v>31.344999999999999</c:v>
                </c:pt>
                <c:pt idx="2647">
                  <c:v>31.356000000000002</c:v>
                </c:pt>
                <c:pt idx="2648">
                  <c:v>31.366</c:v>
                </c:pt>
                <c:pt idx="2649">
                  <c:v>31.376000000000001</c:v>
                </c:pt>
                <c:pt idx="2650">
                  <c:v>31.387</c:v>
                </c:pt>
                <c:pt idx="2651">
                  <c:v>31.396999999999998</c:v>
                </c:pt>
                <c:pt idx="2652">
                  <c:v>31.407</c:v>
                </c:pt>
                <c:pt idx="2653">
                  <c:v>31.417000000000002</c:v>
                </c:pt>
                <c:pt idx="2654">
                  <c:v>31.428000000000001</c:v>
                </c:pt>
                <c:pt idx="2655">
                  <c:v>31.437999999999999</c:v>
                </c:pt>
                <c:pt idx="2656">
                  <c:v>31.448</c:v>
                </c:pt>
                <c:pt idx="2657">
                  <c:v>31.459</c:v>
                </c:pt>
                <c:pt idx="2658">
                  <c:v>31.469000000000001</c:v>
                </c:pt>
                <c:pt idx="2659">
                  <c:v>31.478999999999999</c:v>
                </c:pt>
                <c:pt idx="2660">
                  <c:v>31.489000000000001</c:v>
                </c:pt>
                <c:pt idx="2661">
                  <c:v>31.5</c:v>
                </c:pt>
                <c:pt idx="2662">
                  <c:v>31.51</c:v>
                </c:pt>
                <c:pt idx="2663">
                  <c:v>31.52</c:v>
                </c:pt>
                <c:pt idx="2664">
                  <c:v>31.530999999999999</c:v>
                </c:pt>
                <c:pt idx="2665">
                  <c:v>31.541</c:v>
                </c:pt>
                <c:pt idx="2666">
                  <c:v>31.550999999999998</c:v>
                </c:pt>
                <c:pt idx="2667">
                  <c:v>31.562000000000001</c:v>
                </c:pt>
                <c:pt idx="2668">
                  <c:v>31.571999999999999</c:v>
                </c:pt>
                <c:pt idx="2669">
                  <c:v>31.582000000000001</c:v>
                </c:pt>
                <c:pt idx="2670">
                  <c:v>31.591999999999999</c:v>
                </c:pt>
                <c:pt idx="2671">
                  <c:v>31.603000000000002</c:v>
                </c:pt>
                <c:pt idx="2672">
                  <c:v>31.613</c:v>
                </c:pt>
                <c:pt idx="2673">
                  <c:v>31.623000000000001</c:v>
                </c:pt>
                <c:pt idx="2674">
                  <c:v>31.634</c:v>
                </c:pt>
                <c:pt idx="2675">
                  <c:v>31.645</c:v>
                </c:pt>
                <c:pt idx="2676">
                  <c:v>31.670999999999999</c:v>
                </c:pt>
                <c:pt idx="2677">
                  <c:v>31.744</c:v>
                </c:pt>
                <c:pt idx="2678">
                  <c:v>31.835999999999999</c:v>
                </c:pt>
                <c:pt idx="2679">
                  <c:v>31.923999999999999</c:v>
                </c:pt>
                <c:pt idx="2680">
                  <c:v>32</c:v>
                </c:pt>
                <c:pt idx="2681">
                  <c:v>32.075000000000003</c:v>
                </c:pt>
                <c:pt idx="2682">
                  <c:v>32.091000000000001</c:v>
                </c:pt>
                <c:pt idx="2683">
                  <c:v>32.091000000000001</c:v>
                </c:pt>
                <c:pt idx="2684">
                  <c:v>32.103000000000002</c:v>
                </c:pt>
                <c:pt idx="2685">
                  <c:v>32.127000000000002</c:v>
                </c:pt>
                <c:pt idx="2686">
                  <c:v>32.15</c:v>
                </c:pt>
                <c:pt idx="2687">
                  <c:v>32.176000000000002</c:v>
                </c:pt>
                <c:pt idx="2688">
                  <c:v>32.213999999999999</c:v>
                </c:pt>
                <c:pt idx="2689">
                  <c:v>32.265000000000001</c:v>
                </c:pt>
                <c:pt idx="2690">
                  <c:v>32.329000000000001</c:v>
                </c:pt>
                <c:pt idx="2691">
                  <c:v>32.4</c:v>
                </c:pt>
                <c:pt idx="2692">
                  <c:v>32.47</c:v>
                </c:pt>
                <c:pt idx="2693">
                  <c:v>32.53</c:v>
                </c:pt>
                <c:pt idx="2694">
                  <c:v>32.576999999999998</c:v>
                </c:pt>
                <c:pt idx="2695">
                  <c:v>32.622999999999998</c:v>
                </c:pt>
                <c:pt idx="2696">
                  <c:v>32.665999999999997</c:v>
                </c:pt>
                <c:pt idx="2697">
                  <c:v>32.698999999999998</c:v>
                </c:pt>
                <c:pt idx="2698">
                  <c:v>32.737000000000002</c:v>
                </c:pt>
                <c:pt idx="2699">
                  <c:v>32.781999999999996</c:v>
                </c:pt>
                <c:pt idx="2700">
                  <c:v>32.826999999999998</c:v>
                </c:pt>
                <c:pt idx="2701">
                  <c:v>32.872999999999998</c:v>
                </c:pt>
                <c:pt idx="2702">
                  <c:v>32.915999999999997</c:v>
                </c:pt>
                <c:pt idx="2703">
                  <c:v>32.957000000000001</c:v>
                </c:pt>
                <c:pt idx="2704">
                  <c:v>32.994999999999997</c:v>
                </c:pt>
                <c:pt idx="2705">
                  <c:v>33.033999999999999</c:v>
                </c:pt>
                <c:pt idx="2706">
                  <c:v>33.076000000000001</c:v>
                </c:pt>
                <c:pt idx="2707">
                  <c:v>33.121000000000002</c:v>
                </c:pt>
                <c:pt idx="2708">
                  <c:v>33.167000000000002</c:v>
                </c:pt>
                <c:pt idx="2709">
                  <c:v>33.213000000000001</c:v>
                </c:pt>
                <c:pt idx="2710">
                  <c:v>33.26</c:v>
                </c:pt>
                <c:pt idx="2711">
                  <c:v>33.305999999999997</c:v>
                </c:pt>
                <c:pt idx="2712">
                  <c:v>33.350999999999999</c:v>
                </c:pt>
                <c:pt idx="2713">
                  <c:v>33.396000000000001</c:v>
                </c:pt>
                <c:pt idx="2714">
                  <c:v>33.442</c:v>
                </c:pt>
                <c:pt idx="2715">
                  <c:v>33.453000000000003</c:v>
                </c:pt>
                <c:pt idx="2716">
                  <c:v>33.453000000000003</c:v>
                </c:pt>
                <c:pt idx="2717">
                  <c:v>33.453000000000003</c:v>
                </c:pt>
                <c:pt idx="2718">
                  <c:v>33.453000000000003</c:v>
                </c:pt>
                <c:pt idx="2719">
                  <c:v>33.453000000000003</c:v>
                </c:pt>
                <c:pt idx="2720">
                  <c:v>33.453000000000003</c:v>
                </c:pt>
                <c:pt idx="2721">
                  <c:v>33.453000000000003</c:v>
                </c:pt>
                <c:pt idx="2722">
                  <c:v>33.456000000000003</c:v>
                </c:pt>
                <c:pt idx="2723">
                  <c:v>33.463000000000001</c:v>
                </c:pt>
                <c:pt idx="2724">
                  <c:v>33.470999999999997</c:v>
                </c:pt>
                <c:pt idx="2725">
                  <c:v>33.478000000000002</c:v>
                </c:pt>
                <c:pt idx="2726">
                  <c:v>33.484000000000002</c:v>
                </c:pt>
                <c:pt idx="2727">
                  <c:v>33.491999999999997</c:v>
                </c:pt>
                <c:pt idx="2728">
                  <c:v>33.502000000000002</c:v>
                </c:pt>
                <c:pt idx="2729">
                  <c:v>33.518000000000001</c:v>
                </c:pt>
                <c:pt idx="2730">
                  <c:v>33.545999999999999</c:v>
                </c:pt>
                <c:pt idx="2731">
                  <c:v>33.588000000000001</c:v>
                </c:pt>
                <c:pt idx="2732">
                  <c:v>33.639000000000003</c:v>
                </c:pt>
                <c:pt idx="2733">
                  <c:v>33.692</c:v>
                </c:pt>
                <c:pt idx="2734">
                  <c:v>33.744999999999997</c:v>
                </c:pt>
                <c:pt idx="2735">
                  <c:v>33.798999999999999</c:v>
                </c:pt>
                <c:pt idx="2736">
                  <c:v>33.856999999999999</c:v>
                </c:pt>
                <c:pt idx="2737">
                  <c:v>33.859000000000002</c:v>
                </c:pt>
                <c:pt idx="2738">
                  <c:v>33.866</c:v>
                </c:pt>
                <c:pt idx="2739">
                  <c:v>33.889000000000003</c:v>
                </c:pt>
                <c:pt idx="2740">
                  <c:v>33.930999999999997</c:v>
                </c:pt>
                <c:pt idx="2741">
                  <c:v>33.975999999999999</c:v>
                </c:pt>
                <c:pt idx="2742">
                  <c:v>34.020000000000003</c:v>
                </c:pt>
                <c:pt idx="2743">
                  <c:v>34.063000000000002</c:v>
                </c:pt>
                <c:pt idx="2744">
                  <c:v>34.103000000000002</c:v>
                </c:pt>
                <c:pt idx="2745">
                  <c:v>34.140999999999998</c:v>
                </c:pt>
                <c:pt idx="2746">
                  <c:v>34.179000000000002</c:v>
                </c:pt>
                <c:pt idx="2747">
                  <c:v>34.216000000000001</c:v>
                </c:pt>
                <c:pt idx="2748">
                  <c:v>34.255000000000003</c:v>
                </c:pt>
                <c:pt idx="2749">
                  <c:v>34.292000000000002</c:v>
                </c:pt>
                <c:pt idx="2750">
                  <c:v>34.323999999999998</c:v>
                </c:pt>
                <c:pt idx="2751">
                  <c:v>34.353000000000002</c:v>
                </c:pt>
                <c:pt idx="2752">
                  <c:v>34.381</c:v>
                </c:pt>
                <c:pt idx="2753">
                  <c:v>34.411000000000001</c:v>
                </c:pt>
                <c:pt idx="2754">
                  <c:v>34.441000000000003</c:v>
                </c:pt>
                <c:pt idx="2755">
                  <c:v>34.470999999999997</c:v>
                </c:pt>
                <c:pt idx="2756">
                  <c:v>34.494999999999997</c:v>
                </c:pt>
                <c:pt idx="2757">
                  <c:v>34.517000000000003</c:v>
                </c:pt>
                <c:pt idx="2758">
                  <c:v>34.536000000000001</c:v>
                </c:pt>
                <c:pt idx="2759">
                  <c:v>34.555999999999997</c:v>
                </c:pt>
                <c:pt idx="2760">
                  <c:v>34.585000000000001</c:v>
                </c:pt>
                <c:pt idx="2761">
                  <c:v>34.616</c:v>
                </c:pt>
                <c:pt idx="2762">
                  <c:v>34.640999999999998</c:v>
                </c:pt>
                <c:pt idx="2763">
                  <c:v>34.662999999999997</c:v>
                </c:pt>
                <c:pt idx="2764">
                  <c:v>34.683999999999997</c:v>
                </c:pt>
                <c:pt idx="2765">
                  <c:v>34.707999999999998</c:v>
                </c:pt>
                <c:pt idx="2766">
                  <c:v>34.728999999999999</c:v>
                </c:pt>
                <c:pt idx="2767">
                  <c:v>34.744</c:v>
                </c:pt>
                <c:pt idx="2768">
                  <c:v>34.752000000000002</c:v>
                </c:pt>
                <c:pt idx="2769">
                  <c:v>34.755000000000003</c:v>
                </c:pt>
                <c:pt idx="2770">
                  <c:v>34.755000000000003</c:v>
                </c:pt>
                <c:pt idx="2771">
                  <c:v>34.755000000000003</c:v>
                </c:pt>
                <c:pt idx="2772">
                  <c:v>34.755000000000003</c:v>
                </c:pt>
                <c:pt idx="2773">
                  <c:v>34.759</c:v>
                </c:pt>
                <c:pt idx="2774">
                  <c:v>34.770000000000003</c:v>
                </c:pt>
                <c:pt idx="2775">
                  <c:v>34.792000000000002</c:v>
                </c:pt>
                <c:pt idx="2776">
                  <c:v>34.83</c:v>
                </c:pt>
                <c:pt idx="2777">
                  <c:v>34.881</c:v>
                </c:pt>
                <c:pt idx="2778">
                  <c:v>34.933999999999997</c:v>
                </c:pt>
                <c:pt idx="2779">
                  <c:v>34.954999999999998</c:v>
                </c:pt>
                <c:pt idx="2780">
                  <c:v>34.954999999999998</c:v>
                </c:pt>
                <c:pt idx="2781">
                  <c:v>34.960999999999999</c:v>
                </c:pt>
                <c:pt idx="2782">
                  <c:v>34.984000000000002</c:v>
                </c:pt>
                <c:pt idx="2783">
                  <c:v>35.012</c:v>
                </c:pt>
                <c:pt idx="2784">
                  <c:v>35.036000000000001</c:v>
                </c:pt>
                <c:pt idx="2785">
                  <c:v>35.061</c:v>
                </c:pt>
                <c:pt idx="2786">
                  <c:v>35.082999999999998</c:v>
                </c:pt>
                <c:pt idx="2787">
                  <c:v>35.104999999999997</c:v>
                </c:pt>
                <c:pt idx="2788">
                  <c:v>35.133000000000003</c:v>
                </c:pt>
                <c:pt idx="2789">
                  <c:v>35.171999999999997</c:v>
                </c:pt>
                <c:pt idx="2790">
                  <c:v>35.219000000000001</c:v>
                </c:pt>
                <c:pt idx="2791">
                  <c:v>35.265000000000001</c:v>
                </c:pt>
                <c:pt idx="2792">
                  <c:v>35.308999999999997</c:v>
                </c:pt>
                <c:pt idx="2793">
                  <c:v>35.338999999999999</c:v>
                </c:pt>
                <c:pt idx="2794">
                  <c:v>35.347999999999999</c:v>
                </c:pt>
                <c:pt idx="2795">
                  <c:v>35.348999999999997</c:v>
                </c:pt>
                <c:pt idx="2796">
                  <c:v>35.353999999999999</c:v>
                </c:pt>
                <c:pt idx="2797">
                  <c:v>35.353999999999999</c:v>
                </c:pt>
                <c:pt idx="2798">
                  <c:v>35.353999999999999</c:v>
                </c:pt>
                <c:pt idx="2799">
                  <c:v>35.353999999999999</c:v>
                </c:pt>
                <c:pt idx="2800">
                  <c:v>35.353999999999999</c:v>
                </c:pt>
                <c:pt idx="2801">
                  <c:v>35.354999999999997</c:v>
                </c:pt>
                <c:pt idx="2802">
                  <c:v>35.365000000000002</c:v>
                </c:pt>
                <c:pt idx="2803">
                  <c:v>35.380000000000003</c:v>
                </c:pt>
                <c:pt idx="2804">
                  <c:v>35.386000000000003</c:v>
                </c:pt>
                <c:pt idx="2805">
                  <c:v>35.386000000000003</c:v>
                </c:pt>
                <c:pt idx="2806">
                  <c:v>35.396000000000001</c:v>
                </c:pt>
                <c:pt idx="2807">
                  <c:v>35.418999999999997</c:v>
                </c:pt>
                <c:pt idx="2808">
                  <c:v>35.445</c:v>
                </c:pt>
                <c:pt idx="2809">
                  <c:v>35.454999999999998</c:v>
                </c:pt>
                <c:pt idx="2810">
                  <c:v>35.454999999999998</c:v>
                </c:pt>
                <c:pt idx="2811">
                  <c:v>35.454999999999998</c:v>
                </c:pt>
                <c:pt idx="2812">
                  <c:v>35.457999999999998</c:v>
                </c:pt>
                <c:pt idx="2813">
                  <c:v>35.463999999999999</c:v>
                </c:pt>
                <c:pt idx="2814">
                  <c:v>35.470999999999997</c:v>
                </c:pt>
                <c:pt idx="2815">
                  <c:v>35.482999999999997</c:v>
                </c:pt>
                <c:pt idx="2816">
                  <c:v>35.523000000000003</c:v>
                </c:pt>
                <c:pt idx="2817">
                  <c:v>35.594000000000001</c:v>
                </c:pt>
                <c:pt idx="2818">
                  <c:v>35.68</c:v>
                </c:pt>
                <c:pt idx="2819">
                  <c:v>35.774000000000001</c:v>
                </c:pt>
                <c:pt idx="2820">
                  <c:v>35.869</c:v>
                </c:pt>
                <c:pt idx="2821">
                  <c:v>35.954999999999998</c:v>
                </c:pt>
                <c:pt idx="2822">
                  <c:v>36.049999999999997</c:v>
                </c:pt>
                <c:pt idx="2823">
                  <c:v>36.148000000000003</c:v>
                </c:pt>
                <c:pt idx="2824">
                  <c:v>36.24</c:v>
                </c:pt>
                <c:pt idx="2825">
                  <c:v>36.319000000000003</c:v>
                </c:pt>
                <c:pt idx="2826">
                  <c:v>36.377000000000002</c:v>
                </c:pt>
                <c:pt idx="2827">
                  <c:v>36.380000000000003</c:v>
                </c:pt>
                <c:pt idx="2828">
                  <c:v>36.387999999999998</c:v>
                </c:pt>
                <c:pt idx="2829">
                  <c:v>36.417999999999999</c:v>
                </c:pt>
                <c:pt idx="2830">
                  <c:v>36.463999999999999</c:v>
                </c:pt>
                <c:pt idx="2831">
                  <c:v>36.524999999999999</c:v>
                </c:pt>
                <c:pt idx="2832">
                  <c:v>36.593000000000004</c:v>
                </c:pt>
                <c:pt idx="2833">
                  <c:v>36.646999999999998</c:v>
                </c:pt>
                <c:pt idx="2834">
                  <c:v>36.688000000000002</c:v>
                </c:pt>
                <c:pt idx="2835">
                  <c:v>36.725999999999999</c:v>
                </c:pt>
                <c:pt idx="2836">
                  <c:v>36.755000000000003</c:v>
                </c:pt>
                <c:pt idx="2837">
                  <c:v>36.765999999999998</c:v>
                </c:pt>
                <c:pt idx="2838">
                  <c:v>36.771000000000001</c:v>
                </c:pt>
                <c:pt idx="2839">
                  <c:v>36.773000000000003</c:v>
                </c:pt>
                <c:pt idx="2840">
                  <c:v>36.774999999999999</c:v>
                </c:pt>
                <c:pt idx="2841">
                  <c:v>36.776000000000003</c:v>
                </c:pt>
                <c:pt idx="2842">
                  <c:v>36.776000000000003</c:v>
                </c:pt>
                <c:pt idx="2843">
                  <c:v>36.777999999999999</c:v>
                </c:pt>
                <c:pt idx="2844">
                  <c:v>36.783000000000001</c:v>
                </c:pt>
                <c:pt idx="2845">
                  <c:v>36.787999999999997</c:v>
                </c:pt>
                <c:pt idx="2846">
                  <c:v>36.795999999999999</c:v>
                </c:pt>
                <c:pt idx="2847">
                  <c:v>36.816000000000003</c:v>
                </c:pt>
                <c:pt idx="2848">
                  <c:v>36.866</c:v>
                </c:pt>
                <c:pt idx="2849">
                  <c:v>36.957000000000001</c:v>
                </c:pt>
                <c:pt idx="2850">
                  <c:v>37.058999999999997</c:v>
                </c:pt>
                <c:pt idx="2851">
                  <c:v>37.149000000000001</c:v>
                </c:pt>
                <c:pt idx="2852">
                  <c:v>37.189</c:v>
                </c:pt>
                <c:pt idx="2853">
                  <c:v>37.207999999999998</c:v>
                </c:pt>
                <c:pt idx="2854">
                  <c:v>37.271000000000001</c:v>
                </c:pt>
                <c:pt idx="2855">
                  <c:v>37.359000000000002</c:v>
                </c:pt>
                <c:pt idx="2856">
                  <c:v>37.447000000000003</c:v>
                </c:pt>
                <c:pt idx="2857">
                  <c:v>37.524000000000001</c:v>
                </c:pt>
                <c:pt idx="2858">
                  <c:v>37.590000000000003</c:v>
                </c:pt>
                <c:pt idx="2859">
                  <c:v>37.652000000000001</c:v>
                </c:pt>
                <c:pt idx="2860">
                  <c:v>37.713000000000001</c:v>
                </c:pt>
                <c:pt idx="2861">
                  <c:v>37.777999999999999</c:v>
                </c:pt>
                <c:pt idx="2862">
                  <c:v>37.845999999999997</c:v>
                </c:pt>
                <c:pt idx="2863">
                  <c:v>37.906999999999996</c:v>
                </c:pt>
                <c:pt idx="2864">
                  <c:v>37.951000000000001</c:v>
                </c:pt>
                <c:pt idx="2865">
                  <c:v>37.972000000000001</c:v>
                </c:pt>
                <c:pt idx="2866">
                  <c:v>37.978000000000002</c:v>
                </c:pt>
                <c:pt idx="2867">
                  <c:v>37.988999999999997</c:v>
                </c:pt>
                <c:pt idx="2868">
                  <c:v>38.015000000000001</c:v>
                </c:pt>
                <c:pt idx="2869">
                  <c:v>38.048000000000002</c:v>
                </c:pt>
                <c:pt idx="2870">
                  <c:v>38.07</c:v>
                </c:pt>
                <c:pt idx="2871">
                  <c:v>38.076999999999998</c:v>
                </c:pt>
                <c:pt idx="2872">
                  <c:v>38.078000000000003</c:v>
                </c:pt>
                <c:pt idx="2873">
                  <c:v>38.081000000000003</c:v>
                </c:pt>
                <c:pt idx="2874">
                  <c:v>38.081000000000003</c:v>
                </c:pt>
                <c:pt idx="2875">
                  <c:v>38.082999999999998</c:v>
                </c:pt>
                <c:pt idx="2876">
                  <c:v>38.097000000000001</c:v>
                </c:pt>
                <c:pt idx="2877">
                  <c:v>38.125</c:v>
                </c:pt>
                <c:pt idx="2878">
                  <c:v>38.165999999999997</c:v>
                </c:pt>
                <c:pt idx="2879">
                  <c:v>38.22</c:v>
                </c:pt>
                <c:pt idx="2880">
                  <c:v>38.274999999999999</c:v>
                </c:pt>
                <c:pt idx="2881">
                  <c:v>38.308999999999997</c:v>
                </c:pt>
                <c:pt idx="2882">
                  <c:v>38.335999999999999</c:v>
                </c:pt>
                <c:pt idx="2883">
                  <c:v>38.363999999999997</c:v>
                </c:pt>
                <c:pt idx="2884">
                  <c:v>38.384999999999998</c:v>
                </c:pt>
                <c:pt idx="2885">
                  <c:v>38.405000000000001</c:v>
                </c:pt>
                <c:pt idx="2886">
                  <c:v>38.438000000000002</c:v>
                </c:pt>
                <c:pt idx="2887">
                  <c:v>38.484999999999999</c:v>
                </c:pt>
                <c:pt idx="2888">
                  <c:v>38.542999999999999</c:v>
                </c:pt>
                <c:pt idx="2889">
                  <c:v>38.598999999999997</c:v>
                </c:pt>
                <c:pt idx="2890">
                  <c:v>38.655000000000001</c:v>
                </c:pt>
                <c:pt idx="2891">
                  <c:v>38.707000000000001</c:v>
                </c:pt>
                <c:pt idx="2892">
                  <c:v>38.768000000000001</c:v>
                </c:pt>
                <c:pt idx="2893">
                  <c:v>38.841999999999999</c:v>
                </c:pt>
                <c:pt idx="2894">
                  <c:v>38.920999999999999</c:v>
                </c:pt>
                <c:pt idx="2895">
                  <c:v>38.999000000000002</c:v>
                </c:pt>
                <c:pt idx="2896">
                  <c:v>39.073999999999998</c:v>
                </c:pt>
                <c:pt idx="2897">
                  <c:v>39.142000000000003</c:v>
                </c:pt>
                <c:pt idx="2898">
                  <c:v>39.207000000000001</c:v>
                </c:pt>
                <c:pt idx="2899">
                  <c:v>39.274999999999999</c:v>
                </c:pt>
                <c:pt idx="2900">
                  <c:v>39.343000000000004</c:v>
                </c:pt>
                <c:pt idx="2901">
                  <c:v>39.411000000000001</c:v>
                </c:pt>
                <c:pt idx="2902">
                  <c:v>39.481000000000002</c:v>
                </c:pt>
                <c:pt idx="2903">
                  <c:v>39.554000000000002</c:v>
                </c:pt>
                <c:pt idx="2904">
                  <c:v>39.628</c:v>
                </c:pt>
                <c:pt idx="2905">
                  <c:v>39.701999999999998</c:v>
                </c:pt>
                <c:pt idx="2906">
                  <c:v>39.779000000000003</c:v>
                </c:pt>
                <c:pt idx="2907">
                  <c:v>39.85</c:v>
                </c:pt>
                <c:pt idx="2908">
                  <c:v>39.914000000000001</c:v>
                </c:pt>
                <c:pt idx="2909">
                  <c:v>39.914000000000001</c:v>
                </c:pt>
                <c:pt idx="2910">
                  <c:v>39.933999999999997</c:v>
                </c:pt>
                <c:pt idx="2911">
                  <c:v>39.963999999999999</c:v>
                </c:pt>
                <c:pt idx="2912">
                  <c:v>40.000999999999998</c:v>
                </c:pt>
                <c:pt idx="2913">
                  <c:v>40.039000000000001</c:v>
                </c:pt>
                <c:pt idx="2914">
                  <c:v>40.070999999999998</c:v>
                </c:pt>
                <c:pt idx="2915">
                  <c:v>40.095999999999997</c:v>
                </c:pt>
                <c:pt idx="2916">
                  <c:v>40.110999999999997</c:v>
                </c:pt>
                <c:pt idx="2917">
                  <c:v>40.118000000000002</c:v>
                </c:pt>
                <c:pt idx="2918">
                  <c:v>40.119</c:v>
                </c:pt>
                <c:pt idx="2919">
                  <c:v>40.119</c:v>
                </c:pt>
                <c:pt idx="2920">
                  <c:v>40.121000000000002</c:v>
                </c:pt>
                <c:pt idx="2921">
                  <c:v>40.125</c:v>
                </c:pt>
                <c:pt idx="2922">
                  <c:v>40.128</c:v>
                </c:pt>
                <c:pt idx="2923">
                  <c:v>40.128</c:v>
                </c:pt>
                <c:pt idx="2924">
                  <c:v>40.128</c:v>
                </c:pt>
                <c:pt idx="2925">
                  <c:v>40.128</c:v>
                </c:pt>
                <c:pt idx="2926">
                  <c:v>40.136000000000003</c:v>
                </c:pt>
                <c:pt idx="2927">
                  <c:v>40.161000000000001</c:v>
                </c:pt>
                <c:pt idx="2928">
                  <c:v>40.183999999999997</c:v>
                </c:pt>
                <c:pt idx="2929">
                  <c:v>40.19</c:v>
                </c:pt>
                <c:pt idx="2930">
                  <c:v>40.19</c:v>
                </c:pt>
                <c:pt idx="2931">
                  <c:v>40.19</c:v>
                </c:pt>
                <c:pt idx="2932">
                  <c:v>40.19</c:v>
                </c:pt>
                <c:pt idx="2933">
                  <c:v>40.19</c:v>
                </c:pt>
                <c:pt idx="2934">
                  <c:v>40.19</c:v>
                </c:pt>
                <c:pt idx="2935">
                  <c:v>40.192</c:v>
                </c:pt>
                <c:pt idx="2936">
                  <c:v>40.195999999999998</c:v>
                </c:pt>
                <c:pt idx="2937">
                  <c:v>40.201999999999998</c:v>
                </c:pt>
                <c:pt idx="2938">
                  <c:v>40.209000000000003</c:v>
                </c:pt>
                <c:pt idx="2939">
                  <c:v>40.220999999999997</c:v>
                </c:pt>
                <c:pt idx="2940">
                  <c:v>40.256999999999998</c:v>
                </c:pt>
                <c:pt idx="2941">
                  <c:v>40.298999999999999</c:v>
                </c:pt>
                <c:pt idx="2942">
                  <c:v>40.307000000000002</c:v>
                </c:pt>
                <c:pt idx="2943">
                  <c:v>40.332999999999998</c:v>
                </c:pt>
                <c:pt idx="2944">
                  <c:v>40.386000000000003</c:v>
                </c:pt>
                <c:pt idx="2945">
                  <c:v>40.466000000000001</c:v>
                </c:pt>
                <c:pt idx="2946">
                  <c:v>40.56</c:v>
                </c:pt>
                <c:pt idx="2947">
                  <c:v>40.652999999999999</c:v>
                </c:pt>
                <c:pt idx="2948">
                  <c:v>40.744999999999997</c:v>
                </c:pt>
                <c:pt idx="2949">
                  <c:v>40.841999999999999</c:v>
                </c:pt>
                <c:pt idx="2950">
                  <c:v>40.936999999999998</c:v>
                </c:pt>
                <c:pt idx="2951">
                  <c:v>41.03</c:v>
                </c:pt>
                <c:pt idx="2952">
                  <c:v>41.125999999999998</c:v>
                </c:pt>
                <c:pt idx="2953">
                  <c:v>41.225000000000001</c:v>
                </c:pt>
                <c:pt idx="2954">
                  <c:v>41.317999999999998</c:v>
                </c:pt>
                <c:pt idx="2955">
                  <c:v>41.402999999999999</c:v>
                </c:pt>
                <c:pt idx="2956">
                  <c:v>41.491999999999997</c:v>
                </c:pt>
                <c:pt idx="2957">
                  <c:v>41.585000000000001</c:v>
                </c:pt>
                <c:pt idx="2958">
                  <c:v>41.679000000000002</c:v>
                </c:pt>
                <c:pt idx="2959">
                  <c:v>41.774999999999999</c:v>
                </c:pt>
                <c:pt idx="2960">
                  <c:v>41.874000000000002</c:v>
                </c:pt>
                <c:pt idx="2961">
                  <c:v>41.972999999999999</c:v>
                </c:pt>
                <c:pt idx="2962">
                  <c:v>42.052999999999997</c:v>
                </c:pt>
                <c:pt idx="2963">
                  <c:v>42.055999999999997</c:v>
                </c:pt>
                <c:pt idx="2964">
                  <c:v>42.069000000000003</c:v>
                </c:pt>
                <c:pt idx="2965">
                  <c:v>42.08</c:v>
                </c:pt>
                <c:pt idx="2966">
                  <c:v>42.098999999999997</c:v>
                </c:pt>
                <c:pt idx="2967">
                  <c:v>42.131999999999998</c:v>
                </c:pt>
                <c:pt idx="2968">
                  <c:v>42.201000000000001</c:v>
                </c:pt>
                <c:pt idx="2969">
                  <c:v>42.280999999999999</c:v>
                </c:pt>
                <c:pt idx="2970">
                  <c:v>42.341999999999999</c:v>
                </c:pt>
                <c:pt idx="2971">
                  <c:v>42.374000000000002</c:v>
                </c:pt>
                <c:pt idx="2972">
                  <c:v>42.392000000000003</c:v>
                </c:pt>
                <c:pt idx="2973">
                  <c:v>42.433</c:v>
                </c:pt>
                <c:pt idx="2974">
                  <c:v>42.506</c:v>
                </c:pt>
                <c:pt idx="2975">
                  <c:v>42.591000000000001</c:v>
                </c:pt>
                <c:pt idx="2976">
                  <c:v>42.679000000000002</c:v>
                </c:pt>
                <c:pt idx="2977">
                  <c:v>42.767000000000003</c:v>
                </c:pt>
                <c:pt idx="2978">
                  <c:v>42.856000000000002</c:v>
                </c:pt>
                <c:pt idx="2979">
                  <c:v>42.948</c:v>
                </c:pt>
                <c:pt idx="2980">
                  <c:v>43.040999999999997</c:v>
                </c:pt>
                <c:pt idx="2981">
                  <c:v>43.134999999999998</c:v>
                </c:pt>
                <c:pt idx="2982">
                  <c:v>43.228999999999999</c:v>
                </c:pt>
                <c:pt idx="2983">
                  <c:v>43.325000000000003</c:v>
                </c:pt>
                <c:pt idx="2984">
                  <c:v>43.420999999999999</c:v>
                </c:pt>
                <c:pt idx="2985">
                  <c:v>43.518000000000001</c:v>
                </c:pt>
                <c:pt idx="2986">
                  <c:v>43.616</c:v>
                </c:pt>
                <c:pt idx="2987">
                  <c:v>43.713999999999999</c:v>
                </c:pt>
                <c:pt idx="2988">
                  <c:v>43.814</c:v>
                </c:pt>
                <c:pt idx="2989">
                  <c:v>43.912999999999997</c:v>
                </c:pt>
                <c:pt idx="2990">
                  <c:v>44.012999999999998</c:v>
                </c:pt>
                <c:pt idx="2991">
                  <c:v>44.113</c:v>
                </c:pt>
                <c:pt idx="2992">
                  <c:v>44.215000000000003</c:v>
                </c:pt>
                <c:pt idx="2993">
                  <c:v>44.314999999999998</c:v>
                </c:pt>
                <c:pt idx="2994">
                  <c:v>44.414000000000001</c:v>
                </c:pt>
                <c:pt idx="2995">
                  <c:v>44.506999999999998</c:v>
                </c:pt>
                <c:pt idx="2996">
                  <c:v>44.588000000000001</c:v>
                </c:pt>
                <c:pt idx="2997">
                  <c:v>44.64</c:v>
                </c:pt>
                <c:pt idx="2998">
                  <c:v>44.664000000000001</c:v>
                </c:pt>
                <c:pt idx="2999">
                  <c:v>44.683</c:v>
                </c:pt>
                <c:pt idx="3000">
                  <c:v>44.71</c:v>
                </c:pt>
                <c:pt idx="3001">
                  <c:v>44.747999999999998</c:v>
                </c:pt>
                <c:pt idx="3002">
                  <c:v>44.792999999999999</c:v>
                </c:pt>
                <c:pt idx="3003">
                  <c:v>44.838999999999999</c:v>
                </c:pt>
                <c:pt idx="3004">
                  <c:v>44.887</c:v>
                </c:pt>
                <c:pt idx="3005">
                  <c:v>44.936</c:v>
                </c:pt>
                <c:pt idx="3006">
                  <c:v>44.987000000000002</c:v>
                </c:pt>
                <c:pt idx="3007">
                  <c:v>45.04</c:v>
                </c:pt>
                <c:pt idx="3008">
                  <c:v>45.094999999999999</c:v>
                </c:pt>
                <c:pt idx="3009">
                  <c:v>45.152000000000001</c:v>
                </c:pt>
                <c:pt idx="3010">
                  <c:v>45.209000000000003</c:v>
                </c:pt>
                <c:pt idx="3011">
                  <c:v>45.267000000000003</c:v>
                </c:pt>
                <c:pt idx="3012">
                  <c:v>45.325000000000003</c:v>
                </c:pt>
                <c:pt idx="3013">
                  <c:v>45.383000000000003</c:v>
                </c:pt>
                <c:pt idx="3014">
                  <c:v>45.442999999999998</c:v>
                </c:pt>
                <c:pt idx="3015">
                  <c:v>45.506</c:v>
                </c:pt>
                <c:pt idx="3016">
                  <c:v>45.573</c:v>
                </c:pt>
                <c:pt idx="3017">
                  <c:v>45.639000000000003</c:v>
                </c:pt>
                <c:pt idx="3018">
                  <c:v>45.701999999999998</c:v>
                </c:pt>
                <c:pt idx="3019">
                  <c:v>45.762999999999998</c:v>
                </c:pt>
                <c:pt idx="3020">
                  <c:v>45.823</c:v>
                </c:pt>
                <c:pt idx="3021">
                  <c:v>45.884</c:v>
                </c:pt>
                <c:pt idx="3022">
                  <c:v>45.945</c:v>
                </c:pt>
                <c:pt idx="3023">
                  <c:v>46.006</c:v>
                </c:pt>
                <c:pt idx="3024">
                  <c:v>46.067</c:v>
                </c:pt>
                <c:pt idx="3025">
                  <c:v>46.128</c:v>
                </c:pt>
                <c:pt idx="3026">
                  <c:v>46.189</c:v>
                </c:pt>
                <c:pt idx="3027">
                  <c:v>46.25</c:v>
                </c:pt>
                <c:pt idx="3028">
                  <c:v>46.311</c:v>
                </c:pt>
                <c:pt idx="3029">
                  <c:v>46.372999999999998</c:v>
                </c:pt>
                <c:pt idx="3030">
                  <c:v>46.433999999999997</c:v>
                </c:pt>
                <c:pt idx="3031">
                  <c:v>46.494999999999997</c:v>
                </c:pt>
                <c:pt idx="3032">
                  <c:v>46.555999999999997</c:v>
                </c:pt>
                <c:pt idx="3033">
                  <c:v>46.618000000000002</c:v>
                </c:pt>
                <c:pt idx="3034">
                  <c:v>46.679000000000002</c:v>
                </c:pt>
                <c:pt idx="3035">
                  <c:v>46.74</c:v>
                </c:pt>
                <c:pt idx="3036">
                  <c:v>46.801000000000002</c:v>
                </c:pt>
                <c:pt idx="3037">
                  <c:v>46.862000000000002</c:v>
                </c:pt>
                <c:pt idx="3038">
                  <c:v>46.923000000000002</c:v>
                </c:pt>
                <c:pt idx="3039">
                  <c:v>46.982999999999997</c:v>
                </c:pt>
                <c:pt idx="3040">
                  <c:v>47.043999999999997</c:v>
                </c:pt>
                <c:pt idx="3041">
                  <c:v>47.104999999999997</c:v>
                </c:pt>
                <c:pt idx="3042">
                  <c:v>47.161999999999999</c:v>
                </c:pt>
                <c:pt idx="3043">
                  <c:v>47.219000000000001</c:v>
                </c:pt>
                <c:pt idx="3044">
                  <c:v>47.271999999999998</c:v>
                </c:pt>
                <c:pt idx="3045">
                  <c:v>47.323999999999998</c:v>
                </c:pt>
                <c:pt idx="3046">
                  <c:v>47.375</c:v>
                </c:pt>
                <c:pt idx="3047">
                  <c:v>47.424999999999997</c:v>
                </c:pt>
                <c:pt idx="3048">
                  <c:v>47.473999999999997</c:v>
                </c:pt>
                <c:pt idx="3049">
                  <c:v>47.524000000000001</c:v>
                </c:pt>
                <c:pt idx="3050">
                  <c:v>47.567999999999998</c:v>
                </c:pt>
                <c:pt idx="3051">
                  <c:v>47.567999999999998</c:v>
                </c:pt>
                <c:pt idx="3052">
                  <c:v>47.567999999999998</c:v>
                </c:pt>
                <c:pt idx="3053">
                  <c:v>47.567999999999998</c:v>
                </c:pt>
                <c:pt idx="3054">
                  <c:v>47.567999999999998</c:v>
                </c:pt>
                <c:pt idx="3055">
                  <c:v>47.567999999999998</c:v>
                </c:pt>
                <c:pt idx="3056">
                  <c:v>47.567999999999998</c:v>
                </c:pt>
                <c:pt idx="3057">
                  <c:v>47.567999999999998</c:v>
                </c:pt>
                <c:pt idx="3058">
                  <c:v>47.567999999999998</c:v>
                </c:pt>
                <c:pt idx="3059">
                  <c:v>47.576000000000001</c:v>
                </c:pt>
                <c:pt idx="3060">
                  <c:v>47.607999999999997</c:v>
                </c:pt>
                <c:pt idx="3061">
                  <c:v>47.658000000000001</c:v>
                </c:pt>
                <c:pt idx="3062">
                  <c:v>47.71</c:v>
                </c:pt>
                <c:pt idx="3063">
                  <c:v>47.750999999999998</c:v>
                </c:pt>
                <c:pt idx="3064">
                  <c:v>47.787999999999997</c:v>
                </c:pt>
                <c:pt idx="3065">
                  <c:v>47.822000000000003</c:v>
                </c:pt>
                <c:pt idx="3066">
                  <c:v>47.841999999999999</c:v>
                </c:pt>
                <c:pt idx="3067">
                  <c:v>47.85</c:v>
                </c:pt>
                <c:pt idx="3068">
                  <c:v>47.851999999999997</c:v>
                </c:pt>
                <c:pt idx="3069">
                  <c:v>47.851999999999997</c:v>
                </c:pt>
                <c:pt idx="3070">
                  <c:v>47.851999999999997</c:v>
                </c:pt>
                <c:pt idx="3071">
                  <c:v>47.851999999999997</c:v>
                </c:pt>
                <c:pt idx="3072">
                  <c:v>47.856999999999999</c:v>
                </c:pt>
                <c:pt idx="3073">
                  <c:v>47.874000000000002</c:v>
                </c:pt>
                <c:pt idx="3074">
                  <c:v>47.890999999999998</c:v>
                </c:pt>
                <c:pt idx="3075">
                  <c:v>47.899000000000001</c:v>
                </c:pt>
                <c:pt idx="3076">
                  <c:v>47.899000000000001</c:v>
                </c:pt>
                <c:pt idx="3077">
                  <c:v>47.899000000000001</c:v>
                </c:pt>
                <c:pt idx="3078">
                  <c:v>47.899000000000001</c:v>
                </c:pt>
                <c:pt idx="3079">
                  <c:v>47.899000000000001</c:v>
                </c:pt>
                <c:pt idx="3080">
                  <c:v>47.9</c:v>
                </c:pt>
                <c:pt idx="3081">
                  <c:v>47.911999999999999</c:v>
                </c:pt>
                <c:pt idx="3082">
                  <c:v>47.933</c:v>
                </c:pt>
                <c:pt idx="3083">
                  <c:v>47.954000000000001</c:v>
                </c:pt>
                <c:pt idx="3084">
                  <c:v>47.988999999999997</c:v>
                </c:pt>
                <c:pt idx="3085">
                  <c:v>48.024999999999999</c:v>
                </c:pt>
                <c:pt idx="3086">
                  <c:v>48.057000000000002</c:v>
                </c:pt>
                <c:pt idx="3087">
                  <c:v>48.088000000000001</c:v>
                </c:pt>
                <c:pt idx="3088">
                  <c:v>48.121000000000002</c:v>
                </c:pt>
                <c:pt idx="3089">
                  <c:v>48.152999999999999</c:v>
                </c:pt>
                <c:pt idx="3090">
                  <c:v>48.189</c:v>
                </c:pt>
                <c:pt idx="3091">
                  <c:v>48.234000000000002</c:v>
                </c:pt>
                <c:pt idx="3092">
                  <c:v>48.290999999999997</c:v>
                </c:pt>
                <c:pt idx="3093">
                  <c:v>48.351999999999997</c:v>
                </c:pt>
                <c:pt idx="3094">
                  <c:v>48.405000000000001</c:v>
                </c:pt>
                <c:pt idx="3095">
                  <c:v>48.451000000000001</c:v>
                </c:pt>
                <c:pt idx="3096">
                  <c:v>48.494999999999997</c:v>
                </c:pt>
                <c:pt idx="3097">
                  <c:v>48.536000000000001</c:v>
                </c:pt>
                <c:pt idx="3098">
                  <c:v>48.573</c:v>
                </c:pt>
                <c:pt idx="3099">
                  <c:v>48.607999999999997</c:v>
                </c:pt>
                <c:pt idx="3100">
                  <c:v>48.642000000000003</c:v>
                </c:pt>
                <c:pt idx="3101">
                  <c:v>48.676000000000002</c:v>
                </c:pt>
                <c:pt idx="3102">
                  <c:v>48.71</c:v>
                </c:pt>
                <c:pt idx="3103">
                  <c:v>48.734999999999999</c:v>
                </c:pt>
                <c:pt idx="3104">
                  <c:v>48.744</c:v>
                </c:pt>
                <c:pt idx="3105">
                  <c:v>48.744</c:v>
                </c:pt>
                <c:pt idx="3106">
                  <c:v>48.744999999999997</c:v>
                </c:pt>
                <c:pt idx="3107">
                  <c:v>48.753999999999998</c:v>
                </c:pt>
                <c:pt idx="3108">
                  <c:v>48.776000000000003</c:v>
                </c:pt>
                <c:pt idx="3109">
                  <c:v>48.807000000000002</c:v>
                </c:pt>
                <c:pt idx="3110">
                  <c:v>48.841000000000001</c:v>
                </c:pt>
                <c:pt idx="3111">
                  <c:v>48.872</c:v>
                </c:pt>
                <c:pt idx="3112">
                  <c:v>48.905000000000001</c:v>
                </c:pt>
                <c:pt idx="3113">
                  <c:v>48.917000000000002</c:v>
                </c:pt>
                <c:pt idx="3114">
                  <c:v>48.917000000000002</c:v>
                </c:pt>
                <c:pt idx="3115">
                  <c:v>48.917000000000002</c:v>
                </c:pt>
                <c:pt idx="3116">
                  <c:v>48.917000000000002</c:v>
                </c:pt>
                <c:pt idx="3117">
                  <c:v>48.917000000000002</c:v>
                </c:pt>
                <c:pt idx="3118">
                  <c:v>48.929000000000002</c:v>
                </c:pt>
                <c:pt idx="3119">
                  <c:v>48.966999999999999</c:v>
                </c:pt>
                <c:pt idx="3120">
                  <c:v>49.006999999999998</c:v>
                </c:pt>
                <c:pt idx="3121">
                  <c:v>49.034999999999997</c:v>
                </c:pt>
                <c:pt idx="3122">
                  <c:v>49.070999999999998</c:v>
                </c:pt>
                <c:pt idx="3123">
                  <c:v>49.121000000000002</c:v>
                </c:pt>
                <c:pt idx="3124">
                  <c:v>49.182000000000002</c:v>
                </c:pt>
                <c:pt idx="3125">
                  <c:v>49.249000000000002</c:v>
                </c:pt>
                <c:pt idx="3126">
                  <c:v>49.32</c:v>
                </c:pt>
                <c:pt idx="3127">
                  <c:v>49.398000000000003</c:v>
                </c:pt>
                <c:pt idx="3128">
                  <c:v>49.481999999999999</c:v>
                </c:pt>
                <c:pt idx="3129">
                  <c:v>49.567</c:v>
                </c:pt>
                <c:pt idx="3130">
                  <c:v>49.652000000000001</c:v>
                </c:pt>
                <c:pt idx="3131">
                  <c:v>49.734999999999999</c:v>
                </c:pt>
                <c:pt idx="3132">
                  <c:v>49.808999999999997</c:v>
                </c:pt>
                <c:pt idx="3133">
                  <c:v>49.875</c:v>
                </c:pt>
                <c:pt idx="3134">
                  <c:v>49.942</c:v>
                </c:pt>
                <c:pt idx="3135">
                  <c:v>50.009</c:v>
                </c:pt>
                <c:pt idx="3136">
                  <c:v>50.078000000000003</c:v>
                </c:pt>
                <c:pt idx="3137">
                  <c:v>50.148000000000003</c:v>
                </c:pt>
                <c:pt idx="3138">
                  <c:v>50.216999999999999</c:v>
                </c:pt>
                <c:pt idx="3139">
                  <c:v>50.281999999999996</c:v>
                </c:pt>
                <c:pt idx="3140">
                  <c:v>50.343000000000004</c:v>
                </c:pt>
                <c:pt idx="3141">
                  <c:v>50.4</c:v>
                </c:pt>
                <c:pt idx="3142">
                  <c:v>50.454000000000001</c:v>
                </c:pt>
                <c:pt idx="3143">
                  <c:v>50.508000000000003</c:v>
                </c:pt>
                <c:pt idx="3144">
                  <c:v>50.564</c:v>
                </c:pt>
                <c:pt idx="3145">
                  <c:v>50.62</c:v>
                </c:pt>
                <c:pt idx="3146">
                  <c:v>50.679000000000002</c:v>
                </c:pt>
                <c:pt idx="3147">
                  <c:v>50.738</c:v>
                </c:pt>
                <c:pt idx="3148">
                  <c:v>50.798999999999999</c:v>
                </c:pt>
                <c:pt idx="3149">
                  <c:v>50.860999999999997</c:v>
                </c:pt>
                <c:pt idx="3150">
                  <c:v>50.921999999999997</c:v>
                </c:pt>
                <c:pt idx="3151">
                  <c:v>50.982999999999997</c:v>
                </c:pt>
                <c:pt idx="3152">
                  <c:v>51.043999999999997</c:v>
                </c:pt>
                <c:pt idx="3153">
                  <c:v>51.103999999999999</c:v>
                </c:pt>
                <c:pt idx="3154">
                  <c:v>51.162999999999997</c:v>
                </c:pt>
                <c:pt idx="3155">
                  <c:v>51.222000000000001</c:v>
                </c:pt>
                <c:pt idx="3156">
                  <c:v>51.28</c:v>
                </c:pt>
                <c:pt idx="3157">
                  <c:v>51.338999999999999</c:v>
                </c:pt>
                <c:pt idx="3158">
                  <c:v>51.398000000000003</c:v>
                </c:pt>
                <c:pt idx="3159">
                  <c:v>51.457000000000001</c:v>
                </c:pt>
                <c:pt idx="3160">
                  <c:v>51.517000000000003</c:v>
                </c:pt>
                <c:pt idx="3161">
                  <c:v>51.576000000000001</c:v>
                </c:pt>
                <c:pt idx="3162">
                  <c:v>51.631999999999998</c:v>
                </c:pt>
                <c:pt idx="3163">
                  <c:v>51.679000000000002</c:v>
                </c:pt>
                <c:pt idx="3164">
                  <c:v>51.72</c:v>
                </c:pt>
                <c:pt idx="3165">
                  <c:v>51.77</c:v>
                </c:pt>
                <c:pt idx="3166">
                  <c:v>51.819000000000003</c:v>
                </c:pt>
                <c:pt idx="3167">
                  <c:v>51.871000000000002</c:v>
                </c:pt>
                <c:pt idx="3168">
                  <c:v>51.924999999999997</c:v>
                </c:pt>
                <c:pt idx="3169">
                  <c:v>51.978999999999999</c:v>
                </c:pt>
                <c:pt idx="3170">
                  <c:v>52.034999999999997</c:v>
                </c:pt>
                <c:pt idx="3171">
                  <c:v>52.091000000000001</c:v>
                </c:pt>
                <c:pt idx="3172">
                  <c:v>52.148000000000003</c:v>
                </c:pt>
                <c:pt idx="3173">
                  <c:v>52.213000000000001</c:v>
                </c:pt>
                <c:pt idx="3174">
                  <c:v>52.280999999999999</c:v>
                </c:pt>
                <c:pt idx="3175">
                  <c:v>52.350999999999999</c:v>
                </c:pt>
                <c:pt idx="3176">
                  <c:v>52.42</c:v>
                </c:pt>
                <c:pt idx="3177">
                  <c:v>52.488999999999997</c:v>
                </c:pt>
                <c:pt idx="3178">
                  <c:v>52.564999999999998</c:v>
                </c:pt>
                <c:pt idx="3179">
                  <c:v>52.649000000000001</c:v>
                </c:pt>
                <c:pt idx="3180">
                  <c:v>52.731000000000002</c:v>
                </c:pt>
                <c:pt idx="3181">
                  <c:v>52.811999999999998</c:v>
                </c:pt>
                <c:pt idx="3182">
                  <c:v>52.893999999999998</c:v>
                </c:pt>
                <c:pt idx="3183">
                  <c:v>52.975000000000001</c:v>
                </c:pt>
                <c:pt idx="3184">
                  <c:v>53.055</c:v>
                </c:pt>
                <c:pt idx="3185">
                  <c:v>53.127000000000002</c:v>
                </c:pt>
                <c:pt idx="3186">
                  <c:v>53.188000000000002</c:v>
                </c:pt>
                <c:pt idx="3187">
                  <c:v>53.246000000000002</c:v>
                </c:pt>
                <c:pt idx="3188">
                  <c:v>53.304000000000002</c:v>
                </c:pt>
                <c:pt idx="3189">
                  <c:v>53.356999999999999</c:v>
                </c:pt>
                <c:pt idx="3190">
                  <c:v>53.395000000000003</c:v>
                </c:pt>
                <c:pt idx="3191">
                  <c:v>53.412999999999997</c:v>
                </c:pt>
                <c:pt idx="3192">
                  <c:v>53.412999999999997</c:v>
                </c:pt>
                <c:pt idx="3193">
                  <c:v>53.412999999999997</c:v>
                </c:pt>
                <c:pt idx="3194">
                  <c:v>53.412999999999997</c:v>
                </c:pt>
                <c:pt idx="3195">
                  <c:v>53.412999999999997</c:v>
                </c:pt>
                <c:pt idx="3196">
                  <c:v>53.412999999999997</c:v>
                </c:pt>
                <c:pt idx="3197">
                  <c:v>53.412999999999997</c:v>
                </c:pt>
                <c:pt idx="3198">
                  <c:v>53.412999999999997</c:v>
                </c:pt>
                <c:pt idx="3199">
                  <c:v>53.412999999999997</c:v>
                </c:pt>
                <c:pt idx="3200">
                  <c:v>53.412999999999997</c:v>
                </c:pt>
                <c:pt idx="3201">
                  <c:v>53.412999999999997</c:v>
                </c:pt>
                <c:pt idx="3202">
                  <c:v>53.420999999999999</c:v>
                </c:pt>
                <c:pt idx="3203">
                  <c:v>53.438000000000002</c:v>
                </c:pt>
                <c:pt idx="3204">
                  <c:v>53.475000000000001</c:v>
                </c:pt>
                <c:pt idx="3205">
                  <c:v>53.530999999999999</c:v>
                </c:pt>
                <c:pt idx="3206">
                  <c:v>53.588999999999999</c:v>
                </c:pt>
                <c:pt idx="3207">
                  <c:v>53.648000000000003</c:v>
                </c:pt>
                <c:pt idx="3208">
                  <c:v>53.706000000000003</c:v>
                </c:pt>
                <c:pt idx="3209">
                  <c:v>53.762999999999998</c:v>
                </c:pt>
                <c:pt idx="3210">
                  <c:v>53.816000000000003</c:v>
                </c:pt>
                <c:pt idx="3211">
                  <c:v>53.862000000000002</c:v>
                </c:pt>
                <c:pt idx="3212">
                  <c:v>53.905999999999999</c:v>
                </c:pt>
                <c:pt idx="3213">
                  <c:v>53.951000000000001</c:v>
                </c:pt>
                <c:pt idx="3214">
                  <c:v>53.994999999999997</c:v>
                </c:pt>
                <c:pt idx="3215">
                  <c:v>54.039000000000001</c:v>
                </c:pt>
                <c:pt idx="3216">
                  <c:v>54.082999999999998</c:v>
                </c:pt>
                <c:pt idx="3217">
                  <c:v>54.082999999999998</c:v>
                </c:pt>
                <c:pt idx="3218">
                  <c:v>54.082999999999998</c:v>
                </c:pt>
                <c:pt idx="3219">
                  <c:v>54.082999999999998</c:v>
                </c:pt>
                <c:pt idx="3220">
                  <c:v>54.082999999999998</c:v>
                </c:pt>
                <c:pt idx="3221">
                  <c:v>54.082999999999998</c:v>
                </c:pt>
                <c:pt idx="3222">
                  <c:v>54.133000000000003</c:v>
                </c:pt>
                <c:pt idx="3223">
                  <c:v>54.188000000000002</c:v>
                </c:pt>
                <c:pt idx="3224">
                  <c:v>54.244999999999997</c:v>
                </c:pt>
                <c:pt idx="3225">
                  <c:v>54.302999999999997</c:v>
                </c:pt>
                <c:pt idx="3226">
                  <c:v>54.363999999999997</c:v>
                </c:pt>
                <c:pt idx="3227">
                  <c:v>54.427999999999997</c:v>
                </c:pt>
                <c:pt idx="3228">
                  <c:v>54.494</c:v>
                </c:pt>
                <c:pt idx="3229">
                  <c:v>54.558</c:v>
                </c:pt>
                <c:pt idx="3230">
                  <c:v>54.621000000000002</c:v>
                </c:pt>
                <c:pt idx="3231">
                  <c:v>54.685000000000002</c:v>
                </c:pt>
                <c:pt idx="3232">
                  <c:v>54.747999999999998</c:v>
                </c:pt>
                <c:pt idx="3233">
                  <c:v>54.804000000000002</c:v>
                </c:pt>
                <c:pt idx="3234">
                  <c:v>54.86</c:v>
                </c:pt>
                <c:pt idx="3235">
                  <c:v>54.915999999999997</c:v>
                </c:pt>
                <c:pt idx="3236">
                  <c:v>54.972000000000001</c:v>
                </c:pt>
                <c:pt idx="3237">
                  <c:v>55.029000000000003</c:v>
                </c:pt>
                <c:pt idx="3238">
                  <c:v>55.085000000000001</c:v>
                </c:pt>
                <c:pt idx="3239">
                  <c:v>55.14</c:v>
                </c:pt>
                <c:pt idx="3240">
                  <c:v>55.194000000000003</c:v>
                </c:pt>
                <c:pt idx="3241">
                  <c:v>55.247999999999998</c:v>
                </c:pt>
                <c:pt idx="3242">
                  <c:v>55.302999999999997</c:v>
                </c:pt>
                <c:pt idx="3243">
                  <c:v>55.351999999999997</c:v>
                </c:pt>
                <c:pt idx="3244">
                  <c:v>55.396999999999998</c:v>
                </c:pt>
                <c:pt idx="3245">
                  <c:v>55.442</c:v>
                </c:pt>
                <c:pt idx="3246">
                  <c:v>55.478999999999999</c:v>
                </c:pt>
                <c:pt idx="3247">
                  <c:v>55.506999999999998</c:v>
                </c:pt>
                <c:pt idx="3248">
                  <c:v>55.527000000000001</c:v>
                </c:pt>
                <c:pt idx="3249">
                  <c:v>55.54</c:v>
                </c:pt>
                <c:pt idx="3250">
                  <c:v>55.552</c:v>
                </c:pt>
                <c:pt idx="3251">
                  <c:v>55.566000000000003</c:v>
                </c:pt>
                <c:pt idx="3252">
                  <c:v>55.584000000000003</c:v>
                </c:pt>
                <c:pt idx="3253">
                  <c:v>55.606999999999999</c:v>
                </c:pt>
                <c:pt idx="3254">
                  <c:v>55.634</c:v>
                </c:pt>
                <c:pt idx="3255">
                  <c:v>55.664000000000001</c:v>
                </c:pt>
                <c:pt idx="3256">
                  <c:v>55.695999999999998</c:v>
                </c:pt>
                <c:pt idx="3257">
                  <c:v>55.731999999999999</c:v>
                </c:pt>
                <c:pt idx="3258">
                  <c:v>55.773000000000003</c:v>
                </c:pt>
                <c:pt idx="3259">
                  <c:v>55.817999999999998</c:v>
                </c:pt>
                <c:pt idx="3260">
                  <c:v>55.875999999999998</c:v>
                </c:pt>
                <c:pt idx="3261">
                  <c:v>55.941000000000003</c:v>
                </c:pt>
                <c:pt idx="3262">
                  <c:v>56.017000000000003</c:v>
                </c:pt>
                <c:pt idx="3263">
                  <c:v>56.095999999999997</c:v>
                </c:pt>
                <c:pt idx="3264">
                  <c:v>56.176000000000002</c:v>
                </c:pt>
                <c:pt idx="3265">
                  <c:v>56.26</c:v>
                </c:pt>
                <c:pt idx="3266">
                  <c:v>56.35</c:v>
                </c:pt>
                <c:pt idx="3267">
                  <c:v>56.441000000000003</c:v>
                </c:pt>
                <c:pt idx="3268">
                  <c:v>56.533000000000001</c:v>
                </c:pt>
                <c:pt idx="3269">
                  <c:v>56.625</c:v>
                </c:pt>
                <c:pt idx="3270">
                  <c:v>56.715000000000003</c:v>
                </c:pt>
                <c:pt idx="3271">
                  <c:v>56.802999999999997</c:v>
                </c:pt>
                <c:pt idx="3272">
                  <c:v>56.893000000000001</c:v>
                </c:pt>
                <c:pt idx="3273">
                  <c:v>56.984999999999999</c:v>
                </c:pt>
                <c:pt idx="3274">
                  <c:v>57.076999999999998</c:v>
                </c:pt>
                <c:pt idx="3275">
                  <c:v>57.168999999999997</c:v>
                </c:pt>
                <c:pt idx="3276">
                  <c:v>57.262</c:v>
                </c:pt>
                <c:pt idx="3277">
                  <c:v>57.354999999999997</c:v>
                </c:pt>
                <c:pt idx="3278">
                  <c:v>57.447000000000003</c:v>
                </c:pt>
                <c:pt idx="3279">
                  <c:v>57.54</c:v>
                </c:pt>
                <c:pt idx="3280">
                  <c:v>57.633000000000003</c:v>
                </c:pt>
                <c:pt idx="3281">
                  <c:v>57.72</c:v>
                </c:pt>
                <c:pt idx="3282">
                  <c:v>57.793999999999997</c:v>
                </c:pt>
                <c:pt idx="3283">
                  <c:v>57.845999999999997</c:v>
                </c:pt>
                <c:pt idx="3284">
                  <c:v>57.877000000000002</c:v>
                </c:pt>
                <c:pt idx="3285">
                  <c:v>57.91</c:v>
                </c:pt>
                <c:pt idx="3286">
                  <c:v>57.944000000000003</c:v>
                </c:pt>
                <c:pt idx="3287">
                  <c:v>57.981000000000002</c:v>
                </c:pt>
                <c:pt idx="3288">
                  <c:v>58.021999999999998</c:v>
                </c:pt>
                <c:pt idx="3289">
                  <c:v>58.070999999999998</c:v>
                </c:pt>
                <c:pt idx="3290">
                  <c:v>58.12</c:v>
                </c:pt>
                <c:pt idx="3291">
                  <c:v>58.168999999999997</c:v>
                </c:pt>
                <c:pt idx="3292">
                  <c:v>58.219000000000001</c:v>
                </c:pt>
                <c:pt idx="3293">
                  <c:v>58.27</c:v>
                </c:pt>
                <c:pt idx="3294">
                  <c:v>58.323</c:v>
                </c:pt>
                <c:pt idx="3295">
                  <c:v>58.378999999999998</c:v>
                </c:pt>
                <c:pt idx="3296">
                  <c:v>58.433999999999997</c:v>
                </c:pt>
                <c:pt idx="3297">
                  <c:v>58.487000000000002</c:v>
                </c:pt>
                <c:pt idx="3298">
                  <c:v>58.542999999999999</c:v>
                </c:pt>
                <c:pt idx="3299">
                  <c:v>58.600999999999999</c:v>
                </c:pt>
                <c:pt idx="3300">
                  <c:v>58.656999999999996</c:v>
                </c:pt>
                <c:pt idx="3301">
                  <c:v>58.707000000000001</c:v>
                </c:pt>
                <c:pt idx="3302">
                  <c:v>58.750999999999998</c:v>
                </c:pt>
                <c:pt idx="3303">
                  <c:v>58.795000000000002</c:v>
                </c:pt>
                <c:pt idx="3304">
                  <c:v>58.838999999999999</c:v>
                </c:pt>
                <c:pt idx="3305">
                  <c:v>58.887</c:v>
                </c:pt>
                <c:pt idx="3306">
                  <c:v>58.94</c:v>
                </c:pt>
                <c:pt idx="3307">
                  <c:v>58.999000000000002</c:v>
                </c:pt>
                <c:pt idx="3308">
                  <c:v>59.061</c:v>
                </c:pt>
                <c:pt idx="3309">
                  <c:v>59.122</c:v>
                </c:pt>
                <c:pt idx="3310">
                  <c:v>59.176000000000002</c:v>
                </c:pt>
                <c:pt idx="3311">
                  <c:v>59.219000000000001</c:v>
                </c:pt>
                <c:pt idx="3312">
                  <c:v>59.25</c:v>
                </c:pt>
                <c:pt idx="3313">
                  <c:v>59.277999999999999</c:v>
                </c:pt>
                <c:pt idx="3314">
                  <c:v>59.302999999999997</c:v>
                </c:pt>
                <c:pt idx="3315">
                  <c:v>59.344000000000001</c:v>
                </c:pt>
                <c:pt idx="3316">
                  <c:v>59.398000000000003</c:v>
                </c:pt>
                <c:pt idx="3317">
                  <c:v>59.433999999999997</c:v>
                </c:pt>
                <c:pt idx="3318">
                  <c:v>59.436</c:v>
                </c:pt>
                <c:pt idx="3319">
                  <c:v>59.463000000000001</c:v>
                </c:pt>
                <c:pt idx="3320">
                  <c:v>59.503999999999998</c:v>
                </c:pt>
                <c:pt idx="3321">
                  <c:v>59.554000000000002</c:v>
                </c:pt>
                <c:pt idx="3322">
                  <c:v>59.6</c:v>
                </c:pt>
                <c:pt idx="3323">
                  <c:v>59.634999999999998</c:v>
                </c:pt>
                <c:pt idx="3324">
                  <c:v>59.668999999999997</c:v>
                </c:pt>
                <c:pt idx="3325">
                  <c:v>59.695999999999998</c:v>
                </c:pt>
                <c:pt idx="3326">
                  <c:v>59.734000000000002</c:v>
                </c:pt>
                <c:pt idx="3327">
                  <c:v>59.768000000000001</c:v>
                </c:pt>
                <c:pt idx="3328">
                  <c:v>59.792999999999999</c:v>
                </c:pt>
                <c:pt idx="3329">
                  <c:v>59.81</c:v>
                </c:pt>
                <c:pt idx="3330">
                  <c:v>59.826999999999998</c:v>
                </c:pt>
                <c:pt idx="3331">
                  <c:v>59.844999999999999</c:v>
                </c:pt>
                <c:pt idx="3332">
                  <c:v>59.859000000000002</c:v>
                </c:pt>
                <c:pt idx="3333">
                  <c:v>59.866</c:v>
                </c:pt>
                <c:pt idx="3334">
                  <c:v>59.868000000000002</c:v>
                </c:pt>
                <c:pt idx="3335">
                  <c:v>59.868000000000002</c:v>
                </c:pt>
                <c:pt idx="3336">
                  <c:v>59.868000000000002</c:v>
                </c:pt>
                <c:pt idx="3337">
                  <c:v>59.871000000000002</c:v>
                </c:pt>
                <c:pt idx="3338">
                  <c:v>59.881999999999998</c:v>
                </c:pt>
                <c:pt idx="3339">
                  <c:v>59.892000000000003</c:v>
                </c:pt>
                <c:pt idx="3340">
                  <c:v>59.896999999999998</c:v>
                </c:pt>
                <c:pt idx="3341">
                  <c:v>59.896999999999998</c:v>
                </c:pt>
                <c:pt idx="3342">
                  <c:v>59.896999999999998</c:v>
                </c:pt>
                <c:pt idx="3343">
                  <c:v>59.896999999999998</c:v>
                </c:pt>
                <c:pt idx="3344">
                  <c:v>59.896999999999998</c:v>
                </c:pt>
                <c:pt idx="3345">
                  <c:v>59.896999999999998</c:v>
                </c:pt>
                <c:pt idx="3346">
                  <c:v>59.896999999999998</c:v>
                </c:pt>
                <c:pt idx="3347">
                  <c:v>59.896999999999998</c:v>
                </c:pt>
                <c:pt idx="3348">
                  <c:v>59.896999999999998</c:v>
                </c:pt>
                <c:pt idx="3349">
                  <c:v>59.896999999999998</c:v>
                </c:pt>
                <c:pt idx="3350">
                  <c:v>59.896999999999998</c:v>
                </c:pt>
                <c:pt idx="3351">
                  <c:v>59.896999999999998</c:v>
                </c:pt>
                <c:pt idx="3352">
                  <c:v>59.896999999999998</c:v>
                </c:pt>
                <c:pt idx="3353">
                  <c:v>59.896999999999998</c:v>
                </c:pt>
                <c:pt idx="3354">
                  <c:v>59.896999999999998</c:v>
                </c:pt>
                <c:pt idx="3355">
                  <c:v>59.9</c:v>
                </c:pt>
                <c:pt idx="3356">
                  <c:v>59.905000000000001</c:v>
                </c:pt>
                <c:pt idx="3357">
                  <c:v>59.911000000000001</c:v>
                </c:pt>
                <c:pt idx="3358">
                  <c:v>59.915999999999997</c:v>
                </c:pt>
                <c:pt idx="3359">
                  <c:v>59.923000000000002</c:v>
                </c:pt>
                <c:pt idx="3360">
                  <c:v>59.933</c:v>
                </c:pt>
                <c:pt idx="3361">
                  <c:v>59.951999999999998</c:v>
                </c:pt>
                <c:pt idx="3362">
                  <c:v>59.984000000000002</c:v>
                </c:pt>
                <c:pt idx="3363">
                  <c:v>60.027000000000001</c:v>
                </c:pt>
                <c:pt idx="3364">
                  <c:v>60.073999999999998</c:v>
                </c:pt>
                <c:pt idx="3365">
                  <c:v>60.113999999999997</c:v>
                </c:pt>
                <c:pt idx="3366">
                  <c:v>60.145000000000003</c:v>
                </c:pt>
                <c:pt idx="3367">
                  <c:v>60.168999999999997</c:v>
                </c:pt>
                <c:pt idx="3368">
                  <c:v>60.192</c:v>
                </c:pt>
                <c:pt idx="3369">
                  <c:v>60.222999999999999</c:v>
                </c:pt>
                <c:pt idx="3370">
                  <c:v>60.265999999999998</c:v>
                </c:pt>
                <c:pt idx="3371">
                  <c:v>60.31</c:v>
                </c:pt>
                <c:pt idx="3372">
                  <c:v>60.357999999999997</c:v>
                </c:pt>
                <c:pt idx="3373">
                  <c:v>60.383000000000003</c:v>
                </c:pt>
                <c:pt idx="3374">
                  <c:v>60.383000000000003</c:v>
                </c:pt>
                <c:pt idx="3375">
                  <c:v>60.386000000000003</c:v>
                </c:pt>
                <c:pt idx="3376">
                  <c:v>60.411000000000001</c:v>
                </c:pt>
                <c:pt idx="3377">
                  <c:v>60.44</c:v>
                </c:pt>
                <c:pt idx="3378">
                  <c:v>60.459000000000003</c:v>
                </c:pt>
                <c:pt idx="3379">
                  <c:v>60.470999999999997</c:v>
                </c:pt>
                <c:pt idx="3380">
                  <c:v>60.481999999999999</c:v>
                </c:pt>
                <c:pt idx="3381">
                  <c:v>60.491</c:v>
                </c:pt>
                <c:pt idx="3382">
                  <c:v>60.497999999999998</c:v>
                </c:pt>
                <c:pt idx="3383">
                  <c:v>60.509</c:v>
                </c:pt>
                <c:pt idx="3384">
                  <c:v>60.526000000000003</c:v>
                </c:pt>
                <c:pt idx="3385">
                  <c:v>60.545999999999999</c:v>
                </c:pt>
                <c:pt idx="3386">
                  <c:v>60.576999999999998</c:v>
                </c:pt>
                <c:pt idx="3387">
                  <c:v>60.631</c:v>
                </c:pt>
                <c:pt idx="3388">
                  <c:v>60.701999999999998</c:v>
                </c:pt>
                <c:pt idx="3389">
                  <c:v>60.765999999999998</c:v>
                </c:pt>
                <c:pt idx="3390">
                  <c:v>60.805999999999997</c:v>
                </c:pt>
                <c:pt idx="3391">
                  <c:v>60.835999999999999</c:v>
                </c:pt>
                <c:pt idx="3392">
                  <c:v>60.860999999999997</c:v>
                </c:pt>
                <c:pt idx="3393">
                  <c:v>60.878</c:v>
                </c:pt>
                <c:pt idx="3394">
                  <c:v>60.883000000000003</c:v>
                </c:pt>
                <c:pt idx="3395">
                  <c:v>60.883000000000003</c:v>
                </c:pt>
                <c:pt idx="3396">
                  <c:v>60.884999999999998</c:v>
                </c:pt>
                <c:pt idx="3397">
                  <c:v>60.887999999999998</c:v>
                </c:pt>
                <c:pt idx="3398">
                  <c:v>60.893000000000001</c:v>
                </c:pt>
                <c:pt idx="3399">
                  <c:v>60.899000000000001</c:v>
                </c:pt>
                <c:pt idx="3400">
                  <c:v>60.905999999999999</c:v>
                </c:pt>
                <c:pt idx="3401">
                  <c:v>60.914999999999999</c:v>
                </c:pt>
                <c:pt idx="3402">
                  <c:v>60.924999999999997</c:v>
                </c:pt>
                <c:pt idx="3403">
                  <c:v>60.936</c:v>
                </c:pt>
                <c:pt idx="3404">
                  <c:v>60.945999999999998</c:v>
                </c:pt>
                <c:pt idx="3405">
                  <c:v>60.956000000000003</c:v>
                </c:pt>
                <c:pt idx="3406">
                  <c:v>60.968000000000004</c:v>
                </c:pt>
                <c:pt idx="3407">
                  <c:v>60.994</c:v>
                </c:pt>
                <c:pt idx="3408">
                  <c:v>61.039000000000001</c:v>
                </c:pt>
                <c:pt idx="3409">
                  <c:v>61.097000000000001</c:v>
                </c:pt>
                <c:pt idx="3410">
                  <c:v>61.158000000000001</c:v>
                </c:pt>
                <c:pt idx="3411">
                  <c:v>61.225000000000001</c:v>
                </c:pt>
                <c:pt idx="3412">
                  <c:v>61.308999999999997</c:v>
                </c:pt>
                <c:pt idx="3413">
                  <c:v>61.402000000000001</c:v>
                </c:pt>
                <c:pt idx="3414">
                  <c:v>61.493000000000002</c:v>
                </c:pt>
                <c:pt idx="3415">
                  <c:v>61.581000000000003</c:v>
                </c:pt>
                <c:pt idx="3416">
                  <c:v>61.606000000000002</c:v>
                </c:pt>
                <c:pt idx="3417">
                  <c:v>61.606000000000002</c:v>
                </c:pt>
                <c:pt idx="3418">
                  <c:v>61.606000000000002</c:v>
                </c:pt>
                <c:pt idx="3419">
                  <c:v>61.606999999999999</c:v>
                </c:pt>
                <c:pt idx="3420">
                  <c:v>61.610999999999997</c:v>
                </c:pt>
                <c:pt idx="3421">
                  <c:v>61.622</c:v>
                </c:pt>
                <c:pt idx="3422">
                  <c:v>61.646000000000001</c:v>
                </c:pt>
                <c:pt idx="3423">
                  <c:v>61.674999999999997</c:v>
                </c:pt>
                <c:pt idx="3424">
                  <c:v>61.69</c:v>
                </c:pt>
                <c:pt idx="3425">
                  <c:v>61.7</c:v>
                </c:pt>
                <c:pt idx="3426">
                  <c:v>61.723999999999997</c:v>
                </c:pt>
                <c:pt idx="3427">
                  <c:v>61.764000000000003</c:v>
                </c:pt>
                <c:pt idx="3428">
                  <c:v>61.817</c:v>
                </c:pt>
                <c:pt idx="3429">
                  <c:v>61.863999999999997</c:v>
                </c:pt>
                <c:pt idx="3430">
                  <c:v>61.904000000000003</c:v>
                </c:pt>
                <c:pt idx="3431">
                  <c:v>61.939</c:v>
                </c:pt>
                <c:pt idx="3432">
                  <c:v>61.973999999999997</c:v>
                </c:pt>
                <c:pt idx="3433">
                  <c:v>62.009</c:v>
                </c:pt>
                <c:pt idx="3434">
                  <c:v>62.039000000000001</c:v>
                </c:pt>
                <c:pt idx="3435">
                  <c:v>62.067</c:v>
                </c:pt>
                <c:pt idx="3436">
                  <c:v>62.09</c:v>
                </c:pt>
                <c:pt idx="3437">
                  <c:v>62.106000000000002</c:v>
                </c:pt>
                <c:pt idx="3438">
                  <c:v>62.107999999999997</c:v>
                </c:pt>
                <c:pt idx="3439">
                  <c:v>62.110999999999997</c:v>
                </c:pt>
                <c:pt idx="3440">
                  <c:v>62.116999999999997</c:v>
                </c:pt>
                <c:pt idx="3441">
                  <c:v>62.125</c:v>
                </c:pt>
                <c:pt idx="3442">
                  <c:v>62.137999999999998</c:v>
                </c:pt>
                <c:pt idx="3443">
                  <c:v>62.158000000000001</c:v>
                </c:pt>
                <c:pt idx="3444">
                  <c:v>62.176000000000002</c:v>
                </c:pt>
                <c:pt idx="3445">
                  <c:v>62.191000000000003</c:v>
                </c:pt>
                <c:pt idx="3446">
                  <c:v>62.207000000000001</c:v>
                </c:pt>
                <c:pt idx="3447">
                  <c:v>62.222999999999999</c:v>
                </c:pt>
                <c:pt idx="3448">
                  <c:v>62.237000000000002</c:v>
                </c:pt>
                <c:pt idx="3449">
                  <c:v>62.252000000000002</c:v>
                </c:pt>
                <c:pt idx="3450">
                  <c:v>62.267000000000003</c:v>
                </c:pt>
                <c:pt idx="3451">
                  <c:v>62.286000000000001</c:v>
                </c:pt>
                <c:pt idx="3452">
                  <c:v>62.317</c:v>
                </c:pt>
                <c:pt idx="3453">
                  <c:v>62.332999999999998</c:v>
                </c:pt>
                <c:pt idx="3454">
                  <c:v>62.347000000000001</c:v>
                </c:pt>
                <c:pt idx="3455">
                  <c:v>62.359000000000002</c:v>
                </c:pt>
                <c:pt idx="3456">
                  <c:v>62.37</c:v>
                </c:pt>
                <c:pt idx="3457">
                  <c:v>62.381</c:v>
                </c:pt>
                <c:pt idx="3458">
                  <c:v>62.390999999999998</c:v>
                </c:pt>
                <c:pt idx="3459">
                  <c:v>62.401000000000003</c:v>
                </c:pt>
                <c:pt idx="3460">
                  <c:v>62.41</c:v>
                </c:pt>
                <c:pt idx="3461">
                  <c:v>62.42</c:v>
                </c:pt>
                <c:pt idx="3462">
                  <c:v>62.439</c:v>
                </c:pt>
                <c:pt idx="3463">
                  <c:v>62.478999999999999</c:v>
                </c:pt>
                <c:pt idx="3464">
                  <c:v>62.533000000000001</c:v>
                </c:pt>
                <c:pt idx="3465">
                  <c:v>62.588999999999999</c:v>
                </c:pt>
                <c:pt idx="3466">
                  <c:v>62.634</c:v>
                </c:pt>
                <c:pt idx="3467">
                  <c:v>62.668999999999997</c:v>
                </c:pt>
                <c:pt idx="3468">
                  <c:v>62.698999999999998</c:v>
                </c:pt>
                <c:pt idx="3469">
                  <c:v>62.722000000000001</c:v>
                </c:pt>
                <c:pt idx="3470">
                  <c:v>62.744999999999997</c:v>
                </c:pt>
                <c:pt idx="3471">
                  <c:v>62.77</c:v>
                </c:pt>
                <c:pt idx="3472">
                  <c:v>62.792999999999999</c:v>
                </c:pt>
                <c:pt idx="3473">
                  <c:v>62.814</c:v>
                </c:pt>
                <c:pt idx="3474">
                  <c:v>62.832999999999998</c:v>
                </c:pt>
                <c:pt idx="3475">
                  <c:v>62.845999999999997</c:v>
                </c:pt>
                <c:pt idx="3476">
                  <c:v>62.856000000000002</c:v>
                </c:pt>
                <c:pt idx="3477">
                  <c:v>62.866999999999997</c:v>
                </c:pt>
                <c:pt idx="3478">
                  <c:v>62.878999999999998</c:v>
                </c:pt>
                <c:pt idx="3479">
                  <c:v>62.890999999999998</c:v>
                </c:pt>
                <c:pt idx="3480">
                  <c:v>62.904000000000003</c:v>
                </c:pt>
                <c:pt idx="3481">
                  <c:v>62.92</c:v>
                </c:pt>
                <c:pt idx="3482">
                  <c:v>62.935000000000002</c:v>
                </c:pt>
                <c:pt idx="3483">
                  <c:v>62.951000000000001</c:v>
                </c:pt>
                <c:pt idx="3484">
                  <c:v>62.963999999999999</c:v>
                </c:pt>
                <c:pt idx="3485">
                  <c:v>62.978000000000002</c:v>
                </c:pt>
                <c:pt idx="3486">
                  <c:v>62.991999999999997</c:v>
                </c:pt>
                <c:pt idx="3487">
                  <c:v>63.006</c:v>
                </c:pt>
                <c:pt idx="3488">
                  <c:v>63.018999999999998</c:v>
                </c:pt>
                <c:pt idx="3489">
                  <c:v>63.033999999999999</c:v>
                </c:pt>
                <c:pt idx="3490">
                  <c:v>63.063000000000002</c:v>
                </c:pt>
                <c:pt idx="3491">
                  <c:v>63.103000000000002</c:v>
                </c:pt>
                <c:pt idx="3492">
                  <c:v>63.134</c:v>
                </c:pt>
                <c:pt idx="3493">
                  <c:v>63.174999999999997</c:v>
                </c:pt>
                <c:pt idx="3494">
                  <c:v>63.225000000000001</c:v>
                </c:pt>
                <c:pt idx="3495">
                  <c:v>63.279000000000003</c:v>
                </c:pt>
                <c:pt idx="3496">
                  <c:v>63.344999999999999</c:v>
                </c:pt>
                <c:pt idx="3497">
                  <c:v>63.42</c:v>
                </c:pt>
                <c:pt idx="3498">
                  <c:v>63.466999999999999</c:v>
                </c:pt>
                <c:pt idx="3499">
                  <c:v>63.48</c:v>
                </c:pt>
                <c:pt idx="3500">
                  <c:v>63.48</c:v>
                </c:pt>
                <c:pt idx="3501">
                  <c:v>63.484000000000002</c:v>
                </c:pt>
                <c:pt idx="3502">
                  <c:v>63.503999999999998</c:v>
                </c:pt>
                <c:pt idx="3503">
                  <c:v>63.539000000000001</c:v>
                </c:pt>
                <c:pt idx="3504">
                  <c:v>63.582000000000001</c:v>
                </c:pt>
                <c:pt idx="3505">
                  <c:v>63.63</c:v>
                </c:pt>
                <c:pt idx="3506">
                  <c:v>63.67</c:v>
                </c:pt>
                <c:pt idx="3507">
                  <c:v>63.7</c:v>
                </c:pt>
                <c:pt idx="3508">
                  <c:v>63.728999999999999</c:v>
                </c:pt>
                <c:pt idx="3509">
                  <c:v>63.753</c:v>
                </c:pt>
                <c:pt idx="3510">
                  <c:v>63.776000000000003</c:v>
                </c:pt>
                <c:pt idx="3511">
                  <c:v>63.792000000000002</c:v>
                </c:pt>
                <c:pt idx="3512">
                  <c:v>63.793999999999997</c:v>
                </c:pt>
                <c:pt idx="3513">
                  <c:v>63.8</c:v>
                </c:pt>
                <c:pt idx="3514">
                  <c:v>63.808</c:v>
                </c:pt>
                <c:pt idx="3515">
                  <c:v>63.826999999999998</c:v>
                </c:pt>
                <c:pt idx="3516">
                  <c:v>63.85</c:v>
                </c:pt>
                <c:pt idx="3517">
                  <c:v>63.863999999999997</c:v>
                </c:pt>
                <c:pt idx="3518">
                  <c:v>63.875999999999998</c:v>
                </c:pt>
                <c:pt idx="3519">
                  <c:v>63.887999999999998</c:v>
                </c:pt>
                <c:pt idx="3520">
                  <c:v>63.9</c:v>
                </c:pt>
                <c:pt idx="3521">
                  <c:v>63.911999999999999</c:v>
                </c:pt>
                <c:pt idx="3522">
                  <c:v>63.924999999999997</c:v>
                </c:pt>
                <c:pt idx="3523">
                  <c:v>63.936999999999998</c:v>
                </c:pt>
                <c:pt idx="3524">
                  <c:v>63.95</c:v>
                </c:pt>
                <c:pt idx="3525">
                  <c:v>63.962000000000003</c:v>
                </c:pt>
                <c:pt idx="3526">
                  <c:v>63.973999999999997</c:v>
                </c:pt>
                <c:pt idx="3527">
                  <c:v>63.987000000000002</c:v>
                </c:pt>
                <c:pt idx="3528">
                  <c:v>63.999000000000002</c:v>
                </c:pt>
                <c:pt idx="3529">
                  <c:v>64.010999999999996</c:v>
                </c:pt>
                <c:pt idx="3530">
                  <c:v>64.022999999999996</c:v>
                </c:pt>
                <c:pt idx="3531">
                  <c:v>64.036000000000001</c:v>
                </c:pt>
                <c:pt idx="3532">
                  <c:v>64.048000000000002</c:v>
                </c:pt>
                <c:pt idx="3533">
                  <c:v>64.06</c:v>
                </c:pt>
                <c:pt idx="3534">
                  <c:v>64.070999999999998</c:v>
                </c:pt>
                <c:pt idx="3535">
                  <c:v>64.082999999999998</c:v>
                </c:pt>
                <c:pt idx="3536">
                  <c:v>64.096999999999994</c:v>
                </c:pt>
                <c:pt idx="3537">
                  <c:v>64.111000000000004</c:v>
                </c:pt>
                <c:pt idx="3538">
                  <c:v>64.128</c:v>
                </c:pt>
                <c:pt idx="3539">
                  <c:v>64.144000000000005</c:v>
                </c:pt>
                <c:pt idx="3540">
                  <c:v>64.16</c:v>
                </c:pt>
                <c:pt idx="3541">
                  <c:v>64.174999999999997</c:v>
                </c:pt>
                <c:pt idx="3542">
                  <c:v>64.191000000000003</c:v>
                </c:pt>
                <c:pt idx="3543">
                  <c:v>64.206000000000003</c:v>
                </c:pt>
                <c:pt idx="3544">
                  <c:v>64.221999999999994</c:v>
                </c:pt>
                <c:pt idx="3545">
                  <c:v>64.239000000000004</c:v>
                </c:pt>
                <c:pt idx="3546">
                  <c:v>64.281999999999996</c:v>
                </c:pt>
                <c:pt idx="3547">
                  <c:v>64.36</c:v>
                </c:pt>
                <c:pt idx="3548">
                  <c:v>64.441999999999993</c:v>
                </c:pt>
                <c:pt idx="3549">
                  <c:v>64.525000000000006</c:v>
                </c:pt>
                <c:pt idx="3550">
                  <c:v>64.611000000000004</c:v>
                </c:pt>
                <c:pt idx="3551">
                  <c:v>64.658000000000001</c:v>
                </c:pt>
                <c:pt idx="3552">
                  <c:v>64.662999999999997</c:v>
                </c:pt>
                <c:pt idx="3553">
                  <c:v>64.662999999999997</c:v>
                </c:pt>
                <c:pt idx="3554">
                  <c:v>64.665000000000006</c:v>
                </c:pt>
                <c:pt idx="3555">
                  <c:v>64.671000000000006</c:v>
                </c:pt>
                <c:pt idx="3556">
                  <c:v>64.680999999999997</c:v>
                </c:pt>
                <c:pt idx="3557">
                  <c:v>64.697999999999993</c:v>
                </c:pt>
                <c:pt idx="3558">
                  <c:v>64.715999999999994</c:v>
                </c:pt>
                <c:pt idx="3559">
                  <c:v>64.733999999999995</c:v>
                </c:pt>
                <c:pt idx="3560">
                  <c:v>64.75</c:v>
                </c:pt>
                <c:pt idx="3561">
                  <c:v>64.766000000000005</c:v>
                </c:pt>
                <c:pt idx="3562">
                  <c:v>64.781000000000006</c:v>
                </c:pt>
                <c:pt idx="3563">
                  <c:v>64.796000000000006</c:v>
                </c:pt>
                <c:pt idx="3564">
                  <c:v>64.819000000000003</c:v>
                </c:pt>
                <c:pt idx="3565">
                  <c:v>64.87</c:v>
                </c:pt>
                <c:pt idx="3566">
                  <c:v>64.918000000000006</c:v>
                </c:pt>
                <c:pt idx="3567">
                  <c:v>64.933999999999997</c:v>
                </c:pt>
                <c:pt idx="3568">
                  <c:v>64.945999999999998</c:v>
                </c:pt>
                <c:pt idx="3569">
                  <c:v>64.959000000000003</c:v>
                </c:pt>
                <c:pt idx="3570">
                  <c:v>64.974000000000004</c:v>
                </c:pt>
                <c:pt idx="3571">
                  <c:v>64.991</c:v>
                </c:pt>
                <c:pt idx="3572">
                  <c:v>65.009</c:v>
                </c:pt>
                <c:pt idx="3573">
                  <c:v>65.028000000000006</c:v>
                </c:pt>
                <c:pt idx="3574">
                  <c:v>65.045000000000002</c:v>
                </c:pt>
                <c:pt idx="3575">
                  <c:v>65.061000000000007</c:v>
                </c:pt>
                <c:pt idx="3576">
                  <c:v>65.076999999999998</c:v>
                </c:pt>
                <c:pt idx="3577">
                  <c:v>65.093000000000004</c:v>
                </c:pt>
                <c:pt idx="3578">
                  <c:v>65.11</c:v>
                </c:pt>
                <c:pt idx="3579">
                  <c:v>65.152000000000001</c:v>
                </c:pt>
                <c:pt idx="3580">
                  <c:v>65.221000000000004</c:v>
                </c:pt>
                <c:pt idx="3581">
                  <c:v>65.305999999999997</c:v>
                </c:pt>
                <c:pt idx="3582">
                  <c:v>65.397000000000006</c:v>
                </c:pt>
                <c:pt idx="3583">
                  <c:v>65.474000000000004</c:v>
                </c:pt>
                <c:pt idx="3584">
                  <c:v>65.540000000000006</c:v>
                </c:pt>
                <c:pt idx="3585">
                  <c:v>65.581999999999994</c:v>
                </c:pt>
                <c:pt idx="3586">
                  <c:v>65.606999999999999</c:v>
                </c:pt>
                <c:pt idx="3587">
                  <c:v>65.625</c:v>
                </c:pt>
                <c:pt idx="3588">
                  <c:v>65.641000000000005</c:v>
                </c:pt>
                <c:pt idx="3589">
                  <c:v>65.655000000000001</c:v>
                </c:pt>
                <c:pt idx="3590">
                  <c:v>65.668999999999997</c:v>
                </c:pt>
                <c:pt idx="3591">
                  <c:v>65.682000000000002</c:v>
                </c:pt>
                <c:pt idx="3592">
                  <c:v>65.692999999999998</c:v>
                </c:pt>
                <c:pt idx="3593">
                  <c:v>65.701999999999998</c:v>
                </c:pt>
                <c:pt idx="3594">
                  <c:v>65.709000000000003</c:v>
                </c:pt>
                <c:pt idx="3595">
                  <c:v>65.716999999999999</c:v>
                </c:pt>
                <c:pt idx="3596">
                  <c:v>65.727000000000004</c:v>
                </c:pt>
                <c:pt idx="3597">
                  <c:v>65.738</c:v>
                </c:pt>
                <c:pt idx="3598">
                  <c:v>65.748999999999995</c:v>
                </c:pt>
                <c:pt idx="3599">
                  <c:v>65.760999999999996</c:v>
                </c:pt>
                <c:pt idx="3600">
                  <c:v>65.774000000000001</c:v>
                </c:pt>
                <c:pt idx="3601">
                  <c:v>65.787000000000006</c:v>
                </c:pt>
                <c:pt idx="3602">
                  <c:v>65.8</c:v>
                </c:pt>
                <c:pt idx="3603">
                  <c:v>65.813000000000002</c:v>
                </c:pt>
                <c:pt idx="3604">
                  <c:v>65.825999999999993</c:v>
                </c:pt>
                <c:pt idx="3605">
                  <c:v>65.838999999999999</c:v>
                </c:pt>
                <c:pt idx="3606">
                  <c:v>65.852999999999994</c:v>
                </c:pt>
                <c:pt idx="3607">
                  <c:v>65.879000000000005</c:v>
                </c:pt>
                <c:pt idx="3608">
                  <c:v>65.932000000000002</c:v>
                </c:pt>
                <c:pt idx="3609">
                  <c:v>66.001999999999995</c:v>
                </c:pt>
                <c:pt idx="3610">
                  <c:v>66.073999999999998</c:v>
                </c:pt>
                <c:pt idx="3611">
                  <c:v>66.146000000000001</c:v>
                </c:pt>
                <c:pt idx="3612">
                  <c:v>66.224999999999994</c:v>
                </c:pt>
                <c:pt idx="3613">
                  <c:v>66.316999999999993</c:v>
                </c:pt>
                <c:pt idx="3614">
                  <c:v>66.411000000000001</c:v>
                </c:pt>
                <c:pt idx="3615">
                  <c:v>66.503</c:v>
                </c:pt>
                <c:pt idx="3616">
                  <c:v>66.584000000000003</c:v>
                </c:pt>
                <c:pt idx="3617">
                  <c:v>66.626000000000005</c:v>
                </c:pt>
                <c:pt idx="3618">
                  <c:v>66.641999999999996</c:v>
                </c:pt>
                <c:pt idx="3619">
                  <c:v>66.646000000000001</c:v>
                </c:pt>
                <c:pt idx="3620">
                  <c:v>66.646000000000001</c:v>
                </c:pt>
                <c:pt idx="3621">
                  <c:v>66.647999999999996</c:v>
                </c:pt>
                <c:pt idx="3622">
                  <c:v>66.650000000000006</c:v>
                </c:pt>
                <c:pt idx="3623">
                  <c:v>66.653000000000006</c:v>
                </c:pt>
                <c:pt idx="3624">
                  <c:v>66.656999999999996</c:v>
                </c:pt>
                <c:pt idx="3625">
                  <c:v>66.67</c:v>
                </c:pt>
                <c:pt idx="3626">
                  <c:v>66.706000000000003</c:v>
                </c:pt>
                <c:pt idx="3627">
                  <c:v>66.768000000000001</c:v>
                </c:pt>
                <c:pt idx="3628">
                  <c:v>66.831000000000003</c:v>
                </c:pt>
                <c:pt idx="3629">
                  <c:v>66.887</c:v>
                </c:pt>
                <c:pt idx="3630">
                  <c:v>66.948999999999998</c:v>
                </c:pt>
                <c:pt idx="3631">
                  <c:v>67.013000000000005</c:v>
                </c:pt>
                <c:pt idx="3632">
                  <c:v>67.061999999999998</c:v>
                </c:pt>
                <c:pt idx="3633">
                  <c:v>67.081000000000003</c:v>
                </c:pt>
                <c:pt idx="3634">
                  <c:v>67.081999999999994</c:v>
                </c:pt>
                <c:pt idx="3635">
                  <c:v>67.09</c:v>
                </c:pt>
                <c:pt idx="3636">
                  <c:v>67.099000000000004</c:v>
                </c:pt>
                <c:pt idx="3637">
                  <c:v>67.114000000000004</c:v>
                </c:pt>
                <c:pt idx="3638">
                  <c:v>67.132000000000005</c:v>
                </c:pt>
                <c:pt idx="3639">
                  <c:v>67.150000000000006</c:v>
                </c:pt>
                <c:pt idx="3640">
                  <c:v>67.168000000000006</c:v>
                </c:pt>
                <c:pt idx="3641">
                  <c:v>67.182000000000002</c:v>
                </c:pt>
                <c:pt idx="3642">
                  <c:v>67.197999999999993</c:v>
                </c:pt>
                <c:pt idx="3643">
                  <c:v>67.213999999999999</c:v>
                </c:pt>
                <c:pt idx="3644">
                  <c:v>67.23</c:v>
                </c:pt>
                <c:pt idx="3645">
                  <c:v>67.251000000000005</c:v>
                </c:pt>
                <c:pt idx="3646">
                  <c:v>67.298000000000002</c:v>
                </c:pt>
                <c:pt idx="3647">
                  <c:v>67.373000000000005</c:v>
                </c:pt>
                <c:pt idx="3648">
                  <c:v>67.463999999999999</c:v>
                </c:pt>
                <c:pt idx="3649">
                  <c:v>67.516999999999996</c:v>
                </c:pt>
                <c:pt idx="3650">
                  <c:v>67.539000000000001</c:v>
                </c:pt>
                <c:pt idx="3651">
                  <c:v>67.552000000000007</c:v>
                </c:pt>
                <c:pt idx="3652">
                  <c:v>67.563999999999993</c:v>
                </c:pt>
                <c:pt idx="3653">
                  <c:v>67.578000000000003</c:v>
                </c:pt>
                <c:pt idx="3654">
                  <c:v>67.597999999999999</c:v>
                </c:pt>
                <c:pt idx="3655">
                  <c:v>67.617000000000004</c:v>
                </c:pt>
                <c:pt idx="3656">
                  <c:v>67.635000000000005</c:v>
                </c:pt>
                <c:pt idx="3657">
                  <c:v>67.653000000000006</c:v>
                </c:pt>
                <c:pt idx="3658">
                  <c:v>67.67</c:v>
                </c:pt>
                <c:pt idx="3659">
                  <c:v>67.686000000000007</c:v>
                </c:pt>
                <c:pt idx="3660">
                  <c:v>67.703000000000003</c:v>
                </c:pt>
                <c:pt idx="3661">
                  <c:v>67.721000000000004</c:v>
                </c:pt>
                <c:pt idx="3662">
                  <c:v>67.753</c:v>
                </c:pt>
                <c:pt idx="3663">
                  <c:v>67.814999999999998</c:v>
                </c:pt>
                <c:pt idx="3664">
                  <c:v>67.891000000000005</c:v>
                </c:pt>
                <c:pt idx="3665">
                  <c:v>67.956000000000003</c:v>
                </c:pt>
                <c:pt idx="3666">
                  <c:v>68.007000000000005</c:v>
                </c:pt>
                <c:pt idx="3667">
                  <c:v>68.063000000000002</c:v>
                </c:pt>
                <c:pt idx="3668">
                  <c:v>68.105000000000004</c:v>
                </c:pt>
                <c:pt idx="3669">
                  <c:v>68.119</c:v>
                </c:pt>
                <c:pt idx="3670">
                  <c:v>68.119</c:v>
                </c:pt>
                <c:pt idx="3671">
                  <c:v>68.134</c:v>
                </c:pt>
                <c:pt idx="3672">
                  <c:v>68.164000000000001</c:v>
                </c:pt>
                <c:pt idx="3673">
                  <c:v>68.207999999999998</c:v>
                </c:pt>
                <c:pt idx="3674">
                  <c:v>68.25</c:v>
                </c:pt>
                <c:pt idx="3675">
                  <c:v>68.293000000000006</c:v>
                </c:pt>
                <c:pt idx="3676">
                  <c:v>68.319999999999993</c:v>
                </c:pt>
                <c:pt idx="3677">
                  <c:v>68.332999999999998</c:v>
                </c:pt>
                <c:pt idx="3678">
                  <c:v>68.340999999999994</c:v>
                </c:pt>
                <c:pt idx="3679">
                  <c:v>68.350999999999999</c:v>
                </c:pt>
                <c:pt idx="3680">
                  <c:v>68.363</c:v>
                </c:pt>
                <c:pt idx="3681">
                  <c:v>68.38</c:v>
                </c:pt>
                <c:pt idx="3682">
                  <c:v>68.406000000000006</c:v>
                </c:pt>
                <c:pt idx="3683">
                  <c:v>68.429000000000002</c:v>
                </c:pt>
                <c:pt idx="3684">
                  <c:v>68.444000000000003</c:v>
                </c:pt>
                <c:pt idx="3685">
                  <c:v>68.459000000000003</c:v>
                </c:pt>
                <c:pt idx="3686">
                  <c:v>68.474000000000004</c:v>
                </c:pt>
                <c:pt idx="3687">
                  <c:v>68.489000000000004</c:v>
                </c:pt>
                <c:pt idx="3688">
                  <c:v>68.507000000000005</c:v>
                </c:pt>
                <c:pt idx="3689">
                  <c:v>68.537000000000006</c:v>
                </c:pt>
                <c:pt idx="3690">
                  <c:v>68.597999999999999</c:v>
                </c:pt>
                <c:pt idx="3691">
                  <c:v>68.662000000000006</c:v>
                </c:pt>
                <c:pt idx="3692">
                  <c:v>68.694000000000003</c:v>
                </c:pt>
                <c:pt idx="3693">
                  <c:v>68.712999999999994</c:v>
                </c:pt>
                <c:pt idx="3694">
                  <c:v>68.747</c:v>
                </c:pt>
                <c:pt idx="3695">
                  <c:v>68.813000000000002</c:v>
                </c:pt>
                <c:pt idx="3696">
                  <c:v>68.876000000000005</c:v>
                </c:pt>
                <c:pt idx="3697">
                  <c:v>68.915000000000006</c:v>
                </c:pt>
                <c:pt idx="3698">
                  <c:v>68.935000000000002</c:v>
                </c:pt>
                <c:pt idx="3699">
                  <c:v>68.944999999999993</c:v>
                </c:pt>
                <c:pt idx="3700">
                  <c:v>68.951999999999998</c:v>
                </c:pt>
                <c:pt idx="3701">
                  <c:v>68.962000000000003</c:v>
                </c:pt>
                <c:pt idx="3702">
                  <c:v>68.974000000000004</c:v>
                </c:pt>
                <c:pt idx="3703">
                  <c:v>68.983999999999995</c:v>
                </c:pt>
                <c:pt idx="3704">
                  <c:v>68.995000000000005</c:v>
                </c:pt>
                <c:pt idx="3705">
                  <c:v>69.007999999999996</c:v>
                </c:pt>
                <c:pt idx="3706">
                  <c:v>69.021000000000001</c:v>
                </c:pt>
                <c:pt idx="3707">
                  <c:v>69.034999999999997</c:v>
                </c:pt>
                <c:pt idx="3708">
                  <c:v>69.049000000000007</c:v>
                </c:pt>
                <c:pt idx="3709">
                  <c:v>69.063999999999993</c:v>
                </c:pt>
                <c:pt idx="3710">
                  <c:v>69.078999999999994</c:v>
                </c:pt>
                <c:pt idx="3711">
                  <c:v>69.094999999999999</c:v>
                </c:pt>
                <c:pt idx="3712">
                  <c:v>69.111999999999995</c:v>
                </c:pt>
                <c:pt idx="3713">
                  <c:v>69.13</c:v>
                </c:pt>
                <c:pt idx="3714">
                  <c:v>69.147999999999996</c:v>
                </c:pt>
                <c:pt idx="3715">
                  <c:v>69.167000000000002</c:v>
                </c:pt>
                <c:pt idx="3716">
                  <c:v>69.185000000000002</c:v>
                </c:pt>
                <c:pt idx="3717">
                  <c:v>69.201999999999998</c:v>
                </c:pt>
                <c:pt idx="3718">
                  <c:v>69.218000000000004</c:v>
                </c:pt>
                <c:pt idx="3719">
                  <c:v>69.233999999999995</c:v>
                </c:pt>
                <c:pt idx="3720">
                  <c:v>69.251999999999995</c:v>
                </c:pt>
                <c:pt idx="3721">
                  <c:v>69.281000000000006</c:v>
                </c:pt>
                <c:pt idx="3722">
                  <c:v>69.322999999999993</c:v>
                </c:pt>
                <c:pt idx="3723">
                  <c:v>69.361000000000004</c:v>
                </c:pt>
                <c:pt idx="3724">
                  <c:v>69.382000000000005</c:v>
                </c:pt>
                <c:pt idx="3725">
                  <c:v>69.394000000000005</c:v>
                </c:pt>
                <c:pt idx="3726">
                  <c:v>69.406999999999996</c:v>
                </c:pt>
                <c:pt idx="3727">
                  <c:v>69.421000000000006</c:v>
                </c:pt>
                <c:pt idx="3728">
                  <c:v>69.436000000000007</c:v>
                </c:pt>
                <c:pt idx="3729">
                  <c:v>69.451999999999998</c:v>
                </c:pt>
                <c:pt idx="3730">
                  <c:v>69.47</c:v>
                </c:pt>
                <c:pt idx="3731">
                  <c:v>69.488</c:v>
                </c:pt>
                <c:pt idx="3732">
                  <c:v>69.504999999999995</c:v>
                </c:pt>
                <c:pt idx="3733">
                  <c:v>69.522000000000006</c:v>
                </c:pt>
                <c:pt idx="3734">
                  <c:v>69.537000000000006</c:v>
                </c:pt>
                <c:pt idx="3735">
                  <c:v>69.552999999999997</c:v>
                </c:pt>
                <c:pt idx="3736">
                  <c:v>69.569000000000003</c:v>
                </c:pt>
                <c:pt idx="3737">
                  <c:v>69.59</c:v>
                </c:pt>
                <c:pt idx="3738">
                  <c:v>69.614999999999995</c:v>
                </c:pt>
                <c:pt idx="3739">
                  <c:v>69.638999999999996</c:v>
                </c:pt>
                <c:pt idx="3740">
                  <c:v>69.653999999999996</c:v>
                </c:pt>
                <c:pt idx="3741">
                  <c:v>69.67</c:v>
                </c:pt>
                <c:pt idx="3742">
                  <c:v>69.685000000000002</c:v>
                </c:pt>
                <c:pt idx="3743">
                  <c:v>69.7</c:v>
                </c:pt>
                <c:pt idx="3744">
                  <c:v>69.718000000000004</c:v>
                </c:pt>
                <c:pt idx="3745">
                  <c:v>69.736999999999995</c:v>
                </c:pt>
                <c:pt idx="3746">
                  <c:v>69.753</c:v>
                </c:pt>
                <c:pt idx="3747">
                  <c:v>69.77</c:v>
                </c:pt>
                <c:pt idx="3748">
                  <c:v>69.786000000000001</c:v>
                </c:pt>
                <c:pt idx="3749">
                  <c:v>69.802000000000007</c:v>
                </c:pt>
                <c:pt idx="3750">
                  <c:v>69.816999999999993</c:v>
                </c:pt>
                <c:pt idx="3751">
                  <c:v>69.843000000000004</c:v>
                </c:pt>
                <c:pt idx="3752">
                  <c:v>69.896000000000001</c:v>
                </c:pt>
                <c:pt idx="3753">
                  <c:v>69.971000000000004</c:v>
                </c:pt>
                <c:pt idx="3754">
                  <c:v>70.033000000000001</c:v>
                </c:pt>
                <c:pt idx="3755">
                  <c:v>70.05</c:v>
                </c:pt>
                <c:pt idx="3756">
                  <c:v>70.063999999999993</c:v>
                </c:pt>
                <c:pt idx="3757">
                  <c:v>70.075000000000003</c:v>
                </c:pt>
                <c:pt idx="3758">
                  <c:v>70.087000000000003</c:v>
                </c:pt>
                <c:pt idx="3759">
                  <c:v>70.099999999999994</c:v>
                </c:pt>
                <c:pt idx="3760">
                  <c:v>70.114000000000004</c:v>
                </c:pt>
                <c:pt idx="3761">
                  <c:v>70.13</c:v>
                </c:pt>
                <c:pt idx="3762">
                  <c:v>70.146000000000001</c:v>
                </c:pt>
                <c:pt idx="3763">
                  <c:v>70.164000000000001</c:v>
                </c:pt>
                <c:pt idx="3764">
                  <c:v>70.183000000000007</c:v>
                </c:pt>
                <c:pt idx="3765">
                  <c:v>70.197999999999993</c:v>
                </c:pt>
                <c:pt idx="3766">
                  <c:v>70.215999999999994</c:v>
                </c:pt>
                <c:pt idx="3767">
                  <c:v>70.233000000000004</c:v>
                </c:pt>
                <c:pt idx="3768">
                  <c:v>70.248999999999995</c:v>
                </c:pt>
                <c:pt idx="3769">
                  <c:v>70.278999999999996</c:v>
                </c:pt>
                <c:pt idx="3770">
                  <c:v>70.337000000000003</c:v>
                </c:pt>
                <c:pt idx="3771">
                  <c:v>70.39</c:v>
                </c:pt>
                <c:pt idx="3772">
                  <c:v>70.409000000000006</c:v>
                </c:pt>
                <c:pt idx="3773">
                  <c:v>70.418000000000006</c:v>
                </c:pt>
                <c:pt idx="3774">
                  <c:v>70.430999999999997</c:v>
                </c:pt>
                <c:pt idx="3775">
                  <c:v>70.445999999999998</c:v>
                </c:pt>
                <c:pt idx="3776">
                  <c:v>70.462999999999994</c:v>
                </c:pt>
                <c:pt idx="3777">
                  <c:v>70.478999999999999</c:v>
                </c:pt>
                <c:pt idx="3778">
                  <c:v>70.495999999999995</c:v>
                </c:pt>
                <c:pt idx="3779">
                  <c:v>70.513999999999996</c:v>
                </c:pt>
                <c:pt idx="3780">
                  <c:v>70.53</c:v>
                </c:pt>
                <c:pt idx="3781">
                  <c:v>70.546000000000006</c:v>
                </c:pt>
                <c:pt idx="3782">
                  <c:v>70.561999999999998</c:v>
                </c:pt>
                <c:pt idx="3783">
                  <c:v>70.582999999999998</c:v>
                </c:pt>
                <c:pt idx="3784">
                  <c:v>70.619</c:v>
                </c:pt>
                <c:pt idx="3785">
                  <c:v>70.641999999999996</c:v>
                </c:pt>
                <c:pt idx="3786">
                  <c:v>70.661000000000001</c:v>
                </c:pt>
                <c:pt idx="3787">
                  <c:v>70.674999999999997</c:v>
                </c:pt>
                <c:pt idx="3788">
                  <c:v>70.691000000000003</c:v>
                </c:pt>
                <c:pt idx="3789">
                  <c:v>70.707999999999998</c:v>
                </c:pt>
                <c:pt idx="3790">
                  <c:v>70.727000000000004</c:v>
                </c:pt>
                <c:pt idx="3791">
                  <c:v>70.742999999999995</c:v>
                </c:pt>
                <c:pt idx="3792">
                  <c:v>70.760999999999996</c:v>
                </c:pt>
                <c:pt idx="3793">
                  <c:v>70.777000000000001</c:v>
                </c:pt>
                <c:pt idx="3794">
                  <c:v>70.793000000000006</c:v>
                </c:pt>
                <c:pt idx="3795">
                  <c:v>70.820999999999998</c:v>
                </c:pt>
                <c:pt idx="3796">
                  <c:v>70.878</c:v>
                </c:pt>
                <c:pt idx="3797">
                  <c:v>70.962000000000003</c:v>
                </c:pt>
                <c:pt idx="3798">
                  <c:v>70.995000000000005</c:v>
                </c:pt>
                <c:pt idx="3799">
                  <c:v>71.007999999999996</c:v>
                </c:pt>
                <c:pt idx="3800">
                  <c:v>71.024000000000001</c:v>
                </c:pt>
                <c:pt idx="3801">
                  <c:v>71.039000000000001</c:v>
                </c:pt>
                <c:pt idx="3802">
                  <c:v>71.052999999999997</c:v>
                </c:pt>
                <c:pt idx="3803">
                  <c:v>71.067999999999998</c:v>
                </c:pt>
                <c:pt idx="3804">
                  <c:v>71.084000000000003</c:v>
                </c:pt>
                <c:pt idx="3805">
                  <c:v>71.102000000000004</c:v>
                </c:pt>
                <c:pt idx="3806">
                  <c:v>71.120999999999995</c:v>
                </c:pt>
                <c:pt idx="3807">
                  <c:v>71.14</c:v>
                </c:pt>
                <c:pt idx="3808">
                  <c:v>71.158000000000001</c:v>
                </c:pt>
                <c:pt idx="3809">
                  <c:v>71.176000000000002</c:v>
                </c:pt>
                <c:pt idx="3810">
                  <c:v>71.192999999999998</c:v>
                </c:pt>
                <c:pt idx="3811">
                  <c:v>71.209000000000003</c:v>
                </c:pt>
                <c:pt idx="3812">
                  <c:v>71.227000000000004</c:v>
                </c:pt>
                <c:pt idx="3813">
                  <c:v>71.248000000000005</c:v>
                </c:pt>
                <c:pt idx="3814">
                  <c:v>71.286000000000001</c:v>
                </c:pt>
                <c:pt idx="3815">
                  <c:v>71.337000000000003</c:v>
                </c:pt>
                <c:pt idx="3816">
                  <c:v>71.391999999999996</c:v>
                </c:pt>
                <c:pt idx="3817">
                  <c:v>71.421999999999997</c:v>
                </c:pt>
                <c:pt idx="3818">
                  <c:v>71.441999999999993</c:v>
                </c:pt>
                <c:pt idx="3819">
                  <c:v>71.454999999999998</c:v>
                </c:pt>
                <c:pt idx="3820">
                  <c:v>71.466999999999999</c:v>
                </c:pt>
                <c:pt idx="3821">
                  <c:v>71.48</c:v>
                </c:pt>
                <c:pt idx="3822">
                  <c:v>71.495999999999995</c:v>
                </c:pt>
                <c:pt idx="3823">
                  <c:v>71.513999999999996</c:v>
                </c:pt>
                <c:pt idx="3824">
                  <c:v>71.534000000000006</c:v>
                </c:pt>
                <c:pt idx="3825">
                  <c:v>71.551000000000002</c:v>
                </c:pt>
                <c:pt idx="3826">
                  <c:v>71.569000000000003</c:v>
                </c:pt>
                <c:pt idx="3827">
                  <c:v>71.584999999999994</c:v>
                </c:pt>
                <c:pt idx="3828">
                  <c:v>71.600999999999999</c:v>
                </c:pt>
                <c:pt idx="3829">
                  <c:v>71.617000000000004</c:v>
                </c:pt>
                <c:pt idx="3830">
                  <c:v>71.637</c:v>
                </c:pt>
                <c:pt idx="3831">
                  <c:v>71.676000000000002</c:v>
                </c:pt>
                <c:pt idx="3832">
                  <c:v>71.715000000000003</c:v>
                </c:pt>
                <c:pt idx="3833">
                  <c:v>71.741</c:v>
                </c:pt>
                <c:pt idx="3834">
                  <c:v>71.759</c:v>
                </c:pt>
                <c:pt idx="3835">
                  <c:v>71.772000000000006</c:v>
                </c:pt>
                <c:pt idx="3836">
                  <c:v>71.786000000000001</c:v>
                </c:pt>
                <c:pt idx="3837">
                  <c:v>71.807000000000002</c:v>
                </c:pt>
                <c:pt idx="3838">
                  <c:v>71.844999999999999</c:v>
                </c:pt>
                <c:pt idx="3839">
                  <c:v>71.897000000000006</c:v>
                </c:pt>
                <c:pt idx="3840">
                  <c:v>71.953999999999994</c:v>
                </c:pt>
                <c:pt idx="3841">
                  <c:v>72.009</c:v>
                </c:pt>
                <c:pt idx="3842">
                  <c:v>72.057000000000002</c:v>
                </c:pt>
                <c:pt idx="3843">
                  <c:v>72.105000000000004</c:v>
                </c:pt>
                <c:pt idx="3844">
                  <c:v>72.150000000000006</c:v>
                </c:pt>
                <c:pt idx="3845">
                  <c:v>72.177000000000007</c:v>
                </c:pt>
                <c:pt idx="3846">
                  <c:v>72.192999999999998</c:v>
                </c:pt>
                <c:pt idx="3847">
                  <c:v>72.209000000000003</c:v>
                </c:pt>
                <c:pt idx="3848">
                  <c:v>72.23</c:v>
                </c:pt>
                <c:pt idx="3849">
                  <c:v>72.244</c:v>
                </c:pt>
                <c:pt idx="3850">
                  <c:v>72.251999999999995</c:v>
                </c:pt>
                <c:pt idx="3851">
                  <c:v>72.263000000000005</c:v>
                </c:pt>
                <c:pt idx="3852">
                  <c:v>72.275000000000006</c:v>
                </c:pt>
                <c:pt idx="3853">
                  <c:v>72.287000000000006</c:v>
                </c:pt>
                <c:pt idx="3854">
                  <c:v>72.3</c:v>
                </c:pt>
                <c:pt idx="3855">
                  <c:v>72.314999999999998</c:v>
                </c:pt>
                <c:pt idx="3856">
                  <c:v>72.332999999999998</c:v>
                </c:pt>
                <c:pt idx="3857">
                  <c:v>72.349999999999994</c:v>
                </c:pt>
                <c:pt idx="3858">
                  <c:v>72.367999999999995</c:v>
                </c:pt>
                <c:pt idx="3859">
                  <c:v>72.384</c:v>
                </c:pt>
                <c:pt idx="3860">
                  <c:v>72.399000000000001</c:v>
                </c:pt>
                <c:pt idx="3861">
                  <c:v>72.415000000000006</c:v>
                </c:pt>
                <c:pt idx="3862">
                  <c:v>72.430000000000007</c:v>
                </c:pt>
                <c:pt idx="3863">
                  <c:v>72.444999999999993</c:v>
                </c:pt>
                <c:pt idx="3864">
                  <c:v>72.460999999999999</c:v>
                </c:pt>
                <c:pt idx="3865">
                  <c:v>72.478999999999999</c:v>
                </c:pt>
                <c:pt idx="3866">
                  <c:v>72.507000000000005</c:v>
                </c:pt>
                <c:pt idx="3867">
                  <c:v>72.554000000000002</c:v>
                </c:pt>
                <c:pt idx="3868">
                  <c:v>72.597999999999999</c:v>
                </c:pt>
                <c:pt idx="3869">
                  <c:v>72.614999999999995</c:v>
                </c:pt>
                <c:pt idx="3870">
                  <c:v>72.625</c:v>
                </c:pt>
                <c:pt idx="3871">
                  <c:v>72.637</c:v>
                </c:pt>
                <c:pt idx="3872">
                  <c:v>72.650999999999996</c:v>
                </c:pt>
                <c:pt idx="3873">
                  <c:v>72.665999999999997</c:v>
                </c:pt>
                <c:pt idx="3874">
                  <c:v>72.683999999999997</c:v>
                </c:pt>
                <c:pt idx="3875">
                  <c:v>72.700999999999993</c:v>
                </c:pt>
                <c:pt idx="3876">
                  <c:v>72.718000000000004</c:v>
                </c:pt>
                <c:pt idx="3877">
                  <c:v>72.733999999999995</c:v>
                </c:pt>
                <c:pt idx="3878">
                  <c:v>72.75</c:v>
                </c:pt>
                <c:pt idx="3879">
                  <c:v>72.765000000000001</c:v>
                </c:pt>
                <c:pt idx="3880">
                  <c:v>72.784999999999997</c:v>
                </c:pt>
                <c:pt idx="3881">
                  <c:v>72.835999999999999</c:v>
                </c:pt>
                <c:pt idx="3882">
                  <c:v>72.91</c:v>
                </c:pt>
                <c:pt idx="3883">
                  <c:v>72.926000000000002</c:v>
                </c:pt>
                <c:pt idx="3884">
                  <c:v>72.936999999999998</c:v>
                </c:pt>
                <c:pt idx="3885">
                  <c:v>72.947999999999993</c:v>
                </c:pt>
                <c:pt idx="3886">
                  <c:v>72.959999999999994</c:v>
                </c:pt>
                <c:pt idx="3887">
                  <c:v>72.974000000000004</c:v>
                </c:pt>
                <c:pt idx="3888">
                  <c:v>72.988</c:v>
                </c:pt>
                <c:pt idx="3889">
                  <c:v>73.001999999999995</c:v>
                </c:pt>
                <c:pt idx="3890">
                  <c:v>73.018000000000001</c:v>
                </c:pt>
                <c:pt idx="3891">
                  <c:v>73.034999999999997</c:v>
                </c:pt>
                <c:pt idx="3892">
                  <c:v>73.054000000000002</c:v>
                </c:pt>
                <c:pt idx="3893">
                  <c:v>73.069999999999993</c:v>
                </c:pt>
                <c:pt idx="3894">
                  <c:v>73.085999999999999</c:v>
                </c:pt>
                <c:pt idx="3895">
                  <c:v>73.102000000000004</c:v>
                </c:pt>
                <c:pt idx="3896">
                  <c:v>73.117999999999995</c:v>
                </c:pt>
                <c:pt idx="3897">
                  <c:v>73.134</c:v>
                </c:pt>
                <c:pt idx="3898">
                  <c:v>73.150000000000006</c:v>
                </c:pt>
                <c:pt idx="3899">
                  <c:v>73.174999999999997</c:v>
                </c:pt>
                <c:pt idx="3900">
                  <c:v>73.218999999999994</c:v>
                </c:pt>
                <c:pt idx="3901">
                  <c:v>73.266999999999996</c:v>
                </c:pt>
                <c:pt idx="3902">
                  <c:v>73.313999999999993</c:v>
                </c:pt>
                <c:pt idx="3903">
                  <c:v>73.364000000000004</c:v>
                </c:pt>
                <c:pt idx="3904">
                  <c:v>73.408000000000001</c:v>
                </c:pt>
                <c:pt idx="3905">
                  <c:v>73.435000000000002</c:v>
                </c:pt>
                <c:pt idx="3906">
                  <c:v>73.444999999999993</c:v>
                </c:pt>
                <c:pt idx="3907">
                  <c:v>73.454999999999998</c:v>
                </c:pt>
                <c:pt idx="3908">
                  <c:v>73.465999999999994</c:v>
                </c:pt>
                <c:pt idx="3909">
                  <c:v>73.478999999999999</c:v>
                </c:pt>
                <c:pt idx="3910">
                  <c:v>73.492999999999995</c:v>
                </c:pt>
                <c:pt idx="3911">
                  <c:v>73.507999999999996</c:v>
                </c:pt>
                <c:pt idx="3912">
                  <c:v>73.525000000000006</c:v>
                </c:pt>
                <c:pt idx="3913">
                  <c:v>73.543999999999997</c:v>
                </c:pt>
                <c:pt idx="3914">
                  <c:v>73.563000000000002</c:v>
                </c:pt>
                <c:pt idx="3915">
                  <c:v>73.581999999999994</c:v>
                </c:pt>
                <c:pt idx="3916">
                  <c:v>73.597999999999999</c:v>
                </c:pt>
                <c:pt idx="3917">
                  <c:v>73.614000000000004</c:v>
                </c:pt>
                <c:pt idx="3918">
                  <c:v>73.63</c:v>
                </c:pt>
                <c:pt idx="3919">
                  <c:v>73.647000000000006</c:v>
                </c:pt>
                <c:pt idx="3920">
                  <c:v>73.664000000000001</c:v>
                </c:pt>
                <c:pt idx="3921">
                  <c:v>73.682000000000002</c:v>
                </c:pt>
                <c:pt idx="3922">
                  <c:v>73.698999999999998</c:v>
                </c:pt>
                <c:pt idx="3923">
                  <c:v>73.715999999999994</c:v>
                </c:pt>
                <c:pt idx="3924">
                  <c:v>73.733000000000004</c:v>
                </c:pt>
                <c:pt idx="3925">
                  <c:v>73.75</c:v>
                </c:pt>
                <c:pt idx="3926">
                  <c:v>73.768000000000001</c:v>
                </c:pt>
                <c:pt idx="3927">
                  <c:v>73.787000000000006</c:v>
                </c:pt>
                <c:pt idx="3928">
                  <c:v>73.805000000000007</c:v>
                </c:pt>
                <c:pt idx="3929">
                  <c:v>73.822000000000003</c:v>
                </c:pt>
                <c:pt idx="3930">
                  <c:v>73.838999999999999</c:v>
                </c:pt>
                <c:pt idx="3931">
                  <c:v>73.855000000000004</c:v>
                </c:pt>
                <c:pt idx="3932">
                  <c:v>73.870999999999995</c:v>
                </c:pt>
                <c:pt idx="3933">
                  <c:v>73.888999999999996</c:v>
                </c:pt>
                <c:pt idx="3934">
                  <c:v>73.915999999999997</c:v>
                </c:pt>
                <c:pt idx="3935">
                  <c:v>73.959999999999994</c:v>
                </c:pt>
                <c:pt idx="3936">
                  <c:v>74.015000000000001</c:v>
                </c:pt>
                <c:pt idx="3937">
                  <c:v>74.072999999999993</c:v>
                </c:pt>
                <c:pt idx="3938">
                  <c:v>74.11</c:v>
                </c:pt>
                <c:pt idx="3939">
                  <c:v>74.132000000000005</c:v>
                </c:pt>
                <c:pt idx="3940">
                  <c:v>74.141000000000005</c:v>
                </c:pt>
                <c:pt idx="3941">
                  <c:v>74.152000000000001</c:v>
                </c:pt>
                <c:pt idx="3942">
                  <c:v>74.165000000000006</c:v>
                </c:pt>
                <c:pt idx="3943">
                  <c:v>74.179000000000002</c:v>
                </c:pt>
                <c:pt idx="3944">
                  <c:v>74.192999999999998</c:v>
                </c:pt>
                <c:pt idx="3945">
                  <c:v>74.207999999999998</c:v>
                </c:pt>
                <c:pt idx="3946">
                  <c:v>74.224000000000004</c:v>
                </c:pt>
                <c:pt idx="3947">
                  <c:v>74.242000000000004</c:v>
                </c:pt>
                <c:pt idx="3948">
                  <c:v>74.260999999999996</c:v>
                </c:pt>
                <c:pt idx="3949">
                  <c:v>74.28</c:v>
                </c:pt>
                <c:pt idx="3950">
                  <c:v>74.298000000000002</c:v>
                </c:pt>
                <c:pt idx="3951">
                  <c:v>74.316000000000003</c:v>
                </c:pt>
                <c:pt idx="3952">
                  <c:v>74.331999999999994</c:v>
                </c:pt>
                <c:pt idx="3953">
                  <c:v>74.349000000000004</c:v>
                </c:pt>
                <c:pt idx="3954">
                  <c:v>74.364999999999995</c:v>
                </c:pt>
                <c:pt idx="3955">
                  <c:v>74.382000000000005</c:v>
                </c:pt>
                <c:pt idx="3956">
                  <c:v>74.399000000000001</c:v>
                </c:pt>
                <c:pt idx="3957">
                  <c:v>74.42</c:v>
                </c:pt>
                <c:pt idx="3958">
                  <c:v>74.438999999999993</c:v>
                </c:pt>
                <c:pt idx="3959">
                  <c:v>74.454999999999998</c:v>
                </c:pt>
                <c:pt idx="3960">
                  <c:v>74.472999999999999</c:v>
                </c:pt>
                <c:pt idx="3961">
                  <c:v>74.492000000000004</c:v>
                </c:pt>
                <c:pt idx="3962">
                  <c:v>74.510999999999996</c:v>
                </c:pt>
                <c:pt idx="3963">
                  <c:v>74.528000000000006</c:v>
                </c:pt>
                <c:pt idx="3964">
                  <c:v>74.545000000000002</c:v>
                </c:pt>
                <c:pt idx="3965">
                  <c:v>74.561000000000007</c:v>
                </c:pt>
                <c:pt idx="3966">
                  <c:v>74.578000000000003</c:v>
                </c:pt>
                <c:pt idx="3967">
                  <c:v>74.593000000000004</c:v>
                </c:pt>
                <c:pt idx="3968">
                  <c:v>74.611000000000004</c:v>
                </c:pt>
                <c:pt idx="3969">
                  <c:v>74.641999999999996</c:v>
                </c:pt>
                <c:pt idx="3970">
                  <c:v>74.688999999999993</c:v>
                </c:pt>
                <c:pt idx="3971">
                  <c:v>74.721000000000004</c:v>
                </c:pt>
                <c:pt idx="3972">
                  <c:v>74.731999999999999</c:v>
                </c:pt>
                <c:pt idx="3973">
                  <c:v>74.744</c:v>
                </c:pt>
                <c:pt idx="3974">
                  <c:v>74.757000000000005</c:v>
                </c:pt>
                <c:pt idx="3975">
                  <c:v>74.77</c:v>
                </c:pt>
                <c:pt idx="3976">
                  <c:v>74.784999999999997</c:v>
                </c:pt>
                <c:pt idx="3977">
                  <c:v>74.802000000000007</c:v>
                </c:pt>
                <c:pt idx="3978">
                  <c:v>74.819000000000003</c:v>
                </c:pt>
                <c:pt idx="3979">
                  <c:v>74.835999999999999</c:v>
                </c:pt>
                <c:pt idx="3980">
                  <c:v>74.852999999999994</c:v>
                </c:pt>
                <c:pt idx="3981">
                  <c:v>74.869</c:v>
                </c:pt>
                <c:pt idx="3982">
                  <c:v>74.884</c:v>
                </c:pt>
                <c:pt idx="3983">
                  <c:v>74.899000000000001</c:v>
                </c:pt>
                <c:pt idx="3984">
                  <c:v>74.912999999999997</c:v>
                </c:pt>
                <c:pt idx="3985">
                  <c:v>74.927999999999997</c:v>
                </c:pt>
                <c:pt idx="3986">
                  <c:v>74.941999999999993</c:v>
                </c:pt>
                <c:pt idx="3987">
                  <c:v>74.956000000000003</c:v>
                </c:pt>
                <c:pt idx="3988">
                  <c:v>74.97</c:v>
                </c:pt>
                <c:pt idx="3989">
                  <c:v>74.983999999999995</c:v>
                </c:pt>
                <c:pt idx="3990">
                  <c:v>75</c:v>
                </c:pt>
                <c:pt idx="3991">
                  <c:v>75.016000000000005</c:v>
                </c:pt>
                <c:pt idx="3992">
                  <c:v>75.034000000000006</c:v>
                </c:pt>
                <c:pt idx="3993">
                  <c:v>75.051000000000002</c:v>
                </c:pt>
                <c:pt idx="3994">
                  <c:v>75.067999999999998</c:v>
                </c:pt>
                <c:pt idx="3995">
                  <c:v>75.084999999999994</c:v>
                </c:pt>
                <c:pt idx="3996">
                  <c:v>75.099999999999994</c:v>
                </c:pt>
                <c:pt idx="3997">
                  <c:v>75.114000000000004</c:v>
                </c:pt>
                <c:pt idx="3998">
                  <c:v>75.13</c:v>
                </c:pt>
                <c:pt idx="3999">
                  <c:v>75.144999999999996</c:v>
                </c:pt>
                <c:pt idx="4000">
                  <c:v>75.164000000000001</c:v>
                </c:pt>
                <c:pt idx="4001">
                  <c:v>75.198999999999998</c:v>
                </c:pt>
                <c:pt idx="4002">
                  <c:v>75.25</c:v>
                </c:pt>
                <c:pt idx="4003">
                  <c:v>75.317999999999998</c:v>
                </c:pt>
                <c:pt idx="4004">
                  <c:v>75.397999999999996</c:v>
                </c:pt>
                <c:pt idx="4005">
                  <c:v>75.477000000000004</c:v>
                </c:pt>
                <c:pt idx="4006">
                  <c:v>75.509</c:v>
                </c:pt>
                <c:pt idx="4007">
                  <c:v>75.509</c:v>
                </c:pt>
                <c:pt idx="4008">
                  <c:v>75.510999999999996</c:v>
                </c:pt>
                <c:pt idx="4009">
                  <c:v>75.516999999999996</c:v>
                </c:pt>
                <c:pt idx="4010">
                  <c:v>75.525000000000006</c:v>
                </c:pt>
                <c:pt idx="4011">
                  <c:v>75.534000000000006</c:v>
                </c:pt>
                <c:pt idx="4012">
                  <c:v>75.545000000000002</c:v>
                </c:pt>
                <c:pt idx="4013">
                  <c:v>75.555999999999997</c:v>
                </c:pt>
                <c:pt idx="4014">
                  <c:v>75.569000000000003</c:v>
                </c:pt>
                <c:pt idx="4015">
                  <c:v>75.581000000000003</c:v>
                </c:pt>
                <c:pt idx="4016">
                  <c:v>75.593999999999994</c:v>
                </c:pt>
                <c:pt idx="4017">
                  <c:v>75.605999999999995</c:v>
                </c:pt>
                <c:pt idx="4018">
                  <c:v>75.617999999999995</c:v>
                </c:pt>
                <c:pt idx="4019">
                  <c:v>75.631</c:v>
                </c:pt>
                <c:pt idx="4020">
                  <c:v>75.643000000000001</c:v>
                </c:pt>
                <c:pt idx="4021">
                  <c:v>75.656000000000006</c:v>
                </c:pt>
                <c:pt idx="4022">
                  <c:v>75.668000000000006</c:v>
                </c:pt>
                <c:pt idx="4023">
                  <c:v>75.680999999999997</c:v>
                </c:pt>
                <c:pt idx="4024">
                  <c:v>75.692999999999998</c:v>
                </c:pt>
                <c:pt idx="4025">
                  <c:v>75.706000000000003</c:v>
                </c:pt>
                <c:pt idx="4026">
                  <c:v>75.718000000000004</c:v>
                </c:pt>
                <c:pt idx="4027">
                  <c:v>75.730999999999995</c:v>
                </c:pt>
                <c:pt idx="4028">
                  <c:v>75.742999999999995</c:v>
                </c:pt>
                <c:pt idx="4029">
                  <c:v>75.754999999999995</c:v>
                </c:pt>
                <c:pt idx="4030">
                  <c:v>75.768000000000001</c:v>
                </c:pt>
                <c:pt idx="4031">
                  <c:v>75.781000000000006</c:v>
                </c:pt>
                <c:pt idx="4032">
                  <c:v>75.793000000000006</c:v>
                </c:pt>
                <c:pt idx="4033">
                  <c:v>75.805999999999997</c:v>
                </c:pt>
                <c:pt idx="4034">
                  <c:v>75.817999999999998</c:v>
                </c:pt>
                <c:pt idx="4035">
                  <c:v>75.83</c:v>
                </c:pt>
                <c:pt idx="4036">
                  <c:v>75.841999999999999</c:v>
                </c:pt>
                <c:pt idx="4037">
                  <c:v>75.853999999999999</c:v>
                </c:pt>
                <c:pt idx="4038">
                  <c:v>75.866</c:v>
                </c:pt>
                <c:pt idx="4039">
                  <c:v>75.878</c:v>
                </c:pt>
                <c:pt idx="4040">
                  <c:v>75.89</c:v>
                </c:pt>
                <c:pt idx="4041">
                  <c:v>75.903999999999996</c:v>
                </c:pt>
                <c:pt idx="4042">
                  <c:v>75.929000000000002</c:v>
                </c:pt>
                <c:pt idx="4043">
                  <c:v>75.971999999999994</c:v>
                </c:pt>
                <c:pt idx="4044">
                  <c:v>76.025999999999996</c:v>
                </c:pt>
                <c:pt idx="4045">
                  <c:v>76.082999999999998</c:v>
                </c:pt>
                <c:pt idx="4046">
                  <c:v>76.141999999999996</c:v>
                </c:pt>
                <c:pt idx="4047">
                  <c:v>76.191999999999993</c:v>
                </c:pt>
                <c:pt idx="4048">
                  <c:v>76.210999999999999</c:v>
                </c:pt>
                <c:pt idx="4049">
                  <c:v>76.218999999999994</c:v>
                </c:pt>
                <c:pt idx="4050">
                  <c:v>76.228999999999999</c:v>
                </c:pt>
                <c:pt idx="4051">
                  <c:v>76.239000000000004</c:v>
                </c:pt>
                <c:pt idx="4052">
                  <c:v>76.248999999999995</c:v>
                </c:pt>
                <c:pt idx="4053">
                  <c:v>76.260999999999996</c:v>
                </c:pt>
                <c:pt idx="4054">
                  <c:v>76.274000000000001</c:v>
                </c:pt>
                <c:pt idx="4055">
                  <c:v>76.289000000000001</c:v>
                </c:pt>
                <c:pt idx="4056">
                  <c:v>76.305999999999997</c:v>
                </c:pt>
                <c:pt idx="4057">
                  <c:v>76.322999999999993</c:v>
                </c:pt>
                <c:pt idx="4058">
                  <c:v>76.338999999999999</c:v>
                </c:pt>
                <c:pt idx="4059">
                  <c:v>76.355000000000004</c:v>
                </c:pt>
                <c:pt idx="4060">
                  <c:v>76.37</c:v>
                </c:pt>
                <c:pt idx="4061">
                  <c:v>76.385999999999996</c:v>
                </c:pt>
                <c:pt idx="4062">
                  <c:v>76.402000000000001</c:v>
                </c:pt>
                <c:pt idx="4063">
                  <c:v>76.42</c:v>
                </c:pt>
                <c:pt idx="4064">
                  <c:v>76.450999999999993</c:v>
                </c:pt>
                <c:pt idx="4065">
                  <c:v>76.498999999999995</c:v>
                </c:pt>
                <c:pt idx="4066">
                  <c:v>76.563000000000002</c:v>
                </c:pt>
                <c:pt idx="4067">
                  <c:v>76.638999999999996</c:v>
                </c:pt>
                <c:pt idx="4068">
                  <c:v>76.716999999999999</c:v>
                </c:pt>
                <c:pt idx="4069">
                  <c:v>76.787000000000006</c:v>
                </c:pt>
                <c:pt idx="4070">
                  <c:v>76.822000000000003</c:v>
                </c:pt>
                <c:pt idx="4071">
                  <c:v>76.822000000000003</c:v>
                </c:pt>
                <c:pt idx="4072">
                  <c:v>76.826999999999998</c:v>
                </c:pt>
                <c:pt idx="4073">
                  <c:v>76.846000000000004</c:v>
                </c:pt>
                <c:pt idx="4074">
                  <c:v>76.879000000000005</c:v>
                </c:pt>
                <c:pt idx="4075">
                  <c:v>76.921000000000006</c:v>
                </c:pt>
                <c:pt idx="4076">
                  <c:v>76.965000000000003</c:v>
                </c:pt>
                <c:pt idx="4077">
                  <c:v>76.983999999999995</c:v>
                </c:pt>
                <c:pt idx="4078">
                  <c:v>76.998000000000005</c:v>
                </c:pt>
                <c:pt idx="4079">
                  <c:v>77.010000000000005</c:v>
                </c:pt>
                <c:pt idx="4080">
                  <c:v>77.022999999999996</c:v>
                </c:pt>
                <c:pt idx="4081">
                  <c:v>77.036000000000001</c:v>
                </c:pt>
                <c:pt idx="4082">
                  <c:v>77.052999999999997</c:v>
                </c:pt>
                <c:pt idx="4083">
                  <c:v>77.070999999999998</c:v>
                </c:pt>
                <c:pt idx="4084">
                  <c:v>77.09</c:v>
                </c:pt>
                <c:pt idx="4085">
                  <c:v>77.105999999999995</c:v>
                </c:pt>
                <c:pt idx="4086">
                  <c:v>77.123000000000005</c:v>
                </c:pt>
                <c:pt idx="4087">
                  <c:v>77.138999999999996</c:v>
                </c:pt>
                <c:pt idx="4088">
                  <c:v>77.155000000000001</c:v>
                </c:pt>
                <c:pt idx="4089">
                  <c:v>77.186999999999998</c:v>
                </c:pt>
                <c:pt idx="4090">
                  <c:v>77.247</c:v>
                </c:pt>
                <c:pt idx="4091">
                  <c:v>77.33</c:v>
                </c:pt>
                <c:pt idx="4092">
                  <c:v>77.373999999999995</c:v>
                </c:pt>
                <c:pt idx="4093">
                  <c:v>77.39</c:v>
                </c:pt>
                <c:pt idx="4094">
                  <c:v>77.402000000000001</c:v>
                </c:pt>
                <c:pt idx="4095">
                  <c:v>77.415000000000006</c:v>
                </c:pt>
                <c:pt idx="4096">
                  <c:v>77.430000000000007</c:v>
                </c:pt>
                <c:pt idx="4097">
                  <c:v>77.445999999999998</c:v>
                </c:pt>
                <c:pt idx="4098">
                  <c:v>77.462000000000003</c:v>
                </c:pt>
                <c:pt idx="4099">
                  <c:v>77.477999999999994</c:v>
                </c:pt>
                <c:pt idx="4100">
                  <c:v>77.495000000000005</c:v>
                </c:pt>
                <c:pt idx="4101">
                  <c:v>77.510999999999996</c:v>
                </c:pt>
                <c:pt idx="4102">
                  <c:v>77.528999999999996</c:v>
                </c:pt>
                <c:pt idx="4103">
                  <c:v>77.555000000000007</c:v>
                </c:pt>
                <c:pt idx="4104">
                  <c:v>77.590999999999994</c:v>
                </c:pt>
                <c:pt idx="4105">
                  <c:v>77.61</c:v>
                </c:pt>
                <c:pt idx="4106">
                  <c:v>77.62</c:v>
                </c:pt>
                <c:pt idx="4107">
                  <c:v>77.632999999999996</c:v>
                </c:pt>
                <c:pt idx="4108">
                  <c:v>77.647000000000006</c:v>
                </c:pt>
                <c:pt idx="4109">
                  <c:v>77.665000000000006</c:v>
                </c:pt>
                <c:pt idx="4110">
                  <c:v>77.682000000000002</c:v>
                </c:pt>
                <c:pt idx="4111">
                  <c:v>77.697999999999993</c:v>
                </c:pt>
                <c:pt idx="4112">
                  <c:v>77.715000000000003</c:v>
                </c:pt>
                <c:pt idx="4113">
                  <c:v>77.730999999999995</c:v>
                </c:pt>
                <c:pt idx="4114">
                  <c:v>77.747</c:v>
                </c:pt>
                <c:pt idx="4115">
                  <c:v>77.762</c:v>
                </c:pt>
                <c:pt idx="4116">
                  <c:v>77.790999999999997</c:v>
                </c:pt>
                <c:pt idx="4117">
                  <c:v>77.823999999999998</c:v>
                </c:pt>
                <c:pt idx="4118">
                  <c:v>77.844999999999999</c:v>
                </c:pt>
                <c:pt idx="4119">
                  <c:v>77.861999999999995</c:v>
                </c:pt>
                <c:pt idx="4120">
                  <c:v>77.878</c:v>
                </c:pt>
                <c:pt idx="4121">
                  <c:v>77.894999999999996</c:v>
                </c:pt>
                <c:pt idx="4122">
                  <c:v>77.912999999999997</c:v>
                </c:pt>
                <c:pt idx="4123">
                  <c:v>77.930000000000007</c:v>
                </c:pt>
                <c:pt idx="4124">
                  <c:v>77.945999999999998</c:v>
                </c:pt>
                <c:pt idx="4125">
                  <c:v>77.962000000000003</c:v>
                </c:pt>
                <c:pt idx="4126">
                  <c:v>77.977999999999994</c:v>
                </c:pt>
                <c:pt idx="4127">
                  <c:v>77.994</c:v>
                </c:pt>
                <c:pt idx="4128">
                  <c:v>78.010000000000005</c:v>
                </c:pt>
                <c:pt idx="4129">
                  <c:v>78.024000000000001</c:v>
                </c:pt>
                <c:pt idx="4130">
                  <c:v>78.040000000000006</c:v>
                </c:pt>
                <c:pt idx="4131">
                  <c:v>78.057000000000002</c:v>
                </c:pt>
                <c:pt idx="4132">
                  <c:v>78.073999999999998</c:v>
                </c:pt>
                <c:pt idx="4133">
                  <c:v>78.087999999999994</c:v>
                </c:pt>
                <c:pt idx="4134">
                  <c:v>78.103999999999999</c:v>
                </c:pt>
                <c:pt idx="4135">
                  <c:v>78.12</c:v>
                </c:pt>
                <c:pt idx="4136">
                  <c:v>78.135999999999996</c:v>
                </c:pt>
                <c:pt idx="4137">
                  <c:v>78.165000000000006</c:v>
                </c:pt>
                <c:pt idx="4138">
                  <c:v>78.218999999999994</c:v>
                </c:pt>
                <c:pt idx="4139">
                  <c:v>78.248000000000005</c:v>
                </c:pt>
                <c:pt idx="4140">
                  <c:v>78.262</c:v>
                </c:pt>
                <c:pt idx="4141">
                  <c:v>78.275000000000006</c:v>
                </c:pt>
                <c:pt idx="4142">
                  <c:v>78.289000000000001</c:v>
                </c:pt>
                <c:pt idx="4143">
                  <c:v>78.305999999999997</c:v>
                </c:pt>
                <c:pt idx="4144">
                  <c:v>78.322000000000003</c:v>
                </c:pt>
                <c:pt idx="4145">
                  <c:v>78.34</c:v>
                </c:pt>
                <c:pt idx="4146">
                  <c:v>78.355999999999995</c:v>
                </c:pt>
                <c:pt idx="4147">
                  <c:v>78.370999999999995</c:v>
                </c:pt>
                <c:pt idx="4148">
                  <c:v>78.387</c:v>
                </c:pt>
                <c:pt idx="4149">
                  <c:v>78.403000000000006</c:v>
                </c:pt>
                <c:pt idx="4150">
                  <c:v>78.418000000000006</c:v>
                </c:pt>
                <c:pt idx="4151">
                  <c:v>78.435000000000002</c:v>
                </c:pt>
                <c:pt idx="4152">
                  <c:v>78.453999999999994</c:v>
                </c:pt>
                <c:pt idx="4153">
                  <c:v>78.468999999999994</c:v>
                </c:pt>
                <c:pt idx="4154">
                  <c:v>78.480999999999995</c:v>
                </c:pt>
                <c:pt idx="4155">
                  <c:v>78.492999999999995</c:v>
                </c:pt>
                <c:pt idx="4156">
                  <c:v>78.504999999999995</c:v>
                </c:pt>
                <c:pt idx="4157">
                  <c:v>78.518000000000001</c:v>
                </c:pt>
                <c:pt idx="4158">
                  <c:v>78.531000000000006</c:v>
                </c:pt>
                <c:pt idx="4159">
                  <c:v>78.543000000000006</c:v>
                </c:pt>
                <c:pt idx="4160">
                  <c:v>78.555999999999997</c:v>
                </c:pt>
                <c:pt idx="4161">
                  <c:v>78.567999999999998</c:v>
                </c:pt>
                <c:pt idx="4162">
                  <c:v>78.581000000000003</c:v>
                </c:pt>
                <c:pt idx="4163">
                  <c:v>78.593999999999994</c:v>
                </c:pt>
                <c:pt idx="4164">
                  <c:v>78.606999999999999</c:v>
                </c:pt>
                <c:pt idx="4165">
                  <c:v>78.619</c:v>
                </c:pt>
                <c:pt idx="4166">
                  <c:v>78.632000000000005</c:v>
                </c:pt>
                <c:pt idx="4167">
                  <c:v>78.644000000000005</c:v>
                </c:pt>
                <c:pt idx="4168">
                  <c:v>78.658000000000001</c:v>
                </c:pt>
                <c:pt idx="4169">
                  <c:v>78.67</c:v>
                </c:pt>
                <c:pt idx="4170">
                  <c:v>78.683000000000007</c:v>
                </c:pt>
                <c:pt idx="4171">
                  <c:v>78.695999999999998</c:v>
                </c:pt>
                <c:pt idx="4172">
                  <c:v>78.707999999999998</c:v>
                </c:pt>
                <c:pt idx="4173">
                  <c:v>78.721000000000004</c:v>
                </c:pt>
                <c:pt idx="4174">
                  <c:v>78.733999999999995</c:v>
                </c:pt>
                <c:pt idx="4175">
                  <c:v>78.747</c:v>
                </c:pt>
                <c:pt idx="4176">
                  <c:v>78.760999999999996</c:v>
                </c:pt>
                <c:pt idx="4177">
                  <c:v>78.790000000000006</c:v>
                </c:pt>
                <c:pt idx="4178">
                  <c:v>78.849999999999994</c:v>
                </c:pt>
                <c:pt idx="4179">
                  <c:v>78.929000000000002</c:v>
                </c:pt>
                <c:pt idx="4180">
                  <c:v>79.013999999999996</c:v>
                </c:pt>
                <c:pt idx="4181">
                  <c:v>79.088999999999999</c:v>
                </c:pt>
                <c:pt idx="4182">
                  <c:v>79.117999999999995</c:v>
                </c:pt>
                <c:pt idx="4183">
                  <c:v>79.126999999999995</c:v>
                </c:pt>
                <c:pt idx="4184">
                  <c:v>79.138999999999996</c:v>
                </c:pt>
                <c:pt idx="4185">
                  <c:v>79.153000000000006</c:v>
                </c:pt>
                <c:pt idx="4186">
                  <c:v>79.17</c:v>
                </c:pt>
                <c:pt idx="4187">
                  <c:v>79.186999999999998</c:v>
                </c:pt>
                <c:pt idx="4188">
                  <c:v>79.203999999999994</c:v>
                </c:pt>
                <c:pt idx="4189">
                  <c:v>79.216999999999999</c:v>
                </c:pt>
                <c:pt idx="4190">
                  <c:v>79.231999999999999</c:v>
                </c:pt>
                <c:pt idx="4191">
                  <c:v>79.248000000000005</c:v>
                </c:pt>
                <c:pt idx="4192">
                  <c:v>79.269000000000005</c:v>
                </c:pt>
                <c:pt idx="4193">
                  <c:v>79.319999999999993</c:v>
                </c:pt>
                <c:pt idx="4194">
                  <c:v>79.370999999999995</c:v>
                </c:pt>
                <c:pt idx="4195">
                  <c:v>79.39</c:v>
                </c:pt>
                <c:pt idx="4196">
                  <c:v>79.403999999999996</c:v>
                </c:pt>
                <c:pt idx="4197">
                  <c:v>79.424000000000007</c:v>
                </c:pt>
                <c:pt idx="4198">
                  <c:v>79.441999999999993</c:v>
                </c:pt>
                <c:pt idx="4199">
                  <c:v>79.459000000000003</c:v>
                </c:pt>
                <c:pt idx="4200">
                  <c:v>79.472999999999999</c:v>
                </c:pt>
                <c:pt idx="4201">
                  <c:v>79.488</c:v>
                </c:pt>
                <c:pt idx="4202">
                  <c:v>79.501999999999995</c:v>
                </c:pt>
                <c:pt idx="4203">
                  <c:v>79.519000000000005</c:v>
                </c:pt>
                <c:pt idx="4204">
                  <c:v>79.545000000000002</c:v>
                </c:pt>
                <c:pt idx="4205">
                  <c:v>79.587999999999994</c:v>
                </c:pt>
                <c:pt idx="4206">
                  <c:v>79.644999999999996</c:v>
                </c:pt>
                <c:pt idx="4207">
                  <c:v>79.713999999999999</c:v>
                </c:pt>
                <c:pt idx="4208">
                  <c:v>79.784999999999997</c:v>
                </c:pt>
                <c:pt idx="4209">
                  <c:v>79.816000000000003</c:v>
                </c:pt>
                <c:pt idx="4210">
                  <c:v>79.825999999999993</c:v>
                </c:pt>
                <c:pt idx="4211">
                  <c:v>79.834999999999994</c:v>
                </c:pt>
                <c:pt idx="4212">
                  <c:v>79.847999999999999</c:v>
                </c:pt>
                <c:pt idx="4213">
                  <c:v>79.866</c:v>
                </c:pt>
                <c:pt idx="4214">
                  <c:v>79.882999999999996</c:v>
                </c:pt>
                <c:pt idx="4215">
                  <c:v>79.899000000000001</c:v>
                </c:pt>
                <c:pt idx="4216">
                  <c:v>79.915999999999997</c:v>
                </c:pt>
                <c:pt idx="4217">
                  <c:v>79.932000000000002</c:v>
                </c:pt>
                <c:pt idx="4218">
                  <c:v>79.947999999999993</c:v>
                </c:pt>
                <c:pt idx="4219">
                  <c:v>79.962999999999994</c:v>
                </c:pt>
                <c:pt idx="4220">
                  <c:v>79.98</c:v>
                </c:pt>
                <c:pt idx="4221">
                  <c:v>80.022000000000006</c:v>
                </c:pt>
                <c:pt idx="4222">
                  <c:v>80.078999999999994</c:v>
                </c:pt>
                <c:pt idx="4223">
                  <c:v>80.149000000000001</c:v>
                </c:pt>
                <c:pt idx="4224">
                  <c:v>80.222999999999999</c:v>
                </c:pt>
                <c:pt idx="4225">
                  <c:v>80.244</c:v>
                </c:pt>
                <c:pt idx="4226">
                  <c:v>80.257000000000005</c:v>
                </c:pt>
                <c:pt idx="4227">
                  <c:v>80.269000000000005</c:v>
                </c:pt>
                <c:pt idx="4228">
                  <c:v>80.293000000000006</c:v>
                </c:pt>
                <c:pt idx="4229">
                  <c:v>80.319000000000003</c:v>
                </c:pt>
                <c:pt idx="4230">
                  <c:v>80.337000000000003</c:v>
                </c:pt>
                <c:pt idx="4231">
                  <c:v>80.352999999999994</c:v>
                </c:pt>
                <c:pt idx="4232">
                  <c:v>80.369</c:v>
                </c:pt>
                <c:pt idx="4233">
                  <c:v>80.385000000000005</c:v>
                </c:pt>
                <c:pt idx="4234">
                  <c:v>80.400999999999996</c:v>
                </c:pt>
                <c:pt idx="4235">
                  <c:v>80.427999999999997</c:v>
                </c:pt>
                <c:pt idx="4236">
                  <c:v>80.478999999999999</c:v>
                </c:pt>
                <c:pt idx="4237">
                  <c:v>80.55</c:v>
                </c:pt>
                <c:pt idx="4238">
                  <c:v>80.596000000000004</c:v>
                </c:pt>
                <c:pt idx="4239">
                  <c:v>80.61</c:v>
                </c:pt>
                <c:pt idx="4240">
                  <c:v>80.620999999999995</c:v>
                </c:pt>
                <c:pt idx="4241">
                  <c:v>80.634</c:v>
                </c:pt>
                <c:pt idx="4242">
                  <c:v>80.656000000000006</c:v>
                </c:pt>
                <c:pt idx="4243">
                  <c:v>80.682000000000002</c:v>
                </c:pt>
                <c:pt idx="4244">
                  <c:v>80.7</c:v>
                </c:pt>
                <c:pt idx="4245">
                  <c:v>80.715000000000003</c:v>
                </c:pt>
                <c:pt idx="4246">
                  <c:v>80.73</c:v>
                </c:pt>
                <c:pt idx="4247">
                  <c:v>80.745999999999995</c:v>
                </c:pt>
                <c:pt idx="4248">
                  <c:v>80.763999999999996</c:v>
                </c:pt>
                <c:pt idx="4249">
                  <c:v>80.798000000000002</c:v>
                </c:pt>
                <c:pt idx="4250">
                  <c:v>80.875</c:v>
                </c:pt>
                <c:pt idx="4251">
                  <c:v>80.933999999999997</c:v>
                </c:pt>
                <c:pt idx="4252">
                  <c:v>80.941000000000003</c:v>
                </c:pt>
                <c:pt idx="4253">
                  <c:v>80.95</c:v>
                </c:pt>
                <c:pt idx="4254">
                  <c:v>80.971999999999994</c:v>
                </c:pt>
                <c:pt idx="4255">
                  <c:v>81.010000000000005</c:v>
                </c:pt>
                <c:pt idx="4256">
                  <c:v>81.066000000000003</c:v>
                </c:pt>
                <c:pt idx="4257">
                  <c:v>81.134</c:v>
                </c:pt>
                <c:pt idx="4258">
                  <c:v>81.195999999999998</c:v>
                </c:pt>
                <c:pt idx="4259">
                  <c:v>81.224999999999994</c:v>
                </c:pt>
                <c:pt idx="4260">
                  <c:v>81.239999999999995</c:v>
                </c:pt>
                <c:pt idx="4261">
                  <c:v>81.248999999999995</c:v>
                </c:pt>
                <c:pt idx="4262">
                  <c:v>81.263999999999996</c:v>
                </c:pt>
                <c:pt idx="4263">
                  <c:v>81.290000000000006</c:v>
                </c:pt>
                <c:pt idx="4264">
                  <c:v>81.326999999999998</c:v>
                </c:pt>
                <c:pt idx="4265">
                  <c:v>81.376000000000005</c:v>
                </c:pt>
                <c:pt idx="4266">
                  <c:v>81.426000000000002</c:v>
                </c:pt>
                <c:pt idx="4267">
                  <c:v>81.459000000000003</c:v>
                </c:pt>
                <c:pt idx="4268">
                  <c:v>81.483000000000004</c:v>
                </c:pt>
                <c:pt idx="4269">
                  <c:v>81.510000000000005</c:v>
                </c:pt>
                <c:pt idx="4270">
                  <c:v>81.542000000000002</c:v>
                </c:pt>
                <c:pt idx="4271">
                  <c:v>81.564999999999998</c:v>
                </c:pt>
                <c:pt idx="4272">
                  <c:v>81.575999999999993</c:v>
                </c:pt>
                <c:pt idx="4273">
                  <c:v>81.587999999999994</c:v>
                </c:pt>
                <c:pt idx="4274">
                  <c:v>81.617000000000004</c:v>
                </c:pt>
                <c:pt idx="4275">
                  <c:v>81.659000000000006</c:v>
                </c:pt>
                <c:pt idx="4276">
                  <c:v>81.712999999999994</c:v>
                </c:pt>
                <c:pt idx="4277">
                  <c:v>81.765000000000001</c:v>
                </c:pt>
                <c:pt idx="4278">
                  <c:v>81.802999999999997</c:v>
                </c:pt>
                <c:pt idx="4279">
                  <c:v>81.846000000000004</c:v>
                </c:pt>
                <c:pt idx="4280">
                  <c:v>81.900000000000006</c:v>
                </c:pt>
                <c:pt idx="4281">
                  <c:v>81.935000000000002</c:v>
                </c:pt>
                <c:pt idx="4282">
                  <c:v>81.944000000000003</c:v>
                </c:pt>
                <c:pt idx="4283">
                  <c:v>81.954999999999998</c:v>
                </c:pt>
                <c:pt idx="4284">
                  <c:v>81.968000000000004</c:v>
                </c:pt>
                <c:pt idx="4285">
                  <c:v>81.992999999999995</c:v>
                </c:pt>
                <c:pt idx="4286">
                  <c:v>82.010999999999996</c:v>
                </c:pt>
                <c:pt idx="4287">
                  <c:v>82.028000000000006</c:v>
                </c:pt>
                <c:pt idx="4288">
                  <c:v>82.043000000000006</c:v>
                </c:pt>
                <c:pt idx="4289">
                  <c:v>82.058000000000007</c:v>
                </c:pt>
                <c:pt idx="4290">
                  <c:v>82.073999999999998</c:v>
                </c:pt>
                <c:pt idx="4291">
                  <c:v>82.088999999999999</c:v>
                </c:pt>
                <c:pt idx="4292">
                  <c:v>82.108000000000004</c:v>
                </c:pt>
                <c:pt idx="4293">
                  <c:v>82.144000000000005</c:v>
                </c:pt>
                <c:pt idx="4294">
                  <c:v>82.210999999999999</c:v>
                </c:pt>
                <c:pt idx="4295">
                  <c:v>82.295000000000002</c:v>
                </c:pt>
                <c:pt idx="4296">
                  <c:v>82.341999999999999</c:v>
                </c:pt>
                <c:pt idx="4297">
                  <c:v>82.361000000000004</c:v>
                </c:pt>
                <c:pt idx="4298">
                  <c:v>82.375</c:v>
                </c:pt>
                <c:pt idx="4299">
                  <c:v>82.387</c:v>
                </c:pt>
                <c:pt idx="4300">
                  <c:v>82.403000000000006</c:v>
                </c:pt>
                <c:pt idx="4301">
                  <c:v>82.424000000000007</c:v>
                </c:pt>
                <c:pt idx="4302">
                  <c:v>82.441000000000003</c:v>
                </c:pt>
                <c:pt idx="4303">
                  <c:v>82.457999999999998</c:v>
                </c:pt>
                <c:pt idx="4304">
                  <c:v>82.474000000000004</c:v>
                </c:pt>
                <c:pt idx="4305">
                  <c:v>82.489000000000004</c:v>
                </c:pt>
                <c:pt idx="4306">
                  <c:v>82.504999999999995</c:v>
                </c:pt>
                <c:pt idx="4307">
                  <c:v>82.522999999999996</c:v>
                </c:pt>
                <c:pt idx="4308">
                  <c:v>82.557000000000002</c:v>
                </c:pt>
                <c:pt idx="4309">
                  <c:v>82.622</c:v>
                </c:pt>
                <c:pt idx="4310">
                  <c:v>82.695999999999998</c:v>
                </c:pt>
                <c:pt idx="4311">
                  <c:v>82.766000000000005</c:v>
                </c:pt>
                <c:pt idx="4312">
                  <c:v>82.787999999999997</c:v>
                </c:pt>
                <c:pt idx="4313">
                  <c:v>82.807000000000002</c:v>
                </c:pt>
                <c:pt idx="4314">
                  <c:v>82.820999999999998</c:v>
                </c:pt>
                <c:pt idx="4315">
                  <c:v>82.834000000000003</c:v>
                </c:pt>
                <c:pt idx="4316">
                  <c:v>82.847999999999999</c:v>
                </c:pt>
                <c:pt idx="4317">
                  <c:v>82.864000000000004</c:v>
                </c:pt>
                <c:pt idx="4318">
                  <c:v>82.881</c:v>
                </c:pt>
                <c:pt idx="4319">
                  <c:v>82.897999999999996</c:v>
                </c:pt>
                <c:pt idx="4320">
                  <c:v>82.914000000000001</c:v>
                </c:pt>
                <c:pt idx="4321">
                  <c:v>82.93</c:v>
                </c:pt>
                <c:pt idx="4322">
                  <c:v>82.944999999999993</c:v>
                </c:pt>
                <c:pt idx="4323">
                  <c:v>82.965999999999994</c:v>
                </c:pt>
                <c:pt idx="4324">
                  <c:v>83.01</c:v>
                </c:pt>
                <c:pt idx="4325">
                  <c:v>83.066999999999993</c:v>
                </c:pt>
                <c:pt idx="4326">
                  <c:v>83.090999999999994</c:v>
                </c:pt>
                <c:pt idx="4327">
                  <c:v>83.094999999999999</c:v>
                </c:pt>
                <c:pt idx="4328">
                  <c:v>83.103999999999999</c:v>
                </c:pt>
                <c:pt idx="4329">
                  <c:v>83.117000000000004</c:v>
                </c:pt>
                <c:pt idx="4330">
                  <c:v>83.134</c:v>
                </c:pt>
                <c:pt idx="4331">
                  <c:v>83.149000000000001</c:v>
                </c:pt>
                <c:pt idx="4332">
                  <c:v>83.165000000000006</c:v>
                </c:pt>
                <c:pt idx="4333">
                  <c:v>83.182000000000002</c:v>
                </c:pt>
                <c:pt idx="4334">
                  <c:v>83.197000000000003</c:v>
                </c:pt>
                <c:pt idx="4335">
                  <c:v>83.212999999999994</c:v>
                </c:pt>
                <c:pt idx="4336">
                  <c:v>83.228999999999999</c:v>
                </c:pt>
                <c:pt idx="4337">
                  <c:v>83.244</c:v>
                </c:pt>
                <c:pt idx="4338">
                  <c:v>83.26</c:v>
                </c:pt>
                <c:pt idx="4339">
                  <c:v>83.295000000000002</c:v>
                </c:pt>
                <c:pt idx="4340">
                  <c:v>83.361999999999995</c:v>
                </c:pt>
                <c:pt idx="4341">
                  <c:v>83.447000000000003</c:v>
                </c:pt>
                <c:pt idx="4342">
                  <c:v>83.47</c:v>
                </c:pt>
                <c:pt idx="4343">
                  <c:v>83.481999999999999</c:v>
                </c:pt>
                <c:pt idx="4344">
                  <c:v>83.494</c:v>
                </c:pt>
                <c:pt idx="4345">
                  <c:v>83.51</c:v>
                </c:pt>
                <c:pt idx="4346">
                  <c:v>83.525000000000006</c:v>
                </c:pt>
                <c:pt idx="4347">
                  <c:v>83.540999999999997</c:v>
                </c:pt>
                <c:pt idx="4348">
                  <c:v>83.558000000000007</c:v>
                </c:pt>
                <c:pt idx="4349">
                  <c:v>83.573999999999998</c:v>
                </c:pt>
                <c:pt idx="4350">
                  <c:v>83.588999999999999</c:v>
                </c:pt>
                <c:pt idx="4351">
                  <c:v>83.605000000000004</c:v>
                </c:pt>
                <c:pt idx="4352">
                  <c:v>83.62</c:v>
                </c:pt>
                <c:pt idx="4353">
                  <c:v>83.634</c:v>
                </c:pt>
                <c:pt idx="4354">
                  <c:v>83.650999999999996</c:v>
                </c:pt>
                <c:pt idx="4355">
                  <c:v>83.686999999999998</c:v>
                </c:pt>
                <c:pt idx="4356">
                  <c:v>83.754999999999995</c:v>
                </c:pt>
                <c:pt idx="4357">
                  <c:v>83.843000000000004</c:v>
                </c:pt>
                <c:pt idx="4358">
                  <c:v>83.921999999999997</c:v>
                </c:pt>
                <c:pt idx="4359">
                  <c:v>83.978999999999999</c:v>
                </c:pt>
                <c:pt idx="4360">
                  <c:v>84.013000000000005</c:v>
                </c:pt>
                <c:pt idx="4361">
                  <c:v>84.036000000000001</c:v>
                </c:pt>
                <c:pt idx="4362">
                  <c:v>84.057000000000002</c:v>
                </c:pt>
                <c:pt idx="4363">
                  <c:v>84.076999999999998</c:v>
                </c:pt>
                <c:pt idx="4364">
                  <c:v>84.091999999999999</c:v>
                </c:pt>
                <c:pt idx="4365">
                  <c:v>84.105999999999995</c:v>
                </c:pt>
                <c:pt idx="4366">
                  <c:v>84.119</c:v>
                </c:pt>
                <c:pt idx="4367">
                  <c:v>84.13</c:v>
                </c:pt>
                <c:pt idx="4368">
                  <c:v>84.141999999999996</c:v>
                </c:pt>
                <c:pt idx="4369">
                  <c:v>84.153000000000006</c:v>
                </c:pt>
                <c:pt idx="4370">
                  <c:v>84.162999999999997</c:v>
                </c:pt>
                <c:pt idx="4371">
                  <c:v>84.174000000000007</c:v>
                </c:pt>
                <c:pt idx="4372">
                  <c:v>84.185000000000002</c:v>
                </c:pt>
                <c:pt idx="4373">
                  <c:v>84.197999999999993</c:v>
                </c:pt>
                <c:pt idx="4374">
                  <c:v>84.212000000000003</c:v>
                </c:pt>
                <c:pt idx="4375">
                  <c:v>84.224999999999994</c:v>
                </c:pt>
                <c:pt idx="4376">
                  <c:v>84.239000000000004</c:v>
                </c:pt>
                <c:pt idx="4377">
                  <c:v>84.251999999999995</c:v>
                </c:pt>
                <c:pt idx="4378">
                  <c:v>84.266000000000005</c:v>
                </c:pt>
                <c:pt idx="4379">
                  <c:v>84.28</c:v>
                </c:pt>
                <c:pt idx="4380">
                  <c:v>84.293000000000006</c:v>
                </c:pt>
                <c:pt idx="4381">
                  <c:v>84.307000000000002</c:v>
                </c:pt>
                <c:pt idx="4382">
                  <c:v>84.32</c:v>
                </c:pt>
                <c:pt idx="4383">
                  <c:v>84.334000000000003</c:v>
                </c:pt>
                <c:pt idx="4384">
                  <c:v>84.346999999999994</c:v>
                </c:pt>
                <c:pt idx="4385">
                  <c:v>84.36</c:v>
                </c:pt>
                <c:pt idx="4386">
                  <c:v>84.375</c:v>
                </c:pt>
                <c:pt idx="4387">
                  <c:v>84.394999999999996</c:v>
                </c:pt>
                <c:pt idx="4388">
                  <c:v>84.423000000000002</c:v>
                </c:pt>
                <c:pt idx="4389">
                  <c:v>84.442999999999998</c:v>
                </c:pt>
                <c:pt idx="4390">
                  <c:v>84.456999999999994</c:v>
                </c:pt>
                <c:pt idx="4391">
                  <c:v>84.466999999999999</c:v>
                </c:pt>
                <c:pt idx="4392">
                  <c:v>84.477000000000004</c:v>
                </c:pt>
                <c:pt idx="4393">
                  <c:v>84.488</c:v>
                </c:pt>
                <c:pt idx="4394">
                  <c:v>84.5</c:v>
                </c:pt>
                <c:pt idx="4395">
                  <c:v>84.512</c:v>
                </c:pt>
                <c:pt idx="4396">
                  <c:v>84.525000000000006</c:v>
                </c:pt>
                <c:pt idx="4397">
                  <c:v>84.537000000000006</c:v>
                </c:pt>
                <c:pt idx="4398">
                  <c:v>84.549000000000007</c:v>
                </c:pt>
                <c:pt idx="4399">
                  <c:v>84.561000000000007</c:v>
                </c:pt>
                <c:pt idx="4400">
                  <c:v>84.572999999999993</c:v>
                </c:pt>
                <c:pt idx="4401">
                  <c:v>84.584999999999994</c:v>
                </c:pt>
                <c:pt idx="4402">
                  <c:v>84.597999999999999</c:v>
                </c:pt>
                <c:pt idx="4403">
                  <c:v>84.61</c:v>
                </c:pt>
                <c:pt idx="4404">
                  <c:v>84.622</c:v>
                </c:pt>
                <c:pt idx="4405">
                  <c:v>84.634</c:v>
                </c:pt>
                <c:pt idx="4406">
                  <c:v>84.646000000000001</c:v>
                </c:pt>
                <c:pt idx="4407">
                  <c:v>84.658000000000001</c:v>
                </c:pt>
                <c:pt idx="4408">
                  <c:v>84.67</c:v>
                </c:pt>
                <c:pt idx="4409">
                  <c:v>84.682000000000002</c:v>
                </c:pt>
                <c:pt idx="4410">
                  <c:v>84.694000000000003</c:v>
                </c:pt>
                <c:pt idx="4411">
                  <c:v>84.707999999999998</c:v>
                </c:pt>
                <c:pt idx="4412">
                  <c:v>84.727999999999994</c:v>
                </c:pt>
                <c:pt idx="4413">
                  <c:v>84.757999999999996</c:v>
                </c:pt>
                <c:pt idx="4414">
                  <c:v>84.790999999999997</c:v>
                </c:pt>
                <c:pt idx="4415">
                  <c:v>84.834999999999994</c:v>
                </c:pt>
                <c:pt idx="4416">
                  <c:v>84.897999999999996</c:v>
                </c:pt>
                <c:pt idx="4417">
                  <c:v>84.980999999999995</c:v>
                </c:pt>
                <c:pt idx="4418">
                  <c:v>85.072000000000003</c:v>
                </c:pt>
                <c:pt idx="4419">
                  <c:v>85.105999999999995</c:v>
                </c:pt>
                <c:pt idx="4420">
                  <c:v>85.106999999999999</c:v>
                </c:pt>
                <c:pt idx="4421">
                  <c:v>85.111999999999995</c:v>
                </c:pt>
                <c:pt idx="4422">
                  <c:v>85.12</c:v>
                </c:pt>
                <c:pt idx="4423">
                  <c:v>85.128</c:v>
                </c:pt>
                <c:pt idx="4424">
                  <c:v>85.138000000000005</c:v>
                </c:pt>
                <c:pt idx="4425">
                  <c:v>85.152000000000001</c:v>
                </c:pt>
                <c:pt idx="4426">
                  <c:v>85.167000000000002</c:v>
                </c:pt>
                <c:pt idx="4427">
                  <c:v>85.183000000000007</c:v>
                </c:pt>
                <c:pt idx="4428">
                  <c:v>85.197000000000003</c:v>
                </c:pt>
                <c:pt idx="4429">
                  <c:v>85.210999999999999</c:v>
                </c:pt>
                <c:pt idx="4430">
                  <c:v>85.224000000000004</c:v>
                </c:pt>
                <c:pt idx="4431">
                  <c:v>85.239000000000004</c:v>
                </c:pt>
                <c:pt idx="4432">
                  <c:v>85.266999999999996</c:v>
                </c:pt>
                <c:pt idx="4433">
                  <c:v>85.326999999999998</c:v>
                </c:pt>
                <c:pt idx="4434">
                  <c:v>85.417000000000002</c:v>
                </c:pt>
                <c:pt idx="4435">
                  <c:v>85.49</c:v>
                </c:pt>
                <c:pt idx="4436">
                  <c:v>85.525999999999996</c:v>
                </c:pt>
                <c:pt idx="4437">
                  <c:v>85.543999999999997</c:v>
                </c:pt>
                <c:pt idx="4438">
                  <c:v>85.561999999999998</c:v>
                </c:pt>
                <c:pt idx="4439">
                  <c:v>85.59</c:v>
                </c:pt>
                <c:pt idx="4440">
                  <c:v>85.632000000000005</c:v>
                </c:pt>
                <c:pt idx="4441">
                  <c:v>85.685000000000002</c:v>
                </c:pt>
                <c:pt idx="4442">
                  <c:v>85.733999999999995</c:v>
                </c:pt>
                <c:pt idx="4443">
                  <c:v>85.772000000000006</c:v>
                </c:pt>
                <c:pt idx="4444">
                  <c:v>85.802000000000007</c:v>
                </c:pt>
                <c:pt idx="4445">
                  <c:v>85.816999999999993</c:v>
                </c:pt>
                <c:pt idx="4446">
                  <c:v>85.820999999999998</c:v>
                </c:pt>
                <c:pt idx="4447">
                  <c:v>85.828999999999994</c:v>
                </c:pt>
                <c:pt idx="4448">
                  <c:v>85.837000000000003</c:v>
                </c:pt>
                <c:pt idx="4449">
                  <c:v>85.846000000000004</c:v>
                </c:pt>
                <c:pt idx="4450">
                  <c:v>85.858000000000004</c:v>
                </c:pt>
                <c:pt idx="4451">
                  <c:v>85.873000000000005</c:v>
                </c:pt>
                <c:pt idx="4452">
                  <c:v>85.89</c:v>
                </c:pt>
                <c:pt idx="4453">
                  <c:v>85.909000000000006</c:v>
                </c:pt>
                <c:pt idx="4454">
                  <c:v>85.926000000000002</c:v>
                </c:pt>
                <c:pt idx="4455">
                  <c:v>85.941999999999993</c:v>
                </c:pt>
                <c:pt idx="4456">
                  <c:v>85.956999999999994</c:v>
                </c:pt>
                <c:pt idx="4457">
                  <c:v>85.971999999999994</c:v>
                </c:pt>
                <c:pt idx="4458">
                  <c:v>86.004999999999995</c:v>
                </c:pt>
                <c:pt idx="4459">
                  <c:v>86.066999999999993</c:v>
                </c:pt>
                <c:pt idx="4460">
                  <c:v>86.152000000000001</c:v>
                </c:pt>
                <c:pt idx="4461">
                  <c:v>86.191000000000003</c:v>
                </c:pt>
                <c:pt idx="4462">
                  <c:v>86.204999999999998</c:v>
                </c:pt>
                <c:pt idx="4463">
                  <c:v>86.218999999999994</c:v>
                </c:pt>
                <c:pt idx="4464">
                  <c:v>86.230999999999995</c:v>
                </c:pt>
                <c:pt idx="4465">
                  <c:v>86.242999999999995</c:v>
                </c:pt>
                <c:pt idx="4466">
                  <c:v>86.257000000000005</c:v>
                </c:pt>
                <c:pt idx="4467">
                  <c:v>86.272999999999996</c:v>
                </c:pt>
                <c:pt idx="4468">
                  <c:v>86.29</c:v>
                </c:pt>
                <c:pt idx="4469">
                  <c:v>86.307000000000002</c:v>
                </c:pt>
                <c:pt idx="4470">
                  <c:v>86.322999999999993</c:v>
                </c:pt>
                <c:pt idx="4471">
                  <c:v>86.337999999999994</c:v>
                </c:pt>
                <c:pt idx="4472">
                  <c:v>86.353999999999999</c:v>
                </c:pt>
                <c:pt idx="4473">
                  <c:v>86.372</c:v>
                </c:pt>
                <c:pt idx="4474">
                  <c:v>86.403999999999996</c:v>
                </c:pt>
                <c:pt idx="4475">
                  <c:v>86.47</c:v>
                </c:pt>
                <c:pt idx="4476">
                  <c:v>86.551000000000002</c:v>
                </c:pt>
                <c:pt idx="4477">
                  <c:v>86.61</c:v>
                </c:pt>
                <c:pt idx="4478">
                  <c:v>86.625</c:v>
                </c:pt>
                <c:pt idx="4479">
                  <c:v>86.638999999999996</c:v>
                </c:pt>
                <c:pt idx="4480">
                  <c:v>86.652000000000001</c:v>
                </c:pt>
                <c:pt idx="4481">
                  <c:v>86.673000000000002</c:v>
                </c:pt>
                <c:pt idx="4482">
                  <c:v>86.69</c:v>
                </c:pt>
                <c:pt idx="4483">
                  <c:v>86.706999999999994</c:v>
                </c:pt>
                <c:pt idx="4484">
                  <c:v>86.721000000000004</c:v>
                </c:pt>
                <c:pt idx="4485">
                  <c:v>86.734999999999999</c:v>
                </c:pt>
                <c:pt idx="4486">
                  <c:v>86.75</c:v>
                </c:pt>
                <c:pt idx="4487">
                  <c:v>86.765000000000001</c:v>
                </c:pt>
                <c:pt idx="4488">
                  <c:v>86.792000000000002</c:v>
                </c:pt>
                <c:pt idx="4489">
                  <c:v>86.826999999999998</c:v>
                </c:pt>
                <c:pt idx="4490">
                  <c:v>86.850999999999999</c:v>
                </c:pt>
                <c:pt idx="4491">
                  <c:v>86.864999999999995</c:v>
                </c:pt>
                <c:pt idx="4492">
                  <c:v>86.876000000000005</c:v>
                </c:pt>
                <c:pt idx="4493">
                  <c:v>86.888999999999996</c:v>
                </c:pt>
                <c:pt idx="4494">
                  <c:v>86.905000000000001</c:v>
                </c:pt>
                <c:pt idx="4495">
                  <c:v>86.921999999999997</c:v>
                </c:pt>
                <c:pt idx="4496">
                  <c:v>86.938000000000002</c:v>
                </c:pt>
                <c:pt idx="4497">
                  <c:v>86.953999999999994</c:v>
                </c:pt>
                <c:pt idx="4498">
                  <c:v>86.968999999999994</c:v>
                </c:pt>
                <c:pt idx="4499">
                  <c:v>86.984999999999999</c:v>
                </c:pt>
                <c:pt idx="4500">
                  <c:v>87.01</c:v>
                </c:pt>
                <c:pt idx="4501">
                  <c:v>87.061000000000007</c:v>
                </c:pt>
                <c:pt idx="4502">
                  <c:v>87.144000000000005</c:v>
                </c:pt>
                <c:pt idx="4503">
                  <c:v>87.215000000000003</c:v>
                </c:pt>
                <c:pt idx="4504">
                  <c:v>87.248999999999995</c:v>
                </c:pt>
                <c:pt idx="4505">
                  <c:v>87.268000000000001</c:v>
                </c:pt>
                <c:pt idx="4506">
                  <c:v>87.278999999999996</c:v>
                </c:pt>
                <c:pt idx="4507">
                  <c:v>87.290999999999997</c:v>
                </c:pt>
                <c:pt idx="4508">
                  <c:v>87.304000000000002</c:v>
                </c:pt>
                <c:pt idx="4509">
                  <c:v>87.319000000000003</c:v>
                </c:pt>
                <c:pt idx="4510">
                  <c:v>87.335999999999999</c:v>
                </c:pt>
                <c:pt idx="4511">
                  <c:v>87.352999999999994</c:v>
                </c:pt>
                <c:pt idx="4512">
                  <c:v>87.369</c:v>
                </c:pt>
                <c:pt idx="4513">
                  <c:v>87.385999999999996</c:v>
                </c:pt>
                <c:pt idx="4514">
                  <c:v>87.402000000000001</c:v>
                </c:pt>
                <c:pt idx="4515">
                  <c:v>87.418000000000006</c:v>
                </c:pt>
                <c:pt idx="4516">
                  <c:v>87.435000000000002</c:v>
                </c:pt>
                <c:pt idx="4517">
                  <c:v>87.450999999999993</c:v>
                </c:pt>
                <c:pt idx="4518">
                  <c:v>87.471999999999994</c:v>
                </c:pt>
                <c:pt idx="4519">
                  <c:v>87.49</c:v>
                </c:pt>
                <c:pt idx="4520">
                  <c:v>87.507000000000005</c:v>
                </c:pt>
                <c:pt idx="4521">
                  <c:v>87.522000000000006</c:v>
                </c:pt>
                <c:pt idx="4522">
                  <c:v>87.537999999999997</c:v>
                </c:pt>
                <c:pt idx="4523">
                  <c:v>87.554000000000002</c:v>
                </c:pt>
                <c:pt idx="4524">
                  <c:v>87.569000000000003</c:v>
                </c:pt>
                <c:pt idx="4525">
                  <c:v>87.594999999999999</c:v>
                </c:pt>
                <c:pt idx="4526">
                  <c:v>87.647000000000006</c:v>
                </c:pt>
                <c:pt idx="4527">
                  <c:v>87.721999999999994</c:v>
                </c:pt>
                <c:pt idx="4528">
                  <c:v>87.805999999999997</c:v>
                </c:pt>
                <c:pt idx="4529">
                  <c:v>87.856999999999999</c:v>
                </c:pt>
                <c:pt idx="4530">
                  <c:v>87.876000000000005</c:v>
                </c:pt>
                <c:pt idx="4531">
                  <c:v>87.888999999999996</c:v>
                </c:pt>
                <c:pt idx="4532">
                  <c:v>87.902000000000001</c:v>
                </c:pt>
                <c:pt idx="4533">
                  <c:v>87.918999999999997</c:v>
                </c:pt>
                <c:pt idx="4534">
                  <c:v>87.935000000000002</c:v>
                </c:pt>
                <c:pt idx="4535">
                  <c:v>87.951999999999998</c:v>
                </c:pt>
                <c:pt idx="4536">
                  <c:v>87.971000000000004</c:v>
                </c:pt>
                <c:pt idx="4537">
                  <c:v>87.991</c:v>
                </c:pt>
                <c:pt idx="4538">
                  <c:v>88.007999999999996</c:v>
                </c:pt>
                <c:pt idx="4539">
                  <c:v>88.024000000000001</c:v>
                </c:pt>
                <c:pt idx="4540">
                  <c:v>88.040999999999997</c:v>
                </c:pt>
                <c:pt idx="4541">
                  <c:v>88.057000000000002</c:v>
                </c:pt>
                <c:pt idx="4542">
                  <c:v>88.072000000000003</c:v>
                </c:pt>
                <c:pt idx="4543">
                  <c:v>88.087999999999994</c:v>
                </c:pt>
                <c:pt idx="4544">
                  <c:v>88.105000000000004</c:v>
                </c:pt>
                <c:pt idx="4545">
                  <c:v>88.126999999999995</c:v>
                </c:pt>
                <c:pt idx="4546">
                  <c:v>88.155000000000001</c:v>
                </c:pt>
                <c:pt idx="4547">
                  <c:v>88.197000000000003</c:v>
                </c:pt>
                <c:pt idx="4548">
                  <c:v>88.24</c:v>
                </c:pt>
                <c:pt idx="4549">
                  <c:v>88.286000000000001</c:v>
                </c:pt>
                <c:pt idx="4550">
                  <c:v>88.331000000000003</c:v>
                </c:pt>
                <c:pt idx="4551">
                  <c:v>88.373999999999995</c:v>
                </c:pt>
                <c:pt idx="4552">
                  <c:v>88.415000000000006</c:v>
                </c:pt>
                <c:pt idx="4553">
                  <c:v>88.444000000000003</c:v>
                </c:pt>
                <c:pt idx="4554">
                  <c:v>88.462000000000003</c:v>
                </c:pt>
                <c:pt idx="4555">
                  <c:v>88.477000000000004</c:v>
                </c:pt>
                <c:pt idx="4556">
                  <c:v>88.49</c:v>
                </c:pt>
                <c:pt idx="4557">
                  <c:v>88.501999999999995</c:v>
                </c:pt>
                <c:pt idx="4558">
                  <c:v>88.518000000000001</c:v>
                </c:pt>
                <c:pt idx="4559">
                  <c:v>88.54</c:v>
                </c:pt>
                <c:pt idx="4560">
                  <c:v>88.56</c:v>
                </c:pt>
                <c:pt idx="4561">
                  <c:v>88.573999999999998</c:v>
                </c:pt>
                <c:pt idx="4562">
                  <c:v>88.590999999999994</c:v>
                </c:pt>
                <c:pt idx="4563">
                  <c:v>88.606999999999999</c:v>
                </c:pt>
                <c:pt idx="4564">
                  <c:v>88.622</c:v>
                </c:pt>
                <c:pt idx="4565">
                  <c:v>88.635999999999996</c:v>
                </c:pt>
                <c:pt idx="4566">
                  <c:v>88.650999999999996</c:v>
                </c:pt>
                <c:pt idx="4567">
                  <c:v>88.67</c:v>
                </c:pt>
                <c:pt idx="4568">
                  <c:v>88.709000000000003</c:v>
                </c:pt>
                <c:pt idx="4569">
                  <c:v>88.771000000000001</c:v>
                </c:pt>
                <c:pt idx="4570">
                  <c:v>88.801000000000002</c:v>
                </c:pt>
                <c:pt idx="4571">
                  <c:v>88.802999999999997</c:v>
                </c:pt>
                <c:pt idx="4572">
                  <c:v>88.813000000000002</c:v>
                </c:pt>
                <c:pt idx="4573">
                  <c:v>88.823999999999998</c:v>
                </c:pt>
                <c:pt idx="4574">
                  <c:v>88.835999999999999</c:v>
                </c:pt>
                <c:pt idx="4575">
                  <c:v>88.852000000000004</c:v>
                </c:pt>
                <c:pt idx="4576">
                  <c:v>88.869</c:v>
                </c:pt>
                <c:pt idx="4577">
                  <c:v>88.885000000000005</c:v>
                </c:pt>
                <c:pt idx="4578">
                  <c:v>88.9</c:v>
                </c:pt>
                <c:pt idx="4579">
                  <c:v>88.915999999999997</c:v>
                </c:pt>
                <c:pt idx="4580">
                  <c:v>88.930999999999997</c:v>
                </c:pt>
                <c:pt idx="4581">
                  <c:v>88.945999999999998</c:v>
                </c:pt>
                <c:pt idx="4582">
                  <c:v>88.96</c:v>
                </c:pt>
                <c:pt idx="4583">
                  <c:v>88.974999999999994</c:v>
                </c:pt>
                <c:pt idx="4584">
                  <c:v>88.992000000000004</c:v>
                </c:pt>
                <c:pt idx="4585">
                  <c:v>89.016000000000005</c:v>
                </c:pt>
                <c:pt idx="4586">
                  <c:v>89.049000000000007</c:v>
                </c:pt>
                <c:pt idx="4587">
                  <c:v>89.078999999999994</c:v>
                </c:pt>
                <c:pt idx="4588">
                  <c:v>89.111000000000004</c:v>
                </c:pt>
                <c:pt idx="4589">
                  <c:v>89.15</c:v>
                </c:pt>
                <c:pt idx="4590">
                  <c:v>89.197999999999993</c:v>
                </c:pt>
                <c:pt idx="4591">
                  <c:v>89.257999999999996</c:v>
                </c:pt>
                <c:pt idx="4592">
                  <c:v>89.326999999999998</c:v>
                </c:pt>
                <c:pt idx="4593">
                  <c:v>89.370999999999995</c:v>
                </c:pt>
                <c:pt idx="4594">
                  <c:v>89.376999999999995</c:v>
                </c:pt>
                <c:pt idx="4595">
                  <c:v>89.39</c:v>
                </c:pt>
                <c:pt idx="4596">
                  <c:v>89.400999999999996</c:v>
                </c:pt>
                <c:pt idx="4597">
                  <c:v>89.412999999999997</c:v>
                </c:pt>
                <c:pt idx="4598">
                  <c:v>89.427999999999997</c:v>
                </c:pt>
                <c:pt idx="4599">
                  <c:v>89.444000000000003</c:v>
                </c:pt>
                <c:pt idx="4600">
                  <c:v>89.46</c:v>
                </c:pt>
                <c:pt idx="4601">
                  <c:v>89.477000000000004</c:v>
                </c:pt>
                <c:pt idx="4602">
                  <c:v>89.492999999999995</c:v>
                </c:pt>
                <c:pt idx="4603">
                  <c:v>89.507999999999996</c:v>
                </c:pt>
                <c:pt idx="4604">
                  <c:v>89.522999999999996</c:v>
                </c:pt>
                <c:pt idx="4605">
                  <c:v>89.539000000000001</c:v>
                </c:pt>
                <c:pt idx="4606">
                  <c:v>89.569000000000003</c:v>
                </c:pt>
                <c:pt idx="4607">
                  <c:v>89.635000000000005</c:v>
                </c:pt>
                <c:pt idx="4608">
                  <c:v>89.712000000000003</c:v>
                </c:pt>
                <c:pt idx="4609">
                  <c:v>89.775000000000006</c:v>
                </c:pt>
                <c:pt idx="4610">
                  <c:v>89.83</c:v>
                </c:pt>
                <c:pt idx="4611">
                  <c:v>89.870999999999995</c:v>
                </c:pt>
                <c:pt idx="4612">
                  <c:v>89.897000000000006</c:v>
                </c:pt>
                <c:pt idx="4613">
                  <c:v>89.923000000000002</c:v>
                </c:pt>
                <c:pt idx="4614">
                  <c:v>89.953000000000003</c:v>
                </c:pt>
                <c:pt idx="4615">
                  <c:v>89.981999999999999</c:v>
                </c:pt>
                <c:pt idx="4616">
                  <c:v>90.007999999999996</c:v>
                </c:pt>
                <c:pt idx="4617">
                  <c:v>90.031000000000006</c:v>
                </c:pt>
                <c:pt idx="4618">
                  <c:v>90.051000000000002</c:v>
                </c:pt>
                <c:pt idx="4619">
                  <c:v>90.069000000000003</c:v>
                </c:pt>
                <c:pt idx="4620">
                  <c:v>90.078999999999994</c:v>
                </c:pt>
                <c:pt idx="4621">
                  <c:v>90.078999999999994</c:v>
                </c:pt>
                <c:pt idx="4622">
                  <c:v>90.081999999999994</c:v>
                </c:pt>
                <c:pt idx="4623">
                  <c:v>90.09</c:v>
                </c:pt>
                <c:pt idx="4624">
                  <c:v>90.096999999999994</c:v>
                </c:pt>
                <c:pt idx="4625">
                  <c:v>90.105999999999995</c:v>
                </c:pt>
                <c:pt idx="4626">
                  <c:v>90.116</c:v>
                </c:pt>
                <c:pt idx="4627">
                  <c:v>90.126999999999995</c:v>
                </c:pt>
                <c:pt idx="4628">
                  <c:v>90.14</c:v>
                </c:pt>
                <c:pt idx="4629">
                  <c:v>90.155000000000001</c:v>
                </c:pt>
                <c:pt idx="4630">
                  <c:v>90.173000000000002</c:v>
                </c:pt>
                <c:pt idx="4631">
                  <c:v>90.206000000000003</c:v>
                </c:pt>
                <c:pt idx="4632">
                  <c:v>90.254000000000005</c:v>
                </c:pt>
                <c:pt idx="4633">
                  <c:v>90.307000000000002</c:v>
                </c:pt>
                <c:pt idx="4634">
                  <c:v>90.364000000000004</c:v>
                </c:pt>
                <c:pt idx="4635">
                  <c:v>90.411000000000001</c:v>
                </c:pt>
                <c:pt idx="4636">
                  <c:v>90.447999999999993</c:v>
                </c:pt>
                <c:pt idx="4637">
                  <c:v>90.480999999999995</c:v>
                </c:pt>
                <c:pt idx="4638">
                  <c:v>90.513999999999996</c:v>
                </c:pt>
                <c:pt idx="4639">
                  <c:v>90.545000000000002</c:v>
                </c:pt>
                <c:pt idx="4640">
                  <c:v>90.575999999999993</c:v>
                </c:pt>
                <c:pt idx="4641">
                  <c:v>90.605000000000004</c:v>
                </c:pt>
                <c:pt idx="4642">
                  <c:v>90.632000000000005</c:v>
                </c:pt>
                <c:pt idx="4643">
                  <c:v>90.656999999999996</c:v>
                </c:pt>
                <c:pt idx="4644">
                  <c:v>90.683000000000007</c:v>
                </c:pt>
                <c:pt idx="4645">
                  <c:v>90.706000000000003</c:v>
                </c:pt>
                <c:pt idx="4646">
                  <c:v>90.727999999999994</c:v>
                </c:pt>
                <c:pt idx="4647">
                  <c:v>90.75</c:v>
                </c:pt>
                <c:pt idx="4648">
                  <c:v>90.774000000000001</c:v>
                </c:pt>
                <c:pt idx="4649">
                  <c:v>90.796000000000006</c:v>
                </c:pt>
                <c:pt idx="4650">
                  <c:v>90.816000000000003</c:v>
                </c:pt>
                <c:pt idx="4651">
                  <c:v>90.831000000000003</c:v>
                </c:pt>
                <c:pt idx="4652">
                  <c:v>90.838999999999999</c:v>
                </c:pt>
                <c:pt idx="4653">
                  <c:v>90.840999999999994</c:v>
                </c:pt>
                <c:pt idx="4654">
                  <c:v>90.841999999999999</c:v>
                </c:pt>
                <c:pt idx="4655">
                  <c:v>90.846999999999994</c:v>
                </c:pt>
                <c:pt idx="4656">
                  <c:v>90.852000000000004</c:v>
                </c:pt>
                <c:pt idx="4657">
                  <c:v>90.869</c:v>
                </c:pt>
                <c:pt idx="4658">
                  <c:v>90.900999999999996</c:v>
                </c:pt>
                <c:pt idx="4659">
                  <c:v>90.953999999999994</c:v>
                </c:pt>
                <c:pt idx="4660">
                  <c:v>91.01</c:v>
                </c:pt>
                <c:pt idx="4661">
                  <c:v>91.055000000000007</c:v>
                </c:pt>
                <c:pt idx="4662">
                  <c:v>91.057000000000002</c:v>
                </c:pt>
                <c:pt idx="4663">
                  <c:v>91.057000000000002</c:v>
                </c:pt>
                <c:pt idx="4664">
                  <c:v>91.061999999999998</c:v>
                </c:pt>
                <c:pt idx="4665">
                  <c:v>91.07</c:v>
                </c:pt>
                <c:pt idx="4666">
                  <c:v>91.08</c:v>
                </c:pt>
                <c:pt idx="4667">
                  <c:v>91.091999999999999</c:v>
                </c:pt>
                <c:pt idx="4668">
                  <c:v>91.102999999999994</c:v>
                </c:pt>
                <c:pt idx="4669">
                  <c:v>91.117000000000004</c:v>
                </c:pt>
                <c:pt idx="4670">
                  <c:v>91.141999999999996</c:v>
                </c:pt>
                <c:pt idx="4671">
                  <c:v>91.185000000000002</c:v>
                </c:pt>
                <c:pt idx="4672">
                  <c:v>91.224999999999994</c:v>
                </c:pt>
                <c:pt idx="4673">
                  <c:v>91.254000000000005</c:v>
                </c:pt>
                <c:pt idx="4674">
                  <c:v>91.266000000000005</c:v>
                </c:pt>
                <c:pt idx="4675">
                  <c:v>91.274000000000001</c:v>
                </c:pt>
                <c:pt idx="4676">
                  <c:v>91.286000000000001</c:v>
                </c:pt>
                <c:pt idx="4677">
                  <c:v>91.308000000000007</c:v>
                </c:pt>
                <c:pt idx="4678">
                  <c:v>91.332999999999998</c:v>
                </c:pt>
                <c:pt idx="4679">
                  <c:v>91.347999999999999</c:v>
                </c:pt>
                <c:pt idx="4680">
                  <c:v>91.36</c:v>
                </c:pt>
                <c:pt idx="4681">
                  <c:v>91.373000000000005</c:v>
                </c:pt>
                <c:pt idx="4682">
                  <c:v>91.387</c:v>
                </c:pt>
                <c:pt idx="4683">
                  <c:v>91.399000000000001</c:v>
                </c:pt>
                <c:pt idx="4684">
                  <c:v>91.412999999999997</c:v>
                </c:pt>
                <c:pt idx="4685">
                  <c:v>91.426000000000002</c:v>
                </c:pt>
                <c:pt idx="4686">
                  <c:v>91.436999999999998</c:v>
                </c:pt>
                <c:pt idx="4687">
                  <c:v>91.447999999999993</c:v>
                </c:pt>
                <c:pt idx="4688">
                  <c:v>91.462000000000003</c:v>
                </c:pt>
                <c:pt idx="4689">
                  <c:v>91.488</c:v>
                </c:pt>
                <c:pt idx="4690">
                  <c:v>91.531000000000006</c:v>
                </c:pt>
                <c:pt idx="4691">
                  <c:v>91.578000000000003</c:v>
                </c:pt>
                <c:pt idx="4692">
                  <c:v>91.625</c:v>
                </c:pt>
                <c:pt idx="4693">
                  <c:v>91.677999999999997</c:v>
                </c:pt>
                <c:pt idx="4694">
                  <c:v>91.738</c:v>
                </c:pt>
                <c:pt idx="4695">
                  <c:v>91.804000000000002</c:v>
                </c:pt>
                <c:pt idx="4696">
                  <c:v>91.876000000000005</c:v>
                </c:pt>
                <c:pt idx="4697">
                  <c:v>91.948999999999998</c:v>
                </c:pt>
                <c:pt idx="4698">
                  <c:v>92.015000000000001</c:v>
                </c:pt>
                <c:pt idx="4699">
                  <c:v>92.063999999999993</c:v>
                </c:pt>
                <c:pt idx="4700">
                  <c:v>92.106999999999999</c:v>
                </c:pt>
                <c:pt idx="4701">
                  <c:v>92.155000000000001</c:v>
                </c:pt>
                <c:pt idx="4702">
                  <c:v>92.200999999999993</c:v>
                </c:pt>
                <c:pt idx="4703">
                  <c:v>92.238</c:v>
                </c:pt>
                <c:pt idx="4704">
                  <c:v>92.266000000000005</c:v>
                </c:pt>
                <c:pt idx="4705">
                  <c:v>92.29</c:v>
                </c:pt>
                <c:pt idx="4706">
                  <c:v>92.311999999999998</c:v>
                </c:pt>
                <c:pt idx="4707">
                  <c:v>92.331999999999994</c:v>
                </c:pt>
                <c:pt idx="4708">
                  <c:v>92.352999999999994</c:v>
                </c:pt>
                <c:pt idx="4709">
                  <c:v>92.37</c:v>
                </c:pt>
                <c:pt idx="4710">
                  <c:v>92.382999999999996</c:v>
                </c:pt>
                <c:pt idx="4711">
                  <c:v>92.394999999999996</c:v>
                </c:pt>
                <c:pt idx="4712">
                  <c:v>92.406000000000006</c:v>
                </c:pt>
                <c:pt idx="4713">
                  <c:v>92.417000000000002</c:v>
                </c:pt>
                <c:pt idx="4714">
                  <c:v>92.427999999999997</c:v>
                </c:pt>
                <c:pt idx="4715">
                  <c:v>92.438000000000002</c:v>
                </c:pt>
                <c:pt idx="4716">
                  <c:v>92.441000000000003</c:v>
                </c:pt>
                <c:pt idx="4717">
                  <c:v>92.444000000000003</c:v>
                </c:pt>
                <c:pt idx="4718">
                  <c:v>92.45</c:v>
                </c:pt>
                <c:pt idx="4719">
                  <c:v>92.457999999999998</c:v>
                </c:pt>
                <c:pt idx="4720">
                  <c:v>92.472999999999999</c:v>
                </c:pt>
                <c:pt idx="4721">
                  <c:v>92.492999999999995</c:v>
                </c:pt>
                <c:pt idx="4722">
                  <c:v>92.507000000000005</c:v>
                </c:pt>
                <c:pt idx="4723">
                  <c:v>92.522000000000006</c:v>
                </c:pt>
                <c:pt idx="4724">
                  <c:v>92.537000000000006</c:v>
                </c:pt>
                <c:pt idx="4725">
                  <c:v>92.552000000000007</c:v>
                </c:pt>
                <c:pt idx="4726">
                  <c:v>92.566000000000003</c:v>
                </c:pt>
                <c:pt idx="4727">
                  <c:v>92.581000000000003</c:v>
                </c:pt>
                <c:pt idx="4728">
                  <c:v>92.611999999999995</c:v>
                </c:pt>
                <c:pt idx="4729">
                  <c:v>92.668000000000006</c:v>
                </c:pt>
                <c:pt idx="4730">
                  <c:v>92.742999999999995</c:v>
                </c:pt>
                <c:pt idx="4731">
                  <c:v>92.789000000000001</c:v>
                </c:pt>
                <c:pt idx="4732">
                  <c:v>92.81</c:v>
                </c:pt>
                <c:pt idx="4733">
                  <c:v>92.825000000000003</c:v>
                </c:pt>
                <c:pt idx="4734">
                  <c:v>92.852999999999994</c:v>
                </c:pt>
                <c:pt idx="4735">
                  <c:v>92.914000000000001</c:v>
                </c:pt>
                <c:pt idx="4736">
                  <c:v>93.001000000000005</c:v>
                </c:pt>
                <c:pt idx="4737">
                  <c:v>93.085999999999999</c:v>
                </c:pt>
                <c:pt idx="4738">
                  <c:v>93.158000000000001</c:v>
                </c:pt>
                <c:pt idx="4739">
                  <c:v>93.213999999999999</c:v>
                </c:pt>
                <c:pt idx="4740">
                  <c:v>93.248999999999995</c:v>
                </c:pt>
                <c:pt idx="4741">
                  <c:v>93.25</c:v>
                </c:pt>
                <c:pt idx="4742">
                  <c:v>93.256</c:v>
                </c:pt>
                <c:pt idx="4743">
                  <c:v>93.263999999999996</c:v>
                </c:pt>
                <c:pt idx="4744">
                  <c:v>93.275999999999996</c:v>
                </c:pt>
                <c:pt idx="4745">
                  <c:v>93.296000000000006</c:v>
                </c:pt>
                <c:pt idx="4746">
                  <c:v>93.313000000000002</c:v>
                </c:pt>
                <c:pt idx="4747">
                  <c:v>93.328000000000003</c:v>
                </c:pt>
                <c:pt idx="4748">
                  <c:v>93.343000000000004</c:v>
                </c:pt>
                <c:pt idx="4749">
                  <c:v>93.358999999999995</c:v>
                </c:pt>
                <c:pt idx="4750">
                  <c:v>93.373999999999995</c:v>
                </c:pt>
                <c:pt idx="4751">
                  <c:v>93.388999999999996</c:v>
                </c:pt>
                <c:pt idx="4752">
                  <c:v>93.412000000000006</c:v>
                </c:pt>
                <c:pt idx="4753">
                  <c:v>93.466999999999999</c:v>
                </c:pt>
                <c:pt idx="4754">
                  <c:v>93.55</c:v>
                </c:pt>
                <c:pt idx="4755">
                  <c:v>93.64</c:v>
                </c:pt>
                <c:pt idx="4756">
                  <c:v>93.679000000000002</c:v>
                </c:pt>
                <c:pt idx="4757">
                  <c:v>93.700999999999993</c:v>
                </c:pt>
                <c:pt idx="4758">
                  <c:v>93.715000000000003</c:v>
                </c:pt>
                <c:pt idx="4759">
                  <c:v>93.733000000000004</c:v>
                </c:pt>
                <c:pt idx="4760">
                  <c:v>93.753</c:v>
                </c:pt>
                <c:pt idx="4761">
                  <c:v>93.77</c:v>
                </c:pt>
                <c:pt idx="4762">
                  <c:v>93.786000000000001</c:v>
                </c:pt>
                <c:pt idx="4763">
                  <c:v>93.802000000000007</c:v>
                </c:pt>
                <c:pt idx="4764">
                  <c:v>93.816999999999993</c:v>
                </c:pt>
                <c:pt idx="4765">
                  <c:v>93.831999999999994</c:v>
                </c:pt>
                <c:pt idx="4766">
                  <c:v>93.846999999999994</c:v>
                </c:pt>
                <c:pt idx="4767">
                  <c:v>93.861999999999995</c:v>
                </c:pt>
                <c:pt idx="4768">
                  <c:v>93.881</c:v>
                </c:pt>
                <c:pt idx="4769">
                  <c:v>93.915999999999997</c:v>
                </c:pt>
                <c:pt idx="4770">
                  <c:v>93.984999999999999</c:v>
                </c:pt>
                <c:pt idx="4771">
                  <c:v>94.069000000000003</c:v>
                </c:pt>
                <c:pt idx="4772">
                  <c:v>94.15</c:v>
                </c:pt>
                <c:pt idx="4773">
                  <c:v>94.234999999999999</c:v>
                </c:pt>
                <c:pt idx="4774">
                  <c:v>94.316000000000003</c:v>
                </c:pt>
                <c:pt idx="4775">
                  <c:v>94.376999999999995</c:v>
                </c:pt>
                <c:pt idx="4776">
                  <c:v>94.421000000000006</c:v>
                </c:pt>
                <c:pt idx="4777">
                  <c:v>94.447999999999993</c:v>
                </c:pt>
                <c:pt idx="4778">
                  <c:v>94.462000000000003</c:v>
                </c:pt>
                <c:pt idx="4779">
                  <c:v>94.465999999999994</c:v>
                </c:pt>
                <c:pt idx="4780">
                  <c:v>94.474000000000004</c:v>
                </c:pt>
                <c:pt idx="4781">
                  <c:v>94.483000000000004</c:v>
                </c:pt>
                <c:pt idx="4782">
                  <c:v>94.494</c:v>
                </c:pt>
                <c:pt idx="4783">
                  <c:v>94.507000000000005</c:v>
                </c:pt>
                <c:pt idx="4784">
                  <c:v>94.521000000000001</c:v>
                </c:pt>
                <c:pt idx="4785">
                  <c:v>94.537000000000006</c:v>
                </c:pt>
                <c:pt idx="4786">
                  <c:v>94.554000000000002</c:v>
                </c:pt>
                <c:pt idx="4787">
                  <c:v>94.57</c:v>
                </c:pt>
                <c:pt idx="4788">
                  <c:v>94.584000000000003</c:v>
                </c:pt>
                <c:pt idx="4789">
                  <c:v>94.599000000000004</c:v>
                </c:pt>
                <c:pt idx="4790">
                  <c:v>94.614000000000004</c:v>
                </c:pt>
                <c:pt idx="4791">
                  <c:v>94.629000000000005</c:v>
                </c:pt>
                <c:pt idx="4792">
                  <c:v>94.647000000000006</c:v>
                </c:pt>
                <c:pt idx="4793">
                  <c:v>94.674000000000007</c:v>
                </c:pt>
                <c:pt idx="4794">
                  <c:v>94.733999999999995</c:v>
                </c:pt>
                <c:pt idx="4795">
                  <c:v>94.802000000000007</c:v>
                </c:pt>
                <c:pt idx="4796">
                  <c:v>94.846999999999994</c:v>
                </c:pt>
                <c:pt idx="4797">
                  <c:v>94.873999999999995</c:v>
                </c:pt>
                <c:pt idx="4798">
                  <c:v>94.891999999999996</c:v>
                </c:pt>
                <c:pt idx="4799">
                  <c:v>94.906999999999996</c:v>
                </c:pt>
                <c:pt idx="4800">
                  <c:v>94.921999999999997</c:v>
                </c:pt>
                <c:pt idx="4801">
                  <c:v>94.944999999999993</c:v>
                </c:pt>
                <c:pt idx="4802">
                  <c:v>94.977000000000004</c:v>
                </c:pt>
                <c:pt idx="4803">
                  <c:v>95.009</c:v>
                </c:pt>
                <c:pt idx="4804">
                  <c:v>95.034000000000006</c:v>
                </c:pt>
                <c:pt idx="4805">
                  <c:v>95.058000000000007</c:v>
                </c:pt>
                <c:pt idx="4806">
                  <c:v>95.090999999999994</c:v>
                </c:pt>
                <c:pt idx="4807">
                  <c:v>95.138000000000005</c:v>
                </c:pt>
                <c:pt idx="4808">
                  <c:v>95.174999999999997</c:v>
                </c:pt>
                <c:pt idx="4809">
                  <c:v>95.197000000000003</c:v>
                </c:pt>
                <c:pt idx="4810">
                  <c:v>95.207999999999998</c:v>
                </c:pt>
                <c:pt idx="4811">
                  <c:v>95.218999999999994</c:v>
                </c:pt>
                <c:pt idx="4812">
                  <c:v>95.233000000000004</c:v>
                </c:pt>
                <c:pt idx="4813">
                  <c:v>95.248000000000005</c:v>
                </c:pt>
                <c:pt idx="4814">
                  <c:v>95.263999999999996</c:v>
                </c:pt>
                <c:pt idx="4815">
                  <c:v>95.281000000000006</c:v>
                </c:pt>
                <c:pt idx="4816">
                  <c:v>95.299000000000007</c:v>
                </c:pt>
                <c:pt idx="4817">
                  <c:v>95.316999999999993</c:v>
                </c:pt>
                <c:pt idx="4818">
                  <c:v>95.334999999999994</c:v>
                </c:pt>
                <c:pt idx="4819">
                  <c:v>95.352000000000004</c:v>
                </c:pt>
                <c:pt idx="4820">
                  <c:v>95.367999999999995</c:v>
                </c:pt>
                <c:pt idx="4821">
                  <c:v>95.384</c:v>
                </c:pt>
                <c:pt idx="4822">
                  <c:v>95.408000000000001</c:v>
                </c:pt>
                <c:pt idx="4823">
                  <c:v>95.450999999999993</c:v>
                </c:pt>
                <c:pt idx="4824">
                  <c:v>95.516999999999996</c:v>
                </c:pt>
                <c:pt idx="4825">
                  <c:v>95.593999999999994</c:v>
                </c:pt>
                <c:pt idx="4826">
                  <c:v>95.653000000000006</c:v>
                </c:pt>
                <c:pt idx="4827">
                  <c:v>95.677000000000007</c:v>
                </c:pt>
                <c:pt idx="4828">
                  <c:v>95.69</c:v>
                </c:pt>
                <c:pt idx="4829">
                  <c:v>95.703000000000003</c:v>
                </c:pt>
                <c:pt idx="4830">
                  <c:v>95.715000000000003</c:v>
                </c:pt>
                <c:pt idx="4831">
                  <c:v>95.727999999999994</c:v>
                </c:pt>
                <c:pt idx="4832">
                  <c:v>95.742000000000004</c:v>
                </c:pt>
                <c:pt idx="4833">
                  <c:v>95.759</c:v>
                </c:pt>
                <c:pt idx="4834">
                  <c:v>95.775999999999996</c:v>
                </c:pt>
                <c:pt idx="4835">
                  <c:v>95.793000000000006</c:v>
                </c:pt>
                <c:pt idx="4836">
                  <c:v>95.808999999999997</c:v>
                </c:pt>
                <c:pt idx="4837">
                  <c:v>95.825000000000003</c:v>
                </c:pt>
                <c:pt idx="4838">
                  <c:v>95.840999999999994</c:v>
                </c:pt>
                <c:pt idx="4839">
                  <c:v>95.855999999999995</c:v>
                </c:pt>
                <c:pt idx="4840">
                  <c:v>95.872</c:v>
                </c:pt>
                <c:pt idx="4841">
                  <c:v>95.912999999999997</c:v>
                </c:pt>
                <c:pt idx="4842">
                  <c:v>95.953000000000003</c:v>
                </c:pt>
                <c:pt idx="4843">
                  <c:v>95.977999999999994</c:v>
                </c:pt>
                <c:pt idx="4844">
                  <c:v>95.994</c:v>
                </c:pt>
                <c:pt idx="4845">
                  <c:v>96.013999999999996</c:v>
                </c:pt>
                <c:pt idx="4846">
                  <c:v>96.031999999999996</c:v>
                </c:pt>
                <c:pt idx="4847">
                  <c:v>96.048000000000002</c:v>
                </c:pt>
                <c:pt idx="4848">
                  <c:v>96.064999999999998</c:v>
                </c:pt>
                <c:pt idx="4849">
                  <c:v>96.081999999999994</c:v>
                </c:pt>
                <c:pt idx="4850">
                  <c:v>96.1</c:v>
                </c:pt>
                <c:pt idx="4851">
                  <c:v>96.117999999999995</c:v>
                </c:pt>
                <c:pt idx="4852">
                  <c:v>96.132999999999996</c:v>
                </c:pt>
                <c:pt idx="4853">
                  <c:v>96.149000000000001</c:v>
                </c:pt>
                <c:pt idx="4854">
                  <c:v>96.165000000000006</c:v>
                </c:pt>
                <c:pt idx="4855">
                  <c:v>96.18</c:v>
                </c:pt>
                <c:pt idx="4856">
                  <c:v>96.195999999999998</c:v>
                </c:pt>
                <c:pt idx="4857">
                  <c:v>96.213999999999999</c:v>
                </c:pt>
                <c:pt idx="4858">
                  <c:v>96.24</c:v>
                </c:pt>
                <c:pt idx="4859">
                  <c:v>96.29</c:v>
                </c:pt>
                <c:pt idx="4860">
                  <c:v>96.37</c:v>
                </c:pt>
                <c:pt idx="4861">
                  <c:v>96.453999999999994</c:v>
                </c:pt>
                <c:pt idx="4862">
                  <c:v>96.480999999999995</c:v>
                </c:pt>
                <c:pt idx="4863">
                  <c:v>96.498000000000005</c:v>
                </c:pt>
                <c:pt idx="4864">
                  <c:v>96.510999999999996</c:v>
                </c:pt>
                <c:pt idx="4865">
                  <c:v>96.524000000000001</c:v>
                </c:pt>
                <c:pt idx="4866">
                  <c:v>96.539000000000001</c:v>
                </c:pt>
                <c:pt idx="4867">
                  <c:v>96.555999999999997</c:v>
                </c:pt>
                <c:pt idx="4868">
                  <c:v>96.572999999999993</c:v>
                </c:pt>
                <c:pt idx="4869">
                  <c:v>96.590999999999994</c:v>
                </c:pt>
                <c:pt idx="4870">
                  <c:v>96.606999999999999</c:v>
                </c:pt>
                <c:pt idx="4871">
                  <c:v>96.623000000000005</c:v>
                </c:pt>
                <c:pt idx="4872">
                  <c:v>96.638000000000005</c:v>
                </c:pt>
                <c:pt idx="4873">
                  <c:v>96.659000000000006</c:v>
                </c:pt>
                <c:pt idx="4874">
                  <c:v>96.697999999999993</c:v>
                </c:pt>
                <c:pt idx="4875">
                  <c:v>96.754000000000005</c:v>
                </c:pt>
                <c:pt idx="4876">
                  <c:v>96.787999999999997</c:v>
                </c:pt>
                <c:pt idx="4877">
                  <c:v>96.796999999999997</c:v>
                </c:pt>
                <c:pt idx="4878">
                  <c:v>96.805000000000007</c:v>
                </c:pt>
                <c:pt idx="4879">
                  <c:v>96.817999999999998</c:v>
                </c:pt>
                <c:pt idx="4880">
                  <c:v>96.834000000000003</c:v>
                </c:pt>
                <c:pt idx="4881">
                  <c:v>96.850999999999999</c:v>
                </c:pt>
                <c:pt idx="4882">
                  <c:v>96.867000000000004</c:v>
                </c:pt>
                <c:pt idx="4883">
                  <c:v>96.881</c:v>
                </c:pt>
                <c:pt idx="4884">
                  <c:v>96.894999999999996</c:v>
                </c:pt>
                <c:pt idx="4885">
                  <c:v>96.91</c:v>
                </c:pt>
                <c:pt idx="4886">
                  <c:v>96.927000000000007</c:v>
                </c:pt>
                <c:pt idx="4887">
                  <c:v>96.950999999999993</c:v>
                </c:pt>
                <c:pt idx="4888">
                  <c:v>97.01</c:v>
                </c:pt>
                <c:pt idx="4889">
                  <c:v>97.090999999999994</c:v>
                </c:pt>
                <c:pt idx="4890">
                  <c:v>97.168999999999997</c:v>
                </c:pt>
                <c:pt idx="4891">
                  <c:v>97.194000000000003</c:v>
                </c:pt>
                <c:pt idx="4892">
                  <c:v>97.212000000000003</c:v>
                </c:pt>
                <c:pt idx="4893">
                  <c:v>97.224999999999994</c:v>
                </c:pt>
                <c:pt idx="4894">
                  <c:v>97.247</c:v>
                </c:pt>
                <c:pt idx="4895">
                  <c:v>97.266000000000005</c:v>
                </c:pt>
                <c:pt idx="4896">
                  <c:v>97.281999999999996</c:v>
                </c:pt>
                <c:pt idx="4897">
                  <c:v>97.296000000000006</c:v>
                </c:pt>
                <c:pt idx="4898">
                  <c:v>97.311000000000007</c:v>
                </c:pt>
                <c:pt idx="4899">
                  <c:v>97.325000000000003</c:v>
                </c:pt>
                <c:pt idx="4900">
                  <c:v>97.34</c:v>
                </c:pt>
                <c:pt idx="4901">
                  <c:v>97.372</c:v>
                </c:pt>
                <c:pt idx="4902">
                  <c:v>97.435000000000002</c:v>
                </c:pt>
                <c:pt idx="4903">
                  <c:v>97.522000000000006</c:v>
                </c:pt>
                <c:pt idx="4904">
                  <c:v>97.578999999999994</c:v>
                </c:pt>
                <c:pt idx="4905">
                  <c:v>97.606999999999999</c:v>
                </c:pt>
                <c:pt idx="4906">
                  <c:v>97.620999999999995</c:v>
                </c:pt>
                <c:pt idx="4907">
                  <c:v>97.635999999999996</c:v>
                </c:pt>
                <c:pt idx="4908">
                  <c:v>97.66</c:v>
                </c:pt>
                <c:pt idx="4909">
                  <c:v>97.683000000000007</c:v>
                </c:pt>
                <c:pt idx="4910">
                  <c:v>97.698999999999998</c:v>
                </c:pt>
                <c:pt idx="4911">
                  <c:v>97.713999999999999</c:v>
                </c:pt>
                <c:pt idx="4912">
                  <c:v>97.73</c:v>
                </c:pt>
                <c:pt idx="4913">
                  <c:v>97.745000000000005</c:v>
                </c:pt>
                <c:pt idx="4914">
                  <c:v>97.76</c:v>
                </c:pt>
                <c:pt idx="4915">
                  <c:v>97.781999999999996</c:v>
                </c:pt>
                <c:pt idx="4916">
                  <c:v>97.83</c:v>
                </c:pt>
                <c:pt idx="4917">
                  <c:v>97.914000000000001</c:v>
                </c:pt>
                <c:pt idx="4918">
                  <c:v>98.007000000000005</c:v>
                </c:pt>
                <c:pt idx="4919">
                  <c:v>98.1</c:v>
                </c:pt>
                <c:pt idx="4920">
                  <c:v>98.185000000000002</c:v>
                </c:pt>
                <c:pt idx="4921">
                  <c:v>98.242000000000004</c:v>
                </c:pt>
                <c:pt idx="4922">
                  <c:v>98.245000000000005</c:v>
                </c:pt>
                <c:pt idx="4923">
                  <c:v>98.248999999999995</c:v>
                </c:pt>
                <c:pt idx="4924">
                  <c:v>98.257999999999996</c:v>
                </c:pt>
                <c:pt idx="4925">
                  <c:v>98.278999999999996</c:v>
                </c:pt>
                <c:pt idx="4926">
                  <c:v>98.305999999999997</c:v>
                </c:pt>
                <c:pt idx="4927">
                  <c:v>98.347999999999999</c:v>
                </c:pt>
                <c:pt idx="4928">
                  <c:v>98.403000000000006</c:v>
                </c:pt>
                <c:pt idx="4929">
                  <c:v>98.474000000000004</c:v>
                </c:pt>
                <c:pt idx="4930">
                  <c:v>98.555999999999997</c:v>
                </c:pt>
                <c:pt idx="4931">
                  <c:v>98.644999999999996</c:v>
                </c:pt>
                <c:pt idx="4932">
                  <c:v>98.733999999999995</c:v>
                </c:pt>
                <c:pt idx="4933">
                  <c:v>98.822000000000003</c:v>
                </c:pt>
                <c:pt idx="4934">
                  <c:v>98.903000000000006</c:v>
                </c:pt>
                <c:pt idx="4935">
                  <c:v>98.935000000000002</c:v>
                </c:pt>
                <c:pt idx="4936">
                  <c:v>98.935000000000002</c:v>
                </c:pt>
                <c:pt idx="4937">
                  <c:v>98.947999999999993</c:v>
                </c:pt>
                <c:pt idx="4938">
                  <c:v>98.980999999999995</c:v>
                </c:pt>
                <c:pt idx="4939">
                  <c:v>99.024000000000001</c:v>
                </c:pt>
                <c:pt idx="4940">
                  <c:v>99.064999999999998</c:v>
                </c:pt>
                <c:pt idx="4941">
                  <c:v>99.091999999999999</c:v>
                </c:pt>
                <c:pt idx="4942">
                  <c:v>99.099000000000004</c:v>
                </c:pt>
                <c:pt idx="4943">
                  <c:v>99.105999999999995</c:v>
                </c:pt>
                <c:pt idx="4944">
                  <c:v>99.13</c:v>
                </c:pt>
                <c:pt idx="4945">
                  <c:v>99.152000000000001</c:v>
                </c:pt>
                <c:pt idx="4946">
                  <c:v>99.152000000000001</c:v>
                </c:pt>
                <c:pt idx="4947">
                  <c:v>99.153000000000006</c:v>
                </c:pt>
                <c:pt idx="4948">
                  <c:v>99.167000000000002</c:v>
                </c:pt>
                <c:pt idx="4949">
                  <c:v>99.204999999999998</c:v>
                </c:pt>
                <c:pt idx="4950">
                  <c:v>99.281000000000006</c:v>
                </c:pt>
                <c:pt idx="4951">
                  <c:v>99.361000000000004</c:v>
                </c:pt>
                <c:pt idx="4952">
                  <c:v>99.42</c:v>
                </c:pt>
                <c:pt idx="4953">
                  <c:v>99.421999999999997</c:v>
                </c:pt>
                <c:pt idx="4954">
                  <c:v>99.433000000000007</c:v>
                </c:pt>
                <c:pt idx="4955">
                  <c:v>99.445999999999998</c:v>
                </c:pt>
                <c:pt idx="4956">
                  <c:v>99.445999999999998</c:v>
                </c:pt>
                <c:pt idx="4957">
                  <c:v>99.453000000000003</c:v>
                </c:pt>
                <c:pt idx="4958">
                  <c:v>99.460999999999999</c:v>
                </c:pt>
                <c:pt idx="4959">
                  <c:v>99.468000000000004</c:v>
                </c:pt>
                <c:pt idx="4960">
                  <c:v>99.483999999999995</c:v>
                </c:pt>
                <c:pt idx="4961">
                  <c:v>99.510999999999996</c:v>
                </c:pt>
                <c:pt idx="4962">
                  <c:v>99.534000000000006</c:v>
                </c:pt>
                <c:pt idx="4963">
                  <c:v>99.549000000000007</c:v>
                </c:pt>
                <c:pt idx="4964">
                  <c:v>99.561999999999998</c:v>
                </c:pt>
                <c:pt idx="4965">
                  <c:v>99.575000000000003</c:v>
                </c:pt>
                <c:pt idx="4966">
                  <c:v>99.59</c:v>
                </c:pt>
                <c:pt idx="4967">
                  <c:v>99.605999999999995</c:v>
                </c:pt>
                <c:pt idx="4968">
                  <c:v>99.626999999999995</c:v>
                </c:pt>
                <c:pt idx="4969">
                  <c:v>99.646000000000001</c:v>
                </c:pt>
                <c:pt idx="4970">
                  <c:v>99.659000000000006</c:v>
                </c:pt>
                <c:pt idx="4971">
                  <c:v>99.674000000000007</c:v>
                </c:pt>
                <c:pt idx="4972">
                  <c:v>99.691000000000003</c:v>
                </c:pt>
                <c:pt idx="4973">
                  <c:v>99.707999999999998</c:v>
                </c:pt>
                <c:pt idx="4974">
                  <c:v>99.724999999999994</c:v>
                </c:pt>
                <c:pt idx="4975">
                  <c:v>99.74</c:v>
                </c:pt>
                <c:pt idx="4976">
                  <c:v>99.754999999999995</c:v>
                </c:pt>
                <c:pt idx="4977">
                  <c:v>99.77</c:v>
                </c:pt>
                <c:pt idx="4978">
                  <c:v>99.786000000000001</c:v>
                </c:pt>
                <c:pt idx="4979">
                  <c:v>99.802999999999997</c:v>
                </c:pt>
                <c:pt idx="4980">
                  <c:v>99.837000000000003</c:v>
                </c:pt>
                <c:pt idx="4981">
                  <c:v>99.894000000000005</c:v>
                </c:pt>
                <c:pt idx="4982">
                  <c:v>99.924999999999997</c:v>
                </c:pt>
                <c:pt idx="4983">
                  <c:v>99.938999999999993</c:v>
                </c:pt>
                <c:pt idx="4984">
                  <c:v>99.953000000000003</c:v>
                </c:pt>
                <c:pt idx="4985">
                  <c:v>99.966999999999999</c:v>
                </c:pt>
                <c:pt idx="4986">
                  <c:v>99.981999999999999</c:v>
                </c:pt>
                <c:pt idx="4987">
                  <c:v>99.998999999999995</c:v>
                </c:pt>
                <c:pt idx="4988">
                  <c:v>100.017</c:v>
                </c:pt>
                <c:pt idx="4989">
                  <c:v>100.035</c:v>
                </c:pt>
                <c:pt idx="4990">
                  <c:v>100.05</c:v>
                </c:pt>
                <c:pt idx="4991">
                  <c:v>100.065</c:v>
                </c:pt>
                <c:pt idx="4992">
                  <c:v>100.081</c:v>
                </c:pt>
                <c:pt idx="4993">
                  <c:v>100.096</c:v>
                </c:pt>
                <c:pt idx="4994">
                  <c:v>100.11199999999999</c:v>
                </c:pt>
                <c:pt idx="4995">
                  <c:v>100.136</c:v>
                </c:pt>
                <c:pt idx="4996">
                  <c:v>100.181</c:v>
                </c:pt>
                <c:pt idx="4997">
                  <c:v>100.235</c:v>
                </c:pt>
                <c:pt idx="4998">
                  <c:v>100.274</c:v>
                </c:pt>
                <c:pt idx="4999">
                  <c:v>100.29</c:v>
                </c:pt>
                <c:pt idx="5000">
                  <c:v>100.29600000000001</c:v>
                </c:pt>
                <c:pt idx="5001">
                  <c:v>100.307</c:v>
                </c:pt>
                <c:pt idx="5002">
                  <c:v>100.316</c:v>
                </c:pt>
                <c:pt idx="5003">
                  <c:v>100.327</c:v>
                </c:pt>
                <c:pt idx="5004">
                  <c:v>100.339</c:v>
                </c:pt>
                <c:pt idx="5005">
                  <c:v>100.35299999999999</c:v>
                </c:pt>
                <c:pt idx="5006">
                  <c:v>100.369</c:v>
                </c:pt>
                <c:pt idx="5007">
                  <c:v>100.387</c:v>
                </c:pt>
                <c:pt idx="5008">
                  <c:v>100.404</c:v>
                </c:pt>
                <c:pt idx="5009">
                  <c:v>100.422</c:v>
                </c:pt>
                <c:pt idx="5010">
                  <c:v>100.438</c:v>
                </c:pt>
                <c:pt idx="5011">
                  <c:v>100.453</c:v>
                </c:pt>
                <c:pt idx="5012">
                  <c:v>100.46899999999999</c:v>
                </c:pt>
                <c:pt idx="5013">
                  <c:v>100.491</c:v>
                </c:pt>
                <c:pt idx="5014">
                  <c:v>100.541</c:v>
                </c:pt>
                <c:pt idx="5015">
                  <c:v>100.62</c:v>
                </c:pt>
                <c:pt idx="5016">
                  <c:v>100.70099999999999</c:v>
                </c:pt>
                <c:pt idx="5017">
                  <c:v>100.739</c:v>
                </c:pt>
                <c:pt idx="5018">
                  <c:v>100.75</c:v>
                </c:pt>
                <c:pt idx="5019">
                  <c:v>100.759</c:v>
                </c:pt>
                <c:pt idx="5020">
                  <c:v>100.76900000000001</c:v>
                </c:pt>
                <c:pt idx="5021">
                  <c:v>100.78</c:v>
                </c:pt>
                <c:pt idx="5022">
                  <c:v>100.79300000000001</c:v>
                </c:pt>
                <c:pt idx="5023">
                  <c:v>100.80800000000001</c:v>
                </c:pt>
                <c:pt idx="5024">
                  <c:v>100.824</c:v>
                </c:pt>
                <c:pt idx="5025">
                  <c:v>100.84099999999999</c:v>
                </c:pt>
                <c:pt idx="5026">
                  <c:v>100.858</c:v>
                </c:pt>
                <c:pt idx="5027">
                  <c:v>100.875</c:v>
                </c:pt>
                <c:pt idx="5028">
                  <c:v>100.89</c:v>
                </c:pt>
                <c:pt idx="5029">
                  <c:v>100.905</c:v>
                </c:pt>
                <c:pt idx="5030">
                  <c:v>100.92</c:v>
                </c:pt>
                <c:pt idx="5031">
                  <c:v>100.935</c:v>
                </c:pt>
                <c:pt idx="5032">
                  <c:v>100.956</c:v>
                </c:pt>
                <c:pt idx="5033">
                  <c:v>100.986</c:v>
                </c:pt>
                <c:pt idx="5034">
                  <c:v>101.029</c:v>
                </c:pt>
                <c:pt idx="5035">
                  <c:v>101.081</c:v>
                </c:pt>
                <c:pt idx="5036">
                  <c:v>101.129</c:v>
                </c:pt>
                <c:pt idx="5037">
                  <c:v>101.17</c:v>
                </c:pt>
                <c:pt idx="5038">
                  <c:v>101.203</c:v>
                </c:pt>
                <c:pt idx="5039">
                  <c:v>101.226</c:v>
                </c:pt>
                <c:pt idx="5040">
                  <c:v>101.24299999999999</c:v>
                </c:pt>
                <c:pt idx="5041">
                  <c:v>101.254</c:v>
                </c:pt>
                <c:pt idx="5042">
                  <c:v>101.267</c:v>
                </c:pt>
                <c:pt idx="5043">
                  <c:v>101.279</c:v>
                </c:pt>
                <c:pt idx="5044">
                  <c:v>101.294</c:v>
                </c:pt>
                <c:pt idx="5045">
                  <c:v>101.30800000000001</c:v>
                </c:pt>
                <c:pt idx="5046">
                  <c:v>101.324</c:v>
                </c:pt>
                <c:pt idx="5047">
                  <c:v>101.342</c:v>
                </c:pt>
                <c:pt idx="5048">
                  <c:v>101.36</c:v>
                </c:pt>
                <c:pt idx="5049">
                  <c:v>101.375</c:v>
                </c:pt>
                <c:pt idx="5050">
                  <c:v>101.39100000000001</c:v>
                </c:pt>
                <c:pt idx="5051">
                  <c:v>101.40600000000001</c:v>
                </c:pt>
                <c:pt idx="5052">
                  <c:v>101.42400000000001</c:v>
                </c:pt>
                <c:pt idx="5053">
                  <c:v>101.46</c:v>
                </c:pt>
                <c:pt idx="5054">
                  <c:v>101.51300000000001</c:v>
                </c:pt>
                <c:pt idx="5055">
                  <c:v>101.547</c:v>
                </c:pt>
                <c:pt idx="5056">
                  <c:v>101.56399999999999</c:v>
                </c:pt>
                <c:pt idx="5057">
                  <c:v>101.57899999999999</c:v>
                </c:pt>
                <c:pt idx="5058">
                  <c:v>101.596</c:v>
                </c:pt>
                <c:pt idx="5059">
                  <c:v>101.61199999999999</c:v>
                </c:pt>
                <c:pt idx="5060">
                  <c:v>101.627</c:v>
                </c:pt>
                <c:pt idx="5061">
                  <c:v>101.642</c:v>
                </c:pt>
                <c:pt idx="5062">
                  <c:v>101.658</c:v>
                </c:pt>
                <c:pt idx="5063">
                  <c:v>101.68</c:v>
                </c:pt>
                <c:pt idx="5064">
                  <c:v>101.71899999999999</c:v>
                </c:pt>
                <c:pt idx="5065">
                  <c:v>101.747</c:v>
                </c:pt>
                <c:pt idx="5066">
                  <c:v>101.76</c:v>
                </c:pt>
                <c:pt idx="5067">
                  <c:v>101.773</c:v>
                </c:pt>
                <c:pt idx="5068">
                  <c:v>101.786</c:v>
                </c:pt>
                <c:pt idx="5069">
                  <c:v>101.8</c:v>
                </c:pt>
                <c:pt idx="5070">
                  <c:v>101.816</c:v>
                </c:pt>
                <c:pt idx="5071">
                  <c:v>101.833</c:v>
                </c:pt>
                <c:pt idx="5072">
                  <c:v>101.849</c:v>
                </c:pt>
                <c:pt idx="5073">
                  <c:v>101.86499999999999</c:v>
                </c:pt>
                <c:pt idx="5074">
                  <c:v>101.88</c:v>
                </c:pt>
                <c:pt idx="5075">
                  <c:v>101.896</c:v>
                </c:pt>
                <c:pt idx="5076">
                  <c:v>101.916</c:v>
                </c:pt>
                <c:pt idx="5077">
                  <c:v>101.965</c:v>
                </c:pt>
                <c:pt idx="5078">
                  <c:v>102.006</c:v>
                </c:pt>
                <c:pt idx="5079">
                  <c:v>102.023</c:v>
                </c:pt>
                <c:pt idx="5080">
                  <c:v>102.036</c:v>
                </c:pt>
                <c:pt idx="5081">
                  <c:v>102.068</c:v>
                </c:pt>
                <c:pt idx="5082">
                  <c:v>102.13500000000001</c:v>
                </c:pt>
                <c:pt idx="5083">
                  <c:v>102.22</c:v>
                </c:pt>
                <c:pt idx="5084">
                  <c:v>102.301</c:v>
                </c:pt>
                <c:pt idx="5085">
                  <c:v>102.36499999999999</c:v>
                </c:pt>
                <c:pt idx="5086">
                  <c:v>102.387</c:v>
                </c:pt>
                <c:pt idx="5087">
                  <c:v>102.389</c:v>
                </c:pt>
                <c:pt idx="5088">
                  <c:v>102.395</c:v>
                </c:pt>
                <c:pt idx="5089">
                  <c:v>102.407</c:v>
                </c:pt>
                <c:pt idx="5090">
                  <c:v>102.426</c:v>
                </c:pt>
                <c:pt idx="5091">
                  <c:v>102.44499999999999</c:v>
                </c:pt>
                <c:pt idx="5092">
                  <c:v>102.462</c:v>
                </c:pt>
                <c:pt idx="5093">
                  <c:v>102.48</c:v>
                </c:pt>
                <c:pt idx="5094">
                  <c:v>102.498</c:v>
                </c:pt>
                <c:pt idx="5095">
                  <c:v>102.514</c:v>
                </c:pt>
                <c:pt idx="5096">
                  <c:v>102.53100000000001</c:v>
                </c:pt>
                <c:pt idx="5097">
                  <c:v>102.54600000000001</c:v>
                </c:pt>
                <c:pt idx="5098">
                  <c:v>102.56399999999999</c:v>
                </c:pt>
                <c:pt idx="5099">
                  <c:v>102.6</c:v>
                </c:pt>
                <c:pt idx="5100">
                  <c:v>102.666</c:v>
                </c:pt>
                <c:pt idx="5101">
                  <c:v>102.68300000000001</c:v>
                </c:pt>
                <c:pt idx="5102">
                  <c:v>102.70399999999999</c:v>
                </c:pt>
                <c:pt idx="5103">
                  <c:v>102.714</c:v>
                </c:pt>
                <c:pt idx="5104">
                  <c:v>102.73099999999999</c:v>
                </c:pt>
                <c:pt idx="5105">
                  <c:v>102.761</c:v>
                </c:pt>
                <c:pt idx="5106">
                  <c:v>102.78</c:v>
                </c:pt>
                <c:pt idx="5107">
                  <c:v>102.803</c:v>
                </c:pt>
                <c:pt idx="5108">
                  <c:v>102.824</c:v>
                </c:pt>
                <c:pt idx="5109">
                  <c:v>102.845</c:v>
                </c:pt>
                <c:pt idx="5110">
                  <c:v>102.86499999999999</c:v>
                </c:pt>
                <c:pt idx="5111">
                  <c:v>102.89400000000001</c:v>
                </c:pt>
                <c:pt idx="5112">
                  <c:v>102.95099999999999</c:v>
                </c:pt>
                <c:pt idx="5113">
                  <c:v>103.036</c:v>
                </c:pt>
                <c:pt idx="5114">
                  <c:v>103.13</c:v>
                </c:pt>
                <c:pt idx="5115">
                  <c:v>103.226</c:v>
                </c:pt>
                <c:pt idx="5116">
                  <c:v>103.261</c:v>
                </c:pt>
                <c:pt idx="5117">
                  <c:v>103.26300000000001</c:v>
                </c:pt>
                <c:pt idx="5118">
                  <c:v>103.26900000000001</c:v>
                </c:pt>
                <c:pt idx="5119">
                  <c:v>103.27800000000001</c:v>
                </c:pt>
                <c:pt idx="5120">
                  <c:v>103.288</c:v>
                </c:pt>
                <c:pt idx="5121">
                  <c:v>103.303</c:v>
                </c:pt>
                <c:pt idx="5122">
                  <c:v>103.318</c:v>
                </c:pt>
                <c:pt idx="5123">
                  <c:v>103.334</c:v>
                </c:pt>
                <c:pt idx="5124">
                  <c:v>103.35</c:v>
                </c:pt>
                <c:pt idx="5125">
                  <c:v>103.36799999999999</c:v>
                </c:pt>
                <c:pt idx="5126">
                  <c:v>103.38500000000001</c:v>
                </c:pt>
                <c:pt idx="5127">
                  <c:v>103.4</c:v>
                </c:pt>
                <c:pt idx="5128">
                  <c:v>103.417</c:v>
                </c:pt>
                <c:pt idx="5129">
                  <c:v>103.437</c:v>
                </c:pt>
                <c:pt idx="5130">
                  <c:v>103.48399999999999</c:v>
                </c:pt>
                <c:pt idx="5131">
                  <c:v>103.562</c:v>
                </c:pt>
                <c:pt idx="5132">
                  <c:v>103.655</c:v>
                </c:pt>
                <c:pt idx="5133">
                  <c:v>103.699</c:v>
                </c:pt>
                <c:pt idx="5134">
                  <c:v>103.718</c:v>
                </c:pt>
                <c:pt idx="5135">
                  <c:v>103.73</c:v>
                </c:pt>
                <c:pt idx="5136">
                  <c:v>103.74299999999999</c:v>
                </c:pt>
                <c:pt idx="5137">
                  <c:v>103.75700000000001</c:v>
                </c:pt>
                <c:pt idx="5138">
                  <c:v>103.774</c:v>
                </c:pt>
                <c:pt idx="5139">
                  <c:v>103.791</c:v>
                </c:pt>
                <c:pt idx="5140">
                  <c:v>103.80800000000001</c:v>
                </c:pt>
                <c:pt idx="5141">
                  <c:v>103.825</c:v>
                </c:pt>
                <c:pt idx="5142">
                  <c:v>103.84099999999999</c:v>
                </c:pt>
                <c:pt idx="5143">
                  <c:v>103.85599999999999</c:v>
                </c:pt>
                <c:pt idx="5144">
                  <c:v>103.871</c:v>
                </c:pt>
                <c:pt idx="5145">
                  <c:v>103.898</c:v>
                </c:pt>
                <c:pt idx="5146">
                  <c:v>103.953</c:v>
                </c:pt>
                <c:pt idx="5147">
                  <c:v>104.029</c:v>
                </c:pt>
                <c:pt idx="5148">
                  <c:v>104.069</c:v>
                </c:pt>
                <c:pt idx="5149">
                  <c:v>104.078</c:v>
                </c:pt>
                <c:pt idx="5150">
                  <c:v>104.09099999999999</c:v>
                </c:pt>
                <c:pt idx="5151">
                  <c:v>104.113</c:v>
                </c:pt>
                <c:pt idx="5152">
                  <c:v>104.128</c:v>
                </c:pt>
                <c:pt idx="5153">
                  <c:v>104.14400000000001</c:v>
                </c:pt>
                <c:pt idx="5154">
                  <c:v>104.16200000000001</c:v>
                </c:pt>
                <c:pt idx="5155">
                  <c:v>104.18</c:v>
                </c:pt>
                <c:pt idx="5156">
                  <c:v>104.197</c:v>
                </c:pt>
                <c:pt idx="5157">
                  <c:v>104.212</c:v>
                </c:pt>
                <c:pt idx="5158">
                  <c:v>104.22799999999999</c:v>
                </c:pt>
                <c:pt idx="5159">
                  <c:v>104.249</c:v>
                </c:pt>
                <c:pt idx="5160">
                  <c:v>104.295</c:v>
                </c:pt>
                <c:pt idx="5161">
                  <c:v>104.37</c:v>
                </c:pt>
                <c:pt idx="5162">
                  <c:v>104.459</c:v>
                </c:pt>
                <c:pt idx="5163">
                  <c:v>104.551</c:v>
                </c:pt>
                <c:pt idx="5164">
                  <c:v>104.569</c:v>
                </c:pt>
                <c:pt idx="5165">
                  <c:v>104.587</c:v>
                </c:pt>
                <c:pt idx="5166">
                  <c:v>104.601</c:v>
                </c:pt>
                <c:pt idx="5167">
                  <c:v>104.613</c:v>
                </c:pt>
                <c:pt idx="5168">
                  <c:v>104.636</c:v>
                </c:pt>
                <c:pt idx="5169">
                  <c:v>104.685</c:v>
                </c:pt>
                <c:pt idx="5170">
                  <c:v>104.76600000000001</c:v>
                </c:pt>
                <c:pt idx="5171">
                  <c:v>104.85899999999999</c:v>
                </c:pt>
                <c:pt idx="5172">
                  <c:v>104.95699999999999</c:v>
                </c:pt>
                <c:pt idx="5173">
                  <c:v>105.02200000000001</c:v>
                </c:pt>
                <c:pt idx="5174">
                  <c:v>105.04</c:v>
                </c:pt>
                <c:pt idx="5175">
                  <c:v>105.044</c:v>
                </c:pt>
                <c:pt idx="5176">
                  <c:v>105.05200000000001</c:v>
                </c:pt>
                <c:pt idx="5177">
                  <c:v>105.062</c:v>
                </c:pt>
                <c:pt idx="5178">
                  <c:v>105.07299999999999</c:v>
                </c:pt>
                <c:pt idx="5179">
                  <c:v>105.087</c:v>
                </c:pt>
                <c:pt idx="5180">
                  <c:v>105.102</c:v>
                </c:pt>
                <c:pt idx="5181">
                  <c:v>105.119</c:v>
                </c:pt>
                <c:pt idx="5182">
                  <c:v>105.136</c:v>
                </c:pt>
                <c:pt idx="5183">
                  <c:v>105.152</c:v>
                </c:pt>
                <c:pt idx="5184">
                  <c:v>105.167</c:v>
                </c:pt>
                <c:pt idx="5185">
                  <c:v>105.182</c:v>
                </c:pt>
                <c:pt idx="5186">
                  <c:v>105.197</c:v>
                </c:pt>
                <c:pt idx="5187">
                  <c:v>105.214</c:v>
                </c:pt>
                <c:pt idx="5188">
                  <c:v>105.24299999999999</c:v>
                </c:pt>
                <c:pt idx="5189">
                  <c:v>105.291</c:v>
                </c:pt>
                <c:pt idx="5190">
                  <c:v>105.35</c:v>
                </c:pt>
                <c:pt idx="5191">
                  <c:v>105.39</c:v>
                </c:pt>
                <c:pt idx="5192">
                  <c:v>105.41200000000001</c:v>
                </c:pt>
                <c:pt idx="5193">
                  <c:v>105.425</c:v>
                </c:pt>
                <c:pt idx="5194">
                  <c:v>105.437</c:v>
                </c:pt>
                <c:pt idx="5195">
                  <c:v>105.45</c:v>
                </c:pt>
                <c:pt idx="5196">
                  <c:v>105.464</c:v>
                </c:pt>
                <c:pt idx="5197">
                  <c:v>105.47799999999999</c:v>
                </c:pt>
                <c:pt idx="5198">
                  <c:v>105.494</c:v>
                </c:pt>
                <c:pt idx="5199">
                  <c:v>105.51</c:v>
                </c:pt>
                <c:pt idx="5200">
                  <c:v>105.52800000000001</c:v>
                </c:pt>
                <c:pt idx="5201">
                  <c:v>105.544</c:v>
                </c:pt>
                <c:pt idx="5202">
                  <c:v>105.559</c:v>
                </c:pt>
                <c:pt idx="5203">
                  <c:v>105.575</c:v>
                </c:pt>
                <c:pt idx="5204">
                  <c:v>105.59</c:v>
                </c:pt>
                <c:pt idx="5205">
                  <c:v>105.60899999999999</c:v>
                </c:pt>
                <c:pt idx="5206">
                  <c:v>105.639</c:v>
                </c:pt>
                <c:pt idx="5207">
                  <c:v>105.657</c:v>
                </c:pt>
                <c:pt idx="5208">
                  <c:v>105.67400000000001</c:v>
                </c:pt>
                <c:pt idx="5209">
                  <c:v>105.68899999999999</c:v>
                </c:pt>
                <c:pt idx="5210">
                  <c:v>105.705</c:v>
                </c:pt>
                <c:pt idx="5211">
                  <c:v>105.72199999999999</c:v>
                </c:pt>
                <c:pt idx="5212">
                  <c:v>105.739</c:v>
                </c:pt>
                <c:pt idx="5213">
                  <c:v>105.754</c:v>
                </c:pt>
                <c:pt idx="5214">
                  <c:v>105.77</c:v>
                </c:pt>
                <c:pt idx="5215">
                  <c:v>105.785</c:v>
                </c:pt>
                <c:pt idx="5216">
                  <c:v>105.8</c:v>
                </c:pt>
                <c:pt idx="5217">
                  <c:v>105.816</c:v>
                </c:pt>
                <c:pt idx="5218">
                  <c:v>105.831</c:v>
                </c:pt>
                <c:pt idx="5219">
                  <c:v>105.84699999999999</c:v>
                </c:pt>
                <c:pt idx="5220">
                  <c:v>105.86199999999999</c:v>
                </c:pt>
                <c:pt idx="5221">
                  <c:v>105.878</c:v>
                </c:pt>
                <c:pt idx="5222">
                  <c:v>105.896</c:v>
                </c:pt>
                <c:pt idx="5223">
                  <c:v>105.914</c:v>
                </c:pt>
                <c:pt idx="5224">
                  <c:v>105.931</c:v>
                </c:pt>
                <c:pt idx="5225">
                  <c:v>105.947</c:v>
                </c:pt>
                <c:pt idx="5226">
                  <c:v>105.962</c:v>
                </c:pt>
                <c:pt idx="5227">
                  <c:v>105.977</c:v>
                </c:pt>
                <c:pt idx="5228">
                  <c:v>105.994</c:v>
                </c:pt>
                <c:pt idx="5229">
                  <c:v>106.023</c:v>
                </c:pt>
                <c:pt idx="5230">
                  <c:v>106.08</c:v>
                </c:pt>
                <c:pt idx="5231">
                  <c:v>106.14100000000001</c:v>
                </c:pt>
                <c:pt idx="5232">
                  <c:v>106.175</c:v>
                </c:pt>
                <c:pt idx="5233">
                  <c:v>106.194</c:v>
                </c:pt>
                <c:pt idx="5234">
                  <c:v>106.208</c:v>
                </c:pt>
                <c:pt idx="5235">
                  <c:v>106.221</c:v>
                </c:pt>
                <c:pt idx="5236">
                  <c:v>106.236</c:v>
                </c:pt>
                <c:pt idx="5237">
                  <c:v>106.251</c:v>
                </c:pt>
                <c:pt idx="5238">
                  <c:v>106.268</c:v>
                </c:pt>
                <c:pt idx="5239">
                  <c:v>106.286</c:v>
                </c:pt>
                <c:pt idx="5240">
                  <c:v>106.301</c:v>
                </c:pt>
                <c:pt idx="5241">
                  <c:v>106.316</c:v>
                </c:pt>
                <c:pt idx="5242">
                  <c:v>106.331</c:v>
                </c:pt>
                <c:pt idx="5243">
                  <c:v>106.34699999999999</c:v>
                </c:pt>
                <c:pt idx="5244">
                  <c:v>106.375</c:v>
                </c:pt>
                <c:pt idx="5245">
                  <c:v>106.441</c:v>
                </c:pt>
                <c:pt idx="5246">
                  <c:v>106.523</c:v>
                </c:pt>
                <c:pt idx="5247">
                  <c:v>106.593</c:v>
                </c:pt>
                <c:pt idx="5248">
                  <c:v>106.64100000000001</c:v>
                </c:pt>
                <c:pt idx="5249">
                  <c:v>106.654</c:v>
                </c:pt>
                <c:pt idx="5250">
                  <c:v>106.663</c:v>
                </c:pt>
                <c:pt idx="5251">
                  <c:v>106.673</c:v>
                </c:pt>
                <c:pt idx="5252">
                  <c:v>106.684</c:v>
                </c:pt>
                <c:pt idx="5253">
                  <c:v>106.697</c:v>
                </c:pt>
                <c:pt idx="5254">
                  <c:v>106.711</c:v>
                </c:pt>
                <c:pt idx="5255">
                  <c:v>106.726</c:v>
                </c:pt>
                <c:pt idx="5256">
                  <c:v>106.74299999999999</c:v>
                </c:pt>
                <c:pt idx="5257">
                  <c:v>106.761</c:v>
                </c:pt>
                <c:pt idx="5258">
                  <c:v>106.777</c:v>
                </c:pt>
                <c:pt idx="5259">
                  <c:v>106.792</c:v>
                </c:pt>
                <c:pt idx="5260">
                  <c:v>106.80800000000001</c:v>
                </c:pt>
                <c:pt idx="5261">
                  <c:v>106.82299999999999</c:v>
                </c:pt>
                <c:pt idx="5262">
                  <c:v>106.839</c:v>
                </c:pt>
                <c:pt idx="5263">
                  <c:v>106.866</c:v>
                </c:pt>
                <c:pt idx="5264">
                  <c:v>106.92400000000001</c:v>
                </c:pt>
                <c:pt idx="5265">
                  <c:v>107.009</c:v>
                </c:pt>
                <c:pt idx="5266">
                  <c:v>107.072</c:v>
                </c:pt>
                <c:pt idx="5267">
                  <c:v>107.09</c:v>
                </c:pt>
                <c:pt idx="5268">
                  <c:v>107.107</c:v>
                </c:pt>
                <c:pt idx="5269">
                  <c:v>107.12</c:v>
                </c:pt>
                <c:pt idx="5270">
                  <c:v>107.13200000000001</c:v>
                </c:pt>
                <c:pt idx="5271">
                  <c:v>107.14700000000001</c:v>
                </c:pt>
                <c:pt idx="5272">
                  <c:v>107.16200000000001</c:v>
                </c:pt>
                <c:pt idx="5273">
                  <c:v>107.179</c:v>
                </c:pt>
                <c:pt idx="5274">
                  <c:v>107.194</c:v>
                </c:pt>
                <c:pt idx="5275">
                  <c:v>107.21</c:v>
                </c:pt>
                <c:pt idx="5276">
                  <c:v>107.245</c:v>
                </c:pt>
                <c:pt idx="5277">
                  <c:v>107.31399999999999</c:v>
                </c:pt>
                <c:pt idx="5278">
                  <c:v>107.402</c:v>
                </c:pt>
                <c:pt idx="5279">
                  <c:v>107.43600000000001</c:v>
                </c:pt>
                <c:pt idx="5280">
                  <c:v>107.45099999999999</c:v>
                </c:pt>
                <c:pt idx="5281">
                  <c:v>107.46299999999999</c:v>
                </c:pt>
                <c:pt idx="5282">
                  <c:v>107.476</c:v>
                </c:pt>
                <c:pt idx="5283">
                  <c:v>107.49</c:v>
                </c:pt>
                <c:pt idx="5284">
                  <c:v>107.505</c:v>
                </c:pt>
                <c:pt idx="5285">
                  <c:v>107.521</c:v>
                </c:pt>
                <c:pt idx="5286">
                  <c:v>107.535</c:v>
                </c:pt>
                <c:pt idx="5287">
                  <c:v>107.551</c:v>
                </c:pt>
                <c:pt idx="5288">
                  <c:v>107.566</c:v>
                </c:pt>
                <c:pt idx="5289">
                  <c:v>107.581</c:v>
                </c:pt>
                <c:pt idx="5290">
                  <c:v>107.599</c:v>
                </c:pt>
                <c:pt idx="5291">
                  <c:v>107.634</c:v>
                </c:pt>
                <c:pt idx="5292">
                  <c:v>107.70099999999999</c:v>
                </c:pt>
                <c:pt idx="5293">
                  <c:v>107.791</c:v>
                </c:pt>
                <c:pt idx="5294">
                  <c:v>107.884</c:v>
                </c:pt>
                <c:pt idx="5295">
                  <c:v>107.979</c:v>
                </c:pt>
                <c:pt idx="5296">
                  <c:v>108.075</c:v>
                </c:pt>
                <c:pt idx="5297">
                  <c:v>108.13500000000001</c:v>
                </c:pt>
                <c:pt idx="5298">
                  <c:v>108.13500000000001</c:v>
                </c:pt>
                <c:pt idx="5299">
                  <c:v>108.13500000000001</c:v>
                </c:pt>
                <c:pt idx="5300">
                  <c:v>108.137</c:v>
                </c:pt>
                <c:pt idx="5301">
                  <c:v>108.145</c:v>
                </c:pt>
                <c:pt idx="5302">
                  <c:v>108.154</c:v>
                </c:pt>
                <c:pt idx="5303">
                  <c:v>108.169</c:v>
                </c:pt>
                <c:pt idx="5304">
                  <c:v>108.20099999999999</c:v>
                </c:pt>
                <c:pt idx="5305">
                  <c:v>108.25700000000001</c:v>
                </c:pt>
                <c:pt idx="5306">
                  <c:v>108.34399999999999</c:v>
                </c:pt>
                <c:pt idx="5307">
                  <c:v>108.438</c:v>
                </c:pt>
                <c:pt idx="5308">
                  <c:v>108.53400000000001</c:v>
                </c:pt>
                <c:pt idx="5309">
                  <c:v>108.63200000000001</c:v>
                </c:pt>
                <c:pt idx="5310">
                  <c:v>108.732</c:v>
                </c:pt>
                <c:pt idx="5311">
                  <c:v>108.827</c:v>
                </c:pt>
                <c:pt idx="5312">
                  <c:v>108.917</c:v>
                </c:pt>
                <c:pt idx="5313">
                  <c:v>108.997</c:v>
                </c:pt>
                <c:pt idx="5314">
                  <c:v>109.02200000000001</c:v>
                </c:pt>
                <c:pt idx="5315">
                  <c:v>109.02200000000001</c:v>
                </c:pt>
                <c:pt idx="5316">
                  <c:v>109.02200000000001</c:v>
                </c:pt>
                <c:pt idx="5317">
                  <c:v>109.029</c:v>
                </c:pt>
                <c:pt idx="5318">
                  <c:v>109.05</c:v>
                </c:pt>
                <c:pt idx="5319">
                  <c:v>109.08799999999999</c:v>
                </c:pt>
                <c:pt idx="5320">
                  <c:v>109.13800000000001</c:v>
                </c:pt>
                <c:pt idx="5321">
                  <c:v>109.18899999999999</c:v>
                </c:pt>
                <c:pt idx="5322">
                  <c:v>109.227</c:v>
                </c:pt>
                <c:pt idx="5323">
                  <c:v>109.254</c:v>
                </c:pt>
                <c:pt idx="5324">
                  <c:v>109.27800000000001</c:v>
                </c:pt>
                <c:pt idx="5325">
                  <c:v>109.29300000000001</c:v>
                </c:pt>
                <c:pt idx="5326">
                  <c:v>109.294</c:v>
                </c:pt>
                <c:pt idx="5327">
                  <c:v>109.298</c:v>
                </c:pt>
                <c:pt idx="5328">
                  <c:v>109.306</c:v>
                </c:pt>
                <c:pt idx="5329">
                  <c:v>109.31399999999999</c:v>
                </c:pt>
                <c:pt idx="5330">
                  <c:v>109.324</c:v>
                </c:pt>
                <c:pt idx="5331">
                  <c:v>109.336</c:v>
                </c:pt>
                <c:pt idx="5332">
                  <c:v>109.351</c:v>
                </c:pt>
                <c:pt idx="5333">
                  <c:v>109.36799999999999</c:v>
                </c:pt>
                <c:pt idx="5334">
                  <c:v>109.38500000000001</c:v>
                </c:pt>
                <c:pt idx="5335">
                  <c:v>109.398</c:v>
                </c:pt>
                <c:pt idx="5336">
                  <c:v>109.414</c:v>
                </c:pt>
                <c:pt idx="5337">
                  <c:v>109.429</c:v>
                </c:pt>
                <c:pt idx="5338">
                  <c:v>109.444</c:v>
                </c:pt>
                <c:pt idx="5339">
                  <c:v>109.458</c:v>
                </c:pt>
                <c:pt idx="5340">
                  <c:v>109.477</c:v>
                </c:pt>
                <c:pt idx="5341">
                  <c:v>109.494</c:v>
                </c:pt>
                <c:pt idx="5342">
                  <c:v>109.508</c:v>
                </c:pt>
                <c:pt idx="5343">
                  <c:v>109.523</c:v>
                </c:pt>
                <c:pt idx="5344">
                  <c:v>109.539</c:v>
                </c:pt>
                <c:pt idx="5345">
                  <c:v>109.556</c:v>
                </c:pt>
                <c:pt idx="5346">
                  <c:v>109.571</c:v>
                </c:pt>
                <c:pt idx="5347">
                  <c:v>109.587</c:v>
                </c:pt>
                <c:pt idx="5348">
                  <c:v>109.60299999999999</c:v>
                </c:pt>
                <c:pt idx="5349">
                  <c:v>109.61799999999999</c:v>
                </c:pt>
                <c:pt idx="5350">
                  <c:v>109.639</c:v>
                </c:pt>
                <c:pt idx="5351">
                  <c:v>109.682</c:v>
                </c:pt>
                <c:pt idx="5352">
                  <c:v>109.749</c:v>
                </c:pt>
                <c:pt idx="5353">
                  <c:v>109.815</c:v>
                </c:pt>
                <c:pt idx="5354">
                  <c:v>109.852</c:v>
                </c:pt>
                <c:pt idx="5355">
                  <c:v>109.874</c:v>
                </c:pt>
                <c:pt idx="5356">
                  <c:v>109.887</c:v>
                </c:pt>
                <c:pt idx="5357">
                  <c:v>109.901</c:v>
                </c:pt>
                <c:pt idx="5358">
                  <c:v>109.91500000000001</c:v>
                </c:pt>
                <c:pt idx="5359">
                  <c:v>109.929</c:v>
                </c:pt>
                <c:pt idx="5360">
                  <c:v>109.944</c:v>
                </c:pt>
                <c:pt idx="5361">
                  <c:v>109.962</c:v>
                </c:pt>
                <c:pt idx="5362">
                  <c:v>109.98</c:v>
                </c:pt>
                <c:pt idx="5363">
                  <c:v>109.995</c:v>
                </c:pt>
                <c:pt idx="5364">
                  <c:v>110.011</c:v>
                </c:pt>
                <c:pt idx="5365">
                  <c:v>110.02500000000001</c:v>
                </c:pt>
                <c:pt idx="5366">
                  <c:v>110.04</c:v>
                </c:pt>
                <c:pt idx="5367">
                  <c:v>110.05500000000001</c:v>
                </c:pt>
                <c:pt idx="5368">
                  <c:v>110.08499999999999</c:v>
                </c:pt>
                <c:pt idx="5369">
                  <c:v>110.14100000000001</c:v>
                </c:pt>
                <c:pt idx="5370">
                  <c:v>110.166</c:v>
                </c:pt>
                <c:pt idx="5371">
                  <c:v>110.18</c:v>
                </c:pt>
                <c:pt idx="5372">
                  <c:v>110.20099999999999</c:v>
                </c:pt>
                <c:pt idx="5373">
                  <c:v>110.221</c:v>
                </c:pt>
                <c:pt idx="5374">
                  <c:v>110.236</c:v>
                </c:pt>
                <c:pt idx="5375">
                  <c:v>110.25</c:v>
                </c:pt>
                <c:pt idx="5376">
                  <c:v>110.264</c:v>
                </c:pt>
                <c:pt idx="5377">
                  <c:v>110.27800000000001</c:v>
                </c:pt>
                <c:pt idx="5378">
                  <c:v>110.29300000000001</c:v>
                </c:pt>
                <c:pt idx="5379">
                  <c:v>110.31399999999999</c:v>
                </c:pt>
                <c:pt idx="5380">
                  <c:v>110.355</c:v>
                </c:pt>
                <c:pt idx="5381">
                  <c:v>110.429</c:v>
                </c:pt>
                <c:pt idx="5382">
                  <c:v>110.5</c:v>
                </c:pt>
                <c:pt idx="5383">
                  <c:v>110.532</c:v>
                </c:pt>
                <c:pt idx="5384">
                  <c:v>110.547</c:v>
                </c:pt>
                <c:pt idx="5385">
                  <c:v>110.55500000000001</c:v>
                </c:pt>
                <c:pt idx="5386">
                  <c:v>110.57</c:v>
                </c:pt>
                <c:pt idx="5387">
                  <c:v>110.58499999999999</c:v>
                </c:pt>
                <c:pt idx="5388">
                  <c:v>110.6</c:v>
                </c:pt>
                <c:pt idx="5389">
                  <c:v>110.617</c:v>
                </c:pt>
                <c:pt idx="5390">
                  <c:v>110.633</c:v>
                </c:pt>
                <c:pt idx="5391">
                  <c:v>110.65</c:v>
                </c:pt>
                <c:pt idx="5392">
                  <c:v>110.663</c:v>
                </c:pt>
                <c:pt idx="5393">
                  <c:v>110.68</c:v>
                </c:pt>
                <c:pt idx="5394">
                  <c:v>110.696</c:v>
                </c:pt>
                <c:pt idx="5395">
                  <c:v>110.711</c:v>
                </c:pt>
                <c:pt idx="5396">
                  <c:v>110.727</c:v>
                </c:pt>
                <c:pt idx="5397">
                  <c:v>110.756</c:v>
                </c:pt>
                <c:pt idx="5398">
                  <c:v>110.813</c:v>
                </c:pt>
                <c:pt idx="5399">
                  <c:v>110.898</c:v>
                </c:pt>
                <c:pt idx="5400">
                  <c:v>110.96599999999999</c:v>
                </c:pt>
                <c:pt idx="5401">
                  <c:v>111.006</c:v>
                </c:pt>
                <c:pt idx="5402">
                  <c:v>111.027</c:v>
                </c:pt>
                <c:pt idx="5403">
                  <c:v>111.04600000000001</c:v>
                </c:pt>
                <c:pt idx="5404">
                  <c:v>111.078</c:v>
                </c:pt>
                <c:pt idx="5405">
                  <c:v>111.125</c:v>
                </c:pt>
                <c:pt idx="5406">
                  <c:v>111.17400000000001</c:v>
                </c:pt>
                <c:pt idx="5407">
                  <c:v>111.205</c:v>
                </c:pt>
                <c:pt idx="5408">
                  <c:v>111.215</c:v>
                </c:pt>
                <c:pt idx="5409">
                  <c:v>111.224</c:v>
                </c:pt>
                <c:pt idx="5410">
                  <c:v>111.236</c:v>
                </c:pt>
                <c:pt idx="5411">
                  <c:v>111.255</c:v>
                </c:pt>
                <c:pt idx="5412">
                  <c:v>111.285</c:v>
                </c:pt>
                <c:pt idx="5413">
                  <c:v>111.312</c:v>
                </c:pt>
                <c:pt idx="5414">
                  <c:v>111.336</c:v>
                </c:pt>
                <c:pt idx="5415">
                  <c:v>111.36499999999999</c:v>
                </c:pt>
                <c:pt idx="5416">
                  <c:v>111.395</c:v>
                </c:pt>
                <c:pt idx="5417">
                  <c:v>111.425</c:v>
                </c:pt>
                <c:pt idx="5418">
                  <c:v>111.45399999999999</c:v>
                </c:pt>
                <c:pt idx="5419">
                  <c:v>111.485</c:v>
                </c:pt>
                <c:pt idx="5420">
                  <c:v>111.51600000000001</c:v>
                </c:pt>
                <c:pt idx="5421">
                  <c:v>111.544</c:v>
                </c:pt>
                <c:pt idx="5422">
                  <c:v>111.571</c:v>
                </c:pt>
                <c:pt idx="5423">
                  <c:v>111.598</c:v>
                </c:pt>
                <c:pt idx="5424">
                  <c:v>111.625</c:v>
                </c:pt>
                <c:pt idx="5425">
                  <c:v>111.65300000000001</c:v>
                </c:pt>
                <c:pt idx="5426">
                  <c:v>111.682</c:v>
                </c:pt>
                <c:pt idx="5427">
                  <c:v>111.712</c:v>
                </c:pt>
                <c:pt idx="5428">
                  <c:v>111.742</c:v>
                </c:pt>
                <c:pt idx="5429">
                  <c:v>111.771</c:v>
                </c:pt>
                <c:pt idx="5430">
                  <c:v>111.776</c:v>
                </c:pt>
                <c:pt idx="5431">
                  <c:v>111.783</c:v>
                </c:pt>
                <c:pt idx="5432">
                  <c:v>111.792</c:v>
                </c:pt>
                <c:pt idx="5433">
                  <c:v>111.803</c:v>
                </c:pt>
                <c:pt idx="5434">
                  <c:v>111.816</c:v>
                </c:pt>
                <c:pt idx="5435">
                  <c:v>111.831</c:v>
                </c:pt>
                <c:pt idx="5436">
                  <c:v>111.84699999999999</c:v>
                </c:pt>
                <c:pt idx="5437">
                  <c:v>111.86199999999999</c:v>
                </c:pt>
                <c:pt idx="5438">
                  <c:v>111.879</c:v>
                </c:pt>
                <c:pt idx="5439">
                  <c:v>111.895</c:v>
                </c:pt>
                <c:pt idx="5440">
                  <c:v>111.911</c:v>
                </c:pt>
                <c:pt idx="5441">
                  <c:v>111.926</c:v>
                </c:pt>
                <c:pt idx="5442">
                  <c:v>111.941</c:v>
                </c:pt>
                <c:pt idx="5443">
                  <c:v>111.95699999999999</c:v>
                </c:pt>
                <c:pt idx="5444">
                  <c:v>111.977</c:v>
                </c:pt>
                <c:pt idx="5445">
                  <c:v>112.009</c:v>
                </c:pt>
                <c:pt idx="5446">
                  <c:v>112.057</c:v>
                </c:pt>
                <c:pt idx="5447">
                  <c:v>112.123</c:v>
                </c:pt>
                <c:pt idx="5448">
                  <c:v>112.14</c:v>
                </c:pt>
                <c:pt idx="5449">
                  <c:v>112.148</c:v>
                </c:pt>
                <c:pt idx="5450">
                  <c:v>112.164</c:v>
                </c:pt>
                <c:pt idx="5451">
                  <c:v>112.19499999999999</c:v>
                </c:pt>
                <c:pt idx="5452">
                  <c:v>112.21299999999999</c:v>
                </c:pt>
                <c:pt idx="5453">
                  <c:v>112.229</c:v>
                </c:pt>
                <c:pt idx="5454">
                  <c:v>112.246</c:v>
                </c:pt>
                <c:pt idx="5455">
                  <c:v>112.26</c:v>
                </c:pt>
                <c:pt idx="5456">
                  <c:v>112.276</c:v>
                </c:pt>
                <c:pt idx="5457">
                  <c:v>112.292</c:v>
                </c:pt>
                <c:pt idx="5458">
                  <c:v>112.307</c:v>
                </c:pt>
                <c:pt idx="5459">
                  <c:v>112.337</c:v>
                </c:pt>
                <c:pt idx="5460">
                  <c:v>112.4</c:v>
                </c:pt>
                <c:pt idx="5461">
                  <c:v>112.479</c:v>
                </c:pt>
                <c:pt idx="5462">
                  <c:v>112.551</c:v>
                </c:pt>
                <c:pt idx="5463">
                  <c:v>112.586</c:v>
                </c:pt>
                <c:pt idx="5464">
                  <c:v>112.602</c:v>
                </c:pt>
                <c:pt idx="5465">
                  <c:v>112.613</c:v>
                </c:pt>
                <c:pt idx="5466">
                  <c:v>112.631</c:v>
                </c:pt>
                <c:pt idx="5467">
                  <c:v>112.664</c:v>
                </c:pt>
                <c:pt idx="5468">
                  <c:v>112.702</c:v>
                </c:pt>
                <c:pt idx="5469">
                  <c:v>112.73099999999999</c:v>
                </c:pt>
                <c:pt idx="5470">
                  <c:v>112.752</c:v>
                </c:pt>
                <c:pt idx="5471">
                  <c:v>112.76600000000001</c:v>
                </c:pt>
                <c:pt idx="5472">
                  <c:v>112.77800000000001</c:v>
                </c:pt>
                <c:pt idx="5473">
                  <c:v>112.789</c:v>
                </c:pt>
                <c:pt idx="5474">
                  <c:v>112.79900000000001</c:v>
                </c:pt>
                <c:pt idx="5475">
                  <c:v>112.81</c:v>
                </c:pt>
                <c:pt idx="5476">
                  <c:v>112.822</c:v>
                </c:pt>
                <c:pt idx="5477">
                  <c:v>112.83499999999999</c:v>
                </c:pt>
                <c:pt idx="5478">
                  <c:v>112.84699999999999</c:v>
                </c:pt>
                <c:pt idx="5479">
                  <c:v>112.86</c:v>
                </c:pt>
                <c:pt idx="5480">
                  <c:v>112.872</c:v>
                </c:pt>
                <c:pt idx="5481">
                  <c:v>112.88500000000001</c:v>
                </c:pt>
                <c:pt idx="5482">
                  <c:v>112.898</c:v>
                </c:pt>
                <c:pt idx="5483">
                  <c:v>112.91</c:v>
                </c:pt>
                <c:pt idx="5484">
                  <c:v>112.926</c:v>
                </c:pt>
                <c:pt idx="5485">
                  <c:v>112.941</c:v>
                </c:pt>
                <c:pt idx="5486">
                  <c:v>112.956</c:v>
                </c:pt>
                <c:pt idx="5487">
                  <c:v>112.97199999999999</c:v>
                </c:pt>
                <c:pt idx="5488">
                  <c:v>112.989</c:v>
                </c:pt>
                <c:pt idx="5489">
                  <c:v>113.006</c:v>
                </c:pt>
                <c:pt idx="5490">
                  <c:v>113.023</c:v>
                </c:pt>
                <c:pt idx="5491">
                  <c:v>113.038</c:v>
                </c:pt>
                <c:pt idx="5492">
                  <c:v>113.053</c:v>
                </c:pt>
                <c:pt idx="5493">
                  <c:v>113.069</c:v>
                </c:pt>
                <c:pt idx="5494">
                  <c:v>113.084</c:v>
                </c:pt>
                <c:pt idx="5495">
                  <c:v>113.099</c:v>
                </c:pt>
                <c:pt idx="5496">
                  <c:v>113.11499999999999</c:v>
                </c:pt>
                <c:pt idx="5497">
                  <c:v>113.13200000000001</c:v>
                </c:pt>
                <c:pt idx="5498">
                  <c:v>113.152</c:v>
                </c:pt>
                <c:pt idx="5499">
                  <c:v>113.17</c:v>
                </c:pt>
                <c:pt idx="5500">
                  <c:v>113.188</c:v>
                </c:pt>
                <c:pt idx="5501">
                  <c:v>113.205</c:v>
                </c:pt>
                <c:pt idx="5502">
                  <c:v>113.221</c:v>
                </c:pt>
                <c:pt idx="5503">
                  <c:v>113.236</c:v>
                </c:pt>
                <c:pt idx="5504">
                  <c:v>113.251</c:v>
                </c:pt>
                <c:pt idx="5505">
                  <c:v>113.26600000000001</c:v>
                </c:pt>
                <c:pt idx="5506">
                  <c:v>113.28</c:v>
                </c:pt>
                <c:pt idx="5507">
                  <c:v>113.29300000000001</c:v>
                </c:pt>
                <c:pt idx="5508">
                  <c:v>113.30500000000001</c:v>
                </c:pt>
                <c:pt idx="5509">
                  <c:v>113.32299999999999</c:v>
                </c:pt>
                <c:pt idx="5510">
                  <c:v>113.34</c:v>
                </c:pt>
                <c:pt idx="5511">
                  <c:v>113.354</c:v>
                </c:pt>
                <c:pt idx="5512">
                  <c:v>113.367</c:v>
                </c:pt>
                <c:pt idx="5513">
                  <c:v>113.38200000000001</c:v>
                </c:pt>
                <c:pt idx="5514">
                  <c:v>113.396</c:v>
                </c:pt>
                <c:pt idx="5515">
                  <c:v>113.405</c:v>
                </c:pt>
                <c:pt idx="5516">
                  <c:v>113.416</c:v>
                </c:pt>
                <c:pt idx="5517">
                  <c:v>113.434</c:v>
                </c:pt>
                <c:pt idx="5518">
                  <c:v>113.459</c:v>
                </c:pt>
                <c:pt idx="5519">
                  <c:v>113.48699999999999</c:v>
                </c:pt>
                <c:pt idx="5520">
                  <c:v>113.506</c:v>
                </c:pt>
                <c:pt idx="5521">
                  <c:v>113.518</c:v>
                </c:pt>
                <c:pt idx="5522">
                  <c:v>113.532</c:v>
                </c:pt>
                <c:pt idx="5523">
                  <c:v>113.544</c:v>
                </c:pt>
                <c:pt idx="5524">
                  <c:v>113.556</c:v>
                </c:pt>
                <c:pt idx="5525">
                  <c:v>113.56699999999999</c:v>
                </c:pt>
                <c:pt idx="5526">
                  <c:v>113.57899999999999</c:v>
                </c:pt>
                <c:pt idx="5527">
                  <c:v>113.59</c:v>
                </c:pt>
                <c:pt idx="5528">
                  <c:v>113.602</c:v>
                </c:pt>
                <c:pt idx="5529">
                  <c:v>113.614</c:v>
                </c:pt>
                <c:pt idx="5530">
                  <c:v>113.626</c:v>
                </c:pt>
                <c:pt idx="5531">
                  <c:v>113.63800000000001</c:v>
                </c:pt>
                <c:pt idx="5532">
                  <c:v>113.651</c:v>
                </c:pt>
                <c:pt idx="5533">
                  <c:v>113.675</c:v>
                </c:pt>
                <c:pt idx="5534">
                  <c:v>113.717</c:v>
                </c:pt>
                <c:pt idx="5535">
                  <c:v>113.77500000000001</c:v>
                </c:pt>
                <c:pt idx="5536">
                  <c:v>113.836</c:v>
                </c:pt>
                <c:pt idx="5537">
                  <c:v>113.85</c:v>
                </c:pt>
                <c:pt idx="5538">
                  <c:v>113.86</c:v>
                </c:pt>
                <c:pt idx="5539">
                  <c:v>113.872</c:v>
                </c:pt>
                <c:pt idx="5540">
                  <c:v>113.886</c:v>
                </c:pt>
                <c:pt idx="5541">
                  <c:v>113.898</c:v>
                </c:pt>
                <c:pt idx="5542">
                  <c:v>113.91200000000001</c:v>
                </c:pt>
                <c:pt idx="5543">
                  <c:v>113.928</c:v>
                </c:pt>
                <c:pt idx="5544">
                  <c:v>113.944</c:v>
                </c:pt>
                <c:pt idx="5545">
                  <c:v>113.959</c:v>
                </c:pt>
                <c:pt idx="5546">
                  <c:v>113.973</c:v>
                </c:pt>
                <c:pt idx="5547">
                  <c:v>113.988</c:v>
                </c:pt>
                <c:pt idx="5548">
                  <c:v>114.002</c:v>
                </c:pt>
                <c:pt idx="5549">
                  <c:v>114.032</c:v>
                </c:pt>
                <c:pt idx="5550">
                  <c:v>114.093</c:v>
                </c:pt>
                <c:pt idx="5551">
                  <c:v>114.18</c:v>
                </c:pt>
                <c:pt idx="5552">
                  <c:v>114.27</c:v>
                </c:pt>
                <c:pt idx="5553">
                  <c:v>114.33799999999999</c:v>
                </c:pt>
                <c:pt idx="5554">
                  <c:v>114.377</c:v>
                </c:pt>
                <c:pt idx="5555">
                  <c:v>114.398</c:v>
                </c:pt>
                <c:pt idx="5556">
                  <c:v>114.41200000000001</c:v>
                </c:pt>
                <c:pt idx="5557">
                  <c:v>114.426</c:v>
                </c:pt>
                <c:pt idx="5558">
                  <c:v>114.441</c:v>
                </c:pt>
                <c:pt idx="5559">
                  <c:v>114.45699999999999</c:v>
                </c:pt>
                <c:pt idx="5560">
                  <c:v>114.473</c:v>
                </c:pt>
                <c:pt idx="5561">
                  <c:v>114.49</c:v>
                </c:pt>
                <c:pt idx="5562">
                  <c:v>114.50700000000001</c:v>
                </c:pt>
                <c:pt idx="5563">
                  <c:v>114.524</c:v>
                </c:pt>
                <c:pt idx="5564">
                  <c:v>114.54</c:v>
                </c:pt>
                <c:pt idx="5565">
                  <c:v>114.55800000000001</c:v>
                </c:pt>
                <c:pt idx="5566">
                  <c:v>114.59699999999999</c:v>
                </c:pt>
                <c:pt idx="5567">
                  <c:v>114.669</c:v>
                </c:pt>
                <c:pt idx="5568">
                  <c:v>114.76</c:v>
                </c:pt>
                <c:pt idx="5569">
                  <c:v>114.85299999999999</c:v>
                </c:pt>
                <c:pt idx="5570">
                  <c:v>114.949</c:v>
                </c:pt>
                <c:pt idx="5571">
                  <c:v>115.05</c:v>
                </c:pt>
                <c:pt idx="5572">
                  <c:v>115.14</c:v>
                </c:pt>
                <c:pt idx="5573">
                  <c:v>115.181</c:v>
                </c:pt>
                <c:pt idx="5574">
                  <c:v>115.187</c:v>
                </c:pt>
                <c:pt idx="5575">
                  <c:v>115.193</c:v>
                </c:pt>
                <c:pt idx="5576">
                  <c:v>115.199</c:v>
                </c:pt>
                <c:pt idx="5577">
                  <c:v>115.206</c:v>
                </c:pt>
                <c:pt idx="5578">
                  <c:v>115.21299999999999</c:v>
                </c:pt>
                <c:pt idx="5579">
                  <c:v>115.22199999999999</c:v>
                </c:pt>
                <c:pt idx="5580">
                  <c:v>115.23399999999999</c:v>
                </c:pt>
                <c:pt idx="5581">
                  <c:v>115.246</c:v>
                </c:pt>
                <c:pt idx="5582">
                  <c:v>115.259</c:v>
                </c:pt>
                <c:pt idx="5583">
                  <c:v>115.27200000000001</c:v>
                </c:pt>
                <c:pt idx="5584">
                  <c:v>115.286</c:v>
                </c:pt>
                <c:pt idx="5585">
                  <c:v>115.29900000000001</c:v>
                </c:pt>
                <c:pt idx="5586">
                  <c:v>115.312</c:v>
                </c:pt>
                <c:pt idx="5587">
                  <c:v>115.325</c:v>
                </c:pt>
                <c:pt idx="5588">
                  <c:v>115.33799999999999</c:v>
                </c:pt>
                <c:pt idx="5589">
                  <c:v>115.351</c:v>
                </c:pt>
                <c:pt idx="5590">
                  <c:v>115.364</c:v>
                </c:pt>
                <c:pt idx="5591">
                  <c:v>115.377</c:v>
                </c:pt>
                <c:pt idx="5592">
                  <c:v>115.39</c:v>
                </c:pt>
                <c:pt idx="5593">
                  <c:v>115.40300000000001</c:v>
                </c:pt>
                <c:pt idx="5594">
                  <c:v>115.417</c:v>
                </c:pt>
                <c:pt idx="5595">
                  <c:v>115.43</c:v>
                </c:pt>
                <c:pt idx="5596">
                  <c:v>115.443</c:v>
                </c:pt>
                <c:pt idx="5597">
                  <c:v>115.456</c:v>
                </c:pt>
                <c:pt idx="5598">
                  <c:v>115.46899999999999</c:v>
                </c:pt>
                <c:pt idx="5599">
                  <c:v>115.482</c:v>
                </c:pt>
                <c:pt idx="5600">
                  <c:v>115.495</c:v>
                </c:pt>
                <c:pt idx="5601">
                  <c:v>115.508</c:v>
                </c:pt>
                <c:pt idx="5602">
                  <c:v>115.52</c:v>
                </c:pt>
                <c:pt idx="5603">
                  <c:v>115.532</c:v>
                </c:pt>
                <c:pt idx="5604">
                  <c:v>115.545</c:v>
                </c:pt>
                <c:pt idx="5605">
                  <c:v>115.557</c:v>
                </c:pt>
                <c:pt idx="5606">
                  <c:v>115.569</c:v>
                </c:pt>
                <c:pt idx="5607">
                  <c:v>115.581</c:v>
                </c:pt>
                <c:pt idx="5608">
                  <c:v>115.593</c:v>
                </c:pt>
                <c:pt idx="5609">
                  <c:v>115.605</c:v>
                </c:pt>
                <c:pt idx="5610">
                  <c:v>115.61799999999999</c:v>
                </c:pt>
                <c:pt idx="5611">
                  <c:v>115.63</c:v>
                </c:pt>
                <c:pt idx="5612">
                  <c:v>115.642</c:v>
                </c:pt>
                <c:pt idx="5613">
                  <c:v>115.654</c:v>
                </c:pt>
                <c:pt idx="5614">
                  <c:v>115.666</c:v>
                </c:pt>
                <c:pt idx="5615">
                  <c:v>115.679</c:v>
                </c:pt>
                <c:pt idx="5616">
                  <c:v>115.69199999999999</c:v>
                </c:pt>
                <c:pt idx="5617">
                  <c:v>115.70399999999999</c:v>
                </c:pt>
                <c:pt idx="5618">
                  <c:v>115.715</c:v>
                </c:pt>
                <c:pt idx="5619">
                  <c:v>115.727</c:v>
                </c:pt>
                <c:pt idx="5620">
                  <c:v>115.738</c:v>
                </c:pt>
                <c:pt idx="5621">
                  <c:v>115.75</c:v>
                </c:pt>
                <c:pt idx="5622">
                  <c:v>115.761</c:v>
                </c:pt>
                <c:pt idx="5623">
                  <c:v>115.77200000000001</c:v>
                </c:pt>
                <c:pt idx="5624">
                  <c:v>115.783</c:v>
                </c:pt>
                <c:pt idx="5625">
                  <c:v>115.79900000000001</c:v>
                </c:pt>
                <c:pt idx="5626">
                  <c:v>115.831</c:v>
                </c:pt>
                <c:pt idx="5627">
                  <c:v>115.875</c:v>
                </c:pt>
                <c:pt idx="5628">
                  <c:v>115.928</c:v>
                </c:pt>
                <c:pt idx="5629">
                  <c:v>115.994</c:v>
                </c:pt>
                <c:pt idx="5630">
                  <c:v>116.071</c:v>
                </c:pt>
                <c:pt idx="5631">
                  <c:v>116.158</c:v>
                </c:pt>
                <c:pt idx="5632">
                  <c:v>116.254</c:v>
                </c:pt>
                <c:pt idx="5633">
                  <c:v>116.343</c:v>
                </c:pt>
                <c:pt idx="5634">
                  <c:v>116.42100000000001</c:v>
                </c:pt>
                <c:pt idx="5635">
                  <c:v>116.449</c:v>
                </c:pt>
                <c:pt idx="5636">
                  <c:v>116.449</c:v>
                </c:pt>
                <c:pt idx="5637">
                  <c:v>116.449</c:v>
                </c:pt>
                <c:pt idx="5638">
                  <c:v>116.455</c:v>
                </c:pt>
                <c:pt idx="5639">
                  <c:v>116.46899999999999</c:v>
                </c:pt>
                <c:pt idx="5640">
                  <c:v>116.503</c:v>
                </c:pt>
                <c:pt idx="5641">
                  <c:v>116.56699999999999</c:v>
                </c:pt>
                <c:pt idx="5642">
                  <c:v>116.646</c:v>
                </c:pt>
                <c:pt idx="5643">
                  <c:v>116.712</c:v>
                </c:pt>
                <c:pt idx="5644">
                  <c:v>116.755</c:v>
                </c:pt>
                <c:pt idx="5645">
                  <c:v>116.78100000000001</c:v>
                </c:pt>
                <c:pt idx="5646">
                  <c:v>116.804</c:v>
                </c:pt>
                <c:pt idx="5647">
                  <c:v>116.831</c:v>
                </c:pt>
                <c:pt idx="5648">
                  <c:v>116.857</c:v>
                </c:pt>
                <c:pt idx="5649">
                  <c:v>116.88200000000001</c:v>
                </c:pt>
                <c:pt idx="5650">
                  <c:v>116.90600000000001</c:v>
                </c:pt>
                <c:pt idx="5651">
                  <c:v>116.928</c:v>
                </c:pt>
                <c:pt idx="5652">
                  <c:v>116.95</c:v>
                </c:pt>
                <c:pt idx="5653">
                  <c:v>116.97199999999999</c:v>
                </c:pt>
                <c:pt idx="5654">
                  <c:v>116.992</c:v>
                </c:pt>
                <c:pt idx="5655">
                  <c:v>116.997</c:v>
                </c:pt>
                <c:pt idx="5656">
                  <c:v>116.998</c:v>
                </c:pt>
                <c:pt idx="5657">
                  <c:v>116.998</c:v>
                </c:pt>
                <c:pt idx="5658">
                  <c:v>117.00700000000001</c:v>
                </c:pt>
                <c:pt idx="5659">
                  <c:v>117.03100000000001</c:v>
                </c:pt>
                <c:pt idx="5660">
                  <c:v>117.069</c:v>
                </c:pt>
                <c:pt idx="5661">
                  <c:v>117.096</c:v>
                </c:pt>
                <c:pt idx="5662">
                  <c:v>117.101</c:v>
                </c:pt>
                <c:pt idx="5663">
                  <c:v>117.104</c:v>
                </c:pt>
                <c:pt idx="5664">
                  <c:v>117.111</c:v>
                </c:pt>
                <c:pt idx="5665">
                  <c:v>117.123</c:v>
                </c:pt>
                <c:pt idx="5666">
                  <c:v>117.145</c:v>
                </c:pt>
                <c:pt idx="5667">
                  <c:v>117.164</c:v>
                </c:pt>
                <c:pt idx="5668">
                  <c:v>117.178</c:v>
                </c:pt>
                <c:pt idx="5669">
                  <c:v>117.191</c:v>
                </c:pt>
                <c:pt idx="5670">
                  <c:v>117.20399999999999</c:v>
                </c:pt>
                <c:pt idx="5671">
                  <c:v>117.21899999999999</c:v>
                </c:pt>
                <c:pt idx="5672">
                  <c:v>117.236</c:v>
                </c:pt>
                <c:pt idx="5673">
                  <c:v>117.264</c:v>
                </c:pt>
                <c:pt idx="5674">
                  <c:v>117.301</c:v>
                </c:pt>
                <c:pt idx="5675">
                  <c:v>117.32</c:v>
                </c:pt>
                <c:pt idx="5676">
                  <c:v>117.337</c:v>
                </c:pt>
                <c:pt idx="5677">
                  <c:v>117.361</c:v>
                </c:pt>
                <c:pt idx="5678">
                  <c:v>117.376</c:v>
                </c:pt>
                <c:pt idx="5679">
                  <c:v>117.39</c:v>
                </c:pt>
                <c:pt idx="5680">
                  <c:v>117.40600000000001</c:v>
                </c:pt>
                <c:pt idx="5681">
                  <c:v>117.42100000000001</c:v>
                </c:pt>
                <c:pt idx="5682">
                  <c:v>117.437</c:v>
                </c:pt>
                <c:pt idx="5683">
                  <c:v>117.464</c:v>
                </c:pt>
                <c:pt idx="5684">
                  <c:v>117.501</c:v>
                </c:pt>
                <c:pt idx="5685">
                  <c:v>117.51900000000001</c:v>
                </c:pt>
                <c:pt idx="5686">
                  <c:v>117.536</c:v>
                </c:pt>
                <c:pt idx="5687">
                  <c:v>117.554</c:v>
                </c:pt>
                <c:pt idx="5688">
                  <c:v>117.57</c:v>
                </c:pt>
                <c:pt idx="5689">
                  <c:v>117.58499999999999</c:v>
                </c:pt>
                <c:pt idx="5690">
                  <c:v>117.6</c:v>
                </c:pt>
                <c:pt idx="5691">
                  <c:v>117.61499999999999</c:v>
                </c:pt>
                <c:pt idx="5692">
                  <c:v>117.629</c:v>
                </c:pt>
                <c:pt idx="5693">
                  <c:v>117.64700000000001</c:v>
                </c:pt>
                <c:pt idx="5694">
                  <c:v>117.684</c:v>
                </c:pt>
                <c:pt idx="5695">
                  <c:v>117.747</c:v>
                </c:pt>
                <c:pt idx="5696">
                  <c:v>117.803</c:v>
                </c:pt>
                <c:pt idx="5697">
                  <c:v>117.83499999999999</c:v>
                </c:pt>
                <c:pt idx="5698">
                  <c:v>117.851</c:v>
                </c:pt>
                <c:pt idx="5699">
                  <c:v>117.86</c:v>
                </c:pt>
                <c:pt idx="5700">
                  <c:v>117.87</c:v>
                </c:pt>
                <c:pt idx="5701">
                  <c:v>117.881</c:v>
                </c:pt>
                <c:pt idx="5702">
                  <c:v>117.89400000000001</c:v>
                </c:pt>
                <c:pt idx="5703">
                  <c:v>117.90900000000001</c:v>
                </c:pt>
                <c:pt idx="5704">
                  <c:v>117.925</c:v>
                </c:pt>
                <c:pt idx="5705">
                  <c:v>117.943</c:v>
                </c:pt>
                <c:pt idx="5706">
                  <c:v>117.96</c:v>
                </c:pt>
                <c:pt idx="5707">
                  <c:v>117.976</c:v>
                </c:pt>
                <c:pt idx="5708">
                  <c:v>117.99</c:v>
                </c:pt>
                <c:pt idx="5709">
                  <c:v>118.006</c:v>
                </c:pt>
                <c:pt idx="5710">
                  <c:v>118.024</c:v>
                </c:pt>
                <c:pt idx="5711">
                  <c:v>118.068</c:v>
                </c:pt>
                <c:pt idx="5712">
                  <c:v>118.146</c:v>
                </c:pt>
                <c:pt idx="5713">
                  <c:v>118.169</c:v>
                </c:pt>
                <c:pt idx="5714">
                  <c:v>118.17700000000001</c:v>
                </c:pt>
                <c:pt idx="5715">
                  <c:v>118.188</c:v>
                </c:pt>
                <c:pt idx="5716">
                  <c:v>118.209</c:v>
                </c:pt>
                <c:pt idx="5717">
                  <c:v>118.22499999999999</c:v>
                </c:pt>
                <c:pt idx="5718">
                  <c:v>118.241</c:v>
                </c:pt>
                <c:pt idx="5719">
                  <c:v>118.256</c:v>
                </c:pt>
                <c:pt idx="5720">
                  <c:v>118.271</c:v>
                </c:pt>
                <c:pt idx="5721">
                  <c:v>118.28700000000001</c:v>
                </c:pt>
                <c:pt idx="5722">
                  <c:v>118.30200000000001</c:v>
                </c:pt>
                <c:pt idx="5723">
                  <c:v>118.31699999999999</c:v>
                </c:pt>
                <c:pt idx="5724">
                  <c:v>118.331</c:v>
                </c:pt>
                <c:pt idx="5725">
                  <c:v>118.34399999999999</c:v>
                </c:pt>
                <c:pt idx="5726">
                  <c:v>118.357</c:v>
                </c:pt>
                <c:pt idx="5727">
                  <c:v>118.37</c:v>
                </c:pt>
                <c:pt idx="5728">
                  <c:v>118.383</c:v>
                </c:pt>
                <c:pt idx="5729">
                  <c:v>118.396</c:v>
                </c:pt>
                <c:pt idx="5730">
                  <c:v>118.40900000000001</c:v>
                </c:pt>
                <c:pt idx="5731">
                  <c:v>118.423</c:v>
                </c:pt>
                <c:pt idx="5732">
                  <c:v>118.43600000000001</c:v>
                </c:pt>
                <c:pt idx="5733">
                  <c:v>118.45</c:v>
                </c:pt>
                <c:pt idx="5734">
                  <c:v>118.46299999999999</c:v>
                </c:pt>
                <c:pt idx="5735">
                  <c:v>118.477</c:v>
                </c:pt>
                <c:pt idx="5736">
                  <c:v>118.49</c:v>
                </c:pt>
                <c:pt idx="5737">
                  <c:v>118.503</c:v>
                </c:pt>
                <c:pt idx="5738">
                  <c:v>118.517</c:v>
                </c:pt>
                <c:pt idx="5739">
                  <c:v>118.53</c:v>
                </c:pt>
                <c:pt idx="5740">
                  <c:v>118.545</c:v>
                </c:pt>
                <c:pt idx="5741">
                  <c:v>118.563</c:v>
                </c:pt>
                <c:pt idx="5742">
                  <c:v>118.577</c:v>
                </c:pt>
                <c:pt idx="5743">
                  <c:v>118.595</c:v>
                </c:pt>
                <c:pt idx="5744">
                  <c:v>118.628</c:v>
                </c:pt>
                <c:pt idx="5745">
                  <c:v>118.675</c:v>
                </c:pt>
                <c:pt idx="5746">
                  <c:v>118.723</c:v>
                </c:pt>
                <c:pt idx="5747">
                  <c:v>118.76600000000001</c:v>
                </c:pt>
                <c:pt idx="5748">
                  <c:v>118.798</c:v>
                </c:pt>
                <c:pt idx="5749">
                  <c:v>118.824</c:v>
                </c:pt>
                <c:pt idx="5750">
                  <c:v>118.846</c:v>
                </c:pt>
                <c:pt idx="5751">
                  <c:v>118.86</c:v>
                </c:pt>
                <c:pt idx="5752">
                  <c:v>118.873</c:v>
                </c:pt>
                <c:pt idx="5753">
                  <c:v>118.886</c:v>
                </c:pt>
                <c:pt idx="5754">
                  <c:v>118.898</c:v>
                </c:pt>
                <c:pt idx="5755">
                  <c:v>118.911</c:v>
                </c:pt>
                <c:pt idx="5756">
                  <c:v>118.92400000000001</c:v>
                </c:pt>
                <c:pt idx="5757">
                  <c:v>118.93600000000001</c:v>
                </c:pt>
                <c:pt idx="5758">
                  <c:v>118.949</c:v>
                </c:pt>
                <c:pt idx="5759">
                  <c:v>118.961</c:v>
                </c:pt>
                <c:pt idx="5760">
                  <c:v>118.974</c:v>
                </c:pt>
                <c:pt idx="5761">
                  <c:v>118.98699999999999</c:v>
                </c:pt>
                <c:pt idx="5762">
                  <c:v>118.999</c:v>
                </c:pt>
                <c:pt idx="5763">
                  <c:v>119.011</c:v>
                </c:pt>
                <c:pt idx="5764">
                  <c:v>119.023</c:v>
                </c:pt>
                <c:pt idx="5765">
                  <c:v>119.035</c:v>
                </c:pt>
                <c:pt idx="5766">
                  <c:v>119.04600000000001</c:v>
                </c:pt>
                <c:pt idx="5767">
                  <c:v>119.05800000000001</c:v>
                </c:pt>
                <c:pt idx="5768">
                  <c:v>119.07</c:v>
                </c:pt>
                <c:pt idx="5769">
                  <c:v>119.081</c:v>
                </c:pt>
                <c:pt idx="5770">
                  <c:v>119.093</c:v>
                </c:pt>
                <c:pt idx="5771">
                  <c:v>119.105</c:v>
                </c:pt>
                <c:pt idx="5772">
                  <c:v>119.117</c:v>
                </c:pt>
                <c:pt idx="5773">
                  <c:v>119.128</c:v>
                </c:pt>
                <c:pt idx="5774">
                  <c:v>119.14</c:v>
                </c:pt>
                <c:pt idx="5775">
                  <c:v>119.152</c:v>
                </c:pt>
                <c:pt idx="5776">
                  <c:v>119.163</c:v>
                </c:pt>
                <c:pt idx="5777">
                  <c:v>119.176</c:v>
                </c:pt>
                <c:pt idx="5778">
                  <c:v>119.187</c:v>
                </c:pt>
                <c:pt idx="5779">
                  <c:v>119.19799999999999</c:v>
                </c:pt>
                <c:pt idx="5780">
                  <c:v>119.21</c:v>
                </c:pt>
                <c:pt idx="5781">
                  <c:v>119.221</c:v>
                </c:pt>
                <c:pt idx="5782">
                  <c:v>119.232</c:v>
                </c:pt>
                <c:pt idx="5783">
                  <c:v>119.24299999999999</c:v>
                </c:pt>
                <c:pt idx="5784">
                  <c:v>119.255</c:v>
                </c:pt>
                <c:pt idx="5785">
                  <c:v>119.26600000000001</c:v>
                </c:pt>
                <c:pt idx="5786">
                  <c:v>119.277</c:v>
                </c:pt>
                <c:pt idx="5787">
                  <c:v>119.288</c:v>
                </c:pt>
                <c:pt idx="5788">
                  <c:v>119.3</c:v>
                </c:pt>
                <c:pt idx="5789">
                  <c:v>119.31100000000001</c:v>
                </c:pt>
                <c:pt idx="5790">
                  <c:v>119.322</c:v>
                </c:pt>
                <c:pt idx="5791">
                  <c:v>119.333</c:v>
                </c:pt>
                <c:pt idx="5792">
                  <c:v>119.345</c:v>
                </c:pt>
                <c:pt idx="5793">
                  <c:v>119.35599999999999</c:v>
                </c:pt>
                <c:pt idx="5794">
                  <c:v>119.36799999999999</c:v>
                </c:pt>
                <c:pt idx="5795">
                  <c:v>119.379</c:v>
                </c:pt>
                <c:pt idx="5796">
                  <c:v>119.39</c:v>
                </c:pt>
                <c:pt idx="5797">
                  <c:v>119.401</c:v>
                </c:pt>
                <c:pt idx="5798">
                  <c:v>119.41200000000001</c:v>
                </c:pt>
                <c:pt idx="5799">
                  <c:v>119.42400000000001</c:v>
                </c:pt>
                <c:pt idx="5800">
                  <c:v>119.435</c:v>
                </c:pt>
                <c:pt idx="5801">
                  <c:v>119.446</c:v>
                </c:pt>
                <c:pt idx="5802">
                  <c:v>119.45699999999999</c:v>
                </c:pt>
                <c:pt idx="5803">
                  <c:v>119.468</c:v>
                </c:pt>
                <c:pt idx="5804">
                  <c:v>119.48</c:v>
                </c:pt>
                <c:pt idx="5805">
                  <c:v>119.491</c:v>
                </c:pt>
                <c:pt idx="5806">
                  <c:v>119.502</c:v>
                </c:pt>
                <c:pt idx="5807">
                  <c:v>119.51300000000001</c:v>
                </c:pt>
                <c:pt idx="5808">
                  <c:v>119.52500000000001</c:v>
                </c:pt>
                <c:pt idx="5809">
                  <c:v>119.536</c:v>
                </c:pt>
                <c:pt idx="5810">
                  <c:v>119.547</c:v>
                </c:pt>
                <c:pt idx="5811">
                  <c:v>119.55800000000001</c:v>
                </c:pt>
                <c:pt idx="5812">
                  <c:v>119.569</c:v>
                </c:pt>
                <c:pt idx="5813">
                  <c:v>119.58</c:v>
                </c:pt>
                <c:pt idx="5814">
                  <c:v>119.592</c:v>
                </c:pt>
                <c:pt idx="5815">
                  <c:v>119.60299999999999</c:v>
                </c:pt>
                <c:pt idx="5816">
                  <c:v>119.614</c:v>
                </c:pt>
                <c:pt idx="5817">
                  <c:v>119.625</c:v>
                </c:pt>
                <c:pt idx="5818">
                  <c:v>119.636</c:v>
                </c:pt>
                <c:pt idx="5819">
                  <c:v>119.648</c:v>
                </c:pt>
                <c:pt idx="5820">
                  <c:v>119.65900000000001</c:v>
                </c:pt>
                <c:pt idx="5821">
                  <c:v>119.67</c:v>
                </c:pt>
                <c:pt idx="5822">
                  <c:v>119.681</c:v>
                </c:pt>
                <c:pt idx="5823">
                  <c:v>119.69199999999999</c:v>
                </c:pt>
                <c:pt idx="5824">
                  <c:v>119.703</c:v>
                </c:pt>
                <c:pt idx="5825">
                  <c:v>119.714</c:v>
                </c:pt>
                <c:pt idx="5826">
                  <c:v>119.72499999999999</c:v>
                </c:pt>
                <c:pt idx="5827">
                  <c:v>119.73699999999999</c:v>
                </c:pt>
                <c:pt idx="5828">
                  <c:v>119.748</c:v>
                </c:pt>
                <c:pt idx="5829">
                  <c:v>119.759</c:v>
                </c:pt>
                <c:pt idx="5830">
                  <c:v>119.77</c:v>
                </c:pt>
                <c:pt idx="5831">
                  <c:v>119.78100000000001</c:v>
                </c:pt>
                <c:pt idx="5832">
                  <c:v>119.792</c:v>
                </c:pt>
                <c:pt idx="5833">
                  <c:v>119.803</c:v>
                </c:pt>
                <c:pt idx="5834">
                  <c:v>119.81399999999999</c:v>
                </c:pt>
                <c:pt idx="5835">
                  <c:v>119.825</c:v>
                </c:pt>
                <c:pt idx="5836">
                  <c:v>119.836</c:v>
                </c:pt>
                <c:pt idx="5837">
                  <c:v>119.848</c:v>
                </c:pt>
                <c:pt idx="5838">
                  <c:v>119.85899999999999</c:v>
                </c:pt>
                <c:pt idx="5839">
                  <c:v>119.87</c:v>
                </c:pt>
                <c:pt idx="5840">
                  <c:v>119.881</c:v>
                </c:pt>
                <c:pt idx="5841">
                  <c:v>119.892</c:v>
                </c:pt>
                <c:pt idx="5842">
                  <c:v>119.90300000000001</c:v>
                </c:pt>
                <c:pt idx="5843">
                  <c:v>119.914</c:v>
                </c:pt>
                <c:pt idx="5844">
                  <c:v>119.925</c:v>
                </c:pt>
                <c:pt idx="5845">
                  <c:v>119.93600000000001</c:v>
                </c:pt>
                <c:pt idx="5846">
                  <c:v>119.947</c:v>
                </c:pt>
                <c:pt idx="5847">
                  <c:v>119.958</c:v>
                </c:pt>
                <c:pt idx="5848">
                  <c:v>119.96899999999999</c:v>
                </c:pt>
                <c:pt idx="5849">
                  <c:v>119.98</c:v>
                </c:pt>
                <c:pt idx="5850">
                  <c:v>119.991</c:v>
                </c:pt>
                <c:pt idx="5851">
                  <c:v>120.002</c:v>
                </c:pt>
                <c:pt idx="5852">
                  <c:v>120.01300000000001</c:v>
                </c:pt>
                <c:pt idx="5853">
                  <c:v>120.024</c:v>
                </c:pt>
                <c:pt idx="5854">
                  <c:v>120.036</c:v>
                </c:pt>
                <c:pt idx="5855">
                  <c:v>120.047</c:v>
                </c:pt>
                <c:pt idx="5856">
                  <c:v>120.05800000000001</c:v>
                </c:pt>
                <c:pt idx="5857">
                  <c:v>120.069</c:v>
                </c:pt>
                <c:pt idx="5858">
                  <c:v>120.08</c:v>
                </c:pt>
                <c:pt idx="5859">
                  <c:v>120.09099999999999</c:v>
                </c:pt>
                <c:pt idx="5860">
                  <c:v>120.10299999999999</c:v>
                </c:pt>
                <c:pt idx="5861">
                  <c:v>120.114</c:v>
                </c:pt>
                <c:pt idx="5862">
                  <c:v>120.126</c:v>
                </c:pt>
                <c:pt idx="5863">
                  <c:v>120.137</c:v>
                </c:pt>
                <c:pt idx="5864">
                  <c:v>120.148</c:v>
                </c:pt>
                <c:pt idx="5865">
                  <c:v>120.15900000000001</c:v>
                </c:pt>
                <c:pt idx="5866">
                  <c:v>120.17100000000001</c:v>
                </c:pt>
                <c:pt idx="5867">
                  <c:v>120.18300000000001</c:v>
                </c:pt>
                <c:pt idx="5868">
                  <c:v>120.194</c:v>
                </c:pt>
                <c:pt idx="5869">
                  <c:v>120.206</c:v>
                </c:pt>
                <c:pt idx="5870">
                  <c:v>120.218</c:v>
                </c:pt>
                <c:pt idx="5871">
                  <c:v>120.23</c:v>
                </c:pt>
                <c:pt idx="5872">
                  <c:v>120.242</c:v>
                </c:pt>
                <c:pt idx="5873">
                  <c:v>120.253</c:v>
                </c:pt>
                <c:pt idx="5874">
                  <c:v>120.265</c:v>
                </c:pt>
                <c:pt idx="5875">
                  <c:v>120.277</c:v>
                </c:pt>
                <c:pt idx="5876">
                  <c:v>120.288</c:v>
                </c:pt>
                <c:pt idx="5877">
                  <c:v>120.3</c:v>
                </c:pt>
                <c:pt idx="5878">
                  <c:v>120.312</c:v>
                </c:pt>
                <c:pt idx="5879">
                  <c:v>120.32299999999999</c:v>
                </c:pt>
                <c:pt idx="5880">
                  <c:v>120.33499999999999</c:v>
                </c:pt>
                <c:pt idx="5881">
                  <c:v>120.34699999999999</c:v>
                </c:pt>
                <c:pt idx="5882">
                  <c:v>120.35899999999999</c:v>
                </c:pt>
                <c:pt idx="5883">
                  <c:v>120.371</c:v>
                </c:pt>
                <c:pt idx="5884">
                  <c:v>120.383</c:v>
                </c:pt>
                <c:pt idx="5885">
                  <c:v>120.395</c:v>
                </c:pt>
                <c:pt idx="5886">
                  <c:v>120.407</c:v>
                </c:pt>
                <c:pt idx="5887">
                  <c:v>120.41800000000001</c:v>
                </c:pt>
                <c:pt idx="5888">
                  <c:v>120.43</c:v>
                </c:pt>
                <c:pt idx="5889">
                  <c:v>120.44199999999999</c:v>
                </c:pt>
                <c:pt idx="5890">
                  <c:v>120.45399999999999</c:v>
                </c:pt>
                <c:pt idx="5891">
                  <c:v>120.46599999999999</c:v>
                </c:pt>
                <c:pt idx="5892">
                  <c:v>120.48</c:v>
                </c:pt>
                <c:pt idx="5893">
                  <c:v>120.503</c:v>
                </c:pt>
                <c:pt idx="5894">
                  <c:v>120.533</c:v>
                </c:pt>
                <c:pt idx="5895">
                  <c:v>120.566</c:v>
                </c:pt>
                <c:pt idx="5896">
                  <c:v>120.61</c:v>
                </c:pt>
                <c:pt idx="5897">
                  <c:v>120.66200000000001</c:v>
                </c:pt>
                <c:pt idx="5898">
                  <c:v>120.721</c:v>
                </c:pt>
                <c:pt idx="5899">
                  <c:v>120.79</c:v>
                </c:pt>
                <c:pt idx="5900">
                  <c:v>120.872</c:v>
                </c:pt>
                <c:pt idx="5901">
                  <c:v>120.95099999999999</c:v>
                </c:pt>
                <c:pt idx="5902">
                  <c:v>121.01300000000001</c:v>
                </c:pt>
                <c:pt idx="5903">
                  <c:v>121.063</c:v>
                </c:pt>
                <c:pt idx="5904">
                  <c:v>121.105</c:v>
                </c:pt>
                <c:pt idx="5905">
                  <c:v>121.145</c:v>
                </c:pt>
                <c:pt idx="5906">
                  <c:v>121.17400000000001</c:v>
                </c:pt>
                <c:pt idx="5907">
                  <c:v>121.197</c:v>
                </c:pt>
                <c:pt idx="5908">
                  <c:v>121.214</c:v>
                </c:pt>
                <c:pt idx="5909">
                  <c:v>121.229</c:v>
                </c:pt>
                <c:pt idx="5910">
                  <c:v>121.247</c:v>
                </c:pt>
                <c:pt idx="5911">
                  <c:v>121.26900000000001</c:v>
                </c:pt>
                <c:pt idx="5912">
                  <c:v>121.28400000000001</c:v>
                </c:pt>
                <c:pt idx="5913">
                  <c:v>121.28400000000001</c:v>
                </c:pt>
                <c:pt idx="5914">
                  <c:v>121.28700000000001</c:v>
                </c:pt>
                <c:pt idx="5915">
                  <c:v>121.29300000000001</c:v>
                </c:pt>
                <c:pt idx="5916">
                  <c:v>121.30500000000001</c:v>
                </c:pt>
                <c:pt idx="5917">
                  <c:v>121.324</c:v>
                </c:pt>
                <c:pt idx="5918">
                  <c:v>121.34</c:v>
                </c:pt>
                <c:pt idx="5919">
                  <c:v>121.355</c:v>
                </c:pt>
                <c:pt idx="5920">
                  <c:v>121.371</c:v>
                </c:pt>
                <c:pt idx="5921">
                  <c:v>121.387</c:v>
                </c:pt>
                <c:pt idx="5922">
                  <c:v>121.402</c:v>
                </c:pt>
                <c:pt idx="5923">
                  <c:v>121.416</c:v>
                </c:pt>
                <c:pt idx="5924">
                  <c:v>121.44499999999999</c:v>
                </c:pt>
                <c:pt idx="5925">
                  <c:v>121.503</c:v>
                </c:pt>
                <c:pt idx="5926">
                  <c:v>121.583</c:v>
                </c:pt>
                <c:pt idx="5927">
                  <c:v>121.639</c:v>
                </c:pt>
                <c:pt idx="5928">
                  <c:v>121.663</c:v>
                </c:pt>
                <c:pt idx="5929">
                  <c:v>121.675</c:v>
                </c:pt>
                <c:pt idx="5930">
                  <c:v>121.69</c:v>
                </c:pt>
                <c:pt idx="5931">
                  <c:v>121.70699999999999</c:v>
                </c:pt>
                <c:pt idx="5932">
                  <c:v>121.723</c:v>
                </c:pt>
                <c:pt idx="5933">
                  <c:v>121.739</c:v>
                </c:pt>
                <c:pt idx="5934">
                  <c:v>121.755</c:v>
                </c:pt>
                <c:pt idx="5935">
                  <c:v>121.77</c:v>
                </c:pt>
                <c:pt idx="5936">
                  <c:v>121.786</c:v>
                </c:pt>
                <c:pt idx="5937">
                  <c:v>121.81399999999999</c:v>
                </c:pt>
                <c:pt idx="5938">
                  <c:v>121.873</c:v>
                </c:pt>
                <c:pt idx="5939">
                  <c:v>121.959</c:v>
                </c:pt>
                <c:pt idx="5940">
                  <c:v>122.04900000000001</c:v>
                </c:pt>
                <c:pt idx="5941">
                  <c:v>122.114</c:v>
                </c:pt>
                <c:pt idx="5942">
                  <c:v>122.11499999999999</c:v>
                </c:pt>
                <c:pt idx="5943">
                  <c:v>122.131</c:v>
                </c:pt>
                <c:pt idx="5944">
                  <c:v>122.142</c:v>
                </c:pt>
                <c:pt idx="5945">
                  <c:v>122.157</c:v>
                </c:pt>
                <c:pt idx="5946">
                  <c:v>122.173</c:v>
                </c:pt>
                <c:pt idx="5947">
                  <c:v>122.19</c:v>
                </c:pt>
                <c:pt idx="5948">
                  <c:v>122.20699999999999</c:v>
                </c:pt>
                <c:pt idx="5949">
                  <c:v>122.22499999999999</c:v>
                </c:pt>
                <c:pt idx="5950">
                  <c:v>122.241</c:v>
                </c:pt>
                <c:pt idx="5951">
                  <c:v>122.256</c:v>
                </c:pt>
                <c:pt idx="5952">
                  <c:v>122.271</c:v>
                </c:pt>
                <c:pt idx="5953">
                  <c:v>122.30200000000001</c:v>
                </c:pt>
                <c:pt idx="5954">
                  <c:v>122.369</c:v>
                </c:pt>
                <c:pt idx="5955">
                  <c:v>122.46</c:v>
                </c:pt>
                <c:pt idx="5956">
                  <c:v>122.55500000000001</c:v>
                </c:pt>
                <c:pt idx="5957">
                  <c:v>122.601</c:v>
                </c:pt>
                <c:pt idx="5958">
                  <c:v>122.61799999999999</c:v>
                </c:pt>
                <c:pt idx="5959">
                  <c:v>122.63</c:v>
                </c:pt>
                <c:pt idx="5960">
                  <c:v>122.651</c:v>
                </c:pt>
                <c:pt idx="5961">
                  <c:v>122.687</c:v>
                </c:pt>
                <c:pt idx="5962">
                  <c:v>122.735</c:v>
                </c:pt>
                <c:pt idx="5963">
                  <c:v>122.77500000000001</c:v>
                </c:pt>
                <c:pt idx="5964">
                  <c:v>122.798</c:v>
                </c:pt>
                <c:pt idx="5965">
                  <c:v>122.81</c:v>
                </c:pt>
                <c:pt idx="5966">
                  <c:v>122.82</c:v>
                </c:pt>
                <c:pt idx="5967">
                  <c:v>122.834</c:v>
                </c:pt>
                <c:pt idx="5968">
                  <c:v>122.85899999999999</c:v>
                </c:pt>
                <c:pt idx="5969">
                  <c:v>122.887</c:v>
                </c:pt>
                <c:pt idx="5970">
                  <c:v>122.914</c:v>
                </c:pt>
                <c:pt idx="5971">
                  <c:v>122.932</c:v>
                </c:pt>
                <c:pt idx="5972">
                  <c:v>122.947</c:v>
                </c:pt>
                <c:pt idx="5973">
                  <c:v>122.96299999999999</c:v>
                </c:pt>
                <c:pt idx="5974">
                  <c:v>122.979</c:v>
                </c:pt>
                <c:pt idx="5975">
                  <c:v>122.99299999999999</c:v>
                </c:pt>
                <c:pt idx="5976">
                  <c:v>123.008</c:v>
                </c:pt>
                <c:pt idx="5977">
                  <c:v>123.015</c:v>
                </c:pt>
                <c:pt idx="5978">
                  <c:v>123.023</c:v>
                </c:pt>
                <c:pt idx="5979">
                  <c:v>123.033</c:v>
                </c:pt>
                <c:pt idx="5980">
                  <c:v>123.048</c:v>
                </c:pt>
                <c:pt idx="5981">
                  <c:v>123.063</c:v>
                </c:pt>
                <c:pt idx="5982">
                  <c:v>123.07599999999999</c:v>
                </c:pt>
                <c:pt idx="5983">
                  <c:v>123.096</c:v>
                </c:pt>
                <c:pt idx="5984">
                  <c:v>123.13</c:v>
                </c:pt>
                <c:pt idx="5985">
                  <c:v>123.17700000000001</c:v>
                </c:pt>
                <c:pt idx="5986">
                  <c:v>123.217</c:v>
                </c:pt>
                <c:pt idx="5987">
                  <c:v>123.259</c:v>
                </c:pt>
                <c:pt idx="5988">
                  <c:v>123.312</c:v>
                </c:pt>
                <c:pt idx="5989">
                  <c:v>123.376</c:v>
                </c:pt>
                <c:pt idx="5990">
                  <c:v>123.446</c:v>
                </c:pt>
                <c:pt idx="5991">
                  <c:v>123.51300000000001</c:v>
                </c:pt>
                <c:pt idx="5992">
                  <c:v>123.55500000000001</c:v>
                </c:pt>
                <c:pt idx="5993">
                  <c:v>123.565</c:v>
                </c:pt>
                <c:pt idx="5994">
                  <c:v>123.57</c:v>
                </c:pt>
                <c:pt idx="5995">
                  <c:v>123.57899999999999</c:v>
                </c:pt>
                <c:pt idx="5996">
                  <c:v>123.59</c:v>
                </c:pt>
                <c:pt idx="5997">
                  <c:v>123.608</c:v>
                </c:pt>
                <c:pt idx="5998">
                  <c:v>123.623</c:v>
                </c:pt>
                <c:pt idx="5999">
                  <c:v>123.637</c:v>
                </c:pt>
                <c:pt idx="6000">
                  <c:v>123.65</c:v>
                </c:pt>
                <c:pt idx="6001">
                  <c:v>123.664</c:v>
                </c:pt>
                <c:pt idx="6002">
                  <c:v>123.678</c:v>
                </c:pt>
                <c:pt idx="6003">
                  <c:v>123.693</c:v>
                </c:pt>
                <c:pt idx="6004">
                  <c:v>123.729</c:v>
                </c:pt>
                <c:pt idx="6005">
                  <c:v>123.801</c:v>
                </c:pt>
                <c:pt idx="6006">
                  <c:v>123.867</c:v>
                </c:pt>
                <c:pt idx="6007">
                  <c:v>123.872</c:v>
                </c:pt>
                <c:pt idx="6008">
                  <c:v>123.88</c:v>
                </c:pt>
                <c:pt idx="6009">
                  <c:v>123.896</c:v>
                </c:pt>
                <c:pt idx="6010">
                  <c:v>123.911</c:v>
                </c:pt>
                <c:pt idx="6011">
                  <c:v>123.925</c:v>
                </c:pt>
                <c:pt idx="6012">
                  <c:v>123.94</c:v>
                </c:pt>
                <c:pt idx="6013">
                  <c:v>123.95699999999999</c:v>
                </c:pt>
                <c:pt idx="6014">
                  <c:v>123.97199999999999</c:v>
                </c:pt>
                <c:pt idx="6015">
                  <c:v>123.988</c:v>
                </c:pt>
                <c:pt idx="6016">
                  <c:v>124.004</c:v>
                </c:pt>
                <c:pt idx="6017">
                  <c:v>124.02200000000001</c:v>
                </c:pt>
                <c:pt idx="6018">
                  <c:v>124.059</c:v>
                </c:pt>
                <c:pt idx="6019">
                  <c:v>124.101</c:v>
                </c:pt>
                <c:pt idx="6020">
                  <c:v>124.125</c:v>
                </c:pt>
                <c:pt idx="6021">
                  <c:v>124.14400000000001</c:v>
                </c:pt>
                <c:pt idx="6022">
                  <c:v>124.164</c:v>
                </c:pt>
                <c:pt idx="6023">
                  <c:v>124.182</c:v>
                </c:pt>
                <c:pt idx="6024">
                  <c:v>124.199</c:v>
                </c:pt>
                <c:pt idx="6025">
                  <c:v>124.214</c:v>
                </c:pt>
                <c:pt idx="6026">
                  <c:v>124.23099999999999</c:v>
                </c:pt>
                <c:pt idx="6027">
                  <c:v>124.246</c:v>
                </c:pt>
                <c:pt idx="6028">
                  <c:v>124.262</c:v>
                </c:pt>
                <c:pt idx="6029">
                  <c:v>124.288</c:v>
                </c:pt>
                <c:pt idx="6030">
                  <c:v>124.34699999999999</c:v>
                </c:pt>
                <c:pt idx="6031">
                  <c:v>124.43</c:v>
                </c:pt>
                <c:pt idx="6032">
                  <c:v>124.517</c:v>
                </c:pt>
                <c:pt idx="6033">
                  <c:v>124.604</c:v>
                </c:pt>
                <c:pt idx="6034">
                  <c:v>124.67</c:v>
                </c:pt>
                <c:pt idx="6035">
                  <c:v>124.718</c:v>
                </c:pt>
                <c:pt idx="6036">
                  <c:v>124.745</c:v>
                </c:pt>
                <c:pt idx="6037">
                  <c:v>124.765</c:v>
                </c:pt>
                <c:pt idx="6038">
                  <c:v>124.78100000000001</c:v>
                </c:pt>
                <c:pt idx="6039">
                  <c:v>124.78400000000001</c:v>
                </c:pt>
                <c:pt idx="6040">
                  <c:v>124.791</c:v>
                </c:pt>
                <c:pt idx="6041">
                  <c:v>124.79900000000001</c:v>
                </c:pt>
                <c:pt idx="6042">
                  <c:v>124.816</c:v>
                </c:pt>
                <c:pt idx="6043">
                  <c:v>124.837</c:v>
                </c:pt>
                <c:pt idx="6044">
                  <c:v>124.855</c:v>
                </c:pt>
                <c:pt idx="6045">
                  <c:v>124.871</c:v>
                </c:pt>
                <c:pt idx="6046">
                  <c:v>124.887</c:v>
                </c:pt>
                <c:pt idx="6047">
                  <c:v>124.90300000000001</c:v>
                </c:pt>
                <c:pt idx="6048">
                  <c:v>124.91800000000001</c:v>
                </c:pt>
                <c:pt idx="6049">
                  <c:v>124.934</c:v>
                </c:pt>
                <c:pt idx="6050">
                  <c:v>124.949</c:v>
                </c:pt>
                <c:pt idx="6051">
                  <c:v>124.96599999999999</c:v>
                </c:pt>
                <c:pt idx="6052">
                  <c:v>124.989</c:v>
                </c:pt>
                <c:pt idx="6053">
                  <c:v>125.026</c:v>
                </c:pt>
                <c:pt idx="6054">
                  <c:v>125.077</c:v>
                </c:pt>
                <c:pt idx="6055">
                  <c:v>125.12</c:v>
                </c:pt>
                <c:pt idx="6056">
                  <c:v>125.13200000000001</c:v>
                </c:pt>
                <c:pt idx="6057">
                  <c:v>125.14100000000001</c:v>
                </c:pt>
                <c:pt idx="6058">
                  <c:v>125.155</c:v>
                </c:pt>
                <c:pt idx="6059">
                  <c:v>125.172</c:v>
                </c:pt>
                <c:pt idx="6060">
                  <c:v>125.19</c:v>
                </c:pt>
                <c:pt idx="6061">
                  <c:v>125.20699999999999</c:v>
                </c:pt>
                <c:pt idx="6062">
                  <c:v>125.224</c:v>
                </c:pt>
                <c:pt idx="6063">
                  <c:v>125.24</c:v>
                </c:pt>
                <c:pt idx="6064">
                  <c:v>125.255</c:v>
                </c:pt>
                <c:pt idx="6065">
                  <c:v>125.271</c:v>
                </c:pt>
                <c:pt idx="6066">
                  <c:v>125.286</c:v>
                </c:pt>
                <c:pt idx="6067">
                  <c:v>125.30500000000001</c:v>
                </c:pt>
                <c:pt idx="6068">
                  <c:v>125.35</c:v>
                </c:pt>
                <c:pt idx="6069">
                  <c:v>125.429</c:v>
                </c:pt>
                <c:pt idx="6070">
                  <c:v>125.523</c:v>
                </c:pt>
                <c:pt idx="6071">
                  <c:v>125.61799999999999</c:v>
                </c:pt>
                <c:pt idx="6072">
                  <c:v>125.714</c:v>
                </c:pt>
                <c:pt idx="6073">
                  <c:v>125.798</c:v>
                </c:pt>
                <c:pt idx="6074">
                  <c:v>125.845</c:v>
                </c:pt>
                <c:pt idx="6075">
                  <c:v>125.85599999999999</c:v>
                </c:pt>
                <c:pt idx="6076">
                  <c:v>125.85599999999999</c:v>
                </c:pt>
                <c:pt idx="6077">
                  <c:v>125.86</c:v>
                </c:pt>
                <c:pt idx="6078">
                  <c:v>125.86799999999999</c:v>
                </c:pt>
                <c:pt idx="6079">
                  <c:v>125.877</c:v>
                </c:pt>
                <c:pt idx="6080">
                  <c:v>125.9</c:v>
                </c:pt>
                <c:pt idx="6081">
                  <c:v>125.952</c:v>
                </c:pt>
                <c:pt idx="6082">
                  <c:v>126.026</c:v>
                </c:pt>
                <c:pt idx="6083">
                  <c:v>126.107</c:v>
                </c:pt>
                <c:pt idx="6084">
                  <c:v>126.185</c:v>
                </c:pt>
                <c:pt idx="6085">
                  <c:v>126.247</c:v>
                </c:pt>
                <c:pt idx="6086">
                  <c:v>126.277</c:v>
                </c:pt>
                <c:pt idx="6087">
                  <c:v>126.27800000000001</c:v>
                </c:pt>
                <c:pt idx="6088">
                  <c:v>126.283</c:v>
                </c:pt>
                <c:pt idx="6089">
                  <c:v>126.29</c:v>
                </c:pt>
                <c:pt idx="6090">
                  <c:v>126.298</c:v>
                </c:pt>
                <c:pt idx="6091">
                  <c:v>126.307</c:v>
                </c:pt>
                <c:pt idx="6092">
                  <c:v>126.31699999999999</c:v>
                </c:pt>
                <c:pt idx="6093">
                  <c:v>126.33</c:v>
                </c:pt>
                <c:pt idx="6094">
                  <c:v>126.346</c:v>
                </c:pt>
                <c:pt idx="6095">
                  <c:v>126.363</c:v>
                </c:pt>
                <c:pt idx="6096">
                  <c:v>126.379</c:v>
                </c:pt>
                <c:pt idx="6097">
                  <c:v>126.39100000000001</c:v>
                </c:pt>
                <c:pt idx="6098">
                  <c:v>126.404</c:v>
                </c:pt>
                <c:pt idx="6099">
                  <c:v>126.41800000000001</c:v>
                </c:pt>
                <c:pt idx="6100">
                  <c:v>126.43300000000001</c:v>
                </c:pt>
                <c:pt idx="6101">
                  <c:v>126.44799999999999</c:v>
                </c:pt>
                <c:pt idx="6102">
                  <c:v>126.462</c:v>
                </c:pt>
                <c:pt idx="6103">
                  <c:v>126.47499999999999</c:v>
                </c:pt>
                <c:pt idx="6104">
                  <c:v>126.49</c:v>
                </c:pt>
                <c:pt idx="6105">
                  <c:v>126.505</c:v>
                </c:pt>
                <c:pt idx="6106">
                  <c:v>126.52200000000001</c:v>
                </c:pt>
                <c:pt idx="6107">
                  <c:v>126.539</c:v>
                </c:pt>
                <c:pt idx="6108">
                  <c:v>126.55500000000001</c:v>
                </c:pt>
                <c:pt idx="6109">
                  <c:v>126.57</c:v>
                </c:pt>
                <c:pt idx="6110">
                  <c:v>126.584</c:v>
                </c:pt>
                <c:pt idx="6111">
                  <c:v>126.599</c:v>
                </c:pt>
                <c:pt idx="6112">
                  <c:v>126.613</c:v>
                </c:pt>
                <c:pt idx="6113">
                  <c:v>126.627</c:v>
                </c:pt>
                <c:pt idx="6114">
                  <c:v>126.642</c:v>
                </c:pt>
                <c:pt idx="6115">
                  <c:v>126.655</c:v>
                </c:pt>
                <c:pt idx="6116">
                  <c:v>126.66800000000001</c:v>
                </c:pt>
                <c:pt idx="6117">
                  <c:v>126.68</c:v>
                </c:pt>
                <c:pt idx="6118">
                  <c:v>126.693</c:v>
                </c:pt>
                <c:pt idx="6119">
                  <c:v>126.705</c:v>
                </c:pt>
                <c:pt idx="6120">
                  <c:v>126.717</c:v>
                </c:pt>
                <c:pt idx="6121">
                  <c:v>126.729</c:v>
                </c:pt>
                <c:pt idx="6122">
                  <c:v>126.741</c:v>
                </c:pt>
                <c:pt idx="6123">
                  <c:v>126.758</c:v>
                </c:pt>
                <c:pt idx="6124">
                  <c:v>126.791</c:v>
                </c:pt>
                <c:pt idx="6125">
                  <c:v>126.833</c:v>
                </c:pt>
                <c:pt idx="6126">
                  <c:v>126.867</c:v>
                </c:pt>
                <c:pt idx="6127">
                  <c:v>126.881</c:v>
                </c:pt>
                <c:pt idx="6128">
                  <c:v>126.893</c:v>
                </c:pt>
                <c:pt idx="6129">
                  <c:v>126.904</c:v>
                </c:pt>
                <c:pt idx="6130">
                  <c:v>126.916</c:v>
                </c:pt>
                <c:pt idx="6131">
                  <c:v>126.929</c:v>
                </c:pt>
                <c:pt idx="6132">
                  <c:v>126.94199999999999</c:v>
                </c:pt>
                <c:pt idx="6133">
                  <c:v>126.955</c:v>
                </c:pt>
                <c:pt idx="6134">
                  <c:v>126.96899999999999</c:v>
                </c:pt>
                <c:pt idx="6135">
                  <c:v>126.983</c:v>
                </c:pt>
                <c:pt idx="6136">
                  <c:v>126.998</c:v>
                </c:pt>
                <c:pt idx="6137">
                  <c:v>127.014</c:v>
                </c:pt>
                <c:pt idx="6138">
                  <c:v>127.03</c:v>
                </c:pt>
                <c:pt idx="6139">
                  <c:v>127.047</c:v>
                </c:pt>
                <c:pt idx="6140">
                  <c:v>127.063</c:v>
                </c:pt>
                <c:pt idx="6141">
                  <c:v>127.078</c:v>
                </c:pt>
                <c:pt idx="6142">
                  <c:v>127.092</c:v>
                </c:pt>
                <c:pt idx="6143">
                  <c:v>127.10599999999999</c:v>
                </c:pt>
                <c:pt idx="6144">
                  <c:v>127.121</c:v>
                </c:pt>
                <c:pt idx="6145">
                  <c:v>127.134</c:v>
                </c:pt>
                <c:pt idx="6146">
                  <c:v>127.148</c:v>
                </c:pt>
                <c:pt idx="6147">
                  <c:v>127.16200000000001</c:v>
                </c:pt>
                <c:pt idx="6148">
                  <c:v>127.176</c:v>
                </c:pt>
                <c:pt idx="6149">
                  <c:v>127.191</c:v>
                </c:pt>
                <c:pt idx="6150">
                  <c:v>127.206</c:v>
                </c:pt>
                <c:pt idx="6151">
                  <c:v>127.22199999999999</c:v>
                </c:pt>
                <c:pt idx="6152">
                  <c:v>127.235</c:v>
                </c:pt>
                <c:pt idx="6153">
                  <c:v>127.247</c:v>
                </c:pt>
                <c:pt idx="6154">
                  <c:v>127.259</c:v>
                </c:pt>
                <c:pt idx="6155">
                  <c:v>127.271</c:v>
                </c:pt>
                <c:pt idx="6156">
                  <c:v>127.286</c:v>
                </c:pt>
                <c:pt idx="6157">
                  <c:v>127.30200000000001</c:v>
                </c:pt>
                <c:pt idx="6158">
                  <c:v>127.31699999999999</c:v>
                </c:pt>
                <c:pt idx="6159">
                  <c:v>127.33199999999999</c:v>
                </c:pt>
                <c:pt idx="6160">
                  <c:v>127.346</c:v>
                </c:pt>
                <c:pt idx="6161">
                  <c:v>127.361</c:v>
                </c:pt>
                <c:pt idx="6162">
                  <c:v>127.374</c:v>
                </c:pt>
                <c:pt idx="6163">
                  <c:v>127.38800000000001</c:v>
                </c:pt>
                <c:pt idx="6164">
                  <c:v>127.40300000000001</c:v>
                </c:pt>
                <c:pt idx="6165">
                  <c:v>127.41800000000001</c:v>
                </c:pt>
                <c:pt idx="6166">
                  <c:v>127.43300000000001</c:v>
                </c:pt>
                <c:pt idx="6167">
                  <c:v>127.446</c:v>
                </c:pt>
                <c:pt idx="6168">
                  <c:v>127.459</c:v>
                </c:pt>
                <c:pt idx="6169">
                  <c:v>127.473</c:v>
                </c:pt>
                <c:pt idx="6170">
                  <c:v>127.48699999999999</c:v>
                </c:pt>
                <c:pt idx="6171">
                  <c:v>127.501</c:v>
                </c:pt>
                <c:pt idx="6172">
                  <c:v>127.517</c:v>
                </c:pt>
                <c:pt idx="6173">
                  <c:v>127.535</c:v>
                </c:pt>
                <c:pt idx="6174">
                  <c:v>127.553</c:v>
                </c:pt>
                <c:pt idx="6175">
                  <c:v>127.568</c:v>
                </c:pt>
                <c:pt idx="6176">
                  <c:v>127.583</c:v>
                </c:pt>
                <c:pt idx="6177">
                  <c:v>127.598</c:v>
                </c:pt>
                <c:pt idx="6178">
                  <c:v>127.613</c:v>
                </c:pt>
                <c:pt idx="6179">
                  <c:v>127.627</c:v>
                </c:pt>
                <c:pt idx="6180">
                  <c:v>127.642</c:v>
                </c:pt>
                <c:pt idx="6181">
                  <c:v>127.655</c:v>
                </c:pt>
                <c:pt idx="6182">
                  <c:v>127.66800000000001</c:v>
                </c:pt>
                <c:pt idx="6183">
                  <c:v>127.681</c:v>
                </c:pt>
                <c:pt idx="6184">
                  <c:v>127.693</c:v>
                </c:pt>
                <c:pt idx="6185">
                  <c:v>127.705</c:v>
                </c:pt>
                <c:pt idx="6186">
                  <c:v>127.717</c:v>
                </c:pt>
                <c:pt idx="6187">
                  <c:v>127.729</c:v>
                </c:pt>
                <c:pt idx="6188">
                  <c:v>127.742</c:v>
                </c:pt>
                <c:pt idx="6189">
                  <c:v>127.754</c:v>
                </c:pt>
                <c:pt idx="6190">
                  <c:v>127.76600000000001</c:v>
                </c:pt>
                <c:pt idx="6191">
                  <c:v>127.77800000000001</c:v>
                </c:pt>
                <c:pt idx="6192">
                  <c:v>127.791</c:v>
                </c:pt>
                <c:pt idx="6193">
                  <c:v>127.803</c:v>
                </c:pt>
                <c:pt idx="6194">
                  <c:v>127.815</c:v>
                </c:pt>
                <c:pt idx="6195">
                  <c:v>127.827</c:v>
                </c:pt>
                <c:pt idx="6196">
                  <c:v>127.84</c:v>
                </c:pt>
                <c:pt idx="6197">
                  <c:v>127.85299999999999</c:v>
                </c:pt>
                <c:pt idx="6198">
                  <c:v>127.873</c:v>
                </c:pt>
                <c:pt idx="6199">
                  <c:v>127.898</c:v>
                </c:pt>
                <c:pt idx="6200">
                  <c:v>127.916</c:v>
                </c:pt>
                <c:pt idx="6201">
                  <c:v>127.932</c:v>
                </c:pt>
                <c:pt idx="6202">
                  <c:v>127.959</c:v>
                </c:pt>
                <c:pt idx="6203">
                  <c:v>128.00399999999999</c:v>
                </c:pt>
                <c:pt idx="6204">
                  <c:v>128.06399999999999</c:v>
                </c:pt>
                <c:pt idx="6205">
                  <c:v>128.14099999999999</c:v>
                </c:pt>
                <c:pt idx="6206">
                  <c:v>128.21299999999999</c:v>
                </c:pt>
                <c:pt idx="6207">
                  <c:v>128.244</c:v>
                </c:pt>
                <c:pt idx="6208">
                  <c:v>128.261</c:v>
                </c:pt>
                <c:pt idx="6209">
                  <c:v>128.27199999999999</c:v>
                </c:pt>
                <c:pt idx="6210">
                  <c:v>128.286</c:v>
                </c:pt>
                <c:pt idx="6211">
                  <c:v>128.298</c:v>
                </c:pt>
                <c:pt idx="6212">
                  <c:v>128.31</c:v>
                </c:pt>
                <c:pt idx="6213">
                  <c:v>128.32400000000001</c:v>
                </c:pt>
                <c:pt idx="6214">
                  <c:v>128.339</c:v>
                </c:pt>
                <c:pt idx="6215">
                  <c:v>128.35400000000001</c:v>
                </c:pt>
                <c:pt idx="6216">
                  <c:v>128.37</c:v>
                </c:pt>
                <c:pt idx="6217">
                  <c:v>128.387</c:v>
                </c:pt>
                <c:pt idx="6218">
                  <c:v>128.40299999999999</c:v>
                </c:pt>
                <c:pt idx="6219">
                  <c:v>128.41800000000001</c:v>
                </c:pt>
                <c:pt idx="6220">
                  <c:v>128.43299999999999</c:v>
                </c:pt>
                <c:pt idx="6221">
                  <c:v>128.44800000000001</c:v>
                </c:pt>
                <c:pt idx="6222">
                  <c:v>128.46600000000001</c:v>
                </c:pt>
                <c:pt idx="6223">
                  <c:v>128.49600000000001</c:v>
                </c:pt>
                <c:pt idx="6224">
                  <c:v>128.52000000000001</c:v>
                </c:pt>
                <c:pt idx="6225">
                  <c:v>128.53399999999999</c:v>
                </c:pt>
                <c:pt idx="6226">
                  <c:v>128.548</c:v>
                </c:pt>
                <c:pt idx="6227">
                  <c:v>128.56299999999999</c:v>
                </c:pt>
                <c:pt idx="6228">
                  <c:v>128.58000000000001</c:v>
                </c:pt>
                <c:pt idx="6229">
                  <c:v>128.59700000000001</c:v>
                </c:pt>
                <c:pt idx="6230">
                  <c:v>128.61199999999999</c:v>
                </c:pt>
                <c:pt idx="6231">
                  <c:v>128.626</c:v>
                </c:pt>
                <c:pt idx="6232">
                  <c:v>128.64099999999999</c:v>
                </c:pt>
                <c:pt idx="6233">
                  <c:v>128.65600000000001</c:v>
                </c:pt>
                <c:pt idx="6234">
                  <c:v>128.67099999999999</c:v>
                </c:pt>
                <c:pt idx="6235">
                  <c:v>128.68799999999999</c:v>
                </c:pt>
                <c:pt idx="6236">
                  <c:v>128.73400000000001</c:v>
                </c:pt>
                <c:pt idx="6237">
                  <c:v>128.81399999999999</c:v>
                </c:pt>
                <c:pt idx="6238">
                  <c:v>128.90899999999999</c:v>
                </c:pt>
                <c:pt idx="6239">
                  <c:v>129.00200000000001</c:v>
                </c:pt>
                <c:pt idx="6240">
                  <c:v>129.03399999999999</c:v>
                </c:pt>
                <c:pt idx="6241">
                  <c:v>129.042</c:v>
                </c:pt>
                <c:pt idx="6242">
                  <c:v>129.05600000000001</c:v>
                </c:pt>
                <c:pt idx="6243">
                  <c:v>129.07</c:v>
                </c:pt>
                <c:pt idx="6244">
                  <c:v>129.09899999999999</c:v>
                </c:pt>
                <c:pt idx="6245">
                  <c:v>129.15</c:v>
                </c:pt>
                <c:pt idx="6246">
                  <c:v>129.21100000000001</c:v>
                </c:pt>
                <c:pt idx="6247">
                  <c:v>129.279</c:v>
                </c:pt>
                <c:pt idx="6248">
                  <c:v>129.35599999999999</c:v>
                </c:pt>
                <c:pt idx="6249">
                  <c:v>129.43299999999999</c:v>
                </c:pt>
                <c:pt idx="6250">
                  <c:v>129.49600000000001</c:v>
                </c:pt>
                <c:pt idx="6251">
                  <c:v>129.54400000000001</c:v>
                </c:pt>
                <c:pt idx="6252">
                  <c:v>129.58000000000001</c:v>
                </c:pt>
                <c:pt idx="6253">
                  <c:v>129.60900000000001</c:v>
                </c:pt>
                <c:pt idx="6254">
                  <c:v>129.63300000000001</c:v>
                </c:pt>
                <c:pt idx="6255">
                  <c:v>129.643</c:v>
                </c:pt>
                <c:pt idx="6256">
                  <c:v>129.643</c:v>
                </c:pt>
                <c:pt idx="6257">
                  <c:v>129.64400000000001</c:v>
                </c:pt>
                <c:pt idx="6258">
                  <c:v>129.648</c:v>
                </c:pt>
                <c:pt idx="6259">
                  <c:v>129.65600000000001</c:v>
                </c:pt>
                <c:pt idx="6260">
                  <c:v>129.67500000000001</c:v>
                </c:pt>
                <c:pt idx="6261">
                  <c:v>129.715</c:v>
                </c:pt>
                <c:pt idx="6262">
                  <c:v>129.78100000000001</c:v>
                </c:pt>
                <c:pt idx="6263">
                  <c:v>129.86099999999999</c:v>
                </c:pt>
                <c:pt idx="6264">
                  <c:v>129.94</c:v>
                </c:pt>
                <c:pt idx="6265">
                  <c:v>130.012</c:v>
                </c:pt>
                <c:pt idx="6266">
                  <c:v>130.071</c:v>
                </c:pt>
                <c:pt idx="6267">
                  <c:v>130.11500000000001</c:v>
                </c:pt>
                <c:pt idx="6268">
                  <c:v>130.15199999999999</c:v>
                </c:pt>
                <c:pt idx="6269">
                  <c:v>130.191</c:v>
                </c:pt>
                <c:pt idx="6270">
                  <c:v>130.22999999999999</c:v>
                </c:pt>
                <c:pt idx="6271">
                  <c:v>130.25700000000001</c:v>
                </c:pt>
                <c:pt idx="6272">
                  <c:v>130.25899999999999</c:v>
                </c:pt>
                <c:pt idx="6273">
                  <c:v>130.25899999999999</c:v>
                </c:pt>
                <c:pt idx="6274">
                  <c:v>130.25899999999999</c:v>
                </c:pt>
                <c:pt idx="6275">
                  <c:v>130.26599999999999</c:v>
                </c:pt>
                <c:pt idx="6276">
                  <c:v>130.28399999999999</c:v>
                </c:pt>
                <c:pt idx="6277">
                  <c:v>130.31899999999999</c:v>
                </c:pt>
                <c:pt idx="6278">
                  <c:v>130.374</c:v>
                </c:pt>
                <c:pt idx="6279">
                  <c:v>130.43899999999999</c:v>
                </c:pt>
                <c:pt idx="6280">
                  <c:v>130.48699999999999</c:v>
                </c:pt>
                <c:pt idx="6281">
                  <c:v>130.501</c:v>
                </c:pt>
                <c:pt idx="6282">
                  <c:v>130.50399999999999</c:v>
                </c:pt>
                <c:pt idx="6283">
                  <c:v>130.511</c:v>
                </c:pt>
                <c:pt idx="6284">
                  <c:v>130.52000000000001</c:v>
                </c:pt>
                <c:pt idx="6285">
                  <c:v>130.53100000000001</c:v>
                </c:pt>
                <c:pt idx="6286">
                  <c:v>130.54499999999999</c:v>
                </c:pt>
                <c:pt idx="6287">
                  <c:v>130.56100000000001</c:v>
                </c:pt>
                <c:pt idx="6288">
                  <c:v>130.57599999999999</c:v>
                </c:pt>
                <c:pt idx="6289">
                  <c:v>130.589</c:v>
                </c:pt>
                <c:pt idx="6290">
                  <c:v>130.60300000000001</c:v>
                </c:pt>
                <c:pt idx="6291">
                  <c:v>130.61799999999999</c:v>
                </c:pt>
                <c:pt idx="6292">
                  <c:v>130.643</c:v>
                </c:pt>
                <c:pt idx="6293">
                  <c:v>130.70099999999999</c:v>
                </c:pt>
                <c:pt idx="6294">
                  <c:v>130.77699999999999</c:v>
                </c:pt>
                <c:pt idx="6295">
                  <c:v>130.84</c:v>
                </c:pt>
                <c:pt idx="6296">
                  <c:v>130.86799999999999</c:v>
                </c:pt>
                <c:pt idx="6297">
                  <c:v>130.87899999999999</c:v>
                </c:pt>
                <c:pt idx="6298">
                  <c:v>130.89099999999999</c:v>
                </c:pt>
                <c:pt idx="6299">
                  <c:v>130.916</c:v>
                </c:pt>
                <c:pt idx="6300">
                  <c:v>130.947</c:v>
                </c:pt>
                <c:pt idx="6301">
                  <c:v>130.96100000000001</c:v>
                </c:pt>
                <c:pt idx="6302">
                  <c:v>130.97499999999999</c:v>
                </c:pt>
                <c:pt idx="6303">
                  <c:v>130.988</c:v>
                </c:pt>
                <c:pt idx="6304">
                  <c:v>131.00299999999999</c:v>
                </c:pt>
                <c:pt idx="6305">
                  <c:v>131.017</c:v>
                </c:pt>
                <c:pt idx="6306">
                  <c:v>131.036</c:v>
                </c:pt>
                <c:pt idx="6307">
                  <c:v>131.078</c:v>
                </c:pt>
                <c:pt idx="6308">
                  <c:v>131.15299999999999</c:v>
                </c:pt>
                <c:pt idx="6309">
                  <c:v>131.24100000000001</c:v>
                </c:pt>
                <c:pt idx="6310">
                  <c:v>131.33099999999999</c:v>
                </c:pt>
                <c:pt idx="6311">
                  <c:v>131.363</c:v>
                </c:pt>
                <c:pt idx="6312">
                  <c:v>131.36699999999999</c:v>
                </c:pt>
                <c:pt idx="6313">
                  <c:v>131.374</c:v>
                </c:pt>
                <c:pt idx="6314">
                  <c:v>131.38499999999999</c:v>
                </c:pt>
                <c:pt idx="6315">
                  <c:v>131.39699999999999</c:v>
                </c:pt>
                <c:pt idx="6316">
                  <c:v>131.41</c:v>
                </c:pt>
                <c:pt idx="6317">
                  <c:v>131.42699999999999</c:v>
                </c:pt>
                <c:pt idx="6318">
                  <c:v>131.44300000000001</c:v>
                </c:pt>
                <c:pt idx="6319">
                  <c:v>131.458</c:v>
                </c:pt>
                <c:pt idx="6320">
                  <c:v>131.47399999999999</c:v>
                </c:pt>
                <c:pt idx="6321">
                  <c:v>131.49100000000001</c:v>
                </c:pt>
                <c:pt idx="6322">
                  <c:v>131.51499999999999</c:v>
                </c:pt>
                <c:pt idx="6323">
                  <c:v>131.57</c:v>
                </c:pt>
                <c:pt idx="6324">
                  <c:v>131.65199999999999</c:v>
                </c:pt>
                <c:pt idx="6325">
                  <c:v>131.74600000000001</c:v>
                </c:pt>
                <c:pt idx="6326">
                  <c:v>131.83199999999999</c:v>
                </c:pt>
                <c:pt idx="6327">
                  <c:v>131.86099999999999</c:v>
                </c:pt>
                <c:pt idx="6328">
                  <c:v>131.875</c:v>
                </c:pt>
                <c:pt idx="6329">
                  <c:v>131.893</c:v>
                </c:pt>
                <c:pt idx="6330">
                  <c:v>131.916</c:v>
                </c:pt>
                <c:pt idx="6331">
                  <c:v>131.93299999999999</c:v>
                </c:pt>
                <c:pt idx="6332">
                  <c:v>131.94900000000001</c:v>
                </c:pt>
                <c:pt idx="6333">
                  <c:v>131.965</c:v>
                </c:pt>
                <c:pt idx="6334">
                  <c:v>131.97999999999999</c:v>
                </c:pt>
                <c:pt idx="6335">
                  <c:v>131.995</c:v>
                </c:pt>
                <c:pt idx="6336">
                  <c:v>132.01</c:v>
                </c:pt>
                <c:pt idx="6337">
                  <c:v>132.04</c:v>
                </c:pt>
                <c:pt idx="6338">
                  <c:v>132.09899999999999</c:v>
                </c:pt>
                <c:pt idx="6339">
                  <c:v>132.18100000000001</c:v>
                </c:pt>
                <c:pt idx="6340">
                  <c:v>132.27500000000001</c:v>
                </c:pt>
                <c:pt idx="6341">
                  <c:v>132.37100000000001</c:v>
                </c:pt>
                <c:pt idx="6342">
                  <c:v>132.46100000000001</c:v>
                </c:pt>
                <c:pt idx="6343">
                  <c:v>132.494</c:v>
                </c:pt>
                <c:pt idx="6344">
                  <c:v>132.494</c:v>
                </c:pt>
                <c:pt idx="6345">
                  <c:v>132.49700000000001</c:v>
                </c:pt>
                <c:pt idx="6346">
                  <c:v>132.505</c:v>
                </c:pt>
                <c:pt idx="6347">
                  <c:v>132.51499999999999</c:v>
                </c:pt>
                <c:pt idx="6348">
                  <c:v>132.53</c:v>
                </c:pt>
                <c:pt idx="6349">
                  <c:v>132.54599999999999</c:v>
                </c:pt>
                <c:pt idx="6350">
                  <c:v>132.56100000000001</c:v>
                </c:pt>
                <c:pt idx="6351">
                  <c:v>132.577</c:v>
                </c:pt>
                <c:pt idx="6352">
                  <c:v>132.59200000000001</c:v>
                </c:pt>
                <c:pt idx="6353">
                  <c:v>132.607</c:v>
                </c:pt>
                <c:pt idx="6354">
                  <c:v>132.62200000000001</c:v>
                </c:pt>
                <c:pt idx="6355">
                  <c:v>132.63999999999999</c:v>
                </c:pt>
                <c:pt idx="6356">
                  <c:v>132.678</c:v>
                </c:pt>
                <c:pt idx="6357">
                  <c:v>132.74799999999999</c:v>
                </c:pt>
                <c:pt idx="6358">
                  <c:v>132.81299999999999</c:v>
                </c:pt>
                <c:pt idx="6359">
                  <c:v>132.821</c:v>
                </c:pt>
                <c:pt idx="6360">
                  <c:v>132.82900000000001</c:v>
                </c:pt>
                <c:pt idx="6361">
                  <c:v>132.84100000000001</c:v>
                </c:pt>
                <c:pt idx="6362">
                  <c:v>132.85300000000001</c:v>
                </c:pt>
                <c:pt idx="6363">
                  <c:v>132.86699999999999</c:v>
                </c:pt>
                <c:pt idx="6364">
                  <c:v>132.88</c:v>
                </c:pt>
                <c:pt idx="6365">
                  <c:v>132.89500000000001</c:v>
                </c:pt>
                <c:pt idx="6366">
                  <c:v>132.911</c:v>
                </c:pt>
                <c:pt idx="6367">
                  <c:v>132.928</c:v>
                </c:pt>
                <c:pt idx="6368">
                  <c:v>132.946</c:v>
                </c:pt>
                <c:pt idx="6369">
                  <c:v>132.96100000000001</c:v>
                </c:pt>
                <c:pt idx="6370">
                  <c:v>132.976</c:v>
                </c:pt>
                <c:pt idx="6371">
                  <c:v>132.99100000000001</c:v>
                </c:pt>
                <c:pt idx="6372">
                  <c:v>133.006</c:v>
                </c:pt>
                <c:pt idx="6373">
                  <c:v>133.02000000000001</c:v>
                </c:pt>
                <c:pt idx="6374">
                  <c:v>133.036</c:v>
                </c:pt>
                <c:pt idx="6375">
                  <c:v>133.06</c:v>
                </c:pt>
                <c:pt idx="6376">
                  <c:v>133.1</c:v>
                </c:pt>
                <c:pt idx="6377">
                  <c:v>133.154</c:v>
                </c:pt>
                <c:pt idx="6378">
                  <c:v>133.22499999999999</c:v>
                </c:pt>
                <c:pt idx="6379">
                  <c:v>133.31100000000001</c:v>
                </c:pt>
                <c:pt idx="6380">
                  <c:v>133.398</c:v>
                </c:pt>
                <c:pt idx="6381">
                  <c:v>133.489</c:v>
                </c:pt>
                <c:pt idx="6382">
                  <c:v>133.565</c:v>
                </c:pt>
                <c:pt idx="6383">
                  <c:v>133.565</c:v>
                </c:pt>
                <c:pt idx="6384">
                  <c:v>133.566</c:v>
                </c:pt>
                <c:pt idx="6385">
                  <c:v>133.571</c:v>
                </c:pt>
                <c:pt idx="6386">
                  <c:v>133.58000000000001</c:v>
                </c:pt>
                <c:pt idx="6387">
                  <c:v>133.6</c:v>
                </c:pt>
                <c:pt idx="6388">
                  <c:v>133.642</c:v>
                </c:pt>
                <c:pt idx="6389">
                  <c:v>133.69300000000001</c:v>
                </c:pt>
                <c:pt idx="6390">
                  <c:v>133.74700000000001</c:v>
                </c:pt>
                <c:pt idx="6391">
                  <c:v>133.785</c:v>
                </c:pt>
                <c:pt idx="6392">
                  <c:v>133.803</c:v>
                </c:pt>
                <c:pt idx="6393">
                  <c:v>133.815</c:v>
                </c:pt>
                <c:pt idx="6394">
                  <c:v>133.82499999999999</c:v>
                </c:pt>
                <c:pt idx="6395">
                  <c:v>133.83799999999999</c:v>
                </c:pt>
                <c:pt idx="6396">
                  <c:v>133.851</c:v>
                </c:pt>
                <c:pt idx="6397">
                  <c:v>133.86600000000001</c:v>
                </c:pt>
                <c:pt idx="6398">
                  <c:v>133.88200000000001</c:v>
                </c:pt>
                <c:pt idx="6399">
                  <c:v>133.898</c:v>
                </c:pt>
                <c:pt idx="6400">
                  <c:v>133.91399999999999</c:v>
                </c:pt>
                <c:pt idx="6401">
                  <c:v>133.928</c:v>
                </c:pt>
                <c:pt idx="6402">
                  <c:v>133.94200000000001</c:v>
                </c:pt>
                <c:pt idx="6403">
                  <c:v>133.96100000000001</c:v>
                </c:pt>
                <c:pt idx="6404">
                  <c:v>133.99799999999999</c:v>
                </c:pt>
                <c:pt idx="6405">
                  <c:v>134.07499999999999</c:v>
                </c:pt>
                <c:pt idx="6406">
                  <c:v>134.16999999999999</c:v>
                </c:pt>
                <c:pt idx="6407">
                  <c:v>134.26300000000001</c:v>
                </c:pt>
                <c:pt idx="6408">
                  <c:v>134.31299999999999</c:v>
                </c:pt>
                <c:pt idx="6409">
                  <c:v>134.31299999999999</c:v>
                </c:pt>
                <c:pt idx="6410">
                  <c:v>134.31700000000001</c:v>
                </c:pt>
                <c:pt idx="6411">
                  <c:v>134.32400000000001</c:v>
                </c:pt>
                <c:pt idx="6412">
                  <c:v>134.33199999999999</c:v>
                </c:pt>
                <c:pt idx="6413">
                  <c:v>134.34200000000001</c:v>
                </c:pt>
                <c:pt idx="6414">
                  <c:v>134.35400000000001</c:v>
                </c:pt>
                <c:pt idx="6415">
                  <c:v>134.36699999999999</c:v>
                </c:pt>
                <c:pt idx="6416">
                  <c:v>134.38200000000001</c:v>
                </c:pt>
                <c:pt idx="6417">
                  <c:v>134.399</c:v>
                </c:pt>
                <c:pt idx="6418">
                  <c:v>134.417</c:v>
                </c:pt>
                <c:pt idx="6419">
                  <c:v>134.43100000000001</c:v>
                </c:pt>
                <c:pt idx="6420">
                  <c:v>134.446</c:v>
                </c:pt>
                <c:pt idx="6421">
                  <c:v>134.46100000000001</c:v>
                </c:pt>
                <c:pt idx="6422">
                  <c:v>134.476</c:v>
                </c:pt>
                <c:pt idx="6423">
                  <c:v>134.50399999999999</c:v>
                </c:pt>
                <c:pt idx="6424">
                  <c:v>134.566</c:v>
                </c:pt>
                <c:pt idx="6425">
                  <c:v>134.65199999999999</c:v>
                </c:pt>
                <c:pt idx="6426">
                  <c:v>134.74600000000001</c:v>
                </c:pt>
                <c:pt idx="6427">
                  <c:v>134.839</c:v>
                </c:pt>
                <c:pt idx="6428">
                  <c:v>134.87100000000001</c:v>
                </c:pt>
                <c:pt idx="6429">
                  <c:v>134.87100000000001</c:v>
                </c:pt>
                <c:pt idx="6430">
                  <c:v>134.87299999999999</c:v>
                </c:pt>
                <c:pt idx="6431">
                  <c:v>134.88</c:v>
                </c:pt>
                <c:pt idx="6432">
                  <c:v>134.892</c:v>
                </c:pt>
                <c:pt idx="6433">
                  <c:v>134.90799999999999</c:v>
                </c:pt>
                <c:pt idx="6434">
                  <c:v>134.92099999999999</c:v>
                </c:pt>
                <c:pt idx="6435">
                  <c:v>134.934</c:v>
                </c:pt>
                <c:pt idx="6436">
                  <c:v>134.947</c:v>
                </c:pt>
                <c:pt idx="6437">
                  <c:v>134.971</c:v>
                </c:pt>
                <c:pt idx="6438">
                  <c:v>135.02000000000001</c:v>
                </c:pt>
                <c:pt idx="6439">
                  <c:v>135.09800000000001</c:v>
                </c:pt>
                <c:pt idx="6440">
                  <c:v>135.191</c:v>
                </c:pt>
                <c:pt idx="6441">
                  <c:v>135.27799999999999</c:v>
                </c:pt>
                <c:pt idx="6442">
                  <c:v>135.31800000000001</c:v>
                </c:pt>
                <c:pt idx="6443">
                  <c:v>135.34800000000001</c:v>
                </c:pt>
                <c:pt idx="6444">
                  <c:v>135.374</c:v>
                </c:pt>
                <c:pt idx="6445">
                  <c:v>135.41900000000001</c:v>
                </c:pt>
                <c:pt idx="6446">
                  <c:v>135.47499999999999</c:v>
                </c:pt>
                <c:pt idx="6447">
                  <c:v>135.535</c:v>
                </c:pt>
                <c:pt idx="6448">
                  <c:v>135.57499999999999</c:v>
                </c:pt>
                <c:pt idx="6449">
                  <c:v>135.57599999999999</c:v>
                </c:pt>
                <c:pt idx="6450">
                  <c:v>135.57599999999999</c:v>
                </c:pt>
                <c:pt idx="6451">
                  <c:v>135.58000000000001</c:v>
                </c:pt>
                <c:pt idx="6452">
                  <c:v>135.58600000000001</c:v>
                </c:pt>
                <c:pt idx="6453">
                  <c:v>135.61000000000001</c:v>
                </c:pt>
                <c:pt idx="6454">
                  <c:v>135.66200000000001</c:v>
                </c:pt>
                <c:pt idx="6455">
                  <c:v>135.74299999999999</c:v>
                </c:pt>
                <c:pt idx="6456">
                  <c:v>135.83600000000001</c:v>
                </c:pt>
                <c:pt idx="6457">
                  <c:v>135.934</c:v>
                </c:pt>
                <c:pt idx="6458">
                  <c:v>136.03</c:v>
                </c:pt>
                <c:pt idx="6459">
                  <c:v>136.12</c:v>
                </c:pt>
                <c:pt idx="6460">
                  <c:v>136.202</c:v>
                </c:pt>
                <c:pt idx="6461">
                  <c:v>136.23599999999999</c:v>
                </c:pt>
                <c:pt idx="6462">
                  <c:v>136.23599999999999</c:v>
                </c:pt>
                <c:pt idx="6463">
                  <c:v>136.24299999999999</c:v>
                </c:pt>
                <c:pt idx="6464">
                  <c:v>136.25200000000001</c:v>
                </c:pt>
                <c:pt idx="6465">
                  <c:v>136.25200000000001</c:v>
                </c:pt>
                <c:pt idx="6466">
                  <c:v>136.25200000000001</c:v>
                </c:pt>
                <c:pt idx="6467">
                  <c:v>136.25299999999999</c:v>
                </c:pt>
                <c:pt idx="6468">
                  <c:v>136.256</c:v>
                </c:pt>
                <c:pt idx="6469">
                  <c:v>136.25899999999999</c:v>
                </c:pt>
                <c:pt idx="6470">
                  <c:v>136.26499999999999</c:v>
                </c:pt>
                <c:pt idx="6471">
                  <c:v>136.27199999999999</c:v>
                </c:pt>
                <c:pt idx="6472">
                  <c:v>136.286</c:v>
                </c:pt>
                <c:pt idx="6473">
                  <c:v>136.31100000000001</c:v>
                </c:pt>
                <c:pt idx="6474">
                  <c:v>136.351</c:v>
                </c:pt>
                <c:pt idx="6475">
                  <c:v>136.40799999999999</c:v>
                </c:pt>
                <c:pt idx="6476">
                  <c:v>136.47399999999999</c:v>
                </c:pt>
                <c:pt idx="6477">
                  <c:v>136.506</c:v>
                </c:pt>
                <c:pt idx="6478">
                  <c:v>136.518</c:v>
                </c:pt>
                <c:pt idx="6479">
                  <c:v>136.53</c:v>
                </c:pt>
                <c:pt idx="6480">
                  <c:v>136.54499999999999</c:v>
                </c:pt>
                <c:pt idx="6481">
                  <c:v>136.57599999999999</c:v>
                </c:pt>
                <c:pt idx="6482">
                  <c:v>136.62799999999999</c:v>
                </c:pt>
                <c:pt idx="6483">
                  <c:v>136.69399999999999</c:v>
                </c:pt>
                <c:pt idx="6484">
                  <c:v>136.77000000000001</c:v>
                </c:pt>
                <c:pt idx="6485">
                  <c:v>136.85599999999999</c:v>
                </c:pt>
                <c:pt idx="6486">
                  <c:v>136.94999999999999</c:v>
                </c:pt>
                <c:pt idx="6487">
                  <c:v>137.04400000000001</c:v>
                </c:pt>
                <c:pt idx="6488">
                  <c:v>137.13399999999999</c:v>
                </c:pt>
                <c:pt idx="6489">
                  <c:v>137.21299999999999</c:v>
                </c:pt>
                <c:pt idx="6490">
                  <c:v>137.268</c:v>
                </c:pt>
                <c:pt idx="6491">
                  <c:v>137.31100000000001</c:v>
                </c:pt>
                <c:pt idx="6492">
                  <c:v>137.34899999999999</c:v>
                </c:pt>
                <c:pt idx="6493">
                  <c:v>137.374</c:v>
                </c:pt>
                <c:pt idx="6494">
                  <c:v>137.39400000000001</c:v>
                </c:pt>
                <c:pt idx="6495">
                  <c:v>137.41900000000001</c:v>
                </c:pt>
                <c:pt idx="6496">
                  <c:v>137.446</c:v>
                </c:pt>
                <c:pt idx="6497">
                  <c:v>137.47300000000001</c:v>
                </c:pt>
                <c:pt idx="6498">
                  <c:v>137.48400000000001</c:v>
                </c:pt>
                <c:pt idx="6499">
                  <c:v>137.48400000000001</c:v>
                </c:pt>
                <c:pt idx="6500">
                  <c:v>137.48699999999999</c:v>
                </c:pt>
                <c:pt idx="6501">
                  <c:v>137.49299999999999</c:v>
                </c:pt>
                <c:pt idx="6502">
                  <c:v>137.523</c:v>
                </c:pt>
                <c:pt idx="6503">
                  <c:v>137.59800000000001</c:v>
                </c:pt>
                <c:pt idx="6504">
                  <c:v>137.69300000000001</c:v>
                </c:pt>
                <c:pt idx="6505">
                  <c:v>137.78100000000001</c:v>
                </c:pt>
                <c:pt idx="6506">
                  <c:v>137.86000000000001</c:v>
                </c:pt>
                <c:pt idx="6507">
                  <c:v>137.911</c:v>
                </c:pt>
                <c:pt idx="6508">
                  <c:v>137.94200000000001</c:v>
                </c:pt>
                <c:pt idx="6509">
                  <c:v>137.94900000000001</c:v>
                </c:pt>
                <c:pt idx="6510">
                  <c:v>137.94900000000001</c:v>
                </c:pt>
                <c:pt idx="6511">
                  <c:v>137.94900000000001</c:v>
                </c:pt>
                <c:pt idx="6512">
                  <c:v>137.953</c:v>
                </c:pt>
                <c:pt idx="6513">
                  <c:v>137.96</c:v>
                </c:pt>
                <c:pt idx="6514">
                  <c:v>137.97</c:v>
                </c:pt>
                <c:pt idx="6515">
                  <c:v>137.98099999999999</c:v>
                </c:pt>
                <c:pt idx="6516">
                  <c:v>137.99199999999999</c:v>
                </c:pt>
                <c:pt idx="6517">
                  <c:v>138.00299999999999</c:v>
                </c:pt>
                <c:pt idx="6518">
                  <c:v>138.01400000000001</c:v>
                </c:pt>
                <c:pt idx="6519">
                  <c:v>138.024</c:v>
                </c:pt>
                <c:pt idx="6520">
                  <c:v>138.035</c:v>
                </c:pt>
                <c:pt idx="6521">
                  <c:v>138.04599999999999</c:v>
                </c:pt>
                <c:pt idx="6522">
                  <c:v>138.05699999999999</c:v>
                </c:pt>
                <c:pt idx="6523">
                  <c:v>138.06800000000001</c:v>
                </c:pt>
                <c:pt idx="6524">
                  <c:v>138.078</c:v>
                </c:pt>
                <c:pt idx="6525">
                  <c:v>138.089</c:v>
                </c:pt>
                <c:pt idx="6526">
                  <c:v>138.10300000000001</c:v>
                </c:pt>
                <c:pt idx="6527">
                  <c:v>138.126</c:v>
                </c:pt>
                <c:pt idx="6528">
                  <c:v>138.16200000000001</c:v>
                </c:pt>
                <c:pt idx="6529">
                  <c:v>138.16999999999999</c:v>
                </c:pt>
                <c:pt idx="6530">
                  <c:v>138.18100000000001</c:v>
                </c:pt>
                <c:pt idx="6531">
                  <c:v>138.191</c:v>
                </c:pt>
                <c:pt idx="6532">
                  <c:v>138.20699999999999</c:v>
                </c:pt>
                <c:pt idx="6533">
                  <c:v>138.22499999999999</c:v>
                </c:pt>
                <c:pt idx="6534">
                  <c:v>138.24700000000001</c:v>
                </c:pt>
                <c:pt idx="6535">
                  <c:v>138.274</c:v>
                </c:pt>
                <c:pt idx="6536">
                  <c:v>138.31700000000001</c:v>
                </c:pt>
                <c:pt idx="6537">
                  <c:v>138.376</c:v>
                </c:pt>
                <c:pt idx="6538">
                  <c:v>138.44300000000001</c:v>
                </c:pt>
                <c:pt idx="6539">
                  <c:v>138.512</c:v>
                </c:pt>
                <c:pt idx="6540">
                  <c:v>138.54900000000001</c:v>
                </c:pt>
                <c:pt idx="6541">
                  <c:v>138.56800000000001</c:v>
                </c:pt>
                <c:pt idx="6542">
                  <c:v>138.58699999999999</c:v>
                </c:pt>
                <c:pt idx="6543">
                  <c:v>138.59700000000001</c:v>
                </c:pt>
                <c:pt idx="6544">
                  <c:v>138.60300000000001</c:v>
                </c:pt>
                <c:pt idx="6545">
                  <c:v>138.61699999999999</c:v>
                </c:pt>
                <c:pt idx="6546">
                  <c:v>138.64500000000001</c:v>
                </c:pt>
                <c:pt idx="6547">
                  <c:v>138.691</c:v>
                </c:pt>
                <c:pt idx="6548">
                  <c:v>138.75</c:v>
                </c:pt>
                <c:pt idx="6549">
                  <c:v>138.80699999999999</c:v>
                </c:pt>
                <c:pt idx="6550">
                  <c:v>138.858</c:v>
                </c:pt>
                <c:pt idx="6551">
                  <c:v>138.905</c:v>
                </c:pt>
                <c:pt idx="6552">
                  <c:v>138.946</c:v>
                </c:pt>
                <c:pt idx="6553">
                  <c:v>138.982</c:v>
                </c:pt>
                <c:pt idx="6554">
                  <c:v>139.01599999999999</c:v>
                </c:pt>
                <c:pt idx="6555">
                  <c:v>139.041</c:v>
                </c:pt>
                <c:pt idx="6556">
                  <c:v>139.041</c:v>
                </c:pt>
                <c:pt idx="6557">
                  <c:v>139.041</c:v>
                </c:pt>
                <c:pt idx="6558">
                  <c:v>139.041</c:v>
                </c:pt>
                <c:pt idx="6559">
                  <c:v>139.041</c:v>
                </c:pt>
                <c:pt idx="6560">
                  <c:v>139.041</c:v>
                </c:pt>
                <c:pt idx="6561">
                  <c:v>139.04400000000001</c:v>
                </c:pt>
                <c:pt idx="6562">
                  <c:v>139.053</c:v>
                </c:pt>
                <c:pt idx="6563">
                  <c:v>139.06</c:v>
                </c:pt>
                <c:pt idx="6564">
                  <c:v>139.06100000000001</c:v>
                </c:pt>
                <c:pt idx="6565">
                  <c:v>139.06700000000001</c:v>
                </c:pt>
                <c:pt idx="6566">
                  <c:v>139.084</c:v>
                </c:pt>
                <c:pt idx="6567">
                  <c:v>139.12299999999999</c:v>
                </c:pt>
                <c:pt idx="6568">
                  <c:v>139.19399999999999</c:v>
                </c:pt>
                <c:pt idx="6569">
                  <c:v>139.285</c:v>
                </c:pt>
                <c:pt idx="6570">
                  <c:v>139.376</c:v>
                </c:pt>
                <c:pt idx="6571">
                  <c:v>139.464</c:v>
                </c:pt>
                <c:pt idx="6572">
                  <c:v>139.554</c:v>
                </c:pt>
                <c:pt idx="6573">
                  <c:v>139.64500000000001</c:v>
                </c:pt>
                <c:pt idx="6574">
                  <c:v>139.733</c:v>
                </c:pt>
                <c:pt idx="6575">
                  <c:v>139.81800000000001</c:v>
                </c:pt>
                <c:pt idx="6576">
                  <c:v>139.89500000000001</c:v>
                </c:pt>
                <c:pt idx="6577">
                  <c:v>139.965</c:v>
                </c:pt>
                <c:pt idx="6578">
                  <c:v>140.035</c:v>
                </c:pt>
                <c:pt idx="6579">
                  <c:v>140.09299999999999</c:v>
                </c:pt>
                <c:pt idx="6580">
                  <c:v>140.136</c:v>
                </c:pt>
                <c:pt idx="6581">
                  <c:v>140.15899999999999</c:v>
                </c:pt>
                <c:pt idx="6582">
                  <c:v>140.16</c:v>
                </c:pt>
                <c:pt idx="6583">
                  <c:v>140.16399999999999</c:v>
                </c:pt>
                <c:pt idx="6584">
                  <c:v>140.167</c:v>
                </c:pt>
                <c:pt idx="6585">
                  <c:v>140.172</c:v>
                </c:pt>
                <c:pt idx="6586">
                  <c:v>140.17599999999999</c:v>
                </c:pt>
                <c:pt idx="6587">
                  <c:v>140.178</c:v>
                </c:pt>
                <c:pt idx="6588">
                  <c:v>140.184</c:v>
                </c:pt>
                <c:pt idx="6589">
                  <c:v>140.202</c:v>
                </c:pt>
                <c:pt idx="6590">
                  <c:v>140.255</c:v>
                </c:pt>
                <c:pt idx="6591">
                  <c:v>140.34</c:v>
                </c:pt>
                <c:pt idx="6592">
                  <c:v>140.43199999999999</c:v>
                </c:pt>
                <c:pt idx="6593">
                  <c:v>140.52699999999999</c:v>
                </c:pt>
                <c:pt idx="6594">
                  <c:v>140.624</c:v>
                </c:pt>
                <c:pt idx="6595">
                  <c:v>140.71100000000001</c:v>
                </c:pt>
                <c:pt idx="6596">
                  <c:v>140.78100000000001</c:v>
                </c:pt>
                <c:pt idx="6597">
                  <c:v>140.84299999999999</c:v>
                </c:pt>
                <c:pt idx="6598">
                  <c:v>140.90899999999999</c:v>
                </c:pt>
                <c:pt idx="6599">
                  <c:v>140.976</c:v>
                </c:pt>
                <c:pt idx="6600">
                  <c:v>141.03399999999999</c:v>
                </c:pt>
                <c:pt idx="6601">
                  <c:v>141.08000000000001</c:v>
                </c:pt>
                <c:pt idx="6602">
                  <c:v>141.12299999999999</c:v>
                </c:pt>
                <c:pt idx="6603">
                  <c:v>141.16200000000001</c:v>
                </c:pt>
                <c:pt idx="6604">
                  <c:v>141.19</c:v>
                </c:pt>
                <c:pt idx="6605">
                  <c:v>141.21</c:v>
                </c:pt>
                <c:pt idx="6606">
                  <c:v>141.24</c:v>
                </c:pt>
                <c:pt idx="6607">
                  <c:v>141.286</c:v>
                </c:pt>
                <c:pt idx="6608">
                  <c:v>141.334</c:v>
                </c:pt>
                <c:pt idx="6609">
                  <c:v>141.36199999999999</c:v>
                </c:pt>
                <c:pt idx="6610">
                  <c:v>141.36199999999999</c:v>
                </c:pt>
                <c:pt idx="6611">
                  <c:v>141.36500000000001</c:v>
                </c:pt>
                <c:pt idx="6612">
                  <c:v>141.37200000000001</c:v>
                </c:pt>
                <c:pt idx="6613">
                  <c:v>141.381</c:v>
                </c:pt>
                <c:pt idx="6614">
                  <c:v>141.39099999999999</c:v>
                </c:pt>
                <c:pt idx="6615">
                  <c:v>141.40100000000001</c:v>
                </c:pt>
                <c:pt idx="6616">
                  <c:v>141.41300000000001</c:v>
                </c:pt>
                <c:pt idx="6617">
                  <c:v>141.42599999999999</c:v>
                </c:pt>
                <c:pt idx="6618">
                  <c:v>141.44200000000001</c:v>
                </c:pt>
                <c:pt idx="6619">
                  <c:v>141.46100000000001</c:v>
                </c:pt>
                <c:pt idx="6620">
                  <c:v>141.476</c:v>
                </c:pt>
                <c:pt idx="6621">
                  <c:v>141.49100000000001</c:v>
                </c:pt>
                <c:pt idx="6622">
                  <c:v>141.506</c:v>
                </c:pt>
                <c:pt idx="6623">
                  <c:v>141.52099999999999</c:v>
                </c:pt>
                <c:pt idx="6624">
                  <c:v>141.54400000000001</c:v>
                </c:pt>
                <c:pt idx="6625">
                  <c:v>141.59200000000001</c:v>
                </c:pt>
                <c:pt idx="6626">
                  <c:v>141.65799999999999</c:v>
                </c:pt>
                <c:pt idx="6627">
                  <c:v>141.72200000000001</c:v>
                </c:pt>
                <c:pt idx="6628">
                  <c:v>141.779</c:v>
                </c:pt>
                <c:pt idx="6629">
                  <c:v>141.83799999999999</c:v>
                </c:pt>
                <c:pt idx="6630">
                  <c:v>141.91</c:v>
                </c:pt>
                <c:pt idx="6631">
                  <c:v>141.99600000000001</c:v>
                </c:pt>
                <c:pt idx="6632">
                  <c:v>142.08699999999999</c:v>
                </c:pt>
                <c:pt idx="6633">
                  <c:v>142.17500000000001</c:v>
                </c:pt>
                <c:pt idx="6634">
                  <c:v>142.25399999999999</c:v>
                </c:pt>
                <c:pt idx="6635">
                  <c:v>142.315</c:v>
                </c:pt>
                <c:pt idx="6636">
                  <c:v>142.36000000000001</c:v>
                </c:pt>
                <c:pt idx="6637">
                  <c:v>142.40199999999999</c:v>
                </c:pt>
                <c:pt idx="6638">
                  <c:v>142.44499999999999</c:v>
                </c:pt>
                <c:pt idx="6639">
                  <c:v>142.47900000000001</c:v>
                </c:pt>
                <c:pt idx="6640">
                  <c:v>142.50700000000001</c:v>
                </c:pt>
                <c:pt idx="6641">
                  <c:v>142.54300000000001</c:v>
                </c:pt>
                <c:pt idx="6642">
                  <c:v>142.57300000000001</c:v>
                </c:pt>
                <c:pt idx="6643">
                  <c:v>142.601</c:v>
                </c:pt>
                <c:pt idx="6644">
                  <c:v>142.62299999999999</c:v>
                </c:pt>
                <c:pt idx="6645">
                  <c:v>142.63399999999999</c:v>
                </c:pt>
                <c:pt idx="6646">
                  <c:v>142.642</c:v>
                </c:pt>
                <c:pt idx="6647">
                  <c:v>142.654</c:v>
                </c:pt>
                <c:pt idx="6648">
                  <c:v>142.666</c:v>
                </c:pt>
                <c:pt idx="6649">
                  <c:v>142.673</c:v>
                </c:pt>
                <c:pt idx="6650">
                  <c:v>142.67599999999999</c:v>
                </c:pt>
                <c:pt idx="6651">
                  <c:v>142.67599999999999</c:v>
                </c:pt>
                <c:pt idx="6652">
                  <c:v>142.68100000000001</c:v>
                </c:pt>
                <c:pt idx="6653">
                  <c:v>142.68600000000001</c:v>
                </c:pt>
                <c:pt idx="6654">
                  <c:v>142.69499999999999</c:v>
                </c:pt>
                <c:pt idx="6655">
                  <c:v>142.71299999999999</c:v>
                </c:pt>
                <c:pt idx="6656">
                  <c:v>142.73400000000001</c:v>
                </c:pt>
                <c:pt idx="6657">
                  <c:v>142.75</c:v>
                </c:pt>
                <c:pt idx="6658">
                  <c:v>142.77699999999999</c:v>
                </c:pt>
                <c:pt idx="6659">
                  <c:v>142.81299999999999</c:v>
                </c:pt>
                <c:pt idx="6660">
                  <c:v>142.84</c:v>
                </c:pt>
                <c:pt idx="6661">
                  <c:v>142.857</c:v>
                </c:pt>
                <c:pt idx="6662">
                  <c:v>142.875</c:v>
                </c:pt>
                <c:pt idx="6663">
                  <c:v>142.89699999999999</c:v>
                </c:pt>
                <c:pt idx="6664">
                  <c:v>142.92099999999999</c:v>
                </c:pt>
                <c:pt idx="6665">
                  <c:v>142.93899999999999</c:v>
                </c:pt>
                <c:pt idx="6666">
                  <c:v>142.95500000000001</c:v>
                </c:pt>
                <c:pt idx="6667">
                  <c:v>142.97900000000001</c:v>
                </c:pt>
                <c:pt idx="6668">
                  <c:v>143.00800000000001</c:v>
                </c:pt>
                <c:pt idx="6669">
                  <c:v>143.04</c:v>
                </c:pt>
                <c:pt idx="6670">
                  <c:v>143.06899999999999</c:v>
                </c:pt>
                <c:pt idx="6671">
                  <c:v>143.09399999999999</c:v>
                </c:pt>
                <c:pt idx="6672">
                  <c:v>143.11000000000001</c:v>
                </c:pt>
                <c:pt idx="6673">
                  <c:v>143.125</c:v>
                </c:pt>
                <c:pt idx="6674">
                  <c:v>143.14400000000001</c:v>
                </c:pt>
                <c:pt idx="6675">
                  <c:v>143.16300000000001</c:v>
                </c:pt>
                <c:pt idx="6676">
                  <c:v>143.191</c:v>
                </c:pt>
                <c:pt idx="6677">
                  <c:v>143.22200000000001</c:v>
                </c:pt>
                <c:pt idx="6678">
                  <c:v>143.25800000000001</c:v>
                </c:pt>
                <c:pt idx="6679">
                  <c:v>143.286</c:v>
                </c:pt>
                <c:pt idx="6680">
                  <c:v>143.31100000000001</c:v>
                </c:pt>
                <c:pt idx="6681">
                  <c:v>143.33199999999999</c:v>
                </c:pt>
                <c:pt idx="6682">
                  <c:v>143.34200000000001</c:v>
                </c:pt>
                <c:pt idx="6683">
                  <c:v>143.345</c:v>
                </c:pt>
                <c:pt idx="6684">
                  <c:v>143.35400000000001</c:v>
                </c:pt>
                <c:pt idx="6685">
                  <c:v>143.37700000000001</c:v>
                </c:pt>
                <c:pt idx="6686">
                  <c:v>143.41300000000001</c:v>
                </c:pt>
                <c:pt idx="6687">
                  <c:v>143.464</c:v>
                </c:pt>
                <c:pt idx="6688">
                  <c:v>143.52500000000001</c:v>
                </c:pt>
                <c:pt idx="6689">
                  <c:v>143.59100000000001</c:v>
                </c:pt>
                <c:pt idx="6690">
                  <c:v>143.65299999999999</c:v>
                </c:pt>
                <c:pt idx="6691">
                  <c:v>143.708</c:v>
                </c:pt>
                <c:pt idx="6692">
                  <c:v>143.76</c:v>
                </c:pt>
                <c:pt idx="6693">
                  <c:v>143.80600000000001</c:v>
                </c:pt>
                <c:pt idx="6694">
                  <c:v>143.84299999999999</c:v>
                </c:pt>
                <c:pt idx="6695">
                  <c:v>143.87799999999999</c:v>
                </c:pt>
                <c:pt idx="6696">
                  <c:v>143.91900000000001</c:v>
                </c:pt>
                <c:pt idx="6697">
                  <c:v>143.96</c:v>
                </c:pt>
                <c:pt idx="6698">
                  <c:v>143.994</c:v>
                </c:pt>
                <c:pt idx="6699">
                  <c:v>144.02799999999999</c:v>
                </c:pt>
                <c:pt idx="6700">
                  <c:v>144.06200000000001</c:v>
                </c:pt>
                <c:pt idx="6701">
                  <c:v>144.09399999999999</c:v>
                </c:pt>
                <c:pt idx="6702">
                  <c:v>144.124</c:v>
                </c:pt>
                <c:pt idx="6703">
                  <c:v>144.15100000000001</c:v>
                </c:pt>
                <c:pt idx="6704">
                  <c:v>144.17099999999999</c:v>
                </c:pt>
                <c:pt idx="6705">
                  <c:v>144.191</c:v>
                </c:pt>
                <c:pt idx="6706">
                  <c:v>144.21</c:v>
                </c:pt>
                <c:pt idx="6707">
                  <c:v>144.227</c:v>
                </c:pt>
                <c:pt idx="6708">
                  <c:v>144.23599999999999</c:v>
                </c:pt>
                <c:pt idx="6709">
                  <c:v>144.23699999999999</c:v>
                </c:pt>
                <c:pt idx="6710">
                  <c:v>144.23699999999999</c:v>
                </c:pt>
                <c:pt idx="6711">
                  <c:v>144.23699999999999</c:v>
                </c:pt>
                <c:pt idx="6712">
                  <c:v>144.238</c:v>
                </c:pt>
                <c:pt idx="6713">
                  <c:v>144.24100000000001</c:v>
                </c:pt>
                <c:pt idx="6714">
                  <c:v>144.24600000000001</c:v>
                </c:pt>
                <c:pt idx="6715">
                  <c:v>144.26</c:v>
                </c:pt>
                <c:pt idx="6716">
                  <c:v>144.286</c:v>
                </c:pt>
                <c:pt idx="6717">
                  <c:v>144.327</c:v>
                </c:pt>
                <c:pt idx="6718">
                  <c:v>144.39400000000001</c:v>
                </c:pt>
                <c:pt idx="6719">
                  <c:v>144.483</c:v>
                </c:pt>
                <c:pt idx="6720">
                  <c:v>144.57900000000001</c:v>
                </c:pt>
                <c:pt idx="6721">
                  <c:v>144.672</c:v>
                </c:pt>
                <c:pt idx="6722">
                  <c:v>144.76400000000001</c:v>
                </c:pt>
                <c:pt idx="6723">
                  <c:v>144.858</c:v>
                </c:pt>
                <c:pt idx="6724">
                  <c:v>144.93799999999999</c:v>
                </c:pt>
                <c:pt idx="6725">
                  <c:v>144.976</c:v>
                </c:pt>
                <c:pt idx="6726">
                  <c:v>144.976</c:v>
                </c:pt>
                <c:pt idx="6727">
                  <c:v>144.977</c:v>
                </c:pt>
                <c:pt idx="6728">
                  <c:v>144.982</c:v>
                </c:pt>
                <c:pt idx="6729">
                  <c:v>144.989</c:v>
                </c:pt>
                <c:pt idx="6730">
                  <c:v>145</c:v>
                </c:pt>
                <c:pt idx="6731">
                  <c:v>145.02500000000001</c:v>
                </c:pt>
                <c:pt idx="6732">
                  <c:v>145.07499999999999</c:v>
                </c:pt>
                <c:pt idx="6733">
                  <c:v>145.137</c:v>
                </c:pt>
                <c:pt idx="6734">
                  <c:v>145.19200000000001</c:v>
                </c:pt>
                <c:pt idx="6735">
                  <c:v>145.238</c:v>
                </c:pt>
                <c:pt idx="6736">
                  <c:v>145.29499999999999</c:v>
                </c:pt>
                <c:pt idx="6737">
                  <c:v>145.351</c:v>
                </c:pt>
                <c:pt idx="6738">
                  <c:v>145.40299999999999</c:v>
                </c:pt>
                <c:pt idx="6739">
                  <c:v>145.46299999999999</c:v>
                </c:pt>
                <c:pt idx="6740">
                  <c:v>145.52199999999999</c:v>
                </c:pt>
                <c:pt idx="6741">
                  <c:v>145.571</c:v>
                </c:pt>
                <c:pt idx="6742">
                  <c:v>145.61699999999999</c:v>
                </c:pt>
                <c:pt idx="6743">
                  <c:v>145.66300000000001</c:v>
                </c:pt>
                <c:pt idx="6744">
                  <c:v>145.702</c:v>
                </c:pt>
                <c:pt idx="6745">
                  <c:v>145.73500000000001</c:v>
                </c:pt>
                <c:pt idx="6746">
                  <c:v>145.76400000000001</c:v>
                </c:pt>
                <c:pt idx="6747">
                  <c:v>145.791</c:v>
                </c:pt>
                <c:pt idx="6748">
                  <c:v>145.815</c:v>
                </c:pt>
                <c:pt idx="6749">
                  <c:v>145.83799999999999</c:v>
                </c:pt>
                <c:pt idx="6750">
                  <c:v>145.863</c:v>
                </c:pt>
                <c:pt idx="6751">
                  <c:v>145.88900000000001</c:v>
                </c:pt>
                <c:pt idx="6752">
                  <c:v>145.916</c:v>
                </c:pt>
                <c:pt idx="6753">
                  <c:v>145.94200000000001</c:v>
                </c:pt>
                <c:pt idx="6754">
                  <c:v>145.96700000000001</c:v>
                </c:pt>
                <c:pt idx="6755">
                  <c:v>145.98400000000001</c:v>
                </c:pt>
                <c:pt idx="6756">
                  <c:v>145.98699999999999</c:v>
                </c:pt>
                <c:pt idx="6757">
                  <c:v>145.98699999999999</c:v>
                </c:pt>
                <c:pt idx="6758">
                  <c:v>145.98699999999999</c:v>
                </c:pt>
                <c:pt idx="6759">
                  <c:v>145.98699999999999</c:v>
                </c:pt>
                <c:pt idx="6760">
                  <c:v>145.98699999999999</c:v>
                </c:pt>
                <c:pt idx="6761">
                  <c:v>145.99100000000001</c:v>
                </c:pt>
                <c:pt idx="6762">
                  <c:v>145.99799999999999</c:v>
                </c:pt>
                <c:pt idx="6763">
                  <c:v>146.00299999999999</c:v>
                </c:pt>
                <c:pt idx="6764">
                  <c:v>146.01</c:v>
                </c:pt>
                <c:pt idx="6765">
                  <c:v>146.018</c:v>
                </c:pt>
                <c:pt idx="6766">
                  <c:v>146.02699999999999</c:v>
                </c:pt>
                <c:pt idx="6767">
                  <c:v>146.03700000000001</c:v>
                </c:pt>
                <c:pt idx="6768">
                  <c:v>146.047</c:v>
                </c:pt>
                <c:pt idx="6769">
                  <c:v>146.05799999999999</c:v>
                </c:pt>
                <c:pt idx="6770">
                  <c:v>146.06800000000001</c:v>
                </c:pt>
                <c:pt idx="6771">
                  <c:v>146.078</c:v>
                </c:pt>
                <c:pt idx="6772">
                  <c:v>146.08799999999999</c:v>
                </c:pt>
                <c:pt idx="6773">
                  <c:v>146.09800000000001</c:v>
                </c:pt>
                <c:pt idx="6774">
                  <c:v>146.10900000000001</c:v>
                </c:pt>
                <c:pt idx="6775">
                  <c:v>146.119</c:v>
                </c:pt>
                <c:pt idx="6776">
                  <c:v>146.12899999999999</c:v>
                </c:pt>
                <c:pt idx="6777">
                  <c:v>146.13900000000001</c:v>
                </c:pt>
                <c:pt idx="6778">
                  <c:v>146.149</c:v>
                </c:pt>
                <c:pt idx="6779">
                  <c:v>146.15899999999999</c:v>
                </c:pt>
                <c:pt idx="6780">
                  <c:v>146.16999999999999</c:v>
                </c:pt>
                <c:pt idx="6781">
                  <c:v>146.18</c:v>
                </c:pt>
                <c:pt idx="6782">
                  <c:v>146.19</c:v>
                </c:pt>
                <c:pt idx="6783">
                  <c:v>146.20099999999999</c:v>
                </c:pt>
                <c:pt idx="6784">
                  <c:v>146.21100000000001</c:v>
                </c:pt>
                <c:pt idx="6785">
                  <c:v>146.221</c:v>
                </c:pt>
                <c:pt idx="6786">
                  <c:v>146.23099999999999</c:v>
                </c:pt>
                <c:pt idx="6787">
                  <c:v>146.24199999999999</c:v>
                </c:pt>
                <c:pt idx="6788">
                  <c:v>146.25200000000001</c:v>
                </c:pt>
                <c:pt idx="6789">
                  <c:v>146.262</c:v>
                </c:pt>
                <c:pt idx="6790">
                  <c:v>146.273</c:v>
                </c:pt>
                <c:pt idx="6791">
                  <c:v>146.28299999999999</c:v>
                </c:pt>
                <c:pt idx="6792">
                  <c:v>146.29300000000001</c:v>
                </c:pt>
                <c:pt idx="6793">
                  <c:v>146.303</c:v>
                </c:pt>
                <c:pt idx="6794">
                  <c:v>146.31399999999999</c:v>
                </c:pt>
                <c:pt idx="6795">
                  <c:v>146.32400000000001</c:v>
                </c:pt>
                <c:pt idx="6796">
                  <c:v>146.334</c:v>
                </c:pt>
                <c:pt idx="6797">
                  <c:v>146.345</c:v>
                </c:pt>
                <c:pt idx="6798">
                  <c:v>146.35599999999999</c:v>
                </c:pt>
                <c:pt idx="6799">
                  <c:v>146.36699999999999</c:v>
                </c:pt>
                <c:pt idx="6800">
                  <c:v>146.37799999999999</c:v>
                </c:pt>
                <c:pt idx="6801">
                  <c:v>146.38800000000001</c:v>
                </c:pt>
                <c:pt idx="6802">
                  <c:v>146.399</c:v>
                </c:pt>
                <c:pt idx="6803">
                  <c:v>146.41</c:v>
                </c:pt>
                <c:pt idx="6804">
                  <c:v>146.42099999999999</c:v>
                </c:pt>
                <c:pt idx="6805">
                  <c:v>146.43199999999999</c:v>
                </c:pt>
                <c:pt idx="6806">
                  <c:v>146.44300000000001</c:v>
                </c:pt>
                <c:pt idx="6807">
                  <c:v>146.453</c:v>
                </c:pt>
                <c:pt idx="6808">
                  <c:v>146.464</c:v>
                </c:pt>
                <c:pt idx="6809">
                  <c:v>146.47499999999999</c:v>
                </c:pt>
                <c:pt idx="6810">
                  <c:v>146.48599999999999</c:v>
                </c:pt>
                <c:pt idx="6811">
                  <c:v>146.49600000000001</c:v>
                </c:pt>
                <c:pt idx="6812">
                  <c:v>146.50800000000001</c:v>
                </c:pt>
                <c:pt idx="6813">
                  <c:v>146.524</c:v>
                </c:pt>
                <c:pt idx="6814">
                  <c:v>146.55500000000001</c:v>
                </c:pt>
                <c:pt idx="6815">
                  <c:v>146.6</c:v>
                </c:pt>
                <c:pt idx="6816">
                  <c:v>146.64400000000001</c:v>
                </c:pt>
                <c:pt idx="6817">
                  <c:v>146.69</c:v>
                </c:pt>
                <c:pt idx="6818">
                  <c:v>146.74199999999999</c:v>
                </c:pt>
                <c:pt idx="6819">
                  <c:v>146.77799999999999</c:v>
                </c:pt>
                <c:pt idx="6820">
                  <c:v>146.81800000000001</c:v>
                </c:pt>
                <c:pt idx="6821">
                  <c:v>146.84700000000001</c:v>
                </c:pt>
                <c:pt idx="6822">
                  <c:v>146.87100000000001</c:v>
                </c:pt>
                <c:pt idx="6823">
                  <c:v>146.89099999999999</c:v>
                </c:pt>
                <c:pt idx="6824">
                  <c:v>146.904</c:v>
                </c:pt>
                <c:pt idx="6825">
                  <c:v>146.91399999999999</c:v>
                </c:pt>
                <c:pt idx="6826">
                  <c:v>146.92500000000001</c:v>
                </c:pt>
                <c:pt idx="6827">
                  <c:v>146.93600000000001</c:v>
                </c:pt>
                <c:pt idx="6828">
                  <c:v>146.94900000000001</c:v>
                </c:pt>
                <c:pt idx="6829">
                  <c:v>146.96100000000001</c:v>
                </c:pt>
                <c:pt idx="6830">
                  <c:v>146.97300000000001</c:v>
                </c:pt>
                <c:pt idx="6831">
                  <c:v>146.98500000000001</c:v>
                </c:pt>
                <c:pt idx="6832">
                  <c:v>146.99600000000001</c:v>
                </c:pt>
                <c:pt idx="6833">
                  <c:v>147.00700000000001</c:v>
                </c:pt>
                <c:pt idx="6834">
                  <c:v>147.01900000000001</c:v>
                </c:pt>
                <c:pt idx="6835">
                  <c:v>147.03100000000001</c:v>
                </c:pt>
                <c:pt idx="6836">
                  <c:v>147.04300000000001</c:v>
                </c:pt>
                <c:pt idx="6837">
                  <c:v>147.05699999999999</c:v>
                </c:pt>
                <c:pt idx="6838">
                  <c:v>147.07300000000001</c:v>
                </c:pt>
                <c:pt idx="6839">
                  <c:v>147.09</c:v>
                </c:pt>
                <c:pt idx="6840">
                  <c:v>147.10599999999999</c:v>
                </c:pt>
                <c:pt idx="6841">
                  <c:v>147.12200000000001</c:v>
                </c:pt>
                <c:pt idx="6842">
                  <c:v>147.136</c:v>
                </c:pt>
                <c:pt idx="6843">
                  <c:v>147.15100000000001</c:v>
                </c:pt>
                <c:pt idx="6844">
                  <c:v>147.166</c:v>
                </c:pt>
                <c:pt idx="6845">
                  <c:v>147.18100000000001</c:v>
                </c:pt>
                <c:pt idx="6846">
                  <c:v>147.197</c:v>
                </c:pt>
                <c:pt idx="6847">
                  <c:v>147.21600000000001</c:v>
                </c:pt>
                <c:pt idx="6848">
                  <c:v>147.256</c:v>
                </c:pt>
                <c:pt idx="6849">
                  <c:v>147.298</c:v>
                </c:pt>
                <c:pt idx="6850">
                  <c:v>147.34100000000001</c:v>
                </c:pt>
                <c:pt idx="6851">
                  <c:v>147.393</c:v>
                </c:pt>
                <c:pt idx="6852">
                  <c:v>147.452</c:v>
                </c:pt>
                <c:pt idx="6853">
                  <c:v>147.51499999999999</c:v>
                </c:pt>
                <c:pt idx="6854">
                  <c:v>147.58099999999999</c:v>
                </c:pt>
                <c:pt idx="6855">
                  <c:v>147.64400000000001</c:v>
                </c:pt>
                <c:pt idx="6856">
                  <c:v>147.697</c:v>
                </c:pt>
                <c:pt idx="6857">
                  <c:v>147.74199999999999</c:v>
                </c:pt>
                <c:pt idx="6858">
                  <c:v>147.786</c:v>
                </c:pt>
                <c:pt idx="6859">
                  <c:v>147.828</c:v>
                </c:pt>
                <c:pt idx="6860">
                  <c:v>147.86699999999999</c:v>
                </c:pt>
                <c:pt idx="6861">
                  <c:v>147.899</c:v>
                </c:pt>
                <c:pt idx="6862">
                  <c:v>147.92599999999999</c:v>
                </c:pt>
                <c:pt idx="6863">
                  <c:v>147.93799999999999</c:v>
                </c:pt>
                <c:pt idx="6864">
                  <c:v>147.94</c:v>
                </c:pt>
                <c:pt idx="6865">
                  <c:v>147.94499999999999</c:v>
                </c:pt>
                <c:pt idx="6866">
                  <c:v>147.952</c:v>
                </c:pt>
                <c:pt idx="6867">
                  <c:v>147.959</c:v>
                </c:pt>
                <c:pt idx="6868">
                  <c:v>147.97</c:v>
                </c:pt>
                <c:pt idx="6869">
                  <c:v>147.98400000000001</c:v>
                </c:pt>
                <c:pt idx="6870">
                  <c:v>147.999</c:v>
                </c:pt>
                <c:pt idx="6871">
                  <c:v>148.01499999999999</c:v>
                </c:pt>
                <c:pt idx="6872">
                  <c:v>148.03100000000001</c:v>
                </c:pt>
                <c:pt idx="6873">
                  <c:v>148.04400000000001</c:v>
                </c:pt>
                <c:pt idx="6874">
                  <c:v>148.059</c:v>
                </c:pt>
                <c:pt idx="6875">
                  <c:v>148.07300000000001</c:v>
                </c:pt>
                <c:pt idx="6876">
                  <c:v>148.08699999999999</c:v>
                </c:pt>
                <c:pt idx="6877">
                  <c:v>148.124</c:v>
                </c:pt>
                <c:pt idx="6878">
                  <c:v>148.197</c:v>
                </c:pt>
                <c:pt idx="6879">
                  <c:v>148.28800000000001</c:v>
                </c:pt>
                <c:pt idx="6880">
                  <c:v>148.327</c:v>
                </c:pt>
                <c:pt idx="6881">
                  <c:v>148.35</c:v>
                </c:pt>
                <c:pt idx="6882">
                  <c:v>148.364</c:v>
                </c:pt>
                <c:pt idx="6883">
                  <c:v>148.374</c:v>
                </c:pt>
                <c:pt idx="6884">
                  <c:v>148.38499999999999</c:v>
                </c:pt>
                <c:pt idx="6885">
                  <c:v>148.398</c:v>
                </c:pt>
                <c:pt idx="6886">
                  <c:v>148.41200000000001</c:v>
                </c:pt>
                <c:pt idx="6887">
                  <c:v>148.42699999999999</c:v>
                </c:pt>
                <c:pt idx="6888">
                  <c:v>148.44499999999999</c:v>
                </c:pt>
                <c:pt idx="6889">
                  <c:v>148.46100000000001</c:v>
                </c:pt>
                <c:pt idx="6890">
                  <c:v>148.47499999999999</c:v>
                </c:pt>
                <c:pt idx="6891">
                  <c:v>148.49</c:v>
                </c:pt>
                <c:pt idx="6892">
                  <c:v>148.50399999999999</c:v>
                </c:pt>
                <c:pt idx="6893">
                  <c:v>148.52000000000001</c:v>
                </c:pt>
                <c:pt idx="6894">
                  <c:v>148.536</c:v>
                </c:pt>
                <c:pt idx="6895">
                  <c:v>148.55199999999999</c:v>
                </c:pt>
                <c:pt idx="6896">
                  <c:v>148.56700000000001</c:v>
                </c:pt>
                <c:pt idx="6897">
                  <c:v>148.583</c:v>
                </c:pt>
                <c:pt idx="6898">
                  <c:v>148.601</c:v>
                </c:pt>
                <c:pt idx="6899">
                  <c:v>148.61799999999999</c:v>
                </c:pt>
                <c:pt idx="6900">
                  <c:v>148.631</c:v>
                </c:pt>
                <c:pt idx="6901">
                  <c:v>148.64599999999999</c:v>
                </c:pt>
                <c:pt idx="6902">
                  <c:v>148.661</c:v>
                </c:pt>
                <c:pt idx="6903">
                  <c:v>148.67599999999999</c:v>
                </c:pt>
                <c:pt idx="6904">
                  <c:v>148.69499999999999</c:v>
                </c:pt>
                <c:pt idx="6905">
                  <c:v>148.71</c:v>
                </c:pt>
                <c:pt idx="6906">
                  <c:v>148.72499999999999</c:v>
                </c:pt>
                <c:pt idx="6907">
                  <c:v>148.738</c:v>
                </c:pt>
                <c:pt idx="6908">
                  <c:v>148.755</c:v>
                </c:pt>
                <c:pt idx="6909">
                  <c:v>148.77199999999999</c:v>
                </c:pt>
                <c:pt idx="6910">
                  <c:v>148.78899999999999</c:v>
                </c:pt>
                <c:pt idx="6911">
                  <c:v>148.804</c:v>
                </c:pt>
                <c:pt idx="6912">
                  <c:v>148.81899999999999</c:v>
                </c:pt>
                <c:pt idx="6913">
                  <c:v>148.83500000000001</c:v>
                </c:pt>
                <c:pt idx="6914">
                  <c:v>148.84899999999999</c:v>
                </c:pt>
                <c:pt idx="6915">
                  <c:v>148.864</c:v>
                </c:pt>
                <c:pt idx="6916">
                  <c:v>148.881</c:v>
                </c:pt>
                <c:pt idx="6917">
                  <c:v>148.90199999999999</c:v>
                </c:pt>
                <c:pt idx="6918">
                  <c:v>148.92099999999999</c:v>
                </c:pt>
                <c:pt idx="6919">
                  <c:v>148.93600000000001</c:v>
                </c:pt>
                <c:pt idx="6920">
                  <c:v>148.95099999999999</c:v>
                </c:pt>
                <c:pt idx="6921">
                  <c:v>148.96600000000001</c:v>
                </c:pt>
                <c:pt idx="6922">
                  <c:v>148.982</c:v>
                </c:pt>
                <c:pt idx="6923">
                  <c:v>148.999</c:v>
                </c:pt>
                <c:pt idx="6924">
                  <c:v>149.01599999999999</c:v>
                </c:pt>
                <c:pt idx="6925">
                  <c:v>149.029</c:v>
                </c:pt>
                <c:pt idx="6926">
                  <c:v>149.04400000000001</c:v>
                </c:pt>
                <c:pt idx="6927">
                  <c:v>149.059</c:v>
                </c:pt>
                <c:pt idx="6928">
                  <c:v>149.07400000000001</c:v>
                </c:pt>
                <c:pt idx="6929">
                  <c:v>149.089</c:v>
                </c:pt>
                <c:pt idx="6930">
                  <c:v>149.114</c:v>
                </c:pt>
                <c:pt idx="6931">
                  <c:v>149.14699999999999</c:v>
                </c:pt>
                <c:pt idx="6932">
                  <c:v>149.172</c:v>
                </c:pt>
                <c:pt idx="6933">
                  <c:v>149.19</c:v>
                </c:pt>
                <c:pt idx="6934">
                  <c:v>149.20599999999999</c:v>
                </c:pt>
                <c:pt idx="6935">
                  <c:v>149.227</c:v>
                </c:pt>
                <c:pt idx="6936">
                  <c:v>149.255</c:v>
                </c:pt>
                <c:pt idx="6937">
                  <c:v>149.28899999999999</c:v>
                </c:pt>
                <c:pt idx="6938">
                  <c:v>149.33600000000001</c:v>
                </c:pt>
                <c:pt idx="6939">
                  <c:v>149.387</c:v>
                </c:pt>
                <c:pt idx="6940">
                  <c:v>149.441</c:v>
                </c:pt>
                <c:pt idx="6941">
                  <c:v>149.49199999999999</c:v>
                </c:pt>
                <c:pt idx="6942">
                  <c:v>149.53700000000001</c:v>
                </c:pt>
                <c:pt idx="6943">
                  <c:v>149.57400000000001</c:v>
                </c:pt>
                <c:pt idx="6944">
                  <c:v>149.60400000000001</c:v>
                </c:pt>
                <c:pt idx="6945">
                  <c:v>149.631</c:v>
                </c:pt>
                <c:pt idx="6946">
                  <c:v>149.65899999999999</c:v>
                </c:pt>
                <c:pt idx="6947">
                  <c:v>149.68799999999999</c:v>
                </c:pt>
                <c:pt idx="6948">
                  <c:v>149.71600000000001</c:v>
                </c:pt>
                <c:pt idx="6949">
                  <c:v>149.74299999999999</c:v>
                </c:pt>
                <c:pt idx="6950">
                  <c:v>149.77099999999999</c:v>
                </c:pt>
                <c:pt idx="6951">
                  <c:v>149.80099999999999</c:v>
                </c:pt>
                <c:pt idx="6952">
                  <c:v>149.83199999999999</c:v>
                </c:pt>
                <c:pt idx="6953">
                  <c:v>149.86099999999999</c:v>
                </c:pt>
                <c:pt idx="6954">
                  <c:v>149.886</c:v>
                </c:pt>
                <c:pt idx="6955">
                  <c:v>149.91200000000001</c:v>
                </c:pt>
                <c:pt idx="6956">
                  <c:v>149.94399999999999</c:v>
                </c:pt>
                <c:pt idx="6957">
                  <c:v>149.983</c:v>
                </c:pt>
                <c:pt idx="6958">
                  <c:v>150.01499999999999</c:v>
                </c:pt>
                <c:pt idx="6959">
                  <c:v>150.04599999999999</c:v>
                </c:pt>
                <c:pt idx="6960">
                  <c:v>150.071</c:v>
                </c:pt>
                <c:pt idx="6961">
                  <c:v>150.083</c:v>
                </c:pt>
                <c:pt idx="6962">
                  <c:v>150.083</c:v>
                </c:pt>
                <c:pt idx="6963">
                  <c:v>150.084</c:v>
                </c:pt>
                <c:pt idx="6964">
                  <c:v>150.08699999999999</c:v>
                </c:pt>
                <c:pt idx="6965">
                  <c:v>150.09200000000001</c:v>
                </c:pt>
                <c:pt idx="6966">
                  <c:v>150.09800000000001</c:v>
                </c:pt>
                <c:pt idx="6967">
                  <c:v>150.10599999999999</c:v>
                </c:pt>
                <c:pt idx="6968">
                  <c:v>150.114</c:v>
                </c:pt>
                <c:pt idx="6969">
                  <c:v>150.124</c:v>
                </c:pt>
                <c:pt idx="6970">
                  <c:v>150.13399999999999</c:v>
                </c:pt>
                <c:pt idx="6971">
                  <c:v>150.14400000000001</c:v>
                </c:pt>
                <c:pt idx="6972">
                  <c:v>150.15600000000001</c:v>
                </c:pt>
                <c:pt idx="6973">
                  <c:v>150.16900000000001</c:v>
                </c:pt>
                <c:pt idx="6974">
                  <c:v>150.18299999999999</c:v>
                </c:pt>
                <c:pt idx="6975">
                  <c:v>150.19999999999999</c:v>
                </c:pt>
                <c:pt idx="6976">
                  <c:v>150.21700000000001</c:v>
                </c:pt>
                <c:pt idx="6977">
                  <c:v>150.233</c:v>
                </c:pt>
                <c:pt idx="6978">
                  <c:v>150.24700000000001</c:v>
                </c:pt>
                <c:pt idx="6979">
                  <c:v>150.262</c:v>
                </c:pt>
                <c:pt idx="6980">
                  <c:v>150.27699999999999</c:v>
                </c:pt>
                <c:pt idx="6981">
                  <c:v>150.292</c:v>
                </c:pt>
                <c:pt idx="6982">
                  <c:v>150.30500000000001</c:v>
                </c:pt>
                <c:pt idx="6983">
                  <c:v>150.31700000000001</c:v>
                </c:pt>
                <c:pt idx="6984">
                  <c:v>150.33099999999999</c:v>
                </c:pt>
                <c:pt idx="6985">
                  <c:v>150.345</c:v>
                </c:pt>
                <c:pt idx="6986">
                  <c:v>150.35900000000001</c:v>
                </c:pt>
                <c:pt idx="6987">
                  <c:v>150.374</c:v>
                </c:pt>
                <c:pt idx="6988">
                  <c:v>150.38999999999999</c:v>
                </c:pt>
                <c:pt idx="6989">
                  <c:v>150.40600000000001</c:v>
                </c:pt>
                <c:pt idx="6990">
                  <c:v>150.42099999999999</c:v>
                </c:pt>
                <c:pt idx="6991">
                  <c:v>150.43700000000001</c:v>
                </c:pt>
                <c:pt idx="6992">
                  <c:v>150.45099999999999</c:v>
                </c:pt>
                <c:pt idx="6993">
                  <c:v>150.465</c:v>
                </c:pt>
                <c:pt idx="6994">
                  <c:v>150.47900000000001</c:v>
                </c:pt>
                <c:pt idx="6995">
                  <c:v>150.49299999999999</c:v>
                </c:pt>
                <c:pt idx="6996">
                  <c:v>150.50700000000001</c:v>
                </c:pt>
                <c:pt idx="6997">
                  <c:v>150.52000000000001</c:v>
                </c:pt>
                <c:pt idx="6998">
                  <c:v>150.53299999999999</c:v>
                </c:pt>
                <c:pt idx="6999">
                  <c:v>150.54499999999999</c:v>
                </c:pt>
                <c:pt idx="7000">
                  <c:v>150.55799999999999</c:v>
                </c:pt>
                <c:pt idx="7001">
                  <c:v>150.571</c:v>
                </c:pt>
                <c:pt idx="7002">
                  <c:v>150.584</c:v>
                </c:pt>
                <c:pt idx="7003">
                  <c:v>150.596</c:v>
                </c:pt>
                <c:pt idx="7004">
                  <c:v>150.608</c:v>
                </c:pt>
                <c:pt idx="7005">
                  <c:v>150.62</c:v>
                </c:pt>
                <c:pt idx="7006">
                  <c:v>150.63200000000001</c:v>
                </c:pt>
                <c:pt idx="7007">
                  <c:v>150.64400000000001</c:v>
                </c:pt>
                <c:pt idx="7008">
                  <c:v>150.65600000000001</c:v>
                </c:pt>
                <c:pt idx="7009">
                  <c:v>150.66800000000001</c:v>
                </c:pt>
                <c:pt idx="7010">
                  <c:v>150.68199999999999</c:v>
                </c:pt>
                <c:pt idx="7011">
                  <c:v>150.697</c:v>
                </c:pt>
                <c:pt idx="7012">
                  <c:v>150.714</c:v>
                </c:pt>
                <c:pt idx="7013">
                  <c:v>150.72999999999999</c:v>
                </c:pt>
                <c:pt idx="7014">
                  <c:v>150.745</c:v>
                </c:pt>
                <c:pt idx="7015">
                  <c:v>150.75899999999999</c:v>
                </c:pt>
                <c:pt idx="7016">
                  <c:v>150.774</c:v>
                </c:pt>
                <c:pt idx="7017">
                  <c:v>150.78800000000001</c:v>
                </c:pt>
                <c:pt idx="7018">
                  <c:v>150.804</c:v>
                </c:pt>
                <c:pt idx="7019">
                  <c:v>150.83199999999999</c:v>
                </c:pt>
                <c:pt idx="7020">
                  <c:v>150.86099999999999</c:v>
                </c:pt>
                <c:pt idx="7021">
                  <c:v>150.89099999999999</c:v>
                </c:pt>
                <c:pt idx="7022">
                  <c:v>150.92099999999999</c:v>
                </c:pt>
                <c:pt idx="7023">
                  <c:v>150.96</c:v>
                </c:pt>
                <c:pt idx="7024">
                  <c:v>150.99799999999999</c:v>
                </c:pt>
                <c:pt idx="7025">
                  <c:v>151.042</c:v>
                </c:pt>
                <c:pt idx="7026">
                  <c:v>151.08500000000001</c:v>
                </c:pt>
                <c:pt idx="7027">
                  <c:v>151.12</c:v>
                </c:pt>
                <c:pt idx="7028">
                  <c:v>151.15199999999999</c:v>
                </c:pt>
                <c:pt idx="7029">
                  <c:v>151.16999999999999</c:v>
                </c:pt>
                <c:pt idx="7030">
                  <c:v>151.18100000000001</c:v>
                </c:pt>
                <c:pt idx="7031">
                  <c:v>151.19200000000001</c:v>
                </c:pt>
                <c:pt idx="7032">
                  <c:v>151.203</c:v>
                </c:pt>
                <c:pt idx="7033">
                  <c:v>151.215</c:v>
                </c:pt>
                <c:pt idx="7034">
                  <c:v>151.226</c:v>
                </c:pt>
                <c:pt idx="7035">
                  <c:v>151.238</c:v>
                </c:pt>
                <c:pt idx="7036">
                  <c:v>151.249</c:v>
                </c:pt>
                <c:pt idx="7037">
                  <c:v>151.261</c:v>
                </c:pt>
                <c:pt idx="7038">
                  <c:v>151.273</c:v>
                </c:pt>
                <c:pt idx="7039">
                  <c:v>151.285</c:v>
                </c:pt>
                <c:pt idx="7040">
                  <c:v>151.297</c:v>
                </c:pt>
                <c:pt idx="7041">
                  <c:v>151.31200000000001</c:v>
                </c:pt>
                <c:pt idx="7042">
                  <c:v>151.32599999999999</c:v>
                </c:pt>
                <c:pt idx="7043">
                  <c:v>151.34200000000001</c:v>
                </c:pt>
                <c:pt idx="7044">
                  <c:v>151.35599999999999</c:v>
                </c:pt>
                <c:pt idx="7045">
                  <c:v>151.37200000000001</c:v>
                </c:pt>
                <c:pt idx="7046">
                  <c:v>151.38900000000001</c:v>
                </c:pt>
                <c:pt idx="7047">
                  <c:v>151.40700000000001</c:v>
                </c:pt>
                <c:pt idx="7048">
                  <c:v>151.42400000000001</c:v>
                </c:pt>
                <c:pt idx="7049">
                  <c:v>151.44</c:v>
                </c:pt>
                <c:pt idx="7050">
                  <c:v>151.45500000000001</c:v>
                </c:pt>
                <c:pt idx="7051">
                  <c:v>151.47</c:v>
                </c:pt>
                <c:pt idx="7052">
                  <c:v>151.48500000000001</c:v>
                </c:pt>
                <c:pt idx="7053">
                  <c:v>151.499</c:v>
                </c:pt>
                <c:pt idx="7054">
                  <c:v>151.51400000000001</c:v>
                </c:pt>
                <c:pt idx="7055">
                  <c:v>151.52799999999999</c:v>
                </c:pt>
                <c:pt idx="7056">
                  <c:v>151.54</c:v>
                </c:pt>
                <c:pt idx="7057">
                  <c:v>151.554</c:v>
                </c:pt>
                <c:pt idx="7058">
                  <c:v>151.56800000000001</c:v>
                </c:pt>
                <c:pt idx="7059">
                  <c:v>151.583</c:v>
                </c:pt>
                <c:pt idx="7060">
                  <c:v>151.59800000000001</c:v>
                </c:pt>
                <c:pt idx="7061">
                  <c:v>151.614</c:v>
                </c:pt>
                <c:pt idx="7062">
                  <c:v>151.631</c:v>
                </c:pt>
                <c:pt idx="7063">
                  <c:v>151.648</c:v>
                </c:pt>
                <c:pt idx="7064">
                  <c:v>151.66499999999999</c:v>
                </c:pt>
                <c:pt idx="7065">
                  <c:v>151.679</c:v>
                </c:pt>
                <c:pt idx="7066">
                  <c:v>151.69300000000001</c:v>
                </c:pt>
                <c:pt idx="7067">
                  <c:v>151.708</c:v>
                </c:pt>
                <c:pt idx="7068">
                  <c:v>151.72399999999999</c:v>
                </c:pt>
                <c:pt idx="7069">
                  <c:v>151.75</c:v>
                </c:pt>
                <c:pt idx="7070">
                  <c:v>151.797</c:v>
                </c:pt>
                <c:pt idx="7071">
                  <c:v>151.84800000000001</c:v>
                </c:pt>
                <c:pt idx="7072">
                  <c:v>151.88800000000001</c:v>
                </c:pt>
                <c:pt idx="7073">
                  <c:v>151.91999999999999</c:v>
                </c:pt>
                <c:pt idx="7074">
                  <c:v>151.952</c:v>
                </c:pt>
                <c:pt idx="7075">
                  <c:v>151.983</c:v>
                </c:pt>
                <c:pt idx="7076">
                  <c:v>152.012</c:v>
                </c:pt>
                <c:pt idx="7077">
                  <c:v>152.04599999999999</c:v>
                </c:pt>
                <c:pt idx="7078">
                  <c:v>152.08199999999999</c:v>
                </c:pt>
                <c:pt idx="7079">
                  <c:v>152.11000000000001</c:v>
                </c:pt>
                <c:pt idx="7080">
                  <c:v>152.143</c:v>
                </c:pt>
                <c:pt idx="7081">
                  <c:v>152.19200000000001</c:v>
                </c:pt>
                <c:pt idx="7082">
                  <c:v>152.233</c:v>
                </c:pt>
                <c:pt idx="7083">
                  <c:v>152.256</c:v>
                </c:pt>
                <c:pt idx="7084">
                  <c:v>152.25800000000001</c:v>
                </c:pt>
                <c:pt idx="7085">
                  <c:v>152.25800000000001</c:v>
                </c:pt>
                <c:pt idx="7086">
                  <c:v>152.261</c:v>
                </c:pt>
                <c:pt idx="7087">
                  <c:v>152.267</c:v>
                </c:pt>
                <c:pt idx="7088">
                  <c:v>152.27600000000001</c:v>
                </c:pt>
                <c:pt idx="7089">
                  <c:v>152.28800000000001</c:v>
                </c:pt>
                <c:pt idx="7090">
                  <c:v>152.30000000000001</c:v>
                </c:pt>
                <c:pt idx="7091">
                  <c:v>152.31399999999999</c:v>
                </c:pt>
                <c:pt idx="7092">
                  <c:v>152.32900000000001</c:v>
                </c:pt>
                <c:pt idx="7093">
                  <c:v>152.346</c:v>
                </c:pt>
                <c:pt idx="7094">
                  <c:v>152.36199999999999</c:v>
                </c:pt>
                <c:pt idx="7095">
                  <c:v>152.376</c:v>
                </c:pt>
                <c:pt idx="7096">
                  <c:v>152.39099999999999</c:v>
                </c:pt>
                <c:pt idx="7097">
                  <c:v>152.40600000000001</c:v>
                </c:pt>
                <c:pt idx="7098">
                  <c:v>152.42099999999999</c:v>
                </c:pt>
                <c:pt idx="7099">
                  <c:v>152.44</c:v>
                </c:pt>
                <c:pt idx="7100">
                  <c:v>152.47300000000001</c:v>
                </c:pt>
                <c:pt idx="7101">
                  <c:v>152.51499999999999</c:v>
                </c:pt>
                <c:pt idx="7102">
                  <c:v>152.547</c:v>
                </c:pt>
                <c:pt idx="7103">
                  <c:v>152.571</c:v>
                </c:pt>
                <c:pt idx="7104">
                  <c:v>152.60400000000001</c:v>
                </c:pt>
                <c:pt idx="7105">
                  <c:v>152.63999999999999</c:v>
                </c:pt>
                <c:pt idx="7106">
                  <c:v>152.67500000000001</c:v>
                </c:pt>
                <c:pt idx="7107">
                  <c:v>152.709</c:v>
                </c:pt>
                <c:pt idx="7108">
                  <c:v>152.755</c:v>
                </c:pt>
                <c:pt idx="7109">
                  <c:v>152.81299999999999</c:v>
                </c:pt>
                <c:pt idx="7110">
                  <c:v>152.874</c:v>
                </c:pt>
                <c:pt idx="7111">
                  <c:v>152.89599999999999</c:v>
                </c:pt>
                <c:pt idx="7112">
                  <c:v>152.90799999999999</c:v>
                </c:pt>
                <c:pt idx="7113">
                  <c:v>152.922</c:v>
                </c:pt>
                <c:pt idx="7114">
                  <c:v>152.94499999999999</c:v>
                </c:pt>
                <c:pt idx="7115">
                  <c:v>152.96700000000001</c:v>
                </c:pt>
                <c:pt idx="7116">
                  <c:v>152.99799999999999</c:v>
                </c:pt>
                <c:pt idx="7117">
                  <c:v>153.03399999999999</c:v>
                </c:pt>
                <c:pt idx="7118">
                  <c:v>153.083</c:v>
                </c:pt>
                <c:pt idx="7119">
                  <c:v>153.14500000000001</c:v>
                </c:pt>
                <c:pt idx="7120">
                  <c:v>153.21799999999999</c:v>
                </c:pt>
                <c:pt idx="7121">
                  <c:v>153.29900000000001</c:v>
                </c:pt>
                <c:pt idx="7122">
                  <c:v>153.37100000000001</c:v>
                </c:pt>
                <c:pt idx="7123">
                  <c:v>153.39599999999999</c:v>
                </c:pt>
                <c:pt idx="7124">
                  <c:v>153.39599999999999</c:v>
                </c:pt>
                <c:pt idx="7125">
                  <c:v>153.40199999999999</c:v>
                </c:pt>
                <c:pt idx="7126">
                  <c:v>153.41</c:v>
                </c:pt>
                <c:pt idx="7127">
                  <c:v>153.41999999999999</c:v>
                </c:pt>
                <c:pt idx="7128">
                  <c:v>153.43600000000001</c:v>
                </c:pt>
                <c:pt idx="7129">
                  <c:v>153.45400000000001</c:v>
                </c:pt>
                <c:pt idx="7130">
                  <c:v>153.47</c:v>
                </c:pt>
                <c:pt idx="7131">
                  <c:v>153.48500000000001</c:v>
                </c:pt>
                <c:pt idx="7132">
                  <c:v>153.5</c:v>
                </c:pt>
                <c:pt idx="7133">
                  <c:v>153.51599999999999</c:v>
                </c:pt>
                <c:pt idx="7134">
                  <c:v>153.53399999999999</c:v>
                </c:pt>
                <c:pt idx="7135">
                  <c:v>153.57499999999999</c:v>
                </c:pt>
                <c:pt idx="7136">
                  <c:v>153.64699999999999</c:v>
                </c:pt>
                <c:pt idx="7137">
                  <c:v>153.73599999999999</c:v>
                </c:pt>
                <c:pt idx="7138">
                  <c:v>153.81700000000001</c:v>
                </c:pt>
                <c:pt idx="7139">
                  <c:v>153.84</c:v>
                </c:pt>
                <c:pt idx="7140">
                  <c:v>153.85300000000001</c:v>
                </c:pt>
                <c:pt idx="7141">
                  <c:v>153.864</c:v>
                </c:pt>
                <c:pt idx="7142">
                  <c:v>153.875</c:v>
                </c:pt>
                <c:pt idx="7143">
                  <c:v>153.88900000000001</c:v>
                </c:pt>
                <c:pt idx="7144">
                  <c:v>153.905</c:v>
                </c:pt>
                <c:pt idx="7145">
                  <c:v>153.92099999999999</c:v>
                </c:pt>
                <c:pt idx="7146">
                  <c:v>153.93799999999999</c:v>
                </c:pt>
                <c:pt idx="7147">
                  <c:v>153.95599999999999</c:v>
                </c:pt>
                <c:pt idx="7148">
                  <c:v>153.97200000000001</c:v>
                </c:pt>
                <c:pt idx="7149">
                  <c:v>153.988</c:v>
                </c:pt>
                <c:pt idx="7150">
                  <c:v>154.00299999999999</c:v>
                </c:pt>
                <c:pt idx="7151">
                  <c:v>154.02199999999999</c:v>
                </c:pt>
                <c:pt idx="7152">
                  <c:v>154.05600000000001</c:v>
                </c:pt>
                <c:pt idx="7153">
                  <c:v>154.1</c:v>
                </c:pt>
                <c:pt idx="7154">
                  <c:v>154.12700000000001</c:v>
                </c:pt>
                <c:pt idx="7155">
                  <c:v>154.14400000000001</c:v>
                </c:pt>
                <c:pt idx="7156">
                  <c:v>154.15700000000001</c:v>
                </c:pt>
                <c:pt idx="7157">
                  <c:v>154.16999999999999</c:v>
                </c:pt>
                <c:pt idx="7158">
                  <c:v>154.18600000000001</c:v>
                </c:pt>
                <c:pt idx="7159">
                  <c:v>154.202</c:v>
                </c:pt>
                <c:pt idx="7160">
                  <c:v>154.21700000000001</c:v>
                </c:pt>
                <c:pt idx="7161">
                  <c:v>154.23099999999999</c:v>
                </c:pt>
                <c:pt idx="7162">
                  <c:v>154.24600000000001</c:v>
                </c:pt>
                <c:pt idx="7163">
                  <c:v>154.261</c:v>
                </c:pt>
                <c:pt idx="7164">
                  <c:v>154.27600000000001</c:v>
                </c:pt>
                <c:pt idx="7165">
                  <c:v>154.29400000000001</c:v>
                </c:pt>
                <c:pt idx="7166">
                  <c:v>154.31899999999999</c:v>
                </c:pt>
                <c:pt idx="7167">
                  <c:v>154.334</c:v>
                </c:pt>
                <c:pt idx="7168">
                  <c:v>154.34399999999999</c:v>
                </c:pt>
                <c:pt idx="7169">
                  <c:v>154.357</c:v>
                </c:pt>
                <c:pt idx="7170">
                  <c:v>154.375</c:v>
                </c:pt>
                <c:pt idx="7171">
                  <c:v>154.4</c:v>
                </c:pt>
                <c:pt idx="7172">
                  <c:v>154.43</c:v>
                </c:pt>
                <c:pt idx="7173">
                  <c:v>154.458</c:v>
                </c:pt>
                <c:pt idx="7174">
                  <c:v>154.47300000000001</c:v>
                </c:pt>
                <c:pt idx="7175">
                  <c:v>154.48599999999999</c:v>
                </c:pt>
                <c:pt idx="7176">
                  <c:v>154.5</c:v>
                </c:pt>
                <c:pt idx="7177">
                  <c:v>154.51499999999999</c:v>
                </c:pt>
                <c:pt idx="7178">
                  <c:v>154.53</c:v>
                </c:pt>
                <c:pt idx="7179">
                  <c:v>154.54499999999999</c:v>
                </c:pt>
                <c:pt idx="7180">
                  <c:v>154.56100000000001</c:v>
                </c:pt>
                <c:pt idx="7181">
                  <c:v>154.57900000000001</c:v>
                </c:pt>
                <c:pt idx="7182">
                  <c:v>154.595</c:v>
                </c:pt>
                <c:pt idx="7183">
                  <c:v>154.61000000000001</c:v>
                </c:pt>
                <c:pt idx="7184">
                  <c:v>154.624</c:v>
                </c:pt>
                <c:pt idx="7185">
                  <c:v>154.63800000000001</c:v>
                </c:pt>
                <c:pt idx="7186">
                  <c:v>154.65299999999999</c:v>
                </c:pt>
                <c:pt idx="7187">
                  <c:v>154.673</c:v>
                </c:pt>
                <c:pt idx="7188">
                  <c:v>154.72</c:v>
                </c:pt>
                <c:pt idx="7189">
                  <c:v>154.79300000000001</c:v>
                </c:pt>
                <c:pt idx="7190">
                  <c:v>154.869</c:v>
                </c:pt>
                <c:pt idx="7191">
                  <c:v>154.93100000000001</c:v>
                </c:pt>
                <c:pt idx="7192">
                  <c:v>154.96700000000001</c:v>
                </c:pt>
                <c:pt idx="7193">
                  <c:v>154.988</c:v>
                </c:pt>
                <c:pt idx="7194">
                  <c:v>155.01</c:v>
                </c:pt>
                <c:pt idx="7195">
                  <c:v>155.05000000000001</c:v>
                </c:pt>
                <c:pt idx="7196">
                  <c:v>155.09899999999999</c:v>
                </c:pt>
                <c:pt idx="7197">
                  <c:v>155.136</c:v>
                </c:pt>
                <c:pt idx="7198">
                  <c:v>155.15299999999999</c:v>
                </c:pt>
                <c:pt idx="7199">
                  <c:v>155.16900000000001</c:v>
                </c:pt>
                <c:pt idx="7200">
                  <c:v>155.19300000000001</c:v>
                </c:pt>
                <c:pt idx="7201">
                  <c:v>155.215</c:v>
                </c:pt>
                <c:pt idx="7202">
                  <c:v>155.22999999999999</c:v>
                </c:pt>
                <c:pt idx="7203">
                  <c:v>155.24799999999999</c:v>
                </c:pt>
                <c:pt idx="7204">
                  <c:v>155.25899999999999</c:v>
                </c:pt>
                <c:pt idx="7205">
                  <c:v>155.267</c:v>
                </c:pt>
                <c:pt idx="7206">
                  <c:v>155.27500000000001</c:v>
                </c:pt>
                <c:pt idx="7207">
                  <c:v>155.285</c:v>
                </c:pt>
                <c:pt idx="7208">
                  <c:v>155.29499999999999</c:v>
                </c:pt>
                <c:pt idx="7209">
                  <c:v>155.30500000000001</c:v>
                </c:pt>
                <c:pt idx="7210">
                  <c:v>155.32</c:v>
                </c:pt>
                <c:pt idx="7211">
                  <c:v>155.34800000000001</c:v>
                </c:pt>
                <c:pt idx="7212">
                  <c:v>155.37899999999999</c:v>
                </c:pt>
                <c:pt idx="7213">
                  <c:v>155.398</c:v>
                </c:pt>
                <c:pt idx="7214">
                  <c:v>155.40899999999999</c:v>
                </c:pt>
                <c:pt idx="7215">
                  <c:v>155.423</c:v>
                </c:pt>
                <c:pt idx="7216">
                  <c:v>155.43899999999999</c:v>
                </c:pt>
                <c:pt idx="7217">
                  <c:v>155.452</c:v>
                </c:pt>
                <c:pt idx="7218">
                  <c:v>155.464</c:v>
                </c:pt>
                <c:pt idx="7219">
                  <c:v>155.47499999999999</c:v>
                </c:pt>
                <c:pt idx="7220">
                  <c:v>155.48599999999999</c:v>
                </c:pt>
                <c:pt idx="7221">
                  <c:v>155.49799999999999</c:v>
                </c:pt>
                <c:pt idx="7222">
                  <c:v>155.50899999999999</c:v>
                </c:pt>
                <c:pt idx="7223">
                  <c:v>155.51900000000001</c:v>
                </c:pt>
                <c:pt idx="7224">
                  <c:v>155.53</c:v>
                </c:pt>
                <c:pt idx="7225">
                  <c:v>155.541</c:v>
                </c:pt>
                <c:pt idx="7226">
                  <c:v>155.55199999999999</c:v>
                </c:pt>
                <c:pt idx="7227">
                  <c:v>155.56299999999999</c:v>
                </c:pt>
                <c:pt idx="7228">
                  <c:v>155.57300000000001</c:v>
                </c:pt>
                <c:pt idx="7229">
                  <c:v>155.584</c:v>
                </c:pt>
                <c:pt idx="7230">
                  <c:v>155.595</c:v>
                </c:pt>
                <c:pt idx="7231">
                  <c:v>155.60499999999999</c:v>
                </c:pt>
                <c:pt idx="7232">
                  <c:v>155.61600000000001</c:v>
                </c:pt>
                <c:pt idx="7233">
                  <c:v>155.62700000000001</c:v>
                </c:pt>
                <c:pt idx="7234">
                  <c:v>155.63800000000001</c:v>
                </c:pt>
                <c:pt idx="7235">
                  <c:v>155.648</c:v>
                </c:pt>
                <c:pt idx="7236">
                  <c:v>155.65899999999999</c:v>
                </c:pt>
                <c:pt idx="7237">
                  <c:v>155.673</c:v>
                </c:pt>
                <c:pt idx="7238">
                  <c:v>155.68899999999999</c:v>
                </c:pt>
                <c:pt idx="7239">
                  <c:v>155.703</c:v>
                </c:pt>
                <c:pt idx="7240">
                  <c:v>155.715</c:v>
                </c:pt>
                <c:pt idx="7241">
                  <c:v>155.72800000000001</c:v>
                </c:pt>
                <c:pt idx="7242">
                  <c:v>155.74199999999999</c:v>
                </c:pt>
                <c:pt idx="7243">
                  <c:v>155.756</c:v>
                </c:pt>
                <c:pt idx="7244">
                  <c:v>155.78200000000001</c:v>
                </c:pt>
                <c:pt idx="7245">
                  <c:v>155.83699999999999</c:v>
                </c:pt>
                <c:pt idx="7246">
                  <c:v>155.92099999999999</c:v>
                </c:pt>
                <c:pt idx="7247">
                  <c:v>156.00700000000001</c:v>
                </c:pt>
                <c:pt idx="7248">
                  <c:v>156.08699999999999</c:v>
                </c:pt>
                <c:pt idx="7249">
                  <c:v>156.15700000000001</c:v>
                </c:pt>
                <c:pt idx="7250">
                  <c:v>156.203</c:v>
                </c:pt>
                <c:pt idx="7251">
                  <c:v>156.22200000000001</c:v>
                </c:pt>
                <c:pt idx="7252">
                  <c:v>156.22300000000001</c:v>
                </c:pt>
                <c:pt idx="7253">
                  <c:v>156.22900000000001</c:v>
                </c:pt>
                <c:pt idx="7254">
                  <c:v>156.23599999999999</c:v>
                </c:pt>
                <c:pt idx="7255">
                  <c:v>156.24700000000001</c:v>
                </c:pt>
                <c:pt idx="7256">
                  <c:v>156.26900000000001</c:v>
                </c:pt>
                <c:pt idx="7257">
                  <c:v>156.28299999999999</c:v>
                </c:pt>
                <c:pt idx="7258">
                  <c:v>156.298</c:v>
                </c:pt>
                <c:pt idx="7259">
                  <c:v>156.315</c:v>
                </c:pt>
                <c:pt idx="7260">
                  <c:v>156.33199999999999</c:v>
                </c:pt>
                <c:pt idx="7261">
                  <c:v>156.34700000000001</c:v>
                </c:pt>
                <c:pt idx="7262">
                  <c:v>156.36099999999999</c:v>
                </c:pt>
                <c:pt idx="7263">
                  <c:v>156.376</c:v>
                </c:pt>
                <c:pt idx="7264">
                  <c:v>156.39099999999999</c:v>
                </c:pt>
                <c:pt idx="7265">
                  <c:v>156.41999999999999</c:v>
                </c:pt>
                <c:pt idx="7266">
                  <c:v>156.46899999999999</c:v>
                </c:pt>
                <c:pt idx="7267">
                  <c:v>156.53100000000001</c:v>
                </c:pt>
                <c:pt idx="7268">
                  <c:v>156.58000000000001</c:v>
                </c:pt>
                <c:pt idx="7269">
                  <c:v>156.60300000000001</c:v>
                </c:pt>
                <c:pt idx="7270">
                  <c:v>156.61500000000001</c:v>
                </c:pt>
                <c:pt idx="7271">
                  <c:v>156.626</c:v>
                </c:pt>
                <c:pt idx="7272">
                  <c:v>156.63800000000001</c:v>
                </c:pt>
                <c:pt idx="7273">
                  <c:v>156.649</c:v>
                </c:pt>
                <c:pt idx="7274">
                  <c:v>156.66200000000001</c:v>
                </c:pt>
                <c:pt idx="7275">
                  <c:v>156.67400000000001</c:v>
                </c:pt>
                <c:pt idx="7276">
                  <c:v>156.68700000000001</c:v>
                </c:pt>
                <c:pt idx="7277">
                  <c:v>156.70699999999999</c:v>
                </c:pt>
                <c:pt idx="7278">
                  <c:v>156.744</c:v>
                </c:pt>
                <c:pt idx="7279">
                  <c:v>156.798</c:v>
                </c:pt>
                <c:pt idx="7280">
                  <c:v>156.863</c:v>
                </c:pt>
                <c:pt idx="7281">
                  <c:v>156.93899999999999</c:v>
                </c:pt>
                <c:pt idx="7282">
                  <c:v>157</c:v>
                </c:pt>
                <c:pt idx="7283">
                  <c:v>157.017</c:v>
                </c:pt>
                <c:pt idx="7284">
                  <c:v>157.02699999999999</c:v>
                </c:pt>
                <c:pt idx="7285">
                  <c:v>157.03700000000001</c:v>
                </c:pt>
                <c:pt idx="7286">
                  <c:v>157.05199999999999</c:v>
                </c:pt>
                <c:pt idx="7287">
                  <c:v>157.07300000000001</c:v>
                </c:pt>
                <c:pt idx="7288">
                  <c:v>157.08699999999999</c:v>
                </c:pt>
                <c:pt idx="7289">
                  <c:v>157.1</c:v>
                </c:pt>
                <c:pt idx="7290">
                  <c:v>157.113</c:v>
                </c:pt>
                <c:pt idx="7291">
                  <c:v>157.126</c:v>
                </c:pt>
                <c:pt idx="7292">
                  <c:v>157.13800000000001</c:v>
                </c:pt>
                <c:pt idx="7293">
                  <c:v>157.15100000000001</c:v>
                </c:pt>
                <c:pt idx="7294">
                  <c:v>157.16499999999999</c:v>
                </c:pt>
                <c:pt idx="7295">
                  <c:v>157.179</c:v>
                </c:pt>
                <c:pt idx="7296">
                  <c:v>157.19499999999999</c:v>
                </c:pt>
                <c:pt idx="7297">
                  <c:v>157.21199999999999</c:v>
                </c:pt>
                <c:pt idx="7298">
                  <c:v>157.22900000000001</c:v>
                </c:pt>
                <c:pt idx="7299">
                  <c:v>157.244</c:v>
                </c:pt>
                <c:pt idx="7300">
                  <c:v>157.25800000000001</c:v>
                </c:pt>
                <c:pt idx="7301">
                  <c:v>157.274</c:v>
                </c:pt>
                <c:pt idx="7302">
                  <c:v>157.28899999999999</c:v>
                </c:pt>
                <c:pt idx="7303">
                  <c:v>157.304</c:v>
                </c:pt>
                <c:pt idx="7304">
                  <c:v>157.32</c:v>
                </c:pt>
                <c:pt idx="7305">
                  <c:v>157.33799999999999</c:v>
                </c:pt>
                <c:pt idx="7306">
                  <c:v>157.363</c:v>
                </c:pt>
                <c:pt idx="7307">
                  <c:v>157.40100000000001</c:v>
                </c:pt>
                <c:pt idx="7308">
                  <c:v>157.46299999999999</c:v>
                </c:pt>
                <c:pt idx="7309">
                  <c:v>157.53299999999999</c:v>
                </c:pt>
                <c:pt idx="7310">
                  <c:v>157.55699999999999</c:v>
                </c:pt>
                <c:pt idx="7311">
                  <c:v>157.56800000000001</c:v>
                </c:pt>
                <c:pt idx="7312">
                  <c:v>157.58099999999999</c:v>
                </c:pt>
                <c:pt idx="7313">
                  <c:v>157.601</c:v>
                </c:pt>
                <c:pt idx="7314">
                  <c:v>157.62</c:v>
                </c:pt>
                <c:pt idx="7315">
                  <c:v>157.636</c:v>
                </c:pt>
                <c:pt idx="7316">
                  <c:v>157.65100000000001</c:v>
                </c:pt>
                <c:pt idx="7317">
                  <c:v>157.667</c:v>
                </c:pt>
                <c:pt idx="7318">
                  <c:v>157.68199999999999</c:v>
                </c:pt>
                <c:pt idx="7319">
                  <c:v>157.69800000000001</c:v>
                </c:pt>
                <c:pt idx="7320">
                  <c:v>157.71799999999999</c:v>
                </c:pt>
                <c:pt idx="7321">
                  <c:v>157.75800000000001</c:v>
                </c:pt>
                <c:pt idx="7322">
                  <c:v>157.809</c:v>
                </c:pt>
                <c:pt idx="7323">
                  <c:v>157.845</c:v>
                </c:pt>
                <c:pt idx="7324">
                  <c:v>157.864</c:v>
                </c:pt>
                <c:pt idx="7325">
                  <c:v>157.876</c:v>
                </c:pt>
                <c:pt idx="7326">
                  <c:v>157.886</c:v>
                </c:pt>
                <c:pt idx="7327">
                  <c:v>157.898</c:v>
                </c:pt>
                <c:pt idx="7328">
                  <c:v>157.91300000000001</c:v>
                </c:pt>
                <c:pt idx="7329">
                  <c:v>157.93</c:v>
                </c:pt>
                <c:pt idx="7330">
                  <c:v>157.947</c:v>
                </c:pt>
                <c:pt idx="7331">
                  <c:v>157.96299999999999</c:v>
                </c:pt>
                <c:pt idx="7332">
                  <c:v>157.97900000000001</c:v>
                </c:pt>
                <c:pt idx="7333">
                  <c:v>157.994</c:v>
                </c:pt>
                <c:pt idx="7334">
                  <c:v>158.00800000000001</c:v>
                </c:pt>
                <c:pt idx="7335">
                  <c:v>158.023</c:v>
                </c:pt>
                <c:pt idx="7336">
                  <c:v>158.03700000000001</c:v>
                </c:pt>
                <c:pt idx="7337">
                  <c:v>158.05099999999999</c:v>
                </c:pt>
                <c:pt idx="7338">
                  <c:v>158.065</c:v>
                </c:pt>
                <c:pt idx="7339">
                  <c:v>158.07900000000001</c:v>
                </c:pt>
                <c:pt idx="7340">
                  <c:v>158.09399999999999</c:v>
                </c:pt>
                <c:pt idx="7341">
                  <c:v>158.11099999999999</c:v>
                </c:pt>
                <c:pt idx="7342">
                  <c:v>158.12899999999999</c:v>
                </c:pt>
                <c:pt idx="7343">
                  <c:v>158.143</c:v>
                </c:pt>
                <c:pt idx="7344">
                  <c:v>158.15799999999999</c:v>
                </c:pt>
                <c:pt idx="7345">
                  <c:v>158.172</c:v>
                </c:pt>
                <c:pt idx="7346">
                  <c:v>158.18799999999999</c:v>
                </c:pt>
                <c:pt idx="7347">
                  <c:v>158.202</c:v>
                </c:pt>
                <c:pt idx="7348">
                  <c:v>158.21799999999999</c:v>
                </c:pt>
                <c:pt idx="7349">
                  <c:v>158.23500000000001</c:v>
                </c:pt>
                <c:pt idx="7350">
                  <c:v>158.25299999999999</c:v>
                </c:pt>
                <c:pt idx="7351">
                  <c:v>158.27000000000001</c:v>
                </c:pt>
                <c:pt idx="7352">
                  <c:v>158.285</c:v>
                </c:pt>
                <c:pt idx="7353">
                  <c:v>158.298</c:v>
                </c:pt>
                <c:pt idx="7354">
                  <c:v>158.31299999999999</c:v>
                </c:pt>
                <c:pt idx="7355">
                  <c:v>158.327</c:v>
                </c:pt>
                <c:pt idx="7356">
                  <c:v>158.34200000000001</c:v>
                </c:pt>
                <c:pt idx="7357">
                  <c:v>158.36699999999999</c:v>
                </c:pt>
                <c:pt idx="7358">
                  <c:v>158.423</c:v>
                </c:pt>
                <c:pt idx="7359">
                  <c:v>158.50700000000001</c:v>
                </c:pt>
                <c:pt idx="7360">
                  <c:v>158.56</c:v>
                </c:pt>
                <c:pt idx="7361">
                  <c:v>158.58099999999999</c:v>
                </c:pt>
                <c:pt idx="7362">
                  <c:v>158.595</c:v>
                </c:pt>
                <c:pt idx="7363">
                  <c:v>158.61000000000001</c:v>
                </c:pt>
                <c:pt idx="7364">
                  <c:v>158.62799999999999</c:v>
                </c:pt>
                <c:pt idx="7365">
                  <c:v>158.64400000000001</c:v>
                </c:pt>
                <c:pt idx="7366">
                  <c:v>158.66</c:v>
                </c:pt>
                <c:pt idx="7367">
                  <c:v>158.673</c:v>
                </c:pt>
                <c:pt idx="7368">
                  <c:v>158.68700000000001</c:v>
                </c:pt>
                <c:pt idx="7369">
                  <c:v>158.70099999999999</c:v>
                </c:pt>
                <c:pt idx="7370">
                  <c:v>158.715</c:v>
                </c:pt>
                <c:pt idx="7371">
                  <c:v>158.72900000000001</c:v>
                </c:pt>
                <c:pt idx="7372">
                  <c:v>158.74199999999999</c:v>
                </c:pt>
                <c:pt idx="7373">
                  <c:v>158.76300000000001</c:v>
                </c:pt>
                <c:pt idx="7374">
                  <c:v>158.78200000000001</c:v>
                </c:pt>
                <c:pt idx="7375">
                  <c:v>158.79599999999999</c:v>
                </c:pt>
                <c:pt idx="7376">
                  <c:v>158.81100000000001</c:v>
                </c:pt>
                <c:pt idx="7377">
                  <c:v>158.828</c:v>
                </c:pt>
                <c:pt idx="7378">
                  <c:v>158.845</c:v>
                </c:pt>
                <c:pt idx="7379">
                  <c:v>158.86099999999999</c:v>
                </c:pt>
                <c:pt idx="7380">
                  <c:v>158.875</c:v>
                </c:pt>
                <c:pt idx="7381">
                  <c:v>158.88900000000001</c:v>
                </c:pt>
                <c:pt idx="7382">
                  <c:v>158.904</c:v>
                </c:pt>
                <c:pt idx="7383">
                  <c:v>158.91800000000001</c:v>
                </c:pt>
                <c:pt idx="7384">
                  <c:v>158.93899999999999</c:v>
                </c:pt>
                <c:pt idx="7385">
                  <c:v>158.96700000000001</c:v>
                </c:pt>
                <c:pt idx="7386">
                  <c:v>159.02199999999999</c:v>
                </c:pt>
                <c:pt idx="7387">
                  <c:v>159.07499999999999</c:v>
                </c:pt>
                <c:pt idx="7388">
                  <c:v>159.09</c:v>
                </c:pt>
                <c:pt idx="7389">
                  <c:v>159.096</c:v>
                </c:pt>
                <c:pt idx="7390">
                  <c:v>159.10400000000001</c:v>
                </c:pt>
                <c:pt idx="7391">
                  <c:v>159.113</c:v>
                </c:pt>
                <c:pt idx="7392">
                  <c:v>159.125</c:v>
                </c:pt>
                <c:pt idx="7393">
                  <c:v>159.13800000000001</c:v>
                </c:pt>
                <c:pt idx="7394">
                  <c:v>159.15299999999999</c:v>
                </c:pt>
                <c:pt idx="7395">
                  <c:v>159.16900000000001</c:v>
                </c:pt>
                <c:pt idx="7396">
                  <c:v>159.18700000000001</c:v>
                </c:pt>
                <c:pt idx="7397">
                  <c:v>159.20500000000001</c:v>
                </c:pt>
                <c:pt idx="7398">
                  <c:v>159.21899999999999</c:v>
                </c:pt>
                <c:pt idx="7399">
                  <c:v>159.23500000000001</c:v>
                </c:pt>
                <c:pt idx="7400">
                  <c:v>159.249</c:v>
                </c:pt>
                <c:pt idx="7401">
                  <c:v>159.26400000000001</c:v>
                </c:pt>
                <c:pt idx="7402">
                  <c:v>159.28</c:v>
                </c:pt>
                <c:pt idx="7403">
                  <c:v>159.297</c:v>
                </c:pt>
                <c:pt idx="7404">
                  <c:v>159.31299999999999</c:v>
                </c:pt>
                <c:pt idx="7405">
                  <c:v>159.32900000000001</c:v>
                </c:pt>
                <c:pt idx="7406">
                  <c:v>159.34200000000001</c:v>
                </c:pt>
                <c:pt idx="7407">
                  <c:v>159.357</c:v>
                </c:pt>
                <c:pt idx="7408">
                  <c:v>159.37299999999999</c:v>
                </c:pt>
                <c:pt idx="7409">
                  <c:v>159.39099999999999</c:v>
                </c:pt>
                <c:pt idx="7410">
                  <c:v>159.41</c:v>
                </c:pt>
                <c:pt idx="7411">
                  <c:v>159.42500000000001</c:v>
                </c:pt>
                <c:pt idx="7412">
                  <c:v>159.43899999999999</c:v>
                </c:pt>
                <c:pt idx="7413">
                  <c:v>159.45400000000001</c:v>
                </c:pt>
                <c:pt idx="7414">
                  <c:v>159.46799999999999</c:v>
                </c:pt>
                <c:pt idx="7415">
                  <c:v>159.49199999999999</c:v>
                </c:pt>
                <c:pt idx="7416">
                  <c:v>159.54599999999999</c:v>
                </c:pt>
                <c:pt idx="7417">
                  <c:v>159.62899999999999</c:v>
                </c:pt>
                <c:pt idx="7418">
                  <c:v>159.72200000000001</c:v>
                </c:pt>
                <c:pt idx="7419">
                  <c:v>159.75800000000001</c:v>
                </c:pt>
                <c:pt idx="7420">
                  <c:v>159.76900000000001</c:v>
                </c:pt>
                <c:pt idx="7421">
                  <c:v>159.78399999999999</c:v>
                </c:pt>
                <c:pt idx="7422">
                  <c:v>159.79599999999999</c:v>
                </c:pt>
                <c:pt idx="7423">
                  <c:v>159.815</c:v>
                </c:pt>
                <c:pt idx="7424">
                  <c:v>159.852</c:v>
                </c:pt>
                <c:pt idx="7425">
                  <c:v>159.90600000000001</c:v>
                </c:pt>
                <c:pt idx="7426">
                  <c:v>159.97300000000001</c:v>
                </c:pt>
                <c:pt idx="7427">
                  <c:v>160.05099999999999</c:v>
                </c:pt>
                <c:pt idx="7428">
                  <c:v>160.13</c:v>
                </c:pt>
                <c:pt idx="7429">
                  <c:v>160.18600000000001</c:v>
                </c:pt>
                <c:pt idx="7430">
                  <c:v>160.20400000000001</c:v>
                </c:pt>
                <c:pt idx="7431">
                  <c:v>160.20599999999999</c:v>
                </c:pt>
                <c:pt idx="7432">
                  <c:v>160.21100000000001</c:v>
                </c:pt>
                <c:pt idx="7433">
                  <c:v>160.22</c:v>
                </c:pt>
                <c:pt idx="7434">
                  <c:v>160.239</c:v>
                </c:pt>
                <c:pt idx="7435">
                  <c:v>160.255</c:v>
                </c:pt>
                <c:pt idx="7436">
                  <c:v>160.268</c:v>
                </c:pt>
                <c:pt idx="7437">
                  <c:v>160.28399999999999</c:v>
                </c:pt>
                <c:pt idx="7438">
                  <c:v>160.29900000000001</c:v>
                </c:pt>
                <c:pt idx="7439">
                  <c:v>160.31399999999999</c:v>
                </c:pt>
                <c:pt idx="7440">
                  <c:v>160.32900000000001</c:v>
                </c:pt>
                <c:pt idx="7441">
                  <c:v>160.34299999999999</c:v>
                </c:pt>
                <c:pt idx="7442">
                  <c:v>160.357</c:v>
                </c:pt>
                <c:pt idx="7443">
                  <c:v>160.37200000000001</c:v>
                </c:pt>
                <c:pt idx="7444">
                  <c:v>160.40199999999999</c:v>
                </c:pt>
                <c:pt idx="7445">
                  <c:v>160.464</c:v>
                </c:pt>
                <c:pt idx="7446">
                  <c:v>160.53700000000001</c:v>
                </c:pt>
                <c:pt idx="7447">
                  <c:v>160.566</c:v>
                </c:pt>
                <c:pt idx="7448">
                  <c:v>160.57599999999999</c:v>
                </c:pt>
                <c:pt idx="7449">
                  <c:v>160.58699999999999</c:v>
                </c:pt>
                <c:pt idx="7450">
                  <c:v>160.6</c:v>
                </c:pt>
                <c:pt idx="7451">
                  <c:v>160.61199999999999</c:v>
                </c:pt>
                <c:pt idx="7452">
                  <c:v>160.62700000000001</c:v>
                </c:pt>
                <c:pt idx="7453">
                  <c:v>160.64400000000001</c:v>
                </c:pt>
                <c:pt idx="7454">
                  <c:v>160.66200000000001</c:v>
                </c:pt>
                <c:pt idx="7455">
                  <c:v>160.678</c:v>
                </c:pt>
                <c:pt idx="7456">
                  <c:v>160.69300000000001</c:v>
                </c:pt>
                <c:pt idx="7457">
                  <c:v>160.708</c:v>
                </c:pt>
                <c:pt idx="7458">
                  <c:v>160.72300000000001</c:v>
                </c:pt>
                <c:pt idx="7459">
                  <c:v>160.738</c:v>
                </c:pt>
                <c:pt idx="7460">
                  <c:v>160.75399999999999</c:v>
                </c:pt>
                <c:pt idx="7461">
                  <c:v>160.76900000000001</c:v>
                </c:pt>
                <c:pt idx="7462">
                  <c:v>160.78299999999999</c:v>
                </c:pt>
                <c:pt idx="7463">
                  <c:v>160.80000000000001</c:v>
                </c:pt>
                <c:pt idx="7464">
                  <c:v>160.81700000000001</c:v>
                </c:pt>
                <c:pt idx="7465">
                  <c:v>160.833</c:v>
                </c:pt>
                <c:pt idx="7466">
                  <c:v>160.84800000000001</c:v>
                </c:pt>
                <c:pt idx="7467">
                  <c:v>160.86199999999999</c:v>
                </c:pt>
                <c:pt idx="7468">
                  <c:v>160.87700000000001</c:v>
                </c:pt>
                <c:pt idx="7469">
                  <c:v>160.892</c:v>
                </c:pt>
                <c:pt idx="7470">
                  <c:v>160.91200000000001</c:v>
                </c:pt>
                <c:pt idx="7471">
                  <c:v>160.96100000000001</c:v>
                </c:pt>
                <c:pt idx="7472">
                  <c:v>161.04</c:v>
                </c:pt>
                <c:pt idx="7473">
                  <c:v>161.10499999999999</c:v>
                </c:pt>
                <c:pt idx="7474">
                  <c:v>161.13999999999999</c:v>
                </c:pt>
                <c:pt idx="7475">
                  <c:v>161.17099999999999</c:v>
                </c:pt>
                <c:pt idx="7476">
                  <c:v>161.21100000000001</c:v>
                </c:pt>
                <c:pt idx="7477">
                  <c:v>161.25399999999999</c:v>
                </c:pt>
                <c:pt idx="7478">
                  <c:v>161.297</c:v>
                </c:pt>
                <c:pt idx="7479">
                  <c:v>161.33600000000001</c:v>
                </c:pt>
                <c:pt idx="7480">
                  <c:v>161.37</c:v>
                </c:pt>
                <c:pt idx="7481">
                  <c:v>161.405</c:v>
                </c:pt>
                <c:pt idx="7482">
                  <c:v>161.43600000000001</c:v>
                </c:pt>
                <c:pt idx="7483">
                  <c:v>161.46100000000001</c:v>
                </c:pt>
                <c:pt idx="7484">
                  <c:v>161.47999999999999</c:v>
                </c:pt>
                <c:pt idx="7485">
                  <c:v>161.48699999999999</c:v>
                </c:pt>
                <c:pt idx="7486">
                  <c:v>161.49100000000001</c:v>
                </c:pt>
                <c:pt idx="7487">
                  <c:v>161.5</c:v>
                </c:pt>
                <c:pt idx="7488">
                  <c:v>161.50800000000001</c:v>
                </c:pt>
                <c:pt idx="7489">
                  <c:v>161.52000000000001</c:v>
                </c:pt>
                <c:pt idx="7490">
                  <c:v>161.53399999999999</c:v>
                </c:pt>
                <c:pt idx="7491">
                  <c:v>161.547</c:v>
                </c:pt>
                <c:pt idx="7492">
                  <c:v>161.56299999999999</c:v>
                </c:pt>
                <c:pt idx="7493">
                  <c:v>161.58000000000001</c:v>
                </c:pt>
                <c:pt idx="7494">
                  <c:v>161.59800000000001</c:v>
                </c:pt>
                <c:pt idx="7495">
                  <c:v>161.61000000000001</c:v>
                </c:pt>
                <c:pt idx="7496">
                  <c:v>161.625</c:v>
                </c:pt>
                <c:pt idx="7497">
                  <c:v>161.63999999999999</c:v>
                </c:pt>
                <c:pt idx="7498">
                  <c:v>161.65899999999999</c:v>
                </c:pt>
                <c:pt idx="7499">
                  <c:v>161.70400000000001</c:v>
                </c:pt>
                <c:pt idx="7500">
                  <c:v>161.78</c:v>
                </c:pt>
                <c:pt idx="7501">
                  <c:v>161.87200000000001</c:v>
                </c:pt>
                <c:pt idx="7502">
                  <c:v>161.96700000000001</c:v>
                </c:pt>
                <c:pt idx="7503">
                  <c:v>162.03399999999999</c:v>
                </c:pt>
                <c:pt idx="7504">
                  <c:v>162.054</c:v>
                </c:pt>
                <c:pt idx="7505">
                  <c:v>162.054</c:v>
                </c:pt>
                <c:pt idx="7506">
                  <c:v>162.05699999999999</c:v>
                </c:pt>
                <c:pt idx="7507">
                  <c:v>162.06299999999999</c:v>
                </c:pt>
                <c:pt idx="7508">
                  <c:v>162.07300000000001</c:v>
                </c:pt>
                <c:pt idx="7509">
                  <c:v>162.095</c:v>
                </c:pt>
                <c:pt idx="7510">
                  <c:v>162.14400000000001</c:v>
                </c:pt>
                <c:pt idx="7511">
                  <c:v>162.21799999999999</c:v>
                </c:pt>
                <c:pt idx="7512">
                  <c:v>162.298</c:v>
                </c:pt>
                <c:pt idx="7513">
                  <c:v>162.37299999999999</c:v>
                </c:pt>
                <c:pt idx="7514">
                  <c:v>162.43700000000001</c:v>
                </c:pt>
                <c:pt idx="7515">
                  <c:v>162.483</c:v>
                </c:pt>
                <c:pt idx="7516">
                  <c:v>162.50800000000001</c:v>
                </c:pt>
                <c:pt idx="7517">
                  <c:v>162.52000000000001</c:v>
                </c:pt>
                <c:pt idx="7518">
                  <c:v>162.52000000000001</c:v>
                </c:pt>
                <c:pt idx="7519">
                  <c:v>162.524</c:v>
                </c:pt>
                <c:pt idx="7520">
                  <c:v>162.53100000000001</c:v>
                </c:pt>
                <c:pt idx="7521">
                  <c:v>162.53899999999999</c:v>
                </c:pt>
                <c:pt idx="7522">
                  <c:v>162.55099999999999</c:v>
                </c:pt>
                <c:pt idx="7523">
                  <c:v>162.566</c:v>
                </c:pt>
                <c:pt idx="7524">
                  <c:v>162.58199999999999</c:v>
                </c:pt>
                <c:pt idx="7525">
                  <c:v>162.59800000000001</c:v>
                </c:pt>
                <c:pt idx="7526">
                  <c:v>162.613</c:v>
                </c:pt>
                <c:pt idx="7527">
                  <c:v>162.62799999999999</c:v>
                </c:pt>
                <c:pt idx="7528">
                  <c:v>162.642</c:v>
                </c:pt>
                <c:pt idx="7529">
                  <c:v>162.65600000000001</c:v>
                </c:pt>
                <c:pt idx="7530">
                  <c:v>162.68600000000001</c:v>
                </c:pt>
                <c:pt idx="7531">
                  <c:v>162.703</c:v>
                </c:pt>
                <c:pt idx="7532">
                  <c:v>162.71899999999999</c:v>
                </c:pt>
                <c:pt idx="7533">
                  <c:v>162.733</c:v>
                </c:pt>
                <c:pt idx="7534">
                  <c:v>162.74600000000001</c:v>
                </c:pt>
                <c:pt idx="7535">
                  <c:v>162.75899999999999</c:v>
                </c:pt>
                <c:pt idx="7536">
                  <c:v>162.77199999999999</c:v>
                </c:pt>
                <c:pt idx="7537">
                  <c:v>162.786</c:v>
                </c:pt>
                <c:pt idx="7538">
                  <c:v>162.80199999999999</c:v>
                </c:pt>
                <c:pt idx="7539">
                  <c:v>162.81700000000001</c:v>
                </c:pt>
                <c:pt idx="7540">
                  <c:v>162.83199999999999</c:v>
                </c:pt>
                <c:pt idx="7541">
                  <c:v>162.84800000000001</c:v>
                </c:pt>
                <c:pt idx="7542">
                  <c:v>162.863</c:v>
                </c:pt>
                <c:pt idx="7543">
                  <c:v>162.876</c:v>
                </c:pt>
                <c:pt idx="7544">
                  <c:v>162.88999999999999</c:v>
                </c:pt>
                <c:pt idx="7545">
                  <c:v>162.905</c:v>
                </c:pt>
                <c:pt idx="7546">
                  <c:v>162.92099999999999</c:v>
                </c:pt>
                <c:pt idx="7547">
                  <c:v>162.94300000000001</c:v>
                </c:pt>
                <c:pt idx="7548">
                  <c:v>162.95500000000001</c:v>
                </c:pt>
                <c:pt idx="7549">
                  <c:v>162.96700000000001</c:v>
                </c:pt>
                <c:pt idx="7550">
                  <c:v>162.97999999999999</c:v>
                </c:pt>
                <c:pt idx="7551">
                  <c:v>162.99700000000001</c:v>
                </c:pt>
                <c:pt idx="7552">
                  <c:v>163.01400000000001</c:v>
                </c:pt>
                <c:pt idx="7553">
                  <c:v>163.03200000000001</c:v>
                </c:pt>
                <c:pt idx="7554">
                  <c:v>163.048</c:v>
                </c:pt>
                <c:pt idx="7555">
                  <c:v>163.06399999999999</c:v>
                </c:pt>
                <c:pt idx="7556">
                  <c:v>163.08000000000001</c:v>
                </c:pt>
                <c:pt idx="7557">
                  <c:v>163.095</c:v>
                </c:pt>
                <c:pt idx="7558">
                  <c:v>163.11000000000001</c:v>
                </c:pt>
                <c:pt idx="7559">
                  <c:v>163.125</c:v>
                </c:pt>
                <c:pt idx="7560">
                  <c:v>163.142</c:v>
                </c:pt>
                <c:pt idx="7561">
                  <c:v>163.16800000000001</c:v>
                </c:pt>
                <c:pt idx="7562">
                  <c:v>163.208</c:v>
                </c:pt>
                <c:pt idx="7563">
                  <c:v>163.255</c:v>
                </c:pt>
                <c:pt idx="7564">
                  <c:v>163.28800000000001</c:v>
                </c:pt>
                <c:pt idx="7565">
                  <c:v>163.30600000000001</c:v>
                </c:pt>
                <c:pt idx="7566">
                  <c:v>163.32</c:v>
                </c:pt>
                <c:pt idx="7567">
                  <c:v>163.334</c:v>
                </c:pt>
                <c:pt idx="7568">
                  <c:v>163.35</c:v>
                </c:pt>
                <c:pt idx="7569">
                  <c:v>163.36799999999999</c:v>
                </c:pt>
                <c:pt idx="7570">
                  <c:v>163.386</c:v>
                </c:pt>
                <c:pt idx="7571">
                  <c:v>163.40299999999999</c:v>
                </c:pt>
                <c:pt idx="7572">
                  <c:v>163.41800000000001</c:v>
                </c:pt>
                <c:pt idx="7573">
                  <c:v>163.43299999999999</c:v>
                </c:pt>
                <c:pt idx="7574">
                  <c:v>163.44800000000001</c:v>
                </c:pt>
                <c:pt idx="7575">
                  <c:v>163.464</c:v>
                </c:pt>
                <c:pt idx="7576">
                  <c:v>163.482</c:v>
                </c:pt>
                <c:pt idx="7577">
                  <c:v>163.50800000000001</c:v>
                </c:pt>
                <c:pt idx="7578">
                  <c:v>163.51599999999999</c:v>
                </c:pt>
                <c:pt idx="7579">
                  <c:v>163.529</c:v>
                </c:pt>
                <c:pt idx="7580">
                  <c:v>163.542</c:v>
                </c:pt>
                <c:pt idx="7581">
                  <c:v>163.55500000000001</c:v>
                </c:pt>
                <c:pt idx="7582">
                  <c:v>163.566</c:v>
                </c:pt>
                <c:pt idx="7583">
                  <c:v>163.57900000000001</c:v>
                </c:pt>
                <c:pt idx="7584">
                  <c:v>163.59399999999999</c:v>
                </c:pt>
                <c:pt idx="7585">
                  <c:v>163.608</c:v>
                </c:pt>
                <c:pt idx="7586">
                  <c:v>163.62</c:v>
                </c:pt>
                <c:pt idx="7587">
                  <c:v>163.63499999999999</c:v>
                </c:pt>
                <c:pt idx="7588">
                  <c:v>163.65</c:v>
                </c:pt>
                <c:pt idx="7589">
                  <c:v>163.66300000000001</c:v>
                </c:pt>
                <c:pt idx="7590">
                  <c:v>163.67599999999999</c:v>
                </c:pt>
                <c:pt idx="7591">
                  <c:v>163.69</c:v>
                </c:pt>
                <c:pt idx="7592">
                  <c:v>163.70400000000001</c:v>
                </c:pt>
                <c:pt idx="7593">
                  <c:v>163.71700000000001</c:v>
                </c:pt>
                <c:pt idx="7594">
                  <c:v>163.73099999999999</c:v>
                </c:pt>
                <c:pt idx="7595">
                  <c:v>163.745</c:v>
                </c:pt>
                <c:pt idx="7596">
                  <c:v>163.76</c:v>
                </c:pt>
                <c:pt idx="7597">
                  <c:v>163.77699999999999</c:v>
                </c:pt>
                <c:pt idx="7598">
                  <c:v>163.79499999999999</c:v>
                </c:pt>
                <c:pt idx="7599">
                  <c:v>163.81200000000001</c:v>
                </c:pt>
                <c:pt idx="7600">
                  <c:v>163.828</c:v>
                </c:pt>
                <c:pt idx="7601">
                  <c:v>163.84399999999999</c:v>
                </c:pt>
                <c:pt idx="7602">
                  <c:v>163.85900000000001</c:v>
                </c:pt>
                <c:pt idx="7603">
                  <c:v>163.875</c:v>
                </c:pt>
                <c:pt idx="7604">
                  <c:v>163.89099999999999</c:v>
                </c:pt>
                <c:pt idx="7605">
                  <c:v>163.904</c:v>
                </c:pt>
                <c:pt idx="7606">
                  <c:v>163.91499999999999</c:v>
                </c:pt>
                <c:pt idx="7607">
                  <c:v>163.92699999999999</c:v>
                </c:pt>
                <c:pt idx="7608">
                  <c:v>163.941</c:v>
                </c:pt>
                <c:pt idx="7609">
                  <c:v>163.95400000000001</c:v>
                </c:pt>
                <c:pt idx="7610">
                  <c:v>163.96899999999999</c:v>
                </c:pt>
                <c:pt idx="7611">
                  <c:v>163.982</c:v>
                </c:pt>
                <c:pt idx="7612">
                  <c:v>163.99600000000001</c:v>
                </c:pt>
                <c:pt idx="7613">
                  <c:v>164.01</c:v>
                </c:pt>
                <c:pt idx="7614">
                  <c:v>164.023</c:v>
                </c:pt>
                <c:pt idx="7615">
                  <c:v>164.036</c:v>
                </c:pt>
                <c:pt idx="7616">
                  <c:v>164.05</c:v>
                </c:pt>
                <c:pt idx="7617">
                  <c:v>164.06299999999999</c:v>
                </c:pt>
                <c:pt idx="7618">
                  <c:v>164.07499999999999</c:v>
                </c:pt>
                <c:pt idx="7619">
                  <c:v>164.08699999999999</c:v>
                </c:pt>
                <c:pt idx="7620">
                  <c:v>164.1</c:v>
                </c:pt>
                <c:pt idx="7621">
                  <c:v>164.114</c:v>
                </c:pt>
                <c:pt idx="7622">
                  <c:v>164.12700000000001</c:v>
                </c:pt>
                <c:pt idx="7623">
                  <c:v>164.14</c:v>
                </c:pt>
                <c:pt idx="7624">
                  <c:v>164.15299999999999</c:v>
                </c:pt>
                <c:pt idx="7625">
                  <c:v>164.166</c:v>
                </c:pt>
                <c:pt idx="7626">
                  <c:v>164.18</c:v>
                </c:pt>
                <c:pt idx="7627">
                  <c:v>164.19300000000001</c:v>
                </c:pt>
                <c:pt idx="7628">
                  <c:v>164.20599999999999</c:v>
                </c:pt>
                <c:pt idx="7629">
                  <c:v>164.22</c:v>
                </c:pt>
                <c:pt idx="7630">
                  <c:v>164.23599999999999</c:v>
                </c:pt>
                <c:pt idx="7631">
                  <c:v>164.25399999999999</c:v>
                </c:pt>
                <c:pt idx="7632">
                  <c:v>164.27199999999999</c:v>
                </c:pt>
                <c:pt idx="7633">
                  <c:v>164.28800000000001</c:v>
                </c:pt>
                <c:pt idx="7634">
                  <c:v>164.30199999999999</c:v>
                </c:pt>
                <c:pt idx="7635">
                  <c:v>164.31700000000001</c:v>
                </c:pt>
                <c:pt idx="7636">
                  <c:v>164.33099999999999</c:v>
                </c:pt>
                <c:pt idx="7637">
                  <c:v>164.34700000000001</c:v>
                </c:pt>
                <c:pt idx="7638">
                  <c:v>164.36500000000001</c:v>
                </c:pt>
                <c:pt idx="7639">
                  <c:v>164.41300000000001</c:v>
                </c:pt>
                <c:pt idx="7640">
                  <c:v>164.49600000000001</c:v>
                </c:pt>
                <c:pt idx="7641">
                  <c:v>164.59</c:v>
                </c:pt>
                <c:pt idx="7642">
                  <c:v>164.63200000000001</c:v>
                </c:pt>
                <c:pt idx="7643">
                  <c:v>164.64599999999999</c:v>
                </c:pt>
                <c:pt idx="7644">
                  <c:v>164.655</c:v>
                </c:pt>
                <c:pt idx="7645">
                  <c:v>164.66200000000001</c:v>
                </c:pt>
                <c:pt idx="7646">
                  <c:v>164.67</c:v>
                </c:pt>
                <c:pt idx="7647">
                  <c:v>164.679</c:v>
                </c:pt>
                <c:pt idx="7648">
                  <c:v>164.68899999999999</c:v>
                </c:pt>
                <c:pt idx="7649">
                  <c:v>164.7</c:v>
                </c:pt>
                <c:pt idx="7650">
                  <c:v>164.714</c:v>
                </c:pt>
                <c:pt idx="7651">
                  <c:v>164.73</c:v>
                </c:pt>
                <c:pt idx="7652">
                  <c:v>164.74700000000001</c:v>
                </c:pt>
                <c:pt idx="7653">
                  <c:v>164.76300000000001</c:v>
                </c:pt>
                <c:pt idx="7654">
                  <c:v>164.77699999999999</c:v>
                </c:pt>
                <c:pt idx="7655">
                  <c:v>164.791</c:v>
                </c:pt>
                <c:pt idx="7656">
                  <c:v>164.80500000000001</c:v>
                </c:pt>
                <c:pt idx="7657">
                  <c:v>164.821</c:v>
                </c:pt>
                <c:pt idx="7658">
                  <c:v>164.84899999999999</c:v>
                </c:pt>
                <c:pt idx="7659">
                  <c:v>164.90700000000001</c:v>
                </c:pt>
                <c:pt idx="7660">
                  <c:v>164.97399999999999</c:v>
                </c:pt>
                <c:pt idx="7661">
                  <c:v>165</c:v>
                </c:pt>
                <c:pt idx="7662">
                  <c:v>165.006</c:v>
                </c:pt>
                <c:pt idx="7663">
                  <c:v>165.02600000000001</c:v>
                </c:pt>
                <c:pt idx="7664">
                  <c:v>165.06399999999999</c:v>
                </c:pt>
                <c:pt idx="7665">
                  <c:v>165.11</c:v>
                </c:pt>
                <c:pt idx="7666">
                  <c:v>165.136</c:v>
                </c:pt>
                <c:pt idx="7667">
                  <c:v>165.142</c:v>
                </c:pt>
                <c:pt idx="7668">
                  <c:v>165.15</c:v>
                </c:pt>
                <c:pt idx="7669">
                  <c:v>165.16</c:v>
                </c:pt>
                <c:pt idx="7670">
                  <c:v>165.18100000000001</c:v>
                </c:pt>
                <c:pt idx="7671">
                  <c:v>165.19</c:v>
                </c:pt>
                <c:pt idx="7672">
                  <c:v>165.2</c:v>
                </c:pt>
                <c:pt idx="7673">
                  <c:v>165.208</c:v>
                </c:pt>
                <c:pt idx="7674">
                  <c:v>165.21700000000001</c:v>
                </c:pt>
                <c:pt idx="7675">
                  <c:v>165.22900000000001</c:v>
                </c:pt>
                <c:pt idx="7676">
                  <c:v>165.24299999999999</c:v>
                </c:pt>
                <c:pt idx="7677">
                  <c:v>165.255</c:v>
                </c:pt>
                <c:pt idx="7678">
                  <c:v>165.26599999999999</c:v>
                </c:pt>
                <c:pt idx="7679">
                  <c:v>165.27699999999999</c:v>
                </c:pt>
                <c:pt idx="7680">
                  <c:v>165.28800000000001</c:v>
                </c:pt>
                <c:pt idx="7681">
                  <c:v>165.3</c:v>
                </c:pt>
                <c:pt idx="7682">
                  <c:v>165.31100000000001</c:v>
                </c:pt>
                <c:pt idx="7683">
                  <c:v>165.32400000000001</c:v>
                </c:pt>
                <c:pt idx="7684">
                  <c:v>165.33500000000001</c:v>
                </c:pt>
                <c:pt idx="7685">
                  <c:v>165.345</c:v>
                </c:pt>
                <c:pt idx="7686">
                  <c:v>165.35900000000001</c:v>
                </c:pt>
                <c:pt idx="7687">
                  <c:v>165.374</c:v>
                </c:pt>
                <c:pt idx="7688">
                  <c:v>165.39599999999999</c:v>
                </c:pt>
                <c:pt idx="7689">
                  <c:v>165.42400000000001</c:v>
                </c:pt>
                <c:pt idx="7690">
                  <c:v>165.464</c:v>
                </c:pt>
                <c:pt idx="7691">
                  <c:v>165.505</c:v>
                </c:pt>
                <c:pt idx="7692">
                  <c:v>165.55199999999999</c:v>
                </c:pt>
                <c:pt idx="7693">
                  <c:v>165.61</c:v>
                </c:pt>
                <c:pt idx="7694">
                  <c:v>165.66800000000001</c:v>
                </c:pt>
                <c:pt idx="7695">
                  <c:v>165.714</c:v>
                </c:pt>
                <c:pt idx="7696">
                  <c:v>165.745</c:v>
                </c:pt>
                <c:pt idx="7697">
                  <c:v>165.761</c:v>
                </c:pt>
                <c:pt idx="7698">
                  <c:v>165.77099999999999</c:v>
                </c:pt>
                <c:pt idx="7699">
                  <c:v>165.77199999999999</c:v>
                </c:pt>
                <c:pt idx="7700">
                  <c:v>165.77199999999999</c:v>
                </c:pt>
                <c:pt idx="7701">
                  <c:v>165.77699999999999</c:v>
                </c:pt>
                <c:pt idx="7702">
                  <c:v>165.78299999999999</c:v>
                </c:pt>
                <c:pt idx="7703">
                  <c:v>165.791</c:v>
                </c:pt>
                <c:pt idx="7704">
                  <c:v>165.8</c:v>
                </c:pt>
                <c:pt idx="7705">
                  <c:v>165.81200000000001</c:v>
                </c:pt>
                <c:pt idx="7706">
                  <c:v>165.834</c:v>
                </c:pt>
                <c:pt idx="7707">
                  <c:v>165.86699999999999</c:v>
                </c:pt>
                <c:pt idx="7708">
                  <c:v>165.88900000000001</c:v>
                </c:pt>
                <c:pt idx="7709">
                  <c:v>165.90700000000001</c:v>
                </c:pt>
                <c:pt idx="7710">
                  <c:v>165.922</c:v>
                </c:pt>
                <c:pt idx="7711">
                  <c:v>165.93700000000001</c:v>
                </c:pt>
                <c:pt idx="7712">
                  <c:v>165.95099999999999</c:v>
                </c:pt>
                <c:pt idx="7713">
                  <c:v>165.96799999999999</c:v>
                </c:pt>
                <c:pt idx="7714">
                  <c:v>166.001</c:v>
                </c:pt>
                <c:pt idx="7715">
                  <c:v>166.065</c:v>
                </c:pt>
                <c:pt idx="7716">
                  <c:v>166.155</c:v>
                </c:pt>
                <c:pt idx="7717">
                  <c:v>166.24799999999999</c:v>
                </c:pt>
                <c:pt idx="7718">
                  <c:v>166.31899999999999</c:v>
                </c:pt>
                <c:pt idx="7719">
                  <c:v>166.34100000000001</c:v>
                </c:pt>
                <c:pt idx="7720">
                  <c:v>166.34399999999999</c:v>
                </c:pt>
                <c:pt idx="7721">
                  <c:v>166.352</c:v>
                </c:pt>
                <c:pt idx="7722">
                  <c:v>166.36799999999999</c:v>
                </c:pt>
                <c:pt idx="7723">
                  <c:v>166.41</c:v>
                </c:pt>
                <c:pt idx="7724">
                  <c:v>166.47800000000001</c:v>
                </c:pt>
                <c:pt idx="7725">
                  <c:v>166.56100000000001</c:v>
                </c:pt>
                <c:pt idx="7726">
                  <c:v>166.642</c:v>
                </c:pt>
                <c:pt idx="7727">
                  <c:v>166.71199999999999</c:v>
                </c:pt>
                <c:pt idx="7728">
                  <c:v>166.755</c:v>
                </c:pt>
                <c:pt idx="7729">
                  <c:v>166.786</c:v>
                </c:pt>
                <c:pt idx="7730">
                  <c:v>166.81100000000001</c:v>
                </c:pt>
                <c:pt idx="7731">
                  <c:v>166.83600000000001</c:v>
                </c:pt>
                <c:pt idx="7732">
                  <c:v>166.84</c:v>
                </c:pt>
                <c:pt idx="7733">
                  <c:v>166.84399999999999</c:v>
                </c:pt>
                <c:pt idx="7734">
                  <c:v>166.85400000000001</c:v>
                </c:pt>
                <c:pt idx="7735">
                  <c:v>166.87</c:v>
                </c:pt>
                <c:pt idx="7736">
                  <c:v>166.887</c:v>
                </c:pt>
                <c:pt idx="7737">
                  <c:v>166.90299999999999</c:v>
                </c:pt>
                <c:pt idx="7738">
                  <c:v>166.92</c:v>
                </c:pt>
                <c:pt idx="7739">
                  <c:v>166.93600000000001</c:v>
                </c:pt>
                <c:pt idx="7740">
                  <c:v>166.953</c:v>
                </c:pt>
                <c:pt idx="7741">
                  <c:v>166.97800000000001</c:v>
                </c:pt>
                <c:pt idx="7742">
                  <c:v>167.001</c:v>
                </c:pt>
                <c:pt idx="7743">
                  <c:v>167.01499999999999</c:v>
                </c:pt>
                <c:pt idx="7744">
                  <c:v>167.02600000000001</c:v>
                </c:pt>
                <c:pt idx="7745">
                  <c:v>167.03399999999999</c:v>
                </c:pt>
                <c:pt idx="7746">
                  <c:v>167.04300000000001</c:v>
                </c:pt>
                <c:pt idx="7747">
                  <c:v>167.05199999999999</c:v>
                </c:pt>
                <c:pt idx="7748">
                  <c:v>167.06299999999999</c:v>
                </c:pt>
                <c:pt idx="7749">
                  <c:v>167.07499999999999</c:v>
                </c:pt>
                <c:pt idx="7750">
                  <c:v>167.09100000000001</c:v>
                </c:pt>
                <c:pt idx="7751">
                  <c:v>167.12100000000001</c:v>
                </c:pt>
                <c:pt idx="7752">
                  <c:v>167.17099999999999</c:v>
                </c:pt>
                <c:pt idx="7753">
                  <c:v>167.22499999999999</c:v>
                </c:pt>
                <c:pt idx="7754">
                  <c:v>167.25</c:v>
                </c:pt>
                <c:pt idx="7755">
                  <c:v>167.25200000000001</c:v>
                </c:pt>
                <c:pt idx="7756">
                  <c:v>167.25800000000001</c:v>
                </c:pt>
                <c:pt idx="7757">
                  <c:v>167.26499999999999</c:v>
                </c:pt>
                <c:pt idx="7758">
                  <c:v>167.285</c:v>
                </c:pt>
                <c:pt idx="7759">
                  <c:v>167.333</c:v>
                </c:pt>
                <c:pt idx="7760">
                  <c:v>167.40700000000001</c:v>
                </c:pt>
                <c:pt idx="7761">
                  <c:v>167.46799999999999</c:v>
                </c:pt>
                <c:pt idx="7762">
                  <c:v>167.52600000000001</c:v>
                </c:pt>
                <c:pt idx="7763">
                  <c:v>167.58600000000001</c:v>
                </c:pt>
                <c:pt idx="7764">
                  <c:v>167.61</c:v>
                </c:pt>
                <c:pt idx="7765">
                  <c:v>167.61699999999999</c:v>
                </c:pt>
                <c:pt idx="7766">
                  <c:v>167.637</c:v>
                </c:pt>
                <c:pt idx="7767">
                  <c:v>167.673</c:v>
                </c:pt>
                <c:pt idx="7768">
                  <c:v>167.71700000000001</c:v>
                </c:pt>
                <c:pt idx="7769">
                  <c:v>167.756</c:v>
                </c:pt>
                <c:pt idx="7770">
                  <c:v>167.768</c:v>
                </c:pt>
                <c:pt idx="7771">
                  <c:v>167.768</c:v>
                </c:pt>
                <c:pt idx="7772">
                  <c:v>167.77199999999999</c:v>
                </c:pt>
                <c:pt idx="7773">
                  <c:v>167.78</c:v>
                </c:pt>
                <c:pt idx="7774">
                  <c:v>167.79499999999999</c:v>
                </c:pt>
                <c:pt idx="7775">
                  <c:v>167.81399999999999</c:v>
                </c:pt>
                <c:pt idx="7776">
                  <c:v>167.82900000000001</c:v>
                </c:pt>
                <c:pt idx="7777">
                  <c:v>167.84399999999999</c:v>
                </c:pt>
                <c:pt idx="7778">
                  <c:v>167.858</c:v>
                </c:pt>
                <c:pt idx="7779">
                  <c:v>167.87299999999999</c:v>
                </c:pt>
                <c:pt idx="7780">
                  <c:v>167.88800000000001</c:v>
                </c:pt>
                <c:pt idx="7781">
                  <c:v>167.90700000000001</c:v>
                </c:pt>
                <c:pt idx="7782">
                  <c:v>167.95400000000001</c:v>
                </c:pt>
                <c:pt idx="7783">
                  <c:v>168.03299999999999</c:v>
                </c:pt>
                <c:pt idx="7784">
                  <c:v>168.12700000000001</c:v>
                </c:pt>
                <c:pt idx="7785">
                  <c:v>168.2</c:v>
                </c:pt>
                <c:pt idx="7786">
                  <c:v>168.22300000000001</c:v>
                </c:pt>
                <c:pt idx="7787">
                  <c:v>168.239</c:v>
                </c:pt>
                <c:pt idx="7788">
                  <c:v>168.25399999999999</c:v>
                </c:pt>
                <c:pt idx="7789">
                  <c:v>168.285</c:v>
                </c:pt>
                <c:pt idx="7790">
                  <c:v>168.334</c:v>
                </c:pt>
                <c:pt idx="7791">
                  <c:v>168.39599999999999</c:v>
                </c:pt>
                <c:pt idx="7792">
                  <c:v>168.46600000000001</c:v>
                </c:pt>
                <c:pt idx="7793">
                  <c:v>168.53</c:v>
                </c:pt>
                <c:pt idx="7794">
                  <c:v>168.571</c:v>
                </c:pt>
                <c:pt idx="7795">
                  <c:v>168.57599999999999</c:v>
                </c:pt>
                <c:pt idx="7796">
                  <c:v>168.583</c:v>
                </c:pt>
                <c:pt idx="7797">
                  <c:v>168.59200000000001</c:v>
                </c:pt>
                <c:pt idx="7798">
                  <c:v>168.602</c:v>
                </c:pt>
                <c:pt idx="7799">
                  <c:v>168.614</c:v>
                </c:pt>
                <c:pt idx="7800">
                  <c:v>168.62799999999999</c:v>
                </c:pt>
                <c:pt idx="7801">
                  <c:v>168.64400000000001</c:v>
                </c:pt>
                <c:pt idx="7802">
                  <c:v>168.66200000000001</c:v>
                </c:pt>
                <c:pt idx="7803">
                  <c:v>168.679</c:v>
                </c:pt>
                <c:pt idx="7804">
                  <c:v>168.69499999999999</c:v>
                </c:pt>
                <c:pt idx="7805">
                  <c:v>168.71</c:v>
                </c:pt>
                <c:pt idx="7806">
                  <c:v>168.726</c:v>
                </c:pt>
                <c:pt idx="7807">
                  <c:v>168.74100000000001</c:v>
                </c:pt>
                <c:pt idx="7808">
                  <c:v>168.767</c:v>
                </c:pt>
                <c:pt idx="7809">
                  <c:v>168.821</c:v>
                </c:pt>
                <c:pt idx="7810">
                  <c:v>168.90199999999999</c:v>
                </c:pt>
                <c:pt idx="7811">
                  <c:v>168.97499999999999</c:v>
                </c:pt>
                <c:pt idx="7812">
                  <c:v>168.99600000000001</c:v>
                </c:pt>
                <c:pt idx="7813">
                  <c:v>169.00399999999999</c:v>
                </c:pt>
                <c:pt idx="7814">
                  <c:v>169.01499999999999</c:v>
                </c:pt>
                <c:pt idx="7815">
                  <c:v>169.02699999999999</c:v>
                </c:pt>
                <c:pt idx="7816">
                  <c:v>169.04</c:v>
                </c:pt>
                <c:pt idx="7817">
                  <c:v>169.05500000000001</c:v>
                </c:pt>
                <c:pt idx="7818">
                  <c:v>169.07300000000001</c:v>
                </c:pt>
                <c:pt idx="7819">
                  <c:v>169.09100000000001</c:v>
                </c:pt>
                <c:pt idx="7820">
                  <c:v>169.10599999999999</c:v>
                </c:pt>
                <c:pt idx="7821">
                  <c:v>169.12100000000001</c:v>
                </c:pt>
                <c:pt idx="7822">
                  <c:v>169.136</c:v>
                </c:pt>
                <c:pt idx="7823">
                  <c:v>169.15100000000001</c:v>
                </c:pt>
                <c:pt idx="7824">
                  <c:v>169.16499999999999</c:v>
                </c:pt>
                <c:pt idx="7825">
                  <c:v>169.179</c:v>
                </c:pt>
                <c:pt idx="7826">
                  <c:v>169.19399999999999</c:v>
                </c:pt>
                <c:pt idx="7827">
                  <c:v>169.21199999999999</c:v>
                </c:pt>
                <c:pt idx="7828">
                  <c:v>169.22900000000001</c:v>
                </c:pt>
                <c:pt idx="7829">
                  <c:v>169.245</c:v>
                </c:pt>
                <c:pt idx="7830">
                  <c:v>169.26</c:v>
                </c:pt>
                <c:pt idx="7831">
                  <c:v>169.27500000000001</c:v>
                </c:pt>
                <c:pt idx="7832">
                  <c:v>169.29</c:v>
                </c:pt>
                <c:pt idx="7833">
                  <c:v>169.30500000000001</c:v>
                </c:pt>
                <c:pt idx="7834">
                  <c:v>169.32900000000001</c:v>
                </c:pt>
                <c:pt idx="7835">
                  <c:v>169.363</c:v>
                </c:pt>
                <c:pt idx="7836">
                  <c:v>169.392</c:v>
                </c:pt>
                <c:pt idx="7837">
                  <c:v>169.41300000000001</c:v>
                </c:pt>
                <c:pt idx="7838">
                  <c:v>169.43100000000001</c:v>
                </c:pt>
                <c:pt idx="7839">
                  <c:v>169.44800000000001</c:v>
                </c:pt>
                <c:pt idx="7840">
                  <c:v>169.46299999999999</c:v>
                </c:pt>
                <c:pt idx="7841">
                  <c:v>169.48</c:v>
                </c:pt>
                <c:pt idx="7842">
                  <c:v>169.49700000000001</c:v>
                </c:pt>
                <c:pt idx="7843">
                  <c:v>169.51300000000001</c:v>
                </c:pt>
                <c:pt idx="7844">
                  <c:v>169.529</c:v>
                </c:pt>
                <c:pt idx="7845">
                  <c:v>169.54499999999999</c:v>
                </c:pt>
                <c:pt idx="7846">
                  <c:v>169.56100000000001</c:v>
                </c:pt>
                <c:pt idx="7847">
                  <c:v>169.57900000000001</c:v>
                </c:pt>
                <c:pt idx="7848">
                  <c:v>169.59700000000001</c:v>
                </c:pt>
                <c:pt idx="7849">
                  <c:v>169.613</c:v>
                </c:pt>
                <c:pt idx="7850">
                  <c:v>169.63</c:v>
                </c:pt>
                <c:pt idx="7851">
                  <c:v>169.64699999999999</c:v>
                </c:pt>
                <c:pt idx="7852">
                  <c:v>169.66300000000001</c:v>
                </c:pt>
                <c:pt idx="7853">
                  <c:v>169.679</c:v>
                </c:pt>
                <c:pt idx="7854">
                  <c:v>169.696</c:v>
                </c:pt>
                <c:pt idx="7855">
                  <c:v>169.71199999999999</c:v>
                </c:pt>
                <c:pt idx="7856">
                  <c:v>169.727</c:v>
                </c:pt>
                <c:pt idx="7857">
                  <c:v>169.74199999999999</c:v>
                </c:pt>
                <c:pt idx="7858">
                  <c:v>169.756</c:v>
                </c:pt>
                <c:pt idx="7859">
                  <c:v>169.773</c:v>
                </c:pt>
                <c:pt idx="7860">
                  <c:v>169.791</c:v>
                </c:pt>
                <c:pt idx="7861">
                  <c:v>169.81</c:v>
                </c:pt>
                <c:pt idx="7862">
                  <c:v>169.82900000000001</c:v>
                </c:pt>
                <c:pt idx="7863">
                  <c:v>169.846</c:v>
                </c:pt>
                <c:pt idx="7864">
                  <c:v>169.86199999999999</c:v>
                </c:pt>
                <c:pt idx="7865">
                  <c:v>169.87700000000001</c:v>
                </c:pt>
                <c:pt idx="7866">
                  <c:v>169.893</c:v>
                </c:pt>
                <c:pt idx="7867">
                  <c:v>169.91200000000001</c:v>
                </c:pt>
                <c:pt idx="7868">
                  <c:v>169.94300000000001</c:v>
                </c:pt>
                <c:pt idx="7869">
                  <c:v>170.00399999999999</c:v>
                </c:pt>
                <c:pt idx="7870">
                  <c:v>170.072</c:v>
                </c:pt>
                <c:pt idx="7871">
                  <c:v>170.09100000000001</c:v>
                </c:pt>
                <c:pt idx="7872">
                  <c:v>170.10400000000001</c:v>
                </c:pt>
                <c:pt idx="7873">
                  <c:v>170.11799999999999</c:v>
                </c:pt>
                <c:pt idx="7874">
                  <c:v>170.131</c:v>
                </c:pt>
                <c:pt idx="7875">
                  <c:v>170.14400000000001</c:v>
                </c:pt>
                <c:pt idx="7876">
                  <c:v>170.15700000000001</c:v>
                </c:pt>
                <c:pt idx="7877">
                  <c:v>170.17099999999999</c:v>
                </c:pt>
                <c:pt idx="7878">
                  <c:v>170.184</c:v>
                </c:pt>
                <c:pt idx="7879">
                  <c:v>170.197</c:v>
                </c:pt>
                <c:pt idx="7880">
                  <c:v>170.21</c:v>
                </c:pt>
                <c:pt idx="7881">
                  <c:v>170.22300000000001</c:v>
                </c:pt>
                <c:pt idx="7882">
                  <c:v>170.238</c:v>
                </c:pt>
                <c:pt idx="7883">
                  <c:v>170.25200000000001</c:v>
                </c:pt>
                <c:pt idx="7884">
                  <c:v>170.26499999999999</c:v>
                </c:pt>
                <c:pt idx="7885">
                  <c:v>170.279</c:v>
                </c:pt>
                <c:pt idx="7886">
                  <c:v>170.292</c:v>
                </c:pt>
                <c:pt idx="7887">
                  <c:v>170.30500000000001</c:v>
                </c:pt>
                <c:pt idx="7888">
                  <c:v>170.31800000000001</c:v>
                </c:pt>
                <c:pt idx="7889">
                  <c:v>170.33099999999999</c:v>
                </c:pt>
                <c:pt idx="7890">
                  <c:v>170.345</c:v>
                </c:pt>
                <c:pt idx="7891">
                  <c:v>170.358</c:v>
                </c:pt>
                <c:pt idx="7892">
                  <c:v>170.37100000000001</c:v>
                </c:pt>
                <c:pt idx="7893">
                  <c:v>170.38300000000001</c:v>
                </c:pt>
                <c:pt idx="7894">
                  <c:v>170.39599999999999</c:v>
                </c:pt>
                <c:pt idx="7895">
                  <c:v>170.41</c:v>
                </c:pt>
                <c:pt idx="7896">
                  <c:v>170.423</c:v>
                </c:pt>
                <c:pt idx="7897">
                  <c:v>170.43600000000001</c:v>
                </c:pt>
                <c:pt idx="7898">
                  <c:v>170.45</c:v>
                </c:pt>
                <c:pt idx="7899">
                  <c:v>170.46299999999999</c:v>
                </c:pt>
                <c:pt idx="7900">
                  <c:v>170.476</c:v>
                </c:pt>
                <c:pt idx="7901">
                  <c:v>170.49</c:v>
                </c:pt>
                <c:pt idx="7902">
                  <c:v>170.50299999999999</c:v>
                </c:pt>
                <c:pt idx="7903">
                  <c:v>170.51499999999999</c:v>
                </c:pt>
                <c:pt idx="7904">
                  <c:v>170.529</c:v>
                </c:pt>
                <c:pt idx="7905">
                  <c:v>170.54300000000001</c:v>
                </c:pt>
                <c:pt idx="7906">
                  <c:v>170.559</c:v>
                </c:pt>
                <c:pt idx="7907">
                  <c:v>170.57499999999999</c:v>
                </c:pt>
                <c:pt idx="7908">
                  <c:v>170.59299999999999</c:v>
                </c:pt>
                <c:pt idx="7909">
                  <c:v>170.607</c:v>
                </c:pt>
                <c:pt idx="7910">
                  <c:v>170.62200000000001</c:v>
                </c:pt>
                <c:pt idx="7911">
                  <c:v>170.637</c:v>
                </c:pt>
                <c:pt idx="7912">
                  <c:v>170.65299999999999</c:v>
                </c:pt>
                <c:pt idx="7913">
                  <c:v>170.67099999999999</c:v>
                </c:pt>
                <c:pt idx="7914">
                  <c:v>170.715</c:v>
                </c:pt>
                <c:pt idx="7915">
                  <c:v>170.768</c:v>
                </c:pt>
                <c:pt idx="7916">
                  <c:v>170.80199999999999</c:v>
                </c:pt>
                <c:pt idx="7917">
                  <c:v>170.821</c:v>
                </c:pt>
                <c:pt idx="7918">
                  <c:v>170.84100000000001</c:v>
                </c:pt>
                <c:pt idx="7919">
                  <c:v>170.857</c:v>
                </c:pt>
                <c:pt idx="7920">
                  <c:v>170.87299999999999</c:v>
                </c:pt>
                <c:pt idx="7921">
                  <c:v>170.88800000000001</c:v>
                </c:pt>
                <c:pt idx="7922">
                  <c:v>170.90199999999999</c:v>
                </c:pt>
                <c:pt idx="7923">
                  <c:v>170.91800000000001</c:v>
                </c:pt>
                <c:pt idx="7924">
                  <c:v>170.93299999999999</c:v>
                </c:pt>
                <c:pt idx="7925">
                  <c:v>170.95099999999999</c:v>
                </c:pt>
                <c:pt idx="7926">
                  <c:v>170.98699999999999</c:v>
                </c:pt>
                <c:pt idx="7927">
                  <c:v>171.02</c:v>
                </c:pt>
                <c:pt idx="7928">
                  <c:v>171.03399999999999</c:v>
                </c:pt>
                <c:pt idx="7929">
                  <c:v>171.05</c:v>
                </c:pt>
                <c:pt idx="7930">
                  <c:v>171.065</c:v>
                </c:pt>
                <c:pt idx="7931">
                  <c:v>171.08099999999999</c:v>
                </c:pt>
                <c:pt idx="7932">
                  <c:v>171.09700000000001</c:v>
                </c:pt>
                <c:pt idx="7933">
                  <c:v>171.11600000000001</c:v>
                </c:pt>
                <c:pt idx="7934">
                  <c:v>171.13300000000001</c:v>
                </c:pt>
                <c:pt idx="7935">
                  <c:v>171.149</c:v>
                </c:pt>
                <c:pt idx="7936">
                  <c:v>171.16300000000001</c:v>
                </c:pt>
                <c:pt idx="7937">
                  <c:v>171.178</c:v>
                </c:pt>
                <c:pt idx="7938">
                  <c:v>171.19300000000001</c:v>
                </c:pt>
                <c:pt idx="7939">
                  <c:v>171.208</c:v>
                </c:pt>
                <c:pt idx="7940">
                  <c:v>171.24</c:v>
                </c:pt>
                <c:pt idx="7941">
                  <c:v>171.30500000000001</c:v>
                </c:pt>
                <c:pt idx="7942">
                  <c:v>171.38399999999999</c:v>
                </c:pt>
                <c:pt idx="7943">
                  <c:v>171.46700000000001</c:v>
                </c:pt>
                <c:pt idx="7944">
                  <c:v>171.554</c:v>
                </c:pt>
                <c:pt idx="7945">
                  <c:v>171.59</c:v>
                </c:pt>
                <c:pt idx="7946">
                  <c:v>171.60499999999999</c:v>
                </c:pt>
                <c:pt idx="7947">
                  <c:v>171.61600000000001</c:v>
                </c:pt>
                <c:pt idx="7948">
                  <c:v>171.62700000000001</c:v>
                </c:pt>
                <c:pt idx="7949">
                  <c:v>171.63900000000001</c:v>
                </c:pt>
                <c:pt idx="7950">
                  <c:v>171.65199999999999</c:v>
                </c:pt>
                <c:pt idx="7951">
                  <c:v>171.667</c:v>
                </c:pt>
                <c:pt idx="7952">
                  <c:v>171.684</c:v>
                </c:pt>
                <c:pt idx="7953">
                  <c:v>171.702</c:v>
                </c:pt>
                <c:pt idx="7954">
                  <c:v>171.71799999999999</c:v>
                </c:pt>
                <c:pt idx="7955">
                  <c:v>171.733</c:v>
                </c:pt>
                <c:pt idx="7956">
                  <c:v>171.749</c:v>
                </c:pt>
                <c:pt idx="7957">
                  <c:v>171.76499999999999</c:v>
                </c:pt>
                <c:pt idx="7958">
                  <c:v>171.78700000000001</c:v>
                </c:pt>
                <c:pt idx="7959">
                  <c:v>171.81700000000001</c:v>
                </c:pt>
                <c:pt idx="7960">
                  <c:v>171.83500000000001</c:v>
                </c:pt>
                <c:pt idx="7961">
                  <c:v>171.852</c:v>
                </c:pt>
                <c:pt idx="7962">
                  <c:v>171.86799999999999</c:v>
                </c:pt>
                <c:pt idx="7963">
                  <c:v>171.886</c:v>
                </c:pt>
                <c:pt idx="7964">
                  <c:v>171.90199999999999</c:v>
                </c:pt>
                <c:pt idx="7965">
                  <c:v>171.916</c:v>
                </c:pt>
                <c:pt idx="7966">
                  <c:v>171.93100000000001</c:v>
                </c:pt>
                <c:pt idx="7967">
                  <c:v>171.946</c:v>
                </c:pt>
                <c:pt idx="7968">
                  <c:v>171.965</c:v>
                </c:pt>
                <c:pt idx="7969">
                  <c:v>172.012</c:v>
                </c:pt>
                <c:pt idx="7970">
                  <c:v>172.09700000000001</c:v>
                </c:pt>
                <c:pt idx="7971">
                  <c:v>172.191</c:v>
                </c:pt>
                <c:pt idx="7972">
                  <c:v>172.286</c:v>
                </c:pt>
                <c:pt idx="7973">
                  <c:v>172.364</c:v>
                </c:pt>
                <c:pt idx="7974">
                  <c:v>172.42500000000001</c:v>
                </c:pt>
                <c:pt idx="7975">
                  <c:v>172.464</c:v>
                </c:pt>
                <c:pt idx="7976">
                  <c:v>172.48</c:v>
                </c:pt>
                <c:pt idx="7977">
                  <c:v>172.482</c:v>
                </c:pt>
                <c:pt idx="7978">
                  <c:v>172.48699999999999</c:v>
                </c:pt>
                <c:pt idx="7979">
                  <c:v>172.49600000000001</c:v>
                </c:pt>
                <c:pt idx="7980">
                  <c:v>172.50700000000001</c:v>
                </c:pt>
                <c:pt idx="7981">
                  <c:v>172.523</c:v>
                </c:pt>
                <c:pt idx="7982">
                  <c:v>172.541</c:v>
                </c:pt>
                <c:pt idx="7983">
                  <c:v>172.55799999999999</c:v>
                </c:pt>
                <c:pt idx="7984">
                  <c:v>172.57499999999999</c:v>
                </c:pt>
                <c:pt idx="7985">
                  <c:v>172.59</c:v>
                </c:pt>
                <c:pt idx="7986">
                  <c:v>172.60499999999999</c:v>
                </c:pt>
                <c:pt idx="7987">
                  <c:v>172.62</c:v>
                </c:pt>
                <c:pt idx="7988">
                  <c:v>172.63499999999999</c:v>
                </c:pt>
                <c:pt idx="7989">
                  <c:v>172.66</c:v>
                </c:pt>
                <c:pt idx="7990">
                  <c:v>172.71600000000001</c:v>
                </c:pt>
                <c:pt idx="7991">
                  <c:v>172.8</c:v>
                </c:pt>
                <c:pt idx="7992">
                  <c:v>172.89400000000001</c:v>
                </c:pt>
                <c:pt idx="7993">
                  <c:v>172.989</c:v>
                </c:pt>
                <c:pt idx="7994">
                  <c:v>173.065</c:v>
                </c:pt>
                <c:pt idx="7995">
                  <c:v>173.065</c:v>
                </c:pt>
                <c:pt idx="7996">
                  <c:v>173.06700000000001</c:v>
                </c:pt>
                <c:pt idx="7997">
                  <c:v>173.07499999999999</c:v>
                </c:pt>
                <c:pt idx="7998">
                  <c:v>173.084</c:v>
                </c:pt>
                <c:pt idx="7999">
                  <c:v>173.11799999999999</c:v>
                </c:pt>
                <c:pt idx="8000">
                  <c:v>173.18199999999999</c:v>
                </c:pt>
                <c:pt idx="8001">
                  <c:v>173.27</c:v>
                </c:pt>
                <c:pt idx="8002">
                  <c:v>173.364</c:v>
                </c:pt>
                <c:pt idx="8003">
                  <c:v>173.459</c:v>
                </c:pt>
                <c:pt idx="8004">
                  <c:v>173.53800000000001</c:v>
                </c:pt>
                <c:pt idx="8005">
                  <c:v>173.55099999999999</c:v>
                </c:pt>
                <c:pt idx="8006">
                  <c:v>173.554</c:v>
                </c:pt>
                <c:pt idx="8007">
                  <c:v>173.56100000000001</c:v>
                </c:pt>
                <c:pt idx="8008">
                  <c:v>173.56899999999999</c:v>
                </c:pt>
                <c:pt idx="8009">
                  <c:v>173.577</c:v>
                </c:pt>
                <c:pt idx="8010">
                  <c:v>173.58699999999999</c:v>
                </c:pt>
                <c:pt idx="8011">
                  <c:v>173.6</c:v>
                </c:pt>
                <c:pt idx="8012">
                  <c:v>173.61600000000001</c:v>
                </c:pt>
                <c:pt idx="8013">
                  <c:v>173.63300000000001</c:v>
                </c:pt>
                <c:pt idx="8014">
                  <c:v>173.65</c:v>
                </c:pt>
                <c:pt idx="8015">
                  <c:v>173.666</c:v>
                </c:pt>
                <c:pt idx="8016">
                  <c:v>173.68100000000001</c:v>
                </c:pt>
                <c:pt idx="8017">
                  <c:v>173.696</c:v>
                </c:pt>
                <c:pt idx="8018">
                  <c:v>173.71600000000001</c:v>
                </c:pt>
                <c:pt idx="8019">
                  <c:v>173.75700000000001</c:v>
                </c:pt>
                <c:pt idx="8020">
                  <c:v>173.827</c:v>
                </c:pt>
                <c:pt idx="8021">
                  <c:v>173.91300000000001</c:v>
                </c:pt>
                <c:pt idx="8022">
                  <c:v>174.006</c:v>
                </c:pt>
                <c:pt idx="8023">
                  <c:v>174.096</c:v>
                </c:pt>
                <c:pt idx="8024">
                  <c:v>174.16200000000001</c:v>
                </c:pt>
                <c:pt idx="8025">
                  <c:v>174.16200000000001</c:v>
                </c:pt>
                <c:pt idx="8026">
                  <c:v>174.16399999999999</c:v>
                </c:pt>
                <c:pt idx="8027">
                  <c:v>174.17099999999999</c:v>
                </c:pt>
                <c:pt idx="8028">
                  <c:v>174.18</c:v>
                </c:pt>
                <c:pt idx="8029">
                  <c:v>174.19</c:v>
                </c:pt>
                <c:pt idx="8030">
                  <c:v>174.203</c:v>
                </c:pt>
                <c:pt idx="8031">
                  <c:v>174.226</c:v>
                </c:pt>
                <c:pt idx="8032">
                  <c:v>174.25899999999999</c:v>
                </c:pt>
                <c:pt idx="8033">
                  <c:v>174.28100000000001</c:v>
                </c:pt>
                <c:pt idx="8034">
                  <c:v>174.3</c:v>
                </c:pt>
                <c:pt idx="8035">
                  <c:v>174.31800000000001</c:v>
                </c:pt>
                <c:pt idx="8036">
                  <c:v>174.34100000000001</c:v>
                </c:pt>
                <c:pt idx="8037">
                  <c:v>174.36699999999999</c:v>
                </c:pt>
                <c:pt idx="8038">
                  <c:v>174.38800000000001</c:v>
                </c:pt>
                <c:pt idx="8039">
                  <c:v>174.405</c:v>
                </c:pt>
                <c:pt idx="8040">
                  <c:v>174.42</c:v>
                </c:pt>
                <c:pt idx="8041">
                  <c:v>174.43299999999999</c:v>
                </c:pt>
                <c:pt idx="8042">
                  <c:v>174.446</c:v>
                </c:pt>
                <c:pt idx="8043">
                  <c:v>174.458</c:v>
                </c:pt>
                <c:pt idx="8044">
                  <c:v>174.471</c:v>
                </c:pt>
                <c:pt idx="8045">
                  <c:v>174.48400000000001</c:v>
                </c:pt>
                <c:pt idx="8046">
                  <c:v>174.49600000000001</c:v>
                </c:pt>
                <c:pt idx="8047">
                  <c:v>174.50899999999999</c:v>
                </c:pt>
                <c:pt idx="8048">
                  <c:v>174.523</c:v>
                </c:pt>
                <c:pt idx="8049">
                  <c:v>174.535</c:v>
                </c:pt>
                <c:pt idx="8050">
                  <c:v>174.548</c:v>
                </c:pt>
                <c:pt idx="8051">
                  <c:v>174.56</c:v>
                </c:pt>
                <c:pt idx="8052">
                  <c:v>174.57300000000001</c:v>
                </c:pt>
                <c:pt idx="8053">
                  <c:v>174.584</c:v>
                </c:pt>
                <c:pt idx="8054">
                  <c:v>174.596</c:v>
                </c:pt>
                <c:pt idx="8055">
                  <c:v>174.607</c:v>
                </c:pt>
                <c:pt idx="8056">
                  <c:v>174.619</c:v>
                </c:pt>
                <c:pt idx="8057">
                  <c:v>174.631</c:v>
                </c:pt>
                <c:pt idx="8058">
                  <c:v>174.642</c:v>
                </c:pt>
                <c:pt idx="8059">
                  <c:v>174.65299999999999</c:v>
                </c:pt>
                <c:pt idx="8060">
                  <c:v>174.66499999999999</c:v>
                </c:pt>
                <c:pt idx="8061">
                  <c:v>174.67599999999999</c:v>
                </c:pt>
                <c:pt idx="8062">
                  <c:v>174.68799999999999</c:v>
                </c:pt>
                <c:pt idx="8063">
                  <c:v>174.7</c:v>
                </c:pt>
                <c:pt idx="8064">
                  <c:v>174.714</c:v>
                </c:pt>
                <c:pt idx="8065">
                  <c:v>174.726</c:v>
                </c:pt>
                <c:pt idx="8066">
                  <c:v>174.738</c:v>
                </c:pt>
                <c:pt idx="8067">
                  <c:v>174.751</c:v>
                </c:pt>
                <c:pt idx="8068">
                  <c:v>174.76300000000001</c:v>
                </c:pt>
                <c:pt idx="8069">
                  <c:v>174.774</c:v>
                </c:pt>
                <c:pt idx="8070">
                  <c:v>174.785</c:v>
                </c:pt>
                <c:pt idx="8071">
                  <c:v>174.79499999999999</c:v>
                </c:pt>
                <c:pt idx="8072">
                  <c:v>174.80600000000001</c:v>
                </c:pt>
                <c:pt idx="8073">
                  <c:v>174.816</c:v>
                </c:pt>
                <c:pt idx="8074">
                  <c:v>174.82499999999999</c:v>
                </c:pt>
                <c:pt idx="8075">
                  <c:v>174.834</c:v>
                </c:pt>
                <c:pt idx="8076">
                  <c:v>174.84200000000001</c:v>
                </c:pt>
                <c:pt idx="8077">
                  <c:v>174.85</c:v>
                </c:pt>
                <c:pt idx="8078">
                  <c:v>174.857</c:v>
                </c:pt>
                <c:pt idx="8079">
                  <c:v>174.86600000000001</c:v>
                </c:pt>
                <c:pt idx="8080">
                  <c:v>174.876</c:v>
                </c:pt>
                <c:pt idx="8081">
                  <c:v>174.88800000000001</c:v>
                </c:pt>
                <c:pt idx="8082">
                  <c:v>174.89699999999999</c:v>
                </c:pt>
                <c:pt idx="8083">
                  <c:v>174.90600000000001</c:v>
                </c:pt>
                <c:pt idx="8084">
                  <c:v>174.91399999999999</c:v>
                </c:pt>
                <c:pt idx="8085">
                  <c:v>174.92599999999999</c:v>
                </c:pt>
                <c:pt idx="8086">
                  <c:v>174.93700000000001</c:v>
                </c:pt>
                <c:pt idx="8087">
                  <c:v>174.947</c:v>
                </c:pt>
                <c:pt idx="8088">
                  <c:v>174.96899999999999</c:v>
                </c:pt>
                <c:pt idx="8089">
                  <c:v>175.00299999999999</c:v>
                </c:pt>
                <c:pt idx="8090">
                  <c:v>175.07499999999999</c:v>
                </c:pt>
                <c:pt idx="8091">
                  <c:v>175.15600000000001</c:v>
                </c:pt>
                <c:pt idx="8092">
                  <c:v>175.22200000000001</c:v>
                </c:pt>
                <c:pt idx="8093">
                  <c:v>175.27199999999999</c:v>
                </c:pt>
                <c:pt idx="8094">
                  <c:v>175.328</c:v>
                </c:pt>
                <c:pt idx="8095">
                  <c:v>175.39099999999999</c:v>
                </c:pt>
                <c:pt idx="8096">
                  <c:v>175.441</c:v>
                </c:pt>
                <c:pt idx="8097">
                  <c:v>175.46199999999999</c:v>
                </c:pt>
                <c:pt idx="8098">
                  <c:v>175.47300000000001</c:v>
                </c:pt>
                <c:pt idx="8099">
                  <c:v>175.48699999999999</c:v>
                </c:pt>
                <c:pt idx="8100">
                  <c:v>175.51</c:v>
                </c:pt>
                <c:pt idx="8101">
                  <c:v>175.529</c:v>
                </c:pt>
                <c:pt idx="8102">
                  <c:v>175.54400000000001</c:v>
                </c:pt>
                <c:pt idx="8103">
                  <c:v>175.55799999999999</c:v>
                </c:pt>
                <c:pt idx="8104">
                  <c:v>175.572</c:v>
                </c:pt>
                <c:pt idx="8105">
                  <c:v>175.58699999999999</c:v>
                </c:pt>
                <c:pt idx="8106">
                  <c:v>175.608</c:v>
                </c:pt>
                <c:pt idx="8107">
                  <c:v>175.65299999999999</c:v>
                </c:pt>
                <c:pt idx="8108">
                  <c:v>175.72499999999999</c:v>
                </c:pt>
                <c:pt idx="8109">
                  <c:v>175.80699999999999</c:v>
                </c:pt>
                <c:pt idx="8110">
                  <c:v>175.881</c:v>
                </c:pt>
                <c:pt idx="8111">
                  <c:v>175.9</c:v>
                </c:pt>
                <c:pt idx="8112">
                  <c:v>175.90799999999999</c:v>
                </c:pt>
                <c:pt idx="8113">
                  <c:v>175.92</c:v>
                </c:pt>
                <c:pt idx="8114">
                  <c:v>175.93600000000001</c:v>
                </c:pt>
                <c:pt idx="8115">
                  <c:v>175.96299999999999</c:v>
                </c:pt>
                <c:pt idx="8116">
                  <c:v>175.97900000000001</c:v>
                </c:pt>
                <c:pt idx="8117">
                  <c:v>175.99700000000001</c:v>
                </c:pt>
                <c:pt idx="8118">
                  <c:v>176.011</c:v>
                </c:pt>
                <c:pt idx="8119">
                  <c:v>176.02600000000001</c:v>
                </c:pt>
                <c:pt idx="8120">
                  <c:v>176.041</c:v>
                </c:pt>
                <c:pt idx="8121">
                  <c:v>176.059</c:v>
                </c:pt>
                <c:pt idx="8122">
                  <c:v>176.07599999999999</c:v>
                </c:pt>
                <c:pt idx="8123">
                  <c:v>176.09</c:v>
                </c:pt>
                <c:pt idx="8124">
                  <c:v>176.101</c:v>
                </c:pt>
                <c:pt idx="8125">
                  <c:v>176.11199999999999</c:v>
                </c:pt>
                <c:pt idx="8126">
                  <c:v>176.12299999999999</c:v>
                </c:pt>
                <c:pt idx="8127">
                  <c:v>176.13499999999999</c:v>
                </c:pt>
                <c:pt idx="8128">
                  <c:v>176.15</c:v>
                </c:pt>
                <c:pt idx="8129">
                  <c:v>176.17500000000001</c:v>
                </c:pt>
                <c:pt idx="8130">
                  <c:v>176.19800000000001</c:v>
                </c:pt>
                <c:pt idx="8131">
                  <c:v>176.215</c:v>
                </c:pt>
                <c:pt idx="8132">
                  <c:v>176.238</c:v>
                </c:pt>
                <c:pt idx="8133">
                  <c:v>176.27500000000001</c:v>
                </c:pt>
                <c:pt idx="8134">
                  <c:v>176.327</c:v>
                </c:pt>
                <c:pt idx="8135">
                  <c:v>176.387</c:v>
                </c:pt>
                <c:pt idx="8136">
                  <c:v>176.43199999999999</c:v>
                </c:pt>
                <c:pt idx="8137">
                  <c:v>176.44900000000001</c:v>
                </c:pt>
                <c:pt idx="8138">
                  <c:v>176.46199999999999</c:v>
                </c:pt>
                <c:pt idx="8139">
                  <c:v>176.47200000000001</c:v>
                </c:pt>
                <c:pt idx="8140">
                  <c:v>176.48599999999999</c:v>
                </c:pt>
                <c:pt idx="8141">
                  <c:v>176.5</c:v>
                </c:pt>
                <c:pt idx="8142">
                  <c:v>176.51599999999999</c:v>
                </c:pt>
                <c:pt idx="8143">
                  <c:v>176.53399999999999</c:v>
                </c:pt>
                <c:pt idx="8144">
                  <c:v>176.55199999999999</c:v>
                </c:pt>
                <c:pt idx="8145">
                  <c:v>176.56700000000001</c:v>
                </c:pt>
                <c:pt idx="8146">
                  <c:v>176.584</c:v>
                </c:pt>
                <c:pt idx="8147">
                  <c:v>176.59899999999999</c:v>
                </c:pt>
                <c:pt idx="8148">
                  <c:v>176.61600000000001</c:v>
                </c:pt>
                <c:pt idx="8149">
                  <c:v>176.64</c:v>
                </c:pt>
                <c:pt idx="8150">
                  <c:v>176.69399999999999</c:v>
                </c:pt>
                <c:pt idx="8151">
                  <c:v>176.76400000000001</c:v>
                </c:pt>
                <c:pt idx="8152">
                  <c:v>176.803</c:v>
                </c:pt>
                <c:pt idx="8153">
                  <c:v>176.822</c:v>
                </c:pt>
                <c:pt idx="8154">
                  <c:v>176.83500000000001</c:v>
                </c:pt>
                <c:pt idx="8155">
                  <c:v>176.84700000000001</c:v>
                </c:pt>
                <c:pt idx="8156">
                  <c:v>176.86500000000001</c:v>
                </c:pt>
                <c:pt idx="8157">
                  <c:v>176.88399999999999</c:v>
                </c:pt>
                <c:pt idx="8158">
                  <c:v>176.90100000000001</c:v>
                </c:pt>
                <c:pt idx="8159">
                  <c:v>176.91900000000001</c:v>
                </c:pt>
                <c:pt idx="8160">
                  <c:v>176.93600000000001</c:v>
                </c:pt>
                <c:pt idx="8161">
                  <c:v>176.953</c:v>
                </c:pt>
                <c:pt idx="8162">
                  <c:v>176.96899999999999</c:v>
                </c:pt>
                <c:pt idx="8163">
                  <c:v>176.988</c:v>
                </c:pt>
                <c:pt idx="8164">
                  <c:v>177.023</c:v>
                </c:pt>
                <c:pt idx="8165">
                  <c:v>177.08799999999999</c:v>
                </c:pt>
                <c:pt idx="8166">
                  <c:v>177.16300000000001</c:v>
                </c:pt>
                <c:pt idx="8167">
                  <c:v>177.22</c:v>
                </c:pt>
                <c:pt idx="8168">
                  <c:v>177.249</c:v>
                </c:pt>
                <c:pt idx="8169">
                  <c:v>177.268</c:v>
                </c:pt>
                <c:pt idx="8170">
                  <c:v>177.28</c:v>
                </c:pt>
                <c:pt idx="8171">
                  <c:v>177.29300000000001</c:v>
                </c:pt>
                <c:pt idx="8172">
                  <c:v>177.309</c:v>
                </c:pt>
                <c:pt idx="8173">
                  <c:v>177.321</c:v>
                </c:pt>
                <c:pt idx="8174">
                  <c:v>177.333</c:v>
                </c:pt>
                <c:pt idx="8175">
                  <c:v>177.345</c:v>
                </c:pt>
                <c:pt idx="8176">
                  <c:v>177.35599999999999</c:v>
                </c:pt>
                <c:pt idx="8177">
                  <c:v>177.36699999999999</c:v>
                </c:pt>
                <c:pt idx="8178">
                  <c:v>177.37799999999999</c:v>
                </c:pt>
                <c:pt idx="8179">
                  <c:v>177.38900000000001</c:v>
                </c:pt>
                <c:pt idx="8180">
                  <c:v>177.4</c:v>
                </c:pt>
                <c:pt idx="8181">
                  <c:v>177.41200000000001</c:v>
                </c:pt>
                <c:pt idx="8182">
                  <c:v>177.42400000000001</c:v>
                </c:pt>
                <c:pt idx="8183">
                  <c:v>177.43600000000001</c:v>
                </c:pt>
                <c:pt idx="8184">
                  <c:v>177.45400000000001</c:v>
                </c:pt>
                <c:pt idx="8185">
                  <c:v>177.48500000000001</c:v>
                </c:pt>
                <c:pt idx="8186">
                  <c:v>177.52500000000001</c:v>
                </c:pt>
                <c:pt idx="8187">
                  <c:v>177.55799999999999</c:v>
                </c:pt>
                <c:pt idx="8188">
                  <c:v>177.589</c:v>
                </c:pt>
                <c:pt idx="8189">
                  <c:v>177.624</c:v>
                </c:pt>
                <c:pt idx="8190">
                  <c:v>177.65899999999999</c:v>
                </c:pt>
                <c:pt idx="8191">
                  <c:v>177.69300000000001</c:v>
                </c:pt>
                <c:pt idx="8192">
                  <c:v>177.71700000000001</c:v>
                </c:pt>
                <c:pt idx="8193">
                  <c:v>177.72900000000001</c:v>
                </c:pt>
                <c:pt idx="8194">
                  <c:v>177.73699999999999</c:v>
                </c:pt>
                <c:pt idx="8195">
                  <c:v>177.74799999999999</c:v>
                </c:pt>
                <c:pt idx="8196">
                  <c:v>177.75800000000001</c:v>
                </c:pt>
                <c:pt idx="8197">
                  <c:v>177.768</c:v>
                </c:pt>
                <c:pt idx="8198">
                  <c:v>177.78</c:v>
                </c:pt>
                <c:pt idx="8199">
                  <c:v>177.791</c:v>
                </c:pt>
                <c:pt idx="8200">
                  <c:v>177.803</c:v>
                </c:pt>
                <c:pt idx="8201">
                  <c:v>177.816</c:v>
                </c:pt>
                <c:pt idx="8202">
                  <c:v>177.83</c:v>
                </c:pt>
                <c:pt idx="8203">
                  <c:v>177.846</c:v>
                </c:pt>
                <c:pt idx="8204">
                  <c:v>177.86199999999999</c:v>
                </c:pt>
                <c:pt idx="8205">
                  <c:v>177.87899999999999</c:v>
                </c:pt>
                <c:pt idx="8206">
                  <c:v>177.892</c:v>
                </c:pt>
                <c:pt idx="8207">
                  <c:v>177.90700000000001</c:v>
                </c:pt>
                <c:pt idx="8208">
                  <c:v>177.92099999999999</c:v>
                </c:pt>
                <c:pt idx="8209">
                  <c:v>177.93600000000001</c:v>
                </c:pt>
                <c:pt idx="8210">
                  <c:v>177.952</c:v>
                </c:pt>
                <c:pt idx="8211">
                  <c:v>177.965</c:v>
                </c:pt>
                <c:pt idx="8212">
                  <c:v>177.97900000000001</c:v>
                </c:pt>
                <c:pt idx="8213">
                  <c:v>177.99199999999999</c:v>
                </c:pt>
                <c:pt idx="8214">
                  <c:v>178.005</c:v>
                </c:pt>
                <c:pt idx="8215">
                  <c:v>178.017</c:v>
                </c:pt>
                <c:pt idx="8216">
                  <c:v>178.029</c:v>
                </c:pt>
                <c:pt idx="8217">
                  <c:v>178.042</c:v>
                </c:pt>
                <c:pt idx="8218">
                  <c:v>178.054</c:v>
                </c:pt>
                <c:pt idx="8219">
                  <c:v>178.066</c:v>
                </c:pt>
                <c:pt idx="8220">
                  <c:v>178.078</c:v>
                </c:pt>
                <c:pt idx="8221">
                  <c:v>178.09</c:v>
                </c:pt>
                <c:pt idx="8222">
                  <c:v>178.102</c:v>
                </c:pt>
                <c:pt idx="8223">
                  <c:v>178.114</c:v>
                </c:pt>
                <c:pt idx="8224">
                  <c:v>178.12700000000001</c:v>
                </c:pt>
                <c:pt idx="8225">
                  <c:v>178.14</c:v>
                </c:pt>
                <c:pt idx="8226">
                  <c:v>178.155</c:v>
                </c:pt>
                <c:pt idx="8227">
                  <c:v>178.17</c:v>
                </c:pt>
                <c:pt idx="8228">
                  <c:v>178.185</c:v>
                </c:pt>
                <c:pt idx="8229">
                  <c:v>178.2</c:v>
                </c:pt>
                <c:pt idx="8230">
                  <c:v>178.215</c:v>
                </c:pt>
                <c:pt idx="8231">
                  <c:v>178.23099999999999</c:v>
                </c:pt>
                <c:pt idx="8232">
                  <c:v>178.24700000000001</c:v>
                </c:pt>
                <c:pt idx="8233">
                  <c:v>178.26499999999999</c:v>
                </c:pt>
                <c:pt idx="8234">
                  <c:v>178.28299999999999</c:v>
                </c:pt>
                <c:pt idx="8235">
                  <c:v>178.297</c:v>
                </c:pt>
                <c:pt idx="8236">
                  <c:v>178.31100000000001</c:v>
                </c:pt>
                <c:pt idx="8237">
                  <c:v>178.32599999999999</c:v>
                </c:pt>
                <c:pt idx="8238">
                  <c:v>178.34100000000001</c:v>
                </c:pt>
                <c:pt idx="8239">
                  <c:v>178.35599999999999</c:v>
                </c:pt>
                <c:pt idx="8240">
                  <c:v>178.375</c:v>
                </c:pt>
                <c:pt idx="8241">
                  <c:v>178.41900000000001</c:v>
                </c:pt>
                <c:pt idx="8242">
                  <c:v>178.476</c:v>
                </c:pt>
                <c:pt idx="8243">
                  <c:v>178.49799999999999</c:v>
                </c:pt>
                <c:pt idx="8244">
                  <c:v>178.51400000000001</c:v>
                </c:pt>
                <c:pt idx="8245">
                  <c:v>178.536</c:v>
                </c:pt>
                <c:pt idx="8246">
                  <c:v>178.565</c:v>
                </c:pt>
                <c:pt idx="8247">
                  <c:v>178.602</c:v>
                </c:pt>
                <c:pt idx="8248">
                  <c:v>178.643</c:v>
                </c:pt>
                <c:pt idx="8249">
                  <c:v>178.68600000000001</c:v>
                </c:pt>
                <c:pt idx="8250">
                  <c:v>178.73099999999999</c:v>
                </c:pt>
                <c:pt idx="8251">
                  <c:v>178.762</c:v>
                </c:pt>
                <c:pt idx="8252">
                  <c:v>178.77699999999999</c:v>
                </c:pt>
                <c:pt idx="8253">
                  <c:v>178.79</c:v>
                </c:pt>
                <c:pt idx="8254">
                  <c:v>178.804</c:v>
                </c:pt>
                <c:pt idx="8255">
                  <c:v>178.81899999999999</c:v>
                </c:pt>
                <c:pt idx="8256">
                  <c:v>178.834</c:v>
                </c:pt>
                <c:pt idx="8257">
                  <c:v>178.852</c:v>
                </c:pt>
                <c:pt idx="8258">
                  <c:v>178.87</c:v>
                </c:pt>
                <c:pt idx="8259">
                  <c:v>178.886</c:v>
                </c:pt>
                <c:pt idx="8260">
                  <c:v>178.90199999999999</c:v>
                </c:pt>
                <c:pt idx="8261">
                  <c:v>178.917</c:v>
                </c:pt>
                <c:pt idx="8262">
                  <c:v>178.934</c:v>
                </c:pt>
                <c:pt idx="8263">
                  <c:v>178.97300000000001</c:v>
                </c:pt>
                <c:pt idx="8264">
                  <c:v>179.03299999999999</c:v>
                </c:pt>
                <c:pt idx="8265">
                  <c:v>179.10300000000001</c:v>
                </c:pt>
                <c:pt idx="8266">
                  <c:v>179.167</c:v>
                </c:pt>
                <c:pt idx="8267">
                  <c:v>179.18600000000001</c:v>
                </c:pt>
                <c:pt idx="8268">
                  <c:v>179.196</c:v>
                </c:pt>
                <c:pt idx="8269">
                  <c:v>179.20500000000001</c:v>
                </c:pt>
                <c:pt idx="8270">
                  <c:v>179.21299999999999</c:v>
                </c:pt>
                <c:pt idx="8271">
                  <c:v>179.227</c:v>
                </c:pt>
                <c:pt idx="8272">
                  <c:v>179.24</c:v>
                </c:pt>
                <c:pt idx="8273">
                  <c:v>179.251</c:v>
                </c:pt>
                <c:pt idx="8274">
                  <c:v>179.26300000000001</c:v>
                </c:pt>
                <c:pt idx="8275">
                  <c:v>179.27600000000001</c:v>
                </c:pt>
                <c:pt idx="8276">
                  <c:v>179.28899999999999</c:v>
                </c:pt>
                <c:pt idx="8277">
                  <c:v>179.30099999999999</c:v>
                </c:pt>
                <c:pt idx="8278">
                  <c:v>179.31399999999999</c:v>
                </c:pt>
                <c:pt idx="8279">
                  <c:v>179.327</c:v>
                </c:pt>
                <c:pt idx="8280">
                  <c:v>179.34</c:v>
                </c:pt>
                <c:pt idx="8281">
                  <c:v>179.35300000000001</c:v>
                </c:pt>
                <c:pt idx="8282">
                  <c:v>179.36699999999999</c:v>
                </c:pt>
                <c:pt idx="8283">
                  <c:v>179.38</c:v>
                </c:pt>
                <c:pt idx="8284">
                  <c:v>179.39400000000001</c:v>
                </c:pt>
                <c:pt idx="8285">
                  <c:v>179.40799999999999</c:v>
                </c:pt>
                <c:pt idx="8286">
                  <c:v>179.42099999999999</c:v>
                </c:pt>
                <c:pt idx="8287">
                  <c:v>179.434</c:v>
                </c:pt>
                <c:pt idx="8288">
                  <c:v>179.447</c:v>
                </c:pt>
                <c:pt idx="8289">
                  <c:v>179.46100000000001</c:v>
                </c:pt>
                <c:pt idx="8290">
                  <c:v>179.47399999999999</c:v>
                </c:pt>
                <c:pt idx="8291">
                  <c:v>179.48699999999999</c:v>
                </c:pt>
                <c:pt idx="8292">
                  <c:v>179.5</c:v>
                </c:pt>
                <c:pt idx="8293">
                  <c:v>179.51300000000001</c:v>
                </c:pt>
                <c:pt idx="8294">
                  <c:v>179.52500000000001</c:v>
                </c:pt>
                <c:pt idx="8295">
                  <c:v>179.53800000000001</c:v>
                </c:pt>
                <c:pt idx="8296">
                  <c:v>179.55</c:v>
                </c:pt>
                <c:pt idx="8297">
                  <c:v>179.56200000000001</c:v>
                </c:pt>
                <c:pt idx="8298">
                  <c:v>179.57400000000001</c:v>
                </c:pt>
                <c:pt idx="8299">
                  <c:v>179.58699999999999</c:v>
                </c:pt>
                <c:pt idx="8300">
                  <c:v>179.59899999999999</c:v>
                </c:pt>
                <c:pt idx="8301">
                  <c:v>179.61099999999999</c:v>
                </c:pt>
                <c:pt idx="8302">
                  <c:v>179.62299999999999</c:v>
                </c:pt>
                <c:pt idx="8303">
                  <c:v>179.63499999999999</c:v>
                </c:pt>
                <c:pt idx="8304">
                  <c:v>179.64699999999999</c:v>
                </c:pt>
                <c:pt idx="8305">
                  <c:v>179.66</c:v>
                </c:pt>
                <c:pt idx="8306">
                  <c:v>179.672</c:v>
                </c:pt>
                <c:pt idx="8307">
                  <c:v>179.684</c:v>
                </c:pt>
                <c:pt idx="8308">
                  <c:v>179.696</c:v>
                </c:pt>
                <c:pt idx="8309">
                  <c:v>179.708</c:v>
                </c:pt>
                <c:pt idx="8310">
                  <c:v>179.721</c:v>
                </c:pt>
                <c:pt idx="8311">
                  <c:v>179.733</c:v>
                </c:pt>
                <c:pt idx="8312">
                  <c:v>179.745</c:v>
                </c:pt>
                <c:pt idx="8313">
                  <c:v>179.75700000000001</c:v>
                </c:pt>
                <c:pt idx="8314">
                  <c:v>179.76900000000001</c:v>
                </c:pt>
                <c:pt idx="8315">
                  <c:v>179.78100000000001</c:v>
                </c:pt>
                <c:pt idx="8316">
                  <c:v>179.79300000000001</c:v>
                </c:pt>
                <c:pt idx="8317">
                  <c:v>179.80600000000001</c:v>
                </c:pt>
                <c:pt idx="8318">
                  <c:v>179.821</c:v>
                </c:pt>
                <c:pt idx="8319">
                  <c:v>179.83699999999999</c:v>
                </c:pt>
                <c:pt idx="8320">
                  <c:v>179.85900000000001</c:v>
                </c:pt>
                <c:pt idx="8321">
                  <c:v>179.887</c:v>
                </c:pt>
                <c:pt idx="8322">
                  <c:v>179.93100000000001</c:v>
                </c:pt>
                <c:pt idx="8323">
                  <c:v>179.99299999999999</c:v>
                </c:pt>
                <c:pt idx="8324">
                  <c:v>180.054</c:v>
                </c:pt>
                <c:pt idx="8325">
                  <c:v>180.11600000000001</c:v>
                </c:pt>
                <c:pt idx="8326">
                  <c:v>180.18199999999999</c:v>
                </c:pt>
                <c:pt idx="8327">
                  <c:v>180.25299999999999</c:v>
                </c:pt>
                <c:pt idx="8328">
                  <c:v>180.32400000000001</c:v>
                </c:pt>
                <c:pt idx="8329">
                  <c:v>180.334</c:v>
                </c:pt>
                <c:pt idx="8330">
                  <c:v>180.334</c:v>
                </c:pt>
                <c:pt idx="8331">
                  <c:v>180.33799999999999</c:v>
                </c:pt>
                <c:pt idx="8332">
                  <c:v>180.35499999999999</c:v>
                </c:pt>
                <c:pt idx="8333">
                  <c:v>180.369</c:v>
                </c:pt>
                <c:pt idx="8334">
                  <c:v>180.375</c:v>
                </c:pt>
                <c:pt idx="8335">
                  <c:v>180.38200000000001</c:v>
                </c:pt>
                <c:pt idx="8336">
                  <c:v>180.39</c:v>
                </c:pt>
                <c:pt idx="8337">
                  <c:v>180.40100000000001</c:v>
                </c:pt>
                <c:pt idx="8338">
                  <c:v>180.41499999999999</c:v>
                </c:pt>
                <c:pt idx="8339">
                  <c:v>180.429</c:v>
                </c:pt>
                <c:pt idx="8340">
                  <c:v>180.44499999999999</c:v>
                </c:pt>
                <c:pt idx="8341">
                  <c:v>180.46100000000001</c:v>
                </c:pt>
                <c:pt idx="8342">
                  <c:v>180.47499999999999</c:v>
                </c:pt>
                <c:pt idx="8343">
                  <c:v>180.49</c:v>
                </c:pt>
                <c:pt idx="8344">
                  <c:v>180.50399999999999</c:v>
                </c:pt>
                <c:pt idx="8345">
                  <c:v>180.524</c:v>
                </c:pt>
                <c:pt idx="8346">
                  <c:v>180.56899999999999</c:v>
                </c:pt>
                <c:pt idx="8347">
                  <c:v>180.65</c:v>
                </c:pt>
                <c:pt idx="8348">
                  <c:v>180.745</c:v>
                </c:pt>
                <c:pt idx="8349">
                  <c:v>180.839</c:v>
                </c:pt>
                <c:pt idx="8350">
                  <c:v>180.92</c:v>
                </c:pt>
                <c:pt idx="8351">
                  <c:v>180.976</c:v>
                </c:pt>
                <c:pt idx="8352">
                  <c:v>181.02199999999999</c:v>
                </c:pt>
                <c:pt idx="8353">
                  <c:v>181.05799999999999</c:v>
                </c:pt>
                <c:pt idx="8354">
                  <c:v>181.08500000000001</c:v>
                </c:pt>
                <c:pt idx="8355">
                  <c:v>181.11099999999999</c:v>
                </c:pt>
                <c:pt idx="8356">
                  <c:v>181.12899999999999</c:v>
                </c:pt>
                <c:pt idx="8357">
                  <c:v>181.131</c:v>
                </c:pt>
                <c:pt idx="8358">
                  <c:v>181.136</c:v>
                </c:pt>
                <c:pt idx="8359">
                  <c:v>181.142</c:v>
                </c:pt>
                <c:pt idx="8360">
                  <c:v>181.149</c:v>
                </c:pt>
                <c:pt idx="8361">
                  <c:v>181.15799999999999</c:v>
                </c:pt>
                <c:pt idx="8362">
                  <c:v>181.18700000000001</c:v>
                </c:pt>
                <c:pt idx="8363">
                  <c:v>181.23699999999999</c:v>
                </c:pt>
                <c:pt idx="8364">
                  <c:v>181.31</c:v>
                </c:pt>
                <c:pt idx="8365">
                  <c:v>181.40100000000001</c:v>
                </c:pt>
                <c:pt idx="8366">
                  <c:v>181.48699999999999</c:v>
                </c:pt>
                <c:pt idx="8367">
                  <c:v>181.56200000000001</c:v>
                </c:pt>
                <c:pt idx="8368">
                  <c:v>181.61799999999999</c:v>
                </c:pt>
                <c:pt idx="8369">
                  <c:v>181.64699999999999</c:v>
                </c:pt>
                <c:pt idx="8370">
                  <c:v>181.65299999999999</c:v>
                </c:pt>
                <c:pt idx="8371">
                  <c:v>181.65299999999999</c:v>
                </c:pt>
                <c:pt idx="8372">
                  <c:v>181.65299999999999</c:v>
                </c:pt>
                <c:pt idx="8373">
                  <c:v>181.65299999999999</c:v>
                </c:pt>
                <c:pt idx="8374">
                  <c:v>181.65700000000001</c:v>
                </c:pt>
                <c:pt idx="8375">
                  <c:v>181.66399999999999</c:v>
                </c:pt>
                <c:pt idx="8376">
                  <c:v>181.67500000000001</c:v>
                </c:pt>
                <c:pt idx="8377">
                  <c:v>181.70400000000001</c:v>
                </c:pt>
                <c:pt idx="8378">
                  <c:v>181.76</c:v>
                </c:pt>
                <c:pt idx="8379">
                  <c:v>181.83</c:v>
                </c:pt>
                <c:pt idx="8380">
                  <c:v>181.90799999999999</c:v>
                </c:pt>
                <c:pt idx="8381">
                  <c:v>181.97399999999999</c:v>
                </c:pt>
                <c:pt idx="8382">
                  <c:v>181.98599999999999</c:v>
                </c:pt>
                <c:pt idx="8383">
                  <c:v>181.995</c:v>
                </c:pt>
                <c:pt idx="8384">
                  <c:v>182.00200000000001</c:v>
                </c:pt>
                <c:pt idx="8385">
                  <c:v>182.00700000000001</c:v>
                </c:pt>
                <c:pt idx="8386">
                  <c:v>182.011</c:v>
                </c:pt>
                <c:pt idx="8387">
                  <c:v>182.01499999999999</c:v>
                </c:pt>
                <c:pt idx="8388">
                  <c:v>182.023</c:v>
                </c:pt>
                <c:pt idx="8389">
                  <c:v>182.03</c:v>
                </c:pt>
                <c:pt idx="8390">
                  <c:v>182.03800000000001</c:v>
                </c:pt>
                <c:pt idx="8391">
                  <c:v>182.04499999999999</c:v>
                </c:pt>
                <c:pt idx="8392">
                  <c:v>182.05500000000001</c:v>
                </c:pt>
                <c:pt idx="8393">
                  <c:v>182.066</c:v>
                </c:pt>
                <c:pt idx="8394">
                  <c:v>182.08199999999999</c:v>
                </c:pt>
                <c:pt idx="8395">
                  <c:v>182.10499999999999</c:v>
                </c:pt>
                <c:pt idx="8396">
                  <c:v>182.12700000000001</c:v>
                </c:pt>
                <c:pt idx="8397">
                  <c:v>182.14599999999999</c:v>
                </c:pt>
                <c:pt idx="8398">
                  <c:v>182.16200000000001</c:v>
                </c:pt>
                <c:pt idx="8399">
                  <c:v>182.178</c:v>
                </c:pt>
                <c:pt idx="8400">
                  <c:v>182.19399999999999</c:v>
                </c:pt>
                <c:pt idx="8401">
                  <c:v>182.21299999999999</c:v>
                </c:pt>
                <c:pt idx="8402">
                  <c:v>182.23599999999999</c:v>
                </c:pt>
                <c:pt idx="8403">
                  <c:v>182.255</c:v>
                </c:pt>
                <c:pt idx="8404">
                  <c:v>182.27</c:v>
                </c:pt>
                <c:pt idx="8405">
                  <c:v>182.285</c:v>
                </c:pt>
                <c:pt idx="8406">
                  <c:v>182.3</c:v>
                </c:pt>
                <c:pt idx="8407">
                  <c:v>182.31700000000001</c:v>
                </c:pt>
                <c:pt idx="8408">
                  <c:v>182.33500000000001</c:v>
                </c:pt>
                <c:pt idx="8409">
                  <c:v>182.35300000000001</c:v>
                </c:pt>
                <c:pt idx="8410">
                  <c:v>182.369</c:v>
                </c:pt>
                <c:pt idx="8411">
                  <c:v>182.38499999999999</c:v>
                </c:pt>
                <c:pt idx="8412">
                  <c:v>182.40100000000001</c:v>
                </c:pt>
                <c:pt idx="8413">
                  <c:v>182.416</c:v>
                </c:pt>
                <c:pt idx="8414">
                  <c:v>182.43199999999999</c:v>
                </c:pt>
                <c:pt idx="8415">
                  <c:v>182.44800000000001</c:v>
                </c:pt>
                <c:pt idx="8416">
                  <c:v>182.46299999999999</c:v>
                </c:pt>
                <c:pt idx="8417">
                  <c:v>182.47800000000001</c:v>
                </c:pt>
                <c:pt idx="8418">
                  <c:v>182.494</c:v>
                </c:pt>
                <c:pt idx="8419">
                  <c:v>182.51300000000001</c:v>
                </c:pt>
                <c:pt idx="8420">
                  <c:v>182.53200000000001</c:v>
                </c:pt>
                <c:pt idx="8421">
                  <c:v>182.55099999999999</c:v>
                </c:pt>
                <c:pt idx="8422">
                  <c:v>182.56800000000001</c:v>
                </c:pt>
                <c:pt idx="8423">
                  <c:v>182.583</c:v>
                </c:pt>
                <c:pt idx="8424">
                  <c:v>182.59899999999999</c:v>
                </c:pt>
                <c:pt idx="8425">
                  <c:v>182.61500000000001</c:v>
                </c:pt>
                <c:pt idx="8426">
                  <c:v>182.63</c:v>
                </c:pt>
                <c:pt idx="8427">
                  <c:v>182.64500000000001</c:v>
                </c:pt>
                <c:pt idx="8428">
                  <c:v>182.66200000000001</c:v>
                </c:pt>
                <c:pt idx="8429">
                  <c:v>182.678</c:v>
                </c:pt>
                <c:pt idx="8430">
                  <c:v>182.69200000000001</c:v>
                </c:pt>
                <c:pt idx="8431">
                  <c:v>182.70500000000001</c:v>
                </c:pt>
                <c:pt idx="8432">
                  <c:v>182.71799999999999</c:v>
                </c:pt>
                <c:pt idx="8433">
                  <c:v>182.73099999999999</c:v>
                </c:pt>
                <c:pt idx="8434">
                  <c:v>182.744</c:v>
                </c:pt>
                <c:pt idx="8435">
                  <c:v>182.75700000000001</c:v>
                </c:pt>
                <c:pt idx="8436">
                  <c:v>182.77099999999999</c:v>
                </c:pt>
                <c:pt idx="8437">
                  <c:v>182.785</c:v>
                </c:pt>
                <c:pt idx="8438">
                  <c:v>182.79900000000001</c:v>
                </c:pt>
                <c:pt idx="8439">
                  <c:v>182.828</c:v>
                </c:pt>
                <c:pt idx="8440">
                  <c:v>182.88300000000001</c:v>
                </c:pt>
                <c:pt idx="8441">
                  <c:v>182.917</c:v>
                </c:pt>
                <c:pt idx="8442">
                  <c:v>182.934</c:v>
                </c:pt>
                <c:pt idx="8443">
                  <c:v>182.94399999999999</c:v>
                </c:pt>
                <c:pt idx="8444">
                  <c:v>182.953</c:v>
                </c:pt>
                <c:pt idx="8445">
                  <c:v>182.96799999999999</c:v>
                </c:pt>
                <c:pt idx="8446">
                  <c:v>182.99299999999999</c:v>
                </c:pt>
                <c:pt idx="8447">
                  <c:v>183.011</c:v>
                </c:pt>
                <c:pt idx="8448">
                  <c:v>183.036</c:v>
                </c:pt>
                <c:pt idx="8449">
                  <c:v>183.05600000000001</c:v>
                </c:pt>
                <c:pt idx="8450">
                  <c:v>183.066</c:v>
                </c:pt>
                <c:pt idx="8451">
                  <c:v>183.07300000000001</c:v>
                </c:pt>
                <c:pt idx="8452">
                  <c:v>183.08099999999999</c:v>
                </c:pt>
                <c:pt idx="8453">
                  <c:v>183.09</c:v>
                </c:pt>
                <c:pt idx="8454">
                  <c:v>183.101</c:v>
                </c:pt>
                <c:pt idx="8455">
                  <c:v>183.11500000000001</c:v>
                </c:pt>
                <c:pt idx="8456">
                  <c:v>183.13</c:v>
                </c:pt>
                <c:pt idx="8457">
                  <c:v>183.142</c:v>
                </c:pt>
                <c:pt idx="8458">
                  <c:v>183.154</c:v>
                </c:pt>
                <c:pt idx="8459">
                  <c:v>183.16499999999999</c:v>
                </c:pt>
                <c:pt idx="8460">
                  <c:v>183.17599999999999</c:v>
                </c:pt>
                <c:pt idx="8461">
                  <c:v>183.18700000000001</c:v>
                </c:pt>
                <c:pt idx="8462">
                  <c:v>183.19800000000001</c:v>
                </c:pt>
                <c:pt idx="8463">
                  <c:v>183.21</c:v>
                </c:pt>
                <c:pt idx="8464">
                  <c:v>183.221</c:v>
                </c:pt>
                <c:pt idx="8465">
                  <c:v>183.232</c:v>
                </c:pt>
                <c:pt idx="8466">
                  <c:v>183.244</c:v>
                </c:pt>
                <c:pt idx="8467">
                  <c:v>183.255</c:v>
                </c:pt>
                <c:pt idx="8468">
                  <c:v>183.26599999999999</c:v>
                </c:pt>
                <c:pt idx="8469">
                  <c:v>183.27699999999999</c:v>
                </c:pt>
                <c:pt idx="8470">
                  <c:v>183.28800000000001</c:v>
                </c:pt>
                <c:pt idx="8471">
                  <c:v>183.3</c:v>
                </c:pt>
                <c:pt idx="8472">
                  <c:v>183.31100000000001</c:v>
                </c:pt>
                <c:pt idx="8473">
                  <c:v>183.322</c:v>
                </c:pt>
                <c:pt idx="8474">
                  <c:v>183.333</c:v>
                </c:pt>
                <c:pt idx="8475">
                  <c:v>183.34399999999999</c:v>
                </c:pt>
                <c:pt idx="8476">
                  <c:v>183.35499999999999</c:v>
                </c:pt>
                <c:pt idx="8477">
                  <c:v>183.36600000000001</c:v>
                </c:pt>
                <c:pt idx="8478">
                  <c:v>183.37700000000001</c:v>
                </c:pt>
                <c:pt idx="8479">
                  <c:v>183.38800000000001</c:v>
                </c:pt>
                <c:pt idx="8480">
                  <c:v>183.398</c:v>
                </c:pt>
                <c:pt idx="8481">
                  <c:v>183.40899999999999</c:v>
                </c:pt>
                <c:pt idx="8482">
                  <c:v>183.42</c:v>
                </c:pt>
                <c:pt idx="8483">
                  <c:v>183.43199999999999</c:v>
                </c:pt>
                <c:pt idx="8484">
                  <c:v>183.44300000000001</c:v>
                </c:pt>
                <c:pt idx="8485">
                  <c:v>183.45400000000001</c:v>
                </c:pt>
                <c:pt idx="8486">
                  <c:v>183.465</c:v>
                </c:pt>
                <c:pt idx="8487">
                  <c:v>183.476</c:v>
                </c:pt>
                <c:pt idx="8488">
                  <c:v>183.48599999999999</c:v>
                </c:pt>
                <c:pt idx="8489">
                  <c:v>183.49700000000001</c:v>
                </c:pt>
                <c:pt idx="8490">
                  <c:v>183.50800000000001</c:v>
                </c:pt>
                <c:pt idx="8491">
                  <c:v>183.51900000000001</c:v>
                </c:pt>
                <c:pt idx="8492">
                  <c:v>183.53</c:v>
                </c:pt>
                <c:pt idx="8493">
                  <c:v>183.54</c:v>
                </c:pt>
                <c:pt idx="8494">
                  <c:v>183.55199999999999</c:v>
                </c:pt>
                <c:pt idx="8495">
                  <c:v>183.56200000000001</c:v>
                </c:pt>
                <c:pt idx="8496">
                  <c:v>183.57400000000001</c:v>
                </c:pt>
                <c:pt idx="8497">
                  <c:v>183.58799999999999</c:v>
                </c:pt>
                <c:pt idx="8498">
                  <c:v>183.60900000000001</c:v>
                </c:pt>
                <c:pt idx="8499">
                  <c:v>183.62899999999999</c:v>
                </c:pt>
                <c:pt idx="8500">
                  <c:v>183.648</c:v>
                </c:pt>
                <c:pt idx="8501">
                  <c:v>183.66900000000001</c:v>
                </c:pt>
                <c:pt idx="8502">
                  <c:v>183.71299999999999</c:v>
                </c:pt>
                <c:pt idx="8503">
                  <c:v>183.791</c:v>
                </c:pt>
                <c:pt idx="8504">
                  <c:v>183.84100000000001</c:v>
                </c:pt>
                <c:pt idx="8505">
                  <c:v>183.85599999999999</c:v>
                </c:pt>
                <c:pt idx="8506">
                  <c:v>183.875</c:v>
                </c:pt>
                <c:pt idx="8507">
                  <c:v>183.91800000000001</c:v>
                </c:pt>
                <c:pt idx="8508">
                  <c:v>183.95599999999999</c:v>
                </c:pt>
                <c:pt idx="8509">
                  <c:v>183.96299999999999</c:v>
                </c:pt>
                <c:pt idx="8510">
                  <c:v>183.971</c:v>
                </c:pt>
                <c:pt idx="8511">
                  <c:v>183.98599999999999</c:v>
                </c:pt>
                <c:pt idx="8512">
                  <c:v>184.006</c:v>
                </c:pt>
                <c:pt idx="8513">
                  <c:v>184.03100000000001</c:v>
                </c:pt>
                <c:pt idx="8514">
                  <c:v>184.06800000000001</c:v>
                </c:pt>
                <c:pt idx="8515">
                  <c:v>184.12299999999999</c:v>
                </c:pt>
                <c:pt idx="8516">
                  <c:v>184.184</c:v>
                </c:pt>
                <c:pt idx="8517">
                  <c:v>184.24299999999999</c:v>
                </c:pt>
                <c:pt idx="8518">
                  <c:v>184.29300000000001</c:v>
                </c:pt>
                <c:pt idx="8519">
                  <c:v>184.33</c:v>
                </c:pt>
                <c:pt idx="8520">
                  <c:v>184.358</c:v>
                </c:pt>
                <c:pt idx="8521">
                  <c:v>184.38399999999999</c:v>
                </c:pt>
                <c:pt idx="8522">
                  <c:v>184.41</c:v>
                </c:pt>
                <c:pt idx="8523">
                  <c:v>184.429</c:v>
                </c:pt>
                <c:pt idx="8524">
                  <c:v>184.435</c:v>
                </c:pt>
                <c:pt idx="8525">
                  <c:v>184.435</c:v>
                </c:pt>
                <c:pt idx="8526">
                  <c:v>184.435</c:v>
                </c:pt>
                <c:pt idx="8527">
                  <c:v>184.43600000000001</c:v>
                </c:pt>
                <c:pt idx="8528">
                  <c:v>184.446</c:v>
                </c:pt>
                <c:pt idx="8529">
                  <c:v>184.46899999999999</c:v>
                </c:pt>
                <c:pt idx="8530">
                  <c:v>184.50800000000001</c:v>
                </c:pt>
                <c:pt idx="8531">
                  <c:v>184.54499999999999</c:v>
                </c:pt>
                <c:pt idx="8532">
                  <c:v>184.57</c:v>
                </c:pt>
                <c:pt idx="8533">
                  <c:v>184.59</c:v>
                </c:pt>
                <c:pt idx="8534">
                  <c:v>184.607</c:v>
                </c:pt>
                <c:pt idx="8535">
                  <c:v>184.625</c:v>
                </c:pt>
                <c:pt idx="8536">
                  <c:v>184.63300000000001</c:v>
                </c:pt>
                <c:pt idx="8537">
                  <c:v>184.63399999999999</c:v>
                </c:pt>
                <c:pt idx="8538">
                  <c:v>184.64</c:v>
                </c:pt>
                <c:pt idx="8539">
                  <c:v>184.65199999999999</c:v>
                </c:pt>
                <c:pt idx="8540">
                  <c:v>184.67699999999999</c:v>
                </c:pt>
                <c:pt idx="8541">
                  <c:v>184.714</c:v>
                </c:pt>
                <c:pt idx="8542">
                  <c:v>184.74199999999999</c:v>
                </c:pt>
                <c:pt idx="8543">
                  <c:v>184.756</c:v>
                </c:pt>
                <c:pt idx="8544">
                  <c:v>184.76499999999999</c:v>
                </c:pt>
                <c:pt idx="8545">
                  <c:v>184.77600000000001</c:v>
                </c:pt>
                <c:pt idx="8546">
                  <c:v>184.79900000000001</c:v>
                </c:pt>
                <c:pt idx="8547">
                  <c:v>184.84</c:v>
                </c:pt>
                <c:pt idx="8548">
                  <c:v>184.89099999999999</c:v>
                </c:pt>
                <c:pt idx="8549">
                  <c:v>184.935</c:v>
                </c:pt>
                <c:pt idx="8550">
                  <c:v>184.96299999999999</c:v>
                </c:pt>
                <c:pt idx="8551">
                  <c:v>184.99</c:v>
                </c:pt>
                <c:pt idx="8552">
                  <c:v>185.01</c:v>
                </c:pt>
                <c:pt idx="8553">
                  <c:v>185.01599999999999</c:v>
                </c:pt>
                <c:pt idx="8554">
                  <c:v>185.01599999999999</c:v>
                </c:pt>
                <c:pt idx="8555">
                  <c:v>185.017</c:v>
                </c:pt>
                <c:pt idx="8556">
                  <c:v>185.023</c:v>
                </c:pt>
                <c:pt idx="8557">
                  <c:v>185.03</c:v>
                </c:pt>
                <c:pt idx="8558">
                  <c:v>185.03700000000001</c:v>
                </c:pt>
                <c:pt idx="8559">
                  <c:v>185.047</c:v>
                </c:pt>
                <c:pt idx="8560">
                  <c:v>185.059</c:v>
                </c:pt>
                <c:pt idx="8561">
                  <c:v>185.08699999999999</c:v>
                </c:pt>
                <c:pt idx="8562">
                  <c:v>185.143</c:v>
                </c:pt>
                <c:pt idx="8563">
                  <c:v>185.19800000000001</c:v>
                </c:pt>
                <c:pt idx="8564">
                  <c:v>185.23500000000001</c:v>
                </c:pt>
                <c:pt idx="8565">
                  <c:v>185.25399999999999</c:v>
                </c:pt>
                <c:pt idx="8566">
                  <c:v>185.267</c:v>
                </c:pt>
                <c:pt idx="8567">
                  <c:v>185.27699999999999</c:v>
                </c:pt>
                <c:pt idx="8568">
                  <c:v>185.28800000000001</c:v>
                </c:pt>
                <c:pt idx="8569">
                  <c:v>185.303</c:v>
                </c:pt>
                <c:pt idx="8570">
                  <c:v>185.32499999999999</c:v>
                </c:pt>
                <c:pt idx="8571">
                  <c:v>185.34700000000001</c:v>
                </c:pt>
                <c:pt idx="8572">
                  <c:v>185.369</c:v>
                </c:pt>
                <c:pt idx="8573">
                  <c:v>185.393</c:v>
                </c:pt>
                <c:pt idx="8574">
                  <c:v>185.42</c:v>
                </c:pt>
                <c:pt idx="8575">
                  <c:v>185.45</c:v>
                </c:pt>
                <c:pt idx="8576">
                  <c:v>185.482</c:v>
                </c:pt>
                <c:pt idx="8577">
                  <c:v>185.51499999999999</c:v>
                </c:pt>
                <c:pt idx="8578">
                  <c:v>185.548</c:v>
                </c:pt>
                <c:pt idx="8579">
                  <c:v>185.572</c:v>
                </c:pt>
                <c:pt idx="8580">
                  <c:v>185.589</c:v>
                </c:pt>
                <c:pt idx="8581">
                  <c:v>185.61099999999999</c:v>
                </c:pt>
                <c:pt idx="8582">
                  <c:v>185.63399999999999</c:v>
                </c:pt>
                <c:pt idx="8583">
                  <c:v>185.661</c:v>
                </c:pt>
                <c:pt idx="8584">
                  <c:v>185.68700000000001</c:v>
                </c:pt>
                <c:pt idx="8585">
                  <c:v>185.702</c:v>
                </c:pt>
                <c:pt idx="8586">
                  <c:v>185.72800000000001</c:v>
                </c:pt>
                <c:pt idx="8587">
                  <c:v>185.76</c:v>
                </c:pt>
                <c:pt idx="8588">
                  <c:v>185.78200000000001</c:v>
                </c:pt>
                <c:pt idx="8589">
                  <c:v>185.798</c:v>
                </c:pt>
                <c:pt idx="8590">
                  <c:v>185.821</c:v>
                </c:pt>
                <c:pt idx="8591">
                  <c:v>185.82300000000001</c:v>
                </c:pt>
                <c:pt idx="8592">
                  <c:v>185.83</c:v>
                </c:pt>
                <c:pt idx="8593">
                  <c:v>185.839</c:v>
                </c:pt>
                <c:pt idx="8594">
                  <c:v>185.85499999999999</c:v>
                </c:pt>
                <c:pt idx="8595">
                  <c:v>185.87100000000001</c:v>
                </c:pt>
                <c:pt idx="8596">
                  <c:v>185.887</c:v>
                </c:pt>
                <c:pt idx="8597">
                  <c:v>185.90299999999999</c:v>
                </c:pt>
                <c:pt idx="8598">
                  <c:v>185.91800000000001</c:v>
                </c:pt>
                <c:pt idx="8599">
                  <c:v>185.93299999999999</c:v>
                </c:pt>
                <c:pt idx="8600">
                  <c:v>185.94800000000001</c:v>
                </c:pt>
                <c:pt idx="8601">
                  <c:v>185.964</c:v>
                </c:pt>
                <c:pt idx="8602">
                  <c:v>185.98699999999999</c:v>
                </c:pt>
                <c:pt idx="8603">
                  <c:v>186.02099999999999</c:v>
                </c:pt>
                <c:pt idx="8604">
                  <c:v>186.06399999999999</c:v>
                </c:pt>
                <c:pt idx="8605">
                  <c:v>186.119</c:v>
                </c:pt>
                <c:pt idx="8606">
                  <c:v>186.15700000000001</c:v>
                </c:pt>
                <c:pt idx="8607">
                  <c:v>186.17400000000001</c:v>
                </c:pt>
                <c:pt idx="8608">
                  <c:v>186.196</c:v>
                </c:pt>
                <c:pt idx="8609">
                  <c:v>186.21700000000001</c:v>
                </c:pt>
                <c:pt idx="8610">
                  <c:v>186.23500000000001</c:v>
                </c:pt>
                <c:pt idx="8611">
                  <c:v>186.24600000000001</c:v>
                </c:pt>
                <c:pt idx="8612">
                  <c:v>186.25899999999999</c:v>
                </c:pt>
                <c:pt idx="8613">
                  <c:v>186.27500000000001</c:v>
                </c:pt>
                <c:pt idx="8614">
                  <c:v>186.292</c:v>
                </c:pt>
                <c:pt idx="8615">
                  <c:v>186.31</c:v>
                </c:pt>
                <c:pt idx="8616">
                  <c:v>186.32900000000001</c:v>
                </c:pt>
                <c:pt idx="8617">
                  <c:v>186.34700000000001</c:v>
                </c:pt>
                <c:pt idx="8618">
                  <c:v>186.36199999999999</c:v>
                </c:pt>
                <c:pt idx="8619">
                  <c:v>186.37799999999999</c:v>
                </c:pt>
                <c:pt idx="8620">
                  <c:v>186.39400000000001</c:v>
                </c:pt>
                <c:pt idx="8621">
                  <c:v>186.41</c:v>
                </c:pt>
                <c:pt idx="8622">
                  <c:v>186.447</c:v>
                </c:pt>
                <c:pt idx="8623">
                  <c:v>186.489</c:v>
                </c:pt>
                <c:pt idx="8624">
                  <c:v>186.535</c:v>
                </c:pt>
                <c:pt idx="8625">
                  <c:v>186.59200000000001</c:v>
                </c:pt>
                <c:pt idx="8626">
                  <c:v>186.65899999999999</c:v>
                </c:pt>
                <c:pt idx="8627">
                  <c:v>186.727</c:v>
                </c:pt>
                <c:pt idx="8628">
                  <c:v>186.78200000000001</c:v>
                </c:pt>
                <c:pt idx="8629">
                  <c:v>186.80099999999999</c:v>
                </c:pt>
                <c:pt idx="8630">
                  <c:v>186.81200000000001</c:v>
                </c:pt>
                <c:pt idx="8631">
                  <c:v>186.82300000000001</c:v>
                </c:pt>
                <c:pt idx="8632">
                  <c:v>186.83500000000001</c:v>
                </c:pt>
                <c:pt idx="8633">
                  <c:v>186.85400000000001</c:v>
                </c:pt>
                <c:pt idx="8634">
                  <c:v>186.87200000000001</c:v>
                </c:pt>
                <c:pt idx="8635">
                  <c:v>186.88800000000001</c:v>
                </c:pt>
                <c:pt idx="8636">
                  <c:v>186.90299999999999</c:v>
                </c:pt>
                <c:pt idx="8637">
                  <c:v>186.917</c:v>
                </c:pt>
                <c:pt idx="8638">
                  <c:v>186.93100000000001</c:v>
                </c:pt>
                <c:pt idx="8639">
                  <c:v>186.946</c:v>
                </c:pt>
                <c:pt idx="8640">
                  <c:v>186.96100000000001</c:v>
                </c:pt>
                <c:pt idx="8641">
                  <c:v>186.97499999999999</c:v>
                </c:pt>
                <c:pt idx="8642">
                  <c:v>186.989</c:v>
                </c:pt>
                <c:pt idx="8643">
                  <c:v>187.00399999999999</c:v>
                </c:pt>
                <c:pt idx="8644">
                  <c:v>187.01900000000001</c:v>
                </c:pt>
                <c:pt idx="8645">
                  <c:v>187.035</c:v>
                </c:pt>
                <c:pt idx="8646">
                  <c:v>187.05</c:v>
                </c:pt>
                <c:pt idx="8647">
                  <c:v>187.06399999999999</c:v>
                </c:pt>
                <c:pt idx="8648">
                  <c:v>187.078</c:v>
                </c:pt>
                <c:pt idx="8649">
                  <c:v>187.09</c:v>
                </c:pt>
                <c:pt idx="8650">
                  <c:v>187.10300000000001</c:v>
                </c:pt>
                <c:pt idx="8651">
                  <c:v>187.11500000000001</c:v>
                </c:pt>
                <c:pt idx="8652">
                  <c:v>187.12700000000001</c:v>
                </c:pt>
                <c:pt idx="8653">
                  <c:v>187.13900000000001</c:v>
                </c:pt>
                <c:pt idx="8654">
                  <c:v>187.15100000000001</c:v>
                </c:pt>
                <c:pt idx="8655">
                  <c:v>187.16300000000001</c:v>
                </c:pt>
                <c:pt idx="8656">
                  <c:v>187.17599999999999</c:v>
                </c:pt>
                <c:pt idx="8657">
                  <c:v>187.18799999999999</c:v>
                </c:pt>
                <c:pt idx="8658">
                  <c:v>187.2</c:v>
                </c:pt>
                <c:pt idx="8659">
                  <c:v>187.21299999999999</c:v>
                </c:pt>
                <c:pt idx="8660">
                  <c:v>187.22499999999999</c:v>
                </c:pt>
                <c:pt idx="8661">
                  <c:v>187.23699999999999</c:v>
                </c:pt>
                <c:pt idx="8662">
                  <c:v>187.25</c:v>
                </c:pt>
                <c:pt idx="8663">
                  <c:v>187.262</c:v>
                </c:pt>
                <c:pt idx="8664">
                  <c:v>187.27699999999999</c:v>
                </c:pt>
                <c:pt idx="8665">
                  <c:v>187.29400000000001</c:v>
                </c:pt>
                <c:pt idx="8666">
                  <c:v>187.31</c:v>
                </c:pt>
                <c:pt idx="8667">
                  <c:v>187.32499999999999</c:v>
                </c:pt>
                <c:pt idx="8668">
                  <c:v>187.33799999999999</c:v>
                </c:pt>
                <c:pt idx="8669">
                  <c:v>187.35300000000001</c:v>
                </c:pt>
                <c:pt idx="8670">
                  <c:v>187.36799999999999</c:v>
                </c:pt>
                <c:pt idx="8671">
                  <c:v>187.38300000000001</c:v>
                </c:pt>
                <c:pt idx="8672">
                  <c:v>187.399</c:v>
                </c:pt>
                <c:pt idx="8673">
                  <c:v>187.422</c:v>
                </c:pt>
                <c:pt idx="8674">
                  <c:v>187.47300000000001</c:v>
                </c:pt>
                <c:pt idx="8675">
                  <c:v>187.536</c:v>
                </c:pt>
                <c:pt idx="8676">
                  <c:v>187.58600000000001</c:v>
                </c:pt>
                <c:pt idx="8677">
                  <c:v>187.61600000000001</c:v>
                </c:pt>
                <c:pt idx="8678">
                  <c:v>187.64400000000001</c:v>
                </c:pt>
                <c:pt idx="8679">
                  <c:v>187.654</c:v>
                </c:pt>
                <c:pt idx="8680">
                  <c:v>187.66300000000001</c:v>
                </c:pt>
                <c:pt idx="8681">
                  <c:v>187.672</c:v>
                </c:pt>
                <c:pt idx="8682">
                  <c:v>187.685</c:v>
                </c:pt>
                <c:pt idx="8683">
                  <c:v>187.702</c:v>
                </c:pt>
                <c:pt idx="8684">
                  <c:v>187.71799999999999</c:v>
                </c:pt>
                <c:pt idx="8685">
                  <c:v>187.73400000000001</c:v>
                </c:pt>
                <c:pt idx="8686">
                  <c:v>187.751</c:v>
                </c:pt>
                <c:pt idx="8687">
                  <c:v>187.76599999999999</c:v>
                </c:pt>
                <c:pt idx="8688">
                  <c:v>187.78200000000001</c:v>
                </c:pt>
                <c:pt idx="8689">
                  <c:v>187.80799999999999</c:v>
                </c:pt>
                <c:pt idx="8690">
                  <c:v>187.86</c:v>
                </c:pt>
                <c:pt idx="8691">
                  <c:v>187.922</c:v>
                </c:pt>
                <c:pt idx="8692">
                  <c:v>187.94900000000001</c:v>
                </c:pt>
                <c:pt idx="8693">
                  <c:v>187.96199999999999</c:v>
                </c:pt>
                <c:pt idx="8694">
                  <c:v>187.97800000000001</c:v>
                </c:pt>
                <c:pt idx="8695">
                  <c:v>187.99600000000001</c:v>
                </c:pt>
                <c:pt idx="8696">
                  <c:v>188.01499999999999</c:v>
                </c:pt>
                <c:pt idx="8697">
                  <c:v>188.03100000000001</c:v>
                </c:pt>
                <c:pt idx="8698">
                  <c:v>188.047</c:v>
                </c:pt>
                <c:pt idx="8699">
                  <c:v>188.06200000000001</c:v>
                </c:pt>
                <c:pt idx="8700">
                  <c:v>188.07900000000001</c:v>
                </c:pt>
                <c:pt idx="8701">
                  <c:v>188.10400000000001</c:v>
                </c:pt>
                <c:pt idx="8702">
                  <c:v>188.16</c:v>
                </c:pt>
                <c:pt idx="8703">
                  <c:v>188.24</c:v>
                </c:pt>
                <c:pt idx="8704">
                  <c:v>188.29400000000001</c:v>
                </c:pt>
                <c:pt idx="8705">
                  <c:v>188.30500000000001</c:v>
                </c:pt>
                <c:pt idx="8706">
                  <c:v>188.32400000000001</c:v>
                </c:pt>
                <c:pt idx="8707">
                  <c:v>188.358</c:v>
                </c:pt>
                <c:pt idx="8708">
                  <c:v>188.376</c:v>
                </c:pt>
                <c:pt idx="8709">
                  <c:v>188.387</c:v>
                </c:pt>
                <c:pt idx="8710">
                  <c:v>188.40100000000001</c:v>
                </c:pt>
                <c:pt idx="8711">
                  <c:v>188.41800000000001</c:v>
                </c:pt>
                <c:pt idx="8712">
                  <c:v>188.435</c:v>
                </c:pt>
                <c:pt idx="8713">
                  <c:v>188.45</c:v>
                </c:pt>
                <c:pt idx="8714">
                  <c:v>188.46700000000001</c:v>
                </c:pt>
                <c:pt idx="8715">
                  <c:v>188.483</c:v>
                </c:pt>
                <c:pt idx="8716">
                  <c:v>188.499</c:v>
                </c:pt>
                <c:pt idx="8717">
                  <c:v>188.523</c:v>
                </c:pt>
                <c:pt idx="8718">
                  <c:v>188.577</c:v>
                </c:pt>
                <c:pt idx="8719">
                  <c:v>188.65899999999999</c:v>
                </c:pt>
                <c:pt idx="8720">
                  <c:v>188.702</c:v>
                </c:pt>
                <c:pt idx="8721">
                  <c:v>188.71600000000001</c:v>
                </c:pt>
                <c:pt idx="8722">
                  <c:v>188.72900000000001</c:v>
                </c:pt>
                <c:pt idx="8723">
                  <c:v>188.74199999999999</c:v>
                </c:pt>
                <c:pt idx="8724">
                  <c:v>188.756</c:v>
                </c:pt>
                <c:pt idx="8725">
                  <c:v>188.773</c:v>
                </c:pt>
                <c:pt idx="8726">
                  <c:v>188.791</c:v>
                </c:pt>
                <c:pt idx="8727">
                  <c:v>188.809</c:v>
                </c:pt>
                <c:pt idx="8728">
                  <c:v>188.82599999999999</c:v>
                </c:pt>
                <c:pt idx="8729">
                  <c:v>188.84299999999999</c:v>
                </c:pt>
                <c:pt idx="8730">
                  <c:v>188.85900000000001</c:v>
                </c:pt>
                <c:pt idx="8731">
                  <c:v>188.875</c:v>
                </c:pt>
                <c:pt idx="8732">
                  <c:v>188.89500000000001</c:v>
                </c:pt>
                <c:pt idx="8733">
                  <c:v>188.941</c:v>
                </c:pt>
                <c:pt idx="8734">
                  <c:v>189.01400000000001</c:v>
                </c:pt>
                <c:pt idx="8735">
                  <c:v>189.07300000000001</c:v>
                </c:pt>
                <c:pt idx="8736">
                  <c:v>189.09700000000001</c:v>
                </c:pt>
                <c:pt idx="8737">
                  <c:v>189.11099999999999</c:v>
                </c:pt>
                <c:pt idx="8738">
                  <c:v>189.13</c:v>
                </c:pt>
                <c:pt idx="8739">
                  <c:v>189.14599999999999</c:v>
                </c:pt>
                <c:pt idx="8740">
                  <c:v>189.161</c:v>
                </c:pt>
                <c:pt idx="8741">
                  <c:v>189.18</c:v>
                </c:pt>
                <c:pt idx="8742">
                  <c:v>189.19900000000001</c:v>
                </c:pt>
                <c:pt idx="8743">
                  <c:v>189.21700000000001</c:v>
                </c:pt>
                <c:pt idx="8744">
                  <c:v>189.233</c:v>
                </c:pt>
                <c:pt idx="8745">
                  <c:v>189.25</c:v>
                </c:pt>
                <c:pt idx="8746">
                  <c:v>189.26599999999999</c:v>
                </c:pt>
                <c:pt idx="8747">
                  <c:v>189.28399999999999</c:v>
                </c:pt>
                <c:pt idx="8748">
                  <c:v>189.31700000000001</c:v>
                </c:pt>
                <c:pt idx="8749">
                  <c:v>189.38</c:v>
                </c:pt>
                <c:pt idx="8750">
                  <c:v>189.45099999999999</c:v>
                </c:pt>
                <c:pt idx="8751">
                  <c:v>189.488</c:v>
                </c:pt>
                <c:pt idx="8752">
                  <c:v>189.50299999999999</c:v>
                </c:pt>
                <c:pt idx="8753">
                  <c:v>189.52199999999999</c:v>
                </c:pt>
                <c:pt idx="8754">
                  <c:v>189.53899999999999</c:v>
                </c:pt>
                <c:pt idx="8755">
                  <c:v>189.55600000000001</c:v>
                </c:pt>
                <c:pt idx="8756">
                  <c:v>189.57400000000001</c:v>
                </c:pt>
                <c:pt idx="8757">
                  <c:v>189.59200000000001</c:v>
                </c:pt>
                <c:pt idx="8758">
                  <c:v>189.61</c:v>
                </c:pt>
                <c:pt idx="8759">
                  <c:v>189.625</c:v>
                </c:pt>
                <c:pt idx="8760">
                  <c:v>189.64099999999999</c:v>
                </c:pt>
                <c:pt idx="8761">
                  <c:v>189.65700000000001</c:v>
                </c:pt>
                <c:pt idx="8762">
                  <c:v>189.67500000000001</c:v>
                </c:pt>
                <c:pt idx="8763">
                  <c:v>189.71199999999999</c:v>
                </c:pt>
                <c:pt idx="8764">
                  <c:v>189.78299999999999</c:v>
                </c:pt>
                <c:pt idx="8765">
                  <c:v>189.82300000000001</c:v>
                </c:pt>
                <c:pt idx="8766">
                  <c:v>189.85300000000001</c:v>
                </c:pt>
                <c:pt idx="8767">
                  <c:v>189.86600000000001</c:v>
                </c:pt>
                <c:pt idx="8768">
                  <c:v>189.87799999999999</c:v>
                </c:pt>
                <c:pt idx="8769">
                  <c:v>189.89099999999999</c:v>
                </c:pt>
                <c:pt idx="8770">
                  <c:v>189.905</c:v>
                </c:pt>
                <c:pt idx="8771">
                  <c:v>189.92</c:v>
                </c:pt>
                <c:pt idx="8772">
                  <c:v>189.93899999999999</c:v>
                </c:pt>
                <c:pt idx="8773">
                  <c:v>189.95699999999999</c:v>
                </c:pt>
                <c:pt idx="8774">
                  <c:v>189.97499999999999</c:v>
                </c:pt>
                <c:pt idx="8775">
                  <c:v>189.99</c:v>
                </c:pt>
                <c:pt idx="8776">
                  <c:v>190.006</c:v>
                </c:pt>
                <c:pt idx="8777">
                  <c:v>190.02099999999999</c:v>
                </c:pt>
                <c:pt idx="8778">
                  <c:v>190.036</c:v>
                </c:pt>
                <c:pt idx="8779">
                  <c:v>190.05199999999999</c:v>
                </c:pt>
                <c:pt idx="8780">
                  <c:v>190.078</c:v>
                </c:pt>
                <c:pt idx="8781">
                  <c:v>190.11</c:v>
                </c:pt>
                <c:pt idx="8782">
                  <c:v>190.12799999999999</c:v>
                </c:pt>
                <c:pt idx="8783">
                  <c:v>190.14500000000001</c:v>
                </c:pt>
                <c:pt idx="8784">
                  <c:v>190.161</c:v>
                </c:pt>
                <c:pt idx="8785">
                  <c:v>190.17400000000001</c:v>
                </c:pt>
                <c:pt idx="8786">
                  <c:v>190.18700000000001</c:v>
                </c:pt>
                <c:pt idx="8787">
                  <c:v>190.19900000000001</c:v>
                </c:pt>
                <c:pt idx="8788">
                  <c:v>190.21199999999999</c:v>
                </c:pt>
                <c:pt idx="8789">
                  <c:v>190.22399999999999</c:v>
                </c:pt>
                <c:pt idx="8790">
                  <c:v>190.23599999999999</c:v>
                </c:pt>
                <c:pt idx="8791">
                  <c:v>190.24799999999999</c:v>
                </c:pt>
                <c:pt idx="8792">
                  <c:v>190.261</c:v>
                </c:pt>
                <c:pt idx="8793">
                  <c:v>190.273</c:v>
                </c:pt>
                <c:pt idx="8794">
                  <c:v>190.285</c:v>
                </c:pt>
                <c:pt idx="8795">
                  <c:v>190.297</c:v>
                </c:pt>
                <c:pt idx="8796">
                  <c:v>190.309</c:v>
                </c:pt>
                <c:pt idx="8797">
                  <c:v>190.322</c:v>
                </c:pt>
                <c:pt idx="8798">
                  <c:v>190.33500000000001</c:v>
                </c:pt>
                <c:pt idx="8799">
                  <c:v>190.34800000000001</c:v>
                </c:pt>
                <c:pt idx="8800">
                  <c:v>190.36799999999999</c:v>
                </c:pt>
                <c:pt idx="8801">
                  <c:v>190.39699999999999</c:v>
                </c:pt>
                <c:pt idx="8802">
                  <c:v>190.42</c:v>
                </c:pt>
                <c:pt idx="8803">
                  <c:v>190.435</c:v>
                </c:pt>
                <c:pt idx="8804">
                  <c:v>190.45</c:v>
                </c:pt>
                <c:pt idx="8805">
                  <c:v>190.465</c:v>
                </c:pt>
                <c:pt idx="8806">
                  <c:v>190.47900000000001</c:v>
                </c:pt>
                <c:pt idx="8807">
                  <c:v>190.495</c:v>
                </c:pt>
                <c:pt idx="8808">
                  <c:v>190.50899999999999</c:v>
                </c:pt>
                <c:pt idx="8809">
                  <c:v>190.53299999999999</c:v>
                </c:pt>
                <c:pt idx="8810">
                  <c:v>190.584</c:v>
                </c:pt>
                <c:pt idx="8811">
                  <c:v>190.666</c:v>
                </c:pt>
                <c:pt idx="8812">
                  <c:v>190.76</c:v>
                </c:pt>
                <c:pt idx="8813">
                  <c:v>190.852</c:v>
                </c:pt>
                <c:pt idx="8814">
                  <c:v>190.928</c:v>
                </c:pt>
                <c:pt idx="8815">
                  <c:v>190.96700000000001</c:v>
                </c:pt>
                <c:pt idx="8816">
                  <c:v>190.96700000000001</c:v>
                </c:pt>
                <c:pt idx="8817">
                  <c:v>190.96799999999999</c:v>
                </c:pt>
                <c:pt idx="8818">
                  <c:v>190.97399999999999</c:v>
                </c:pt>
                <c:pt idx="8819">
                  <c:v>190.982</c:v>
                </c:pt>
                <c:pt idx="8820">
                  <c:v>190.99100000000001</c:v>
                </c:pt>
                <c:pt idx="8821">
                  <c:v>191.00899999999999</c:v>
                </c:pt>
                <c:pt idx="8822">
                  <c:v>191.02199999999999</c:v>
                </c:pt>
                <c:pt idx="8823">
                  <c:v>191.036</c:v>
                </c:pt>
                <c:pt idx="8824">
                  <c:v>191.04900000000001</c:v>
                </c:pt>
                <c:pt idx="8825">
                  <c:v>191.072</c:v>
                </c:pt>
                <c:pt idx="8826">
                  <c:v>191.08699999999999</c:v>
                </c:pt>
                <c:pt idx="8827">
                  <c:v>191.101</c:v>
                </c:pt>
                <c:pt idx="8828">
                  <c:v>191.11600000000001</c:v>
                </c:pt>
                <c:pt idx="8829">
                  <c:v>191.13399999999999</c:v>
                </c:pt>
                <c:pt idx="8830">
                  <c:v>191.16399999999999</c:v>
                </c:pt>
                <c:pt idx="8831">
                  <c:v>191.21</c:v>
                </c:pt>
                <c:pt idx="8832">
                  <c:v>191.23699999999999</c:v>
                </c:pt>
                <c:pt idx="8833">
                  <c:v>191.255</c:v>
                </c:pt>
                <c:pt idx="8834">
                  <c:v>191.26900000000001</c:v>
                </c:pt>
                <c:pt idx="8835">
                  <c:v>191.28</c:v>
                </c:pt>
                <c:pt idx="8836">
                  <c:v>191.292</c:v>
                </c:pt>
                <c:pt idx="8837">
                  <c:v>191.303</c:v>
                </c:pt>
                <c:pt idx="8838">
                  <c:v>191.315</c:v>
                </c:pt>
                <c:pt idx="8839">
                  <c:v>191.327</c:v>
                </c:pt>
                <c:pt idx="8840">
                  <c:v>191.33799999999999</c:v>
                </c:pt>
                <c:pt idx="8841">
                  <c:v>191.35</c:v>
                </c:pt>
                <c:pt idx="8842">
                  <c:v>191.36199999999999</c:v>
                </c:pt>
                <c:pt idx="8843">
                  <c:v>191.374</c:v>
                </c:pt>
                <c:pt idx="8844">
                  <c:v>191.38499999999999</c:v>
                </c:pt>
                <c:pt idx="8845">
                  <c:v>191.39599999999999</c:v>
                </c:pt>
                <c:pt idx="8846">
                  <c:v>191.40799999999999</c:v>
                </c:pt>
                <c:pt idx="8847">
                  <c:v>191.41900000000001</c:v>
                </c:pt>
                <c:pt idx="8848">
                  <c:v>191.43</c:v>
                </c:pt>
                <c:pt idx="8849">
                  <c:v>191.44300000000001</c:v>
                </c:pt>
                <c:pt idx="8850">
                  <c:v>191.46799999999999</c:v>
                </c:pt>
                <c:pt idx="8851">
                  <c:v>191.51400000000001</c:v>
                </c:pt>
                <c:pt idx="8852">
                  <c:v>191.566</c:v>
                </c:pt>
                <c:pt idx="8853">
                  <c:v>191.613</c:v>
                </c:pt>
                <c:pt idx="8854">
                  <c:v>191.667</c:v>
                </c:pt>
                <c:pt idx="8855">
                  <c:v>191.73</c:v>
                </c:pt>
                <c:pt idx="8856">
                  <c:v>191.798</c:v>
                </c:pt>
                <c:pt idx="8857">
                  <c:v>191.87299999999999</c:v>
                </c:pt>
                <c:pt idx="8858">
                  <c:v>191.91499999999999</c:v>
                </c:pt>
                <c:pt idx="8859">
                  <c:v>191.92599999999999</c:v>
                </c:pt>
                <c:pt idx="8860">
                  <c:v>191.93600000000001</c:v>
                </c:pt>
                <c:pt idx="8861">
                  <c:v>191.947</c:v>
                </c:pt>
                <c:pt idx="8862">
                  <c:v>191.97</c:v>
                </c:pt>
                <c:pt idx="8863">
                  <c:v>192.02699999999999</c:v>
                </c:pt>
                <c:pt idx="8864">
                  <c:v>192.11199999999999</c:v>
                </c:pt>
                <c:pt idx="8865">
                  <c:v>192.20699999999999</c:v>
                </c:pt>
                <c:pt idx="8866">
                  <c:v>192.30600000000001</c:v>
                </c:pt>
                <c:pt idx="8867">
                  <c:v>192.39599999999999</c:v>
                </c:pt>
                <c:pt idx="8868">
                  <c:v>192.46899999999999</c:v>
                </c:pt>
                <c:pt idx="8869">
                  <c:v>192.523</c:v>
                </c:pt>
                <c:pt idx="8870">
                  <c:v>192.56200000000001</c:v>
                </c:pt>
                <c:pt idx="8871">
                  <c:v>192.595</c:v>
                </c:pt>
                <c:pt idx="8872">
                  <c:v>192.63</c:v>
                </c:pt>
                <c:pt idx="8873">
                  <c:v>192.66399999999999</c:v>
                </c:pt>
                <c:pt idx="8874">
                  <c:v>192.69399999999999</c:v>
                </c:pt>
                <c:pt idx="8875">
                  <c:v>192.71799999999999</c:v>
                </c:pt>
                <c:pt idx="8876">
                  <c:v>192.73500000000001</c:v>
                </c:pt>
                <c:pt idx="8877">
                  <c:v>192.74</c:v>
                </c:pt>
                <c:pt idx="8878">
                  <c:v>192.74799999999999</c:v>
                </c:pt>
                <c:pt idx="8879">
                  <c:v>192.756</c:v>
                </c:pt>
                <c:pt idx="8880">
                  <c:v>192.76400000000001</c:v>
                </c:pt>
                <c:pt idx="8881">
                  <c:v>192.773</c:v>
                </c:pt>
                <c:pt idx="8882">
                  <c:v>192.78299999999999</c:v>
                </c:pt>
                <c:pt idx="8883">
                  <c:v>192.79400000000001</c:v>
                </c:pt>
                <c:pt idx="8884">
                  <c:v>192.80600000000001</c:v>
                </c:pt>
                <c:pt idx="8885">
                  <c:v>192.822</c:v>
                </c:pt>
                <c:pt idx="8886">
                  <c:v>192.84200000000001</c:v>
                </c:pt>
                <c:pt idx="8887">
                  <c:v>192.86600000000001</c:v>
                </c:pt>
                <c:pt idx="8888">
                  <c:v>192.89599999999999</c:v>
                </c:pt>
                <c:pt idx="8889">
                  <c:v>192.94399999999999</c:v>
                </c:pt>
                <c:pt idx="8890">
                  <c:v>193.024</c:v>
                </c:pt>
                <c:pt idx="8891">
                  <c:v>193.11799999999999</c:v>
                </c:pt>
                <c:pt idx="8892">
                  <c:v>193.21700000000001</c:v>
                </c:pt>
                <c:pt idx="8893">
                  <c:v>193.31</c:v>
                </c:pt>
                <c:pt idx="8894">
                  <c:v>193.39</c:v>
                </c:pt>
                <c:pt idx="8895">
                  <c:v>193.458</c:v>
                </c:pt>
                <c:pt idx="8896">
                  <c:v>193.523</c:v>
                </c:pt>
                <c:pt idx="8897">
                  <c:v>193.58500000000001</c:v>
                </c:pt>
                <c:pt idx="8898">
                  <c:v>193.63300000000001</c:v>
                </c:pt>
                <c:pt idx="8899">
                  <c:v>193.654</c:v>
                </c:pt>
                <c:pt idx="8900">
                  <c:v>193.654</c:v>
                </c:pt>
                <c:pt idx="8901">
                  <c:v>193.654</c:v>
                </c:pt>
                <c:pt idx="8902">
                  <c:v>193.655</c:v>
                </c:pt>
                <c:pt idx="8903">
                  <c:v>193.66</c:v>
                </c:pt>
                <c:pt idx="8904">
                  <c:v>193.66399999999999</c:v>
                </c:pt>
                <c:pt idx="8905">
                  <c:v>193.67</c:v>
                </c:pt>
                <c:pt idx="8906">
                  <c:v>193.67599999999999</c:v>
                </c:pt>
                <c:pt idx="8907">
                  <c:v>193.68299999999999</c:v>
                </c:pt>
                <c:pt idx="8908">
                  <c:v>193.69200000000001</c:v>
                </c:pt>
                <c:pt idx="8909">
                  <c:v>193.703</c:v>
                </c:pt>
                <c:pt idx="8910">
                  <c:v>193.715</c:v>
                </c:pt>
                <c:pt idx="8911">
                  <c:v>193.726</c:v>
                </c:pt>
                <c:pt idx="8912">
                  <c:v>193.739</c:v>
                </c:pt>
                <c:pt idx="8913">
                  <c:v>193.75</c:v>
                </c:pt>
                <c:pt idx="8914">
                  <c:v>193.762</c:v>
                </c:pt>
                <c:pt idx="8915">
                  <c:v>193.774</c:v>
                </c:pt>
                <c:pt idx="8916">
                  <c:v>193.786</c:v>
                </c:pt>
                <c:pt idx="8917">
                  <c:v>193.798</c:v>
                </c:pt>
                <c:pt idx="8918">
                  <c:v>193.81200000000001</c:v>
                </c:pt>
                <c:pt idx="8919">
                  <c:v>193.839</c:v>
                </c:pt>
                <c:pt idx="8920">
                  <c:v>193.85499999999999</c:v>
                </c:pt>
                <c:pt idx="8921">
                  <c:v>193.86799999999999</c:v>
                </c:pt>
                <c:pt idx="8922">
                  <c:v>193.88300000000001</c:v>
                </c:pt>
                <c:pt idx="8923">
                  <c:v>193.89699999999999</c:v>
                </c:pt>
                <c:pt idx="8924">
                  <c:v>193.90899999999999</c:v>
                </c:pt>
                <c:pt idx="8925">
                  <c:v>193.92</c:v>
                </c:pt>
                <c:pt idx="8926">
                  <c:v>193.93100000000001</c:v>
                </c:pt>
                <c:pt idx="8927">
                  <c:v>193.94300000000001</c:v>
                </c:pt>
                <c:pt idx="8928">
                  <c:v>193.95400000000001</c:v>
                </c:pt>
                <c:pt idx="8929">
                  <c:v>193.96600000000001</c:v>
                </c:pt>
                <c:pt idx="8930">
                  <c:v>193.977</c:v>
                </c:pt>
                <c:pt idx="8931">
                  <c:v>193.989</c:v>
                </c:pt>
                <c:pt idx="8932">
                  <c:v>194.001</c:v>
                </c:pt>
                <c:pt idx="8933">
                  <c:v>194.012</c:v>
                </c:pt>
                <c:pt idx="8934">
                  <c:v>194.024</c:v>
                </c:pt>
                <c:pt idx="8935">
                  <c:v>194.036</c:v>
                </c:pt>
                <c:pt idx="8936">
                  <c:v>194.048</c:v>
                </c:pt>
                <c:pt idx="8937">
                  <c:v>194.06</c:v>
                </c:pt>
                <c:pt idx="8938">
                  <c:v>194.07499999999999</c:v>
                </c:pt>
                <c:pt idx="8939">
                  <c:v>194.08699999999999</c:v>
                </c:pt>
                <c:pt idx="8940">
                  <c:v>194.09800000000001</c:v>
                </c:pt>
                <c:pt idx="8941">
                  <c:v>194.119</c:v>
                </c:pt>
                <c:pt idx="8942">
                  <c:v>194.13800000000001</c:v>
                </c:pt>
                <c:pt idx="8943">
                  <c:v>194.148</c:v>
                </c:pt>
                <c:pt idx="8944">
                  <c:v>194.16</c:v>
                </c:pt>
                <c:pt idx="8945">
                  <c:v>194.17400000000001</c:v>
                </c:pt>
                <c:pt idx="8946">
                  <c:v>194.2</c:v>
                </c:pt>
                <c:pt idx="8947">
                  <c:v>194.23400000000001</c:v>
                </c:pt>
                <c:pt idx="8948">
                  <c:v>194.25</c:v>
                </c:pt>
                <c:pt idx="8949">
                  <c:v>194.261</c:v>
                </c:pt>
                <c:pt idx="8950">
                  <c:v>194.28</c:v>
                </c:pt>
                <c:pt idx="8951">
                  <c:v>194.31399999999999</c:v>
                </c:pt>
                <c:pt idx="8952">
                  <c:v>194.36799999999999</c:v>
                </c:pt>
                <c:pt idx="8953">
                  <c:v>194.43299999999999</c:v>
                </c:pt>
                <c:pt idx="8954">
                  <c:v>194.50800000000001</c:v>
                </c:pt>
                <c:pt idx="8955">
                  <c:v>194.58600000000001</c:v>
                </c:pt>
                <c:pt idx="8956">
                  <c:v>194.667</c:v>
                </c:pt>
                <c:pt idx="8957">
                  <c:v>194.75200000000001</c:v>
                </c:pt>
                <c:pt idx="8958">
                  <c:v>194.839</c:v>
                </c:pt>
                <c:pt idx="8959">
                  <c:v>194.92</c:v>
                </c:pt>
                <c:pt idx="8960">
                  <c:v>194.99</c:v>
                </c:pt>
                <c:pt idx="8961">
                  <c:v>195.03299999999999</c:v>
                </c:pt>
                <c:pt idx="8962">
                  <c:v>195.04</c:v>
                </c:pt>
                <c:pt idx="8963">
                  <c:v>195.05199999999999</c:v>
                </c:pt>
                <c:pt idx="8964">
                  <c:v>195.05199999999999</c:v>
                </c:pt>
                <c:pt idx="8965">
                  <c:v>195.053</c:v>
                </c:pt>
                <c:pt idx="8966">
                  <c:v>195.05600000000001</c:v>
                </c:pt>
                <c:pt idx="8967">
                  <c:v>195.059</c:v>
                </c:pt>
                <c:pt idx="8968">
                  <c:v>195.06700000000001</c:v>
                </c:pt>
                <c:pt idx="8969">
                  <c:v>195.08600000000001</c:v>
                </c:pt>
                <c:pt idx="8970">
                  <c:v>195.12100000000001</c:v>
                </c:pt>
                <c:pt idx="8971">
                  <c:v>195.14</c:v>
                </c:pt>
                <c:pt idx="8972">
                  <c:v>195.15100000000001</c:v>
                </c:pt>
                <c:pt idx="8973">
                  <c:v>195.16</c:v>
                </c:pt>
                <c:pt idx="8974">
                  <c:v>195.17</c:v>
                </c:pt>
                <c:pt idx="8975">
                  <c:v>195.18700000000001</c:v>
                </c:pt>
                <c:pt idx="8976">
                  <c:v>195.202</c:v>
                </c:pt>
                <c:pt idx="8977">
                  <c:v>195.21899999999999</c:v>
                </c:pt>
                <c:pt idx="8978">
                  <c:v>195.23599999999999</c:v>
                </c:pt>
                <c:pt idx="8979">
                  <c:v>195.25200000000001</c:v>
                </c:pt>
                <c:pt idx="8980">
                  <c:v>195.26599999999999</c:v>
                </c:pt>
                <c:pt idx="8981">
                  <c:v>195.28100000000001</c:v>
                </c:pt>
                <c:pt idx="8982">
                  <c:v>195.29499999999999</c:v>
                </c:pt>
                <c:pt idx="8983">
                  <c:v>195.31299999999999</c:v>
                </c:pt>
                <c:pt idx="8984">
                  <c:v>195.34800000000001</c:v>
                </c:pt>
                <c:pt idx="8985">
                  <c:v>195.40799999999999</c:v>
                </c:pt>
                <c:pt idx="8986">
                  <c:v>195.47200000000001</c:v>
                </c:pt>
                <c:pt idx="8987">
                  <c:v>195.52600000000001</c:v>
                </c:pt>
                <c:pt idx="8988">
                  <c:v>195.58699999999999</c:v>
                </c:pt>
                <c:pt idx="8989">
                  <c:v>195.65199999999999</c:v>
                </c:pt>
                <c:pt idx="8990">
                  <c:v>195.71299999999999</c:v>
                </c:pt>
                <c:pt idx="8991">
                  <c:v>195.761</c:v>
                </c:pt>
                <c:pt idx="8992">
                  <c:v>195.78700000000001</c:v>
                </c:pt>
                <c:pt idx="8993">
                  <c:v>195.80199999999999</c:v>
                </c:pt>
                <c:pt idx="8994">
                  <c:v>195.81299999999999</c:v>
                </c:pt>
                <c:pt idx="8995">
                  <c:v>195.822</c:v>
                </c:pt>
                <c:pt idx="8996">
                  <c:v>195.827</c:v>
                </c:pt>
                <c:pt idx="8997">
                  <c:v>195.83</c:v>
                </c:pt>
                <c:pt idx="8998">
                  <c:v>195.83699999999999</c:v>
                </c:pt>
                <c:pt idx="8999">
                  <c:v>195.84899999999999</c:v>
                </c:pt>
                <c:pt idx="9000">
                  <c:v>195.87299999999999</c:v>
                </c:pt>
                <c:pt idx="9001">
                  <c:v>195.916</c:v>
                </c:pt>
                <c:pt idx="9002">
                  <c:v>195.97300000000001</c:v>
                </c:pt>
                <c:pt idx="9003">
                  <c:v>196.042</c:v>
                </c:pt>
                <c:pt idx="9004">
                  <c:v>196.119</c:v>
                </c:pt>
                <c:pt idx="9005">
                  <c:v>196.20400000000001</c:v>
                </c:pt>
                <c:pt idx="9006">
                  <c:v>196.28800000000001</c:v>
                </c:pt>
                <c:pt idx="9007">
                  <c:v>196.36</c:v>
                </c:pt>
                <c:pt idx="9008">
                  <c:v>196.387</c:v>
                </c:pt>
                <c:pt idx="9009">
                  <c:v>196.4</c:v>
                </c:pt>
                <c:pt idx="9010">
                  <c:v>196.41</c:v>
                </c:pt>
                <c:pt idx="9011">
                  <c:v>196.41900000000001</c:v>
                </c:pt>
                <c:pt idx="9012">
                  <c:v>196.428</c:v>
                </c:pt>
                <c:pt idx="9013">
                  <c:v>196.441</c:v>
                </c:pt>
                <c:pt idx="9014">
                  <c:v>196.46899999999999</c:v>
                </c:pt>
                <c:pt idx="9015">
                  <c:v>196.51499999999999</c:v>
                </c:pt>
                <c:pt idx="9016">
                  <c:v>196.577</c:v>
                </c:pt>
                <c:pt idx="9017">
                  <c:v>196.65</c:v>
                </c:pt>
                <c:pt idx="9018">
                  <c:v>196.71299999999999</c:v>
                </c:pt>
                <c:pt idx="9019">
                  <c:v>196.75399999999999</c:v>
                </c:pt>
                <c:pt idx="9020">
                  <c:v>196.78</c:v>
                </c:pt>
                <c:pt idx="9021">
                  <c:v>196.804</c:v>
                </c:pt>
                <c:pt idx="9022">
                  <c:v>196.83</c:v>
                </c:pt>
                <c:pt idx="9023">
                  <c:v>196.852</c:v>
                </c:pt>
                <c:pt idx="9024">
                  <c:v>196.87299999999999</c:v>
                </c:pt>
                <c:pt idx="9025">
                  <c:v>196.89500000000001</c:v>
                </c:pt>
                <c:pt idx="9026">
                  <c:v>196.916</c:v>
                </c:pt>
                <c:pt idx="9027">
                  <c:v>196.93199999999999</c:v>
                </c:pt>
                <c:pt idx="9028">
                  <c:v>196.947</c:v>
                </c:pt>
                <c:pt idx="9029">
                  <c:v>196.953</c:v>
                </c:pt>
                <c:pt idx="9030">
                  <c:v>196.95400000000001</c:v>
                </c:pt>
                <c:pt idx="9031">
                  <c:v>196.95599999999999</c:v>
                </c:pt>
                <c:pt idx="9032">
                  <c:v>196.96199999999999</c:v>
                </c:pt>
                <c:pt idx="9033">
                  <c:v>196.96799999999999</c:v>
                </c:pt>
                <c:pt idx="9034">
                  <c:v>196.97900000000001</c:v>
                </c:pt>
                <c:pt idx="9035">
                  <c:v>196.995</c:v>
                </c:pt>
                <c:pt idx="9036">
                  <c:v>197.011</c:v>
                </c:pt>
                <c:pt idx="9037">
                  <c:v>197.03899999999999</c:v>
                </c:pt>
                <c:pt idx="9038">
                  <c:v>197.08199999999999</c:v>
                </c:pt>
                <c:pt idx="9039">
                  <c:v>197.142</c:v>
                </c:pt>
                <c:pt idx="9040">
                  <c:v>197.22399999999999</c:v>
                </c:pt>
                <c:pt idx="9041">
                  <c:v>197.321</c:v>
                </c:pt>
                <c:pt idx="9042">
                  <c:v>197.42099999999999</c:v>
                </c:pt>
                <c:pt idx="9043">
                  <c:v>197.52</c:v>
                </c:pt>
                <c:pt idx="9044">
                  <c:v>197.614</c:v>
                </c:pt>
                <c:pt idx="9045">
                  <c:v>197.69900000000001</c:v>
                </c:pt>
                <c:pt idx="9046">
                  <c:v>197.76900000000001</c:v>
                </c:pt>
                <c:pt idx="9047">
                  <c:v>197.82</c:v>
                </c:pt>
                <c:pt idx="9048">
                  <c:v>197.85</c:v>
                </c:pt>
                <c:pt idx="9049">
                  <c:v>197.87299999999999</c:v>
                </c:pt>
                <c:pt idx="9050">
                  <c:v>197.893</c:v>
                </c:pt>
                <c:pt idx="9051">
                  <c:v>197.91499999999999</c:v>
                </c:pt>
                <c:pt idx="9052">
                  <c:v>197.93299999999999</c:v>
                </c:pt>
                <c:pt idx="9053">
                  <c:v>197.93600000000001</c:v>
                </c:pt>
                <c:pt idx="9054">
                  <c:v>197.93600000000001</c:v>
                </c:pt>
                <c:pt idx="9055">
                  <c:v>197.93700000000001</c:v>
                </c:pt>
                <c:pt idx="9056">
                  <c:v>197.94900000000001</c:v>
                </c:pt>
                <c:pt idx="9057">
                  <c:v>197.97200000000001</c:v>
                </c:pt>
                <c:pt idx="9058">
                  <c:v>197.988</c:v>
                </c:pt>
                <c:pt idx="9059">
                  <c:v>197.99700000000001</c:v>
                </c:pt>
                <c:pt idx="9060">
                  <c:v>198.00800000000001</c:v>
                </c:pt>
                <c:pt idx="9061">
                  <c:v>198.02799999999999</c:v>
                </c:pt>
                <c:pt idx="9062">
                  <c:v>198.05600000000001</c:v>
                </c:pt>
                <c:pt idx="9063">
                  <c:v>198.08199999999999</c:v>
                </c:pt>
                <c:pt idx="9064">
                  <c:v>198.10599999999999</c:v>
                </c:pt>
                <c:pt idx="9065">
                  <c:v>198.12899999999999</c:v>
                </c:pt>
                <c:pt idx="9066">
                  <c:v>198.15100000000001</c:v>
                </c:pt>
                <c:pt idx="9067">
                  <c:v>198.167</c:v>
                </c:pt>
                <c:pt idx="9068">
                  <c:v>198.172</c:v>
                </c:pt>
                <c:pt idx="9069">
                  <c:v>198.172</c:v>
                </c:pt>
                <c:pt idx="9070">
                  <c:v>198.172</c:v>
                </c:pt>
                <c:pt idx="9071">
                  <c:v>198.17400000000001</c:v>
                </c:pt>
                <c:pt idx="9072">
                  <c:v>198.178</c:v>
                </c:pt>
                <c:pt idx="9073">
                  <c:v>198.18299999999999</c:v>
                </c:pt>
                <c:pt idx="9074">
                  <c:v>198.19</c:v>
                </c:pt>
                <c:pt idx="9075">
                  <c:v>198.196</c:v>
                </c:pt>
                <c:pt idx="9076">
                  <c:v>198.20400000000001</c:v>
                </c:pt>
                <c:pt idx="9077">
                  <c:v>198.215</c:v>
                </c:pt>
                <c:pt idx="9078">
                  <c:v>198.23500000000001</c:v>
                </c:pt>
                <c:pt idx="9079">
                  <c:v>198.273</c:v>
                </c:pt>
                <c:pt idx="9080">
                  <c:v>198.328</c:v>
                </c:pt>
                <c:pt idx="9081">
                  <c:v>198.38300000000001</c:v>
                </c:pt>
                <c:pt idx="9082">
                  <c:v>198.40899999999999</c:v>
                </c:pt>
                <c:pt idx="9083">
                  <c:v>198.42099999999999</c:v>
                </c:pt>
                <c:pt idx="9084">
                  <c:v>198.43</c:v>
                </c:pt>
                <c:pt idx="9085">
                  <c:v>198.44399999999999</c:v>
                </c:pt>
                <c:pt idx="9086">
                  <c:v>198.471</c:v>
                </c:pt>
                <c:pt idx="9087">
                  <c:v>198.517</c:v>
                </c:pt>
                <c:pt idx="9088">
                  <c:v>198.57900000000001</c:v>
                </c:pt>
                <c:pt idx="9089">
                  <c:v>198.60599999999999</c:v>
                </c:pt>
                <c:pt idx="9090">
                  <c:v>198.613</c:v>
                </c:pt>
                <c:pt idx="9091">
                  <c:v>198.62200000000001</c:v>
                </c:pt>
                <c:pt idx="9092">
                  <c:v>198.63499999999999</c:v>
                </c:pt>
                <c:pt idx="9093">
                  <c:v>198.65100000000001</c:v>
                </c:pt>
                <c:pt idx="9094">
                  <c:v>198.66800000000001</c:v>
                </c:pt>
                <c:pt idx="9095">
                  <c:v>198.68299999999999</c:v>
                </c:pt>
                <c:pt idx="9096">
                  <c:v>198.69800000000001</c:v>
                </c:pt>
                <c:pt idx="9097">
                  <c:v>198.71100000000001</c:v>
                </c:pt>
                <c:pt idx="9098">
                  <c:v>198.726</c:v>
                </c:pt>
                <c:pt idx="9099">
                  <c:v>198.74100000000001</c:v>
                </c:pt>
                <c:pt idx="9100">
                  <c:v>198.76900000000001</c:v>
                </c:pt>
                <c:pt idx="9101">
                  <c:v>198.83099999999999</c:v>
                </c:pt>
                <c:pt idx="9102">
                  <c:v>198.90299999999999</c:v>
                </c:pt>
                <c:pt idx="9103">
                  <c:v>198.935</c:v>
                </c:pt>
                <c:pt idx="9104">
                  <c:v>198.947</c:v>
                </c:pt>
                <c:pt idx="9105">
                  <c:v>198.965</c:v>
                </c:pt>
                <c:pt idx="9106">
                  <c:v>198.98599999999999</c:v>
                </c:pt>
                <c:pt idx="9107">
                  <c:v>199.00299999999999</c:v>
                </c:pt>
                <c:pt idx="9108">
                  <c:v>199.02</c:v>
                </c:pt>
                <c:pt idx="9109">
                  <c:v>199.035</c:v>
                </c:pt>
                <c:pt idx="9110">
                  <c:v>199.04900000000001</c:v>
                </c:pt>
                <c:pt idx="9111">
                  <c:v>199.065</c:v>
                </c:pt>
                <c:pt idx="9112">
                  <c:v>199.08099999999999</c:v>
                </c:pt>
                <c:pt idx="9113">
                  <c:v>199.11</c:v>
                </c:pt>
                <c:pt idx="9114">
                  <c:v>199.167</c:v>
                </c:pt>
                <c:pt idx="9115">
                  <c:v>199.23</c:v>
                </c:pt>
                <c:pt idx="9116">
                  <c:v>199.25200000000001</c:v>
                </c:pt>
                <c:pt idx="9117">
                  <c:v>199.267</c:v>
                </c:pt>
                <c:pt idx="9118">
                  <c:v>199.29300000000001</c:v>
                </c:pt>
                <c:pt idx="9119">
                  <c:v>199.31700000000001</c:v>
                </c:pt>
                <c:pt idx="9120">
                  <c:v>199.33099999999999</c:v>
                </c:pt>
                <c:pt idx="9121">
                  <c:v>199.345</c:v>
                </c:pt>
                <c:pt idx="9122">
                  <c:v>199.36</c:v>
                </c:pt>
                <c:pt idx="9123">
                  <c:v>199.375</c:v>
                </c:pt>
                <c:pt idx="9124">
                  <c:v>199.38900000000001</c:v>
                </c:pt>
                <c:pt idx="9125">
                  <c:v>199.422</c:v>
                </c:pt>
                <c:pt idx="9126">
                  <c:v>199.49</c:v>
                </c:pt>
                <c:pt idx="9127">
                  <c:v>199.57499999999999</c:v>
                </c:pt>
                <c:pt idx="9128">
                  <c:v>199.66300000000001</c:v>
                </c:pt>
                <c:pt idx="9129">
                  <c:v>199.74299999999999</c:v>
                </c:pt>
                <c:pt idx="9130">
                  <c:v>199.80699999999999</c:v>
                </c:pt>
                <c:pt idx="9131">
                  <c:v>199.857</c:v>
                </c:pt>
                <c:pt idx="9132">
                  <c:v>199.874</c:v>
                </c:pt>
                <c:pt idx="9133">
                  <c:v>199.874</c:v>
                </c:pt>
                <c:pt idx="9134">
                  <c:v>199.87799999999999</c:v>
                </c:pt>
                <c:pt idx="9135">
                  <c:v>199.88499999999999</c:v>
                </c:pt>
                <c:pt idx="9136">
                  <c:v>199.893</c:v>
                </c:pt>
                <c:pt idx="9137">
                  <c:v>199.90199999999999</c:v>
                </c:pt>
                <c:pt idx="9138">
                  <c:v>199.91300000000001</c:v>
                </c:pt>
                <c:pt idx="9139">
                  <c:v>199.92400000000001</c:v>
                </c:pt>
                <c:pt idx="9140">
                  <c:v>199.93700000000001</c:v>
                </c:pt>
                <c:pt idx="9141">
                  <c:v>199.95</c:v>
                </c:pt>
                <c:pt idx="9142">
                  <c:v>199.96299999999999</c:v>
                </c:pt>
                <c:pt idx="9143">
                  <c:v>199.97499999999999</c:v>
                </c:pt>
                <c:pt idx="9144">
                  <c:v>199.98699999999999</c:v>
                </c:pt>
                <c:pt idx="9145">
                  <c:v>200</c:v>
                </c:pt>
                <c:pt idx="9146">
                  <c:v>200.012</c:v>
                </c:pt>
                <c:pt idx="9147">
                  <c:v>200.024</c:v>
                </c:pt>
                <c:pt idx="9148">
                  <c:v>200.036</c:v>
                </c:pt>
                <c:pt idx="9149">
                  <c:v>200.048</c:v>
                </c:pt>
                <c:pt idx="9150">
                  <c:v>200.06100000000001</c:v>
                </c:pt>
                <c:pt idx="9151">
                  <c:v>200.072</c:v>
                </c:pt>
                <c:pt idx="9152">
                  <c:v>200.083</c:v>
                </c:pt>
                <c:pt idx="9153">
                  <c:v>200.095</c:v>
                </c:pt>
                <c:pt idx="9154">
                  <c:v>200.10599999999999</c:v>
                </c:pt>
                <c:pt idx="9155">
                  <c:v>200.11799999999999</c:v>
                </c:pt>
                <c:pt idx="9156">
                  <c:v>200.12899999999999</c:v>
                </c:pt>
                <c:pt idx="9157">
                  <c:v>200.14</c:v>
                </c:pt>
                <c:pt idx="9158">
                  <c:v>200.155</c:v>
                </c:pt>
                <c:pt idx="9159">
                  <c:v>200.17099999999999</c:v>
                </c:pt>
                <c:pt idx="9160">
                  <c:v>200.18899999999999</c:v>
                </c:pt>
                <c:pt idx="9161">
                  <c:v>200.21100000000001</c:v>
                </c:pt>
                <c:pt idx="9162">
                  <c:v>200.24100000000001</c:v>
                </c:pt>
                <c:pt idx="9163">
                  <c:v>200.28800000000001</c:v>
                </c:pt>
                <c:pt idx="9164">
                  <c:v>200.351</c:v>
                </c:pt>
                <c:pt idx="9165">
                  <c:v>200.42400000000001</c:v>
                </c:pt>
                <c:pt idx="9166">
                  <c:v>200.50700000000001</c:v>
                </c:pt>
                <c:pt idx="9167">
                  <c:v>200.59200000000001</c:v>
                </c:pt>
                <c:pt idx="9168">
                  <c:v>200.66399999999999</c:v>
                </c:pt>
                <c:pt idx="9169">
                  <c:v>200.708</c:v>
                </c:pt>
                <c:pt idx="9170">
                  <c:v>200.72399999999999</c:v>
                </c:pt>
                <c:pt idx="9171">
                  <c:v>200.72900000000001</c:v>
                </c:pt>
                <c:pt idx="9172">
                  <c:v>200.73599999999999</c:v>
                </c:pt>
                <c:pt idx="9173">
                  <c:v>200.74600000000001</c:v>
                </c:pt>
                <c:pt idx="9174">
                  <c:v>200.75800000000001</c:v>
                </c:pt>
                <c:pt idx="9175">
                  <c:v>200.76900000000001</c:v>
                </c:pt>
                <c:pt idx="9176">
                  <c:v>200.78399999999999</c:v>
                </c:pt>
                <c:pt idx="9177">
                  <c:v>200.816</c:v>
                </c:pt>
                <c:pt idx="9178">
                  <c:v>200.86600000000001</c:v>
                </c:pt>
                <c:pt idx="9179">
                  <c:v>200.929</c:v>
                </c:pt>
                <c:pt idx="9180">
                  <c:v>201</c:v>
                </c:pt>
                <c:pt idx="9181">
                  <c:v>201.06100000000001</c:v>
                </c:pt>
                <c:pt idx="9182">
                  <c:v>201.08199999999999</c:v>
                </c:pt>
                <c:pt idx="9183">
                  <c:v>201.084</c:v>
                </c:pt>
                <c:pt idx="9184">
                  <c:v>201.09100000000001</c:v>
                </c:pt>
                <c:pt idx="9185">
                  <c:v>201.09899999999999</c:v>
                </c:pt>
                <c:pt idx="9186">
                  <c:v>201.107</c:v>
                </c:pt>
                <c:pt idx="9187">
                  <c:v>201.11799999999999</c:v>
                </c:pt>
                <c:pt idx="9188">
                  <c:v>201.13</c:v>
                </c:pt>
                <c:pt idx="9189">
                  <c:v>201.14400000000001</c:v>
                </c:pt>
                <c:pt idx="9190">
                  <c:v>201.16</c:v>
                </c:pt>
                <c:pt idx="9191">
                  <c:v>201.17599999999999</c:v>
                </c:pt>
                <c:pt idx="9192">
                  <c:v>201.19300000000001</c:v>
                </c:pt>
                <c:pt idx="9193">
                  <c:v>201.208</c:v>
                </c:pt>
                <c:pt idx="9194">
                  <c:v>201.22300000000001</c:v>
                </c:pt>
                <c:pt idx="9195">
                  <c:v>201.238</c:v>
                </c:pt>
                <c:pt idx="9196">
                  <c:v>201.25299999999999</c:v>
                </c:pt>
                <c:pt idx="9197">
                  <c:v>201.26900000000001</c:v>
                </c:pt>
                <c:pt idx="9198">
                  <c:v>201.28399999999999</c:v>
                </c:pt>
                <c:pt idx="9199">
                  <c:v>201.30099999999999</c:v>
                </c:pt>
                <c:pt idx="9200">
                  <c:v>201.32400000000001</c:v>
                </c:pt>
                <c:pt idx="9201">
                  <c:v>201.345</c:v>
                </c:pt>
                <c:pt idx="9202">
                  <c:v>201.35599999999999</c:v>
                </c:pt>
                <c:pt idx="9203">
                  <c:v>201.36699999999999</c:v>
                </c:pt>
                <c:pt idx="9204">
                  <c:v>201.37899999999999</c:v>
                </c:pt>
                <c:pt idx="9205">
                  <c:v>201.39</c:v>
                </c:pt>
                <c:pt idx="9206">
                  <c:v>201.40199999999999</c:v>
                </c:pt>
                <c:pt idx="9207">
                  <c:v>201.41399999999999</c:v>
                </c:pt>
                <c:pt idx="9208">
                  <c:v>201.42699999999999</c:v>
                </c:pt>
                <c:pt idx="9209">
                  <c:v>201.43899999999999</c:v>
                </c:pt>
                <c:pt idx="9210">
                  <c:v>201.45099999999999</c:v>
                </c:pt>
                <c:pt idx="9211">
                  <c:v>201.46299999999999</c:v>
                </c:pt>
                <c:pt idx="9212">
                  <c:v>201.476</c:v>
                </c:pt>
                <c:pt idx="9213">
                  <c:v>201.488</c:v>
                </c:pt>
                <c:pt idx="9214">
                  <c:v>201.501</c:v>
                </c:pt>
                <c:pt idx="9215">
                  <c:v>201.51400000000001</c:v>
                </c:pt>
                <c:pt idx="9216">
                  <c:v>201.52699999999999</c:v>
                </c:pt>
                <c:pt idx="9217">
                  <c:v>201.54400000000001</c:v>
                </c:pt>
                <c:pt idx="9218">
                  <c:v>201.56100000000001</c:v>
                </c:pt>
                <c:pt idx="9219">
                  <c:v>201.577</c:v>
                </c:pt>
                <c:pt idx="9220">
                  <c:v>201.59399999999999</c:v>
                </c:pt>
                <c:pt idx="9221">
                  <c:v>201.61099999999999</c:v>
                </c:pt>
                <c:pt idx="9222">
                  <c:v>201.62700000000001</c:v>
                </c:pt>
                <c:pt idx="9223">
                  <c:v>201.63900000000001</c:v>
                </c:pt>
                <c:pt idx="9224">
                  <c:v>201.65199999999999</c:v>
                </c:pt>
                <c:pt idx="9225">
                  <c:v>201.666</c:v>
                </c:pt>
                <c:pt idx="9226">
                  <c:v>201.68199999999999</c:v>
                </c:pt>
                <c:pt idx="9227">
                  <c:v>201.69900000000001</c:v>
                </c:pt>
                <c:pt idx="9228">
                  <c:v>201.71700000000001</c:v>
                </c:pt>
                <c:pt idx="9229">
                  <c:v>201.73400000000001</c:v>
                </c:pt>
                <c:pt idx="9230">
                  <c:v>201.75</c:v>
                </c:pt>
                <c:pt idx="9231">
                  <c:v>201.76599999999999</c:v>
                </c:pt>
                <c:pt idx="9232">
                  <c:v>201.78200000000001</c:v>
                </c:pt>
                <c:pt idx="9233">
                  <c:v>201.797</c:v>
                </c:pt>
                <c:pt idx="9234">
                  <c:v>201.81</c:v>
                </c:pt>
                <c:pt idx="9235">
                  <c:v>201.82400000000001</c:v>
                </c:pt>
                <c:pt idx="9236">
                  <c:v>201.83699999999999</c:v>
                </c:pt>
                <c:pt idx="9237">
                  <c:v>201.85300000000001</c:v>
                </c:pt>
                <c:pt idx="9238">
                  <c:v>201.87</c:v>
                </c:pt>
                <c:pt idx="9239">
                  <c:v>201.887</c:v>
                </c:pt>
                <c:pt idx="9240">
                  <c:v>201.90100000000001</c:v>
                </c:pt>
                <c:pt idx="9241">
                  <c:v>201.916</c:v>
                </c:pt>
                <c:pt idx="9242">
                  <c:v>201.93100000000001</c:v>
                </c:pt>
                <c:pt idx="9243">
                  <c:v>201.946</c:v>
                </c:pt>
                <c:pt idx="9244">
                  <c:v>201.96100000000001</c:v>
                </c:pt>
                <c:pt idx="9245">
                  <c:v>201.976</c:v>
                </c:pt>
                <c:pt idx="9246">
                  <c:v>201.989</c:v>
                </c:pt>
                <c:pt idx="9247">
                  <c:v>202.00399999999999</c:v>
                </c:pt>
                <c:pt idx="9248">
                  <c:v>202.01900000000001</c:v>
                </c:pt>
                <c:pt idx="9249">
                  <c:v>202.035</c:v>
                </c:pt>
                <c:pt idx="9250">
                  <c:v>202.053</c:v>
                </c:pt>
                <c:pt idx="9251">
                  <c:v>202.07</c:v>
                </c:pt>
                <c:pt idx="9252">
                  <c:v>202.08500000000001</c:v>
                </c:pt>
                <c:pt idx="9253">
                  <c:v>202.09899999999999</c:v>
                </c:pt>
                <c:pt idx="9254">
                  <c:v>202.113</c:v>
                </c:pt>
                <c:pt idx="9255">
                  <c:v>202.12799999999999</c:v>
                </c:pt>
                <c:pt idx="9256">
                  <c:v>202.14400000000001</c:v>
                </c:pt>
                <c:pt idx="9257">
                  <c:v>202.16</c:v>
                </c:pt>
                <c:pt idx="9258">
                  <c:v>202.178</c:v>
                </c:pt>
                <c:pt idx="9259">
                  <c:v>202.19800000000001</c:v>
                </c:pt>
                <c:pt idx="9260">
                  <c:v>202.208</c:v>
                </c:pt>
                <c:pt idx="9261">
                  <c:v>202.21799999999999</c:v>
                </c:pt>
                <c:pt idx="9262">
                  <c:v>202.22800000000001</c:v>
                </c:pt>
                <c:pt idx="9263">
                  <c:v>202.239</c:v>
                </c:pt>
                <c:pt idx="9264">
                  <c:v>202.25</c:v>
                </c:pt>
                <c:pt idx="9265">
                  <c:v>202.262</c:v>
                </c:pt>
                <c:pt idx="9266">
                  <c:v>202.273</c:v>
                </c:pt>
                <c:pt idx="9267">
                  <c:v>202.285</c:v>
                </c:pt>
                <c:pt idx="9268">
                  <c:v>202.297</c:v>
                </c:pt>
                <c:pt idx="9269">
                  <c:v>202.309</c:v>
                </c:pt>
                <c:pt idx="9270">
                  <c:v>202.32</c:v>
                </c:pt>
                <c:pt idx="9271">
                  <c:v>202.33099999999999</c:v>
                </c:pt>
                <c:pt idx="9272">
                  <c:v>202.34100000000001</c:v>
                </c:pt>
                <c:pt idx="9273">
                  <c:v>202.351</c:v>
                </c:pt>
                <c:pt idx="9274">
                  <c:v>202.36199999999999</c:v>
                </c:pt>
                <c:pt idx="9275">
                  <c:v>202.375</c:v>
                </c:pt>
                <c:pt idx="9276">
                  <c:v>202.39099999999999</c:v>
                </c:pt>
                <c:pt idx="9277">
                  <c:v>202.404</c:v>
                </c:pt>
                <c:pt idx="9278">
                  <c:v>202.41800000000001</c:v>
                </c:pt>
                <c:pt idx="9279">
                  <c:v>202.43299999999999</c:v>
                </c:pt>
                <c:pt idx="9280">
                  <c:v>202.44800000000001</c:v>
                </c:pt>
                <c:pt idx="9281">
                  <c:v>202.46100000000001</c:v>
                </c:pt>
                <c:pt idx="9282">
                  <c:v>202.47399999999999</c:v>
                </c:pt>
                <c:pt idx="9283">
                  <c:v>202.48599999999999</c:v>
                </c:pt>
                <c:pt idx="9284">
                  <c:v>202.49700000000001</c:v>
                </c:pt>
                <c:pt idx="9285">
                  <c:v>202.506</c:v>
                </c:pt>
                <c:pt idx="9286">
                  <c:v>202.51400000000001</c:v>
                </c:pt>
                <c:pt idx="9287">
                  <c:v>202.52199999999999</c:v>
                </c:pt>
                <c:pt idx="9288">
                  <c:v>202.53200000000001</c:v>
                </c:pt>
                <c:pt idx="9289">
                  <c:v>202.54400000000001</c:v>
                </c:pt>
                <c:pt idx="9290">
                  <c:v>202.55500000000001</c:v>
                </c:pt>
                <c:pt idx="9291">
                  <c:v>202.566</c:v>
                </c:pt>
                <c:pt idx="9292">
                  <c:v>202.578</c:v>
                </c:pt>
                <c:pt idx="9293">
                  <c:v>202.59100000000001</c:v>
                </c:pt>
                <c:pt idx="9294">
                  <c:v>202.60400000000001</c:v>
                </c:pt>
                <c:pt idx="9295">
                  <c:v>202.61799999999999</c:v>
                </c:pt>
                <c:pt idx="9296">
                  <c:v>202.63300000000001</c:v>
                </c:pt>
                <c:pt idx="9297">
                  <c:v>202.649</c:v>
                </c:pt>
                <c:pt idx="9298">
                  <c:v>202.666</c:v>
                </c:pt>
                <c:pt idx="9299">
                  <c:v>202.68199999999999</c:v>
                </c:pt>
                <c:pt idx="9300">
                  <c:v>202.69499999999999</c:v>
                </c:pt>
                <c:pt idx="9301">
                  <c:v>202.709</c:v>
                </c:pt>
                <c:pt idx="9302">
                  <c:v>202.72399999999999</c:v>
                </c:pt>
                <c:pt idx="9303">
                  <c:v>202.739</c:v>
                </c:pt>
                <c:pt idx="9304">
                  <c:v>202.755</c:v>
                </c:pt>
                <c:pt idx="9305">
                  <c:v>202.77</c:v>
                </c:pt>
                <c:pt idx="9306">
                  <c:v>202.785</c:v>
                </c:pt>
                <c:pt idx="9307">
                  <c:v>202.8</c:v>
                </c:pt>
                <c:pt idx="9308">
                  <c:v>202.81299999999999</c:v>
                </c:pt>
                <c:pt idx="9309">
                  <c:v>202.827</c:v>
                </c:pt>
                <c:pt idx="9310">
                  <c:v>202.84100000000001</c:v>
                </c:pt>
                <c:pt idx="9311">
                  <c:v>202.85499999999999</c:v>
                </c:pt>
                <c:pt idx="9312">
                  <c:v>202.87</c:v>
                </c:pt>
                <c:pt idx="9313">
                  <c:v>202.886</c:v>
                </c:pt>
                <c:pt idx="9314">
                  <c:v>202.90199999999999</c:v>
                </c:pt>
                <c:pt idx="9315">
                  <c:v>202.91900000000001</c:v>
                </c:pt>
                <c:pt idx="9316">
                  <c:v>202.93600000000001</c:v>
                </c:pt>
                <c:pt idx="9317">
                  <c:v>202.95</c:v>
                </c:pt>
                <c:pt idx="9318">
                  <c:v>202.964</c:v>
                </c:pt>
                <c:pt idx="9319">
                  <c:v>202.97900000000001</c:v>
                </c:pt>
                <c:pt idx="9320">
                  <c:v>202.994</c:v>
                </c:pt>
                <c:pt idx="9321">
                  <c:v>203.00899999999999</c:v>
                </c:pt>
                <c:pt idx="9322">
                  <c:v>203.02600000000001</c:v>
                </c:pt>
                <c:pt idx="9323">
                  <c:v>203.04499999999999</c:v>
                </c:pt>
                <c:pt idx="9324">
                  <c:v>203.06299999999999</c:v>
                </c:pt>
                <c:pt idx="9325">
                  <c:v>203.07900000000001</c:v>
                </c:pt>
                <c:pt idx="9326">
                  <c:v>203.10300000000001</c:v>
                </c:pt>
                <c:pt idx="9327">
                  <c:v>203.12799999999999</c:v>
                </c:pt>
                <c:pt idx="9328">
                  <c:v>203.15700000000001</c:v>
                </c:pt>
                <c:pt idx="9329">
                  <c:v>203.202</c:v>
                </c:pt>
                <c:pt idx="9330">
                  <c:v>203.25899999999999</c:v>
                </c:pt>
                <c:pt idx="9331">
                  <c:v>203.32900000000001</c:v>
                </c:pt>
                <c:pt idx="9332">
                  <c:v>203.40700000000001</c:v>
                </c:pt>
                <c:pt idx="9333">
                  <c:v>203.48099999999999</c:v>
                </c:pt>
                <c:pt idx="9334">
                  <c:v>203.51900000000001</c:v>
                </c:pt>
                <c:pt idx="9335">
                  <c:v>203.52699999999999</c:v>
                </c:pt>
                <c:pt idx="9336">
                  <c:v>203.53</c:v>
                </c:pt>
                <c:pt idx="9337">
                  <c:v>203.536</c:v>
                </c:pt>
                <c:pt idx="9338">
                  <c:v>203.54300000000001</c:v>
                </c:pt>
                <c:pt idx="9339">
                  <c:v>203.55099999999999</c:v>
                </c:pt>
                <c:pt idx="9340">
                  <c:v>203.56100000000001</c:v>
                </c:pt>
                <c:pt idx="9341">
                  <c:v>203.572</c:v>
                </c:pt>
                <c:pt idx="9342">
                  <c:v>203.584</c:v>
                </c:pt>
                <c:pt idx="9343">
                  <c:v>203.596</c:v>
                </c:pt>
                <c:pt idx="9344">
                  <c:v>203.60900000000001</c:v>
                </c:pt>
                <c:pt idx="9345">
                  <c:v>203.62100000000001</c:v>
                </c:pt>
                <c:pt idx="9346">
                  <c:v>203.63399999999999</c:v>
                </c:pt>
                <c:pt idx="9347">
                  <c:v>203.64699999999999</c:v>
                </c:pt>
                <c:pt idx="9348">
                  <c:v>203.66</c:v>
                </c:pt>
                <c:pt idx="9349">
                  <c:v>203.672</c:v>
                </c:pt>
                <c:pt idx="9350">
                  <c:v>203.685</c:v>
                </c:pt>
                <c:pt idx="9351">
                  <c:v>203.697</c:v>
                </c:pt>
                <c:pt idx="9352">
                  <c:v>203.71</c:v>
                </c:pt>
                <c:pt idx="9353">
                  <c:v>203.72200000000001</c:v>
                </c:pt>
                <c:pt idx="9354">
                  <c:v>203.73500000000001</c:v>
                </c:pt>
                <c:pt idx="9355">
                  <c:v>203.74799999999999</c:v>
                </c:pt>
                <c:pt idx="9356">
                  <c:v>203.762</c:v>
                </c:pt>
                <c:pt idx="9357">
                  <c:v>203.79</c:v>
                </c:pt>
                <c:pt idx="9358">
                  <c:v>203.83199999999999</c:v>
                </c:pt>
                <c:pt idx="9359">
                  <c:v>203.88200000000001</c:v>
                </c:pt>
                <c:pt idx="9360">
                  <c:v>203.941</c:v>
                </c:pt>
                <c:pt idx="9361">
                  <c:v>204.00200000000001</c:v>
                </c:pt>
                <c:pt idx="9362">
                  <c:v>204.06399999999999</c:v>
                </c:pt>
                <c:pt idx="9363">
                  <c:v>204.124</c:v>
                </c:pt>
                <c:pt idx="9364">
                  <c:v>204.179</c:v>
                </c:pt>
                <c:pt idx="9365">
                  <c:v>204.22800000000001</c:v>
                </c:pt>
                <c:pt idx="9366">
                  <c:v>204.27600000000001</c:v>
                </c:pt>
                <c:pt idx="9367">
                  <c:v>204.315</c:v>
                </c:pt>
                <c:pt idx="9368">
                  <c:v>204.346</c:v>
                </c:pt>
                <c:pt idx="9369">
                  <c:v>204.374</c:v>
                </c:pt>
                <c:pt idx="9370">
                  <c:v>204.399</c:v>
                </c:pt>
                <c:pt idx="9371">
                  <c:v>204.422</c:v>
                </c:pt>
                <c:pt idx="9372">
                  <c:v>204.441</c:v>
                </c:pt>
                <c:pt idx="9373">
                  <c:v>204.46</c:v>
                </c:pt>
                <c:pt idx="9374">
                  <c:v>204.47800000000001</c:v>
                </c:pt>
                <c:pt idx="9375">
                  <c:v>204.495</c:v>
                </c:pt>
                <c:pt idx="9376">
                  <c:v>204.51300000000001</c:v>
                </c:pt>
                <c:pt idx="9377">
                  <c:v>204.535</c:v>
                </c:pt>
                <c:pt idx="9378">
                  <c:v>204.56100000000001</c:v>
                </c:pt>
                <c:pt idx="9379">
                  <c:v>204.58799999999999</c:v>
                </c:pt>
                <c:pt idx="9380">
                  <c:v>204.61500000000001</c:v>
                </c:pt>
                <c:pt idx="9381">
                  <c:v>204.631</c:v>
                </c:pt>
                <c:pt idx="9382">
                  <c:v>204.631</c:v>
                </c:pt>
                <c:pt idx="9383">
                  <c:v>204.636</c:v>
                </c:pt>
                <c:pt idx="9384">
                  <c:v>204.643</c:v>
                </c:pt>
                <c:pt idx="9385">
                  <c:v>204.65</c:v>
                </c:pt>
                <c:pt idx="9386">
                  <c:v>204.66</c:v>
                </c:pt>
                <c:pt idx="9387">
                  <c:v>204.673</c:v>
                </c:pt>
                <c:pt idx="9388">
                  <c:v>204.68899999999999</c:v>
                </c:pt>
                <c:pt idx="9389">
                  <c:v>204.70500000000001</c:v>
                </c:pt>
                <c:pt idx="9390">
                  <c:v>204.71899999999999</c:v>
                </c:pt>
                <c:pt idx="9391">
                  <c:v>204.733</c:v>
                </c:pt>
                <c:pt idx="9392">
                  <c:v>204.74799999999999</c:v>
                </c:pt>
                <c:pt idx="9393">
                  <c:v>204.76300000000001</c:v>
                </c:pt>
                <c:pt idx="9394">
                  <c:v>204.78200000000001</c:v>
                </c:pt>
                <c:pt idx="9395">
                  <c:v>204.81299999999999</c:v>
                </c:pt>
                <c:pt idx="9396">
                  <c:v>204.85599999999999</c:v>
                </c:pt>
                <c:pt idx="9397">
                  <c:v>204.89699999999999</c:v>
                </c:pt>
                <c:pt idx="9398">
                  <c:v>204.93799999999999</c:v>
                </c:pt>
                <c:pt idx="9399">
                  <c:v>204.97800000000001</c:v>
                </c:pt>
                <c:pt idx="9400">
                  <c:v>205.01300000000001</c:v>
                </c:pt>
                <c:pt idx="9401">
                  <c:v>205.048</c:v>
                </c:pt>
                <c:pt idx="9402">
                  <c:v>205.08</c:v>
                </c:pt>
                <c:pt idx="9403">
                  <c:v>205.10900000000001</c:v>
                </c:pt>
                <c:pt idx="9404">
                  <c:v>205.14099999999999</c:v>
                </c:pt>
                <c:pt idx="9405">
                  <c:v>205.16900000000001</c:v>
                </c:pt>
                <c:pt idx="9406">
                  <c:v>205.19200000000001</c:v>
                </c:pt>
                <c:pt idx="9407">
                  <c:v>205.21100000000001</c:v>
                </c:pt>
                <c:pt idx="9408">
                  <c:v>205.226</c:v>
                </c:pt>
                <c:pt idx="9409">
                  <c:v>205.24</c:v>
                </c:pt>
                <c:pt idx="9410">
                  <c:v>205.255</c:v>
                </c:pt>
                <c:pt idx="9411">
                  <c:v>205.26900000000001</c:v>
                </c:pt>
                <c:pt idx="9412">
                  <c:v>205.28399999999999</c:v>
                </c:pt>
                <c:pt idx="9413">
                  <c:v>205.297</c:v>
                </c:pt>
                <c:pt idx="9414">
                  <c:v>205.31</c:v>
                </c:pt>
                <c:pt idx="9415">
                  <c:v>205.32499999999999</c:v>
                </c:pt>
                <c:pt idx="9416">
                  <c:v>205.345</c:v>
                </c:pt>
                <c:pt idx="9417">
                  <c:v>205.37700000000001</c:v>
                </c:pt>
                <c:pt idx="9418">
                  <c:v>205.416</c:v>
                </c:pt>
                <c:pt idx="9419">
                  <c:v>205.447</c:v>
                </c:pt>
                <c:pt idx="9420">
                  <c:v>205.476</c:v>
                </c:pt>
                <c:pt idx="9421">
                  <c:v>205.489</c:v>
                </c:pt>
                <c:pt idx="9422">
                  <c:v>205.494</c:v>
                </c:pt>
                <c:pt idx="9423">
                  <c:v>205.501</c:v>
                </c:pt>
                <c:pt idx="9424">
                  <c:v>205.50899999999999</c:v>
                </c:pt>
                <c:pt idx="9425">
                  <c:v>205.51900000000001</c:v>
                </c:pt>
                <c:pt idx="9426">
                  <c:v>205.53399999999999</c:v>
                </c:pt>
                <c:pt idx="9427">
                  <c:v>205.55600000000001</c:v>
                </c:pt>
                <c:pt idx="9428">
                  <c:v>205.584</c:v>
                </c:pt>
                <c:pt idx="9429">
                  <c:v>205.60599999999999</c:v>
                </c:pt>
                <c:pt idx="9430">
                  <c:v>205.62200000000001</c:v>
                </c:pt>
                <c:pt idx="9431">
                  <c:v>205.637</c:v>
                </c:pt>
                <c:pt idx="9432">
                  <c:v>205.65199999999999</c:v>
                </c:pt>
                <c:pt idx="9433">
                  <c:v>205.667</c:v>
                </c:pt>
                <c:pt idx="9434">
                  <c:v>205.68299999999999</c:v>
                </c:pt>
                <c:pt idx="9435">
                  <c:v>205.697</c:v>
                </c:pt>
                <c:pt idx="9436">
                  <c:v>205.71</c:v>
                </c:pt>
                <c:pt idx="9437">
                  <c:v>205.72200000000001</c:v>
                </c:pt>
                <c:pt idx="9438">
                  <c:v>205.733</c:v>
                </c:pt>
                <c:pt idx="9439">
                  <c:v>205.744</c:v>
                </c:pt>
                <c:pt idx="9440">
                  <c:v>205.756</c:v>
                </c:pt>
                <c:pt idx="9441">
                  <c:v>205.779</c:v>
                </c:pt>
                <c:pt idx="9442">
                  <c:v>205.82</c:v>
                </c:pt>
                <c:pt idx="9443">
                  <c:v>205.86600000000001</c:v>
                </c:pt>
                <c:pt idx="9444">
                  <c:v>205.898</c:v>
                </c:pt>
                <c:pt idx="9445">
                  <c:v>205.92599999999999</c:v>
                </c:pt>
                <c:pt idx="9446">
                  <c:v>205.95500000000001</c:v>
                </c:pt>
                <c:pt idx="9447">
                  <c:v>205.97900000000001</c:v>
                </c:pt>
                <c:pt idx="9448">
                  <c:v>206.00200000000001</c:v>
                </c:pt>
                <c:pt idx="9449">
                  <c:v>206.02099999999999</c:v>
                </c:pt>
                <c:pt idx="9450">
                  <c:v>206.03899999999999</c:v>
                </c:pt>
                <c:pt idx="9451">
                  <c:v>206.05799999999999</c:v>
                </c:pt>
                <c:pt idx="9452">
                  <c:v>206.07499999999999</c:v>
                </c:pt>
                <c:pt idx="9453">
                  <c:v>206.09</c:v>
                </c:pt>
                <c:pt idx="9454">
                  <c:v>206.101</c:v>
                </c:pt>
                <c:pt idx="9455">
                  <c:v>206.11</c:v>
                </c:pt>
                <c:pt idx="9456">
                  <c:v>206.119</c:v>
                </c:pt>
                <c:pt idx="9457">
                  <c:v>206.12700000000001</c:v>
                </c:pt>
                <c:pt idx="9458">
                  <c:v>206.136</c:v>
                </c:pt>
                <c:pt idx="9459">
                  <c:v>206.14400000000001</c:v>
                </c:pt>
                <c:pt idx="9460">
                  <c:v>206.15299999999999</c:v>
                </c:pt>
                <c:pt idx="9461">
                  <c:v>206.16300000000001</c:v>
                </c:pt>
                <c:pt idx="9462">
                  <c:v>206.173</c:v>
                </c:pt>
                <c:pt idx="9463">
                  <c:v>206.18600000000001</c:v>
                </c:pt>
                <c:pt idx="9464">
                  <c:v>206.20099999999999</c:v>
                </c:pt>
                <c:pt idx="9465">
                  <c:v>206.22</c:v>
                </c:pt>
                <c:pt idx="9466">
                  <c:v>206.249</c:v>
                </c:pt>
                <c:pt idx="9467">
                  <c:v>206.28200000000001</c:v>
                </c:pt>
                <c:pt idx="9468">
                  <c:v>206.33199999999999</c:v>
                </c:pt>
                <c:pt idx="9469">
                  <c:v>206.39500000000001</c:v>
                </c:pt>
                <c:pt idx="9470">
                  <c:v>206.46799999999999</c:v>
                </c:pt>
                <c:pt idx="9471">
                  <c:v>206.553</c:v>
                </c:pt>
                <c:pt idx="9472">
                  <c:v>206.64599999999999</c:v>
                </c:pt>
                <c:pt idx="9473">
                  <c:v>206.70500000000001</c:v>
                </c:pt>
                <c:pt idx="9474">
                  <c:v>206.71600000000001</c:v>
                </c:pt>
                <c:pt idx="9475">
                  <c:v>206.71600000000001</c:v>
                </c:pt>
                <c:pt idx="9476">
                  <c:v>206.72200000000001</c:v>
                </c:pt>
                <c:pt idx="9477">
                  <c:v>206.744</c:v>
                </c:pt>
                <c:pt idx="9478">
                  <c:v>206.785</c:v>
                </c:pt>
                <c:pt idx="9479">
                  <c:v>206.84399999999999</c:v>
                </c:pt>
                <c:pt idx="9480">
                  <c:v>206.91300000000001</c:v>
                </c:pt>
                <c:pt idx="9481">
                  <c:v>206.96</c:v>
                </c:pt>
                <c:pt idx="9482">
                  <c:v>206.97399999999999</c:v>
                </c:pt>
                <c:pt idx="9483">
                  <c:v>206.97399999999999</c:v>
                </c:pt>
                <c:pt idx="9484">
                  <c:v>206.977</c:v>
                </c:pt>
                <c:pt idx="9485">
                  <c:v>206.983</c:v>
                </c:pt>
                <c:pt idx="9486">
                  <c:v>206.99100000000001</c:v>
                </c:pt>
                <c:pt idx="9487">
                  <c:v>206.99799999999999</c:v>
                </c:pt>
                <c:pt idx="9488">
                  <c:v>207.00700000000001</c:v>
                </c:pt>
                <c:pt idx="9489">
                  <c:v>207.018</c:v>
                </c:pt>
                <c:pt idx="9490">
                  <c:v>207.02799999999999</c:v>
                </c:pt>
                <c:pt idx="9491">
                  <c:v>207.03899999999999</c:v>
                </c:pt>
                <c:pt idx="9492">
                  <c:v>207.05</c:v>
                </c:pt>
                <c:pt idx="9493">
                  <c:v>207.06100000000001</c:v>
                </c:pt>
                <c:pt idx="9494">
                  <c:v>207.072</c:v>
                </c:pt>
                <c:pt idx="9495">
                  <c:v>207.084</c:v>
                </c:pt>
                <c:pt idx="9496">
                  <c:v>207.095</c:v>
                </c:pt>
                <c:pt idx="9497">
                  <c:v>207.107</c:v>
                </c:pt>
                <c:pt idx="9498">
                  <c:v>207.12</c:v>
                </c:pt>
                <c:pt idx="9499">
                  <c:v>207.13399999999999</c:v>
                </c:pt>
                <c:pt idx="9500">
                  <c:v>207.149</c:v>
                </c:pt>
                <c:pt idx="9501">
                  <c:v>207.16499999999999</c:v>
                </c:pt>
                <c:pt idx="9502">
                  <c:v>207.18199999999999</c:v>
                </c:pt>
                <c:pt idx="9503">
                  <c:v>207.196</c:v>
                </c:pt>
                <c:pt idx="9504">
                  <c:v>207.21</c:v>
                </c:pt>
                <c:pt idx="9505">
                  <c:v>207.22499999999999</c:v>
                </c:pt>
                <c:pt idx="9506">
                  <c:v>207.239</c:v>
                </c:pt>
                <c:pt idx="9507">
                  <c:v>207.25399999999999</c:v>
                </c:pt>
                <c:pt idx="9508">
                  <c:v>207.267</c:v>
                </c:pt>
                <c:pt idx="9509">
                  <c:v>207.28100000000001</c:v>
                </c:pt>
                <c:pt idx="9510">
                  <c:v>207.29499999999999</c:v>
                </c:pt>
                <c:pt idx="9511">
                  <c:v>207.31</c:v>
                </c:pt>
                <c:pt idx="9512">
                  <c:v>207.327</c:v>
                </c:pt>
                <c:pt idx="9513">
                  <c:v>207.34399999999999</c:v>
                </c:pt>
                <c:pt idx="9514">
                  <c:v>207.36099999999999</c:v>
                </c:pt>
                <c:pt idx="9515">
                  <c:v>207.375</c:v>
                </c:pt>
                <c:pt idx="9516">
                  <c:v>207.38900000000001</c:v>
                </c:pt>
                <c:pt idx="9517">
                  <c:v>207.40199999999999</c:v>
                </c:pt>
                <c:pt idx="9518">
                  <c:v>207.41399999999999</c:v>
                </c:pt>
                <c:pt idx="9519">
                  <c:v>207.42699999999999</c:v>
                </c:pt>
                <c:pt idx="9520">
                  <c:v>207.44</c:v>
                </c:pt>
                <c:pt idx="9521">
                  <c:v>207.453</c:v>
                </c:pt>
                <c:pt idx="9522">
                  <c:v>207.465</c:v>
                </c:pt>
                <c:pt idx="9523">
                  <c:v>207.47800000000001</c:v>
                </c:pt>
                <c:pt idx="9524">
                  <c:v>207.49</c:v>
                </c:pt>
                <c:pt idx="9525">
                  <c:v>207.50299999999999</c:v>
                </c:pt>
                <c:pt idx="9526">
                  <c:v>207.51599999999999</c:v>
                </c:pt>
                <c:pt idx="9527">
                  <c:v>207.529</c:v>
                </c:pt>
                <c:pt idx="9528">
                  <c:v>207.54300000000001</c:v>
                </c:pt>
                <c:pt idx="9529">
                  <c:v>207.55500000000001</c:v>
                </c:pt>
                <c:pt idx="9530">
                  <c:v>207.56800000000001</c:v>
                </c:pt>
                <c:pt idx="9531">
                  <c:v>207.58199999999999</c:v>
                </c:pt>
                <c:pt idx="9532">
                  <c:v>207.59700000000001</c:v>
                </c:pt>
                <c:pt idx="9533">
                  <c:v>207.613</c:v>
                </c:pt>
                <c:pt idx="9534">
                  <c:v>207.64400000000001</c:v>
                </c:pt>
                <c:pt idx="9535">
                  <c:v>207.69200000000001</c:v>
                </c:pt>
                <c:pt idx="9536">
                  <c:v>207.74299999999999</c:v>
                </c:pt>
                <c:pt idx="9537">
                  <c:v>207.791</c:v>
                </c:pt>
                <c:pt idx="9538">
                  <c:v>207.83500000000001</c:v>
                </c:pt>
                <c:pt idx="9539">
                  <c:v>207.86799999999999</c:v>
                </c:pt>
                <c:pt idx="9540">
                  <c:v>207.893</c:v>
                </c:pt>
                <c:pt idx="9541">
                  <c:v>207.92099999999999</c:v>
                </c:pt>
                <c:pt idx="9542">
                  <c:v>207.94499999999999</c:v>
                </c:pt>
                <c:pt idx="9543">
                  <c:v>207.959</c:v>
                </c:pt>
                <c:pt idx="9544">
                  <c:v>207.96799999999999</c:v>
                </c:pt>
                <c:pt idx="9545">
                  <c:v>207.97900000000001</c:v>
                </c:pt>
                <c:pt idx="9546">
                  <c:v>207.99</c:v>
                </c:pt>
                <c:pt idx="9547">
                  <c:v>208.00299999999999</c:v>
                </c:pt>
                <c:pt idx="9548">
                  <c:v>208.017</c:v>
                </c:pt>
                <c:pt idx="9549">
                  <c:v>208.04400000000001</c:v>
                </c:pt>
                <c:pt idx="9550">
                  <c:v>208.08699999999999</c:v>
                </c:pt>
                <c:pt idx="9551">
                  <c:v>208.13399999999999</c:v>
                </c:pt>
                <c:pt idx="9552">
                  <c:v>208.18</c:v>
                </c:pt>
                <c:pt idx="9553">
                  <c:v>208.23</c:v>
                </c:pt>
                <c:pt idx="9554">
                  <c:v>208.28100000000001</c:v>
                </c:pt>
                <c:pt idx="9555">
                  <c:v>208.339</c:v>
                </c:pt>
                <c:pt idx="9556">
                  <c:v>208.42</c:v>
                </c:pt>
                <c:pt idx="9557">
                  <c:v>208.51300000000001</c:v>
                </c:pt>
                <c:pt idx="9558">
                  <c:v>208.613</c:v>
                </c:pt>
                <c:pt idx="9559">
                  <c:v>208.71100000000001</c:v>
                </c:pt>
                <c:pt idx="9560">
                  <c:v>208.8</c:v>
                </c:pt>
                <c:pt idx="9561">
                  <c:v>208.87899999999999</c:v>
                </c:pt>
                <c:pt idx="9562">
                  <c:v>208.95099999999999</c:v>
                </c:pt>
                <c:pt idx="9563">
                  <c:v>209.00800000000001</c:v>
                </c:pt>
                <c:pt idx="9564">
                  <c:v>209.03399999999999</c:v>
                </c:pt>
                <c:pt idx="9565">
                  <c:v>209.041</c:v>
                </c:pt>
                <c:pt idx="9566">
                  <c:v>209.042</c:v>
                </c:pt>
                <c:pt idx="9567">
                  <c:v>209.04599999999999</c:v>
                </c:pt>
                <c:pt idx="9568">
                  <c:v>209.05</c:v>
                </c:pt>
                <c:pt idx="9569">
                  <c:v>209.05600000000001</c:v>
                </c:pt>
                <c:pt idx="9570">
                  <c:v>209.06299999999999</c:v>
                </c:pt>
                <c:pt idx="9571">
                  <c:v>209.072</c:v>
                </c:pt>
                <c:pt idx="9572">
                  <c:v>209.083</c:v>
                </c:pt>
                <c:pt idx="9573">
                  <c:v>209.09800000000001</c:v>
                </c:pt>
                <c:pt idx="9574">
                  <c:v>209.11799999999999</c:v>
                </c:pt>
                <c:pt idx="9575">
                  <c:v>209.142</c:v>
                </c:pt>
                <c:pt idx="9576">
                  <c:v>209.173</c:v>
                </c:pt>
                <c:pt idx="9577">
                  <c:v>209.208</c:v>
                </c:pt>
                <c:pt idx="9578">
                  <c:v>209.249</c:v>
                </c:pt>
                <c:pt idx="9579">
                  <c:v>209.30500000000001</c:v>
                </c:pt>
                <c:pt idx="9580">
                  <c:v>209.37200000000001</c:v>
                </c:pt>
                <c:pt idx="9581">
                  <c:v>209.453</c:v>
                </c:pt>
                <c:pt idx="9582">
                  <c:v>209.54900000000001</c:v>
                </c:pt>
                <c:pt idx="9583">
                  <c:v>209.63900000000001</c:v>
                </c:pt>
                <c:pt idx="9584">
                  <c:v>209.70699999999999</c:v>
                </c:pt>
                <c:pt idx="9585">
                  <c:v>209.761</c:v>
                </c:pt>
                <c:pt idx="9586">
                  <c:v>209.78100000000001</c:v>
                </c:pt>
                <c:pt idx="9587">
                  <c:v>209.78200000000001</c:v>
                </c:pt>
                <c:pt idx="9588">
                  <c:v>209.78200000000001</c:v>
                </c:pt>
                <c:pt idx="9589">
                  <c:v>209.786</c:v>
                </c:pt>
                <c:pt idx="9590">
                  <c:v>209.79300000000001</c:v>
                </c:pt>
                <c:pt idx="9591">
                  <c:v>209.8</c:v>
                </c:pt>
                <c:pt idx="9592">
                  <c:v>209.809</c:v>
                </c:pt>
                <c:pt idx="9593">
                  <c:v>209.81899999999999</c:v>
                </c:pt>
                <c:pt idx="9594">
                  <c:v>209.83600000000001</c:v>
                </c:pt>
                <c:pt idx="9595">
                  <c:v>209.864</c:v>
                </c:pt>
                <c:pt idx="9596">
                  <c:v>209.88800000000001</c:v>
                </c:pt>
                <c:pt idx="9597">
                  <c:v>209.90899999999999</c:v>
                </c:pt>
                <c:pt idx="9598">
                  <c:v>209.934</c:v>
                </c:pt>
                <c:pt idx="9599">
                  <c:v>209.952</c:v>
                </c:pt>
                <c:pt idx="9600">
                  <c:v>209.97</c:v>
                </c:pt>
                <c:pt idx="9601">
                  <c:v>209.999</c:v>
                </c:pt>
                <c:pt idx="9602">
                  <c:v>210.05500000000001</c:v>
                </c:pt>
                <c:pt idx="9603">
                  <c:v>210.136</c:v>
                </c:pt>
                <c:pt idx="9604">
                  <c:v>210.22900000000001</c:v>
                </c:pt>
                <c:pt idx="9605">
                  <c:v>210.28200000000001</c:v>
                </c:pt>
                <c:pt idx="9606">
                  <c:v>210.28800000000001</c:v>
                </c:pt>
                <c:pt idx="9607">
                  <c:v>210.30199999999999</c:v>
                </c:pt>
                <c:pt idx="9608">
                  <c:v>210.31299999999999</c:v>
                </c:pt>
                <c:pt idx="9609">
                  <c:v>210.32400000000001</c:v>
                </c:pt>
                <c:pt idx="9610">
                  <c:v>210.33600000000001</c:v>
                </c:pt>
                <c:pt idx="9611">
                  <c:v>210.35</c:v>
                </c:pt>
                <c:pt idx="9612">
                  <c:v>210.36199999999999</c:v>
                </c:pt>
                <c:pt idx="9613">
                  <c:v>210.375</c:v>
                </c:pt>
                <c:pt idx="9614">
                  <c:v>210.387</c:v>
                </c:pt>
                <c:pt idx="9615">
                  <c:v>210.4</c:v>
                </c:pt>
                <c:pt idx="9616">
                  <c:v>210.41200000000001</c:v>
                </c:pt>
                <c:pt idx="9617">
                  <c:v>210.42500000000001</c:v>
                </c:pt>
                <c:pt idx="9618">
                  <c:v>210.43899999999999</c:v>
                </c:pt>
                <c:pt idx="9619">
                  <c:v>210.45099999999999</c:v>
                </c:pt>
                <c:pt idx="9620">
                  <c:v>210.464</c:v>
                </c:pt>
                <c:pt idx="9621">
                  <c:v>210.477</c:v>
                </c:pt>
                <c:pt idx="9622">
                  <c:v>210.49</c:v>
                </c:pt>
                <c:pt idx="9623">
                  <c:v>210.50299999999999</c:v>
                </c:pt>
                <c:pt idx="9624">
                  <c:v>210.51499999999999</c:v>
                </c:pt>
                <c:pt idx="9625">
                  <c:v>210.52799999999999</c:v>
                </c:pt>
                <c:pt idx="9626">
                  <c:v>210.54</c:v>
                </c:pt>
                <c:pt idx="9627">
                  <c:v>210.55199999999999</c:v>
                </c:pt>
                <c:pt idx="9628">
                  <c:v>210.565</c:v>
                </c:pt>
                <c:pt idx="9629">
                  <c:v>210.577</c:v>
                </c:pt>
                <c:pt idx="9630">
                  <c:v>210.589</c:v>
                </c:pt>
                <c:pt idx="9631">
                  <c:v>210.602</c:v>
                </c:pt>
                <c:pt idx="9632">
                  <c:v>210.61799999999999</c:v>
                </c:pt>
                <c:pt idx="9633">
                  <c:v>210.64400000000001</c:v>
                </c:pt>
                <c:pt idx="9634">
                  <c:v>210.66900000000001</c:v>
                </c:pt>
                <c:pt idx="9635">
                  <c:v>210.68600000000001</c:v>
                </c:pt>
                <c:pt idx="9636">
                  <c:v>210.709</c:v>
                </c:pt>
                <c:pt idx="9637">
                  <c:v>210.74100000000001</c:v>
                </c:pt>
                <c:pt idx="9638">
                  <c:v>210.78299999999999</c:v>
                </c:pt>
                <c:pt idx="9639">
                  <c:v>210.839</c:v>
                </c:pt>
                <c:pt idx="9640">
                  <c:v>210.90700000000001</c:v>
                </c:pt>
                <c:pt idx="9641">
                  <c:v>210.965</c:v>
                </c:pt>
                <c:pt idx="9642">
                  <c:v>210.97900000000001</c:v>
                </c:pt>
                <c:pt idx="9643">
                  <c:v>210.98699999999999</c:v>
                </c:pt>
                <c:pt idx="9644">
                  <c:v>210.99700000000001</c:v>
                </c:pt>
                <c:pt idx="9645">
                  <c:v>211.018</c:v>
                </c:pt>
                <c:pt idx="9646">
                  <c:v>211.04</c:v>
                </c:pt>
                <c:pt idx="9647">
                  <c:v>211.053</c:v>
                </c:pt>
                <c:pt idx="9648">
                  <c:v>211.06800000000001</c:v>
                </c:pt>
                <c:pt idx="9649">
                  <c:v>211.083</c:v>
                </c:pt>
                <c:pt idx="9650">
                  <c:v>211.09899999999999</c:v>
                </c:pt>
                <c:pt idx="9651">
                  <c:v>211.114</c:v>
                </c:pt>
                <c:pt idx="9652">
                  <c:v>211.13</c:v>
                </c:pt>
                <c:pt idx="9653">
                  <c:v>211.14699999999999</c:v>
                </c:pt>
                <c:pt idx="9654">
                  <c:v>211.184</c:v>
                </c:pt>
                <c:pt idx="9655">
                  <c:v>211.24700000000001</c:v>
                </c:pt>
                <c:pt idx="9656">
                  <c:v>211.32499999999999</c:v>
                </c:pt>
                <c:pt idx="9657">
                  <c:v>211.404</c:v>
                </c:pt>
                <c:pt idx="9658">
                  <c:v>211.483</c:v>
                </c:pt>
                <c:pt idx="9659">
                  <c:v>211.55600000000001</c:v>
                </c:pt>
                <c:pt idx="9660">
                  <c:v>211.62100000000001</c:v>
                </c:pt>
                <c:pt idx="9661">
                  <c:v>211.678</c:v>
                </c:pt>
                <c:pt idx="9662">
                  <c:v>211.721</c:v>
                </c:pt>
                <c:pt idx="9663">
                  <c:v>211.75</c:v>
                </c:pt>
                <c:pt idx="9664">
                  <c:v>211.77099999999999</c:v>
                </c:pt>
                <c:pt idx="9665">
                  <c:v>211.785</c:v>
                </c:pt>
                <c:pt idx="9666">
                  <c:v>211.79900000000001</c:v>
                </c:pt>
                <c:pt idx="9667">
                  <c:v>211.809</c:v>
                </c:pt>
                <c:pt idx="9668">
                  <c:v>211.82</c:v>
                </c:pt>
                <c:pt idx="9669">
                  <c:v>211.83099999999999</c:v>
                </c:pt>
                <c:pt idx="9670">
                  <c:v>211.84399999999999</c:v>
                </c:pt>
                <c:pt idx="9671">
                  <c:v>211.858</c:v>
                </c:pt>
                <c:pt idx="9672">
                  <c:v>211.87100000000001</c:v>
                </c:pt>
                <c:pt idx="9673">
                  <c:v>211.88300000000001</c:v>
                </c:pt>
                <c:pt idx="9674">
                  <c:v>211.89400000000001</c:v>
                </c:pt>
                <c:pt idx="9675">
                  <c:v>211.917</c:v>
                </c:pt>
                <c:pt idx="9676">
                  <c:v>211.95699999999999</c:v>
                </c:pt>
                <c:pt idx="9677">
                  <c:v>212.00800000000001</c:v>
                </c:pt>
                <c:pt idx="9678">
                  <c:v>212.06700000000001</c:v>
                </c:pt>
                <c:pt idx="9679">
                  <c:v>212.13</c:v>
                </c:pt>
                <c:pt idx="9680">
                  <c:v>212.19300000000001</c:v>
                </c:pt>
                <c:pt idx="9681">
                  <c:v>212.24600000000001</c:v>
                </c:pt>
                <c:pt idx="9682">
                  <c:v>212.26400000000001</c:v>
                </c:pt>
                <c:pt idx="9683">
                  <c:v>212.274</c:v>
                </c:pt>
                <c:pt idx="9684">
                  <c:v>212.28299999999999</c:v>
                </c:pt>
                <c:pt idx="9685">
                  <c:v>212.29300000000001</c:v>
                </c:pt>
                <c:pt idx="9686">
                  <c:v>212.31299999999999</c:v>
                </c:pt>
                <c:pt idx="9687">
                  <c:v>212.33799999999999</c:v>
                </c:pt>
                <c:pt idx="9688">
                  <c:v>212.37200000000001</c:v>
                </c:pt>
                <c:pt idx="9689">
                  <c:v>212.41399999999999</c:v>
                </c:pt>
                <c:pt idx="9690">
                  <c:v>212.45500000000001</c:v>
                </c:pt>
                <c:pt idx="9691">
                  <c:v>212.48699999999999</c:v>
                </c:pt>
                <c:pt idx="9692">
                  <c:v>212.51</c:v>
                </c:pt>
                <c:pt idx="9693">
                  <c:v>212.52600000000001</c:v>
                </c:pt>
                <c:pt idx="9694">
                  <c:v>212.53800000000001</c:v>
                </c:pt>
                <c:pt idx="9695">
                  <c:v>212.55</c:v>
                </c:pt>
                <c:pt idx="9696">
                  <c:v>212.56100000000001</c:v>
                </c:pt>
                <c:pt idx="9697">
                  <c:v>212.57300000000001</c:v>
                </c:pt>
                <c:pt idx="9698">
                  <c:v>212.58600000000001</c:v>
                </c:pt>
                <c:pt idx="9699">
                  <c:v>212.59700000000001</c:v>
                </c:pt>
                <c:pt idx="9700">
                  <c:v>212.60900000000001</c:v>
                </c:pt>
                <c:pt idx="9701">
                  <c:v>212.62899999999999</c:v>
                </c:pt>
                <c:pt idx="9702">
                  <c:v>212.65</c:v>
                </c:pt>
                <c:pt idx="9703">
                  <c:v>212.66499999999999</c:v>
                </c:pt>
                <c:pt idx="9704">
                  <c:v>212.678</c:v>
                </c:pt>
                <c:pt idx="9705">
                  <c:v>212.69300000000001</c:v>
                </c:pt>
                <c:pt idx="9706">
                  <c:v>212.72300000000001</c:v>
                </c:pt>
                <c:pt idx="9707">
                  <c:v>212.762</c:v>
                </c:pt>
                <c:pt idx="9708">
                  <c:v>212.79599999999999</c:v>
                </c:pt>
                <c:pt idx="9709">
                  <c:v>212.833</c:v>
                </c:pt>
                <c:pt idx="9710">
                  <c:v>212.86099999999999</c:v>
                </c:pt>
                <c:pt idx="9711">
                  <c:v>212.87899999999999</c:v>
                </c:pt>
                <c:pt idx="9712">
                  <c:v>212.89400000000001</c:v>
                </c:pt>
                <c:pt idx="9713">
                  <c:v>212.90700000000001</c:v>
                </c:pt>
                <c:pt idx="9714">
                  <c:v>212.92</c:v>
                </c:pt>
                <c:pt idx="9715">
                  <c:v>212.935</c:v>
                </c:pt>
                <c:pt idx="9716">
                  <c:v>212.94900000000001</c:v>
                </c:pt>
                <c:pt idx="9717">
                  <c:v>212.96</c:v>
                </c:pt>
                <c:pt idx="9718">
                  <c:v>212.96899999999999</c:v>
                </c:pt>
                <c:pt idx="9719">
                  <c:v>212.97800000000001</c:v>
                </c:pt>
                <c:pt idx="9720">
                  <c:v>212.98699999999999</c:v>
                </c:pt>
                <c:pt idx="9721">
                  <c:v>212.99700000000001</c:v>
                </c:pt>
                <c:pt idx="9722">
                  <c:v>213.00800000000001</c:v>
                </c:pt>
                <c:pt idx="9723">
                  <c:v>213.01900000000001</c:v>
                </c:pt>
                <c:pt idx="9724">
                  <c:v>213.03</c:v>
                </c:pt>
                <c:pt idx="9725">
                  <c:v>213.04</c:v>
                </c:pt>
                <c:pt idx="9726">
                  <c:v>213.05099999999999</c:v>
                </c:pt>
                <c:pt idx="9727">
                  <c:v>213.065</c:v>
                </c:pt>
                <c:pt idx="9728">
                  <c:v>213.07900000000001</c:v>
                </c:pt>
                <c:pt idx="9729">
                  <c:v>213.09200000000001</c:v>
                </c:pt>
                <c:pt idx="9730">
                  <c:v>213.10599999999999</c:v>
                </c:pt>
                <c:pt idx="9731">
                  <c:v>213.12100000000001</c:v>
                </c:pt>
                <c:pt idx="9732">
                  <c:v>213.137</c:v>
                </c:pt>
                <c:pt idx="9733">
                  <c:v>213.15299999999999</c:v>
                </c:pt>
                <c:pt idx="9734">
                  <c:v>213.17</c:v>
                </c:pt>
                <c:pt idx="9735">
                  <c:v>213.18299999999999</c:v>
                </c:pt>
                <c:pt idx="9736">
                  <c:v>213.19800000000001</c:v>
                </c:pt>
                <c:pt idx="9737">
                  <c:v>213.21299999999999</c:v>
                </c:pt>
                <c:pt idx="9738">
                  <c:v>213.22800000000001</c:v>
                </c:pt>
                <c:pt idx="9739">
                  <c:v>213.24299999999999</c:v>
                </c:pt>
                <c:pt idx="9740">
                  <c:v>213.26499999999999</c:v>
                </c:pt>
                <c:pt idx="9741">
                  <c:v>213.29300000000001</c:v>
                </c:pt>
                <c:pt idx="9742">
                  <c:v>213.32400000000001</c:v>
                </c:pt>
                <c:pt idx="9743">
                  <c:v>213.35</c:v>
                </c:pt>
                <c:pt idx="9744">
                  <c:v>213.36500000000001</c:v>
                </c:pt>
                <c:pt idx="9745">
                  <c:v>213.376</c:v>
                </c:pt>
                <c:pt idx="9746">
                  <c:v>213.38900000000001</c:v>
                </c:pt>
                <c:pt idx="9747">
                  <c:v>213.40299999999999</c:v>
                </c:pt>
                <c:pt idx="9748">
                  <c:v>213.41800000000001</c:v>
                </c:pt>
                <c:pt idx="9749">
                  <c:v>213.43299999999999</c:v>
                </c:pt>
                <c:pt idx="9750">
                  <c:v>213.45099999999999</c:v>
                </c:pt>
                <c:pt idx="9751">
                  <c:v>213.46899999999999</c:v>
                </c:pt>
                <c:pt idx="9752">
                  <c:v>213.48599999999999</c:v>
                </c:pt>
                <c:pt idx="9753">
                  <c:v>213.5</c:v>
                </c:pt>
                <c:pt idx="9754">
                  <c:v>213.51400000000001</c:v>
                </c:pt>
                <c:pt idx="9755">
                  <c:v>213.529</c:v>
                </c:pt>
                <c:pt idx="9756">
                  <c:v>213.54400000000001</c:v>
                </c:pt>
                <c:pt idx="9757">
                  <c:v>213.56</c:v>
                </c:pt>
                <c:pt idx="9758">
                  <c:v>213.58500000000001</c:v>
                </c:pt>
                <c:pt idx="9759">
                  <c:v>213.637</c:v>
                </c:pt>
                <c:pt idx="9760">
                  <c:v>213.649</c:v>
                </c:pt>
                <c:pt idx="9761">
                  <c:v>213.66</c:v>
                </c:pt>
                <c:pt idx="9762">
                  <c:v>213.67400000000001</c:v>
                </c:pt>
                <c:pt idx="9763">
                  <c:v>213.68799999999999</c:v>
                </c:pt>
                <c:pt idx="9764">
                  <c:v>213.71299999999999</c:v>
                </c:pt>
                <c:pt idx="9765">
                  <c:v>213.749</c:v>
                </c:pt>
                <c:pt idx="9766">
                  <c:v>213.79499999999999</c:v>
                </c:pt>
                <c:pt idx="9767">
                  <c:v>213.864</c:v>
                </c:pt>
                <c:pt idx="9768">
                  <c:v>213.95500000000001</c:v>
                </c:pt>
                <c:pt idx="9769">
                  <c:v>214.05099999999999</c:v>
                </c:pt>
                <c:pt idx="9770">
                  <c:v>214.14599999999999</c:v>
                </c:pt>
                <c:pt idx="9771">
                  <c:v>214.18899999999999</c:v>
                </c:pt>
                <c:pt idx="9772">
                  <c:v>214.21700000000001</c:v>
                </c:pt>
                <c:pt idx="9773">
                  <c:v>214.22800000000001</c:v>
                </c:pt>
                <c:pt idx="9774">
                  <c:v>214.23400000000001</c:v>
                </c:pt>
                <c:pt idx="9775">
                  <c:v>214.24199999999999</c:v>
                </c:pt>
                <c:pt idx="9776">
                  <c:v>214.25</c:v>
                </c:pt>
                <c:pt idx="9777">
                  <c:v>214.25899999999999</c:v>
                </c:pt>
                <c:pt idx="9778">
                  <c:v>214.27</c:v>
                </c:pt>
                <c:pt idx="9779">
                  <c:v>214.28200000000001</c:v>
                </c:pt>
                <c:pt idx="9780">
                  <c:v>214.29400000000001</c:v>
                </c:pt>
                <c:pt idx="9781">
                  <c:v>214.30600000000001</c:v>
                </c:pt>
                <c:pt idx="9782">
                  <c:v>214.31700000000001</c:v>
                </c:pt>
                <c:pt idx="9783">
                  <c:v>214.32900000000001</c:v>
                </c:pt>
                <c:pt idx="9784">
                  <c:v>214.34100000000001</c:v>
                </c:pt>
                <c:pt idx="9785">
                  <c:v>214.35300000000001</c:v>
                </c:pt>
                <c:pt idx="9786">
                  <c:v>214.36500000000001</c:v>
                </c:pt>
                <c:pt idx="9787">
                  <c:v>214.38</c:v>
                </c:pt>
                <c:pt idx="9788">
                  <c:v>214.39599999999999</c:v>
                </c:pt>
                <c:pt idx="9789">
                  <c:v>214.41499999999999</c:v>
                </c:pt>
                <c:pt idx="9790">
                  <c:v>214.44200000000001</c:v>
                </c:pt>
                <c:pt idx="9791">
                  <c:v>214.49199999999999</c:v>
                </c:pt>
                <c:pt idx="9792">
                  <c:v>214.55500000000001</c:v>
                </c:pt>
                <c:pt idx="9793">
                  <c:v>214.62700000000001</c:v>
                </c:pt>
                <c:pt idx="9794">
                  <c:v>214.708</c:v>
                </c:pt>
                <c:pt idx="9795">
                  <c:v>214.792</c:v>
                </c:pt>
                <c:pt idx="9796">
                  <c:v>214.858</c:v>
                </c:pt>
                <c:pt idx="9797">
                  <c:v>214.899</c:v>
                </c:pt>
                <c:pt idx="9798">
                  <c:v>214.93</c:v>
                </c:pt>
                <c:pt idx="9799">
                  <c:v>214.96700000000001</c:v>
                </c:pt>
                <c:pt idx="9800">
                  <c:v>215.00800000000001</c:v>
                </c:pt>
                <c:pt idx="9801">
                  <c:v>215.047</c:v>
                </c:pt>
                <c:pt idx="9802">
                  <c:v>215.059</c:v>
                </c:pt>
                <c:pt idx="9803">
                  <c:v>215.059</c:v>
                </c:pt>
                <c:pt idx="9804">
                  <c:v>215.06200000000001</c:v>
                </c:pt>
                <c:pt idx="9805">
                  <c:v>215.06700000000001</c:v>
                </c:pt>
                <c:pt idx="9806">
                  <c:v>215.07499999999999</c:v>
                </c:pt>
                <c:pt idx="9807">
                  <c:v>215.084</c:v>
                </c:pt>
                <c:pt idx="9808">
                  <c:v>215.09399999999999</c:v>
                </c:pt>
                <c:pt idx="9809">
                  <c:v>215.10599999999999</c:v>
                </c:pt>
                <c:pt idx="9810">
                  <c:v>215.119</c:v>
                </c:pt>
                <c:pt idx="9811">
                  <c:v>215.131</c:v>
                </c:pt>
                <c:pt idx="9812">
                  <c:v>215.14400000000001</c:v>
                </c:pt>
                <c:pt idx="9813">
                  <c:v>215.15600000000001</c:v>
                </c:pt>
                <c:pt idx="9814">
                  <c:v>215.16900000000001</c:v>
                </c:pt>
                <c:pt idx="9815">
                  <c:v>215.18100000000001</c:v>
                </c:pt>
                <c:pt idx="9816">
                  <c:v>215.19399999999999</c:v>
                </c:pt>
                <c:pt idx="9817">
                  <c:v>215.20599999999999</c:v>
                </c:pt>
                <c:pt idx="9818">
                  <c:v>215.21799999999999</c:v>
                </c:pt>
                <c:pt idx="9819">
                  <c:v>215.23</c:v>
                </c:pt>
                <c:pt idx="9820">
                  <c:v>215.24299999999999</c:v>
                </c:pt>
                <c:pt idx="9821">
                  <c:v>215.255</c:v>
                </c:pt>
                <c:pt idx="9822">
                  <c:v>215.267</c:v>
                </c:pt>
                <c:pt idx="9823">
                  <c:v>215.28</c:v>
                </c:pt>
                <c:pt idx="9824">
                  <c:v>215.30199999999999</c:v>
                </c:pt>
                <c:pt idx="9825">
                  <c:v>215.33500000000001</c:v>
                </c:pt>
                <c:pt idx="9826">
                  <c:v>215.375</c:v>
                </c:pt>
                <c:pt idx="9827">
                  <c:v>215.42599999999999</c:v>
                </c:pt>
                <c:pt idx="9828">
                  <c:v>215.488</c:v>
                </c:pt>
                <c:pt idx="9829">
                  <c:v>215.56100000000001</c:v>
                </c:pt>
                <c:pt idx="9830">
                  <c:v>215.649</c:v>
                </c:pt>
                <c:pt idx="9831">
                  <c:v>215.74700000000001</c:v>
                </c:pt>
                <c:pt idx="9832">
                  <c:v>215.83799999999999</c:v>
                </c:pt>
                <c:pt idx="9833">
                  <c:v>215.917</c:v>
                </c:pt>
                <c:pt idx="9834">
                  <c:v>215.98099999999999</c:v>
                </c:pt>
                <c:pt idx="9835">
                  <c:v>216.036</c:v>
                </c:pt>
                <c:pt idx="9836">
                  <c:v>216.08699999999999</c:v>
                </c:pt>
                <c:pt idx="9837">
                  <c:v>216.12799999999999</c:v>
                </c:pt>
                <c:pt idx="9838">
                  <c:v>216.15799999999999</c:v>
                </c:pt>
                <c:pt idx="9839">
                  <c:v>216.18700000000001</c:v>
                </c:pt>
                <c:pt idx="9840">
                  <c:v>216.21700000000001</c:v>
                </c:pt>
                <c:pt idx="9841">
                  <c:v>216.24600000000001</c:v>
                </c:pt>
                <c:pt idx="9842">
                  <c:v>216.274</c:v>
                </c:pt>
                <c:pt idx="9843">
                  <c:v>216.30199999999999</c:v>
                </c:pt>
                <c:pt idx="9844">
                  <c:v>216.32900000000001</c:v>
                </c:pt>
                <c:pt idx="9845">
                  <c:v>216.35400000000001</c:v>
                </c:pt>
                <c:pt idx="9846">
                  <c:v>216.37799999999999</c:v>
                </c:pt>
                <c:pt idx="9847">
                  <c:v>216.398</c:v>
                </c:pt>
                <c:pt idx="9848">
                  <c:v>216.411</c:v>
                </c:pt>
                <c:pt idx="9849">
                  <c:v>216.42099999999999</c:v>
                </c:pt>
                <c:pt idx="9850">
                  <c:v>216.435</c:v>
                </c:pt>
                <c:pt idx="9851">
                  <c:v>216.45099999999999</c:v>
                </c:pt>
                <c:pt idx="9852">
                  <c:v>216.46799999999999</c:v>
                </c:pt>
                <c:pt idx="9853">
                  <c:v>216.49100000000001</c:v>
                </c:pt>
                <c:pt idx="9854">
                  <c:v>216.51499999999999</c:v>
                </c:pt>
                <c:pt idx="9855">
                  <c:v>216.541</c:v>
                </c:pt>
                <c:pt idx="9856">
                  <c:v>216.56399999999999</c:v>
                </c:pt>
                <c:pt idx="9857">
                  <c:v>216.58600000000001</c:v>
                </c:pt>
                <c:pt idx="9858">
                  <c:v>216.60599999999999</c:v>
                </c:pt>
                <c:pt idx="9859">
                  <c:v>216.624</c:v>
                </c:pt>
                <c:pt idx="9860">
                  <c:v>216.625</c:v>
                </c:pt>
                <c:pt idx="9861">
                  <c:v>216.62700000000001</c:v>
                </c:pt>
                <c:pt idx="9862">
                  <c:v>216.63</c:v>
                </c:pt>
                <c:pt idx="9863">
                  <c:v>216.63300000000001</c:v>
                </c:pt>
                <c:pt idx="9864">
                  <c:v>216.637</c:v>
                </c:pt>
                <c:pt idx="9865">
                  <c:v>216.643</c:v>
                </c:pt>
                <c:pt idx="9866">
                  <c:v>216.65</c:v>
                </c:pt>
                <c:pt idx="9867">
                  <c:v>216.65799999999999</c:v>
                </c:pt>
                <c:pt idx="9868">
                  <c:v>216.66800000000001</c:v>
                </c:pt>
                <c:pt idx="9869">
                  <c:v>216.679</c:v>
                </c:pt>
                <c:pt idx="9870">
                  <c:v>216.68899999999999</c:v>
                </c:pt>
                <c:pt idx="9871">
                  <c:v>216.7</c:v>
                </c:pt>
                <c:pt idx="9872">
                  <c:v>216.71100000000001</c:v>
                </c:pt>
                <c:pt idx="9873">
                  <c:v>216.72200000000001</c:v>
                </c:pt>
                <c:pt idx="9874">
                  <c:v>216.733</c:v>
                </c:pt>
                <c:pt idx="9875">
                  <c:v>216.744</c:v>
                </c:pt>
                <c:pt idx="9876">
                  <c:v>216.755</c:v>
                </c:pt>
                <c:pt idx="9877">
                  <c:v>216.76599999999999</c:v>
                </c:pt>
                <c:pt idx="9878">
                  <c:v>216.77699999999999</c:v>
                </c:pt>
                <c:pt idx="9879">
                  <c:v>216.78800000000001</c:v>
                </c:pt>
                <c:pt idx="9880">
                  <c:v>216.79900000000001</c:v>
                </c:pt>
                <c:pt idx="9881">
                  <c:v>216.809</c:v>
                </c:pt>
                <c:pt idx="9882">
                  <c:v>216.82</c:v>
                </c:pt>
                <c:pt idx="9883">
                  <c:v>216.83099999999999</c:v>
                </c:pt>
                <c:pt idx="9884">
                  <c:v>216.84299999999999</c:v>
                </c:pt>
                <c:pt idx="9885">
                  <c:v>216.85300000000001</c:v>
                </c:pt>
                <c:pt idx="9886">
                  <c:v>216.86500000000001</c:v>
                </c:pt>
                <c:pt idx="9887">
                  <c:v>216.875</c:v>
                </c:pt>
                <c:pt idx="9888">
                  <c:v>216.886</c:v>
                </c:pt>
                <c:pt idx="9889">
                  <c:v>216.89699999999999</c:v>
                </c:pt>
                <c:pt idx="9890">
                  <c:v>216.90799999999999</c:v>
                </c:pt>
                <c:pt idx="9891">
                  <c:v>216.91900000000001</c:v>
                </c:pt>
                <c:pt idx="9892">
                  <c:v>216.93</c:v>
                </c:pt>
                <c:pt idx="9893">
                  <c:v>216.941</c:v>
                </c:pt>
                <c:pt idx="9894">
                  <c:v>216.953</c:v>
                </c:pt>
                <c:pt idx="9895">
                  <c:v>216.964</c:v>
                </c:pt>
                <c:pt idx="9896">
                  <c:v>216.97499999999999</c:v>
                </c:pt>
                <c:pt idx="9897">
                  <c:v>216.98599999999999</c:v>
                </c:pt>
                <c:pt idx="9898">
                  <c:v>216.99700000000001</c:v>
                </c:pt>
                <c:pt idx="9899">
                  <c:v>217.00800000000001</c:v>
                </c:pt>
                <c:pt idx="9900">
                  <c:v>217.01900000000001</c:v>
                </c:pt>
                <c:pt idx="9901">
                  <c:v>217.029</c:v>
                </c:pt>
                <c:pt idx="9902">
                  <c:v>217.04</c:v>
                </c:pt>
                <c:pt idx="9903">
                  <c:v>217.05199999999999</c:v>
                </c:pt>
                <c:pt idx="9904">
                  <c:v>217.07</c:v>
                </c:pt>
                <c:pt idx="9905">
                  <c:v>217.10400000000001</c:v>
                </c:pt>
                <c:pt idx="9906">
                  <c:v>217.14699999999999</c:v>
                </c:pt>
                <c:pt idx="9907">
                  <c:v>217.19</c:v>
                </c:pt>
                <c:pt idx="9908">
                  <c:v>217.23400000000001</c:v>
                </c:pt>
                <c:pt idx="9909">
                  <c:v>217.27099999999999</c:v>
                </c:pt>
                <c:pt idx="9910">
                  <c:v>217.3</c:v>
                </c:pt>
                <c:pt idx="9911">
                  <c:v>217.31700000000001</c:v>
                </c:pt>
                <c:pt idx="9912">
                  <c:v>217.32499999999999</c:v>
                </c:pt>
                <c:pt idx="9913">
                  <c:v>217.34</c:v>
                </c:pt>
                <c:pt idx="9914">
                  <c:v>217.376</c:v>
                </c:pt>
                <c:pt idx="9915">
                  <c:v>217.43</c:v>
                </c:pt>
                <c:pt idx="9916">
                  <c:v>217.495</c:v>
                </c:pt>
                <c:pt idx="9917">
                  <c:v>217.56</c:v>
                </c:pt>
                <c:pt idx="9918">
                  <c:v>217.58600000000001</c:v>
                </c:pt>
                <c:pt idx="9919">
                  <c:v>217.59200000000001</c:v>
                </c:pt>
                <c:pt idx="9920">
                  <c:v>217.6</c:v>
                </c:pt>
                <c:pt idx="9921">
                  <c:v>217.608</c:v>
                </c:pt>
                <c:pt idx="9922">
                  <c:v>217.61699999999999</c:v>
                </c:pt>
                <c:pt idx="9923">
                  <c:v>217.62899999999999</c:v>
                </c:pt>
                <c:pt idx="9924">
                  <c:v>217.643</c:v>
                </c:pt>
                <c:pt idx="9925">
                  <c:v>217.65700000000001</c:v>
                </c:pt>
                <c:pt idx="9926">
                  <c:v>217.67500000000001</c:v>
                </c:pt>
                <c:pt idx="9927">
                  <c:v>217.69399999999999</c:v>
                </c:pt>
                <c:pt idx="9928">
                  <c:v>217.709</c:v>
                </c:pt>
                <c:pt idx="9929">
                  <c:v>217.72399999999999</c:v>
                </c:pt>
                <c:pt idx="9930">
                  <c:v>217.739</c:v>
                </c:pt>
                <c:pt idx="9931">
                  <c:v>217.75399999999999</c:v>
                </c:pt>
                <c:pt idx="9932">
                  <c:v>217.77</c:v>
                </c:pt>
                <c:pt idx="9933">
                  <c:v>217.791</c:v>
                </c:pt>
                <c:pt idx="9934">
                  <c:v>217.834</c:v>
                </c:pt>
                <c:pt idx="9935">
                  <c:v>217.905</c:v>
                </c:pt>
                <c:pt idx="9936">
                  <c:v>217.99600000000001</c:v>
                </c:pt>
                <c:pt idx="9937">
                  <c:v>218.09200000000001</c:v>
                </c:pt>
                <c:pt idx="9938">
                  <c:v>218.184</c:v>
                </c:pt>
                <c:pt idx="9939">
                  <c:v>218.261</c:v>
                </c:pt>
                <c:pt idx="9940">
                  <c:v>218.29300000000001</c:v>
                </c:pt>
                <c:pt idx="9941">
                  <c:v>218.29300000000001</c:v>
                </c:pt>
                <c:pt idx="9942">
                  <c:v>218.29400000000001</c:v>
                </c:pt>
                <c:pt idx="9943">
                  <c:v>218.3</c:v>
                </c:pt>
                <c:pt idx="9944">
                  <c:v>218.315</c:v>
                </c:pt>
                <c:pt idx="9945">
                  <c:v>218.34399999999999</c:v>
                </c:pt>
                <c:pt idx="9946">
                  <c:v>218.36199999999999</c:v>
                </c:pt>
                <c:pt idx="9947">
                  <c:v>218.38</c:v>
                </c:pt>
                <c:pt idx="9948">
                  <c:v>218.39599999999999</c:v>
                </c:pt>
                <c:pt idx="9949">
                  <c:v>218.41399999999999</c:v>
                </c:pt>
                <c:pt idx="9950">
                  <c:v>218.43</c:v>
                </c:pt>
                <c:pt idx="9951">
                  <c:v>218.446</c:v>
                </c:pt>
                <c:pt idx="9952">
                  <c:v>218.46100000000001</c:v>
                </c:pt>
                <c:pt idx="9953">
                  <c:v>218.476</c:v>
                </c:pt>
                <c:pt idx="9954">
                  <c:v>218.49</c:v>
                </c:pt>
                <c:pt idx="9955">
                  <c:v>218.52500000000001</c:v>
                </c:pt>
                <c:pt idx="9956">
                  <c:v>218.596</c:v>
                </c:pt>
                <c:pt idx="9957">
                  <c:v>218.691</c:v>
                </c:pt>
                <c:pt idx="9958">
                  <c:v>218.78800000000001</c:v>
                </c:pt>
                <c:pt idx="9959">
                  <c:v>218.886</c:v>
                </c:pt>
                <c:pt idx="9960">
                  <c:v>218.94800000000001</c:v>
                </c:pt>
                <c:pt idx="9961">
                  <c:v>218.964</c:v>
                </c:pt>
                <c:pt idx="9962">
                  <c:v>218.96600000000001</c:v>
                </c:pt>
                <c:pt idx="9963">
                  <c:v>218.971</c:v>
                </c:pt>
                <c:pt idx="9964">
                  <c:v>218.97800000000001</c:v>
                </c:pt>
                <c:pt idx="9965">
                  <c:v>218.988</c:v>
                </c:pt>
                <c:pt idx="9966">
                  <c:v>219.00299999999999</c:v>
                </c:pt>
                <c:pt idx="9967">
                  <c:v>219.018</c:v>
                </c:pt>
                <c:pt idx="9968">
                  <c:v>219.03700000000001</c:v>
                </c:pt>
                <c:pt idx="9969">
                  <c:v>219.05500000000001</c:v>
                </c:pt>
                <c:pt idx="9970">
                  <c:v>219.07400000000001</c:v>
                </c:pt>
                <c:pt idx="9971">
                  <c:v>219.09100000000001</c:v>
                </c:pt>
                <c:pt idx="9972">
                  <c:v>219.10599999999999</c:v>
                </c:pt>
                <c:pt idx="9973">
                  <c:v>219.12200000000001</c:v>
                </c:pt>
                <c:pt idx="9974">
                  <c:v>219.13900000000001</c:v>
                </c:pt>
                <c:pt idx="9975">
                  <c:v>219.154</c:v>
                </c:pt>
                <c:pt idx="9976">
                  <c:v>219.16900000000001</c:v>
                </c:pt>
                <c:pt idx="9977">
                  <c:v>219.185</c:v>
                </c:pt>
                <c:pt idx="9978">
                  <c:v>219.209</c:v>
                </c:pt>
                <c:pt idx="9979">
                  <c:v>219.262</c:v>
                </c:pt>
                <c:pt idx="9980">
                  <c:v>219.34200000000001</c:v>
                </c:pt>
                <c:pt idx="9981">
                  <c:v>219.43299999999999</c:v>
                </c:pt>
                <c:pt idx="9982">
                  <c:v>219.52699999999999</c:v>
                </c:pt>
                <c:pt idx="9983">
                  <c:v>219.566</c:v>
                </c:pt>
                <c:pt idx="9984">
                  <c:v>219.58600000000001</c:v>
                </c:pt>
                <c:pt idx="9985">
                  <c:v>219.601</c:v>
                </c:pt>
                <c:pt idx="9986">
                  <c:v>219.61500000000001</c:v>
                </c:pt>
                <c:pt idx="9987">
                  <c:v>219.62899999999999</c:v>
                </c:pt>
                <c:pt idx="9988">
                  <c:v>219.64400000000001</c:v>
                </c:pt>
                <c:pt idx="9989">
                  <c:v>219.66</c:v>
                </c:pt>
                <c:pt idx="9990">
                  <c:v>219.67599999999999</c:v>
                </c:pt>
                <c:pt idx="9991">
                  <c:v>219.69200000000001</c:v>
                </c:pt>
                <c:pt idx="9992">
                  <c:v>219.70599999999999</c:v>
                </c:pt>
                <c:pt idx="9993">
                  <c:v>219.72300000000001</c:v>
                </c:pt>
                <c:pt idx="9994">
                  <c:v>219.74</c:v>
                </c:pt>
                <c:pt idx="9995">
                  <c:v>219.75800000000001</c:v>
                </c:pt>
                <c:pt idx="9996">
                  <c:v>219.77699999999999</c:v>
                </c:pt>
                <c:pt idx="9997">
                  <c:v>219.792</c:v>
                </c:pt>
                <c:pt idx="9998">
                  <c:v>219.809</c:v>
                </c:pt>
                <c:pt idx="9999">
                  <c:v>219.82499999999999</c:v>
                </c:pt>
                <c:pt idx="10000">
                  <c:v>219.84299999999999</c:v>
                </c:pt>
                <c:pt idx="10001">
                  <c:v>219.87299999999999</c:v>
                </c:pt>
                <c:pt idx="10002">
                  <c:v>219.94200000000001</c:v>
                </c:pt>
                <c:pt idx="10003">
                  <c:v>220.02600000000001</c:v>
                </c:pt>
                <c:pt idx="10004">
                  <c:v>220.10900000000001</c:v>
                </c:pt>
                <c:pt idx="10005">
                  <c:v>220.17099999999999</c:v>
                </c:pt>
                <c:pt idx="10006">
                  <c:v>220.22300000000001</c:v>
                </c:pt>
                <c:pt idx="10007">
                  <c:v>220.273</c:v>
                </c:pt>
                <c:pt idx="10008">
                  <c:v>220.31800000000001</c:v>
                </c:pt>
                <c:pt idx="10009">
                  <c:v>220.36</c:v>
                </c:pt>
                <c:pt idx="10010">
                  <c:v>220.40100000000001</c:v>
                </c:pt>
                <c:pt idx="10011">
                  <c:v>220.441</c:v>
                </c:pt>
                <c:pt idx="10012">
                  <c:v>220.47200000000001</c:v>
                </c:pt>
                <c:pt idx="10013">
                  <c:v>220.488</c:v>
                </c:pt>
                <c:pt idx="10014">
                  <c:v>220.49299999999999</c:v>
                </c:pt>
                <c:pt idx="10015">
                  <c:v>220.49799999999999</c:v>
                </c:pt>
                <c:pt idx="10016">
                  <c:v>220.506</c:v>
                </c:pt>
                <c:pt idx="10017">
                  <c:v>220.51599999999999</c:v>
                </c:pt>
                <c:pt idx="10018">
                  <c:v>220.52699999999999</c:v>
                </c:pt>
                <c:pt idx="10019">
                  <c:v>220.54</c:v>
                </c:pt>
                <c:pt idx="10020">
                  <c:v>220.554</c:v>
                </c:pt>
                <c:pt idx="10021">
                  <c:v>220.56899999999999</c:v>
                </c:pt>
                <c:pt idx="10022">
                  <c:v>220.58500000000001</c:v>
                </c:pt>
                <c:pt idx="10023">
                  <c:v>220.601</c:v>
                </c:pt>
                <c:pt idx="10024">
                  <c:v>220.61799999999999</c:v>
                </c:pt>
                <c:pt idx="10025">
                  <c:v>220.63499999999999</c:v>
                </c:pt>
                <c:pt idx="10026">
                  <c:v>220.65299999999999</c:v>
                </c:pt>
                <c:pt idx="10027">
                  <c:v>220.667</c:v>
                </c:pt>
                <c:pt idx="10028">
                  <c:v>220.68299999999999</c:v>
                </c:pt>
                <c:pt idx="10029">
                  <c:v>220.69800000000001</c:v>
                </c:pt>
                <c:pt idx="10030">
                  <c:v>220.71299999999999</c:v>
                </c:pt>
                <c:pt idx="10031">
                  <c:v>220.72800000000001</c:v>
                </c:pt>
                <c:pt idx="10032">
                  <c:v>220.74100000000001</c:v>
                </c:pt>
                <c:pt idx="10033">
                  <c:v>220.75399999999999</c:v>
                </c:pt>
                <c:pt idx="10034">
                  <c:v>220.768</c:v>
                </c:pt>
                <c:pt idx="10035">
                  <c:v>220.78</c:v>
                </c:pt>
                <c:pt idx="10036">
                  <c:v>220.79300000000001</c:v>
                </c:pt>
                <c:pt idx="10037">
                  <c:v>220.80699999999999</c:v>
                </c:pt>
                <c:pt idx="10038">
                  <c:v>220.82</c:v>
                </c:pt>
                <c:pt idx="10039">
                  <c:v>220.834</c:v>
                </c:pt>
                <c:pt idx="10040">
                  <c:v>220.84899999999999</c:v>
                </c:pt>
                <c:pt idx="10041">
                  <c:v>220.864</c:v>
                </c:pt>
                <c:pt idx="10042">
                  <c:v>220.881</c:v>
                </c:pt>
                <c:pt idx="10043">
                  <c:v>220.9</c:v>
                </c:pt>
                <c:pt idx="10044">
                  <c:v>220.916</c:v>
                </c:pt>
                <c:pt idx="10045">
                  <c:v>220.93100000000001</c:v>
                </c:pt>
                <c:pt idx="10046">
                  <c:v>220.94499999999999</c:v>
                </c:pt>
                <c:pt idx="10047">
                  <c:v>220.96</c:v>
                </c:pt>
                <c:pt idx="10048">
                  <c:v>220.97499999999999</c:v>
                </c:pt>
                <c:pt idx="10049">
                  <c:v>220.99100000000001</c:v>
                </c:pt>
                <c:pt idx="10050">
                  <c:v>221.005</c:v>
                </c:pt>
                <c:pt idx="10051">
                  <c:v>221.01900000000001</c:v>
                </c:pt>
                <c:pt idx="10052">
                  <c:v>221.03399999999999</c:v>
                </c:pt>
                <c:pt idx="10053">
                  <c:v>221.05099999999999</c:v>
                </c:pt>
                <c:pt idx="10054">
                  <c:v>221.066</c:v>
                </c:pt>
                <c:pt idx="10055">
                  <c:v>221.083</c:v>
                </c:pt>
                <c:pt idx="10056">
                  <c:v>221.10900000000001</c:v>
                </c:pt>
                <c:pt idx="10057">
                  <c:v>221.13800000000001</c:v>
                </c:pt>
                <c:pt idx="10058">
                  <c:v>221.19200000000001</c:v>
                </c:pt>
                <c:pt idx="10059">
                  <c:v>221.19399999999999</c:v>
                </c:pt>
                <c:pt idx="10060">
                  <c:v>221.20500000000001</c:v>
                </c:pt>
                <c:pt idx="10061">
                  <c:v>221.22800000000001</c:v>
                </c:pt>
                <c:pt idx="10062">
                  <c:v>221.262</c:v>
                </c:pt>
                <c:pt idx="10063">
                  <c:v>221.29499999999999</c:v>
                </c:pt>
                <c:pt idx="10064">
                  <c:v>221.34100000000001</c:v>
                </c:pt>
                <c:pt idx="10065">
                  <c:v>221.399</c:v>
                </c:pt>
                <c:pt idx="10066">
                  <c:v>221.46600000000001</c:v>
                </c:pt>
                <c:pt idx="10067">
                  <c:v>221.50899999999999</c:v>
                </c:pt>
                <c:pt idx="10068">
                  <c:v>221.53</c:v>
                </c:pt>
                <c:pt idx="10069">
                  <c:v>221.54300000000001</c:v>
                </c:pt>
                <c:pt idx="10070">
                  <c:v>221.554</c:v>
                </c:pt>
                <c:pt idx="10071">
                  <c:v>221.56700000000001</c:v>
                </c:pt>
                <c:pt idx="10072">
                  <c:v>221.58199999999999</c:v>
                </c:pt>
                <c:pt idx="10073">
                  <c:v>221.59899999999999</c:v>
                </c:pt>
                <c:pt idx="10074">
                  <c:v>221.61699999999999</c:v>
                </c:pt>
                <c:pt idx="10075">
                  <c:v>221.636</c:v>
                </c:pt>
                <c:pt idx="10076">
                  <c:v>221.65299999999999</c:v>
                </c:pt>
                <c:pt idx="10077">
                  <c:v>221.66900000000001</c:v>
                </c:pt>
                <c:pt idx="10078">
                  <c:v>221.684</c:v>
                </c:pt>
                <c:pt idx="10079">
                  <c:v>221.69800000000001</c:v>
                </c:pt>
                <c:pt idx="10080">
                  <c:v>221.71199999999999</c:v>
                </c:pt>
                <c:pt idx="10081">
                  <c:v>221.73400000000001</c:v>
                </c:pt>
                <c:pt idx="10082">
                  <c:v>221.77799999999999</c:v>
                </c:pt>
                <c:pt idx="10083">
                  <c:v>221.86099999999999</c:v>
                </c:pt>
                <c:pt idx="10084">
                  <c:v>221.953</c:v>
                </c:pt>
                <c:pt idx="10085">
                  <c:v>222.042</c:v>
                </c:pt>
                <c:pt idx="10086">
                  <c:v>222.12200000000001</c:v>
                </c:pt>
                <c:pt idx="10087">
                  <c:v>222.179</c:v>
                </c:pt>
                <c:pt idx="10088">
                  <c:v>222.233</c:v>
                </c:pt>
                <c:pt idx="10089">
                  <c:v>222.286</c:v>
                </c:pt>
                <c:pt idx="10090">
                  <c:v>222.334</c:v>
                </c:pt>
                <c:pt idx="10091">
                  <c:v>222.38</c:v>
                </c:pt>
                <c:pt idx="10092">
                  <c:v>222.422</c:v>
                </c:pt>
                <c:pt idx="10093">
                  <c:v>222.45099999999999</c:v>
                </c:pt>
                <c:pt idx="10094">
                  <c:v>222.476</c:v>
                </c:pt>
                <c:pt idx="10095">
                  <c:v>222.501</c:v>
                </c:pt>
                <c:pt idx="10096">
                  <c:v>222.51499999999999</c:v>
                </c:pt>
                <c:pt idx="10097">
                  <c:v>222.518</c:v>
                </c:pt>
                <c:pt idx="10098">
                  <c:v>222.52199999999999</c:v>
                </c:pt>
                <c:pt idx="10099">
                  <c:v>222.53100000000001</c:v>
                </c:pt>
                <c:pt idx="10100">
                  <c:v>222.55</c:v>
                </c:pt>
                <c:pt idx="10101">
                  <c:v>222.58600000000001</c:v>
                </c:pt>
                <c:pt idx="10102">
                  <c:v>222.63900000000001</c:v>
                </c:pt>
                <c:pt idx="10103">
                  <c:v>222.67099999999999</c:v>
                </c:pt>
                <c:pt idx="10104">
                  <c:v>222.684</c:v>
                </c:pt>
                <c:pt idx="10105">
                  <c:v>222.696</c:v>
                </c:pt>
                <c:pt idx="10106">
                  <c:v>222.71</c:v>
                </c:pt>
                <c:pt idx="10107">
                  <c:v>222.72399999999999</c:v>
                </c:pt>
                <c:pt idx="10108">
                  <c:v>222.74100000000001</c:v>
                </c:pt>
                <c:pt idx="10109">
                  <c:v>222.75700000000001</c:v>
                </c:pt>
                <c:pt idx="10110">
                  <c:v>222.77</c:v>
                </c:pt>
                <c:pt idx="10111">
                  <c:v>222.78399999999999</c:v>
                </c:pt>
                <c:pt idx="10112">
                  <c:v>222.79900000000001</c:v>
                </c:pt>
                <c:pt idx="10113">
                  <c:v>222.815</c:v>
                </c:pt>
                <c:pt idx="10114">
                  <c:v>222.84</c:v>
                </c:pt>
                <c:pt idx="10115">
                  <c:v>222.886</c:v>
                </c:pt>
                <c:pt idx="10116">
                  <c:v>222.93100000000001</c:v>
                </c:pt>
                <c:pt idx="10117">
                  <c:v>222.96700000000001</c:v>
                </c:pt>
                <c:pt idx="10118">
                  <c:v>223.01400000000001</c:v>
                </c:pt>
                <c:pt idx="10119">
                  <c:v>223.07499999999999</c:v>
                </c:pt>
                <c:pt idx="10120">
                  <c:v>223.14699999999999</c:v>
                </c:pt>
                <c:pt idx="10121">
                  <c:v>223.214</c:v>
                </c:pt>
                <c:pt idx="10122">
                  <c:v>223.25299999999999</c:v>
                </c:pt>
                <c:pt idx="10123">
                  <c:v>223.279</c:v>
                </c:pt>
                <c:pt idx="10124">
                  <c:v>223.30799999999999</c:v>
                </c:pt>
                <c:pt idx="10125">
                  <c:v>223.35</c:v>
                </c:pt>
                <c:pt idx="10126">
                  <c:v>223.39699999999999</c:v>
                </c:pt>
                <c:pt idx="10127">
                  <c:v>223.44800000000001</c:v>
                </c:pt>
                <c:pt idx="10128">
                  <c:v>223.50700000000001</c:v>
                </c:pt>
                <c:pt idx="10129">
                  <c:v>223.548</c:v>
                </c:pt>
                <c:pt idx="10130">
                  <c:v>223.56299999999999</c:v>
                </c:pt>
                <c:pt idx="10131">
                  <c:v>223.57300000000001</c:v>
                </c:pt>
                <c:pt idx="10132">
                  <c:v>223.58600000000001</c:v>
                </c:pt>
                <c:pt idx="10133">
                  <c:v>223.602</c:v>
                </c:pt>
                <c:pt idx="10134">
                  <c:v>223.62</c:v>
                </c:pt>
                <c:pt idx="10135">
                  <c:v>223.637</c:v>
                </c:pt>
                <c:pt idx="10136">
                  <c:v>223.65600000000001</c:v>
                </c:pt>
                <c:pt idx="10137">
                  <c:v>223.67500000000001</c:v>
                </c:pt>
                <c:pt idx="10138">
                  <c:v>223.691</c:v>
                </c:pt>
                <c:pt idx="10139">
                  <c:v>223.708</c:v>
                </c:pt>
                <c:pt idx="10140">
                  <c:v>223.72499999999999</c:v>
                </c:pt>
                <c:pt idx="10141">
                  <c:v>223.745</c:v>
                </c:pt>
                <c:pt idx="10142">
                  <c:v>223.792</c:v>
                </c:pt>
                <c:pt idx="10143">
                  <c:v>223.86600000000001</c:v>
                </c:pt>
                <c:pt idx="10144">
                  <c:v>223.94399999999999</c:v>
                </c:pt>
                <c:pt idx="10145">
                  <c:v>223.96199999999999</c:v>
                </c:pt>
                <c:pt idx="10146">
                  <c:v>223.97900000000001</c:v>
                </c:pt>
                <c:pt idx="10147">
                  <c:v>224.00399999999999</c:v>
                </c:pt>
                <c:pt idx="10148">
                  <c:v>224.03399999999999</c:v>
                </c:pt>
                <c:pt idx="10149">
                  <c:v>224.05099999999999</c:v>
                </c:pt>
                <c:pt idx="10150">
                  <c:v>224.06899999999999</c:v>
                </c:pt>
                <c:pt idx="10151">
                  <c:v>224.08600000000001</c:v>
                </c:pt>
                <c:pt idx="10152">
                  <c:v>224.10300000000001</c:v>
                </c:pt>
                <c:pt idx="10153">
                  <c:v>224.119</c:v>
                </c:pt>
                <c:pt idx="10154">
                  <c:v>224.136</c:v>
                </c:pt>
                <c:pt idx="10155">
                  <c:v>224.15700000000001</c:v>
                </c:pt>
                <c:pt idx="10156">
                  <c:v>224.202</c:v>
                </c:pt>
                <c:pt idx="10157">
                  <c:v>224.27500000000001</c:v>
                </c:pt>
                <c:pt idx="10158">
                  <c:v>224.363</c:v>
                </c:pt>
                <c:pt idx="10159">
                  <c:v>224.446</c:v>
                </c:pt>
                <c:pt idx="10160">
                  <c:v>224.48099999999999</c:v>
                </c:pt>
                <c:pt idx="10161">
                  <c:v>224.495</c:v>
                </c:pt>
                <c:pt idx="10162">
                  <c:v>224.50700000000001</c:v>
                </c:pt>
                <c:pt idx="10163">
                  <c:v>224.523</c:v>
                </c:pt>
                <c:pt idx="10164">
                  <c:v>224.542</c:v>
                </c:pt>
                <c:pt idx="10165">
                  <c:v>224.559</c:v>
                </c:pt>
                <c:pt idx="10166">
                  <c:v>224.57499999999999</c:v>
                </c:pt>
                <c:pt idx="10167">
                  <c:v>224.59299999999999</c:v>
                </c:pt>
                <c:pt idx="10168">
                  <c:v>224.61199999999999</c:v>
                </c:pt>
                <c:pt idx="10169">
                  <c:v>224.631</c:v>
                </c:pt>
                <c:pt idx="10170">
                  <c:v>224.64699999999999</c:v>
                </c:pt>
                <c:pt idx="10171">
                  <c:v>224.66200000000001</c:v>
                </c:pt>
                <c:pt idx="10172">
                  <c:v>224.678</c:v>
                </c:pt>
                <c:pt idx="10173">
                  <c:v>224.69399999999999</c:v>
                </c:pt>
                <c:pt idx="10174">
                  <c:v>224.72</c:v>
                </c:pt>
                <c:pt idx="10175">
                  <c:v>224.78</c:v>
                </c:pt>
                <c:pt idx="10176">
                  <c:v>224.816</c:v>
                </c:pt>
                <c:pt idx="10177">
                  <c:v>224.84</c:v>
                </c:pt>
                <c:pt idx="10178">
                  <c:v>224.85300000000001</c:v>
                </c:pt>
                <c:pt idx="10179">
                  <c:v>224.86799999999999</c:v>
                </c:pt>
                <c:pt idx="10180">
                  <c:v>224.88300000000001</c:v>
                </c:pt>
                <c:pt idx="10181">
                  <c:v>224.9</c:v>
                </c:pt>
                <c:pt idx="10182">
                  <c:v>224.916</c:v>
                </c:pt>
                <c:pt idx="10183">
                  <c:v>224.93100000000001</c:v>
                </c:pt>
                <c:pt idx="10184">
                  <c:v>224.946</c:v>
                </c:pt>
                <c:pt idx="10185">
                  <c:v>224.96</c:v>
                </c:pt>
                <c:pt idx="10186">
                  <c:v>224.98</c:v>
                </c:pt>
                <c:pt idx="10187">
                  <c:v>225.02500000000001</c:v>
                </c:pt>
                <c:pt idx="10188">
                  <c:v>225.102</c:v>
                </c:pt>
                <c:pt idx="10189">
                  <c:v>225.15899999999999</c:v>
                </c:pt>
                <c:pt idx="10190">
                  <c:v>225.18</c:v>
                </c:pt>
                <c:pt idx="10191">
                  <c:v>225.19300000000001</c:v>
                </c:pt>
                <c:pt idx="10192">
                  <c:v>225.209</c:v>
                </c:pt>
                <c:pt idx="10193">
                  <c:v>225.22800000000001</c:v>
                </c:pt>
                <c:pt idx="10194">
                  <c:v>225.245</c:v>
                </c:pt>
                <c:pt idx="10195">
                  <c:v>225.262</c:v>
                </c:pt>
                <c:pt idx="10196">
                  <c:v>225.279</c:v>
                </c:pt>
                <c:pt idx="10197">
                  <c:v>225.297</c:v>
                </c:pt>
                <c:pt idx="10198">
                  <c:v>225.31200000000001</c:v>
                </c:pt>
                <c:pt idx="10199">
                  <c:v>225.327</c:v>
                </c:pt>
                <c:pt idx="10200">
                  <c:v>225.34299999999999</c:v>
                </c:pt>
                <c:pt idx="10201">
                  <c:v>225.36099999999999</c:v>
                </c:pt>
                <c:pt idx="10202">
                  <c:v>225.40299999999999</c:v>
                </c:pt>
                <c:pt idx="10203">
                  <c:v>225.47</c:v>
                </c:pt>
                <c:pt idx="10204">
                  <c:v>225.49100000000001</c:v>
                </c:pt>
                <c:pt idx="10205">
                  <c:v>225.50700000000001</c:v>
                </c:pt>
                <c:pt idx="10206">
                  <c:v>225.52600000000001</c:v>
                </c:pt>
                <c:pt idx="10207">
                  <c:v>225.54300000000001</c:v>
                </c:pt>
                <c:pt idx="10208">
                  <c:v>225.56</c:v>
                </c:pt>
                <c:pt idx="10209">
                  <c:v>225.57599999999999</c:v>
                </c:pt>
                <c:pt idx="10210">
                  <c:v>225.59100000000001</c:v>
                </c:pt>
                <c:pt idx="10211">
                  <c:v>225.60599999999999</c:v>
                </c:pt>
                <c:pt idx="10212">
                  <c:v>225.62100000000001</c:v>
                </c:pt>
                <c:pt idx="10213">
                  <c:v>225.65199999999999</c:v>
                </c:pt>
                <c:pt idx="10214">
                  <c:v>225.714</c:v>
                </c:pt>
                <c:pt idx="10215">
                  <c:v>225.79400000000001</c:v>
                </c:pt>
                <c:pt idx="10216">
                  <c:v>225.87700000000001</c:v>
                </c:pt>
                <c:pt idx="10217">
                  <c:v>225.95500000000001</c:v>
                </c:pt>
                <c:pt idx="10218">
                  <c:v>226.02199999999999</c:v>
                </c:pt>
                <c:pt idx="10219">
                  <c:v>226.047</c:v>
                </c:pt>
                <c:pt idx="10220">
                  <c:v>226.047</c:v>
                </c:pt>
                <c:pt idx="10221">
                  <c:v>226.04900000000001</c:v>
                </c:pt>
                <c:pt idx="10222">
                  <c:v>226.05500000000001</c:v>
                </c:pt>
                <c:pt idx="10223">
                  <c:v>226.06899999999999</c:v>
                </c:pt>
                <c:pt idx="10224">
                  <c:v>226.089</c:v>
                </c:pt>
                <c:pt idx="10225">
                  <c:v>226.107</c:v>
                </c:pt>
                <c:pt idx="10226">
                  <c:v>226.124</c:v>
                </c:pt>
                <c:pt idx="10227">
                  <c:v>226.13900000000001</c:v>
                </c:pt>
                <c:pt idx="10228">
                  <c:v>226.155</c:v>
                </c:pt>
                <c:pt idx="10229">
                  <c:v>226.17400000000001</c:v>
                </c:pt>
                <c:pt idx="10230">
                  <c:v>226.19200000000001</c:v>
                </c:pt>
                <c:pt idx="10231">
                  <c:v>226.21</c:v>
                </c:pt>
                <c:pt idx="10232">
                  <c:v>226.226</c:v>
                </c:pt>
                <c:pt idx="10233">
                  <c:v>226.24100000000001</c:v>
                </c:pt>
                <c:pt idx="10234">
                  <c:v>226.25700000000001</c:v>
                </c:pt>
                <c:pt idx="10235">
                  <c:v>226.27199999999999</c:v>
                </c:pt>
                <c:pt idx="10236">
                  <c:v>226.28700000000001</c:v>
                </c:pt>
                <c:pt idx="10237">
                  <c:v>226.30099999999999</c:v>
                </c:pt>
                <c:pt idx="10238">
                  <c:v>226.32</c:v>
                </c:pt>
                <c:pt idx="10239">
                  <c:v>226.339</c:v>
                </c:pt>
                <c:pt idx="10240">
                  <c:v>226.358</c:v>
                </c:pt>
                <c:pt idx="10241">
                  <c:v>226.375</c:v>
                </c:pt>
                <c:pt idx="10242">
                  <c:v>226.39</c:v>
                </c:pt>
                <c:pt idx="10243">
                  <c:v>226.40600000000001</c:v>
                </c:pt>
                <c:pt idx="10244">
                  <c:v>226.422</c:v>
                </c:pt>
                <c:pt idx="10245">
                  <c:v>226.44200000000001</c:v>
                </c:pt>
                <c:pt idx="10246">
                  <c:v>226.47800000000001</c:v>
                </c:pt>
                <c:pt idx="10247">
                  <c:v>226.54400000000001</c:v>
                </c:pt>
                <c:pt idx="10248">
                  <c:v>226.63499999999999</c:v>
                </c:pt>
                <c:pt idx="10249">
                  <c:v>226.708</c:v>
                </c:pt>
                <c:pt idx="10250">
                  <c:v>226.745</c:v>
                </c:pt>
                <c:pt idx="10251">
                  <c:v>226.761</c:v>
                </c:pt>
                <c:pt idx="10252">
                  <c:v>226.77</c:v>
                </c:pt>
                <c:pt idx="10253">
                  <c:v>226.78399999999999</c:v>
                </c:pt>
                <c:pt idx="10254">
                  <c:v>226.804</c:v>
                </c:pt>
                <c:pt idx="10255">
                  <c:v>226.82300000000001</c:v>
                </c:pt>
                <c:pt idx="10256">
                  <c:v>226.84200000000001</c:v>
                </c:pt>
                <c:pt idx="10257">
                  <c:v>226.86099999999999</c:v>
                </c:pt>
                <c:pt idx="10258">
                  <c:v>226.87700000000001</c:v>
                </c:pt>
                <c:pt idx="10259">
                  <c:v>226.893</c:v>
                </c:pt>
                <c:pt idx="10260">
                  <c:v>226.91</c:v>
                </c:pt>
                <c:pt idx="10261">
                  <c:v>226.92500000000001</c:v>
                </c:pt>
                <c:pt idx="10262">
                  <c:v>226.94200000000001</c:v>
                </c:pt>
                <c:pt idx="10263">
                  <c:v>226.97</c:v>
                </c:pt>
                <c:pt idx="10264">
                  <c:v>226.98099999999999</c:v>
                </c:pt>
                <c:pt idx="10265">
                  <c:v>226.99199999999999</c:v>
                </c:pt>
                <c:pt idx="10266">
                  <c:v>227.005</c:v>
                </c:pt>
                <c:pt idx="10267">
                  <c:v>227.01900000000001</c:v>
                </c:pt>
                <c:pt idx="10268">
                  <c:v>227.03399999999999</c:v>
                </c:pt>
                <c:pt idx="10269">
                  <c:v>227.05099999999999</c:v>
                </c:pt>
                <c:pt idx="10270">
                  <c:v>227.06899999999999</c:v>
                </c:pt>
                <c:pt idx="10271">
                  <c:v>227.08699999999999</c:v>
                </c:pt>
                <c:pt idx="10272">
                  <c:v>227.10400000000001</c:v>
                </c:pt>
                <c:pt idx="10273">
                  <c:v>227.119</c:v>
                </c:pt>
                <c:pt idx="10274">
                  <c:v>227.13499999999999</c:v>
                </c:pt>
                <c:pt idx="10275">
                  <c:v>227.15100000000001</c:v>
                </c:pt>
                <c:pt idx="10276">
                  <c:v>227.167</c:v>
                </c:pt>
                <c:pt idx="10277">
                  <c:v>227.19</c:v>
                </c:pt>
                <c:pt idx="10278">
                  <c:v>227.22399999999999</c:v>
                </c:pt>
                <c:pt idx="10279">
                  <c:v>227.279</c:v>
                </c:pt>
                <c:pt idx="10280">
                  <c:v>227.36</c:v>
                </c:pt>
                <c:pt idx="10281">
                  <c:v>227.429</c:v>
                </c:pt>
                <c:pt idx="10282">
                  <c:v>227.46</c:v>
                </c:pt>
                <c:pt idx="10283">
                  <c:v>227.477</c:v>
                </c:pt>
                <c:pt idx="10284">
                  <c:v>227.49100000000001</c:v>
                </c:pt>
                <c:pt idx="10285">
                  <c:v>227.50399999999999</c:v>
                </c:pt>
                <c:pt idx="10286">
                  <c:v>227.52099999999999</c:v>
                </c:pt>
                <c:pt idx="10287">
                  <c:v>227.536</c:v>
                </c:pt>
                <c:pt idx="10288">
                  <c:v>227.55199999999999</c:v>
                </c:pt>
                <c:pt idx="10289">
                  <c:v>227.57</c:v>
                </c:pt>
                <c:pt idx="10290">
                  <c:v>227.589</c:v>
                </c:pt>
                <c:pt idx="10291">
                  <c:v>227.607</c:v>
                </c:pt>
                <c:pt idx="10292">
                  <c:v>227.62299999999999</c:v>
                </c:pt>
                <c:pt idx="10293">
                  <c:v>227.64</c:v>
                </c:pt>
                <c:pt idx="10294">
                  <c:v>227.655</c:v>
                </c:pt>
                <c:pt idx="10295">
                  <c:v>227.67099999999999</c:v>
                </c:pt>
                <c:pt idx="10296">
                  <c:v>227.68899999999999</c:v>
                </c:pt>
                <c:pt idx="10297">
                  <c:v>227.72499999999999</c:v>
                </c:pt>
                <c:pt idx="10298">
                  <c:v>227.751</c:v>
                </c:pt>
                <c:pt idx="10299">
                  <c:v>227.77</c:v>
                </c:pt>
                <c:pt idx="10300">
                  <c:v>227.78800000000001</c:v>
                </c:pt>
                <c:pt idx="10301">
                  <c:v>227.804</c:v>
                </c:pt>
                <c:pt idx="10302">
                  <c:v>227.821</c:v>
                </c:pt>
                <c:pt idx="10303">
                  <c:v>227.839</c:v>
                </c:pt>
                <c:pt idx="10304">
                  <c:v>227.857</c:v>
                </c:pt>
                <c:pt idx="10305">
                  <c:v>227.874</c:v>
                </c:pt>
                <c:pt idx="10306">
                  <c:v>227.88900000000001</c:v>
                </c:pt>
                <c:pt idx="10307">
                  <c:v>227.905</c:v>
                </c:pt>
                <c:pt idx="10308">
                  <c:v>227.92</c:v>
                </c:pt>
                <c:pt idx="10309">
                  <c:v>227.93600000000001</c:v>
                </c:pt>
                <c:pt idx="10310">
                  <c:v>227.95500000000001</c:v>
                </c:pt>
                <c:pt idx="10311">
                  <c:v>227.97800000000001</c:v>
                </c:pt>
                <c:pt idx="10312">
                  <c:v>227.99799999999999</c:v>
                </c:pt>
                <c:pt idx="10313">
                  <c:v>228.01300000000001</c:v>
                </c:pt>
                <c:pt idx="10314">
                  <c:v>228.02699999999999</c:v>
                </c:pt>
                <c:pt idx="10315">
                  <c:v>228.04400000000001</c:v>
                </c:pt>
                <c:pt idx="10316">
                  <c:v>228.06299999999999</c:v>
                </c:pt>
                <c:pt idx="10317">
                  <c:v>228.08099999999999</c:v>
                </c:pt>
                <c:pt idx="10318">
                  <c:v>228.09899999999999</c:v>
                </c:pt>
                <c:pt idx="10319">
                  <c:v>228.113</c:v>
                </c:pt>
                <c:pt idx="10320">
                  <c:v>228.12799999999999</c:v>
                </c:pt>
                <c:pt idx="10321">
                  <c:v>228.143</c:v>
                </c:pt>
                <c:pt idx="10322">
                  <c:v>228.15700000000001</c:v>
                </c:pt>
                <c:pt idx="10323">
                  <c:v>228.173</c:v>
                </c:pt>
                <c:pt idx="10324">
                  <c:v>228.18799999999999</c:v>
                </c:pt>
                <c:pt idx="10325">
                  <c:v>228.202</c:v>
                </c:pt>
                <c:pt idx="10326">
                  <c:v>228.22</c:v>
                </c:pt>
                <c:pt idx="10327">
                  <c:v>228.23699999999999</c:v>
                </c:pt>
                <c:pt idx="10328">
                  <c:v>228.256</c:v>
                </c:pt>
                <c:pt idx="10329">
                  <c:v>228.274</c:v>
                </c:pt>
                <c:pt idx="10330">
                  <c:v>228.29</c:v>
                </c:pt>
                <c:pt idx="10331">
                  <c:v>228.30500000000001</c:v>
                </c:pt>
                <c:pt idx="10332">
                  <c:v>228.321</c:v>
                </c:pt>
                <c:pt idx="10333">
                  <c:v>228.33699999999999</c:v>
                </c:pt>
                <c:pt idx="10334">
                  <c:v>228.35400000000001</c:v>
                </c:pt>
                <c:pt idx="10335">
                  <c:v>228.374</c:v>
                </c:pt>
                <c:pt idx="10336">
                  <c:v>228.39</c:v>
                </c:pt>
                <c:pt idx="10337">
                  <c:v>228.40199999999999</c:v>
                </c:pt>
                <c:pt idx="10338">
                  <c:v>228.41399999999999</c:v>
                </c:pt>
                <c:pt idx="10339">
                  <c:v>228.42500000000001</c:v>
                </c:pt>
                <c:pt idx="10340">
                  <c:v>228.43799999999999</c:v>
                </c:pt>
                <c:pt idx="10341">
                  <c:v>228.452</c:v>
                </c:pt>
                <c:pt idx="10342">
                  <c:v>228.46799999999999</c:v>
                </c:pt>
                <c:pt idx="10343">
                  <c:v>228.48699999999999</c:v>
                </c:pt>
                <c:pt idx="10344">
                  <c:v>228.50700000000001</c:v>
                </c:pt>
                <c:pt idx="10345">
                  <c:v>228.523</c:v>
                </c:pt>
                <c:pt idx="10346">
                  <c:v>228.536</c:v>
                </c:pt>
                <c:pt idx="10347">
                  <c:v>228.54900000000001</c:v>
                </c:pt>
                <c:pt idx="10348">
                  <c:v>228.56200000000001</c:v>
                </c:pt>
                <c:pt idx="10349">
                  <c:v>228.57400000000001</c:v>
                </c:pt>
                <c:pt idx="10350">
                  <c:v>228.58600000000001</c:v>
                </c:pt>
                <c:pt idx="10351">
                  <c:v>228.59899999999999</c:v>
                </c:pt>
                <c:pt idx="10352">
                  <c:v>228.61199999999999</c:v>
                </c:pt>
                <c:pt idx="10353">
                  <c:v>228.62299999999999</c:v>
                </c:pt>
                <c:pt idx="10354">
                  <c:v>228.63499999999999</c:v>
                </c:pt>
                <c:pt idx="10355">
                  <c:v>228.64699999999999</c:v>
                </c:pt>
                <c:pt idx="10356">
                  <c:v>228.65700000000001</c:v>
                </c:pt>
                <c:pt idx="10357">
                  <c:v>228.66900000000001</c:v>
                </c:pt>
                <c:pt idx="10358">
                  <c:v>228.68100000000001</c:v>
                </c:pt>
                <c:pt idx="10359">
                  <c:v>228.69200000000001</c:v>
                </c:pt>
                <c:pt idx="10360">
                  <c:v>228.703</c:v>
                </c:pt>
                <c:pt idx="10361">
                  <c:v>228.715</c:v>
                </c:pt>
                <c:pt idx="10362">
                  <c:v>228.726</c:v>
                </c:pt>
                <c:pt idx="10363">
                  <c:v>228.73699999999999</c:v>
                </c:pt>
                <c:pt idx="10364">
                  <c:v>228.749</c:v>
                </c:pt>
                <c:pt idx="10365">
                  <c:v>228.761</c:v>
                </c:pt>
                <c:pt idx="10366">
                  <c:v>228.77199999999999</c:v>
                </c:pt>
                <c:pt idx="10367">
                  <c:v>228.78399999999999</c:v>
                </c:pt>
                <c:pt idx="10368">
                  <c:v>228.79599999999999</c:v>
                </c:pt>
                <c:pt idx="10369">
                  <c:v>228.81</c:v>
                </c:pt>
                <c:pt idx="10370">
                  <c:v>228.833</c:v>
                </c:pt>
                <c:pt idx="10371">
                  <c:v>228.86099999999999</c:v>
                </c:pt>
                <c:pt idx="10372">
                  <c:v>228.87799999999999</c:v>
                </c:pt>
                <c:pt idx="10373">
                  <c:v>228.89400000000001</c:v>
                </c:pt>
                <c:pt idx="10374">
                  <c:v>228.917</c:v>
                </c:pt>
                <c:pt idx="10375">
                  <c:v>228.93799999999999</c:v>
                </c:pt>
                <c:pt idx="10376">
                  <c:v>228.96100000000001</c:v>
                </c:pt>
                <c:pt idx="10377">
                  <c:v>228.98</c:v>
                </c:pt>
                <c:pt idx="10378">
                  <c:v>228.99299999999999</c:v>
                </c:pt>
                <c:pt idx="10379">
                  <c:v>229.00700000000001</c:v>
                </c:pt>
                <c:pt idx="10380">
                  <c:v>229.023</c:v>
                </c:pt>
                <c:pt idx="10381">
                  <c:v>229.03800000000001</c:v>
                </c:pt>
                <c:pt idx="10382">
                  <c:v>229.05699999999999</c:v>
                </c:pt>
                <c:pt idx="10383">
                  <c:v>229.08099999999999</c:v>
                </c:pt>
                <c:pt idx="10384">
                  <c:v>229.101</c:v>
                </c:pt>
                <c:pt idx="10385">
                  <c:v>229.12200000000001</c:v>
                </c:pt>
                <c:pt idx="10386">
                  <c:v>229.14599999999999</c:v>
                </c:pt>
                <c:pt idx="10387">
                  <c:v>229.16800000000001</c:v>
                </c:pt>
                <c:pt idx="10388">
                  <c:v>229.18199999999999</c:v>
                </c:pt>
                <c:pt idx="10389">
                  <c:v>229.19399999999999</c:v>
                </c:pt>
                <c:pt idx="10390">
                  <c:v>229.20599999999999</c:v>
                </c:pt>
                <c:pt idx="10391">
                  <c:v>229.21899999999999</c:v>
                </c:pt>
                <c:pt idx="10392">
                  <c:v>229.23</c:v>
                </c:pt>
                <c:pt idx="10393">
                  <c:v>229.24299999999999</c:v>
                </c:pt>
                <c:pt idx="10394">
                  <c:v>229.256</c:v>
                </c:pt>
                <c:pt idx="10395">
                  <c:v>229.26900000000001</c:v>
                </c:pt>
                <c:pt idx="10396">
                  <c:v>229.28399999999999</c:v>
                </c:pt>
                <c:pt idx="10397">
                  <c:v>229.30099999999999</c:v>
                </c:pt>
                <c:pt idx="10398">
                  <c:v>229.31800000000001</c:v>
                </c:pt>
                <c:pt idx="10399">
                  <c:v>229.33500000000001</c:v>
                </c:pt>
                <c:pt idx="10400">
                  <c:v>229.351</c:v>
                </c:pt>
                <c:pt idx="10401">
                  <c:v>229.36500000000001</c:v>
                </c:pt>
                <c:pt idx="10402">
                  <c:v>229.381</c:v>
                </c:pt>
                <c:pt idx="10403">
                  <c:v>229.39599999999999</c:v>
                </c:pt>
                <c:pt idx="10404">
                  <c:v>229.41200000000001</c:v>
                </c:pt>
                <c:pt idx="10405">
                  <c:v>229.428</c:v>
                </c:pt>
                <c:pt idx="10406">
                  <c:v>229.44200000000001</c:v>
                </c:pt>
                <c:pt idx="10407">
                  <c:v>229.45599999999999</c:v>
                </c:pt>
                <c:pt idx="10408">
                  <c:v>229.47</c:v>
                </c:pt>
                <c:pt idx="10409">
                  <c:v>229.48500000000001</c:v>
                </c:pt>
                <c:pt idx="10410">
                  <c:v>229.5</c:v>
                </c:pt>
                <c:pt idx="10411">
                  <c:v>229.517</c:v>
                </c:pt>
                <c:pt idx="10412">
                  <c:v>229.535</c:v>
                </c:pt>
                <c:pt idx="10413">
                  <c:v>229.55199999999999</c:v>
                </c:pt>
                <c:pt idx="10414">
                  <c:v>229.56800000000001</c:v>
                </c:pt>
                <c:pt idx="10415">
                  <c:v>229.584</c:v>
                </c:pt>
                <c:pt idx="10416">
                  <c:v>229.6</c:v>
                </c:pt>
                <c:pt idx="10417">
                  <c:v>229.61600000000001</c:v>
                </c:pt>
                <c:pt idx="10418">
                  <c:v>229.631</c:v>
                </c:pt>
                <c:pt idx="10419">
                  <c:v>229.648</c:v>
                </c:pt>
                <c:pt idx="10420">
                  <c:v>229.66399999999999</c:v>
                </c:pt>
                <c:pt idx="10421">
                  <c:v>229.68</c:v>
                </c:pt>
                <c:pt idx="10422">
                  <c:v>229.69499999999999</c:v>
                </c:pt>
                <c:pt idx="10423">
                  <c:v>229.71100000000001</c:v>
                </c:pt>
                <c:pt idx="10424">
                  <c:v>229.727</c:v>
                </c:pt>
                <c:pt idx="10425">
                  <c:v>229.744</c:v>
                </c:pt>
                <c:pt idx="10426">
                  <c:v>229.762</c:v>
                </c:pt>
                <c:pt idx="10427">
                  <c:v>229.78100000000001</c:v>
                </c:pt>
                <c:pt idx="10428">
                  <c:v>229.79900000000001</c:v>
                </c:pt>
                <c:pt idx="10429">
                  <c:v>229.816</c:v>
                </c:pt>
                <c:pt idx="10430">
                  <c:v>229.83099999999999</c:v>
                </c:pt>
                <c:pt idx="10431">
                  <c:v>229.846</c:v>
                </c:pt>
                <c:pt idx="10432">
                  <c:v>229.86199999999999</c:v>
                </c:pt>
                <c:pt idx="10433">
                  <c:v>229.87799999999999</c:v>
                </c:pt>
                <c:pt idx="10434">
                  <c:v>229.89400000000001</c:v>
                </c:pt>
                <c:pt idx="10435">
                  <c:v>229.91</c:v>
                </c:pt>
                <c:pt idx="10436">
                  <c:v>229.92500000000001</c:v>
                </c:pt>
                <c:pt idx="10437">
                  <c:v>229.941</c:v>
                </c:pt>
                <c:pt idx="10438">
                  <c:v>229.958</c:v>
                </c:pt>
                <c:pt idx="10439">
                  <c:v>229.977</c:v>
                </c:pt>
                <c:pt idx="10440">
                  <c:v>229.994</c:v>
                </c:pt>
                <c:pt idx="10441">
                  <c:v>230.01499999999999</c:v>
                </c:pt>
                <c:pt idx="10442">
                  <c:v>230.03299999999999</c:v>
                </c:pt>
                <c:pt idx="10443">
                  <c:v>230.05099999999999</c:v>
                </c:pt>
                <c:pt idx="10444">
                  <c:v>230.06700000000001</c:v>
                </c:pt>
                <c:pt idx="10445">
                  <c:v>230.083</c:v>
                </c:pt>
                <c:pt idx="10446">
                  <c:v>230.09899999999999</c:v>
                </c:pt>
                <c:pt idx="10447">
                  <c:v>230.11500000000001</c:v>
                </c:pt>
                <c:pt idx="10448">
                  <c:v>230.131</c:v>
                </c:pt>
                <c:pt idx="10449">
                  <c:v>230.155</c:v>
                </c:pt>
                <c:pt idx="10450">
                  <c:v>230.20500000000001</c:v>
                </c:pt>
                <c:pt idx="10451">
                  <c:v>230.285</c:v>
                </c:pt>
                <c:pt idx="10452">
                  <c:v>230.37299999999999</c:v>
                </c:pt>
                <c:pt idx="10453">
                  <c:v>230.45599999999999</c:v>
                </c:pt>
                <c:pt idx="10454">
                  <c:v>230.52199999999999</c:v>
                </c:pt>
                <c:pt idx="10455">
                  <c:v>230.55799999999999</c:v>
                </c:pt>
                <c:pt idx="10456">
                  <c:v>230.56800000000001</c:v>
                </c:pt>
                <c:pt idx="10457">
                  <c:v>230.57599999999999</c:v>
                </c:pt>
                <c:pt idx="10458">
                  <c:v>230.583</c:v>
                </c:pt>
                <c:pt idx="10459">
                  <c:v>230.589</c:v>
                </c:pt>
                <c:pt idx="10460">
                  <c:v>230.595</c:v>
                </c:pt>
                <c:pt idx="10461">
                  <c:v>230.6</c:v>
                </c:pt>
                <c:pt idx="10462">
                  <c:v>230.607</c:v>
                </c:pt>
                <c:pt idx="10463">
                  <c:v>230.614</c:v>
                </c:pt>
                <c:pt idx="10464">
                  <c:v>230.62200000000001</c:v>
                </c:pt>
                <c:pt idx="10465">
                  <c:v>230.637</c:v>
                </c:pt>
                <c:pt idx="10466">
                  <c:v>230.661</c:v>
                </c:pt>
                <c:pt idx="10467">
                  <c:v>230.67400000000001</c:v>
                </c:pt>
                <c:pt idx="10468">
                  <c:v>230.68600000000001</c:v>
                </c:pt>
                <c:pt idx="10469">
                  <c:v>230.697</c:v>
                </c:pt>
                <c:pt idx="10470">
                  <c:v>230.709</c:v>
                </c:pt>
                <c:pt idx="10471">
                  <c:v>230.721</c:v>
                </c:pt>
                <c:pt idx="10472">
                  <c:v>230.733</c:v>
                </c:pt>
                <c:pt idx="10473">
                  <c:v>230.74799999999999</c:v>
                </c:pt>
                <c:pt idx="10474">
                  <c:v>230.773</c:v>
                </c:pt>
                <c:pt idx="10475">
                  <c:v>230.798</c:v>
                </c:pt>
                <c:pt idx="10476">
                  <c:v>230.83199999999999</c:v>
                </c:pt>
                <c:pt idx="10477">
                  <c:v>230.88200000000001</c:v>
                </c:pt>
                <c:pt idx="10478">
                  <c:v>230.923</c:v>
                </c:pt>
                <c:pt idx="10479">
                  <c:v>230.941</c:v>
                </c:pt>
                <c:pt idx="10480">
                  <c:v>230.94499999999999</c:v>
                </c:pt>
                <c:pt idx="10481">
                  <c:v>230.95099999999999</c:v>
                </c:pt>
                <c:pt idx="10482">
                  <c:v>230.964</c:v>
                </c:pt>
                <c:pt idx="10483">
                  <c:v>230.98699999999999</c:v>
                </c:pt>
                <c:pt idx="10484">
                  <c:v>231.01400000000001</c:v>
                </c:pt>
                <c:pt idx="10485">
                  <c:v>231.03700000000001</c:v>
                </c:pt>
                <c:pt idx="10486">
                  <c:v>231.05199999999999</c:v>
                </c:pt>
                <c:pt idx="10487">
                  <c:v>231.071</c:v>
                </c:pt>
                <c:pt idx="10488">
                  <c:v>231.08699999999999</c:v>
                </c:pt>
                <c:pt idx="10489">
                  <c:v>231.101</c:v>
                </c:pt>
                <c:pt idx="10490">
                  <c:v>231.11600000000001</c:v>
                </c:pt>
                <c:pt idx="10491">
                  <c:v>231.13399999999999</c:v>
                </c:pt>
                <c:pt idx="10492">
                  <c:v>231.148</c:v>
                </c:pt>
                <c:pt idx="10493">
                  <c:v>231.15899999999999</c:v>
                </c:pt>
                <c:pt idx="10494">
                  <c:v>231.16900000000001</c:v>
                </c:pt>
                <c:pt idx="10495">
                  <c:v>231.18</c:v>
                </c:pt>
                <c:pt idx="10496">
                  <c:v>231.19200000000001</c:v>
                </c:pt>
                <c:pt idx="10497">
                  <c:v>231.20099999999999</c:v>
                </c:pt>
                <c:pt idx="10498">
                  <c:v>231.209</c:v>
                </c:pt>
                <c:pt idx="10499">
                  <c:v>231.21799999999999</c:v>
                </c:pt>
                <c:pt idx="10500">
                  <c:v>231.23400000000001</c:v>
                </c:pt>
                <c:pt idx="10501">
                  <c:v>231.26</c:v>
                </c:pt>
                <c:pt idx="10502">
                  <c:v>231.29499999999999</c:v>
                </c:pt>
                <c:pt idx="10503">
                  <c:v>231.322</c:v>
                </c:pt>
                <c:pt idx="10504">
                  <c:v>231.327</c:v>
                </c:pt>
                <c:pt idx="10505">
                  <c:v>231.333</c:v>
                </c:pt>
                <c:pt idx="10506">
                  <c:v>231.339</c:v>
                </c:pt>
                <c:pt idx="10507">
                  <c:v>231.345</c:v>
                </c:pt>
                <c:pt idx="10508">
                  <c:v>231.352</c:v>
                </c:pt>
                <c:pt idx="10509">
                  <c:v>231.36099999999999</c:v>
                </c:pt>
                <c:pt idx="10510">
                  <c:v>231.37</c:v>
                </c:pt>
                <c:pt idx="10511">
                  <c:v>231.381</c:v>
                </c:pt>
                <c:pt idx="10512">
                  <c:v>231.392</c:v>
                </c:pt>
                <c:pt idx="10513">
                  <c:v>231.40299999999999</c:v>
                </c:pt>
                <c:pt idx="10514">
                  <c:v>231.41800000000001</c:v>
                </c:pt>
                <c:pt idx="10515">
                  <c:v>231.43899999999999</c:v>
                </c:pt>
                <c:pt idx="10516">
                  <c:v>231.46700000000001</c:v>
                </c:pt>
                <c:pt idx="10517">
                  <c:v>231.505</c:v>
                </c:pt>
                <c:pt idx="10518">
                  <c:v>231.54400000000001</c:v>
                </c:pt>
                <c:pt idx="10519">
                  <c:v>231.57499999999999</c:v>
                </c:pt>
                <c:pt idx="10520">
                  <c:v>231.60300000000001</c:v>
                </c:pt>
                <c:pt idx="10521">
                  <c:v>231.613</c:v>
                </c:pt>
                <c:pt idx="10522">
                  <c:v>231.625</c:v>
                </c:pt>
                <c:pt idx="10523">
                  <c:v>231.637</c:v>
                </c:pt>
                <c:pt idx="10524">
                  <c:v>231.65899999999999</c:v>
                </c:pt>
                <c:pt idx="10525">
                  <c:v>231.67500000000001</c:v>
                </c:pt>
                <c:pt idx="10526">
                  <c:v>231.69</c:v>
                </c:pt>
                <c:pt idx="10527">
                  <c:v>231.702</c:v>
                </c:pt>
                <c:pt idx="10528">
                  <c:v>231.71700000000001</c:v>
                </c:pt>
                <c:pt idx="10529">
                  <c:v>231.73099999999999</c:v>
                </c:pt>
                <c:pt idx="10530">
                  <c:v>231.74700000000001</c:v>
                </c:pt>
                <c:pt idx="10531">
                  <c:v>231.774</c:v>
                </c:pt>
                <c:pt idx="10532">
                  <c:v>231.78899999999999</c:v>
                </c:pt>
                <c:pt idx="10533">
                  <c:v>231.80500000000001</c:v>
                </c:pt>
                <c:pt idx="10534">
                  <c:v>231.82300000000001</c:v>
                </c:pt>
                <c:pt idx="10535">
                  <c:v>231.84200000000001</c:v>
                </c:pt>
                <c:pt idx="10536">
                  <c:v>231.858</c:v>
                </c:pt>
                <c:pt idx="10537">
                  <c:v>231.87299999999999</c:v>
                </c:pt>
                <c:pt idx="10538">
                  <c:v>231.88800000000001</c:v>
                </c:pt>
                <c:pt idx="10539">
                  <c:v>231.904</c:v>
                </c:pt>
                <c:pt idx="10540">
                  <c:v>231.93600000000001</c:v>
                </c:pt>
                <c:pt idx="10541">
                  <c:v>231.999</c:v>
                </c:pt>
                <c:pt idx="10542">
                  <c:v>232.083</c:v>
                </c:pt>
                <c:pt idx="10543">
                  <c:v>232.15700000000001</c:v>
                </c:pt>
                <c:pt idx="10544">
                  <c:v>232.20500000000001</c:v>
                </c:pt>
                <c:pt idx="10545">
                  <c:v>232.226</c:v>
                </c:pt>
                <c:pt idx="10546">
                  <c:v>232.232</c:v>
                </c:pt>
                <c:pt idx="10547">
                  <c:v>232.23599999999999</c:v>
                </c:pt>
                <c:pt idx="10548">
                  <c:v>232.24299999999999</c:v>
                </c:pt>
                <c:pt idx="10549">
                  <c:v>232.249</c:v>
                </c:pt>
                <c:pt idx="10550">
                  <c:v>232.25700000000001</c:v>
                </c:pt>
                <c:pt idx="10551">
                  <c:v>232.26599999999999</c:v>
                </c:pt>
                <c:pt idx="10552">
                  <c:v>232.279</c:v>
                </c:pt>
                <c:pt idx="10553">
                  <c:v>232.30099999999999</c:v>
                </c:pt>
                <c:pt idx="10554">
                  <c:v>232.327</c:v>
                </c:pt>
                <c:pt idx="10555">
                  <c:v>232.33799999999999</c:v>
                </c:pt>
                <c:pt idx="10556">
                  <c:v>232.35499999999999</c:v>
                </c:pt>
                <c:pt idx="10557">
                  <c:v>232.37100000000001</c:v>
                </c:pt>
                <c:pt idx="10558">
                  <c:v>232.4</c:v>
                </c:pt>
                <c:pt idx="10559">
                  <c:v>232.446</c:v>
                </c:pt>
                <c:pt idx="10560">
                  <c:v>232.50700000000001</c:v>
                </c:pt>
                <c:pt idx="10561">
                  <c:v>232.536</c:v>
                </c:pt>
                <c:pt idx="10562">
                  <c:v>232.55099999999999</c:v>
                </c:pt>
                <c:pt idx="10563">
                  <c:v>232.56100000000001</c:v>
                </c:pt>
                <c:pt idx="10564">
                  <c:v>232.56899999999999</c:v>
                </c:pt>
                <c:pt idx="10565">
                  <c:v>232.578</c:v>
                </c:pt>
                <c:pt idx="10566">
                  <c:v>232.59100000000001</c:v>
                </c:pt>
                <c:pt idx="10567">
                  <c:v>232.607</c:v>
                </c:pt>
                <c:pt idx="10568">
                  <c:v>232.624</c:v>
                </c:pt>
                <c:pt idx="10569">
                  <c:v>232.64</c:v>
                </c:pt>
                <c:pt idx="10570">
                  <c:v>232.65600000000001</c:v>
                </c:pt>
                <c:pt idx="10571">
                  <c:v>232.67</c:v>
                </c:pt>
                <c:pt idx="10572">
                  <c:v>232.684</c:v>
                </c:pt>
                <c:pt idx="10573">
                  <c:v>232.69900000000001</c:v>
                </c:pt>
                <c:pt idx="10574">
                  <c:v>232.714</c:v>
                </c:pt>
                <c:pt idx="10575">
                  <c:v>232.733</c:v>
                </c:pt>
                <c:pt idx="10576">
                  <c:v>232.77</c:v>
                </c:pt>
                <c:pt idx="10577">
                  <c:v>232.83500000000001</c:v>
                </c:pt>
                <c:pt idx="10578">
                  <c:v>232.92400000000001</c:v>
                </c:pt>
                <c:pt idx="10579">
                  <c:v>233.017</c:v>
                </c:pt>
                <c:pt idx="10580">
                  <c:v>233.1</c:v>
                </c:pt>
                <c:pt idx="10581">
                  <c:v>233.17</c:v>
                </c:pt>
                <c:pt idx="10582">
                  <c:v>233.221</c:v>
                </c:pt>
                <c:pt idx="10583">
                  <c:v>233.262</c:v>
                </c:pt>
                <c:pt idx="10584">
                  <c:v>233.29499999999999</c:v>
                </c:pt>
                <c:pt idx="10585">
                  <c:v>233.297</c:v>
                </c:pt>
                <c:pt idx="10586">
                  <c:v>233.31399999999999</c:v>
                </c:pt>
                <c:pt idx="10587">
                  <c:v>233.33699999999999</c:v>
                </c:pt>
                <c:pt idx="10588">
                  <c:v>233.35599999999999</c:v>
                </c:pt>
                <c:pt idx="10589">
                  <c:v>233.363</c:v>
                </c:pt>
                <c:pt idx="10590">
                  <c:v>233.37</c:v>
                </c:pt>
                <c:pt idx="10591">
                  <c:v>233.37700000000001</c:v>
                </c:pt>
                <c:pt idx="10592">
                  <c:v>233.38499999999999</c:v>
                </c:pt>
                <c:pt idx="10593">
                  <c:v>233.39599999999999</c:v>
                </c:pt>
                <c:pt idx="10594">
                  <c:v>233.41200000000001</c:v>
                </c:pt>
                <c:pt idx="10595">
                  <c:v>233.43899999999999</c:v>
                </c:pt>
                <c:pt idx="10596">
                  <c:v>233.46100000000001</c:v>
                </c:pt>
                <c:pt idx="10597">
                  <c:v>233.48400000000001</c:v>
                </c:pt>
                <c:pt idx="10598">
                  <c:v>233.505</c:v>
                </c:pt>
                <c:pt idx="10599">
                  <c:v>233.52199999999999</c:v>
                </c:pt>
                <c:pt idx="10600">
                  <c:v>233.54</c:v>
                </c:pt>
                <c:pt idx="10601">
                  <c:v>233.571</c:v>
                </c:pt>
                <c:pt idx="10602">
                  <c:v>233.61799999999999</c:v>
                </c:pt>
                <c:pt idx="10603">
                  <c:v>233.65100000000001</c:v>
                </c:pt>
                <c:pt idx="10604">
                  <c:v>233.66800000000001</c:v>
                </c:pt>
                <c:pt idx="10605">
                  <c:v>233.68100000000001</c:v>
                </c:pt>
                <c:pt idx="10606">
                  <c:v>233.697</c:v>
                </c:pt>
                <c:pt idx="10607">
                  <c:v>233.715</c:v>
                </c:pt>
                <c:pt idx="10608">
                  <c:v>233.73099999999999</c:v>
                </c:pt>
                <c:pt idx="10609">
                  <c:v>233.74799999999999</c:v>
                </c:pt>
                <c:pt idx="10610">
                  <c:v>233.76599999999999</c:v>
                </c:pt>
                <c:pt idx="10611">
                  <c:v>233.78</c:v>
                </c:pt>
                <c:pt idx="10612">
                  <c:v>233.79499999999999</c:v>
                </c:pt>
                <c:pt idx="10613">
                  <c:v>233.81100000000001</c:v>
                </c:pt>
                <c:pt idx="10614">
                  <c:v>233.83199999999999</c:v>
                </c:pt>
                <c:pt idx="10615">
                  <c:v>233.887</c:v>
                </c:pt>
                <c:pt idx="10616">
                  <c:v>233.97200000000001</c:v>
                </c:pt>
                <c:pt idx="10617">
                  <c:v>234.066</c:v>
                </c:pt>
                <c:pt idx="10618">
                  <c:v>234.15700000000001</c:v>
                </c:pt>
                <c:pt idx="10619">
                  <c:v>234.238</c:v>
                </c:pt>
                <c:pt idx="10620">
                  <c:v>234.27600000000001</c:v>
                </c:pt>
                <c:pt idx="10621">
                  <c:v>234.28299999999999</c:v>
                </c:pt>
                <c:pt idx="10622">
                  <c:v>234.28899999999999</c:v>
                </c:pt>
                <c:pt idx="10623">
                  <c:v>234.29599999999999</c:v>
                </c:pt>
                <c:pt idx="10624">
                  <c:v>234.304</c:v>
                </c:pt>
                <c:pt idx="10625">
                  <c:v>234.31299999999999</c:v>
                </c:pt>
                <c:pt idx="10626">
                  <c:v>234.32400000000001</c:v>
                </c:pt>
                <c:pt idx="10627">
                  <c:v>234.33699999999999</c:v>
                </c:pt>
                <c:pt idx="10628">
                  <c:v>234.358</c:v>
                </c:pt>
                <c:pt idx="10629">
                  <c:v>234.392</c:v>
                </c:pt>
                <c:pt idx="10630">
                  <c:v>234.42699999999999</c:v>
                </c:pt>
                <c:pt idx="10631">
                  <c:v>234.46</c:v>
                </c:pt>
                <c:pt idx="10632">
                  <c:v>234.5</c:v>
                </c:pt>
                <c:pt idx="10633">
                  <c:v>234.54</c:v>
                </c:pt>
                <c:pt idx="10634">
                  <c:v>234.58500000000001</c:v>
                </c:pt>
                <c:pt idx="10635">
                  <c:v>234.64099999999999</c:v>
                </c:pt>
                <c:pt idx="10636">
                  <c:v>234.70400000000001</c:v>
                </c:pt>
                <c:pt idx="10637">
                  <c:v>234.76499999999999</c:v>
                </c:pt>
                <c:pt idx="10638">
                  <c:v>234.82900000000001</c:v>
                </c:pt>
                <c:pt idx="10639">
                  <c:v>234.886</c:v>
                </c:pt>
                <c:pt idx="10640">
                  <c:v>234.9</c:v>
                </c:pt>
                <c:pt idx="10641">
                  <c:v>234.90600000000001</c:v>
                </c:pt>
                <c:pt idx="10642">
                  <c:v>234.916</c:v>
                </c:pt>
                <c:pt idx="10643">
                  <c:v>234.929</c:v>
                </c:pt>
                <c:pt idx="10644">
                  <c:v>234.94200000000001</c:v>
                </c:pt>
                <c:pt idx="10645">
                  <c:v>234.95500000000001</c:v>
                </c:pt>
                <c:pt idx="10646">
                  <c:v>234.96899999999999</c:v>
                </c:pt>
                <c:pt idx="10647">
                  <c:v>234.98500000000001</c:v>
                </c:pt>
                <c:pt idx="10648">
                  <c:v>235.001</c:v>
                </c:pt>
                <c:pt idx="10649">
                  <c:v>235.017</c:v>
                </c:pt>
                <c:pt idx="10650">
                  <c:v>235.03100000000001</c:v>
                </c:pt>
                <c:pt idx="10651">
                  <c:v>235.04599999999999</c:v>
                </c:pt>
                <c:pt idx="10652">
                  <c:v>235.06</c:v>
                </c:pt>
                <c:pt idx="10653">
                  <c:v>235.07599999999999</c:v>
                </c:pt>
                <c:pt idx="10654">
                  <c:v>235.09</c:v>
                </c:pt>
                <c:pt idx="10655">
                  <c:v>235.10499999999999</c:v>
                </c:pt>
                <c:pt idx="10656">
                  <c:v>235.13</c:v>
                </c:pt>
                <c:pt idx="10657">
                  <c:v>235.17400000000001</c:v>
                </c:pt>
                <c:pt idx="10658">
                  <c:v>235.23400000000001</c:v>
                </c:pt>
                <c:pt idx="10659">
                  <c:v>235.27799999999999</c:v>
                </c:pt>
                <c:pt idx="10660">
                  <c:v>235.297</c:v>
                </c:pt>
                <c:pt idx="10661">
                  <c:v>235.30799999999999</c:v>
                </c:pt>
                <c:pt idx="10662">
                  <c:v>235.321</c:v>
                </c:pt>
                <c:pt idx="10663">
                  <c:v>235.33500000000001</c:v>
                </c:pt>
                <c:pt idx="10664">
                  <c:v>235.351</c:v>
                </c:pt>
                <c:pt idx="10665">
                  <c:v>235.36699999999999</c:v>
                </c:pt>
                <c:pt idx="10666">
                  <c:v>235.38300000000001</c:v>
                </c:pt>
                <c:pt idx="10667">
                  <c:v>235.398</c:v>
                </c:pt>
                <c:pt idx="10668">
                  <c:v>235.417</c:v>
                </c:pt>
                <c:pt idx="10669">
                  <c:v>235.435</c:v>
                </c:pt>
                <c:pt idx="10670">
                  <c:v>235.45400000000001</c:v>
                </c:pt>
                <c:pt idx="10671">
                  <c:v>235.47</c:v>
                </c:pt>
                <c:pt idx="10672">
                  <c:v>235.48500000000001</c:v>
                </c:pt>
                <c:pt idx="10673">
                  <c:v>235.501</c:v>
                </c:pt>
                <c:pt idx="10674">
                  <c:v>235.518</c:v>
                </c:pt>
                <c:pt idx="10675">
                  <c:v>235.553</c:v>
                </c:pt>
                <c:pt idx="10676">
                  <c:v>235.62100000000001</c:v>
                </c:pt>
                <c:pt idx="10677">
                  <c:v>235.70699999999999</c:v>
                </c:pt>
                <c:pt idx="10678">
                  <c:v>235.8</c:v>
                </c:pt>
                <c:pt idx="10679">
                  <c:v>235.84100000000001</c:v>
                </c:pt>
                <c:pt idx="10680">
                  <c:v>235.852</c:v>
                </c:pt>
                <c:pt idx="10681">
                  <c:v>235.86199999999999</c:v>
                </c:pt>
                <c:pt idx="10682">
                  <c:v>235.87299999999999</c:v>
                </c:pt>
                <c:pt idx="10683">
                  <c:v>235.886</c:v>
                </c:pt>
                <c:pt idx="10684">
                  <c:v>235.90199999999999</c:v>
                </c:pt>
                <c:pt idx="10685">
                  <c:v>235.91800000000001</c:v>
                </c:pt>
                <c:pt idx="10686">
                  <c:v>235.935</c:v>
                </c:pt>
                <c:pt idx="10687">
                  <c:v>235.95400000000001</c:v>
                </c:pt>
                <c:pt idx="10688">
                  <c:v>235.971</c:v>
                </c:pt>
                <c:pt idx="10689">
                  <c:v>235.98699999999999</c:v>
                </c:pt>
                <c:pt idx="10690">
                  <c:v>236.00200000000001</c:v>
                </c:pt>
                <c:pt idx="10691">
                  <c:v>236.017</c:v>
                </c:pt>
                <c:pt idx="10692">
                  <c:v>236.03200000000001</c:v>
                </c:pt>
                <c:pt idx="10693">
                  <c:v>236.05500000000001</c:v>
                </c:pt>
                <c:pt idx="10694">
                  <c:v>236.10400000000001</c:v>
                </c:pt>
                <c:pt idx="10695">
                  <c:v>236.18</c:v>
                </c:pt>
                <c:pt idx="10696">
                  <c:v>236.27099999999999</c:v>
                </c:pt>
                <c:pt idx="10697">
                  <c:v>236.363</c:v>
                </c:pt>
                <c:pt idx="10698">
                  <c:v>236.423</c:v>
                </c:pt>
                <c:pt idx="10699">
                  <c:v>236.43199999999999</c:v>
                </c:pt>
                <c:pt idx="10700">
                  <c:v>236.44800000000001</c:v>
                </c:pt>
                <c:pt idx="10701">
                  <c:v>236.477</c:v>
                </c:pt>
                <c:pt idx="10702">
                  <c:v>236.523</c:v>
                </c:pt>
                <c:pt idx="10703">
                  <c:v>236.58600000000001</c:v>
                </c:pt>
                <c:pt idx="10704">
                  <c:v>236.65899999999999</c:v>
                </c:pt>
                <c:pt idx="10705">
                  <c:v>236.69</c:v>
                </c:pt>
                <c:pt idx="10706">
                  <c:v>236.691</c:v>
                </c:pt>
                <c:pt idx="10707">
                  <c:v>236.69800000000001</c:v>
                </c:pt>
                <c:pt idx="10708">
                  <c:v>236.70599999999999</c:v>
                </c:pt>
                <c:pt idx="10709">
                  <c:v>236.72300000000001</c:v>
                </c:pt>
                <c:pt idx="10710">
                  <c:v>236.74</c:v>
                </c:pt>
                <c:pt idx="10711">
                  <c:v>236.75700000000001</c:v>
                </c:pt>
                <c:pt idx="10712">
                  <c:v>236.774</c:v>
                </c:pt>
                <c:pt idx="10713">
                  <c:v>236.79</c:v>
                </c:pt>
                <c:pt idx="10714">
                  <c:v>236.80500000000001</c:v>
                </c:pt>
                <c:pt idx="10715">
                  <c:v>236.82</c:v>
                </c:pt>
                <c:pt idx="10716">
                  <c:v>236.839</c:v>
                </c:pt>
                <c:pt idx="10717">
                  <c:v>236.87700000000001</c:v>
                </c:pt>
                <c:pt idx="10718">
                  <c:v>236.935</c:v>
                </c:pt>
                <c:pt idx="10719">
                  <c:v>236.98</c:v>
                </c:pt>
                <c:pt idx="10720">
                  <c:v>237</c:v>
                </c:pt>
                <c:pt idx="10721">
                  <c:v>237.01599999999999</c:v>
                </c:pt>
                <c:pt idx="10722">
                  <c:v>237.03200000000001</c:v>
                </c:pt>
                <c:pt idx="10723">
                  <c:v>237.048</c:v>
                </c:pt>
                <c:pt idx="10724">
                  <c:v>237.066</c:v>
                </c:pt>
                <c:pt idx="10725">
                  <c:v>237.084</c:v>
                </c:pt>
                <c:pt idx="10726">
                  <c:v>237.102</c:v>
                </c:pt>
                <c:pt idx="10727">
                  <c:v>237.11699999999999</c:v>
                </c:pt>
                <c:pt idx="10728">
                  <c:v>237.13300000000001</c:v>
                </c:pt>
                <c:pt idx="10729">
                  <c:v>237.148</c:v>
                </c:pt>
                <c:pt idx="10730">
                  <c:v>237.16499999999999</c:v>
                </c:pt>
                <c:pt idx="10731">
                  <c:v>237.20599999999999</c:v>
                </c:pt>
                <c:pt idx="10732">
                  <c:v>237.28100000000001</c:v>
                </c:pt>
                <c:pt idx="10733">
                  <c:v>237.369</c:v>
                </c:pt>
                <c:pt idx="10734">
                  <c:v>237.41499999999999</c:v>
                </c:pt>
                <c:pt idx="10735">
                  <c:v>237.441</c:v>
                </c:pt>
                <c:pt idx="10736">
                  <c:v>237.45599999999999</c:v>
                </c:pt>
                <c:pt idx="10737">
                  <c:v>237.47399999999999</c:v>
                </c:pt>
                <c:pt idx="10738">
                  <c:v>237.49199999999999</c:v>
                </c:pt>
                <c:pt idx="10739">
                  <c:v>237.50899999999999</c:v>
                </c:pt>
                <c:pt idx="10740">
                  <c:v>237.52600000000001</c:v>
                </c:pt>
                <c:pt idx="10741">
                  <c:v>237.542</c:v>
                </c:pt>
                <c:pt idx="10742">
                  <c:v>237.55699999999999</c:v>
                </c:pt>
                <c:pt idx="10743">
                  <c:v>237.571</c:v>
                </c:pt>
                <c:pt idx="10744">
                  <c:v>237.58600000000001</c:v>
                </c:pt>
                <c:pt idx="10745">
                  <c:v>237.602</c:v>
                </c:pt>
                <c:pt idx="10746">
                  <c:v>237.626</c:v>
                </c:pt>
                <c:pt idx="10747">
                  <c:v>237.67400000000001</c:v>
                </c:pt>
                <c:pt idx="10748">
                  <c:v>237.74199999999999</c:v>
                </c:pt>
                <c:pt idx="10749">
                  <c:v>237.79400000000001</c:v>
                </c:pt>
                <c:pt idx="10750">
                  <c:v>237.803</c:v>
                </c:pt>
                <c:pt idx="10751">
                  <c:v>237.81700000000001</c:v>
                </c:pt>
                <c:pt idx="10752">
                  <c:v>237.84200000000001</c:v>
                </c:pt>
                <c:pt idx="10753">
                  <c:v>237.86600000000001</c:v>
                </c:pt>
                <c:pt idx="10754">
                  <c:v>237.881</c:v>
                </c:pt>
                <c:pt idx="10755">
                  <c:v>237.89400000000001</c:v>
                </c:pt>
                <c:pt idx="10756">
                  <c:v>237.91</c:v>
                </c:pt>
                <c:pt idx="10757">
                  <c:v>237.92500000000001</c:v>
                </c:pt>
                <c:pt idx="10758">
                  <c:v>237.941</c:v>
                </c:pt>
                <c:pt idx="10759">
                  <c:v>237.97900000000001</c:v>
                </c:pt>
                <c:pt idx="10760">
                  <c:v>238.05099999999999</c:v>
                </c:pt>
                <c:pt idx="10761">
                  <c:v>238.14</c:v>
                </c:pt>
                <c:pt idx="10762">
                  <c:v>238.23500000000001</c:v>
                </c:pt>
                <c:pt idx="10763">
                  <c:v>238.32400000000001</c:v>
                </c:pt>
                <c:pt idx="10764">
                  <c:v>238.36500000000001</c:v>
                </c:pt>
                <c:pt idx="10765">
                  <c:v>238.386</c:v>
                </c:pt>
                <c:pt idx="10766">
                  <c:v>238.40199999999999</c:v>
                </c:pt>
                <c:pt idx="10767">
                  <c:v>238.416</c:v>
                </c:pt>
                <c:pt idx="10768">
                  <c:v>238.43100000000001</c:v>
                </c:pt>
                <c:pt idx="10769">
                  <c:v>238.44399999999999</c:v>
                </c:pt>
                <c:pt idx="10770">
                  <c:v>238.45699999999999</c:v>
                </c:pt>
                <c:pt idx="10771">
                  <c:v>238.47</c:v>
                </c:pt>
                <c:pt idx="10772">
                  <c:v>238.48400000000001</c:v>
                </c:pt>
                <c:pt idx="10773">
                  <c:v>238.499</c:v>
                </c:pt>
                <c:pt idx="10774">
                  <c:v>238.51599999999999</c:v>
                </c:pt>
                <c:pt idx="10775">
                  <c:v>238.53299999999999</c:v>
                </c:pt>
                <c:pt idx="10776">
                  <c:v>238.547</c:v>
                </c:pt>
                <c:pt idx="10777">
                  <c:v>238.56100000000001</c:v>
                </c:pt>
                <c:pt idx="10778">
                  <c:v>238.57599999999999</c:v>
                </c:pt>
                <c:pt idx="10779">
                  <c:v>238.59200000000001</c:v>
                </c:pt>
                <c:pt idx="10780">
                  <c:v>238.60599999999999</c:v>
                </c:pt>
                <c:pt idx="10781">
                  <c:v>238.619</c:v>
                </c:pt>
                <c:pt idx="10782">
                  <c:v>238.63200000000001</c:v>
                </c:pt>
                <c:pt idx="10783">
                  <c:v>238.64400000000001</c:v>
                </c:pt>
                <c:pt idx="10784">
                  <c:v>238.65600000000001</c:v>
                </c:pt>
                <c:pt idx="10785">
                  <c:v>238.66800000000001</c:v>
                </c:pt>
                <c:pt idx="10786">
                  <c:v>238.68</c:v>
                </c:pt>
                <c:pt idx="10787">
                  <c:v>238.691</c:v>
                </c:pt>
                <c:pt idx="10788">
                  <c:v>238.703</c:v>
                </c:pt>
                <c:pt idx="10789">
                  <c:v>238.715</c:v>
                </c:pt>
                <c:pt idx="10790">
                  <c:v>238.727</c:v>
                </c:pt>
                <c:pt idx="10791">
                  <c:v>238.739</c:v>
                </c:pt>
                <c:pt idx="10792">
                  <c:v>238.75</c:v>
                </c:pt>
                <c:pt idx="10793">
                  <c:v>238.762</c:v>
                </c:pt>
                <c:pt idx="10794">
                  <c:v>238.774</c:v>
                </c:pt>
                <c:pt idx="10795">
                  <c:v>238.786</c:v>
                </c:pt>
                <c:pt idx="10796">
                  <c:v>238.798</c:v>
                </c:pt>
                <c:pt idx="10797">
                  <c:v>238.81</c:v>
                </c:pt>
                <c:pt idx="10798">
                  <c:v>238.822</c:v>
                </c:pt>
                <c:pt idx="10799">
                  <c:v>238.834</c:v>
                </c:pt>
                <c:pt idx="10800">
                  <c:v>238.846</c:v>
                </c:pt>
                <c:pt idx="10801">
                  <c:v>238.858</c:v>
                </c:pt>
                <c:pt idx="10802">
                  <c:v>238.869</c:v>
                </c:pt>
                <c:pt idx="10803">
                  <c:v>238.881</c:v>
                </c:pt>
                <c:pt idx="10804">
                  <c:v>238.893</c:v>
                </c:pt>
                <c:pt idx="10805">
                  <c:v>238.905</c:v>
                </c:pt>
                <c:pt idx="10806">
                  <c:v>238.917</c:v>
                </c:pt>
                <c:pt idx="10807">
                  <c:v>238.929</c:v>
                </c:pt>
                <c:pt idx="10808">
                  <c:v>238.94200000000001</c:v>
                </c:pt>
                <c:pt idx="10809">
                  <c:v>238.95400000000001</c:v>
                </c:pt>
                <c:pt idx="10810">
                  <c:v>238.96700000000001</c:v>
                </c:pt>
                <c:pt idx="10811">
                  <c:v>238.98</c:v>
                </c:pt>
                <c:pt idx="10812">
                  <c:v>238.99199999999999</c:v>
                </c:pt>
                <c:pt idx="10813">
                  <c:v>239.005</c:v>
                </c:pt>
                <c:pt idx="10814">
                  <c:v>239.018</c:v>
                </c:pt>
                <c:pt idx="10815">
                  <c:v>239.03</c:v>
                </c:pt>
                <c:pt idx="10816">
                  <c:v>239.04300000000001</c:v>
                </c:pt>
                <c:pt idx="10817">
                  <c:v>239.05600000000001</c:v>
                </c:pt>
                <c:pt idx="10818">
                  <c:v>239.06800000000001</c:v>
                </c:pt>
                <c:pt idx="10819">
                  <c:v>239.08099999999999</c:v>
                </c:pt>
                <c:pt idx="10820">
                  <c:v>239.09299999999999</c:v>
                </c:pt>
                <c:pt idx="10821">
                  <c:v>239.10599999999999</c:v>
                </c:pt>
                <c:pt idx="10822">
                  <c:v>239.119</c:v>
                </c:pt>
                <c:pt idx="10823">
                  <c:v>239.131</c:v>
                </c:pt>
                <c:pt idx="10824">
                  <c:v>239.142</c:v>
                </c:pt>
                <c:pt idx="10825">
                  <c:v>239.154</c:v>
                </c:pt>
                <c:pt idx="10826">
                  <c:v>239.166</c:v>
                </c:pt>
                <c:pt idx="10827">
                  <c:v>239.178</c:v>
                </c:pt>
                <c:pt idx="10828">
                  <c:v>239.18899999999999</c:v>
                </c:pt>
                <c:pt idx="10829">
                  <c:v>239.20099999999999</c:v>
                </c:pt>
                <c:pt idx="10830">
                  <c:v>239.21299999999999</c:v>
                </c:pt>
                <c:pt idx="10831">
                  <c:v>239.22499999999999</c:v>
                </c:pt>
                <c:pt idx="10832">
                  <c:v>239.23599999999999</c:v>
                </c:pt>
                <c:pt idx="10833">
                  <c:v>239.24799999999999</c:v>
                </c:pt>
                <c:pt idx="10834">
                  <c:v>239.26</c:v>
                </c:pt>
                <c:pt idx="10835">
                  <c:v>239.27099999999999</c:v>
                </c:pt>
                <c:pt idx="10836">
                  <c:v>239.28299999999999</c:v>
                </c:pt>
                <c:pt idx="10837">
                  <c:v>239.29499999999999</c:v>
                </c:pt>
                <c:pt idx="10838">
                  <c:v>239.30699999999999</c:v>
                </c:pt>
                <c:pt idx="10839">
                  <c:v>239.31800000000001</c:v>
                </c:pt>
                <c:pt idx="10840">
                  <c:v>239.33</c:v>
                </c:pt>
                <c:pt idx="10841">
                  <c:v>239.34200000000001</c:v>
                </c:pt>
                <c:pt idx="10842">
                  <c:v>239.35300000000001</c:v>
                </c:pt>
                <c:pt idx="10843">
                  <c:v>239.36500000000001</c:v>
                </c:pt>
                <c:pt idx="10844">
                  <c:v>239.37700000000001</c:v>
                </c:pt>
                <c:pt idx="10845">
                  <c:v>239.38800000000001</c:v>
                </c:pt>
                <c:pt idx="10846">
                  <c:v>239.4</c:v>
                </c:pt>
                <c:pt idx="10847">
                  <c:v>239.411</c:v>
                </c:pt>
                <c:pt idx="10848">
                  <c:v>239.423</c:v>
                </c:pt>
                <c:pt idx="10849">
                  <c:v>239.435</c:v>
                </c:pt>
                <c:pt idx="10850">
                  <c:v>239.446</c:v>
                </c:pt>
                <c:pt idx="10851">
                  <c:v>239.458</c:v>
                </c:pt>
                <c:pt idx="10852">
                  <c:v>239.47</c:v>
                </c:pt>
                <c:pt idx="10853">
                  <c:v>239.482</c:v>
                </c:pt>
                <c:pt idx="10854">
                  <c:v>239.49299999999999</c:v>
                </c:pt>
                <c:pt idx="10855">
                  <c:v>239.505</c:v>
                </c:pt>
                <c:pt idx="10856">
                  <c:v>239.51599999999999</c:v>
                </c:pt>
                <c:pt idx="10857">
                  <c:v>239.52799999999999</c:v>
                </c:pt>
                <c:pt idx="10858">
                  <c:v>239.54</c:v>
                </c:pt>
                <c:pt idx="10859">
                  <c:v>239.55199999999999</c:v>
                </c:pt>
                <c:pt idx="10860">
                  <c:v>239.56299999999999</c:v>
                </c:pt>
                <c:pt idx="10861">
                  <c:v>239.57499999999999</c:v>
                </c:pt>
                <c:pt idx="10862">
                  <c:v>239.58699999999999</c:v>
                </c:pt>
                <c:pt idx="10863">
                  <c:v>239.59800000000001</c:v>
                </c:pt>
                <c:pt idx="10864">
                  <c:v>239.61</c:v>
                </c:pt>
                <c:pt idx="10865">
                  <c:v>239.62200000000001</c:v>
                </c:pt>
                <c:pt idx="10866">
                  <c:v>239.63399999999999</c:v>
                </c:pt>
                <c:pt idx="10867">
                  <c:v>239.64500000000001</c:v>
                </c:pt>
                <c:pt idx="10868">
                  <c:v>239.65600000000001</c:v>
                </c:pt>
                <c:pt idx="10869">
                  <c:v>239.667</c:v>
                </c:pt>
                <c:pt idx="10870">
                  <c:v>239.678</c:v>
                </c:pt>
                <c:pt idx="10871">
                  <c:v>239.68899999999999</c:v>
                </c:pt>
                <c:pt idx="10872">
                  <c:v>239.7</c:v>
                </c:pt>
                <c:pt idx="10873">
                  <c:v>239.71100000000001</c:v>
                </c:pt>
                <c:pt idx="10874">
                  <c:v>239.72200000000001</c:v>
                </c:pt>
                <c:pt idx="10875">
                  <c:v>239.73400000000001</c:v>
                </c:pt>
                <c:pt idx="10876">
                  <c:v>239.745</c:v>
                </c:pt>
                <c:pt idx="10877">
                  <c:v>239.756</c:v>
                </c:pt>
                <c:pt idx="10878">
                  <c:v>239.767</c:v>
                </c:pt>
                <c:pt idx="10879">
                  <c:v>239.779</c:v>
                </c:pt>
                <c:pt idx="10880">
                  <c:v>239.79</c:v>
                </c:pt>
                <c:pt idx="10881">
                  <c:v>239.80099999999999</c:v>
                </c:pt>
                <c:pt idx="10882">
                  <c:v>239.81200000000001</c:v>
                </c:pt>
                <c:pt idx="10883">
                  <c:v>239.82300000000001</c:v>
                </c:pt>
                <c:pt idx="10884">
                  <c:v>239.834</c:v>
                </c:pt>
                <c:pt idx="10885">
                  <c:v>239.845</c:v>
                </c:pt>
                <c:pt idx="10886">
                  <c:v>239.85499999999999</c:v>
                </c:pt>
                <c:pt idx="10887">
                  <c:v>239.86699999999999</c:v>
                </c:pt>
                <c:pt idx="10888">
                  <c:v>239.87700000000001</c:v>
                </c:pt>
                <c:pt idx="10889">
                  <c:v>239.88800000000001</c:v>
                </c:pt>
                <c:pt idx="10890">
                  <c:v>239.899</c:v>
                </c:pt>
                <c:pt idx="10891">
                  <c:v>239.91</c:v>
                </c:pt>
                <c:pt idx="10892">
                  <c:v>239.92099999999999</c:v>
                </c:pt>
                <c:pt idx="10893">
                  <c:v>239.93100000000001</c:v>
                </c:pt>
                <c:pt idx="10894">
                  <c:v>239.94200000000001</c:v>
                </c:pt>
                <c:pt idx="10895">
                  <c:v>239.952</c:v>
                </c:pt>
                <c:pt idx="10896">
                  <c:v>239.96299999999999</c:v>
                </c:pt>
                <c:pt idx="10897">
                  <c:v>239.97399999999999</c:v>
                </c:pt>
                <c:pt idx="10898">
                  <c:v>239.98500000000001</c:v>
                </c:pt>
                <c:pt idx="10899">
                  <c:v>239.99600000000001</c:v>
                </c:pt>
                <c:pt idx="10900">
                  <c:v>240.00700000000001</c:v>
                </c:pt>
                <c:pt idx="10901">
                  <c:v>240.018</c:v>
                </c:pt>
                <c:pt idx="10902">
                  <c:v>240.029</c:v>
                </c:pt>
                <c:pt idx="10903">
                  <c:v>240.04</c:v>
                </c:pt>
                <c:pt idx="10904">
                  <c:v>240.05199999999999</c:v>
                </c:pt>
                <c:pt idx="10905">
                  <c:v>240.06299999999999</c:v>
                </c:pt>
                <c:pt idx="10906">
                  <c:v>240.07400000000001</c:v>
                </c:pt>
                <c:pt idx="10907">
                  <c:v>240.08500000000001</c:v>
                </c:pt>
                <c:pt idx="10908">
                  <c:v>240.096</c:v>
                </c:pt>
                <c:pt idx="10909">
                  <c:v>240.108</c:v>
                </c:pt>
                <c:pt idx="10910">
                  <c:v>240.119</c:v>
                </c:pt>
                <c:pt idx="10911">
                  <c:v>240.13</c:v>
                </c:pt>
                <c:pt idx="10912">
                  <c:v>240.14099999999999</c:v>
                </c:pt>
                <c:pt idx="10913">
                  <c:v>240.15299999999999</c:v>
                </c:pt>
                <c:pt idx="10914">
                  <c:v>240.16399999999999</c:v>
                </c:pt>
                <c:pt idx="10915">
                  <c:v>240.17500000000001</c:v>
                </c:pt>
                <c:pt idx="10916">
                  <c:v>240.18600000000001</c:v>
                </c:pt>
                <c:pt idx="10917">
                  <c:v>240.197</c:v>
                </c:pt>
                <c:pt idx="10918">
                  <c:v>240.209</c:v>
                </c:pt>
                <c:pt idx="10919">
                  <c:v>240.22</c:v>
                </c:pt>
                <c:pt idx="10920">
                  <c:v>240.23099999999999</c:v>
                </c:pt>
                <c:pt idx="10921">
                  <c:v>240.24199999999999</c:v>
                </c:pt>
                <c:pt idx="10922">
                  <c:v>240.25399999999999</c:v>
                </c:pt>
                <c:pt idx="10923">
                  <c:v>240.26499999999999</c:v>
                </c:pt>
                <c:pt idx="10924">
                  <c:v>240.27600000000001</c:v>
                </c:pt>
                <c:pt idx="10925">
                  <c:v>240.28700000000001</c:v>
                </c:pt>
                <c:pt idx="10926">
                  <c:v>240.29900000000001</c:v>
                </c:pt>
                <c:pt idx="10927">
                  <c:v>240.31</c:v>
                </c:pt>
                <c:pt idx="10928">
                  <c:v>240.321</c:v>
                </c:pt>
                <c:pt idx="10929">
                  <c:v>240.33199999999999</c:v>
                </c:pt>
                <c:pt idx="10930">
                  <c:v>240.34299999999999</c:v>
                </c:pt>
                <c:pt idx="10931">
                  <c:v>240.35499999999999</c:v>
                </c:pt>
                <c:pt idx="10932">
                  <c:v>240.36600000000001</c:v>
                </c:pt>
                <c:pt idx="10933">
                  <c:v>240.37700000000001</c:v>
                </c:pt>
                <c:pt idx="10934">
                  <c:v>240.38800000000001</c:v>
                </c:pt>
                <c:pt idx="10935">
                  <c:v>240.4</c:v>
                </c:pt>
                <c:pt idx="10936">
                  <c:v>240.411</c:v>
                </c:pt>
                <c:pt idx="10937">
                  <c:v>240.422</c:v>
                </c:pt>
                <c:pt idx="10938">
                  <c:v>240.43299999999999</c:v>
                </c:pt>
                <c:pt idx="10939">
                  <c:v>240.44499999999999</c:v>
                </c:pt>
                <c:pt idx="10940">
                  <c:v>240.45599999999999</c:v>
                </c:pt>
                <c:pt idx="10941">
                  <c:v>240.46700000000001</c:v>
                </c:pt>
                <c:pt idx="10942">
                  <c:v>240.47800000000001</c:v>
                </c:pt>
                <c:pt idx="10943">
                  <c:v>240.49</c:v>
                </c:pt>
                <c:pt idx="10944">
                  <c:v>240.501</c:v>
                </c:pt>
                <c:pt idx="10945">
                  <c:v>240.512</c:v>
                </c:pt>
                <c:pt idx="10946">
                  <c:v>240.523</c:v>
                </c:pt>
                <c:pt idx="10947">
                  <c:v>240.53399999999999</c:v>
                </c:pt>
                <c:pt idx="10948">
                  <c:v>240.54599999999999</c:v>
                </c:pt>
                <c:pt idx="10949">
                  <c:v>240.55699999999999</c:v>
                </c:pt>
                <c:pt idx="10950">
                  <c:v>240.56800000000001</c:v>
                </c:pt>
                <c:pt idx="10951">
                  <c:v>240.57900000000001</c:v>
                </c:pt>
                <c:pt idx="10952">
                  <c:v>240.59</c:v>
                </c:pt>
                <c:pt idx="10953">
                  <c:v>240.6</c:v>
                </c:pt>
                <c:pt idx="10954">
                  <c:v>240.61099999999999</c:v>
                </c:pt>
                <c:pt idx="10955">
                  <c:v>240.62200000000001</c:v>
                </c:pt>
                <c:pt idx="10956">
                  <c:v>240.63300000000001</c:v>
                </c:pt>
                <c:pt idx="10957">
                  <c:v>240.64400000000001</c:v>
                </c:pt>
                <c:pt idx="10958">
                  <c:v>240.655</c:v>
                </c:pt>
                <c:pt idx="10959">
                  <c:v>240.666</c:v>
                </c:pt>
                <c:pt idx="10960">
                  <c:v>240.67599999999999</c:v>
                </c:pt>
                <c:pt idx="10961">
                  <c:v>240.68799999999999</c:v>
                </c:pt>
                <c:pt idx="10962">
                  <c:v>240.70599999999999</c:v>
                </c:pt>
                <c:pt idx="10963">
                  <c:v>240.74299999999999</c:v>
                </c:pt>
                <c:pt idx="10964">
                  <c:v>240.797</c:v>
                </c:pt>
                <c:pt idx="10965">
                  <c:v>240.864</c:v>
                </c:pt>
                <c:pt idx="10966">
                  <c:v>240.929</c:v>
                </c:pt>
                <c:pt idx="10967">
                  <c:v>240.95699999999999</c:v>
                </c:pt>
                <c:pt idx="10968">
                  <c:v>240.97300000000001</c:v>
                </c:pt>
                <c:pt idx="10969">
                  <c:v>240.97900000000001</c:v>
                </c:pt>
                <c:pt idx="10970">
                  <c:v>240.98500000000001</c:v>
                </c:pt>
                <c:pt idx="10971">
                  <c:v>240.99299999999999</c:v>
                </c:pt>
                <c:pt idx="10972">
                  <c:v>241.00200000000001</c:v>
                </c:pt>
                <c:pt idx="10973">
                  <c:v>241.01300000000001</c:v>
                </c:pt>
                <c:pt idx="10974">
                  <c:v>241.02500000000001</c:v>
                </c:pt>
                <c:pt idx="10975">
                  <c:v>241.03800000000001</c:v>
                </c:pt>
                <c:pt idx="10976">
                  <c:v>241.05</c:v>
                </c:pt>
                <c:pt idx="10977">
                  <c:v>241.06399999999999</c:v>
                </c:pt>
                <c:pt idx="10978">
                  <c:v>241.078</c:v>
                </c:pt>
                <c:pt idx="10979">
                  <c:v>241.09200000000001</c:v>
                </c:pt>
                <c:pt idx="10980">
                  <c:v>241.107</c:v>
                </c:pt>
                <c:pt idx="10981">
                  <c:v>241.124</c:v>
                </c:pt>
                <c:pt idx="10982">
                  <c:v>241.14099999999999</c:v>
                </c:pt>
                <c:pt idx="10983">
                  <c:v>241.15700000000001</c:v>
                </c:pt>
                <c:pt idx="10984">
                  <c:v>241.172</c:v>
                </c:pt>
                <c:pt idx="10985">
                  <c:v>241.18600000000001</c:v>
                </c:pt>
                <c:pt idx="10986">
                  <c:v>241.20099999999999</c:v>
                </c:pt>
                <c:pt idx="10987">
                  <c:v>241.21600000000001</c:v>
                </c:pt>
                <c:pt idx="10988">
                  <c:v>241.23699999999999</c:v>
                </c:pt>
                <c:pt idx="10989">
                  <c:v>241.279</c:v>
                </c:pt>
                <c:pt idx="10990">
                  <c:v>241.35300000000001</c:v>
                </c:pt>
                <c:pt idx="10991">
                  <c:v>241.42500000000001</c:v>
                </c:pt>
                <c:pt idx="10992">
                  <c:v>241.458</c:v>
                </c:pt>
                <c:pt idx="10993">
                  <c:v>241.47399999999999</c:v>
                </c:pt>
                <c:pt idx="10994">
                  <c:v>241.49100000000001</c:v>
                </c:pt>
                <c:pt idx="10995">
                  <c:v>241.50700000000001</c:v>
                </c:pt>
                <c:pt idx="10996">
                  <c:v>241.52199999999999</c:v>
                </c:pt>
                <c:pt idx="10997">
                  <c:v>241.53800000000001</c:v>
                </c:pt>
                <c:pt idx="10998">
                  <c:v>241.55500000000001</c:v>
                </c:pt>
                <c:pt idx="10999">
                  <c:v>241.571</c:v>
                </c:pt>
                <c:pt idx="11000">
                  <c:v>241.58699999999999</c:v>
                </c:pt>
                <c:pt idx="11001">
                  <c:v>241.60300000000001</c:v>
                </c:pt>
                <c:pt idx="11002">
                  <c:v>241.624</c:v>
                </c:pt>
                <c:pt idx="11003">
                  <c:v>241.67</c:v>
                </c:pt>
                <c:pt idx="11004">
                  <c:v>241.74700000000001</c:v>
                </c:pt>
                <c:pt idx="11005">
                  <c:v>241.839</c:v>
                </c:pt>
                <c:pt idx="11006">
                  <c:v>241.93299999999999</c:v>
                </c:pt>
                <c:pt idx="11007">
                  <c:v>242.03</c:v>
                </c:pt>
                <c:pt idx="11008">
                  <c:v>242.11799999999999</c:v>
                </c:pt>
                <c:pt idx="11009">
                  <c:v>242.16200000000001</c:v>
                </c:pt>
                <c:pt idx="11010">
                  <c:v>242.173</c:v>
                </c:pt>
                <c:pt idx="11011">
                  <c:v>242.18100000000001</c:v>
                </c:pt>
                <c:pt idx="11012">
                  <c:v>242.18899999999999</c:v>
                </c:pt>
                <c:pt idx="11013">
                  <c:v>242.19900000000001</c:v>
                </c:pt>
                <c:pt idx="11014">
                  <c:v>242.21799999999999</c:v>
                </c:pt>
                <c:pt idx="11015">
                  <c:v>242.24199999999999</c:v>
                </c:pt>
                <c:pt idx="11016">
                  <c:v>242.25899999999999</c:v>
                </c:pt>
                <c:pt idx="11017">
                  <c:v>242.27799999999999</c:v>
                </c:pt>
                <c:pt idx="11018">
                  <c:v>242.29900000000001</c:v>
                </c:pt>
                <c:pt idx="11019">
                  <c:v>242.31899999999999</c:v>
                </c:pt>
                <c:pt idx="11020">
                  <c:v>242.345</c:v>
                </c:pt>
                <c:pt idx="11021">
                  <c:v>242.364</c:v>
                </c:pt>
                <c:pt idx="11022">
                  <c:v>242.37899999999999</c:v>
                </c:pt>
                <c:pt idx="11023">
                  <c:v>242.398</c:v>
                </c:pt>
                <c:pt idx="11024">
                  <c:v>242.42500000000001</c:v>
                </c:pt>
                <c:pt idx="11025">
                  <c:v>242.44499999999999</c:v>
                </c:pt>
                <c:pt idx="11026">
                  <c:v>242.46299999999999</c:v>
                </c:pt>
                <c:pt idx="11027">
                  <c:v>242.499</c:v>
                </c:pt>
                <c:pt idx="11028">
                  <c:v>242.55199999999999</c:v>
                </c:pt>
                <c:pt idx="11029">
                  <c:v>242.62100000000001</c:v>
                </c:pt>
                <c:pt idx="11030">
                  <c:v>242.696</c:v>
                </c:pt>
                <c:pt idx="11031">
                  <c:v>242.768</c:v>
                </c:pt>
                <c:pt idx="11032">
                  <c:v>242.785</c:v>
                </c:pt>
                <c:pt idx="11033">
                  <c:v>242.79400000000001</c:v>
                </c:pt>
                <c:pt idx="11034">
                  <c:v>242.804</c:v>
                </c:pt>
                <c:pt idx="11035">
                  <c:v>242.82499999999999</c:v>
                </c:pt>
                <c:pt idx="11036">
                  <c:v>242.852</c:v>
                </c:pt>
                <c:pt idx="11037">
                  <c:v>242.88300000000001</c:v>
                </c:pt>
                <c:pt idx="11038">
                  <c:v>242.928</c:v>
                </c:pt>
                <c:pt idx="11039">
                  <c:v>242.988</c:v>
                </c:pt>
                <c:pt idx="11040">
                  <c:v>243.06</c:v>
                </c:pt>
                <c:pt idx="11041">
                  <c:v>243.14699999999999</c:v>
                </c:pt>
                <c:pt idx="11042">
                  <c:v>243.244</c:v>
                </c:pt>
                <c:pt idx="11043">
                  <c:v>243.339</c:v>
                </c:pt>
                <c:pt idx="11044">
                  <c:v>243.42699999999999</c:v>
                </c:pt>
                <c:pt idx="11045">
                  <c:v>243.49199999999999</c:v>
                </c:pt>
                <c:pt idx="11046">
                  <c:v>243.512</c:v>
                </c:pt>
                <c:pt idx="11047">
                  <c:v>243.51400000000001</c:v>
                </c:pt>
                <c:pt idx="11048">
                  <c:v>243.518</c:v>
                </c:pt>
                <c:pt idx="11049">
                  <c:v>243.52600000000001</c:v>
                </c:pt>
                <c:pt idx="11050">
                  <c:v>243.542</c:v>
                </c:pt>
                <c:pt idx="11051">
                  <c:v>243.578</c:v>
                </c:pt>
                <c:pt idx="11052">
                  <c:v>243.619</c:v>
                </c:pt>
                <c:pt idx="11053">
                  <c:v>243.661</c:v>
                </c:pt>
                <c:pt idx="11054">
                  <c:v>243.71799999999999</c:v>
                </c:pt>
                <c:pt idx="11055">
                  <c:v>243.77799999999999</c:v>
                </c:pt>
                <c:pt idx="11056">
                  <c:v>243.83099999999999</c:v>
                </c:pt>
                <c:pt idx="11057">
                  <c:v>243.84700000000001</c:v>
                </c:pt>
                <c:pt idx="11058">
                  <c:v>243.84800000000001</c:v>
                </c:pt>
                <c:pt idx="11059">
                  <c:v>243.84800000000001</c:v>
                </c:pt>
                <c:pt idx="11060">
                  <c:v>243.84800000000001</c:v>
                </c:pt>
                <c:pt idx="11061">
                  <c:v>243.85400000000001</c:v>
                </c:pt>
                <c:pt idx="11062">
                  <c:v>243.86600000000001</c:v>
                </c:pt>
                <c:pt idx="11063">
                  <c:v>243.90799999999999</c:v>
                </c:pt>
                <c:pt idx="11064">
                  <c:v>243.97900000000001</c:v>
                </c:pt>
                <c:pt idx="11065">
                  <c:v>244.071</c:v>
                </c:pt>
                <c:pt idx="11066">
                  <c:v>244.16300000000001</c:v>
                </c:pt>
                <c:pt idx="11067">
                  <c:v>244.24299999999999</c:v>
                </c:pt>
                <c:pt idx="11068">
                  <c:v>244.30799999999999</c:v>
                </c:pt>
                <c:pt idx="11069">
                  <c:v>244.36</c:v>
                </c:pt>
                <c:pt idx="11070">
                  <c:v>244.399</c:v>
                </c:pt>
                <c:pt idx="11071">
                  <c:v>244.422</c:v>
                </c:pt>
                <c:pt idx="11072">
                  <c:v>244.43700000000001</c:v>
                </c:pt>
                <c:pt idx="11073">
                  <c:v>244.446</c:v>
                </c:pt>
                <c:pt idx="11074">
                  <c:v>244.452</c:v>
                </c:pt>
                <c:pt idx="11075">
                  <c:v>244.46199999999999</c:v>
                </c:pt>
                <c:pt idx="11076">
                  <c:v>244.49199999999999</c:v>
                </c:pt>
                <c:pt idx="11077">
                  <c:v>244.559</c:v>
                </c:pt>
                <c:pt idx="11078">
                  <c:v>244.648</c:v>
                </c:pt>
                <c:pt idx="11079">
                  <c:v>244.72900000000001</c:v>
                </c:pt>
                <c:pt idx="11080">
                  <c:v>244.786</c:v>
                </c:pt>
                <c:pt idx="11081">
                  <c:v>244.803</c:v>
                </c:pt>
                <c:pt idx="11082">
                  <c:v>244.804</c:v>
                </c:pt>
                <c:pt idx="11083">
                  <c:v>244.80799999999999</c:v>
                </c:pt>
                <c:pt idx="11084">
                  <c:v>244.81399999999999</c:v>
                </c:pt>
                <c:pt idx="11085">
                  <c:v>244.822</c:v>
                </c:pt>
                <c:pt idx="11086">
                  <c:v>244.83099999999999</c:v>
                </c:pt>
                <c:pt idx="11087">
                  <c:v>244.84100000000001</c:v>
                </c:pt>
                <c:pt idx="11088">
                  <c:v>244.851</c:v>
                </c:pt>
                <c:pt idx="11089">
                  <c:v>244.86199999999999</c:v>
                </c:pt>
                <c:pt idx="11090">
                  <c:v>244.87299999999999</c:v>
                </c:pt>
                <c:pt idx="11091">
                  <c:v>244.88399999999999</c:v>
                </c:pt>
                <c:pt idx="11092">
                  <c:v>244.89500000000001</c:v>
                </c:pt>
                <c:pt idx="11093">
                  <c:v>244.90899999999999</c:v>
                </c:pt>
                <c:pt idx="11094">
                  <c:v>244.934</c:v>
                </c:pt>
                <c:pt idx="11095">
                  <c:v>244.977</c:v>
                </c:pt>
                <c:pt idx="11096">
                  <c:v>245.03299999999999</c:v>
                </c:pt>
                <c:pt idx="11097">
                  <c:v>245.095</c:v>
                </c:pt>
                <c:pt idx="11098">
                  <c:v>245.16300000000001</c:v>
                </c:pt>
                <c:pt idx="11099">
                  <c:v>245.244</c:v>
                </c:pt>
                <c:pt idx="11100">
                  <c:v>245.33799999999999</c:v>
                </c:pt>
                <c:pt idx="11101">
                  <c:v>245.43299999999999</c:v>
                </c:pt>
                <c:pt idx="11102">
                  <c:v>245.518</c:v>
                </c:pt>
                <c:pt idx="11103">
                  <c:v>245.583</c:v>
                </c:pt>
                <c:pt idx="11104">
                  <c:v>245.63</c:v>
                </c:pt>
                <c:pt idx="11105">
                  <c:v>245.673</c:v>
                </c:pt>
                <c:pt idx="11106">
                  <c:v>245.71299999999999</c:v>
                </c:pt>
                <c:pt idx="11107">
                  <c:v>245.74199999999999</c:v>
                </c:pt>
                <c:pt idx="11108">
                  <c:v>245.76499999999999</c:v>
                </c:pt>
                <c:pt idx="11109">
                  <c:v>245.786</c:v>
                </c:pt>
                <c:pt idx="11110">
                  <c:v>245.80500000000001</c:v>
                </c:pt>
                <c:pt idx="11111">
                  <c:v>245.815</c:v>
                </c:pt>
                <c:pt idx="11112">
                  <c:v>245.82</c:v>
                </c:pt>
                <c:pt idx="11113">
                  <c:v>245.83099999999999</c:v>
                </c:pt>
                <c:pt idx="11114">
                  <c:v>245.84200000000001</c:v>
                </c:pt>
                <c:pt idx="11115">
                  <c:v>245.85300000000001</c:v>
                </c:pt>
                <c:pt idx="11116">
                  <c:v>245.86500000000001</c:v>
                </c:pt>
                <c:pt idx="11117">
                  <c:v>245.88</c:v>
                </c:pt>
                <c:pt idx="11118">
                  <c:v>245.89599999999999</c:v>
                </c:pt>
                <c:pt idx="11119">
                  <c:v>245.911</c:v>
                </c:pt>
                <c:pt idx="11120">
                  <c:v>245.92599999999999</c:v>
                </c:pt>
                <c:pt idx="11121">
                  <c:v>245.941</c:v>
                </c:pt>
                <c:pt idx="11122">
                  <c:v>245.96</c:v>
                </c:pt>
                <c:pt idx="11123">
                  <c:v>246.00299999999999</c:v>
                </c:pt>
                <c:pt idx="11124">
                  <c:v>246.07599999999999</c:v>
                </c:pt>
                <c:pt idx="11125">
                  <c:v>246.13800000000001</c:v>
                </c:pt>
                <c:pt idx="11126">
                  <c:v>246.16300000000001</c:v>
                </c:pt>
                <c:pt idx="11127">
                  <c:v>246.17500000000001</c:v>
                </c:pt>
                <c:pt idx="11128">
                  <c:v>246.18899999999999</c:v>
                </c:pt>
                <c:pt idx="11129">
                  <c:v>246.20400000000001</c:v>
                </c:pt>
                <c:pt idx="11130">
                  <c:v>246.22200000000001</c:v>
                </c:pt>
                <c:pt idx="11131">
                  <c:v>246.24100000000001</c:v>
                </c:pt>
                <c:pt idx="11132">
                  <c:v>246.25899999999999</c:v>
                </c:pt>
                <c:pt idx="11133">
                  <c:v>246.27500000000001</c:v>
                </c:pt>
                <c:pt idx="11134">
                  <c:v>246.291</c:v>
                </c:pt>
                <c:pt idx="11135">
                  <c:v>246.30799999999999</c:v>
                </c:pt>
                <c:pt idx="11136">
                  <c:v>246.33799999999999</c:v>
                </c:pt>
                <c:pt idx="11137">
                  <c:v>246.39599999999999</c:v>
                </c:pt>
                <c:pt idx="11138">
                  <c:v>246.47800000000001</c:v>
                </c:pt>
                <c:pt idx="11139">
                  <c:v>246.56899999999999</c:v>
                </c:pt>
                <c:pt idx="11140">
                  <c:v>246.661</c:v>
                </c:pt>
                <c:pt idx="11141">
                  <c:v>246.745</c:v>
                </c:pt>
                <c:pt idx="11142">
                  <c:v>246.77699999999999</c:v>
                </c:pt>
                <c:pt idx="11143">
                  <c:v>246.77699999999999</c:v>
                </c:pt>
                <c:pt idx="11144">
                  <c:v>246.77699999999999</c:v>
                </c:pt>
                <c:pt idx="11145">
                  <c:v>246.78899999999999</c:v>
                </c:pt>
                <c:pt idx="11146">
                  <c:v>246.815</c:v>
                </c:pt>
                <c:pt idx="11147">
                  <c:v>246.87200000000001</c:v>
                </c:pt>
                <c:pt idx="11148">
                  <c:v>246.946</c:v>
                </c:pt>
                <c:pt idx="11149">
                  <c:v>247.03700000000001</c:v>
                </c:pt>
                <c:pt idx="11150">
                  <c:v>247.10300000000001</c:v>
                </c:pt>
                <c:pt idx="11151">
                  <c:v>247.113</c:v>
                </c:pt>
                <c:pt idx="11152">
                  <c:v>247.12</c:v>
                </c:pt>
                <c:pt idx="11153">
                  <c:v>247.12899999999999</c:v>
                </c:pt>
                <c:pt idx="11154">
                  <c:v>247.13800000000001</c:v>
                </c:pt>
                <c:pt idx="11155">
                  <c:v>247.148</c:v>
                </c:pt>
                <c:pt idx="11156">
                  <c:v>247.161</c:v>
                </c:pt>
                <c:pt idx="11157">
                  <c:v>247.17500000000001</c:v>
                </c:pt>
                <c:pt idx="11158">
                  <c:v>247.18700000000001</c:v>
                </c:pt>
                <c:pt idx="11159">
                  <c:v>247.19900000000001</c:v>
                </c:pt>
                <c:pt idx="11160">
                  <c:v>247.21199999999999</c:v>
                </c:pt>
                <c:pt idx="11161">
                  <c:v>247.226</c:v>
                </c:pt>
                <c:pt idx="11162">
                  <c:v>247.24100000000001</c:v>
                </c:pt>
                <c:pt idx="11163">
                  <c:v>247.255</c:v>
                </c:pt>
                <c:pt idx="11164">
                  <c:v>247.268</c:v>
                </c:pt>
                <c:pt idx="11165">
                  <c:v>247.279</c:v>
                </c:pt>
                <c:pt idx="11166">
                  <c:v>247.291</c:v>
                </c:pt>
                <c:pt idx="11167">
                  <c:v>247.30199999999999</c:v>
                </c:pt>
                <c:pt idx="11168">
                  <c:v>247.31399999999999</c:v>
                </c:pt>
                <c:pt idx="11169">
                  <c:v>247.32499999999999</c:v>
                </c:pt>
                <c:pt idx="11170">
                  <c:v>247.33600000000001</c:v>
                </c:pt>
                <c:pt idx="11171">
                  <c:v>247.34700000000001</c:v>
                </c:pt>
                <c:pt idx="11172">
                  <c:v>247.35900000000001</c:v>
                </c:pt>
                <c:pt idx="11173">
                  <c:v>247.37</c:v>
                </c:pt>
                <c:pt idx="11174">
                  <c:v>247.381</c:v>
                </c:pt>
                <c:pt idx="11175">
                  <c:v>247.392</c:v>
                </c:pt>
                <c:pt idx="11176">
                  <c:v>247.404</c:v>
                </c:pt>
                <c:pt idx="11177">
                  <c:v>247.41499999999999</c:v>
                </c:pt>
                <c:pt idx="11178">
                  <c:v>247.42699999999999</c:v>
                </c:pt>
                <c:pt idx="11179">
                  <c:v>247.43799999999999</c:v>
                </c:pt>
                <c:pt idx="11180">
                  <c:v>247.44900000000001</c:v>
                </c:pt>
                <c:pt idx="11181">
                  <c:v>247.46100000000001</c:v>
                </c:pt>
                <c:pt idx="11182">
                  <c:v>247.47200000000001</c:v>
                </c:pt>
                <c:pt idx="11183">
                  <c:v>247.48400000000001</c:v>
                </c:pt>
                <c:pt idx="11184">
                  <c:v>247.495</c:v>
                </c:pt>
                <c:pt idx="11185">
                  <c:v>247.506</c:v>
                </c:pt>
                <c:pt idx="11186">
                  <c:v>247.51900000000001</c:v>
                </c:pt>
                <c:pt idx="11187">
                  <c:v>247.53299999999999</c:v>
                </c:pt>
                <c:pt idx="11188">
                  <c:v>247.54900000000001</c:v>
                </c:pt>
                <c:pt idx="11189">
                  <c:v>247.565</c:v>
                </c:pt>
                <c:pt idx="11190">
                  <c:v>247.58</c:v>
                </c:pt>
                <c:pt idx="11191">
                  <c:v>247.59399999999999</c:v>
                </c:pt>
                <c:pt idx="11192">
                  <c:v>247.608</c:v>
                </c:pt>
                <c:pt idx="11193">
                  <c:v>247.62299999999999</c:v>
                </c:pt>
                <c:pt idx="11194">
                  <c:v>247.637</c:v>
                </c:pt>
                <c:pt idx="11195">
                  <c:v>247.65199999999999</c:v>
                </c:pt>
                <c:pt idx="11196">
                  <c:v>247.67400000000001</c:v>
                </c:pt>
                <c:pt idx="11197">
                  <c:v>247.72300000000001</c:v>
                </c:pt>
                <c:pt idx="11198">
                  <c:v>247.803</c:v>
                </c:pt>
                <c:pt idx="11199">
                  <c:v>247.88900000000001</c:v>
                </c:pt>
                <c:pt idx="11200">
                  <c:v>247.93199999999999</c:v>
                </c:pt>
                <c:pt idx="11201">
                  <c:v>247.95500000000001</c:v>
                </c:pt>
                <c:pt idx="11202">
                  <c:v>247.97300000000001</c:v>
                </c:pt>
                <c:pt idx="11203">
                  <c:v>247.98500000000001</c:v>
                </c:pt>
                <c:pt idx="11204">
                  <c:v>248.00200000000001</c:v>
                </c:pt>
                <c:pt idx="11205">
                  <c:v>248.01599999999999</c:v>
                </c:pt>
                <c:pt idx="11206">
                  <c:v>248.03200000000001</c:v>
                </c:pt>
                <c:pt idx="11207">
                  <c:v>248.04900000000001</c:v>
                </c:pt>
                <c:pt idx="11208">
                  <c:v>248.066</c:v>
                </c:pt>
                <c:pt idx="11209">
                  <c:v>248.083</c:v>
                </c:pt>
                <c:pt idx="11210">
                  <c:v>248.09899999999999</c:v>
                </c:pt>
                <c:pt idx="11211">
                  <c:v>248.11500000000001</c:v>
                </c:pt>
                <c:pt idx="11212">
                  <c:v>248.131</c:v>
                </c:pt>
                <c:pt idx="11213">
                  <c:v>248.155</c:v>
                </c:pt>
                <c:pt idx="11214">
                  <c:v>248.209</c:v>
                </c:pt>
                <c:pt idx="11215">
                  <c:v>248.23400000000001</c:v>
                </c:pt>
                <c:pt idx="11216">
                  <c:v>248.244</c:v>
                </c:pt>
                <c:pt idx="11217">
                  <c:v>248.25700000000001</c:v>
                </c:pt>
                <c:pt idx="11218">
                  <c:v>248.27</c:v>
                </c:pt>
                <c:pt idx="11219">
                  <c:v>248.285</c:v>
                </c:pt>
                <c:pt idx="11220">
                  <c:v>248.30199999999999</c:v>
                </c:pt>
                <c:pt idx="11221">
                  <c:v>248.32</c:v>
                </c:pt>
                <c:pt idx="11222">
                  <c:v>248.33699999999999</c:v>
                </c:pt>
                <c:pt idx="11223">
                  <c:v>248.35300000000001</c:v>
                </c:pt>
                <c:pt idx="11224">
                  <c:v>248.37</c:v>
                </c:pt>
                <c:pt idx="11225">
                  <c:v>248.386</c:v>
                </c:pt>
                <c:pt idx="11226">
                  <c:v>248.40100000000001</c:v>
                </c:pt>
                <c:pt idx="11227">
                  <c:v>248.42</c:v>
                </c:pt>
                <c:pt idx="11228">
                  <c:v>248.453</c:v>
                </c:pt>
                <c:pt idx="11229">
                  <c:v>248.50200000000001</c:v>
                </c:pt>
                <c:pt idx="11230">
                  <c:v>248.56200000000001</c:v>
                </c:pt>
                <c:pt idx="11231">
                  <c:v>248.61500000000001</c:v>
                </c:pt>
                <c:pt idx="11232">
                  <c:v>248.62700000000001</c:v>
                </c:pt>
                <c:pt idx="11233">
                  <c:v>248.637</c:v>
                </c:pt>
                <c:pt idx="11234">
                  <c:v>248.64699999999999</c:v>
                </c:pt>
                <c:pt idx="11235">
                  <c:v>248.65799999999999</c:v>
                </c:pt>
                <c:pt idx="11236">
                  <c:v>248.67</c:v>
                </c:pt>
                <c:pt idx="11237">
                  <c:v>248.684</c:v>
                </c:pt>
                <c:pt idx="11238">
                  <c:v>248.69900000000001</c:v>
                </c:pt>
                <c:pt idx="11239">
                  <c:v>248.714</c:v>
                </c:pt>
                <c:pt idx="11240">
                  <c:v>248.73</c:v>
                </c:pt>
                <c:pt idx="11241">
                  <c:v>248.74700000000001</c:v>
                </c:pt>
                <c:pt idx="11242">
                  <c:v>248.76499999999999</c:v>
                </c:pt>
                <c:pt idx="11243">
                  <c:v>248.78100000000001</c:v>
                </c:pt>
                <c:pt idx="11244">
                  <c:v>248.79599999999999</c:v>
                </c:pt>
                <c:pt idx="11245">
                  <c:v>248.81200000000001</c:v>
                </c:pt>
                <c:pt idx="11246">
                  <c:v>248.833</c:v>
                </c:pt>
                <c:pt idx="11247">
                  <c:v>248.87299999999999</c:v>
                </c:pt>
                <c:pt idx="11248">
                  <c:v>248.94300000000001</c:v>
                </c:pt>
                <c:pt idx="11249">
                  <c:v>249.029</c:v>
                </c:pt>
                <c:pt idx="11250">
                  <c:v>249.102</c:v>
                </c:pt>
                <c:pt idx="11251">
                  <c:v>249.14099999999999</c:v>
                </c:pt>
                <c:pt idx="11252">
                  <c:v>249.15600000000001</c:v>
                </c:pt>
                <c:pt idx="11253">
                  <c:v>249.16900000000001</c:v>
                </c:pt>
                <c:pt idx="11254">
                  <c:v>249.18600000000001</c:v>
                </c:pt>
                <c:pt idx="11255">
                  <c:v>249.20599999999999</c:v>
                </c:pt>
                <c:pt idx="11256">
                  <c:v>249.221</c:v>
                </c:pt>
                <c:pt idx="11257">
                  <c:v>249.23500000000001</c:v>
                </c:pt>
                <c:pt idx="11258">
                  <c:v>249.251</c:v>
                </c:pt>
                <c:pt idx="11259">
                  <c:v>249.26900000000001</c:v>
                </c:pt>
                <c:pt idx="11260">
                  <c:v>249.286</c:v>
                </c:pt>
                <c:pt idx="11261">
                  <c:v>249.30500000000001</c:v>
                </c:pt>
                <c:pt idx="11262">
                  <c:v>249.321</c:v>
                </c:pt>
                <c:pt idx="11263">
                  <c:v>249.33699999999999</c:v>
                </c:pt>
                <c:pt idx="11264">
                  <c:v>249.35400000000001</c:v>
                </c:pt>
                <c:pt idx="11265">
                  <c:v>249.37799999999999</c:v>
                </c:pt>
                <c:pt idx="11266">
                  <c:v>249.423</c:v>
                </c:pt>
                <c:pt idx="11267">
                  <c:v>249.483</c:v>
                </c:pt>
                <c:pt idx="11268">
                  <c:v>249.559</c:v>
                </c:pt>
                <c:pt idx="11269">
                  <c:v>249.643</c:v>
                </c:pt>
                <c:pt idx="11270">
                  <c:v>249.72800000000001</c:v>
                </c:pt>
                <c:pt idx="11271">
                  <c:v>249.809</c:v>
                </c:pt>
                <c:pt idx="11272">
                  <c:v>249.87799999999999</c:v>
                </c:pt>
                <c:pt idx="11273">
                  <c:v>249.90199999999999</c:v>
                </c:pt>
                <c:pt idx="11274">
                  <c:v>249.90199999999999</c:v>
                </c:pt>
                <c:pt idx="11275">
                  <c:v>249.90700000000001</c:v>
                </c:pt>
                <c:pt idx="11276">
                  <c:v>249.91499999999999</c:v>
                </c:pt>
                <c:pt idx="11277">
                  <c:v>249.92400000000001</c:v>
                </c:pt>
                <c:pt idx="11278">
                  <c:v>249.935</c:v>
                </c:pt>
                <c:pt idx="11279">
                  <c:v>249.94900000000001</c:v>
                </c:pt>
                <c:pt idx="11280">
                  <c:v>249.965</c:v>
                </c:pt>
                <c:pt idx="11281">
                  <c:v>249.983</c:v>
                </c:pt>
                <c:pt idx="11282">
                  <c:v>250.001</c:v>
                </c:pt>
                <c:pt idx="11283">
                  <c:v>250.01599999999999</c:v>
                </c:pt>
                <c:pt idx="11284">
                  <c:v>250.03200000000001</c:v>
                </c:pt>
                <c:pt idx="11285">
                  <c:v>250.05</c:v>
                </c:pt>
                <c:pt idx="11286">
                  <c:v>250.077</c:v>
                </c:pt>
                <c:pt idx="11287">
                  <c:v>250.14</c:v>
                </c:pt>
                <c:pt idx="11288">
                  <c:v>250.20699999999999</c:v>
                </c:pt>
                <c:pt idx="11289">
                  <c:v>250.221</c:v>
                </c:pt>
                <c:pt idx="11290">
                  <c:v>250.23099999999999</c:v>
                </c:pt>
                <c:pt idx="11291">
                  <c:v>250.24299999999999</c:v>
                </c:pt>
                <c:pt idx="11292">
                  <c:v>250.25700000000001</c:v>
                </c:pt>
                <c:pt idx="11293">
                  <c:v>250.27199999999999</c:v>
                </c:pt>
                <c:pt idx="11294">
                  <c:v>250.29</c:v>
                </c:pt>
                <c:pt idx="11295">
                  <c:v>250.309</c:v>
                </c:pt>
                <c:pt idx="11296">
                  <c:v>250.327</c:v>
                </c:pt>
                <c:pt idx="11297">
                  <c:v>250.34200000000001</c:v>
                </c:pt>
                <c:pt idx="11298">
                  <c:v>250.358</c:v>
                </c:pt>
                <c:pt idx="11299">
                  <c:v>250.374</c:v>
                </c:pt>
                <c:pt idx="11300">
                  <c:v>250.39599999999999</c:v>
                </c:pt>
                <c:pt idx="11301">
                  <c:v>250.44800000000001</c:v>
                </c:pt>
                <c:pt idx="11302">
                  <c:v>250.52799999999999</c:v>
                </c:pt>
                <c:pt idx="11303">
                  <c:v>250.61500000000001</c:v>
                </c:pt>
                <c:pt idx="11304">
                  <c:v>250.649</c:v>
                </c:pt>
                <c:pt idx="11305">
                  <c:v>250.66300000000001</c:v>
                </c:pt>
                <c:pt idx="11306">
                  <c:v>250.67599999999999</c:v>
                </c:pt>
                <c:pt idx="11307">
                  <c:v>250.69</c:v>
                </c:pt>
                <c:pt idx="11308">
                  <c:v>250.703</c:v>
                </c:pt>
                <c:pt idx="11309">
                  <c:v>250.71600000000001</c:v>
                </c:pt>
                <c:pt idx="11310">
                  <c:v>250.72900000000001</c:v>
                </c:pt>
                <c:pt idx="11311">
                  <c:v>250.744</c:v>
                </c:pt>
                <c:pt idx="11312">
                  <c:v>250.76</c:v>
                </c:pt>
                <c:pt idx="11313">
                  <c:v>250.77699999999999</c:v>
                </c:pt>
                <c:pt idx="11314">
                  <c:v>250.79400000000001</c:v>
                </c:pt>
                <c:pt idx="11315">
                  <c:v>250.81</c:v>
                </c:pt>
                <c:pt idx="11316">
                  <c:v>250.82499999999999</c:v>
                </c:pt>
                <c:pt idx="11317">
                  <c:v>250.84100000000001</c:v>
                </c:pt>
                <c:pt idx="11318">
                  <c:v>250.857</c:v>
                </c:pt>
                <c:pt idx="11319">
                  <c:v>250.874</c:v>
                </c:pt>
                <c:pt idx="11320">
                  <c:v>250.88900000000001</c:v>
                </c:pt>
                <c:pt idx="11321">
                  <c:v>250.90199999999999</c:v>
                </c:pt>
                <c:pt idx="11322">
                  <c:v>250.917</c:v>
                </c:pt>
                <c:pt idx="11323">
                  <c:v>250.93100000000001</c:v>
                </c:pt>
                <c:pt idx="11324">
                  <c:v>250.947</c:v>
                </c:pt>
                <c:pt idx="11325">
                  <c:v>250.965</c:v>
                </c:pt>
                <c:pt idx="11326">
                  <c:v>250.983</c:v>
                </c:pt>
                <c:pt idx="11327">
                  <c:v>250.99799999999999</c:v>
                </c:pt>
                <c:pt idx="11328">
                  <c:v>251.012</c:v>
                </c:pt>
                <c:pt idx="11329">
                  <c:v>251.02699999999999</c:v>
                </c:pt>
                <c:pt idx="11330">
                  <c:v>251.042</c:v>
                </c:pt>
                <c:pt idx="11331">
                  <c:v>251.07300000000001</c:v>
                </c:pt>
                <c:pt idx="11332">
                  <c:v>251.136</c:v>
                </c:pt>
                <c:pt idx="11333">
                  <c:v>251.22300000000001</c:v>
                </c:pt>
                <c:pt idx="11334">
                  <c:v>251.31800000000001</c:v>
                </c:pt>
                <c:pt idx="11335">
                  <c:v>251.363</c:v>
                </c:pt>
                <c:pt idx="11336">
                  <c:v>251.386</c:v>
                </c:pt>
                <c:pt idx="11337">
                  <c:v>251.399</c:v>
                </c:pt>
                <c:pt idx="11338">
                  <c:v>251.411</c:v>
                </c:pt>
                <c:pt idx="11339">
                  <c:v>251.43199999999999</c:v>
                </c:pt>
                <c:pt idx="11340">
                  <c:v>251.45</c:v>
                </c:pt>
                <c:pt idx="11341">
                  <c:v>251.471</c:v>
                </c:pt>
                <c:pt idx="11342">
                  <c:v>251.5</c:v>
                </c:pt>
                <c:pt idx="11343">
                  <c:v>251.52500000000001</c:v>
                </c:pt>
                <c:pt idx="11344">
                  <c:v>251.54499999999999</c:v>
                </c:pt>
                <c:pt idx="11345">
                  <c:v>251.56100000000001</c:v>
                </c:pt>
                <c:pt idx="11346">
                  <c:v>251.578</c:v>
                </c:pt>
                <c:pt idx="11347">
                  <c:v>251.596</c:v>
                </c:pt>
                <c:pt idx="11348">
                  <c:v>251.625</c:v>
                </c:pt>
                <c:pt idx="11349">
                  <c:v>251.68299999999999</c:v>
                </c:pt>
                <c:pt idx="11350">
                  <c:v>251.767</c:v>
                </c:pt>
                <c:pt idx="11351">
                  <c:v>251.85400000000001</c:v>
                </c:pt>
                <c:pt idx="11352">
                  <c:v>251.90899999999999</c:v>
                </c:pt>
                <c:pt idx="11353">
                  <c:v>251.95</c:v>
                </c:pt>
                <c:pt idx="11354">
                  <c:v>251.96100000000001</c:v>
                </c:pt>
                <c:pt idx="11355">
                  <c:v>251.99299999999999</c:v>
                </c:pt>
                <c:pt idx="11356">
                  <c:v>252.065</c:v>
                </c:pt>
                <c:pt idx="11357">
                  <c:v>252.15700000000001</c:v>
                </c:pt>
                <c:pt idx="11358">
                  <c:v>252.255</c:v>
                </c:pt>
                <c:pt idx="11359">
                  <c:v>252.34100000000001</c:v>
                </c:pt>
                <c:pt idx="11360">
                  <c:v>252.41499999999999</c:v>
                </c:pt>
                <c:pt idx="11361">
                  <c:v>252.477</c:v>
                </c:pt>
                <c:pt idx="11362">
                  <c:v>252.51599999999999</c:v>
                </c:pt>
                <c:pt idx="11363">
                  <c:v>252.53</c:v>
                </c:pt>
                <c:pt idx="11364">
                  <c:v>252.53200000000001</c:v>
                </c:pt>
                <c:pt idx="11365">
                  <c:v>252.535</c:v>
                </c:pt>
                <c:pt idx="11366">
                  <c:v>252.54</c:v>
                </c:pt>
                <c:pt idx="11367">
                  <c:v>252.54900000000001</c:v>
                </c:pt>
                <c:pt idx="11368">
                  <c:v>252.566</c:v>
                </c:pt>
                <c:pt idx="11369">
                  <c:v>252.59299999999999</c:v>
                </c:pt>
                <c:pt idx="11370">
                  <c:v>252.61799999999999</c:v>
                </c:pt>
                <c:pt idx="11371">
                  <c:v>252.63900000000001</c:v>
                </c:pt>
                <c:pt idx="11372">
                  <c:v>252.661</c:v>
                </c:pt>
                <c:pt idx="11373">
                  <c:v>252.67699999999999</c:v>
                </c:pt>
                <c:pt idx="11374">
                  <c:v>252.68700000000001</c:v>
                </c:pt>
                <c:pt idx="11375">
                  <c:v>252.697</c:v>
                </c:pt>
                <c:pt idx="11376">
                  <c:v>252.70699999999999</c:v>
                </c:pt>
                <c:pt idx="11377">
                  <c:v>252.71799999999999</c:v>
                </c:pt>
                <c:pt idx="11378">
                  <c:v>252.73099999999999</c:v>
                </c:pt>
                <c:pt idx="11379">
                  <c:v>252.744</c:v>
                </c:pt>
                <c:pt idx="11380">
                  <c:v>252.75800000000001</c:v>
                </c:pt>
                <c:pt idx="11381">
                  <c:v>252.774</c:v>
                </c:pt>
                <c:pt idx="11382">
                  <c:v>252.79</c:v>
                </c:pt>
                <c:pt idx="11383">
                  <c:v>252.80799999999999</c:v>
                </c:pt>
                <c:pt idx="11384">
                  <c:v>252.821</c:v>
                </c:pt>
                <c:pt idx="11385">
                  <c:v>252.83600000000001</c:v>
                </c:pt>
                <c:pt idx="11386">
                  <c:v>252.851</c:v>
                </c:pt>
                <c:pt idx="11387">
                  <c:v>252.86699999999999</c:v>
                </c:pt>
                <c:pt idx="11388">
                  <c:v>252.88900000000001</c:v>
                </c:pt>
                <c:pt idx="11389">
                  <c:v>252.93700000000001</c:v>
                </c:pt>
                <c:pt idx="11390">
                  <c:v>253.012</c:v>
                </c:pt>
                <c:pt idx="11391">
                  <c:v>253.06299999999999</c:v>
                </c:pt>
                <c:pt idx="11392">
                  <c:v>253.08199999999999</c:v>
                </c:pt>
                <c:pt idx="11393">
                  <c:v>253.095</c:v>
                </c:pt>
                <c:pt idx="11394">
                  <c:v>253.11</c:v>
                </c:pt>
                <c:pt idx="11395">
                  <c:v>253.124</c:v>
                </c:pt>
                <c:pt idx="11396">
                  <c:v>253.13900000000001</c:v>
                </c:pt>
                <c:pt idx="11397">
                  <c:v>253.155</c:v>
                </c:pt>
                <c:pt idx="11398">
                  <c:v>253.172</c:v>
                </c:pt>
                <c:pt idx="11399">
                  <c:v>253.19</c:v>
                </c:pt>
                <c:pt idx="11400">
                  <c:v>253.208</c:v>
                </c:pt>
                <c:pt idx="11401">
                  <c:v>253.22300000000001</c:v>
                </c:pt>
                <c:pt idx="11402">
                  <c:v>253.238</c:v>
                </c:pt>
                <c:pt idx="11403">
                  <c:v>253.25299999999999</c:v>
                </c:pt>
                <c:pt idx="11404">
                  <c:v>253.27</c:v>
                </c:pt>
                <c:pt idx="11405">
                  <c:v>253.286</c:v>
                </c:pt>
                <c:pt idx="11406">
                  <c:v>253.304</c:v>
                </c:pt>
                <c:pt idx="11407">
                  <c:v>253.32</c:v>
                </c:pt>
                <c:pt idx="11408">
                  <c:v>253.34299999999999</c:v>
                </c:pt>
                <c:pt idx="11409">
                  <c:v>253.38200000000001</c:v>
                </c:pt>
                <c:pt idx="11410">
                  <c:v>253.42699999999999</c:v>
                </c:pt>
                <c:pt idx="11411">
                  <c:v>253.46799999999999</c:v>
                </c:pt>
                <c:pt idx="11412">
                  <c:v>253.482</c:v>
                </c:pt>
                <c:pt idx="11413">
                  <c:v>253.49199999999999</c:v>
                </c:pt>
                <c:pt idx="11414">
                  <c:v>253.505</c:v>
                </c:pt>
                <c:pt idx="11415">
                  <c:v>253.518</c:v>
                </c:pt>
                <c:pt idx="11416">
                  <c:v>253.53299999999999</c:v>
                </c:pt>
                <c:pt idx="11417">
                  <c:v>253.548</c:v>
                </c:pt>
                <c:pt idx="11418">
                  <c:v>253.565</c:v>
                </c:pt>
                <c:pt idx="11419">
                  <c:v>253.584</c:v>
                </c:pt>
                <c:pt idx="11420">
                  <c:v>253.60400000000001</c:v>
                </c:pt>
                <c:pt idx="11421">
                  <c:v>253.62299999999999</c:v>
                </c:pt>
                <c:pt idx="11422">
                  <c:v>253.63800000000001</c:v>
                </c:pt>
                <c:pt idx="11423">
                  <c:v>253.654</c:v>
                </c:pt>
                <c:pt idx="11424">
                  <c:v>253.66900000000001</c:v>
                </c:pt>
                <c:pt idx="11425">
                  <c:v>253.685</c:v>
                </c:pt>
                <c:pt idx="11426">
                  <c:v>253.7</c:v>
                </c:pt>
                <c:pt idx="11427">
                  <c:v>253.71600000000001</c:v>
                </c:pt>
                <c:pt idx="11428">
                  <c:v>253.732</c:v>
                </c:pt>
                <c:pt idx="11429">
                  <c:v>253.74799999999999</c:v>
                </c:pt>
                <c:pt idx="11430">
                  <c:v>253.761</c:v>
                </c:pt>
                <c:pt idx="11431">
                  <c:v>253.77500000000001</c:v>
                </c:pt>
                <c:pt idx="11432">
                  <c:v>253.78800000000001</c:v>
                </c:pt>
                <c:pt idx="11433">
                  <c:v>253.80099999999999</c:v>
                </c:pt>
                <c:pt idx="11434">
                  <c:v>253.815</c:v>
                </c:pt>
                <c:pt idx="11435">
                  <c:v>253.82900000000001</c:v>
                </c:pt>
                <c:pt idx="11436">
                  <c:v>253.84299999999999</c:v>
                </c:pt>
                <c:pt idx="11437">
                  <c:v>253.85599999999999</c:v>
                </c:pt>
                <c:pt idx="11438">
                  <c:v>253.869</c:v>
                </c:pt>
                <c:pt idx="11439">
                  <c:v>253.881</c:v>
                </c:pt>
                <c:pt idx="11440">
                  <c:v>253.89500000000001</c:v>
                </c:pt>
                <c:pt idx="11441">
                  <c:v>253.90799999999999</c:v>
                </c:pt>
                <c:pt idx="11442">
                  <c:v>253.92099999999999</c:v>
                </c:pt>
                <c:pt idx="11443">
                  <c:v>253.934</c:v>
                </c:pt>
                <c:pt idx="11444">
                  <c:v>253.95</c:v>
                </c:pt>
                <c:pt idx="11445">
                  <c:v>253.96600000000001</c:v>
                </c:pt>
                <c:pt idx="11446">
                  <c:v>253.983</c:v>
                </c:pt>
                <c:pt idx="11447">
                  <c:v>253.99799999999999</c:v>
                </c:pt>
                <c:pt idx="11448">
                  <c:v>254.01300000000001</c:v>
                </c:pt>
                <c:pt idx="11449">
                  <c:v>254.02799999999999</c:v>
                </c:pt>
                <c:pt idx="11450">
                  <c:v>254.04400000000001</c:v>
                </c:pt>
                <c:pt idx="11451">
                  <c:v>254.06</c:v>
                </c:pt>
                <c:pt idx="11452">
                  <c:v>254.07599999999999</c:v>
                </c:pt>
                <c:pt idx="11453">
                  <c:v>254.09700000000001</c:v>
                </c:pt>
                <c:pt idx="11454">
                  <c:v>254.13499999999999</c:v>
                </c:pt>
                <c:pt idx="11455">
                  <c:v>254.185</c:v>
                </c:pt>
                <c:pt idx="11456">
                  <c:v>254.24199999999999</c:v>
                </c:pt>
                <c:pt idx="11457">
                  <c:v>254.303</c:v>
                </c:pt>
                <c:pt idx="11458">
                  <c:v>254.34200000000001</c:v>
                </c:pt>
                <c:pt idx="11459">
                  <c:v>254.35400000000001</c:v>
                </c:pt>
                <c:pt idx="11460">
                  <c:v>254.364</c:v>
                </c:pt>
                <c:pt idx="11461">
                  <c:v>254.37700000000001</c:v>
                </c:pt>
                <c:pt idx="11462">
                  <c:v>254.39400000000001</c:v>
                </c:pt>
                <c:pt idx="11463">
                  <c:v>254.41200000000001</c:v>
                </c:pt>
                <c:pt idx="11464">
                  <c:v>254.428</c:v>
                </c:pt>
                <c:pt idx="11465">
                  <c:v>254.44499999999999</c:v>
                </c:pt>
                <c:pt idx="11466">
                  <c:v>254.46100000000001</c:v>
                </c:pt>
                <c:pt idx="11467">
                  <c:v>254.477</c:v>
                </c:pt>
                <c:pt idx="11468">
                  <c:v>254.49199999999999</c:v>
                </c:pt>
                <c:pt idx="11469">
                  <c:v>254.506</c:v>
                </c:pt>
                <c:pt idx="11470">
                  <c:v>254.52099999999999</c:v>
                </c:pt>
                <c:pt idx="11471">
                  <c:v>254.54599999999999</c:v>
                </c:pt>
                <c:pt idx="11472">
                  <c:v>254.60300000000001</c:v>
                </c:pt>
                <c:pt idx="11473">
                  <c:v>254.66</c:v>
                </c:pt>
                <c:pt idx="11474">
                  <c:v>254.69499999999999</c:v>
                </c:pt>
                <c:pt idx="11475">
                  <c:v>254.71299999999999</c:v>
                </c:pt>
                <c:pt idx="11476">
                  <c:v>254.73</c:v>
                </c:pt>
                <c:pt idx="11477">
                  <c:v>254.74600000000001</c:v>
                </c:pt>
                <c:pt idx="11478">
                  <c:v>254.761</c:v>
                </c:pt>
                <c:pt idx="11479">
                  <c:v>254.77699999999999</c:v>
                </c:pt>
                <c:pt idx="11480">
                  <c:v>254.79400000000001</c:v>
                </c:pt>
                <c:pt idx="11481">
                  <c:v>254.81200000000001</c:v>
                </c:pt>
                <c:pt idx="11482">
                  <c:v>254.82900000000001</c:v>
                </c:pt>
                <c:pt idx="11483">
                  <c:v>254.84399999999999</c:v>
                </c:pt>
                <c:pt idx="11484">
                  <c:v>254.85900000000001</c:v>
                </c:pt>
                <c:pt idx="11485">
                  <c:v>254.874</c:v>
                </c:pt>
                <c:pt idx="11486">
                  <c:v>254.89099999999999</c:v>
                </c:pt>
                <c:pt idx="11487">
                  <c:v>254.92400000000001</c:v>
                </c:pt>
                <c:pt idx="11488">
                  <c:v>254.97</c:v>
                </c:pt>
                <c:pt idx="11489">
                  <c:v>255.00700000000001</c:v>
                </c:pt>
                <c:pt idx="11490">
                  <c:v>255.03100000000001</c:v>
                </c:pt>
                <c:pt idx="11491">
                  <c:v>255.04300000000001</c:v>
                </c:pt>
                <c:pt idx="11492">
                  <c:v>255.05699999999999</c:v>
                </c:pt>
                <c:pt idx="11493">
                  <c:v>255.071</c:v>
                </c:pt>
                <c:pt idx="11494">
                  <c:v>255.08500000000001</c:v>
                </c:pt>
                <c:pt idx="11495">
                  <c:v>255.1</c:v>
                </c:pt>
                <c:pt idx="11496">
                  <c:v>255.11600000000001</c:v>
                </c:pt>
                <c:pt idx="11497">
                  <c:v>255.13300000000001</c:v>
                </c:pt>
                <c:pt idx="11498">
                  <c:v>255.15100000000001</c:v>
                </c:pt>
                <c:pt idx="11499">
                  <c:v>255.16900000000001</c:v>
                </c:pt>
                <c:pt idx="11500">
                  <c:v>255.18700000000001</c:v>
                </c:pt>
                <c:pt idx="11501">
                  <c:v>255.20099999999999</c:v>
                </c:pt>
                <c:pt idx="11502">
                  <c:v>255.21700000000001</c:v>
                </c:pt>
                <c:pt idx="11503">
                  <c:v>255.232</c:v>
                </c:pt>
                <c:pt idx="11504">
                  <c:v>255.24799999999999</c:v>
                </c:pt>
                <c:pt idx="11505">
                  <c:v>255.26599999999999</c:v>
                </c:pt>
                <c:pt idx="11506">
                  <c:v>255.31</c:v>
                </c:pt>
                <c:pt idx="11507">
                  <c:v>255.386</c:v>
                </c:pt>
                <c:pt idx="11508">
                  <c:v>255.417</c:v>
                </c:pt>
                <c:pt idx="11509">
                  <c:v>255.43299999999999</c:v>
                </c:pt>
                <c:pt idx="11510">
                  <c:v>255.446</c:v>
                </c:pt>
                <c:pt idx="11511">
                  <c:v>255.459</c:v>
                </c:pt>
                <c:pt idx="11512">
                  <c:v>255.47300000000001</c:v>
                </c:pt>
                <c:pt idx="11513">
                  <c:v>255.488</c:v>
                </c:pt>
                <c:pt idx="11514">
                  <c:v>255.505</c:v>
                </c:pt>
                <c:pt idx="11515">
                  <c:v>255.52099999999999</c:v>
                </c:pt>
                <c:pt idx="11516">
                  <c:v>255.53800000000001</c:v>
                </c:pt>
                <c:pt idx="11517">
                  <c:v>255.55600000000001</c:v>
                </c:pt>
                <c:pt idx="11518">
                  <c:v>255.57400000000001</c:v>
                </c:pt>
                <c:pt idx="11519">
                  <c:v>255.59200000000001</c:v>
                </c:pt>
                <c:pt idx="11520">
                  <c:v>255.608</c:v>
                </c:pt>
                <c:pt idx="11521">
                  <c:v>255.625</c:v>
                </c:pt>
                <c:pt idx="11522">
                  <c:v>255.64</c:v>
                </c:pt>
                <c:pt idx="11523">
                  <c:v>255.65600000000001</c:v>
                </c:pt>
                <c:pt idx="11524">
                  <c:v>255.678</c:v>
                </c:pt>
                <c:pt idx="11525">
                  <c:v>255.72300000000001</c:v>
                </c:pt>
                <c:pt idx="11526">
                  <c:v>255.797</c:v>
                </c:pt>
                <c:pt idx="11527">
                  <c:v>255.83600000000001</c:v>
                </c:pt>
                <c:pt idx="11528">
                  <c:v>255.84899999999999</c:v>
                </c:pt>
                <c:pt idx="11529">
                  <c:v>255.85900000000001</c:v>
                </c:pt>
                <c:pt idx="11530">
                  <c:v>255.87200000000001</c:v>
                </c:pt>
                <c:pt idx="11531">
                  <c:v>255.91200000000001</c:v>
                </c:pt>
                <c:pt idx="11532">
                  <c:v>255.98500000000001</c:v>
                </c:pt>
                <c:pt idx="11533">
                  <c:v>256.07299999999998</c:v>
                </c:pt>
                <c:pt idx="11534">
                  <c:v>256.161</c:v>
                </c:pt>
                <c:pt idx="11535">
                  <c:v>256.24799999999999</c:v>
                </c:pt>
                <c:pt idx="11536">
                  <c:v>256.33499999999998</c:v>
                </c:pt>
                <c:pt idx="11537">
                  <c:v>256.37200000000001</c:v>
                </c:pt>
                <c:pt idx="11538">
                  <c:v>256.38200000000001</c:v>
                </c:pt>
                <c:pt idx="11539">
                  <c:v>256.39100000000002</c:v>
                </c:pt>
                <c:pt idx="11540">
                  <c:v>256.40199999999999</c:v>
                </c:pt>
                <c:pt idx="11541">
                  <c:v>256.41500000000002</c:v>
                </c:pt>
                <c:pt idx="11542">
                  <c:v>256.43200000000002</c:v>
                </c:pt>
                <c:pt idx="11543">
                  <c:v>256.44900000000001</c:v>
                </c:pt>
                <c:pt idx="11544">
                  <c:v>256.46600000000001</c:v>
                </c:pt>
                <c:pt idx="11545">
                  <c:v>256.483</c:v>
                </c:pt>
                <c:pt idx="11546">
                  <c:v>256.5</c:v>
                </c:pt>
                <c:pt idx="11547">
                  <c:v>256.51499999999999</c:v>
                </c:pt>
                <c:pt idx="11548">
                  <c:v>256.52999999999997</c:v>
                </c:pt>
                <c:pt idx="11549">
                  <c:v>256.54399999999998</c:v>
                </c:pt>
                <c:pt idx="11550">
                  <c:v>256.56200000000001</c:v>
                </c:pt>
                <c:pt idx="11551">
                  <c:v>256.59399999999999</c:v>
                </c:pt>
                <c:pt idx="11552">
                  <c:v>256.65100000000001</c:v>
                </c:pt>
                <c:pt idx="11553">
                  <c:v>256.68099999999998</c:v>
                </c:pt>
                <c:pt idx="11554">
                  <c:v>256.69600000000003</c:v>
                </c:pt>
                <c:pt idx="11555">
                  <c:v>256.709</c:v>
                </c:pt>
                <c:pt idx="11556">
                  <c:v>256.72500000000002</c:v>
                </c:pt>
                <c:pt idx="11557">
                  <c:v>256.73899999999998</c:v>
                </c:pt>
                <c:pt idx="11558">
                  <c:v>256.75400000000002</c:v>
                </c:pt>
                <c:pt idx="11559">
                  <c:v>256.77100000000002</c:v>
                </c:pt>
                <c:pt idx="11560">
                  <c:v>256.78800000000001</c:v>
                </c:pt>
                <c:pt idx="11561">
                  <c:v>256.80500000000001</c:v>
                </c:pt>
                <c:pt idx="11562">
                  <c:v>256.82</c:v>
                </c:pt>
                <c:pt idx="11563">
                  <c:v>256.83499999999998</c:v>
                </c:pt>
                <c:pt idx="11564">
                  <c:v>256.84899999999999</c:v>
                </c:pt>
                <c:pt idx="11565">
                  <c:v>256.86500000000001</c:v>
                </c:pt>
                <c:pt idx="11566">
                  <c:v>256.887</c:v>
                </c:pt>
                <c:pt idx="11567">
                  <c:v>256.93900000000002</c:v>
                </c:pt>
                <c:pt idx="11568">
                  <c:v>257.00700000000001</c:v>
                </c:pt>
                <c:pt idx="11569">
                  <c:v>257.04199999999997</c:v>
                </c:pt>
                <c:pt idx="11570">
                  <c:v>257.05399999999997</c:v>
                </c:pt>
                <c:pt idx="11571">
                  <c:v>257.065</c:v>
                </c:pt>
                <c:pt idx="11572">
                  <c:v>257.077</c:v>
                </c:pt>
                <c:pt idx="11573">
                  <c:v>257.09300000000002</c:v>
                </c:pt>
                <c:pt idx="11574">
                  <c:v>257.11</c:v>
                </c:pt>
                <c:pt idx="11575">
                  <c:v>257.12799999999999</c:v>
                </c:pt>
                <c:pt idx="11576">
                  <c:v>257.14600000000002</c:v>
                </c:pt>
                <c:pt idx="11577">
                  <c:v>257.16300000000001</c:v>
                </c:pt>
                <c:pt idx="11578">
                  <c:v>257.178</c:v>
                </c:pt>
                <c:pt idx="11579">
                  <c:v>257.19400000000002</c:v>
                </c:pt>
                <c:pt idx="11580">
                  <c:v>257.209</c:v>
                </c:pt>
                <c:pt idx="11581">
                  <c:v>257.226</c:v>
                </c:pt>
                <c:pt idx="11582">
                  <c:v>257.25700000000001</c:v>
                </c:pt>
                <c:pt idx="11583">
                  <c:v>257.322</c:v>
                </c:pt>
                <c:pt idx="11584">
                  <c:v>257.40800000000002</c:v>
                </c:pt>
                <c:pt idx="11585">
                  <c:v>257.47800000000001</c:v>
                </c:pt>
                <c:pt idx="11586">
                  <c:v>257.5</c:v>
                </c:pt>
                <c:pt idx="11587">
                  <c:v>257.51400000000001</c:v>
                </c:pt>
                <c:pt idx="11588">
                  <c:v>257.529</c:v>
                </c:pt>
                <c:pt idx="11589">
                  <c:v>257.54899999999998</c:v>
                </c:pt>
                <c:pt idx="11590">
                  <c:v>257.565</c:v>
                </c:pt>
                <c:pt idx="11591">
                  <c:v>257.58300000000003</c:v>
                </c:pt>
                <c:pt idx="11592">
                  <c:v>257.601</c:v>
                </c:pt>
                <c:pt idx="11593">
                  <c:v>257.61900000000003</c:v>
                </c:pt>
                <c:pt idx="11594">
                  <c:v>257.63400000000001</c:v>
                </c:pt>
                <c:pt idx="11595">
                  <c:v>257.64800000000002</c:v>
                </c:pt>
                <c:pt idx="11596">
                  <c:v>257.66300000000001</c:v>
                </c:pt>
                <c:pt idx="11597">
                  <c:v>257.67899999999997</c:v>
                </c:pt>
                <c:pt idx="11598">
                  <c:v>257.70400000000001</c:v>
                </c:pt>
                <c:pt idx="11599">
                  <c:v>257.762</c:v>
                </c:pt>
                <c:pt idx="11600">
                  <c:v>257.84699999999998</c:v>
                </c:pt>
                <c:pt idx="11601">
                  <c:v>257.94099999999997</c:v>
                </c:pt>
                <c:pt idx="11602">
                  <c:v>258.00400000000002</c:v>
                </c:pt>
                <c:pt idx="11603">
                  <c:v>258.041</c:v>
                </c:pt>
                <c:pt idx="11604">
                  <c:v>258.06299999999999</c:v>
                </c:pt>
                <c:pt idx="11605">
                  <c:v>258.07799999999997</c:v>
                </c:pt>
                <c:pt idx="11606">
                  <c:v>258.096</c:v>
                </c:pt>
                <c:pt idx="11607">
                  <c:v>258.11399999999998</c:v>
                </c:pt>
                <c:pt idx="11608">
                  <c:v>258.13</c:v>
                </c:pt>
                <c:pt idx="11609">
                  <c:v>258.14600000000002</c:v>
                </c:pt>
                <c:pt idx="11610">
                  <c:v>258.16399999999999</c:v>
                </c:pt>
                <c:pt idx="11611">
                  <c:v>258.18200000000002</c:v>
                </c:pt>
                <c:pt idx="11612">
                  <c:v>258.20100000000002</c:v>
                </c:pt>
                <c:pt idx="11613">
                  <c:v>258.21600000000001</c:v>
                </c:pt>
                <c:pt idx="11614">
                  <c:v>258.23099999999999</c:v>
                </c:pt>
                <c:pt idx="11615">
                  <c:v>258.24599999999998</c:v>
                </c:pt>
                <c:pt idx="11616">
                  <c:v>258.262</c:v>
                </c:pt>
                <c:pt idx="11617">
                  <c:v>258.28699999999998</c:v>
                </c:pt>
                <c:pt idx="11618">
                  <c:v>258.33600000000001</c:v>
                </c:pt>
                <c:pt idx="11619">
                  <c:v>258.34699999999998</c:v>
                </c:pt>
                <c:pt idx="11620">
                  <c:v>258.36399999999998</c:v>
                </c:pt>
                <c:pt idx="11621">
                  <c:v>258.38400000000001</c:v>
                </c:pt>
                <c:pt idx="11622">
                  <c:v>258.40300000000002</c:v>
                </c:pt>
                <c:pt idx="11623">
                  <c:v>258.42099999999999</c:v>
                </c:pt>
                <c:pt idx="11624">
                  <c:v>258.43799999999999</c:v>
                </c:pt>
                <c:pt idx="11625">
                  <c:v>258.45299999999997</c:v>
                </c:pt>
                <c:pt idx="11626">
                  <c:v>258.46800000000002</c:v>
                </c:pt>
                <c:pt idx="11627">
                  <c:v>258.483</c:v>
                </c:pt>
                <c:pt idx="11628">
                  <c:v>258.49900000000002</c:v>
                </c:pt>
                <c:pt idx="11629">
                  <c:v>258.52699999999999</c:v>
                </c:pt>
                <c:pt idx="11630">
                  <c:v>258.57799999999997</c:v>
                </c:pt>
                <c:pt idx="11631">
                  <c:v>258.65300000000002</c:v>
                </c:pt>
                <c:pt idx="11632">
                  <c:v>258.72399999999999</c:v>
                </c:pt>
                <c:pt idx="11633">
                  <c:v>258.76400000000001</c:v>
                </c:pt>
                <c:pt idx="11634">
                  <c:v>258.78100000000001</c:v>
                </c:pt>
                <c:pt idx="11635">
                  <c:v>258.79199999999997</c:v>
                </c:pt>
                <c:pt idx="11636">
                  <c:v>258.81099999999998</c:v>
                </c:pt>
                <c:pt idx="11637">
                  <c:v>258.85500000000002</c:v>
                </c:pt>
                <c:pt idx="11638">
                  <c:v>258.92200000000003</c:v>
                </c:pt>
                <c:pt idx="11639">
                  <c:v>259.00099999999998</c:v>
                </c:pt>
                <c:pt idx="11640">
                  <c:v>259.09300000000002</c:v>
                </c:pt>
                <c:pt idx="11641">
                  <c:v>259.19200000000001</c:v>
                </c:pt>
                <c:pt idx="11642">
                  <c:v>259.29199999999997</c:v>
                </c:pt>
                <c:pt idx="11643">
                  <c:v>259.39100000000002</c:v>
                </c:pt>
                <c:pt idx="11644">
                  <c:v>259.48599999999999</c:v>
                </c:pt>
                <c:pt idx="11645">
                  <c:v>259.57499999999999</c:v>
                </c:pt>
                <c:pt idx="11646">
                  <c:v>259.64600000000002</c:v>
                </c:pt>
                <c:pt idx="11647">
                  <c:v>259.70800000000003</c:v>
                </c:pt>
                <c:pt idx="11648">
                  <c:v>259.74400000000003</c:v>
                </c:pt>
                <c:pt idx="11649">
                  <c:v>259.77999999999997</c:v>
                </c:pt>
                <c:pt idx="11650">
                  <c:v>259.80700000000002</c:v>
                </c:pt>
                <c:pt idx="11651">
                  <c:v>259.83100000000002</c:v>
                </c:pt>
                <c:pt idx="11652">
                  <c:v>259.85199999999998</c:v>
                </c:pt>
                <c:pt idx="11653">
                  <c:v>259.86599999999999</c:v>
                </c:pt>
                <c:pt idx="11654">
                  <c:v>259.87200000000001</c:v>
                </c:pt>
                <c:pt idx="11655">
                  <c:v>259.87900000000002</c:v>
                </c:pt>
                <c:pt idx="11656">
                  <c:v>259.88799999999998</c:v>
                </c:pt>
                <c:pt idx="11657">
                  <c:v>259.89800000000002</c:v>
                </c:pt>
                <c:pt idx="11658">
                  <c:v>259.90800000000002</c:v>
                </c:pt>
                <c:pt idx="11659">
                  <c:v>259.92200000000003</c:v>
                </c:pt>
                <c:pt idx="11660">
                  <c:v>259.94</c:v>
                </c:pt>
                <c:pt idx="11661">
                  <c:v>259.95999999999998</c:v>
                </c:pt>
                <c:pt idx="11662">
                  <c:v>259.976</c:v>
                </c:pt>
                <c:pt idx="11663">
                  <c:v>259.99200000000002</c:v>
                </c:pt>
                <c:pt idx="11664">
                  <c:v>260.00700000000001</c:v>
                </c:pt>
                <c:pt idx="11665">
                  <c:v>260.02100000000002</c:v>
                </c:pt>
                <c:pt idx="11666">
                  <c:v>260.03899999999999</c:v>
                </c:pt>
                <c:pt idx="11667">
                  <c:v>260.07499999999999</c:v>
                </c:pt>
                <c:pt idx="11668">
                  <c:v>260.14499999999998</c:v>
                </c:pt>
                <c:pt idx="11669">
                  <c:v>260.23700000000002</c:v>
                </c:pt>
                <c:pt idx="11670">
                  <c:v>260.334</c:v>
                </c:pt>
                <c:pt idx="11671">
                  <c:v>260.43099999999998</c:v>
                </c:pt>
                <c:pt idx="11672">
                  <c:v>260.52499999999998</c:v>
                </c:pt>
                <c:pt idx="11673">
                  <c:v>260.61500000000001</c:v>
                </c:pt>
                <c:pt idx="11674">
                  <c:v>260.70400000000001</c:v>
                </c:pt>
                <c:pt idx="11675">
                  <c:v>260.77300000000002</c:v>
                </c:pt>
                <c:pt idx="11676">
                  <c:v>260.774</c:v>
                </c:pt>
                <c:pt idx="11677">
                  <c:v>260.8</c:v>
                </c:pt>
                <c:pt idx="11678">
                  <c:v>260.803</c:v>
                </c:pt>
                <c:pt idx="11679">
                  <c:v>260.803</c:v>
                </c:pt>
                <c:pt idx="11680">
                  <c:v>260.803</c:v>
                </c:pt>
                <c:pt idx="11681">
                  <c:v>260.80599999999998</c:v>
                </c:pt>
                <c:pt idx="11682">
                  <c:v>260.81200000000001</c:v>
                </c:pt>
                <c:pt idx="11683">
                  <c:v>260.81799999999998</c:v>
                </c:pt>
                <c:pt idx="11684">
                  <c:v>260.82499999999999</c:v>
                </c:pt>
                <c:pt idx="11685">
                  <c:v>260.83199999999999</c:v>
                </c:pt>
                <c:pt idx="11686">
                  <c:v>260.83999999999997</c:v>
                </c:pt>
                <c:pt idx="11687">
                  <c:v>260.851</c:v>
                </c:pt>
                <c:pt idx="11688">
                  <c:v>260.86399999999998</c:v>
                </c:pt>
                <c:pt idx="11689">
                  <c:v>260.87799999999999</c:v>
                </c:pt>
                <c:pt idx="11690">
                  <c:v>260.89400000000001</c:v>
                </c:pt>
                <c:pt idx="11691">
                  <c:v>260.911</c:v>
                </c:pt>
                <c:pt idx="11692">
                  <c:v>260.928</c:v>
                </c:pt>
                <c:pt idx="11693">
                  <c:v>260.94499999999999</c:v>
                </c:pt>
                <c:pt idx="11694">
                  <c:v>260.96100000000001</c:v>
                </c:pt>
                <c:pt idx="11695">
                  <c:v>260.97699999999998</c:v>
                </c:pt>
                <c:pt idx="11696">
                  <c:v>260.99700000000001</c:v>
                </c:pt>
                <c:pt idx="11697">
                  <c:v>261.03899999999999</c:v>
                </c:pt>
                <c:pt idx="11698">
                  <c:v>261.108</c:v>
                </c:pt>
                <c:pt idx="11699">
                  <c:v>261.185</c:v>
                </c:pt>
                <c:pt idx="11700">
                  <c:v>261.25</c:v>
                </c:pt>
                <c:pt idx="11701">
                  <c:v>261.28300000000002</c:v>
                </c:pt>
                <c:pt idx="11702">
                  <c:v>261.29399999999998</c:v>
                </c:pt>
                <c:pt idx="11703">
                  <c:v>261.303</c:v>
                </c:pt>
                <c:pt idx="11704">
                  <c:v>261.31400000000002</c:v>
                </c:pt>
                <c:pt idx="11705">
                  <c:v>261.32600000000002</c:v>
                </c:pt>
                <c:pt idx="11706">
                  <c:v>261.339</c:v>
                </c:pt>
                <c:pt idx="11707">
                  <c:v>261.35199999999998</c:v>
                </c:pt>
                <c:pt idx="11708">
                  <c:v>261.36500000000001</c:v>
                </c:pt>
                <c:pt idx="11709">
                  <c:v>261.37799999999999</c:v>
                </c:pt>
                <c:pt idx="11710">
                  <c:v>261.39100000000002</c:v>
                </c:pt>
                <c:pt idx="11711">
                  <c:v>261.40600000000001</c:v>
                </c:pt>
                <c:pt idx="11712">
                  <c:v>261.423</c:v>
                </c:pt>
                <c:pt idx="11713">
                  <c:v>261.44099999999997</c:v>
                </c:pt>
                <c:pt idx="11714">
                  <c:v>261.45800000000003</c:v>
                </c:pt>
                <c:pt idx="11715">
                  <c:v>261.47399999999999</c:v>
                </c:pt>
                <c:pt idx="11716">
                  <c:v>261.48899999999998</c:v>
                </c:pt>
                <c:pt idx="11717">
                  <c:v>261.50400000000002</c:v>
                </c:pt>
                <c:pt idx="11718">
                  <c:v>261.52</c:v>
                </c:pt>
                <c:pt idx="11719">
                  <c:v>261.53500000000003</c:v>
                </c:pt>
                <c:pt idx="11720">
                  <c:v>261.55099999999999</c:v>
                </c:pt>
                <c:pt idx="11721">
                  <c:v>261.56599999999997</c:v>
                </c:pt>
                <c:pt idx="11722">
                  <c:v>261.58600000000001</c:v>
                </c:pt>
                <c:pt idx="11723">
                  <c:v>261.62099999999998</c:v>
                </c:pt>
                <c:pt idx="11724">
                  <c:v>261.67099999999999</c:v>
                </c:pt>
                <c:pt idx="11725">
                  <c:v>261.726</c:v>
                </c:pt>
                <c:pt idx="11726">
                  <c:v>261.75599999999997</c:v>
                </c:pt>
                <c:pt idx="11727">
                  <c:v>261.77100000000002</c:v>
                </c:pt>
                <c:pt idx="11728">
                  <c:v>261.786</c:v>
                </c:pt>
                <c:pt idx="11729">
                  <c:v>261.80500000000001</c:v>
                </c:pt>
                <c:pt idx="11730">
                  <c:v>261.822</c:v>
                </c:pt>
                <c:pt idx="11731">
                  <c:v>261.83999999999997</c:v>
                </c:pt>
                <c:pt idx="11732">
                  <c:v>261.85700000000003</c:v>
                </c:pt>
                <c:pt idx="11733">
                  <c:v>261.87200000000001</c:v>
                </c:pt>
                <c:pt idx="11734">
                  <c:v>261.88900000000001</c:v>
                </c:pt>
                <c:pt idx="11735">
                  <c:v>261.90699999999998</c:v>
                </c:pt>
                <c:pt idx="11736">
                  <c:v>261.923</c:v>
                </c:pt>
                <c:pt idx="11737">
                  <c:v>261.93900000000002</c:v>
                </c:pt>
                <c:pt idx="11738">
                  <c:v>261.95499999999998</c:v>
                </c:pt>
                <c:pt idx="11739">
                  <c:v>261.976</c:v>
                </c:pt>
                <c:pt idx="11740">
                  <c:v>261.99400000000003</c:v>
                </c:pt>
                <c:pt idx="11741">
                  <c:v>262.00900000000001</c:v>
                </c:pt>
                <c:pt idx="11742">
                  <c:v>262.02300000000002</c:v>
                </c:pt>
                <c:pt idx="11743">
                  <c:v>262.03800000000001</c:v>
                </c:pt>
                <c:pt idx="11744">
                  <c:v>262.053</c:v>
                </c:pt>
                <c:pt idx="11745">
                  <c:v>262.07</c:v>
                </c:pt>
                <c:pt idx="11746">
                  <c:v>262.09199999999998</c:v>
                </c:pt>
                <c:pt idx="11747">
                  <c:v>262.113</c:v>
                </c:pt>
                <c:pt idx="11748">
                  <c:v>262.13200000000001</c:v>
                </c:pt>
                <c:pt idx="11749">
                  <c:v>262.149</c:v>
                </c:pt>
                <c:pt idx="11750">
                  <c:v>262.16699999999997</c:v>
                </c:pt>
                <c:pt idx="11751">
                  <c:v>262.18400000000003</c:v>
                </c:pt>
                <c:pt idx="11752">
                  <c:v>262.2</c:v>
                </c:pt>
                <c:pt idx="11753">
                  <c:v>262.21600000000001</c:v>
                </c:pt>
                <c:pt idx="11754">
                  <c:v>262.23200000000003</c:v>
                </c:pt>
                <c:pt idx="11755">
                  <c:v>262.24799999999999</c:v>
                </c:pt>
                <c:pt idx="11756">
                  <c:v>262.26900000000001</c:v>
                </c:pt>
                <c:pt idx="11757">
                  <c:v>262.315</c:v>
                </c:pt>
                <c:pt idx="11758">
                  <c:v>262.39</c:v>
                </c:pt>
                <c:pt idx="11759">
                  <c:v>262.46699999999998</c:v>
                </c:pt>
                <c:pt idx="11760">
                  <c:v>262.50700000000001</c:v>
                </c:pt>
                <c:pt idx="11761">
                  <c:v>262.52600000000001</c:v>
                </c:pt>
                <c:pt idx="11762">
                  <c:v>262.53699999999998</c:v>
                </c:pt>
                <c:pt idx="11763">
                  <c:v>262.55099999999999</c:v>
                </c:pt>
                <c:pt idx="11764">
                  <c:v>262.56900000000002</c:v>
                </c:pt>
                <c:pt idx="11765">
                  <c:v>262.58600000000001</c:v>
                </c:pt>
                <c:pt idx="11766">
                  <c:v>262.60399999999998</c:v>
                </c:pt>
                <c:pt idx="11767">
                  <c:v>262.62299999999999</c:v>
                </c:pt>
                <c:pt idx="11768">
                  <c:v>262.63900000000001</c:v>
                </c:pt>
                <c:pt idx="11769">
                  <c:v>262.65600000000001</c:v>
                </c:pt>
                <c:pt idx="11770">
                  <c:v>262.67200000000003</c:v>
                </c:pt>
                <c:pt idx="11771">
                  <c:v>262.68700000000001</c:v>
                </c:pt>
                <c:pt idx="11772">
                  <c:v>262.70299999999997</c:v>
                </c:pt>
                <c:pt idx="11773">
                  <c:v>262.72899999999998</c:v>
                </c:pt>
                <c:pt idx="11774">
                  <c:v>262.774</c:v>
                </c:pt>
                <c:pt idx="11775">
                  <c:v>262.83699999999999</c:v>
                </c:pt>
                <c:pt idx="11776">
                  <c:v>262.911</c:v>
                </c:pt>
                <c:pt idx="11777">
                  <c:v>262.97899999999998</c:v>
                </c:pt>
                <c:pt idx="11778">
                  <c:v>263.01799999999997</c:v>
                </c:pt>
                <c:pt idx="11779">
                  <c:v>263.03300000000002</c:v>
                </c:pt>
                <c:pt idx="11780">
                  <c:v>263.04399999999998</c:v>
                </c:pt>
                <c:pt idx="11781">
                  <c:v>263.05799999999999</c:v>
                </c:pt>
                <c:pt idx="11782">
                  <c:v>263.07799999999997</c:v>
                </c:pt>
                <c:pt idx="11783">
                  <c:v>263.09899999999999</c:v>
                </c:pt>
                <c:pt idx="11784">
                  <c:v>263.11599999999999</c:v>
                </c:pt>
                <c:pt idx="11785">
                  <c:v>263.13299999999998</c:v>
                </c:pt>
                <c:pt idx="11786">
                  <c:v>263.149</c:v>
                </c:pt>
                <c:pt idx="11787">
                  <c:v>263.16300000000001</c:v>
                </c:pt>
                <c:pt idx="11788">
                  <c:v>263.17700000000002</c:v>
                </c:pt>
                <c:pt idx="11789">
                  <c:v>263.19099999999997</c:v>
                </c:pt>
                <c:pt idx="11790">
                  <c:v>263.20800000000003</c:v>
                </c:pt>
                <c:pt idx="11791">
                  <c:v>263.24599999999998</c:v>
                </c:pt>
                <c:pt idx="11792">
                  <c:v>263.32</c:v>
                </c:pt>
                <c:pt idx="11793">
                  <c:v>263.40499999999997</c:v>
                </c:pt>
                <c:pt idx="11794">
                  <c:v>263.42700000000002</c:v>
                </c:pt>
                <c:pt idx="11795">
                  <c:v>263.43599999999998</c:v>
                </c:pt>
                <c:pt idx="11796">
                  <c:v>263.447</c:v>
                </c:pt>
                <c:pt idx="11797">
                  <c:v>263.46300000000002</c:v>
                </c:pt>
                <c:pt idx="11798">
                  <c:v>263.47800000000001</c:v>
                </c:pt>
                <c:pt idx="11799">
                  <c:v>263.49400000000003</c:v>
                </c:pt>
                <c:pt idx="11800">
                  <c:v>263.51100000000002</c:v>
                </c:pt>
                <c:pt idx="11801">
                  <c:v>263.52600000000001</c:v>
                </c:pt>
                <c:pt idx="11802">
                  <c:v>263.541</c:v>
                </c:pt>
                <c:pt idx="11803">
                  <c:v>263.55599999999998</c:v>
                </c:pt>
                <c:pt idx="11804">
                  <c:v>263.57100000000003</c:v>
                </c:pt>
                <c:pt idx="11805">
                  <c:v>263.601</c:v>
                </c:pt>
                <c:pt idx="11806">
                  <c:v>263.66199999999998</c:v>
                </c:pt>
                <c:pt idx="11807">
                  <c:v>263.72000000000003</c:v>
                </c:pt>
                <c:pt idx="11808">
                  <c:v>263.74299999999999</c:v>
                </c:pt>
                <c:pt idx="11809">
                  <c:v>263.75200000000001</c:v>
                </c:pt>
                <c:pt idx="11810">
                  <c:v>263.76900000000001</c:v>
                </c:pt>
                <c:pt idx="11811">
                  <c:v>263.78899999999999</c:v>
                </c:pt>
                <c:pt idx="11812">
                  <c:v>263.80599999999998</c:v>
                </c:pt>
                <c:pt idx="11813">
                  <c:v>263.82299999999998</c:v>
                </c:pt>
                <c:pt idx="11814">
                  <c:v>263.839</c:v>
                </c:pt>
                <c:pt idx="11815">
                  <c:v>263.85399999999998</c:v>
                </c:pt>
                <c:pt idx="11816">
                  <c:v>263.87</c:v>
                </c:pt>
                <c:pt idx="11817">
                  <c:v>263.887</c:v>
                </c:pt>
                <c:pt idx="11818">
                  <c:v>263.90499999999997</c:v>
                </c:pt>
                <c:pt idx="11819">
                  <c:v>263.92599999999999</c:v>
                </c:pt>
                <c:pt idx="11820">
                  <c:v>263.95</c:v>
                </c:pt>
                <c:pt idx="11821">
                  <c:v>263.96499999999997</c:v>
                </c:pt>
                <c:pt idx="11822">
                  <c:v>263.98</c:v>
                </c:pt>
                <c:pt idx="11823">
                  <c:v>263.99299999999999</c:v>
                </c:pt>
                <c:pt idx="11824">
                  <c:v>264.00599999999997</c:v>
                </c:pt>
                <c:pt idx="11825">
                  <c:v>264.01799999999997</c:v>
                </c:pt>
                <c:pt idx="11826">
                  <c:v>264.03100000000001</c:v>
                </c:pt>
                <c:pt idx="11827">
                  <c:v>264.04300000000001</c:v>
                </c:pt>
                <c:pt idx="11828">
                  <c:v>264.05500000000001</c:v>
                </c:pt>
                <c:pt idx="11829">
                  <c:v>264.06799999999998</c:v>
                </c:pt>
                <c:pt idx="11830">
                  <c:v>264.08</c:v>
                </c:pt>
                <c:pt idx="11831">
                  <c:v>264.09300000000002</c:v>
                </c:pt>
                <c:pt idx="11832">
                  <c:v>264.10700000000003</c:v>
                </c:pt>
                <c:pt idx="11833">
                  <c:v>264.12099999999998</c:v>
                </c:pt>
                <c:pt idx="11834">
                  <c:v>264.13299999999998</c:v>
                </c:pt>
                <c:pt idx="11835">
                  <c:v>264.14499999999998</c:v>
                </c:pt>
                <c:pt idx="11836">
                  <c:v>264.16399999999999</c:v>
                </c:pt>
                <c:pt idx="11837">
                  <c:v>264.19900000000001</c:v>
                </c:pt>
                <c:pt idx="11838">
                  <c:v>264.25200000000001</c:v>
                </c:pt>
                <c:pt idx="11839">
                  <c:v>264.286</c:v>
                </c:pt>
                <c:pt idx="11840">
                  <c:v>264.29300000000001</c:v>
                </c:pt>
                <c:pt idx="11841">
                  <c:v>264.30200000000002</c:v>
                </c:pt>
                <c:pt idx="11842">
                  <c:v>264.30500000000001</c:v>
                </c:pt>
                <c:pt idx="11843">
                  <c:v>264.30700000000002</c:v>
                </c:pt>
                <c:pt idx="11844">
                  <c:v>264.31</c:v>
                </c:pt>
                <c:pt idx="11845">
                  <c:v>264.31200000000001</c:v>
                </c:pt>
                <c:pt idx="11846">
                  <c:v>264.31400000000002</c:v>
                </c:pt>
                <c:pt idx="11847">
                  <c:v>264.33</c:v>
                </c:pt>
                <c:pt idx="11848">
                  <c:v>264.34500000000003</c:v>
                </c:pt>
                <c:pt idx="11849">
                  <c:v>264.37</c:v>
                </c:pt>
                <c:pt idx="11850">
                  <c:v>264.42599999999999</c:v>
                </c:pt>
                <c:pt idx="11851">
                  <c:v>264.50900000000001</c:v>
                </c:pt>
                <c:pt idx="11852">
                  <c:v>264.60000000000002</c:v>
                </c:pt>
                <c:pt idx="11853">
                  <c:v>264.68200000000002</c:v>
                </c:pt>
                <c:pt idx="11854">
                  <c:v>264.69900000000001</c:v>
                </c:pt>
                <c:pt idx="11855">
                  <c:v>264.709</c:v>
                </c:pt>
                <c:pt idx="11856">
                  <c:v>264.72000000000003</c:v>
                </c:pt>
                <c:pt idx="11857">
                  <c:v>264.73200000000003</c:v>
                </c:pt>
                <c:pt idx="11858">
                  <c:v>264.74799999999999</c:v>
                </c:pt>
                <c:pt idx="11859">
                  <c:v>264.76600000000002</c:v>
                </c:pt>
                <c:pt idx="11860">
                  <c:v>264.78300000000002</c:v>
                </c:pt>
                <c:pt idx="11861">
                  <c:v>264.798</c:v>
                </c:pt>
                <c:pt idx="11862">
                  <c:v>264.81299999999999</c:v>
                </c:pt>
                <c:pt idx="11863">
                  <c:v>264.82900000000001</c:v>
                </c:pt>
                <c:pt idx="11864">
                  <c:v>264.84500000000003</c:v>
                </c:pt>
                <c:pt idx="11865">
                  <c:v>264.86900000000003</c:v>
                </c:pt>
                <c:pt idx="11866">
                  <c:v>264.91800000000001</c:v>
                </c:pt>
                <c:pt idx="11867">
                  <c:v>264.99900000000002</c:v>
                </c:pt>
                <c:pt idx="11868">
                  <c:v>265.07499999999999</c:v>
                </c:pt>
                <c:pt idx="11869">
                  <c:v>265.11599999999999</c:v>
                </c:pt>
                <c:pt idx="11870">
                  <c:v>265.13099999999997</c:v>
                </c:pt>
                <c:pt idx="11871">
                  <c:v>265.14</c:v>
                </c:pt>
                <c:pt idx="11872">
                  <c:v>265.14999999999998</c:v>
                </c:pt>
                <c:pt idx="11873">
                  <c:v>265.16000000000003</c:v>
                </c:pt>
                <c:pt idx="11874">
                  <c:v>265.17</c:v>
                </c:pt>
                <c:pt idx="11875">
                  <c:v>265.18099999999998</c:v>
                </c:pt>
                <c:pt idx="11876">
                  <c:v>265.19299999999998</c:v>
                </c:pt>
                <c:pt idx="11877">
                  <c:v>265.20600000000002</c:v>
                </c:pt>
                <c:pt idx="11878">
                  <c:v>265.21800000000002</c:v>
                </c:pt>
                <c:pt idx="11879">
                  <c:v>265.23099999999999</c:v>
                </c:pt>
                <c:pt idx="11880">
                  <c:v>265.24299999999999</c:v>
                </c:pt>
                <c:pt idx="11881">
                  <c:v>265.255</c:v>
                </c:pt>
                <c:pt idx="11882">
                  <c:v>265.267</c:v>
                </c:pt>
                <c:pt idx="11883">
                  <c:v>265.27999999999997</c:v>
                </c:pt>
                <c:pt idx="11884">
                  <c:v>265.29300000000001</c:v>
                </c:pt>
                <c:pt idx="11885">
                  <c:v>265.30599999999998</c:v>
                </c:pt>
                <c:pt idx="11886">
                  <c:v>265.31900000000002</c:v>
                </c:pt>
                <c:pt idx="11887">
                  <c:v>265.33300000000003</c:v>
                </c:pt>
                <c:pt idx="11888">
                  <c:v>265.35899999999998</c:v>
                </c:pt>
                <c:pt idx="11889">
                  <c:v>265.39400000000001</c:v>
                </c:pt>
                <c:pt idx="11890">
                  <c:v>265.42099999999999</c:v>
                </c:pt>
                <c:pt idx="11891">
                  <c:v>265.44799999999998</c:v>
                </c:pt>
                <c:pt idx="11892">
                  <c:v>265.47500000000002</c:v>
                </c:pt>
                <c:pt idx="11893">
                  <c:v>265.50200000000001</c:v>
                </c:pt>
                <c:pt idx="11894">
                  <c:v>265.52999999999997</c:v>
                </c:pt>
                <c:pt idx="11895">
                  <c:v>265.548</c:v>
                </c:pt>
                <c:pt idx="11896">
                  <c:v>265.55700000000002</c:v>
                </c:pt>
                <c:pt idx="11897">
                  <c:v>265.56799999999998</c:v>
                </c:pt>
                <c:pt idx="11898">
                  <c:v>265.58</c:v>
                </c:pt>
                <c:pt idx="11899">
                  <c:v>265.59199999999998</c:v>
                </c:pt>
                <c:pt idx="11900">
                  <c:v>265.60700000000003</c:v>
                </c:pt>
                <c:pt idx="11901">
                  <c:v>265.62400000000002</c:v>
                </c:pt>
                <c:pt idx="11902">
                  <c:v>265.642</c:v>
                </c:pt>
                <c:pt idx="11903">
                  <c:v>265.65800000000002</c:v>
                </c:pt>
                <c:pt idx="11904">
                  <c:v>265.67200000000003</c:v>
                </c:pt>
                <c:pt idx="11905">
                  <c:v>265.68700000000001</c:v>
                </c:pt>
                <c:pt idx="11906">
                  <c:v>265.702</c:v>
                </c:pt>
                <c:pt idx="11907">
                  <c:v>265.71800000000002</c:v>
                </c:pt>
                <c:pt idx="11908">
                  <c:v>265.75</c:v>
                </c:pt>
                <c:pt idx="11909">
                  <c:v>265.8</c:v>
                </c:pt>
                <c:pt idx="11910">
                  <c:v>265.851</c:v>
                </c:pt>
                <c:pt idx="11911">
                  <c:v>265.90199999999999</c:v>
                </c:pt>
                <c:pt idx="11912">
                  <c:v>265.93299999999999</c:v>
                </c:pt>
                <c:pt idx="11913">
                  <c:v>265.94799999999998</c:v>
                </c:pt>
                <c:pt idx="11914">
                  <c:v>265.95699999999999</c:v>
                </c:pt>
                <c:pt idx="11915">
                  <c:v>265.96499999999997</c:v>
                </c:pt>
                <c:pt idx="11916">
                  <c:v>265.97199999999998</c:v>
                </c:pt>
                <c:pt idx="11917">
                  <c:v>265.98</c:v>
                </c:pt>
                <c:pt idx="11918">
                  <c:v>265.98899999999998</c:v>
                </c:pt>
                <c:pt idx="11919">
                  <c:v>265.99900000000002</c:v>
                </c:pt>
                <c:pt idx="11920">
                  <c:v>266.01</c:v>
                </c:pt>
                <c:pt idx="11921">
                  <c:v>266.02100000000002</c:v>
                </c:pt>
                <c:pt idx="11922">
                  <c:v>266.03300000000002</c:v>
                </c:pt>
                <c:pt idx="11923">
                  <c:v>266.04500000000002</c:v>
                </c:pt>
                <c:pt idx="11924">
                  <c:v>266.05900000000003</c:v>
                </c:pt>
                <c:pt idx="11925">
                  <c:v>266.072</c:v>
                </c:pt>
                <c:pt idx="11926">
                  <c:v>266.084</c:v>
                </c:pt>
                <c:pt idx="11927">
                  <c:v>266.09699999999998</c:v>
                </c:pt>
                <c:pt idx="11928">
                  <c:v>266.10899999999998</c:v>
                </c:pt>
                <c:pt idx="11929">
                  <c:v>266.12099999999998</c:v>
                </c:pt>
                <c:pt idx="11930">
                  <c:v>266.13299999999998</c:v>
                </c:pt>
                <c:pt idx="11931">
                  <c:v>266.14499999999998</c:v>
                </c:pt>
                <c:pt idx="11932">
                  <c:v>266.15800000000002</c:v>
                </c:pt>
                <c:pt idx="11933">
                  <c:v>266.17099999999999</c:v>
                </c:pt>
                <c:pt idx="11934">
                  <c:v>266.19099999999997</c:v>
                </c:pt>
                <c:pt idx="11935">
                  <c:v>266.22000000000003</c:v>
                </c:pt>
                <c:pt idx="11936">
                  <c:v>266.24900000000002</c:v>
                </c:pt>
                <c:pt idx="11937">
                  <c:v>266.29399999999998</c:v>
                </c:pt>
                <c:pt idx="11938">
                  <c:v>266.34800000000001</c:v>
                </c:pt>
                <c:pt idx="11939">
                  <c:v>266.41199999999998</c:v>
                </c:pt>
                <c:pt idx="11940">
                  <c:v>266.48</c:v>
                </c:pt>
                <c:pt idx="11941">
                  <c:v>266.53100000000001</c:v>
                </c:pt>
                <c:pt idx="11942">
                  <c:v>266.58300000000003</c:v>
                </c:pt>
                <c:pt idx="11943">
                  <c:v>266.62900000000002</c:v>
                </c:pt>
                <c:pt idx="11944">
                  <c:v>266.66500000000002</c:v>
                </c:pt>
                <c:pt idx="11945">
                  <c:v>266.70499999999998</c:v>
                </c:pt>
                <c:pt idx="11946">
                  <c:v>266.74799999999999</c:v>
                </c:pt>
                <c:pt idx="11947">
                  <c:v>266.78199999999998</c:v>
                </c:pt>
                <c:pt idx="11948">
                  <c:v>266.80799999999999</c:v>
                </c:pt>
                <c:pt idx="11949">
                  <c:v>266.83699999999999</c:v>
                </c:pt>
                <c:pt idx="11950">
                  <c:v>266.86900000000003</c:v>
                </c:pt>
                <c:pt idx="11951">
                  <c:v>266.899</c:v>
                </c:pt>
                <c:pt idx="11952">
                  <c:v>266.928</c:v>
                </c:pt>
                <c:pt idx="11953">
                  <c:v>266.95699999999999</c:v>
                </c:pt>
                <c:pt idx="11954">
                  <c:v>266.983</c:v>
                </c:pt>
                <c:pt idx="11955">
                  <c:v>267.00099999999998</c:v>
                </c:pt>
                <c:pt idx="11956">
                  <c:v>267.00700000000001</c:v>
                </c:pt>
                <c:pt idx="11957">
                  <c:v>267.00900000000001</c:v>
                </c:pt>
                <c:pt idx="11958">
                  <c:v>267.01499999999999</c:v>
                </c:pt>
                <c:pt idx="11959">
                  <c:v>267.024</c:v>
                </c:pt>
                <c:pt idx="11960">
                  <c:v>267.04500000000002</c:v>
                </c:pt>
                <c:pt idx="11961">
                  <c:v>267.06799999999998</c:v>
                </c:pt>
                <c:pt idx="11962">
                  <c:v>267.08699999999999</c:v>
                </c:pt>
                <c:pt idx="11963">
                  <c:v>267.09699999999998</c:v>
                </c:pt>
                <c:pt idx="11964">
                  <c:v>267.108</c:v>
                </c:pt>
                <c:pt idx="11965">
                  <c:v>267.12</c:v>
                </c:pt>
                <c:pt idx="11966">
                  <c:v>267.14400000000001</c:v>
                </c:pt>
                <c:pt idx="11967">
                  <c:v>267.166</c:v>
                </c:pt>
                <c:pt idx="11968">
                  <c:v>267.19799999999998</c:v>
                </c:pt>
                <c:pt idx="11969">
                  <c:v>267.226</c:v>
                </c:pt>
                <c:pt idx="11970">
                  <c:v>267.23200000000003</c:v>
                </c:pt>
                <c:pt idx="11971">
                  <c:v>267.24</c:v>
                </c:pt>
                <c:pt idx="11972">
                  <c:v>267.25099999999998</c:v>
                </c:pt>
                <c:pt idx="11973">
                  <c:v>267.26299999999998</c:v>
                </c:pt>
                <c:pt idx="11974">
                  <c:v>267.279</c:v>
                </c:pt>
                <c:pt idx="11975">
                  <c:v>267.29500000000002</c:v>
                </c:pt>
                <c:pt idx="11976">
                  <c:v>267.31099999999998</c:v>
                </c:pt>
                <c:pt idx="11977">
                  <c:v>267.32499999999999</c:v>
                </c:pt>
                <c:pt idx="11978">
                  <c:v>267.339</c:v>
                </c:pt>
                <c:pt idx="11979">
                  <c:v>267.35199999999998</c:v>
                </c:pt>
                <c:pt idx="11980">
                  <c:v>267.37099999999998</c:v>
                </c:pt>
                <c:pt idx="11981">
                  <c:v>267.41199999999998</c:v>
                </c:pt>
                <c:pt idx="11982">
                  <c:v>267.48</c:v>
                </c:pt>
                <c:pt idx="11983">
                  <c:v>267.52</c:v>
                </c:pt>
                <c:pt idx="11984">
                  <c:v>267.53300000000002</c:v>
                </c:pt>
                <c:pt idx="11985">
                  <c:v>267.54199999999997</c:v>
                </c:pt>
                <c:pt idx="11986">
                  <c:v>267.55399999999997</c:v>
                </c:pt>
                <c:pt idx="11987">
                  <c:v>267.56700000000001</c:v>
                </c:pt>
                <c:pt idx="11988">
                  <c:v>267.58100000000002</c:v>
                </c:pt>
                <c:pt idx="11989">
                  <c:v>267.596</c:v>
                </c:pt>
                <c:pt idx="11990">
                  <c:v>267.61200000000002</c:v>
                </c:pt>
                <c:pt idx="11991">
                  <c:v>267.63</c:v>
                </c:pt>
                <c:pt idx="11992">
                  <c:v>267.64699999999999</c:v>
                </c:pt>
                <c:pt idx="11993">
                  <c:v>267.661</c:v>
                </c:pt>
                <c:pt idx="11994">
                  <c:v>267.67599999999999</c:v>
                </c:pt>
                <c:pt idx="11995">
                  <c:v>267.69099999999997</c:v>
                </c:pt>
                <c:pt idx="11996">
                  <c:v>267.70600000000002</c:v>
                </c:pt>
                <c:pt idx="11997">
                  <c:v>267.74299999999999</c:v>
                </c:pt>
                <c:pt idx="11998">
                  <c:v>267.80500000000001</c:v>
                </c:pt>
                <c:pt idx="11999">
                  <c:v>267.88299999999998</c:v>
                </c:pt>
                <c:pt idx="12000">
                  <c:v>267.95999999999998</c:v>
                </c:pt>
                <c:pt idx="12001">
                  <c:v>267.98599999999999</c:v>
                </c:pt>
                <c:pt idx="12002">
                  <c:v>267.99900000000002</c:v>
                </c:pt>
                <c:pt idx="12003">
                  <c:v>268.01</c:v>
                </c:pt>
                <c:pt idx="12004">
                  <c:v>268.02199999999999</c:v>
                </c:pt>
                <c:pt idx="12005">
                  <c:v>268.03399999999999</c:v>
                </c:pt>
                <c:pt idx="12006">
                  <c:v>268.04899999999998</c:v>
                </c:pt>
                <c:pt idx="12007">
                  <c:v>268.065</c:v>
                </c:pt>
                <c:pt idx="12008">
                  <c:v>268.08300000000003</c:v>
                </c:pt>
                <c:pt idx="12009">
                  <c:v>268.10199999999998</c:v>
                </c:pt>
                <c:pt idx="12010">
                  <c:v>268.11900000000003</c:v>
                </c:pt>
                <c:pt idx="12011">
                  <c:v>268.13600000000002</c:v>
                </c:pt>
                <c:pt idx="12012">
                  <c:v>268.15300000000002</c:v>
                </c:pt>
                <c:pt idx="12013">
                  <c:v>268.16899999999998</c:v>
                </c:pt>
                <c:pt idx="12014">
                  <c:v>268.18700000000001</c:v>
                </c:pt>
                <c:pt idx="12015">
                  <c:v>268.20999999999998</c:v>
                </c:pt>
                <c:pt idx="12016">
                  <c:v>268.23500000000001</c:v>
                </c:pt>
                <c:pt idx="12017">
                  <c:v>268.25900000000001</c:v>
                </c:pt>
                <c:pt idx="12018">
                  <c:v>268.27800000000002</c:v>
                </c:pt>
                <c:pt idx="12019">
                  <c:v>268.29000000000002</c:v>
                </c:pt>
                <c:pt idx="12020">
                  <c:v>268.298</c:v>
                </c:pt>
                <c:pt idx="12021">
                  <c:v>268.30700000000002</c:v>
                </c:pt>
                <c:pt idx="12022">
                  <c:v>268.31799999999998</c:v>
                </c:pt>
                <c:pt idx="12023">
                  <c:v>268.33100000000002</c:v>
                </c:pt>
                <c:pt idx="12024">
                  <c:v>268.346</c:v>
                </c:pt>
                <c:pt idx="12025">
                  <c:v>268.36200000000002</c:v>
                </c:pt>
                <c:pt idx="12026">
                  <c:v>268.38200000000001</c:v>
                </c:pt>
                <c:pt idx="12027">
                  <c:v>268.40199999999999</c:v>
                </c:pt>
                <c:pt idx="12028">
                  <c:v>268.41800000000001</c:v>
                </c:pt>
                <c:pt idx="12029">
                  <c:v>268.43299999999999</c:v>
                </c:pt>
                <c:pt idx="12030">
                  <c:v>268.44900000000001</c:v>
                </c:pt>
                <c:pt idx="12031">
                  <c:v>268.46499999999997</c:v>
                </c:pt>
                <c:pt idx="12032">
                  <c:v>268.48</c:v>
                </c:pt>
                <c:pt idx="12033">
                  <c:v>268.505</c:v>
                </c:pt>
                <c:pt idx="12034">
                  <c:v>268.54599999999999</c:v>
                </c:pt>
                <c:pt idx="12035">
                  <c:v>268.60000000000002</c:v>
                </c:pt>
                <c:pt idx="12036">
                  <c:v>268.61900000000003</c:v>
                </c:pt>
                <c:pt idx="12037">
                  <c:v>268.62799999999999</c:v>
                </c:pt>
                <c:pt idx="12038">
                  <c:v>268.63799999999998</c:v>
                </c:pt>
                <c:pt idx="12039">
                  <c:v>268.65199999999999</c:v>
                </c:pt>
                <c:pt idx="12040">
                  <c:v>268.67200000000003</c:v>
                </c:pt>
                <c:pt idx="12041">
                  <c:v>268.69200000000001</c:v>
                </c:pt>
                <c:pt idx="12042">
                  <c:v>268.71100000000001</c:v>
                </c:pt>
                <c:pt idx="12043">
                  <c:v>268.72800000000001</c:v>
                </c:pt>
                <c:pt idx="12044">
                  <c:v>268.74400000000003</c:v>
                </c:pt>
                <c:pt idx="12045">
                  <c:v>268.76</c:v>
                </c:pt>
                <c:pt idx="12046">
                  <c:v>268.77600000000001</c:v>
                </c:pt>
                <c:pt idx="12047">
                  <c:v>268.79199999999997</c:v>
                </c:pt>
                <c:pt idx="12048">
                  <c:v>268.80799999999999</c:v>
                </c:pt>
                <c:pt idx="12049">
                  <c:v>268.822</c:v>
                </c:pt>
                <c:pt idx="12050">
                  <c:v>268.834</c:v>
                </c:pt>
                <c:pt idx="12051">
                  <c:v>268.84699999999998</c:v>
                </c:pt>
                <c:pt idx="12052">
                  <c:v>268.85899999999998</c:v>
                </c:pt>
                <c:pt idx="12053">
                  <c:v>268.87099999999998</c:v>
                </c:pt>
                <c:pt idx="12054">
                  <c:v>268.88200000000001</c:v>
                </c:pt>
                <c:pt idx="12055">
                  <c:v>268.89499999999998</c:v>
                </c:pt>
                <c:pt idx="12056">
                  <c:v>268.90699999999998</c:v>
                </c:pt>
                <c:pt idx="12057">
                  <c:v>268.91800000000001</c:v>
                </c:pt>
                <c:pt idx="12058">
                  <c:v>268.92899999999997</c:v>
                </c:pt>
                <c:pt idx="12059">
                  <c:v>268.93900000000002</c:v>
                </c:pt>
                <c:pt idx="12060">
                  <c:v>268.95</c:v>
                </c:pt>
                <c:pt idx="12061">
                  <c:v>268.96300000000002</c:v>
                </c:pt>
                <c:pt idx="12062">
                  <c:v>268.976</c:v>
                </c:pt>
                <c:pt idx="12063">
                  <c:v>268.99799999999999</c:v>
                </c:pt>
                <c:pt idx="12064">
                  <c:v>269.02300000000002</c:v>
                </c:pt>
                <c:pt idx="12065">
                  <c:v>269.04700000000003</c:v>
                </c:pt>
                <c:pt idx="12066">
                  <c:v>269.072</c:v>
                </c:pt>
                <c:pt idx="12067">
                  <c:v>269.09699999999998</c:v>
                </c:pt>
                <c:pt idx="12068">
                  <c:v>269.125</c:v>
                </c:pt>
                <c:pt idx="12069">
                  <c:v>269.15600000000001</c:v>
                </c:pt>
                <c:pt idx="12070">
                  <c:v>269.19099999999997</c:v>
                </c:pt>
                <c:pt idx="12071">
                  <c:v>269.22399999999999</c:v>
                </c:pt>
                <c:pt idx="12072">
                  <c:v>269.25200000000001</c:v>
                </c:pt>
                <c:pt idx="12073">
                  <c:v>269.274</c:v>
                </c:pt>
                <c:pt idx="12074">
                  <c:v>269.28899999999999</c:v>
                </c:pt>
                <c:pt idx="12075">
                  <c:v>269.3</c:v>
                </c:pt>
                <c:pt idx="12076">
                  <c:v>269.30900000000003</c:v>
                </c:pt>
                <c:pt idx="12077">
                  <c:v>269.31900000000002</c:v>
                </c:pt>
                <c:pt idx="12078">
                  <c:v>269.33</c:v>
                </c:pt>
                <c:pt idx="12079">
                  <c:v>269.34300000000002</c:v>
                </c:pt>
                <c:pt idx="12080">
                  <c:v>269.358</c:v>
                </c:pt>
                <c:pt idx="12081">
                  <c:v>269.37400000000002</c:v>
                </c:pt>
                <c:pt idx="12082">
                  <c:v>269.38900000000001</c:v>
                </c:pt>
                <c:pt idx="12083">
                  <c:v>269.40199999999999</c:v>
                </c:pt>
                <c:pt idx="12084">
                  <c:v>269.416</c:v>
                </c:pt>
                <c:pt idx="12085">
                  <c:v>269.43</c:v>
                </c:pt>
                <c:pt idx="12086">
                  <c:v>269.44400000000002</c:v>
                </c:pt>
                <c:pt idx="12087">
                  <c:v>269.46199999999999</c:v>
                </c:pt>
                <c:pt idx="12088">
                  <c:v>269.5</c:v>
                </c:pt>
                <c:pt idx="12089">
                  <c:v>269.52499999999998</c:v>
                </c:pt>
                <c:pt idx="12090">
                  <c:v>269.54500000000002</c:v>
                </c:pt>
                <c:pt idx="12091">
                  <c:v>269.55599999999998</c:v>
                </c:pt>
                <c:pt idx="12092">
                  <c:v>269.56900000000002</c:v>
                </c:pt>
                <c:pt idx="12093">
                  <c:v>269.584</c:v>
                </c:pt>
                <c:pt idx="12094">
                  <c:v>269.60000000000002</c:v>
                </c:pt>
                <c:pt idx="12095">
                  <c:v>269.61700000000002</c:v>
                </c:pt>
                <c:pt idx="12096">
                  <c:v>269.63200000000001</c:v>
                </c:pt>
                <c:pt idx="12097">
                  <c:v>269.64600000000002</c:v>
                </c:pt>
                <c:pt idx="12098">
                  <c:v>269.66000000000003</c:v>
                </c:pt>
                <c:pt idx="12099">
                  <c:v>269.67399999999998</c:v>
                </c:pt>
                <c:pt idx="12100">
                  <c:v>269.68799999999999</c:v>
                </c:pt>
                <c:pt idx="12101">
                  <c:v>269.71699999999998</c:v>
                </c:pt>
                <c:pt idx="12102">
                  <c:v>269.77</c:v>
                </c:pt>
                <c:pt idx="12103">
                  <c:v>269.83100000000002</c:v>
                </c:pt>
                <c:pt idx="12104">
                  <c:v>269.86</c:v>
                </c:pt>
                <c:pt idx="12105">
                  <c:v>269.87099999999998</c:v>
                </c:pt>
                <c:pt idx="12106">
                  <c:v>269.88200000000001</c:v>
                </c:pt>
                <c:pt idx="12107">
                  <c:v>269.89299999999997</c:v>
                </c:pt>
                <c:pt idx="12108">
                  <c:v>269.90600000000001</c:v>
                </c:pt>
                <c:pt idx="12109">
                  <c:v>269.92099999999999</c:v>
                </c:pt>
                <c:pt idx="12110">
                  <c:v>269.93599999999998</c:v>
                </c:pt>
                <c:pt idx="12111">
                  <c:v>269.95299999999997</c:v>
                </c:pt>
                <c:pt idx="12112">
                  <c:v>269.971</c:v>
                </c:pt>
                <c:pt idx="12113">
                  <c:v>269.98399999999998</c:v>
                </c:pt>
                <c:pt idx="12114">
                  <c:v>269.99900000000002</c:v>
                </c:pt>
                <c:pt idx="12115">
                  <c:v>270.01299999999998</c:v>
                </c:pt>
                <c:pt idx="12116">
                  <c:v>270.02699999999999</c:v>
                </c:pt>
                <c:pt idx="12117">
                  <c:v>270.04399999999998</c:v>
                </c:pt>
                <c:pt idx="12118">
                  <c:v>270.07299999999998</c:v>
                </c:pt>
                <c:pt idx="12119">
                  <c:v>270.12</c:v>
                </c:pt>
                <c:pt idx="12120">
                  <c:v>270.185</c:v>
                </c:pt>
                <c:pt idx="12121">
                  <c:v>270.262</c:v>
                </c:pt>
                <c:pt idx="12122">
                  <c:v>270.33999999999997</c:v>
                </c:pt>
                <c:pt idx="12123">
                  <c:v>270.38900000000001</c:v>
                </c:pt>
                <c:pt idx="12124">
                  <c:v>270.40100000000001</c:v>
                </c:pt>
                <c:pt idx="12125">
                  <c:v>270.41199999999998</c:v>
                </c:pt>
                <c:pt idx="12126">
                  <c:v>270.42500000000001</c:v>
                </c:pt>
                <c:pt idx="12127">
                  <c:v>270.44499999999999</c:v>
                </c:pt>
                <c:pt idx="12128">
                  <c:v>270.46199999999999</c:v>
                </c:pt>
                <c:pt idx="12129">
                  <c:v>270.48</c:v>
                </c:pt>
                <c:pt idx="12130">
                  <c:v>270.49599999999998</c:v>
                </c:pt>
                <c:pt idx="12131">
                  <c:v>270.512</c:v>
                </c:pt>
                <c:pt idx="12132">
                  <c:v>270.52800000000002</c:v>
                </c:pt>
                <c:pt idx="12133">
                  <c:v>270.54300000000001</c:v>
                </c:pt>
                <c:pt idx="12134">
                  <c:v>270.56299999999999</c:v>
                </c:pt>
                <c:pt idx="12135">
                  <c:v>270.60000000000002</c:v>
                </c:pt>
                <c:pt idx="12136">
                  <c:v>270.65499999999997</c:v>
                </c:pt>
                <c:pt idx="12137">
                  <c:v>270.70600000000002</c:v>
                </c:pt>
                <c:pt idx="12138">
                  <c:v>270.74200000000002</c:v>
                </c:pt>
                <c:pt idx="12139">
                  <c:v>270.76499999999999</c:v>
                </c:pt>
                <c:pt idx="12140">
                  <c:v>270.78100000000001</c:v>
                </c:pt>
                <c:pt idx="12141">
                  <c:v>270.79300000000001</c:v>
                </c:pt>
                <c:pt idx="12142">
                  <c:v>270.80399999999997</c:v>
                </c:pt>
                <c:pt idx="12143">
                  <c:v>270.815</c:v>
                </c:pt>
                <c:pt idx="12144">
                  <c:v>270.82600000000002</c:v>
                </c:pt>
                <c:pt idx="12145">
                  <c:v>270.83699999999999</c:v>
                </c:pt>
                <c:pt idx="12146">
                  <c:v>270.851</c:v>
                </c:pt>
                <c:pt idx="12147">
                  <c:v>270.86399999999998</c:v>
                </c:pt>
                <c:pt idx="12148">
                  <c:v>270.88</c:v>
                </c:pt>
                <c:pt idx="12149">
                  <c:v>270.911</c:v>
                </c:pt>
                <c:pt idx="12150">
                  <c:v>270.95800000000003</c:v>
                </c:pt>
                <c:pt idx="12151">
                  <c:v>271.024</c:v>
                </c:pt>
                <c:pt idx="12152">
                  <c:v>271.09899999999999</c:v>
                </c:pt>
                <c:pt idx="12153">
                  <c:v>271.17500000000001</c:v>
                </c:pt>
                <c:pt idx="12154">
                  <c:v>271.24799999999999</c:v>
                </c:pt>
                <c:pt idx="12155">
                  <c:v>271.32299999999998</c:v>
                </c:pt>
                <c:pt idx="12156">
                  <c:v>271.39600000000002</c:v>
                </c:pt>
                <c:pt idx="12157">
                  <c:v>271.46499999999997</c:v>
                </c:pt>
                <c:pt idx="12158">
                  <c:v>271.52600000000001</c:v>
                </c:pt>
                <c:pt idx="12159">
                  <c:v>271.58199999999999</c:v>
                </c:pt>
                <c:pt idx="12160">
                  <c:v>271.637</c:v>
                </c:pt>
                <c:pt idx="12161">
                  <c:v>271.69400000000002</c:v>
                </c:pt>
                <c:pt idx="12162">
                  <c:v>271.74700000000001</c:v>
                </c:pt>
                <c:pt idx="12163">
                  <c:v>271.78899999999999</c:v>
                </c:pt>
                <c:pt idx="12164">
                  <c:v>271.82</c:v>
                </c:pt>
                <c:pt idx="12165">
                  <c:v>271.851</c:v>
                </c:pt>
                <c:pt idx="12166">
                  <c:v>271.88</c:v>
                </c:pt>
                <c:pt idx="12167">
                  <c:v>271.90699999999998</c:v>
                </c:pt>
                <c:pt idx="12168">
                  <c:v>271.93599999999998</c:v>
                </c:pt>
                <c:pt idx="12169">
                  <c:v>271.964</c:v>
                </c:pt>
                <c:pt idx="12170">
                  <c:v>271.99099999999999</c:v>
                </c:pt>
                <c:pt idx="12171">
                  <c:v>272.02</c:v>
                </c:pt>
                <c:pt idx="12172">
                  <c:v>272.05099999999999</c:v>
                </c:pt>
                <c:pt idx="12173">
                  <c:v>272.08100000000002</c:v>
                </c:pt>
                <c:pt idx="12174">
                  <c:v>272.10700000000003</c:v>
                </c:pt>
                <c:pt idx="12175">
                  <c:v>272.12599999999998</c:v>
                </c:pt>
                <c:pt idx="12176">
                  <c:v>272.137</c:v>
                </c:pt>
                <c:pt idx="12177">
                  <c:v>272.14299999999997</c:v>
                </c:pt>
                <c:pt idx="12178">
                  <c:v>272.14299999999997</c:v>
                </c:pt>
                <c:pt idx="12179">
                  <c:v>272.14299999999997</c:v>
                </c:pt>
                <c:pt idx="12180">
                  <c:v>272.14800000000002</c:v>
                </c:pt>
                <c:pt idx="12181">
                  <c:v>272.15100000000001</c:v>
                </c:pt>
                <c:pt idx="12182">
                  <c:v>272.15699999999998</c:v>
                </c:pt>
                <c:pt idx="12183">
                  <c:v>272.17099999999999</c:v>
                </c:pt>
                <c:pt idx="12184">
                  <c:v>272.19299999999998</c:v>
                </c:pt>
                <c:pt idx="12185">
                  <c:v>272.23399999999998</c:v>
                </c:pt>
                <c:pt idx="12186">
                  <c:v>272.29199999999997</c:v>
                </c:pt>
                <c:pt idx="12187">
                  <c:v>272.35700000000003</c:v>
                </c:pt>
                <c:pt idx="12188">
                  <c:v>272.41500000000002</c:v>
                </c:pt>
                <c:pt idx="12189">
                  <c:v>272.45999999999998</c:v>
                </c:pt>
                <c:pt idx="12190">
                  <c:v>272.49900000000002</c:v>
                </c:pt>
                <c:pt idx="12191">
                  <c:v>272.52600000000001</c:v>
                </c:pt>
                <c:pt idx="12192">
                  <c:v>272.53500000000003</c:v>
                </c:pt>
                <c:pt idx="12193">
                  <c:v>272.53500000000003</c:v>
                </c:pt>
                <c:pt idx="12194">
                  <c:v>272.53500000000003</c:v>
                </c:pt>
                <c:pt idx="12195">
                  <c:v>272.54000000000002</c:v>
                </c:pt>
                <c:pt idx="12196">
                  <c:v>272.54700000000003</c:v>
                </c:pt>
                <c:pt idx="12197">
                  <c:v>272.55599999999998</c:v>
                </c:pt>
                <c:pt idx="12198">
                  <c:v>272.56799999999998</c:v>
                </c:pt>
                <c:pt idx="12199">
                  <c:v>272.58199999999999</c:v>
                </c:pt>
                <c:pt idx="12200">
                  <c:v>272.59800000000001</c:v>
                </c:pt>
                <c:pt idx="12201">
                  <c:v>272.61500000000001</c:v>
                </c:pt>
                <c:pt idx="12202">
                  <c:v>272.63200000000001</c:v>
                </c:pt>
                <c:pt idx="12203">
                  <c:v>272.64600000000002</c:v>
                </c:pt>
                <c:pt idx="12204">
                  <c:v>272.661</c:v>
                </c:pt>
                <c:pt idx="12205">
                  <c:v>272.67599999999999</c:v>
                </c:pt>
                <c:pt idx="12206">
                  <c:v>272.69200000000001</c:v>
                </c:pt>
                <c:pt idx="12207">
                  <c:v>272.71699999999998</c:v>
                </c:pt>
                <c:pt idx="12208">
                  <c:v>272.77800000000002</c:v>
                </c:pt>
                <c:pt idx="12209">
                  <c:v>272.86799999999999</c:v>
                </c:pt>
                <c:pt idx="12210">
                  <c:v>272.964</c:v>
                </c:pt>
                <c:pt idx="12211">
                  <c:v>273.03899999999999</c:v>
                </c:pt>
                <c:pt idx="12212">
                  <c:v>273.05599999999998</c:v>
                </c:pt>
                <c:pt idx="12213">
                  <c:v>273.06900000000002</c:v>
                </c:pt>
                <c:pt idx="12214">
                  <c:v>273.08999999999997</c:v>
                </c:pt>
                <c:pt idx="12215">
                  <c:v>273.12799999999999</c:v>
                </c:pt>
                <c:pt idx="12216">
                  <c:v>273.18</c:v>
                </c:pt>
                <c:pt idx="12217">
                  <c:v>273.24200000000002</c:v>
                </c:pt>
                <c:pt idx="12218">
                  <c:v>273.303</c:v>
                </c:pt>
                <c:pt idx="12219">
                  <c:v>273.36099999999999</c:v>
                </c:pt>
                <c:pt idx="12220">
                  <c:v>273.42200000000003</c:v>
                </c:pt>
                <c:pt idx="12221">
                  <c:v>273.47899999999998</c:v>
                </c:pt>
                <c:pt idx="12222">
                  <c:v>273.52699999999999</c:v>
                </c:pt>
                <c:pt idx="12223">
                  <c:v>273.57</c:v>
                </c:pt>
                <c:pt idx="12224">
                  <c:v>273.61500000000001</c:v>
                </c:pt>
                <c:pt idx="12225">
                  <c:v>273.654</c:v>
                </c:pt>
                <c:pt idx="12226">
                  <c:v>273.68200000000002</c:v>
                </c:pt>
                <c:pt idx="12227">
                  <c:v>273.70400000000001</c:v>
                </c:pt>
                <c:pt idx="12228">
                  <c:v>273.72199999999998</c:v>
                </c:pt>
                <c:pt idx="12229">
                  <c:v>273.74</c:v>
                </c:pt>
                <c:pt idx="12230">
                  <c:v>273.76</c:v>
                </c:pt>
                <c:pt idx="12231">
                  <c:v>273.78199999999998</c:v>
                </c:pt>
                <c:pt idx="12232">
                  <c:v>273.78899999999999</c:v>
                </c:pt>
                <c:pt idx="12233">
                  <c:v>273.78899999999999</c:v>
                </c:pt>
                <c:pt idx="12234">
                  <c:v>273.78899999999999</c:v>
                </c:pt>
                <c:pt idx="12235">
                  <c:v>273.79300000000001</c:v>
                </c:pt>
                <c:pt idx="12236">
                  <c:v>273.79899999999998</c:v>
                </c:pt>
                <c:pt idx="12237">
                  <c:v>273.80700000000002</c:v>
                </c:pt>
                <c:pt idx="12238">
                  <c:v>273.815</c:v>
                </c:pt>
                <c:pt idx="12239">
                  <c:v>273.82799999999997</c:v>
                </c:pt>
                <c:pt idx="12240">
                  <c:v>273.85000000000002</c:v>
                </c:pt>
                <c:pt idx="12241">
                  <c:v>273.875</c:v>
                </c:pt>
                <c:pt idx="12242">
                  <c:v>273.89800000000002</c:v>
                </c:pt>
                <c:pt idx="12243">
                  <c:v>273.93299999999999</c:v>
                </c:pt>
                <c:pt idx="12244">
                  <c:v>273.98099999999999</c:v>
                </c:pt>
                <c:pt idx="12245">
                  <c:v>274.03699999999998</c:v>
                </c:pt>
                <c:pt idx="12246">
                  <c:v>274.09699999999998</c:v>
                </c:pt>
                <c:pt idx="12247">
                  <c:v>274.16300000000001</c:v>
                </c:pt>
                <c:pt idx="12248">
                  <c:v>274.245</c:v>
                </c:pt>
                <c:pt idx="12249">
                  <c:v>274.33699999999999</c:v>
                </c:pt>
                <c:pt idx="12250">
                  <c:v>274.42700000000002</c:v>
                </c:pt>
                <c:pt idx="12251">
                  <c:v>274.50299999999999</c:v>
                </c:pt>
                <c:pt idx="12252">
                  <c:v>274.53399999999999</c:v>
                </c:pt>
                <c:pt idx="12253">
                  <c:v>274.53899999999999</c:v>
                </c:pt>
                <c:pt idx="12254">
                  <c:v>274.55700000000002</c:v>
                </c:pt>
                <c:pt idx="12255">
                  <c:v>274.58</c:v>
                </c:pt>
                <c:pt idx="12256">
                  <c:v>274.596</c:v>
                </c:pt>
                <c:pt idx="12257">
                  <c:v>274.60899999999998</c:v>
                </c:pt>
                <c:pt idx="12258">
                  <c:v>274.61700000000002</c:v>
                </c:pt>
                <c:pt idx="12259">
                  <c:v>274.61700000000002</c:v>
                </c:pt>
                <c:pt idx="12260">
                  <c:v>274.61900000000003</c:v>
                </c:pt>
                <c:pt idx="12261">
                  <c:v>274.62400000000002</c:v>
                </c:pt>
                <c:pt idx="12262">
                  <c:v>274.63099999999997</c:v>
                </c:pt>
                <c:pt idx="12263">
                  <c:v>274.63900000000001</c:v>
                </c:pt>
                <c:pt idx="12264">
                  <c:v>274.64800000000002</c:v>
                </c:pt>
                <c:pt idx="12265">
                  <c:v>274.65800000000002</c:v>
                </c:pt>
                <c:pt idx="12266">
                  <c:v>274.66899999999998</c:v>
                </c:pt>
                <c:pt idx="12267">
                  <c:v>274.68</c:v>
                </c:pt>
                <c:pt idx="12268">
                  <c:v>274.69</c:v>
                </c:pt>
                <c:pt idx="12269">
                  <c:v>274.70100000000002</c:v>
                </c:pt>
                <c:pt idx="12270">
                  <c:v>274.71499999999997</c:v>
                </c:pt>
                <c:pt idx="12271">
                  <c:v>274.72699999999998</c:v>
                </c:pt>
                <c:pt idx="12272">
                  <c:v>274.738</c:v>
                </c:pt>
                <c:pt idx="12273">
                  <c:v>274.75</c:v>
                </c:pt>
                <c:pt idx="12274">
                  <c:v>274.77100000000002</c:v>
                </c:pt>
                <c:pt idx="12275">
                  <c:v>274.79599999999999</c:v>
                </c:pt>
                <c:pt idx="12276">
                  <c:v>274.83</c:v>
                </c:pt>
                <c:pt idx="12277">
                  <c:v>274.85199999999998</c:v>
                </c:pt>
                <c:pt idx="12278">
                  <c:v>274.86599999999999</c:v>
                </c:pt>
                <c:pt idx="12279">
                  <c:v>274.87599999999998</c:v>
                </c:pt>
                <c:pt idx="12280">
                  <c:v>274.88600000000002</c:v>
                </c:pt>
                <c:pt idx="12281">
                  <c:v>274.89600000000002</c:v>
                </c:pt>
                <c:pt idx="12282">
                  <c:v>274.90699999999998</c:v>
                </c:pt>
                <c:pt idx="12283">
                  <c:v>274.91699999999997</c:v>
                </c:pt>
                <c:pt idx="12284">
                  <c:v>274.928</c:v>
                </c:pt>
                <c:pt idx="12285">
                  <c:v>274.93900000000002</c:v>
                </c:pt>
                <c:pt idx="12286">
                  <c:v>274.95</c:v>
                </c:pt>
                <c:pt idx="12287">
                  <c:v>274.95999999999998</c:v>
                </c:pt>
                <c:pt idx="12288">
                  <c:v>274.971</c:v>
                </c:pt>
                <c:pt idx="12289">
                  <c:v>274.98200000000003</c:v>
                </c:pt>
                <c:pt idx="12290">
                  <c:v>274.99200000000002</c:v>
                </c:pt>
                <c:pt idx="12291">
                  <c:v>275.00299999999999</c:v>
                </c:pt>
                <c:pt idx="12292">
                  <c:v>275.01400000000001</c:v>
                </c:pt>
                <c:pt idx="12293">
                  <c:v>275.02499999999998</c:v>
                </c:pt>
                <c:pt idx="12294">
                  <c:v>275.03500000000003</c:v>
                </c:pt>
                <c:pt idx="12295">
                  <c:v>275.04599999999999</c:v>
                </c:pt>
                <c:pt idx="12296">
                  <c:v>275.05500000000001</c:v>
                </c:pt>
                <c:pt idx="12297">
                  <c:v>275.065</c:v>
                </c:pt>
                <c:pt idx="12298">
                  <c:v>275.07499999999999</c:v>
                </c:pt>
                <c:pt idx="12299">
                  <c:v>275.08600000000001</c:v>
                </c:pt>
                <c:pt idx="12300">
                  <c:v>275.09500000000003</c:v>
                </c:pt>
                <c:pt idx="12301">
                  <c:v>275.12</c:v>
                </c:pt>
                <c:pt idx="12302">
                  <c:v>275.15300000000002</c:v>
                </c:pt>
                <c:pt idx="12303">
                  <c:v>275.18400000000003</c:v>
                </c:pt>
                <c:pt idx="12304">
                  <c:v>275.21100000000001</c:v>
                </c:pt>
                <c:pt idx="12305">
                  <c:v>275.24299999999999</c:v>
                </c:pt>
                <c:pt idx="12306">
                  <c:v>275.27</c:v>
                </c:pt>
                <c:pt idx="12307">
                  <c:v>275.286</c:v>
                </c:pt>
                <c:pt idx="12308">
                  <c:v>275.30399999999997</c:v>
                </c:pt>
                <c:pt idx="12309">
                  <c:v>275.334</c:v>
                </c:pt>
                <c:pt idx="12310">
                  <c:v>275.38</c:v>
                </c:pt>
                <c:pt idx="12311">
                  <c:v>275.43</c:v>
                </c:pt>
                <c:pt idx="12312">
                  <c:v>275.46899999999999</c:v>
                </c:pt>
                <c:pt idx="12313">
                  <c:v>275.49</c:v>
                </c:pt>
                <c:pt idx="12314">
                  <c:v>275.50200000000001</c:v>
                </c:pt>
                <c:pt idx="12315">
                  <c:v>275.51100000000002</c:v>
                </c:pt>
                <c:pt idx="12316">
                  <c:v>275.52199999999999</c:v>
                </c:pt>
                <c:pt idx="12317">
                  <c:v>275.53399999999999</c:v>
                </c:pt>
                <c:pt idx="12318">
                  <c:v>275.54700000000003</c:v>
                </c:pt>
                <c:pt idx="12319">
                  <c:v>275.56099999999998</c:v>
                </c:pt>
                <c:pt idx="12320">
                  <c:v>275.57799999999997</c:v>
                </c:pt>
                <c:pt idx="12321">
                  <c:v>275.59500000000003</c:v>
                </c:pt>
                <c:pt idx="12322">
                  <c:v>275.61200000000002</c:v>
                </c:pt>
                <c:pt idx="12323">
                  <c:v>275.62700000000001</c:v>
                </c:pt>
                <c:pt idx="12324">
                  <c:v>275.642</c:v>
                </c:pt>
                <c:pt idx="12325">
                  <c:v>275.65800000000002</c:v>
                </c:pt>
                <c:pt idx="12326">
                  <c:v>275.673</c:v>
                </c:pt>
                <c:pt idx="12327">
                  <c:v>275.70699999999999</c:v>
                </c:pt>
                <c:pt idx="12328">
                  <c:v>275.77300000000002</c:v>
                </c:pt>
                <c:pt idx="12329">
                  <c:v>275.858</c:v>
                </c:pt>
                <c:pt idx="12330">
                  <c:v>275.90600000000001</c:v>
                </c:pt>
                <c:pt idx="12331">
                  <c:v>275.92899999999997</c:v>
                </c:pt>
                <c:pt idx="12332">
                  <c:v>275.95999999999998</c:v>
                </c:pt>
                <c:pt idx="12333">
                  <c:v>276.00700000000001</c:v>
                </c:pt>
                <c:pt idx="12334">
                  <c:v>276.06400000000002</c:v>
                </c:pt>
                <c:pt idx="12335">
                  <c:v>276.09199999999998</c:v>
                </c:pt>
                <c:pt idx="12336">
                  <c:v>276.10700000000003</c:v>
                </c:pt>
                <c:pt idx="12337">
                  <c:v>276.12099999999998</c:v>
                </c:pt>
                <c:pt idx="12338">
                  <c:v>276.13600000000002</c:v>
                </c:pt>
                <c:pt idx="12339">
                  <c:v>276.15199999999999</c:v>
                </c:pt>
                <c:pt idx="12340">
                  <c:v>276.17099999999999</c:v>
                </c:pt>
                <c:pt idx="12341">
                  <c:v>276.19</c:v>
                </c:pt>
                <c:pt idx="12342">
                  <c:v>276.209</c:v>
                </c:pt>
                <c:pt idx="12343">
                  <c:v>276.226</c:v>
                </c:pt>
                <c:pt idx="12344">
                  <c:v>276.24200000000002</c:v>
                </c:pt>
                <c:pt idx="12345">
                  <c:v>276.25700000000001</c:v>
                </c:pt>
                <c:pt idx="12346">
                  <c:v>276.274</c:v>
                </c:pt>
                <c:pt idx="12347">
                  <c:v>276.30200000000002</c:v>
                </c:pt>
                <c:pt idx="12348">
                  <c:v>276.35500000000002</c:v>
                </c:pt>
                <c:pt idx="12349">
                  <c:v>276.435</c:v>
                </c:pt>
                <c:pt idx="12350">
                  <c:v>276.53199999999998</c:v>
                </c:pt>
                <c:pt idx="12351">
                  <c:v>276.63200000000001</c:v>
                </c:pt>
                <c:pt idx="12352">
                  <c:v>276.72699999999998</c:v>
                </c:pt>
                <c:pt idx="12353">
                  <c:v>276.80500000000001</c:v>
                </c:pt>
                <c:pt idx="12354">
                  <c:v>276.83100000000002</c:v>
                </c:pt>
                <c:pt idx="12355">
                  <c:v>276.83199999999999</c:v>
                </c:pt>
                <c:pt idx="12356">
                  <c:v>276.83600000000001</c:v>
                </c:pt>
                <c:pt idx="12357">
                  <c:v>276.84399999999999</c:v>
                </c:pt>
                <c:pt idx="12358">
                  <c:v>276.85700000000003</c:v>
                </c:pt>
                <c:pt idx="12359">
                  <c:v>276.87700000000001</c:v>
                </c:pt>
                <c:pt idx="12360">
                  <c:v>276.89299999999997</c:v>
                </c:pt>
                <c:pt idx="12361">
                  <c:v>276.90800000000002</c:v>
                </c:pt>
                <c:pt idx="12362">
                  <c:v>276.92399999999998</c:v>
                </c:pt>
                <c:pt idx="12363">
                  <c:v>276.94200000000001</c:v>
                </c:pt>
                <c:pt idx="12364">
                  <c:v>276.95699999999999</c:v>
                </c:pt>
                <c:pt idx="12365">
                  <c:v>276.97300000000001</c:v>
                </c:pt>
                <c:pt idx="12366">
                  <c:v>276.99200000000002</c:v>
                </c:pt>
                <c:pt idx="12367">
                  <c:v>277.02199999999999</c:v>
                </c:pt>
                <c:pt idx="12368">
                  <c:v>277.077</c:v>
                </c:pt>
                <c:pt idx="12369">
                  <c:v>277.14</c:v>
                </c:pt>
                <c:pt idx="12370">
                  <c:v>277.17399999999998</c:v>
                </c:pt>
                <c:pt idx="12371">
                  <c:v>277.18799999999999</c:v>
                </c:pt>
                <c:pt idx="12372">
                  <c:v>277.20400000000001</c:v>
                </c:pt>
                <c:pt idx="12373">
                  <c:v>277.22399999999999</c:v>
                </c:pt>
                <c:pt idx="12374">
                  <c:v>277.24299999999999</c:v>
                </c:pt>
                <c:pt idx="12375">
                  <c:v>277.262</c:v>
                </c:pt>
                <c:pt idx="12376">
                  <c:v>277.28199999999998</c:v>
                </c:pt>
                <c:pt idx="12377">
                  <c:v>277.30599999999998</c:v>
                </c:pt>
                <c:pt idx="12378">
                  <c:v>277.34399999999999</c:v>
                </c:pt>
                <c:pt idx="12379">
                  <c:v>277.40699999999998</c:v>
                </c:pt>
                <c:pt idx="12380">
                  <c:v>277.49599999999998</c:v>
                </c:pt>
                <c:pt idx="12381">
                  <c:v>277.59199999999998</c:v>
                </c:pt>
                <c:pt idx="12382">
                  <c:v>277.67</c:v>
                </c:pt>
                <c:pt idx="12383">
                  <c:v>277.67899999999997</c:v>
                </c:pt>
                <c:pt idx="12384">
                  <c:v>277.68799999999999</c:v>
                </c:pt>
                <c:pt idx="12385">
                  <c:v>277.697</c:v>
                </c:pt>
                <c:pt idx="12386">
                  <c:v>277.70699999999999</c:v>
                </c:pt>
                <c:pt idx="12387">
                  <c:v>277.71600000000001</c:v>
                </c:pt>
                <c:pt idx="12388">
                  <c:v>277.72699999999998</c:v>
                </c:pt>
                <c:pt idx="12389">
                  <c:v>277.74200000000002</c:v>
                </c:pt>
                <c:pt idx="12390">
                  <c:v>277.76</c:v>
                </c:pt>
                <c:pt idx="12391">
                  <c:v>277.77699999999999</c:v>
                </c:pt>
                <c:pt idx="12392">
                  <c:v>277.79300000000001</c:v>
                </c:pt>
                <c:pt idx="12393">
                  <c:v>277.81099999999998</c:v>
                </c:pt>
                <c:pt idx="12394">
                  <c:v>277.82799999999997</c:v>
                </c:pt>
                <c:pt idx="12395">
                  <c:v>277.84500000000003</c:v>
                </c:pt>
                <c:pt idx="12396">
                  <c:v>277.87</c:v>
                </c:pt>
                <c:pt idx="12397">
                  <c:v>277.92099999999999</c:v>
                </c:pt>
                <c:pt idx="12398">
                  <c:v>277.95800000000003</c:v>
                </c:pt>
                <c:pt idx="12399">
                  <c:v>277.97500000000002</c:v>
                </c:pt>
                <c:pt idx="12400">
                  <c:v>277.988</c:v>
                </c:pt>
                <c:pt idx="12401">
                  <c:v>278</c:v>
                </c:pt>
                <c:pt idx="12402">
                  <c:v>278.01400000000001</c:v>
                </c:pt>
                <c:pt idx="12403">
                  <c:v>278.02999999999997</c:v>
                </c:pt>
                <c:pt idx="12404">
                  <c:v>278.048</c:v>
                </c:pt>
                <c:pt idx="12405">
                  <c:v>278.065</c:v>
                </c:pt>
                <c:pt idx="12406">
                  <c:v>278.08199999999999</c:v>
                </c:pt>
                <c:pt idx="12407">
                  <c:v>278.10000000000002</c:v>
                </c:pt>
                <c:pt idx="12408">
                  <c:v>278.11700000000002</c:v>
                </c:pt>
                <c:pt idx="12409">
                  <c:v>278.13299999999998</c:v>
                </c:pt>
                <c:pt idx="12410">
                  <c:v>278.149</c:v>
                </c:pt>
                <c:pt idx="12411">
                  <c:v>278.16800000000001</c:v>
                </c:pt>
                <c:pt idx="12412">
                  <c:v>278.20800000000003</c:v>
                </c:pt>
                <c:pt idx="12413">
                  <c:v>278.279</c:v>
                </c:pt>
                <c:pt idx="12414">
                  <c:v>278.36</c:v>
                </c:pt>
                <c:pt idx="12415">
                  <c:v>278.42099999999999</c:v>
                </c:pt>
                <c:pt idx="12416">
                  <c:v>278.44</c:v>
                </c:pt>
                <c:pt idx="12417">
                  <c:v>278.45400000000001</c:v>
                </c:pt>
                <c:pt idx="12418">
                  <c:v>278.464</c:v>
                </c:pt>
                <c:pt idx="12419">
                  <c:v>278.48200000000003</c:v>
                </c:pt>
                <c:pt idx="12420">
                  <c:v>278.50099999999998</c:v>
                </c:pt>
                <c:pt idx="12421">
                  <c:v>278.51900000000001</c:v>
                </c:pt>
                <c:pt idx="12422">
                  <c:v>278.53800000000001</c:v>
                </c:pt>
                <c:pt idx="12423">
                  <c:v>278.55700000000002</c:v>
                </c:pt>
                <c:pt idx="12424">
                  <c:v>278.57400000000001</c:v>
                </c:pt>
                <c:pt idx="12425">
                  <c:v>278.58999999999997</c:v>
                </c:pt>
                <c:pt idx="12426">
                  <c:v>278.60500000000002</c:v>
                </c:pt>
                <c:pt idx="12427">
                  <c:v>278.62</c:v>
                </c:pt>
                <c:pt idx="12428">
                  <c:v>278.63499999999999</c:v>
                </c:pt>
                <c:pt idx="12429">
                  <c:v>278.661</c:v>
                </c:pt>
                <c:pt idx="12430">
                  <c:v>278.71199999999999</c:v>
                </c:pt>
                <c:pt idx="12431">
                  <c:v>278.77300000000002</c:v>
                </c:pt>
                <c:pt idx="12432">
                  <c:v>278.815</c:v>
                </c:pt>
                <c:pt idx="12433">
                  <c:v>278.83499999999998</c:v>
                </c:pt>
                <c:pt idx="12434">
                  <c:v>278.84899999999999</c:v>
                </c:pt>
                <c:pt idx="12435">
                  <c:v>278.86200000000002</c:v>
                </c:pt>
                <c:pt idx="12436">
                  <c:v>278.87799999999999</c:v>
                </c:pt>
                <c:pt idx="12437">
                  <c:v>278.89400000000001</c:v>
                </c:pt>
                <c:pt idx="12438">
                  <c:v>278.911</c:v>
                </c:pt>
                <c:pt idx="12439">
                  <c:v>278.92599999999999</c:v>
                </c:pt>
                <c:pt idx="12440">
                  <c:v>278.94099999999997</c:v>
                </c:pt>
                <c:pt idx="12441">
                  <c:v>278.95600000000002</c:v>
                </c:pt>
                <c:pt idx="12442">
                  <c:v>278.971</c:v>
                </c:pt>
                <c:pt idx="12443">
                  <c:v>278.98500000000001</c:v>
                </c:pt>
                <c:pt idx="12444">
                  <c:v>279.02600000000001</c:v>
                </c:pt>
                <c:pt idx="12445">
                  <c:v>279.10000000000002</c:v>
                </c:pt>
                <c:pt idx="12446">
                  <c:v>279.19</c:v>
                </c:pt>
                <c:pt idx="12447">
                  <c:v>279.26600000000002</c:v>
                </c:pt>
                <c:pt idx="12448">
                  <c:v>279.29700000000003</c:v>
                </c:pt>
                <c:pt idx="12449">
                  <c:v>279.31099999999998</c:v>
                </c:pt>
                <c:pt idx="12450">
                  <c:v>279.32600000000002</c:v>
                </c:pt>
                <c:pt idx="12451">
                  <c:v>279.339</c:v>
                </c:pt>
                <c:pt idx="12452">
                  <c:v>279.35399999999998</c:v>
                </c:pt>
                <c:pt idx="12453">
                  <c:v>279.37099999999998</c:v>
                </c:pt>
                <c:pt idx="12454">
                  <c:v>279.38900000000001</c:v>
                </c:pt>
                <c:pt idx="12455">
                  <c:v>279.40600000000001</c:v>
                </c:pt>
                <c:pt idx="12456">
                  <c:v>279.42200000000003</c:v>
                </c:pt>
                <c:pt idx="12457">
                  <c:v>279.43700000000001</c:v>
                </c:pt>
                <c:pt idx="12458">
                  <c:v>279.45299999999997</c:v>
                </c:pt>
                <c:pt idx="12459">
                  <c:v>279.46899999999999</c:v>
                </c:pt>
                <c:pt idx="12460">
                  <c:v>279.48500000000001</c:v>
                </c:pt>
                <c:pt idx="12461">
                  <c:v>279.50299999999999</c:v>
                </c:pt>
                <c:pt idx="12462">
                  <c:v>279.52300000000002</c:v>
                </c:pt>
                <c:pt idx="12463">
                  <c:v>279.541</c:v>
                </c:pt>
                <c:pt idx="12464">
                  <c:v>279.55700000000002</c:v>
                </c:pt>
                <c:pt idx="12465">
                  <c:v>279.57299999999998</c:v>
                </c:pt>
                <c:pt idx="12466">
                  <c:v>279.58800000000002</c:v>
                </c:pt>
                <c:pt idx="12467">
                  <c:v>279.60399999999998</c:v>
                </c:pt>
                <c:pt idx="12468">
                  <c:v>279.61900000000003</c:v>
                </c:pt>
                <c:pt idx="12469">
                  <c:v>279.63400000000001</c:v>
                </c:pt>
                <c:pt idx="12470">
                  <c:v>279.65199999999999</c:v>
                </c:pt>
                <c:pt idx="12471">
                  <c:v>279.68200000000002</c:v>
                </c:pt>
                <c:pt idx="12472">
                  <c:v>279.72699999999998</c:v>
                </c:pt>
                <c:pt idx="12473">
                  <c:v>279.77499999999998</c:v>
                </c:pt>
                <c:pt idx="12474">
                  <c:v>279.81700000000001</c:v>
                </c:pt>
                <c:pt idx="12475">
                  <c:v>279.846</c:v>
                </c:pt>
                <c:pt idx="12476">
                  <c:v>279.863</c:v>
                </c:pt>
                <c:pt idx="12477">
                  <c:v>279.87700000000001</c:v>
                </c:pt>
                <c:pt idx="12478">
                  <c:v>279.89100000000002</c:v>
                </c:pt>
                <c:pt idx="12479">
                  <c:v>279.91399999999999</c:v>
                </c:pt>
                <c:pt idx="12480">
                  <c:v>279.94499999999999</c:v>
                </c:pt>
                <c:pt idx="12481">
                  <c:v>279.971</c:v>
                </c:pt>
                <c:pt idx="12482">
                  <c:v>279.99700000000001</c:v>
                </c:pt>
                <c:pt idx="12483">
                  <c:v>280.03100000000001</c:v>
                </c:pt>
                <c:pt idx="12484">
                  <c:v>280.06799999999998</c:v>
                </c:pt>
                <c:pt idx="12485">
                  <c:v>280.11</c:v>
                </c:pt>
                <c:pt idx="12486">
                  <c:v>280.16199999999998</c:v>
                </c:pt>
                <c:pt idx="12487">
                  <c:v>280.21800000000002</c:v>
                </c:pt>
                <c:pt idx="12488">
                  <c:v>280.279</c:v>
                </c:pt>
                <c:pt idx="12489">
                  <c:v>280.34300000000002</c:v>
                </c:pt>
                <c:pt idx="12490">
                  <c:v>280.40699999999998</c:v>
                </c:pt>
                <c:pt idx="12491">
                  <c:v>280.471</c:v>
                </c:pt>
                <c:pt idx="12492">
                  <c:v>280.53699999999998</c:v>
                </c:pt>
                <c:pt idx="12493">
                  <c:v>280.60700000000003</c:v>
                </c:pt>
                <c:pt idx="12494">
                  <c:v>280.678</c:v>
                </c:pt>
                <c:pt idx="12495">
                  <c:v>280.74900000000002</c:v>
                </c:pt>
                <c:pt idx="12496">
                  <c:v>280.822</c:v>
                </c:pt>
                <c:pt idx="12497">
                  <c:v>280.90499999999997</c:v>
                </c:pt>
                <c:pt idx="12498">
                  <c:v>281.00099999999998</c:v>
                </c:pt>
                <c:pt idx="12499">
                  <c:v>281.10199999999998</c:v>
                </c:pt>
                <c:pt idx="12500">
                  <c:v>281.20299999999997</c:v>
                </c:pt>
                <c:pt idx="12501">
                  <c:v>281.30099999999999</c:v>
                </c:pt>
                <c:pt idx="12502">
                  <c:v>281.39100000000002</c:v>
                </c:pt>
                <c:pt idx="12503">
                  <c:v>281.47199999999998</c:v>
                </c:pt>
                <c:pt idx="12504">
                  <c:v>281.55099999999999</c:v>
                </c:pt>
                <c:pt idx="12505">
                  <c:v>281.62900000000002</c:v>
                </c:pt>
                <c:pt idx="12506">
                  <c:v>281.69799999999998</c:v>
                </c:pt>
                <c:pt idx="12507">
                  <c:v>281.76299999999998</c:v>
                </c:pt>
                <c:pt idx="12508">
                  <c:v>281.827</c:v>
                </c:pt>
                <c:pt idx="12509">
                  <c:v>281.88600000000002</c:v>
                </c:pt>
                <c:pt idx="12510">
                  <c:v>281.93900000000002</c:v>
                </c:pt>
                <c:pt idx="12511">
                  <c:v>281.99299999999999</c:v>
                </c:pt>
                <c:pt idx="12512">
                  <c:v>282.04599999999999</c:v>
                </c:pt>
                <c:pt idx="12513">
                  <c:v>282.08699999999999</c:v>
                </c:pt>
                <c:pt idx="12514">
                  <c:v>282.10599999999999</c:v>
                </c:pt>
                <c:pt idx="12515">
                  <c:v>282.11</c:v>
                </c:pt>
                <c:pt idx="12516">
                  <c:v>282.11</c:v>
                </c:pt>
                <c:pt idx="12517">
                  <c:v>282.11</c:v>
                </c:pt>
                <c:pt idx="12518">
                  <c:v>282.11</c:v>
                </c:pt>
                <c:pt idx="12519">
                  <c:v>282.113</c:v>
                </c:pt>
                <c:pt idx="12520">
                  <c:v>282.12099999999998</c:v>
                </c:pt>
                <c:pt idx="12521">
                  <c:v>282.13200000000001</c:v>
                </c:pt>
                <c:pt idx="12522">
                  <c:v>282.14499999999998</c:v>
                </c:pt>
                <c:pt idx="12523">
                  <c:v>282.16000000000003</c:v>
                </c:pt>
                <c:pt idx="12524">
                  <c:v>282.173</c:v>
                </c:pt>
                <c:pt idx="12525">
                  <c:v>282.18900000000002</c:v>
                </c:pt>
                <c:pt idx="12526">
                  <c:v>282.20600000000002</c:v>
                </c:pt>
                <c:pt idx="12527">
                  <c:v>282.221</c:v>
                </c:pt>
                <c:pt idx="12528">
                  <c:v>282.233</c:v>
                </c:pt>
                <c:pt idx="12529">
                  <c:v>282.24099999999999</c:v>
                </c:pt>
                <c:pt idx="12530">
                  <c:v>282.24799999999999</c:v>
                </c:pt>
                <c:pt idx="12531">
                  <c:v>282.25299999999999</c:v>
                </c:pt>
                <c:pt idx="12532">
                  <c:v>282.25799999999998</c:v>
                </c:pt>
                <c:pt idx="12533">
                  <c:v>282.262</c:v>
                </c:pt>
                <c:pt idx="12534">
                  <c:v>282.26600000000002</c:v>
                </c:pt>
                <c:pt idx="12535">
                  <c:v>282.274</c:v>
                </c:pt>
                <c:pt idx="12536">
                  <c:v>282.28399999999999</c:v>
                </c:pt>
                <c:pt idx="12537">
                  <c:v>282.30799999999999</c:v>
                </c:pt>
                <c:pt idx="12538">
                  <c:v>282.32799999999997</c:v>
                </c:pt>
                <c:pt idx="12539">
                  <c:v>282.339</c:v>
                </c:pt>
                <c:pt idx="12540">
                  <c:v>282.34899999999999</c:v>
                </c:pt>
                <c:pt idx="12541">
                  <c:v>282.35899999999998</c:v>
                </c:pt>
                <c:pt idx="12542">
                  <c:v>282.37299999999999</c:v>
                </c:pt>
                <c:pt idx="12543">
                  <c:v>282.38799999999998</c:v>
                </c:pt>
                <c:pt idx="12544">
                  <c:v>282.40300000000002</c:v>
                </c:pt>
                <c:pt idx="12545">
                  <c:v>282.42</c:v>
                </c:pt>
                <c:pt idx="12546">
                  <c:v>282.435</c:v>
                </c:pt>
                <c:pt idx="12547">
                  <c:v>282.44799999999998</c:v>
                </c:pt>
                <c:pt idx="12548">
                  <c:v>282.46199999999999</c:v>
                </c:pt>
                <c:pt idx="12549">
                  <c:v>282.47699999999998</c:v>
                </c:pt>
                <c:pt idx="12550">
                  <c:v>282.49700000000001</c:v>
                </c:pt>
                <c:pt idx="12551">
                  <c:v>282.52</c:v>
                </c:pt>
                <c:pt idx="12552">
                  <c:v>282.53800000000001</c:v>
                </c:pt>
                <c:pt idx="12553">
                  <c:v>282.553</c:v>
                </c:pt>
                <c:pt idx="12554">
                  <c:v>282.56599999999997</c:v>
                </c:pt>
                <c:pt idx="12555">
                  <c:v>282.57900000000001</c:v>
                </c:pt>
                <c:pt idx="12556">
                  <c:v>282.59199999999998</c:v>
                </c:pt>
                <c:pt idx="12557">
                  <c:v>282.60399999999998</c:v>
                </c:pt>
                <c:pt idx="12558">
                  <c:v>282.61700000000002</c:v>
                </c:pt>
                <c:pt idx="12559">
                  <c:v>282.63</c:v>
                </c:pt>
                <c:pt idx="12560">
                  <c:v>282.65100000000001</c:v>
                </c:pt>
                <c:pt idx="12561">
                  <c:v>282.68</c:v>
                </c:pt>
                <c:pt idx="12562">
                  <c:v>282.68900000000002</c:v>
                </c:pt>
                <c:pt idx="12563">
                  <c:v>282.70100000000002</c:v>
                </c:pt>
                <c:pt idx="12564">
                  <c:v>282.71499999999997</c:v>
                </c:pt>
                <c:pt idx="12565">
                  <c:v>282.72899999999998</c:v>
                </c:pt>
                <c:pt idx="12566">
                  <c:v>282.74599999999998</c:v>
                </c:pt>
                <c:pt idx="12567">
                  <c:v>282.76299999999998</c:v>
                </c:pt>
                <c:pt idx="12568">
                  <c:v>282.77999999999997</c:v>
                </c:pt>
                <c:pt idx="12569">
                  <c:v>282.79599999999999</c:v>
                </c:pt>
                <c:pt idx="12570">
                  <c:v>282.81099999999998</c:v>
                </c:pt>
                <c:pt idx="12571">
                  <c:v>282.827</c:v>
                </c:pt>
                <c:pt idx="12572">
                  <c:v>282.84300000000002</c:v>
                </c:pt>
                <c:pt idx="12573">
                  <c:v>282.86700000000002</c:v>
                </c:pt>
                <c:pt idx="12574">
                  <c:v>282.89600000000002</c:v>
                </c:pt>
                <c:pt idx="12575">
                  <c:v>282.92200000000003</c:v>
                </c:pt>
                <c:pt idx="12576">
                  <c:v>282.93299999999999</c:v>
                </c:pt>
                <c:pt idx="12577">
                  <c:v>282.93900000000002</c:v>
                </c:pt>
                <c:pt idx="12578">
                  <c:v>282.947</c:v>
                </c:pt>
                <c:pt idx="12579">
                  <c:v>282.95600000000002</c:v>
                </c:pt>
                <c:pt idx="12580">
                  <c:v>282.96600000000001</c:v>
                </c:pt>
                <c:pt idx="12581">
                  <c:v>282.97800000000001</c:v>
                </c:pt>
                <c:pt idx="12582">
                  <c:v>282.99</c:v>
                </c:pt>
                <c:pt idx="12583">
                  <c:v>283.00299999999999</c:v>
                </c:pt>
                <c:pt idx="12584">
                  <c:v>283.017</c:v>
                </c:pt>
                <c:pt idx="12585">
                  <c:v>283.029</c:v>
                </c:pt>
                <c:pt idx="12586">
                  <c:v>283.04199999999997</c:v>
                </c:pt>
                <c:pt idx="12587">
                  <c:v>283.05900000000003</c:v>
                </c:pt>
                <c:pt idx="12588">
                  <c:v>283.08</c:v>
                </c:pt>
                <c:pt idx="12589">
                  <c:v>283.08699999999999</c:v>
                </c:pt>
                <c:pt idx="12590">
                  <c:v>283.10000000000002</c:v>
                </c:pt>
                <c:pt idx="12591">
                  <c:v>283.11500000000001</c:v>
                </c:pt>
                <c:pt idx="12592">
                  <c:v>283.13200000000001</c:v>
                </c:pt>
                <c:pt idx="12593">
                  <c:v>283.14600000000002</c:v>
                </c:pt>
                <c:pt idx="12594">
                  <c:v>283.161</c:v>
                </c:pt>
                <c:pt idx="12595">
                  <c:v>283.17599999999999</c:v>
                </c:pt>
                <c:pt idx="12596">
                  <c:v>283.19099999999997</c:v>
                </c:pt>
                <c:pt idx="12597">
                  <c:v>283.21100000000001</c:v>
                </c:pt>
                <c:pt idx="12598">
                  <c:v>283.24900000000002</c:v>
                </c:pt>
                <c:pt idx="12599">
                  <c:v>283.30500000000001</c:v>
                </c:pt>
                <c:pt idx="12600">
                  <c:v>283.375</c:v>
                </c:pt>
                <c:pt idx="12601">
                  <c:v>283.45100000000002</c:v>
                </c:pt>
                <c:pt idx="12602">
                  <c:v>283.49099999999999</c:v>
                </c:pt>
                <c:pt idx="12603">
                  <c:v>283.50299999999999</c:v>
                </c:pt>
                <c:pt idx="12604">
                  <c:v>283.50700000000001</c:v>
                </c:pt>
                <c:pt idx="12605">
                  <c:v>283.51400000000001</c:v>
                </c:pt>
                <c:pt idx="12606">
                  <c:v>283.52300000000002</c:v>
                </c:pt>
                <c:pt idx="12607">
                  <c:v>283.53199999999998</c:v>
                </c:pt>
                <c:pt idx="12608">
                  <c:v>283.54300000000001</c:v>
                </c:pt>
                <c:pt idx="12609">
                  <c:v>283.55500000000001</c:v>
                </c:pt>
                <c:pt idx="12610">
                  <c:v>283.56900000000002</c:v>
                </c:pt>
                <c:pt idx="12611">
                  <c:v>283.58300000000003</c:v>
                </c:pt>
                <c:pt idx="12612">
                  <c:v>283.59699999999998</c:v>
                </c:pt>
                <c:pt idx="12613">
                  <c:v>283.61</c:v>
                </c:pt>
                <c:pt idx="12614">
                  <c:v>283.62299999999999</c:v>
                </c:pt>
                <c:pt idx="12615">
                  <c:v>283.637</c:v>
                </c:pt>
                <c:pt idx="12616">
                  <c:v>283.64999999999998</c:v>
                </c:pt>
                <c:pt idx="12617">
                  <c:v>283.66199999999998</c:v>
                </c:pt>
                <c:pt idx="12618">
                  <c:v>283.67500000000001</c:v>
                </c:pt>
                <c:pt idx="12619">
                  <c:v>283.68799999999999</c:v>
                </c:pt>
                <c:pt idx="12620">
                  <c:v>283.7</c:v>
                </c:pt>
                <c:pt idx="12621">
                  <c:v>283.714</c:v>
                </c:pt>
                <c:pt idx="12622">
                  <c:v>283.73</c:v>
                </c:pt>
                <c:pt idx="12623">
                  <c:v>283.74700000000001</c:v>
                </c:pt>
                <c:pt idx="12624">
                  <c:v>283.76400000000001</c:v>
                </c:pt>
                <c:pt idx="12625">
                  <c:v>283.779</c:v>
                </c:pt>
                <c:pt idx="12626">
                  <c:v>283.79399999999998</c:v>
                </c:pt>
                <c:pt idx="12627">
                  <c:v>283.80799999999999</c:v>
                </c:pt>
                <c:pt idx="12628">
                  <c:v>283.822</c:v>
                </c:pt>
                <c:pt idx="12629">
                  <c:v>283.83699999999999</c:v>
                </c:pt>
                <c:pt idx="12630">
                  <c:v>283.851</c:v>
                </c:pt>
                <c:pt idx="12631">
                  <c:v>283.86599999999999</c:v>
                </c:pt>
                <c:pt idx="12632">
                  <c:v>283.88499999999999</c:v>
                </c:pt>
                <c:pt idx="12633">
                  <c:v>283.91899999999998</c:v>
                </c:pt>
                <c:pt idx="12634">
                  <c:v>283.97500000000002</c:v>
                </c:pt>
                <c:pt idx="12635">
                  <c:v>284.00900000000001</c:v>
                </c:pt>
                <c:pt idx="12636">
                  <c:v>284.02</c:v>
                </c:pt>
                <c:pt idx="12637">
                  <c:v>284.02800000000002</c:v>
                </c:pt>
                <c:pt idx="12638">
                  <c:v>284.03699999999998</c:v>
                </c:pt>
                <c:pt idx="12639">
                  <c:v>284.04700000000003</c:v>
                </c:pt>
                <c:pt idx="12640">
                  <c:v>284.06</c:v>
                </c:pt>
                <c:pt idx="12641">
                  <c:v>284.07299999999998</c:v>
                </c:pt>
                <c:pt idx="12642">
                  <c:v>284.08800000000002</c:v>
                </c:pt>
                <c:pt idx="12643">
                  <c:v>284.10399999999998</c:v>
                </c:pt>
                <c:pt idx="12644">
                  <c:v>284.12099999999998</c:v>
                </c:pt>
                <c:pt idx="12645">
                  <c:v>284.14</c:v>
                </c:pt>
                <c:pt idx="12646">
                  <c:v>284.15699999999998</c:v>
                </c:pt>
                <c:pt idx="12647">
                  <c:v>284.17399999999998</c:v>
                </c:pt>
                <c:pt idx="12648">
                  <c:v>284.18799999999999</c:v>
                </c:pt>
                <c:pt idx="12649">
                  <c:v>284.20400000000001</c:v>
                </c:pt>
                <c:pt idx="12650">
                  <c:v>284.21899999999999</c:v>
                </c:pt>
                <c:pt idx="12651">
                  <c:v>284.23500000000001</c:v>
                </c:pt>
                <c:pt idx="12652">
                  <c:v>284.25</c:v>
                </c:pt>
                <c:pt idx="12653">
                  <c:v>284.26299999999998</c:v>
                </c:pt>
                <c:pt idx="12654">
                  <c:v>284.27699999999999</c:v>
                </c:pt>
                <c:pt idx="12655">
                  <c:v>284.30399999999997</c:v>
                </c:pt>
                <c:pt idx="12656">
                  <c:v>284.34699999999998</c:v>
                </c:pt>
                <c:pt idx="12657">
                  <c:v>284.387</c:v>
                </c:pt>
                <c:pt idx="12658">
                  <c:v>284.41500000000002</c:v>
                </c:pt>
                <c:pt idx="12659">
                  <c:v>284.423</c:v>
                </c:pt>
                <c:pt idx="12660">
                  <c:v>284.42899999999997</c:v>
                </c:pt>
                <c:pt idx="12661">
                  <c:v>284.435</c:v>
                </c:pt>
                <c:pt idx="12662">
                  <c:v>284.44400000000002</c:v>
                </c:pt>
                <c:pt idx="12663">
                  <c:v>284.459</c:v>
                </c:pt>
                <c:pt idx="12664">
                  <c:v>284.47500000000002</c:v>
                </c:pt>
                <c:pt idx="12665">
                  <c:v>284.49</c:v>
                </c:pt>
                <c:pt idx="12666">
                  <c:v>284.50599999999997</c:v>
                </c:pt>
                <c:pt idx="12667">
                  <c:v>284.52100000000002</c:v>
                </c:pt>
                <c:pt idx="12668">
                  <c:v>284.53500000000003</c:v>
                </c:pt>
                <c:pt idx="12669">
                  <c:v>284.55</c:v>
                </c:pt>
                <c:pt idx="12670">
                  <c:v>284.565</c:v>
                </c:pt>
                <c:pt idx="12671">
                  <c:v>284.58</c:v>
                </c:pt>
                <c:pt idx="12672">
                  <c:v>284.59500000000003</c:v>
                </c:pt>
                <c:pt idx="12673">
                  <c:v>284.608</c:v>
                </c:pt>
                <c:pt idx="12674">
                  <c:v>284.62099999999998</c:v>
                </c:pt>
                <c:pt idx="12675">
                  <c:v>284.63200000000001</c:v>
                </c:pt>
                <c:pt idx="12676">
                  <c:v>284.64400000000001</c:v>
                </c:pt>
                <c:pt idx="12677">
                  <c:v>284.65600000000001</c:v>
                </c:pt>
                <c:pt idx="12678">
                  <c:v>284.66800000000001</c:v>
                </c:pt>
                <c:pt idx="12679">
                  <c:v>284.67899999999997</c:v>
                </c:pt>
                <c:pt idx="12680">
                  <c:v>284.69099999999997</c:v>
                </c:pt>
                <c:pt idx="12681">
                  <c:v>284.70299999999997</c:v>
                </c:pt>
                <c:pt idx="12682">
                  <c:v>284.714</c:v>
                </c:pt>
                <c:pt idx="12683">
                  <c:v>284.726</c:v>
                </c:pt>
                <c:pt idx="12684">
                  <c:v>284.738</c:v>
                </c:pt>
                <c:pt idx="12685">
                  <c:v>284.75</c:v>
                </c:pt>
                <c:pt idx="12686">
                  <c:v>284.762</c:v>
                </c:pt>
                <c:pt idx="12687">
                  <c:v>284.774</c:v>
                </c:pt>
                <c:pt idx="12688">
                  <c:v>284.78800000000001</c:v>
                </c:pt>
                <c:pt idx="12689">
                  <c:v>284.80099999999999</c:v>
                </c:pt>
                <c:pt idx="12690">
                  <c:v>284.81299999999999</c:v>
                </c:pt>
                <c:pt idx="12691">
                  <c:v>284.82400000000001</c:v>
                </c:pt>
                <c:pt idx="12692">
                  <c:v>284.83600000000001</c:v>
                </c:pt>
                <c:pt idx="12693">
                  <c:v>284.84800000000001</c:v>
                </c:pt>
                <c:pt idx="12694">
                  <c:v>284.85899999999998</c:v>
                </c:pt>
                <c:pt idx="12695">
                  <c:v>284.87099999999998</c:v>
                </c:pt>
                <c:pt idx="12696">
                  <c:v>284.88299999999998</c:v>
                </c:pt>
                <c:pt idx="12697">
                  <c:v>284.89400000000001</c:v>
                </c:pt>
                <c:pt idx="12698">
                  <c:v>284.90899999999999</c:v>
                </c:pt>
                <c:pt idx="12699">
                  <c:v>284.93400000000003</c:v>
                </c:pt>
                <c:pt idx="12700">
                  <c:v>284.96100000000001</c:v>
                </c:pt>
                <c:pt idx="12701">
                  <c:v>284.97500000000002</c:v>
                </c:pt>
                <c:pt idx="12702">
                  <c:v>284.98700000000002</c:v>
                </c:pt>
                <c:pt idx="12703">
                  <c:v>284.99900000000002</c:v>
                </c:pt>
                <c:pt idx="12704">
                  <c:v>285.01299999999998</c:v>
                </c:pt>
                <c:pt idx="12705">
                  <c:v>285.029</c:v>
                </c:pt>
                <c:pt idx="12706">
                  <c:v>285.04599999999999</c:v>
                </c:pt>
                <c:pt idx="12707">
                  <c:v>285.06200000000001</c:v>
                </c:pt>
                <c:pt idx="12708">
                  <c:v>285.07600000000002</c:v>
                </c:pt>
                <c:pt idx="12709">
                  <c:v>285.09100000000001</c:v>
                </c:pt>
                <c:pt idx="12710">
                  <c:v>285.10599999999999</c:v>
                </c:pt>
                <c:pt idx="12711">
                  <c:v>285.12200000000001</c:v>
                </c:pt>
                <c:pt idx="12712">
                  <c:v>285.13499999999999</c:v>
                </c:pt>
                <c:pt idx="12713">
                  <c:v>285.14800000000002</c:v>
                </c:pt>
                <c:pt idx="12714">
                  <c:v>285.16000000000003</c:v>
                </c:pt>
                <c:pt idx="12715">
                  <c:v>285.17200000000003</c:v>
                </c:pt>
                <c:pt idx="12716">
                  <c:v>285.18400000000003</c:v>
                </c:pt>
                <c:pt idx="12717">
                  <c:v>285.197</c:v>
                </c:pt>
                <c:pt idx="12718">
                  <c:v>285.20999999999998</c:v>
                </c:pt>
                <c:pt idx="12719">
                  <c:v>285.22399999999999</c:v>
                </c:pt>
                <c:pt idx="12720">
                  <c:v>285.23700000000002</c:v>
                </c:pt>
                <c:pt idx="12721">
                  <c:v>285.25</c:v>
                </c:pt>
                <c:pt idx="12722">
                  <c:v>285.262</c:v>
                </c:pt>
                <c:pt idx="12723">
                  <c:v>285.27499999999998</c:v>
                </c:pt>
                <c:pt idx="12724">
                  <c:v>285.28699999999998</c:v>
                </c:pt>
                <c:pt idx="12725">
                  <c:v>285.29899999999998</c:v>
                </c:pt>
                <c:pt idx="12726">
                  <c:v>285.31099999999998</c:v>
                </c:pt>
                <c:pt idx="12727">
                  <c:v>285.32299999999998</c:v>
                </c:pt>
                <c:pt idx="12728">
                  <c:v>285.33600000000001</c:v>
                </c:pt>
                <c:pt idx="12729">
                  <c:v>285.34800000000001</c:v>
                </c:pt>
                <c:pt idx="12730">
                  <c:v>285.36</c:v>
                </c:pt>
                <c:pt idx="12731">
                  <c:v>285.37200000000001</c:v>
                </c:pt>
                <c:pt idx="12732">
                  <c:v>285.38400000000001</c:v>
                </c:pt>
                <c:pt idx="12733">
                  <c:v>285.39699999999999</c:v>
                </c:pt>
                <c:pt idx="12734">
                  <c:v>285.41000000000003</c:v>
                </c:pt>
                <c:pt idx="12735">
                  <c:v>285.42399999999998</c:v>
                </c:pt>
                <c:pt idx="12736">
                  <c:v>285.43700000000001</c:v>
                </c:pt>
                <c:pt idx="12737">
                  <c:v>285.45</c:v>
                </c:pt>
                <c:pt idx="12738">
                  <c:v>285.46199999999999</c:v>
                </c:pt>
                <c:pt idx="12739">
                  <c:v>285.47399999999999</c:v>
                </c:pt>
                <c:pt idx="12740">
                  <c:v>285.48700000000002</c:v>
                </c:pt>
                <c:pt idx="12741">
                  <c:v>285.49900000000002</c:v>
                </c:pt>
                <c:pt idx="12742">
                  <c:v>285.51100000000002</c:v>
                </c:pt>
                <c:pt idx="12743">
                  <c:v>285.52300000000002</c:v>
                </c:pt>
                <c:pt idx="12744">
                  <c:v>285.536</c:v>
                </c:pt>
                <c:pt idx="12745">
                  <c:v>285.548</c:v>
                </c:pt>
                <c:pt idx="12746">
                  <c:v>285.55900000000003</c:v>
                </c:pt>
                <c:pt idx="12747">
                  <c:v>285.57299999999998</c:v>
                </c:pt>
                <c:pt idx="12748">
                  <c:v>285.59199999999998</c:v>
                </c:pt>
                <c:pt idx="12749">
                  <c:v>285.61799999999999</c:v>
                </c:pt>
                <c:pt idx="12750">
                  <c:v>285.661</c:v>
                </c:pt>
                <c:pt idx="12751">
                  <c:v>285.721</c:v>
                </c:pt>
                <c:pt idx="12752">
                  <c:v>285.75599999999997</c:v>
                </c:pt>
                <c:pt idx="12753">
                  <c:v>285.762</c:v>
                </c:pt>
                <c:pt idx="12754">
                  <c:v>285.767</c:v>
                </c:pt>
                <c:pt idx="12755">
                  <c:v>285.77999999999997</c:v>
                </c:pt>
                <c:pt idx="12756">
                  <c:v>285.80099999999999</c:v>
                </c:pt>
                <c:pt idx="12757">
                  <c:v>285.82299999999998</c:v>
                </c:pt>
                <c:pt idx="12758">
                  <c:v>285.839</c:v>
                </c:pt>
                <c:pt idx="12759">
                  <c:v>285.85300000000001</c:v>
                </c:pt>
                <c:pt idx="12760">
                  <c:v>285.86599999999999</c:v>
                </c:pt>
                <c:pt idx="12761">
                  <c:v>285.88</c:v>
                </c:pt>
                <c:pt idx="12762">
                  <c:v>285.89499999999998</c:v>
                </c:pt>
                <c:pt idx="12763">
                  <c:v>285.91300000000001</c:v>
                </c:pt>
                <c:pt idx="12764">
                  <c:v>285.94299999999998</c:v>
                </c:pt>
                <c:pt idx="12765">
                  <c:v>285.98899999999998</c:v>
                </c:pt>
                <c:pt idx="12766">
                  <c:v>286.04700000000003</c:v>
                </c:pt>
                <c:pt idx="12767">
                  <c:v>286.096</c:v>
                </c:pt>
                <c:pt idx="12768">
                  <c:v>286.10000000000002</c:v>
                </c:pt>
                <c:pt idx="12769">
                  <c:v>286.11099999999999</c:v>
                </c:pt>
                <c:pt idx="12770">
                  <c:v>286.12099999999998</c:v>
                </c:pt>
                <c:pt idx="12771">
                  <c:v>286.13499999999999</c:v>
                </c:pt>
                <c:pt idx="12772">
                  <c:v>286.14999999999998</c:v>
                </c:pt>
                <c:pt idx="12773">
                  <c:v>286.16800000000001</c:v>
                </c:pt>
                <c:pt idx="12774">
                  <c:v>286.185</c:v>
                </c:pt>
                <c:pt idx="12775">
                  <c:v>286.202</c:v>
                </c:pt>
                <c:pt idx="12776">
                  <c:v>286.21699999999998</c:v>
                </c:pt>
                <c:pt idx="12777">
                  <c:v>286.233</c:v>
                </c:pt>
                <c:pt idx="12778">
                  <c:v>286.24900000000002</c:v>
                </c:pt>
                <c:pt idx="12779">
                  <c:v>286.27999999999997</c:v>
                </c:pt>
                <c:pt idx="12780">
                  <c:v>286.33499999999998</c:v>
                </c:pt>
                <c:pt idx="12781">
                  <c:v>286.40100000000001</c:v>
                </c:pt>
                <c:pt idx="12782">
                  <c:v>286.43099999999998</c:v>
                </c:pt>
                <c:pt idx="12783">
                  <c:v>286.43900000000002</c:v>
                </c:pt>
                <c:pt idx="12784">
                  <c:v>286.44799999999998</c:v>
                </c:pt>
                <c:pt idx="12785">
                  <c:v>286.46199999999999</c:v>
                </c:pt>
                <c:pt idx="12786">
                  <c:v>286.47899999999998</c:v>
                </c:pt>
                <c:pt idx="12787">
                  <c:v>286.49400000000003</c:v>
                </c:pt>
                <c:pt idx="12788">
                  <c:v>286.50799999999998</c:v>
                </c:pt>
                <c:pt idx="12789">
                  <c:v>286.52</c:v>
                </c:pt>
                <c:pt idx="12790">
                  <c:v>286.53300000000002</c:v>
                </c:pt>
                <c:pt idx="12791">
                  <c:v>286.54599999999999</c:v>
                </c:pt>
                <c:pt idx="12792">
                  <c:v>286.56</c:v>
                </c:pt>
                <c:pt idx="12793">
                  <c:v>286.577</c:v>
                </c:pt>
                <c:pt idx="12794">
                  <c:v>286.59699999999998</c:v>
                </c:pt>
                <c:pt idx="12795">
                  <c:v>286.61700000000002</c:v>
                </c:pt>
                <c:pt idx="12796">
                  <c:v>286.63200000000001</c:v>
                </c:pt>
                <c:pt idx="12797">
                  <c:v>286.649</c:v>
                </c:pt>
                <c:pt idx="12798">
                  <c:v>286.66399999999999</c:v>
                </c:pt>
                <c:pt idx="12799">
                  <c:v>286.68</c:v>
                </c:pt>
                <c:pt idx="12800">
                  <c:v>286.69400000000002</c:v>
                </c:pt>
                <c:pt idx="12801">
                  <c:v>286.70699999999999</c:v>
                </c:pt>
                <c:pt idx="12802">
                  <c:v>286.72000000000003</c:v>
                </c:pt>
                <c:pt idx="12803">
                  <c:v>286.73599999999999</c:v>
                </c:pt>
                <c:pt idx="12804">
                  <c:v>286.76600000000002</c:v>
                </c:pt>
                <c:pt idx="12805">
                  <c:v>286.79199999999997</c:v>
                </c:pt>
                <c:pt idx="12806">
                  <c:v>286.81099999999998</c:v>
                </c:pt>
                <c:pt idx="12807">
                  <c:v>286.82499999999999</c:v>
                </c:pt>
                <c:pt idx="12808">
                  <c:v>286.839</c:v>
                </c:pt>
                <c:pt idx="12809">
                  <c:v>286.85500000000002</c:v>
                </c:pt>
                <c:pt idx="12810">
                  <c:v>286.87099999999998</c:v>
                </c:pt>
                <c:pt idx="12811">
                  <c:v>286.88499999999999</c:v>
                </c:pt>
                <c:pt idx="12812">
                  <c:v>286.89800000000002</c:v>
                </c:pt>
                <c:pt idx="12813">
                  <c:v>286.91000000000003</c:v>
                </c:pt>
                <c:pt idx="12814">
                  <c:v>286.923</c:v>
                </c:pt>
                <c:pt idx="12815">
                  <c:v>286.93599999999998</c:v>
                </c:pt>
                <c:pt idx="12816">
                  <c:v>286.94799999999998</c:v>
                </c:pt>
                <c:pt idx="12817">
                  <c:v>286.96100000000001</c:v>
                </c:pt>
                <c:pt idx="12818">
                  <c:v>286.97399999999999</c:v>
                </c:pt>
                <c:pt idx="12819">
                  <c:v>286.98700000000002</c:v>
                </c:pt>
                <c:pt idx="12820">
                  <c:v>287</c:v>
                </c:pt>
                <c:pt idx="12821">
                  <c:v>287.012</c:v>
                </c:pt>
                <c:pt idx="12822">
                  <c:v>287.02499999999998</c:v>
                </c:pt>
                <c:pt idx="12823">
                  <c:v>287.03800000000001</c:v>
                </c:pt>
                <c:pt idx="12824">
                  <c:v>287.05099999999999</c:v>
                </c:pt>
                <c:pt idx="12825">
                  <c:v>287.06599999999997</c:v>
                </c:pt>
                <c:pt idx="12826">
                  <c:v>287.08199999999999</c:v>
                </c:pt>
                <c:pt idx="12827">
                  <c:v>287.09500000000003</c:v>
                </c:pt>
                <c:pt idx="12828">
                  <c:v>287.108</c:v>
                </c:pt>
                <c:pt idx="12829">
                  <c:v>287.12</c:v>
                </c:pt>
                <c:pt idx="12830">
                  <c:v>287.13200000000001</c:v>
                </c:pt>
                <c:pt idx="12831">
                  <c:v>287.14400000000001</c:v>
                </c:pt>
                <c:pt idx="12832">
                  <c:v>287.15600000000001</c:v>
                </c:pt>
                <c:pt idx="12833">
                  <c:v>287.16899999999998</c:v>
                </c:pt>
                <c:pt idx="12834">
                  <c:v>287.18099999999998</c:v>
                </c:pt>
                <c:pt idx="12835">
                  <c:v>287.19200000000001</c:v>
                </c:pt>
                <c:pt idx="12836">
                  <c:v>287.20400000000001</c:v>
                </c:pt>
                <c:pt idx="12837">
                  <c:v>287.21499999999997</c:v>
                </c:pt>
                <c:pt idx="12838">
                  <c:v>287.22699999999998</c:v>
                </c:pt>
                <c:pt idx="12839">
                  <c:v>287.238</c:v>
                </c:pt>
                <c:pt idx="12840">
                  <c:v>287.24900000000002</c:v>
                </c:pt>
                <c:pt idx="12841">
                  <c:v>287.26100000000002</c:v>
                </c:pt>
                <c:pt idx="12842">
                  <c:v>287.274</c:v>
                </c:pt>
                <c:pt idx="12843">
                  <c:v>287.28899999999999</c:v>
                </c:pt>
                <c:pt idx="12844">
                  <c:v>287.30599999999998</c:v>
                </c:pt>
                <c:pt idx="12845">
                  <c:v>287.322</c:v>
                </c:pt>
                <c:pt idx="12846">
                  <c:v>287.33499999999998</c:v>
                </c:pt>
                <c:pt idx="12847">
                  <c:v>287.34800000000001</c:v>
                </c:pt>
                <c:pt idx="12848">
                  <c:v>287.36200000000002</c:v>
                </c:pt>
                <c:pt idx="12849">
                  <c:v>287.37700000000001</c:v>
                </c:pt>
                <c:pt idx="12850">
                  <c:v>287.392</c:v>
                </c:pt>
                <c:pt idx="12851">
                  <c:v>287.40800000000002</c:v>
                </c:pt>
                <c:pt idx="12852">
                  <c:v>287.43799999999999</c:v>
                </c:pt>
                <c:pt idx="12853">
                  <c:v>287.48200000000003</c:v>
                </c:pt>
                <c:pt idx="12854">
                  <c:v>287.51900000000001</c:v>
                </c:pt>
                <c:pt idx="12855">
                  <c:v>287.55599999999998</c:v>
                </c:pt>
                <c:pt idx="12856">
                  <c:v>287.596</c:v>
                </c:pt>
                <c:pt idx="12857">
                  <c:v>287.61900000000003</c:v>
                </c:pt>
                <c:pt idx="12858">
                  <c:v>287.61900000000003</c:v>
                </c:pt>
                <c:pt idx="12859">
                  <c:v>287.62400000000002</c:v>
                </c:pt>
                <c:pt idx="12860">
                  <c:v>287.62900000000002</c:v>
                </c:pt>
                <c:pt idx="12861">
                  <c:v>287.63499999999999</c:v>
                </c:pt>
                <c:pt idx="12862">
                  <c:v>287.64499999999998</c:v>
                </c:pt>
                <c:pt idx="12863">
                  <c:v>287.65899999999999</c:v>
                </c:pt>
                <c:pt idx="12864">
                  <c:v>287.67599999999999</c:v>
                </c:pt>
                <c:pt idx="12865">
                  <c:v>287.69400000000002</c:v>
                </c:pt>
                <c:pt idx="12866">
                  <c:v>287.71100000000001</c:v>
                </c:pt>
                <c:pt idx="12867">
                  <c:v>287.72699999999998</c:v>
                </c:pt>
                <c:pt idx="12868">
                  <c:v>287.74200000000002</c:v>
                </c:pt>
                <c:pt idx="12869">
                  <c:v>287.75700000000001</c:v>
                </c:pt>
                <c:pt idx="12870">
                  <c:v>287.77300000000002</c:v>
                </c:pt>
                <c:pt idx="12871">
                  <c:v>287.79000000000002</c:v>
                </c:pt>
                <c:pt idx="12872">
                  <c:v>287.80799999999999</c:v>
                </c:pt>
                <c:pt idx="12873">
                  <c:v>287.82499999999999</c:v>
                </c:pt>
                <c:pt idx="12874">
                  <c:v>287.84500000000003</c:v>
                </c:pt>
                <c:pt idx="12875">
                  <c:v>287.86799999999999</c:v>
                </c:pt>
                <c:pt idx="12876">
                  <c:v>287.89</c:v>
                </c:pt>
                <c:pt idx="12877">
                  <c:v>287.90800000000002</c:v>
                </c:pt>
                <c:pt idx="12878">
                  <c:v>287.92</c:v>
                </c:pt>
                <c:pt idx="12879">
                  <c:v>287.928</c:v>
                </c:pt>
                <c:pt idx="12880">
                  <c:v>287.93799999999999</c:v>
                </c:pt>
                <c:pt idx="12881">
                  <c:v>287.95</c:v>
                </c:pt>
                <c:pt idx="12882">
                  <c:v>287.96300000000002</c:v>
                </c:pt>
                <c:pt idx="12883">
                  <c:v>287.97699999999998</c:v>
                </c:pt>
                <c:pt idx="12884">
                  <c:v>287.99400000000003</c:v>
                </c:pt>
                <c:pt idx="12885">
                  <c:v>288.01</c:v>
                </c:pt>
                <c:pt idx="12886">
                  <c:v>288.02600000000001</c:v>
                </c:pt>
                <c:pt idx="12887">
                  <c:v>288.041</c:v>
                </c:pt>
                <c:pt idx="12888">
                  <c:v>288.05500000000001</c:v>
                </c:pt>
                <c:pt idx="12889">
                  <c:v>288.07100000000003</c:v>
                </c:pt>
                <c:pt idx="12890">
                  <c:v>288.09399999999999</c:v>
                </c:pt>
                <c:pt idx="12891">
                  <c:v>288.15100000000001</c:v>
                </c:pt>
                <c:pt idx="12892">
                  <c:v>288.23399999999998</c:v>
                </c:pt>
                <c:pt idx="12893">
                  <c:v>288.26799999999997</c:v>
                </c:pt>
                <c:pt idx="12894">
                  <c:v>288.27999999999997</c:v>
                </c:pt>
                <c:pt idx="12895">
                  <c:v>288.29199999999997</c:v>
                </c:pt>
                <c:pt idx="12896">
                  <c:v>288.303</c:v>
                </c:pt>
                <c:pt idx="12897">
                  <c:v>288.322</c:v>
                </c:pt>
                <c:pt idx="12898">
                  <c:v>288.34399999999999</c:v>
                </c:pt>
                <c:pt idx="12899">
                  <c:v>288.37799999999999</c:v>
                </c:pt>
                <c:pt idx="12900">
                  <c:v>288.42899999999997</c:v>
                </c:pt>
                <c:pt idx="12901">
                  <c:v>288.49400000000003</c:v>
                </c:pt>
                <c:pt idx="12902">
                  <c:v>288.57</c:v>
                </c:pt>
                <c:pt idx="12903">
                  <c:v>288.65199999999999</c:v>
                </c:pt>
                <c:pt idx="12904">
                  <c:v>288.73399999999998</c:v>
                </c:pt>
                <c:pt idx="12905">
                  <c:v>288.81</c:v>
                </c:pt>
                <c:pt idx="12906">
                  <c:v>288.87599999999998</c:v>
                </c:pt>
                <c:pt idx="12907">
                  <c:v>288.93400000000003</c:v>
                </c:pt>
                <c:pt idx="12908">
                  <c:v>288.97300000000001</c:v>
                </c:pt>
                <c:pt idx="12909">
                  <c:v>289.00599999999997</c:v>
                </c:pt>
                <c:pt idx="12910">
                  <c:v>289.04199999999997</c:v>
                </c:pt>
                <c:pt idx="12911">
                  <c:v>289.08199999999999</c:v>
                </c:pt>
                <c:pt idx="12912">
                  <c:v>289.12200000000001</c:v>
                </c:pt>
                <c:pt idx="12913">
                  <c:v>289.16300000000001</c:v>
                </c:pt>
                <c:pt idx="12914">
                  <c:v>289.20299999999997</c:v>
                </c:pt>
                <c:pt idx="12915">
                  <c:v>289.23899999999998</c:v>
                </c:pt>
                <c:pt idx="12916">
                  <c:v>289.27199999999999</c:v>
                </c:pt>
                <c:pt idx="12917">
                  <c:v>289.30700000000002</c:v>
                </c:pt>
                <c:pt idx="12918">
                  <c:v>289.34199999999998</c:v>
                </c:pt>
                <c:pt idx="12919">
                  <c:v>289.38</c:v>
                </c:pt>
                <c:pt idx="12920">
                  <c:v>289.42700000000002</c:v>
                </c:pt>
                <c:pt idx="12921">
                  <c:v>289.47300000000001</c:v>
                </c:pt>
                <c:pt idx="12922">
                  <c:v>289.50400000000002</c:v>
                </c:pt>
                <c:pt idx="12923">
                  <c:v>289.51900000000001</c:v>
                </c:pt>
                <c:pt idx="12924">
                  <c:v>289.52300000000002</c:v>
                </c:pt>
                <c:pt idx="12925">
                  <c:v>289.524</c:v>
                </c:pt>
                <c:pt idx="12926">
                  <c:v>289.524</c:v>
                </c:pt>
                <c:pt idx="12927">
                  <c:v>289.52999999999997</c:v>
                </c:pt>
                <c:pt idx="12928">
                  <c:v>289.536</c:v>
                </c:pt>
                <c:pt idx="12929">
                  <c:v>289.541</c:v>
                </c:pt>
                <c:pt idx="12930">
                  <c:v>289.54399999999998</c:v>
                </c:pt>
                <c:pt idx="12931">
                  <c:v>289.55</c:v>
                </c:pt>
                <c:pt idx="12932">
                  <c:v>289.56799999999998</c:v>
                </c:pt>
                <c:pt idx="12933">
                  <c:v>289.61099999999999</c:v>
                </c:pt>
                <c:pt idx="12934">
                  <c:v>289.67700000000002</c:v>
                </c:pt>
                <c:pt idx="12935">
                  <c:v>289.74900000000002</c:v>
                </c:pt>
                <c:pt idx="12936">
                  <c:v>289.822</c:v>
                </c:pt>
                <c:pt idx="12937">
                  <c:v>289.89100000000002</c:v>
                </c:pt>
                <c:pt idx="12938">
                  <c:v>289.94600000000003</c:v>
                </c:pt>
                <c:pt idx="12939">
                  <c:v>289.983</c:v>
                </c:pt>
                <c:pt idx="12940">
                  <c:v>290.01499999999999</c:v>
                </c:pt>
                <c:pt idx="12941">
                  <c:v>290.053</c:v>
                </c:pt>
                <c:pt idx="12942">
                  <c:v>290.09100000000001</c:v>
                </c:pt>
                <c:pt idx="12943">
                  <c:v>290.12799999999999</c:v>
                </c:pt>
                <c:pt idx="12944">
                  <c:v>290.161</c:v>
                </c:pt>
                <c:pt idx="12945">
                  <c:v>290.19499999999999</c:v>
                </c:pt>
                <c:pt idx="12946">
                  <c:v>290.226</c:v>
                </c:pt>
                <c:pt idx="12947">
                  <c:v>290.25700000000001</c:v>
                </c:pt>
                <c:pt idx="12948">
                  <c:v>290.28500000000003</c:v>
                </c:pt>
                <c:pt idx="12949">
                  <c:v>290.30900000000003</c:v>
                </c:pt>
                <c:pt idx="12950">
                  <c:v>290.31200000000001</c:v>
                </c:pt>
                <c:pt idx="12951">
                  <c:v>290.31200000000001</c:v>
                </c:pt>
                <c:pt idx="12952">
                  <c:v>290.31799999999998</c:v>
                </c:pt>
                <c:pt idx="12953">
                  <c:v>290.32400000000001</c:v>
                </c:pt>
                <c:pt idx="12954">
                  <c:v>290.33199999999999</c:v>
                </c:pt>
                <c:pt idx="12955">
                  <c:v>290.351</c:v>
                </c:pt>
                <c:pt idx="12956">
                  <c:v>290.38799999999998</c:v>
                </c:pt>
                <c:pt idx="12957">
                  <c:v>290.44400000000002</c:v>
                </c:pt>
                <c:pt idx="12958">
                  <c:v>290.51</c:v>
                </c:pt>
                <c:pt idx="12959">
                  <c:v>290.58300000000003</c:v>
                </c:pt>
                <c:pt idx="12960">
                  <c:v>290.65600000000001</c:v>
                </c:pt>
                <c:pt idx="12961">
                  <c:v>290.72500000000002</c:v>
                </c:pt>
                <c:pt idx="12962">
                  <c:v>290.78800000000001</c:v>
                </c:pt>
                <c:pt idx="12963">
                  <c:v>290.846</c:v>
                </c:pt>
                <c:pt idx="12964">
                  <c:v>290.899</c:v>
                </c:pt>
                <c:pt idx="12965">
                  <c:v>290.94799999999998</c:v>
                </c:pt>
                <c:pt idx="12966">
                  <c:v>290.99200000000002</c:v>
                </c:pt>
                <c:pt idx="12967">
                  <c:v>291.024</c:v>
                </c:pt>
                <c:pt idx="12968">
                  <c:v>291.03500000000003</c:v>
                </c:pt>
                <c:pt idx="12969">
                  <c:v>291.03500000000003</c:v>
                </c:pt>
                <c:pt idx="12970">
                  <c:v>291.036</c:v>
                </c:pt>
                <c:pt idx="12971">
                  <c:v>291.04300000000001</c:v>
                </c:pt>
                <c:pt idx="12972">
                  <c:v>291.04899999999998</c:v>
                </c:pt>
                <c:pt idx="12973">
                  <c:v>291.05599999999998</c:v>
                </c:pt>
                <c:pt idx="12974">
                  <c:v>291.065</c:v>
                </c:pt>
                <c:pt idx="12975">
                  <c:v>291.07799999999997</c:v>
                </c:pt>
                <c:pt idx="12976">
                  <c:v>291.101</c:v>
                </c:pt>
                <c:pt idx="12977">
                  <c:v>291.12900000000002</c:v>
                </c:pt>
                <c:pt idx="12978">
                  <c:v>291.17500000000001</c:v>
                </c:pt>
                <c:pt idx="12979">
                  <c:v>291.22199999999998</c:v>
                </c:pt>
                <c:pt idx="12980">
                  <c:v>291.25900000000001</c:v>
                </c:pt>
                <c:pt idx="12981">
                  <c:v>291.31400000000002</c:v>
                </c:pt>
                <c:pt idx="12982">
                  <c:v>291.37799999999999</c:v>
                </c:pt>
                <c:pt idx="12983">
                  <c:v>291.45299999999997</c:v>
                </c:pt>
                <c:pt idx="12984">
                  <c:v>291.53100000000001</c:v>
                </c:pt>
                <c:pt idx="12985">
                  <c:v>291.601</c:v>
                </c:pt>
                <c:pt idx="12986">
                  <c:v>291.66000000000003</c:v>
                </c:pt>
                <c:pt idx="12987">
                  <c:v>291.70999999999998</c:v>
                </c:pt>
                <c:pt idx="12988">
                  <c:v>291.75400000000002</c:v>
                </c:pt>
                <c:pt idx="12989">
                  <c:v>291.79000000000002</c:v>
                </c:pt>
                <c:pt idx="12990">
                  <c:v>291.82</c:v>
                </c:pt>
                <c:pt idx="12991">
                  <c:v>291.85000000000002</c:v>
                </c:pt>
                <c:pt idx="12992">
                  <c:v>291.88400000000001</c:v>
                </c:pt>
                <c:pt idx="12993">
                  <c:v>291.91899999999998</c:v>
                </c:pt>
                <c:pt idx="12994">
                  <c:v>291.95299999999997</c:v>
                </c:pt>
                <c:pt idx="12995">
                  <c:v>291.98899999999998</c:v>
                </c:pt>
                <c:pt idx="12996">
                  <c:v>292.02600000000001</c:v>
                </c:pt>
                <c:pt idx="12997">
                  <c:v>292.06400000000002</c:v>
                </c:pt>
                <c:pt idx="12998">
                  <c:v>292.10000000000002</c:v>
                </c:pt>
                <c:pt idx="12999">
                  <c:v>292.13200000000001</c:v>
                </c:pt>
                <c:pt idx="13000">
                  <c:v>292.15699999999998</c:v>
                </c:pt>
                <c:pt idx="13001">
                  <c:v>292.178</c:v>
                </c:pt>
                <c:pt idx="13002">
                  <c:v>292.20100000000002</c:v>
                </c:pt>
                <c:pt idx="13003">
                  <c:v>292.22500000000002</c:v>
                </c:pt>
                <c:pt idx="13004">
                  <c:v>292.24900000000002</c:v>
                </c:pt>
                <c:pt idx="13005">
                  <c:v>292.27</c:v>
                </c:pt>
                <c:pt idx="13006">
                  <c:v>292.28300000000002</c:v>
                </c:pt>
                <c:pt idx="13007">
                  <c:v>292.28300000000002</c:v>
                </c:pt>
                <c:pt idx="13008">
                  <c:v>292.28300000000002</c:v>
                </c:pt>
                <c:pt idx="13009">
                  <c:v>292.28300000000002</c:v>
                </c:pt>
                <c:pt idx="13010">
                  <c:v>292.28300000000002</c:v>
                </c:pt>
                <c:pt idx="13011">
                  <c:v>292.28800000000001</c:v>
                </c:pt>
                <c:pt idx="13012">
                  <c:v>292.29399999999998</c:v>
                </c:pt>
                <c:pt idx="13013">
                  <c:v>292.30099999999999</c:v>
                </c:pt>
                <c:pt idx="13014">
                  <c:v>292.31099999999998</c:v>
                </c:pt>
                <c:pt idx="13015">
                  <c:v>292.32400000000001</c:v>
                </c:pt>
                <c:pt idx="13016">
                  <c:v>292.339</c:v>
                </c:pt>
                <c:pt idx="13017">
                  <c:v>292.35399999999998</c:v>
                </c:pt>
                <c:pt idx="13018">
                  <c:v>292.36799999999999</c:v>
                </c:pt>
                <c:pt idx="13019">
                  <c:v>292.38200000000001</c:v>
                </c:pt>
                <c:pt idx="13020">
                  <c:v>292.39699999999999</c:v>
                </c:pt>
                <c:pt idx="13021">
                  <c:v>292.41500000000002</c:v>
                </c:pt>
                <c:pt idx="13022">
                  <c:v>292.45</c:v>
                </c:pt>
                <c:pt idx="13023">
                  <c:v>292.517</c:v>
                </c:pt>
                <c:pt idx="13024">
                  <c:v>292.59899999999999</c:v>
                </c:pt>
                <c:pt idx="13025">
                  <c:v>292.661</c:v>
                </c:pt>
                <c:pt idx="13026">
                  <c:v>292.68900000000002</c:v>
                </c:pt>
                <c:pt idx="13027">
                  <c:v>292.70499999999998</c:v>
                </c:pt>
                <c:pt idx="13028">
                  <c:v>292.71699999999998</c:v>
                </c:pt>
                <c:pt idx="13029">
                  <c:v>292.72899999999998</c:v>
                </c:pt>
                <c:pt idx="13030">
                  <c:v>292.74299999999999</c:v>
                </c:pt>
                <c:pt idx="13031">
                  <c:v>292.755</c:v>
                </c:pt>
                <c:pt idx="13032">
                  <c:v>292.76499999999999</c:v>
                </c:pt>
                <c:pt idx="13033">
                  <c:v>292.77300000000002</c:v>
                </c:pt>
                <c:pt idx="13034">
                  <c:v>292.78100000000001</c:v>
                </c:pt>
                <c:pt idx="13035">
                  <c:v>292.78899999999999</c:v>
                </c:pt>
                <c:pt idx="13036">
                  <c:v>292.798</c:v>
                </c:pt>
                <c:pt idx="13037">
                  <c:v>292.80799999999999</c:v>
                </c:pt>
                <c:pt idx="13038">
                  <c:v>292.81799999999998</c:v>
                </c:pt>
                <c:pt idx="13039">
                  <c:v>292.83300000000003</c:v>
                </c:pt>
                <c:pt idx="13040">
                  <c:v>292.851</c:v>
                </c:pt>
                <c:pt idx="13041">
                  <c:v>292.86900000000003</c:v>
                </c:pt>
                <c:pt idx="13042">
                  <c:v>292.88400000000001</c:v>
                </c:pt>
                <c:pt idx="13043">
                  <c:v>292.89699999999999</c:v>
                </c:pt>
                <c:pt idx="13044">
                  <c:v>292.91199999999998</c:v>
                </c:pt>
                <c:pt idx="13045">
                  <c:v>292.92599999999999</c:v>
                </c:pt>
                <c:pt idx="13046">
                  <c:v>292.94099999999997</c:v>
                </c:pt>
                <c:pt idx="13047">
                  <c:v>292.95999999999998</c:v>
                </c:pt>
                <c:pt idx="13048">
                  <c:v>292.99299999999999</c:v>
                </c:pt>
                <c:pt idx="13049">
                  <c:v>293.03300000000002</c:v>
                </c:pt>
                <c:pt idx="13050">
                  <c:v>293.06900000000002</c:v>
                </c:pt>
                <c:pt idx="13051">
                  <c:v>293.09199999999998</c:v>
                </c:pt>
                <c:pt idx="13052">
                  <c:v>293.101</c:v>
                </c:pt>
                <c:pt idx="13053">
                  <c:v>293.108</c:v>
                </c:pt>
                <c:pt idx="13054">
                  <c:v>293.11399999999998</c:v>
                </c:pt>
                <c:pt idx="13055">
                  <c:v>293.12200000000001</c:v>
                </c:pt>
                <c:pt idx="13056">
                  <c:v>293.13299999999998</c:v>
                </c:pt>
                <c:pt idx="13057">
                  <c:v>293.149</c:v>
                </c:pt>
                <c:pt idx="13058">
                  <c:v>293.16500000000002</c:v>
                </c:pt>
                <c:pt idx="13059">
                  <c:v>293.18099999999998</c:v>
                </c:pt>
                <c:pt idx="13060">
                  <c:v>293.19499999999999</c:v>
                </c:pt>
                <c:pt idx="13061">
                  <c:v>293.20999999999998</c:v>
                </c:pt>
                <c:pt idx="13062">
                  <c:v>293.22399999999999</c:v>
                </c:pt>
                <c:pt idx="13063">
                  <c:v>293.24099999999999</c:v>
                </c:pt>
                <c:pt idx="13064">
                  <c:v>293.28399999999999</c:v>
                </c:pt>
                <c:pt idx="13065">
                  <c:v>293.33999999999997</c:v>
                </c:pt>
                <c:pt idx="13066">
                  <c:v>293.39</c:v>
                </c:pt>
                <c:pt idx="13067">
                  <c:v>293.41800000000001</c:v>
                </c:pt>
                <c:pt idx="13068">
                  <c:v>293.44</c:v>
                </c:pt>
                <c:pt idx="13069">
                  <c:v>293.44600000000003</c:v>
                </c:pt>
                <c:pt idx="13070">
                  <c:v>293.45299999999997</c:v>
                </c:pt>
                <c:pt idx="13071">
                  <c:v>293.45999999999998</c:v>
                </c:pt>
                <c:pt idx="13072">
                  <c:v>293.46899999999999</c:v>
                </c:pt>
                <c:pt idx="13073">
                  <c:v>293.48099999999999</c:v>
                </c:pt>
                <c:pt idx="13074">
                  <c:v>293.495</c:v>
                </c:pt>
                <c:pt idx="13075">
                  <c:v>293.51100000000002</c:v>
                </c:pt>
                <c:pt idx="13076">
                  <c:v>293.52800000000002</c:v>
                </c:pt>
                <c:pt idx="13077">
                  <c:v>293.54500000000002</c:v>
                </c:pt>
                <c:pt idx="13078">
                  <c:v>293.56</c:v>
                </c:pt>
                <c:pt idx="13079">
                  <c:v>293.57499999999999</c:v>
                </c:pt>
                <c:pt idx="13080">
                  <c:v>293.59199999999998</c:v>
                </c:pt>
                <c:pt idx="13081">
                  <c:v>293.60899999999998</c:v>
                </c:pt>
                <c:pt idx="13082">
                  <c:v>293.625</c:v>
                </c:pt>
                <c:pt idx="13083">
                  <c:v>293.64499999999998</c:v>
                </c:pt>
                <c:pt idx="13084">
                  <c:v>293.673</c:v>
                </c:pt>
                <c:pt idx="13085">
                  <c:v>293.70699999999999</c:v>
                </c:pt>
                <c:pt idx="13086">
                  <c:v>293.74099999999999</c:v>
                </c:pt>
                <c:pt idx="13087">
                  <c:v>293.77300000000002</c:v>
                </c:pt>
                <c:pt idx="13088">
                  <c:v>293.79300000000001</c:v>
                </c:pt>
                <c:pt idx="13089">
                  <c:v>293.80200000000002</c:v>
                </c:pt>
                <c:pt idx="13090">
                  <c:v>293.81</c:v>
                </c:pt>
                <c:pt idx="13091">
                  <c:v>293.82100000000003</c:v>
                </c:pt>
                <c:pt idx="13092">
                  <c:v>293.83300000000003</c:v>
                </c:pt>
                <c:pt idx="13093">
                  <c:v>293.84800000000001</c:v>
                </c:pt>
                <c:pt idx="13094">
                  <c:v>293.86700000000002</c:v>
                </c:pt>
                <c:pt idx="13095">
                  <c:v>293.88900000000001</c:v>
                </c:pt>
                <c:pt idx="13096">
                  <c:v>293.90899999999999</c:v>
                </c:pt>
                <c:pt idx="13097">
                  <c:v>293.92399999999998</c:v>
                </c:pt>
                <c:pt idx="13098">
                  <c:v>293.93799999999999</c:v>
                </c:pt>
                <c:pt idx="13099">
                  <c:v>293.95400000000001</c:v>
                </c:pt>
                <c:pt idx="13100">
                  <c:v>293.97000000000003</c:v>
                </c:pt>
                <c:pt idx="13101">
                  <c:v>293.99900000000002</c:v>
                </c:pt>
                <c:pt idx="13102">
                  <c:v>294.04500000000002</c:v>
                </c:pt>
                <c:pt idx="13103">
                  <c:v>294.09500000000003</c:v>
                </c:pt>
                <c:pt idx="13104">
                  <c:v>294.12099999999998</c:v>
                </c:pt>
                <c:pt idx="13105">
                  <c:v>294.13099999999997</c:v>
                </c:pt>
                <c:pt idx="13106">
                  <c:v>294.13900000000001</c:v>
                </c:pt>
                <c:pt idx="13107">
                  <c:v>294.14800000000002</c:v>
                </c:pt>
                <c:pt idx="13108">
                  <c:v>294.15899999999999</c:v>
                </c:pt>
                <c:pt idx="13109">
                  <c:v>294.173</c:v>
                </c:pt>
                <c:pt idx="13110">
                  <c:v>294.18799999999999</c:v>
                </c:pt>
                <c:pt idx="13111">
                  <c:v>294.20400000000001</c:v>
                </c:pt>
                <c:pt idx="13112">
                  <c:v>294.221</c:v>
                </c:pt>
                <c:pt idx="13113">
                  <c:v>294.238</c:v>
                </c:pt>
                <c:pt idx="13114">
                  <c:v>294.255</c:v>
                </c:pt>
                <c:pt idx="13115">
                  <c:v>294.27</c:v>
                </c:pt>
                <c:pt idx="13116">
                  <c:v>294.28500000000003</c:v>
                </c:pt>
                <c:pt idx="13117">
                  <c:v>294.3</c:v>
                </c:pt>
                <c:pt idx="13118">
                  <c:v>294.315</c:v>
                </c:pt>
                <c:pt idx="13119">
                  <c:v>294.32900000000001</c:v>
                </c:pt>
                <c:pt idx="13120">
                  <c:v>294.34199999999998</c:v>
                </c:pt>
                <c:pt idx="13121">
                  <c:v>294.35500000000002</c:v>
                </c:pt>
                <c:pt idx="13122">
                  <c:v>294.36700000000002</c:v>
                </c:pt>
                <c:pt idx="13123">
                  <c:v>294.38</c:v>
                </c:pt>
                <c:pt idx="13124">
                  <c:v>294.39299999999997</c:v>
                </c:pt>
                <c:pt idx="13125">
                  <c:v>294.40600000000001</c:v>
                </c:pt>
                <c:pt idx="13126">
                  <c:v>294.42</c:v>
                </c:pt>
                <c:pt idx="13127">
                  <c:v>294.43299999999999</c:v>
                </c:pt>
                <c:pt idx="13128">
                  <c:v>294.44499999999999</c:v>
                </c:pt>
                <c:pt idx="13129">
                  <c:v>294.45600000000002</c:v>
                </c:pt>
                <c:pt idx="13130">
                  <c:v>294.46800000000002</c:v>
                </c:pt>
                <c:pt idx="13131">
                  <c:v>294.48</c:v>
                </c:pt>
                <c:pt idx="13132">
                  <c:v>294.49200000000002</c:v>
                </c:pt>
                <c:pt idx="13133">
                  <c:v>294.50599999999997</c:v>
                </c:pt>
                <c:pt idx="13134">
                  <c:v>294.52</c:v>
                </c:pt>
                <c:pt idx="13135">
                  <c:v>294.53399999999999</c:v>
                </c:pt>
                <c:pt idx="13136">
                  <c:v>294.548</c:v>
                </c:pt>
                <c:pt idx="13137">
                  <c:v>294.56099999999998</c:v>
                </c:pt>
                <c:pt idx="13138">
                  <c:v>294.57400000000001</c:v>
                </c:pt>
                <c:pt idx="13139">
                  <c:v>294.58800000000002</c:v>
                </c:pt>
                <c:pt idx="13140">
                  <c:v>294.60300000000001</c:v>
                </c:pt>
                <c:pt idx="13141">
                  <c:v>294.61799999999999</c:v>
                </c:pt>
                <c:pt idx="13142">
                  <c:v>294.63400000000001</c:v>
                </c:pt>
                <c:pt idx="13143">
                  <c:v>294.64699999999999</c:v>
                </c:pt>
                <c:pt idx="13144">
                  <c:v>294.66000000000003</c:v>
                </c:pt>
                <c:pt idx="13145">
                  <c:v>294.673</c:v>
                </c:pt>
                <c:pt idx="13146">
                  <c:v>294.685</c:v>
                </c:pt>
                <c:pt idx="13147">
                  <c:v>294.697</c:v>
                </c:pt>
                <c:pt idx="13148">
                  <c:v>294.70999999999998</c:v>
                </c:pt>
                <c:pt idx="13149">
                  <c:v>294.72500000000002</c:v>
                </c:pt>
                <c:pt idx="13150">
                  <c:v>294.74099999999999</c:v>
                </c:pt>
                <c:pt idx="13151">
                  <c:v>294.75799999999998</c:v>
                </c:pt>
                <c:pt idx="13152">
                  <c:v>294.77499999999998</c:v>
                </c:pt>
                <c:pt idx="13153">
                  <c:v>294.78899999999999</c:v>
                </c:pt>
                <c:pt idx="13154">
                  <c:v>294.80399999999997</c:v>
                </c:pt>
                <c:pt idx="13155">
                  <c:v>294.82</c:v>
                </c:pt>
                <c:pt idx="13156">
                  <c:v>294.83800000000002</c:v>
                </c:pt>
                <c:pt idx="13157">
                  <c:v>294.85399999999998</c:v>
                </c:pt>
                <c:pt idx="13158">
                  <c:v>294.87</c:v>
                </c:pt>
                <c:pt idx="13159">
                  <c:v>294.88200000000001</c:v>
                </c:pt>
                <c:pt idx="13160">
                  <c:v>294.89400000000001</c:v>
                </c:pt>
                <c:pt idx="13161">
                  <c:v>294.90600000000001</c:v>
                </c:pt>
                <c:pt idx="13162">
                  <c:v>294.91800000000001</c:v>
                </c:pt>
                <c:pt idx="13163">
                  <c:v>294.93</c:v>
                </c:pt>
                <c:pt idx="13164">
                  <c:v>294.94200000000001</c:v>
                </c:pt>
                <c:pt idx="13165">
                  <c:v>294.95299999999997</c:v>
                </c:pt>
                <c:pt idx="13166">
                  <c:v>294.96499999999997</c:v>
                </c:pt>
                <c:pt idx="13167">
                  <c:v>294.97699999999998</c:v>
                </c:pt>
                <c:pt idx="13168">
                  <c:v>294.98899999999998</c:v>
                </c:pt>
                <c:pt idx="13169">
                  <c:v>295</c:v>
                </c:pt>
                <c:pt idx="13170">
                  <c:v>295.012</c:v>
                </c:pt>
                <c:pt idx="13171">
                  <c:v>295.024</c:v>
                </c:pt>
                <c:pt idx="13172">
                  <c:v>295.03699999999998</c:v>
                </c:pt>
                <c:pt idx="13173">
                  <c:v>295.05099999999999</c:v>
                </c:pt>
                <c:pt idx="13174">
                  <c:v>295.06700000000001</c:v>
                </c:pt>
                <c:pt idx="13175">
                  <c:v>295.08100000000002</c:v>
                </c:pt>
                <c:pt idx="13176">
                  <c:v>295.09300000000002</c:v>
                </c:pt>
                <c:pt idx="13177">
                  <c:v>295.10500000000002</c:v>
                </c:pt>
                <c:pt idx="13178">
                  <c:v>295.11700000000002</c:v>
                </c:pt>
                <c:pt idx="13179">
                  <c:v>295.12900000000002</c:v>
                </c:pt>
                <c:pt idx="13180">
                  <c:v>295.14</c:v>
                </c:pt>
                <c:pt idx="13181">
                  <c:v>295.15199999999999</c:v>
                </c:pt>
                <c:pt idx="13182">
                  <c:v>295.16399999999999</c:v>
                </c:pt>
                <c:pt idx="13183">
                  <c:v>295.17500000000001</c:v>
                </c:pt>
                <c:pt idx="13184">
                  <c:v>295.18700000000001</c:v>
                </c:pt>
                <c:pt idx="13185">
                  <c:v>295.19900000000001</c:v>
                </c:pt>
                <c:pt idx="13186">
                  <c:v>295.21100000000001</c:v>
                </c:pt>
                <c:pt idx="13187">
                  <c:v>295.22300000000001</c:v>
                </c:pt>
                <c:pt idx="13188">
                  <c:v>295.23500000000001</c:v>
                </c:pt>
                <c:pt idx="13189">
                  <c:v>295.25</c:v>
                </c:pt>
                <c:pt idx="13190">
                  <c:v>295.26499999999999</c:v>
                </c:pt>
                <c:pt idx="13191">
                  <c:v>295.27999999999997</c:v>
                </c:pt>
                <c:pt idx="13192">
                  <c:v>295.29300000000001</c:v>
                </c:pt>
                <c:pt idx="13193">
                  <c:v>295.30500000000001</c:v>
                </c:pt>
                <c:pt idx="13194">
                  <c:v>295.31700000000001</c:v>
                </c:pt>
                <c:pt idx="13195">
                  <c:v>295.32900000000001</c:v>
                </c:pt>
                <c:pt idx="13196">
                  <c:v>295.34100000000001</c:v>
                </c:pt>
                <c:pt idx="13197">
                  <c:v>295.35300000000001</c:v>
                </c:pt>
                <c:pt idx="13198">
                  <c:v>295.36500000000001</c:v>
                </c:pt>
                <c:pt idx="13199">
                  <c:v>295.37700000000001</c:v>
                </c:pt>
                <c:pt idx="13200">
                  <c:v>295.38799999999998</c:v>
                </c:pt>
                <c:pt idx="13201">
                  <c:v>295.39999999999998</c:v>
                </c:pt>
                <c:pt idx="13202">
                  <c:v>295.411</c:v>
                </c:pt>
                <c:pt idx="13203">
                  <c:v>295.42200000000003</c:v>
                </c:pt>
                <c:pt idx="13204">
                  <c:v>295.43299999999999</c:v>
                </c:pt>
                <c:pt idx="13205">
                  <c:v>295.44400000000002</c:v>
                </c:pt>
                <c:pt idx="13206">
                  <c:v>295.45499999999998</c:v>
                </c:pt>
                <c:pt idx="13207">
                  <c:v>295.46699999999998</c:v>
                </c:pt>
                <c:pt idx="13208">
                  <c:v>295.47800000000001</c:v>
                </c:pt>
                <c:pt idx="13209">
                  <c:v>295.48899999999998</c:v>
                </c:pt>
                <c:pt idx="13210">
                  <c:v>295.5</c:v>
                </c:pt>
                <c:pt idx="13211">
                  <c:v>295.512</c:v>
                </c:pt>
                <c:pt idx="13212">
                  <c:v>295.52300000000002</c:v>
                </c:pt>
                <c:pt idx="13213">
                  <c:v>295.53399999999999</c:v>
                </c:pt>
                <c:pt idx="13214">
                  <c:v>295.54500000000002</c:v>
                </c:pt>
                <c:pt idx="13215">
                  <c:v>295.55599999999998</c:v>
                </c:pt>
                <c:pt idx="13216">
                  <c:v>295.56700000000001</c:v>
                </c:pt>
                <c:pt idx="13217">
                  <c:v>295.57900000000001</c:v>
                </c:pt>
                <c:pt idx="13218">
                  <c:v>295.58999999999997</c:v>
                </c:pt>
                <c:pt idx="13219">
                  <c:v>295.601</c:v>
                </c:pt>
                <c:pt idx="13220">
                  <c:v>295.61200000000002</c:v>
                </c:pt>
                <c:pt idx="13221">
                  <c:v>295.62299999999999</c:v>
                </c:pt>
                <c:pt idx="13222">
                  <c:v>295.63499999999999</c:v>
                </c:pt>
                <c:pt idx="13223">
                  <c:v>295.64600000000002</c:v>
                </c:pt>
                <c:pt idx="13224">
                  <c:v>295.65699999999998</c:v>
                </c:pt>
                <c:pt idx="13225">
                  <c:v>295.66800000000001</c:v>
                </c:pt>
                <c:pt idx="13226">
                  <c:v>295.68</c:v>
                </c:pt>
                <c:pt idx="13227">
                  <c:v>295.69099999999997</c:v>
                </c:pt>
                <c:pt idx="13228">
                  <c:v>295.702</c:v>
                </c:pt>
                <c:pt idx="13229">
                  <c:v>295.71300000000002</c:v>
                </c:pt>
                <c:pt idx="13230">
                  <c:v>295.72399999999999</c:v>
                </c:pt>
                <c:pt idx="13231">
                  <c:v>295.73599999999999</c:v>
                </c:pt>
                <c:pt idx="13232">
                  <c:v>295.74700000000001</c:v>
                </c:pt>
                <c:pt idx="13233">
                  <c:v>295.75799999999998</c:v>
                </c:pt>
                <c:pt idx="13234">
                  <c:v>295.76900000000001</c:v>
                </c:pt>
                <c:pt idx="13235">
                  <c:v>295.78100000000001</c:v>
                </c:pt>
                <c:pt idx="13236">
                  <c:v>295.79199999999997</c:v>
                </c:pt>
                <c:pt idx="13237">
                  <c:v>295.803</c:v>
                </c:pt>
                <c:pt idx="13238">
                  <c:v>295.81400000000002</c:v>
                </c:pt>
                <c:pt idx="13239">
                  <c:v>295.82499999999999</c:v>
                </c:pt>
                <c:pt idx="13240">
                  <c:v>295.83600000000001</c:v>
                </c:pt>
                <c:pt idx="13241">
                  <c:v>295.84699999999998</c:v>
                </c:pt>
                <c:pt idx="13242">
                  <c:v>295.85899999999998</c:v>
                </c:pt>
                <c:pt idx="13243">
                  <c:v>295.87</c:v>
                </c:pt>
                <c:pt idx="13244">
                  <c:v>295.88099999999997</c:v>
                </c:pt>
                <c:pt idx="13245">
                  <c:v>295.892</c:v>
                </c:pt>
                <c:pt idx="13246">
                  <c:v>295.90300000000002</c:v>
                </c:pt>
                <c:pt idx="13247">
                  <c:v>295.91399999999999</c:v>
                </c:pt>
                <c:pt idx="13248">
                  <c:v>295.92599999999999</c:v>
                </c:pt>
                <c:pt idx="13249">
                  <c:v>295.93599999999998</c:v>
                </c:pt>
                <c:pt idx="13250">
                  <c:v>295.94799999999998</c:v>
                </c:pt>
                <c:pt idx="13251">
                  <c:v>295.95800000000003</c:v>
                </c:pt>
                <c:pt idx="13252">
                  <c:v>295.97000000000003</c:v>
                </c:pt>
                <c:pt idx="13253">
                  <c:v>295.98099999999999</c:v>
                </c:pt>
                <c:pt idx="13254">
                  <c:v>295.99200000000002</c:v>
                </c:pt>
                <c:pt idx="13255">
                  <c:v>296.00299999999999</c:v>
                </c:pt>
                <c:pt idx="13256">
                  <c:v>296.01400000000001</c:v>
                </c:pt>
                <c:pt idx="13257">
                  <c:v>296.02499999999998</c:v>
                </c:pt>
                <c:pt idx="13258">
                  <c:v>296.036</c:v>
                </c:pt>
                <c:pt idx="13259">
                  <c:v>296.048</c:v>
                </c:pt>
                <c:pt idx="13260">
                  <c:v>296.05900000000003</c:v>
                </c:pt>
                <c:pt idx="13261">
                  <c:v>296.07</c:v>
                </c:pt>
                <c:pt idx="13262">
                  <c:v>296.08100000000002</c:v>
                </c:pt>
                <c:pt idx="13263">
                  <c:v>296.09199999999998</c:v>
                </c:pt>
                <c:pt idx="13264">
                  <c:v>296.10300000000001</c:v>
                </c:pt>
                <c:pt idx="13265">
                  <c:v>296.11399999999998</c:v>
                </c:pt>
                <c:pt idx="13266">
                  <c:v>296.12400000000002</c:v>
                </c:pt>
                <c:pt idx="13267">
                  <c:v>296.13499999999999</c:v>
                </c:pt>
                <c:pt idx="13268">
                  <c:v>296.14699999999999</c:v>
                </c:pt>
                <c:pt idx="13269">
                  <c:v>296.15899999999999</c:v>
                </c:pt>
                <c:pt idx="13270">
                  <c:v>296.17</c:v>
                </c:pt>
                <c:pt idx="13271">
                  <c:v>296.18099999999998</c:v>
                </c:pt>
                <c:pt idx="13272">
                  <c:v>296.19299999999998</c:v>
                </c:pt>
                <c:pt idx="13273">
                  <c:v>296.20400000000001</c:v>
                </c:pt>
                <c:pt idx="13274">
                  <c:v>296.21600000000001</c:v>
                </c:pt>
                <c:pt idx="13275">
                  <c:v>296.22699999999998</c:v>
                </c:pt>
                <c:pt idx="13276">
                  <c:v>296.238</c:v>
                </c:pt>
                <c:pt idx="13277">
                  <c:v>296.25</c:v>
                </c:pt>
                <c:pt idx="13278">
                  <c:v>296.26100000000002</c:v>
                </c:pt>
                <c:pt idx="13279">
                  <c:v>296.27199999999999</c:v>
                </c:pt>
                <c:pt idx="13280">
                  <c:v>296.28300000000002</c:v>
                </c:pt>
                <c:pt idx="13281">
                  <c:v>296.29700000000003</c:v>
                </c:pt>
                <c:pt idx="13282">
                  <c:v>296.31900000000002</c:v>
                </c:pt>
                <c:pt idx="13283">
                  <c:v>296.35300000000001</c:v>
                </c:pt>
                <c:pt idx="13284">
                  <c:v>296.39299999999997</c:v>
                </c:pt>
                <c:pt idx="13285">
                  <c:v>296.43</c:v>
                </c:pt>
                <c:pt idx="13286">
                  <c:v>296.46199999999999</c:v>
                </c:pt>
                <c:pt idx="13287">
                  <c:v>296.48</c:v>
                </c:pt>
                <c:pt idx="13288">
                  <c:v>296.49</c:v>
                </c:pt>
                <c:pt idx="13289">
                  <c:v>296.50299999999999</c:v>
                </c:pt>
                <c:pt idx="13290">
                  <c:v>296.51600000000002</c:v>
                </c:pt>
                <c:pt idx="13291">
                  <c:v>296.52800000000002</c:v>
                </c:pt>
                <c:pt idx="13292">
                  <c:v>296.54000000000002</c:v>
                </c:pt>
                <c:pt idx="13293">
                  <c:v>296.55200000000002</c:v>
                </c:pt>
                <c:pt idx="13294">
                  <c:v>296.565</c:v>
                </c:pt>
                <c:pt idx="13295">
                  <c:v>296.577</c:v>
                </c:pt>
                <c:pt idx="13296">
                  <c:v>296.589</c:v>
                </c:pt>
                <c:pt idx="13297">
                  <c:v>296.601</c:v>
                </c:pt>
                <c:pt idx="13298">
                  <c:v>296.61399999999998</c:v>
                </c:pt>
                <c:pt idx="13299">
                  <c:v>296.62599999999998</c:v>
                </c:pt>
                <c:pt idx="13300">
                  <c:v>296.63799999999998</c:v>
                </c:pt>
                <c:pt idx="13301">
                  <c:v>296.65199999999999</c:v>
                </c:pt>
                <c:pt idx="13302">
                  <c:v>296.666</c:v>
                </c:pt>
                <c:pt idx="13303">
                  <c:v>296.678</c:v>
                </c:pt>
                <c:pt idx="13304">
                  <c:v>296.69</c:v>
                </c:pt>
                <c:pt idx="13305">
                  <c:v>296.702</c:v>
                </c:pt>
                <c:pt idx="13306">
                  <c:v>296.714</c:v>
                </c:pt>
                <c:pt idx="13307">
                  <c:v>296.72500000000002</c:v>
                </c:pt>
                <c:pt idx="13308">
                  <c:v>296.73700000000002</c:v>
                </c:pt>
                <c:pt idx="13309">
                  <c:v>296.74900000000002</c:v>
                </c:pt>
                <c:pt idx="13310">
                  <c:v>296.76</c:v>
                </c:pt>
                <c:pt idx="13311">
                  <c:v>296.77199999999999</c:v>
                </c:pt>
                <c:pt idx="13312">
                  <c:v>296.78399999999999</c:v>
                </c:pt>
                <c:pt idx="13313">
                  <c:v>296.79500000000002</c:v>
                </c:pt>
                <c:pt idx="13314">
                  <c:v>296.80700000000002</c:v>
                </c:pt>
                <c:pt idx="13315">
                  <c:v>296.81900000000002</c:v>
                </c:pt>
                <c:pt idx="13316">
                  <c:v>296.83100000000002</c:v>
                </c:pt>
                <c:pt idx="13317">
                  <c:v>296.84199999999998</c:v>
                </c:pt>
                <c:pt idx="13318">
                  <c:v>296.85300000000001</c:v>
                </c:pt>
                <c:pt idx="13319">
                  <c:v>296.86399999999998</c:v>
                </c:pt>
                <c:pt idx="13320">
                  <c:v>296.875</c:v>
                </c:pt>
                <c:pt idx="13321">
                  <c:v>296.88600000000002</c:v>
                </c:pt>
                <c:pt idx="13322">
                  <c:v>296.89800000000002</c:v>
                </c:pt>
                <c:pt idx="13323">
                  <c:v>296.90899999999999</c:v>
                </c:pt>
                <c:pt idx="13324">
                  <c:v>296.92200000000003</c:v>
                </c:pt>
                <c:pt idx="13325">
                  <c:v>296.93400000000003</c:v>
                </c:pt>
                <c:pt idx="13326">
                  <c:v>296.95</c:v>
                </c:pt>
                <c:pt idx="13327">
                  <c:v>296.96499999999997</c:v>
                </c:pt>
                <c:pt idx="13328">
                  <c:v>296.98</c:v>
                </c:pt>
                <c:pt idx="13329">
                  <c:v>296.99299999999999</c:v>
                </c:pt>
                <c:pt idx="13330">
                  <c:v>297.00799999999998</c:v>
                </c:pt>
                <c:pt idx="13331">
                  <c:v>297.02300000000002</c:v>
                </c:pt>
                <c:pt idx="13332">
                  <c:v>297.03800000000001</c:v>
                </c:pt>
                <c:pt idx="13333">
                  <c:v>297.05200000000002</c:v>
                </c:pt>
                <c:pt idx="13334">
                  <c:v>297.07</c:v>
                </c:pt>
                <c:pt idx="13335">
                  <c:v>297.08699999999999</c:v>
                </c:pt>
                <c:pt idx="13336">
                  <c:v>297.10899999999998</c:v>
                </c:pt>
                <c:pt idx="13337">
                  <c:v>297.14299999999997</c:v>
                </c:pt>
                <c:pt idx="13338">
                  <c:v>297.18299999999999</c:v>
                </c:pt>
                <c:pt idx="13339">
                  <c:v>297.21899999999999</c:v>
                </c:pt>
                <c:pt idx="13340">
                  <c:v>297.23700000000002</c:v>
                </c:pt>
                <c:pt idx="13341">
                  <c:v>297.24700000000001</c:v>
                </c:pt>
                <c:pt idx="13342">
                  <c:v>297.255</c:v>
                </c:pt>
                <c:pt idx="13343">
                  <c:v>297.26400000000001</c:v>
                </c:pt>
                <c:pt idx="13344">
                  <c:v>297.27499999999998</c:v>
                </c:pt>
                <c:pt idx="13345">
                  <c:v>297.28800000000001</c:v>
                </c:pt>
                <c:pt idx="13346">
                  <c:v>297.30099999999999</c:v>
                </c:pt>
                <c:pt idx="13347">
                  <c:v>297.31599999999997</c:v>
                </c:pt>
                <c:pt idx="13348">
                  <c:v>297.33300000000003</c:v>
                </c:pt>
                <c:pt idx="13349">
                  <c:v>297.35199999999998</c:v>
                </c:pt>
                <c:pt idx="13350">
                  <c:v>297.37</c:v>
                </c:pt>
                <c:pt idx="13351">
                  <c:v>297.38799999999998</c:v>
                </c:pt>
                <c:pt idx="13352">
                  <c:v>297.40499999999997</c:v>
                </c:pt>
                <c:pt idx="13353">
                  <c:v>297.42200000000003</c:v>
                </c:pt>
                <c:pt idx="13354">
                  <c:v>297.43599999999998</c:v>
                </c:pt>
                <c:pt idx="13355">
                  <c:v>297.45100000000002</c:v>
                </c:pt>
                <c:pt idx="13356">
                  <c:v>297.46600000000001</c:v>
                </c:pt>
                <c:pt idx="13357">
                  <c:v>297.48200000000003</c:v>
                </c:pt>
                <c:pt idx="13358">
                  <c:v>297.51400000000001</c:v>
                </c:pt>
                <c:pt idx="13359">
                  <c:v>297.57600000000002</c:v>
                </c:pt>
                <c:pt idx="13360">
                  <c:v>297.64600000000002</c:v>
                </c:pt>
                <c:pt idx="13361">
                  <c:v>297.71300000000002</c:v>
                </c:pt>
                <c:pt idx="13362">
                  <c:v>297.76499999999999</c:v>
                </c:pt>
                <c:pt idx="13363">
                  <c:v>297.81</c:v>
                </c:pt>
                <c:pt idx="13364">
                  <c:v>297.83999999999997</c:v>
                </c:pt>
                <c:pt idx="13365">
                  <c:v>297.85700000000003</c:v>
                </c:pt>
                <c:pt idx="13366">
                  <c:v>297.86700000000002</c:v>
                </c:pt>
                <c:pt idx="13367">
                  <c:v>297.875</c:v>
                </c:pt>
                <c:pt idx="13368">
                  <c:v>297.88400000000001</c:v>
                </c:pt>
                <c:pt idx="13369">
                  <c:v>297.89400000000001</c:v>
                </c:pt>
                <c:pt idx="13370">
                  <c:v>297.90499999999997</c:v>
                </c:pt>
                <c:pt idx="13371">
                  <c:v>297.91699999999997</c:v>
                </c:pt>
                <c:pt idx="13372">
                  <c:v>297.92899999999997</c:v>
                </c:pt>
                <c:pt idx="13373">
                  <c:v>297.94200000000001</c:v>
                </c:pt>
                <c:pt idx="13374">
                  <c:v>297.95499999999998</c:v>
                </c:pt>
                <c:pt idx="13375">
                  <c:v>297.97000000000003</c:v>
                </c:pt>
                <c:pt idx="13376">
                  <c:v>297.98599999999999</c:v>
                </c:pt>
                <c:pt idx="13377">
                  <c:v>298.00099999999998</c:v>
                </c:pt>
                <c:pt idx="13378">
                  <c:v>298.01499999999999</c:v>
                </c:pt>
                <c:pt idx="13379">
                  <c:v>298.02699999999999</c:v>
                </c:pt>
                <c:pt idx="13380">
                  <c:v>298.04000000000002</c:v>
                </c:pt>
                <c:pt idx="13381">
                  <c:v>298.05200000000002</c:v>
                </c:pt>
                <c:pt idx="13382">
                  <c:v>298.065</c:v>
                </c:pt>
                <c:pt idx="13383">
                  <c:v>298.07799999999997</c:v>
                </c:pt>
                <c:pt idx="13384">
                  <c:v>298.09100000000001</c:v>
                </c:pt>
                <c:pt idx="13385">
                  <c:v>298.10500000000002</c:v>
                </c:pt>
                <c:pt idx="13386">
                  <c:v>298.11900000000003</c:v>
                </c:pt>
                <c:pt idx="13387">
                  <c:v>298.13400000000001</c:v>
                </c:pt>
                <c:pt idx="13388">
                  <c:v>298.149</c:v>
                </c:pt>
                <c:pt idx="13389">
                  <c:v>298.166</c:v>
                </c:pt>
                <c:pt idx="13390">
                  <c:v>298.18299999999999</c:v>
                </c:pt>
                <c:pt idx="13391">
                  <c:v>298.20100000000002</c:v>
                </c:pt>
                <c:pt idx="13392">
                  <c:v>298.21499999999997</c:v>
                </c:pt>
                <c:pt idx="13393">
                  <c:v>298.23</c:v>
                </c:pt>
                <c:pt idx="13394">
                  <c:v>298.245</c:v>
                </c:pt>
                <c:pt idx="13395">
                  <c:v>298.25900000000001</c:v>
                </c:pt>
                <c:pt idx="13396">
                  <c:v>298.27600000000001</c:v>
                </c:pt>
                <c:pt idx="13397">
                  <c:v>298.30599999999998</c:v>
                </c:pt>
                <c:pt idx="13398">
                  <c:v>298.35500000000002</c:v>
                </c:pt>
                <c:pt idx="13399">
                  <c:v>298.40100000000001</c:v>
                </c:pt>
                <c:pt idx="13400">
                  <c:v>298.428</c:v>
                </c:pt>
                <c:pt idx="13401">
                  <c:v>298.44600000000003</c:v>
                </c:pt>
                <c:pt idx="13402">
                  <c:v>298.464</c:v>
                </c:pt>
                <c:pt idx="13403">
                  <c:v>298.48099999999999</c:v>
                </c:pt>
                <c:pt idx="13404">
                  <c:v>298.49599999999998</c:v>
                </c:pt>
                <c:pt idx="13405">
                  <c:v>298.51400000000001</c:v>
                </c:pt>
                <c:pt idx="13406">
                  <c:v>298.52999999999997</c:v>
                </c:pt>
                <c:pt idx="13407">
                  <c:v>298.54599999999999</c:v>
                </c:pt>
                <c:pt idx="13408">
                  <c:v>298.56099999999998</c:v>
                </c:pt>
                <c:pt idx="13409">
                  <c:v>298.57600000000002</c:v>
                </c:pt>
                <c:pt idx="13410">
                  <c:v>298.59199999999998</c:v>
                </c:pt>
                <c:pt idx="13411">
                  <c:v>298.60899999999998</c:v>
                </c:pt>
                <c:pt idx="13412">
                  <c:v>298.63499999999999</c:v>
                </c:pt>
                <c:pt idx="13413">
                  <c:v>298.68599999999998</c:v>
                </c:pt>
                <c:pt idx="13414">
                  <c:v>298.73700000000002</c:v>
                </c:pt>
                <c:pt idx="13415">
                  <c:v>298.767</c:v>
                </c:pt>
                <c:pt idx="13416">
                  <c:v>298.78899999999999</c:v>
                </c:pt>
                <c:pt idx="13417">
                  <c:v>298.80500000000001</c:v>
                </c:pt>
                <c:pt idx="13418">
                  <c:v>298.81200000000001</c:v>
                </c:pt>
                <c:pt idx="13419">
                  <c:v>298.82100000000003</c:v>
                </c:pt>
                <c:pt idx="13420">
                  <c:v>298.83100000000002</c:v>
                </c:pt>
                <c:pt idx="13421">
                  <c:v>298.84199999999998</c:v>
                </c:pt>
                <c:pt idx="13422">
                  <c:v>298.85399999999998</c:v>
                </c:pt>
                <c:pt idx="13423">
                  <c:v>298.86500000000001</c:v>
                </c:pt>
                <c:pt idx="13424">
                  <c:v>298.87799999999999</c:v>
                </c:pt>
                <c:pt idx="13425">
                  <c:v>298.89800000000002</c:v>
                </c:pt>
                <c:pt idx="13426">
                  <c:v>298.91699999999997</c:v>
                </c:pt>
                <c:pt idx="13427">
                  <c:v>298.94200000000001</c:v>
                </c:pt>
                <c:pt idx="13428">
                  <c:v>298.971</c:v>
                </c:pt>
                <c:pt idx="13429">
                  <c:v>299.00700000000001</c:v>
                </c:pt>
                <c:pt idx="13430">
                  <c:v>299.05599999999998</c:v>
                </c:pt>
                <c:pt idx="13431">
                  <c:v>299.11799999999999</c:v>
                </c:pt>
                <c:pt idx="13432">
                  <c:v>299.18700000000001</c:v>
                </c:pt>
                <c:pt idx="13433">
                  <c:v>299.25299999999999</c:v>
                </c:pt>
                <c:pt idx="13434">
                  <c:v>299.29399999999998</c:v>
                </c:pt>
                <c:pt idx="13435">
                  <c:v>299.31099999999998</c:v>
                </c:pt>
                <c:pt idx="13436">
                  <c:v>299.32299999999998</c:v>
                </c:pt>
                <c:pt idx="13437">
                  <c:v>299.33699999999999</c:v>
                </c:pt>
                <c:pt idx="13438">
                  <c:v>299.35399999999998</c:v>
                </c:pt>
                <c:pt idx="13439">
                  <c:v>299.37200000000001</c:v>
                </c:pt>
                <c:pt idx="13440">
                  <c:v>299.38900000000001</c:v>
                </c:pt>
                <c:pt idx="13441">
                  <c:v>299.40499999999997</c:v>
                </c:pt>
                <c:pt idx="13442">
                  <c:v>299.42</c:v>
                </c:pt>
                <c:pt idx="13443">
                  <c:v>299.435</c:v>
                </c:pt>
                <c:pt idx="13444">
                  <c:v>299.45299999999997</c:v>
                </c:pt>
                <c:pt idx="13445">
                  <c:v>299.48399999999998</c:v>
                </c:pt>
                <c:pt idx="13446">
                  <c:v>299.55799999999999</c:v>
                </c:pt>
                <c:pt idx="13447">
                  <c:v>299.65199999999999</c:v>
                </c:pt>
                <c:pt idx="13448">
                  <c:v>299.74799999999999</c:v>
                </c:pt>
                <c:pt idx="13449">
                  <c:v>299.84300000000002</c:v>
                </c:pt>
                <c:pt idx="13450">
                  <c:v>299.92200000000003</c:v>
                </c:pt>
                <c:pt idx="13451">
                  <c:v>299.928</c:v>
                </c:pt>
                <c:pt idx="13452">
                  <c:v>299.94</c:v>
                </c:pt>
                <c:pt idx="13453">
                  <c:v>299.95999999999998</c:v>
                </c:pt>
                <c:pt idx="13454">
                  <c:v>299.99400000000003</c:v>
                </c:pt>
                <c:pt idx="13455">
                  <c:v>300.03899999999999</c:v>
                </c:pt>
                <c:pt idx="13456">
                  <c:v>300.09500000000003</c:v>
                </c:pt>
                <c:pt idx="13457">
                  <c:v>300.17099999999999</c:v>
                </c:pt>
                <c:pt idx="13458">
                  <c:v>300.25799999999998</c:v>
                </c:pt>
                <c:pt idx="13459">
                  <c:v>300.33199999999999</c:v>
                </c:pt>
                <c:pt idx="13460">
                  <c:v>300.392</c:v>
                </c:pt>
                <c:pt idx="13461">
                  <c:v>300.41000000000003</c:v>
                </c:pt>
                <c:pt idx="13462">
                  <c:v>300.41399999999999</c:v>
                </c:pt>
                <c:pt idx="13463">
                  <c:v>300.42200000000003</c:v>
                </c:pt>
                <c:pt idx="13464">
                  <c:v>300.43</c:v>
                </c:pt>
                <c:pt idx="13465">
                  <c:v>300.44099999999997</c:v>
                </c:pt>
                <c:pt idx="13466">
                  <c:v>300.45299999999997</c:v>
                </c:pt>
                <c:pt idx="13467">
                  <c:v>300.46699999999998</c:v>
                </c:pt>
                <c:pt idx="13468">
                  <c:v>300.48200000000003</c:v>
                </c:pt>
                <c:pt idx="13469">
                  <c:v>300.49900000000002</c:v>
                </c:pt>
                <c:pt idx="13470">
                  <c:v>300.51600000000002</c:v>
                </c:pt>
                <c:pt idx="13471">
                  <c:v>300.53399999999999</c:v>
                </c:pt>
                <c:pt idx="13472">
                  <c:v>300.55200000000002</c:v>
                </c:pt>
                <c:pt idx="13473">
                  <c:v>300.56599999999997</c:v>
                </c:pt>
                <c:pt idx="13474">
                  <c:v>300.58199999999999</c:v>
                </c:pt>
                <c:pt idx="13475">
                  <c:v>300.59699999999998</c:v>
                </c:pt>
                <c:pt idx="13476">
                  <c:v>300.61500000000001</c:v>
                </c:pt>
                <c:pt idx="13477">
                  <c:v>300.64699999999999</c:v>
                </c:pt>
                <c:pt idx="13478">
                  <c:v>300.709</c:v>
                </c:pt>
                <c:pt idx="13479">
                  <c:v>300.79500000000002</c:v>
                </c:pt>
                <c:pt idx="13480">
                  <c:v>300.86</c:v>
                </c:pt>
                <c:pt idx="13481">
                  <c:v>300.90300000000002</c:v>
                </c:pt>
                <c:pt idx="13482">
                  <c:v>300.91899999999998</c:v>
                </c:pt>
                <c:pt idx="13483">
                  <c:v>300.93200000000002</c:v>
                </c:pt>
                <c:pt idx="13484">
                  <c:v>300.94400000000002</c:v>
                </c:pt>
                <c:pt idx="13485">
                  <c:v>300.95800000000003</c:v>
                </c:pt>
                <c:pt idx="13486">
                  <c:v>300.97300000000001</c:v>
                </c:pt>
                <c:pt idx="13487">
                  <c:v>300.98899999999998</c:v>
                </c:pt>
                <c:pt idx="13488">
                  <c:v>301.00700000000001</c:v>
                </c:pt>
                <c:pt idx="13489">
                  <c:v>301.02499999999998</c:v>
                </c:pt>
                <c:pt idx="13490">
                  <c:v>301.04399999999998</c:v>
                </c:pt>
                <c:pt idx="13491">
                  <c:v>301.06099999999998</c:v>
                </c:pt>
                <c:pt idx="13492">
                  <c:v>301.07799999999997</c:v>
                </c:pt>
                <c:pt idx="13493">
                  <c:v>301.09399999999999</c:v>
                </c:pt>
                <c:pt idx="13494">
                  <c:v>301.11</c:v>
                </c:pt>
                <c:pt idx="13495">
                  <c:v>301.12900000000002</c:v>
                </c:pt>
                <c:pt idx="13496">
                  <c:v>301.16399999999999</c:v>
                </c:pt>
                <c:pt idx="13497">
                  <c:v>301.21800000000002</c:v>
                </c:pt>
                <c:pt idx="13498">
                  <c:v>301.25599999999997</c:v>
                </c:pt>
                <c:pt idx="13499">
                  <c:v>301.267</c:v>
                </c:pt>
                <c:pt idx="13500">
                  <c:v>301.28100000000001</c:v>
                </c:pt>
                <c:pt idx="13501">
                  <c:v>301.3</c:v>
                </c:pt>
                <c:pt idx="13502">
                  <c:v>301.315</c:v>
                </c:pt>
                <c:pt idx="13503">
                  <c:v>301.33100000000002</c:v>
                </c:pt>
                <c:pt idx="13504">
                  <c:v>301.34699999999998</c:v>
                </c:pt>
                <c:pt idx="13505">
                  <c:v>301.36599999999999</c:v>
                </c:pt>
                <c:pt idx="13506">
                  <c:v>301.38499999999999</c:v>
                </c:pt>
                <c:pt idx="13507">
                  <c:v>301.40300000000002</c:v>
                </c:pt>
                <c:pt idx="13508">
                  <c:v>301.41800000000001</c:v>
                </c:pt>
                <c:pt idx="13509">
                  <c:v>301.43299999999999</c:v>
                </c:pt>
                <c:pt idx="13510">
                  <c:v>301.44799999999998</c:v>
                </c:pt>
                <c:pt idx="13511">
                  <c:v>301.47000000000003</c:v>
                </c:pt>
                <c:pt idx="13512">
                  <c:v>301.52100000000002</c:v>
                </c:pt>
                <c:pt idx="13513">
                  <c:v>301.60500000000002</c:v>
                </c:pt>
                <c:pt idx="13514">
                  <c:v>301.67200000000003</c:v>
                </c:pt>
                <c:pt idx="13515">
                  <c:v>301.71300000000002</c:v>
                </c:pt>
                <c:pt idx="13516">
                  <c:v>301.73200000000003</c:v>
                </c:pt>
                <c:pt idx="13517">
                  <c:v>301.74400000000003</c:v>
                </c:pt>
                <c:pt idx="13518">
                  <c:v>301.75599999999997</c:v>
                </c:pt>
                <c:pt idx="13519">
                  <c:v>301.76900000000001</c:v>
                </c:pt>
                <c:pt idx="13520">
                  <c:v>301.78300000000002</c:v>
                </c:pt>
                <c:pt idx="13521">
                  <c:v>301.79500000000002</c:v>
                </c:pt>
                <c:pt idx="13522">
                  <c:v>301.80599999999998</c:v>
                </c:pt>
                <c:pt idx="13523">
                  <c:v>301.81900000000002</c:v>
                </c:pt>
                <c:pt idx="13524">
                  <c:v>301.83300000000003</c:v>
                </c:pt>
                <c:pt idx="13525">
                  <c:v>301.84800000000001</c:v>
                </c:pt>
                <c:pt idx="13526">
                  <c:v>301.863</c:v>
                </c:pt>
                <c:pt idx="13527">
                  <c:v>301.87900000000002</c:v>
                </c:pt>
                <c:pt idx="13528">
                  <c:v>301.89600000000002</c:v>
                </c:pt>
                <c:pt idx="13529">
                  <c:v>301.91300000000001</c:v>
                </c:pt>
                <c:pt idx="13530">
                  <c:v>301.92700000000002</c:v>
                </c:pt>
                <c:pt idx="13531">
                  <c:v>301.94299999999998</c:v>
                </c:pt>
                <c:pt idx="13532">
                  <c:v>301.95699999999999</c:v>
                </c:pt>
                <c:pt idx="13533">
                  <c:v>301.971</c:v>
                </c:pt>
                <c:pt idx="13534">
                  <c:v>301.98599999999999</c:v>
                </c:pt>
                <c:pt idx="13535">
                  <c:v>302.005</c:v>
                </c:pt>
                <c:pt idx="13536">
                  <c:v>302.03199999999998</c:v>
                </c:pt>
                <c:pt idx="13537">
                  <c:v>302.07400000000001</c:v>
                </c:pt>
                <c:pt idx="13538">
                  <c:v>302.154</c:v>
                </c:pt>
                <c:pt idx="13539">
                  <c:v>302.19400000000002</c:v>
                </c:pt>
                <c:pt idx="13540">
                  <c:v>302.20699999999999</c:v>
                </c:pt>
                <c:pt idx="13541">
                  <c:v>302.21899999999999</c:v>
                </c:pt>
                <c:pt idx="13542">
                  <c:v>302.23399999999998</c:v>
                </c:pt>
                <c:pt idx="13543">
                  <c:v>302.24900000000002</c:v>
                </c:pt>
                <c:pt idx="13544">
                  <c:v>302.26400000000001</c:v>
                </c:pt>
                <c:pt idx="13545">
                  <c:v>302.28100000000001</c:v>
                </c:pt>
                <c:pt idx="13546">
                  <c:v>302.303</c:v>
                </c:pt>
                <c:pt idx="13547">
                  <c:v>302.32600000000002</c:v>
                </c:pt>
                <c:pt idx="13548">
                  <c:v>302.346</c:v>
                </c:pt>
                <c:pt idx="13549">
                  <c:v>302.36200000000002</c:v>
                </c:pt>
                <c:pt idx="13550">
                  <c:v>302.37700000000001</c:v>
                </c:pt>
                <c:pt idx="13551">
                  <c:v>302.39299999999997</c:v>
                </c:pt>
                <c:pt idx="13552">
                  <c:v>302.411</c:v>
                </c:pt>
                <c:pt idx="13553">
                  <c:v>302.44600000000003</c:v>
                </c:pt>
                <c:pt idx="13554">
                  <c:v>302.51</c:v>
                </c:pt>
                <c:pt idx="13555">
                  <c:v>302.584</c:v>
                </c:pt>
                <c:pt idx="13556">
                  <c:v>302.62</c:v>
                </c:pt>
                <c:pt idx="13557">
                  <c:v>302.64100000000002</c:v>
                </c:pt>
                <c:pt idx="13558">
                  <c:v>302.65100000000001</c:v>
                </c:pt>
                <c:pt idx="13559">
                  <c:v>302.66500000000002</c:v>
                </c:pt>
                <c:pt idx="13560">
                  <c:v>302.68099999999998</c:v>
                </c:pt>
                <c:pt idx="13561">
                  <c:v>302.69600000000003</c:v>
                </c:pt>
                <c:pt idx="13562">
                  <c:v>302.71300000000002</c:v>
                </c:pt>
                <c:pt idx="13563">
                  <c:v>302.73200000000003</c:v>
                </c:pt>
                <c:pt idx="13564">
                  <c:v>302.75099999999998</c:v>
                </c:pt>
                <c:pt idx="13565">
                  <c:v>302.77</c:v>
                </c:pt>
                <c:pt idx="13566">
                  <c:v>302.786</c:v>
                </c:pt>
                <c:pt idx="13567">
                  <c:v>302.80200000000002</c:v>
                </c:pt>
                <c:pt idx="13568">
                  <c:v>302.81700000000001</c:v>
                </c:pt>
                <c:pt idx="13569">
                  <c:v>302.83300000000003</c:v>
                </c:pt>
                <c:pt idx="13570">
                  <c:v>302.85599999999999</c:v>
                </c:pt>
                <c:pt idx="13571">
                  <c:v>302.90899999999999</c:v>
                </c:pt>
                <c:pt idx="13572">
                  <c:v>302.98899999999998</c:v>
                </c:pt>
                <c:pt idx="13573">
                  <c:v>303.07900000000001</c:v>
                </c:pt>
                <c:pt idx="13574">
                  <c:v>303.16899999999998</c:v>
                </c:pt>
                <c:pt idx="13575">
                  <c:v>303.25200000000001</c:v>
                </c:pt>
                <c:pt idx="13576">
                  <c:v>303.29199999999997</c:v>
                </c:pt>
                <c:pt idx="13577">
                  <c:v>303.30099999999999</c:v>
                </c:pt>
                <c:pt idx="13578">
                  <c:v>303.31299999999999</c:v>
                </c:pt>
                <c:pt idx="13579">
                  <c:v>303.33</c:v>
                </c:pt>
                <c:pt idx="13580">
                  <c:v>303.346</c:v>
                </c:pt>
                <c:pt idx="13581">
                  <c:v>303.36200000000002</c:v>
                </c:pt>
                <c:pt idx="13582">
                  <c:v>303.37900000000002</c:v>
                </c:pt>
                <c:pt idx="13583">
                  <c:v>303.39699999999999</c:v>
                </c:pt>
                <c:pt idx="13584">
                  <c:v>303.41399999999999</c:v>
                </c:pt>
                <c:pt idx="13585">
                  <c:v>303.43</c:v>
                </c:pt>
                <c:pt idx="13586">
                  <c:v>303.44499999999999</c:v>
                </c:pt>
                <c:pt idx="13587">
                  <c:v>303.46300000000002</c:v>
                </c:pt>
                <c:pt idx="13588">
                  <c:v>303.49099999999999</c:v>
                </c:pt>
                <c:pt idx="13589">
                  <c:v>303.548</c:v>
                </c:pt>
                <c:pt idx="13590">
                  <c:v>303.61700000000002</c:v>
                </c:pt>
                <c:pt idx="13591">
                  <c:v>303.65100000000001</c:v>
                </c:pt>
                <c:pt idx="13592">
                  <c:v>303.666</c:v>
                </c:pt>
                <c:pt idx="13593">
                  <c:v>303.67899999999997</c:v>
                </c:pt>
                <c:pt idx="13594">
                  <c:v>303.69600000000003</c:v>
                </c:pt>
                <c:pt idx="13595">
                  <c:v>303.71300000000002</c:v>
                </c:pt>
                <c:pt idx="13596">
                  <c:v>303.73099999999999</c:v>
                </c:pt>
                <c:pt idx="13597">
                  <c:v>303.74700000000001</c:v>
                </c:pt>
                <c:pt idx="13598">
                  <c:v>303.76299999999998</c:v>
                </c:pt>
                <c:pt idx="13599">
                  <c:v>303.77999999999997</c:v>
                </c:pt>
                <c:pt idx="13600">
                  <c:v>303.79500000000002</c:v>
                </c:pt>
                <c:pt idx="13601">
                  <c:v>303.815</c:v>
                </c:pt>
                <c:pt idx="13602">
                  <c:v>303.85899999999998</c:v>
                </c:pt>
                <c:pt idx="13603">
                  <c:v>303.93</c:v>
                </c:pt>
                <c:pt idx="13604">
                  <c:v>304.01900000000001</c:v>
                </c:pt>
                <c:pt idx="13605">
                  <c:v>304.077</c:v>
                </c:pt>
                <c:pt idx="13606">
                  <c:v>304.10000000000002</c:v>
                </c:pt>
                <c:pt idx="13607">
                  <c:v>304.108</c:v>
                </c:pt>
                <c:pt idx="13608">
                  <c:v>304.12299999999999</c:v>
                </c:pt>
                <c:pt idx="13609">
                  <c:v>304.14400000000001</c:v>
                </c:pt>
                <c:pt idx="13610">
                  <c:v>304.16199999999998</c:v>
                </c:pt>
                <c:pt idx="13611">
                  <c:v>304.17899999999997</c:v>
                </c:pt>
                <c:pt idx="13612">
                  <c:v>304.19499999999999</c:v>
                </c:pt>
                <c:pt idx="13613">
                  <c:v>304.21100000000001</c:v>
                </c:pt>
                <c:pt idx="13614">
                  <c:v>304.22800000000001</c:v>
                </c:pt>
                <c:pt idx="13615">
                  <c:v>304.25099999999998</c:v>
                </c:pt>
                <c:pt idx="13616">
                  <c:v>304.29899999999998</c:v>
                </c:pt>
                <c:pt idx="13617">
                  <c:v>304.37599999999998</c:v>
                </c:pt>
                <c:pt idx="13618">
                  <c:v>304.46600000000001</c:v>
                </c:pt>
                <c:pt idx="13619">
                  <c:v>304.53500000000003</c:v>
                </c:pt>
                <c:pt idx="13620">
                  <c:v>304.56299999999999</c:v>
                </c:pt>
                <c:pt idx="13621">
                  <c:v>304.58</c:v>
                </c:pt>
                <c:pt idx="13622">
                  <c:v>304.59500000000003</c:v>
                </c:pt>
                <c:pt idx="13623">
                  <c:v>304.61</c:v>
                </c:pt>
                <c:pt idx="13624">
                  <c:v>304.62799999999999</c:v>
                </c:pt>
                <c:pt idx="13625">
                  <c:v>304.64699999999999</c:v>
                </c:pt>
                <c:pt idx="13626">
                  <c:v>304.66699999999997</c:v>
                </c:pt>
                <c:pt idx="13627">
                  <c:v>304.68400000000003</c:v>
                </c:pt>
                <c:pt idx="13628">
                  <c:v>304.7</c:v>
                </c:pt>
                <c:pt idx="13629">
                  <c:v>304.71600000000001</c:v>
                </c:pt>
                <c:pt idx="13630">
                  <c:v>304.733</c:v>
                </c:pt>
                <c:pt idx="13631">
                  <c:v>304.755</c:v>
                </c:pt>
                <c:pt idx="13632">
                  <c:v>304.80900000000003</c:v>
                </c:pt>
                <c:pt idx="13633">
                  <c:v>304.88600000000002</c:v>
                </c:pt>
                <c:pt idx="13634">
                  <c:v>304.98</c:v>
                </c:pt>
                <c:pt idx="13635">
                  <c:v>305.03199999999998</c:v>
                </c:pt>
                <c:pt idx="13636">
                  <c:v>305.048</c:v>
                </c:pt>
                <c:pt idx="13637">
                  <c:v>305.06099999999998</c:v>
                </c:pt>
                <c:pt idx="13638">
                  <c:v>305.07600000000002</c:v>
                </c:pt>
                <c:pt idx="13639">
                  <c:v>305.09199999999998</c:v>
                </c:pt>
                <c:pt idx="13640">
                  <c:v>305.108</c:v>
                </c:pt>
                <c:pt idx="13641">
                  <c:v>305.12400000000002</c:v>
                </c:pt>
                <c:pt idx="13642">
                  <c:v>305.14100000000002</c:v>
                </c:pt>
                <c:pt idx="13643">
                  <c:v>305.15800000000002</c:v>
                </c:pt>
                <c:pt idx="13644">
                  <c:v>305.173</c:v>
                </c:pt>
                <c:pt idx="13645">
                  <c:v>305.18900000000002</c:v>
                </c:pt>
                <c:pt idx="13646">
                  <c:v>305.20400000000001</c:v>
                </c:pt>
                <c:pt idx="13647">
                  <c:v>305.21899999999999</c:v>
                </c:pt>
                <c:pt idx="13648">
                  <c:v>305.23599999999999</c:v>
                </c:pt>
                <c:pt idx="13649">
                  <c:v>305.26600000000002</c:v>
                </c:pt>
                <c:pt idx="13650">
                  <c:v>305.32600000000002</c:v>
                </c:pt>
                <c:pt idx="13651">
                  <c:v>305.41500000000002</c:v>
                </c:pt>
                <c:pt idx="13652">
                  <c:v>305.49799999999999</c:v>
                </c:pt>
                <c:pt idx="13653">
                  <c:v>305.524</c:v>
                </c:pt>
                <c:pt idx="13654">
                  <c:v>305.54399999999998</c:v>
                </c:pt>
                <c:pt idx="13655">
                  <c:v>305.57400000000001</c:v>
                </c:pt>
                <c:pt idx="13656">
                  <c:v>305.61700000000002</c:v>
                </c:pt>
                <c:pt idx="13657">
                  <c:v>305.67599999999999</c:v>
                </c:pt>
                <c:pt idx="13658">
                  <c:v>305.74900000000002</c:v>
                </c:pt>
                <c:pt idx="13659">
                  <c:v>305.83199999999999</c:v>
                </c:pt>
                <c:pt idx="13660">
                  <c:v>305.92899999999997</c:v>
                </c:pt>
                <c:pt idx="13661">
                  <c:v>306.029</c:v>
                </c:pt>
                <c:pt idx="13662">
                  <c:v>306.12700000000001</c:v>
                </c:pt>
                <c:pt idx="13663">
                  <c:v>306.22300000000001</c:v>
                </c:pt>
                <c:pt idx="13664">
                  <c:v>306.30900000000003</c:v>
                </c:pt>
                <c:pt idx="13665">
                  <c:v>306.38299999999998</c:v>
                </c:pt>
                <c:pt idx="13666">
                  <c:v>306.44</c:v>
                </c:pt>
                <c:pt idx="13667">
                  <c:v>306.48399999999998</c:v>
                </c:pt>
                <c:pt idx="13668">
                  <c:v>306.52499999999998</c:v>
                </c:pt>
                <c:pt idx="13669">
                  <c:v>306.56200000000001</c:v>
                </c:pt>
                <c:pt idx="13670">
                  <c:v>306.58499999999998</c:v>
                </c:pt>
                <c:pt idx="13671">
                  <c:v>306.58999999999997</c:v>
                </c:pt>
                <c:pt idx="13672">
                  <c:v>306.59300000000002</c:v>
                </c:pt>
                <c:pt idx="13673">
                  <c:v>306.59899999999999</c:v>
                </c:pt>
                <c:pt idx="13674">
                  <c:v>306.61500000000001</c:v>
                </c:pt>
                <c:pt idx="13675">
                  <c:v>306.661</c:v>
                </c:pt>
                <c:pt idx="13676">
                  <c:v>306.74599999999998</c:v>
                </c:pt>
                <c:pt idx="13677">
                  <c:v>306.84100000000001</c:v>
                </c:pt>
                <c:pt idx="13678">
                  <c:v>306.892</c:v>
                </c:pt>
                <c:pt idx="13679">
                  <c:v>306.89400000000001</c:v>
                </c:pt>
                <c:pt idx="13680">
                  <c:v>306.899</c:v>
                </c:pt>
                <c:pt idx="13681">
                  <c:v>306.90699999999998</c:v>
                </c:pt>
                <c:pt idx="13682">
                  <c:v>306.92599999999999</c:v>
                </c:pt>
                <c:pt idx="13683">
                  <c:v>306.94600000000003</c:v>
                </c:pt>
                <c:pt idx="13684">
                  <c:v>306.96100000000001</c:v>
                </c:pt>
                <c:pt idx="13685">
                  <c:v>306.97699999999998</c:v>
                </c:pt>
                <c:pt idx="13686">
                  <c:v>306.99099999999999</c:v>
                </c:pt>
                <c:pt idx="13687">
                  <c:v>307.00599999999997</c:v>
                </c:pt>
                <c:pt idx="13688">
                  <c:v>307.02</c:v>
                </c:pt>
                <c:pt idx="13689">
                  <c:v>307.03500000000003</c:v>
                </c:pt>
                <c:pt idx="13690">
                  <c:v>307.06700000000001</c:v>
                </c:pt>
                <c:pt idx="13691">
                  <c:v>307.13299999999998</c:v>
                </c:pt>
                <c:pt idx="13692">
                  <c:v>307.221</c:v>
                </c:pt>
                <c:pt idx="13693">
                  <c:v>307.26499999999999</c:v>
                </c:pt>
                <c:pt idx="13694">
                  <c:v>307.279</c:v>
                </c:pt>
                <c:pt idx="13695">
                  <c:v>307.291</c:v>
                </c:pt>
                <c:pt idx="13696">
                  <c:v>307.30399999999997</c:v>
                </c:pt>
                <c:pt idx="13697">
                  <c:v>307.32100000000003</c:v>
                </c:pt>
                <c:pt idx="13698">
                  <c:v>307.33699999999999</c:v>
                </c:pt>
                <c:pt idx="13699">
                  <c:v>307.35399999999998</c:v>
                </c:pt>
                <c:pt idx="13700">
                  <c:v>307.36900000000003</c:v>
                </c:pt>
                <c:pt idx="13701">
                  <c:v>307.38400000000001</c:v>
                </c:pt>
                <c:pt idx="13702">
                  <c:v>307.39800000000002</c:v>
                </c:pt>
                <c:pt idx="13703">
                  <c:v>307.41300000000001</c:v>
                </c:pt>
                <c:pt idx="13704">
                  <c:v>307.43599999999998</c:v>
                </c:pt>
                <c:pt idx="13705">
                  <c:v>307.49299999999999</c:v>
                </c:pt>
                <c:pt idx="13706">
                  <c:v>307.58</c:v>
                </c:pt>
                <c:pt idx="13707">
                  <c:v>307.661</c:v>
                </c:pt>
                <c:pt idx="13708">
                  <c:v>307.69900000000001</c:v>
                </c:pt>
                <c:pt idx="13709">
                  <c:v>307.71899999999999</c:v>
                </c:pt>
                <c:pt idx="13710">
                  <c:v>307.73399999999998</c:v>
                </c:pt>
                <c:pt idx="13711">
                  <c:v>307.755</c:v>
                </c:pt>
                <c:pt idx="13712">
                  <c:v>307.78800000000001</c:v>
                </c:pt>
                <c:pt idx="13713">
                  <c:v>307.81</c:v>
                </c:pt>
                <c:pt idx="13714">
                  <c:v>307.82400000000001</c:v>
                </c:pt>
                <c:pt idx="13715">
                  <c:v>307.83800000000002</c:v>
                </c:pt>
                <c:pt idx="13716">
                  <c:v>307.85300000000001</c:v>
                </c:pt>
                <c:pt idx="13717">
                  <c:v>307.86900000000003</c:v>
                </c:pt>
                <c:pt idx="13718">
                  <c:v>307.88400000000001</c:v>
                </c:pt>
                <c:pt idx="13719">
                  <c:v>307.90499999999997</c:v>
                </c:pt>
                <c:pt idx="13720">
                  <c:v>307.94799999999998</c:v>
                </c:pt>
                <c:pt idx="13721">
                  <c:v>308.02</c:v>
                </c:pt>
                <c:pt idx="13722">
                  <c:v>308.11</c:v>
                </c:pt>
                <c:pt idx="13723">
                  <c:v>308.16699999999997</c:v>
                </c:pt>
                <c:pt idx="13724">
                  <c:v>308.20400000000001</c:v>
                </c:pt>
                <c:pt idx="13725">
                  <c:v>308.22300000000001</c:v>
                </c:pt>
                <c:pt idx="13726">
                  <c:v>308.23700000000002</c:v>
                </c:pt>
                <c:pt idx="13727">
                  <c:v>308.25099999999998</c:v>
                </c:pt>
                <c:pt idx="13728">
                  <c:v>308.267</c:v>
                </c:pt>
                <c:pt idx="13729">
                  <c:v>308.28500000000003</c:v>
                </c:pt>
                <c:pt idx="13730">
                  <c:v>308.30399999999997</c:v>
                </c:pt>
                <c:pt idx="13731">
                  <c:v>308.32499999999999</c:v>
                </c:pt>
                <c:pt idx="13732">
                  <c:v>308.34399999999999</c:v>
                </c:pt>
                <c:pt idx="13733">
                  <c:v>308.36200000000002</c:v>
                </c:pt>
                <c:pt idx="13734">
                  <c:v>308.37799999999999</c:v>
                </c:pt>
                <c:pt idx="13735">
                  <c:v>308.39600000000002</c:v>
                </c:pt>
                <c:pt idx="13736">
                  <c:v>308.42700000000002</c:v>
                </c:pt>
                <c:pt idx="13737">
                  <c:v>308.49</c:v>
                </c:pt>
                <c:pt idx="13738">
                  <c:v>308.55799999999999</c:v>
                </c:pt>
                <c:pt idx="13739">
                  <c:v>308.59199999999998</c:v>
                </c:pt>
                <c:pt idx="13740">
                  <c:v>308.60899999999998</c:v>
                </c:pt>
                <c:pt idx="13741">
                  <c:v>308.62099999999998</c:v>
                </c:pt>
                <c:pt idx="13742">
                  <c:v>308.637</c:v>
                </c:pt>
                <c:pt idx="13743">
                  <c:v>308.654</c:v>
                </c:pt>
                <c:pt idx="13744">
                  <c:v>308.673</c:v>
                </c:pt>
                <c:pt idx="13745">
                  <c:v>308.69400000000002</c:v>
                </c:pt>
                <c:pt idx="13746">
                  <c:v>308.71300000000002</c:v>
                </c:pt>
                <c:pt idx="13747">
                  <c:v>308.73099999999999</c:v>
                </c:pt>
                <c:pt idx="13748">
                  <c:v>308.74799999999999</c:v>
                </c:pt>
                <c:pt idx="13749">
                  <c:v>308.76400000000001</c:v>
                </c:pt>
                <c:pt idx="13750">
                  <c:v>308.78500000000003</c:v>
                </c:pt>
                <c:pt idx="13751">
                  <c:v>308.81700000000001</c:v>
                </c:pt>
                <c:pt idx="13752">
                  <c:v>308.83999999999997</c:v>
                </c:pt>
                <c:pt idx="13753">
                  <c:v>308.85700000000003</c:v>
                </c:pt>
                <c:pt idx="13754">
                  <c:v>308.87299999999999</c:v>
                </c:pt>
                <c:pt idx="13755">
                  <c:v>308.89</c:v>
                </c:pt>
                <c:pt idx="13756">
                  <c:v>308.90800000000002</c:v>
                </c:pt>
                <c:pt idx="13757">
                  <c:v>308.92500000000001</c:v>
                </c:pt>
                <c:pt idx="13758">
                  <c:v>308.94200000000001</c:v>
                </c:pt>
                <c:pt idx="13759">
                  <c:v>308.959</c:v>
                </c:pt>
                <c:pt idx="13760">
                  <c:v>308.97699999999998</c:v>
                </c:pt>
                <c:pt idx="13761">
                  <c:v>308.99799999999999</c:v>
                </c:pt>
                <c:pt idx="13762">
                  <c:v>309.03399999999999</c:v>
                </c:pt>
                <c:pt idx="13763">
                  <c:v>309.09500000000003</c:v>
                </c:pt>
                <c:pt idx="13764">
                  <c:v>309.18200000000002</c:v>
                </c:pt>
                <c:pt idx="13765">
                  <c:v>309.279</c:v>
                </c:pt>
                <c:pt idx="13766">
                  <c:v>309.34800000000001</c:v>
                </c:pt>
                <c:pt idx="13767">
                  <c:v>309.37200000000001</c:v>
                </c:pt>
                <c:pt idx="13768">
                  <c:v>309.38799999999998</c:v>
                </c:pt>
                <c:pt idx="13769">
                  <c:v>309.404</c:v>
                </c:pt>
                <c:pt idx="13770">
                  <c:v>309.428</c:v>
                </c:pt>
                <c:pt idx="13771">
                  <c:v>309.45800000000003</c:v>
                </c:pt>
                <c:pt idx="13772">
                  <c:v>309.47699999999998</c:v>
                </c:pt>
                <c:pt idx="13773">
                  <c:v>309.49299999999999</c:v>
                </c:pt>
                <c:pt idx="13774">
                  <c:v>309.51</c:v>
                </c:pt>
                <c:pt idx="13775">
                  <c:v>309.52300000000002</c:v>
                </c:pt>
                <c:pt idx="13776">
                  <c:v>309.53800000000001</c:v>
                </c:pt>
                <c:pt idx="13777">
                  <c:v>309.55700000000002</c:v>
                </c:pt>
                <c:pt idx="13778">
                  <c:v>309.60399999999998</c:v>
                </c:pt>
                <c:pt idx="13779">
                  <c:v>309.685</c:v>
                </c:pt>
                <c:pt idx="13780">
                  <c:v>309.779</c:v>
                </c:pt>
                <c:pt idx="13781">
                  <c:v>309.81400000000002</c:v>
                </c:pt>
                <c:pt idx="13782">
                  <c:v>309.83</c:v>
                </c:pt>
                <c:pt idx="13783">
                  <c:v>309.846</c:v>
                </c:pt>
                <c:pt idx="13784">
                  <c:v>309.86200000000002</c:v>
                </c:pt>
                <c:pt idx="13785">
                  <c:v>309.88099999999997</c:v>
                </c:pt>
                <c:pt idx="13786">
                  <c:v>309.89999999999998</c:v>
                </c:pt>
                <c:pt idx="13787">
                  <c:v>309.92500000000001</c:v>
                </c:pt>
                <c:pt idx="13788">
                  <c:v>309.94400000000002</c:v>
                </c:pt>
                <c:pt idx="13789">
                  <c:v>309.959</c:v>
                </c:pt>
                <c:pt idx="13790">
                  <c:v>309.98500000000001</c:v>
                </c:pt>
                <c:pt idx="13791">
                  <c:v>310.03100000000001</c:v>
                </c:pt>
                <c:pt idx="13792">
                  <c:v>310.10300000000001</c:v>
                </c:pt>
                <c:pt idx="13793">
                  <c:v>310.18599999999998</c:v>
                </c:pt>
                <c:pt idx="13794">
                  <c:v>310.25299999999999</c:v>
                </c:pt>
                <c:pt idx="13795">
                  <c:v>310.28800000000001</c:v>
                </c:pt>
                <c:pt idx="13796">
                  <c:v>310.30399999999997</c:v>
                </c:pt>
                <c:pt idx="13797">
                  <c:v>310.31799999999998</c:v>
                </c:pt>
                <c:pt idx="13798">
                  <c:v>310.33199999999999</c:v>
                </c:pt>
                <c:pt idx="13799">
                  <c:v>310.346</c:v>
                </c:pt>
                <c:pt idx="13800">
                  <c:v>310.36500000000001</c:v>
                </c:pt>
                <c:pt idx="13801">
                  <c:v>310.38299999999998</c:v>
                </c:pt>
                <c:pt idx="13802">
                  <c:v>310.40100000000001</c:v>
                </c:pt>
                <c:pt idx="13803">
                  <c:v>310.41500000000002</c:v>
                </c:pt>
                <c:pt idx="13804">
                  <c:v>310.43</c:v>
                </c:pt>
                <c:pt idx="13805">
                  <c:v>310.44499999999999</c:v>
                </c:pt>
                <c:pt idx="13806">
                  <c:v>310.45999999999998</c:v>
                </c:pt>
                <c:pt idx="13807">
                  <c:v>310.48099999999999</c:v>
                </c:pt>
                <c:pt idx="13808">
                  <c:v>310.53199999999998</c:v>
                </c:pt>
                <c:pt idx="13809">
                  <c:v>310.613</c:v>
                </c:pt>
                <c:pt idx="13810">
                  <c:v>310.673</c:v>
                </c:pt>
                <c:pt idx="13811">
                  <c:v>310.709</c:v>
                </c:pt>
                <c:pt idx="13812">
                  <c:v>310.72399999999999</c:v>
                </c:pt>
                <c:pt idx="13813">
                  <c:v>310.73899999999998</c:v>
                </c:pt>
                <c:pt idx="13814">
                  <c:v>310.76100000000002</c:v>
                </c:pt>
                <c:pt idx="13815">
                  <c:v>310.78100000000001</c:v>
                </c:pt>
                <c:pt idx="13816">
                  <c:v>310.798</c:v>
                </c:pt>
                <c:pt idx="13817">
                  <c:v>310.81200000000001</c:v>
                </c:pt>
                <c:pt idx="13818">
                  <c:v>310.827</c:v>
                </c:pt>
                <c:pt idx="13819">
                  <c:v>310.84199999999998</c:v>
                </c:pt>
                <c:pt idx="13820">
                  <c:v>310.85700000000003</c:v>
                </c:pt>
                <c:pt idx="13821">
                  <c:v>310.88</c:v>
                </c:pt>
                <c:pt idx="13822">
                  <c:v>310.92700000000002</c:v>
                </c:pt>
                <c:pt idx="13823">
                  <c:v>311.00400000000002</c:v>
                </c:pt>
                <c:pt idx="13824">
                  <c:v>311.09500000000003</c:v>
                </c:pt>
                <c:pt idx="13825">
                  <c:v>311.161</c:v>
                </c:pt>
                <c:pt idx="13826">
                  <c:v>311.18099999999998</c:v>
                </c:pt>
                <c:pt idx="13827">
                  <c:v>311.19299999999998</c:v>
                </c:pt>
                <c:pt idx="13828">
                  <c:v>311.21499999999997</c:v>
                </c:pt>
                <c:pt idx="13829">
                  <c:v>311.24700000000001</c:v>
                </c:pt>
                <c:pt idx="13830">
                  <c:v>311.26400000000001</c:v>
                </c:pt>
                <c:pt idx="13831">
                  <c:v>311.27800000000002</c:v>
                </c:pt>
                <c:pt idx="13832">
                  <c:v>311.29500000000002</c:v>
                </c:pt>
                <c:pt idx="13833">
                  <c:v>311.31</c:v>
                </c:pt>
                <c:pt idx="13834">
                  <c:v>311.32499999999999</c:v>
                </c:pt>
                <c:pt idx="13835">
                  <c:v>311.34100000000001</c:v>
                </c:pt>
                <c:pt idx="13836">
                  <c:v>311.36099999999999</c:v>
                </c:pt>
                <c:pt idx="13837">
                  <c:v>311.40199999999999</c:v>
                </c:pt>
                <c:pt idx="13838">
                  <c:v>311.47300000000001</c:v>
                </c:pt>
                <c:pt idx="13839">
                  <c:v>311.51900000000001</c:v>
                </c:pt>
                <c:pt idx="13840">
                  <c:v>311.55</c:v>
                </c:pt>
                <c:pt idx="13841">
                  <c:v>311.565</c:v>
                </c:pt>
                <c:pt idx="13842">
                  <c:v>311.577</c:v>
                </c:pt>
                <c:pt idx="13843">
                  <c:v>311.59199999999998</c:v>
                </c:pt>
                <c:pt idx="13844">
                  <c:v>311.608</c:v>
                </c:pt>
                <c:pt idx="13845">
                  <c:v>311.625</c:v>
                </c:pt>
                <c:pt idx="13846">
                  <c:v>311.64100000000002</c:v>
                </c:pt>
                <c:pt idx="13847">
                  <c:v>311.65699999999998</c:v>
                </c:pt>
                <c:pt idx="13848">
                  <c:v>311.673</c:v>
                </c:pt>
                <c:pt idx="13849">
                  <c:v>311.69600000000003</c:v>
                </c:pt>
                <c:pt idx="13850">
                  <c:v>311.74</c:v>
                </c:pt>
                <c:pt idx="13851">
                  <c:v>311.81099999999998</c:v>
                </c:pt>
                <c:pt idx="13852">
                  <c:v>311.89800000000002</c:v>
                </c:pt>
                <c:pt idx="13853">
                  <c:v>311.96699999999998</c:v>
                </c:pt>
                <c:pt idx="13854">
                  <c:v>311.98599999999999</c:v>
                </c:pt>
                <c:pt idx="13855">
                  <c:v>311.99200000000002</c:v>
                </c:pt>
                <c:pt idx="13856">
                  <c:v>312.00799999999998</c:v>
                </c:pt>
                <c:pt idx="13857">
                  <c:v>312.02800000000002</c:v>
                </c:pt>
                <c:pt idx="13858">
                  <c:v>312.04500000000002</c:v>
                </c:pt>
                <c:pt idx="13859">
                  <c:v>312.06200000000001</c:v>
                </c:pt>
                <c:pt idx="13860">
                  <c:v>312.08</c:v>
                </c:pt>
                <c:pt idx="13861">
                  <c:v>312.09500000000003</c:v>
                </c:pt>
                <c:pt idx="13862">
                  <c:v>312.11099999999999</c:v>
                </c:pt>
                <c:pt idx="13863">
                  <c:v>312.12799999999999</c:v>
                </c:pt>
                <c:pt idx="13864">
                  <c:v>312.14600000000002</c:v>
                </c:pt>
                <c:pt idx="13865">
                  <c:v>312.17899999999997</c:v>
                </c:pt>
                <c:pt idx="13866">
                  <c:v>312.24</c:v>
                </c:pt>
                <c:pt idx="13867">
                  <c:v>312.26600000000002</c:v>
                </c:pt>
                <c:pt idx="13868">
                  <c:v>312.286</c:v>
                </c:pt>
                <c:pt idx="13869">
                  <c:v>312.30500000000001</c:v>
                </c:pt>
                <c:pt idx="13870">
                  <c:v>312.32400000000001</c:v>
                </c:pt>
                <c:pt idx="13871">
                  <c:v>312.34199999999998</c:v>
                </c:pt>
                <c:pt idx="13872">
                  <c:v>312.358</c:v>
                </c:pt>
                <c:pt idx="13873">
                  <c:v>312.37299999999999</c:v>
                </c:pt>
                <c:pt idx="13874">
                  <c:v>312.38799999999998</c:v>
                </c:pt>
                <c:pt idx="13875">
                  <c:v>312.404</c:v>
                </c:pt>
                <c:pt idx="13876">
                  <c:v>312.42700000000002</c:v>
                </c:pt>
                <c:pt idx="13877">
                  <c:v>312.47199999999998</c:v>
                </c:pt>
                <c:pt idx="13878">
                  <c:v>312.54399999999998</c:v>
                </c:pt>
                <c:pt idx="13879">
                  <c:v>312.63</c:v>
                </c:pt>
                <c:pt idx="13880">
                  <c:v>312.721</c:v>
                </c:pt>
                <c:pt idx="13881">
                  <c:v>312.798</c:v>
                </c:pt>
                <c:pt idx="13882">
                  <c:v>312.85500000000002</c:v>
                </c:pt>
                <c:pt idx="13883">
                  <c:v>312.892</c:v>
                </c:pt>
                <c:pt idx="13884">
                  <c:v>312.91399999999999</c:v>
                </c:pt>
                <c:pt idx="13885">
                  <c:v>312.94499999999999</c:v>
                </c:pt>
                <c:pt idx="13886">
                  <c:v>312.99299999999999</c:v>
                </c:pt>
                <c:pt idx="13887">
                  <c:v>313.06</c:v>
                </c:pt>
                <c:pt idx="13888">
                  <c:v>313.15199999999999</c:v>
                </c:pt>
                <c:pt idx="13889">
                  <c:v>313.24599999999998</c:v>
                </c:pt>
                <c:pt idx="13890">
                  <c:v>313.34199999999998</c:v>
                </c:pt>
                <c:pt idx="13891">
                  <c:v>313.44099999999997</c:v>
                </c:pt>
                <c:pt idx="13892">
                  <c:v>313.53399999999999</c:v>
                </c:pt>
                <c:pt idx="13893">
                  <c:v>313.59100000000001</c:v>
                </c:pt>
                <c:pt idx="13894">
                  <c:v>313.59199999999998</c:v>
                </c:pt>
                <c:pt idx="13895">
                  <c:v>313.59199999999998</c:v>
                </c:pt>
                <c:pt idx="13896">
                  <c:v>313.59899999999999</c:v>
                </c:pt>
                <c:pt idx="13897">
                  <c:v>313.608</c:v>
                </c:pt>
                <c:pt idx="13898">
                  <c:v>313.61799999999999</c:v>
                </c:pt>
                <c:pt idx="13899">
                  <c:v>313.63200000000001</c:v>
                </c:pt>
                <c:pt idx="13900">
                  <c:v>313.64800000000002</c:v>
                </c:pt>
                <c:pt idx="13901">
                  <c:v>313.67500000000001</c:v>
                </c:pt>
                <c:pt idx="13902">
                  <c:v>313.71800000000002</c:v>
                </c:pt>
                <c:pt idx="13903">
                  <c:v>313.75700000000001</c:v>
                </c:pt>
                <c:pt idx="13904">
                  <c:v>313.79300000000001</c:v>
                </c:pt>
                <c:pt idx="13905">
                  <c:v>313.82499999999999</c:v>
                </c:pt>
                <c:pt idx="13906">
                  <c:v>313.86099999999999</c:v>
                </c:pt>
                <c:pt idx="13907">
                  <c:v>313.91000000000003</c:v>
                </c:pt>
                <c:pt idx="13908">
                  <c:v>313.98099999999999</c:v>
                </c:pt>
                <c:pt idx="13909">
                  <c:v>314.06900000000002</c:v>
                </c:pt>
                <c:pt idx="13910">
                  <c:v>314.15300000000002</c:v>
                </c:pt>
                <c:pt idx="13911">
                  <c:v>314.19799999999998</c:v>
                </c:pt>
                <c:pt idx="13912">
                  <c:v>314.20999999999998</c:v>
                </c:pt>
                <c:pt idx="13913">
                  <c:v>314.23700000000002</c:v>
                </c:pt>
                <c:pt idx="13914">
                  <c:v>314.291</c:v>
                </c:pt>
                <c:pt idx="13915">
                  <c:v>314.37799999999999</c:v>
                </c:pt>
                <c:pt idx="13916">
                  <c:v>314.46600000000001</c:v>
                </c:pt>
                <c:pt idx="13917">
                  <c:v>314.50200000000001</c:v>
                </c:pt>
                <c:pt idx="13918">
                  <c:v>314.50200000000001</c:v>
                </c:pt>
                <c:pt idx="13919">
                  <c:v>314.50299999999999</c:v>
                </c:pt>
                <c:pt idx="13920">
                  <c:v>314.51100000000002</c:v>
                </c:pt>
                <c:pt idx="13921">
                  <c:v>314.51900000000001</c:v>
                </c:pt>
                <c:pt idx="13922">
                  <c:v>314.529</c:v>
                </c:pt>
                <c:pt idx="13923">
                  <c:v>314.54199999999997</c:v>
                </c:pt>
                <c:pt idx="13924">
                  <c:v>314.55399999999997</c:v>
                </c:pt>
                <c:pt idx="13925">
                  <c:v>314.56799999999998</c:v>
                </c:pt>
                <c:pt idx="13926">
                  <c:v>314.58199999999999</c:v>
                </c:pt>
                <c:pt idx="13927">
                  <c:v>314.59699999999998</c:v>
                </c:pt>
                <c:pt idx="13928">
                  <c:v>314.613</c:v>
                </c:pt>
                <c:pt idx="13929">
                  <c:v>314.63299999999998</c:v>
                </c:pt>
                <c:pt idx="13930">
                  <c:v>314.66199999999998</c:v>
                </c:pt>
                <c:pt idx="13931">
                  <c:v>314.678</c:v>
                </c:pt>
                <c:pt idx="13932">
                  <c:v>314.69099999999997</c:v>
                </c:pt>
                <c:pt idx="13933">
                  <c:v>314.70600000000002</c:v>
                </c:pt>
                <c:pt idx="13934">
                  <c:v>314.72699999999998</c:v>
                </c:pt>
                <c:pt idx="13935">
                  <c:v>314.76900000000001</c:v>
                </c:pt>
                <c:pt idx="13936">
                  <c:v>314.84399999999999</c:v>
                </c:pt>
                <c:pt idx="13937">
                  <c:v>314.935</c:v>
                </c:pt>
                <c:pt idx="13938">
                  <c:v>315.02999999999997</c:v>
                </c:pt>
                <c:pt idx="13939">
                  <c:v>315.12799999999999</c:v>
                </c:pt>
                <c:pt idx="13940">
                  <c:v>315.20400000000001</c:v>
                </c:pt>
                <c:pt idx="13941">
                  <c:v>315.22899999999998</c:v>
                </c:pt>
                <c:pt idx="13942">
                  <c:v>315.22899999999998</c:v>
                </c:pt>
                <c:pt idx="13943">
                  <c:v>315.23399999999998</c:v>
                </c:pt>
                <c:pt idx="13944">
                  <c:v>315.245</c:v>
                </c:pt>
                <c:pt idx="13945">
                  <c:v>315.26</c:v>
                </c:pt>
                <c:pt idx="13946">
                  <c:v>315.28199999999998</c:v>
                </c:pt>
                <c:pt idx="13947">
                  <c:v>315.29700000000003</c:v>
                </c:pt>
                <c:pt idx="13948">
                  <c:v>315.31400000000002</c:v>
                </c:pt>
                <c:pt idx="13949">
                  <c:v>315.32799999999997</c:v>
                </c:pt>
                <c:pt idx="13950">
                  <c:v>315.34199999999998</c:v>
                </c:pt>
                <c:pt idx="13951">
                  <c:v>315.35700000000003</c:v>
                </c:pt>
                <c:pt idx="13952">
                  <c:v>315.37200000000001</c:v>
                </c:pt>
                <c:pt idx="13953">
                  <c:v>315.39600000000002</c:v>
                </c:pt>
                <c:pt idx="13954">
                  <c:v>315.452</c:v>
                </c:pt>
                <c:pt idx="13955">
                  <c:v>315.53699999999998</c:v>
                </c:pt>
                <c:pt idx="13956">
                  <c:v>315.62900000000002</c:v>
                </c:pt>
                <c:pt idx="13957">
                  <c:v>315.673</c:v>
                </c:pt>
                <c:pt idx="13958">
                  <c:v>315.69299999999998</c:v>
                </c:pt>
                <c:pt idx="13959">
                  <c:v>315.71199999999999</c:v>
                </c:pt>
                <c:pt idx="13960">
                  <c:v>315.74</c:v>
                </c:pt>
                <c:pt idx="13961">
                  <c:v>315.76900000000001</c:v>
                </c:pt>
                <c:pt idx="13962">
                  <c:v>315.80500000000001</c:v>
                </c:pt>
                <c:pt idx="13963">
                  <c:v>315.84800000000001</c:v>
                </c:pt>
                <c:pt idx="13964">
                  <c:v>315.89</c:v>
                </c:pt>
                <c:pt idx="13965">
                  <c:v>315.91800000000001</c:v>
                </c:pt>
                <c:pt idx="13966">
                  <c:v>315.93400000000003</c:v>
                </c:pt>
                <c:pt idx="13967">
                  <c:v>315.94799999999998</c:v>
                </c:pt>
                <c:pt idx="13968">
                  <c:v>315.96199999999999</c:v>
                </c:pt>
                <c:pt idx="13969">
                  <c:v>315.97899999999998</c:v>
                </c:pt>
                <c:pt idx="13970">
                  <c:v>316.00599999999997</c:v>
                </c:pt>
                <c:pt idx="13971">
                  <c:v>316.06</c:v>
                </c:pt>
                <c:pt idx="13972">
                  <c:v>316.13900000000001</c:v>
                </c:pt>
                <c:pt idx="13973">
                  <c:v>316.226</c:v>
                </c:pt>
                <c:pt idx="13974">
                  <c:v>316.315</c:v>
                </c:pt>
                <c:pt idx="13975">
                  <c:v>316.39699999999999</c:v>
                </c:pt>
                <c:pt idx="13976">
                  <c:v>316.44</c:v>
                </c:pt>
                <c:pt idx="13977">
                  <c:v>316.46899999999999</c:v>
                </c:pt>
                <c:pt idx="13978">
                  <c:v>316.48599999999999</c:v>
                </c:pt>
                <c:pt idx="13979">
                  <c:v>316.50400000000002</c:v>
                </c:pt>
                <c:pt idx="13980">
                  <c:v>316.52499999999998</c:v>
                </c:pt>
                <c:pt idx="13981">
                  <c:v>316.54199999999997</c:v>
                </c:pt>
                <c:pt idx="13982">
                  <c:v>316.55900000000003</c:v>
                </c:pt>
                <c:pt idx="13983">
                  <c:v>316.577</c:v>
                </c:pt>
                <c:pt idx="13984">
                  <c:v>316.59399999999999</c:v>
                </c:pt>
                <c:pt idx="13985">
                  <c:v>316.61200000000002</c:v>
                </c:pt>
                <c:pt idx="13986">
                  <c:v>316.62799999999999</c:v>
                </c:pt>
                <c:pt idx="13987">
                  <c:v>316.64299999999997</c:v>
                </c:pt>
                <c:pt idx="13988">
                  <c:v>316.65800000000002</c:v>
                </c:pt>
                <c:pt idx="13989">
                  <c:v>316.67399999999998</c:v>
                </c:pt>
                <c:pt idx="13990">
                  <c:v>316.70699999999999</c:v>
                </c:pt>
                <c:pt idx="13991">
                  <c:v>316.77300000000002</c:v>
                </c:pt>
                <c:pt idx="13992">
                  <c:v>316.8</c:v>
                </c:pt>
                <c:pt idx="13993">
                  <c:v>316.81700000000001</c:v>
                </c:pt>
                <c:pt idx="13994">
                  <c:v>316.83300000000003</c:v>
                </c:pt>
                <c:pt idx="13995">
                  <c:v>316.85000000000002</c:v>
                </c:pt>
                <c:pt idx="13996">
                  <c:v>316.86900000000003</c:v>
                </c:pt>
                <c:pt idx="13997">
                  <c:v>316.88799999999998</c:v>
                </c:pt>
                <c:pt idx="13998">
                  <c:v>316.90499999999997</c:v>
                </c:pt>
                <c:pt idx="13999">
                  <c:v>316.92200000000003</c:v>
                </c:pt>
                <c:pt idx="14000">
                  <c:v>316.93799999999999</c:v>
                </c:pt>
                <c:pt idx="14001">
                  <c:v>316.95400000000001</c:v>
                </c:pt>
                <c:pt idx="14002">
                  <c:v>316.97899999999998</c:v>
                </c:pt>
                <c:pt idx="14003">
                  <c:v>317.03199999999998</c:v>
                </c:pt>
                <c:pt idx="14004">
                  <c:v>317.11200000000002</c:v>
                </c:pt>
                <c:pt idx="14005">
                  <c:v>317.202</c:v>
                </c:pt>
                <c:pt idx="14006">
                  <c:v>317.27499999999998</c:v>
                </c:pt>
                <c:pt idx="14007">
                  <c:v>317.291</c:v>
                </c:pt>
                <c:pt idx="14008">
                  <c:v>317.31799999999998</c:v>
                </c:pt>
                <c:pt idx="14009">
                  <c:v>317.339</c:v>
                </c:pt>
                <c:pt idx="14010">
                  <c:v>317.358</c:v>
                </c:pt>
                <c:pt idx="14011">
                  <c:v>317.37299999999999</c:v>
                </c:pt>
                <c:pt idx="14012">
                  <c:v>317.38799999999998</c:v>
                </c:pt>
                <c:pt idx="14013">
                  <c:v>317.404</c:v>
                </c:pt>
                <c:pt idx="14014">
                  <c:v>317.42200000000003</c:v>
                </c:pt>
                <c:pt idx="14015">
                  <c:v>317.44</c:v>
                </c:pt>
                <c:pt idx="14016">
                  <c:v>317.45499999999998</c:v>
                </c:pt>
                <c:pt idx="14017">
                  <c:v>317.47000000000003</c:v>
                </c:pt>
                <c:pt idx="14018">
                  <c:v>317.48500000000001</c:v>
                </c:pt>
                <c:pt idx="14019">
                  <c:v>317.5</c:v>
                </c:pt>
                <c:pt idx="14020">
                  <c:v>317.52</c:v>
                </c:pt>
                <c:pt idx="14021">
                  <c:v>317.56599999999997</c:v>
                </c:pt>
                <c:pt idx="14022">
                  <c:v>317.64</c:v>
                </c:pt>
                <c:pt idx="14023">
                  <c:v>317.67200000000003</c:v>
                </c:pt>
                <c:pt idx="14024">
                  <c:v>317.67599999999999</c:v>
                </c:pt>
                <c:pt idx="14025">
                  <c:v>317.68599999999998</c:v>
                </c:pt>
                <c:pt idx="14026">
                  <c:v>317.70499999999998</c:v>
                </c:pt>
                <c:pt idx="14027">
                  <c:v>317.72300000000001</c:v>
                </c:pt>
                <c:pt idx="14028">
                  <c:v>317.73700000000002</c:v>
                </c:pt>
                <c:pt idx="14029">
                  <c:v>317.75299999999999</c:v>
                </c:pt>
                <c:pt idx="14030">
                  <c:v>317.77100000000002</c:v>
                </c:pt>
                <c:pt idx="14031">
                  <c:v>317.78699999999998</c:v>
                </c:pt>
                <c:pt idx="14032">
                  <c:v>317.80200000000002</c:v>
                </c:pt>
                <c:pt idx="14033">
                  <c:v>317.81799999999998</c:v>
                </c:pt>
                <c:pt idx="14034">
                  <c:v>317.834</c:v>
                </c:pt>
                <c:pt idx="14035">
                  <c:v>317.85199999999998</c:v>
                </c:pt>
                <c:pt idx="14036">
                  <c:v>317.892</c:v>
                </c:pt>
                <c:pt idx="14037">
                  <c:v>317.96899999999999</c:v>
                </c:pt>
                <c:pt idx="14038">
                  <c:v>318.06200000000001</c:v>
                </c:pt>
                <c:pt idx="14039">
                  <c:v>318.14400000000001</c:v>
                </c:pt>
                <c:pt idx="14040">
                  <c:v>318.16699999999997</c:v>
                </c:pt>
                <c:pt idx="14041">
                  <c:v>318.18</c:v>
                </c:pt>
                <c:pt idx="14042">
                  <c:v>318.19799999999998</c:v>
                </c:pt>
                <c:pt idx="14043">
                  <c:v>318.214</c:v>
                </c:pt>
                <c:pt idx="14044">
                  <c:v>318.23</c:v>
                </c:pt>
                <c:pt idx="14045">
                  <c:v>318.24700000000001</c:v>
                </c:pt>
                <c:pt idx="14046">
                  <c:v>318.26600000000002</c:v>
                </c:pt>
                <c:pt idx="14047">
                  <c:v>318.28100000000001</c:v>
                </c:pt>
                <c:pt idx="14048">
                  <c:v>318.29700000000003</c:v>
                </c:pt>
                <c:pt idx="14049">
                  <c:v>318.31299999999999</c:v>
                </c:pt>
                <c:pt idx="14050">
                  <c:v>318.33300000000003</c:v>
                </c:pt>
                <c:pt idx="14051">
                  <c:v>318.37099999999998</c:v>
                </c:pt>
                <c:pt idx="14052">
                  <c:v>318.42500000000001</c:v>
                </c:pt>
                <c:pt idx="14053">
                  <c:v>318.45499999999998</c:v>
                </c:pt>
                <c:pt idx="14054">
                  <c:v>318.471</c:v>
                </c:pt>
                <c:pt idx="14055">
                  <c:v>318.49</c:v>
                </c:pt>
                <c:pt idx="14056">
                  <c:v>318.50799999999998</c:v>
                </c:pt>
                <c:pt idx="14057">
                  <c:v>318.52600000000001</c:v>
                </c:pt>
                <c:pt idx="14058">
                  <c:v>318.54399999999998</c:v>
                </c:pt>
                <c:pt idx="14059">
                  <c:v>318.56</c:v>
                </c:pt>
                <c:pt idx="14060">
                  <c:v>318.57600000000002</c:v>
                </c:pt>
                <c:pt idx="14061">
                  <c:v>318.59399999999999</c:v>
                </c:pt>
                <c:pt idx="14062">
                  <c:v>318.61099999999999</c:v>
                </c:pt>
                <c:pt idx="14063">
                  <c:v>318.63799999999998</c:v>
                </c:pt>
                <c:pt idx="14064">
                  <c:v>318.69400000000002</c:v>
                </c:pt>
                <c:pt idx="14065">
                  <c:v>318.77300000000002</c:v>
                </c:pt>
                <c:pt idx="14066">
                  <c:v>318.84399999999999</c:v>
                </c:pt>
                <c:pt idx="14067">
                  <c:v>318.875</c:v>
                </c:pt>
                <c:pt idx="14068">
                  <c:v>318.892</c:v>
                </c:pt>
                <c:pt idx="14069">
                  <c:v>318.90499999999997</c:v>
                </c:pt>
                <c:pt idx="14070">
                  <c:v>318.92700000000002</c:v>
                </c:pt>
                <c:pt idx="14071">
                  <c:v>318.96600000000001</c:v>
                </c:pt>
                <c:pt idx="14072">
                  <c:v>318.99400000000003</c:v>
                </c:pt>
                <c:pt idx="14073">
                  <c:v>319.01600000000002</c:v>
                </c:pt>
                <c:pt idx="14074">
                  <c:v>319.04300000000001</c:v>
                </c:pt>
                <c:pt idx="14075">
                  <c:v>319.06200000000001</c:v>
                </c:pt>
                <c:pt idx="14076">
                  <c:v>319.07900000000001</c:v>
                </c:pt>
                <c:pt idx="14077">
                  <c:v>319.096</c:v>
                </c:pt>
                <c:pt idx="14078">
                  <c:v>319.12299999999999</c:v>
                </c:pt>
                <c:pt idx="14079">
                  <c:v>319.15300000000002</c:v>
                </c:pt>
                <c:pt idx="14080">
                  <c:v>319.19400000000002</c:v>
                </c:pt>
                <c:pt idx="14081">
                  <c:v>319.24599999999998</c:v>
                </c:pt>
                <c:pt idx="14082">
                  <c:v>319.30900000000003</c:v>
                </c:pt>
                <c:pt idx="14083">
                  <c:v>319.392</c:v>
                </c:pt>
                <c:pt idx="14084">
                  <c:v>319.483</c:v>
                </c:pt>
                <c:pt idx="14085">
                  <c:v>319.57799999999997</c:v>
                </c:pt>
                <c:pt idx="14086">
                  <c:v>319.67500000000001</c:v>
                </c:pt>
                <c:pt idx="14087">
                  <c:v>319.77199999999999</c:v>
                </c:pt>
                <c:pt idx="14088">
                  <c:v>319.86599999999999</c:v>
                </c:pt>
                <c:pt idx="14089">
                  <c:v>319.95699999999999</c:v>
                </c:pt>
                <c:pt idx="14090">
                  <c:v>320.05</c:v>
                </c:pt>
                <c:pt idx="14091">
                  <c:v>320.14600000000002</c:v>
                </c:pt>
                <c:pt idx="14092">
                  <c:v>320.24299999999999</c:v>
                </c:pt>
                <c:pt idx="14093">
                  <c:v>320.33600000000001</c:v>
                </c:pt>
                <c:pt idx="14094">
                  <c:v>320.42599999999999</c:v>
                </c:pt>
                <c:pt idx="14095">
                  <c:v>320.51</c:v>
                </c:pt>
                <c:pt idx="14096">
                  <c:v>320.57100000000003</c:v>
                </c:pt>
                <c:pt idx="14097">
                  <c:v>320.59500000000003</c:v>
                </c:pt>
                <c:pt idx="14098">
                  <c:v>320.59500000000003</c:v>
                </c:pt>
                <c:pt idx="14099">
                  <c:v>320.59699999999998</c:v>
                </c:pt>
                <c:pt idx="14100">
                  <c:v>320.60399999999998</c:v>
                </c:pt>
                <c:pt idx="14101">
                  <c:v>320.60899999999998</c:v>
                </c:pt>
                <c:pt idx="14102">
                  <c:v>320.61500000000001</c:v>
                </c:pt>
                <c:pt idx="14103">
                  <c:v>320.62900000000002</c:v>
                </c:pt>
                <c:pt idx="14104">
                  <c:v>320.64299999999997</c:v>
                </c:pt>
                <c:pt idx="14105">
                  <c:v>320.666</c:v>
                </c:pt>
                <c:pt idx="14106">
                  <c:v>320.70699999999999</c:v>
                </c:pt>
                <c:pt idx="14107">
                  <c:v>320.75299999999999</c:v>
                </c:pt>
                <c:pt idx="14108">
                  <c:v>320.79899999999998</c:v>
                </c:pt>
                <c:pt idx="14109">
                  <c:v>320.85199999999998</c:v>
                </c:pt>
                <c:pt idx="14110">
                  <c:v>320.92899999999997</c:v>
                </c:pt>
                <c:pt idx="14111">
                  <c:v>321.01799999999997</c:v>
                </c:pt>
                <c:pt idx="14112">
                  <c:v>321.11099999999999</c:v>
                </c:pt>
                <c:pt idx="14113">
                  <c:v>321.20699999999999</c:v>
                </c:pt>
                <c:pt idx="14114">
                  <c:v>321.30599999999998</c:v>
                </c:pt>
                <c:pt idx="14115">
                  <c:v>321.40699999999998</c:v>
                </c:pt>
                <c:pt idx="14116">
                  <c:v>321.50099999999998</c:v>
                </c:pt>
                <c:pt idx="14117">
                  <c:v>321.589</c:v>
                </c:pt>
                <c:pt idx="14118">
                  <c:v>321.63</c:v>
                </c:pt>
                <c:pt idx="14119">
                  <c:v>321.64</c:v>
                </c:pt>
                <c:pt idx="14120">
                  <c:v>321.65199999999999</c:v>
                </c:pt>
                <c:pt idx="14121">
                  <c:v>321.66300000000001</c:v>
                </c:pt>
                <c:pt idx="14122">
                  <c:v>321.67500000000001</c:v>
                </c:pt>
                <c:pt idx="14123">
                  <c:v>321.68799999999999</c:v>
                </c:pt>
                <c:pt idx="14124">
                  <c:v>321.7</c:v>
                </c:pt>
                <c:pt idx="14125">
                  <c:v>321.71199999999999</c:v>
                </c:pt>
                <c:pt idx="14126">
                  <c:v>321.72399999999999</c:v>
                </c:pt>
                <c:pt idx="14127">
                  <c:v>321.73700000000002</c:v>
                </c:pt>
                <c:pt idx="14128">
                  <c:v>321.74900000000002</c:v>
                </c:pt>
                <c:pt idx="14129">
                  <c:v>321.762</c:v>
                </c:pt>
                <c:pt idx="14130">
                  <c:v>321.77499999999998</c:v>
                </c:pt>
                <c:pt idx="14131">
                  <c:v>321.79399999999998</c:v>
                </c:pt>
                <c:pt idx="14132">
                  <c:v>321.85000000000002</c:v>
                </c:pt>
                <c:pt idx="14133">
                  <c:v>321.923</c:v>
                </c:pt>
                <c:pt idx="14134">
                  <c:v>321.976</c:v>
                </c:pt>
                <c:pt idx="14135">
                  <c:v>322.03500000000003</c:v>
                </c:pt>
                <c:pt idx="14136">
                  <c:v>322.09699999999998</c:v>
                </c:pt>
                <c:pt idx="14137">
                  <c:v>322.14499999999998</c:v>
                </c:pt>
                <c:pt idx="14138">
                  <c:v>322.17700000000002</c:v>
                </c:pt>
                <c:pt idx="14139">
                  <c:v>322.2</c:v>
                </c:pt>
                <c:pt idx="14140">
                  <c:v>322.22800000000001</c:v>
                </c:pt>
                <c:pt idx="14141">
                  <c:v>322.25099999999998</c:v>
                </c:pt>
                <c:pt idx="14142">
                  <c:v>322.26499999999999</c:v>
                </c:pt>
                <c:pt idx="14143">
                  <c:v>322.27499999999998</c:v>
                </c:pt>
                <c:pt idx="14144">
                  <c:v>322.28699999999998</c:v>
                </c:pt>
                <c:pt idx="14145">
                  <c:v>322.30599999999998</c:v>
                </c:pt>
                <c:pt idx="14146">
                  <c:v>322.32600000000002</c:v>
                </c:pt>
                <c:pt idx="14147">
                  <c:v>322.34300000000002</c:v>
                </c:pt>
                <c:pt idx="14148">
                  <c:v>322.35700000000003</c:v>
                </c:pt>
                <c:pt idx="14149">
                  <c:v>322.37099999999998</c:v>
                </c:pt>
                <c:pt idx="14150">
                  <c:v>322.38600000000002</c:v>
                </c:pt>
                <c:pt idx="14151">
                  <c:v>322.40100000000001</c:v>
                </c:pt>
                <c:pt idx="14152">
                  <c:v>322.41899999999998</c:v>
                </c:pt>
                <c:pt idx="14153">
                  <c:v>322.45100000000002</c:v>
                </c:pt>
                <c:pt idx="14154">
                  <c:v>322.51900000000001</c:v>
                </c:pt>
                <c:pt idx="14155">
                  <c:v>322.60700000000003</c:v>
                </c:pt>
                <c:pt idx="14156">
                  <c:v>322.69099999999997</c:v>
                </c:pt>
                <c:pt idx="14157">
                  <c:v>322.76</c:v>
                </c:pt>
                <c:pt idx="14158">
                  <c:v>322.82799999999997</c:v>
                </c:pt>
                <c:pt idx="14159">
                  <c:v>322.91000000000003</c:v>
                </c:pt>
                <c:pt idx="14160">
                  <c:v>322.947</c:v>
                </c:pt>
                <c:pt idx="14161">
                  <c:v>322.94799999999998</c:v>
                </c:pt>
                <c:pt idx="14162">
                  <c:v>322.95499999999998</c:v>
                </c:pt>
                <c:pt idx="14163">
                  <c:v>322.964</c:v>
                </c:pt>
                <c:pt idx="14164">
                  <c:v>322.97800000000001</c:v>
                </c:pt>
                <c:pt idx="14165">
                  <c:v>322.99700000000001</c:v>
                </c:pt>
                <c:pt idx="14166">
                  <c:v>323.01299999999998</c:v>
                </c:pt>
                <c:pt idx="14167">
                  <c:v>323.02999999999997</c:v>
                </c:pt>
                <c:pt idx="14168">
                  <c:v>323.04700000000003</c:v>
                </c:pt>
                <c:pt idx="14169">
                  <c:v>323.06200000000001</c:v>
                </c:pt>
                <c:pt idx="14170">
                  <c:v>323.07799999999997</c:v>
                </c:pt>
                <c:pt idx="14171">
                  <c:v>323.09399999999999</c:v>
                </c:pt>
                <c:pt idx="14172">
                  <c:v>323.11500000000001</c:v>
                </c:pt>
                <c:pt idx="14173">
                  <c:v>323.15800000000002</c:v>
                </c:pt>
                <c:pt idx="14174">
                  <c:v>323.23</c:v>
                </c:pt>
                <c:pt idx="14175">
                  <c:v>323.31900000000002</c:v>
                </c:pt>
                <c:pt idx="14176">
                  <c:v>323.411</c:v>
                </c:pt>
                <c:pt idx="14177">
                  <c:v>323.50599999999997</c:v>
                </c:pt>
                <c:pt idx="14178">
                  <c:v>323.59399999999999</c:v>
                </c:pt>
                <c:pt idx="14179">
                  <c:v>323.64499999999998</c:v>
                </c:pt>
                <c:pt idx="14180">
                  <c:v>323.661</c:v>
                </c:pt>
                <c:pt idx="14181">
                  <c:v>323.673</c:v>
                </c:pt>
                <c:pt idx="14182">
                  <c:v>323.685</c:v>
                </c:pt>
                <c:pt idx="14183">
                  <c:v>323.69900000000001</c:v>
                </c:pt>
                <c:pt idx="14184">
                  <c:v>323.714</c:v>
                </c:pt>
                <c:pt idx="14185">
                  <c:v>323.73099999999999</c:v>
                </c:pt>
                <c:pt idx="14186">
                  <c:v>323.74799999999999</c:v>
                </c:pt>
                <c:pt idx="14187">
                  <c:v>323.76499999999999</c:v>
                </c:pt>
                <c:pt idx="14188">
                  <c:v>323.779</c:v>
                </c:pt>
                <c:pt idx="14189">
                  <c:v>323.79399999999998</c:v>
                </c:pt>
                <c:pt idx="14190">
                  <c:v>323.80900000000003</c:v>
                </c:pt>
                <c:pt idx="14191">
                  <c:v>323.83199999999999</c:v>
                </c:pt>
                <c:pt idx="14192">
                  <c:v>323.88600000000002</c:v>
                </c:pt>
                <c:pt idx="14193">
                  <c:v>323.92200000000003</c:v>
                </c:pt>
                <c:pt idx="14194">
                  <c:v>323.94600000000003</c:v>
                </c:pt>
                <c:pt idx="14195">
                  <c:v>323.96199999999999</c:v>
                </c:pt>
                <c:pt idx="14196">
                  <c:v>323.97800000000001</c:v>
                </c:pt>
                <c:pt idx="14197">
                  <c:v>323.99599999999998</c:v>
                </c:pt>
                <c:pt idx="14198">
                  <c:v>324.01299999999998</c:v>
                </c:pt>
                <c:pt idx="14199">
                  <c:v>324.02800000000002</c:v>
                </c:pt>
                <c:pt idx="14200">
                  <c:v>324.04399999999998</c:v>
                </c:pt>
                <c:pt idx="14201">
                  <c:v>324.06</c:v>
                </c:pt>
                <c:pt idx="14202">
                  <c:v>324.07799999999997</c:v>
                </c:pt>
                <c:pt idx="14203">
                  <c:v>324.10899999999998</c:v>
                </c:pt>
                <c:pt idx="14204">
                  <c:v>324.16800000000001</c:v>
                </c:pt>
                <c:pt idx="14205">
                  <c:v>324.25</c:v>
                </c:pt>
                <c:pt idx="14206">
                  <c:v>324.31599999999997</c:v>
                </c:pt>
                <c:pt idx="14207">
                  <c:v>324.34699999999998</c:v>
                </c:pt>
                <c:pt idx="14208">
                  <c:v>324.363</c:v>
                </c:pt>
                <c:pt idx="14209">
                  <c:v>324.37700000000001</c:v>
                </c:pt>
                <c:pt idx="14210">
                  <c:v>324.39800000000002</c:v>
                </c:pt>
                <c:pt idx="14211">
                  <c:v>324.41699999999997</c:v>
                </c:pt>
                <c:pt idx="14212">
                  <c:v>324.43299999999999</c:v>
                </c:pt>
                <c:pt idx="14213">
                  <c:v>324.44900000000001</c:v>
                </c:pt>
                <c:pt idx="14214">
                  <c:v>324.46499999999997</c:v>
                </c:pt>
                <c:pt idx="14215">
                  <c:v>324.48</c:v>
                </c:pt>
                <c:pt idx="14216">
                  <c:v>324.49799999999999</c:v>
                </c:pt>
                <c:pt idx="14217">
                  <c:v>324.52999999999997</c:v>
                </c:pt>
                <c:pt idx="14218">
                  <c:v>324.59199999999998</c:v>
                </c:pt>
                <c:pt idx="14219">
                  <c:v>324.673</c:v>
                </c:pt>
                <c:pt idx="14220">
                  <c:v>324.76100000000002</c:v>
                </c:pt>
                <c:pt idx="14221">
                  <c:v>324.85000000000002</c:v>
                </c:pt>
                <c:pt idx="14222">
                  <c:v>324.87400000000002</c:v>
                </c:pt>
                <c:pt idx="14223">
                  <c:v>324.89600000000002</c:v>
                </c:pt>
                <c:pt idx="14224">
                  <c:v>324.91300000000001</c:v>
                </c:pt>
                <c:pt idx="14225">
                  <c:v>324.935</c:v>
                </c:pt>
                <c:pt idx="14226">
                  <c:v>324.959</c:v>
                </c:pt>
                <c:pt idx="14227">
                  <c:v>324.97500000000002</c:v>
                </c:pt>
                <c:pt idx="14228">
                  <c:v>324.99</c:v>
                </c:pt>
                <c:pt idx="14229">
                  <c:v>325.00599999999997</c:v>
                </c:pt>
                <c:pt idx="14230">
                  <c:v>325.02300000000002</c:v>
                </c:pt>
                <c:pt idx="14231">
                  <c:v>325.04000000000002</c:v>
                </c:pt>
                <c:pt idx="14232">
                  <c:v>325.05700000000002</c:v>
                </c:pt>
                <c:pt idx="14233">
                  <c:v>325.072</c:v>
                </c:pt>
                <c:pt idx="14234">
                  <c:v>325.08699999999999</c:v>
                </c:pt>
                <c:pt idx="14235">
                  <c:v>325.10199999999998</c:v>
                </c:pt>
                <c:pt idx="14236">
                  <c:v>325.11799999999999</c:v>
                </c:pt>
                <c:pt idx="14237">
                  <c:v>325.14400000000001</c:v>
                </c:pt>
                <c:pt idx="14238">
                  <c:v>325.19299999999998</c:v>
                </c:pt>
                <c:pt idx="14239">
                  <c:v>325.24900000000002</c:v>
                </c:pt>
                <c:pt idx="14240">
                  <c:v>325.29000000000002</c:v>
                </c:pt>
                <c:pt idx="14241">
                  <c:v>325.31</c:v>
                </c:pt>
                <c:pt idx="14242">
                  <c:v>325.33999999999997</c:v>
                </c:pt>
                <c:pt idx="14243">
                  <c:v>325.35700000000003</c:v>
                </c:pt>
                <c:pt idx="14244">
                  <c:v>325.37200000000001</c:v>
                </c:pt>
                <c:pt idx="14245">
                  <c:v>325.38799999999998</c:v>
                </c:pt>
                <c:pt idx="14246">
                  <c:v>325.40199999999999</c:v>
                </c:pt>
                <c:pt idx="14247">
                  <c:v>325.41800000000001</c:v>
                </c:pt>
                <c:pt idx="14248">
                  <c:v>325.43299999999999</c:v>
                </c:pt>
                <c:pt idx="14249">
                  <c:v>325.45299999999997</c:v>
                </c:pt>
                <c:pt idx="14250">
                  <c:v>325.50099999999998</c:v>
                </c:pt>
                <c:pt idx="14251">
                  <c:v>325.57900000000001</c:v>
                </c:pt>
                <c:pt idx="14252">
                  <c:v>325.66899999999998</c:v>
                </c:pt>
                <c:pt idx="14253">
                  <c:v>325.76400000000001</c:v>
                </c:pt>
                <c:pt idx="14254">
                  <c:v>325.86</c:v>
                </c:pt>
                <c:pt idx="14255">
                  <c:v>325.91899999999998</c:v>
                </c:pt>
                <c:pt idx="14256">
                  <c:v>325.93099999999998</c:v>
                </c:pt>
                <c:pt idx="14257">
                  <c:v>325.93799999999999</c:v>
                </c:pt>
                <c:pt idx="14258">
                  <c:v>325.95</c:v>
                </c:pt>
                <c:pt idx="14259">
                  <c:v>325.97199999999998</c:v>
                </c:pt>
                <c:pt idx="14260">
                  <c:v>326.01600000000002</c:v>
                </c:pt>
                <c:pt idx="14261">
                  <c:v>326.084</c:v>
                </c:pt>
                <c:pt idx="14262">
                  <c:v>326.17399999999998</c:v>
                </c:pt>
                <c:pt idx="14263">
                  <c:v>326.27100000000002</c:v>
                </c:pt>
                <c:pt idx="14264">
                  <c:v>326.36700000000002</c:v>
                </c:pt>
                <c:pt idx="14265">
                  <c:v>326.45800000000003</c:v>
                </c:pt>
                <c:pt idx="14266">
                  <c:v>326.53800000000001</c:v>
                </c:pt>
                <c:pt idx="14267">
                  <c:v>326.60199999999998</c:v>
                </c:pt>
                <c:pt idx="14268">
                  <c:v>326.64100000000002</c:v>
                </c:pt>
                <c:pt idx="14269">
                  <c:v>326.64100000000002</c:v>
                </c:pt>
                <c:pt idx="14270">
                  <c:v>326.642</c:v>
                </c:pt>
                <c:pt idx="14271">
                  <c:v>326.649</c:v>
                </c:pt>
                <c:pt idx="14272">
                  <c:v>326.67500000000001</c:v>
                </c:pt>
                <c:pt idx="14273">
                  <c:v>326.73899999999998</c:v>
                </c:pt>
                <c:pt idx="14274">
                  <c:v>326.81799999999998</c:v>
                </c:pt>
                <c:pt idx="14275">
                  <c:v>326.81900000000002</c:v>
                </c:pt>
                <c:pt idx="14276">
                  <c:v>326.83499999999998</c:v>
                </c:pt>
                <c:pt idx="14277">
                  <c:v>326.84699999999998</c:v>
                </c:pt>
                <c:pt idx="14278">
                  <c:v>326.86</c:v>
                </c:pt>
                <c:pt idx="14279">
                  <c:v>326.87200000000001</c:v>
                </c:pt>
                <c:pt idx="14280">
                  <c:v>326.88499999999999</c:v>
                </c:pt>
                <c:pt idx="14281">
                  <c:v>326.899</c:v>
                </c:pt>
                <c:pt idx="14282">
                  <c:v>326.91500000000002</c:v>
                </c:pt>
                <c:pt idx="14283">
                  <c:v>326.93200000000002</c:v>
                </c:pt>
                <c:pt idx="14284">
                  <c:v>326.94799999999998</c:v>
                </c:pt>
                <c:pt idx="14285">
                  <c:v>326.96199999999999</c:v>
                </c:pt>
                <c:pt idx="14286">
                  <c:v>326.976</c:v>
                </c:pt>
                <c:pt idx="14287">
                  <c:v>326.99099999999999</c:v>
                </c:pt>
                <c:pt idx="14288">
                  <c:v>327.00599999999997</c:v>
                </c:pt>
                <c:pt idx="14289">
                  <c:v>327.02600000000001</c:v>
                </c:pt>
                <c:pt idx="14290">
                  <c:v>327.04500000000002</c:v>
                </c:pt>
                <c:pt idx="14291">
                  <c:v>327.06</c:v>
                </c:pt>
                <c:pt idx="14292">
                  <c:v>327.077</c:v>
                </c:pt>
                <c:pt idx="14293">
                  <c:v>327.096</c:v>
                </c:pt>
                <c:pt idx="14294">
                  <c:v>327.11500000000001</c:v>
                </c:pt>
                <c:pt idx="14295">
                  <c:v>327.13200000000001</c:v>
                </c:pt>
                <c:pt idx="14296">
                  <c:v>327.14800000000002</c:v>
                </c:pt>
                <c:pt idx="14297">
                  <c:v>327.16500000000002</c:v>
                </c:pt>
                <c:pt idx="14298">
                  <c:v>327.18200000000002</c:v>
                </c:pt>
                <c:pt idx="14299">
                  <c:v>327.20999999999998</c:v>
                </c:pt>
                <c:pt idx="14300">
                  <c:v>327.262</c:v>
                </c:pt>
                <c:pt idx="14301">
                  <c:v>327.30700000000002</c:v>
                </c:pt>
                <c:pt idx="14302">
                  <c:v>327.33499999999998</c:v>
                </c:pt>
                <c:pt idx="14303">
                  <c:v>327.35000000000002</c:v>
                </c:pt>
                <c:pt idx="14304">
                  <c:v>327.36599999999999</c:v>
                </c:pt>
                <c:pt idx="14305">
                  <c:v>327.38400000000001</c:v>
                </c:pt>
                <c:pt idx="14306">
                  <c:v>327.404</c:v>
                </c:pt>
                <c:pt idx="14307">
                  <c:v>327.42200000000003</c:v>
                </c:pt>
                <c:pt idx="14308">
                  <c:v>327.43900000000002</c:v>
                </c:pt>
                <c:pt idx="14309">
                  <c:v>327.45499999999998</c:v>
                </c:pt>
                <c:pt idx="14310">
                  <c:v>327.471</c:v>
                </c:pt>
                <c:pt idx="14311">
                  <c:v>327.48700000000002</c:v>
                </c:pt>
                <c:pt idx="14312">
                  <c:v>327.52199999999999</c:v>
                </c:pt>
                <c:pt idx="14313">
                  <c:v>327.58999999999997</c:v>
                </c:pt>
                <c:pt idx="14314">
                  <c:v>327.678</c:v>
                </c:pt>
                <c:pt idx="14315">
                  <c:v>327.77</c:v>
                </c:pt>
                <c:pt idx="14316">
                  <c:v>327.81400000000002</c:v>
                </c:pt>
                <c:pt idx="14317">
                  <c:v>327.83</c:v>
                </c:pt>
                <c:pt idx="14318">
                  <c:v>327.84300000000002</c:v>
                </c:pt>
                <c:pt idx="14319">
                  <c:v>327.86</c:v>
                </c:pt>
                <c:pt idx="14320">
                  <c:v>327.87900000000002</c:v>
                </c:pt>
                <c:pt idx="14321">
                  <c:v>327.89800000000002</c:v>
                </c:pt>
                <c:pt idx="14322">
                  <c:v>327.91500000000002</c:v>
                </c:pt>
                <c:pt idx="14323">
                  <c:v>327.93200000000002</c:v>
                </c:pt>
                <c:pt idx="14324">
                  <c:v>327.947</c:v>
                </c:pt>
                <c:pt idx="14325">
                  <c:v>327.96199999999999</c:v>
                </c:pt>
                <c:pt idx="14326">
                  <c:v>327.97800000000001</c:v>
                </c:pt>
                <c:pt idx="14327">
                  <c:v>327.99400000000003</c:v>
                </c:pt>
                <c:pt idx="14328">
                  <c:v>328.01299999999998</c:v>
                </c:pt>
                <c:pt idx="14329">
                  <c:v>328.03199999999998</c:v>
                </c:pt>
                <c:pt idx="14330">
                  <c:v>328.053</c:v>
                </c:pt>
                <c:pt idx="14331">
                  <c:v>328.07</c:v>
                </c:pt>
                <c:pt idx="14332">
                  <c:v>328.08800000000002</c:v>
                </c:pt>
                <c:pt idx="14333">
                  <c:v>328.10300000000001</c:v>
                </c:pt>
                <c:pt idx="14334">
                  <c:v>328.11900000000003</c:v>
                </c:pt>
                <c:pt idx="14335">
                  <c:v>328.137</c:v>
                </c:pt>
                <c:pt idx="14336">
                  <c:v>328.15600000000001</c:v>
                </c:pt>
                <c:pt idx="14337">
                  <c:v>328.185</c:v>
                </c:pt>
                <c:pt idx="14338">
                  <c:v>328.25200000000001</c:v>
                </c:pt>
                <c:pt idx="14339">
                  <c:v>328.33699999999999</c:v>
                </c:pt>
                <c:pt idx="14340">
                  <c:v>328.38900000000001</c:v>
                </c:pt>
                <c:pt idx="14341">
                  <c:v>328.42599999999999</c:v>
                </c:pt>
                <c:pt idx="14342">
                  <c:v>328.44</c:v>
                </c:pt>
                <c:pt idx="14343">
                  <c:v>328.45600000000002</c:v>
                </c:pt>
                <c:pt idx="14344">
                  <c:v>328.47300000000001</c:v>
                </c:pt>
                <c:pt idx="14345">
                  <c:v>328.49</c:v>
                </c:pt>
                <c:pt idx="14346">
                  <c:v>328.50799999999998</c:v>
                </c:pt>
                <c:pt idx="14347">
                  <c:v>328.52600000000001</c:v>
                </c:pt>
                <c:pt idx="14348">
                  <c:v>328.54199999999997</c:v>
                </c:pt>
                <c:pt idx="14349">
                  <c:v>328.55900000000003</c:v>
                </c:pt>
                <c:pt idx="14350">
                  <c:v>328.57499999999999</c:v>
                </c:pt>
                <c:pt idx="14351">
                  <c:v>328.59100000000001</c:v>
                </c:pt>
                <c:pt idx="14352">
                  <c:v>328.61399999999998</c:v>
                </c:pt>
                <c:pt idx="14353">
                  <c:v>328.66</c:v>
                </c:pt>
                <c:pt idx="14354">
                  <c:v>328.738</c:v>
                </c:pt>
                <c:pt idx="14355">
                  <c:v>328.83</c:v>
                </c:pt>
                <c:pt idx="14356">
                  <c:v>328.91</c:v>
                </c:pt>
                <c:pt idx="14357">
                  <c:v>328.94900000000001</c:v>
                </c:pt>
                <c:pt idx="14358">
                  <c:v>328.98</c:v>
                </c:pt>
                <c:pt idx="14359">
                  <c:v>328.99</c:v>
                </c:pt>
                <c:pt idx="14360">
                  <c:v>329.00900000000001</c:v>
                </c:pt>
                <c:pt idx="14361">
                  <c:v>329.03199999999998</c:v>
                </c:pt>
                <c:pt idx="14362">
                  <c:v>329.04399999999998</c:v>
                </c:pt>
                <c:pt idx="14363">
                  <c:v>329.06</c:v>
                </c:pt>
                <c:pt idx="14364">
                  <c:v>329.07799999999997</c:v>
                </c:pt>
                <c:pt idx="14365">
                  <c:v>329.09500000000003</c:v>
                </c:pt>
                <c:pt idx="14366">
                  <c:v>329.10899999999998</c:v>
                </c:pt>
                <c:pt idx="14367">
                  <c:v>329.12299999999999</c:v>
                </c:pt>
                <c:pt idx="14368">
                  <c:v>329.13799999999998</c:v>
                </c:pt>
                <c:pt idx="14369">
                  <c:v>329.15300000000002</c:v>
                </c:pt>
                <c:pt idx="14370">
                  <c:v>329.18799999999999</c:v>
                </c:pt>
                <c:pt idx="14371">
                  <c:v>329.24200000000002</c:v>
                </c:pt>
                <c:pt idx="14372">
                  <c:v>329.267</c:v>
                </c:pt>
                <c:pt idx="14373">
                  <c:v>329.279</c:v>
                </c:pt>
                <c:pt idx="14374">
                  <c:v>329.29199999999997</c:v>
                </c:pt>
                <c:pt idx="14375">
                  <c:v>329.30500000000001</c:v>
                </c:pt>
                <c:pt idx="14376">
                  <c:v>329.31900000000002</c:v>
                </c:pt>
                <c:pt idx="14377">
                  <c:v>329.33499999999998</c:v>
                </c:pt>
                <c:pt idx="14378">
                  <c:v>329.35199999999998</c:v>
                </c:pt>
                <c:pt idx="14379">
                  <c:v>329.36900000000003</c:v>
                </c:pt>
                <c:pt idx="14380">
                  <c:v>329.38299999999998</c:v>
                </c:pt>
                <c:pt idx="14381">
                  <c:v>329.39800000000002</c:v>
                </c:pt>
                <c:pt idx="14382">
                  <c:v>329.41199999999998</c:v>
                </c:pt>
                <c:pt idx="14383">
                  <c:v>329.428</c:v>
                </c:pt>
                <c:pt idx="14384">
                  <c:v>329.45299999999997</c:v>
                </c:pt>
                <c:pt idx="14385">
                  <c:v>329.512</c:v>
                </c:pt>
                <c:pt idx="14386">
                  <c:v>329.59699999999998</c:v>
                </c:pt>
                <c:pt idx="14387">
                  <c:v>329.69</c:v>
                </c:pt>
                <c:pt idx="14388">
                  <c:v>329.77300000000002</c:v>
                </c:pt>
                <c:pt idx="14389">
                  <c:v>329.81700000000001</c:v>
                </c:pt>
                <c:pt idx="14390">
                  <c:v>329.83199999999999</c:v>
                </c:pt>
                <c:pt idx="14391">
                  <c:v>329.84300000000002</c:v>
                </c:pt>
                <c:pt idx="14392">
                  <c:v>329.86099999999999</c:v>
                </c:pt>
                <c:pt idx="14393">
                  <c:v>329.875</c:v>
                </c:pt>
                <c:pt idx="14394">
                  <c:v>329.89</c:v>
                </c:pt>
                <c:pt idx="14395">
                  <c:v>329.90699999999998</c:v>
                </c:pt>
                <c:pt idx="14396">
                  <c:v>329.92399999999998</c:v>
                </c:pt>
                <c:pt idx="14397">
                  <c:v>329.94099999999997</c:v>
                </c:pt>
                <c:pt idx="14398">
                  <c:v>329.959</c:v>
                </c:pt>
                <c:pt idx="14399">
                  <c:v>329.976</c:v>
                </c:pt>
                <c:pt idx="14400">
                  <c:v>329.99200000000002</c:v>
                </c:pt>
                <c:pt idx="14401">
                  <c:v>330.00799999999998</c:v>
                </c:pt>
                <c:pt idx="14402">
                  <c:v>330.024</c:v>
                </c:pt>
                <c:pt idx="14403">
                  <c:v>330.04300000000001</c:v>
                </c:pt>
                <c:pt idx="14404">
                  <c:v>330.07499999999999</c:v>
                </c:pt>
                <c:pt idx="14405">
                  <c:v>330.12700000000001</c:v>
                </c:pt>
                <c:pt idx="14406">
                  <c:v>330.19499999999999</c:v>
                </c:pt>
                <c:pt idx="14407">
                  <c:v>330.27499999999998</c:v>
                </c:pt>
                <c:pt idx="14408">
                  <c:v>330.36200000000002</c:v>
                </c:pt>
                <c:pt idx="14409">
                  <c:v>330.42599999999999</c:v>
                </c:pt>
                <c:pt idx="14410">
                  <c:v>330.459</c:v>
                </c:pt>
                <c:pt idx="14411">
                  <c:v>330.48399999999998</c:v>
                </c:pt>
                <c:pt idx="14412">
                  <c:v>330.50599999999997</c:v>
                </c:pt>
                <c:pt idx="14413">
                  <c:v>330.52800000000002</c:v>
                </c:pt>
                <c:pt idx="14414">
                  <c:v>330.541</c:v>
                </c:pt>
                <c:pt idx="14415">
                  <c:v>330.55599999999998</c:v>
                </c:pt>
                <c:pt idx="14416">
                  <c:v>330.572</c:v>
                </c:pt>
                <c:pt idx="14417">
                  <c:v>330.59100000000001</c:v>
                </c:pt>
                <c:pt idx="14418">
                  <c:v>330.60700000000003</c:v>
                </c:pt>
                <c:pt idx="14419">
                  <c:v>330.62200000000001</c:v>
                </c:pt>
                <c:pt idx="14420">
                  <c:v>330.637</c:v>
                </c:pt>
                <c:pt idx="14421">
                  <c:v>330.65300000000002</c:v>
                </c:pt>
                <c:pt idx="14422">
                  <c:v>330.67</c:v>
                </c:pt>
                <c:pt idx="14423">
                  <c:v>330.69799999999998</c:v>
                </c:pt>
                <c:pt idx="14424">
                  <c:v>330.76</c:v>
                </c:pt>
                <c:pt idx="14425">
                  <c:v>330.84199999999998</c:v>
                </c:pt>
                <c:pt idx="14426">
                  <c:v>330.93599999999998</c:v>
                </c:pt>
                <c:pt idx="14427">
                  <c:v>330.97800000000001</c:v>
                </c:pt>
                <c:pt idx="14428">
                  <c:v>330.995</c:v>
                </c:pt>
                <c:pt idx="14429">
                  <c:v>331.01</c:v>
                </c:pt>
                <c:pt idx="14430">
                  <c:v>331.02499999999998</c:v>
                </c:pt>
                <c:pt idx="14431">
                  <c:v>331.03899999999999</c:v>
                </c:pt>
                <c:pt idx="14432">
                  <c:v>331.05500000000001</c:v>
                </c:pt>
                <c:pt idx="14433">
                  <c:v>331.072</c:v>
                </c:pt>
                <c:pt idx="14434">
                  <c:v>331.08800000000002</c:v>
                </c:pt>
                <c:pt idx="14435">
                  <c:v>331.10399999999998</c:v>
                </c:pt>
                <c:pt idx="14436">
                  <c:v>331.11900000000003</c:v>
                </c:pt>
                <c:pt idx="14437">
                  <c:v>331.13499999999999</c:v>
                </c:pt>
                <c:pt idx="14438">
                  <c:v>331.15199999999999</c:v>
                </c:pt>
                <c:pt idx="14439">
                  <c:v>331.18</c:v>
                </c:pt>
                <c:pt idx="14440">
                  <c:v>331.23700000000002</c:v>
                </c:pt>
                <c:pt idx="14441">
                  <c:v>331.32100000000003</c:v>
                </c:pt>
                <c:pt idx="14442">
                  <c:v>331.40699999999998</c:v>
                </c:pt>
                <c:pt idx="14443">
                  <c:v>331.46199999999999</c:v>
                </c:pt>
                <c:pt idx="14444">
                  <c:v>331.483</c:v>
                </c:pt>
                <c:pt idx="14445">
                  <c:v>331.49400000000003</c:v>
                </c:pt>
                <c:pt idx="14446">
                  <c:v>331.50700000000001</c:v>
                </c:pt>
                <c:pt idx="14447">
                  <c:v>331.52</c:v>
                </c:pt>
                <c:pt idx="14448">
                  <c:v>331.536</c:v>
                </c:pt>
                <c:pt idx="14449">
                  <c:v>331.55500000000001</c:v>
                </c:pt>
                <c:pt idx="14450">
                  <c:v>331.57499999999999</c:v>
                </c:pt>
                <c:pt idx="14451">
                  <c:v>331.59500000000003</c:v>
                </c:pt>
                <c:pt idx="14452">
                  <c:v>331.61099999999999</c:v>
                </c:pt>
                <c:pt idx="14453">
                  <c:v>331.62799999999999</c:v>
                </c:pt>
                <c:pt idx="14454">
                  <c:v>331.64299999999997</c:v>
                </c:pt>
                <c:pt idx="14455">
                  <c:v>331.65899999999999</c:v>
                </c:pt>
                <c:pt idx="14456">
                  <c:v>331.69400000000002</c:v>
                </c:pt>
                <c:pt idx="14457">
                  <c:v>331.76</c:v>
                </c:pt>
                <c:pt idx="14458">
                  <c:v>331.84399999999999</c:v>
                </c:pt>
                <c:pt idx="14459">
                  <c:v>331.90100000000001</c:v>
                </c:pt>
                <c:pt idx="14460">
                  <c:v>331.92599999999999</c:v>
                </c:pt>
                <c:pt idx="14461">
                  <c:v>331.94299999999998</c:v>
                </c:pt>
                <c:pt idx="14462">
                  <c:v>331.95699999999999</c:v>
                </c:pt>
                <c:pt idx="14463">
                  <c:v>331.97</c:v>
                </c:pt>
                <c:pt idx="14464">
                  <c:v>331.983</c:v>
                </c:pt>
                <c:pt idx="14465">
                  <c:v>331.99799999999999</c:v>
                </c:pt>
                <c:pt idx="14466">
                  <c:v>332.01600000000002</c:v>
                </c:pt>
                <c:pt idx="14467">
                  <c:v>332.03199999999998</c:v>
                </c:pt>
                <c:pt idx="14468">
                  <c:v>332.04700000000003</c:v>
                </c:pt>
                <c:pt idx="14469">
                  <c:v>332.06099999999998</c:v>
                </c:pt>
                <c:pt idx="14470">
                  <c:v>332.07600000000002</c:v>
                </c:pt>
                <c:pt idx="14471">
                  <c:v>332.09500000000003</c:v>
                </c:pt>
                <c:pt idx="14472">
                  <c:v>332.13900000000001</c:v>
                </c:pt>
                <c:pt idx="14473">
                  <c:v>332.21499999999997</c:v>
                </c:pt>
                <c:pt idx="14474">
                  <c:v>332.29199999999997</c:v>
                </c:pt>
                <c:pt idx="14475">
                  <c:v>332.33100000000002</c:v>
                </c:pt>
                <c:pt idx="14476">
                  <c:v>332.35500000000002</c:v>
                </c:pt>
                <c:pt idx="14477">
                  <c:v>332.37</c:v>
                </c:pt>
                <c:pt idx="14478">
                  <c:v>332.392</c:v>
                </c:pt>
                <c:pt idx="14479">
                  <c:v>332.41199999999998</c:v>
                </c:pt>
                <c:pt idx="14480">
                  <c:v>332.42599999999999</c:v>
                </c:pt>
                <c:pt idx="14481">
                  <c:v>332.43900000000002</c:v>
                </c:pt>
                <c:pt idx="14482">
                  <c:v>332.45299999999997</c:v>
                </c:pt>
                <c:pt idx="14483">
                  <c:v>332.46800000000002</c:v>
                </c:pt>
                <c:pt idx="14484">
                  <c:v>332.49299999999999</c:v>
                </c:pt>
                <c:pt idx="14485">
                  <c:v>332.548</c:v>
                </c:pt>
                <c:pt idx="14486">
                  <c:v>332.62900000000002</c:v>
                </c:pt>
                <c:pt idx="14487">
                  <c:v>332.72399999999999</c:v>
                </c:pt>
                <c:pt idx="14488">
                  <c:v>332.81400000000002</c:v>
                </c:pt>
                <c:pt idx="14489">
                  <c:v>332.846</c:v>
                </c:pt>
                <c:pt idx="14490">
                  <c:v>332.86</c:v>
                </c:pt>
                <c:pt idx="14491">
                  <c:v>332.87299999999999</c:v>
                </c:pt>
                <c:pt idx="14492">
                  <c:v>332.89299999999997</c:v>
                </c:pt>
                <c:pt idx="14493">
                  <c:v>332.91199999999998</c:v>
                </c:pt>
                <c:pt idx="14494">
                  <c:v>332.92899999999997</c:v>
                </c:pt>
                <c:pt idx="14495">
                  <c:v>332.94600000000003</c:v>
                </c:pt>
                <c:pt idx="14496">
                  <c:v>332.97500000000002</c:v>
                </c:pt>
                <c:pt idx="14497">
                  <c:v>333.02100000000002</c:v>
                </c:pt>
                <c:pt idx="14498">
                  <c:v>333.08199999999999</c:v>
                </c:pt>
                <c:pt idx="14499">
                  <c:v>333.161</c:v>
                </c:pt>
                <c:pt idx="14500">
                  <c:v>333.255</c:v>
                </c:pt>
                <c:pt idx="14501">
                  <c:v>333.35</c:v>
                </c:pt>
                <c:pt idx="14502">
                  <c:v>333.42099999999999</c:v>
                </c:pt>
                <c:pt idx="14503">
                  <c:v>333.42700000000002</c:v>
                </c:pt>
                <c:pt idx="14504">
                  <c:v>333.44200000000001</c:v>
                </c:pt>
                <c:pt idx="14505">
                  <c:v>333.45400000000001</c:v>
                </c:pt>
                <c:pt idx="14506">
                  <c:v>333.46699999999998</c:v>
                </c:pt>
                <c:pt idx="14507">
                  <c:v>333.48</c:v>
                </c:pt>
                <c:pt idx="14508">
                  <c:v>333.49599999999998</c:v>
                </c:pt>
                <c:pt idx="14509">
                  <c:v>333.51299999999998</c:v>
                </c:pt>
                <c:pt idx="14510">
                  <c:v>333.53</c:v>
                </c:pt>
                <c:pt idx="14511">
                  <c:v>333.54599999999999</c:v>
                </c:pt>
                <c:pt idx="14512">
                  <c:v>333.56200000000001</c:v>
                </c:pt>
                <c:pt idx="14513">
                  <c:v>333.577</c:v>
                </c:pt>
                <c:pt idx="14514">
                  <c:v>333.59199999999998</c:v>
                </c:pt>
                <c:pt idx="14515">
                  <c:v>333.60700000000003</c:v>
                </c:pt>
                <c:pt idx="14516">
                  <c:v>333.62400000000002</c:v>
                </c:pt>
                <c:pt idx="14517">
                  <c:v>333.64100000000002</c:v>
                </c:pt>
                <c:pt idx="14518">
                  <c:v>333.66500000000002</c:v>
                </c:pt>
                <c:pt idx="14519">
                  <c:v>333.702</c:v>
                </c:pt>
                <c:pt idx="14520">
                  <c:v>333.74</c:v>
                </c:pt>
                <c:pt idx="14521">
                  <c:v>333.77800000000002</c:v>
                </c:pt>
                <c:pt idx="14522">
                  <c:v>333.82499999999999</c:v>
                </c:pt>
                <c:pt idx="14523">
                  <c:v>333.85</c:v>
                </c:pt>
                <c:pt idx="14524">
                  <c:v>333.86200000000002</c:v>
                </c:pt>
                <c:pt idx="14525">
                  <c:v>333.887</c:v>
                </c:pt>
                <c:pt idx="14526">
                  <c:v>333.92700000000002</c:v>
                </c:pt>
                <c:pt idx="14527">
                  <c:v>333.95699999999999</c:v>
                </c:pt>
                <c:pt idx="14528">
                  <c:v>333.97399999999999</c:v>
                </c:pt>
                <c:pt idx="14529">
                  <c:v>333.98700000000002</c:v>
                </c:pt>
                <c:pt idx="14530">
                  <c:v>334.00200000000001</c:v>
                </c:pt>
                <c:pt idx="14531">
                  <c:v>334.01799999999997</c:v>
                </c:pt>
                <c:pt idx="14532">
                  <c:v>334.03300000000002</c:v>
                </c:pt>
                <c:pt idx="14533">
                  <c:v>334.05099999999999</c:v>
                </c:pt>
                <c:pt idx="14534">
                  <c:v>334.06900000000002</c:v>
                </c:pt>
                <c:pt idx="14535">
                  <c:v>334.08800000000002</c:v>
                </c:pt>
                <c:pt idx="14536">
                  <c:v>334.10300000000001</c:v>
                </c:pt>
                <c:pt idx="14537">
                  <c:v>334.11900000000003</c:v>
                </c:pt>
                <c:pt idx="14538">
                  <c:v>334.13400000000001</c:v>
                </c:pt>
                <c:pt idx="14539">
                  <c:v>334.149</c:v>
                </c:pt>
                <c:pt idx="14540">
                  <c:v>334.16500000000002</c:v>
                </c:pt>
                <c:pt idx="14541">
                  <c:v>334.18400000000003</c:v>
                </c:pt>
                <c:pt idx="14542">
                  <c:v>334.22199999999998</c:v>
                </c:pt>
                <c:pt idx="14543">
                  <c:v>334.291</c:v>
                </c:pt>
                <c:pt idx="14544">
                  <c:v>334.375</c:v>
                </c:pt>
                <c:pt idx="14545">
                  <c:v>334.46499999999997</c:v>
                </c:pt>
                <c:pt idx="14546">
                  <c:v>334.55500000000001</c:v>
                </c:pt>
                <c:pt idx="14547">
                  <c:v>334.58800000000002</c:v>
                </c:pt>
                <c:pt idx="14548">
                  <c:v>334.60899999999998</c:v>
                </c:pt>
                <c:pt idx="14549">
                  <c:v>334.63299999999998</c:v>
                </c:pt>
                <c:pt idx="14550">
                  <c:v>334.65600000000001</c:v>
                </c:pt>
                <c:pt idx="14551">
                  <c:v>334.68799999999999</c:v>
                </c:pt>
                <c:pt idx="14552">
                  <c:v>334.73</c:v>
                </c:pt>
                <c:pt idx="14553">
                  <c:v>334.77499999999998</c:v>
                </c:pt>
                <c:pt idx="14554">
                  <c:v>334.82900000000001</c:v>
                </c:pt>
                <c:pt idx="14555">
                  <c:v>334.89800000000002</c:v>
                </c:pt>
                <c:pt idx="14556">
                  <c:v>334.97899999999998</c:v>
                </c:pt>
                <c:pt idx="14557">
                  <c:v>335.06700000000001</c:v>
                </c:pt>
                <c:pt idx="14558">
                  <c:v>335.16199999999998</c:v>
                </c:pt>
                <c:pt idx="14559">
                  <c:v>335.26299999999998</c:v>
                </c:pt>
                <c:pt idx="14560">
                  <c:v>335.35399999999998</c:v>
                </c:pt>
                <c:pt idx="14561">
                  <c:v>335.40300000000002</c:v>
                </c:pt>
                <c:pt idx="14562">
                  <c:v>335.40600000000001</c:v>
                </c:pt>
                <c:pt idx="14563">
                  <c:v>335.41500000000002</c:v>
                </c:pt>
                <c:pt idx="14564">
                  <c:v>335.42399999999998</c:v>
                </c:pt>
                <c:pt idx="14565">
                  <c:v>335.44099999999997</c:v>
                </c:pt>
                <c:pt idx="14566">
                  <c:v>335.47</c:v>
                </c:pt>
                <c:pt idx="14567">
                  <c:v>335.49900000000002</c:v>
                </c:pt>
                <c:pt idx="14568">
                  <c:v>335.53800000000001</c:v>
                </c:pt>
                <c:pt idx="14569">
                  <c:v>335.58499999999998</c:v>
                </c:pt>
                <c:pt idx="14570">
                  <c:v>335.642</c:v>
                </c:pt>
                <c:pt idx="14571">
                  <c:v>335.70600000000002</c:v>
                </c:pt>
                <c:pt idx="14572">
                  <c:v>335.74799999999999</c:v>
                </c:pt>
                <c:pt idx="14573">
                  <c:v>335.76900000000001</c:v>
                </c:pt>
                <c:pt idx="14574">
                  <c:v>335.78300000000002</c:v>
                </c:pt>
                <c:pt idx="14575">
                  <c:v>335.79599999999999</c:v>
                </c:pt>
                <c:pt idx="14576">
                  <c:v>335.80799999999999</c:v>
                </c:pt>
                <c:pt idx="14577">
                  <c:v>335.82299999999998</c:v>
                </c:pt>
                <c:pt idx="14578">
                  <c:v>335.83800000000002</c:v>
                </c:pt>
                <c:pt idx="14579">
                  <c:v>335.85500000000002</c:v>
                </c:pt>
                <c:pt idx="14580">
                  <c:v>335.87</c:v>
                </c:pt>
                <c:pt idx="14581">
                  <c:v>335.887</c:v>
                </c:pt>
                <c:pt idx="14582">
                  <c:v>335.904</c:v>
                </c:pt>
                <c:pt idx="14583">
                  <c:v>335.923</c:v>
                </c:pt>
                <c:pt idx="14584">
                  <c:v>335.95</c:v>
                </c:pt>
                <c:pt idx="14585">
                  <c:v>335.988</c:v>
                </c:pt>
                <c:pt idx="14586">
                  <c:v>336.03199999999998</c:v>
                </c:pt>
                <c:pt idx="14587">
                  <c:v>336.07900000000001</c:v>
                </c:pt>
                <c:pt idx="14588">
                  <c:v>336.13400000000001</c:v>
                </c:pt>
                <c:pt idx="14589">
                  <c:v>336.20299999999997</c:v>
                </c:pt>
                <c:pt idx="14590">
                  <c:v>336.27600000000001</c:v>
                </c:pt>
                <c:pt idx="14591">
                  <c:v>336.33699999999999</c:v>
                </c:pt>
                <c:pt idx="14592">
                  <c:v>336.36700000000002</c:v>
                </c:pt>
                <c:pt idx="14593">
                  <c:v>336.38200000000001</c:v>
                </c:pt>
                <c:pt idx="14594">
                  <c:v>336.392</c:v>
                </c:pt>
                <c:pt idx="14595">
                  <c:v>336.40699999999998</c:v>
                </c:pt>
                <c:pt idx="14596">
                  <c:v>336.42200000000003</c:v>
                </c:pt>
                <c:pt idx="14597">
                  <c:v>336.43799999999999</c:v>
                </c:pt>
                <c:pt idx="14598">
                  <c:v>336.45499999999998</c:v>
                </c:pt>
                <c:pt idx="14599">
                  <c:v>336.47</c:v>
                </c:pt>
                <c:pt idx="14600">
                  <c:v>336.48399999999998</c:v>
                </c:pt>
                <c:pt idx="14601">
                  <c:v>336.49900000000002</c:v>
                </c:pt>
                <c:pt idx="14602">
                  <c:v>336.51400000000001</c:v>
                </c:pt>
                <c:pt idx="14603">
                  <c:v>336.548</c:v>
                </c:pt>
                <c:pt idx="14604">
                  <c:v>336.61500000000001</c:v>
                </c:pt>
                <c:pt idx="14605">
                  <c:v>336.702</c:v>
                </c:pt>
                <c:pt idx="14606">
                  <c:v>336.79700000000003</c:v>
                </c:pt>
                <c:pt idx="14607">
                  <c:v>336.85500000000002</c:v>
                </c:pt>
                <c:pt idx="14608">
                  <c:v>336.87400000000002</c:v>
                </c:pt>
                <c:pt idx="14609">
                  <c:v>336.88600000000002</c:v>
                </c:pt>
                <c:pt idx="14610">
                  <c:v>336.90100000000001</c:v>
                </c:pt>
                <c:pt idx="14611">
                  <c:v>336.92399999999998</c:v>
                </c:pt>
                <c:pt idx="14612">
                  <c:v>336.94799999999998</c:v>
                </c:pt>
                <c:pt idx="14613">
                  <c:v>336.96499999999997</c:v>
                </c:pt>
                <c:pt idx="14614">
                  <c:v>336.98099999999999</c:v>
                </c:pt>
                <c:pt idx="14615">
                  <c:v>336.99599999999998</c:v>
                </c:pt>
                <c:pt idx="14616">
                  <c:v>337.012</c:v>
                </c:pt>
                <c:pt idx="14617">
                  <c:v>337.03100000000001</c:v>
                </c:pt>
                <c:pt idx="14618">
                  <c:v>337.05900000000003</c:v>
                </c:pt>
                <c:pt idx="14619">
                  <c:v>337.11500000000001</c:v>
                </c:pt>
                <c:pt idx="14620">
                  <c:v>337.19499999999999</c:v>
                </c:pt>
                <c:pt idx="14621">
                  <c:v>337.28500000000003</c:v>
                </c:pt>
                <c:pt idx="14622">
                  <c:v>337.36</c:v>
                </c:pt>
                <c:pt idx="14623">
                  <c:v>337.39</c:v>
                </c:pt>
                <c:pt idx="14624">
                  <c:v>337.40199999999999</c:v>
                </c:pt>
                <c:pt idx="14625">
                  <c:v>337.423</c:v>
                </c:pt>
                <c:pt idx="14626">
                  <c:v>337.43799999999999</c:v>
                </c:pt>
                <c:pt idx="14627">
                  <c:v>337.45499999999998</c:v>
                </c:pt>
                <c:pt idx="14628">
                  <c:v>337.47199999999998</c:v>
                </c:pt>
                <c:pt idx="14629">
                  <c:v>337.49</c:v>
                </c:pt>
                <c:pt idx="14630">
                  <c:v>337.505</c:v>
                </c:pt>
                <c:pt idx="14631">
                  <c:v>337.52100000000002</c:v>
                </c:pt>
                <c:pt idx="14632">
                  <c:v>337.53699999999998</c:v>
                </c:pt>
                <c:pt idx="14633">
                  <c:v>337.56900000000002</c:v>
                </c:pt>
                <c:pt idx="14634">
                  <c:v>337.62799999999999</c:v>
                </c:pt>
                <c:pt idx="14635">
                  <c:v>337.70699999999999</c:v>
                </c:pt>
                <c:pt idx="14636">
                  <c:v>337.74200000000002</c:v>
                </c:pt>
                <c:pt idx="14637">
                  <c:v>337.75900000000001</c:v>
                </c:pt>
                <c:pt idx="14638">
                  <c:v>337.779</c:v>
                </c:pt>
                <c:pt idx="14639">
                  <c:v>337.798</c:v>
                </c:pt>
                <c:pt idx="14640">
                  <c:v>337.81099999999998</c:v>
                </c:pt>
                <c:pt idx="14641">
                  <c:v>337.82499999999999</c:v>
                </c:pt>
                <c:pt idx="14642">
                  <c:v>337.84300000000002</c:v>
                </c:pt>
                <c:pt idx="14643">
                  <c:v>337.86200000000002</c:v>
                </c:pt>
                <c:pt idx="14644">
                  <c:v>337.87799999999999</c:v>
                </c:pt>
                <c:pt idx="14645">
                  <c:v>337.89400000000001</c:v>
                </c:pt>
                <c:pt idx="14646">
                  <c:v>337.911</c:v>
                </c:pt>
                <c:pt idx="14647">
                  <c:v>337.93599999999998</c:v>
                </c:pt>
                <c:pt idx="14648">
                  <c:v>337.98899999999998</c:v>
                </c:pt>
                <c:pt idx="14649">
                  <c:v>338.07100000000003</c:v>
                </c:pt>
                <c:pt idx="14650">
                  <c:v>338.14</c:v>
                </c:pt>
                <c:pt idx="14651">
                  <c:v>338.15499999999997</c:v>
                </c:pt>
                <c:pt idx="14652">
                  <c:v>338.16399999999999</c:v>
                </c:pt>
                <c:pt idx="14653">
                  <c:v>338.18</c:v>
                </c:pt>
                <c:pt idx="14654">
                  <c:v>338.19400000000002</c:v>
                </c:pt>
                <c:pt idx="14655">
                  <c:v>338.21100000000001</c:v>
                </c:pt>
                <c:pt idx="14656">
                  <c:v>338.23</c:v>
                </c:pt>
                <c:pt idx="14657">
                  <c:v>338.24900000000002</c:v>
                </c:pt>
                <c:pt idx="14658">
                  <c:v>338.26499999999999</c:v>
                </c:pt>
                <c:pt idx="14659">
                  <c:v>338.28100000000001</c:v>
                </c:pt>
                <c:pt idx="14660">
                  <c:v>338.30200000000002</c:v>
                </c:pt>
                <c:pt idx="14661">
                  <c:v>338.35199999999998</c:v>
                </c:pt>
                <c:pt idx="14662">
                  <c:v>338.43200000000002</c:v>
                </c:pt>
                <c:pt idx="14663">
                  <c:v>338.524</c:v>
                </c:pt>
                <c:pt idx="14664">
                  <c:v>338.55799999999999</c:v>
                </c:pt>
                <c:pt idx="14665">
                  <c:v>338.57400000000001</c:v>
                </c:pt>
                <c:pt idx="14666">
                  <c:v>338.59699999999998</c:v>
                </c:pt>
                <c:pt idx="14667">
                  <c:v>338.62099999999998</c:v>
                </c:pt>
                <c:pt idx="14668">
                  <c:v>338.63900000000001</c:v>
                </c:pt>
                <c:pt idx="14669">
                  <c:v>338.65800000000002</c:v>
                </c:pt>
                <c:pt idx="14670">
                  <c:v>338.67500000000001</c:v>
                </c:pt>
                <c:pt idx="14671">
                  <c:v>338.69099999999997</c:v>
                </c:pt>
                <c:pt idx="14672">
                  <c:v>338.71300000000002</c:v>
                </c:pt>
                <c:pt idx="14673">
                  <c:v>338.75900000000001</c:v>
                </c:pt>
                <c:pt idx="14674">
                  <c:v>338.83300000000003</c:v>
                </c:pt>
                <c:pt idx="14675">
                  <c:v>338.923</c:v>
                </c:pt>
                <c:pt idx="14676">
                  <c:v>338.99799999999999</c:v>
                </c:pt>
                <c:pt idx="14677">
                  <c:v>339.02600000000001</c:v>
                </c:pt>
                <c:pt idx="14678">
                  <c:v>339.04700000000003</c:v>
                </c:pt>
                <c:pt idx="14679">
                  <c:v>339.06599999999997</c:v>
                </c:pt>
                <c:pt idx="14680">
                  <c:v>339.089</c:v>
                </c:pt>
                <c:pt idx="14681">
                  <c:v>339.10500000000002</c:v>
                </c:pt>
                <c:pt idx="14682">
                  <c:v>339.12299999999999</c:v>
                </c:pt>
                <c:pt idx="14683">
                  <c:v>339.137</c:v>
                </c:pt>
                <c:pt idx="14684">
                  <c:v>339.15300000000002</c:v>
                </c:pt>
                <c:pt idx="14685">
                  <c:v>339.16699999999997</c:v>
                </c:pt>
                <c:pt idx="14686">
                  <c:v>339.18400000000003</c:v>
                </c:pt>
                <c:pt idx="14687">
                  <c:v>339.21300000000002</c:v>
                </c:pt>
                <c:pt idx="14688">
                  <c:v>339.28300000000002</c:v>
                </c:pt>
                <c:pt idx="14689">
                  <c:v>339.37599999999998</c:v>
                </c:pt>
                <c:pt idx="14690">
                  <c:v>339.41300000000001</c:v>
                </c:pt>
                <c:pt idx="14691">
                  <c:v>339.428</c:v>
                </c:pt>
                <c:pt idx="14692">
                  <c:v>339.45100000000002</c:v>
                </c:pt>
                <c:pt idx="14693">
                  <c:v>339.483</c:v>
                </c:pt>
                <c:pt idx="14694">
                  <c:v>339.50700000000001</c:v>
                </c:pt>
                <c:pt idx="14695">
                  <c:v>339.52199999999999</c:v>
                </c:pt>
                <c:pt idx="14696">
                  <c:v>339.53699999999998</c:v>
                </c:pt>
                <c:pt idx="14697">
                  <c:v>339.55200000000002</c:v>
                </c:pt>
                <c:pt idx="14698">
                  <c:v>339.56700000000001</c:v>
                </c:pt>
                <c:pt idx="14699">
                  <c:v>339.58499999999998</c:v>
                </c:pt>
                <c:pt idx="14700">
                  <c:v>339.61599999999999</c:v>
                </c:pt>
                <c:pt idx="14701">
                  <c:v>339.67399999999998</c:v>
                </c:pt>
                <c:pt idx="14702">
                  <c:v>339.75599999999997</c:v>
                </c:pt>
                <c:pt idx="14703">
                  <c:v>339.84800000000001</c:v>
                </c:pt>
                <c:pt idx="14704">
                  <c:v>339.91</c:v>
                </c:pt>
                <c:pt idx="14705">
                  <c:v>339.93099999999998</c:v>
                </c:pt>
                <c:pt idx="14706">
                  <c:v>339.94799999999998</c:v>
                </c:pt>
                <c:pt idx="14707">
                  <c:v>339.971</c:v>
                </c:pt>
                <c:pt idx="14708">
                  <c:v>339.98599999999999</c:v>
                </c:pt>
                <c:pt idx="14709">
                  <c:v>340.00200000000001</c:v>
                </c:pt>
                <c:pt idx="14710">
                  <c:v>340.01600000000002</c:v>
                </c:pt>
                <c:pt idx="14711">
                  <c:v>340.03100000000001</c:v>
                </c:pt>
                <c:pt idx="14712">
                  <c:v>340.05799999999999</c:v>
                </c:pt>
                <c:pt idx="14713">
                  <c:v>340.11</c:v>
                </c:pt>
                <c:pt idx="14714">
                  <c:v>340.19</c:v>
                </c:pt>
                <c:pt idx="14715">
                  <c:v>340.27600000000001</c:v>
                </c:pt>
                <c:pt idx="14716">
                  <c:v>340.30399999999997</c:v>
                </c:pt>
                <c:pt idx="14717">
                  <c:v>340.32400000000001</c:v>
                </c:pt>
                <c:pt idx="14718">
                  <c:v>340.35500000000002</c:v>
                </c:pt>
                <c:pt idx="14719">
                  <c:v>340.38</c:v>
                </c:pt>
                <c:pt idx="14720">
                  <c:v>340.399</c:v>
                </c:pt>
                <c:pt idx="14721">
                  <c:v>340.41699999999997</c:v>
                </c:pt>
                <c:pt idx="14722">
                  <c:v>340.43400000000003</c:v>
                </c:pt>
                <c:pt idx="14723">
                  <c:v>340.45100000000002</c:v>
                </c:pt>
                <c:pt idx="14724">
                  <c:v>340.46699999999998</c:v>
                </c:pt>
                <c:pt idx="14725">
                  <c:v>340.49599999999998</c:v>
                </c:pt>
                <c:pt idx="14726">
                  <c:v>340.55</c:v>
                </c:pt>
                <c:pt idx="14727">
                  <c:v>340.62700000000001</c:v>
                </c:pt>
                <c:pt idx="14728">
                  <c:v>340.71499999999997</c:v>
                </c:pt>
                <c:pt idx="14729">
                  <c:v>340.80900000000003</c:v>
                </c:pt>
                <c:pt idx="14730">
                  <c:v>340.87200000000001</c:v>
                </c:pt>
                <c:pt idx="14731">
                  <c:v>340.89699999999999</c:v>
                </c:pt>
                <c:pt idx="14732">
                  <c:v>340.92200000000003</c:v>
                </c:pt>
                <c:pt idx="14733">
                  <c:v>340.97300000000001</c:v>
                </c:pt>
                <c:pt idx="14734">
                  <c:v>341.053</c:v>
                </c:pt>
                <c:pt idx="14735">
                  <c:v>341.14499999999998</c:v>
                </c:pt>
                <c:pt idx="14736">
                  <c:v>341.24099999999999</c:v>
                </c:pt>
                <c:pt idx="14737">
                  <c:v>341.32100000000003</c:v>
                </c:pt>
                <c:pt idx="14738">
                  <c:v>341.35500000000002</c:v>
                </c:pt>
                <c:pt idx="14739">
                  <c:v>341.36799999999999</c:v>
                </c:pt>
                <c:pt idx="14740">
                  <c:v>341.38400000000001</c:v>
                </c:pt>
                <c:pt idx="14741">
                  <c:v>341.41500000000002</c:v>
                </c:pt>
                <c:pt idx="14742">
                  <c:v>341.43900000000002</c:v>
                </c:pt>
                <c:pt idx="14743">
                  <c:v>341.46199999999999</c:v>
                </c:pt>
                <c:pt idx="14744">
                  <c:v>341.47899999999998</c:v>
                </c:pt>
                <c:pt idx="14745">
                  <c:v>341.49400000000003</c:v>
                </c:pt>
                <c:pt idx="14746">
                  <c:v>341.50900000000001</c:v>
                </c:pt>
                <c:pt idx="14747">
                  <c:v>341.52600000000001</c:v>
                </c:pt>
                <c:pt idx="14748">
                  <c:v>341.54599999999999</c:v>
                </c:pt>
                <c:pt idx="14749">
                  <c:v>341.59</c:v>
                </c:pt>
                <c:pt idx="14750">
                  <c:v>341.661</c:v>
                </c:pt>
                <c:pt idx="14751">
                  <c:v>341.74099999999999</c:v>
                </c:pt>
                <c:pt idx="14752">
                  <c:v>341.80799999999999</c:v>
                </c:pt>
                <c:pt idx="14753">
                  <c:v>341.84899999999999</c:v>
                </c:pt>
                <c:pt idx="14754">
                  <c:v>341.88099999999997</c:v>
                </c:pt>
                <c:pt idx="14755">
                  <c:v>341.92</c:v>
                </c:pt>
                <c:pt idx="14756">
                  <c:v>341.97199999999998</c:v>
                </c:pt>
                <c:pt idx="14757">
                  <c:v>342.03500000000003</c:v>
                </c:pt>
                <c:pt idx="14758">
                  <c:v>342.11</c:v>
                </c:pt>
                <c:pt idx="14759">
                  <c:v>342.19299999999998</c:v>
                </c:pt>
                <c:pt idx="14760">
                  <c:v>342.28</c:v>
                </c:pt>
                <c:pt idx="14761">
                  <c:v>342.36700000000002</c:v>
                </c:pt>
                <c:pt idx="14762">
                  <c:v>342.44400000000002</c:v>
                </c:pt>
                <c:pt idx="14763">
                  <c:v>342.50400000000002</c:v>
                </c:pt>
                <c:pt idx="14764">
                  <c:v>342.553</c:v>
                </c:pt>
                <c:pt idx="14765">
                  <c:v>342.61799999999999</c:v>
                </c:pt>
                <c:pt idx="14766">
                  <c:v>342.69299999999998</c:v>
                </c:pt>
                <c:pt idx="14767">
                  <c:v>342.77</c:v>
                </c:pt>
                <c:pt idx="14768">
                  <c:v>342.834</c:v>
                </c:pt>
                <c:pt idx="14769">
                  <c:v>342.87700000000001</c:v>
                </c:pt>
                <c:pt idx="14770">
                  <c:v>342.88299999999998</c:v>
                </c:pt>
                <c:pt idx="14771">
                  <c:v>342.892</c:v>
                </c:pt>
                <c:pt idx="14772">
                  <c:v>342.90800000000002</c:v>
                </c:pt>
                <c:pt idx="14773">
                  <c:v>342.93299999999999</c:v>
                </c:pt>
                <c:pt idx="14774">
                  <c:v>342.95299999999997</c:v>
                </c:pt>
                <c:pt idx="14775">
                  <c:v>342.96800000000002</c:v>
                </c:pt>
                <c:pt idx="14776">
                  <c:v>342.983</c:v>
                </c:pt>
                <c:pt idx="14777">
                  <c:v>342.99799999999999</c:v>
                </c:pt>
                <c:pt idx="14778">
                  <c:v>343.01299999999998</c:v>
                </c:pt>
                <c:pt idx="14779">
                  <c:v>343.04500000000002</c:v>
                </c:pt>
                <c:pt idx="14780">
                  <c:v>343.10500000000002</c:v>
                </c:pt>
                <c:pt idx="14781">
                  <c:v>343.18700000000001</c:v>
                </c:pt>
                <c:pt idx="14782">
                  <c:v>343.27800000000002</c:v>
                </c:pt>
                <c:pt idx="14783">
                  <c:v>343.37200000000001</c:v>
                </c:pt>
                <c:pt idx="14784">
                  <c:v>343.46699999999998</c:v>
                </c:pt>
                <c:pt idx="14785">
                  <c:v>343.565</c:v>
                </c:pt>
                <c:pt idx="14786">
                  <c:v>343.66</c:v>
                </c:pt>
                <c:pt idx="14787">
                  <c:v>343.74099999999999</c:v>
                </c:pt>
                <c:pt idx="14788">
                  <c:v>343.77600000000001</c:v>
                </c:pt>
                <c:pt idx="14789">
                  <c:v>343.77800000000002</c:v>
                </c:pt>
                <c:pt idx="14790">
                  <c:v>343.78500000000003</c:v>
                </c:pt>
                <c:pt idx="14791">
                  <c:v>343.798</c:v>
                </c:pt>
                <c:pt idx="14792">
                  <c:v>343.81799999999998</c:v>
                </c:pt>
                <c:pt idx="14793">
                  <c:v>343.84300000000002</c:v>
                </c:pt>
                <c:pt idx="14794">
                  <c:v>343.858</c:v>
                </c:pt>
                <c:pt idx="14795">
                  <c:v>343.87200000000001</c:v>
                </c:pt>
                <c:pt idx="14796">
                  <c:v>343.88600000000002</c:v>
                </c:pt>
                <c:pt idx="14797">
                  <c:v>343.90100000000001</c:v>
                </c:pt>
                <c:pt idx="14798">
                  <c:v>343.91800000000001</c:v>
                </c:pt>
                <c:pt idx="14799">
                  <c:v>343.96</c:v>
                </c:pt>
                <c:pt idx="14800">
                  <c:v>344.02699999999999</c:v>
                </c:pt>
                <c:pt idx="14801">
                  <c:v>344.048</c:v>
                </c:pt>
                <c:pt idx="14802">
                  <c:v>344.06799999999998</c:v>
                </c:pt>
                <c:pt idx="14803">
                  <c:v>344.08699999999999</c:v>
                </c:pt>
                <c:pt idx="14804">
                  <c:v>344.10599999999999</c:v>
                </c:pt>
                <c:pt idx="14805">
                  <c:v>344.12299999999999</c:v>
                </c:pt>
                <c:pt idx="14806">
                  <c:v>344.13799999999998</c:v>
                </c:pt>
                <c:pt idx="14807">
                  <c:v>344.15300000000002</c:v>
                </c:pt>
                <c:pt idx="14808">
                  <c:v>344.16800000000001</c:v>
                </c:pt>
                <c:pt idx="14809">
                  <c:v>344.18400000000003</c:v>
                </c:pt>
                <c:pt idx="14810">
                  <c:v>344.21600000000001</c:v>
                </c:pt>
                <c:pt idx="14811">
                  <c:v>344.27800000000002</c:v>
                </c:pt>
                <c:pt idx="14812">
                  <c:v>344.36200000000002</c:v>
                </c:pt>
                <c:pt idx="14813">
                  <c:v>344.45299999999997</c:v>
                </c:pt>
                <c:pt idx="14814">
                  <c:v>344.54599999999999</c:v>
                </c:pt>
                <c:pt idx="14815">
                  <c:v>344.577</c:v>
                </c:pt>
                <c:pt idx="14816">
                  <c:v>344.589</c:v>
                </c:pt>
                <c:pt idx="14817">
                  <c:v>344.60300000000001</c:v>
                </c:pt>
                <c:pt idx="14818">
                  <c:v>344.61900000000003</c:v>
                </c:pt>
                <c:pt idx="14819">
                  <c:v>344.63499999999999</c:v>
                </c:pt>
                <c:pt idx="14820">
                  <c:v>344.65100000000001</c:v>
                </c:pt>
                <c:pt idx="14821">
                  <c:v>344.66800000000001</c:v>
                </c:pt>
                <c:pt idx="14822">
                  <c:v>344.685</c:v>
                </c:pt>
                <c:pt idx="14823">
                  <c:v>344.7</c:v>
                </c:pt>
                <c:pt idx="14824">
                  <c:v>344.71600000000001</c:v>
                </c:pt>
                <c:pt idx="14825">
                  <c:v>344.73399999999998</c:v>
                </c:pt>
                <c:pt idx="14826">
                  <c:v>344.76900000000001</c:v>
                </c:pt>
                <c:pt idx="14827">
                  <c:v>344.83</c:v>
                </c:pt>
                <c:pt idx="14828">
                  <c:v>344.90600000000001</c:v>
                </c:pt>
                <c:pt idx="14829">
                  <c:v>344.98200000000003</c:v>
                </c:pt>
                <c:pt idx="14830">
                  <c:v>345.00200000000001</c:v>
                </c:pt>
                <c:pt idx="14831">
                  <c:v>345.02300000000002</c:v>
                </c:pt>
                <c:pt idx="14832">
                  <c:v>345.04199999999997</c:v>
                </c:pt>
                <c:pt idx="14833">
                  <c:v>345.07</c:v>
                </c:pt>
                <c:pt idx="14834">
                  <c:v>345.08699999999999</c:v>
                </c:pt>
                <c:pt idx="14835">
                  <c:v>345.101</c:v>
                </c:pt>
                <c:pt idx="14836">
                  <c:v>345.11599999999999</c:v>
                </c:pt>
                <c:pt idx="14837">
                  <c:v>345.13200000000001</c:v>
                </c:pt>
                <c:pt idx="14838">
                  <c:v>345.14800000000002</c:v>
                </c:pt>
                <c:pt idx="14839">
                  <c:v>345.17</c:v>
                </c:pt>
                <c:pt idx="14840">
                  <c:v>345.21899999999999</c:v>
                </c:pt>
                <c:pt idx="14841">
                  <c:v>345.29199999999997</c:v>
                </c:pt>
                <c:pt idx="14842">
                  <c:v>345.37799999999999</c:v>
                </c:pt>
                <c:pt idx="14843">
                  <c:v>345.43599999999998</c:v>
                </c:pt>
                <c:pt idx="14844">
                  <c:v>345.464</c:v>
                </c:pt>
                <c:pt idx="14845">
                  <c:v>345.476</c:v>
                </c:pt>
                <c:pt idx="14846">
                  <c:v>345.488</c:v>
                </c:pt>
                <c:pt idx="14847">
                  <c:v>345.50299999999999</c:v>
                </c:pt>
                <c:pt idx="14848">
                  <c:v>345.52100000000002</c:v>
                </c:pt>
                <c:pt idx="14849">
                  <c:v>345.53899999999999</c:v>
                </c:pt>
                <c:pt idx="14850">
                  <c:v>345.55399999999997</c:v>
                </c:pt>
                <c:pt idx="14851">
                  <c:v>345.57</c:v>
                </c:pt>
                <c:pt idx="14852">
                  <c:v>345.58600000000001</c:v>
                </c:pt>
                <c:pt idx="14853">
                  <c:v>345.60700000000003</c:v>
                </c:pt>
                <c:pt idx="14854">
                  <c:v>345.64100000000002</c:v>
                </c:pt>
                <c:pt idx="14855">
                  <c:v>345.70699999999999</c:v>
                </c:pt>
                <c:pt idx="14856">
                  <c:v>345.774</c:v>
                </c:pt>
                <c:pt idx="14857">
                  <c:v>345.79</c:v>
                </c:pt>
                <c:pt idx="14858">
                  <c:v>345.80200000000002</c:v>
                </c:pt>
                <c:pt idx="14859">
                  <c:v>345.81400000000002</c:v>
                </c:pt>
                <c:pt idx="14860">
                  <c:v>345.827</c:v>
                </c:pt>
                <c:pt idx="14861">
                  <c:v>345.84399999999999</c:v>
                </c:pt>
                <c:pt idx="14862">
                  <c:v>345.86099999999999</c:v>
                </c:pt>
                <c:pt idx="14863">
                  <c:v>345.87900000000002</c:v>
                </c:pt>
                <c:pt idx="14864">
                  <c:v>345.89299999999997</c:v>
                </c:pt>
                <c:pt idx="14865">
                  <c:v>345.90800000000002</c:v>
                </c:pt>
                <c:pt idx="14866">
                  <c:v>345.92399999999998</c:v>
                </c:pt>
                <c:pt idx="14867">
                  <c:v>345.95100000000002</c:v>
                </c:pt>
                <c:pt idx="14868">
                  <c:v>346.00400000000002</c:v>
                </c:pt>
                <c:pt idx="14869">
                  <c:v>346.08199999999999</c:v>
                </c:pt>
                <c:pt idx="14870">
                  <c:v>346.16199999999998</c:v>
                </c:pt>
                <c:pt idx="14871">
                  <c:v>346.24900000000002</c:v>
                </c:pt>
                <c:pt idx="14872">
                  <c:v>346.31700000000001</c:v>
                </c:pt>
                <c:pt idx="14873">
                  <c:v>346.36099999999999</c:v>
                </c:pt>
                <c:pt idx="14874">
                  <c:v>346.38499999999999</c:v>
                </c:pt>
                <c:pt idx="14875">
                  <c:v>346.39800000000002</c:v>
                </c:pt>
                <c:pt idx="14876">
                  <c:v>346.41</c:v>
                </c:pt>
                <c:pt idx="14877">
                  <c:v>346.423</c:v>
                </c:pt>
                <c:pt idx="14878">
                  <c:v>346.43599999999998</c:v>
                </c:pt>
                <c:pt idx="14879">
                  <c:v>346.45100000000002</c:v>
                </c:pt>
                <c:pt idx="14880">
                  <c:v>346.46699999999998</c:v>
                </c:pt>
                <c:pt idx="14881">
                  <c:v>346.48200000000003</c:v>
                </c:pt>
                <c:pt idx="14882">
                  <c:v>346.495</c:v>
                </c:pt>
                <c:pt idx="14883">
                  <c:v>346.50799999999998</c:v>
                </c:pt>
                <c:pt idx="14884">
                  <c:v>346.52</c:v>
                </c:pt>
                <c:pt idx="14885">
                  <c:v>346.53300000000002</c:v>
                </c:pt>
                <c:pt idx="14886">
                  <c:v>346.54500000000002</c:v>
                </c:pt>
                <c:pt idx="14887">
                  <c:v>346.55700000000002</c:v>
                </c:pt>
                <c:pt idx="14888">
                  <c:v>346.57</c:v>
                </c:pt>
                <c:pt idx="14889">
                  <c:v>346.584</c:v>
                </c:pt>
                <c:pt idx="14890">
                  <c:v>346.6</c:v>
                </c:pt>
                <c:pt idx="14891">
                  <c:v>346.61700000000002</c:v>
                </c:pt>
                <c:pt idx="14892">
                  <c:v>346.63499999999999</c:v>
                </c:pt>
                <c:pt idx="14893">
                  <c:v>346.65</c:v>
                </c:pt>
                <c:pt idx="14894">
                  <c:v>346.66699999999997</c:v>
                </c:pt>
                <c:pt idx="14895">
                  <c:v>346.685</c:v>
                </c:pt>
                <c:pt idx="14896">
                  <c:v>346.70400000000001</c:v>
                </c:pt>
                <c:pt idx="14897">
                  <c:v>346.72199999999998</c:v>
                </c:pt>
                <c:pt idx="14898">
                  <c:v>346.75200000000001</c:v>
                </c:pt>
                <c:pt idx="14899">
                  <c:v>346.80599999999998</c:v>
                </c:pt>
                <c:pt idx="14900">
                  <c:v>346.86900000000003</c:v>
                </c:pt>
                <c:pt idx="14901">
                  <c:v>346.923</c:v>
                </c:pt>
                <c:pt idx="14902">
                  <c:v>346.964</c:v>
                </c:pt>
                <c:pt idx="14903">
                  <c:v>347.00400000000002</c:v>
                </c:pt>
                <c:pt idx="14904">
                  <c:v>347.065</c:v>
                </c:pt>
                <c:pt idx="14905">
                  <c:v>347.15300000000002</c:v>
                </c:pt>
                <c:pt idx="14906">
                  <c:v>347.24799999999999</c:v>
                </c:pt>
                <c:pt idx="14907">
                  <c:v>347.34300000000002</c:v>
                </c:pt>
                <c:pt idx="14908">
                  <c:v>347.42</c:v>
                </c:pt>
                <c:pt idx="14909">
                  <c:v>347.44600000000003</c:v>
                </c:pt>
                <c:pt idx="14910">
                  <c:v>347.44799999999998</c:v>
                </c:pt>
                <c:pt idx="14911">
                  <c:v>347.45499999999998</c:v>
                </c:pt>
                <c:pt idx="14912">
                  <c:v>347.46300000000002</c:v>
                </c:pt>
                <c:pt idx="14913">
                  <c:v>347.47399999999999</c:v>
                </c:pt>
                <c:pt idx="14914">
                  <c:v>347.49400000000003</c:v>
                </c:pt>
                <c:pt idx="14915">
                  <c:v>347.52800000000002</c:v>
                </c:pt>
                <c:pt idx="14916">
                  <c:v>347.57</c:v>
                </c:pt>
                <c:pt idx="14917">
                  <c:v>347.60500000000002</c:v>
                </c:pt>
                <c:pt idx="14918">
                  <c:v>347.63600000000002</c:v>
                </c:pt>
                <c:pt idx="14919">
                  <c:v>347.66199999999998</c:v>
                </c:pt>
                <c:pt idx="14920">
                  <c:v>347.69799999999998</c:v>
                </c:pt>
                <c:pt idx="14921">
                  <c:v>347.74400000000003</c:v>
                </c:pt>
                <c:pt idx="14922">
                  <c:v>347.81200000000001</c:v>
                </c:pt>
                <c:pt idx="14923">
                  <c:v>347.89699999999999</c:v>
                </c:pt>
                <c:pt idx="14924">
                  <c:v>347.98700000000002</c:v>
                </c:pt>
                <c:pt idx="14925">
                  <c:v>348.072</c:v>
                </c:pt>
                <c:pt idx="14926">
                  <c:v>348.15300000000002</c:v>
                </c:pt>
                <c:pt idx="14927">
                  <c:v>348.24099999999999</c:v>
                </c:pt>
                <c:pt idx="14928">
                  <c:v>348.33499999999998</c:v>
                </c:pt>
                <c:pt idx="14929">
                  <c:v>348.43</c:v>
                </c:pt>
                <c:pt idx="14930">
                  <c:v>348.52</c:v>
                </c:pt>
                <c:pt idx="14931">
                  <c:v>348.55500000000001</c:v>
                </c:pt>
                <c:pt idx="14932">
                  <c:v>348.56099999999998</c:v>
                </c:pt>
                <c:pt idx="14933">
                  <c:v>348.57100000000003</c:v>
                </c:pt>
                <c:pt idx="14934">
                  <c:v>348.59</c:v>
                </c:pt>
                <c:pt idx="14935">
                  <c:v>348.62</c:v>
                </c:pt>
                <c:pt idx="14936">
                  <c:v>348.64299999999997</c:v>
                </c:pt>
                <c:pt idx="14937">
                  <c:v>348.65499999999997</c:v>
                </c:pt>
                <c:pt idx="14938">
                  <c:v>348.66800000000001</c:v>
                </c:pt>
                <c:pt idx="14939">
                  <c:v>348.68299999999999</c:v>
                </c:pt>
                <c:pt idx="14940">
                  <c:v>348.69799999999998</c:v>
                </c:pt>
                <c:pt idx="14941">
                  <c:v>348.721</c:v>
                </c:pt>
                <c:pt idx="14942">
                  <c:v>348.774</c:v>
                </c:pt>
                <c:pt idx="14943">
                  <c:v>348.85399999999998</c:v>
                </c:pt>
                <c:pt idx="14944">
                  <c:v>348.94200000000001</c:v>
                </c:pt>
                <c:pt idx="14945">
                  <c:v>349.03199999999998</c:v>
                </c:pt>
                <c:pt idx="14946">
                  <c:v>349.11900000000003</c:v>
                </c:pt>
                <c:pt idx="14947">
                  <c:v>349.14100000000002</c:v>
                </c:pt>
                <c:pt idx="14948">
                  <c:v>349.16300000000001</c:v>
                </c:pt>
                <c:pt idx="14949">
                  <c:v>349.19400000000002</c:v>
                </c:pt>
                <c:pt idx="14950">
                  <c:v>349.24700000000001</c:v>
                </c:pt>
                <c:pt idx="14951">
                  <c:v>349.32</c:v>
                </c:pt>
                <c:pt idx="14952">
                  <c:v>349.404</c:v>
                </c:pt>
                <c:pt idx="14953">
                  <c:v>349.49700000000001</c:v>
                </c:pt>
                <c:pt idx="14954">
                  <c:v>349.541</c:v>
                </c:pt>
                <c:pt idx="14955">
                  <c:v>349.56599999999997</c:v>
                </c:pt>
                <c:pt idx="14956">
                  <c:v>349.58100000000002</c:v>
                </c:pt>
                <c:pt idx="14957">
                  <c:v>349.59699999999998</c:v>
                </c:pt>
                <c:pt idx="14958">
                  <c:v>349.613</c:v>
                </c:pt>
                <c:pt idx="14959">
                  <c:v>349.62599999999998</c:v>
                </c:pt>
                <c:pt idx="14960">
                  <c:v>349.642</c:v>
                </c:pt>
                <c:pt idx="14961">
                  <c:v>349.65899999999999</c:v>
                </c:pt>
                <c:pt idx="14962">
                  <c:v>349.67599999999999</c:v>
                </c:pt>
                <c:pt idx="14963">
                  <c:v>349.69099999999997</c:v>
                </c:pt>
                <c:pt idx="14964">
                  <c:v>349.70699999999999</c:v>
                </c:pt>
                <c:pt idx="14965">
                  <c:v>349.72699999999998</c:v>
                </c:pt>
                <c:pt idx="14966">
                  <c:v>349.767</c:v>
                </c:pt>
                <c:pt idx="14967">
                  <c:v>349.83499999999998</c:v>
                </c:pt>
                <c:pt idx="14968">
                  <c:v>349.91</c:v>
                </c:pt>
                <c:pt idx="14969">
                  <c:v>349.96</c:v>
                </c:pt>
                <c:pt idx="14970">
                  <c:v>349.98899999999998</c:v>
                </c:pt>
                <c:pt idx="14971">
                  <c:v>350.005</c:v>
                </c:pt>
                <c:pt idx="14972">
                  <c:v>350.02300000000002</c:v>
                </c:pt>
                <c:pt idx="14973">
                  <c:v>350.04199999999997</c:v>
                </c:pt>
                <c:pt idx="14974">
                  <c:v>350.06</c:v>
                </c:pt>
                <c:pt idx="14975">
                  <c:v>350.077</c:v>
                </c:pt>
                <c:pt idx="14976">
                  <c:v>350.09100000000001</c:v>
                </c:pt>
                <c:pt idx="14977">
                  <c:v>350.10599999999999</c:v>
                </c:pt>
                <c:pt idx="14978">
                  <c:v>350.12099999999998</c:v>
                </c:pt>
                <c:pt idx="14979">
                  <c:v>350.15499999999997</c:v>
                </c:pt>
                <c:pt idx="14980">
                  <c:v>350.21800000000002</c:v>
                </c:pt>
                <c:pt idx="14981">
                  <c:v>350.30099999999999</c:v>
                </c:pt>
                <c:pt idx="14982">
                  <c:v>350.39299999999997</c:v>
                </c:pt>
                <c:pt idx="14983">
                  <c:v>350.435</c:v>
                </c:pt>
                <c:pt idx="14984">
                  <c:v>350.45</c:v>
                </c:pt>
                <c:pt idx="14985">
                  <c:v>350.45800000000003</c:v>
                </c:pt>
                <c:pt idx="14986">
                  <c:v>350.47699999999998</c:v>
                </c:pt>
                <c:pt idx="14987">
                  <c:v>350.495</c:v>
                </c:pt>
                <c:pt idx="14988">
                  <c:v>350.51100000000002</c:v>
                </c:pt>
                <c:pt idx="14989">
                  <c:v>350.524</c:v>
                </c:pt>
                <c:pt idx="14990">
                  <c:v>350.53800000000001</c:v>
                </c:pt>
                <c:pt idx="14991">
                  <c:v>350.55500000000001</c:v>
                </c:pt>
                <c:pt idx="14992">
                  <c:v>350.57299999999998</c:v>
                </c:pt>
                <c:pt idx="14993">
                  <c:v>350.596</c:v>
                </c:pt>
                <c:pt idx="14994">
                  <c:v>350.63499999999999</c:v>
                </c:pt>
                <c:pt idx="14995">
                  <c:v>350.66800000000001</c:v>
                </c:pt>
                <c:pt idx="14996">
                  <c:v>350.68700000000001</c:v>
                </c:pt>
                <c:pt idx="14997">
                  <c:v>350.70400000000001</c:v>
                </c:pt>
                <c:pt idx="14998">
                  <c:v>350.72899999999998</c:v>
                </c:pt>
                <c:pt idx="14999">
                  <c:v>350.77800000000002</c:v>
                </c:pt>
                <c:pt idx="15000">
                  <c:v>350.81099999999998</c:v>
                </c:pt>
                <c:pt idx="15001">
                  <c:v>350.82299999999998</c:v>
                </c:pt>
                <c:pt idx="15002">
                  <c:v>350.84199999999998</c:v>
                </c:pt>
                <c:pt idx="15003">
                  <c:v>350.86</c:v>
                </c:pt>
                <c:pt idx="15004">
                  <c:v>350.87900000000002</c:v>
                </c:pt>
                <c:pt idx="15005">
                  <c:v>350.89600000000002</c:v>
                </c:pt>
                <c:pt idx="15006">
                  <c:v>350.91399999999999</c:v>
                </c:pt>
                <c:pt idx="15007">
                  <c:v>350.92899999999997</c:v>
                </c:pt>
                <c:pt idx="15008">
                  <c:v>350.94400000000002</c:v>
                </c:pt>
                <c:pt idx="15009">
                  <c:v>350.959</c:v>
                </c:pt>
                <c:pt idx="15010">
                  <c:v>350.97899999999998</c:v>
                </c:pt>
                <c:pt idx="15011">
                  <c:v>351.02800000000002</c:v>
                </c:pt>
                <c:pt idx="15012">
                  <c:v>351.108</c:v>
                </c:pt>
                <c:pt idx="15013">
                  <c:v>351.19799999999998</c:v>
                </c:pt>
                <c:pt idx="15014">
                  <c:v>351.24</c:v>
                </c:pt>
                <c:pt idx="15015">
                  <c:v>351.25099999999998</c:v>
                </c:pt>
                <c:pt idx="15016">
                  <c:v>351.26600000000002</c:v>
                </c:pt>
                <c:pt idx="15017">
                  <c:v>351.29399999999998</c:v>
                </c:pt>
                <c:pt idx="15018">
                  <c:v>351.31700000000001</c:v>
                </c:pt>
                <c:pt idx="15019">
                  <c:v>351.33199999999999</c:v>
                </c:pt>
                <c:pt idx="15020">
                  <c:v>351.346</c:v>
                </c:pt>
                <c:pt idx="15021">
                  <c:v>351.36</c:v>
                </c:pt>
                <c:pt idx="15022">
                  <c:v>351.37599999999998</c:v>
                </c:pt>
                <c:pt idx="15023">
                  <c:v>351.39400000000001</c:v>
                </c:pt>
                <c:pt idx="15024">
                  <c:v>351.423</c:v>
                </c:pt>
                <c:pt idx="15025">
                  <c:v>351.47899999999998</c:v>
                </c:pt>
                <c:pt idx="15026">
                  <c:v>351.55900000000003</c:v>
                </c:pt>
                <c:pt idx="15027">
                  <c:v>351.64800000000002</c:v>
                </c:pt>
                <c:pt idx="15028">
                  <c:v>351.74099999999999</c:v>
                </c:pt>
                <c:pt idx="15029">
                  <c:v>351.82299999999998</c:v>
                </c:pt>
                <c:pt idx="15030">
                  <c:v>351.85</c:v>
                </c:pt>
                <c:pt idx="15031">
                  <c:v>351.86799999999999</c:v>
                </c:pt>
                <c:pt idx="15032">
                  <c:v>351.887</c:v>
                </c:pt>
                <c:pt idx="15033">
                  <c:v>351.904</c:v>
                </c:pt>
                <c:pt idx="15034">
                  <c:v>351.91800000000001</c:v>
                </c:pt>
                <c:pt idx="15035">
                  <c:v>351.93400000000003</c:v>
                </c:pt>
                <c:pt idx="15036">
                  <c:v>351.95499999999998</c:v>
                </c:pt>
                <c:pt idx="15037">
                  <c:v>351.98899999999998</c:v>
                </c:pt>
                <c:pt idx="15038">
                  <c:v>352.00599999999997</c:v>
                </c:pt>
                <c:pt idx="15039">
                  <c:v>352.01600000000002</c:v>
                </c:pt>
                <c:pt idx="15040">
                  <c:v>352.036</c:v>
                </c:pt>
                <c:pt idx="15041">
                  <c:v>352.05599999999998</c:v>
                </c:pt>
                <c:pt idx="15042">
                  <c:v>352.09</c:v>
                </c:pt>
                <c:pt idx="15043">
                  <c:v>352.15100000000001</c:v>
                </c:pt>
                <c:pt idx="15044">
                  <c:v>352.185</c:v>
                </c:pt>
                <c:pt idx="15045">
                  <c:v>352.20800000000003</c:v>
                </c:pt>
                <c:pt idx="15046">
                  <c:v>352.23099999999999</c:v>
                </c:pt>
                <c:pt idx="15047">
                  <c:v>352.25</c:v>
                </c:pt>
                <c:pt idx="15048">
                  <c:v>352.26400000000001</c:v>
                </c:pt>
                <c:pt idx="15049">
                  <c:v>352.279</c:v>
                </c:pt>
                <c:pt idx="15050">
                  <c:v>352.29300000000001</c:v>
                </c:pt>
                <c:pt idx="15051">
                  <c:v>352.30799999999999</c:v>
                </c:pt>
                <c:pt idx="15052">
                  <c:v>352.32600000000002</c:v>
                </c:pt>
                <c:pt idx="15053">
                  <c:v>352.351</c:v>
                </c:pt>
                <c:pt idx="15054">
                  <c:v>352.4</c:v>
                </c:pt>
                <c:pt idx="15055">
                  <c:v>352.476</c:v>
                </c:pt>
                <c:pt idx="15056">
                  <c:v>352.56599999999997</c:v>
                </c:pt>
                <c:pt idx="15057">
                  <c:v>352.64100000000002</c:v>
                </c:pt>
                <c:pt idx="15058">
                  <c:v>352.673</c:v>
                </c:pt>
                <c:pt idx="15059">
                  <c:v>352.68200000000002</c:v>
                </c:pt>
                <c:pt idx="15060">
                  <c:v>352.70100000000002</c:v>
                </c:pt>
                <c:pt idx="15061">
                  <c:v>352.72199999999998</c:v>
                </c:pt>
                <c:pt idx="15062">
                  <c:v>352.74</c:v>
                </c:pt>
                <c:pt idx="15063">
                  <c:v>352.75799999999998</c:v>
                </c:pt>
                <c:pt idx="15064">
                  <c:v>352.77499999999998</c:v>
                </c:pt>
                <c:pt idx="15065">
                  <c:v>352.79399999999998</c:v>
                </c:pt>
                <c:pt idx="15066">
                  <c:v>352.81200000000001</c:v>
                </c:pt>
                <c:pt idx="15067">
                  <c:v>352.83699999999999</c:v>
                </c:pt>
                <c:pt idx="15068">
                  <c:v>352.89800000000002</c:v>
                </c:pt>
                <c:pt idx="15069">
                  <c:v>352.98099999999999</c:v>
                </c:pt>
                <c:pt idx="15070">
                  <c:v>353.017</c:v>
                </c:pt>
                <c:pt idx="15071">
                  <c:v>353.03899999999999</c:v>
                </c:pt>
                <c:pt idx="15072">
                  <c:v>353.06799999999998</c:v>
                </c:pt>
                <c:pt idx="15073">
                  <c:v>353.09500000000003</c:v>
                </c:pt>
                <c:pt idx="15074">
                  <c:v>353.11200000000002</c:v>
                </c:pt>
                <c:pt idx="15075">
                  <c:v>353.12599999999998</c:v>
                </c:pt>
                <c:pt idx="15076">
                  <c:v>353.14100000000002</c:v>
                </c:pt>
                <c:pt idx="15077">
                  <c:v>353.15800000000002</c:v>
                </c:pt>
                <c:pt idx="15078">
                  <c:v>353.17599999999999</c:v>
                </c:pt>
                <c:pt idx="15079">
                  <c:v>353.197</c:v>
                </c:pt>
                <c:pt idx="15080">
                  <c:v>353.238</c:v>
                </c:pt>
                <c:pt idx="15081">
                  <c:v>353.30900000000003</c:v>
                </c:pt>
                <c:pt idx="15082">
                  <c:v>353.38299999999998</c:v>
                </c:pt>
                <c:pt idx="15083">
                  <c:v>353.42899999999997</c:v>
                </c:pt>
                <c:pt idx="15084">
                  <c:v>353.44600000000003</c:v>
                </c:pt>
                <c:pt idx="15085">
                  <c:v>353.45499999999998</c:v>
                </c:pt>
                <c:pt idx="15086">
                  <c:v>353.464</c:v>
                </c:pt>
                <c:pt idx="15087">
                  <c:v>353.476</c:v>
                </c:pt>
                <c:pt idx="15088">
                  <c:v>353.49299999999999</c:v>
                </c:pt>
                <c:pt idx="15089">
                  <c:v>353.52600000000001</c:v>
                </c:pt>
                <c:pt idx="15090">
                  <c:v>353.57400000000001</c:v>
                </c:pt>
                <c:pt idx="15091">
                  <c:v>353.63299999999998</c:v>
                </c:pt>
                <c:pt idx="15092">
                  <c:v>353.69900000000001</c:v>
                </c:pt>
                <c:pt idx="15093">
                  <c:v>353.76600000000002</c:v>
                </c:pt>
                <c:pt idx="15094">
                  <c:v>353.82600000000002</c:v>
                </c:pt>
                <c:pt idx="15095">
                  <c:v>353.88900000000001</c:v>
                </c:pt>
                <c:pt idx="15096">
                  <c:v>353.96100000000001</c:v>
                </c:pt>
                <c:pt idx="15097">
                  <c:v>353.99799999999999</c:v>
                </c:pt>
                <c:pt idx="15098">
                  <c:v>354.02699999999999</c:v>
                </c:pt>
                <c:pt idx="15099">
                  <c:v>354.04700000000003</c:v>
                </c:pt>
                <c:pt idx="15100">
                  <c:v>354.06400000000002</c:v>
                </c:pt>
                <c:pt idx="15101">
                  <c:v>354.07900000000001</c:v>
                </c:pt>
                <c:pt idx="15102">
                  <c:v>354.09399999999999</c:v>
                </c:pt>
                <c:pt idx="15103">
                  <c:v>354.10899999999998</c:v>
                </c:pt>
                <c:pt idx="15104">
                  <c:v>354.125</c:v>
                </c:pt>
                <c:pt idx="15105">
                  <c:v>354.14299999999997</c:v>
                </c:pt>
                <c:pt idx="15106">
                  <c:v>354.15899999999999</c:v>
                </c:pt>
                <c:pt idx="15107">
                  <c:v>354.17399999999998</c:v>
                </c:pt>
                <c:pt idx="15108">
                  <c:v>354.18900000000002</c:v>
                </c:pt>
                <c:pt idx="15109">
                  <c:v>354.20400000000001</c:v>
                </c:pt>
                <c:pt idx="15110">
                  <c:v>354.22500000000002</c:v>
                </c:pt>
                <c:pt idx="15111">
                  <c:v>354.26600000000002</c:v>
                </c:pt>
                <c:pt idx="15112">
                  <c:v>354.34199999999998</c:v>
                </c:pt>
                <c:pt idx="15113">
                  <c:v>354.43099999999998</c:v>
                </c:pt>
                <c:pt idx="15114">
                  <c:v>354.52699999999999</c:v>
                </c:pt>
                <c:pt idx="15115">
                  <c:v>354.62599999999998</c:v>
                </c:pt>
                <c:pt idx="15116">
                  <c:v>354.72300000000001</c:v>
                </c:pt>
                <c:pt idx="15117">
                  <c:v>354.81099999999998</c:v>
                </c:pt>
                <c:pt idx="15118">
                  <c:v>354.87599999999998</c:v>
                </c:pt>
                <c:pt idx="15119">
                  <c:v>354.9</c:v>
                </c:pt>
                <c:pt idx="15120">
                  <c:v>354.90100000000001</c:v>
                </c:pt>
                <c:pt idx="15121">
                  <c:v>354.90800000000002</c:v>
                </c:pt>
                <c:pt idx="15122">
                  <c:v>354.91800000000001</c:v>
                </c:pt>
                <c:pt idx="15123">
                  <c:v>354.93900000000002</c:v>
                </c:pt>
                <c:pt idx="15124">
                  <c:v>354.96100000000001</c:v>
                </c:pt>
                <c:pt idx="15125">
                  <c:v>354.97800000000001</c:v>
                </c:pt>
                <c:pt idx="15126">
                  <c:v>354.99599999999998</c:v>
                </c:pt>
                <c:pt idx="15127">
                  <c:v>355.01100000000002</c:v>
                </c:pt>
                <c:pt idx="15128">
                  <c:v>355.02600000000001</c:v>
                </c:pt>
                <c:pt idx="15129">
                  <c:v>355.041</c:v>
                </c:pt>
                <c:pt idx="15130">
                  <c:v>355.05599999999998</c:v>
                </c:pt>
                <c:pt idx="15131">
                  <c:v>355.08699999999999</c:v>
                </c:pt>
                <c:pt idx="15132">
                  <c:v>355.15100000000001</c:v>
                </c:pt>
                <c:pt idx="15133">
                  <c:v>355.23500000000001</c:v>
                </c:pt>
                <c:pt idx="15134">
                  <c:v>355.32799999999997</c:v>
                </c:pt>
                <c:pt idx="15135">
                  <c:v>355.39299999999997</c:v>
                </c:pt>
                <c:pt idx="15136">
                  <c:v>355.42099999999999</c:v>
                </c:pt>
                <c:pt idx="15137">
                  <c:v>355.44</c:v>
                </c:pt>
                <c:pt idx="15138">
                  <c:v>355.46100000000001</c:v>
                </c:pt>
                <c:pt idx="15139">
                  <c:v>355.49</c:v>
                </c:pt>
                <c:pt idx="15140">
                  <c:v>355.52100000000002</c:v>
                </c:pt>
                <c:pt idx="15141">
                  <c:v>355.53699999999998</c:v>
                </c:pt>
                <c:pt idx="15142">
                  <c:v>355.54899999999998</c:v>
                </c:pt>
                <c:pt idx="15143">
                  <c:v>355.56299999999999</c:v>
                </c:pt>
                <c:pt idx="15144">
                  <c:v>355.57900000000001</c:v>
                </c:pt>
                <c:pt idx="15145">
                  <c:v>355.59399999999999</c:v>
                </c:pt>
                <c:pt idx="15146">
                  <c:v>355.61099999999999</c:v>
                </c:pt>
                <c:pt idx="15147">
                  <c:v>355.63600000000002</c:v>
                </c:pt>
                <c:pt idx="15148">
                  <c:v>355.68799999999999</c:v>
                </c:pt>
                <c:pt idx="15149">
                  <c:v>355.76600000000002</c:v>
                </c:pt>
                <c:pt idx="15150">
                  <c:v>355.85300000000001</c:v>
                </c:pt>
                <c:pt idx="15151">
                  <c:v>355.92899999999997</c:v>
                </c:pt>
                <c:pt idx="15152">
                  <c:v>355.96499999999997</c:v>
                </c:pt>
                <c:pt idx="15153">
                  <c:v>356.00099999999998</c:v>
                </c:pt>
                <c:pt idx="15154">
                  <c:v>356.07100000000003</c:v>
                </c:pt>
                <c:pt idx="15155">
                  <c:v>356.15800000000002</c:v>
                </c:pt>
                <c:pt idx="15156">
                  <c:v>356.20699999999999</c:v>
                </c:pt>
                <c:pt idx="15157">
                  <c:v>356.22800000000001</c:v>
                </c:pt>
                <c:pt idx="15158">
                  <c:v>356.24</c:v>
                </c:pt>
                <c:pt idx="15159">
                  <c:v>356.25</c:v>
                </c:pt>
                <c:pt idx="15160">
                  <c:v>356.26499999999999</c:v>
                </c:pt>
                <c:pt idx="15161">
                  <c:v>356.291</c:v>
                </c:pt>
                <c:pt idx="15162">
                  <c:v>356.31799999999998</c:v>
                </c:pt>
                <c:pt idx="15163">
                  <c:v>356.34199999999998</c:v>
                </c:pt>
                <c:pt idx="15164">
                  <c:v>356.37400000000002</c:v>
                </c:pt>
                <c:pt idx="15165">
                  <c:v>356.42</c:v>
                </c:pt>
                <c:pt idx="15166">
                  <c:v>356.46699999999998</c:v>
                </c:pt>
                <c:pt idx="15167">
                  <c:v>356.51900000000001</c:v>
                </c:pt>
                <c:pt idx="15168">
                  <c:v>356.57799999999997</c:v>
                </c:pt>
                <c:pt idx="15169">
                  <c:v>356.608</c:v>
                </c:pt>
                <c:pt idx="15170">
                  <c:v>356.61700000000002</c:v>
                </c:pt>
                <c:pt idx="15171">
                  <c:v>356.63499999999999</c:v>
                </c:pt>
                <c:pt idx="15172">
                  <c:v>356.66500000000002</c:v>
                </c:pt>
                <c:pt idx="15173">
                  <c:v>356.69799999999998</c:v>
                </c:pt>
                <c:pt idx="15174">
                  <c:v>356.74</c:v>
                </c:pt>
                <c:pt idx="15175">
                  <c:v>356.79300000000001</c:v>
                </c:pt>
                <c:pt idx="15176">
                  <c:v>356.85399999999998</c:v>
                </c:pt>
                <c:pt idx="15177">
                  <c:v>356.91300000000001</c:v>
                </c:pt>
                <c:pt idx="15178">
                  <c:v>356.96600000000001</c:v>
                </c:pt>
                <c:pt idx="15179">
                  <c:v>357.01499999999999</c:v>
                </c:pt>
                <c:pt idx="15180">
                  <c:v>357.07</c:v>
                </c:pt>
                <c:pt idx="15181">
                  <c:v>357.12299999999999</c:v>
                </c:pt>
                <c:pt idx="15182">
                  <c:v>357.14</c:v>
                </c:pt>
                <c:pt idx="15183">
                  <c:v>357.14499999999998</c:v>
                </c:pt>
                <c:pt idx="15184">
                  <c:v>357.15300000000002</c:v>
                </c:pt>
                <c:pt idx="15185">
                  <c:v>357.16399999999999</c:v>
                </c:pt>
                <c:pt idx="15186">
                  <c:v>357.18400000000003</c:v>
                </c:pt>
                <c:pt idx="15187">
                  <c:v>357.19900000000001</c:v>
                </c:pt>
                <c:pt idx="15188">
                  <c:v>357.21499999999997</c:v>
                </c:pt>
                <c:pt idx="15189">
                  <c:v>357.23200000000003</c:v>
                </c:pt>
                <c:pt idx="15190">
                  <c:v>357.24799999999999</c:v>
                </c:pt>
                <c:pt idx="15191">
                  <c:v>357.26299999999998</c:v>
                </c:pt>
                <c:pt idx="15192">
                  <c:v>357.27800000000002</c:v>
                </c:pt>
                <c:pt idx="15193">
                  <c:v>357.29399999999998</c:v>
                </c:pt>
                <c:pt idx="15194">
                  <c:v>357.31700000000001</c:v>
                </c:pt>
                <c:pt idx="15195">
                  <c:v>357.36500000000001</c:v>
                </c:pt>
                <c:pt idx="15196">
                  <c:v>357.43799999999999</c:v>
                </c:pt>
                <c:pt idx="15197">
                  <c:v>357.52499999999998</c:v>
                </c:pt>
                <c:pt idx="15198">
                  <c:v>357.59100000000001</c:v>
                </c:pt>
                <c:pt idx="15199">
                  <c:v>357.62400000000002</c:v>
                </c:pt>
                <c:pt idx="15200">
                  <c:v>357.642</c:v>
                </c:pt>
                <c:pt idx="15201">
                  <c:v>357.65199999999999</c:v>
                </c:pt>
                <c:pt idx="15202">
                  <c:v>357.66399999999999</c:v>
                </c:pt>
                <c:pt idx="15203">
                  <c:v>357.67899999999997</c:v>
                </c:pt>
                <c:pt idx="15204">
                  <c:v>357.69600000000003</c:v>
                </c:pt>
                <c:pt idx="15205">
                  <c:v>357.71499999999997</c:v>
                </c:pt>
                <c:pt idx="15206">
                  <c:v>357.73399999999998</c:v>
                </c:pt>
                <c:pt idx="15207">
                  <c:v>357.75099999999998</c:v>
                </c:pt>
                <c:pt idx="15208">
                  <c:v>357.76900000000001</c:v>
                </c:pt>
                <c:pt idx="15209">
                  <c:v>357.786</c:v>
                </c:pt>
                <c:pt idx="15210">
                  <c:v>357.80799999999999</c:v>
                </c:pt>
                <c:pt idx="15211">
                  <c:v>357.83800000000002</c:v>
                </c:pt>
                <c:pt idx="15212">
                  <c:v>357.90300000000002</c:v>
                </c:pt>
                <c:pt idx="15213">
                  <c:v>357.98899999999998</c:v>
                </c:pt>
                <c:pt idx="15214">
                  <c:v>358.08100000000002</c:v>
                </c:pt>
                <c:pt idx="15215">
                  <c:v>358.17399999999998</c:v>
                </c:pt>
                <c:pt idx="15216">
                  <c:v>358.20800000000003</c:v>
                </c:pt>
                <c:pt idx="15217">
                  <c:v>358.22</c:v>
                </c:pt>
                <c:pt idx="15218">
                  <c:v>358.23700000000002</c:v>
                </c:pt>
                <c:pt idx="15219">
                  <c:v>358.26600000000002</c:v>
                </c:pt>
                <c:pt idx="15220">
                  <c:v>358.291</c:v>
                </c:pt>
                <c:pt idx="15221">
                  <c:v>358.30700000000002</c:v>
                </c:pt>
                <c:pt idx="15222">
                  <c:v>358.32299999999998</c:v>
                </c:pt>
                <c:pt idx="15223">
                  <c:v>358.34199999999998</c:v>
                </c:pt>
                <c:pt idx="15224">
                  <c:v>358.36200000000002</c:v>
                </c:pt>
                <c:pt idx="15225">
                  <c:v>358.38600000000002</c:v>
                </c:pt>
                <c:pt idx="15226">
                  <c:v>358.43099999999998</c:v>
                </c:pt>
                <c:pt idx="15227">
                  <c:v>358.50599999999997</c:v>
                </c:pt>
                <c:pt idx="15228">
                  <c:v>358.55700000000002</c:v>
                </c:pt>
                <c:pt idx="15229">
                  <c:v>358.577</c:v>
                </c:pt>
                <c:pt idx="15230">
                  <c:v>358.596</c:v>
                </c:pt>
                <c:pt idx="15231">
                  <c:v>358.61700000000002</c:v>
                </c:pt>
                <c:pt idx="15232">
                  <c:v>358.63600000000002</c:v>
                </c:pt>
                <c:pt idx="15233">
                  <c:v>358.65300000000002</c:v>
                </c:pt>
                <c:pt idx="15234">
                  <c:v>358.66800000000001</c:v>
                </c:pt>
                <c:pt idx="15235">
                  <c:v>358.68299999999999</c:v>
                </c:pt>
                <c:pt idx="15236">
                  <c:v>358.69799999999998</c:v>
                </c:pt>
                <c:pt idx="15237">
                  <c:v>358.71699999999998</c:v>
                </c:pt>
                <c:pt idx="15238">
                  <c:v>358.75299999999999</c:v>
                </c:pt>
                <c:pt idx="15239">
                  <c:v>358.81</c:v>
                </c:pt>
                <c:pt idx="15240">
                  <c:v>358.89100000000002</c:v>
                </c:pt>
                <c:pt idx="15241">
                  <c:v>358.98</c:v>
                </c:pt>
                <c:pt idx="15242">
                  <c:v>359.00900000000001</c:v>
                </c:pt>
                <c:pt idx="15243">
                  <c:v>359.02100000000002</c:v>
                </c:pt>
                <c:pt idx="15244">
                  <c:v>359.04399999999998</c:v>
                </c:pt>
                <c:pt idx="15245">
                  <c:v>359.07900000000001</c:v>
                </c:pt>
                <c:pt idx="15246">
                  <c:v>359.09699999999998</c:v>
                </c:pt>
                <c:pt idx="15247">
                  <c:v>359.113</c:v>
                </c:pt>
                <c:pt idx="15248">
                  <c:v>359.12900000000002</c:v>
                </c:pt>
                <c:pt idx="15249">
                  <c:v>359.14499999999998</c:v>
                </c:pt>
                <c:pt idx="15250">
                  <c:v>359.161</c:v>
                </c:pt>
                <c:pt idx="15251">
                  <c:v>359.18599999999998</c:v>
                </c:pt>
                <c:pt idx="15252">
                  <c:v>359.238</c:v>
                </c:pt>
                <c:pt idx="15253">
                  <c:v>359.28699999999998</c:v>
                </c:pt>
                <c:pt idx="15254">
                  <c:v>359.30599999999998</c:v>
                </c:pt>
                <c:pt idx="15255">
                  <c:v>359.32299999999998</c:v>
                </c:pt>
                <c:pt idx="15256">
                  <c:v>359.34</c:v>
                </c:pt>
                <c:pt idx="15257">
                  <c:v>359.35700000000003</c:v>
                </c:pt>
                <c:pt idx="15258">
                  <c:v>359.37299999999999</c:v>
                </c:pt>
                <c:pt idx="15259">
                  <c:v>359.38799999999998</c:v>
                </c:pt>
                <c:pt idx="15260">
                  <c:v>359.40300000000002</c:v>
                </c:pt>
                <c:pt idx="15261">
                  <c:v>359.41800000000001</c:v>
                </c:pt>
                <c:pt idx="15262">
                  <c:v>359.43299999999999</c:v>
                </c:pt>
                <c:pt idx="15263">
                  <c:v>359.45299999999997</c:v>
                </c:pt>
                <c:pt idx="15264">
                  <c:v>359.48700000000002</c:v>
                </c:pt>
                <c:pt idx="15265">
                  <c:v>359.553</c:v>
                </c:pt>
                <c:pt idx="15266">
                  <c:v>359.637</c:v>
                </c:pt>
                <c:pt idx="15267">
                  <c:v>359.71699999999998</c:v>
                </c:pt>
                <c:pt idx="15268">
                  <c:v>359.75</c:v>
                </c:pt>
                <c:pt idx="15269">
                  <c:v>359.76</c:v>
                </c:pt>
                <c:pt idx="15270">
                  <c:v>359.76</c:v>
                </c:pt>
                <c:pt idx="15271">
                  <c:v>359.76</c:v>
                </c:pt>
                <c:pt idx="15272">
                  <c:v>359.76</c:v>
                </c:pt>
                <c:pt idx="15273">
                  <c:v>359.76</c:v>
                </c:pt>
                <c:pt idx="15274">
                  <c:v>359.76</c:v>
                </c:pt>
                <c:pt idx="15275">
                  <c:v>359.76</c:v>
                </c:pt>
                <c:pt idx="15276">
                  <c:v>359.76</c:v>
                </c:pt>
                <c:pt idx="15277">
                  <c:v>359.76100000000002</c:v>
                </c:pt>
                <c:pt idx="15278">
                  <c:v>359.76299999999998</c:v>
                </c:pt>
                <c:pt idx="15279">
                  <c:v>359.77199999999999</c:v>
                </c:pt>
                <c:pt idx="15280">
                  <c:v>359.78300000000002</c:v>
                </c:pt>
                <c:pt idx="15281">
                  <c:v>359.791</c:v>
                </c:pt>
                <c:pt idx="15282">
                  <c:v>359.798</c:v>
                </c:pt>
                <c:pt idx="15283">
                  <c:v>359.80599999999998</c:v>
                </c:pt>
                <c:pt idx="15284">
                  <c:v>359.81400000000002</c:v>
                </c:pt>
                <c:pt idx="15285">
                  <c:v>359.82100000000003</c:v>
                </c:pt>
                <c:pt idx="15286">
                  <c:v>359.82900000000001</c:v>
                </c:pt>
                <c:pt idx="15287">
                  <c:v>359.83600000000001</c:v>
                </c:pt>
                <c:pt idx="15288">
                  <c:v>359.84399999999999</c:v>
                </c:pt>
                <c:pt idx="15289">
                  <c:v>359.851</c:v>
                </c:pt>
                <c:pt idx="15290">
                  <c:v>359.85899999999998</c:v>
                </c:pt>
                <c:pt idx="15291">
                  <c:v>359.86599999999999</c:v>
                </c:pt>
                <c:pt idx="15292">
                  <c:v>359.87400000000002</c:v>
                </c:pt>
                <c:pt idx="15293">
                  <c:v>359.88099999999997</c:v>
                </c:pt>
                <c:pt idx="15294">
                  <c:v>359.88900000000001</c:v>
                </c:pt>
                <c:pt idx="15295">
                  <c:v>359.89600000000002</c:v>
                </c:pt>
                <c:pt idx="15296">
                  <c:v>359.904</c:v>
                </c:pt>
                <c:pt idx="15297">
                  <c:v>359.911</c:v>
                </c:pt>
                <c:pt idx="15298">
                  <c:v>359.91800000000001</c:v>
                </c:pt>
                <c:pt idx="15299">
                  <c:v>359.92599999999999</c:v>
                </c:pt>
                <c:pt idx="15300">
                  <c:v>359.93299999999999</c:v>
                </c:pt>
                <c:pt idx="15301">
                  <c:v>359.94</c:v>
                </c:pt>
                <c:pt idx="15302">
                  <c:v>359.94799999999998</c:v>
                </c:pt>
                <c:pt idx="15303">
                  <c:v>359.95499999999998</c:v>
                </c:pt>
                <c:pt idx="15304">
                  <c:v>359.96199999999999</c:v>
                </c:pt>
                <c:pt idx="15305">
                  <c:v>359.97</c:v>
                </c:pt>
                <c:pt idx="15306">
                  <c:v>359.97699999999998</c:v>
                </c:pt>
                <c:pt idx="15307">
                  <c:v>359.98500000000001</c:v>
                </c:pt>
                <c:pt idx="15308">
                  <c:v>359.99200000000002</c:v>
                </c:pt>
                <c:pt idx="15309">
                  <c:v>360.00400000000002</c:v>
                </c:pt>
                <c:pt idx="15310">
                  <c:v>360.02100000000002</c:v>
                </c:pt>
                <c:pt idx="15311">
                  <c:v>360.03899999999999</c:v>
                </c:pt>
                <c:pt idx="15312">
                  <c:v>360.05799999999999</c:v>
                </c:pt>
                <c:pt idx="15313">
                  <c:v>360.07499999999999</c:v>
                </c:pt>
                <c:pt idx="15314">
                  <c:v>360.09199999999998</c:v>
                </c:pt>
                <c:pt idx="15315">
                  <c:v>360.108</c:v>
                </c:pt>
                <c:pt idx="15316">
                  <c:v>360.12400000000002</c:v>
                </c:pt>
                <c:pt idx="15317">
                  <c:v>360.14100000000002</c:v>
                </c:pt>
                <c:pt idx="15318">
                  <c:v>360.16</c:v>
                </c:pt>
                <c:pt idx="15319">
                  <c:v>360.18299999999999</c:v>
                </c:pt>
                <c:pt idx="15320">
                  <c:v>360.21600000000001</c:v>
                </c:pt>
                <c:pt idx="15321">
                  <c:v>360.27199999999999</c:v>
                </c:pt>
                <c:pt idx="15322">
                  <c:v>360.351</c:v>
                </c:pt>
                <c:pt idx="15323">
                  <c:v>360.44</c:v>
                </c:pt>
                <c:pt idx="15324">
                  <c:v>360.524</c:v>
                </c:pt>
                <c:pt idx="15325">
                  <c:v>360.55200000000002</c:v>
                </c:pt>
                <c:pt idx="15326">
                  <c:v>360.58</c:v>
                </c:pt>
                <c:pt idx="15327">
                  <c:v>360.608</c:v>
                </c:pt>
                <c:pt idx="15328">
                  <c:v>360.64600000000002</c:v>
                </c:pt>
                <c:pt idx="15329">
                  <c:v>360.66699999999997</c:v>
                </c:pt>
                <c:pt idx="15330">
                  <c:v>360.678</c:v>
                </c:pt>
                <c:pt idx="15331">
                  <c:v>360.69099999999997</c:v>
                </c:pt>
                <c:pt idx="15332">
                  <c:v>360.70699999999999</c:v>
                </c:pt>
                <c:pt idx="15333">
                  <c:v>360.72199999999998</c:v>
                </c:pt>
                <c:pt idx="15334">
                  <c:v>360.738</c:v>
                </c:pt>
                <c:pt idx="15335">
                  <c:v>360.76</c:v>
                </c:pt>
                <c:pt idx="15336">
                  <c:v>360.80799999999999</c:v>
                </c:pt>
                <c:pt idx="15337">
                  <c:v>360.88200000000001</c:v>
                </c:pt>
                <c:pt idx="15338">
                  <c:v>360.96800000000002</c:v>
                </c:pt>
                <c:pt idx="15339">
                  <c:v>360.99700000000001</c:v>
                </c:pt>
                <c:pt idx="15340">
                  <c:v>361.01</c:v>
                </c:pt>
                <c:pt idx="15341">
                  <c:v>361.03100000000001</c:v>
                </c:pt>
                <c:pt idx="15342">
                  <c:v>361.06</c:v>
                </c:pt>
                <c:pt idx="15343">
                  <c:v>361.08100000000002</c:v>
                </c:pt>
                <c:pt idx="15344">
                  <c:v>361.09399999999999</c:v>
                </c:pt>
                <c:pt idx="15345">
                  <c:v>361.108</c:v>
                </c:pt>
                <c:pt idx="15346">
                  <c:v>361.13200000000001</c:v>
                </c:pt>
                <c:pt idx="15347">
                  <c:v>361.185</c:v>
                </c:pt>
                <c:pt idx="15348">
                  <c:v>361.26299999999998</c:v>
                </c:pt>
                <c:pt idx="15349">
                  <c:v>361.35</c:v>
                </c:pt>
                <c:pt idx="15350">
                  <c:v>361.43799999999999</c:v>
                </c:pt>
                <c:pt idx="15351">
                  <c:v>361.52600000000001</c:v>
                </c:pt>
                <c:pt idx="15352">
                  <c:v>361.61799999999999</c:v>
                </c:pt>
                <c:pt idx="15353">
                  <c:v>361.71899999999999</c:v>
                </c:pt>
                <c:pt idx="15354">
                  <c:v>361.81900000000002</c:v>
                </c:pt>
                <c:pt idx="15355">
                  <c:v>361.91800000000001</c:v>
                </c:pt>
                <c:pt idx="15356">
                  <c:v>362.01799999999997</c:v>
                </c:pt>
                <c:pt idx="15357">
                  <c:v>362.11799999999999</c:v>
                </c:pt>
                <c:pt idx="15358">
                  <c:v>362.21899999999999</c:v>
                </c:pt>
                <c:pt idx="15359">
                  <c:v>362.31799999999998</c:v>
                </c:pt>
                <c:pt idx="15360">
                  <c:v>362.41899999999998</c:v>
                </c:pt>
                <c:pt idx="15361">
                  <c:v>362.51900000000001</c:v>
                </c:pt>
                <c:pt idx="15362">
                  <c:v>362.61900000000003</c:v>
                </c:pt>
                <c:pt idx="15363">
                  <c:v>362.71899999999999</c:v>
                </c:pt>
                <c:pt idx="15364">
                  <c:v>362.81900000000002</c:v>
                </c:pt>
                <c:pt idx="15365">
                  <c:v>362.916</c:v>
                </c:pt>
                <c:pt idx="15366">
                  <c:v>363.00900000000001</c:v>
                </c:pt>
                <c:pt idx="15367">
                  <c:v>363.06299999999999</c:v>
                </c:pt>
                <c:pt idx="15368">
                  <c:v>363.09500000000003</c:v>
                </c:pt>
                <c:pt idx="15369">
                  <c:v>363.11799999999999</c:v>
                </c:pt>
                <c:pt idx="15370">
                  <c:v>363.13499999999999</c:v>
                </c:pt>
                <c:pt idx="15371">
                  <c:v>363.15100000000001</c:v>
                </c:pt>
                <c:pt idx="15372">
                  <c:v>363.16800000000001</c:v>
                </c:pt>
                <c:pt idx="15373">
                  <c:v>363.18400000000003</c:v>
                </c:pt>
                <c:pt idx="15374">
                  <c:v>363.19900000000001</c:v>
                </c:pt>
                <c:pt idx="15375">
                  <c:v>363.21600000000001</c:v>
                </c:pt>
                <c:pt idx="15376">
                  <c:v>363.23200000000003</c:v>
                </c:pt>
                <c:pt idx="15377">
                  <c:v>363.25</c:v>
                </c:pt>
                <c:pt idx="15378">
                  <c:v>363.274</c:v>
                </c:pt>
                <c:pt idx="15379">
                  <c:v>363.31200000000001</c:v>
                </c:pt>
                <c:pt idx="15380">
                  <c:v>363.35599999999999</c:v>
                </c:pt>
                <c:pt idx="15381">
                  <c:v>363.39800000000002</c:v>
                </c:pt>
                <c:pt idx="15382">
                  <c:v>363.43400000000003</c:v>
                </c:pt>
                <c:pt idx="15383">
                  <c:v>363.48500000000001</c:v>
                </c:pt>
                <c:pt idx="15384">
                  <c:v>363.54199999999997</c:v>
                </c:pt>
                <c:pt idx="15385">
                  <c:v>363.58499999999998</c:v>
                </c:pt>
                <c:pt idx="15386">
                  <c:v>363.61200000000002</c:v>
                </c:pt>
                <c:pt idx="15387">
                  <c:v>363.63</c:v>
                </c:pt>
                <c:pt idx="15388">
                  <c:v>363.66399999999999</c:v>
                </c:pt>
                <c:pt idx="15389">
                  <c:v>363.71100000000001</c:v>
                </c:pt>
                <c:pt idx="15390">
                  <c:v>363.72899999999998</c:v>
                </c:pt>
                <c:pt idx="15391">
                  <c:v>363.73</c:v>
                </c:pt>
                <c:pt idx="15392">
                  <c:v>363.73700000000002</c:v>
                </c:pt>
                <c:pt idx="15393">
                  <c:v>363.75599999999997</c:v>
                </c:pt>
                <c:pt idx="15394">
                  <c:v>363.78500000000003</c:v>
                </c:pt>
                <c:pt idx="15395">
                  <c:v>363.82499999999999</c:v>
                </c:pt>
                <c:pt idx="15396">
                  <c:v>363.87599999999998</c:v>
                </c:pt>
                <c:pt idx="15397">
                  <c:v>363.94099999999997</c:v>
                </c:pt>
                <c:pt idx="15398">
                  <c:v>364.01299999999998</c:v>
                </c:pt>
                <c:pt idx="15399">
                  <c:v>364.08800000000002</c:v>
                </c:pt>
                <c:pt idx="15400">
                  <c:v>364.16500000000002</c:v>
                </c:pt>
                <c:pt idx="15401">
                  <c:v>364.21699999999998</c:v>
                </c:pt>
                <c:pt idx="15402">
                  <c:v>364.23500000000001</c:v>
                </c:pt>
                <c:pt idx="15403">
                  <c:v>364.245</c:v>
                </c:pt>
                <c:pt idx="15404">
                  <c:v>364.25700000000001</c:v>
                </c:pt>
                <c:pt idx="15405">
                  <c:v>364.27</c:v>
                </c:pt>
                <c:pt idx="15406">
                  <c:v>364.28399999999999</c:v>
                </c:pt>
                <c:pt idx="15407">
                  <c:v>364.29899999999998</c:v>
                </c:pt>
                <c:pt idx="15408">
                  <c:v>364.31599999999997</c:v>
                </c:pt>
                <c:pt idx="15409">
                  <c:v>364.33300000000003</c:v>
                </c:pt>
                <c:pt idx="15410">
                  <c:v>364.34699999999998</c:v>
                </c:pt>
                <c:pt idx="15411">
                  <c:v>364.36099999999999</c:v>
                </c:pt>
                <c:pt idx="15412">
                  <c:v>364.37599999999998</c:v>
                </c:pt>
                <c:pt idx="15413">
                  <c:v>364.39100000000002</c:v>
                </c:pt>
                <c:pt idx="15414">
                  <c:v>364.40600000000001</c:v>
                </c:pt>
                <c:pt idx="15415">
                  <c:v>364.428</c:v>
                </c:pt>
                <c:pt idx="15416">
                  <c:v>364.48</c:v>
                </c:pt>
                <c:pt idx="15417">
                  <c:v>364.56299999999999</c:v>
                </c:pt>
                <c:pt idx="15418">
                  <c:v>364.65499999999997</c:v>
                </c:pt>
                <c:pt idx="15419">
                  <c:v>364.702</c:v>
                </c:pt>
                <c:pt idx="15420">
                  <c:v>364.73399999999998</c:v>
                </c:pt>
                <c:pt idx="15421">
                  <c:v>364.74799999999999</c:v>
                </c:pt>
                <c:pt idx="15422">
                  <c:v>364.77100000000002</c:v>
                </c:pt>
                <c:pt idx="15423">
                  <c:v>364.80399999999997</c:v>
                </c:pt>
                <c:pt idx="15424">
                  <c:v>364.82600000000002</c:v>
                </c:pt>
                <c:pt idx="15425">
                  <c:v>364.839</c:v>
                </c:pt>
                <c:pt idx="15426">
                  <c:v>364.85199999999998</c:v>
                </c:pt>
                <c:pt idx="15427">
                  <c:v>364.86599999999999</c:v>
                </c:pt>
                <c:pt idx="15428">
                  <c:v>364.88400000000001</c:v>
                </c:pt>
                <c:pt idx="15429">
                  <c:v>364.91699999999997</c:v>
                </c:pt>
                <c:pt idx="15430">
                  <c:v>364.98</c:v>
                </c:pt>
                <c:pt idx="15431">
                  <c:v>365.06599999999997</c:v>
                </c:pt>
                <c:pt idx="15432">
                  <c:v>365.161</c:v>
                </c:pt>
                <c:pt idx="15433">
                  <c:v>365.25700000000001</c:v>
                </c:pt>
                <c:pt idx="15434">
                  <c:v>365.32400000000001</c:v>
                </c:pt>
                <c:pt idx="15435">
                  <c:v>365.358</c:v>
                </c:pt>
                <c:pt idx="15436">
                  <c:v>365.37700000000001</c:v>
                </c:pt>
                <c:pt idx="15437">
                  <c:v>365.38900000000001</c:v>
                </c:pt>
                <c:pt idx="15438">
                  <c:v>365.399</c:v>
                </c:pt>
                <c:pt idx="15439">
                  <c:v>365.411</c:v>
                </c:pt>
                <c:pt idx="15440">
                  <c:v>365.43</c:v>
                </c:pt>
                <c:pt idx="15441">
                  <c:v>365.45</c:v>
                </c:pt>
                <c:pt idx="15442">
                  <c:v>365.46899999999999</c:v>
                </c:pt>
                <c:pt idx="15443">
                  <c:v>365.48399999999998</c:v>
                </c:pt>
                <c:pt idx="15444">
                  <c:v>365.49900000000002</c:v>
                </c:pt>
                <c:pt idx="15445">
                  <c:v>365.51400000000001</c:v>
                </c:pt>
                <c:pt idx="15446">
                  <c:v>365.529</c:v>
                </c:pt>
                <c:pt idx="15447">
                  <c:v>365.56</c:v>
                </c:pt>
                <c:pt idx="15448">
                  <c:v>365.63</c:v>
                </c:pt>
                <c:pt idx="15449">
                  <c:v>365.65</c:v>
                </c:pt>
                <c:pt idx="15450">
                  <c:v>365.66500000000002</c:v>
                </c:pt>
                <c:pt idx="15451">
                  <c:v>365.68200000000002</c:v>
                </c:pt>
                <c:pt idx="15452">
                  <c:v>365.69900000000001</c:v>
                </c:pt>
                <c:pt idx="15453">
                  <c:v>365.71699999999998</c:v>
                </c:pt>
                <c:pt idx="15454">
                  <c:v>365.733</c:v>
                </c:pt>
                <c:pt idx="15455">
                  <c:v>365.74900000000002</c:v>
                </c:pt>
                <c:pt idx="15456">
                  <c:v>365.767</c:v>
                </c:pt>
                <c:pt idx="15457">
                  <c:v>365.78399999999999</c:v>
                </c:pt>
                <c:pt idx="15458">
                  <c:v>365.80500000000001</c:v>
                </c:pt>
                <c:pt idx="15459">
                  <c:v>365.851</c:v>
                </c:pt>
                <c:pt idx="15460">
                  <c:v>365.92899999999997</c:v>
                </c:pt>
                <c:pt idx="15461">
                  <c:v>366.02300000000002</c:v>
                </c:pt>
                <c:pt idx="15462">
                  <c:v>366.11799999999999</c:v>
                </c:pt>
                <c:pt idx="15463">
                  <c:v>366.17</c:v>
                </c:pt>
                <c:pt idx="15464">
                  <c:v>366.19200000000001</c:v>
                </c:pt>
                <c:pt idx="15465">
                  <c:v>366.20699999999999</c:v>
                </c:pt>
                <c:pt idx="15466">
                  <c:v>366.21899999999999</c:v>
                </c:pt>
                <c:pt idx="15467">
                  <c:v>366.23200000000003</c:v>
                </c:pt>
                <c:pt idx="15468">
                  <c:v>366.24900000000002</c:v>
                </c:pt>
                <c:pt idx="15469">
                  <c:v>366.27800000000002</c:v>
                </c:pt>
                <c:pt idx="15470">
                  <c:v>366.30799999999999</c:v>
                </c:pt>
                <c:pt idx="15471">
                  <c:v>366.327</c:v>
                </c:pt>
                <c:pt idx="15472">
                  <c:v>366.339</c:v>
                </c:pt>
                <c:pt idx="15473">
                  <c:v>366.35399999999998</c:v>
                </c:pt>
                <c:pt idx="15474">
                  <c:v>366.36799999999999</c:v>
                </c:pt>
                <c:pt idx="15475">
                  <c:v>366.38499999999999</c:v>
                </c:pt>
                <c:pt idx="15476">
                  <c:v>366.41399999999999</c:v>
                </c:pt>
                <c:pt idx="15477">
                  <c:v>366.476</c:v>
                </c:pt>
                <c:pt idx="15478">
                  <c:v>366.56200000000001</c:v>
                </c:pt>
                <c:pt idx="15479">
                  <c:v>366.65699999999998</c:v>
                </c:pt>
                <c:pt idx="15480">
                  <c:v>366.75099999999998</c:v>
                </c:pt>
                <c:pt idx="15481">
                  <c:v>366.81599999999997</c:v>
                </c:pt>
                <c:pt idx="15482">
                  <c:v>366.83</c:v>
                </c:pt>
                <c:pt idx="15483">
                  <c:v>366.84699999999998</c:v>
                </c:pt>
                <c:pt idx="15484">
                  <c:v>366.87</c:v>
                </c:pt>
                <c:pt idx="15485">
                  <c:v>366.89299999999997</c:v>
                </c:pt>
                <c:pt idx="15486">
                  <c:v>366.91199999999998</c:v>
                </c:pt>
                <c:pt idx="15487">
                  <c:v>366.92899999999997</c:v>
                </c:pt>
                <c:pt idx="15488">
                  <c:v>366.94499999999999</c:v>
                </c:pt>
                <c:pt idx="15489">
                  <c:v>366.959</c:v>
                </c:pt>
                <c:pt idx="15490">
                  <c:v>366.97399999999999</c:v>
                </c:pt>
                <c:pt idx="15491">
                  <c:v>366.98899999999998</c:v>
                </c:pt>
                <c:pt idx="15492">
                  <c:v>367.01100000000002</c:v>
                </c:pt>
                <c:pt idx="15493">
                  <c:v>367.05599999999998</c:v>
                </c:pt>
                <c:pt idx="15494">
                  <c:v>367.12900000000002</c:v>
                </c:pt>
                <c:pt idx="15495">
                  <c:v>367.22</c:v>
                </c:pt>
                <c:pt idx="15496">
                  <c:v>367.30900000000003</c:v>
                </c:pt>
                <c:pt idx="15497">
                  <c:v>367.35500000000002</c:v>
                </c:pt>
                <c:pt idx="15498">
                  <c:v>367.36500000000001</c:v>
                </c:pt>
                <c:pt idx="15499">
                  <c:v>367.37700000000001</c:v>
                </c:pt>
                <c:pt idx="15500">
                  <c:v>367.39100000000002</c:v>
                </c:pt>
                <c:pt idx="15501">
                  <c:v>367.40499999999997</c:v>
                </c:pt>
                <c:pt idx="15502">
                  <c:v>367.42099999999999</c:v>
                </c:pt>
                <c:pt idx="15503">
                  <c:v>367.43900000000002</c:v>
                </c:pt>
                <c:pt idx="15504">
                  <c:v>367.45699999999999</c:v>
                </c:pt>
                <c:pt idx="15505">
                  <c:v>367.47399999999999</c:v>
                </c:pt>
                <c:pt idx="15506">
                  <c:v>367.49200000000002</c:v>
                </c:pt>
                <c:pt idx="15507">
                  <c:v>367.50799999999998</c:v>
                </c:pt>
                <c:pt idx="15508">
                  <c:v>367.52499999999998</c:v>
                </c:pt>
                <c:pt idx="15509">
                  <c:v>367.54500000000002</c:v>
                </c:pt>
                <c:pt idx="15510">
                  <c:v>367.589</c:v>
                </c:pt>
                <c:pt idx="15511">
                  <c:v>367.666</c:v>
                </c:pt>
                <c:pt idx="15512">
                  <c:v>367.755</c:v>
                </c:pt>
                <c:pt idx="15513">
                  <c:v>367.84800000000001</c:v>
                </c:pt>
                <c:pt idx="15514">
                  <c:v>367.91699999999997</c:v>
                </c:pt>
                <c:pt idx="15515">
                  <c:v>367.94099999999997</c:v>
                </c:pt>
                <c:pt idx="15516">
                  <c:v>367.95699999999999</c:v>
                </c:pt>
                <c:pt idx="15517">
                  <c:v>367.97300000000001</c:v>
                </c:pt>
                <c:pt idx="15518">
                  <c:v>367.98899999999998</c:v>
                </c:pt>
                <c:pt idx="15519">
                  <c:v>368.00599999999997</c:v>
                </c:pt>
                <c:pt idx="15520">
                  <c:v>368.024</c:v>
                </c:pt>
                <c:pt idx="15521">
                  <c:v>368.04199999999997</c:v>
                </c:pt>
                <c:pt idx="15522">
                  <c:v>368.05799999999999</c:v>
                </c:pt>
                <c:pt idx="15523">
                  <c:v>368.07299999999998</c:v>
                </c:pt>
                <c:pt idx="15524">
                  <c:v>368.08800000000002</c:v>
                </c:pt>
                <c:pt idx="15525">
                  <c:v>368.108</c:v>
                </c:pt>
                <c:pt idx="15526">
                  <c:v>368.14699999999999</c:v>
                </c:pt>
                <c:pt idx="15527">
                  <c:v>368.20400000000001</c:v>
                </c:pt>
                <c:pt idx="15528">
                  <c:v>368.24</c:v>
                </c:pt>
                <c:pt idx="15529">
                  <c:v>368.25900000000001</c:v>
                </c:pt>
                <c:pt idx="15530">
                  <c:v>368.27199999999999</c:v>
                </c:pt>
                <c:pt idx="15531">
                  <c:v>368.3</c:v>
                </c:pt>
                <c:pt idx="15532">
                  <c:v>368.351</c:v>
                </c:pt>
                <c:pt idx="15533">
                  <c:v>368.42700000000002</c:v>
                </c:pt>
                <c:pt idx="15534">
                  <c:v>368.50900000000001</c:v>
                </c:pt>
                <c:pt idx="15535">
                  <c:v>368.59</c:v>
                </c:pt>
                <c:pt idx="15536">
                  <c:v>368.66699999999997</c:v>
                </c:pt>
                <c:pt idx="15537">
                  <c:v>368.75599999999997</c:v>
                </c:pt>
                <c:pt idx="15538">
                  <c:v>368.85300000000001</c:v>
                </c:pt>
                <c:pt idx="15539">
                  <c:v>368.94499999999999</c:v>
                </c:pt>
                <c:pt idx="15540">
                  <c:v>369.029</c:v>
                </c:pt>
                <c:pt idx="15541">
                  <c:v>369.06799999999998</c:v>
                </c:pt>
                <c:pt idx="15542">
                  <c:v>369.07499999999999</c:v>
                </c:pt>
                <c:pt idx="15543">
                  <c:v>369.07499999999999</c:v>
                </c:pt>
                <c:pt idx="15544">
                  <c:v>369.09</c:v>
                </c:pt>
                <c:pt idx="15545">
                  <c:v>369.12400000000002</c:v>
                </c:pt>
                <c:pt idx="15546">
                  <c:v>369.16699999999997</c:v>
                </c:pt>
                <c:pt idx="15547">
                  <c:v>369.209</c:v>
                </c:pt>
                <c:pt idx="15548">
                  <c:v>369.24799999999999</c:v>
                </c:pt>
                <c:pt idx="15549">
                  <c:v>369.26600000000002</c:v>
                </c:pt>
                <c:pt idx="15550">
                  <c:v>369.26600000000002</c:v>
                </c:pt>
                <c:pt idx="15551">
                  <c:v>369.27</c:v>
                </c:pt>
                <c:pt idx="15552">
                  <c:v>369.27800000000002</c:v>
                </c:pt>
                <c:pt idx="15553">
                  <c:v>369.28699999999998</c:v>
                </c:pt>
                <c:pt idx="15554">
                  <c:v>369.298</c:v>
                </c:pt>
                <c:pt idx="15555">
                  <c:v>369.31099999999998</c:v>
                </c:pt>
                <c:pt idx="15556">
                  <c:v>369.32600000000002</c:v>
                </c:pt>
                <c:pt idx="15557">
                  <c:v>369.34199999999998</c:v>
                </c:pt>
                <c:pt idx="15558">
                  <c:v>369.35899999999998</c:v>
                </c:pt>
                <c:pt idx="15559">
                  <c:v>369.37599999999998</c:v>
                </c:pt>
                <c:pt idx="15560">
                  <c:v>369.38900000000001</c:v>
                </c:pt>
                <c:pt idx="15561">
                  <c:v>369.40100000000001</c:v>
                </c:pt>
                <c:pt idx="15562">
                  <c:v>369.416</c:v>
                </c:pt>
                <c:pt idx="15563">
                  <c:v>369.43099999999998</c:v>
                </c:pt>
                <c:pt idx="15564">
                  <c:v>369.44900000000001</c:v>
                </c:pt>
                <c:pt idx="15565">
                  <c:v>369.495</c:v>
                </c:pt>
                <c:pt idx="15566">
                  <c:v>369.57600000000002</c:v>
                </c:pt>
                <c:pt idx="15567">
                  <c:v>369.66899999999998</c:v>
                </c:pt>
                <c:pt idx="15568">
                  <c:v>369.70299999999997</c:v>
                </c:pt>
                <c:pt idx="15569">
                  <c:v>369.71600000000001</c:v>
                </c:pt>
                <c:pt idx="15570">
                  <c:v>369.73399999999998</c:v>
                </c:pt>
                <c:pt idx="15571">
                  <c:v>369.75</c:v>
                </c:pt>
                <c:pt idx="15572">
                  <c:v>369.76400000000001</c:v>
                </c:pt>
                <c:pt idx="15573">
                  <c:v>369.78100000000001</c:v>
                </c:pt>
                <c:pt idx="15574">
                  <c:v>369.8</c:v>
                </c:pt>
                <c:pt idx="15575">
                  <c:v>369.81599999999997</c:v>
                </c:pt>
                <c:pt idx="15576">
                  <c:v>369.83100000000002</c:v>
                </c:pt>
                <c:pt idx="15577">
                  <c:v>369.84699999999998</c:v>
                </c:pt>
                <c:pt idx="15578">
                  <c:v>369.863</c:v>
                </c:pt>
                <c:pt idx="15579">
                  <c:v>369.88400000000001</c:v>
                </c:pt>
                <c:pt idx="15580">
                  <c:v>369.92200000000003</c:v>
                </c:pt>
                <c:pt idx="15581">
                  <c:v>369.98599999999999</c:v>
                </c:pt>
                <c:pt idx="15582">
                  <c:v>370.06700000000001</c:v>
                </c:pt>
                <c:pt idx="15583">
                  <c:v>370.142</c:v>
                </c:pt>
                <c:pt idx="15584">
                  <c:v>370.18700000000001</c:v>
                </c:pt>
                <c:pt idx="15585">
                  <c:v>370.21100000000001</c:v>
                </c:pt>
                <c:pt idx="15586">
                  <c:v>370.22300000000001</c:v>
                </c:pt>
                <c:pt idx="15587">
                  <c:v>370.24400000000003</c:v>
                </c:pt>
                <c:pt idx="15588">
                  <c:v>370.26299999999998</c:v>
                </c:pt>
                <c:pt idx="15589">
                  <c:v>370.279</c:v>
                </c:pt>
                <c:pt idx="15590">
                  <c:v>370.29700000000003</c:v>
                </c:pt>
                <c:pt idx="15591">
                  <c:v>370.31299999999999</c:v>
                </c:pt>
                <c:pt idx="15592">
                  <c:v>370.33199999999999</c:v>
                </c:pt>
                <c:pt idx="15593">
                  <c:v>370.35199999999998</c:v>
                </c:pt>
                <c:pt idx="15594">
                  <c:v>370.38299999999998</c:v>
                </c:pt>
                <c:pt idx="15595">
                  <c:v>370.447</c:v>
                </c:pt>
                <c:pt idx="15596">
                  <c:v>370.536</c:v>
                </c:pt>
                <c:pt idx="15597">
                  <c:v>370.63299999999998</c:v>
                </c:pt>
                <c:pt idx="15598">
                  <c:v>370.72500000000002</c:v>
                </c:pt>
                <c:pt idx="15599">
                  <c:v>370.80700000000002</c:v>
                </c:pt>
                <c:pt idx="15600">
                  <c:v>370.86099999999999</c:v>
                </c:pt>
                <c:pt idx="15601">
                  <c:v>370.87099999999998</c:v>
                </c:pt>
                <c:pt idx="15602">
                  <c:v>370.87099999999998</c:v>
                </c:pt>
                <c:pt idx="15603">
                  <c:v>370.87799999999999</c:v>
                </c:pt>
                <c:pt idx="15604">
                  <c:v>370.88600000000002</c:v>
                </c:pt>
                <c:pt idx="15605">
                  <c:v>370.89400000000001</c:v>
                </c:pt>
                <c:pt idx="15606">
                  <c:v>370.90600000000001</c:v>
                </c:pt>
                <c:pt idx="15607">
                  <c:v>370.92099999999999</c:v>
                </c:pt>
                <c:pt idx="15608">
                  <c:v>370.93700000000001</c:v>
                </c:pt>
                <c:pt idx="15609">
                  <c:v>370.95499999999998</c:v>
                </c:pt>
                <c:pt idx="15610">
                  <c:v>370.971</c:v>
                </c:pt>
                <c:pt idx="15611">
                  <c:v>370.98599999999999</c:v>
                </c:pt>
                <c:pt idx="15612">
                  <c:v>371.00099999999998</c:v>
                </c:pt>
                <c:pt idx="15613">
                  <c:v>371.01799999999997</c:v>
                </c:pt>
                <c:pt idx="15614">
                  <c:v>371.04899999999998</c:v>
                </c:pt>
                <c:pt idx="15615">
                  <c:v>371.113</c:v>
                </c:pt>
                <c:pt idx="15616">
                  <c:v>371.19799999999998</c:v>
                </c:pt>
                <c:pt idx="15617">
                  <c:v>371.25299999999999</c:v>
                </c:pt>
                <c:pt idx="15618">
                  <c:v>371.26499999999999</c:v>
                </c:pt>
                <c:pt idx="15619">
                  <c:v>371.27699999999999</c:v>
                </c:pt>
                <c:pt idx="15620">
                  <c:v>371.29300000000001</c:v>
                </c:pt>
                <c:pt idx="15621">
                  <c:v>371.31099999999998</c:v>
                </c:pt>
                <c:pt idx="15622">
                  <c:v>371.327</c:v>
                </c:pt>
                <c:pt idx="15623">
                  <c:v>371.346</c:v>
                </c:pt>
                <c:pt idx="15624">
                  <c:v>371.36399999999998</c:v>
                </c:pt>
                <c:pt idx="15625">
                  <c:v>371.38299999999998</c:v>
                </c:pt>
                <c:pt idx="15626">
                  <c:v>371.39800000000002</c:v>
                </c:pt>
                <c:pt idx="15627">
                  <c:v>371.41399999999999</c:v>
                </c:pt>
                <c:pt idx="15628">
                  <c:v>371.43</c:v>
                </c:pt>
                <c:pt idx="15629">
                  <c:v>371.44600000000003</c:v>
                </c:pt>
                <c:pt idx="15630">
                  <c:v>371.46300000000002</c:v>
                </c:pt>
                <c:pt idx="15631">
                  <c:v>371.48599999999999</c:v>
                </c:pt>
                <c:pt idx="15632">
                  <c:v>371.529</c:v>
                </c:pt>
                <c:pt idx="15633">
                  <c:v>371.6</c:v>
                </c:pt>
                <c:pt idx="15634">
                  <c:v>371.65199999999999</c:v>
                </c:pt>
                <c:pt idx="15635">
                  <c:v>371.68</c:v>
                </c:pt>
                <c:pt idx="15636">
                  <c:v>371.69499999999999</c:v>
                </c:pt>
                <c:pt idx="15637">
                  <c:v>371.709</c:v>
                </c:pt>
                <c:pt idx="15638">
                  <c:v>371.72300000000001</c:v>
                </c:pt>
                <c:pt idx="15639">
                  <c:v>371.738</c:v>
                </c:pt>
                <c:pt idx="15640">
                  <c:v>371.75200000000001</c:v>
                </c:pt>
                <c:pt idx="15641">
                  <c:v>371.76799999999997</c:v>
                </c:pt>
                <c:pt idx="15642">
                  <c:v>371.78399999999999</c:v>
                </c:pt>
                <c:pt idx="15643">
                  <c:v>371.80099999999999</c:v>
                </c:pt>
                <c:pt idx="15644">
                  <c:v>371.81900000000002</c:v>
                </c:pt>
                <c:pt idx="15645">
                  <c:v>371.83800000000002</c:v>
                </c:pt>
                <c:pt idx="15646">
                  <c:v>371.85700000000003</c:v>
                </c:pt>
                <c:pt idx="15647">
                  <c:v>371.87700000000001</c:v>
                </c:pt>
                <c:pt idx="15648">
                  <c:v>371.89600000000002</c:v>
                </c:pt>
                <c:pt idx="15649">
                  <c:v>371.91300000000001</c:v>
                </c:pt>
                <c:pt idx="15650">
                  <c:v>371.93400000000003</c:v>
                </c:pt>
                <c:pt idx="15651">
                  <c:v>371.98399999999998</c:v>
                </c:pt>
                <c:pt idx="15652">
                  <c:v>372.06</c:v>
                </c:pt>
                <c:pt idx="15653">
                  <c:v>372.13</c:v>
                </c:pt>
                <c:pt idx="15654">
                  <c:v>372.15</c:v>
                </c:pt>
                <c:pt idx="15655">
                  <c:v>372.161</c:v>
                </c:pt>
                <c:pt idx="15656">
                  <c:v>372.17</c:v>
                </c:pt>
                <c:pt idx="15657">
                  <c:v>372.17899999999997</c:v>
                </c:pt>
                <c:pt idx="15658">
                  <c:v>372.19099999999997</c:v>
                </c:pt>
                <c:pt idx="15659">
                  <c:v>372.20499999999998</c:v>
                </c:pt>
                <c:pt idx="15660">
                  <c:v>372.22300000000001</c:v>
                </c:pt>
                <c:pt idx="15661">
                  <c:v>372.24599999999998</c:v>
                </c:pt>
                <c:pt idx="15662">
                  <c:v>372.28199999999998</c:v>
                </c:pt>
                <c:pt idx="15663">
                  <c:v>372.31400000000002</c:v>
                </c:pt>
                <c:pt idx="15664">
                  <c:v>372.339</c:v>
                </c:pt>
                <c:pt idx="15665">
                  <c:v>372.36799999999999</c:v>
                </c:pt>
                <c:pt idx="15666">
                  <c:v>372.40800000000002</c:v>
                </c:pt>
                <c:pt idx="15667">
                  <c:v>372.46</c:v>
                </c:pt>
                <c:pt idx="15668">
                  <c:v>372.52600000000001</c:v>
                </c:pt>
                <c:pt idx="15669">
                  <c:v>372.59</c:v>
                </c:pt>
                <c:pt idx="15670">
                  <c:v>372.62200000000001</c:v>
                </c:pt>
                <c:pt idx="15671">
                  <c:v>372.63400000000001</c:v>
                </c:pt>
                <c:pt idx="15672">
                  <c:v>372.642</c:v>
                </c:pt>
                <c:pt idx="15673">
                  <c:v>372.65100000000001</c:v>
                </c:pt>
                <c:pt idx="15674">
                  <c:v>372.66</c:v>
                </c:pt>
                <c:pt idx="15675">
                  <c:v>372.66899999999998</c:v>
                </c:pt>
                <c:pt idx="15676">
                  <c:v>372.68</c:v>
                </c:pt>
                <c:pt idx="15677">
                  <c:v>372.69099999999997</c:v>
                </c:pt>
                <c:pt idx="15678">
                  <c:v>372.702</c:v>
                </c:pt>
                <c:pt idx="15679">
                  <c:v>372.71199999999999</c:v>
                </c:pt>
                <c:pt idx="15680">
                  <c:v>372.72399999999999</c:v>
                </c:pt>
                <c:pt idx="15681">
                  <c:v>372.73399999999998</c:v>
                </c:pt>
                <c:pt idx="15682">
                  <c:v>372.745</c:v>
                </c:pt>
                <c:pt idx="15683">
                  <c:v>372.75700000000001</c:v>
                </c:pt>
                <c:pt idx="15684">
                  <c:v>372.77600000000001</c:v>
                </c:pt>
                <c:pt idx="15685">
                  <c:v>372.78899999999999</c:v>
                </c:pt>
                <c:pt idx="15686">
                  <c:v>372.80099999999999</c:v>
                </c:pt>
                <c:pt idx="15687">
                  <c:v>372.83</c:v>
                </c:pt>
                <c:pt idx="15688">
                  <c:v>372.88499999999999</c:v>
                </c:pt>
                <c:pt idx="15689">
                  <c:v>372.95400000000001</c:v>
                </c:pt>
                <c:pt idx="15690">
                  <c:v>373.02600000000001</c:v>
                </c:pt>
                <c:pt idx="15691">
                  <c:v>373.07799999999997</c:v>
                </c:pt>
                <c:pt idx="15692">
                  <c:v>373.09500000000003</c:v>
                </c:pt>
                <c:pt idx="15693">
                  <c:v>373.10599999999999</c:v>
                </c:pt>
                <c:pt idx="15694">
                  <c:v>373.11700000000002</c:v>
                </c:pt>
                <c:pt idx="15695">
                  <c:v>373.13400000000001</c:v>
                </c:pt>
                <c:pt idx="15696">
                  <c:v>373.15899999999999</c:v>
                </c:pt>
                <c:pt idx="15697">
                  <c:v>373.19400000000002</c:v>
                </c:pt>
                <c:pt idx="15698">
                  <c:v>373.238</c:v>
                </c:pt>
                <c:pt idx="15699">
                  <c:v>373.28</c:v>
                </c:pt>
                <c:pt idx="15700">
                  <c:v>373.32299999999998</c:v>
                </c:pt>
                <c:pt idx="15701">
                  <c:v>373.36</c:v>
                </c:pt>
                <c:pt idx="15702">
                  <c:v>373.375</c:v>
                </c:pt>
                <c:pt idx="15703">
                  <c:v>373.37799999999999</c:v>
                </c:pt>
                <c:pt idx="15704">
                  <c:v>373.387</c:v>
                </c:pt>
                <c:pt idx="15705">
                  <c:v>373.40300000000002</c:v>
                </c:pt>
                <c:pt idx="15706">
                  <c:v>373.43099999999998</c:v>
                </c:pt>
                <c:pt idx="15707">
                  <c:v>373.46800000000002</c:v>
                </c:pt>
                <c:pt idx="15708">
                  <c:v>373.52</c:v>
                </c:pt>
                <c:pt idx="15709">
                  <c:v>373.57900000000001</c:v>
                </c:pt>
                <c:pt idx="15710">
                  <c:v>373.63600000000002</c:v>
                </c:pt>
                <c:pt idx="15711">
                  <c:v>373.7</c:v>
                </c:pt>
                <c:pt idx="15712">
                  <c:v>373.76900000000001</c:v>
                </c:pt>
                <c:pt idx="15713">
                  <c:v>373.84300000000002</c:v>
                </c:pt>
                <c:pt idx="15714">
                  <c:v>373.846</c:v>
                </c:pt>
                <c:pt idx="15715">
                  <c:v>373.85899999999998</c:v>
                </c:pt>
                <c:pt idx="15716">
                  <c:v>373.87200000000001</c:v>
                </c:pt>
                <c:pt idx="15717">
                  <c:v>373.887</c:v>
                </c:pt>
                <c:pt idx="15718">
                  <c:v>373.90300000000002</c:v>
                </c:pt>
                <c:pt idx="15719">
                  <c:v>373.91800000000001</c:v>
                </c:pt>
                <c:pt idx="15720">
                  <c:v>373.93400000000003</c:v>
                </c:pt>
                <c:pt idx="15721">
                  <c:v>373.95100000000002</c:v>
                </c:pt>
                <c:pt idx="15722">
                  <c:v>373.97399999999999</c:v>
                </c:pt>
                <c:pt idx="15723">
                  <c:v>374.00400000000002</c:v>
                </c:pt>
                <c:pt idx="15724">
                  <c:v>374.02600000000001</c:v>
                </c:pt>
                <c:pt idx="15725">
                  <c:v>374.04300000000001</c:v>
                </c:pt>
                <c:pt idx="15726">
                  <c:v>374.05799999999999</c:v>
                </c:pt>
                <c:pt idx="15727">
                  <c:v>374.072</c:v>
                </c:pt>
                <c:pt idx="15728">
                  <c:v>374.08600000000001</c:v>
                </c:pt>
                <c:pt idx="15729">
                  <c:v>374.1</c:v>
                </c:pt>
                <c:pt idx="15730">
                  <c:v>374.11500000000001</c:v>
                </c:pt>
                <c:pt idx="15731">
                  <c:v>374.13</c:v>
                </c:pt>
                <c:pt idx="15732">
                  <c:v>374.14400000000001</c:v>
                </c:pt>
                <c:pt idx="15733">
                  <c:v>374.15600000000001</c:v>
                </c:pt>
                <c:pt idx="15734">
                  <c:v>374.16899999999998</c:v>
                </c:pt>
                <c:pt idx="15735">
                  <c:v>374.18200000000002</c:v>
                </c:pt>
                <c:pt idx="15736">
                  <c:v>374.19400000000002</c:v>
                </c:pt>
                <c:pt idx="15737">
                  <c:v>374.20699999999999</c:v>
                </c:pt>
                <c:pt idx="15738">
                  <c:v>374.22199999999998</c:v>
                </c:pt>
                <c:pt idx="15739">
                  <c:v>374.25299999999999</c:v>
                </c:pt>
                <c:pt idx="15740">
                  <c:v>374.31299999999999</c:v>
                </c:pt>
                <c:pt idx="15741">
                  <c:v>374.39499999999998</c:v>
                </c:pt>
                <c:pt idx="15742">
                  <c:v>374.47500000000002</c:v>
                </c:pt>
                <c:pt idx="15743">
                  <c:v>374.512</c:v>
                </c:pt>
                <c:pt idx="15744">
                  <c:v>374.52300000000002</c:v>
                </c:pt>
                <c:pt idx="15745">
                  <c:v>374.53399999999999</c:v>
                </c:pt>
                <c:pt idx="15746">
                  <c:v>374.54599999999999</c:v>
                </c:pt>
                <c:pt idx="15747">
                  <c:v>374.56200000000001</c:v>
                </c:pt>
                <c:pt idx="15748">
                  <c:v>374.57900000000001</c:v>
                </c:pt>
                <c:pt idx="15749">
                  <c:v>374.59699999999998</c:v>
                </c:pt>
                <c:pt idx="15750">
                  <c:v>374.61399999999998</c:v>
                </c:pt>
                <c:pt idx="15751">
                  <c:v>374.63</c:v>
                </c:pt>
                <c:pt idx="15752">
                  <c:v>374.64600000000002</c:v>
                </c:pt>
                <c:pt idx="15753">
                  <c:v>374.661</c:v>
                </c:pt>
                <c:pt idx="15754">
                  <c:v>374.68900000000002</c:v>
                </c:pt>
                <c:pt idx="15755">
                  <c:v>374.726</c:v>
                </c:pt>
                <c:pt idx="15756">
                  <c:v>374.75599999999997</c:v>
                </c:pt>
                <c:pt idx="15757">
                  <c:v>374.779</c:v>
                </c:pt>
                <c:pt idx="15758">
                  <c:v>374.798</c:v>
                </c:pt>
                <c:pt idx="15759">
                  <c:v>374.815</c:v>
                </c:pt>
                <c:pt idx="15760">
                  <c:v>374.83300000000003</c:v>
                </c:pt>
                <c:pt idx="15761">
                  <c:v>374.851</c:v>
                </c:pt>
                <c:pt idx="15762">
                  <c:v>374.86900000000003</c:v>
                </c:pt>
                <c:pt idx="15763">
                  <c:v>374.88299999999998</c:v>
                </c:pt>
                <c:pt idx="15764">
                  <c:v>374.89699999999999</c:v>
                </c:pt>
                <c:pt idx="15765">
                  <c:v>374.91199999999998</c:v>
                </c:pt>
                <c:pt idx="15766">
                  <c:v>374.93</c:v>
                </c:pt>
                <c:pt idx="15767">
                  <c:v>374.96600000000001</c:v>
                </c:pt>
                <c:pt idx="15768">
                  <c:v>375.03300000000002</c:v>
                </c:pt>
                <c:pt idx="15769">
                  <c:v>375.12</c:v>
                </c:pt>
                <c:pt idx="15770">
                  <c:v>375.21600000000001</c:v>
                </c:pt>
                <c:pt idx="15771">
                  <c:v>375.31200000000001</c:v>
                </c:pt>
                <c:pt idx="15772">
                  <c:v>375.404</c:v>
                </c:pt>
                <c:pt idx="15773">
                  <c:v>375.40800000000002</c:v>
                </c:pt>
                <c:pt idx="15774">
                  <c:v>375.43</c:v>
                </c:pt>
                <c:pt idx="15775">
                  <c:v>375.44</c:v>
                </c:pt>
                <c:pt idx="15776">
                  <c:v>375.45499999999998</c:v>
                </c:pt>
                <c:pt idx="15777">
                  <c:v>375.47399999999999</c:v>
                </c:pt>
                <c:pt idx="15778">
                  <c:v>375.49</c:v>
                </c:pt>
                <c:pt idx="15779">
                  <c:v>375.50700000000001</c:v>
                </c:pt>
                <c:pt idx="15780">
                  <c:v>375.524</c:v>
                </c:pt>
                <c:pt idx="15781">
                  <c:v>375.54199999999997</c:v>
                </c:pt>
                <c:pt idx="15782">
                  <c:v>375.55700000000002</c:v>
                </c:pt>
                <c:pt idx="15783">
                  <c:v>375.572</c:v>
                </c:pt>
                <c:pt idx="15784">
                  <c:v>375.58699999999999</c:v>
                </c:pt>
                <c:pt idx="15785">
                  <c:v>375.60700000000003</c:v>
                </c:pt>
                <c:pt idx="15786">
                  <c:v>375.65</c:v>
                </c:pt>
                <c:pt idx="15787">
                  <c:v>375.721</c:v>
                </c:pt>
                <c:pt idx="15788">
                  <c:v>375.81</c:v>
                </c:pt>
                <c:pt idx="15789">
                  <c:v>375.90699999999998</c:v>
                </c:pt>
                <c:pt idx="15790">
                  <c:v>375.99799999999999</c:v>
                </c:pt>
                <c:pt idx="15791">
                  <c:v>376.048</c:v>
                </c:pt>
                <c:pt idx="15792">
                  <c:v>376.06</c:v>
                </c:pt>
                <c:pt idx="15793">
                  <c:v>376.072</c:v>
                </c:pt>
                <c:pt idx="15794">
                  <c:v>376.08600000000001</c:v>
                </c:pt>
                <c:pt idx="15795">
                  <c:v>376.10300000000001</c:v>
                </c:pt>
                <c:pt idx="15796">
                  <c:v>376.12</c:v>
                </c:pt>
                <c:pt idx="15797">
                  <c:v>376.13799999999998</c:v>
                </c:pt>
                <c:pt idx="15798">
                  <c:v>376.15699999999998</c:v>
                </c:pt>
                <c:pt idx="15799">
                  <c:v>376.17399999999998</c:v>
                </c:pt>
                <c:pt idx="15800">
                  <c:v>376.18900000000002</c:v>
                </c:pt>
                <c:pt idx="15801">
                  <c:v>376.20499999999998</c:v>
                </c:pt>
                <c:pt idx="15802">
                  <c:v>376.22800000000001</c:v>
                </c:pt>
                <c:pt idx="15803">
                  <c:v>376.27699999999999</c:v>
                </c:pt>
                <c:pt idx="15804">
                  <c:v>376.35700000000003</c:v>
                </c:pt>
                <c:pt idx="15805">
                  <c:v>376.38499999999999</c:v>
                </c:pt>
                <c:pt idx="15806">
                  <c:v>376.40899999999999</c:v>
                </c:pt>
                <c:pt idx="15807">
                  <c:v>376.44400000000002</c:v>
                </c:pt>
                <c:pt idx="15808">
                  <c:v>376.47</c:v>
                </c:pt>
                <c:pt idx="15809">
                  <c:v>376.483</c:v>
                </c:pt>
                <c:pt idx="15810">
                  <c:v>376.49599999999998</c:v>
                </c:pt>
                <c:pt idx="15811">
                  <c:v>376.51100000000002</c:v>
                </c:pt>
                <c:pt idx="15812">
                  <c:v>376.529</c:v>
                </c:pt>
                <c:pt idx="15813">
                  <c:v>376.55900000000003</c:v>
                </c:pt>
                <c:pt idx="15814">
                  <c:v>376.61599999999999</c:v>
                </c:pt>
                <c:pt idx="15815">
                  <c:v>376.69799999999998</c:v>
                </c:pt>
                <c:pt idx="15816">
                  <c:v>376.78699999999998</c:v>
                </c:pt>
                <c:pt idx="15817">
                  <c:v>376.86900000000003</c:v>
                </c:pt>
                <c:pt idx="15818">
                  <c:v>376.911</c:v>
                </c:pt>
                <c:pt idx="15819">
                  <c:v>376.923</c:v>
                </c:pt>
                <c:pt idx="15820">
                  <c:v>376.93799999999999</c:v>
                </c:pt>
                <c:pt idx="15821">
                  <c:v>376.95699999999999</c:v>
                </c:pt>
                <c:pt idx="15822">
                  <c:v>376.98399999999998</c:v>
                </c:pt>
                <c:pt idx="15823">
                  <c:v>377.00200000000001</c:v>
                </c:pt>
                <c:pt idx="15824">
                  <c:v>377.01799999999997</c:v>
                </c:pt>
                <c:pt idx="15825">
                  <c:v>377.036</c:v>
                </c:pt>
                <c:pt idx="15826">
                  <c:v>377.053</c:v>
                </c:pt>
                <c:pt idx="15827">
                  <c:v>377.07</c:v>
                </c:pt>
                <c:pt idx="15828">
                  <c:v>377.09199999999998</c:v>
                </c:pt>
                <c:pt idx="15829">
                  <c:v>377.15300000000002</c:v>
                </c:pt>
                <c:pt idx="15830">
                  <c:v>377.23500000000001</c:v>
                </c:pt>
                <c:pt idx="15831">
                  <c:v>377.32400000000001</c:v>
                </c:pt>
                <c:pt idx="15832">
                  <c:v>377.41399999999999</c:v>
                </c:pt>
                <c:pt idx="15833">
                  <c:v>377.50400000000002</c:v>
                </c:pt>
                <c:pt idx="15834">
                  <c:v>377.548</c:v>
                </c:pt>
                <c:pt idx="15835">
                  <c:v>377.56099999999998</c:v>
                </c:pt>
                <c:pt idx="15836">
                  <c:v>377.572</c:v>
                </c:pt>
                <c:pt idx="15837">
                  <c:v>377.584</c:v>
                </c:pt>
                <c:pt idx="15838">
                  <c:v>377.59699999999998</c:v>
                </c:pt>
                <c:pt idx="15839">
                  <c:v>377.613</c:v>
                </c:pt>
                <c:pt idx="15840">
                  <c:v>377.63</c:v>
                </c:pt>
                <c:pt idx="15841">
                  <c:v>377.649</c:v>
                </c:pt>
                <c:pt idx="15842">
                  <c:v>377.666</c:v>
                </c:pt>
                <c:pt idx="15843">
                  <c:v>377.68200000000002</c:v>
                </c:pt>
                <c:pt idx="15844">
                  <c:v>377.69799999999998</c:v>
                </c:pt>
                <c:pt idx="15845">
                  <c:v>377.72</c:v>
                </c:pt>
                <c:pt idx="15846">
                  <c:v>377.76</c:v>
                </c:pt>
                <c:pt idx="15847">
                  <c:v>377.82900000000001</c:v>
                </c:pt>
                <c:pt idx="15848">
                  <c:v>377.91300000000001</c:v>
                </c:pt>
                <c:pt idx="15849">
                  <c:v>378.005</c:v>
                </c:pt>
                <c:pt idx="15850">
                  <c:v>378.07499999999999</c:v>
                </c:pt>
                <c:pt idx="15851">
                  <c:v>378.10399999999998</c:v>
                </c:pt>
                <c:pt idx="15852">
                  <c:v>378.12400000000002</c:v>
                </c:pt>
                <c:pt idx="15853">
                  <c:v>378.14400000000001</c:v>
                </c:pt>
                <c:pt idx="15854">
                  <c:v>378.17599999999999</c:v>
                </c:pt>
                <c:pt idx="15855">
                  <c:v>378.21199999999999</c:v>
                </c:pt>
                <c:pt idx="15856">
                  <c:v>378.24700000000001</c:v>
                </c:pt>
                <c:pt idx="15857">
                  <c:v>378.286</c:v>
                </c:pt>
                <c:pt idx="15858">
                  <c:v>378.32900000000001</c:v>
                </c:pt>
                <c:pt idx="15859">
                  <c:v>378.37400000000002</c:v>
                </c:pt>
                <c:pt idx="15860">
                  <c:v>378.416</c:v>
                </c:pt>
                <c:pt idx="15861">
                  <c:v>378.45600000000002</c:v>
                </c:pt>
                <c:pt idx="15862">
                  <c:v>378.50200000000001</c:v>
                </c:pt>
                <c:pt idx="15863">
                  <c:v>378.55599999999998</c:v>
                </c:pt>
                <c:pt idx="15864">
                  <c:v>378.61200000000002</c:v>
                </c:pt>
                <c:pt idx="15865">
                  <c:v>378.67200000000003</c:v>
                </c:pt>
                <c:pt idx="15866">
                  <c:v>378.73399999999998</c:v>
                </c:pt>
                <c:pt idx="15867">
                  <c:v>378.798</c:v>
                </c:pt>
                <c:pt idx="15868">
                  <c:v>378.86399999999998</c:v>
                </c:pt>
                <c:pt idx="15869">
                  <c:v>378.93099999999998</c:v>
                </c:pt>
                <c:pt idx="15870">
                  <c:v>379.00099999999998</c:v>
                </c:pt>
                <c:pt idx="15871">
                  <c:v>379.07</c:v>
                </c:pt>
                <c:pt idx="15872">
                  <c:v>379.137</c:v>
                </c:pt>
                <c:pt idx="15873">
                  <c:v>379.20499999999998</c:v>
                </c:pt>
                <c:pt idx="15874">
                  <c:v>379.279</c:v>
                </c:pt>
                <c:pt idx="15875">
                  <c:v>379.358</c:v>
                </c:pt>
                <c:pt idx="15876">
                  <c:v>379.43900000000002</c:v>
                </c:pt>
                <c:pt idx="15877">
                  <c:v>379.51900000000001</c:v>
                </c:pt>
                <c:pt idx="15878">
                  <c:v>379.59899999999999</c:v>
                </c:pt>
                <c:pt idx="15879">
                  <c:v>379.68599999999998</c:v>
                </c:pt>
                <c:pt idx="15880">
                  <c:v>379.77800000000002</c:v>
                </c:pt>
                <c:pt idx="15881">
                  <c:v>379.86599999999999</c:v>
                </c:pt>
                <c:pt idx="15882">
                  <c:v>379.952</c:v>
                </c:pt>
                <c:pt idx="15883">
                  <c:v>380.04300000000001</c:v>
                </c:pt>
                <c:pt idx="15884">
                  <c:v>380.13499999999999</c:v>
                </c:pt>
                <c:pt idx="15885">
                  <c:v>380.22899999999998</c:v>
                </c:pt>
                <c:pt idx="15886">
                  <c:v>380.32799999999997</c:v>
                </c:pt>
                <c:pt idx="15887">
                  <c:v>380.41800000000001</c:v>
                </c:pt>
                <c:pt idx="15888">
                  <c:v>380.50900000000001</c:v>
                </c:pt>
                <c:pt idx="15889">
                  <c:v>380.60199999999998</c:v>
                </c:pt>
                <c:pt idx="15890">
                  <c:v>380.67599999999999</c:v>
                </c:pt>
                <c:pt idx="15891">
                  <c:v>380.678</c:v>
                </c:pt>
                <c:pt idx="15892">
                  <c:v>380.68</c:v>
                </c:pt>
                <c:pt idx="15893">
                  <c:v>380.68599999999998</c:v>
                </c:pt>
                <c:pt idx="15894">
                  <c:v>380.69299999999998</c:v>
                </c:pt>
                <c:pt idx="15895">
                  <c:v>380.70299999999997</c:v>
                </c:pt>
                <c:pt idx="15896">
                  <c:v>380.71300000000002</c:v>
                </c:pt>
                <c:pt idx="15897">
                  <c:v>380.73200000000003</c:v>
                </c:pt>
                <c:pt idx="15898">
                  <c:v>380.745</c:v>
                </c:pt>
                <c:pt idx="15899">
                  <c:v>380.75200000000001</c:v>
                </c:pt>
                <c:pt idx="15900">
                  <c:v>380.76499999999999</c:v>
                </c:pt>
                <c:pt idx="15901">
                  <c:v>380.78300000000002</c:v>
                </c:pt>
                <c:pt idx="15902">
                  <c:v>380.79899999999998</c:v>
                </c:pt>
                <c:pt idx="15903">
                  <c:v>380.81599999999997</c:v>
                </c:pt>
                <c:pt idx="15904">
                  <c:v>380.83199999999999</c:v>
                </c:pt>
                <c:pt idx="15905">
                  <c:v>380.84899999999999</c:v>
                </c:pt>
                <c:pt idx="15906">
                  <c:v>380.86500000000001</c:v>
                </c:pt>
                <c:pt idx="15907">
                  <c:v>380.88</c:v>
                </c:pt>
                <c:pt idx="15908">
                  <c:v>380.89699999999999</c:v>
                </c:pt>
                <c:pt idx="15909">
                  <c:v>380.92</c:v>
                </c:pt>
                <c:pt idx="15910">
                  <c:v>380.97500000000002</c:v>
                </c:pt>
                <c:pt idx="15911">
                  <c:v>381.05399999999997</c:v>
                </c:pt>
                <c:pt idx="15912">
                  <c:v>381.14299999999997</c:v>
                </c:pt>
                <c:pt idx="15913">
                  <c:v>381.22300000000001</c:v>
                </c:pt>
                <c:pt idx="15914">
                  <c:v>381.25099999999998</c:v>
                </c:pt>
                <c:pt idx="15915">
                  <c:v>381.26299999999998</c:v>
                </c:pt>
                <c:pt idx="15916">
                  <c:v>381.274</c:v>
                </c:pt>
                <c:pt idx="15917">
                  <c:v>381.291</c:v>
                </c:pt>
                <c:pt idx="15918">
                  <c:v>381.31599999999997</c:v>
                </c:pt>
                <c:pt idx="15919">
                  <c:v>381.334</c:v>
                </c:pt>
                <c:pt idx="15920">
                  <c:v>381.351</c:v>
                </c:pt>
                <c:pt idx="15921">
                  <c:v>381.36599999999999</c:v>
                </c:pt>
                <c:pt idx="15922">
                  <c:v>381.38099999999997</c:v>
                </c:pt>
                <c:pt idx="15923">
                  <c:v>381.39699999999999</c:v>
                </c:pt>
                <c:pt idx="15924">
                  <c:v>381.423</c:v>
                </c:pt>
                <c:pt idx="15925">
                  <c:v>381.47500000000002</c:v>
                </c:pt>
                <c:pt idx="15926">
                  <c:v>381.52300000000002</c:v>
                </c:pt>
                <c:pt idx="15927">
                  <c:v>381.55200000000002</c:v>
                </c:pt>
                <c:pt idx="15928">
                  <c:v>381.57499999999999</c:v>
                </c:pt>
                <c:pt idx="15929">
                  <c:v>381.601</c:v>
                </c:pt>
                <c:pt idx="15930">
                  <c:v>381.62</c:v>
                </c:pt>
                <c:pt idx="15931">
                  <c:v>381.63499999999999</c:v>
                </c:pt>
                <c:pt idx="15932">
                  <c:v>381.65</c:v>
                </c:pt>
                <c:pt idx="15933">
                  <c:v>381.666</c:v>
                </c:pt>
                <c:pt idx="15934">
                  <c:v>381.68099999999998</c:v>
                </c:pt>
                <c:pt idx="15935">
                  <c:v>381.702</c:v>
                </c:pt>
                <c:pt idx="15936">
                  <c:v>381.74299999999999</c:v>
                </c:pt>
                <c:pt idx="15937">
                  <c:v>381.80399999999997</c:v>
                </c:pt>
                <c:pt idx="15938">
                  <c:v>381.85300000000001</c:v>
                </c:pt>
                <c:pt idx="15939">
                  <c:v>381.87099999999998</c:v>
                </c:pt>
                <c:pt idx="15940">
                  <c:v>381.887</c:v>
                </c:pt>
                <c:pt idx="15941">
                  <c:v>381.91</c:v>
                </c:pt>
                <c:pt idx="15942">
                  <c:v>381.928</c:v>
                </c:pt>
                <c:pt idx="15943">
                  <c:v>381.94499999999999</c:v>
                </c:pt>
                <c:pt idx="15944">
                  <c:v>381.96</c:v>
                </c:pt>
                <c:pt idx="15945">
                  <c:v>381.97500000000002</c:v>
                </c:pt>
                <c:pt idx="15946">
                  <c:v>381.99</c:v>
                </c:pt>
                <c:pt idx="15947">
                  <c:v>382.005</c:v>
                </c:pt>
                <c:pt idx="15948">
                  <c:v>382.02800000000002</c:v>
                </c:pt>
                <c:pt idx="15949">
                  <c:v>382.08499999999998</c:v>
                </c:pt>
                <c:pt idx="15950">
                  <c:v>382.16500000000002</c:v>
                </c:pt>
                <c:pt idx="15951">
                  <c:v>382.255</c:v>
                </c:pt>
                <c:pt idx="15952">
                  <c:v>382.30799999999999</c:v>
                </c:pt>
                <c:pt idx="15953">
                  <c:v>382.32400000000001</c:v>
                </c:pt>
                <c:pt idx="15954">
                  <c:v>382.32900000000001</c:v>
                </c:pt>
                <c:pt idx="15955">
                  <c:v>382.33</c:v>
                </c:pt>
                <c:pt idx="15956">
                  <c:v>382.33</c:v>
                </c:pt>
                <c:pt idx="15957">
                  <c:v>382.33</c:v>
                </c:pt>
                <c:pt idx="15958">
                  <c:v>382.33</c:v>
                </c:pt>
                <c:pt idx="15959">
                  <c:v>382.33</c:v>
                </c:pt>
                <c:pt idx="15960">
                  <c:v>382.33</c:v>
                </c:pt>
                <c:pt idx="15961">
                  <c:v>382.33100000000002</c:v>
                </c:pt>
                <c:pt idx="15962">
                  <c:v>382.33300000000003</c:v>
                </c:pt>
                <c:pt idx="15963">
                  <c:v>382.34100000000001</c:v>
                </c:pt>
                <c:pt idx="15964">
                  <c:v>382.34800000000001</c:v>
                </c:pt>
                <c:pt idx="15965">
                  <c:v>382.35500000000002</c:v>
                </c:pt>
                <c:pt idx="15966">
                  <c:v>382.36200000000002</c:v>
                </c:pt>
                <c:pt idx="15967">
                  <c:v>382.36799999999999</c:v>
                </c:pt>
                <c:pt idx="15968">
                  <c:v>382.375</c:v>
                </c:pt>
                <c:pt idx="15969">
                  <c:v>382.38099999999997</c:v>
                </c:pt>
                <c:pt idx="15970">
                  <c:v>382.38799999999998</c:v>
                </c:pt>
                <c:pt idx="15971">
                  <c:v>382.39499999999998</c:v>
                </c:pt>
                <c:pt idx="15972">
                  <c:v>382.40199999999999</c:v>
                </c:pt>
                <c:pt idx="15973">
                  <c:v>382.40899999999999</c:v>
                </c:pt>
                <c:pt idx="15974">
                  <c:v>382.416</c:v>
                </c:pt>
                <c:pt idx="15975">
                  <c:v>382.42200000000003</c:v>
                </c:pt>
                <c:pt idx="15976">
                  <c:v>382.42899999999997</c:v>
                </c:pt>
                <c:pt idx="15977">
                  <c:v>382.43599999999998</c:v>
                </c:pt>
                <c:pt idx="15978">
                  <c:v>382.44299999999998</c:v>
                </c:pt>
                <c:pt idx="15979">
                  <c:v>382.45</c:v>
                </c:pt>
                <c:pt idx="15980">
                  <c:v>382.45600000000002</c:v>
                </c:pt>
                <c:pt idx="15981">
                  <c:v>382.46300000000002</c:v>
                </c:pt>
                <c:pt idx="15982">
                  <c:v>382.47</c:v>
                </c:pt>
                <c:pt idx="15983">
                  <c:v>382.476</c:v>
                </c:pt>
                <c:pt idx="15984">
                  <c:v>382.483</c:v>
                </c:pt>
                <c:pt idx="15985">
                  <c:v>382.48899999999998</c:v>
                </c:pt>
                <c:pt idx="15986">
                  <c:v>382.49700000000001</c:v>
                </c:pt>
                <c:pt idx="15987">
                  <c:v>382.512</c:v>
                </c:pt>
                <c:pt idx="15988">
                  <c:v>382.52499999999998</c:v>
                </c:pt>
                <c:pt idx="15989">
                  <c:v>382.53800000000001</c:v>
                </c:pt>
                <c:pt idx="15990">
                  <c:v>382.54899999999998</c:v>
                </c:pt>
                <c:pt idx="15991">
                  <c:v>382.56</c:v>
                </c:pt>
                <c:pt idx="15992">
                  <c:v>382.57299999999998</c:v>
                </c:pt>
                <c:pt idx="15993">
                  <c:v>382.59</c:v>
                </c:pt>
                <c:pt idx="15994">
                  <c:v>382.61</c:v>
                </c:pt>
                <c:pt idx="15995">
                  <c:v>382.63799999999998</c:v>
                </c:pt>
                <c:pt idx="15996">
                  <c:v>382.666</c:v>
                </c:pt>
                <c:pt idx="15997">
                  <c:v>382.685</c:v>
                </c:pt>
                <c:pt idx="15998">
                  <c:v>382.71800000000002</c:v>
                </c:pt>
                <c:pt idx="15999">
                  <c:v>382.78899999999999</c:v>
                </c:pt>
                <c:pt idx="16000">
                  <c:v>382.87</c:v>
                </c:pt>
                <c:pt idx="16001">
                  <c:v>382.94799999999998</c:v>
                </c:pt>
                <c:pt idx="16002">
                  <c:v>383.02300000000002</c:v>
                </c:pt>
                <c:pt idx="16003">
                  <c:v>383.09800000000001</c:v>
                </c:pt>
                <c:pt idx="16004">
                  <c:v>383.12299999999999</c:v>
                </c:pt>
                <c:pt idx="16005">
                  <c:v>383.13299999999998</c:v>
                </c:pt>
                <c:pt idx="16006">
                  <c:v>383.137</c:v>
                </c:pt>
                <c:pt idx="16007">
                  <c:v>383.15100000000001</c:v>
                </c:pt>
                <c:pt idx="16008">
                  <c:v>383.16800000000001</c:v>
                </c:pt>
                <c:pt idx="16009">
                  <c:v>383.18200000000002</c:v>
                </c:pt>
                <c:pt idx="16010">
                  <c:v>383.197</c:v>
                </c:pt>
                <c:pt idx="16011">
                  <c:v>383.214</c:v>
                </c:pt>
                <c:pt idx="16012">
                  <c:v>383.23099999999999</c:v>
                </c:pt>
                <c:pt idx="16013">
                  <c:v>383.24700000000001</c:v>
                </c:pt>
                <c:pt idx="16014">
                  <c:v>383.262</c:v>
                </c:pt>
                <c:pt idx="16015">
                  <c:v>383.27600000000001</c:v>
                </c:pt>
                <c:pt idx="16016">
                  <c:v>383.29199999999997</c:v>
                </c:pt>
                <c:pt idx="16017">
                  <c:v>383.30700000000002</c:v>
                </c:pt>
                <c:pt idx="16018">
                  <c:v>383.322</c:v>
                </c:pt>
                <c:pt idx="16019">
                  <c:v>383.33499999999998</c:v>
                </c:pt>
                <c:pt idx="16020">
                  <c:v>383.34800000000001</c:v>
                </c:pt>
                <c:pt idx="16021">
                  <c:v>383.36099999999999</c:v>
                </c:pt>
                <c:pt idx="16022">
                  <c:v>383.37400000000002</c:v>
                </c:pt>
                <c:pt idx="16023">
                  <c:v>383.387</c:v>
                </c:pt>
                <c:pt idx="16024">
                  <c:v>383.40100000000001</c:v>
                </c:pt>
                <c:pt idx="16025">
                  <c:v>383.42099999999999</c:v>
                </c:pt>
                <c:pt idx="16026">
                  <c:v>383.45400000000001</c:v>
                </c:pt>
                <c:pt idx="16027">
                  <c:v>383.46600000000001</c:v>
                </c:pt>
                <c:pt idx="16028">
                  <c:v>383.48200000000003</c:v>
                </c:pt>
                <c:pt idx="16029">
                  <c:v>383.50400000000002</c:v>
                </c:pt>
                <c:pt idx="16030">
                  <c:v>383.52100000000002</c:v>
                </c:pt>
                <c:pt idx="16031">
                  <c:v>383.53800000000001</c:v>
                </c:pt>
                <c:pt idx="16032">
                  <c:v>383.553</c:v>
                </c:pt>
                <c:pt idx="16033">
                  <c:v>383.56900000000002</c:v>
                </c:pt>
                <c:pt idx="16034">
                  <c:v>383.58499999999998</c:v>
                </c:pt>
                <c:pt idx="16035">
                  <c:v>383.601</c:v>
                </c:pt>
                <c:pt idx="16036">
                  <c:v>383.63799999999998</c:v>
                </c:pt>
                <c:pt idx="16037">
                  <c:v>383.70600000000002</c:v>
                </c:pt>
                <c:pt idx="16038">
                  <c:v>383.791</c:v>
                </c:pt>
                <c:pt idx="16039">
                  <c:v>383.87400000000002</c:v>
                </c:pt>
                <c:pt idx="16040">
                  <c:v>383.93200000000002</c:v>
                </c:pt>
                <c:pt idx="16041">
                  <c:v>383.96499999999997</c:v>
                </c:pt>
                <c:pt idx="16042">
                  <c:v>383.99299999999999</c:v>
                </c:pt>
                <c:pt idx="16043">
                  <c:v>384.01299999999998</c:v>
                </c:pt>
                <c:pt idx="16044">
                  <c:v>384.02600000000001</c:v>
                </c:pt>
                <c:pt idx="16045">
                  <c:v>384.03899999999999</c:v>
                </c:pt>
                <c:pt idx="16046">
                  <c:v>384.053</c:v>
                </c:pt>
                <c:pt idx="16047">
                  <c:v>384.07</c:v>
                </c:pt>
                <c:pt idx="16048">
                  <c:v>384.08800000000002</c:v>
                </c:pt>
                <c:pt idx="16049">
                  <c:v>384.10599999999999</c:v>
                </c:pt>
                <c:pt idx="16050">
                  <c:v>384.12099999999998</c:v>
                </c:pt>
                <c:pt idx="16051">
                  <c:v>384.13600000000002</c:v>
                </c:pt>
                <c:pt idx="16052">
                  <c:v>384.15199999999999</c:v>
                </c:pt>
                <c:pt idx="16053">
                  <c:v>384.16800000000001</c:v>
                </c:pt>
                <c:pt idx="16054">
                  <c:v>384.18400000000003</c:v>
                </c:pt>
                <c:pt idx="16055">
                  <c:v>384.21600000000001</c:v>
                </c:pt>
                <c:pt idx="16056">
                  <c:v>384.27699999999999</c:v>
                </c:pt>
                <c:pt idx="16057">
                  <c:v>384.36200000000002</c:v>
                </c:pt>
                <c:pt idx="16058">
                  <c:v>384.399</c:v>
                </c:pt>
                <c:pt idx="16059">
                  <c:v>384.40600000000001</c:v>
                </c:pt>
                <c:pt idx="16060">
                  <c:v>384.41899999999998</c:v>
                </c:pt>
                <c:pt idx="16061">
                  <c:v>384.44200000000001</c:v>
                </c:pt>
                <c:pt idx="16062">
                  <c:v>384.46</c:v>
                </c:pt>
                <c:pt idx="16063">
                  <c:v>384.476</c:v>
                </c:pt>
                <c:pt idx="16064">
                  <c:v>384.49</c:v>
                </c:pt>
                <c:pt idx="16065">
                  <c:v>384.505</c:v>
                </c:pt>
                <c:pt idx="16066">
                  <c:v>384.52</c:v>
                </c:pt>
                <c:pt idx="16067">
                  <c:v>384.54700000000003</c:v>
                </c:pt>
                <c:pt idx="16068">
                  <c:v>384.59899999999999</c:v>
                </c:pt>
                <c:pt idx="16069">
                  <c:v>384.67700000000002</c:v>
                </c:pt>
                <c:pt idx="16070">
                  <c:v>384.71499999999997</c:v>
                </c:pt>
                <c:pt idx="16071">
                  <c:v>384.72800000000001</c:v>
                </c:pt>
                <c:pt idx="16072">
                  <c:v>384.74</c:v>
                </c:pt>
                <c:pt idx="16073">
                  <c:v>384.755</c:v>
                </c:pt>
                <c:pt idx="16074">
                  <c:v>384.77100000000002</c:v>
                </c:pt>
                <c:pt idx="16075">
                  <c:v>384.78800000000001</c:v>
                </c:pt>
                <c:pt idx="16076">
                  <c:v>384.80399999999997</c:v>
                </c:pt>
                <c:pt idx="16077">
                  <c:v>384.81900000000002</c:v>
                </c:pt>
                <c:pt idx="16078">
                  <c:v>384.83300000000003</c:v>
                </c:pt>
                <c:pt idx="16079">
                  <c:v>384.84800000000001</c:v>
                </c:pt>
                <c:pt idx="16080">
                  <c:v>384.86599999999999</c:v>
                </c:pt>
                <c:pt idx="16081">
                  <c:v>384.89699999999999</c:v>
                </c:pt>
                <c:pt idx="16082">
                  <c:v>384.96100000000001</c:v>
                </c:pt>
                <c:pt idx="16083">
                  <c:v>385.04500000000002</c:v>
                </c:pt>
                <c:pt idx="16084">
                  <c:v>385.13499999999999</c:v>
                </c:pt>
                <c:pt idx="16085">
                  <c:v>385.221</c:v>
                </c:pt>
                <c:pt idx="16086">
                  <c:v>385.29</c:v>
                </c:pt>
                <c:pt idx="16087">
                  <c:v>385.334</c:v>
                </c:pt>
                <c:pt idx="16088">
                  <c:v>385.37299999999999</c:v>
                </c:pt>
                <c:pt idx="16089">
                  <c:v>385.411</c:v>
                </c:pt>
                <c:pt idx="16090">
                  <c:v>385.447</c:v>
                </c:pt>
                <c:pt idx="16091">
                  <c:v>385.47800000000001</c:v>
                </c:pt>
                <c:pt idx="16092">
                  <c:v>385.48700000000002</c:v>
                </c:pt>
                <c:pt idx="16093">
                  <c:v>385.49700000000001</c:v>
                </c:pt>
                <c:pt idx="16094">
                  <c:v>385.50700000000001</c:v>
                </c:pt>
                <c:pt idx="16095">
                  <c:v>385.51799999999997</c:v>
                </c:pt>
                <c:pt idx="16096">
                  <c:v>385.53100000000001</c:v>
                </c:pt>
                <c:pt idx="16097">
                  <c:v>385.54700000000003</c:v>
                </c:pt>
                <c:pt idx="16098">
                  <c:v>385.565</c:v>
                </c:pt>
                <c:pt idx="16099">
                  <c:v>385.58100000000002</c:v>
                </c:pt>
                <c:pt idx="16100">
                  <c:v>385.59500000000003</c:v>
                </c:pt>
                <c:pt idx="16101">
                  <c:v>385.60899999999998</c:v>
                </c:pt>
                <c:pt idx="16102">
                  <c:v>385.62400000000002</c:v>
                </c:pt>
                <c:pt idx="16103">
                  <c:v>385.64699999999999</c:v>
                </c:pt>
                <c:pt idx="16104">
                  <c:v>385.69600000000003</c:v>
                </c:pt>
                <c:pt idx="16105">
                  <c:v>385.77600000000001</c:v>
                </c:pt>
                <c:pt idx="16106">
                  <c:v>385.84300000000002</c:v>
                </c:pt>
                <c:pt idx="16107">
                  <c:v>385.87400000000002</c:v>
                </c:pt>
                <c:pt idx="16108">
                  <c:v>385.89299999999997</c:v>
                </c:pt>
                <c:pt idx="16109">
                  <c:v>385.90699999999998</c:v>
                </c:pt>
                <c:pt idx="16110">
                  <c:v>385.92500000000001</c:v>
                </c:pt>
                <c:pt idx="16111">
                  <c:v>385.94799999999998</c:v>
                </c:pt>
                <c:pt idx="16112">
                  <c:v>385.96600000000001</c:v>
                </c:pt>
                <c:pt idx="16113">
                  <c:v>385.98099999999999</c:v>
                </c:pt>
                <c:pt idx="16114">
                  <c:v>385.99400000000003</c:v>
                </c:pt>
                <c:pt idx="16115">
                  <c:v>386.01</c:v>
                </c:pt>
                <c:pt idx="16116">
                  <c:v>386.024</c:v>
                </c:pt>
                <c:pt idx="16117">
                  <c:v>386.04</c:v>
                </c:pt>
                <c:pt idx="16118">
                  <c:v>386.08100000000002</c:v>
                </c:pt>
                <c:pt idx="16119">
                  <c:v>386.15699999999998</c:v>
                </c:pt>
                <c:pt idx="16120">
                  <c:v>386.24700000000001</c:v>
                </c:pt>
                <c:pt idx="16121">
                  <c:v>386.34</c:v>
                </c:pt>
                <c:pt idx="16122">
                  <c:v>386.43299999999999</c:v>
                </c:pt>
                <c:pt idx="16123">
                  <c:v>386.488</c:v>
                </c:pt>
                <c:pt idx="16124">
                  <c:v>386.51600000000002</c:v>
                </c:pt>
                <c:pt idx="16125">
                  <c:v>386.52600000000001</c:v>
                </c:pt>
                <c:pt idx="16126">
                  <c:v>386.53899999999999</c:v>
                </c:pt>
                <c:pt idx="16127">
                  <c:v>386.56200000000001</c:v>
                </c:pt>
                <c:pt idx="16128">
                  <c:v>386.59500000000003</c:v>
                </c:pt>
                <c:pt idx="16129">
                  <c:v>386.62799999999999</c:v>
                </c:pt>
                <c:pt idx="16130">
                  <c:v>386.66699999999997</c:v>
                </c:pt>
                <c:pt idx="16131">
                  <c:v>386.72300000000001</c:v>
                </c:pt>
                <c:pt idx="16132">
                  <c:v>386.79899999999998</c:v>
                </c:pt>
                <c:pt idx="16133">
                  <c:v>386.88600000000002</c:v>
                </c:pt>
                <c:pt idx="16134">
                  <c:v>386.98</c:v>
                </c:pt>
                <c:pt idx="16135">
                  <c:v>387.07900000000001</c:v>
                </c:pt>
                <c:pt idx="16136">
                  <c:v>387.17500000000001</c:v>
                </c:pt>
                <c:pt idx="16137">
                  <c:v>387.26900000000001</c:v>
                </c:pt>
                <c:pt idx="16138">
                  <c:v>387.36700000000002</c:v>
                </c:pt>
                <c:pt idx="16139">
                  <c:v>387.46100000000001</c:v>
                </c:pt>
                <c:pt idx="16140">
                  <c:v>387.55200000000002</c:v>
                </c:pt>
                <c:pt idx="16141">
                  <c:v>387.649</c:v>
                </c:pt>
                <c:pt idx="16142">
                  <c:v>387.74700000000001</c:v>
                </c:pt>
                <c:pt idx="16143">
                  <c:v>387.83699999999999</c:v>
                </c:pt>
                <c:pt idx="16144">
                  <c:v>387.91399999999999</c:v>
                </c:pt>
                <c:pt idx="16145">
                  <c:v>387.959</c:v>
                </c:pt>
                <c:pt idx="16146">
                  <c:v>387.98599999999999</c:v>
                </c:pt>
                <c:pt idx="16147">
                  <c:v>388.01499999999999</c:v>
                </c:pt>
                <c:pt idx="16148">
                  <c:v>388.04899999999998</c:v>
                </c:pt>
                <c:pt idx="16149">
                  <c:v>388.08499999999998</c:v>
                </c:pt>
                <c:pt idx="16150">
                  <c:v>388.125</c:v>
                </c:pt>
                <c:pt idx="16151">
                  <c:v>388.16699999999997</c:v>
                </c:pt>
                <c:pt idx="16152">
                  <c:v>388.18400000000003</c:v>
                </c:pt>
                <c:pt idx="16153">
                  <c:v>388.18599999999998</c:v>
                </c:pt>
                <c:pt idx="16154">
                  <c:v>388.18599999999998</c:v>
                </c:pt>
                <c:pt idx="16155">
                  <c:v>388.18799999999999</c:v>
                </c:pt>
                <c:pt idx="16156">
                  <c:v>388.19099999999997</c:v>
                </c:pt>
                <c:pt idx="16157">
                  <c:v>388.19600000000003</c:v>
                </c:pt>
                <c:pt idx="16158">
                  <c:v>388.20600000000002</c:v>
                </c:pt>
                <c:pt idx="16159">
                  <c:v>388.22</c:v>
                </c:pt>
                <c:pt idx="16160">
                  <c:v>388.23399999999998</c:v>
                </c:pt>
                <c:pt idx="16161">
                  <c:v>388.24799999999999</c:v>
                </c:pt>
                <c:pt idx="16162">
                  <c:v>388.26299999999998</c:v>
                </c:pt>
                <c:pt idx="16163">
                  <c:v>388.279</c:v>
                </c:pt>
                <c:pt idx="16164">
                  <c:v>388.29599999999999</c:v>
                </c:pt>
                <c:pt idx="16165">
                  <c:v>388.31099999999998</c:v>
                </c:pt>
                <c:pt idx="16166">
                  <c:v>388.32499999999999</c:v>
                </c:pt>
                <c:pt idx="16167">
                  <c:v>388.34</c:v>
                </c:pt>
                <c:pt idx="16168">
                  <c:v>388.36</c:v>
                </c:pt>
                <c:pt idx="16169">
                  <c:v>388.40300000000002</c:v>
                </c:pt>
                <c:pt idx="16170">
                  <c:v>388.47899999999998</c:v>
                </c:pt>
                <c:pt idx="16171">
                  <c:v>388.572</c:v>
                </c:pt>
                <c:pt idx="16172">
                  <c:v>388.64800000000002</c:v>
                </c:pt>
                <c:pt idx="16173">
                  <c:v>388.666</c:v>
                </c:pt>
                <c:pt idx="16174">
                  <c:v>388.68200000000002</c:v>
                </c:pt>
                <c:pt idx="16175">
                  <c:v>388.697</c:v>
                </c:pt>
                <c:pt idx="16176">
                  <c:v>388.72399999999999</c:v>
                </c:pt>
                <c:pt idx="16177">
                  <c:v>388.74</c:v>
                </c:pt>
                <c:pt idx="16178">
                  <c:v>388.75400000000002</c:v>
                </c:pt>
                <c:pt idx="16179">
                  <c:v>388.767</c:v>
                </c:pt>
                <c:pt idx="16180">
                  <c:v>388.78100000000001</c:v>
                </c:pt>
                <c:pt idx="16181">
                  <c:v>388.79599999999999</c:v>
                </c:pt>
                <c:pt idx="16182">
                  <c:v>388.81200000000001</c:v>
                </c:pt>
                <c:pt idx="16183">
                  <c:v>388.82900000000001</c:v>
                </c:pt>
                <c:pt idx="16184">
                  <c:v>388.86900000000003</c:v>
                </c:pt>
                <c:pt idx="16185">
                  <c:v>388.94400000000002</c:v>
                </c:pt>
                <c:pt idx="16186">
                  <c:v>389.03800000000001</c:v>
                </c:pt>
                <c:pt idx="16187">
                  <c:v>389.09399999999999</c:v>
                </c:pt>
                <c:pt idx="16188">
                  <c:v>389.12799999999999</c:v>
                </c:pt>
                <c:pt idx="16189">
                  <c:v>389.14600000000002</c:v>
                </c:pt>
                <c:pt idx="16190">
                  <c:v>389.16399999999999</c:v>
                </c:pt>
                <c:pt idx="16191">
                  <c:v>389.18700000000001</c:v>
                </c:pt>
                <c:pt idx="16192">
                  <c:v>389.20600000000002</c:v>
                </c:pt>
                <c:pt idx="16193">
                  <c:v>389.22199999999998</c:v>
                </c:pt>
                <c:pt idx="16194">
                  <c:v>389.238</c:v>
                </c:pt>
                <c:pt idx="16195">
                  <c:v>389.25299999999999</c:v>
                </c:pt>
                <c:pt idx="16196">
                  <c:v>389.26799999999997</c:v>
                </c:pt>
                <c:pt idx="16197">
                  <c:v>389.28300000000002</c:v>
                </c:pt>
                <c:pt idx="16198">
                  <c:v>389.30399999999997</c:v>
                </c:pt>
                <c:pt idx="16199">
                  <c:v>389.34500000000003</c:v>
                </c:pt>
                <c:pt idx="16200">
                  <c:v>389.392</c:v>
                </c:pt>
                <c:pt idx="16201">
                  <c:v>389.41</c:v>
                </c:pt>
                <c:pt idx="16202">
                  <c:v>389.42500000000001</c:v>
                </c:pt>
                <c:pt idx="16203">
                  <c:v>389.43799999999999</c:v>
                </c:pt>
                <c:pt idx="16204">
                  <c:v>389.45400000000001</c:v>
                </c:pt>
                <c:pt idx="16205">
                  <c:v>389.47199999999998</c:v>
                </c:pt>
                <c:pt idx="16206">
                  <c:v>389.49</c:v>
                </c:pt>
                <c:pt idx="16207">
                  <c:v>389.50799999999998</c:v>
                </c:pt>
                <c:pt idx="16208">
                  <c:v>389.524</c:v>
                </c:pt>
                <c:pt idx="16209">
                  <c:v>389.54300000000001</c:v>
                </c:pt>
                <c:pt idx="16210">
                  <c:v>389.56</c:v>
                </c:pt>
                <c:pt idx="16211">
                  <c:v>389.577</c:v>
                </c:pt>
                <c:pt idx="16212">
                  <c:v>389.60599999999999</c:v>
                </c:pt>
                <c:pt idx="16213">
                  <c:v>389.66300000000001</c:v>
                </c:pt>
                <c:pt idx="16214">
                  <c:v>389.72699999999998</c:v>
                </c:pt>
                <c:pt idx="16215">
                  <c:v>389.79599999999999</c:v>
                </c:pt>
                <c:pt idx="16216">
                  <c:v>389.87299999999999</c:v>
                </c:pt>
                <c:pt idx="16217">
                  <c:v>389.95699999999999</c:v>
                </c:pt>
                <c:pt idx="16218">
                  <c:v>390.03899999999999</c:v>
                </c:pt>
                <c:pt idx="16219">
                  <c:v>390.11599999999999</c:v>
                </c:pt>
                <c:pt idx="16220">
                  <c:v>390.161</c:v>
                </c:pt>
                <c:pt idx="16221">
                  <c:v>390.18299999999999</c:v>
                </c:pt>
                <c:pt idx="16222">
                  <c:v>390.20800000000003</c:v>
                </c:pt>
                <c:pt idx="16223">
                  <c:v>390.25599999999997</c:v>
                </c:pt>
                <c:pt idx="16224">
                  <c:v>390.33300000000003</c:v>
                </c:pt>
                <c:pt idx="16225">
                  <c:v>390.423</c:v>
                </c:pt>
                <c:pt idx="16226">
                  <c:v>390.52</c:v>
                </c:pt>
                <c:pt idx="16227">
                  <c:v>390.60300000000001</c:v>
                </c:pt>
                <c:pt idx="16228">
                  <c:v>390.63600000000002</c:v>
                </c:pt>
                <c:pt idx="16229">
                  <c:v>390.649</c:v>
                </c:pt>
                <c:pt idx="16230">
                  <c:v>390.66199999999998</c:v>
                </c:pt>
                <c:pt idx="16231">
                  <c:v>390.67399999999998</c:v>
                </c:pt>
                <c:pt idx="16232">
                  <c:v>390.68700000000001</c:v>
                </c:pt>
                <c:pt idx="16233">
                  <c:v>390.70499999999998</c:v>
                </c:pt>
                <c:pt idx="16234">
                  <c:v>390.721</c:v>
                </c:pt>
                <c:pt idx="16235">
                  <c:v>390.73500000000001</c:v>
                </c:pt>
                <c:pt idx="16236">
                  <c:v>390.75</c:v>
                </c:pt>
                <c:pt idx="16237">
                  <c:v>390.76499999999999</c:v>
                </c:pt>
                <c:pt idx="16238">
                  <c:v>390.78199999999998</c:v>
                </c:pt>
                <c:pt idx="16239">
                  <c:v>390.80599999999998</c:v>
                </c:pt>
                <c:pt idx="16240">
                  <c:v>390.86399999999998</c:v>
                </c:pt>
                <c:pt idx="16241">
                  <c:v>390.94400000000002</c:v>
                </c:pt>
                <c:pt idx="16242">
                  <c:v>391.03100000000001</c:v>
                </c:pt>
                <c:pt idx="16243">
                  <c:v>391.12099999999998</c:v>
                </c:pt>
                <c:pt idx="16244">
                  <c:v>391.21499999999997</c:v>
                </c:pt>
                <c:pt idx="16245">
                  <c:v>391.31400000000002</c:v>
                </c:pt>
                <c:pt idx="16246">
                  <c:v>391.37400000000002</c:v>
                </c:pt>
                <c:pt idx="16247">
                  <c:v>391.39499999999998</c:v>
                </c:pt>
                <c:pt idx="16248">
                  <c:v>391.40800000000002</c:v>
                </c:pt>
                <c:pt idx="16249">
                  <c:v>391.423</c:v>
                </c:pt>
                <c:pt idx="16250">
                  <c:v>391.44600000000003</c:v>
                </c:pt>
                <c:pt idx="16251">
                  <c:v>391.46800000000002</c:v>
                </c:pt>
                <c:pt idx="16252">
                  <c:v>391.483</c:v>
                </c:pt>
                <c:pt idx="16253">
                  <c:v>391.49700000000001</c:v>
                </c:pt>
                <c:pt idx="16254">
                  <c:v>391.51100000000002</c:v>
                </c:pt>
                <c:pt idx="16255">
                  <c:v>391.52600000000001</c:v>
                </c:pt>
                <c:pt idx="16256">
                  <c:v>391.541</c:v>
                </c:pt>
                <c:pt idx="16257">
                  <c:v>391.56200000000001</c:v>
                </c:pt>
                <c:pt idx="16258">
                  <c:v>391.60599999999999</c:v>
                </c:pt>
                <c:pt idx="16259">
                  <c:v>391.678</c:v>
                </c:pt>
                <c:pt idx="16260">
                  <c:v>391.74099999999999</c:v>
                </c:pt>
                <c:pt idx="16261">
                  <c:v>391.75700000000001</c:v>
                </c:pt>
                <c:pt idx="16262">
                  <c:v>391.774</c:v>
                </c:pt>
                <c:pt idx="16263">
                  <c:v>391.78500000000003</c:v>
                </c:pt>
                <c:pt idx="16264">
                  <c:v>391.79599999999999</c:v>
                </c:pt>
                <c:pt idx="16265">
                  <c:v>391.80900000000003</c:v>
                </c:pt>
                <c:pt idx="16266">
                  <c:v>391.822</c:v>
                </c:pt>
                <c:pt idx="16267">
                  <c:v>391.846</c:v>
                </c:pt>
                <c:pt idx="16268">
                  <c:v>391.89600000000002</c:v>
                </c:pt>
                <c:pt idx="16269">
                  <c:v>391.928</c:v>
                </c:pt>
                <c:pt idx="16270">
                  <c:v>391.95299999999997</c:v>
                </c:pt>
                <c:pt idx="16271">
                  <c:v>391.96499999999997</c:v>
                </c:pt>
                <c:pt idx="16272">
                  <c:v>391.98200000000003</c:v>
                </c:pt>
                <c:pt idx="16273">
                  <c:v>392.01</c:v>
                </c:pt>
                <c:pt idx="16274">
                  <c:v>392.03399999999999</c:v>
                </c:pt>
                <c:pt idx="16275">
                  <c:v>392.05099999999999</c:v>
                </c:pt>
                <c:pt idx="16276">
                  <c:v>392.06700000000001</c:v>
                </c:pt>
                <c:pt idx="16277">
                  <c:v>392.08300000000003</c:v>
                </c:pt>
                <c:pt idx="16278">
                  <c:v>392.09800000000001</c:v>
                </c:pt>
                <c:pt idx="16279">
                  <c:v>392.11599999999999</c:v>
                </c:pt>
                <c:pt idx="16280">
                  <c:v>392.15</c:v>
                </c:pt>
                <c:pt idx="16281">
                  <c:v>392.21300000000002</c:v>
                </c:pt>
                <c:pt idx="16282">
                  <c:v>392.28300000000002</c:v>
                </c:pt>
                <c:pt idx="16283">
                  <c:v>392.33600000000001</c:v>
                </c:pt>
                <c:pt idx="16284">
                  <c:v>392.36799999999999</c:v>
                </c:pt>
                <c:pt idx="16285">
                  <c:v>392.39</c:v>
                </c:pt>
                <c:pt idx="16286">
                  <c:v>392.40300000000002</c:v>
                </c:pt>
                <c:pt idx="16287">
                  <c:v>392.416</c:v>
                </c:pt>
                <c:pt idx="16288">
                  <c:v>392.43</c:v>
                </c:pt>
                <c:pt idx="16289">
                  <c:v>392.44299999999998</c:v>
                </c:pt>
                <c:pt idx="16290">
                  <c:v>392.459</c:v>
                </c:pt>
                <c:pt idx="16291">
                  <c:v>392.476</c:v>
                </c:pt>
                <c:pt idx="16292">
                  <c:v>392.49400000000003</c:v>
                </c:pt>
                <c:pt idx="16293">
                  <c:v>392.50900000000001</c:v>
                </c:pt>
                <c:pt idx="16294">
                  <c:v>392.524</c:v>
                </c:pt>
                <c:pt idx="16295">
                  <c:v>392.53899999999999</c:v>
                </c:pt>
                <c:pt idx="16296">
                  <c:v>392.55399999999997</c:v>
                </c:pt>
                <c:pt idx="16297">
                  <c:v>392.57299999999998</c:v>
                </c:pt>
                <c:pt idx="16298">
                  <c:v>392.62299999999999</c:v>
                </c:pt>
                <c:pt idx="16299">
                  <c:v>392.70499999999998</c:v>
                </c:pt>
                <c:pt idx="16300">
                  <c:v>392.79500000000002</c:v>
                </c:pt>
                <c:pt idx="16301">
                  <c:v>392.83699999999999</c:v>
                </c:pt>
                <c:pt idx="16302">
                  <c:v>392.851</c:v>
                </c:pt>
                <c:pt idx="16303">
                  <c:v>392.86599999999999</c:v>
                </c:pt>
                <c:pt idx="16304">
                  <c:v>392.88600000000002</c:v>
                </c:pt>
                <c:pt idx="16305">
                  <c:v>392.90600000000001</c:v>
                </c:pt>
                <c:pt idx="16306">
                  <c:v>392.92099999999999</c:v>
                </c:pt>
                <c:pt idx="16307">
                  <c:v>392.93599999999998</c:v>
                </c:pt>
                <c:pt idx="16308">
                  <c:v>392.952</c:v>
                </c:pt>
                <c:pt idx="16309">
                  <c:v>392.96899999999999</c:v>
                </c:pt>
                <c:pt idx="16310">
                  <c:v>392.98899999999998</c:v>
                </c:pt>
                <c:pt idx="16311">
                  <c:v>393.00700000000001</c:v>
                </c:pt>
                <c:pt idx="16312">
                  <c:v>393.02300000000002</c:v>
                </c:pt>
                <c:pt idx="16313">
                  <c:v>393.04</c:v>
                </c:pt>
                <c:pt idx="16314">
                  <c:v>393.05900000000003</c:v>
                </c:pt>
                <c:pt idx="16315">
                  <c:v>393.07799999999997</c:v>
                </c:pt>
                <c:pt idx="16316">
                  <c:v>393.096</c:v>
                </c:pt>
                <c:pt idx="16317">
                  <c:v>393.12599999999998</c:v>
                </c:pt>
                <c:pt idx="16318">
                  <c:v>393.18700000000001</c:v>
                </c:pt>
                <c:pt idx="16319">
                  <c:v>393.27499999999998</c:v>
                </c:pt>
                <c:pt idx="16320">
                  <c:v>393.37099999999998</c:v>
                </c:pt>
                <c:pt idx="16321">
                  <c:v>393.44499999999999</c:v>
                </c:pt>
                <c:pt idx="16322">
                  <c:v>393.46499999999997</c:v>
                </c:pt>
                <c:pt idx="16323">
                  <c:v>393.48200000000003</c:v>
                </c:pt>
                <c:pt idx="16324">
                  <c:v>393.50900000000001</c:v>
                </c:pt>
                <c:pt idx="16325">
                  <c:v>393.53199999999998</c:v>
                </c:pt>
                <c:pt idx="16326">
                  <c:v>393.55200000000002</c:v>
                </c:pt>
                <c:pt idx="16327">
                  <c:v>393.57299999999998</c:v>
                </c:pt>
                <c:pt idx="16328">
                  <c:v>393.59</c:v>
                </c:pt>
                <c:pt idx="16329">
                  <c:v>393.60700000000003</c:v>
                </c:pt>
                <c:pt idx="16330">
                  <c:v>393.62400000000002</c:v>
                </c:pt>
                <c:pt idx="16331">
                  <c:v>393.65</c:v>
                </c:pt>
                <c:pt idx="16332">
                  <c:v>393.70600000000002</c:v>
                </c:pt>
                <c:pt idx="16333">
                  <c:v>393.78399999999999</c:v>
                </c:pt>
                <c:pt idx="16334">
                  <c:v>393.87400000000002</c:v>
                </c:pt>
                <c:pt idx="16335">
                  <c:v>393.94</c:v>
                </c:pt>
                <c:pt idx="16336">
                  <c:v>393.97</c:v>
                </c:pt>
                <c:pt idx="16337">
                  <c:v>393.97800000000001</c:v>
                </c:pt>
                <c:pt idx="16338">
                  <c:v>393.98</c:v>
                </c:pt>
                <c:pt idx="16339">
                  <c:v>393.98</c:v>
                </c:pt>
                <c:pt idx="16340">
                  <c:v>393.98</c:v>
                </c:pt>
                <c:pt idx="16341">
                  <c:v>393.98</c:v>
                </c:pt>
                <c:pt idx="16342">
                  <c:v>393.98</c:v>
                </c:pt>
                <c:pt idx="16343">
                  <c:v>393.98099999999999</c:v>
                </c:pt>
                <c:pt idx="16344">
                  <c:v>393.98200000000003</c:v>
                </c:pt>
                <c:pt idx="16345">
                  <c:v>393.988</c:v>
                </c:pt>
                <c:pt idx="16346">
                  <c:v>393.99700000000001</c:v>
                </c:pt>
                <c:pt idx="16347">
                  <c:v>394.00400000000002</c:v>
                </c:pt>
                <c:pt idx="16348">
                  <c:v>394.01100000000002</c:v>
                </c:pt>
                <c:pt idx="16349">
                  <c:v>394.017</c:v>
                </c:pt>
                <c:pt idx="16350">
                  <c:v>394.024</c:v>
                </c:pt>
                <c:pt idx="16351">
                  <c:v>394.03</c:v>
                </c:pt>
                <c:pt idx="16352">
                  <c:v>394.03699999999998</c:v>
                </c:pt>
                <c:pt idx="16353">
                  <c:v>394.04399999999998</c:v>
                </c:pt>
                <c:pt idx="16354">
                  <c:v>394.05099999999999</c:v>
                </c:pt>
                <c:pt idx="16355">
                  <c:v>394.05700000000002</c:v>
                </c:pt>
                <c:pt idx="16356">
                  <c:v>394.06400000000002</c:v>
                </c:pt>
                <c:pt idx="16357">
                  <c:v>394.07</c:v>
                </c:pt>
                <c:pt idx="16358">
                  <c:v>394.077</c:v>
                </c:pt>
                <c:pt idx="16359">
                  <c:v>394.084</c:v>
                </c:pt>
                <c:pt idx="16360">
                  <c:v>394.09</c:v>
                </c:pt>
                <c:pt idx="16361">
                  <c:v>394.09699999999998</c:v>
                </c:pt>
                <c:pt idx="16362">
                  <c:v>394.10399999999998</c:v>
                </c:pt>
                <c:pt idx="16363">
                  <c:v>394.11</c:v>
                </c:pt>
                <c:pt idx="16364">
                  <c:v>394.11700000000002</c:v>
                </c:pt>
                <c:pt idx="16365">
                  <c:v>394.12299999999999</c:v>
                </c:pt>
                <c:pt idx="16366">
                  <c:v>394.12900000000002</c:v>
                </c:pt>
                <c:pt idx="16367">
                  <c:v>394.13499999999999</c:v>
                </c:pt>
                <c:pt idx="16368">
                  <c:v>394.142</c:v>
                </c:pt>
                <c:pt idx="16369">
                  <c:v>394.149</c:v>
                </c:pt>
                <c:pt idx="16370">
                  <c:v>394.15699999999998</c:v>
                </c:pt>
                <c:pt idx="16371">
                  <c:v>394.16699999999997</c:v>
                </c:pt>
                <c:pt idx="16372">
                  <c:v>394.178</c:v>
                </c:pt>
                <c:pt idx="16373">
                  <c:v>394.19099999999997</c:v>
                </c:pt>
                <c:pt idx="16374">
                  <c:v>394.20499999999998</c:v>
                </c:pt>
                <c:pt idx="16375">
                  <c:v>394.221</c:v>
                </c:pt>
                <c:pt idx="16376">
                  <c:v>394.238</c:v>
                </c:pt>
                <c:pt idx="16377">
                  <c:v>394.25299999999999</c:v>
                </c:pt>
                <c:pt idx="16378">
                  <c:v>394.26499999999999</c:v>
                </c:pt>
                <c:pt idx="16379">
                  <c:v>394.279</c:v>
                </c:pt>
                <c:pt idx="16380">
                  <c:v>394.29399999999998</c:v>
                </c:pt>
                <c:pt idx="16381">
                  <c:v>394.31200000000001</c:v>
                </c:pt>
                <c:pt idx="16382">
                  <c:v>394.33300000000003</c:v>
                </c:pt>
                <c:pt idx="16383">
                  <c:v>394.36399999999998</c:v>
                </c:pt>
                <c:pt idx="16384">
                  <c:v>394.42099999999999</c:v>
                </c:pt>
                <c:pt idx="16385">
                  <c:v>394.49900000000002</c:v>
                </c:pt>
                <c:pt idx="16386">
                  <c:v>394.58300000000003</c:v>
                </c:pt>
                <c:pt idx="16387">
                  <c:v>394.654</c:v>
                </c:pt>
                <c:pt idx="16388">
                  <c:v>394.70400000000001</c:v>
                </c:pt>
                <c:pt idx="16389">
                  <c:v>394.76</c:v>
                </c:pt>
                <c:pt idx="16390">
                  <c:v>394.83199999999999</c:v>
                </c:pt>
                <c:pt idx="16391">
                  <c:v>394.90600000000001</c:v>
                </c:pt>
                <c:pt idx="16392">
                  <c:v>394.95499999999998</c:v>
                </c:pt>
                <c:pt idx="16393">
                  <c:v>394.98500000000001</c:v>
                </c:pt>
                <c:pt idx="16394">
                  <c:v>395.00200000000001</c:v>
                </c:pt>
                <c:pt idx="16395">
                  <c:v>395.01900000000001</c:v>
                </c:pt>
                <c:pt idx="16396">
                  <c:v>395.036</c:v>
                </c:pt>
                <c:pt idx="16397">
                  <c:v>395.05399999999997</c:v>
                </c:pt>
                <c:pt idx="16398">
                  <c:v>395.07</c:v>
                </c:pt>
                <c:pt idx="16399">
                  <c:v>395.08499999999998</c:v>
                </c:pt>
                <c:pt idx="16400">
                  <c:v>395.1</c:v>
                </c:pt>
                <c:pt idx="16401">
                  <c:v>395.11599999999999</c:v>
                </c:pt>
                <c:pt idx="16402">
                  <c:v>395.13099999999997</c:v>
                </c:pt>
                <c:pt idx="16403">
                  <c:v>395.15800000000002</c:v>
                </c:pt>
                <c:pt idx="16404">
                  <c:v>395.21100000000001</c:v>
                </c:pt>
                <c:pt idx="16405">
                  <c:v>395.286</c:v>
                </c:pt>
                <c:pt idx="16406">
                  <c:v>395.37099999999998</c:v>
                </c:pt>
                <c:pt idx="16407">
                  <c:v>395.45800000000003</c:v>
                </c:pt>
                <c:pt idx="16408">
                  <c:v>395.529</c:v>
                </c:pt>
                <c:pt idx="16409">
                  <c:v>395.56400000000002</c:v>
                </c:pt>
                <c:pt idx="16410">
                  <c:v>395.584</c:v>
                </c:pt>
                <c:pt idx="16411">
                  <c:v>395.59800000000001</c:v>
                </c:pt>
                <c:pt idx="16412">
                  <c:v>395.62900000000002</c:v>
                </c:pt>
                <c:pt idx="16413">
                  <c:v>395.66699999999997</c:v>
                </c:pt>
                <c:pt idx="16414">
                  <c:v>395.69799999999998</c:v>
                </c:pt>
                <c:pt idx="16415">
                  <c:v>395.714</c:v>
                </c:pt>
                <c:pt idx="16416">
                  <c:v>395.73</c:v>
                </c:pt>
                <c:pt idx="16417">
                  <c:v>395.745</c:v>
                </c:pt>
                <c:pt idx="16418">
                  <c:v>395.76</c:v>
                </c:pt>
                <c:pt idx="16419">
                  <c:v>395.77600000000001</c:v>
                </c:pt>
                <c:pt idx="16420">
                  <c:v>395.791</c:v>
                </c:pt>
                <c:pt idx="16421">
                  <c:v>395.82499999999999</c:v>
                </c:pt>
                <c:pt idx="16422">
                  <c:v>395.88400000000001</c:v>
                </c:pt>
                <c:pt idx="16423">
                  <c:v>395.935</c:v>
                </c:pt>
                <c:pt idx="16424">
                  <c:v>395.95699999999999</c:v>
                </c:pt>
                <c:pt idx="16425">
                  <c:v>395.97899999999998</c:v>
                </c:pt>
                <c:pt idx="16426">
                  <c:v>396.012</c:v>
                </c:pt>
                <c:pt idx="16427">
                  <c:v>396.05900000000003</c:v>
                </c:pt>
                <c:pt idx="16428">
                  <c:v>396.11599999999999</c:v>
                </c:pt>
                <c:pt idx="16429">
                  <c:v>396.18700000000001</c:v>
                </c:pt>
                <c:pt idx="16430">
                  <c:v>396.26400000000001</c:v>
                </c:pt>
                <c:pt idx="16431">
                  <c:v>396.34699999999998</c:v>
                </c:pt>
                <c:pt idx="16432">
                  <c:v>396.43700000000001</c:v>
                </c:pt>
                <c:pt idx="16433">
                  <c:v>396.48500000000001</c:v>
                </c:pt>
                <c:pt idx="16434">
                  <c:v>396.49900000000002</c:v>
                </c:pt>
                <c:pt idx="16435">
                  <c:v>396.51299999999998</c:v>
                </c:pt>
                <c:pt idx="16436">
                  <c:v>396.52600000000001</c:v>
                </c:pt>
                <c:pt idx="16437">
                  <c:v>396.53800000000001</c:v>
                </c:pt>
                <c:pt idx="16438">
                  <c:v>396.55099999999999</c:v>
                </c:pt>
                <c:pt idx="16439">
                  <c:v>396.56400000000002</c:v>
                </c:pt>
                <c:pt idx="16440">
                  <c:v>396.57600000000002</c:v>
                </c:pt>
                <c:pt idx="16441">
                  <c:v>396.589</c:v>
                </c:pt>
                <c:pt idx="16442">
                  <c:v>396.601</c:v>
                </c:pt>
                <c:pt idx="16443">
                  <c:v>396.613</c:v>
                </c:pt>
                <c:pt idx="16444">
                  <c:v>396.625</c:v>
                </c:pt>
                <c:pt idx="16445">
                  <c:v>396.63600000000002</c:v>
                </c:pt>
                <c:pt idx="16446">
                  <c:v>396.64800000000002</c:v>
                </c:pt>
                <c:pt idx="16447">
                  <c:v>396.66</c:v>
                </c:pt>
                <c:pt idx="16448">
                  <c:v>396.67200000000003</c:v>
                </c:pt>
                <c:pt idx="16449">
                  <c:v>396.68400000000003</c:v>
                </c:pt>
                <c:pt idx="16450">
                  <c:v>396.69499999999999</c:v>
                </c:pt>
                <c:pt idx="16451">
                  <c:v>396.70699999999999</c:v>
                </c:pt>
                <c:pt idx="16452">
                  <c:v>396.71899999999999</c:v>
                </c:pt>
                <c:pt idx="16453">
                  <c:v>396.73</c:v>
                </c:pt>
                <c:pt idx="16454">
                  <c:v>396.74099999999999</c:v>
                </c:pt>
                <c:pt idx="16455">
                  <c:v>396.75200000000001</c:v>
                </c:pt>
                <c:pt idx="16456">
                  <c:v>396.76299999999998</c:v>
                </c:pt>
                <c:pt idx="16457">
                  <c:v>396.774</c:v>
                </c:pt>
                <c:pt idx="16458">
                  <c:v>396.78500000000003</c:v>
                </c:pt>
                <c:pt idx="16459">
                  <c:v>396.79500000000002</c:v>
                </c:pt>
                <c:pt idx="16460">
                  <c:v>396.80599999999998</c:v>
                </c:pt>
                <c:pt idx="16461">
                  <c:v>396.81700000000001</c:v>
                </c:pt>
                <c:pt idx="16462">
                  <c:v>396.82799999999997</c:v>
                </c:pt>
                <c:pt idx="16463">
                  <c:v>396.83800000000002</c:v>
                </c:pt>
                <c:pt idx="16464">
                  <c:v>396.84899999999999</c:v>
                </c:pt>
                <c:pt idx="16465">
                  <c:v>396.86</c:v>
                </c:pt>
                <c:pt idx="16466">
                  <c:v>396.87099999999998</c:v>
                </c:pt>
                <c:pt idx="16467">
                  <c:v>396.88200000000001</c:v>
                </c:pt>
                <c:pt idx="16468">
                  <c:v>396.89299999999997</c:v>
                </c:pt>
                <c:pt idx="16469">
                  <c:v>396.90300000000002</c:v>
                </c:pt>
                <c:pt idx="16470">
                  <c:v>396.91399999999999</c:v>
                </c:pt>
                <c:pt idx="16471">
                  <c:v>396.92500000000001</c:v>
                </c:pt>
                <c:pt idx="16472">
                  <c:v>396.93700000000001</c:v>
                </c:pt>
                <c:pt idx="16473">
                  <c:v>396.95</c:v>
                </c:pt>
                <c:pt idx="16474">
                  <c:v>396.96300000000002</c:v>
                </c:pt>
                <c:pt idx="16475">
                  <c:v>396.97800000000001</c:v>
                </c:pt>
                <c:pt idx="16476">
                  <c:v>396.99400000000003</c:v>
                </c:pt>
                <c:pt idx="16477">
                  <c:v>397.01400000000001</c:v>
                </c:pt>
                <c:pt idx="16478">
                  <c:v>397.03300000000002</c:v>
                </c:pt>
                <c:pt idx="16479">
                  <c:v>397.05</c:v>
                </c:pt>
                <c:pt idx="16480">
                  <c:v>397.065</c:v>
                </c:pt>
                <c:pt idx="16481">
                  <c:v>397.08</c:v>
                </c:pt>
                <c:pt idx="16482">
                  <c:v>397.09500000000003</c:v>
                </c:pt>
                <c:pt idx="16483">
                  <c:v>397.10899999999998</c:v>
                </c:pt>
                <c:pt idx="16484">
                  <c:v>397.12200000000001</c:v>
                </c:pt>
                <c:pt idx="16485">
                  <c:v>397.13499999999999</c:v>
                </c:pt>
                <c:pt idx="16486">
                  <c:v>397.149</c:v>
                </c:pt>
                <c:pt idx="16487">
                  <c:v>397.16199999999998</c:v>
                </c:pt>
                <c:pt idx="16488">
                  <c:v>397.17399999999998</c:v>
                </c:pt>
                <c:pt idx="16489">
                  <c:v>397.18599999999998</c:v>
                </c:pt>
                <c:pt idx="16490">
                  <c:v>397.197</c:v>
                </c:pt>
                <c:pt idx="16491">
                  <c:v>397.209</c:v>
                </c:pt>
                <c:pt idx="16492">
                  <c:v>397.22</c:v>
                </c:pt>
                <c:pt idx="16493">
                  <c:v>397.233</c:v>
                </c:pt>
                <c:pt idx="16494">
                  <c:v>397.25700000000001</c:v>
                </c:pt>
                <c:pt idx="16495">
                  <c:v>397.31</c:v>
                </c:pt>
                <c:pt idx="16496">
                  <c:v>397.38900000000001</c:v>
                </c:pt>
                <c:pt idx="16497">
                  <c:v>397.48399999999998</c:v>
                </c:pt>
                <c:pt idx="16498">
                  <c:v>397.58199999999999</c:v>
                </c:pt>
                <c:pt idx="16499">
                  <c:v>397.65899999999999</c:v>
                </c:pt>
                <c:pt idx="16500">
                  <c:v>397.66300000000001</c:v>
                </c:pt>
                <c:pt idx="16501">
                  <c:v>397.68099999999998</c:v>
                </c:pt>
                <c:pt idx="16502">
                  <c:v>397.69600000000003</c:v>
                </c:pt>
                <c:pt idx="16503">
                  <c:v>397.71</c:v>
                </c:pt>
                <c:pt idx="16504">
                  <c:v>397.72699999999998</c:v>
                </c:pt>
                <c:pt idx="16505">
                  <c:v>397.74400000000003</c:v>
                </c:pt>
                <c:pt idx="16506">
                  <c:v>397.762</c:v>
                </c:pt>
                <c:pt idx="16507">
                  <c:v>397.779</c:v>
                </c:pt>
                <c:pt idx="16508">
                  <c:v>397.79399999999998</c:v>
                </c:pt>
                <c:pt idx="16509">
                  <c:v>397.80900000000003</c:v>
                </c:pt>
                <c:pt idx="16510">
                  <c:v>397.82499999999999</c:v>
                </c:pt>
                <c:pt idx="16511">
                  <c:v>397.84300000000002</c:v>
                </c:pt>
                <c:pt idx="16512">
                  <c:v>397.87799999999999</c:v>
                </c:pt>
                <c:pt idx="16513">
                  <c:v>397.93700000000001</c:v>
                </c:pt>
                <c:pt idx="16514">
                  <c:v>397.98700000000002</c:v>
                </c:pt>
                <c:pt idx="16515">
                  <c:v>398.02100000000002</c:v>
                </c:pt>
                <c:pt idx="16516">
                  <c:v>398.04399999999998</c:v>
                </c:pt>
                <c:pt idx="16517">
                  <c:v>398.06200000000001</c:v>
                </c:pt>
                <c:pt idx="16518">
                  <c:v>398.08</c:v>
                </c:pt>
                <c:pt idx="16519">
                  <c:v>398.1</c:v>
                </c:pt>
                <c:pt idx="16520">
                  <c:v>398.12900000000002</c:v>
                </c:pt>
                <c:pt idx="16521">
                  <c:v>398.15499999999997</c:v>
                </c:pt>
                <c:pt idx="16522">
                  <c:v>398.17</c:v>
                </c:pt>
                <c:pt idx="16523">
                  <c:v>398.18599999999998</c:v>
                </c:pt>
                <c:pt idx="16524">
                  <c:v>398.20699999999999</c:v>
                </c:pt>
                <c:pt idx="16525">
                  <c:v>398.245</c:v>
                </c:pt>
                <c:pt idx="16526">
                  <c:v>398.30500000000001</c:v>
                </c:pt>
                <c:pt idx="16527">
                  <c:v>398.38099999999997</c:v>
                </c:pt>
                <c:pt idx="16528">
                  <c:v>398.45600000000002</c:v>
                </c:pt>
                <c:pt idx="16529">
                  <c:v>398.512</c:v>
                </c:pt>
                <c:pt idx="16530">
                  <c:v>398.548</c:v>
                </c:pt>
                <c:pt idx="16531">
                  <c:v>398.58</c:v>
                </c:pt>
                <c:pt idx="16532">
                  <c:v>398.62400000000002</c:v>
                </c:pt>
                <c:pt idx="16533">
                  <c:v>398.67399999999998</c:v>
                </c:pt>
                <c:pt idx="16534">
                  <c:v>398.702</c:v>
                </c:pt>
                <c:pt idx="16535">
                  <c:v>398.721</c:v>
                </c:pt>
                <c:pt idx="16536">
                  <c:v>398.738</c:v>
                </c:pt>
                <c:pt idx="16537">
                  <c:v>398.755</c:v>
                </c:pt>
                <c:pt idx="16538">
                  <c:v>398.77300000000002</c:v>
                </c:pt>
                <c:pt idx="16539">
                  <c:v>398.791</c:v>
                </c:pt>
                <c:pt idx="16540">
                  <c:v>398.80599999999998</c:v>
                </c:pt>
                <c:pt idx="16541">
                  <c:v>398.82100000000003</c:v>
                </c:pt>
                <c:pt idx="16542">
                  <c:v>398.83600000000001</c:v>
                </c:pt>
                <c:pt idx="16543">
                  <c:v>398.851</c:v>
                </c:pt>
                <c:pt idx="16544">
                  <c:v>398.86700000000002</c:v>
                </c:pt>
                <c:pt idx="16545">
                  <c:v>398.89800000000002</c:v>
                </c:pt>
                <c:pt idx="16546">
                  <c:v>398.95600000000002</c:v>
                </c:pt>
                <c:pt idx="16547">
                  <c:v>399.02600000000001</c:v>
                </c:pt>
                <c:pt idx="16548">
                  <c:v>399.10500000000002</c:v>
                </c:pt>
                <c:pt idx="16549">
                  <c:v>399.16699999999997</c:v>
                </c:pt>
                <c:pt idx="16550">
                  <c:v>399.18900000000002</c:v>
                </c:pt>
                <c:pt idx="16551">
                  <c:v>399.20299999999997</c:v>
                </c:pt>
                <c:pt idx="16552">
                  <c:v>399.221</c:v>
                </c:pt>
                <c:pt idx="16553">
                  <c:v>399.24400000000003</c:v>
                </c:pt>
                <c:pt idx="16554">
                  <c:v>399.25900000000001</c:v>
                </c:pt>
                <c:pt idx="16555">
                  <c:v>399.27499999999998</c:v>
                </c:pt>
                <c:pt idx="16556">
                  <c:v>399.29300000000001</c:v>
                </c:pt>
                <c:pt idx="16557">
                  <c:v>399.31299999999999</c:v>
                </c:pt>
                <c:pt idx="16558">
                  <c:v>399.33100000000002</c:v>
                </c:pt>
                <c:pt idx="16559">
                  <c:v>399.34699999999998</c:v>
                </c:pt>
                <c:pt idx="16560">
                  <c:v>399.363</c:v>
                </c:pt>
                <c:pt idx="16561">
                  <c:v>399.38099999999997</c:v>
                </c:pt>
                <c:pt idx="16562">
                  <c:v>399.41899999999998</c:v>
                </c:pt>
                <c:pt idx="16563">
                  <c:v>399.49099999999999</c:v>
                </c:pt>
                <c:pt idx="16564">
                  <c:v>399.55500000000001</c:v>
                </c:pt>
                <c:pt idx="16565">
                  <c:v>399.565</c:v>
                </c:pt>
                <c:pt idx="16566">
                  <c:v>399.57499999999999</c:v>
                </c:pt>
                <c:pt idx="16567">
                  <c:v>399.58600000000001</c:v>
                </c:pt>
                <c:pt idx="16568">
                  <c:v>399.59800000000001</c:v>
                </c:pt>
                <c:pt idx="16569">
                  <c:v>399.61</c:v>
                </c:pt>
                <c:pt idx="16570">
                  <c:v>399.62299999999999</c:v>
                </c:pt>
                <c:pt idx="16571">
                  <c:v>399.63799999999998</c:v>
                </c:pt>
                <c:pt idx="16572">
                  <c:v>399.65499999999997</c:v>
                </c:pt>
                <c:pt idx="16573">
                  <c:v>399.673</c:v>
                </c:pt>
                <c:pt idx="16574">
                  <c:v>399.68799999999999</c:v>
                </c:pt>
                <c:pt idx="16575">
                  <c:v>399.70100000000002</c:v>
                </c:pt>
                <c:pt idx="16576">
                  <c:v>399.714</c:v>
                </c:pt>
                <c:pt idx="16577">
                  <c:v>399.72699999999998</c:v>
                </c:pt>
                <c:pt idx="16578">
                  <c:v>399.73899999999998</c:v>
                </c:pt>
                <c:pt idx="16579">
                  <c:v>399.75200000000001</c:v>
                </c:pt>
                <c:pt idx="16580">
                  <c:v>399.76400000000001</c:v>
                </c:pt>
                <c:pt idx="16581">
                  <c:v>399.77699999999999</c:v>
                </c:pt>
                <c:pt idx="16582">
                  <c:v>399.79</c:v>
                </c:pt>
                <c:pt idx="16583">
                  <c:v>399.80200000000002</c:v>
                </c:pt>
                <c:pt idx="16584">
                  <c:v>399.815</c:v>
                </c:pt>
                <c:pt idx="16585">
                  <c:v>399.82799999999997</c:v>
                </c:pt>
                <c:pt idx="16586">
                  <c:v>399.84199999999998</c:v>
                </c:pt>
                <c:pt idx="16587">
                  <c:v>399.85599999999999</c:v>
                </c:pt>
                <c:pt idx="16588">
                  <c:v>399.87299999999999</c:v>
                </c:pt>
                <c:pt idx="16589">
                  <c:v>399.89100000000002</c:v>
                </c:pt>
                <c:pt idx="16590">
                  <c:v>399.91</c:v>
                </c:pt>
                <c:pt idx="16591">
                  <c:v>399.92500000000001</c:v>
                </c:pt>
                <c:pt idx="16592">
                  <c:v>399.93799999999999</c:v>
                </c:pt>
                <c:pt idx="16593">
                  <c:v>399.95100000000002</c:v>
                </c:pt>
                <c:pt idx="16594">
                  <c:v>399.96300000000002</c:v>
                </c:pt>
                <c:pt idx="16595">
                  <c:v>399.976</c:v>
                </c:pt>
                <c:pt idx="16596">
                  <c:v>399.98899999999998</c:v>
                </c:pt>
                <c:pt idx="16597">
                  <c:v>400.00099999999998</c:v>
                </c:pt>
                <c:pt idx="16598">
                  <c:v>400.01400000000001</c:v>
                </c:pt>
                <c:pt idx="16599">
                  <c:v>400.02600000000001</c:v>
                </c:pt>
                <c:pt idx="16600">
                  <c:v>400.03899999999999</c:v>
                </c:pt>
                <c:pt idx="16601">
                  <c:v>400.05099999999999</c:v>
                </c:pt>
                <c:pt idx="16602">
                  <c:v>400.06299999999999</c:v>
                </c:pt>
                <c:pt idx="16603">
                  <c:v>400.08</c:v>
                </c:pt>
                <c:pt idx="16604">
                  <c:v>400.12099999999998</c:v>
                </c:pt>
                <c:pt idx="16605">
                  <c:v>400.19299999999998</c:v>
                </c:pt>
                <c:pt idx="16606">
                  <c:v>400.25599999999997</c:v>
                </c:pt>
                <c:pt idx="16607">
                  <c:v>400.28100000000001</c:v>
                </c:pt>
                <c:pt idx="16608">
                  <c:v>400.29399999999998</c:v>
                </c:pt>
                <c:pt idx="16609">
                  <c:v>400.31299999999999</c:v>
                </c:pt>
                <c:pt idx="16610">
                  <c:v>400.34300000000002</c:v>
                </c:pt>
                <c:pt idx="16611">
                  <c:v>400.38</c:v>
                </c:pt>
                <c:pt idx="16612">
                  <c:v>400.43099999999998</c:v>
                </c:pt>
                <c:pt idx="16613">
                  <c:v>400.49700000000001</c:v>
                </c:pt>
                <c:pt idx="16614">
                  <c:v>400.56700000000001</c:v>
                </c:pt>
                <c:pt idx="16615">
                  <c:v>400.64499999999998</c:v>
                </c:pt>
                <c:pt idx="16616">
                  <c:v>400.73200000000003</c:v>
                </c:pt>
                <c:pt idx="16617">
                  <c:v>400.827</c:v>
                </c:pt>
                <c:pt idx="16618">
                  <c:v>400.92599999999999</c:v>
                </c:pt>
                <c:pt idx="16619">
                  <c:v>401.02499999999998</c:v>
                </c:pt>
                <c:pt idx="16620">
                  <c:v>401.12400000000002</c:v>
                </c:pt>
                <c:pt idx="16621">
                  <c:v>401.21600000000001</c:v>
                </c:pt>
                <c:pt idx="16622">
                  <c:v>401.30099999999999</c:v>
                </c:pt>
                <c:pt idx="16623">
                  <c:v>401.303</c:v>
                </c:pt>
                <c:pt idx="16624">
                  <c:v>401.303</c:v>
                </c:pt>
                <c:pt idx="16625">
                  <c:v>401.31200000000001</c:v>
                </c:pt>
                <c:pt idx="16626">
                  <c:v>401.33</c:v>
                </c:pt>
                <c:pt idx="16627">
                  <c:v>401.38</c:v>
                </c:pt>
                <c:pt idx="16628">
                  <c:v>401.45600000000002</c:v>
                </c:pt>
                <c:pt idx="16629">
                  <c:v>401.54899999999998</c:v>
                </c:pt>
                <c:pt idx="16630">
                  <c:v>401.589</c:v>
                </c:pt>
                <c:pt idx="16631">
                  <c:v>401.61</c:v>
                </c:pt>
                <c:pt idx="16632">
                  <c:v>401.62200000000001</c:v>
                </c:pt>
                <c:pt idx="16633">
                  <c:v>401.64100000000002</c:v>
                </c:pt>
                <c:pt idx="16634">
                  <c:v>401.661</c:v>
                </c:pt>
                <c:pt idx="16635">
                  <c:v>401.67700000000002</c:v>
                </c:pt>
                <c:pt idx="16636">
                  <c:v>401.69200000000001</c:v>
                </c:pt>
                <c:pt idx="16637">
                  <c:v>401.70400000000001</c:v>
                </c:pt>
                <c:pt idx="16638">
                  <c:v>401.71800000000002</c:v>
                </c:pt>
                <c:pt idx="16639">
                  <c:v>401.73200000000003</c:v>
                </c:pt>
                <c:pt idx="16640">
                  <c:v>401.75200000000001</c:v>
                </c:pt>
                <c:pt idx="16641">
                  <c:v>401.79199999999997</c:v>
                </c:pt>
                <c:pt idx="16642">
                  <c:v>401.83499999999998</c:v>
                </c:pt>
                <c:pt idx="16643">
                  <c:v>401.851</c:v>
                </c:pt>
                <c:pt idx="16644">
                  <c:v>401.875</c:v>
                </c:pt>
                <c:pt idx="16645">
                  <c:v>401.89600000000002</c:v>
                </c:pt>
                <c:pt idx="16646">
                  <c:v>401.91500000000002</c:v>
                </c:pt>
                <c:pt idx="16647">
                  <c:v>401.93400000000003</c:v>
                </c:pt>
                <c:pt idx="16648">
                  <c:v>401.94900000000001</c:v>
                </c:pt>
                <c:pt idx="16649">
                  <c:v>401.96199999999999</c:v>
                </c:pt>
                <c:pt idx="16650">
                  <c:v>401.976</c:v>
                </c:pt>
                <c:pt idx="16651">
                  <c:v>401.99099999999999</c:v>
                </c:pt>
                <c:pt idx="16652">
                  <c:v>402.00400000000002</c:v>
                </c:pt>
                <c:pt idx="16653">
                  <c:v>402.02100000000002</c:v>
                </c:pt>
                <c:pt idx="16654">
                  <c:v>402.06200000000001</c:v>
                </c:pt>
                <c:pt idx="16655">
                  <c:v>402.08</c:v>
                </c:pt>
                <c:pt idx="16656">
                  <c:v>402.09800000000001</c:v>
                </c:pt>
                <c:pt idx="16657">
                  <c:v>402.11700000000002</c:v>
                </c:pt>
                <c:pt idx="16658">
                  <c:v>402.137</c:v>
                </c:pt>
                <c:pt idx="16659">
                  <c:v>402.15800000000002</c:v>
                </c:pt>
                <c:pt idx="16660">
                  <c:v>402.17500000000001</c:v>
                </c:pt>
                <c:pt idx="16661">
                  <c:v>402.19</c:v>
                </c:pt>
                <c:pt idx="16662">
                  <c:v>402.20600000000002</c:v>
                </c:pt>
                <c:pt idx="16663">
                  <c:v>402.221</c:v>
                </c:pt>
                <c:pt idx="16664">
                  <c:v>402.24700000000001</c:v>
                </c:pt>
                <c:pt idx="16665">
                  <c:v>402.30099999999999</c:v>
                </c:pt>
                <c:pt idx="16666">
                  <c:v>402.38200000000001</c:v>
                </c:pt>
                <c:pt idx="16667">
                  <c:v>402.47199999999998</c:v>
                </c:pt>
                <c:pt idx="16668">
                  <c:v>402.55900000000003</c:v>
                </c:pt>
                <c:pt idx="16669">
                  <c:v>402.62900000000002</c:v>
                </c:pt>
                <c:pt idx="16670">
                  <c:v>402.67500000000001</c:v>
                </c:pt>
                <c:pt idx="16671">
                  <c:v>402.7</c:v>
                </c:pt>
                <c:pt idx="16672">
                  <c:v>402.71600000000001</c:v>
                </c:pt>
                <c:pt idx="16673">
                  <c:v>402.73</c:v>
                </c:pt>
                <c:pt idx="16674">
                  <c:v>402.745</c:v>
                </c:pt>
                <c:pt idx="16675">
                  <c:v>402.76299999999998</c:v>
                </c:pt>
                <c:pt idx="16676">
                  <c:v>402.78100000000001</c:v>
                </c:pt>
                <c:pt idx="16677">
                  <c:v>402.79899999999998</c:v>
                </c:pt>
                <c:pt idx="16678">
                  <c:v>402.81299999999999</c:v>
                </c:pt>
                <c:pt idx="16679">
                  <c:v>402.82600000000002</c:v>
                </c:pt>
                <c:pt idx="16680">
                  <c:v>402.84199999999998</c:v>
                </c:pt>
                <c:pt idx="16681">
                  <c:v>402.85700000000003</c:v>
                </c:pt>
                <c:pt idx="16682">
                  <c:v>402.87799999999999</c:v>
                </c:pt>
                <c:pt idx="16683">
                  <c:v>402.93</c:v>
                </c:pt>
                <c:pt idx="16684">
                  <c:v>403.00799999999998</c:v>
                </c:pt>
                <c:pt idx="16685">
                  <c:v>403.053</c:v>
                </c:pt>
                <c:pt idx="16686">
                  <c:v>403.05500000000001</c:v>
                </c:pt>
                <c:pt idx="16687">
                  <c:v>403.06299999999999</c:v>
                </c:pt>
                <c:pt idx="16688">
                  <c:v>403.07799999999997</c:v>
                </c:pt>
                <c:pt idx="16689">
                  <c:v>403.096</c:v>
                </c:pt>
                <c:pt idx="16690">
                  <c:v>403.113</c:v>
                </c:pt>
                <c:pt idx="16691">
                  <c:v>403.13</c:v>
                </c:pt>
                <c:pt idx="16692">
                  <c:v>403.14600000000002</c:v>
                </c:pt>
                <c:pt idx="16693">
                  <c:v>403.16</c:v>
                </c:pt>
                <c:pt idx="16694">
                  <c:v>403.17500000000001</c:v>
                </c:pt>
                <c:pt idx="16695">
                  <c:v>403.19099999999997</c:v>
                </c:pt>
                <c:pt idx="16696">
                  <c:v>403.20800000000003</c:v>
                </c:pt>
                <c:pt idx="16697">
                  <c:v>403.23599999999999</c:v>
                </c:pt>
                <c:pt idx="16698">
                  <c:v>403.28899999999999</c:v>
                </c:pt>
                <c:pt idx="16699">
                  <c:v>403.36200000000002</c:v>
                </c:pt>
                <c:pt idx="16700">
                  <c:v>403.44099999999997</c:v>
                </c:pt>
                <c:pt idx="16701">
                  <c:v>403.50400000000002</c:v>
                </c:pt>
                <c:pt idx="16702">
                  <c:v>403.54300000000001</c:v>
                </c:pt>
                <c:pt idx="16703">
                  <c:v>403.56799999999998</c:v>
                </c:pt>
                <c:pt idx="16704">
                  <c:v>403.601</c:v>
                </c:pt>
                <c:pt idx="16705">
                  <c:v>403.64400000000001</c:v>
                </c:pt>
                <c:pt idx="16706">
                  <c:v>403.685</c:v>
                </c:pt>
                <c:pt idx="16707">
                  <c:v>403.72199999999998</c:v>
                </c:pt>
                <c:pt idx="16708">
                  <c:v>403.74400000000003</c:v>
                </c:pt>
                <c:pt idx="16709">
                  <c:v>403.75599999999997</c:v>
                </c:pt>
                <c:pt idx="16710">
                  <c:v>403.77</c:v>
                </c:pt>
                <c:pt idx="16711">
                  <c:v>403.786</c:v>
                </c:pt>
                <c:pt idx="16712">
                  <c:v>403.80099999999999</c:v>
                </c:pt>
                <c:pt idx="16713">
                  <c:v>403.827</c:v>
                </c:pt>
                <c:pt idx="16714">
                  <c:v>403.887</c:v>
                </c:pt>
                <c:pt idx="16715">
                  <c:v>403.96699999999998</c:v>
                </c:pt>
                <c:pt idx="16716">
                  <c:v>404.048</c:v>
                </c:pt>
                <c:pt idx="16717">
                  <c:v>404.11900000000003</c:v>
                </c:pt>
                <c:pt idx="16718">
                  <c:v>404.16300000000001</c:v>
                </c:pt>
                <c:pt idx="16719">
                  <c:v>404.19799999999998</c:v>
                </c:pt>
                <c:pt idx="16720">
                  <c:v>404.24299999999999</c:v>
                </c:pt>
                <c:pt idx="16721">
                  <c:v>404.29399999999998</c:v>
                </c:pt>
                <c:pt idx="16722">
                  <c:v>404.34300000000002</c:v>
                </c:pt>
                <c:pt idx="16723">
                  <c:v>404.37599999999998</c:v>
                </c:pt>
                <c:pt idx="16724">
                  <c:v>404.39600000000002</c:v>
                </c:pt>
                <c:pt idx="16725">
                  <c:v>404.41800000000001</c:v>
                </c:pt>
                <c:pt idx="16726">
                  <c:v>404.43700000000001</c:v>
                </c:pt>
                <c:pt idx="16727">
                  <c:v>404.45400000000001</c:v>
                </c:pt>
                <c:pt idx="16728">
                  <c:v>404.47399999999999</c:v>
                </c:pt>
                <c:pt idx="16729">
                  <c:v>404.51299999999998</c:v>
                </c:pt>
                <c:pt idx="16730">
                  <c:v>404.584</c:v>
                </c:pt>
                <c:pt idx="16731">
                  <c:v>404.64</c:v>
                </c:pt>
                <c:pt idx="16732">
                  <c:v>404.65699999999998</c:v>
                </c:pt>
                <c:pt idx="16733">
                  <c:v>404.67200000000003</c:v>
                </c:pt>
                <c:pt idx="16734">
                  <c:v>404.68599999999998</c:v>
                </c:pt>
                <c:pt idx="16735">
                  <c:v>404.69900000000001</c:v>
                </c:pt>
                <c:pt idx="16736">
                  <c:v>404.71100000000001</c:v>
                </c:pt>
                <c:pt idx="16737">
                  <c:v>404.72500000000002</c:v>
                </c:pt>
                <c:pt idx="16738">
                  <c:v>404.73899999999998</c:v>
                </c:pt>
                <c:pt idx="16739">
                  <c:v>404.76100000000002</c:v>
                </c:pt>
                <c:pt idx="16740">
                  <c:v>404.79300000000001</c:v>
                </c:pt>
                <c:pt idx="16741">
                  <c:v>404.80500000000001</c:v>
                </c:pt>
                <c:pt idx="16742">
                  <c:v>404.81900000000002</c:v>
                </c:pt>
                <c:pt idx="16743">
                  <c:v>404.834</c:v>
                </c:pt>
                <c:pt idx="16744">
                  <c:v>404.851</c:v>
                </c:pt>
                <c:pt idx="16745">
                  <c:v>404.87700000000001</c:v>
                </c:pt>
                <c:pt idx="16746">
                  <c:v>404.93299999999999</c:v>
                </c:pt>
                <c:pt idx="16747">
                  <c:v>405.01799999999997</c:v>
                </c:pt>
                <c:pt idx="16748">
                  <c:v>405.07299999999998</c:v>
                </c:pt>
                <c:pt idx="16749">
                  <c:v>405.09199999999998</c:v>
                </c:pt>
                <c:pt idx="16750">
                  <c:v>405.10199999999998</c:v>
                </c:pt>
                <c:pt idx="16751">
                  <c:v>405.11500000000001</c:v>
                </c:pt>
                <c:pt idx="16752">
                  <c:v>405.13400000000001</c:v>
                </c:pt>
                <c:pt idx="16753">
                  <c:v>405.15199999999999</c:v>
                </c:pt>
                <c:pt idx="16754">
                  <c:v>405.16699999999997</c:v>
                </c:pt>
                <c:pt idx="16755">
                  <c:v>405.18200000000002</c:v>
                </c:pt>
                <c:pt idx="16756">
                  <c:v>405.197</c:v>
                </c:pt>
                <c:pt idx="16757">
                  <c:v>405.21300000000002</c:v>
                </c:pt>
                <c:pt idx="16758">
                  <c:v>405.233</c:v>
                </c:pt>
                <c:pt idx="16759">
                  <c:v>405.26499999999999</c:v>
                </c:pt>
                <c:pt idx="16760">
                  <c:v>405.32499999999999</c:v>
                </c:pt>
                <c:pt idx="16761">
                  <c:v>405.40699999999998</c:v>
                </c:pt>
                <c:pt idx="16762">
                  <c:v>405.49799999999999</c:v>
                </c:pt>
                <c:pt idx="16763">
                  <c:v>405.59199999999998</c:v>
                </c:pt>
                <c:pt idx="16764">
                  <c:v>405.666</c:v>
                </c:pt>
                <c:pt idx="16765">
                  <c:v>405.69299999999998</c:v>
                </c:pt>
                <c:pt idx="16766">
                  <c:v>405.71300000000002</c:v>
                </c:pt>
                <c:pt idx="16767">
                  <c:v>405.72500000000002</c:v>
                </c:pt>
                <c:pt idx="16768">
                  <c:v>405.74299999999999</c:v>
                </c:pt>
                <c:pt idx="16769">
                  <c:v>405.76600000000002</c:v>
                </c:pt>
                <c:pt idx="16770">
                  <c:v>405.78399999999999</c:v>
                </c:pt>
                <c:pt idx="16771">
                  <c:v>405.80200000000002</c:v>
                </c:pt>
                <c:pt idx="16772">
                  <c:v>405.81700000000001</c:v>
                </c:pt>
                <c:pt idx="16773">
                  <c:v>405.83199999999999</c:v>
                </c:pt>
                <c:pt idx="16774">
                  <c:v>405.84800000000001</c:v>
                </c:pt>
                <c:pt idx="16775">
                  <c:v>405.86399999999998</c:v>
                </c:pt>
                <c:pt idx="16776">
                  <c:v>405.89</c:v>
                </c:pt>
                <c:pt idx="16777">
                  <c:v>405.94499999999999</c:v>
                </c:pt>
                <c:pt idx="16778">
                  <c:v>405.99400000000003</c:v>
                </c:pt>
                <c:pt idx="16779">
                  <c:v>406.017</c:v>
                </c:pt>
                <c:pt idx="16780">
                  <c:v>406.03399999999999</c:v>
                </c:pt>
                <c:pt idx="16781">
                  <c:v>406.053</c:v>
                </c:pt>
                <c:pt idx="16782">
                  <c:v>406.072</c:v>
                </c:pt>
                <c:pt idx="16783">
                  <c:v>406.09100000000001</c:v>
                </c:pt>
                <c:pt idx="16784">
                  <c:v>406.113</c:v>
                </c:pt>
                <c:pt idx="16785">
                  <c:v>406.13299999999998</c:v>
                </c:pt>
                <c:pt idx="16786">
                  <c:v>406.149</c:v>
                </c:pt>
                <c:pt idx="16787">
                  <c:v>406.16800000000001</c:v>
                </c:pt>
                <c:pt idx="16788">
                  <c:v>406.19400000000002</c:v>
                </c:pt>
                <c:pt idx="16789">
                  <c:v>406.24900000000002</c:v>
                </c:pt>
                <c:pt idx="16790">
                  <c:v>406.33100000000002</c:v>
                </c:pt>
                <c:pt idx="16791">
                  <c:v>406.40100000000001</c:v>
                </c:pt>
                <c:pt idx="16792">
                  <c:v>406.42</c:v>
                </c:pt>
                <c:pt idx="16793">
                  <c:v>406.42899999999997</c:v>
                </c:pt>
                <c:pt idx="16794">
                  <c:v>406.43900000000002</c:v>
                </c:pt>
                <c:pt idx="16795">
                  <c:v>406.452</c:v>
                </c:pt>
                <c:pt idx="16796">
                  <c:v>406.471</c:v>
                </c:pt>
                <c:pt idx="16797">
                  <c:v>406.49799999999999</c:v>
                </c:pt>
                <c:pt idx="16798">
                  <c:v>406.52600000000001</c:v>
                </c:pt>
                <c:pt idx="16799">
                  <c:v>406.54899999999998</c:v>
                </c:pt>
                <c:pt idx="16800">
                  <c:v>406.56700000000001</c:v>
                </c:pt>
                <c:pt idx="16801">
                  <c:v>406.58300000000003</c:v>
                </c:pt>
                <c:pt idx="16802">
                  <c:v>406.59899999999999</c:v>
                </c:pt>
                <c:pt idx="16803">
                  <c:v>406.61900000000003</c:v>
                </c:pt>
                <c:pt idx="16804">
                  <c:v>406.65800000000002</c:v>
                </c:pt>
                <c:pt idx="16805">
                  <c:v>406.72500000000002</c:v>
                </c:pt>
                <c:pt idx="16806">
                  <c:v>406.81400000000002</c:v>
                </c:pt>
                <c:pt idx="16807">
                  <c:v>406.86500000000001</c:v>
                </c:pt>
                <c:pt idx="16808">
                  <c:v>406.88600000000002</c:v>
                </c:pt>
                <c:pt idx="16809">
                  <c:v>406.90199999999999</c:v>
                </c:pt>
                <c:pt idx="16810">
                  <c:v>406.923</c:v>
                </c:pt>
                <c:pt idx="16811">
                  <c:v>406.94200000000001</c:v>
                </c:pt>
                <c:pt idx="16812">
                  <c:v>406.96</c:v>
                </c:pt>
                <c:pt idx="16813">
                  <c:v>406.98</c:v>
                </c:pt>
                <c:pt idx="16814">
                  <c:v>406.99900000000002</c:v>
                </c:pt>
                <c:pt idx="16815">
                  <c:v>407.01499999999999</c:v>
                </c:pt>
                <c:pt idx="16816">
                  <c:v>407.03199999999998</c:v>
                </c:pt>
                <c:pt idx="16817">
                  <c:v>407.053</c:v>
                </c:pt>
                <c:pt idx="16818">
                  <c:v>407.10300000000001</c:v>
                </c:pt>
                <c:pt idx="16819">
                  <c:v>407.18299999999999</c:v>
                </c:pt>
                <c:pt idx="16820">
                  <c:v>407.27600000000001</c:v>
                </c:pt>
                <c:pt idx="16821">
                  <c:v>407.37099999999998</c:v>
                </c:pt>
                <c:pt idx="16822">
                  <c:v>407.45</c:v>
                </c:pt>
                <c:pt idx="16823">
                  <c:v>407.47699999999998</c:v>
                </c:pt>
                <c:pt idx="16824">
                  <c:v>407.49900000000002</c:v>
                </c:pt>
                <c:pt idx="16825">
                  <c:v>407.51900000000001</c:v>
                </c:pt>
                <c:pt idx="16826">
                  <c:v>407.54</c:v>
                </c:pt>
                <c:pt idx="16827">
                  <c:v>407.57</c:v>
                </c:pt>
                <c:pt idx="16828">
                  <c:v>407.589</c:v>
                </c:pt>
                <c:pt idx="16829">
                  <c:v>407.608</c:v>
                </c:pt>
                <c:pt idx="16830">
                  <c:v>407.62599999999998</c:v>
                </c:pt>
                <c:pt idx="16831">
                  <c:v>407.642</c:v>
                </c:pt>
                <c:pt idx="16832">
                  <c:v>407.65499999999997</c:v>
                </c:pt>
                <c:pt idx="16833">
                  <c:v>407.67</c:v>
                </c:pt>
                <c:pt idx="16834">
                  <c:v>407.685</c:v>
                </c:pt>
                <c:pt idx="16835">
                  <c:v>407.70400000000001</c:v>
                </c:pt>
                <c:pt idx="16836">
                  <c:v>407.74200000000002</c:v>
                </c:pt>
                <c:pt idx="16837">
                  <c:v>407.80799999999999</c:v>
                </c:pt>
                <c:pt idx="16838">
                  <c:v>407.839</c:v>
                </c:pt>
                <c:pt idx="16839">
                  <c:v>407.85</c:v>
                </c:pt>
                <c:pt idx="16840">
                  <c:v>407.86799999999999</c:v>
                </c:pt>
                <c:pt idx="16841">
                  <c:v>407.887</c:v>
                </c:pt>
                <c:pt idx="16842">
                  <c:v>407.90600000000001</c:v>
                </c:pt>
                <c:pt idx="16843">
                  <c:v>407.923</c:v>
                </c:pt>
                <c:pt idx="16844">
                  <c:v>407.94</c:v>
                </c:pt>
                <c:pt idx="16845">
                  <c:v>407.95600000000002</c:v>
                </c:pt>
                <c:pt idx="16846">
                  <c:v>407.97199999999998</c:v>
                </c:pt>
                <c:pt idx="16847">
                  <c:v>407.99200000000002</c:v>
                </c:pt>
                <c:pt idx="16848">
                  <c:v>408.03899999999999</c:v>
                </c:pt>
                <c:pt idx="16849">
                  <c:v>408.09899999999999</c:v>
                </c:pt>
                <c:pt idx="16850">
                  <c:v>408.12900000000002</c:v>
                </c:pt>
                <c:pt idx="16851">
                  <c:v>408.14699999999999</c:v>
                </c:pt>
                <c:pt idx="16852">
                  <c:v>408.16899999999998</c:v>
                </c:pt>
                <c:pt idx="16853">
                  <c:v>408.18900000000002</c:v>
                </c:pt>
                <c:pt idx="16854">
                  <c:v>408.20400000000001</c:v>
                </c:pt>
                <c:pt idx="16855">
                  <c:v>408.21800000000002</c:v>
                </c:pt>
                <c:pt idx="16856">
                  <c:v>408.23200000000003</c:v>
                </c:pt>
                <c:pt idx="16857">
                  <c:v>408.24799999999999</c:v>
                </c:pt>
                <c:pt idx="16858">
                  <c:v>408.26400000000001</c:v>
                </c:pt>
                <c:pt idx="16859">
                  <c:v>408.28899999999999</c:v>
                </c:pt>
                <c:pt idx="16860">
                  <c:v>408.34899999999999</c:v>
                </c:pt>
                <c:pt idx="16861">
                  <c:v>408.43400000000003</c:v>
                </c:pt>
                <c:pt idx="16862">
                  <c:v>408.52800000000002</c:v>
                </c:pt>
                <c:pt idx="16863">
                  <c:v>408.62299999999999</c:v>
                </c:pt>
                <c:pt idx="16864">
                  <c:v>408.661</c:v>
                </c:pt>
                <c:pt idx="16865">
                  <c:v>408.67099999999999</c:v>
                </c:pt>
                <c:pt idx="16866">
                  <c:v>408.68200000000002</c:v>
                </c:pt>
                <c:pt idx="16867">
                  <c:v>408.69900000000001</c:v>
                </c:pt>
                <c:pt idx="16868">
                  <c:v>408.72800000000001</c:v>
                </c:pt>
                <c:pt idx="16869">
                  <c:v>408.76400000000001</c:v>
                </c:pt>
                <c:pt idx="16870">
                  <c:v>408.80700000000002</c:v>
                </c:pt>
                <c:pt idx="16871">
                  <c:v>408.86200000000002</c:v>
                </c:pt>
                <c:pt idx="16872">
                  <c:v>408.92700000000002</c:v>
                </c:pt>
                <c:pt idx="16873">
                  <c:v>408.99400000000003</c:v>
                </c:pt>
                <c:pt idx="16874">
                  <c:v>409.06200000000001</c:v>
                </c:pt>
                <c:pt idx="16875">
                  <c:v>409.12200000000001</c:v>
                </c:pt>
                <c:pt idx="16876">
                  <c:v>409.178</c:v>
                </c:pt>
                <c:pt idx="16877">
                  <c:v>409.24700000000001</c:v>
                </c:pt>
                <c:pt idx="16878">
                  <c:v>409.32900000000001</c:v>
                </c:pt>
                <c:pt idx="16879">
                  <c:v>409.42</c:v>
                </c:pt>
                <c:pt idx="16880">
                  <c:v>409.51499999999999</c:v>
                </c:pt>
                <c:pt idx="16881">
                  <c:v>409.61099999999999</c:v>
                </c:pt>
                <c:pt idx="16882">
                  <c:v>409.70600000000002</c:v>
                </c:pt>
                <c:pt idx="16883">
                  <c:v>409.79700000000003</c:v>
                </c:pt>
                <c:pt idx="16884">
                  <c:v>409.892</c:v>
                </c:pt>
                <c:pt idx="16885">
                  <c:v>409.988</c:v>
                </c:pt>
                <c:pt idx="16886">
                  <c:v>410.07100000000003</c:v>
                </c:pt>
                <c:pt idx="16887">
                  <c:v>410.14299999999997</c:v>
                </c:pt>
                <c:pt idx="16888">
                  <c:v>410.20100000000002</c:v>
                </c:pt>
                <c:pt idx="16889">
                  <c:v>410.22</c:v>
                </c:pt>
                <c:pt idx="16890">
                  <c:v>410.23200000000003</c:v>
                </c:pt>
                <c:pt idx="16891">
                  <c:v>410.24299999999999</c:v>
                </c:pt>
                <c:pt idx="16892">
                  <c:v>410.25299999999999</c:v>
                </c:pt>
                <c:pt idx="16893">
                  <c:v>410.26400000000001</c:v>
                </c:pt>
                <c:pt idx="16894">
                  <c:v>410.27499999999998</c:v>
                </c:pt>
                <c:pt idx="16895">
                  <c:v>410.28899999999999</c:v>
                </c:pt>
                <c:pt idx="16896">
                  <c:v>410.30599999999998</c:v>
                </c:pt>
                <c:pt idx="16897">
                  <c:v>410.322</c:v>
                </c:pt>
                <c:pt idx="16898">
                  <c:v>410.33600000000001</c:v>
                </c:pt>
                <c:pt idx="16899">
                  <c:v>410.351</c:v>
                </c:pt>
                <c:pt idx="16900">
                  <c:v>410.36599999999999</c:v>
                </c:pt>
                <c:pt idx="16901">
                  <c:v>410.38099999999997</c:v>
                </c:pt>
                <c:pt idx="16902">
                  <c:v>410.40499999999997</c:v>
                </c:pt>
                <c:pt idx="16903">
                  <c:v>410.45100000000002</c:v>
                </c:pt>
                <c:pt idx="16904">
                  <c:v>410.51799999999997</c:v>
                </c:pt>
                <c:pt idx="16905">
                  <c:v>410.57</c:v>
                </c:pt>
                <c:pt idx="16906">
                  <c:v>410.58800000000002</c:v>
                </c:pt>
                <c:pt idx="16907">
                  <c:v>410.60199999999998</c:v>
                </c:pt>
                <c:pt idx="16908">
                  <c:v>410.61500000000001</c:v>
                </c:pt>
                <c:pt idx="16909">
                  <c:v>410.62799999999999</c:v>
                </c:pt>
                <c:pt idx="16910">
                  <c:v>410.642</c:v>
                </c:pt>
                <c:pt idx="16911">
                  <c:v>410.65499999999997</c:v>
                </c:pt>
                <c:pt idx="16912">
                  <c:v>410.66800000000001</c:v>
                </c:pt>
                <c:pt idx="16913">
                  <c:v>410.68099999999998</c:v>
                </c:pt>
                <c:pt idx="16914">
                  <c:v>410.69400000000002</c:v>
                </c:pt>
                <c:pt idx="16915">
                  <c:v>410.70800000000003</c:v>
                </c:pt>
                <c:pt idx="16916">
                  <c:v>410.721</c:v>
                </c:pt>
                <c:pt idx="16917">
                  <c:v>410.73399999999998</c:v>
                </c:pt>
                <c:pt idx="16918">
                  <c:v>410.74700000000001</c:v>
                </c:pt>
                <c:pt idx="16919">
                  <c:v>410.76100000000002</c:v>
                </c:pt>
                <c:pt idx="16920">
                  <c:v>410.77600000000001</c:v>
                </c:pt>
                <c:pt idx="16921">
                  <c:v>410.79300000000001</c:v>
                </c:pt>
                <c:pt idx="16922">
                  <c:v>410.80900000000003</c:v>
                </c:pt>
                <c:pt idx="16923">
                  <c:v>410.82299999999998</c:v>
                </c:pt>
                <c:pt idx="16924">
                  <c:v>410.83699999999999</c:v>
                </c:pt>
                <c:pt idx="16925">
                  <c:v>410.84899999999999</c:v>
                </c:pt>
                <c:pt idx="16926">
                  <c:v>410.86200000000002</c:v>
                </c:pt>
                <c:pt idx="16927">
                  <c:v>410.87400000000002</c:v>
                </c:pt>
                <c:pt idx="16928">
                  <c:v>410.887</c:v>
                </c:pt>
                <c:pt idx="16929">
                  <c:v>410.899</c:v>
                </c:pt>
                <c:pt idx="16930">
                  <c:v>410.911</c:v>
                </c:pt>
                <c:pt idx="16931">
                  <c:v>410.923</c:v>
                </c:pt>
                <c:pt idx="16932">
                  <c:v>410.935</c:v>
                </c:pt>
                <c:pt idx="16933">
                  <c:v>410.947</c:v>
                </c:pt>
                <c:pt idx="16934">
                  <c:v>410.959</c:v>
                </c:pt>
                <c:pt idx="16935">
                  <c:v>410.97199999999998</c:v>
                </c:pt>
                <c:pt idx="16936">
                  <c:v>410.98500000000001</c:v>
                </c:pt>
                <c:pt idx="16937">
                  <c:v>411.00099999999998</c:v>
                </c:pt>
                <c:pt idx="16938">
                  <c:v>411.017</c:v>
                </c:pt>
                <c:pt idx="16939">
                  <c:v>411.03100000000001</c:v>
                </c:pt>
                <c:pt idx="16940">
                  <c:v>411.04300000000001</c:v>
                </c:pt>
                <c:pt idx="16941">
                  <c:v>411.05500000000001</c:v>
                </c:pt>
                <c:pt idx="16942">
                  <c:v>411.06799999999998</c:v>
                </c:pt>
                <c:pt idx="16943">
                  <c:v>411.08</c:v>
                </c:pt>
                <c:pt idx="16944">
                  <c:v>411.09199999999998</c:v>
                </c:pt>
                <c:pt idx="16945">
                  <c:v>411.10399999999998</c:v>
                </c:pt>
                <c:pt idx="16946">
                  <c:v>411.11599999999999</c:v>
                </c:pt>
                <c:pt idx="16947">
                  <c:v>411.13</c:v>
                </c:pt>
                <c:pt idx="16948">
                  <c:v>411.14299999999997</c:v>
                </c:pt>
                <c:pt idx="16949">
                  <c:v>411.15899999999999</c:v>
                </c:pt>
                <c:pt idx="16950">
                  <c:v>411.17500000000001</c:v>
                </c:pt>
                <c:pt idx="16951">
                  <c:v>411.19400000000002</c:v>
                </c:pt>
                <c:pt idx="16952">
                  <c:v>411.214</c:v>
                </c:pt>
                <c:pt idx="16953">
                  <c:v>411.23200000000003</c:v>
                </c:pt>
                <c:pt idx="16954">
                  <c:v>411.24799999999999</c:v>
                </c:pt>
                <c:pt idx="16955">
                  <c:v>411.26400000000001</c:v>
                </c:pt>
                <c:pt idx="16956">
                  <c:v>411.279</c:v>
                </c:pt>
                <c:pt idx="16957">
                  <c:v>411.29300000000001</c:v>
                </c:pt>
                <c:pt idx="16958">
                  <c:v>411.30700000000002</c:v>
                </c:pt>
                <c:pt idx="16959">
                  <c:v>411.322</c:v>
                </c:pt>
                <c:pt idx="16960">
                  <c:v>411.33800000000002</c:v>
                </c:pt>
                <c:pt idx="16961">
                  <c:v>411.35300000000001</c:v>
                </c:pt>
                <c:pt idx="16962">
                  <c:v>411.36599999999999</c:v>
                </c:pt>
                <c:pt idx="16963">
                  <c:v>411.37799999999999</c:v>
                </c:pt>
                <c:pt idx="16964">
                  <c:v>411.39</c:v>
                </c:pt>
                <c:pt idx="16965">
                  <c:v>411.40199999999999</c:v>
                </c:pt>
                <c:pt idx="16966">
                  <c:v>411.41399999999999</c:v>
                </c:pt>
                <c:pt idx="16967">
                  <c:v>411.42599999999999</c:v>
                </c:pt>
                <c:pt idx="16968">
                  <c:v>411.43799999999999</c:v>
                </c:pt>
                <c:pt idx="16969">
                  <c:v>411.45</c:v>
                </c:pt>
                <c:pt idx="16970">
                  <c:v>411.46100000000001</c:v>
                </c:pt>
                <c:pt idx="16971">
                  <c:v>411.47300000000001</c:v>
                </c:pt>
                <c:pt idx="16972">
                  <c:v>411.48500000000001</c:v>
                </c:pt>
                <c:pt idx="16973">
                  <c:v>411.49700000000001</c:v>
                </c:pt>
                <c:pt idx="16974">
                  <c:v>411.50900000000001</c:v>
                </c:pt>
                <c:pt idx="16975">
                  <c:v>411.524</c:v>
                </c:pt>
                <c:pt idx="16976">
                  <c:v>411.54</c:v>
                </c:pt>
                <c:pt idx="16977">
                  <c:v>411.55799999999999</c:v>
                </c:pt>
                <c:pt idx="16978">
                  <c:v>411.57400000000001</c:v>
                </c:pt>
                <c:pt idx="16979">
                  <c:v>411.58699999999999</c:v>
                </c:pt>
                <c:pt idx="16980">
                  <c:v>411.59800000000001</c:v>
                </c:pt>
                <c:pt idx="16981">
                  <c:v>411.61</c:v>
                </c:pt>
                <c:pt idx="16982">
                  <c:v>411.62200000000001</c:v>
                </c:pt>
                <c:pt idx="16983">
                  <c:v>411.63400000000001</c:v>
                </c:pt>
                <c:pt idx="16984">
                  <c:v>411.64499999999998</c:v>
                </c:pt>
                <c:pt idx="16985">
                  <c:v>411.65699999999998</c:v>
                </c:pt>
                <c:pt idx="16986">
                  <c:v>411.66899999999998</c:v>
                </c:pt>
                <c:pt idx="16987">
                  <c:v>411.68</c:v>
                </c:pt>
                <c:pt idx="16988">
                  <c:v>411.69200000000001</c:v>
                </c:pt>
                <c:pt idx="16989">
                  <c:v>411.70400000000001</c:v>
                </c:pt>
                <c:pt idx="16990">
                  <c:v>411.71600000000001</c:v>
                </c:pt>
                <c:pt idx="16991">
                  <c:v>411.72800000000001</c:v>
                </c:pt>
                <c:pt idx="16992">
                  <c:v>411.74099999999999</c:v>
                </c:pt>
                <c:pt idx="16993">
                  <c:v>411.75700000000001</c:v>
                </c:pt>
                <c:pt idx="16994">
                  <c:v>411.77300000000002</c:v>
                </c:pt>
                <c:pt idx="16995">
                  <c:v>411.78800000000001</c:v>
                </c:pt>
                <c:pt idx="16996">
                  <c:v>411.80099999999999</c:v>
                </c:pt>
                <c:pt idx="16997">
                  <c:v>411.81799999999998</c:v>
                </c:pt>
                <c:pt idx="16998">
                  <c:v>411.85399999999998</c:v>
                </c:pt>
                <c:pt idx="16999">
                  <c:v>411.923</c:v>
                </c:pt>
                <c:pt idx="17000">
                  <c:v>412.01400000000001</c:v>
                </c:pt>
                <c:pt idx="17001">
                  <c:v>412.113</c:v>
                </c:pt>
                <c:pt idx="17002">
                  <c:v>412.21100000000001</c:v>
                </c:pt>
                <c:pt idx="17003">
                  <c:v>412.30799999999999</c:v>
                </c:pt>
                <c:pt idx="17004">
                  <c:v>412.40600000000001</c:v>
                </c:pt>
                <c:pt idx="17005">
                  <c:v>412.505</c:v>
                </c:pt>
                <c:pt idx="17006">
                  <c:v>412.596</c:v>
                </c:pt>
                <c:pt idx="17007">
                  <c:v>412.68900000000002</c:v>
                </c:pt>
                <c:pt idx="17008">
                  <c:v>412.786</c:v>
                </c:pt>
                <c:pt idx="17009">
                  <c:v>412.88299999999998</c:v>
                </c:pt>
                <c:pt idx="17010">
                  <c:v>412.97199999999998</c:v>
                </c:pt>
                <c:pt idx="17011">
                  <c:v>413.05599999999998</c:v>
                </c:pt>
                <c:pt idx="17012">
                  <c:v>413.12900000000002</c:v>
                </c:pt>
                <c:pt idx="17013">
                  <c:v>413.19099999999997</c:v>
                </c:pt>
                <c:pt idx="17014">
                  <c:v>413.24099999999999</c:v>
                </c:pt>
                <c:pt idx="17015">
                  <c:v>413.28800000000001</c:v>
                </c:pt>
                <c:pt idx="17016">
                  <c:v>413.33699999999999</c:v>
                </c:pt>
                <c:pt idx="17017">
                  <c:v>413.37599999999998</c:v>
                </c:pt>
                <c:pt idx="17018">
                  <c:v>413.38799999999998</c:v>
                </c:pt>
                <c:pt idx="17019">
                  <c:v>413.39</c:v>
                </c:pt>
                <c:pt idx="17020">
                  <c:v>413.399</c:v>
                </c:pt>
                <c:pt idx="17021">
                  <c:v>413.42099999999999</c:v>
                </c:pt>
                <c:pt idx="17022">
                  <c:v>413.46600000000001</c:v>
                </c:pt>
                <c:pt idx="17023">
                  <c:v>413.536</c:v>
                </c:pt>
                <c:pt idx="17024">
                  <c:v>413.61200000000002</c:v>
                </c:pt>
                <c:pt idx="17025">
                  <c:v>413.69299999999998</c:v>
                </c:pt>
                <c:pt idx="17026">
                  <c:v>413.76100000000002</c:v>
                </c:pt>
                <c:pt idx="17027">
                  <c:v>413.78699999999998</c:v>
                </c:pt>
                <c:pt idx="17028">
                  <c:v>413.79599999999999</c:v>
                </c:pt>
                <c:pt idx="17029">
                  <c:v>413.80099999999999</c:v>
                </c:pt>
                <c:pt idx="17030">
                  <c:v>413.80900000000003</c:v>
                </c:pt>
                <c:pt idx="17031">
                  <c:v>413.81799999999998</c:v>
                </c:pt>
                <c:pt idx="17032">
                  <c:v>413.83100000000002</c:v>
                </c:pt>
                <c:pt idx="17033">
                  <c:v>413.84800000000001</c:v>
                </c:pt>
                <c:pt idx="17034">
                  <c:v>413.86399999999998</c:v>
                </c:pt>
                <c:pt idx="17035">
                  <c:v>413.88099999999997</c:v>
                </c:pt>
                <c:pt idx="17036">
                  <c:v>413.89600000000002</c:v>
                </c:pt>
                <c:pt idx="17037">
                  <c:v>413.91</c:v>
                </c:pt>
                <c:pt idx="17038">
                  <c:v>413.92500000000001</c:v>
                </c:pt>
                <c:pt idx="17039">
                  <c:v>413.94</c:v>
                </c:pt>
                <c:pt idx="17040">
                  <c:v>413.96300000000002</c:v>
                </c:pt>
                <c:pt idx="17041">
                  <c:v>414.01100000000002</c:v>
                </c:pt>
                <c:pt idx="17042">
                  <c:v>414.08499999999998</c:v>
                </c:pt>
                <c:pt idx="17043">
                  <c:v>414.17399999999998</c:v>
                </c:pt>
                <c:pt idx="17044">
                  <c:v>414.26900000000001</c:v>
                </c:pt>
                <c:pt idx="17045">
                  <c:v>414.36399999999998</c:v>
                </c:pt>
                <c:pt idx="17046">
                  <c:v>414.46100000000001</c:v>
                </c:pt>
                <c:pt idx="17047">
                  <c:v>414.56</c:v>
                </c:pt>
                <c:pt idx="17048">
                  <c:v>414.65499999999997</c:v>
                </c:pt>
                <c:pt idx="17049">
                  <c:v>414.74700000000001</c:v>
                </c:pt>
                <c:pt idx="17050">
                  <c:v>414.84199999999998</c:v>
                </c:pt>
                <c:pt idx="17051">
                  <c:v>414.93799999999999</c:v>
                </c:pt>
                <c:pt idx="17052">
                  <c:v>415.03</c:v>
                </c:pt>
                <c:pt idx="17053">
                  <c:v>415.11</c:v>
                </c:pt>
                <c:pt idx="17054">
                  <c:v>415.17</c:v>
                </c:pt>
                <c:pt idx="17055">
                  <c:v>415.22199999999998</c:v>
                </c:pt>
                <c:pt idx="17056">
                  <c:v>415.26499999999999</c:v>
                </c:pt>
                <c:pt idx="17057">
                  <c:v>415.29899999999998</c:v>
                </c:pt>
                <c:pt idx="17058">
                  <c:v>415.33199999999999</c:v>
                </c:pt>
                <c:pt idx="17059">
                  <c:v>415.36</c:v>
                </c:pt>
                <c:pt idx="17060">
                  <c:v>415.38499999999999</c:v>
                </c:pt>
                <c:pt idx="17061">
                  <c:v>415.39499999999998</c:v>
                </c:pt>
                <c:pt idx="17062">
                  <c:v>415.4</c:v>
                </c:pt>
                <c:pt idx="17063">
                  <c:v>415.4</c:v>
                </c:pt>
                <c:pt idx="17064">
                  <c:v>415.40699999999998</c:v>
                </c:pt>
                <c:pt idx="17065">
                  <c:v>415.411</c:v>
                </c:pt>
                <c:pt idx="17066">
                  <c:v>415.41699999999997</c:v>
                </c:pt>
                <c:pt idx="17067">
                  <c:v>415.42700000000002</c:v>
                </c:pt>
                <c:pt idx="17068">
                  <c:v>415.44400000000002</c:v>
                </c:pt>
                <c:pt idx="17069">
                  <c:v>415.46</c:v>
                </c:pt>
                <c:pt idx="17070">
                  <c:v>415.47500000000002</c:v>
                </c:pt>
                <c:pt idx="17071">
                  <c:v>415.49</c:v>
                </c:pt>
                <c:pt idx="17072">
                  <c:v>415.505</c:v>
                </c:pt>
                <c:pt idx="17073">
                  <c:v>415.51900000000001</c:v>
                </c:pt>
                <c:pt idx="17074">
                  <c:v>415.536</c:v>
                </c:pt>
                <c:pt idx="17075">
                  <c:v>415.56200000000001</c:v>
                </c:pt>
                <c:pt idx="17076">
                  <c:v>415.613</c:v>
                </c:pt>
                <c:pt idx="17077">
                  <c:v>415.68599999999998</c:v>
                </c:pt>
                <c:pt idx="17078">
                  <c:v>415.77100000000002</c:v>
                </c:pt>
                <c:pt idx="17079">
                  <c:v>415.86099999999999</c:v>
                </c:pt>
                <c:pt idx="17080">
                  <c:v>415.952</c:v>
                </c:pt>
                <c:pt idx="17081">
                  <c:v>416.04700000000003</c:v>
                </c:pt>
                <c:pt idx="17082">
                  <c:v>416.14499999999998</c:v>
                </c:pt>
                <c:pt idx="17083">
                  <c:v>416.23899999999998</c:v>
                </c:pt>
                <c:pt idx="17084">
                  <c:v>416.322</c:v>
                </c:pt>
                <c:pt idx="17085">
                  <c:v>416.39600000000002</c:v>
                </c:pt>
                <c:pt idx="17086">
                  <c:v>416.46199999999999</c:v>
                </c:pt>
                <c:pt idx="17087">
                  <c:v>416.52300000000002</c:v>
                </c:pt>
                <c:pt idx="17088">
                  <c:v>416.58199999999999</c:v>
                </c:pt>
                <c:pt idx="17089">
                  <c:v>416.61099999999999</c:v>
                </c:pt>
                <c:pt idx="17090">
                  <c:v>416.61200000000002</c:v>
                </c:pt>
                <c:pt idx="17091">
                  <c:v>416.61200000000002</c:v>
                </c:pt>
                <c:pt idx="17092">
                  <c:v>416.61500000000001</c:v>
                </c:pt>
                <c:pt idx="17093">
                  <c:v>416.62299999999999</c:v>
                </c:pt>
                <c:pt idx="17094">
                  <c:v>416.637</c:v>
                </c:pt>
                <c:pt idx="17095">
                  <c:v>416.66199999999998</c:v>
                </c:pt>
                <c:pt idx="17096">
                  <c:v>416.68200000000002</c:v>
                </c:pt>
                <c:pt idx="17097">
                  <c:v>416.697</c:v>
                </c:pt>
                <c:pt idx="17098">
                  <c:v>416.71</c:v>
                </c:pt>
                <c:pt idx="17099">
                  <c:v>416.72500000000002</c:v>
                </c:pt>
                <c:pt idx="17100">
                  <c:v>416.73899999999998</c:v>
                </c:pt>
                <c:pt idx="17101">
                  <c:v>416.75700000000001</c:v>
                </c:pt>
                <c:pt idx="17102">
                  <c:v>416.79500000000002</c:v>
                </c:pt>
                <c:pt idx="17103">
                  <c:v>416.86</c:v>
                </c:pt>
                <c:pt idx="17104">
                  <c:v>416.94900000000001</c:v>
                </c:pt>
                <c:pt idx="17105">
                  <c:v>417.04599999999999</c:v>
                </c:pt>
                <c:pt idx="17106">
                  <c:v>417.14100000000002</c:v>
                </c:pt>
                <c:pt idx="17107">
                  <c:v>417.23599999999999</c:v>
                </c:pt>
                <c:pt idx="17108">
                  <c:v>417.32</c:v>
                </c:pt>
                <c:pt idx="17109">
                  <c:v>417.36599999999999</c:v>
                </c:pt>
                <c:pt idx="17110">
                  <c:v>417.36700000000002</c:v>
                </c:pt>
                <c:pt idx="17111">
                  <c:v>417.37200000000001</c:v>
                </c:pt>
                <c:pt idx="17112">
                  <c:v>417.38200000000001</c:v>
                </c:pt>
                <c:pt idx="17113">
                  <c:v>417.404</c:v>
                </c:pt>
                <c:pt idx="17114">
                  <c:v>417.435</c:v>
                </c:pt>
                <c:pt idx="17115">
                  <c:v>417.45699999999999</c:v>
                </c:pt>
                <c:pt idx="17116">
                  <c:v>417.47300000000001</c:v>
                </c:pt>
                <c:pt idx="17117">
                  <c:v>417.48599999999999</c:v>
                </c:pt>
                <c:pt idx="17118">
                  <c:v>417.50200000000001</c:v>
                </c:pt>
                <c:pt idx="17119">
                  <c:v>417.517</c:v>
                </c:pt>
                <c:pt idx="17120">
                  <c:v>417.536</c:v>
                </c:pt>
                <c:pt idx="17121">
                  <c:v>417.57900000000001</c:v>
                </c:pt>
                <c:pt idx="17122">
                  <c:v>417.64800000000002</c:v>
                </c:pt>
                <c:pt idx="17123">
                  <c:v>417.72800000000001</c:v>
                </c:pt>
                <c:pt idx="17124">
                  <c:v>417.82100000000003</c:v>
                </c:pt>
                <c:pt idx="17125">
                  <c:v>417.91500000000002</c:v>
                </c:pt>
                <c:pt idx="17126">
                  <c:v>418.01</c:v>
                </c:pt>
                <c:pt idx="17127">
                  <c:v>418.108</c:v>
                </c:pt>
                <c:pt idx="17128">
                  <c:v>418.20699999999999</c:v>
                </c:pt>
                <c:pt idx="17129">
                  <c:v>418.29899999999998</c:v>
                </c:pt>
                <c:pt idx="17130">
                  <c:v>418.38600000000002</c:v>
                </c:pt>
                <c:pt idx="17131">
                  <c:v>418.47300000000001</c:v>
                </c:pt>
                <c:pt idx="17132">
                  <c:v>418.565</c:v>
                </c:pt>
                <c:pt idx="17133">
                  <c:v>418.65699999999998</c:v>
                </c:pt>
                <c:pt idx="17134">
                  <c:v>418.73599999999999</c:v>
                </c:pt>
                <c:pt idx="17135">
                  <c:v>418.798</c:v>
                </c:pt>
                <c:pt idx="17136">
                  <c:v>418.83699999999999</c:v>
                </c:pt>
                <c:pt idx="17137">
                  <c:v>418.85</c:v>
                </c:pt>
                <c:pt idx="17138">
                  <c:v>418.86099999999999</c:v>
                </c:pt>
                <c:pt idx="17139">
                  <c:v>418.86900000000003</c:v>
                </c:pt>
                <c:pt idx="17140">
                  <c:v>418.87900000000002</c:v>
                </c:pt>
                <c:pt idx="17141">
                  <c:v>418.892</c:v>
                </c:pt>
                <c:pt idx="17142">
                  <c:v>418.91199999999998</c:v>
                </c:pt>
                <c:pt idx="17143">
                  <c:v>418.93599999999998</c:v>
                </c:pt>
                <c:pt idx="17144">
                  <c:v>418.952</c:v>
                </c:pt>
                <c:pt idx="17145">
                  <c:v>418.96699999999998</c:v>
                </c:pt>
                <c:pt idx="17146">
                  <c:v>418.983</c:v>
                </c:pt>
                <c:pt idx="17147">
                  <c:v>418.99799999999999</c:v>
                </c:pt>
                <c:pt idx="17148">
                  <c:v>419.01299999999998</c:v>
                </c:pt>
                <c:pt idx="17149">
                  <c:v>419.04700000000003</c:v>
                </c:pt>
                <c:pt idx="17150">
                  <c:v>419.10899999999998</c:v>
                </c:pt>
                <c:pt idx="17151">
                  <c:v>419.19299999999998</c:v>
                </c:pt>
                <c:pt idx="17152">
                  <c:v>419.24099999999999</c:v>
                </c:pt>
                <c:pt idx="17153">
                  <c:v>419.267</c:v>
                </c:pt>
                <c:pt idx="17154">
                  <c:v>419.28800000000001</c:v>
                </c:pt>
                <c:pt idx="17155">
                  <c:v>419.31799999999998</c:v>
                </c:pt>
                <c:pt idx="17156">
                  <c:v>419.34800000000001</c:v>
                </c:pt>
                <c:pt idx="17157">
                  <c:v>419.36399999999998</c:v>
                </c:pt>
                <c:pt idx="17158">
                  <c:v>419.37599999999998</c:v>
                </c:pt>
                <c:pt idx="17159">
                  <c:v>419.39</c:v>
                </c:pt>
                <c:pt idx="17160">
                  <c:v>419.40499999999997</c:v>
                </c:pt>
                <c:pt idx="17161">
                  <c:v>419.42399999999998</c:v>
                </c:pt>
                <c:pt idx="17162">
                  <c:v>419.46100000000001</c:v>
                </c:pt>
                <c:pt idx="17163">
                  <c:v>419.52800000000002</c:v>
                </c:pt>
                <c:pt idx="17164">
                  <c:v>419.61500000000001</c:v>
                </c:pt>
                <c:pt idx="17165">
                  <c:v>419.71199999999999</c:v>
                </c:pt>
                <c:pt idx="17166">
                  <c:v>419.81099999999998</c:v>
                </c:pt>
                <c:pt idx="17167">
                  <c:v>419.90899999999999</c:v>
                </c:pt>
                <c:pt idx="17168">
                  <c:v>420.00599999999997</c:v>
                </c:pt>
                <c:pt idx="17169">
                  <c:v>420.10199999999998</c:v>
                </c:pt>
                <c:pt idx="17170">
                  <c:v>420.17599999999999</c:v>
                </c:pt>
                <c:pt idx="17171">
                  <c:v>420.17700000000002</c:v>
                </c:pt>
                <c:pt idx="17172">
                  <c:v>420.18200000000002</c:v>
                </c:pt>
                <c:pt idx="17173">
                  <c:v>420.19200000000001</c:v>
                </c:pt>
                <c:pt idx="17174">
                  <c:v>420.20299999999997</c:v>
                </c:pt>
                <c:pt idx="17175">
                  <c:v>420.22300000000001</c:v>
                </c:pt>
                <c:pt idx="17176">
                  <c:v>420.24</c:v>
                </c:pt>
                <c:pt idx="17177">
                  <c:v>420.255</c:v>
                </c:pt>
                <c:pt idx="17178">
                  <c:v>420.26900000000001</c:v>
                </c:pt>
                <c:pt idx="17179">
                  <c:v>420.28300000000002</c:v>
                </c:pt>
                <c:pt idx="17180">
                  <c:v>420.29700000000003</c:v>
                </c:pt>
                <c:pt idx="17181">
                  <c:v>420.315</c:v>
                </c:pt>
                <c:pt idx="17182">
                  <c:v>420.35599999999999</c:v>
                </c:pt>
                <c:pt idx="17183">
                  <c:v>420.42700000000002</c:v>
                </c:pt>
                <c:pt idx="17184">
                  <c:v>420.51799999999997</c:v>
                </c:pt>
                <c:pt idx="17185">
                  <c:v>420.61399999999998</c:v>
                </c:pt>
                <c:pt idx="17186">
                  <c:v>420.709</c:v>
                </c:pt>
                <c:pt idx="17187">
                  <c:v>420.80599999999998</c:v>
                </c:pt>
                <c:pt idx="17188">
                  <c:v>420.90199999999999</c:v>
                </c:pt>
                <c:pt idx="17189">
                  <c:v>420.99299999999999</c:v>
                </c:pt>
                <c:pt idx="17190">
                  <c:v>421.08699999999999</c:v>
                </c:pt>
                <c:pt idx="17191">
                  <c:v>421.18400000000003</c:v>
                </c:pt>
                <c:pt idx="17192">
                  <c:v>421.27699999999999</c:v>
                </c:pt>
                <c:pt idx="17193">
                  <c:v>421.35700000000003</c:v>
                </c:pt>
                <c:pt idx="17194">
                  <c:v>421.42399999999998</c:v>
                </c:pt>
                <c:pt idx="17195">
                  <c:v>421.48</c:v>
                </c:pt>
                <c:pt idx="17196">
                  <c:v>421.517</c:v>
                </c:pt>
                <c:pt idx="17197">
                  <c:v>421.54</c:v>
                </c:pt>
                <c:pt idx="17198">
                  <c:v>421.541</c:v>
                </c:pt>
                <c:pt idx="17199">
                  <c:v>421.54399999999998</c:v>
                </c:pt>
                <c:pt idx="17200">
                  <c:v>421.54700000000003</c:v>
                </c:pt>
                <c:pt idx="17201">
                  <c:v>421.55599999999998</c:v>
                </c:pt>
                <c:pt idx="17202">
                  <c:v>421.577</c:v>
                </c:pt>
                <c:pt idx="17203">
                  <c:v>421.61900000000003</c:v>
                </c:pt>
                <c:pt idx="17204">
                  <c:v>421.69</c:v>
                </c:pt>
                <c:pt idx="17205">
                  <c:v>421.77600000000001</c:v>
                </c:pt>
                <c:pt idx="17206">
                  <c:v>421.87</c:v>
                </c:pt>
                <c:pt idx="17207">
                  <c:v>421.96300000000002</c:v>
                </c:pt>
                <c:pt idx="17208">
                  <c:v>422.05799999999999</c:v>
                </c:pt>
                <c:pt idx="17209">
                  <c:v>422.13799999999998</c:v>
                </c:pt>
                <c:pt idx="17210">
                  <c:v>422.21199999999999</c:v>
                </c:pt>
                <c:pt idx="17211">
                  <c:v>422.28100000000001</c:v>
                </c:pt>
                <c:pt idx="17212">
                  <c:v>422.34399999999999</c:v>
                </c:pt>
                <c:pt idx="17213">
                  <c:v>422.39800000000002</c:v>
                </c:pt>
                <c:pt idx="17214">
                  <c:v>422.43400000000003</c:v>
                </c:pt>
                <c:pt idx="17215">
                  <c:v>422.45800000000003</c:v>
                </c:pt>
                <c:pt idx="17216">
                  <c:v>422.48599999999999</c:v>
                </c:pt>
                <c:pt idx="17217">
                  <c:v>422.51799999999997</c:v>
                </c:pt>
                <c:pt idx="17218">
                  <c:v>422.548</c:v>
                </c:pt>
                <c:pt idx="17219">
                  <c:v>422.57799999999997</c:v>
                </c:pt>
                <c:pt idx="17220">
                  <c:v>422.601</c:v>
                </c:pt>
                <c:pt idx="17221">
                  <c:v>422.61</c:v>
                </c:pt>
                <c:pt idx="17222">
                  <c:v>422.613</c:v>
                </c:pt>
                <c:pt idx="17223">
                  <c:v>422.62</c:v>
                </c:pt>
                <c:pt idx="17224">
                  <c:v>422.625</c:v>
                </c:pt>
                <c:pt idx="17225">
                  <c:v>422.63200000000001</c:v>
                </c:pt>
                <c:pt idx="17226">
                  <c:v>422.64100000000002</c:v>
                </c:pt>
                <c:pt idx="17227">
                  <c:v>422.65899999999999</c:v>
                </c:pt>
                <c:pt idx="17228">
                  <c:v>422.685</c:v>
                </c:pt>
                <c:pt idx="17229">
                  <c:v>422.70299999999997</c:v>
                </c:pt>
                <c:pt idx="17230">
                  <c:v>422.72399999999999</c:v>
                </c:pt>
                <c:pt idx="17231">
                  <c:v>422.74700000000001</c:v>
                </c:pt>
                <c:pt idx="17232">
                  <c:v>422.76299999999998</c:v>
                </c:pt>
                <c:pt idx="17233">
                  <c:v>422.77800000000002</c:v>
                </c:pt>
                <c:pt idx="17234">
                  <c:v>422.79399999999998</c:v>
                </c:pt>
                <c:pt idx="17235">
                  <c:v>422.80900000000003</c:v>
                </c:pt>
                <c:pt idx="17236">
                  <c:v>422.83199999999999</c:v>
                </c:pt>
                <c:pt idx="17237">
                  <c:v>422.887</c:v>
                </c:pt>
                <c:pt idx="17238">
                  <c:v>422.96499999999997</c:v>
                </c:pt>
                <c:pt idx="17239">
                  <c:v>423.05599999999998</c:v>
                </c:pt>
                <c:pt idx="17240">
                  <c:v>423.14400000000001</c:v>
                </c:pt>
                <c:pt idx="17241">
                  <c:v>423.19499999999999</c:v>
                </c:pt>
                <c:pt idx="17242">
                  <c:v>423.20800000000003</c:v>
                </c:pt>
                <c:pt idx="17243">
                  <c:v>423.221</c:v>
                </c:pt>
                <c:pt idx="17244">
                  <c:v>423.25</c:v>
                </c:pt>
                <c:pt idx="17245">
                  <c:v>423.29700000000003</c:v>
                </c:pt>
                <c:pt idx="17246">
                  <c:v>423.34100000000001</c:v>
                </c:pt>
                <c:pt idx="17247">
                  <c:v>423.37900000000002</c:v>
                </c:pt>
                <c:pt idx="17248">
                  <c:v>423.42</c:v>
                </c:pt>
                <c:pt idx="17249">
                  <c:v>423.45499999999998</c:v>
                </c:pt>
                <c:pt idx="17250">
                  <c:v>423.47399999999999</c:v>
                </c:pt>
                <c:pt idx="17251">
                  <c:v>423.488</c:v>
                </c:pt>
                <c:pt idx="17252">
                  <c:v>423.50700000000001</c:v>
                </c:pt>
                <c:pt idx="17253">
                  <c:v>423.536</c:v>
                </c:pt>
                <c:pt idx="17254">
                  <c:v>423.57799999999997</c:v>
                </c:pt>
                <c:pt idx="17255">
                  <c:v>423.63400000000001</c:v>
                </c:pt>
                <c:pt idx="17256">
                  <c:v>423.70100000000002</c:v>
                </c:pt>
                <c:pt idx="17257">
                  <c:v>423.78800000000001</c:v>
                </c:pt>
                <c:pt idx="17258">
                  <c:v>423.88400000000001</c:v>
                </c:pt>
                <c:pt idx="17259">
                  <c:v>423.98200000000003</c:v>
                </c:pt>
                <c:pt idx="17260">
                  <c:v>424.08199999999999</c:v>
                </c:pt>
                <c:pt idx="17261">
                  <c:v>424.17700000000002</c:v>
                </c:pt>
                <c:pt idx="17262">
                  <c:v>424.262</c:v>
                </c:pt>
                <c:pt idx="17263">
                  <c:v>424.346</c:v>
                </c:pt>
                <c:pt idx="17264">
                  <c:v>424.42500000000001</c:v>
                </c:pt>
                <c:pt idx="17265">
                  <c:v>424.495</c:v>
                </c:pt>
                <c:pt idx="17266">
                  <c:v>424.56400000000002</c:v>
                </c:pt>
                <c:pt idx="17267">
                  <c:v>424.62599999999998</c:v>
                </c:pt>
                <c:pt idx="17268">
                  <c:v>424.69200000000001</c:v>
                </c:pt>
                <c:pt idx="17269">
                  <c:v>424.76499999999999</c:v>
                </c:pt>
                <c:pt idx="17270">
                  <c:v>424.84199999999998</c:v>
                </c:pt>
                <c:pt idx="17271">
                  <c:v>424.92399999999998</c:v>
                </c:pt>
                <c:pt idx="17272">
                  <c:v>425.00900000000001</c:v>
                </c:pt>
                <c:pt idx="17273">
                  <c:v>425.096</c:v>
                </c:pt>
                <c:pt idx="17274">
                  <c:v>425.18700000000001</c:v>
                </c:pt>
                <c:pt idx="17275">
                  <c:v>425.28100000000001</c:v>
                </c:pt>
                <c:pt idx="17276">
                  <c:v>425.37799999999999</c:v>
                </c:pt>
                <c:pt idx="17277">
                  <c:v>425.476</c:v>
                </c:pt>
                <c:pt idx="17278">
                  <c:v>425.56400000000002</c:v>
                </c:pt>
                <c:pt idx="17279">
                  <c:v>425.63900000000001</c:v>
                </c:pt>
                <c:pt idx="17280">
                  <c:v>425.70299999999997</c:v>
                </c:pt>
                <c:pt idx="17281">
                  <c:v>425.75799999999998</c:v>
                </c:pt>
                <c:pt idx="17282">
                  <c:v>425.80799999999999</c:v>
                </c:pt>
                <c:pt idx="17283">
                  <c:v>425.85899999999998</c:v>
                </c:pt>
                <c:pt idx="17284">
                  <c:v>425.90899999999999</c:v>
                </c:pt>
                <c:pt idx="17285">
                  <c:v>425.95299999999997</c:v>
                </c:pt>
                <c:pt idx="17286">
                  <c:v>425.99299999999999</c:v>
                </c:pt>
                <c:pt idx="17287">
                  <c:v>426.02499999999998</c:v>
                </c:pt>
                <c:pt idx="17288">
                  <c:v>426.053</c:v>
                </c:pt>
                <c:pt idx="17289">
                  <c:v>426.08499999999998</c:v>
                </c:pt>
                <c:pt idx="17290">
                  <c:v>426.11900000000003</c:v>
                </c:pt>
                <c:pt idx="17291">
                  <c:v>426.15100000000001</c:v>
                </c:pt>
                <c:pt idx="17292">
                  <c:v>426.18299999999999</c:v>
                </c:pt>
                <c:pt idx="17293">
                  <c:v>426.209</c:v>
                </c:pt>
                <c:pt idx="17294">
                  <c:v>426.21499999999997</c:v>
                </c:pt>
                <c:pt idx="17295">
                  <c:v>426.22899999999998</c:v>
                </c:pt>
                <c:pt idx="17296">
                  <c:v>426.24200000000002</c:v>
                </c:pt>
                <c:pt idx="17297">
                  <c:v>426.25599999999997</c:v>
                </c:pt>
                <c:pt idx="17298">
                  <c:v>426.27100000000002</c:v>
                </c:pt>
                <c:pt idx="17299">
                  <c:v>426.28199999999998</c:v>
                </c:pt>
                <c:pt idx="17300">
                  <c:v>426.29500000000002</c:v>
                </c:pt>
                <c:pt idx="17301">
                  <c:v>426.30900000000003</c:v>
                </c:pt>
                <c:pt idx="17302">
                  <c:v>426.33</c:v>
                </c:pt>
                <c:pt idx="17303">
                  <c:v>426.351</c:v>
                </c:pt>
                <c:pt idx="17304">
                  <c:v>426.37099999999998</c:v>
                </c:pt>
                <c:pt idx="17305">
                  <c:v>426.39100000000002</c:v>
                </c:pt>
                <c:pt idx="17306">
                  <c:v>426.41300000000001</c:v>
                </c:pt>
                <c:pt idx="17307">
                  <c:v>426.43599999999998</c:v>
                </c:pt>
                <c:pt idx="17308">
                  <c:v>426.45800000000003</c:v>
                </c:pt>
                <c:pt idx="17309">
                  <c:v>426.47699999999998</c:v>
                </c:pt>
                <c:pt idx="17310">
                  <c:v>426.49599999999998</c:v>
                </c:pt>
                <c:pt idx="17311">
                  <c:v>426.51499999999999</c:v>
                </c:pt>
                <c:pt idx="17312">
                  <c:v>426.53300000000002</c:v>
                </c:pt>
                <c:pt idx="17313">
                  <c:v>426.55200000000002</c:v>
                </c:pt>
                <c:pt idx="17314">
                  <c:v>426.572</c:v>
                </c:pt>
                <c:pt idx="17315">
                  <c:v>426.59199999999998</c:v>
                </c:pt>
                <c:pt idx="17316">
                  <c:v>426.613</c:v>
                </c:pt>
                <c:pt idx="17317">
                  <c:v>426.63499999999999</c:v>
                </c:pt>
                <c:pt idx="17318">
                  <c:v>426.65699999999998</c:v>
                </c:pt>
                <c:pt idx="17319">
                  <c:v>426.67700000000002</c:v>
                </c:pt>
                <c:pt idx="17320">
                  <c:v>426.697</c:v>
                </c:pt>
                <c:pt idx="17321">
                  <c:v>426.72</c:v>
                </c:pt>
                <c:pt idx="17322">
                  <c:v>426.74299999999999</c:v>
                </c:pt>
                <c:pt idx="17323">
                  <c:v>426.76400000000001</c:v>
                </c:pt>
                <c:pt idx="17324">
                  <c:v>426.78399999999999</c:v>
                </c:pt>
                <c:pt idx="17325">
                  <c:v>426.803</c:v>
                </c:pt>
                <c:pt idx="17326">
                  <c:v>426.82400000000001</c:v>
                </c:pt>
                <c:pt idx="17327">
                  <c:v>426.84800000000001</c:v>
                </c:pt>
                <c:pt idx="17328">
                  <c:v>426.87099999999998</c:v>
                </c:pt>
                <c:pt idx="17329">
                  <c:v>426.892</c:v>
                </c:pt>
                <c:pt idx="17330">
                  <c:v>426.91</c:v>
                </c:pt>
                <c:pt idx="17331">
                  <c:v>426.93</c:v>
                </c:pt>
                <c:pt idx="17332">
                  <c:v>426.95</c:v>
                </c:pt>
                <c:pt idx="17333">
                  <c:v>426.97199999999998</c:v>
                </c:pt>
                <c:pt idx="17334">
                  <c:v>426.99900000000002</c:v>
                </c:pt>
                <c:pt idx="17335">
                  <c:v>427.03</c:v>
                </c:pt>
                <c:pt idx="17336">
                  <c:v>427.06799999999998</c:v>
                </c:pt>
                <c:pt idx="17337">
                  <c:v>427.10899999999998</c:v>
                </c:pt>
                <c:pt idx="17338">
                  <c:v>427.13400000000001</c:v>
                </c:pt>
                <c:pt idx="17339">
                  <c:v>427.14100000000002</c:v>
                </c:pt>
                <c:pt idx="17340">
                  <c:v>427.14100000000002</c:v>
                </c:pt>
                <c:pt idx="17341">
                  <c:v>427.14100000000002</c:v>
                </c:pt>
                <c:pt idx="17342">
                  <c:v>427.14100000000002</c:v>
                </c:pt>
                <c:pt idx="17343">
                  <c:v>427.14100000000002</c:v>
                </c:pt>
                <c:pt idx="17344">
                  <c:v>427.14299999999997</c:v>
                </c:pt>
                <c:pt idx="17345">
                  <c:v>427.15199999999999</c:v>
                </c:pt>
                <c:pt idx="17346">
                  <c:v>427.17700000000002</c:v>
                </c:pt>
                <c:pt idx="17347">
                  <c:v>427.23200000000003</c:v>
                </c:pt>
                <c:pt idx="17348">
                  <c:v>427.31599999999997</c:v>
                </c:pt>
                <c:pt idx="17349">
                  <c:v>427.41</c:v>
                </c:pt>
                <c:pt idx="17350">
                  <c:v>427.50099999999998</c:v>
                </c:pt>
                <c:pt idx="17351">
                  <c:v>427.57299999999998</c:v>
                </c:pt>
                <c:pt idx="17352">
                  <c:v>427.61700000000002</c:v>
                </c:pt>
                <c:pt idx="17353">
                  <c:v>427.64100000000002</c:v>
                </c:pt>
                <c:pt idx="17354">
                  <c:v>427.65800000000002</c:v>
                </c:pt>
                <c:pt idx="17355">
                  <c:v>427.66699999999997</c:v>
                </c:pt>
                <c:pt idx="17356">
                  <c:v>427.673</c:v>
                </c:pt>
                <c:pt idx="17357">
                  <c:v>427.678</c:v>
                </c:pt>
                <c:pt idx="17358">
                  <c:v>427.678</c:v>
                </c:pt>
                <c:pt idx="17359">
                  <c:v>427.678</c:v>
                </c:pt>
                <c:pt idx="17360">
                  <c:v>427.678</c:v>
                </c:pt>
                <c:pt idx="17361">
                  <c:v>427.678</c:v>
                </c:pt>
                <c:pt idx="17362">
                  <c:v>427.68099999999998</c:v>
                </c:pt>
                <c:pt idx="17363">
                  <c:v>427.68700000000001</c:v>
                </c:pt>
                <c:pt idx="17364">
                  <c:v>427.69400000000002</c:v>
                </c:pt>
                <c:pt idx="17365">
                  <c:v>427.70100000000002</c:v>
                </c:pt>
                <c:pt idx="17366">
                  <c:v>427.71</c:v>
                </c:pt>
                <c:pt idx="17367">
                  <c:v>427.72</c:v>
                </c:pt>
                <c:pt idx="17368">
                  <c:v>427.73</c:v>
                </c:pt>
                <c:pt idx="17369">
                  <c:v>427.74</c:v>
                </c:pt>
                <c:pt idx="17370">
                  <c:v>427.75099999999998</c:v>
                </c:pt>
                <c:pt idx="17371">
                  <c:v>427.762</c:v>
                </c:pt>
                <c:pt idx="17372">
                  <c:v>427.77199999999999</c:v>
                </c:pt>
                <c:pt idx="17373">
                  <c:v>427.78300000000002</c:v>
                </c:pt>
                <c:pt idx="17374">
                  <c:v>427.79399999999998</c:v>
                </c:pt>
                <c:pt idx="17375">
                  <c:v>427.80500000000001</c:v>
                </c:pt>
                <c:pt idx="17376">
                  <c:v>427.81599999999997</c:v>
                </c:pt>
                <c:pt idx="17377">
                  <c:v>427.827</c:v>
                </c:pt>
                <c:pt idx="17378">
                  <c:v>427.83699999999999</c:v>
                </c:pt>
                <c:pt idx="17379">
                  <c:v>427.84899999999999</c:v>
                </c:pt>
                <c:pt idx="17380">
                  <c:v>427.85899999999998</c:v>
                </c:pt>
                <c:pt idx="17381">
                  <c:v>427.87</c:v>
                </c:pt>
                <c:pt idx="17382">
                  <c:v>427.88099999999997</c:v>
                </c:pt>
                <c:pt idx="17383">
                  <c:v>427.892</c:v>
                </c:pt>
                <c:pt idx="17384">
                  <c:v>427.90199999999999</c:v>
                </c:pt>
                <c:pt idx="17385">
                  <c:v>427.91300000000001</c:v>
                </c:pt>
                <c:pt idx="17386">
                  <c:v>427.92399999999998</c:v>
                </c:pt>
                <c:pt idx="17387">
                  <c:v>427.935</c:v>
                </c:pt>
                <c:pt idx="17388">
                  <c:v>427.94499999999999</c:v>
                </c:pt>
                <c:pt idx="17389">
                  <c:v>427.95600000000002</c:v>
                </c:pt>
                <c:pt idx="17390">
                  <c:v>427.96699999999998</c:v>
                </c:pt>
                <c:pt idx="17391">
                  <c:v>427.97800000000001</c:v>
                </c:pt>
                <c:pt idx="17392">
                  <c:v>427.98899999999998</c:v>
                </c:pt>
                <c:pt idx="17393">
                  <c:v>427.99900000000002</c:v>
                </c:pt>
                <c:pt idx="17394">
                  <c:v>428.01</c:v>
                </c:pt>
                <c:pt idx="17395">
                  <c:v>428.02100000000002</c:v>
                </c:pt>
                <c:pt idx="17396">
                  <c:v>428.03199999999998</c:v>
                </c:pt>
                <c:pt idx="17397">
                  <c:v>428.04199999999997</c:v>
                </c:pt>
                <c:pt idx="17398">
                  <c:v>428.053</c:v>
                </c:pt>
                <c:pt idx="17399">
                  <c:v>428.06400000000002</c:v>
                </c:pt>
                <c:pt idx="17400">
                  <c:v>428.07499999999999</c:v>
                </c:pt>
                <c:pt idx="17401">
                  <c:v>428.08499999999998</c:v>
                </c:pt>
                <c:pt idx="17402">
                  <c:v>428.096</c:v>
                </c:pt>
                <c:pt idx="17403">
                  <c:v>428.10700000000003</c:v>
                </c:pt>
                <c:pt idx="17404">
                  <c:v>428.11799999999999</c:v>
                </c:pt>
                <c:pt idx="17405">
                  <c:v>428.12799999999999</c:v>
                </c:pt>
                <c:pt idx="17406">
                  <c:v>428.13900000000001</c:v>
                </c:pt>
                <c:pt idx="17407">
                  <c:v>428.15</c:v>
                </c:pt>
                <c:pt idx="17408">
                  <c:v>428.161</c:v>
                </c:pt>
                <c:pt idx="17409">
                  <c:v>428.17200000000003</c:v>
                </c:pt>
                <c:pt idx="17410">
                  <c:v>428.18200000000002</c:v>
                </c:pt>
                <c:pt idx="17411">
                  <c:v>428.19299999999998</c:v>
                </c:pt>
                <c:pt idx="17412">
                  <c:v>428.20400000000001</c:v>
                </c:pt>
                <c:pt idx="17413">
                  <c:v>428.21499999999997</c:v>
                </c:pt>
                <c:pt idx="17414">
                  <c:v>428.22500000000002</c:v>
                </c:pt>
                <c:pt idx="17415">
                  <c:v>428.23599999999999</c:v>
                </c:pt>
                <c:pt idx="17416">
                  <c:v>428.24700000000001</c:v>
                </c:pt>
                <c:pt idx="17417">
                  <c:v>428.25799999999998</c:v>
                </c:pt>
                <c:pt idx="17418">
                  <c:v>428.26799999999997</c:v>
                </c:pt>
                <c:pt idx="17419">
                  <c:v>428.279</c:v>
                </c:pt>
                <c:pt idx="17420">
                  <c:v>428.29</c:v>
                </c:pt>
                <c:pt idx="17421">
                  <c:v>428.30099999999999</c:v>
                </c:pt>
                <c:pt idx="17422">
                  <c:v>428.31099999999998</c:v>
                </c:pt>
                <c:pt idx="17423">
                  <c:v>428.322</c:v>
                </c:pt>
                <c:pt idx="17424">
                  <c:v>428.334</c:v>
                </c:pt>
                <c:pt idx="17425">
                  <c:v>428.36500000000001</c:v>
                </c:pt>
                <c:pt idx="17426">
                  <c:v>428.42700000000002</c:v>
                </c:pt>
                <c:pt idx="17427">
                  <c:v>428.5</c:v>
                </c:pt>
                <c:pt idx="17428">
                  <c:v>428.56200000000001</c:v>
                </c:pt>
                <c:pt idx="17429">
                  <c:v>428.61700000000002</c:v>
                </c:pt>
                <c:pt idx="17430">
                  <c:v>428.67500000000001</c:v>
                </c:pt>
                <c:pt idx="17431">
                  <c:v>428.73099999999999</c:v>
                </c:pt>
                <c:pt idx="17432">
                  <c:v>428.78399999999999</c:v>
                </c:pt>
                <c:pt idx="17433">
                  <c:v>428.834</c:v>
                </c:pt>
                <c:pt idx="17434">
                  <c:v>428.89</c:v>
                </c:pt>
                <c:pt idx="17435">
                  <c:v>428.952</c:v>
                </c:pt>
                <c:pt idx="17436">
                  <c:v>429.02199999999999</c:v>
                </c:pt>
                <c:pt idx="17437">
                  <c:v>429.1</c:v>
                </c:pt>
                <c:pt idx="17438">
                  <c:v>429.18599999999998</c:v>
                </c:pt>
                <c:pt idx="17439">
                  <c:v>429.27800000000002</c:v>
                </c:pt>
                <c:pt idx="17440">
                  <c:v>429.36599999999999</c:v>
                </c:pt>
                <c:pt idx="17441">
                  <c:v>429.459</c:v>
                </c:pt>
                <c:pt idx="17442">
                  <c:v>429.553</c:v>
                </c:pt>
                <c:pt idx="17443">
                  <c:v>429.65</c:v>
                </c:pt>
                <c:pt idx="17444">
                  <c:v>429.74900000000002</c:v>
                </c:pt>
                <c:pt idx="17445">
                  <c:v>429.84899999999999</c:v>
                </c:pt>
                <c:pt idx="17446">
                  <c:v>429.93900000000002</c:v>
                </c:pt>
                <c:pt idx="17447">
                  <c:v>430.02499999999998</c:v>
                </c:pt>
                <c:pt idx="17448">
                  <c:v>430.11099999999999</c:v>
                </c:pt>
                <c:pt idx="17449">
                  <c:v>430.19200000000001</c:v>
                </c:pt>
                <c:pt idx="17450">
                  <c:v>430.262</c:v>
                </c:pt>
                <c:pt idx="17451">
                  <c:v>430.32299999999998</c:v>
                </c:pt>
                <c:pt idx="17452">
                  <c:v>430.38200000000001</c:v>
                </c:pt>
                <c:pt idx="17453">
                  <c:v>430.44200000000001</c:v>
                </c:pt>
                <c:pt idx="17454">
                  <c:v>430.50299999999999</c:v>
                </c:pt>
                <c:pt idx="17455">
                  <c:v>430.56</c:v>
                </c:pt>
                <c:pt idx="17456">
                  <c:v>430.60500000000002</c:v>
                </c:pt>
                <c:pt idx="17457">
                  <c:v>430.63799999999998</c:v>
                </c:pt>
                <c:pt idx="17458">
                  <c:v>430.66800000000001</c:v>
                </c:pt>
                <c:pt idx="17459">
                  <c:v>430.69600000000003</c:v>
                </c:pt>
                <c:pt idx="17460">
                  <c:v>430.721</c:v>
                </c:pt>
                <c:pt idx="17461">
                  <c:v>430.74099999999999</c:v>
                </c:pt>
                <c:pt idx="17462">
                  <c:v>430.75799999999998</c:v>
                </c:pt>
                <c:pt idx="17463">
                  <c:v>430.78</c:v>
                </c:pt>
                <c:pt idx="17464">
                  <c:v>430.803</c:v>
                </c:pt>
                <c:pt idx="17465">
                  <c:v>430.83100000000002</c:v>
                </c:pt>
                <c:pt idx="17466">
                  <c:v>430.87200000000001</c:v>
                </c:pt>
                <c:pt idx="17467">
                  <c:v>430.916</c:v>
                </c:pt>
                <c:pt idx="17468">
                  <c:v>430.96100000000001</c:v>
                </c:pt>
                <c:pt idx="17469">
                  <c:v>431.00599999999997</c:v>
                </c:pt>
                <c:pt idx="17470">
                  <c:v>431.05399999999997</c:v>
                </c:pt>
                <c:pt idx="17471">
                  <c:v>431.10300000000001</c:v>
                </c:pt>
                <c:pt idx="17472">
                  <c:v>431.154</c:v>
                </c:pt>
                <c:pt idx="17473">
                  <c:v>431.20499999999998</c:v>
                </c:pt>
                <c:pt idx="17474">
                  <c:v>431.25799999999998</c:v>
                </c:pt>
                <c:pt idx="17475">
                  <c:v>431.31200000000001</c:v>
                </c:pt>
                <c:pt idx="17476">
                  <c:v>431.36399999999998</c:v>
                </c:pt>
                <c:pt idx="17477">
                  <c:v>431.416</c:v>
                </c:pt>
                <c:pt idx="17478">
                  <c:v>431.46499999999997</c:v>
                </c:pt>
                <c:pt idx="17479">
                  <c:v>431.512</c:v>
                </c:pt>
                <c:pt idx="17480">
                  <c:v>431.55900000000003</c:v>
                </c:pt>
                <c:pt idx="17481">
                  <c:v>431.60599999999999</c:v>
                </c:pt>
                <c:pt idx="17482">
                  <c:v>431.65300000000002</c:v>
                </c:pt>
                <c:pt idx="17483">
                  <c:v>431.702</c:v>
                </c:pt>
                <c:pt idx="17484">
                  <c:v>431.75099999999998</c:v>
                </c:pt>
                <c:pt idx="17485">
                  <c:v>431.8</c:v>
                </c:pt>
                <c:pt idx="17486">
                  <c:v>431.84899999999999</c:v>
                </c:pt>
                <c:pt idx="17487">
                  <c:v>431.89699999999999</c:v>
                </c:pt>
                <c:pt idx="17488">
                  <c:v>431.94400000000002</c:v>
                </c:pt>
                <c:pt idx="17489">
                  <c:v>431.988</c:v>
                </c:pt>
                <c:pt idx="17490">
                  <c:v>432.02800000000002</c:v>
                </c:pt>
                <c:pt idx="17491">
                  <c:v>432.06299999999999</c:v>
                </c:pt>
                <c:pt idx="17492">
                  <c:v>432.09699999999998</c:v>
                </c:pt>
                <c:pt idx="17493">
                  <c:v>432.13200000000001</c:v>
                </c:pt>
                <c:pt idx="17494">
                  <c:v>432.16699999999997</c:v>
                </c:pt>
                <c:pt idx="17495">
                  <c:v>432.202</c:v>
                </c:pt>
                <c:pt idx="17496">
                  <c:v>432.23700000000002</c:v>
                </c:pt>
                <c:pt idx="17497">
                  <c:v>432.26900000000001</c:v>
                </c:pt>
                <c:pt idx="17498">
                  <c:v>432.3</c:v>
                </c:pt>
                <c:pt idx="17499">
                  <c:v>432.32799999999997</c:v>
                </c:pt>
                <c:pt idx="17500">
                  <c:v>432.358</c:v>
                </c:pt>
                <c:pt idx="17501">
                  <c:v>432.387</c:v>
                </c:pt>
                <c:pt idx="17502">
                  <c:v>432.416</c:v>
                </c:pt>
                <c:pt idx="17503">
                  <c:v>432.44499999999999</c:v>
                </c:pt>
                <c:pt idx="17504">
                  <c:v>432.47300000000001</c:v>
                </c:pt>
                <c:pt idx="17505">
                  <c:v>432.50299999999999</c:v>
                </c:pt>
                <c:pt idx="17506">
                  <c:v>432.53300000000002</c:v>
                </c:pt>
                <c:pt idx="17507">
                  <c:v>432.56599999999997</c:v>
                </c:pt>
                <c:pt idx="17508">
                  <c:v>432.601</c:v>
                </c:pt>
                <c:pt idx="17509">
                  <c:v>432.63400000000001</c:v>
                </c:pt>
                <c:pt idx="17510">
                  <c:v>432.66800000000001</c:v>
                </c:pt>
                <c:pt idx="17511">
                  <c:v>432.69900000000001</c:v>
                </c:pt>
                <c:pt idx="17512">
                  <c:v>432.72699999999998</c:v>
                </c:pt>
                <c:pt idx="17513">
                  <c:v>432.75400000000002</c:v>
                </c:pt>
                <c:pt idx="17514">
                  <c:v>432.77499999999998</c:v>
                </c:pt>
                <c:pt idx="17515">
                  <c:v>432.78500000000003</c:v>
                </c:pt>
                <c:pt idx="17516">
                  <c:v>432.78500000000003</c:v>
                </c:pt>
                <c:pt idx="17517">
                  <c:v>432.78500000000003</c:v>
                </c:pt>
                <c:pt idx="17518">
                  <c:v>432.78500000000003</c:v>
                </c:pt>
                <c:pt idx="17519">
                  <c:v>432.78500000000003</c:v>
                </c:pt>
                <c:pt idx="17520">
                  <c:v>432.78500000000003</c:v>
                </c:pt>
                <c:pt idx="17521">
                  <c:v>432.78500000000003</c:v>
                </c:pt>
                <c:pt idx="17522">
                  <c:v>432.786</c:v>
                </c:pt>
                <c:pt idx="17523">
                  <c:v>432.791</c:v>
                </c:pt>
                <c:pt idx="17524">
                  <c:v>432.79500000000002</c:v>
                </c:pt>
                <c:pt idx="17525">
                  <c:v>432.8</c:v>
                </c:pt>
                <c:pt idx="17526">
                  <c:v>432.80599999999998</c:v>
                </c:pt>
                <c:pt idx="17527">
                  <c:v>432.815</c:v>
                </c:pt>
                <c:pt idx="17528">
                  <c:v>432.82400000000001</c:v>
                </c:pt>
                <c:pt idx="17529">
                  <c:v>432.83499999999998</c:v>
                </c:pt>
                <c:pt idx="17530">
                  <c:v>432.846</c:v>
                </c:pt>
                <c:pt idx="17531">
                  <c:v>432.85700000000003</c:v>
                </c:pt>
                <c:pt idx="17532">
                  <c:v>432.86799999999999</c:v>
                </c:pt>
                <c:pt idx="17533">
                  <c:v>432.87799999999999</c:v>
                </c:pt>
                <c:pt idx="17534">
                  <c:v>432.88900000000001</c:v>
                </c:pt>
                <c:pt idx="17535">
                  <c:v>432.9</c:v>
                </c:pt>
                <c:pt idx="17536">
                  <c:v>432.911</c:v>
                </c:pt>
                <c:pt idx="17537">
                  <c:v>432.92200000000003</c:v>
                </c:pt>
                <c:pt idx="17538">
                  <c:v>432.93200000000002</c:v>
                </c:pt>
                <c:pt idx="17539">
                  <c:v>432.94299999999998</c:v>
                </c:pt>
                <c:pt idx="17540">
                  <c:v>432.95400000000001</c:v>
                </c:pt>
                <c:pt idx="17541">
                  <c:v>432.96499999999997</c:v>
                </c:pt>
                <c:pt idx="17542">
                  <c:v>432.97500000000002</c:v>
                </c:pt>
                <c:pt idx="17543">
                  <c:v>432.98599999999999</c:v>
                </c:pt>
                <c:pt idx="17544">
                  <c:v>432.99700000000001</c:v>
                </c:pt>
                <c:pt idx="17545">
                  <c:v>433.00799999999998</c:v>
                </c:pt>
                <c:pt idx="17546">
                  <c:v>433.01799999999997</c:v>
                </c:pt>
                <c:pt idx="17547">
                  <c:v>433.029</c:v>
                </c:pt>
                <c:pt idx="17548">
                  <c:v>433.04</c:v>
                </c:pt>
                <c:pt idx="17549">
                  <c:v>433.05099999999999</c:v>
                </c:pt>
                <c:pt idx="17550">
                  <c:v>433.06099999999998</c:v>
                </c:pt>
                <c:pt idx="17551">
                  <c:v>433.072</c:v>
                </c:pt>
                <c:pt idx="17552">
                  <c:v>433.08300000000003</c:v>
                </c:pt>
                <c:pt idx="17553">
                  <c:v>433.09399999999999</c:v>
                </c:pt>
                <c:pt idx="17554">
                  <c:v>433.10500000000002</c:v>
                </c:pt>
                <c:pt idx="17555">
                  <c:v>433.11599999999999</c:v>
                </c:pt>
                <c:pt idx="17556">
                  <c:v>433.12599999999998</c:v>
                </c:pt>
                <c:pt idx="17557">
                  <c:v>433.137</c:v>
                </c:pt>
                <c:pt idx="17558">
                  <c:v>433.14800000000002</c:v>
                </c:pt>
                <c:pt idx="17559">
                  <c:v>433.15899999999999</c:v>
                </c:pt>
                <c:pt idx="17560">
                  <c:v>433.16899999999998</c:v>
                </c:pt>
                <c:pt idx="17561">
                  <c:v>433.18</c:v>
                </c:pt>
                <c:pt idx="17562">
                  <c:v>433.19099999999997</c:v>
                </c:pt>
                <c:pt idx="17563">
                  <c:v>433.202</c:v>
                </c:pt>
                <c:pt idx="17564">
                  <c:v>433.21300000000002</c:v>
                </c:pt>
                <c:pt idx="17565">
                  <c:v>433.22300000000001</c:v>
                </c:pt>
                <c:pt idx="17566">
                  <c:v>433.23399999999998</c:v>
                </c:pt>
                <c:pt idx="17567">
                  <c:v>433.24400000000003</c:v>
                </c:pt>
                <c:pt idx="17568">
                  <c:v>433.255</c:v>
                </c:pt>
                <c:pt idx="17569">
                  <c:v>433.26600000000002</c:v>
                </c:pt>
                <c:pt idx="17570">
                  <c:v>433.27699999999999</c:v>
                </c:pt>
                <c:pt idx="17571">
                  <c:v>433.28699999999998</c:v>
                </c:pt>
                <c:pt idx="17572">
                  <c:v>433.298</c:v>
                </c:pt>
                <c:pt idx="17573">
                  <c:v>433.30900000000003</c:v>
                </c:pt>
                <c:pt idx="17574">
                  <c:v>433.32</c:v>
                </c:pt>
                <c:pt idx="17575">
                  <c:v>433.33</c:v>
                </c:pt>
                <c:pt idx="17576">
                  <c:v>433.34100000000001</c:v>
                </c:pt>
                <c:pt idx="17577">
                  <c:v>433.35199999999998</c:v>
                </c:pt>
                <c:pt idx="17578">
                  <c:v>433.363</c:v>
                </c:pt>
                <c:pt idx="17579">
                  <c:v>433.37299999999999</c:v>
                </c:pt>
                <c:pt idx="17580">
                  <c:v>433.38400000000001</c:v>
                </c:pt>
                <c:pt idx="17581">
                  <c:v>433.39499999999998</c:v>
                </c:pt>
                <c:pt idx="17582">
                  <c:v>433.40600000000001</c:v>
                </c:pt>
                <c:pt idx="17583">
                  <c:v>433.416</c:v>
                </c:pt>
                <c:pt idx="17584">
                  <c:v>433.42700000000002</c:v>
                </c:pt>
                <c:pt idx="17585">
                  <c:v>433.43799999999999</c:v>
                </c:pt>
                <c:pt idx="17586">
                  <c:v>433.44900000000001</c:v>
                </c:pt>
                <c:pt idx="17587">
                  <c:v>433.459</c:v>
                </c:pt>
                <c:pt idx="17588">
                  <c:v>433.47</c:v>
                </c:pt>
                <c:pt idx="17589">
                  <c:v>433.48099999999999</c:v>
                </c:pt>
                <c:pt idx="17590">
                  <c:v>433.49200000000002</c:v>
                </c:pt>
                <c:pt idx="17591">
                  <c:v>433.50200000000001</c:v>
                </c:pt>
                <c:pt idx="17592">
                  <c:v>433.51299999999998</c:v>
                </c:pt>
                <c:pt idx="17593">
                  <c:v>433.524</c:v>
                </c:pt>
                <c:pt idx="17594">
                  <c:v>433.53500000000003</c:v>
                </c:pt>
                <c:pt idx="17595">
                  <c:v>433.54599999999999</c:v>
                </c:pt>
                <c:pt idx="17596">
                  <c:v>433.55599999999998</c:v>
                </c:pt>
                <c:pt idx="17597">
                  <c:v>433.56700000000001</c:v>
                </c:pt>
                <c:pt idx="17598">
                  <c:v>433.57799999999997</c:v>
                </c:pt>
                <c:pt idx="17599">
                  <c:v>433.589</c:v>
                </c:pt>
                <c:pt idx="17600">
                  <c:v>433.59899999999999</c:v>
                </c:pt>
                <c:pt idx="17601">
                  <c:v>433.62200000000001</c:v>
                </c:pt>
                <c:pt idx="17602">
                  <c:v>433.67099999999999</c:v>
                </c:pt>
                <c:pt idx="17603">
                  <c:v>433.745</c:v>
                </c:pt>
                <c:pt idx="17604">
                  <c:v>433.83499999999998</c:v>
                </c:pt>
                <c:pt idx="17605">
                  <c:v>433.92500000000001</c:v>
                </c:pt>
                <c:pt idx="17606">
                  <c:v>434.01499999999999</c:v>
                </c:pt>
                <c:pt idx="17607">
                  <c:v>434.10700000000003</c:v>
                </c:pt>
                <c:pt idx="17608">
                  <c:v>434.19900000000001</c:v>
                </c:pt>
                <c:pt idx="17609">
                  <c:v>434.29199999999997</c:v>
                </c:pt>
                <c:pt idx="17610">
                  <c:v>434.38799999999998</c:v>
                </c:pt>
                <c:pt idx="17611">
                  <c:v>434.48200000000003</c:v>
                </c:pt>
                <c:pt idx="17612">
                  <c:v>434.57400000000001</c:v>
                </c:pt>
                <c:pt idx="17613">
                  <c:v>434.66899999999998</c:v>
                </c:pt>
                <c:pt idx="17614">
                  <c:v>434.76600000000002</c:v>
                </c:pt>
                <c:pt idx="17615">
                  <c:v>434.86399999999998</c:v>
                </c:pt>
                <c:pt idx="17616">
                  <c:v>434.95800000000003</c:v>
                </c:pt>
                <c:pt idx="17617">
                  <c:v>435.036</c:v>
                </c:pt>
                <c:pt idx="17618">
                  <c:v>435.1</c:v>
                </c:pt>
                <c:pt idx="17619">
                  <c:v>435.12200000000001</c:v>
                </c:pt>
                <c:pt idx="17620">
                  <c:v>435.12200000000001</c:v>
                </c:pt>
                <c:pt idx="17621">
                  <c:v>435.12200000000001</c:v>
                </c:pt>
                <c:pt idx="17622">
                  <c:v>435.12200000000001</c:v>
                </c:pt>
                <c:pt idx="17623">
                  <c:v>435.12599999999998</c:v>
                </c:pt>
                <c:pt idx="17624">
                  <c:v>435.12599999999998</c:v>
                </c:pt>
                <c:pt idx="17625">
                  <c:v>435.12799999999999</c:v>
                </c:pt>
                <c:pt idx="17626">
                  <c:v>435.12799999999999</c:v>
                </c:pt>
                <c:pt idx="17627">
                  <c:v>435.13299999999998</c:v>
                </c:pt>
                <c:pt idx="17628">
                  <c:v>435.14</c:v>
                </c:pt>
                <c:pt idx="17629">
                  <c:v>435.14800000000002</c:v>
                </c:pt>
                <c:pt idx="17630">
                  <c:v>435.15699999999998</c:v>
                </c:pt>
                <c:pt idx="17631">
                  <c:v>435.166</c:v>
                </c:pt>
                <c:pt idx="17632">
                  <c:v>435.17599999999999</c:v>
                </c:pt>
                <c:pt idx="17633">
                  <c:v>435.18799999999999</c:v>
                </c:pt>
                <c:pt idx="17634">
                  <c:v>435.2</c:v>
                </c:pt>
                <c:pt idx="17635">
                  <c:v>435.21199999999999</c:v>
                </c:pt>
                <c:pt idx="17636">
                  <c:v>435.22399999999999</c:v>
                </c:pt>
                <c:pt idx="17637">
                  <c:v>435.23599999999999</c:v>
                </c:pt>
                <c:pt idx="17638">
                  <c:v>435.24799999999999</c:v>
                </c:pt>
                <c:pt idx="17639">
                  <c:v>435.26</c:v>
                </c:pt>
                <c:pt idx="17640">
                  <c:v>435.27199999999999</c:v>
                </c:pt>
                <c:pt idx="17641">
                  <c:v>435.28399999999999</c:v>
                </c:pt>
                <c:pt idx="17642">
                  <c:v>435.29599999999999</c:v>
                </c:pt>
                <c:pt idx="17643">
                  <c:v>435.30900000000003</c:v>
                </c:pt>
                <c:pt idx="17644">
                  <c:v>435.32100000000003</c:v>
                </c:pt>
                <c:pt idx="17645">
                  <c:v>435.33300000000003</c:v>
                </c:pt>
                <c:pt idx="17646">
                  <c:v>435.34500000000003</c:v>
                </c:pt>
                <c:pt idx="17647">
                  <c:v>435.35700000000003</c:v>
                </c:pt>
                <c:pt idx="17648">
                  <c:v>435.36900000000003</c:v>
                </c:pt>
                <c:pt idx="17649">
                  <c:v>435.38200000000001</c:v>
                </c:pt>
                <c:pt idx="17650">
                  <c:v>435.39400000000001</c:v>
                </c:pt>
                <c:pt idx="17651">
                  <c:v>435.40600000000001</c:v>
                </c:pt>
                <c:pt idx="17652">
                  <c:v>435.43900000000002</c:v>
                </c:pt>
                <c:pt idx="17653">
                  <c:v>435.47199999999998</c:v>
                </c:pt>
                <c:pt idx="17654">
                  <c:v>435.505</c:v>
                </c:pt>
                <c:pt idx="17655">
                  <c:v>435.53800000000001</c:v>
                </c:pt>
                <c:pt idx="17656">
                  <c:v>435.57</c:v>
                </c:pt>
                <c:pt idx="17657">
                  <c:v>435.58300000000003</c:v>
                </c:pt>
                <c:pt idx="17658">
                  <c:v>435.59399999999999</c:v>
                </c:pt>
                <c:pt idx="17659">
                  <c:v>435.60599999999999</c:v>
                </c:pt>
                <c:pt idx="17660">
                  <c:v>435.61799999999999</c:v>
                </c:pt>
                <c:pt idx="17661">
                  <c:v>435.63099999999997</c:v>
                </c:pt>
                <c:pt idx="17662">
                  <c:v>435.64299999999997</c:v>
                </c:pt>
                <c:pt idx="17663">
                  <c:v>435.65499999999997</c:v>
                </c:pt>
                <c:pt idx="17664">
                  <c:v>435.66699999999997</c:v>
                </c:pt>
                <c:pt idx="17665">
                  <c:v>435.678</c:v>
                </c:pt>
                <c:pt idx="17666">
                  <c:v>435.69</c:v>
                </c:pt>
                <c:pt idx="17667">
                  <c:v>435.70100000000002</c:v>
                </c:pt>
                <c:pt idx="17668">
                  <c:v>435.71199999999999</c:v>
                </c:pt>
                <c:pt idx="17669">
                  <c:v>435.72399999999999</c:v>
                </c:pt>
                <c:pt idx="17670">
                  <c:v>435.73500000000001</c:v>
                </c:pt>
                <c:pt idx="17671">
                  <c:v>435.74700000000001</c:v>
                </c:pt>
                <c:pt idx="17672">
                  <c:v>435.75799999999998</c:v>
                </c:pt>
                <c:pt idx="17673">
                  <c:v>435.77</c:v>
                </c:pt>
                <c:pt idx="17674">
                  <c:v>435.78100000000001</c:v>
                </c:pt>
                <c:pt idx="17675">
                  <c:v>435.79199999999997</c:v>
                </c:pt>
                <c:pt idx="17676">
                  <c:v>435.803</c:v>
                </c:pt>
                <c:pt idx="17677">
                  <c:v>435.81400000000002</c:v>
                </c:pt>
                <c:pt idx="17678">
                  <c:v>435.82499999999999</c:v>
                </c:pt>
                <c:pt idx="17679">
                  <c:v>435.83600000000001</c:v>
                </c:pt>
                <c:pt idx="17680">
                  <c:v>435.84699999999998</c:v>
                </c:pt>
                <c:pt idx="17681">
                  <c:v>435.85899999999998</c:v>
                </c:pt>
                <c:pt idx="17682">
                  <c:v>435.86900000000003</c:v>
                </c:pt>
                <c:pt idx="17683">
                  <c:v>435.88099999999997</c:v>
                </c:pt>
                <c:pt idx="17684">
                  <c:v>435.892</c:v>
                </c:pt>
                <c:pt idx="17685">
                  <c:v>435.90300000000002</c:v>
                </c:pt>
                <c:pt idx="17686">
                  <c:v>435.91399999999999</c:v>
                </c:pt>
                <c:pt idx="17687">
                  <c:v>435.92500000000001</c:v>
                </c:pt>
                <c:pt idx="17688">
                  <c:v>435.93599999999998</c:v>
                </c:pt>
                <c:pt idx="17689">
                  <c:v>435.947</c:v>
                </c:pt>
                <c:pt idx="17690">
                  <c:v>435.95800000000003</c:v>
                </c:pt>
                <c:pt idx="17691">
                  <c:v>435.96899999999999</c:v>
                </c:pt>
                <c:pt idx="17692">
                  <c:v>435.98</c:v>
                </c:pt>
                <c:pt idx="17693">
                  <c:v>435.99</c:v>
                </c:pt>
                <c:pt idx="17694">
                  <c:v>436.00299999999999</c:v>
                </c:pt>
                <c:pt idx="17695">
                  <c:v>436.02699999999999</c:v>
                </c:pt>
                <c:pt idx="17696">
                  <c:v>436.07799999999997</c:v>
                </c:pt>
                <c:pt idx="17697">
                  <c:v>436.16300000000001</c:v>
                </c:pt>
                <c:pt idx="17698">
                  <c:v>436.25700000000001</c:v>
                </c:pt>
                <c:pt idx="17699">
                  <c:v>436.351</c:v>
                </c:pt>
                <c:pt idx="17700">
                  <c:v>436.44299999999998</c:v>
                </c:pt>
                <c:pt idx="17701">
                  <c:v>436.53500000000003</c:v>
                </c:pt>
                <c:pt idx="17702">
                  <c:v>436.62400000000002</c:v>
                </c:pt>
                <c:pt idx="17703">
                  <c:v>436.71899999999999</c:v>
                </c:pt>
                <c:pt idx="17704">
                  <c:v>436.81799999999998</c:v>
                </c:pt>
                <c:pt idx="17705">
                  <c:v>436.90800000000002</c:v>
                </c:pt>
                <c:pt idx="17706">
                  <c:v>436.99799999999999</c:v>
                </c:pt>
                <c:pt idx="17707">
                  <c:v>437.084</c:v>
                </c:pt>
                <c:pt idx="17708">
                  <c:v>437.15499999999997</c:v>
                </c:pt>
                <c:pt idx="17709">
                  <c:v>437.22399999999999</c:v>
                </c:pt>
                <c:pt idx="17710">
                  <c:v>437.291</c:v>
                </c:pt>
                <c:pt idx="17711">
                  <c:v>437.34699999999998</c:v>
                </c:pt>
                <c:pt idx="17712">
                  <c:v>437.39</c:v>
                </c:pt>
                <c:pt idx="17713">
                  <c:v>437.42099999999999</c:v>
                </c:pt>
                <c:pt idx="17714">
                  <c:v>437.44900000000001</c:v>
                </c:pt>
                <c:pt idx="17715">
                  <c:v>437.46</c:v>
                </c:pt>
                <c:pt idx="17716">
                  <c:v>437.46300000000002</c:v>
                </c:pt>
                <c:pt idx="17717">
                  <c:v>437.46300000000002</c:v>
                </c:pt>
                <c:pt idx="17718">
                  <c:v>437.46499999999997</c:v>
                </c:pt>
                <c:pt idx="17719">
                  <c:v>437.476</c:v>
                </c:pt>
                <c:pt idx="17720">
                  <c:v>437.50099999999998</c:v>
                </c:pt>
                <c:pt idx="17721">
                  <c:v>437.53699999999998</c:v>
                </c:pt>
                <c:pt idx="17722">
                  <c:v>437.57900000000001</c:v>
                </c:pt>
                <c:pt idx="17723">
                  <c:v>437.62299999999999</c:v>
                </c:pt>
                <c:pt idx="17724">
                  <c:v>437.67</c:v>
                </c:pt>
                <c:pt idx="17725">
                  <c:v>437.71899999999999</c:v>
                </c:pt>
                <c:pt idx="17726">
                  <c:v>437.76900000000001</c:v>
                </c:pt>
                <c:pt idx="17727">
                  <c:v>437.82100000000003</c:v>
                </c:pt>
                <c:pt idx="17728">
                  <c:v>437.875</c:v>
                </c:pt>
                <c:pt idx="17729">
                  <c:v>437.93</c:v>
                </c:pt>
                <c:pt idx="17730">
                  <c:v>437.98700000000002</c:v>
                </c:pt>
                <c:pt idx="17731">
                  <c:v>438.04500000000002</c:v>
                </c:pt>
                <c:pt idx="17732">
                  <c:v>438.10300000000001</c:v>
                </c:pt>
                <c:pt idx="17733">
                  <c:v>438.15899999999999</c:v>
                </c:pt>
                <c:pt idx="17734">
                  <c:v>438.20699999999999</c:v>
                </c:pt>
                <c:pt idx="17735">
                  <c:v>438.24400000000003</c:v>
                </c:pt>
                <c:pt idx="17736">
                  <c:v>438.27800000000002</c:v>
                </c:pt>
                <c:pt idx="17737">
                  <c:v>438.31599999999997</c:v>
                </c:pt>
                <c:pt idx="17738">
                  <c:v>438.35199999999998</c:v>
                </c:pt>
                <c:pt idx="17739">
                  <c:v>438.39299999999997</c:v>
                </c:pt>
                <c:pt idx="17740">
                  <c:v>438.43700000000001</c:v>
                </c:pt>
                <c:pt idx="17741">
                  <c:v>438.48099999999999</c:v>
                </c:pt>
                <c:pt idx="17742">
                  <c:v>438.52499999999998</c:v>
                </c:pt>
                <c:pt idx="17743">
                  <c:v>438.56200000000001</c:v>
                </c:pt>
                <c:pt idx="17744">
                  <c:v>438.59199999999998</c:v>
                </c:pt>
                <c:pt idx="17745">
                  <c:v>438.61599999999999</c:v>
                </c:pt>
                <c:pt idx="17746">
                  <c:v>438.64100000000002</c:v>
                </c:pt>
                <c:pt idx="17747">
                  <c:v>438.64600000000002</c:v>
                </c:pt>
                <c:pt idx="17748">
                  <c:v>438.64699999999999</c:v>
                </c:pt>
                <c:pt idx="17749">
                  <c:v>438.65100000000001</c:v>
                </c:pt>
                <c:pt idx="17750">
                  <c:v>438.65600000000001</c:v>
                </c:pt>
                <c:pt idx="17751">
                  <c:v>438.65699999999998</c:v>
                </c:pt>
                <c:pt idx="17752">
                  <c:v>438.66500000000002</c:v>
                </c:pt>
                <c:pt idx="17753">
                  <c:v>438.68299999999999</c:v>
                </c:pt>
                <c:pt idx="17754">
                  <c:v>438.702</c:v>
                </c:pt>
                <c:pt idx="17755">
                  <c:v>438.71100000000001</c:v>
                </c:pt>
                <c:pt idx="17756">
                  <c:v>438.71100000000001</c:v>
                </c:pt>
                <c:pt idx="17757">
                  <c:v>438.714</c:v>
                </c:pt>
                <c:pt idx="17758">
                  <c:v>438.721</c:v>
                </c:pt>
                <c:pt idx="17759">
                  <c:v>438.72899999999998</c:v>
                </c:pt>
                <c:pt idx="17760">
                  <c:v>438.73700000000002</c:v>
                </c:pt>
                <c:pt idx="17761">
                  <c:v>438.74599999999998</c:v>
                </c:pt>
                <c:pt idx="17762">
                  <c:v>438.75700000000001</c:v>
                </c:pt>
                <c:pt idx="17763">
                  <c:v>438.767</c:v>
                </c:pt>
                <c:pt idx="17764">
                  <c:v>438.77800000000002</c:v>
                </c:pt>
                <c:pt idx="17765">
                  <c:v>438.78899999999999</c:v>
                </c:pt>
                <c:pt idx="17766">
                  <c:v>438.8</c:v>
                </c:pt>
                <c:pt idx="17767">
                  <c:v>438.81</c:v>
                </c:pt>
                <c:pt idx="17768">
                  <c:v>438.82100000000003</c:v>
                </c:pt>
                <c:pt idx="17769">
                  <c:v>438.83199999999999</c:v>
                </c:pt>
                <c:pt idx="17770">
                  <c:v>438.84300000000002</c:v>
                </c:pt>
                <c:pt idx="17771">
                  <c:v>438.85300000000001</c:v>
                </c:pt>
                <c:pt idx="17772">
                  <c:v>438.86399999999998</c:v>
                </c:pt>
                <c:pt idx="17773">
                  <c:v>438.875</c:v>
                </c:pt>
                <c:pt idx="17774">
                  <c:v>438.88600000000002</c:v>
                </c:pt>
                <c:pt idx="17775">
                  <c:v>438.89600000000002</c:v>
                </c:pt>
                <c:pt idx="17776">
                  <c:v>438.90699999999998</c:v>
                </c:pt>
                <c:pt idx="17777">
                  <c:v>438.91800000000001</c:v>
                </c:pt>
                <c:pt idx="17778">
                  <c:v>438.92899999999997</c:v>
                </c:pt>
                <c:pt idx="17779">
                  <c:v>438.93900000000002</c:v>
                </c:pt>
                <c:pt idx="17780">
                  <c:v>438.95</c:v>
                </c:pt>
                <c:pt idx="17781">
                  <c:v>438.96100000000001</c:v>
                </c:pt>
                <c:pt idx="17782">
                  <c:v>438.97199999999998</c:v>
                </c:pt>
                <c:pt idx="17783">
                  <c:v>438.98200000000003</c:v>
                </c:pt>
                <c:pt idx="17784">
                  <c:v>438.99299999999999</c:v>
                </c:pt>
                <c:pt idx="17785">
                  <c:v>439.00400000000002</c:v>
                </c:pt>
                <c:pt idx="17786">
                  <c:v>439.01499999999999</c:v>
                </c:pt>
                <c:pt idx="17787">
                  <c:v>439.02600000000001</c:v>
                </c:pt>
                <c:pt idx="17788">
                  <c:v>439.036</c:v>
                </c:pt>
                <c:pt idx="17789">
                  <c:v>439.04700000000003</c:v>
                </c:pt>
                <c:pt idx="17790">
                  <c:v>439.05799999999999</c:v>
                </c:pt>
                <c:pt idx="17791">
                  <c:v>439.06900000000002</c:v>
                </c:pt>
                <c:pt idx="17792">
                  <c:v>439.07900000000001</c:v>
                </c:pt>
                <c:pt idx="17793">
                  <c:v>439.09</c:v>
                </c:pt>
                <c:pt idx="17794">
                  <c:v>439.101</c:v>
                </c:pt>
                <c:pt idx="17795">
                  <c:v>439.11200000000002</c:v>
                </c:pt>
                <c:pt idx="17796">
                  <c:v>439.12400000000002</c:v>
                </c:pt>
                <c:pt idx="17797">
                  <c:v>439.13499999999999</c:v>
                </c:pt>
                <c:pt idx="17798">
                  <c:v>439.14600000000002</c:v>
                </c:pt>
                <c:pt idx="17799">
                  <c:v>439.15800000000002</c:v>
                </c:pt>
                <c:pt idx="17800">
                  <c:v>439.17099999999999</c:v>
                </c:pt>
                <c:pt idx="17801">
                  <c:v>439.20699999999999</c:v>
                </c:pt>
                <c:pt idx="17802">
                  <c:v>439.26100000000002</c:v>
                </c:pt>
                <c:pt idx="17803">
                  <c:v>439.27300000000002</c:v>
                </c:pt>
                <c:pt idx="17804">
                  <c:v>439.28100000000001</c:v>
                </c:pt>
                <c:pt idx="17805">
                  <c:v>439.29199999999997</c:v>
                </c:pt>
                <c:pt idx="17806">
                  <c:v>439.30399999999997</c:v>
                </c:pt>
                <c:pt idx="17807">
                  <c:v>439.315</c:v>
                </c:pt>
                <c:pt idx="17808">
                  <c:v>439.32600000000002</c:v>
                </c:pt>
                <c:pt idx="17809">
                  <c:v>439.33800000000002</c:v>
                </c:pt>
                <c:pt idx="17810">
                  <c:v>439.35199999999998</c:v>
                </c:pt>
                <c:pt idx="17811">
                  <c:v>439.36700000000002</c:v>
                </c:pt>
                <c:pt idx="17812">
                  <c:v>439.37900000000002</c:v>
                </c:pt>
                <c:pt idx="17813">
                  <c:v>439.39</c:v>
                </c:pt>
                <c:pt idx="17814">
                  <c:v>439.40100000000001</c:v>
                </c:pt>
                <c:pt idx="17815">
                  <c:v>439.41300000000001</c:v>
                </c:pt>
                <c:pt idx="17816">
                  <c:v>439.428</c:v>
                </c:pt>
                <c:pt idx="17817">
                  <c:v>439.44400000000002</c:v>
                </c:pt>
                <c:pt idx="17818">
                  <c:v>439.459</c:v>
                </c:pt>
                <c:pt idx="17819">
                  <c:v>439.47199999999998</c:v>
                </c:pt>
                <c:pt idx="17820">
                  <c:v>439.48399999999998</c:v>
                </c:pt>
                <c:pt idx="17821">
                  <c:v>439.49299999999999</c:v>
                </c:pt>
                <c:pt idx="17822">
                  <c:v>439.50200000000001</c:v>
                </c:pt>
                <c:pt idx="17823">
                  <c:v>439.512</c:v>
                </c:pt>
                <c:pt idx="17824">
                  <c:v>439.52300000000002</c:v>
                </c:pt>
                <c:pt idx="17825">
                  <c:v>439.53399999999999</c:v>
                </c:pt>
                <c:pt idx="17826">
                  <c:v>439.54599999999999</c:v>
                </c:pt>
                <c:pt idx="17827">
                  <c:v>439.55700000000002</c:v>
                </c:pt>
                <c:pt idx="17828">
                  <c:v>439.56799999999998</c:v>
                </c:pt>
                <c:pt idx="17829">
                  <c:v>439.58100000000002</c:v>
                </c:pt>
                <c:pt idx="17830">
                  <c:v>439.59500000000003</c:v>
                </c:pt>
                <c:pt idx="17831">
                  <c:v>439.61200000000002</c:v>
                </c:pt>
                <c:pt idx="17832">
                  <c:v>439.63200000000001</c:v>
                </c:pt>
                <c:pt idx="17833">
                  <c:v>439.65100000000001</c:v>
                </c:pt>
                <c:pt idx="17834">
                  <c:v>439.66800000000001</c:v>
                </c:pt>
                <c:pt idx="17835">
                  <c:v>439.68099999999998</c:v>
                </c:pt>
                <c:pt idx="17836">
                  <c:v>439.68900000000002</c:v>
                </c:pt>
                <c:pt idx="17837">
                  <c:v>439.69600000000003</c:v>
                </c:pt>
                <c:pt idx="17838">
                  <c:v>439.702</c:v>
                </c:pt>
                <c:pt idx="17839">
                  <c:v>439.709</c:v>
                </c:pt>
                <c:pt idx="17840">
                  <c:v>439.71499999999997</c:v>
                </c:pt>
                <c:pt idx="17841">
                  <c:v>439.72199999999998</c:v>
                </c:pt>
                <c:pt idx="17842">
                  <c:v>439.72899999999998</c:v>
                </c:pt>
                <c:pt idx="17843">
                  <c:v>439.73700000000002</c:v>
                </c:pt>
                <c:pt idx="17844">
                  <c:v>439.74599999999998</c:v>
                </c:pt>
                <c:pt idx="17845">
                  <c:v>439.755</c:v>
                </c:pt>
                <c:pt idx="17846">
                  <c:v>439.76499999999999</c:v>
                </c:pt>
                <c:pt idx="17847">
                  <c:v>439.77499999999998</c:v>
                </c:pt>
                <c:pt idx="17848">
                  <c:v>439.786</c:v>
                </c:pt>
                <c:pt idx="17849">
                  <c:v>439.79700000000003</c:v>
                </c:pt>
                <c:pt idx="17850">
                  <c:v>439.80799999999999</c:v>
                </c:pt>
                <c:pt idx="17851">
                  <c:v>439.82</c:v>
                </c:pt>
                <c:pt idx="17852">
                  <c:v>439.83100000000002</c:v>
                </c:pt>
                <c:pt idx="17853">
                  <c:v>439.84199999999998</c:v>
                </c:pt>
                <c:pt idx="17854">
                  <c:v>439.85300000000001</c:v>
                </c:pt>
                <c:pt idx="17855">
                  <c:v>439.86399999999998</c:v>
                </c:pt>
                <c:pt idx="17856">
                  <c:v>439.87400000000002</c:v>
                </c:pt>
                <c:pt idx="17857">
                  <c:v>439.88499999999999</c:v>
                </c:pt>
                <c:pt idx="17858">
                  <c:v>439.89499999999998</c:v>
                </c:pt>
                <c:pt idx="17859">
                  <c:v>439.90600000000001</c:v>
                </c:pt>
                <c:pt idx="17860">
                  <c:v>439.916</c:v>
                </c:pt>
                <c:pt idx="17861">
                  <c:v>439.92700000000002</c:v>
                </c:pt>
                <c:pt idx="17862">
                  <c:v>439.93700000000001</c:v>
                </c:pt>
                <c:pt idx="17863">
                  <c:v>439.95100000000002</c:v>
                </c:pt>
                <c:pt idx="17864">
                  <c:v>439.988</c:v>
                </c:pt>
                <c:pt idx="17865">
                  <c:v>440.05599999999998</c:v>
                </c:pt>
                <c:pt idx="17866">
                  <c:v>440.14800000000002</c:v>
                </c:pt>
                <c:pt idx="17867">
                  <c:v>440.24299999999999</c:v>
                </c:pt>
                <c:pt idx="17868">
                  <c:v>440.33800000000002</c:v>
                </c:pt>
                <c:pt idx="17869">
                  <c:v>440.43099999999998</c:v>
                </c:pt>
                <c:pt idx="17870">
                  <c:v>440.52199999999999</c:v>
                </c:pt>
                <c:pt idx="17871">
                  <c:v>440.61599999999999</c:v>
                </c:pt>
                <c:pt idx="17872">
                  <c:v>440.697</c:v>
                </c:pt>
                <c:pt idx="17873">
                  <c:v>440.72399999999999</c:v>
                </c:pt>
                <c:pt idx="17874">
                  <c:v>440.72399999999999</c:v>
                </c:pt>
                <c:pt idx="17875">
                  <c:v>440.72399999999999</c:v>
                </c:pt>
                <c:pt idx="17876">
                  <c:v>440.726</c:v>
                </c:pt>
                <c:pt idx="17877">
                  <c:v>440.733</c:v>
                </c:pt>
                <c:pt idx="17878">
                  <c:v>440.74</c:v>
                </c:pt>
                <c:pt idx="17879">
                  <c:v>440.74700000000001</c:v>
                </c:pt>
                <c:pt idx="17880">
                  <c:v>440.75599999999997</c:v>
                </c:pt>
                <c:pt idx="17881">
                  <c:v>440.76600000000002</c:v>
                </c:pt>
                <c:pt idx="17882">
                  <c:v>440.77699999999999</c:v>
                </c:pt>
                <c:pt idx="17883">
                  <c:v>440.78699999999998</c:v>
                </c:pt>
                <c:pt idx="17884">
                  <c:v>440.798</c:v>
                </c:pt>
                <c:pt idx="17885">
                  <c:v>440.80900000000003</c:v>
                </c:pt>
                <c:pt idx="17886">
                  <c:v>440.82</c:v>
                </c:pt>
                <c:pt idx="17887">
                  <c:v>440.83</c:v>
                </c:pt>
                <c:pt idx="17888">
                  <c:v>440.84100000000001</c:v>
                </c:pt>
                <c:pt idx="17889">
                  <c:v>440.85199999999998</c:v>
                </c:pt>
                <c:pt idx="17890">
                  <c:v>440.863</c:v>
                </c:pt>
                <c:pt idx="17891">
                  <c:v>440.87299999999999</c:v>
                </c:pt>
                <c:pt idx="17892">
                  <c:v>440.88400000000001</c:v>
                </c:pt>
                <c:pt idx="17893">
                  <c:v>440.89499999999998</c:v>
                </c:pt>
                <c:pt idx="17894">
                  <c:v>440.90600000000001</c:v>
                </c:pt>
                <c:pt idx="17895">
                  <c:v>440.916</c:v>
                </c:pt>
                <c:pt idx="17896">
                  <c:v>440.92700000000002</c:v>
                </c:pt>
                <c:pt idx="17897">
                  <c:v>440.93700000000001</c:v>
                </c:pt>
                <c:pt idx="17898">
                  <c:v>440.94799999999998</c:v>
                </c:pt>
                <c:pt idx="17899">
                  <c:v>440.959</c:v>
                </c:pt>
                <c:pt idx="17900">
                  <c:v>440.97</c:v>
                </c:pt>
                <c:pt idx="17901">
                  <c:v>440.98</c:v>
                </c:pt>
                <c:pt idx="17902">
                  <c:v>440.99099999999999</c:v>
                </c:pt>
                <c:pt idx="17903">
                  <c:v>441.00200000000001</c:v>
                </c:pt>
                <c:pt idx="17904">
                  <c:v>441.012</c:v>
                </c:pt>
                <c:pt idx="17905">
                  <c:v>441.02199999999999</c:v>
                </c:pt>
                <c:pt idx="17906">
                  <c:v>441.03300000000002</c:v>
                </c:pt>
                <c:pt idx="17907">
                  <c:v>441.04399999999998</c:v>
                </c:pt>
                <c:pt idx="17908">
                  <c:v>441.05700000000002</c:v>
                </c:pt>
                <c:pt idx="17909">
                  <c:v>441.09300000000002</c:v>
                </c:pt>
                <c:pt idx="17910">
                  <c:v>441.16699999999997</c:v>
                </c:pt>
                <c:pt idx="17911">
                  <c:v>441.26</c:v>
                </c:pt>
                <c:pt idx="17912">
                  <c:v>441.35</c:v>
                </c:pt>
                <c:pt idx="17913">
                  <c:v>441.43799999999999</c:v>
                </c:pt>
                <c:pt idx="17914">
                  <c:v>441.53199999999998</c:v>
                </c:pt>
                <c:pt idx="17915">
                  <c:v>441.61900000000003</c:v>
                </c:pt>
                <c:pt idx="17916">
                  <c:v>441.70299999999997</c:v>
                </c:pt>
                <c:pt idx="17917">
                  <c:v>441.79500000000002</c:v>
                </c:pt>
                <c:pt idx="17918">
                  <c:v>441.887</c:v>
                </c:pt>
                <c:pt idx="17919">
                  <c:v>441.97500000000002</c:v>
                </c:pt>
                <c:pt idx="17920">
                  <c:v>442.06700000000001</c:v>
                </c:pt>
                <c:pt idx="17921">
                  <c:v>442.16199999999998</c:v>
                </c:pt>
                <c:pt idx="17922">
                  <c:v>442.26</c:v>
                </c:pt>
                <c:pt idx="17923">
                  <c:v>442.358</c:v>
                </c:pt>
                <c:pt idx="17924">
                  <c:v>442.44600000000003</c:v>
                </c:pt>
                <c:pt idx="17925">
                  <c:v>442.52800000000002</c:v>
                </c:pt>
                <c:pt idx="17926">
                  <c:v>442.61099999999999</c:v>
                </c:pt>
                <c:pt idx="17927">
                  <c:v>442.697</c:v>
                </c:pt>
                <c:pt idx="17928">
                  <c:v>442.77699999999999</c:v>
                </c:pt>
                <c:pt idx="17929">
                  <c:v>442.84899999999999</c:v>
                </c:pt>
                <c:pt idx="17930">
                  <c:v>442.91500000000002</c:v>
                </c:pt>
                <c:pt idx="17931">
                  <c:v>442.97699999999998</c:v>
                </c:pt>
                <c:pt idx="17932">
                  <c:v>443.04199999999997</c:v>
                </c:pt>
                <c:pt idx="17933">
                  <c:v>443.10700000000003</c:v>
                </c:pt>
                <c:pt idx="17934">
                  <c:v>443.17399999999998</c:v>
                </c:pt>
                <c:pt idx="17935">
                  <c:v>443.24299999999999</c:v>
                </c:pt>
                <c:pt idx="17936">
                  <c:v>443.31200000000001</c:v>
                </c:pt>
                <c:pt idx="17937">
                  <c:v>443.37900000000002</c:v>
                </c:pt>
                <c:pt idx="17938">
                  <c:v>443.44499999999999</c:v>
                </c:pt>
                <c:pt idx="17939">
                  <c:v>443.50700000000001</c:v>
                </c:pt>
                <c:pt idx="17940">
                  <c:v>443.56</c:v>
                </c:pt>
                <c:pt idx="17941">
                  <c:v>443.596</c:v>
                </c:pt>
                <c:pt idx="17942">
                  <c:v>443.60500000000002</c:v>
                </c:pt>
                <c:pt idx="17943">
                  <c:v>443.60500000000002</c:v>
                </c:pt>
                <c:pt idx="17944">
                  <c:v>443.60500000000002</c:v>
                </c:pt>
                <c:pt idx="17945">
                  <c:v>443.60500000000002</c:v>
                </c:pt>
                <c:pt idx="17946">
                  <c:v>443.60500000000002</c:v>
                </c:pt>
                <c:pt idx="17947">
                  <c:v>443.60500000000002</c:v>
                </c:pt>
                <c:pt idx="17948">
                  <c:v>443.60500000000002</c:v>
                </c:pt>
                <c:pt idx="17949">
                  <c:v>443.608</c:v>
                </c:pt>
                <c:pt idx="17950">
                  <c:v>443.61200000000002</c:v>
                </c:pt>
                <c:pt idx="17951">
                  <c:v>443.613</c:v>
                </c:pt>
                <c:pt idx="17952">
                  <c:v>443.61399999999998</c:v>
                </c:pt>
                <c:pt idx="17953">
                  <c:v>443.61799999999999</c:v>
                </c:pt>
                <c:pt idx="17954">
                  <c:v>443.63</c:v>
                </c:pt>
                <c:pt idx="17955">
                  <c:v>443.642</c:v>
                </c:pt>
                <c:pt idx="17956">
                  <c:v>443.65</c:v>
                </c:pt>
                <c:pt idx="17957">
                  <c:v>443.65699999999998</c:v>
                </c:pt>
                <c:pt idx="17958">
                  <c:v>443.673</c:v>
                </c:pt>
                <c:pt idx="17959">
                  <c:v>443.714</c:v>
                </c:pt>
                <c:pt idx="17960">
                  <c:v>443.78899999999999</c:v>
                </c:pt>
                <c:pt idx="17961">
                  <c:v>443.88</c:v>
                </c:pt>
                <c:pt idx="17962">
                  <c:v>443.97399999999999</c:v>
                </c:pt>
                <c:pt idx="17963">
                  <c:v>444.06799999999998</c:v>
                </c:pt>
                <c:pt idx="17964">
                  <c:v>444.16399999999999</c:v>
                </c:pt>
                <c:pt idx="17965">
                  <c:v>444.26400000000001</c:v>
                </c:pt>
                <c:pt idx="17966">
                  <c:v>444.35700000000003</c:v>
                </c:pt>
                <c:pt idx="17967">
                  <c:v>444.44299999999998</c:v>
                </c:pt>
                <c:pt idx="17968">
                  <c:v>444.53300000000002</c:v>
                </c:pt>
                <c:pt idx="17969">
                  <c:v>444.63099999999997</c:v>
                </c:pt>
                <c:pt idx="17970">
                  <c:v>444.72699999999998</c:v>
                </c:pt>
                <c:pt idx="17971">
                  <c:v>444.822</c:v>
                </c:pt>
                <c:pt idx="17972">
                  <c:v>444.85</c:v>
                </c:pt>
                <c:pt idx="17973">
                  <c:v>444.87299999999999</c:v>
                </c:pt>
                <c:pt idx="17974">
                  <c:v>444.88099999999997</c:v>
                </c:pt>
                <c:pt idx="17975">
                  <c:v>444.90899999999999</c:v>
                </c:pt>
                <c:pt idx="17976">
                  <c:v>444.95499999999998</c:v>
                </c:pt>
                <c:pt idx="17977">
                  <c:v>445.02600000000001</c:v>
                </c:pt>
                <c:pt idx="17978">
                  <c:v>445.113</c:v>
                </c:pt>
                <c:pt idx="17979">
                  <c:v>445.20600000000002</c:v>
                </c:pt>
                <c:pt idx="17980">
                  <c:v>445.29</c:v>
                </c:pt>
                <c:pt idx="17981">
                  <c:v>445.36200000000002</c:v>
                </c:pt>
                <c:pt idx="17982">
                  <c:v>445.41800000000001</c:v>
                </c:pt>
                <c:pt idx="17983">
                  <c:v>445.44600000000003</c:v>
                </c:pt>
                <c:pt idx="17984">
                  <c:v>445.45100000000002</c:v>
                </c:pt>
                <c:pt idx="17985">
                  <c:v>445.45299999999997</c:v>
                </c:pt>
                <c:pt idx="17986">
                  <c:v>445.46300000000002</c:v>
                </c:pt>
                <c:pt idx="17987">
                  <c:v>445.48599999999999</c:v>
                </c:pt>
                <c:pt idx="17988">
                  <c:v>445.51900000000001</c:v>
                </c:pt>
                <c:pt idx="17989">
                  <c:v>445.55599999999998</c:v>
                </c:pt>
                <c:pt idx="17990">
                  <c:v>445.59500000000003</c:v>
                </c:pt>
                <c:pt idx="17991">
                  <c:v>445.63900000000001</c:v>
                </c:pt>
                <c:pt idx="17992">
                  <c:v>445.69400000000002</c:v>
                </c:pt>
                <c:pt idx="17993">
                  <c:v>445.76400000000001</c:v>
                </c:pt>
                <c:pt idx="17994">
                  <c:v>445.83699999999999</c:v>
                </c:pt>
                <c:pt idx="17995">
                  <c:v>445.911</c:v>
                </c:pt>
                <c:pt idx="17996">
                  <c:v>445.98700000000002</c:v>
                </c:pt>
                <c:pt idx="17997">
                  <c:v>446.06599999999997</c:v>
                </c:pt>
                <c:pt idx="17998">
                  <c:v>446.15100000000001</c:v>
                </c:pt>
                <c:pt idx="17999">
                  <c:v>446.23200000000003</c:v>
                </c:pt>
                <c:pt idx="18000">
                  <c:v>446.29899999999998</c:v>
                </c:pt>
                <c:pt idx="18001">
                  <c:v>446.363</c:v>
                </c:pt>
                <c:pt idx="18002">
                  <c:v>446.42399999999998</c:v>
                </c:pt>
                <c:pt idx="18003">
                  <c:v>446.48500000000001</c:v>
                </c:pt>
                <c:pt idx="18004">
                  <c:v>446.54500000000002</c:v>
                </c:pt>
                <c:pt idx="18005">
                  <c:v>446.60599999999999</c:v>
                </c:pt>
                <c:pt idx="18006">
                  <c:v>446.66300000000001</c:v>
                </c:pt>
                <c:pt idx="18007">
                  <c:v>446.71699999999998</c:v>
                </c:pt>
                <c:pt idx="18008">
                  <c:v>446.77300000000002</c:v>
                </c:pt>
                <c:pt idx="18009">
                  <c:v>446.82900000000001</c:v>
                </c:pt>
                <c:pt idx="18010">
                  <c:v>446.88799999999998</c:v>
                </c:pt>
                <c:pt idx="18011">
                  <c:v>446.947</c:v>
                </c:pt>
                <c:pt idx="18012">
                  <c:v>447.00599999999997</c:v>
                </c:pt>
                <c:pt idx="18013">
                  <c:v>447.06700000000001</c:v>
                </c:pt>
                <c:pt idx="18014">
                  <c:v>447.12900000000002</c:v>
                </c:pt>
                <c:pt idx="18015">
                  <c:v>447.19400000000002</c:v>
                </c:pt>
                <c:pt idx="18016">
                  <c:v>447.25799999999998</c:v>
                </c:pt>
                <c:pt idx="18017">
                  <c:v>447.31900000000002</c:v>
                </c:pt>
                <c:pt idx="18018">
                  <c:v>447.37400000000002</c:v>
                </c:pt>
                <c:pt idx="18019">
                  <c:v>447.42</c:v>
                </c:pt>
                <c:pt idx="18020">
                  <c:v>447.45600000000002</c:v>
                </c:pt>
                <c:pt idx="18021">
                  <c:v>447.49900000000002</c:v>
                </c:pt>
                <c:pt idx="18022">
                  <c:v>447.54500000000002</c:v>
                </c:pt>
                <c:pt idx="18023">
                  <c:v>447.58699999999999</c:v>
                </c:pt>
                <c:pt idx="18024">
                  <c:v>447.62700000000001</c:v>
                </c:pt>
                <c:pt idx="18025">
                  <c:v>447.67</c:v>
                </c:pt>
                <c:pt idx="18026">
                  <c:v>447.70800000000003</c:v>
                </c:pt>
                <c:pt idx="18027">
                  <c:v>447.73500000000001</c:v>
                </c:pt>
                <c:pt idx="18028">
                  <c:v>447.74599999999998</c:v>
                </c:pt>
                <c:pt idx="18029">
                  <c:v>447.767</c:v>
                </c:pt>
                <c:pt idx="18030">
                  <c:v>447.79399999999998</c:v>
                </c:pt>
                <c:pt idx="18031">
                  <c:v>447.82600000000002</c:v>
                </c:pt>
                <c:pt idx="18032">
                  <c:v>447.86500000000001</c:v>
                </c:pt>
                <c:pt idx="18033">
                  <c:v>447.90699999999998</c:v>
                </c:pt>
                <c:pt idx="18034">
                  <c:v>447.94400000000002</c:v>
                </c:pt>
                <c:pt idx="18035">
                  <c:v>447.98099999999999</c:v>
                </c:pt>
                <c:pt idx="18036">
                  <c:v>448.01100000000002</c:v>
                </c:pt>
                <c:pt idx="18037">
                  <c:v>448.03699999999998</c:v>
                </c:pt>
                <c:pt idx="18038">
                  <c:v>448.06200000000001</c:v>
                </c:pt>
                <c:pt idx="18039">
                  <c:v>448.08800000000002</c:v>
                </c:pt>
                <c:pt idx="18040">
                  <c:v>448.11399999999998</c:v>
                </c:pt>
                <c:pt idx="18041">
                  <c:v>448.14100000000002</c:v>
                </c:pt>
                <c:pt idx="18042">
                  <c:v>448.17</c:v>
                </c:pt>
                <c:pt idx="18043">
                  <c:v>448.202</c:v>
                </c:pt>
                <c:pt idx="18044">
                  <c:v>448.23200000000003</c:v>
                </c:pt>
                <c:pt idx="18045">
                  <c:v>448.26299999999998</c:v>
                </c:pt>
                <c:pt idx="18046">
                  <c:v>448.29300000000001</c:v>
                </c:pt>
                <c:pt idx="18047">
                  <c:v>448.32499999999999</c:v>
                </c:pt>
                <c:pt idx="18048">
                  <c:v>448.35700000000003</c:v>
                </c:pt>
                <c:pt idx="18049">
                  <c:v>448.39299999999997</c:v>
                </c:pt>
                <c:pt idx="18050">
                  <c:v>448.43400000000003</c:v>
                </c:pt>
                <c:pt idx="18051">
                  <c:v>448.47199999999998</c:v>
                </c:pt>
                <c:pt idx="18052">
                  <c:v>448.50900000000001</c:v>
                </c:pt>
                <c:pt idx="18053">
                  <c:v>448.541</c:v>
                </c:pt>
                <c:pt idx="18054">
                  <c:v>448.56599999999997</c:v>
                </c:pt>
                <c:pt idx="18055">
                  <c:v>448.59199999999998</c:v>
                </c:pt>
                <c:pt idx="18056">
                  <c:v>448.62099999999998</c:v>
                </c:pt>
                <c:pt idx="18057">
                  <c:v>448.64800000000002</c:v>
                </c:pt>
                <c:pt idx="18058">
                  <c:v>448.66800000000001</c:v>
                </c:pt>
                <c:pt idx="18059">
                  <c:v>448.67200000000003</c:v>
                </c:pt>
                <c:pt idx="18060">
                  <c:v>448.67200000000003</c:v>
                </c:pt>
                <c:pt idx="18061">
                  <c:v>448.67200000000003</c:v>
                </c:pt>
                <c:pt idx="18062">
                  <c:v>448.685</c:v>
                </c:pt>
                <c:pt idx="18063">
                  <c:v>448.70499999999998</c:v>
                </c:pt>
                <c:pt idx="18064">
                  <c:v>448.72300000000001</c:v>
                </c:pt>
                <c:pt idx="18065">
                  <c:v>448.73700000000002</c:v>
                </c:pt>
                <c:pt idx="18066">
                  <c:v>448.75</c:v>
                </c:pt>
                <c:pt idx="18067">
                  <c:v>448.762</c:v>
                </c:pt>
                <c:pt idx="18068">
                  <c:v>448.774</c:v>
                </c:pt>
                <c:pt idx="18069">
                  <c:v>448.78500000000003</c:v>
                </c:pt>
                <c:pt idx="18070">
                  <c:v>448.79599999999999</c:v>
                </c:pt>
                <c:pt idx="18071">
                  <c:v>448.80700000000002</c:v>
                </c:pt>
                <c:pt idx="18072">
                  <c:v>448.81599999999997</c:v>
                </c:pt>
                <c:pt idx="18073">
                  <c:v>448.82499999999999</c:v>
                </c:pt>
                <c:pt idx="18074">
                  <c:v>448.83199999999999</c:v>
                </c:pt>
                <c:pt idx="18075">
                  <c:v>448.84100000000001</c:v>
                </c:pt>
                <c:pt idx="18076">
                  <c:v>448.84100000000001</c:v>
                </c:pt>
                <c:pt idx="18077">
                  <c:v>448.84100000000001</c:v>
                </c:pt>
                <c:pt idx="18078">
                  <c:v>448.84100000000001</c:v>
                </c:pt>
                <c:pt idx="18079">
                  <c:v>448.84100000000001</c:v>
                </c:pt>
                <c:pt idx="18080">
                  <c:v>448.84100000000001</c:v>
                </c:pt>
                <c:pt idx="18081">
                  <c:v>448.84100000000001</c:v>
                </c:pt>
                <c:pt idx="18082">
                  <c:v>448.84300000000002</c:v>
                </c:pt>
                <c:pt idx="18083">
                  <c:v>448.84699999999998</c:v>
                </c:pt>
                <c:pt idx="18084">
                  <c:v>448.863</c:v>
                </c:pt>
                <c:pt idx="18085">
                  <c:v>448.91399999999999</c:v>
                </c:pt>
                <c:pt idx="18086">
                  <c:v>448.98899999999998</c:v>
                </c:pt>
                <c:pt idx="18087">
                  <c:v>449.08300000000003</c:v>
                </c:pt>
                <c:pt idx="18088">
                  <c:v>449.17500000000001</c:v>
                </c:pt>
                <c:pt idx="18089">
                  <c:v>449.25599999999997</c:v>
                </c:pt>
                <c:pt idx="18090">
                  <c:v>449.34100000000001</c:v>
                </c:pt>
                <c:pt idx="18091">
                  <c:v>449.43400000000003</c:v>
                </c:pt>
                <c:pt idx="18092">
                  <c:v>449.52499999999998</c:v>
                </c:pt>
                <c:pt idx="18093">
                  <c:v>449.613</c:v>
                </c:pt>
                <c:pt idx="18094">
                  <c:v>449.70499999999998</c:v>
                </c:pt>
                <c:pt idx="18095">
                  <c:v>449.80099999999999</c:v>
                </c:pt>
                <c:pt idx="18096">
                  <c:v>449.9</c:v>
                </c:pt>
                <c:pt idx="18097">
                  <c:v>449.99700000000001</c:v>
                </c:pt>
                <c:pt idx="18098">
                  <c:v>450.08800000000002</c:v>
                </c:pt>
                <c:pt idx="18099">
                  <c:v>450.17200000000003</c:v>
                </c:pt>
                <c:pt idx="18100">
                  <c:v>450.26</c:v>
                </c:pt>
                <c:pt idx="18101">
                  <c:v>450.35</c:v>
                </c:pt>
                <c:pt idx="18102">
                  <c:v>450.43799999999999</c:v>
                </c:pt>
                <c:pt idx="18103">
                  <c:v>450.517</c:v>
                </c:pt>
                <c:pt idx="18104">
                  <c:v>450.57</c:v>
                </c:pt>
                <c:pt idx="18105">
                  <c:v>450.61200000000002</c:v>
                </c:pt>
                <c:pt idx="18106">
                  <c:v>450.65</c:v>
                </c:pt>
                <c:pt idx="18107">
                  <c:v>450.67599999999999</c:v>
                </c:pt>
                <c:pt idx="18108">
                  <c:v>450.68299999999999</c:v>
                </c:pt>
                <c:pt idx="18109">
                  <c:v>450.68299999999999</c:v>
                </c:pt>
                <c:pt idx="18110">
                  <c:v>450.68299999999999</c:v>
                </c:pt>
                <c:pt idx="18111">
                  <c:v>450.68299999999999</c:v>
                </c:pt>
                <c:pt idx="18112">
                  <c:v>450.68299999999999</c:v>
                </c:pt>
                <c:pt idx="18113">
                  <c:v>450.68299999999999</c:v>
                </c:pt>
                <c:pt idx="18114">
                  <c:v>450.68299999999999</c:v>
                </c:pt>
                <c:pt idx="18115">
                  <c:v>450.68599999999998</c:v>
                </c:pt>
                <c:pt idx="18116">
                  <c:v>450.68700000000001</c:v>
                </c:pt>
                <c:pt idx="18117">
                  <c:v>450.68700000000001</c:v>
                </c:pt>
                <c:pt idx="18118">
                  <c:v>450.68700000000001</c:v>
                </c:pt>
                <c:pt idx="18119">
                  <c:v>450.69099999999997</c:v>
                </c:pt>
                <c:pt idx="18120">
                  <c:v>450.71300000000002</c:v>
                </c:pt>
                <c:pt idx="18121">
                  <c:v>450.77199999999999</c:v>
                </c:pt>
                <c:pt idx="18122">
                  <c:v>450.863</c:v>
                </c:pt>
                <c:pt idx="18123">
                  <c:v>450.95699999999999</c:v>
                </c:pt>
                <c:pt idx="18124">
                  <c:v>451.048</c:v>
                </c:pt>
                <c:pt idx="18125">
                  <c:v>451.142</c:v>
                </c:pt>
                <c:pt idx="18126">
                  <c:v>451.23899999999998</c:v>
                </c:pt>
                <c:pt idx="18127">
                  <c:v>451.33199999999999</c:v>
                </c:pt>
                <c:pt idx="18128">
                  <c:v>451.41300000000001</c:v>
                </c:pt>
                <c:pt idx="18129">
                  <c:v>451.45400000000001</c:v>
                </c:pt>
                <c:pt idx="18130">
                  <c:v>451.45400000000001</c:v>
                </c:pt>
                <c:pt idx="18131">
                  <c:v>451.45400000000001</c:v>
                </c:pt>
                <c:pt idx="18132">
                  <c:v>451.45499999999998</c:v>
                </c:pt>
                <c:pt idx="18133">
                  <c:v>451.46199999999999</c:v>
                </c:pt>
                <c:pt idx="18134">
                  <c:v>451.495</c:v>
                </c:pt>
                <c:pt idx="18135">
                  <c:v>451.56200000000001</c:v>
                </c:pt>
                <c:pt idx="18136">
                  <c:v>451.64699999999999</c:v>
                </c:pt>
                <c:pt idx="18137">
                  <c:v>451.73599999999999</c:v>
                </c:pt>
                <c:pt idx="18138">
                  <c:v>451.815</c:v>
                </c:pt>
                <c:pt idx="18139">
                  <c:v>451.87700000000001</c:v>
                </c:pt>
                <c:pt idx="18140">
                  <c:v>451.92200000000003</c:v>
                </c:pt>
                <c:pt idx="18141">
                  <c:v>451.95299999999997</c:v>
                </c:pt>
                <c:pt idx="18142">
                  <c:v>451.96300000000002</c:v>
                </c:pt>
                <c:pt idx="18143">
                  <c:v>451.964</c:v>
                </c:pt>
                <c:pt idx="18144">
                  <c:v>451.96499999999997</c:v>
                </c:pt>
                <c:pt idx="18145">
                  <c:v>451.97199999999998</c:v>
                </c:pt>
                <c:pt idx="18146">
                  <c:v>451.98</c:v>
                </c:pt>
                <c:pt idx="18147">
                  <c:v>451.99299999999999</c:v>
                </c:pt>
                <c:pt idx="18148">
                  <c:v>452.01400000000001</c:v>
                </c:pt>
                <c:pt idx="18149">
                  <c:v>452.05099999999999</c:v>
                </c:pt>
                <c:pt idx="18150">
                  <c:v>452.1</c:v>
                </c:pt>
                <c:pt idx="18151">
                  <c:v>452.14499999999998</c:v>
                </c:pt>
                <c:pt idx="18152">
                  <c:v>452.17899999999997</c:v>
                </c:pt>
                <c:pt idx="18153">
                  <c:v>452.20800000000003</c:v>
                </c:pt>
                <c:pt idx="18154">
                  <c:v>452.238</c:v>
                </c:pt>
                <c:pt idx="18155">
                  <c:v>452.26600000000002</c:v>
                </c:pt>
                <c:pt idx="18156">
                  <c:v>452.291</c:v>
                </c:pt>
                <c:pt idx="18157">
                  <c:v>452.31599999999997</c:v>
                </c:pt>
                <c:pt idx="18158">
                  <c:v>452.34300000000002</c:v>
                </c:pt>
                <c:pt idx="18159">
                  <c:v>452.37099999999998</c:v>
                </c:pt>
                <c:pt idx="18160">
                  <c:v>452.39</c:v>
                </c:pt>
                <c:pt idx="18161">
                  <c:v>452.39499999999998</c:v>
                </c:pt>
                <c:pt idx="18162">
                  <c:v>452.39600000000002</c:v>
                </c:pt>
                <c:pt idx="18163">
                  <c:v>452.40199999999999</c:v>
                </c:pt>
                <c:pt idx="18164">
                  <c:v>452.40899999999999</c:v>
                </c:pt>
                <c:pt idx="18165">
                  <c:v>452.41399999999999</c:v>
                </c:pt>
                <c:pt idx="18166">
                  <c:v>452.41800000000001</c:v>
                </c:pt>
                <c:pt idx="18167">
                  <c:v>452.42200000000003</c:v>
                </c:pt>
                <c:pt idx="18168">
                  <c:v>452.428</c:v>
                </c:pt>
                <c:pt idx="18169">
                  <c:v>452.43700000000001</c:v>
                </c:pt>
                <c:pt idx="18170">
                  <c:v>452.447</c:v>
                </c:pt>
                <c:pt idx="18171">
                  <c:v>452.45699999999999</c:v>
                </c:pt>
                <c:pt idx="18172">
                  <c:v>452.46699999999998</c:v>
                </c:pt>
                <c:pt idx="18173">
                  <c:v>452.47899999999998</c:v>
                </c:pt>
                <c:pt idx="18174">
                  <c:v>452.49</c:v>
                </c:pt>
                <c:pt idx="18175">
                  <c:v>452.50099999999998</c:v>
                </c:pt>
                <c:pt idx="18176">
                  <c:v>452.512</c:v>
                </c:pt>
                <c:pt idx="18177">
                  <c:v>452.52300000000002</c:v>
                </c:pt>
                <c:pt idx="18178">
                  <c:v>452.53399999999999</c:v>
                </c:pt>
                <c:pt idx="18179">
                  <c:v>452.54500000000002</c:v>
                </c:pt>
                <c:pt idx="18180">
                  <c:v>452.55599999999998</c:v>
                </c:pt>
                <c:pt idx="18181">
                  <c:v>452.56700000000001</c:v>
                </c:pt>
                <c:pt idx="18182">
                  <c:v>452.57799999999997</c:v>
                </c:pt>
                <c:pt idx="18183">
                  <c:v>452.589</c:v>
                </c:pt>
                <c:pt idx="18184">
                  <c:v>452.59899999999999</c:v>
                </c:pt>
                <c:pt idx="18185">
                  <c:v>452.61</c:v>
                </c:pt>
                <c:pt idx="18186">
                  <c:v>452.62099999999998</c:v>
                </c:pt>
                <c:pt idx="18187">
                  <c:v>452.63200000000001</c:v>
                </c:pt>
                <c:pt idx="18188">
                  <c:v>452.64400000000001</c:v>
                </c:pt>
                <c:pt idx="18189">
                  <c:v>452.65499999999997</c:v>
                </c:pt>
                <c:pt idx="18190">
                  <c:v>452.666</c:v>
                </c:pt>
                <c:pt idx="18191">
                  <c:v>452.67700000000002</c:v>
                </c:pt>
                <c:pt idx="18192">
                  <c:v>452.68799999999999</c:v>
                </c:pt>
                <c:pt idx="18193">
                  <c:v>452.7</c:v>
                </c:pt>
                <c:pt idx="18194">
                  <c:v>452.71100000000001</c:v>
                </c:pt>
                <c:pt idx="18195">
                  <c:v>452.72199999999998</c:v>
                </c:pt>
                <c:pt idx="18196">
                  <c:v>452.733</c:v>
                </c:pt>
                <c:pt idx="18197">
                  <c:v>452.74400000000003</c:v>
                </c:pt>
                <c:pt idx="18198">
                  <c:v>452.75599999999997</c:v>
                </c:pt>
                <c:pt idx="18199">
                  <c:v>452.76799999999997</c:v>
                </c:pt>
                <c:pt idx="18200">
                  <c:v>452.78</c:v>
                </c:pt>
                <c:pt idx="18201">
                  <c:v>452.791</c:v>
                </c:pt>
                <c:pt idx="18202">
                  <c:v>452.803</c:v>
                </c:pt>
                <c:pt idx="18203">
                  <c:v>452.815</c:v>
                </c:pt>
                <c:pt idx="18204">
                  <c:v>452.827</c:v>
                </c:pt>
                <c:pt idx="18205">
                  <c:v>452.839</c:v>
                </c:pt>
                <c:pt idx="18206">
                  <c:v>452.851</c:v>
                </c:pt>
                <c:pt idx="18207">
                  <c:v>452.863</c:v>
                </c:pt>
                <c:pt idx="18208">
                  <c:v>452.875</c:v>
                </c:pt>
                <c:pt idx="18209">
                  <c:v>452.887</c:v>
                </c:pt>
                <c:pt idx="18210">
                  <c:v>452.9</c:v>
                </c:pt>
                <c:pt idx="18211">
                  <c:v>452.91199999999998</c:v>
                </c:pt>
                <c:pt idx="18212">
                  <c:v>452.923</c:v>
                </c:pt>
                <c:pt idx="18213">
                  <c:v>452.935</c:v>
                </c:pt>
                <c:pt idx="18214">
                  <c:v>452.947</c:v>
                </c:pt>
                <c:pt idx="18215">
                  <c:v>452.96100000000001</c:v>
                </c:pt>
                <c:pt idx="18216">
                  <c:v>452.98899999999998</c:v>
                </c:pt>
                <c:pt idx="18217">
                  <c:v>453.04599999999999</c:v>
                </c:pt>
                <c:pt idx="18218">
                  <c:v>453.12</c:v>
                </c:pt>
                <c:pt idx="18219">
                  <c:v>453.16899999999998</c:v>
                </c:pt>
                <c:pt idx="18220">
                  <c:v>453.18200000000002</c:v>
                </c:pt>
                <c:pt idx="18221">
                  <c:v>453.18700000000001</c:v>
                </c:pt>
                <c:pt idx="18222">
                  <c:v>453.19099999999997</c:v>
                </c:pt>
                <c:pt idx="18223">
                  <c:v>453.19499999999999</c:v>
                </c:pt>
                <c:pt idx="18224">
                  <c:v>453.2</c:v>
                </c:pt>
                <c:pt idx="18225">
                  <c:v>453.20499999999998</c:v>
                </c:pt>
                <c:pt idx="18226">
                  <c:v>453.214</c:v>
                </c:pt>
                <c:pt idx="18227">
                  <c:v>453.22399999999999</c:v>
                </c:pt>
                <c:pt idx="18228">
                  <c:v>453.23599999999999</c:v>
                </c:pt>
                <c:pt idx="18229">
                  <c:v>453.24700000000001</c:v>
                </c:pt>
                <c:pt idx="18230">
                  <c:v>453.25900000000001</c:v>
                </c:pt>
                <c:pt idx="18231">
                  <c:v>453.27100000000002</c:v>
                </c:pt>
                <c:pt idx="18232">
                  <c:v>453.28300000000002</c:v>
                </c:pt>
                <c:pt idx="18233">
                  <c:v>453.29399999999998</c:v>
                </c:pt>
                <c:pt idx="18234">
                  <c:v>453.30599999999998</c:v>
                </c:pt>
                <c:pt idx="18235">
                  <c:v>453.31799999999998</c:v>
                </c:pt>
                <c:pt idx="18236">
                  <c:v>453.33</c:v>
                </c:pt>
                <c:pt idx="18237">
                  <c:v>453.34100000000001</c:v>
                </c:pt>
                <c:pt idx="18238">
                  <c:v>453.35300000000001</c:v>
                </c:pt>
                <c:pt idx="18239">
                  <c:v>453.36500000000001</c:v>
                </c:pt>
                <c:pt idx="18240">
                  <c:v>453.37599999999998</c:v>
                </c:pt>
                <c:pt idx="18241">
                  <c:v>453.38799999999998</c:v>
                </c:pt>
                <c:pt idx="18242">
                  <c:v>453.4</c:v>
                </c:pt>
                <c:pt idx="18243">
                  <c:v>453.411</c:v>
                </c:pt>
                <c:pt idx="18244">
                  <c:v>453.423</c:v>
                </c:pt>
                <c:pt idx="18245">
                  <c:v>453.435</c:v>
                </c:pt>
                <c:pt idx="18246">
                  <c:v>453.44600000000003</c:v>
                </c:pt>
                <c:pt idx="18247">
                  <c:v>453.45699999999999</c:v>
                </c:pt>
                <c:pt idx="18248">
                  <c:v>453.46800000000002</c:v>
                </c:pt>
                <c:pt idx="18249">
                  <c:v>453.48</c:v>
                </c:pt>
                <c:pt idx="18250">
                  <c:v>453.49099999999999</c:v>
                </c:pt>
                <c:pt idx="18251">
                  <c:v>453.50200000000001</c:v>
                </c:pt>
                <c:pt idx="18252">
                  <c:v>453.51299999999998</c:v>
                </c:pt>
                <c:pt idx="18253">
                  <c:v>453.52499999999998</c:v>
                </c:pt>
                <c:pt idx="18254">
                  <c:v>453.536</c:v>
                </c:pt>
                <c:pt idx="18255">
                  <c:v>453.548</c:v>
                </c:pt>
                <c:pt idx="18256">
                  <c:v>453.55900000000003</c:v>
                </c:pt>
                <c:pt idx="18257">
                  <c:v>453.57100000000003</c:v>
                </c:pt>
                <c:pt idx="18258">
                  <c:v>453.58100000000002</c:v>
                </c:pt>
                <c:pt idx="18259">
                  <c:v>453.59199999999998</c:v>
                </c:pt>
                <c:pt idx="18260">
                  <c:v>453.60300000000001</c:v>
                </c:pt>
                <c:pt idx="18261">
                  <c:v>453.61399999999998</c:v>
                </c:pt>
                <c:pt idx="18262">
                  <c:v>453.625</c:v>
                </c:pt>
                <c:pt idx="18263">
                  <c:v>453.63499999999999</c:v>
                </c:pt>
                <c:pt idx="18264">
                  <c:v>453.64600000000002</c:v>
                </c:pt>
                <c:pt idx="18265">
                  <c:v>453.65699999999998</c:v>
                </c:pt>
                <c:pt idx="18266">
                  <c:v>453.66800000000001</c:v>
                </c:pt>
                <c:pt idx="18267">
                  <c:v>453.67899999999997</c:v>
                </c:pt>
                <c:pt idx="18268">
                  <c:v>453.68900000000002</c:v>
                </c:pt>
                <c:pt idx="18269">
                  <c:v>453.7</c:v>
                </c:pt>
                <c:pt idx="18270">
                  <c:v>453.71100000000001</c:v>
                </c:pt>
                <c:pt idx="18271">
                  <c:v>453.72199999999998</c:v>
                </c:pt>
                <c:pt idx="18272">
                  <c:v>453.733</c:v>
                </c:pt>
                <c:pt idx="18273">
                  <c:v>453.74400000000003</c:v>
                </c:pt>
                <c:pt idx="18274">
                  <c:v>453.75400000000002</c:v>
                </c:pt>
                <c:pt idx="18275">
                  <c:v>453.76499999999999</c:v>
                </c:pt>
                <c:pt idx="18276">
                  <c:v>453.77600000000001</c:v>
                </c:pt>
                <c:pt idx="18277">
                  <c:v>453.78699999999998</c:v>
                </c:pt>
                <c:pt idx="18278">
                  <c:v>453.79700000000003</c:v>
                </c:pt>
                <c:pt idx="18279">
                  <c:v>453.80799999999999</c:v>
                </c:pt>
                <c:pt idx="18280">
                  <c:v>453.81900000000002</c:v>
                </c:pt>
                <c:pt idx="18281">
                  <c:v>453.83</c:v>
                </c:pt>
                <c:pt idx="18282">
                  <c:v>453.84100000000001</c:v>
                </c:pt>
                <c:pt idx="18283">
                  <c:v>453.851</c:v>
                </c:pt>
                <c:pt idx="18284">
                  <c:v>453.863</c:v>
                </c:pt>
                <c:pt idx="18285">
                  <c:v>453.87299999999999</c:v>
                </c:pt>
                <c:pt idx="18286">
                  <c:v>453.88400000000001</c:v>
                </c:pt>
                <c:pt idx="18287">
                  <c:v>453.89499999999998</c:v>
                </c:pt>
                <c:pt idx="18288">
                  <c:v>453.90600000000001</c:v>
                </c:pt>
                <c:pt idx="18289">
                  <c:v>453.91699999999997</c:v>
                </c:pt>
                <c:pt idx="18290">
                  <c:v>453.92700000000002</c:v>
                </c:pt>
                <c:pt idx="18291">
                  <c:v>453.93799999999999</c:v>
                </c:pt>
                <c:pt idx="18292">
                  <c:v>453.94900000000001</c:v>
                </c:pt>
                <c:pt idx="18293">
                  <c:v>453.96</c:v>
                </c:pt>
                <c:pt idx="18294">
                  <c:v>453.971</c:v>
                </c:pt>
                <c:pt idx="18295">
                  <c:v>453.98200000000003</c:v>
                </c:pt>
                <c:pt idx="18296">
                  <c:v>453.99299999999999</c:v>
                </c:pt>
                <c:pt idx="18297">
                  <c:v>454.00400000000002</c:v>
                </c:pt>
                <c:pt idx="18298">
                  <c:v>454.01499999999999</c:v>
                </c:pt>
                <c:pt idx="18299">
                  <c:v>454.02499999999998</c:v>
                </c:pt>
                <c:pt idx="18300">
                  <c:v>454.036</c:v>
                </c:pt>
                <c:pt idx="18301">
                  <c:v>454.04700000000003</c:v>
                </c:pt>
                <c:pt idx="18302">
                  <c:v>454.05799999999999</c:v>
                </c:pt>
                <c:pt idx="18303">
                  <c:v>454.072</c:v>
                </c:pt>
                <c:pt idx="18304">
                  <c:v>454.1</c:v>
                </c:pt>
                <c:pt idx="18305">
                  <c:v>454.154</c:v>
                </c:pt>
                <c:pt idx="18306">
                  <c:v>454.21300000000002</c:v>
                </c:pt>
                <c:pt idx="18307">
                  <c:v>454.25299999999999</c:v>
                </c:pt>
                <c:pt idx="18308">
                  <c:v>454.27300000000002</c:v>
                </c:pt>
                <c:pt idx="18309">
                  <c:v>454.28399999999999</c:v>
                </c:pt>
                <c:pt idx="18310">
                  <c:v>454.30399999999997</c:v>
                </c:pt>
                <c:pt idx="18311">
                  <c:v>454.33699999999999</c:v>
                </c:pt>
                <c:pt idx="18312">
                  <c:v>454.375</c:v>
                </c:pt>
                <c:pt idx="18313">
                  <c:v>454.404</c:v>
                </c:pt>
                <c:pt idx="18314">
                  <c:v>454.43099999999998</c:v>
                </c:pt>
                <c:pt idx="18315">
                  <c:v>454.46499999999997</c:v>
                </c:pt>
                <c:pt idx="18316">
                  <c:v>454.49299999999999</c:v>
                </c:pt>
                <c:pt idx="18317">
                  <c:v>454.52499999999998</c:v>
                </c:pt>
                <c:pt idx="18318">
                  <c:v>454.55599999999998</c:v>
                </c:pt>
                <c:pt idx="18319">
                  <c:v>454.584</c:v>
                </c:pt>
                <c:pt idx="18320">
                  <c:v>454.60199999999998</c:v>
                </c:pt>
                <c:pt idx="18321">
                  <c:v>454.61200000000002</c:v>
                </c:pt>
                <c:pt idx="18322">
                  <c:v>454.61799999999999</c:v>
                </c:pt>
                <c:pt idx="18323">
                  <c:v>454.62200000000001</c:v>
                </c:pt>
                <c:pt idx="18324">
                  <c:v>454.62700000000001</c:v>
                </c:pt>
                <c:pt idx="18325">
                  <c:v>454.63200000000001</c:v>
                </c:pt>
                <c:pt idx="18326">
                  <c:v>454.63799999999998</c:v>
                </c:pt>
                <c:pt idx="18327">
                  <c:v>454.64299999999997</c:v>
                </c:pt>
                <c:pt idx="18328">
                  <c:v>454.649</c:v>
                </c:pt>
                <c:pt idx="18329">
                  <c:v>454.65600000000001</c:v>
                </c:pt>
                <c:pt idx="18330">
                  <c:v>454.66300000000001</c:v>
                </c:pt>
                <c:pt idx="18331">
                  <c:v>454.67099999999999</c:v>
                </c:pt>
                <c:pt idx="18332">
                  <c:v>454.68</c:v>
                </c:pt>
                <c:pt idx="18333">
                  <c:v>454.69</c:v>
                </c:pt>
                <c:pt idx="18334">
                  <c:v>454.70100000000002</c:v>
                </c:pt>
                <c:pt idx="18335">
                  <c:v>454.71100000000001</c:v>
                </c:pt>
                <c:pt idx="18336">
                  <c:v>454.72300000000001</c:v>
                </c:pt>
                <c:pt idx="18337">
                  <c:v>454.74799999999999</c:v>
                </c:pt>
                <c:pt idx="18338">
                  <c:v>454.798</c:v>
                </c:pt>
                <c:pt idx="18339">
                  <c:v>454.84899999999999</c:v>
                </c:pt>
                <c:pt idx="18340">
                  <c:v>454.88</c:v>
                </c:pt>
                <c:pt idx="18341">
                  <c:v>454.89800000000002</c:v>
                </c:pt>
                <c:pt idx="18342">
                  <c:v>454.911</c:v>
                </c:pt>
                <c:pt idx="18343">
                  <c:v>454.93200000000002</c:v>
                </c:pt>
                <c:pt idx="18344">
                  <c:v>454.96</c:v>
                </c:pt>
                <c:pt idx="18345">
                  <c:v>454.99099999999999</c:v>
                </c:pt>
                <c:pt idx="18346">
                  <c:v>455.01299999999998</c:v>
                </c:pt>
                <c:pt idx="18347">
                  <c:v>455.036</c:v>
                </c:pt>
                <c:pt idx="18348">
                  <c:v>455.053</c:v>
                </c:pt>
                <c:pt idx="18349">
                  <c:v>455.06900000000002</c:v>
                </c:pt>
                <c:pt idx="18350">
                  <c:v>455.07900000000001</c:v>
                </c:pt>
                <c:pt idx="18351">
                  <c:v>455.089</c:v>
                </c:pt>
                <c:pt idx="18352">
                  <c:v>455.09899999999999</c:v>
                </c:pt>
                <c:pt idx="18353">
                  <c:v>455.12200000000001</c:v>
                </c:pt>
                <c:pt idx="18354">
                  <c:v>455.14600000000002</c:v>
                </c:pt>
                <c:pt idx="18355">
                  <c:v>455.16500000000002</c:v>
                </c:pt>
                <c:pt idx="18356">
                  <c:v>455.17599999999999</c:v>
                </c:pt>
                <c:pt idx="18357">
                  <c:v>455.18299999999999</c:v>
                </c:pt>
                <c:pt idx="18358">
                  <c:v>455.19200000000001</c:v>
                </c:pt>
                <c:pt idx="18359">
                  <c:v>455.202</c:v>
                </c:pt>
                <c:pt idx="18360">
                  <c:v>455.21300000000002</c:v>
                </c:pt>
                <c:pt idx="18361">
                  <c:v>455.22300000000001</c:v>
                </c:pt>
                <c:pt idx="18362">
                  <c:v>455.23399999999998</c:v>
                </c:pt>
                <c:pt idx="18363">
                  <c:v>455.245</c:v>
                </c:pt>
                <c:pt idx="18364">
                  <c:v>455.25900000000001</c:v>
                </c:pt>
                <c:pt idx="18365">
                  <c:v>455.27199999999999</c:v>
                </c:pt>
                <c:pt idx="18366">
                  <c:v>455.28699999999998</c:v>
                </c:pt>
                <c:pt idx="18367">
                  <c:v>455.30700000000002</c:v>
                </c:pt>
                <c:pt idx="18368">
                  <c:v>455.327</c:v>
                </c:pt>
                <c:pt idx="18369">
                  <c:v>455.34699999999998</c:v>
                </c:pt>
                <c:pt idx="18370">
                  <c:v>455.36799999999999</c:v>
                </c:pt>
                <c:pt idx="18371">
                  <c:v>455.38900000000001</c:v>
                </c:pt>
                <c:pt idx="18372">
                  <c:v>455.41</c:v>
                </c:pt>
                <c:pt idx="18373">
                  <c:v>455.43099999999998</c:v>
                </c:pt>
                <c:pt idx="18374">
                  <c:v>455.452</c:v>
                </c:pt>
                <c:pt idx="18375">
                  <c:v>455.47300000000001</c:v>
                </c:pt>
                <c:pt idx="18376">
                  <c:v>455.49400000000003</c:v>
                </c:pt>
                <c:pt idx="18377">
                  <c:v>455.51499999999999</c:v>
                </c:pt>
                <c:pt idx="18378">
                  <c:v>455.536</c:v>
                </c:pt>
                <c:pt idx="18379">
                  <c:v>455.55700000000002</c:v>
                </c:pt>
                <c:pt idx="18380">
                  <c:v>455.57900000000001</c:v>
                </c:pt>
                <c:pt idx="18381">
                  <c:v>455.601</c:v>
                </c:pt>
                <c:pt idx="18382">
                  <c:v>455.62299999999999</c:v>
                </c:pt>
                <c:pt idx="18383">
                  <c:v>455.64400000000001</c:v>
                </c:pt>
                <c:pt idx="18384">
                  <c:v>455.666</c:v>
                </c:pt>
                <c:pt idx="18385">
                  <c:v>455.685</c:v>
                </c:pt>
                <c:pt idx="18386">
                  <c:v>455.702</c:v>
                </c:pt>
                <c:pt idx="18387">
                  <c:v>455.71800000000002</c:v>
                </c:pt>
                <c:pt idx="18388">
                  <c:v>455.733</c:v>
                </c:pt>
                <c:pt idx="18389">
                  <c:v>455.74799999999999</c:v>
                </c:pt>
                <c:pt idx="18390">
                  <c:v>455.76299999999998</c:v>
                </c:pt>
                <c:pt idx="18391">
                  <c:v>455.77800000000002</c:v>
                </c:pt>
                <c:pt idx="18392">
                  <c:v>455.79300000000001</c:v>
                </c:pt>
                <c:pt idx="18393">
                  <c:v>455.80799999999999</c:v>
                </c:pt>
                <c:pt idx="18394">
                  <c:v>455.822</c:v>
                </c:pt>
                <c:pt idx="18395">
                  <c:v>455.83699999999999</c:v>
                </c:pt>
                <c:pt idx="18396">
                  <c:v>455.85199999999998</c:v>
                </c:pt>
                <c:pt idx="18397">
                  <c:v>455.86599999999999</c:v>
                </c:pt>
                <c:pt idx="18398">
                  <c:v>455.88</c:v>
                </c:pt>
                <c:pt idx="18399">
                  <c:v>455.89499999999998</c:v>
                </c:pt>
                <c:pt idx="18400">
                  <c:v>455.90899999999999</c:v>
                </c:pt>
                <c:pt idx="18401">
                  <c:v>455.92399999999998</c:v>
                </c:pt>
                <c:pt idx="18402">
                  <c:v>455.93799999999999</c:v>
                </c:pt>
                <c:pt idx="18403">
                  <c:v>455.95299999999997</c:v>
                </c:pt>
                <c:pt idx="18404">
                  <c:v>455.96699999999998</c:v>
                </c:pt>
                <c:pt idx="18405">
                  <c:v>455.98200000000003</c:v>
                </c:pt>
                <c:pt idx="18406">
                  <c:v>455.99599999999998</c:v>
                </c:pt>
                <c:pt idx="18407">
                  <c:v>456.01100000000002</c:v>
                </c:pt>
                <c:pt idx="18408">
                  <c:v>456.02600000000001</c:v>
                </c:pt>
                <c:pt idx="18409">
                  <c:v>456.05799999999999</c:v>
                </c:pt>
                <c:pt idx="18410">
                  <c:v>456.11</c:v>
                </c:pt>
                <c:pt idx="18411">
                  <c:v>456.17899999999997</c:v>
                </c:pt>
                <c:pt idx="18412">
                  <c:v>456.19900000000001</c:v>
                </c:pt>
                <c:pt idx="18413">
                  <c:v>456.21899999999999</c:v>
                </c:pt>
                <c:pt idx="18414">
                  <c:v>456.25099999999998</c:v>
                </c:pt>
                <c:pt idx="18415">
                  <c:v>456.286</c:v>
                </c:pt>
                <c:pt idx="18416">
                  <c:v>456.30900000000003</c:v>
                </c:pt>
                <c:pt idx="18417">
                  <c:v>456.32499999999999</c:v>
                </c:pt>
                <c:pt idx="18418">
                  <c:v>456.34899999999999</c:v>
                </c:pt>
                <c:pt idx="18419">
                  <c:v>456.39100000000002</c:v>
                </c:pt>
                <c:pt idx="18420">
                  <c:v>456.43900000000002</c:v>
                </c:pt>
                <c:pt idx="18421">
                  <c:v>456.47199999999998</c:v>
                </c:pt>
                <c:pt idx="18422">
                  <c:v>456.49099999999999</c:v>
                </c:pt>
                <c:pt idx="18423">
                  <c:v>456.50599999999997</c:v>
                </c:pt>
                <c:pt idx="18424">
                  <c:v>456.51900000000001</c:v>
                </c:pt>
                <c:pt idx="18425">
                  <c:v>456.53300000000002</c:v>
                </c:pt>
                <c:pt idx="18426">
                  <c:v>456.55500000000001</c:v>
                </c:pt>
                <c:pt idx="18427">
                  <c:v>456.59100000000001</c:v>
                </c:pt>
                <c:pt idx="18428">
                  <c:v>456.625</c:v>
                </c:pt>
                <c:pt idx="18429">
                  <c:v>456.64100000000002</c:v>
                </c:pt>
                <c:pt idx="18430">
                  <c:v>456.65499999999997</c:v>
                </c:pt>
                <c:pt idx="18431">
                  <c:v>456.67</c:v>
                </c:pt>
                <c:pt idx="18432">
                  <c:v>456.685</c:v>
                </c:pt>
                <c:pt idx="18433">
                  <c:v>456.72300000000001</c:v>
                </c:pt>
                <c:pt idx="18434">
                  <c:v>456.774</c:v>
                </c:pt>
                <c:pt idx="18435">
                  <c:v>456.786</c:v>
                </c:pt>
                <c:pt idx="18436">
                  <c:v>456.80700000000002</c:v>
                </c:pt>
                <c:pt idx="18437">
                  <c:v>456.82299999999998</c:v>
                </c:pt>
                <c:pt idx="18438">
                  <c:v>456.83499999999998</c:v>
                </c:pt>
                <c:pt idx="18439">
                  <c:v>456.84800000000001</c:v>
                </c:pt>
                <c:pt idx="18440">
                  <c:v>456.86099999999999</c:v>
                </c:pt>
                <c:pt idx="18441">
                  <c:v>456.87700000000001</c:v>
                </c:pt>
                <c:pt idx="18442">
                  <c:v>456.911</c:v>
                </c:pt>
                <c:pt idx="18443">
                  <c:v>456.94600000000003</c:v>
                </c:pt>
                <c:pt idx="18444">
                  <c:v>456.96800000000002</c:v>
                </c:pt>
                <c:pt idx="18445">
                  <c:v>456.98200000000003</c:v>
                </c:pt>
                <c:pt idx="18446">
                  <c:v>456.99299999999999</c:v>
                </c:pt>
                <c:pt idx="18447">
                  <c:v>457.01600000000002</c:v>
                </c:pt>
                <c:pt idx="18448">
                  <c:v>457.04899999999998</c:v>
                </c:pt>
                <c:pt idx="18449">
                  <c:v>457.07299999999998</c:v>
                </c:pt>
                <c:pt idx="18450">
                  <c:v>457.08600000000001</c:v>
                </c:pt>
                <c:pt idx="18451">
                  <c:v>457.10399999999998</c:v>
                </c:pt>
                <c:pt idx="18452">
                  <c:v>457.14100000000002</c:v>
                </c:pt>
                <c:pt idx="18453">
                  <c:v>457.18400000000003</c:v>
                </c:pt>
                <c:pt idx="18454">
                  <c:v>457.21100000000001</c:v>
                </c:pt>
                <c:pt idx="18455">
                  <c:v>457.22899999999998</c:v>
                </c:pt>
                <c:pt idx="18456">
                  <c:v>457.24</c:v>
                </c:pt>
                <c:pt idx="18457">
                  <c:v>457.25</c:v>
                </c:pt>
                <c:pt idx="18458">
                  <c:v>457.262</c:v>
                </c:pt>
                <c:pt idx="18459">
                  <c:v>457.274</c:v>
                </c:pt>
                <c:pt idx="18460">
                  <c:v>457.286</c:v>
                </c:pt>
                <c:pt idx="18461">
                  <c:v>457.29899999999998</c:v>
                </c:pt>
                <c:pt idx="18462">
                  <c:v>457.31099999999998</c:v>
                </c:pt>
                <c:pt idx="18463">
                  <c:v>457.32299999999998</c:v>
                </c:pt>
                <c:pt idx="18464">
                  <c:v>457.33499999999998</c:v>
                </c:pt>
                <c:pt idx="18465">
                  <c:v>457.34699999999998</c:v>
                </c:pt>
                <c:pt idx="18466">
                  <c:v>457.36</c:v>
                </c:pt>
                <c:pt idx="18467">
                  <c:v>457.37200000000001</c:v>
                </c:pt>
                <c:pt idx="18468">
                  <c:v>457.38499999999999</c:v>
                </c:pt>
                <c:pt idx="18469">
                  <c:v>457.39699999999999</c:v>
                </c:pt>
                <c:pt idx="18470">
                  <c:v>457.41</c:v>
                </c:pt>
                <c:pt idx="18471">
                  <c:v>457.42200000000003</c:v>
                </c:pt>
                <c:pt idx="18472">
                  <c:v>457.43400000000003</c:v>
                </c:pt>
                <c:pt idx="18473">
                  <c:v>457.447</c:v>
                </c:pt>
                <c:pt idx="18474">
                  <c:v>457.459</c:v>
                </c:pt>
                <c:pt idx="18475">
                  <c:v>457.47199999999998</c:v>
                </c:pt>
                <c:pt idx="18476">
                  <c:v>457.48399999999998</c:v>
                </c:pt>
                <c:pt idx="18477">
                  <c:v>457.49700000000001</c:v>
                </c:pt>
                <c:pt idx="18478">
                  <c:v>457.51</c:v>
                </c:pt>
                <c:pt idx="18479">
                  <c:v>457.52300000000002</c:v>
                </c:pt>
                <c:pt idx="18480">
                  <c:v>457.53699999999998</c:v>
                </c:pt>
                <c:pt idx="18481">
                  <c:v>457.55099999999999</c:v>
                </c:pt>
                <c:pt idx="18482">
                  <c:v>457.56400000000002</c:v>
                </c:pt>
                <c:pt idx="18483">
                  <c:v>457.577</c:v>
                </c:pt>
                <c:pt idx="18484">
                  <c:v>457.59</c:v>
                </c:pt>
                <c:pt idx="18485">
                  <c:v>457.60500000000002</c:v>
                </c:pt>
                <c:pt idx="18486">
                  <c:v>457.62400000000002</c:v>
                </c:pt>
                <c:pt idx="18487">
                  <c:v>457.64499999999998</c:v>
                </c:pt>
                <c:pt idx="18488">
                  <c:v>457.66500000000002</c:v>
                </c:pt>
                <c:pt idx="18489">
                  <c:v>457.68</c:v>
                </c:pt>
                <c:pt idx="18490">
                  <c:v>457.69600000000003</c:v>
                </c:pt>
                <c:pt idx="18491">
                  <c:v>457.72899999999998</c:v>
                </c:pt>
                <c:pt idx="18492">
                  <c:v>457.74400000000003</c:v>
                </c:pt>
                <c:pt idx="18493">
                  <c:v>457.75900000000001</c:v>
                </c:pt>
                <c:pt idx="18494">
                  <c:v>457.77199999999999</c:v>
                </c:pt>
                <c:pt idx="18495">
                  <c:v>457.78500000000003</c:v>
                </c:pt>
                <c:pt idx="18496">
                  <c:v>457.798</c:v>
                </c:pt>
                <c:pt idx="18497">
                  <c:v>457.81200000000001</c:v>
                </c:pt>
                <c:pt idx="18498">
                  <c:v>457.82499999999999</c:v>
                </c:pt>
                <c:pt idx="18499">
                  <c:v>457.839</c:v>
                </c:pt>
                <c:pt idx="18500">
                  <c:v>457.85300000000001</c:v>
                </c:pt>
                <c:pt idx="18501">
                  <c:v>457.86599999999999</c:v>
                </c:pt>
                <c:pt idx="18502">
                  <c:v>457.88</c:v>
                </c:pt>
                <c:pt idx="18503">
                  <c:v>457.89499999999998</c:v>
                </c:pt>
                <c:pt idx="18504">
                  <c:v>457.90899999999999</c:v>
                </c:pt>
                <c:pt idx="18505">
                  <c:v>457.923</c:v>
                </c:pt>
                <c:pt idx="18506">
                  <c:v>457.93700000000001</c:v>
                </c:pt>
                <c:pt idx="18507">
                  <c:v>457.95</c:v>
                </c:pt>
                <c:pt idx="18508">
                  <c:v>457.964</c:v>
                </c:pt>
                <c:pt idx="18509">
                  <c:v>457.97699999999998</c:v>
                </c:pt>
                <c:pt idx="18510">
                  <c:v>457.99</c:v>
                </c:pt>
                <c:pt idx="18511">
                  <c:v>458.00299999999999</c:v>
                </c:pt>
                <c:pt idx="18512">
                  <c:v>458.01600000000002</c:v>
                </c:pt>
                <c:pt idx="18513">
                  <c:v>458.03</c:v>
                </c:pt>
                <c:pt idx="18514">
                  <c:v>458.04300000000001</c:v>
                </c:pt>
                <c:pt idx="18515">
                  <c:v>458.05599999999998</c:v>
                </c:pt>
                <c:pt idx="18516">
                  <c:v>458.06900000000002</c:v>
                </c:pt>
                <c:pt idx="18517">
                  <c:v>458.08199999999999</c:v>
                </c:pt>
                <c:pt idx="18518">
                  <c:v>458.09500000000003</c:v>
                </c:pt>
                <c:pt idx="18519">
                  <c:v>458.108</c:v>
                </c:pt>
                <c:pt idx="18520">
                  <c:v>458.12099999999998</c:v>
                </c:pt>
                <c:pt idx="18521">
                  <c:v>458.13400000000001</c:v>
                </c:pt>
                <c:pt idx="18522">
                  <c:v>458.14800000000002</c:v>
                </c:pt>
                <c:pt idx="18523">
                  <c:v>458.161</c:v>
                </c:pt>
                <c:pt idx="18524">
                  <c:v>458.17399999999998</c:v>
                </c:pt>
                <c:pt idx="18525">
                  <c:v>458.18700000000001</c:v>
                </c:pt>
                <c:pt idx="18526">
                  <c:v>458.2</c:v>
                </c:pt>
                <c:pt idx="18527">
                  <c:v>458.21300000000002</c:v>
                </c:pt>
                <c:pt idx="18528">
                  <c:v>458.226</c:v>
                </c:pt>
                <c:pt idx="18529">
                  <c:v>458.238</c:v>
                </c:pt>
                <c:pt idx="18530">
                  <c:v>458.25099999999998</c:v>
                </c:pt>
                <c:pt idx="18531">
                  <c:v>458.26299999999998</c:v>
                </c:pt>
                <c:pt idx="18532">
                  <c:v>458.274</c:v>
                </c:pt>
                <c:pt idx="18533">
                  <c:v>458.286</c:v>
                </c:pt>
                <c:pt idx="18534">
                  <c:v>458.298</c:v>
                </c:pt>
                <c:pt idx="18535">
                  <c:v>458.31</c:v>
                </c:pt>
                <c:pt idx="18536">
                  <c:v>458.322</c:v>
                </c:pt>
                <c:pt idx="18537">
                  <c:v>458.334</c:v>
                </c:pt>
                <c:pt idx="18538">
                  <c:v>458.346</c:v>
                </c:pt>
                <c:pt idx="18539">
                  <c:v>458.35700000000003</c:v>
                </c:pt>
                <c:pt idx="18540">
                  <c:v>458.36900000000003</c:v>
                </c:pt>
                <c:pt idx="18541">
                  <c:v>458.38099999999997</c:v>
                </c:pt>
                <c:pt idx="18542">
                  <c:v>458.39299999999997</c:v>
                </c:pt>
                <c:pt idx="18543">
                  <c:v>458.404</c:v>
                </c:pt>
                <c:pt idx="18544">
                  <c:v>458.416</c:v>
                </c:pt>
                <c:pt idx="18545">
                  <c:v>458.428</c:v>
                </c:pt>
                <c:pt idx="18546">
                  <c:v>458.43900000000002</c:v>
                </c:pt>
                <c:pt idx="18547">
                  <c:v>458.45100000000002</c:v>
                </c:pt>
                <c:pt idx="18548">
                  <c:v>458.46300000000002</c:v>
                </c:pt>
                <c:pt idx="18549">
                  <c:v>458.47399999999999</c:v>
                </c:pt>
                <c:pt idx="18550">
                  <c:v>458.48599999999999</c:v>
                </c:pt>
                <c:pt idx="18551">
                  <c:v>458.49799999999999</c:v>
                </c:pt>
                <c:pt idx="18552">
                  <c:v>458.51</c:v>
                </c:pt>
                <c:pt idx="18553">
                  <c:v>458.52100000000002</c:v>
                </c:pt>
                <c:pt idx="18554">
                  <c:v>458.53300000000002</c:v>
                </c:pt>
                <c:pt idx="18555">
                  <c:v>458.54399999999998</c:v>
                </c:pt>
                <c:pt idx="18556">
                  <c:v>458.55599999999998</c:v>
                </c:pt>
                <c:pt idx="18557">
                  <c:v>458.56799999999998</c:v>
                </c:pt>
                <c:pt idx="18558">
                  <c:v>458.57900000000001</c:v>
                </c:pt>
                <c:pt idx="18559">
                  <c:v>458.59100000000001</c:v>
                </c:pt>
                <c:pt idx="18560">
                  <c:v>458.60300000000001</c:v>
                </c:pt>
                <c:pt idx="18561">
                  <c:v>458.61399999999998</c:v>
                </c:pt>
                <c:pt idx="18562">
                  <c:v>458.625</c:v>
                </c:pt>
                <c:pt idx="18563">
                  <c:v>458.637</c:v>
                </c:pt>
                <c:pt idx="18564">
                  <c:v>458.64800000000002</c:v>
                </c:pt>
                <c:pt idx="18565">
                  <c:v>458.65899999999999</c:v>
                </c:pt>
                <c:pt idx="18566">
                  <c:v>458.67099999999999</c:v>
                </c:pt>
                <c:pt idx="18567">
                  <c:v>458.68200000000002</c:v>
                </c:pt>
                <c:pt idx="18568">
                  <c:v>458.69299999999998</c:v>
                </c:pt>
                <c:pt idx="18569">
                  <c:v>458.70400000000001</c:v>
                </c:pt>
                <c:pt idx="18570">
                  <c:v>458.71499999999997</c:v>
                </c:pt>
                <c:pt idx="18571">
                  <c:v>458.72699999999998</c:v>
                </c:pt>
                <c:pt idx="18572">
                  <c:v>458.738</c:v>
                </c:pt>
                <c:pt idx="18573">
                  <c:v>458.74900000000002</c:v>
                </c:pt>
                <c:pt idx="18574">
                  <c:v>458.76</c:v>
                </c:pt>
                <c:pt idx="18575">
                  <c:v>458.77100000000002</c:v>
                </c:pt>
                <c:pt idx="18576">
                  <c:v>458.78300000000002</c:v>
                </c:pt>
                <c:pt idx="18577">
                  <c:v>458.79399999999998</c:v>
                </c:pt>
                <c:pt idx="18578">
                  <c:v>458.80500000000001</c:v>
                </c:pt>
                <c:pt idx="18579">
                  <c:v>458.81599999999997</c:v>
                </c:pt>
                <c:pt idx="18580">
                  <c:v>458.82799999999997</c:v>
                </c:pt>
                <c:pt idx="18581">
                  <c:v>458.839</c:v>
                </c:pt>
                <c:pt idx="18582">
                  <c:v>458.85</c:v>
                </c:pt>
                <c:pt idx="18583">
                  <c:v>458.85899999999998</c:v>
                </c:pt>
                <c:pt idx="18584">
                  <c:v>458.86500000000001</c:v>
                </c:pt>
                <c:pt idx="18585">
                  <c:v>458.87200000000001</c:v>
                </c:pt>
                <c:pt idx="18586">
                  <c:v>458.87799999999999</c:v>
                </c:pt>
                <c:pt idx="18587">
                  <c:v>458.88499999999999</c:v>
                </c:pt>
                <c:pt idx="18588">
                  <c:v>458.89100000000002</c:v>
                </c:pt>
                <c:pt idx="18589">
                  <c:v>458.89800000000002</c:v>
                </c:pt>
                <c:pt idx="18590">
                  <c:v>458.90499999999997</c:v>
                </c:pt>
                <c:pt idx="18591">
                  <c:v>458.91199999999998</c:v>
                </c:pt>
                <c:pt idx="18592">
                  <c:v>458.91899999999998</c:v>
                </c:pt>
                <c:pt idx="18593">
                  <c:v>458.92599999999999</c:v>
                </c:pt>
                <c:pt idx="18594">
                  <c:v>458.93299999999999</c:v>
                </c:pt>
                <c:pt idx="18595">
                  <c:v>458.94</c:v>
                </c:pt>
                <c:pt idx="18596">
                  <c:v>458.94799999999998</c:v>
                </c:pt>
                <c:pt idx="18597">
                  <c:v>458.95499999999998</c:v>
                </c:pt>
                <c:pt idx="18598">
                  <c:v>458.96199999999999</c:v>
                </c:pt>
                <c:pt idx="18599">
                  <c:v>458.96899999999999</c:v>
                </c:pt>
                <c:pt idx="18600">
                  <c:v>458.976</c:v>
                </c:pt>
                <c:pt idx="18601">
                  <c:v>458.983</c:v>
                </c:pt>
                <c:pt idx="18602">
                  <c:v>458.99</c:v>
                </c:pt>
                <c:pt idx="18603">
                  <c:v>458.99700000000001</c:v>
                </c:pt>
                <c:pt idx="18604">
                  <c:v>459.00400000000002</c:v>
                </c:pt>
                <c:pt idx="18605">
                  <c:v>459.01100000000002</c:v>
                </c:pt>
                <c:pt idx="18606">
                  <c:v>459.02100000000002</c:v>
                </c:pt>
                <c:pt idx="18607">
                  <c:v>459.03</c:v>
                </c:pt>
                <c:pt idx="18608">
                  <c:v>459.03899999999999</c:v>
                </c:pt>
                <c:pt idx="18609">
                  <c:v>459.04899999999998</c:v>
                </c:pt>
                <c:pt idx="18610">
                  <c:v>459.05799999999999</c:v>
                </c:pt>
                <c:pt idx="18611">
                  <c:v>459.06799999999998</c:v>
                </c:pt>
                <c:pt idx="18612">
                  <c:v>459.077</c:v>
                </c:pt>
                <c:pt idx="18613">
                  <c:v>459.08499999999998</c:v>
                </c:pt>
                <c:pt idx="18614">
                  <c:v>459.09399999999999</c:v>
                </c:pt>
                <c:pt idx="18615">
                  <c:v>459.10500000000002</c:v>
                </c:pt>
                <c:pt idx="18616">
                  <c:v>459.11700000000002</c:v>
                </c:pt>
                <c:pt idx="18617">
                  <c:v>459.13</c:v>
                </c:pt>
                <c:pt idx="18618">
                  <c:v>459.14600000000002</c:v>
                </c:pt>
                <c:pt idx="18619">
                  <c:v>459.17599999999999</c:v>
                </c:pt>
                <c:pt idx="18620">
                  <c:v>459.20100000000002</c:v>
                </c:pt>
                <c:pt idx="18621">
                  <c:v>459.21600000000001</c:v>
                </c:pt>
                <c:pt idx="18622">
                  <c:v>459.23</c:v>
                </c:pt>
                <c:pt idx="18623">
                  <c:v>459.24400000000003</c:v>
                </c:pt>
                <c:pt idx="18624">
                  <c:v>459.25900000000001</c:v>
                </c:pt>
                <c:pt idx="18625">
                  <c:v>459.28199999999998</c:v>
                </c:pt>
                <c:pt idx="18626">
                  <c:v>459.31400000000002</c:v>
                </c:pt>
                <c:pt idx="18627">
                  <c:v>459.34199999999998</c:v>
                </c:pt>
                <c:pt idx="18628">
                  <c:v>459.351</c:v>
                </c:pt>
                <c:pt idx="18629">
                  <c:v>459.36500000000001</c:v>
                </c:pt>
                <c:pt idx="18630">
                  <c:v>459.38900000000001</c:v>
                </c:pt>
                <c:pt idx="18631">
                  <c:v>459.41800000000001</c:v>
                </c:pt>
                <c:pt idx="18632">
                  <c:v>459.43900000000002</c:v>
                </c:pt>
                <c:pt idx="18633">
                  <c:v>459.459</c:v>
                </c:pt>
                <c:pt idx="18634">
                  <c:v>459.51799999999997</c:v>
                </c:pt>
                <c:pt idx="18635">
                  <c:v>459.536</c:v>
                </c:pt>
                <c:pt idx="18636">
                  <c:v>459.553</c:v>
                </c:pt>
                <c:pt idx="18637">
                  <c:v>459.56599999999997</c:v>
                </c:pt>
                <c:pt idx="18638">
                  <c:v>459.577</c:v>
                </c:pt>
                <c:pt idx="18639">
                  <c:v>459.58800000000002</c:v>
                </c:pt>
                <c:pt idx="18640">
                  <c:v>459.6</c:v>
                </c:pt>
                <c:pt idx="18641">
                  <c:v>459.61099999999999</c:v>
                </c:pt>
                <c:pt idx="18642">
                  <c:v>459.62200000000001</c:v>
                </c:pt>
                <c:pt idx="18643">
                  <c:v>459.637</c:v>
                </c:pt>
                <c:pt idx="18644">
                  <c:v>459.661</c:v>
                </c:pt>
                <c:pt idx="18645">
                  <c:v>459.68</c:v>
                </c:pt>
                <c:pt idx="18646">
                  <c:v>459.69200000000001</c:v>
                </c:pt>
                <c:pt idx="18647">
                  <c:v>459.70299999999997</c:v>
                </c:pt>
                <c:pt idx="18648">
                  <c:v>459.71300000000002</c:v>
                </c:pt>
                <c:pt idx="18649">
                  <c:v>459.72</c:v>
                </c:pt>
                <c:pt idx="18650">
                  <c:v>459.72699999999998</c:v>
                </c:pt>
                <c:pt idx="18651">
                  <c:v>459.73399999999998</c:v>
                </c:pt>
                <c:pt idx="18652">
                  <c:v>459.74200000000002</c:v>
                </c:pt>
                <c:pt idx="18653">
                  <c:v>459.74900000000002</c:v>
                </c:pt>
                <c:pt idx="18654">
                  <c:v>459.75599999999997</c:v>
                </c:pt>
                <c:pt idx="18655">
                  <c:v>459.76299999999998</c:v>
                </c:pt>
                <c:pt idx="18656">
                  <c:v>459.77100000000002</c:v>
                </c:pt>
                <c:pt idx="18657">
                  <c:v>459.77800000000002</c:v>
                </c:pt>
                <c:pt idx="18658">
                  <c:v>459.78500000000003</c:v>
                </c:pt>
                <c:pt idx="18659">
                  <c:v>459.79199999999997</c:v>
                </c:pt>
                <c:pt idx="18660">
                  <c:v>459.79899999999998</c:v>
                </c:pt>
                <c:pt idx="18661">
                  <c:v>459.80599999999998</c:v>
                </c:pt>
                <c:pt idx="18662">
                  <c:v>459.81299999999999</c:v>
                </c:pt>
                <c:pt idx="18663">
                  <c:v>459.82</c:v>
                </c:pt>
                <c:pt idx="18664">
                  <c:v>459.827</c:v>
                </c:pt>
                <c:pt idx="18665">
                  <c:v>459.834</c:v>
                </c:pt>
                <c:pt idx="18666">
                  <c:v>459.84100000000001</c:v>
                </c:pt>
                <c:pt idx="18667">
                  <c:v>459.84899999999999</c:v>
                </c:pt>
                <c:pt idx="18668">
                  <c:v>459.858</c:v>
                </c:pt>
                <c:pt idx="18669">
                  <c:v>459.86599999999999</c:v>
                </c:pt>
                <c:pt idx="18670">
                  <c:v>459.87400000000002</c:v>
                </c:pt>
                <c:pt idx="18671">
                  <c:v>459.88200000000001</c:v>
                </c:pt>
                <c:pt idx="18672">
                  <c:v>459.89</c:v>
                </c:pt>
                <c:pt idx="18673">
                  <c:v>459.89800000000002</c:v>
                </c:pt>
                <c:pt idx="18674">
                  <c:v>459.90600000000001</c:v>
                </c:pt>
                <c:pt idx="18675">
                  <c:v>459.91500000000002</c:v>
                </c:pt>
                <c:pt idx="18676">
                  <c:v>459.923</c:v>
                </c:pt>
                <c:pt idx="18677">
                  <c:v>459.93099999999998</c:v>
                </c:pt>
                <c:pt idx="18678">
                  <c:v>459.93900000000002</c:v>
                </c:pt>
                <c:pt idx="18679">
                  <c:v>459.947</c:v>
                </c:pt>
                <c:pt idx="18680">
                  <c:v>459.95499999999998</c:v>
                </c:pt>
                <c:pt idx="18681">
                  <c:v>459.96300000000002</c:v>
                </c:pt>
                <c:pt idx="18682">
                  <c:v>459.971</c:v>
                </c:pt>
                <c:pt idx="18683">
                  <c:v>459.97899999999998</c:v>
                </c:pt>
                <c:pt idx="18684">
                  <c:v>459.98700000000002</c:v>
                </c:pt>
                <c:pt idx="18685">
                  <c:v>459.995</c:v>
                </c:pt>
                <c:pt idx="18686">
                  <c:v>460.00299999999999</c:v>
                </c:pt>
                <c:pt idx="18687">
                  <c:v>460.01100000000002</c:v>
                </c:pt>
                <c:pt idx="18688">
                  <c:v>460.01900000000001</c:v>
                </c:pt>
                <c:pt idx="18689">
                  <c:v>460.02699999999999</c:v>
                </c:pt>
                <c:pt idx="18690">
                  <c:v>460.03500000000003</c:v>
                </c:pt>
                <c:pt idx="18691">
                  <c:v>460.04300000000001</c:v>
                </c:pt>
                <c:pt idx="18692">
                  <c:v>460.05099999999999</c:v>
                </c:pt>
                <c:pt idx="18693">
                  <c:v>460.05900000000003</c:v>
                </c:pt>
                <c:pt idx="18694">
                  <c:v>460.06700000000001</c:v>
                </c:pt>
                <c:pt idx="18695">
                  <c:v>460.07499999999999</c:v>
                </c:pt>
                <c:pt idx="18696">
                  <c:v>460.08300000000003</c:v>
                </c:pt>
                <c:pt idx="18697">
                  <c:v>460.09100000000001</c:v>
                </c:pt>
                <c:pt idx="18698">
                  <c:v>460.09899999999999</c:v>
                </c:pt>
                <c:pt idx="18699">
                  <c:v>460.10700000000003</c:v>
                </c:pt>
                <c:pt idx="18700">
                  <c:v>460.11500000000001</c:v>
                </c:pt>
                <c:pt idx="18701">
                  <c:v>460.12200000000001</c:v>
                </c:pt>
                <c:pt idx="18702">
                  <c:v>460.13</c:v>
                </c:pt>
                <c:pt idx="18703">
                  <c:v>460.137</c:v>
                </c:pt>
                <c:pt idx="18704">
                  <c:v>460.149</c:v>
                </c:pt>
                <c:pt idx="18705">
                  <c:v>460.16699999999997</c:v>
                </c:pt>
                <c:pt idx="18706">
                  <c:v>460.18299999999999</c:v>
                </c:pt>
                <c:pt idx="18707">
                  <c:v>460.197</c:v>
                </c:pt>
                <c:pt idx="18708">
                  <c:v>460.21100000000001</c:v>
                </c:pt>
                <c:pt idx="18709">
                  <c:v>460.22500000000002</c:v>
                </c:pt>
                <c:pt idx="18710">
                  <c:v>460.23899999999998</c:v>
                </c:pt>
                <c:pt idx="18711">
                  <c:v>460.25299999999999</c:v>
                </c:pt>
                <c:pt idx="18712">
                  <c:v>460.267</c:v>
                </c:pt>
                <c:pt idx="18713">
                  <c:v>460.28100000000001</c:v>
                </c:pt>
                <c:pt idx="18714">
                  <c:v>460.29500000000002</c:v>
                </c:pt>
                <c:pt idx="18715">
                  <c:v>460.30900000000003</c:v>
                </c:pt>
                <c:pt idx="18716">
                  <c:v>460.32400000000001</c:v>
                </c:pt>
                <c:pt idx="18717">
                  <c:v>460.33800000000002</c:v>
                </c:pt>
                <c:pt idx="18718">
                  <c:v>460.34500000000003</c:v>
                </c:pt>
                <c:pt idx="18719">
                  <c:v>460.35199999999998</c:v>
                </c:pt>
                <c:pt idx="18720">
                  <c:v>460.35899999999998</c:v>
                </c:pt>
                <c:pt idx="18721">
                  <c:v>460.36500000000001</c:v>
                </c:pt>
                <c:pt idx="18722">
                  <c:v>460.37299999999999</c:v>
                </c:pt>
                <c:pt idx="18723">
                  <c:v>460.387</c:v>
                </c:pt>
                <c:pt idx="18724">
                  <c:v>460.41</c:v>
                </c:pt>
                <c:pt idx="18725">
                  <c:v>460.45600000000002</c:v>
                </c:pt>
                <c:pt idx="18726">
                  <c:v>460.471</c:v>
                </c:pt>
                <c:pt idx="18727">
                  <c:v>460.488</c:v>
                </c:pt>
                <c:pt idx="18728">
                  <c:v>460.517</c:v>
                </c:pt>
                <c:pt idx="18729">
                  <c:v>460.53399999999999</c:v>
                </c:pt>
                <c:pt idx="18730">
                  <c:v>460.54399999999998</c:v>
                </c:pt>
                <c:pt idx="18731">
                  <c:v>460.55399999999997</c:v>
                </c:pt>
                <c:pt idx="18732">
                  <c:v>460.565</c:v>
                </c:pt>
                <c:pt idx="18733">
                  <c:v>460.58600000000001</c:v>
                </c:pt>
                <c:pt idx="18734">
                  <c:v>460.608</c:v>
                </c:pt>
                <c:pt idx="18735">
                  <c:v>460.62099999999998</c:v>
                </c:pt>
                <c:pt idx="18736">
                  <c:v>460.63099999999997</c:v>
                </c:pt>
                <c:pt idx="18737">
                  <c:v>460.64100000000002</c:v>
                </c:pt>
                <c:pt idx="18738">
                  <c:v>460.65100000000001</c:v>
                </c:pt>
                <c:pt idx="18739">
                  <c:v>460.661</c:v>
                </c:pt>
                <c:pt idx="18740">
                  <c:v>460.67</c:v>
                </c:pt>
                <c:pt idx="18741">
                  <c:v>460.68</c:v>
                </c:pt>
                <c:pt idx="18742">
                  <c:v>460.69099999999997</c:v>
                </c:pt>
                <c:pt idx="18743">
                  <c:v>460.70100000000002</c:v>
                </c:pt>
                <c:pt idx="18744">
                  <c:v>460.71199999999999</c:v>
                </c:pt>
                <c:pt idx="18745">
                  <c:v>460.72199999999998</c:v>
                </c:pt>
                <c:pt idx="18746">
                  <c:v>460.733</c:v>
                </c:pt>
                <c:pt idx="18747">
                  <c:v>460.74299999999999</c:v>
                </c:pt>
                <c:pt idx="18748">
                  <c:v>460.75299999999999</c:v>
                </c:pt>
                <c:pt idx="18749">
                  <c:v>460.76299999999998</c:v>
                </c:pt>
                <c:pt idx="18750">
                  <c:v>460.77300000000002</c:v>
                </c:pt>
                <c:pt idx="18751">
                  <c:v>460.78399999999999</c:v>
                </c:pt>
                <c:pt idx="18752">
                  <c:v>460.79500000000002</c:v>
                </c:pt>
                <c:pt idx="18753">
                  <c:v>460.80500000000001</c:v>
                </c:pt>
                <c:pt idx="18754">
                  <c:v>460.81599999999997</c:v>
                </c:pt>
                <c:pt idx="18755">
                  <c:v>460.827</c:v>
                </c:pt>
                <c:pt idx="18756">
                  <c:v>460.83800000000002</c:v>
                </c:pt>
                <c:pt idx="18757">
                  <c:v>460.85700000000003</c:v>
                </c:pt>
                <c:pt idx="18758">
                  <c:v>460.87</c:v>
                </c:pt>
                <c:pt idx="18759">
                  <c:v>460.88200000000001</c:v>
                </c:pt>
                <c:pt idx="18760">
                  <c:v>460.89299999999997</c:v>
                </c:pt>
                <c:pt idx="18761">
                  <c:v>460.90499999999997</c:v>
                </c:pt>
                <c:pt idx="18762">
                  <c:v>460.91699999999997</c:v>
                </c:pt>
                <c:pt idx="18763">
                  <c:v>460.92700000000002</c:v>
                </c:pt>
                <c:pt idx="18764">
                  <c:v>460.93400000000003</c:v>
                </c:pt>
                <c:pt idx="18765">
                  <c:v>460.94200000000001</c:v>
                </c:pt>
                <c:pt idx="18766">
                  <c:v>460.95</c:v>
                </c:pt>
                <c:pt idx="18767">
                  <c:v>460.95699999999999</c:v>
                </c:pt>
                <c:pt idx="18768">
                  <c:v>460.96499999999997</c:v>
                </c:pt>
                <c:pt idx="18769">
                  <c:v>460.97300000000001</c:v>
                </c:pt>
                <c:pt idx="18770">
                  <c:v>460.98</c:v>
                </c:pt>
                <c:pt idx="18771">
                  <c:v>460.988</c:v>
                </c:pt>
                <c:pt idx="18772">
                  <c:v>460.99599999999998</c:v>
                </c:pt>
                <c:pt idx="18773">
                  <c:v>461.00299999999999</c:v>
                </c:pt>
                <c:pt idx="18774">
                  <c:v>461.01100000000002</c:v>
                </c:pt>
                <c:pt idx="18775">
                  <c:v>461.01799999999997</c:v>
                </c:pt>
                <c:pt idx="18776">
                  <c:v>461.02600000000001</c:v>
                </c:pt>
                <c:pt idx="18777">
                  <c:v>461.03300000000002</c:v>
                </c:pt>
                <c:pt idx="18778">
                  <c:v>461.04</c:v>
                </c:pt>
                <c:pt idx="18779">
                  <c:v>461.04700000000003</c:v>
                </c:pt>
                <c:pt idx="18780">
                  <c:v>461.05500000000001</c:v>
                </c:pt>
                <c:pt idx="18781">
                  <c:v>461.06200000000001</c:v>
                </c:pt>
                <c:pt idx="18782">
                  <c:v>461.06900000000002</c:v>
                </c:pt>
                <c:pt idx="18783">
                  <c:v>461.07600000000002</c:v>
                </c:pt>
                <c:pt idx="18784">
                  <c:v>461.08300000000003</c:v>
                </c:pt>
                <c:pt idx="18785">
                  <c:v>461.09</c:v>
                </c:pt>
                <c:pt idx="18786">
                  <c:v>461.096</c:v>
                </c:pt>
                <c:pt idx="18787">
                  <c:v>461.10300000000001</c:v>
                </c:pt>
                <c:pt idx="18788">
                  <c:v>461.11</c:v>
                </c:pt>
                <c:pt idx="18789">
                  <c:v>461.11599999999999</c:v>
                </c:pt>
                <c:pt idx="18790">
                  <c:v>461.12200000000001</c:v>
                </c:pt>
                <c:pt idx="18791">
                  <c:v>461.12799999999999</c:v>
                </c:pt>
                <c:pt idx="18792">
                  <c:v>461.13400000000001</c:v>
                </c:pt>
                <c:pt idx="18793">
                  <c:v>461.14</c:v>
                </c:pt>
                <c:pt idx="18794">
                  <c:v>461.14600000000002</c:v>
                </c:pt>
                <c:pt idx="18795">
                  <c:v>461.15199999999999</c:v>
                </c:pt>
                <c:pt idx="18796">
                  <c:v>461.15899999999999</c:v>
                </c:pt>
                <c:pt idx="18797">
                  <c:v>461.16500000000002</c:v>
                </c:pt>
                <c:pt idx="18798">
                  <c:v>461.17099999999999</c:v>
                </c:pt>
                <c:pt idx="18799">
                  <c:v>461.178</c:v>
                </c:pt>
                <c:pt idx="18800">
                  <c:v>461.18400000000003</c:v>
                </c:pt>
                <c:pt idx="18801">
                  <c:v>461.19</c:v>
                </c:pt>
                <c:pt idx="18802">
                  <c:v>461.19600000000003</c:v>
                </c:pt>
                <c:pt idx="18803">
                  <c:v>461.202</c:v>
                </c:pt>
                <c:pt idx="18804">
                  <c:v>461.209</c:v>
                </c:pt>
                <c:pt idx="18805">
                  <c:v>461.21499999999997</c:v>
                </c:pt>
                <c:pt idx="18806">
                  <c:v>461.221</c:v>
                </c:pt>
                <c:pt idx="18807">
                  <c:v>461.22800000000001</c:v>
                </c:pt>
                <c:pt idx="18808">
                  <c:v>461.23399999999998</c:v>
                </c:pt>
                <c:pt idx="18809">
                  <c:v>461.24</c:v>
                </c:pt>
                <c:pt idx="18810">
                  <c:v>461.24700000000001</c:v>
                </c:pt>
                <c:pt idx="18811">
                  <c:v>461.25299999999999</c:v>
                </c:pt>
                <c:pt idx="18812">
                  <c:v>461.25900000000001</c:v>
                </c:pt>
                <c:pt idx="18813">
                  <c:v>461.26499999999999</c:v>
                </c:pt>
                <c:pt idx="18814">
                  <c:v>461.27199999999999</c:v>
                </c:pt>
                <c:pt idx="18815">
                  <c:v>461.27800000000002</c:v>
                </c:pt>
                <c:pt idx="18816">
                  <c:v>461.28399999999999</c:v>
                </c:pt>
                <c:pt idx="18817">
                  <c:v>461.29</c:v>
                </c:pt>
                <c:pt idx="18818">
                  <c:v>461.29700000000003</c:v>
                </c:pt>
                <c:pt idx="18819">
                  <c:v>461.303</c:v>
                </c:pt>
                <c:pt idx="18820">
                  <c:v>461.30900000000003</c:v>
                </c:pt>
                <c:pt idx="18821">
                  <c:v>461.31599999999997</c:v>
                </c:pt>
                <c:pt idx="18822">
                  <c:v>461.322</c:v>
                </c:pt>
                <c:pt idx="18823">
                  <c:v>461.32900000000001</c:v>
                </c:pt>
                <c:pt idx="18824">
                  <c:v>461.33499999999998</c:v>
                </c:pt>
                <c:pt idx="18825">
                  <c:v>461.34100000000001</c:v>
                </c:pt>
                <c:pt idx="18826">
                  <c:v>461.34800000000001</c:v>
                </c:pt>
                <c:pt idx="18827">
                  <c:v>461.35399999999998</c:v>
                </c:pt>
                <c:pt idx="18828">
                  <c:v>461.36</c:v>
                </c:pt>
                <c:pt idx="18829">
                  <c:v>461.36599999999999</c:v>
                </c:pt>
                <c:pt idx="18830">
                  <c:v>461.37299999999999</c:v>
                </c:pt>
                <c:pt idx="18831">
                  <c:v>461.37900000000002</c:v>
                </c:pt>
                <c:pt idx="18832">
                  <c:v>461.38600000000002</c:v>
                </c:pt>
                <c:pt idx="18833">
                  <c:v>461.392</c:v>
                </c:pt>
                <c:pt idx="18834">
                  <c:v>461.39800000000002</c:v>
                </c:pt>
                <c:pt idx="18835">
                  <c:v>461.40499999999997</c:v>
                </c:pt>
                <c:pt idx="18836">
                  <c:v>461.41199999999998</c:v>
                </c:pt>
                <c:pt idx="18837">
                  <c:v>461.41800000000001</c:v>
                </c:pt>
                <c:pt idx="18838">
                  <c:v>461.42500000000001</c:v>
                </c:pt>
                <c:pt idx="18839">
                  <c:v>461.43200000000002</c:v>
                </c:pt>
                <c:pt idx="18840">
                  <c:v>461.43900000000002</c:v>
                </c:pt>
                <c:pt idx="18841">
                  <c:v>461.44600000000003</c:v>
                </c:pt>
                <c:pt idx="18842">
                  <c:v>461.452</c:v>
                </c:pt>
                <c:pt idx="18843">
                  <c:v>461.459</c:v>
                </c:pt>
                <c:pt idx="18844">
                  <c:v>461.46600000000001</c:v>
                </c:pt>
                <c:pt idx="18845">
                  <c:v>461.47300000000001</c:v>
                </c:pt>
                <c:pt idx="18846">
                  <c:v>461.48</c:v>
                </c:pt>
                <c:pt idx="18847">
                  <c:v>461.48599999999999</c:v>
                </c:pt>
                <c:pt idx="18848">
                  <c:v>461.49299999999999</c:v>
                </c:pt>
                <c:pt idx="18849">
                  <c:v>461.49900000000002</c:v>
                </c:pt>
                <c:pt idx="18850">
                  <c:v>461.505</c:v>
                </c:pt>
                <c:pt idx="18851">
                  <c:v>461.512</c:v>
                </c:pt>
                <c:pt idx="18852">
                  <c:v>461.51799999999997</c:v>
                </c:pt>
                <c:pt idx="18853">
                  <c:v>461.524</c:v>
                </c:pt>
                <c:pt idx="18854">
                  <c:v>461.53100000000001</c:v>
                </c:pt>
                <c:pt idx="18855">
                  <c:v>461.53699999999998</c:v>
                </c:pt>
                <c:pt idx="18856">
                  <c:v>461.54300000000001</c:v>
                </c:pt>
                <c:pt idx="18857">
                  <c:v>461.55</c:v>
                </c:pt>
                <c:pt idx="18858">
                  <c:v>461.55599999999998</c:v>
                </c:pt>
                <c:pt idx="18859">
                  <c:v>461.56200000000001</c:v>
                </c:pt>
                <c:pt idx="18860">
                  <c:v>461.56900000000002</c:v>
                </c:pt>
                <c:pt idx="18861">
                  <c:v>461.57499999999999</c:v>
                </c:pt>
                <c:pt idx="18862">
                  <c:v>461.58100000000002</c:v>
                </c:pt>
                <c:pt idx="18863">
                  <c:v>461.58699999999999</c:v>
                </c:pt>
                <c:pt idx="18864">
                  <c:v>461.59399999999999</c:v>
                </c:pt>
                <c:pt idx="18865">
                  <c:v>461.6</c:v>
                </c:pt>
                <c:pt idx="18866">
                  <c:v>461.60599999999999</c:v>
                </c:pt>
                <c:pt idx="18867">
                  <c:v>461.61200000000002</c:v>
                </c:pt>
                <c:pt idx="18868">
                  <c:v>461.61900000000003</c:v>
                </c:pt>
                <c:pt idx="18869">
                  <c:v>461.625</c:v>
                </c:pt>
                <c:pt idx="18870">
                  <c:v>461.63099999999997</c:v>
                </c:pt>
                <c:pt idx="18871">
                  <c:v>461.637</c:v>
                </c:pt>
                <c:pt idx="18872">
                  <c:v>461.64299999999997</c:v>
                </c:pt>
                <c:pt idx="18873">
                  <c:v>461.65</c:v>
                </c:pt>
                <c:pt idx="18874">
                  <c:v>461.65600000000001</c:v>
                </c:pt>
                <c:pt idx="18875">
                  <c:v>461.66199999999998</c:v>
                </c:pt>
                <c:pt idx="18876">
                  <c:v>461.66899999999998</c:v>
                </c:pt>
                <c:pt idx="18877">
                  <c:v>461.67500000000001</c:v>
                </c:pt>
                <c:pt idx="18878">
                  <c:v>461.68099999999998</c:v>
                </c:pt>
                <c:pt idx="18879">
                  <c:v>461.68700000000001</c:v>
                </c:pt>
                <c:pt idx="18880">
                  <c:v>461.69299999999998</c:v>
                </c:pt>
                <c:pt idx="18881">
                  <c:v>461.7</c:v>
                </c:pt>
                <c:pt idx="18882">
                  <c:v>461.70600000000002</c:v>
                </c:pt>
                <c:pt idx="18883">
                  <c:v>461.71300000000002</c:v>
                </c:pt>
                <c:pt idx="18884">
                  <c:v>461.71899999999999</c:v>
                </c:pt>
                <c:pt idx="18885">
                  <c:v>461.72500000000002</c:v>
                </c:pt>
                <c:pt idx="18886">
                  <c:v>461.73099999999999</c:v>
                </c:pt>
                <c:pt idx="18887">
                  <c:v>461.738</c:v>
                </c:pt>
                <c:pt idx="18888">
                  <c:v>461.74400000000003</c:v>
                </c:pt>
                <c:pt idx="18889">
                  <c:v>461.75</c:v>
                </c:pt>
                <c:pt idx="18890">
                  <c:v>461.75599999999997</c:v>
                </c:pt>
                <c:pt idx="18891">
                  <c:v>461.76299999999998</c:v>
                </c:pt>
                <c:pt idx="18892">
                  <c:v>461.76900000000001</c:v>
                </c:pt>
                <c:pt idx="18893">
                  <c:v>461.77499999999998</c:v>
                </c:pt>
                <c:pt idx="18894">
                  <c:v>461.78199999999998</c:v>
                </c:pt>
                <c:pt idx="18895">
                  <c:v>461.78800000000001</c:v>
                </c:pt>
                <c:pt idx="18896">
                  <c:v>461.79399999999998</c:v>
                </c:pt>
                <c:pt idx="18897">
                  <c:v>461.8</c:v>
                </c:pt>
                <c:pt idx="18898">
                  <c:v>461.80599999999998</c:v>
                </c:pt>
                <c:pt idx="18899">
                  <c:v>461.81299999999999</c:v>
                </c:pt>
                <c:pt idx="18900">
                  <c:v>461.81900000000002</c:v>
                </c:pt>
                <c:pt idx="18901">
                  <c:v>461.82499999999999</c:v>
                </c:pt>
                <c:pt idx="18902">
                  <c:v>461.83100000000002</c:v>
                </c:pt>
                <c:pt idx="18903">
                  <c:v>461.83699999999999</c:v>
                </c:pt>
                <c:pt idx="18904">
                  <c:v>461.84300000000002</c:v>
                </c:pt>
                <c:pt idx="18905">
                  <c:v>461.84899999999999</c:v>
                </c:pt>
                <c:pt idx="18906">
                  <c:v>461.85500000000002</c:v>
                </c:pt>
                <c:pt idx="18907">
                  <c:v>461.86200000000002</c:v>
                </c:pt>
                <c:pt idx="18908">
                  <c:v>461.86799999999999</c:v>
                </c:pt>
                <c:pt idx="18909">
                  <c:v>461.87400000000002</c:v>
                </c:pt>
                <c:pt idx="18910">
                  <c:v>461.88</c:v>
                </c:pt>
                <c:pt idx="18911">
                  <c:v>461.88600000000002</c:v>
                </c:pt>
                <c:pt idx="18912">
                  <c:v>461.892</c:v>
                </c:pt>
                <c:pt idx="18913">
                  <c:v>461.899</c:v>
                </c:pt>
                <c:pt idx="18914">
                  <c:v>461.90499999999997</c:v>
                </c:pt>
                <c:pt idx="18915">
                  <c:v>461.911</c:v>
                </c:pt>
                <c:pt idx="18916">
                  <c:v>461.91800000000001</c:v>
                </c:pt>
                <c:pt idx="18917">
                  <c:v>461.92399999999998</c:v>
                </c:pt>
                <c:pt idx="18918">
                  <c:v>461.93</c:v>
                </c:pt>
                <c:pt idx="18919">
                  <c:v>461.93700000000001</c:v>
                </c:pt>
                <c:pt idx="18920">
                  <c:v>461.94299999999998</c:v>
                </c:pt>
                <c:pt idx="18921">
                  <c:v>461.94900000000001</c:v>
                </c:pt>
                <c:pt idx="18922">
                  <c:v>461.95600000000002</c:v>
                </c:pt>
                <c:pt idx="18923">
                  <c:v>461.96199999999999</c:v>
                </c:pt>
                <c:pt idx="18924">
                  <c:v>461.96800000000002</c:v>
                </c:pt>
                <c:pt idx="18925">
                  <c:v>461.97500000000002</c:v>
                </c:pt>
                <c:pt idx="18926">
                  <c:v>461.98099999999999</c:v>
                </c:pt>
                <c:pt idx="18927">
                  <c:v>461.98700000000002</c:v>
                </c:pt>
                <c:pt idx="18928">
                  <c:v>461.99400000000003</c:v>
                </c:pt>
                <c:pt idx="18929">
                  <c:v>462</c:v>
                </c:pt>
                <c:pt idx="18930">
                  <c:v>462.00599999999997</c:v>
                </c:pt>
                <c:pt idx="18931">
                  <c:v>462.012</c:v>
                </c:pt>
                <c:pt idx="18932">
                  <c:v>462.01900000000001</c:v>
                </c:pt>
                <c:pt idx="18933">
                  <c:v>462.02499999999998</c:v>
                </c:pt>
                <c:pt idx="18934">
                  <c:v>462.03100000000001</c:v>
                </c:pt>
                <c:pt idx="18935">
                  <c:v>462.03699999999998</c:v>
                </c:pt>
                <c:pt idx="18936">
                  <c:v>462.04399999999998</c:v>
                </c:pt>
                <c:pt idx="18937">
                  <c:v>462.05</c:v>
                </c:pt>
                <c:pt idx="18938">
                  <c:v>462.05599999999998</c:v>
                </c:pt>
                <c:pt idx="18939">
                  <c:v>462.06200000000001</c:v>
                </c:pt>
                <c:pt idx="18940">
                  <c:v>462.06799999999998</c:v>
                </c:pt>
                <c:pt idx="18941">
                  <c:v>462.07400000000001</c:v>
                </c:pt>
                <c:pt idx="18942">
                  <c:v>462.08</c:v>
                </c:pt>
                <c:pt idx="18943">
                  <c:v>462.08699999999999</c:v>
                </c:pt>
                <c:pt idx="18944">
                  <c:v>462.09300000000002</c:v>
                </c:pt>
                <c:pt idx="18945">
                  <c:v>462.09899999999999</c:v>
                </c:pt>
                <c:pt idx="18946">
                  <c:v>462.10599999999999</c:v>
                </c:pt>
                <c:pt idx="18947">
                  <c:v>462.11200000000002</c:v>
                </c:pt>
                <c:pt idx="18948">
                  <c:v>462.11799999999999</c:v>
                </c:pt>
                <c:pt idx="18949">
                  <c:v>462.12400000000002</c:v>
                </c:pt>
                <c:pt idx="18950">
                  <c:v>462.13</c:v>
                </c:pt>
                <c:pt idx="18951">
                  <c:v>462.137</c:v>
                </c:pt>
                <c:pt idx="18952">
                  <c:v>462.14299999999997</c:v>
                </c:pt>
                <c:pt idx="18953">
                  <c:v>462.149</c:v>
                </c:pt>
                <c:pt idx="18954">
                  <c:v>462.15600000000001</c:v>
                </c:pt>
                <c:pt idx="18955">
                  <c:v>462.16199999999998</c:v>
                </c:pt>
                <c:pt idx="18956">
                  <c:v>462.16800000000001</c:v>
                </c:pt>
                <c:pt idx="18957">
                  <c:v>462.17399999999998</c:v>
                </c:pt>
                <c:pt idx="18958">
                  <c:v>462.18099999999998</c:v>
                </c:pt>
                <c:pt idx="18959">
                  <c:v>462.18700000000001</c:v>
                </c:pt>
                <c:pt idx="18960">
                  <c:v>462.19400000000002</c:v>
                </c:pt>
                <c:pt idx="18961">
                  <c:v>462.2</c:v>
                </c:pt>
                <c:pt idx="18962">
                  <c:v>462.20600000000002</c:v>
                </c:pt>
                <c:pt idx="18963">
                  <c:v>462.21199999999999</c:v>
                </c:pt>
                <c:pt idx="18964">
                  <c:v>462.21899999999999</c:v>
                </c:pt>
                <c:pt idx="18965">
                  <c:v>462.22500000000002</c:v>
                </c:pt>
                <c:pt idx="18966">
                  <c:v>462.23099999999999</c:v>
                </c:pt>
                <c:pt idx="18967">
                  <c:v>462.23700000000002</c:v>
                </c:pt>
                <c:pt idx="18968">
                  <c:v>462.24400000000003</c:v>
                </c:pt>
                <c:pt idx="18969">
                  <c:v>462.25</c:v>
                </c:pt>
                <c:pt idx="18970">
                  <c:v>462.25599999999997</c:v>
                </c:pt>
                <c:pt idx="18971">
                  <c:v>462.262</c:v>
                </c:pt>
                <c:pt idx="18972">
                  <c:v>462.26900000000001</c:v>
                </c:pt>
                <c:pt idx="18973">
                  <c:v>462.27499999999998</c:v>
                </c:pt>
                <c:pt idx="18974">
                  <c:v>462.28100000000001</c:v>
                </c:pt>
                <c:pt idx="18975">
                  <c:v>462.28800000000001</c:v>
                </c:pt>
                <c:pt idx="18976">
                  <c:v>462.29399999999998</c:v>
                </c:pt>
                <c:pt idx="18977">
                  <c:v>462.30099999999999</c:v>
                </c:pt>
                <c:pt idx="18978">
                  <c:v>462.30700000000002</c:v>
                </c:pt>
                <c:pt idx="18979">
                  <c:v>462.31299999999999</c:v>
                </c:pt>
                <c:pt idx="18980">
                  <c:v>462.32</c:v>
                </c:pt>
                <c:pt idx="18981">
                  <c:v>462.32600000000002</c:v>
                </c:pt>
                <c:pt idx="18982">
                  <c:v>462.33199999999999</c:v>
                </c:pt>
                <c:pt idx="18983">
                  <c:v>462.33800000000002</c:v>
                </c:pt>
                <c:pt idx="18984">
                  <c:v>462.34500000000003</c:v>
                </c:pt>
                <c:pt idx="18985">
                  <c:v>462.351</c:v>
                </c:pt>
                <c:pt idx="18986">
                  <c:v>462.35700000000003</c:v>
                </c:pt>
                <c:pt idx="18987">
                  <c:v>462.363</c:v>
                </c:pt>
                <c:pt idx="18988">
                  <c:v>462.36900000000003</c:v>
                </c:pt>
                <c:pt idx="18989">
                  <c:v>462.37599999999998</c:v>
                </c:pt>
                <c:pt idx="18990">
                  <c:v>462.38200000000001</c:v>
                </c:pt>
                <c:pt idx="18991">
                  <c:v>462.38799999999998</c:v>
                </c:pt>
                <c:pt idx="18992">
                  <c:v>462.39400000000001</c:v>
                </c:pt>
                <c:pt idx="18993">
                  <c:v>462.40100000000001</c:v>
                </c:pt>
                <c:pt idx="18994">
                  <c:v>462.40699999999998</c:v>
                </c:pt>
                <c:pt idx="18995">
                  <c:v>462.41300000000001</c:v>
                </c:pt>
                <c:pt idx="18996">
                  <c:v>462.41899999999998</c:v>
                </c:pt>
                <c:pt idx="18997">
                  <c:v>462.42599999999999</c:v>
                </c:pt>
                <c:pt idx="18998">
                  <c:v>462.43200000000002</c:v>
                </c:pt>
                <c:pt idx="18999">
                  <c:v>462.43799999999999</c:v>
                </c:pt>
                <c:pt idx="19000">
                  <c:v>462.44400000000002</c:v>
                </c:pt>
                <c:pt idx="19001">
                  <c:v>462.45100000000002</c:v>
                </c:pt>
                <c:pt idx="19002">
                  <c:v>462.45699999999999</c:v>
                </c:pt>
                <c:pt idx="19003">
                  <c:v>462.46300000000002</c:v>
                </c:pt>
                <c:pt idx="19004">
                  <c:v>462.47</c:v>
                </c:pt>
                <c:pt idx="19005">
                  <c:v>462.476</c:v>
                </c:pt>
                <c:pt idx="19006">
                  <c:v>462.48200000000003</c:v>
                </c:pt>
                <c:pt idx="19007">
                  <c:v>462.488</c:v>
                </c:pt>
                <c:pt idx="19008">
                  <c:v>462.49400000000003</c:v>
                </c:pt>
                <c:pt idx="19009">
                  <c:v>462.5</c:v>
                </c:pt>
                <c:pt idx="19010">
                  <c:v>462.50700000000001</c:v>
                </c:pt>
                <c:pt idx="19011">
                  <c:v>462.51299999999998</c:v>
                </c:pt>
                <c:pt idx="19012">
                  <c:v>462.51900000000001</c:v>
                </c:pt>
                <c:pt idx="19013">
                  <c:v>462.52499999999998</c:v>
                </c:pt>
                <c:pt idx="19014">
                  <c:v>462.53100000000001</c:v>
                </c:pt>
                <c:pt idx="19015">
                  <c:v>462.53699999999998</c:v>
                </c:pt>
                <c:pt idx="19016">
                  <c:v>462.54300000000001</c:v>
                </c:pt>
                <c:pt idx="19017">
                  <c:v>462.55</c:v>
                </c:pt>
                <c:pt idx="19018">
                  <c:v>462.55599999999998</c:v>
                </c:pt>
                <c:pt idx="19019">
                  <c:v>462.56200000000001</c:v>
                </c:pt>
                <c:pt idx="19020">
                  <c:v>462.56799999999998</c:v>
                </c:pt>
                <c:pt idx="19021">
                  <c:v>462.57400000000001</c:v>
                </c:pt>
                <c:pt idx="19022">
                  <c:v>462.58</c:v>
                </c:pt>
                <c:pt idx="19023">
                  <c:v>462.58600000000001</c:v>
                </c:pt>
                <c:pt idx="19024">
                  <c:v>462.59199999999998</c:v>
                </c:pt>
                <c:pt idx="19025">
                  <c:v>462.59899999999999</c:v>
                </c:pt>
                <c:pt idx="19026">
                  <c:v>462.60500000000002</c:v>
                </c:pt>
                <c:pt idx="19027">
                  <c:v>462.61099999999999</c:v>
                </c:pt>
                <c:pt idx="19028">
                  <c:v>462.61700000000002</c:v>
                </c:pt>
                <c:pt idx="19029">
                  <c:v>462.62400000000002</c:v>
                </c:pt>
                <c:pt idx="19030">
                  <c:v>462.63</c:v>
                </c:pt>
                <c:pt idx="19031">
                  <c:v>462.63600000000002</c:v>
                </c:pt>
                <c:pt idx="19032">
                  <c:v>462.642</c:v>
                </c:pt>
                <c:pt idx="19033">
                  <c:v>462.649</c:v>
                </c:pt>
                <c:pt idx="19034">
                  <c:v>462.65499999999997</c:v>
                </c:pt>
                <c:pt idx="19035">
                  <c:v>462.661</c:v>
                </c:pt>
                <c:pt idx="19036">
                  <c:v>462.66699999999997</c:v>
                </c:pt>
                <c:pt idx="19037">
                  <c:v>462.673</c:v>
                </c:pt>
                <c:pt idx="19038">
                  <c:v>462.678</c:v>
                </c:pt>
                <c:pt idx="19039">
                  <c:v>462.68400000000003</c:v>
                </c:pt>
                <c:pt idx="19040">
                  <c:v>462.69</c:v>
                </c:pt>
                <c:pt idx="19041">
                  <c:v>462.69499999999999</c:v>
                </c:pt>
                <c:pt idx="19042">
                  <c:v>462.70100000000002</c:v>
                </c:pt>
                <c:pt idx="19043">
                  <c:v>462.70600000000002</c:v>
                </c:pt>
                <c:pt idx="19044">
                  <c:v>462.71199999999999</c:v>
                </c:pt>
                <c:pt idx="19045">
                  <c:v>462.71800000000002</c:v>
                </c:pt>
                <c:pt idx="19046">
                  <c:v>462.72300000000001</c:v>
                </c:pt>
                <c:pt idx="19047">
                  <c:v>462.72899999999998</c:v>
                </c:pt>
                <c:pt idx="19048">
                  <c:v>462.73500000000001</c:v>
                </c:pt>
                <c:pt idx="19049">
                  <c:v>462.74</c:v>
                </c:pt>
                <c:pt idx="19050">
                  <c:v>462.74599999999998</c:v>
                </c:pt>
                <c:pt idx="19051">
                  <c:v>462.75200000000001</c:v>
                </c:pt>
                <c:pt idx="19052">
                  <c:v>462.75700000000001</c:v>
                </c:pt>
                <c:pt idx="19053">
                  <c:v>462.76299999999998</c:v>
                </c:pt>
                <c:pt idx="19054">
                  <c:v>462.76900000000001</c:v>
                </c:pt>
                <c:pt idx="19055">
                  <c:v>462.77499999999998</c:v>
                </c:pt>
                <c:pt idx="19056">
                  <c:v>462.78100000000001</c:v>
                </c:pt>
                <c:pt idx="19057">
                  <c:v>462.786</c:v>
                </c:pt>
                <c:pt idx="19058">
                  <c:v>462.79199999999997</c:v>
                </c:pt>
                <c:pt idx="19059">
                  <c:v>462.798</c:v>
                </c:pt>
                <c:pt idx="19060">
                  <c:v>462.80399999999997</c:v>
                </c:pt>
                <c:pt idx="19061">
                  <c:v>462.80900000000003</c:v>
                </c:pt>
                <c:pt idx="19062">
                  <c:v>462.815</c:v>
                </c:pt>
                <c:pt idx="19063">
                  <c:v>462.82100000000003</c:v>
                </c:pt>
                <c:pt idx="19064">
                  <c:v>462.827</c:v>
                </c:pt>
                <c:pt idx="19065">
                  <c:v>462.83199999999999</c:v>
                </c:pt>
                <c:pt idx="19066">
                  <c:v>462.83800000000002</c:v>
                </c:pt>
                <c:pt idx="19067">
                  <c:v>462.84399999999999</c:v>
                </c:pt>
                <c:pt idx="19068">
                  <c:v>462.85</c:v>
                </c:pt>
                <c:pt idx="19069">
                  <c:v>462.85500000000002</c:v>
                </c:pt>
                <c:pt idx="19070">
                  <c:v>462.86099999999999</c:v>
                </c:pt>
                <c:pt idx="19071">
                  <c:v>462.86700000000002</c:v>
                </c:pt>
                <c:pt idx="19072">
                  <c:v>462.87299999999999</c:v>
                </c:pt>
                <c:pt idx="19073">
                  <c:v>462.87799999999999</c:v>
                </c:pt>
                <c:pt idx="19074">
                  <c:v>462.88400000000001</c:v>
                </c:pt>
                <c:pt idx="19075">
                  <c:v>462.892</c:v>
                </c:pt>
                <c:pt idx="19076">
                  <c:v>462.89400000000001</c:v>
                </c:pt>
                <c:pt idx="19077">
                  <c:v>462.89400000000001</c:v>
                </c:pt>
                <c:pt idx="19078">
                  <c:v>462.89400000000001</c:v>
                </c:pt>
                <c:pt idx="19079">
                  <c:v>462.89400000000001</c:v>
                </c:pt>
                <c:pt idx="19080">
                  <c:v>462.89400000000001</c:v>
                </c:pt>
                <c:pt idx="19081">
                  <c:v>462.89400000000001</c:v>
                </c:pt>
                <c:pt idx="19082">
                  <c:v>462.89400000000001</c:v>
                </c:pt>
                <c:pt idx="19083">
                  <c:v>462.89400000000001</c:v>
                </c:pt>
                <c:pt idx="19084">
                  <c:v>462.89400000000001</c:v>
                </c:pt>
                <c:pt idx="19085">
                  <c:v>462.89400000000001</c:v>
                </c:pt>
                <c:pt idx="19086">
                  <c:v>462.89400000000001</c:v>
                </c:pt>
                <c:pt idx="19087">
                  <c:v>462.89400000000001</c:v>
                </c:pt>
                <c:pt idx="19088">
                  <c:v>462.89400000000001</c:v>
                </c:pt>
                <c:pt idx="19089">
                  <c:v>462.89400000000001</c:v>
                </c:pt>
                <c:pt idx="19090">
                  <c:v>462.89400000000001</c:v>
                </c:pt>
                <c:pt idx="19091">
                  <c:v>462.89400000000001</c:v>
                </c:pt>
                <c:pt idx="19092">
                  <c:v>462.89400000000001</c:v>
                </c:pt>
                <c:pt idx="19093">
                  <c:v>462.89400000000001</c:v>
                </c:pt>
                <c:pt idx="19094">
                  <c:v>462.89600000000002</c:v>
                </c:pt>
                <c:pt idx="19095">
                  <c:v>462.90199999999999</c:v>
                </c:pt>
                <c:pt idx="19096">
                  <c:v>462.90899999999999</c:v>
                </c:pt>
                <c:pt idx="19097">
                  <c:v>462.92200000000003</c:v>
                </c:pt>
                <c:pt idx="19098">
                  <c:v>462.935</c:v>
                </c:pt>
                <c:pt idx="19099">
                  <c:v>462.947</c:v>
                </c:pt>
                <c:pt idx="19100">
                  <c:v>462.96</c:v>
                </c:pt>
                <c:pt idx="19101">
                  <c:v>462.971</c:v>
                </c:pt>
                <c:pt idx="19102">
                  <c:v>462.983</c:v>
                </c:pt>
                <c:pt idx="19103">
                  <c:v>462.99599999999998</c:v>
                </c:pt>
                <c:pt idx="19104">
                  <c:v>463.01100000000002</c:v>
                </c:pt>
                <c:pt idx="19105">
                  <c:v>463.029</c:v>
                </c:pt>
                <c:pt idx="19106">
                  <c:v>463.048</c:v>
                </c:pt>
                <c:pt idx="19107">
                  <c:v>463.06799999999998</c:v>
                </c:pt>
                <c:pt idx="19108">
                  <c:v>463.08800000000002</c:v>
                </c:pt>
                <c:pt idx="19109">
                  <c:v>463.10700000000003</c:v>
                </c:pt>
                <c:pt idx="19110">
                  <c:v>463.12599999999998</c:v>
                </c:pt>
                <c:pt idx="19111">
                  <c:v>463.14600000000002</c:v>
                </c:pt>
                <c:pt idx="19112">
                  <c:v>463.16699999999997</c:v>
                </c:pt>
                <c:pt idx="19113">
                  <c:v>463.18599999999998</c:v>
                </c:pt>
                <c:pt idx="19114">
                  <c:v>463.20499999999998</c:v>
                </c:pt>
                <c:pt idx="19115">
                  <c:v>463.221</c:v>
                </c:pt>
                <c:pt idx="19116">
                  <c:v>463.23700000000002</c:v>
                </c:pt>
                <c:pt idx="19117">
                  <c:v>463.25099999999998</c:v>
                </c:pt>
                <c:pt idx="19118">
                  <c:v>463.26499999999999</c:v>
                </c:pt>
                <c:pt idx="19119">
                  <c:v>463.27800000000002</c:v>
                </c:pt>
                <c:pt idx="19120">
                  <c:v>463.291</c:v>
                </c:pt>
                <c:pt idx="19121">
                  <c:v>463.30500000000001</c:v>
                </c:pt>
                <c:pt idx="19122">
                  <c:v>463.31400000000002</c:v>
                </c:pt>
                <c:pt idx="19123">
                  <c:v>463.31799999999998</c:v>
                </c:pt>
                <c:pt idx="19124">
                  <c:v>463.32499999999999</c:v>
                </c:pt>
                <c:pt idx="19125">
                  <c:v>463.33199999999999</c:v>
                </c:pt>
                <c:pt idx="19126">
                  <c:v>463.339</c:v>
                </c:pt>
                <c:pt idx="19127">
                  <c:v>463.34500000000003</c:v>
                </c:pt>
                <c:pt idx="19128">
                  <c:v>463.35199999999998</c:v>
                </c:pt>
                <c:pt idx="19129">
                  <c:v>463.35899999999998</c:v>
                </c:pt>
                <c:pt idx="19130">
                  <c:v>463.36500000000001</c:v>
                </c:pt>
                <c:pt idx="19131">
                  <c:v>463.37200000000001</c:v>
                </c:pt>
                <c:pt idx="19132">
                  <c:v>463.38200000000001</c:v>
                </c:pt>
                <c:pt idx="19133">
                  <c:v>463.39100000000002</c:v>
                </c:pt>
                <c:pt idx="19134">
                  <c:v>463.40100000000001</c:v>
                </c:pt>
                <c:pt idx="19135">
                  <c:v>463.41</c:v>
                </c:pt>
                <c:pt idx="19136">
                  <c:v>463.41699999999997</c:v>
                </c:pt>
                <c:pt idx="19137">
                  <c:v>463.42700000000002</c:v>
                </c:pt>
                <c:pt idx="19138">
                  <c:v>463.43700000000001</c:v>
                </c:pt>
                <c:pt idx="19139">
                  <c:v>463.447</c:v>
                </c:pt>
                <c:pt idx="19140">
                  <c:v>463.45699999999999</c:v>
                </c:pt>
                <c:pt idx="19141">
                  <c:v>463.46800000000002</c:v>
                </c:pt>
                <c:pt idx="19142">
                  <c:v>463.47800000000001</c:v>
                </c:pt>
                <c:pt idx="19143">
                  <c:v>463.488</c:v>
                </c:pt>
                <c:pt idx="19144">
                  <c:v>463.49900000000002</c:v>
                </c:pt>
                <c:pt idx="19145">
                  <c:v>463.50900000000001</c:v>
                </c:pt>
                <c:pt idx="19146">
                  <c:v>463.51900000000001</c:v>
                </c:pt>
                <c:pt idx="19147">
                  <c:v>463.53</c:v>
                </c:pt>
                <c:pt idx="19148">
                  <c:v>463.541</c:v>
                </c:pt>
                <c:pt idx="19149">
                  <c:v>463.55099999999999</c:v>
                </c:pt>
                <c:pt idx="19150">
                  <c:v>463.56599999999997</c:v>
                </c:pt>
                <c:pt idx="19151">
                  <c:v>463.58499999999998</c:v>
                </c:pt>
                <c:pt idx="19152">
                  <c:v>463.601</c:v>
                </c:pt>
                <c:pt idx="19153">
                  <c:v>463.61700000000002</c:v>
                </c:pt>
                <c:pt idx="19154">
                  <c:v>463.63299999999998</c:v>
                </c:pt>
                <c:pt idx="19155">
                  <c:v>463.65</c:v>
                </c:pt>
                <c:pt idx="19156">
                  <c:v>463.66699999999997</c:v>
                </c:pt>
                <c:pt idx="19157">
                  <c:v>463.685</c:v>
                </c:pt>
                <c:pt idx="19158">
                  <c:v>463.702</c:v>
                </c:pt>
                <c:pt idx="19159">
                  <c:v>463.72</c:v>
                </c:pt>
                <c:pt idx="19160">
                  <c:v>463.738</c:v>
                </c:pt>
                <c:pt idx="19161">
                  <c:v>463.75599999999997</c:v>
                </c:pt>
                <c:pt idx="19162">
                  <c:v>463.77300000000002</c:v>
                </c:pt>
                <c:pt idx="19163">
                  <c:v>463.79300000000001</c:v>
                </c:pt>
                <c:pt idx="19164">
                  <c:v>463.82600000000002</c:v>
                </c:pt>
                <c:pt idx="19165">
                  <c:v>463.84899999999999</c:v>
                </c:pt>
                <c:pt idx="19166">
                  <c:v>463.86</c:v>
                </c:pt>
                <c:pt idx="19167">
                  <c:v>463.86799999999999</c:v>
                </c:pt>
                <c:pt idx="19168">
                  <c:v>463.87700000000001</c:v>
                </c:pt>
                <c:pt idx="19169">
                  <c:v>463.887</c:v>
                </c:pt>
                <c:pt idx="19170">
                  <c:v>463.89699999999999</c:v>
                </c:pt>
                <c:pt idx="19171">
                  <c:v>463.90800000000002</c:v>
                </c:pt>
                <c:pt idx="19172">
                  <c:v>463.91899999999998</c:v>
                </c:pt>
                <c:pt idx="19173">
                  <c:v>463.93</c:v>
                </c:pt>
                <c:pt idx="19174">
                  <c:v>463.94099999999997</c:v>
                </c:pt>
                <c:pt idx="19175">
                  <c:v>463.952</c:v>
                </c:pt>
                <c:pt idx="19176">
                  <c:v>463.964</c:v>
                </c:pt>
                <c:pt idx="19177">
                  <c:v>463.97500000000002</c:v>
                </c:pt>
                <c:pt idx="19178">
                  <c:v>463.98599999999999</c:v>
                </c:pt>
                <c:pt idx="19179">
                  <c:v>463.99700000000001</c:v>
                </c:pt>
                <c:pt idx="19180">
                  <c:v>464.00799999999998</c:v>
                </c:pt>
                <c:pt idx="19181">
                  <c:v>464.01900000000001</c:v>
                </c:pt>
                <c:pt idx="19182">
                  <c:v>464.03</c:v>
                </c:pt>
                <c:pt idx="19183">
                  <c:v>464.04</c:v>
                </c:pt>
                <c:pt idx="19184">
                  <c:v>464.05099999999999</c:v>
                </c:pt>
                <c:pt idx="19185">
                  <c:v>464.06200000000001</c:v>
                </c:pt>
                <c:pt idx="19186">
                  <c:v>464.07299999999998</c:v>
                </c:pt>
                <c:pt idx="19187">
                  <c:v>464.08300000000003</c:v>
                </c:pt>
                <c:pt idx="19188">
                  <c:v>464.09399999999999</c:v>
                </c:pt>
                <c:pt idx="19189">
                  <c:v>464.10500000000002</c:v>
                </c:pt>
                <c:pt idx="19190">
                  <c:v>464.11599999999999</c:v>
                </c:pt>
                <c:pt idx="19191">
                  <c:v>464.12700000000001</c:v>
                </c:pt>
                <c:pt idx="19192">
                  <c:v>464.137</c:v>
                </c:pt>
                <c:pt idx="19193">
                  <c:v>464.14800000000002</c:v>
                </c:pt>
                <c:pt idx="19194">
                  <c:v>464.15899999999999</c:v>
                </c:pt>
                <c:pt idx="19195">
                  <c:v>464.17</c:v>
                </c:pt>
                <c:pt idx="19196">
                  <c:v>464.18</c:v>
                </c:pt>
                <c:pt idx="19197">
                  <c:v>464.19099999999997</c:v>
                </c:pt>
                <c:pt idx="19198">
                  <c:v>464.202</c:v>
                </c:pt>
                <c:pt idx="19199">
                  <c:v>464.21300000000002</c:v>
                </c:pt>
                <c:pt idx="19200">
                  <c:v>464.22300000000001</c:v>
                </c:pt>
                <c:pt idx="19201">
                  <c:v>464.23599999999999</c:v>
                </c:pt>
                <c:pt idx="19202">
                  <c:v>464.24799999999999</c:v>
                </c:pt>
                <c:pt idx="19203">
                  <c:v>464.25900000000001</c:v>
                </c:pt>
                <c:pt idx="19204">
                  <c:v>464.27</c:v>
                </c:pt>
                <c:pt idx="19205">
                  <c:v>464.28199999999998</c:v>
                </c:pt>
                <c:pt idx="19206">
                  <c:v>464.29300000000001</c:v>
                </c:pt>
                <c:pt idx="19207">
                  <c:v>464.30500000000001</c:v>
                </c:pt>
                <c:pt idx="19208">
                  <c:v>464.31700000000001</c:v>
                </c:pt>
                <c:pt idx="19209">
                  <c:v>464.32799999999997</c:v>
                </c:pt>
                <c:pt idx="19210">
                  <c:v>464.34</c:v>
                </c:pt>
                <c:pt idx="19211">
                  <c:v>464.35199999999998</c:v>
                </c:pt>
                <c:pt idx="19212">
                  <c:v>464.363</c:v>
                </c:pt>
                <c:pt idx="19213">
                  <c:v>464.375</c:v>
                </c:pt>
                <c:pt idx="19214">
                  <c:v>464.387</c:v>
                </c:pt>
                <c:pt idx="19215">
                  <c:v>464.39800000000002</c:v>
                </c:pt>
                <c:pt idx="19216">
                  <c:v>464.41</c:v>
                </c:pt>
                <c:pt idx="19217">
                  <c:v>464.42200000000003</c:v>
                </c:pt>
                <c:pt idx="19218">
                  <c:v>464.43299999999999</c:v>
                </c:pt>
                <c:pt idx="19219">
                  <c:v>464.44499999999999</c:v>
                </c:pt>
                <c:pt idx="19220">
                  <c:v>464.45699999999999</c:v>
                </c:pt>
                <c:pt idx="19221">
                  <c:v>464.46899999999999</c:v>
                </c:pt>
                <c:pt idx="19222">
                  <c:v>464.48099999999999</c:v>
                </c:pt>
                <c:pt idx="19223">
                  <c:v>464.49200000000002</c:v>
                </c:pt>
                <c:pt idx="19224">
                  <c:v>464.50400000000002</c:v>
                </c:pt>
                <c:pt idx="19225">
                  <c:v>464.51600000000002</c:v>
                </c:pt>
                <c:pt idx="19226">
                  <c:v>464.52800000000002</c:v>
                </c:pt>
                <c:pt idx="19227">
                  <c:v>464.54</c:v>
                </c:pt>
                <c:pt idx="19228">
                  <c:v>464.55200000000002</c:v>
                </c:pt>
                <c:pt idx="19229">
                  <c:v>464.56400000000002</c:v>
                </c:pt>
                <c:pt idx="19230">
                  <c:v>464.57499999999999</c:v>
                </c:pt>
                <c:pt idx="19231">
                  <c:v>464.58699999999999</c:v>
                </c:pt>
                <c:pt idx="19232">
                  <c:v>464.59899999999999</c:v>
                </c:pt>
                <c:pt idx="19233">
                  <c:v>464.61</c:v>
                </c:pt>
                <c:pt idx="19234">
                  <c:v>464.62099999999998</c:v>
                </c:pt>
                <c:pt idx="19235">
                  <c:v>464.63299999999998</c:v>
                </c:pt>
                <c:pt idx="19236">
                  <c:v>464.64400000000001</c:v>
                </c:pt>
                <c:pt idx="19237">
                  <c:v>464.65499999999997</c:v>
                </c:pt>
                <c:pt idx="19238">
                  <c:v>464.666</c:v>
                </c:pt>
                <c:pt idx="19239">
                  <c:v>464.678</c:v>
                </c:pt>
                <c:pt idx="19240">
                  <c:v>464.68900000000002</c:v>
                </c:pt>
                <c:pt idx="19241">
                  <c:v>464.7</c:v>
                </c:pt>
                <c:pt idx="19242">
                  <c:v>464.71100000000001</c:v>
                </c:pt>
                <c:pt idx="19243">
                  <c:v>464.72300000000001</c:v>
                </c:pt>
                <c:pt idx="19244">
                  <c:v>464.73399999999998</c:v>
                </c:pt>
                <c:pt idx="19245">
                  <c:v>464.745</c:v>
                </c:pt>
                <c:pt idx="19246">
                  <c:v>464.75599999999997</c:v>
                </c:pt>
                <c:pt idx="19247">
                  <c:v>464.767</c:v>
                </c:pt>
                <c:pt idx="19248">
                  <c:v>464.779</c:v>
                </c:pt>
                <c:pt idx="19249">
                  <c:v>464.79</c:v>
                </c:pt>
                <c:pt idx="19250">
                  <c:v>464.80099999999999</c:v>
                </c:pt>
                <c:pt idx="19251">
                  <c:v>464.81200000000001</c:v>
                </c:pt>
                <c:pt idx="19252">
                  <c:v>464.82400000000001</c:v>
                </c:pt>
                <c:pt idx="19253">
                  <c:v>464.83499999999998</c:v>
                </c:pt>
                <c:pt idx="19254">
                  <c:v>464.846</c:v>
                </c:pt>
                <c:pt idx="19255">
                  <c:v>464.85700000000003</c:v>
                </c:pt>
                <c:pt idx="19256">
                  <c:v>464.86799999999999</c:v>
                </c:pt>
                <c:pt idx="19257">
                  <c:v>464.88</c:v>
                </c:pt>
                <c:pt idx="19258">
                  <c:v>464.89100000000002</c:v>
                </c:pt>
                <c:pt idx="19259">
                  <c:v>464.90199999999999</c:v>
                </c:pt>
                <c:pt idx="19260">
                  <c:v>464.91300000000001</c:v>
                </c:pt>
                <c:pt idx="19261">
                  <c:v>464.92399999999998</c:v>
                </c:pt>
                <c:pt idx="19262">
                  <c:v>464.93400000000003</c:v>
                </c:pt>
                <c:pt idx="19263">
                  <c:v>464.94499999999999</c:v>
                </c:pt>
                <c:pt idx="19264">
                  <c:v>464.95600000000002</c:v>
                </c:pt>
                <c:pt idx="19265">
                  <c:v>464.96600000000001</c:v>
                </c:pt>
                <c:pt idx="19266">
                  <c:v>464.97699999999998</c:v>
                </c:pt>
                <c:pt idx="19267">
                  <c:v>464.98700000000002</c:v>
                </c:pt>
                <c:pt idx="19268">
                  <c:v>464.99700000000001</c:v>
                </c:pt>
                <c:pt idx="19269">
                  <c:v>465.00799999999998</c:v>
                </c:pt>
                <c:pt idx="19270">
                  <c:v>465.01799999999997</c:v>
                </c:pt>
                <c:pt idx="19271">
                  <c:v>465.029</c:v>
                </c:pt>
                <c:pt idx="19272">
                  <c:v>465.03899999999999</c:v>
                </c:pt>
                <c:pt idx="19273">
                  <c:v>465.05</c:v>
                </c:pt>
                <c:pt idx="19274">
                  <c:v>465.06099999999998</c:v>
                </c:pt>
                <c:pt idx="19275">
                  <c:v>465.072</c:v>
                </c:pt>
                <c:pt idx="19276">
                  <c:v>465.08300000000003</c:v>
                </c:pt>
                <c:pt idx="19277">
                  <c:v>465.09300000000002</c:v>
                </c:pt>
                <c:pt idx="19278">
                  <c:v>465.10300000000001</c:v>
                </c:pt>
                <c:pt idx="19279">
                  <c:v>465.11399999999998</c:v>
                </c:pt>
                <c:pt idx="19280">
                  <c:v>465.12400000000002</c:v>
                </c:pt>
                <c:pt idx="19281">
                  <c:v>465.13499999999999</c:v>
                </c:pt>
                <c:pt idx="19282">
                  <c:v>465.14499999999998</c:v>
                </c:pt>
                <c:pt idx="19283">
                  <c:v>465.15600000000001</c:v>
                </c:pt>
                <c:pt idx="19284">
                  <c:v>465.166</c:v>
                </c:pt>
                <c:pt idx="19285">
                  <c:v>465.17599999999999</c:v>
                </c:pt>
                <c:pt idx="19286">
                  <c:v>465.18700000000001</c:v>
                </c:pt>
                <c:pt idx="19287">
                  <c:v>465.197</c:v>
                </c:pt>
                <c:pt idx="19288">
                  <c:v>465.20699999999999</c:v>
                </c:pt>
                <c:pt idx="19289">
                  <c:v>465.221</c:v>
                </c:pt>
                <c:pt idx="19290">
                  <c:v>465.23899999999998</c:v>
                </c:pt>
                <c:pt idx="19291">
                  <c:v>465.26299999999998</c:v>
                </c:pt>
                <c:pt idx="19292">
                  <c:v>465.303</c:v>
                </c:pt>
                <c:pt idx="19293">
                  <c:v>465.35500000000002</c:v>
                </c:pt>
                <c:pt idx="19294">
                  <c:v>465.40499999999997</c:v>
                </c:pt>
                <c:pt idx="19295">
                  <c:v>465.44600000000003</c:v>
                </c:pt>
                <c:pt idx="19296">
                  <c:v>465.48899999999998</c:v>
                </c:pt>
                <c:pt idx="19297">
                  <c:v>465.53899999999999</c:v>
                </c:pt>
                <c:pt idx="19298">
                  <c:v>465.58199999999999</c:v>
                </c:pt>
                <c:pt idx="19299">
                  <c:v>465.62799999999999</c:v>
                </c:pt>
                <c:pt idx="19300">
                  <c:v>465.66399999999999</c:v>
                </c:pt>
                <c:pt idx="19301">
                  <c:v>465.69799999999998</c:v>
                </c:pt>
                <c:pt idx="19302">
                  <c:v>465.74099999999999</c:v>
                </c:pt>
                <c:pt idx="19303">
                  <c:v>465.79</c:v>
                </c:pt>
                <c:pt idx="19304">
                  <c:v>465.83800000000002</c:v>
                </c:pt>
                <c:pt idx="19305">
                  <c:v>465.87900000000002</c:v>
                </c:pt>
                <c:pt idx="19306">
                  <c:v>465.92</c:v>
                </c:pt>
                <c:pt idx="19307">
                  <c:v>465.96100000000001</c:v>
                </c:pt>
                <c:pt idx="19308">
                  <c:v>466.00400000000002</c:v>
                </c:pt>
                <c:pt idx="19309">
                  <c:v>466.04300000000001</c:v>
                </c:pt>
                <c:pt idx="19310">
                  <c:v>466.07600000000002</c:v>
                </c:pt>
                <c:pt idx="19311">
                  <c:v>466.10700000000003</c:v>
                </c:pt>
                <c:pt idx="19312">
                  <c:v>466.13799999999998</c:v>
                </c:pt>
                <c:pt idx="19313">
                  <c:v>466.166</c:v>
                </c:pt>
                <c:pt idx="19314">
                  <c:v>466.18799999999999</c:v>
                </c:pt>
                <c:pt idx="19315">
                  <c:v>466.19600000000003</c:v>
                </c:pt>
                <c:pt idx="19316">
                  <c:v>466.19600000000003</c:v>
                </c:pt>
                <c:pt idx="19317">
                  <c:v>466.19600000000003</c:v>
                </c:pt>
                <c:pt idx="19318">
                  <c:v>466.19799999999998</c:v>
                </c:pt>
                <c:pt idx="19319">
                  <c:v>466.20100000000002</c:v>
                </c:pt>
                <c:pt idx="19320">
                  <c:v>466.20499999999998</c:v>
                </c:pt>
                <c:pt idx="19321">
                  <c:v>466.21199999999999</c:v>
                </c:pt>
                <c:pt idx="19322">
                  <c:v>466.22399999999999</c:v>
                </c:pt>
                <c:pt idx="19323">
                  <c:v>466.25</c:v>
                </c:pt>
                <c:pt idx="19324">
                  <c:v>466.29300000000001</c:v>
                </c:pt>
                <c:pt idx="19325">
                  <c:v>466.34899999999999</c:v>
                </c:pt>
                <c:pt idx="19326">
                  <c:v>466.40800000000002</c:v>
                </c:pt>
                <c:pt idx="19327">
                  <c:v>466.47199999999998</c:v>
                </c:pt>
                <c:pt idx="19328">
                  <c:v>466.53699999999998</c:v>
                </c:pt>
                <c:pt idx="19329">
                  <c:v>466.59</c:v>
                </c:pt>
                <c:pt idx="19330">
                  <c:v>466.64400000000001</c:v>
                </c:pt>
                <c:pt idx="19331">
                  <c:v>466.69499999999999</c:v>
                </c:pt>
                <c:pt idx="19332">
                  <c:v>466.74900000000002</c:v>
                </c:pt>
                <c:pt idx="19333">
                  <c:v>466.80799999999999</c:v>
                </c:pt>
                <c:pt idx="19334">
                  <c:v>466.87299999999999</c:v>
                </c:pt>
                <c:pt idx="19335">
                  <c:v>466.93799999999999</c:v>
                </c:pt>
                <c:pt idx="19336">
                  <c:v>467</c:v>
                </c:pt>
                <c:pt idx="19337">
                  <c:v>467.05900000000003</c:v>
                </c:pt>
                <c:pt idx="19338">
                  <c:v>467.11700000000002</c:v>
                </c:pt>
                <c:pt idx="19339">
                  <c:v>467.17599999999999</c:v>
                </c:pt>
                <c:pt idx="19340">
                  <c:v>467.23500000000001</c:v>
                </c:pt>
                <c:pt idx="19341">
                  <c:v>467.28699999999998</c:v>
                </c:pt>
                <c:pt idx="19342">
                  <c:v>467.33699999999999</c:v>
                </c:pt>
                <c:pt idx="19343">
                  <c:v>467.387</c:v>
                </c:pt>
                <c:pt idx="19344">
                  <c:v>467.43799999999999</c:v>
                </c:pt>
                <c:pt idx="19345">
                  <c:v>467.49</c:v>
                </c:pt>
                <c:pt idx="19346">
                  <c:v>467.53399999999999</c:v>
                </c:pt>
                <c:pt idx="19347">
                  <c:v>467.55799999999999</c:v>
                </c:pt>
                <c:pt idx="19348">
                  <c:v>467.56400000000002</c:v>
                </c:pt>
                <c:pt idx="19349">
                  <c:v>467.56400000000002</c:v>
                </c:pt>
                <c:pt idx="19350">
                  <c:v>467.56700000000001</c:v>
                </c:pt>
                <c:pt idx="19351">
                  <c:v>467.57299999999998</c:v>
                </c:pt>
                <c:pt idx="19352">
                  <c:v>467.57799999999997</c:v>
                </c:pt>
                <c:pt idx="19353">
                  <c:v>467.58499999999998</c:v>
                </c:pt>
                <c:pt idx="19354">
                  <c:v>467.59100000000001</c:v>
                </c:pt>
                <c:pt idx="19355">
                  <c:v>467.59899999999999</c:v>
                </c:pt>
                <c:pt idx="19356">
                  <c:v>467.608</c:v>
                </c:pt>
                <c:pt idx="19357">
                  <c:v>467.61799999999999</c:v>
                </c:pt>
                <c:pt idx="19358">
                  <c:v>467.62900000000002</c:v>
                </c:pt>
                <c:pt idx="19359">
                  <c:v>467.63900000000001</c:v>
                </c:pt>
                <c:pt idx="19360">
                  <c:v>467.65</c:v>
                </c:pt>
                <c:pt idx="19361">
                  <c:v>467.661</c:v>
                </c:pt>
                <c:pt idx="19362">
                  <c:v>467.67099999999999</c:v>
                </c:pt>
                <c:pt idx="19363">
                  <c:v>467.68200000000002</c:v>
                </c:pt>
                <c:pt idx="19364">
                  <c:v>467.69299999999998</c:v>
                </c:pt>
                <c:pt idx="19365">
                  <c:v>467.70400000000001</c:v>
                </c:pt>
                <c:pt idx="19366">
                  <c:v>467.714</c:v>
                </c:pt>
                <c:pt idx="19367">
                  <c:v>467.72500000000002</c:v>
                </c:pt>
                <c:pt idx="19368">
                  <c:v>467.73599999999999</c:v>
                </c:pt>
                <c:pt idx="19369">
                  <c:v>467.74700000000001</c:v>
                </c:pt>
                <c:pt idx="19370">
                  <c:v>467.76299999999998</c:v>
                </c:pt>
                <c:pt idx="19371">
                  <c:v>467.79199999999997</c:v>
                </c:pt>
                <c:pt idx="19372">
                  <c:v>467.83600000000001</c:v>
                </c:pt>
                <c:pt idx="19373">
                  <c:v>467.89400000000001</c:v>
                </c:pt>
                <c:pt idx="19374">
                  <c:v>467.96</c:v>
                </c:pt>
                <c:pt idx="19375">
                  <c:v>468.036</c:v>
                </c:pt>
                <c:pt idx="19376">
                  <c:v>468.12400000000002</c:v>
                </c:pt>
                <c:pt idx="19377">
                  <c:v>468.21499999999997</c:v>
                </c:pt>
                <c:pt idx="19378">
                  <c:v>468.303</c:v>
                </c:pt>
                <c:pt idx="19379">
                  <c:v>468.39</c:v>
                </c:pt>
                <c:pt idx="19380">
                  <c:v>468.47699999999998</c:v>
                </c:pt>
                <c:pt idx="19381">
                  <c:v>468.56599999999997</c:v>
                </c:pt>
                <c:pt idx="19382">
                  <c:v>468.64699999999999</c:v>
                </c:pt>
                <c:pt idx="19383">
                  <c:v>468.71699999999998</c:v>
                </c:pt>
                <c:pt idx="19384">
                  <c:v>468.78300000000002</c:v>
                </c:pt>
                <c:pt idx="19385">
                  <c:v>468.84</c:v>
                </c:pt>
                <c:pt idx="19386">
                  <c:v>468.892</c:v>
                </c:pt>
                <c:pt idx="19387">
                  <c:v>468.94299999999998</c:v>
                </c:pt>
                <c:pt idx="19388">
                  <c:v>468.99799999999999</c:v>
                </c:pt>
                <c:pt idx="19389">
                  <c:v>469.05500000000001</c:v>
                </c:pt>
                <c:pt idx="19390">
                  <c:v>469.11500000000001</c:v>
                </c:pt>
                <c:pt idx="19391">
                  <c:v>469.17500000000001</c:v>
                </c:pt>
                <c:pt idx="19392">
                  <c:v>469.23399999999998</c:v>
                </c:pt>
                <c:pt idx="19393">
                  <c:v>469.29300000000001</c:v>
                </c:pt>
                <c:pt idx="19394">
                  <c:v>469.35300000000001</c:v>
                </c:pt>
                <c:pt idx="19395">
                  <c:v>469.416</c:v>
                </c:pt>
                <c:pt idx="19396">
                  <c:v>469.47699999999998</c:v>
                </c:pt>
                <c:pt idx="19397">
                  <c:v>469.53</c:v>
                </c:pt>
                <c:pt idx="19398">
                  <c:v>469.57900000000001</c:v>
                </c:pt>
                <c:pt idx="19399">
                  <c:v>469.62599999999998</c:v>
                </c:pt>
                <c:pt idx="19400">
                  <c:v>469.67399999999998</c:v>
                </c:pt>
                <c:pt idx="19401">
                  <c:v>469.71800000000002</c:v>
                </c:pt>
                <c:pt idx="19402">
                  <c:v>469.75900000000001</c:v>
                </c:pt>
                <c:pt idx="19403">
                  <c:v>469.79700000000003</c:v>
                </c:pt>
                <c:pt idx="19404">
                  <c:v>469.83499999999998</c:v>
                </c:pt>
                <c:pt idx="19405">
                  <c:v>469.87200000000001</c:v>
                </c:pt>
                <c:pt idx="19406">
                  <c:v>469.90899999999999</c:v>
                </c:pt>
                <c:pt idx="19407">
                  <c:v>469.947</c:v>
                </c:pt>
                <c:pt idx="19408">
                  <c:v>469.98599999999999</c:v>
                </c:pt>
                <c:pt idx="19409">
                  <c:v>470.024</c:v>
                </c:pt>
                <c:pt idx="19410">
                  <c:v>470.06200000000001</c:v>
                </c:pt>
                <c:pt idx="19411">
                  <c:v>470.10399999999998</c:v>
                </c:pt>
                <c:pt idx="19412">
                  <c:v>470.14699999999999</c:v>
                </c:pt>
                <c:pt idx="19413">
                  <c:v>470.18599999999998</c:v>
                </c:pt>
                <c:pt idx="19414">
                  <c:v>470.22199999999998</c:v>
                </c:pt>
                <c:pt idx="19415">
                  <c:v>470.25400000000002</c:v>
                </c:pt>
                <c:pt idx="19416">
                  <c:v>470.28399999999999</c:v>
                </c:pt>
                <c:pt idx="19417">
                  <c:v>470.31700000000001</c:v>
                </c:pt>
                <c:pt idx="19418">
                  <c:v>470.35899999999998</c:v>
                </c:pt>
                <c:pt idx="19419">
                  <c:v>470.404</c:v>
                </c:pt>
                <c:pt idx="19420">
                  <c:v>470.45100000000002</c:v>
                </c:pt>
                <c:pt idx="19421">
                  <c:v>470.49900000000002</c:v>
                </c:pt>
                <c:pt idx="19422">
                  <c:v>470.55</c:v>
                </c:pt>
                <c:pt idx="19423">
                  <c:v>470.601</c:v>
                </c:pt>
                <c:pt idx="19424">
                  <c:v>470.65</c:v>
                </c:pt>
                <c:pt idx="19425">
                  <c:v>470.69400000000002</c:v>
                </c:pt>
                <c:pt idx="19426">
                  <c:v>470.73399999999998</c:v>
                </c:pt>
                <c:pt idx="19427">
                  <c:v>470.76600000000002</c:v>
                </c:pt>
                <c:pt idx="19428">
                  <c:v>470.78800000000001</c:v>
                </c:pt>
                <c:pt idx="19429">
                  <c:v>470.79300000000001</c:v>
                </c:pt>
                <c:pt idx="19430">
                  <c:v>470.79300000000001</c:v>
                </c:pt>
                <c:pt idx="19431">
                  <c:v>470.79300000000001</c:v>
                </c:pt>
                <c:pt idx="19432">
                  <c:v>470.79300000000001</c:v>
                </c:pt>
                <c:pt idx="19433">
                  <c:v>470.79300000000001</c:v>
                </c:pt>
                <c:pt idx="19434">
                  <c:v>470.79300000000001</c:v>
                </c:pt>
                <c:pt idx="19435">
                  <c:v>470.79500000000002</c:v>
                </c:pt>
                <c:pt idx="19436">
                  <c:v>470.80399999999997</c:v>
                </c:pt>
                <c:pt idx="19437">
                  <c:v>470.81900000000002</c:v>
                </c:pt>
                <c:pt idx="19438">
                  <c:v>470.82400000000001</c:v>
                </c:pt>
                <c:pt idx="19439">
                  <c:v>470.82400000000001</c:v>
                </c:pt>
                <c:pt idx="19440">
                  <c:v>470.82400000000001</c:v>
                </c:pt>
                <c:pt idx="19441">
                  <c:v>470.82400000000001</c:v>
                </c:pt>
                <c:pt idx="19442">
                  <c:v>470.82499999999999</c:v>
                </c:pt>
                <c:pt idx="19443">
                  <c:v>470.82900000000001</c:v>
                </c:pt>
                <c:pt idx="19444">
                  <c:v>470.83300000000003</c:v>
                </c:pt>
                <c:pt idx="19445">
                  <c:v>470.84199999999998</c:v>
                </c:pt>
                <c:pt idx="19446">
                  <c:v>470.85899999999998</c:v>
                </c:pt>
                <c:pt idx="19447">
                  <c:v>470.87400000000002</c:v>
                </c:pt>
                <c:pt idx="19448">
                  <c:v>470.887</c:v>
                </c:pt>
                <c:pt idx="19449">
                  <c:v>470.89800000000002</c:v>
                </c:pt>
                <c:pt idx="19450">
                  <c:v>470.90899999999999</c:v>
                </c:pt>
                <c:pt idx="19451">
                  <c:v>470.92</c:v>
                </c:pt>
                <c:pt idx="19452">
                  <c:v>470.93</c:v>
                </c:pt>
                <c:pt idx="19453">
                  <c:v>470.94099999999997</c:v>
                </c:pt>
                <c:pt idx="19454">
                  <c:v>470.952</c:v>
                </c:pt>
                <c:pt idx="19455">
                  <c:v>470.96300000000002</c:v>
                </c:pt>
                <c:pt idx="19456">
                  <c:v>470.97300000000001</c:v>
                </c:pt>
                <c:pt idx="19457">
                  <c:v>470.98399999999998</c:v>
                </c:pt>
                <c:pt idx="19458">
                  <c:v>470.995</c:v>
                </c:pt>
                <c:pt idx="19459">
                  <c:v>471.00599999999997</c:v>
                </c:pt>
                <c:pt idx="19460">
                  <c:v>471.01600000000002</c:v>
                </c:pt>
                <c:pt idx="19461">
                  <c:v>471.02699999999999</c:v>
                </c:pt>
                <c:pt idx="19462">
                  <c:v>471.03800000000001</c:v>
                </c:pt>
                <c:pt idx="19463">
                  <c:v>471.05</c:v>
                </c:pt>
                <c:pt idx="19464">
                  <c:v>471.06400000000002</c:v>
                </c:pt>
                <c:pt idx="19465">
                  <c:v>471.07900000000001</c:v>
                </c:pt>
                <c:pt idx="19466">
                  <c:v>471.09</c:v>
                </c:pt>
                <c:pt idx="19467">
                  <c:v>471.10199999999998</c:v>
                </c:pt>
                <c:pt idx="19468">
                  <c:v>471.113</c:v>
                </c:pt>
                <c:pt idx="19469">
                  <c:v>471.125</c:v>
                </c:pt>
                <c:pt idx="19470">
                  <c:v>471.14</c:v>
                </c:pt>
                <c:pt idx="19471">
                  <c:v>471.16</c:v>
                </c:pt>
                <c:pt idx="19472">
                  <c:v>471.17200000000003</c:v>
                </c:pt>
                <c:pt idx="19473">
                  <c:v>471.18400000000003</c:v>
                </c:pt>
                <c:pt idx="19474">
                  <c:v>471.19400000000002</c:v>
                </c:pt>
                <c:pt idx="19475">
                  <c:v>471.20699999999999</c:v>
                </c:pt>
                <c:pt idx="19476">
                  <c:v>471.21899999999999</c:v>
                </c:pt>
                <c:pt idx="19477">
                  <c:v>471.245</c:v>
                </c:pt>
                <c:pt idx="19478">
                  <c:v>471.29199999999997</c:v>
                </c:pt>
                <c:pt idx="19479">
                  <c:v>471.35700000000003</c:v>
                </c:pt>
                <c:pt idx="19480">
                  <c:v>471.44799999999998</c:v>
                </c:pt>
                <c:pt idx="19481">
                  <c:v>471.54599999999999</c:v>
                </c:pt>
                <c:pt idx="19482">
                  <c:v>471.637</c:v>
                </c:pt>
                <c:pt idx="19483">
                  <c:v>471.72800000000001</c:v>
                </c:pt>
                <c:pt idx="19484">
                  <c:v>471.82299999999998</c:v>
                </c:pt>
                <c:pt idx="19485">
                  <c:v>471.91800000000001</c:v>
                </c:pt>
                <c:pt idx="19486">
                  <c:v>472.012</c:v>
                </c:pt>
                <c:pt idx="19487">
                  <c:v>472.10899999999998</c:v>
                </c:pt>
                <c:pt idx="19488">
                  <c:v>472.20699999999999</c:v>
                </c:pt>
                <c:pt idx="19489">
                  <c:v>472.29700000000003</c:v>
                </c:pt>
                <c:pt idx="19490">
                  <c:v>472.38400000000001</c:v>
                </c:pt>
                <c:pt idx="19491">
                  <c:v>472.47300000000001</c:v>
                </c:pt>
                <c:pt idx="19492">
                  <c:v>472.565</c:v>
                </c:pt>
                <c:pt idx="19493">
                  <c:v>472.65100000000001</c:v>
                </c:pt>
                <c:pt idx="19494">
                  <c:v>472.72800000000001</c:v>
                </c:pt>
                <c:pt idx="19495">
                  <c:v>472.80700000000002</c:v>
                </c:pt>
                <c:pt idx="19496">
                  <c:v>472.88900000000001</c:v>
                </c:pt>
                <c:pt idx="19497">
                  <c:v>472.97199999999998</c:v>
                </c:pt>
                <c:pt idx="19498">
                  <c:v>473.05399999999997</c:v>
                </c:pt>
                <c:pt idx="19499">
                  <c:v>473.12799999999999</c:v>
                </c:pt>
                <c:pt idx="19500">
                  <c:v>473.18400000000003</c:v>
                </c:pt>
                <c:pt idx="19501">
                  <c:v>473.22300000000001</c:v>
                </c:pt>
                <c:pt idx="19502">
                  <c:v>473.26799999999997</c:v>
                </c:pt>
                <c:pt idx="19503">
                  <c:v>473.315</c:v>
                </c:pt>
                <c:pt idx="19504">
                  <c:v>473.358</c:v>
                </c:pt>
                <c:pt idx="19505">
                  <c:v>473.399</c:v>
                </c:pt>
                <c:pt idx="19506">
                  <c:v>473.44400000000002</c:v>
                </c:pt>
                <c:pt idx="19507">
                  <c:v>473.48899999999998</c:v>
                </c:pt>
                <c:pt idx="19508">
                  <c:v>473.536</c:v>
                </c:pt>
                <c:pt idx="19509">
                  <c:v>473.584</c:v>
                </c:pt>
                <c:pt idx="19510">
                  <c:v>473.63600000000002</c:v>
                </c:pt>
                <c:pt idx="19511">
                  <c:v>473.69099999999997</c:v>
                </c:pt>
                <c:pt idx="19512">
                  <c:v>473.74900000000002</c:v>
                </c:pt>
                <c:pt idx="19513">
                  <c:v>473.81</c:v>
                </c:pt>
                <c:pt idx="19514">
                  <c:v>473.87299999999999</c:v>
                </c:pt>
                <c:pt idx="19515">
                  <c:v>473.93700000000001</c:v>
                </c:pt>
                <c:pt idx="19516">
                  <c:v>473.99700000000001</c:v>
                </c:pt>
                <c:pt idx="19517">
                  <c:v>474.05099999999999</c:v>
                </c:pt>
                <c:pt idx="19518">
                  <c:v>474.09699999999998</c:v>
                </c:pt>
                <c:pt idx="19519">
                  <c:v>474.13900000000001</c:v>
                </c:pt>
                <c:pt idx="19520">
                  <c:v>474.17500000000001</c:v>
                </c:pt>
                <c:pt idx="19521">
                  <c:v>474.202</c:v>
                </c:pt>
                <c:pt idx="19522">
                  <c:v>474.226</c:v>
                </c:pt>
                <c:pt idx="19523">
                  <c:v>474.255</c:v>
                </c:pt>
                <c:pt idx="19524">
                  <c:v>474.28399999999999</c:v>
                </c:pt>
                <c:pt idx="19525">
                  <c:v>474.315</c:v>
                </c:pt>
                <c:pt idx="19526">
                  <c:v>474.346</c:v>
                </c:pt>
                <c:pt idx="19527">
                  <c:v>474.37799999999999</c:v>
                </c:pt>
                <c:pt idx="19528">
                  <c:v>474.41199999999998</c:v>
                </c:pt>
                <c:pt idx="19529">
                  <c:v>474.44499999999999</c:v>
                </c:pt>
                <c:pt idx="19530">
                  <c:v>474.47500000000002</c:v>
                </c:pt>
                <c:pt idx="19531">
                  <c:v>474.50700000000001</c:v>
                </c:pt>
                <c:pt idx="19532">
                  <c:v>474.54</c:v>
                </c:pt>
                <c:pt idx="19533">
                  <c:v>474.57299999999998</c:v>
                </c:pt>
                <c:pt idx="19534">
                  <c:v>474.60599999999999</c:v>
                </c:pt>
                <c:pt idx="19535">
                  <c:v>474.64</c:v>
                </c:pt>
                <c:pt idx="19536">
                  <c:v>474.67399999999998</c:v>
                </c:pt>
                <c:pt idx="19537">
                  <c:v>474.71</c:v>
                </c:pt>
                <c:pt idx="19538">
                  <c:v>474.74400000000003</c:v>
                </c:pt>
                <c:pt idx="19539">
                  <c:v>474.78</c:v>
                </c:pt>
                <c:pt idx="19540">
                  <c:v>474.81799999999998</c:v>
                </c:pt>
                <c:pt idx="19541">
                  <c:v>474.85899999999998</c:v>
                </c:pt>
                <c:pt idx="19542">
                  <c:v>474.90199999999999</c:v>
                </c:pt>
                <c:pt idx="19543">
                  <c:v>474.94600000000003</c:v>
                </c:pt>
                <c:pt idx="19544">
                  <c:v>474.98899999999998</c:v>
                </c:pt>
                <c:pt idx="19545">
                  <c:v>475.03</c:v>
                </c:pt>
                <c:pt idx="19546">
                  <c:v>475.06799999999998</c:v>
                </c:pt>
                <c:pt idx="19547">
                  <c:v>475.10599999999999</c:v>
                </c:pt>
                <c:pt idx="19548">
                  <c:v>475.14499999999998</c:v>
                </c:pt>
                <c:pt idx="19549">
                  <c:v>475.17899999999997</c:v>
                </c:pt>
                <c:pt idx="19550">
                  <c:v>475.20699999999999</c:v>
                </c:pt>
                <c:pt idx="19551">
                  <c:v>475.23099999999999</c:v>
                </c:pt>
                <c:pt idx="19552">
                  <c:v>475.24400000000003</c:v>
                </c:pt>
                <c:pt idx="19553">
                  <c:v>475.24700000000001</c:v>
                </c:pt>
                <c:pt idx="19554">
                  <c:v>475.24700000000001</c:v>
                </c:pt>
                <c:pt idx="19555">
                  <c:v>475.24700000000001</c:v>
                </c:pt>
                <c:pt idx="19556">
                  <c:v>475.24700000000001</c:v>
                </c:pt>
                <c:pt idx="19557">
                  <c:v>475.24700000000001</c:v>
                </c:pt>
                <c:pt idx="19558">
                  <c:v>475.24700000000001</c:v>
                </c:pt>
                <c:pt idx="19559">
                  <c:v>475.25700000000001</c:v>
                </c:pt>
                <c:pt idx="19560">
                  <c:v>475.25700000000001</c:v>
                </c:pt>
                <c:pt idx="19561">
                  <c:v>475.25700000000001</c:v>
                </c:pt>
                <c:pt idx="19562">
                  <c:v>475.25700000000001</c:v>
                </c:pt>
                <c:pt idx="19563">
                  <c:v>475.25700000000001</c:v>
                </c:pt>
                <c:pt idx="19564">
                  <c:v>475.25700000000001</c:v>
                </c:pt>
                <c:pt idx="19565">
                  <c:v>475.26</c:v>
                </c:pt>
                <c:pt idx="19566">
                  <c:v>475.26</c:v>
                </c:pt>
                <c:pt idx="19567">
                  <c:v>475.26299999999998</c:v>
                </c:pt>
                <c:pt idx="19568">
                  <c:v>475.26799999999997</c:v>
                </c:pt>
                <c:pt idx="19569">
                  <c:v>475.27300000000002</c:v>
                </c:pt>
                <c:pt idx="19570">
                  <c:v>475.279</c:v>
                </c:pt>
                <c:pt idx="19571">
                  <c:v>475.286</c:v>
                </c:pt>
                <c:pt idx="19572">
                  <c:v>475.29500000000002</c:v>
                </c:pt>
                <c:pt idx="19573">
                  <c:v>475.30500000000001</c:v>
                </c:pt>
                <c:pt idx="19574">
                  <c:v>475.31599999999997</c:v>
                </c:pt>
                <c:pt idx="19575">
                  <c:v>475.34100000000001</c:v>
                </c:pt>
                <c:pt idx="19576">
                  <c:v>475.4</c:v>
                </c:pt>
                <c:pt idx="19577">
                  <c:v>475.49400000000003</c:v>
                </c:pt>
                <c:pt idx="19578">
                  <c:v>475.59199999999998</c:v>
                </c:pt>
                <c:pt idx="19579">
                  <c:v>475.68700000000001</c:v>
                </c:pt>
                <c:pt idx="19580">
                  <c:v>475.78</c:v>
                </c:pt>
                <c:pt idx="19581">
                  <c:v>475.87200000000001</c:v>
                </c:pt>
                <c:pt idx="19582">
                  <c:v>475.971</c:v>
                </c:pt>
                <c:pt idx="19583">
                  <c:v>476.06200000000001</c:v>
                </c:pt>
                <c:pt idx="19584">
                  <c:v>476.15499999999997</c:v>
                </c:pt>
                <c:pt idx="19585">
                  <c:v>476.25200000000001</c:v>
                </c:pt>
                <c:pt idx="19586">
                  <c:v>476.351</c:v>
                </c:pt>
                <c:pt idx="19587">
                  <c:v>476.43799999999999</c:v>
                </c:pt>
                <c:pt idx="19588">
                  <c:v>476.52499999999998</c:v>
                </c:pt>
                <c:pt idx="19589">
                  <c:v>476.61599999999999</c:v>
                </c:pt>
                <c:pt idx="19590">
                  <c:v>476.69099999999997</c:v>
                </c:pt>
                <c:pt idx="19591">
                  <c:v>476.75599999999997</c:v>
                </c:pt>
                <c:pt idx="19592">
                  <c:v>476.82</c:v>
                </c:pt>
                <c:pt idx="19593">
                  <c:v>476.88299999999998</c:v>
                </c:pt>
                <c:pt idx="19594">
                  <c:v>476.92399999999998</c:v>
                </c:pt>
                <c:pt idx="19595">
                  <c:v>476.964</c:v>
                </c:pt>
                <c:pt idx="19596">
                  <c:v>477.00400000000002</c:v>
                </c:pt>
                <c:pt idx="19597">
                  <c:v>477.04</c:v>
                </c:pt>
                <c:pt idx="19598">
                  <c:v>477.07799999999997</c:v>
                </c:pt>
                <c:pt idx="19599">
                  <c:v>477.11900000000003</c:v>
                </c:pt>
                <c:pt idx="19600">
                  <c:v>477.166</c:v>
                </c:pt>
                <c:pt idx="19601">
                  <c:v>477.21499999999997</c:v>
                </c:pt>
                <c:pt idx="19602">
                  <c:v>477.26100000000002</c:v>
                </c:pt>
                <c:pt idx="19603">
                  <c:v>477.30700000000002</c:v>
                </c:pt>
                <c:pt idx="19604">
                  <c:v>477.351</c:v>
                </c:pt>
                <c:pt idx="19605">
                  <c:v>477.39100000000002</c:v>
                </c:pt>
                <c:pt idx="19606">
                  <c:v>477.42899999999997</c:v>
                </c:pt>
                <c:pt idx="19607">
                  <c:v>477.46899999999999</c:v>
                </c:pt>
                <c:pt idx="19608">
                  <c:v>477.50700000000001</c:v>
                </c:pt>
                <c:pt idx="19609">
                  <c:v>477.54</c:v>
                </c:pt>
                <c:pt idx="19610">
                  <c:v>477.57</c:v>
                </c:pt>
                <c:pt idx="19611">
                  <c:v>477.59899999999999</c:v>
                </c:pt>
                <c:pt idx="19612">
                  <c:v>477.63099999999997</c:v>
                </c:pt>
                <c:pt idx="19613">
                  <c:v>477.66199999999998</c:v>
                </c:pt>
                <c:pt idx="19614">
                  <c:v>477.69200000000001</c:v>
                </c:pt>
                <c:pt idx="19615">
                  <c:v>477.71899999999999</c:v>
                </c:pt>
                <c:pt idx="19616">
                  <c:v>477.73399999999998</c:v>
                </c:pt>
                <c:pt idx="19617">
                  <c:v>477.73399999999998</c:v>
                </c:pt>
                <c:pt idx="19618">
                  <c:v>477.73399999999998</c:v>
                </c:pt>
                <c:pt idx="19619">
                  <c:v>477.73399999999998</c:v>
                </c:pt>
                <c:pt idx="19620">
                  <c:v>477.73399999999998</c:v>
                </c:pt>
                <c:pt idx="19621">
                  <c:v>477.73700000000002</c:v>
                </c:pt>
                <c:pt idx="19622">
                  <c:v>477.74</c:v>
                </c:pt>
                <c:pt idx="19623">
                  <c:v>477.74200000000002</c:v>
                </c:pt>
                <c:pt idx="19624">
                  <c:v>477.74299999999999</c:v>
                </c:pt>
                <c:pt idx="19625">
                  <c:v>477.745</c:v>
                </c:pt>
                <c:pt idx="19626">
                  <c:v>477.75</c:v>
                </c:pt>
                <c:pt idx="19627">
                  <c:v>477.75400000000002</c:v>
                </c:pt>
                <c:pt idx="19628">
                  <c:v>477.75900000000001</c:v>
                </c:pt>
                <c:pt idx="19629">
                  <c:v>477.76600000000002</c:v>
                </c:pt>
                <c:pt idx="19630">
                  <c:v>477.774</c:v>
                </c:pt>
                <c:pt idx="19631">
                  <c:v>477.78399999999999</c:v>
                </c:pt>
                <c:pt idx="19632">
                  <c:v>477.79500000000002</c:v>
                </c:pt>
                <c:pt idx="19633">
                  <c:v>477.80500000000001</c:v>
                </c:pt>
                <c:pt idx="19634">
                  <c:v>477.81599999999997</c:v>
                </c:pt>
                <c:pt idx="19635">
                  <c:v>477.827</c:v>
                </c:pt>
                <c:pt idx="19636">
                  <c:v>477.83699999999999</c:v>
                </c:pt>
                <c:pt idx="19637">
                  <c:v>477.84800000000001</c:v>
                </c:pt>
                <c:pt idx="19638">
                  <c:v>477.85899999999998</c:v>
                </c:pt>
                <c:pt idx="19639">
                  <c:v>477.87</c:v>
                </c:pt>
                <c:pt idx="19640">
                  <c:v>477.887</c:v>
                </c:pt>
                <c:pt idx="19641">
                  <c:v>477.93099999999998</c:v>
                </c:pt>
                <c:pt idx="19642">
                  <c:v>478.012</c:v>
                </c:pt>
                <c:pt idx="19643">
                  <c:v>478.11099999999999</c:v>
                </c:pt>
                <c:pt idx="19644">
                  <c:v>478.20600000000002</c:v>
                </c:pt>
                <c:pt idx="19645">
                  <c:v>478.29700000000003</c:v>
                </c:pt>
                <c:pt idx="19646">
                  <c:v>478.38799999999998</c:v>
                </c:pt>
                <c:pt idx="19647">
                  <c:v>478.48700000000002</c:v>
                </c:pt>
                <c:pt idx="19648">
                  <c:v>478.58100000000002</c:v>
                </c:pt>
                <c:pt idx="19649">
                  <c:v>478.67700000000002</c:v>
                </c:pt>
                <c:pt idx="19650">
                  <c:v>478.767</c:v>
                </c:pt>
                <c:pt idx="19651">
                  <c:v>478.82900000000001</c:v>
                </c:pt>
                <c:pt idx="19652">
                  <c:v>478.87299999999999</c:v>
                </c:pt>
                <c:pt idx="19653">
                  <c:v>478.91399999999999</c:v>
                </c:pt>
                <c:pt idx="19654">
                  <c:v>478.95699999999999</c:v>
                </c:pt>
                <c:pt idx="19655">
                  <c:v>479.00200000000001</c:v>
                </c:pt>
                <c:pt idx="19656">
                  <c:v>479.04899999999998</c:v>
                </c:pt>
                <c:pt idx="19657">
                  <c:v>479.09199999999998</c:v>
                </c:pt>
                <c:pt idx="19658">
                  <c:v>479.108</c:v>
                </c:pt>
                <c:pt idx="19659">
                  <c:v>479.108</c:v>
                </c:pt>
                <c:pt idx="19660">
                  <c:v>479.108</c:v>
                </c:pt>
                <c:pt idx="19661">
                  <c:v>479.108</c:v>
                </c:pt>
                <c:pt idx="19662">
                  <c:v>479.10899999999998</c:v>
                </c:pt>
                <c:pt idx="19663">
                  <c:v>479.11200000000002</c:v>
                </c:pt>
                <c:pt idx="19664">
                  <c:v>479.11200000000002</c:v>
                </c:pt>
                <c:pt idx="19665">
                  <c:v>479.11200000000002</c:v>
                </c:pt>
                <c:pt idx="19666">
                  <c:v>479.113</c:v>
                </c:pt>
                <c:pt idx="19667">
                  <c:v>479.11700000000002</c:v>
                </c:pt>
                <c:pt idx="19668">
                  <c:v>479.12400000000002</c:v>
                </c:pt>
                <c:pt idx="19669">
                  <c:v>479.13200000000001</c:v>
                </c:pt>
                <c:pt idx="19670">
                  <c:v>479.13900000000001</c:v>
                </c:pt>
                <c:pt idx="19671">
                  <c:v>479.14800000000002</c:v>
                </c:pt>
                <c:pt idx="19672">
                  <c:v>479.15800000000002</c:v>
                </c:pt>
                <c:pt idx="19673">
                  <c:v>479.16800000000001</c:v>
                </c:pt>
                <c:pt idx="19674">
                  <c:v>479.178</c:v>
                </c:pt>
                <c:pt idx="19675">
                  <c:v>479.18900000000002</c:v>
                </c:pt>
                <c:pt idx="19676">
                  <c:v>479.2</c:v>
                </c:pt>
                <c:pt idx="19677">
                  <c:v>479.21100000000001</c:v>
                </c:pt>
                <c:pt idx="19678">
                  <c:v>479.221</c:v>
                </c:pt>
                <c:pt idx="19679">
                  <c:v>479.23200000000003</c:v>
                </c:pt>
                <c:pt idx="19680">
                  <c:v>479.24299999999999</c:v>
                </c:pt>
                <c:pt idx="19681">
                  <c:v>479.25400000000002</c:v>
                </c:pt>
                <c:pt idx="19682">
                  <c:v>479.26400000000001</c:v>
                </c:pt>
                <c:pt idx="19683">
                  <c:v>479.27699999999999</c:v>
                </c:pt>
                <c:pt idx="19684">
                  <c:v>479.30799999999999</c:v>
                </c:pt>
                <c:pt idx="19685">
                  <c:v>479.37900000000002</c:v>
                </c:pt>
                <c:pt idx="19686">
                  <c:v>479.471</c:v>
                </c:pt>
                <c:pt idx="19687">
                  <c:v>479.56</c:v>
                </c:pt>
                <c:pt idx="19688">
                  <c:v>479.64699999999999</c:v>
                </c:pt>
                <c:pt idx="19689">
                  <c:v>479.73599999999999</c:v>
                </c:pt>
                <c:pt idx="19690">
                  <c:v>479.81</c:v>
                </c:pt>
                <c:pt idx="19691">
                  <c:v>479.85300000000001</c:v>
                </c:pt>
                <c:pt idx="19692">
                  <c:v>479.88600000000002</c:v>
                </c:pt>
                <c:pt idx="19693">
                  <c:v>479.928</c:v>
                </c:pt>
                <c:pt idx="19694">
                  <c:v>479.97300000000001</c:v>
                </c:pt>
                <c:pt idx="19695">
                  <c:v>480.01799999999997</c:v>
                </c:pt>
                <c:pt idx="19696">
                  <c:v>480.05500000000001</c:v>
                </c:pt>
                <c:pt idx="19697">
                  <c:v>480.06599999999997</c:v>
                </c:pt>
                <c:pt idx="19698">
                  <c:v>480.06599999999997</c:v>
                </c:pt>
                <c:pt idx="19699">
                  <c:v>480.06599999999997</c:v>
                </c:pt>
                <c:pt idx="19700">
                  <c:v>480.06599999999997</c:v>
                </c:pt>
                <c:pt idx="19701">
                  <c:v>480.07100000000003</c:v>
                </c:pt>
                <c:pt idx="19702">
                  <c:v>480.11099999999999</c:v>
                </c:pt>
                <c:pt idx="19703">
                  <c:v>480.19099999999997</c:v>
                </c:pt>
                <c:pt idx="19704">
                  <c:v>480.28699999999998</c:v>
                </c:pt>
                <c:pt idx="19705">
                  <c:v>480.38200000000001</c:v>
                </c:pt>
                <c:pt idx="19706">
                  <c:v>480.47</c:v>
                </c:pt>
                <c:pt idx="19707">
                  <c:v>480.55099999999999</c:v>
                </c:pt>
                <c:pt idx="19708">
                  <c:v>480.60700000000003</c:v>
                </c:pt>
                <c:pt idx="19709">
                  <c:v>480.62900000000002</c:v>
                </c:pt>
                <c:pt idx="19710">
                  <c:v>480.63299999999998</c:v>
                </c:pt>
                <c:pt idx="19711">
                  <c:v>480.63299999999998</c:v>
                </c:pt>
                <c:pt idx="19712">
                  <c:v>480.63299999999998</c:v>
                </c:pt>
                <c:pt idx="19713">
                  <c:v>480.63299999999998</c:v>
                </c:pt>
                <c:pt idx="19714">
                  <c:v>480.63600000000002</c:v>
                </c:pt>
                <c:pt idx="19715">
                  <c:v>480.64</c:v>
                </c:pt>
                <c:pt idx="19716">
                  <c:v>480.64299999999997</c:v>
                </c:pt>
                <c:pt idx="19717">
                  <c:v>480.64600000000002</c:v>
                </c:pt>
                <c:pt idx="19718">
                  <c:v>480.65300000000002</c:v>
                </c:pt>
                <c:pt idx="19719">
                  <c:v>480.66300000000001</c:v>
                </c:pt>
                <c:pt idx="19720">
                  <c:v>480.67599999999999</c:v>
                </c:pt>
                <c:pt idx="19721">
                  <c:v>480.68799999999999</c:v>
                </c:pt>
                <c:pt idx="19722">
                  <c:v>480.70100000000002</c:v>
                </c:pt>
                <c:pt idx="19723">
                  <c:v>480.71300000000002</c:v>
                </c:pt>
                <c:pt idx="19724">
                  <c:v>480.72500000000002</c:v>
                </c:pt>
                <c:pt idx="19725">
                  <c:v>480.73700000000002</c:v>
                </c:pt>
                <c:pt idx="19726">
                  <c:v>480.74900000000002</c:v>
                </c:pt>
                <c:pt idx="19727">
                  <c:v>480.76100000000002</c:v>
                </c:pt>
                <c:pt idx="19728">
                  <c:v>480.774</c:v>
                </c:pt>
                <c:pt idx="19729">
                  <c:v>480.786</c:v>
                </c:pt>
                <c:pt idx="19730">
                  <c:v>480.798</c:v>
                </c:pt>
                <c:pt idx="19731">
                  <c:v>480.81299999999999</c:v>
                </c:pt>
                <c:pt idx="19732">
                  <c:v>480.84699999999998</c:v>
                </c:pt>
                <c:pt idx="19733">
                  <c:v>480.916</c:v>
                </c:pt>
                <c:pt idx="19734">
                  <c:v>481.01499999999999</c:v>
                </c:pt>
                <c:pt idx="19735">
                  <c:v>481.11500000000001</c:v>
                </c:pt>
                <c:pt idx="19736">
                  <c:v>481.21600000000001</c:v>
                </c:pt>
                <c:pt idx="19737">
                  <c:v>481.30500000000001</c:v>
                </c:pt>
                <c:pt idx="19738">
                  <c:v>481.40100000000001</c:v>
                </c:pt>
                <c:pt idx="19739">
                  <c:v>481.49700000000001</c:v>
                </c:pt>
                <c:pt idx="19740">
                  <c:v>481.59</c:v>
                </c:pt>
                <c:pt idx="19741">
                  <c:v>481.68400000000003</c:v>
                </c:pt>
                <c:pt idx="19742">
                  <c:v>481.78100000000001</c:v>
                </c:pt>
                <c:pt idx="19743">
                  <c:v>481.88200000000001</c:v>
                </c:pt>
                <c:pt idx="19744">
                  <c:v>481.97500000000002</c:v>
                </c:pt>
                <c:pt idx="19745">
                  <c:v>482.05799999999999</c:v>
                </c:pt>
                <c:pt idx="19746">
                  <c:v>482.12400000000002</c:v>
                </c:pt>
                <c:pt idx="19747">
                  <c:v>482.17399999999998</c:v>
                </c:pt>
                <c:pt idx="19748">
                  <c:v>482.22300000000001</c:v>
                </c:pt>
                <c:pt idx="19749">
                  <c:v>482.27800000000002</c:v>
                </c:pt>
                <c:pt idx="19750">
                  <c:v>482.33100000000002</c:v>
                </c:pt>
                <c:pt idx="19751">
                  <c:v>482.37400000000002</c:v>
                </c:pt>
                <c:pt idx="19752">
                  <c:v>482.40800000000002</c:v>
                </c:pt>
                <c:pt idx="19753">
                  <c:v>482.447</c:v>
                </c:pt>
                <c:pt idx="19754">
                  <c:v>482.49099999999999</c:v>
                </c:pt>
                <c:pt idx="19755">
                  <c:v>482.536</c:v>
                </c:pt>
                <c:pt idx="19756">
                  <c:v>482.57799999999997</c:v>
                </c:pt>
                <c:pt idx="19757">
                  <c:v>482.61399999999998</c:v>
                </c:pt>
                <c:pt idx="19758">
                  <c:v>482.63900000000001</c:v>
                </c:pt>
                <c:pt idx="19759">
                  <c:v>482.66199999999998</c:v>
                </c:pt>
                <c:pt idx="19760">
                  <c:v>482.69099999999997</c:v>
                </c:pt>
                <c:pt idx="19761">
                  <c:v>482.72899999999998</c:v>
                </c:pt>
                <c:pt idx="19762">
                  <c:v>482.77100000000002</c:v>
                </c:pt>
                <c:pt idx="19763">
                  <c:v>482.81200000000001</c:v>
                </c:pt>
                <c:pt idx="19764">
                  <c:v>482.85599999999999</c:v>
                </c:pt>
                <c:pt idx="19765">
                  <c:v>482.899</c:v>
                </c:pt>
                <c:pt idx="19766">
                  <c:v>482.94299999999998</c:v>
                </c:pt>
                <c:pt idx="19767">
                  <c:v>482.98399999999998</c:v>
                </c:pt>
                <c:pt idx="19768">
                  <c:v>483.01400000000001</c:v>
                </c:pt>
                <c:pt idx="19769">
                  <c:v>483.036</c:v>
                </c:pt>
                <c:pt idx="19770">
                  <c:v>483.05399999999997</c:v>
                </c:pt>
                <c:pt idx="19771">
                  <c:v>483.05900000000003</c:v>
                </c:pt>
                <c:pt idx="19772">
                  <c:v>483.05900000000003</c:v>
                </c:pt>
                <c:pt idx="19773">
                  <c:v>483.05900000000003</c:v>
                </c:pt>
                <c:pt idx="19774">
                  <c:v>483.05900000000003</c:v>
                </c:pt>
                <c:pt idx="19775">
                  <c:v>483.05900000000003</c:v>
                </c:pt>
                <c:pt idx="19776">
                  <c:v>483.06099999999998</c:v>
                </c:pt>
                <c:pt idx="19777">
                  <c:v>483.06599999999997</c:v>
                </c:pt>
                <c:pt idx="19778">
                  <c:v>483.07100000000003</c:v>
                </c:pt>
                <c:pt idx="19779">
                  <c:v>483.07400000000001</c:v>
                </c:pt>
                <c:pt idx="19780">
                  <c:v>483.08</c:v>
                </c:pt>
                <c:pt idx="19781">
                  <c:v>483.09899999999999</c:v>
                </c:pt>
                <c:pt idx="19782">
                  <c:v>483.142</c:v>
                </c:pt>
                <c:pt idx="19783">
                  <c:v>483.20699999999999</c:v>
                </c:pt>
                <c:pt idx="19784">
                  <c:v>483.27600000000001</c:v>
                </c:pt>
                <c:pt idx="19785">
                  <c:v>483.33600000000001</c:v>
                </c:pt>
                <c:pt idx="19786">
                  <c:v>483.38200000000001</c:v>
                </c:pt>
                <c:pt idx="19787">
                  <c:v>483.42200000000003</c:v>
                </c:pt>
                <c:pt idx="19788">
                  <c:v>483.47300000000001</c:v>
                </c:pt>
                <c:pt idx="19789">
                  <c:v>483.53399999999999</c:v>
                </c:pt>
                <c:pt idx="19790">
                  <c:v>483.60199999999998</c:v>
                </c:pt>
                <c:pt idx="19791">
                  <c:v>483.67500000000001</c:v>
                </c:pt>
                <c:pt idx="19792">
                  <c:v>483.74900000000002</c:v>
                </c:pt>
                <c:pt idx="19793">
                  <c:v>483.81400000000002</c:v>
                </c:pt>
                <c:pt idx="19794">
                  <c:v>483.86599999999999</c:v>
                </c:pt>
                <c:pt idx="19795">
                  <c:v>483.90800000000002</c:v>
                </c:pt>
                <c:pt idx="19796">
                  <c:v>483.95</c:v>
                </c:pt>
                <c:pt idx="19797">
                  <c:v>483.99200000000002</c:v>
                </c:pt>
                <c:pt idx="19798">
                  <c:v>484.03300000000002</c:v>
                </c:pt>
                <c:pt idx="19799">
                  <c:v>484.07400000000001</c:v>
                </c:pt>
                <c:pt idx="19800">
                  <c:v>484.11599999999999</c:v>
                </c:pt>
                <c:pt idx="19801">
                  <c:v>484.15499999999997</c:v>
                </c:pt>
                <c:pt idx="19802">
                  <c:v>484.18700000000001</c:v>
                </c:pt>
                <c:pt idx="19803">
                  <c:v>484.209</c:v>
                </c:pt>
                <c:pt idx="19804">
                  <c:v>484.23500000000001</c:v>
                </c:pt>
                <c:pt idx="19805">
                  <c:v>484.26600000000002</c:v>
                </c:pt>
                <c:pt idx="19806">
                  <c:v>484.29399999999998</c:v>
                </c:pt>
                <c:pt idx="19807">
                  <c:v>484.32299999999998</c:v>
                </c:pt>
                <c:pt idx="19808">
                  <c:v>484.34800000000001</c:v>
                </c:pt>
                <c:pt idx="19809">
                  <c:v>484.35599999999999</c:v>
                </c:pt>
                <c:pt idx="19810">
                  <c:v>484.35599999999999</c:v>
                </c:pt>
                <c:pt idx="19811">
                  <c:v>484.35599999999999</c:v>
                </c:pt>
                <c:pt idx="19812">
                  <c:v>484.358</c:v>
                </c:pt>
                <c:pt idx="19813">
                  <c:v>484.36399999999998</c:v>
                </c:pt>
                <c:pt idx="19814">
                  <c:v>484.37400000000002</c:v>
                </c:pt>
                <c:pt idx="19815">
                  <c:v>484.38900000000001</c:v>
                </c:pt>
                <c:pt idx="19816">
                  <c:v>484.40899999999999</c:v>
                </c:pt>
                <c:pt idx="19817">
                  <c:v>484.42399999999998</c:v>
                </c:pt>
                <c:pt idx="19818">
                  <c:v>484.43700000000001</c:v>
                </c:pt>
                <c:pt idx="19819">
                  <c:v>484.45699999999999</c:v>
                </c:pt>
                <c:pt idx="19820">
                  <c:v>484.47800000000001</c:v>
                </c:pt>
                <c:pt idx="19821">
                  <c:v>484.49700000000001</c:v>
                </c:pt>
                <c:pt idx="19822">
                  <c:v>484.51499999999999</c:v>
                </c:pt>
                <c:pt idx="19823">
                  <c:v>484.53199999999998</c:v>
                </c:pt>
                <c:pt idx="19824">
                  <c:v>484.54899999999998</c:v>
                </c:pt>
                <c:pt idx="19825">
                  <c:v>484.56299999999999</c:v>
                </c:pt>
                <c:pt idx="19826">
                  <c:v>484.572</c:v>
                </c:pt>
                <c:pt idx="19827">
                  <c:v>484.57499999999999</c:v>
                </c:pt>
                <c:pt idx="19828">
                  <c:v>484.57499999999999</c:v>
                </c:pt>
                <c:pt idx="19829">
                  <c:v>484.57499999999999</c:v>
                </c:pt>
                <c:pt idx="19830">
                  <c:v>484.57499999999999</c:v>
                </c:pt>
                <c:pt idx="19831">
                  <c:v>484.57499999999999</c:v>
                </c:pt>
                <c:pt idx="19832">
                  <c:v>484.57499999999999</c:v>
                </c:pt>
                <c:pt idx="19833">
                  <c:v>484.57499999999999</c:v>
                </c:pt>
                <c:pt idx="19834">
                  <c:v>484.577</c:v>
                </c:pt>
                <c:pt idx="19835">
                  <c:v>484.584</c:v>
                </c:pt>
                <c:pt idx="19836">
                  <c:v>484.59100000000001</c:v>
                </c:pt>
                <c:pt idx="19837">
                  <c:v>484.59399999999999</c:v>
                </c:pt>
                <c:pt idx="19838">
                  <c:v>484.61099999999999</c:v>
                </c:pt>
                <c:pt idx="19839">
                  <c:v>484.642</c:v>
                </c:pt>
                <c:pt idx="19840">
                  <c:v>484.68700000000001</c:v>
                </c:pt>
                <c:pt idx="19841">
                  <c:v>484.74200000000002</c:v>
                </c:pt>
                <c:pt idx="19842">
                  <c:v>484.803</c:v>
                </c:pt>
                <c:pt idx="19843">
                  <c:v>484.86500000000001</c:v>
                </c:pt>
                <c:pt idx="19844">
                  <c:v>484.92399999999998</c:v>
                </c:pt>
                <c:pt idx="19845">
                  <c:v>484.98099999999999</c:v>
                </c:pt>
                <c:pt idx="19846">
                  <c:v>485.04199999999997</c:v>
                </c:pt>
                <c:pt idx="19847">
                  <c:v>485.108</c:v>
                </c:pt>
                <c:pt idx="19848">
                  <c:v>485.17899999999997</c:v>
                </c:pt>
                <c:pt idx="19849">
                  <c:v>485.25799999999998</c:v>
                </c:pt>
                <c:pt idx="19850">
                  <c:v>485.34100000000001</c:v>
                </c:pt>
                <c:pt idx="19851">
                  <c:v>485.42500000000001</c:v>
                </c:pt>
                <c:pt idx="19852">
                  <c:v>485.51299999999998</c:v>
                </c:pt>
                <c:pt idx="19853">
                  <c:v>485.59800000000001</c:v>
                </c:pt>
                <c:pt idx="19854">
                  <c:v>485.66699999999997</c:v>
                </c:pt>
                <c:pt idx="19855">
                  <c:v>485.71699999999998</c:v>
                </c:pt>
                <c:pt idx="19856">
                  <c:v>485.755</c:v>
                </c:pt>
                <c:pt idx="19857">
                  <c:v>485.791</c:v>
                </c:pt>
                <c:pt idx="19858">
                  <c:v>485.82600000000002</c:v>
                </c:pt>
                <c:pt idx="19859">
                  <c:v>485.86200000000002</c:v>
                </c:pt>
                <c:pt idx="19860">
                  <c:v>485.9</c:v>
                </c:pt>
                <c:pt idx="19861">
                  <c:v>485.94</c:v>
                </c:pt>
                <c:pt idx="19862">
                  <c:v>485.983</c:v>
                </c:pt>
                <c:pt idx="19863">
                  <c:v>486.029</c:v>
                </c:pt>
                <c:pt idx="19864">
                  <c:v>486.07299999999998</c:v>
                </c:pt>
                <c:pt idx="19865">
                  <c:v>486.11500000000001</c:v>
                </c:pt>
                <c:pt idx="19866">
                  <c:v>486.15600000000001</c:v>
                </c:pt>
                <c:pt idx="19867">
                  <c:v>486.19200000000001</c:v>
                </c:pt>
                <c:pt idx="19868">
                  <c:v>486.221</c:v>
                </c:pt>
                <c:pt idx="19869">
                  <c:v>486.25</c:v>
                </c:pt>
                <c:pt idx="19870">
                  <c:v>486.28300000000002</c:v>
                </c:pt>
                <c:pt idx="19871">
                  <c:v>486.31700000000001</c:v>
                </c:pt>
                <c:pt idx="19872">
                  <c:v>486.35700000000003</c:v>
                </c:pt>
                <c:pt idx="19873">
                  <c:v>486.39400000000001</c:v>
                </c:pt>
                <c:pt idx="19874">
                  <c:v>486.42599999999999</c:v>
                </c:pt>
                <c:pt idx="19875">
                  <c:v>486.46</c:v>
                </c:pt>
                <c:pt idx="19876">
                  <c:v>486.48899999999998</c:v>
                </c:pt>
                <c:pt idx="19877">
                  <c:v>486.517</c:v>
                </c:pt>
                <c:pt idx="19878">
                  <c:v>486.54599999999999</c:v>
                </c:pt>
                <c:pt idx="19879">
                  <c:v>486.57400000000001</c:v>
                </c:pt>
                <c:pt idx="19880">
                  <c:v>486.60300000000001</c:v>
                </c:pt>
                <c:pt idx="19881">
                  <c:v>486.63200000000001</c:v>
                </c:pt>
                <c:pt idx="19882">
                  <c:v>486.66199999999998</c:v>
                </c:pt>
                <c:pt idx="19883">
                  <c:v>486.69499999999999</c:v>
                </c:pt>
                <c:pt idx="19884">
                  <c:v>486.72899999999998</c:v>
                </c:pt>
                <c:pt idx="19885">
                  <c:v>486.767</c:v>
                </c:pt>
                <c:pt idx="19886">
                  <c:v>486.80700000000002</c:v>
                </c:pt>
                <c:pt idx="19887">
                  <c:v>486.846</c:v>
                </c:pt>
                <c:pt idx="19888">
                  <c:v>486.88299999999998</c:v>
                </c:pt>
                <c:pt idx="19889">
                  <c:v>486.91699999999997</c:v>
                </c:pt>
                <c:pt idx="19890">
                  <c:v>486.94299999999998</c:v>
                </c:pt>
                <c:pt idx="19891">
                  <c:v>486.96699999999998</c:v>
                </c:pt>
                <c:pt idx="19892">
                  <c:v>486.995</c:v>
                </c:pt>
                <c:pt idx="19893">
                  <c:v>487.02499999999998</c:v>
                </c:pt>
                <c:pt idx="19894">
                  <c:v>487.05500000000001</c:v>
                </c:pt>
                <c:pt idx="19895">
                  <c:v>487.08600000000001</c:v>
                </c:pt>
                <c:pt idx="19896">
                  <c:v>487.11700000000002</c:v>
                </c:pt>
                <c:pt idx="19897">
                  <c:v>487.14600000000002</c:v>
                </c:pt>
                <c:pt idx="19898">
                  <c:v>487.17099999999999</c:v>
                </c:pt>
                <c:pt idx="19899">
                  <c:v>487.18799999999999</c:v>
                </c:pt>
                <c:pt idx="19900">
                  <c:v>487.197</c:v>
                </c:pt>
                <c:pt idx="19901">
                  <c:v>487.20299999999997</c:v>
                </c:pt>
                <c:pt idx="19902">
                  <c:v>487.21</c:v>
                </c:pt>
                <c:pt idx="19903">
                  <c:v>487.21600000000001</c:v>
                </c:pt>
                <c:pt idx="19904">
                  <c:v>487.21800000000002</c:v>
                </c:pt>
                <c:pt idx="19905">
                  <c:v>487.21800000000002</c:v>
                </c:pt>
                <c:pt idx="19906">
                  <c:v>487.21800000000002</c:v>
                </c:pt>
                <c:pt idx="19907">
                  <c:v>487.21800000000002</c:v>
                </c:pt>
                <c:pt idx="19908">
                  <c:v>487.22500000000002</c:v>
                </c:pt>
                <c:pt idx="19909">
                  <c:v>487.23099999999999</c:v>
                </c:pt>
                <c:pt idx="19910">
                  <c:v>487.23500000000001</c:v>
                </c:pt>
                <c:pt idx="19911">
                  <c:v>487.23599999999999</c:v>
                </c:pt>
                <c:pt idx="19912">
                  <c:v>487.24099999999999</c:v>
                </c:pt>
                <c:pt idx="19913">
                  <c:v>487.25099999999998</c:v>
                </c:pt>
                <c:pt idx="19914">
                  <c:v>487.25700000000001</c:v>
                </c:pt>
                <c:pt idx="19915">
                  <c:v>487.25799999999998</c:v>
                </c:pt>
                <c:pt idx="19916">
                  <c:v>487.25799999999998</c:v>
                </c:pt>
                <c:pt idx="19917">
                  <c:v>487.25799999999998</c:v>
                </c:pt>
                <c:pt idx="19918">
                  <c:v>487.25799999999998</c:v>
                </c:pt>
                <c:pt idx="19919">
                  <c:v>487.25799999999998</c:v>
                </c:pt>
                <c:pt idx="19920">
                  <c:v>487.25799999999998</c:v>
                </c:pt>
                <c:pt idx="19921">
                  <c:v>487.26100000000002</c:v>
                </c:pt>
                <c:pt idx="19922">
                  <c:v>487.27499999999998</c:v>
                </c:pt>
                <c:pt idx="19923">
                  <c:v>487.30700000000002</c:v>
                </c:pt>
                <c:pt idx="19924">
                  <c:v>487.36200000000002</c:v>
                </c:pt>
                <c:pt idx="19925">
                  <c:v>487.44099999999997</c:v>
                </c:pt>
                <c:pt idx="19926">
                  <c:v>487.51100000000002</c:v>
                </c:pt>
                <c:pt idx="19927">
                  <c:v>487.55399999999997</c:v>
                </c:pt>
                <c:pt idx="19928">
                  <c:v>487.55399999999997</c:v>
                </c:pt>
                <c:pt idx="19929">
                  <c:v>487.55399999999997</c:v>
                </c:pt>
                <c:pt idx="19930">
                  <c:v>487.55399999999997</c:v>
                </c:pt>
                <c:pt idx="19931">
                  <c:v>487.55399999999997</c:v>
                </c:pt>
                <c:pt idx="19932">
                  <c:v>487.55399999999997</c:v>
                </c:pt>
                <c:pt idx="19933">
                  <c:v>487.56099999999998</c:v>
                </c:pt>
                <c:pt idx="19934">
                  <c:v>487.56700000000001</c:v>
                </c:pt>
                <c:pt idx="19935">
                  <c:v>487.58100000000002</c:v>
                </c:pt>
                <c:pt idx="19936">
                  <c:v>487.62099999999998</c:v>
                </c:pt>
                <c:pt idx="19937">
                  <c:v>487.69499999999999</c:v>
                </c:pt>
                <c:pt idx="19938">
                  <c:v>487.78699999999998</c:v>
                </c:pt>
                <c:pt idx="19939">
                  <c:v>487.88400000000001</c:v>
                </c:pt>
                <c:pt idx="19940">
                  <c:v>487.97699999999998</c:v>
                </c:pt>
                <c:pt idx="19941">
                  <c:v>488.06400000000002</c:v>
                </c:pt>
                <c:pt idx="19942">
                  <c:v>488.14699999999999</c:v>
                </c:pt>
                <c:pt idx="19943">
                  <c:v>488.19499999999999</c:v>
                </c:pt>
                <c:pt idx="19944">
                  <c:v>488.20699999999999</c:v>
                </c:pt>
                <c:pt idx="19945">
                  <c:v>488.20699999999999</c:v>
                </c:pt>
                <c:pt idx="19946">
                  <c:v>488.20699999999999</c:v>
                </c:pt>
                <c:pt idx="19947">
                  <c:v>488.20699999999999</c:v>
                </c:pt>
                <c:pt idx="19948">
                  <c:v>488.209</c:v>
                </c:pt>
                <c:pt idx="19949">
                  <c:v>488.21300000000002</c:v>
                </c:pt>
                <c:pt idx="19950">
                  <c:v>488.22399999999999</c:v>
                </c:pt>
                <c:pt idx="19951">
                  <c:v>488.24900000000002</c:v>
                </c:pt>
                <c:pt idx="19952">
                  <c:v>488.29500000000002</c:v>
                </c:pt>
                <c:pt idx="19953">
                  <c:v>488.34199999999998</c:v>
                </c:pt>
                <c:pt idx="19954">
                  <c:v>488.375</c:v>
                </c:pt>
                <c:pt idx="19955">
                  <c:v>488.39499999999998</c:v>
                </c:pt>
                <c:pt idx="19956">
                  <c:v>488.40800000000002</c:v>
                </c:pt>
                <c:pt idx="19957">
                  <c:v>488.42200000000003</c:v>
                </c:pt>
                <c:pt idx="19958">
                  <c:v>488.43900000000002</c:v>
                </c:pt>
                <c:pt idx="19959">
                  <c:v>488.46899999999999</c:v>
                </c:pt>
                <c:pt idx="19960">
                  <c:v>488.51900000000001</c:v>
                </c:pt>
                <c:pt idx="19961">
                  <c:v>488.57299999999998</c:v>
                </c:pt>
                <c:pt idx="19962">
                  <c:v>488.61399999999998</c:v>
                </c:pt>
                <c:pt idx="19963">
                  <c:v>488.63900000000001</c:v>
                </c:pt>
                <c:pt idx="19964">
                  <c:v>488.65300000000002</c:v>
                </c:pt>
                <c:pt idx="19965">
                  <c:v>488.66300000000001</c:v>
                </c:pt>
                <c:pt idx="19966">
                  <c:v>488.673</c:v>
                </c:pt>
                <c:pt idx="19967">
                  <c:v>488.67899999999997</c:v>
                </c:pt>
                <c:pt idx="19968">
                  <c:v>488.68299999999999</c:v>
                </c:pt>
                <c:pt idx="19969">
                  <c:v>488.68900000000002</c:v>
                </c:pt>
                <c:pt idx="19970">
                  <c:v>488.702</c:v>
                </c:pt>
                <c:pt idx="19971">
                  <c:v>488.72</c:v>
                </c:pt>
                <c:pt idx="19972">
                  <c:v>488.73599999999999</c:v>
                </c:pt>
                <c:pt idx="19973">
                  <c:v>488.75</c:v>
                </c:pt>
                <c:pt idx="19974">
                  <c:v>488.76299999999998</c:v>
                </c:pt>
                <c:pt idx="19975">
                  <c:v>488.77600000000001</c:v>
                </c:pt>
                <c:pt idx="19976">
                  <c:v>488.79</c:v>
                </c:pt>
                <c:pt idx="19977">
                  <c:v>488.80799999999999</c:v>
                </c:pt>
                <c:pt idx="19978">
                  <c:v>488.846</c:v>
                </c:pt>
                <c:pt idx="19979">
                  <c:v>488.92099999999999</c:v>
                </c:pt>
                <c:pt idx="19980">
                  <c:v>489.01600000000002</c:v>
                </c:pt>
                <c:pt idx="19981">
                  <c:v>489.10599999999999</c:v>
                </c:pt>
                <c:pt idx="19982">
                  <c:v>489.161</c:v>
                </c:pt>
                <c:pt idx="19983">
                  <c:v>489.17700000000002</c:v>
                </c:pt>
                <c:pt idx="19984">
                  <c:v>489.19200000000001</c:v>
                </c:pt>
                <c:pt idx="19985">
                  <c:v>489.20499999999998</c:v>
                </c:pt>
                <c:pt idx="19986">
                  <c:v>489.22199999999998</c:v>
                </c:pt>
                <c:pt idx="19987">
                  <c:v>489.23899999999998</c:v>
                </c:pt>
                <c:pt idx="19988">
                  <c:v>489.25799999999998</c:v>
                </c:pt>
                <c:pt idx="19989">
                  <c:v>489.27300000000002</c:v>
                </c:pt>
                <c:pt idx="19990">
                  <c:v>489.28899999999999</c:v>
                </c:pt>
                <c:pt idx="19991">
                  <c:v>489.30399999999997</c:v>
                </c:pt>
                <c:pt idx="19992">
                  <c:v>489.322</c:v>
                </c:pt>
                <c:pt idx="19993">
                  <c:v>489.36599999999999</c:v>
                </c:pt>
                <c:pt idx="19994">
                  <c:v>489.44299999999998</c:v>
                </c:pt>
                <c:pt idx="19995">
                  <c:v>489.53500000000003</c:v>
                </c:pt>
                <c:pt idx="19996">
                  <c:v>489.58699999999999</c:v>
                </c:pt>
                <c:pt idx="19997">
                  <c:v>489.6</c:v>
                </c:pt>
                <c:pt idx="19998">
                  <c:v>489.61099999999999</c:v>
                </c:pt>
                <c:pt idx="19999">
                  <c:v>489.62700000000001</c:v>
                </c:pt>
                <c:pt idx="20000">
                  <c:v>489.64499999999998</c:v>
                </c:pt>
                <c:pt idx="20001">
                  <c:v>489.66300000000001</c:v>
                </c:pt>
                <c:pt idx="20002">
                  <c:v>489.68099999999998</c:v>
                </c:pt>
                <c:pt idx="20003">
                  <c:v>489.697</c:v>
                </c:pt>
                <c:pt idx="20004">
                  <c:v>489.71199999999999</c:v>
                </c:pt>
                <c:pt idx="20005">
                  <c:v>489.72800000000001</c:v>
                </c:pt>
                <c:pt idx="20006">
                  <c:v>489.75</c:v>
                </c:pt>
                <c:pt idx="20007">
                  <c:v>489.79399999999998</c:v>
                </c:pt>
                <c:pt idx="20008">
                  <c:v>489.86599999999999</c:v>
                </c:pt>
                <c:pt idx="20009">
                  <c:v>489.93900000000002</c:v>
                </c:pt>
                <c:pt idx="20010">
                  <c:v>489.97899999999998</c:v>
                </c:pt>
                <c:pt idx="20011">
                  <c:v>489.988</c:v>
                </c:pt>
                <c:pt idx="20012">
                  <c:v>490.005</c:v>
                </c:pt>
                <c:pt idx="20013">
                  <c:v>490.03</c:v>
                </c:pt>
                <c:pt idx="20014">
                  <c:v>490.04899999999998</c:v>
                </c:pt>
                <c:pt idx="20015">
                  <c:v>490.065</c:v>
                </c:pt>
                <c:pt idx="20016">
                  <c:v>490.08199999999999</c:v>
                </c:pt>
                <c:pt idx="20017">
                  <c:v>490.09800000000001</c:v>
                </c:pt>
                <c:pt idx="20018">
                  <c:v>490.113</c:v>
                </c:pt>
                <c:pt idx="20019">
                  <c:v>490.13299999999998</c:v>
                </c:pt>
                <c:pt idx="20020">
                  <c:v>490.18099999999998</c:v>
                </c:pt>
                <c:pt idx="20021">
                  <c:v>490.25900000000001</c:v>
                </c:pt>
                <c:pt idx="20022">
                  <c:v>490.34800000000001</c:v>
                </c:pt>
                <c:pt idx="20023">
                  <c:v>490.404</c:v>
                </c:pt>
                <c:pt idx="20024">
                  <c:v>490.43799999999999</c:v>
                </c:pt>
                <c:pt idx="20025">
                  <c:v>490.45800000000003</c:v>
                </c:pt>
                <c:pt idx="20026">
                  <c:v>490.47300000000001</c:v>
                </c:pt>
                <c:pt idx="20027">
                  <c:v>490.49700000000001</c:v>
                </c:pt>
                <c:pt idx="20028">
                  <c:v>490.51799999999997</c:v>
                </c:pt>
                <c:pt idx="20029">
                  <c:v>490.53699999999998</c:v>
                </c:pt>
                <c:pt idx="20030">
                  <c:v>490.55399999999997</c:v>
                </c:pt>
                <c:pt idx="20031">
                  <c:v>490.57</c:v>
                </c:pt>
                <c:pt idx="20032">
                  <c:v>490.58499999999998</c:v>
                </c:pt>
                <c:pt idx="20033">
                  <c:v>490.60300000000001</c:v>
                </c:pt>
                <c:pt idx="20034">
                  <c:v>490.63799999999998</c:v>
                </c:pt>
                <c:pt idx="20035">
                  <c:v>490.70600000000002</c:v>
                </c:pt>
                <c:pt idx="20036">
                  <c:v>490.767</c:v>
                </c:pt>
                <c:pt idx="20037">
                  <c:v>490.786</c:v>
                </c:pt>
                <c:pt idx="20038">
                  <c:v>490.80399999999997</c:v>
                </c:pt>
                <c:pt idx="20039">
                  <c:v>490.81799999999998</c:v>
                </c:pt>
                <c:pt idx="20040">
                  <c:v>490.83300000000003</c:v>
                </c:pt>
                <c:pt idx="20041">
                  <c:v>490.85</c:v>
                </c:pt>
                <c:pt idx="20042">
                  <c:v>490.86700000000002</c:v>
                </c:pt>
                <c:pt idx="20043">
                  <c:v>490.88499999999999</c:v>
                </c:pt>
                <c:pt idx="20044">
                  <c:v>490.9</c:v>
                </c:pt>
                <c:pt idx="20045">
                  <c:v>490.91500000000002</c:v>
                </c:pt>
                <c:pt idx="20046">
                  <c:v>490.93</c:v>
                </c:pt>
                <c:pt idx="20047">
                  <c:v>490.94499999999999</c:v>
                </c:pt>
                <c:pt idx="20048">
                  <c:v>490.97899999999998</c:v>
                </c:pt>
                <c:pt idx="20049">
                  <c:v>491.04599999999999</c:v>
                </c:pt>
                <c:pt idx="20050">
                  <c:v>491.11099999999999</c:v>
                </c:pt>
                <c:pt idx="20051">
                  <c:v>491.13799999999998</c:v>
                </c:pt>
                <c:pt idx="20052">
                  <c:v>491.15699999999998</c:v>
                </c:pt>
                <c:pt idx="20053">
                  <c:v>491.17500000000001</c:v>
                </c:pt>
                <c:pt idx="20054">
                  <c:v>491.19</c:v>
                </c:pt>
                <c:pt idx="20055">
                  <c:v>491.20699999999999</c:v>
                </c:pt>
                <c:pt idx="20056">
                  <c:v>491.22500000000002</c:v>
                </c:pt>
                <c:pt idx="20057">
                  <c:v>491.24200000000002</c:v>
                </c:pt>
                <c:pt idx="20058">
                  <c:v>491.25700000000001</c:v>
                </c:pt>
                <c:pt idx="20059">
                  <c:v>491.27300000000002</c:v>
                </c:pt>
                <c:pt idx="20060">
                  <c:v>491.28899999999999</c:v>
                </c:pt>
                <c:pt idx="20061">
                  <c:v>491.31400000000002</c:v>
                </c:pt>
                <c:pt idx="20062">
                  <c:v>491.36399999999998</c:v>
                </c:pt>
                <c:pt idx="20063">
                  <c:v>491.42700000000002</c:v>
                </c:pt>
                <c:pt idx="20064">
                  <c:v>491.46899999999999</c:v>
                </c:pt>
                <c:pt idx="20065">
                  <c:v>491.48899999999998</c:v>
                </c:pt>
                <c:pt idx="20066">
                  <c:v>491.50599999999997</c:v>
                </c:pt>
                <c:pt idx="20067">
                  <c:v>491.52499999999998</c:v>
                </c:pt>
                <c:pt idx="20068">
                  <c:v>491.54700000000003</c:v>
                </c:pt>
                <c:pt idx="20069">
                  <c:v>491.56200000000001</c:v>
                </c:pt>
                <c:pt idx="20070">
                  <c:v>491.57799999999997</c:v>
                </c:pt>
                <c:pt idx="20071">
                  <c:v>491.59500000000003</c:v>
                </c:pt>
                <c:pt idx="20072">
                  <c:v>491.613</c:v>
                </c:pt>
                <c:pt idx="20073">
                  <c:v>491.62799999999999</c:v>
                </c:pt>
                <c:pt idx="20074">
                  <c:v>491.64299999999997</c:v>
                </c:pt>
                <c:pt idx="20075">
                  <c:v>491.65800000000002</c:v>
                </c:pt>
                <c:pt idx="20076">
                  <c:v>491.673</c:v>
                </c:pt>
                <c:pt idx="20077">
                  <c:v>491.69600000000003</c:v>
                </c:pt>
                <c:pt idx="20078">
                  <c:v>491.75299999999999</c:v>
                </c:pt>
                <c:pt idx="20079">
                  <c:v>491.83699999999999</c:v>
                </c:pt>
                <c:pt idx="20080">
                  <c:v>491.92599999999999</c:v>
                </c:pt>
                <c:pt idx="20081">
                  <c:v>492.00599999999997</c:v>
                </c:pt>
                <c:pt idx="20082">
                  <c:v>492.06400000000002</c:v>
                </c:pt>
                <c:pt idx="20083">
                  <c:v>492.09800000000001</c:v>
                </c:pt>
                <c:pt idx="20084">
                  <c:v>492.11599999999999</c:v>
                </c:pt>
                <c:pt idx="20085">
                  <c:v>492.12599999999998</c:v>
                </c:pt>
                <c:pt idx="20086">
                  <c:v>492.13299999999998</c:v>
                </c:pt>
                <c:pt idx="20087">
                  <c:v>492.142</c:v>
                </c:pt>
                <c:pt idx="20088">
                  <c:v>492.154</c:v>
                </c:pt>
                <c:pt idx="20089">
                  <c:v>492.17500000000001</c:v>
                </c:pt>
                <c:pt idx="20090">
                  <c:v>492.21300000000002</c:v>
                </c:pt>
                <c:pt idx="20091">
                  <c:v>492.267</c:v>
                </c:pt>
                <c:pt idx="20092">
                  <c:v>492.33300000000003</c:v>
                </c:pt>
                <c:pt idx="20093">
                  <c:v>492.39</c:v>
                </c:pt>
                <c:pt idx="20094">
                  <c:v>492.40600000000001</c:v>
                </c:pt>
                <c:pt idx="20095">
                  <c:v>492.40600000000001</c:v>
                </c:pt>
                <c:pt idx="20096">
                  <c:v>492.40899999999999</c:v>
                </c:pt>
                <c:pt idx="20097">
                  <c:v>492.416</c:v>
                </c:pt>
                <c:pt idx="20098">
                  <c:v>492.423</c:v>
                </c:pt>
                <c:pt idx="20099">
                  <c:v>492.43099999999998</c:v>
                </c:pt>
                <c:pt idx="20100">
                  <c:v>492.44</c:v>
                </c:pt>
                <c:pt idx="20101">
                  <c:v>492.45</c:v>
                </c:pt>
                <c:pt idx="20102">
                  <c:v>492.46100000000001</c:v>
                </c:pt>
                <c:pt idx="20103">
                  <c:v>492.47199999999998</c:v>
                </c:pt>
                <c:pt idx="20104">
                  <c:v>492.483</c:v>
                </c:pt>
                <c:pt idx="20105">
                  <c:v>492.49400000000003</c:v>
                </c:pt>
                <c:pt idx="20106">
                  <c:v>492.505</c:v>
                </c:pt>
                <c:pt idx="20107">
                  <c:v>492.51600000000002</c:v>
                </c:pt>
                <c:pt idx="20108">
                  <c:v>492.52600000000001</c:v>
                </c:pt>
                <c:pt idx="20109">
                  <c:v>492.53800000000001</c:v>
                </c:pt>
                <c:pt idx="20110">
                  <c:v>492.548</c:v>
                </c:pt>
                <c:pt idx="20111">
                  <c:v>492.55900000000003</c:v>
                </c:pt>
                <c:pt idx="20112">
                  <c:v>492.57</c:v>
                </c:pt>
                <c:pt idx="20113">
                  <c:v>492.58100000000002</c:v>
                </c:pt>
                <c:pt idx="20114">
                  <c:v>492.59199999999998</c:v>
                </c:pt>
                <c:pt idx="20115">
                  <c:v>492.60199999999998</c:v>
                </c:pt>
                <c:pt idx="20116">
                  <c:v>492.613</c:v>
                </c:pt>
                <c:pt idx="20117">
                  <c:v>492.62400000000002</c:v>
                </c:pt>
                <c:pt idx="20118">
                  <c:v>492.63499999999999</c:v>
                </c:pt>
                <c:pt idx="20119">
                  <c:v>492.64600000000002</c:v>
                </c:pt>
                <c:pt idx="20120">
                  <c:v>492.65600000000001</c:v>
                </c:pt>
                <c:pt idx="20121">
                  <c:v>492.66699999999997</c:v>
                </c:pt>
                <c:pt idx="20122">
                  <c:v>492.678</c:v>
                </c:pt>
                <c:pt idx="20123">
                  <c:v>492.68799999999999</c:v>
                </c:pt>
                <c:pt idx="20124">
                  <c:v>492.69900000000001</c:v>
                </c:pt>
                <c:pt idx="20125">
                  <c:v>492.71</c:v>
                </c:pt>
                <c:pt idx="20126">
                  <c:v>492.72</c:v>
                </c:pt>
                <c:pt idx="20127">
                  <c:v>492.73099999999999</c:v>
                </c:pt>
                <c:pt idx="20128">
                  <c:v>492.74099999999999</c:v>
                </c:pt>
                <c:pt idx="20129">
                  <c:v>492.75299999999999</c:v>
                </c:pt>
                <c:pt idx="20130">
                  <c:v>492.76499999999999</c:v>
                </c:pt>
                <c:pt idx="20131">
                  <c:v>492.77600000000001</c:v>
                </c:pt>
                <c:pt idx="20132">
                  <c:v>492.78800000000001</c:v>
                </c:pt>
                <c:pt idx="20133">
                  <c:v>492.79899999999998</c:v>
                </c:pt>
                <c:pt idx="20134">
                  <c:v>492.81</c:v>
                </c:pt>
                <c:pt idx="20135">
                  <c:v>492.822</c:v>
                </c:pt>
                <c:pt idx="20136">
                  <c:v>492.83300000000003</c:v>
                </c:pt>
                <c:pt idx="20137">
                  <c:v>492.84500000000003</c:v>
                </c:pt>
                <c:pt idx="20138">
                  <c:v>492.85700000000003</c:v>
                </c:pt>
                <c:pt idx="20139">
                  <c:v>492.86799999999999</c:v>
                </c:pt>
                <c:pt idx="20140">
                  <c:v>492.88</c:v>
                </c:pt>
                <c:pt idx="20141">
                  <c:v>492.892</c:v>
                </c:pt>
                <c:pt idx="20142">
                  <c:v>492.90300000000002</c:v>
                </c:pt>
                <c:pt idx="20143">
                  <c:v>492.91500000000002</c:v>
                </c:pt>
                <c:pt idx="20144">
                  <c:v>492.92599999999999</c:v>
                </c:pt>
                <c:pt idx="20145">
                  <c:v>492.93799999999999</c:v>
                </c:pt>
                <c:pt idx="20146">
                  <c:v>492.94900000000001</c:v>
                </c:pt>
                <c:pt idx="20147">
                  <c:v>492.96100000000001</c:v>
                </c:pt>
                <c:pt idx="20148">
                  <c:v>492.97300000000001</c:v>
                </c:pt>
                <c:pt idx="20149">
                  <c:v>492.98399999999998</c:v>
                </c:pt>
                <c:pt idx="20150">
                  <c:v>492.99599999999998</c:v>
                </c:pt>
                <c:pt idx="20151">
                  <c:v>493.00700000000001</c:v>
                </c:pt>
                <c:pt idx="20152">
                  <c:v>493.01900000000001</c:v>
                </c:pt>
                <c:pt idx="20153">
                  <c:v>493.03100000000001</c:v>
                </c:pt>
                <c:pt idx="20154">
                  <c:v>493.04199999999997</c:v>
                </c:pt>
                <c:pt idx="20155">
                  <c:v>493.05399999999997</c:v>
                </c:pt>
                <c:pt idx="20156">
                  <c:v>493.06599999999997</c:v>
                </c:pt>
                <c:pt idx="20157">
                  <c:v>493.077</c:v>
                </c:pt>
                <c:pt idx="20158">
                  <c:v>493.089</c:v>
                </c:pt>
                <c:pt idx="20159">
                  <c:v>493.101</c:v>
                </c:pt>
                <c:pt idx="20160">
                  <c:v>493.113</c:v>
                </c:pt>
                <c:pt idx="20161">
                  <c:v>493.12400000000002</c:v>
                </c:pt>
                <c:pt idx="20162">
                  <c:v>493.13600000000002</c:v>
                </c:pt>
                <c:pt idx="20163">
                  <c:v>493.14800000000002</c:v>
                </c:pt>
                <c:pt idx="20164">
                  <c:v>493.15899999999999</c:v>
                </c:pt>
                <c:pt idx="20165">
                  <c:v>493.17099999999999</c:v>
                </c:pt>
                <c:pt idx="20166">
                  <c:v>493.18200000000002</c:v>
                </c:pt>
                <c:pt idx="20167">
                  <c:v>493.19299999999998</c:v>
                </c:pt>
                <c:pt idx="20168">
                  <c:v>493.20499999999998</c:v>
                </c:pt>
                <c:pt idx="20169">
                  <c:v>493.21600000000001</c:v>
                </c:pt>
                <c:pt idx="20170">
                  <c:v>493.22800000000001</c:v>
                </c:pt>
                <c:pt idx="20171">
                  <c:v>493.23899999999998</c:v>
                </c:pt>
                <c:pt idx="20172">
                  <c:v>493.25</c:v>
                </c:pt>
                <c:pt idx="20173">
                  <c:v>493.26100000000002</c:v>
                </c:pt>
                <c:pt idx="20174">
                  <c:v>493.27300000000002</c:v>
                </c:pt>
                <c:pt idx="20175">
                  <c:v>493.28399999999999</c:v>
                </c:pt>
                <c:pt idx="20176">
                  <c:v>493.29500000000002</c:v>
                </c:pt>
                <c:pt idx="20177">
                  <c:v>493.30599999999998</c:v>
                </c:pt>
                <c:pt idx="20178">
                  <c:v>493.31799999999998</c:v>
                </c:pt>
                <c:pt idx="20179">
                  <c:v>493.32900000000001</c:v>
                </c:pt>
                <c:pt idx="20180">
                  <c:v>493.34</c:v>
                </c:pt>
                <c:pt idx="20181">
                  <c:v>493.351</c:v>
                </c:pt>
                <c:pt idx="20182">
                  <c:v>493.36200000000002</c:v>
                </c:pt>
                <c:pt idx="20183">
                  <c:v>493.37400000000002</c:v>
                </c:pt>
                <c:pt idx="20184">
                  <c:v>493.38600000000002</c:v>
                </c:pt>
                <c:pt idx="20185">
                  <c:v>493.39699999999999</c:v>
                </c:pt>
                <c:pt idx="20186">
                  <c:v>493.40800000000002</c:v>
                </c:pt>
                <c:pt idx="20187">
                  <c:v>493.42</c:v>
                </c:pt>
                <c:pt idx="20188">
                  <c:v>493.43099999999998</c:v>
                </c:pt>
                <c:pt idx="20189">
                  <c:v>493.44200000000001</c:v>
                </c:pt>
                <c:pt idx="20190">
                  <c:v>493.45299999999997</c:v>
                </c:pt>
                <c:pt idx="20191">
                  <c:v>493.464</c:v>
                </c:pt>
                <c:pt idx="20192">
                  <c:v>493.47500000000002</c:v>
                </c:pt>
                <c:pt idx="20193">
                  <c:v>493.48500000000001</c:v>
                </c:pt>
                <c:pt idx="20194">
                  <c:v>493.49700000000001</c:v>
                </c:pt>
                <c:pt idx="20195">
                  <c:v>493.50799999999998</c:v>
                </c:pt>
                <c:pt idx="20196">
                  <c:v>493.51900000000001</c:v>
                </c:pt>
                <c:pt idx="20197">
                  <c:v>493.53</c:v>
                </c:pt>
                <c:pt idx="20198">
                  <c:v>493.541</c:v>
                </c:pt>
                <c:pt idx="20199">
                  <c:v>493.55200000000002</c:v>
                </c:pt>
                <c:pt idx="20200">
                  <c:v>493.56299999999999</c:v>
                </c:pt>
                <c:pt idx="20201">
                  <c:v>493.57499999999999</c:v>
                </c:pt>
                <c:pt idx="20202">
                  <c:v>493.58600000000001</c:v>
                </c:pt>
                <c:pt idx="20203">
                  <c:v>493.59699999999998</c:v>
                </c:pt>
                <c:pt idx="20204">
                  <c:v>493.608</c:v>
                </c:pt>
                <c:pt idx="20205">
                  <c:v>493.61900000000003</c:v>
                </c:pt>
                <c:pt idx="20206">
                  <c:v>493.63099999999997</c:v>
                </c:pt>
                <c:pt idx="20207">
                  <c:v>493.642</c:v>
                </c:pt>
                <c:pt idx="20208">
                  <c:v>493.65300000000002</c:v>
                </c:pt>
                <c:pt idx="20209">
                  <c:v>493.66399999999999</c:v>
                </c:pt>
                <c:pt idx="20210">
                  <c:v>493.67500000000001</c:v>
                </c:pt>
                <c:pt idx="20211">
                  <c:v>493.68599999999998</c:v>
                </c:pt>
                <c:pt idx="20212">
                  <c:v>493.69799999999998</c:v>
                </c:pt>
                <c:pt idx="20213">
                  <c:v>493.709</c:v>
                </c:pt>
                <c:pt idx="20214">
                  <c:v>493.72</c:v>
                </c:pt>
                <c:pt idx="20215">
                  <c:v>493.73099999999999</c:v>
                </c:pt>
                <c:pt idx="20216">
                  <c:v>493.74200000000002</c:v>
                </c:pt>
                <c:pt idx="20217">
                  <c:v>493.75299999999999</c:v>
                </c:pt>
                <c:pt idx="20218">
                  <c:v>493.76400000000001</c:v>
                </c:pt>
                <c:pt idx="20219">
                  <c:v>493.77499999999998</c:v>
                </c:pt>
                <c:pt idx="20220">
                  <c:v>493.786</c:v>
                </c:pt>
                <c:pt idx="20221">
                  <c:v>493.79700000000003</c:v>
                </c:pt>
                <c:pt idx="20222">
                  <c:v>493.80799999999999</c:v>
                </c:pt>
                <c:pt idx="20223">
                  <c:v>493.81900000000002</c:v>
                </c:pt>
                <c:pt idx="20224">
                  <c:v>493.83</c:v>
                </c:pt>
                <c:pt idx="20225">
                  <c:v>493.84100000000001</c:v>
                </c:pt>
                <c:pt idx="20226">
                  <c:v>493.851</c:v>
                </c:pt>
                <c:pt idx="20227">
                  <c:v>493.86200000000002</c:v>
                </c:pt>
                <c:pt idx="20228">
                  <c:v>493.87299999999999</c:v>
                </c:pt>
                <c:pt idx="20229">
                  <c:v>493.88400000000001</c:v>
                </c:pt>
                <c:pt idx="20230">
                  <c:v>493.89499999999998</c:v>
                </c:pt>
                <c:pt idx="20231">
                  <c:v>493.90600000000001</c:v>
                </c:pt>
                <c:pt idx="20232">
                  <c:v>493.91699999999997</c:v>
                </c:pt>
                <c:pt idx="20233">
                  <c:v>493.928</c:v>
                </c:pt>
                <c:pt idx="20234">
                  <c:v>493.93900000000002</c:v>
                </c:pt>
                <c:pt idx="20235">
                  <c:v>493.95</c:v>
                </c:pt>
                <c:pt idx="20236">
                  <c:v>493.96100000000001</c:v>
                </c:pt>
                <c:pt idx="20237">
                  <c:v>493.97199999999998</c:v>
                </c:pt>
                <c:pt idx="20238">
                  <c:v>493.98399999999998</c:v>
                </c:pt>
                <c:pt idx="20239">
                  <c:v>493.995</c:v>
                </c:pt>
                <c:pt idx="20240">
                  <c:v>494.00599999999997</c:v>
                </c:pt>
                <c:pt idx="20241">
                  <c:v>494.017</c:v>
                </c:pt>
                <c:pt idx="20242">
                  <c:v>494.029</c:v>
                </c:pt>
                <c:pt idx="20243">
                  <c:v>494.04</c:v>
                </c:pt>
                <c:pt idx="20244">
                  <c:v>494.05099999999999</c:v>
                </c:pt>
                <c:pt idx="20245">
                  <c:v>494.06200000000001</c:v>
                </c:pt>
                <c:pt idx="20246">
                  <c:v>494.07299999999998</c:v>
                </c:pt>
                <c:pt idx="20247">
                  <c:v>494.08499999999998</c:v>
                </c:pt>
                <c:pt idx="20248">
                  <c:v>494.096</c:v>
                </c:pt>
                <c:pt idx="20249">
                  <c:v>494.10700000000003</c:v>
                </c:pt>
                <c:pt idx="20250">
                  <c:v>494.11799999999999</c:v>
                </c:pt>
                <c:pt idx="20251">
                  <c:v>494.12900000000002</c:v>
                </c:pt>
                <c:pt idx="20252">
                  <c:v>494.14100000000002</c:v>
                </c:pt>
                <c:pt idx="20253">
                  <c:v>494.15199999999999</c:v>
                </c:pt>
                <c:pt idx="20254">
                  <c:v>494.16300000000001</c:v>
                </c:pt>
                <c:pt idx="20255">
                  <c:v>494.17399999999998</c:v>
                </c:pt>
                <c:pt idx="20256">
                  <c:v>494.18599999999998</c:v>
                </c:pt>
                <c:pt idx="20257">
                  <c:v>494.197</c:v>
                </c:pt>
                <c:pt idx="20258">
                  <c:v>494.209</c:v>
                </c:pt>
                <c:pt idx="20259">
                  <c:v>494.22</c:v>
                </c:pt>
                <c:pt idx="20260">
                  <c:v>494.23</c:v>
                </c:pt>
                <c:pt idx="20261">
                  <c:v>494.24099999999999</c:v>
                </c:pt>
                <c:pt idx="20262">
                  <c:v>494.25200000000001</c:v>
                </c:pt>
                <c:pt idx="20263">
                  <c:v>494.262</c:v>
                </c:pt>
                <c:pt idx="20264">
                  <c:v>494.27300000000002</c:v>
                </c:pt>
                <c:pt idx="20265">
                  <c:v>494.28399999999999</c:v>
                </c:pt>
                <c:pt idx="20266">
                  <c:v>494.29399999999998</c:v>
                </c:pt>
                <c:pt idx="20267">
                  <c:v>494.30399999999997</c:v>
                </c:pt>
                <c:pt idx="20268">
                  <c:v>494.315</c:v>
                </c:pt>
                <c:pt idx="20269">
                  <c:v>494.32499999999999</c:v>
                </c:pt>
                <c:pt idx="20270">
                  <c:v>494.33499999999998</c:v>
                </c:pt>
                <c:pt idx="20271">
                  <c:v>494.346</c:v>
                </c:pt>
                <c:pt idx="20272">
                  <c:v>494.35599999999999</c:v>
                </c:pt>
                <c:pt idx="20273">
                  <c:v>494.36700000000002</c:v>
                </c:pt>
                <c:pt idx="20274">
                  <c:v>494.37799999999999</c:v>
                </c:pt>
                <c:pt idx="20275">
                  <c:v>494.38799999999998</c:v>
                </c:pt>
                <c:pt idx="20276">
                  <c:v>494.399</c:v>
                </c:pt>
                <c:pt idx="20277">
                  <c:v>494.40899999999999</c:v>
                </c:pt>
                <c:pt idx="20278">
                  <c:v>494.42</c:v>
                </c:pt>
                <c:pt idx="20279">
                  <c:v>494.43099999999998</c:v>
                </c:pt>
                <c:pt idx="20280">
                  <c:v>494.44099999999997</c:v>
                </c:pt>
                <c:pt idx="20281">
                  <c:v>494.452</c:v>
                </c:pt>
                <c:pt idx="20282">
                  <c:v>494.46300000000002</c:v>
                </c:pt>
                <c:pt idx="20283">
                  <c:v>494.47300000000001</c:v>
                </c:pt>
                <c:pt idx="20284">
                  <c:v>494.48500000000001</c:v>
                </c:pt>
                <c:pt idx="20285">
                  <c:v>494.49700000000001</c:v>
                </c:pt>
                <c:pt idx="20286">
                  <c:v>494.50799999999998</c:v>
                </c:pt>
                <c:pt idx="20287">
                  <c:v>494.51900000000001</c:v>
                </c:pt>
                <c:pt idx="20288">
                  <c:v>494.53100000000001</c:v>
                </c:pt>
                <c:pt idx="20289">
                  <c:v>494.54199999999997</c:v>
                </c:pt>
                <c:pt idx="20290">
                  <c:v>494.553</c:v>
                </c:pt>
                <c:pt idx="20291">
                  <c:v>494.565</c:v>
                </c:pt>
                <c:pt idx="20292">
                  <c:v>494.57600000000002</c:v>
                </c:pt>
                <c:pt idx="20293">
                  <c:v>494.58800000000002</c:v>
                </c:pt>
                <c:pt idx="20294">
                  <c:v>494.59899999999999</c:v>
                </c:pt>
                <c:pt idx="20295">
                  <c:v>494.61</c:v>
                </c:pt>
                <c:pt idx="20296">
                  <c:v>494.62200000000001</c:v>
                </c:pt>
                <c:pt idx="20297">
                  <c:v>494.63299999999998</c:v>
                </c:pt>
                <c:pt idx="20298">
                  <c:v>494.64499999999998</c:v>
                </c:pt>
                <c:pt idx="20299">
                  <c:v>494.65600000000001</c:v>
                </c:pt>
                <c:pt idx="20300">
                  <c:v>494.66800000000001</c:v>
                </c:pt>
                <c:pt idx="20301">
                  <c:v>494.67899999999997</c:v>
                </c:pt>
                <c:pt idx="20302">
                  <c:v>494.69</c:v>
                </c:pt>
                <c:pt idx="20303">
                  <c:v>494.702</c:v>
                </c:pt>
                <c:pt idx="20304">
                  <c:v>494.71300000000002</c:v>
                </c:pt>
                <c:pt idx="20305">
                  <c:v>494.72500000000002</c:v>
                </c:pt>
                <c:pt idx="20306">
                  <c:v>494.73599999999999</c:v>
                </c:pt>
                <c:pt idx="20307">
                  <c:v>494.74799999999999</c:v>
                </c:pt>
                <c:pt idx="20308">
                  <c:v>494.76</c:v>
                </c:pt>
                <c:pt idx="20309">
                  <c:v>494.77100000000002</c:v>
                </c:pt>
                <c:pt idx="20310">
                  <c:v>494.78199999999998</c:v>
                </c:pt>
                <c:pt idx="20311">
                  <c:v>494.79399999999998</c:v>
                </c:pt>
                <c:pt idx="20312">
                  <c:v>494.80599999999998</c:v>
                </c:pt>
                <c:pt idx="20313">
                  <c:v>494.81799999999998</c:v>
                </c:pt>
                <c:pt idx="20314">
                  <c:v>494.82900000000001</c:v>
                </c:pt>
                <c:pt idx="20315">
                  <c:v>494.84100000000001</c:v>
                </c:pt>
                <c:pt idx="20316">
                  <c:v>494.85199999999998</c:v>
                </c:pt>
                <c:pt idx="20317">
                  <c:v>494.863</c:v>
                </c:pt>
                <c:pt idx="20318">
                  <c:v>494.87400000000002</c:v>
                </c:pt>
                <c:pt idx="20319">
                  <c:v>494.88600000000002</c:v>
                </c:pt>
                <c:pt idx="20320">
                  <c:v>494.89699999999999</c:v>
                </c:pt>
                <c:pt idx="20321">
                  <c:v>494.90899999999999</c:v>
                </c:pt>
                <c:pt idx="20322">
                  <c:v>494.92</c:v>
                </c:pt>
                <c:pt idx="20323">
                  <c:v>494.93099999999998</c:v>
                </c:pt>
                <c:pt idx="20324">
                  <c:v>494.94299999999998</c:v>
                </c:pt>
                <c:pt idx="20325">
                  <c:v>494.95499999999998</c:v>
                </c:pt>
                <c:pt idx="20326">
                  <c:v>494.96699999999998</c:v>
                </c:pt>
                <c:pt idx="20327">
                  <c:v>494.97899999999998</c:v>
                </c:pt>
                <c:pt idx="20328">
                  <c:v>494.99099999999999</c:v>
                </c:pt>
                <c:pt idx="20329">
                  <c:v>495.00400000000002</c:v>
                </c:pt>
                <c:pt idx="20330">
                  <c:v>495.01600000000002</c:v>
                </c:pt>
                <c:pt idx="20331">
                  <c:v>495.029</c:v>
                </c:pt>
                <c:pt idx="20332">
                  <c:v>495.04199999999997</c:v>
                </c:pt>
                <c:pt idx="20333">
                  <c:v>495.05399999999997</c:v>
                </c:pt>
                <c:pt idx="20334">
                  <c:v>495.06700000000001</c:v>
                </c:pt>
                <c:pt idx="20335">
                  <c:v>495.07900000000001</c:v>
                </c:pt>
                <c:pt idx="20336">
                  <c:v>495.09199999999998</c:v>
                </c:pt>
                <c:pt idx="20337">
                  <c:v>495.10500000000002</c:v>
                </c:pt>
                <c:pt idx="20338">
                  <c:v>495.11700000000002</c:v>
                </c:pt>
                <c:pt idx="20339">
                  <c:v>495.13</c:v>
                </c:pt>
                <c:pt idx="20340">
                  <c:v>495.142</c:v>
                </c:pt>
                <c:pt idx="20341">
                  <c:v>495.15499999999997</c:v>
                </c:pt>
                <c:pt idx="20342">
                  <c:v>495.16699999999997</c:v>
                </c:pt>
                <c:pt idx="20343">
                  <c:v>495.18</c:v>
                </c:pt>
                <c:pt idx="20344">
                  <c:v>495.19200000000001</c:v>
                </c:pt>
                <c:pt idx="20345">
                  <c:v>495.20400000000001</c:v>
                </c:pt>
                <c:pt idx="20346">
                  <c:v>495.21600000000001</c:v>
                </c:pt>
                <c:pt idx="20347">
                  <c:v>495.22800000000001</c:v>
                </c:pt>
                <c:pt idx="20348">
                  <c:v>495.24</c:v>
                </c:pt>
                <c:pt idx="20349">
                  <c:v>495.25099999999998</c:v>
                </c:pt>
                <c:pt idx="20350">
                  <c:v>495.26299999999998</c:v>
                </c:pt>
                <c:pt idx="20351">
                  <c:v>495.27499999999998</c:v>
                </c:pt>
                <c:pt idx="20352">
                  <c:v>495.28699999999998</c:v>
                </c:pt>
                <c:pt idx="20353">
                  <c:v>495.29899999999998</c:v>
                </c:pt>
                <c:pt idx="20354">
                  <c:v>495.31099999999998</c:v>
                </c:pt>
                <c:pt idx="20355">
                  <c:v>495.32299999999998</c:v>
                </c:pt>
                <c:pt idx="20356">
                  <c:v>495.33499999999998</c:v>
                </c:pt>
                <c:pt idx="20357">
                  <c:v>495.34699999999998</c:v>
                </c:pt>
                <c:pt idx="20358">
                  <c:v>495.35899999999998</c:v>
                </c:pt>
                <c:pt idx="20359">
                  <c:v>495.37099999999998</c:v>
                </c:pt>
                <c:pt idx="20360">
                  <c:v>495.38299999999998</c:v>
                </c:pt>
                <c:pt idx="20361">
                  <c:v>495.39499999999998</c:v>
                </c:pt>
                <c:pt idx="20362">
                  <c:v>495.40600000000001</c:v>
                </c:pt>
                <c:pt idx="20363">
                  <c:v>495.41800000000001</c:v>
                </c:pt>
                <c:pt idx="20364">
                  <c:v>495.43</c:v>
                </c:pt>
                <c:pt idx="20365">
                  <c:v>495.44099999999997</c:v>
                </c:pt>
                <c:pt idx="20366">
                  <c:v>495.45299999999997</c:v>
                </c:pt>
                <c:pt idx="20367">
                  <c:v>495.46499999999997</c:v>
                </c:pt>
                <c:pt idx="20368">
                  <c:v>495.47699999999998</c:v>
                </c:pt>
                <c:pt idx="20369">
                  <c:v>495.488</c:v>
                </c:pt>
                <c:pt idx="20370">
                  <c:v>495.5</c:v>
                </c:pt>
                <c:pt idx="20371">
                  <c:v>495.512</c:v>
                </c:pt>
                <c:pt idx="20372">
                  <c:v>495.52300000000002</c:v>
                </c:pt>
                <c:pt idx="20373">
                  <c:v>495.53500000000003</c:v>
                </c:pt>
                <c:pt idx="20374">
                  <c:v>495.54700000000003</c:v>
                </c:pt>
                <c:pt idx="20375">
                  <c:v>495.55799999999999</c:v>
                </c:pt>
                <c:pt idx="20376">
                  <c:v>495.57</c:v>
                </c:pt>
                <c:pt idx="20377">
                  <c:v>495.58199999999999</c:v>
                </c:pt>
                <c:pt idx="20378">
                  <c:v>495.59300000000002</c:v>
                </c:pt>
                <c:pt idx="20379">
                  <c:v>495.60500000000002</c:v>
                </c:pt>
                <c:pt idx="20380">
                  <c:v>495.61700000000002</c:v>
                </c:pt>
                <c:pt idx="20381">
                  <c:v>495.62799999999999</c:v>
                </c:pt>
                <c:pt idx="20382">
                  <c:v>495.64</c:v>
                </c:pt>
                <c:pt idx="20383">
                  <c:v>495.65300000000002</c:v>
                </c:pt>
                <c:pt idx="20384">
                  <c:v>495.66399999999999</c:v>
                </c:pt>
                <c:pt idx="20385">
                  <c:v>495.67599999999999</c:v>
                </c:pt>
                <c:pt idx="20386">
                  <c:v>495.68799999999999</c:v>
                </c:pt>
                <c:pt idx="20387">
                  <c:v>495.7</c:v>
                </c:pt>
                <c:pt idx="20388">
                  <c:v>495.71100000000001</c:v>
                </c:pt>
                <c:pt idx="20389">
                  <c:v>495.72300000000001</c:v>
                </c:pt>
                <c:pt idx="20390">
                  <c:v>495.73500000000001</c:v>
                </c:pt>
                <c:pt idx="20391">
                  <c:v>495.74700000000001</c:v>
                </c:pt>
                <c:pt idx="20392">
                  <c:v>495.75900000000001</c:v>
                </c:pt>
                <c:pt idx="20393">
                  <c:v>495.77100000000002</c:v>
                </c:pt>
                <c:pt idx="20394">
                  <c:v>495.78199999999998</c:v>
                </c:pt>
                <c:pt idx="20395">
                  <c:v>495.79399999999998</c:v>
                </c:pt>
                <c:pt idx="20396">
                  <c:v>495.80599999999998</c:v>
                </c:pt>
                <c:pt idx="20397">
                  <c:v>495.81700000000001</c:v>
                </c:pt>
                <c:pt idx="20398">
                  <c:v>495.82900000000001</c:v>
                </c:pt>
                <c:pt idx="20399">
                  <c:v>495.84100000000001</c:v>
                </c:pt>
                <c:pt idx="20400">
                  <c:v>495.85199999999998</c:v>
                </c:pt>
                <c:pt idx="20401">
                  <c:v>495.86399999999998</c:v>
                </c:pt>
                <c:pt idx="20402">
                  <c:v>495.87599999999998</c:v>
                </c:pt>
                <c:pt idx="20403">
                  <c:v>495.88799999999998</c:v>
                </c:pt>
                <c:pt idx="20404">
                  <c:v>495.9</c:v>
                </c:pt>
                <c:pt idx="20405">
                  <c:v>495.91199999999998</c:v>
                </c:pt>
                <c:pt idx="20406">
                  <c:v>495.923</c:v>
                </c:pt>
                <c:pt idx="20407">
                  <c:v>495.935</c:v>
                </c:pt>
                <c:pt idx="20408">
                  <c:v>495.947</c:v>
                </c:pt>
                <c:pt idx="20409">
                  <c:v>495.959</c:v>
                </c:pt>
                <c:pt idx="20410">
                  <c:v>495.971</c:v>
                </c:pt>
                <c:pt idx="20411">
                  <c:v>495.983</c:v>
                </c:pt>
                <c:pt idx="20412">
                  <c:v>495.995</c:v>
                </c:pt>
                <c:pt idx="20413">
                  <c:v>496.00599999999997</c:v>
                </c:pt>
                <c:pt idx="20414">
                  <c:v>496.01799999999997</c:v>
                </c:pt>
                <c:pt idx="20415">
                  <c:v>496.03</c:v>
                </c:pt>
                <c:pt idx="20416">
                  <c:v>496.04199999999997</c:v>
                </c:pt>
                <c:pt idx="20417">
                  <c:v>496.05399999999997</c:v>
                </c:pt>
                <c:pt idx="20418">
                  <c:v>496.06599999999997</c:v>
                </c:pt>
                <c:pt idx="20419">
                  <c:v>496.077</c:v>
                </c:pt>
                <c:pt idx="20420">
                  <c:v>496.089</c:v>
                </c:pt>
                <c:pt idx="20421">
                  <c:v>496.101</c:v>
                </c:pt>
                <c:pt idx="20422">
                  <c:v>496.113</c:v>
                </c:pt>
                <c:pt idx="20423">
                  <c:v>496.125</c:v>
                </c:pt>
                <c:pt idx="20424">
                  <c:v>496.13600000000002</c:v>
                </c:pt>
                <c:pt idx="20425">
                  <c:v>496.14800000000002</c:v>
                </c:pt>
                <c:pt idx="20426">
                  <c:v>496.16</c:v>
                </c:pt>
                <c:pt idx="20427">
                  <c:v>496.17200000000003</c:v>
                </c:pt>
                <c:pt idx="20428">
                  <c:v>496.18299999999999</c:v>
                </c:pt>
                <c:pt idx="20429">
                  <c:v>496.19499999999999</c:v>
                </c:pt>
                <c:pt idx="20430">
                  <c:v>496.20699999999999</c:v>
                </c:pt>
                <c:pt idx="20431">
                  <c:v>496.21899999999999</c:v>
                </c:pt>
                <c:pt idx="20432">
                  <c:v>496.23</c:v>
                </c:pt>
                <c:pt idx="20433">
                  <c:v>496.24200000000002</c:v>
                </c:pt>
                <c:pt idx="20434">
                  <c:v>496.25400000000002</c:v>
                </c:pt>
                <c:pt idx="20435">
                  <c:v>496.26600000000002</c:v>
                </c:pt>
                <c:pt idx="20436">
                  <c:v>496.27800000000002</c:v>
                </c:pt>
                <c:pt idx="20437">
                  <c:v>496.29</c:v>
                </c:pt>
                <c:pt idx="20438">
                  <c:v>496.30200000000002</c:v>
                </c:pt>
                <c:pt idx="20439">
                  <c:v>496.31599999999997</c:v>
                </c:pt>
                <c:pt idx="20440">
                  <c:v>496.32900000000001</c:v>
                </c:pt>
                <c:pt idx="20441">
                  <c:v>496.34100000000001</c:v>
                </c:pt>
                <c:pt idx="20442">
                  <c:v>496.35399999999998</c:v>
                </c:pt>
                <c:pt idx="20443">
                  <c:v>496.36700000000002</c:v>
                </c:pt>
                <c:pt idx="20444">
                  <c:v>496.38</c:v>
                </c:pt>
                <c:pt idx="20445">
                  <c:v>496.392</c:v>
                </c:pt>
                <c:pt idx="20446">
                  <c:v>496.40499999999997</c:v>
                </c:pt>
                <c:pt idx="20447">
                  <c:v>496.42099999999999</c:v>
                </c:pt>
                <c:pt idx="20448">
                  <c:v>496.45</c:v>
                </c:pt>
                <c:pt idx="20449">
                  <c:v>496.49299999999999</c:v>
                </c:pt>
                <c:pt idx="20450">
                  <c:v>496.55200000000002</c:v>
                </c:pt>
                <c:pt idx="20451">
                  <c:v>496.625</c:v>
                </c:pt>
                <c:pt idx="20452">
                  <c:v>496.70400000000001</c:v>
                </c:pt>
                <c:pt idx="20453">
                  <c:v>496.78500000000003</c:v>
                </c:pt>
                <c:pt idx="20454">
                  <c:v>496.875</c:v>
                </c:pt>
                <c:pt idx="20455">
                  <c:v>496.96499999999997</c:v>
                </c:pt>
                <c:pt idx="20456">
                  <c:v>497.05099999999999</c:v>
                </c:pt>
                <c:pt idx="20457">
                  <c:v>497.12</c:v>
                </c:pt>
                <c:pt idx="20458">
                  <c:v>497.16399999999999</c:v>
                </c:pt>
                <c:pt idx="20459">
                  <c:v>497.20299999999997</c:v>
                </c:pt>
                <c:pt idx="20460">
                  <c:v>497.24400000000003</c:v>
                </c:pt>
                <c:pt idx="20461">
                  <c:v>497.28</c:v>
                </c:pt>
                <c:pt idx="20462">
                  <c:v>497.322</c:v>
                </c:pt>
                <c:pt idx="20463">
                  <c:v>497.36900000000003</c:v>
                </c:pt>
                <c:pt idx="20464">
                  <c:v>497.42</c:v>
                </c:pt>
                <c:pt idx="20465">
                  <c:v>497.47300000000001</c:v>
                </c:pt>
                <c:pt idx="20466">
                  <c:v>497.52699999999999</c:v>
                </c:pt>
                <c:pt idx="20467">
                  <c:v>497.58199999999999</c:v>
                </c:pt>
                <c:pt idx="20468">
                  <c:v>497.64100000000002</c:v>
                </c:pt>
                <c:pt idx="20469">
                  <c:v>497.69299999999998</c:v>
                </c:pt>
                <c:pt idx="20470">
                  <c:v>497.738</c:v>
                </c:pt>
                <c:pt idx="20471">
                  <c:v>497.779</c:v>
                </c:pt>
                <c:pt idx="20472">
                  <c:v>497.82</c:v>
                </c:pt>
                <c:pt idx="20473">
                  <c:v>497.863</c:v>
                </c:pt>
                <c:pt idx="20474">
                  <c:v>497.90600000000001</c:v>
                </c:pt>
                <c:pt idx="20475">
                  <c:v>497.93700000000001</c:v>
                </c:pt>
                <c:pt idx="20476">
                  <c:v>497.94799999999998</c:v>
                </c:pt>
                <c:pt idx="20477">
                  <c:v>497.95</c:v>
                </c:pt>
                <c:pt idx="20478">
                  <c:v>497.95299999999997</c:v>
                </c:pt>
                <c:pt idx="20479">
                  <c:v>497.95400000000001</c:v>
                </c:pt>
                <c:pt idx="20480">
                  <c:v>497.95699999999999</c:v>
                </c:pt>
                <c:pt idx="20481">
                  <c:v>497.96100000000001</c:v>
                </c:pt>
                <c:pt idx="20482">
                  <c:v>497.971</c:v>
                </c:pt>
                <c:pt idx="20483">
                  <c:v>497.995</c:v>
                </c:pt>
                <c:pt idx="20484">
                  <c:v>498.03399999999999</c:v>
                </c:pt>
                <c:pt idx="20485">
                  <c:v>498.09500000000003</c:v>
                </c:pt>
                <c:pt idx="20486">
                  <c:v>498.18400000000003</c:v>
                </c:pt>
                <c:pt idx="20487">
                  <c:v>498.279</c:v>
                </c:pt>
                <c:pt idx="20488">
                  <c:v>498.37099999999998</c:v>
                </c:pt>
                <c:pt idx="20489">
                  <c:v>498.44900000000001</c:v>
                </c:pt>
                <c:pt idx="20490">
                  <c:v>498.483</c:v>
                </c:pt>
                <c:pt idx="20491">
                  <c:v>498.483</c:v>
                </c:pt>
                <c:pt idx="20492">
                  <c:v>498.483</c:v>
                </c:pt>
                <c:pt idx="20493">
                  <c:v>498.488</c:v>
                </c:pt>
                <c:pt idx="20494">
                  <c:v>498.49299999999999</c:v>
                </c:pt>
                <c:pt idx="20495">
                  <c:v>498.5</c:v>
                </c:pt>
                <c:pt idx="20496">
                  <c:v>498.51900000000001</c:v>
                </c:pt>
                <c:pt idx="20497">
                  <c:v>498.55799999999999</c:v>
                </c:pt>
                <c:pt idx="20498">
                  <c:v>498.62200000000001</c:v>
                </c:pt>
                <c:pt idx="20499">
                  <c:v>498.70600000000002</c:v>
                </c:pt>
                <c:pt idx="20500">
                  <c:v>498.80200000000002</c:v>
                </c:pt>
                <c:pt idx="20501">
                  <c:v>498.9</c:v>
                </c:pt>
                <c:pt idx="20502">
                  <c:v>498.995</c:v>
                </c:pt>
                <c:pt idx="20503">
                  <c:v>499.09100000000001</c:v>
                </c:pt>
                <c:pt idx="20504">
                  <c:v>499.17899999999997</c:v>
                </c:pt>
                <c:pt idx="20505">
                  <c:v>499.24400000000003</c:v>
                </c:pt>
                <c:pt idx="20506">
                  <c:v>499.28300000000002</c:v>
                </c:pt>
                <c:pt idx="20507">
                  <c:v>499.30900000000003</c:v>
                </c:pt>
                <c:pt idx="20508">
                  <c:v>499.32499999999999</c:v>
                </c:pt>
                <c:pt idx="20509">
                  <c:v>499.33</c:v>
                </c:pt>
                <c:pt idx="20510">
                  <c:v>499.33100000000002</c:v>
                </c:pt>
                <c:pt idx="20511">
                  <c:v>499.334</c:v>
                </c:pt>
                <c:pt idx="20512">
                  <c:v>499.34300000000002</c:v>
                </c:pt>
                <c:pt idx="20513">
                  <c:v>499.36599999999999</c:v>
                </c:pt>
                <c:pt idx="20514">
                  <c:v>499.42500000000001</c:v>
                </c:pt>
                <c:pt idx="20515">
                  <c:v>499.51</c:v>
                </c:pt>
                <c:pt idx="20516">
                  <c:v>499.59500000000003</c:v>
                </c:pt>
                <c:pt idx="20517">
                  <c:v>499.65699999999998</c:v>
                </c:pt>
                <c:pt idx="20518">
                  <c:v>499.69400000000002</c:v>
                </c:pt>
                <c:pt idx="20519">
                  <c:v>499.71600000000001</c:v>
                </c:pt>
                <c:pt idx="20520">
                  <c:v>499.738</c:v>
                </c:pt>
                <c:pt idx="20521">
                  <c:v>499.767</c:v>
                </c:pt>
                <c:pt idx="20522">
                  <c:v>499.78399999999999</c:v>
                </c:pt>
                <c:pt idx="20523">
                  <c:v>499.78699999999998</c:v>
                </c:pt>
                <c:pt idx="20524">
                  <c:v>499.78699999999998</c:v>
                </c:pt>
                <c:pt idx="20525">
                  <c:v>499.79199999999997</c:v>
                </c:pt>
                <c:pt idx="20526">
                  <c:v>499.798</c:v>
                </c:pt>
                <c:pt idx="20527">
                  <c:v>499.81200000000001</c:v>
                </c:pt>
                <c:pt idx="20528">
                  <c:v>499.84100000000001</c:v>
                </c:pt>
                <c:pt idx="20529">
                  <c:v>499.89</c:v>
                </c:pt>
                <c:pt idx="20530">
                  <c:v>499.95</c:v>
                </c:pt>
                <c:pt idx="20531">
                  <c:v>500.00900000000001</c:v>
                </c:pt>
                <c:pt idx="20532">
                  <c:v>500.05799999999999</c:v>
                </c:pt>
                <c:pt idx="20533">
                  <c:v>500.09500000000003</c:v>
                </c:pt>
                <c:pt idx="20534">
                  <c:v>500.12599999999998</c:v>
                </c:pt>
                <c:pt idx="20535">
                  <c:v>500.15199999999999</c:v>
                </c:pt>
                <c:pt idx="20536">
                  <c:v>500.17399999999998</c:v>
                </c:pt>
                <c:pt idx="20537">
                  <c:v>500.19</c:v>
                </c:pt>
                <c:pt idx="20538">
                  <c:v>500.202</c:v>
                </c:pt>
                <c:pt idx="20539">
                  <c:v>500.21199999999999</c:v>
                </c:pt>
                <c:pt idx="20540">
                  <c:v>500.22</c:v>
                </c:pt>
                <c:pt idx="20541">
                  <c:v>500.22899999999998</c:v>
                </c:pt>
                <c:pt idx="20542">
                  <c:v>500.23700000000002</c:v>
                </c:pt>
                <c:pt idx="20543">
                  <c:v>500.24700000000001</c:v>
                </c:pt>
                <c:pt idx="20544">
                  <c:v>500.25700000000001</c:v>
                </c:pt>
                <c:pt idx="20545">
                  <c:v>500.267</c:v>
                </c:pt>
                <c:pt idx="20546">
                  <c:v>500.279</c:v>
                </c:pt>
                <c:pt idx="20547">
                  <c:v>500.29</c:v>
                </c:pt>
                <c:pt idx="20548">
                  <c:v>500.30200000000002</c:v>
                </c:pt>
                <c:pt idx="20549">
                  <c:v>500.31400000000002</c:v>
                </c:pt>
                <c:pt idx="20550">
                  <c:v>500.32600000000002</c:v>
                </c:pt>
                <c:pt idx="20551">
                  <c:v>500.33800000000002</c:v>
                </c:pt>
                <c:pt idx="20552">
                  <c:v>500.351</c:v>
                </c:pt>
                <c:pt idx="20553">
                  <c:v>500.363</c:v>
                </c:pt>
                <c:pt idx="20554">
                  <c:v>500.375</c:v>
                </c:pt>
                <c:pt idx="20555">
                  <c:v>500.387</c:v>
                </c:pt>
                <c:pt idx="20556">
                  <c:v>500.4</c:v>
                </c:pt>
                <c:pt idx="20557">
                  <c:v>500.41199999999998</c:v>
                </c:pt>
                <c:pt idx="20558">
                  <c:v>500.42399999999998</c:v>
                </c:pt>
                <c:pt idx="20559">
                  <c:v>500.43599999999998</c:v>
                </c:pt>
                <c:pt idx="20560">
                  <c:v>500.44799999999998</c:v>
                </c:pt>
                <c:pt idx="20561">
                  <c:v>500.46199999999999</c:v>
                </c:pt>
                <c:pt idx="20562">
                  <c:v>500.47899999999998</c:v>
                </c:pt>
                <c:pt idx="20563">
                  <c:v>500.50799999999998</c:v>
                </c:pt>
                <c:pt idx="20564">
                  <c:v>500.55399999999997</c:v>
                </c:pt>
                <c:pt idx="20565">
                  <c:v>500.61799999999999</c:v>
                </c:pt>
                <c:pt idx="20566">
                  <c:v>500.69499999999999</c:v>
                </c:pt>
                <c:pt idx="20567">
                  <c:v>500.77699999999999</c:v>
                </c:pt>
                <c:pt idx="20568">
                  <c:v>500.81599999999997</c:v>
                </c:pt>
                <c:pt idx="20569">
                  <c:v>500.81700000000001</c:v>
                </c:pt>
                <c:pt idx="20570">
                  <c:v>500.822</c:v>
                </c:pt>
                <c:pt idx="20571">
                  <c:v>500.83100000000002</c:v>
                </c:pt>
                <c:pt idx="20572">
                  <c:v>500.84800000000001</c:v>
                </c:pt>
                <c:pt idx="20573">
                  <c:v>500.86900000000003</c:v>
                </c:pt>
                <c:pt idx="20574">
                  <c:v>500.88499999999999</c:v>
                </c:pt>
                <c:pt idx="20575">
                  <c:v>500.90100000000001</c:v>
                </c:pt>
                <c:pt idx="20576">
                  <c:v>500.916</c:v>
                </c:pt>
                <c:pt idx="20577">
                  <c:v>500.93200000000002</c:v>
                </c:pt>
                <c:pt idx="20578">
                  <c:v>500.94799999999998</c:v>
                </c:pt>
                <c:pt idx="20579">
                  <c:v>500.988</c:v>
                </c:pt>
                <c:pt idx="20580">
                  <c:v>501.06</c:v>
                </c:pt>
                <c:pt idx="20581">
                  <c:v>501.15</c:v>
                </c:pt>
                <c:pt idx="20582">
                  <c:v>501.24400000000003</c:v>
                </c:pt>
                <c:pt idx="20583">
                  <c:v>501.28899999999999</c:v>
                </c:pt>
                <c:pt idx="20584">
                  <c:v>501.29300000000001</c:v>
                </c:pt>
                <c:pt idx="20585">
                  <c:v>501.29700000000003</c:v>
                </c:pt>
                <c:pt idx="20586">
                  <c:v>501.30500000000001</c:v>
                </c:pt>
                <c:pt idx="20587">
                  <c:v>501.31599999999997</c:v>
                </c:pt>
                <c:pt idx="20588">
                  <c:v>501.32900000000001</c:v>
                </c:pt>
                <c:pt idx="20589">
                  <c:v>501.34500000000003</c:v>
                </c:pt>
                <c:pt idx="20590">
                  <c:v>501.363</c:v>
                </c:pt>
                <c:pt idx="20591">
                  <c:v>501.38299999999998</c:v>
                </c:pt>
                <c:pt idx="20592">
                  <c:v>501.40199999999999</c:v>
                </c:pt>
                <c:pt idx="20593">
                  <c:v>501.41899999999998</c:v>
                </c:pt>
                <c:pt idx="20594">
                  <c:v>501.43599999999998</c:v>
                </c:pt>
                <c:pt idx="20595">
                  <c:v>501.452</c:v>
                </c:pt>
                <c:pt idx="20596">
                  <c:v>501.47699999999998</c:v>
                </c:pt>
                <c:pt idx="20597">
                  <c:v>501.53199999999998</c:v>
                </c:pt>
                <c:pt idx="20598">
                  <c:v>501.61399999999998</c:v>
                </c:pt>
                <c:pt idx="20599">
                  <c:v>501.70800000000003</c:v>
                </c:pt>
                <c:pt idx="20600">
                  <c:v>501.803</c:v>
                </c:pt>
                <c:pt idx="20601">
                  <c:v>501.87</c:v>
                </c:pt>
                <c:pt idx="20602">
                  <c:v>501.87</c:v>
                </c:pt>
                <c:pt idx="20603">
                  <c:v>501.87200000000001</c:v>
                </c:pt>
                <c:pt idx="20604">
                  <c:v>501.88299999999998</c:v>
                </c:pt>
                <c:pt idx="20605">
                  <c:v>501.90499999999997</c:v>
                </c:pt>
                <c:pt idx="20606">
                  <c:v>501.94</c:v>
                </c:pt>
                <c:pt idx="20607">
                  <c:v>501.96199999999999</c:v>
                </c:pt>
                <c:pt idx="20608">
                  <c:v>501.976</c:v>
                </c:pt>
                <c:pt idx="20609">
                  <c:v>501.99099999999999</c:v>
                </c:pt>
                <c:pt idx="20610">
                  <c:v>502.005</c:v>
                </c:pt>
                <c:pt idx="20611">
                  <c:v>502.03199999999998</c:v>
                </c:pt>
                <c:pt idx="20612">
                  <c:v>502.089</c:v>
                </c:pt>
                <c:pt idx="20613">
                  <c:v>502.173</c:v>
                </c:pt>
                <c:pt idx="20614">
                  <c:v>502.26100000000002</c:v>
                </c:pt>
                <c:pt idx="20615">
                  <c:v>502.29500000000002</c:v>
                </c:pt>
                <c:pt idx="20616">
                  <c:v>502.31200000000001</c:v>
                </c:pt>
                <c:pt idx="20617">
                  <c:v>502.32400000000001</c:v>
                </c:pt>
                <c:pt idx="20618">
                  <c:v>502.33699999999999</c:v>
                </c:pt>
                <c:pt idx="20619">
                  <c:v>502.36</c:v>
                </c:pt>
                <c:pt idx="20620">
                  <c:v>502.39400000000001</c:v>
                </c:pt>
                <c:pt idx="20621">
                  <c:v>502.42200000000003</c:v>
                </c:pt>
                <c:pt idx="20622">
                  <c:v>502.43700000000001</c:v>
                </c:pt>
                <c:pt idx="20623">
                  <c:v>502.45</c:v>
                </c:pt>
                <c:pt idx="20624">
                  <c:v>502.46499999999997</c:v>
                </c:pt>
                <c:pt idx="20625">
                  <c:v>502.48</c:v>
                </c:pt>
                <c:pt idx="20626">
                  <c:v>502.49799999999999</c:v>
                </c:pt>
                <c:pt idx="20627">
                  <c:v>502.53</c:v>
                </c:pt>
                <c:pt idx="20628">
                  <c:v>502.59399999999999</c:v>
                </c:pt>
                <c:pt idx="20629">
                  <c:v>502.66699999999997</c:v>
                </c:pt>
                <c:pt idx="20630">
                  <c:v>502.68900000000002</c:v>
                </c:pt>
                <c:pt idx="20631">
                  <c:v>502.70100000000002</c:v>
                </c:pt>
                <c:pt idx="20632">
                  <c:v>502.714</c:v>
                </c:pt>
                <c:pt idx="20633">
                  <c:v>502.72699999999998</c:v>
                </c:pt>
                <c:pt idx="20634">
                  <c:v>502.74400000000003</c:v>
                </c:pt>
                <c:pt idx="20635">
                  <c:v>502.762</c:v>
                </c:pt>
                <c:pt idx="20636">
                  <c:v>502.78</c:v>
                </c:pt>
                <c:pt idx="20637">
                  <c:v>502.79700000000003</c:v>
                </c:pt>
                <c:pt idx="20638">
                  <c:v>502.81299999999999</c:v>
                </c:pt>
                <c:pt idx="20639">
                  <c:v>502.82900000000001</c:v>
                </c:pt>
                <c:pt idx="20640">
                  <c:v>502.851</c:v>
                </c:pt>
                <c:pt idx="20641">
                  <c:v>502.899</c:v>
                </c:pt>
                <c:pt idx="20642">
                  <c:v>502.97699999999998</c:v>
                </c:pt>
                <c:pt idx="20643">
                  <c:v>503.06900000000002</c:v>
                </c:pt>
                <c:pt idx="20644">
                  <c:v>503.16300000000001</c:v>
                </c:pt>
                <c:pt idx="20645">
                  <c:v>503.245</c:v>
                </c:pt>
                <c:pt idx="20646">
                  <c:v>503.274</c:v>
                </c:pt>
                <c:pt idx="20647">
                  <c:v>503.286</c:v>
                </c:pt>
                <c:pt idx="20648">
                  <c:v>503.30700000000002</c:v>
                </c:pt>
                <c:pt idx="20649">
                  <c:v>503.34</c:v>
                </c:pt>
                <c:pt idx="20650">
                  <c:v>503.36599999999999</c:v>
                </c:pt>
                <c:pt idx="20651">
                  <c:v>503.38400000000001</c:v>
                </c:pt>
                <c:pt idx="20652">
                  <c:v>503.39800000000002</c:v>
                </c:pt>
                <c:pt idx="20653">
                  <c:v>503.41300000000001</c:v>
                </c:pt>
                <c:pt idx="20654">
                  <c:v>503.428</c:v>
                </c:pt>
                <c:pt idx="20655">
                  <c:v>503.44200000000001</c:v>
                </c:pt>
                <c:pt idx="20656">
                  <c:v>503.46699999999998</c:v>
                </c:pt>
                <c:pt idx="20657">
                  <c:v>503.52300000000002</c:v>
                </c:pt>
                <c:pt idx="20658">
                  <c:v>503.61700000000002</c:v>
                </c:pt>
                <c:pt idx="20659">
                  <c:v>503.71499999999997</c:v>
                </c:pt>
                <c:pt idx="20660">
                  <c:v>503.81099999999998</c:v>
                </c:pt>
                <c:pt idx="20661">
                  <c:v>503.87299999999999</c:v>
                </c:pt>
                <c:pt idx="20662">
                  <c:v>503.875</c:v>
                </c:pt>
                <c:pt idx="20663">
                  <c:v>503.88200000000001</c:v>
                </c:pt>
                <c:pt idx="20664">
                  <c:v>503.89400000000001</c:v>
                </c:pt>
                <c:pt idx="20665">
                  <c:v>503.91399999999999</c:v>
                </c:pt>
                <c:pt idx="20666">
                  <c:v>503.92700000000002</c:v>
                </c:pt>
                <c:pt idx="20667">
                  <c:v>503.94299999999998</c:v>
                </c:pt>
                <c:pt idx="20668">
                  <c:v>503.96</c:v>
                </c:pt>
                <c:pt idx="20669">
                  <c:v>503.976</c:v>
                </c:pt>
                <c:pt idx="20670">
                  <c:v>503.99200000000002</c:v>
                </c:pt>
                <c:pt idx="20671">
                  <c:v>504.00700000000001</c:v>
                </c:pt>
                <c:pt idx="20672">
                  <c:v>504.02300000000002</c:v>
                </c:pt>
                <c:pt idx="20673">
                  <c:v>504.041</c:v>
                </c:pt>
                <c:pt idx="20674">
                  <c:v>504.07100000000003</c:v>
                </c:pt>
                <c:pt idx="20675">
                  <c:v>504.08800000000002</c:v>
                </c:pt>
                <c:pt idx="20676">
                  <c:v>504.1</c:v>
                </c:pt>
                <c:pt idx="20677">
                  <c:v>504.113</c:v>
                </c:pt>
                <c:pt idx="20678">
                  <c:v>504.125</c:v>
                </c:pt>
                <c:pt idx="20679">
                  <c:v>504.13799999999998</c:v>
                </c:pt>
                <c:pt idx="20680">
                  <c:v>504.15199999999999</c:v>
                </c:pt>
                <c:pt idx="20681">
                  <c:v>504.16800000000001</c:v>
                </c:pt>
                <c:pt idx="20682">
                  <c:v>504.18599999999998</c:v>
                </c:pt>
                <c:pt idx="20683">
                  <c:v>504.20600000000002</c:v>
                </c:pt>
                <c:pt idx="20684">
                  <c:v>504.22800000000001</c:v>
                </c:pt>
                <c:pt idx="20685">
                  <c:v>504.25099999999998</c:v>
                </c:pt>
                <c:pt idx="20686">
                  <c:v>504.27</c:v>
                </c:pt>
                <c:pt idx="20687">
                  <c:v>504.28800000000001</c:v>
                </c:pt>
                <c:pt idx="20688">
                  <c:v>504.30700000000002</c:v>
                </c:pt>
                <c:pt idx="20689">
                  <c:v>504.32600000000002</c:v>
                </c:pt>
                <c:pt idx="20690">
                  <c:v>504.34399999999999</c:v>
                </c:pt>
                <c:pt idx="20691">
                  <c:v>504.36</c:v>
                </c:pt>
                <c:pt idx="20692">
                  <c:v>504.375</c:v>
                </c:pt>
                <c:pt idx="20693">
                  <c:v>504.39800000000002</c:v>
                </c:pt>
                <c:pt idx="20694">
                  <c:v>504.43900000000002</c:v>
                </c:pt>
                <c:pt idx="20695">
                  <c:v>504.49299999999999</c:v>
                </c:pt>
                <c:pt idx="20696">
                  <c:v>504.55500000000001</c:v>
                </c:pt>
                <c:pt idx="20697">
                  <c:v>504.584</c:v>
                </c:pt>
                <c:pt idx="20698">
                  <c:v>504.59899999999999</c:v>
                </c:pt>
                <c:pt idx="20699">
                  <c:v>504.61099999999999</c:v>
                </c:pt>
                <c:pt idx="20700">
                  <c:v>504.625</c:v>
                </c:pt>
                <c:pt idx="20701">
                  <c:v>504.64100000000002</c:v>
                </c:pt>
                <c:pt idx="20702">
                  <c:v>504.661</c:v>
                </c:pt>
                <c:pt idx="20703">
                  <c:v>504.68200000000002</c:v>
                </c:pt>
                <c:pt idx="20704">
                  <c:v>504.70400000000001</c:v>
                </c:pt>
                <c:pt idx="20705">
                  <c:v>504.72300000000001</c:v>
                </c:pt>
                <c:pt idx="20706">
                  <c:v>504.74099999999999</c:v>
                </c:pt>
                <c:pt idx="20707">
                  <c:v>504.76</c:v>
                </c:pt>
                <c:pt idx="20708">
                  <c:v>504.78500000000003</c:v>
                </c:pt>
                <c:pt idx="20709">
                  <c:v>504.83199999999999</c:v>
                </c:pt>
                <c:pt idx="20710">
                  <c:v>504.91199999999998</c:v>
                </c:pt>
                <c:pt idx="20711">
                  <c:v>504.976</c:v>
                </c:pt>
                <c:pt idx="20712">
                  <c:v>505.00400000000002</c:v>
                </c:pt>
                <c:pt idx="20713">
                  <c:v>505.02300000000002</c:v>
                </c:pt>
                <c:pt idx="20714">
                  <c:v>505.03500000000003</c:v>
                </c:pt>
                <c:pt idx="20715">
                  <c:v>505.05</c:v>
                </c:pt>
                <c:pt idx="20716">
                  <c:v>505.06599999999997</c:v>
                </c:pt>
                <c:pt idx="20717">
                  <c:v>505.08499999999998</c:v>
                </c:pt>
                <c:pt idx="20718">
                  <c:v>505.10399999999998</c:v>
                </c:pt>
                <c:pt idx="20719">
                  <c:v>505.125</c:v>
                </c:pt>
                <c:pt idx="20720">
                  <c:v>505.14800000000002</c:v>
                </c:pt>
                <c:pt idx="20721">
                  <c:v>505.166</c:v>
                </c:pt>
                <c:pt idx="20722">
                  <c:v>505.18599999999998</c:v>
                </c:pt>
                <c:pt idx="20723">
                  <c:v>505.20499999999998</c:v>
                </c:pt>
                <c:pt idx="20724">
                  <c:v>505.22500000000002</c:v>
                </c:pt>
                <c:pt idx="20725">
                  <c:v>505.24200000000002</c:v>
                </c:pt>
                <c:pt idx="20726">
                  <c:v>505.26</c:v>
                </c:pt>
                <c:pt idx="20727">
                  <c:v>505.27800000000002</c:v>
                </c:pt>
                <c:pt idx="20728">
                  <c:v>505.30599999999998</c:v>
                </c:pt>
                <c:pt idx="20729">
                  <c:v>505.363</c:v>
                </c:pt>
                <c:pt idx="20730">
                  <c:v>505.44799999999998</c:v>
                </c:pt>
                <c:pt idx="20731">
                  <c:v>505.529</c:v>
                </c:pt>
                <c:pt idx="20732">
                  <c:v>505.57100000000003</c:v>
                </c:pt>
                <c:pt idx="20733">
                  <c:v>505.58600000000001</c:v>
                </c:pt>
                <c:pt idx="20734">
                  <c:v>505.60399999999998</c:v>
                </c:pt>
                <c:pt idx="20735">
                  <c:v>505.63</c:v>
                </c:pt>
                <c:pt idx="20736">
                  <c:v>505.65300000000002</c:v>
                </c:pt>
                <c:pt idx="20737">
                  <c:v>505.67099999999999</c:v>
                </c:pt>
                <c:pt idx="20738">
                  <c:v>505.69</c:v>
                </c:pt>
                <c:pt idx="20739">
                  <c:v>505.709</c:v>
                </c:pt>
                <c:pt idx="20740">
                  <c:v>505.72800000000001</c:v>
                </c:pt>
                <c:pt idx="20741">
                  <c:v>505.74799999999999</c:v>
                </c:pt>
                <c:pt idx="20742">
                  <c:v>505.77699999999999</c:v>
                </c:pt>
                <c:pt idx="20743">
                  <c:v>505.83699999999999</c:v>
                </c:pt>
                <c:pt idx="20744">
                  <c:v>505.92599999999999</c:v>
                </c:pt>
                <c:pt idx="20745">
                  <c:v>506.00099999999998</c:v>
                </c:pt>
                <c:pt idx="20746">
                  <c:v>506.01499999999999</c:v>
                </c:pt>
                <c:pt idx="20747">
                  <c:v>506.02699999999999</c:v>
                </c:pt>
                <c:pt idx="20748">
                  <c:v>506.03800000000001</c:v>
                </c:pt>
                <c:pt idx="20749">
                  <c:v>506.05</c:v>
                </c:pt>
                <c:pt idx="20750">
                  <c:v>506.06400000000002</c:v>
                </c:pt>
                <c:pt idx="20751">
                  <c:v>506.08</c:v>
                </c:pt>
                <c:pt idx="20752">
                  <c:v>506.096</c:v>
                </c:pt>
                <c:pt idx="20753">
                  <c:v>506.113</c:v>
                </c:pt>
                <c:pt idx="20754">
                  <c:v>506.13</c:v>
                </c:pt>
                <c:pt idx="20755">
                  <c:v>506.14600000000002</c:v>
                </c:pt>
                <c:pt idx="20756">
                  <c:v>506.16300000000001</c:v>
                </c:pt>
                <c:pt idx="20757">
                  <c:v>506.18099999999998</c:v>
                </c:pt>
                <c:pt idx="20758">
                  <c:v>506.19900000000001</c:v>
                </c:pt>
                <c:pt idx="20759">
                  <c:v>506.21800000000002</c:v>
                </c:pt>
                <c:pt idx="20760">
                  <c:v>506.24</c:v>
                </c:pt>
                <c:pt idx="20761">
                  <c:v>506.26600000000002</c:v>
                </c:pt>
                <c:pt idx="20762">
                  <c:v>506.291</c:v>
                </c:pt>
                <c:pt idx="20763">
                  <c:v>506.31599999999997</c:v>
                </c:pt>
                <c:pt idx="20764">
                  <c:v>506.34</c:v>
                </c:pt>
                <c:pt idx="20765">
                  <c:v>506.37200000000001</c:v>
                </c:pt>
                <c:pt idx="20766">
                  <c:v>506.41699999999997</c:v>
                </c:pt>
                <c:pt idx="20767">
                  <c:v>506.48</c:v>
                </c:pt>
                <c:pt idx="20768">
                  <c:v>506.56700000000001</c:v>
                </c:pt>
                <c:pt idx="20769">
                  <c:v>506.66199999999998</c:v>
                </c:pt>
                <c:pt idx="20770">
                  <c:v>506.76</c:v>
                </c:pt>
                <c:pt idx="20771">
                  <c:v>506.85599999999999</c:v>
                </c:pt>
                <c:pt idx="20772">
                  <c:v>506.92599999999999</c:v>
                </c:pt>
                <c:pt idx="20773">
                  <c:v>506.947</c:v>
                </c:pt>
                <c:pt idx="20774">
                  <c:v>506.94799999999998</c:v>
                </c:pt>
                <c:pt idx="20775">
                  <c:v>506.95299999999997</c:v>
                </c:pt>
                <c:pt idx="20776">
                  <c:v>506.96499999999997</c:v>
                </c:pt>
                <c:pt idx="20777">
                  <c:v>506.99200000000002</c:v>
                </c:pt>
                <c:pt idx="20778">
                  <c:v>507.03800000000001</c:v>
                </c:pt>
                <c:pt idx="20779">
                  <c:v>507.1</c:v>
                </c:pt>
                <c:pt idx="20780">
                  <c:v>507.13299999999998</c:v>
                </c:pt>
                <c:pt idx="20781">
                  <c:v>507.13400000000001</c:v>
                </c:pt>
                <c:pt idx="20782">
                  <c:v>507.14</c:v>
                </c:pt>
                <c:pt idx="20783">
                  <c:v>507.14800000000002</c:v>
                </c:pt>
                <c:pt idx="20784">
                  <c:v>507.16300000000001</c:v>
                </c:pt>
                <c:pt idx="20785">
                  <c:v>507.18</c:v>
                </c:pt>
                <c:pt idx="20786">
                  <c:v>507.19799999999998</c:v>
                </c:pt>
                <c:pt idx="20787">
                  <c:v>507.21600000000001</c:v>
                </c:pt>
                <c:pt idx="20788">
                  <c:v>507.23599999999999</c:v>
                </c:pt>
                <c:pt idx="20789">
                  <c:v>507.25200000000001</c:v>
                </c:pt>
                <c:pt idx="20790">
                  <c:v>507.26900000000001</c:v>
                </c:pt>
                <c:pt idx="20791">
                  <c:v>507.28800000000001</c:v>
                </c:pt>
                <c:pt idx="20792">
                  <c:v>507.31299999999999</c:v>
                </c:pt>
                <c:pt idx="20793">
                  <c:v>507.346</c:v>
                </c:pt>
                <c:pt idx="20794">
                  <c:v>507.38</c:v>
                </c:pt>
                <c:pt idx="20795">
                  <c:v>507.40199999999999</c:v>
                </c:pt>
                <c:pt idx="20796">
                  <c:v>507.41800000000001</c:v>
                </c:pt>
                <c:pt idx="20797">
                  <c:v>507.43700000000001</c:v>
                </c:pt>
                <c:pt idx="20798">
                  <c:v>507.45800000000003</c:v>
                </c:pt>
                <c:pt idx="20799">
                  <c:v>507.47800000000001</c:v>
                </c:pt>
                <c:pt idx="20800">
                  <c:v>507.49700000000001</c:v>
                </c:pt>
                <c:pt idx="20801">
                  <c:v>507.51499999999999</c:v>
                </c:pt>
                <c:pt idx="20802">
                  <c:v>507.53800000000001</c:v>
                </c:pt>
                <c:pt idx="20803">
                  <c:v>507.57600000000002</c:v>
                </c:pt>
                <c:pt idx="20804">
                  <c:v>507.65300000000002</c:v>
                </c:pt>
                <c:pt idx="20805">
                  <c:v>507.74400000000003</c:v>
                </c:pt>
                <c:pt idx="20806">
                  <c:v>507.82799999999997</c:v>
                </c:pt>
                <c:pt idx="20807">
                  <c:v>507.892</c:v>
                </c:pt>
                <c:pt idx="20808">
                  <c:v>507.94600000000003</c:v>
                </c:pt>
                <c:pt idx="20809">
                  <c:v>507.96499999999997</c:v>
                </c:pt>
                <c:pt idx="20810">
                  <c:v>507.988</c:v>
                </c:pt>
                <c:pt idx="20811">
                  <c:v>508.00599999999997</c:v>
                </c:pt>
                <c:pt idx="20812">
                  <c:v>508.02300000000002</c:v>
                </c:pt>
                <c:pt idx="20813">
                  <c:v>508.03699999999998</c:v>
                </c:pt>
                <c:pt idx="20814">
                  <c:v>508.053</c:v>
                </c:pt>
                <c:pt idx="20815">
                  <c:v>508.07100000000003</c:v>
                </c:pt>
                <c:pt idx="20816">
                  <c:v>508.09199999999998</c:v>
                </c:pt>
                <c:pt idx="20817">
                  <c:v>508.11500000000001</c:v>
                </c:pt>
                <c:pt idx="20818">
                  <c:v>508.13499999999999</c:v>
                </c:pt>
                <c:pt idx="20819">
                  <c:v>508.15199999999999</c:v>
                </c:pt>
                <c:pt idx="20820">
                  <c:v>508.17</c:v>
                </c:pt>
                <c:pt idx="20821">
                  <c:v>508.18900000000002</c:v>
                </c:pt>
                <c:pt idx="20822">
                  <c:v>508.20800000000003</c:v>
                </c:pt>
                <c:pt idx="20823">
                  <c:v>508.24099999999999</c:v>
                </c:pt>
                <c:pt idx="20824">
                  <c:v>508.303</c:v>
                </c:pt>
                <c:pt idx="20825">
                  <c:v>508.34300000000002</c:v>
                </c:pt>
                <c:pt idx="20826">
                  <c:v>508.35500000000002</c:v>
                </c:pt>
                <c:pt idx="20827">
                  <c:v>508.36500000000001</c:v>
                </c:pt>
                <c:pt idx="20828">
                  <c:v>508.37900000000002</c:v>
                </c:pt>
                <c:pt idx="20829">
                  <c:v>508.39400000000001</c:v>
                </c:pt>
                <c:pt idx="20830">
                  <c:v>508.40899999999999</c:v>
                </c:pt>
                <c:pt idx="20831">
                  <c:v>508.42500000000001</c:v>
                </c:pt>
                <c:pt idx="20832">
                  <c:v>508.44099999999997</c:v>
                </c:pt>
                <c:pt idx="20833">
                  <c:v>508.45699999999999</c:v>
                </c:pt>
                <c:pt idx="20834">
                  <c:v>508.47300000000001</c:v>
                </c:pt>
                <c:pt idx="20835">
                  <c:v>508.48899999999998</c:v>
                </c:pt>
                <c:pt idx="20836">
                  <c:v>508.505</c:v>
                </c:pt>
                <c:pt idx="20837">
                  <c:v>508.52100000000002</c:v>
                </c:pt>
                <c:pt idx="20838">
                  <c:v>508.536</c:v>
                </c:pt>
                <c:pt idx="20839">
                  <c:v>508.55200000000002</c:v>
                </c:pt>
                <c:pt idx="20840">
                  <c:v>508.56799999999998</c:v>
                </c:pt>
                <c:pt idx="20841">
                  <c:v>508.58300000000003</c:v>
                </c:pt>
                <c:pt idx="20842">
                  <c:v>508.59899999999999</c:v>
                </c:pt>
                <c:pt idx="20843">
                  <c:v>508.61500000000001</c:v>
                </c:pt>
                <c:pt idx="20844">
                  <c:v>508.63</c:v>
                </c:pt>
                <c:pt idx="20845">
                  <c:v>508.64800000000002</c:v>
                </c:pt>
                <c:pt idx="20846">
                  <c:v>508.66500000000002</c:v>
                </c:pt>
                <c:pt idx="20847">
                  <c:v>508.68200000000002</c:v>
                </c:pt>
                <c:pt idx="20848">
                  <c:v>508.69900000000001</c:v>
                </c:pt>
                <c:pt idx="20849">
                  <c:v>508.71600000000001</c:v>
                </c:pt>
                <c:pt idx="20850">
                  <c:v>508.73200000000003</c:v>
                </c:pt>
                <c:pt idx="20851">
                  <c:v>508.74900000000002</c:v>
                </c:pt>
                <c:pt idx="20852">
                  <c:v>508.76499999999999</c:v>
                </c:pt>
                <c:pt idx="20853">
                  <c:v>508.78100000000001</c:v>
                </c:pt>
                <c:pt idx="20854">
                  <c:v>508.798</c:v>
                </c:pt>
                <c:pt idx="20855">
                  <c:v>508.81400000000002</c:v>
                </c:pt>
                <c:pt idx="20856">
                  <c:v>508.82900000000001</c:v>
                </c:pt>
                <c:pt idx="20857">
                  <c:v>508.84500000000003</c:v>
                </c:pt>
                <c:pt idx="20858">
                  <c:v>508.86</c:v>
                </c:pt>
                <c:pt idx="20859">
                  <c:v>508.87599999999998</c:v>
                </c:pt>
                <c:pt idx="20860">
                  <c:v>508.89100000000002</c:v>
                </c:pt>
                <c:pt idx="20861">
                  <c:v>508.90600000000001</c:v>
                </c:pt>
                <c:pt idx="20862">
                  <c:v>508.92099999999999</c:v>
                </c:pt>
                <c:pt idx="20863">
                  <c:v>508.93700000000001</c:v>
                </c:pt>
                <c:pt idx="20864">
                  <c:v>508.952</c:v>
                </c:pt>
                <c:pt idx="20865">
                  <c:v>508.96699999999998</c:v>
                </c:pt>
                <c:pt idx="20866">
                  <c:v>508.98200000000003</c:v>
                </c:pt>
                <c:pt idx="20867">
                  <c:v>508.99799999999999</c:v>
                </c:pt>
                <c:pt idx="20868">
                  <c:v>509.01400000000001</c:v>
                </c:pt>
                <c:pt idx="20869">
                  <c:v>509.03300000000002</c:v>
                </c:pt>
                <c:pt idx="20870">
                  <c:v>509.05399999999997</c:v>
                </c:pt>
                <c:pt idx="20871">
                  <c:v>509.07799999999997</c:v>
                </c:pt>
                <c:pt idx="20872">
                  <c:v>509.10199999999998</c:v>
                </c:pt>
                <c:pt idx="20873">
                  <c:v>509.125</c:v>
                </c:pt>
                <c:pt idx="20874">
                  <c:v>509.14699999999999</c:v>
                </c:pt>
                <c:pt idx="20875">
                  <c:v>509.16699999999997</c:v>
                </c:pt>
                <c:pt idx="20876">
                  <c:v>509.18799999999999</c:v>
                </c:pt>
                <c:pt idx="20877">
                  <c:v>509.20600000000002</c:v>
                </c:pt>
                <c:pt idx="20878">
                  <c:v>509.22300000000001</c:v>
                </c:pt>
                <c:pt idx="20879">
                  <c:v>509.24</c:v>
                </c:pt>
                <c:pt idx="20880">
                  <c:v>509.25599999999997</c:v>
                </c:pt>
                <c:pt idx="20881">
                  <c:v>509.27300000000002</c:v>
                </c:pt>
                <c:pt idx="20882">
                  <c:v>509.28899999999999</c:v>
                </c:pt>
                <c:pt idx="20883">
                  <c:v>509.30599999999998</c:v>
                </c:pt>
                <c:pt idx="20884">
                  <c:v>509.322</c:v>
                </c:pt>
                <c:pt idx="20885">
                  <c:v>509.33800000000002</c:v>
                </c:pt>
                <c:pt idx="20886">
                  <c:v>509.35500000000002</c:v>
                </c:pt>
                <c:pt idx="20887">
                  <c:v>509.37099999999998</c:v>
                </c:pt>
                <c:pt idx="20888">
                  <c:v>509.387</c:v>
                </c:pt>
                <c:pt idx="20889">
                  <c:v>509.40300000000002</c:v>
                </c:pt>
                <c:pt idx="20890">
                  <c:v>509.41899999999998</c:v>
                </c:pt>
                <c:pt idx="20891">
                  <c:v>509.43599999999998</c:v>
                </c:pt>
                <c:pt idx="20892">
                  <c:v>509.452</c:v>
                </c:pt>
                <c:pt idx="20893">
                  <c:v>509.46800000000002</c:v>
                </c:pt>
                <c:pt idx="20894">
                  <c:v>509.48500000000001</c:v>
                </c:pt>
                <c:pt idx="20895">
                  <c:v>509.50099999999998</c:v>
                </c:pt>
                <c:pt idx="20896">
                  <c:v>509.517</c:v>
                </c:pt>
                <c:pt idx="20897">
                  <c:v>509.53399999999999</c:v>
                </c:pt>
                <c:pt idx="20898">
                  <c:v>509.54899999999998</c:v>
                </c:pt>
                <c:pt idx="20899">
                  <c:v>509.565</c:v>
                </c:pt>
                <c:pt idx="20900">
                  <c:v>509.58100000000002</c:v>
                </c:pt>
                <c:pt idx="20901">
                  <c:v>509.59699999999998</c:v>
                </c:pt>
                <c:pt idx="20902">
                  <c:v>509.613</c:v>
                </c:pt>
                <c:pt idx="20903">
                  <c:v>509.62799999999999</c:v>
                </c:pt>
                <c:pt idx="20904">
                  <c:v>509.64400000000001</c:v>
                </c:pt>
                <c:pt idx="20905">
                  <c:v>509.66</c:v>
                </c:pt>
                <c:pt idx="20906">
                  <c:v>509.67500000000001</c:v>
                </c:pt>
                <c:pt idx="20907">
                  <c:v>509.69099999999997</c:v>
                </c:pt>
                <c:pt idx="20908">
                  <c:v>509.70600000000002</c:v>
                </c:pt>
                <c:pt idx="20909">
                  <c:v>509.72</c:v>
                </c:pt>
                <c:pt idx="20910">
                  <c:v>509.73500000000001</c:v>
                </c:pt>
                <c:pt idx="20911">
                  <c:v>509.75099999999998</c:v>
                </c:pt>
                <c:pt idx="20912">
                  <c:v>509.76600000000002</c:v>
                </c:pt>
                <c:pt idx="20913">
                  <c:v>509.78100000000001</c:v>
                </c:pt>
                <c:pt idx="20914">
                  <c:v>509.79599999999999</c:v>
                </c:pt>
                <c:pt idx="20915">
                  <c:v>509.81200000000001</c:v>
                </c:pt>
                <c:pt idx="20916">
                  <c:v>509.82600000000002</c:v>
                </c:pt>
                <c:pt idx="20917">
                  <c:v>509.84</c:v>
                </c:pt>
                <c:pt idx="20918">
                  <c:v>509.85399999999998</c:v>
                </c:pt>
                <c:pt idx="20919">
                  <c:v>509.86799999999999</c:v>
                </c:pt>
                <c:pt idx="20920">
                  <c:v>509.88200000000001</c:v>
                </c:pt>
                <c:pt idx="20921">
                  <c:v>509.89600000000002</c:v>
                </c:pt>
                <c:pt idx="20922">
                  <c:v>509.91399999999999</c:v>
                </c:pt>
                <c:pt idx="20923">
                  <c:v>509.952</c:v>
                </c:pt>
                <c:pt idx="20924">
                  <c:v>510.02800000000002</c:v>
                </c:pt>
                <c:pt idx="20925">
                  <c:v>510.11900000000003</c:v>
                </c:pt>
                <c:pt idx="20926">
                  <c:v>510.2</c:v>
                </c:pt>
                <c:pt idx="20927">
                  <c:v>510.255</c:v>
                </c:pt>
                <c:pt idx="20928">
                  <c:v>510.28</c:v>
                </c:pt>
                <c:pt idx="20929">
                  <c:v>510.28100000000001</c:v>
                </c:pt>
                <c:pt idx="20930">
                  <c:v>510.29</c:v>
                </c:pt>
                <c:pt idx="20931">
                  <c:v>510.3</c:v>
                </c:pt>
                <c:pt idx="20932">
                  <c:v>510.32100000000003</c:v>
                </c:pt>
                <c:pt idx="20933">
                  <c:v>510.34300000000002</c:v>
                </c:pt>
                <c:pt idx="20934">
                  <c:v>510.36</c:v>
                </c:pt>
                <c:pt idx="20935">
                  <c:v>510.37900000000002</c:v>
                </c:pt>
                <c:pt idx="20936">
                  <c:v>510.4</c:v>
                </c:pt>
                <c:pt idx="20937">
                  <c:v>510.42</c:v>
                </c:pt>
                <c:pt idx="20938">
                  <c:v>510.43799999999999</c:v>
                </c:pt>
                <c:pt idx="20939">
                  <c:v>510.45600000000002</c:v>
                </c:pt>
                <c:pt idx="20940">
                  <c:v>510.47500000000002</c:v>
                </c:pt>
                <c:pt idx="20941">
                  <c:v>510.49700000000001</c:v>
                </c:pt>
                <c:pt idx="20942">
                  <c:v>510.53800000000001</c:v>
                </c:pt>
                <c:pt idx="20943">
                  <c:v>510.608</c:v>
                </c:pt>
                <c:pt idx="20944">
                  <c:v>510.67399999999998</c:v>
                </c:pt>
                <c:pt idx="20945">
                  <c:v>510.71</c:v>
                </c:pt>
                <c:pt idx="20946">
                  <c:v>510.73700000000002</c:v>
                </c:pt>
                <c:pt idx="20947">
                  <c:v>510.75400000000002</c:v>
                </c:pt>
                <c:pt idx="20948">
                  <c:v>510.774</c:v>
                </c:pt>
                <c:pt idx="20949">
                  <c:v>510.798</c:v>
                </c:pt>
                <c:pt idx="20950">
                  <c:v>510.815</c:v>
                </c:pt>
                <c:pt idx="20951">
                  <c:v>510.834</c:v>
                </c:pt>
                <c:pt idx="20952">
                  <c:v>510.85399999999998</c:v>
                </c:pt>
                <c:pt idx="20953">
                  <c:v>510.87400000000002</c:v>
                </c:pt>
                <c:pt idx="20954">
                  <c:v>510.89299999999997</c:v>
                </c:pt>
                <c:pt idx="20955">
                  <c:v>510.916</c:v>
                </c:pt>
                <c:pt idx="20956">
                  <c:v>510.96300000000002</c:v>
                </c:pt>
                <c:pt idx="20957">
                  <c:v>511.05</c:v>
                </c:pt>
                <c:pt idx="20958">
                  <c:v>511.14400000000001</c:v>
                </c:pt>
                <c:pt idx="20959">
                  <c:v>511.19499999999999</c:v>
                </c:pt>
                <c:pt idx="20960">
                  <c:v>511.24099999999999</c:v>
                </c:pt>
                <c:pt idx="20961">
                  <c:v>511.26900000000001</c:v>
                </c:pt>
                <c:pt idx="20962">
                  <c:v>511.28800000000001</c:v>
                </c:pt>
                <c:pt idx="20963">
                  <c:v>511.30500000000001</c:v>
                </c:pt>
                <c:pt idx="20964">
                  <c:v>511.32299999999998</c:v>
                </c:pt>
                <c:pt idx="20965">
                  <c:v>511.34199999999998</c:v>
                </c:pt>
                <c:pt idx="20966">
                  <c:v>511.36200000000002</c:v>
                </c:pt>
                <c:pt idx="20967">
                  <c:v>511.38400000000001</c:v>
                </c:pt>
                <c:pt idx="20968">
                  <c:v>511.40800000000002</c:v>
                </c:pt>
                <c:pt idx="20969">
                  <c:v>511.43</c:v>
                </c:pt>
                <c:pt idx="20970">
                  <c:v>511.45</c:v>
                </c:pt>
                <c:pt idx="20971">
                  <c:v>511.46899999999999</c:v>
                </c:pt>
                <c:pt idx="20972">
                  <c:v>511.49099999999999</c:v>
                </c:pt>
                <c:pt idx="20973">
                  <c:v>511.52300000000002</c:v>
                </c:pt>
                <c:pt idx="20974">
                  <c:v>511.584</c:v>
                </c:pt>
                <c:pt idx="20975">
                  <c:v>511.673</c:v>
                </c:pt>
                <c:pt idx="20976">
                  <c:v>511.77</c:v>
                </c:pt>
                <c:pt idx="20977">
                  <c:v>511.86500000000001</c:v>
                </c:pt>
                <c:pt idx="20978">
                  <c:v>511.94600000000003</c:v>
                </c:pt>
                <c:pt idx="20979">
                  <c:v>511.95499999999998</c:v>
                </c:pt>
                <c:pt idx="20980">
                  <c:v>511.96699999999998</c:v>
                </c:pt>
                <c:pt idx="20981">
                  <c:v>511.97899999999998</c:v>
                </c:pt>
                <c:pt idx="20982">
                  <c:v>511.995</c:v>
                </c:pt>
                <c:pt idx="20983">
                  <c:v>512.01599999999996</c:v>
                </c:pt>
                <c:pt idx="20984">
                  <c:v>512.03499999999997</c:v>
                </c:pt>
                <c:pt idx="20985">
                  <c:v>512.05700000000002</c:v>
                </c:pt>
                <c:pt idx="20986">
                  <c:v>512.08000000000004</c:v>
                </c:pt>
                <c:pt idx="20987">
                  <c:v>512.1</c:v>
                </c:pt>
                <c:pt idx="20988">
                  <c:v>512.12099999999998</c:v>
                </c:pt>
                <c:pt idx="20989">
                  <c:v>512.14099999999996</c:v>
                </c:pt>
                <c:pt idx="20990">
                  <c:v>512.16999999999996</c:v>
                </c:pt>
                <c:pt idx="20991">
                  <c:v>512.22900000000004</c:v>
                </c:pt>
                <c:pt idx="20992">
                  <c:v>512.31299999999999</c:v>
                </c:pt>
                <c:pt idx="20993">
                  <c:v>512.36900000000003</c:v>
                </c:pt>
                <c:pt idx="20994">
                  <c:v>512.39700000000005</c:v>
                </c:pt>
                <c:pt idx="20995">
                  <c:v>512.41700000000003</c:v>
                </c:pt>
                <c:pt idx="20996">
                  <c:v>512.43600000000004</c:v>
                </c:pt>
                <c:pt idx="20997">
                  <c:v>512.45500000000004</c:v>
                </c:pt>
                <c:pt idx="20998">
                  <c:v>512.47299999999996</c:v>
                </c:pt>
                <c:pt idx="20999">
                  <c:v>512.49300000000005</c:v>
                </c:pt>
                <c:pt idx="21000">
                  <c:v>512.51700000000005</c:v>
                </c:pt>
                <c:pt idx="21001">
                  <c:v>512.53899999999999</c:v>
                </c:pt>
                <c:pt idx="21002">
                  <c:v>512.55899999999997</c:v>
                </c:pt>
                <c:pt idx="21003">
                  <c:v>512.57899999999995</c:v>
                </c:pt>
                <c:pt idx="21004">
                  <c:v>512.60599999999999</c:v>
                </c:pt>
                <c:pt idx="21005">
                  <c:v>512.65499999999997</c:v>
                </c:pt>
                <c:pt idx="21006">
                  <c:v>512.72799999999995</c:v>
                </c:pt>
                <c:pt idx="21007">
                  <c:v>512.80499999999995</c:v>
                </c:pt>
                <c:pt idx="21008">
                  <c:v>512.84799999999996</c:v>
                </c:pt>
                <c:pt idx="21009">
                  <c:v>512.86699999999996</c:v>
                </c:pt>
                <c:pt idx="21010">
                  <c:v>512.88300000000004</c:v>
                </c:pt>
                <c:pt idx="21011">
                  <c:v>512.90300000000002</c:v>
                </c:pt>
                <c:pt idx="21012">
                  <c:v>512.92100000000005</c:v>
                </c:pt>
                <c:pt idx="21013">
                  <c:v>512.94200000000001</c:v>
                </c:pt>
                <c:pt idx="21014">
                  <c:v>512.96400000000006</c:v>
                </c:pt>
                <c:pt idx="21015">
                  <c:v>512.98599999999999</c:v>
                </c:pt>
                <c:pt idx="21016">
                  <c:v>513.00599999999997</c:v>
                </c:pt>
                <c:pt idx="21017">
                  <c:v>513.02700000000004</c:v>
                </c:pt>
                <c:pt idx="21018">
                  <c:v>513.04700000000003</c:v>
                </c:pt>
                <c:pt idx="21019">
                  <c:v>513.06700000000001</c:v>
                </c:pt>
                <c:pt idx="21020">
                  <c:v>513.1</c:v>
                </c:pt>
                <c:pt idx="21021">
                  <c:v>513.16399999999999</c:v>
                </c:pt>
                <c:pt idx="21022">
                  <c:v>513.25400000000002</c:v>
                </c:pt>
                <c:pt idx="21023">
                  <c:v>513.35199999999998</c:v>
                </c:pt>
                <c:pt idx="21024">
                  <c:v>513.42200000000003</c:v>
                </c:pt>
                <c:pt idx="21025">
                  <c:v>513.44600000000003</c:v>
                </c:pt>
                <c:pt idx="21026">
                  <c:v>513.44799999999998</c:v>
                </c:pt>
                <c:pt idx="21027">
                  <c:v>513.45500000000004</c:v>
                </c:pt>
                <c:pt idx="21028">
                  <c:v>513.46400000000006</c:v>
                </c:pt>
                <c:pt idx="21029">
                  <c:v>513.47400000000005</c:v>
                </c:pt>
                <c:pt idx="21030">
                  <c:v>513.48599999999999</c:v>
                </c:pt>
                <c:pt idx="21031">
                  <c:v>513.49900000000002</c:v>
                </c:pt>
                <c:pt idx="21032">
                  <c:v>513.51400000000001</c:v>
                </c:pt>
                <c:pt idx="21033">
                  <c:v>513.529</c:v>
                </c:pt>
                <c:pt idx="21034">
                  <c:v>513.54499999999996</c:v>
                </c:pt>
                <c:pt idx="21035">
                  <c:v>513.55999999999995</c:v>
                </c:pt>
                <c:pt idx="21036">
                  <c:v>513.57500000000005</c:v>
                </c:pt>
                <c:pt idx="21037">
                  <c:v>513.59100000000001</c:v>
                </c:pt>
                <c:pt idx="21038">
                  <c:v>513.60599999999999</c:v>
                </c:pt>
                <c:pt idx="21039">
                  <c:v>513.62099999999998</c:v>
                </c:pt>
                <c:pt idx="21040">
                  <c:v>513.63599999999997</c:v>
                </c:pt>
                <c:pt idx="21041">
                  <c:v>513.65200000000004</c:v>
                </c:pt>
                <c:pt idx="21042">
                  <c:v>513.66700000000003</c:v>
                </c:pt>
                <c:pt idx="21043">
                  <c:v>513.68299999999999</c:v>
                </c:pt>
                <c:pt idx="21044">
                  <c:v>513.69799999999998</c:v>
                </c:pt>
                <c:pt idx="21045">
                  <c:v>513.71400000000006</c:v>
                </c:pt>
                <c:pt idx="21046">
                  <c:v>513.73</c:v>
                </c:pt>
                <c:pt idx="21047">
                  <c:v>513.745</c:v>
                </c:pt>
                <c:pt idx="21048">
                  <c:v>513.76099999999997</c:v>
                </c:pt>
                <c:pt idx="21049">
                  <c:v>513.77700000000004</c:v>
                </c:pt>
                <c:pt idx="21050">
                  <c:v>513.79200000000003</c:v>
                </c:pt>
                <c:pt idx="21051">
                  <c:v>513.80799999999999</c:v>
                </c:pt>
                <c:pt idx="21052">
                  <c:v>513.82299999999998</c:v>
                </c:pt>
                <c:pt idx="21053">
                  <c:v>513.83699999999999</c:v>
                </c:pt>
                <c:pt idx="21054">
                  <c:v>513.85199999999998</c:v>
                </c:pt>
                <c:pt idx="21055">
                  <c:v>513.86599999999999</c:v>
                </c:pt>
                <c:pt idx="21056">
                  <c:v>513.88</c:v>
                </c:pt>
                <c:pt idx="21057">
                  <c:v>513.89400000000001</c:v>
                </c:pt>
                <c:pt idx="21058">
                  <c:v>513.90899999999999</c:v>
                </c:pt>
                <c:pt idx="21059">
                  <c:v>513.92399999999998</c:v>
                </c:pt>
                <c:pt idx="21060">
                  <c:v>513.94799999999998</c:v>
                </c:pt>
                <c:pt idx="21061">
                  <c:v>513.99</c:v>
                </c:pt>
                <c:pt idx="21062">
                  <c:v>514.04899999999998</c:v>
                </c:pt>
                <c:pt idx="21063">
                  <c:v>514.11800000000005</c:v>
                </c:pt>
                <c:pt idx="21064">
                  <c:v>514.19100000000003</c:v>
                </c:pt>
                <c:pt idx="21065">
                  <c:v>514.26300000000003</c:v>
                </c:pt>
                <c:pt idx="21066">
                  <c:v>514.34100000000001</c:v>
                </c:pt>
                <c:pt idx="21067">
                  <c:v>514.41499999999996</c:v>
                </c:pt>
                <c:pt idx="21068">
                  <c:v>514.48</c:v>
                </c:pt>
                <c:pt idx="21069">
                  <c:v>514.48</c:v>
                </c:pt>
                <c:pt idx="21070">
                  <c:v>514.48</c:v>
                </c:pt>
                <c:pt idx="21071">
                  <c:v>514.48900000000003</c:v>
                </c:pt>
                <c:pt idx="21072">
                  <c:v>514.51199999999994</c:v>
                </c:pt>
                <c:pt idx="21073">
                  <c:v>514.53300000000002</c:v>
                </c:pt>
                <c:pt idx="21074">
                  <c:v>514.55100000000004</c:v>
                </c:pt>
                <c:pt idx="21075">
                  <c:v>514.57299999999998</c:v>
                </c:pt>
                <c:pt idx="21076">
                  <c:v>514.601</c:v>
                </c:pt>
                <c:pt idx="21077">
                  <c:v>514.63499999999999</c:v>
                </c:pt>
                <c:pt idx="21078">
                  <c:v>514.66099999999994</c:v>
                </c:pt>
                <c:pt idx="21079">
                  <c:v>514.678</c:v>
                </c:pt>
                <c:pt idx="21080">
                  <c:v>514.69299999999998</c:v>
                </c:pt>
                <c:pt idx="21081">
                  <c:v>514.71199999999999</c:v>
                </c:pt>
                <c:pt idx="21082">
                  <c:v>514.75300000000004</c:v>
                </c:pt>
                <c:pt idx="21083">
                  <c:v>514.82600000000002</c:v>
                </c:pt>
                <c:pt idx="21084">
                  <c:v>514.92100000000005</c:v>
                </c:pt>
                <c:pt idx="21085">
                  <c:v>515.01099999999997</c:v>
                </c:pt>
                <c:pt idx="21086">
                  <c:v>515.04999999999995</c:v>
                </c:pt>
                <c:pt idx="21087">
                  <c:v>515.04999999999995</c:v>
                </c:pt>
                <c:pt idx="21088">
                  <c:v>515.05399999999997</c:v>
                </c:pt>
                <c:pt idx="21089">
                  <c:v>515.06299999999999</c:v>
                </c:pt>
                <c:pt idx="21090">
                  <c:v>515.07299999999998</c:v>
                </c:pt>
                <c:pt idx="21091">
                  <c:v>515.08699999999999</c:v>
                </c:pt>
                <c:pt idx="21092">
                  <c:v>515.10199999999998</c:v>
                </c:pt>
                <c:pt idx="21093">
                  <c:v>515.12</c:v>
                </c:pt>
                <c:pt idx="21094">
                  <c:v>515.14</c:v>
                </c:pt>
                <c:pt idx="21095">
                  <c:v>515.16099999999994</c:v>
                </c:pt>
                <c:pt idx="21096">
                  <c:v>515.18200000000002</c:v>
                </c:pt>
                <c:pt idx="21097">
                  <c:v>515.202</c:v>
                </c:pt>
                <c:pt idx="21098">
                  <c:v>515.221</c:v>
                </c:pt>
                <c:pt idx="21099">
                  <c:v>515.24099999999999</c:v>
                </c:pt>
                <c:pt idx="21100">
                  <c:v>515.26400000000001</c:v>
                </c:pt>
                <c:pt idx="21101">
                  <c:v>515.30600000000004</c:v>
                </c:pt>
                <c:pt idx="21102">
                  <c:v>515.36800000000005</c:v>
                </c:pt>
                <c:pt idx="21103">
                  <c:v>515.44299999999998</c:v>
                </c:pt>
                <c:pt idx="21104">
                  <c:v>515.47500000000002</c:v>
                </c:pt>
                <c:pt idx="21105">
                  <c:v>515.49199999999996</c:v>
                </c:pt>
                <c:pt idx="21106">
                  <c:v>515.50400000000002</c:v>
                </c:pt>
                <c:pt idx="21107">
                  <c:v>515.52099999999996</c:v>
                </c:pt>
                <c:pt idx="21108">
                  <c:v>515.53800000000001</c:v>
                </c:pt>
                <c:pt idx="21109">
                  <c:v>515.55600000000004</c:v>
                </c:pt>
                <c:pt idx="21110">
                  <c:v>515.57799999999997</c:v>
                </c:pt>
                <c:pt idx="21111">
                  <c:v>515.60199999999998</c:v>
                </c:pt>
                <c:pt idx="21112">
                  <c:v>515.62300000000005</c:v>
                </c:pt>
                <c:pt idx="21113">
                  <c:v>515.64300000000003</c:v>
                </c:pt>
                <c:pt idx="21114">
                  <c:v>515.66399999999999</c:v>
                </c:pt>
                <c:pt idx="21115">
                  <c:v>515.68799999999999</c:v>
                </c:pt>
                <c:pt idx="21116">
                  <c:v>515.72900000000004</c:v>
                </c:pt>
                <c:pt idx="21117">
                  <c:v>515.80100000000004</c:v>
                </c:pt>
                <c:pt idx="21118">
                  <c:v>515.85599999999999</c:v>
                </c:pt>
                <c:pt idx="21119">
                  <c:v>515.87199999999996</c:v>
                </c:pt>
                <c:pt idx="21120">
                  <c:v>515.88800000000003</c:v>
                </c:pt>
                <c:pt idx="21121">
                  <c:v>515.90899999999999</c:v>
                </c:pt>
                <c:pt idx="21122">
                  <c:v>515.93200000000002</c:v>
                </c:pt>
                <c:pt idx="21123">
                  <c:v>515.95100000000002</c:v>
                </c:pt>
                <c:pt idx="21124">
                  <c:v>515.97199999999998</c:v>
                </c:pt>
                <c:pt idx="21125">
                  <c:v>515.995</c:v>
                </c:pt>
                <c:pt idx="21126">
                  <c:v>516.01400000000001</c:v>
                </c:pt>
                <c:pt idx="21127">
                  <c:v>516.03399999999999</c:v>
                </c:pt>
                <c:pt idx="21128">
                  <c:v>516.05399999999997</c:v>
                </c:pt>
                <c:pt idx="21129">
                  <c:v>516.07500000000005</c:v>
                </c:pt>
                <c:pt idx="21130">
                  <c:v>516.10199999999998</c:v>
                </c:pt>
                <c:pt idx="21131">
                  <c:v>516.16099999999994</c:v>
                </c:pt>
                <c:pt idx="21132">
                  <c:v>516.24800000000005</c:v>
                </c:pt>
                <c:pt idx="21133">
                  <c:v>516.29999999999995</c:v>
                </c:pt>
                <c:pt idx="21134">
                  <c:v>516.34500000000003</c:v>
                </c:pt>
                <c:pt idx="21135">
                  <c:v>516.36800000000005</c:v>
                </c:pt>
                <c:pt idx="21136">
                  <c:v>516.38199999999995</c:v>
                </c:pt>
                <c:pt idx="21137">
                  <c:v>516.40099999999995</c:v>
                </c:pt>
                <c:pt idx="21138">
                  <c:v>516.423</c:v>
                </c:pt>
                <c:pt idx="21139">
                  <c:v>516.44299999999998</c:v>
                </c:pt>
                <c:pt idx="21140">
                  <c:v>516.46100000000001</c:v>
                </c:pt>
                <c:pt idx="21141">
                  <c:v>516.47900000000004</c:v>
                </c:pt>
                <c:pt idx="21142">
                  <c:v>516.49699999999996</c:v>
                </c:pt>
                <c:pt idx="21143">
                  <c:v>516.51800000000003</c:v>
                </c:pt>
                <c:pt idx="21144">
                  <c:v>516.55499999999995</c:v>
                </c:pt>
                <c:pt idx="21145">
                  <c:v>516.62699999999995</c:v>
                </c:pt>
                <c:pt idx="21146">
                  <c:v>516.68399999999997</c:v>
                </c:pt>
                <c:pt idx="21147">
                  <c:v>516.70299999999997</c:v>
                </c:pt>
                <c:pt idx="21148">
                  <c:v>516.71400000000006</c:v>
                </c:pt>
                <c:pt idx="21149">
                  <c:v>516.73199999999997</c:v>
                </c:pt>
                <c:pt idx="21150">
                  <c:v>516.76</c:v>
                </c:pt>
                <c:pt idx="21151">
                  <c:v>516.78399999999999</c:v>
                </c:pt>
                <c:pt idx="21152">
                  <c:v>516.80100000000004</c:v>
                </c:pt>
                <c:pt idx="21153">
                  <c:v>516.81700000000001</c:v>
                </c:pt>
                <c:pt idx="21154">
                  <c:v>516.83500000000004</c:v>
                </c:pt>
                <c:pt idx="21155">
                  <c:v>516.85299999999995</c:v>
                </c:pt>
                <c:pt idx="21156">
                  <c:v>516.87199999999996</c:v>
                </c:pt>
                <c:pt idx="21157">
                  <c:v>516.91899999999998</c:v>
                </c:pt>
                <c:pt idx="21158">
                  <c:v>516.99599999999998</c:v>
                </c:pt>
                <c:pt idx="21159">
                  <c:v>517.03800000000001</c:v>
                </c:pt>
                <c:pt idx="21160">
                  <c:v>517.06600000000003</c:v>
                </c:pt>
                <c:pt idx="21161">
                  <c:v>517.07600000000002</c:v>
                </c:pt>
                <c:pt idx="21162">
                  <c:v>517.08799999999997</c:v>
                </c:pt>
                <c:pt idx="21163">
                  <c:v>517.11</c:v>
                </c:pt>
                <c:pt idx="21164">
                  <c:v>517.13099999999997</c:v>
                </c:pt>
                <c:pt idx="21165">
                  <c:v>517.15200000000004</c:v>
                </c:pt>
                <c:pt idx="21166">
                  <c:v>517.16899999999998</c:v>
                </c:pt>
                <c:pt idx="21167">
                  <c:v>517.18700000000001</c:v>
                </c:pt>
                <c:pt idx="21168">
                  <c:v>517.20500000000004</c:v>
                </c:pt>
                <c:pt idx="21169">
                  <c:v>517.22500000000002</c:v>
                </c:pt>
                <c:pt idx="21170">
                  <c:v>517.26099999999997</c:v>
                </c:pt>
                <c:pt idx="21171">
                  <c:v>517.32899999999995</c:v>
                </c:pt>
                <c:pt idx="21172">
                  <c:v>517.38599999999997</c:v>
                </c:pt>
                <c:pt idx="21173">
                  <c:v>517.41999999999996</c:v>
                </c:pt>
                <c:pt idx="21174">
                  <c:v>517.44100000000003</c:v>
                </c:pt>
                <c:pt idx="21175">
                  <c:v>517.45699999999999</c:v>
                </c:pt>
                <c:pt idx="21176">
                  <c:v>517.47299999999996</c:v>
                </c:pt>
                <c:pt idx="21177">
                  <c:v>517.49</c:v>
                </c:pt>
                <c:pt idx="21178">
                  <c:v>517.50800000000004</c:v>
                </c:pt>
                <c:pt idx="21179">
                  <c:v>517.52700000000004</c:v>
                </c:pt>
                <c:pt idx="21180">
                  <c:v>517.548</c:v>
                </c:pt>
                <c:pt idx="21181">
                  <c:v>517.57100000000003</c:v>
                </c:pt>
                <c:pt idx="21182">
                  <c:v>517.58900000000006</c:v>
                </c:pt>
                <c:pt idx="21183">
                  <c:v>517.60799999999995</c:v>
                </c:pt>
                <c:pt idx="21184">
                  <c:v>517.62599999999998</c:v>
                </c:pt>
                <c:pt idx="21185">
                  <c:v>517.64700000000005</c:v>
                </c:pt>
                <c:pt idx="21186">
                  <c:v>517.67499999999995</c:v>
                </c:pt>
                <c:pt idx="21187">
                  <c:v>517.73400000000004</c:v>
                </c:pt>
                <c:pt idx="21188">
                  <c:v>517.77700000000004</c:v>
                </c:pt>
                <c:pt idx="21189">
                  <c:v>517.81200000000001</c:v>
                </c:pt>
                <c:pt idx="21190">
                  <c:v>517.82899999999995</c:v>
                </c:pt>
                <c:pt idx="21191">
                  <c:v>517.84699999999998</c:v>
                </c:pt>
                <c:pt idx="21192">
                  <c:v>517.86800000000005</c:v>
                </c:pt>
                <c:pt idx="21193">
                  <c:v>517.89300000000003</c:v>
                </c:pt>
                <c:pt idx="21194">
                  <c:v>517.91300000000001</c:v>
                </c:pt>
                <c:pt idx="21195">
                  <c:v>517.93299999999999</c:v>
                </c:pt>
                <c:pt idx="21196">
                  <c:v>517.95299999999997</c:v>
                </c:pt>
                <c:pt idx="21197">
                  <c:v>517.97699999999998</c:v>
                </c:pt>
                <c:pt idx="21198">
                  <c:v>518.02599999999995</c:v>
                </c:pt>
                <c:pt idx="21199">
                  <c:v>518.05799999999999</c:v>
                </c:pt>
                <c:pt idx="21200">
                  <c:v>518.07899999999995</c:v>
                </c:pt>
                <c:pt idx="21201">
                  <c:v>518.1</c:v>
                </c:pt>
                <c:pt idx="21202">
                  <c:v>518.11900000000003</c:v>
                </c:pt>
                <c:pt idx="21203">
                  <c:v>518.13800000000003</c:v>
                </c:pt>
                <c:pt idx="21204">
                  <c:v>518.15899999999999</c:v>
                </c:pt>
                <c:pt idx="21205">
                  <c:v>518.18200000000002</c:v>
                </c:pt>
                <c:pt idx="21206">
                  <c:v>518.20399999999995</c:v>
                </c:pt>
                <c:pt idx="21207">
                  <c:v>518.22299999999996</c:v>
                </c:pt>
                <c:pt idx="21208">
                  <c:v>518.24199999999996</c:v>
                </c:pt>
                <c:pt idx="21209">
                  <c:v>518.26199999999994</c:v>
                </c:pt>
                <c:pt idx="21210">
                  <c:v>518.28599999999994</c:v>
                </c:pt>
                <c:pt idx="21211">
                  <c:v>518.32500000000005</c:v>
                </c:pt>
                <c:pt idx="21212">
                  <c:v>518.4</c:v>
                </c:pt>
                <c:pt idx="21213">
                  <c:v>518.48</c:v>
                </c:pt>
                <c:pt idx="21214">
                  <c:v>518.53</c:v>
                </c:pt>
                <c:pt idx="21215">
                  <c:v>518.55100000000004</c:v>
                </c:pt>
                <c:pt idx="21216">
                  <c:v>518.56799999999998</c:v>
                </c:pt>
                <c:pt idx="21217">
                  <c:v>518.58600000000001</c:v>
                </c:pt>
                <c:pt idx="21218">
                  <c:v>518.60799999999995</c:v>
                </c:pt>
                <c:pt idx="21219">
                  <c:v>518.62900000000002</c:v>
                </c:pt>
                <c:pt idx="21220">
                  <c:v>518.65</c:v>
                </c:pt>
                <c:pt idx="21221">
                  <c:v>518.66800000000001</c:v>
                </c:pt>
                <c:pt idx="21222">
                  <c:v>518.68799999999999</c:v>
                </c:pt>
                <c:pt idx="21223">
                  <c:v>518.70799999999997</c:v>
                </c:pt>
                <c:pt idx="21224">
                  <c:v>518.72900000000004</c:v>
                </c:pt>
                <c:pt idx="21225">
                  <c:v>518.77300000000002</c:v>
                </c:pt>
                <c:pt idx="21226">
                  <c:v>518.84299999999996</c:v>
                </c:pt>
                <c:pt idx="21227">
                  <c:v>518.92600000000004</c:v>
                </c:pt>
                <c:pt idx="21228">
                  <c:v>518.98400000000004</c:v>
                </c:pt>
                <c:pt idx="21229">
                  <c:v>519.00699999999995</c:v>
                </c:pt>
                <c:pt idx="21230">
                  <c:v>519.02099999999996</c:v>
                </c:pt>
                <c:pt idx="21231">
                  <c:v>519.03399999999999</c:v>
                </c:pt>
                <c:pt idx="21232">
                  <c:v>519.04700000000003</c:v>
                </c:pt>
                <c:pt idx="21233">
                  <c:v>519.06200000000001</c:v>
                </c:pt>
                <c:pt idx="21234">
                  <c:v>519.07899999999995</c:v>
                </c:pt>
                <c:pt idx="21235">
                  <c:v>519.09900000000005</c:v>
                </c:pt>
                <c:pt idx="21236">
                  <c:v>519.12099999999998</c:v>
                </c:pt>
                <c:pt idx="21237">
                  <c:v>519.14400000000001</c:v>
                </c:pt>
                <c:pt idx="21238">
                  <c:v>519.16600000000005</c:v>
                </c:pt>
                <c:pt idx="21239">
                  <c:v>519.18600000000004</c:v>
                </c:pt>
                <c:pt idx="21240">
                  <c:v>519.20699999999999</c:v>
                </c:pt>
                <c:pt idx="21241">
                  <c:v>519.22900000000004</c:v>
                </c:pt>
                <c:pt idx="21242">
                  <c:v>519.26400000000001</c:v>
                </c:pt>
                <c:pt idx="21243">
                  <c:v>519.32000000000005</c:v>
                </c:pt>
                <c:pt idx="21244">
                  <c:v>519.35599999999999</c:v>
                </c:pt>
                <c:pt idx="21245">
                  <c:v>519.38099999999997</c:v>
                </c:pt>
                <c:pt idx="21246">
                  <c:v>519.4</c:v>
                </c:pt>
                <c:pt idx="21247">
                  <c:v>519.42100000000005</c:v>
                </c:pt>
                <c:pt idx="21248">
                  <c:v>519.43799999999999</c:v>
                </c:pt>
                <c:pt idx="21249">
                  <c:v>519.45600000000002</c:v>
                </c:pt>
                <c:pt idx="21250">
                  <c:v>519.47299999999996</c:v>
                </c:pt>
                <c:pt idx="21251">
                  <c:v>519.49199999999996</c:v>
                </c:pt>
                <c:pt idx="21252">
                  <c:v>519.51199999999994</c:v>
                </c:pt>
                <c:pt idx="21253">
                  <c:v>519.53599999999994</c:v>
                </c:pt>
                <c:pt idx="21254">
                  <c:v>519.577</c:v>
                </c:pt>
                <c:pt idx="21255">
                  <c:v>519.60400000000004</c:v>
                </c:pt>
                <c:pt idx="21256">
                  <c:v>519.62800000000004</c:v>
                </c:pt>
                <c:pt idx="21257">
                  <c:v>519.64499999999998</c:v>
                </c:pt>
                <c:pt idx="21258">
                  <c:v>519.66099999999994</c:v>
                </c:pt>
                <c:pt idx="21259">
                  <c:v>519.67700000000002</c:v>
                </c:pt>
                <c:pt idx="21260">
                  <c:v>519.69299999999998</c:v>
                </c:pt>
                <c:pt idx="21261">
                  <c:v>519.71</c:v>
                </c:pt>
                <c:pt idx="21262">
                  <c:v>519.72699999999998</c:v>
                </c:pt>
                <c:pt idx="21263">
                  <c:v>519.745</c:v>
                </c:pt>
                <c:pt idx="21264">
                  <c:v>519.76499999999999</c:v>
                </c:pt>
                <c:pt idx="21265">
                  <c:v>519.78700000000003</c:v>
                </c:pt>
                <c:pt idx="21266">
                  <c:v>519.80799999999999</c:v>
                </c:pt>
                <c:pt idx="21267">
                  <c:v>519.82500000000005</c:v>
                </c:pt>
                <c:pt idx="21268">
                  <c:v>519.84400000000005</c:v>
                </c:pt>
                <c:pt idx="21269">
                  <c:v>519.86400000000003</c:v>
                </c:pt>
                <c:pt idx="21270">
                  <c:v>519.88599999999997</c:v>
                </c:pt>
                <c:pt idx="21271">
                  <c:v>519.91800000000001</c:v>
                </c:pt>
                <c:pt idx="21272">
                  <c:v>519.94799999999998</c:v>
                </c:pt>
                <c:pt idx="21273">
                  <c:v>519.96500000000003</c:v>
                </c:pt>
                <c:pt idx="21274">
                  <c:v>519.97500000000002</c:v>
                </c:pt>
                <c:pt idx="21275">
                  <c:v>519.98800000000006</c:v>
                </c:pt>
                <c:pt idx="21276">
                  <c:v>520.00699999999995</c:v>
                </c:pt>
                <c:pt idx="21277">
                  <c:v>520.024</c:v>
                </c:pt>
                <c:pt idx="21278">
                  <c:v>520.05399999999997</c:v>
                </c:pt>
                <c:pt idx="21279">
                  <c:v>520.09</c:v>
                </c:pt>
                <c:pt idx="21280">
                  <c:v>520.10400000000004</c:v>
                </c:pt>
                <c:pt idx="21281">
                  <c:v>520.11900000000003</c:v>
                </c:pt>
                <c:pt idx="21282">
                  <c:v>520.13300000000004</c:v>
                </c:pt>
                <c:pt idx="21283">
                  <c:v>520.149</c:v>
                </c:pt>
                <c:pt idx="21284">
                  <c:v>520.16499999999996</c:v>
                </c:pt>
                <c:pt idx="21285">
                  <c:v>520.18100000000004</c:v>
                </c:pt>
                <c:pt idx="21286">
                  <c:v>520.19799999999998</c:v>
                </c:pt>
                <c:pt idx="21287">
                  <c:v>520.21799999999996</c:v>
                </c:pt>
                <c:pt idx="21288">
                  <c:v>520.23800000000006</c:v>
                </c:pt>
                <c:pt idx="21289">
                  <c:v>520.25800000000004</c:v>
                </c:pt>
                <c:pt idx="21290">
                  <c:v>520.27700000000004</c:v>
                </c:pt>
                <c:pt idx="21291">
                  <c:v>520.29499999999996</c:v>
                </c:pt>
                <c:pt idx="21292">
                  <c:v>520.31299999999999</c:v>
                </c:pt>
                <c:pt idx="21293">
                  <c:v>520.33100000000002</c:v>
                </c:pt>
                <c:pt idx="21294">
                  <c:v>520.35199999999998</c:v>
                </c:pt>
                <c:pt idx="21295">
                  <c:v>520.38300000000004</c:v>
                </c:pt>
                <c:pt idx="21296">
                  <c:v>520.428</c:v>
                </c:pt>
                <c:pt idx="21297">
                  <c:v>520.46</c:v>
                </c:pt>
                <c:pt idx="21298">
                  <c:v>520.47299999999996</c:v>
                </c:pt>
                <c:pt idx="21299">
                  <c:v>520.48400000000004</c:v>
                </c:pt>
                <c:pt idx="21300">
                  <c:v>520.49599999999998</c:v>
                </c:pt>
                <c:pt idx="21301">
                  <c:v>520.50900000000001</c:v>
                </c:pt>
                <c:pt idx="21302">
                  <c:v>520.52200000000005</c:v>
                </c:pt>
                <c:pt idx="21303">
                  <c:v>520.53800000000001</c:v>
                </c:pt>
                <c:pt idx="21304">
                  <c:v>520.55600000000004</c:v>
                </c:pt>
                <c:pt idx="21305">
                  <c:v>520.57399999999996</c:v>
                </c:pt>
                <c:pt idx="21306">
                  <c:v>520.59199999999998</c:v>
                </c:pt>
                <c:pt idx="21307">
                  <c:v>520.61199999999997</c:v>
                </c:pt>
                <c:pt idx="21308">
                  <c:v>520.63400000000001</c:v>
                </c:pt>
                <c:pt idx="21309">
                  <c:v>520.65700000000004</c:v>
                </c:pt>
                <c:pt idx="21310">
                  <c:v>520.67700000000002</c:v>
                </c:pt>
                <c:pt idx="21311">
                  <c:v>520.69600000000003</c:v>
                </c:pt>
                <c:pt idx="21312">
                  <c:v>520.71500000000003</c:v>
                </c:pt>
                <c:pt idx="21313">
                  <c:v>520.73400000000004</c:v>
                </c:pt>
                <c:pt idx="21314">
                  <c:v>520.75599999999997</c:v>
                </c:pt>
                <c:pt idx="21315">
                  <c:v>520.79200000000003</c:v>
                </c:pt>
                <c:pt idx="21316">
                  <c:v>520.82899999999995</c:v>
                </c:pt>
                <c:pt idx="21317">
                  <c:v>520.86</c:v>
                </c:pt>
                <c:pt idx="21318">
                  <c:v>520.88</c:v>
                </c:pt>
                <c:pt idx="21319">
                  <c:v>520.90099999999995</c:v>
                </c:pt>
                <c:pt idx="21320">
                  <c:v>520.92399999999998</c:v>
                </c:pt>
                <c:pt idx="21321">
                  <c:v>520.947</c:v>
                </c:pt>
                <c:pt idx="21322">
                  <c:v>520.96699999999998</c:v>
                </c:pt>
                <c:pt idx="21323">
                  <c:v>520.98599999999999</c:v>
                </c:pt>
                <c:pt idx="21324">
                  <c:v>521.00900000000001</c:v>
                </c:pt>
                <c:pt idx="21325">
                  <c:v>521.03899999999999</c:v>
                </c:pt>
                <c:pt idx="21326">
                  <c:v>521.07000000000005</c:v>
                </c:pt>
                <c:pt idx="21327">
                  <c:v>521.09199999999998</c:v>
                </c:pt>
                <c:pt idx="21328">
                  <c:v>521.10599999999999</c:v>
                </c:pt>
                <c:pt idx="21329">
                  <c:v>521.12</c:v>
                </c:pt>
                <c:pt idx="21330">
                  <c:v>521.13499999999999</c:v>
                </c:pt>
                <c:pt idx="21331">
                  <c:v>521.15099999999995</c:v>
                </c:pt>
                <c:pt idx="21332">
                  <c:v>521.16800000000001</c:v>
                </c:pt>
                <c:pt idx="21333">
                  <c:v>521.18499999999995</c:v>
                </c:pt>
                <c:pt idx="21334">
                  <c:v>521.202</c:v>
                </c:pt>
                <c:pt idx="21335">
                  <c:v>521.21900000000005</c:v>
                </c:pt>
                <c:pt idx="21336">
                  <c:v>521.23500000000001</c:v>
                </c:pt>
                <c:pt idx="21337">
                  <c:v>521.25099999999998</c:v>
                </c:pt>
                <c:pt idx="21338">
                  <c:v>521.26800000000003</c:v>
                </c:pt>
                <c:pt idx="21339">
                  <c:v>521.28399999999999</c:v>
                </c:pt>
                <c:pt idx="21340">
                  <c:v>521.30100000000004</c:v>
                </c:pt>
                <c:pt idx="21341">
                  <c:v>521.31700000000001</c:v>
                </c:pt>
                <c:pt idx="21342">
                  <c:v>521.33399999999995</c:v>
                </c:pt>
                <c:pt idx="21343">
                  <c:v>521.35</c:v>
                </c:pt>
                <c:pt idx="21344">
                  <c:v>521.36699999999996</c:v>
                </c:pt>
                <c:pt idx="21345">
                  <c:v>521.38300000000004</c:v>
                </c:pt>
                <c:pt idx="21346">
                  <c:v>521.399</c:v>
                </c:pt>
                <c:pt idx="21347">
                  <c:v>521.41499999999996</c:v>
                </c:pt>
                <c:pt idx="21348">
                  <c:v>521.43200000000002</c:v>
                </c:pt>
                <c:pt idx="21349">
                  <c:v>521.44899999999996</c:v>
                </c:pt>
                <c:pt idx="21350">
                  <c:v>521.47</c:v>
                </c:pt>
                <c:pt idx="21351">
                  <c:v>521.50099999999998</c:v>
                </c:pt>
                <c:pt idx="21352">
                  <c:v>521.53700000000003</c:v>
                </c:pt>
                <c:pt idx="21353">
                  <c:v>521.57399999999996</c:v>
                </c:pt>
                <c:pt idx="21354">
                  <c:v>521.61300000000006</c:v>
                </c:pt>
                <c:pt idx="21355">
                  <c:v>521.63900000000001</c:v>
                </c:pt>
                <c:pt idx="21356">
                  <c:v>521.654</c:v>
                </c:pt>
                <c:pt idx="21357">
                  <c:v>521.66700000000003</c:v>
                </c:pt>
                <c:pt idx="21358">
                  <c:v>521.68600000000004</c:v>
                </c:pt>
                <c:pt idx="21359">
                  <c:v>521.70799999999997</c:v>
                </c:pt>
                <c:pt idx="21360">
                  <c:v>521.73599999999999</c:v>
                </c:pt>
                <c:pt idx="21361">
                  <c:v>521.77300000000002</c:v>
                </c:pt>
                <c:pt idx="21362">
                  <c:v>521.81799999999998</c:v>
                </c:pt>
                <c:pt idx="21363">
                  <c:v>521.85799999999995</c:v>
                </c:pt>
                <c:pt idx="21364">
                  <c:v>521.89300000000003</c:v>
                </c:pt>
                <c:pt idx="21365">
                  <c:v>521.928</c:v>
                </c:pt>
                <c:pt idx="21366">
                  <c:v>521.95100000000002</c:v>
                </c:pt>
                <c:pt idx="21367">
                  <c:v>521.96</c:v>
                </c:pt>
                <c:pt idx="21368">
                  <c:v>521.96900000000005</c:v>
                </c:pt>
                <c:pt idx="21369">
                  <c:v>521.97900000000004</c:v>
                </c:pt>
                <c:pt idx="21370">
                  <c:v>521.99099999999999</c:v>
                </c:pt>
                <c:pt idx="21371">
                  <c:v>522.00699999999995</c:v>
                </c:pt>
                <c:pt idx="21372">
                  <c:v>522.02599999999995</c:v>
                </c:pt>
                <c:pt idx="21373">
                  <c:v>522.04700000000003</c:v>
                </c:pt>
                <c:pt idx="21374">
                  <c:v>522.06700000000001</c:v>
                </c:pt>
                <c:pt idx="21375">
                  <c:v>522.08500000000004</c:v>
                </c:pt>
                <c:pt idx="21376">
                  <c:v>522.10299999999995</c:v>
                </c:pt>
                <c:pt idx="21377">
                  <c:v>522.12099999999998</c:v>
                </c:pt>
                <c:pt idx="21378">
                  <c:v>522.14099999999996</c:v>
                </c:pt>
                <c:pt idx="21379">
                  <c:v>522.16700000000003</c:v>
                </c:pt>
                <c:pt idx="21380">
                  <c:v>522.20100000000002</c:v>
                </c:pt>
                <c:pt idx="21381">
                  <c:v>522.23500000000001</c:v>
                </c:pt>
                <c:pt idx="21382">
                  <c:v>522.26599999999996</c:v>
                </c:pt>
                <c:pt idx="21383">
                  <c:v>522.29600000000005</c:v>
                </c:pt>
                <c:pt idx="21384">
                  <c:v>522.327</c:v>
                </c:pt>
                <c:pt idx="21385">
                  <c:v>522.36300000000006</c:v>
                </c:pt>
                <c:pt idx="21386">
                  <c:v>522.404</c:v>
                </c:pt>
                <c:pt idx="21387">
                  <c:v>522.44600000000003</c:v>
                </c:pt>
                <c:pt idx="21388">
                  <c:v>522.48500000000001</c:v>
                </c:pt>
                <c:pt idx="21389">
                  <c:v>522.51599999999996</c:v>
                </c:pt>
                <c:pt idx="21390">
                  <c:v>522.53899999999999</c:v>
                </c:pt>
                <c:pt idx="21391">
                  <c:v>522.55499999999995</c:v>
                </c:pt>
                <c:pt idx="21392">
                  <c:v>522.56399999999996</c:v>
                </c:pt>
                <c:pt idx="21393">
                  <c:v>522.577</c:v>
                </c:pt>
                <c:pt idx="21394">
                  <c:v>522.59400000000005</c:v>
                </c:pt>
                <c:pt idx="21395">
                  <c:v>522.61800000000005</c:v>
                </c:pt>
                <c:pt idx="21396">
                  <c:v>522.64599999999996</c:v>
                </c:pt>
                <c:pt idx="21397">
                  <c:v>522.66700000000003</c:v>
                </c:pt>
                <c:pt idx="21398">
                  <c:v>522.67999999999995</c:v>
                </c:pt>
                <c:pt idx="21399">
                  <c:v>522.69200000000001</c:v>
                </c:pt>
                <c:pt idx="21400">
                  <c:v>522.70399999999995</c:v>
                </c:pt>
                <c:pt idx="21401">
                  <c:v>522.71799999999996</c:v>
                </c:pt>
                <c:pt idx="21402">
                  <c:v>522.73299999999995</c:v>
                </c:pt>
                <c:pt idx="21403">
                  <c:v>522.75199999999995</c:v>
                </c:pt>
                <c:pt idx="21404">
                  <c:v>522.77300000000002</c:v>
                </c:pt>
                <c:pt idx="21405">
                  <c:v>522.79499999999996</c:v>
                </c:pt>
                <c:pt idx="21406">
                  <c:v>522.81399999999996</c:v>
                </c:pt>
                <c:pt idx="21407">
                  <c:v>522.83199999999999</c:v>
                </c:pt>
                <c:pt idx="21408">
                  <c:v>522.851</c:v>
                </c:pt>
                <c:pt idx="21409">
                  <c:v>522.87</c:v>
                </c:pt>
                <c:pt idx="21410">
                  <c:v>522.89599999999996</c:v>
                </c:pt>
                <c:pt idx="21411">
                  <c:v>522.93899999999996</c:v>
                </c:pt>
                <c:pt idx="21412">
                  <c:v>522.99599999999998</c:v>
                </c:pt>
                <c:pt idx="21413">
                  <c:v>523.03899999999999</c:v>
                </c:pt>
                <c:pt idx="21414">
                  <c:v>523.06100000000004</c:v>
                </c:pt>
                <c:pt idx="21415">
                  <c:v>523.07899999999995</c:v>
                </c:pt>
                <c:pt idx="21416">
                  <c:v>523.09</c:v>
                </c:pt>
                <c:pt idx="21417">
                  <c:v>523.10199999999998</c:v>
                </c:pt>
                <c:pt idx="21418">
                  <c:v>523.11599999999999</c:v>
                </c:pt>
                <c:pt idx="21419">
                  <c:v>523.13300000000004</c:v>
                </c:pt>
                <c:pt idx="21420">
                  <c:v>523.15300000000002</c:v>
                </c:pt>
                <c:pt idx="21421">
                  <c:v>523.17399999999998</c:v>
                </c:pt>
                <c:pt idx="21422">
                  <c:v>523.19600000000003</c:v>
                </c:pt>
                <c:pt idx="21423">
                  <c:v>523.21400000000006</c:v>
                </c:pt>
                <c:pt idx="21424">
                  <c:v>523.23400000000004</c:v>
                </c:pt>
                <c:pt idx="21425">
                  <c:v>523.25400000000002</c:v>
                </c:pt>
                <c:pt idx="21426">
                  <c:v>523.28099999999995</c:v>
                </c:pt>
                <c:pt idx="21427">
                  <c:v>523.33600000000001</c:v>
                </c:pt>
                <c:pt idx="21428">
                  <c:v>523.41899999999998</c:v>
                </c:pt>
                <c:pt idx="21429">
                  <c:v>523.44799999999998</c:v>
                </c:pt>
                <c:pt idx="21430">
                  <c:v>523.45699999999999</c:v>
                </c:pt>
                <c:pt idx="21431">
                  <c:v>523.46900000000005</c:v>
                </c:pt>
                <c:pt idx="21432">
                  <c:v>523.48500000000001</c:v>
                </c:pt>
                <c:pt idx="21433">
                  <c:v>523.50099999999998</c:v>
                </c:pt>
                <c:pt idx="21434">
                  <c:v>523.52200000000005</c:v>
                </c:pt>
                <c:pt idx="21435">
                  <c:v>523.54200000000003</c:v>
                </c:pt>
                <c:pt idx="21436">
                  <c:v>523.55899999999997</c:v>
                </c:pt>
                <c:pt idx="21437">
                  <c:v>523.577</c:v>
                </c:pt>
                <c:pt idx="21438">
                  <c:v>523.59500000000003</c:v>
                </c:pt>
                <c:pt idx="21439">
                  <c:v>523.61699999999996</c:v>
                </c:pt>
                <c:pt idx="21440">
                  <c:v>523.65499999999997</c:v>
                </c:pt>
                <c:pt idx="21441">
                  <c:v>523.71500000000003</c:v>
                </c:pt>
                <c:pt idx="21442">
                  <c:v>523.77099999999996</c:v>
                </c:pt>
                <c:pt idx="21443">
                  <c:v>523.80200000000002</c:v>
                </c:pt>
                <c:pt idx="21444">
                  <c:v>523.82000000000005</c:v>
                </c:pt>
                <c:pt idx="21445">
                  <c:v>523.83299999999997</c:v>
                </c:pt>
                <c:pt idx="21446">
                  <c:v>523.84699999999998</c:v>
                </c:pt>
                <c:pt idx="21447">
                  <c:v>523.86500000000001</c:v>
                </c:pt>
                <c:pt idx="21448">
                  <c:v>523.88499999999999</c:v>
                </c:pt>
                <c:pt idx="21449">
                  <c:v>523.90599999999995</c:v>
                </c:pt>
                <c:pt idx="21450">
                  <c:v>523.92899999999997</c:v>
                </c:pt>
                <c:pt idx="21451">
                  <c:v>523.947</c:v>
                </c:pt>
                <c:pt idx="21452">
                  <c:v>523.96699999999998</c:v>
                </c:pt>
                <c:pt idx="21453">
                  <c:v>523.98599999999999</c:v>
                </c:pt>
                <c:pt idx="21454">
                  <c:v>524.01700000000005</c:v>
                </c:pt>
                <c:pt idx="21455">
                  <c:v>524.08399999999995</c:v>
                </c:pt>
                <c:pt idx="21456">
                  <c:v>524.17200000000003</c:v>
                </c:pt>
                <c:pt idx="21457">
                  <c:v>524.23</c:v>
                </c:pt>
                <c:pt idx="21458">
                  <c:v>524.24599999999998</c:v>
                </c:pt>
                <c:pt idx="21459">
                  <c:v>524.25699999999995</c:v>
                </c:pt>
                <c:pt idx="21460">
                  <c:v>524.27200000000005</c:v>
                </c:pt>
                <c:pt idx="21461">
                  <c:v>524.29499999999996</c:v>
                </c:pt>
                <c:pt idx="21462">
                  <c:v>524.31399999999996</c:v>
                </c:pt>
                <c:pt idx="21463">
                  <c:v>524.33399999999995</c:v>
                </c:pt>
                <c:pt idx="21464">
                  <c:v>524.35299999999995</c:v>
                </c:pt>
                <c:pt idx="21465">
                  <c:v>524.37099999999998</c:v>
                </c:pt>
                <c:pt idx="21466">
                  <c:v>524.39</c:v>
                </c:pt>
                <c:pt idx="21467">
                  <c:v>524.40899999999999</c:v>
                </c:pt>
                <c:pt idx="21468">
                  <c:v>524.43399999999997</c:v>
                </c:pt>
                <c:pt idx="21469">
                  <c:v>524.48400000000004</c:v>
                </c:pt>
                <c:pt idx="21470">
                  <c:v>524.54399999999998</c:v>
                </c:pt>
                <c:pt idx="21471">
                  <c:v>524.572</c:v>
                </c:pt>
                <c:pt idx="21472">
                  <c:v>524.58100000000002</c:v>
                </c:pt>
                <c:pt idx="21473">
                  <c:v>524.59199999999998</c:v>
                </c:pt>
                <c:pt idx="21474">
                  <c:v>524.60500000000002</c:v>
                </c:pt>
                <c:pt idx="21475">
                  <c:v>524.61900000000003</c:v>
                </c:pt>
                <c:pt idx="21476">
                  <c:v>524.63599999999997</c:v>
                </c:pt>
                <c:pt idx="21477">
                  <c:v>524.65599999999995</c:v>
                </c:pt>
                <c:pt idx="21478">
                  <c:v>524.678</c:v>
                </c:pt>
                <c:pt idx="21479">
                  <c:v>524.70100000000002</c:v>
                </c:pt>
                <c:pt idx="21480">
                  <c:v>524.72299999999996</c:v>
                </c:pt>
                <c:pt idx="21481">
                  <c:v>524.74300000000005</c:v>
                </c:pt>
                <c:pt idx="21482">
                  <c:v>524.76300000000003</c:v>
                </c:pt>
                <c:pt idx="21483">
                  <c:v>524.78399999999999</c:v>
                </c:pt>
                <c:pt idx="21484">
                  <c:v>524.80700000000002</c:v>
                </c:pt>
                <c:pt idx="21485">
                  <c:v>524.85699999999997</c:v>
                </c:pt>
                <c:pt idx="21486">
                  <c:v>524.93499999999995</c:v>
                </c:pt>
                <c:pt idx="21487">
                  <c:v>524.97199999999998</c:v>
                </c:pt>
                <c:pt idx="21488">
                  <c:v>524.99</c:v>
                </c:pt>
                <c:pt idx="21489">
                  <c:v>525.01099999999997</c:v>
                </c:pt>
                <c:pt idx="21490">
                  <c:v>525.03200000000004</c:v>
                </c:pt>
                <c:pt idx="21491">
                  <c:v>525.053</c:v>
                </c:pt>
                <c:pt idx="21492">
                  <c:v>525.07500000000005</c:v>
                </c:pt>
                <c:pt idx="21493">
                  <c:v>525.09400000000005</c:v>
                </c:pt>
                <c:pt idx="21494">
                  <c:v>525.11300000000006</c:v>
                </c:pt>
                <c:pt idx="21495">
                  <c:v>525.13400000000001</c:v>
                </c:pt>
                <c:pt idx="21496">
                  <c:v>525.154</c:v>
                </c:pt>
                <c:pt idx="21497">
                  <c:v>525.18600000000004</c:v>
                </c:pt>
                <c:pt idx="21498">
                  <c:v>525.24099999999999</c:v>
                </c:pt>
                <c:pt idx="21499">
                  <c:v>525.30499999999995</c:v>
                </c:pt>
                <c:pt idx="21500">
                  <c:v>525.351</c:v>
                </c:pt>
                <c:pt idx="21501">
                  <c:v>525.37900000000002</c:v>
                </c:pt>
                <c:pt idx="21502">
                  <c:v>525.39800000000002</c:v>
                </c:pt>
                <c:pt idx="21503">
                  <c:v>525.41800000000001</c:v>
                </c:pt>
                <c:pt idx="21504">
                  <c:v>525.44399999999996</c:v>
                </c:pt>
                <c:pt idx="21505">
                  <c:v>525.46699999999998</c:v>
                </c:pt>
                <c:pt idx="21506">
                  <c:v>525.48699999999997</c:v>
                </c:pt>
                <c:pt idx="21507">
                  <c:v>525.50599999999997</c:v>
                </c:pt>
                <c:pt idx="21508">
                  <c:v>525.52499999999998</c:v>
                </c:pt>
                <c:pt idx="21509">
                  <c:v>525.54499999999996</c:v>
                </c:pt>
                <c:pt idx="21510">
                  <c:v>525.57000000000005</c:v>
                </c:pt>
                <c:pt idx="21511">
                  <c:v>525.62800000000004</c:v>
                </c:pt>
                <c:pt idx="21512">
                  <c:v>525.70399999999995</c:v>
                </c:pt>
                <c:pt idx="21513">
                  <c:v>525.779</c:v>
                </c:pt>
                <c:pt idx="21514">
                  <c:v>525.83600000000001</c:v>
                </c:pt>
                <c:pt idx="21515">
                  <c:v>525.85400000000004</c:v>
                </c:pt>
                <c:pt idx="21516">
                  <c:v>525.86699999999996</c:v>
                </c:pt>
                <c:pt idx="21517">
                  <c:v>525.87900000000002</c:v>
                </c:pt>
                <c:pt idx="21518">
                  <c:v>525.89499999999998</c:v>
                </c:pt>
                <c:pt idx="21519">
                  <c:v>525.91999999999996</c:v>
                </c:pt>
                <c:pt idx="21520">
                  <c:v>525.94200000000001</c:v>
                </c:pt>
                <c:pt idx="21521">
                  <c:v>525.96199999999999</c:v>
                </c:pt>
                <c:pt idx="21522">
                  <c:v>525.98</c:v>
                </c:pt>
                <c:pt idx="21523">
                  <c:v>525.99800000000005</c:v>
                </c:pt>
                <c:pt idx="21524">
                  <c:v>526.01700000000005</c:v>
                </c:pt>
                <c:pt idx="21525">
                  <c:v>526.04100000000005</c:v>
                </c:pt>
                <c:pt idx="21526">
                  <c:v>526.08900000000006</c:v>
                </c:pt>
                <c:pt idx="21527">
                  <c:v>526.16300000000001</c:v>
                </c:pt>
                <c:pt idx="21528">
                  <c:v>526.25099999999998</c:v>
                </c:pt>
                <c:pt idx="21529">
                  <c:v>526.33100000000002</c:v>
                </c:pt>
                <c:pt idx="21530">
                  <c:v>526.36599999999999</c:v>
                </c:pt>
                <c:pt idx="21531">
                  <c:v>526.36599999999999</c:v>
                </c:pt>
                <c:pt idx="21532">
                  <c:v>526.37099999999998</c:v>
                </c:pt>
                <c:pt idx="21533">
                  <c:v>526.38</c:v>
                </c:pt>
                <c:pt idx="21534">
                  <c:v>526.39</c:v>
                </c:pt>
                <c:pt idx="21535">
                  <c:v>526.40300000000002</c:v>
                </c:pt>
                <c:pt idx="21536">
                  <c:v>526.41600000000005</c:v>
                </c:pt>
                <c:pt idx="21537">
                  <c:v>526.43100000000004</c:v>
                </c:pt>
                <c:pt idx="21538">
                  <c:v>526.44799999999998</c:v>
                </c:pt>
                <c:pt idx="21539">
                  <c:v>526.46799999999996</c:v>
                </c:pt>
                <c:pt idx="21540">
                  <c:v>526.49</c:v>
                </c:pt>
                <c:pt idx="21541">
                  <c:v>526.50900000000001</c:v>
                </c:pt>
                <c:pt idx="21542">
                  <c:v>526.52499999999998</c:v>
                </c:pt>
                <c:pt idx="21543">
                  <c:v>526.54100000000005</c:v>
                </c:pt>
                <c:pt idx="21544">
                  <c:v>526.55700000000002</c:v>
                </c:pt>
                <c:pt idx="21545">
                  <c:v>526.57299999999998</c:v>
                </c:pt>
                <c:pt idx="21546">
                  <c:v>526.58799999999997</c:v>
                </c:pt>
                <c:pt idx="21547">
                  <c:v>526.60400000000004</c:v>
                </c:pt>
                <c:pt idx="21548">
                  <c:v>526.61900000000003</c:v>
                </c:pt>
                <c:pt idx="21549">
                  <c:v>526.63499999999999</c:v>
                </c:pt>
                <c:pt idx="21550">
                  <c:v>526.65</c:v>
                </c:pt>
                <c:pt idx="21551">
                  <c:v>526.66499999999996</c:v>
                </c:pt>
                <c:pt idx="21552">
                  <c:v>526.68100000000004</c:v>
                </c:pt>
                <c:pt idx="21553">
                  <c:v>526.69600000000003</c:v>
                </c:pt>
                <c:pt idx="21554">
                  <c:v>526.71100000000001</c:v>
                </c:pt>
                <c:pt idx="21555">
                  <c:v>526.726</c:v>
                </c:pt>
                <c:pt idx="21556">
                  <c:v>526.74199999999996</c:v>
                </c:pt>
                <c:pt idx="21557">
                  <c:v>526.75699999999995</c:v>
                </c:pt>
                <c:pt idx="21558">
                  <c:v>526.774</c:v>
                </c:pt>
                <c:pt idx="21559">
                  <c:v>526.79</c:v>
                </c:pt>
                <c:pt idx="21560">
                  <c:v>526.80700000000002</c:v>
                </c:pt>
                <c:pt idx="21561">
                  <c:v>526.82299999999998</c:v>
                </c:pt>
                <c:pt idx="21562">
                  <c:v>526.83900000000006</c:v>
                </c:pt>
                <c:pt idx="21563">
                  <c:v>526.85599999999999</c:v>
                </c:pt>
                <c:pt idx="21564">
                  <c:v>526.87199999999996</c:v>
                </c:pt>
                <c:pt idx="21565">
                  <c:v>526.88800000000003</c:v>
                </c:pt>
                <c:pt idx="21566">
                  <c:v>526.90499999999997</c:v>
                </c:pt>
                <c:pt idx="21567">
                  <c:v>526.92200000000003</c:v>
                </c:pt>
                <c:pt idx="21568">
                  <c:v>526.93799999999999</c:v>
                </c:pt>
                <c:pt idx="21569">
                  <c:v>526.95399999999995</c:v>
                </c:pt>
                <c:pt idx="21570">
                  <c:v>526.971</c:v>
                </c:pt>
                <c:pt idx="21571">
                  <c:v>526.98800000000006</c:v>
                </c:pt>
                <c:pt idx="21572">
                  <c:v>527.005</c:v>
                </c:pt>
                <c:pt idx="21573">
                  <c:v>527.02099999999996</c:v>
                </c:pt>
                <c:pt idx="21574">
                  <c:v>527.03800000000001</c:v>
                </c:pt>
                <c:pt idx="21575">
                  <c:v>527.05399999999997</c:v>
                </c:pt>
                <c:pt idx="21576">
                  <c:v>527.07100000000003</c:v>
                </c:pt>
                <c:pt idx="21577">
                  <c:v>527.08699999999999</c:v>
                </c:pt>
                <c:pt idx="21578">
                  <c:v>527.10299999999995</c:v>
                </c:pt>
                <c:pt idx="21579">
                  <c:v>527.12</c:v>
                </c:pt>
                <c:pt idx="21580">
                  <c:v>527.15099999999995</c:v>
                </c:pt>
                <c:pt idx="21581">
                  <c:v>527.20399999999995</c:v>
                </c:pt>
                <c:pt idx="21582">
                  <c:v>527.23299999999995</c:v>
                </c:pt>
                <c:pt idx="21583">
                  <c:v>527.24699999999996</c:v>
                </c:pt>
                <c:pt idx="21584">
                  <c:v>527.25900000000001</c:v>
                </c:pt>
                <c:pt idx="21585">
                  <c:v>527.27700000000004</c:v>
                </c:pt>
                <c:pt idx="21586">
                  <c:v>527.29700000000003</c:v>
                </c:pt>
                <c:pt idx="21587">
                  <c:v>527.31700000000001</c:v>
                </c:pt>
                <c:pt idx="21588">
                  <c:v>527.34199999999998</c:v>
                </c:pt>
                <c:pt idx="21589">
                  <c:v>527.37400000000002</c:v>
                </c:pt>
                <c:pt idx="21590">
                  <c:v>527.399</c:v>
                </c:pt>
                <c:pt idx="21591">
                  <c:v>527.41099999999994</c:v>
                </c:pt>
                <c:pt idx="21592">
                  <c:v>527.42399999999998</c:v>
                </c:pt>
                <c:pt idx="21593">
                  <c:v>527.44299999999998</c:v>
                </c:pt>
                <c:pt idx="21594">
                  <c:v>527.45899999999995</c:v>
                </c:pt>
                <c:pt idx="21595">
                  <c:v>527.47500000000002</c:v>
                </c:pt>
                <c:pt idx="21596">
                  <c:v>527.495</c:v>
                </c:pt>
                <c:pt idx="21597">
                  <c:v>527.51700000000005</c:v>
                </c:pt>
                <c:pt idx="21598">
                  <c:v>527.54700000000003</c:v>
                </c:pt>
                <c:pt idx="21599">
                  <c:v>527.60699999999997</c:v>
                </c:pt>
                <c:pt idx="21600">
                  <c:v>527.64599999999996</c:v>
                </c:pt>
                <c:pt idx="21601">
                  <c:v>527.678</c:v>
                </c:pt>
                <c:pt idx="21602">
                  <c:v>527.69799999999998</c:v>
                </c:pt>
                <c:pt idx="21603">
                  <c:v>527.72400000000005</c:v>
                </c:pt>
                <c:pt idx="21604">
                  <c:v>527.75099999999998</c:v>
                </c:pt>
                <c:pt idx="21605">
                  <c:v>527.77</c:v>
                </c:pt>
                <c:pt idx="21606">
                  <c:v>527.78800000000001</c:v>
                </c:pt>
                <c:pt idx="21607">
                  <c:v>527.80700000000002</c:v>
                </c:pt>
                <c:pt idx="21608">
                  <c:v>527.827</c:v>
                </c:pt>
                <c:pt idx="21609">
                  <c:v>527.84699999999998</c:v>
                </c:pt>
                <c:pt idx="21610">
                  <c:v>527.88599999999997</c:v>
                </c:pt>
                <c:pt idx="21611">
                  <c:v>527.95799999999997</c:v>
                </c:pt>
                <c:pt idx="21612">
                  <c:v>528.04999999999995</c:v>
                </c:pt>
                <c:pt idx="21613">
                  <c:v>528.14800000000002</c:v>
                </c:pt>
                <c:pt idx="21614">
                  <c:v>528.23699999999997</c:v>
                </c:pt>
                <c:pt idx="21615">
                  <c:v>528.27200000000005</c:v>
                </c:pt>
                <c:pt idx="21616">
                  <c:v>528.27700000000004</c:v>
                </c:pt>
                <c:pt idx="21617">
                  <c:v>528.28300000000002</c:v>
                </c:pt>
                <c:pt idx="21618">
                  <c:v>528.29399999999998</c:v>
                </c:pt>
                <c:pt idx="21619">
                  <c:v>528.31299999999999</c:v>
                </c:pt>
                <c:pt idx="21620">
                  <c:v>528.33399999999995</c:v>
                </c:pt>
                <c:pt idx="21621">
                  <c:v>528.35400000000004</c:v>
                </c:pt>
                <c:pt idx="21622">
                  <c:v>528.375</c:v>
                </c:pt>
                <c:pt idx="21623">
                  <c:v>528.39599999999996</c:v>
                </c:pt>
                <c:pt idx="21624">
                  <c:v>528.41700000000003</c:v>
                </c:pt>
                <c:pt idx="21625">
                  <c:v>528.43499999999995</c:v>
                </c:pt>
                <c:pt idx="21626">
                  <c:v>528.45299999999997</c:v>
                </c:pt>
                <c:pt idx="21627">
                  <c:v>528.47199999999998</c:v>
                </c:pt>
                <c:pt idx="21628">
                  <c:v>528.49199999999996</c:v>
                </c:pt>
                <c:pt idx="21629">
                  <c:v>528.51700000000005</c:v>
                </c:pt>
                <c:pt idx="21630">
                  <c:v>528.55899999999997</c:v>
                </c:pt>
                <c:pt idx="21631">
                  <c:v>528.61599999999999</c:v>
                </c:pt>
                <c:pt idx="21632">
                  <c:v>528.68600000000004</c:v>
                </c:pt>
                <c:pt idx="21633">
                  <c:v>528.76300000000003</c:v>
                </c:pt>
                <c:pt idx="21634">
                  <c:v>528.84</c:v>
                </c:pt>
                <c:pt idx="21635">
                  <c:v>528.9</c:v>
                </c:pt>
                <c:pt idx="21636">
                  <c:v>528.92499999999995</c:v>
                </c:pt>
                <c:pt idx="21637">
                  <c:v>528.928</c:v>
                </c:pt>
                <c:pt idx="21638">
                  <c:v>528.93499999999995</c:v>
                </c:pt>
                <c:pt idx="21639">
                  <c:v>528.94399999999996</c:v>
                </c:pt>
                <c:pt idx="21640">
                  <c:v>528.95899999999995</c:v>
                </c:pt>
                <c:pt idx="21641">
                  <c:v>528.98199999999997</c:v>
                </c:pt>
                <c:pt idx="21642">
                  <c:v>529.02099999999996</c:v>
                </c:pt>
                <c:pt idx="21643">
                  <c:v>529.07299999999998</c:v>
                </c:pt>
                <c:pt idx="21644">
                  <c:v>529.13800000000003</c:v>
                </c:pt>
                <c:pt idx="21645">
                  <c:v>529.21199999999999</c:v>
                </c:pt>
                <c:pt idx="21646">
                  <c:v>529.29</c:v>
                </c:pt>
                <c:pt idx="21647">
                  <c:v>529.37400000000002</c:v>
                </c:pt>
                <c:pt idx="21648">
                  <c:v>529.46699999999998</c:v>
                </c:pt>
                <c:pt idx="21649">
                  <c:v>529.56299999999999</c:v>
                </c:pt>
                <c:pt idx="21650">
                  <c:v>529.65300000000002</c:v>
                </c:pt>
                <c:pt idx="21651">
                  <c:v>529.73400000000004</c:v>
                </c:pt>
                <c:pt idx="21652">
                  <c:v>529.80499999999995</c:v>
                </c:pt>
                <c:pt idx="21653">
                  <c:v>529.86599999999999</c:v>
                </c:pt>
                <c:pt idx="21654">
                  <c:v>529.923</c:v>
                </c:pt>
                <c:pt idx="21655">
                  <c:v>529.96699999999998</c:v>
                </c:pt>
                <c:pt idx="21656">
                  <c:v>530.005</c:v>
                </c:pt>
                <c:pt idx="21657">
                  <c:v>530.04200000000003</c:v>
                </c:pt>
                <c:pt idx="21658">
                  <c:v>530.07299999999998</c:v>
                </c:pt>
                <c:pt idx="21659">
                  <c:v>530.10400000000004</c:v>
                </c:pt>
                <c:pt idx="21660">
                  <c:v>530.14</c:v>
                </c:pt>
                <c:pt idx="21661">
                  <c:v>530.178</c:v>
                </c:pt>
                <c:pt idx="21662">
                  <c:v>530.21699999999998</c:v>
                </c:pt>
                <c:pt idx="21663">
                  <c:v>530.24900000000002</c:v>
                </c:pt>
                <c:pt idx="21664">
                  <c:v>530.26499999999999</c:v>
                </c:pt>
                <c:pt idx="21665">
                  <c:v>530.27599999999995</c:v>
                </c:pt>
                <c:pt idx="21666">
                  <c:v>530.28499999999997</c:v>
                </c:pt>
                <c:pt idx="21667">
                  <c:v>530.29399999999998</c:v>
                </c:pt>
                <c:pt idx="21668">
                  <c:v>530.29999999999995</c:v>
                </c:pt>
                <c:pt idx="21669">
                  <c:v>530.30799999999999</c:v>
                </c:pt>
                <c:pt idx="21670">
                  <c:v>530.32000000000005</c:v>
                </c:pt>
                <c:pt idx="21671">
                  <c:v>530.34500000000003</c:v>
                </c:pt>
                <c:pt idx="21672">
                  <c:v>530.39599999999996</c:v>
                </c:pt>
                <c:pt idx="21673">
                  <c:v>530.48199999999997</c:v>
                </c:pt>
                <c:pt idx="21674">
                  <c:v>530.57500000000005</c:v>
                </c:pt>
                <c:pt idx="21675">
                  <c:v>530.66200000000003</c:v>
                </c:pt>
                <c:pt idx="21676">
                  <c:v>530.74699999999996</c:v>
                </c:pt>
                <c:pt idx="21677">
                  <c:v>530.84299999999996</c:v>
                </c:pt>
                <c:pt idx="21678">
                  <c:v>530.92999999999995</c:v>
                </c:pt>
                <c:pt idx="21679">
                  <c:v>531.005</c:v>
                </c:pt>
                <c:pt idx="21680">
                  <c:v>531.03599999999994</c:v>
                </c:pt>
                <c:pt idx="21681">
                  <c:v>531.05600000000004</c:v>
                </c:pt>
                <c:pt idx="21682">
                  <c:v>531.07399999999996</c:v>
                </c:pt>
                <c:pt idx="21683">
                  <c:v>531.08799999999997</c:v>
                </c:pt>
                <c:pt idx="21684">
                  <c:v>531.10400000000004</c:v>
                </c:pt>
                <c:pt idx="21685">
                  <c:v>531.12599999999998</c:v>
                </c:pt>
                <c:pt idx="21686">
                  <c:v>531.14800000000002</c:v>
                </c:pt>
                <c:pt idx="21687">
                  <c:v>531.16899999999998</c:v>
                </c:pt>
                <c:pt idx="21688">
                  <c:v>531.19000000000005</c:v>
                </c:pt>
                <c:pt idx="21689">
                  <c:v>531.20799999999997</c:v>
                </c:pt>
                <c:pt idx="21690">
                  <c:v>531.22699999999998</c:v>
                </c:pt>
                <c:pt idx="21691">
                  <c:v>531.24599999999998</c:v>
                </c:pt>
                <c:pt idx="21692">
                  <c:v>531.27300000000002</c:v>
                </c:pt>
                <c:pt idx="21693">
                  <c:v>531.32500000000005</c:v>
                </c:pt>
                <c:pt idx="21694">
                  <c:v>531.40300000000002</c:v>
                </c:pt>
                <c:pt idx="21695">
                  <c:v>531.495</c:v>
                </c:pt>
                <c:pt idx="21696">
                  <c:v>531.59100000000001</c:v>
                </c:pt>
                <c:pt idx="21697">
                  <c:v>531.69100000000003</c:v>
                </c:pt>
                <c:pt idx="21698">
                  <c:v>531.79</c:v>
                </c:pt>
                <c:pt idx="21699">
                  <c:v>531.88199999999995</c:v>
                </c:pt>
                <c:pt idx="21700">
                  <c:v>531.92600000000004</c:v>
                </c:pt>
                <c:pt idx="21701">
                  <c:v>531.928</c:v>
                </c:pt>
                <c:pt idx="21702">
                  <c:v>531.93499999999995</c:v>
                </c:pt>
                <c:pt idx="21703">
                  <c:v>531.94500000000005</c:v>
                </c:pt>
                <c:pt idx="21704">
                  <c:v>531.95799999999997</c:v>
                </c:pt>
                <c:pt idx="21705">
                  <c:v>531.97900000000004</c:v>
                </c:pt>
                <c:pt idx="21706">
                  <c:v>531.99900000000002</c:v>
                </c:pt>
                <c:pt idx="21707">
                  <c:v>532.01800000000003</c:v>
                </c:pt>
                <c:pt idx="21708">
                  <c:v>532.03899999999999</c:v>
                </c:pt>
                <c:pt idx="21709">
                  <c:v>532.05799999999999</c:v>
                </c:pt>
                <c:pt idx="21710">
                  <c:v>532.07799999999997</c:v>
                </c:pt>
                <c:pt idx="21711">
                  <c:v>532.101</c:v>
                </c:pt>
                <c:pt idx="21712">
                  <c:v>532.14499999999998</c:v>
                </c:pt>
                <c:pt idx="21713">
                  <c:v>532.22500000000002</c:v>
                </c:pt>
                <c:pt idx="21714">
                  <c:v>532.31700000000001</c:v>
                </c:pt>
                <c:pt idx="21715">
                  <c:v>532.40899999999999</c:v>
                </c:pt>
                <c:pt idx="21716">
                  <c:v>532.43600000000004</c:v>
                </c:pt>
                <c:pt idx="21717">
                  <c:v>532.45699999999999</c:v>
                </c:pt>
                <c:pt idx="21718">
                  <c:v>532.47799999999995</c:v>
                </c:pt>
                <c:pt idx="21719">
                  <c:v>532.50900000000001</c:v>
                </c:pt>
                <c:pt idx="21720">
                  <c:v>532.53099999999995</c:v>
                </c:pt>
                <c:pt idx="21721">
                  <c:v>532.54899999999998</c:v>
                </c:pt>
                <c:pt idx="21722">
                  <c:v>532.56600000000003</c:v>
                </c:pt>
                <c:pt idx="21723">
                  <c:v>532.58500000000004</c:v>
                </c:pt>
                <c:pt idx="21724">
                  <c:v>532.60599999999999</c:v>
                </c:pt>
                <c:pt idx="21725">
                  <c:v>532.64499999999998</c:v>
                </c:pt>
                <c:pt idx="21726">
                  <c:v>532.71600000000001</c:v>
                </c:pt>
                <c:pt idx="21727">
                  <c:v>532.80499999999995</c:v>
                </c:pt>
                <c:pt idx="21728">
                  <c:v>532.90099999999995</c:v>
                </c:pt>
                <c:pt idx="21729">
                  <c:v>532.99199999999996</c:v>
                </c:pt>
                <c:pt idx="21730">
                  <c:v>533.05600000000004</c:v>
                </c:pt>
                <c:pt idx="21731">
                  <c:v>533.08100000000002</c:v>
                </c:pt>
                <c:pt idx="21732">
                  <c:v>533.08100000000002</c:v>
                </c:pt>
                <c:pt idx="21733">
                  <c:v>533.08500000000004</c:v>
                </c:pt>
                <c:pt idx="21734">
                  <c:v>533.09699999999998</c:v>
                </c:pt>
                <c:pt idx="21735">
                  <c:v>533.11199999999997</c:v>
                </c:pt>
                <c:pt idx="21736">
                  <c:v>533.12699999999995</c:v>
                </c:pt>
                <c:pt idx="21737">
                  <c:v>533.14499999999998</c:v>
                </c:pt>
                <c:pt idx="21738">
                  <c:v>533.16700000000003</c:v>
                </c:pt>
                <c:pt idx="21739">
                  <c:v>533.18499999999995</c:v>
                </c:pt>
                <c:pt idx="21740">
                  <c:v>533.20500000000004</c:v>
                </c:pt>
                <c:pt idx="21741">
                  <c:v>533.22500000000002</c:v>
                </c:pt>
                <c:pt idx="21742">
                  <c:v>533.25800000000004</c:v>
                </c:pt>
                <c:pt idx="21743">
                  <c:v>533.32899999999995</c:v>
                </c:pt>
                <c:pt idx="21744">
                  <c:v>533.42200000000003</c:v>
                </c:pt>
                <c:pt idx="21745">
                  <c:v>533.42399999999998</c:v>
                </c:pt>
                <c:pt idx="21746">
                  <c:v>533.447</c:v>
                </c:pt>
                <c:pt idx="21747">
                  <c:v>533.452</c:v>
                </c:pt>
                <c:pt idx="21748">
                  <c:v>533.471</c:v>
                </c:pt>
                <c:pt idx="21749">
                  <c:v>533.49099999999999</c:v>
                </c:pt>
                <c:pt idx="21750">
                  <c:v>533.50800000000004</c:v>
                </c:pt>
                <c:pt idx="21751">
                  <c:v>533.52499999999998</c:v>
                </c:pt>
                <c:pt idx="21752">
                  <c:v>533.54300000000001</c:v>
                </c:pt>
                <c:pt idx="21753">
                  <c:v>533.56200000000001</c:v>
                </c:pt>
                <c:pt idx="21754">
                  <c:v>533.58500000000004</c:v>
                </c:pt>
                <c:pt idx="21755">
                  <c:v>533.62900000000002</c:v>
                </c:pt>
                <c:pt idx="21756">
                  <c:v>533.68200000000002</c:v>
                </c:pt>
                <c:pt idx="21757">
                  <c:v>533.72299999999996</c:v>
                </c:pt>
                <c:pt idx="21758">
                  <c:v>533.745</c:v>
                </c:pt>
                <c:pt idx="21759">
                  <c:v>533.76</c:v>
                </c:pt>
                <c:pt idx="21760">
                  <c:v>533.77499999999998</c:v>
                </c:pt>
                <c:pt idx="21761">
                  <c:v>533.79100000000005</c:v>
                </c:pt>
                <c:pt idx="21762">
                  <c:v>533.80999999999995</c:v>
                </c:pt>
                <c:pt idx="21763">
                  <c:v>533.83000000000004</c:v>
                </c:pt>
                <c:pt idx="21764">
                  <c:v>533.85299999999995</c:v>
                </c:pt>
                <c:pt idx="21765">
                  <c:v>533.87599999999998</c:v>
                </c:pt>
                <c:pt idx="21766">
                  <c:v>533.89499999999998</c:v>
                </c:pt>
                <c:pt idx="21767">
                  <c:v>533.91300000000001</c:v>
                </c:pt>
                <c:pt idx="21768">
                  <c:v>533.93200000000002</c:v>
                </c:pt>
                <c:pt idx="21769">
                  <c:v>533.952</c:v>
                </c:pt>
                <c:pt idx="21770">
                  <c:v>533.98400000000004</c:v>
                </c:pt>
                <c:pt idx="21771">
                  <c:v>534.02800000000002</c:v>
                </c:pt>
                <c:pt idx="21772">
                  <c:v>534.04399999999998</c:v>
                </c:pt>
                <c:pt idx="21773">
                  <c:v>534.05799999999999</c:v>
                </c:pt>
                <c:pt idx="21774">
                  <c:v>534.07299999999998</c:v>
                </c:pt>
                <c:pt idx="21775">
                  <c:v>534.09199999999998</c:v>
                </c:pt>
                <c:pt idx="21776">
                  <c:v>534.11199999999997</c:v>
                </c:pt>
                <c:pt idx="21777">
                  <c:v>534.13400000000001</c:v>
                </c:pt>
                <c:pt idx="21778">
                  <c:v>534.15499999999997</c:v>
                </c:pt>
                <c:pt idx="21779">
                  <c:v>534.17399999999998</c:v>
                </c:pt>
                <c:pt idx="21780">
                  <c:v>534.19299999999998</c:v>
                </c:pt>
                <c:pt idx="21781">
                  <c:v>534.21199999999999</c:v>
                </c:pt>
                <c:pt idx="21782">
                  <c:v>534.24699999999996</c:v>
                </c:pt>
                <c:pt idx="21783">
                  <c:v>534.31100000000004</c:v>
                </c:pt>
                <c:pt idx="21784">
                  <c:v>534.37400000000002</c:v>
                </c:pt>
                <c:pt idx="21785">
                  <c:v>534.41999999999996</c:v>
                </c:pt>
                <c:pt idx="21786">
                  <c:v>534.44200000000001</c:v>
                </c:pt>
                <c:pt idx="21787">
                  <c:v>534.45299999999997</c:v>
                </c:pt>
                <c:pt idx="21788">
                  <c:v>534.46600000000001</c:v>
                </c:pt>
                <c:pt idx="21789">
                  <c:v>534.48099999999999</c:v>
                </c:pt>
                <c:pt idx="21790">
                  <c:v>534.50099999999998</c:v>
                </c:pt>
                <c:pt idx="21791">
                  <c:v>534.52300000000002</c:v>
                </c:pt>
                <c:pt idx="21792">
                  <c:v>534.54600000000005</c:v>
                </c:pt>
                <c:pt idx="21793">
                  <c:v>534.56700000000001</c:v>
                </c:pt>
                <c:pt idx="21794">
                  <c:v>534.58600000000001</c:v>
                </c:pt>
                <c:pt idx="21795">
                  <c:v>534.60599999999999</c:v>
                </c:pt>
                <c:pt idx="21796">
                  <c:v>534.63300000000004</c:v>
                </c:pt>
                <c:pt idx="21797">
                  <c:v>534.68799999999999</c:v>
                </c:pt>
                <c:pt idx="21798">
                  <c:v>534.77200000000005</c:v>
                </c:pt>
                <c:pt idx="21799">
                  <c:v>534.85599999999999</c:v>
                </c:pt>
                <c:pt idx="21800">
                  <c:v>534.89300000000003</c:v>
                </c:pt>
                <c:pt idx="21801">
                  <c:v>534.91600000000005</c:v>
                </c:pt>
                <c:pt idx="21802">
                  <c:v>534.93200000000002</c:v>
                </c:pt>
                <c:pt idx="21803">
                  <c:v>534.95299999999997</c:v>
                </c:pt>
                <c:pt idx="21804">
                  <c:v>534.97299999999996</c:v>
                </c:pt>
                <c:pt idx="21805">
                  <c:v>534.99300000000005</c:v>
                </c:pt>
                <c:pt idx="21806">
                  <c:v>535.01599999999996</c:v>
                </c:pt>
                <c:pt idx="21807">
                  <c:v>535.03599999999994</c:v>
                </c:pt>
                <c:pt idx="21808">
                  <c:v>535.05600000000004</c:v>
                </c:pt>
                <c:pt idx="21809">
                  <c:v>535.09400000000005</c:v>
                </c:pt>
                <c:pt idx="21810">
                  <c:v>535.16</c:v>
                </c:pt>
                <c:pt idx="21811">
                  <c:v>535.24800000000005</c:v>
                </c:pt>
                <c:pt idx="21812">
                  <c:v>535.34500000000003</c:v>
                </c:pt>
                <c:pt idx="21813">
                  <c:v>535.41</c:v>
                </c:pt>
                <c:pt idx="21814">
                  <c:v>535.44799999999998</c:v>
                </c:pt>
                <c:pt idx="21815">
                  <c:v>535.47</c:v>
                </c:pt>
                <c:pt idx="21816">
                  <c:v>535.48500000000001</c:v>
                </c:pt>
                <c:pt idx="21817">
                  <c:v>535.49900000000002</c:v>
                </c:pt>
                <c:pt idx="21818">
                  <c:v>535.51400000000001</c:v>
                </c:pt>
                <c:pt idx="21819">
                  <c:v>535.53</c:v>
                </c:pt>
                <c:pt idx="21820">
                  <c:v>535.54700000000003</c:v>
                </c:pt>
                <c:pt idx="21821">
                  <c:v>535.572</c:v>
                </c:pt>
                <c:pt idx="21822">
                  <c:v>535.61199999999997</c:v>
                </c:pt>
                <c:pt idx="21823">
                  <c:v>535.66899999999998</c:v>
                </c:pt>
                <c:pt idx="21824">
                  <c:v>535.74699999999996</c:v>
                </c:pt>
                <c:pt idx="21825">
                  <c:v>535.84</c:v>
                </c:pt>
                <c:pt idx="21826">
                  <c:v>535.93499999999995</c:v>
                </c:pt>
                <c:pt idx="21827">
                  <c:v>536.03499999999997</c:v>
                </c:pt>
                <c:pt idx="21828">
                  <c:v>536.13400000000001</c:v>
                </c:pt>
                <c:pt idx="21829">
                  <c:v>536.226</c:v>
                </c:pt>
                <c:pt idx="21830">
                  <c:v>536.30899999999997</c:v>
                </c:pt>
                <c:pt idx="21831">
                  <c:v>536.31299999999999</c:v>
                </c:pt>
                <c:pt idx="21832">
                  <c:v>536.31299999999999</c:v>
                </c:pt>
                <c:pt idx="21833">
                  <c:v>536.32600000000002</c:v>
                </c:pt>
                <c:pt idx="21834">
                  <c:v>536.35299999999995</c:v>
                </c:pt>
                <c:pt idx="21835">
                  <c:v>536.399</c:v>
                </c:pt>
                <c:pt idx="21836">
                  <c:v>536.47</c:v>
                </c:pt>
                <c:pt idx="21837">
                  <c:v>536.55899999999997</c:v>
                </c:pt>
                <c:pt idx="21838">
                  <c:v>536.649</c:v>
                </c:pt>
                <c:pt idx="21839">
                  <c:v>536.73900000000003</c:v>
                </c:pt>
                <c:pt idx="21840">
                  <c:v>536.76300000000003</c:v>
                </c:pt>
                <c:pt idx="21841">
                  <c:v>536.76300000000003</c:v>
                </c:pt>
                <c:pt idx="21842">
                  <c:v>536.76300000000003</c:v>
                </c:pt>
                <c:pt idx="21843">
                  <c:v>536.76900000000001</c:v>
                </c:pt>
                <c:pt idx="21844">
                  <c:v>536.78</c:v>
                </c:pt>
                <c:pt idx="21845">
                  <c:v>536.79200000000003</c:v>
                </c:pt>
                <c:pt idx="21846">
                  <c:v>536.80899999999997</c:v>
                </c:pt>
                <c:pt idx="21847">
                  <c:v>536.83100000000002</c:v>
                </c:pt>
                <c:pt idx="21848">
                  <c:v>536.85199999999998</c:v>
                </c:pt>
                <c:pt idx="21849">
                  <c:v>536.87099999999998</c:v>
                </c:pt>
                <c:pt idx="21850">
                  <c:v>536.88900000000001</c:v>
                </c:pt>
                <c:pt idx="21851">
                  <c:v>536.90800000000002</c:v>
                </c:pt>
                <c:pt idx="21852">
                  <c:v>536.92899999999997</c:v>
                </c:pt>
                <c:pt idx="21853">
                  <c:v>536.95799999999997</c:v>
                </c:pt>
                <c:pt idx="21854">
                  <c:v>536.99900000000002</c:v>
                </c:pt>
                <c:pt idx="21855">
                  <c:v>537.024</c:v>
                </c:pt>
                <c:pt idx="21856">
                  <c:v>537.04399999999998</c:v>
                </c:pt>
                <c:pt idx="21857">
                  <c:v>537.06399999999996</c:v>
                </c:pt>
                <c:pt idx="21858">
                  <c:v>537.08399999999995</c:v>
                </c:pt>
                <c:pt idx="21859">
                  <c:v>537.10599999999999</c:v>
                </c:pt>
                <c:pt idx="21860">
                  <c:v>537.12300000000005</c:v>
                </c:pt>
                <c:pt idx="21861">
                  <c:v>537.14300000000003</c:v>
                </c:pt>
                <c:pt idx="21862">
                  <c:v>537.16200000000003</c:v>
                </c:pt>
                <c:pt idx="21863">
                  <c:v>537.18399999999997</c:v>
                </c:pt>
                <c:pt idx="21864">
                  <c:v>537.23699999999997</c:v>
                </c:pt>
                <c:pt idx="21865">
                  <c:v>537.32000000000005</c:v>
                </c:pt>
                <c:pt idx="21866">
                  <c:v>537.41300000000001</c:v>
                </c:pt>
                <c:pt idx="21867">
                  <c:v>537.49300000000005</c:v>
                </c:pt>
                <c:pt idx="21868">
                  <c:v>537.53</c:v>
                </c:pt>
                <c:pt idx="21869">
                  <c:v>537.54</c:v>
                </c:pt>
                <c:pt idx="21870">
                  <c:v>537.54999999999995</c:v>
                </c:pt>
                <c:pt idx="21871">
                  <c:v>537.56100000000004</c:v>
                </c:pt>
                <c:pt idx="21872">
                  <c:v>537.57600000000002</c:v>
                </c:pt>
                <c:pt idx="21873">
                  <c:v>537.59400000000005</c:v>
                </c:pt>
                <c:pt idx="21874">
                  <c:v>537.61500000000001</c:v>
                </c:pt>
                <c:pt idx="21875">
                  <c:v>537.63400000000001</c:v>
                </c:pt>
                <c:pt idx="21876">
                  <c:v>537.65200000000004</c:v>
                </c:pt>
                <c:pt idx="21877">
                  <c:v>537.66999999999996</c:v>
                </c:pt>
                <c:pt idx="21878">
                  <c:v>537.69600000000003</c:v>
                </c:pt>
                <c:pt idx="21879">
                  <c:v>537.74300000000005</c:v>
                </c:pt>
                <c:pt idx="21880">
                  <c:v>537.80399999999997</c:v>
                </c:pt>
                <c:pt idx="21881">
                  <c:v>537.83000000000004</c:v>
                </c:pt>
                <c:pt idx="21882">
                  <c:v>537.84199999999998</c:v>
                </c:pt>
                <c:pt idx="21883">
                  <c:v>537.85699999999997</c:v>
                </c:pt>
                <c:pt idx="21884">
                  <c:v>537.87300000000005</c:v>
                </c:pt>
                <c:pt idx="21885">
                  <c:v>537.89</c:v>
                </c:pt>
                <c:pt idx="21886">
                  <c:v>537.91099999999994</c:v>
                </c:pt>
                <c:pt idx="21887">
                  <c:v>537.93200000000002</c:v>
                </c:pt>
                <c:pt idx="21888">
                  <c:v>537.95500000000004</c:v>
                </c:pt>
                <c:pt idx="21889">
                  <c:v>537.971</c:v>
                </c:pt>
                <c:pt idx="21890">
                  <c:v>537.99</c:v>
                </c:pt>
                <c:pt idx="21891">
                  <c:v>538.00800000000004</c:v>
                </c:pt>
                <c:pt idx="21892">
                  <c:v>538.03300000000002</c:v>
                </c:pt>
                <c:pt idx="21893">
                  <c:v>538.09199999999998</c:v>
                </c:pt>
                <c:pt idx="21894">
                  <c:v>538.17999999999995</c:v>
                </c:pt>
                <c:pt idx="21895">
                  <c:v>538.27200000000005</c:v>
                </c:pt>
                <c:pt idx="21896">
                  <c:v>538.36199999999997</c:v>
                </c:pt>
                <c:pt idx="21897">
                  <c:v>538.39499999999998</c:v>
                </c:pt>
                <c:pt idx="21898">
                  <c:v>538.40899999999999</c:v>
                </c:pt>
                <c:pt idx="21899">
                  <c:v>538.42499999999995</c:v>
                </c:pt>
                <c:pt idx="21900">
                  <c:v>538.44500000000005</c:v>
                </c:pt>
                <c:pt idx="21901">
                  <c:v>538.46299999999997</c:v>
                </c:pt>
                <c:pt idx="21902">
                  <c:v>538.48299999999995</c:v>
                </c:pt>
                <c:pt idx="21903">
                  <c:v>538.50300000000004</c:v>
                </c:pt>
                <c:pt idx="21904">
                  <c:v>538.52200000000005</c:v>
                </c:pt>
                <c:pt idx="21905">
                  <c:v>538.54200000000003</c:v>
                </c:pt>
                <c:pt idx="21906">
                  <c:v>538.572</c:v>
                </c:pt>
                <c:pt idx="21907">
                  <c:v>538.62800000000004</c:v>
                </c:pt>
                <c:pt idx="21908">
                  <c:v>538.70799999999997</c:v>
                </c:pt>
                <c:pt idx="21909">
                  <c:v>538.79899999999998</c:v>
                </c:pt>
                <c:pt idx="21910">
                  <c:v>538.89499999999998</c:v>
                </c:pt>
                <c:pt idx="21911">
                  <c:v>538.96900000000005</c:v>
                </c:pt>
                <c:pt idx="21912">
                  <c:v>539.005</c:v>
                </c:pt>
                <c:pt idx="21913">
                  <c:v>539.03599999999994</c:v>
                </c:pt>
                <c:pt idx="21914">
                  <c:v>539.05899999999997</c:v>
                </c:pt>
                <c:pt idx="21915">
                  <c:v>539.07600000000002</c:v>
                </c:pt>
                <c:pt idx="21916">
                  <c:v>539.096</c:v>
                </c:pt>
                <c:pt idx="21917">
                  <c:v>539.11800000000005</c:v>
                </c:pt>
                <c:pt idx="21918">
                  <c:v>539.13800000000003</c:v>
                </c:pt>
                <c:pt idx="21919">
                  <c:v>539.15700000000004</c:v>
                </c:pt>
                <c:pt idx="21920">
                  <c:v>539.17700000000002</c:v>
                </c:pt>
                <c:pt idx="21921">
                  <c:v>539.197</c:v>
                </c:pt>
                <c:pt idx="21922">
                  <c:v>539.226</c:v>
                </c:pt>
                <c:pt idx="21923">
                  <c:v>539.28800000000001</c:v>
                </c:pt>
                <c:pt idx="21924">
                  <c:v>539.32100000000003</c:v>
                </c:pt>
                <c:pt idx="21925">
                  <c:v>539.33600000000001</c:v>
                </c:pt>
                <c:pt idx="21926">
                  <c:v>539.351</c:v>
                </c:pt>
                <c:pt idx="21927">
                  <c:v>539.36900000000003</c:v>
                </c:pt>
                <c:pt idx="21928">
                  <c:v>539.39099999999996</c:v>
                </c:pt>
                <c:pt idx="21929">
                  <c:v>539.41399999999999</c:v>
                </c:pt>
                <c:pt idx="21930">
                  <c:v>539.43499999999995</c:v>
                </c:pt>
                <c:pt idx="21931">
                  <c:v>539.45500000000004</c:v>
                </c:pt>
                <c:pt idx="21932">
                  <c:v>539.47500000000002</c:v>
                </c:pt>
                <c:pt idx="21933">
                  <c:v>539.49800000000005</c:v>
                </c:pt>
                <c:pt idx="21934">
                  <c:v>539.53800000000001</c:v>
                </c:pt>
                <c:pt idx="21935">
                  <c:v>539.60799999999995</c:v>
                </c:pt>
                <c:pt idx="21936">
                  <c:v>539.67899999999997</c:v>
                </c:pt>
                <c:pt idx="21937">
                  <c:v>539.721</c:v>
                </c:pt>
                <c:pt idx="21938">
                  <c:v>539.73800000000006</c:v>
                </c:pt>
                <c:pt idx="21939">
                  <c:v>539.75599999999997</c:v>
                </c:pt>
                <c:pt idx="21940">
                  <c:v>539.779</c:v>
                </c:pt>
                <c:pt idx="21941">
                  <c:v>539.80100000000004</c:v>
                </c:pt>
                <c:pt idx="21942">
                  <c:v>539.82399999999996</c:v>
                </c:pt>
                <c:pt idx="21943">
                  <c:v>539.84400000000005</c:v>
                </c:pt>
                <c:pt idx="21944">
                  <c:v>539.86400000000003</c:v>
                </c:pt>
                <c:pt idx="21945">
                  <c:v>539.88499999999999</c:v>
                </c:pt>
                <c:pt idx="21946">
                  <c:v>539.90700000000004</c:v>
                </c:pt>
                <c:pt idx="21947">
                  <c:v>539.95100000000002</c:v>
                </c:pt>
                <c:pt idx="21948">
                  <c:v>540.02099999999996</c:v>
                </c:pt>
                <c:pt idx="21949">
                  <c:v>540.08100000000002</c:v>
                </c:pt>
                <c:pt idx="21950">
                  <c:v>540.11900000000003</c:v>
                </c:pt>
                <c:pt idx="21951">
                  <c:v>540.13300000000004</c:v>
                </c:pt>
                <c:pt idx="21952">
                  <c:v>540.15800000000002</c:v>
                </c:pt>
                <c:pt idx="21953">
                  <c:v>540.17999999999995</c:v>
                </c:pt>
                <c:pt idx="21954">
                  <c:v>540.20299999999997</c:v>
                </c:pt>
                <c:pt idx="21955">
                  <c:v>540.22299999999996</c:v>
                </c:pt>
                <c:pt idx="21956">
                  <c:v>540.24400000000003</c:v>
                </c:pt>
                <c:pt idx="21957">
                  <c:v>540.26300000000003</c:v>
                </c:pt>
                <c:pt idx="21958">
                  <c:v>540.29</c:v>
                </c:pt>
                <c:pt idx="21959">
                  <c:v>540.34699999999998</c:v>
                </c:pt>
                <c:pt idx="21960">
                  <c:v>540.42999999999995</c:v>
                </c:pt>
                <c:pt idx="21961">
                  <c:v>540.49400000000003</c:v>
                </c:pt>
                <c:pt idx="21962">
                  <c:v>540.52300000000002</c:v>
                </c:pt>
                <c:pt idx="21963">
                  <c:v>540.53899999999999</c:v>
                </c:pt>
                <c:pt idx="21964">
                  <c:v>540.55700000000002</c:v>
                </c:pt>
                <c:pt idx="21965">
                  <c:v>540.577</c:v>
                </c:pt>
                <c:pt idx="21966">
                  <c:v>540.59699999999998</c:v>
                </c:pt>
                <c:pt idx="21967">
                  <c:v>540.61699999999996</c:v>
                </c:pt>
                <c:pt idx="21968">
                  <c:v>540.63499999999999</c:v>
                </c:pt>
                <c:pt idx="21969">
                  <c:v>540.654</c:v>
                </c:pt>
                <c:pt idx="21970">
                  <c:v>540.67600000000004</c:v>
                </c:pt>
                <c:pt idx="21971">
                  <c:v>540.71699999999998</c:v>
                </c:pt>
                <c:pt idx="21972">
                  <c:v>540.79300000000001</c:v>
                </c:pt>
                <c:pt idx="21973">
                  <c:v>540.875</c:v>
                </c:pt>
                <c:pt idx="21974">
                  <c:v>540.92999999999995</c:v>
                </c:pt>
                <c:pt idx="21975">
                  <c:v>540.95600000000002</c:v>
                </c:pt>
                <c:pt idx="21976">
                  <c:v>540.95699999999999</c:v>
                </c:pt>
                <c:pt idx="21977">
                  <c:v>540.96400000000006</c:v>
                </c:pt>
                <c:pt idx="21978">
                  <c:v>540.97299999999996</c:v>
                </c:pt>
                <c:pt idx="21979">
                  <c:v>540.98400000000004</c:v>
                </c:pt>
                <c:pt idx="21980">
                  <c:v>540.99800000000005</c:v>
                </c:pt>
                <c:pt idx="21981">
                  <c:v>541.01400000000001</c:v>
                </c:pt>
                <c:pt idx="21982">
                  <c:v>541.03300000000002</c:v>
                </c:pt>
                <c:pt idx="21983">
                  <c:v>541.05399999999997</c:v>
                </c:pt>
                <c:pt idx="21984">
                  <c:v>541.07600000000002</c:v>
                </c:pt>
                <c:pt idx="21985">
                  <c:v>541.096</c:v>
                </c:pt>
                <c:pt idx="21986">
                  <c:v>541.11500000000001</c:v>
                </c:pt>
                <c:pt idx="21987">
                  <c:v>541.13300000000004</c:v>
                </c:pt>
                <c:pt idx="21988">
                  <c:v>541.15200000000004</c:v>
                </c:pt>
                <c:pt idx="21989">
                  <c:v>541.17100000000005</c:v>
                </c:pt>
                <c:pt idx="21990">
                  <c:v>541.20500000000004</c:v>
                </c:pt>
                <c:pt idx="21991">
                  <c:v>541.27</c:v>
                </c:pt>
                <c:pt idx="21992">
                  <c:v>541.35699999999997</c:v>
                </c:pt>
                <c:pt idx="21993">
                  <c:v>541.41899999999998</c:v>
                </c:pt>
                <c:pt idx="21994">
                  <c:v>541.43399999999997</c:v>
                </c:pt>
                <c:pt idx="21995">
                  <c:v>541.43700000000001</c:v>
                </c:pt>
                <c:pt idx="21996">
                  <c:v>541.44399999999996</c:v>
                </c:pt>
                <c:pt idx="21997">
                  <c:v>541.45399999999995</c:v>
                </c:pt>
                <c:pt idx="21998">
                  <c:v>541.46600000000001</c:v>
                </c:pt>
                <c:pt idx="21999">
                  <c:v>541.48299999999995</c:v>
                </c:pt>
                <c:pt idx="22000">
                  <c:v>541.51499999999999</c:v>
                </c:pt>
                <c:pt idx="22001">
                  <c:v>541.56299999999999</c:v>
                </c:pt>
                <c:pt idx="22002">
                  <c:v>541.62</c:v>
                </c:pt>
                <c:pt idx="22003">
                  <c:v>541.66899999999998</c:v>
                </c:pt>
                <c:pt idx="22004">
                  <c:v>541.69600000000003</c:v>
                </c:pt>
                <c:pt idx="22005">
                  <c:v>541.71199999999999</c:v>
                </c:pt>
                <c:pt idx="22006">
                  <c:v>541.72500000000002</c:v>
                </c:pt>
                <c:pt idx="22007">
                  <c:v>541.74199999999996</c:v>
                </c:pt>
                <c:pt idx="22008">
                  <c:v>541.77099999999996</c:v>
                </c:pt>
                <c:pt idx="22009">
                  <c:v>541.803</c:v>
                </c:pt>
                <c:pt idx="22010">
                  <c:v>541.83299999999997</c:v>
                </c:pt>
                <c:pt idx="22011">
                  <c:v>541.85900000000004</c:v>
                </c:pt>
                <c:pt idx="22012">
                  <c:v>541.88400000000001</c:v>
                </c:pt>
                <c:pt idx="22013">
                  <c:v>541.91499999999996</c:v>
                </c:pt>
                <c:pt idx="22014">
                  <c:v>541.94299999999998</c:v>
                </c:pt>
                <c:pt idx="22015">
                  <c:v>541.96600000000001</c:v>
                </c:pt>
                <c:pt idx="22016">
                  <c:v>541.98099999999999</c:v>
                </c:pt>
                <c:pt idx="22017">
                  <c:v>541.99</c:v>
                </c:pt>
                <c:pt idx="22018">
                  <c:v>542.00400000000002</c:v>
                </c:pt>
                <c:pt idx="22019">
                  <c:v>542.03</c:v>
                </c:pt>
                <c:pt idx="22020">
                  <c:v>542.06399999999996</c:v>
                </c:pt>
                <c:pt idx="22021">
                  <c:v>542.11199999999997</c:v>
                </c:pt>
                <c:pt idx="22022">
                  <c:v>542.17100000000005</c:v>
                </c:pt>
                <c:pt idx="22023">
                  <c:v>542.23199999999997</c:v>
                </c:pt>
                <c:pt idx="22024">
                  <c:v>542.28800000000001</c:v>
                </c:pt>
                <c:pt idx="22025">
                  <c:v>542.33900000000006</c:v>
                </c:pt>
                <c:pt idx="22026">
                  <c:v>542.38199999999995</c:v>
                </c:pt>
                <c:pt idx="22027">
                  <c:v>542.41200000000003</c:v>
                </c:pt>
                <c:pt idx="22028">
                  <c:v>542.43499999999995</c:v>
                </c:pt>
                <c:pt idx="22029">
                  <c:v>542.45399999999995</c:v>
                </c:pt>
                <c:pt idx="22030">
                  <c:v>542.46799999999996</c:v>
                </c:pt>
                <c:pt idx="22031">
                  <c:v>542.48400000000004</c:v>
                </c:pt>
                <c:pt idx="22032">
                  <c:v>542.50099999999998</c:v>
                </c:pt>
                <c:pt idx="22033">
                  <c:v>542.51800000000003</c:v>
                </c:pt>
                <c:pt idx="22034">
                  <c:v>542.54</c:v>
                </c:pt>
                <c:pt idx="22035">
                  <c:v>542.56100000000004</c:v>
                </c:pt>
                <c:pt idx="22036">
                  <c:v>542.58299999999997</c:v>
                </c:pt>
                <c:pt idx="22037">
                  <c:v>542.601</c:v>
                </c:pt>
                <c:pt idx="22038">
                  <c:v>542.61900000000003</c:v>
                </c:pt>
                <c:pt idx="22039">
                  <c:v>542.63800000000003</c:v>
                </c:pt>
                <c:pt idx="22040">
                  <c:v>542.67499999999995</c:v>
                </c:pt>
                <c:pt idx="22041">
                  <c:v>542.74400000000003</c:v>
                </c:pt>
                <c:pt idx="22042">
                  <c:v>542.83600000000001</c:v>
                </c:pt>
                <c:pt idx="22043">
                  <c:v>542.93299999999999</c:v>
                </c:pt>
                <c:pt idx="22044">
                  <c:v>543.03</c:v>
                </c:pt>
                <c:pt idx="22045">
                  <c:v>543.13</c:v>
                </c:pt>
                <c:pt idx="22046">
                  <c:v>543.18399999999997</c:v>
                </c:pt>
                <c:pt idx="22047">
                  <c:v>543.19600000000003</c:v>
                </c:pt>
                <c:pt idx="22048">
                  <c:v>543.20600000000002</c:v>
                </c:pt>
                <c:pt idx="22049">
                  <c:v>543.21600000000001</c:v>
                </c:pt>
                <c:pt idx="22050">
                  <c:v>543.23099999999999</c:v>
                </c:pt>
                <c:pt idx="22051">
                  <c:v>543.24800000000005</c:v>
                </c:pt>
                <c:pt idx="22052">
                  <c:v>543.26700000000005</c:v>
                </c:pt>
                <c:pt idx="22053">
                  <c:v>543.28899999999999</c:v>
                </c:pt>
                <c:pt idx="22054">
                  <c:v>543.31200000000001</c:v>
                </c:pt>
                <c:pt idx="22055">
                  <c:v>543.33199999999999</c:v>
                </c:pt>
                <c:pt idx="22056">
                  <c:v>543.351</c:v>
                </c:pt>
                <c:pt idx="22057">
                  <c:v>543.37300000000005</c:v>
                </c:pt>
                <c:pt idx="22058">
                  <c:v>543.41099999999994</c:v>
                </c:pt>
                <c:pt idx="22059">
                  <c:v>543.48099999999999</c:v>
                </c:pt>
                <c:pt idx="22060">
                  <c:v>543.56200000000001</c:v>
                </c:pt>
                <c:pt idx="22061">
                  <c:v>543.61599999999999</c:v>
                </c:pt>
                <c:pt idx="22062">
                  <c:v>543.63800000000003</c:v>
                </c:pt>
                <c:pt idx="22063">
                  <c:v>543.65499999999997</c:v>
                </c:pt>
                <c:pt idx="22064">
                  <c:v>543.67399999999998</c:v>
                </c:pt>
                <c:pt idx="22065">
                  <c:v>543.69500000000005</c:v>
                </c:pt>
                <c:pt idx="22066">
                  <c:v>543.71699999999998</c:v>
                </c:pt>
                <c:pt idx="22067">
                  <c:v>543.73900000000003</c:v>
                </c:pt>
                <c:pt idx="22068">
                  <c:v>543.75900000000001</c:v>
                </c:pt>
                <c:pt idx="22069">
                  <c:v>543.77700000000004</c:v>
                </c:pt>
                <c:pt idx="22070">
                  <c:v>543.79600000000005</c:v>
                </c:pt>
                <c:pt idx="22071">
                  <c:v>543.83699999999999</c:v>
                </c:pt>
                <c:pt idx="22072">
                  <c:v>543.91</c:v>
                </c:pt>
                <c:pt idx="22073">
                  <c:v>544.00199999999995</c:v>
                </c:pt>
                <c:pt idx="22074">
                  <c:v>544.03499999999997</c:v>
                </c:pt>
                <c:pt idx="22075">
                  <c:v>544.05399999999997</c:v>
                </c:pt>
                <c:pt idx="22076">
                  <c:v>544.07000000000005</c:v>
                </c:pt>
                <c:pt idx="22077">
                  <c:v>544.08600000000001</c:v>
                </c:pt>
                <c:pt idx="22078">
                  <c:v>544.10299999999995</c:v>
                </c:pt>
                <c:pt idx="22079">
                  <c:v>544.11900000000003</c:v>
                </c:pt>
                <c:pt idx="22080">
                  <c:v>544.13599999999997</c:v>
                </c:pt>
                <c:pt idx="22081">
                  <c:v>544.154</c:v>
                </c:pt>
                <c:pt idx="22082">
                  <c:v>544.17100000000005</c:v>
                </c:pt>
                <c:pt idx="22083">
                  <c:v>544.18899999999996</c:v>
                </c:pt>
                <c:pt idx="22084">
                  <c:v>544.21</c:v>
                </c:pt>
                <c:pt idx="22085">
                  <c:v>544.23299999999995</c:v>
                </c:pt>
                <c:pt idx="22086">
                  <c:v>544.25400000000002</c:v>
                </c:pt>
                <c:pt idx="22087">
                  <c:v>544.27200000000005</c:v>
                </c:pt>
                <c:pt idx="22088">
                  <c:v>544.29</c:v>
                </c:pt>
                <c:pt idx="22089">
                  <c:v>544.30899999999997</c:v>
                </c:pt>
                <c:pt idx="22090">
                  <c:v>544.33100000000002</c:v>
                </c:pt>
                <c:pt idx="22091">
                  <c:v>544.36699999999996</c:v>
                </c:pt>
                <c:pt idx="22092">
                  <c:v>544.43600000000004</c:v>
                </c:pt>
                <c:pt idx="22093">
                  <c:v>544.52700000000004</c:v>
                </c:pt>
                <c:pt idx="22094">
                  <c:v>544.60199999999998</c:v>
                </c:pt>
                <c:pt idx="22095">
                  <c:v>544.60900000000004</c:v>
                </c:pt>
                <c:pt idx="22096">
                  <c:v>544.63400000000001</c:v>
                </c:pt>
                <c:pt idx="22097">
                  <c:v>544.64700000000005</c:v>
                </c:pt>
                <c:pt idx="22098">
                  <c:v>544.66700000000003</c:v>
                </c:pt>
                <c:pt idx="22099">
                  <c:v>544.68899999999996</c:v>
                </c:pt>
                <c:pt idx="22100">
                  <c:v>544.71299999999997</c:v>
                </c:pt>
                <c:pt idx="22101">
                  <c:v>544.73500000000001</c:v>
                </c:pt>
                <c:pt idx="22102">
                  <c:v>544.75599999999997</c:v>
                </c:pt>
                <c:pt idx="22103">
                  <c:v>544.77499999999998</c:v>
                </c:pt>
                <c:pt idx="22104">
                  <c:v>544.79499999999996</c:v>
                </c:pt>
                <c:pt idx="22105">
                  <c:v>544.81399999999996</c:v>
                </c:pt>
                <c:pt idx="22106">
                  <c:v>544.84900000000005</c:v>
                </c:pt>
                <c:pt idx="22107">
                  <c:v>544.91300000000001</c:v>
                </c:pt>
                <c:pt idx="22108">
                  <c:v>544.96199999999999</c:v>
                </c:pt>
                <c:pt idx="22109">
                  <c:v>544.98400000000004</c:v>
                </c:pt>
                <c:pt idx="22110">
                  <c:v>544.99800000000005</c:v>
                </c:pt>
                <c:pt idx="22111">
                  <c:v>545.01400000000001</c:v>
                </c:pt>
                <c:pt idx="22112">
                  <c:v>545.03200000000004</c:v>
                </c:pt>
                <c:pt idx="22113">
                  <c:v>545.05200000000002</c:v>
                </c:pt>
                <c:pt idx="22114">
                  <c:v>545.07299999999998</c:v>
                </c:pt>
                <c:pt idx="22115">
                  <c:v>545.09299999999996</c:v>
                </c:pt>
                <c:pt idx="22116">
                  <c:v>545.11199999999997</c:v>
                </c:pt>
                <c:pt idx="22117">
                  <c:v>545.13099999999997</c:v>
                </c:pt>
                <c:pt idx="22118">
                  <c:v>545.15300000000002</c:v>
                </c:pt>
                <c:pt idx="22119">
                  <c:v>545.18799999999999</c:v>
                </c:pt>
                <c:pt idx="22120">
                  <c:v>545.25199999999995</c:v>
                </c:pt>
                <c:pt idx="22121">
                  <c:v>545.34699999999998</c:v>
                </c:pt>
                <c:pt idx="22122">
                  <c:v>545.43299999999999</c:v>
                </c:pt>
                <c:pt idx="22123">
                  <c:v>545.46299999999997</c:v>
                </c:pt>
                <c:pt idx="22124">
                  <c:v>545.47900000000004</c:v>
                </c:pt>
                <c:pt idx="22125">
                  <c:v>545.49300000000005</c:v>
                </c:pt>
                <c:pt idx="22126">
                  <c:v>545.50699999999995</c:v>
                </c:pt>
                <c:pt idx="22127">
                  <c:v>545.52300000000002</c:v>
                </c:pt>
                <c:pt idx="22128">
                  <c:v>545.54100000000005</c:v>
                </c:pt>
                <c:pt idx="22129">
                  <c:v>545.56399999999996</c:v>
                </c:pt>
                <c:pt idx="22130">
                  <c:v>545.58600000000001</c:v>
                </c:pt>
                <c:pt idx="22131">
                  <c:v>545.60799999999995</c:v>
                </c:pt>
                <c:pt idx="22132">
                  <c:v>545.62599999999998</c:v>
                </c:pt>
                <c:pt idx="22133">
                  <c:v>545.64499999999998</c:v>
                </c:pt>
                <c:pt idx="22134">
                  <c:v>545.66399999999999</c:v>
                </c:pt>
                <c:pt idx="22135">
                  <c:v>545.68299999999999</c:v>
                </c:pt>
                <c:pt idx="22136">
                  <c:v>545.71100000000001</c:v>
                </c:pt>
                <c:pt idx="22137">
                  <c:v>545.76199999999994</c:v>
                </c:pt>
                <c:pt idx="22138">
                  <c:v>545.80399999999997</c:v>
                </c:pt>
                <c:pt idx="22139">
                  <c:v>545.83699999999999</c:v>
                </c:pt>
                <c:pt idx="22140">
                  <c:v>545.85699999999997</c:v>
                </c:pt>
                <c:pt idx="22141">
                  <c:v>545.87099999999998</c:v>
                </c:pt>
                <c:pt idx="22142">
                  <c:v>545.88900000000001</c:v>
                </c:pt>
                <c:pt idx="22143">
                  <c:v>545.91</c:v>
                </c:pt>
                <c:pt idx="22144">
                  <c:v>545.93200000000002</c:v>
                </c:pt>
                <c:pt idx="22145">
                  <c:v>545.952</c:v>
                </c:pt>
                <c:pt idx="22146">
                  <c:v>545.971</c:v>
                </c:pt>
                <c:pt idx="22147">
                  <c:v>545.99</c:v>
                </c:pt>
                <c:pt idx="22148">
                  <c:v>546.01</c:v>
                </c:pt>
                <c:pt idx="22149">
                  <c:v>546.03499999999997</c:v>
                </c:pt>
                <c:pt idx="22150">
                  <c:v>546.08000000000004</c:v>
                </c:pt>
                <c:pt idx="22151">
                  <c:v>546.15599999999995</c:v>
                </c:pt>
                <c:pt idx="22152">
                  <c:v>546.24099999999999</c:v>
                </c:pt>
                <c:pt idx="22153">
                  <c:v>546.29100000000005</c:v>
                </c:pt>
                <c:pt idx="22154">
                  <c:v>546.31700000000001</c:v>
                </c:pt>
                <c:pt idx="22155">
                  <c:v>546.33000000000004</c:v>
                </c:pt>
                <c:pt idx="22156">
                  <c:v>546.34500000000003</c:v>
                </c:pt>
                <c:pt idx="22157">
                  <c:v>546.36199999999997</c:v>
                </c:pt>
                <c:pt idx="22158">
                  <c:v>546.38199999999995</c:v>
                </c:pt>
                <c:pt idx="22159">
                  <c:v>546.40300000000002</c:v>
                </c:pt>
                <c:pt idx="22160">
                  <c:v>546.42600000000004</c:v>
                </c:pt>
                <c:pt idx="22161">
                  <c:v>546.45000000000005</c:v>
                </c:pt>
                <c:pt idx="22162">
                  <c:v>546.46900000000005</c:v>
                </c:pt>
                <c:pt idx="22163">
                  <c:v>546.48900000000003</c:v>
                </c:pt>
                <c:pt idx="22164">
                  <c:v>546.50800000000004</c:v>
                </c:pt>
                <c:pt idx="22165">
                  <c:v>546.53099999999995</c:v>
                </c:pt>
                <c:pt idx="22166">
                  <c:v>546.57899999999995</c:v>
                </c:pt>
                <c:pt idx="22167">
                  <c:v>546.62199999999996</c:v>
                </c:pt>
                <c:pt idx="22168">
                  <c:v>546.65300000000002</c:v>
                </c:pt>
                <c:pt idx="22169">
                  <c:v>546.66899999999998</c:v>
                </c:pt>
                <c:pt idx="22170">
                  <c:v>546.68100000000004</c:v>
                </c:pt>
                <c:pt idx="22171">
                  <c:v>546.69799999999998</c:v>
                </c:pt>
                <c:pt idx="22172">
                  <c:v>546.72699999999998</c:v>
                </c:pt>
                <c:pt idx="22173">
                  <c:v>546.76400000000001</c:v>
                </c:pt>
                <c:pt idx="22174">
                  <c:v>546.79300000000001</c:v>
                </c:pt>
                <c:pt idx="22175">
                  <c:v>546.81399999999996</c:v>
                </c:pt>
                <c:pt idx="22176">
                  <c:v>546.83799999999997</c:v>
                </c:pt>
                <c:pt idx="22177">
                  <c:v>546.85900000000004</c:v>
                </c:pt>
                <c:pt idx="22178">
                  <c:v>546.87300000000005</c:v>
                </c:pt>
                <c:pt idx="22179">
                  <c:v>546.89200000000005</c:v>
                </c:pt>
                <c:pt idx="22180">
                  <c:v>546.91099999999994</c:v>
                </c:pt>
                <c:pt idx="22181">
                  <c:v>546.93200000000002</c:v>
                </c:pt>
                <c:pt idx="22182">
                  <c:v>546.95100000000002</c:v>
                </c:pt>
                <c:pt idx="22183">
                  <c:v>546.97</c:v>
                </c:pt>
                <c:pt idx="22184">
                  <c:v>546.98800000000006</c:v>
                </c:pt>
                <c:pt idx="22185">
                  <c:v>547.01</c:v>
                </c:pt>
                <c:pt idx="22186">
                  <c:v>547.04899999999998</c:v>
                </c:pt>
                <c:pt idx="22187">
                  <c:v>547.13199999999995</c:v>
                </c:pt>
                <c:pt idx="22188">
                  <c:v>547.21900000000005</c:v>
                </c:pt>
                <c:pt idx="22189">
                  <c:v>547.24599999999998</c:v>
                </c:pt>
                <c:pt idx="22190">
                  <c:v>547.26700000000005</c:v>
                </c:pt>
                <c:pt idx="22191">
                  <c:v>547.28399999999999</c:v>
                </c:pt>
                <c:pt idx="22192">
                  <c:v>547.30100000000004</c:v>
                </c:pt>
                <c:pt idx="22193">
                  <c:v>547.31899999999996</c:v>
                </c:pt>
                <c:pt idx="22194">
                  <c:v>547.34</c:v>
                </c:pt>
                <c:pt idx="22195">
                  <c:v>547.36199999999997</c:v>
                </c:pt>
                <c:pt idx="22196">
                  <c:v>547.38099999999997</c:v>
                </c:pt>
                <c:pt idx="22197">
                  <c:v>547.40099999999995</c:v>
                </c:pt>
                <c:pt idx="22198">
                  <c:v>547.41999999999996</c:v>
                </c:pt>
                <c:pt idx="22199">
                  <c:v>547.44299999999998</c:v>
                </c:pt>
                <c:pt idx="22200">
                  <c:v>547.48699999999997</c:v>
                </c:pt>
                <c:pt idx="22201">
                  <c:v>547.56100000000004</c:v>
                </c:pt>
                <c:pt idx="22202">
                  <c:v>547.59500000000003</c:v>
                </c:pt>
                <c:pt idx="22203">
                  <c:v>547.60500000000002</c:v>
                </c:pt>
                <c:pt idx="22204">
                  <c:v>547.62300000000005</c:v>
                </c:pt>
                <c:pt idx="22205">
                  <c:v>547.64</c:v>
                </c:pt>
                <c:pt idx="22206">
                  <c:v>547.65800000000002</c:v>
                </c:pt>
                <c:pt idx="22207">
                  <c:v>547.67700000000002</c:v>
                </c:pt>
                <c:pt idx="22208">
                  <c:v>547.69799999999998</c:v>
                </c:pt>
                <c:pt idx="22209">
                  <c:v>547.72</c:v>
                </c:pt>
                <c:pt idx="22210">
                  <c:v>547.74199999999996</c:v>
                </c:pt>
                <c:pt idx="22211">
                  <c:v>547.75900000000001</c:v>
                </c:pt>
                <c:pt idx="22212">
                  <c:v>547.77800000000002</c:v>
                </c:pt>
                <c:pt idx="22213">
                  <c:v>547.79700000000003</c:v>
                </c:pt>
                <c:pt idx="22214">
                  <c:v>547.82000000000005</c:v>
                </c:pt>
                <c:pt idx="22215">
                  <c:v>547.87699999999995</c:v>
                </c:pt>
                <c:pt idx="22216">
                  <c:v>547.96600000000001</c:v>
                </c:pt>
                <c:pt idx="22217">
                  <c:v>548.05799999999999</c:v>
                </c:pt>
                <c:pt idx="22218">
                  <c:v>548.10799999999995</c:v>
                </c:pt>
                <c:pt idx="22219">
                  <c:v>548.13400000000001</c:v>
                </c:pt>
                <c:pt idx="22220">
                  <c:v>548.14300000000003</c:v>
                </c:pt>
                <c:pt idx="22221">
                  <c:v>548.154</c:v>
                </c:pt>
                <c:pt idx="22222">
                  <c:v>548.16700000000003</c:v>
                </c:pt>
                <c:pt idx="22223">
                  <c:v>548.18200000000002</c:v>
                </c:pt>
                <c:pt idx="22224">
                  <c:v>548.19899999999996</c:v>
                </c:pt>
                <c:pt idx="22225">
                  <c:v>548.21900000000005</c:v>
                </c:pt>
                <c:pt idx="22226">
                  <c:v>548.23900000000003</c:v>
                </c:pt>
                <c:pt idx="22227">
                  <c:v>548.26199999999994</c:v>
                </c:pt>
                <c:pt idx="22228">
                  <c:v>548.28499999999997</c:v>
                </c:pt>
                <c:pt idx="22229">
                  <c:v>548.30700000000002</c:v>
                </c:pt>
                <c:pt idx="22230">
                  <c:v>548.32600000000002</c:v>
                </c:pt>
                <c:pt idx="22231">
                  <c:v>548.34500000000003</c:v>
                </c:pt>
                <c:pt idx="22232">
                  <c:v>548.36500000000001</c:v>
                </c:pt>
                <c:pt idx="22233">
                  <c:v>548.38599999999997</c:v>
                </c:pt>
                <c:pt idx="22234">
                  <c:v>548.40599999999995</c:v>
                </c:pt>
                <c:pt idx="22235">
                  <c:v>548.42600000000004</c:v>
                </c:pt>
                <c:pt idx="22236">
                  <c:v>548.45399999999995</c:v>
                </c:pt>
                <c:pt idx="22237">
                  <c:v>548.50900000000001</c:v>
                </c:pt>
                <c:pt idx="22238">
                  <c:v>548.59100000000001</c:v>
                </c:pt>
                <c:pt idx="22239">
                  <c:v>548.68600000000004</c:v>
                </c:pt>
                <c:pt idx="22240">
                  <c:v>548.76900000000001</c:v>
                </c:pt>
                <c:pt idx="22241">
                  <c:v>548.79600000000005</c:v>
                </c:pt>
                <c:pt idx="22242">
                  <c:v>548.81700000000001</c:v>
                </c:pt>
                <c:pt idx="22243">
                  <c:v>548.83199999999999</c:v>
                </c:pt>
                <c:pt idx="22244">
                  <c:v>548.85199999999998</c:v>
                </c:pt>
                <c:pt idx="22245">
                  <c:v>548.88300000000004</c:v>
                </c:pt>
                <c:pt idx="22246">
                  <c:v>548.93100000000004</c:v>
                </c:pt>
                <c:pt idx="22247">
                  <c:v>548.98800000000006</c:v>
                </c:pt>
                <c:pt idx="22248">
                  <c:v>549.06100000000004</c:v>
                </c:pt>
                <c:pt idx="22249">
                  <c:v>549.14599999999996</c:v>
                </c:pt>
                <c:pt idx="22250">
                  <c:v>549.24199999999996</c:v>
                </c:pt>
                <c:pt idx="22251">
                  <c:v>549.303</c:v>
                </c:pt>
                <c:pt idx="22252">
                  <c:v>549.31299999999999</c:v>
                </c:pt>
                <c:pt idx="22253">
                  <c:v>549.31700000000001</c:v>
                </c:pt>
                <c:pt idx="22254">
                  <c:v>549.33199999999999</c:v>
                </c:pt>
                <c:pt idx="22255">
                  <c:v>549.36400000000003</c:v>
                </c:pt>
                <c:pt idx="22256">
                  <c:v>549.41</c:v>
                </c:pt>
                <c:pt idx="22257">
                  <c:v>549.46100000000001</c:v>
                </c:pt>
                <c:pt idx="22258">
                  <c:v>549.49800000000005</c:v>
                </c:pt>
                <c:pt idx="22259">
                  <c:v>549.51800000000003</c:v>
                </c:pt>
                <c:pt idx="22260">
                  <c:v>549.54</c:v>
                </c:pt>
                <c:pt idx="22261">
                  <c:v>549.57000000000005</c:v>
                </c:pt>
                <c:pt idx="22262">
                  <c:v>549.6</c:v>
                </c:pt>
                <c:pt idx="22263">
                  <c:v>549.63099999999997</c:v>
                </c:pt>
                <c:pt idx="22264">
                  <c:v>549.65899999999999</c:v>
                </c:pt>
                <c:pt idx="22265">
                  <c:v>549.68299999999999</c:v>
                </c:pt>
                <c:pt idx="22266">
                  <c:v>549.69899999999996</c:v>
                </c:pt>
                <c:pt idx="22267">
                  <c:v>549.71299999999997</c:v>
                </c:pt>
                <c:pt idx="22268">
                  <c:v>549.73900000000003</c:v>
                </c:pt>
                <c:pt idx="22269">
                  <c:v>549.76700000000005</c:v>
                </c:pt>
                <c:pt idx="22270">
                  <c:v>549.77099999999996</c:v>
                </c:pt>
                <c:pt idx="22271">
                  <c:v>549.77800000000002</c:v>
                </c:pt>
                <c:pt idx="22272">
                  <c:v>549.78800000000001</c:v>
                </c:pt>
                <c:pt idx="22273">
                  <c:v>549.80499999999995</c:v>
                </c:pt>
                <c:pt idx="22274">
                  <c:v>549.81799999999998</c:v>
                </c:pt>
                <c:pt idx="22275">
                  <c:v>549.83000000000004</c:v>
                </c:pt>
                <c:pt idx="22276">
                  <c:v>549.84199999999998</c:v>
                </c:pt>
                <c:pt idx="22277">
                  <c:v>549.85400000000004</c:v>
                </c:pt>
                <c:pt idx="22278">
                  <c:v>549.87199999999996</c:v>
                </c:pt>
                <c:pt idx="22279">
                  <c:v>549.89599999999996</c:v>
                </c:pt>
                <c:pt idx="22280">
                  <c:v>549.91999999999996</c:v>
                </c:pt>
                <c:pt idx="22281">
                  <c:v>549.94399999999996</c:v>
                </c:pt>
                <c:pt idx="22282">
                  <c:v>549.96799999999996</c:v>
                </c:pt>
                <c:pt idx="22283">
                  <c:v>549.99199999999996</c:v>
                </c:pt>
                <c:pt idx="22284">
                  <c:v>550.01400000000001</c:v>
                </c:pt>
                <c:pt idx="22285">
                  <c:v>550.03399999999999</c:v>
                </c:pt>
                <c:pt idx="22286">
                  <c:v>550.05100000000004</c:v>
                </c:pt>
                <c:pt idx="22287">
                  <c:v>550.06600000000003</c:v>
                </c:pt>
                <c:pt idx="22288">
                  <c:v>550.08000000000004</c:v>
                </c:pt>
                <c:pt idx="22289">
                  <c:v>550.09699999999998</c:v>
                </c:pt>
                <c:pt idx="22290">
                  <c:v>550.11300000000006</c:v>
                </c:pt>
                <c:pt idx="22291">
                  <c:v>550.12800000000004</c:v>
                </c:pt>
                <c:pt idx="22292">
                  <c:v>550.14200000000005</c:v>
                </c:pt>
                <c:pt idx="22293">
                  <c:v>550.15700000000004</c:v>
                </c:pt>
                <c:pt idx="22294">
                  <c:v>550.16999999999996</c:v>
                </c:pt>
                <c:pt idx="22295">
                  <c:v>550.18299999999999</c:v>
                </c:pt>
                <c:pt idx="22296">
                  <c:v>550.19399999999996</c:v>
                </c:pt>
                <c:pt idx="22297">
                  <c:v>550.20600000000002</c:v>
                </c:pt>
                <c:pt idx="22298">
                  <c:v>550.21699999999998</c:v>
                </c:pt>
                <c:pt idx="22299">
                  <c:v>550.22699999999998</c:v>
                </c:pt>
                <c:pt idx="22300">
                  <c:v>550.23900000000003</c:v>
                </c:pt>
                <c:pt idx="22301">
                  <c:v>550.24900000000002</c:v>
                </c:pt>
                <c:pt idx="22302">
                  <c:v>550.25699999999995</c:v>
                </c:pt>
                <c:pt idx="22303">
                  <c:v>550.26499999999999</c:v>
                </c:pt>
                <c:pt idx="22304">
                  <c:v>550.274</c:v>
                </c:pt>
                <c:pt idx="22305">
                  <c:v>550.28300000000002</c:v>
                </c:pt>
                <c:pt idx="22306">
                  <c:v>550.29100000000005</c:v>
                </c:pt>
                <c:pt idx="22307">
                  <c:v>550.303</c:v>
                </c:pt>
                <c:pt idx="22308">
                  <c:v>550.31700000000001</c:v>
                </c:pt>
                <c:pt idx="22309">
                  <c:v>550.327</c:v>
                </c:pt>
                <c:pt idx="22310">
                  <c:v>550.34199999999998</c:v>
                </c:pt>
                <c:pt idx="22311">
                  <c:v>550.35400000000004</c:v>
                </c:pt>
                <c:pt idx="22312">
                  <c:v>550.36699999999996</c:v>
                </c:pt>
                <c:pt idx="22313">
                  <c:v>550.38</c:v>
                </c:pt>
                <c:pt idx="22314">
                  <c:v>550.39200000000005</c:v>
                </c:pt>
                <c:pt idx="22315">
                  <c:v>550.40300000000002</c:v>
                </c:pt>
                <c:pt idx="22316">
                  <c:v>550.41600000000005</c:v>
                </c:pt>
                <c:pt idx="22317">
                  <c:v>550.42899999999997</c:v>
                </c:pt>
                <c:pt idx="22318">
                  <c:v>550.44200000000001</c:v>
                </c:pt>
                <c:pt idx="22319">
                  <c:v>550.45500000000004</c:v>
                </c:pt>
                <c:pt idx="22320">
                  <c:v>550.46699999999998</c:v>
                </c:pt>
                <c:pt idx="22321">
                  <c:v>550.47799999999995</c:v>
                </c:pt>
                <c:pt idx="22322">
                  <c:v>550.48800000000006</c:v>
                </c:pt>
                <c:pt idx="22323">
                  <c:v>550.49699999999996</c:v>
                </c:pt>
                <c:pt idx="22324">
                  <c:v>550.50599999999997</c:v>
                </c:pt>
                <c:pt idx="22325">
                  <c:v>550.51599999999996</c:v>
                </c:pt>
                <c:pt idx="22326">
                  <c:v>550.52499999999998</c:v>
                </c:pt>
                <c:pt idx="22327">
                  <c:v>550.53499999999997</c:v>
                </c:pt>
                <c:pt idx="22328">
                  <c:v>550.54399999999998</c:v>
                </c:pt>
                <c:pt idx="22329">
                  <c:v>550.55399999999997</c:v>
                </c:pt>
                <c:pt idx="22330">
                  <c:v>550.56399999999996</c:v>
                </c:pt>
                <c:pt idx="22331">
                  <c:v>550.57500000000005</c:v>
                </c:pt>
                <c:pt idx="22332">
                  <c:v>550.58600000000001</c:v>
                </c:pt>
                <c:pt idx="22333">
                  <c:v>550.59799999999996</c:v>
                </c:pt>
                <c:pt idx="22334">
                  <c:v>550.61099999999999</c:v>
                </c:pt>
                <c:pt idx="22335">
                  <c:v>550.62199999999996</c:v>
                </c:pt>
                <c:pt idx="22336">
                  <c:v>550.63300000000004</c:v>
                </c:pt>
                <c:pt idx="22337">
                  <c:v>550.64599999999996</c:v>
                </c:pt>
                <c:pt idx="22338">
                  <c:v>550.65899999999999</c:v>
                </c:pt>
                <c:pt idx="22339">
                  <c:v>550.673</c:v>
                </c:pt>
                <c:pt idx="22340">
                  <c:v>550.68600000000004</c:v>
                </c:pt>
                <c:pt idx="22341">
                  <c:v>550.70000000000005</c:v>
                </c:pt>
                <c:pt idx="22342">
                  <c:v>550.71400000000006</c:v>
                </c:pt>
                <c:pt idx="22343">
                  <c:v>550.72699999999998</c:v>
                </c:pt>
                <c:pt idx="22344">
                  <c:v>550.74099999999999</c:v>
                </c:pt>
                <c:pt idx="22345">
                  <c:v>550.755</c:v>
                </c:pt>
                <c:pt idx="22346">
                  <c:v>550.76800000000003</c:v>
                </c:pt>
                <c:pt idx="22347">
                  <c:v>550.78700000000003</c:v>
                </c:pt>
                <c:pt idx="22348">
                  <c:v>550.80799999999999</c:v>
                </c:pt>
                <c:pt idx="22349">
                  <c:v>550.82500000000005</c:v>
                </c:pt>
                <c:pt idx="22350">
                  <c:v>550.83799999999997</c:v>
                </c:pt>
                <c:pt idx="22351">
                  <c:v>550.85299999999995</c:v>
                </c:pt>
                <c:pt idx="22352">
                  <c:v>550.87</c:v>
                </c:pt>
                <c:pt idx="22353">
                  <c:v>550.89</c:v>
                </c:pt>
                <c:pt idx="22354">
                  <c:v>550.91099999999994</c:v>
                </c:pt>
                <c:pt idx="22355">
                  <c:v>550.93100000000004</c:v>
                </c:pt>
                <c:pt idx="22356">
                  <c:v>550.94899999999996</c:v>
                </c:pt>
                <c:pt idx="22357">
                  <c:v>550.96699999999998</c:v>
                </c:pt>
                <c:pt idx="22358">
                  <c:v>550.98599999999999</c:v>
                </c:pt>
                <c:pt idx="22359">
                  <c:v>551.00400000000002</c:v>
                </c:pt>
                <c:pt idx="22360">
                  <c:v>551.024</c:v>
                </c:pt>
                <c:pt idx="22361">
                  <c:v>551.05399999999997</c:v>
                </c:pt>
                <c:pt idx="22362">
                  <c:v>551.07799999999997</c:v>
                </c:pt>
                <c:pt idx="22363">
                  <c:v>551.09199999999998</c:v>
                </c:pt>
                <c:pt idx="22364">
                  <c:v>551.10500000000002</c:v>
                </c:pt>
                <c:pt idx="22365">
                  <c:v>551.12</c:v>
                </c:pt>
                <c:pt idx="22366">
                  <c:v>551.13599999999997</c:v>
                </c:pt>
                <c:pt idx="22367">
                  <c:v>551.15499999999997</c:v>
                </c:pt>
                <c:pt idx="22368">
                  <c:v>551.17700000000002</c:v>
                </c:pt>
                <c:pt idx="22369">
                  <c:v>551.19600000000003</c:v>
                </c:pt>
                <c:pt idx="22370">
                  <c:v>551.21600000000001</c:v>
                </c:pt>
                <c:pt idx="22371">
                  <c:v>551.23500000000001</c:v>
                </c:pt>
                <c:pt idx="22372">
                  <c:v>551.255</c:v>
                </c:pt>
                <c:pt idx="22373">
                  <c:v>551.27200000000005</c:v>
                </c:pt>
                <c:pt idx="22374">
                  <c:v>551.28800000000001</c:v>
                </c:pt>
                <c:pt idx="22375">
                  <c:v>551.30399999999997</c:v>
                </c:pt>
                <c:pt idx="22376">
                  <c:v>551.32100000000003</c:v>
                </c:pt>
                <c:pt idx="22377">
                  <c:v>551.34100000000001</c:v>
                </c:pt>
                <c:pt idx="22378">
                  <c:v>551.36199999999997</c:v>
                </c:pt>
                <c:pt idx="22379">
                  <c:v>551.38499999999999</c:v>
                </c:pt>
                <c:pt idx="22380">
                  <c:v>551.40599999999995</c:v>
                </c:pt>
                <c:pt idx="22381">
                  <c:v>551.42499999999995</c:v>
                </c:pt>
                <c:pt idx="22382">
                  <c:v>551.44500000000005</c:v>
                </c:pt>
                <c:pt idx="22383">
                  <c:v>551.46400000000006</c:v>
                </c:pt>
                <c:pt idx="22384">
                  <c:v>551.48599999999999</c:v>
                </c:pt>
                <c:pt idx="22385">
                  <c:v>551.50800000000004</c:v>
                </c:pt>
                <c:pt idx="22386">
                  <c:v>551.52599999999995</c:v>
                </c:pt>
                <c:pt idx="22387">
                  <c:v>551.54200000000003</c:v>
                </c:pt>
                <c:pt idx="22388">
                  <c:v>551.55600000000004</c:v>
                </c:pt>
                <c:pt idx="22389">
                  <c:v>551.57000000000005</c:v>
                </c:pt>
                <c:pt idx="22390">
                  <c:v>551.58399999999995</c:v>
                </c:pt>
                <c:pt idx="22391">
                  <c:v>551.59900000000005</c:v>
                </c:pt>
                <c:pt idx="22392">
                  <c:v>551.61400000000003</c:v>
                </c:pt>
                <c:pt idx="22393">
                  <c:v>551.62900000000002</c:v>
                </c:pt>
                <c:pt idx="22394">
                  <c:v>551.64499999999998</c:v>
                </c:pt>
                <c:pt idx="22395">
                  <c:v>551.66099999999994</c:v>
                </c:pt>
                <c:pt idx="22396">
                  <c:v>551.67700000000002</c:v>
                </c:pt>
                <c:pt idx="22397">
                  <c:v>551.69200000000001</c:v>
                </c:pt>
                <c:pt idx="22398">
                  <c:v>551.70799999999997</c:v>
                </c:pt>
                <c:pt idx="22399">
                  <c:v>551.72400000000005</c:v>
                </c:pt>
                <c:pt idx="22400">
                  <c:v>551.73900000000003</c:v>
                </c:pt>
                <c:pt idx="22401">
                  <c:v>551.755</c:v>
                </c:pt>
                <c:pt idx="22402">
                  <c:v>551.77</c:v>
                </c:pt>
                <c:pt idx="22403">
                  <c:v>551.78599999999994</c:v>
                </c:pt>
                <c:pt idx="22404">
                  <c:v>551.803</c:v>
                </c:pt>
                <c:pt idx="22405">
                  <c:v>551.81899999999996</c:v>
                </c:pt>
                <c:pt idx="22406">
                  <c:v>551.83600000000001</c:v>
                </c:pt>
                <c:pt idx="22407">
                  <c:v>551.85199999999998</c:v>
                </c:pt>
                <c:pt idx="22408">
                  <c:v>551.86800000000005</c:v>
                </c:pt>
                <c:pt idx="22409">
                  <c:v>551.88499999999999</c:v>
                </c:pt>
                <c:pt idx="22410">
                  <c:v>551.90099999999995</c:v>
                </c:pt>
                <c:pt idx="22411">
                  <c:v>551.91700000000003</c:v>
                </c:pt>
                <c:pt idx="22412">
                  <c:v>551.93399999999997</c:v>
                </c:pt>
                <c:pt idx="22413">
                  <c:v>551.95000000000005</c:v>
                </c:pt>
                <c:pt idx="22414">
                  <c:v>551.96600000000001</c:v>
                </c:pt>
                <c:pt idx="22415">
                  <c:v>551.98099999999999</c:v>
                </c:pt>
                <c:pt idx="22416">
                  <c:v>551.99699999999996</c:v>
                </c:pt>
                <c:pt idx="22417">
                  <c:v>552.01199999999994</c:v>
                </c:pt>
                <c:pt idx="22418">
                  <c:v>552.02700000000004</c:v>
                </c:pt>
                <c:pt idx="22419">
                  <c:v>552.04200000000003</c:v>
                </c:pt>
                <c:pt idx="22420">
                  <c:v>552.05799999999999</c:v>
                </c:pt>
                <c:pt idx="22421">
                  <c:v>552.07299999999998</c:v>
                </c:pt>
                <c:pt idx="22422">
                  <c:v>552.08799999999997</c:v>
                </c:pt>
                <c:pt idx="22423">
                  <c:v>552.10400000000004</c:v>
                </c:pt>
                <c:pt idx="22424">
                  <c:v>552.11900000000003</c:v>
                </c:pt>
                <c:pt idx="22425">
                  <c:v>552.13400000000001</c:v>
                </c:pt>
                <c:pt idx="22426">
                  <c:v>552.149</c:v>
                </c:pt>
                <c:pt idx="22427">
                  <c:v>552.16499999999996</c:v>
                </c:pt>
                <c:pt idx="22428">
                  <c:v>552.17999999999995</c:v>
                </c:pt>
                <c:pt idx="22429">
                  <c:v>552.19500000000005</c:v>
                </c:pt>
                <c:pt idx="22430">
                  <c:v>552.21</c:v>
                </c:pt>
                <c:pt idx="22431">
                  <c:v>552.226</c:v>
                </c:pt>
                <c:pt idx="22432">
                  <c:v>552.24099999999999</c:v>
                </c:pt>
                <c:pt idx="22433">
                  <c:v>552.25599999999997</c:v>
                </c:pt>
                <c:pt idx="22434">
                  <c:v>552.27099999999996</c:v>
                </c:pt>
                <c:pt idx="22435">
                  <c:v>552.28700000000003</c:v>
                </c:pt>
                <c:pt idx="22436">
                  <c:v>552.30200000000002</c:v>
                </c:pt>
                <c:pt idx="22437">
                  <c:v>552.31700000000001</c:v>
                </c:pt>
                <c:pt idx="22438">
                  <c:v>552.33199999999999</c:v>
                </c:pt>
                <c:pt idx="22439">
                  <c:v>552.34699999999998</c:v>
                </c:pt>
                <c:pt idx="22440">
                  <c:v>552.36</c:v>
                </c:pt>
                <c:pt idx="22441">
                  <c:v>552.37300000000005</c:v>
                </c:pt>
                <c:pt idx="22442">
                  <c:v>552.38599999999997</c:v>
                </c:pt>
                <c:pt idx="22443">
                  <c:v>552.39700000000005</c:v>
                </c:pt>
                <c:pt idx="22444">
                  <c:v>552.40899999999999</c:v>
                </c:pt>
                <c:pt idx="22445">
                  <c:v>552.41999999999996</c:v>
                </c:pt>
                <c:pt idx="22446">
                  <c:v>552.43200000000002</c:v>
                </c:pt>
                <c:pt idx="22447">
                  <c:v>552.44299999999998</c:v>
                </c:pt>
                <c:pt idx="22448">
                  <c:v>552.45299999999997</c:v>
                </c:pt>
                <c:pt idx="22449">
                  <c:v>552.46500000000003</c:v>
                </c:pt>
                <c:pt idx="22450">
                  <c:v>552.47699999999998</c:v>
                </c:pt>
                <c:pt idx="22451">
                  <c:v>552.48900000000003</c:v>
                </c:pt>
                <c:pt idx="22452">
                  <c:v>552.50099999999998</c:v>
                </c:pt>
                <c:pt idx="22453">
                  <c:v>552.51400000000001</c:v>
                </c:pt>
                <c:pt idx="22454">
                  <c:v>552.52700000000004</c:v>
                </c:pt>
                <c:pt idx="22455">
                  <c:v>552.54300000000001</c:v>
                </c:pt>
                <c:pt idx="22456">
                  <c:v>552.55899999999997</c:v>
                </c:pt>
                <c:pt idx="22457">
                  <c:v>552.577</c:v>
                </c:pt>
                <c:pt idx="22458">
                  <c:v>552.596</c:v>
                </c:pt>
                <c:pt idx="22459">
                  <c:v>552.61599999999999</c:v>
                </c:pt>
                <c:pt idx="22460">
                  <c:v>552.63599999999997</c:v>
                </c:pt>
                <c:pt idx="22461">
                  <c:v>552.65499999999997</c:v>
                </c:pt>
                <c:pt idx="22462">
                  <c:v>552.67200000000003</c:v>
                </c:pt>
                <c:pt idx="22463">
                  <c:v>552.69100000000003</c:v>
                </c:pt>
                <c:pt idx="22464">
                  <c:v>552.71</c:v>
                </c:pt>
                <c:pt idx="22465">
                  <c:v>552.73900000000003</c:v>
                </c:pt>
                <c:pt idx="22466">
                  <c:v>552.79300000000001</c:v>
                </c:pt>
                <c:pt idx="22467">
                  <c:v>552.86599999999999</c:v>
                </c:pt>
                <c:pt idx="22468">
                  <c:v>552.93299999999999</c:v>
                </c:pt>
                <c:pt idx="22469">
                  <c:v>552.98</c:v>
                </c:pt>
                <c:pt idx="22470">
                  <c:v>553.00800000000004</c:v>
                </c:pt>
                <c:pt idx="22471">
                  <c:v>553.02200000000005</c:v>
                </c:pt>
                <c:pt idx="22472">
                  <c:v>553.02800000000002</c:v>
                </c:pt>
                <c:pt idx="22473">
                  <c:v>553.03399999999999</c:v>
                </c:pt>
                <c:pt idx="22474">
                  <c:v>553.04200000000003</c:v>
                </c:pt>
                <c:pt idx="22475">
                  <c:v>553.048</c:v>
                </c:pt>
                <c:pt idx="22476">
                  <c:v>553.053</c:v>
                </c:pt>
                <c:pt idx="22477">
                  <c:v>553.05799999999999</c:v>
                </c:pt>
                <c:pt idx="22478">
                  <c:v>553.06600000000003</c:v>
                </c:pt>
                <c:pt idx="22479">
                  <c:v>553.07799999999997</c:v>
                </c:pt>
                <c:pt idx="22480">
                  <c:v>553.09</c:v>
                </c:pt>
                <c:pt idx="22481">
                  <c:v>553.10299999999995</c:v>
                </c:pt>
                <c:pt idx="22482">
                  <c:v>553.11699999999996</c:v>
                </c:pt>
                <c:pt idx="22483">
                  <c:v>553.13099999999997</c:v>
                </c:pt>
                <c:pt idx="22484">
                  <c:v>553.14400000000001</c:v>
                </c:pt>
                <c:pt idx="22485">
                  <c:v>553.15800000000002</c:v>
                </c:pt>
                <c:pt idx="22486">
                  <c:v>553.17200000000003</c:v>
                </c:pt>
                <c:pt idx="22487">
                  <c:v>553.18600000000004</c:v>
                </c:pt>
                <c:pt idx="22488">
                  <c:v>553.20100000000002</c:v>
                </c:pt>
                <c:pt idx="22489">
                  <c:v>553.21699999999998</c:v>
                </c:pt>
                <c:pt idx="22490">
                  <c:v>553.23199999999997</c:v>
                </c:pt>
                <c:pt idx="22491">
                  <c:v>553.24699999999996</c:v>
                </c:pt>
                <c:pt idx="22492">
                  <c:v>553.27099999999996</c:v>
                </c:pt>
                <c:pt idx="22493">
                  <c:v>553.30899999999997</c:v>
                </c:pt>
                <c:pt idx="22494">
                  <c:v>553.35699999999997</c:v>
                </c:pt>
                <c:pt idx="22495">
                  <c:v>553.41</c:v>
                </c:pt>
                <c:pt idx="22496">
                  <c:v>553.46900000000005</c:v>
                </c:pt>
                <c:pt idx="22497">
                  <c:v>553.53800000000001</c:v>
                </c:pt>
                <c:pt idx="22498">
                  <c:v>553.61599999999999</c:v>
                </c:pt>
                <c:pt idx="22499">
                  <c:v>553.69600000000003</c:v>
                </c:pt>
                <c:pt idx="22500">
                  <c:v>553.76599999999996</c:v>
                </c:pt>
                <c:pt idx="22501">
                  <c:v>553.82899999999995</c:v>
                </c:pt>
                <c:pt idx="22502">
                  <c:v>553.88699999999994</c:v>
                </c:pt>
                <c:pt idx="22503">
                  <c:v>553.94299999999998</c:v>
                </c:pt>
                <c:pt idx="22504">
                  <c:v>553.98599999999999</c:v>
                </c:pt>
                <c:pt idx="22505">
                  <c:v>554.01199999999994</c:v>
                </c:pt>
                <c:pt idx="22506">
                  <c:v>554.03099999999995</c:v>
                </c:pt>
                <c:pt idx="22507">
                  <c:v>554.04200000000003</c:v>
                </c:pt>
                <c:pt idx="22508">
                  <c:v>554.04999999999995</c:v>
                </c:pt>
                <c:pt idx="22509">
                  <c:v>554.05999999999995</c:v>
                </c:pt>
                <c:pt idx="22510">
                  <c:v>554.08600000000001</c:v>
                </c:pt>
                <c:pt idx="22511">
                  <c:v>554.12699999999995</c:v>
                </c:pt>
                <c:pt idx="22512">
                  <c:v>554.14400000000001</c:v>
                </c:pt>
                <c:pt idx="22513">
                  <c:v>554.15099999999995</c:v>
                </c:pt>
                <c:pt idx="22514">
                  <c:v>554.15899999999999</c:v>
                </c:pt>
                <c:pt idx="22515">
                  <c:v>554.16999999999996</c:v>
                </c:pt>
                <c:pt idx="22516">
                  <c:v>554.18700000000001</c:v>
                </c:pt>
                <c:pt idx="22517">
                  <c:v>554.20600000000002</c:v>
                </c:pt>
                <c:pt idx="22518">
                  <c:v>554.22500000000002</c:v>
                </c:pt>
                <c:pt idx="22519">
                  <c:v>554.24400000000003</c:v>
                </c:pt>
                <c:pt idx="22520">
                  <c:v>554.26199999999994</c:v>
                </c:pt>
                <c:pt idx="22521">
                  <c:v>554.28099999999995</c:v>
                </c:pt>
                <c:pt idx="22522">
                  <c:v>554.29999999999995</c:v>
                </c:pt>
                <c:pt idx="22523">
                  <c:v>554.322</c:v>
                </c:pt>
                <c:pt idx="22524">
                  <c:v>554.34500000000003</c:v>
                </c:pt>
                <c:pt idx="22525">
                  <c:v>554.36500000000001</c:v>
                </c:pt>
                <c:pt idx="22526">
                  <c:v>554.38499999999999</c:v>
                </c:pt>
                <c:pt idx="22527">
                  <c:v>554.40499999999997</c:v>
                </c:pt>
                <c:pt idx="22528">
                  <c:v>554.42499999999995</c:v>
                </c:pt>
                <c:pt idx="22529">
                  <c:v>554.44600000000003</c:v>
                </c:pt>
                <c:pt idx="22530">
                  <c:v>554.46799999999996</c:v>
                </c:pt>
                <c:pt idx="22531">
                  <c:v>554.48900000000003</c:v>
                </c:pt>
                <c:pt idx="22532">
                  <c:v>554.51</c:v>
                </c:pt>
                <c:pt idx="22533">
                  <c:v>554.53</c:v>
                </c:pt>
                <c:pt idx="22534">
                  <c:v>554.55100000000004</c:v>
                </c:pt>
                <c:pt idx="22535">
                  <c:v>554.58100000000002</c:v>
                </c:pt>
                <c:pt idx="22536">
                  <c:v>554.64099999999996</c:v>
                </c:pt>
                <c:pt idx="22537">
                  <c:v>554.72</c:v>
                </c:pt>
                <c:pt idx="22538">
                  <c:v>554.78399999999999</c:v>
                </c:pt>
                <c:pt idx="22539">
                  <c:v>554.80600000000004</c:v>
                </c:pt>
                <c:pt idx="22540">
                  <c:v>554.82100000000003</c:v>
                </c:pt>
                <c:pt idx="22541">
                  <c:v>554.83900000000006</c:v>
                </c:pt>
                <c:pt idx="22542">
                  <c:v>554.85599999999999</c:v>
                </c:pt>
                <c:pt idx="22543">
                  <c:v>554.87400000000002</c:v>
                </c:pt>
                <c:pt idx="22544">
                  <c:v>554.89599999999996</c:v>
                </c:pt>
                <c:pt idx="22545">
                  <c:v>554.91800000000001</c:v>
                </c:pt>
                <c:pt idx="22546">
                  <c:v>554.93799999999999</c:v>
                </c:pt>
                <c:pt idx="22547">
                  <c:v>554.95600000000002</c:v>
                </c:pt>
                <c:pt idx="22548">
                  <c:v>554.97500000000002</c:v>
                </c:pt>
                <c:pt idx="22549">
                  <c:v>554.99400000000003</c:v>
                </c:pt>
                <c:pt idx="22550">
                  <c:v>555.01400000000001</c:v>
                </c:pt>
                <c:pt idx="22551">
                  <c:v>555.04899999999998</c:v>
                </c:pt>
                <c:pt idx="22552">
                  <c:v>555.11599999999999</c:v>
                </c:pt>
                <c:pt idx="22553">
                  <c:v>555.20500000000004</c:v>
                </c:pt>
                <c:pt idx="22554">
                  <c:v>555.26099999999997</c:v>
                </c:pt>
                <c:pt idx="22555">
                  <c:v>555.29399999999998</c:v>
                </c:pt>
                <c:pt idx="22556">
                  <c:v>555.31600000000003</c:v>
                </c:pt>
                <c:pt idx="22557">
                  <c:v>555.33199999999999</c:v>
                </c:pt>
                <c:pt idx="22558">
                  <c:v>555.34799999999996</c:v>
                </c:pt>
                <c:pt idx="22559">
                  <c:v>555.36500000000001</c:v>
                </c:pt>
                <c:pt idx="22560">
                  <c:v>555.38400000000001</c:v>
                </c:pt>
                <c:pt idx="22561">
                  <c:v>555.40499999999997</c:v>
                </c:pt>
                <c:pt idx="22562">
                  <c:v>555.428</c:v>
                </c:pt>
                <c:pt idx="22563">
                  <c:v>555.45000000000005</c:v>
                </c:pt>
                <c:pt idx="22564">
                  <c:v>555.47</c:v>
                </c:pt>
                <c:pt idx="22565">
                  <c:v>555.48900000000003</c:v>
                </c:pt>
                <c:pt idx="22566">
                  <c:v>555.50900000000001</c:v>
                </c:pt>
                <c:pt idx="22567">
                  <c:v>555.53099999999995</c:v>
                </c:pt>
                <c:pt idx="22568">
                  <c:v>555.56200000000001</c:v>
                </c:pt>
                <c:pt idx="22569">
                  <c:v>555.63</c:v>
                </c:pt>
                <c:pt idx="22570">
                  <c:v>555.72199999999998</c:v>
                </c:pt>
                <c:pt idx="22571">
                  <c:v>555.81799999999998</c:v>
                </c:pt>
                <c:pt idx="22572">
                  <c:v>555.91200000000003</c:v>
                </c:pt>
                <c:pt idx="22573">
                  <c:v>555.98400000000004</c:v>
                </c:pt>
                <c:pt idx="22574">
                  <c:v>555.98500000000001</c:v>
                </c:pt>
                <c:pt idx="22575">
                  <c:v>555.99400000000003</c:v>
                </c:pt>
                <c:pt idx="22576">
                  <c:v>556.005</c:v>
                </c:pt>
                <c:pt idx="22577">
                  <c:v>556.01900000000001</c:v>
                </c:pt>
                <c:pt idx="22578">
                  <c:v>556.03300000000002</c:v>
                </c:pt>
                <c:pt idx="22579">
                  <c:v>556.05899999999997</c:v>
                </c:pt>
                <c:pt idx="22580">
                  <c:v>556.08799999999997</c:v>
                </c:pt>
                <c:pt idx="22581">
                  <c:v>556.10500000000002</c:v>
                </c:pt>
                <c:pt idx="22582">
                  <c:v>556.12099999999998</c:v>
                </c:pt>
                <c:pt idx="22583">
                  <c:v>556.13900000000001</c:v>
                </c:pt>
                <c:pt idx="22584">
                  <c:v>556.16200000000003</c:v>
                </c:pt>
                <c:pt idx="22585">
                  <c:v>556.21199999999999</c:v>
                </c:pt>
                <c:pt idx="22586">
                  <c:v>556.29300000000001</c:v>
                </c:pt>
                <c:pt idx="22587">
                  <c:v>556.35400000000004</c:v>
                </c:pt>
                <c:pt idx="22588">
                  <c:v>556.38099999999997</c:v>
                </c:pt>
                <c:pt idx="22589">
                  <c:v>556.39800000000002</c:v>
                </c:pt>
                <c:pt idx="22590">
                  <c:v>556.41700000000003</c:v>
                </c:pt>
                <c:pt idx="22591">
                  <c:v>556.43799999999999</c:v>
                </c:pt>
                <c:pt idx="22592">
                  <c:v>556.45699999999999</c:v>
                </c:pt>
                <c:pt idx="22593">
                  <c:v>556.47699999999998</c:v>
                </c:pt>
                <c:pt idx="22594">
                  <c:v>556.49400000000003</c:v>
                </c:pt>
                <c:pt idx="22595">
                  <c:v>556.51199999999994</c:v>
                </c:pt>
                <c:pt idx="22596">
                  <c:v>556.53200000000004</c:v>
                </c:pt>
                <c:pt idx="22597">
                  <c:v>556.56500000000005</c:v>
                </c:pt>
                <c:pt idx="22598">
                  <c:v>556.63800000000003</c:v>
                </c:pt>
                <c:pt idx="22599">
                  <c:v>556.73099999999999</c:v>
                </c:pt>
                <c:pt idx="22600">
                  <c:v>556.80899999999997</c:v>
                </c:pt>
                <c:pt idx="22601">
                  <c:v>556.81299999999999</c:v>
                </c:pt>
                <c:pt idx="22602">
                  <c:v>556.83199999999999</c:v>
                </c:pt>
                <c:pt idx="22603">
                  <c:v>556.846</c:v>
                </c:pt>
                <c:pt idx="22604">
                  <c:v>556.86</c:v>
                </c:pt>
                <c:pt idx="22605">
                  <c:v>556.87599999999998</c:v>
                </c:pt>
                <c:pt idx="22606">
                  <c:v>556.89499999999998</c:v>
                </c:pt>
                <c:pt idx="22607">
                  <c:v>556.91600000000005</c:v>
                </c:pt>
                <c:pt idx="22608">
                  <c:v>556.93700000000001</c:v>
                </c:pt>
                <c:pt idx="22609">
                  <c:v>556.95500000000004</c:v>
                </c:pt>
                <c:pt idx="22610">
                  <c:v>556.97199999999998</c:v>
                </c:pt>
                <c:pt idx="22611">
                  <c:v>556.98900000000003</c:v>
                </c:pt>
                <c:pt idx="22612">
                  <c:v>557.00800000000004</c:v>
                </c:pt>
                <c:pt idx="22613">
                  <c:v>557.04200000000003</c:v>
                </c:pt>
                <c:pt idx="22614">
                  <c:v>557.10900000000004</c:v>
                </c:pt>
                <c:pt idx="22615">
                  <c:v>557.19000000000005</c:v>
                </c:pt>
                <c:pt idx="22616">
                  <c:v>557.23199999999997</c:v>
                </c:pt>
                <c:pt idx="22617">
                  <c:v>557.24800000000005</c:v>
                </c:pt>
                <c:pt idx="22618">
                  <c:v>557.26400000000001</c:v>
                </c:pt>
                <c:pt idx="22619">
                  <c:v>557.28200000000004</c:v>
                </c:pt>
                <c:pt idx="22620">
                  <c:v>557.30200000000002</c:v>
                </c:pt>
                <c:pt idx="22621">
                  <c:v>557.32299999999998</c:v>
                </c:pt>
                <c:pt idx="22622">
                  <c:v>557.34500000000003</c:v>
                </c:pt>
                <c:pt idx="22623">
                  <c:v>557.36599999999999</c:v>
                </c:pt>
                <c:pt idx="22624">
                  <c:v>557.38699999999994</c:v>
                </c:pt>
                <c:pt idx="22625">
                  <c:v>557.40899999999999</c:v>
                </c:pt>
                <c:pt idx="22626">
                  <c:v>557.43700000000001</c:v>
                </c:pt>
                <c:pt idx="22627">
                  <c:v>557.49300000000005</c:v>
                </c:pt>
                <c:pt idx="22628">
                  <c:v>557.57600000000002</c:v>
                </c:pt>
                <c:pt idx="22629">
                  <c:v>557.66700000000003</c:v>
                </c:pt>
                <c:pt idx="22630">
                  <c:v>557.75199999999995</c:v>
                </c:pt>
                <c:pt idx="22631">
                  <c:v>557.78899999999999</c:v>
                </c:pt>
                <c:pt idx="22632">
                  <c:v>557.80700000000002</c:v>
                </c:pt>
                <c:pt idx="22633">
                  <c:v>557.82399999999996</c:v>
                </c:pt>
                <c:pt idx="22634">
                  <c:v>557.84</c:v>
                </c:pt>
                <c:pt idx="22635">
                  <c:v>557.86300000000006</c:v>
                </c:pt>
                <c:pt idx="22636">
                  <c:v>557.88499999999999</c:v>
                </c:pt>
                <c:pt idx="22637">
                  <c:v>557.90700000000004</c:v>
                </c:pt>
                <c:pt idx="22638">
                  <c:v>557.92700000000002</c:v>
                </c:pt>
                <c:pt idx="22639">
                  <c:v>557.94600000000003</c:v>
                </c:pt>
                <c:pt idx="22640">
                  <c:v>557.96500000000003</c:v>
                </c:pt>
                <c:pt idx="22641">
                  <c:v>557.99</c:v>
                </c:pt>
                <c:pt idx="22642">
                  <c:v>558.03800000000001</c:v>
                </c:pt>
                <c:pt idx="22643">
                  <c:v>558.09100000000001</c:v>
                </c:pt>
                <c:pt idx="22644">
                  <c:v>558.12300000000005</c:v>
                </c:pt>
                <c:pt idx="22645">
                  <c:v>558.13900000000001</c:v>
                </c:pt>
                <c:pt idx="22646">
                  <c:v>558.15499999999997</c:v>
                </c:pt>
                <c:pt idx="22647">
                  <c:v>558.17700000000002</c:v>
                </c:pt>
                <c:pt idx="22648">
                  <c:v>558.20100000000002</c:v>
                </c:pt>
                <c:pt idx="22649">
                  <c:v>558.22299999999996</c:v>
                </c:pt>
                <c:pt idx="22650">
                  <c:v>558.245</c:v>
                </c:pt>
                <c:pt idx="22651">
                  <c:v>558.26499999999999</c:v>
                </c:pt>
                <c:pt idx="22652">
                  <c:v>558.28499999999997</c:v>
                </c:pt>
                <c:pt idx="22653">
                  <c:v>558.30799999999999</c:v>
                </c:pt>
                <c:pt idx="22654">
                  <c:v>558.346</c:v>
                </c:pt>
                <c:pt idx="22655">
                  <c:v>558.41800000000001</c:v>
                </c:pt>
                <c:pt idx="22656">
                  <c:v>558.51099999999997</c:v>
                </c:pt>
                <c:pt idx="22657">
                  <c:v>558.61</c:v>
                </c:pt>
                <c:pt idx="22658">
                  <c:v>558.70000000000005</c:v>
                </c:pt>
                <c:pt idx="22659">
                  <c:v>558.774</c:v>
                </c:pt>
                <c:pt idx="22660">
                  <c:v>558.82500000000005</c:v>
                </c:pt>
                <c:pt idx="22661">
                  <c:v>558.85</c:v>
                </c:pt>
                <c:pt idx="22662">
                  <c:v>558.86400000000003</c:v>
                </c:pt>
                <c:pt idx="22663">
                  <c:v>558.875</c:v>
                </c:pt>
                <c:pt idx="22664">
                  <c:v>558.88400000000001</c:v>
                </c:pt>
                <c:pt idx="22665">
                  <c:v>558.88400000000001</c:v>
                </c:pt>
                <c:pt idx="22666">
                  <c:v>558.89099999999996</c:v>
                </c:pt>
                <c:pt idx="22667">
                  <c:v>558.9</c:v>
                </c:pt>
                <c:pt idx="22668">
                  <c:v>558.91099999999994</c:v>
                </c:pt>
                <c:pt idx="22669">
                  <c:v>558.923</c:v>
                </c:pt>
                <c:pt idx="22670">
                  <c:v>558.93799999999999</c:v>
                </c:pt>
                <c:pt idx="22671">
                  <c:v>558.95299999999997</c:v>
                </c:pt>
                <c:pt idx="22672">
                  <c:v>558.96900000000005</c:v>
                </c:pt>
                <c:pt idx="22673">
                  <c:v>558.98599999999999</c:v>
                </c:pt>
                <c:pt idx="22674">
                  <c:v>559.00300000000004</c:v>
                </c:pt>
                <c:pt idx="22675">
                  <c:v>559.01900000000001</c:v>
                </c:pt>
                <c:pt idx="22676">
                  <c:v>559.03599999999994</c:v>
                </c:pt>
                <c:pt idx="22677">
                  <c:v>559.05499999999995</c:v>
                </c:pt>
                <c:pt idx="22678">
                  <c:v>559.08299999999997</c:v>
                </c:pt>
                <c:pt idx="22679">
                  <c:v>559.13699999999994</c:v>
                </c:pt>
                <c:pt idx="22680">
                  <c:v>559.22199999999998</c:v>
                </c:pt>
                <c:pt idx="22681">
                  <c:v>559.31799999999998</c:v>
                </c:pt>
                <c:pt idx="22682">
                  <c:v>559.41600000000005</c:v>
                </c:pt>
                <c:pt idx="22683">
                  <c:v>559.51</c:v>
                </c:pt>
                <c:pt idx="22684">
                  <c:v>559.59699999999998</c:v>
                </c:pt>
                <c:pt idx="22685">
                  <c:v>559.68399999999997</c:v>
                </c:pt>
                <c:pt idx="22686">
                  <c:v>559.77499999999998</c:v>
                </c:pt>
                <c:pt idx="22687">
                  <c:v>559.86300000000006</c:v>
                </c:pt>
                <c:pt idx="22688">
                  <c:v>559.947</c:v>
                </c:pt>
                <c:pt idx="22689">
                  <c:v>560.01599999999996</c:v>
                </c:pt>
                <c:pt idx="22690">
                  <c:v>560.06399999999996</c:v>
                </c:pt>
                <c:pt idx="22691">
                  <c:v>560.09299999999996</c:v>
                </c:pt>
                <c:pt idx="22692">
                  <c:v>560.11599999999999</c:v>
                </c:pt>
                <c:pt idx="22693">
                  <c:v>560.13900000000001</c:v>
                </c:pt>
                <c:pt idx="22694">
                  <c:v>560.16800000000001</c:v>
                </c:pt>
                <c:pt idx="22695">
                  <c:v>560.19500000000005</c:v>
                </c:pt>
                <c:pt idx="22696">
                  <c:v>560.21900000000005</c:v>
                </c:pt>
                <c:pt idx="22697">
                  <c:v>560.23199999999997</c:v>
                </c:pt>
                <c:pt idx="22698">
                  <c:v>560.23800000000006</c:v>
                </c:pt>
                <c:pt idx="22699">
                  <c:v>560.24300000000005</c:v>
                </c:pt>
                <c:pt idx="22700">
                  <c:v>560.24800000000005</c:v>
                </c:pt>
                <c:pt idx="22701">
                  <c:v>560.25400000000002</c:v>
                </c:pt>
                <c:pt idx="22702">
                  <c:v>560.26099999999997</c:v>
                </c:pt>
                <c:pt idx="22703">
                  <c:v>560.26900000000001</c:v>
                </c:pt>
                <c:pt idx="22704">
                  <c:v>560.27800000000002</c:v>
                </c:pt>
                <c:pt idx="22705">
                  <c:v>560.28800000000001</c:v>
                </c:pt>
                <c:pt idx="22706">
                  <c:v>560.30100000000004</c:v>
                </c:pt>
                <c:pt idx="22707">
                  <c:v>560.31600000000003</c:v>
                </c:pt>
                <c:pt idx="22708">
                  <c:v>560.34100000000001</c:v>
                </c:pt>
                <c:pt idx="22709">
                  <c:v>560.38199999999995</c:v>
                </c:pt>
                <c:pt idx="22710">
                  <c:v>560.43399999999997</c:v>
                </c:pt>
                <c:pt idx="22711">
                  <c:v>560.48</c:v>
                </c:pt>
                <c:pt idx="22712">
                  <c:v>560.50300000000004</c:v>
                </c:pt>
                <c:pt idx="22713">
                  <c:v>560.51800000000003</c:v>
                </c:pt>
                <c:pt idx="22714">
                  <c:v>560.53399999999999</c:v>
                </c:pt>
                <c:pt idx="22715">
                  <c:v>560.54999999999995</c:v>
                </c:pt>
                <c:pt idx="22716">
                  <c:v>560.56500000000005</c:v>
                </c:pt>
                <c:pt idx="22717">
                  <c:v>560.57899999999995</c:v>
                </c:pt>
                <c:pt idx="22718">
                  <c:v>560.59400000000005</c:v>
                </c:pt>
                <c:pt idx="22719">
                  <c:v>560.60900000000004</c:v>
                </c:pt>
                <c:pt idx="22720">
                  <c:v>560.62400000000002</c:v>
                </c:pt>
                <c:pt idx="22721">
                  <c:v>560.64400000000001</c:v>
                </c:pt>
                <c:pt idx="22722">
                  <c:v>560.67100000000005</c:v>
                </c:pt>
                <c:pt idx="22723">
                  <c:v>560.71100000000001</c:v>
                </c:pt>
                <c:pt idx="22724">
                  <c:v>560.76099999999997</c:v>
                </c:pt>
                <c:pt idx="22725">
                  <c:v>560.81899999999996</c:v>
                </c:pt>
                <c:pt idx="22726">
                  <c:v>560.88599999999997</c:v>
                </c:pt>
                <c:pt idx="22727">
                  <c:v>560.95899999999995</c:v>
                </c:pt>
                <c:pt idx="22728">
                  <c:v>561.04</c:v>
                </c:pt>
                <c:pt idx="22729">
                  <c:v>561.12699999999995</c:v>
                </c:pt>
                <c:pt idx="22730">
                  <c:v>561.20600000000002</c:v>
                </c:pt>
                <c:pt idx="22731">
                  <c:v>561.26499999999999</c:v>
                </c:pt>
                <c:pt idx="22732">
                  <c:v>561.30100000000004</c:v>
                </c:pt>
                <c:pt idx="22733">
                  <c:v>561.32100000000003</c:v>
                </c:pt>
                <c:pt idx="22734">
                  <c:v>561.33000000000004</c:v>
                </c:pt>
                <c:pt idx="22735">
                  <c:v>561.33100000000002</c:v>
                </c:pt>
                <c:pt idx="22736">
                  <c:v>561.33299999999997</c:v>
                </c:pt>
                <c:pt idx="22737">
                  <c:v>561.33799999999997</c:v>
                </c:pt>
                <c:pt idx="22738">
                  <c:v>561.35199999999998</c:v>
                </c:pt>
                <c:pt idx="22739">
                  <c:v>561.37900000000002</c:v>
                </c:pt>
                <c:pt idx="22740">
                  <c:v>561.41499999999996</c:v>
                </c:pt>
                <c:pt idx="22741">
                  <c:v>561.45000000000005</c:v>
                </c:pt>
                <c:pt idx="22742">
                  <c:v>561.46500000000003</c:v>
                </c:pt>
                <c:pt idx="22743">
                  <c:v>561.471</c:v>
                </c:pt>
                <c:pt idx="22744">
                  <c:v>561.48099999999999</c:v>
                </c:pt>
                <c:pt idx="22745">
                  <c:v>561.49199999999996</c:v>
                </c:pt>
                <c:pt idx="22746">
                  <c:v>561.50599999999997</c:v>
                </c:pt>
                <c:pt idx="22747">
                  <c:v>561.52200000000005</c:v>
                </c:pt>
                <c:pt idx="22748">
                  <c:v>561.54100000000005</c:v>
                </c:pt>
                <c:pt idx="22749">
                  <c:v>561.55999999999995</c:v>
                </c:pt>
                <c:pt idx="22750">
                  <c:v>561.577</c:v>
                </c:pt>
                <c:pt idx="22751">
                  <c:v>561.59400000000005</c:v>
                </c:pt>
                <c:pt idx="22752">
                  <c:v>561.61199999999997</c:v>
                </c:pt>
                <c:pt idx="22753">
                  <c:v>561.63099999999997</c:v>
                </c:pt>
                <c:pt idx="22754">
                  <c:v>561.678</c:v>
                </c:pt>
                <c:pt idx="22755">
                  <c:v>561.75900000000001</c:v>
                </c:pt>
                <c:pt idx="22756">
                  <c:v>561.85299999999995</c:v>
                </c:pt>
                <c:pt idx="22757">
                  <c:v>561.94600000000003</c:v>
                </c:pt>
                <c:pt idx="22758">
                  <c:v>562.04300000000001</c:v>
                </c:pt>
                <c:pt idx="22759">
                  <c:v>562.13499999999999</c:v>
                </c:pt>
                <c:pt idx="22760">
                  <c:v>562.18899999999996</c:v>
                </c:pt>
                <c:pt idx="22761">
                  <c:v>562.20699999999999</c:v>
                </c:pt>
                <c:pt idx="22762">
                  <c:v>562.21500000000003</c:v>
                </c:pt>
                <c:pt idx="22763">
                  <c:v>562.22400000000005</c:v>
                </c:pt>
                <c:pt idx="22764">
                  <c:v>562.23500000000001</c:v>
                </c:pt>
                <c:pt idx="22765">
                  <c:v>562.24800000000005</c:v>
                </c:pt>
                <c:pt idx="22766">
                  <c:v>562.26400000000001</c:v>
                </c:pt>
                <c:pt idx="22767">
                  <c:v>562.28200000000004</c:v>
                </c:pt>
                <c:pt idx="22768">
                  <c:v>562.303</c:v>
                </c:pt>
                <c:pt idx="22769">
                  <c:v>562.32399999999996</c:v>
                </c:pt>
                <c:pt idx="22770">
                  <c:v>562.34400000000005</c:v>
                </c:pt>
                <c:pt idx="22771">
                  <c:v>562.36300000000006</c:v>
                </c:pt>
                <c:pt idx="22772">
                  <c:v>562.38300000000004</c:v>
                </c:pt>
                <c:pt idx="22773">
                  <c:v>562.40300000000002</c:v>
                </c:pt>
                <c:pt idx="22774">
                  <c:v>562.43100000000004</c:v>
                </c:pt>
                <c:pt idx="22775">
                  <c:v>562.44399999999996</c:v>
                </c:pt>
                <c:pt idx="22776">
                  <c:v>562.46799999999996</c:v>
                </c:pt>
                <c:pt idx="22777">
                  <c:v>562.505</c:v>
                </c:pt>
                <c:pt idx="22778">
                  <c:v>562.54399999999998</c:v>
                </c:pt>
                <c:pt idx="22779">
                  <c:v>562.57299999999998</c:v>
                </c:pt>
                <c:pt idx="22780">
                  <c:v>562.60400000000004</c:v>
                </c:pt>
                <c:pt idx="22781">
                  <c:v>562.62599999999998</c:v>
                </c:pt>
                <c:pt idx="22782">
                  <c:v>562.65499999999997</c:v>
                </c:pt>
                <c:pt idx="22783">
                  <c:v>562.70600000000002</c:v>
                </c:pt>
                <c:pt idx="22784">
                  <c:v>562.72699999999998</c:v>
                </c:pt>
                <c:pt idx="22785">
                  <c:v>562.74699999999996</c:v>
                </c:pt>
                <c:pt idx="22786">
                  <c:v>562.76700000000005</c:v>
                </c:pt>
                <c:pt idx="22787">
                  <c:v>562.78800000000001</c:v>
                </c:pt>
                <c:pt idx="22788">
                  <c:v>562.80799999999999</c:v>
                </c:pt>
                <c:pt idx="22789">
                  <c:v>562.82600000000002</c:v>
                </c:pt>
                <c:pt idx="22790">
                  <c:v>562.84500000000003</c:v>
                </c:pt>
                <c:pt idx="22791">
                  <c:v>562.86500000000001</c:v>
                </c:pt>
                <c:pt idx="22792">
                  <c:v>562.88599999999997</c:v>
                </c:pt>
                <c:pt idx="22793">
                  <c:v>562.90599999999995</c:v>
                </c:pt>
                <c:pt idx="22794">
                  <c:v>562.92999999999995</c:v>
                </c:pt>
                <c:pt idx="22795">
                  <c:v>562.96299999999997</c:v>
                </c:pt>
                <c:pt idx="22796">
                  <c:v>562.995</c:v>
                </c:pt>
                <c:pt idx="22797">
                  <c:v>563.01</c:v>
                </c:pt>
                <c:pt idx="22798">
                  <c:v>563.02200000000005</c:v>
                </c:pt>
                <c:pt idx="22799">
                  <c:v>563.04200000000003</c:v>
                </c:pt>
                <c:pt idx="22800">
                  <c:v>563.07899999999995</c:v>
                </c:pt>
                <c:pt idx="22801">
                  <c:v>563.13699999999994</c:v>
                </c:pt>
                <c:pt idx="22802">
                  <c:v>563.21400000000006</c:v>
                </c:pt>
                <c:pt idx="22803">
                  <c:v>563.26400000000001</c:v>
                </c:pt>
                <c:pt idx="22804">
                  <c:v>563.29399999999998</c:v>
                </c:pt>
                <c:pt idx="22805">
                  <c:v>563.31700000000001</c:v>
                </c:pt>
                <c:pt idx="22806">
                  <c:v>563.32899999999995</c:v>
                </c:pt>
                <c:pt idx="22807">
                  <c:v>563.34299999999996</c:v>
                </c:pt>
                <c:pt idx="22808">
                  <c:v>563.36</c:v>
                </c:pt>
                <c:pt idx="22809">
                  <c:v>563.37699999999995</c:v>
                </c:pt>
                <c:pt idx="22810">
                  <c:v>563.40599999999995</c:v>
                </c:pt>
                <c:pt idx="22811">
                  <c:v>563.44600000000003</c:v>
                </c:pt>
                <c:pt idx="22812">
                  <c:v>563.49099999999999</c:v>
                </c:pt>
                <c:pt idx="22813">
                  <c:v>563.524</c:v>
                </c:pt>
                <c:pt idx="22814">
                  <c:v>563.54100000000005</c:v>
                </c:pt>
                <c:pt idx="22815">
                  <c:v>563.55399999999997</c:v>
                </c:pt>
                <c:pt idx="22816">
                  <c:v>563.57100000000003</c:v>
                </c:pt>
                <c:pt idx="22817">
                  <c:v>563.59900000000005</c:v>
                </c:pt>
                <c:pt idx="22818">
                  <c:v>563.64</c:v>
                </c:pt>
                <c:pt idx="22819">
                  <c:v>563.67899999999997</c:v>
                </c:pt>
                <c:pt idx="22820">
                  <c:v>563.70299999999997</c:v>
                </c:pt>
                <c:pt idx="22821">
                  <c:v>563.721</c:v>
                </c:pt>
                <c:pt idx="22822">
                  <c:v>563.73699999999997</c:v>
                </c:pt>
                <c:pt idx="22823">
                  <c:v>563.75300000000004</c:v>
                </c:pt>
                <c:pt idx="22824">
                  <c:v>563.77</c:v>
                </c:pt>
                <c:pt idx="22825">
                  <c:v>563.78700000000003</c:v>
                </c:pt>
                <c:pt idx="22826">
                  <c:v>563.80399999999997</c:v>
                </c:pt>
                <c:pt idx="22827">
                  <c:v>563.82299999999998</c:v>
                </c:pt>
                <c:pt idx="22828">
                  <c:v>563.851</c:v>
                </c:pt>
                <c:pt idx="22829">
                  <c:v>563.88400000000001</c:v>
                </c:pt>
                <c:pt idx="22830">
                  <c:v>563.904</c:v>
                </c:pt>
                <c:pt idx="22831">
                  <c:v>563.91499999999996</c:v>
                </c:pt>
                <c:pt idx="22832">
                  <c:v>563.92700000000002</c:v>
                </c:pt>
                <c:pt idx="22833">
                  <c:v>563.947</c:v>
                </c:pt>
                <c:pt idx="22834">
                  <c:v>563.98900000000003</c:v>
                </c:pt>
                <c:pt idx="22835">
                  <c:v>564.06899999999996</c:v>
                </c:pt>
                <c:pt idx="22836">
                  <c:v>564.15499999999997</c:v>
                </c:pt>
                <c:pt idx="22837">
                  <c:v>564.197</c:v>
                </c:pt>
                <c:pt idx="22838">
                  <c:v>564.22</c:v>
                </c:pt>
                <c:pt idx="22839">
                  <c:v>564.23199999999997</c:v>
                </c:pt>
                <c:pt idx="22840">
                  <c:v>564.24900000000002</c:v>
                </c:pt>
                <c:pt idx="22841">
                  <c:v>564.27800000000002</c:v>
                </c:pt>
                <c:pt idx="22842">
                  <c:v>564.30200000000002</c:v>
                </c:pt>
                <c:pt idx="22843">
                  <c:v>564.32000000000005</c:v>
                </c:pt>
                <c:pt idx="22844">
                  <c:v>564.33600000000001</c:v>
                </c:pt>
                <c:pt idx="22845">
                  <c:v>564.35299999999995</c:v>
                </c:pt>
                <c:pt idx="22846">
                  <c:v>564.37099999999998</c:v>
                </c:pt>
                <c:pt idx="22847">
                  <c:v>564.38900000000001</c:v>
                </c:pt>
                <c:pt idx="22848">
                  <c:v>564.423</c:v>
                </c:pt>
                <c:pt idx="22849">
                  <c:v>564.48900000000003</c:v>
                </c:pt>
                <c:pt idx="22850">
                  <c:v>564.577</c:v>
                </c:pt>
                <c:pt idx="22851">
                  <c:v>564.66099999999994</c:v>
                </c:pt>
                <c:pt idx="22852">
                  <c:v>564.726</c:v>
                </c:pt>
                <c:pt idx="22853">
                  <c:v>564.76800000000003</c:v>
                </c:pt>
                <c:pt idx="22854">
                  <c:v>564.80200000000002</c:v>
                </c:pt>
                <c:pt idx="22855">
                  <c:v>564.83500000000004</c:v>
                </c:pt>
                <c:pt idx="22856">
                  <c:v>564.85699999999997</c:v>
                </c:pt>
                <c:pt idx="22857">
                  <c:v>564.86900000000003</c:v>
                </c:pt>
                <c:pt idx="22858">
                  <c:v>564.87900000000002</c:v>
                </c:pt>
                <c:pt idx="22859">
                  <c:v>564.89099999999996</c:v>
                </c:pt>
                <c:pt idx="22860">
                  <c:v>564.91099999999994</c:v>
                </c:pt>
                <c:pt idx="22861">
                  <c:v>564.97</c:v>
                </c:pt>
                <c:pt idx="22862">
                  <c:v>565.05200000000002</c:v>
                </c:pt>
                <c:pt idx="22863">
                  <c:v>565.12300000000005</c:v>
                </c:pt>
                <c:pt idx="22864">
                  <c:v>565.18899999999996</c:v>
                </c:pt>
                <c:pt idx="22865">
                  <c:v>565.27</c:v>
                </c:pt>
                <c:pt idx="22866">
                  <c:v>565.35</c:v>
                </c:pt>
                <c:pt idx="22867">
                  <c:v>565.36099999999999</c:v>
                </c:pt>
                <c:pt idx="22868">
                  <c:v>565.36099999999999</c:v>
                </c:pt>
                <c:pt idx="22869">
                  <c:v>565.37</c:v>
                </c:pt>
                <c:pt idx="22870">
                  <c:v>565.38199999999995</c:v>
                </c:pt>
                <c:pt idx="22871">
                  <c:v>565.4</c:v>
                </c:pt>
                <c:pt idx="22872">
                  <c:v>565.41899999999998</c:v>
                </c:pt>
                <c:pt idx="22873">
                  <c:v>565.43799999999999</c:v>
                </c:pt>
                <c:pt idx="22874">
                  <c:v>565.45799999999997</c:v>
                </c:pt>
                <c:pt idx="22875">
                  <c:v>565.47699999999998</c:v>
                </c:pt>
                <c:pt idx="22876">
                  <c:v>565.49699999999996</c:v>
                </c:pt>
                <c:pt idx="22877">
                  <c:v>565.51800000000003</c:v>
                </c:pt>
                <c:pt idx="22878">
                  <c:v>565.54499999999996</c:v>
                </c:pt>
                <c:pt idx="22879">
                  <c:v>565.596</c:v>
                </c:pt>
                <c:pt idx="22880">
                  <c:v>565.65700000000004</c:v>
                </c:pt>
                <c:pt idx="22881">
                  <c:v>565.69600000000003</c:v>
                </c:pt>
                <c:pt idx="22882">
                  <c:v>565.72</c:v>
                </c:pt>
                <c:pt idx="22883">
                  <c:v>565.73900000000003</c:v>
                </c:pt>
                <c:pt idx="22884">
                  <c:v>565.76099999999997</c:v>
                </c:pt>
                <c:pt idx="22885">
                  <c:v>565.78</c:v>
                </c:pt>
                <c:pt idx="22886">
                  <c:v>565.79899999999998</c:v>
                </c:pt>
                <c:pt idx="22887">
                  <c:v>565.81799999999998</c:v>
                </c:pt>
                <c:pt idx="22888">
                  <c:v>565.83699999999999</c:v>
                </c:pt>
                <c:pt idx="22889">
                  <c:v>565.85799999999995</c:v>
                </c:pt>
                <c:pt idx="22890">
                  <c:v>565.88499999999999</c:v>
                </c:pt>
                <c:pt idx="22891">
                  <c:v>565.95299999999997</c:v>
                </c:pt>
                <c:pt idx="22892">
                  <c:v>566.04100000000005</c:v>
                </c:pt>
                <c:pt idx="22893">
                  <c:v>566.14</c:v>
                </c:pt>
                <c:pt idx="22894">
                  <c:v>566.24</c:v>
                </c:pt>
                <c:pt idx="22895">
                  <c:v>566.34</c:v>
                </c:pt>
                <c:pt idx="22896">
                  <c:v>566.43499999999995</c:v>
                </c:pt>
                <c:pt idx="22897">
                  <c:v>566.51400000000001</c:v>
                </c:pt>
                <c:pt idx="22898">
                  <c:v>566.58399999999995</c:v>
                </c:pt>
                <c:pt idx="22899">
                  <c:v>566.65200000000004</c:v>
                </c:pt>
                <c:pt idx="22900">
                  <c:v>566.70899999999995</c:v>
                </c:pt>
                <c:pt idx="22901">
                  <c:v>566.75099999999998</c:v>
                </c:pt>
                <c:pt idx="22902">
                  <c:v>566.76800000000003</c:v>
                </c:pt>
                <c:pt idx="22903">
                  <c:v>566.77300000000002</c:v>
                </c:pt>
                <c:pt idx="22904">
                  <c:v>566.774</c:v>
                </c:pt>
                <c:pt idx="22905">
                  <c:v>566.779</c:v>
                </c:pt>
                <c:pt idx="22906">
                  <c:v>566.78300000000002</c:v>
                </c:pt>
                <c:pt idx="22907">
                  <c:v>566.79</c:v>
                </c:pt>
                <c:pt idx="22908">
                  <c:v>566.79899999999998</c:v>
                </c:pt>
                <c:pt idx="22909">
                  <c:v>566.80899999999997</c:v>
                </c:pt>
                <c:pt idx="22910">
                  <c:v>566.822</c:v>
                </c:pt>
                <c:pt idx="22911">
                  <c:v>566.83699999999999</c:v>
                </c:pt>
                <c:pt idx="22912">
                  <c:v>566.85299999999995</c:v>
                </c:pt>
                <c:pt idx="22913">
                  <c:v>566.86900000000003</c:v>
                </c:pt>
                <c:pt idx="22914">
                  <c:v>566.88499999999999</c:v>
                </c:pt>
                <c:pt idx="22915">
                  <c:v>566.90200000000004</c:v>
                </c:pt>
                <c:pt idx="22916">
                  <c:v>566.92100000000005</c:v>
                </c:pt>
                <c:pt idx="22917">
                  <c:v>566.93700000000001</c:v>
                </c:pt>
                <c:pt idx="22918">
                  <c:v>566.95299999999997</c:v>
                </c:pt>
                <c:pt idx="22919">
                  <c:v>566.96799999999996</c:v>
                </c:pt>
                <c:pt idx="22920">
                  <c:v>566.98400000000004</c:v>
                </c:pt>
                <c:pt idx="22921">
                  <c:v>566.99900000000002</c:v>
                </c:pt>
                <c:pt idx="22922">
                  <c:v>567.01499999999999</c:v>
                </c:pt>
                <c:pt idx="22923">
                  <c:v>567.03099999999995</c:v>
                </c:pt>
                <c:pt idx="22924">
                  <c:v>567.04600000000005</c:v>
                </c:pt>
                <c:pt idx="22925">
                  <c:v>567.06100000000004</c:v>
                </c:pt>
                <c:pt idx="22926">
                  <c:v>567.077</c:v>
                </c:pt>
                <c:pt idx="22927">
                  <c:v>567.09199999999998</c:v>
                </c:pt>
                <c:pt idx="22928">
                  <c:v>567.10699999999997</c:v>
                </c:pt>
                <c:pt idx="22929">
                  <c:v>567.12300000000005</c:v>
                </c:pt>
                <c:pt idx="22930">
                  <c:v>567.13699999999994</c:v>
                </c:pt>
                <c:pt idx="22931">
                  <c:v>567.15200000000004</c:v>
                </c:pt>
                <c:pt idx="22932">
                  <c:v>567.16600000000005</c:v>
                </c:pt>
                <c:pt idx="22933">
                  <c:v>567.17999999999995</c:v>
                </c:pt>
                <c:pt idx="22934">
                  <c:v>567.19500000000005</c:v>
                </c:pt>
                <c:pt idx="22935">
                  <c:v>567.20899999999995</c:v>
                </c:pt>
                <c:pt idx="22936">
                  <c:v>567.22299999999996</c:v>
                </c:pt>
                <c:pt idx="22937">
                  <c:v>567.23800000000006</c:v>
                </c:pt>
                <c:pt idx="22938">
                  <c:v>567.25199999999995</c:v>
                </c:pt>
                <c:pt idx="22939">
                  <c:v>567.26599999999996</c:v>
                </c:pt>
                <c:pt idx="22940">
                  <c:v>567.28</c:v>
                </c:pt>
                <c:pt idx="22941">
                  <c:v>567.29499999999996</c:v>
                </c:pt>
                <c:pt idx="22942">
                  <c:v>567.30899999999997</c:v>
                </c:pt>
                <c:pt idx="22943">
                  <c:v>567.32799999999997</c:v>
                </c:pt>
                <c:pt idx="22944">
                  <c:v>567.36699999999996</c:v>
                </c:pt>
                <c:pt idx="22945">
                  <c:v>567.43700000000001</c:v>
                </c:pt>
                <c:pt idx="22946">
                  <c:v>567.53</c:v>
                </c:pt>
                <c:pt idx="22947">
                  <c:v>567.62099999999998</c:v>
                </c:pt>
                <c:pt idx="22948">
                  <c:v>567.71199999999999</c:v>
                </c:pt>
                <c:pt idx="22949">
                  <c:v>567.80700000000002</c:v>
                </c:pt>
                <c:pt idx="22950">
                  <c:v>567.89400000000001</c:v>
                </c:pt>
                <c:pt idx="22951">
                  <c:v>567.98</c:v>
                </c:pt>
                <c:pt idx="22952">
                  <c:v>568.07399999999996</c:v>
                </c:pt>
                <c:pt idx="22953">
                  <c:v>568.16399999999999</c:v>
                </c:pt>
                <c:pt idx="22954">
                  <c:v>568.25199999999995</c:v>
                </c:pt>
                <c:pt idx="22955">
                  <c:v>568.32299999999998</c:v>
                </c:pt>
                <c:pt idx="22956">
                  <c:v>568.38199999999995</c:v>
                </c:pt>
                <c:pt idx="22957">
                  <c:v>568.43399999999997</c:v>
                </c:pt>
                <c:pt idx="22958">
                  <c:v>568.48</c:v>
                </c:pt>
                <c:pt idx="22959">
                  <c:v>568.52099999999996</c:v>
                </c:pt>
                <c:pt idx="22960">
                  <c:v>568.55600000000004</c:v>
                </c:pt>
                <c:pt idx="22961">
                  <c:v>568.58399999999995</c:v>
                </c:pt>
                <c:pt idx="22962">
                  <c:v>568.60699999999997</c:v>
                </c:pt>
                <c:pt idx="22963">
                  <c:v>568.62699999999995</c:v>
                </c:pt>
                <c:pt idx="22964">
                  <c:v>568.64499999999998</c:v>
                </c:pt>
                <c:pt idx="22965">
                  <c:v>568.65499999999997</c:v>
                </c:pt>
                <c:pt idx="22966">
                  <c:v>568.66</c:v>
                </c:pt>
                <c:pt idx="22967">
                  <c:v>568.66700000000003</c:v>
                </c:pt>
                <c:pt idx="22968">
                  <c:v>568.67700000000002</c:v>
                </c:pt>
                <c:pt idx="22969">
                  <c:v>568.68700000000001</c:v>
                </c:pt>
                <c:pt idx="22970">
                  <c:v>568.69799999999998</c:v>
                </c:pt>
                <c:pt idx="22971">
                  <c:v>568.71</c:v>
                </c:pt>
                <c:pt idx="22972">
                  <c:v>568.72299999999996</c:v>
                </c:pt>
                <c:pt idx="22973">
                  <c:v>568.73599999999999</c:v>
                </c:pt>
                <c:pt idx="22974">
                  <c:v>568.74900000000002</c:v>
                </c:pt>
                <c:pt idx="22975">
                  <c:v>568.76199999999994</c:v>
                </c:pt>
                <c:pt idx="22976">
                  <c:v>568.774</c:v>
                </c:pt>
                <c:pt idx="22977">
                  <c:v>568.78599999999994</c:v>
                </c:pt>
                <c:pt idx="22978">
                  <c:v>568.798</c:v>
                </c:pt>
                <c:pt idx="22979">
                  <c:v>568.80999999999995</c:v>
                </c:pt>
                <c:pt idx="22980">
                  <c:v>568.82100000000003</c:v>
                </c:pt>
                <c:pt idx="22981">
                  <c:v>568.83399999999995</c:v>
                </c:pt>
                <c:pt idx="22982">
                  <c:v>568.84699999999998</c:v>
                </c:pt>
                <c:pt idx="22983">
                  <c:v>568.86</c:v>
                </c:pt>
                <c:pt idx="22984">
                  <c:v>568.87400000000002</c:v>
                </c:pt>
                <c:pt idx="22985">
                  <c:v>568.88800000000003</c:v>
                </c:pt>
                <c:pt idx="22986">
                  <c:v>568.90200000000004</c:v>
                </c:pt>
                <c:pt idx="22987">
                  <c:v>568.91700000000003</c:v>
                </c:pt>
                <c:pt idx="22988">
                  <c:v>568.93100000000004</c:v>
                </c:pt>
                <c:pt idx="22989">
                  <c:v>568.94500000000005</c:v>
                </c:pt>
                <c:pt idx="22990">
                  <c:v>568.96400000000006</c:v>
                </c:pt>
                <c:pt idx="22991">
                  <c:v>568.995</c:v>
                </c:pt>
                <c:pt idx="22992">
                  <c:v>569.053</c:v>
                </c:pt>
                <c:pt idx="22993">
                  <c:v>569.11500000000001</c:v>
                </c:pt>
                <c:pt idx="22994">
                  <c:v>569.14499999999998</c:v>
                </c:pt>
                <c:pt idx="22995">
                  <c:v>569.16099999999994</c:v>
                </c:pt>
                <c:pt idx="22996">
                  <c:v>569.17399999999998</c:v>
                </c:pt>
                <c:pt idx="22997">
                  <c:v>569.18600000000004</c:v>
                </c:pt>
                <c:pt idx="22998">
                  <c:v>569.19799999999998</c:v>
                </c:pt>
                <c:pt idx="22999">
                  <c:v>569.21100000000001</c:v>
                </c:pt>
                <c:pt idx="23000">
                  <c:v>569.22699999999998</c:v>
                </c:pt>
                <c:pt idx="23001">
                  <c:v>569.25099999999998</c:v>
                </c:pt>
                <c:pt idx="23002">
                  <c:v>569.29499999999996</c:v>
                </c:pt>
                <c:pt idx="23003">
                  <c:v>569.35199999999998</c:v>
                </c:pt>
                <c:pt idx="23004">
                  <c:v>569.41300000000001</c:v>
                </c:pt>
                <c:pt idx="23005">
                  <c:v>569.44799999999998</c:v>
                </c:pt>
                <c:pt idx="23006">
                  <c:v>569.47</c:v>
                </c:pt>
                <c:pt idx="23007">
                  <c:v>569.48299999999995</c:v>
                </c:pt>
                <c:pt idx="23008">
                  <c:v>569.49800000000005</c:v>
                </c:pt>
                <c:pt idx="23009">
                  <c:v>569.51700000000005</c:v>
                </c:pt>
                <c:pt idx="23010">
                  <c:v>569.53800000000001</c:v>
                </c:pt>
                <c:pt idx="23011">
                  <c:v>569.55899999999997</c:v>
                </c:pt>
                <c:pt idx="23012">
                  <c:v>569.57799999999997</c:v>
                </c:pt>
                <c:pt idx="23013">
                  <c:v>569.59699999999998</c:v>
                </c:pt>
                <c:pt idx="23014">
                  <c:v>569.61599999999999</c:v>
                </c:pt>
                <c:pt idx="23015">
                  <c:v>569.64099999999996</c:v>
                </c:pt>
                <c:pt idx="23016">
                  <c:v>569.68799999999999</c:v>
                </c:pt>
                <c:pt idx="23017">
                  <c:v>569.76499999999999</c:v>
                </c:pt>
                <c:pt idx="23018">
                  <c:v>569.85500000000002</c:v>
                </c:pt>
                <c:pt idx="23019">
                  <c:v>569.952</c:v>
                </c:pt>
                <c:pt idx="23020">
                  <c:v>569.995</c:v>
                </c:pt>
                <c:pt idx="23021">
                  <c:v>570.01900000000001</c:v>
                </c:pt>
                <c:pt idx="23022">
                  <c:v>570.03800000000001</c:v>
                </c:pt>
                <c:pt idx="23023">
                  <c:v>570.05700000000002</c:v>
                </c:pt>
                <c:pt idx="23024">
                  <c:v>570.07500000000005</c:v>
                </c:pt>
                <c:pt idx="23025">
                  <c:v>570.09400000000005</c:v>
                </c:pt>
                <c:pt idx="23026">
                  <c:v>570.11300000000006</c:v>
                </c:pt>
                <c:pt idx="23027">
                  <c:v>570.13499999999999</c:v>
                </c:pt>
                <c:pt idx="23028">
                  <c:v>570.15700000000004</c:v>
                </c:pt>
                <c:pt idx="23029">
                  <c:v>570.178</c:v>
                </c:pt>
                <c:pt idx="23030">
                  <c:v>570.19799999999998</c:v>
                </c:pt>
                <c:pt idx="23031">
                  <c:v>570.22</c:v>
                </c:pt>
                <c:pt idx="23032">
                  <c:v>570.25300000000004</c:v>
                </c:pt>
                <c:pt idx="23033">
                  <c:v>570.31899999999996</c:v>
                </c:pt>
                <c:pt idx="23034">
                  <c:v>570.40200000000004</c:v>
                </c:pt>
                <c:pt idx="23035">
                  <c:v>570.46699999999998</c:v>
                </c:pt>
                <c:pt idx="23036">
                  <c:v>570.49400000000003</c:v>
                </c:pt>
                <c:pt idx="23037">
                  <c:v>570.51499999999999</c:v>
                </c:pt>
                <c:pt idx="23038">
                  <c:v>570.52800000000002</c:v>
                </c:pt>
                <c:pt idx="23039">
                  <c:v>570.54200000000003</c:v>
                </c:pt>
                <c:pt idx="23040">
                  <c:v>570.55600000000004</c:v>
                </c:pt>
                <c:pt idx="23041">
                  <c:v>570.57100000000003</c:v>
                </c:pt>
                <c:pt idx="23042">
                  <c:v>570.58799999999997</c:v>
                </c:pt>
                <c:pt idx="23043">
                  <c:v>570.60599999999999</c:v>
                </c:pt>
                <c:pt idx="23044">
                  <c:v>570.62800000000004</c:v>
                </c:pt>
                <c:pt idx="23045">
                  <c:v>570.65099999999995</c:v>
                </c:pt>
                <c:pt idx="23046">
                  <c:v>570.67399999999998</c:v>
                </c:pt>
                <c:pt idx="23047">
                  <c:v>570.69299999999998</c:v>
                </c:pt>
                <c:pt idx="23048">
                  <c:v>570.71100000000001</c:v>
                </c:pt>
                <c:pt idx="23049">
                  <c:v>570.72900000000004</c:v>
                </c:pt>
                <c:pt idx="23050">
                  <c:v>570.74900000000002</c:v>
                </c:pt>
                <c:pt idx="23051">
                  <c:v>570.76900000000001</c:v>
                </c:pt>
                <c:pt idx="23052">
                  <c:v>570.80100000000004</c:v>
                </c:pt>
                <c:pt idx="23053">
                  <c:v>570.86099999999999</c:v>
                </c:pt>
                <c:pt idx="23054">
                  <c:v>570.94200000000001</c:v>
                </c:pt>
                <c:pt idx="23055">
                  <c:v>571.03200000000004</c:v>
                </c:pt>
                <c:pt idx="23056">
                  <c:v>571.09799999999996</c:v>
                </c:pt>
                <c:pt idx="23057">
                  <c:v>571.12300000000005</c:v>
                </c:pt>
                <c:pt idx="23058">
                  <c:v>571.13</c:v>
                </c:pt>
                <c:pt idx="23059">
                  <c:v>571.13400000000001</c:v>
                </c:pt>
                <c:pt idx="23060">
                  <c:v>571.14200000000005</c:v>
                </c:pt>
                <c:pt idx="23061">
                  <c:v>571.15300000000002</c:v>
                </c:pt>
                <c:pt idx="23062">
                  <c:v>571.16600000000005</c:v>
                </c:pt>
                <c:pt idx="23063">
                  <c:v>571.18200000000002</c:v>
                </c:pt>
                <c:pt idx="23064">
                  <c:v>571.20100000000002</c:v>
                </c:pt>
                <c:pt idx="23065">
                  <c:v>571.22299999999996</c:v>
                </c:pt>
                <c:pt idx="23066">
                  <c:v>571.245</c:v>
                </c:pt>
                <c:pt idx="23067">
                  <c:v>571.26700000000005</c:v>
                </c:pt>
                <c:pt idx="23068">
                  <c:v>571.28700000000003</c:v>
                </c:pt>
                <c:pt idx="23069">
                  <c:v>571.30700000000002</c:v>
                </c:pt>
                <c:pt idx="23070">
                  <c:v>571.32799999999997</c:v>
                </c:pt>
                <c:pt idx="23071">
                  <c:v>571.36500000000001</c:v>
                </c:pt>
                <c:pt idx="23072">
                  <c:v>571.43100000000004</c:v>
                </c:pt>
                <c:pt idx="23073">
                  <c:v>571.52099999999996</c:v>
                </c:pt>
                <c:pt idx="23074">
                  <c:v>571.56200000000001</c:v>
                </c:pt>
                <c:pt idx="23075">
                  <c:v>571.58900000000006</c:v>
                </c:pt>
                <c:pt idx="23076">
                  <c:v>571.60400000000004</c:v>
                </c:pt>
                <c:pt idx="23077">
                  <c:v>571.61500000000001</c:v>
                </c:pt>
                <c:pt idx="23078">
                  <c:v>571.62900000000002</c:v>
                </c:pt>
                <c:pt idx="23079">
                  <c:v>571.64499999999998</c:v>
                </c:pt>
                <c:pt idx="23080">
                  <c:v>571.66499999999996</c:v>
                </c:pt>
                <c:pt idx="23081">
                  <c:v>571.68600000000004</c:v>
                </c:pt>
                <c:pt idx="23082">
                  <c:v>571.70799999999997</c:v>
                </c:pt>
                <c:pt idx="23083">
                  <c:v>571.72699999999998</c:v>
                </c:pt>
                <c:pt idx="23084">
                  <c:v>571.74400000000003</c:v>
                </c:pt>
                <c:pt idx="23085">
                  <c:v>571.76199999999994</c:v>
                </c:pt>
                <c:pt idx="23086">
                  <c:v>571.78</c:v>
                </c:pt>
                <c:pt idx="23087">
                  <c:v>571.803</c:v>
                </c:pt>
                <c:pt idx="23088">
                  <c:v>571.84400000000005</c:v>
                </c:pt>
                <c:pt idx="23089">
                  <c:v>571.9</c:v>
                </c:pt>
                <c:pt idx="23090">
                  <c:v>571.93499999999995</c:v>
                </c:pt>
                <c:pt idx="23091">
                  <c:v>571.95600000000002</c:v>
                </c:pt>
                <c:pt idx="23092">
                  <c:v>571.971</c:v>
                </c:pt>
                <c:pt idx="23093">
                  <c:v>571.98900000000003</c:v>
                </c:pt>
                <c:pt idx="23094">
                  <c:v>572.00900000000001</c:v>
                </c:pt>
                <c:pt idx="23095">
                  <c:v>572.03</c:v>
                </c:pt>
                <c:pt idx="23096">
                  <c:v>572.05100000000004</c:v>
                </c:pt>
                <c:pt idx="23097">
                  <c:v>572.06899999999996</c:v>
                </c:pt>
                <c:pt idx="23098">
                  <c:v>572.08699999999999</c:v>
                </c:pt>
                <c:pt idx="23099">
                  <c:v>572.10699999999997</c:v>
                </c:pt>
                <c:pt idx="23100">
                  <c:v>572.125</c:v>
                </c:pt>
                <c:pt idx="23101">
                  <c:v>572.14599999999996</c:v>
                </c:pt>
                <c:pt idx="23102">
                  <c:v>572.18299999999999</c:v>
                </c:pt>
                <c:pt idx="23103">
                  <c:v>572.24400000000003</c:v>
                </c:pt>
                <c:pt idx="23104">
                  <c:v>572.27200000000005</c:v>
                </c:pt>
                <c:pt idx="23105">
                  <c:v>572.29100000000005</c:v>
                </c:pt>
                <c:pt idx="23106">
                  <c:v>572.31200000000001</c:v>
                </c:pt>
                <c:pt idx="23107">
                  <c:v>572.33199999999999</c:v>
                </c:pt>
                <c:pt idx="23108">
                  <c:v>572.35400000000004</c:v>
                </c:pt>
                <c:pt idx="23109">
                  <c:v>572.37300000000005</c:v>
                </c:pt>
                <c:pt idx="23110">
                  <c:v>572.39200000000005</c:v>
                </c:pt>
                <c:pt idx="23111">
                  <c:v>572.41099999999994</c:v>
                </c:pt>
                <c:pt idx="23112">
                  <c:v>572.43100000000004</c:v>
                </c:pt>
                <c:pt idx="23113">
                  <c:v>572.45699999999999</c:v>
                </c:pt>
                <c:pt idx="23114">
                  <c:v>572.50199999999995</c:v>
                </c:pt>
                <c:pt idx="23115">
                  <c:v>572.57100000000003</c:v>
                </c:pt>
                <c:pt idx="23116">
                  <c:v>572.61800000000005</c:v>
                </c:pt>
                <c:pt idx="23117">
                  <c:v>572.63400000000001</c:v>
                </c:pt>
                <c:pt idx="23118">
                  <c:v>572.649</c:v>
                </c:pt>
                <c:pt idx="23119">
                  <c:v>572.66499999999996</c:v>
                </c:pt>
                <c:pt idx="23120">
                  <c:v>572.68200000000002</c:v>
                </c:pt>
                <c:pt idx="23121">
                  <c:v>572.70100000000002</c:v>
                </c:pt>
                <c:pt idx="23122">
                  <c:v>572.72199999999998</c:v>
                </c:pt>
                <c:pt idx="23123">
                  <c:v>572.74400000000003</c:v>
                </c:pt>
                <c:pt idx="23124">
                  <c:v>572.76599999999996</c:v>
                </c:pt>
                <c:pt idx="23125">
                  <c:v>572.78499999999997</c:v>
                </c:pt>
                <c:pt idx="23126">
                  <c:v>572.80399999999997</c:v>
                </c:pt>
                <c:pt idx="23127">
                  <c:v>572.82500000000005</c:v>
                </c:pt>
                <c:pt idx="23128">
                  <c:v>572.85199999999998</c:v>
                </c:pt>
                <c:pt idx="23129">
                  <c:v>572.91399999999999</c:v>
                </c:pt>
                <c:pt idx="23130">
                  <c:v>573</c:v>
                </c:pt>
                <c:pt idx="23131">
                  <c:v>573.08500000000004</c:v>
                </c:pt>
                <c:pt idx="23132">
                  <c:v>573.10400000000004</c:v>
                </c:pt>
                <c:pt idx="23133">
                  <c:v>573.11300000000006</c:v>
                </c:pt>
                <c:pt idx="23134">
                  <c:v>573.12400000000002</c:v>
                </c:pt>
                <c:pt idx="23135">
                  <c:v>573.13900000000001</c:v>
                </c:pt>
                <c:pt idx="23136">
                  <c:v>573.15599999999995</c:v>
                </c:pt>
                <c:pt idx="23137">
                  <c:v>573.17499999999995</c:v>
                </c:pt>
                <c:pt idx="23138">
                  <c:v>573.197</c:v>
                </c:pt>
                <c:pt idx="23139">
                  <c:v>573.21900000000005</c:v>
                </c:pt>
                <c:pt idx="23140">
                  <c:v>573.24</c:v>
                </c:pt>
                <c:pt idx="23141">
                  <c:v>573.25900000000001</c:v>
                </c:pt>
                <c:pt idx="23142">
                  <c:v>573.27800000000002</c:v>
                </c:pt>
                <c:pt idx="23143">
                  <c:v>573.29899999999998</c:v>
                </c:pt>
                <c:pt idx="23144">
                  <c:v>573.32299999999998</c:v>
                </c:pt>
                <c:pt idx="23145">
                  <c:v>573.36300000000006</c:v>
                </c:pt>
                <c:pt idx="23146">
                  <c:v>573.43700000000001</c:v>
                </c:pt>
                <c:pt idx="23147">
                  <c:v>573.53</c:v>
                </c:pt>
                <c:pt idx="23148">
                  <c:v>573.57899999999995</c:v>
                </c:pt>
                <c:pt idx="23149">
                  <c:v>573.59100000000001</c:v>
                </c:pt>
                <c:pt idx="23150">
                  <c:v>573.61199999999997</c:v>
                </c:pt>
                <c:pt idx="23151">
                  <c:v>573.62800000000004</c:v>
                </c:pt>
                <c:pt idx="23152">
                  <c:v>573.65099999999995</c:v>
                </c:pt>
                <c:pt idx="23153">
                  <c:v>573.673</c:v>
                </c:pt>
                <c:pt idx="23154">
                  <c:v>573.69500000000005</c:v>
                </c:pt>
                <c:pt idx="23155">
                  <c:v>573.71500000000003</c:v>
                </c:pt>
                <c:pt idx="23156">
                  <c:v>573.73500000000001</c:v>
                </c:pt>
                <c:pt idx="23157">
                  <c:v>573.755</c:v>
                </c:pt>
                <c:pt idx="23158">
                  <c:v>573.78399999999999</c:v>
                </c:pt>
                <c:pt idx="23159">
                  <c:v>573.83900000000006</c:v>
                </c:pt>
                <c:pt idx="23160">
                  <c:v>573.923</c:v>
                </c:pt>
                <c:pt idx="23161">
                  <c:v>574.01</c:v>
                </c:pt>
                <c:pt idx="23162">
                  <c:v>574.03300000000002</c:v>
                </c:pt>
                <c:pt idx="23163">
                  <c:v>574.05200000000002</c:v>
                </c:pt>
                <c:pt idx="23164">
                  <c:v>574.07399999999996</c:v>
                </c:pt>
                <c:pt idx="23165">
                  <c:v>574.10699999999997</c:v>
                </c:pt>
                <c:pt idx="23166">
                  <c:v>574.13900000000001</c:v>
                </c:pt>
                <c:pt idx="23167">
                  <c:v>574.16399999999999</c:v>
                </c:pt>
                <c:pt idx="23168">
                  <c:v>574.18899999999996</c:v>
                </c:pt>
                <c:pt idx="23169">
                  <c:v>574.21699999999998</c:v>
                </c:pt>
                <c:pt idx="23170">
                  <c:v>574.23299999999995</c:v>
                </c:pt>
                <c:pt idx="23171">
                  <c:v>574.24199999999996</c:v>
                </c:pt>
                <c:pt idx="23172">
                  <c:v>574.25300000000004</c:v>
                </c:pt>
                <c:pt idx="23173">
                  <c:v>574.26800000000003</c:v>
                </c:pt>
                <c:pt idx="23174">
                  <c:v>574.28899999999999</c:v>
                </c:pt>
                <c:pt idx="23175">
                  <c:v>574.30799999999999</c:v>
                </c:pt>
                <c:pt idx="23176">
                  <c:v>574.32500000000005</c:v>
                </c:pt>
                <c:pt idx="23177">
                  <c:v>574.34400000000005</c:v>
                </c:pt>
                <c:pt idx="23178">
                  <c:v>574.36400000000003</c:v>
                </c:pt>
                <c:pt idx="23179">
                  <c:v>574.38499999999999</c:v>
                </c:pt>
                <c:pt idx="23180">
                  <c:v>574.404</c:v>
                </c:pt>
                <c:pt idx="23181">
                  <c:v>574.42499999999995</c:v>
                </c:pt>
                <c:pt idx="23182">
                  <c:v>574.44600000000003</c:v>
                </c:pt>
                <c:pt idx="23183">
                  <c:v>574.46</c:v>
                </c:pt>
                <c:pt idx="23184">
                  <c:v>574.46600000000001</c:v>
                </c:pt>
                <c:pt idx="23185">
                  <c:v>574.47500000000002</c:v>
                </c:pt>
                <c:pt idx="23186">
                  <c:v>574.48299999999995</c:v>
                </c:pt>
                <c:pt idx="23187">
                  <c:v>574.49400000000003</c:v>
                </c:pt>
                <c:pt idx="23188">
                  <c:v>574.51400000000001</c:v>
                </c:pt>
                <c:pt idx="23189">
                  <c:v>574.53200000000004</c:v>
                </c:pt>
                <c:pt idx="23190">
                  <c:v>574.54600000000005</c:v>
                </c:pt>
                <c:pt idx="23191">
                  <c:v>574.56700000000001</c:v>
                </c:pt>
                <c:pt idx="23192">
                  <c:v>574.60500000000002</c:v>
                </c:pt>
                <c:pt idx="23193">
                  <c:v>574.649</c:v>
                </c:pt>
                <c:pt idx="23194">
                  <c:v>574.67999999999995</c:v>
                </c:pt>
                <c:pt idx="23195">
                  <c:v>574.72</c:v>
                </c:pt>
                <c:pt idx="23196">
                  <c:v>574.75800000000004</c:v>
                </c:pt>
                <c:pt idx="23197">
                  <c:v>574.78</c:v>
                </c:pt>
                <c:pt idx="23198">
                  <c:v>574.78800000000001</c:v>
                </c:pt>
                <c:pt idx="23199">
                  <c:v>574.79600000000005</c:v>
                </c:pt>
                <c:pt idx="23200">
                  <c:v>574.80700000000002</c:v>
                </c:pt>
                <c:pt idx="23201">
                  <c:v>574.82100000000003</c:v>
                </c:pt>
                <c:pt idx="23202">
                  <c:v>574.83900000000006</c:v>
                </c:pt>
                <c:pt idx="23203">
                  <c:v>574.85900000000004</c:v>
                </c:pt>
                <c:pt idx="23204">
                  <c:v>574.87900000000002</c:v>
                </c:pt>
                <c:pt idx="23205">
                  <c:v>574.89599999999996</c:v>
                </c:pt>
                <c:pt idx="23206">
                  <c:v>574.91499999999996</c:v>
                </c:pt>
                <c:pt idx="23207">
                  <c:v>574.93399999999997</c:v>
                </c:pt>
                <c:pt idx="23208">
                  <c:v>574.96299999999997</c:v>
                </c:pt>
                <c:pt idx="23209">
                  <c:v>575.02</c:v>
                </c:pt>
                <c:pt idx="23210">
                  <c:v>575.09199999999998</c:v>
                </c:pt>
                <c:pt idx="23211">
                  <c:v>575.12800000000004</c:v>
                </c:pt>
                <c:pt idx="23212">
                  <c:v>575.14800000000002</c:v>
                </c:pt>
                <c:pt idx="23213">
                  <c:v>575.16399999999999</c:v>
                </c:pt>
                <c:pt idx="23214">
                  <c:v>575.178</c:v>
                </c:pt>
                <c:pt idx="23215">
                  <c:v>575.19299999999998</c:v>
                </c:pt>
                <c:pt idx="23216">
                  <c:v>575.21100000000001</c:v>
                </c:pt>
                <c:pt idx="23217">
                  <c:v>575.23</c:v>
                </c:pt>
                <c:pt idx="23218">
                  <c:v>575.25199999999995</c:v>
                </c:pt>
                <c:pt idx="23219">
                  <c:v>575.27599999999995</c:v>
                </c:pt>
                <c:pt idx="23220">
                  <c:v>575.29300000000001</c:v>
                </c:pt>
                <c:pt idx="23221">
                  <c:v>575.31100000000004</c:v>
                </c:pt>
                <c:pt idx="23222">
                  <c:v>575.33299999999997</c:v>
                </c:pt>
                <c:pt idx="23223">
                  <c:v>575.36099999999999</c:v>
                </c:pt>
                <c:pt idx="23224">
                  <c:v>575.38699999999994</c:v>
                </c:pt>
                <c:pt idx="23225">
                  <c:v>575.41</c:v>
                </c:pt>
                <c:pt idx="23226">
                  <c:v>575.42899999999997</c:v>
                </c:pt>
                <c:pt idx="23227">
                  <c:v>575.44799999999998</c:v>
                </c:pt>
                <c:pt idx="23228">
                  <c:v>575.46699999999998</c:v>
                </c:pt>
                <c:pt idx="23229">
                  <c:v>575.49</c:v>
                </c:pt>
                <c:pt idx="23230">
                  <c:v>575.53499999999997</c:v>
                </c:pt>
                <c:pt idx="23231">
                  <c:v>575.61199999999997</c:v>
                </c:pt>
                <c:pt idx="23232">
                  <c:v>575.70500000000004</c:v>
                </c:pt>
                <c:pt idx="23233">
                  <c:v>575.78099999999995</c:v>
                </c:pt>
                <c:pt idx="23234">
                  <c:v>575.81799999999998</c:v>
                </c:pt>
                <c:pt idx="23235">
                  <c:v>575.83399999999995</c:v>
                </c:pt>
                <c:pt idx="23236">
                  <c:v>575.851</c:v>
                </c:pt>
                <c:pt idx="23237">
                  <c:v>575.87099999999998</c:v>
                </c:pt>
                <c:pt idx="23238">
                  <c:v>575.89499999999998</c:v>
                </c:pt>
                <c:pt idx="23239">
                  <c:v>575.91800000000001</c:v>
                </c:pt>
                <c:pt idx="23240">
                  <c:v>575.93799999999999</c:v>
                </c:pt>
                <c:pt idx="23241">
                  <c:v>575.95699999999999</c:v>
                </c:pt>
                <c:pt idx="23242">
                  <c:v>575.976</c:v>
                </c:pt>
                <c:pt idx="23243">
                  <c:v>575.99599999999998</c:v>
                </c:pt>
                <c:pt idx="23244">
                  <c:v>576.01700000000005</c:v>
                </c:pt>
                <c:pt idx="23245">
                  <c:v>576.04100000000005</c:v>
                </c:pt>
                <c:pt idx="23246">
                  <c:v>576.07299999999998</c:v>
                </c:pt>
                <c:pt idx="23247">
                  <c:v>576.11300000000006</c:v>
                </c:pt>
                <c:pt idx="23248">
                  <c:v>576.16099999999994</c:v>
                </c:pt>
                <c:pt idx="23249">
                  <c:v>576.22199999999998</c:v>
                </c:pt>
                <c:pt idx="23250">
                  <c:v>576.27800000000002</c:v>
                </c:pt>
                <c:pt idx="23251">
                  <c:v>576.31200000000001</c:v>
                </c:pt>
                <c:pt idx="23252">
                  <c:v>576.32600000000002</c:v>
                </c:pt>
                <c:pt idx="23253">
                  <c:v>576.33699999999999</c:v>
                </c:pt>
                <c:pt idx="23254">
                  <c:v>576.35199999999998</c:v>
                </c:pt>
                <c:pt idx="23255">
                  <c:v>576.37</c:v>
                </c:pt>
                <c:pt idx="23256">
                  <c:v>576.39099999999996</c:v>
                </c:pt>
                <c:pt idx="23257">
                  <c:v>576.41300000000001</c:v>
                </c:pt>
                <c:pt idx="23258">
                  <c:v>576.43100000000004</c:v>
                </c:pt>
                <c:pt idx="23259">
                  <c:v>576.45100000000002</c:v>
                </c:pt>
                <c:pt idx="23260">
                  <c:v>576.471</c:v>
                </c:pt>
                <c:pt idx="23261">
                  <c:v>576.49400000000003</c:v>
                </c:pt>
                <c:pt idx="23262">
                  <c:v>576.52800000000002</c:v>
                </c:pt>
                <c:pt idx="23263">
                  <c:v>576.59</c:v>
                </c:pt>
                <c:pt idx="23264">
                  <c:v>576.67600000000004</c:v>
                </c:pt>
                <c:pt idx="23265">
                  <c:v>576.74400000000003</c:v>
                </c:pt>
                <c:pt idx="23266">
                  <c:v>576.77700000000004</c:v>
                </c:pt>
                <c:pt idx="23267">
                  <c:v>576.79700000000003</c:v>
                </c:pt>
                <c:pt idx="23268">
                  <c:v>576.81200000000001</c:v>
                </c:pt>
                <c:pt idx="23269">
                  <c:v>576.827</c:v>
                </c:pt>
                <c:pt idx="23270">
                  <c:v>576.84400000000005</c:v>
                </c:pt>
                <c:pt idx="23271">
                  <c:v>576.86300000000006</c:v>
                </c:pt>
                <c:pt idx="23272">
                  <c:v>576.88199999999995</c:v>
                </c:pt>
                <c:pt idx="23273">
                  <c:v>576.90300000000002</c:v>
                </c:pt>
                <c:pt idx="23274">
                  <c:v>576.92399999999998</c:v>
                </c:pt>
                <c:pt idx="23275">
                  <c:v>576.94799999999998</c:v>
                </c:pt>
                <c:pt idx="23276">
                  <c:v>576.97199999999998</c:v>
                </c:pt>
                <c:pt idx="23277">
                  <c:v>576.99099999999999</c:v>
                </c:pt>
                <c:pt idx="23278">
                  <c:v>577.01099999999997</c:v>
                </c:pt>
                <c:pt idx="23279">
                  <c:v>577.03</c:v>
                </c:pt>
                <c:pt idx="23280">
                  <c:v>577.04899999999998</c:v>
                </c:pt>
                <c:pt idx="23281">
                  <c:v>577.06799999999998</c:v>
                </c:pt>
                <c:pt idx="23282">
                  <c:v>577.08799999999997</c:v>
                </c:pt>
                <c:pt idx="23283">
                  <c:v>577.10799999999995</c:v>
                </c:pt>
                <c:pt idx="23284">
                  <c:v>577.13</c:v>
                </c:pt>
                <c:pt idx="23285">
                  <c:v>577.15200000000004</c:v>
                </c:pt>
                <c:pt idx="23286">
                  <c:v>577.17100000000005</c:v>
                </c:pt>
                <c:pt idx="23287">
                  <c:v>577.19100000000003</c:v>
                </c:pt>
                <c:pt idx="23288">
                  <c:v>577.20899999999995</c:v>
                </c:pt>
                <c:pt idx="23289">
                  <c:v>577.22799999999995</c:v>
                </c:pt>
                <c:pt idx="23290">
                  <c:v>577.25</c:v>
                </c:pt>
                <c:pt idx="23291">
                  <c:v>577.29200000000003</c:v>
                </c:pt>
                <c:pt idx="23292">
                  <c:v>577.35599999999999</c:v>
                </c:pt>
                <c:pt idx="23293">
                  <c:v>577.40499999999997</c:v>
                </c:pt>
                <c:pt idx="23294">
                  <c:v>577.42600000000004</c:v>
                </c:pt>
                <c:pt idx="23295">
                  <c:v>577.43700000000001</c:v>
                </c:pt>
                <c:pt idx="23296">
                  <c:v>577.44399999999996</c:v>
                </c:pt>
                <c:pt idx="23297">
                  <c:v>577.45600000000002</c:v>
                </c:pt>
                <c:pt idx="23298">
                  <c:v>577.471</c:v>
                </c:pt>
                <c:pt idx="23299">
                  <c:v>577.48900000000003</c:v>
                </c:pt>
                <c:pt idx="23300">
                  <c:v>577.50900000000001</c:v>
                </c:pt>
                <c:pt idx="23301">
                  <c:v>577.53</c:v>
                </c:pt>
                <c:pt idx="23302">
                  <c:v>577.55100000000004</c:v>
                </c:pt>
                <c:pt idx="23303">
                  <c:v>577.57500000000005</c:v>
                </c:pt>
                <c:pt idx="23304">
                  <c:v>577.59799999999996</c:v>
                </c:pt>
                <c:pt idx="23305">
                  <c:v>577.61500000000001</c:v>
                </c:pt>
                <c:pt idx="23306">
                  <c:v>577.63400000000001</c:v>
                </c:pt>
                <c:pt idx="23307">
                  <c:v>577.65300000000002</c:v>
                </c:pt>
                <c:pt idx="23308">
                  <c:v>577.67200000000003</c:v>
                </c:pt>
                <c:pt idx="23309">
                  <c:v>577.70799999999997</c:v>
                </c:pt>
                <c:pt idx="23310">
                  <c:v>577.77599999999995</c:v>
                </c:pt>
                <c:pt idx="23311">
                  <c:v>577.86300000000006</c:v>
                </c:pt>
                <c:pt idx="23312">
                  <c:v>577.95699999999999</c:v>
                </c:pt>
                <c:pt idx="23313">
                  <c:v>578.05499999999995</c:v>
                </c:pt>
                <c:pt idx="23314">
                  <c:v>578.12300000000005</c:v>
                </c:pt>
                <c:pt idx="23315">
                  <c:v>578.14200000000005</c:v>
                </c:pt>
                <c:pt idx="23316">
                  <c:v>578.14200000000005</c:v>
                </c:pt>
                <c:pt idx="23317">
                  <c:v>578.14599999999996</c:v>
                </c:pt>
                <c:pt idx="23318">
                  <c:v>578.15499999999997</c:v>
                </c:pt>
                <c:pt idx="23319">
                  <c:v>578.16499999999996</c:v>
                </c:pt>
                <c:pt idx="23320">
                  <c:v>578.17700000000002</c:v>
                </c:pt>
                <c:pt idx="23321">
                  <c:v>578.19200000000001</c:v>
                </c:pt>
                <c:pt idx="23322">
                  <c:v>578.21100000000001</c:v>
                </c:pt>
                <c:pt idx="23323">
                  <c:v>578.23199999999997</c:v>
                </c:pt>
                <c:pt idx="23324">
                  <c:v>578.25400000000002</c:v>
                </c:pt>
                <c:pt idx="23325">
                  <c:v>578.27499999999998</c:v>
                </c:pt>
                <c:pt idx="23326">
                  <c:v>578.29399999999998</c:v>
                </c:pt>
                <c:pt idx="23327">
                  <c:v>578.31200000000001</c:v>
                </c:pt>
                <c:pt idx="23328">
                  <c:v>578.33100000000002</c:v>
                </c:pt>
                <c:pt idx="23329">
                  <c:v>578.35799999999995</c:v>
                </c:pt>
                <c:pt idx="23330">
                  <c:v>578.42100000000005</c:v>
                </c:pt>
                <c:pt idx="23331">
                  <c:v>578.50400000000002</c:v>
                </c:pt>
                <c:pt idx="23332">
                  <c:v>578.57899999999995</c:v>
                </c:pt>
                <c:pt idx="23333">
                  <c:v>578.63199999999995</c:v>
                </c:pt>
                <c:pt idx="23334">
                  <c:v>578.64800000000002</c:v>
                </c:pt>
                <c:pt idx="23335">
                  <c:v>578.64800000000002</c:v>
                </c:pt>
                <c:pt idx="23336">
                  <c:v>578.65300000000002</c:v>
                </c:pt>
                <c:pt idx="23337">
                  <c:v>578.66200000000003</c:v>
                </c:pt>
                <c:pt idx="23338">
                  <c:v>578.67100000000005</c:v>
                </c:pt>
                <c:pt idx="23339">
                  <c:v>578.68299999999999</c:v>
                </c:pt>
                <c:pt idx="23340">
                  <c:v>578.69899999999996</c:v>
                </c:pt>
                <c:pt idx="23341">
                  <c:v>578.71699999999998</c:v>
                </c:pt>
                <c:pt idx="23342">
                  <c:v>578.73599999999999</c:v>
                </c:pt>
                <c:pt idx="23343">
                  <c:v>578.75599999999997</c:v>
                </c:pt>
                <c:pt idx="23344">
                  <c:v>578.77800000000002</c:v>
                </c:pt>
                <c:pt idx="23345">
                  <c:v>578.80100000000004</c:v>
                </c:pt>
                <c:pt idx="23346">
                  <c:v>578.82500000000005</c:v>
                </c:pt>
                <c:pt idx="23347">
                  <c:v>578.84500000000003</c:v>
                </c:pt>
                <c:pt idx="23348">
                  <c:v>578.86400000000003</c:v>
                </c:pt>
                <c:pt idx="23349">
                  <c:v>578.88499999999999</c:v>
                </c:pt>
                <c:pt idx="23350">
                  <c:v>578.90599999999995</c:v>
                </c:pt>
                <c:pt idx="23351">
                  <c:v>578.92700000000002</c:v>
                </c:pt>
                <c:pt idx="23352">
                  <c:v>578.95000000000005</c:v>
                </c:pt>
                <c:pt idx="23353">
                  <c:v>578.97199999999998</c:v>
                </c:pt>
                <c:pt idx="23354">
                  <c:v>578.99099999999999</c:v>
                </c:pt>
                <c:pt idx="23355">
                  <c:v>579.01</c:v>
                </c:pt>
                <c:pt idx="23356">
                  <c:v>579.029</c:v>
                </c:pt>
                <c:pt idx="23357">
                  <c:v>579.05100000000004</c:v>
                </c:pt>
                <c:pt idx="23358">
                  <c:v>579.07299999999998</c:v>
                </c:pt>
                <c:pt idx="23359">
                  <c:v>579.09400000000005</c:v>
                </c:pt>
                <c:pt idx="23360">
                  <c:v>579.11300000000006</c:v>
                </c:pt>
                <c:pt idx="23361">
                  <c:v>579.13099999999997</c:v>
                </c:pt>
                <c:pt idx="23362">
                  <c:v>579.15099999999995</c:v>
                </c:pt>
                <c:pt idx="23363">
                  <c:v>579.17200000000003</c:v>
                </c:pt>
                <c:pt idx="23364">
                  <c:v>579.19899999999996</c:v>
                </c:pt>
                <c:pt idx="23365">
                  <c:v>579.24099999999999</c:v>
                </c:pt>
                <c:pt idx="23366">
                  <c:v>579.29399999999998</c:v>
                </c:pt>
                <c:pt idx="23367">
                  <c:v>579.33699999999999</c:v>
                </c:pt>
                <c:pt idx="23368">
                  <c:v>579.36</c:v>
                </c:pt>
                <c:pt idx="23369">
                  <c:v>579.37400000000002</c:v>
                </c:pt>
                <c:pt idx="23370">
                  <c:v>579.39200000000005</c:v>
                </c:pt>
                <c:pt idx="23371">
                  <c:v>579.41200000000003</c:v>
                </c:pt>
                <c:pt idx="23372">
                  <c:v>579.43200000000002</c:v>
                </c:pt>
                <c:pt idx="23373">
                  <c:v>579.452</c:v>
                </c:pt>
                <c:pt idx="23374">
                  <c:v>579.47299999999996</c:v>
                </c:pt>
                <c:pt idx="23375">
                  <c:v>579.495</c:v>
                </c:pt>
                <c:pt idx="23376">
                  <c:v>579.51800000000003</c:v>
                </c:pt>
                <c:pt idx="23377">
                  <c:v>579.54200000000003</c:v>
                </c:pt>
                <c:pt idx="23378">
                  <c:v>579.56200000000001</c:v>
                </c:pt>
                <c:pt idx="23379">
                  <c:v>579.58100000000002</c:v>
                </c:pt>
                <c:pt idx="23380">
                  <c:v>579.6</c:v>
                </c:pt>
                <c:pt idx="23381">
                  <c:v>579.61900000000003</c:v>
                </c:pt>
                <c:pt idx="23382">
                  <c:v>579.63800000000003</c:v>
                </c:pt>
                <c:pt idx="23383">
                  <c:v>579.65700000000004</c:v>
                </c:pt>
                <c:pt idx="23384">
                  <c:v>579.678</c:v>
                </c:pt>
                <c:pt idx="23385">
                  <c:v>579.70100000000002</c:v>
                </c:pt>
                <c:pt idx="23386">
                  <c:v>579.72500000000002</c:v>
                </c:pt>
                <c:pt idx="23387">
                  <c:v>579.74599999999998</c:v>
                </c:pt>
                <c:pt idx="23388">
                  <c:v>579.76499999999999</c:v>
                </c:pt>
                <c:pt idx="23389">
                  <c:v>579.78</c:v>
                </c:pt>
                <c:pt idx="23390">
                  <c:v>579.79499999999996</c:v>
                </c:pt>
                <c:pt idx="23391">
                  <c:v>579.81100000000004</c:v>
                </c:pt>
                <c:pt idx="23392">
                  <c:v>579.827</c:v>
                </c:pt>
                <c:pt idx="23393">
                  <c:v>579.84299999999996</c:v>
                </c:pt>
                <c:pt idx="23394">
                  <c:v>579.85900000000004</c:v>
                </c:pt>
                <c:pt idx="23395">
                  <c:v>579.87599999999998</c:v>
                </c:pt>
                <c:pt idx="23396">
                  <c:v>579.904</c:v>
                </c:pt>
                <c:pt idx="23397">
                  <c:v>579.94799999999998</c:v>
                </c:pt>
                <c:pt idx="23398">
                  <c:v>580.00900000000001</c:v>
                </c:pt>
                <c:pt idx="23399">
                  <c:v>580.08100000000002</c:v>
                </c:pt>
                <c:pt idx="23400">
                  <c:v>580.15499999999997</c:v>
                </c:pt>
                <c:pt idx="23401">
                  <c:v>580.23400000000004</c:v>
                </c:pt>
                <c:pt idx="23402">
                  <c:v>580.27</c:v>
                </c:pt>
                <c:pt idx="23403">
                  <c:v>580.29899999999998</c:v>
                </c:pt>
                <c:pt idx="23404">
                  <c:v>580.32000000000005</c:v>
                </c:pt>
                <c:pt idx="23405">
                  <c:v>580.33600000000001</c:v>
                </c:pt>
                <c:pt idx="23406">
                  <c:v>580.35</c:v>
                </c:pt>
                <c:pt idx="23407">
                  <c:v>580.36500000000001</c:v>
                </c:pt>
                <c:pt idx="23408">
                  <c:v>580.39</c:v>
                </c:pt>
                <c:pt idx="23409">
                  <c:v>580.43600000000004</c:v>
                </c:pt>
                <c:pt idx="23410">
                  <c:v>580.49800000000005</c:v>
                </c:pt>
                <c:pt idx="23411">
                  <c:v>580.55600000000004</c:v>
                </c:pt>
                <c:pt idx="23412">
                  <c:v>580.59299999999996</c:v>
                </c:pt>
                <c:pt idx="23413">
                  <c:v>580.60900000000004</c:v>
                </c:pt>
                <c:pt idx="23414">
                  <c:v>580.63300000000004</c:v>
                </c:pt>
                <c:pt idx="23415">
                  <c:v>580.673</c:v>
                </c:pt>
                <c:pt idx="23416">
                  <c:v>580.71500000000003</c:v>
                </c:pt>
                <c:pt idx="23417">
                  <c:v>580.74099999999999</c:v>
                </c:pt>
                <c:pt idx="23418">
                  <c:v>580.76099999999997</c:v>
                </c:pt>
                <c:pt idx="23419">
                  <c:v>580.78300000000002</c:v>
                </c:pt>
                <c:pt idx="23420">
                  <c:v>580.80600000000004</c:v>
                </c:pt>
                <c:pt idx="23421">
                  <c:v>580.83399999999995</c:v>
                </c:pt>
                <c:pt idx="23422">
                  <c:v>580.86400000000003</c:v>
                </c:pt>
                <c:pt idx="23423">
                  <c:v>580.89300000000003</c:v>
                </c:pt>
                <c:pt idx="23424">
                  <c:v>580.91600000000005</c:v>
                </c:pt>
                <c:pt idx="23425">
                  <c:v>580.93899999999996</c:v>
                </c:pt>
                <c:pt idx="23426">
                  <c:v>580.96100000000001</c:v>
                </c:pt>
                <c:pt idx="23427">
                  <c:v>580.97799999999995</c:v>
                </c:pt>
                <c:pt idx="23428">
                  <c:v>580.99300000000005</c:v>
                </c:pt>
                <c:pt idx="23429">
                  <c:v>581.01</c:v>
                </c:pt>
                <c:pt idx="23430">
                  <c:v>581.02599999999995</c:v>
                </c:pt>
                <c:pt idx="23431">
                  <c:v>581.03899999999999</c:v>
                </c:pt>
                <c:pt idx="23432">
                  <c:v>581.05200000000002</c:v>
                </c:pt>
                <c:pt idx="23433">
                  <c:v>581.06600000000003</c:v>
                </c:pt>
                <c:pt idx="23434">
                  <c:v>581.08000000000004</c:v>
                </c:pt>
                <c:pt idx="23435">
                  <c:v>581.09500000000003</c:v>
                </c:pt>
                <c:pt idx="23436">
                  <c:v>581.12099999999998</c:v>
                </c:pt>
                <c:pt idx="23437">
                  <c:v>581.16399999999999</c:v>
                </c:pt>
                <c:pt idx="23438">
                  <c:v>581.21799999999996</c:v>
                </c:pt>
                <c:pt idx="23439">
                  <c:v>581.26700000000005</c:v>
                </c:pt>
                <c:pt idx="23440">
                  <c:v>581.298</c:v>
                </c:pt>
                <c:pt idx="23441">
                  <c:v>581.31500000000005</c:v>
                </c:pt>
                <c:pt idx="23442">
                  <c:v>581.32399999999996</c:v>
                </c:pt>
                <c:pt idx="23443">
                  <c:v>581.33199999999999</c:v>
                </c:pt>
                <c:pt idx="23444">
                  <c:v>581.34</c:v>
                </c:pt>
                <c:pt idx="23445">
                  <c:v>581.35400000000004</c:v>
                </c:pt>
                <c:pt idx="23446">
                  <c:v>581.38400000000001</c:v>
                </c:pt>
                <c:pt idx="23447">
                  <c:v>581.43299999999999</c:v>
                </c:pt>
                <c:pt idx="23448">
                  <c:v>581.48500000000001</c:v>
                </c:pt>
                <c:pt idx="23449">
                  <c:v>581.49</c:v>
                </c:pt>
                <c:pt idx="23450">
                  <c:v>581.49699999999996</c:v>
                </c:pt>
                <c:pt idx="23451">
                  <c:v>581.50699999999995</c:v>
                </c:pt>
                <c:pt idx="23452">
                  <c:v>581.52099999999996</c:v>
                </c:pt>
                <c:pt idx="23453">
                  <c:v>581.53800000000001</c:v>
                </c:pt>
                <c:pt idx="23454">
                  <c:v>581.55700000000002</c:v>
                </c:pt>
                <c:pt idx="23455">
                  <c:v>581.57799999999997</c:v>
                </c:pt>
                <c:pt idx="23456">
                  <c:v>581.59699999999998</c:v>
                </c:pt>
                <c:pt idx="23457">
                  <c:v>581.61400000000003</c:v>
                </c:pt>
                <c:pt idx="23458">
                  <c:v>581.63199999999995</c:v>
                </c:pt>
                <c:pt idx="23459">
                  <c:v>581.66300000000001</c:v>
                </c:pt>
                <c:pt idx="23460">
                  <c:v>581.721</c:v>
                </c:pt>
                <c:pt idx="23461">
                  <c:v>581.80600000000004</c:v>
                </c:pt>
                <c:pt idx="23462">
                  <c:v>581.899</c:v>
                </c:pt>
                <c:pt idx="23463">
                  <c:v>581.96199999999999</c:v>
                </c:pt>
                <c:pt idx="23464">
                  <c:v>581.98500000000001</c:v>
                </c:pt>
                <c:pt idx="23465">
                  <c:v>582.005</c:v>
                </c:pt>
                <c:pt idx="23466">
                  <c:v>582.02300000000002</c:v>
                </c:pt>
                <c:pt idx="23467">
                  <c:v>582.04600000000005</c:v>
                </c:pt>
                <c:pt idx="23468">
                  <c:v>582.06600000000003</c:v>
                </c:pt>
                <c:pt idx="23469">
                  <c:v>582.08500000000004</c:v>
                </c:pt>
                <c:pt idx="23470">
                  <c:v>582.10599999999999</c:v>
                </c:pt>
                <c:pt idx="23471">
                  <c:v>582.12599999999998</c:v>
                </c:pt>
                <c:pt idx="23472">
                  <c:v>582.14599999999996</c:v>
                </c:pt>
                <c:pt idx="23473">
                  <c:v>582.16800000000001</c:v>
                </c:pt>
                <c:pt idx="23474">
                  <c:v>582.20899999999995</c:v>
                </c:pt>
                <c:pt idx="23475">
                  <c:v>582.26300000000003</c:v>
                </c:pt>
                <c:pt idx="23476">
                  <c:v>582.298</c:v>
                </c:pt>
                <c:pt idx="23477">
                  <c:v>582.32100000000003</c:v>
                </c:pt>
                <c:pt idx="23478">
                  <c:v>582.34299999999996</c:v>
                </c:pt>
                <c:pt idx="23479">
                  <c:v>582.36699999999996</c:v>
                </c:pt>
                <c:pt idx="23480">
                  <c:v>582.404</c:v>
                </c:pt>
                <c:pt idx="23481">
                  <c:v>582.45500000000004</c:v>
                </c:pt>
                <c:pt idx="23482">
                  <c:v>582.52200000000005</c:v>
                </c:pt>
                <c:pt idx="23483">
                  <c:v>582.60500000000002</c:v>
                </c:pt>
                <c:pt idx="23484">
                  <c:v>582.69799999999998</c:v>
                </c:pt>
                <c:pt idx="23485">
                  <c:v>582.79700000000003</c:v>
                </c:pt>
                <c:pt idx="23486">
                  <c:v>582.82799999999997</c:v>
                </c:pt>
                <c:pt idx="23487">
                  <c:v>582.82799999999997</c:v>
                </c:pt>
                <c:pt idx="23488">
                  <c:v>582.83299999999997</c:v>
                </c:pt>
                <c:pt idx="23489">
                  <c:v>582.84400000000005</c:v>
                </c:pt>
                <c:pt idx="23490">
                  <c:v>582.86599999999999</c:v>
                </c:pt>
                <c:pt idx="23491">
                  <c:v>582.88900000000001</c:v>
                </c:pt>
                <c:pt idx="23492">
                  <c:v>582.91099999999994</c:v>
                </c:pt>
                <c:pt idx="23493">
                  <c:v>582.93299999999999</c:v>
                </c:pt>
                <c:pt idx="23494">
                  <c:v>582.952</c:v>
                </c:pt>
                <c:pt idx="23495">
                  <c:v>582.971</c:v>
                </c:pt>
                <c:pt idx="23496">
                  <c:v>582.99199999999996</c:v>
                </c:pt>
                <c:pt idx="23497">
                  <c:v>583.02599999999995</c:v>
                </c:pt>
                <c:pt idx="23498">
                  <c:v>583.08900000000006</c:v>
                </c:pt>
                <c:pt idx="23499">
                  <c:v>583.11599999999999</c:v>
                </c:pt>
                <c:pt idx="23500">
                  <c:v>583.14099999999996</c:v>
                </c:pt>
                <c:pt idx="23501">
                  <c:v>583.154</c:v>
                </c:pt>
                <c:pt idx="23502">
                  <c:v>583.16800000000001</c:v>
                </c:pt>
                <c:pt idx="23503">
                  <c:v>583.18600000000004</c:v>
                </c:pt>
                <c:pt idx="23504">
                  <c:v>583.20799999999997</c:v>
                </c:pt>
                <c:pt idx="23505">
                  <c:v>583.22900000000004</c:v>
                </c:pt>
                <c:pt idx="23506">
                  <c:v>583.24900000000002</c:v>
                </c:pt>
                <c:pt idx="23507">
                  <c:v>583.26900000000001</c:v>
                </c:pt>
                <c:pt idx="23508">
                  <c:v>583.29300000000001</c:v>
                </c:pt>
                <c:pt idx="23509">
                  <c:v>583.33900000000006</c:v>
                </c:pt>
                <c:pt idx="23510">
                  <c:v>583.41499999999996</c:v>
                </c:pt>
                <c:pt idx="23511">
                  <c:v>583.50699999999995</c:v>
                </c:pt>
                <c:pt idx="23512">
                  <c:v>583.57399999999996</c:v>
                </c:pt>
                <c:pt idx="23513">
                  <c:v>583.60199999999998</c:v>
                </c:pt>
                <c:pt idx="23514">
                  <c:v>583.61500000000001</c:v>
                </c:pt>
                <c:pt idx="23515">
                  <c:v>583.62900000000002</c:v>
                </c:pt>
                <c:pt idx="23516">
                  <c:v>583.64700000000005</c:v>
                </c:pt>
                <c:pt idx="23517">
                  <c:v>583.66700000000003</c:v>
                </c:pt>
                <c:pt idx="23518">
                  <c:v>583.68899999999996</c:v>
                </c:pt>
                <c:pt idx="23519">
                  <c:v>583.71100000000001</c:v>
                </c:pt>
                <c:pt idx="23520">
                  <c:v>583.73199999999997</c:v>
                </c:pt>
                <c:pt idx="23521">
                  <c:v>583.75199999999995</c:v>
                </c:pt>
                <c:pt idx="23522">
                  <c:v>583.77200000000005</c:v>
                </c:pt>
                <c:pt idx="23523">
                  <c:v>583.79399999999998</c:v>
                </c:pt>
                <c:pt idx="23524">
                  <c:v>583.82500000000005</c:v>
                </c:pt>
                <c:pt idx="23525">
                  <c:v>583.88599999999997</c:v>
                </c:pt>
                <c:pt idx="23526">
                  <c:v>583.97</c:v>
                </c:pt>
                <c:pt idx="23527">
                  <c:v>584.06299999999999</c:v>
                </c:pt>
                <c:pt idx="23528">
                  <c:v>584.15700000000004</c:v>
                </c:pt>
                <c:pt idx="23529">
                  <c:v>584.15700000000004</c:v>
                </c:pt>
                <c:pt idx="23530">
                  <c:v>584.17999999999995</c:v>
                </c:pt>
                <c:pt idx="23531">
                  <c:v>584.19500000000005</c:v>
                </c:pt>
                <c:pt idx="23532">
                  <c:v>584.21</c:v>
                </c:pt>
                <c:pt idx="23533">
                  <c:v>584.226</c:v>
                </c:pt>
                <c:pt idx="23534">
                  <c:v>584.24300000000005</c:v>
                </c:pt>
                <c:pt idx="23535">
                  <c:v>584.26</c:v>
                </c:pt>
                <c:pt idx="23536">
                  <c:v>584.27800000000002</c:v>
                </c:pt>
                <c:pt idx="23537">
                  <c:v>584.298</c:v>
                </c:pt>
                <c:pt idx="23538">
                  <c:v>584.31899999999996</c:v>
                </c:pt>
                <c:pt idx="23539">
                  <c:v>584.33900000000006</c:v>
                </c:pt>
                <c:pt idx="23540">
                  <c:v>584.35900000000004</c:v>
                </c:pt>
                <c:pt idx="23541">
                  <c:v>584.37800000000004</c:v>
                </c:pt>
                <c:pt idx="23542">
                  <c:v>584.39700000000005</c:v>
                </c:pt>
                <c:pt idx="23543">
                  <c:v>584.42399999999998</c:v>
                </c:pt>
                <c:pt idx="23544">
                  <c:v>584.476</c:v>
                </c:pt>
                <c:pt idx="23545">
                  <c:v>584.51800000000003</c:v>
                </c:pt>
                <c:pt idx="23546">
                  <c:v>584.53300000000002</c:v>
                </c:pt>
                <c:pt idx="23547">
                  <c:v>584.54399999999998</c:v>
                </c:pt>
                <c:pt idx="23548">
                  <c:v>584.55499999999995</c:v>
                </c:pt>
                <c:pt idx="23549">
                  <c:v>584.56600000000003</c:v>
                </c:pt>
                <c:pt idx="23550">
                  <c:v>584.57899999999995</c:v>
                </c:pt>
                <c:pt idx="23551">
                  <c:v>584.59400000000005</c:v>
                </c:pt>
                <c:pt idx="23552">
                  <c:v>584.60900000000004</c:v>
                </c:pt>
                <c:pt idx="23553">
                  <c:v>584.62400000000002</c:v>
                </c:pt>
                <c:pt idx="23554">
                  <c:v>584.64</c:v>
                </c:pt>
                <c:pt idx="23555">
                  <c:v>584.65800000000002</c:v>
                </c:pt>
                <c:pt idx="23556">
                  <c:v>584.678</c:v>
                </c:pt>
                <c:pt idx="23557">
                  <c:v>584.69600000000003</c:v>
                </c:pt>
                <c:pt idx="23558">
                  <c:v>584.71199999999999</c:v>
                </c:pt>
                <c:pt idx="23559">
                  <c:v>584.73099999999999</c:v>
                </c:pt>
                <c:pt idx="23560">
                  <c:v>584.75</c:v>
                </c:pt>
                <c:pt idx="23561">
                  <c:v>584.77200000000005</c:v>
                </c:pt>
                <c:pt idx="23562">
                  <c:v>584.79100000000005</c:v>
                </c:pt>
                <c:pt idx="23563">
                  <c:v>584.80899999999997</c:v>
                </c:pt>
                <c:pt idx="23564">
                  <c:v>584.827</c:v>
                </c:pt>
                <c:pt idx="23565">
                  <c:v>584.84699999999998</c:v>
                </c:pt>
                <c:pt idx="23566">
                  <c:v>584.87699999999995</c:v>
                </c:pt>
                <c:pt idx="23567">
                  <c:v>584.93600000000004</c:v>
                </c:pt>
                <c:pt idx="23568">
                  <c:v>584.99800000000005</c:v>
                </c:pt>
                <c:pt idx="23569">
                  <c:v>585.03899999999999</c:v>
                </c:pt>
                <c:pt idx="23570">
                  <c:v>585.05999999999995</c:v>
                </c:pt>
                <c:pt idx="23571">
                  <c:v>585.077</c:v>
                </c:pt>
                <c:pt idx="23572">
                  <c:v>585.09500000000003</c:v>
                </c:pt>
                <c:pt idx="23573">
                  <c:v>585.11300000000006</c:v>
                </c:pt>
                <c:pt idx="23574">
                  <c:v>585.13300000000004</c:v>
                </c:pt>
                <c:pt idx="23575">
                  <c:v>585.15499999999997</c:v>
                </c:pt>
                <c:pt idx="23576">
                  <c:v>585.17600000000004</c:v>
                </c:pt>
                <c:pt idx="23577">
                  <c:v>585.19500000000005</c:v>
                </c:pt>
                <c:pt idx="23578">
                  <c:v>585.21400000000006</c:v>
                </c:pt>
                <c:pt idx="23579">
                  <c:v>585.23299999999995</c:v>
                </c:pt>
                <c:pt idx="23580">
                  <c:v>585.25800000000004</c:v>
                </c:pt>
                <c:pt idx="23581">
                  <c:v>585.30600000000004</c:v>
                </c:pt>
                <c:pt idx="23582">
                  <c:v>585.38400000000001</c:v>
                </c:pt>
                <c:pt idx="23583">
                  <c:v>585.423</c:v>
                </c:pt>
                <c:pt idx="23584">
                  <c:v>585.44500000000005</c:v>
                </c:pt>
                <c:pt idx="23585">
                  <c:v>585.46299999999997</c:v>
                </c:pt>
                <c:pt idx="23586">
                  <c:v>585.48500000000001</c:v>
                </c:pt>
                <c:pt idx="23587">
                  <c:v>585.50699999999995</c:v>
                </c:pt>
                <c:pt idx="23588">
                  <c:v>585.52599999999995</c:v>
                </c:pt>
                <c:pt idx="23589">
                  <c:v>585.54600000000005</c:v>
                </c:pt>
                <c:pt idx="23590">
                  <c:v>585.56799999999998</c:v>
                </c:pt>
                <c:pt idx="23591">
                  <c:v>585.59199999999998</c:v>
                </c:pt>
                <c:pt idx="23592">
                  <c:v>585.61400000000003</c:v>
                </c:pt>
                <c:pt idx="23593">
                  <c:v>585.63499999999999</c:v>
                </c:pt>
                <c:pt idx="23594">
                  <c:v>585.65599999999995</c:v>
                </c:pt>
                <c:pt idx="23595">
                  <c:v>585.67499999999995</c:v>
                </c:pt>
                <c:pt idx="23596">
                  <c:v>585.70899999999995</c:v>
                </c:pt>
                <c:pt idx="23597">
                  <c:v>585.77300000000002</c:v>
                </c:pt>
                <c:pt idx="23598">
                  <c:v>585.86</c:v>
                </c:pt>
                <c:pt idx="23599">
                  <c:v>585.91800000000001</c:v>
                </c:pt>
                <c:pt idx="23600">
                  <c:v>585.93899999999996</c:v>
                </c:pt>
                <c:pt idx="23601">
                  <c:v>585.952</c:v>
                </c:pt>
                <c:pt idx="23602">
                  <c:v>585.97199999999998</c:v>
                </c:pt>
                <c:pt idx="23603">
                  <c:v>585.99099999999999</c:v>
                </c:pt>
                <c:pt idx="23604">
                  <c:v>586.00900000000001</c:v>
                </c:pt>
                <c:pt idx="23605">
                  <c:v>586.029</c:v>
                </c:pt>
                <c:pt idx="23606">
                  <c:v>586.05100000000004</c:v>
                </c:pt>
                <c:pt idx="23607">
                  <c:v>586.07299999999998</c:v>
                </c:pt>
                <c:pt idx="23608">
                  <c:v>586.09199999999998</c:v>
                </c:pt>
                <c:pt idx="23609">
                  <c:v>586.11099999999999</c:v>
                </c:pt>
                <c:pt idx="23610">
                  <c:v>586.13099999999997</c:v>
                </c:pt>
                <c:pt idx="23611">
                  <c:v>586.15499999999997</c:v>
                </c:pt>
                <c:pt idx="23612">
                  <c:v>586.19100000000003</c:v>
                </c:pt>
                <c:pt idx="23613">
                  <c:v>586.26300000000003</c:v>
                </c:pt>
                <c:pt idx="23614">
                  <c:v>586.351</c:v>
                </c:pt>
                <c:pt idx="23615">
                  <c:v>586.43799999999999</c:v>
                </c:pt>
                <c:pt idx="23616">
                  <c:v>586.49199999999996</c:v>
                </c:pt>
                <c:pt idx="23617">
                  <c:v>586.50699999999995</c:v>
                </c:pt>
                <c:pt idx="23618">
                  <c:v>586.52599999999995</c:v>
                </c:pt>
                <c:pt idx="23619">
                  <c:v>586.55700000000002</c:v>
                </c:pt>
                <c:pt idx="23620">
                  <c:v>586.57899999999995</c:v>
                </c:pt>
                <c:pt idx="23621">
                  <c:v>586.6</c:v>
                </c:pt>
                <c:pt idx="23622">
                  <c:v>586.62300000000005</c:v>
                </c:pt>
                <c:pt idx="23623">
                  <c:v>586.649</c:v>
                </c:pt>
                <c:pt idx="23624">
                  <c:v>586.66999999999996</c:v>
                </c:pt>
                <c:pt idx="23625">
                  <c:v>586.69200000000001</c:v>
                </c:pt>
                <c:pt idx="23626">
                  <c:v>586.71199999999999</c:v>
                </c:pt>
                <c:pt idx="23627">
                  <c:v>586.73299999999995</c:v>
                </c:pt>
                <c:pt idx="23628">
                  <c:v>586.76700000000005</c:v>
                </c:pt>
                <c:pt idx="23629">
                  <c:v>586.82600000000002</c:v>
                </c:pt>
                <c:pt idx="23630">
                  <c:v>586.91099999999994</c:v>
                </c:pt>
                <c:pt idx="23631">
                  <c:v>586.99800000000005</c:v>
                </c:pt>
                <c:pt idx="23632">
                  <c:v>587.05600000000004</c:v>
                </c:pt>
                <c:pt idx="23633">
                  <c:v>587.07799999999997</c:v>
                </c:pt>
                <c:pt idx="23634">
                  <c:v>587.09100000000001</c:v>
                </c:pt>
                <c:pt idx="23635">
                  <c:v>587.11199999999997</c:v>
                </c:pt>
                <c:pt idx="23636">
                  <c:v>587.14300000000003</c:v>
                </c:pt>
                <c:pt idx="23637">
                  <c:v>587.18799999999999</c:v>
                </c:pt>
                <c:pt idx="23638">
                  <c:v>587.24599999999998</c:v>
                </c:pt>
                <c:pt idx="23639">
                  <c:v>587.31700000000001</c:v>
                </c:pt>
                <c:pt idx="23640">
                  <c:v>587.39700000000005</c:v>
                </c:pt>
                <c:pt idx="23641">
                  <c:v>587.46900000000005</c:v>
                </c:pt>
                <c:pt idx="23642">
                  <c:v>587.51599999999996</c:v>
                </c:pt>
                <c:pt idx="23643">
                  <c:v>587.53300000000002</c:v>
                </c:pt>
                <c:pt idx="23644">
                  <c:v>587.548</c:v>
                </c:pt>
                <c:pt idx="23645">
                  <c:v>587.56100000000004</c:v>
                </c:pt>
                <c:pt idx="23646">
                  <c:v>587.57600000000002</c:v>
                </c:pt>
                <c:pt idx="23647">
                  <c:v>587.59100000000001</c:v>
                </c:pt>
                <c:pt idx="23648">
                  <c:v>587.60599999999999</c:v>
                </c:pt>
                <c:pt idx="23649">
                  <c:v>587.62199999999996</c:v>
                </c:pt>
                <c:pt idx="23650">
                  <c:v>587.63800000000003</c:v>
                </c:pt>
                <c:pt idx="23651">
                  <c:v>587.65300000000002</c:v>
                </c:pt>
                <c:pt idx="23652">
                  <c:v>587.66899999999998</c:v>
                </c:pt>
                <c:pt idx="23653">
                  <c:v>587.68399999999997</c:v>
                </c:pt>
                <c:pt idx="23654">
                  <c:v>587.69899999999996</c:v>
                </c:pt>
                <c:pt idx="23655">
                  <c:v>587.71500000000003</c:v>
                </c:pt>
                <c:pt idx="23656">
                  <c:v>587.73500000000001</c:v>
                </c:pt>
                <c:pt idx="23657">
                  <c:v>587.76099999999997</c:v>
                </c:pt>
                <c:pt idx="23658">
                  <c:v>587.78399999999999</c:v>
                </c:pt>
                <c:pt idx="23659">
                  <c:v>587.81500000000005</c:v>
                </c:pt>
                <c:pt idx="23660">
                  <c:v>587.86300000000006</c:v>
                </c:pt>
                <c:pt idx="23661">
                  <c:v>587.92200000000003</c:v>
                </c:pt>
                <c:pt idx="23662">
                  <c:v>587.98900000000003</c:v>
                </c:pt>
                <c:pt idx="23663">
                  <c:v>588.07000000000005</c:v>
                </c:pt>
                <c:pt idx="23664">
                  <c:v>588.16499999999996</c:v>
                </c:pt>
                <c:pt idx="23665">
                  <c:v>588.26</c:v>
                </c:pt>
                <c:pt idx="23666">
                  <c:v>588.34699999999998</c:v>
                </c:pt>
                <c:pt idx="23667">
                  <c:v>588.42399999999998</c:v>
                </c:pt>
                <c:pt idx="23668">
                  <c:v>588.49300000000005</c:v>
                </c:pt>
                <c:pt idx="23669">
                  <c:v>588.53399999999999</c:v>
                </c:pt>
                <c:pt idx="23670">
                  <c:v>588.53499999999997</c:v>
                </c:pt>
                <c:pt idx="23671">
                  <c:v>588.54</c:v>
                </c:pt>
                <c:pt idx="23672">
                  <c:v>588.54899999999998</c:v>
                </c:pt>
                <c:pt idx="23673">
                  <c:v>588.56500000000005</c:v>
                </c:pt>
                <c:pt idx="23674">
                  <c:v>588.59100000000001</c:v>
                </c:pt>
                <c:pt idx="23675">
                  <c:v>588.60699999999997</c:v>
                </c:pt>
                <c:pt idx="23676">
                  <c:v>588.61500000000001</c:v>
                </c:pt>
                <c:pt idx="23677">
                  <c:v>588.625</c:v>
                </c:pt>
                <c:pt idx="23678">
                  <c:v>588.63599999999997</c:v>
                </c:pt>
                <c:pt idx="23679">
                  <c:v>588.649</c:v>
                </c:pt>
                <c:pt idx="23680">
                  <c:v>588.66300000000001</c:v>
                </c:pt>
                <c:pt idx="23681">
                  <c:v>588.678</c:v>
                </c:pt>
                <c:pt idx="23682">
                  <c:v>588.69200000000001</c:v>
                </c:pt>
                <c:pt idx="23683">
                  <c:v>588.70699999999999</c:v>
                </c:pt>
                <c:pt idx="23684">
                  <c:v>588.72199999999998</c:v>
                </c:pt>
                <c:pt idx="23685">
                  <c:v>588.73699999999997</c:v>
                </c:pt>
                <c:pt idx="23686">
                  <c:v>588.75099999999998</c:v>
                </c:pt>
                <c:pt idx="23687">
                  <c:v>588.76599999999996</c:v>
                </c:pt>
                <c:pt idx="23688">
                  <c:v>588.78099999999995</c:v>
                </c:pt>
                <c:pt idx="23689">
                  <c:v>588.79600000000005</c:v>
                </c:pt>
                <c:pt idx="23690">
                  <c:v>588.80999999999995</c:v>
                </c:pt>
                <c:pt idx="23691">
                  <c:v>588.82500000000005</c:v>
                </c:pt>
                <c:pt idx="23692">
                  <c:v>588.84</c:v>
                </c:pt>
                <c:pt idx="23693">
                  <c:v>588.85400000000004</c:v>
                </c:pt>
                <c:pt idx="23694">
                  <c:v>588.86900000000003</c:v>
                </c:pt>
                <c:pt idx="23695">
                  <c:v>588.88300000000004</c:v>
                </c:pt>
                <c:pt idx="23696">
                  <c:v>588.89700000000005</c:v>
                </c:pt>
                <c:pt idx="23697">
                  <c:v>588.91200000000003</c:v>
                </c:pt>
                <c:pt idx="23698">
                  <c:v>588.928</c:v>
                </c:pt>
                <c:pt idx="23699">
                  <c:v>588.94299999999998</c:v>
                </c:pt>
                <c:pt idx="23700">
                  <c:v>588.95899999999995</c:v>
                </c:pt>
                <c:pt idx="23701">
                  <c:v>588.97400000000005</c:v>
                </c:pt>
                <c:pt idx="23702">
                  <c:v>588.98800000000006</c:v>
                </c:pt>
                <c:pt idx="23703">
                  <c:v>589.00300000000004</c:v>
                </c:pt>
                <c:pt idx="23704">
                  <c:v>589.01800000000003</c:v>
                </c:pt>
                <c:pt idx="23705">
                  <c:v>589.03300000000002</c:v>
                </c:pt>
                <c:pt idx="23706">
                  <c:v>589.048</c:v>
                </c:pt>
                <c:pt idx="23707">
                  <c:v>589.06200000000001</c:v>
                </c:pt>
                <c:pt idx="23708">
                  <c:v>589.077</c:v>
                </c:pt>
                <c:pt idx="23709">
                  <c:v>589.09199999999998</c:v>
                </c:pt>
                <c:pt idx="23710">
                  <c:v>589.10599999999999</c:v>
                </c:pt>
                <c:pt idx="23711">
                  <c:v>589.12099999999998</c:v>
                </c:pt>
                <c:pt idx="23712">
                  <c:v>589.14099999999996</c:v>
                </c:pt>
                <c:pt idx="23713">
                  <c:v>589.16399999999999</c:v>
                </c:pt>
                <c:pt idx="23714">
                  <c:v>589.18899999999996</c:v>
                </c:pt>
                <c:pt idx="23715">
                  <c:v>589.21400000000006</c:v>
                </c:pt>
                <c:pt idx="23716">
                  <c:v>589.24</c:v>
                </c:pt>
                <c:pt idx="23717">
                  <c:v>589.26900000000001</c:v>
                </c:pt>
                <c:pt idx="23718">
                  <c:v>589.30200000000002</c:v>
                </c:pt>
                <c:pt idx="23719">
                  <c:v>589.34500000000003</c:v>
                </c:pt>
                <c:pt idx="23720">
                  <c:v>589.38900000000001</c:v>
                </c:pt>
                <c:pt idx="23721">
                  <c:v>589.41999999999996</c:v>
                </c:pt>
                <c:pt idx="23722">
                  <c:v>589.43899999999996</c:v>
                </c:pt>
                <c:pt idx="23723">
                  <c:v>589.452</c:v>
                </c:pt>
                <c:pt idx="23724">
                  <c:v>589.46799999999996</c:v>
                </c:pt>
                <c:pt idx="23725">
                  <c:v>589.48599999999999</c:v>
                </c:pt>
                <c:pt idx="23726">
                  <c:v>589.50199999999995</c:v>
                </c:pt>
                <c:pt idx="23727">
                  <c:v>589.51900000000001</c:v>
                </c:pt>
                <c:pt idx="23728">
                  <c:v>589.53700000000003</c:v>
                </c:pt>
                <c:pt idx="23729">
                  <c:v>589.55899999999997</c:v>
                </c:pt>
                <c:pt idx="23730">
                  <c:v>589.58299999999997</c:v>
                </c:pt>
                <c:pt idx="23731">
                  <c:v>589.6</c:v>
                </c:pt>
                <c:pt idx="23732">
                  <c:v>589.61900000000003</c:v>
                </c:pt>
                <c:pt idx="23733">
                  <c:v>589.63699999999994</c:v>
                </c:pt>
                <c:pt idx="23734">
                  <c:v>589.65700000000004</c:v>
                </c:pt>
                <c:pt idx="23735">
                  <c:v>589.67700000000002</c:v>
                </c:pt>
                <c:pt idx="23736">
                  <c:v>589.697</c:v>
                </c:pt>
                <c:pt idx="23737">
                  <c:v>589.73099999999999</c:v>
                </c:pt>
                <c:pt idx="23738">
                  <c:v>589.78099999999995</c:v>
                </c:pt>
                <c:pt idx="23739">
                  <c:v>589.82500000000005</c:v>
                </c:pt>
                <c:pt idx="23740">
                  <c:v>589.846</c:v>
                </c:pt>
                <c:pt idx="23741">
                  <c:v>589.86099999999999</c:v>
                </c:pt>
                <c:pt idx="23742">
                  <c:v>589.87599999999998</c:v>
                </c:pt>
                <c:pt idx="23743">
                  <c:v>589.89099999999996</c:v>
                </c:pt>
                <c:pt idx="23744">
                  <c:v>589.90700000000004</c:v>
                </c:pt>
                <c:pt idx="23745">
                  <c:v>589.92399999999998</c:v>
                </c:pt>
                <c:pt idx="23746">
                  <c:v>589.94399999999996</c:v>
                </c:pt>
                <c:pt idx="23747">
                  <c:v>589.96400000000006</c:v>
                </c:pt>
                <c:pt idx="23748">
                  <c:v>589.98400000000004</c:v>
                </c:pt>
                <c:pt idx="23749">
                  <c:v>590.00599999999997</c:v>
                </c:pt>
                <c:pt idx="23750">
                  <c:v>590.029</c:v>
                </c:pt>
                <c:pt idx="23751">
                  <c:v>590.05100000000004</c:v>
                </c:pt>
                <c:pt idx="23752">
                  <c:v>590.07000000000005</c:v>
                </c:pt>
                <c:pt idx="23753">
                  <c:v>590.08900000000006</c:v>
                </c:pt>
                <c:pt idx="23754">
                  <c:v>590.10900000000004</c:v>
                </c:pt>
                <c:pt idx="23755">
                  <c:v>590.12800000000004</c:v>
                </c:pt>
                <c:pt idx="23756">
                  <c:v>590.15</c:v>
                </c:pt>
                <c:pt idx="23757">
                  <c:v>590.178</c:v>
                </c:pt>
                <c:pt idx="23758">
                  <c:v>590.24099999999999</c:v>
                </c:pt>
                <c:pt idx="23759">
                  <c:v>590.32500000000005</c:v>
                </c:pt>
                <c:pt idx="23760">
                  <c:v>590.399</c:v>
                </c:pt>
                <c:pt idx="23761">
                  <c:v>590.42200000000003</c:v>
                </c:pt>
                <c:pt idx="23762">
                  <c:v>590.44200000000001</c:v>
                </c:pt>
                <c:pt idx="23763">
                  <c:v>590.45799999999997</c:v>
                </c:pt>
                <c:pt idx="23764">
                  <c:v>590.47400000000005</c:v>
                </c:pt>
                <c:pt idx="23765">
                  <c:v>590.49300000000005</c:v>
                </c:pt>
                <c:pt idx="23766">
                  <c:v>590.51400000000001</c:v>
                </c:pt>
                <c:pt idx="23767">
                  <c:v>590.53599999999994</c:v>
                </c:pt>
                <c:pt idx="23768">
                  <c:v>590.55499999999995</c:v>
                </c:pt>
                <c:pt idx="23769">
                  <c:v>590.57399999999996</c:v>
                </c:pt>
                <c:pt idx="23770">
                  <c:v>590.59400000000005</c:v>
                </c:pt>
                <c:pt idx="23771">
                  <c:v>590.61300000000006</c:v>
                </c:pt>
                <c:pt idx="23772">
                  <c:v>590.63300000000004</c:v>
                </c:pt>
                <c:pt idx="23773">
                  <c:v>590.65800000000002</c:v>
                </c:pt>
                <c:pt idx="23774">
                  <c:v>590.70699999999999</c:v>
                </c:pt>
                <c:pt idx="23775">
                  <c:v>590.75699999999995</c:v>
                </c:pt>
                <c:pt idx="23776">
                  <c:v>590.78099999999995</c:v>
                </c:pt>
                <c:pt idx="23777">
                  <c:v>590.79700000000003</c:v>
                </c:pt>
                <c:pt idx="23778">
                  <c:v>590.81500000000005</c:v>
                </c:pt>
                <c:pt idx="23779">
                  <c:v>590.83299999999997</c:v>
                </c:pt>
                <c:pt idx="23780">
                  <c:v>590.851</c:v>
                </c:pt>
                <c:pt idx="23781">
                  <c:v>590.87199999999996</c:v>
                </c:pt>
                <c:pt idx="23782">
                  <c:v>590.89400000000001</c:v>
                </c:pt>
                <c:pt idx="23783">
                  <c:v>590.91499999999996</c:v>
                </c:pt>
                <c:pt idx="23784">
                  <c:v>590.93200000000002</c:v>
                </c:pt>
                <c:pt idx="23785">
                  <c:v>590.95000000000005</c:v>
                </c:pt>
                <c:pt idx="23786">
                  <c:v>590.96900000000005</c:v>
                </c:pt>
                <c:pt idx="23787">
                  <c:v>590.98800000000006</c:v>
                </c:pt>
                <c:pt idx="23788">
                  <c:v>591.00699999999995</c:v>
                </c:pt>
                <c:pt idx="23789">
                  <c:v>591.03200000000004</c:v>
                </c:pt>
                <c:pt idx="23790">
                  <c:v>591.05799999999999</c:v>
                </c:pt>
                <c:pt idx="23791">
                  <c:v>591.07299999999998</c:v>
                </c:pt>
                <c:pt idx="23792">
                  <c:v>591.09</c:v>
                </c:pt>
                <c:pt idx="23793">
                  <c:v>591.11099999999999</c:v>
                </c:pt>
                <c:pt idx="23794">
                  <c:v>591.13300000000004</c:v>
                </c:pt>
                <c:pt idx="23795">
                  <c:v>591.15300000000002</c:v>
                </c:pt>
                <c:pt idx="23796">
                  <c:v>591.17200000000003</c:v>
                </c:pt>
                <c:pt idx="23797">
                  <c:v>591.19100000000003</c:v>
                </c:pt>
                <c:pt idx="23798">
                  <c:v>591.20899999999995</c:v>
                </c:pt>
                <c:pt idx="23799">
                  <c:v>591.22799999999995</c:v>
                </c:pt>
                <c:pt idx="23800">
                  <c:v>591.25199999999995</c:v>
                </c:pt>
                <c:pt idx="23801">
                  <c:v>591.29600000000005</c:v>
                </c:pt>
                <c:pt idx="23802">
                  <c:v>591.37</c:v>
                </c:pt>
                <c:pt idx="23803">
                  <c:v>591.40099999999995</c:v>
                </c:pt>
                <c:pt idx="23804">
                  <c:v>591.41700000000003</c:v>
                </c:pt>
                <c:pt idx="23805">
                  <c:v>591.43399999999997</c:v>
                </c:pt>
                <c:pt idx="23806">
                  <c:v>591.452</c:v>
                </c:pt>
                <c:pt idx="23807">
                  <c:v>591.47</c:v>
                </c:pt>
                <c:pt idx="23808">
                  <c:v>591.48900000000003</c:v>
                </c:pt>
                <c:pt idx="23809">
                  <c:v>591.51</c:v>
                </c:pt>
                <c:pt idx="23810">
                  <c:v>591.53200000000004</c:v>
                </c:pt>
                <c:pt idx="23811">
                  <c:v>591.553</c:v>
                </c:pt>
                <c:pt idx="23812">
                  <c:v>591.57100000000003</c:v>
                </c:pt>
                <c:pt idx="23813">
                  <c:v>591.59</c:v>
                </c:pt>
                <c:pt idx="23814">
                  <c:v>591.60900000000004</c:v>
                </c:pt>
                <c:pt idx="23815">
                  <c:v>591.63099999999997</c:v>
                </c:pt>
                <c:pt idx="23816">
                  <c:v>591.66099999999994</c:v>
                </c:pt>
                <c:pt idx="23817">
                  <c:v>591.721</c:v>
                </c:pt>
                <c:pt idx="23818">
                  <c:v>591.80899999999997</c:v>
                </c:pt>
                <c:pt idx="23819">
                  <c:v>591.89300000000003</c:v>
                </c:pt>
                <c:pt idx="23820">
                  <c:v>591.93299999999999</c:v>
                </c:pt>
                <c:pt idx="23821">
                  <c:v>591.95399999999995</c:v>
                </c:pt>
                <c:pt idx="23822">
                  <c:v>591.971</c:v>
                </c:pt>
                <c:pt idx="23823">
                  <c:v>591.98599999999999</c:v>
                </c:pt>
                <c:pt idx="23824">
                  <c:v>592.00199999999995</c:v>
                </c:pt>
                <c:pt idx="23825">
                  <c:v>592.02</c:v>
                </c:pt>
                <c:pt idx="23826">
                  <c:v>592.03700000000003</c:v>
                </c:pt>
                <c:pt idx="23827">
                  <c:v>592.05100000000004</c:v>
                </c:pt>
                <c:pt idx="23828">
                  <c:v>592.06700000000001</c:v>
                </c:pt>
                <c:pt idx="23829">
                  <c:v>592.08299999999997</c:v>
                </c:pt>
                <c:pt idx="23830">
                  <c:v>592.09799999999996</c:v>
                </c:pt>
                <c:pt idx="23831">
                  <c:v>592.11599999999999</c:v>
                </c:pt>
                <c:pt idx="23832">
                  <c:v>592.13499999999999</c:v>
                </c:pt>
                <c:pt idx="23833">
                  <c:v>592.154</c:v>
                </c:pt>
                <c:pt idx="23834">
                  <c:v>592.17399999999998</c:v>
                </c:pt>
                <c:pt idx="23835">
                  <c:v>592.19399999999996</c:v>
                </c:pt>
                <c:pt idx="23836">
                  <c:v>592.21199999999999</c:v>
                </c:pt>
                <c:pt idx="23837">
                  <c:v>592.23099999999999</c:v>
                </c:pt>
                <c:pt idx="23838">
                  <c:v>592.25300000000004</c:v>
                </c:pt>
                <c:pt idx="23839">
                  <c:v>592.274</c:v>
                </c:pt>
                <c:pt idx="23840">
                  <c:v>592.29499999999996</c:v>
                </c:pt>
                <c:pt idx="23841">
                  <c:v>592.31399999999996</c:v>
                </c:pt>
                <c:pt idx="23842">
                  <c:v>592.33399999999995</c:v>
                </c:pt>
                <c:pt idx="23843">
                  <c:v>592.35400000000004</c:v>
                </c:pt>
                <c:pt idx="23844">
                  <c:v>592.38400000000001</c:v>
                </c:pt>
                <c:pt idx="23845">
                  <c:v>592.43799999999999</c:v>
                </c:pt>
                <c:pt idx="23846">
                  <c:v>592.5</c:v>
                </c:pt>
                <c:pt idx="23847">
                  <c:v>592.51900000000001</c:v>
                </c:pt>
                <c:pt idx="23848">
                  <c:v>592.53300000000002</c:v>
                </c:pt>
                <c:pt idx="23849">
                  <c:v>592.548</c:v>
                </c:pt>
                <c:pt idx="23850">
                  <c:v>592.56500000000005</c:v>
                </c:pt>
                <c:pt idx="23851">
                  <c:v>592.58500000000004</c:v>
                </c:pt>
                <c:pt idx="23852">
                  <c:v>592.60699999999997</c:v>
                </c:pt>
                <c:pt idx="23853">
                  <c:v>592.63</c:v>
                </c:pt>
                <c:pt idx="23854">
                  <c:v>592.649</c:v>
                </c:pt>
                <c:pt idx="23855">
                  <c:v>592.66899999999998</c:v>
                </c:pt>
                <c:pt idx="23856">
                  <c:v>592.69100000000003</c:v>
                </c:pt>
                <c:pt idx="23857">
                  <c:v>592.72500000000002</c:v>
                </c:pt>
                <c:pt idx="23858">
                  <c:v>592.79399999999998</c:v>
                </c:pt>
                <c:pt idx="23859">
                  <c:v>592.82799999999997</c:v>
                </c:pt>
                <c:pt idx="23860">
                  <c:v>592.851</c:v>
                </c:pt>
                <c:pt idx="23861">
                  <c:v>592.87199999999996</c:v>
                </c:pt>
                <c:pt idx="23862">
                  <c:v>592.89499999999998</c:v>
                </c:pt>
                <c:pt idx="23863">
                  <c:v>592.91700000000003</c:v>
                </c:pt>
                <c:pt idx="23864">
                  <c:v>592.93899999999996</c:v>
                </c:pt>
                <c:pt idx="23865">
                  <c:v>592.95799999999997</c:v>
                </c:pt>
                <c:pt idx="23866">
                  <c:v>592.97799999999995</c:v>
                </c:pt>
                <c:pt idx="23867">
                  <c:v>592.99900000000002</c:v>
                </c:pt>
                <c:pt idx="23868">
                  <c:v>593.02</c:v>
                </c:pt>
                <c:pt idx="23869">
                  <c:v>593.05700000000002</c:v>
                </c:pt>
                <c:pt idx="23870">
                  <c:v>593.12400000000002</c:v>
                </c:pt>
                <c:pt idx="23871">
                  <c:v>593.21400000000006</c:v>
                </c:pt>
                <c:pt idx="23872">
                  <c:v>593.30899999999997</c:v>
                </c:pt>
                <c:pt idx="23873">
                  <c:v>593.35500000000002</c:v>
                </c:pt>
                <c:pt idx="23874">
                  <c:v>593.36699999999996</c:v>
                </c:pt>
                <c:pt idx="23875">
                  <c:v>593.38499999999999</c:v>
                </c:pt>
                <c:pt idx="23876">
                  <c:v>593.399</c:v>
                </c:pt>
                <c:pt idx="23877">
                  <c:v>593.41300000000001</c:v>
                </c:pt>
                <c:pt idx="23878">
                  <c:v>593.42999999999995</c:v>
                </c:pt>
                <c:pt idx="23879">
                  <c:v>593.45000000000005</c:v>
                </c:pt>
                <c:pt idx="23880">
                  <c:v>593.471</c:v>
                </c:pt>
                <c:pt idx="23881">
                  <c:v>593.495</c:v>
                </c:pt>
                <c:pt idx="23882">
                  <c:v>593.51199999999994</c:v>
                </c:pt>
                <c:pt idx="23883">
                  <c:v>593.53</c:v>
                </c:pt>
                <c:pt idx="23884">
                  <c:v>593.54899999999998</c:v>
                </c:pt>
                <c:pt idx="23885">
                  <c:v>593.56799999999998</c:v>
                </c:pt>
                <c:pt idx="23886">
                  <c:v>593.58600000000001</c:v>
                </c:pt>
                <c:pt idx="23887">
                  <c:v>593.61599999999999</c:v>
                </c:pt>
                <c:pt idx="23888">
                  <c:v>593.68200000000002</c:v>
                </c:pt>
                <c:pt idx="23889">
                  <c:v>593.77099999999996</c:v>
                </c:pt>
                <c:pt idx="23890">
                  <c:v>593.80600000000004</c:v>
                </c:pt>
                <c:pt idx="23891">
                  <c:v>593.82399999999996</c:v>
                </c:pt>
                <c:pt idx="23892">
                  <c:v>593.83900000000006</c:v>
                </c:pt>
                <c:pt idx="23893">
                  <c:v>593.85400000000004</c:v>
                </c:pt>
                <c:pt idx="23894">
                  <c:v>593.87199999999996</c:v>
                </c:pt>
                <c:pt idx="23895">
                  <c:v>593.89200000000005</c:v>
                </c:pt>
                <c:pt idx="23896">
                  <c:v>593.91300000000001</c:v>
                </c:pt>
                <c:pt idx="23897">
                  <c:v>593.93499999999995</c:v>
                </c:pt>
                <c:pt idx="23898">
                  <c:v>593.95500000000004</c:v>
                </c:pt>
                <c:pt idx="23899">
                  <c:v>593.97400000000005</c:v>
                </c:pt>
                <c:pt idx="23900">
                  <c:v>593.99300000000005</c:v>
                </c:pt>
                <c:pt idx="23901">
                  <c:v>594.01300000000003</c:v>
                </c:pt>
                <c:pt idx="23902">
                  <c:v>594.03099999999995</c:v>
                </c:pt>
                <c:pt idx="23903">
                  <c:v>594.04700000000003</c:v>
                </c:pt>
                <c:pt idx="23904">
                  <c:v>594.06299999999999</c:v>
                </c:pt>
                <c:pt idx="23905">
                  <c:v>594.07899999999995</c:v>
                </c:pt>
                <c:pt idx="23906">
                  <c:v>594.09500000000003</c:v>
                </c:pt>
                <c:pt idx="23907">
                  <c:v>594.11199999999997</c:v>
                </c:pt>
                <c:pt idx="23908">
                  <c:v>594.12800000000004</c:v>
                </c:pt>
                <c:pt idx="23909">
                  <c:v>594.14499999999998</c:v>
                </c:pt>
                <c:pt idx="23910">
                  <c:v>594.16099999999994</c:v>
                </c:pt>
                <c:pt idx="23911">
                  <c:v>594.17700000000002</c:v>
                </c:pt>
                <c:pt idx="23912">
                  <c:v>594.19299999999998</c:v>
                </c:pt>
                <c:pt idx="23913">
                  <c:v>594.20899999999995</c:v>
                </c:pt>
                <c:pt idx="23914">
                  <c:v>594.22500000000002</c:v>
                </c:pt>
                <c:pt idx="23915">
                  <c:v>594.24</c:v>
                </c:pt>
                <c:pt idx="23916">
                  <c:v>594.25599999999997</c:v>
                </c:pt>
                <c:pt idx="23917">
                  <c:v>594.27200000000005</c:v>
                </c:pt>
                <c:pt idx="23918">
                  <c:v>594.29499999999996</c:v>
                </c:pt>
                <c:pt idx="23919">
                  <c:v>594.34500000000003</c:v>
                </c:pt>
                <c:pt idx="23920">
                  <c:v>594.42700000000002</c:v>
                </c:pt>
                <c:pt idx="23921">
                  <c:v>594.51700000000005</c:v>
                </c:pt>
                <c:pt idx="23922">
                  <c:v>594.55100000000004</c:v>
                </c:pt>
                <c:pt idx="23923">
                  <c:v>594.56500000000005</c:v>
                </c:pt>
                <c:pt idx="23924">
                  <c:v>594.57399999999996</c:v>
                </c:pt>
                <c:pt idx="23925">
                  <c:v>594.59100000000001</c:v>
                </c:pt>
                <c:pt idx="23926">
                  <c:v>594.61300000000006</c:v>
                </c:pt>
                <c:pt idx="23927">
                  <c:v>594.63</c:v>
                </c:pt>
                <c:pt idx="23928">
                  <c:v>594.64700000000005</c:v>
                </c:pt>
                <c:pt idx="23929">
                  <c:v>594.66700000000003</c:v>
                </c:pt>
                <c:pt idx="23930">
                  <c:v>594.68899999999996</c:v>
                </c:pt>
                <c:pt idx="23931">
                  <c:v>594.71</c:v>
                </c:pt>
                <c:pt idx="23932">
                  <c:v>594.73</c:v>
                </c:pt>
                <c:pt idx="23933">
                  <c:v>594.75</c:v>
                </c:pt>
                <c:pt idx="23934">
                  <c:v>594.77099999999996</c:v>
                </c:pt>
                <c:pt idx="23935">
                  <c:v>594.80399999999997</c:v>
                </c:pt>
                <c:pt idx="23936">
                  <c:v>594.86199999999997</c:v>
                </c:pt>
                <c:pt idx="23937">
                  <c:v>594.93899999999996</c:v>
                </c:pt>
                <c:pt idx="23938">
                  <c:v>595.02800000000002</c:v>
                </c:pt>
                <c:pt idx="23939">
                  <c:v>595.10500000000002</c:v>
                </c:pt>
                <c:pt idx="23940">
                  <c:v>595.12800000000004</c:v>
                </c:pt>
                <c:pt idx="23941">
                  <c:v>595.14099999999996</c:v>
                </c:pt>
                <c:pt idx="23942">
                  <c:v>595.15599999999995</c:v>
                </c:pt>
                <c:pt idx="23943">
                  <c:v>595.17200000000003</c:v>
                </c:pt>
                <c:pt idx="23944">
                  <c:v>595.19200000000001</c:v>
                </c:pt>
                <c:pt idx="23945">
                  <c:v>595.21400000000006</c:v>
                </c:pt>
                <c:pt idx="23946">
                  <c:v>595.23699999999997</c:v>
                </c:pt>
                <c:pt idx="23947">
                  <c:v>595.25800000000004</c:v>
                </c:pt>
                <c:pt idx="23948">
                  <c:v>595.279</c:v>
                </c:pt>
                <c:pt idx="23949">
                  <c:v>595.29899999999998</c:v>
                </c:pt>
                <c:pt idx="23950">
                  <c:v>595.31899999999996</c:v>
                </c:pt>
                <c:pt idx="23951">
                  <c:v>595.35799999999995</c:v>
                </c:pt>
                <c:pt idx="23952">
                  <c:v>595.39700000000005</c:v>
                </c:pt>
                <c:pt idx="23953">
                  <c:v>595.428</c:v>
                </c:pt>
                <c:pt idx="23954">
                  <c:v>595.44899999999996</c:v>
                </c:pt>
                <c:pt idx="23955">
                  <c:v>595.46400000000006</c:v>
                </c:pt>
                <c:pt idx="23956">
                  <c:v>595.48099999999999</c:v>
                </c:pt>
                <c:pt idx="23957">
                  <c:v>595.49699999999996</c:v>
                </c:pt>
                <c:pt idx="23958">
                  <c:v>595.51499999999999</c:v>
                </c:pt>
                <c:pt idx="23959">
                  <c:v>595.53200000000004</c:v>
                </c:pt>
                <c:pt idx="23960">
                  <c:v>595.54999999999995</c:v>
                </c:pt>
                <c:pt idx="23961">
                  <c:v>595.56799999999998</c:v>
                </c:pt>
                <c:pt idx="23962">
                  <c:v>595.58399999999995</c:v>
                </c:pt>
                <c:pt idx="23963">
                  <c:v>595.601</c:v>
                </c:pt>
                <c:pt idx="23964">
                  <c:v>595.61800000000005</c:v>
                </c:pt>
                <c:pt idx="23965">
                  <c:v>595.63499999999999</c:v>
                </c:pt>
                <c:pt idx="23966">
                  <c:v>595.65200000000004</c:v>
                </c:pt>
                <c:pt idx="23967">
                  <c:v>595.66899999999998</c:v>
                </c:pt>
                <c:pt idx="23968">
                  <c:v>595.68499999999995</c:v>
                </c:pt>
                <c:pt idx="23969">
                  <c:v>595.702</c:v>
                </c:pt>
                <c:pt idx="23970">
                  <c:v>595.71799999999996</c:v>
                </c:pt>
                <c:pt idx="23971">
                  <c:v>595.73400000000004</c:v>
                </c:pt>
                <c:pt idx="23972">
                  <c:v>595.75</c:v>
                </c:pt>
                <c:pt idx="23973">
                  <c:v>595.76700000000005</c:v>
                </c:pt>
                <c:pt idx="23974">
                  <c:v>595.78399999999999</c:v>
                </c:pt>
                <c:pt idx="23975">
                  <c:v>595.80100000000004</c:v>
                </c:pt>
                <c:pt idx="23976">
                  <c:v>595.81799999999998</c:v>
                </c:pt>
                <c:pt idx="23977">
                  <c:v>595.83399999999995</c:v>
                </c:pt>
                <c:pt idx="23978">
                  <c:v>595.85</c:v>
                </c:pt>
                <c:pt idx="23979">
                  <c:v>595.86699999999996</c:v>
                </c:pt>
                <c:pt idx="23980">
                  <c:v>595.88300000000004</c:v>
                </c:pt>
                <c:pt idx="23981">
                  <c:v>595.899</c:v>
                </c:pt>
                <c:pt idx="23982">
                  <c:v>595.91600000000005</c:v>
                </c:pt>
                <c:pt idx="23983">
                  <c:v>595.93200000000002</c:v>
                </c:pt>
                <c:pt idx="23984">
                  <c:v>595.94799999999998</c:v>
                </c:pt>
                <c:pt idx="23985">
                  <c:v>595.96299999999997</c:v>
                </c:pt>
                <c:pt idx="23986">
                  <c:v>595.97799999999995</c:v>
                </c:pt>
                <c:pt idx="23987">
                  <c:v>595.99300000000005</c:v>
                </c:pt>
                <c:pt idx="23988">
                  <c:v>596.00800000000004</c:v>
                </c:pt>
                <c:pt idx="23989">
                  <c:v>596.02200000000005</c:v>
                </c:pt>
                <c:pt idx="23990">
                  <c:v>596.03700000000003</c:v>
                </c:pt>
                <c:pt idx="23991">
                  <c:v>596.05100000000004</c:v>
                </c:pt>
                <c:pt idx="23992">
                  <c:v>596.06500000000005</c:v>
                </c:pt>
                <c:pt idx="23993">
                  <c:v>596.07899999999995</c:v>
                </c:pt>
                <c:pt idx="23994">
                  <c:v>596.09299999999996</c:v>
                </c:pt>
                <c:pt idx="23995">
                  <c:v>596.10799999999995</c:v>
                </c:pt>
                <c:pt idx="23996">
                  <c:v>596.12199999999996</c:v>
                </c:pt>
                <c:pt idx="23997">
                  <c:v>596.13699999999994</c:v>
                </c:pt>
                <c:pt idx="23998">
                  <c:v>596.15099999999995</c:v>
                </c:pt>
                <c:pt idx="23999">
                  <c:v>596.16600000000005</c:v>
                </c:pt>
                <c:pt idx="24000">
                  <c:v>596.17999999999995</c:v>
                </c:pt>
                <c:pt idx="24001">
                  <c:v>596.19399999999996</c:v>
                </c:pt>
                <c:pt idx="24002">
                  <c:v>596.20899999999995</c:v>
                </c:pt>
                <c:pt idx="24003">
                  <c:v>596.22400000000005</c:v>
                </c:pt>
                <c:pt idx="24004">
                  <c:v>596.23900000000003</c:v>
                </c:pt>
                <c:pt idx="24005">
                  <c:v>596.25300000000004</c:v>
                </c:pt>
                <c:pt idx="24006">
                  <c:v>596.26700000000005</c:v>
                </c:pt>
                <c:pt idx="24007">
                  <c:v>596.28200000000004</c:v>
                </c:pt>
                <c:pt idx="24008">
                  <c:v>596.29600000000005</c:v>
                </c:pt>
                <c:pt idx="24009">
                  <c:v>596.30999999999995</c:v>
                </c:pt>
                <c:pt idx="24010">
                  <c:v>596.32399999999996</c:v>
                </c:pt>
                <c:pt idx="24011">
                  <c:v>596.33799999999997</c:v>
                </c:pt>
                <c:pt idx="24012">
                  <c:v>596.35199999999998</c:v>
                </c:pt>
                <c:pt idx="24013">
                  <c:v>596.36599999999999</c:v>
                </c:pt>
                <c:pt idx="24014">
                  <c:v>596.37900000000002</c:v>
                </c:pt>
                <c:pt idx="24015">
                  <c:v>596.39300000000003</c:v>
                </c:pt>
                <c:pt idx="24016">
                  <c:v>596.40700000000004</c:v>
                </c:pt>
                <c:pt idx="24017">
                  <c:v>596.42100000000005</c:v>
                </c:pt>
                <c:pt idx="24018">
                  <c:v>596.43399999999997</c:v>
                </c:pt>
                <c:pt idx="24019">
                  <c:v>596.44799999999998</c:v>
                </c:pt>
                <c:pt idx="24020">
                  <c:v>596.46100000000001</c:v>
                </c:pt>
                <c:pt idx="24021">
                  <c:v>596.47500000000002</c:v>
                </c:pt>
                <c:pt idx="24022">
                  <c:v>596.48900000000003</c:v>
                </c:pt>
                <c:pt idx="24023">
                  <c:v>596.50300000000004</c:v>
                </c:pt>
                <c:pt idx="24024">
                  <c:v>596.51599999999996</c:v>
                </c:pt>
                <c:pt idx="24025">
                  <c:v>596.53</c:v>
                </c:pt>
                <c:pt idx="24026">
                  <c:v>596.54399999999998</c:v>
                </c:pt>
                <c:pt idx="24027">
                  <c:v>596.55700000000002</c:v>
                </c:pt>
                <c:pt idx="24028">
                  <c:v>596.57100000000003</c:v>
                </c:pt>
                <c:pt idx="24029">
                  <c:v>596.58500000000004</c:v>
                </c:pt>
                <c:pt idx="24030">
                  <c:v>596.59799999999996</c:v>
                </c:pt>
                <c:pt idx="24031">
                  <c:v>596.61199999999997</c:v>
                </c:pt>
                <c:pt idx="24032">
                  <c:v>596.62599999999998</c:v>
                </c:pt>
                <c:pt idx="24033">
                  <c:v>596.63900000000001</c:v>
                </c:pt>
                <c:pt idx="24034">
                  <c:v>596.65300000000002</c:v>
                </c:pt>
                <c:pt idx="24035">
                  <c:v>596.66700000000003</c:v>
                </c:pt>
                <c:pt idx="24036">
                  <c:v>596.67999999999995</c:v>
                </c:pt>
                <c:pt idx="24037">
                  <c:v>596.69399999999996</c:v>
                </c:pt>
                <c:pt idx="24038">
                  <c:v>596.70799999999997</c:v>
                </c:pt>
                <c:pt idx="24039">
                  <c:v>596.721</c:v>
                </c:pt>
                <c:pt idx="24040">
                  <c:v>596.73500000000001</c:v>
                </c:pt>
                <c:pt idx="24041">
                  <c:v>596.74900000000002</c:v>
                </c:pt>
                <c:pt idx="24042">
                  <c:v>596.76199999999994</c:v>
                </c:pt>
                <c:pt idx="24043">
                  <c:v>596.77599999999995</c:v>
                </c:pt>
                <c:pt idx="24044">
                  <c:v>596.79</c:v>
                </c:pt>
                <c:pt idx="24045">
                  <c:v>596.80399999999997</c:v>
                </c:pt>
                <c:pt idx="24046">
                  <c:v>596.81799999999998</c:v>
                </c:pt>
                <c:pt idx="24047">
                  <c:v>596.83199999999999</c:v>
                </c:pt>
                <c:pt idx="24048">
                  <c:v>596.846</c:v>
                </c:pt>
                <c:pt idx="24049">
                  <c:v>596.86</c:v>
                </c:pt>
                <c:pt idx="24050">
                  <c:v>596.87300000000005</c:v>
                </c:pt>
                <c:pt idx="24051">
                  <c:v>596.88699999999994</c:v>
                </c:pt>
                <c:pt idx="24052">
                  <c:v>596.90099999999995</c:v>
                </c:pt>
                <c:pt idx="24053">
                  <c:v>596.91499999999996</c:v>
                </c:pt>
                <c:pt idx="24054">
                  <c:v>596.92899999999997</c:v>
                </c:pt>
                <c:pt idx="24055">
                  <c:v>596.94399999999996</c:v>
                </c:pt>
                <c:pt idx="24056">
                  <c:v>596.95899999999995</c:v>
                </c:pt>
                <c:pt idx="24057">
                  <c:v>596.97400000000005</c:v>
                </c:pt>
                <c:pt idx="24058">
                  <c:v>596.98900000000003</c:v>
                </c:pt>
                <c:pt idx="24059">
                  <c:v>597.00400000000002</c:v>
                </c:pt>
                <c:pt idx="24060">
                  <c:v>597.01800000000003</c:v>
                </c:pt>
                <c:pt idx="24061">
                  <c:v>597.03300000000002</c:v>
                </c:pt>
                <c:pt idx="24062">
                  <c:v>597.048</c:v>
                </c:pt>
                <c:pt idx="24063">
                  <c:v>597.06299999999999</c:v>
                </c:pt>
                <c:pt idx="24064">
                  <c:v>597.077</c:v>
                </c:pt>
                <c:pt idx="24065">
                  <c:v>597.09199999999998</c:v>
                </c:pt>
                <c:pt idx="24066">
                  <c:v>597.10699999999997</c:v>
                </c:pt>
                <c:pt idx="24067">
                  <c:v>597.12199999999996</c:v>
                </c:pt>
                <c:pt idx="24068">
                  <c:v>597.13599999999997</c:v>
                </c:pt>
                <c:pt idx="24069">
                  <c:v>597.15099999999995</c:v>
                </c:pt>
                <c:pt idx="24070">
                  <c:v>597.16600000000005</c:v>
                </c:pt>
                <c:pt idx="24071">
                  <c:v>597.17999999999995</c:v>
                </c:pt>
                <c:pt idx="24072">
                  <c:v>597.19500000000005</c:v>
                </c:pt>
                <c:pt idx="24073">
                  <c:v>597.21</c:v>
                </c:pt>
                <c:pt idx="24074">
                  <c:v>597.22500000000002</c:v>
                </c:pt>
                <c:pt idx="24075">
                  <c:v>597.23900000000003</c:v>
                </c:pt>
                <c:pt idx="24076">
                  <c:v>597.25400000000002</c:v>
                </c:pt>
                <c:pt idx="24077">
                  <c:v>597.26900000000001</c:v>
                </c:pt>
                <c:pt idx="24078">
                  <c:v>597.28399999999999</c:v>
                </c:pt>
                <c:pt idx="24079">
                  <c:v>597.298</c:v>
                </c:pt>
                <c:pt idx="24080">
                  <c:v>597.31299999999999</c:v>
                </c:pt>
                <c:pt idx="24081">
                  <c:v>597.32799999999997</c:v>
                </c:pt>
                <c:pt idx="24082">
                  <c:v>597.34199999999998</c:v>
                </c:pt>
                <c:pt idx="24083">
                  <c:v>597.35699999999997</c:v>
                </c:pt>
                <c:pt idx="24084">
                  <c:v>597.37199999999996</c:v>
                </c:pt>
                <c:pt idx="24085">
                  <c:v>597.38699999999994</c:v>
                </c:pt>
                <c:pt idx="24086">
                  <c:v>597.40099999999995</c:v>
                </c:pt>
                <c:pt idx="24087">
                  <c:v>597.41600000000005</c:v>
                </c:pt>
                <c:pt idx="24088">
                  <c:v>597.43100000000004</c:v>
                </c:pt>
                <c:pt idx="24089">
                  <c:v>597.44600000000003</c:v>
                </c:pt>
                <c:pt idx="24090">
                  <c:v>597.46100000000001</c:v>
                </c:pt>
                <c:pt idx="24091">
                  <c:v>597.476</c:v>
                </c:pt>
                <c:pt idx="24092">
                  <c:v>597.49</c:v>
                </c:pt>
                <c:pt idx="24093">
                  <c:v>597.505</c:v>
                </c:pt>
                <c:pt idx="24094">
                  <c:v>597.52</c:v>
                </c:pt>
                <c:pt idx="24095">
                  <c:v>597.53499999999997</c:v>
                </c:pt>
                <c:pt idx="24096">
                  <c:v>597.54899999999998</c:v>
                </c:pt>
                <c:pt idx="24097">
                  <c:v>597.56399999999996</c:v>
                </c:pt>
                <c:pt idx="24098">
                  <c:v>597.57899999999995</c:v>
                </c:pt>
                <c:pt idx="24099">
                  <c:v>597.59400000000005</c:v>
                </c:pt>
                <c:pt idx="24100">
                  <c:v>597.60799999999995</c:v>
                </c:pt>
                <c:pt idx="24101">
                  <c:v>597.62300000000005</c:v>
                </c:pt>
                <c:pt idx="24102">
                  <c:v>597.63800000000003</c:v>
                </c:pt>
                <c:pt idx="24103">
                  <c:v>597.65300000000002</c:v>
                </c:pt>
                <c:pt idx="24104">
                  <c:v>597.66700000000003</c:v>
                </c:pt>
                <c:pt idx="24105">
                  <c:v>597.68200000000002</c:v>
                </c:pt>
                <c:pt idx="24106">
                  <c:v>597.697</c:v>
                </c:pt>
                <c:pt idx="24107">
                  <c:v>597.71199999999999</c:v>
                </c:pt>
                <c:pt idx="24108">
                  <c:v>597.726</c:v>
                </c:pt>
                <c:pt idx="24109">
                  <c:v>597.74099999999999</c:v>
                </c:pt>
                <c:pt idx="24110">
                  <c:v>597.75599999999997</c:v>
                </c:pt>
                <c:pt idx="24111">
                  <c:v>597.77099999999996</c:v>
                </c:pt>
                <c:pt idx="24112">
                  <c:v>597.78599999999994</c:v>
                </c:pt>
                <c:pt idx="24113">
                  <c:v>597.80100000000004</c:v>
                </c:pt>
                <c:pt idx="24114">
                  <c:v>597.81700000000001</c:v>
                </c:pt>
                <c:pt idx="24115">
                  <c:v>597.83100000000002</c:v>
                </c:pt>
                <c:pt idx="24116">
                  <c:v>597.84500000000003</c:v>
                </c:pt>
                <c:pt idx="24117">
                  <c:v>597.85900000000004</c:v>
                </c:pt>
                <c:pt idx="24118">
                  <c:v>597.87300000000005</c:v>
                </c:pt>
                <c:pt idx="24119">
                  <c:v>597.88599999999997</c:v>
                </c:pt>
                <c:pt idx="24120">
                  <c:v>597.90099999999995</c:v>
                </c:pt>
                <c:pt idx="24121">
                  <c:v>597.91499999999996</c:v>
                </c:pt>
                <c:pt idx="24122">
                  <c:v>597.92999999999995</c:v>
                </c:pt>
                <c:pt idx="24123">
                  <c:v>597.94500000000005</c:v>
                </c:pt>
                <c:pt idx="24124">
                  <c:v>597.96100000000001</c:v>
                </c:pt>
                <c:pt idx="24125">
                  <c:v>597.97500000000002</c:v>
                </c:pt>
                <c:pt idx="24126">
                  <c:v>597.98900000000003</c:v>
                </c:pt>
                <c:pt idx="24127">
                  <c:v>598.00300000000004</c:v>
                </c:pt>
                <c:pt idx="24128">
                  <c:v>598.01700000000005</c:v>
                </c:pt>
                <c:pt idx="24129">
                  <c:v>598.03099999999995</c:v>
                </c:pt>
                <c:pt idx="24130">
                  <c:v>598.04600000000005</c:v>
                </c:pt>
                <c:pt idx="24131">
                  <c:v>598.06100000000004</c:v>
                </c:pt>
                <c:pt idx="24132">
                  <c:v>598.08000000000004</c:v>
                </c:pt>
                <c:pt idx="24133">
                  <c:v>598.1</c:v>
                </c:pt>
                <c:pt idx="24134">
                  <c:v>598.12199999999996</c:v>
                </c:pt>
                <c:pt idx="24135">
                  <c:v>598.14599999999996</c:v>
                </c:pt>
                <c:pt idx="24136">
                  <c:v>598.16999999999996</c:v>
                </c:pt>
                <c:pt idx="24137">
                  <c:v>598.19399999999996</c:v>
                </c:pt>
                <c:pt idx="24138">
                  <c:v>598.21600000000001</c:v>
                </c:pt>
                <c:pt idx="24139">
                  <c:v>598.23800000000006</c:v>
                </c:pt>
                <c:pt idx="24140">
                  <c:v>598.25800000000004</c:v>
                </c:pt>
                <c:pt idx="24141">
                  <c:v>598.27599999999995</c:v>
                </c:pt>
                <c:pt idx="24142">
                  <c:v>598.29300000000001</c:v>
                </c:pt>
                <c:pt idx="24143">
                  <c:v>598.30999999999995</c:v>
                </c:pt>
                <c:pt idx="24144">
                  <c:v>598.327</c:v>
                </c:pt>
                <c:pt idx="24145">
                  <c:v>598.34299999999996</c:v>
                </c:pt>
                <c:pt idx="24146">
                  <c:v>598.35900000000004</c:v>
                </c:pt>
                <c:pt idx="24147">
                  <c:v>598.37400000000002</c:v>
                </c:pt>
                <c:pt idx="24148">
                  <c:v>598.38900000000001</c:v>
                </c:pt>
                <c:pt idx="24149">
                  <c:v>598.404</c:v>
                </c:pt>
                <c:pt idx="24150">
                  <c:v>598.41899999999998</c:v>
                </c:pt>
                <c:pt idx="24151">
                  <c:v>598.43399999999997</c:v>
                </c:pt>
                <c:pt idx="24152">
                  <c:v>598.44899999999996</c:v>
                </c:pt>
                <c:pt idx="24153">
                  <c:v>598.46600000000001</c:v>
                </c:pt>
                <c:pt idx="24154">
                  <c:v>598.48400000000004</c:v>
                </c:pt>
                <c:pt idx="24155">
                  <c:v>598.50300000000004</c:v>
                </c:pt>
                <c:pt idx="24156">
                  <c:v>598.52499999999998</c:v>
                </c:pt>
                <c:pt idx="24157">
                  <c:v>598.54899999999998</c:v>
                </c:pt>
                <c:pt idx="24158">
                  <c:v>598.57500000000005</c:v>
                </c:pt>
                <c:pt idx="24159">
                  <c:v>598.59799999999996</c:v>
                </c:pt>
                <c:pt idx="24160">
                  <c:v>598.61900000000003</c:v>
                </c:pt>
                <c:pt idx="24161">
                  <c:v>598.63900000000001</c:v>
                </c:pt>
                <c:pt idx="24162">
                  <c:v>598.65899999999999</c:v>
                </c:pt>
                <c:pt idx="24163">
                  <c:v>598.678</c:v>
                </c:pt>
                <c:pt idx="24164">
                  <c:v>598.69500000000005</c:v>
                </c:pt>
                <c:pt idx="24165">
                  <c:v>598.71100000000001</c:v>
                </c:pt>
                <c:pt idx="24166">
                  <c:v>598.726</c:v>
                </c:pt>
                <c:pt idx="24167">
                  <c:v>598.74099999999999</c:v>
                </c:pt>
                <c:pt idx="24168">
                  <c:v>598.75699999999995</c:v>
                </c:pt>
                <c:pt idx="24169">
                  <c:v>598.77200000000005</c:v>
                </c:pt>
                <c:pt idx="24170">
                  <c:v>598.78800000000001</c:v>
                </c:pt>
                <c:pt idx="24171">
                  <c:v>598.80399999999997</c:v>
                </c:pt>
                <c:pt idx="24172">
                  <c:v>598.82000000000005</c:v>
                </c:pt>
                <c:pt idx="24173">
                  <c:v>598.83600000000001</c:v>
                </c:pt>
                <c:pt idx="24174">
                  <c:v>598.85199999999998</c:v>
                </c:pt>
                <c:pt idx="24175">
                  <c:v>598.86800000000005</c:v>
                </c:pt>
                <c:pt idx="24176">
                  <c:v>598.88400000000001</c:v>
                </c:pt>
                <c:pt idx="24177">
                  <c:v>598.9</c:v>
                </c:pt>
                <c:pt idx="24178">
                  <c:v>598.91600000000005</c:v>
                </c:pt>
                <c:pt idx="24179">
                  <c:v>598.94399999999996</c:v>
                </c:pt>
                <c:pt idx="24180">
                  <c:v>598.98599999999999</c:v>
                </c:pt>
                <c:pt idx="24181">
                  <c:v>599.04399999999998</c:v>
                </c:pt>
                <c:pt idx="24182">
                  <c:v>599.11599999999999</c:v>
                </c:pt>
                <c:pt idx="24183">
                  <c:v>599.14400000000001</c:v>
                </c:pt>
                <c:pt idx="24184">
                  <c:v>599.16600000000005</c:v>
                </c:pt>
                <c:pt idx="24185">
                  <c:v>599.18200000000002</c:v>
                </c:pt>
                <c:pt idx="24186">
                  <c:v>599.197</c:v>
                </c:pt>
                <c:pt idx="24187">
                  <c:v>599.21299999999997</c:v>
                </c:pt>
                <c:pt idx="24188">
                  <c:v>599.23199999999997</c:v>
                </c:pt>
                <c:pt idx="24189">
                  <c:v>599.25400000000002</c:v>
                </c:pt>
                <c:pt idx="24190">
                  <c:v>599.27700000000004</c:v>
                </c:pt>
                <c:pt idx="24191">
                  <c:v>599.298</c:v>
                </c:pt>
                <c:pt idx="24192">
                  <c:v>599.31799999999998</c:v>
                </c:pt>
                <c:pt idx="24193">
                  <c:v>599.33699999999999</c:v>
                </c:pt>
                <c:pt idx="24194">
                  <c:v>599.35599999999999</c:v>
                </c:pt>
                <c:pt idx="24195">
                  <c:v>599.37699999999995</c:v>
                </c:pt>
                <c:pt idx="24196">
                  <c:v>599.39700000000005</c:v>
                </c:pt>
                <c:pt idx="24197">
                  <c:v>599.42200000000003</c:v>
                </c:pt>
                <c:pt idx="24198">
                  <c:v>599.46299999999997</c:v>
                </c:pt>
                <c:pt idx="24199">
                  <c:v>599.54</c:v>
                </c:pt>
                <c:pt idx="24200">
                  <c:v>599.61199999999997</c:v>
                </c:pt>
                <c:pt idx="24201">
                  <c:v>599.62800000000004</c:v>
                </c:pt>
                <c:pt idx="24202">
                  <c:v>599.64400000000001</c:v>
                </c:pt>
                <c:pt idx="24203">
                  <c:v>599.66</c:v>
                </c:pt>
                <c:pt idx="24204">
                  <c:v>599.68100000000004</c:v>
                </c:pt>
                <c:pt idx="24205">
                  <c:v>599.70100000000002</c:v>
                </c:pt>
                <c:pt idx="24206">
                  <c:v>599.72</c:v>
                </c:pt>
                <c:pt idx="24207">
                  <c:v>599.74</c:v>
                </c:pt>
                <c:pt idx="24208">
                  <c:v>599.76300000000003</c:v>
                </c:pt>
                <c:pt idx="24209">
                  <c:v>599.78399999999999</c:v>
                </c:pt>
                <c:pt idx="24210">
                  <c:v>599.80399999999997</c:v>
                </c:pt>
                <c:pt idx="24211">
                  <c:v>599.82399999999996</c:v>
                </c:pt>
                <c:pt idx="24212">
                  <c:v>599.84400000000005</c:v>
                </c:pt>
                <c:pt idx="24213">
                  <c:v>599.88900000000001</c:v>
                </c:pt>
                <c:pt idx="24214">
                  <c:v>599.96600000000001</c:v>
                </c:pt>
                <c:pt idx="24215">
                  <c:v>600.00300000000004</c:v>
                </c:pt>
                <c:pt idx="24216">
                  <c:v>600.02200000000005</c:v>
                </c:pt>
                <c:pt idx="24217">
                  <c:v>600.03700000000003</c:v>
                </c:pt>
                <c:pt idx="24218">
                  <c:v>600.05499999999995</c:v>
                </c:pt>
                <c:pt idx="24219">
                  <c:v>600.07500000000005</c:v>
                </c:pt>
                <c:pt idx="24220">
                  <c:v>600.096</c:v>
                </c:pt>
                <c:pt idx="24221">
                  <c:v>600.11599999999999</c:v>
                </c:pt>
                <c:pt idx="24222">
                  <c:v>600.13499999999999</c:v>
                </c:pt>
                <c:pt idx="24223">
                  <c:v>600.15499999999997</c:v>
                </c:pt>
                <c:pt idx="24224">
                  <c:v>600.17499999999995</c:v>
                </c:pt>
                <c:pt idx="24225">
                  <c:v>600.19799999999998</c:v>
                </c:pt>
                <c:pt idx="24226">
                  <c:v>600.23800000000006</c:v>
                </c:pt>
                <c:pt idx="24227">
                  <c:v>600.30899999999997</c:v>
                </c:pt>
                <c:pt idx="24228">
                  <c:v>600.40200000000004</c:v>
                </c:pt>
                <c:pt idx="24229">
                  <c:v>600.48500000000001</c:v>
                </c:pt>
                <c:pt idx="24230">
                  <c:v>600.53099999999995</c:v>
                </c:pt>
                <c:pt idx="24231">
                  <c:v>600.56299999999999</c:v>
                </c:pt>
                <c:pt idx="24232">
                  <c:v>600.58399999999995</c:v>
                </c:pt>
                <c:pt idx="24233">
                  <c:v>600.6</c:v>
                </c:pt>
                <c:pt idx="24234">
                  <c:v>600.61599999999999</c:v>
                </c:pt>
                <c:pt idx="24235">
                  <c:v>600.63099999999997</c:v>
                </c:pt>
                <c:pt idx="24236">
                  <c:v>600.64800000000002</c:v>
                </c:pt>
                <c:pt idx="24237">
                  <c:v>600.66499999999996</c:v>
                </c:pt>
                <c:pt idx="24238">
                  <c:v>600.68100000000004</c:v>
                </c:pt>
                <c:pt idx="24239">
                  <c:v>600.69799999999998</c:v>
                </c:pt>
                <c:pt idx="24240">
                  <c:v>600.71299999999997</c:v>
                </c:pt>
                <c:pt idx="24241">
                  <c:v>600.72900000000004</c:v>
                </c:pt>
                <c:pt idx="24242">
                  <c:v>600.745</c:v>
                </c:pt>
                <c:pt idx="24243">
                  <c:v>600.76099999999997</c:v>
                </c:pt>
                <c:pt idx="24244">
                  <c:v>600.77700000000004</c:v>
                </c:pt>
                <c:pt idx="24245">
                  <c:v>600.79300000000001</c:v>
                </c:pt>
                <c:pt idx="24246">
                  <c:v>600.80799999999999</c:v>
                </c:pt>
                <c:pt idx="24247">
                  <c:v>600.82399999999996</c:v>
                </c:pt>
                <c:pt idx="24248">
                  <c:v>600.84</c:v>
                </c:pt>
                <c:pt idx="24249">
                  <c:v>600.85599999999999</c:v>
                </c:pt>
                <c:pt idx="24250">
                  <c:v>600.87199999999996</c:v>
                </c:pt>
                <c:pt idx="24251">
                  <c:v>600.88800000000003</c:v>
                </c:pt>
                <c:pt idx="24252">
                  <c:v>600.904</c:v>
                </c:pt>
                <c:pt idx="24253">
                  <c:v>600.91999999999996</c:v>
                </c:pt>
                <c:pt idx="24254">
                  <c:v>600.93600000000004</c:v>
                </c:pt>
                <c:pt idx="24255">
                  <c:v>600.95100000000002</c:v>
                </c:pt>
                <c:pt idx="24256">
                  <c:v>600.96900000000005</c:v>
                </c:pt>
                <c:pt idx="24257">
                  <c:v>600.98900000000003</c:v>
                </c:pt>
                <c:pt idx="24258">
                  <c:v>601.01300000000003</c:v>
                </c:pt>
                <c:pt idx="24259">
                  <c:v>601.03499999999997</c:v>
                </c:pt>
                <c:pt idx="24260">
                  <c:v>601.05499999999995</c:v>
                </c:pt>
                <c:pt idx="24261">
                  <c:v>601.072</c:v>
                </c:pt>
                <c:pt idx="24262">
                  <c:v>601.08699999999999</c:v>
                </c:pt>
                <c:pt idx="24263">
                  <c:v>601.10199999999998</c:v>
                </c:pt>
                <c:pt idx="24264">
                  <c:v>601.11900000000003</c:v>
                </c:pt>
                <c:pt idx="24265">
                  <c:v>601.13699999999994</c:v>
                </c:pt>
                <c:pt idx="24266">
                  <c:v>601.15200000000004</c:v>
                </c:pt>
                <c:pt idx="24267">
                  <c:v>601.16600000000005</c:v>
                </c:pt>
                <c:pt idx="24268">
                  <c:v>601.18100000000004</c:v>
                </c:pt>
                <c:pt idx="24269">
                  <c:v>601.197</c:v>
                </c:pt>
                <c:pt idx="24270">
                  <c:v>601.21100000000001</c:v>
                </c:pt>
                <c:pt idx="24271">
                  <c:v>601.226</c:v>
                </c:pt>
                <c:pt idx="24272">
                  <c:v>601.24099999999999</c:v>
                </c:pt>
                <c:pt idx="24273">
                  <c:v>601.25599999999997</c:v>
                </c:pt>
                <c:pt idx="24274">
                  <c:v>601.27200000000005</c:v>
                </c:pt>
                <c:pt idx="24275">
                  <c:v>601.29700000000003</c:v>
                </c:pt>
                <c:pt idx="24276">
                  <c:v>601.33199999999999</c:v>
                </c:pt>
                <c:pt idx="24277">
                  <c:v>601.37800000000004</c:v>
                </c:pt>
                <c:pt idx="24278">
                  <c:v>601.43799999999999</c:v>
                </c:pt>
                <c:pt idx="24279">
                  <c:v>601.50699999999995</c:v>
                </c:pt>
                <c:pt idx="24280">
                  <c:v>601.58299999999997</c:v>
                </c:pt>
                <c:pt idx="24281">
                  <c:v>601.66399999999999</c:v>
                </c:pt>
                <c:pt idx="24282">
                  <c:v>601.74900000000002</c:v>
                </c:pt>
                <c:pt idx="24283">
                  <c:v>601.82899999999995</c:v>
                </c:pt>
                <c:pt idx="24284">
                  <c:v>601.89200000000005</c:v>
                </c:pt>
                <c:pt idx="24285">
                  <c:v>601.92899999999997</c:v>
                </c:pt>
                <c:pt idx="24286">
                  <c:v>601.93799999999999</c:v>
                </c:pt>
                <c:pt idx="24287">
                  <c:v>601.93899999999996</c:v>
                </c:pt>
                <c:pt idx="24288">
                  <c:v>601.94399999999996</c:v>
                </c:pt>
                <c:pt idx="24289">
                  <c:v>601.95600000000002</c:v>
                </c:pt>
                <c:pt idx="24290">
                  <c:v>601.98099999999999</c:v>
                </c:pt>
                <c:pt idx="24291">
                  <c:v>602.02099999999996</c:v>
                </c:pt>
                <c:pt idx="24292">
                  <c:v>602.072</c:v>
                </c:pt>
                <c:pt idx="24293">
                  <c:v>602.13099999999997</c:v>
                </c:pt>
                <c:pt idx="24294">
                  <c:v>602.20000000000005</c:v>
                </c:pt>
                <c:pt idx="24295">
                  <c:v>602.25800000000004</c:v>
                </c:pt>
                <c:pt idx="24296">
                  <c:v>602.25900000000001</c:v>
                </c:pt>
                <c:pt idx="24297">
                  <c:v>602.26900000000001</c:v>
                </c:pt>
                <c:pt idx="24298">
                  <c:v>602.28</c:v>
                </c:pt>
                <c:pt idx="24299">
                  <c:v>602.30399999999997</c:v>
                </c:pt>
                <c:pt idx="24300">
                  <c:v>602.32299999999998</c:v>
                </c:pt>
                <c:pt idx="24301">
                  <c:v>602.34</c:v>
                </c:pt>
                <c:pt idx="24302">
                  <c:v>602.35599999999999</c:v>
                </c:pt>
                <c:pt idx="24303">
                  <c:v>602.37400000000002</c:v>
                </c:pt>
                <c:pt idx="24304">
                  <c:v>602.39200000000005</c:v>
                </c:pt>
                <c:pt idx="24305">
                  <c:v>602.41200000000003</c:v>
                </c:pt>
                <c:pt idx="24306">
                  <c:v>602.44500000000005</c:v>
                </c:pt>
                <c:pt idx="24307">
                  <c:v>602.50599999999997</c:v>
                </c:pt>
                <c:pt idx="24308">
                  <c:v>602.55700000000002</c:v>
                </c:pt>
                <c:pt idx="24309">
                  <c:v>602.58699999999999</c:v>
                </c:pt>
                <c:pt idx="24310">
                  <c:v>602.60699999999997</c:v>
                </c:pt>
                <c:pt idx="24311">
                  <c:v>602.62199999999996</c:v>
                </c:pt>
                <c:pt idx="24312">
                  <c:v>602.63900000000001</c:v>
                </c:pt>
                <c:pt idx="24313">
                  <c:v>602.65700000000004</c:v>
                </c:pt>
                <c:pt idx="24314">
                  <c:v>602.67700000000002</c:v>
                </c:pt>
                <c:pt idx="24315">
                  <c:v>602.69899999999996</c:v>
                </c:pt>
                <c:pt idx="24316">
                  <c:v>602.72</c:v>
                </c:pt>
                <c:pt idx="24317">
                  <c:v>602.74</c:v>
                </c:pt>
                <c:pt idx="24318">
                  <c:v>602.76</c:v>
                </c:pt>
                <c:pt idx="24319">
                  <c:v>602.779</c:v>
                </c:pt>
                <c:pt idx="24320">
                  <c:v>602.79899999999998</c:v>
                </c:pt>
                <c:pt idx="24321">
                  <c:v>602.81899999999996</c:v>
                </c:pt>
                <c:pt idx="24322">
                  <c:v>602.84799999999996</c:v>
                </c:pt>
                <c:pt idx="24323">
                  <c:v>602.91</c:v>
                </c:pt>
                <c:pt idx="24324">
                  <c:v>603</c:v>
                </c:pt>
                <c:pt idx="24325">
                  <c:v>603.09500000000003</c:v>
                </c:pt>
                <c:pt idx="24326">
                  <c:v>603.18499999999995</c:v>
                </c:pt>
                <c:pt idx="24327">
                  <c:v>603.19600000000003</c:v>
                </c:pt>
                <c:pt idx="24328">
                  <c:v>603.19600000000003</c:v>
                </c:pt>
                <c:pt idx="24329">
                  <c:v>603.19600000000003</c:v>
                </c:pt>
                <c:pt idx="24330">
                  <c:v>603.20399999999995</c:v>
                </c:pt>
                <c:pt idx="24331">
                  <c:v>603.21400000000006</c:v>
                </c:pt>
                <c:pt idx="24332">
                  <c:v>603.226</c:v>
                </c:pt>
                <c:pt idx="24333">
                  <c:v>603.24199999999996</c:v>
                </c:pt>
                <c:pt idx="24334">
                  <c:v>603.26400000000001</c:v>
                </c:pt>
                <c:pt idx="24335">
                  <c:v>603.28700000000003</c:v>
                </c:pt>
                <c:pt idx="24336">
                  <c:v>603.30899999999997</c:v>
                </c:pt>
                <c:pt idx="24337">
                  <c:v>603.33000000000004</c:v>
                </c:pt>
                <c:pt idx="24338">
                  <c:v>603.351</c:v>
                </c:pt>
                <c:pt idx="24339">
                  <c:v>603.37099999999998</c:v>
                </c:pt>
                <c:pt idx="24340">
                  <c:v>603.40200000000004</c:v>
                </c:pt>
                <c:pt idx="24341">
                  <c:v>603.46299999999997</c:v>
                </c:pt>
                <c:pt idx="24342">
                  <c:v>603.54600000000005</c:v>
                </c:pt>
                <c:pt idx="24343">
                  <c:v>603.62300000000005</c:v>
                </c:pt>
                <c:pt idx="24344">
                  <c:v>603.66700000000003</c:v>
                </c:pt>
                <c:pt idx="24345">
                  <c:v>603.68600000000004</c:v>
                </c:pt>
                <c:pt idx="24346">
                  <c:v>603.70399999999995</c:v>
                </c:pt>
                <c:pt idx="24347">
                  <c:v>603.71900000000005</c:v>
                </c:pt>
                <c:pt idx="24348">
                  <c:v>603.73500000000001</c:v>
                </c:pt>
                <c:pt idx="24349">
                  <c:v>603.75300000000004</c:v>
                </c:pt>
                <c:pt idx="24350">
                  <c:v>603.77300000000002</c:v>
                </c:pt>
                <c:pt idx="24351">
                  <c:v>603.79499999999996</c:v>
                </c:pt>
                <c:pt idx="24352">
                  <c:v>603.81899999999996</c:v>
                </c:pt>
                <c:pt idx="24353">
                  <c:v>603.83799999999997</c:v>
                </c:pt>
                <c:pt idx="24354">
                  <c:v>603.85599999999999</c:v>
                </c:pt>
                <c:pt idx="24355">
                  <c:v>603.875</c:v>
                </c:pt>
                <c:pt idx="24356">
                  <c:v>603.89400000000001</c:v>
                </c:pt>
                <c:pt idx="24357">
                  <c:v>603.91399999999999</c:v>
                </c:pt>
                <c:pt idx="24358">
                  <c:v>603.93499999999995</c:v>
                </c:pt>
                <c:pt idx="24359">
                  <c:v>603.95500000000004</c:v>
                </c:pt>
                <c:pt idx="24360">
                  <c:v>603.97199999999998</c:v>
                </c:pt>
                <c:pt idx="24361">
                  <c:v>603.98800000000006</c:v>
                </c:pt>
                <c:pt idx="24362">
                  <c:v>604.00400000000002</c:v>
                </c:pt>
                <c:pt idx="24363">
                  <c:v>604.02</c:v>
                </c:pt>
                <c:pt idx="24364">
                  <c:v>604.03599999999994</c:v>
                </c:pt>
                <c:pt idx="24365">
                  <c:v>604.05100000000004</c:v>
                </c:pt>
                <c:pt idx="24366">
                  <c:v>604.06700000000001</c:v>
                </c:pt>
                <c:pt idx="24367">
                  <c:v>604.09</c:v>
                </c:pt>
                <c:pt idx="24368">
                  <c:v>604.12699999999995</c:v>
                </c:pt>
                <c:pt idx="24369">
                  <c:v>604.17999999999995</c:v>
                </c:pt>
                <c:pt idx="24370">
                  <c:v>604.24099999999999</c:v>
                </c:pt>
                <c:pt idx="24371">
                  <c:v>604.30399999999997</c:v>
                </c:pt>
                <c:pt idx="24372">
                  <c:v>604.36800000000005</c:v>
                </c:pt>
                <c:pt idx="24373">
                  <c:v>604.43200000000002</c:v>
                </c:pt>
                <c:pt idx="24374">
                  <c:v>604.48900000000003</c:v>
                </c:pt>
                <c:pt idx="24375">
                  <c:v>604.54</c:v>
                </c:pt>
                <c:pt idx="24376">
                  <c:v>604.58699999999999</c:v>
                </c:pt>
                <c:pt idx="24377">
                  <c:v>604.61900000000003</c:v>
                </c:pt>
                <c:pt idx="24378">
                  <c:v>604.63800000000003</c:v>
                </c:pt>
                <c:pt idx="24379">
                  <c:v>604.654</c:v>
                </c:pt>
                <c:pt idx="24380">
                  <c:v>604.673</c:v>
                </c:pt>
                <c:pt idx="24381">
                  <c:v>604.69200000000001</c:v>
                </c:pt>
                <c:pt idx="24382">
                  <c:v>604.71199999999999</c:v>
                </c:pt>
                <c:pt idx="24383">
                  <c:v>604.73099999999999</c:v>
                </c:pt>
                <c:pt idx="24384">
                  <c:v>604.74800000000005</c:v>
                </c:pt>
                <c:pt idx="24385">
                  <c:v>604.76700000000005</c:v>
                </c:pt>
                <c:pt idx="24386">
                  <c:v>604.78599999999994</c:v>
                </c:pt>
                <c:pt idx="24387">
                  <c:v>604.80600000000004</c:v>
                </c:pt>
                <c:pt idx="24388">
                  <c:v>604.82600000000002</c:v>
                </c:pt>
                <c:pt idx="24389">
                  <c:v>604.85799999999995</c:v>
                </c:pt>
                <c:pt idx="24390">
                  <c:v>604.90700000000004</c:v>
                </c:pt>
                <c:pt idx="24391">
                  <c:v>604.96900000000005</c:v>
                </c:pt>
                <c:pt idx="24392">
                  <c:v>605.04399999999998</c:v>
                </c:pt>
                <c:pt idx="24393">
                  <c:v>605.10900000000004</c:v>
                </c:pt>
                <c:pt idx="24394">
                  <c:v>605.15200000000004</c:v>
                </c:pt>
                <c:pt idx="24395">
                  <c:v>605.16399999999999</c:v>
                </c:pt>
                <c:pt idx="24396">
                  <c:v>605.16800000000001</c:v>
                </c:pt>
                <c:pt idx="24397">
                  <c:v>605.17700000000002</c:v>
                </c:pt>
                <c:pt idx="24398">
                  <c:v>605.19200000000001</c:v>
                </c:pt>
                <c:pt idx="24399">
                  <c:v>605.21100000000001</c:v>
                </c:pt>
                <c:pt idx="24400">
                  <c:v>605.22900000000004</c:v>
                </c:pt>
                <c:pt idx="24401">
                  <c:v>605.24900000000002</c:v>
                </c:pt>
                <c:pt idx="24402">
                  <c:v>605.26700000000005</c:v>
                </c:pt>
                <c:pt idx="24403">
                  <c:v>605.28599999999994</c:v>
                </c:pt>
                <c:pt idx="24404">
                  <c:v>605.30399999999997</c:v>
                </c:pt>
                <c:pt idx="24405">
                  <c:v>605.32399999999996</c:v>
                </c:pt>
                <c:pt idx="24406">
                  <c:v>605.35</c:v>
                </c:pt>
                <c:pt idx="24407">
                  <c:v>605.40300000000002</c:v>
                </c:pt>
                <c:pt idx="24408">
                  <c:v>605.47699999999998</c:v>
                </c:pt>
                <c:pt idx="24409">
                  <c:v>605.52</c:v>
                </c:pt>
                <c:pt idx="24410">
                  <c:v>605.54100000000005</c:v>
                </c:pt>
                <c:pt idx="24411">
                  <c:v>605.553</c:v>
                </c:pt>
                <c:pt idx="24412">
                  <c:v>605.57100000000003</c:v>
                </c:pt>
                <c:pt idx="24413">
                  <c:v>605.59299999999996</c:v>
                </c:pt>
                <c:pt idx="24414">
                  <c:v>605.61599999999999</c:v>
                </c:pt>
                <c:pt idx="24415">
                  <c:v>605.63599999999997</c:v>
                </c:pt>
                <c:pt idx="24416">
                  <c:v>605.65599999999995</c:v>
                </c:pt>
                <c:pt idx="24417">
                  <c:v>605.67700000000002</c:v>
                </c:pt>
                <c:pt idx="24418">
                  <c:v>605.69799999999998</c:v>
                </c:pt>
                <c:pt idx="24419">
                  <c:v>605.73400000000004</c:v>
                </c:pt>
                <c:pt idx="24420">
                  <c:v>605.798</c:v>
                </c:pt>
                <c:pt idx="24421">
                  <c:v>605.88400000000001</c:v>
                </c:pt>
                <c:pt idx="24422">
                  <c:v>605.94100000000003</c:v>
                </c:pt>
                <c:pt idx="24423">
                  <c:v>605.976</c:v>
                </c:pt>
                <c:pt idx="24424">
                  <c:v>605.99099999999999</c:v>
                </c:pt>
                <c:pt idx="24425">
                  <c:v>606.005</c:v>
                </c:pt>
                <c:pt idx="24426">
                  <c:v>606.02599999999995</c:v>
                </c:pt>
                <c:pt idx="24427">
                  <c:v>606.04999999999995</c:v>
                </c:pt>
                <c:pt idx="24428">
                  <c:v>606.07100000000003</c:v>
                </c:pt>
                <c:pt idx="24429">
                  <c:v>606.08799999999997</c:v>
                </c:pt>
                <c:pt idx="24430">
                  <c:v>606.10599999999999</c:v>
                </c:pt>
                <c:pt idx="24431">
                  <c:v>606.125</c:v>
                </c:pt>
                <c:pt idx="24432">
                  <c:v>606.14400000000001</c:v>
                </c:pt>
                <c:pt idx="24433">
                  <c:v>606.16999999999996</c:v>
                </c:pt>
                <c:pt idx="24434">
                  <c:v>606.226</c:v>
                </c:pt>
                <c:pt idx="24435">
                  <c:v>606.30799999999999</c:v>
                </c:pt>
                <c:pt idx="24436">
                  <c:v>606.39800000000002</c:v>
                </c:pt>
                <c:pt idx="24437">
                  <c:v>606.48599999999999</c:v>
                </c:pt>
                <c:pt idx="24438">
                  <c:v>606.56700000000001</c:v>
                </c:pt>
                <c:pt idx="24439">
                  <c:v>606.61599999999999</c:v>
                </c:pt>
                <c:pt idx="24440">
                  <c:v>606.61699999999996</c:v>
                </c:pt>
                <c:pt idx="24441">
                  <c:v>606.62699999999995</c:v>
                </c:pt>
                <c:pt idx="24442">
                  <c:v>606.63499999999999</c:v>
                </c:pt>
                <c:pt idx="24443">
                  <c:v>606.65599999999995</c:v>
                </c:pt>
                <c:pt idx="24444">
                  <c:v>606.67700000000002</c:v>
                </c:pt>
                <c:pt idx="24445">
                  <c:v>606.697</c:v>
                </c:pt>
                <c:pt idx="24446">
                  <c:v>606.71799999999996</c:v>
                </c:pt>
                <c:pt idx="24447">
                  <c:v>606.73699999999997</c:v>
                </c:pt>
                <c:pt idx="24448">
                  <c:v>606.75699999999995</c:v>
                </c:pt>
                <c:pt idx="24449">
                  <c:v>606.77499999999998</c:v>
                </c:pt>
                <c:pt idx="24450">
                  <c:v>606.79399999999998</c:v>
                </c:pt>
                <c:pt idx="24451">
                  <c:v>606.83199999999999</c:v>
                </c:pt>
                <c:pt idx="24452">
                  <c:v>606.904</c:v>
                </c:pt>
                <c:pt idx="24453">
                  <c:v>606.99400000000003</c:v>
                </c:pt>
                <c:pt idx="24454">
                  <c:v>607.08500000000004</c:v>
                </c:pt>
                <c:pt idx="24455">
                  <c:v>607.17700000000002</c:v>
                </c:pt>
                <c:pt idx="24456">
                  <c:v>607.26800000000003</c:v>
                </c:pt>
                <c:pt idx="24457">
                  <c:v>607.351</c:v>
                </c:pt>
                <c:pt idx="24458">
                  <c:v>607.41700000000003</c:v>
                </c:pt>
                <c:pt idx="24459">
                  <c:v>607.45899999999995</c:v>
                </c:pt>
                <c:pt idx="24460">
                  <c:v>607.471</c:v>
                </c:pt>
                <c:pt idx="24461">
                  <c:v>607.47400000000005</c:v>
                </c:pt>
                <c:pt idx="24462">
                  <c:v>607.48199999999997</c:v>
                </c:pt>
                <c:pt idx="24463">
                  <c:v>607.49</c:v>
                </c:pt>
                <c:pt idx="24464">
                  <c:v>607.49900000000002</c:v>
                </c:pt>
                <c:pt idx="24465">
                  <c:v>607.51</c:v>
                </c:pt>
                <c:pt idx="24466">
                  <c:v>607.524</c:v>
                </c:pt>
                <c:pt idx="24467">
                  <c:v>607.54499999999996</c:v>
                </c:pt>
                <c:pt idx="24468">
                  <c:v>607.58600000000001</c:v>
                </c:pt>
                <c:pt idx="24469">
                  <c:v>607.63300000000004</c:v>
                </c:pt>
                <c:pt idx="24470">
                  <c:v>607.68200000000002</c:v>
                </c:pt>
                <c:pt idx="24471">
                  <c:v>607.73299999999995</c:v>
                </c:pt>
                <c:pt idx="24472">
                  <c:v>607.78399999999999</c:v>
                </c:pt>
                <c:pt idx="24473">
                  <c:v>607.83399999999995</c:v>
                </c:pt>
                <c:pt idx="24474">
                  <c:v>607.88499999999999</c:v>
                </c:pt>
                <c:pt idx="24475">
                  <c:v>607.92999999999995</c:v>
                </c:pt>
                <c:pt idx="24476">
                  <c:v>607.971</c:v>
                </c:pt>
                <c:pt idx="24477">
                  <c:v>608.01199999999994</c:v>
                </c:pt>
                <c:pt idx="24478">
                  <c:v>608.05200000000002</c:v>
                </c:pt>
                <c:pt idx="24479">
                  <c:v>608.09299999999996</c:v>
                </c:pt>
                <c:pt idx="24480">
                  <c:v>608.13300000000004</c:v>
                </c:pt>
                <c:pt idx="24481">
                  <c:v>608.17600000000004</c:v>
                </c:pt>
                <c:pt idx="24482">
                  <c:v>608.21900000000005</c:v>
                </c:pt>
                <c:pt idx="24483">
                  <c:v>608.26199999999994</c:v>
                </c:pt>
                <c:pt idx="24484">
                  <c:v>608.303</c:v>
                </c:pt>
                <c:pt idx="24485">
                  <c:v>608.34299999999996</c:v>
                </c:pt>
                <c:pt idx="24486">
                  <c:v>608.38199999999995</c:v>
                </c:pt>
                <c:pt idx="24487">
                  <c:v>608.42200000000003</c:v>
                </c:pt>
                <c:pt idx="24488">
                  <c:v>608.46100000000001</c:v>
                </c:pt>
                <c:pt idx="24489">
                  <c:v>608.50099999999998</c:v>
                </c:pt>
                <c:pt idx="24490">
                  <c:v>608.53899999999999</c:v>
                </c:pt>
                <c:pt idx="24491">
                  <c:v>608.58000000000004</c:v>
                </c:pt>
                <c:pt idx="24492">
                  <c:v>608.62300000000005</c:v>
                </c:pt>
                <c:pt idx="24493">
                  <c:v>608.67200000000003</c:v>
                </c:pt>
                <c:pt idx="24494">
                  <c:v>608.73299999999995</c:v>
                </c:pt>
                <c:pt idx="24495">
                  <c:v>608.80100000000004</c:v>
                </c:pt>
                <c:pt idx="24496">
                  <c:v>608.88099999999997</c:v>
                </c:pt>
                <c:pt idx="24497">
                  <c:v>608.96600000000001</c:v>
                </c:pt>
                <c:pt idx="24498">
                  <c:v>609.03200000000004</c:v>
                </c:pt>
                <c:pt idx="24499">
                  <c:v>609.05999999999995</c:v>
                </c:pt>
                <c:pt idx="24500">
                  <c:v>609.05999999999995</c:v>
                </c:pt>
                <c:pt idx="24501">
                  <c:v>609.06500000000005</c:v>
                </c:pt>
                <c:pt idx="24502">
                  <c:v>609.072</c:v>
                </c:pt>
                <c:pt idx="24503">
                  <c:v>609.077</c:v>
                </c:pt>
                <c:pt idx="24504">
                  <c:v>609.08799999999997</c:v>
                </c:pt>
                <c:pt idx="24505">
                  <c:v>609.10699999999997</c:v>
                </c:pt>
                <c:pt idx="24506">
                  <c:v>609.125</c:v>
                </c:pt>
                <c:pt idx="24507">
                  <c:v>609.14200000000005</c:v>
                </c:pt>
                <c:pt idx="24508">
                  <c:v>609.15700000000004</c:v>
                </c:pt>
                <c:pt idx="24509">
                  <c:v>609.173</c:v>
                </c:pt>
                <c:pt idx="24510">
                  <c:v>609.18799999999999</c:v>
                </c:pt>
                <c:pt idx="24511">
                  <c:v>609.20299999999997</c:v>
                </c:pt>
                <c:pt idx="24512">
                  <c:v>609.21900000000005</c:v>
                </c:pt>
                <c:pt idx="24513">
                  <c:v>609.23400000000004</c:v>
                </c:pt>
                <c:pt idx="24514">
                  <c:v>609.24900000000002</c:v>
                </c:pt>
                <c:pt idx="24515">
                  <c:v>609.26400000000001</c:v>
                </c:pt>
                <c:pt idx="24516">
                  <c:v>609.279</c:v>
                </c:pt>
                <c:pt idx="24517">
                  <c:v>609.29399999999998</c:v>
                </c:pt>
                <c:pt idx="24518">
                  <c:v>609.30899999999997</c:v>
                </c:pt>
                <c:pt idx="24519">
                  <c:v>609.32399999999996</c:v>
                </c:pt>
                <c:pt idx="24520">
                  <c:v>609.33900000000006</c:v>
                </c:pt>
                <c:pt idx="24521">
                  <c:v>609.35400000000004</c:v>
                </c:pt>
                <c:pt idx="24522">
                  <c:v>609.36800000000005</c:v>
                </c:pt>
                <c:pt idx="24523">
                  <c:v>609.38300000000004</c:v>
                </c:pt>
                <c:pt idx="24524">
                  <c:v>609.39800000000002</c:v>
                </c:pt>
                <c:pt idx="24525">
                  <c:v>609.41300000000001</c:v>
                </c:pt>
                <c:pt idx="24526">
                  <c:v>609.42700000000002</c:v>
                </c:pt>
                <c:pt idx="24527">
                  <c:v>609.44200000000001</c:v>
                </c:pt>
                <c:pt idx="24528">
                  <c:v>609.45699999999999</c:v>
                </c:pt>
                <c:pt idx="24529">
                  <c:v>609.471</c:v>
                </c:pt>
                <c:pt idx="24530">
                  <c:v>609.48599999999999</c:v>
                </c:pt>
                <c:pt idx="24531">
                  <c:v>609.50099999999998</c:v>
                </c:pt>
                <c:pt idx="24532">
                  <c:v>609.51599999999996</c:v>
                </c:pt>
                <c:pt idx="24533">
                  <c:v>609.53099999999995</c:v>
                </c:pt>
                <c:pt idx="24534">
                  <c:v>609.54499999999996</c:v>
                </c:pt>
                <c:pt idx="24535">
                  <c:v>609.55999999999995</c:v>
                </c:pt>
                <c:pt idx="24536">
                  <c:v>609.57500000000005</c:v>
                </c:pt>
                <c:pt idx="24537">
                  <c:v>609.59</c:v>
                </c:pt>
                <c:pt idx="24538">
                  <c:v>609.61400000000003</c:v>
                </c:pt>
                <c:pt idx="24539">
                  <c:v>609.654</c:v>
                </c:pt>
                <c:pt idx="24540">
                  <c:v>609.71100000000001</c:v>
                </c:pt>
                <c:pt idx="24541">
                  <c:v>609.779</c:v>
                </c:pt>
                <c:pt idx="24542">
                  <c:v>609.84</c:v>
                </c:pt>
                <c:pt idx="24543">
                  <c:v>609.88400000000001</c:v>
                </c:pt>
                <c:pt idx="24544">
                  <c:v>609.923</c:v>
                </c:pt>
                <c:pt idx="24545">
                  <c:v>609.976</c:v>
                </c:pt>
                <c:pt idx="24546">
                  <c:v>610.04100000000005</c:v>
                </c:pt>
                <c:pt idx="24547">
                  <c:v>610.11599999999999</c:v>
                </c:pt>
                <c:pt idx="24548">
                  <c:v>610.19600000000003</c:v>
                </c:pt>
                <c:pt idx="24549">
                  <c:v>610.26599999999996</c:v>
                </c:pt>
                <c:pt idx="24550">
                  <c:v>610.31200000000001</c:v>
                </c:pt>
                <c:pt idx="24551">
                  <c:v>610.32399999999996</c:v>
                </c:pt>
                <c:pt idx="24552">
                  <c:v>610.32500000000005</c:v>
                </c:pt>
                <c:pt idx="24553">
                  <c:v>610.33100000000002</c:v>
                </c:pt>
                <c:pt idx="24554">
                  <c:v>610.33900000000006</c:v>
                </c:pt>
                <c:pt idx="24555">
                  <c:v>610.351</c:v>
                </c:pt>
                <c:pt idx="24556">
                  <c:v>610.37400000000002</c:v>
                </c:pt>
                <c:pt idx="24557">
                  <c:v>610.39800000000002</c:v>
                </c:pt>
                <c:pt idx="24558">
                  <c:v>610.41399999999999</c:v>
                </c:pt>
                <c:pt idx="24559">
                  <c:v>610.42999999999995</c:v>
                </c:pt>
                <c:pt idx="24560">
                  <c:v>610.447</c:v>
                </c:pt>
                <c:pt idx="24561">
                  <c:v>610.46500000000003</c:v>
                </c:pt>
                <c:pt idx="24562">
                  <c:v>610.48400000000004</c:v>
                </c:pt>
                <c:pt idx="24563">
                  <c:v>610.51</c:v>
                </c:pt>
                <c:pt idx="24564">
                  <c:v>610.56700000000001</c:v>
                </c:pt>
                <c:pt idx="24565">
                  <c:v>610.65099999999995</c:v>
                </c:pt>
                <c:pt idx="24566">
                  <c:v>610.72</c:v>
                </c:pt>
                <c:pt idx="24567">
                  <c:v>610.75300000000004</c:v>
                </c:pt>
                <c:pt idx="24568">
                  <c:v>610.77300000000002</c:v>
                </c:pt>
                <c:pt idx="24569">
                  <c:v>610.78899999999999</c:v>
                </c:pt>
                <c:pt idx="24570">
                  <c:v>610.80700000000002</c:v>
                </c:pt>
                <c:pt idx="24571">
                  <c:v>610.83000000000004</c:v>
                </c:pt>
                <c:pt idx="24572">
                  <c:v>610.85199999999998</c:v>
                </c:pt>
                <c:pt idx="24573">
                  <c:v>610.86900000000003</c:v>
                </c:pt>
                <c:pt idx="24574">
                  <c:v>610.88699999999994</c:v>
                </c:pt>
                <c:pt idx="24575">
                  <c:v>610.90599999999995</c:v>
                </c:pt>
                <c:pt idx="24576">
                  <c:v>610.928</c:v>
                </c:pt>
                <c:pt idx="24577">
                  <c:v>610.96900000000005</c:v>
                </c:pt>
                <c:pt idx="24578">
                  <c:v>611.04499999999996</c:v>
                </c:pt>
                <c:pt idx="24579">
                  <c:v>611.13800000000003</c:v>
                </c:pt>
                <c:pt idx="24580">
                  <c:v>611.23299999999995</c:v>
                </c:pt>
                <c:pt idx="24581">
                  <c:v>611.31799999999998</c:v>
                </c:pt>
                <c:pt idx="24582">
                  <c:v>611.35</c:v>
                </c:pt>
                <c:pt idx="24583">
                  <c:v>611.35</c:v>
                </c:pt>
                <c:pt idx="24584">
                  <c:v>611.351</c:v>
                </c:pt>
                <c:pt idx="24585">
                  <c:v>611.35900000000004</c:v>
                </c:pt>
                <c:pt idx="24586">
                  <c:v>611.36800000000005</c:v>
                </c:pt>
                <c:pt idx="24587">
                  <c:v>611.37900000000002</c:v>
                </c:pt>
                <c:pt idx="24588">
                  <c:v>611.39200000000005</c:v>
                </c:pt>
                <c:pt idx="24589">
                  <c:v>611.40899999999999</c:v>
                </c:pt>
                <c:pt idx="24590">
                  <c:v>611.42899999999997</c:v>
                </c:pt>
                <c:pt idx="24591">
                  <c:v>611.447</c:v>
                </c:pt>
                <c:pt idx="24592">
                  <c:v>611.46500000000003</c:v>
                </c:pt>
                <c:pt idx="24593">
                  <c:v>611.48400000000004</c:v>
                </c:pt>
                <c:pt idx="24594">
                  <c:v>611.50400000000002</c:v>
                </c:pt>
                <c:pt idx="24595">
                  <c:v>611.53300000000002</c:v>
                </c:pt>
                <c:pt idx="24596">
                  <c:v>611.59100000000001</c:v>
                </c:pt>
                <c:pt idx="24597">
                  <c:v>611.67700000000002</c:v>
                </c:pt>
                <c:pt idx="24598">
                  <c:v>611.72699999999998</c:v>
                </c:pt>
                <c:pt idx="24599">
                  <c:v>611.75099999999998</c:v>
                </c:pt>
                <c:pt idx="24600">
                  <c:v>611.76900000000001</c:v>
                </c:pt>
                <c:pt idx="24601">
                  <c:v>611.78599999999994</c:v>
                </c:pt>
                <c:pt idx="24602">
                  <c:v>611.80200000000002</c:v>
                </c:pt>
                <c:pt idx="24603">
                  <c:v>611.81899999999996</c:v>
                </c:pt>
                <c:pt idx="24604">
                  <c:v>611.83799999999997</c:v>
                </c:pt>
                <c:pt idx="24605">
                  <c:v>611.85900000000004</c:v>
                </c:pt>
                <c:pt idx="24606">
                  <c:v>611.88199999999995</c:v>
                </c:pt>
                <c:pt idx="24607">
                  <c:v>611.90499999999997</c:v>
                </c:pt>
                <c:pt idx="24608">
                  <c:v>611.92499999999995</c:v>
                </c:pt>
                <c:pt idx="24609">
                  <c:v>611.94500000000005</c:v>
                </c:pt>
                <c:pt idx="24610">
                  <c:v>611.96400000000006</c:v>
                </c:pt>
                <c:pt idx="24611">
                  <c:v>611.98900000000003</c:v>
                </c:pt>
                <c:pt idx="24612">
                  <c:v>612.04200000000003</c:v>
                </c:pt>
                <c:pt idx="24613">
                  <c:v>612.11599999999999</c:v>
                </c:pt>
                <c:pt idx="24614">
                  <c:v>612.16899999999998</c:v>
                </c:pt>
                <c:pt idx="24615">
                  <c:v>612.19000000000005</c:v>
                </c:pt>
                <c:pt idx="24616">
                  <c:v>612.20699999999999</c:v>
                </c:pt>
                <c:pt idx="24617">
                  <c:v>612.22400000000005</c:v>
                </c:pt>
                <c:pt idx="24618">
                  <c:v>612.24199999999996</c:v>
                </c:pt>
                <c:pt idx="24619">
                  <c:v>612.26099999999997</c:v>
                </c:pt>
                <c:pt idx="24620">
                  <c:v>612.28300000000002</c:v>
                </c:pt>
                <c:pt idx="24621">
                  <c:v>612.30700000000002</c:v>
                </c:pt>
                <c:pt idx="24622">
                  <c:v>612.32799999999997</c:v>
                </c:pt>
                <c:pt idx="24623">
                  <c:v>612.346</c:v>
                </c:pt>
                <c:pt idx="24624">
                  <c:v>612.36500000000001</c:v>
                </c:pt>
                <c:pt idx="24625">
                  <c:v>612.38499999999999</c:v>
                </c:pt>
                <c:pt idx="24626">
                  <c:v>612.404</c:v>
                </c:pt>
                <c:pt idx="24627">
                  <c:v>612.423</c:v>
                </c:pt>
                <c:pt idx="24628">
                  <c:v>612.44299999999998</c:v>
                </c:pt>
                <c:pt idx="24629">
                  <c:v>612.46100000000001</c:v>
                </c:pt>
                <c:pt idx="24630">
                  <c:v>612.47799999999995</c:v>
                </c:pt>
                <c:pt idx="24631">
                  <c:v>612.495</c:v>
                </c:pt>
                <c:pt idx="24632">
                  <c:v>612.51199999999994</c:v>
                </c:pt>
                <c:pt idx="24633">
                  <c:v>612.53</c:v>
                </c:pt>
                <c:pt idx="24634">
                  <c:v>612.54700000000003</c:v>
                </c:pt>
                <c:pt idx="24635">
                  <c:v>612.56399999999996</c:v>
                </c:pt>
                <c:pt idx="24636">
                  <c:v>612.58100000000002</c:v>
                </c:pt>
                <c:pt idx="24637">
                  <c:v>612.59799999999996</c:v>
                </c:pt>
                <c:pt idx="24638">
                  <c:v>612.61500000000001</c:v>
                </c:pt>
                <c:pt idx="24639">
                  <c:v>612.63300000000004</c:v>
                </c:pt>
                <c:pt idx="24640">
                  <c:v>612.65</c:v>
                </c:pt>
                <c:pt idx="24641">
                  <c:v>612.66700000000003</c:v>
                </c:pt>
                <c:pt idx="24642">
                  <c:v>612.68399999999997</c:v>
                </c:pt>
                <c:pt idx="24643">
                  <c:v>612.70000000000005</c:v>
                </c:pt>
                <c:pt idx="24644">
                  <c:v>612.71600000000001</c:v>
                </c:pt>
                <c:pt idx="24645">
                  <c:v>612.73199999999997</c:v>
                </c:pt>
                <c:pt idx="24646">
                  <c:v>612.74800000000005</c:v>
                </c:pt>
                <c:pt idx="24647">
                  <c:v>612.76400000000001</c:v>
                </c:pt>
                <c:pt idx="24648">
                  <c:v>612.78</c:v>
                </c:pt>
                <c:pt idx="24649">
                  <c:v>612.79499999999996</c:v>
                </c:pt>
                <c:pt idx="24650">
                  <c:v>612.81100000000004</c:v>
                </c:pt>
                <c:pt idx="24651">
                  <c:v>612.82600000000002</c:v>
                </c:pt>
                <c:pt idx="24652">
                  <c:v>612.84199999999998</c:v>
                </c:pt>
                <c:pt idx="24653">
                  <c:v>612.86</c:v>
                </c:pt>
                <c:pt idx="24654">
                  <c:v>612.89</c:v>
                </c:pt>
                <c:pt idx="24655">
                  <c:v>612.93499999999995</c:v>
                </c:pt>
                <c:pt idx="24656">
                  <c:v>612.99</c:v>
                </c:pt>
                <c:pt idx="24657">
                  <c:v>613.04399999999998</c:v>
                </c:pt>
                <c:pt idx="24658">
                  <c:v>613.096</c:v>
                </c:pt>
                <c:pt idx="24659">
                  <c:v>613.149</c:v>
                </c:pt>
                <c:pt idx="24660">
                  <c:v>613.19600000000003</c:v>
                </c:pt>
                <c:pt idx="24661">
                  <c:v>613.22500000000002</c:v>
                </c:pt>
                <c:pt idx="24662">
                  <c:v>613.24300000000005</c:v>
                </c:pt>
                <c:pt idx="24663">
                  <c:v>613.25699999999995</c:v>
                </c:pt>
                <c:pt idx="24664">
                  <c:v>613.26800000000003</c:v>
                </c:pt>
                <c:pt idx="24665">
                  <c:v>613.28300000000002</c:v>
                </c:pt>
                <c:pt idx="24666">
                  <c:v>613.29999999999995</c:v>
                </c:pt>
                <c:pt idx="24667">
                  <c:v>613.32000000000005</c:v>
                </c:pt>
                <c:pt idx="24668">
                  <c:v>613.33900000000006</c:v>
                </c:pt>
                <c:pt idx="24669">
                  <c:v>613.36</c:v>
                </c:pt>
                <c:pt idx="24670">
                  <c:v>613.37599999999998</c:v>
                </c:pt>
                <c:pt idx="24671">
                  <c:v>613.39300000000003</c:v>
                </c:pt>
                <c:pt idx="24672">
                  <c:v>613.41</c:v>
                </c:pt>
                <c:pt idx="24673">
                  <c:v>613.42899999999997</c:v>
                </c:pt>
                <c:pt idx="24674">
                  <c:v>613.44799999999998</c:v>
                </c:pt>
                <c:pt idx="24675">
                  <c:v>613.48099999999999</c:v>
                </c:pt>
                <c:pt idx="24676">
                  <c:v>613.53099999999995</c:v>
                </c:pt>
                <c:pt idx="24677">
                  <c:v>613.59799999999996</c:v>
                </c:pt>
                <c:pt idx="24678">
                  <c:v>613.67499999999995</c:v>
                </c:pt>
                <c:pt idx="24679">
                  <c:v>613.75900000000001</c:v>
                </c:pt>
                <c:pt idx="24680">
                  <c:v>613.79700000000003</c:v>
                </c:pt>
                <c:pt idx="24681">
                  <c:v>613.83399999999995</c:v>
                </c:pt>
                <c:pt idx="24682">
                  <c:v>613.85400000000004</c:v>
                </c:pt>
                <c:pt idx="24683">
                  <c:v>613.86599999999999</c:v>
                </c:pt>
                <c:pt idx="24684">
                  <c:v>613.88199999999995</c:v>
                </c:pt>
                <c:pt idx="24685">
                  <c:v>613.899</c:v>
                </c:pt>
                <c:pt idx="24686">
                  <c:v>613.91899999999998</c:v>
                </c:pt>
                <c:pt idx="24687">
                  <c:v>613.94100000000003</c:v>
                </c:pt>
                <c:pt idx="24688">
                  <c:v>613.96400000000006</c:v>
                </c:pt>
                <c:pt idx="24689">
                  <c:v>613.98199999999997</c:v>
                </c:pt>
                <c:pt idx="24690">
                  <c:v>614</c:v>
                </c:pt>
                <c:pt idx="24691">
                  <c:v>614.01900000000001</c:v>
                </c:pt>
                <c:pt idx="24692">
                  <c:v>614.03899999999999</c:v>
                </c:pt>
                <c:pt idx="24693">
                  <c:v>614.06500000000005</c:v>
                </c:pt>
                <c:pt idx="24694">
                  <c:v>614.12099999999998</c:v>
                </c:pt>
                <c:pt idx="24695">
                  <c:v>614.20100000000002</c:v>
                </c:pt>
                <c:pt idx="24696">
                  <c:v>614.28399999999999</c:v>
                </c:pt>
                <c:pt idx="24697">
                  <c:v>614.35699999999997</c:v>
                </c:pt>
                <c:pt idx="24698">
                  <c:v>614.41399999999999</c:v>
                </c:pt>
                <c:pt idx="24699">
                  <c:v>614.43899999999996</c:v>
                </c:pt>
                <c:pt idx="24700">
                  <c:v>614.44299999999998</c:v>
                </c:pt>
                <c:pt idx="24701">
                  <c:v>614.452</c:v>
                </c:pt>
                <c:pt idx="24702">
                  <c:v>614.46299999999997</c:v>
                </c:pt>
                <c:pt idx="24703">
                  <c:v>614.47699999999998</c:v>
                </c:pt>
                <c:pt idx="24704">
                  <c:v>614.505</c:v>
                </c:pt>
                <c:pt idx="24705">
                  <c:v>614.54700000000003</c:v>
                </c:pt>
                <c:pt idx="24706">
                  <c:v>614.58199999999999</c:v>
                </c:pt>
                <c:pt idx="24707">
                  <c:v>614.60400000000004</c:v>
                </c:pt>
                <c:pt idx="24708">
                  <c:v>614.62199999999996</c:v>
                </c:pt>
                <c:pt idx="24709">
                  <c:v>614.64099999999996</c:v>
                </c:pt>
                <c:pt idx="24710">
                  <c:v>614.67499999999995</c:v>
                </c:pt>
                <c:pt idx="24711">
                  <c:v>614.72</c:v>
                </c:pt>
                <c:pt idx="24712">
                  <c:v>614.77300000000002</c:v>
                </c:pt>
                <c:pt idx="24713">
                  <c:v>614.83500000000004</c:v>
                </c:pt>
                <c:pt idx="24714">
                  <c:v>614.90599999999995</c:v>
                </c:pt>
                <c:pt idx="24715">
                  <c:v>614.98</c:v>
                </c:pt>
                <c:pt idx="24716">
                  <c:v>615.02300000000002</c:v>
                </c:pt>
                <c:pt idx="24717">
                  <c:v>615.04200000000003</c:v>
                </c:pt>
                <c:pt idx="24718">
                  <c:v>615.05499999999995</c:v>
                </c:pt>
                <c:pt idx="24719">
                  <c:v>615.06700000000001</c:v>
                </c:pt>
                <c:pt idx="24720">
                  <c:v>615.08100000000002</c:v>
                </c:pt>
                <c:pt idx="24721">
                  <c:v>615.09699999999998</c:v>
                </c:pt>
                <c:pt idx="24722">
                  <c:v>615.11699999999996</c:v>
                </c:pt>
                <c:pt idx="24723">
                  <c:v>615.13800000000003</c:v>
                </c:pt>
                <c:pt idx="24724">
                  <c:v>615.16099999999994</c:v>
                </c:pt>
                <c:pt idx="24725">
                  <c:v>615.18299999999999</c:v>
                </c:pt>
                <c:pt idx="24726">
                  <c:v>615.202</c:v>
                </c:pt>
                <c:pt idx="24727">
                  <c:v>615.221</c:v>
                </c:pt>
                <c:pt idx="24728">
                  <c:v>615.24199999999996</c:v>
                </c:pt>
                <c:pt idx="24729">
                  <c:v>615.26499999999999</c:v>
                </c:pt>
                <c:pt idx="24730">
                  <c:v>615.31700000000001</c:v>
                </c:pt>
                <c:pt idx="24731">
                  <c:v>615.39599999999996</c:v>
                </c:pt>
                <c:pt idx="24732">
                  <c:v>615.48800000000006</c:v>
                </c:pt>
                <c:pt idx="24733">
                  <c:v>615.58199999999999</c:v>
                </c:pt>
                <c:pt idx="24734">
                  <c:v>615.62199999999996</c:v>
                </c:pt>
                <c:pt idx="24735">
                  <c:v>615.64499999999998</c:v>
                </c:pt>
                <c:pt idx="24736">
                  <c:v>615.66099999999994</c:v>
                </c:pt>
                <c:pt idx="24737">
                  <c:v>615.67600000000004</c:v>
                </c:pt>
                <c:pt idx="24738">
                  <c:v>615.69299999999998</c:v>
                </c:pt>
                <c:pt idx="24739">
                  <c:v>615.71299999999997</c:v>
                </c:pt>
                <c:pt idx="24740">
                  <c:v>615.73500000000001</c:v>
                </c:pt>
                <c:pt idx="24741">
                  <c:v>615.75699999999995</c:v>
                </c:pt>
                <c:pt idx="24742">
                  <c:v>615.77800000000002</c:v>
                </c:pt>
                <c:pt idx="24743">
                  <c:v>615.798</c:v>
                </c:pt>
                <c:pt idx="24744">
                  <c:v>615.81700000000001</c:v>
                </c:pt>
                <c:pt idx="24745">
                  <c:v>615.83799999999997</c:v>
                </c:pt>
                <c:pt idx="24746">
                  <c:v>615.85799999999995</c:v>
                </c:pt>
                <c:pt idx="24747">
                  <c:v>615.89800000000002</c:v>
                </c:pt>
                <c:pt idx="24748">
                  <c:v>615.971</c:v>
                </c:pt>
                <c:pt idx="24749">
                  <c:v>616.06399999999996</c:v>
                </c:pt>
                <c:pt idx="24750">
                  <c:v>616.15700000000004</c:v>
                </c:pt>
                <c:pt idx="24751">
                  <c:v>616.23800000000006</c:v>
                </c:pt>
                <c:pt idx="24752">
                  <c:v>616.298</c:v>
                </c:pt>
                <c:pt idx="24753">
                  <c:v>616.34100000000001</c:v>
                </c:pt>
                <c:pt idx="24754">
                  <c:v>616.37400000000002</c:v>
                </c:pt>
                <c:pt idx="24755">
                  <c:v>616.40800000000002</c:v>
                </c:pt>
                <c:pt idx="24756">
                  <c:v>616.43899999999996</c:v>
                </c:pt>
                <c:pt idx="24757">
                  <c:v>616.46900000000005</c:v>
                </c:pt>
                <c:pt idx="24758">
                  <c:v>616.49900000000002</c:v>
                </c:pt>
                <c:pt idx="24759">
                  <c:v>616.51599999999996</c:v>
                </c:pt>
                <c:pt idx="24760">
                  <c:v>616.51700000000005</c:v>
                </c:pt>
                <c:pt idx="24761">
                  <c:v>616.53</c:v>
                </c:pt>
                <c:pt idx="24762">
                  <c:v>616.54300000000001</c:v>
                </c:pt>
                <c:pt idx="24763">
                  <c:v>616.553</c:v>
                </c:pt>
                <c:pt idx="24764">
                  <c:v>616.55700000000002</c:v>
                </c:pt>
                <c:pt idx="24765">
                  <c:v>616.56100000000004</c:v>
                </c:pt>
                <c:pt idx="24766">
                  <c:v>616.56899999999996</c:v>
                </c:pt>
                <c:pt idx="24767">
                  <c:v>616.57899999999995</c:v>
                </c:pt>
                <c:pt idx="24768">
                  <c:v>616.59500000000003</c:v>
                </c:pt>
                <c:pt idx="24769">
                  <c:v>616.61400000000003</c:v>
                </c:pt>
                <c:pt idx="24770">
                  <c:v>616.63400000000001</c:v>
                </c:pt>
                <c:pt idx="24771">
                  <c:v>616.65499999999997</c:v>
                </c:pt>
                <c:pt idx="24772">
                  <c:v>616.673</c:v>
                </c:pt>
                <c:pt idx="24773">
                  <c:v>616.69100000000003</c:v>
                </c:pt>
                <c:pt idx="24774">
                  <c:v>616.71</c:v>
                </c:pt>
                <c:pt idx="24775">
                  <c:v>616.73199999999997</c:v>
                </c:pt>
                <c:pt idx="24776">
                  <c:v>616.77499999999998</c:v>
                </c:pt>
                <c:pt idx="24777">
                  <c:v>616.82899999999995</c:v>
                </c:pt>
                <c:pt idx="24778">
                  <c:v>616.85799999999995</c:v>
                </c:pt>
                <c:pt idx="24779">
                  <c:v>616.87400000000002</c:v>
                </c:pt>
                <c:pt idx="24780">
                  <c:v>616.89</c:v>
                </c:pt>
                <c:pt idx="24781">
                  <c:v>616.90599999999995</c:v>
                </c:pt>
                <c:pt idx="24782">
                  <c:v>616.923</c:v>
                </c:pt>
                <c:pt idx="24783">
                  <c:v>616.94299999999998</c:v>
                </c:pt>
                <c:pt idx="24784">
                  <c:v>616.96199999999999</c:v>
                </c:pt>
                <c:pt idx="24785">
                  <c:v>616.98099999999999</c:v>
                </c:pt>
                <c:pt idx="24786">
                  <c:v>617</c:v>
                </c:pt>
                <c:pt idx="24787">
                  <c:v>617.02700000000004</c:v>
                </c:pt>
                <c:pt idx="24788">
                  <c:v>617.08199999999999</c:v>
                </c:pt>
                <c:pt idx="24789">
                  <c:v>617.16700000000003</c:v>
                </c:pt>
                <c:pt idx="24790">
                  <c:v>617.26099999999997</c:v>
                </c:pt>
                <c:pt idx="24791">
                  <c:v>617.35900000000004</c:v>
                </c:pt>
                <c:pt idx="24792">
                  <c:v>617.44100000000003</c:v>
                </c:pt>
                <c:pt idx="24793">
                  <c:v>617.50699999999995</c:v>
                </c:pt>
                <c:pt idx="24794">
                  <c:v>617.54999999999995</c:v>
                </c:pt>
                <c:pt idx="24795">
                  <c:v>617.58900000000006</c:v>
                </c:pt>
                <c:pt idx="24796">
                  <c:v>617.61699999999996</c:v>
                </c:pt>
                <c:pt idx="24797">
                  <c:v>617.63900000000001</c:v>
                </c:pt>
                <c:pt idx="24798">
                  <c:v>617.66200000000003</c:v>
                </c:pt>
                <c:pt idx="24799">
                  <c:v>617.68600000000004</c:v>
                </c:pt>
                <c:pt idx="24800">
                  <c:v>617.71799999999996</c:v>
                </c:pt>
                <c:pt idx="24801">
                  <c:v>617.755</c:v>
                </c:pt>
                <c:pt idx="24802">
                  <c:v>617.79300000000001</c:v>
                </c:pt>
                <c:pt idx="24803">
                  <c:v>617.83199999999999</c:v>
                </c:pt>
                <c:pt idx="24804">
                  <c:v>617.87199999999996</c:v>
                </c:pt>
                <c:pt idx="24805">
                  <c:v>617.91200000000003</c:v>
                </c:pt>
                <c:pt idx="24806">
                  <c:v>617.95000000000005</c:v>
                </c:pt>
                <c:pt idx="24807">
                  <c:v>617.98800000000006</c:v>
                </c:pt>
                <c:pt idx="24808">
                  <c:v>618.02700000000004</c:v>
                </c:pt>
                <c:pt idx="24809">
                  <c:v>618.06700000000001</c:v>
                </c:pt>
                <c:pt idx="24810">
                  <c:v>618.10500000000002</c:v>
                </c:pt>
                <c:pt idx="24811">
                  <c:v>618.14</c:v>
                </c:pt>
                <c:pt idx="24812">
                  <c:v>618.173</c:v>
                </c:pt>
                <c:pt idx="24813">
                  <c:v>618.20600000000002</c:v>
                </c:pt>
                <c:pt idx="24814">
                  <c:v>618.23900000000003</c:v>
                </c:pt>
                <c:pt idx="24815">
                  <c:v>618.26700000000005</c:v>
                </c:pt>
                <c:pt idx="24816">
                  <c:v>618.29499999999996</c:v>
                </c:pt>
                <c:pt idx="24817">
                  <c:v>618.322</c:v>
                </c:pt>
                <c:pt idx="24818">
                  <c:v>618.34799999999996</c:v>
                </c:pt>
                <c:pt idx="24819">
                  <c:v>618.37199999999996</c:v>
                </c:pt>
                <c:pt idx="24820">
                  <c:v>618.39</c:v>
                </c:pt>
                <c:pt idx="24821">
                  <c:v>618.40499999999997</c:v>
                </c:pt>
                <c:pt idx="24822">
                  <c:v>618.41999999999996</c:v>
                </c:pt>
                <c:pt idx="24823">
                  <c:v>618.42600000000004</c:v>
                </c:pt>
                <c:pt idx="24824">
                  <c:v>618.42899999999997</c:v>
                </c:pt>
                <c:pt idx="24825">
                  <c:v>618.43600000000004</c:v>
                </c:pt>
                <c:pt idx="24826">
                  <c:v>618.44399999999996</c:v>
                </c:pt>
                <c:pt idx="24827">
                  <c:v>618.45600000000002</c:v>
                </c:pt>
                <c:pt idx="24828">
                  <c:v>618.476</c:v>
                </c:pt>
                <c:pt idx="24829">
                  <c:v>618.49400000000003</c:v>
                </c:pt>
                <c:pt idx="24830">
                  <c:v>618.51300000000003</c:v>
                </c:pt>
                <c:pt idx="24831">
                  <c:v>618.53099999999995</c:v>
                </c:pt>
                <c:pt idx="24832">
                  <c:v>618.54899999999998</c:v>
                </c:pt>
                <c:pt idx="24833">
                  <c:v>618.56799999999998</c:v>
                </c:pt>
                <c:pt idx="24834">
                  <c:v>618.59100000000001</c:v>
                </c:pt>
                <c:pt idx="24835">
                  <c:v>618.63300000000004</c:v>
                </c:pt>
                <c:pt idx="24836">
                  <c:v>618.68799999999999</c:v>
                </c:pt>
                <c:pt idx="24837">
                  <c:v>618.71500000000003</c:v>
                </c:pt>
                <c:pt idx="24838">
                  <c:v>618.72699999999998</c:v>
                </c:pt>
                <c:pt idx="24839">
                  <c:v>618.74400000000003</c:v>
                </c:pt>
                <c:pt idx="24840">
                  <c:v>618.76499999999999</c:v>
                </c:pt>
                <c:pt idx="24841">
                  <c:v>618.78700000000003</c:v>
                </c:pt>
                <c:pt idx="24842">
                  <c:v>618.80899999999997</c:v>
                </c:pt>
                <c:pt idx="24843">
                  <c:v>618.82899999999995</c:v>
                </c:pt>
                <c:pt idx="24844">
                  <c:v>618.84699999999998</c:v>
                </c:pt>
                <c:pt idx="24845">
                  <c:v>618.86699999999996</c:v>
                </c:pt>
                <c:pt idx="24846">
                  <c:v>618.88900000000001</c:v>
                </c:pt>
                <c:pt idx="24847">
                  <c:v>618.92399999999998</c:v>
                </c:pt>
                <c:pt idx="24848">
                  <c:v>618.99599999999998</c:v>
                </c:pt>
                <c:pt idx="24849">
                  <c:v>619.08399999999995</c:v>
                </c:pt>
                <c:pt idx="24850">
                  <c:v>619.17399999999998</c:v>
                </c:pt>
                <c:pt idx="24851">
                  <c:v>619.26800000000003</c:v>
                </c:pt>
                <c:pt idx="24852">
                  <c:v>619.36800000000005</c:v>
                </c:pt>
                <c:pt idx="24853">
                  <c:v>619.46299999999997</c:v>
                </c:pt>
                <c:pt idx="24854">
                  <c:v>619.54499999999996</c:v>
                </c:pt>
                <c:pt idx="24855">
                  <c:v>619.60900000000004</c:v>
                </c:pt>
                <c:pt idx="24856">
                  <c:v>619.66899999999998</c:v>
                </c:pt>
                <c:pt idx="24857">
                  <c:v>619.71299999999997</c:v>
                </c:pt>
                <c:pt idx="24858">
                  <c:v>619.74099999999999</c:v>
                </c:pt>
                <c:pt idx="24859">
                  <c:v>619.76800000000003</c:v>
                </c:pt>
                <c:pt idx="24860">
                  <c:v>619.79700000000003</c:v>
                </c:pt>
                <c:pt idx="24861">
                  <c:v>619.82500000000005</c:v>
                </c:pt>
                <c:pt idx="24862">
                  <c:v>619.85</c:v>
                </c:pt>
                <c:pt idx="24863">
                  <c:v>619.87400000000002</c:v>
                </c:pt>
                <c:pt idx="24864">
                  <c:v>619.89700000000005</c:v>
                </c:pt>
                <c:pt idx="24865">
                  <c:v>619.92100000000005</c:v>
                </c:pt>
                <c:pt idx="24866">
                  <c:v>619.94299999999998</c:v>
                </c:pt>
                <c:pt idx="24867">
                  <c:v>619.95799999999997</c:v>
                </c:pt>
                <c:pt idx="24868">
                  <c:v>619.96900000000005</c:v>
                </c:pt>
                <c:pt idx="24869">
                  <c:v>619.98699999999997</c:v>
                </c:pt>
                <c:pt idx="24870">
                  <c:v>620.01</c:v>
                </c:pt>
                <c:pt idx="24871">
                  <c:v>620.03599999999994</c:v>
                </c:pt>
                <c:pt idx="24872">
                  <c:v>620.06200000000001</c:v>
                </c:pt>
                <c:pt idx="24873">
                  <c:v>620.08900000000006</c:v>
                </c:pt>
                <c:pt idx="24874">
                  <c:v>620.11699999999996</c:v>
                </c:pt>
                <c:pt idx="24875">
                  <c:v>620.14700000000005</c:v>
                </c:pt>
                <c:pt idx="24876">
                  <c:v>620.17600000000004</c:v>
                </c:pt>
                <c:pt idx="24877">
                  <c:v>620.20500000000004</c:v>
                </c:pt>
                <c:pt idx="24878">
                  <c:v>620.23900000000003</c:v>
                </c:pt>
                <c:pt idx="24879">
                  <c:v>620.27099999999996</c:v>
                </c:pt>
                <c:pt idx="24880">
                  <c:v>620.30100000000004</c:v>
                </c:pt>
                <c:pt idx="24881">
                  <c:v>620.33199999999999</c:v>
                </c:pt>
                <c:pt idx="24882">
                  <c:v>620.36699999999996</c:v>
                </c:pt>
                <c:pt idx="24883">
                  <c:v>620.4</c:v>
                </c:pt>
                <c:pt idx="24884">
                  <c:v>620.40499999999997</c:v>
                </c:pt>
                <c:pt idx="24885">
                  <c:v>620.40499999999997</c:v>
                </c:pt>
                <c:pt idx="24886">
                  <c:v>620.40499999999997</c:v>
                </c:pt>
                <c:pt idx="24887">
                  <c:v>620.40800000000002</c:v>
                </c:pt>
                <c:pt idx="24888">
                  <c:v>620.41300000000001</c:v>
                </c:pt>
                <c:pt idx="24889">
                  <c:v>620.41899999999998</c:v>
                </c:pt>
                <c:pt idx="24890">
                  <c:v>620.43499999999995</c:v>
                </c:pt>
                <c:pt idx="24891">
                  <c:v>620.44799999999998</c:v>
                </c:pt>
                <c:pt idx="24892">
                  <c:v>620.45699999999999</c:v>
                </c:pt>
                <c:pt idx="24893">
                  <c:v>620.46799999999996</c:v>
                </c:pt>
                <c:pt idx="24894">
                  <c:v>620.48199999999997</c:v>
                </c:pt>
                <c:pt idx="24895">
                  <c:v>620.49800000000005</c:v>
                </c:pt>
                <c:pt idx="24896">
                  <c:v>620.51700000000005</c:v>
                </c:pt>
                <c:pt idx="24897">
                  <c:v>620.53700000000003</c:v>
                </c:pt>
                <c:pt idx="24898">
                  <c:v>620.55799999999999</c:v>
                </c:pt>
                <c:pt idx="24899">
                  <c:v>620.57799999999997</c:v>
                </c:pt>
                <c:pt idx="24900">
                  <c:v>620.596</c:v>
                </c:pt>
                <c:pt idx="24901">
                  <c:v>620.61699999999996</c:v>
                </c:pt>
                <c:pt idx="24902">
                  <c:v>620.65300000000002</c:v>
                </c:pt>
                <c:pt idx="24903">
                  <c:v>620.726</c:v>
                </c:pt>
                <c:pt idx="24904">
                  <c:v>620.81600000000003</c:v>
                </c:pt>
                <c:pt idx="24905">
                  <c:v>620.90800000000002</c:v>
                </c:pt>
                <c:pt idx="24906">
                  <c:v>620.96699999999998</c:v>
                </c:pt>
                <c:pt idx="24907">
                  <c:v>620.98099999999999</c:v>
                </c:pt>
                <c:pt idx="24908">
                  <c:v>620.99199999999996</c:v>
                </c:pt>
                <c:pt idx="24909">
                  <c:v>621.01499999999999</c:v>
                </c:pt>
                <c:pt idx="24910">
                  <c:v>621.03499999999997</c:v>
                </c:pt>
                <c:pt idx="24911">
                  <c:v>621.05200000000002</c:v>
                </c:pt>
                <c:pt idx="24912">
                  <c:v>621.07299999999998</c:v>
                </c:pt>
                <c:pt idx="24913">
                  <c:v>621.09199999999998</c:v>
                </c:pt>
                <c:pt idx="24914">
                  <c:v>621.11099999999999</c:v>
                </c:pt>
                <c:pt idx="24915">
                  <c:v>621.13099999999997</c:v>
                </c:pt>
                <c:pt idx="24916">
                  <c:v>621.16700000000003</c:v>
                </c:pt>
                <c:pt idx="24917">
                  <c:v>621.23199999999997</c:v>
                </c:pt>
                <c:pt idx="24918">
                  <c:v>621.31899999999996</c:v>
                </c:pt>
                <c:pt idx="24919">
                  <c:v>621.41499999999996</c:v>
                </c:pt>
                <c:pt idx="24920">
                  <c:v>621.46600000000001</c:v>
                </c:pt>
                <c:pt idx="24921">
                  <c:v>621.49</c:v>
                </c:pt>
                <c:pt idx="24922">
                  <c:v>621.51</c:v>
                </c:pt>
                <c:pt idx="24923">
                  <c:v>621.52599999999995</c:v>
                </c:pt>
                <c:pt idx="24924">
                  <c:v>621.54300000000001</c:v>
                </c:pt>
                <c:pt idx="24925">
                  <c:v>621.56200000000001</c:v>
                </c:pt>
                <c:pt idx="24926">
                  <c:v>621.58399999999995</c:v>
                </c:pt>
                <c:pt idx="24927">
                  <c:v>621.60699999999997</c:v>
                </c:pt>
                <c:pt idx="24928">
                  <c:v>621.62800000000004</c:v>
                </c:pt>
                <c:pt idx="24929">
                  <c:v>621.64700000000005</c:v>
                </c:pt>
                <c:pt idx="24930">
                  <c:v>621.66899999999998</c:v>
                </c:pt>
                <c:pt idx="24931">
                  <c:v>621.70000000000005</c:v>
                </c:pt>
                <c:pt idx="24932">
                  <c:v>621.76</c:v>
                </c:pt>
                <c:pt idx="24933">
                  <c:v>621.84699999999998</c:v>
                </c:pt>
                <c:pt idx="24934">
                  <c:v>621.92600000000004</c:v>
                </c:pt>
                <c:pt idx="24935">
                  <c:v>621.95899999999995</c:v>
                </c:pt>
                <c:pt idx="24936">
                  <c:v>621.97699999999998</c:v>
                </c:pt>
                <c:pt idx="24937">
                  <c:v>621.99300000000005</c:v>
                </c:pt>
                <c:pt idx="24938">
                  <c:v>622.00800000000004</c:v>
                </c:pt>
                <c:pt idx="24939">
                  <c:v>622.02499999999998</c:v>
                </c:pt>
                <c:pt idx="24940">
                  <c:v>622.04399999999998</c:v>
                </c:pt>
                <c:pt idx="24941">
                  <c:v>622.06600000000003</c:v>
                </c:pt>
                <c:pt idx="24942">
                  <c:v>622.08900000000006</c:v>
                </c:pt>
                <c:pt idx="24943">
                  <c:v>622.10900000000004</c:v>
                </c:pt>
                <c:pt idx="24944">
                  <c:v>622.13</c:v>
                </c:pt>
                <c:pt idx="24945">
                  <c:v>622.15</c:v>
                </c:pt>
                <c:pt idx="24946">
                  <c:v>622.16999999999996</c:v>
                </c:pt>
                <c:pt idx="24947">
                  <c:v>622.20600000000002</c:v>
                </c:pt>
                <c:pt idx="24948">
                  <c:v>622.20600000000002</c:v>
                </c:pt>
                <c:pt idx="24949">
                  <c:v>622.20600000000002</c:v>
                </c:pt>
                <c:pt idx="24950">
                  <c:v>622.20600000000002</c:v>
                </c:pt>
                <c:pt idx="24951">
                  <c:v>622.20600000000002</c:v>
                </c:pt>
                <c:pt idx="24952">
                  <c:v>622.20600000000002</c:v>
                </c:pt>
                <c:pt idx="24953">
                  <c:v>622.226</c:v>
                </c:pt>
                <c:pt idx="24954">
                  <c:v>622.24699999999996</c:v>
                </c:pt>
                <c:pt idx="24955">
                  <c:v>622.26800000000003</c:v>
                </c:pt>
                <c:pt idx="24956">
                  <c:v>622.28800000000001</c:v>
                </c:pt>
                <c:pt idx="24957">
                  <c:v>622.30700000000002</c:v>
                </c:pt>
                <c:pt idx="24958">
                  <c:v>622.32799999999997</c:v>
                </c:pt>
                <c:pt idx="24959">
                  <c:v>622.35199999999998</c:v>
                </c:pt>
                <c:pt idx="24960">
                  <c:v>622.38599999999997</c:v>
                </c:pt>
                <c:pt idx="24961">
                  <c:v>622.41600000000005</c:v>
                </c:pt>
                <c:pt idx="24962">
                  <c:v>622.43799999999999</c:v>
                </c:pt>
                <c:pt idx="24963">
                  <c:v>622.46500000000003</c:v>
                </c:pt>
                <c:pt idx="24964">
                  <c:v>622.49199999999996</c:v>
                </c:pt>
                <c:pt idx="24965">
                  <c:v>622.51400000000001</c:v>
                </c:pt>
                <c:pt idx="24966">
                  <c:v>622.53599999999994</c:v>
                </c:pt>
                <c:pt idx="24967">
                  <c:v>622.55700000000002</c:v>
                </c:pt>
                <c:pt idx="24968">
                  <c:v>622.577</c:v>
                </c:pt>
                <c:pt idx="24969">
                  <c:v>622.59799999999996</c:v>
                </c:pt>
                <c:pt idx="24970">
                  <c:v>622.62</c:v>
                </c:pt>
                <c:pt idx="24971">
                  <c:v>622.65700000000004</c:v>
                </c:pt>
                <c:pt idx="24972">
                  <c:v>622.73099999999999</c:v>
                </c:pt>
                <c:pt idx="24973">
                  <c:v>622.822</c:v>
                </c:pt>
                <c:pt idx="24974">
                  <c:v>622.875</c:v>
                </c:pt>
                <c:pt idx="24975">
                  <c:v>622.91300000000001</c:v>
                </c:pt>
                <c:pt idx="24976">
                  <c:v>622.93499999999995</c:v>
                </c:pt>
                <c:pt idx="24977">
                  <c:v>622.95600000000002</c:v>
                </c:pt>
                <c:pt idx="24978">
                  <c:v>622.97799999999995</c:v>
                </c:pt>
                <c:pt idx="24979">
                  <c:v>622.99800000000005</c:v>
                </c:pt>
                <c:pt idx="24980">
                  <c:v>623.01800000000003</c:v>
                </c:pt>
                <c:pt idx="24981">
                  <c:v>623.03599999999994</c:v>
                </c:pt>
                <c:pt idx="24982">
                  <c:v>623.05499999999995</c:v>
                </c:pt>
                <c:pt idx="24983">
                  <c:v>623.07500000000005</c:v>
                </c:pt>
                <c:pt idx="24984">
                  <c:v>623.10500000000002</c:v>
                </c:pt>
                <c:pt idx="24985">
                  <c:v>623.16399999999999</c:v>
                </c:pt>
                <c:pt idx="24986">
                  <c:v>623.25099999999998</c:v>
                </c:pt>
                <c:pt idx="24987">
                  <c:v>623.30999999999995</c:v>
                </c:pt>
                <c:pt idx="24988">
                  <c:v>623.33299999999997</c:v>
                </c:pt>
                <c:pt idx="24989">
                  <c:v>623.34900000000005</c:v>
                </c:pt>
                <c:pt idx="24990">
                  <c:v>623.36500000000001</c:v>
                </c:pt>
                <c:pt idx="24991">
                  <c:v>623.38</c:v>
                </c:pt>
                <c:pt idx="24992">
                  <c:v>623.39499999999998</c:v>
                </c:pt>
                <c:pt idx="24993">
                  <c:v>623.41</c:v>
                </c:pt>
                <c:pt idx="24994">
                  <c:v>623.42600000000004</c:v>
                </c:pt>
                <c:pt idx="24995">
                  <c:v>623.44100000000003</c:v>
                </c:pt>
                <c:pt idx="24996">
                  <c:v>623.45699999999999</c:v>
                </c:pt>
                <c:pt idx="24997">
                  <c:v>623.47199999999998</c:v>
                </c:pt>
                <c:pt idx="24998">
                  <c:v>623.48699999999997</c:v>
                </c:pt>
                <c:pt idx="24999">
                  <c:v>623.50300000000004</c:v>
                </c:pt>
                <c:pt idx="25000">
                  <c:v>623.51800000000003</c:v>
                </c:pt>
                <c:pt idx="25001">
                  <c:v>623.53399999999999</c:v>
                </c:pt>
                <c:pt idx="25002">
                  <c:v>623.54899999999998</c:v>
                </c:pt>
                <c:pt idx="25003">
                  <c:v>623.56700000000001</c:v>
                </c:pt>
                <c:pt idx="25004">
                  <c:v>623.58500000000004</c:v>
                </c:pt>
                <c:pt idx="25005">
                  <c:v>623.60500000000002</c:v>
                </c:pt>
                <c:pt idx="25006">
                  <c:v>623.62599999999998</c:v>
                </c:pt>
                <c:pt idx="25007">
                  <c:v>623.65499999999997</c:v>
                </c:pt>
                <c:pt idx="25008">
                  <c:v>623.69299999999998</c:v>
                </c:pt>
                <c:pt idx="25009">
                  <c:v>623.74699999999996</c:v>
                </c:pt>
                <c:pt idx="25010">
                  <c:v>623.78599999999994</c:v>
                </c:pt>
                <c:pt idx="25011">
                  <c:v>623.80899999999997</c:v>
                </c:pt>
                <c:pt idx="25012">
                  <c:v>623.82899999999995</c:v>
                </c:pt>
                <c:pt idx="25013">
                  <c:v>623.85400000000004</c:v>
                </c:pt>
                <c:pt idx="25014">
                  <c:v>623.89099999999996</c:v>
                </c:pt>
                <c:pt idx="25015">
                  <c:v>623.92700000000002</c:v>
                </c:pt>
                <c:pt idx="25016">
                  <c:v>623.95299999999997</c:v>
                </c:pt>
                <c:pt idx="25017">
                  <c:v>623.976</c:v>
                </c:pt>
                <c:pt idx="25018">
                  <c:v>623.99599999999998</c:v>
                </c:pt>
                <c:pt idx="25019">
                  <c:v>624.01499999999999</c:v>
                </c:pt>
                <c:pt idx="25020">
                  <c:v>624.03499999999997</c:v>
                </c:pt>
                <c:pt idx="25021">
                  <c:v>624.05700000000002</c:v>
                </c:pt>
                <c:pt idx="25022">
                  <c:v>624.07899999999995</c:v>
                </c:pt>
                <c:pt idx="25023">
                  <c:v>624.1</c:v>
                </c:pt>
                <c:pt idx="25024">
                  <c:v>624.11800000000005</c:v>
                </c:pt>
                <c:pt idx="25025">
                  <c:v>624.13699999999994</c:v>
                </c:pt>
                <c:pt idx="25026">
                  <c:v>624.15700000000004</c:v>
                </c:pt>
                <c:pt idx="25027">
                  <c:v>624.18899999999996</c:v>
                </c:pt>
                <c:pt idx="25028">
                  <c:v>624.24900000000002</c:v>
                </c:pt>
                <c:pt idx="25029">
                  <c:v>624.33000000000004</c:v>
                </c:pt>
                <c:pt idx="25030">
                  <c:v>624.42499999999995</c:v>
                </c:pt>
                <c:pt idx="25031">
                  <c:v>624.46900000000005</c:v>
                </c:pt>
                <c:pt idx="25032">
                  <c:v>624.495</c:v>
                </c:pt>
                <c:pt idx="25033">
                  <c:v>624.505</c:v>
                </c:pt>
                <c:pt idx="25034">
                  <c:v>624.51900000000001</c:v>
                </c:pt>
                <c:pt idx="25035">
                  <c:v>624.53599999999994</c:v>
                </c:pt>
                <c:pt idx="25036">
                  <c:v>624.55399999999997</c:v>
                </c:pt>
                <c:pt idx="25037">
                  <c:v>624.57399999999996</c:v>
                </c:pt>
                <c:pt idx="25038">
                  <c:v>624.59500000000003</c:v>
                </c:pt>
                <c:pt idx="25039">
                  <c:v>624.61699999999996</c:v>
                </c:pt>
                <c:pt idx="25040">
                  <c:v>624.63900000000001</c:v>
                </c:pt>
                <c:pt idx="25041">
                  <c:v>624.66</c:v>
                </c:pt>
                <c:pt idx="25042">
                  <c:v>624.67999999999995</c:v>
                </c:pt>
                <c:pt idx="25043">
                  <c:v>624.70000000000005</c:v>
                </c:pt>
                <c:pt idx="25044">
                  <c:v>624.73</c:v>
                </c:pt>
                <c:pt idx="25045">
                  <c:v>624.78700000000003</c:v>
                </c:pt>
                <c:pt idx="25046">
                  <c:v>624.87</c:v>
                </c:pt>
                <c:pt idx="25047">
                  <c:v>624.96199999999999</c:v>
                </c:pt>
                <c:pt idx="25048">
                  <c:v>625.03499999999997</c:v>
                </c:pt>
                <c:pt idx="25049">
                  <c:v>625.06200000000001</c:v>
                </c:pt>
                <c:pt idx="25050">
                  <c:v>625.08399999999995</c:v>
                </c:pt>
                <c:pt idx="25051">
                  <c:v>625.10299999999995</c:v>
                </c:pt>
                <c:pt idx="25052">
                  <c:v>625.12400000000002</c:v>
                </c:pt>
                <c:pt idx="25053">
                  <c:v>625.14800000000002</c:v>
                </c:pt>
                <c:pt idx="25054">
                  <c:v>625.16800000000001</c:v>
                </c:pt>
                <c:pt idx="25055">
                  <c:v>625.19100000000003</c:v>
                </c:pt>
                <c:pt idx="25056">
                  <c:v>625.21199999999999</c:v>
                </c:pt>
                <c:pt idx="25057">
                  <c:v>625.23099999999999</c:v>
                </c:pt>
                <c:pt idx="25058">
                  <c:v>625.25099999999998</c:v>
                </c:pt>
                <c:pt idx="25059">
                  <c:v>625.27200000000005</c:v>
                </c:pt>
                <c:pt idx="25060">
                  <c:v>625.30100000000004</c:v>
                </c:pt>
                <c:pt idx="25061">
                  <c:v>625.36300000000006</c:v>
                </c:pt>
                <c:pt idx="25062">
                  <c:v>625.40899999999999</c:v>
                </c:pt>
                <c:pt idx="25063">
                  <c:v>625.43700000000001</c:v>
                </c:pt>
                <c:pt idx="25064">
                  <c:v>625.452</c:v>
                </c:pt>
                <c:pt idx="25065">
                  <c:v>625.46799999999996</c:v>
                </c:pt>
                <c:pt idx="25066">
                  <c:v>625.48699999999997</c:v>
                </c:pt>
                <c:pt idx="25067">
                  <c:v>625.50900000000001</c:v>
                </c:pt>
                <c:pt idx="25068">
                  <c:v>625.53200000000004</c:v>
                </c:pt>
                <c:pt idx="25069">
                  <c:v>625.553</c:v>
                </c:pt>
                <c:pt idx="25070">
                  <c:v>625.572</c:v>
                </c:pt>
                <c:pt idx="25071">
                  <c:v>625.59199999999998</c:v>
                </c:pt>
                <c:pt idx="25072">
                  <c:v>625.61199999999997</c:v>
                </c:pt>
                <c:pt idx="25073">
                  <c:v>625.64</c:v>
                </c:pt>
                <c:pt idx="25074">
                  <c:v>625.69000000000005</c:v>
                </c:pt>
                <c:pt idx="25075">
                  <c:v>625.76599999999996</c:v>
                </c:pt>
                <c:pt idx="25076">
                  <c:v>625.85699999999997</c:v>
                </c:pt>
                <c:pt idx="25077">
                  <c:v>625.94000000000005</c:v>
                </c:pt>
                <c:pt idx="25078">
                  <c:v>625.97</c:v>
                </c:pt>
                <c:pt idx="25079">
                  <c:v>625.97199999999998</c:v>
                </c:pt>
                <c:pt idx="25080">
                  <c:v>625.97799999999995</c:v>
                </c:pt>
                <c:pt idx="25081">
                  <c:v>625.98900000000003</c:v>
                </c:pt>
                <c:pt idx="25082">
                  <c:v>626.005</c:v>
                </c:pt>
                <c:pt idx="25083">
                  <c:v>626.02200000000005</c:v>
                </c:pt>
                <c:pt idx="25084">
                  <c:v>626.04300000000001</c:v>
                </c:pt>
                <c:pt idx="25085">
                  <c:v>626.06299999999999</c:v>
                </c:pt>
                <c:pt idx="25086">
                  <c:v>626.08299999999997</c:v>
                </c:pt>
                <c:pt idx="25087">
                  <c:v>626.10199999999998</c:v>
                </c:pt>
                <c:pt idx="25088">
                  <c:v>626.12099999999998</c:v>
                </c:pt>
                <c:pt idx="25089">
                  <c:v>626.149</c:v>
                </c:pt>
                <c:pt idx="25090">
                  <c:v>626.21100000000001</c:v>
                </c:pt>
                <c:pt idx="25091">
                  <c:v>626.25800000000004</c:v>
                </c:pt>
                <c:pt idx="25092">
                  <c:v>626.29700000000003</c:v>
                </c:pt>
                <c:pt idx="25093">
                  <c:v>626.31899999999996</c:v>
                </c:pt>
                <c:pt idx="25094">
                  <c:v>626.33199999999999</c:v>
                </c:pt>
                <c:pt idx="25095">
                  <c:v>626.346</c:v>
                </c:pt>
                <c:pt idx="25096">
                  <c:v>626.36500000000001</c:v>
                </c:pt>
                <c:pt idx="25097">
                  <c:v>626.38599999999997</c:v>
                </c:pt>
                <c:pt idx="25098">
                  <c:v>626.40800000000002</c:v>
                </c:pt>
                <c:pt idx="25099">
                  <c:v>626.428</c:v>
                </c:pt>
                <c:pt idx="25100">
                  <c:v>626.447</c:v>
                </c:pt>
                <c:pt idx="25101">
                  <c:v>626.46600000000001</c:v>
                </c:pt>
                <c:pt idx="25102">
                  <c:v>626.49199999999996</c:v>
                </c:pt>
                <c:pt idx="25103">
                  <c:v>626.54600000000005</c:v>
                </c:pt>
                <c:pt idx="25104">
                  <c:v>626.62800000000004</c:v>
                </c:pt>
                <c:pt idx="25105">
                  <c:v>626.69100000000003</c:v>
                </c:pt>
                <c:pt idx="25106">
                  <c:v>626.71400000000006</c:v>
                </c:pt>
                <c:pt idx="25107">
                  <c:v>626.73199999999997</c:v>
                </c:pt>
                <c:pt idx="25108">
                  <c:v>626.74699999999996</c:v>
                </c:pt>
                <c:pt idx="25109">
                  <c:v>626.76099999999997</c:v>
                </c:pt>
                <c:pt idx="25110">
                  <c:v>626.78</c:v>
                </c:pt>
                <c:pt idx="25111">
                  <c:v>626.80999999999995</c:v>
                </c:pt>
                <c:pt idx="25112">
                  <c:v>626.84699999999998</c:v>
                </c:pt>
                <c:pt idx="25113">
                  <c:v>626.88900000000001</c:v>
                </c:pt>
                <c:pt idx="25114">
                  <c:v>626.92999999999995</c:v>
                </c:pt>
                <c:pt idx="25115">
                  <c:v>626.96799999999996</c:v>
                </c:pt>
                <c:pt idx="25116">
                  <c:v>627.00199999999995</c:v>
                </c:pt>
                <c:pt idx="25117">
                  <c:v>627.03499999999997</c:v>
                </c:pt>
                <c:pt idx="25118">
                  <c:v>627.06700000000001</c:v>
                </c:pt>
                <c:pt idx="25119">
                  <c:v>627.1</c:v>
                </c:pt>
                <c:pt idx="25120">
                  <c:v>627.13800000000003</c:v>
                </c:pt>
                <c:pt idx="25121">
                  <c:v>627.18200000000002</c:v>
                </c:pt>
                <c:pt idx="25122">
                  <c:v>627.23699999999997</c:v>
                </c:pt>
                <c:pt idx="25123">
                  <c:v>627.31100000000004</c:v>
                </c:pt>
                <c:pt idx="25124">
                  <c:v>627.40499999999997</c:v>
                </c:pt>
                <c:pt idx="25125">
                  <c:v>627.50400000000002</c:v>
                </c:pt>
                <c:pt idx="25126">
                  <c:v>627.59900000000005</c:v>
                </c:pt>
                <c:pt idx="25127">
                  <c:v>627.68700000000001</c:v>
                </c:pt>
                <c:pt idx="25128">
                  <c:v>627.77200000000005</c:v>
                </c:pt>
                <c:pt idx="25129">
                  <c:v>627.85400000000004</c:v>
                </c:pt>
                <c:pt idx="25130">
                  <c:v>627.899</c:v>
                </c:pt>
                <c:pt idx="25131">
                  <c:v>627.899</c:v>
                </c:pt>
                <c:pt idx="25132">
                  <c:v>627.90300000000002</c:v>
                </c:pt>
                <c:pt idx="25133">
                  <c:v>627.91300000000001</c:v>
                </c:pt>
                <c:pt idx="25134">
                  <c:v>627.93799999999999</c:v>
                </c:pt>
                <c:pt idx="25135">
                  <c:v>628.00300000000004</c:v>
                </c:pt>
                <c:pt idx="25136">
                  <c:v>628.1</c:v>
                </c:pt>
                <c:pt idx="25137">
                  <c:v>628.20100000000002</c:v>
                </c:pt>
                <c:pt idx="25138">
                  <c:v>628.30100000000004</c:v>
                </c:pt>
                <c:pt idx="25139">
                  <c:v>628.399</c:v>
                </c:pt>
                <c:pt idx="25140">
                  <c:v>628.47799999999995</c:v>
                </c:pt>
                <c:pt idx="25141">
                  <c:v>628.50599999999997</c:v>
                </c:pt>
                <c:pt idx="25142">
                  <c:v>628.50699999999995</c:v>
                </c:pt>
                <c:pt idx="25143">
                  <c:v>628.51599999999996</c:v>
                </c:pt>
                <c:pt idx="25144">
                  <c:v>628.52599999999995</c:v>
                </c:pt>
                <c:pt idx="25145">
                  <c:v>628.53800000000001</c:v>
                </c:pt>
                <c:pt idx="25146">
                  <c:v>628.55899999999997</c:v>
                </c:pt>
                <c:pt idx="25147">
                  <c:v>628.58699999999999</c:v>
                </c:pt>
                <c:pt idx="25148">
                  <c:v>628.60599999999999</c:v>
                </c:pt>
                <c:pt idx="25149">
                  <c:v>628.62199999999996</c:v>
                </c:pt>
                <c:pt idx="25150">
                  <c:v>628.63900000000001</c:v>
                </c:pt>
                <c:pt idx="25151">
                  <c:v>628.65800000000002</c:v>
                </c:pt>
                <c:pt idx="25152">
                  <c:v>628.69200000000001</c:v>
                </c:pt>
                <c:pt idx="25153">
                  <c:v>628.75699999999995</c:v>
                </c:pt>
                <c:pt idx="25154">
                  <c:v>628.84699999999998</c:v>
                </c:pt>
                <c:pt idx="25155">
                  <c:v>628.89200000000005</c:v>
                </c:pt>
                <c:pt idx="25156">
                  <c:v>628.91300000000001</c:v>
                </c:pt>
                <c:pt idx="25157">
                  <c:v>628.928</c:v>
                </c:pt>
                <c:pt idx="25158">
                  <c:v>628.94000000000005</c:v>
                </c:pt>
                <c:pt idx="25159">
                  <c:v>628.95500000000004</c:v>
                </c:pt>
                <c:pt idx="25160">
                  <c:v>628.97199999999998</c:v>
                </c:pt>
                <c:pt idx="25161">
                  <c:v>628.99300000000005</c:v>
                </c:pt>
                <c:pt idx="25162">
                  <c:v>629.01300000000003</c:v>
                </c:pt>
                <c:pt idx="25163">
                  <c:v>629.03399999999999</c:v>
                </c:pt>
                <c:pt idx="25164">
                  <c:v>629.05899999999997</c:v>
                </c:pt>
                <c:pt idx="25165">
                  <c:v>629.11099999999999</c:v>
                </c:pt>
                <c:pt idx="25166">
                  <c:v>629.18299999999999</c:v>
                </c:pt>
                <c:pt idx="25167">
                  <c:v>629.22500000000002</c:v>
                </c:pt>
                <c:pt idx="25168">
                  <c:v>629.25400000000002</c:v>
                </c:pt>
                <c:pt idx="25169">
                  <c:v>629.27499999999998</c:v>
                </c:pt>
                <c:pt idx="25170">
                  <c:v>629.30799999999999</c:v>
                </c:pt>
                <c:pt idx="25171">
                  <c:v>629.33399999999995</c:v>
                </c:pt>
                <c:pt idx="25172">
                  <c:v>629.35500000000002</c:v>
                </c:pt>
                <c:pt idx="25173">
                  <c:v>629.37300000000005</c:v>
                </c:pt>
                <c:pt idx="25174">
                  <c:v>629.39300000000003</c:v>
                </c:pt>
                <c:pt idx="25175">
                  <c:v>629.41200000000003</c:v>
                </c:pt>
                <c:pt idx="25176">
                  <c:v>629.44500000000005</c:v>
                </c:pt>
                <c:pt idx="25177">
                  <c:v>629.50599999999997</c:v>
                </c:pt>
                <c:pt idx="25178">
                  <c:v>629.58799999999997</c:v>
                </c:pt>
                <c:pt idx="25179">
                  <c:v>629.678</c:v>
                </c:pt>
                <c:pt idx="25180">
                  <c:v>629.72</c:v>
                </c:pt>
                <c:pt idx="25181">
                  <c:v>629.74199999999996</c:v>
                </c:pt>
                <c:pt idx="25182">
                  <c:v>629.76499999999999</c:v>
                </c:pt>
                <c:pt idx="25183">
                  <c:v>629.798</c:v>
                </c:pt>
                <c:pt idx="25184">
                  <c:v>629.82500000000005</c:v>
                </c:pt>
                <c:pt idx="25185">
                  <c:v>629.84299999999996</c:v>
                </c:pt>
                <c:pt idx="25186">
                  <c:v>629.86099999999999</c:v>
                </c:pt>
                <c:pt idx="25187">
                  <c:v>629.87900000000002</c:v>
                </c:pt>
                <c:pt idx="25188">
                  <c:v>629.9</c:v>
                </c:pt>
                <c:pt idx="25189">
                  <c:v>629.93600000000004</c:v>
                </c:pt>
                <c:pt idx="25190">
                  <c:v>630.00400000000002</c:v>
                </c:pt>
                <c:pt idx="25191">
                  <c:v>630.07399999999996</c:v>
                </c:pt>
                <c:pt idx="25192">
                  <c:v>630.10599999999999</c:v>
                </c:pt>
                <c:pt idx="25193">
                  <c:v>630.12199999999996</c:v>
                </c:pt>
                <c:pt idx="25194">
                  <c:v>630.13300000000004</c:v>
                </c:pt>
                <c:pt idx="25195">
                  <c:v>630.14400000000001</c:v>
                </c:pt>
                <c:pt idx="25196">
                  <c:v>630.15800000000002</c:v>
                </c:pt>
                <c:pt idx="25197">
                  <c:v>630.17499999999995</c:v>
                </c:pt>
                <c:pt idx="25198">
                  <c:v>630.19500000000005</c:v>
                </c:pt>
                <c:pt idx="25199">
                  <c:v>630.21600000000001</c:v>
                </c:pt>
                <c:pt idx="25200">
                  <c:v>630.23699999999997</c:v>
                </c:pt>
                <c:pt idx="25201">
                  <c:v>630.255</c:v>
                </c:pt>
                <c:pt idx="25202">
                  <c:v>630.274</c:v>
                </c:pt>
                <c:pt idx="25203">
                  <c:v>630.29399999999998</c:v>
                </c:pt>
                <c:pt idx="25204">
                  <c:v>630.31399999999996</c:v>
                </c:pt>
                <c:pt idx="25205">
                  <c:v>630.346</c:v>
                </c:pt>
                <c:pt idx="25206">
                  <c:v>630.41300000000001</c:v>
                </c:pt>
                <c:pt idx="25207">
                  <c:v>630.46699999999998</c:v>
                </c:pt>
                <c:pt idx="25208">
                  <c:v>630.49599999999998</c:v>
                </c:pt>
                <c:pt idx="25209">
                  <c:v>630.51300000000003</c:v>
                </c:pt>
                <c:pt idx="25210">
                  <c:v>630.52800000000002</c:v>
                </c:pt>
                <c:pt idx="25211">
                  <c:v>630.54499999999996</c:v>
                </c:pt>
                <c:pt idx="25212">
                  <c:v>630.56399999999996</c:v>
                </c:pt>
                <c:pt idx="25213">
                  <c:v>630.58500000000004</c:v>
                </c:pt>
                <c:pt idx="25214">
                  <c:v>630.60599999999999</c:v>
                </c:pt>
                <c:pt idx="25215">
                  <c:v>630.625</c:v>
                </c:pt>
                <c:pt idx="25216">
                  <c:v>630.64400000000001</c:v>
                </c:pt>
                <c:pt idx="25217">
                  <c:v>630.673</c:v>
                </c:pt>
                <c:pt idx="25218">
                  <c:v>630.73</c:v>
                </c:pt>
                <c:pt idx="25219">
                  <c:v>630.79700000000003</c:v>
                </c:pt>
                <c:pt idx="25220">
                  <c:v>630.82899999999995</c:v>
                </c:pt>
                <c:pt idx="25221">
                  <c:v>630.846</c:v>
                </c:pt>
                <c:pt idx="25222">
                  <c:v>630.86099999999999</c:v>
                </c:pt>
                <c:pt idx="25223">
                  <c:v>630.875</c:v>
                </c:pt>
                <c:pt idx="25224">
                  <c:v>630.89099999999996</c:v>
                </c:pt>
                <c:pt idx="25225">
                  <c:v>630.91</c:v>
                </c:pt>
                <c:pt idx="25226">
                  <c:v>630.93100000000004</c:v>
                </c:pt>
                <c:pt idx="25227">
                  <c:v>630.95299999999997</c:v>
                </c:pt>
                <c:pt idx="25228">
                  <c:v>630.97199999999998</c:v>
                </c:pt>
                <c:pt idx="25229">
                  <c:v>630.99099999999999</c:v>
                </c:pt>
                <c:pt idx="25230">
                  <c:v>631.01</c:v>
                </c:pt>
                <c:pt idx="25231">
                  <c:v>631.03200000000004</c:v>
                </c:pt>
                <c:pt idx="25232">
                  <c:v>631.06299999999999</c:v>
                </c:pt>
                <c:pt idx="25233">
                  <c:v>631.13300000000004</c:v>
                </c:pt>
                <c:pt idx="25234">
                  <c:v>631.22199999999998</c:v>
                </c:pt>
                <c:pt idx="25235">
                  <c:v>631.27800000000002</c:v>
                </c:pt>
                <c:pt idx="25236">
                  <c:v>631.298</c:v>
                </c:pt>
                <c:pt idx="25237">
                  <c:v>631.30899999999997</c:v>
                </c:pt>
                <c:pt idx="25238">
                  <c:v>631.322</c:v>
                </c:pt>
                <c:pt idx="25239">
                  <c:v>631.33799999999997</c:v>
                </c:pt>
                <c:pt idx="25240">
                  <c:v>631.35599999999999</c:v>
                </c:pt>
                <c:pt idx="25241">
                  <c:v>631.37599999999998</c:v>
                </c:pt>
                <c:pt idx="25242">
                  <c:v>631.39800000000002</c:v>
                </c:pt>
                <c:pt idx="25243">
                  <c:v>631.41999999999996</c:v>
                </c:pt>
                <c:pt idx="25244">
                  <c:v>631.44100000000003</c:v>
                </c:pt>
                <c:pt idx="25245">
                  <c:v>631.46100000000001</c:v>
                </c:pt>
                <c:pt idx="25246">
                  <c:v>631.48800000000006</c:v>
                </c:pt>
                <c:pt idx="25247">
                  <c:v>631.53899999999999</c:v>
                </c:pt>
                <c:pt idx="25248">
                  <c:v>631.62400000000002</c:v>
                </c:pt>
                <c:pt idx="25249">
                  <c:v>631.71799999999996</c:v>
                </c:pt>
                <c:pt idx="25250">
                  <c:v>631.79399999999998</c:v>
                </c:pt>
                <c:pt idx="25251">
                  <c:v>631.82399999999996</c:v>
                </c:pt>
                <c:pt idx="25252">
                  <c:v>631.83799999999997</c:v>
                </c:pt>
                <c:pt idx="25253">
                  <c:v>631.85599999999999</c:v>
                </c:pt>
                <c:pt idx="25254">
                  <c:v>631.87900000000002</c:v>
                </c:pt>
                <c:pt idx="25255">
                  <c:v>631.91200000000003</c:v>
                </c:pt>
                <c:pt idx="25256">
                  <c:v>631.93399999999997</c:v>
                </c:pt>
                <c:pt idx="25257">
                  <c:v>631.95500000000004</c:v>
                </c:pt>
                <c:pt idx="25258">
                  <c:v>631.97299999999996</c:v>
                </c:pt>
                <c:pt idx="25259">
                  <c:v>631.99199999999996</c:v>
                </c:pt>
                <c:pt idx="25260">
                  <c:v>632.01900000000001</c:v>
                </c:pt>
                <c:pt idx="25261">
                  <c:v>632.07299999999998</c:v>
                </c:pt>
                <c:pt idx="25262">
                  <c:v>632.154</c:v>
                </c:pt>
                <c:pt idx="25263">
                  <c:v>632.245</c:v>
                </c:pt>
                <c:pt idx="25264">
                  <c:v>632.31700000000001</c:v>
                </c:pt>
                <c:pt idx="25265">
                  <c:v>632.33900000000006</c:v>
                </c:pt>
                <c:pt idx="25266">
                  <c:v>632.36400000000003</c:v>
                </c:pt>
                <c:pt idx="25267">
                  <c:v>632.39400000000001</c:v>
                </c:pt>
                <c:pt idx="25268">
                  <c:v>632.41399999999999</c:v>
                </c:pt>
                <c:pt idx="25269">
                  <c:v>632.43299999999999</c:v>
                </c:pt>
                <c:pt idx="25270">
                  <c:v>632.452</c:v>
                </c:pt>
                <c:pt idx="25271">
                  <c:v>632.471</c:v>
                </c:pt>
                <c:pt idx="25272">
                  <c:v>632.49599999999998</c:v>
                </c:pt>
                <c:pt idx="25273">
                  <c:v>632.53899999999999</c:v>
                </c:pt>
                <c:pt idx="25274">
                  <c:v>632.60900000000004</c:v>
                </c:pt>
                <c:pt idx="25275">
                  <c:v>632.697</c:v>
                </c:pt>
                <c:pt idx="25276">
                  <c:v>632.73299999999995</c:v>
                </c:pt>
                <c:pt idx="25277">
                  <c:v>632.74599999999998</c:v>
                </c:pt>
                <c:pt idx="25278">
                  <c:v>632.76499999999999</c:v>
                </c:pt>
                <c:pt idx="25279">
                  <c:v>632.78399999999999</c:v>
                </c:pt>
                <c:pt idx="25280">
                  <c:v>632.80399999999997</c:v>
                </c:pt>
                <c:pt idx="25281">
                  <c:v>632.82600000000002</c:v>
                </c:pt>
                <c:pt idx="25282">
                  <c:v>632.846</c:v>
                </c:pt>
                <c:pt idx="25283">
                  <c:v>632.86500000000001</c:v>
                </c:pt>
                <c:pt idx="25284">
                  <c:v>632.88499999999999</c:v>
                </c:pt>
                <c:pt idx="25285">
                  <c:v>632.90599999999995</c:v>
                </c:pt>
                <c:pt idx="25286">
                  <c:v>632.94100000000003</c:v>
                </c:pt>
                <c:pt idx="25287">
                  <c:v>633.00599999999997</c:v>
                </c:pt>
                <c:pt idx="25288">
                  <c:v>633.04700000000003</c:v>
                </c:pt>
                <c:pt idx="25289">
                  <c:v>633.07899999999995</c:v>
                </c:pt>
                <c:pt idx="25290">
                  <c:v>633.09199999999998</c:v>
                </c:pt>
                <c:pt idx="25291">
                  <c:v>633.10799999999995</c:v>
                </c:pt>
                <c:pt idx="25292">
                  <c:v>633.12699999999995</c:v>
                </c:pt>
                <c:pt idx="25293">
                  <c:v>633.14700000000005</c:v>
                </c:pt>
                <c:pt idx="25294">
                  <c:v>633.16899999999998</c:v>
                </c:pt>
                <c:pt idx="25295">
                  <c:v>633.19100000000003</c:v>
                </c:pt>
                <c:pt idx="25296">
                  <c:v>633.21</c:v>
                </c:pt>
                <c:pt idx="25297">
                  <c:v>633.22900000000004</c:v>
                </c:pt>
                <c:pt idx="25298">
                  <c:v>633.24800000000005</c:v>
                </c:pt>
                <c:pt idx="25299">
                  <c:v>633.26700000000005</c:v>
                </c:pt>
                <c:pt idx="25300">
                  <c:v>633.298</c:v>
                </c:pt>
                <c:pt idx="25301">
                  <c:v>633.36</c:v>
                </c:pt>
                <c:pt idx="25302">
                  <c:v>633.45100000000002</c:v>
                </c:pt>
                <c:pt idx="25303">
                  <c:v>633.51300000000003</c:v>
                </c:pt>
                <c:pt idx="25304">
                  <c:v>633.53</c:v>
                </c:pt>
                <c:pt idx="25305">
                  <c:v>633.53899999999999</c:v>
                </c:pt>
                <c:pt idx="25306">
                  <c:v>633.553</c:v>
                </c:pt>
                <c:pt idx="25307">
                  <c:v>633.57100000000003</c:v>
                </c:pt>
                <c:pt idx="25308">
                  <c:v>633.58799999999997</c:v>
                </c:pt>
                <c:pt idx="25309">
                  <c:v>633.60799999999995</c:v>
                </c:pt>
                <c:pt idx="25310">
                  <c:v>633.63099999999997</c:v>
                </c:pt>
                <c:pt idx="25311">
                  <c:v>633.65300000000002</c:v>
                </c:pt>
                <c:pt idx="25312">
                  <c:v>633.67100000000005</c:v>
                </c:pt>
                <c:pt idx="25313">
                  <c:v>633.68899999999996</c:v>
                </c:pt>
                <c:pt idx="25314">
                  <c:v>633.70799999999997</c:v>
                </c:pt>
                <c:pt idx="25315">
                  <c:v>633.73299999999995</c:v>
                </c:pt>
                <c:pt idx="25316">
                  <c:v>633.78599999999994</c:v>
                </c:pt>
                <c:pt idx="25317">
                  <c:v>633.86500000000001</c:v>
                </c:pt>
                <c:pt idx="25318">
                  <c:v>633.94500000000005</c:v>
                </c:pt>
                <c:pt idx="25319">
                  <c:v>633.96</c:v>
                </c:pt>
                <c:pt idx="25320">
                  <c:v>633.97500000000002</c:v>
                </c:pt>
                <c:pt idx="25321">
                  <c:v>633.995</c:v>
                </c:pt>
                <c:pt idx="25322">
                  <c:v>634.01300000000003</c:v>
                </c:pt>
                <c:pt idx="25323">
                  <c:v>634.03300000000002</c:v>
                </c:pt>
                <c:pt idx="25324">
                  <c:v>634.05499999999995</c:v>
                </c:pt>
                <c:pt idx="25325">
                  <c:v>634.07399999999996</c:v>
                </c:pt>
                <c:pt idx="25326">
                  <c:v>634.09199999999998</c:v>
                </c:pt>
                <c:pt idx="25327">
                  <c:v>634.11</c:v>
                </c:pt>
                <c:pt idx="25328">
                  <c:v>634.12900000000002</c:v>
                </c:pt>
                <c:pt idx="25329">
                  <c:v>634.15800000000002</c:v>
                </c:pt>
                <c:pt idx="25330">
                  <c:v>634.21500000000003</c:v>
                </c:pt>
                <c:pt idx="25331">
                  <c:v>634.29100000000005</c:v>
                </c:pt>
                <c:pt idx="25332">
                  <c:v>634.32399999999996</c:v>
                </c:pt>
                <c:pt idx="25333">
                  <c:v>634.33500000000004</c:v>
                </c:pt>
                <c:pt idx="25334">
                  <c:v>634.346</c:v>
                </c:pt>
                <c:pt idx="25335">
                  <c:v>634.35900000000004</c:v>
                </c:pt>
                <c:pt idx="25336">
                  <c:v>634.37400000000002</c:v>
                </c:pt>
                <c:pt idx="25337">
                  <c:v>634.39</c:v>
                </c:pt>
                <c:pt idx="25338">
                  <c:v>634.40499999999997</c:v>
                </c:pt>
                <c:pt idx="25339">
                  <c:v>634.42100000000005</c:v>
                </c:pt>
                <c:pt idx="25340">
                  <c:v>634.43700000000001</c:v>
                </c:pt>
                <c:pt idx="25341">
                  <c:v>634.45299999999997</c:v>
                </c:pt>
                <c:pt idx="25342">
                  <c:v>634.46900000000005</c:v>
                </c:pt>
                <c:pt idx="25343">
                  <c:v>634.48500000000001</c:v>
                </c:pt>
                <c:pt idx="25344">
                  <c:v>634.50099999999998</c:v>
                </c:pt>
                <c:pt idx="25345">
                  <c:v>634.51800000000003</c:v>
                </c:pt>
                <c:pt idx="25346">
                  <c:v>634.53599999999994</c:v>
                </c:pt>
                <c:pt idx="25347">
                  <c:v>634.553</c:v>
                </c:pt>
                <c:pt idx="25348">
                  <c:v>634.57000000000005</c:v>
                </c:pt>
                <c:pt idx="25349">
                  <c:v>634.58600000000001</c:v>
                </c:pt>
                <c:pt idx="25350">
                  <c:v>634.60299999999995</c:v>
                </c:pt>
                <c:pt idx="25351">
                  <c:v>634.62</c:v>
                </c:pt>
                <c:pt idx="25352">
                  <c:v>634.63599999999997</c:v>
                </c:pt>
                <c:pt idx="25353">
                  <c:v>634.65300000000002</c:v>
                </c:pt>
                <c:pt idx="25354">
                  <c:v>634.66999999999996</c:v>
                </c:pt>
                <c:pt idx="25355">
                  <c:v>634.68700000000001</c:v>
                </c:pt>
                <c:pt idx="25356">
                  <c:v>634.70399999999995</c:v>
                </c:pt>
                <c:pt idx="25357">
                  <c:v>634.72</c:v>
                </c:pt>
                <c:pt idx="25358">
                  <c:v>634.73699999999997</c:v>
                </c:pt>
                <c:pt idx="25359">
                  <c:v>634.755</c:v>
                </c:pt>
                <c:pt idx="25360">
                  <c:v>634.77200000000005</c:v>
                </c:pt>
                <c:pt idx="25361">
                  <c:v>634.78899999999999</c:v>
                </c:pt>
                <c:pt idx="25362">
                  <c:v>634.80499999999995</c:v>
                </c:pt>
                <c:pt idx="25363">
                  <c:v>634.822</c:v>
                </c:pt>
                <c:pt idx="25364">
                  <c:v>634.83799999999997</c:v>
                </c:pt>
                <c:pt idx="25365">
                  <c:v>634.85500000000002</c:v>
                </c:pt>
                <c:pt idx="25366">
                  <c:v>634.87099999999998</c:v>
                </c:pt>
                <c:pt idx="25367">
                  <c:v>634.88699999999994</c:v>
                </c:pt>
                <c:pt idx="25368">
                  <c:v>634.90300000000002</c:v>
                </c:pt>
                <c:pt idx="25369">
                  <c:v>634.91899999999998</c:v>
                </c:pt>
                <c:pt idx="25370">
                  <c:v>634.93399999999997</c:v>
                </c:pt>
                <c:pt idx="25371">
                  <c:v>634.94899999999996</c:v>
                </c:pt>
                <c:pt idx="25372">
                  <c:v>634.96500000000003</c:v>
                </c:pt>
                <c:pt idx="25373">
                  <c:v>634.98</c:v>
                </c:pt>
                <c:pt idx="25374">
                  <c:v>634.995</c:v>
                </c:pt>
                <c:pt idx="25375">
                  <c:v>635.01</c:v>
                </c:pt>
                <c:pt idx="25376">
                  <c:v>635.02599999999995</c:v>
                </c:pt>
                <c:pt idx="25377">
                  <c:v>635.04100000000005</c:v>
                </c:pt>
                <c:pt idx="25378">
                  <c:v>635.05600000000004</c:v>
                </c:pt>
                <c:pt idx="25379">
                  <c:v>635.07899999999995</c:v>
                </c:pt>
                <c:pt idx="25380">
                  <c:v>635.12400000000002</c:v>
                </c:pt>
                <c:pt idx="25381">
                  <c:v>635.19299999999998</c:v>
                </c:pt>
                <c:pt idx="25382">
                  <c:v>635.274</c:v>
                </c:pt>
                <c:pt idx="25383">
                  <c:v>635.35199999999998</c:v>
                </c:pt>
                <c:pt idx="25384">
                  <c:v>635.38400000000001</c:v>
                </c:pt>
                <c:pt idx="25385">
                  <c:v>635.40700000000004</c:v>
                </c:pt>
                <c:pt idx="25386">
                  <c:v>635.44299999999998</c:v>
                </c:pt>
                <c:pt idx="25387">
                  <c:v>635.47799999999995</c:v>
                </c:pt>
                <c:pt idx="25388">
                  <c:v>635.50800000000004</c:v>
                </c:pt>
                <c:pt idx="25389">
                  <c:v>635.54499999999996</c:v>
                </c:pt>
                <c:pt idx="25390">
                  <c:v>635.58900000000006</c:v>
                </c:pt>
                <c:pt idx="25391">
                  <c:v>635.62800000000004</c:v>
                </c:pt>
                <c:pt idx="25392">
                  <c:v>635.66999999999996</c:v>
                </c:pt>
                <c:pt idx="25393">
                  <c:v>635.72400000000005</c:v>
                </c:pt>
                <c:pt idx="25394">
                  <c:v>635.78800000000001</c:v>
                </c:pt>
                <c:pt idx="25395">
                  <c:v>635.84799999999996</c:v>
                </c:pt>
                <c:pt idx="25396">
                  <c:v>635.89700000000005</c:v>
                </c:pt>
                <c:pt idx="25397">
                  <c:v>635.93600000000004</c:v>
                </c:pt>
                <c:pt idx="25398">
                  <c:v>635.96400000000006</c:v>
                </c:pt>
                <c:pt idx="25399">
                  <c:v>635.98500000000001</c:v>
                </c:pt>
                <c:pt idx="25400">
                  <c:v>636.00199999999995</c:v>
                </c:pt>
                <c:pt idx="25401">
                  <c:v>636.01700000000005</c:v>
                </c:pt>
                <c:pt idx="25402">
                  <c:v>636.02</c:v>
                </c:pt>
                <c:pt idx="25403">
                  <c:v>636.024</c:v>
                </c:pt>
                <c:pt idx="25404">
                  <c:v>636.03200000000004</c:v>
                </c:pt>
                <c:pt idx="25405">
                  <c:v>636.04200000000003</c:v>
                </c:pt>
                <c:pt idx="25406">
                  <c:v>636.05799999999999</c:v>
                </c:pt>
                <c:pt idx="25407">
                  <c:v>636.07399999999996</c:v>
                </c:pt>
                <c:pt idx="25408">
                  <c:v>636.09199999999998</c:v>
                </c:pt>
                <c:pt idx="25409">
                  <c:v>636.11199999999997</c:v>
                </c:pt>
                <c:pt idx="25410">
                  <c:v>636.13</c:v>
                </c:pt>
                <c:pt idx="25411">
                  <c:v>636.14800000000002</c:v>
                </c:pt>
                <c:pt idx="25412">
                  <c:v>636.16700000000003</c:v>
                </c:pt>
                <c:pt idx="25413">
                  <c:v>636.19899999999996</c:v>
                </c:pt>
                <c:pt idx="25414">
                  <c:v>636.26199999999994</c:v>
                </c:pt>
                <c:pt idx="25415">
                  <c:v>636.34400000000005</c:v>
                </c:pt>
                <c:pt idx="25416">
                  <c:v>636.423</c:v>
                </c:pt>
                <c:pt idx="25417">
                  <c:v>636.46799999999996</c:v>
                </c:pt>
                <c:pt idx="25418">
                  <c:v>636.48800000000006</c:v>
                </c:pt>
                <c:pt idx="25419">
                  <c:v>636.505</c:v>
                </c:pt>
                <c:pt idx="25420">
                  <c:v>636.52499999999998</c:v>
                </c:pt>
                <c:pt idx="25421">
                  <c:v>636.548</c:v>
                </c:pt>
                <c:pt idx="25422">
                  <c:v>636.56799999999998</c:v>
                </c:pt>
                <c:pt idx="25423">
                  <c:v>636.58600000000001</c:v>
                </c:pt>
                <c:pt idx="25424">
                  <c:v>636.60199999999998</c:v>
                </c:pt>
                <c:pt idx="25425">
                  <c:v>636.62099999999998</c:v>
                </c:pt>
                <c:pt idx="25426">
                  <c:v>636.64099999999996</c:v>
                </c:pt>
                <c:pt idx="25427">
                  <c:v>636.67399999999998</c:v>
                </c:pt>
                <c:pt idx="25428">
                  <c:v>636.74099999999999</c:v>
                </c:pt>
                <c:pt idx="25429">
                  <c:v>636.83299999999997</c:v>
                </c:pt>
                <c:pt idx="25430">
                  <c:v>636.92499999999995</c:v>
                </c:pt>
                <c:pt idx="25431">
                  <c:v>636.96</c:v>
                </c:pt>
                <c:pt idx="25432">
                  <c:v>636.98400000000004</c:v>
                </c:pt>
                <c:pt idx="25433">
                  <c:v>636.99699999999996</c:v>
                </c:pt>
                <c:pt idx="25434">
                  <c:v>637.01400000000001</c:v>
                </c:pt>
                <c:pt idx="25435">
                  <c:v>637.03200000000004</c:v>
                </c:pt>
                <c:pt idx="25436">
                  <c:v>637.05200000000002</c:v>
                </c:pt>
                <c:pt idx="25437">
                  <c:v>637.07299999999998</c:v>
                </c:pt>
                <c:pt idx="25438">
                  <c:v>637.09299999999996</c:v>
                </c:pt>
                <c:pt idx="25439">
                  <c:v>637.11199999999997</c:v>
                </c:pt>
                <c:pt idx="25440">
                  <c:v>637.13199999999995</c:v>
                </c:pt>
                <c:pt idx="25441">
                  <c:v>637.15499999999997</c:v>
                </c:pt>
                <c:pt idx="25442">
                  <c:v>637.20000000000005</c:v>
                </c:pt>
                <c:pt idx="25443">
                  <c:v>637.27499999999998</c:v>
                </c:pt>
                <c:pt idx="25444">
                  <c:v>637.36699999999996</c:v>
                </c:pt>
                <c:pt idx="25445">
                  <c:v>637.43499999999995</c:v>
                </c:pt>
                <c:pt idx="25446">
                  <c:v>637.46799999999996</c:v>
                </c:pt>
                <c:pt idx="25447">
                  <c:v>637.48400000000004</c:v>
                </c:pt>
                <c:pt idx="25448">
                  <c:v>637.49800000000005</c:v>
                </c:pt>
                <c:pt idx="25449">
                  <c:v>637.51199999999994</c:v>
                </c:pt>
                <c:pt idx="25450">
                  <c:v>637.52800000000002</c:v>
                </c:pt>
                <c:pt idx="25451">
                  <c:v>637.548</c:v>
                </c:pt>
                <c:pt idx="25452">
                  <c:v>637.57100000000003</c:v>
                </c:pt>
                <c:pt idx="25453">
                  <c:v>637.59400000000005</c:v>
                </c:pt>
                <c:pt idx="25454">
                  <c:v>637.61300000000006</c:v>
                </c:pt>
                <c:pt idx="25455">
                  <c:v>637.63199999999995</c:v>
                </c:pt>
                <c:pt idx="25456">
                  <c:v>637.654</c:v>
                </c:pt>
                <c:pt idx="25457">
                  <c:v>637.69500000000005</c:v>
                </c:pt>
                <c:pt idx="25458">
                  <c:v>637.76599999999996</c:v>
                </c:pt>
                <c:pt idx="25459">
                  <c:v>637.85599999999999</c:v>
                </c:pt>
                <c:pt idx="25460">
                  <c:v>637.95600000000002</c:v>
                </c:pt>
                <c:pt idx="25461">
                  <c:v>638.05600000000004</c:v>
                </c:pt>
                <c:pt idx="25462">
                  <c:v>638.154</c:v>
                </c:pt>
                <c:pt idx="25463">
                  <c:v>638.16600000000005</c:v>
                </c:pt>
                <c:pt idx="25464">
                  <c:v>638.16600000000005</c:v>
                </c:pt>
                <c:pt idx="25465">
                  <c:v>638.17499999999995</c:v>
                </c:pt>
                <c:pt idx="25466">
                  <c:v>638.18399999999997</c:v>
                </c:pt>
                <c:pt idx="25467">
                  <c:v>638.19799999999998</c:v>
                </c:pt>
                <c:pt idx="25468">
                  <c:v>638.21299999999997</c:v>
                </c:pt>
                <c:pt idx="25469">
                  <c:v>638.22900000000004</c:v>
                </c:pt>
                <c:pt idx="25470">
                  <c:v>638.24699999999996</c:v>
                </c:pt>
                <c:pt idx="25471">
                  <c:v>638.26700000000005</c:v>
                </c:pt>
                <c:pt idx="25472">
                  <c:v>638.28800000000001</c:v>
                </c:pt>
                <c:pt idx="25473">
                  <c:v>638.30999999999995</c:v>
                </c:pt>
                <c:pt idx="25474">
                  <c:v>638.33100000000002</c:v>
                </c:pt>
                <c:pt idx="25475">
                  <c:v>638.35</c:v>
                </c:pt>
                <c:pt idx="25476">
                  <c:v>638.36900000000003</c:v>
                </c:pt>
                <c:pt idx="25477">
                  <c:v>638.39</c:v>
                </c:pt>
                <c:pt idx="25478">
                  <c:v>638.41</c:v>
                </c:pt>
                <c:pt idx="25479">
                  <c:v>638.43899999999996</c:v>
                </c:pt>
                <c:pt idx="25480">
                  <c:v>638.49699999999996</c:v>
                </c:pt>
                <c:pt idx="25481">
                  <c:v>638.58699999999999</c:v>
                </c:pt>
                <c:pt idx="25482">
                  <c:v>638.68399999999997</c:v>
                </c:pt>
                <c:pt idx="25483">
                  <c:v>638.78099999999995</c:v>
                </c:pt>
                <c:pt idx="25484">
                  <c:v>638.87599999999998</c:v>
                </c:pt>
                <c:pt idx="25485">
                  <c:v>638.94399999999996</c:v>
                </c:pt>
                <c:pt idx="25486">
                  <c:v>638.94399999999996</c:v>
                </c:pt>
                <c:pt idx="25487">
                  <c:v>638.94500000000005</c:v>
                </c:pt>
                <c:pt idx="25488">
                  <c:v>638.95500000000004</c:v>
                </c:pt>
                <c:pt idx="25489">
                  <c:v>638.96600000000001</c:v>
                </c:pt>
                <c:pt idx="25490">
                  <c:v>638.98199999999997</c:v>
                </c:pt>
                <c:pt idx="25491">
                  <c:v>639.03300000000002</c:v>
                </c:pt>
                <c:pt idx="25492">
                  <c:v>639.11199999999997</c:v>
                </c:pt>
                <c:pt idx="25493">
                  <c:v>639.18600000000004</c:v>
                </c:pt>
                <c:pt idx="25494">
                  <c:v>639.19500000000005</c:v>
                </c:pt>
                <c:pt idx="25495">
                  <c:v>639.19899999999996</c:v>
                </c:pt>
                <c:pt idx="25496">
                  <c:v>639.20899999999995</c:v>
                </c:pt>
                <c:pt idx="25497">
                  <c:v>639.21900000000005</c:v>
                </c:pt>
                <c:pt idx="25498">
                  <c:v>639.23299999999995</c:v>
                </c:pt>
                <c:pt idx="25499">
                  <c:v>639.24900000000002</c:v>
                </c:pt>
                <c:pt idx="25500">
                  <c:v>639.27</c:v>
                </c:pt>
                <c:pt idx="25501">
                  <c:v>639.29399999999998</c:v>
                </c:pt>
                <c:pt idx="25502">
                  <c:v>639.32799999999997</c:v>
                </c:pt>
                <c:pt idx="25503">
                  <c:v>639.37800000000004</c:v>
                </c:pt>
                <c:pt idx="25504">
                  <c:v>639.44200000000001</c:v>
                </c:pt>
                <c:pt idx="25505">
                  <c:v>639.51499999999999</c:v>
                </c:pt>
                <c:pt idx="25506">
                  <c:v>639.58799999999997</c:v>
                </c:pt>
                <c:pt idx="25507">
                  <c:v>639.654</c:v>
                </c:pt>
                <c:pt idx="25508">
                  <c:v>639.70399999999995</c:v>
                </c:pt>
                <c:pt idx="25509">
                  <c:v>639.73500000000001</c:v>
                </c:pt>
                <c:pt idx="25510">
                  <c:v>639.76</c:v>
                </c:pt>
                <c:pt idx="25511">
                  <c:v>639.78599999999994</c:v>
                </c:pt>
                <c:pt idx="25512">
                  <c:v>639.81500000000005</c:v>
                </c:pt>
                <c:pt idx="25513">
                  <c:v>639.846</c:v>
                </c:pt>
                <c:pt idx="25514">
                  <c:v>639.87300000000005</c:v>
                </c:pt>
                <c:pt idx="25515">
                  <c:v>639.89099999999996</c:v>
                </c:pt>
                <c:pt idx="25516">
                  <c:v>639.90099999999995</c:v>
                </c:pt>
                <c:pt idx="25517">
                  <c:v>639.90499999999997</c:v>
                </c:pt>
                <c:pt idx="25518">
                  <c:v>639.90499999999997</c:v>
                </c:pt>
                <c:pt idx="25519">
                  <c:v>639.90499999999997</c:v>
                </c:pt>
                <c:pt idx="25520">
                  <c:v>639.90899999999999</c:v>
                </c:pt>
                <c:pt idx="25521">
                  <c:v>639.91300000000001</c:v>
                </c:pt>
                <c:pt idx="25522">
                  <c:v>639.91899999999998</c:v>
                </c:pt>
                <c:pt idx="25523">
                  <c:v>639.92600000000004</c:v>
                </c:pt>
                <c:pt idx="25524">
                  <c:v>639.93600000000004</c:v>
                </c:pt>
                <c:pt idx="25525">
                  <c:v>639.952</c:v>
                </c:pt>
                <c:pt idx="25526">
                  <c:v>639.98099999999999</c:v>
                </c:pt>
                <c:pt idx="25527">
                  <c:v>640.03099999999995</c:v>
                </c:pt>
                <c:pt idx="25528">
                  <c:v>640.08699999999999</c:v>
                </c:pt>
                <c:pt idx="25529">
                  <c:v>640.13</c:v>
                </c:pt>
                <c:pt idx="25530">
                  <c:v>640.149</c:v>
                </c:pt>
                <c:pt idx="25531">
                  <c:v>640.15899999999999</c:v>
                </c:pt>
                <c:pt idx="25532">
                  <c:v>640.16800000000001</c:v>
                </c:pt>
                <c:pt idx="25533">
                  <c:v>640.17999999999995</c:v>
                </c:pt>
                <c:pt idx="25534">
                  <c:v>640.19600000000003</c:v>
                </c:pt>
                <c:pt idx="25535">
                  <c:v>640.21299999999997</c:v>
                </c:pt>
                <c:pt idx="25536">
                  <c:v>640.23199999999997</c:v>
                </c:pt>
                <c:pt idx="25537">
                  <c:v>640.25099999999998</c:v>
                </c:pt>
                <c:pt idx="25538">
                  <c:v>640.26900000000001</c:v>
                </c:pt>
                <c:pt idx="25539">
                  <c:v>640.28700000000003</c:v>
                </c:pt>
                <c:pt idx="25540">
                  <c:v>640.30700000000002</c:v>
                </c:pt>
                <c:pt idx="25541">
                  <c:v>640.33799999999997</c:v>
                </c:pt>
                <c:pt idx="25542">
                  <c:v>640.404</c:v>
                </c:pt>
                <c:pt idx="25543">
                  <c:v>640.48500000000001</c:v>
                </c:pt>
                <c:pt idx="25544">
                  <c:v>640.53700000000003</c:v>
                </c:pt>
                <c:pt idx="25545">
                  <c:v>640.57299999999998</c:v>
                </c:pt>
                <c:pt idx="25546">
                  <c:v>640.58100000000002</c:v>
                </c:pt>
                <c:pt idx="25547">
                  <c:v>640.59199999999998</c:v>
                </c:pt>
                <c:pt idx="25548">
                  <c:v>640.60799999999995</c:v>
                </c:pt>
                <c:pt idx="25549">
                  <c:v>640.62699999999995</c:v>
                </c:pt>
                <c:pt idx="25550">
                  <c:v>640.649</c:v>
                </c:pt>
                <c:pt idx="25551">
                  <c:v>640.67100000000005</c:v>
                </c:pt>
                <c:pt idx="25552">
                  <c:v>640.69100000000003</c:v>
                </c:pt>
                <c:pt idx="25553">
                  <c:v>640.71199999999999</c:v>
                </c:pt>
                <c:pt idx="25554">
                  <c:v>640.73199999999997</c:v>
                </c:pt>
                <c:pt idx="25555">
                  <c:v>640.75199999999995</c:v>
                </c:pt>
                <c:pt idx="25556">
                  <c:v>640.78200000000004</c:v>
                </c:pt>
                <c:pt idx="25557">
                  <c:v>640.80399999999997</c:v>
                </c:pt>
                <c:pt idx="25558">
                  <c:v>640.82100000000003</c:v>
                </c:pt>
                <c:pt idx="25559">
                  <c:v>640.83900000000006</c:v>
                </c:pt>
                <c:pt idx="25560">
                  <c:v>640.85799999999995</c:v>
                </c:pt>
                <c:pt idx="25561">
                  <c:v>640.87800000000004</c:v>
                </c:pt>
                <c:pt idx="25562">
                  <c:v>640.90099999999995</c:v>
                </c:pt>
                <c:pt idx="25563">
                  <c:v>640.92100000000005</c:v>
                </c:pt>
                <c:pt idx="25564">
                  <c:v>640.93899999999996</c:v>
                </c:pt>
                <c:pt idx="25565">
                  <c:v>640.95899999999995</c:v>
                </c:pt>
                <c:pt idx="25566">
                  <c:v>640.98</c:v>
                </c:pt>
                <c:pt idx="25567">
                  <c:v>641.01499999999999</c:v>
                </c:pt>
                <c:pt idx="25568">
                  <c:v>641.08100000000002</c:v>
                </c:pt>
                <c:pt idx="25569">
                  <c:v>641.15200000000004</c:v>
                </c:pt>
                <c:pt idx="25570">
                  <c:v>641.18600000000004</c:v>
                </c:pt>
                <c:pt idx="25571">
                  <c:v>641.21400000000006</c:v>
                </c:pt>
                <c:pt idx="25572">
                  <c:v>641.22500000000002</c:v>
                </c:pt>
                <c:pt idx="25573">
                  <c:v>641.23900000000003</c:v>
                </c:pt>
                <c:pt idx="25574">
                  <c:v>641.255</c:v>
                </c:pt>
                <c:pt idx="25575">
                  <c:v>641.28800000000001</c:v>
                </c:pt>
                <c:pt idx="25576">
                  <c:v>641.33799999999997</c:v>
                </c:pt>
                <c:pt idx="25577">
                  <c:v>641.399</c:v>
                </c:pt>
                <c:pt idx="25578">
                  <c:v>641.45799999999997</c:v>
                </c:pt>
                <c:pt idx="25579">
                  <c:v>641.51300000000003</c:v>
                </c:pt>
                <c:pt idx="25580">
                  <c:v>641.56299999999999</c:v>
                </c:pt>
                <c:pt idx="25581">
                  <c:v>641.58799999999997</c:v>
                </c:pt>
                <c:pt idx="25582">
                  <c:v>641.59799999999996</c:v>
                </c:pt>
                <c:pt idx="25583">
                  <c:v>641.60799999999995</c:v>
                </c:pt>
                <c:pt idx="25584">
                  <c:v>641.61800000000005</c:v>
                </c:pt>
                <c:pt idx="25585">
                  <c:v>641.63499999999999</c:v>
                </c:pt>
                <c:pt idx="25586">
                  <c:v>641.65499999999997</c:v>
                </c:pt>
                <c:pt idx="25587">
                  <c:v>641.67499999999995</c:v>
                </c:pt>
                <c:pt idx="25588">
                  <c:v>641.69399999999996</c:v>
                </c:pt>
                <c:pt idx="25589">
                  <c:v>641.71299999999997</c:v>
                </c:pt>
                <c:pt idx="25590">
                  <c:v>641.73299999999995</c:v>
                </c:pt>
                <c:pt idx="25591">
                  <c:v>641.75599999999997</c:v>
                </c:pt>
                <c:pt idx="25592">
                  <c:v>641.79600000000005</c:v>
                </c:pt>
                <c:pt idx="25593">
                  <c:v>641.85299999999995</c:v>
                </c:pt>
                <c:pt idx="25594">
                  <c:v>641.88699999999994</c:v>
                </c:pt>
                <c:pt idx="25595">
                  <c:v>641.90800000000002</c:v>
                </c:pt>
                <c:pt idx="25596">
                  <c:v>641.92700000000002</c:v>
                </c:pt>
                <c:pt idx="25597">
                  <c:v>641.947</c:v>
                </c:pt>
                <c:pt idx="25598">
                  <c:v>641.96799999999996</c:v>
                </c:pt>
                <c:pt idx="25599">
                  <c:v>641.98800000000006</c:v>
                </c:pt>
                <c:pt idx="25600">
                  <c:v>642.00800000000004</c:v>
                </c:pt>
                <c:pt idx="25601">
                  <c:v>642.02700000000004</c:v>
                </c:pt>
                <c:pt idx="25602">
                  <c:v>642.048</c:v>
                </c:pt>
                <c:pt idx="25603">
                  <c:v>642.07299999999998</c:v>
                </c:pt>
                <c:pt idx="25604">
                  <c:v>642.13300000000004</c:v>
                </c:pt>
                <c:pt idx="25605">
                  <c:v>642.221</c:v>
                </c:pt>
                <c:pt idx="25606">
                  <c:v>642.31600000000003</c:v>
                </c:pt>
                <c:pt idx="25607">
                  <c:v>642.40700000000004</c:v>
                </c:pt>
                <c:pt idx="25608">
                  <c:v>642.48199999999997</c:v>
                </c:pt>
                <c:pt idx="25609">
                  <c:v>642.50800000000004</c:v>
                </c:pt>
                <c:pt idx="25610">
                  <c:v>642.52499999999998</c:v>
                </c:pt>
                <c:pt idx="25611">
                  <c:v>642.54</c:v>
                </c:pt>
                <c:pt idx="25612">
                  <c:v>642.54300000000001</c:v>
                </c:pt>
                <c:pt idx="25613">
                  <c:v>642.54700000000003</c:v>
                </c:pt>
                <c:pt idx="25614">
                  <c:v>642.55499999999995</c:v>
                </c:pt>
                <c:pt idx="25615">
                  <c:v>642.56799999999998</c:v>
                </c:pt>
                <c:pt idx="25616">
                  <c:v>642.58699999999999</c:v>
                </c:pt>
                <c:pt idx="25617">
                  <c:v>642.60799999999995</c:v>
                </c:pt>
                <c:pt idx="25618">
                  <c:v>642.62699999999995</c:v>
                </c:pt>
                <c:pt idx="25619">
                  <c:v>642.64499999999998</c:v>
                </c:pt>
                <c:pt idx="25620">
                  <c:v>642.66399999999999</c:v>
                </c:pt>
                <c:pt idx="25621">
                  <c:v>642.68299999999999</c:v>
                </c:pt>
                <c:pt idx="25622">
                  <c:v>642.70799999999997</c:v>
                </c:pt>
                <c:pt idx="25623">
                  <c:v>642.76199999999994</c:v>
                </c:pt>
                <c:pt idx="25624">
                  <c:v>642.846</c:v>
                </c:pt>
                <c:pt idx="25625">
                  <c:v>642.91499999999996</c:v>
                </c:pt>
                <c:pt idx="25626">
                  <c:v>642.93899999999996</c:v>
                </c:pt>
                <c:pt idx="25627">
                  <c:v>642.95100000000002</c:v>
                </c:pt>
                <c:pt idx="25628">
                  <c:v>642.96699999999998</c:v>
                </c:pt>
                <c:pt idx="25629">
                  <c:v>642.99199999999996</c:v>
                </c:pt>
                <c:pt idx="25630">
                  <c:v>643.01599999999996</c:v>
                </c:pt>
                <c:pt idx="25631">
                  <c:v>643.04</c:v>
                </c:pt>
                <c:pt idx="25632">
                  <c:v>643.05999999999995</c:v>
                </c:pt>
                <c:pt idx="25633">
                  <c:v>643.08000000000004</c:v>
                </c:pt>
                <c:pt idx="25634">
                  <c:v>643.1</c:v>
                </c:pt>
                <c:pt idx="25635">
                  <c:v>643.11900000000003</c:v>
                </c:pt>
                <c:pt idx="25636">
                  <c:v>643.15700000000004</c:v>
                </c:pt>
                <c:pt idx="25637">
                  <c:v>643.22500000000002</c:v>
                </c:pt>
                <c:pt idx="25638">
                  <c:v>643.29499999999996</c:v>
                </c:pt>
                <c:pt idx="25639">
                  <c:v>643.32899999999995</c:v>
                </c:pt>
                <c:pt idx="25640">
                  <c:v>643.346</c:v>
                </c:pt>
                <c:pt idx="25641">
                  <c:v>643.36500000000001</c:v>
                </c:pt>
                <c:pt idx="25642">
                  <c:v>643.38499999999999</c:v>
                </c:pt>
                <c:pt idx="25643">
                  <c:v>643.40599999999995</c:v>
                </c:pt>
                <c:pt idx="25644">
                  <c:v>643.42600000000004</c:v>
                </c:pt>
                <c:pt idx="25645">
                  <c:v>643.44399999999996</c:v>
                </c:pt>
                <c:pt idx="25646">
                  <c:v>643.46500000000003</c:v>
                </c:pt>
                <c:pt idx="25647">
                  <c:v>643.495</c:v>
                </c:pt>
                <c:pt idx="25648">
                  <c:v>643.54999999999995</c:v>
                </c:pt>
                <c:pt idx="25649">
                  <c:v>643.61500000000001</c:v>
                </c:pt>
                <c:pt idx="25650">
                  <c:v>643.64599999999996</c:v>
                </c:pt>
                <c:pt idx="25651">
                  <c:v>643.65200000000004</c:v>
                </c:pt>
                <c:pt idx="25652">
                  <c:v>643.65800000000002</c:v>
                </c:pt>
                <c:pt idx="25653">
                  <c:v>643.66499999999996</c:v>
                </c:pt>
                <c:pt idx="25654">
                  <c:v>643.67399999999998</c:v>
                </c:pt>
                <c:pt idx="25655">
                  <c:v>643.69299999999998</c:v>
                </c:pt>
                <c:pt idx="25656">
                  <c:v>643.72799999999995</c:v>
                </c:pt>
                <c:pt idx="25657">
                  <c:v>643.78</c:v>
                </c:pt>
                <c:pt idx="25658">
                  <c:v>643.83399999999995</c:v>
                </c:pt>
                <c:pt idx="25659">
                  <c:v>643.87099999999998</c:v>
                </c:pt>
                <c:pt idx="25660">
                  <c:v>643.88699999999994</c:v>
                </c:pt>
                <c:pt idx="25661">
                  <c:v>643.90099999999995</c:v>
                </c:pt>
                <c:pt idx="25662">
                  <c:v>643.91499999999996</c:v>
                </c:pt>
                <c:pt idx="25663">
                  <c:v>643.93100000000004</c:v>
                </c:pt>
                <c:pt idx="25664">
                  <c:v>643.94899999999996</c:v>
                </c:pt>
                <c:pt idx="25665">
                  <c:v>643.96799999999996</c:v>
                </c:pt>
                <c:pt idx="25666">
                  <c:v>643.98699999999997</c:v>
                </c:pt>
                <c:pt idx="25667">
                  <c:v>644.00699999999995</c:v>
                </c:pt>
                <c:pt idx="25668">
                  <c:v>644.02599999999995</c:v>
                </c:pt>
                <c:pt idx="25669">
                  <c:v>644.05200000000002</c:v>
                </c:pt>
                <c:pt idx="25670">
                  <c:v>644.10400000000004</c:v>
                </c:pt>
                <c:pt idx="25671">
                  <c:v>644.18399999999997</c:v>
                </c:pt>
                <c:pt idx="25672">
                  <c:v>644.202</c:v>
                </c:pt>
                <c:pt idx="25673">
                  <c:v>644.21600000000001</c:v>
                </c:pt>
                <c:pt idx="25674">
                  <c:v>644.23800000000006</c:v>
                </c:pt>
                <c:pt idx="25675">
                  <c:v>644.26099999999997</c:v>
                </c:pt>
                <c:pt idx="25676">
                  <c:v>644.28099999999995</c:v>
                </c:pt>
                <c:pt idx="25677">
                  <c:v>644.29899999999998</c:v>
                </c:pt>
                <c:pt idx="25678">
                  <c:v>644.31799999999998</c:v>
                </c:pt>
                <c:pt idx="25679">
                  <c:v>644.33699999999999</c:v>
                </c:pt>
                <c:pt idx="25680">
                  <c:v>644.35699999999997</c:v>
                </c:pt>
                <c:pt idx="25681">
                  <c:v>644.38599999999997</c:v>
                </c:pt>
                <c:pt idx="25682">
                  <c:v>644.43799999999999</c:v>
                </c:pt>
                <c:pt idx="25683">
                  <c:v>644.48099999999999</c:v>
                </c:pt>
                <c:pt idx="25684">
                  <c:v>644.50400000000002</c:v>
                </c:pt>
                <c:pt idx="25685">
                  <c:v>644.52700000000004</c:v>
                </c:pt>
                <c:pt idx="25686">
                  <c:v>644.55200000000002</c:v>
                </c:pt>
                <c:pt idx="25687">
                  <c:v>644.57000000000005</c:v>
                </c:pt>
                <c:pt idx="25688">
                  <c:v>644.58799999999997</c:v>
                </c:pt>
                <c:pt idx="25689">
                  <c:v>644.60699999999997</c:v>
                </c:pt>
                <c:pt idx="25690">
                  <c:v>644.62599999999998</c:v>
                </c:pt>
                <c:pt idx="25691">
                  <c:v>644.64599999999996</c:v>
                </c:pt>
                <c:pt idx="25692">
                  <c:v>644.678</c:v>
                </c:pt>
                <c:pt idx="25693">
                  <c:v>644.74800000000005</c:v>
                </c:pt>
                <c:pt idx="25694">
                  <c:v>644.84199999999998</c:v>
                </c:pt>
                <c:pt idx="25695">
                  <c:v>644.91800000000001</c:v>
                </c:pt>
                <c:pt idx="25696">
                  <c:v>644.93799999999999</c:v>
                </c:pt>
                <c:pt idx="25697">
                  <c:v>644.96</c:v>
                </c:pt>
                <c:pt idx="25698">
                  <c:v>644.99400000000003</c:v>
                </c:pt>
                <c:pt idx="25699">
                  <c:v>645.02200000000005</c:v>
                </c:pt>
                <c:pt idx="25700">
                  <c:v>645.04100000000005</c:v>
                </c:pt>
                <c:pt idx="25701">
                  <c:v>645.05799999999999</c:v>
                </c:pt>
                <c:pt idx="25702">
                  <c:v>645.077</c:v>
                </c:pt>
                <c:pt idx="25703">
                  <c:v>645.096</c:v>
                </c:pt>
                <c:pt idx="25704">
                  <c:v>645.12300000000005</c:v>
                </c:pt>
                <c:pt idx="25705">
                  <c:v>645.173</c:v>
                </c:pt>
                <c:pt idx="25706">
                  <c:v>645.25</c:v>
                </c:pt>
                <c:pt idx="25707">
                  <c:v>645.34</c:v>
                </c:pt>
                <c:pt idx="25708">
                  <c:v>645.43399999999997</c:v>
                </c:pt>
                <c:pt idx="25709">
                  <c:v>645.52300000000002</c:v>
                </c:pt>
                <c:pt idx="25710">
                  <c:v>645.59100000000001</c:v>
                </c:pt>
                <c:pt idx="25711">
                  <c:v>645.625</c:v>
                </c:pt>
                <c:pt idx="25712">
                  <c:v>645.64</c:v>
                </c:pt>
                <c:pt idx="25713">
                  <c:v>645.65300000000002</c:v>
                </c:pt>
                <c:pt idx="25714">
                  <c:v>645.673</c:v>
                </c:pt>
                <c:pt idx="25715">
                  <c:v>645.69600000000003</c:v>
                </c:pt>
                <c:pt idx="25716">
                  <c:v>645.71600000000001</c:v>
                </c:pt>
                <c:pt idx="25717">
                  <c:v>645.73400000000004</c:v>
                </c:pt>
                <c:pt idx="25718">
                  <c:v>645.75300000000004</c:v>
                </c:pt>
                <c:pt idx="25719">
                  <c:v>645.77300000000002</c:v>
                </c:pt>
                <c:pt idx="25720">
                  <c:v>645.79300000000001</c:v>
                </c:pt>
                <c:pt idx="25721">
                  <c:v>645.81600000000003</c:v>
                </c:pt>
                <c:pt idx="25722">
                  <c:v>645.87400000000002</c:v>
                </c:pt>
                <c:pt idx="25723">
                  <c:v>645.96</c:v>
                </c:pt>
                <c:pt idx="25724">
                  <c:v>646.02700000000004</c:v>
                </c:pt>
                <c:pt idx="25725">
                  <c:v>646.06299999999999</c:v>
                </c:pt>
                <c:pt idx="25726">
                  <c:v>646.10699999999997</c:v>
                </c:pt>
                <c:pt idx="25727">
                  <c:v>646.15899999999999</c:v>
                </c:pt>
                <c:pt idx="25728">
                  <c:v>646.21</c:v>
                </c:pt>
                <c:pt idx="25729">
                  <c:v>646.26400000000001</c:v>
                </c:pt>
                <c:pt idx="25730">
                  <c:v>646.32500000000005</c:v>
                </c:pt>
                <c:pt idx="25731">
                  <c:v>646.36</c:v>
                </c:pt>
                <c:pt idx="25732">
                  <c:v>646.38199999999995</c:v>
                </c:pt>
                <c:pt idx="25733">
                  <c:v>646.39800000000002</c:v>
                </c:pt>
                <c:pt idx="25734">
                  <c:v>646.41999999999996</c:v>
                </c:pt>
                <c:pt idx="25735">
                  <c:v>646.45100000000002</c:v>
                </c:pt>
                <c:pt idx="25736">
                  <c:v>646.49300000000005</c:v>
                </c:pt>
                <c:pt idx="25737">
                  <c:v>646.53700000000003</c:v>
                </c:pt>
                <c:pt idx="25738">
                  <c:v>646.57500000000005</c:v>
                </c:pt>
                <c:pt idx="25739">
                  <c:v>646.60900000000004</c:v>
                </c:pt>
                <c:pt idx="25740">
                  <c:v>646.64200000000005</c:v>
                </c:pt>
                <c:pt idx="25741">
                  <c:v>646.67399999999998</c:v>
                </c:pt>
                <c:pt idx="25742">
                  <c:v>646.70399999999995</c:v>
                </c:pt>
                <c:pt idx="25743">
                  <c:v>646.726</c:v>
                </c:pt>
                <c:pt idx="25744">
                  <c:v>646.73299999999995</c:v>
                </c:pt>
                <c:pt idx="25745">
                  <c:v>646.74300000000005</c:v>
                </c:pt>
                <c:pt idx="25746">
                  <c:v>646.76199999999994</c:v>
                </c:pt>
                <c:pt idx="25747">
                  <c:v>646.79100000000005</c:v>
                </c:pt>
                <c:pt idx="25748">
                  <c:v>646.83100000000002</c:v>
                </c:pt>
                <c:pt idx="25749">
                  <c:v>646.89200000000005</c:v>
                </c:pt>
                <c:pt idx="25750">
                  <c:v>646.91200000000003</c:v>
                </c:pt>
                <c:pt idx="25751">
                  <c:v>646.94100000000003</c:v>
                </c:pt>
                <c:pt idx="25752">
                  <c:v>646.96199999999999</c:v>
                </c:pt>
                <c:pt idx="25753">
                  <c:v>646.98199999999997</c:v>
                </c:pt>
                <c:pt idx="25754">
                  <c:v>647.029</c:v>
                </c:pt>
                <c:pt idx="25755">
                  <c:v>647.11099999999999</c:v>
                </c:pt>
                <c:pt idx="25756">
                  <c:v>647.20299999999997</c:v>
                </c:pt>
                <c:pt idx="25757">
                  <c:v>647.25599999999997</c:v>
                </c:pt>
                <c:pt idx="25758">
                  <c:v>647.28</c:v>
                </c:pt>
                <c:pt idx="25759">
                  <c:v>647.28399999999999</c:v>
                </c:pt>
                <c:pt idx="25760">
                  <c:v>647.28800000000001</c:v>
                </c:pt>
                <c:pt idx="25761">
                  <c:v>647.29600000000005</c:v>
                </c:pt>
                <c:pt idx="25762">
                  <c:v>647.30999999999995</c:v>
                </c:pt>
                <c:pt idx="25763">
                  <c:v>647.32799999999997</c:v>
                </c:pt>
                <c:pt idx="25764">
                  <c:v>647.346</c:v>
                </c:pt>
                <c:pt idx="25765">
                  <c:v>647.36599999999999</c:v>
                </c:pt>
                <c:pt idx="25766">
                  <c:v>647.38400000000001</c:v>
                </c:pt>
                <c:pt idx="25767">
                  <c:v>647.40099999999995</c:v>
                </c:pt>
                <c:pt idx="25768">
                  <c:v>647.41899999999998</c:v>
                </c:pt>
                <c:pt idx="25769">
                  <c:v>647.44000000000005</c:v>
                </c:pt>
                <c:pt idx="25770">
                  <c:v>647.47699999999998</c:v>
                </c:pt>
                <c:pt idx="25771">
                  <c:v>647.52499999999998</c:v>
                </c:pt>
                <c:pt idx="25772">
                  <c:v>647.54499999999996</c:v>
                </c:pt>
                <c:pt idx="25773">
                  <c:v>647.55899999999997</c:v>
                </c:pt>
                <c:pt idx="25774">
                  <c:v>647.58000000000004</c:v>
                </c:pt>
                <c:pt idx="25775">
                  <c:v>647.6</c:v>
                </c:pt>
                <c:pt idx="25776">
                  <c:v>647.62099999999998</c:v>
                </c:pt>
                <c:pt idx="25777">
                  <c:v>647.63800000000003</c:v>
                </c:pt>
                <c:pt idx="25778">
                  <c:v>647.65700000000004</c:v>
                </c:pt>
                <c:pt idx="25779">
                  <c:v>647.67600000000004</c:v>
                </c:pt>
                <c:pt idx="25780">
                  <c:v>647.70000000000005</c:v>
                </c:pt>
                <c:pt idx="25781">
                  <c:v>647.76700000000005</c:v>
                </c:pt>
                <c:pt idx="25782">
                  <c:v>647.85699999999997</c:v>
                </c:pt>
                <c:pt idx="25783">
                  <c:v>647.88599999999997</c:v>
                </c:pt>
                <c:pt idx="25784">
                  <c:v>647.90499999999997</c:v>
                </c:pt>
                <c:pt idx="25785">
                  <c:v>647.91600000000005</c:v>
                </c:pt>
                <c:pt idx="25786">
                  <c:v>647.93100000000004</c:v>
                </c:pt>
                <c:pt idx="25787">
                  <c:v>647.94799999999998</c:v>
                </c:pt>
                <c:pt idx="25788">
                  <c:v>647.96699999999998</c:v>
                </c:pt>
                <c:pt idx="25789">
                  <c:v>647.98699999999997</c:v>
                </c:pt>
                <c:pt idx="25790">
                  <c:v>648.00599999999997</c:v>
                </c:pt>
                <c:pt idx="25791">
                  <c:v>648.024</c:v>
                </c:pt>
                <c:pt idx="25792">
                  <c:v>648.04200000000003</c:v>
                </c:pt>
                <c:pt idx="25793">
                  <c:v>648.06200000000001</c:v>
                </c:pt>
                <c:pt idx="25794">
                  <c:v>648.08399999999995</c:v>
                </c:pt>
                <c:pt idx="25795">
                  <c:v>648.125</c:v>
                </c:pt>
                <c:pt idx="25796">
                  <c:v>648.19100000000003</c:v>
                </c:pt>
                <c:pt idx="25797">
                  <c:v>648.25900000000001</c:v>
                </c:pt>
                <c:pt idx="25798">
                  <c:v>648.31700000000001</c:v>
                </c:pt>
                <c:pt idx="25799">
                  <c:v>648.37300000000005</c:v>
                </c:pt>
                <c:pt idx="25800">
                  <c:v>648.42600000000004</c:v>
                </c:pt>
                <c:pt idx="25801">
                  <c:v>648.46900000000005</c:v>
                </c:pt>
                <c:pt idx="25802">
                  <c:v>648.49699999999996</c:v>
                </c:pt>
                <c:pt idx="25803">
                  <c:v>648.51499999999999</c:v>
                </c:pt>
                <c:pt idx="25804">
                  <c:v>648.52700000000004</c:v>
                </c:pt>
                <c:pt idx="25805">
                  <c:v>648.53599999999994</c:v>
                </c:pt>
                <c:pt idx="25806">
                  <c:v>648.54600000000005</c:v>
                </c:pt>
                <c:pt idx="25807">
                  <c:v>648.55700000000002</c:v>
                </c:pt>
                <c:pt idx="25808">
                  <c:v>648.57100000000003</c:v>
                </c:pt>
                <c:pt idx="25809">
                  <c:v>648.58699999999999</c:v>
                </c:pt>
                <c:pt idx="25810">
                  <c:v>648.60699999999997</c:v>
                </c:pt>
                <c:pt idx="25811">
                  <c:v>648.62699999999995</c:v>
                </c:pt>
                <c:pt idx="25812">
                  <c:v>648.64499999999998</c:v>
                </c:pt>
                <c:pt idx="25813">
                  <c:v>648.66300000000001</c:v>
                </c:pt>
                <c:pt idx="25814">
                  <c:v>648.68200000000002</c:v>
                </c:pt>
                <c:pt idx="25815">
                  <c:v>648.71100000000001</c:v>
                </c:pt>
                <c:pt idx="25816">
                  <c:v>648.77300000000002</c:v>
                </c:pt>
                <c:pt idx="25817">
                  <c:v>648.85799999999995</c:v>
                </c:pt>
                <c:pt idx="25818">
                  <c:v>648.95399999999995</c:v>
                </c:pt>
                <c:pt idx="25819">
                  <c:v>649.01300000000003</c:v>
                </c:pt>
                <c:pt idx="25820">
                  <c:v>649.03899999999999</c:v>
                </c:pt>
                <c:pt idx="25821">
                  <c:v>649.05700000000002</c:v>
                </c:pt>
                <c:pt idx="25822">
                  <c:v>649.08100000000002</c:v>
                </c:pt>
                <c:pt idx="25823">
                  <c:v>649.10400000000004</c:v>
                </c:pt>
                <c:pt idx="25824">
                  <c:v>649.12199999999996</c:v>
                </c:pt>
                <c:pt idx="25825">
                  <c:v>649.14</c:v>
                </c:pt>
                <c:pt idx="25826">
                  <c:v>649.15899999999999</c:v>
                </c:pt>
                <c:pt idx="25827">
                  <c:v>649.178</c:v>
                </c:pt>
                <c:pt idx="25828">
                  <c:v>649.20600000000002</c:v>
                </c:pt>
                <c:pt idx="25829">
                  <c:v>649.26199999999994</c:v>
                </c:pt>
                <c:pt idx="25830">
                  <c:v>649.34500000000003</c:v>
                </c:pt>
                <c:pt idx="25831">
                  <c:v>649.43200000000002</c:v>
                </c:pt>
                <c:pt idx="25832">
                  <c:v>649.49900000000002</c:v>
                </c:pt>
                <c:pt idx="25833">
                  <c:v>649.51599999999996</c:v>
                </c:pt>
                <c:pt idx="25834">
                  <c:v>649.529</c:v>
                </c:pt>
                <c:pt idx="25835">
                  <c:v>649.55399999999997</c:v>
                </c:pt>
                <c:pt idx="25836">
                  <c:v>649.58299999999997</c:v>
                </c:pt>
                <c:pt idx="25837">
                  <c:v>649.60299999999995</c:v>
                </c:pt>
                <c:pt idx="25838">
                  <c:v>649.62199999999996</c:v>
                </c:pt>
                <c:pt idx="25839">
                  <c:v>649.64099999999996</c:v>
                </c:pt>
                <c:pt idx="25840">
                  <c:v>649.66099999999994</c:v>
                </c:pt>
                <c:pt idx="25841">
                  <c:v>649.68399999999997</c:v>
                </c:pt>
                <c:pt idx="25842">
                  <c:v>649.72699999999998</c:v>
                </c:pt>
                <c:pt idx="25843">
                  <c:v>649.79899999999998</c:v>
                </c:pt>
                <c:pt idx="25844">
                  <c:v>649.88499999999999</c:v>
                </c:pt>
                <c:pt idx="25845">
                  <c:v>649.97799999999995</c:v>
                </c:pt>
                <c:pt idx="25846">
                  <c:v>650.07399999999996</c:v>
                </c:pt>
                <c:pt idx="25847">
                  <c:v>650.13</c:v>
                </c:pt>
                <c:pt idx="25848">
                  <c:v>650.15499999999997</c:v>
                </c:pt>
                <c:pt idx="25849">
                  <c:v>650.17600000000004</c:v>
                </c:pt>
                <c:pt idx="25850">
                  <c:v>650.19200000000001</c:v>
                </c:pt>
                <c:pt idx="25851">
                  <c:v>650.21100000000001</c:v>
                </c:pt>
                <c:pt idx="25852">
                  <c:v>650.23199999999997</c:v>
                </c:pt>
                <c:pt idx="25853">
                  <c:v>650.25400000000002</c:v>
                </c:pt>
                <c:pt idx="25854">
                  <c:v>650.27599999999995</c:v>
                </c:pt>
                <c:pt idx="25855">
                  <c:v>650.29499999999996</c:v>
                </c:pt>
                <c:pt idx="25856">
                  <c:v>650.31600000000003</c:v>
                </c:pt>
                <c:pt idx="25857">
                  <c:v>650.33600000000001</c:v>
                </c:pt>
                <c:pt idx="25858">
                  <c:v>650.36300000000006</c:v>
                </c:pt>
                <c:pt idx="25859">
                  <c:v>650.41300000000001</c:v>
                </c:pt>
                <c:pt idx="25860">
                  <c:v>650.49099999999999</c:v>
                </c:pt>
                <c:pt idx="25861">
                  <c:v>650.55399999999997</c:v>
                </c:pt>
                <c:pt idx="25862">
                  <c:v>650.57500000000005</c:v>
                </c:pt>
                <c:pt idx="25863">
                  <c:v>650.58900000000006</c:v>
                </c:pt>
                <c:pt idx="25864">
                  <c:v>650.61099999999999</c:v>
                </c:pt>
                <c:pt idx="25865">
                  <c:v>650.63</c:v>
                </c:pt>
                <c:pt idx="25866">
                  <c:v>650.65099999999995</c:v>
                </c:pt>
                <c:pt idx="25867">
                  <c:v>650.67100000000005</c:v>
                </c:pt>
                <c:pt idx="25868">
                  <c:v>650.69100000000003</c:v>
                </c:pt>
                <c:pt idx="25869">
                  <c:v>650.71199999999999</c:v>
                </c:pt>
                <c:pt idx="25870">
                  <c:v>650.73199999999997</c:v>
                </c:pt>
                <c:pt idx="25871">
                  <c:v>650.774</c:v>
                </c:pt>
                <c:pt idx="25872">
                  <c:v>650.84799999999996</c:v>
                </c:pt>
                <c:pt idx="25873">
                  <c:v>650.93700000000001</c:v>
                </c:pt>
                <c:pt idx="25874">
                  <c:v>651.03099999999995</c:v>
                </c:pt>
                <c:pt idx="25875">
                  <c:v>651.06299999999999</c:v>
                </c:pt>
                <c:pt idx="25876">
                  <c:v>651.08399999999995</c:v>
                </c:pt>
                <c:pt idx="25877">
                  <c:v>651.09900000000005</c:v>
                </c:pt>
                <c:pt idx="25878">
                  <c:v>651.12</c:v>
                </c:pt>
                <c:pt idx="25879">
                  <c:v>651.13699999999994</c:v>
                </c:pt>
                <c:pt idx="25880">
                  <c:v>651.15599999999995</c:v>
                </c:pt>
                <c:pt idx="25881">
                  <c:v>651.17499999999995</c:v>
                </c:pt>
                <c:pt idx="25882">
                  <c:v>651.19399999999996</c:v>
                </c:pt>
                <c:pt idx="25883">
                  <c:v>651.21299999999997</c:v>
                </c:pt>
                <c:pt idx="25884">
                  <c:v>651.23199999999997</c:v>
                </c:pt>
                <c:pt idx="25885">
                  <c:v>651.26700000000005</c:v>
                </c:pt>
                <c:pt idx="25886">
                  <c:v>651.33199999999999</c:v>
                </c:pt>
                <c:pt idx="25887">
                  <c:v>651.40300000000002</c:v>
                </c:pt>
                <c:pt idx="25888">
                  <c:v>651.44000000000005</c:v>
                </c:pt>
                <c:pt idx="25889">
                  <c:v>651.46</c:v>
                </c:pt>
                <c:pt idx="25890">
                  <c:v>651.47</c:v>
                </c:pt>
                <c:pt idx="25891">
                  <c:v>651.48500000000001</c:v>
                </c:pt>
                <c:pt idx="25892">
                  <c:v>651.50400000000002</c:v>
                </c:pt>
                <c:pt idx="25893">
                  <c:v>651.524</c:v>
                </c:pt>
                <c:pt idx="25894">
                  <c:v>651.54600000000005</c:v>
                </c:pt>
                <c:pt idx="25895">
                  <c:v>651.56399999999996</c:v>
                </c:pt>
                <c:pt idx="25896">
                  <c:v>651.58399999999995</c:v>
                </c:pt>
                <c:pt idx="25897">
                  <c:v>651.60299999999995</c:v>
                </c:pt>
                <c:pt idx="25898">
                  <c:v>651.62300000000005</c:v>
                </c:pt>
                <c:pt idx="25899">
                  <c:v>651.67100000000005</c:v>
                </c:pt>
                <c:pt idx="25900">
                  <c:v>651.75099999999998</c:v>
                </c:pt>
                <c:pt idx="25901">
                  <c:v>651.79300000000001</c:v>
                </c:pt>
                <c:pt idx="25902">
                  <c:v>651.82500000000005</c:v>
                </c:pt>
                <c:pt idx="25903">
                  <c:v>651.84500000000003</c:v>
                </c:pt>
                <c:pt idx="25904">
                  <c:v>651.86099999999999</c:v>
                </c:pt>
                <c:pt idx="25905">
                  <c:v>651.87699999999995</c:v>
                </c:pt>
                <c:pt idx="25906">
                  <c:v>651.89599999999996</c:v>
                </c:pt>
                <c:pt idx="25907">
                  <c:v>651.91700000000003</c:v>
                </c:pt>
                <c:pt idx="25908">
                  <c:v>651.93799999999999</c:v>
                </c:pt>
                <c:pt idx="25909">
                  <c:v>651.95600000000002</c:v>
                </c:pt>
                <c:pt idx="25910">
                  <c:v>651.97500000000002</c:v>
                </c:pt>
                <c:pt idx="25911">
                  <c:v>651.99300000000005</c:v>
                </c:pt>
                <c:pt idx="25912">
                  <c:v>652.01199999999994</c:v>
                </c:pt>
                <c:pt idx="25913">
                  <c:v>652.04100000000005</c:v>
                </c:pt>
                <c:pt idx="25914">
                  <c:v>652.096</c:v>
                </c:pt>
                <c:pt idx="25915">
                  <c:v>652.173</c:v>
                </c:pt>
                <c:pt idx="25916">
                  <c:v>652.25</c:v>
                </c:pt>
                <c:pt idx="25917">
                  <c:v>652.30600000000004</c:v>
                </c:pt>
                <c:pt idx="25918">
                  <c:v>652.33500000000004</c:v>
                </c:pt>
                <c:pt idx="25919">
                  <c:v>652.34699999999998</c:v>
                </c:pt>
                <c:pt idx="25920">
                  <c:v>652.35799999999995</c:v>
                </c:pt>
                <c:pt idx="25921">
                  <c:v>652.37099999999998</c:v>
                </c:pt>
                <c:pt idx="25922">
                  <c:v>652.38400000000001</c:v>
                </c:pt>
                <c:pt idx="25923">
                  <c:v>652.40300000000002</c:v>
                </c:pt>
                <c:pt idx="25924">
                  <c:v>652.423</c:v>
                </c:pt>
                <c:pt idx="25925">
                  <c:v>652.44399999999996</c:v>
                </c:pt>
                <c:pt idx="25926">
                  <c:v>652.46699999999998</c:v>
                </c:pt>
                <c:pt idx="25927">
                  <c:v>652.48699999999997</c:v>
                </c:pt>
                <c:pt idx="25928">
                  <c:v>652.50599999999997</c:v>
                </c:pt>
                <c:pt idx="25929">
                  <c:v>652.52700000000004</c:v>
                </c:pt>
                <c:pt idx="25930">
                  <c:v>652.56299999999999</c:v>
                </c:pt>
                <c:pt idx="25931">
                  <c:v>652.62800000000004</c:v>
                </c:pt>
                <c:pt idx="25932">
                  <c:v>652.71</c:v>
                </c:pt>
                <c:pt idx="25933">
                  <c:v>652.80100000000004</c:v>
                </c:pt>
                <c:pt idx="25934">
                  <c:v>652.89499999999998</c:v>
                </c:pt>
                <c:pt idx="25935">
                  <c:v>652.96400000000006</c:v>
                </c:pt>
                <c:pt idx="25936">
                  <c:v>652.98400000000004</c:v>
                </c:pt>
                <c:pt idx="25937">
                  <c:v>652.99900000000002</c:v>
                </c:pt>
                <c:pt idx="25938">
                  <c:v>653.01499999999999</c:v>
                </c:pt>
                <c:pt idx="25939">
                  <c:v>653.029</c:v>
                </c:pt>
                <c:pt idx="25940">
                  <c:v>653.04499999999996</c:v>
                </c:pt>
                <c:pt idx="25941">
                  <c:v>653.07299999999998</c:v>
                </c:pt>
                <c:pt idx="25942">
                  <c:v>653.11599999999999</c:v>
                </c:pt>
                <c:pt idx="25943">
                  <c:v>653.17399999999998</c:v>
                </c:pt>
                <c:pt idx="25944">
                  <c:v>653.24400000000003</c:v>
                </c:pt>
                <c:pt idx="25945">
                  <c:v>653.32100000000003</c:v>
                </c:pt>
                <c:pt idx="25946">
                  <c:v>653.39499999999998</c:v>
                </c:pt>
                <c:pt idx="25947">
                  <c:v>653.44600000000003</c:v>
                </c:pt>
                <c:pt idx="25948">
                  <c:v>653.46</c:v>
                </c:pt>
                <c:pt idx="25949">
                  <c:v>653.46199999999999</c:v>
                </c:pt>
                <c:pt idx="25950">
                  <c:v>653.47</c:v>
                </c:pt>
                <c:pt idx="25951">
                  <c:v>653.48</c:v>
                </c:pt>
                <c:pt idx="25952">
                  <c:v>653.49199999999996</c:v>
                </c:pt>
                <c:pt idx="25953">
                  <c:v>653.50699999999995</c:v>
                </c:pt>
                <c:pt idx="25954">
                  <c:v>653.52300000000002</c:v>
                </c:pt>
                <c:pt idx="25955">
                  <c:v>653.54200000000003</c:v>
                </c:pt>
                <c:pt idx="25956">
                  <c:v>653.56200000000001</c:v>
                </c:pt>
                <c:pt idx="25957">
                  <c:v>653.58500000000004</c:v>
                </c:pt>
                <c:pt idx="25958">
                  <c:v>653.60699999999997</c:v>
                </c:pt>
                <c:pt idx="25959">
                  <c:v>653.625</c:v>
                </c:pt>
                <c:pt idx="25960">
                  <c:v>653.64400000000001</c:v>
                </c:pt>
                <c:pt idx="25961">
                  <c:v>653.66300000000001</c:v>
                </c:pt>
                <c:pt idx="25962">
                  <c:v>653.68399999999997</c:v>
                </c:pt>
                <c:pt idx="25963">
                  <c:v>653.71299999999997</c:v>
                </c:pt>
                <c:pt idx="25964">
                  <c:v>653.774</c:v>
                </c:pt>
                <c:pt idx="25965">
                  <c:v>653.85500000000002</c:v>
                </c:pt>
                <c:pt idx="25966">
                  <c:v>653.904</c:v>
                </c:pt>
                <c:pt idx="25967">
                  <c:v>653.92600000000004</c:v>
                </c:pt>
                <c:pt idx="25968">
                  <c:v>653.94100000000003</c:v>
                </c:pt>
                <c:pt idx="25969">
                  <c:v>653.95699999999999</c:v>
                </c:pt>
                <c:pt idx="25970">
                  <c:v>653.97500000000002</c:v>
                </c:pt>
                <c:pt idx="25971">
                  <c:v>653.99400000000003</c:v>
                </c:pt>
                <c:pt idx="25972">
                  <c:v>654.01499999999999</c:v>
                </c:pt>
                <c:pt idx="25973">
                  <c:v>654.03700000000003</c:v>
                </c:pt>
                <c:pt idx="25974">
                  <c:v>654.05999999999995</c:v>
                </c:pt>
                <c:pt idx="25975">
                  <c:v>654.08199999999999</c:v>
                </c:pt>
                <c:pt idx="25976">
                  <c:v>654.10199999999998</c:v>
                </c:pt>
                <c:pt idx="25977">
                  <c:v>654.12199999999996</c:v>
                </c:pt>
                <c:pt idx="25978">
                  <c:v>654.14200000000005</c:v>
                </c:pt>
                <c:pt idx="25979">
                  <c:v>654.16300000000001</c:v>
                </c:pt>
                <c:pt idx="25980">
                  <c:v>654.19100000000003</c:v>
                </c:pt>
                <c:pt idx="25981">
                  <c:v>654.24900000000002</c:v>
                </c:pt>
                <c:pt idx="25982">
                  <c:v>654.33100000000002</c:v>
                </c:pt>
                <c:pt idx="25983">
                  <c:v>654.41399999999999</c:v>
                </c:pt>
                <c:pt idx="25984">
                  <c:v>654.45299999999997</c:v>
                </c:pt>
                <c:pt idx="25985">
                  <c:v>654.46900000000005</c:v>
                </c:pt>
                <c:pt idx="25986">
                  <c:v>654.48699999999997</c:v>
                </c:pt>
                <c:pt idx="25987">
                  <c:v>654.50699999999995</c:v>
                </c:pt>
                <c:pt idx="25988">
                  <c:v>654.52700000000004</c:v>
                </c:pt>
                <c:pt idx="25989">
                  <c:v>654.54600000000005</c:v>
                </c:pt>
                <c:pt idx="25990">
                  <c:v>654.56600000000003</c:v>
                </c:pt>
                <c:pt idx="25991">
                  <c:v>654.58600000000001</c:v>
                </c:pt>
                <c:pt idx="25992">
                  <c:v>654.60599999999999</c:v>
                </c:pt>
                <c:pt idx="25993">
                  <c:v>654.62699999999995</c:v>
                </c:pt>
                <c:pt idx="25994">
                  <c:v>654.64599999999996</c:v>
                </c:pt>
                <c:pt idx="25995">
                  <c:v>654.66600000000005</c:v>
                </c:pt>
                <c:pt idx="25996">
                  <c:v>654.70600000000002</c:v>
                </c:pt>
                <c:pt idx="25997">
                  <c:v>654.73900000000003</c:v>
                </c:pt>
                <c:pt idx="25998">
                  <c:v>654.75800000000004</c:v>
                </c:pt>
                <c:pt idx="25999">
                  <c:v>654.78</c:v>
                </c:pt>
                <c:pt idx="26000">
                  <c:v>654.798</c:v>
                </c:pt>
                <c:pt idx="26001">
                  <c:v>654.81500000000005</c:v>
                </c:pt>
                <c:pt idx="26002">
                  <c:v>654.83299999999997</c:v>
                </c:pt>
                <c:pt idx="26003">
                  <c:v>654.85299999999995</c:v>
                </c:pt>
                <c:pt idx="26004">
                  <c:v>654.87400000000002</c:v>
                </c:pt>
                <c:pt idx="26005">
                  <c:v>654.89300000000003</c:v>
                </c:pt>
                <c:pt idx="26006">
                  <c:v>654.91399999999999</c:v>
                </c:pt>
                <c:pt idx="26007">
                  <c:v>654.94000000000005</c:v>
                </c:pt>
                <c:pt idx="26008">
                  <c:v>654.98599999999999</c:v>
                </c:pt>
                <c:pt idx="26009">
                  <c:v>655.06600000000003</c:v>
                </c:pt>
                <c:pt idx="26010">
                  <c:v>655.149</c:v>
                </c:pt>
                <c:pt idx="26011">
                  <c:v>655.18899999999996</c:v>
                </c:pt>
                <c:pt idx="26012">
                  <c:v>655.22</c:v>
                </c:pt>
                <c:pt idx="26013">
                  <c:v>655.23299999999995</c:v>
                </c:pt>
                <c:pt idx="26014">
                  <c:v>655.24900000000002</c:v>
                </c:pt>
                <c:pt idx="26015">
                  <c:v>655.26800000000003</c:v>
                </c:pt>
                <c:pt idx="26016">
                  <c:v>655.28700000000003</c:v>
                </c:pt>
                <c:pt idx="26017">
                  <c:v>655.30999999999995</c:v>
                </c:pt>
                <c:pt idx="26018">
                  <c:v>655.33000000000004</c:v>
                </c:pt>
                <c:pt idx="26019">
                  <c:v>655.35</c:v>
                </c:pt>
                <c:pt idx="26020">
                  <c:v>655.36900000000003</c:v>
                </c:pt>
                <c:pt idx="26021">
                  <c:v>655.38800000000003</c:v>
                </c:pt>
                <c:pt idx="26022">
                  <c:v>655.40700000000004</c:v>
                </c:pt>
                <c:pt idx="26023">
                  <c:v>655.42600000000004</c:v>
                </c:pt>
                <c:pt idx="26024">
                  <c:v>655.44600000000003</c:v>
                </c:pt>
                <c:pt idx="26025">
                  <c:v>655.46600000000001</c:v>
                </c:pt>
                <c:pt idx="26026">
                  <c:v>655.48699999999997</c:v>
                </c:pt>
                <c:pt idx="26027">
                  <c:v>655.50599999999997</c:v>
                </c:pt>
                <c:pt idx="26028">
                  <c:v>655.52300000000002</c:v>
                </c:pt>
                <c:pt idx="26029">
                  <c:v>655.54200000000003</c:v>
                </c:pt>
                <c:pt idx="26030">
                  <c:v>655.56100000000004</c:v>
                </c:pt>
                <c:pt idx="26031">
                  <c:v>655.59799999999996</c:v>
                </c:pt>
                <c:pt idx="26032">
                  <c:v>655.66700000000003</c:v>
                </c:pt>
                <c:pt idx="26033">
                  <c:v>655.75800000000004</c:v>
                </c:pt>
                <c:pt idx="26034">
                  <c:v>655.82899999999995</c:v>
                </c:pt>
                <c:pt idx="26035">
                  <c:v>655.85400000000004</c:v>
                </c:pt>
                <c:pt idx="26036">
                  <c:v>655.86800000000005</c:v>
                </c:pt>
                <c:pt idx="26037">
                  <c:v>655.88400000000001</c:v>
                </c:pt>
                <c:pt idx="26038">
                  <c:v>655.89700000000005</c:v>
                </c:pt>
                <c:pt idx="26039">
                  <c:v>655.91099999999994</c:v>
                </c:pt>
                <c:pt idx="26040">
                  <c:v>655.928</c:v>
                </c:pt>
                <c:pt idx="26041">
                  <c:v>655.94799999999998</c:v>
                </c:pt>
                <c:pt idx="26042">
                  <c:v>655.971</c:v>
                </c:pt>
                <c:pt idx="26043">
                  <c:v>655.995</c:v>
                </c:pt>
                <c:pt idx="26044">
                  <c:v>656.01499999999999</c:v>
                </c:pt>
                <c:pt idx="26045">
                  <c:v>656.03599999999994</c:v>
                </c:pt>
                <c:pt idx="26046">
                  <c:v>656.05600000000004</c:v>
                </c:pt>
                <c:pt idx="26047">
                  <c:v>656.07600000000002</c:v>
                </c:pt>
                <c:pt idx="26048">
                  <c:v>656.09799999999996</c:v>
                </c:pt>
                <c:pt idx="26049">
                  <c:v>656.13400000000001</c:v>
                </c:pt>
                <c:pt idx="26050">
                  <c:v>656.17100000000005</c:v>
                </c:pt>
                <c:pt idx="26051">
                  <c:v>656.20799999999997</c:v>
                </c:pt>
                <c:pt idx="26052">
                  <c:v>656.25</c:v>
                </c:pt>
                <c:pt idx="26053">
                  <c:v>656.298</c:v>
                </c:pt>
                <c:pt idx="26054">
                  <c:v>656.34900000000005</c:v>
                </c:pt>
                <c:pt idx="26055">
                  <c:v>656.38400000000001</c:v>
                </c:pt>
                <c:pt idx="26056">
                  <c:v>656.40099999999995</c:v>
                </c:pt>
                <c:pt idx="26057">
                  <c:v>656.41300000000001</c:v>
                </c:pt>
                <c:pt idx="26058">
                  <c:v>656.42700000000002</c:v>
                </c:pt>
                <c:pt idx="26059">
                  <c:v>656.44399999999996</c:v>
                </c:pt>
                <c:pt idx="26060">
                  <c:v>656.46500000000003</c:v>
                </c:pt>
                <c:pt idx="26061">
                  <c:v>656.48699999999997</c:v>
                </c:pt>
                <c:pt idx="26062">
                  <c:v>656.50699999999995</c:v>
                </c:pt>
                <c:pt idx="26063">
                  <c:v>656.52599999999995</c:v>
                </c:pt>
                <c:pt idx="26064">
                  <c:v>656.54600000000005</c:v>
                </c:pt>
                <c:pt idx="26065">
                  <c:v>656.56700000000001</c:v>
                </c:pt>
                <c:pt idx="26066">
                  <c:v>656.60199999999998</c:v>
                </c:pt>
                <c:pt idx="26067">
                  <c:v>656.66700000000003</c:v>
                </c:pt>
                <c:pt idx="26068">
                  <c:v>656.755</c:v>
                </c:pt>
                <c:pt idx="26069">
                  <c:v>656.83600000000001</c:v>
                </c:pt>
                <c:pt idx="26070">
                  <c:v>656.85900000000004</c:v>
                </c:pt>
                <c:pt idx="26071">
                  <c:v>656.86199999999997</c:v>
                </c:pt>
                <c:pt idx="26072">
                  <c:v>656.87599999999998</c:v>
                </c:pt>
                <c:pt idx="26073">
                  <c:v>656.89800000000002</c:v>
                </c:pt>
                <c:pt idx="26074">
                  <c:v>656.91700000000003</c:v>
                </c:pt>
                <c:pt idx="26075">
                  <c:v>656.93899999999996</c:v>
                </c:pt>
                <c:pt idx="26076">
                  <c:v>656.96100000000001</c:v>
                </c:pt>
                <c:pt idx="26077">
                  <c:v>656.98099999999999</c:v>
                </c:pt>
                <c:pt idx="26078">
                  <c:v>657.00099999999998</c:v>
                </c:pt>
                <c:pt idx="26079">
                  <c:v>657.02099999999996</c:v>
                </c:pt>
                <c:pt idx="26080">
                  <c:v>657.05499999999995</c:v>
                </c:pt>
                <c:pt idx="26081">
                  <c:v>657.11099999999999</c:v>
                </c:pt>
                <c:pt idx="26082">
                  <c:v>657.19200000000001</c:v>
                </c:pt>
                <c:pt idx="26083">
                  <c:v>657.28700000000003</c:v>
                </c:pt>
                <c:pt idx="26084">
                  <c:v>657.37400000000002</c:v>
                </c:pt>
                <c:pt idx="26085">
                  <c:v>657.41499999999996</c:v>
                </c:pt>
                <c:pt idx="26086">
                  <c:v>657.43200000000002</c:v>
                </c:pt>
                <c:pt idx="26087">
                  <c:v>657.45</c:v>
                </c:pt>
                <c:pt idx="26088">
                  <c:v>657.46900000000005</c:v>
                </c:pt>
                <c:pt idx="26089">
                  <c:v>657.48800000000006</c:v>
                </c:pt>
                <c:pt idx="26090">
                  <c:v>657.50800000000004</c:v>
                </c:pt>
                <c:pt idx="26091">
                  <c:v>657.529</c:v>
                </c:pt>
                <c:pt idx="26092">
                  <c:v>657.548</c:v>
                </c:pt>
                <c:pt idx="26093">
                  <c:v>657.56799999999998</c:v>
                </c:pt>
                <c:pt idx="26094">
                  <c:v>657.58900000000006</c:v>
                </c:pt>
                <c:pt idx="26095">
                  <c:v>657.61099999999999</c:v>
                </c:pt>
                <c:pt idx="26096">
                  <c:v>657.64700000000005</c:v>
                </c:pt>
                <c:pt idx="26097">
                  <c:v>657.71100000000001</c:v>
                </c:pt>
                <c:pt idx="26098">
                  <c:v>657.78800000000001</c:v>
                </c:pt>
                <c:pt idx="26099">
                  <c:v>657.84199999999998</c:v>
                </c:pt>
                <c:pt idx="26100">
                  <c:v>657.86900000000003</c:v>
                </c:pt>
                <c:pt idx="26101">
                  <c:v>657.88400000000001</c:v>
                </c:pt>
                <c:pt idx="26102">
                  <c:v>657.89599999999996</c:v>
                </c:pt>
                <c:pt idx="26103">
                  <c:v>657.90499999999997</c:v>
                </c:pt>
                <c:pt idx="26104">
                  <c:v>657.91800000000001</c:v>
                </c:pt>
                <c:pt idx="26105">
                  <c:v>657.93499999999995</c:v>
                </c:pt>
                <c:pt idx="26106">
                  <c:v>657.95299999999997</c:v>
                </c:pt>
                <c:pt idx="26107">
                  <c:v>657.97500000000002</c:v>
                </c:pt>
                <c:pt idx="26108">
                  <c:v>657.99800000000005</c:v>
                </c:pt>
                <c:pt idx="26109">
                  <c:v>658.02300000000002</c:v>
                </c:pt>
                <c:pt idx="26110">
                  <c:v>658.04499999999996</c:v>
                </c:pt>
                <c:pt idx="26111">
                  <c:v>658.06399999999996</c:v>
                </c:pt>
                <c:pt idx="26112">
                  <c:v>658.08299999999997</c:v>
                </c:pt>
                <c:pt idx="26113">
                  <c:v>658.101</c:v>
                </c:pt>
                <c:pt idx="26114">
                  <c:v>658.12099999999998</c:v>
                </c:pt>
                <c:pt idx="26115">
                  <c:v>658.14300000000003</c:v>
                </c:pt>
                <c:pt idx="26116">
                  <c:v>658.18499999999995</c:v>
                </c:pt>
                <c:pt idx="26117">
                  <c:v>658.25599999999997</c:v>
                </c:pt>
                <c:pt idx="26118">
                  <c:v>658.31200000000001</c:v>
                </c:pt>
                <c:pt idx="26119">
                  <c:v>658.34</c:v>
                </c:pt>
                <c:pt idx="26120">
                  <c:v>658.35900000000004</c:v>
                </c:pt>
                <c:pt idx="26121">
                  <c:v>658.37699999999995</c:v>
                </c:pt>
                <c:pt idx="26122">
                  <c:v>658.39599999999996</c:v>
                </c:pt>
                <c:pt idx="26123">
                  <c:v>658.41700000000003</c:v>
                </c:pt>
                <c:pt idx="26124">
                  <c:v>658.43899999999996</c:v>
                </c:pt>
                <c:pt idx="26125">
                  <c:v>658.45899999999995</c:v>
                </c:pt>
                <c:pt idx="26126">
                  <c:v>658.47699999999998</c:v>
                </c:pt>
                <c:pt idx="26127">
                  <c:v>658.49599999999998</c:v>
                </c:pt>
                <c:pt idx="26128">
                  <c:v>658.51700000000005</c:v>
                </c:pt>
                <c:pt idx="26129">
                  <c:v>658.55100000000004</c:v>
                </c:pt>
                <c:pt idx="26130">
                  <c:v>658.62</c:v>
                </c:pt>
                <c:pt idx="26131">
                  <c:v>658.71100000000001</c:v>
                </c:pt>
                <c:pt idx="26132">
                  <c:v>658.80600000000004</c:v>
                </c:pt>
                <c:pt idx="26133">
                  <c:v>658.89599999999996</c:v>
                </c:pt>
                <c:pt idx="26134">
                  <c:v>658.96100000000001</c:v>
                </c:pt>
                <c:pt idx="26135">
                  <c:v>659.00699999999995</c:v>
                </c:pt>
                <c:pt idx="26136">
                  <c:v>659.03099999999995</c:v>
                </c:pt>
                <c:pt idx="26137">
                  <c:v>659.04899999999998</c:v>
                </c:pt>
                <c:pt idx="26138">
                  <c:v>659.06200000000001</c:v>
                </c:pt>
                <c:pt idx="26139">
                  <c:v>659.07299999999998</c:v>
                </c:pt>
                <c:pt idx="26140">
                  <c:v>659.07899999999995</c:v>
                </c:pt>
                <c:pt idx="26141">
                  <c:v>659.08500000000004</c:v>
                </c:pt>
                <c:pt idx="26142">
                  <c:v>659.09400000000005</c:v>
                </c:pt>
                <c:pt idx="26143">
                  <c:v>659.10500000000002</c:v>
                </c:pt>
                <c:pt idx="26144">
                  <c:v>659.12099999999998</c:v>
                </c:pt>
                <c:pt idx="26145">
                  <c:v>659.13900000000001</c:v>
                </c:pt>
                <c:pt idx="26146">
                  <c:v>659.15800000000002</c:v>
                </c:pt>
                <c:pt idx="26147">
                  <c:v>659.178</c:v>
                </c:pt>
                <c:pt idx="26148">
                  <c:v>659.197</c:v>
                </c:pt>
                <c:pt idx="26149">
                  <c:v>659.21600000000001</c:v>
                </c:pt>
                <c:pt idx="26150">
                  <c:v>659.23500000000001</c:v>
                </c:pt>
                <c:pt idx="26151">
                  <c:v>659.26400000000001</c:v>
                </c:pt>
                <c:pt idx="26152">
                  <c:v>659.32100000000003</c:v>
                </c:pt>
                <c:pt idx="26153">
                  <c:v>659.40599999999995</c:v>
                </c:pt>
                <c:pt idx="26154">
                  <c:v>659.5</c:v>
                </c:pt>
                <c:pt idx="26155">
                  <c:v>659.59500000000003</c:v>
                </c:pt>
                <c:pt idx="26156">
                  <c:v>659.68100000000004</c:v>
                </c:pt>
                <c:pt idx="26157">
                  <c:v>659.73800000000006</c:v>
                </c:pt>
                <c:pt idx="26158">
                  <c:v>659.73800000000006</c:v>
                </c:pt>
                <c:pt idx="26159">
                  <c:v>659.73900000000003</c:v>
                </c:pt>
                <c:pt idx="26160">
                  <c:v>659.74599999999998</c:v>
                </c:pt>
                <c:pt idx="26161">
                  <c:v>659.75599999999997</c:v>
                </c:pt>
                <c:pt idx="26162">
                  <c:v>659.76400000000001</c:v>
                </c:pt>
                <c:pt idx="26163">
                  <c:v>659.77700000000004</c:v>
                </c:pt>
                <c:pt idx="26164">
                  <c:v>659.78899999999999</c:v>
                </c:pt>
                <c:pt idx="26165">
                  <c:v>659.803</c:v>
                </c:pt>
                <c:pt idx="26166">
                  <c:v>659.82500000000005</c:v>
                </c:pt>
                <c:pt idx="26167">
                  <c:v>659.84799999999996</c:v>
                </c:pt>
                <c:pt idx="26168">
                  <c:v>659.875</c:v>
                </c:pt>
                <c:pt idx="26169">
                  <c:v>659.90599999999995</c:v>
                </c:pt>
                <c:pt idx="26170">
                  <c:v>659.93299999999999</c:v>
                </c:pt>
                <c:pt idx="26171">
                  <c:v>659.95</c:v>
                </c:pt>
                <c:pt idx="26172">
                  <c:v>659.96100000000001</c:v>
                </c:pt>
                <c:pt idx="26173">
                  <c:v>659.971</c:v>
                </c:pt>
                <c:pt idx="26174">
                  <c:v>659.98400000000004</c:v>
                </c:pt>
                <c:pt idx="26175">
                  <c:v>660</c:v>
                </c:pt>
                <c:pt idx="26176">
                  <c:v>660.02</c:v>
                </c:pt>
                <c:pt idx="26177">
                  <c:v>660.04</c:v>
                </c:pt>
                <c:pt idx="26178">
                  <c:v>660.05899999999997</c:v>
                </c:pt>
                <c:pt idx="26179">
                  <c:v>660.077</c:v>
                </c:pt>
                <c:pt idx="26180">
                  <c:v>660.096</c:v>
                </c:pt>
                <c:pt idx="26181">
                  <c:v>660.11500000000001</c:v>
                </c:pt>
                <c:pt idx="26182">
                  <c:v>660.13699999999994</c:v>
                </c:pt>
                <c:pt idx="26183">
                  <c:v>660.16899999999998</c:v>
                </c:pt>
                <c:pt idx="26184">
                  <c:v>660.20600000000002</c:v>
                </c:pt>
                <c:pt idx="26185">
                  <c:v>660.24800000000005</c:v>
                </c:pt>
                <c:pt idx="26186">
                  <c:v>660.29899999999998</c:v>
                </c:pt>
                <c:pt idx="26187">
                  <c:v>660.35599999999999</c:v>
                </c:pt>
                <c:pt idx="26188">
                  <c:v>660.41600000000005</c:v>
                </c:pt>
                <c:pt idx="26189">
                  <c:v>660.47199999999998</c:v>
                </c:pt>
                <c:pt idx="26190">
                  <c:v>660.53200000000004</c:v>
                </c:pt>
                <c:pt idx="26191">
                  <c:v>660.59400000000005</c:v>
                </c:pt>
                <c:pt idx="26192">
                  <c:v>660.65300000000002</c:v>
                </c:pt>
                <c:pt idx="26193">
                  <c:v>660.70899999999995</c:v>
                </c:pt>
                <c:pt idx="26194">
                  <c:v>660.74699999999996</c:v>
                </c:pt>
                <c:pt idx="26195">
                  <c:v>660.74900000000002</c:v>
                </c:pt>
                <c:pt idx="26196">
                  <c:v>660.74900000000002</c:v>
                </c:pt>
                <c:pt idx="26197">
                  <c:v>660.75300000000004</c:v>
                </c:pt>
                <c:pt idx="26198">
                  <c:v>660.76099999999997</c:v>
                </c:pt>
                <c:pt idx="26199">
                  <c:v>660.77099999999996</c:v>
                </c:pt>
                <c:pt idx="26200">
                  <c:v>660.78200000000004</c:v>
                </c:pt>
                <c:pt idx="26201">
                  <c:v>660.79399999999998</c:v>
                </c:pt>
                <c:pt idx="26202">
                  <c:v>660.80799999999999</c:v>
                </c:pt>
                <c:pt idx="26203">
                  <c:v>660.82399999999996</c:v>
                </c:pt>
                <c:pt idx="26204">
                  <c:v>660.83900000000006</c:v>
                </c:pt>
                <c:pt idx="26205">
                  <c:v>660.85500000000002</c:v>
                </c:pt>
                <c:pt idx="26206">
                  <c:v>660.87099999999998</c:v>
                </c:pt>
                <c:pt idx="26207">
                  <c:v>660.88800000000003</c:v>
                </c:pt>
                <c:pt idx="26208">
                  <c:v>660.904</c:v>
                </c:pt>
                <c:pt idx="26209">
                  <c:v>660.92</c:v>
                </c:pt>
                <c:pt idx="26210">
                  <c:v>660.93600000000004</c:v>
                </c:pt>
                <c:pt idx="26211">
                  <c:v>660.952</c:v>
                </c:pt>
                <c:pt idx="26212">
                  <c:v>660.97400000000005</c:v>
                </c:pt>
                <c:pt idx="26213">
                  <c:v>661.00199999999995</c:v>
                </c:pt>
                <c:pt idx="26214">
                  <c:v>661.03099999999995</c:v>
                </c:pt>
                <c:pt idx="26215">
                  <c:v>661.06700000000001</c:v>
                </c:pt>
                <c:pt idx="26216">
                  <c:v>661.1</c:v>
                </c:pt>
                <c:pt idx="26217">
                  <c:v>661.14099999999996</c:v>
                </c:pt>
                <c:pt idx="26218">
                  <c:v>661.18799999999999</c:v>
                </c:pt>
                <c:pt idx="26219">
                  <c:v>661.22699999999998</c:v>
                </c:pt>
                <c:pt idx="26220">
                  <c:v>661.27</c:v>
                </c:pt>
                <c:pt idx="26221">
                  <c:v>661.32</c:v>
                </c:pt>
                <c:pt idx="26222">
                  <c:v>661.38099999999997</c:v>
                </c:pt>
                <c:pt idx="26223">
                  <c:v>661.45399999999995</c:v>
                </c:pt>
                <c:pt idx="26224">
                  <c:v>661.52</c:v>
                </c:pt>
                <c:pt idx="26225">
                  <c:v>661.57899999999995</c:v>
                </c:pt>
                <c:pt idx="26226">
                  <c:v>661.63099999999997</c:v>
                </c:pt>
                <c:pt idx="26227">
                  <c:v>661.67499999999995</c:v>
                </c:pt>
                <c:pt idx="26228">
                  <c:v>661.71600000000001</c:v>
                </c:pt>
                <c:pt idx="26229">
                  <c:v>661.745</c:v>
                </c:pt>
                <c:pt idx="26230">
                  <c:v>661.75099999999998</c:v>
                </c:pt>
                <c:pt idx="26231">
                  <c:v>661.755</c:v>
                </c:pt>
                <c:pt idx="26232">
                  <c:v>661.76199999999994</c:v>
                </c:pt>
                <c:pt idx="26233">
                  <c:v>661.77200000000005</c:v>
                </c:pt>
                <c:pt idx="26234">
                  <c:v>661.78399999999999</c:v>
                </c:pt>
                <c:pt idx="26235">
                  <c:v>661.79899999999998</c:v>
                </c:pt>
                <c:pt idx="26236">
                  <c:v>661.81600000000003</c:v>
                </c:pt>
                <c:pt idx="26237">
                  <c:v>661.83699999999999</c:v>
                </c:pt>
                <c:pt idx="26238">
                  <c:v>661.85599999999999</c:v>
                </c:pt>
                <c:pt idx="26239">
                  <c:v>661.87300000000005</c:v>
                </c:pt>
                <c:pt idx="26240">
                  <c:v>661.89099999999996</c:v>
                </c:pt>
                <c:pt idx="26241">
                  <c:v>661.91099999999994</c:v>
                </c:pt>
                <c:pt idx="26242">
                  <c:v>661.94899999999996</c:v>
                </c:pt>
                <c:pt idx="26243">
                  <c:v>662.01900000000001</c:v>
                </c:pt>
                <c:pt idx="26244">
                  <c:v>662.11300000000006</c:v>
                </c:pt>
                <c:pt idx="26245">
                  <c:v>662.21</c:v>
                </c:pt>
                <c:pt idx="26246">
                  <c:v>662.30399999999997</c:v>
                </c:pt>
                <c:pt idx="26247">
                  <c:v>662.37599999999998</c:v>
                </c:pt>
                <c:pt idx="26248">
                  <c:v>662.37599999999998</c:v>
                </c:pt>
                <c:pt idx="26249">
                  <c:v>662.37800000000004</c:v>
                </c:pt>
                <c:pt idx="26250">
                  <c:v>662.38800000000003</c:v>
                </c:pt>
                <c:pt idx="26251">
                  <c:v>662.40099999999995</c:v>
                </c:pt>
                <c:pt idx="26252">
                  <c:v>662.42</c:v>
                </c:pt>
                <c:pt idx="26253">
                  <c:v>662.43600000000004</c:v>
                </c:pt>
                <c:pt idx="26254">
                  <c:v>662.45500000000004</c:v>
                </c:pt>
                <c:pt idx="26255">
                  <c:v>662.47500000000002</c:v>
                </c:pt>
                <c:pt idx="26256">
                  <c:v>662.49699999999996</c:v>
                </c:pt>
                <c:pt idx="26257">
                  <c:v>662.52</c:v>
                </c:pt>
                <c:pt idx="26258">
                  <c:v>662.548</c:v>
                </c:pt>
                <c:pt idx="26259">
                  <c:v>662.58100000000002</c:v>
                </c:pt>
                <c:pt idx="26260">
                  <c:v>662.64599999999996</c:v>
                </c:pt>
                <c:pt idx="26261">
                  <c:v>662.70899999999995</c:v>
                </c:pt>
                <c:pt idx="26262">
                  <c:v>662.74</c:v>
                </c:pt>
                <c:pt idx="26263">
                  <c:v>662.75699999999995</c:v>
                </c:pt>
                <c:pt idx="26264">
                  <c:v>662.77300000000002</c:v>
                </c:pt>
                <c:pt idx="26265">
                  <c:v>662.79</c:v>
                </c:pt>
                <c:pt idx="26266">
                  <c:v>662.80700000000002</c:v>
                </c:pt>
                <c:pt idx="26267">
                  <c:v>662.82799999999997</c:v>
                </c:pt>
                <c:pt idx="26268">
                  <c:v>662.85199999999998</c:v>
                </c:pt>
                <c:pt idx="26269">
                  <c:v>662.875</c:v>
                </c:pt>
                <c:pt idx="26270">
                  <c:v>662.89499999999998</c:v>
                </c:pt>
                <c:pt idx="26271">
                  <c:v>662.91499999999996</c:v>
                </c:pt>
                <c:pt idx="26272">
                  <c:v>662.93499999999995</c:v>
                </c:pt>
                <c:pt idx="26273">
                  <c:v>662.96600000000001</c:v>
                </c:pt>
                <c:pt idx="26274">
                  <c:v>663.02700000000004</c:v>
                </c:pt>
                <c:pt idx="26275">
                  <c:v>663.11400000000003</c:v>
                </c:pt>
                <c:pt idx="26276">
                  <c:v>663.19500000000005</c:v>
                </c:pt>
                <c:pt idx="26277">
                  <c:v>663.21799999999996</c:v>
                </c:pt>
                <c:pt idx="26278">
                  <c:v>663.22199999999998</c:v>
                </c:pt>
                <c:pt idx="26279">
                  <c:v>663.24099999999999</c:v>
                </c:pt>
                <c:pt idx="26280">
                  <c:v>663.26199999999994</c:v>
                </c:pt>
                <c:pt idx="26281">
                  <c:v>663.28200000000004</c:v>
                </c:pt>
                <c:pt idx="26282">
                  <c:v>663.30200000000002</c:v>
                </c:pt>
                <c:pt idx="26283">
                  <c:v>663.32399999999996</c:v>
                </c:pt>
                <c:pt idx="26284">
                  <c:v>663.346</c:v>
                </c:pt>
                <c:pt idx="26285">
                  <c:v>663.36800000000005</c:v>
                </c:pt>
                <c:pt idx="26286">
                  <c:v>663.38699999999994</c:v>
                </c:pt>
                <c:pt idx="26287">
                  <c:v>663.40599999999995</c:v>
                </c:pt>
                <c:pt idx="26288">
                  <c:v>663.42600000000004</c:v>
                </c:pt>
                <c:pt idx="26289">
                  <c:v>663.44899999999996</c:v>
                </c:pt>
                <c:pt idx="26290">
                  <c:v>663.47299999999996</c:v>
                </c:pt>
                <c:pt idx="26291">
                  <c:v>663.495</c:v>
                </c:pt>
                <c:pt idx="26292">
                  <c:v>663.51400000000001</c:v>
                </c:pt>
                <c:pt idx="26293">
                  <c:v>663.53300000000002</c:v>
                </c:pt>
                <c:pt idx="26294">
                  <c:v>663.55399999999997</c:v>
                </c:pt>
                <c:pt idx="26295">
                  <c:v>663.577</c:v>
                </c:pt>
                <c:pt idx="26296">
                  <c:v>663.59900000000005</c:v>
                </c:pt>
                <c:pt idx="26297">
                  <c:v>663.62099999999998</c:v>
                </c:pt>
                <c:pt idx="26298">
                  <c:v>663.64</c:v>
                </c:pt>
                <c:pt idx="26299">
                  <c:v>663.66</c:v>
                </c:pt>
                <c:pt idx="26300">
                  <c:v>663.68</c:v>
                </c:pt>
                <c:pt idx="26301">
                  <c:v>663.7</c:v>
                </c:pt>
                <c:pt idx="26302">
                  <c:v>663.72699999999998</c:v>
                </c:pt>
                <c:pt idx="26303">
                  <c:v>663.77800000000002</c:v>
                </c:pt>
                <c:pt idx="26304">
                  <c:v>663.86199999999997</c:v>
                </c:pt>
                <c:pt idx="26305">
                  <c:v>663.95399999999995</c:v>
                </c:pt>
                <c:pt idx="26306">
                  <c:v>664.05</c:v>
                </c:pt>
                <c:pt idx="26307">
                  <c:v>664.13699999999994</c:v>
                </c:pt>
                <c:pt idx="26308">
                  <c:v>664.17200000000003</c:v>
                </c:pt>
                <c:pt idx="26309">
                  <c:v>664.2</c:v>
                </c:pt>
                <c:pt idx="26310">
                  <c:v>664.21400000000006</c:v>
                </c:pt>
                <c:pt idx="26311">
                  <c:v>664.23599999999999</c:v>
                </c:pt>
                <c:pt idx="26312">
                  <c:v>664.27599999999995</c:v>
                </c:pt>
                <c:pt idx="26313">
                  <c:v>664.32899999999995</c:v>
                </c:pt>
                <c:pt idx="26314">
                  <c:v>664.37599999999998</c:v>
                </c:pt>
                <c:pt idx="26315">
                  <c:v>664.41099999999994</c:v>
                </c:pt>
                <c:pt idx="26316">
                  <c:v>664.43</c:v>
                </c:pt>
                <c:pt idx="26317">
                  <c:v>664.44</c:v>
                </c:pt>
                <c:pt idx="26318">
                  <c:v>664.45399999999995</c:v>
                </c:pt>
                <c:pt idx="26319">
                  <c:v>664.46900000000005</c:v>
                </c:pt>
                <c:pt idx="26320">
                  <c:v>664.48699999999997</c:v>
                </c:pt>
                <c:pt idx="26321">
                  <c:v>664.50699999999995</c:v>
                </c:pt>
                <c:pt idx="26322">
                  <c:v>664.52599999999995</c:v>
                </c:pt>
                <c:pt idx="26323">
                  <c:v>664.54499999999996</c:v>
                </c:pt>
                <c:pt idx="26324">
                  <c:v>664.56299999999999</c:v>
                </c:pt>
                <c:pt idx="26325">
                  <c:v>664.58199999999999</c:v>
                </c:pt>
                <c:pt idx="26326">
                  <c:v>664.59900000000005</c:v>
                </c:pt>
                <c:pt idx="26327">
                  <c:v>664.61500000000001</c:v>
                </c:pt>
                <c:pt idx="26328">
                  <c:v>664.63</c:v>
                </c:pt>
                <c:pt idx="26329">
                  <c:v>664.64599999999996</c:v>
                </c:pt>
                <c:pt idx="26330">
                  <c:v>664.66200000000003</c:v>
                </c:pt>
                <c:pt idx="26331">
                  <c:v>664.67899999999997</c:v>
                </c:pt>
                <c:pt idx="26332">
                  <c:v>664.69600000000003</c:v>
                </c:pt>
                <c:pt idx="26333">
                  <c:v>664.71299999999997</c:v>
                </c:pt>
                <c:pt idx="26334">
                  <c:v>664.72900000000004</c:v>
                </c:pt>
                <c:pt idx="26335">
                  <c:v>664.74400000000003</c:v>
                </c:pt>
                <c:pt idx="26336">
                  <c:v>664.76199999999994</c:v>
                </c:pt>
                <c:pt idx="26337">
                  <c:v>664.78099999999995</c:v>
                </c:pt>
                <c:pt idx="26338">
                  <c:v>664.803</c:v>
                </c:pt>
                <c:pt idx="26339">
                  <c:v>664.822</c:v>
                </c:pt>
                <c:pt idx="26340">
                  <c:v>664.83900000000006</c:v>
                </c:pt>
                <c:pt idx="26341">
                  <c:v>664.85699999999997</c:v>
                </c:pt>
                <c:pt idx="26342">
                  <c:v>664.87599999999998</c:v>
                </c:pt>
                <c:pt idx="26343">
                  <c:v>664.89800000000002</c:v>
                </c:pt>
                <c:pt idx="26344">
                  <c:v>664.93499999999995</c:v>
                </c:pt>
                <c:pt idx="26345">
                  <c:v>664.98599999999999</c:v>
                </c:pt>
                <c:pt idx="26346">
                  <c:v>665.03899999999999</c:v>
                </c:pt>
                <c:pt idx="26347">
                  <c:v>665.09299999999996</c:v>
                </c:pt>
                <c:pt idx="26348">
                  <c:v>665.13699999999994</c:v>
                </c:pt>
                <c:pt idx="26349">
                  <c:v>665.16399999999999</c:v>
                </c:pt>
                <c:pt idx="26350">
                  <c:v>665.178</c:v>
                </c:pt>
                <c:pt idx="26351">
                  <c:v>665.19299999999998</c:v>
                </c:pt>
                <c:pt idx="26352">
                  <c:v>665.21100000000001</c:v>
                </c:pt>
                <c:pt idx="26353">
                  <c:v>665.22900000000004</c:v>
                </c:pt>
                <c:pt idx="26354">
                  <c:v>665.24800000000005</c:v>
                </c:pt>
                <c:pt idx="26355">
                  <c:v>665.26900000000001</c:v>
                </c:pt>
                <c:pt idx="26356">
                  <c:v>665.29100000000005</c:v>
                </c:pt>
                <c:pt idx="26357">
                  <c:v>665.31200000000001</c:v>
                </c:pt>
                <c:pt idx="26358">
                  <c:v>665.33199999999999</c:v>
                </c:pt>
                <c:pt idx="26359">
                  <c:v>665.35199999999998</c:v>
                </c:pt>
                <c:pt idx="26360">
                  <c:v>665.37099999999998</c:v>
                </c:pt>
                <c:pt idx="26361">
                  <c:v>665.39099999999996</c:v>
                </c:pt>
                <c:pt idx="26362">
                  <c:v>665.41099999999994</c:v>
                </c:pt>
                <c:pt idx="26363">
                  <c:v>665.42899999999997</c:v>
                </c:pt>
                <c:pt idx="26364">
                  <c:v>665.44500000000005</c:v>
                </c:pt>
                <c:pt idx="26365">
                  <c:v>665.47400000000005</c:v>
                </c:pt>
                <c:pt idx="26366">
                  <c:v>665.50900000000001</c:v>
                </c:pt>
                <c:pt idx="26367">
                  <c:v>665.55</c:v>
                </c:pt>
                <c:pt idx="26368">
                  <c:v>665.59699999999998</c:v>
                </c:pt>
                <c:pt idx="26369">
                  <c:v>665.63199999999995</c:v>
                </c:pt>
                <c:pt idx="26370">
                  <c:v>665.65200000000004</c:v>
                </c:pt>
                <c:pt idx="26371">
                  <c:v>665.66800000000001</c:v>
                </c:pt>
                <c:pt idx="26372">
                  <c:v>665.68299999999999</c:v>
                </c:pt>
                <c:pt idx="26373">
                  <c:v>665.71299999999997</c:v>
                </c:pt>
                <c:pt idx="26374">
                  <c:v>665.75900000000001</c:v>
                </c:pt>
                <c:pt idx="26375">
                  <c:v>665.83299999999997</c:v>
                </c:pt>
                <c:pt idx="26376">
                  <c:v>665.87800000000004</c:v>
                </c:pt>
                <c:pt idx="26377">
                  <c:v>665.89700000000005</c:v>
                </c:pt>
                <c:pt idx="26378">
                  <c:v>665.91</c:v>
                </c:pt>
                <c:pt idx="26379">
                  <c:v>665.93299999999999</c:v>
                </c:pt>
                <c:pt idx="26380">
                  <c:v>665.96500000000003</c:v>
                </c:pt>
                <c:pt idx="26381">
                  <c:v>666.00599999999997</c:v>
                </c:pt>
                <c:pt idx="26382">
                  <c:v>666.03099999999995</c:v>
                </c:pt>
                <c:pt idx="26383">
                  <c:v>666.03800000000001</c:v>
                </c:pt>
                <c:pt idx="26384">
                  <c:v>666.04399999999998</c:v>
                </c:pt>
                <c:pt idx="26385">
                  <c:v>666.05100000000004</c:v>
                </c:pt>
                <c:pt idx="26386">
                  <c:v>666.06100000000004</c:v>
                </c:pt>
                <c:pt idx="26387">
                  <c:v>666.072</c:v>
                </c:pt>
                <c:pt idx="26388">
                  <c:v>666.08600000000001</c:v>
                </c:pt>
                <c:pt idx="26389">
                  <c:v>666.10199999999998</c:v>
                </c:pt>
                <c:pt idx="26390">
                  <c:v>666.11800000000005</c:v>
                </c:pt>
                <c:pt idx="26391">
                  <c:v>666.13599999999997</c:v>
                </c:pt>
                <c:pt idx="26392">
                  <c:v>666.154</c:v>
                </c:pt>
                <c:pt idx="26393">
                  <c:v>666.173</c:v>
                </c:pt>
                <c:pt idx="26394">
                  <c:v>666.19299999999998</c:v>
                </c:pt>
                <c:pt idx="26395">
                  <c:v>666.21100000000001</c:v>
                </c:pt>
                <c:pt idx="26396">
                  <c:v>666.23</c:v>
                </c:pt>
                <c:pt idx="26397">
                  <c:v>666.24800000000005</c:v>
                </c:pt>
                <c:pt idx="26398">
                  <c:v>666.26199999999994</c:v>
                </c:pt>
                <c:pt idx="26399">
                  <c:v>666.28499999999997</c:v>
                </c:pt>
                <c:pt idx="26400">
                  <c:v>666.31299999999999</c:v>
                </c:pt>
                <c:pt idx="26401">
                  <c:v>666.33600000000001</c:v>
                </c:pt>
                <c:pt idx="26402">
                  <c:v>666.35699999999997</c:v>
                </c:pt>
                <c:pt idx="26403">
                  <c:v>666.37900000000002</c:v>
                </c:pt>
                <c:pt idx="26404">
                  <c:v>666.39700000000005</c:v>
                </c:pt>
                <c:pt idx="26405">
                  <c:v>666.41499999999996</c:v>
                </c:pt>
                <c:pt idx="26406">
                  <c:v>666.43499999999995</c:v>
                </c:pt>
                <c:pt idx="26407">
                  <c:v>666.45399999999995</c:v>
                </c:pt>
                <c:pt idx="26408">
                  <c:v>666.47799999999995</c:v>
                </c:pt>
                <c:pt idx="26409">
                  <c:v>666.52099999999996</c:v>
                </c:pt>
                <c:pt idx="26410">
                  <c:v>666.59</c:v>
                </c:pt>
                <c:pt idx="26411">
                  <c:v>666.67600000000004</c:v>
                </c:pt>
                <c:pt idx="26412">
                  <c:v>666.76499999999999</c:v>
                </c:pt>
                <c:pt idx="26413">
                  <c:v>666.81700000000001</c:v>
                </c:pt>
                <c:pt idx="26414">
                  <c:v>666.83600000000001</c:v>
                </c:pt>
                <c:pt idx="26415">
                  <c:v>666.85</c:v>
                </c:pt>
                <c:pt idx="26416">
                  <c:v>666.86400000000003</c:v>
                </c:pt>
                <c:pt idx="26417">
                  <c:v>666.88099999999997</c:v>
                </c:pt>
                <c:pt idx="26418">
                  <c:v>666.899</c:v>
                </c:pt>
                <c:pt idx="26419">
                  <c:v>666.92</c:v>
                </c:pt>
                <c:pt idx="26420">
                  <c:v>666.94200000000001</c:v>
                </c:pt>
                <c:pt idx="26421">
                  <c:v>666.96699999999998</c:v>
                </c:pt>
                <c:pt idx="26422">
                  <c:v>666.99099999999999</c:v>
                </c:pt>
                <c:pt idx="26423">
                  <c:v>667.00900000000001</c:v>
                </c:pt>
                <c:pt idx="26424">
                  <c:v>667.02800000000002</c:v>
                </c:pt>
                <c:pt idx="26425">
                  <c:v>667.048</c:v>
                </c:pt>
                <c:pt idx="26426">
                  <c:v>667.06799999999998</c:v>
                </c:pt>
                <c:pt idx="26427">
                  <c:v>667.09699999999998</c:v>
                </c:pt>
                <c:pt idx="26428">
                  <c:v>667.13400000000001</c:v>
                </c:pt>
                <c:pt idx="26429">
                  <c:v>667.15599999999995</c:v>
                </c:pt>
                <c:pt idx="26430">
                  <c:v>667.17499999999995</c:v>
                </c:pt>
                <c:pt idx="26431">
                  <c:v>667.19299999999998</c:v>
                </c:pt>
                <c:pt idx="26432">
                  <c:v>667.21500000000003</c:v>
                </c:pt>
                <c:pt idx="26433">
                  <c:v>667.23599999999999</c:v>
                </c:pt>
                <c:pt idx="26434">
                  <c:v>667.25800000000004</c:v>
                </c:pt>
                <c:pt idx="26435">
                  <c:v>667.279</c:v>
                </c:pt>
                <c:pt idx="26436">
                  <c:v>667.298</c:v>
                </c:pt>
                <c:pt idx="26437">
                  <c:v>667.31700000000001</c:v>
                </c:pt>
                <c:pt idx="26438">
                  <c:v>667.33600000000001</c:v>
                </c:pt>
                <c:pt idx="26439">
                  <c:v>667.36500000000001</c:v>
                </c:pt>
                <c:pt idx="26440">
                  <c:v>667.42200000000003</c:v>
                </c:pt>
                <c:pt idx="26441">
                  <c:v>667.51099999999997</c:v>
                </c:pt>
                <c:pt idx="26442">
                  <c:v>667.60500000000002</c:v>
                </c:pt>
                <c:pt idx="26443">
                  <c:v>667.65800000000002</c:v>
                </c:pt>
                <c:pt idx="26444">
                  <c:v>667.68100000000004</c:v>
                </c:pt>
                <c:pt idx="26445">
                  <c:v>667.7</c:v>
                </c:pt>
                <c:pt idx="26446">
                  <c:v>667.726</c:v>
                </c:pt>
                <c:pt idx="26447">
                  <c:v>667.76900000000001</c:v>
                </c:pt>
                <c:pt idx="26448">
                  <c:v>667.82799999999997</c:v>
                </c:pt>
                <c:pt idx="26449">
                  <c:v>667.88800000000003</c:v>
                </c:pt>
                <c:pt idx="26450">
                  <c:v>667.93600000000004</c:v>
                </c:pt>
                <c:pt idx="26451">
                  <c:v>667.97199999999998</c:v>
                </c:pt>
                <c:pt idx="26452">
                  <c:v>668.01400000000001</c:v>
                </c:pt>
                <c:pt idx="26453">
                  <c:v>668.03399999999999</c:v>
                </c:pt>
                <c:pt idx="26454">
                  <c:v>668.04499999999996</c:v>
                </c:pt>
                <c:pt idx="26455">
                  <c:v>668.05700000000002</c:v>
                </c:pt>
                <c:pt idx="26456">
                  <c:v>668.07100000000003</c:v>
                </c:pt>
                <c:pt idx="26457">
                  <c:v>668.08799999999997</c:v>
                </c:pt>
                <c:pt idx="26458">
                  <c:v>668.10699999999997</c:v>
                </c:pt>
                <c:pt idx="26459">
                  <c:v>668.12699999999995</c:v>
                </c:pt>
                <c:pt idx="26460">
                  <c:v>668.15</c:v>
                </c:pt>
                <c:pt idx="26461">
                  <c:v>668.17</c:v>
                </c:pt>
                <c:pt idx="26462">
                  <c:v>668.18700000000001</c:v>
                </c:pt>
                <c:pt idx="26463">
                  <c:v>668.20500000000004</c:v>
                </c:pt>
                <c:pt idx="26464">
                  <c:v>668.22400000000005</c:v>
                </c:pt>
                <c:pt idx="26465">
                  <c:v>668.24300000000005</c:v>
                </c:pt>
                <c:pt idx="26466">
                  <c:v>668.26700000000005</c:v>
                </c:pt>
                <c:pt idx="26467">
                  <c:v>668.298</c:v>
                </c:pt>
                <c:pt idx="26468">
                  <c:v>668.32899999999995</c:v>
                </c:pt>
                <c:pt idx="26469">
                  <c:v>668.35599999999999</c:v>
                </c:pt>
                <c:pt idx="26470">
                  <c:v>668.38099999999997</c:v>
                </c:pt>
                <c:pt idx="26471">
                  <c:v>668.40300000000002</c:v>
                </c:pt>
                <c:pt idx="26472">
                  <c:v>668.42600000000004</c:v>
                </c:pt>
                <c:pt idx="26473">
                  <c:v>668.45</c:v>
                </c:pt>
                <c:pt idx="26474">
                  <c:v>668.47400000000005</c:v>
                </c:pt>
                <c:pt idx="26475">
                  <c:v>668.49699999999996</c:v>
                </c:pt>
                <c:pt idx="26476">
                  <c:v>668.51499999999999</c:v>
                </c:pt>
                <c:pt idx="26477">
                  <c:v>668.53</c:v>
                </c:pt>
                <c:pt idx="26478">
                  <c:v>668.54600000000005</c:v>
                </c:pt>
                <c:pt idx="26479">
                  <c:v>668.56299999999999</c:v>
                </c:pt>
                <c:pt idx="26480">
                  <c:v>668.58</c:v>
                </c:pt>
                <c:pt idx="26481">
                  <c:v>668.59900000000005</c:v>
                </c:pt>
                <c:pt idx="26482">
                  <c:v>668.61699999999996</c:v>
                </c:pt>
                <c:pt idx="26483">
                  <c:v>668.63400000000001</c:v>
                </c:pt>
                <c:pt idx="26484">
                  <c:v>668.64700000000005</c:v>
                </c:pt>
                <c:pt idx="26485">
                  <c:v>668.66099999999994</c:v>
                </c:pt>
                <c:pt idx="26486">
                  <c:v>668.67399999999998</c:v>
                </c:pt>
                <c:pt idx="26487">
                  <c:v>668.69799999999998</c:v>
                </c:pt>
                <c:pt idx="26488">
                  <c:v>668.73599999999999</c:v>
                </c:pt>
                <c:pt idx="26489">
                  <c:v>668.77800000000002</c:v>
                </c:pt>
                <c:pt idx="26490">
                  <c:v>668.822</c:v>
                </c:pt>
                <c:pt idx="26491">
                  <c:v>668.87300000000005</c:v>
                </c:pt>
                <c:pt idx="26492">
                  <c:v>668.92100000000005</c:v>
                </c:pt>
                <c:pt idx="26493">
                  <c:v>668.95299999999997</c:v>
                </c:pt>
                <c:pt idx="26494">
                  <c:v>668.96400000000006</c:v>
                </c:pt>
                <c:pt idx="26495">
                  <c:v>668.97299999999996</c:v>
                </c:pt>
                <c:pt idx="26496">
                  <c:v>668.98500000000001</c:v>
                </c:pt>
                <c:pt idx="26497">
                  <c:v>669.00400000000002</c:v>
                </c:pt>
                <c:pt idx="26498">
                  <c:v>669.02499999999998</c:v>
                </c:pt>
                <c:pt idx="26499">
                  <c:v>669.04600000000005</c:v>
                </c:pt>
                <c:pt idx="26500">
                  <c:v>669.06700000000001</c:v>
                </c:pt>
                <c:pt idx="26501">
                  <c:v>669.08</c:v>
                </c:pt>
                <c:pt idx="26502">
                  <c:v>669.09199999999998</c:v>
                </c:pt>
                <c:pt idx="26503">
                  <c:v>669.10900000000004</c:v>
                </c:pt>
                <c:pt idx="26504">
                  <c:v>669.13099999999997</c:v>
                </c:pt>
                <c:pt idx="26505">
                  <c:v>669.149</c:v>
                </c:pt>
                <c:pt idx="26506">
                  <c:v>669.16499999999996</c:v>
                </c:pt>
                <c:pt idx="26507">
                  <c:v>669.18</c:v>
                </c:pt>
                <c:pt idx="26508">
                  <c:v>669.19399999999996</c:v>
                </c:pt>
                <c:pt idx="26509">
                  <c:v>669.20799999999997</c:v>
                </c:pt>
                <c:pt idx="26510">
                  <c:v>669.22299999999996</c:v>
                </c:pt>
                <c:pt idx="26511">
                  <c:v>669.24300000000005</c:v>
                </c:pt>
                <c:pt idx="26512">
                  <c:v>669.25099999999998</c:v>
                </c:pt>
                <c:pt idx="26513">
                  <c:v>669.25599999999997</c:v>
                </c:pt>
                <c:pt idx="26514">
                  <c:v>669.26900000000001</c:v>
                </c:pt>
                <c:pt idx="26515">
                  <c:v>669.29600000000005</c:v>
                </c:pt>
                <c:pt idx="26516">
                  <c:v>669.322</c:v>
                </c:pt>
                <c:pt idx="26517">
                  <c:v>669.34</c:v>
                </c:pt>
                <c:pt idx="26518">
                  <c:v>669.35699999999997</c:v>
                </c:pt>
                <c:pt idx="26519">
                  <c:v>669.375</c:v>
                </c:pt>
                <c:pt idx="26520">
                  <c:v>669.39400000000001</c:v>
                </c:pt>
                <c:pt idx="26521">
                  <c:v>669.41200000000003</c:v>
                </c:pt>
                <c:pt idx="26522">
                  <c:v>669.43499999999995</c:v>
                </c:pt>
                <c:pt idx="26523">
                  <c:v>669.46600000000001</c:v>
                </c:pt>
                <c:pt idx="26524">
                  <c:v>669.50900000000001</c:v>
                </c:pt>
                <c:pt idx="26525">
                  <c:v>669.56299999999999</c:v>
                </c:pt>
                <c:pt idx="26526">
                  <c:v>669.60500000000002</c:v>
                </c:pt>
                <c:pt idx="26527">
                  <c:v>669.63</c:v>
                </c:pt>
                <c:pt idx="26528">
                  <c:v>669.64800000000002</c:v>
                </c:pt>
                <c:pt idx="26529">
                  <c:v>669.66499999999996</c:v>
                </c:pt>
                <c:pt idx="26530">
                  <c:v>669.68299999999999</c:v>
                </c:pt>
                <c:pt idx="26531">
                  <c:v>669.70100000000002</c:v>
                </c:pt>
                <c:pt idx="26532">
                  <c:v>669.72</c:v>
                </c:pt>
                <c:pt idx="26533">
                  <c:v>669.74199999999996</c:v>
                </c:pt>
                <c:pt idx="26534">
                  <c:v>669.76499999999999</c:v>
                </c:pt>
                <c:pt idx="26535">
                  <c:v>669.78399999999999</c:v>
                </c:pt>
                <c:pt idx="26536">
                  <c:v>669.80399999999997</c:v>
                </c:pt>
                <c:pt idx="26537">
                  <c:v>669.82399999999996</c:v>
                </c:pt>
                <c:pt idx="26538">
                  <c:v>669.84699999999998</c:v>
                </c:pt>
                <c:pt idx="26539">
                  <c:v>669.88800000000003</c:v>
                </c:pt>
                <c:pt idx="26540">
                  <c:v>669.96699999999998</c:v>
                </c:pt>
                <c:pt idx="26541">
                  <c:v>669.995</c:v>
                </c:pt>
                <c:pt idx="26542">
                  <c:v>670.00199999999995</c:v>
                </c:pt>
                <c:pt idx="26543">
                  <c:v>670.01400000000001</c:v>
                </c:pt>
                <c:pt idx="26544">
                  <c:v>670.03399999999999</c:v>
                </c:pt>
                <c:pt idx="26545">
                  <c:v>670.05200000000002</c:v>
                </c:pt>
                <c:pt idx="26546">
                  <c:v>670.07100000000003</c:v>
                </c:pt>
                <c:pt idx="26547">
                  <c:v>670.09400000000005</c:v>
                </c:pt>
                <c:pt idx="26548">
                  <c:v>670.11699999999996</c:v>
                </c:pt>
                <c:pt idx="26549">
                  <c:v>670.13900000000001</c:v>
                </c:pt>
                <c:pt idx="26550">
                  <c:v>670.15899999999999</c:v>
                </c:pt>
                <c:pt idx="26551">
                  <c:v>670.18899999999996</c:v>
                </c:pt>
                <c:pt idx="26552">
                  <c:v>670.24599999999998</c:v>
                </c:pt>
                <c:pt idx="26553">
                  <c:v>670.327</c:v>
                </c:pt>
                <c:pt idx="26554">
                  <c:v>670.41899999999998</c:v>
                </c:pt>
                <c:pt idx="26555">
                  <c:v>670.50900000000001</c:v>
                </c:pt>
                <c:pt idx="26556">
                  <c:v>670.56700000000001</c:v>
                </c:pt>
                <c:pt idx="26557">
                  <c:v>670.58399999999995</c:v>
                </c:pt>
                <c:pt idx="26558">
                  <c:v>670.59299999999996</c:v>
                </c:pt>
                <c:pt idx="26559">
                  <c:v>670.60500000000002</c:v>
                </c:pt>
                <c:pt idx="26560">
                  <c:v>670.61900000000003</c:v>
                </c:pt>
                <c:pt idx="26561">
                  <c:v>670.63800000000003</c:v>
                </c:pt>
                <c:pt idx="26562">
                  <c:v>670.65499999999997</c:v>
                </c:pt>
                <c:pt idx="26563">
                  <c:v>670.67499999999995</c:v>
                </c:pt>
                <c:pt idx="26564">
                  <c:v>670.69500000000005</c:v>
                </c:pt>
                <c:pt idx="26565">
                  <c:v>670.71799999999996</c:v>
                </c:pt>
                <c:pt idx="26566">
                  <c:v>670.74099999999999</c:v>
                </c:pt>
                <c:pt idx="26567">
                  <c:v>670.75900000000001</c:v>
                </c:pt>
                <c:pt idx="26568">
                  <c:v>670.77800000000002</c:v>
                </c:pt>
                <c:pt idx="26569">
                  <c:v>670.798</c:v>
                </c:pt>
                <c:pt idx="26570">
                  <c:v>670.81700000000001</c:v>
                </c:pt>
                <c:pt idx="26571">
                  <c:v>670.84299999999996</c:v>
                </c:pt>
                <c:pt idx="26572">
                  <c:v>670.90099999999995</c:v>
                </c:pt>
                <c:pt idx="26573">
                  <c:v>670.947</c:v>
                </c:pt>
                <c:pt idx="26574">
                  <c:v>670.95399999999995</c:v>
                </c:pt>
                <c:pt idx="26575">
                  <c:v>670.96299999999997</c:v>
                </c:pt>
                <c:pt idx="26576">
                  <c:v>670.97699999999998</c:v>
                </c:pt>
                <c:pt idx="26577">
                  <c:v>670.99400000000003</c:v>
                </c:pt>
                <c:pt idx="26578">
                  <c:v>671.01300000000003</c:v>
                </c:pt>
                <c:pt idx="26579">
                  <c:v>671.03300000000002</c:v>
                </c:pt>
                <c:pt idx="26580">
                  <c:v>671.05100000000004</c:v>
                </c:pt>
                <c:pt idx="26581">
                  <c:v>671.07</c:v>
                </c:pt>
                <c:pt idx="26582">
                  <c:v>671.08900000000006</c:v>
                </c:pt>
                <c:pt idx="26583">
                  <c:v>671.10799999999995</c:v>
                </c:pt>
                <c:pt idx="26584">
                  <c:v>671.13499999999999</c:v>
                </c:pt>
                <c:pt idx="26585">
                  <c:v>671.19299999999998</c:v>
                </c:pt>
                <c:pt idx="26586">
                  <c:v>671.279</c:v>
                </c:pt>
                <c:pt idx="26587">
                  <c:v>671.36500000000001</c:v>
                </c:pt>
                <c:pt idx="26588">
                  <c:v>671.41099999999994</c:v>
                </c:pt>
                <c:pt idx="26589">
                  <c:v>671.42100000000005</c:v>
                </c:pt>
                <c:pt idx="26590">
                  <c:v>671.43299999999999</c:v>
                </c:pt>
                <c:pt idx="26591">
                  <c:v>671.44500000000005</c:v>
                </c:pt>
                <c:pt idx="26592">
                  <c:v>671.45899999999995</c:v>
                </c:pt>
                <c:pt idx="26593">
                  <c:v>671.47699999999998</c:v>
                </c:pt>
                <c:pt idx="26594">
                  <c:v>671.495</c:v>
                </c:pt>
                <c:pt idx="26595">
                  <c:v>671.51700000000005</c:v>
                </c:pt>
                <c:pt idx="26596">
                  <c:v>671.53800000000001</c:v>
                </c:pt>
                <c:pt idx="26597">
                  <c:v>671.55799999999999</c:v>
                </c:pt>
                <c:pt idx="26598">
                  <c:v>671.57899999999995</c:v>
                </c:pt>
                <c:pt idx="26599">
                  <c:v>671.59900000000005</c:v>
                </c:pt>
                <c:pt idx="26600">
                  <c:v>671.62</c:v>
                </c:pt>
                <c:pt idx="26601">
                  <c:v>671.64099999999996</c:v>
                </c:pt>
                <c:pt idx="26602">
                  <c:v>671.66</c:v>
                </c:pt>
                <c:pt idx="26603">
                  <c:v>671.68600000000004</c:v>
                </c:pt>
                <c:pt idx="26604">
                  <c:v>671.70899999999995</c:v>
                </c:pt>
                <c:pt idx="26605">
                  <c:v>671.73</c:v>
                </c:pt>
                <c:pt idx="26606">
                  <c:v>671.74800000000005</c:v>
                </c:pt>
                <c:pt idx="26607">
                  <c:v>671.76800000000003</c:v>
                </c:pt>
                <c:pt idx="26608">
                  <c:v>671.79</c:v>
                </c:pt>
                <c:pt idx="26609">
                  <c:v>671.83</c:v>
                </c:pt>
                <c:pt idx="26610">
                  <c:v>671.90300000000002</c:v>
                </c:pt>
                <c:pt idx="26611">
                  <c:v>671.99199999999996</c:v>
                </c:pt>
                <c:pt idx="26612">
                  <c:v>672.08500000000004</c:v>
                </c:pt>
                <c:pt idx="26613">
                  <c:v>672.18100000000004</c:v>
                </c:pt>
                <c:pt idx="26614">
                  <c:v>672.25699999999995</c:v>
                </c:pt>
                <c:pt idx="26615">
                  <c:v>672.28200000000004</c:v>
                </c:pt>
                <c:pt idx="26616">
                  <c:v>672.28599999999994</c:v>
                </c:pt>
                <c:pt idx="26617">
                  <c:v>672.29600000000005</c:v>
                </c:pt>
                <c:pt idx="26618">
                  <c:v>672.30799999999999</c:v>
                </c:pt>
                <c:pt idx="26619">
                  <c:v>672.327</c:v>
                </c:pt>
                <c:pt idx="26620">
                  <c:v>672.34900000000005</c:v>
                </c:pt>
                <c:pt idx="26621">
                  <c:v>672.36800000000005</c:v>
                </c:pt>
                <c:pt idx="26622">
                  <c:v>672.38599999999997</c:v>
                </c:pt>
                <c:pt idx="26623">
                  <c:v>672.40700000000004</c:v>
                </c:pt>
                <c:pt idx="26624">
                  <c:v>672.42700000000002</c:v>
                </c:pt>
                <c:pt idx="26625">
                  <c:v>672.447</c:v>
                </c:pt>
                <c:pt idx="26626">
                  <c:v>672.46600000000001</c:v>
                </c:pt>
                <c:pt idx="26627">
                  <c:v>672.48599999999999</c:v>
                </c:pt>
                <c:pt idx="26628">
                  <c:v>672.51099999999997</c:v>
                </c:pt>
                <c:pt idx="26629">
                  <c:v>672.53099999999995</c:v>
                </c:pt>
                <c:pt idx="26630">
                  <c:v>672.55</c:v>
                </c:pt>
                <c:pt idx="26631">
                  <c:v>672.57500000000005</c:v>
                </c:pt>
                <c:pt idx="26632">
                  <c:v>672.62900000000002</c:v>
                </c:pt>
                <c:pt idx="26633">
                  <c:v>672.70899999999995</c:v>
                </c:pt>
                <c:pt idx="26634">
                  <c:v>672.80100000000004</c:v>
                </c:pt>
                <c:pt idx="26635">
                  <c:v>672.84199999999998</c:v>
                </c:pt>
                <c:pt idx="26636">
                  <c:v>672.86</c:v>
                </c:pt>
                <c:pt idx="26637">
                  <c:v>672.87800000000004</c:v>
                </c:pt>
                <c:pt idx="26638">
                  <c:v>672.904</c:v>
                </c:pt>
                <c:pt idx="26639">
                  <c:v>672.92600000000004</c:v>
                </c:pt>
                <c:pt idx="26640">
                  <c:v>672.94200000000001</c:v>
                </c:pt>
                <c:pt idx="26641">
                  <c:v>672.95899999999995</c:v>
                </c:pt>
                <c:pt idx="26642">
                  <c:v>672.97900000000004</c:v>
                </c:pt>
                <c:pt idx="26643">
                  <c:v>673.00199999999995</c:v>
                </c:pt>
                <c:pt idx="26644">
                  <c:v>673.024</c:v>
                </c:pt>
                <c:pt idx="26645">
                  <c:v>673.04300000000001</c:v>
                </c:pt>
                <c:pt idx="26646">
                  <c:v>673.06299999999999</c:v>
                </c:pt>
                <c:pt idx="26647">
                  <c:v>673.08699999999999</c:v>
                </c:pt>
                <c:pt idx="26648">
                  <c:v>673.12699999999995</c:v>
                </c:pt>
                <c:pt idx="26649">
                  <c:v>673.19799999999998</c:v>
                </c:pt>
                <c:pt idx="26650">
                  <c:v>673.27800000000002</c:v>
                </c:pt>
                <c:pt idx="26651">
                  <c:v>673.31799999999998</c:v>
                </c:pt>
                <c:pt idx="26652">
                  <c:v>673.34199999999998</c:v>
                </c:pt>
                <c:pt idx="26653">
                  <c:v>673.35900000000004</c:v>
                </c:pt>
                <c:pt idx="26654">
                  <c:v>673.37400000000002</c:v>
                </c:pt>
                <c:pt idx="26655">
                  <c:v>673.39400000000001</c:v>
                </c:pt>
                <c:pt idx="26656">
                  <c:v>673.41099999999994</c:v>
                </c:pt>
                <c:pt idx="26657">
                  <c:v>673.42899999999997</c:v>
                </c:pt>
                <c:pt idx="26658">
                  <c:v>673.44799999999998</c:v>
                </c:pt>
                <c:pt idx="26659">
                  <c:v>673.46900000000005</c:v>
                </c:pt>
                <c:pt idx="26660">
                  <c:v>673.49099999999999</c:v>
                </c:pt>
                <c:pt idx="26661">
                  <c:v>673.51099999999997</c:v>
                </c:pt>
                <c:pt idx="26662">
                  <c:v>673.53099999999995</c:v>
                </c:pt>
                <c:pt idx="26663">
                  <c:v>673.55100000000004</c:v>
                </c:pt>
                <c:pt idx="26664">
                  <c:v>673.57100000000003</c:v>
                </c:pt>
                <c:pt idx="26665">
                  <c:v>673.59100000000001</c:v>
                </c:pt>
                <c:pt idx="26666">
                  <c:v>673.61</c:v>
                </c:pt>
                <c:pt idx="26667">
                  <c:v>673.62699999999995</c:v>
                </c:pt>
                <c:pt idx="26668">
                  <c:v>673.64499999999998</c:v>
                </c:pt>
                <c:pt idx="26669">
                  <c:v>673.66399999999999</c:v>
                </c:pt>
                <c:pt idx="26670">
                  <c:v>673.68499999999995</c:v>
                </c:pt>
                <c:pt idx="26671">
                  <c:v>673.70699999999999</c:v>
                </c:pt>
                <c:pt idx="26672">
                  <c:v>673.73</c:v>
                </c:pt>
                <c:pt idx="26673">
                  <c:v>673.75099999999998</c:v>
                </c:pt>
                <c:pt idx="26674">
                  <c:v>673.77</c:v>
                </c:pt>
                <c:pt idx="26675">
                  <c:v>673.78899999999999</c:v>
                </c:pt>
                <c:pt idx="26676">
                  <c:v>673.81500000000005</c:v>
                </c:pt>
                <c:pt idx="26677">
                  <c:v>673.86699999999996</c:v>
                </c:pt>
                <c:pt idx="26678">
                  <c:v>673.94600000000003</c:v>
                </c:pt>
                <c:pt idx="26679">
                  <c:v>674.04100000000005</c:v>
                </c:pt>
                <c:pt idx="26680">
                  <c:v>674.13699999999994</c:v>
                </c:pt>
                <c:pt idx="26681">
                  <c:v>674.21600000000001</c:v>
                </c:pt>
                <c:pt idx="26682">
                  <c:v>674.21600000000001</c:v>
                </c:pt>
                <c:pt idx="26683">
                  <c:v>674.21699999999998</c:v>
                </c:pt>
                <c:pt idx="26684">
                  <c:v>674.22199999999998</c:v>
                </c:pt>
                <c:pt idx="26685">
                  <c:v>674.23</c:v>
                </c:pt>
                <c:pt idx="26686">
                  <c:v>674.24900000000002</c:v>
                </c:pt>
                <c:pt idx="26687">
                  <c:v>674.29399999999998</c:v>
                </c:pt>
                <c:pt idx="26688">
                  <c:v>674.37599999999998</c:v>
                </c:pt>
                <c:pt idx="26689">
                  <c:v>674.47199999999998</c:v>
                </c:pt>
                <c:pt idx="26690">
                  <c:v>674.56799999999998</c:v>
                </c:pt>
                <c:pt idx="26691">
                  <c:v>674.66499999999996</c:v>
                </c:pt>
                <c:pt idx="26692">
                  <c:v>674.75800000000004</c:v>
                </c:pt>
                <c:pt idx="26693">
                  <c:v>674.84500000000003</c:v>
                </c:pt>
                <c:pt idx="26694">
                  <c:v>674.93200000000002</c:v>
                </c:pt>
                <c:pt idx="26695">
                  <c:v>675.01400000000001</c:v>
                </c:pt>
                <c:pt idx="26696">
                  <c:v>675.05799999999999</c:v>
                </c:pt>
                <c:pt idx="26697">
                  <c:v>675.06799999999998</c:v>
                </c:pt>
                <c:pt idx="26698">
                  <c:v>675.06799999999998</c:v>
                </c:pt>
                <c:pt idx="26699">
                  <c:v>675.06799999999998</c:v>
                </c:pt>
                <c:pt idx="26700">
                  <c:v>675.07299999999998</c:v>
                </c:pt>
                <c:pt idx="26701">
                  <c:v>675.08399999999995</c:v>
                </c:pt>
                <c:pt idx="26702">
                  <c:v>675.10699999999997</c:v>
                </c:pt>
                <c:pt idx="26703">
                  <c:v>675.15700000000004</c:v>
                </c:pt>
                <c:pt idx="26704">
                  <c:v>675.24</c:v>
                </c:pt>
                <c:pt idx="26705">
                  <c:v>675.33399999999995</c:v>
                </c:pt>
                <c:pt idx="26706">
                  <c:v>675.43</c:v>
                </c:pt>
                <c:pt idx="26707">
                  <c:v>675.48299999999995</c:v>
                </c:pt>
                <c:pt idx="26708">
                  <c:v>675.48500000000001</c:v>
                </c:pt>
                <c:pt idx="26709">
                  <c:v>675.49</c:v>
                </c:pt>
                <c:pt idx="26710">
                  <c:v>675.49900000000002</c:v>
                </c:pt>
                <c:pt idx="26711">
                  <c:v>675.51099999999997</c:v>
                </c:pt>
                <c:pt idx="26712">
                  <c:v>675.529</c:v>
                </c:pt>
                <c:pt idx="26713">
                  <c:v>675.54499999999996</c:v>
                </c:pt>
                <c:pt idx="26714">
                  <c:v>675.56500000000005</c:v>
                </c:pt>
                <c:pt idx="26715">
                  <c:v>675.58600000000001</c:v>
                </c:pt>
                <c:pt idx="26716">
                  <c:v>675.60699999999997</c:v>
                </c:pt>
                <c:pt idx="26717">
                  <c:v>675.62599999999998</c:v>
                </c:pt>
                <c:pt idx="26718">
                  <c:v>675.64599999999996</c:v>
                </c:pt>
                <c:pt idx="26719">
                  <c:v>675.66499999999996</c:v>
                </c:pt>
                <c:pt idx="26720">
                  <c:v>675.69600000000003</c:v>
                </c:pt>
                <c:pt idx="26721">
                  <c:v>675.75900000000001</c:v>
                </c:pt>
                <c:pt idx="26722">
                  <c:v>675.84299999999996</c:v>
                </c:pt>
                <c:pt idx="26723">
                  <c:v>675.93399999999997</c:v>
                </c:pt>
                <c:pt idx="26724">
                  <c:v>675.97299999999996</c:v>
                </c:pt>
                <c:pt idx="26725">
                  <c:v>675.99</c:v>
                </c:pt>
                <c:pt idx="26726">
                  <c:v>676.00699999999995</c:v>
                </c:pt>
                <c:pt idx="26727">
                  <c:v>676.03300000000002</c:v>
                </c:pt>
                <c:pt idx="26728">
                  <c:v>676.06</c:v>
                </c:pt>
                <c:pt idx="26729">
                  <c:v>676.08199999999999</c:v>
                </c:pt>
                <c:pt idx="26730">
                  <c:v>676.10199999999998</c:v>
                </c:pt>
                <c:pt idx="26731">
                  <c:v>676.12099999999998</c:v>
                </c:pt>
                <c:pt idx="26732">
                  <c:v>676.14200000000005</c:v>
                </c:pt>
                <c:pt idx="26733">
                  <c:v>676.16899999999998</c:v>
                </c:pt>
                <c:pt idx="26734">
                  <c:v>676.21900000000005</c:v>
                </c:pt>
                <c:pt idx="26735">
                  <c:v>676.29700000000003</c:v>
                </c:pt>
                <c:pt idx="26736">
                  <c:v>676.375</c:v>
                </c:pt>
                <c:pt idx="26737">
                  <c:v>676.41800000000001</c:v>
                </c:pt>
                <c:pt idx="26738">
                  <c:v>676.43200000000002</c:v>
                </c:pt>
                <c:pt idx="26739">
                  <c:v>676.44600000000003</c:v>
                </c:pt>
                <c:pt idx="26740">
                  <c:v>676.46600000000001</c:v>
                </c:pt>
                <c:pt idx="26741">
                  <c:v>676.48400000000004</c:v>
                </c:pt>
                <c:pt idx="26742">
                  <c:v>676.505</c:v>
                </c:pt>
                <c:pt idx="26743">
                  <c:v>676.524</c:v>
                </c:pt>
                <c:pt idx="26744">
                  <c:v>676.54300000000001</c:v>
                </c:pt>
                <c:pt idx="26745">
                  <c:v>676.56200000000001</c:v>
                </c:pt>
                <c:pt idx="26746">
                  <c:v>676.58799999999997</c:v>
                </c:pt>
                <c:pt idx="26747">
                  <c:v>676.64400000000001</c:v>
                </c:pt>
                <c:pt idx="26748">
                  <c:v>676.72799999999995</c:v>
                </c:pt>
                <c:pt idx="26749">
                  <c:v>676.79300000000001</c:v>
                </c:pt>
                <c:pt idx="26750">
                  <c:v>676.822</c:v>
                </c:pt>
                <c:pt idx="26751">
                  <c:v>676.83199999999999</c:v>
                </c:pt>
                <c:pt idx="26752">
                  <c:v>676.84699999999998</c:v>
                </c:pt>
                <c:pt idx="26753">
                  <c:v>676.87400000000002</c:v>
                </c:pt>
                <c:pt idx="26754">
                  <c:v>676.89599999999996</c:v>
                </c:pt>
                <c:pt idx="26755">
                  <c:v>676.91600000000005</c:v>
                </c:pt>
                <c:pt idx="26756">
                  <c:v>676.93600000000004</c:v>
                </c:pt>
                <c:pt idx="26757">
                  <c:v>676.95500000000004</c:v>
                </c:pt>
                <c:pt idx="26758">
                  <c:v>676.98299999999995</c:v>
                </c:pt>
                <c:pt idx="26759">
                  <c:v>677.03599999999994</c:v>
                </c:pt>
                <c:pt idx="26760">
                  <c:v>677.09900000000005</c:v>
                </c:pt>
                <c:pt idx="26761">
                  <c:v>677.14499999999998</c:v>
                </c:pt>
                <c:pt idx="26762">
                  <c:v>677.17100000000005</c:v>
                </c:pt>
                <c:pt idx="26763">
                  <c:v>677.18700000000001</c:v>
                </c:pt>
                <c:pt idx="26764">
                  <c:v>677.20600000000002</c:v>
                </c:pt>
                <c:pt idx="26765">
                  <c:v>677.22699999999998</c:v>
                </c:pt>
                <c:pt idx="26766">
                  <c:v>677.24800000000005</c:v>
                </c:pt>
                <c:pt idx="26767">
                  <c:v>677.26800000000003</c:v>
                </c:pt>
                <c:pt idx="26768">
                  <c:v>677.28700000000003</c:v>
                </c:pt>
                <c:pt idx="26769">
                  <c:v>677.31</c:v>
                </c:pt>
                <c:pt idx="26770">
                  <c:v>677.34799999999996</c:v>
                </c:pt>
                <c:pt idx="26771">
                  <c:v>677.41700000000003</c:v>
                </c:pt>
                <c:pt idx="26772">
                  <c:v>677.49800000000005</c:v>
                </c:pt>
                <c:pt idx="26773">
                  <c:v>677.54399999999998</c:v>
                </c:pt>
                <c:pt idx="26774">
                  <c:v>677.553</c:v>
                </c:pt>
                <c:pt idx="26775">
                  <c:v>677.56799999999998</c:v>
                </c:pt>
                <c:pt idx="26776">
                  <c:v>677.59799999999996</c:v>
                </c:pt>
                <c:pt idx="26777">
                  <c:v>677.62099999999998</c:v>
                </c:pt>
                <c:pt idx="26778">
                  <c:v>677.64099999999996</c:v>
                </c:pt>
                <c:pt idx="26779">
                  <c:v>677.66</c:v>
                </c:pt>
                <c:pt idx="26780">
                  <c:v>677.678</c:v>
                </c:pt>
                <c:pt idx="26781">
                  <c:v>677.697</c:v>
                </c:pt>
                <c:pt idx="26782">
                  <c:v>677.71699999999998</c:v>
                </c:pt>
                <c:pt idx="26783">
                  <c:v>677.74</c:v>
                </c:pt>
                <c:pt idx="26784">
                  <c:v>677.76300000000003</c:v>
                </c:pt>
                <c:pt idx="26785">
                  <c:v>677.78499999999997</c:v>
                </c:pt>
                <c:pt idx="26786">
                  <c:v>677.803</c:v>
                </c:pt>
                <c:pt idx="26787">
                  <c:v>677.82100000000003</c:v>
                </c:pt>
                <c:pt idx="26788">
                  <c:v>677.84</c:v>
                </c:pt>
                <c:pt idx="26789">
                  <c:v>677.85900000000004</c:v>
                </c:pt>
                <c:pt idx="26790">
                  <c:v>677.89300000000003</c:v>
                </c:pt>
                <c:pt idx="26791">
                  <c:v>677.952</c:v>
                </c:pt>
                <c:pt idx="26792">
                  <c:v>678.02800000000002</c:v>
                </c:pt>
                <c:pt idx="26793">
                  <c:v>678.101</c:v>
                </c:pt>
                <c:pt idx="26794">
                  <c:v>678.17100000000005</c:v>
                </c:pt>
                <c:pt idx="26795">
                  <c:v>678.23800000000006</c:v>
                </c:pt>
                <c:pt idx="26796">
                  <c:v>678.29</c:v>
                </c:pt>
                <c:pt idx="26797">
                  <c:v>678.31200000000001</c:v>
                </c:pt>
                <c:pt idx="26798">
                  <c:v>678.327</c:v>
                </c:pt>
                <c:pt idx="26799">
                  <c:v>678.34299999999996</c:v>
                </c:pt>
                <c:pt idx="26800">
                  <c:v>678.36</c:v>
                </c:pt>
                <c:pt idx="26801">
                  <c:v>678.37699999999995</c:v>
                </c:pt>
                <c:pt idx="26802">
                  <c:v>678.39800000000002</c:v>
                </c:pt>
                <c:pt idx="26803">
                  <c:v>678.41899999999998</c:v>
                </c:pt>
                <c:pt idx="26804">
                  <c:v>678.43700000000001</c:v>
                </c:pt>
                <c:pt idx="26805">
                  <c:v>678.45600000000002</c:v>
                </c:pt>
                <c:pt idx="26806">
                  <c:v>678.476</c:v>
                </c:pt>
                <c:pt idx="26807">
                  <c:v>678.49599999999998</c:v>
                </c:pt>
                <c:pt idx="26808">
                  <c:v>678.54300000000001</c:v>
                </c:pt>
                <c:pt idx="26809">
                  <c:v>678.62300000000005</c:v>
                </c:pt>
                <c:pt idx="26810">
                  <c:v>678.64400000000001</c:v>
                </c:pt>
                <c:pt idx="26811">
                  <c:v>678.65700000000004</c:v>
                </c:pt>
                <c:pt idx="26812">
                  <c:v>678.67200000000003</c:v>
                </c:pt>
                <c:pt idx="26813">
                  <c:v>678.69399999999996</c:v>
                </c:pt>
                <c:pt idx="26814">
                  <c:v>678.71900000000005</c:v>
                </c:pt>
                <c:pt idx="26815">
                  <c:v>678.74</c:v>
                </c:pt>
                <c:pt idx="26816">
                  <c:v>678.75800000000004</c:v>
                </c:pt>
                <c:pt idx="26817">
                  <c:v>678.77700000000004</c:v>
                </c:pt>
                <c:pt idx="26818">
                  <c:v>678.79600000000005</c:v>
                </c:pt>
                <c:pt idx="26819">
                  <c:v>678.82500000000005</c:v>
                </c:pt>
                <c:pt idx="26820">
                  <c:v>678.87599999999998</c:v>
                </c:pt>
                <c:pt idx="26821">
                  <c:v>678.95399999999995</c:v>
                </c:pt>
                <c:pt idx="26822">
                  <c:v>679.048</c:v>
                </c:pt>
                <c:pt idx="26823">
                  <c:v>679.11599999999999</c:v>
                </c:pt>
                <c:pt idx="26824">
                  <c:v>679.14</c:v>
                </c:pt>
                <c:pt idx="26825">
                  <c:v>679.15899999999999</c:v>
                </c:pt>
                <c:pt idx="26826">
                  <c:v>679.17600000000004</c:v>
                </c:pt>
                <c:pt idx="26827">
                  <c:v>679.19600000000003</c:v>
                </c:pt>
                <c:pt idx="26828">
                  <c:v>679.21400000000006</c:v>
                </c:pt>
                <c:pt idx="26829">
                  <c:v>679.23599999999999</c:v>
                </c:pt>
                <c:pt idx="26830">
                  <c:v>679.255</c:v>
                </c:pt>
                <c:pt idx="26831">
                  <c:v>679.274</c:v>
                </c:pt>
                <c:pt idx="26832">
                  <c:v>679.29399999999998</c:v>
                </c:pt>
                <c:pt idx="26833">
                  <c:v>679.322</c:v>
                </c:pt>
                <c:pt idx="26834">
                  <c:v>679.37900000000002</c:v>
                </c:pt>
                <c:pt idx="26835">
                  <c:v>679.46</c:v>
                </c:pt>
                <c:pt idx="26836">
                  <c:v>679.55200000000002</c:v>
                </c:pt>
                <c:pt idx="26837">
                  <c:v>679.64499999999998</c:v>
                </c:pt>
                <c:pt idx="26838">
                  <c:v>679.73900000000003</c:v>
                </c:pt>
                <c:pt idx="26839">
                  <c:v>679.81600000000003</c:v>
                </c:pt>
                <c:pt idx="26840">
                  <c:v>679.85900000000004</c:v>
                </c:pt>
                <c:pt idx="26841">
                  <c:v>679.86699999999996</c:v>
                </c:pt>
                <c:pt idx="26842">
                  <c:v>679.86699999999996</c:v>
                </c:pt>
                <c:pt idx="26843">
                  <c:v>679.87300000000005</c:v>
                </c:pt>
                <c:pt idx="26844">
                  <c:v>679.87900000000002</c:v>
                </c:pt>
                <c:pt idx="26845">
                  <c:v>679.88900000000001</c:v>
                </c:pt>
                <c:pt idx="26846">
                  <c:v>679.90800000000002</c:v>
                </c:pt>
                <c:pt idx="26847">
                  <c:v>679.93100000000004</c:v>
                </c:pt>
                <c:pt idx="26848">
                  <c:v>679.95399999999995</c:v>
                </c:pt>
                <c:pt idx="26849">
                  <c:v>679.976</c:v>
                </c:pt>
                <c:pt idx="26850">
                  <c:v>679.99699999999996</c:v>
                </c:pt>
                <c:pt idx="26851">
                  <c:v>680.01599999999996</c:v>
                </c:pt>
                <c:pt idx="26852">
                  <c:v>680.03599999999994</c:v>
                </c:pt>
                <c:pt idx="26853">
                  <c:v>680.05799999999999</c:v>
                </c:pt>
                <c:pt idx="26854">
                  <c:v>680.09799999999996</c:v>
                </c:pt>
                <c:pt idx="26855">
                  <c:v>680.16600000000005</c:v>
                </c:pt>
                <c:pt idx="26856">
                  <c:v>680.23800000000006</c:v>
                </c:pt>
                <c:pt idx="26857">
                  <c:v>680.26499999999999</c:v>
                </c:pt>
                <c:pt idx="26858">
                  <c:v>680.28099999999995</c:v>
                </c:pt>
                <c:pt idx="26859">
                  <c:v>680.298</c:v>
                </c:pt>
                <c:pt idx="26860">
                  <c:v>680.322</c:v>
                </c:pt>
                <c:pt idx="26861">
                  <c:v>680.34199999999998</c:v>
                </c:pt>
                <c:pt idx="26862">
                  <c:v>680.36199999999997</c:v>
                </c:pt>
                <c:pt idx="26863">
                  <c:v>680.38099999999997</c:v>
                </c:pt>
                <c:pt idx="26864">
                  <c:v>680.399</c:v>
                </c:pt>
                <c:pt idx="26865">
                  <c:v>680.41800000000001</c:v>
                </c:pt>
                <c:pt idx="26866">
                  <c:v>680.447</c:v>
                </c:pt>
                <c:pt idx="26867">
                  <c:v>680.50900000000001</c:v>
                </c:pt>
                <c:pt idx="26868">
                  <c:v>680.58</c:v>
                </c:pt>
                <c:pt idx="26869">
                  <c:v>680.59400000000005</c:v>
                </c:pt>
                <c:pt idx="26870">
                  <c:v>680.60799999999995</c:v>
                </c:pt>
                <c:pt idx="26871">
                  <c:v>680.62300000000005</c:v>
                </c:pt>
                <c:pt idx="26872">
                  <c:v>680.63699999999994</c:v>
                </c:pt>
                <c:pt idx="26873">
                  <c:v>680.65</c:v>
                </c:pt>
                <c:pt idx="26874">
                  <c:v>680.66800000000001</c:v>
                </c:pt>
                <c:pt idx="26875">
                  <c:v>680.69799999999998</c:v>
                </c:pt>
                <c:pt idx="26876">
                  <c:v>680.73800000000006</c:v>
                </c:pt>
                <c:pt idx="26877">
                  <c:v>680.78899999999999</c:v>
                </c:pt>
                <c:pt idx="26878">
                  <c:v>680.86199999999997</c:v>
                </c:pt>
                <c:pt idx="26879">
                  <c:v>680.95500000000004</c:v>
                </c:pt>
                <c:pt idx="26880">
                  <c:v>681.05</c:v>
                </c:pt>
                <c:pt idx="26881">
                  <c:v>681.14700000000005</c:v>
                </c:pt>
                <c:pt idx="26882">
                  <c:v>681.24</c:v>
                </c:pt>
                <c:pt idx="26883">
                  <c:v>681.32100000000003</c:v>
                </c:pt>
                <c:pt idx="26884">
                  <c:v>681.38499999999999</c:v>
                </c:pt>
                <c:pt idx="26885">
                  <c:v>681.43299999999999</c:v>
                </c:pt>
                <c:pt idx="26886">
                  <c:v>681.47500000000002</c:v>
                </c:pt>
                <c:pt idx="26887">
                  <c:v>681.50300000000004</c:v>
                </c:pt>
                <c:pt idx="26888">
                  <c:v>681.51900000000001</c:v>
                </c:pt>
                <c:pt idx="26889">
                  <c:v>681.53700000000003</c:v>
                </c:pt>
                <c:pt idx="26890">
                  <c:v>681.55399999999997</c:v>
                </c:pt>
                <c:pt idx="26891">
                  <c:v>681.56799999999998</c:v>
                </c:pt>
                <c:pt idx="26892">
                  <c:v>681.577</c:v>
                </c:pt>
                <c:pt idx="26893">
                  <c:v>681.58500000000004</c:v>
                </c:pt>
                <c:pt idx="26894">
                  <c:v>681.59100000000001</c:v>
                </c:pt>
                <c:pt idx="26895">
                  <c:v>681.59699999999998</c:v>
                </c:pt>
                <c:pt idx="26896">
                  <c:v>681.60500000000002</c:v>
                </c:pt>
                <c:pt idx="26897">
                  <c:v>681.61500000000001</c:v>
                </c:pt>
                <c:pt idx="26898">
                  <c:v>681.62599999999998</c:v>
                </c:pt>
                <c:pt idx="26899">
                  <c:v>681.63900000000001</c:v>
                </c:pt>
                <c:pt idx="26900">
                  <c:v>681.65499999999997</c:v>
                </c:pt>
                <c:pt idx="26901">
                  <c:v>681.673</c:v>
                </c:pt>
                <c:pt idx="26902">
                  <c:v>681.68899999999996</c:v>
                </c:pt>
                <c:pt idx="26903">
                  <c:v>681.70399999999995</c:v>
                </c:pt>
                <c:pt idx="26904">
                  <c:v>681.71900000000005</c:v>
                </c:pt>
                <c:pt idx="26905">
                  <c:v>681.73400000000004</c:v>
                </c:pt>
                <c:pt idx="26906">
                  <c:v>681.74800000000005</c:v>
                </c:pt>
                <c:pt idx="26907">
                  <c:v>681.76300000000003</c:v>
                </c:pt>
                <c:pt idx="26908">
                  <c:v>681.77700000000004</c:v>
                </c:pt>
                <c:pt idx="26909">
                  <c:v>681.79100000000005</c:v>
                </c:pt>
                <c:pt idx="26910">
                  <c:v>681.80600000000004</c:v>
                </c:pt>
                <c:pt idx="26911">
                  <c:v>681.82</c:v>
                </c:pt>
                <c:pt idx="26912">
                  <c:v>681.83500000000004</c:v>
                </c:pt>
                <c:pt idx="26913">
                  <c:v>681.84900000000005</c:v>
                </c:pt>
                <c:pt idx="26914">
                  <c:v>681.86300000000006</c:v>
                </c:pt>
                <c:pt idx="26915">
                  <c:v>681.87699999999995</c:v>
                </c:pt>
                <c:pt idx="26916">
                  <c:v>681.89200000000005</c:v>
                </c:pt>
                <c:pt idx="26917">
                  <c:v>681.90899999999999</c:v>
                </c:pt>
                <c:pt idx="26918">
                  <c:v>681.93799999999999</c:v>
                </c:pt>
                <c:pt idx="26919">
                  <c:v>681.97799999999995</c:v>
                </c:pt>
                <c:pt idx="26920">
                  <c:v>682.03200000000004</c:v>
                </c:pt>
                <c:pt idx="26921">
                  <c:v>682.1</c:v>
                </c:pt>
                <c:pt idx="26922">
                  <c:v>682.178</c:v>
                </c:pt>
                <c:pt idx="26923">
                  <c:v>682.26300000000003</c:v>
                </c:pt>
                <c:pt idx="26924">
                  <c:v>682.35599999999999</c:v>
                </c:pt>
                <c:pt idx="26925">
                  <c:v>682.43700000000001</c:v>
                </c:pt>
                <c:pt idx="26926">
                  <c:v>682.50300000000004</c:v>
                </c:pt>
                <c:pt idx="26927">
                  <c:v>682.55600000000004</c:v>
                </c:pt>
                <c:pt idx="26928">
                  <c:v>682.60799999999995</c:v>
                </c:pt>
                <c:pt idx="26929">
                  <c:v>682.65899999999999</c:v>
                </c:pt>
                <c:pt idx="26930">
                  <c:v>682.702</c:v>
                </c:pt>
                <c:pt idx="26931">
                  <c:v>682.74</c:v>
                </c:pt>
                <c:pt idx="26932">
                  <c:v>682.77700000000004</c:v>
                </c:pt>
                <c:pt idx="26933">
                  <c:v>682.80899999999997</c:v>
                </c:pt>
                <c:pt idx="26934">
                  <c:v>682.84</c:v>
                </c:pt>
                <c:pt idx="26935">
                  <c:v>682.86900000000003</c:v>
                </c:pt>
                <c:pt idx="26936">
                  <c:v>682.9</c:v>
                </c:pt>
                <c:pt idx="26937">
                  <c:v>682.93200000000002</c:v>
                </c:pt>
                <c:pt idx="26938">
                  <c:v>682.96500000000003</c:v>
                </c:pt>
                <c:pt idx="26939">
                  <c:v>683.00099999999998</c:v>
                </c:pt>
                <c:pt idx="26940">
                  <c:v>683.04700000000003</c:v>
                </c:pt>
                <c:pt idx="26941">
                  <c:v>683.1</c:v>
                </c:pt>
                <c:pt idx="26942">
                  <c:v>683.15899999999999</c:v>
                </c:pt>
                <c:pt idx="26943">
                  <c:v>683.21500000000003</c:v>
                </c:pt>
                <c:pt idx="26944">
                  <c:v>683.25699999999995</c:v>
                </c:pt>
                <c:pt idx="26945">
                  <c:v>683.28599999999994</c:v>
                </c:pt>
                <c:pt idx="26946">
                  <c:v>683.31399999999996</c:v>
                </c:pt>
                <c:pt idx="26947">
                  <c:v>683.33900000000006</c:v>
                </c:pt>
                <c:pt idx="26948">
                  <c:v>683.36300000000006</c:v>
                </c:pt>
                <c:pt idx="26949">
                  <c:v>683.38599999999997</c:v>
                </c:pt>
                <c:pt idx="26950">
                  <c:v>683.40899999999999</c:v>
                </c:pt>
                <c:pt idx="26951">
                  <c:v>683.43200000000002</c:v>
                </c:pt>
                <c:pt idx="26952">
                  <c:v>683.45299999999997</c:v>
                </c:pt>
                <c:pt idx="26953">
                  <c:v>683.476</c:v>
                </c:pt>
                <c:pt idx="26954">
                  <c:v>683.49900000000002</c:v>
                </c:pt>
                <c:pt idx="26955">
                  <c:v>683.52300000000002</c:v>
                </c:pt>
                <c:pt idx="26956">
                  <c:v>683.548</c:v>
                </c:pt>
                <c:pt idx="26957">
                  <c:v>683.577</c:v>
                </c:pt>
                <c:pt idx="26958">
                  <c:v>683.60900000000004</c:v>
                </c:pt>
                <c:pt idx="26959">
                  <c:v>683.63699999999994</c:v>
                </c:pt>
                <c:pt idx="26960">
                  <c:v>683.66099999999994</c:v>
                </c:pt>
                <c:pt idx="26961">
                  <c:v>683.68299999999999</c:v>
                </c:pt>
                <c:pt idx="26962">
                  <c:v>683.70600000000002</c:v>
                </c:pt>
                <c:pt idx="26963">
                  <c:v>683.73</c:v>
                </c:pt>
                <c:pt idx="26964">
                  <c:v>683.76</c:v>
                </c:pt>
                <c:pt idx="26965">
                  <c:v>683.79600000000005</c:v>
                </c:pt>
                <c:pt idx="26966">
                  <c:v>683.83500000000004</c:v>
                </c:pt>
                <c:pt idx="26967">
                  <c:v>683.87400000000002</c:v>
                </c:pt>
                <c:pt idx="26968">
                  <c:v>683.91200000000003</c:v>
                </c:pt>
                <c:pt idx="26969">
                  <c:v>683.94299999999998</c:v>
                </c:pt>
                <c:pt idx="26970">
                  <c:v>683.96699999999998</c:v>
                </c:pt>
                <c:pt idx="26971">
                  <c:v>683.98800000000006</c:v>
                </c:pt>
                <c:pt idx="26972">
                  <c:v>684.00599999999997</c:v>
                </c:pt>
                <c:pt idx="26973">
                  <c:v>684.024</c:v>
                </c:pt>
                <c:pt idx="26974">
                  <c:v>684.03899999999999</c:v>
                </c:pt>
                <c:pt idx="26975">
                  <c:v>684.05200000000002</c:v>
                </c:pt>
                <c:pt idx="26976">
                  <c:v>684.06100000000004</c:v>
                </c:pt>
                <c:pt idx="26977">
                  <c:v>684.06100000000004</c:v>
                </c:pt>
                <c:pt idx="26978">
                  <c:v>684.06100000000004</c:v>
                </c:pt>
                <c:pt idx="26979">
                  <c:v>684.06100000000004</c:v>
                </c:pt>
                <c:pt idx="26980">
                  <c:v>684.06299999999999</c:v>
                </c:pt>
                <c:pt idx="26981">
                  <c:v>684.07100000000003</c:v>
                </c:pt>
                <c:pt idx="26982">
                  <c:v>684.07899999999995</c:v>
                </c:pt>
                <c:pt idx="26983">
                  <c:v>684.08900000000006</c:v>
                </c:pt>
                <c:pt idx="26984">
                  <c:v>684.09900000000005</c:v>
                </c:pt>
                <c:pt idx="26985">
                  <c:v>684.11</c:v>
                </c:pt>
                <c:pt idx="26986">
                  <c:v>684.12199999999996</c:v>
                </c:pt>
                <c:pt idx="26987">
                  <c:v>684.13599999999997</c:v>
                </c:pt>
                <c:pt idx="26988">
                  <c:v>684.16</c:v>
                </c:pt>
                <c:pt idx="26989">
                  <c:v>684.20600000000002</c:v>
                </c:pt>
                <c:pt idx="26990">
                  <c:v>684.26900000000001</c:v>
                </c:pt>
                <c:pt idx="26991">
                  <c:v>684.34299999999996</c:v>
                </c:pt>
                <c:pt idx="26992">
                  <c:v>684.43200000000002</c:v>
                </c:pt>
                <c:pt idx="26993">
                  <c:v>684.52499999999998</c:v>
                </c:pt>
                <c:pt idx="26994">
                  <c:v>684.61300000000006</c:v>
                </c:pt>
                <c:pt idx="26995">
                  <c:v>684.69299999999998</c:v>
                </c:pt>
                <c:pt idx="26996">
                  <c:v>684.75599999999997</c:v>
                </c:pt>
                <c:pt idx="26997">
                  <c:v>684.80100000000004</c:v>
                </c:pt>
                <c:pt idx="26998">
                  <c:v>684.83399999999995</c:v>
                </c:pt>
                <c:pt idx="26999">
                  <c:v>684.85299999999995</c:v>
                </c:pt>
                <c:pt idx="27000">
                  <c:v>684.86500000000001</c:v>
                </c:pt>
                <c:pt idx="27001">
                  <c:v>684.87199999999996</c:v>
                </c:pt>
                <c:pt idx="27002">
                  <c:v>684.87699999999995</c:v>
                </c:pt>
                <c:pt idx="27003">
                  <c:v>684.88099999999997</c:v>
                </c:pt>
                <c:pt idx="27004">
                  <c:v>684.88699999999994</c:v>
                </c:pt>
                <c:pt idx="27005">
                  <c:v>684.90300000000002</c:v>
                </c:pt>
                <c:pt idx="27006">
                  <c:v>684.93499999999995</c:v>
                </c:pt>
                <c:pt idx="27007">
                  <c:v>684.98900000000003</c:v>
                </c:pt>
                <c:pt idx="27008">
                  <c:v>685.07399999999996</c:v>
                </c:pt>
                <c:pt idx="27009">
                  <c:v>685.16600000000005</c:v>
                </c:pt>
                <c:pt idx="27010">
                  <c:v>685.24300000000005</c:v>
                </c:pt>
                <c:pt idx="27011">
                  <c:v>685.30200000000002</c:v>
                </c:pt>
                <c:pt idx="27012">
                  <c:v>685.35400000000004</c:v>
                </c:pt>
                <c:pt idx="27013">
                  <c:v>685.40800000000002</c:v>
                </c:pt>
                <c:pt idx="27014">
                  <c:v>685.46500000000003</c:v>
                </c:pt>
                <c:pt idx="27015">
                  <c:v>685.52099999999996</c:v>
                </c:pt>
                <c:pt idx="27016">
                  <c:v>685.55600000000004</c:v>
                </c:pt>
                <c:pt idx="27017">
                  <c:v>685.577</c:v>
                </c:pt>
                <c:pt idx="27018">
                  <c:v>685.59500000000003</c:v>
                </c:pt>
                <c:pt idx="27019">
                  <c:v>685.61099999999999</c:v>
                </c:pt>
                <c:pt idx="27020">
                  <c:v>685.62599999999998</c:v>
                </c:pt>
                <c:pt idx="27021">
                  <c:v>685.64</c:v>
                </c:pt>
                <c:pt idx="27022">
                  <c:v>685.65200000000004</c:v>
                </c:pt>
                <c:pt idx="27023">
                  <c:v>685.66</c:v>
                </c:pt>
                <c:pt idx="27024">
                  <c:v>685.66600000000005</c:v>
                </c:pt>
                <c:pt idx="27025">
                  <c:v>685.673</c:v>
                </c:pt>
                <c:pt idx="27026">
                  <c:v>685.68</c:v>
                </c:pt>
                <c:pt idx="27027">
                  <c:v>685.69</c:v>
                </c:pt>
                <c:pt idx="27028">
                  <c:v>685.7</c:v>
                </c:pt>
                <c:pt idx="27029">
                  <c:v>685.71299999999997</c:v>
                </c:pt>
                <c:pt idx="27030">
                  <c:v>685.72699999999998</c:v>
                </c:pt>
                <c:pt idx="27031">
                  <c:v>685.74099999999999</c:v>
                </c:pt>
                <c:pt idx="27032">
                  <c:v>685.75599999999997</c:v>
                </c:pt>
                <c:pt idx="27033">
                  <c:v>685.77099999999996</c:v>
                </c:pt>
                <c:pt idx="27034">
                  <c:v>685.79</c:v>
                </c:pt>
                <c:pt idx="27035">
                  <c:v>685.822</c:v>
                </c:pt>
                <c:pt idx="27036">
                  <c:v>685.87099999999998</c:v>
                </c:pt>
                <c:pt idx="27037">
                  <c:v>685.93100000000004</c:v>
                </c:pt>
                <c:pt idx="27038">
                  <c:v>686.00199999999995</c:v>
                </c:pt>
                <c:pt idx="27039">
                  <c:v>686.072</c:v>
                </c:pt>
                <c:pt idx="27040">
                  <c:v>686.14800000000002</c:v>
                </c:pt>
                <c:pt idx="27041">
                  <c:v>686.22500000000002</c:v>
                </c:pt>
                <c:pt idx="27042">
                  <c:v>686.29300000000001</c:v>
                </c:pt>
                <c:pt idx="27043">
                  <c:v>686.35900000000004</c:v>
                </c:pt>
                <c:pt idx="27044">
                  <c:v>686.43700000000001</c:v>
                </c:pt>
                <c:pt idx="27045">
                  <c:v>686.52499999999998</c:v>
                </c:pt>
                <c:pt idx="27046">
                  <c:v>686.61599999999999</c:v>
                </c:pt>
                <c:pt idx="27047">
                  <c:v>686.69899999999996</c:v>
                </c:pt>
                <c:pt idx="27048">
                  <c:v>686.77800000000002</c:v>
                </c:pt>
                <c:pt idx="27049">
                  <c:v>686.85</c:v>
                </c:pt>
                <c:pt idx="27050">
                  <c:v>686.91</c:v>
                </c:pt>
                <c:pt idx="27051">
                  <c:v>686.971</c:v>
                </c:pt>
                <c:pt idx="27052">
                  <c:v>687.04700000000003</c:v>
                </c:pt>
                <c:pt idx="27053">
                  <c:v>687.13599999999997</c:v>
                </c:pt>
                <c:pt idx="27054">
                  <c:v>687.22699999999998</c:v>
                </c:pt>
                <c:pt idx="27055">
                  <c:v>687.32</c:v>
                </c:pt>
                <c:pt idx="27056">
                  <c:v>687.41600000000005</c:v>
                </c:pt>
                <c:pt idx="27057">
                  <c:v>687.50900000000001</c:v>
                </c:pt>
                <c:pt idx="27058">
                  <c:v>687.59299999999996</c:v>
                </c:pt>
                <c:pt idx="27059">
                  <c:v>687.66499999999996</c:v>
                </c:pt>
                <c:pt idx="27060">
                  <c:v>687.721</c:v>
                </c:pt>
                <c:pt idx="27061">
                  <c:v>687.76400000000001</c:v>
                </c:pt>
                <c:pt idx="27062">
                  <c:v>687.80399999999997</c:v>
                </c:pt>
                <c:pt idx="27063">
                  <c:v>687.84799999999996</c:v>
                </c:pt>
                <c:pt idx="27064">
                  <c:v>687.89700000000005</c:v>
                </c:pt>
                <c:pt idx="27065">
                  <c:v>687.94500000000005</c:v>
                </c:pt>
                <c:pt idx="27066">
                  <c:v>687.995</c:v>
                </c:pt>
                <c:pt idx="27067">
                  <c:v>688.04600000000005</c:v>
                </c:pt>
                <c:pt idx="27068">
                  <c:v>688.1</c:v>
                </c:pt>
                <c:pt idx="27069">
                  <c:v>688.15499999999997</c:v>
                </c:pt>
                <c:pt idx="27070">
                  <c:v>688.21100000000001</c:v>
                </c:pt>
                <c:pt idx="27071">
                  <c:v>688.26900000000001</c:v>
                </c:pt>
                <c:pt idx="27072">
                  <c:v>688.32600000000002</c:v>
                </c:pt>
                <c:pt idx="27073">
                  <c:v>688.37800000000004</c:v>
                </c:pt>
                <c:pt idx="27074">
                  <c:v>688.42499999999995</c:v>
                </c:pt>
                <c:pt idx="27075">
                  <c:v>688.46900000000005</c:v>
                </c:pt>
                <c:pt idx="27076">
                  <c:v>688.51</c:v>
                </c:pt>
                <c:pt idx="27077">
                  <c:v>688.53800000000001</c:v>
                </c:pt>
                <c:pt idx="27078">
                  <c:v>688.56200000000001</c:v>
                </c:pt>
                <c:pt idx="27079">
                  <c:v>688.58699999999999</c:v>
                </c:pt>
                <c:pt idx="27080">
                  <c:v>688.61099999999999</c:v>
                </c:pt>
                <c:pt idx="27081">
                  <c:v>688.63599999999997</c:v>
                </c:pt>
                <c:pt idx="27082">
                  <c:v>688.66</c:v>
                </c:pt>
                <c:pt idx="27083">
                  <c:v>688.68600000000004</c:v>
                </c:pt>
                <c:pt idx="27084">
                  <c:v>688.71100000000001</c:v>
                </c:pt>
                <c:pt idx="27085">
                  <c:v>688.73299999999995</c:v>
                </c:pt>
                <c:pt idx="27086">
                  <c:v>688.75599999999997</c:v>
                </c:pt>
                <c:pt idx="27087">
                  <c:v>688.77800000000002</c:v>
                </c:pt>
                <c:pt idx="27088">
                  <c:v>688.8</c:v>
                </c:pt>
                <c:pt idx="27089">
                  <c:v>688.822</c:v>
                </c:pt>
                <c:pt idx="27090">
                  <c:v>688.84400000000005</c:v>
                </c:pt>
                <c:pt idx="27091">
                  <c:v>688.86699999999996</c:v>
                </c:pt>
                <c:pt idx="27092">
                  <c:v>688.89400000000001</c:v>
                </c:pt>
                <c:pt idx="27093">
                  <c:v>688.92100000000005</c:v>
                </c:pt>
                <c:pt idx="27094">
                  <c:v>688.94899999999996</c:v>
                </c:pt>
                <c:pt idx="27095">
                  <c:v>688.98199999999997</c:v>
                </c:pt>
                <c:pt idx="27096">
                  <c:v>689.00800000000004</c:v>
                </c:pt>
                <c:pt idx="27097">
                  <c:v>689.00800000000004</c:v>
                </c:pt>
                <c:pt idx="27098">
                  <c:v>689.00900000000001</c:v>
                </c:pt>
                <c:pt idx="27099">
                  <c:v>689.01300000000003</c:v>
                </c:pt>
                <c:pt idx="27100">
                  <c:v>689.02200000000005</c:v>
                </c:pt>
                <c:pt idx="27101">
                  <c:v>689.03</c:v>
                </c:pt>
                <c:pt idx="27102">
                  <c:v>689.03800000000001</c:v>
                </c:pt>
                <c:pt idx="27103">
                  <c:v>689.04700000000003</c:v>
                </c:pt>
                <c:pt idx="27104">
                  <c:v>689.05700000000002</c:v>
                </c:pt>
                <c:pt idx="27105">
                  <c:v>689.06899999999996</c:v>
                </c:pt>
                <c:pt idx="27106">
                  <c:v>689.08299999999997</c:v>
                </c:pt>
                <c:pt idx="27107">
                  <c:v>689.09699999999998</c:v>
                </c:pt>
                <c:pt idx="27108">
                  <c:v>689.11199999999997</c:v>
                </c:pt>
                <c:pt idx="27109">
                  <c:v>689.12599999999998</c:v>
                </c:pt>
                <c:pt idx="27110">
                  <c:v>689.14099999999996</c:v>
                </c:pt>
                <c:pt idx="27111">
                  <c:v>689.15599999999995</c:v>
                </c:pt>
                <c:pt idx="27112">
                  <c:v>689.178</c:v>
                </c:pt>
                <c:pt idx="27113">
                  <c:v>689.21600000000001</c:v>
                </c:pt>
                <c:pt idx="27114">
                  <c:v>689.26900000000001</c:v>
                </c:pt>
                <c:pt idx="27115">
                  <c:v>689.33600000000001</c:v>
                </c:pt>
                <c:pt idx="27116">
                  <c:v>689.41600000000005</c:v>
                </c:pt>
                <c:pt idx="27117">
                  <c:v>689.50699999999995</c:v>
                </c:pt>
                <c:pt idx="27118">
                  <c:v>689.6</c:v>
                </c:pt>
                <c:pt idx="27119">
                  <c:v>689.68700000000001</c:v>
                </c:pt>
                <c:pt idx="27120">
                  <c:v>689.77099999999996</c:v>
                </c:pt>
                <c:pt idx="27121">
                  <c:v>689.85699999999997</c:v>
                </c:pt>
                <c:pt idx="27122">
                  <c:v>689.94</c:v>
                </c:pt>
                <c:pt idx="27123">
                  <c:v>690.02300000000002</c:v>
                </c:pt>
                <c:pt idx="27124">
                  <c:v>690.11099999999999</c:v>
                </c:pt>
                <c:pt idx="27125">
                  <c:v>690.2</c:v>
                </c:pt>
                <c:pt idx="27126">
                  <c:v>690.27200000000005</c:v>
                </c:pt>
                <c:pt idx="27127">
                  <c:v>690.327</c:v>
                </c:pt>
                <c:pt idx="27128">
                  <c:v>690.36199999999997</c:v>
                </c:pt>
                <c:pt idx="27129">
                  <c:v>690.39800000000002</c:v>
                </c:pt>
                <c:pt idx="27130">
                  <c:v>690.42899999999997</c:v>
                </c:pt>
                <c:pt idx="27131">
                  <c:v>690.45500000000004</c:v>
                </c:pt>
                <c:pt idx="27132">
                  <c:v>690.47900000000004</c:v>
                </c:pt>
                <c:pt idx="27133">
                  <c:v>690.50400000000002</c:v>
                </c:pt>
                <c:pt idx="27134">
                  <c:v>690.52700000000004</c:v>
                </c:pt>
                <c:pt idx="27135">
                  <c:v>690.54200000000003</c:v>
                </c:pt>
                <c:pt idx="27136">
                  <c:v>690.548</c:v>
                </c:pt>
                <c:pt idx="27137">
                  <c:v>690.55100000000004</c:v>
                </c:pt>
                <c:pt idx="27138">
                  <c:v>690.55399999999997</c:v>
                </c:pt>
                <c:pt idx="27139">
                  <c:v>690.56</c:v>
                </c:pt>
                <c:pt idx="27140">
                  <c:v>690.56700000000001</c:v>
                </c:pt>
                <c:pt idx="27141">
                  <c:v>690.57799999999997</c:v>
                </c:pt>
                <c:pt idx="27142">
                  <c:v>690.6</c:v>
                </c:pt>
                <c:pt idx="27143">
                  <c:v>690.63</c:v>
                </c:pt>
                <c:pt idx="27144">
                  <c:v>690.67</c:v>
                </c:pt>
                <c:pt idx="27145">
                  <c:v>690.72500000000002</c:v>
                </c:pt>
                <c:pt idx="27146">
                  <c:v>690.79399999999998</c:v>
                </c:pt>
                <c:pt idx="27147">
                  <c:v>690.86900000000003</c:v>
                </c:pt>
                <c:pt idx="27148">
                  <c:v>690.94299999999998</c:v>
                </c:pt>
                <c:pt idx="27149">
                  <c:v>691.00900000000001</c:v>
                </c:pt>
                <c:pt idx="27150">
                  <c:v>691.06</c:v>
                </c:pt>
                <c:pt idx="27151">
                  <c:v>691.08799999999997</c:v>
                </c:pt>
                <c:pt idx="27152">
                  <c:v>691.09400000000005</c:v>
                </c:pt>
                <c:pt idx="27153">
                  <c:v>691.09400000000005</c:v>
                </c:pt>
                <c:pt idx="27154">
                  <c:v>691.09400000000005</c:v>
                </c:pt>
                <c:pt idx="27155">
                  <c:v>691.09500000000003</c:v>
                </c:pt>
                <c:pt idx="27156">
                  <c:v>691.09799999999996</c:v>
                </c:pt>
                <c:pt idx="27157">
                  <c:v>691.10400000000004</c:v>
                </c:pt>
                <c:pt idx="27158">
                  <c:v>691.11099999999999</c:v>
                </c:pt>
                <c:pt idx="27159">
                  <c:v>691.11800000000005</c:v>
                </c:pt>
                <c:pt idx="27160">
                  <c:v>691.12599999999998</c:v>
                </c:pt>
                <c:pt idx="27161">
                  <c:v>691.13599999999997</c:v>
                </c:pt>
                <c:pt idx="27162">
                  <c:v>691.14800000000002</c:v>
                </c:pt>
                <c:pt idx="27163">
                  <c:v>691.16099999999994</c:v>
                </c:pt>
                <c:pt idx="27164">
                  <c:v>691.18299999999999</c:v>
                </c:pt>
                <c:pt idx="27165">
                  <c:v>691.23800000000006</c:v>
                </c:pt>
                <c:pt idx="27166">
                  <c:v>691.31700000000001</c:v>
                </c:pt>
                <c:pt idx="27167">
                  <c:v>691.38599999999997</c:v>
                </c:pt>
                <c:pt idx="27168">
                  <c:v>691.43200000000002</c:v>
                </c:pt>
                <c:pt idx="27169">
                  <c:v>691.46600000000001</c:v>
                </c:pt>
                <c:pt idx="27170">
                  <c:v>691.50699999999995</c:v>
                </c:pt>
                <c:pt idx="27171">
                  <c:v>691.56200000000001</c:v>
                </c:pt>
                <c:pt idx="27172">
                  <c:v>691.62599999999998</c:v>
                </c:pt>
                <c:pt idx="27173">
                  <c:v>691.69</c:v>
                </c:pt>
                <c:pt idx="27174">
                  <c:v>691.75599999999997</c:v>
                </c:pt>
                <c:pt idx="27175">
                  <c:v>691.82799999999997</c:v>
                </c:pt>
                <c:pt idx="27176">
                  <c:v>691.91</c:v>
                </c:pt>
                <c:pt idx="27177">
                  <c:v>692.00400000000002</c:v>
                </c:pt>
                <c:pt idx="27178">
                  <c:v>692.09699999999998</c:v>
                </c:pt>
                <c:pt idx="27179">
                  <c:v>692.18200000000002</c:v>
                </c:pt>
                <c:pt idx="27180">
                  <c:v>692.255</c:v>
                </c:pt>
                <c:pt idx="27181">
                  <c:v>692.31399999999996</c:v>
                </c:pt>
                <c:pt idx="27182">
                  <c:v>692.375</c:v>
                </c:pt>
                <c:pt idx="27183">
                  <c:v>692.43700000000001</c:v>
                </c:pt>
                <c:pt idx="27184">
                  <c:v>692.49099999999999</c:v>
                </c:pt>
                <c:pt idx="27185">
                  <c:v>692.53099999999995</c:v>
                </c:pt>
                <c:pt idx="27186">
                  <c:v>692.57100000000003</c:v>
                </c:pt>
                <c:pt idx="27187">
                  <c:v>692.61400000000003</c:v>
                </c:pt>
                <c:pt idx="27188">
                  <c:v>692.66</c:v>
                </c:pt>
                <c:pt idx="27189">
                  <c:v>692.70600000000002</c:v>
                </c:pt>
                <c:pt idx="27190">
                  <c:v>692.75199999999995</c:v>
                </c:pt>
                <c:pt idx="27191">
                  <c:v>692.78399999999999</c:v>
                </c:pt>
                <c:pt idx="27192">
                  <c:v>692.81200000000001</c:v>
                </c:pt>
                <c:pt idx="27193">
                  <c:v>692.84</c:v>
                </c:pt>
                <c:pt idx="27194">
                  <c:v>692.86500000000001</c:v>
                </c:pt>
                <c:pt idx="27195">
                  <c:v>692.89099999999996</c:v>
                </c:pt>
                <c:pt idx="27196">
                  <c:v>692.91700000000003</c:v>
                </c:pt>
                <c:pt idx="27197">
                  <c:v>692.94100000000003</c:v>
                </c:pt>
                <c:pt idx="27198">
                  <c:v>692.96600000000001</c:v>
                </c:pt>
                <c:pt idx="27199">
                  <c:v>692.99</c:v>
                </c:pt>
                <c:pt idx="27200">
                  <c:v>693.01400000000001</c:v>
                </c:pt>
                <c:pt idx="27201">
                  <c:v>693.04100000000005</c:v>
                </c:pt>
                <c:pt idx="27202">
                  <c:v>693.07100000000003</c:v>
                </c:pt>
                <c:pt idx="27203">
                  <c:v>693.096</c:v>
                </c:pt>
                <c:pt idx="27204">
                  <c:v>693.11800000000005</c:v>
                </c:pt>
                <c:pt idx="27205">
                  <c:v>693.14200000000005</c:v>
                </c:pt>
                <c:pt idx="27206">
                  <c:v>693.17499999999995</c:v>
                </c:pt>
                <c:pt idx="27207">
                  <c:v>693.221</c:v>
                </c:pt>
                <c:pt idx="27208">
                  <c:v>693.27300000000002</c:v>
                </c:pt>
                <c:pt idx="27209">
                  <c:v>693.32600000000002</c:v>
                </c:pt>
                <c:pt idx="27210">
                  <c:v>693.37699999999995</c:v>
                </c:pt>
                <c:pt idx="27211">
                  <c:v>693.42700000000002</c:v>
                </c:pt>
                <c:pt idx="27212">
                  <c:v>693.471</c:v>
                </c:pt>
                <c:pt idx="27213">
                  <c:v>693.50300000000004</c:v>
                </c:pt>
                <c:pt idx="27214">
                  <c:v>693.53099999999995</c:v>
                </c:pt>
                <c:pt idx="27215">
                  <c:v>693.56399999999996</c:v>
                </c:pt>
                <c:pt idx="27216">
                  <c:v>693.60299999999995</c:v>
                </c:pt>
                <c:pt idx="27217">
                  <c:v>693.63400000000001</c:v>
                </c:pt>
                <c:pt idx="27218">
                  <c:v>693.67600000000004</c:v>
                </c:pt>
                <c:pt idx="27219">
                  <c:v>693.71900000000005</c:v>
                </c:pt>
                <c:pt idx="27220">
                  <c:v>693.76300000000003</c:v>
                </c:pt>
                <c:pt idx="27221">
                  <c:v>693.80499999999995</c:v>
                </c:pt>
                <c:pt idx="27222">
                  <c:v>693.84799999999996</c:v>
                </c:pt>
                <c:pt idx="27223">
                  <c:v>693.89099999999996</c:v>
                </c:pt>
                <c:pt idx="27224">
                  <c:v>693.93499999999995</c:v>
                </c:pt>
                <c:pt idx="27225">
                  <c:v>693.97699999999998</c:v>
                </c:pt>
                <c:pt idx="27226">
                  <c:v>694.01900000000001</c:v>
                </c:pt>
                <c:pt idx="27227">
                  <c:v>694.06299999999999</c:v>
                </c:pt>
                <c:pt idx="27228">
                  <c:v>694.11</c:v>
                </c:pt>
                <c:pt idx="27229">
                  <c:v>694.15300000000002</c:v>
                </c:pt>
                <c:pt idx="27230">
                  <c:v>694.18899999999996</c:v>
                </c:pt>
                <c:pt idx="27231">
                  <c:v>694.20899999999995</c:v>
                </c:pt>
                <c:pt idx="27232">
                  <c:v>694.221</c:v>
                </c:pt>
                <c:pt idx="27233">
                  <c:v>694.23800000000006</c:v>
                </c:pt>
                <c:pt idx="27234">
                  <c:v>694.26300000000003</c:v>
                </c:pt>
                <c:pt idx="27235">
                  <c:v>694.28800000000001</c:v>
                </c:pt>
                <c:pt idx="27236">
                  <c:v>694.31500000000005</c:v>
                </c:pt>
                <c:pt idx="27237">
                  <c:v>694.34</c:v>
                </c:pt>
                <c:pt idx="27238">
                  <c:v>694.36500000000001</c:v>
                </c:pt>
                <c:pt idx="27239">
                  <c:v>694.39</c:v>
                </c:pt>
                <c:pt idx="27240">
                  <c:v>694.41399999999999</c:v>
                </c:pt>
                <c:pt idx="27241">
                  <c:v>694.43600000000004</c:v>
                </c:pt>
                <c:pt idx="27242">
                  <c:v>694.45899999999995</c:v>
                </c:pt>
                <c:pt idx="27243">
                  <c:v>694.48099999999999</c:v>
                </c:pt>
                <c:pt idx="27244">
                  <c:v>694.50099999999998</c:v>
                </c:pt>
                <c:pt idx="27245">
                  <c:v>694.51900000000001</c:v>
                </c:pt>
                <c:pt idx="27246">
                  <c:v>694.53499999999997</c:v>
                </c:pt>
                <c:pt idx="27247">
                  <c:v>694.55100000000004</c:v>
                </c:pt>
                <c:pt idx="27248">
                  <c:v>694.57</c:v>
                </c:pt>
                <c:pt idx="27249">
                  <c:v>694.59400000000005</c:v>
                </c:pt>
                <c:pt idx="27250">
                  <c:v>694.61800000000005</c:v>
                </c:pt>
                <c:pt idx="27251">
                  <c:v>694.64200000000005</c:v>
                </c:pt>
                <c:pt idx="27252">
                  <c:v>694.66499999999996</c:v>
                </c:pt>
                <c:pt idx="27253">
                  <c:v>694.68399999999997</c:v>
                </c:pt>
                <c:pt idx="27254">
                  <c:v>694.69799999999998</c:v>
                </c:pt>
                <c:pt idx="27255">
                  <c:v>694.71199999999999</c:v>
                </c:pt>
                <c:pt idx="27256">
                  <c:v>694.72500000000002</c:v>
                </c:pt>
                <c:pt idx="27257">
                  <c:v>694.73699999999997</c:v>
                </c:pt>
                <c:pt idx="27258">
                  <c:v>694.74400000000003</c:v>
                </c:pt>
                <c:pt idx="27259">
                  <c:v>694.74599999999998</c:v>
                </c:pt>
                <c:pt idx="27260">
                  <c:v>694.74599999999998</c:v>
                </c:pt>
                <c:pt idx="27261">
                  <c:v>694.74599999999998</c:v>
                </c:pt>
                <c:pt idx="27262">
                  <c:v>694.74800000000005</c:v>
                </c:pt>
                <c:pt idx="27263">
                  <c:v>694.75099999999998</c:v>
                </c:pt>
                <c:pt idx="27264">
                  <c:v>694.755</c:v>
                </c:pt>
                <c:pt idx="27265">
                  <c:v>694.75800000000004</c:v>
                </c:pt>
                <c:pt idx="27266">
                  <c:v>694.76199999999994</c:v>
                </c:pt>
                <c:pt idx="27267">
                  <c:v>694.76700000000005</c:v>
                </c:pt>
                <c:pt idx="27268">
                  <c:v>694.774</c:v>
                </c:pt>
                <c:pt idx="27269">
                  <c:v>694.78300000000002</c:v>
                </c:pt>
                <c:pt idx="27270">
                  <c:v>694.79399999999998</c:v>
                </c:pt>
                <c:pt idx="27271">
                  <c:v>694.80600000000004</c:v>
                </c:pt>
                <c:pt idx="27272">
                  <c:v>694.81899999999996</c:v>
                </c:pt>
                <c:pt idx="27273">
                  <c:v>694.83299999999997</c:v>
                </c:pt>
                <c:pt idx="27274">
                  <c:v>694.84699999999998</c:v>
                </c:pt>
                <c:pt idx="27275">
                  <c:v>694.86099999999999</c:v>
                </c:pt>
                <c:pt idx="27276">
                  <c:v>694.875</c:v>
                </c:pt>
                <c:pt idx="27277">
                  <c:v>694.89</c:v>
                </c:pt>
                <c:pt idx="27278">
                  <c:v>694.904</c:v>
                </c:pt>
                <c:pt idx="27279">
                  <c:v>694.91800000000001</c:v>
                </c:pt>
                <c:pt idx="27280">
                  <c:v>694.93299999999999</c:v>
                </c:pt>
                <c:pt idx="27281">
                  <c:v>694.947</c:v>
                </c:pt>
                <c:pt idx="27282">
                  <c:v>694.96100000000001</c:v>
                </c:pt>
                <c:pt idx="27283">
                  <c:v>694.976</c:v>
                </c:pt>
                <c:pt idx="27284">
                  <c:v>694.99</c:v>
                </c:pt>
                <c:pt idx="27285">
                  <c:v>695.00400000000002</c:v>
                </c:pt>
                <c:pt idx="27286">
                  <c:v>695.01800000000003</c:v>
                </c:pt>
                <c:pt idx="27287">
                  <c:v>695.03300000000002</c:v>
                </c:pt>
                <c:pt idx="27288">
                  <c:v>695.04700000000003</c:v>
                </c:pt>
                <c:pt idx="27289">
                  <c:v>695.06100000000004</c:v>
                </c:pt>
                <c:pt idx="27290">
                  <c:v>695.07500000000005</c:v>
                </c:pt>
                <c:pt idx="27291">
                  <c:v>695.09</c:v>
                </c:pt>
                <c:pt idx="27292">
                  <c:v>695.10400000000004</c:v>
                </c:pt>
                <c:pt idx="27293">
                  <c:v>695.12</c:v>
                </c:pt>
                <c:pt idx="27294">
                  <c:v>695.14800000000002</c:v>
                </c:pt>
                <c:pt idx="27295">
                  <c:v>695.21100000000001</c:v>
                </c:pt>
                <c:pt idx="27296">
                  <c:v>695.30100000000004</c:v>
                </c:pt>
                <c:pt idx="27297">
                  <c:v>695.39200000000005</c:v>
                </c:pt>
                <c:pt idx="27298">
                  <c:v>695.48299999999995</c:v>
                </c:pt>
                <c:pt idx="27299">
                  <c:v>695.57399999999996</c:v>
                </c:pt>
                <c:pt idx="27300">
                  <c:v>695.66600000000005</c:v>
                </c:pt>
                <c:pt idx="27301">
                  <c:v>695.76199999999994</c:v>
                </c:pt>
                <c:pt idx="27302">
                  <c:v>695.85900000000004</c:v>
                </c:pt>
                <c:pt idx="27303">
                  <c:v>695.95</c:v>
                </c:pt>
                <c:pt idx="27304">
                  <c:v>696.03899999999999</c:v>
                </c:pt>
                <c:pt idx="27305">
                  <c:v>696.1</c:v>
                </c:pt>
                <c:pt idx="27306">
                  <c:v>696.15499999999997</c:v>
                </c:pt>
                <c:pt idx="27307">
                  <c:v>696.20399999999995</c:v>
                </c:pt>
                <c:pt idx="27308">
                  <c:v>696.20600000000002</c:v>
                </c:pt>
                <c:pt idx="27309">
                  <c:v>696.21299999999997</c:v>
                </c:pt>
                <c:pt idx="27310">
                  <c:v>696.21400000000006</c:v>
                </c:pt>
                <c:pt idx="27311">
                  <c:v>696.21400000000006</c:v>
                </c:pt>
                <c:pt idx="27312">
                  <c:v>696.21400000000006</c:v>
                </c:pt>
                <c:pt idx="27313">
                  <c:v>696.21400000000006</c:v>
                </c:pt>
                <c:pt idx="27314">
                  <c:v>696.21400000000006</c:v>
                </c:pt>
                <c:pt idx="27315">
                  <c:v>696.21699999999998</c:v>
                </c:pt>
                <c:pt idx="27316">
                  <c:v>696.21900000000005</c:v>
                </c:pt>
                <c:pt idx="27317">
                  <c:v>696.22500000000002</c:v>
                </c:pt>
                <c:pt idx="27318">
                  <c:v>696.23299999999995</c:v>
                </c:pt>
                <c:pt idx="27319">
                  <c:v>696.24199999999996</c:v>
                </c:pt>
                <c:pt idx="27320">
                  <c:v>696.25199999999995</c:v>
                </c:pt>
                <c:pt idx="27321">
                  <c:v>696.26300000000003</c:v>
                </c:pt>
                <c:pt idx="27322">
                  <c:v>696.27599999999995</c:v>
                </c:pt>
                <c:pt idx="27323">
                  <c:v>696.29100000000005</c:v>
                </c:pt>
                <c:pt idx="27324">
                  <c:v>696.30499999999995</c:v>
                </c:pt>
                <c:pt idx="27325">
                  <c:v>696.32100000000003</c:v>
                </c:pt>
                <c:pt idx="27326">
                  <c:v>696.33500000000004</c:v>
                </c:pt>
                <c:pt idx="27327">
                  <c:v>696.35</c:v>
                </c:pt>
                <c:pt idx="27328">
                  <c:v>696.36500000000001</c:v>
                </c:pt>
                <c:pt idx="27329">
                  <c:v>696.38</c:v>
                </c:pt>
                <c:pt idx="27330">
                  <c:v>696.39499999999998</c:v>
                </c:pt>
                <c:pt idx="27331">
                  <c:v>696.41399999999999</c:v>
                </c:pt>
                <c:pt idx="27332">
                  <c:v>696.45899999999995</c:v>
                </c:pt>
                <c:pt idx="27333">
                  <c:v>696.53899999999999</c:v>
                </c:pt>
                <c:pt idx="27334">
                  <c:v>696.63599999999997</c:v>
                </c:pt>
                <c:pt idx="27335">
                  <c:v>696.73500000000001</c:v>
                </c:pt>
                <c:pt idx="27336">
                  <c:v>696.83399999999995</c:v>
                </c:pt>
                <c:pt idx="27337">
                  <c:v>696.93200000000002</c:v>
                </c:pt>
                <c:pt idx="27338">
                  <c:v>697.024</c:v>
                </c:pt>
                <c:pt idx="27339">
                  <c:v>697.12199999999996</c:v>
                </c:pt>
                <c:pt idx="27340">
                  <c:v>697.19299999999998</c:v>
                </c:pt>
                <c:pt idx="27341">
                  <c:v>697.24400000000003</c:v>
                </c:pt>
                <c:pt idx="27342">
                  <c:v>697.28800000000001</c:v>
                </c:pt>
                <c:pt idx="27343">
                  <c:v>697.31600000000003</c:v>
                </c:pt>
                <c:pt idx="27344">
                  <c:v>697.33</c:v>
                </c:pt>
                <c:pt idx="27345">
                  <c:v>697.34199999999998</c:v>
                </c:pt>
                <c:pt idx="27346">
                  <c:v>697.35400000000004</c:v>
                </c:pt>
                <c:pt idx="27347">
                  <c:v>697.36699999999996</c:v>
                </c:pt>
                <c:pt idx="27348">
                  <c:v>697.38099999999997</c:v>
                </c:pt>
                <c:pt idx="27349">
                  <c:v>697.39599999999996</c:v>
                </c:pt>
                <c:pt idx="27350">
                  <c:v>697.41099999999994</c:v>
                </c:pt>
                <c:pt idx="27351">
                  <c:v>697.42700000000002</c:v>
                </c:pt>
                <c:pt idx="27352">
                  <c:v>697.44299999999998</c:v>
                </c:pt>
                <c:pt idx="27353">
                  <c:v>697.45899999999995</c:v>
                </c:pt>
                <c:pt idx="27354">
                  <c:v>697.47500000000002</c:v>
                </c:pt>
                <c:pt idx="27355">
                  <c:v>697.49</c:v>
                </c:pt>
                <c:pt idx="27356">
                  <c:v>697.50599999999997</c:v>
                </c:pt>
                <c:pt idx="27357">
                  <c:v>697.52200000000005</c:v>
                </c:pt>
                <c:pt idx="27358">
                  <c:v>697.53700000000003</c:v>
                </c:pt>
                <c:pt idx="27359">
                  <c:v>697.55200000000002</c:v>
                </c:pt>
                <c:pt idx="27360">
                  <c:v>697.56799999999998</c:v>
                </c:pt>
                <c:pt idx="27361">
                  <c:v>697.58299999999997</c:v>
                </c:pt>
                <c:pt idx="27362">
                  <c:v>697.59799999999996</c:v>
                </c:pt>
                <c:pt idx="27363">
                  <c:v>697.61300000000006</c:v>
                </c:pt>
                <c:pt idx="27364">
                  <c:v>697.62800000000004</c:v>
                </c:pt>
                <c:pt idx="27365">
                  <c:v>697.64200000000005</c:v>
                </c:pt>
                <c:pt idx="27366">
                  <c:v>697.65700000000004</c:v>
                </c:pt>
                <c:pt idx="27367">
                  <c:v>697.67200000000003</c:v>
                </c:pt>
                <c:pt idx="27368">
                  <c:v>697.68700000000001</c:v>
                </c:pt>
                <c:pt idx="27369">
                  <c:v>697.70100000000002</c:v>
                </c:pt>
                <c:pt idx="27370">
                  <c:v>697.71600000000001</c:v>
                </c:pt>
                <c:pt idx="27371">
                  <c:v>697.73099999999999</c:v>
                </c:pt>
                <c:pt idx="27372">
                  <c:v>697.74599999999998</c:v>
                </c:pt>
                <c:pt idx="27373">
                  <c:v>697.76</c:v>
                </c:pt>
                <c:pt idx="27374">
                  <c:v>697.77499999999998</c:v>
                </c:pt>
                <c:pt idx="27375">
                  <c:v>697.78899999999999</c:v>
                </c:pt>
                <c:pt idx="27376">
                  <c:v>697.803</c:v>
                </c:pt>
                <c:pt idx="27377">
                  <c:v>697.81799999999998</c:v>
                </c:pt>
                <c:pt idx="27378">
                  <c:v>697.83199999999999</c:v>
                </c:pt>
                <c:pt idx="27379">
                  <c:v>697.846</c:v>
                </c:pt>
                <c:pt idx="27380">
                  <c:v>697.86</c:v>
                </c:pt>
                <c:pt idx="27381">
                  <c:v>697.87400000000002</c:v>
                </c:pt>
                <c:pt idx="27382">
                  <c:v>697.88900000000001</c:v>
                </c:pt>
                <c:pt idx="27383">
                  <c:v>697.90300000000002</c:v>
                </c:pt>
                <c:pt idx="27384">
                  <c:v>697.91700000000003</c:v>
                </c:pt>
                <c:pt idx="27385">
                  <c:v>697.93100000000004</c:v>
                </c:pt>
                <c:pt idx="27386">
                  <c:v>697.94600000000003</c:v>
                </c:pt>
                <c:pt idx="27387">
                  <c:v>697.96</c:v>
                </c:pt>
                <c:pt idx="27388">
                  <c:v>697.97400000000005</c:v>
                </c:pt>
                <c:pt idx="27389">
                  <c:v>697.98800000000006</c:v>
                </c:pt>
                <c:pt idx="27390">
                  <c:v>698.00199999999995</c:v>
                </c:pt>
                <c:pt idx="27391">
                  <c:v>698.01700000000005</c:v>
                </c:pt>
                <c:pt idx="27392">
                  <c:v>698.03099999999995</c:v>
                </c:pt>
                <c:pt idx="27393">
                  <c:v>698.04499999999996</c:v>
                </c:pt>
                <c:pt idx="27394">
                  <c:v>698.05899999999997</c:v>
                </c:pt>
                <c:pt idx="27395">
                  <c:v>698.07299999999998</c:v>
                </c:pt>
                <c:pt idx="27396">
                  <c:v>698.08799999999997</c:v>
                </c:pt>
                <c:pt idx="27397">
                  <c:v>698.10199999999998</c:v>
                </c:pt>
                <c:pt idx="27398">
                  <c:v>698.11599999999999</c:v>
                </c:pt>
                <c:pt idx="27399">
                  <c:v>698.12900000000002</c:v>
                </c:pt>
                <c:pt idx="27400">
                  <c:v>698.14300000000003</c:v>
                </c:pt>
                <c:pt idx="27401">
                  <c:v>698.15700000000004</c:v>
                </c:pt>
                <c:pt idx="27402">
                  <c:v>698.17100000000005</c:v>
                </c:pt>
                <c:pt idx="27403">
                  <c:v>698.18499999999995</c:v>
                </c:pt>
                <c:pt idx="27404">
                  <c:v>698.19799999999998</c:v>
                </c:pt>
                <c:pt idx="27405">
                  <c:v>698.21199999999999</c:v>
                </c:pt>
                <c:pt idx="27406">
                  <c:v>698.226</c:v>
                </c:pt>
                <c:pt idx="27407">
                  <c:v>698.24</c:v>
                </c:pt>
                <c:pt idx="27408">
                  <c:v>698.25400000000002</c:v>
                </c:pt>
                <c:pt idx="27409">
                  <c:v>698.26700000000005</c:v>
                </c:pt>
                <c:pt idx="27410">
                  <c:v>698.28099999999995</c:v>
                </c:pt>
                <c:pt idx="27411">
                  <c:v>698.29499999999996</c:v>
                </c:pt>
                <c:pt idx="27412">
                  <c:v>698.30899999999997</c:v>
                </c:pt>
                <c:pt idx="27413">
                  <c:v>698.32299999999998</c:v>
                </c:pt>
                <c:pt idx="27414">
                  <c:v>698.33699999999999</c:v>
                </c:pt>
                <c:pt idx="27415">
                  <c:v>698.351</c:v>
                </c:pt>
                <c:pt idx="27416">
                  <c:v>698.36500000000001</c:v>
                </c:pt>
                <c:pt idx="27417">
                  <c:v>698.37900000000002</c:v>
                </c:pt>
                <c:pt idx="27418">
                  <c:v>698.39300000000003</c:v>
                </c:pt>
                <c:pt idx="27419">
                  <c:v>698.40599999999995</c:v>
                </c:pt>
                <c:pt idx="27420">
                  <c:v>698.42</c:v>
                </c:pt>
                <c:pt idx="27421">
                  <c:v>698.43399999999997</c:v>
                </c:pt>
                <c:pt idx="27422">
                  <c:v>698.44799999999998</c:v>
                </c:pt>
                <c:pt idx="27423">
                  <c:v>698.46100000000001</c:v>
                </c:pt>
                <c:pt idx="27424">
                  <c:v>698.47500000000002</c:v>
                </c:pt>
                <c:pt idx="27425">
                  <c:v>698.48900000000003</c:v>
                </c:pt>
                <c:pt idx="27426">
                  <c:v>698.50199999999995</c:v>
                </c:pt>
                <c:pt idx="27427">
                  <c:v>698.51599999999996</c:v>
                </c:pt>
                <c:pt idx="27428">
                  <c:v>698.53</c:v>
                </c:pt>
                <c:pt idx="27429">
                  <c:v>698.54399999999998</c:v>
                </c:pt>
                <c:pt idx="27430">
                  <c:v>698.55700000000002</c:v>
                </c:pt>
                <c:pt idx="27431">
                  <c:v>698.57100000000003</c:v>
                </c:pt>
                <c:pt idx="27432">
                  <c:v>698.58500000000004</c:v>
                </c:pt>
                <c:pt idx="27433">
                  <c:v>698.59799999999996</c:v>
                </c:pt>
                <c:pt idx="27434">
                  <c:v>698.61199999999997</c:v>
                </c:pt>
                <c:pt idx="27435">
                  <c:v>698.62599999999998</c:v>
                </c:pt>
                <c:pt idx="27436">
                  <c:v>698.63900000000001</c:v>
                </c:pt>
                <c:pt idx="27437">
                  <c:v>698.65300000000002</c:v>
                </c:pt>
                <c:pt idx="27438">
                  <c:v>698.66800000000001</c:v>
                </c:pt>
                <c:pt idx="27439">
                  <c:v>698.68299999999999</c:v>
                </c:pt>
                <c:pt idx="27440">
                  <c:v>698.697</c:v>
                </c:pt>
                <c:pt idx="27441">
                  <c:v>698.71199999999999</c:v>
                </c:pt>
                <c:pt idx="27442">
                  <c:v>698.72699999999998</c:v>
                </c:pt>
                <c:pt idx="27443">
                  <c:v>698.74199999999996</c:v>
                </c:pt>
                <c:pt idx="27444">
                  <c:v>698.75699999999995</c:v>
                </c:pt>
                <c:pt idx="27445">
                  <c:v>698.77099999999996</c:v>
                </c:pt>
                <c:pt idx="27446">
                  <c:v>698.78599999999994</c:v>
                </c:pt>
                <c:pt idx="27447">
                  <c:v>698.80200000000002</c:v>
                </c:pt>
                <c:pt idx="27448">
                  <c:v>698.82500000000005</c:v>
                </c:pt>
                <c:pt idx="27449">
                  <c:v>698.88</c:v>
                </c:pt>
                <c:pt idx="27450">
                  <c:v>698.96799999999996</c:v>
                </c:pt>
                <c:pt idx="27451">
                  <c:v>699.06700000000001</c:v>
                </c:pt>
                <c:pt idx="27452">
                  <c:v>699.16600000000005</c:v>
                </c:pt>
                <c:pt idx="27453">
                  <c:v>699.26300000000003</c:v>
                </c:pt>
                <c:pt idx="27454">
                  <c:v>699.35799999999995</c:v>
                </c:pt>
                <c:pt idx="27455">
                  <c:v>699.45</c:v>
                </c:pt>
                <c:pt idx="27456">
                  <c:v>699.54899999999998</c:v>
                </c:pt>
                <c:pt idx="27457">
                  <c:v>699.64499999999998</c:v>
                </c:pt>
                <c:pt idx="27458">
                  <c:v>699.73699999999997</c:v>
                </c:pt>
                <c:pt idx="27459">
                  <c:v>699.83100000000002</c:v>
                </c:pt>
                <c:pt idx="27460">
                  <c:v>699.92899999999997</c:v>
                </c:pt>
                <c:pt idx="27461">
                  <c:v>700.02800000000002</c:v>
                </c:pt>
                <c:pt idx="27462">
                  <c:v>700.12300000000005</c:v>
                </c:pt>
                <c:pt idx="27463">
                  <c:v>700.20699999999999</c:v>
                </c:pt>
                <c:pt idx="27464">
                  <c:v>700.29300000000001</c:v>
                </c:pt>
                <c:pt idx="27465">
                  <c:v>700.375</c:v>
                </c:pt>
                <c:pt idx="27466">
                  <c:v>700.44200000000001</c:v>
                </c:pt>
                <c:pt idx="27467">
                  <c:v>700.48900000000003</c:v>
                </c:pt>
                <c:pt idx="27468">
                  <c:v>700.50199999999995</c:v>
                </c:pt>
                <c:pt idx="27469">
                  <c:v>700.50599999999997</c:v>
                </c:pt>
                <c:pt idx="27470">
                  <c:v>700.50800000000004</c:v>
                </c:pt>
                <c:pt idx="27471">
                  <c:v>700.50900000000001</c:v>
                </c:pt>
                <c:pt idx="27472">
                  <c:v>700.51499999999999</c:v>
                </c:pt>
                <c:pt idx="27473">
                  <c:v>700.52200000000005</c:v>
                </c:pt>
                <c:pt idx="27474">
                  <c:v>700.52800000000002</c:v>
                </c:pt>
                <c:pt idx="27475">
                  <c:v>700.53499999999997</c:v>
                </c:pt>
                <c:pt idx="27476">
                  <c:v>700.54200000000003</c:v>
                </c:pt>
                <c:pt idx="27477">
                  <c:v>700.55100000000004</c:v>
                </c:pt>
                <c:pt idx="27478">
                  <c:v>700.56200000000001</c:v>
                </c:pt>
                <c:pt idx="27479">
                  <c:v>700.57600000000002</c:v>
                </c:pt>
                <c:pt idx="27480">
                  <c:v>700.59</c:v>
                </c:pt>
                <c:pt idx="27481">
                  <c:v>700.60500000000002</c:v>
                </c:pt>
                <c:pt idx="27482">
                  <c:v>700.62</c:v>
                </c:pt>
                <c:pt idx="27483">
                  <c:v>700.63499999999999</c:v>
                </c:pt>
                <c:pt idx="27484">
                  <c:v>700.65</c:v>
                </c:pt>
                <c:pt idx="27485">
                  <c:v>700.66499999999996</c:v>
                </c:pt>
                <c:pt idx="27486">
                  <c:v>700.68</c:v>
                </c:pt>
                <c:pt idx="27487">
                  <c:v>700.69399999999996</c:v>
                </c:pt>
                <c:pt idx="27488">
                  <c:v>700.70899999999995</c:v>
                </c:pt>
                <c:pt idx="27489">
                  <c:v>700.72400000000005</c:v>
                </c:pt>
                <c:pt idx="27490">
                  <c:v>700.73900000000003</c:v>
                </c:pt>
                <c:pt idx="27491">
                  <c:v>700.75400000000002</c:v>
                </c:pt>
                <c:pt idx="27492">
                  <c:v>700.77</c:v>
                </c:pt>
                <c:pt idx="27493">
                  <c:v>700.78399999999999</c:v>
                </c:pt>
                <c:pt idx="27494">
                  <c:v>700.8</c:v>
                </c:pt>
                <c:pt idx="27495">
                  <c:v>700.81399999999996</c:v>
                </c:pt>
                <c:pt idx="27496">
                  <c:v>700.83</c:v>
                </c:pt>
                <c:pt idx="27497">
                  <c:v>700.84500000000003</c:v>
                </c:pt>
                <c:pt idx="27498">
                  <c:v>700.85900000000004</c:v>
                </c:pt>
                <c:pt idx="27499">
                  <c:v>700.87300000000005</c:v>
                </c:pt>
                <c:pt idx="27500">
                  <c:v>700.88800000000003</c:v>
                </c:pt>
                <c:pt idx="27501">
                  <c:v>700.90200000000004</c:v>
                </c:pt>
                <c:pt idx="27502">
                  <c:v>700.91600000000005</c:v>
                </c:pt>
                <c:pt idx="27503">
                  <c:v>700.93</c:v>
                </c:pt>
                <c:pt idx="27504">
                  <c:v>700.94399999999996</c:v>
                </c:pt>
                <c:pt idx="27505">
                  <c:v>700.95799999999997</c:v>
                </c:pt>
                <c:pt idx="27506">
                  <c:v>700.97299999999996</c:v>
                </c:pt>
                <c:pt idx="27507">
                  <c:v>700.98699999999997</c:v>
                </c:pt>
                <c:pt idx="27508">
                  <c:v>701.00099999999998</c:v>
                </c:pt>
                <c:pt idx="27509">
                  <c:v>701.01599999999996</c:v>
                </c:pt>
                <c:pt idx="27510">
                  <c:v>701.03</c:v>
                </c:pt>
                <c:pt idx="27511">
                  <c:v>701.04499999999996</c:v>
                </c:pt>
                <c:pt idx="27512">
                  <c:v>701.06600000000003</c:v>
                </c:pt>
                <c:pt idx="27513">
                  <c:v>701.12099999999998</c:v>
                </c:pt>
                <c:pt idx="27514">
                  <c:v>701.21</c:v>
                </c:pt>
                <c:pt idx="27515">
                  <c:v>701.30499999999995</c:v>
                </c:pt>
                <c:pt idx="27516">
                  <c:v>701.40200000000004</c:v>
                </c:pt>
                <c:pt idx="27517">
                  <c:v>701.495</c:v>
                </c:pt>
                <c:pt idx="27518">
                  <c:v>701.58199999999999</c:v>
                </c:pt>
                <c:pt idx="27519">
                  <c:v>701.67399999999998</c:v>
                </c:pt>
                <c:pt idx="27520">
                  <c:v>701.77099999999996</c:v>
                </c:pt>
                <c:pt idx="27521">
                  <c:v>701.86099999999999</c:v>
                </c:pt>
                <c:pt idx="27522">
                  <c:v>701.952</c:v>
                </c:pt>
                <c:pt idx="27523">
                  <c:v>702.04700000000003</c:v>
                </c:pt>
                <c:pt idx="27524">
                  <c:v>702.14499999999998</c:v>
                </c:pt>
                <c:pt idx="27525">
                  <c:v>702.24300000000005</c:v>
                </c:pt>
                <c:pt idx="27526">
                  <c:v>702.33100000000002</c:v>
                </c:pt>
                <c:pt idx="27527">
                  <c:v>702.41499999999996</c:v>
                </c:pt>
                <c:pt idx="27528">
                  <c:v>702.50400000000002</c:v>
                </c:pt>
                <c:pt idx="27529">
                  <c:v>702.59400000000005</c:v>
                </c:pt>
                <c:pt idx="27530">
                  <c:v>702.68600000000004</c:v>
                </c:pt>
                <c:pt idx="27531">
                  <c:v>702.77499999999998</c:v>
                </c:pt>
                <c:pt idx="27532">
                  <c:v>702.85199999999998</c:v>
                </c:pt>
                <c:pt idx="27533">
                  <c:v>702.92200000000003</c:v>
                </c:pt>
                <c:pt idx="27534">
                  <c:v>702.99199999999996</c:v>
                </c:pt>
                <c:pt idx="27535">
                  <c:v>703.06</c:v>
                </c:pt>
                <c:pt idx="27536">
                  <c:v>703.12</c:v>
                </c:pt>
                <c:pt idx="27537">
                  <c:v>703.15700000000004</c:v>
                </c:pt>
                <c:pt idx="27538">
                  <c:v>703.17100000000005</c:v>
                </c:pt>
                <c:pt idx="27539">
                  <c:v>703.19100000000003</c:v>
                </c:pt>
                <c:pt idx="27540">
                  <c:v>703.21199999999999</c:v>
                </c:pt>
                <c:pt idx="27541">
                  <c:v>703.23599999999999</c:v>
                </c:pt>
                <c:pt idx="27542">
                  <c:v>703.255</c:v>
                </c:pt>
                <c:pt idx="27543">
                  <c:v>703.26800000000003</c:v>
                </c:pt>
                <c:pt idx="27544">
                  <c:v>703.27700000000004</c:v>
                </c:pt>
                <c:pt idx="27545">
                  <c:v>703.28499999999997</c:v>
                </c:pt>
                <c:pt idx="27546">
                  <c:v>703.29200000000003</c:v>
                </c:pt>
                <c:pt idx="27547">
                  <c:v>703.3</c:v>
                </c:pt>
                <c:pt idx="27548">
                  <c:v>703.30700000000002</c:v>
                </c:pt>
                <c:pt idx="27549">
                  <c:v>703.31100000000004</c:v>
                </c:pt>
                <c:pt idx="27550">
                  <c:v>703.31100000000004</c:v>
                </c:pt>
                <c:pt idx="27551">
                  <c:v>703.31399999999996</c:v>
                </c:pt>
                <c:pt idx="27552">
                  <c:v>703.31500000000005</c:v>
                </c:pt>
                <c:pt idx="27553">
                  <c:v>703.31799999999998</c:v>
                </c:pt>
                <c:pt idx="27554">
                  <c:v>703.32299999999998</c:v>
                </c:pt>
                <c:pt idx="27555">
                  <c:v>703.33699999999999</c:v>
                </c:pt>
                <c:pt idx="27556">
                  <c:v>703.375</c:v>
                </c:pt>
                <c:pt idx="27557">
                  <c:v>703.44200000000001</c:v>
                </c:pt>
                <c:pt idx="27558">
                  <c:v>703.51800000000003</c:v>
                </c:pt>
                <c:pt idx="27559">
                  <c:v>703.58799999999997</c:v>
                </c:pt>
                <c:pt idx="27560">
                  <c:v>703.66099999999994</c:v>
                </c:pt>
                <c:pt idx="27561">
                  <c:v>703.73699999999997</c:v>
                </c:pt>
                <c:pt idx="27562">
                  <c:v>703.81700000000001</c:v>
                </c:pt>
                <c:pt idx="27563">
                  <c:v>703.89800000000002</c:v>
                </c:pt>
                <c:pt idx="27564">
                  <c:v>703.98199999999997</c:v>
                </c:pt>
                <c:pt idx="27565">
                  <c:v>704.07100000000003</c:v>
                </c:pt>
                <c:pt idx="27566">
                  <c:v>704.16099999999994</c:v>
                </c:pt>
                <c:pt idx="27567">
                  <c:v>704.25099999999998</c:v>
                </c:pt>
                <c:pt idx="27568">
                  <c:v>704.33699999999999</c:v>
                </c:pt>
                <c:pt idx="27569">
                  <c:v>704.404</c:v>
                </c:pt>
                <c:pt idx="27570">
                  <c:v>704.46199999999999</c:v>
                </c:pt>
                <c:pt idx="27571">
                  <c:v>704.50800000000004</c:v>
                </c:pt>
                <c:pt idx="27572">
                  <c:v>704.55399999999997</c:v>
                </c:pt>
                <c:pt idx="27573">
                  <c:v>704.59900000000005</c:v>
                </c:pt>
                <c:pt idx="27574">
                  <c:v>704.63400000000001</c:v>
                </c:pt>
                <c:pt idx="27575">
                  <c:v>704.66800000000001</c:v>
                </c:pt>
                <c:pt idx="27576">
                  <c:v>704.70500000000004</c:v>
                </c:pt>
                <c:pt idx="27577">
                  <c:v>704.74</c:v>
                </c:pt>
                <c:pt idx="27578">
                  <c:v>704.774</c:v>
                </c:pt>
                <c:pt idx="27579">
                  <c:v>704.81</c:v>
                </c:pt>
                <c:pt idx="27580">
                  <c:v>704.84799999999996</c:v>
                </c:pt>
                <c:pt idx="27581">
                  <c:v>704.89</c:v>
                </c:pt>
                <c:pt idx="27582">
                  <c:v>704.93299999999999</c:v>
                </c:pt>
                <c:pt idx="27583">
                  <c:v>704.97299999999996</c:v>
                </c:pt>
                <c:pt idx="27584">
                  <c:v>705.01</c:v>
                </c:pt>
                <c:pt idx="27585">
                  <c:v>705.04399999999998</c:v>
                </c:pt>
                <c:pt idx="27586">
                  <c:v>705.072</c:v>
                </c:pt>
                <c:pt idx="27587">
                  <c:v>705.08500000000004</c:v>
                </c:pt>
                <c:pt idx="27588">
                  <c:v>705.08799999999997</c:v>
                </c:pt>
                <c:pt idx="27589">
                  <c:v>705.08799999999997</c:v>
                </c:pt>
                <c:pt idx="27590">
                  <c:v>705.08799999999997</c:v>
                </c:pt>
                <c:pt idx="27591">
                  <c:v>705.08799999999997</c:v>
                </c:pt>
                <c:pt idx="27592">
                  <c:v>705.09</c:v>
                </c:pt>
                <c:pt idx="27593">
                  <c:v>705.09299999999996</c:v>
                </c:pt>
                <c:pt idx="27594">
                  <c:v>705.09799999999996</c:v>
                </c:pt>
                <c:pt idx="27595">
                  <c:v>705.10199999999998</c:v>
                </c:pt>
                <c:pt idx="27596">
                  <c:v>705.10500000000002</c:v>
                </c:pt>
                <c:pt idx="27597">
                  <c:v>705.11099999999999</c:v>
                </c:pt>
                <c:pt idx="27598">
                  <c:v>705.11800000000005</c:v>
                </c:pt>
                <c:pt idx="27599">
                  <c:v>705.12300000000005</c:v>
                </c:pt>
                <c:pt idx="27600">
                  <c:v>705.12900000000002</c:v>
                </c:pt>
                <c:pt idx="27601">
                  <c:v>705.13499999999999</c:v>
                </c:pt>
                <c:pt idx="27602">
                  <c:v>705.14200000000005</c:v>
                </c:pt>
                <c:pt idx="27603">
                  <c:v>705.15300000000002</c:v>
                </c:pt>
                <c:pt idx="27604">
                  <c:v>705.16899999999998</c:v>
                </c:pt>
                <c:pt idx="27605">
                  <c:v>705.19100000000003</c:v>
                </c:pt>
                <c:pt idx="27606">
                  <c:v>705.20899999999995</c:v>
                </c:pt>
                <c:pt idx="27607">
                  <c:v>705.22500000000002</c:v>
                </c:pt>
                <c:pt idx="27608">
                  <c:v>705.24</c:v>
                </c:pt>
                <c:pt idx="27609">
                  <c:v>705.25599999999997</c:v>
                </c:pt>
                <c:pt idx="27610">
                  <c:v>705.27</c:v>
                </c:pt>
                <c:pt idx="27611">
                  <c:v>705.28599999999994</c:v>
                </c:pt>
                <c:pt idx="27612">
                  <c:v>705.30100000000004</c:v>
                </c:pt>
                <c:pt idx="27613">
                  <c:v>705.31500000000005</c:v>
                </c:pt>
                <c:pt idx="27614">
                  <c:v>705.33</c:v>
                </c:pt>
                <c:pt idx="27615">
                  <c:v>705.34500000000003</c:v>
                </c:pt>
                <c:pt idx="27616">
                  <c:v>705.36</c:v>
                </c:pt>
                <c:pt idx="27617">
                  <c:v>705.37400000000002</c:v>
                </c:pt>
                <c:pt idx="27618">
                  <c:v>705.38900000000001</c:v>
                </c:pt>
                <c:pt idx="27619">
                  <c:v>705.404</c:v>
                </c:pt>
                <c:pt idx="27620">
                  <c:v>705.41899999999998</c:v>
                </c:pt>
                <c:pt idx="27621">
                  <c:v>705.43299999999999</c:v>
                </c:pt>
                <c:pt idx="27622">
                  <c:v>705.44799999999998</c:v>
                </c:pt>
                <c:pt idx="27623">
                  <c:v>705.46299999999997</c:v>
                </c:pt>
                <c:pt idx="27624">
                  <c:v>705.47699999999998</c:v>
                </c:pt>
                <c:pt idx="27625">
                  <c:v>705.49199999999996</c:v>
                </c:pt>
                <c:pt idx="27626">
                  <c:v>705.50699999999995</c:v>
                </c:pt>
                <c:pt idx="27627">
                  <c:v>705.52200000000005</c:v>
                </c:pt>
                <c:pt idx="27628">
                  <c:v>705.53700000000003</c:v>
                </c:pt>
                <c:pt idx="27629">
                  <c:v>705.55200000000002</c:v>
                </c:pt>
                <c:pt idx="27630">
                  <c:v>705.56700000000001</c:v>
                </c:pt>
                <c:pt idx="27631">
                  <c:v>705.58100000000002</c:v>
                </c:pt>
                <c:pt idx="27632">
                  <c:v>705.59500000000003</c:v>
                </c:pt>
                <c:pt idx="27633">
                  <c:v>705.60900000000004</c:v>
                </c:pt>
                <c:pt idx="27634">
                  <c:v>705.62300000000005</c:v>
                </c:pt>
                <c:pt idx="27635">
                  <c:v>705.63800000000003</c:v>
                </c:pt>
                <c:pt idx="27636">
                  <c:v>705.65200000000004</c:v>
                </c:pt>
                <c:pt idx="27637">
                  <c:v>705.66600000000005</c:v>
                </c:pt>
                <c:pt idx="27638">
                  <c:v>705.68</c:v>
                </c:pt>
                <c:pt idx="27639">
                  <c:v>705.69399999999996</c:v>
                </c:pt>
                <c:pt idx="27640">
                  <c:v>705.70899999999995</c:v>
                </c:pt>
                <c:pt idx="27641">
                  <c:v>705.72299999999996</c:v>
                </c:pt>
                <c:pt idx="27642">
                  <c:v>705.73699999999997</c:v>
                </c:pt>
                <c:pt idx="27643">
                  <c:v>705.75199999999995</c:v>
                </c:pt>
                <c:pt idx="27644">
                  <c:v>705.76599999999996</c:v>
                </c:pt>
                <c:pt idx="27645">
                  <c:v>705.78</c:v>
                </c:pt>
                <c:pt idx="27646">
                  <c:v>705.79499999999996</c:v>
                </c:pt>
                <c:pt idx="27647">
                  <c:v>705.80899999999997</c:v>
                </c:pt>
                <c:pt idx="27648">
                  <c:v>705.82299999999998</c:v>
                </c:pt>
                <c:pt idx="27649">
                  <c:v>705.83799999999997</c:v>
                </c:pt>
                <c:pt idx="27650">
                  <c:v>705.85199999999998</c:v>
                </c:pt>
                <c:pt idx="27651">
                  <c:v>705.86599999999999</c:v>
                </c:pt>
                <c:pt idx="27652">
                  <c:v>705.88</c:v>
                </c:pt>
                <c:pt idx="27653">
                  <c:v>705.89400000000001</c:v>
                </c:pt>
                <c:pt idx="27654">
                  <c:v>705.90899999999999</c:v>
                </c:pt>
                <c:pt idx="27655">
                  <c:v>705.923</c:v>
                </c:pt>
                <c:pt idx="27656">
                  <c:v>705.93700000000001</c:v>
                </c:pt>
                <c:pt idx="27657">
                  <c:v>705.95299999999997</c:v>
                </c:pt>
                <c:pt idx="27658">
                  <c:v>705.97799999999995</c:v>
                </c:pt>
                <c:pt idx="27659">
                  <c:v>706.01700000000005</c:v>
                </c:pt>
                <c:pt idx="27660">
                  <c:v>706.06799999999998</c:v>
                </c:pt>
                <c:pt idx="27661">
                  <c:v>706.13300000000004</c:v>
                </c:pt>
                <c:pt idx="27662">
                  <c:v>706.20799999999997</c:v>
                </c:pt>
                <c:pt idx="27663">
                  <c:v>706.28700000000003</c:v>
                </c:pt>
                <c:pt idx="27664">
                  <c:v>706.37900000000002</c:v>
                </c:pt>
                <c:pt idx="27665">
                  <c:v>706.471</c:v>
                </c:pt>
                <c:pt idx="27666">
                  <c:v>706.55600000000004</c:v>
                </c:pt>
                <c:pt idx="27667">
                  <c:v>706.64200000000005</c:v>
                </c:pt>
                <c:pt idx="27668">
                  <c:v>706.73500000000001</c:v>
                </c:pt>
                <c:pt idx="27669">
                  <c:v>706.83100000000002</c:v>
                </c:pt>
                <c:pt idx="27670">
                  <c:v>706.91700000000003</c:v>
                </c:pt>
                <c:pt idx="27671">
                  <c:v>706.99800000000005</c:v>
                </c:pt>
                <c:pt idx="27672">
                  <c:v>707.048</c:v>
                </c:pt>
                <c:pt idx="27673">
                  <c:v>707.07799999999997</c:v>
                </c:pt>
                <c:pt idx="27674">
                  <c:v>707.11699999999996</c:v>
                </c:pt>
                <c:pt idx="27675">
                  <c:v>707.16600000000005</c:v>
                </c:pt>
                <c:pt idx="27676">
                  <c:v>707.22199999999998</c:v>
                </c:pt>
                <c:pt idx="27677">
                  <c:v>707.28</c:v>
                </c:pt>
                <c:pt idx="27678">
                  <c:v>707.33600000000001</c:v>
                </c:pt>
                <c:pt idx="27679">
                  <c:v>707.38499999999999</c:v>
                </c:pt>
                <c:pt idx="27680">
                  <c:v>707.42399999999998</c:v>
                </c:pt>
                <c:pt idx="27681">
                  <c:v>707.45399999999995</c:v>
                </c:pt>
                <c:pt idx="27682">
                  <c:v>707.48900000000003</c:v>
                </c:pt>
                <c:pt idx="27683">
                  <c:v>707.529</c:v>
                </c:pt>
                <c:pt idx="27684">
                  <c:v>707.572</c:v>
                </c:pt>
                <c:pt idx="27685">
                  <c:v>707.61699999999996</c:v>
                </c:pt>
                <c:pt idx="27686">
                  <c:v>707.66600000000005</c:v>
                </c:pt>
                <c:pt idx="27687">
                  <c:v>707.71500000000003</c:v>
                </c:pt>
                <c:pt idx="27688">
                  <c:v>707.76400000000001</c:v>
                </c:pt>
                <c:pt idx="27689">
                  <c:v>707.81200000000001</c:v>
                </c:pt>
                <c:pt idx="27690">
                  <c:v>707.86099999999999</c:v>
                </c:pt>
                <c:pt idx="27691">
                  <c:v>707.91</c:v>
                </c:pt>
                <c:pt idx="27692">
                  <c:v>707.96199999999999</c:v>
                </c:pt>
                <c:pt idx="27693">
                  <c:v>708.01700000000005</c:v>
                </c:pt>
                <c:pt idx="27694">
                  <c:v>708.07299999999998</c:v>
                </c:pt>
                <c:pt idx="27695">
                  <c:v>708.12699999999995</c:v>
                </c:pt>
                <c:pt idx="27696">
                  <c:v>708.18100000000004</c:v>
                </c:pt>
                <c:pt idx="27697">
                  <c:v>708.23800000000006</c:v>
                </c:pt>
                <c:pt idx="27698">
                  <c:v>708.29499999999996</c:v>
                </c:pt>
                <c:pt idx="27699">
                  <c:v>708.35199999999998</c:v>
                </c:pt>
                <c:pt idx="27700">
                  <c:v>708.41</c:v>
                </c:pt>
                <c:pt idx="27701">
                  <c:v>708.46799999999996</c:v>
                </c:pt>
                <c:pt idx="27702">
                  <c:v>708.52599999999995</c:v>
                </c:pt>
                <c:pt idx="27703">
                  <c:v>708.57899999999995</c:v>
                </c:pt>
                <c:pt idx="27704">
                  <c:v>708.63300000000004</c:v>
                </c:pt>
                <c:pt idx="27705">
                  <c:v>708.68799999999999</c:v>
                </c:pt>
                <c:pt idx="27706">
                  <c:v>708.73800000000006</c:v>
                </c:pt>
                <c:pt idx="27707">
                  <c:v>708.78099999999995</c:v>
                </c:pt>
                <c:pt idx="27708">
                  <c:v>708.81899999999996</c:v>
                </c:pt>
                <c:pt idx="27709">
                  <c:v>708.85699999999997</c:v>
                </c:pt>
                <c:pt idx="27710">
                  <c:v>708.89800000000002</c:v>
                </c:pt>
                <c:pt idx="27711">
                  <c:v>708.94100000000003</c:v>
                </c:pt>
                <c:pt idx="27712">
                  <c:v>708.98299999999995</c:v>
                </c:pt>
                <c:pt idx="27713">
                  <c:v>709.02599999999995</c:v>
                </c:pt>
                <c:pt idx="27714">
                  <c:v>709.072</c:v>
                </c:pt>
                <c:pt idx="27715">
                  <c:v>709.11500000000001</c:v>
                </c:pt>
                <c:pt idx="27716">
                  <c:v>709.14800000000002</c:v>
                </c:pt>
                <c:pt idx="27717">
                  <c:v>709.16300000000001</c:v>
                </c:pt>
                <c:pt idx="27718">
                  <c:v>709.16300000000001</c:v>
                </c:pt>
                <c:pt idx="27719">
                  <c:v>709.16300000000001</c:v>
                </c:pt>
                <c:pt idx="27720">
                  <c:v>709.16300000000001</c:v>
                </c:pt>
                <c:pt idx="27721">
                  <c:v>709.16300000000001</c:v>
                </c:pt>
                <c:pt idx="27722">
                  <c:v>709.16300000000001</c:v>
                </c:pt>
                <c:pt idx="27723">
                  <c:v>709.16300000000001</c:v>
                </c:pt>
                <c:pt idx="27724">
                  <c:v>709.16300000000001</c:v>
                </c:pt>
                <c:pt idx="27725">
                  <c:v>709.16600000000005</c:v>
                </c:pt>
                <c:pt idx="27726">
                  <c:v>709.173</c:v>
                </c:pt>
                <c:pt idx="27727">
                  <c:v>709.178</c:v>
                </c:pt>
                <c:pt idx="27728">
                  <c:v>709.18399999999997</c:v>
                </c:pt>
                <c:pt idx="27729">
                  <c:v>709.19</c:v>
                </c:pt>
                <c:pt idx="27730">
                  <c:v>709.19799999999998</c:v>
                </c:pt>
                <c:pt idx="27731">
                  <c:v>709.20699999999999</c:v>
                </c:pt>
                <c:pt idx="27732">
                  <c:v>709.21799999999996</c:v>
                </c:pt>
                <c:pt idx="27733">
                  <c:v>709.23</c:v>
                </c:pt>
                <c:pt idx="27734">
                  <c:v>709.24400000000003</c:v>
                </c:pt>
                <c:pt idx="27735">
                  <c:v>709.25699999999995</c:v>
                </c:pt>
                <c:pt idx="27736">
                  <c:v>709.27099999999996</c:v>
                </c:pt>
                <c:pt idx="27737">
                  <c:v>709.28499999999997</c:v>
                </c:pt>
                <c:pt idx="27738">
                  <c:v>709.29899999999998</c:v>
                </c:pt>
                <c:pt idx="27739">
                  <c:v>709.31299999999999</c:v>
                </c:pt>
                <c:pt idx="27740">
                  <c:v>709.327</c:v>
                </c:pt>
                <c:pt idx="27741">
                  <c:v>709.34100000000001</c:v>
                </c:pt>
                <c:pt idx="27742">
                  <c:v>709.35500000000002</c:v>
                </c:pt>
                <c:pt idx="27743">
                  <c:v>709.36900000000003</c:v>
                </c:pt>
                <c:pt idx="27744">
                  <c:v>709.38300000000004</c:v>
                </c:pt>
                <c:pt idx="27745">
                  <c:v>709.39700000000005</c:v>
                </c:pt>
                <c:pt idx="27746">
                  <c:v>709.41099999999994</c:v>
                </c:pt>
                <c:pt idx="27747">
                  <c:v>709.42499999999995</c:v>
                </c:pt>
                <c:pt idx="27748">
                  <c:v>709.43899999999996</c:v>
                </c:pt>
                <c:pt idx="27749">
                  <c:v>709.452</c:v>
                </c:pt>
                <c:pt idx="27750">
                  <c:v>709.46699999999998</c:v>
                </c:pt>
                <c:pt idx="27751">
                  <c:v>709.48800000000006</c:v>
                </c:pt>
                <c:pt idx="27752">
                  <c:v>709.52599999999995</c:v>
                </c:pt>
                <c:pt idx="27753">
                  <c:v>709.58199999999999</c:v>
                </c:pt>
                <c:pt idx="27754">
                  <c:v>709.67100000000005</c:v>
                </c:pt>
                <c:pt idx="27755">
                  <c:v>709.76599999999996</c:v>
                </c:pt>
                <c:pt idx="27756">
                  <c:v>709.86</c:v>
                </c:pt>
                <c:pt idx="27757">
                  <c:v>709.94799999999998</c:v>
                </c:pt>
                <c:pt idx="27758">
                  <c:v>710.03700000000003</c:v>
                </c:pt>
                <c:pt idx="27759">
                  <c:v>710.13300000000004</c:v>
                </c:pt>
                <c:pt idx="27760">
                  <c:v>710.22799999999995</c:v>
                </c:pt>
                <c:pt idx="27761">
                  <c:v>710.31799999999998</c:v>
                </c:pt>
                <c:pt idx="27762">
                  <c:v>710.41</c:v>
                </c:pt>
                <c:pt idx="27763">
                  <c:v>710.50599999999997</c:v>
                </c:pt>
                <c:pt idx="27764">
                  <c:v>710.60500000000002</c:v>
                </c:pt>
                <c:pt idx="27765">
                  <c:v>710.70100000000002</c:v>
                </c:pt>
                <c:pt idx="27766">
                  <c:v>710.78800000000001</c:v>
                </c:pt>
                <c:pt idx="27767">
                  <c:v>710.87400000000002</c:v>
                </c:pt>
                <c:pt idx="27768">
                  <c:v>710.96199999999999</c:v>
                </c:pt>
                <c:pt idx="27769">
                  <c:v>711.053</c:v>
                </c:pt>
                <c:pt idx="27770">
                  <c:v>711.14599999999996</c:v>
                </c:pt>
                <c:pt idx="27771">
                  <c:v>711.24</c:v>
                </c:pt>
                <c:pt idx="27772">
                  <c:v>711.33600000000001</c:v>
                </c:pt>
                <c:pt idx="27773">
                  <c:v>711.42899999999997</c:v>
                </c:pt>
                <c:pt idx="27774">
                  <c:v>711.51300000000003</c:v>
                </c:pt>
                <c:pt idx="27775">
                  <c:v>711.59100000000001</c:v>
                </c:pt>
                <c:pt idx="27776">
                  <c:v>711.66399999999999</c:v>
                </c:pt>
                <c:pt idx="27777">
                  <c:v>711.72299999999996</c:v>
                </c:pt>
                <c:pt idx="27778">
                  <c:v>711.75800000000004</c:v>
                </c:pt>
                <c:pt idx="27779">
                  <c:v>711.79700000000003</c:v>
                </c:pt>
                <c:pt idx="27780">
                  <c:v>711.83900000000006</c:v>
                </c:pt>
                <c:pt idx="27781">
                  <c:v>711.88</c:v>
                </c:pt>
                <c:pt idx="27782">
                  <c:v>711.91700000000003</c:v>
                </c:pt>
                <c:pt idx="27783">
                  <c:v>711.95600000000002</c:v>
                </c:pt>
                <c:pt idx="27784">
                  <c:v>712.00199999999995</c:v>
                </c:pt>
                <c:pt idx="27785">
                  <c:v>712.04399999999998</c:v>
                </c:pt>
                <c:pt idx="27786">
                  <c:v>712.08299999999997</c:v>
                </c:pt>
                <c:pt idx="27787">
                  <c:v>712.12300000000005</c:v>
                </c:pt>
                <c:pt idx="27788">
                  <c:v>712.16200000000003</c:v>
                </c:pt>
                <c:pt idx="27789">
                  <c:v>712.19899999999996</c:v>
                </c:pt>
                <c:pt idx="27790">
                  <c:v>712.21699999999998</c:v>
                </c:pt>
                <c:pt idx="27791">
                  <c:v>712.21900000000005</c:v>
                </c:pt>
                <c:pt idx="27792">
                  <c:v>712.22900000000004</c:v>
                </c:pt>
                <c:pt idx="27793">
                  <c:v>712.24599999999998</c:v>
                </c:pt>
                <c:pt idx="27794">
                  <c:v>712.26700000000005</c:v>
                </c:pt>
                <c:pt idx="27795">
                  <c:v>712.29100000000005</c:v>
                </c:pt>
                <c:pt idx="27796">
                  <c:v>712.32100000000003</c:v>
                </c:pt>
                <c:pt idx="27797">
                  <c:v>712.35199999999998</c:v>
                </c:pt>
                <c:pt idx="27798">
                  <c:v>712.38199999999995</c:v>
                </c:pt>
                <c:pt idx="27799">
                  <c:v>712.41</c:v>
                </c:pt>
                <c:pt idx="27800">
                  <c:v>712.43600000000004</c:v>
                </c:pt>
                <c:pt idx="27801">
                  <c:v>712.46</c:v>
                </c:pt>
                <c:pt idx="27802">
                  <c:v>712.48099999999999</c:v>
                </c:pt>
                <c:pt idx="27803">
                  <c:v>712.50300000000004</c:v>
                </c:pt>
                <c:pt idx="27804">
                  <c:v>712.52099999999996</c:v>
                </c:pt>
                <c:pt idx="27805">
                  <c:v>712.53200000000004</c:v>
                </c:pt>
                <c:pt idx="27806">
                  <c:v>712.55</c:v>
                </c:pt>
                <c:pt idx="27807">
                  <c:v>712.57100000000003</c:v>
                </c:pt>
                <c:pt idx="27808">
                  <c:v>712.57899999999995</c:v>
                </c:pt>
                <c:pt idx="27809">
                  <c:v>712.57899999999995</c:v>
                </c:pt>
                <c:pt idx="27810">
                  <c:v>712.58100000000002</c:v>
                </c:pt>
                <c:pt idx="27811">
                  <c:v>712.58799999999997</c:v>
                </c:pt>
                <c:pt idx="27812">
                  <c:v>712.59400000000005</c:v>
                </c:pt>
                <c:pt idx="27813">
                  <c:v>712.6</c:v>
                </c:pt>
                <c:pt idx="27814">
                  <c:v>712.61099999999999</c:v>
                </c:pt>
                <c:pt idx="27815">
                  <c:v>712.649</c:v>
                </c:pt>
                <c:pt idx="27816">
                  <c:v>712.73</c:v>
                </c:pt>
                <c:pt idx="27817">
                  <c:v>712.83</c:v>
                </c:pt>
                <c:pt idx="27818">
                  <c:v>712.92399999999998</c:v>
                </c:pt>
                <c:pt idx="27819">
                  <c:v>713.01199999999994</c:v>
                </c:pt>
                <c:pt idx="27820">
                  <c:v>713.10799999999995</c:v>
                </c:pt>
                <c:pt idx="27821">
                  <c:v>713.19899999999996</c:v>
                </c:pt>
                <c:pt idx="27822">
                  <c:v>713.29100000000005</c:v>
                </c:pt>
                <c:pt idx="27823">
                  <c:v>713.38699999999994</c:v>
                </c:pt>
                <c:pt idx="27824">
                  <c:v>713.48099999999999</c:v>
                </c:pt>
                <c:pt idx="27825">
                  <c:v>713.55700000000002</c:v>
                </c:pt>
                <c:pt idx="27826">
                  <c:v>713.62599999999998</c:v>
                </c:pt>
                <c:pt idx="27827">
                  <c:v>713.69299999999998</c:v>
                </c:pt>
                <c:pt idx="27828">
                  <c:v>713.75699999999995</c:v>
                </c:pt>
                <c:pt idx="27829">
                  <c:v>713.81399999999996</c:v>
                </c:pt>
                <c:pt idx="27830">
                  <c:v>713.86500000000001</c:v>
                </c:pt>
                <c:pt idx="27831">
                  <c:v>713.91600000000005</c:v>
                </c:pt>
                <c:pt idx="27832">
                  <c:v>713.96600000000001</c:v>
                </c:pt>
                <c:pt idx="27833">
                  <c:v>714.01099999999997</c:v>
                </c:pt>
                <c:pt idx="27834">
                  <c:v>714.05600000000004</c:v>
                </c:pt>
                <c:pt idx="27835">
                  <c:v>714.101</c:v>
                </c:pt>
                <c:pt idx="27836">
                  <c:v>714.14200000000005</c:v>
                </c:pt>
                <c:pt idx="27837">
                  <c:v>714.178</c:v>
                </c:pt>
                <c:pt idx="27838">
                  <c:v>714.20799999999997</c:v>
                </c:pt>
                <c:pt idx="27839">
                  <c:v>714.22199999999998</c:v>
                </c:pt>
                <c:pt idx="27840">
                  <c:v>714.22199999999998</c:v>
                </c:pt>
                <c:pt idx="27841">
                  <c:v>714.22199999999998</c:v>
                </c:pt>
                <c:pt idx="27842">
                  <c:v>714.22199999999998</c:v>
                </c:pt>
                <c:pt idx="27843">
                  <c:v>714.22199999999998</c:v>
                </c:pt>
                <c:pt idx="27844">
                  <c:v>714.22299999999996</c:v>
                </c:pt>
                <c:pt idx="27845">
                  <c:v>714.22699999999998</c:v>
                </c:pt>
                <c:pt idx="27846">
                  <c:v>714.23299999999995</c:v>
                </c:pt>
                <c:pt idx="27847">
                  <c:v>714.23699999999997</c:v>
                </c:pt>
                <c:pt idx="27848">
                  <c:v>714.24800000000005</c:v>
                </c:pt>
                <c:pt idx="27849">
                  <c:v>714.27700000000004</c:v>
                </c:pt>
                <c:pt idx="27850">
                  <c:v>714.33500000000004</c:v>
                </c:pt>
                <c:pt idx="27851">
                  <c:v>714.41600000000005</c:v>
                </c:pt>
                <c:pt idx="27852">
                  <c:v>714.50800000000004</c:v>
                </c:pt>
                <c:pt idx="27853">
                  <c:v>714.60699999999997</c:v>
                </c:pt>
                <c:pt idx="27854">
                  <c:v>714.69799999999998</c:v>
                </c:pt>
                <c:pt idx="27855">
                  <c:v>714.78499999999997</c:v>
                </c:pt>
                <c:pt idx="27856">
                  <c:v>714.87099999999998</c:v>
                </c:pt>
                <c:pt idx="27857">
                  <c:v>714.93299999999999</c:v>
                </c:pt>
                <c:pt idx="27858">
                  <c:v>714.98400000000004</c:v>
                </c:pt>
                <c:pt idx="27859">
                  <c:v>715.029</c:v>
                </c:pt>
                <c:pt idx="27860">
                  <c:v>715.06700000000001</c:v>
                </c:pt>
                <c:pt idx="27861">
                  <c:v>715.09699999999998</c:v>
                </c:pt>
                <c:pt idx="27862">
                  <c:v>715.11599999999999</c:v>
                </c:pt>
                <c:pt idx="27863">
                  <c:v>715.125</c:v>
                </c:pt>
                <c:pt idx="27864">
                  <c:v>715.12800000000004</c:v>
                </c:pt>
                <c:pt idx="27865">
                  <c:v>715.13199999999995</c:v>
                </c:pt>
                <c:pt idx="27866">
                  <c:v>715.13699999999994</c:v>
                </c:pt>
                <c:pt idx="27867">
                  <c:v>715.13800000000003</c:v>
                </c:pt>
                <c:pt idx="27868">
                  <c:v>715.13900000000001</c:v>
                </c:pt>
                <c:pt idx="27869">
                  <c:v>715.14099999999996</c:v>
                </c:pt>
                <c:pt idx="27870">
                  <c:v>715.14400000000001</c:v>
                </c:pt>
                <c:pt idx="27871">
                  <c:v>715.14700000000005</c:v>
                </c:pt>
                <c:pt idx="27872">
                  <c:v>715.15200000000004</c:v>
                </c:pt>
                <c:pt idx="27873">
                  <c:v>715.16700000000003</c:v>
                </c:pt>
                <c:pt idx="27874">
                  <c:v>715.20299999999997</c:v>
                </c:pt>
                <c:pt idx="27875">
                  <c:v>715.27200000000005</c:v>
                </c:pt>
                <c:pt idx="27876">
                  <c:v>715.33299999999997</c:v>
                </c:pt>
                <c:pt idx="27877">
                  <c:v>715.38199999999995</c:v>
                </c:pt>
                <c:pt idx="27878">
                  <c:v>715.43600000000004</c:v>
                </c:pt>
                <c:pt idx="27879">
                  <c:v>715.48</c:v>
                </c:pt>
                <c:pt idx="27880">
                  <c:v>715.50800000000004</c:v>
                </c:pt>
                <c:pt idx="27881">
                  <c:v>715.53700000000003</c:v>
                </c:pt>
                <c:pt idx="27882">
                  <c:v>715.572</c:v>
                </c:pt>
                <c:pt idx="27883">
                  <c:v>715.60799999999995</c:v>
                </c:pt>
                <c:pt idx="27884">
                  <c:v>715.64</c:v>
                </c:pt>
                <c:pt idx="27885">
                  <c:v>715.67499999999995</c:v>
                </c:pt>
                <c:pt idx="27886">
                  <c:v>715.69200000000001</c:v>
                </c:pt>
                <c:pt idx="27887">
                  <c:v>715.69500000000005</c:v>
                </c:pt>
                <c:pt idx="27888">
                  <c:v>715.69500000000005</c:v>
                </c:pt>
                <c:pt idx="27889">
                  <c:v>715.697</c:v>
                </c:pt>
                <c:pt idx="27890">
                  <c:v>715.70299999999997</c:v>
                </c:pt>
                <c:pt idx="27891">
                  <c:v>715.71100000000001</c:v>
                </c:pt>
                <c:pt idx="27892">
                  <c:v>715.72199999999998</c:v>
                </c:pt>
                <c:pt idx="27893">
                  <c:v>715.73900000000003</c:v>
                </c:pt>
                <c:pt idx="27894">
                  <c:v>715.76099999999997</c:v>
                </c:pt>
                <c:pt idx="27895">
                  <c:v>715.78200000000004</c:v>
                </c:pt>
                <c:pt idx="27896">
                  <c:v>715.80700000000002</c:v>
                </c:pt>
                <c:pt idx="27897">
                  <c:v>715.82899999999995</c:v>
                </c:pt>
                <c:pt idx="27898">
                  <c:v>715.84500000000003</c:v>
                </c:pt>
                <c:pt idx="27899">
                  <c:v>715.85500000000002</c:v>
                </c:pt>
                <c:pt idx="27900">
                  <c:v>715.86199999999997</c:v>
                </c:pt>
                <c:pt idx="27901">
                  <c:v>715.87099999999998</c:v>
                </c:pt>
                <c:pt idx="27902">
                  <c:v>715.88199999999995</c:v>
                </c:pt>
                <c:pt idx="27903">
                  <c:v>715.89499999999998</c:v>
                </c:pt>
                <c:pt idx="27904">
                  <c:v>715.90899999999999</c:v>
                </c:pt>
                <c:pt idx="27905">
                  <c:v>715.923</c:v>
                </c:pt>
                <c:pt idx="27906">
                  <c:v>715.93700000000001</c:v>
                </c:pt>
                <c:pt idx="27907">
                  <c:v>715.95100000000002</c:v>
                </c:pt>
                <c:pt idx="27908">
                  <c:v>715.96500000000003</c:v>
                </c:pt>
                <c:pt idx="27909">
                  <c:v>715.97900000000004</c:v>
                </c:pt>
                <c:pt idx="27910">
                  <c:v>715.99300000000005</c:v>
                </c:pt>
                <c:pt idx="27911">
                  <c:v>716.00800000000004</c:v>
                </c:pt>
                <c:pt idx="27912">
                  <c:v>716.02200000000005</c:v>
                </c:pt>
                <c:pt idx="27913">
                  <c:v>716.03599999999994</c:v>
                </c:pt>
                <c:pt idx="27914">
                  <c:v>716.05</c:v>
                </c:pt>
                <c:pt idx="27915">
                  <c:v>716.06399999999996</c:v>
                </c:pt>
                <c:pt idx="27916">
                  <c:v>716.07899999999995</c:v>
                </c:pt>
                <c:pt idx="27917">
                  <c:v>716.09299999999996</c:v>
                </c:pt>
                <c:pt idx="27918">
                  <c:v>716.10699999999997</c:v>
                </c:pt>
                <c:pt idx="27919">
                  <c:v>716.12199999999996</c:v>
                </c:pt>
                <c:pt idx="27920">
                  <c:v>716.13599999999997</c:v>
                </c:pt>
                <c:pt idx="27921">
                  <c:v>716.15</c:v>
                </c:pt>
                <c:pt idx="27922">
                  <c:v>716.16399999999999</c:v>
                </c:pt>
                <c:pt idx="27923">
                  <c:v>716.17899999999997</c:v>
                </c:pt>
                <c:pt idx="27924">
                  <c:v>716.19299999999998</c:v>
                </c:pt>
                <c:pt idx="27925">
                  <c:v>716.20699999999999</c:v>
                </c:pt>
                <c:pt idx="27926">
                  <c:v>716.221</c:v>
                </c:pt>
                <c:pt idx="27927">
                  <c:v>716.23500000000001</c:v>
                </c:pt>
                <c:pt idx="27928">
                  <c:v>716.24900000000002</c:v>
                </c:pt>
                <c:pt idx="27929">
                  <c:v>716.26400000000001</c:v>
                </c:pt>
                <c:pt idx="27930">
                  <c:v>716.279</c:v>
                </c:pt>
                <c:pt idx="27931">
                  <c:v>716.29399999999998</c:v>
                </c:pt>
                <c:pt idx="27932">
                  <c:v>716.31</c:v>
                </c:pt>
                <c:pt idx="27933">
                  <c:v>716.32500000000005</c:v>
                </c:pt>
                <c:pt idx="27934">
                  <c:v>716.34</c:v>
                </c:pt>
                <c:pt idx="27935">
                  <c:v>716.35500000000002</c:v>
                </c:pt>
                <c:pt idx="27936">
                  <c:v>716.36900000000003</c:v>
                </c:pt>
                <c:pt idx="27937">
                  <c:v>716.38400000000001</c:v>
                </c:pt>
                <c:pt idx="27938">
                  <c:v>716.399</c:v>
                </c:pt>
                <c:pt idx="27939">
                  <c:v>716.41399999999999</c:v>
                </c:pt>
                <c:pt idx="27940">
                  <c:v>716.428</c:v>
                </c:pt>
                <c:pt idx="27941">
                  <c:v>716.44299999999998</c:v>
                </c:pt>
                <c:pt idx="27942">
                  <c:v>716.45799999999997</c:v>
                </c:pt>
                <c:pt idx="27943">
                  <c:v>716.47299999999996</c:v>
                </c:pt>
                <c:pt idx="27944">
                  <c:v>716.48699999999997</c:v>
                </c:pt>
                <c:pt idx="27945">
                  <c:v>716.50199999999995</c:v>
                </c:pt>
                <c:pt idx="27946">
                  <c:v>716.51700000000005</c:v>
                </c:pt>
                <c:pt idx="27947">
                  <c:v>716.53200000000004</c:v>
                </c:pt>
                <c:pt idx="27948">
                  <c:v>716.54700000000003</c:v>
                </c:pt>
                <c:pt idx="27949">
                  <c:v>716.56899999999996</c:v>
                </c:pt>
                <c:pt idx="27950">
                  <c:v>716.60699999999997</c:v>
                </c:pt>
                <c:pt idx="27951">
                  <c:v>716.65800000000002</c:v>
                </c:pt>
                <c:pt idx="27952">
                  <c:v>716.7</c:v>
                </c:pt>
                <c:pt idx="27953">
                  <c:v>716.72699999999998</c:v>
                </c:pt>
                <c:pt idx="27954">
                  <c:v>716.75599999999997</c:v>
                </c:pt>
                <c:pt idx="27955">
                  <c:v>716.78700000000003</c:v>
                </c:pt>
                <c:pt idx="27956">
                  <c:v>716.81500000000005</c:v>
                </c:pt>
                <c:pt idx="27957">
                  <c:v>716.83900000000006</c:v>
                </c:pt>
                <c:pt idx="27958">
                  <c:v>716.85400000000004</c:v>
                </c:pt>
                <c:pt idx="27959">
                  <c:v>716.86800000000005</c:v>
                </c:pt>
                <c:pt idx="27960">
                  <c:v>716.88400000000001</c:v>
                </c:pt>
                <c:pt idx="27961">
                  <c:v>716.90099999999995</c:v>
                </c:pt>
                <c:pt idx="27962">
                  <c:v>716.92</c:v>
                </c:pt>
                <c:pt idx="27963">
                  <c:v>716.94</c:v>
                </c:pt>
                <c:pt idx="27964">
                  <c:v>716.95699999999999</c:v>
                </c:pt>
                <c:pt idx="27965">
                  <c:v>716.971</c:v>
                </c:pt>
                <c:pt idx="27966">
                  <c:v>716.98199999999997</c:v>
                </c:pt>
                <c:pt idx="27967">
                  <c:v>716.99199999999996</c:v>
                </c:pt>
                <c:pt idx="27968">
                  <c:v>717.00199999999995</c:v>
                </c:pt>
                <c:pt idx="27969">
                  <c:v>717.01099999999997</c:v>
                </c:pt>
                <c:pt idx="27970">
                  <c:v>717.02</c:v>
                </c:pt>
                <c:pt idx="27971">
                  <c:v>717.02800000000002</c:v>
                </c:pt>
                <c:pt idx="27972">
                  <c:v>717.03300000000002</c:v>
                </c:pt>
                <c:pt idx="27973">
                  <c:v>717.04100000000005</c:v>
                </c:pt>
                <c:pt idx="27974">
                  <c:v>717.05</c:v>
                </c:pt>
                <c:pt idx="27975">
                  <c:v>717.06100000000004</c:v>
                </c:pt>
                <c:pt idx="27976">
                  <c:v>717.07299999999998</c:v>
                </c:pt>
                <c:pt idx="27977">
                  <c:v>717.08500000000004</c:v>
                </c:pt>
                <c:pt idx="27978">
                  <c:v>717.09900000000005</c:v>
                </c:pt>
                <c:pt idx="27979">
                  <c:v>717.11300000000006</c:v>
                </c:pt>
                <c:pt idx="27980">
                  <c:v>717.12699999999995</c:v>
                </c:pt>
                <c:pt idx="27981">
                  <c:v>717.14200000000005</c:v>
                </c:pt>
                <c:pt idx="27982">
                  <c:v>717.15700000000004</c:v>
                </c:pt>
                <c:pt idx="27983">
                  <c:v>717.17100000000005</c:v>
                </c:pt>
                <c:pt idx="27984">
                  <c:v>717.18600000000004</c:v>
                </c:pt>
                <c:pt idx="27985">
                  <c:v>717.20100000000002</c:v>
                </c:pt>
                <c:pt idx="27986">
                  <c:v>717.21600000000001</c:v>
                </c:pt>
                <c:pt idx="27987">
                  <c:v>717.23</c:v>
                </c:pt>
                <c:pt idx="27988">
                  <c:v>717.245</c:v>
                </c:pt>
                <c:pt idx="27989">
                  <c:v>717.25900000000001</c:v>
                </c:pt>
                <c:pt idx="27990">
                  <c:v>717.27300000000002</c:v>
                </c:pt>
                <c:pt idx="27991">
                  <c:v>717.28599999999994</c:v>
                </c:pt>
                <c:pt idx="27992">
                  <c:v>717.3</c:v>
                </c:pt>
                <c:pt idx="27993">
                  <c:v>717.31399999999996</c:v>
                </c:pt>
                <c:pt idx="27994">
                  <c:v>717.327</c:v>
                </c:pt>
                <c:pt idx="27995">
                  <c:v>717.34199999999998</c:v>
                </c:pt>
                <c:pt idx="27996">
                  <c:v>717.35599999999999</c:v>
                </c:pt>
                <c:pt idx="27997">
                  <c:v>717.37099999999998</c:v>
                </c:pt>
                <c:pt idx="27998">
                  <c:v>717.41300000000001</c:v>
                </c:pt>
                <c:pt idx="27999">
                  <c:v>717.48199999999997</c:v>
                </c:pt>
                <c:pt idx="28000">
                  <c:v>717.53599999999994</c:v>
                </c:pt>
                <c:pt idx="28001">
                  <c:v>717.57</c:v>
                </c:pt>
                <c:pt idx="28002">
                  <c:v>717.58699999999999</c:v>
                </c:pt>
                <c:pt idx="28003">
                  <c:v>717.59699999999998</c:v>
                </c:pt>
                <c:pt idx="28004">
                  <c:v>717.60500000000002</c:v>
                </c:pt>
                <c:pt idx="28005">
                  <c:v>717.61599999999999</c:v>
                </c:pt>
                <c:pt idx="28006">
                  <c:v>717.62400000000002</c:v>
                </c:pt>
                <c:pt idx="28007">
                  <c:v>717.63099999999997</c:v>
                </c:pt>
                <c:pt idx="28008">
                  <c:v>717.64</c:v>
                </c:pt>
                <c:pt idx="28009">
                  <c:v>717.64800000000002</c:v>
                </c:pt>
                <c:pt idx="28010">
                  <c:v>717.65599999999995</c:v>
                </c:pt>
                <c:pt idx="28011">
                  <c:v>717.66600000000005</c:v>
                </c:pt>
                <c:pt idx="28012">
                  <c:v>717.67700000000002</c:v>
                </c:pt>
                <c:pt idx="28013">
                  <c:v>717.68799999999999</c:v>
                </c:pt>
                <c:pt idx="28014">
                  <c:v>717.70100000000002</c:v>
                </c:pt>
                <c:pt idx="28015">
                  <c:v>717.71500000000003</c:v>
                </c:pt>
                <c:pt idx="28016">
                  <c:v>717.72900000000004</c:v>
                </c:pt>
                <c:pt idx="28017">
                  <c:v>717.74300000000005</c:v>
                </c:pt>
                <c:pt idx="28018">
                  <c:v>717.75599999999997</c:v>
                </c:pt>
                <c:pt idx="28019">
                  <c:v>717.76900000000001</c:v>
                </c:pt>
                <c:pt idx="28020">
                  <c:v>717.78099999999995</c:v>
                </c:pt>
                <c:pt idx="28021">
                  <c:v>717.79300000000001</c:v>
                </c:pt>
                <c:pt idx="28022">
                  <c:v>717.80600000000004</c:v>
                </c:pt>
                <c:pt idx="28023">
                  <c:v>717.81799999999998</c:v>
                </c:pt>
                <c:pt idx="28024">
                  <c:v>717.83</c:v>
                </c:pt>
                <c:pt idx="28025">
                  <c:v>717.84299999999996</c:v>
                </c:pt>
                <c:pt idx="28026">
                  <c:v>717.85500000000002</c:v>
                </c:pt>
                <c:pt idx="28027">
                  <c:v>717.86699999999996</c:v>
                </c:pt>
                <c:pt idx="28028">
                  <c:v>717.88099999999997</c:v>
                </c:pt>
                <c:pt idx="28029">
                  <c:v>717.89499999999998</c:v>
                </c:pt>
                <c:pt idx="28030">
                  <c:v>717.90899999999999</c:v>
                </c:pt>
                <c:pt idx="28031">
                  <c:v>717.92399999999998</c:v>
                </c:pt>
                <c:pt idx="28032">
                  <c:v>717.93799999999999</c:v>
                </c:pt>
                <c:pt idx="28033">
                  <c:v>717.952</c:v>
                </c:pt>
                <c:pt idx="28034">
                  <c:v>717.96699999999998</c:v>
                </c:pt>
                <c:pt idx="28035">
                  <c:v>717.98099999999999</c:v>
                </c:pt>
                <c:pt idx="28036">
                  <c:v>717.99400000000003</c:v>
                </c:pt>
                <c:pt idx="28037">
                  <c:v>718.00699999999995</c:v>
                </c:pt>
                <c:pt idx="28038">
                  <c:v>718.02</c:v>
                </c:pt>
                <c:pt idx="28039">
                  <c:v>718.03200000000004</c:v>
                </c:pt>
                <c:pt idx="28040">
                  <c:v>718.04499999999996</c:v>
                </c:pt>
                <c:pt idx="28041">
                  <c:v>718.05700000000002</c:v>
                </c:pt>
                <c:pt idx="28042">
                  <c:v>718.06899999999996</c:v>
                </c:pt>
                <c:pt idx="28043">
                  <c:v>718.08100000000002</c:v>
                </c:pt>
                <c:pt idx="28044">
                  <c:v>718.09299999999996</c:v>
                </c:pt>
                <c:pt idx="28045">
                  <c:v>718.10599999999999</c:v>
                </c:pt>
                <c:pt idx="28046">
                  <c:v>718.11900000000003</c:v>
                </c:pt>
                <c:pt idx="28047">
                  <c:v>718.13199999999995</c:v>
                </c:pt>
                <c:pt idx="28048">
                  <c:v>718.14499999999998</c:v>
                </c:pt>
                <c:pt idx="28049">
                  <c:v>718.15899999999999</c:v>
                </c:pt>
                <c:pt idx="28050">
                  <c:v>718.173</c:v>
                </c:pt>
                <c:pt idx="28051">
                  <c:v>718.18799999999999</c:v>
                </c:pt>
                <c:pt idx="28052">
                  <c:v>718.20799999999997</c:v>
                </c:pt>
                <c:pt idx="28053">
                  <c:v>718.23699999999997</c:v>
                </c:pt>
                <c:pt idx="28054">
                  <c:v>718.26499999999999</c:v>
                </c:pt>
                <c:pt idx="28055">
                  <c:v>718.29</c:v>
                </c:pt>
                <c:pt idx="28056">
                  <c:v>718.31399999999996</c:v>
                </c:pt>
                <c:pt idx="28057">
                  <c:v>718.34</c:v>
                </c:pt>
                <c:pt idx="28058">
                  <c:v>718.36400000000003</c:v>
                </c:pt>
                <c:pt idx="28059">
                  <c:v>718.38900000000001</c:v>
                </c:pt>
                <c:pt idx="28060">
                  <c:v>718.41499999999996</c:v>
                </c:pt>
                <c:pt idx="28061">
                  <c:v>718.44</c:v>
                </c:pt>
                <c:pt idx="28062">
                  <c:v>718.46500000000003</c:v>
                </c:pt>
                <c:pt idx="28063">
                  <c:v>718.49099999999999</c:v>
                </c:pt>
                <c:pt idx="28064">
                  <c:v>718.51700000000005</c:v>
                </c:pt>
                <c:pt idx="28065">
                  <c:v>718.54200000000003</c:v>
                </c:pt>
                <c:pt idx="28066">
                  <c:v>718.56700000000001</c:v>
                </c:pt>
                <c:pt idx="28067">
                  <c:v>718.59299999999996</c:v>
                </c:pt>
                <c:pt idx="28068">
                  <c:v>718.61900000000003</c:v>
                </c:pt>
                <c:pt idx="28069">
                  <c:v>718.64499999999998</c:v>
                </c:pt>
                <c:pt idx="28070">
                  <c:v>718.67100000000005</c:v>
                </c:pt>
                <c:pt idx="28071">
                  <c:v>718.697</c:v>
                </c:pt>
                <c:pt idx="28072">
                  <c:v>718.72400000000005</c:v>
                </c:pt>
                <c:pt idx="28073">
                  <c:v>718.75199999999995</c:v>
                </c:pt>
                <c:pt idx="28074">
                  <c:v>718.779</c:v>
                </c:pt>
                <c:pt idx="28075">
                  <c:v>718.80100000000004</c:v>
                </c:pt>
                <c:pt idx="28076">
                  <c:v>718.82</c:v>
                </c:pt>
                <c:pt idx="28077">
                  <c:v>718.84100000000001</c:v>
                </c:pt>
                <c:pt idx="28078">
                  <c:v>718.86</c:v>
                </c:pt>
                <c:pt idx="28079">
                  <c:v>718.87800000000004</c:v>
                </c:pt>
                <c:pt idx="28080">
                  <c:v>718.89700000000005</c:v>
                </c:pt>
                <c:pt idx="28081">
                  <c:v>718.91499999999996</c:v>
                </c:pt>
                <c:pt idx="28082">
                  <c:v>718.93399999999997</c:v>
                </c:pt>
                <c:pt idx="28083">
                  <c:v>718.95299999999997</c:v>
                </c:pt>
                <c:pt idx="28084">
                  <c:v>718.971</c:v>
                </c:pt>
                <c:pt idx="28085">
                  <c:v>718.98900000000003</c:v>
                </c:pt>
                <c:pt idx="28086">
                  <c:v>719.00699999999995</c:v>
                </c:pt>
                <c:pt idx="28087">
                  <c:v>719.02499999999998</c:v>
                </c:pt>
                <c:pt idx="28088">
                  <c:v>719.04300000000001</c:v>
                </c:pt>
                <c:pt idx="28089">
                  <c:v>719.06100000000004</c:v>
                </c:pt>
                <c:pt idx="28090">
                  <c:v>719.07899999999995</c:v>
                </c:pt>
                <c:pt idx="28091">
                  <c:v>719.09799999999996</c:v>
                </c:pt>
                <c:pt idx="28092">
                  <c:v>719.11599999999999</c:v>
                </c:pt>
                <c:pt idx="28093">
                  <c:v>719.13400000000001</c:v>
                </c:pt>
                <c:pt idx="28094">
                  <c:v>719.15300000000002</c:v>
                </c:pt>
                <c:pt idx="28095">
                  <c:v>719.17100000000005</c:v>
                </c:pt>
                <c:pt idx="28096">
                  <c:v>719.18899999999996</c:v>
                </c:pt>
                <c:pt idx="28097">
                  <c:v>719.20799999999997</c:v>
                </c:pt>
                <c:pt idx="28098">
                  <c:v>719.226</c:v>
                </c:pt>
                <c:pt idx="28099">
                  <c:v>719.24400000000003</c:v>
                </c:pt>
                <c:pt idx="28100">
                  <c:v>719.27099999999996</c:v>
                </c:pt>
                <c:pt idx="28101">
                  <c:v>719.30600000000004</c:v>
                </c:pt>
                <c:pt idx="28102">
                  <c:v>719.34299999999996</c:v>
                </c:pt>
                <c:pt idx="28103">
                  <c:v>719.38</c:v>
                </c:pt>
                <c:pt idx="28104">
                  <c:v>719.41800000000001</c:v>
                </c:pt>
                <c:pt idx="28105">
                  <c:v>719.44899999999996</c:v>
                </c:pt>
                <c:pt idx="28106">
                  <c:v>719.47500000000002</c:v>
                </c:pt>
                <c:pt idx="28107">
                  <c:v>719.49400000000003</c:v>
                </c:pt>
                <c:pt idx="28108">
                  <c:v>719.50800000000004</c:v>
                </c:pt>
                <c:pt idx="28109">
                  <c:v>719.52099999999996</c:v>
                </c:pt>
                <c:pt idx="28110">
                  <c:v>719.53599999999994</c:v>
                </c:pt>
                <c:pt idx="28111">
                  <c:v>719.55899999999997</c:v>
                </c:pt>
                <c:pt idx="28112">
                  <c:v>719.58900000000006</c:v>
                </c:pt>
                <c:pt idx="28113">
                  <c:v>719.61800000000005</c:v>
                </c:pt>
                <c:pt idx="28114">
                  <c:v>719.63599999999997</c:v>
                </c:pt>
                <c:pt idx="28115">
                  <c:v>719.65499999999997</c:v>
                </c:pt>
                <c:pt idx="28116">
                  <c:v>719.678</c:v>
                </c:pt>
                <c:pt idx="28117">
                  <c:v>719.71699999999998</c:v>
                </c:pt>
                <c:pt idx="28118">
                  <c:v>719.74199999999996</c:v>
                </c:pt>
                <c:pt idx="28119">
                  <c:v>719.76599999999996</c:v>
                </c:pt>
                <c:pt idx="28120">
                  <c:v>719.78399999999999</c:v>
                </c:pt>
                <c:pt idx="28121">
                  <c:v>719.798</c:v>
                </c:pt>
                <c:pt idx="28122">
                  <c:v>719.81200000000001</c:v>
                </c:pt>
                <c:pt idx="28123">
                  <c:v>719.82799999999997</c:v>
                </c:pt>
                <c:pt idx="28124">
                  <c:v>719.84400000000005</c:v>
                </c:pt>
                <c:pt idx="28125">
                  <c:v>719.86</c:v>
                </c:pt>
                <c:pt idx="28126">
                  <c:v>719.87699999999995</c:v>
                </c:pt>
                <c:pt idx="28127">
                  <c:v>719.89400000000001</c:v>
                </c:pt>
                <c:pt idx="28128">
                  <c:v>719.91099999999994</c:v>
                </c:pt>
                <c:pt idx="28129">
                  <c:v>719.928</c:v>
                </c:pt>
                <c:pt idx="28130">
                  <c:v>719.94500000000005</c:v>
                </c:pt>
                <c:pt idx="28131">
                  <c:v>719.96199999999999</c:v>
                </c:pt>
                <c:pt idx="28132">
                  <c:v>719.97799999999995</c:v>
                </c:pt>
                <c:pt idx="28133">
                  <c:v>719.99400000000003</c:v>
                </c:pt>
                <c:pt idx="28134">
                  <c:v>720.01099999999997</c:v>
                </c:pt>
                <c:pt idx="28135">
                  <c:v>720.02700000000004</c:v>
                </c:pt>
                <c:pt idx="28136">
                  <c:v>720.04300000000001</c:v>
                </c:pt>
                <c:pt idx="28137">
                  <c:v>720.05899999999997</c:v>
                </c:pt>
                <c:pt idx="28138">
                  <c:v>720.07600000000002</c:v>
                </c:pt>
                <c:pt idx="28139">
                  <c:v>720.09199999999998</c:v>
                </c:pt>
                <c:pt idx="28140">
                  <c:v>720.10799999999995</c:v>
                </c:pt>
                <c:pt idx="28141">
                  <c:v>720.12400000000002</c:v>
                </c:pt>
                <c:pt idx="28142">
                  <c:v>720.14</c:v>
                </c:pt>
                <c:pt idx="28143">
                  <c:v>720.15599999999995</c:v>
                </c:pt>
                <c:pt idx="28144">
                  <c:v>720.17200000000003</c:v>
                </c:pt>
                <c:pt idx="28145">
                  <c:v>720.18700000000001</c:v>
                </c:pt>
                <c:pt idx="28146">
                  <c:v>720.20299999999997</c:v>
                </c:pt>
                <c:pt idx="28147">
                  <c:v>720.21900000000005</c:v>
                </c:pt>
                <c:pt idx="28148">
                  <c:v>720.23500000000001</c:v>
                </c:pt>
                <c:pt idx="28149">
                  <c:v>720.25</c:v>
                </c:pt>
                <c:pt idx="28150">
                  <c:v>720.26599999999996</c:v>
                </c:pt>
                <c:pt idx="28151">
                  <c:v>720.28200000000004</c:v>
                </c:pt>
                <c:pt idx="28152">
                  <c:v>720.298</c:v>
                </c:pt>
                <c:pt idx="28153">
                  <c:v>720.31299999999999</c:v>
                </c:pt>
                <c:pt idx="28154">
                  <c:v>720.32899999999995</c:v>
                </c:pt>
                <c:pt idx="28155">
                  <c:v>720.34500000000003</c:v>
                </c:pt>
                <c:pt idx="28156">
                  <c:v>720.36099999999999</c:v>
                </c:pt>
                <c:pt idx="28157">
                  <c:v>720.37699999999995</c:v>
                </c:pt>
                <c:pt idx="28158">
                  <c:v>720.39200000000005</c:v>
                </c:pt>
                <c:pt idx="28159">
                  <c:v>720.40800000000002</c:v>
                </c:pt>
                <c:pt idx="28160">
                  <c:v>720.42399999999998</c:v>
                </c:pt>
                <c:pt idx="28161">
                  <c:v>720.44</c:v>
                </c:pt>
                <c:pt idx="28162">
                  <c:v>720.45600000000002</c:v>
                </c:pt>
                <c:pt idx="28163">
                  <c:v>720.471</c:v>
                </c:pt>
                <c:pt idx="28164">
                  <c:v>720.48800000000006</c:v>
                </c:pt>
                <c:pt idx="28165">
                  <c:v>720.50800000000004</c:v>
                </c:pt>
                <c:pt idx="28166">
                  <c:v>720.53099999999995</c:v>
                </c:pt>
                <c:pt idx="28167">
                  <c:v>720.55399999999997</c:v>
                </c:pt>
                <c:pt idx="28168">
                  <c:v>720.577</c:v>
                </c:pt>
                <c:pt idx="28169">
                  <c:v>720.60199999999998</c:v>
                </c:pt>
                <c:pt idx="28170">
                  <c:v>720.62599999999998</c:v>
                </c:pt>
                <c:pt idx="28171">
                  <c:v>720.649</c:v>
                </c:pt>
                <c:pt idx="28172">
                  <c:v>720.67200000000003</c:v>
                </c:pt>
                <c:pt idx="28173">
                  <c:v>720.69500000000005</c:v>
                </c:pt>
                <c:pt idx="28174">
                  <c:v>720.71699999999998</c:v>
                </c:pt>
                <c:pt idx="28175">
                  <c:v>720.73900000000003</c:v>
                </c:pt>
                <c:pt idx="28176">
                  <c:v>720.76199999999994</c:v>
                </c:pt>
                <c:pt idx="28177">
                  <c:v>720.78099999999995</c:v>
                </c:pt>
                <c:pt idx="28178">
                  <c:v>720.79700000000003</c:v>
                </c:pt>
                <c:pt idx="28179">
                  <c:v>720.81100000000004</c:v>
                </c:pt>
                <c:pt idx="28180">
                  <c:v>720.82600000000002</c:v>
                </c:pt>
                <c:pt idx="28181">
                  <c:v>720.84100000000001</c:v>
                </c:pt>
                <c:pt idx="28182">
                  <c:v>720.85500000000002</c:v>
                </c:pt>
                <c:pt idx="28183">
                  <c:v>720.87</c:v>
                </c:pt>
                <c:pt idx="28184">
                  <c:v>720.88499999999999</c:v>
                </c:pt>
                <c:pt idx="28185">
                  <c:v>720.899</c:v>
                </c:pt>
                <c:pt idx="28186">
                  <c:v>720.91399999999999</c:v>
                </c:pt>
                <c:pt idx="28187">
                  <c:v>720.928</c:v>
                </c:pt>
                <c:pt idx="28188">
                  <c:v>720.94299999999998</c:v>
                </c:pt>
                <c:pt idx="28189">
                  <c:v>720.95699999999999</c:v>
                </c:pt>
                <c:pt idx="28190">
                  <c:v>720.97199999999998</c:v>
                </c:pt>
                <c:pt idx="28191">
                  <c:v>720.98599999999999</c:v>
                </c:pt>
                <c:pt idx="28192">
                  <c:v>721</c:v>
                </c:pt>
                <c:pt idx="28193">
                  <c:v>721.01499999999999</c:v>
                </c:pt>
                <c:pt idx="28194">
                  <c:v>721.03099999999995</c:v>
                </c:pt>
                <c:pt idx="28195">
                  <c:v>721.05</c:v>
                </c:pt>
                <c:pt idx="28196">
                  <c:v>721.072</c:v>
                </c:pt>
                <c:pt idx="28197">
                  <c:v>721.08399999999995</c:v>
                </c:pt>
                <c:pt idx="28198">
                  <c:v>721.1</c:v>
                </c:pt>
                <c:pt idx="28199">
                  <c:v>721.11599999999999</c:v>
                </c:pt>
                <c:pt idx="28200">
                  <c:v>721.12800000000004</c:v>
                </c:pt>
                <c:pt idx="28201">
                  <c:v>721.14099999999996</c:v>
                </c:pt>
                <c:pt idx="28202">
                  <c:v>721.154</c:v>
                </c:pt>
                <c:pt idx="28203">
                  <c:v>721.16700000000003</c:v>
                </c:pt>
                <c:pt idx="28204">
                  <c:v>721.18</c:v>
                </c:pt>
                <c:pt idx="28205">
                  <c:v>721.19299999999998</c:v>
                </c:pt>
                <c:pt idx="28206">
                  <c:v>721.20399999999995</c:v>
                </c:pt>
                <c:pt idx="28207">
                  <c:v>721.21299999999997</c:v>
                </c:pt>
                <c:pt idx="28208">
                  <c:v>721.22199999999998</c:v>
                </c:pt>
                <c:pt idx="28209">
                  <c:v>721.23199999999997</c:v>
                </c:pt>
                <c:pt idx="28210">
                  <c:v>721.24300000000005</c:v>
                </c:pt>
                <c:pt idx="28211">
                  <c:v>721.25300000000004</c:v>
                </c:pt>
                <c:pt idx="28212">
                  <c:v>721.26400000000001</c:v>
                </c:pt>
                <c:pt idx="28213">
                  <c:v>721.27499999999998</c:v>
                </c:pt>
                <c:pt idx="28214">
                  <c:v>721.28499999999997</c:v>
                </c:pt>
                <c:pt idx="28215">
                  <c:v>721.29600000000005</c:v>
                </c:pt>
                <c:pt idx="28216">
                  <c:v>721.30799999999999</c:v>
                </c:pt>
                <c:pt idx="28217">
                  <c:v>721.32100000000003</c:v>
                </c:pt>
                <c:pt idx="28218">
                  <c:v>721.33600000000001</c:v>
                </c:pt>
                <c:pt idx="28219">
                  <c:v>721.35299999999995</c:v>
                </c:pt>
                <c:pt idx="28220">
                  <c:v>721.37400000000002</c:v>
                </c:pt>
                <c:pt idx="28221">
                  <c:v>721.39300000000003</c:v>
                </c:pt>
                <c:pt idx="28222">
                  <c:v>721.41200000000003</c:v>
                </c:pt>
                <c:pt idx="28223">
                  <c:v>721.42700000000002</c:v>
                </c:pt>
                <c:pt idx="28224">
                  <c:v>721.44299999999998</c:v>
                </c:pt>
                <c:pt idx="28225">
                  <c:v>721.45799999999997</c:v>
                </c:pt>
                <c:pt idx="28226">
                  <c:v>721.47299999999996</c:v>
                </c:pt>
                <c:pt idx="28227">
                  <c:v>721.48699999999997</c:v>
                </c:pt>
                <c:pt idx="28228">
                  <c:v>721.50099999999998</c:v>
                </c:pt>
                <c:pt idx="28229">
                  <c:v>721.51599999999996</c:v>
                </c:pt>
                <c:pt idx="28230">
                  <c:v>721.53</c:v>
                </c:pt>
                <c:pt idx="28231">
                  <c:v>721.54499999999996</c:v>
                </c:pt>
                <c:pt idx="28232">
                  <c:v>721.56</c:v>
                </c:pt>
                <c:pt idx="28233">
                  <c:v>721.57500000000005</c:v>
                </c:pt>
                <c:pt idx="28234">
                  <c:v>721.59</c:v>
                </c:pt>
                <c:pt idx="28235">
                  <c:v>721.60500000000002</c:v>
                </c:pt>
                <c:pt idx="28236">
                  <c:v>721.62099999999998</c:v>
                </c:pt>
                <c:pt idx="28237">
                  <c:v>721.63599999999997</c:v>
                </c:pt>
                <c:pt idx="28238">
                  <c:v>721.65099999999995</c:v>
                </c:pt>
                <c:pt idx="28239">
                  <c:v>721.66600000000005</c:v>
                </c:pt>
                <c:pt idx="28240">
                  <c:v>721.68100000000004</c:v>
                </c:pt>
                <c:pt idx="28241">
                  <c:v>721.697</c:v>
                </c:pt>
                <c:pt idx="28242">
                  <c:v>721.71299999999997</c:v>
                </c:pt>
                <c:pt idx="28243">
                  <c:v>721.72799999999995</c:v>
                </c:pt>
                <c:pt idx="28244">
                  <c:v>721.74400000000003</c:v>
                </c:pt>
                <c:pt idx="28245">
                  <c:v>721.76</c:v>
                </c:pt>
                <c:pt idx="28246">
                  <c:v>721.77599999999995</c:v>
                </c:pt>
                <c:pt idx="28247">
                  <c:v>721.79200000000003</c:v>
                </c:pt>
                <c:pt idx="28248">
                  <c:v>721.80799999999999</c:v>
                </c:pt>
                <c:pt idx="28249">
                  <c:v>721.82399999999996</c:v>
                </c:pt>
                <c:pt idx="28250">
                  <c:v>721.84</c:v>
                </c:pt>
                <c:pt idx="28251">
                  <c:v>721.85599999999999</c:v>
                </c:pt>
                <c:pt idx="28252">
                  <c:v>721.87199999999996</c:v>
                </c:pt>
                <c:pt idx="28253">
                  <c:v>721.88699999999994</c:v>
                </c:pt>
                <c:pt idx="28254">
                  <c:v>721.90300000000002</c:v>
                </c:pt>
                <c:pt idx="28255">
                  <c:v>721.91800000000001</c:v>
                </c:pt>
                <c:pt idx="28256">
                  <c:v>721.93299999999999</c:v>
                </c:pt>
                <c:pt idx="28257">
                  <c:v>721.94799999999998</c:v>
                </c:pt>
                <c:pt idx="28258">
                  <c:v>721.96400000000006</c:v>
                </c:pt>
                <c:pt idx="28259">
                  <c:v>721.97900000000004</c:v>
                </c:pt>
                <c:pt idx="28260">
                  <c:v>721.99400000000003</c:v>
                </c:pt>
                <c:pt idx="28261">
                  <c:v>722.01</c:v>
                </c:pt>
                <c:pt idx="28262">
                  <c:v>722.02499999999998</c:v>
                </c:pt>
                <c:pt idx="28263">
                  <c:v>722.04</c:v>
                </c:pt>
                <c:pt idx="28264">
                  <c:v>722.05600000000004</c:v>
                </c:pt>
                <c:pt idx="28265">
                  <c:v>722.07100000000003</c:v>
                </c:pt>
                <c:pt idx="28266">
                  <c:v>722.08600000000001</c:v>
                </c:pt>
                <c:pt idx="28267">
                  <c:v>722.101</c:v>
                </c:pt>
                <c:pt idx="28268">
                  <c:v>722.11699999999996</c:v>
                </c:pt>
                <c:pt idx="28269">
                  <c:v>722.13199999999995</c:v>
                </c:pt>
                <c:pt idx="28270">
                  <c:v>722.14700000000005</c:v>
                </c:pt>
                <c:pt idx="28271">
                  <c:v>722.16200000000003</c:v>
                </c:pt>
                <c:pt idx="28272">
                  <c:v>722.178</c:v>
                </c:pt>
                <c:pt idx="28273">
                  <c:v>722.19299999999998</c:v>
                </c:pt>
                <c:pt idx="28274">
                  <c:v>722.20799999999997</c:v>
                </c:pt>
                <c:pt idx="28275">
                  <c:v>722.22400000000005</c:v>
                </c:pt>
                <c:pt idx="28276">
                  <c:v>722.23900000000003</c:v>
                </c:pt>
                <c:pt idx="28277">
                  <c:v>722.25400000000002</c:v>
                </c:pt>
                <c:pt idx="28278">
                  <c:v>722.26900000000001</c:v>
                </c:pt>
                <c:pt idx="28279">
                  <c:v>722.28499999999997</c:v>
                </c:pt>
                <c:pt idx="28280">
                  <c:v>722.3</c:v>
                </c:pt>
                <c:pt idx="28281">
                  <c:v>722.31500000000005</c:v>
                </c:pt>
                <c:pt idx="28282">
                  <c:v>722.33</c:v>
                </c:pt>
                <c:pt idx="28283">
                  <c:v>722.34500000000003</c:v>
                </c:pt>
                <c:pt idx="28284">
                  <c:v>722.35900000000004</c:v>
                </c:pt>
                <c:pt idx="28285">
                  <c:v>722.37400000000002</c:v>
                </c:pt>
                <c:pt idx="28286">
                  <c:v>722.38800000000003</c:v>
                </c:pt>
                <c:pt idx="28287">
                  <c:v>722.40300000000002</c:v>
                </c:pt>
                <c:pt idx="28288">
                  <c:v>722.41700000000003</c:v>
                </c:pt>
                <c:pt idx="28289">
                  <c:v>722.43100000000004</c:v>
                </c:pt>
                <c:pt idx="28290">
                  <c:v>722.44500000000005</c:v>
                </c:pt>
                <c:pt idx="28291">
                  <c:v>722.45899999999995</c:v>
                </c:pt>
                <c:pt idx="28292">
                  <c:v>722.47400000000005</c:v>
                </c:pt>
                <c:pt idx="28293">
                  <c:v>722.48800000000006</c:v>
                </c:pt>
                <c:pt idx="28294">
                  <c:v>722.50300000000004</c:v>
                </c:pt>
                <c:pt idx="28295">
                  <c:v>722.51700000000005</c:v>
                </c:pt>
                <c:pt idx="28296">
                  <c:v>722.53099999999995</c:v>
                </c:pt>
                <c:pt idx="28297">
                  <c:v>722.54600000000005</c:v>
                </c:pt>
                <c:pt idx="28298">
                  <c:v>722.56</c:v>
                </c:pt>
                <c:pt idx="28299">
                  <c:v>722.57500000000005</c:v>
                </c:pt>
                <c:pt idx="28300">
                  <c:v>722.59</c:v>
                </c:pt>
                <c:pt idx="28301">
                  <c:v>722.60400000000004</c:v>
                </c:pt>
                <c:pt idx="28302">
                  <c:v>722.61800000000005</c:v>
                </c:pt>
                <c:pt idx="28303">
                  <c:v>722.63300000000004</c:v>
                </c:pt>
                <c:pt idx="28304">
                  <c:v>722.64700000000005</c:v>
                </c:pt>
                <c:pt idx="28305">
                  <c:v>722.66099999999994</c:v>
                </c:pt>
                <c:pt idx="28306">
                  <c:v>722.67499999999995</c:v>
                </c:pt>
                <c:pt idx="28307">
                  <c:v>722.69</c:v>
                </c:pt>
                <c:pt idx="28308">
                  <c:v>722.70399999999995</c:v>
                </c:pt>
                <c:pt idx="28309">
                  <c:v>722.71799999999996</c:v>
                </c:pt>
                <c:pt idx="28310">
                  <c:v>722.73199999999997</c:v>
                </c:pt>
                <c:pt idx="28311">
                  <c:v>722.74699999999996</c:v>
                </c:pt>
                <c:pt idx="28312">
                  <c:v>722.76099999999997</c:v>
                </c:pt>
                <c:pt idx="28313">
                  <c:v>722.77499999999998</c:v>
                </c:pt>
                <c:pt idx="28314">
                  <c:v>722.78899999999999</c:v>
                </c:pt>
                <c:pt idx="28315">
                  <c:v>722.803</c:v>
                </c:pt>
                <c:pt idx="28316">
                  <c:v>722.81799999999998</c:v>
                </c:pt>
                <c:pt idx="28317">
                  <c:v>722.83199999999999</c:v>
                </c:pt>
                <c:pt idx="28318">
                  <c:v>722.846</c:v>
                </c:pt>
                <c:pt idx="28319">
                  <c:v>722.86</c:v>
                </c:pt>
                <c:pt idx="28320">
                  <c:v>722.87400000000002</c:v>
                </c:pt>
                <c:pt idx="28321">
                  <c:v>722.88900000000001</c:v>
                </c:pt>
                <c:pt idx="28322">
                  <c:v>722.90300000000002</c:v>
                </c:pt>
                <c:pt idx="28323">
                  <c:v>722.91700000000003</c:v>
                </c:pt>
                <c:pt idx="28324">
                  <c:v>722.93100000000004</c:v>
                </c:pt>
                <c:pt idx="28325">
                  <c:v>722.94500000000005</c:v>
                </c:pt>
                <c:pt idx="28326">
                  <c:v>722.96</c:v>
                </c:pt>
                <c:pt idx="28327">
                  <c:v>722.97400000000005</c:v>
                </c:pt>
                <c:pt idx="28328">
                  <c:v>722.98800000000006</c:v>
                </c:pt>
                <c:pt idx="28329">
                  <c:v>723.00199999999995</c:v>
                </c:pt>
                <c:pt idx="28330">
                  <c:v>723.01599999999996</c:v>
                </c:pt>
                <c:pt idx="28331">
                  <c:v>723.03099999999995</c:v>
                </c:pt>
                <c:pt idx="28332">
                  <c:v>723.04499999999996</c:v>
                </c:pt>
                <c:pt idx="28333">
                  <c:v>723.05899999999997</c:v>
                </c:pt>
                <c:pt idx="28334">
                  <c:v>723.07299999999998</c:v>
                </c:pt>
                <c:pt idx="28335">
                  <c:v>723.08699999999999</c:v>
                </c:pt>
                <c:pt idx="28336">
                  <c:v>723.10199999999998</c:v>
                </c:pt>
                <c:pt idx="28337">
                  <c:v>723.11599999999999</c:v>
                </c:pt>
                <c:pt idx="28338">
                  <c:v>723.13</c:v>
                </c:pt>
                <c:pt idx="28339">
                  <c:v>723.14400000000001</c:v>
                </c:pt>
                <c:pt idx="28340">
                  <c:v>723.15800000000002</c:v>
                </c:pt>
                <c:pt idx="28341">
                  <c:v>723.173</c:v>
                </c:pt>
                <c:pt idx="28342">
                  <c:v>723.18700000000001</c:v>
                </c:pt>
                <c:pt idx="28343">
                  <c:v>723.20100000000002</c:v>
                </c:pt>
                <c:pt idx="28344">
                  <c:v>723.21600000000001</c:v>
                </c:pt>
                <c:pt idx="28345">
                  <c:v>723.23099999999999</c:v>
                </c:pt>
                <c:pt idx="28346">
                  <c:v>723.245</c:v>
                </c:pt>
                <c:pt idx="28347">
                  <c:v>723.26</c:v>
                </c:pt>
                <c:pt idx="28348">
                  <c:v>723.274</c:v>
                </c:pt>
                <c:pt idx="28349">
                  <c:v>723.28800000000001</c:v>
                </c:pt>
                <c:pt idx="28350">
                  <c:v>723.30200000000002</c:v>
                </c:pt>
                <c:pt idx="28351">
                  <c:v>723.31700000000001</c:v>
                </c:pt>
                <c:pt idx="28352">
                  <c:v>723.33100000000002</c:v>
                </c:pt>
                <c:pt idx="28353">
                  <c:v>723.34500000000003</c:v>
                </c:pt>
                <c:pt idx="28354">
                  <c:v>723.36099999999999</c:v>
                </c:pt>
                <c:pt idx="28355">
                  <c:v>723.37699999999995</c:v>
                </c:pt>
                <c:pt idx="28356">
                  <c:v>723.39200000000005</c:v>
                </c:pt>
                <c:pt idx="28357">
                  <c:v>723.40700000000004</c:v>
                </c:pt>
                <c:pt idx="28358">
                  <c:v>723.423</c:v>
                </c:pt>
                <c:pt idx="28359">
                  <c:v>723.43799999999999</c:v>
                </c:pt>
                <c:pt idx="28360">
                  <c:v>723.45299999999997</c:v>
                </c:pt>
                <c:pt idx="28361">
                  <c:v>723.46900000000005</c:v>
                </c:pt>
                <c:pt idx="28362">
                  <c:v>723.48400000000004</c:v>
                </c:pt>
                <c:pt idx="28363">
                  <c:v>723.49900000000002</c:v>
                </c:pt>
                <c:pt idx="28364">
                  <c:v>723.51400000000001</c:v>
                </c:pt>
                <c:pt idx="28365">
                  <c:v>723.53</c:v>
                </c:pt>
                <c:pt idx="28366">
                  <c:v>723.54499999999996</c:v>
                </c:pt>
                <c:pt idx="28367">
                  <c:v>723.56</c:v>
                </c:pt>
                <c:pt idx="28368">
                  <c:v>723.57500000000005</c:v>
                </c:pt>
                <c:pt idx="28369">
                  <c:v>723.59100000000001</c:v>
                </c:pt>
                <c:pt idx="28370">
                  <c:v>723.60599999999999</c:v>
                </c:pt>
                <c:pt idx="28371">
                  <c:v>723.62099999999998</c:v>
                </c:pt>
                <c:pt idx="28372">
                  <c:v>723.63599999999997</c:v>
                </c:pt>
                <c:pt idx="28373">
                  <c:v>723.65200000000004</c:v>
                </c:pt>
                <c:pt idx="28374">
                  <c:v>723.66700000000003</c:v>
                </c:pt>
                <c:pt idx="28375">
                  <c:v>723.68200000000002</c:v>
                </c:pt>
                <c:pt idx="28376">
                  <c:v>723.697</c:v>
                </c:pt>
                <c:pt idx="28377">
                  <c:v>723.71199999999999</c:v>
                </c:pt>
                <c:pt idx="28378">
                  <c:v>723.72699999999998</c:v>
                </c:pt>
                <c:pt idx="28379">
                  <c:v>723.74199999999996</c:v>
                </c:pt>
                <c:pt idx="28380">
                  <c:v>723.75699999999995</c:v>
                </c:pt>
                <c:pt idx="28381">
                  <c:v>723.77099999999996</c:v>
                </c:pt>
                <c:pt idx="28382">
                  <c:v>723.78599999999994</c:v>
                </c:pt>
                <c:pt idx="28383">
                  <c:v>723.80100000000004</c:v>
                </c:pt>
                <c:pt idx="28384">
                  <c:v>723.81600000000003</c:v>
                </c:pt>
                <c:pt idx="28385">
                  <c:v>723.83</c:v>
                </c:pt>
                <c:pt idx="28386">
                  <c:v>723.84500000000003</c:v>
                </c:pt>
                <c:pt idx="28387">
                  <c:v>723.86</c:v>
                </c:pt>
                <c:pt idx="28388">
                  <c:v>723.87400000000002</c:v>
                </c:pt>
                <c:pt idx="28389">
                  <c:v>723.88900000000001</c:v>
                </c:pt>
                <c:pt idx="28390">
                  <c:v>723.90499999999997</c:v>
                </c:pt>
                <c:pt idx="28391">
                  <c:v>723.92</c:v>
                </c:pt>
                <c:pt idx="28392">
                  <c:v>723.93499999999995</c:v>
                </c:pt>
                <c:pt idx="28393">
                  <c:v>723.95</c:v>
                </c:pt>
                <c:pt idx="28394">
                  <c:v>723.96500000000003</c:v>
                </c:pt>
                <c:pt idx="28395">
                  <c:v>723.98</c:v>
                </c:pt>
                <c:pt idx="28396">
                  <c:v>723.995</c:v>
                </c:pt>
                <c:pt idx="28397">
                  <c:v>724.00900000000001</c:v>
                </c:pt>
                <c:pt idx="28398">
                  <c:v>724.024</c:v>
                </c:pt>
                <c:pt idx="28399">
                  <c:v>724.03899999999999</c:v>
                </c:pt>
                <c:pt idx="28400">
                  <c:v>724.05399999999997</c:v>
                </c:pt>
                <c:pt idx="28401">
                  <c:v>724.06799999999998</c:v>
                </c:pt>
                <c:pt idx="28402">
                  <c:v>724.08299999999997</c:v>
                </c:pt>
                <c:pt idx="28403">
                  <c:v>724.09799999999996</c:v>
                </c:pt>
                <c:pt idx="28404">
                  <c:v>724.11300000000006</c:v>
                </c:pt>
                <c:pt idx="28405">
                  <c:v>724.12699999999995</c:v>
                </c:pt>
                <c:pt idx="28406">
                  <c:v>724.14200000000005</c:v>
                </c:pt>
                <c:pt idx="28407">
                  <c:v>724.15700000000004</c:v>
                </c:pt>
                <c:pt idx="28408">
                  <c:v>724.17200000000003</c:v>
                </c:pt>
                <c:pt idx="28409">
                  <c:v>724.18600000000004</c:v>
                </c:pt>
                <c:pt idx="28410">
                  <c:v>724.20100000000002</c:v>
                </c:pt>
                <c:pt idx="28411">
                  <c:v>724.21600000000001</c:v>
                </c:pt>
                <c:pt idx="28412">
                  <c:v>724.23099999999999</c:v>
                </c:pt>
                <c:pt idx="28413">
                  <c:v>724.245</c:v>
                </c:pt>
                <c:pt idx="28414">
                  <c:v>724.25900000000001</c:v>
                </c:pt>
                <c:pt idx="28415">
                  <c:v>724.27300000000002</c:v>
                </c:pt>
                <c:pt idx="28416">
                  <c:v>724.28599999999994</c:v>
                </c:pt>
                <c:pt idx="28417">
                  <c:v>724.3</c:v>
                </c:pt>
                <c:pt idx="28418">
                  <c:v>724.31399999999996</c:v>
                </c:pt>
                <c:pt idx="28419">
                  <c:v>724.327</c:v>
                </c:pt>
                <c:pt idx="28420">
                  <c:v>724.34100000000001</c:v>
                </c:pt>
                <c:pt idx="28421">
                  <c:v>724.35500000000002</c:v>
                </c:pt>
                <c:pt idx="28422">
                  <c:v>724.36900000000003</c:v>
                </c:pt>
                <c:pt idx="28423">
                  <c:v>724.38300000000004</c:v>
                </c:pt>
                <c:pt idx="28424">
                  <c:v>724.39599999999996</c:v>
                </c:pt>
                <c:pt idx="28425">
                  <c:v>724.41</c:v>
                </c:pt>
                <c:pt idx="28426">
                  <c:v>724.42399999999998</c:v>
                </c:pt>
                <c:pt idx="28427">
                  <c:v>724.43700000000001</c:v>
                </c:pt>
                <c:pt idx="28428">
                  <c:v>724.45100000000002</c:v>
                </c:pt>
                <c:pt idx="28429">
                  <c:v>724.46500000000003</c:v>
                </c:pt>
                <c:pt idx="28430">
                  <c:v>724.47799999999995</c:v>
                </c:pt>
                <c:pt idx="28431">
                  <c:v>724.49300000000005</c:v>
                </c:pt>
                <c:pt idx="28432">
                  <c:v>724.50699999999995</c:v>
                </c:pt>
                <c:pt idx="28433">
                  <c:v>724.52099999999996</c:v>
                </c:pt>
                <c:pt idx="28434">
                  <c:v>724.53499999999997</c:v>
                </c:pt>
                <c:pt idx="28435">
                  <c:v>724.54899999999998</c:v>
                </c:pt>
                <c:pt idx="28436">
                  <c:v>724.56399999999996</c:v>
                </c:pt>
                <c:pt idx="28437">
                  <c:v>724.57799999999997</c:v>
                </c:pt>
                <c:pt idx="28438">
                  <c:v>724.59199999999998</c:v>
                </c:pt>
                <c:pt idx="28439">
                  <c:v>724.60599999999999</c:v>
                </c:pt>
                <c:pt idx="28440">
                  <c:v>724.61900000000003</c:v>
                </c:pt>
                <c:pt idx="28441">
                  <c:v>724.63300000000004</c:v>
                </c:pt>
                <c:pt idx="28442">
                  <c:v>724.64700000000005</c:v>
                </c:pt>
                <c:pt idx="28443">
                  <c:v>724.66099999999994</c:v>
                </c:pt>
                <c:pt idx="28444">
                  <c:v>724.67499999999995</c:v>
                </c:pt>
                <c:pt idx="28445">
                  <c:v>724.68799999999999</c:v>
                </c:pt>
                <c:pt idx="28446">
                  <c:v>724.702</c:v>
                </c:pt>
                <c:pt idx="28447">
                  <c:v>724.71600000000001</c:v>
                </c:pt>
                <c:pt idx="28448">
                  <c:v>724.72900000000004</c:v>
                </c:pt>
                <c:pt idx="28449">
                  <c:v>724.74300000000005</c:v>
                </c:pt>
                <c:pt idx="28450">
                  <c:v>724.75699999999995</c:v>
                </c:pt>
                <c:pt idx="28451">
                  <c:v>724.77099999999996</c:v>
                </c:pt>
                <c:pt idx="28452">
                  <c:v>724.78399999999999</c:v>
                </c:pt>
                <c:pt idx="28453">
                  <c:v>724.798</c:v>
                </c:pt>
                <c:pt idx="28454">
                  <c:v>724.81200000000001</c:v>
                </c:pt>
                <c:pt idx="28455">
                  <c:v>724.82500000000005</c:v>
                </c:pt>
                <c:pt idx="28456">
                  <c:v>724.83900000000006</c:v>
                </c:pt>
                <c:pt idx="28457">
                  <c:v>724.85299999999995</c:v>
                </c:pt>
                <c:pt idx="28458">
                  <c:v>724.86599999999999</c:v>
                </c:pt>
                <c:pt idx="28459">
                  <c:v>724.88</c:v>
                </c:pt>
                <c:pt idx="28460">
                  <c:v>724.89400000000001</c:v>
                </c:pt>
                <c:pt idx="28461">
                  <c:v>724.90700000000004</c:v>
                </c:pt>
                <c:pt idx="28462">
                  <c:v>724.92100000000005</c:v>
                </c:pt>
                <c:pt idx="28463">
                  <c:v>724.93499999999995</c:v>
                </c:pt>
                <c:pt idx="28464">
                  <c:v>724.94799999999998</c:v>
                </c:pt>
                <c:pt idx="28465">
                  <c:v>724.96199999999999</c:v>
                </c:pt>
                <c:pt idx="28466">
                  <c:v>724.976</c:v>
                </c:pt>
                <c:pt idx="28467">
                  <c:v>724.98900000000003</c:v>
                </c:pt>
                <c:pt idx="28468">
                  <c:v>725.00300000000004</c:v>
                </c:pt>
                <c:pt idx="28469">
                  <c:v>725.01700000000005</c:v>
                </c:pt>
                <c:pt idx="28470">
                  <c:v>725.03</c:v>
                </c:pt>
                <c:pt idx="28471">
                  <c:v>725.04399999999998</c:v>
                </c:pt>
                <c:pt idx="28472">
                  <c:v>725.05799999999999</c:v>
                </c:pt>
                <c:pt idx="28473">
                  <c:v>725.07100000000003</c:v>
                </c:pt>
                <c:pt idx="28474">
                  <c:v>725.08500000000004</c:v>
                </c:pt>
                <c:pt idx="28475">
                  <c:v>725.09900000000005</c:v>
                </c:pt>
                <c:pt idx="28476">
                  <c:v>725.11199999999997</c:v>
                </c:pt>
                <c:pt idx="28477">
                  <c:v>725.12599999999998</c:v>
                </c:pt>
                <c:pt idx="28478">
                  <c:v>725.14</c:v>
                </c:pt>
                <c:pt idx="28479">
                  <c:v>725.154</c:v>
                </c:pt>
                <c:pt idx="28480">
                  <c:v>725.16800000000001</c:v>
                </c:pt>
                <c:pt idx="28481">
                  <c:v>725.18200000000002</c:v>
                </c:pt>
                <c:pt idx="28482">
                  <c:v>725.19600000000003</c:v>
                </c:pt>
                <c:pt idx="28483">
                  <c:v>725.21</c:v>
                </c:pt>
                <c:pt idx="28484">
                  <c:v>725.22500000000002</c:v>
                </c:pt>
                <c:pt idx="28485">
                  <c:v>725.24</c:v>
                </c:pt>
                <c:pt idx="28486">
                  <c:v>725.25599999999997</c:v>
                </c:pt>
                <c:pt idx="28487">
                  <c:v>725.27099999999996</c:v>
                </c:pt>
                <c:pt idx="28488">
                  <c:v>725.28599999999994</c:v>
                </c:pt>
                <c:pt idx="28489">
                  <c:v>725.30100000000004</c:v>
                </c:pt>
                <c:pt idx="28490">
                  <c:v>725.31600000000003</c:v>
                </c:pt>
                <c:pt idx="28491">
                  <c:v>725.33199999999999</c:v>
                </c:pt>
                <c:pt idx="28492">
                  <c:v>725.34699999999998</c:v>
                </c:pt>
                <c:pt idx="28493">
                  <c:v>725.36199999999997</c:v>
                </c:pt>
                <c:pt idx="28494">
                  <c:v>725.37699999999995</c:v>
                </c:pt>
                <c:pt idx="28495">
                  <c:v>725.39300000000003</c:v>
                </c:pt>
                <c:pt idx="28496">
                  <c:v>725.40800000000002</c:v>
                </c:pt>
                <c:pt idx="28497">
                  <c:v>725.423</c:v>
                </c:pt>
                <c:pt idx="28498">
                  <c:v>725.43799999999999</c:v>
                </c:pt>
                <c:pt idx="28499">
                  <c:v>725.45299999999997</c:v>
                </c:pt>
                <c:pt idx="28500">
                  <c:v>725.46799999999996</c:v>
                </c:pt>
                <c:pt idx="28501">
                  <c:v>725.48299999999995</c:v>
                </c:pt>
                <c:pt idx="28502">
                  <c:v>725.49800000000005</c:v>
                </c:pt>
                <c:pt idx="28503">
                  <c:v>725.51300000000003</c:v>
                </c:pt>
                <c:pt idx="28504">
                  <c:v>725.52800000000002</c:v>
                </c:pt>
                <c:pt idx="28505">
                  <c:v>725.54399999999998</c:v>
                </c:pt>
                <c:pt idx="28506">
                  <c:v>725.55899999999997</c:v>
                </c:pt>
                <c:pt idx="28507">
                  <c:v>725.57399999999996</c:v>
                </c:pt>
                <c:pt idx="28508">
                  <c:v>725.58900000000006</c:v>
                </c:pt>
                <c:pt idx="28509">
                  <c:v>725.60500000000002</c:v>
                </c:pt>
                <c:pt idx="28510">
                  <c:v>725.62</c:v>
                </c:pt>
                <c:pt idx="28511">
                  <c:v>725.63499999999999</c:v>
                </c:pt>
                <c:pt idx="28512">
                  <c:v>725.65099999999995</c:v>
                </c:pt>
                <c:pt idx="28513">
                  <c:v>725.66600000000005</c:v>
                </c:pt>
                <c:pt idx="28514">
                  <c:v>725.68100000000004</c:v>
                </c:pt>
                <c:pt idx="28515">
                  <c:v>725.69500000000005</c:v>
                </c:pt>
                <c:pt idx="28516">
                  <c:v>725.71</c:v>
                </c:pt>
                <c:pt idx="28517">
                  <c:v>725.72500000000002</c:v>
                </c:pt>
                <c:pt idx="28518">
                  <c:v>725.74</c:v>
                </c:pt>
                <c:pt idx="28519">
                  <c:v>725.75400000000002</c:v>
                </c:pt>
                <c:pt idx="28520">
                  <c:v>725.76900000000001</c:v>
                </c:pt>
                <c:pt idx="28521">
                  <c:v>725.78399999999999</c:v>
                </c:pt>
                <c:pt idx="28522">
                  <c:v>725.798</c:v>
                </c:pt>
                <c:pt idx="28523">
                  <c:v>725.81299999999999</c:v>
                </c:pt>
                <c:pt idx="28524">
                  <c:v>725.82799999999997</c:v>
                </c:pt>
                <c:pt idx="28525">
                  <c:v>725.84299999999996</c:v>
                </c:pt>
                <c:pt idx="28526">
                  <c:v>725.85799999999995</c:v>
                </c:pt>
                <c:pt idx="28527">
                  <c:v>725.87599999999998</c:v>
                </c:pt>
                <c:pt idx="28528">
                  <c:v>725.89400000000001</c:v>
                </c:pt>
                <c:pt idx="28529">
                  <c:v>725.91300000000001</c:v>
                </c:pt>
                <c:pt idx="28530">
                  <c:v>725.93100000000004</c:v>
                </c:pt>
                <c:pt idx="28531">
                  <c:v>725.947</c:v>
                </c:pt>
                <c:pt idx="28532">
                  <c:v>725.96199999999999</c:v>
                </c:pt>
                <c:pt idx="28533">
                  <c:v>725.97799999999995</c:v>
                </c:pt>
                <c:pt idx="28534">
                  <c:v>725.99599999999998</c:v>
                </c:pt>
                <c:pt idx="28535">
                  <c:v>726.01700000000005</c:v>
                </c:pt>
                <c:pt idx="28536">
                  <c:v>726.04</c:v>
                </c:pt>
                <c:pt idx="28537">
                  <c:v>726.06200000000001</c:v>
                </c:pt>
                <c:pt idx="28538">
                  <c:v>726.08500000000004</c:v>
                </c:pt>
                <c:pt idx="28539">
                  <c:v>726.10799999999995</c:v>
                </c:pt>
                <c:pt idx="28540">
                  <c:v>726.13300000000004</c:v>
                </c:pt>
                <c:pt idx="28541">
                  <c:v>726.15700000000004</c:v>
                </c:pt>
                <c:pt idx="28542">
                  <c:v>726.17899999999997</c:v>
                </c:pt>
                <c:pt idx="28543">
                  <c:v>726.197</c:v>
                </c:pt>
                <c:pt idx="28544">
                  <c:v>726.21199999999999</c:v>
                </c:pt>
                <c:pt idx="28545">
                  <c:v>726.22699999999998</c:v>
                </c:pt>
                <c:pt idx="28546">
                  <c:v>726.24099999999999</c:v>
                </c:pt>
                <c:pt idx="28547">
                  <c:v>726.25599999999997</c:v>
                </c:pt>
                <c:pt idx="28548">
                  <c:v>726.27</c:v>
                </c:pt>
                <c:pt idx="28549">
                  <c:v>726.28399999999999</c:v>
                </c:pt>
                <c:pt idx="28550">
                  <c:v>726.29899999999998</c:v>
                </c:pt>
                <c:pt idx="28551">
                  <c:v>726.31299999999999</c:v>
                </c:pt>
                <c:pt idx="28552">
                  <c:v>726.32600000000002</c:v>
                </c:pt>
                <c:pt idx="28553">
                  <c:v>726.33900000000006</c:v>
                </c:pt>
                <c:pt idx="28554">
                  <c:v>726.351</c:v>
                </c:pt>
                <c:pt idx="28555">
                  <c:v>726.36400000000003</c:v>
                </c:pt>
                <c:pt idx="28556">
                  <c:v>726.37900000000002</c:v>
                </c:pt>
                <c:pt idx="28557">
                  <c:v>726.39700000000005</c:v>
                </c:pt>
                <c:pt idx="28558">
                  <c:v>726.42</c:v>
                </c:pt>
                <c:pt idx="28559">
                  <c:v>726.44500000000005</c:v>
                </c:pt>
                <c:pt idx="28560">
                  <c:v>726.47</c:v>
                </c:pt>
                <c:pt idx="28561">
                  <c:v>726.49199999999996</c:v>
                </c:pt>
                <c:pt idx="28562">
                  <c:v>726.50900000000001</c:v>
                </c:pt>
                <c:pt idx="28563">
                  <c:v>726.52</c:v>
                </c:pt>
                <c:pt idx="28564">
                  <c:v>726.52800000000002</c:v>
                </c:pt>
                <c:pt idx="28565">
                  <c:v>726.53800000000001</c:v>
                </c:pt>
                <c:pt idx="28566">
                  <c:v>726.55399999999997</c:v>
                </c:pt>
                <c:pt idx="28567">
                  <c:v>726.57399999999996</c:v>
                </c:pt>
                <c:pt idx="28568">
                  <c:v>726.59699999999998</c:v>
                </c:pt>
                <c:pt idx="28569">
                  <c:v>726.62</c:v>
                </c:pt>
                <c:pt idx="28570">
                  <c:v>726.64200000000005</c:v>
                </c:pt>
                <c:pt idx="28571">
                  <c:v>726.66099999999994</c:v>
                </c:pt>
                <c:pt idx="28572">
                  <c:v>726.68299999999999</c:v>
                </c:pt>
                <c:pt idx="28573">
                  <c:v>726.70899999999995</c:v>
                </c:pt>
                <c:pt idx="28574">
                  <c:v>726.74300000000005</c:v>
                </c:pt>
                <c:pt idx="28575">
                  <c:v>726.78099999999995</c:v>
                </c:pt>
                <c:pt idx="28576">
                  <c:v>726.81700000000001</c:v>
                </c:pt>
                <c:pt idx="28577">
                  <c:v>726.84900000000005</c:v>
                </c:pt>
                <c:pt idx="28578">
                  <c:v>726.87800000000004</c:v>
                </c:pt>
                <c:pt idx="28579">
                  <c:v>726.90800000000002</c:v>
                </c:pt>
                <c:pt idx="28580">
                  <c:v>726.93899999999996</c:v>
                </c:pt>
                <c:pt idx="28581">
                  <c:v>726.96600000000001</c:v>
                </c:pt>
                <c:pt idx="28582">
                  <c:v>726.98599999999999</c:v>
                </c:pt>
                <c:pt idx="28583">
                  <c:v>727.005</c:v>
                </c:pt>
                <c:pt idx="28584">
                  <c:v>727.024</c:v>
                </c:pt>
                <c:pt idx="28585">
                  <c:v>727.04700000000003</c:v>
                </c:pt>
                <c:pt idx="28586">
                  <c:v>727.06500000000005</c:v>
                </c:pt>
                <c:pt idx="28587">
                  <c:v>727.08500000000004</c:v>
                </c:pt>
                <c:pt idx="28588">
                  <c:v>727.11300000000006</c:v>
                </c:pt>
                <c:pt idx="28589">
                  <c:v>727.13800000000003</c:v>
                </c:pt>
                <c:pt idx="28590">
                  <c:v>727.15899999999999</c:v>
                </c:pt>
                <c:pt idx="28591">
                  <c:v>727.178</c:v>
                </c:pt>
                <c:pt idx="28592">
                  <c:v>727.197</c:v>
                </c:pt>
                <c:pt idx="28593">
                  <c:v>727.21400000000006</c:v>
                </c:pt>
                <c:pt idx="28594">
                  <c:v>727.23099999999999</c:v>
                </c:pt>
                <c:pt idx="28595">
                  <c:v>727.24900000000002</c:v>
                </c:pt>
                <c:pt idx="28596">
                  <c:v>727.26800000000003</c:v>
                </c:pt>
                <c:pt idx="28597">
                  <c:v>727.28800000000001</c:v>
                </c:pt>
                <c:pt idx="28598">
                  <c:v>727.30799999999999</c:v>
                </c:pt>
                <c:pt idx="28599">
                  <c:v>727.327</c:v>
                </c:pt>
                <c:pt idx="28600">
                  <c:v>727.34199999999998</c:v>
                </c:pt>
                <c:pt idx="28601">
                  <c:v>727.35500000000002</c:v>
                </c:pt>
                <c:pt idx="28602">
                  <c:v>727.36599999999999</c:v>
                </c:pt>
                <c:pt idx="28603">
                  <c:v>727.37699999999995</c:v>
                </c:pt>
                <c:pt idx="28604">
                  <c:v>727.38499999999999</c:v>
                </c:pt>
                <c:pt idx="28605">
                  <c:v>727.39300000000003</c:v>
                </c:pt>
                <c:pt idx="28606">
                  <c:v>727.40300000000002</c:v>
                </c:pt>
                <c:pt idx="28607">
                  <c:v>727.41300000000001</c:v>
                </c:pt>
                <c:pt idx="28608">
                  <c:v>727.43100000000004</c:v>
                </c:pt>
                <c:pt idx="28609">
                  <c:v>727.46299999999997</c:v>
                </c:pt>
                <c:pt idx="28610">
                  <c:v>727.51300000000003</c:v>
                </c:pt>
                <c:pt idx="28611">
                  <c:v>727.56700000000001</c:v>
                </c:pt>
                <c:pt idx="28612">
                  <c:v>727.61</c:v>
                </c:pt>
                <c:pt idx="28613">
                  <c:v>727.65700000000004</c:v>
                </c:pt>
                <c:pt idx="28614">
                  <c:v>727.71</c:v>
                </c:pt>
                <c:pt idx="28615">
                  <c:v>727.75800000000004</c:v>
                </c:pt>
                <c:pt idx="28616">
                  <c:v>727.80799999999999</c:v>
                </c:pt>
                <c:pt idx="28617">
                  <c:v>727.85400000000004</c:v>
                </c:pt>
                <c:pt idx="28618">
                  <c:v>727.899</c:v>
                </c:pt>
                <c:pt idx="28619">
                  <c:v>727.94399999999996</c:v>
                </c:pt>
                <c:pt idx="28620">
                  <c:v>727.99099999999999</c:v>
                </c:pt>
                <c:pt idx="28621">
                  <c:v>728.04200000000003</c:v>
                </c:pt>
                <c:pt idx="28622">
                  <c:v>728.09</c:v>
                </c:pt>
                <c:pt idx="28623">
                  <c:v>728.13499999999999</c:v>
                </c:pt>
                <c:pt idx="28624">
                  <c:v>728.17399999999998</c:v>
                </c:pt>
                <c:pt idx="28625">
                  <c:v>728.20799999999997</c:v>
                </c:pt>
                <c:pt idx="28626">
                  <c:v>728.24</c:v>
                </c:pt>
                <c:pt idx="28627">
                  <c:v>728.27200000000005</c:v>
                </c:pt>
                <c:pt idx="28628">
                  <c:v>728.30200000000002</c:v>
                </c:pt>
                <c:pt idx="28629">
                  <c:v>728.32899999999995</c:v>
                </c:pt>
                <c:pt idx="28630">
                  <c:v>728.35299999999995</c:v>
                </c:pt>
                <c:pt idx="28631">
                  <c:v>728.37199999999996</c:v>
                </c:pt>
                <c:pt idx="28632">
                  <c:v>728.39</c:v>
                </c:pt>
                <c:pt idx="28633">
                  <c:v>728.40800000000002</c:v>
                </c:pt>
                <c:pt idx="28634">
                  <c:v>728.42499999999995</c:v>
                </c:pt>
                <c:pt idx="28635">
                  <c:v>728.43600000000004</c:v>
                </c:pt>
                <c:pt idx="28636">
                  <c:v>728.43600000000004</c:v>
                </c:pt>
                <c:pt idx="28637">
                  <c:v>728.43600000000004</c:v>
                </c:pt>
                <c:pt idx="28638">
                  <c:v>728.43700000000001</c:v>
                </c:pt>
                <c:pt idx="28639">
                  <c:v>728.44100000000003</c:v>
                </c:pt>
                <c:pt idx="28640">
                  <c:v>728.44500000000005</c:v>
                </c:pt>
                <c:pt idx="28641">
                  <c:v>728.447</c:v>
                </c:pt>
                <c:pt idx="28642">
                  <c:v>728.45299999999997</c:v>
                </c:pt>
                <c:pt idx="28643">
                  <c:v>728.46</c:v>
                </c:pt>
                <c:pt idx="28644">
                  <c:v>728.46699999999998</c:v>
                </c:pt>
                <c:pt idx="28645">
                  <c:v>728.47500000000002</c:v>
                </c:pt>
                <c:pt idx="28646">
                  <c:v>728.49199999999996</c:v>
                </c:pt>
                <c:pt idx="28647">
                  <c:v>728.51199999999994</c:v>
                </c:pt>
                <c:pt idx="28648">
                  <c:v>728.53200000000004</c:v>
                </c:pt>
                <c:pt idx="28649">
                  <c:v>728.553</c:v>
                </c:pt>
                <c:pt idx="28650">
                  <c:v>728.57500000000005</c:v>
                </c:pt>
                <c:pt idx="28651">
                  <c:v>728.60799999999995</c:v>
                </c:pt>
                <c:pt idx="28652">
                  <c:v>728.65899999999999</c:v>
                </c:pt>
                <c:pt idx="28653">
                  <c:v>728.73400000000004</c:v>
                </c:pt>
                <c:pt idx="28654">
                  <c:v>728.82600000000002</c:v>
                </c:pt>
                <c:pt idx="28655">
                  <c:v>728.91800000000001</c:v>
                </c:pt>
                <c:pt idx="28656">
                  <c:v>729.00400000000002</c:v>
                </c:pt>
                <c:pt idx="28657">
                  <c:v>729.09100000000001</c:v>
                </c:pt>
                <c:pt idx="28658">
                  <c:v>729.18</c:v>
                </c:pt>
                <c:pt idx="28659">
                  <c:v>729.27</c:v>
                </c:pt>
                <c:pt idx="28660">
                  <c:v>729.36199999999997</c:v>
                </c:pt>
                <c:pt idx="28661">
                  <c:v>729.45299999999997</c:v>
                </c:pt>
                <c:pt idx="28662">
                  <c:v>729.53700000000003</c:v>
                </c:pt>
                <c:pt idx="28663">
                  <c:v>729.61400000000003</c:v>
                </c:pt>
                <c:pt idx="28664">
                  <c:v>729.68700000000001</c:v>
                </c:pt>
                <c:pt idx="28665">
                  <c:v>729.75400000000002</c:v>
                </c:pt>
                <c:pt idx="28666">
                  <c:v>729.81399999999996</c:v>
                </c:pt>
                <c:pt idx="28667">
                  <c:v>729.87199999999996</c:v>
                </c:pt>
                <c:pt idx="28668">
                  <c:v>729.93399999999997</c:v>
                </c:pt>
                <c:pt idx="28669">
                  <c:v>729.99699999999996</c:v>
                </c:pt>
                <c:pt idx="28670">
                  <c:v>730.06100000000004</c:v>
                </c:pt>
                <c:pt idx="28671">
                  <c:v>730.12599999999998</c:v>
                </c:pt>
                <c:pt idx="28672">
                  <c:v>730.19</c:v>
                </c:pt>
                <c:pt idx="28673">
                  <c:v>730.25699999999995</c:v>
                </c:pt>
                <c:pt idx="28674">
                  <c:v>730.32</c:v>
                </c:pt>
                <c:pt idx="28675">
                  <c:v>730.36800000000005</c:v>
                </c:pt>
                <c:pt idx="28676">
                  <c:v>730.40899999999999</c:v>
                </c:pt>
                <c:pt idx="28677">
                  <c:v>730.452</c:v>
                </c:pt>
                <c:pt idx="28678">
                  <c:v>730.49699999999996</c:v>
                </c:pt>
                <c:pt idx="28679">
                  <c:v>730.54100000000005</c:v>
                </c:pt>
                <c:pt idx="28680">
                  <c:v>730.58100000000002</c:v>
                </c:pt>
                <c:pt idx="28681">
                  <c:v>730.61699999999996</c:v>
                </c:pt>
                <c:pt idx="28682">
                  <c:v>730.65099999999995</c:v>
                </c:pt>
                <c:pt idx="28683">
                  <c:v>730.68399999999997</c:v>
                </c:pt>
                <c:pt idx="28684">
                  <c:v>730.71799999999996</c:v>
                </c:pt>
                <c:pt idx="28685">
                  <c:v>730.75</c:v>
                </c:pt>
                <c:pt idx="28686">
                  <c:v>730.78099999999995</c:v>
                </c:pt>
                <c:pt idx="28687">
                  <c:v>730.81299999999999</c:v>
                </c:pt>
                <c:pt idx="28688">
                  <c:v>730.84900000000005</c:v>
                </c:pt>
                <c:pt idx="28689">
                  <c:v>730.88900000000001</c:v>
                </c:pt>
                <c:pt idx="28690">
                  <c:v>730.92899999999997</c:v>
                </c:pt>
                <c:pt idx="28691">
                  <c:v>730.96600000000001</c:v>
                </c:pt>
                <c:pt idx="28692">
                  <c:v>731</c:v>
                </c:pt>
                <c:pt idx="28693">
                  <c:v>731.03200000000004</c:v>
                </c:pt>
                <c:pt idx="28694">
                  <c:v>731.06299999999999</c:v>
                </c:pt>
                <c:pt idx="28695">
                  <c:v>731.09199999999998</c:v>
                </c:pt>
                <c:pt idx="28696">
                  <c:v>731.12</c:v>
                </c:pt>
                <c:pt idx="28697">
                  <c:v>731.14700000000005</c:v>
                </c:pt>
                <c:pt idx="28698">
                  <c:v>731.17200000000003</c:v>
                </c:pt>
                <c:pt idx="28699">
                  <c:v>731.197</c:v>
                </c:pt>
                <c:pt idx="28700">
                  <c:v>731.22</c:v>
                </c:pt>
                <c:pt idx="28701">
                  <c:v>731.24699999999996</c:v>
                </c:pt>
                <c:pt idx="28702">
                  <c:v>731.27200000000005</c:v>
                </c:pt>
                <c:pt idx="28703">
                  <c:v>731.29399999999998</c:v>
                </c:pt>
                <c:pt idx="28704">
                  <c:v>731.31299999999999</c:v>
                </c:pt>
                <c:pt idx="28705">
                  <c:v>731.33399999999995</c:v>
                </c:pt>
                <c:pt idx="28706">
                  <c:v>731.35599999999999</c:v>
                </c:pt>
                <c:pt idx="28707">
                  <c:v>731.37400000000002</c:v>
                </c:pt>
                <c:pt idx="28708">
                  <c:v>731.39300000000003</c:v>
                </c:pt>
                <c:pt idx="28709">
                  <c:v>731.41300000000001</c:v>
                </c:pt>
                <c:pt idx="28710">
                  <c:v>731.43200000000002</c:v>
                </c:pt>
                <c:pt idx="28711">
                  <c:v>731.44899999999996</c:v>
                </c:pt>
                <c:pt idx="28712">
                  <c:v>731.46400000000006</c:v>
                </c:pt>
                <c:pt idx="28713">
                  <c:v>731.47199999999998</c:v>
                </c:pt>
                <c:pt idx="28714">
                  <c:v>731.47400000000005</c:v>
                </c:pt>
                <c:pt idx="28715">
                  <c:v>731.47400000000005</c:v>
                </c:pt>
                <c:pt idx="28716">
                  <c:v>731.47400000000005</c:v>
                </c:pt>
                <c:pt idx="28717">
                  <c:v>731.47500000000002</c:v>
                </c:pt>
                <c:pt idx="28718">
                  <c:v>731.47699999999998</c:v>
                </c:pt>
                <c:pt idx="28719">
                  <c:v>731.47699999999998</c:v>
                </c:pt>
                <c:pt idx="28720">
                  <c:v>731.47699999999998</c:v>
                </c:pt>
                <c:pt idx="28721">
                  <c:v>731.48099999999999</c:v>
                </c:pt>
                <c:pt idx="28722">
                  <c:v>731.48699999999997</c:v>
                </c:pt>
                <c:pt idx="28723">
                  <c:v>731.49400000000003</c:v>
                </c:pt>
                <c:pt idx="28724">
                  <c:v>731.50099999999998</c:v>
                </c:pt>
                <c:pt idx="28725">
                  <c:v>731.50900000000001</c:v>
                </c:pt>
                <c:pt idx="28726">
                  <c:v>731.51900000000001</c:v>
                </c:pt>
                <c:pt idx="28727">
                  <c:v>731.53099999999995</c:v>
                </c:pt>
                <c:pt idx="28728">
                  <c:v>731.54399999999998</c:v>
                </c:pt>
                <c:pt idx="28729">
                  <c:v>731.55799999999999</c:v>
                </c:pt>
                <c:pt idx="28730">
                  <c:v>731.57100000000003</c:v>
                </c:pt>
                <c:pt idx="28731">
                  <c:v>731.58500000000004</c:v>
                </c:pt>
                <c:pt idx="28732">
                  <c:v>731.59900000000005</c:v>
                </c:pt>
                <c:pt idx="28733">
                  <c:v>731.61300000000006</c:v>
                </c:pt>
                <c:pt idx="28734">
                  <c:v>731.62800000000004</c:v>
                </c:pt>
                <c:pt idx="28735">
                  <c:v>731.64200000000005</c:v>
                </c:pt>
                <c:pt idx="28736">
                  <c:v>731.65599999999995</c:v>
                </c:pt>
                <c:pt idx="28737">
                  <c:v>731.67</c:v>
                </c:pt>
                <c:pt idx="28738">
                  <c:v>731.68600000000004</c:v>
                </c:pt>
                <c:pt idx="28739">
                  <c:v>731.72299999999996</c:v>
                </c:pt>
                <c:pt idx="28740">
                  <c:v>731.79600000000005</c:v>
                </c:pt>
                <c:pt idx="28741">
                  <c:v>731.88099999999997</c:v>
                </c:pt>
                <c:pt idx="28742">
                  <c:v>731.96500000000003</c:v>
                </c:pt>
                <c:pt idx="28743">
                  <c:v>732.04100000000005</c:v>
                </c:pt>
                <c:pt idx="28744">
                  <c:v>732.10199999999998</c:v>
                </c:pt>
                <c:pt idx="28745">
                  <c:v>732.13900000000001</c:v>
                </c:pt>
                <c:pt idx="28746">
                  <c:v>732.15899999999999</c:v>
                </c:pt>
                <c:pt idx="28747">
                  <c:v>732.178</c:v>
                </c:pt>
                <c:pt idx="28748">
                  <c:v>732.21</c:v>
                </c:pt>
                <c:pt idx="28749">
                  <c:v>732.25599999999997</c:v>
                </c:pt>
                <c:pt idx="28750">
                  <c:v>732.31600000000003</c:v>
                </c:pt>
                <c:pt idx="28751">
                  <c:v>732.38599999999997</c:v>
                </c:pt>
                <c:pt idx="28752">
                  <c:v>732.46199999999999</c:v>
                </c:pt>
                <c:pt idx="28753">
                  <c:v>732.54100000000005</c:v>
                </c:pt>
                <c:pt idx="28754">
                  <c:v>732.61800000000005</c:v>
                </c:pt>
                <c:pt idx="28755">
                  <c:v>732.68700000000001</c:v>
                </c:pt>
                <c:pt idx="28756">
                  <c:v>732.76</c:v>
                </c:pt>
                <c:pt idx="28757">
                  <c:v>732.83600000000001</c:v>
                </c:pt>
                <c:pt idx="28758">
                  <c:v>732.91</c:v>
                </c:pt>
                <c:pt idx="28759">
                  <c:v>732.971</c:v>
                </c:pt>
                <c:pt idx="28760">
                  <c:v>733.01499999999999</c:v>
                </c:pt>
                <c:pt idx="28761">
                  <c:v>733.05200000000002</c:v>
                </c:pt>
                <c:pt idx="28762">
                  <c:v>733.09400000000005</c:v>
                </c:pt>
                <c:pt idx="28763">
                  <c:v>733.13699999999994</c:v>
                </c:pt>
                <c:pt idx="28764">
                  <c:v>733.18100000000004</c:v>
                </c:pt>
                <c:pt idx="28765">
                  <c:v>733.226</c:v>
                </c:pt>
                <c:pt idx="28766">
                  <c:v>733.27200000000005</c:v>
                </c:pt>
                <c:pt idx="28767">
                  <c:v>733.31700000000001</c:v>
                </c:pt>
                <c:pt idx="28768">
                  <c:v>733.36</c:v>
                </c:pt>
                <c:pt idx="28769">
                  <c:v>733.40200000000004</c:v>
                </c:pt>
                <c:pt idx="28770">
                  <c:v>733.44799999999998</c:v>
                </c:pt>
                <c:pt idx="28771">
                  <c:v>733.49400000000003</c:v>
                </c:pt>
                <c:pt idx="28772">
                  <c:v>733.53200000000004</c:v>
                </c:pt>
                <c:pt idx="28773">
                  <c:v>733.56799999999998</c:v>
                </c:pt>
                <c:pt idx="28774">
                  <c:v>733.61</c:v>
                </c:pt>
                <c:pt idx="28775">
                  <c:v>733.65300000000002</c:v>
                </c:pt>
                <c:pt idx="28776">
                  <c:v>733.69399999999996</c:v>
                </c:pt>
                <c:pt idx="28777">
                  <c:v>733.73</c:v>
                </c:pt>
                <c:pt idx="28778">
                  <c:v>733.76</c:v>
                </c:pt>
                <c:pt idx="28779">
                  <c:v>733.78800000000001</c:v>
                </c:pt>
                <c:pt idx="28780">
                  <c:v>733.81700000000001</c:v>
                </c:pt>
                <c:pt idx="28781">
                  <c:v>733.846</c:v>
                </c:pt>
                <c:pt idx="28782">
                  <c:v>733.87300000000005</c:v>
                </c:pt>
                <c:pt idx="28783">
                  <c:v>733.9</c:v>
                </c:pt>
                <c:pt idx="28784">
                  <c:v>733.92499999999995</c:v>
                </c:pt>
                <c:pt idx="28785">
                  <c:v>733.94100000000003</c:v>
                </c:pt>
                <c:pt idx="28786">
                  <c:v>733.94100000000003</c:v>
                </c:pt>
                <c:pt idx="28787">
                  <c:v>733.94100000000003</c:v>
                </c:pt>
                <c:pt idx="28788">
                  <c:v>733.94200000000001</c:v>
                </c:pt>
                <c:pt idx="28789">
                  <c:v>733.94899999999996</c:v>
                </c:pt>
                <c:pt idx="28790">
                  <c:v>733.96199999999999</c:v>
                </c:pt>
                <c:pt idx="28791">
                  <c:v>733.99</c:v>
                </c:pt>
                <c:pt idx="28792">
                  <c:v>734.02800000000002</c:v>
                </c:pt>
                <c:pt idx="28793">
                  <c:v>734.06399999999996</c:v>
                </c:pt>
                <c:pt idx="28794">
                  <c:v>734.10599999999999</c:v>
                </c:pt>
                <c:pt idx="28795">
                  <c:v>734.14499999999998</c:v>
                </c:pt>
                <c:pt idx="28796">
                  <c:v>734.17</c:v>
                </c:pt>
                <c:pt idx="28797">
                  <c:v>734.18600000000004</c:v>
                </c:pt>
                <c:pt idx="28798">
                  <c:v>734.20100000000002</c:v>
                </c:pt>
                <c:pt idx="28799">
                  <c:v>734.21799999999996</c:v>
                </c:pt>
                <c:pt idx="28800">
                  <c:v>734.22900000000004</c:v>
                </c:pt>
                <c:pt idx="28801">
                  <c:v>734.23699999999997</c:v>
                </c:pt>
                <c:pt idx="28802">
                  <c:v>734.24199999999996</c:v>
                </c:pt>
                <c:pt idx="28803">
                  <c:v>734.24300000000005</c:v>
                </c:pt>
                <c:pt idx="28804">
                  <c:v>734.24300000000005</c:v>
                </c:pt>
                <c:pt idx="28805">
                  <c:v>734.24300000000005</c:v>
                </c:pt>
                <c:pt idx="28806">
                  <c:v>734.24300000000005</c:v>
                </c:pt>
                <c:pt idx="28807">
                  <c:v>734.24300000000005</c:v>
                </c:pt>
                <c:pt idx="28808">
                  <c:v>734.24300000000005</c:v>
                </c:pt>
                <c:pt idx="28809">
                  <c:v>734.24800000000005</c:v>
                </c:pt>
                <c:pt idx="28810">
                  <c:v>734.26099999999997</c:v>
                </c:pt>
                <c:pt idx="28811">
                  <c:v>734.27800000000002</c:v>
                </c:pt>
                <c:pt idx="28812">
                  <c:v>734.29499999999996</c:v>
                </c:pt>
                <c:pt idx="28813">
                  <c:v>734.30899999999997</c:v>
                </c:pt>
                <c:pt idx="28814">
                  <c:v>734.32399999999996</c:v>
                </c:pt>
                <c:pt idx="28815">
                  <c:v>734.34</c:v>
                </c:pt>
                <c:pt idx="28816">
                  <c:v>734.35799999999995</c:v>
                </c:pt>
                <c:pt idx="28817">
                  <c:v>734.38</c:v>
                </c:pt>
                <c:pt idx="28818">
                  <c:v>734.40599999999995</c:v>
                </c:pt>
                <c:pt idx="28819">
                  <c:v>734.43299999999999</c:v>
                </c:pt>
                <c:pt idx="28820">
                  <c:v>734.45799999999997</c:v>
                </c:pt>
                <c:pt idx="28821">
                  <c:v>734.48199999999997</c:v>
                </c:pt>
                <c:pt idx="28822">
                  <c:v>734.50800000000004</c:v>
                </c:pt>
                <c:pt idx="28823">
                  <c:v>734.54200000000003</c:v>
                </c:pt>
                <c:pt idx="28824">
                  <c:v>734.57100000000003</c:v>
                </c:pt>
                <c:pt idx="28825">
                  <c:v>734.60199999999998</c:v>
                </c:pt>
                <c:pt idx="28826">
                  <c:v>734.63400000000001</c:v>
                </c:pt>
                <c:pt idx="28827">
                  <c:v>734.66600000000005</c:v>
                </c:pt>
                <c:pt idx="28828">
                  <c:v>734.69500000000005</c:v>
                </c:pt>
                <c:pt idx="28829">
                  <c:v>734.72</c:v>
                </c:pt>
                <c:pt idx="28830">
                  <c:v>734.74300000000005</c:v>
                </c:pt>
                <c:pt idx="28831">
                  <c:v>734.76700000000005</c:v>
                </c:pt>
                <c:pt idx="28832">
                  <c:v>734.78800000000001</c:v>
                </c:pt>
                <c:pt idx="28833">
                  <c:v>734.81200000000001</c:v>
                </c:pt>
                <c:pt idx="28834">
                  <c:v>734.84500000000003</c:v>
                </c:pt>
                <c:pt idx="28835">
                  <c:v>734.87599999999998</c:v>
                </c:pt>
                <c:pt idx="28836">
                  <c:v>734.90200000000004</c:v>
                </c:pt>
                <c:pt idx="28837">
                  <c:v>734.92700000000002</c:v>
                </c:pt>
                <c:pt idx="28838">
                  <c:v>734.95100000000002</c:v>
                </c:pt>
                <c:pt idx="28839">
                  <c:v>734.97299999999996</c:v>
                </c:pt>
                <c:pt idx="28840">
                  <c:v>734.98900000000003</c:v>
                </c:pt>
                <c:pt idx="28841">
                  <c:v>735</c:v>
                </c:pt>
                <c:pt idx="28842">
                  <c:v>735.00800000000004</c:v>
                </c:pt>
                <c:pt idx="28843">
                  <c:v>735.01099999999997</c:v>
                </c:pt>
                <c:pt idx="28844">
                  <c:v>735.01099999999997</c:v>
                </c:pt>
                <c:pt idx="28845">
                  <c:v>735.01300000000003</c:v>
                </c:pt>
                <c:pt idx="28846">
                  <c:v>735.01800000000003</c:v>
                </c:pt>
                <c:pt idx="28847">
                  <c:v>735.02</c:v>
                </c:pt>
                <c:pt idx="28848">
                  <c:v>735.02599999999995</c:v>
                </c:pt>
                <c:pt idx="28849">
                  <c:v>735.04499999999996</c:v>
                </c:pt>
                <c:pt idx="28850">
                  <c:v>735.07399999999996</c:v>
                </c:pt>
                <c:pt idx="28851">
                  <c:v>735.10699999999997</c:v>
                </c:pt>
                <c:pt idx="28852">
                  <c:v>735.14499999999998</c:v>
                </c:pt>
                <c:pt idx="28853">
                  <c:v>735.19299999999998</c:v>
                </c:pt>
                <c:pt idx="28854">
                  <c:v>735.24599999999998</c:v>
                </c:pt>
                <c:pt idx="28855">
                  <c:v>735.29</c:v>
                </c:pt>
                <c:pt idx="28856">
                  <c:v>735.33199999999999</c:v>
                </c:pt>
                <c:pt idx="28857">
                  <c:v>735.37800000000004</c:v>
                </c:pt>
                <c:pt idx="28858">
                  <c:v>735.43</c:v>
                </c:pt>
                <c:pt idx="28859">
                  <c:v>735.50199999999995</c:v>
                </c:pt>
                <c:pt idx="28860">
                  <c:v>735.59100000000001</c:v>
                </c:pt>
                <c:pt idx="28861">
                  <c:v>735.68899999999996</c:v>
                </c:pt>
                <c:pt idx="28862">
                  <c:v>735.77800000000002</c:v>
                </c:pt>
                <c:pt idx="28863">
                  <c:v>735.85599999999999</c:v>
                </c:pt>
                <c:pt idx="28864">
                  <c:v>735.91800000000001</c:v>
                </c:pt>
                <c:pt idx="28865">
                  <c:v>735.96500000000003</c:v>
                </c:pt>
                <c:pt idx="28866">
                  <c:v>736.005</c:v>
                </c:pt>
                <c:pt idx="28867">
                  <c:v>736.03599999999994</c:v>
                </c:pt>
                <c:pt idx="28868">
                  <c:v>736.05799999999999</c:v>
                </c:pt>
                <c:pt idx="28869">
                  <c:v>736.077</c:v>
                </c:pt>
                <c:pt idx="28870">
                  <c:v>736.09500000000003</c:v>
                </c:pt>
                <c:pt idx="28871">
                  <c:v>736.11199999999997</c:v>
                </c:pt>
                <c:pt idx="28872">
                  <c:v>736.12800000000004</c:v>
                </c:pt>
                <c:pt idx="28873">
                  <c:v>736.14800000000002</c:v>
                </c:pt>
                <c:pt idx="28874">
                  <c:v>736.17100000000005</c:v>
                </c:pt>
                <c:pt idx="28875">
                  <c:v>736.19399999999996</c:v>
                </c:pt>
                <c:pt idx="28876">
                  <c:v>736.21500000000003</c:v>
                </c:pt>
                <c:pt idx="28877">
                  <c:v>736.22900000000004</c:v>
                </c:pt>
                <c:pt idx="28878">
                  <c:v>736.23699999999997</c:v>
                </c:pt>
                <c:pt idx="28879">
                  <c:v>736.24400000000003</c:v>
                </c:pt>
                <c:pt idx="28880">
                  <c:v>736.24800000000005</c:v>
                </c:pt>
                <c:pt idx="28881">
                  <c:v>736.24800000000005</c:v>
                </c:pt>
                <c:pt idx="28882">
                  <c:v>736.25199999999995</c:v>
                </c:pt>
                <c:pt idx="28883">
                  <c:v>736.25599999999997</c:v>
                </c:pt>
                <c:pt idx="28884">
                  <c:v>736.26199999999994</c:v>
                </c:pt>
                <c:pt idx="28885">
                  <c:v>736.26800000000003</c:v>
                </c:pt>
                <c:pt idx="28886">
                  <c:v>736.274</c:v>
                </c:pt>
                <c:pt idx="28887">
                  <c:v>736.28099999999995</c:v>
                </c:pt>
                <c:pt idx="28888">
                  <c:v>736.28800000000001</c:v>
                </c:pt>
                <c:pt idx="28889">
                  <c:v>736.29899999999998</c:v>
                </c:pt>
                <c:pt idx="28890">
                  <c:v>736.32299999999998</c:v>
                </c:pt>
                <c:pt idx="28891">
                  <c:v>736.36599999999999</c:v>
                </c:pt>
                <c:pt idx="28892">
                  <c:v>736.43499999999995</c:v>
                </c:pt>
                <c:pt idx="28893">
                  <c:v>736.52200000000005</c:v>
                </c:pt>
                <c:pt idx="28894">
                  <c:v>736.61699999999996</c:v>
                </c:pt>
                <c:pt idx="28895">
                  <c:v>736.71299999999997</c:v>
                </c:pt>
                <c:pt idx="28896">
                  <c:v>736.80700000000002</c:v>
                </c:pt>
                <c:pt idx="28897">
                  <c:v>736.90200000000004</c:v>
                </c:pt>
                <c:pt idx="28898">
                  <c:v>737</c:v>
                </c:pt>
                <c:pt idx="28899">
                  <c:v>737.09500000000003</c:v>
                </c:pt>
                <c:pt idx="28900">
                  <c:v>737.17200000000003</c:v>
                </c:pt>
                <c:pt idx="28901">
                  <c:v>737.23800000000006</c:v>
                </c:pt>
                <c:pt idx="28902">
                  <c:v>737.29200000000003</c:v>
                </c:pt>
                <c:pt idx="28903">
                  <c:v>737.34100000000001</c:v>
                </c:pt>
                <c:pt idx="28904">
                  <c:v>737.39200000000005</c:v>
                </c:pt>
                <c:pt idx="28905">
                  <c:v>737.44200000000001</c:v>
                </c:pt>
                <c:pt idx="28906">
                  <c:v>737.47299999999996</c:v>
                </c:pt>
                <c:pt idx="28907">
                  <c:v>737.505</c:v>
                </c:pt>
                <c:pt idx="28908">
                  <c:v>737.53899999999999</c:v>
                </c:pt>
                <c:pt idx="28909">
                  <c:v>737.572</c:v>
                </c:pt>
                <c:pt idx="28910">
                  <c:v>737.60400000000004</c:v>
                </c:pt>
                <c:pt idx="28911">
                  <c:v>737.63499999999999</c:v>
                </c:pt>
                <c:pt idx="28912">
                  <c:v>737.66300000000001</c:v>
                </c:pt>
                <c:pt idx="28913">
                  <c:v>737.69</c:v>
                </c:pt>
                <c:pt idx="28914">
                  <c:v>737.71799999999996</c:v>
                </c:pt>
                <c:pt idx="28915">
                  <c:v>737.74900000000002</c:v>
                </c:pt>
                <c:pt idx="28916">
                  <c:v>737.77800000000002</c:v>
                </c:pt>
                <c:pt idx="28917">
                  <c:v>737.80799999999999</c:v>
                </c:pt>
                <c:pt idx="28918">
                  <c:v>737.84500000000003</c:v>
                </c:pt>
                <c:pt idx="28919">
                  <c:v>737.87599999999998</c:v>
                </c:pt>
                <c:pt idx="28920">
                  <c:v>737.90099999999995</c:v>
                </c:pt>
                <c:pt idx="28921">
                  <c:v>737.92600000000004</c:v>
                </c:pt>
                <c:pt idx="28922">
                  <c:v>737.95</c:v>
                </c:pt>
                <c:pt idx="28923">
                  <c:v>737.97500000000002</c:v>
                </c:pt>
                <c:pt idx="28924">
                  <c:v>737.99900000000002</c:v>
                </c:pt>
                <c:pt idx="28925">
                  <c:v>738.02200000000005</c:v>
                </c:pt>
                <c:pt idx="28926">
                  <c:v>738.04499999999996</c:v>
                </c:pt>
                <c:pt idx="28927">
                  <c:v>738.06799999999998</c:v>
                </c:pt>
                <c:pt idx="28928">
                  <c:v>738.09100000000001</c:v>
                </c:pt>
                <c:pt idx="28929">
                  <c:v>738.11199999999997</c:v>
                </c:pt>
                <c:pt idx="28930">
                  <c:v>738.12699999999995</c:v>
                </c:pt>
                <c:pt idx="28931">
                  <c:v>738.12699999999995</c:v>
                </c:pt>
                <c:pt idx="28932">
                  <c:v>738.13</c:v>
                </c:pt>
                <c:pt idx="28933">
                  <c:v>738.14</c:v>
                </c:pt>
                <c:pt idx="28934">
                  <c:v>738.15</c:v>
                </c:pt>
                <c:pt idx="28935">
                  <c:v>738.16300000000001</c:v>
                </c:pt>
                <c:pt idx="28936">
                  <c:v>738.18</c:v>
                </c:pt>
                <c:pt idx="28937">
                  <c:v>738.2</c:v>
                </c:pt>
                <c:pt idx="28938">
                  <c:v>738.21400000000006</c:v>
                </c:pt>
                <c:pt idx="28939">
                  <c:v>738.22699999999998</c:v>
                </c:pt>
                <c:pt idx="28940">
                  <c:v>738.24</c:v>
                </c:pt>
                <c:pt idx="28941">
                  <c:v>738.26</c:v>
                </c:pt>
                <c:pt idx="28942">
                  <c:v>738.28300000000002</c:v>
                </c:pt>
                <c:pt idx="28943">
                  <c:v>738.30899999999997</c:v>
                </c:pt>
                <c:pt idx="28944">
                  <c:v>738.33399999999995</c:v>
                </c:pt>
                <c:pt idx="28945">
                  <c:v>738.35699999999997</c:v>
                </c:pt>
                <c:pt idx="28946">
                  <c:v>738.37900000000002</c:v>
                </c:pt>
                <c:pt idx="28947">
                  <c:v>738.4</c:v>
                </c:pt>
                <c:pt idx="28948">
                  <c:v>738.42200000000003</c:v>
                </c:pt>
                <c:pt idx="28949">
                  <c:v>738.44</c:v>
                </c:pt>
                <c:pt idx="28950">
                  <c:v>738.45299999999997</c:v>
                </c:pt>
                <c:pt idx="28951">
                  <c:v>738.46299999999997</c:v>
                </c:pt>
                <c:pt idx="28952">
                  <c:v>738.46799999999996</c:v>
                </c:pt>
                <c:pt idx="28953">
                  <c:v>738.46900000000005</c:v>
                </c:pt>
                <c:pt idx="28954">
                  <c:v>738.46900000000005</c:v>
                </c:pt>
                <c:pt idx="28955">
                  <c:v>738.471</c:v>
                </c:pt>
                <c:pt idx="28956">
                  <c:v>738.47699999999998</c:v>
                </c:pt>
                <c:pt idx="28957">
                  <c:v>738.48099999999999</c:v>
                </c:pt>
                <c:pt idx="28958">
                  <c:v>738.48099999999999</c:v>
                </c:pt>
                <c:pt idx="28959">
                  <c:v>738.48099999999999</c:v>
                </c:pt>
                <c:pt idx="28960">
                  <c:v>738.48099999999999</c:v>
                </c:pt>
                <c:pt idx="28961">
                  <c:v>738.48099999999999</c:v>
                </c:pt>
                <c:pt idx="28962">
                  <c:v>738.48199999999997</c:v>
                </c:pt>
                <c:pt idx="28963">
                  <c:v>738.48500000000001</c:v>
                </c:pt>
                <c:pt idx="28964">
                  <c:v>738.48699999999997</c:v>
                </c:pt>
                <c:pt idx="28965">
                  <c:v>738.48900000000003</c:v>
                </c:pt>
                <c:pt idx="28966">
                  <c:v>738.48900000000003</c:v>
                </c:pt>
                <c:pt idx="28967">
                  <c:v>738.49199999999996</c:v>
                </c:pt>
                <c:pt idx="28968">
                  <c:v>738.49599999999998</c:v>
                </c:pt>
                <c:pt idx="28969">
                  <c:v>738.50199999999995</c:v>
                </c:pt>
                <c:pt idx="28970">
                  <c:v>738.50900000000001</c:v>
                </c:pt>
                <c:pt idx="28971">
                  <c:v>738.51700000000005</c:v>
                </c:pt>
                <c:pt idx="28972">
                  <c:v>738.52800000000002</c:v>
                </c:pt>
                <c:pt idx="28973">
                  <c:v>738.54</c:v>
                </c:pt>
                <c:pt idx="28974">
                  <c:v>738.55399999999997</c:v>
                </c:pt>
                <c:pt idx="28975">
                  <c:v>738.56799999999998</c:v>
                </c:pt>
                <c:pt idx="28976">
                  <c:v>738.58199999999999</c:v>
                </c:pt>
                <c:pt idx="28977">
                  <c:v>738.596</c:v>
                </c:pt>
                <c:pt idx="28978">
                  <c:v>738.61</c:v>
                </c:pt>
                <c:pt idx="28979">
                  <c:v>738.625</c:v>
                </c:pt>
                <c:pt idx="28980">
                  <c:v>738.63900000000001</c:v>
                </c:pt>
                <c:pt idx="28981">
                  <c:v>738.65300000000002</c:v>
                </c:pt>
                <c:pt idx="28982">
                  <c:v>738.66700000000003</c:v>
                </c:pt>
                <c:pt idx="28983">
                  <c:v>738.68100000000004</c:v>
                </c:pt>
                <c:pt idx="28984">
                  <c:v>738.69600000000003</c:v>
                </c:pt>
                <c:pt idx="28985">
                  <c:v>738.71</c:v>
                </c:pt>
                <c:pt idx="28986">
                  <c:v>738.72400000000005</c:v>
                </c:pt>
                <c:pt idx="28987">
                  <c:v>738.73800000000006</c:v>
                </c:pt>
                <c:pt idx="28988">
                  <c:v>738.75199999999995</c:v>
                </c:pt>
                <c:pt idx="28989">
                  <c:v>738.76599999999996</c:v>
                </c:pt>
                <c:pt idx="28990">
                  <c:v>738.78099999999995</c:v>
                </c:pt>
                <c:pt idx="28991">
                  <c:v>738.79499999999996</c:v>
                </c:pt>
                <c:pt idx="28992">
                  <c:v>738.80899999999997</c:v>
                </c:pt>
                <c:pt idx="28993">
                  <c:v>738.82299999999998</c:v>
                </c:pt>
                <c:pt idx="28994">
                  <c:v>738.83799999999997</c:v>
                </c:pt>
                <c:pt idx="28995">
                  <c:v>738.85199999999998</c:v>
                </c:pt>
                <c:pt idx="28996">
                  <c:v>738.86599999999999</c:v>
                </c:pt>
                <c:pt idx="28997">
                  <c:v>738.88</c:v>
                </c:pt>
                <c:pt idx="28998">
                  <c:v>738.89499999999998</c:v>
                </c:pt>
                <c:pt idx="28999">
                  <c:v>738.90899999999999</c:v>
                </c:pt>
                <c:pt idx="29000">
                  <c:v>738.923</c:v>
                </c:pt>
                <c:pt idx="29001">
                  <c:v>738.93700000000001</c:v>
                </c:pt>
                <c:pt idx="29002">
                  <c:v>738.95100000000002</c:v>
                </c:pt>
                <c:pt idx="29003">
                  <c:v>738.96600000000001</c:v>
                </c:pt>
                <c:pt idx="29004">
                  <c:v>738.98</c:v>
                </c:pt>
                <c:pt idx="29005">
                  <c:v>738.99400000000003</c:v>
                </c:pt>
                <c:pt idx="29006">
                  <c:v>739.00800000000004</c:v>
                </c:pt>
                <c:pt idx="29007">
                  <c:v>739.02300000000002</c:v>
                </c:pt>
                <c:pt idx="29008">
                  <c:v>739.03700000000003</c:v>
                </c:pt>
                <c:pt idx="29009">
                  <c:v>739.05100000000004</c:v>
                </c:pt>
                <c:pt idx="29010">
                  <c:v>739.06500000000005</c:v>
                </c:pt>
                <c:pt idx="29011">
                  <c:v>739.07899999999995</c:v>
                </c:pt>
                <c:pt idx="29012">
                  <c:v>739.09400000000005</c:v>
                </c:pt>
                <c:pt idx="29013">
                  <c:v>739.10799999999995</c:v>
                </c:pt>
                <c:pt idx="29014">
                  <c:v>739.12199999999996</c:v>
                </c:pt>
                <c:pt idx="29015">
                  <c:v>739.13599999999997</c:v>
                </c:pt>
                <c:pt idx="29016">
                  <c:v>739.15</c:v>
                </c:pt>
                <c:pt idx="29017">
                  <c:v>739.16499999999996</c:v>
                </c:pt>
                <c:pt idx="29018">
                  <c:v>739.17899999999997</c:v>
                </c:pt>
                <c:pt idx="29019">
                  <c:v>739.19299999999998</c:v>
                </c:pt>
                <c:pt idx="29020">
                  <c:v>739.20699999999999</c:v>
                </c:pt>
                <c:pt idx="29021">
                  <c:v>739.221</c:v>
                </c:pt>
                <c:pt idx="29022">
                  <c:v>739.23599999999999</c:v>
                </c:pt>
                <c:pt idx="29023">
                  <c:v>739.25</c:v>
                </c:pt>
                <c:pt idx="29024">
                  <c:v>739.26400000000001</c:v>
                </c:pt>
                <c:pt idx="29025">
                  <c:v>739.27800000000002</c:v>
                </c:pt>
                <c:pt idx="29026">
                  <c:v>739.29200000000003</c:v>
                </c:pt>
                <c:pt idx="29027">
                  <c:v>739.30600000000004</c:v>
                </c:pt>
                <c:pt idx="29028">
                  <c:v>739.32100000000003</c:v>
                </c:pt>
                <c:pt idx="29029">
                  <c:v>739.33500000000004</c:v>
                </c:pt>
                <c:pt idx="29030">
                  <c:v>739.35</c:v>
                </c:pt>
                <c:pt idx="29031">
                  <c:v>739.36599999999999</c:v>
                </c:pt>
                <c:pt idx="29032">
                  <c:v>739.38099999999997</c:v>
                </c:pt>
                <c:pt idx="29033">
                  <c:v>739.39700000000005</c:v>
                </c:pt>
                <c:pt idx="29034">
                  <c:v>739.41200000000003</c:v>
                </c:pt>
                <c:pt idx="29035">
                  <c:v>739.42700000000002</c:v>
                </c:pt>
                <c:pt idx="29036">
                  <c:v>739.44200000000001</c:v>
                </c:pt>
                <c:pt idx="29037">
                  <c:v>739.45699999999999</c:v>
                </c:pt>
                <c:pt idx="29038">
                  <c:v>739.47199999999998</c:v>
                </c:pt>
                <c:pt idx="29039">
                  <c:v>739.48599999999999</c:v>
                </c:pt>
                <c:pt idx="29040">
                  <c:v>739.50099999999998</c:v>
                </c:pt>
                <c:pt idx="29041">
                  <c:v>739.51599999999996</c:v>
                </c:pt>
                <c:pt idx="29042">
                  <c:v>739.53099999999995</c:v>
                </c:pt>
                <c:pt idx="29043">
                  <c:v>739.54499999999996</c:v>
                </c:pt>
                <c:pt idx="29044">
                  <c:v>739.56</c:v>
                </c:pt>
                <c:pt idx="29045">
                  <c:v>739.57500000000005</c:v>
                </c:pt>
                <c:pt idx="29046">
                  <c:v>739.59</c:v>
                </c:pt>
                <c:pt idx="29047">
                  <c:v>739.60400000000004</c:v>
                </c:pt>
                <c:pt idx="29048">
                  <c:v>739.61900000000003</c:v>
                </c:pt>
                <c:pt idx="29049">
                  <c:v>739.63400000000001</c:v>
                </c:pt>
                <c:pt idx="29050">
                  <c:v>739.649</c:v>
                </c:pt>
                <c:pt idx="29051">
                  <c:v>739.66300000000001</c:v>
                </c:pt>
                <c:pt idx="29052">
                  <c:v>739.678</c:v>
                </c:pt>
                <c:pt idx="29053">
                  <c:v>739.69299999999998</c:v>
                </c:pt>
                <c:pt idx="29054">
                  <c:v>739.71699999999998</c:v>
                </c:pt>
                <c:pt idx="29055">
                  <c:v>739.77200000000005</c:v>
                </c:pt>
                <c:pt idx="29056">
                  <c:v>739.86400000000003</c:v>
                </c:pt>
                <c:pt idx="29057">
                  <c:v>739.96500000000003</c:v>
                </c:pt>
                <c:pt idx="29058">
                  <c:v>740.06500000000005</c:v>
                </c:pt>
                <c:pt idx="29059">
                  <c:v>740.16</c:v>
                </c:pt>
                <c:pt idx="29060">
                  <c:v>740.25400000000002</c:v>
                </c:pt>
                <c:pt idx="29061">
                  <c:v>740.35299999999995</c:v>
                </c:pt>
                <c:pt idx="29062">
                  <c:v>740.44600000000003</c:v>
                </c:pt>
                <c:pt idx="29063">
                  <c:v>740.53800000000001</c:v>
                </c:pt>
                <c:pt idx="29064">
                  <c:v>740.63400000000001</c:v>
                </c:pt>
                <c:pt idx="29065">
                  <c:v>740.73199999999997</c:v>
                </c:pt>
                <c:pt idx="29066">
                  <c:v>740.82</c:v>
                </c:pt>
                <c:pt idx="29067">
                  <c:v>740.89200000000005</c:v>
                </c:pt>
                <c:pt idx="29068">
                  <c:v>740.95699999999999</c:v>
                </c:pt>
                <c:pt idx="29069">
                  <c:v>741.01599999999996</c:v>
                </c:pt>
                <c:pt idx="29070">
                  <c:v>741.07600000000002</c:v>
                </c:pt>
                <c:pt idx="29071">
                  <c:v>741.13800000000003</c:v>
                </c:pt>
                <c:pt idx="29072">
                  <c:v>741.20100000000002</c:v>
                </c:pt>
                <c:pt idx="29073">
                  <c:v>741.26300000000003</c:v>
                </c:pt>
                <c:pt idx="29074">
                  <c:v>741.327</c:v>
                </c:pt>
                <c:pt idx="29075">
                  <c:v>741.39300000000003</c:v>
                </c:pt>
                <c:pt idx="29076">
                  <c:v>741.45899999999995</c:v>
                </c:pt>
                <c:pt idx="29077">
                  <c:v>741.52300000000002</c:v>
                </c:pt>
                <c:pt idx="29078">
                  <c:v>741.58</c:v>
                </c:pt>
                <c:pt idx="29079">
                  <c:v>741.63099999999997</c:v>
                </c:pt>
                <c:pt idx="29080">
                  <c:v>741.68100000000004</c:v>
                </c:pt>
                <c:pt idx="29081">
                  <c:v>741.726</c:v>
                </c:pt>
                <c:pt idx="29082">
                  <c:v>741.75400000000002</c:v>
                </c:pt>
                <c:pt idx="29083">
                  <c:v>741.76700000000005</c:v>
                </c:pt>
                <c:pt idx="29084">
                  <c:v>741.80499999999995</c:v>
                </c:pt>
                <c:pt idx="29085">
                  <c:v>741.85199999999998</c:v>
                </c:pt>
                <c:pt idx="29086">
                  <c:v>741.89499999999998</c:v>
                </c:pt>
                <c:pt idx="29087">
                  <c:v>741.93700000000001</c:v>
                </c:pt>
                <c:pt idx="29088">
                  <c:v>741.97799999999995</c:v>
                </c:pt>
                <c:pt idx="29089">
                  <c:v>742.02099999999996</c:v>
                </c:pt>
                <c:pt idx="29090">
                  <c:v>742.06</c:v>
                </c:pt>
                <c:pt idx="29091">
                  <c:v>742.08699999999999</c:v>
                </c:pt>
                <c:pt idx="29092">
                  <c:v>742.11300000000006</c:v>
                </c:pt>
                <c:pt idx="29093">
                  <c:v>742.14300000000003</c:v>
                </c:pt>
                <c:pt idx="29094">
                  <c:v>742.17399999999998</c:v>
                </c:pt>
                <c:pt idx="29095">
                  <c:v>742.20100000000002</c:v>
                </c:pt>
                <c:pt idx="29096">
                  <c:v>742.22500000000002</c:v>
                </c:pt>
                <c:pt idx="29097">
                  <c:v>742.25099999999998</c:v>
                </c:pt>
                <c:pt idx="29098">
                  <c:v>742.279</c:v>
                </c:pt>
                <c:pt idx="29099">
                  <c:v>742.31100000000004</c:v>
                </c:pt>
                <c:pt idx="29100">
                  <c:v>742.34699999999998</c:v>
                </c:pt>
                <c:pt idx="29101">
                  <c:v>742.38499999999999</c:v>
                </c:pt>
                <c:pt idx="29102">
                  <c:v>742.42</c:v>
                </c:pt>
                <c:pt idx="29103">
                  <c:v>742.45299999999997</c:v>
                </c:pt>
                <c:pt idx="29104">
                  <c:v>742.48500000000001</c:v>
                </c:pt>
                <c:pt idx="29105">
                  <c:v>742.51800000000003</c:v>
                </c:pt>
                <c:pt idx="29106">
                  <c:v>742.55</c:v>
                </c:pt>
                <c:pt idx="29107">
                  <c:v>742.58100000000002</c:v>
                </c:pt>
                <c:pt idx="29108">
                  <c:v>742.61</c:v>
                </c:pt>
                <c:pt idx="29109">
                  <c:v>742.64</c:v>
                </c:pt>
                <c:pt idx="29110">
                  <c:v>742.67100000000005</c:v>
                </c:pt>
                <c:pt idx="29111">
                  <c:v>742.70100000000002</c:v>
                </c:pt>
                <c:pt idx="29112">
                  <c:v>742.73</c:v>
                </c:pt>
                <c:pt idx="29113">
                  <c:v>742.75900000000001</c:v>
                </c:pt>
                <c:pt idx="29114">
                  <c:v>742.79100000000005</c:v>
                </c:pt>
                <c:pt idx="29115">
                  <c:v>742.82399999999996</c:v>
                </c:pt>
                <c:pt idx="29116">
                  <c:v>742.85599999999999</c:v>
                </c:pt>
                <c:pt idx="29117">
                  <c:v>742.88800000000003</c:v>
                </c:pt>
                <c:pt idx="29118">
                  <c:v>742.92</c:v>
                </c:pt>
                <c:pt idx="29119">
                  <c:v>742.952</c:v>
                </c:pt>
                <c:pt idx="29120">
                  <c:v>742.98299999999995</c:v>
                </c:pt>
                <c:pt idx="29121">
                  <c:v>743.01300000000003</c:v>
                </c:pt>
                <c:pt idx="29122">
                  <c:v>743.04499999999996</c:v>
                </c:pt>
                <c:pt idx="29123">
                  <c:v>743.077</c:v>
                </c:pt>
                <c:pt idx="29124">
                  <c:v>743.11099999999999</c:v>
                </c:pt>
                <c:pt idx="29125">
                  <c:v>743.14499999999998</c:v>
                </c:pt>
                <c:pt idx="29126">
                  <c:v>743.17700000000002</c:v>
                </c:pt>
                <c:pt idx="29127">
                  <c:v>743.20799999999997</c:v>
                </c:pt>
                <c:pt idx="29128">
                  <c:v>743.23699999999997</c:v>
                </c:pt>
                <c:pt idx="29129">
                  <c:v>743.26199999999994</c:v>
                </c:pt>
                <c:pt idx="29130">
                  <c:v>743.28200000000004</c:v>
                </c:pt>
                <c:pt idx="29131">
                  <c:v>743.30100000000004</c:v>
                </c:pt>
                <c:pt idx="29132">
                  <c:v>743.31799999999998</c:v>
                </c:pt>
                <c:pt idx="29133">
                  <c:v>743.33299999999997</c:v>
                </c:pt>
                <c:pt idx="29134">
                  <c:v>743.34500000000003</c:v>
                </c:pt>
                <c:pt idx="29135">
                  <c:v>743.35900000000004</c:v>
                </c:pt>
                <c:pt idx="29136">
                  <c:v>743.37300000000005</c:v>
                </c:pt>
                <c:pt idx="29137">
                  <c:v>743.38900000000001</c:v>
                </c:pt>
                <c:pt idx="29138">
                  <c:v>743.404</c:v>
                </c:pt>
                <c:pt idx="29139">
                  <c:v>743.41700000000003</c:v>
                </c:pt>
                <c:pt idx="29140">
                  <c:v>743.43</c:v>
                </c:pt>
                <c:pt idx="29141">
                  <c:v>743.44299999999998</c:v>
                </c:pt>
                <c:pt idx="29142">
                  <c:v>743.45600000000002</c:v>
                </c:pt>
                <c:pt idx="29143">
                  <c:v>743.47</c:v>
                </c:pt>
                <c:pt idx="29144">
                  <c:v>743.47</c:v>
                </c:pt>
                <c:pt idx="29145">
                  <c:v>743.47</c:v>
                </c:pt>
                <c:pt idx="29146">
                  <c:v>743.47500000000002</c:v>
                </c:pt>
                <c:pt idx="29147">
                  <c:v>743.476</c:v>
                </c:pt>
                <c:pt idx="29148">
                  <c:v>743.476</c:v>
                </c:pt>
                <c:pt idx="29149">
                  <c:v>743.47900000000004</c:v>
                </c:pt>
                <c:pt idx="29150">
                  <c:v>743.48199999999997</c:v>
                </c:pt>
                <c:pt idx="29151">
                  <c:v>743.48699999999997</c:v>
                </c:pt>
                <c:pt idx="29152">
                  <c:v>743.49099999999999</c:v>
                </c:pt>
                <c:pt idx="29153">
                  <c:v>743.49699999999996</c:v>
                </c:pt>
                <c:pt idx="29154">
                  <c:v>743.50400000000002</c:v>
                </c:pt>
                <c:pt idx="29155">
                  <c:v>743.51300000000003</c:v>
                </c:pt>
                <c:pt idx="29156">
                  <c:v>743.524</c:v>
                </c:pt>
                <c:pt idx="29157">
                  <c:v>743.54</c:v>
                </c:pt>
                <c:pt idx="29158">
                  <c:v>743.57899999999995</c:v>
                </c:pt>
                <c:pt idx="29159">
                  <c:v>743.65499999999997</c:v>
                </c:pt>
                <c:pt idx="29160">
                  <c:v>743.75</c:v>
                </c:pt>
                <c:pt idx="29161">
                  <c:v>743.84</c:v>
                </c:pt>
                <c:pt idx="29162">
                  <c:v>743.928</c:v>
                </c:pt>
                <c:pt idx="29163">
                  <c:v>744.01800000000003</c:v>
                </c:pt>
                <c:pt idx="29164">
                  <c:v>744.11199999999997</c:v>
                </c:pt>
                <c:pt idx="29165">
                  <c:v>744.20600000000002</c:v>
                </c:pt>
                <c:pt idx="29166">
                  <c:v>744.298</c:v>
                </c:pt>
                <c:pt idx="29167">
                  <c:v>744.39499999999998</c:v>
                </c:pt>
                <c:pt idx="29168">
                  <c:v>744.49300000000005</c:v>
                </c:pt>
                <c:pt idx="29169">
                  <c:v>744.58399999999995</c:v>
                </c:pt>
                <c:pt idx="29170">
                  <c:v>744.67</c:v>
                </c:pt>
                <c:pt idx="29171">
                  <c:v>744.75900000000001</c:v>
                </c:pt>
                <c:pt idx="29172">
                  <c:v>744.85199999999998</c:v>
                </c:pt>
                <c:pt idx="29173">
                  <c:v>744.94600000000003</c:v>
                </c:pt>
                <c:pt idx="29174">
                  <c:v>745.03099999999995</c:v>
                </c:pt>
                <c:pt idx="29175">
                  <c:v>745.09799999999996</c:v>
                </c:pt>
                <c:pt idx="29176">
                  <c:v>745.16</c:v>
                </c:pt>
                <c:pt idx="29177">
                  <c:v>745.21699999999998</c:v>
                </c:pt>
                <c:pt idx="29178">
                  <c:v>745.26700000000005</c:v>
                </c:pt>
                <c:pt idx="29179">
                  <c:v>745.31799999999998</c:v>
                </c:pt>
                <c:pt idx="29180">
                  <c:v>745.36300000000006</c:v>
                </c:pt>
                <c:pt idx="29181">
                  <c:v>745.39300000000003</c:v>
                </c:pt>
                <c:pt idx="29182">
                  <c:v>745.42100000000005</c:v>
                </c:pt>
                <c:pt idx="29183">
                  <c:v>745.44399999999996</c:v>
                </c:pt>
                <c:pt idx="29184">
                  <c:v>745.45100000000002</c:v>
                </c:pt>
                <c:pt idx="29185">
                  <c:v>745.46299999999997</c:v>
                </c:pt>
                <c:pt idx="29186">
                  <c:v>745.48400000000004</c:v>
                </c:pt>
                <c:pt idx="29187">
                  <c:v>745.50800000000004</c:v>
                </c:pt>
                <c:pt idx="29188">
                  <c:v>745.53399999999999</c:v>
                </c:pt>
                <c:pt idx="29189">
                  <c:v>745.56299999999999</c:v>
                </c:pt>
                <c:pt idx="29190">
                  <c:v>745.59400000000005</c:v>
                </c:pt>
                <c:pt idx="29191">
                  <c:v>745.63199999999995</c:v>
                </c:pt>
                <c:pt idx="29192">
                  <c:v>745.67700000000002</c:v>
                </c:pt>
                <c:pt idx="29193">
                  <c:v>745.71799999999996</c:v>
                </c:pt>
                <c:pt idx="29194">
                  <c:v>745.75199999999995</c:v>
                </c:pt>
                <c:pt idx="29195">
                  <c:v>745.78200000000004</c:v>
                </c:pt>
                <c:pt idx="29196">
                  <c:v>745.81299999999999</c:v>
                </c:pt>
                <c:pt idx="29197">
                  <c:v>745.84</c:v>
                </c:pt>
                <c:pt idx="29198">
                  <c:v>745.86500000000001</c:v>
                </c:pt>
                <c:pt idx="29199">
                  <c:v>745.88599999999997</c:v>
                </c:pt>
                <c:pt idx="29200">
                  <c:v>745.89800000000002</c:v>
                </c:pt>
                <c:pt idx="29201">
                  <c:v>745.904</c:v>
                </c:pt>
                <c:pt idx="29202">
                  <c:v>745.904</c:v>
                </c:pt>
                <c:pt idx="29203">
                  <c:v>745.91300000000001</c:v>
                </c:pt>
                <c:pt idx="29204">
                  <c:v>745.91300000000001</c:v>
                </c:pt>
                <c:pt idx="29205">
                  <c:v>745.91300000000001</c:v>
                </c:pt>
                <c:pt idx="29206">
                  <c:v>745.91300000000001</c:v>
                </c:pt>
                <c:pt idx="29207">
                  <c:v>745.91300000000001</c:v>
                </c:pt>
                <c:pt idx="29208">
                  <c:v>745.91300000000001</c:v>
                </c:pt>
                <c:pt idx="29209">
                  <c:v>745.91800000000001</c:v>
                </c:pt>
                <c:pt idx="29210">
                  <c:v>745.92399999999998</c:v>
                </c:pt>
                <c:pt idx="29211">
                  <c:v>745.92899999999997</c:v>
                </c:pt>
                <c:pt idx="29212">
                  <c:v>745.93600000000004</c:v>
                </c:pt>
                <c:pt idx="29213">
                  <c:v>745.94100000000003</c:v>
                </c:pt>
                <c:pt idx="29214">
                  <c:v>745.95</c:v>
                </c:pt>
                <c:pt idx="29215">
                  <c:v>745.96199999999999</c:v>
                </c:pt>
                <c:pt idx="29216">
                  <c:v>745.97699999999998</c:v>
                </c:pt>
                <c:pt idx="29217">
                  <c:v>745.99099999999999</c:v>
                </c:pt>
                <c:pt idx="29218">
                  <c:v>746.005</c:v>
                </c:pt>
                <c:pt idx="29219">
                  <c:v>746.02</c:v>
                </c:pt>
                <c:pt idx="29220">
                  <c:v>746.03399999999999</c:v>
                </c:pt>
                <c:pt idx="29221">
                  <c:v>746.04899999999998</c:v>
                </c:pt>
                <c:pt idx="29222">
                  <c:v>746.06299999999999</c:v>
                </c:pt>
                <c:pt idx="29223">
                  <c:v>746.077</c:v>
                </c:pt>
                <c:pt idx="29224">
                  <c:v>746.09100000000001</c:v>
                </c:pt>
                <c:pt idx="29225">
                  <c:v>746.10599999999999</c:v>
                </c:pt>
                <c:pt idx="29226">
                  <c:v>746.12</c:v>
                </c:pt>
                <c:pt idx="29227">
                  <c:v>746.14</c:v>
                </c:pt>
                <c:pt idx="29228">
                  <c:v>746.17200000000003</c:v>
                </c:pt>
                <c:pt idx="29229">
                  <c:v>746.20899999999995</c:v>
                </c:pt>
                <c:pt idx="29230">
                  <c:v>746.23599999999999</c:v>
                </c:pt>
                <c:pt idx="29231">
                  <c:v>746.29399999999998</c:v>
                </c:pt>
                <c:pt idx="29232">
                  <c:v>746.38400000000001</c:v>
                </c:pt>
                <c:pt idx="29233">
                  <c:v>746.48099999999999</c:v>
                </c:pt>
                <c:pt idx="29234">
                  <c:v>746.57899999999995</c:v>
                </c:pt>
                <c:pt idx="29235">
                  <c:v>746.66700000000003</c:v>
                </c:pt>
                <c:pt idx="29236">
                  <c:v>746.75300000000004</c:v>
                </c:pt>
                <c:pt idx="29237">
                  <c:v>746.846</c:v>
                </c:pt>
                <c:pt idx="29238">
                  <c:v>746.93499999999995</c:v>
                </c:pt>
                <c:pt idx="29239">
                  <c:v>747.02800000000002</c:v>
                </c:pt>
                <c:pt idx="29240">
                  <c:v>747.12599999999998</c:v>
                </c:pt>
                <c:pt idx="29241">
                  <c:v>747.22500000000002</c:v>
                </c:pt>
                <c:pt idx="29242">
                  <c:v>747.31700000000001</c:v>
                </c:pt>
                <c:pt idx="29243">
                  <c:v>747.40300000000002</c:v>
                </c:pt>
                <c:pt idx="29244">
                  <c:v>747.49199999999996</c:v>
                </c:pt>
                <c:pt idx="29245">
                  <c:v>747.58399999999995</c:v>
                </c:pt>
                <c:pt idx="29246">
                  <c:v>747.678</c:v>
                </c:pt>
                <c:pt idx="29247">
                  <c:v>747.774</c:v>
                </c:pt>
                <c:pt idx="29248">
                  <c:v>747.86500000000001</c:v>
                </c:pt>
                <c:pt idx="29249">
                  <c:v>747.94200000000001</c:v>
                </c:pt>
                <c:pt idx="29250">
                  <c:v>748.00800000000004</c:v>
                </c:pt>
                <c:pt idx="29251">
                  <c:v>748.06399999999996</c:v>
                </c:pt>
                <c:pt idx="29252">
                  <c:v>748.11599999999999</c:v>
                </c:pt>
                <c:pt idx="29253">
                  <c:v>748.16899999999998</c:v>
                </c:pt>
                <c:pt idx="29254">
                  <c:v>748.22400000000005</c:v>
                </c:pt>
                <c:pt idx="29255">
                  <c:v>748.274</c:v>
                </c:pt>
                <c:pt idx="29256">
                  <c:v>748.31799999999998</c:v>
                </c:pt>
                <c:pt idx="29257">
                  <c:v>748.36</c:v>
                </c:pt>
                <c:pt idx="29258">
                  <c:v>748.404</c:v>
                </c:pt>
                <c:pt idx="29259">
                  <c:v>748.44399999999996</c:v>
                </c:pt>
                <c:pt idx="29260">
                  <c:v>748.47400000000005</c:v>
                </c:pt>
                <c:pt idx="29261">
                  <c:v>748.495</c:v>
                </c:pt>
                <c:pt idx="29262">
                  <c:v>748.52200000000005</c:v>
                </c:pt>
                <c:pt idx="29263">
                  <c:v>748.55899999999997</c:v>
                </c:pt>
                <c:pt idx="29264">
                  <c:v>748.59699999999998</c:v>
                </c:pt>
                <c:pt idx="29265">
                  <c:v>748.63</c:v>
                </c:pt>
                <c:pt idx="29266">
                  <c:v>748.66</c:v>
                </c:pt>
                <c:pt idx="29267">
                  <c:v>748.68799999999999</c:v>
                </c:pt>
                <c:pt idx="29268">
                  <c:v>748.71299999999997</c:v>
                </c:pt>
                <c:pt idx="29269">
                  <c:v>748.73900000000003</c:v>
                </c:pt>
                <c:pt idx="29270">
                  <c:v>748.76599999999996</c:v>
                </c:pt>
                <c:pt idx="29271">
                  <c:v>748.79200000000003</c:v>
                </c:pt>
                <c:pt idx="29272">
                  <c:v>748.81600000000003</c:v>
                </c:pt>
                <c:pt idx="29273">
                  <c:v>748.83900000000006</c:v>
                </c:pt>
                <c:pt idx="29274">
                  <c:v>748.84699999999998</c:v>
                </c:pt>
                <c:pt idx="29275">
                  <c:v>748.84699999999998</c:v>
                </c:pt>
                <c:pt idx="29276">
                  <c:v>748.84699999999998</c:v>
                </c:pt>
                <c:pt idx="29277">
                  <c:v>748.84699999999998</c:v>
                </c:pt>
                <c:pt idx="29278">
                  <c:v>748.84699999999998</c:v>
                </c:pt>
                <c:pt idx="29279">
                  <c:v>748.84699999999998</c:v>
                </c:pt>
                <c:pt idx="29280">
                  <c:v>748.84799999999996</c:v>
                </c:pt>
                <c:pt idx="29281">
                  <c:v>748.85</c:v>
                </c:pt>
                <c:pt idx="29282">
                  <c:v>748.85199999999998</c:v>
                </c:pt>
                <c:pt idx="29283">
                  <c:v>748.85599999999999</c:v>
                </c:pt>
                <c:pt idx="29284">
                  <c:v>748.86199999999997</c:v>
                </c:pt>
                <c:pt idx="29285">
                  <c:v>748.87099999999998</c:v>
                </c:pt>
                <c:pt idx="29286">
                  <c:v>748.87900000000002</c:v>
                </c:pt>
                <c:pt idx="29287">
                  <c:v>748.88900000000001</c:v>
                </c:pt>
                <c:pt idx="29288">
                  <c:v>748.90099999999995</c:v>
                </c:pt>
                <c:pt idx="29289">
                  <c:v>748.91399999999999</c:v>
                </c:pt>
                <c:pt idx="29290">
                  <c:v>748.92899999999997</c:v>
                </c:pt>
                <c:pt idx="29291">
                  <c:v>748.94299999999998</c:v>
                </c:pt>
                <c:pt idx="29292">
                  <c:v>748.95799999999997</c:v>
                </c:pt>
                <c:pt idx="29293">
                  <c:v>748.97299999999996</c:v>
                </c:pt>
                <c:pt idx="29294">
                  <c:v>748.98699999999997</c:v>
                </c:pt>
                <c:pt idx="29295">
                  <c:v>749.00199999999995</c:v>
                </c:pt>
                <c:pt idx="29296">
                  <c:v>749.01700000000005</c:v>
                </c:pt>
                <c:pt idx="29297">
                  <c:v>749.03200000000004</c:v>
                </c:pt>
                <c:pt idx="29298">
                  <c:v>749.04700000000003</c:v>
                </c:pt>
                <c:pt idx="29299">
                  <c:v>749.06100000000004</c:v>
                </c:pt>
                <c:pt idx="29300">
                  <c:v>749.07600000000002</c:v>
                </c:pt>
                <c:pt idx="29301">
                  <c:v>749.09100000000001</c:v>
                </c:pt>
                <c:pt idx="29302">
                  <c:v>749.10599999999999</c:v>
                </c:pt>
                <c:pt idx="29303">
                  <c:v>749.12099999999998</c:v>
                </c:pt>
                <c:pt idx="29304">
                  <c:v>749.13499999999999</c:v>
                </c:pt>
                <c:pt idx="29305">
                  <c:v>749.149</c:v>
                </c:pt>
                <c:pt idx="29306">
                  <c:v>749.16399999999999</c:v>
                </c:pt>
                <c:pt idx="29307">
                  <c:v>749.178</c:v>
                </c:pt>
                <c:pt idx="29308">
                  <c:v>749.19200000000001</c:v>
                </c:pt>
                <c:pt idx="29309">
                  <c:v>749.20699999999999</c:v>
                </c:pt>
                <c:pt idx="29310">
                  <c:v>749.221</c:v>
                </c:pt>
                <c:pt idx="29311">
                  <c:v>749.23500000000001</c:v>
                </c:pt>
                <c:pt idx="29312">
                  <c:v>749.24900000000002</c:v>
                </c:pt>
                <c:pt idx="29313">
                  <c:v>749.26300000000003</c:v>
                </c:pt>
                <c:pt idx="29314">
                  <c:v>749.27800000000002</c:v>
                </c:pt>
                <c:pt idx="29315">
                  <c:v>749.29100000000005</c:v>
                </c:pt>
                <c:pt idx="29316">
                  <c:v>749.30499999999995</c:v>
                </c:pt>
                <c:pt idx="29317">
                  <c:v>749.31899999999996</c:v>
                </c:pt>
                <c:pt idx="29318">
                  <c:v>749.33199999999999</c:v>
                </c:pt>
                <c:pt idx="29319">
                  <c:v>749.346</c:v>
                </c:pt>
                <c:pt idx="29320">
                  <c:v>749.36</c:v>
                </c:pt>
                <c:pt idx="29321">
                  <c:v>749.37300000000005</c:v>
                </c:pt>
                <c:pt idx="29322">
                  <c:v>749.38699999999994</c:v>
                </c:pt>
                <c:pt idx="29323">
                  <c:v>749.40099999999995</c:v>
                </c:pt>
                <c:pt idx="29324">
                  <c:v>749.41399999999999</c:v>
                </c:pt>
                <c:pt idx="29325">
                  <c:v>749.428</c:v>
                </c:pt>
                <c:pt idx="29326">
                  <c:v>749.44200000000001</c:v>
                </c:pt>
                <c:pt idx="29327">
                  <c:v>749.45600000000002</c:v>
                </c:pt>
                <c:pt idx="29328">
                  <c:v>749.47</c:v>
                </c:pt>
                <c:pt idx="29329">
                  <c:v>749.48500000000001</c:v>
                </c:pt>
                <c:pt idx="29330">
                  <c:v>749.49900000000002</c:v>
                </c:pt>
                <c:pt idx="29331">
                  <c:v>749.51300000000003</c:v>
                </c:pt>
                <c:pt idx="29332">
                  <c:v>749.52700000000004</c:v>
                </c:pt>
                <c:pt idx="29333">
                  <c:v>749.54100000000005</c:v>
                </c:pt>
                <c:pt idx="29334">
                  <c:v>749.55600000000004</c:v>
                </c:pt>
                <c:pt idx="29335">
                  <c:v>749.57</c:v>
                </c:pt>
                <c:pt idx="29336">
                  <c:v>749.58399999999995</c:v>
                </c:pt>
                <c:pt idx="29337">
                  <c:v>749.59799999999996</c:v>
                </c:pt>
                <c:pt idx="29338">
                  <c:v>749.61199999999997</c:v>
                </c:pt>
                <c:pt idx="29339">
                  <c:v>749.62599999999998</c:v>
                </c:pt>
                <c:pt idx="29340">
                  <c:v>749.64099999999996</c:v>
                </c:pt>
                <c:pt idx="29341">
                  <c:v>749.65499999999997</c:v>
                </c:pt>
                <c:pt idx="29342">
                  <c:v>749.66899999999998</c:v>
                </c:pt>
                <c:pt idx="29343">
                  <c:v>749.68299999999999</c:v>
                </c:pt>
                <c:pt idx="29344">
                  <c:v>749.69799999999998</c:v>
                </c:pt>
                <c:pt idx="29345">
                  <c:v>749.71199999999999</c:v>
                </c:pt>
                <c:pt idx="29346">
                  <c:v>749.72699999999998</c:v>
                </c:pt>
                <c:pt idx="29347">
                  <c:v>749.74199999999996</c:v>
                </c:pt>
                <c:pt idx="29348">
                  <c:v>749.75599999999997</c:v>
                </c:pt>
                <c:pt idx="29349">
                  <c:v>749.77</c:v>
                </c:pt>
                <c:pt idx="29350">
                  <c:v>749.78399999999999</c:v>
                </c:pt>
                <c:pt idx="29351">
                  <c:v>749.79899999999998</c:v>
                </c:pt>
                <c:pt idx="29352">
                  <c:v>749.81299999999999</c:v>
                </c:pt>
                <c:pt idx="29353">
                  <c:v>749.82799999999997</c:v>
                </c:pt>
                <c:pt idx="29354">
                  <c:v>749.84199999999998</c:v>
                </c:pt>
                <c:pt idx="29355">
                  <c:v>749.85599999999999</c:v>
                </c:pt>
                <c:pt idx="29356">
                  <c:v>749.87</c:v>
                </c:pt>
                <c:pt idx="29357">
                  <c:v>749.88499999999999</c:v>
                </c:pt>
                <c:pt idx="29358">
                  <c:v>749.899</c:v>
                </c:pt>
                <c:pt idx="29359">
                  <c:v>749.91300000000001</c:v>
                </c:pt>
                <c:pt idx="29360">
                  <c:v>749.92700000000002</c:v>
                </c:pt>
                <c:pt idx="29361">
                  <c:v>749.94100000000003</c:v>
                </c:pt>
                <c:pt idx="29362">
                  <c:v>749.95600000000002</c:v>
                </c:pt>
                <c:pt idx="29363">
                  <c:v>749.97</c:v>
                </c:pt>
                <c:pt idx="29364">
                  <c:v>749.98400000000004</c:v>
                </c:pt>
                <c:pt idx="29365">
                  <c:v>749.99800000000005</c:v>
                </c:pt>
                <c:pt idx="29366">
                  <c:v>750.01199999999994</c:v>
                </c:pt>
                <c:pt idx="29367">
                  <c:v>750.02700000000004</c:v>
                </c:pt>
                <c:pt idx="29368">
                  <c:v>750.04100000000005</c:v>
                </c:pt>
                <c:pt idx="29369">
                  <c:v>750.05499999999995</c:v>
                </c:pt>
                <c:pt idx="29370">
                  <c:v>750.06899999999996</c:v>
                </c:pt>
                <c:pt idx="29371">
                  <c:v>750.08299999999997</c:v>
                </c:pt>
                <c:pt idx="29372">
                  <c:v>750.09799999999996</c:v>
                </c:pt>
                <c:pt idx="29373">
                  <c:v>750.11199999999997</c:v>
                </c:pt>
                <c:pt idx="29374">
                  <c:v>750.12599999999998</c:v>
                </c:pt>
                <c:pt idx="29375">
                  <c:v>750.14</c:v>
                </c:pt>
                <c:pt idx="29376">
                  <c:v>750.154</c:v>
                </c:pt>
                <c:pt idx="29377">
                  <c:v>750.16899999999998</c:v>
                </c:pt>
                <c:pt idx="29378">
                  <c:v>750.18299999999999</c:v>
                </c:pt>
                <c:pt idx="29379">
                  <c:v>750.197</c:v>
                </c:pt>
                <c:pt idx="29380">
                  <c:v>750.21100000000001</c:v>
                </c:pt>
                <c:pt idx="29381">
                  <c:v>750.226</c:v>
                </c:pt>
                <c:pt idx="29382">
                  <c:v>750.24</c:v>
                </c:pt>
                <c:pt idx="29383">
                  <c:v>750.25400000000002</c:v>
                </c:pt>
                <c:pt idx="29384">
                  <c:v>750.26800000000003</c:v>
                </c:pt>
                <c:pt idx="29385">
                  <c:v>750.28099999999995</c:v>
                </c:pt>
                <c:pt idx="29386">
                  <c:v>750.29499999999996</c:v>
                </c:pt>
                <c:pt idx="29387">
                  <c:v>750.30899999999997</c:v>
                </c:pt>
                <c:pt idx="29388">
                  <c:v>750.32299999999998</c:v>
                </c:pt>
                <c:pt idx="29389">
                  <c:v>750.33699999999999</c:v>
                </c:pt>
                <c:pt idx="29390">
                  <c:v>750.35</c:v>
                </c:pt>
                <c:pt idx="29391">
                  <c:v>750.36400000000003</c:v>
                </c:pt>
                <c:pt idx="29392">
                  <c:v>750.37800000000004</c:v>
                </c:pt>
                <c:pt idx="29393">
                  <c:v>750.39200000000005</c:v>
                </c:pt>
                <c:pt idx="29394">
                  <c:v>750.40499999999997</c:v>
                </c:pt>
                <c:pt idx="29395">
                  <c:v>750.41899999999998</c:v>
                </c:pt>
                <c:pt idx="29396">
                  <c:v>750.43299999999999</c:v>
                </c:pt>
                <c:pt idx="29397">
                  <c:v>750.447</c:v>
                </c:pt>
                <c:pt idx="29398">
                  <c:v>750.46</c:v>
                </c:pt>
                <c:pt idx="29399">
                  <c:v>750.47400000000005</c:v>
                </c:pt>
                <c:pt idx="29400">
                  <c:v>750.48800000000006</c:v>
                </c:pt>
                <c:pt idx="29401">
                  <c:v>750.50300000000004</c:v>
                </c:pt>
                <c:pt idx="29402">
                  <c:v>750.51800000000003</c:v>
                </c:pt>
                <c:pt idx="29403">
                  <c:v>750.53300000000002</c:v>
                </c:pt>
                <c:pt idx="29404">
                  <c:v>750.548</c:v>
                </c:pt>
                <c:pt idx="29405">
                  <c:v>750.56299999999999</c:v>
                </c:pt>
                <c:pt idx="29406">
                  <c:v>750.57799999999997</c:v>
                </c:pt>
                <c:pt idx="29407">
                  <c:v>750.60400000000004</c:v>
                </c:pt>
                <c:pt idx="29408">
                  <c:v>750.66300000000001</c:v>
                </c:pt>
                <c:pt idx="29409">
                  <c:v>750.74900000000002</c:v>
                </c:pt>
                <c:pt idx="29410">
                  <c:v>750.84500000000003</c:v>
                </c:pt>
                <c:pt idx="29411">
                  <c:v>750.94299999999998</c:v>
                </c:pt>
                <c:pt idx="29412">
                  <c:v>751.03499999999997</c:v>
                </c:pt>
                <c:pt idx="29413">
                  <c:v>751.12900000000002</c:v>
                </c:pt>
                <c:pt idx="29414">
                  <c:v>751.226</c:v>
                </c:pt>
                <c:pt idx="29415">
                  <c:v>751.32</c:v>
                </c:pt>
                <c:pt idx="29416">
                  <c:v>751.41200000000003</c:v>
                </c:pt>
                <c:pt idx="29417">
                  <c:v>751.50800000000004</c:v>
                </c:pt>
                <c:pt idx="29418">
                  <c:v>751.60699999999997</c:v>
                </c:pt>
                <c:pt idx="29419">
                  <c:v>751.70299999999997</c:v>
                </c:pt>
                <c:pt idx="29420">
                  <c:v>751.79300000000001</c:v>
                </c:pt>
                <c:pt idx="29421">
                  <c:v>751.87900000000002</c:v>
                </c:pt>
                <c:pt idx="29422">
                  <c:v>751.96900000000005</c:v>
                </c:pt>
                <c:pt idx="29423">
                  <c:v>752.06100000000004</c:v>
                </c:pt>
                <c:pt idx="29424">
                  <c:v>752.154</c:v>
                </c:pt>
                <c:pt idx="29425">
                  <c:v>752.24800000000005</c:v>
                </c:pt>
                <c:pt idx="29426">
                  <c:v>752.34400000000005</c:v>
                </c:pt>
                <c:pt idx="29427">
                  <c:v>752.44100000000003</c:v>
                </c:pt>
                <c:pt idx="29428">
                  <c:v>752.54</c:v>
                </c:pt>
                <c:pt idx="29429">
                  <c:v>752.63800000000003</c:v>
                </c:pt>
                <c:pt idx="29430">
                  <c:v>752.73699999999997</c:v>
                </c:pt>
                <c:pt idx="29431">
                  <c:v>752.83</c:v>
                </c:pt>
                <c:pt idx="29432">
                  <c:v>752.91200000000003</c:v>
                </c:pt>
                <c:pt idx="29433">
                  <c:v>752.98500000000001</c:v>
                </c:pt>
                <c:pt idx="29434">
                  <c:v>753.029</c:v>
                </c:pt>
                <c:pt idx="29435">
                  <c:v>753.05100000000004</c:v>
                </c:pt>
                <c:pt idx="29436">
                  <c:v>753.06799999999998</c:v>
                </c:pt>
                <c:pt idx="29437">
                  <c:v>753.08600000000001</c:v>
                </c:pt>
                <c:pt idx="29438">
                  <c:v>753.10299999999995</c:v>
                </c:pt>
                <c:pt idx="29439">
                  <c:v>753.11900000000003</c:v>
                </c:pt>
                <c:pt idx="29440">
                  <c:v>753.13499999999999</c:v>
                </c:pt>
                <c:pt idx="29441">
                  <c:v>753.15200000000004</c:v>
                </c:pt>
                <c:pt idx="29442">
                  <c:v>753.16800000000001</c:v>
                </c:pt>
                <c:pt idx="29443">
                  <c:v>753.18399999999997</c:v>
                </c:pt>
                <c:pt idx="29444">
                  <c:v>753.19799999999998</c:v>
                </c:pt>
                <c:pt idx="29445">
                  <c:v>753.20899999999995</c:v>
                </c:pt>
                <c:pt idx="29446">
                  <c:v>753.21799999999996</c:v>
                </c:pt>
                <c:pt idx="29447">
                  <c:v>753.22299999999996</c:v>
                </c:pt>
                <c:pt idx="29448">
                  <c:v>753.22299999999996</c:v>
                </c:pt>
                <c:pt idx="29449">
                  <c:v>753.22299999999996</c:v>
                </c:pt>
                <c:pt idx="29450">
                  <c:v>753.22299999999996</c:v>
                </c:pt>
                <c:pt idx="29451">
                  <c:v>753.22299999999996</c:v>
                </c:pt>
                <c:pt idx="29452">
                  <c:v>753.22299999999996</c:v>
                </c:pt>
                <c:pt idx="29453">
                  <c:v>753.226</c:v>
                </c:pt>
                <c:pt idx="29454">
                  <c:v>753.24</c:v>
                </c:pt>
                <c:pt idx="29455">
                  <c:v>753.27</c:v>
                </c:pt>
                <c:pt idx="29456">
                  <c:v>753.30600000000004</c:v>
                </c:pt>
                <c:pt idx="29457">
                  <c:v>753.34799999999996</c:v>
                </c:pt>
                <c:pt idx="29458">
                  <c:v>753.39099999999996</c:v>
                </c:pt>
                <c:pt idx="29459">
                  <c:v>753.41700000000003</c:v>
                </c:pt>
                <c:pt idx="29460">
                  <c:v>753.43100000000004</c:v>
                </c:pt>
                <c:pt idx="29461">
                  <c:v>753.44100000000003</c:v>
                </c:pt>
                <c:pt idx="29462">
                  <c:v>753.45100000000002</c:v>
                </c:pt>
                <c:pt idx="29463">
                  <c:v>753.46199999999999</c:v>
                </c:pt>
                <c:pt idx="29464">
                  <c:v>753.47400000000005</c:v>
                </c:pt>
                <c:pt idx="29465">
                  <c:v>753.49</c:v>
                </c:pt>
                <c:pt idx="29466">
                  <c:v>753.505</c:v>
                </c:pt>
                <c:pt idx="29467">
                  <c:v>753.51900000000001</c:v>
                </c:pt>
                <c:pt idx="29468">
                  <c:v>753.53200000000004</c:v>
                </c:pt>
                <c:pt idx="29469">
                  <c:v>753.55</c:v>
                </c:pt>
                <c:pt idx="29470">
                  <c:v>753.56799999999998</c:v>
                </c:pt>
                <c:pt idx="29471">
                  <c:v>753.58399999999995</c:v>
                </c:pt>
                <c:pt idx="29472">
                  <c:v>753.60299999999995</c:v>
                </c:pt>
                <c:pt idx="29473">
                  <c:v>753.62599999999998</c:v>
                </c:pt>
                <c:pt idx="29474">
                  <c:v>753.65099999999995</c:v>
                </c:pt>
                <c:pt idx="29475">
                  <c:v>753.67899999999997</c:v>
                </c:pt>
                <c:pt idx="29476">
                  <c:v>753.70799999999997</c:v>
                </c:pt>
                <c:pt idx="29477">
                  <c:v>753.73599999999999</c:v>
                </c:pt>
                <c:pt idx="29478">
                  <c:v>753.76400000000001</c:v>
                </c:pt>
                <c:pt idx="29479">
                  <c:v>753.79</c:v>
                </c:pt>
                <c:pt idx="29480">
                  <c:v>753.81700000000001</c:v>
                </c:pt>
                <c:pt idx="29481">
                  <c:v>753.84900000000005</c:v>
                </c:pt>
                <c:pt idx="29482">
                  <c:v>753.88199999999995</c:v>
                </c:pt>
                <c:pt idx="29483">
                  <c:v>753.91300000000001</c:v>
                </c:pt>
                <c:pt idx="29484">
                  <c:v>753.94200000000001</c:v>
                </c:pt>
                <c:pt idx="29485">
                  <c:v>753.96900000000005</c:v>
                </c:pt>
                <c:pt idx="29486">
                  <c:v>753.995</c:v>
                </c:pt>
                <c:pt idx="29487">
                  <c:v>754.02200000000005</c:v>
                </c:pt>
                <c:pt idx="29488">
                  <c:v>754.04899999999998</c:v>
                </c:pt>
                <c:pt idx="29489">
                  <c:v>754.077</c:v>
                </c:pt>
                <c:pt idx="29490">
                  <c:v>754.10500000000002</c:v>
                </c:pt>
                <c:pt idx="29491">
                  <c:v>754.13</c:v>
                </c:pt>
                <c:pt idx="29492">
                  <c:v>754.15599999999995</c:v>
                </c:pt>
                <c:pt idx="29493">
                  <c:v>754.18399999999997</c:v>
                </c:pt>
                <c:pt idx="29494">
                  <c:v>754.21</c:v>
                </c:pt>
                <c:pt idx="29495">
                  <c:v>754.23699999999997</c:v>
                </c:pt>
                <c:pt idx="29496">
                  <c:v>754.26400000000001</c:v>
                </c:pt>
                <c:pt idx="29497">
                  <c:v>754.29200000000003</c:v>
                </c:pt>
                <c:pt idx="29498">
                  <c:v>754.31899999999996</c:v>
                </c:pt>
                <c:pt idx="29499">
                  <c:v>754.346</c:v>
                </c:pt>
                <c:pt idx="29500">
                  <c:v>754.37300000000005</c:v>
                </c:pt>
                <c:pt idx="29501">
                  <c:v>754.39800000000002</c:v>
                </c:pt>
                <c:pt idx="29502">
                  <c:v>754.42</c:v>
                </c:pt>
                <c:pt idx="29503">
                  <c:v>754.44500000000005</c:v>
                </c:pt>
                <c:pt idx="29504">
                  <c:v>754.47199999999998</c:v>
                </c:pt>
                <c:pt idx="29505">
                  <c:v>754.5</c:v>
                </c:pt>
                <c:pt idx="29506">
                  <c:v>754.529</c:v>
                </c:pt>
                <c:pt idx="29507">
                  <c:v>754.56399999999996</c:v>
                </c:pt>
                <c:pt idx="29508">
                  <c:v>754.60400000000004</c:v>
                </c:pt>
                <c:pt idx="29509">
                  <c:v>754.64499999999998</c:v>
                </c:pt>
                <c:pt idx="29510">
                  <c:v>754.68399999999997</c:v>
                </c:pt>
                <c:pt idx="29511">
                  <c:v>754.72400000000005</c:v>
                </c:pt>
                <c:pt idx="29512">
                  <c:v>754.76599999999996</c:v>
                </c:pt>
                <c:pt idx="29513">
                  <c:v>754.81</c:v>
                </c:pt>
                <c:pt idx="29514">
                  <c:v>754.85500000000002</c:v>
                </c:pt>
                <c:pt idx="29515">
                  <c:v>754.89700000000005</c:v>
                </c:pt>
                <c:pt idx="29516">
                  <c:v>754.93600000000004</c:v>
                </c:pt>
                <c:pt idx="29517">
                  <c:v>754.97500000000002</c:v>
                </c:pt>
                <c:pt idx="29518">
                  <c:v>755.01400000000001</c:v>
                </c:pt>
                <c:pt idx="29519">
                  <c:v>755.053</c:v>
                </c:pt>
                <c:pt idx="29520">
                  <c:v>755.08600000000001</c:v>
                </c:pt>
                <c:pt idx="29521">
                  <c:v>755.11699999999996</c:v>
                </c:pt>
                <c:pt idx="29522">
                  <c:v>755.14700000000005</c:v>
                </c:pt>
                <c:pt idx="29523">
                  <c:v>755.17700000000002</c:v>
                </c:pt>
                <c:pt idx="29524">
                  <c:v>755.20500000000004</c:v>
                </c:pt>
                <c:pt idx="29525">
                  <c:v>755.23299999999995</c:v>
                </c:pt>
                <c:pt idx="29526">
                  <c:v>755.26099999999997</c:v>
                </c:pt>
                <c:pt idx="29527">
                  <c:v>755.28700000000003</c:v>
                </c:pt>
                <c:pt idx="29528">
                  <c:v>755.31600000000003</c:v>
                </c:pt>
                <c:pt idx="29529">
                  <c:v>755.346</c:v>
                </c:pt>
                <c:pt idx="29530">
                  <c:v>755.375</c:v>
                </c:pt>
                <c:pt idx="29531">
                  <c:v>755.40099999999995</c:v>
                </c:pt>
                <c:pt idx="29532">
                  <c:v>755.41899999999998</c:v>
                </c:pt>
                <c:pt idx="29533">
                  <c:v>755.43399999999997</c:v>
                </c:pt>
                <c:pt idx="29534">
                  <c:v>755.447</c:v>
                </c:pt>
                <c:pt idx="29535">
                  <c:v>755.46199999999999</c:v>
                </c:pt>
                <c:pt idx="29536">
                  <c:v>755.476</c:v>
                </c:pt>
                <c:pt idx="29537">
                  <c:v>755.49</c:v>
                </c:pt>
                <c:pt idx="29538">
                  <c:v>755.505</c:v>
                </c:pt>
                <c:pt idx="29539">
                  <c:v>755.51900000000001</c:v>
                </c:pt>
                <c:pt idx="29540">
                  <c:v>755.53300000000002</c:v>
                </c:pt>
                <c:pt idx="29541">
                  <c:v>755.54600000000005</c:v>
                </c:pt>
                <c:pt idx="29542">
                  <c:v>755.55499999999995</c:v>
                </c:pt>
                <c:pt idx="29543">
                  <c:v>755.55700000000002</c:v>
                </c:pt>
                <c:pt idx="29544">
                  <c:v>755.56</c:v>
                </c:pt>
                <c:pt idx="29545">
                  <c:v>755.56</c:v>
                </c:pt>
                <c:pt idx="29546">
                  <c:v>755.56</c:v>
                </c:pt>
                <c:pt idx="29547">
                  <c:v>755.56</c:v>
                </c:pt>
                <c:pt idx="29548">
                  <c:v>755.56100000000004</c:v>
                </c:pt>
                <c:pt idx="29549">
                  <c:v>755.56299999999999</c:v>
                </c:pt>
                <c:pt idx="29550">
                  <c:v>755.56899999999996</c:v>
                </c:pt>
                <c:pt idx="29551">
                  <c:v>755.58699999999999</c:v>
                </c:pt>
                <c:pt idx="29552">
                  <c:v>755.625</c:v>
                </c:pt>
                <c:pt idx="29553">
                  <c:v>755.67499999999995</c:v>
                </c:pt>
                <c:pt idx="29554">
                  <c:v>755.73199999999997</c:v>
                </c:pt>
                <c:pt idx="29555">
                  <c:v>755.78700000000003</c:v>
                </c:pt>
                <c:pt idx="29556">
                  <c:v>755.83900000000006</c:v>
                </c:pt>
                <c:pt idx="29557">
                  <c:v>755.88300000000004</c:v>
                </c:pt>
                <c:pt idx="29558">
                  <c:v>755.92200000000003</c:v>
                </c:pt>
                <c:pt idx="29559">
                  <c:v>755.952</c:v>
                </c:pt>
                <c:pt idx="29560">
                  <c:v>755.95799999999997</c:v>
                </c:pt>
                <c:pt idx="29561">
                  <c:v>755.95799999999997</c:v>
                </c:pt>
                <c:pt idx="29562">
                  <c:v>755.96299999999997</c:v>
                </c:pt>
                <c:pt idx="29563">
                  <c:v>755.97799999999995</c:v>
                </c:pt>
                <c:pt idx="29564">
                  <c:v>756.02599999999995</c:v>
                </c:pt>
                <c:pt idx="29565">
                  <c:v>756.10500000000002</c:v>
                </c:pt>
                <c:pt idx="29566">
                  <c:v>756.18100000000004</c:v>
                </c:pt>
                <c:pt idx="29567">
                  <c:v>756.23299999999995</c:v>
                </c:pt>
                <c:pt idx="29568">
                  <c:v>756.26300000000003</c:v>
                </c:pt>
                <c:pt idx="29569">
                  <c:v>756.28200000000004</c:v>
                </c:pt>
                <c:pt idx="29570">
                  <c:v>756.30399999999997</c:v>
                </c:pt>
                <c:pt idx="29571">
                  <c:v>756.33900000000006</c:v>
                </c:pt>
                <c:pt idx="29572">
                  <c:v>756.38400000000001</c:v>
                </c:pt>
                <c:pt idx="29573">
                  <c:v>756.42200000000003</c:v>
                </c:pt>
                <c:pt idx="29574">
                  <c:v>756.45399999999995</c:v>
                </c:pt>
                <c:pt idx="29575">
                  <c:v>756.49199999999996</c:v>
                </c:pt>
                <c:pt idx="29576">
                  <c:v>756.53700000000003</c:v>
                </c:pt>
                <c:pt idx="29577">
                  <c:v>756.58600000000001</c:v>
                </c:pt>
                <c:pt idx="29578">
                  <c:v>756.63900000000001</c:v>
                </c:pt>
                <c:pt idx="29579">
                  <c:v>756.69299999999998</c:v>
                </c:pt>
                <c:pt idx="29580">
                  <c:v>756.74800000000005</c:v>
                </c:pt>
                <c:pt idx="29581">
                  <c:v>756.80499999999995</c:v>
                </c:pt>
                <c:pt idx="29582">
                  <c:v>756.86199999999997</c:v>
                </c:pt>
                <c:pt idx="29583">
                  <c:v>756.91800000000001</c:v>
                </c:pt>
                <c:pt idx="29584">
                  <c:v>756.96100000000001</c:v>
                </c:pt>
                <c:pt idx="29585">
                  <c:v>756.98500000000001</c:v>
                </c:pt>
                <c:pt idx="29586">
                  <c:v>757.00699999999995</c:v>
                </c:pt>
                <c:pt idx="29587">
                  <c:v>757.03</c:v>
                </c:pt>
                <c:pt idx="29588">
                  <c:v>757.05200000000002</c:v>
                </c:pt>
                <c:pt idx="29589">
                  <c:v>757.07299999999998</c:v>
                </c:pt>
                <c:pt idx="29590">
                  <c:v>757.09199999999998</c:v>
                </c:pt>
                <c:pt idx="29591">
                  <c:v>757.10500000000002</c:v>
                </c:pt>
                <c:pt idx="29592">
                  <c:v>757.10699999999997</c:v>
                </c:pt>
                <c:pt idx="29593">
                  <c:v>757.10699999999997</c:v>
                </c:pt>
                <c:pt idx="29594">
                  <c:v>757.10699999999997</c:v>
                </c:pt>
                <c:pt idx="29595">
                  <c:v>757.10699999999997</c:v>
                </c:pt>
                <c:pt idx="29596">
                  <c:v>757.10699999999997</c:v>
                </c:pt>
                <c:pt idx="29597">
                  <c:v>757.11099999999999</c:v>
                </c:pt>
                <c:pt idx="29598">
                  <c:v>757.11500000000001</c:v>
                </c:pt>
                <c:pt idx="29599">
                  <c:v>757.11699999999996</c:v>
                </c:pt>
                <c:pt idx="29600">
                  <c:v>757.11900000000003</c:v>
                </c:pt>
                <c:pt idx="29601">
                  <c:v>757.12199999999996</c:v>
                </c:pt>
                <c:pt idx="29602">
                  <c:v>757.12199999999996</c:v>
                </c:pt>
                <c:pt idx="29603">
                  <c:v>757.12400000000002</c:v>
                </c:pt>
                <c:pt idx="29604">
                  <c:v>757.12800000000004</c:v>
                </c:pt>
                <c:pt idx="29605">
                  <c:v>757.13199999999995</c:v>
                </c:pt>
                <c:pt idx="29606">
                  <c:v>757.13699999999994</c:v>
                </c:pt>
                <c:pt idx="29607">
                  <c:v>757.14300000000003</c:v>
                </c:pt>
                <c:pt idx="29608">
                  <c:v>757.14700000000005</c:v>
                </c:pt>
                <c:pt idx="29609">
                  <c:v>757.15099999999995</c:v>
                </c:pt>
                <c:pt idx="29610">
                  <c:v>757.15599999999995</c:v>
                </c:pt>
                <c:pt idx="29611">
                  <c:v>757.16399999999999</c:v>
                </c:pt>
                <c:pt idx="29612">
                  <c:v>757.17499999999995</c:v>
                </c:pt>
                <c:pt idx="29613">
                  <c:v>757.18799999999999</c:v>
                </c:pt>
                <c:pt idx="29614">
                  <c:v>757.202</c:v>
                </c:pt>
                <c:pt idx="29615">
                  <c:v>757.21500000000003</c:v>
                </c:pt>
                <c:pt idx="29616">
                  <c:v>757.23</c:v>
                </c:pt>
                <c:pt idx="29617">
                  <c:v>757.24400000000003</c:v>
                </c:pt>
                <c:pt idx="29618">
                  <c:v>757.25800000000004</c:v>
                </c:pt>
                <c:pt idx="29619">
                  <c:v>757.27200000000005</c:v>
                </c:pt>
                <c:pt idx="29620">
                  <c:v>757.28599999999994</c:v>
                </c:pt>
                <c:pt idx="29621">
                  <c:v>757.3</c:v>
                </c:pt>
                <c:pt idx="29622">
                  <c:v>757.31500000000005</c:v>
                </c:pt>
                <c:pt idx="29623">
                  <c:v>757.32899999999995</c:v>
                </c:pt>
                <c:pt idx="29624">
                  <c:v>757.34299999999996</c:v>
                </c:pt>
                <c:pt idx="29625">
                  <c:v>757.35699999999997</c:v>
                </c:pt>
                <c:pt idx="29626">
                  <c:v>757.37099999999998</c:v>
                </c:pt>
                <c:pt idx="29627">
                  <c:v>757.38499999999999</c:v>
                </c:pt>
                <c:pt idx="29628">
                  <c:v>757.4</c:v>
                </c:pt>
                <c:pt idx="29629">
                  <c:v>757.41399999999999</c:v>
                </c:pt>
                <c:pt idx="29630">
                  <c:v>757.428</c:v>
                </c:pt>
                <c:pt idx="29631">
                  <c:v>757.44200000000001</c:v>
                </c:pt>
                <c:pt idx="29632">
                  <c:v>757.45699999999999</c:v>
                </c:pt>
                <c:pt idx="29633">
                  <c:v>757.471</c:v>
                </c:pt>
                <c:pt idx="29634">
                  <c:v>757.49599999999998</c:v>
                </c:pt>
                <c:pt idx="29635">
                  <c:v>757.548</c:v>
                </c:pt>
                <c:pt idx="29636">
                  <c:v>757.63800000000003</c:v>
                </c:pt>
                <c:pt idx="29637">
                  <c:v>757.73500000000001</c:v>
                </c:pt>
                <c:pt idx="29638">
                  <c:v>757.83</c:v>
                </c:pt>
                <c:pt idx="29639">
                  <c:v>757.923</c:v>
                </c:pt>
                <c:pt idx="29640">
                  <c:v>758.01099999999997</c:v>
                </c:pt>
                <c:pt idx="29641">
                  <c:v>758.10699999999997</c:v>
                </c:pt>
                <c:pt idx="29642">
                  <c:v>758.2</c:v>
                </c:pt>
                <c:pt idx="29643">
                  <c:v>758.29499999999996</c:v>
                </c:pt>
                <c:pt idx="29644">
                  <c:v>758.39300000000003</c:v>
                </c:pt>
                <c:pt idx="29645">
                  <c:v>758.48500000000001</c:v>
                </c:pt>
                <c:pt idx="29646">
                  <c:v>758.55100000000004</c:v>
                </c:pt>
                <c:pt idx="29647">
                  <c:v>758.58900000000006</c:v>
                </c:pt>
                <c:pt idx="29648">
                  <c:v>758.62800000000004</c:v>
                </c:pt>
                <c:pt idx="29649">
                  <c:v>758.67</c:v>
                </c:pt>
                <c:pt idx="29650">
                  <c:v>758.71299999999997</c:v>
                </c:pt>
                <c:pt idx="29651">
                  <c:v>758.75800000000004</c:v>
                </c:pt>
                <c:pt idx="29652">
                  <c:v>758.8</c:v>
                </c:pt>
                <c:pt idx="29653">
                  <c:v>758.84400000000005</c:v>
                </c:pt>
                <c:pt idx="29654">
                  <c:v>758.88800000000003</c:v>
                </c:pt>
                <c:pt idx="29655">
                  <c:v>758.93799999999999</c:v>
                </c:pt>
                <c:pt idx="29656">
                  <c:v>758.99</c:v>
                </c:pt>
                <c:pt idx="29657">
                  <c:v>759.04300000000001</c:v>
                </c:pt>
                <c:pt idx="29658">
                  <c:v>759.09400000000005</c:v>
                </c:pt>
                <c:pt idx="29659">
                  <c:v>759.14200000000005</c:v>
                </c:pt>
                <c:pt idx="29660">
                  <c:v>759.18600000000004</c:v>
                </c:pt>
                <c:pt idx="29661">
                  <c:v>759.22199999999998</c:v>
                </c:pt>
                <c:pt idx="29662">
                  <c:v>759.25099999999998</c:v>
                </c:pt>
                <c:pt idx="29663">
                  <c:v>759.27800000000002</c:v>
                </c:pt>
                <c:pt idx="29664">
                  <c:v>759.30899999999997</c:v>
                </c:pt>
                <c:pt idx="29665">
                  <c:v>759.34</c:v>
                </c:pt>
                <c:pt idx="29666">
                  <c:v>759.375</c:v>
                </c:pt>
                <c:pt idx="29667">
                  <c:v>759.41499999999996</c:v>
                </c:pt>
                <c:pt idx="29668">
                  <c:v>759.46100000000001</c:v>
                </c:pt>
                <c:pt idx="29669">
                  <c:v>759.505</c:v>
                </c:pt>
                <c:pt idx="29670">
                  <c:v>759.54700000000003</c:v>
                </c:pt>
                <c:pt idx="29671">
                  <c:v>759.58799999999997</c:v>
                </c:pt>
                <c:pt idx="29672">
                  <c:v>759.63099999999997</c:v>
                </c:pt>
                <c:pt idx="29673">
                  <c:v>759.67600000000004</c:v>
                </c:pt>
                <c:pt idx="29674">
                  <c:v>759.72199999999998</c:v>
                </c:pt>
                <c:pt idx="29675">
                  <c:v>759.77</c:v>
                </c:pt>
                <c:pt idx="29676">
                  <c:v>759.82100000000003</c:v>
                </c:pt>
                <c:pt idx="29677">
                  <c:v>759.87900000000002</c:v>
                </c:pt>
                <c:pt idx="29678">
                  <c:v>759.93899999999996</c:v>
                </c:pt>
                <c:pt idx="29679">
                  <c:v>759.99699999999996</c:v>
                </c:pt>
                <c:pt idx="29680">
                  <c:v>760.05100000000004</c:v>
                </c:pt>
                <c:pt idx="29681">
                  <c:v>760.08600000000001</c:v>
                </c:pt>
                <c:pt idx="29682">
                  <c:v>760.10500000000002</c:v>
                </c:pt>
                <c:pt idx="29683">
                  <c:v>760.11500000000001</c:v>
                </c:pt>
                <c:pt idx="29684">
                  <c:v>760.13099999999997</c:v>
                </c:pt>
                <c:pt idx="29685">
                  <c:v>760.15099999999995</c:v>
                </c:pt>
                <c:pt idx="29686">
                  <c:v>760.17100000000005</c:v>
                </c:pt>
                <c:pt idx="29687">
                  <c:v>760.19299999999998</c:v>
                </c:pt>
                <c:pt idx="29688">
                  <c:v>760.21600000000001</c:v>
                </c:pt>
                <c:pt idx="29689">
                  <c:v>760.23199999999997</c:v>
                </c:pt>
                <c:pt idx="29690">
                  <c:v>760.24400000000003</c:v>
                </c:pt>
                <c:pt idx="29691">
                  <c:v>760.25800000000004</c:v>
                </c:pt>
                <c:pt idx="29692">
                  <c:v>760.27099999999996</c:v>
                </c:pt>
                <c:pt idx="29693">
                  <c:v>760.28399999999999</c:v>
                </c:pt>
                <c:pt idx="29694">
                  <c:v>760.29600000000005</c:v>
                </c:pt>
                <c:pt idx="29695">
                  <c:v>760.30700000000002</c:v>
                </c:pt>
                <c:pt idx="29696">
                  <c:v>760.31700000000001</c:v>
                </c:pt>
                <c:pt idx="29697">
                  <c:v>760.327</c:v>
                </c:pt>
                <c:pt idx="29698">
                  <c:v>760.33500000000004</c:v>
                </c:pt>
                <c:pt idx="29699">
                  <c:v>760.34</c:v>
                </c:pt>
                <c:pt idx="29700">
                  <c:v>760.34</c:v>
                </c:pt>
                <c:pt idx="29701">
                  <c:v>760.34</c:v>
                </c:pt>
                <c:pt idx="29702">
                  <c:v>760.34</c:v>
                </c:pt>
                <c:pt idx="29703">
                  <c:v>760.34</c:v>
                </c:pt>
                <c:pt idx="29704">
                  <c:v>760.34199999999998</c:v>
                </c:pt>
                <c:pt idx="29705">
                  <c:v>760.34699999999998</c:v>
                </c:pt>
                <c:pt idx="29706">
                  <c:v>760.35199999999998</c:v>
                </c:pt>
                <c:pt idx="29707">
                  <c:v>760.35500000000002</c:v>
                </c:pt>
                <c:pt idx="29708">
                  <c:v>760.36099999999999</c:v>
                </c:pt>
                <c:pt idx="29709">
                  <c:v>760.36699999999996</c:v>
                </c:pt>
                <c:pt idx="29710">
                  <c:v>760.375</c:v>
                </c:pt>
                <c:pt idx="29711">
                  <c:v>760.38400000000001</c:v>
                </c:pt>
                <c:pt idx="29712">
                  <c:v>760.39499999999998</c:v>
                </c:pt>
                <c:pt idx="29713">
                  <c:v>760.41700000000003</c:v>
                </c:pt>
                <c:pt idx="29714">
                  <c:v>760.46699999999998</c:v>
                </c:pt>
                <c:pt idx="29715">
                  <c:v>760.54700000000003</c:v>
                </c:pt>
                <c:pt idx="29716">
                  <c:v>760.64</c:v>
                </c:pt>
                <c:pt idx="29717">
                  <c:v>760.73599999999999</c:v>
                </c:pt>
                <c:pt idx="29718">
                  <c:v>760.82299999999998</c:v>
                </c:pt>
                <c:pt idx="29719">
                  <c:v>760.88800000000003</c:v>
                </c:pt>
                <c:pt idx="29720">
                  <c:v>760.91499999999996</c:v>
                </c:pt>
                <c:pt idx="29721">
                  <c:v>760.92700000000002</c:v>
                </c:pt>
                <c:pt idx="29722">
                  <c:v>760.96500000000003</c:v>
                </c:pt>
                <c:pt idx="29723">
                  <c:v>761.02</c:v>
                </c:pt>
                <c:pt idx="29724">
                  <c:v>761.08900000000006</c:v>
                </c:pt>
                <c:pt idx="29725">
                  <c:v>761.173</c:v>
                </c:pt>
                <c:pt idx="29726">
                  <c:v>761.25300000000004</c:v>
                </c:pt>
                <c:pt idx="29727">
                  <c:v>761.31</c:v>
                </c:pt>
                <c:pt idx="29728">
                  <c:v>761.33100000000002</c:v>
                </c:pt>
                <c:pt idx="29729">
                  <c:v>761.37900000000002</c:v>
                </c:pt>
                <c:pt idx="29730">
                  <c:v>761.42700000000002</c:v>
                </c:pt>
                <c:pt idx="29731">
                  <c:v>761.46600000000001</c:v>
                </c:pt>
                <c:pt idx="29732">
                  <c:v>761.50300000000004</c:v>
                </c:pt>
                <c:pt idx="29733">
                  <c:v>761.54200000000003</c:v>
                </c:pt>
                <c:pt idx="29734">
                  <c:v>761.58399999999995</c:v>
                </c:pt>
                <c:pt idx="29735">
                  <c:v>761.62699999999995</c:v>
                </c:pt>
                <c:pt idx="29736">
                  <c:v>761.673</c:v>
                </c:pt>
                <c:pt idx="29737">
                  <c:v>761.71799999999996</c:v>
                </c:pt>
                <c:pt idx="29738">
                  <c:v>761.76499999999999</c:v>
                </c:pt>
                <c:pt idx="29739">
                  <c:v>761.81</c:v>
                </c:pt>
                <c:pt idx="29740">
                  <c:v>761.84900000000005</c:v>
                </c:pt>
                <c:pt idx="29741">
                  <c:v>761.87</c:v>
                </c:pt>
                <c:pt idx="29742">
                  <c:v>761.87400000000002</c:v>
                </c:pt>
                <c:pt idx="29743">
                  <c:v>761.87400000000002</c:v>
                </c:pt>
                <c:pt idx="29744">
                  <c:v>761.87400000000002</c:v>
                </c:pt>
                <c:pt idx="29745">
                  <c:v>761.87400000000002</c:v>
                </c:pt>
                <c:pt idx="29746">
                  <c:v>761.87400000000002</c:v>
                </c:pt>
                <c:pt idx="29747">
                  <c:v>761.87599999999998</c:v>
                </c:pt>
                <c:pt idx="29748">
                  <c:v>761.88099999999997</c:v>
                </c:pt>
                <c:pt idx="29749">
                  <c:v>761.88800000000003</c:v>
                </c:pt>
                <c:pt idx="29750">
                  <c:v>761.89400000000001</c:v>
                </c:pt>
                <c:pt idx="29751">
                  <c:v>761.899</c:v>
                </c:pt>
                <c:pt idx="29752">
                  <c:v>761.90300000000002</c:v>
                </c:pt>
                <c:pt idx="29753">
                  <c:v>761.90700000000004</c:v>
                </c:pt>
                <c:pt idx="29754">
                  <c:v>761.91300000000001</c:v>
                </c:pt>
                <c:pt idx="29755">
                  <c:v>761.92</c:v>
                </c:pt>
                <c:pt idx="29756">
                  <c:v>761.93100000000004</c:v>
                </c:pt>
                <c:pt idx="29757">
                  <c:v>761.94600000000003</c:v>
                </c:pt>
                <c:pt idx="29758">
                  <c:v>761.97299999999996</c:v>
                </c:pt>
                <c:pt idx="29759">
                  <c:v>762.02300000000002</c:v>
                </c:pt>
                <c:pt idx="29760">
                  <c:v>762.08600000000001</c:v>
                </c:pt>
                <c:pt idx="29761">
                  <c:v>762.15700000000004</c:v>
                </c:pt>
                <c:pt idx="29762">
                  <c:v>762.23900000000003</c:v>
                </c:pt>
                <c:pt idx="29763">
                  <c:v>762.32299999999998</c:v>
                </c:pt>
                <c:pt idx="29764">
                  <c:v>762.39099999999996</c:v>
                </c:pt>
                <c:pt idx="29765">
                  <c:v>762.44100000000003</c:v>
                </c:pt>
                <c:pt idx="29766">
                  <c:v>762.47699999999998</c:v>
                </c:pt>
                <c:pt idx="29767">
                  <c:v>762.529</c:v>
                </c:pt>
                <c:pt idx="29768">
                  <c:v>762.59100000000001</c:v>
                </c:pt>
                <c:pt idx="29769">
                  <c:v>762.65700000000004</c:v>
                </c:pt>
                <c:pt idx="29770">
                  <c:v>762.71900000000005</c:v>
                </c:pt>
                <c:pt idx="29771">
                  <c:v>762.76</c:v>
                </c:pt>
                <c:pt idx="29772">
                  <c:v>762.79399999999998</c:v>
                </c:pt>
                <c:pt idx="29773">
                  <c:v>762.83699999999999</c:v>
                </c:pt>
                <c:pt idx="29774">
                  <c:v>762.87800000000004</c:v>
                </c:pt>
                <c:pt idx="29775">
                  <c:v>762.91200000000003</c:v>
                </c:pt>
                <c:pt idx="29776">
                  <c:v>762.94799999999998</c:v>
                </c:pt>
                <c:pt idx="29777">
                  <c:v>762.98800000000006</c:v>
                </c:pt>
                <c:pt idx="29778">
                  <c:v>763.03</c:v>
                </c:pt>
                <c:pt idx="29779">
                  <c:v>763.07299999999998</c:v>
                </c:pt>
                <c:pt idx="29780">
                  <c:v>763.11699999999996</c:v>
                </c:pt>
                <c:pt idx="29781">
                  <c:v>763.16099999999994</c:v>
                </c:pt>
                <c:pt idx="29782">
                  <c:v>763.20399999999995</c:v>
                </c:pt>
                <c:pt idx="29783">
                  <c:v>763.24400000000003</c:v>
                </c:pt>
                <c:pt idx="29784">
                  <c:v>763.27499999999998</c:v>
                </c:pt>
                <c:pt idx="29785">
                  <c:v>763.29899999999998</c:v>
                </c:pt>
                <c:pt idx="29786">
                  <c:v>763.32399999999996</c:v>
                </c:pt>
                <c:pt idx="29787">
                  <c:v>763.34799999999996</c:v>
                </c:pt>
                <c:pt idx="29788">
                  <c:v>763.37</c:v>
                </c:pt>
                <c:pt idx="29789">
                  <c:v>763.39300000000003</c:v>
                </c:pt>
                <c:pt idx="29790">
                  <c:v>763.41700000000003</c:v>
                </c:pt>
                <c:pt idx="29791">
                  <c:v>763.44299999999998</c:v>
                </c:pt>
                <c:pt idx="29792">
                  <c:v>763.471</c:v>
                </c:pt>
                <c:pt idx="29793">
                  <c:v>763.505</c:v>
                </c:pt>
                <c:pt idx="29794">
                  <c:v>763.54100000000005</c:v>
                </c:pt>
                <c:pt idx="29795">
                  <c:v>763.57600000000002</c:v>
                </c:pt>
                <c:pt idx="29796">
                  <c:v>763.61300000000006</c:v>
                </c:pt>
                <c:pt idx="29797">
                  <c:v>763.64599999999996</c:v>
                </c:pt>
                <c:pt idx="29798">
                  <c:v>763.67399999999998</c:v>
                </c:pt>
                <c:pt idx="29799">
                  <c:v>763.70100000000002</c:v>
                </c:pt>
                <c:pt idx="29800">
                  <c:v>763.726</c:v>
                </c:pt>
                <c:pt idx="29801">
                  <c:v>763.74199999999996</c:v>
                </c:pt>
                <c:pt idx="29802">
                  <c:v>763.75099999999998</c:v>
                </c:pt>
                <c:pt idx="29803">
                  <c:v>763.75300000000004</c:v>
                </c:pt>
                <c:pt idx="29804">
                  <c:v>763.75300000000004</c:v>
                </c:pt>
                <c:pt idx="29805">
                  <c:v>763.75300000000004</c:v>
                </c:pt>
                <c:pt idx="29806">
                  <c:v>763.75300000000004</c:v>
                </c:pt>
                <c:pt idx="29807">
                  <c:v>763.75699999999995</c:v>
                </c:pt>
                <c:pt idx="29808">
                  <c:v>763.76199999999994</c:v>
                </c:pt>
                <c:pt idx="29809">
                  <c:v>763.76599999999996</c:v>
                </c:pt>
                <c:pt idx="29810">
                  <c:v>763.77</c:v>
                </c:pt>
                <c:pt idx="29811">
                  <c:v>763.77599999999995</c:v>
                </c:pt>
                <c:pt idx="29812">
                  <c:v>763.78300000000002</c:v>
                </c:pt>
                <c:pt idx="29813">
                  <c:v>763.79100000000005</c:v>
                </c:pt>
                <c:pt idx="29814">
                  <c:v>763.80200000000002</c:v>
                </c:pt>
                <c:pt idx="29815">
                  <c:v>763.81399999999996</c:v>
                </c:pt>
                <c:pt idx="29816">
                  <c:v>763.82799999999997</c:v>
                </c:pt>
                <c:pt idx="29817">
                  <c:v>763.84100000000001</c:v>
                </c:pt>
                <c:pt idx="29818">
                  <c:v>763.85500000000002</c:v>
                </c:pt>
                <c:pt idx="29819">
                  <c:v>763.86800000000005</c:v>
                </c:pt>
                <c:pt idx="29820">
                  <c:v>763.88199999999995</c:v>
                </c:pt>
                <c:pt idx="29821">
                  <c:v>763.89599999999996</c:v>
                </c:pt>
                <c:pt idx="29822">
                  <c:v>763.91</c:v>
                </c:pt>
                <c:pt idx="29823">
                  <c:v>763.92399999999998</c:v>
                </c:pt>
                <c:pt idx="29824">
                  <c:v>763.93700000000001</c:v>
                </c:pt>
                <c:pt idx="29825">
                  <c:v>763.95100000000002</c:v>
                </c:pt>
                <c:pt idx="29826">
                  <c:v>763.96500000000003</c:v>
                </c:pt>
                <c:pt idx="29827">
                  <c:v>763.97900000000004</c:v>
                </c:pt>
                <c:pt idx="29828">
                  <c:v>763.99300000000005</c:v>
                </c:pt>
                <c:pt idx="29829">
                  <c:v>764.00599999999997</c:v>
                </c:pt>
                <c:pt idx="29830">
                  <c:v>764.02</c:v>
                </c:pt>
                <c:pt idx="29831">
                  <c:v>764.03399999999999</c:v>
                </c:pt>
                <c:pt idx="29832">
                  <c:v>764.04700000000003</c:v>
                </c:pt>
                <c:pt idx="29833">
                  <c:v>764.06100000000004</c:v>
                </c:pt>
                <c:pt idx="29834">
                  <c:v>764.07500000000005</c:v>
                </c:pt>
                <c:pt idx="29835">
                  <c:v>764.08900000000006</c:v>
                </c:pt>
                <c:pt idx="29836">
                  <c:v>764.10299999999995</c:v>
                </c:pt>
                <c:pt idx="29837">
                  <c:v>764.11599999999999</c:v>
                </c:pt>
                <c:pt idx="29838">
                  <c:v>764.13</c:v>
                </c:pt>
                <c:pt idx="29839">
                  <c:v>764.14300000000003</c:v>
                </c:pt>
                <c:pt idx="29840">
                  <c:v>764.15499999999997</c:v>
                </c:pt>
                <c:pt idx="29841">
                  <c:v>764.16700000000003</c:v>
                </c:pt>
                <c:pt idx="29842">
                  <c:v>764.17899999999997</c:v>
                </c:pt>
                <c:pt idx="29843">
                  <c:v>764.19299999999998</c:v>
                </c:pt>
                <c:pt idx="29844">
                  <c:v>764.20699999999999</c:v>
                </c:pt>
                <c:pt idx="29845">
                  <c:v>764.22</c:v>
                </c:pt>
                <c:pt idx="29846">
                  <c:v>764.23400000000004</c:v>
                </c:pt>
                <c:pt idx="29847">
                  <c:v>764.24800000000005</c:v>
                </c:pt>
                <c:pt idx="29848">
                  <c:v>764.26099999999997</c:v>
                </c:pt>
                <c:pt idx="29849">
                  <c:v>764.27499999999998</c:v>
                </c:pt>
                <c:pt idx="29850">
                  <c:v>764.28800000000001</c:v>
                </c:pt>
                <c:pt idx="29851">
                  <c:v>764.30200000000002</c:v>
                </c:pt>
                <c:pt idx="29852">
                  <c:v>764.31600000000003</c:v>
                </c:pt>
                <c:pt idx="29853">
                  <c:v>764.33</c:v>
                </c:pt>
                <c:pt idx="29854">
                  <c:v>764.34299999999996</c:v>
                </c:pt>
                <c:pt idx="29855">
                  <c:v>764.35699999999997</c:v>
                </c:pt>
                <c:pt idx="29856">
                  <c:v>764.37099999999998</c:v>
                </c:pt>
                <c:pt idx="29857">
                  <c:v>764.38400000000001</c:v>
                </c:pt>
                <c:pt idx="29858">
                  <c:v>764.39800000000002</c:v>
                </c:pt>
                <c:pt idx="29859">
                  <c:v>764.41499999999996</c:v>
                </c:pt>
                <c:pt idx="29860">
                  <c:v>764.45699999999999</c:v>
                </c:pt>
                <c:pt idx="29861">
                  <c:v>764.52800000000002</c:v>
                </c:pt>
                <c:pt idx="29862">
                  <c:v>764.58699999999999</c:v>
                </c:pt>
                <c:pt idx="29863">
                  <c:v>764.63</c:v>
                </c:pt>
                <c:pt idx="29864">
                  <c:v>764.67200000000003</c:v>
                </c:pt>
                <c:pt idx="29865">
                  <c:v>764.71500000000003</c:v>
                </c:pt>
                <c:pt idx="29866">
                  <c:v>764.76</c:v>
                </c:pt>
                <c:pt idx="29867">
                  <c:v>764.80700000000002</c:v>
                </c:pt>
                <c:pt idx="29868">
                  <c:v>764.84799999999996</c:v>
                </c:pt>
                <c:pt idx="29869">
                  <c:v>764.87800000000004</c:v>
                </c:pt>
                <c:pt idx="29870">
                  <c:v>764.90599999999995</c:v>
                </c:pt>
                <c:pt idx="29871">
                  <c:v>764.93299999999999</c:v>
                </c:pt>
                <c:pt idx="29872">
                  <c:v>764.95699999999999</c:v>
                </c:pt>
                <c:pt idx="29873">
                  <c:v>764.976</c:v>
                </c:pt>
                <c:pt idx="29874">
                  <c:v>764.98800000000006</c:v>
                </c:pt>
                <c:pt idx="29875">
                  <c:v>764.99199999999996</c:v>
                </c:pt>
                <c:pt idx="29876">
                  <c:v>764.99400000000003</c:v>
                </c:pt>
                <c:pt idx="29877">
                  <c:v>765.00099999999998</c:v>
                </c:pt>
                <c:pt idx="29878">
                  <c:v>765.00300000000004</c:v>
                </c:pt>
                <c:pt idx="29879">
                  <c:v>765.00300000000004</c:v>
                </c:pt>
                <c:pt idx="29880">
                  <c:v>765.00300000000004</c:v>
                </c:pt>
                <c:pt idx="29881">
                  <c:v>765.00400000000002</c:v>
                </c:pt>
                <c:pt idx="29882">
                  <c:v>765.01199999999994</c:v>
                </c:pt>
                <c:pt idx="29883">
                  <c:v>765.01800000000003</c:v>
                </c:pt>
                <c:pt idx="29884">
                  <c:v>765.02599999999995</c:v>
                </c:pt>
                <c:pt idx="29885">
                  <c:v>765.03700000000003</c:v>
                </c:pt>
                <c:pt idx="29886">
                  <c:v>765.053</c:v>
                </c:pt>
                <c:pt idx="29887">
                  <c:v>765.072</c:v>
                </c:pt>
                <c:pt idx="29888">
                  <c:v>765.09100000000001</c:v>
                </c:pt>
                <c:pt idx="29889">
                  <c:v>765.10500000000002</c:v>
                </c:pt>
                <c:pt idx="29890">
                  <c:v>765.11699999999996</c:v>
                </c:pt>
                <c:pt idx="29891">
                  <c:v>765.13</c:v>
                </c:pt>
                <c:pt idx="29892">
                  <c:v>765.14400000000001</c:v>
                </c:pt>
                <c:pt idx="29893">
                  <c:v>765.15800000000002</c:v>
                </c:pt>
                <c:pt idx="29894">
                  <c:v>765.17499999999995</c:v>
                </c:pt>
                <c:pt idx="29895">
                  <c:v>765.197</c:v>
                </c:pt>
                <c:pt idx="29896">
                  <c:v>765.221</c:v>
                </c:pt>
                <c:pt idx="29897">
                  <c:v>765.24800000000005</c:v>
                </c:pt>
                <c:pt idx="29898">
                  <c:v>765.274</c:v>
                </c:pt>
                <c:pt idx="29899">
                  <c:v>765.3</c:v>
                </c:pt>
                <c:pt idx="29900">
                  <c:v>765.32799999999997</c:v>
                </c:pt>
                <c:pt idx="29901">
                  <c:v>765.35699999999997</c:v>
                </c:pt>
                <c:pt idx="29902">
                  <c:v>765.38599999999997</c:v>
                </c:pt>
                <c:pt idx="29903">
                  <c:v>765.41300000000001</c:v>
                </c:pt>
                <c:pt idx="29904">
                  <c:v>765.43799999999999</c:v>
                </c:pt>
                <c:pt idx="29905">
                  <c:v>765.46299999999997</c:v>
                </c:pt>
                <c:pt idx="29906">
                  <c:v>765.48599999999999</c:v>
                </c:pt>
                <c:pt idx="29907">
                  <c:v>765.50599999999997</c:v>
                </c:pt>
                <c:pt idx="29908">
                  <c:v>765.524</c:v>
                </c:pt>
                <c:pt idx="29909">
                  <c:v>765.53499999999997</c:v>
                </c:pt>
                <c:pt idx="29910">
                  <c:v>765.54300000000001</c:v>
                </c:pt>
                <c:pt idx="29911">
                  <c:v>765.55100000000004</c:v>
                </c:pt>
                <c:pt idx="29912">
                  <c:v>765.55799999999999</c:v>
                </c:pt>
                <c:pt idx="29913">
                  <c:v>765.56799999999998</c:v>
                </c:pt>
                <c:pt idx="29914">
                  <c:v>765.58500000000004</c:v>
                </c:pt>
                <c:pt idx="29915">
                  <c:v>765.61699999999996</c:v>
                </c:pt>
                <c:pt idx="29916">
                  <c:v>765.66600000000005</c:v>
                </c:pt>
                <c:pt idx="29917">
                  <c:v>765.72699999999998</c:v>
                </c:pt>
                <c:pt idx="29918">
                  <c:v>765.79100000000005</c:v>
                </c:pt>
                <c:pt idx="29919">
                  <c:v>765.84900000000005</c:v>
                </c:pt>
                <c:pt idx="29920">
                  <c:v>765.89</c:v>
                </c:pt>
                <c:pt idx="29921">
                  <c:v>765.91399999999999</c:v>
                </c:pt>
                <c:pt idx="29922">
                  <c:v>765.93499999999995</c:v>
                </c:pt>
                <c:pt idx="29923">
                  <c:v>765.95799999999997</c:v>
                </c:pt>
                <c:pt idx="29924">
                  <c:v>765.97900000000004</c:v>
                </c:pt>
                <c:pt idx="29925">
                  <c:v>765.99900000000002</c:v>
                </c:pt>
                <c:pt idx="29926">
                  <c:v>766.01900000000001</c:v>
                </c:pt>
                <c:pt idx="29927">
                  <c:v>766.03899999999999</c:v>
                </c:pt>
                <c:pt idx="29928">
                  <c:v>766.05899999999997</c:v>
                </c:pt>
                <c:pt idx="29929">
                  <c:v>766.077</c:v>
                </c:pt>
                <c:pt idx="29930">
                  <c:v>766.08900000000006</c:v>
                </c:pt>
                <c:pt idx="29931">
                  <c:v>766.10199999999998</c:v>
                </c:pt>
                <c:pt idx="29932">
                  <c:v>766.11599999999999</c:v>
                </c:pt>
                <c:pt idx="29933">
                  <c:v>766.13300000000004</c:v>
                </c:pt>
                <c:pt idx="29934">
                  <c:v>766.15300000000002</c:v>
                </c:pt>
                <c:pt idx="29935">
                  <c:v>766.173</c:v>
                </c:pt>
                <c:pt idx="29936">
                  <c:v>766.19200000000001</c:v>
                </c:pt>
                <c:pt idx="29937">
                  <c:v>766.21199999999999</c:v>
                </c:pt>
                <c:pt idx="29938">
                  <c:v>766.23</c:v>
                </c:pt>
                <c:pt idx="29939">
                  <c:v>766.24400000000003</c:v>
                </c:pt>
                <c:pt idx="29940">
                  <c:v>766.25599999999997</c:v>
                </c:pt>
                <c:pt idx="29941">
                  <c:v>766.26700000000005</c:v>
                </c:pt>
                <c:pt idx="29942">
                  <c:v>766.27800000000002</c:v>
                </c:pt>
                <c:pt idx="29943">
                  <c:v>766.28899999999999</c:v>
                </c:pt>
                <c:pt idx="29944">
                  <c:v>766.30200000000002</c:v>
                </c:pt>
                <c:pt idx="29945">
                  <c:v>766.31200000000001</c:v>
                </c:pt>
                <c:pt idx="29946">
                  <c:v>766.31299999999999</c:v>
                </c:pt>
                <c:pt idx="29947">
                  <c:v>766.32</c:v>
                </c:pt>
                <c:pt idx="29948">
                  <c:v>766.34</c:v>
                </c:pt>
                <c:pt idx="29949">
                  <c:v>766.36300000000006</c:v>
                </c:pt>
                <c:pt idx="29950">
                  <c:v>766.38900000000001</c:v>
                </c:pt>
                <c:pt idx="29951">
                  <c:v>766.41800000000001</c:v>
                </c:pt>
                <c:pt idx="29952">
                  <c:v>766.44799999999998</c:v>
                </c:pt>
                <c:pt idx="29953">
                  <c:v>766.47799999999995</c:v>
                </c:pt>
                <c:pt idx="29954">
                  <c:v>766.505</c:v>
                </c:pt>
                <c:pt idx="29955">
                  <c:v>766.52099999999996</c:v>
                </c:pt>
                <c:pt idx="29956">
                  <c:v>766.52499999999998</c:v>
                </c:pt>
                <c:pt idx="29957">
                  <c:v>766.52499999999998</c:v>
                </c:pt>
                <c:pt idx="29958">
                  <c:v>766.52499999999998</c:v>
                </c:pt>
                <c:pt idx="29959">
                  <c:v>766.53200000000004</c:v>
                </c:pt>
                <c:pt idx="29960">
                  <c:v>766.55200000000002</c:v>
                </c:pt>
                <c:pt idx="29961">
                  <c:v>766.57399999999996</c:v>
                </c:pt>
                <c:pt idx="29962">
                  <c:v>766.58799999999997</c:v>
                </c:pt>
                <c:pt idx="29963">
                  <c:v>766.59799999999996</c:v>
                </c:pt>
                <c:pt idx="29964">
                  <c:v>766.60599999999999</c:v>
                </c:pt>
                <c:pt idx="29965">
                  <c:v>766.61199999999997</c:v>
                </c:pt>
                <c:pt idx="29966">
                  <c:v>766.61800000000005</c:v>
                </c:pt>
                <c:pt idx="29967">
                  <c:v>766.62800000000004</c:v>
                </c:pt>
                <c:pt idx="29968">
                  <c:v>766.64700000000005</c:v>
                </c:pt>
                <c:pt idx="29969">
                  <c:v>766.66800000000001</c:v>
                </c:pt>
                <c:pt idx="29970">
                  <c:v>766.68600000000004</c:v>
                </c:pt>
                <c:pt idx="29971">
                  <c:v>766.69799999999998</c:v>
                </c:pt>
                <c:pt idx="29972">
                  <c:v>766.70699999999999</c:v>
                </c:pt>
                <c:pt idx="29973">
                  <c:v>766.71799999999996</c:v>
                </c:pt>
                <c:pt idx="29974">
                  <c:v>766.72900000000004</c:v>
                </c:pt>
                <c:pt idx="29975">
                  <c:v>766.74199999999996</c:v>
                </c:pt>
                <c:pt idx="29976">
                  <c:v>766.75400000000002</c:v>
                </c:pt>
                <c:pt idx="29977">
                  <c:v>766.76599999999996</c:v>
                </c:pt>
                <c:pt idx="29978">
                  <c:v>766.78</c:v>
                </c:pt>
                <c:pt idx="29979">
                  <c:v>766.79300000000001</c:v>
                </c:pt>
                <c:pt idx="29980">
                  <c:v>766.80600000000004</c:v>
                </c:pt>
                <c:pt idx="29981">
                  <c:v>766.81899999999996</c:v>
                </c:pt>
                <c:pt idx="29982">
                  <c:v>766.83199999999999</c:v>
                </c:pt>
                <c:pt idx="29983">
                  <c:v>766.846</c:v>
                </c:pt>
                <c:pt idx="29984">
                  <c:v>766.85900000000004</c:v>
                </c:pt>
                <c:pt idx="29985">
                  <c:v>766.87300000000005</c:v>
                </c:pt>
                <c:pt idx="29986">
                  <c:v>766.88699999999994</c:v>
                </c:pt>
                <c:pt idx="29987">
                  <c:v>766.90200000000004</c:v>
                </c:pt>
                <c:pt idx="29988">
                  <c:v>766.91600000000005</c:v>
                </c:pt>
                <c:pt idx="29989">
                  <c:v>766.93</c:v>
                </c:pt>
                <c:pt idx="29990">
                  <c:v>766.94399999999996</c:v>
                </c:pt>
                <c:pt idx="29991">
                  <c:v>766.95799999999997</c:v>
                </c:pt>
                <c:pt idx="29992">
                  <c:v>766.97299999999996</c:v>
                </c:pt>
                <c:pt idx="29993">
                  <c:v>766.98699999999997</c:v>
                </c:pt>
                <c:pt idx="29994">
                  <c:v>767.00099999999998</c:v>
                </c:pt>
                <c:pt idx="29995">
                  <c:v>767.01499999999999</c:v>
                </c:pt>
                <c:pt idx="29996">
                  <c:v>767.029</c:v>
                </c:pt>
                <c:pt idx="29997">
                  <c:v>767.04300000000001</c:v>
                </c:pt>
                <c:pt idx="29998">
                  <c:v>767.05799999999999</c:v>
                </c:pt>
                <c:pt idx="29999">
                  <c:v>767.072</c:v>
                </c:pt>
                <c:pt idx="30000">
                  <c:v>767.08600000000001</c:v>
                </c:pt>
                <c:pt idx="30001">
                  <c:v>767.1</c:v>
                </c:pt>
                <c:pt idx="30002">
                  <c:v>767.11500000000001</c:v>
                </c:pt>
                <c:pt idx="30003">
                  <c:v>767.12900000000002</c:v>
                </c:pt>
                <c:pt idx="30004">
                  <c:v>767.14300000000003</c:v>
                </c:pt>
                <c:pt idx="30005">
                  <c:v>767.15700000000004</c:v>
                </c:pt>
                <c:pt idx="30006">
                  <c:v>767.17100000000005</c:v>
                </c:pt>
                <c:pt idx="30007">
                  <c:v>767.18600000000004</c:v>
                </c:pt>
                <c:pt idx="30008">
                  <c:v>767.2</c:v>
                </c:pt>
                <c:pt idx="30009">
                  <c:v>767.21400000000006</c:v>
                </c:pt>
                <c:pt idx="30010">
                  <c:v>767.22799999999995</c:v>
                </c:pt>
                <c:pt idx="30011">
                  <c:v>767.24199999999996</c:v>
                </c:pt>
                <c:pt idx="30012">
                  <c:v>767.25599999999997</c:v>
                </c:pt>
                <c:pt idx="30013">
                  <c:v>767.27099999999996</c:v>
                </c:pt>
                <c:pt idx="30014">
                  <c:v>767.28499999999997</c:v>
                </c:pt>
                <c:pt idx="30015">
                  <c:v>767.29899999999998</c:v>
                </c:pt>
                <c:pt idx="30016">
                  <c:v>767.31299999999999</c:v>
                </c:pt>
                <c:pt idx="30017">
                  <c:v>767.327</c:v>
                </c:pt>
                <c:pt idx="30018">
                  <c:v>767.34199999999998</c:v>
                </c:pt>
                <c:pt idx="30019">
                  <c:v>767.35599999999999</c:v>
                </c:pt>
                <c:pt idx="30020">
                  <c:v>767.37</c:v>
                </c:pt>
                <c:pt idx="30021">
                  <c:v>767.38400000000001</c:v>
                </c:pt>
                <c:pt idx="30022">
                  <c:v>767.399</c:v>
                </c:pt>
                <c:pt idx="30023">
                  <c:v>767.41300000000001</c:v>
                </c:pt>
                <c:pt idx="30024">
                  <c:v>767.42700000000002</c:v>
                </c:pt>
                <c:pt idx="30025">
                  <c:v>767.44100000000003</c:v>
                </c:pt>
                <c:pt idx="30026">
                  <c:v>767.45600000000002</c:v>
                </c:pt>
                <c:pt idx="30027">
                  <c:v>767.47</c:v>
                </c:pt>
                <c:pt idx="30028">
                  <c:v>767.48400000000004</c:v>
                </c:pt>
                <c:pt idx="30029">
                  <c:v>767.49800000000005</c:v>
                </c:pt>
                <c:pt idx="30030">
                  <c:v>767.51199999999994</c:v>
                </c:pt>
                <c:pt idx="30031">
                  <c:v>767.52599999999995</c:v>
                </c:pt>
                <c:pt idx="30032">
                  <c:v>767.54100000000005</c:v>
                </c:pt>
                <c:pt idx="30033">
                  <c:v>767.55499999999995</c:v>
                </c:pt>
                <c:pt idx="30034">
                  <c:v>767.56899999999996</c:v>
                </c:pt>
                <c:pt idx="30035">
                  <c:v>767.58299999999997</c:v>
                </c:pt>
                <c:pt idx="30036">
                  <c:v>767.59699999999998</c:v>
                </c:pt>
                <c:pt idx="30037">
                  <c:v>767.61199999999997</c:v>
                </c:pt>
                <c:pt idx="30038">
                  <c:v>767.62599999999998</c:v>
                </c:pt>
                <c:pt idx="30039">
                  <c:v>767.64</c:v>
                </c:pt>
                <c:pt idx="30040">
                  <c:v>767.654</c:v>
                </c:pt>
                <c:pt idx="30041">
                  <c:v>767.66800000000001</c:v>
                </c:pt>
                <c:pt idx="30042">
                  <c:v>767.68200000000002</c:v>
                </c:pt>
                <c:pt idx="30043">
                  <c:v>767.69500000000005</c:v>
                </c:pt>
                <c:pt idx="30044">
                  <c:v>767.70899999999995</c:v>
                </c:pt>
                <c:pt idx="30045">
                  <c:v>767.72299999999996</c:v>
                </c:pt>
                <c:pt idx="30046">
                  <c:v>767.73699999999997</c:v>
                </c:pt>
                <c:pt idx="30047">
                  <c:v>767.75</c:v>
                </c:pt>
                <c:pt idx="30048">
                  <c:v>767.76400000000001</c:v>
                </c:pt>
                <c:pt idx="30049">
                  <c:v>767.77800000000002</c:v>
                </c:pt>
                <c:pt idx="30050">
                  <c:v>767.79100000000005</c:v>
                </c:pt>
                <c:pt idx="30051">
                  <c:v>767.80499999999995</c:v>
                </c:pt>
                <c:pt idx="30052">
                  <c:v>767.81899999999996</c:v>
                </c:pt>
                <c:pt idx="30053">
                  <c:v>767.83199999999999</c:v>
                </c:pt>
                <c:pt idx="30054">
                  <c:v>767.846</c:v>
                </c:pt>
                <c:pt idx="30055">
                  <c:v>767.86</c:v>
                </c:pt>
                <c:pt idx="30056">
                  <c:v>767.87300000000005</c:v>
                </c:pt>
                <c:pt idx="30057">
                  <c:v>767.88699999999994</c:v>
                </c:pt>
                <c:pt idx="30058">
                  <c:v>767.9</c:v>
                </c:pt>
                <c:pt idx="30059">
                  <c:v>767.91399999999999</c:v>
                </c:pt>
                <c:pt idx="30060">
                  <c:v>767.928</c:v>
                </c:pt>
                <c:pt idx="30061">
                  <c:v>767.94200000000001</c:v>
                </c:pt>
                <c:pt idx="30062">
                  <c:v>767.95600000000002</c:v>
                </c:pt>
                <c:pt idx="30063">
                  <c:v>767.971</c:v>
                </c:pt>
                <c:pt idx="30064">
                  <c:v>767.98500000000001</c:v>
                </c:pt>
                <c:pt idx="30065">
                  <c:v>768</c:v>
                </c:pt>
                <c:pt idx="30066">
                  <c:v>768.01499999999999</c:v>
                </c:pt>
                <c:pt idx="30067">
                  <c:v>768.03</c:v>
                </c:pt>
                <c:pt idx="30068">
                  <c:v>768.04499999999996</c:v>
                </c:pt>
                <c:pt idx="30069">
                  <c:v>768.06</c:v>
                </c:pt>
                <c:pt idx="30070">
                  <c:v>768.07399999999996</c:v>
                </c:pt>
                <c:pt idx="30071">
                  <c:v>768.08900000000006</c:v>
                </c:pt>
                <c:pt idx="30072">
                  <c:v>768.10400000000004</c:v>
                </c:pt>
                <c:pt idx="30073">
                  <c:v>768.11900000000003</c:v>
                </c:pt>
                <c:pt idx="30074">
                  <c:v>768.13300000000004</c:v>
                </c:pt>
                <c:pt idx="30075">
                  <c:v>768.14800000000002</c:v>
                </c:pt>
                <c:pt idx="30076">
                  <c:v>768.16300000000001</c:v>
                </c:pt>
                <c:pt idx="30077">
                  <c:v>768.17700000000002</c:v>
                </c:pt>
                <c:pt idx="30078">
                  <c:v>768.19200000000001</c:v>
                </c:pt>
                <c:pt idx="30079">
                  <c:v>768.20699999999999</c:v>
                </c:pt>
                <c:pt idx="30080">
                  <c:v>768.22199999999998</c:v>
                </c:pt>
                <c:pt idx="30081">
                  <c:v>768.23599999999999</c:v>
                </c:pt>
                <c:pt idx="30082">
                  <c:v>768.25099999999998</c:v>
                </c:pt>
                <c:pt idx="30083">
                  <c:v>768.26599999999996</c:v>
                </c:pt>
                <c:pt idx="30084">
                  <c:v>768.28099999999995</c:v>
                </c:pt>
                <c:pt idx="30085">
                  <c:v>768.29499999999996</c:v>
                </c:pt>
                <c:pt idx="30086">
                  <c:v>768.31</c:v>
                </c:pt>
                <c:pt idx="30087">
                  <c:v>768.32500000000005</c:v>
                </c:pt>
                <c:pt idx="30088">
                  <c:v>768.33900000000006</c:v>
                </c:pt>
                <c:pt idx="30089">
                  <c:v>768.35400000000004</c:v>
                </c:pt>
                <c:pt idx="30090">
                  <c:v>768.36900000000003</c:v>
                </c:pt>
                <c:pt idx="30091">
                  <c:v>768.38400000000001</c:v>
                </c:pt>
                <c:pt idx="30092">
                  <c:v>768.39800000000002</c:v>
                </c:pt>
                <c:pt idx="30093">
                  <c:v>768.41300000000001</c:v>
                </c:pt>
                <c:pt idx="30094">
                  <c:v>768.428</c:v>
                </c:pt>
                <c:pt idx="30095">
                  <c:v>768.44299999999998</c:v>
                </c:pt>
                <c:pt idx="30096">
                  <c:v>768.45699999999999</c:v>
                </c:pt>
                <c:pt idx="30097">
                  <c:v>768.47199999999998</c:v>
                </c:pt>
                <c:pt idx="30098">
                  <c:v>768.48699999999997</c:v>
                </c:pt>
                <c:pt idx="30099">
                  <c:v>768.50099999999998</c:v>
                </c:pt>
                <c:pt idx="30100">
                  <c:v>768.51599999999996</c:v>
                </c:pt>
                <c:pt idx="30101">
                  <c:v>768.53099999999995</c:v>
                </c:pt>
                <c:pt idx="30102">
                  <c:v>768.54600000000005</c:v>
                </c:pt>
                <c:pt idx="30103">
                  <c:v>768.56</c:v>
                </c:pt>
                <c:pt idx="30104">
                  <c:v>768.57500000000005</c:v>
                </c:pt>
                <c:pt idx="30105">
                  <c:v>768.59</c:v>
                </c:pt>
                <c:pt idx="30106">
                  <c:v>768.60500000000002</c:v>
                </c:pt>
                <c:pt idx="30107">
                  <c:v>768.61900000000003</c:v>
                </c:pt>
                <c:pt idx="30108">
                  <c:v>768.63400000000001</c:v>
                </c:pt>
                <c:pt idx="30109">
                  <c:v>768.649</c:v>
                </c:pt>
                <c:pt idx="30110">
                  <c:v>768.66399999999999</c:v>
                </c:pt>
                <c:pt idx="30111">
                  <c:v>768.678</c:v>
                </c:pt>
                <c:pt idx="30112">
                  <c:v>768.69299999999998</c:v>
                </c:pt>
                <c:pt idx="30113">
                  <c:v>768.70799999999997</c:v>
                </c:pt>
                <c:pt idx="30114">
                  <c:v>768.72299999999996</c:v>
                </c:pt>
                <c:pt idx="30115">
                  <c:v>768.73699999999997</c:v>
                </c:pt>
                <c:pt idx="30116">
                  <c:v>768.75199999999995</c:v>
                </c:pt>
                <c:pt idx="30117">
                  <c:v>768.76700000000005</c:v>
                </c:pt>
                <c:pt idx="30118">
                  <c:v>768.78099999999995</c:v>
                </c:pt>
                <c:pt idx="30119">
                  <c:v>768.79600000000005</c:v>
                </c:pt>
                <c:pt idx="30120">
                  <c:v>768.81100000000004</c:v>
                </c:pt>
                <c:pt idx="30121">
                  <c:v>768.82600000000002</c:v>
                </c:pt>
                <c:pt idx="30122">
                  <c:v>768.84</c:v>
                </c:pt>
                <c:pt idx="30123">
                  <c:v>768.85400000000004</c:v>
                </c:pt>
                <c:pt idx="30124">
                  <c:v>768.86699999999996</c:v>
                </c:pt>
                <c:pt idx="30125">
                  <c:v>768.88099999999997</c:v>
                </c:pt>
                <c:pt idx="30126">
                  <c:v>768.89499999999998</c:v>
                </c:pt>
                <c:pt idx="30127">
                  <c:v>768.90800000000002</c:v>
                </c:pt>
                <c:pt idx="30128">
                  <c:v>768.92200000000003</c:v>
                </c:pt>
                <c:pt idx="30129">
                  <c:v>768.93600000000004</c:v>
                </c:pt>
                <c:pt idx="30130">
                  <c:v>768.94899999999996</c:v>
                </c:pt>
                <c:pt idx="30131">
                  <c:v>768.96299999999997</c:v>
                </c:pt>
                <c:pt idx="30132">
                  <c:v>768.97699999999998</c:v>
                </c:pt>
                <c:pt idx="30133">
                  <c:v>768.99099999999999</c:v>
                </c:pt>
                <c:pt idx="30134">
                  <c:v>769.00400000000002</c:v>
                </c:pt>
                <c:pt idx="30135">
                  <c:v>769.01800000000003</c:v>
                </c:pt>
                <c:pt idx="30136">
                  <c:v>769.03200000000004</c:v>
                </c:pt>
                <c:pt idx="30137">
                  <c:v>769.04499999999996</c:v>
                </c:pt>
                <c:pt idx="30138">
                  <c:v>769.05899999999997</c:v>
                </c:pt>
                <c:pt idx="30139">
                  <c:v>769.07299999999998</c:v>
                </c:pt>
                <c:pt idx="30140">
                  <c:v>769.08600000000001</c:v>
                </c:pt>
                <c:pt idx="30141">
                  <c:v>769.1</c:v>
                </c:pt>
                <c:pt idx="30142">
                  <c:v>769.11400000000003</c:v>
                </c:pt>
                <c:pt idx="30143">
                  <c:v>769.12699999999995</c:v>
                </c:pt>
                <c:pt idx="30144">
                  <c:v>769.14099999999996</c:v>
                </c:pt>
                <c:pt idx="30145">
                  <c:v>769.15499999999997</c:v>
                </c:pt>
                <c:pt idx="30146">
                  <c:v>769.16800000000001</c:v>
                </c:pt>
                <c:pt idx="30147">
                  <c:v>769.18200000000002</c:v>
                </c:pt>
                <c:pt idx="30148">
                  <c:v>769.19600000000003</c:v>
                </c:pt>
                <c:pt idx="30149">
                  <c:v>769.20899999999995</c:v>
                </c:pt>
                <c:pt idx="30150">
                  <c:v>769.22299999999996</c:v>
                </c:pt>
                <c:pt idx="30151">
                  <c:v>769.23699999999997</c:v>
                </c:pt>
                <c:pt idx="30152">
                  <c:v>769.25</c:v>
                </c:pt>
                <c:pt idx="30153">
                  <c:v>769.26400000000001</c:v>
                </c:pt>
                <c:pt idx="30154">
                  <c:v>769.27800000000002</c:v>
                </c:pt>
                <c:pt idx="30155">
                  <c:v>769.29200000000003</c:v>
                </c:pt>
                <c:pt idx="30156">
                  <c:v>769.30499999999995</c:v>
                </c:pt>
                <c:pt idx="30157">
                  <c:v>769.31899999999996</c:v>
                </c:pt>
                <c:pt idx="30158">
                  <c:v>769.33299999999997</c:v>
                </c:pt>
                <c:pt idx="30159">
                  <c:v>769.346</c:v>
                </c:pt>
                <c:pt idx="30160">
                  <c:v>769.36</c:v>
                </c:pt>
                <c:pt idx="30161">
                  <c:v>769.37400000000002</c:v>
                </c:pt>
                <c:pt idx="30162">
                  <c:v>769.38699999999994</c:v>
                </c:pt>
                <c:pt idx="30163">
                  <c:v>769.40099999999995</c:v>
                </c:pt>
                <c:pt idx="30164">
                  <c:v>769.41499999999996</c:v>
                </c:pt>
                <c:pt idx="30165">
                  <c:v>769.428</c:v>
                </c:pt>
                <c:pt idx="30166">
                  <c:v>769.44200000000001</c:v>
                </c:pt>
                <c:pt idx="30167">
                  <c:v>769.45600000000002</c:v>
                </c:pt>
                <c:pt idx="30168">
                  <c:v>769.46900000000005</c:v>
                </c:pt>
                <c:pt idx="30169">
                  <c:v>769.48299999999995</c:v>
                </c:pt>
                <c:pt idx="30170">
                  <c:v>769.49699999999996</c:v>
                </c:pt>
                <c:pt idx="30171">
                  <c:v>769.51</c:v>
                </c:pt>
                <c:pt idx="30172">
                  <c:v>769.524</c:v>
                </c:pt>
                <c:pt idx="30173">
                  <c:v>769.53800000000001</c:v>
                </c:pt>
                <c:pt idx="30174">
                  <c:v>769.55200000000002</c:v>
                </c:pt>
                <c:pt idx="30175">
                  <c:v>769.56500000000005</c:v>
                </c:pt>
                <c:pt idx="30176">
                  <c:v>769.57899999999995</c:v>
                </c:pt>
                <c:pt idx="30177">
                  <c:v>769.59299999999996</c:v>
                </c:pt>
                <c:pt idx="30178">
                  <c:v>769.60599999999999</c:v>
                </c:pt>
                <c:pt idx="30179">
                  <c:v>769.62</c:v>
                </c:pt>
                <c:pt idx="30180">
                  <c:v>769.63300000000004</c:v>
                </c:pt>
                <c:pt idx="30181">
                  <c:v>769.64700000000005</c:v>
                </c:pt>
                <c:pt idx="30182">
                  <c:v>769.66</c:v>
                </c:pt>
                <c:pt idx="30183">
                  <c:v>769.673</c:v>
                </c:pt>
                <c:pt idx="30184">
                  <c:v>769.68700000000001</c:v>
                </c:pt>
                <c:pt idx="30185">
                  <c:v>769.7</c:v>
                </c:pt>
                <c:pt idx="30186">
                  <c:v>769.71400000000006</c:v>
                </c:pt>
                <c:pt idx="30187">
                  <c:v>769.72799999999995</c:v>
                </c:pt>
                <c:pt idx="30188">
                  <c:v>769.74099999999999</c:v>
                </c:pt>
                <c:pt idx="30189">
                  <c:v>769.755</c:v>
                </c:pt>
                <c:pt idx="30190">
                  <c:v>769.76900000000001</c:v>
                </c:pt>
                <c:pt idx="30191">
                  <c:v>769.78200000000004</c:v>
                </c:pt>
                <c:pt idx="30192">
                  <c:v>769.79600000000005</c:v>
                </c:pt>
                <c:pt idx="30193">
                  <c:v>769.81</c:v>
                </c:pt>
                <c:pt idx="30194">
                  <c:v>769.82399999999996</c:v>
                </c:pt>
                <c:pt idx="30195">
                  <c:v>769.83900000000006</c:v>
                </c:pt>
                <c:pt idx="30196">
                  <c:v>769.85299999999995</c:v>
                </c:pt>
                <c:pt idx="30197">
                  <c:v>769.86699999999996</c:v>
                </c:pt>
                <c:pt idx="30198">
                  <c:v>769.88099999999997</c:v>
                </c:pt>
                <c:pt idx="30199">
                  <c:v>769.89499999999998</c:v>
                </c:pt>
                <c:pt idx="30200">
                  <c:v>769.91</c:v>
                </c:pt>
                <c:pt idx="30201">
                  <c:v>769.92399999999998</c:v>
                </c:pt>
                <c:pt idx="30202">
                  <c:v>769.93799999999999</c:v>
                </c:pt>
                <c:pt idx="30203">
                  <c:v>769.952</c:v>
                </c:pt>
                <c:pt idx="30204">
                  <c:v>769.96699999999998</c:v>
                </c:pt>
                <c:pt idx="30205">
                  <c:v>769.98199999999997</c:v>
                </c:pt>
                <c:pt idx="30206">
                  <c:v>769.99800000000005</c:v>
                </c:pt>
                <c:pt idx="30207">
                  <c:v>770.01199999999994</c:v>
                </c:pt>
                <c:pt idx="30208">
                  <c:v>770.02700000000004</c:v>
                </c:pt>
                <c:pt idx="30209">
                  <c:v>770.04200000000003</c:v>
                </c:pt>
                <c:pt idx="30210">
                  <c:v>770.05700000000002</c:v>
                </c:pt>
                <c:pt idx="30211">
                  <c:v>770.072</c:v>
                </c:pt>
                <c:pt idx="30212">
                  <c:v>770.08699999999999</c:v>
                </c:pt>
                <c:pt idx="30213">
                  <c:v>770.101</c:v>
                </c:pt>
                <c:pt idx="30214">
                  <c:v>770.11599999999999</c:v>
                </c:pt>
                <c:pt idx="30215">
                  <c:v>770.13099999999997</c:v>
                </c:pt>
                <c:pt idx="30216">
                  <c:v>770.14599999999996</c:v>
                </c:pt>
                <c:pt idx="30217">
                  <c:v>770.16099999999994</c:v>
                </c:pt>
                <c:pt idx="30218">
                  <c:v>770.17600000000004</c:v>
                </c:pt>
                <c:pt idx="30219">
                  <c:v>770.19100000000003</c:v>
                </c:pt>
                <c:pt idx="30220">
                  <c:v>770.20500000000004</c:v>
                </c:pt>
                <c:pt idx="30221">
                  <c:v>770.22</c:v>
                </c:pt>
                <c:pt idx="30222">
                  <c:v>770.23500000000001</c:v>
                </c:pt>
                <c:pt idx="30223">
                  <c:v>770.24900000000002</c:v>
                </c:pt>
                <c:pt idx="30224">
                  <c:v>770.26400000000001</c:v>
                </c:pt>
                <c:pt idx="30225">
                  <c:v>770.279</c:v>
                </c:pt>
                <c:pt idx="30226">
                  <c:v>770.29399999999998</c:v>
                </c:pt>
                <c:pt idx="30227">
                  <c:v>770.30899999999997</c:v>
                </c:pt>
                <c:pt idx="30228">
                  <c:v>770.32299999999998</c:v>
                </c:pt>
                <c:pt idx="30229">
                  <c:v>770.33799999999997</c:v>
                </c:pt>
                <c:pt idx="30230">
                  <c:v>770.35299999999995</c:v>
                </c:pt>
                <c:pt idx="30231">
                  <c:v>770.36800000000005</c:v>
                </c:pt>
                <c:pt idx="30232">
                  <c:v>770.38199999999995</c:v>
                </c:pt>
                <c:pt idx="30233">
                  <c:v>770.39700000000005</c:v>
                </c:pt>
                <c:pt idx="30234">
                  <c:v>770.41200000000003</c:v>
                </c:pt>
                <c:pt idx="30235">
                  <c:v>770.42700000000002</c:v>
                </c:pt>
                <c:pt idx="30236">
                  <c:v>770.44100000000003</c:v>
                </c:pt>
                <c:pt idx="30237">
                  <c:v>770.45600000000002</c:v>
                </c:pt>
                <c:pt idx="30238">
                  <c:v>770.471</c:v>
                </c:pt>
                <c:pt idx="30239">
                  <c:v>770.48599999999999</c:v>
                </c:pt>
                <c:pt idx="30240">
                  <c:v>770.5</c:v>
                </c:pt>
                <c:pt idx="30241">
                  <c:v>770.51499999999999</c:v>
                </c:pt>
                <c:pt idx="30242">
                  <c:v>770.53</c:v>
                </c:pt>
                <c:pt idx="30243">
                  <c:v>770.54399999999998</c:v>
                </c:pt>
                <c:pt idx="30244">
                  <c:v>770.55899999999997</c:v>
                </c:pt>
                <c:pt idx="30245">
                  <c:v>770.57399999999996</c:v>
                </c:pt>
                <c:pt idx="30246">
                  <c:v>770.58900000000006</c:v>
                </c:pt>
                <c:pt idx="30247">
                  <c:v>770.60299999999995</c:v>
                </c:pt>
                <c:pt idx="30248">
                  <c:v>770.61800000000005</c:v>
                </c:pt>
                <c:pt idx="30249">
                  <c:v>770.63300000000004</c:v>
                </c:pt>
                <c:pt idx="30250">
                  <c:v>770.64800000000002</c:v>
                </c:pt>
                <c:pt idx="30251">
                  <c:v>770.66200000000003</c:v>
                </c:pt>
                <c:pt idx="30252">
                  <c:v>770.67700000000002</c:v>
                </c:pt>
                <c:pt idx="30253">
                  <c:v>770.69200000000001</c:v>
                </c:pt>
                <c:pt idx="30254">
                  <c:v>770.70699999999999</c:v>
                </c:pt>
                <c:pt idx="30255">
                  <c:v>770.721</c:v>
                </c:pt>
                <c:pt idx="30256">
                  <c:v>770.73599999999999</c:v>
                </c:pt>
                <c:pt idx="30257">
                  <c:v>770.75099999999998</c:v>
                </c:pt>
                <c:pt idx="30258">
                  <c:v>770.76499999999999</c:v>
                </c:pt>
                <c:pt idx="30259">
                  <c:v>770.78</c:v>
                </c:pt>
                <c:pt idx="30260">
                  <c:v>770.79499999999996</c:v>
                </c:pt>
                <c:pt idx="30261">
                  <c:v>770.81</c:v>
                </c:pt>
                <c:pt idx="30262">
                  <c:v>770.82399999999996</c:v>
                </c:pt>
                <c:pt idx="30263">
                  <c:v>770.83900000000006</c:v>
                </c:pt>
                <c:pt idx="30264">
                  <c:v>770.85299999999995</c:v>
                </c:pt>
                <c:pt idx="30265">
                  <c:v>770.86699999999996</c:v>
                </c:pt>
                <c:pt idx="30266">
                  <c:v>770.88</c:v>
                </c:pt>
                <c:pt idx="30267">
                  <c:v>770.89400000000001</c:v>
                </c:pt>
                <c:pt idx="30268">
                  <c:v>770.90800000000002</c:v>
                </c:pt>
                <c:pt idx="30269">
                  <c:v>770.92100000000005</c:v>
                </c:pt>
                <c:pt idx="30270">
                  <c:v>770.93499999999995</c:v>
                </c:pt>
                <c:pt idx="30271">
                  <c:v>770.94899999999996</c:v>
                </c:pt>
                <c:pt idx="30272">
                  <c:v>770.96299999999997</c:v>
                </c:pt>
                <c:pt idx="30273">
                  <c:v>770.976</c:v>
                </c:pt>
                <c:pt idx="30274">
                  <c:v>770.99</c:v>
                </c:pt>
                <c:pt idx="30275">
                  <c:v>771.00400000000002</c:v>
                </c:pt>
                <c:pt idx="30276">
                  <c:v>771.01700000000005</c:v>
                </c:pt>
                <c:pt idx="30277">
                  <c:v>771.03099999999995</c:v>
                </c:pt>
                <c:pt idx="30278">
                  <c:v>771.04499999999996</c:v>
                </c:pt>
                <c:pt idx="30279">
                  <c:v>771.05799999999999</c:v>
                </c:pt>
                <c:pt idx="30280">
                  <c:v>771.072</c:v>
                </c:pt>
                <c:pt idx="30281">
                  <c:v>771.08600000000001</c:v>
                </c:pt>
                <c:pt idx="30282">
                  <c:v>771.09900000000005</c:v>
                </c:pt>
                <c:pt idx="30283">
                  <c:v>771.11300000000006</c:v>
                </c:pt>
                <c:pt idx="30284">
                  <c:v>771.12699999999995</c:v>
                </c:pt>
                <c:pt idx="30285">
                  <c:v>771.14</c:v>
                </c:pt>
                <c:pt idx="30286">
                  <c:v>771.154</c:v>
                </c:pt>
                <c:pt idx="30287">
                  <c:v>771.15599999999995</c:v>
                </c:pt>
                <c:pt idx="30288">
                  <c:v>771.15800000000002</c:v>
                </c:pt>
                <c:pt idx="30289">
                  <c:v>771.16</c:v>
                </c:pt>
                <c:pt idx="30290">
                  <c:v>771.16200000000003</c:v>
                </c:pt>
                <c:pt idx="30291">
                  <c:v>771.16399999999999</c:v>
                </c:pt>
                <c:pt idx="30292">
                  <c:v>771.16600000000005</c:v>
                </c:pt>
                <c:pt idx="30293">
                  <c:v>771.18</c:v>
                </c:pt>
                <c:pt idx="30294">
                  <c:v>771.19299999999998</c:v>
                </c:pt>
                <c:pt idx="30295">
                  <c:v>771.20699999999999</c:v>
                </c:pt>
                <c:pt idx="30296">
                  <c:v>771.221</c:v>
                </c:pt>
                <c:pt idx="30297">
                  <c:v>771.23400000000004</c:v>
                </c:pt>
                <c:pt idx="30298">
                  <c:v>771.24800000000005</c:v>
                </c:pt>
                <c:pt idx="30299">
                  <c:v>771.26199999999994</c:v>
                </c:pt>
                <c:pt idx="30300">
                  <c:v>771.27599999999995</c:v>
                </c:pt>
                <c:pt idx="30301">
                  <c:v>771.28899999999999</c:v>
                </c:pt>
                <c:pt idx="30302">
                  <c:v>771.303</c:v>
                </c:pt>
                <c:pt idx="30303">
                  <c:v>771.31700000000001</c:v>
                </c:pt>
                <c:pt idx="30304">
                  <c:v>771.33</c:v>
                </c:pt>
                <c:pt idx="30305">
                  <c:v>771.34400000000005</c:v>
                </c:pt>
                <c:pt idx="30306">
                  <c:v>771.35799999999995</c:v>
                </c:pt>
                <c:pt idx="30307">
                  <c:v>771.37099999999998</c:v>
                </c:pt>
                <c:pt idx="30308">
                  <c:v>771.38499999999999</c:v>
                </c:pt>
                <c:pt idx="30309">
                  <c:v>771.399</c:v>
                </c:pt>
                <c:pt idx="30310">
                  <c:v>771.41200000000003</c:v>
                </c:pt>
                <c:pt idx="30311">
                  <c:v>771.42600000000004</c:v>
                </c:pt>
                <c:pt idx="30312">
                  <c:v>771.44</c:v>
                </c:pt>
                <c:pt idx="30313">
                  <c:v>771.45299999999997</c:v>
                </c:pt>
                <c:pt idx="30314">
                  <c:v>771.46699999999998</c:v>
                </c:pt>
                <c:pt idx="30315">
                  <c:v>771.48099999999999</c:v>
                </c:pt>
                <c:pt idx="30316">
                  <c:v>771.49400000000003</c:v>
                </c:pt>
                <c:pt idx="30317">
                  <c:v>771.50800000000004</c:v>
                </c:pt>
                <c:pt idx="30318">
                  <c:v>771.52200000000005</c:v>
                </c:pt>
                <c:pt idx="30319">
                  <c:v>771.53599999999994</c:v>
                </c:pt>
                <c:pt idx="30320">
                  <c:v>771.54899999999998</c:v>
                </c:pt>
                <c:pt idx="30321">
                  <c:v>771.56200000000001</c:v>
                </c:pt>
                <c:pt idx="30322">
                  <c:v>771.57600000000002</c:v>
                </c:pt>
                <c:pt idx="30323">
                  <c:v>771.58900000000006</c:v>
                </c:pt>
                <c:pt idx="30324">
                  <c:v>771.60199999999998</c:v>
                </c:pt>
                <c:pt idx="30325">
                  <c:v>771.61599999999999</c:v>
                </c:pt>
                <c:pt idx="30326">
                  <c:v>771.62900000000002</c:v>
                </c:pt>
                <c:pt idx="30327">
                  <c:v>771.64300000000003</c:v>
                </c:pt>
                <c:pt idx="30328">
                  <c:v>771.65700000000004</c:v>
                </c:pt>
                <c:pt idx="30329">
                  <c:v>771.67</c:v>
                </c:pt>
                <c:pt idx="30330">
                  <c:v>771.68399999999997</c:v>
                </c:pt>
                <c:pt idx="30331">
                  <c:v>771.69799999999998</c:v>
                </c:pt>
                <c:pt idx="30332">
                  <c:v>771.71100000000001</c:v>
                </c:pt>
                <c:pt idx="30333">
                  <c:v>771.72400000000005</c:v>
                </c:pt>
                <c:pt idx="30334">
                  <c:v>771.73900000000003</c:v>
                </c:pt>
                <c:pt idx="30335">
                  <c:v>771.75400000000002</c:v>
                </c:pt>
                <c:pt idx="30336">
                  <c:v>771.76800000000003</c:v>
                </c:pt>
                <c:pt idx="30337">
                  <c:v>771.78300000000002</c:v>
                </c:pt>
                <c:pt idx="30338">
                  <c:v>771.79700000000003</c:v>
                </c:pt>
                <c:pt idx="30339">
                  <c:v>771.81200000000001</c:v>
                </c:pt>
                <c:pt idx="30340">
                  <c:v>771.82600000000002</c:v>
                </c:pt>
                <c:pt idx="30341">
                  <c:v>771.84100000000001</c:v>
                </c:pt>
                <c:pt idx="30342">
                  <c:v>771.85500000000002</c:v>
                </c:pt>
                <c:pt idx="30343">
                  <c:v>771.87</c:v>
                </c:pt>
                <c:pt idx="30344">
                  <c:v>771.88400000000001</c:v>
                </c:pt>
                <c:pt idx="30345">
                  <c:v>771.899</c:v>
                </c:pt>
                <c:pt idx="30346">
                  <c:v>771.91300000000001</c:v>
                </c:pt>
                <c:pt idx="30347">
                  <c:v>771.928</c:v>
                </c:pt>
                <c:pt idx="30348">
                  <c:v>771.94299999999998</c:v>
                </c:pt>
                <c:pt idx="30349">
                  <c:v>771.95799999999997</c:v>
                </c:pt>
                <c:pt idx="30350">
                  <c:v>771.97199999999998</c:v>
                </c:pt>
                <c:pt idx="30351">
                  <c:v>771.98599999999999</c:v>
                </c:pt>
                <c:pt idx="30352">
                  <c:v>772.00099999999998</c:v>
                </c:pt>
                <c:pt idx="30353">
                  <c:v>772.01599999999996</c:v>
                </c:pt>
                <c:pt idx="30354">
                  <c:v>772.03099999999995</c:v>
                </c:pt>
                <c:pt idx="30355">
                  <c:v>772.04499999999996</c:v>
                </c:pt>
                <c:pt idx="30356">
                  <c:v>772.06</c:v>
                </c:pt>
                <c:pt idx="30357">
                  <c:v>772.07500000000005</c:v>
                </c:pt>
                <c:pt idx="30358">
                  <c:v>772.09</c:v>
                </c:pt>
                <c:pt idx="30359">
                  <c:v>772.10400000000004</c:v>
                </c:pt>
                <c:pt idx="30360">
                  <c:v>772.11900000000003</c:v>
                </c:pt>
                <c:pt idx="30361">
                  <c:v>772.13400000000001</c:v>
                </c:pt>
                <c:pt idx="30362">
                  <c:v>772.149</c:v>
                </c:pt>
                <c:pt idx="30363">
                  <c:v>772.16300000000001</c:v>
                </c:pt>
                <c:pt idx="30364">
                  <c:v>772.178</c:v>
                </c:pt>
                <c:pt idx="30365">
                  <c:v>772.19299999999998</c:v>
                </c:pt>
                <c:pt idx="30366">
                  <c:v>772.20799999999997</c:v>
                </c:pt>
                <c:pt idx="30367">
                  <c:v>772.22199999999998</c:v>
                </c:pt>
                <c:pt idx="30368">
                  <c:v>772.23699999999997</c:v>
                </c:pt>
                <c:pt idx="30369">
                  <c:v>772.25199999999995</c:v>
                </c:pt>
                <c:pt idx="30370">
                  <c:v>772.26599999999996</c:v>
                </c:pt>
                <c:pt idx="30371">
                  <c:v>772.28099999999995</c:v>
                </c:pt>
                <c:pt idx="30372">
                  <c:v>772.29600000000005</c:v>
                </c:pt>
                <c:pt idx="30373">
                  <c:v>772.31</c:v>
                </c:pt>
                <c:pt idx="30374">
                  <c:v>772.32500000000005</c:v>
                </c:pt>
                <c:pt idx="30375">
                  <c:v>772.34</c:v>
                </c:pt>
                <c:pt idx="30376">
                  <c:v>772.35500000000002</c:v>
                </c:pt>
                <c:pt idx="30377">
                  <c:v>772.36900000000003</c:v>
                </c:pt>
                <c:pt idx="30378">
                  <c:v>772.38400000000001</c:v>
                </c:pt>
                <c:pt idx="30379">
                  <c:v>772.399</c:v>
                </c:pt>
                <c:pt idx="30380">
                  <c:v>772.41399999999999</c:v>
                </c:pt>
                <c:pt idx="30381">
                  <c:v>772.42899999999997</c:v>
                </c:pt>
                <c:pt idx="30382">
                  <c:v>772.44299999999998</c:v>
                </c:pt>
                <c:pt idx="30383">
                  <c:v>772.45799999999997</c:v>
                </c:pt>
                <c:pt idx="30384">
                  <c:v>772.47299999999996</c:v>
                </c:pt>
                <c:pt idx="30385">
                  <c:v>772.48800000000006</c:v>
                </c:pt>
                <c:pt idx="30386">
                  <c:v>772.50300000000004</c:v>
                </c:pt>
                <c:pt idx="30387">
                  <c:v>772.51900000000001</c:v>
                </c:pt>
                <c:pt idx="30388">
                  <c:v>772.53399999999999</c:v>
                </c:pt>
                <c:pt idx="30389">
                  <c:v>772.54899999999998</c:v>
                </c:pt>
                <c:pt idx="30390">
                  <c:v>772.56399999999996</c:v>
                </c:pt>
                <c:pt idx="30391">
                  <c:v>772.57899999999995</c:v>
                </c:pt>
                <c:pt idx="30392">
                  <c:v>772.59400000000005</c:v>
                </c:pt>
                <c:pt idx="30393">
                  <c:v>772.61</c:v>
                </c:pt>
                <c:pt idx="30394">
                  <c:v>772.625</c:v>
                </c:pt>
                <c:pt idx="30395">
                  <c:v>772.63900000000001</c:v>
                </c:pt>
                <c:pt idx="30396">
                  <c:v>772.654</c:v>
                </c:pt>
                <c:pt idx="30397">
                  <c:v>772.66800000000001</c:v>
                </c:pt>
                <c:pt idx="30398">
                  <c:v>772.68200000000002</c:v>
                </c:pt>
                <c:pt idx="30399">
                  <c:v>772.69600000000003</c:v>
                </c:pt>
                <c:pt idx="30400">
                  <c:v>772.71</c:v>
                </c:pt>
                <c:pt idx="30401">
                  <c:v>772.72500000000002</c:v>
                </c:pt>
                <c:pt idx="30402">
                  <c:v>772.73900000000003</c:v>
                </c:pt>
                <c:pt idx="30403">
                  <c:v>772.75300000000004</c:v>
                </c:pt>
                <c:pt idx="30404">
                  <c:v>772.76700000000005</c:v>
                </c:pt>
                <c:pt idx="30405">
                  <c:v>772.78099999999995</c:v>
                </c:pt>
                <c:pt idx="30406">
                  <c:v>772.79499999999996</c:v>
                </c:pt>
                <c:pt idx="30407">
                  <c:v>772.80899999999997</c:v>
                </c:pt>
                <c:pt idx="30408">
                  <c:v>772.82299999999998</c:v>
                </c:pt>
                <c:pt idx="30409">
                  <c:v>772.83699999999999</c:v>
                </c:pt>
                <c:pt idx="30410">
                  <c:v>772.851</c:v>
                </c:pt>
                <c:pt idx="30411">
                  <c:v>772.86400000000003</c:v>
                </c:pt>
                <c:pt idx="30412">
                  <c:v>772.87800000000004</c:v>
                </c:pt>
                <c:pt idx="30413">
                  <c:v>772.89200000000005</c:v>
                </c:pt>
                <c:pt idx="30414">
                  <c:v>772.90499999999997</c:v>
                </c:pt>
                <c:pt idx="30415">
                  <c:v>772.91899999999998</c:v>
                </c:pt>
                <c:pt idx="30416">
                  <c:v>772.93299999999999</c:v>
                </c:pt>
                <c:pt idx="30417">
                  <c:v>772.94600000000003</c:v>
                </c:pt>
                <c:pt idx="30418">
                  <c:v>772.96</c:v>
                </c:pt>
                <c:pt idx="30419">
                  <c:v>772.97400000000005</c:v>
                </c:pt>
                <c:pt idx="30420">
                  <c:v>772.98699999999997</c:v>
                </c:pt>
                <c:pt idx="30421">
                  <c:v>773.00099999999998</c:v>
                </c:pt>
                <c:pt idx="30422">
                  <c:v>773.01499999999999</c:v>
                </c:pt>
                <c:pt idx="30423">
                  <c:v>773.02800000000002</c:v>
                </c:pt>
                <c:pt idx="30424">
                  <c:v>773.04100000000005</c:v>
                </c:pt>
                <c:pt idx="30425">
                  <c:v>773.05499999999995</c:v>
                </c:pt>
                <c:pt idx="30426">
                  <c:v>773.06799999999998</c:v>
                </c:pt>
                <c:pt idx="30427">
                  <c:v>773.08100000000002</c:v>
                </c:pt>
                <c:pt idx="30428">
                  <c:v>773.09400000000005</c:v>
                </c:pt>
                <c:pt idx="30429">
                  <c:v>773.10699999999997</c:v>
                </c:pt>
                <c:pt idx="30430">
                  <c:v>773.12099999999998</c:v>
                </c:pt>
                <c:pt idx="30431">
                  <c:v>773.13400000000001</c:v>
                </c:pt>
                <c:pt idx="30432">
                  <c:v>773.14700000000005</c:v>
                </c:pt>
                <c:pt idx="30433">
                  <c:v>773.16099999999994</c:v>
                </c:pt>
                <c:pt idx="30434">
                  <c:v>773.17399999999998</c:v>
                </c:pt>
                <c:pt idx="30435">
                  <c:v>773.18700000000001</c:v>
                </c:pt>
                <c:pt idx="30436">
                  <c:v>773.20100000000002</c:v>
                </c:pt>
                <c:pt idx="30437">
                  <c:v>773.21500000000003</c:v>
                </c:pt>
                <c:pt idx="30438">
                  <c:v>773.22900000000004</c:v>
                </c:pt>
                <c:pt idx="30439">
                  <c:v>773.24199999999996</c:v>
                </c:pt>
                <c:pt idx="30440">
                  <c:v>773.25599999999997</c:v>
                </c:pt>
                <c:pt idx="30441">
                  <c:v>773.26900000000001</c:v>
                </c:pt>
                <c:pt idx="30442">
                  <c:v>773.28300000000002</c:v>
                </c:pt>
                <c:pt idx="30443">
                  <c:v>773.29700000000003</c:v>
                </c:pt>
                <c:pt idx="30444">
                  <c:v>773.31100000000004</c:v>
                </c:pt>
                <c:pt idx="30445">
                  <c:v>773.32399999999996</c:v>
                </c:pt>
                <c:pt idx="30446">
                  <c:v>773.33799999999997</c:v>
                </c:pt>
                <c:pt idx="30447">
                  <c:v>773.35199999999998</c:v>
                </c:pt>
                <c:pt idx="30448">
                  <c:v>773.36500000000001</c:v>
                </c:pt>
                <c:pt idx="30449">
                  <c:v>773.37900000000002</c:v>
                </c:pt>
                <c:pt idx="30450">
                  <c:v>773.39300000000003</c:v>
                </c:pt>
                <c:pt idx="30451">
                  <c:v>773.40599999999995</c:v>
                </c:pt>
                <c:pt idx="30452">
                  <c:v>773.42</c:v>
                </c:pt>
                <c:pt idx="30453">
                  <c:v>773.43399999999997</c:v>
                </c:pt>
                <c:pt idx="30454">
                  <c:v>773.447</c:v>
                </c:pt>
                <c:pt idx="30455">
                  <c:v>773.46100000000001</c:v>
                </c:pt>
                <c:pt idx="30456">
                  <c:v>773.47500000000002</c:v>
                </c:pt>
                <c:pt idx="30457">
                  <c:v>773.48900000000003</c:v>
                </c:pt>
                <c:pt idx="30458">
                  <c:v>773.50199999999995</c:v>
                </c:pt>
                <c:pt idx="30459">
                  <c:v>773.51599999999996</c:v>
                </c:pt>
                <c:pt idx="30460">
                  <c:v>773.53</c:v>
                </c:pt>
                <c:pt idx="30461">
                  <c:v>773.54600000000005</c:v>
                </c:pt>
                <c:pt idx="30462">
                  <c:v>773.56</c:v>
                </c:pt>
                <c:pt idx="30463">
                  <c:v>773.57500000000005</c:v>
                </c:pt>
                <c:pt idx="30464">
                  <c:v>773.59</c:v>
                </c:pt>
                <c:pt idx="30465">
                  <c:v>773.60500000000002</c:v>
                </c:pt>
                <c:pt idx="30466">
                  <c:v>773.62</c:v>
                </c:pt>
                <c:pt idx="30467">
                  <c:v>773.63400000000001</c:v>
                </c:pt>
                <c:pt idx="30468">
                  <c:v>773.649</c:v>
                </c:pt>
                <c:pt idx="30469">
                  <c:v>773.66399999999999</c:v>
                </c:pt>
                <c:pt idx="30470">
                  <c:v>773.678</c:v>
                </c:pt>
                <c:pt idx="30471">
                  <c:v>773.69299999999998</c:v>
                </c:pt>
                <c:pt idx="30472">
                  <c:v>773.70699999999999</c:v>
                </c:pt>
                <c:pt idx="30473">
                  <c:v>773.721</c:v>
                </c:pt>
                <c:pt idx="30474">
                  <c:v>773.73599999999999</c:v>
                </c:pt>
                <c:pt idx="30475">
                  <c:v>773.75</c:v>
                </c:pt>
                <c:pt idx="30476">
                  <c:v>773.76400000000001</c:v>
                </c:pt>
                <c:pt idx="30477">
                  <c:v>773.779</c:v>
                </c:pt>
                <c:pt idx="30478">
                  <c:v>773.79300000000001</c:v>
                </c:pt>
                <c:pt idx="30479">
                  <c:v>773.80700000000002</c:v>
                </c:pt>
                <c:pt idx="30480">
                  <c:v>773.822</c:v>
                </c:pt>
                <c:pt idx="30481">
                  <c:v>773.83600000000001</c:v>
                </c:pt>
                <c:pt idx="30482">
                  <c:v>773.851</c:v>
                </c:pt>
                <c:pt idx="30483">
                  <c:v>773.86500000000001</c:v>
                </c:pt>
                <c:pt idx="30484">
                  <c:v>773.88</c:v>
                </c:pt>
                <c:pt idx="30485">
                  <c:v>773.89499999999998</c:v>
                </c:pt>
                <c:pt idx="30486">
                  <c:v>773.90899999999999</c:v>
                </c:pt>
                <c:pt idx="30487">
                  <c:v>773.92399999999998</c:v>
                </c:pt>
                <c:pt idx="30488">
                  <c:v>773.93899999999996</c:v>
                </c:pt>
                <c:pt idx="30489">
                  <c:v>773.95399999999995</c:v>
                </c:pt>
                <c:pt idx="30490">
                  <c:v>773.96799999999996</c:v>
                </c:pt>
                <c:pt idx="30491">
                  <c:v>773.98299999999995</c:v>
                </c:pt>
                <c:pt idx="30492">
                  <c:v>773.99800000000005</c:v>
                </c:pt>
                <c:pt idx="30493">
                  <c:v>774.01300000000003</c:v>
                </c:pt>
                <c:pt idx="30494">
                  <c:v>774.02700000000004</c:v>
                </c:pt>
                <c:pt idx="30495">
                  <c:v>774.04200000000003</c:v>
                </c:pt>
                <c:pt idx="30496">
                  <c:v>774.05700000000002</c:v>
                </c:pt>
                <c:pt idx="30497">
                  <c:v>774.072</c:v>
                </c:pt>
                <c:pt idx="30498">
                  <c:v>774.08600000000001</c:v>
                </c:pt>
                <c:pt idx="30499">
                  <c:v>774.101</c:v>
                </c:pt>
                <c:pt idx="30500">
                  <c:v>774.11599999999999</c:v>
                </c:pt>
                <c:pt idx="30501">
                  <c:v>774.13</c:v>
                </c:pt>
                <c:pt idx="30502">
                  <c:v>774.14499999999998</c:v>
                </c:pt>
                <c:pt idx="30503">
                  <c:v>774.16</c:v>
                </c:pt>
                <c:pt idx="30504">
                  <c:v>774.17499999999995</c:v>
                </c:pt>
                <c:pt idx="30505">
                  <c:v>774.18899999999996</c:v>
                </c:pt>
                <c:pt idx="30506">
                  <c:v>774.20399999999995</c:v>
                </c:pt>
                <c:pt idx="30507">
                  <c:v>774.21900000000005</c:v>
                </c:pt>
                <c:pt idx="30508">
                  <c:v>774.23400000000004</c:v>
                </c:pt>
                <c:pt idx="30509">
                  <c:v>774.24800000000005</c:v>
                </c:pt>
                <c:pt idx="30510">
                  <c:v>774.26300000000003</c:v>
                </c:pt>
                <c:pt idx="30511">
                  <c:v>774.27800000000002</c:v>
                </c:pt>
                <c:pt idx="30512">
                  <c:v>774.29300000000001</c:v>
                </c:pt>
                <c:pt idx="30513">
                  <c:v>774.30700000000002</c:v>
                </c:pt>
                <c:pt idx="30514">
                  <c:v>774.322</c:v>
                </c:pt>
                <c:pt idx="30515">
                  <c:v>774.33699999999999</c:v>
                </c:pt>
                <c:pt idx="30516">
                  <c:v>774.35199999999998</c:v>
                </c:pt>
                <c:pt idx="30517">
                  <c:v>774.36599999999999</c:v>
                </c:pt>
                <c:pt idx="30518">
                  <c:v>774.38099999999997</c:v>
                </c:pt>
                <c:pt idx="30519">
                  <c:v>774.39599999999996</c:v>
                </c:pt>
                <c:pt idx="30520">
                  <c:v>774.41</c:v>
                </c:pt>
                <c:pt idx="30521">
                  <c:v>774.42399999999998</c:v>
                </c:pt>
                <c:pt idx="30522">
                  <c:v>774.43799999999999</c:v>
                </c:pt>
                <c:pt idx="30523">
                  <c:v>774.45100000000002</c:v>
                </c:pt>
                <c:pt idx="30524">
                  <c:v>774.46500000000003</c:v>
                </c:pt>
                <c:pt idx="30525">
                  <c:v>774.47799999999995</c:v>
                </c:pt>
                <c:pt idx="30526">
                  <c:v>774.49199999999996</c:v>
                </c:pt>
                <c:pt idx="30527">
                  <c:v>774.505</c:v>
                </c:pt>
                <c:pt idx="30528">
                  <c:v>774.51800000000003</c:v>
                </c:pt>
                <c:pt idx="30529">
                  <c:v>774.53200000000004</c:v>
                </c:pt>
                <c:pt idx="30530">
                  <c:v>774.54499999999996</c:v>
                </c:pt>
                <c:pt idx="30531">
                  <c:v>774.55799999999999</c:v>
                </c:pt>
                <c:pt idx="30532">
                  <c:v>774.57100000000003</c:v>
                </c:pt>
                <c:pt idx="30533">
                  <c:v>774.58500000000004</c:v>
                </c:pt>
                <c:pt idx="30534">
                  <c:v>774.59900000000005</c:v>
                </c:pt>
                <c:pt idx="30535">
                  <c:v>774.61199999999997</c:v>
                </c:pt>
                <c:pt idx="30536">
                  <c:v>774.62599999999998</c:v>
                </c:pt>
                <c:pt idx="30537">
                  <c:v>774.64</c:v>
                </c:pt>
                <c:pt idx="30538">
                  <c:v>774.65300000000002</c:v>
                </c:pt>
                <c:pt idx="30539">
                  <c:v>774.66700000000003</c:v>
                </c:pt>
                <c:pt idx="30540">
                  <c:v>774.68100000000004</c:v>
                </c:pt>
                <c:pt idx="30541">
                  <c:v>774.69399999999996</c:v>
                </c:pt>
                <c:pt idx="30542">
                  <c:v>774.70799999999997</c:v>
                </c:pt>
                <c:pt idx="30543">
                  <c:v>774.72199999999998</c:v>
                </c:pt>
                <c:pt idx="30544">
                  <c:v>774.73500000000001</c:v>
                </c:pt>
                <c:pt idx="30545">
                  <c:v>774.74900000000002</c:v>
                </c:pt>
                <c:pt idx="30546">
                  <c:v>774.76300000000003</c:v>
                </c:pt>
                <c:pt idx="30547">
                  <c:v>774.77599999999995</c:v>
                </c:pt>
                <c:pt idx="30548">
                  <c:v>774.79</c:v>
                </c:pt>
                <c:pt idx="30549">
                  <c:v>774.80399999999997</c:v>
                </c:pt>
                <c:pt idx="30550">
                  <c:v>774.81700000000001</c:v>
                </c:pt>
                <c:pt idx="30551">
                  <c:v>774.83100000000002</c:v>
                </c:pt>
                <c:pt idx="30552">
                  <c:v>774.84500000000003</c:v>
                </c:pt>
                <c:pt idx="30553">
                  <c:v>774.85900000000004</c:v>
                </c:pt>
                <c:pt idx="30554">
                  <c:v>774.87300000000005</c:v>
                </c:pt>
                <c:pt idx="30555">
                  <c:v>774.88699999999994</c:v>
                </c:pt>
                <c:pt idx="30556">
                  <c:v>774.90099999999995</c:v>
                </c:pt>
                <c:pt idx="30557">
                  <c:v>774.91499999999996</c:v>
                </c:pt>
                <c:pt idx="30558">
                  <c:v>774.92899999999997</c:v>
                </c:pt>
                <c:pt idx="30559">
                  <c:v>774.94299999999998</c:v>
                </c:pt>
                <c:pt idx="30560">
                  <c:v>774.95699999999999</c:v>
                </c:pt>
                <c:pt idx="30561">
                  <c:v>774.97199999999998</c:v>
                </c:pt>
                <c:pt idx="30562">
                  <c:v>774.98599999999999</c:v>
                </c:pt>
                <c:pt idx="30563">
                  <c:v>775</c:v>
                </c:pt>
                <c:pt idx="30564">
                  <c:v>775.01400000000001</c:v>
                </c:pt>
                <c:pt idx="30565">
                  <c:v>775.029</c:v>
                </c:pt>
                <c:pt idx="30566">
                  <c:v>775.04300000000001</c:v>
                </c:pt>
                <c:pt idx="30567">
                  <c:v>775.05700000000002</c:v>
                </c:pt>
                <c:pt idx="30568">
                  <c:v>775.07100000000003</c:v>
                </c:pt>
                <c:pt idx="30569">
                  <c:v>775.08500000000004</c:v>
                </c:pt>
                <c:pt idx="30570">
                  <c:v>775.09900000000005</c:v>
                </c:pt>
                <c:pt idx="30571">
                  <c:v>775.11300000000006</c:v>
                </c:pt>
                <c:pt idx="30572">
                  <c:v>775.12699999999995</c:v>
                </c:pt>
                <c:pt idx="30573">
                  <c:v>775.14</c:v>
                </c:pt>
                <c:pt idx="30574">
                  <c:v>775.154</c:v>
                </c:pt>
                <c:pt idx="30575">
                  <c:v>775.16800000000001</c:v>
                </c:pt>
                <c:pt idx="30576">
                  <c:v>775.18200000000002</c:v>
                </c:pt>
                <c:pt idx="30577">
                  <c:v>775.19500000000005</c:v>
                </c:pt>
                <c:pt idx="30578">
                  <c:v>775.20899999999995</c:v>
                </c:pt>
                <c:pt idx="30579">
                  <c:v>775.22299999999996</c:v>
                </c:pt>
                <c:pt idx="30580">
                  <c:v>775.23699999999997</c:v>
                </c:pt>
                <c:pt idx="30581">
                  <c:v>775.25099999999998</c:v>
                </c:pt>
                <c:pt idx="30582">
                  <c:v>775.26499999999999</c:v>
                </c:pt>
                <c:pt idx="30583">
                  <c:v>775.279</c:v>
                </c:pt>
                <c:pt idx="30584">
                  <c:v>775.29300000000001</c:v>
                </c:pt>
                <c:pt idx="30585">
                  <c:v>775.30700000000002</c:v>
                </c:pt>
                <c:pt idx="30586">
                  <c:v>775.32100000000003</c:v>
                </c:pt>
                <c:pt idx="30587">
                  <c:v>775.33500000000004</c:v>
                </c:pt>
                <c:pt idx="30588">
                  <c:v>775.35</c:v>
                </c:pt>
                <c:pt idx="30589">
                  <c:v>775.36300000000006</c:v>
                </c:pt>
                <c:pt idx="30590">
                  <c:v>775.37699999999995</c:v>
                </c:pt>
                <c:pt idx="30591">
                  <c:v>775.39200000000005</c:v>
                </c:pt>
                <c:pt idx="30592">
                  <c:v>775.40700000000004</c:v>
                </c:pt>
                <c:pt idx="30593">
                  <c:v>775.42200000000003</c:v>
                </c:pt>
                <c:pt idx="30594">
                  <c:v>775.43700000000001</c:v>
                </c:pt>
                <c:pt idx="30595">
                  <c:v>775.452</c:v>
                </c:pt>
                <c:pt idx="30596">
                  <c:v>775.46600000000001</c:v>
                </c:pt>
                <c:pt idx="30597">
                  <c:v>775.48099999999999</c:v>
                </c:pt>
                <c:pt idx="30598">
                  <c:v>775.49599999999998</c:v>
                </c:pt>
                <c:pt idx="30599">
                  <c:v>775.51099999999997</c:v>
                </c:pt>
                <c:pt idx="30600">
                  <c:v>775.52499999999998</c:v>
                </c:pt>
                <c:pt idx="30601">
                  <c:v>775.54</c:v>
                </c:pt>
                <c:pt idx="30602">
                  <c:v>775.55499999999995</c:v>
                </c:pt>
                <c:pt idx="30603">
                  <c:v>775.57</c:v>
                </c:pt>
                <c:pt idx="30604">
                  <c:v>775.58399999999995</c:v>
                </c:pt>
                <c:pt idx="30605">
                  <c:v>775.59900000000005</c:v>
                </c:pt>
                <c:pt idx="30606">
                  <c:v>775.61400000000003</c:v>
                </c:pt>
                <c:pt idx="30607">
                  <c:v>775.62800000000004</c:v>
                </c:pt>
                <c:pt idx="30608">
                  <c:v>775.64300000000003</c:v>
                </c:pt>
                <c:pt idx="30609">
                  <c:v>775.65800000000002</c:v>
                </c:pt>
                <c:pt idx="30610">
                  <c:v>775.673</c:v>
                </c:pt>
                <c:pt idx="30611">
                  <c:v>775.68700000000001</c:v>
                </c:pt>
                <c:pt idx="30612">
                  <c:v>775.702</c:v>
                </c:pt>
                <c:pt idx="30613">
                  <c:v>775.71699999999998</c:v>
                </c:pt>
                <c:pt idx="30614">
                  <c:v>775.73199999999997</c:v>
                </c:pt>
                <c:pt idx="30615">
                  <c:v>775.74599999999998</c:v>
                </c:pt>
                <c:pt idx="30616">
                  <c:v>775.76099999999997</c:v>
                </c:pt>
                <c:pt idx="30617">
                  <c:v>775.77499999999998</c:v>
                </c:pt>
                <c:pt idx="30618">
                  <c:v>775.79</c:v>
                </c:pt>
                <c:pt idx="30619">
                  <c:v>775.80399999999997</c:v>
                </c:pt>
                <c:pt idx="30620">
                  <c:v>775.81899999999996</c:v>
                </c:pt>
                <c:pt idx="30621">
                  <c:v>775.83299999999997</c:v>
                </c:pt>
                <c:pt idx="30622">
                  <c:v>775.84799999999996</c:v>
                </c:pt>
                <c:pt idx="30623">
                  <c:v>775.86300000000006</c:v>
                </c:pt>
                <c:pt idx="30624">
                  <c:v>775.87699999999995</c:v>
                </c:pt>
                <c:pt idx="30625">
                  <c:v>775.89200000000005</c:v>
                </c:pt>
                <c:pt idx="30626">
                  <c:v>775.90599999999995</c:v>
                </c:pt>
                <c:pt idx="30627">
                  <c:v>775.92100000000005</c:v>
                </c:pt>
                <c:pt idx="30628">
                  <c:v>775.93600000000004</c:v>
                </c:pt>
                <c:pt idx="30629">
                  <c:v>775.95</c:v>
                </c:pt>
                <c:pt idx="30630">
                  <c:v>775.96500000000003</c:v>
                </c:pt>
                <c:pt idx="30631">
                  <c:v>775.98</c:v>
                </c:pt>
                <c:pt idx="30632">
                  <c:v>775.99400000000003</c:v>
                </c:pt>
                <c:pt idx="30633">
                  <c:v>776.00900000000001</c:v>
                </c:pt>
                <c:pt idx="30634">
                  <c:v>776.024</c:v>
                </c:pt>
                <c:pt idx="30635">
                  <c:v>776.03800000000001</c:v>
                </c:pt>
                <c:pt idx="30636">
                  <c:v>776.053</c:v>
                </c:pt>
                <c:pt idx="30637">
                  <c:v>776.06799999999998</c:v>
                </c:pt>
                <c:pt idx="30638">
                  <c:v>776.08299999999997</c:v>
                </c:pt>
                <c:pt idx="30639">
                  <c:v>776.09699999999998</c:v>
                </c:pt>
                <c:pt idx="30640">
                  <c:v>776.11199999999997</c:v>
                </c:pt>
                <c:pt idx="30641">
                  <c:v>776.12699999999995</c:v>
                </c:pt>
                <c:pt idx="30642">
                  <c:v>776.14099999999996</c:v>
                </c:pt>
                <c:pt idx="30643">
                  <c:v>776.15599999999995</c:v>
                </c:pt>
                <c:pt idx="30644">
                  <c:v>776.17100000000005</c:v>
                </c:pt>
                <c:pt idx="30645">
                  <c:v>776.18600000000004</c:v>
                </c:pt>
                <c:pt idx="30646">
                  <c:v>776.2</c:v>
                </c:pt>
                <c:pt idx="30647">
                  <c:v>776.21500000000003</c:v>
                </c:pt>
                <c:pt idx="30648">
                  <c:v>776.23</c:v>
                </c:pt>
                <c:pt idx="30649">
                  <c:v>776.24400000000003</c:v>
                </c:pt>
                <c:pt idx="30650">
                  <c:v>776.25900000000001</c:v>
                </c:pt>
                <c:pt idx="30651">
                  <c:v>776.27300000000002</c:v>
                </c:pt>
                <c:pt idx="30652">
                  <c:v>776.28700000000003</c:v>
                </c:pt>
                <c:pt idx="30653">
                  <c:v>776.30100000000004</c:v>
                </c:pt>
                <c:pt idx="30654">
                  <c:v>776.31399999999996</c:v>
                </c:pt>
                <c:pt idx="30655">
                  <c:v>776.32799999999997</c:v>
                </c:pt>
                <c:pt idx="30656">
                  <c:v>776.34199999999998</c:v>
                </c:pt>
                <c:pt idx="30657">
                  <c:v>776.35500000000002</c:v>
                </c:pt>
                <c:pt idx="30658">
                  <c:v>776.36900000000003</c:v>
                </c:pt>
                <c:pt idx="30659">
                  <c:v>776.38300000000004</c:v>
                </c:pt>
                <c:pt idx="30660">
                  <c:v>776.39599999999996</c:v>
                </c:pt>
                <c:pt idx="30661">
                  <c:v>776.41</c:v>
                </c:pt>
                <c:pt idx="30662">
                  <c:v>776.42399999999998</c:v>
                </c:pt>
                <c:pt idx="30663">
                  <c:v>776.43700000000001</c:v>
                </c:pt>
                <c:pt idx="30664">
                  <c:v>776.45100000000002</c:v>
                </c:pt>
                <c:pt idx="30665">
                  <c:v>776.46500000000003</c:v>
                </c:pt>
                <c:pt idx="30666">
                  <c:v>776.47900000000004</c:v>
                </c:pt>
                <c:pt idx="30667">
                  <c:v>776.49199999999996</c:v>
                </c:pt>
                <c:pt idx="30668">
                  <c:v>776.50599999999997</c:v>
                </c:pt>
                <c:pt idx="30669">
                  <c:v>776.52</c:v>
                </c:pt>
                <c:pt idx="30670">
                  <c:v>776.53300000000002</c:v>
                </c:pt>
                <c:pt idx="30671">
                  <c:v>776.54700000000003</c:v>
                </c:pt>
                <c:pt idx="30672">
                  <c:v>776.56100000000004</c:v>
                </c:pt>
                <c:pt idx="30673">
                  <c:v>776.57399999999996</c:v>
                </c:pt>
                <c:pt idx="30674">
                  <c:v>776.58799999999997</c:v>
                </c:pt>
                <c:pt idx="30675">
                  <c:v>776.601</c:v>
                </c:pt>
                <c:pt idx="30676">
                  <c:v>776.61500000000001</c:v>
                </c:pt>
                <c:pt idx="30677">
                  <c:v>776.62900000000002</c:v>
                </c:pt>
                <c:pt idx="30678">
                  <c:v>776.64200000000005</c:v>
                </c:pt>
                <c:pt idx="30679">
                  <c:v>776.65599999999995</c:v>
                </c:pt>
                <c:pt idx="30680">
                  <c:v>776.67</c:v>
                </c:pt>
                <c:pt idx="30681">
                  <c:v>776.68299999999999</c:v>
                </c:pt>
                <c:pt idx="30682">
                  <c:v>776.697</c:v>
                </c:pt>
                <c:pt idx="30683">
                  <c:v>776.71100000000001</c:v>
                </c:pt>
                <c:pt idx="30684">
                  <c:v>776.72400000000005</c:v>
                </c:pt>
                <c:pt idx="30685">
                  <c:v>776.73800000000006</c:v>
                </c:pt>
                <c:pt idx="30686">
                  <c:v>776.75199999999995</c:v>
                </c:pt>
                <c:pt idx="30687">
                  <c:v>776.76499999999999</c:v>
                </c:pt>
                <c:pt idx="30688">
                  <c:v>776.779</c:v>
                </c:pt>
                <c:pt idx="30689">
                  <c:v>776.79300000000001</c:v>
                </c:pt>
                <c:pt idx="30690">
                  <c:v>776.80700000000002</c:v>
                </c:pt>
                <c:pt idx="30691">
                  <c:v>776.82</c:v>
                </c:pt>
                <c:pt idx="30692">
                  <c:v>776.83399999999995</c:v>
                </c:pt>
                <c:pt idx="30693">
                  <c:v>776.84799999999996</c:v>
                </c:pt>
                <c:pt idx="30694">
                  <c:v>776.86099999999999</c:v>
                </c:pt>
                <c:pt idx="30695">
                  <c:v>776.875</c:v>
                </c:pt>
                <c:pt idx="30696">
                  <c:v>776.88900000000001</c:v>
                </c:pt>
                <c:pt idx="30697">
                  <c:v>776.90200000000004</c:v>
                </c:pt>
                <c:pt idx="30698">
                  <c:v>776.91600000000005</c:v>
                </c:pt>
                <c:pt idx="30699">
                  <c:v>776.93</c:v>
                </c:pt>
                <c:pt idx="30700">
                  <c:v>776.94299999999998</c:v>
                </c:pt>
                <c:pt idx="30701">
                  <c:v>776.95699999999999</c:v>
                </c:pt>
                <c:pt idx="30702">
                  <c:v>776.971</c:v>
                </c:pt>
                <c:pt idx="30703">
                  <c:v>776.98400000000004</c:v>
                </c:pt>
                <c:pt idx="30704">
                  <c:v>776.99800000000005</c:v>
                </c:pt>
                <c:pt idx="30705">
                  <c:v>777.01199999999994</c:v>
                </c:pt>
                <c:pt idx="30706">
                  <c:v>777.02599999999995</c:v>
                </c:pt>
                <c:pt idx="30707">
                  <c:v>777.03899999999999</c:v>
                </c:pt>
                <c:pt idx="30708">
                  <c:v>777.053</c:v>
                </c:pt>
                <c:pt idx="30709">
                  <c:v>777.06700000000001</c:v>
                </c:pt>
                <c:pt idx="30710">
                  <c:v>777.08</c:v>
                </c:pt>
                <c:pt idx="30711">
                  <c:v>777.09400000000005</c:v>
                </c:pt>
                <c:pt idx="30712">
                  <c:v>777.10799999999995</c:v>
                </c:pt>
                <c:pt idx="30713">
                  <c:v>777.12199999999996</c:v>
                </c:pt>
                <c:pt idx="30714">
                  <c:v>777.13599999999997</c:v>
                </c:pt>
                <c:pt idx="30715">
                  <c:v>777.149</c:v>
                </c:pt>
                <c:pt idx="30716">
                  <c:v>777.16300000000001</c:v>
                </c:pt>
                <c:pt idx="30717">
                  <c:v>777.178</c:v>
                </c:pt>
                <c:pt idx="30718">
                  <c:v>777.19299999999998</c:v>
                </c:pt>
                <c:pt idx="30719">
                  <c:v>777.20799999999997</c:v>
                </c:pt>
                <c:pt idx="30720">
                  <c:v>777.22299999999996</c:v>
                </c:pt>
                <c:pt idx="30721">
                  <c:v>777.23800000000006</c:v>
                </c:pt>
                <c:pt idx="30722">
                  <c:v>777.25199999999995</c:v>
                </c:pt>
                <c:pt idx="30723">
                  <c:v>777.26700000000005</c:v>
                </c:pt>
                <c:pt idx="30724">
                  <c:v>777.28099999999995</c:v>
                </c:pt>
                <c:pt idx="30725">
                  <c:v>777.29600000000005</c:v>
                </c:pt>
                <c:pt idx="30726">
                  <c:v>777.31</c:v>
                </c:pt>
                <c:pt idx="30727">
                  <c:v>777.32399999999996</c:v>
                </c:pt>
                <c:pt idx="30728">
                  <c:v>777.33799999999997</c:v>
                </c:pt>
                <c:pt idx="30729">
                  <c:v>777.35299999999995</c:v>
                </c:pt>
                <c:pt idx="30730">
                  <c:v>777.36699999999996</c:v>
                </c:pt>
                <c:pt idx="30731">
                  <c:v>777.38099999999997</c:v>
                </c:pt>
                <c:pt idx="30732">
                  <c:v>777.39499999999998</c:v>
                </c:pt>
                <c:pt idx="30733">
                  <c:v>777.41</c:v>
                </c:pt>
                <c:pt idx="30734">
                  <c:v>777.42399999999998</c:v>
                </c:pt>
                <c:pt idx="30735">
                  <c:v>777.43899999999996</c:v>
                </c:pt>
                <c:pt idx="30736">
                  <c:v>777.45399999999995</c:v>
                </c:pt>
                <c:pt idx="30737">
                  <c:v>777.46799999999996</c:v>
                </c:pt>
                <c:pt idx="30738">
                  <c:v>777.48299999999995</c:v>
                </c:pt>
                <c:pt idx="30739">
                  <c:v>777.49800000000005</c:v>
                </c:pt>
                <c:pt idx="30740">
                  <c:v>777.51199999999994</c:v>
                </c:pt>
                <c:pt idx="30741">
                  <c:v>777.52700000000004</c:v>
                </c:pt>
                <c:pt idx="30742">
                  <c:v>777.54200000000003</c:v>
                </c:pt>
                <c:pt idx="30743">
                  <c:v>777.55700000000002</c:v>
                </c:pt>
                <c:pt idx="30744">
                  <c:v>777.57100000000003</c:v>
                </c:pt>
                <c:pt idx="30745">
                  <c:v>777.58600000000001</c:v>
                </c:pt>
                <c:pt idx="30746">
                  <c:v>777.601</c:v>
                </c:pt>
                <c:pt idx="30747">
                  <c:v>777.61599999999999</c:v>
                </c:pt>
                <c:pt idx="30748">
                  <c:v>777.63099999999997</c:v>
                </c:pt>
                <c:pt idx="30749">
                  <c:v>777.64499999999998</c:v>
                </c:pt>
                <c:pt idx="30750">
                  <c:v>777.66</c:v>
                </c:pt>
                <c:pt idx="30751">
                  <c:v>777.67499999999995</c:v>
                </c:pt>
                <c:pt idx="30752">
                  <c:v>777.69</c:v>
                </c:pt>
                <c:pt idx="30753">
                  <c:v>777.70600000000002</c:v>
                </c:pt>
                <c:pt idx="30754">
                  <c:v>777.721</c:v>
                </c:pt>
                <c:pt idx="30755">
                  <c:v>777.73599999999999</c:v>
                </c:pt>
                <c:pt idx="30756">
                  <c:v>777.75099999999998</c:v>
                </c:pt>
                <c:pt idx="30757">
                  <c:v>777.76599999999996</c:v>
                </c:pt>
                <c:pt idx="30758">
                  <c:v>777.78099999999995</c:v>
                </c:pt>
                <c:pt idx="30759">
                  <c:v>777.79600000000005</c:v>
                </c:pt>
                <c:pt idx="30760">
                  <c:v>777.81100000000004</c:v>
                </c:pt>
                <c:pt idx="30761">
                  <c:v>777.82600000000002</c:v>
                </c:pt>
                <c:pt idx="30762">
                  <c:v>777.84</c:v>
                </c:pt>
                <c:pt idx="30763">
                  <c:v>777.85599999999999</c:v>
                </c:pt>
                <c:pt idx="30764">
                  <c:v>777.87099999999998</c:v>
                </c:pt>
                <c:pt idx="30765">
                  <c:v>777.88599999999997</c:v>
                </c:pt>
                <c:pt idx="30766">
                  <c:v>777.90099999999995</c:v>
                </c:pt>
                <c:pt idx="30767">
                  <c:v>777.91600000000005</c:v>
                </c:pt>
                <c:pt idx="30768">
                  <c:v>777.93100000000004</c:v>
                </c:pt>
                <c:pt idx="30769">
                  <c:v>777.947</c:v>
                </c:pt>
                <c:pt idx="30770">
                  <c:v>777.96199999999999</c:v>
                </c:pt>
                <c:pt idx="30771">
                  <c:v>777.976</c:v>
                </c:pt>
                <c:pt idx="30772">
                  <c:v>777.99099999999999</c:v>
                </c:pt>
                <c:pt idx="30773">
                  <c:v>778.00599999999997</c:v>
                </c:pt>
                <c:pt idx="30774">
                  <c:v>778.02099999999996</c:v>
                </c:pt>
                <c:pt idx="30775">
                  <c:v>778.03499999999997</c:v>
                </c:pt>
                <c:pt idx="30776">
                  <c:v>778.05</c:v>
                </c:pt>
                <c:pt idx="30777">
                  <c:v>778.06500000000005</c:v>
                </c:pt>
                <c:pt idx="30778">
                  <c:v>778.07799999999997</c:v>
                </c:pt>
                <c:pt idx="30779">
                  <c:v>778.09199999999998</c:v>
                </c:pt>
                <c:pt idx="30780">
                  <c:v>778.10599999999999</c:v>
                </c:pt>
                <c:pt idx="30781">
                  <c:v>778.11900000000003</c:v>
                </c:pt>
                <c:pt idx="30782">
                  <c:v>778.13199999999995</c:v>
                </c:pt>
                <c:pt idx="30783">
                  <c:v>778.14599999999996</c:v>
                </c:pt>
                <c:pt idx="30784">
                  <c:v>778.15899999999999</c:v>
                </c:pt>
                <c:pt idx="30785">
                  <c:v>778.173</c:v>
                </c:pt>
                <c:pt idx="30786">
                  <c:v>778.18700000000001</c:v>
                </c:pt>
                <c:pt idx="30787">
                  <c:v>778.2</c:v>
                </c:pt>
                <c:pt idx="30788">
                  <c:v>778.21400000000006</c:v>
                </c:pt>
                <c:pt idx="30789">
                  <c:v>778.22799999999995</c:v>
                </c:pt>
                <c:pt idx="30790">
                  <c:v>778.24099999999999</c:v>
                </c:pt>
                <c:pt idx="30791">
                  <c:v>778.255</c:v>
                </c:pt>
                <c:pt idx="30792">
                  <c:v>778.26900000000001</c:v>
                </c:pt>
                <c:pt idx="30793">
                  <c:v>778.28200000000004</c:v>
                </c:pt>
                <c:pt idx="30794">
                  <c:v>778.29600000000005</c:v>
                </c:pt>
                <c:pt idx="30795">
                  <c:v>778.31</c:v>
                </c:pt>
                <c:pt idx="30796">
                  <c:v>778.32399999999996</c:v>
                </c:pt>
                <c:pt idx="30797">
                  <c:v>778.33699999999999</c:v>
                </c:pt>
                <c:pt idx="30798">
                  <c:v>778.351</c:v>
                </c:pt>
                <c:pt idx="30799">
                  <c:v>778.36500000000001</c:v>
                </c:pt>
                <c:pt idx="30800">
                  <c:v>778.37800000000004</c:v>
                </c:pt>
                <c:pt idx="30801">
                  <c:v>778.39200000000005</c:v>
                </c:pt>
                <c:pt idx="30802">
                  <c:v>778.40599999999995</c:v>
                </c:pt>
                <c:pt idx="30803">
                  <c:v>778.41899999999998</c:v>
                </c:pt>
                <c:pt idx="30804">
                  <c:v>778.43299999999999</c:v>
                </c:pt>
                <c:pt idx="30805">
                  <c:v>778.447</c:v>
                </c:pt>
                <c:pt idx="30806">
                  <c:v>778.46</c:v>
                </c:pt>
                <c:pt idx="30807">
                  <c:v>778.47400000000005</c:v>
                </c:pt>
                <c:pt idx="30808">
                  <c:v>778.48800000000006</c:v>
                </c:pt>
                <c:pt idx="30809">
                  <c:v>778.50099999999998</c:v>
                </c:pt>
                <c:pt idx="30810">
                  <c:v>778.51499999999999</c:v>
                </c:pt>
                <c:pt idx="30811">
                  <c:v>778.529</c:v>
                </c:pt>
                <c:pt idx="30812">
                  <c:v>778.54200000000003</c:v>
                </c:pt>
                <c:pt idx="30813">
                  <c:v>778.55600000000004</c:v>
                </c:pt>
                <c:pt idx="30814">
                  <c:v>778.57</c:v>
                </c:pt>
                <c:pt idx="30815">
                  <c:v>778.58399999999995</c:v>
                </c:pt>
                <c:pt idx="30816">
                  <c:v>778.59699999999998</c:v>
                </c:pt>
                <c:pt idx="30817">
                  <c:v>778.61099999999999</c:v>
                </c:pt>
                <c:pt idx="30818">
                  <c:v>778.62400000000002</c:v>
                </c:pt>
                <c:pt idx="30819">
                  <c:v>778.63800000000003</c:v>
                </c:pt>
                <c:pt idx="30820">
                  <c:v>778.65200000000004</c:v>
                </c:pt>
                <c:pt idx="30821">
                  <c:v>778.66600000000005</c:v>
                </c:pt>
                <c:pt idx="30822">
                  <c:v>778.67899999999997</c:v>
                </c:pt>
                <c:pt idx="30823">
                  <c:v>778.69299999999998</c:v>
                </c:pt>
                <c:pt idx="30824">
                  <c:v>778.70699999999999</c:v>
                </c:pt>
                <c:pt idx="30825">
                  <c:v>778.721</c:v>
                </c:pt>
                <c:pt idx="30826">
                  <c:v>778.72500000000002</c:v>
                </c:pt>
                <c:pt idx="30827">
                  <c:v>778.72500000000002</c:v>
                </c:pt>
                <c:pt idx="30828">
                  <c:v>778.72500000000002</c:v>
                </c:pt>
                <c:pt idx="30829">
                  <c:v>778.72500000000002</c:v>
                </c:pt>
                <c:pt idx="30830">
                  <c:v>778.72500000000002</c:v>
                </c:pt>
                <c:pt idx="30831">
                  <c:v>778.72500000000002</c:v>
                </c:pt>
                <c:pt idx="30832">
                  <c:v>778.72500000000002</c:v>
                </c:pt>
                <c:pt idx="30833">
                  <c:v>778.72500000000002</c:v>
                </c:pt>
                <c:pt idx="30834">
                  <c:v>778.72500000000002</c:v>
                </c:pt>
                <c:pt idx="30835">
                  <c:v>778.72500000000002</c:v>
                </c:pt>
                <c:pt idx="30836">
                  <c:v>778.72500000000002</c:v>
                </c:pt>
                <c:pt idx="30837">
                  <c:v>778.72500000000002</c:v>
                </c:pt>
                <c:pt idx="30838">
                  <c:v>778.72500000000002</c:v>
                </c:pt>
                <c:pt idx="30839">
                  <c:v>778.72500000000002</c:v>
                </c:pt>
                <c:pt idx="30840">
                  <c:v>778.72500000000002</c:v>
                </c:pt>
                <c:pt idx="30841">
                  <c:v>778.72500000000002</c:v>
                </c:pt>
                <c:pt idx="30842">
                  <c:v>778.72500000000002</c:v>
                </c:pt>
                <c:pt idx="30843">
                  <c:v>778.72500000000002</c:v>
                </c:pt>
                <c:pt idx="30844">
                  <c:v>778.72500000000002</c:v>
                </c:pt>
                <c:pt idx="30845">
                  <c:v>778.72500000000002</c:v>
                </c:pt>
                <c:pt idx="30846">
                  <c:v>778.72500000000002</c:v>
                </c:pt>
                <c:pt idx="30847">
                  <c:v>778.72500000000002</c:v>
                </c:pt>
                <c:pt idx="30848">
                  <c:v>778.72500000000002</c:v>
                </c:pt>
                <c:pt idx="30849">
                  <c:v>778.72500000000002</c:v>
                </c:pt>
                <c:pt idx="30850">
                  <c:v>778.72500000000002</c:v>
                </c:pt>
                <c:pt idx="30851">
                  <c:v>778.72500000000002</c:v>
                </c:pt>
                <c:pt idx="30852">
                  <c:v>778.72500000000002</c:v>
                </c:pt>
                <c:pt idx="30853">
                  <c:v>778.72500000000002</c:v>
                </c:pt>
                <c:pt idx="30854">
                  <c:v>778.72500000000002</c:v>
                </c:pt>
                <c:pt idx="30855">
                  <c:v>778.72500000000002</c:v>
                </c:pt>
                <c:pt idx="30856">
                  <c:v>778.72500000000002</c:v>
                </c:pt>
                <c:pt idx="30857">
                  <c:v>778.72500000000002</c:v>
                </c:pt>
                <c:pt idx="30858">
                  <c:v>778.72500000000002</c:v>
                </c:pt>
                <c:pt idx="30859">
                  <c:v>778.72500000000002</c:v>
                </c:pt>
                <c:pt idx="30860">
                  <c:v>778.72500000000002</c:v>
                </c:pt>
                <c:pt idx="30861">
                  <c:v>778.72500000000002</c:v>
                </c:pt>
                <c:pt idx="30862">
                  <c:v>778.72500000000002</c:v>
                </c:pt>
                <c:pt idx="30863">
                  <c:v>778.72500000000002</c:v>
                </c:pt>
                <c:pt idx="30864">
                  <c:v>778.72500000000002</c:v>
                </c:pt>
                <c:pt idx="30865">
                  <c:v>778.72500000000002</c:v>
                </c:pt>
                <c:pt idx="30866">
                  <c:v>778.72500000000002</c:v>
                </c:pt>
                <c:pt idx="30867">
                  <c:v>778.72500000000002</c:v>
                </c:pt>
                <c:pt idx="30868">
                  <c:v>778.72500000000002</c:v>
                </c:pt>
                <c:pt idx="30869">
                  <c:v>778.72500000000002</c:v>
                </c:pt>
                <c:pt idx="30870">
                  <c:v>778.72500000000002</c:v>
                </c:pt>
                <c:pt idx="30871">
                  <c:v>778.72500000000002</c:v>
                </c:pt>
                <c:pt idx="30872">
                  <c:v>778.72500000000002</c:v>
                </c:pt>
                <c:pt idx="30873">
                  <c:v>778.72500000000002</c:v>
                </c:pt>
                <c:pt idx="30874">
                  <c:v>778.72500000000002</c:v>
                </c:pt>
                <c:pt idx="30875">
                  <c:v>778.72500000000002</c:v>
                </c:pt>
                <c:pt idx="30876">
                  <c:v>778.72500000000002</c:v>
                </c:pt>
                <c:pt idx="30877">
                  <c:v>778.72500000000002</c:v>
                </c:pt>
                <c:pt idx="30878">
                  <c:v>778.72500000000002</c:v>
                </c:pt>
                <c:pt idx="30879">
                  <c:v>778.72500000000002</c:v>
                </c:pt>
                <c:pt idx="30880">
                  <c:v>778.72500000000002</c:v>
                </c:pt>
                <c:pt idx="30881">
                  <c:v>778.72500000000002</c:v>
                </c:pt>
                <c:pt idx="30882">
                  <c:v>778.72500000000002</c:v>
                </c:pt>
                <c:pt idx="30883">
                  <c:v>778.72500000000002</c:v>
                </c:pt>
                <c:pt idx="30884">
                  <c:v>778.72500000000002</c:v>
                </c:pt>
                <c:pt idx="30885">
                  <c:v>778.72500000000002</c:v>
                </c:pt>
                <c:pt idx="30886">
                  <c:v>778.72500000000002</c:v>
                </c:pt>
                <c:pt idx="30887">
                  <c:v>778.72500000000002</c:v>
                </c:pt>
                <c:pt idx="30888">
                  <c:v>778.72500000000002</c:v>
                </c:pt>
                <c:pt idx="30889">
                  <c:v>778.72500000000002</c:v>
                </c:pt>
                <c:pt idx="30890">
                  <c:v>778.72500000000002</c:v>
                </c:pt>
                <c:pt idx="30891">
                  <c:v>778.72500000000002</c:v>
                </c:pt>
                <c:pt idx="30892">
                  <c:v>778.72500000000002</c:v>
                </c:pt>
                <c:pt idx="30893">
                  <c:v>778.72500000000002</c:v>
                </c:pt>
                <c:pt idx="30894">
                  <c:v>778.72500000000002</c:v>
                </c:pt>
                <c:pt idx="30895">
                  <c:v>778.72500000000002</c:v>
                </c:pt>
                <c:pt idx="30896">
                  <c:v>778.72500000000002</c:v>
                </c:pt>
                <c:pt idx="30897">
                  <c:v>778.72500000000002</c:v>
                </c:pt>
                <c:pt idx="30898">
                  <c:v>778.72500000000002</c:v>
                </c:pt>
                <c:pt idx="30899">
                  <c:v>778.72500000000002</c:v>
                </c:pt>
                <c:pt idx="30900">
                  <c:v>778.72500000000002</c:v>
                </c:pt>
                <c:pt idx="30901">
                  <c:v>778.72500000000002</c:v>
                </c:pt>
                <c:pt idx="30902">
                  <c:v>778.72500000000002</c:v>
                </c:pt>
                <c:pt idx="30903">
                  <c:v>778.72500000000002</c:v>
                </c:pt>
                <c:pt idx="30904">
                  <c:v>778.72500000000002</c:v>
                </c:pt>
                <c:pt idx="30905">
                  <c:v>778.72500000000002</c:v>
                </c:pt>
                <c:pt idx="30906">
                  <c:v>778.72500000000002</c:v>
                </c:pt>
                <c:pt idx="30907">
                  <c:v>778.72500000000002</c:v>
                </c:pt>
                <c:pt idx="30908">
                  <c:v>778.72500000000002</c:v>
                </c:pt>
                <c:pt idx="30909">
                  <c:v>778.72500000000002</c:v>
                </c:pt>
                <c:pt idx="30910">
                  <c:v>778.72500000000002</c:v>
                </c:pt>
                <c:pt idx="30911">
                  <c:v>778.72500000000002</c:v>
                </c:pt>
                <c:pt idx="30912">
                  <c:v>778.72500000000002</c:v>
                </c:pt>
                <c:pt idx="30913">
                  <c:v>778.72500000000002</c:v>
                </c:pt>
                <c:pt idx="30914">
                  <c:v>778.72500000000002</c:v>
                </c:pt>
                <c:pt idx="30915">
                  <c:v>778.72500000000002</c:v>
                </c:pt>
                <c:pt idx="30916">
                  <c:v>778.72500000000002</c:v>
                </c:pt>
                <c:pt idx="30917">
                  <c:v>778.72500000000002</c:v>
                </c:pt>
                <c:pt idx="30918">
                  <c:v>778.72500000000002</c:v>
                </c:pt>
                <c:pt idx="30919">
                  <c:v>778.72500000000002</c:v>
                </c:pt>
                <c:pt idx="30920">
                  <c:v>778.72500000000002</c:v>
                </c:pt>
                <c:pt idx="30921">
                  <c:v>778.72500000000002</c:v>
                </c:pt>
                <c:pt idx="30922">
                  <c:v>778.72500000000002</c:v>
                </c:pt>
                <c:pt idx="30923">
                  <c:v>778.72500000000002</c:v>
                </c:pt>
                <c:pt idx="30924">
                  <c:v>778.72500000000002</c:v>
                </c:pt>
                <c:pt idx="30925">
                  <c:v>778.72500000000002</c:v>
                </c:pt>
                <c:pt idx="30926">
                  <c:v>778.72500000000002</c:v>
                </c:pt>
                <c:pt idx="30927">
                  <c:v>778.72500000000002</c:v>
                </c:pt>
                <c:pt idx="30928">
                  <c:v>778.72500000000002</c:v>
                </c:pt>
                <c:pt idx="30929">
                  <c:v>778.72500000000002</c:v>
                </c:pt>
                <c:pt idx="30930">
                  <c:v>778.72500000000002</c:v>
                </c:pt>
                <c:pt idx="30931">
                  <c:v>778.72500000000002</c:v>
                </c:pt>
                <c:pt idx="30932">
                  <c:v>778.72500000000002</c:v>
                </c:pt>
                <c:pt idx="30933">
                  <c:v>778.72500000000002</c:v>
                </c:pt>
                <c:pt idx="30934">
                  <c:v>778.72500000000002</c:v>
                </c:pt>
                <c:pt idx="30935">
                  <c:v>778.72500000000002</c:v>
                </c:pt>
                <c:pt idx="30936">
                  <c:v>778.72500000000002</c:v>
                </c:pt>
                <c:pt idx="30937">
                  <c:v>778.72500000000002</c:v>
                </c:pt>
                <c:pt idx="30938">
                  <c:v>778.72500000000002</c:v>
                </c:pt>
                <c:pt idx="30939">
                  <c:v>778.72500000000002</c:v>
                </c:pt>
                <c:pt idx="30940">
                  <c:v>778.72500000000002</c:v>
                </c:pt>
                <c:pt idx="30941">
                  <c:v>778.72500000000002</c:v>
                </c:pt>
                <c:pt idx="30942">
                  <c:v>778.72500000000002</c:v>
                </c:pt>
                <c:pt idx="30943">
                  <c:v>778.72500000000002</c:v>
                </c:pt>
                <c:pt idx="30944">
                  <c:v>778.72500000000002</c:v>
                </c:pt>
                <c:pt idx="30945">
                  <c:v>778.72500000000002</c:v>
                </c:pt>
                <c:pt idx="30946">
                  <c:v>778.72500000000002</c:v>
                </c:pt>
                <c:pt idx="30947">
                  <c:v>778.72500000000002</c:v>
                </c:pt>
                <c:pt idx="30948">
                  <c:v>778.72500000000002</c:v>
                </c:pt>
                <c:pt idx="30949">
                  <c:v>778.72500000000002</c:v>
                </c:pt>
                <c:pt idx="30950">
                  <c:v>778.72500000000002</c:v>
                </c:pt>
                <c:pt idx="30951">
                  <c:v>778.72500000000002</c:v>
                </c:pt>
                <c:pt idx="30952">
                  <c:v>778.72500000000002</c:v>
                </c:pt>
                <c:pt idx="30953">
                  <c:v>778.72500000000002</c:v>
                </c:pt>
                <c:pt idx="30954">
                  <c:v>778.72500000000002</c:v>
                </c:pt>
                <c:pt idx="30955">
                  <c:v>778.72500000000002</c:v>
                </c:pt>
                <c:pt idx="30956">
                  <c:v>778.72500000000002</c:v>
                </c:pt>
                <c:pt idx="30957">
                  <c:v>778.72500000000002</c:v>
                </c:pt>
                <c:pt idx="30958">
                  <c:v>778.72500000000002</c:v>
                </c:pt>
                <c:pt idx="30959">
                  <c:v>778.72500000000002</c:v>
                </c:pt>
              </c:numCache>
            </c:numRef>
          </c:xVal>
          <c:yVal>
            <c:numRef>
              <c:f>Data!$AT$4:$AT$35000</c:f>
              <c:numCache>
                <c:formatCode>General</c:formatCode>
                <c:ptCount val="34997"/>
                <c:pt idx="0">
                  <c:v>58.7</c:v>
                </c:pt>
                <c:pt idx="1">
                  <c:v>59.7</c:v>
                </c:pt>
                <c:pt idx="2">
                  <c:v>58.4</c:v>
                </c:pt>
                <c:pt idx="3">
                  <c:v>59.7</c:v>
                </c:pt>
                <c:pt idx="4">
                  <c:v>59.4</c:v>
                </c:pt>
                <c:pt idx="5">
                  <c:v>59.2</c:v>
                </c:pt>
                <c:pt idx="6">
                  <c:v>59.2</c:v>
                </c:pt>
                <c:pt idx="7">
                  <c:v>59.2</c:v>
                </c:pt>
                <c:pt idx="8">
                  <c:v>57.6</c:v>
                </c:pt>
                <c:pt idx="9">
                  <c:v>59.2</c:v>
                </c:pt>
                <c:pt idx="10">
                  <c:v>59.2</c:v>
                </c:pt>
                <c:pt idx="11">
                  <c:v>58.4</c:v>
                </c:pt>
                <c:pt idx="12">
                  <c:v>59.7</c:v>
                </c:pt>
                <c:pt idx="13">
                  <c:v>56.9</c:v>
                </c:pt>
                <c:pt idx="14">
                  <c:v>58.4</c:v>
                </c:pt>
                <c:pt idx="15">
                  <c:v>58.7</c:v>
                </c:pt>
                <c:pt idx="16">
                  <c:v>59</c:v>
                </c:pt>
                <c:pt idx="17">
                  <c:v>59.2</c:v>
                </c:pt>
                <c:pt idx="18">
                  <c:v>59.2</c:v>
                </c:pt>
                <c:pt idx="19">
                  <c:v>60</c:v>
                </c:pt>
                <c:pt idx="20">
                  <c:v>60</c:v>
                </c:pt>
                <c:pt idx="21">
                  <c:v>59.2</c:v>
                </c:pt>
                <c:pt idx="22">
                  <c:v>59.2</c:v>
                </c:pt>
                <c:pt idx="23">
                  <c:v>59.4</c:v>
                </c:pt>
                <c:pt idx="24">
                  <c:v>59.2</c:v>
                </c:pt>
                <c:pt idx="25">
                  <c:v>57.4</c:v>
                </c:pt>
                <c:pt idx="26">
                  <c:v>59.8</c:v>
                </c:pt>
                <c:pt idx="27">
                  <c:v>58.2</c:v>
                </c:pt>
                <c:pt idx="28">
                  <c:v>59.8</c:v>
                </c:pt>
                <c:pt idx="29">
                  <c:v>59</c:v>
                </c:pt>
                <c:pt idx="30">
                  <c:v>59.2</c:v>
                </c:pt>
                <c:pt idx="31">
                  <c:v>60.2</c:v>
                </c:pt>
                <c:pt idx="32">
                  <c:v>59.8</c:v>
                </c:pt>
                <c:pt idx="33">
                  <c:v>59.2</c:v>
                </c:pt>
                <c:pt idx="34">
                  <c:v>60.2</c:v>
                </c:pt>
                <c:pt idx="35">
                  <c:v>59.4</c:v>
                </c:pt>
                <c:pt idx="36">
                  <c:v>60.2</c:v>
                </c:pt>
                <c:pt idx="37">
                  <c:v>59.4</c:v>
                </c:pt>
                <c:pt idx="38">
                  <c:v>58.5</c:v>
                </c:pt>
                <c:pt idx="39">
                  <c:v>60.2</c:v>
                </c:pt>
                <c:pt idx="40">
                  <c:v>59.4</c:v>
                </c:pt>
                <c:pt idx="41">
                  <c:v>59.2</c:v>
                </c:pt>
                <c:pt idx="42">
                  <c:v>59.7</c:v>
                </c:pt>
                <c:pt idx="43">
                  <c:v>59.4</c:v>
                </c:pt>
                <c:pt idx="44">
                  <c:v>59.4</c:v>
                </c:pt>
                <c:pt idx="45">
                  <c:v>60.2</c:v>
                </c:pt>
                <c:pt idx="46">
                  <c:v>58.5</c:v>
                </c:pt>
                <c:pt idx="47">
                  <c:v>57.7</c:v>
                </c:pt>
                <c:pt idx="48">
                  <c:v>59.7</c:v>
                </c:pt>
                <c:pt idx="49">
                  <c:v>59.2</c:v>
                </c:pt>
                <c:pt idx="50">
                  <c:v>60.2</c:v>
                </c:pt>
                <c:pt idx="51">
                  <c:v>59.2</c:v>
                </c:pt>
                <c:pt idx="52">
                  <c:v>59.8</c:v>
                </c:pt>
                <c:pt idx="53">
                  <c:v>60.2</c:v>
                </c:pt>
                <c:pt idx="54">
                  <c:v>59.7</c:v>
                </c:pt>
                <c:pt idx="55">
                  <c:v>60</c:v>
                </c:pt>
                <c:pt idx="56">
                  <c:v>59.2</c:v>
                </c:pt>
                <c:pt idx="57">
                  <c:v>59.7</c:v>
                </c:pt>
                <c:pt idx="58">
                  <c:v>60.2</c:v>
                </c:pt>
                <c:pt idx="59">
                  <c:v>60</c:v>
                </c:pt>
                <c:pt idx="60">
                  <c:v>59.7</c:v>
                </c:pt>
                <c:pt idx="61">
                  <c:v>59.4</c:v>
                </c:pt>
                <c:pt idx="62">
                  <c:v>60.2</c:v>
                </c:pt>
                <c:pt idx="63">
                  <c:v>60.2</c:v>
                </c:pt>
                <c:pt idx="64">
                  <c:v>59.4</c:v>
                </c:pt>
                <c:pt idx="65">
                  <c:v>58.7</c:v>
                </c:pt>
                <c:pt idx="66">
                  <c:v>58.2</c:v>
                </c:pt>
                <c:pt idx="67">
                  <c:v>57.7</c:v>
                </c:pt>
                <c:pt idx="68">
                  <c:v>60.2</c:v>
                </c:pt>
                <c:pt idx="69">
                  <c:v>60.2</c:v>
                </c:pt>
                <c:pt idx="70">
                  <c:v>58.5</c:v>
                </c:pt>
                <c:pt idx="71">
                  <c:v>59.5</c:v>
                </c:pt>
                <c:pt idx="72">
                  <c:v>57.7</c:v>
                </c:pt>
                <c:pt idx="73">
                  <c:v>60</c:v>
                </c:pt>
                <c:pt idx="74">
                  <c:v>60.2</c:v>
                </c:pt>
                <c:pt idx="75">
                  <c:v>60.2</c:v>
                </c:pt>
                <c:pt idx="76">
                  <c:v>60.2</c:v>
                </c:pt>
                <c:pt idx="77">
                  <c:v>60.2</c:v>
                </c:pt>
                <c:pt idx="78">
                  <c:v>60.2</c:v>
                </c:pt>
                <c:pt idx="79">
                  <c:v>60.2</c:v>
                </c:pt>
                <c:pt idx="80">
                  <c:v>57.7</c:v>
                </c:pt>
                <c:pt idx="81">
                  <c:v>60.2</c:v>
                </c:pt>
                <c:pt idx="82">
                  <c:v>57.7</c:v>
                </c:pt>
                <c:pt idx="83">
                  <c:v>60</c:v>
                </c:pt>
                <c:pt idx="84">
                  <c:v>59.7</c:v>
                </c:pt>
                <c:pt idx="85">
                  <c:v>60.2</c:v>
                </c:pt>
                <c:pt idx="86">
                  <c:v>60.2</c:v>
                </c:pt>
                <c:pt idx="87">
                  <c:v>58.7</c:v>
                </c:pt>
                <c:pt idx="88">
                  <c:v>59.7</c:v>
                </c:pt>
                <c:pt idx="89">
                  <c:v>60.2</c:v>
                </c:pt>
                <c:pt idx="90">
                  <c:v>60.2</c:v>
                </c:pt>
                <c:pt idx="91">
                  <c:v>60.2</c:v>
                </c:pt>
                <c:pt idx="92">
                  <c:v>60.2</c:v>
                </c:pt>
                <c:pt idx="93">
                  <c:v>60.2</c:v>
                </c:pt>
                <c:pt idx="94">
                  <c:v>60.2</c:v>
                </c:pt>
                <c:pt idx="95">
                  <c:v>60.2</c:v>
                </c:pt>
                <c:pt idx="96">
                  <c:v>60.2</c:v>
                </c:pt>
                <c:pt idx="97">
                  <c:v>57.7</c:v>
                </c:pt>
                <c:pt idx="98">
                  <c:v>58.5</c:v>
                </c:pt>
                <c:pt idx="99">
                  <c:v>60.2</c:v>
                </c:pt>
                <c:pt idx="100">
                  <c:v>60.2</c:v>
                </c:pt>
                <c:pt idx="101">
                  <c:v>60.2</c:v>
                </c:pt>
                <c:pt idx="102">
                  <c:v>59.2</c:v>
                </c:pt>
                <c:pt idx="103">
                  <c:v>59.8</c:v>
                </c:pt>
                <c:pt idx="104">
                  <c:v>60.8</c:v>
                </c:pt>
                <c:pt idx="105">
                  <c:v>59.7</c:v>
                </c:pt>
                <c:pt idx="106">
                  <c:v>60.2</c:v>
                </c:pt>
                <c:pt idx="107">
                  <c:v>59.8</c:v>
                </c:pt>
                <c:pt idx="108">
                  <c:v>59.2</c:v>
                </c:pt>
                <c:pt idx="109">
                  <c:v>60.2</c:v>
                </c:pt>
                <c:pt idx="110">
                  <c:v>60.2</c:v>
                </c:pt>
                <c:pt idx="111">
                  <c:v>60.7</c:v>
                </c:pt>
                <c:pt idx="112">
                  <c:v>61.2</c:v>
                </c:pt>
                <c:pt idx="113">
                  <c:v>59.8</c:v>
                </c:pt>
                <c:pt idx="114">
                  <c:v>59.2</c:v>
                </c:pt>
                <c:pt idx="115">
                  <c:v>60.2</c:v>
                </c:pt>
                <c:pt idx="116">
                  <c:v>60.2</c:v>
                </c:pt>
                <c:pt idx="117">
                  <c:v>60.2</c:v>
                </c:pt>
                <c:pt idx="118">
                  <c:v>57.7</c:v>
                </c:pt>
                <c:pt idx="119">
                  <c:v>60.2</c:v>
                </c:pt>
                <c:pt idx="120">
                  <c:v>60.2</c:v>
                </c:pt>
                <c:pt idx="121">
                  <c:v>61</c:v>
                </c:pt>
                <c:pt idx="122">
                  <c:v>60.2</c:v>
                </c:pt>
                <c:pt idx="123">
                  <c:v>60.7</c:v>
                </c:pt>
                <c:pt idx="124">
                  <c:v>59.5</c:v>
                </c:pt>
                <c:pt idx="125">
                  <c:v>61</c:v>
                </c:pt>
                <c:pt idx="126">
                  <c:v>60.7</c:v>
                </c:pt>
                <c:pt idx="127">
                  <c:v>59.5</c:v>
                </c:pt>
                <c:pt idx="128">
                  <c:v>59.8</c:v>
                </c:pt>
                <c:pt idx="129">
                  <c:v>59.2</c:v>
                </c:pt>
                <c:pt idx="130">
                  <c:v>60.2</c:v>
                </c:pt>
                <c:pt idx="131">
                  <c:v>60.5</c:v>
                </c:pt>
                <c:pt idx="132">
                  <c:v>61</c:v>
                </c:pt>
                <c:pt idx="133">
                  <c:v>60.2</c:v>
                </c:pt>
                <c:pt idx="134">
                  <c:v>57.7</c:v>
                </c:pt>
                <c:pt idx="135">
                  <c:v>60</c:v>
                </c:pt>
                <c:pt idx="136">
                  <c:v>60.2</c:v>
                </c:pt>
                <c:pt idx="137">
                  <c:v>61.2</c:v>
                </c:pt>
                <c:pt idx="138">
                  <c:v>61.2</c:v>
                </c:pt>
                <c:pt idx="139">
                  <c:v>60.7</c:v>
                </c:pt>
                <c:pt idx="140">
                  <c:v>58.5</c:v>
                </c:pt>
                <c:pt idx="141">
                  <c:v>60.8</c:v>
                </c:pt>
                <c:pt idx="142">
                  <c:v>59.7</c:v>
                </c:pt>
                <c:pt idx="143">
                  <c:v>59.4</c:v>
                </c:pt>
                <c:pt idx="144">
                  <c:v>59.4</c:v>
                </c:pt>
                <c:pt idx="145">
                  <c:v>60.7</c:v>
                </c:pt>
                <c:pt idx="146">
                  <c:v>61.2</c:v>
                </c:pt>
                <c:pt idx="147">
                  <c:v>61</c:v>
                </c:pt>
                <c:pt idx="148">
                  <c:v>60.7</c:v>
                </c:pt>
                <c:pt idx="149">
                  <c:v>61.2</c:v>
                </c:pt>
                <c:pt idx="150">
                  <c:v>61</c:v>
                </c:pt>
                <c:pt idx="151">
                  <c:v>59.7</c:v>
                </c:pt>
                <c:pt idx="152">
                  <c:v>60</c:v>
                </c:pt>
                <c:pt idx="153">
                  <c:v>59.5</c:v>
                </c:pt>
                <c:pt idx="154">
                  <c:v>60.7</c:v>
                </c:pt>
                <c:pt idx="155">
                  <c:v>61</c:v>
                </c:pt>
                <c:pt idx="156">
                  <c:v>61.2</c:v>
                </c:pt>
                <c:pt idx="157">
                  <c:v>60.7</c:v>
                </c:pt>
                <c:pt idx="158">
                  <c:v>61</c:v>
                </c:pt>
                <c:pt idx="159">
                  <c:v>59.9</c:v>
                </c:pt>
                <c:pt idx="160">
                  <c:v>59.7</c:v>
                </c:pt>
                <c:pt idx="161">
                  <c:v>60.3</c:v>
                </c:pt>
                <c:pt idx="162">
                  <c:v>61.2</c:v>
                </c:pt>
                <c:pt idx="163">
                  <c:v>61.2</c:v>
                </c:pt>
                <c:pt idx="164">
                  <c:v>61.2</c:v>
                </c:pt>
                <c:pt idx="165">
                  <c:v>60</c:v>
                </c:pt>
                <c:pt idx="166">
                  <c:v>59.2</c:v>
                </c:pt>
                <c:pt idx="167">
                  <c:v>60</c:v>
                </c:pt>
                <c:pt idx="168">
                  <c:v>59.2</c:v>
                </c:pt>
                <c:pt idx="169">
                  <c:v>59.7</c:v>
                </c:pt>
                <c:pt idx="170">
                  <c:v>61</c:v>
                </c:pt>
                <c:pt idx="171">
                  <c:v>61</c:v>
                </c:pt>
                <c:pt idx="172">
                  <c:v>59.7</c:v>
                </c:pt>
                <c:pt idx="173">
                  <c:v>60.8</c:v>
                </c:pt>
                <c:pt idx="174">
                  <c:v>61</c:v>
                </c:pt>
                <c:pt idx="175">
                  <c:v>60.2</c:v>
                </c:pt>
                <c:pt idx="176">
                  <c:v>61</c:v>
                </c:pt>
                <c:pt idx="177">
                  <c:v>59.5</c:v>
                </c:pt>
                <c:pt idx="178">
                  <c:v>61.7</c:v>
                </c:pt>
                <c:pt idx="179">
                  <c:v>61.3</c:v>
                </c:pt>
                <c:pt idx="180">
                  <c:v>61.2</c:v>
                </c:pt>
                <c:pt idx="181">
                  <c:v>61.2</c:v>
                </c:pt>
                <c:pt idx="182">
                  <c:v>60.3</c:v>
                </c:pt>
                <c:pt idx="183">
                  <c:v>61</c:v>
                </c:pt>
                <c:pt idx="184">
                  <c:v>60.7</c:v>
                </c:pt>
                <c:pt idx="185">
                  <c:v>61.2</c:v>
                </c:pt>
                <c:pt idx="186">
                  <c:v>59</c:v>
                </c:pt>
                <c:pt idx="187">
                  <c:v>60.2</c:v>
                </c:pt>
                <c:pt idx="188">
                  <c:v>61.3</c:v>
                </c:pt>
                <c:pt idx="189">
                  <c:v>61.2</c:v>
                </c:pt>
                <c:pt idx="190">
                  <c:v>61.7</c:v>
                </c:pt>
                <c:pt idx="191">
                  <c:v>60.5</c:v>
                </c:pt>
                <c:pt idx="192">
                  <c:v>61.2</c:v>
                </c:pt>
                <c:pt idx="193">
                  <c:v>60.2</c:v>
                </c:pt>
                <c:pt idx="194">
                  <c:v>60</c:v>
                </c:pt>
                <c:pt idx="195">
                  <c:v>61</c:v>
                </c:pt>
                <c:pt idx="196">
                  <c:v>61.2</c:v>
                </c:pt>
                <c:pt idx="197">
                  <c:v>60.5</c:v>
                </c:pt>
                <c:pt idx="198">
                  <c:v>61.5</c:v>
                </c:pt>
                <c:pt idx="199">
                  <c:v>58.7</c:v>
                </c:pt>
                <c:pt idx="200">
                  <c:v>60</c:v>
                </c:pt>
                <c:pt idx="201">
                  <c:v>59.5</c:v>
                </c:pt>
                <c:pt idx="202">
                  <c:v>61.2</c:v>
                </c:pt>
                <c:pt idx="203">
                  <c:v>61.2</c:v>
                </c:pt>
                <c:pt idx="204">
                  <c:v>61.2</c:v>
                </c:pt>
                <c:pt idx="205">
                  <c:v>61.7</c:v>
                </c:pt>
                <c:pt idx="206">
                  <c:v>62.1</c:v>
                </c:pt>
                <c:pt idx="207">
                  <c:v>61.3</c:v>
                </c:pt>
                <c:pt idx="208">
                  <c:v>61.7</c:v>
                </c:pt>
                <c:pt idx="209">
                  <c:v>61.2</c:v>
                </c:pt>
                <c:pt idx="210">
                  <c:v>62</c:v>
                </c:pt>
                <c:pt idx="211">
                  <c:v>60.2</c:v>
                </c:pt>
                <c:pt idx="212">
                  <c:v>60</c:v>
                </c:pt>
                <c:pt idx="213">
                  <c:v>58.5</c:v>
                </c:pt>
                <c:pt idx="214">
                  <c:v>60.2</c:v>
                </c:pt>
                <c:pt idx="215">
                  <c:v>60.2</c:v>
                </c:pt>
                <c:pt idx="216">
                  <c:v>60</c:v>
                </c:pt>
                <c:pt idx="217">
                  <c:v>58.7</c:v>
                </c:pt>
                <c:pt idx="218">
                  <c:v>58.2</c:v>
                </c:pt>
                <c:pt idx="219">
                  <c:v>58</c:v>
                </c:pt>
                <c:pt idx="220">
                  <c:v>57.2</c:v>
                </c:pt>
                <c:pt idx="221">
                  <c:v>56.4</c:v>
                </c:pt>
                <c:pt idx="222">
                  <c:v>56.2</c:v>
                </c:pt>
                <c:pt idx="223">
                  <c:v>56.2</c:v>
                </c:pt>
                <c:pt idx="224">
                  <c:v>56.2</c:v>
                </c:pt>
                <c:pt idx="225">
                  <c:v>55.4</c:v>
                </c:pt>
                <c:pt idx="226">
                  <c:v>55.7</c:v>
                </c:pt>
                <c:pt idx="227">
                  <c:v>53.6</c:v>
                </c:pt>
                <c:pt idx="228">
                  <c:v>52.3</c:v>
                </c:pt>
                <c:pt idx="229">
                  <c:v>52.8</c:v>
                </c:pt>
                <c:pt idx="230">
                  <c:v>54.1</c:v>
                </c:pt>
                <c:pt idx="231">
                  <c:v>52.6</c:v>
                </c:pt>
                <c:pt idx="232">
                  <c:v>53.8</c:v>
                </c:pt>
                <c:pt idx="233">
                  <c:v>54.1</c:v>
                </c:pt>
                <c:pt idx="234">
                  <c:v>53.4</c:v>
                </c:pt>
                <c:pt idx="235">
                  <c:v>54.3</c:v>
                </c:pt>
                <c:pt idx="236">
                  <c:v>54.3</c:v>
                </c:pt>
                <c:pt idx="237">
                  <c:v>54.1</c:v>
                </c:pt>
                <c:pt idx="238">
                  <c:v>52.8</c:v>
                </c:pt>
                <c:pt idx="239">
                  <c:v>55.6</c:v>
                </c:pt>
                <c:pt idx="240">
                  <c:v>57.2</c:v>
                </c:pt>
                <c:pt idx="241">
                  <c:v>57.2</c:v>
                </c:pt>
                <c:pt idx="242">
                  <c:v>56.4</c:v>
                </c:pt>
                <c:pt idx="243">
                  <c:v>56.1</c:v>
                </c:pt>
                <c:pt idx="244">
                  <c:v>54.8</c:v>
                </c:pt>
                <c:pt idx="245">
                  <c:v>55.1</c:v>
                </c:pt>
                <c:pt idx="246">
                  <c:v>53.3</c:v>
                </c:pt>
                <c:pt idx="247">
                  <c:v>52.5</c:v>
                </c:pt>
                <c:pt idx="248">
                  <c:v>50.6</c:v>
                </c:pt>
                <c:pt idx="249">
                  <c:v>53.8</c:v>
                </c:pt>
                <c:pt idx="250">
                  <c:v>51.8</c:v>
                </c:pt>
                <c:pt idx="251">
                  <c:v>52.3</c:v>
                </c:pt>
                <c:pt idx="252">
                  <c:v>51.5</c:v>
                </c:pt>
                <c:pt idx="253">
                  <c:v>52.3</c:v>
                </c:pt>
                <c:pt idx="254">
                  <c:v>51.5</c:v>
                </c:pt>
                <c:pt idx="255">
                  <c:v>52.4</c:v>
                </c:pt>
                <c:pt idx="256">
                  <c:v>53.3</c:v>
                </c:pt>
                <c:pt idx="257">
                  <c:v>52.4</c:v>
                </c:pt>
                <c:pt idx="258">
                  <c:v>53.3</c:v>
                </c:pt>
                <c:pt idx="259">
                  <c:v>52.8</c:v>
                </c:pt>
                <c:pt idx="260">
                  <c:v>52.3</c:v>
                </c:pt>
                <c:pt idx="261">
                  <c:v>53.3</c:v>
                </c:pt>
                <c:pt idx="262">
                  <c:v>53.8</c:v>
                </c:pt>
                <c:pt idx="263">
                  <c:v>51.8</c:v>
                </c:pt>
                <c:pt idx="264">
                  <c:v>52.3</c:v>
                </c:pt>
                <c:pt idx="265">
                  <c:v>52.3</c:v>
                </c:pt>
                <c:pt idx="266">
                  <c:v>51.5</c:v>
                </c:pt>
                <c:pt idx="267">
                  <c:v>52.1</c:v>
                </c:pt>
                <c:pt idx="268">
                  <c:v>52.3</c:v>
                </c:pt>
                <c:pt idx="269">
                  <c:v>52.4</c:v>
                </c:pt>
                <c:pt idx="270">
                  <c:v>51.5</c:v>
                </c:pt>
                <c:pt idx="271">
                  <c:v>52.3</c:v>
                </c:pt>
                <c:pt idx="272">
                  <c:v>52.3</c:v>
                </c:pt>
                <c:pt idx="273">
                  <c:v>53.3</c:v>
                </c:pt>
                <c:pt idx="274">
                  <c:v>53.3</c:v>
                </c:pt>
                <c:pt idx="275">
                  <c:v>53.3</c:v>
                </c:pt>
                <c:pt idx="276">
                  <c:v>51.5</c:v>
                </c:pt>
                <c:pt idx="277">
                  <c:v>53.8</c:v>
                </c:pt>
                <c:pt idx="278">
                  <c:v>56.9</c:v>
                </c:pt>
                <c:pt idx="279">
                  <c:v>58.2</c:v>
                </c:pt>
                <c:pt idx="280">
                  <c:v>58.7</c:v>
                </c:pt>
                <c:pt idx="281">
                  <c:v>59.2</c:v>
                </c:pt>
                <c:pt idx="282">
                  <c:v>56.2</c:v>
                </c:pt>
                <c:pt idx="283">
                  <c:v>57.2</c:v>
                </c:pt>
                <c:pt idx="284">
                  <c:v>58.2</c:v>
                </c:pt>
                <c:pt idx="285">
                  <c:v>58.9</c:v>
                </c:pt>
                <c:pt idx="286">
                  <c:v>56.7</c:v>
                </c:pt>
                <c:pt idx="287">
                  <c:v>53.8</c:v>
                </c:pt>
                <c:pt idx="288">
                  <c:v>55.4</c:v>
                </c:pt>
                <c:pt idx="289">
                  <c:v>56.7</c:v>
                </c:pt>
                <c:pt idx="290">
                  <c:v>57.2</c:v>
                </c:pt>
                <c:pt idx="291">
                  <c:v>54.6</c:v>
                </c:pt>
                <c:pt idx="292">
                  <c:v>55.3</c:v>
                </c:pt>
                <c:pt idx="293">
                  <c:v>53.4</c:v>
                </c:pt>
                <c:pt idx="294">
                  <c:v>52.4</c:v>
                </c:pt>
                <c:pt idx="295">
                  <c:v>53.8</c:v>
                </c:pt>
                <c:pt idx="296">
                  <c:v>55.9</c:v>
                </c:pt>
                <c:pt idx="297">
                  <c:v>58.4</c:v>
                </c:pt>
                <c:pt idx="298">
                  <c:v>59.2</c:v>
                </c:pt>
                <c:pt idx="299">
                  <c:v>59.2</c:v>
                </c:pt>
                <c:pt idx="300">
                  <c:v>59</c:v>
                </c:pt>
                <c:pt idx="301">
                  <c:v>59.2</c:v>
                </c:pt>
                <c:pt idx="302">
                  <c:v>60.2</c:v>
                </c:pt>
                <c:pt idx="303">
                  <c:v>59.2</c:v>
                </c:pt>
                <c:pt idx="304">
                  <c:v>58.7</c:v>
                </c:pt>
                <c:pt idx="305">
                  <c:v>59.8</c:v>
                </c:pt>
                <c:pt idx="306">
                  <c:v>60.2</c:v>
                </c:pt>
                <c:pt idx="307">
                  <c:v>59.2</c:v>
                </c:pt>
                <c:pt idx="308">
                  <c:v>59.8</c:v>
                </c:pt>
                <c:pt idx="309">
                  <c:v>58.5</c:v>
                </c:pt>
                <c:pt idx="310">
                  <c:v>60.2</c:v>
                </c:pt>
                <c:pt idx="311">
                  <c:v>60.2</c:v>
                </c:pt>
                <c:pt idx="312">
                  <c:v>59.7</c:v>
                </c:pt>
                <c:pt idx="313">
                  <c:v>58.7</c:v>
                </c:pt>
                <c:pt idx="314">
                  <c:v>61</c:v>
                </c:pt>
                <c:pt idx="315">
                  <c:v>61</c:v>
                </c:pt>
                <c:pt idx="316">
                  <c:v>59.2</c:v>
                </c:pt>
                <c:pt idx="317">
                  <c:v>59</c:v>
                </c:pt>
                <c:pt idx="318">
                  <c:v>61.2</c:v>
                </c:pt>
                <c:pt idx="319">
                  <c:v>59.7</c:v>
                </c:pt>
                <c:pt idx="320">
                  <c:v>59.8</c:v>
                </c:pt>
                <c:pt idx="321">
                  <c:v>60.3</c:v>
                </c:pt>
                <c:pt idx="322">
                  <c:v>60.7</c:v>
                </c:pt>
                <c:pt idx="323">
                  <c:v>61</c:v>
                </c:pt>
                <c:pt idx="324">
                  <c:v>60.8</c:v>
                </c:pt>
                <c:pt idx="325">
                  <c:v>59.7</c:v>
                </c:pt>
                <c:pt idx="326">
                  <c:v>61</c:v>
                </c:pt>
                <c:pt idx="327">
                  <c:v>60</c:v>
                </c:pt>
                <c:pt idx="328">
                  <c:v>60.2</c:v>
                </c:pt>
                <c:pt idx="329">
                  <c:v>61.2</c:v>
                </c:pt>
                <c:pt idx="330">
                  <c:v>61</c:v>
                </c:pt>
                <c:pt idx="331">
                  <c:v>59.2</c:v>
                </c:pt>
                <c:pt idx="332">
                  <c:v>60.7</c:v>
                </c:pt>
                <c:pt idx="333">
                  <c:v>61</c:v>
                </c:pt>
                <c:pt idx="334">
                  <c:v>60.2</c:v>
                </c:pt>
                <c:pt idx="335">
                  <c:v>60.2</c:v>
                </c:pt>
                <c:pt idx="336">
                  <c:v>61.2</c:v>
                </c:pt>
                <c:pt idx="337">
                  <c:v>60.7</c:v>
                </c:pt>
                <c:pt idx="338">
                  <c:v>61</c:v>
                </c:pt>
                <c:pt idx="339">
                  <c:v>60.8</c:v>
                </c:pt>
                <c:pt idx="340">
                  <c:v>60.2</c:v>
                </c:pt>
                <c:pt idx="341">
                  <c:v>58.7</c:v>
                </c:pt>
                <c:pt idx="342">
                  <c:v>60.2</c:v>
                </c:pt>
                <c:pt idx="343">
                  <c:v>60.2</c:v>
                </c:pt>
                <c:pt idx="344">
                  <c:v>58.5</c:v>
                </c:pt>
                <c:pt idx="345">
                  <c:v>60.2</c:v>
                </c:pt>
                <c:pt idx="346">
                  <c:v>60.7</c:v>
                </c:pt>
                <c:pt idx="347">
                  <c:v>62</c:v>
                </c:pt>
                <c:pt idx="348">
                  <c:v>60.3</c:v>
                </c:pt>
                <c:pt idx="349">
                  <c:v>61.2</c:v>
                </c:pt>
                <c:pt idx="350">
                  <c:v>62</c:v>
                </c:pt>
                <c:pt idx="351">
                  <c:v>62.1</c:v>
                </c:pt>
                <c:pt idx="352">
                  <c:v>62.1</c:v>
                </c:pt>
                <c:pt idx="353">
                  <c:v>61.3</c:v>
                </c:pt>
                <c:pt idx="354">
                  <c:v>60.2</c:v>
                </c:pt>
                <c:pt idx="355">
                  <c:v>59.2</c:v>
                </c:pt>
                <c:pt idx="356">
                  <c:v>60.7</c:v>
                </c:pt>
                <c:pt idx="357">
                  <c:v>60.5</c:v>
                </c:pt>
                <c:pt idx="358">
                  <c:v>62.1</c:v>
                </c:pt>
                <c:pt idx="359">
                  <c:v>62.1</c:v>
                </c:pt>
                <c:pt idx="360">
                  <c:v>61.3</c:v>
                </c:pt>
                <c:pt idx="361">
                  <c:v>62.1</c:v>
                </c:pt>
                <c:pt idx="362">
                  <c:v>62.1</c:v>
                </c:pt>
                <c:pt idx="363">
                  <c:v>61.2</c:v>
                </c:pt>
                <c:pt idx="364">
                  <c:v>60.7</c:v>
                </c:pt>
                <c:pt idx="365">
                  <c:v>61.8</c:v>
                </c:pt>
                <c:pt idx="366">
                  <c:v>62.1</c:v>
                </c:pt>
                <c:pt idx="367">
                  <c:v>62.1</c:v>
                </c:pt>
                <c:pt idx="368">
                  <c:v>58.9</c:v>
                </c:pt>
                <c:pt idx="369">
                  <c:v>62.1</c:v>
                </c:pt>
                <c:pt idx="370">
                  <c:v>62.1</c:v>
                </c:pt>
                <c:pt idx="371">
                  <c:v>62.1</c:v>
                </c:pt>
                <c:pt idx="372">
                  <c:v>62.1</c:v>
                </c:pt>
                <c:pt idx="373">
                  <c:v>62.1</c:v>
                </c:pt>
                <c:pt idx="374">
                  <c:v>60.5</c:v>
                </c:pt>
                <c:pt idx="375">
                  <c:v>62.1</c:v>
                </c:pt>
                <c:pt idx="376">
                  <c:v>62.6</c:v>
                </c:pt>
                <c:pt idx="377">
                  <c:v>62.3</c:v>
                </c:pt>
                <c:pt idx="378">
                  <c:v>63.3</c:v>
                </c:pt>
                <c:pt idx="379">
                  <c:v>64.099999999999994</c:v>
                </c:pt>
                <c:pt idx="380">
                  <c:v>62.5</c:v>
                </c:pt>
                <c:pt idx="381">
                  <c:v>63.8</c:v>
                </c:pt>
                <c:pt idx="382">
                  <c:v>62.1</c:v>
                </c:pt>
                <c:pt idx="383">
                  <c:v>63</c:v>
                </c:pt>
                <c:pt idx="384">
                  <c:v>66.099999999999994</c:v>
                </c:pt>
                <c:pt idx="385">
                  <c:v>66.099999999999994</c:v>
                </c:pt>
                <c:pt idx="386">
                  <c:v>66.099999999999994</c:v>
                </c:pt>
                <c:pt idx="387">
                  <c:v>64.5</c:v>
                </c:pt>
                <c:pt idx="388">
                  <c:v>66.599999999999994</c:v>
                </c:pt>
                <c:pt idx="389">
                  <c:v>67.099999999999994</c:v>
                </c:pt>
                <c:pt idx="390">
                  <c:v>67.099999999999994</c:v>
                </c:pt>
                <c:pt idx="391">
                  <c:v>67.099999999999994</c:v>
                </c:pt>
                <c:pt idx="392">
                  <c:v>67.900000000000006</c:v>
                </c:pt>
                <c:pt idx="393">
                  <c:v>68.599999999999994</c:v>
                </c:pt>
                <c:pt idx="394">
                  <c:v>67.599999999999994</c:v>
                </c:pt>
                <c:pt idx="395">
                  <c:v>69.099999999999994</c:v>
                </c:pt>
                <c:pt idx="396">
                  <c:v>68.900000000000006</c:v>
                </c:pt>
                <c:pt idx="397">
                  <c:v>68.099999999999994</c:v>
                </c:pt>
                <c:pt idx="398">
                  <c:v>68.900000000000006</c:v>
                </c:pt>
                <c:pt idx="399">
                  <c:v>69.099999999999994</c:v>
                </c:pt>
                <c:pt idx="400">
                  <c:v>70</c:v>
                </c:pt>
                <c:pt idx="401">
                  <c:v>70.2</c:v>
                </c:pt>
                <c:pt idx="402">
                  <c:v>69.900000000000006</c:v>
                </c:pt>
                <c:pt idx="403">
                  <c:v>69.599999999999994</c:v>
                </c:pt>
                <c:pt idx="404">
                  <c:v>70</c:v>
                </c:pt>
                <c:pt idx="405">
                  <c:v>71.2</c:v>
                </c:pt>
                <c:pt idx="406">
                  <c:v>72</c:v>
                </c:pt>
                <c:pt idx="407">
                  <c:v>72</c:v>
                </c:pt>
                <c:pt idx="408">
                  <c:v>72</c:v>
                </c:pt>
                <c:pt idx="409">
                  <c:v>72</c:v>
                </c:pt>
                <c:pt idx="410">
                  <c:v>72</c:v>
                </c:pt>
                <c:pt idx="411">
                  <c:v>73</c:v>
                </c:pt>
                <c:pt idx="412">
                  <c:v>73</c:v>
                </c:pt>
                <c:pt idx="413">
                  <c:v>73</c:v>
                </c:pt>
                <c:pt idx="414">
                  <c:v>74</c:v>
                </c:pt>
                <c:pt idx="415">
                  <c:v>73.5</c:v>
                </c:pt>
                <c:pt idx="416">
                  <c:v>73.8</c:v>
                </c:pt>
                <c:pt idx="417">
                  <c:v>74.2</c:v>
                </c:pt>
                <c:pt idx="418">
                  <c:v>75.5</c:v>
                </c:pt>
                <c:pt idx="419">
                  <c:v>75.099999999999994</c:v>
                </c:pt>
                <c:pt idx="420">
                  <c:v>76</c:v>
                </c:pt>
                <c:pt idx="421">
                  <c:v>74.5</c:v>
                </c:pt>
                <c:pt idx="422">
                  <c:v>76.3</c:v>
                </c:pt>
                <c:pt idx="423">
                  <c:v>76</c:v>
                </c:pt>
                <c:pt idx="424">
                  <c:v>76</c:v>
                </c:pt>
                <c:pt idx="425">
                  <c:v>77.599999999999994</c:v>
                </c:pt>
                <c:pt idx="426">
                  <c:v>77.900000000000006</c:v>
                </c:pt>
                <c:pt idx="427">
                  <c:v>78.400000000000006</c:v>
                </c:pt>
                <c:pt idx="428">
                  <c:v>78.900000000000006</c:v>
                </c:pt>
                <c:pt idx="429">
                  <c:v>81.099999999999994</c:v>
                </c:pt>
                <c:pt idx="430">
                  <c:v>82.9</c:v>
                </c:pt>
                <c:pt idx="431">
                  <c:v>84.7</c:v>
                </c:pt>
                <c:pt idx="432">
                  <c:v>83.5</c:v>
                </c:pt>
                <c:pt idx="433">
                  <c:v>82.9</c:v>
                </c:pt>
                <c:pt idx="434">
                  <c:v>85.5</c:v>
                </c:pt>
                <c:pt idx="435">
                  <c:v>86.8</c:v>
                </c:pt>
                <c:pt idx="436">
                  <c:v>87.3</c:v>
                </c:pt>
                <c:pt idx="437">
                  <c:v>87.8</c:v>
                </c:pt>
                <c:pt idx="438">
                  <c:v>88</c:v>
                </c:pt>
                <c:pt idx="439">
                  <c:v>88.8</c:v>
                </c:pt>
                <c:pt idx="440">
                  <c:v>88</c:v>
                </c:pt>
                <c:pt idx="441">
                  <c:v>89.9</c:v>
                </c:pt>
                <c:pt idx="442">
                  <c:v>90.8</c:v>
                </c:pt>
                <c:pt idx="443">
                  <c:v>88.3</c:v>
                </c:pt>
                <c:pt idx="444">
                  <c:v>90.9</c:v>
                </c:pt>
                <c:pt idx="445">
                  <c:v>90.8</c:v>
                </c:pt>
                <c:pt idx="446">
                  <c:v>91.4</c:v>
                </c:pt>
                <c:pt idx="447">
                  <c:v>90.9</c:v>
                </c:pt>
                <c:pt idx="448">
                  <c:v>91.3</c:v>
                </c:pt>
                <c:pt idx="449">
                  <c:v>92.4</c:v>
                </c:pt>
                <c:pt idx="450">
                  <c:v>92.7</c:v>
                </c:pt>
                <c:pt idx="451">
                  <c:v>92.7</c:v>
                </c:pt>
                <c:pt idx="452">
                  <c:v>93.6</c:v>
                </c:pt>
                <c:pt idx="453">
                  <c:v>93.2</c:v>
                </c:pt>
                <c:pt idx="454">
                  <c:v>92.7</c:v>
                </c:pt>
                <c:pt idx="455">
                  <c:v>94.7</c:v>
                </c:pt>
                <c:pt idx="456">
                  <c:v>92.4</c:v>
                </c:pt>
                <c:pt idx="457">
                  <c:v>95.2</c:v>
                </c:pt>
                <c:pt idx="458">
                  <c:v>94.7</c:v>
                </c:pt>
                <c:pt idx="459">
                  <c:v>92.4</c:v>
                </c:pt>
                <c:pt idx="460">
                  <c:v>95.2</c:v>
                </c:pt>
                <c:pt idx="461">
                  <c:v>95.5</c:v>
                </c:pt>
                <c:pt idx="462">
                  <c:v>96.3</c:v>
                </c:pt>
                <c:pt idx="463">
                  <c:v>94.2</c:v>
                </c:pt>
                <c:pt idx="464">
                  <c:v>92.9</c:v>
                </c:pt>
                <c:pt idx="465">
                  <c:v>93.6</c:v>
                </c:pt>
                <c:pt idx="466">
                  <c:v>96.7</c:v>
                </c:pt>
                <c:pt idx="467">
                  <c:v>97.3</c:v>
                </c:pt>
                <c:pt idx="468">
                  <c:v>97.7</c:v>
                </c:pt>
                <c:pt idx="469">
                  <c:v>96.7</c:v>
                </c:pt>
                <c:pt idx="470">
                  <c:v>98.1</c:v>
                </c:pt>
                <c:pt idx="471">
                  <c:v>97.8</c:v>
                </c:pt>
                <c:pt idx="472">
                  <c:v>99.1</c:v>
                </c:pt>
                <c:pt idx="473">
                  <c:v>95.7</c:v>
                </c:pt>
                <c:pt idx="474">
                  <c:v>97</c:v>
                </c:pt>
                <c:pt idx="475">
                  <c:v>98.7</c:v>
                </c:pt>
                <c:pt idx="476">
                  <c:v>98.7</c:v>
                </c:pt>
                <c:pt idx="477">
                  <c:v>99.1</c:v>
                </c:pt>
                <c:pt idx="478">
                  <c:v>98</c:v>
                </c:pt>
                <c:pt idx="479">
                  <c:v>100.6</c:v>
                </c:pt>
                <c:pt idx="480">
                  <c:v>100.6</c:v>
                </c:pt>
                <c:pt idx="481">
                  <c:v>100.6</c:v>
                </c:pt>
                <c:pt idx="482">
                  <c:v>101.4</c:v>
                </c:pt>
                <c:pt idx="483">
                  <c:v>98.1</c:v>
                </c:pt>
                <c:pt idx="484">
                  <c:v>100.6</c:v>
                </c:pt>
                <c:pt idx="485">
                  <c:v>102.2</c:v>
                </c:pt>
                <c:pt idx="486">
                  <c:v>102.2</c:v>
                </c:pt>
                <c:pt idx="487">
                  <c:v>101.5</c:v>
                </c:pt>
                <c:pt idx="488">
                  <c:v>102.8</c:v>
                </c:pt>
                <c:pt idx="489">
                  <c:v>100.2</c:v>
                </c:pt>
                <c:pt idx="490">
                  <c:v>102.7</c:v>
                </c:pt>
                <c:pt idx="491">
                  <c:v>103.2</c:v>
                </c:pt>
                <c:pt idx="492">
                  <c:v>102.9</c:v>
                </c:pt>
                <c:pt idx="493">
                  <c:v>101</c:v>
                </c:pt>
                <c:pt idx="494">
                  <c:v>104.4</c:v>
                </c:pt>
                <c:pt idx="495">
                  <c:v>99.2</c:v>
                </c:pt>
                <c:pt idx="496">
                  <c:v>103.5</c:v>
                </c:pt>
                <c:pt idx="497">
                  <c:v>104.6</c:v>
                </c:pt>
                <c:pt idx="498">
                  <c:v>103.7</c:v>
                </c:pt>
                <c:pt idx="499">
                  <c:v>104.6</c:v>
                </c:pt>
                <c:pt idx="500">
                  <c:v>104.6</c:v>
                </c:pt>
                <c:pt idx="501">
                  <c:v>104.7</c:v>
                </c:pt>
                <c:pt idx="502">
                  <c:v>106</c:v>
                </c:pt>
                <c:pt idx="503">
                  <c:v>106.5</c:v>
                </c:pt>
                <c:pt idx="504">
                  <c:v>106.5</c:v>
                </c:pt>
                <c:pt idx="505">
                  <c:v>105.1</c:v>
                </c:pt>
                <c:pt idx="506">
                  <c:v>106</c:v>
                </c:pt>
                <c:pt idx="507">
                  <c:v>106.4</c:v>
                </c:pt>
                <c:pt idx="508">
                  <c:v>106.5</c:v>
                </c:pt>
                <c:pt idx="509">
                  <c:v>106.7</c:v>
                </c:pt>
                <c:pt idx="510">
                  <c:v>107.1</c:v>
                </c:pt>
                <c:pt idx="511">
                  <c:v>106</c:v>
                </c:pt>
                <c:pt idx="512">
                  <c:v>106.7</c:v>
                </c:pt>
                <c:pt idx="513">
                  <c:v>105.8</c:v>
                </c:pt>
                <c:pt idx="514">
                  <c:v>107.5</c:v>
                </c:pt>
                <c:pt idx="515">
                  <c:v>107.5</c:v>
                </c:pt>
                <c:pt idx="516">
                  <c:v>106.8</c:v>
                </c:pt>
                <c:pt idx="517">
                  <c:v>107.1</c:v>
                </c:pt>
                <c:pt idx="518">
                  <c:v>108.7</c:v>
                </c:pt>
                <c:pt idx="519">
                  <c:v>109.4</c:v>
                </c:pt>
                <c:pt idx="520">
                  <c:v>108.5</c:v>
                </c:pt>
                <c:pt idx="521">
                  <c:v>106.9</c:v>
                </c:pt>
                <c:pt idx="522">
                  <c:v>108.7</c:v>
                </c:pt>
                <c:pt idx="523">
                  <c:v>110</c:v>
                </c:pt>
                <c:pt idx="524">
                  <c:v>109.7</c:v>
                </c:pt>
                <c:pt idx="525">
                  <c:v>111.3</c:v>
                </c:pt>
                <c:pt idx="526">
                  <c:v>110</c:v>
                </c:pt>
                <c:pt idx="527">
                  <c:v>111.1</c:v>
                </c:pt>
                <c:pt idx="528">
                  <c:v>112.7</c:v>
                </c:pt>
                <c:pt idx="529">
                  <c:v>114.9</c:v>
                </c:pt>
                <c:pt idx="530">
                  <c:v>117</c:v>
                </c:pt>
                <c:pt idx="531">
                  <c:v>118.5</c:v>
                </c:pt>
                <c:pt idx="532">
                  <c:v>118.9</c:v>
                </c:pt>
                <c:pt idx="533">
                  <c:v>117.6</c:v>
                </c:pt>
                <c:pt idx="534">
                  <c:v>119.5</c:v>
                </c:pt>
                <c:pt idx="535">
                  <c:v>121.8</c:v>
                </c:pt>
                <c:pt idx="536">
                  <c:v>124.1</c:v>
                </c:pt>
                <c:pt idx="537">
                  <c:v>122</c:v>
                </c:pt>
                <c:pt idx="538">
                  <c:v>125.8</c:v>
                </c:pt>
                <c:pt idx="539">
                  <c:v>126.1</c:v>
                </c:pt>
                <c:pt idx="540">
                  <c:v>124.6</c:v>
                </c:pt>
                <c:pt idx="541">
                  <c:v>124.9</c:v>
                </c:pt>
                <c:pt idx="542">
                  <c:v>125.7</c:v>
                </c:pt>
                <c:pt idx="543">
                  <c:v>128.1</c:v>
                </c:pt>
                <c:pt idx="544">
                  <c:v>126.8</c:v>
                </c:pt>
                <c:pt idx="545">
                  <c:v>130.19999999999999</c:v>
                </c:pt>
                <c:pt idx="546">
                  <c:v>131.6</c:v>
                </c:pt>
                <c:pt idx="547">
                  <c:v>130.6</c:v>
                </c:pt>
                <c:pt idx="548">
                  <c:v>132.4</c:v>
                </c:pt>
                <c:pt idx="549">
                  <c:v>134</c:v>
                </c:pt>
                <c:pt idx="550">
                  <c:v>133.19999999999999</c:v>
                </c:pt>
                <c:pt idx="551">
                  <c:v>136.4</c:v>
                </c:pt>
                <c:pt idx="552">
                  <c:v>134.5</c:v>
                </c:pt>
                <c:pt idx="553">
                  <c:v>133.9</c:v>
                </c:pt>
                <c:pt idx="554">
                  <c:v>136.5</c:v>
                </c:pt>
                <c:pt idx="555">
                  <c:v>139.1</c:v>
                </c:pt>
                <c:pt idx="556">
                  <c:v>138.6</c:v>
                </c:pt>
                <c:pt idx="557">
                  <c:v>136.5</c:v>
                </c:pt>
                <c:pt idx="558">
                  <c:v>138</c:v>
                </c:pt>
                <c:pt idx="559">
                  <c:v>139</c:v>
                </c:pt>
                <c:pt idx="560">
                  <c:v>144.30000000000001</c:v>
                </c:pt>
                <c:pt idx="561">
                  <c:v>143.6</c:v>
                </c:pt>
                <c:pt idx="562">
                  <c:v>147.5</c:v>
                </c:pt>
                <c:pt idx="563">
                  <c:v>149.6</c:v>
                </c:pt>
                <c:pt idx="564">
                  <c:v>150.1</c:v>
                </c:pt>
                <c:pt idx="565">
                  <c:v>152.30000000000001</c:v>
                </c:pt>
                <c:pt idx="566">
                  <c:v>151.5</c:v>
                </c:pt>
                <c:pt idx="567">
                  <c:v>153.9</c:v>
                </c:pt>
                <c:pt idx="568">
                  <c:v>151.1</c:v>
                </c:pt>
                <c:pt idx="569">
                  <c:v>154.9</c:v>
                </c:pt>
                <c:pt idx="570">
                  <c:v>154.9</c:v>
                </c:pt>
                <c:pt idx="571">
                  <c:v>155.30000000000001</c:v>
                </c:pt>
                <c:pt idx="572">
                  <c:v>154.4</c:v>
                </c:pt>
                <c:pt idx="573">
                  <c:v>156.9</c:v>
                </c:pt>
                <c:pt idx="574">
                  <c:v>154.80000000000001</c:v>
                </c:pt>
                <c:pt idx="575">
                  <c:v>156.19999999999999</c:v>
                </c:pt>
                <c:pt idx="576">
                  <c:v>159.9</c:v>
                </c:pt>
                <c:pt idx="577">
                  <c:v>160.4</c:v>
                </c:pt>
                <c:pt idx="578">
                  <c:v>160.6</c:v>
                </c:pt>
                <c:pt idx="579">
                  <c:v>161.1</c:v>
                </c:pt>
                <c:pt idx="580">
                  <c:v>163.80000000000001</c:v>
                </c:pt>
                <c:pt idx="581">
                  <c:v>163</c:v>
                </c:pt>
                <c:pt idx="582">
                  <c:v>165.7</c:v>
                </c:pt>
                <c:pt idx="583">
                  <c:v>164</c:v>
                </c:pt>
                <c:pt idx="584">
                  <c:v>166.3</c:v>
                </c:pt>
                <c:pt idx="585">
                  <c:v>165.1</c:v>
                </c:pt>
                <c:pt idx="586">
                  <c:v>168.3</c:v>
                </c:pt>
                <c:pt idx="587">
                  <c:v>170</c:v>
                </c:pt>
                <c:pt idx="588">
                  <c:v>170</c:v>
                </c:pt>
                <c:pt idx="589">
                  <c:v>172.2</c:v>
                </c:pt>
                <c:pt idx="590">
                  <c:v>173.2</c:v>
                </c:pt>
                <c:pt idx="591">
                  <c:v>173.5</c:v>
                </c:pt>
                <c:pt idx="592">
                  <c:v>172.6</c:v>
                </c:pt>
                <c:pt idx="593">
                  <c:v>174.2</c:v>
                </c:pt>
                <c:pt idx="594">
                  <c:v>175.7</c:v>
                </c:pt>
                <c:pt idx="595">
                  <c:v>177</c:v>
                </c:pt>
                <c:pt idx="596">
                  <c:v>172.3</c:v>
                </c:pt>
                <c:pt idx="597">
                  <c:v>178.8</c:v>
                </c:pt>
                <c:pt idx="598">
                  <c:v>181.1</c:v>
                </c:pt>
                <c:pt idx="599">
                  <c:v>182</c:v>
                </c:pt>
                <c:pt idx="600">
                  <c:v>181.3</c:v>
                </c:pt>
                <c:pt idx="601">
                  <c:v>181.7</c:v>
                </c:pt>
                <c:pt idx="602">
                  <c:v>184.5</c:v>
                </c:pt>
                <c:pt idx="603">
                  <c:v>184.9</c:v>
                </c:pt>
                <c:pt idx="604">
                  <c:v>182.1</c:v>
                </c:pt>
                <c:pt idx="605">
                  <c:v>186.2</c:v>
                </c:pt>
                <c:pt idx="606">
                  <c:v>186.6</c:v>
                </c:pt>
                <c:pt idx="607">
                  <c:v>188</c:v>
                </c:pt>
                <c:pt idx="608">
                  <c:v>186.7</c:v>
                </c:pt>
                <c:pt idx="609">
                  <c:v>185.2</c:v>
                </c:pt>
                <c:pt idx="610">
                  <c:v>184.2</c:v>
                </c:pt>
                <c:pt idx="611">
                  <c:v>184.9</c:v>
                </c:pt>
                <c:pt idx="612">
                  <c:v>188.3</c:v>
                </c:pt>
                <c:pt idx="613">
                  <c:v>183.6</c:v>
                </c:pt>
                <c:pt idx="614">
                  <c:v>183.9</c:v>
                </c:pt>
                <c:pt idx="615">
                  <c:v>186.6</c:v>
                </c:pt>
                <c:pt idx="616">
                  <c:v>183.3</c:v>
                </c:pt>
                <c:pt idx="617">
                  <c:v>190.2</c:v>
                </c:pt>
                <c:pt idx="618">
                  <c:v>192.1</c:v>
                </c:pt>
                <c:pt idx="619">
                  <c:v>191.6</c:v>
                </c:pt>
                <c:pt idx="620">
                  <c:v>192.8</c:v>
                </c:pt>
                <c:pt idx="621">
                  <c:v>190.2</c:v>
                </c:pt>
                <c:pt idx="622">
                  <c:v>191</c:v>
                </c:pt>
                <c:pt idx="623">
                  <c:v>195.9</c:v>
                </c:pt>
                <c:pt idx="624">
                  <c:v>194.4</c:v>
                </c:pt>
                <c:pt idx="625">
                  <c:v>194.9</c:v>
                </c:pt>
                <c:pt idx="626">
                  <c:v>193.6</c:v>
                </c:pt>
                <c:pt idx="627">
                  <c:v>188.1</c:v>
                </c:pt>
                <c:pt idx="628">
                  <c:v>193.9</c:v>
                </c:pt>
                <c:pt idx="629">
                  <c:v>194.1</c:v>
                </c:pt>
                <c:pt idx="630">
                  <c:v>194.1</c:v>
                </c:pt>
                <c:pt idx="631">
                  <c:v>191.5</c:v>
                </c:pt>
                <c:pt idx="632">
                  <c:v>192.7</c:v>
                </c:pt>
                <c:pt idx="633">
                  <c:v>192.2</c:v>
                </c:pt>
                <c:pt idx="634">
                  <c:v>188.7</c:v>
                </c:pt>
                <c:pt idx="635">
                  <c:v>193.3</c:v>
                </c:pt>
                <c:pt idx="636">
                  <c:v>193.3</c:v>
                </c:pt>
                <c:pt idx="637">
                  <c:v>194.6</c:v>
                </c:pt>
                <c:pt idx="638">
                  <c:v>194.8</c:v>
                </c:pt>
                <c:pt idx="639">
                  <c:v>195.4</c:v>
                </c:pt>
                <c:pt idx="640">
                  <c:v>196.3</c:v>
                </c:pt>
                <c:pt idx="641">
                  <c:v>195.6</c:v>
                </c:pt>
                <c:pt idx="642">
                  <c:v>198.3</c:v>
                </c:pt>
                <c:pt idx="643">
                  <c:v>197.4</c:v>
                </c:pt>
                <c:pt idx="644">
                  <c:v>197.8</c:v>
                </c:pt>
                <c:pt idx="645">
                  <c:v>196.2</c:v>
                </c:pt>
                <c:pt idx="646">
                  <c:v>196.6</c:v>
                </c:pt>
                <c:pt idx="647">
                  <c:v>193.7</c:v>
                </c:pt>
                <c:pt idx="648">
                  <c:v>199.2</c:v>
                </c:pt>
                <c:pt idx="649">
                  <c:v>197.9</c:v>
                </c:pt>
                <c:pt idx="650">
                  <c:v>196.5</c:v>
                </c:pt>
                <c:pt idx="651">
                  <c:v>192.9</c:v>
                </c:pt>
                <c:pt idx="652">
                  <c:v>200</c:v>
                </c:pt>
                <c:pt idx="653">
                  <c:v>199.2</c:v>
                </c:pt>
                <c:pt idx="654">
                  <c:v>193.2</c:v>
                </c:pt>
                <c:pt idx="655">
                  <c:v>201.7</c:v>
                </c:pt>
                <c:pt idx="656">
                  <c:v>202.2</c:v>
                </c:pt>
                <c:pt idx="657">
                  <c:v>197.9</c:v>
                </c:pt>
                <c:pt idx="658">
                  <c:v>199.8</c:v>
                </c:pt>
                <c:pt idx="659">
                  <c:v>202.1</c:v>
                </c:pt>
                <c:pt idx="660">
                  <c:v>195.2</c:v>
                </c:pt>
                <c:pt idx="661">
                  <c:v>203.2</c:v>
                </c:pt>
                <c:pt idx="662">
                  <c:v>201.7</c:v>
                </c:pt>
                <c:pt idx="663">
                  <c:v>200.5</c:v>
                </c:pt>
                <c:pt idx="664">
                  <c:v>203.6</c:v>
                </c:pt>
                <c:pt idx="665">
                  <c:v>201.9</c:v>
                </c:pt>
                <c:pt idx="666">
                  <c:v>205.3</c:v>
                </c:pt>
                <c:pt idx="667">
                  <c:v>205.3</c:v>
                </c:pt>
                <c:pt idx="668">
                  <c:v>205.7</c:v>
                </c:pt>
                <c:pt idx="669">
                  <c:v>204.4</c:v>
                </c:pt>
                <c:pt idx="670">
                  <c:v>206.6</c:v>
                </c:pt>
                <c:pt idx="671">
                  <c:v>206.4</c:v>
                </c:pt>
                <c:pt idx="672">
                  <c:v>204.7</c:v>
                </c:pt>
                <c:pt idx="673">
                  <c:v>202</c:v>
                </c:pt>
                <c:pt idx="674">
                  <c:v>207.2</c:v>
                </c:pt>
                <c:pt idx="675">
                  <c:v>208</c:v>
                </c:pt>
                <c:pt idx="676">
                  <c:v>206.2</c:v>
                </c:pt>
                <c:pt idx="677">
                  <c:v>208.5</c:v>
                </c:pt>
                <c:pt idx="678">
                  <c:v>208</c:v>
                </c:pt>
                <c:pt idx="679">
                  <c:v>205.3</c:v>
                </c:pt>
                <c:pt idx="680">
                  <c:v>206.5</c:v>
                </c:pt>
                <c:pt idx="681">
                  <c:v>207.4</c:v>
                </c:pt>
                <c:pt idx="682">
                  <c:v>208.3</c:v>
                </c:pt>
                <c:pt idx="683">
                  <c:v>208.7</c:v>
                </c:pt>
                <c:pt idx="684">
                  <c:v>209.5</c:v>
                </c:pt>
                <c:pt idx="685">
                  <c:v>203.6</c:v>
                </c:pt>
                <c:pt idx="686">
                  <c:v>209.5</c:v>
                </c:pt>
                <c:pt idx="687">
                  <c:v>209.2</c:v>
                </c:pt>
                <c:pt idx="688">
                  <c:v>211</c:v>
                </c:pt>
                <c:pt idx="689">
                  <c:v>203.8</c:v>
                </c:pt>
                <c:pt idx="690">
                  <c:v>210</c:v>
                </c:pt>
                <c:pt idx="691">
                  <c:v>204</c:v>
                </c:pt>
                <c:pt idx="692">
                  <c:v>211.6</c:v>
                </c:pt>
                <c:pt idx="693">
                  <c:v>212</c:v>
                </c:pt>
                <c:pt idx="694">
                  <c:v>211.1</c:v>
                </c:pt>
                <c:pt idx="695">
                  <c:v>210.3</c:v>
                </c:pt>
                <c:pt idx="696">
                  <c:v>212.7</c:v>
                </c:pt>
                <c:pt idx="697">
                  <c:v>211.3</c:v>
                </c:pt>
                <c:pt idx="698">
                  <c:v>213.3</c:v>
                </c:pt>
                <c:pt idx="699">
                  <c:v>214.3</c:v>
                </c:pt>
                <c:pt idx="700">
                  <c:v>206.7</c:v>
                </c:pt>
                <c:pt idx="701">
                  <c:v>206.2</c:v>
                </c:pt>
                <c:pt idx="702">
                  <c:v>210.5</c:v>
                </c:pt>
                <c:pt idx="703">
                  <c:v>213.2</c:v>
                </c:pt>
                <c:pt idx="704">
                  <c:v>212.9</c:v>
                </c:pt>
                <c:pt idx="705">
                  <c:v>214</c:v>
                </c:pt>
                <c:pt idx="706">
                  <c:v>214.4</c:v>
                </c:pt>
                <c:pt idx="707">
                  <c:v>216</c:v>
                </c:pt>
                <c:pt idx="708">
                  <c:v>208.9</c:v>
                </c:pt>
                <c:pt idx="709">
                  <c:v>215.2</c:v>
                </c:pt>
                <c:pt idx="710">
                  <c:v>215.6</c:v>
                </c:pt>
                <c:pt idx="711">
                  <c:v>216.9</c:v>
                </c:pt>
                <c:pt idx="712">
                  <c:v>215.6</c:v>
                </c:pt>
                <c:pt idx="713">
                  <c:v>214.3</c:v>
                </c:pt>
                <c:pt idx="714">
                  <c:v>211.2</c:v>
                </c:pt>
                <c:pt idx="715">
                  <c:v>209.1</c:v>
                </c:pt>
                <c:pt idx="716">
                  <c:v>206</c:v>
                </c:pt>
                <c:pt idx="717">
                  <c:v>218</c:v>
                </c:pt>
                <c:pt idx="718">
                  <c:v>218</c:v>
                </c:pt>
                <c:pt idx="719">
                  <c:v>214.2</c:v>
                </c:pt>
                <c:pt idx="720">
                  <c:v>216.1</c:v>
                </c:pt>
                <c:pt idx="721">
                  <c:v>211</c:v>
                </c:pt>
                <c:pt idx="722">
                  <c:v>216.8</c:v>
                </c:pt>
                <c:pt idx="723">
                  <c:v>218.2</c:v>
                </c:pt>
                <c:pt idx="724">
                  <c:v>219.6</c:v>
                </c:pt>
                <c:pt idx="725">
                  <c:v>216.7</c:v>
                </c:pt>
                <c:pt idx="726">
                  <c:v>218.5</c:v>
                </c:pt>
                <c:pt idx="727">
                  <c:v>211.9</c:v>
                </c:pt>
                <c:pt idx="728">
                  <c:v>217.4</c:v>
                </c:pt>
                <c:pt idx="729">
                  <c:v>218.5</c:v>
                </c:pt>
                <c:pt idx="730">
                  <c:v>216.6</c:v>
                </c:pt>
                <c:pt idx="731">
                  <c:v>216.2</c:v>
                </c:pt>
                <c:pt idx="732">
                  <c:v>220.7</c:v>
                </c:pt>
                <c:pt idx="733">
                  <c:v>218.4</c:v>
                </c:pt>
                <c:pt idx="734">
                  <c:v>220.5</c:v>
                </c:pt>
                <c:pt idx="735">
                  <c:v>221.8</c:v>
                </c:pt>
                <c:pt idx="736">
                  <c:v>216.6</c:v>
                </c:pt>
                <c:pt idx="737">
                  <c:v>218.9</c:v>
                </c:pt>
                <c:pt idx="738">
                  <c:v>218.4</c:v>
                </c:pt>
                <c:pt idx="739">
                  <c:v>216.9</c:v>
                </c:pt>
                <c:pt idx="740">
                  <c:v>220.4</c:v>
                </c:pt>
                <c:pt idx="741">
                  <c:v>220.9</c:v>
                </c:pt>
                <c:pt idx="742">
                  <c:v>220</c:v>
                </c:pt>
                <c:pt idx="743">
                  <c:v>221.5</c:v>
                </c:pt>
                <c:pt idx="744">
                  <c:v>219.4</c:v>
                </c:pt>
                <c:pt idx="745">
                  <c:v>222.9</c:v>
                </c:pt>
                <c:pt idx="746">
                  <c:v>222.2</c:v>
                </c:pt>
                <c:pt idx="747">
                  <c:v>217.4</c:v>
                </c:pt>
                <c:pt idx="748">
                  <c:v>210.7</c:v>
                </c:pt>
                <c:pt idx="749">
                  <c:v>220.7</c:v>
                </c:pt>
                <c:pt idx="750">
                  <c:v>220.3</c:v>
                </c:pt>
                <c:pt idx="751">
                  <c:v>221.7</c:v>
                </c:pt>
                <c:pt idx="752">
                  <c:v>221.5</c:v>
                </c:pt>
                <c:pt idx="753">
                  <c:v>216.3</c:v>
                </c:pt>
                <c:pt idx="754">
                  <c:v>221.6</c:v>
                </c:pt>
                <c:pt idx="755">
                  <c:v>221.9</c:v>
                </c:pt>
                <c:pt idx="756">
                  <c:v>222.9</c:v>
                </c:pt>
                <c:pt idx="757">
                  <c:v>217.3</c:v>
                </c:pt>
                <c:pt idx="758">
                  <c:v>222.9</c:v>
                </c:pt>
                <c:pt idx="759">
                  <c:v>224</c:v>
                </c:pt>
                <c:pt idx="760">
                  <c:v>225.3</c:v>
                </c:pt>
                <c:pt idx="761">
                  <c:v>225.2</c:v>
                </c:pt>
                <c:pt idx="762">
                  <c:v>225.8</c:v>
                </c:pt>
                <c:pt idx="763">
                  <c:v>225.3</c:v>
                </c:pt>
                <c:pt idx="764">
                  <c:v>225.9</c:v>
                </c:pt>
                <c:pt idx="765">
                  <c:v>226</c:v>
                </c:pt>
                <c:pt idx="766">
                  <c:v>226.5</c:v>
                </c:pt>
                <c:pt idx="767">
                  <c:v>225.9</c:v>
                </c:pt>
                <c:pt idx="768">
                  <c:v>223</c:v>
                </c:pt>
                <c:pt idx="769">
                  <c:v>223.5</c:v>
                </c:pt>
                <c:pt idx="770">
                  <c:v>220.7</c:v>
                </c:pt>
                <c:pt idx="771">
                  <c:v>226</c:v>
                </c:pt>
                <c:pt idx="772">
                  <c:v>227.3</c:v>
                </c:pt>
                <c:pt idx="773">
                  <c:v>227.9</c:v>
                </c:pt>
                <c:pt idx="774">
                  <c:v>218.2</c:v>
                </c:pt>
                <c:pt idx="775">
                  <c:v>228</c:v>
                </c:pt>
                <c:pt idx="776">
                  <c:v>219.3</c:v>
                </c:pt>
                <c:pt idx="777">
                  <c:v>227.9</c:v>
                </c:pt>
                <c:pt idx="778">
                  <c:v>222.7</c:v>
                </c:pt>
                <c:pt idx="779">
                  <c:v>217.6</c:v>
                </c:pt>
                <c:pt idx="780">
                  <c:v>229.8</c:v>
                </c:pt>
                <c:pt idx="781">
                  <c:v>229.8</c:v>
                </c:pt>
                <c:pt idx="782">
                  <c:v>229.8</c:v>
                </c:pt>
                <c:pt idx="783">
                  <c:v>222.4</c:v>
                </c:pt>
                <c:pt idx="784">
                  <c:v>227.8</c:v>
                </c:pt>
                <c:pt idx="785">
                  <c:v>229.6</c:v>
                </c:pt>
                <c:pt idx="786">
                  <c:v>231.8</c:v>
                </c:pt>
                <c:pt idx="787">
                  <c:v>229.7</c:v>
                </c:pt>
                <c:pt idx="788">
                  <c:v>229.9</c:v>
                </c:pt>
                <c:pt idx="789">
                  <c:v>230.9</c:v>
                </c:pt>
                <c:pt idx="790">
                  <c:v>231.4</c:v>
                </c:pt>
                <c:pt idx="791">
                  <c:v>232.4</c:v>
                </c:pt>
                <c:pt idx="792">
                  <c:v>233.4</c:v>
                </c:pt>
                <c:pt idx="793">
                  <c:v>229</c:v>
                </c:pt>
                <c:pt idx="794">
                  <c:v>232.4</c:v>
                </c:pt>
                <c:pt idx="795">
                  <c:v>233.7</c:v>
                </c:pt>
                <c:pt idx="796">
                  <c:v>233.2</c:v>
                </c:pt>
                <c:pt idx="797">
                  <c:v>233.8</c:v>
                </c:pt>
                <c:pt idx="798">
                  <c:v>231.1</c:v>
                </c:pt>
                <c:pt idx="799">
                  <c:v>233.8</c:v>
                </c:pt>
                <c:pt idx="800">
                  <c:v>223.2</c:v>
                </c:pt>
                <c:pt idx="801">
                  <c:v>233.8</c:v>
                </c:pt>
                <c:pt idx="802">
                  <c:v>232.9</c:v>
                </c:pt>
                <c:pt idx="803">
                  <c:v>234.9</c:v>
                </c:pt>
                <c:pt idx="804">
                  <c:v>235.7</c:v>
                </c:pt>
                <c:pt idx="805">
                  <c:v>235.2</c:v>
                </c:pt>
                <c:pt idx="806">
                  <c:v>232.7</c:v>
                </c:pt>
                <c:pt idx="807">
                  <c:v>235.5</c:v>
                </c:pt>
                <c:pt idx="808">
                  <c:v>235</c:v>
                </c:pt>
                <c:pt idx="809">
                  <c:v>236.2</c:v>
                </c:pt>
                <c:pt idx="810">
                  <c:v>237.7</c:v>
                </c:pt>
                <c:pt idx="811">
                  <c:v>236.3</c:v>
                </c:pt>
                <c:pt idx="812">
                  <c:v>237.3</c:v>
                </c:pt>
                <c:pt idx="813">
                  <c:v>238.7</c:v>
                </c:pt>
                <c:pt idx="814">
                  <c:v>238.3</c:v>
                </c:pt>
                <c:pt idx="815">
                  <c:v>230.2</c:v>
                </c:pt>
                <c:pt idx="816">
                  <c:v>231.9</c:v>
                </c:pt>
                <c:pt idx="817">
                  <c:v>236.2</c:v>
                </c:pt>
                <c:pt idx="818">
                  <c:v>238.4</c:v>
                </c:pt>
                <c:pt idx="819">
                  <c:v>237.8</c:v>
                </c:pt>
                <c:pt idx="820">
                  <c:v>235.7</c:v>
                </c:pt>
                <c:pt idx="821">
                  <c:v>236.4</c:v>
                </c:pt>
                <c:pt idx="822">
                  <c:v>242.3</c:v>
                </c:pt>
                <c:pt idx="823">
                  <c:v>239.2</c:v>
                </c:pt>
                <c:pt idx="824">
                  <c:v>231.4</c:v>
                </c:pt>
                <c:pt idx="825">
                  <c:v>239.8</c:v>
                </c:pt>
                <c:pt idx="826">
                  <c:v>235.3</c:v>
                </c:pt>
                <c:pt idx="827">
                  <c:v>241.2</c:v>
                </c:pt>
                <c:pt idx="828">
                  <c:v>244.2</c:v>
                </c:pt>
                <c:pt idx="829">
                  <c:v>240.1</c:v>
                </c:pt>
                <c:pt idx="830">
                  <c:v>244.5</c:v>
                </c:pt>
                <c:pt idx="831">
                  <c:v>240.9</c:v>
                </c:pt>
                <c:pt idx="832">
                  <c:v>238</c:v>
                </c:pt>
                <c:pt idx="833">
                  <c:v>242.5</c:v>
                </c:pt>
                <c:pt idx="834">
                  <c:v>241</c:v>
                </c:pt>
                <c:pt idx="835">
                  <c:v>238.6</c:v>
                </c:pt>
                <c:pt idx="836">
                  <c:v>245.9</c:v>
                </c:pt>
                <c:pt idx="837">
                  <c:v>241</c:v>
                </c:pt>
                <c:pt idx="838">
                  <c:v>245.4</c:v>
                </c:pt>
                <c:pt idx="839">
                  <c:v>247.6</c:v>
                </c:pt>
                <c:pt idx="840">
                  <c:v>247.7</c:v>
                </c:pt>
                <c:pt idx="841">
                  <c:v>247.3</c:v>
                </c:pt>
                <c:pt idx="842">
                  <c:v>238.8</c:v>
                </c:pt>
                <c:pt idx="843">
                  <c:v>249</c:v>
                </c:pt>
                <c:pt idx="844">
                  <c:v>243.2</c:v>
                </c:pt>
                <c:pt idx="845">
                  <c:v>246.5</c:v>
                </c:pt>
                <c:pt idx="846">
                  <c:v>244</c:v>
                </c:pt>
                <c:pt idx="847">
                  <c:v>247.1</c:v>
                </c:pt>
                <c:pt idx="848">
                  <c:v>250.6</c:v>
                </c:pt>
                <c:pt idx="849">
                  <c:v>247.9</c:v>
                </c:pt>
                <c:pt idx="850">
                  <c:v>245.1</c:v>
                </c:pt>
                <c:pt idx="851">
                  <c:v>251.9</c:v>
                </c:pt>
                <c:pt idx="852">
                  <c:v>253.1</c:v>
                </c:pt>
                <c:pt idx="853">
                  <c:v>250.4</c:v>
                </c:pt>
                <c:pt idx="854">
                  <c:v>253.1</c:v>
                </c:pt>
                <c:pt idx="855">
                  <c:v>252.5</c:v>
                </c:pt>
                <c:pt idx="856">
                  <c:v>252.1</c:v>
                </c:pt>
                <c:pt idx="857">
                  <c:v>251.6</c:v>
                </c:pt>
                <c:pt idx="858">
                  <c:v>251.5</c:v>
                </c:pt>
                <c:pt idx="859">
                  <c:v>242.1</c:v>
                </c:pt>
                <c:pt idx="860">
                  <c:v>251</c:v>
                </c:pt>
                <c:pt idx="861">
                  <c:v>249.1</c:v>
                </c:pt>
                <c:pt idx="862">
                  <c:v>250.5</c:v>
                </c:pt>
                <c:pt idx="863">
                  <c:v>251.2</c:v>
                </c:pt>
                <c:pt idx="864">
                  <c:v>245.9</c:v>
                </c:pt>
                <c:pt idx="865">
                  <c:v>257.5</c:v>
                </c:pt>
                <c:pt idx="866">
                  <c:v>257.5</c:v>
                </c:pt>
                <c:pt idx="867">
                  <c:v>256.5</c:v>
                </c:pt>
                <c:pt idx="868">
                  <c:v>249.7</c:v>
                </c:pt>
                <c:pt idx="869">
                  <c:v>254.1</c:v>
                </c:pt>
                <c:pt idx="870">
                  <c:v>259.39999999999998</c:v>
                </c:pt>
                <c:pt idx="871">
                  <c:v>258.89999999999998</c:v>
                </c:pt>
                <c:pt idx="872">
                  <c:v>257.89999999999998</c:v>
                </c:pt>
                <c:pt idx="873">
                  <c:v>252.4</c:v>
                </c:pt>
                <c:pt idx="874">
                  <c:v>260.39999999999998</c:v>
                </c:pt>
                <c:pt idx="875">
                  <c:v>258.89999999999998</c:v>
                </c:pt>
                <c:pt idx="876">
                  <c:v>261.39999999999998</c:v>
                </c:pt>
                <c:pt idx="877">
                  <c:v>260.10000000000002</c:v>
                </c:pt>
                <c:pt idx="878">
                  <c:v>256.89999999999998</c:v>
                </c:pt>
                <c:pt idx="879">
                  <c:v>257</c:v>
                </c:pt>
                <c:pt idx="880">
                  <c:v>260.60000000000002</c:v>
                </c:pt>
                <c:pt idx="881">
                  <c:v>261.7</c:v>
                </c:pt>
                <c:pt idx="882">
                  <c:v>261.10000000000002</c:v>
                </c:pt>
                <c:pt idx="883">
                  <c:v>260.60000000000002</c:v>
                </c:pt>
                <c:pt idx="884">
                  <c:v>252</c:v>
                </c:pt>
                <c:pt idx="885">
                  <c:v>261</c:v>
                </c:pt>
                <c:pt idx="886">
                  <c:v>260.5</c:v>
                </c:pt>
                <c:pt idx="887">
                  <c:v>262.89999999999998</c:v>
                </c:pt>
                <c:pt idx="888">
                  <c:v>264.5</c:v>
                </c:pt>
                <c:pt idx="889">
                  <c:v>260.7</c:v>
                </c:pt>
                <c:pt idx="890">
                  <c:v>259.8</c:v>
                </c:pt>
                <c:pt idx="891">
                  <c:v>265.89999999999998</c:v>
                </c:pt>
                <c:pt idx="892">
                  <c:v>257.10000000000002</c:v>
                </c:pt>
                <c:pt idx="893">
                  <c:v>260.60000000000002</c:v>
                </c:pt>
                <c:pt idx="894">
                  <c:v>266.5</c:v>
                </c:pt>
                <c:pt idx="895">
                  <c:v>267.3</c:v>
                </c:pt>
                <c:pt idx="896">
                  <c:v>262.8</c:v>
                </c:pt>
                <c:pt idx="897">
                  <c:v>261.2</c:v>
                </c:pt>
                <c:pt idx="898">
                  <c:v>268.8</c:v>
                </c:pt>
                <c:pt idx="899">
                  <c:v>269.3</c:v>
                </c:pt>
                <c:pt idx="900">
                  <c:v>265.39999999999998</c:v>
                </c:pt>
                <c:pt idx="901">
                  <c:v>263.7</c:v>
                </c:pt>
                <c:pt idx="902">
                  <c:v>267.5</c:v>
                </c:pt>
                <c:pt idx="903">
                  <c:v>269.8</c:v>
                </c:pt>
                <c:pt idx="904">
                  <c:v>264.5</c:v>
                </c:pt>
                <c:pt idx="905">
                  <c:v>264.89999999999998</c:v>
                </c:pt>
                <c:pt idx="906">
                  <c:v>261.2</c:v>
                </c:pt>
                <c:pt idx="907">
                  <c:v>269.2</c:v>
                </c:pt>
                <c:pt idx="908">
                  <c:v>267.3</c:v>
                </c:pt>
                <c:pt idx="909">
                  <c:v>261.3</c:v>
                </c:pt>
                <c:pt idx="910">
                  <c:v>270.2</c:v>
                </c:pt>
                <c:pt idx="911">
                  <c:v>269.8</c:v>
                </c:pt>
                <c:pt idx="912">
                  <c:v>257.10000000000002</c:v>
                </c:pt>
                <c:pt idx="913">
                  <c:v>271.8</c:v>
                </c:pt>
                <c:pt idx="914">
                  <c:v>262.89999999999998</c:v>
                </c:pt>
                <c:pt idx="915">
                  <c:v>273.3</c:v>
                </c:pt>
                <c:pt idx="916">
                  <c:v>272.39999999999998</c:v>
                </c:pt>
                <c:pt idx="917">
                  <c:v>269.8</c:v>
                </c:pt>
                <c:pt idx="918">
                  <c:v>274.2</c:v>
                </c:pt>
                <c:pt idx="919">
                  <c:v>269</c:v>
                </c:pt>
                <c:pt idx="920">
                  <c:v>270.2</c:v>
                </c:pt>
                <c:pt idx="921">
                  <c:v>274.89999999999998</c:v>
                </c:pt>
                <c:pt idx="922">
                  <c:v>270</c:v>
                </c:pt>
                <c:pt idx="923">
                  <c:v>263.8</c:v>
                </c:pt>
                <c:pt idx="924">
                  <c:v>273.5</c:v>
                </c:pt>
                <c:pt idx="925">
                  <c:v>273.5</c:v>
                </c:pt>
                <c:pt idx="926">
                  <c:v>266.7</c:v>
                </c:pt>
                <c:pt idx="927">
                  <c:v>276.2</c:v>
                </c:pt>
                <c:pt idx="928">
                  <c:v>273.7</c:v>
                </c:pt>
                <c:pt idx="929">
                  <c:v>272.60000000000002</c:v>
                </c:pt>
                <c:pt idx="930">
                  <c:v>271.89999999999998</c:v>
                </c:pt>
                <c:pt idx="931">
                  <c:v>275.5</c:v>
                </c:pt>
                <c:pt idx="932">
                  <c:v>267.2</c:v>
                </c:pt>
                <c:pt idx="933">
                  <c:v>273</c:v>
                </c:pt>
                <c:pt idx="934">
                  <c:v>266</c:v>
                </c:pt>
                <c:pt idx="935">
                  <c:v>274.10000000000002</c:v>
                </c:pt>
                <c:pt idx="936">
                  <c:v>276.39999999999998</c:v>
                </c:pt>
                <c:pt idx="937">
                  <c:v>276.5</c:v>
                </c:pt>
                <c:pt idx="938">
                  <c:v>275</c:v>
                </c:pt>
                <c:pt idx="939">
                  <c:v>276.7</c:v>
                </c:pt>
                <c:pt idx="940">
                  <c:v>268.5</c:v>
                </c:pt>
                <c:pt idx="941">
                  <c:v>277.5</c:v>
                </c:pt>
                <c:pt idx="942">
                  <c:v>279.3</c:v>
                </c:pt>
                <c:pt idx="943">
                  <c:v>279.3</c:v>
                </c:pt>
                <c:pt idx="944">
                  <c:v>275.89999999999998</c:v>
                </c:pt>
                <c:pt idx="945">
                  <c:v>274.3</c:v>
                </c:pt>
                <c:pt idx="946">
                  <c:v>273.5</c:v>
                </c:pt>
                <c:pt idx="947">
                  <c:v>278.89999999999998</c:v>
                </c:pt>
                <c:pt idx="948">
                  <c:v>272.7</c:v>
                </c:pt>
                <c:pt idx="949">
                  <c:v>273.3</c:v>
                </c:pt>
                <c:pt idx="950">
                  <c:v>279.60000000000002</c:v>
                </c:pt>
                <c:pt idx="951">
                  <c:v>276.60000000000002</c:v>
                </c:pt>
                <c:pt idx="952">
                  <c:v>280.2</c:v>
                </c:pt>
                <c:pt idx="953">
                  <c:v>278.60000000000002</c:v>
                </c:pt>
                <c:pt idx="954">
                  <c:v>269.7</c:v>
                </c:pt>
                <c:pt idx="955">
                  <c:v>276.10000000000002</c:v>
                </c:pt>
                <c:pt idx="956">
                  <c:v>270.60000000000002</c:v>
                </c:pt>
                <c:pt idx="957">
                  <c:v>282.8</c:v>
                </c:pt>
                <c:pt idx="958">
                  <c:v>281</c:v>
                </c:pt>
                <c:pt idx="959">
                  <c:v>282.10000000000002</c:v>
                </c:pt>
                <c:pt idx="960">
                  <c:v>281.10000000000002</c:v>
                </c:pt>
                <c:pt idx="961">
                  <c:v>280.60000000000002</c:v>
                </c:pt>
                <c:pt idx="962">
                  <c:v>278.89999999999998</c:v>
                </c:pt>
                <c:pt idx="963">
                  <c:v>282</c:v>
                </c:pt>
                <c:pt idx="964">
                  <c:v>277.7</c:v>
                </c:pt>
                <c:pt idx="965">
                  <c:v>280.8</c:v>
                </c:pt>
                <c:pt idx="966">
                  <c:v>276.39999999999998</c:v>
                </c:pt>
                <c:pt idx="967">
                  <c:v>279.5</c:v>
                </c:pt>
                <c:pt idx="968">
                  <c:v>281.10000000000002</c:v>
                </c:pt>
                <c:pt idx="969">
                  <c:v>274.10000000000002</c:v>
                </c:pt>
                <c:pt idx="970">
                  <c:v>277</c:v>
                </c:pt>
                <c:pt idx="971">
                  <c:v>279.39999999999998</c:v>
                </c:pt>
                <c:pt idx="972">
                  <c:v>280.10000000000002</c:v>
                </c:pt>
                <c:pt idx="973">
                  <c:v>278.8</c:v>
                </c:pt>
                <c:pt idx="974">
                  <c:v>282</c:v>
                </c:pt>
                <c:pt idx="975">
                  <c:v>284.2</c:v>
                </c:pt>
                <c:pt idx="976">
                  <c:v>285.5</c:v>
                </c:pt>
                <c:pt idx="977">
                  <c:v>280</c:v>
                </c:pt>
                <c:pt idx="978">
                  <c:v>281.60000000000002</c:v>
                </c:pt>
                <c:pt idx="979">
                  <c:v>284.8</c:v>
                </c:pt>
                <c:pt idx="980">
                  <c:v>284.60000000000002</c:v>
                </c:pt>
                <c:pt idx="981">
                  <c:v>284.5</c:v>
                </c:pt>
                <c:pt idx="982">
                  <c:v>281.7</c:v>
                </c:pt>
                <c:pt idx="983">
                  <c:v>276.8</c:v>
                </c:pt>
                <c:pt idx="984">
                  <c:v>284.5</c:v>
                </c:pt>
                <c:pt idx="985">
                  <c:v>278.3</c:v>
                </c:pt>
                <c:pt idx="986">
                  <c:v>278.7</c:v>
                </c:pt>
                <c:pt idx="987">
                  <c:v>275.39999999999998</c:v>
                </c:pt>
                <c:pt idx="988">
                  <c:v>285.7</c:v>
                </c:pt>
                <c:pt idx="989">
                  <c:v>283.60000000000002</c:v>
                </c:pt>
                <c:pt idx="990">
                  <c:v>282</c:v>
                </c:pt>
                <c:pt idx="991">
                  <c:v>277.7</c:v>
                </c:pt>
                <c:pt idx="992">
                  <c:v>277</c:v>
                </c:pt>
                <c:pt idx="993">
                  <c:v>286.10000000000002</c:v>
                </c:pt>
                <c:pt idx="994">
                  <c:v>275.10000000000002</c:v>
                </c:pt>
                <c:pt idx="995">
                  <c:v>280.60000000000002</c:v>
                </c:pt>
                <c:pt idx="996">
                  <c:v>281.89999999999998</c:v>
                </c:pt>
                <c:pt idx="997">
                  <c:v>287.8</c:v>
                </c:pt>
                <c:pt idx="998">
                  <c:v>287.60000000000002</c:v>
                </c:pt>
                <c:pt idx="999">
                  <c:v>286</c:v>
                </c:pt>
                <c:pt idx="1000">
                  <c:v>286</c:v>
                </c:pt>
                <c:pt idx="1001">
                  <c:v>287.10000000000002</c:v>
                </c:pt>
                <c:pt idx="1002">
                  <c:v>286.60000000000002</c:v>
                </c:pt>
                <c:pt idx="1003">
                  <c:v>284.7</c:v>
                </c:pt>
                <c:pt idx="1004">
                  <c:v>287.3</c:v>
                </c:pt>
                <c:pt idx="1005">
                  <c:v>290</c:v>
                </c:pt>
                <c:pt idx="1006">
                  <c:v>289.60000000000002</c:v>
                </c:pt>
                <c:pt idx="1007">
                  <c:v>287.5</c:v>
                </c:pt>
                <c:pt idx="1008">
                  <c:v>290.8</c:v>
                </c:pt>
                <c:pt idx="1009">
                  <c:v>288.60000000000002</c:v>
                </c:pt>
                <c:pt idx="1010">
                  <c:v>288.8</c:v>
                </c:pt>
                <c:pt idx="1011">
                  <c:v>290.8</c:v>
                </c:pt>
                <c:pt idx="1012">
                  <c:v>289</c:v>
                </c:pt>
                <c:pt idx="1013">
                  <c:v>282.2</c:v>
                </c:pt>
                <c:pt idx="1014">
                  <c:v>289.5</c:v>
                </c:pt>
                <c:pt idx="1015">
                  <c:v>288.10000000000002</c:v>
                </c:pt>
                <c:pt idx="1016">
                  <c:v>280.60000000000002</c:v>
                </c:pt>
                <c:pt idx="1017">
                  <c:v>291.60000000000002</c:v>
                </c:pt>
                <c:pt idx="1018">
                  <c:v>289.3</c:v>
                </c:pt>
                <c:pt idx="1019">
                  <c:v>290.3</c:v>
                </c:pt>
                <c:pt idx="1020">
                  <c:v>289.3</c:v>
                </c:pt>
                <c:pt idx="1021">
                  <c:v>291.60000000000002</c:v>
                </c:pt>
                <c:pt idx="1022">
                  <c:v>291</c:v>
                </c:pt>
                <c:pt idx="1023">
                  <c:v>291.7</c:v>
                </c:pt>
                <c:pt idx="1024">
                  <c:v>289.89999999999998</c:v>
                </c:pt>
                <c:pt idx="1025">
                  <c:v>291.8</c:v>
                </c:pt>
                <c:pt idx="1026">
                  <c:v>291.2</c:v>
                </c:pt>
                <c:pt idx="1027">
                  <c:v>293</c:v>
                </c:pt>
                <c:pt idx="1028">
                  <c:v>291.5</c:v>
                </c:pt>
                <c:pt idx="1029">
                  <c:v>283.3</c:v>
                </c:pt>
                <c:pt idx="1030">
                  <c:v>284.2</c:v>
                </c:pt>
                <c:pt idx="1031">
                  <c:v>289.89999999999998</c:v>
                </c:pt>
                <c:pt idx="1032">
                  <c:v>293.10000000000002</c:v>
                </c:pt>
                <c:pt idx="1033">
                  <c:v>291.8</c:v>
                </c:pt>
                <c:pt idx="1034">
                  <c:v>292.10000000000002</c:v>
                </c:pt>
                <c:pt idx="1035">
                  <c:v>286</c:v>
                </c:pt>
                <c:pt idx="1036">
                  <c:v>293.60000000000002</c:v>
                </c:pt>
                <c:pt idx="1037">
                  <c:v>286.89999999999998</c:v>
                </c:pt>
                <c:pt idx="1038">
                  <c:v>292.8</c:v>
                </c:pt>
                <c:pt idx="1039">
                  <c:v>292.3</c:v>
                </c:pt>
                <c:pt idx="1040">
                  <c:v>291.7</c:v>
                </c:pt>
                <c:pt idx="1041">
                  <c:v>293.10000000000002</c:v>
                </c:pt>
                <c:pt idx="1042">
                  <c:v>292.3</c:v>
                </c:pt>
                <c:pt idx="1043">
                  <c:v>291.5</c:v>
                </c:pt>
                <c:pt idx="1044">
                  <c:v>280.7</c:v>
                </c:pt>
                <c:pt idx="1045">
                  <c:v>288.10000000000002</c:v>
                </c:pt>
                <c:pt idx="1046">
                  <c:v>288.2</c:v>
                </c:pt>
                <c:pt idx="1047">
                  <c:v>282.8</c:v>
                </c:pt>
                <c:pt idx="1048">
                  <c:v>291.60000000000002</c:v>
                </c:pt>
                <c:pt idx="1049">
                  <c:v>295</c:v>
                </c:pt>
                <c:pt idx="1050">
                  <c:v>292.39999999999998</c:v>
                </c:pt>
                <c:pt idx="1051">
                  <c:v>295.10000000000002</c:v>
                </c:pt>
                <c:pt idx="1052">
                  <c:v>295.5</c:v>
                </c:pt>
                <c:pt idx="1053">
                  <c:v>295.89999999999998</c:v>
                </c:pt>
                <c:pt idx="1054">
                  <c:v>295.10000000000002</c:v>
                </c:pt>
                <c:pt idx="1055">
                  <c:v>294.7</c:v>
                </c:pt>
                <c:pt idx="1056">
                  <c:v>284.3</c:v>
                </c:pt>
                <c:pt idx="1057">
                  <c:v>289.39999999999998</c:v>
                </c:pt>
                <c:pt idx="1058">
                  <c:v>293.5</c:v>
                </c:pt>
                <c:pt idx="1059">
                  <c:v>285.89999999999998</c:v>
                </c:pt>
                <c:pt idx="1060">
                  <c:v>288</c:v>
                </c:pt>
                <c:pt idx="1061">
                  <c:v>291.5</c:v>
                </c:pt>
                <c:pt idx="1062">
                  <c:v>295.89999999999998</c:v>
                </c:pt>
                <c:pt idx="1063">
                  <c:v>295.89999999999998</c:v>
                </c:pt>
                <c:pt idx="1064">
                  <c:v>295.89999999999998</c:v>
                </c:pt>
                <c:pt idx="1065">
                  <c:v>295.3</c:v>
                </c:pt>
                <c:pt idx="1066">
                  <c:v>287.39999999999998</c:v>
                </c:pt>
                <c:pt idx="1067">
                  <c:v>296.2</c:v>
                </c:pt>
                <c:pt idx="1068">
                  <c:v>295.2</c:v>
                </c:pt>
                <c:pt idx="1069">
                  <c:v>296.60000000000002</c:v>
                </c:pt>
                <c:pt idx="1070">
                  <c:v>289.7</c:v>
                </c:pt>
                <c:pt idx="1071">
                  <c:v>293</c:v>
                </c:pt>
                <c:pt idx="1072">
                  <c:v>289.7</c:v>
                </c:pt>
                <c:pt idx="1073">
                  <c:v>295.39999999999998</c:v>
                </c:pt>
                <c:pt idx="1074">
                  <c:v>294.3</c:v>
                </c:pt>
                <c:pt idx="1075">
                  <c:v>296.5</c:v>
                </c:pt>
                <c:pt idx="1076">
                  <c:v>296.7</c:v>
                </c:pt>
                <c:pt idx="1077">
                  <c:v>296.89999999999998</c:v>
                </c:pt>
                <c:pt idx="1078">
                  <c:v>296.89999999999998</c:v>
                </c:pt>
                <c:pt idx="1079">
                  <c:v>296.89999999999998</c:v>
                </c:pt>
                <c:pt idx="1080">
                  <c:v>295</c:v>
                </c:pt>
                <c:pt idx="1081">
                  <c:v>295.39999999999998</c:v>
                </c:pt>
                <c:pt idx="1082">
                  <c:v>293.7</c:v>
                </c:pt>
                <c:pt idx="1083">
                  <c:v>294.39999999999998</c:v>
                </c:pt>
                <c:pt idx="1084">
                  <c:v>297.5</c:v>
                </c:pt>
                <c:pt idx="1085">
                  <c:v>290.89999999999998</c:v>
                </c:pt>
                <c:pt idx="1086">
                  <c:v>295.89999999999998</c:v>
                </c:pt>
                <c:pt idx="1087">
                  <c:v>295</c:v>
                </c:pt>
                <c:pt idx="1088">
                  <c:v>298</c:v>
                </c:pt>
                <c:pt idx="1089">
                  <c:v>297.60000000000002</c:v>
                </c:pt>
                <c:pt idx="1090">
                  <c:v>294.10000000000002</c:v>
                </c:pt>
                <c:pt idx="1091">
                  <c:v>296.8</c:v>
                </c:pt>
                <c:pt idx="1092">
                  <c:v>294.5</c:v>
                </c:pt>
                <c:pt idx="1093">
                  <c:v>288</c:v>
                </c:pt>
                <c:pt idx="1094">
                  <c:v>295.39999999999998</c:v>
                </c:pt>
                <c:pt idx="1095">
                  <c:v>298.5</c:v>
                </c:pt>
                <c:pt idx="1096">
                  <c:v>295.8</c:v>
                </c:pt>
                <c:pt idx="1097">
                  <c:v>296.2</c:v>
                </c:pt>
                <c:pt idx="1098">
                  <c:v>298</c:v>
                </c:pt>
                <c:pt idx="1099">
                  <c:v>298.5</c:v>
                </c:pt>
                <c:pt idx="1100">
                  <c:v>296.39999999999998</c:v>
                </c:pt>
                <c:pt idx="1101">
                  <c:v>295.7</c:v>
                </c:pt>
                <c:pt idx="1102">
                  <c:v>294.7</c:v>
                </c:pt>
                <c:pt idx="1103">
                  <c:v>291.60000000000002</c:v>
                </c:pt>
                <c:pt idx="1104">
                  <c:v>293</c:v>
                </c:pt>
                <c:pt idx="1105">
                  <c:v>294.7</c:v>
                </c:pt>
                <c:pt idx="1106">
                  <c:v>295.39999999999998</c:v>
                </c:pt>
                <c:pt idx="1107">
                  <c:v>296.60000000000002</c:v>
                </c:pt>
                <c:pt idx="1108">
                  <c:v>294.7</c:v>
                </c:pt>
                <c:pt idx="1109">
                  <c:v>298.5</c:v>
                </c:pt>
                <c:pt idx="1110">
                  <c:v>299</c:v>
                </c:pt>
                <c:pt idx="1111">
                  <c:v>297.3</c:v>
                </c:pt>
                <c:pt idx="1112">
                  <c:v>295.5</c:v>
                </c:pt>
                <c:pt idx="1113">
                  <c:v>293.60000000000002</c:v>
                </c:pt>
                <c:pt idx="1114">
                  <c:v>296.3</c:v>
                </c:pt>
                <c:pt idx="1115">
                  <c:v>295.3</c:v>
                </c:pt>
                <c:pt idx="1116">
                  <c:v>299.8</c:v>
                </c:pt>
                <c:pt idx="1117">
                  <c:v>297.60000000000002</c:v>
                </c:pt>
                <c:pt idx="1118">
                  <c:v>297.5</c:v>
                </c:pt>
                <c:pt idx="1119">
                  <c:v>297.8</c:v>
                </c:pt>
                <c:pt idx="1120">
                  <c:v>295.2</c:v>
                </c:pt>
                <c:pt idx="1121">
                  <c:v>286.89999999999998</c:v>
                </c:pt>
                <c:pt idx="1122">
                  <c:v>298.2</c:v>
                </c:pt>
                <c:pt idx="1123">
                  <c:v>300.89999999999998</c:v>
                </c:pt>
                <c:pt idx="1124">
                  <c:v>297.8</c:v>
                </c:pt>
                <c:pt idx="1125">
                  <c:v>298.8</c:v>
                </c:pt>
                <c:pt idx="1126">
                  <c:v>298.3</c:v>
                </c:pt>
                <c:pt idx="1127">
                  <c:v>295.89999999999998</c:v>
                </c:pt>
                <c:pt idx="1128">
                  <c:v>294</c:v>
                </c:pt>
                <c:pt idx="1129">
                  <c:v>297</c:v>
                </c:pt>
                <c:pt idx="1130">
                  <c:v>300.89999999999998</c:v>
                </c:pt>
                <c:pt idx="1131">
                  <c:v>295.89999999999998</c:v>
                </c:pt>
                <c:pt idx="1132">
                  <c:v>294.7</c:v>
                </c:pt>
                <c:pt idx="1133">
                  <c:v>299</c:v>
                </c:pt>
                <c:pt idx="1134">
                  <c:v>296.7</c:v>
                </c:pt>
                <c:pt idx="1135">
                  <c:v>297.5</c:v>
                </c:pt>
                <c:pt idx="1136">
                  <c:v>300.89999999999998</c:v>
                </c:pt>
                <c:pt idx="1137">
                  <c:v>300.89999999999998</c:v>
                </c:pt>
                <c:pt idx="1138">
                  <c:v>300</c:v>
                </c:pt>
                <c:pt idx="1139">
                  <c:v>298.89999999999998</c:v>
                </c:pt>
                <c:pt idx="1140">
                  <c:v>289.8</c:v>
                </c:pt>
                <c:pt idx="1141">
                  <c:v>297.8</c:v>
                </c:pt>
                <c:pt idx="1142">
                  <c:v>299.7</c:v>
                </c:pt>
                <c:pt idx="1143">
                  <c:v>293.3</c:v>
                </c:pt>
                <c:pt idx="1144">
                  <c:v>297.7</c:v>
                </c:pt>
                <c:pt idx="1145">
                  <c:v>297.60000000000002</c:v>
                </c:pt>
                <c:pt idx="1146">
                  <c:v>296.2</c:v>
                </c:pt>
                <c:pt idx="1147">
                  <c:v>299.3</c:v>
                </c:pt>
                <c:pt idx="1148">
                  <c:v>300.7</c:v>
                </c:pt>
                <c:pt idx="1149">
                  <c:v>302.5</c:v>
                </c:pt>
                <c:pt idx="1150">
                  <c:v>300.2</c:v>
                </c:pt>
                <c:pt idx="1151">
                  <c:v>300.39999999999998</c:v>
                </c:pt>
                <c:pt idx="1152">
                  <c:v>303.60000000000002</c:v>
                </c:pt>
                <c:pt idx="1153">
                  <c:v>301.3</c:v>
                </c:pt>
                <c:pt idx="1154">
                  <c:v>302.60000000000002</c:v>
                </c:pt>
                <c:pt idx="1155">
                  <c:v>301.2</c:v>
                </c:pt>
                <c:pt idx="1156">
                  <c:v>301.7</c:v>
                </c:pt>
                <c:pt idx="1157">
                  <c:v>301.89999999999998</c:v>
                </c:pt>
                <c:pt idx="1158">
                  <c:v>298.2</c:v>
                </c:pt>
                <c:pt idx="1159">
                  <c:v>295.7</c:v>
                </c:pt>
                <c:pt idx="1160">
                  <c:v>302.60000000000002</c:v>
                </c:pt>
                <c:pt idx="1161">
                  <c:v>301.2</c:v>
                </c:pt>
                <c:pt idx="1162">
                  <c:v>303.39999999999998</c:v>
                </c:pt>
                <c:pt idx="1163">
                  <c:v>302.10000000000002</c:v>
                </c:pt>
                <c:pt idx="1164">
                  <c:v>285.89999999999998</c:v>
                </c:pt>
                <c:pt idx="1165">
                  <c:v>302</c:v>
                </c:pt>
                <c:pt idx="1166">
                  <c:v>293.3</c:v>
                </c:pt>
                <c:pt idx="1167">
                  <c:v>303</c:v>
                </c:pt>
                <c:pt idx="1168">
                  <c:v>301.3</c:v>
                </c:pt>
                <c:pt idx="1169">
                  <c:v>301</c:v>
                </c:pt>
                <c:pt idx="1170">
                  <c:v>304.5</c:v>
                </c:pt>
                <c:pt idx="1171">
                  <c:v>303.2</c:v>
                </c:pt>
                <c:pt idx="1172">
                  <c:v>302.60000000000002</c:v>
                </c:pt>
                <c:pt idx="1173">
                  <c:v>302</c:v>
                </c:pt>
                <c:pt idx="1174">
                  <c:v>299.10000000000002</c:v>
                </c:pt>
                <c:pt idx="1175">
                  <c:v>300.5</c:v>
                </c:pt>
                <c:pt idx="1176">
                  <c:v>305.60000000000002</c:v>
                </c:pt>
                <c:pt idx="1177">
                  <c:v>303.8</c:v>
                </c:pt>
                <c:pt idx="1178">
                  <c:v>303.10000000000002</c:v>
                </c:pt>
                <c:pt idx="1179">
                  <c:v>305.2</c:v>
                </c:pt>
                <c:pt idx="1180">
                  <c:v>300.60000000000002</c:v>
                </c:pt>
                <c:pt idx="1181">
                  <c:v>300.60000000000002</c:v>
                </c:pt>
                <c:pt idx="1182">
                  <c:v>293.8</c:v>
                </c:pt>
                <c:pt idx="1183">
                  <c:v>295.7</c:v>
                </c:pt>
                <c:pt idx="1184">
                  <c:v>294.3</c:v>
                </c:pt>
                <c:pt idx="1185">
                  <c:v>301.5</c:v>
                </c:pt>
                <c:pt idx="1186">
                  <c:v>296.2</c:v>
                </c:pt>
                <c:pt idx="1187">
                  <c:v>300</c:v>
                </c:pt>
                <c:pt idx="1188">
                  <c:v>303.10000000000002</c:v>
                </c:pt>
                <c:pt idx="1189">
                  <c:v>305.3</c:v>
                </c:pt>
                <c:pt idx="1190">
                  <c:v>305.8</c:v>
                </c:pt>
                <c:pt idx="1191">
                  <c:v>303.2</c:v>
                </c:pt>
                <c:pt idx="1192">
                  <c:v>305.8</c:v>
                </c:pt>
                <c:pt idx="1193">
                  <c:v>301.3</c:v>
                </c:pt>
                <c:pt idx="1194">
                  <c:v>303.7</c:v>
                </c:pt>
                <c:pt idx="1195">
                  <c:v>306.8</c:v>
                </c:pt>
                <c:pt idx="1196">
                  <c:v>304.5</c:v>
                </c:pt>
                <c:pt idx="1197">
                  <c:v>305.89999999999998</c:v>
                </c:pt>
                <c:pt idx="1198">
                  <c:v>298.8</c:v>
                </c:pt>
                <c:pt idx="1199">
                  <c:v>306.7</c:v>
                </c:pt>
                <c:pt idx="1200">
                  <c:v>306</c:v>
                </c:pt>
                <c:pt idx="1201">
                  <c:v>299.2</c:v>
                </c:pt>
                <c:pt idx="1202">
                  <c:v>302.39999999999998</c:v>
                </c:pt>
                <c:pt idx="1203">
                  <c:v>303.3</c:v>
                </c:pt>
                <c:pt idx="1204">
                  <c:v>307.8</c:v>
                </c:pt>
                <c:pt idx="1205">
                  <c:v>296.39999999999998</c:v>
                </c:pt>
                <c:pt idx="1206">
                  <c:v>307.10000000000002</c:v>
                </c:pt>
                <c:pt idx="1207">
                  <c:v>300</c:v>
                </c:pt>
                <c:pt idx="1208">
                  <c:v>294.39999999999998</c:v>
                </c:pt>
                <c:pt idx="1209">
                  <c:v>307.89999999999998</c:v>
                </c:pt>
                <c:pt idx="1210">
                  <c:v>308.8</c:v>
                </c:pt>
                <c:pt idx="1211">
                  <c:v>305.7</c:v>
                </c:pt>
                <c:pt idx="1212">
                  <c:v>308.8</c:v>
                </c:pt>
                <c:pt idx="1213">
                  <c:v>308.8</c:v>
                </c:pt>
                <c:pt idx="1214">
                  <c:v>298.89999999999998</c:v>
                </c:pt>
                <c:pt idx="1215">
                  <c:v>309.3</c:v>
                </c:pt>
                <c:pt idx="1216">
                  <c:v>303.10000000000002</c:v>
                </c:pt>
                <c:pt idx="1217">
                  <c:v>307</c:v>
                </c:pt>
                <c:pt idx="1218">
                  <c:v>305.89999999999998</c:v>
                </c:pt>
                <c:pt idx="1219">
                  <c:v>302</c:v>
                </c:pt>
                <c:pt idx="1220">
                  <c:v>305.7</c:v>
                </c:pt>
                <c:pt idx="1221">
                  <c:v>308.5</c:v>
                </c:pt>
                <c:pt idx="1222">
                  <c:v>301.60000000000002</c:v>
                </c:pt>
                <c:pt idx="1223">
                  <c:v>308.5</c:v>
                </c:pt>
                <c:pt idx="1224">
                  <c:v>300.8</c:v>
                </c:pt>
                <c:pt idx="1225">
                  <c:v>309.2</c:v>
                </c:pt>
                <c:pt idx="1226">
                  <c:v>306.7</c:v>
                </c:pt>
                <c:pt idx="1227">
                  <c:v>307</c:v>
                </c:pt>
                <c:pt idx="1228">
                  <c:v>309.2</c:v>
                </c:pt>
                <c:pt idx="1229">
                  <c:v>309.8</c:v>
                </c:pt>
                <c:pt idx="1230">
                  <c:v>310.60000000000002</c:v>
                </c:pt>
                <c:pt idx="1231">
                  <c:v>307.89999999999998</c:v>
                </c:pt>
                <c:pt idx="1232">
                  <c:v>307.60000000000002</c:v>
                </c:pt>
                <c:pt idx="1233">
                  <c:v>309.60000000000002</c:v>
                </c:pt>
                <c:pt idx="1234">
                  <c:v>304.8</c:v>
                </c:pt>
                <c:pt idx="1235">
                  <c:v>304.7</c:v>
                </c:pt>
                <c:pt idx="1236">
                  <c:v>301.2</c:v>
                </c:pt>
                <c:pt idx="1237">
                  <c:v>305.60000000000002</c:v>
                </c:pt>
                <c:pt idx="1238">
                  <c:v>308.5</c:v>
                </c:pt>
                <c:pt idx="1239">
                  <c:v>309.89999999999998</c:v>
                </c:pt>
                <c:pt idx="1240">
                  <c:v>310.3</c:v>
                </c:pt>
                <c:pt idx="1241">
                  <c:v>296.10000000000002</c:v>
                </c:pt>
                <c:pt idx="1242">
                  <c:v>306.10000000000002</c:v>
                </c:pt>
                <c:pt idx="1243">
                  <c:v>303.2</c:v>
                </c:pt>
                <c:pt idx="1244">
                  <c:v>305.7</c:v>
                </c:pt>
                <c:pt idx="1245">
                  <c:v>310.60000000000002</c:v>
                </c:pt>
                <c:pt idx="1246">
                  <c:v>305.8</c:v>
                </c:pt>
                <c:pt idx="1247">
                  <c:v>301.89999999999998</c:v>
                </c:pt>
                <c:pt idx="1248">
                  <c:v>304.39999999999998</c:v>
                </c:pt>
                <c:pt idx="1249">
                  <c:v>307.2</c:v>
                </c:pt>
                <c:pt idx="1250">
                  <c:v>306.89999999999998</c:v>
                </c:pt>
                <c:pt idx="1251">
                  <c:v>308.89999999999998</c:v>
                </c:pt>
                <c:pt idx="1252">
                  <c:v>299.2</c:v>
                </c:pt>
                <c:pt idx="1253">
                  <c:v>306</c:v>
                </c:pt>
                <c:pt idx="1254">
                  <c:v>309.89999999999998</c:v>
                </c:pt>
                <c:pt idx="1255">
                  <c:v>306.5</c:v>
                </c:pt>
                <c:pt idx="1256">
                  <c:v>299.39999999999998</c:v>
                </c:pt>
                <c:pt idx="1257">
                  <c:v>306.60000000000002</c:v>
                </c:pt>
                <c:pt idx="1258">
                  <c:v>307</c:v>
                </c:pt>
                <c:pt idx="1259">
                  <c:v>308.2</c:v>
                </c:pt>
                <c:pt idx="1260">
                  <c:v>294.7</c:v>
                </c:pt>
                <c:pt idx="1261">
                  <c:v>310.3</c:v>
                </c:pt>
                <c:pt idx="1262">
                  <c:v>309.8</c:v>
                </c:pt>
                <c:pt idx="1263">
                  <c:v>310.3</c:v>
                </c:pt>
                <c:pt idx="1264">
                  <c:v>308</c:v>
                </c:pt>
                <c:pt idx="1265">
                  <c:v>302.39999999999998</c:v>
                </c:pt>
                <c:pt idx="1266">
                  <c:v>305.39999999999998</c:v>
                </c:pt>
                <c:pt idx="1267">
                  <c:v>304</c:v>
                </c:pt>
                <c:pt idx="1268">
                  <c:v>304.5</c:v>
                </c:pt>
                <c:pt idx="1269">
                  <c:v>309.8</c:v>
                </c:pt>
                <c:pt idx="1270">
                  <c:v>309.3</c:v>
                </c:pt>
                <c:pt idx="1271">
                  <c:v>310.3</c:v>
                </c:pt>
                <c:pt idx="1272">
                  <c:v>306.3</c:v>
                </c:pt>
                <c:pt idx="1273">
                  <c:v>309.89999999999998</c:v>
                </c:pt>
                <c:pt idx="1274">
                  <c:v>308.8</c:v>
                </c:pt>
                <c:pt idx="1275">
                  <c:v>308</c:v>
                </c:pt>
                <c:pt idx="1276">
                  <c:v>310.60000000000002</c:v>
                </c:pt>
                <c:pt idx="1277">
                  <c:v>307.89999999999998</c:v>
                </c:pt>
                <c:pt idx="1278">
                  <c:v>310.8</c:v>
                </c:pt>
                <c:pt idx="1279">
                  <c:v>310.8</c:v>
                </c:pt>
                <c:pt idx="1280">
                  <c:v>307</c:v>
                </c:pt>
                <c:pt idx="1281">
                  <c:v>306.2</c:v>
                </c:pt>
                <c:pt idx="1282">
                  <c:v>303.3</c:v>
                </c:pt>
                <c:pt idx="1283">
                  <c:v>304.8</c:v>
                </c:pt>
                <c:pt idx="1284">
                  <c:v>310.5</c:v>
                </c:pt>
                <c:pt idx="1285">
                  <c:v>309.5</c:v>
                </c:pt>
                <c:pt idx="1286">
                  <c:v>302.60000000000002</c:v>
                </c:pt>
                <c:pt idx="1287">
                  <c:v>309.3</c:v>
                </c:pt>
                <c:pt idx="1288">
                  <c:v>301.89999999999998</c:v>
                </c:pt>
                <c:pt idx="1289">
                  <c:v>303.7</c:v>
                </c:pt>
                <c:pt idx="1290">
                  <c:v>309.8</c:v>
                </c:pt>
                <c:pt idx="1291">
                  <c:v>309.5</c:v>
                </c:pt>
                <c:pt idx="1292">
                  <c:v>308.89999999999998</c:v>
                </c:pt>
                <c:pt idx="1293">
                  <c:v>311.8</c:v>
                </c:pt>
                <c:pt idx="1294">
                  <c:v>312.3</c:v>
                </c:pt>
                <c:pt idx="1295">
                  <c:v>308.7</c:v>
                </c:pt>
                <c:pt idx="1296">
                  <c:v>306</c:v>
                </c:pt>
                <c:pt idx="1297">
                  <c:v>304.89999999999998</c:v>
                </c:pt>
                <c:pt idx="1298">
                  <c:v>312.7</c:v>
                </c:pt>
                <c:pt idx="1299">
                  <c:v>312.5</c:v>
                </c:pt>
                <c:pt idx="1300">
                  <c:v>308.2</c:v>
                </c:pt>
                <c:pt idx="1301">
                  <c:v>310.10000000000002</c:v>
                </c:pt>
                <c:pt idx="1302">
                  <c:v>310.8</c:v>
                </c:pt>
                <c:pt idx="1303">
                  <c:v>310.8</c:v>
                </c:pt>
                <c:pt idx="1304">
                  <c:v>312.3</c:v>
                </c:pt>
                <c:pt idx="1305">
                  <c:v>311.10000000000002</c:v>
                </c:pt>
                <c:pt idx="1306">
                  <c:v>308.7</c:v>
                </c:pt>
                <c:pt idx="1307">
                  <c:v>312.89999999999998</c:v>
                </c:pt>
                <c:pt idx="1308">
                  <c:v>308.60000000000002</c:v>
                </c:pt>
                <c:pt idx="1309">
                  <c:v>309.8</c:v>
                </c:pt>
                <c:pt idx="1310">
                  <c:v>302.39999999999998</c:v>
                </c:pt>
                <c:pt idx="1311">
                  <c:v>312.60000000000002</c:v>
                </c:pt>
                <c:pt idx="1312">
                  <c:v>310.89999999999998</c:v>
                </c:pt>
                <c:pt idx="1313">
                  <c:v>312.8</c:v>
                </c:pt>
                <c:pt idx="1314">
                  <c:v>309.8</c:v>
                </c:pt>
                <c:pt idx="1315">
                  <c:v>309.3</c:v>
                </c:pt>
                <c:pt idx="1316">
                  <c:v>301.2</c:v>
                </c:pt>
                <c:pt idx="1317">
                  <c:v>304.2</c:v>
                </c:pt>
                <c:pt idx="1318">
                  <c:v>302.2</c:v>
                </c:pt>
                <c:pt idx="1319">
                  <c:v>307</c:v>
                </c:pt>
                <c:pt idx="1320">
                  <c:v>312.3</c:v>
                </c:pt>
                <c:pt idx="1321">
                  <c:v>310.10000000000002</c:v>
                </c:pt>
                <c:pt idx="1322">
                  <c:v>311.7</c:v>
                </c:pt>
                <c:pt idx="1323">
                  <c:v>311.60000000000002</c:v>
                </c:pt>
                <c:pt idx="1324">
                  <c:v>309.5</c:v>
                </c:pt>
                <c:pt idx="1325">
                  <c:v>307</c:v>
                </c:pt>
                <c:pt idx="1326">
                  <c:v>304.7</c:v>
                </c:pt>
                <c:pt idx="1327">
                  <c:v>313.60000000000002</c:v>
                </c:pt>
                <c:pt idx="1328">
                  <c:v>311.7</c:v>
                </c:pt>
                <c:pt idx="1329">
                  <c:v>313.8</c:v>
                </c:pt>
                <c:pt idx="1330">
                  <c:v>311.3</c:v>
                </c:pt>
                <c:pt idx="1331">
                  <c:v>310.60000000000002</c:v>
                </c:pt>
                <c:pt idx="1332">
                  <c:v>297.2</c:v>
                </c:pt>
                <c:pt idx="1333">
                  <c:v>305.5</c:v>
                </c:pt>
                <c:pt idx="1334">
                  <c:v>305.10000000000002</c:v>
                </c:pt>
                <c:pt idx="1335">
                  <c:v>298.10000000000002</c:v>
                </c:pt>
                <c:pt idx="1336">
                  <c:v>308.8</c:v>
                </c:pt>
                <c:pt idx="1337">
                  <c:v>305.7</c:v>
                </c:pt>
                <c:pt idx="1338">
                  <c:v>315.3</c:v>
                </c:pt>
                <c:pt idx="1339">
                  <c:v>312.60000000000002</c:v>
                </c:pt>
                <c:pt idx="1340">
                  <c:v>315.2</c:v>
                </c:pt>
                <c:pt idx="1341">
                  <c:v>306.7</c:v>
                </c:pt>
                <c:pt idx="1342">
                  <c:v>314.3</c:v>
                </c:pt>
                <c:pt idx="1343">
                  <c:v>309.2</c:v>
                </c:pt>
                <c:pt idx="1344">
                  <c:v>316.39999999999998</c:v>
                </c:pt>
                <c:pt idx="1345">
                  <c:v>314.3</c:v>
                </c:pt>
                <c:pt idx="1346">
                  <c:v>315.89999999999998</c:v>
                </c:pt>
                <c:pt idx="1347">
                  <c:v>313.7</c:v>
                </c:pt>
                <c:pt idx="1348">
                  <c:v>306.89999999999998</c:v>
                </c:pt>
                <c:pt idx="1349">
                  <c:v>316.7</c:v>
                </c:pt>
                <c:pt idx="1350">
                  <c:v>316.7</c:v>
                </c:pt>
                <c:pt idx="1351">
                  <c:v>301</c:v>
                </c:pt>
                <c:pt idx="1352">
                  <c:v>307.39999999999998</c:v>
                </c:pt>
                <c:pt idx="1353">
                  <c:v>315.5</c:v>
                </c:pt>
                <c:pt idx="1354">
                  <c:v>314.2</c:v>
                </c:pt>
                <c:pt idx="1355">
                  <c:v>311.89999999999998</c:v>
                </c:pt>
                <c:pt idx="1356">
                  <c:v>315.5</c:v>
                </c:pt>
                <c:pt idx="1357">
                  <c:v>311.5</c:v>
                </c:pt>
                <c:pt idx="1358">
                  <c:v>308.10000000000002</c:v>
                </c:pt>
                <c:pt idx="1359">
                  <c:v>314.89999999999998</c:v>
                </c:pt>
                <c:pt idx="1360">
                  <c:v>317.7</c:v>
                </c:pt>
                <c:pt idx="1361">
                  <c:v>315.60000000000002</c:v>
                </c:pt>
                <c:pt idx="1362">
                  <c:v>313.3</c:v>
                </c:pt>
                <c:pt idx="1363">
                  <c:v>318.3</c:v>
                </c:pt>
                <c:pt idx="1364">
                  <c:v>314.7</c:v>
                </c:pt>
                <c:pt idx="1365">
                  <c:v>316.2</c:v>
                </c:pt>
                <c:pt idx="1366">
                  <c:v>307.89999999999998</c:v>
                </c:pt>
                <c:pt idx="1367">
                  <c:v>312.7</c:v>
                </c:pt>
                <c:pt idx="1368">
                  <c:v>313.89999999999998</c:v>
                </c:pt>
                <c:pt idx="1369">
                  <c:v>316.60000000000002</c:v>
                </c:pt>
                <c:pt idx="1370">
                  <c:v>317</c:v>
                </c:pt>
                <c:pt idx="1371">
                  <c:v>314.89999999999998</c:v>
                </c:pt>
                <c:pt idx="1372">
                  <c:v>313.8</c:v>
                </c:pt>
                <c:pt idx="1373">
                  <c:v>316.39999999999998</c:v>
                </c:pt>
                <c:pt idx="1374">
                  <c:v>307.3</c:v>
                </c:pt>
                <c:pt idx="1375">
                  <c:v>319.2</c:v>
                </c:pt>
                <c:pt idx="1376">
                  <c:v>316.39999999999998</c:v>
                </c:pt>
                <c:pt idx="1377">
                  <c:v>319.39999999999998</c:v>
                </c:pt>
                <c:pt idx="1378">
                  <c:v>318.5</c:v>
                </c:pt>
                <c:pt idx="1379">
                  <c:v>316.8</c:v>
                </c:pt>
                <c:pt idx="1380">
                  <c:v>316.39999999999998</c:v>
                </c:pt>
                <c:pt idx="1381">
                  <c:v>317.8</c:v>
                </c:pt>
                <c:pt idx="1382">
                  <c:v>313.60000000000002</c:v>
                </c:pt>
                <c:pt idx="1383">
                  <c:v>308.8</c:v>
                </c:pt>
                <c:pt idx="1384">
                  <c:v>312.7</c:v>
                </c:pt>
                <c:pt idx="1385">
                  <c:v>310.60000000000002</c:v>
                </c:pt>
                <c:pt idx="1386">
                  <c:v>308.5</c:v>
                </c:pt>
                <c:pt idx="1387">
                  <c:v>311.3</c:v>
                </c:pt>
                <c:pt idx="1388">
                  <c:v>316.7</c:v>
                </c:pt>
                <c:pt idx="1389">
                  <c:v>307.60000000000002</c:v>
                </c:pt>
                <c:pt idx="1390">
                  <c:v>316.8</c:v>
                </c:pt>
                <c:pt idx="1391">
                  <c:v>310.89999999999998</c:v>
                </c:pt>
                <c:pt idx="1392">
                  <c:v>317.5</c:v>
                </c:pt>
                <c:pt idx="1393">
                  <c:v>319</c:v>
                </c:pt>
                <c:pt idx="1394">
                  <c:v>314</c:v>
                </c:pt>
                <c:pt idx="1395">
                  <c:v>317.2</c:v>
                </c:pt>
                <c:pt idx="1396">
                  <c:v>317.8</c:v>
                </c:pt>
                <c:pt idx="1397">
                  <c:v>310.60000000000002</c:v>
                </c:pt>
                <c:pt idx="1398">
                  <c:v>313.3</c:v>
                </c:pt>
                <c:pt idx="1399">
                  <c:v>319.89999999999998</c:v>
                </c:pt>
                <c:pt idx="1400">
                  <c:v>315.39999999999998</c:v>
                </c:pt>
                <c:pt idx="1401">
                  <c:v>313.89999999999998</c:v>
                </c:pt>
                <c:pt idx="1402">
                  <c:v>320.3</c:v>
                </c:pt>
                <c:pt idx="1403">
                  <c:v>318.89999999999998</c:v>
                </c:pt>
                <c:pt idx="1404">
                  <c:v>319.89999999999998</c:v>
                </c:pt>
                <c:pt idx="1405">
                  <c:v>317.89999999999998</c:v>
                </c:pt>
                <c:pt idx="1406">
                  <c:v>307.39999999999998</c:v>
                </c:pt>
                <c:pt idx="1407">
                  <c:v>310.89999999999998</c:v>
                </c:pt>
                <c:pt idx="1408">
                  <c:v>308.39999999999998</c:v>
                </c:pt>
                <c:pt idx="1409">
                  <c:v>313.8</c:v>
                </c:pt>
                <c:pt idx="1410">
                  <c:v>318</c:v>
                </c:pt>
                <c:pt idx="1411">
                  <c:v>317.7</c:v>
                </c:pt>
                <c:pt idx="1412">
                  <c:v>319.5</c:v>
                </c:pt>
                <c:pt idx="1413">
                  <c:v>319.89999999999998</c:v>
                </c:pt>
                <c:pt idx="1414">
                  <c:v>317.89999999999998</c:v>
                </c:pt>
                <c:pt idx="1415">
                  <c:v>315.89999999999998</c:v>
                </c:pt>
                <c:pt idx="1416">
                  <c:v>318.10000000000002</c:v>
                </c:pt>
                <c:pt idx="1417">
                  <c:v>316.2</c:v>
                </c:pt>
                <c:pt idx="1418">
                  <c:v>308.8</c:v>
                </c:pt>
                <c:pt idx="1419">
                  <c:v>319.7</c:v>
                </c:pt>
                <c:pt idx="1420">
                  <c:v>310.60000000000002</c:v>
                </c:pt>
                <c:pt idx="1421">
                  <c:v>319.10000000000002</c:v>
                </c:pt>
                <c:pt idx="1422">
                  <c:v>317.39999999999998</c:v>
                </c:pt>
                <c:pt idx="1423">
                  <c:v>318.39999999999998</c:v>
                </c:pt>
                <c:pt idx="1424">
                  <c:v>318.8</c:v>
                </c:pt>
                <c:pt idx="1425">
                  <c:v>320.10000000000002</c:v>
                </c:pt>
                <c:pt idx="1426">
                  <c:v>318.39999999999998</c:v>
                </c:pt>
                <c:pt idx="1427">
                  <c:v>317.10000000000002</c:v>
                </c:pt>
                <c:pt idx="1428">
                  <c:v>318.39999999999998</c:v>
                </c:pt>
                <c:pt idx="1429">
                  <c:v>317.10000000000002</c:v>
                </c:pt>
                <c:pt idx="1430">
                  <c:v>319.3</c:v>
                </c:pt>
                <c:pt idx="1431">
                  <c:v>316.89999999999998</c:v>
                </c:pt>
                <c:pt idx="1432">
                  <c:v>320.39999999999998</c:v>
                </c:pt>
                <c:pt idx="1433">
                  <c:v>319.5</c:v>
                </c:pt>
                <c:pt idx="1434">
                  <c:v>320.60000000000002</c:v>
                </c:pt>
                <c:pt idx="1435">
                  <c:v>305.10000000000002</c:v>
                </c:pt>
                <c:pt idx="1436">
                  <c:v>313.8</c:v>
                </c:pt>
                <c:pt idx="1437">
                  <c:v>318.60000000000002</c:v>
                </c:pt>
                <c:pt idx="1438">
                  <c:v>317.10000000000002</c:v>
                </c:pt>
                <c:pt idx="1439">
                  <c:v>321.2</c:v>
                </c:pt>
                <c:pt idx="1440">
                  <c:v>319.10000000000002</c:v>
                </c:pt>
                <c:pt idx="1441">
                  <c:v>319.2</c:v>
                </c:pt>
                <c:pt idx="1442">
                  <c:v>318.10000000000002</c:v>
                </c:pt>
                <c:pt idx="1443">
                  <c:v>321.8</c:v>
                </c:pt>
                <c:pt idx="1444">
                  <c:v>319.7</c:v>
                </c:pt>
                <c:pt idx="1445">
                  <c:v>319.8</c:v>
                </c:pt>
                <c:pt idx="1446">
                  <c:v>319.39999999999998</c:v>
                </c:pt>
                <c:pt idx="1447">
                  <c:v>322.39999999999998</c:v>
                </c:pt>
                <c:pt idx="1448">
                  <c:v>321.5</c:v>
                </c:pt>
                <c:pt idx="1449">
                  <c:v>321.8</c:v>
                </c:pt>
                <c:pt idx="1450">
                  <c:v>318.89999999999998</c:v>
                </c:pt>
                <c:pt idx="1451">
                  <c:v>316.89999999999998</c:v>
                </c:pt>
                <c:pt idx="1452">
                  <c:v>313.8</c:v>
                </c:pt>
                <c:pt idx="1453">
                  <c:v>310.10000000000002</c:v>
                </c:pt>
                <c:pt idx="1454">
                  <c:v>322.2</c:v>
                </c:pt>
                <c:pt idx="1455">
                  <c:v>316.3</c:v>
                </c:pt>
                <c:pt idx="1456">
                  <c:v>322.7</c:v>
                </c:pt>
                <c:pt idx="1457">
                  <c:v>323.60000000000002</c:v>
                </c:pt>
                <c:pt idx="1458">
                  <c:v>320.5</c:v>
                </c:pt>
                <c:pt idx="1459">
                  <c:v>323.5</c:v>
                </c:pt>
                <c:pt idx="1460">
                  <c:v>320.89999999999998</c:v>
                </c:pt>
                <c:pt idx="1461">
                  <c:v>322.39999999999998</c:v>
                </c:pt>
                <c:pt idx="1462">
                  <c:v>318.8</c:v>
                </c:pt>
                <c:pt idx="1463">
                  <c:v>322.3</c:v>
                </c:pt>
                <c:pt idx="1464">
                  <c:v>323</c:v>
                </c:pt>
                <c:pt idx="1465">
                  <c:v>307.2</c:v>
                </c:pt>
                <c:pt idx="1466">
                  <c:v>318</c:v>
                </c:pt>
                <c:pt idx="1467">
                  <c:v>320.7</c:v>
                </c:pt>
                <c:pt idx="1468">
                  <c:v>320.89999999999998</c:v>
                </c:pt>
                <c:pt idx="1469">
                  <c:v>321</c:v>
                </c:pt>
                <c:pt idx="1470">
                  <c:v>320.7</c:v>
                </c:pt>
                <c:pt idx="1471">
                  <c:v>312.10000000000002</c:v>
                </c:pt>
                <c:pt idx="1472">
                  <c:v>319.89999999999998</c:v>
                </c:pt>
                <c:pt idx="1473">
                  <c:v>323.3</c:v>
                </c:pt>
                <c:pt idx="1474">
                  <c:v>324.10000000000002</c:v>
                </c:pt>
                <c:pt idx="1475">
                  <c:v>315</c:v>
                </c:pt>
                <c:pt idx="1476">
                  <c:v>321.39999999999998</c:v>
                </c:pt>
                <c:pt idx="1477">
                  <c:v>315.3</c:v>
                </c:pt>
                <c:pt idx="1478">
                  <c:v>314.3</c:v>
                </c:pt>
                <c:pt idx="1479">
                  <c:v>318.39999999999998</c:v>
                </c:pt>
                <c:pt idx="1480">
                  <c:v>316.3</c:v>
                </c:pt>
                <c:pt idx="1481">
                  <c:v>322.60000000000002</c:v>
                </c:pt>
                <c:pt idx="1482">
                  <c:v>324.89999999999998</c:v>
                </c:pt>
                <c:pt idx="1483">
                  <c:v>313.7</c:v>
                </c:pt>
                <c:pt idx="1484">
                  <c:v>319.7</c:v>
                </c:pt>
                <c:pt idx="1485">
                  <c:v>326</c:v>
                </c:pt>
                <c:pt idx="1486">
                  <c:v>324.60000000000002</c:v>
                </c:pt>
                <c:pt idx="1487">
                  <c:v>325.8</c:v>
                </c:pt>
                <c:pt idx="1488">
                  <c:v>326.8</c:v>
                </c:pt>
                <c:pt idx="1489">
                  <c:v>324.5</c:v>
                </c:pt>
                <c:pt idx="1490">
                  <c:v>324.89999999999998</c:v>
                </c:pt>
                <c:pt idx="1491">
                  <c:v>328.8</c:v>
                </c:pt>
                <c:pt idx="1492">
                  <c:v>327.10000000000002</c:v>
                </c:pt>
                <c:pt idx="1493">
                  <c:v>316.3</c:v>
                </c:pt>
                <c:pt idx="1494">
                  <c:v>324.89999999999998</c:v>
                </c:pt>
                <c:pt idx="1495">
                  <c:v>321.39999999999998</c:v>
                </c:pt>
                <c:pt idx="1496">
                  <c:v>326.8</c:v>
                </c:pt>
                <c:pt idx="1497">
                  <c:v>323.8</c:v>
                </c:pt>
                <c:pt idx="1498">
                  <c:v>318.60000000000002</c:v>
                </c:pt>
                <c:pt idx="1499">
                  <c:v>328.8</c:v>
                </c:pt>
                <c:pt idx="1500">
                  <c:v>326.7</c:v>
                </c:pt>
                <c:pt idx="1501">
                  <c:v>323.39999999999998</c:v>
                </c:pt>
                <c:pt idx="1502">
                  <c:v>330.5</c:v>
                </c:pt>
                <c:pt idx="1503">
                  <c:v>325.89999999999998</c:v>
                </c:pt>
                <c:pt idx="1504">
                  <c:v>324.3</c:v>
                </c:pt>
                <c:pt idx="1505">
                  <c:v>330.6</c:v>
                </c:pt>
                <c:pt idx="1506">
                  <c:v>322.7</c:v>
                </c:pt>
                <c:pt idx="1507">
                  <c:v>327</c:v>
                </c:pt>
                <c:pt idx="1508">
                  <c:v>330.2</c:v>
                </c:pt>
                <c:pt idx="1509">
                  <c:v>316.39999999999998</c:v>
                </c:pt>
                <c:pt idx="1510">
                  <c:v>328.6</c:v>
                </c:pt>
                <c:pt idx="1511">
                  <c:v>329.5</c:v>
                </c:pt>
                <c:pt idx="1512">
                  <c:v>318.2</c:v>
                </c:pt>
                <c:pt idx="1513">
                  <c:v>327.3</c:v>
                </c:pt>
                <c:pt idx="1514">
                  <c:v>328.5</c:v>
                </c:pt>
                <c:pt idx="1515">
                  <c:v>323.39999999999998</c:v>
                </c:pt>
                <c:pt idx="1516">
                  <c:v>332</c:v>
                </c:pt>
                <c:pt idx="1517">
                  <c:v>328.8</c:v>
                </c:pt>
                <c:pt idx="1518">
                  <c:v>328.2</c:v>
                </c:pt>
                <c:pt idx="1519">
                  <c:v>330.4</c:v>
                </c:pt>
                <c:pt idx="1520">
                  <c:v>329.9</c:v>
                </c:pt>
                <c:pt idx="1521">
                  <c:v>327.39999999999998</c:v>
                </c:pt>
                <c:pt idx="1522">
                  <c:v>332</c:v>
                </c:pt>
                <c:pt idx="1523">
                  <c:v>329.2</c:v>
                </c:pt>
                <c:pt idx="1524">
                  <c:v>320.10000000000002</c:v>
                </c:pt>
                <c:pt idx="1525">
                  <c:v>321.7</c:v>
                </c:pt>
                <c:pt idx="1526">
                  <c:v>331</c:v>
                </c:pt>
                <c:pt idx="1527">
                  <c:v>325.2</c:v>
                </c:pt>
                <c:pt idx="1528">
                  <c:v>332.4</c:v>
                </c:pt>
                <c:pt idx="1529">
                  <c:v>331.9</c:v>
                </c:pt>
                <c:pt idx="1530">
                  <c:v>319.60000000000002</c:v>
                </c:pt>
                <c:pt idx="1531">
                  <c:v>327.8</c:v>
                </c:pt>
                <c:pt idx="1532">
                  <c:v>317.2</c:v>
                </c:pt>
                <c:pt idx="1533">
                  <c:v>325.60000000000002</c:v>
                </c:pt>
                <c:pt idx="1534">
                  <c:v>331.6</c:v>
                </c:pt>
                <c:pt idx="1535">
                  <c:v>332</c:v>
                </c:pt>
                <c:pt idx="1536">
                  <c:v>323.89999999999998</c:v>
                </c:pt>
                <c:pt idx="1537">
                  <c:v>330.5</c:v>
                </c:pt>
                <c:pt idx="1538">
                  <c:v>312.7</c:v>
                </c:pt>
                <c:pt idx="1539">
                  <c:v>323.3</c:v>
                </c:pt>
                <c:pt idx="1540">
                  <c:v>315.60000000000002</c:v>
                </c:pt>
                <c:pt idx="1541">
                  <c:v>326.7</c:v>
                </c:pt>
                <c:pt idx="1542">
                  <c:v>327.2</c:v>
                </c:pt>
                <c:pt idx="1543">
                  <c:v>326.2</c:v>
                </c:pt>
                <c:pt idx="1544">
                  <c:v>332.4</c:v>
                </c:pt>
                <c:pt idx="1545">
                  <c:v>330.9</c:v>
                </c:pt>
                <c:pt idx="1546">
                  <c:v>327.8</c:v>
                </c:pt>
                <c:pt idx="1547">
                  <c:v>327.9</c:v>
                </c:pt>
                <c:pt idx="1548">
                  <c:v>330.6</c:v>
                </c:pt>
                <c:pt idx="1549">
                  <c:v>330.6</c:v>
                </c:pt>
                <c:pt idx="1550">
                  <c:v>321.39999999999998</c:v>
                </c:pt>
                <c:pt idx="1551">
                  <c:v>323.89999999999998</c:v>
                </c:pt>
                <c:pt idx="1552">
                  <c:v>317.39999999999998</c:v>
                </c:pt>
                <c:pt idx="1553">
                  <c:v>328</c:v>
                </c:pt>
                <c:pt idx="1554">
                  <c:v>328.7</c:v>
                </c:pt>
                <c:pt idx="1555">
                  <c:v>329.3</c:v>
                </c:pt>
                <c:pt idx="1556">
                  <c:v>327.10000000000002</c:v>
                </c:pt>
                <c:pt idx="1557">
                  <c:v>318.2</c:v>
                </c:pt>
                <c:pt idx="1558">
                  <c:v>328.8</c:v>
                </c:pt>
                <c:pt idx="1559">
                  <c:v>327.60000000000002</c:v>
                </c:pt>
                <c:pt idx="1560">
                  <c:v>325.60000000000002</c:v>
                </c:pt>
                <c:pt idx="1561">
                  <c:v>328.9</c:v>
                </c:pt>
                <c:pt idx="1562">
                  <c:v>331.6</c:v>
                </c:pt>
                <c:pt idx="1563">
                  <c:v>330.5</c:v>
                </c:pt>
                <c:pt idx="1564">
                  <c:v>330.6</c:v>
                </c:pt>
                <c:pt idx="1565">
                  <c:v>331.9</c:v>
                </c:pt>
                <c:pt idx="1566">
                  <c:v>330.2</c:v>
                </c:pt>
                <c:pt idx="1567">
                  <c:v>330.6</c:v>
                </c:pt>
                <c:pt idx="1568">
                  <c:v>328.9</c:v>
                </c:pt>
                <c:pt idx="1569">
                  <c:v>330.1</c:v>
                </c:pt>
                <c:pt idx="1570">
                  <c:v>331.2</c:v>
                </c:pt>
                <c:pt idx="1571">
                  <c:v>326.8</c:v>
                </c:pt>
                <c:pt idx="1572">
                  <c:v>329.8</c:v>
                </c:pt>
                <c:pt idx="1573">
                  <c:v>327</c:v>
                </c:pt>
                <c:pt idx="1574">
                  <c:v>326.3</c:v>
                </c:pt>
                <c:pt idx="1575">
                  <c:v>324.89999999999998</c:v>
                </c:pt>
                <c:pt idx="1576">
                  <c:v>317.60000000000002</c:v>
                </c:pt>
                <c:pt idx="1577">
                  <c:v>326.10000000000002</c:v>
                </c:pt>
                <c:pt idx="1578">
                  <c:v>329.3</c:v>
                </c:pt>
                <c:pt idx="1579">
                  <c:v>318.7</c:v>
                </c:pt>
                <c:pt idx="1580">
                  <c:v>321.3</c:v>
                </c:pt>
                <c:pt idx="1581">
                  <c:v>317.8</c:v>
                </c:pt>
                <c:pt idx="1582">
                  <c:v>331.8</c:v>
                </c:pt>
                <c:pt idx="1583">
                  <c:v>325.10000000000002</c:v>
                </c:pt>
                <c:pt idx="1584">
                  <c:v>328.4</c:v>
                </c:pt>
                <c:pt idx="1585">
                  <c:v>331.3</c:v>
                </c:pt>
                <c:pt idx="1586">
                  <c:v>329.1</c:v>
                </c:pt>
                <c:pt idx="1587">
                  <c:v>329.3</c:v>
                </c:pt>
                <c:pt idx="1588">
                  <c:v>331.3</c:v>
                </c:pt>
                <c:pt idx="1589">
                  <c:v>326.5</c:v>
                </c:pt>
                <c:pt idx="1590">
                  <c:v>324.10000000000002</c:v>
                </c:pt>
                <c:pt idx="1591">
                  <c:v>329.4</c:v>
                </c:pt>
                <c:pt idx="1592">
                  <c:v>314.5</c:v>
                </c:pt>
                <c:pt idx="1593">
                  <c:v>326.7</c:v>
                </c:pt>
                <c:pt idx="1594">
                  <c:v>327.60000000000002</c:v>
                </c:pt>
                <c:pt idx="1595">
                  <c:v>324.2</c:v>
                </c:pt>
                <c:pt idx="1596">
                  <c:v>328.5</c:v>
                </c:pt>
                <c:pt idx="1597">
                  <c:v>329.7</c:v>
                </c:pt>
                <c:pt idx="1598">
                  <c:v>330.2</c:v>
                </c:pt>
                <c:pt idx="1599">
                  <c:v>327</c:v>
                </c:pt>
                <c:pt idx="1600">
                  <c:v>326</c:v>
                </c:pt>
                <c:pt idx="1601">
                  <c:v>330.9</c:v>
                </c:pt>
                <c:pt idx="1602">
                  <c:v>329.9</c:v>
                </c:pt>
                <c:pt idx="1603">
                  <c:v>324.8</c:v>
                </c:pt>
                <c:pt idx="1604">
                  <c:v>328.4</c:v>
                </c:pt>
                <c:pt idx="1605">
                  <c:v>330.3</c:v>
                </c:pt>
                <c:pt idx="1606">
                  <c:v>329.6</c:v>
                </c:pt>
                <c:pt idx="1607">
                  <c:v>330.5</c:v>
                </c:pt>
                <c:pt idx="1608">
                  <c:v>331.2</c:v>
                </c:pt>
                <c:pt idx="1609">
                  <c:v>331.7</c:v>
                </c:pt>
                <c:pt idx="1610">
                  <c:v>323.7</c:v>
                </c:pt>
                <c:pt idx="1611">
                  <c:v>328.6</c:v>
                </c:pt>
                <c:pt idx="1612">
                  <c:v>321.60000000000002</c:v>
                </c:pt>
                <c:pt idx="1613">
                  <c:v>330.9</c:v>
                </c:pt>
                <c:pt idx="1614">
                  <c:v>332.2</c:v>
                </c:pt>
                <c:pt idx="1615">
                  <c:v>332.4</c:v>
                </c:pt>
                <c:pt idx="1616">
                  <c:v>332.3</c:v>
                </c:pt>
                <c:pt idx="1617">
                  <c:v>328.9</c:v>
                </c:pt>
                <c:pt idx="1618">
                  <c:v>330.6</c:v>
                </c:pt>
                <c:pt idx="1619">
                  <c:v>329.8</c:v>
                </c:pt>
                <c:pt idx="1620">
                  <c:v>330.5</c:v>
                </c:pt>
                <c:pt idx="1621">
                  <c:v>323.39999999999998</c:v>
                </c:pt>
                <c:pt idx="1622">
                  <c:v>329.2</c:v>
                </c:pt>
                <c:pt idx="1623">
                  <c:v>329.8</c:v>
                </c:pt>
                <c:pt idx="1624">
                  <c:v>332.5</c:v>
                </c:pt>
                <c:pt idx="1625">
                  <c:v>333.9</c:v>
                </c:pt>
                <c:pt idx="1626">
                  <c:v>319.2</c:v>
                </c:pt>
                <c:pt idx="1627">
                  <c:v>331.5</c:v>
                </c:pt>
                <c:pt idx="1628">
                  <c:v>329.3</c:v>
                </c:pt>
                <c:pt idx="1629">
                  <c:v>332.6</c:v>
                </c:pt>
                <c:pt idx="1630">
                  <c:v>333.4</c:v>
                </c:pt>
                <c:pt idx="1631">
                  <c:v>330.9</c:v>
                </c:pt>
                <c:pt idx="1632">
                  <c:v>329.8</c:v>
                </c:pt>
                <c:pt idx="1633">
                  <c:v>332</c:v>
                </c:pt>
                <c:pt idx="1634">
                  <c:v>328.8</c:v>
                </c:pt>
                <c:pt idx="1635">
                  <c:v>325.89999999999998</c:v>
                </c:pt>
                <c:pt idx="1636">
                  <c:v>333.4</c:v>
                </c:pt>
                <c:pt idx="1637">
                  <c:v>332.2</c:v>
                </c:pt>
                <c:pt idx="1638">
                  <c:v>333.5</c:v>
                </c:pt>
                <c:pt idx="1639">
                  <c:v>333.4</c:v>
                </c:pt>
                <c:pt idx="1640">
                  <c:v>333.9</c:v>
                </c:pt>
                <c:pt idx="1641">
                  <c:v>323.8</c:v>
                </c:pt>
                <c:pt idx="1642">
                  <c:v>335.3</c:v>
                </c:pt>
                <c:pt idx="1643">
                  <c:v>334.8</c:v>
                </c:pt>
                <c:pt idx="1644">
                  <c:v>330.1</c:v>
                </c:pt>
                <c:pt idx="1645">
                  <c:v>331.2</c:v>
                </c:pt>
                <c:pt idx="1646">
                  <c:v>331.1</c:v>
                </c:pt>
                <c:pt idx="1647">
                  <c:v>320.8</c:v>
                </c:pt>
                <c:pt idx="1648">
                  <c:v>332.7</c:v>
                </c:pt>
                <c:pt idx="1649">
                  <c:v>332.9</c:v>
                </c:pt>
                <c:pt idx="1650">
                  <c:v>333.3</c:v>
                </c:pt>
                <c:pt idx="1651">
                  <c:v>318.3</c:v>
                </c:pt>
                <c:pt idx="1652">
                  <c:v>332.2</c:v>
                </c:pt>
                <c:pt idx="1653">
                  <c:v>332</c:v>
                </c:pt>
                <c:pt idx="1654">
                  <c:v>334.7</c:v>
                </c:pt>
                <c:pt idx="1655">
                  <c:v>331.5</c:v>
                </c:pt>
                <c:pt idx="1656">
                  <c:v>335.4</c:v>
                </c:pt>
                <c:pt idx="1657">
                  <c:v>328.8</c:v>
                </c:pt>
                <c:pt idx="1658">
                  <c:v>331.5</c:v>
                </c:pt>
                <c:pt idx="1659">
                  <c:v>332.2</c:v>
                </c:pt>
                <c:pt idx="1660">
                  <c:v>328.3</c:v>
                </c:pt>
                <c:pt idx="1661">
                  <c:v>335</c:v>
                </c:pt>
                <c:pt idx="1662">
                  <c:v>331.4</c:v>
                </c:pt>
                <c:pt idx="1663">
                  <c:v>333.7</c:v>
                </c:pt>
                <c:pt idx="1664">
                  <c:v>334.7</c:v>
                </c:pt>
                <c:pt idx="1665">
                  <c:v>330.2</c:v>
                </c:pt>
                <c:pt idx="1666">
                  <c:v>336.2</c:v>
                </c:pt>
                <c:pt idx="1667">
                  <c:v>334.4</c:v>
                </c:pt>
                <c:pt idx="1668">
                  <c:v>333.7</c:v>
                </c:pt>
                <c:pt idx="1669">
                  <c:v>332.4</c:v>
                </c:pt>
                <c:pt idx="1670">
                  <c:v>326.8</c:v>
                </c:pt>
                <c:pt idx="1671">
                  <c:v>330.5</c:v>
                </c:pt>
                <c:pt idx="1672">
                  <c:v>327.60000000000002</c:v>
                </c:pt>
                <c:pt idx="1673">
                  <c:v>320.89999999999998</c:v>
                </c:pt>
                <c:pt idx="1674">
                  <c:v>324.89999999999998</c:v>
                </c:pt>
                <c:pt idx="1675">
                  <c:v>334.4</c:v>
                </c:pt>
                <c:pt idx="1676">
                  <c:v>334.4</c:v>
                </c:pt>
                <c:pt idx="1677">
                  <c:v>335.2</c:v>
                </c:pt>
                <c:pt idx="1678">
                  <c:v>331.6</c:v>
                </c:pt>
                <c:pt idx="1679">
                  <c:v>334.2</c:v>
                </c:pt>
                <c:pt idx="1680">
                  <c:v>333.4</c:v>
                </c:pt>
                <c:pt idx="1681">
                  <c:v>333.7</c:v>
                </c:pt>
                <c:pt idx="1682">
                  <c:v>324.10000000000002</c:v>
                </c:pt>
                <c:pt idx="1683">
                  <c:v>334</c:v>
                </c:pt>
                <c:pt idx="1684">
                  <c:v>319.5</c:v>
                </c:pt>
                <c:pt idx="1685">
                  <c:v>330.5</c:v>
                </c:pt>
                <c:pt idx="1686">
                  <c:v>332.9</c:v>
                </c:pt>
                <c:pt idx="1687">
                  <c:v>333.9</c:v>
                </c:pt>
                <c:pt idx="1688">
                  <c:v>332.5</c:v>
                </c:pt>
                <c:pt idx="1689">
                  <c:v>326.5</c:v>
                </c:pt>
                <c:pt idx="1690">
                  <c:v>329.3</c:v>
                </c:pt>
                <c:pt idx="1691">
                  <c:v>334.3</c:v>
                </c:pt>
                <c:pt idx="1692">
                  <c:v>334.5</c:v>
                </c:pt>
                <c:pt idx="1693">
                  <c:v>332.5</c:v>
                </c:pt>
                <c:pt idx="1694">
                  <c:v>334.7</c:v>
                </c:pt>
                <c:pt idx="1695">
                  <c:v>334.9</c:v>
                </c:pt>
                <c:pt idx="1696">
                  <c:v>332.1</c:v>
                </c:pt>
                <c:pt idx="1697">
                  <c:v>330.2</c:v>
                </c:pt>
                <c:pt idx="1698">
                  <c:v>334.7</c:v>
                </c:pt>
                <c:pt idx="1699">
                  <c:v>336.5</c:v>
                </c:pt>
                <c:pt idx="1700">
                  <c:v>337</c:v>
                </c:pt>
                <c:pt idx="1701">
                  <c:v>327.3</c:v>
                </c:pt>
                <c:pt idx="1702">
                  <c:v>337.3</c:v>
                </c:pt>
                <c:pt idx="1703">
                  <c:v>336.4</c:v>
                </c:pt>
                <c:pt idx="1704">
                  <c:v>334.1</c:v>
                </c:pt>
                <c:pt idx="1705">
                  <c:v>330.3</c:v>
                </c:pt>
                <c:pt idx="1706">
                  <c:v>329.8</c:v>
                </c:pt>
                <c:pt idx="1707">
                  <c:v>334.5</c:v>
                </c:pt>
                <c:pt idx="1708">
                  <c:v>333.9</c:v>
                </c:pt>
                <c:pt idx="1709">
                  <c:v>333.7</c:v>
                </c:pt>
                <c:pt idx="1710">
                  <c:v>334.3</c:v>
                </c:pt>
                <c:pt idx="1711">
                  <c:v>333</c:v>
                </c:pt>
                <c:pt idx="1712">
                  <c:v>337.1</c:v>
                </c:pt>
                <c:pt idx="1713">
                  <c:v>333.1</c:v>
                </c:pt>
                <c:pt idx="1714">
                  <c:v>337.6</c:v>
                </c:pt>
                <c:pt idx="1715">
                  <c:v>331.8</c:v>
                </c:pt>
                <c:pt idx="1716">
                  <c:v>337.2</c:v>
                </c:pt>
                <c:pt idx="1717">
                  <c:v>333.9</c:v>
                </c:pt>
                <c:pt idx="1718">
                  <c:v>334.5</c:v>
                </c:pt>
                <c:pt idx="1719">
                  <c:v>334</c:v>
                </c:pt>
                <c:pt idx="1720">
                  <c:v>325.7</c:v>
                </c:pt>
                <c:pt idx="1721">
                  <c:v>337.3</c:v>
                </c:pt>
                <c:pt idx="1722">
                  <c:v>336.1</c:v>
                </c:pt>
                <c:pt idx="1723">
                  <c:v>335.2</c:v>
                </c:pt>
                <c:pt idx="1724">
                  <c:v>332.6</c:v>
                </c:pt>
                <c:pt idx="1725">
                  <c:v>335.1</c:v>
                </c:pt>
                <c:pt idx="1726">
                  <c:v>321.7</c:v>
                </c:pt>
                <c:pt idx="1727">
                  <c:v>337.6</c:v>
                </c:pt>
                <c:pt idx="1728">
                  <c:v>335</c:v>
                </c:pt>
                <c:pt idx="1729">
                  <c:v>331.9</c:v>
                </c:pt>
                <c:pt idx="1730">
                  <c:v>335.8</c:v>
                </c:pt>
                <c:pt idx="1731">
                  <c:v>334.2</c:v>
                </c:pt>
                <c:pt idx="1732">
                  <c:v>330.3</c:v>
                </c:pt>
                <c:pt idx="1733">
                  <c:v>328.1</c:v>
                </c:pt>
                <c:pt idx="1734">
                  <c:v>332.6</c:v>
                </c:pt>
                <c:pt idx="1735">
                  <c:v>333.4</c:v>
                </c:pt>
                <c:pt idx="1736">
                  <c:v>335</c:v>
                </c:pt>
                <c:pt idx="1737">
                  <c:v>338.1</c:v>
                </c:pt>
                <c:pt idx="1738">
                  <c:v>336.5</c:v>
                </c:pt>
                <c:pt idx="1739">
                  <c:v>329.9</c:v>
                </c:pt>
                <c:pt idx="1740">
                  <c:v>336.4</c:v>
                </c:pt>
                <c:pt idx="1741">
                  <c:v>336.5</c:v>
                </c:pt>
                <c:pt idx="1742">
                  <c:v>335.6</c:v>
                </c:pt>
                <c:pt idx="1743">
                  <c:v>330</c:v>
                </c:pt>
                <c:pt idx="1744">
                  <c:v>320.7</c:v>
                </c:pt>
                <c:pt idx="1745">
                  <c:v>327.2</c:v>
                </c:pt>
                <c:pt idx="1746">
                  <c:v>334.7</c:v>
                </c:pt>
                <c:pt idx="1747">
                  <c:v>335.6</c:v>
                </c:pt>
                <c:pt idx="1748">
                  <c:v>339.2</c:v>
                </c:pt>
                <c:pt idx="1749">
                  <c:v>339.6</c:v>
                </c:pt>
                <c:pt idx="1750">
                  <c:v>329.5</c:v>
                </c:pt>
                <c:pt idx="1751">
                  <c:v>334.1</c:v>
                </c:pt>
                <c:pt idx="1752">
                  <c:v>336</c:v>
                </c:pt>
                <c:pt idx="1753">
                  <c:v>337.6</c:v>
                </c:pt>
                <c:pt idx="1754">
                  <c:v>340.3</c:v>
                </c:pt>
                <c:pt idx="1755">
                  <c:v>341.1</c:v>
                </c:pt>
                <c:pt idx="1756">
                  <c:v>339.4</c:v>
                </c:pt>
                <c:pt idx="1757">
                  <c:v>338.2</c:v>
                </c:pt>
                <c:pt idx="1758">
                  <c:v>340.1</c:v>
                </c:pt>
                <c:pt idx="1759">
                  <c:v>338.5</c:v>
                </c:pt>
                <c:pt idx="1760">
                  <c:v>340.3</c:v>
                </c:pt>
                <c:pt idx="1761">
                  <c:v>340.3</c:v>
                </c:pt>
                <c:pt idx="1762">
                  <c:v>342.2</c:v>
                </c:pt>
                <c:pt idx="1763">
                  <c:v>339.5</c:v>
                </c:pt>
                <c:pt idx="1764">
                  <c:v>336.2</c:v>
                </c:pt>
                <c:pt idx="1765">
                  <c:v>327.39999999999998</c:v>
                </c:pt>
                <c:pt idx="1766">
                  <c:v>332.5</c:v>
                </c:pt>
                <c:pt idx="1767">
                  <c:v>332.8</c:v>
                </c:pt>
                <c:pt idx="1768">
                  <c:v>332.3</c:v>
                </c:pt>
                <c:pt idx="1769">
                  <c:v>334.7</c:v>
                </c:pt>
                <c:pt idx="1770">
                  <c:v>338.7</c:v>
                </c:pt>
                <c:pt idx="1771">
                  <c:v>336.6</c:v>
                </c:pt>
                <c:pt idx="1772">
                  <c:v>339.4</c:v>
                </c:pt>
                <c:pt idx="1773">
                  <c:v>340.1</c:v>
                </c:pt>
                <c:pt idx="1774">
                  <c:v>342.3</c:v>
                </c:pt>
                <c:pt idx="1775">
                  <c:v>342.3</c:v>
                </c:pt>
                <c:pt idx="1776">
                  <c:v>335.8</c:v>
                </c:pt>
                <c:pt idx="1777">
                  <c:v>331.3</c:v>
                </c:pt>
                <c:pt idx="1778">
                  <c:v>342.7</c:v>
                </c:pt>
                <c:pt idx="1779">
                  <c:v>343.3</c:v>
                </c:pt>
                <c:pt idx="1780">
                  <c:v>323.7</c:v>
                </c:pt>
                <c:pt idx="1781">
                  <c:v>339.6</c:v>
                </c:pt>
                <c:pt idx="1782">
                  <c:v>339.9</c:v>
                </c:pt>
                <c:pt idx="1783">
                  <c:v>343.3</c:v>
                </c:pt>
                <c:pt idx="1784">
                  <c:v>342.5</c:v>
                </c:pt>
                <c:pt idx="1785">
                  <c:v>337.7</c:v>
                </c:pt>
                <c:pt idx="1786">
                  <c:v>340.7</c:v>
                </c:pt>
                <c:pt idx="1787">
                  <c:v>335.7</c:v>
                </c:pt>
                <c:pt idx="1788">
                  <c:v>337.4</c:v>
                </c:pt>
                <c:pt idx="1789">
                  <c:v>343.4</c:v>
                </c:pt>
                <c:pt idx="1790">
                  <c:v>343.9</c:v>
                </c:pt>
                <c:pt idx="1791">
                  <c:v>339.7</c:v>
                </c:pt>
                <c:pt idx="1792">
                  <c:v>340.5</c:v>
                </c:pt>
                <c:pt idx="1793">
                  <c:v>342.3</c:v>
                </c:pt>
                <c:pt idx="1794">
                  <c:v>343</c:v>
                </c:pt>
                <c:pt idx="1795">
                  <c:v>330.5</c:v>
                </c:pt>
                <c:pt idx="1796">
                  <c:v>336.1</c:v>
                </c:pt>
                <c:pt idx="1797">
                  <c:v>343.6</c:v>
                </c:pt>
                <c:pt idx="1798">
                  <c:v>341.5</c:v>
                </c:pt>
                <c:pt idx="1799">
                  <c:v>342.7</c:v>
                </c:pt>
                <c:pt idx="1800">
                  <c:v>342.5</c:v>
                </c:pt>
                <c:pt idx="1801">
                  <c:v>344.2</c:v>
                </c:pt>
                <c:pt idx="1802">
                  <c:v>343.7</c:v>
                </c:pt>
                <c:pt idx="1803">
                  <c:v>327.5</c:v>
                </c:pt>
                <c:pt idx="1804">
                  <c:v>332.5</c:v>
                </c:pt>
                <c:pt idx="1805">
                  <c:v>335.8</c:v>
                </c:pt>
                <c:pt idx="1806">
                  <c:v>339.4</c:v>
                </c:pt>
                <c:pt idx="1807">
                  <c:v>338.4</c:v>
                </c:pt>
                <c:pt idx="1808">
                  <c:v>341</c:v>
                </c:pt>
                <c:pt idx="1809">
                  <c:v>342.6</c:v>
                </c:pt>
                <c:pt idx="1810">
                  <c:v>339.4</c:v>
                </c:pt>
                <c:pt idx="1811">
                  <c:v>339.5</c:v>
                </c:pt>
                <c:pt idx="1812">
                  <c:v>339.8</c:v>
                </c:pt>
                <c:pt idx="1813">
                  <c:v>342.2</c:v>
                </c:pt>
                <c:pt idx="1814">
                  <c:v>340.9</c:v>
                </c:pt>
                <c:pt idx="1815">
                  <c:v>339.6</c:v>
                </c:pt>
                <c:pt idx="1816">
                  <c:v>341.9</c:v>
                </c:pt>
                <c:pt idx="1817">
                  <c:v>339.2</c:v>
                </c:pt>
                <c:pt idx="1818">
                  <c:v>342.6</c:v>
                </c:pt>
                <c:pt idx="1819">
                  <c:v>341.3</c:v>
                </c:pt>
                <c:pt idx="1820">
                  <c:v>340.3</c:v>
                </c:pt>
                <c:pt idx="1821">
                  <c:v>338.9</c:v>
                </c:pt>
                <c:pt idx="1822">
                  <c:v>333</c:v>
                </c:pt>
                <c:pt idx="1823">
                  <c:v>341.7</c:v>
                </c:pt>
                <c:pt idx="1824">
                  <c:v>340.9</c:v>
                </c:pt>
                <c:pt idx="1825">
                  <c:v>324.7</c:v>
                </c:pt>
                <c:pt idx="1826">
                  <c:v>337.8</c:v>
                </c:pt>
                <c:pt idx="1827">
                  <c:v>330.3</c:v>
                </c:pt>
                <c:pt idx="1828">
                  <c:v>341.3</c:v>
                </c:pt>
                <c:pt idx="1829">
                  <c:v>340.3</c:v>
                </c:pt>
                <c:pt idx="1830">
                  <c:v>341.1</c:v>
                </c:pt>
                <c:pt idx="1831">
                  <c:v>341.8</c:v>
                </c:pt>
                <c:pt idx="1832">
                  <c:v>337.6</c:v>
                </c:pt>
                <c:pt idx="1833">
                  <c:v>340.9</c:v>
                </c:pt>
                <c:pt idx="1834">
                  <c:v>323.89999999999998</c:v>
                </c:pt>
                <c:pt idx="1835">
                  <c:v>339.4</c:v>
                </c:pt>
                <c:pt idx="1836">
                  <c:v>341.5</c:v>
                </c:pt>
                <c:pt idx="1837">
                  <c:v>341.3</c:v>
                </c:pt>
                <c:pt idx="1838">
                  <c:v>335.9</c:v>
                </c:pt>
                <c:pt idx="1839">
                  <c:v>336.1</c:v>
                </c:pt>
                <c:pt idx="1840">
                  <c:v>329</c:v>
                </c:pt>
                <c:pt idx="1841">
                  <c:v>332.8</c:v>
                </c:pt>
                <c:pt idx="1842">
                  <c:v>329.7</c:v>
                </c:pt>
                <c:pt idx="1843">
                  <c:v>336.3</c:v>
                </c:pt>
                <c:pt idx="1844">
                  <c:v>337.2</c:v>
                </c:pt>
                <c:pt idx="1845">
                  <c:v>331.8</c:v>
                </c:pt>
                <c:pt idx="1846">
                  <c:v>340.7</c:v>
                </c:pt>
                <c:pt idx="1847">
                  <c:v>333.6</c:v>
                </c:pt>
                <c:pt idx="1848">
                  <c:v>334.7</c:v>
                </c:pt>
                <c:pt idx="1849">
                  <c:v>339.2</c:v>
                </c:pt>
                <c:pt idx="1850">
                  <c:v>335.4</c:v>
                </c:pt>
                <c:pt idx="1851">
                  <c:v>336.1</c:v>
                </c:pt>
                <c:pt idx="1852">
                  <c:v>340.3</c:v>
                </c:pt>
                <c:pt idx="1853">
                  <c:v>338.6</c:v>
                </c:pt>
                <c:pt idx="1854">
                  <c:v>340.3</c:v>
                </c:pt>
                <c:pt idx="1855">
                  <c:v>326.2</c:v>
                </c:pt>
                <c:pt idx="1856">
                  <c:v>329</c:v>
                </c:pt>
                <c:pt idx="1857">
                  <c:v>339.8</c:v>
                </c:pt>
                <c:pt idx="1858">
                  <c:v>338.4</c:v>
                </c:pt>
                <c:pt idx="1859">
                  <c:v>330.8</c:v>
                </c:pt>
                <c:pt idx="1860">
                  <c:v>333.5</c:v>
                </c:pt>
                <c:pt idx="1861">
                  <c:v>334.5</c:v>
                </c:pt>
                <c:pt idx="1862">
                  <c:v>337</c:v>
                </c:pt>
                <c:pt idx="1863">
                  <c:v>336.4</c:v>
                </c:pt>
                <c:pt idx="1864">
                  <c:v>337.3</c:v>
                </c:pt>
                <c:pt idx="1865">
                  <c:v>329</c:v>
                </c:pt>
                <c:pt idx="1866">
                  <c:v>326.8</c:v>
                </c:pt>
                <c:pt idx="1867">
                  <c:v>339.4</c:v>
                </c:pt>
                <c:pt idx="1868">
                  <c:v>336.6</c:v>
                </c:pt>
                <c:pt idx="1869">
                  <c:v>335.4</c:v>
                </c:pt>
                <c:pt idx="1870">
                  <c:v>326</c:v>
                </c:pt>
                <c:pt idx="1871">
                  <c:v>334.5</c:v>
                </c:pt>
                <c:pt idx="1872">
                  <c:v>334.5</c:v>
                </c:pt>
                <c:pt idx="1873">
                  <c:v>337.2</c:v>
                </c:pt>
                <c:pt idx="1874">
                  <c:v>336</c:v>
                </c:pt>
                <c:pt idx="1875">
                  <c:v>338.4</c:v>
                </c:pt>
                <c:pt idx="1876">
                  <c:v>332.3</c:v>
                </c:pt>
                <c:pt idx="1877">
                  <c:v>332.5</c:v>
                </c:pt>
                <c:pt idx="1878">
                  <c:v>331.8</c:v>
                </c:pt>
                <c:pt idx="1879">
                  <c:v>333.4</c:v>
                </c:pt>
                <c:pt idx="1880">
                  <c:v>326.39999999999998</c:v>
                </c:pt>
                <c:pt idx="1881">
                  <c:v>336.4</c:v>
                </c:pt>
                <c:pt idx="1882">
                  <c:v>331.4</c:v>
                </c:pt>
                <c:pt idx="1883">
                  <c:v>319.10000000000002</c:v>
                </c:pt>
                <c:pt idx="1884">
                  <c:v>329.9</c:v>
                </c:pt>
                <c:pt idx="1885">
                  <c:v>337.1</c:v>
                </c:pt>
                <c:pt idx="1886">
                  <c:v>334.6</c:v>
                </c:pt>
                <c:pt idx="1887">
                  <c:v>334.9</c:v>
                </c:pt>
                <c:pt idx="1888">
                  <c:v>334.4</c:v>
                </c:pt>
                <c:pt idx="1889">
                  <c:v>334</c:v>
                </c:pt>
                <c:pt idx="1890">
                  <c:v>334.9</c:v>
                </c:pt>
                <c:pt idx="1891">
                  <c:v>336.5</c:v>
                </c:pt>
                <c:pt idx="1892">
                  <c:v>337</c:v>
                </c:pt>
                <c:pt idx="1893">
                  <c:v>337.1</c:v>
                </c:pt>
                <c:pt idx="1894">
                  <c:v>334.4</c:v>
                </c:pt>
                <c:pt idx="1895">
                  <c:v>334.6</c:v>
                </c:pt>
                <c:pt idx="1896">
                  <c:v>331.3</c:v>
                </c:pt>
                <c:pt idx="1897">
                  <c:v>335.3</c:v>
                </c:pt>
                <c:pt idx="1898">
                  <c:v>334.6</c:v>
                </c:pt>
                <c:pt idx="1899">
                  <c:v>335.7</c:v>
                </c:pt>
                <c:pt idx="1900">
                  <c:v>329</c:v>
                </c:pt>
                <c:pt idx="1901">
                  <c:v>335.8</c:v>
                </c:pt>
                <c:pt idx="1902">
                  <c:v>334.9</c:v>
                </c:pt>
                <c:pt idx="1903">
                  <c:v>334.8</c:v>
                </c:pt>
                <c:pt idx="1904">
                  <c:v>339.4</c:v>
                </c:pt>
                <c:pt idx="1905">
                  <c:v>332.1</c:v>
                </c:pt>
                <c:pt idx="1906">
                  <c:v>339.7</c:v>
                </c:pt>
                <c:pt idx="1907">
                  <c:v>335.5</c:v>
                </c:pt>
                <c:pt idx="1908">
                  <c:v>337</c:v>
                </c:pt>
                <c:pt idx="1909">
                  <c:v>341.2</c:v>
                </c:pt>
                <c:pt idx="1910">
                  <c:v>325.89999999999998</c:v>
                </c:pt>
                <c:pt idx="1911">
                  <c:v>336.7</c:v>
                </c:pt>
                <c:pt idx="1912">
                  <c:v>339.4</c:v>
                </c:pt>
                <c:pt idx="1913">
                  <c:v>327.3</c:v>
                </c:pt>
                <c:pt idx="1914">
                  <c:v>330</c:v>
                </c:pt>
                <c:pt idx="1915">
                  <c:v>330.2</c:v>
                </c:pt>
                <c:pt idx="1916">
                  <c:v>330.3</c:v>
                </c:pt>
                <c:pt idx="1917">
                  <c:v>337.4</c:v>
                </c:pt>
                <c:pt idx="1918">
                  <c:v>334.2</c:v>
                </c:pt>
                <c:pt idx="1919">
                  <c:v>331.7</c:v>
                </c:pt>
                <c:pt idx="1920">
                  <c:v>334.2</c:v>
                </c:pt>
                <c:pt idx="1921">
                  <c:v>334.9</c:v>
                </c:pt>
                <c:pt idx="1922">
                  <c:v>329.7</c:v>
                </c:pt>
                <c:pt idx="1923">
                  <c:v>321.3</c:v>
                </c:pt>
                <c:pt idx="1924">
                  <c:v>335.3</c:v>
                </c:pt>
                <c:pt idx="1925">
                  <c:v>331.1</c:v>
                </c:pt>
                <c:pt idx="1926">
                  <c:v>333.4</c:v>
                </c:pt>
                <c:pt idx="1927">
                  <c:v>334.2</c:v>
                </c:pt>
                <c:pt idx="1928">
                  <c:v>327.3</c:v>
                </c:pt>
                <c:pt idx="1929">
                  <c:v>322.60000000000002</c:v>
                </c:pt>
                <c:pt idx="1930">
                  <c:v>321.60000000000002</c:v>
                </c:pt>
                <c:pt idx="1931">
                  <c:v>334</c:v>
                </c:pt>
                <c:pt idx="1932">
                  <c:v>334.2</c:v>
                </c:pt>
                <c:pt idx="1933">
                  <c:v>328.9</c:v>
                </c:pt>
                <c:pt idx="1934">
                  <c:v>330.4</c:v>
                </c:pt>
                <c:pt idx="1935">
                  <c:v>330.4</c:v>
                </c:pt>
                <c:pt idx="1936">
                  <c:v>327.2</c:v>
                </c:pt>
                <c:pt idx="1937">
                  <c:v>334.8</c:v>
                </c:pt>
                <c:pt idx="1938">
                  <c:v>325.2</c:v>
                </c:pt>
                <c:pt idx="1939">
                  <c:v>335.8</c:v>
                </c:pt>
                <c:pt idx="1940">
                  <c:v>322.3</c:v>
                </c:pt>
                <c:pt idx="1941">
                  <c:v>329.3</c:v>
                </c:pt>
                <c:pt idx="1942">
                  <c:v>336.1</c:v>
                </c:pt>
                <c:pt idx="1943">
                  <c:v>331.7</c:v>
                </c:pt>
                <c:pt idx="1944">
                  <c:v>334.1</c:v>
                </c:pt>
                <c:pt idx="1945">
                  <c:v>324.39999999999998</c:v>
                </c:pt>
                <c:pt idx="1946">
                  <c:v>334.6</c:v>
                </c:pt>
                <c:pt idx="1947">
                  <c:v>332</c:v>
                </c:pt>
                <c:pt idx="1948">
                  <c:v>334.4</c:v>
                </c:pt>
                <c:pt idx="1949">
                  <c:v>333.2</c:v>
                </c:pt>
                <c:pt idx="1950">
                  <c:v>334.4</c:v>
                </c:pt>
                <c:pt idx="1951">
                  <c:v>336.3</c:v>
                </c:pt>
                <c:pt idx="1952">
                  <c:v>335.2</c:v>
                </c:pt>
                <c:pt idx="1953">
                  <c:v>336.4</c:v>
                </c:pt>
                <c:pt idx="1954">
                  <c:v>331.5</c:v>
                </c:pt>
                <c:pt idx="1955">
                  <c:v>325.89999999999998</c:v>
                </c:pt>
                <c:pt idx="1956">
                  <c:v>336.4</c:v>
                </c:pt>
                <c:pt idx="1957">
                  <c:v>334.6</c:v>
                </c:pt>
                <c:pt idx="1958">
                  <c:v>329.2</c:v>
                </c:pt>
                <c:pt idx="1959">
                  <c:v>329.6</c:v>
                </c:pt>
                <c:pt idx="1960">
                  <c:v>323.5</c:v>
                </c:pt>
                <c:pt idx="1961">
                  <c:v>336</c:v>
                </c:pt>
                <c:pt idx="1962">
                  <c:v>334</c:v>
                </c:pt>
                <c:pt idx="1963">
                  <c:v>334.6</c:v>
                </c:pt>
                <c:pt idx="1964">
                  <c:v>336.4</c:v>
                </c:pt>
                <c:pt idx="1965">
                  <c:v>334.2</c:v>
                </c:pt>
                <c:pt idx="1966">
                  <c:v>336.4</c:v>
                </c:pt>
                <c:pt idx="1967">
                  <c:v>336</c:v>
                </c:pt>
                <c:pt idx="1968">
                  <c:v>332.5</c:v>
                </c:pt>
                <c:pt idx="1969">
                  <c:v>332.6</c:v>
                </c:pt>
                <c:pt idx="1970">
                  <c:v>335.4</c:v>
                </c:pt>
                <c:pt idx="1971">
                  <c:v>336.1</c:v>
                </c:pt>
                <c:pt idx="1972">
                  <c:v>331.7</c:v>
                </c:pt>
                <c:pt idx="1973">
                  <c:v>325.8</c:v>
                </c:pt>
                <c:pt idx="1974">
                  <c:v>332.7</c:v>
                </c:pt>
                <c:pt idx="1975">
                  <c:v>321.5</c:v>
                </c:pt>
                <c:pt idx="1976">
                  <c:v>327.5</c:v>
                </c:pt>
                <c:pt idx="1977">
                  <c:v>330.1</c:v>
                </c:pt>
                <c:pt idx="1978">
                  <c:v>329</c:v>
                </c:pt>
                <c:pt idx="1979">
                  <c:v>336.2</c:v>
                </c:pt>
                <c:pt idx="1980">
                  <c:v>335.9</c:v>
                </c:pt>
                <c:pt idx="1981">
                  <c:v>335.9</c:v>
                </c:pt>
                <c:pt idx="1982">
                  <c:v>333.1</c:v>
                </c:pt>
                <c:pt idx="1983">
                  <c:v>335.4</c:v>
                </c:pt>
                <c:pt idx="1984">
                  <c:v>331.8</c:v>
                </c:pt>
                <c:pt idx="1985">
                  <c:v>337.2</c:v>
                </c:pt>
                <c:pt idx="1986">
                  <c:v>336.2</c:v>
                </c:pt>
                <c:pt idx="1987">
                  <c:v>335.2</c:v>
                </c:pt>
                <c:pt idx="1988">
                  <c:v>325.89999999999998</c:v>
                </c:pt>
                <c:pt idx="1989">
                  <c:v>337.9</c:v>
                </c:pt>
                <c:pt idx="1990">
                  <c:v>327.39999999999998</c:v>
                </c:pt>
                <c:pt idx="1991">
                  <c:v>338.6</c:v>
                </c:pt>
                <c:pt idx="1992">
                  <c:v>333.7</c:v>
                </c:pt>
                <c:pt idx="1993">
                  <c:v>339.1</c:v>
                </c:pt>
                <c:pt idx="1994">
                  <c:v>335</c:v>
                </c:pt>
                <c:pt idx="1995">
                  <c:v>327.9</c:v>
                </c:pt>
                <c:pt idx="1996">
                  <c:v>331.8</c:v>
                </c:pt>
                <c:pt idx="1997">
                  <c:v>337.6</c:v>
                </c:pt>
                <c:pt idx="1998">
                  <c:v>337.2</c:v>
                </c:pt>
                <c:pt idx="1999">
                  <c:v>337.2</c:v>
                </c:pt>
                <c:pt idx="2000">
                  <c:v>335.4</c:v>
                </c:pt>
                <c:pt idx="2001">
                  <c:v>338.3</c:v>
                </c:pt>
                <c:pt idx="2002">
                  <c:v>338.1</c:v>
                </c:pt>
                <c:pt idx="2003">
                  <c:v>336.8</c:v>
                </c:pt>
                <c:pt idx="2004">
                  <c:v>328.7</c:v>
                </c:pt>
                <c:pt idx="2005">
                  <c:v>336.5</c:v>
                </c:pt>
                <c:pt idx="2006">
                  <c:v>336.2</c:v>
                </c:pt>
                <c:pt idx="2007">
                  <c:v>335.9</c:v>
                </c:pt>
                <c:pt idx="2008">
                  <c:v>322.8</c:v>
                </c:pt>
                <c:pt idx="2009">
                  <c:v>339</c:v>
                </c:pt>
                <c:pt idx="2010">
                  <c:v>336.9</c:v>
                </c:pt>
                <c:pt idx="2011">
                  <c:v>340.3</c:v>
                </c:pt>
                <c:pt idx="2012">
                  <c:v>333.5</c:v>
                </c:pt>
                <c:pt idx="2013">
                  <c:v>333.8</c:v>
                </c:pt>
                <c:pt idx="2014">
                  <c:v>335.6</c:v>
                </c:pt>
                <c:pt idx="2015">
                  <c:v>338.6</c:v>
                </c:pt>
                <c:pt idx="2016">
                  <c:v>330.9</c:v>
                </c:pt>
                <c:pt idx="2017">
                  <c:v>340.1</c:v>
                </c:pt>
                <c:pt idx="2018">
                  <c:v>338</c:v>
                </c:pt>
                <c:pt idx="2019">
                  <c:v>338.9</c:v>
                </c:pt>
                <c:pt idx="2020">
                  <c:v>328.2</c:v>
                </c:pt>
                <c:pt idx="2021">
                  <c:v>323.2</c:v>
                </c:pt>
                <c:pt idx="2022">
                  <c:v>334.9</c:v>
                </c:pt>
                <c:pt idx="2023">
                  <c:v>340.3</c:v>
                </c:pt>
                <c:pt idx="2024">
                  <c:v>339.9</c:v>
                </c:pt>
                <c:pt idx="2025">
                  <c:v>340.8</c:v>
                </c:pt>
                <c:pt idx="2026">
                  <c:v>340.9</c:v>
                </c:pt>
                <c:pt idx="2027">
                  <c:v>329.8</c:v>
                </c:pt>
                <c:pt idx="2028">
                  <c:v>335.5</c:v>
                </c:pt>
                <c:pt idx="2029">
                  <c:v>327.10000000000002</c:v>
                </c:pt>
                <c:pt idx="2030">
                  <c:v>338.2</c:v>
                </c:pt>
                <c:pt idx="2031">
                  <c:v>341.6</c:v>
                </c:pt>
                <c:pt idx="2032">
                  <c:v>342.2</c:v>
                </c:pt>
                <c:pt idx="2033">
                  <c:v>336.4</c:v>
                </c:pt>
                <c:pt idx="2034">
                  <c:v>337.8</c:v>
                </c:pt>
                <c:pt idx="2035">
                  <c:v>328.3</c:v>
                </c:pt>
                <c:pt idx="2036">
                  <c:v>339.2</c:v>
                </c:pt>
                <c:pt idx="2037">
                  <c:v>330.9</c:v>
                </c:pt>
                <c:pt idx="2038">
                  <c:v>339.4</c:v>
                </c:pt>
                <c:pt idx="2039">
                  <c:v>339.8</c:v>
                </c:pt>
                <c:pt idx="2040">
                  <c:v>341.1</c:v>
                </c:pt>
                <c:pt idx="2041">
                  <c:v>341.6</c:v>
                </c:pt>
                <c:pt idx="2042">
                  <c:v>328.3</c:v>
                </c:pt>
                <c:pt idx="2043">
                  <c:v>336</c:v>
                </c:pt>
                <c:pt idx="2044">
                  <c:v>341.3</c:v>
                </c:pt>
                <c:pt idx="2045">
                  <c:v>328.9</c:v>
                </c:pt>
                <c:pt idx="2046">
                  <c:v>331.7</c:v>
                </c:pt>
                <c:pt idx="2047">
                  <c:v>334.1</c:v>
                </c:pt>
                <c:pt idx="2048">
                  <c:v>341.5</c:v>
                </c:pt>
                <c:pt idx="2049">
                  <c:v>341.1</c:v>
                </c:pt>
                <c:pt idx="2050">
                  <c:v>338.6</c:v>
                </c:pt>
                <c:pt idx="2051">
                  <c:v>339.9</c:v>
                </c:pt>
                <c:pt idx="2052">
                  <c:v>339.3</c:v>
                </c:pt>
                <c:pt idx="2053">
                  <c:v>337.6</c:v>
                </c:pt>
                <c:pt idx="2054">
                  <c:v>338.7</c:v>
                </c:pt>
                <c:pt idx="2055">
                  <c:v>329.1</c:v>
                </c:pt>
                <c:pt idx="2056">
                  <c:v>336.7</c:v>
                </c:pt>
                <c:pt idx="2057">
                  <c:v>339.1</c:v>
                </c:pt>
                <c:pt idx="2058">
                  <c:v>338.1</c:v>
                </c:pt>
                <c:pt idx="2059">
                  <c:v>341.4</c:v>
                </c:pt>
                <c:pt idx="2060">
                  <c:v>342.3</c:v>
                </c:pt>
                <c:pt idx="2061">
                  <c:v>337.2</c:v>
                </c:pt>
                <c:pt idx="2062">
                  <c:v>340.4</c:v>
                </c:pt>
                <c:pt idx="2063">
                  <c:v>341.7</c:v>
                </c:pt>
                <c:pt idx="2064">
                  <c:v>332.1</c:v>
                </c:pt>
                <c:pt idx="2065">
                  <c:v>341.1</c:v>
                </c:pt>
                <c:pt idx="2066">
                  <c:v>338.8</c:v>
                </c:pt>
                <c:pt idx="2067">
                  <c:v>341.5</c:v>
                </c:pt>
                <c:pt idx="2068">
                  <c:v>325.7</c:v>
                </c:pt>
                <c:pt idx="2069">
                  <c:v>341.3</c:v>
                </c:pt>
                <c:pt idx="2070">
                  <c:v>338.4</c:v>
                </c:pt>
                <c:pt idx="2071">
                  <c:v>337.7</c:v>
                </c:pt>
                <c:pt idx="2072">
                  <c:v>340.7</c:v>
                </c:pt>
                <c:pt idx="2073">
                  <c:v>337.6</c:v>
                </c:pt>
                <c:pt idx="2074">
                  <c:v>340.3</c:v>
                </c:pt>
                <c:pt idx="2075">
                  <c:v>340.2</c:v>
                </c:pt>
                <c:pt idx="2076">
                  <c:v>342.1</c:v>
                </c:pt>
                <c:pt idx="2077">
                  <c:v>335.6</c:v>
                </c:pt>
                <c:pt idx="2078">
                  <c:v>332.3</c:v>
                </c:pt>
                <c:pt idx="2079">
                  <c:v>341.6</c:v>
                </c:pt>
                <c:pt idx="2080">
                  <c:v>337.9</c:v>
                </c:pt>
                <c:pt idx="2081">
                  <c:v>333.5</c:v>
                </c:pt>
                <c:pt idx="2082">
                  <c:v>337.1</c:v>
                </c:pt>
                <c:pt idx="2083">
                  <c:v>338.3</c:v>
                </c:pt>
                <c:pt idx="2084">
                  <c:v>326.5</c:v>
                </c:pt>
                <c:pt idx="2085">
                  <c:v>336.3</c:v>
                </c:pt>
                <c:pt idx="2086">
                  <c:v>335.6</c:v>
                </c:pt>
                <c:pt idx="2087">
                  <c:v>337.2</c:v>
                </c:pt>
                <c:pt idx="2088">
                  <c:v>327.39999999999998</c:v>
                </c:pt>
                <c:pt idx="2089">
                  <c:v>341.5</c:v>
                </c:pt>
                <c:pt idx="2090">
                  <c:v>334.7</c:v>
                </c:pt>
                <c:pt idx="2091">
                  <c:v>341.6</c:v>
                </c:pt>
                <c:pt idx="2092">
                  <c:v>340.2</c:v>
                </c:pt>
                <c:pt idx="2093">
                  <c:v>339.6</c:v>
                </c:pt>
                <c:pt idx="2094">
                  <c:v>330.4</c:v>
                </c:pt>
                <c:pt idx="2095">
                  <c:v>342.1</c:v>
                </c:pt>
                <c:pt idx="2096">
                  <c:v>337.2</c:v>
                </c:pt>
                <c:pt idx="2097">
                  <c:v>339.8</c:v>
                </c:pt>
                <c:pt idx="2098">
                  <c:v>329.5</c:v>
                </c:pt>
                <c:pt idx="2099">
                  <c:v>340.7</c:v>
                </c:pt>
                <c:pt idx="2100">
                  <c:v>334.7</c:v>
                </c:pt>
                <c:pt idx="2101">
                  <c:v>342.3</c:v>
                </c:pt>
                <c:pt idx="2102">
                  <c:v>336.7</c:v>
                </c:pt>
                <c:pt idx="2103">
                  <c:v>337.3</c:v>
                </c:pt>
                <c:pt idx="2104">
                  <c:v>337.4</c:v>
                </c:pt>
                <c:pt idx="2105">
                  <c:v>335.6</c:v>
                </c:pt>
                <c:pt idx="2106">
                  <c:v>335.8</c:v>
                </c:pt>
                <c:pt idx="2107">
                  <c:v>338.1</c:v>
                </c:pt>
                <c:pt idx="2108">
                  <c:v>337.8</c:v>
                </c:pt>
                <c:pt idx="2109">
                  <c:v>341.3</c:v>
                </c:pt>
                <c:pt idx="2110">
                  <c:v>335</c:v>
                </c:pt>
                <c:pt idx="2111">
                  <c:v>342.3</c:v>
                </c:pt>
                <c:pt idx="2112">
                  <c:v>340.9</c:v>
                </c:pt>
                <c:pt idx="2113">
                  <c:v>332.6</c:v>
                </c:pt>
                <c:pt idx="2114">
                  <c:v>338.6</c:v>
                </c:pt>
                <c:pt idx="2115">
                  <c:v>336.7</c:v>
                </c:pt>
                <c:pt idx="2116">
                  <c:v>326.39999999999998</c:v>
                </c:pt>
                <c:pt idx="2117">
                  <c:v>340</c:v>
                </c:pt>
                <c:pt idx="2118">
                  <c:v>337.9</c:v>
                </c:pt>
                <c:pt idx="2119">
                  <c:v>337.6</c:v>
                </c:pt>
                <c:pt idx="2120">
                  <c:v>340.3</c:v>
                </c:pt>
                <c:pt idx="2121">
                  <c:v>341.8</c:v>
                </c:pt>
                <c:pt idx="2122">
                  <c:v>336.3</c:v>
                </c:pt>
                <c:pt idx="2123">
                  <c:v>337.4</c:v>
                </c:pt>
                <c:pt idx="2124">
                  <c:v>341.8</c:v>
                </c:pt>
                <c:pt idx="2125">
                  <c:v>328</c:v>
                </c:pt>
                <c:pt idx="2126">
                  <c:v>330.4</c:v>
                </c:pt>
                <c:pt idx="2127">
                  <c:v>337</c:v>
                </c:pt>
                <c:pt idx="2128">
                  <c:v>342.1</c:v>
                </c:pt>
                <c:pt idx="2129">
                  <c:v>340.2</c:v>
                </c:pt>
                <c:pt idx="2130">
                  <c:v>333.4</c:v>
                </c:pt>
                <c:pt idx="2131">
                  <c:v>342.2</c:v>
                </c:pt>
                <c:pt idx="2132">
                  <c:v>341.3</c:v>
                </c:pt>
                <c:pt idx="2133">
                  <c:v>339.1</c:v>
                </c:pt>
                <c:pt idx="2134">
                  <c:v>343.1</c:v>
                </c:pt>
                <c:pt idx="2135">
                  <c:v>338.7</c:v>
                </c:pt>
                <c:pt idx="2136">
                  <c:v>340.8</c:v>
                </c:pt>
                <c:pt idx="2137">
                  <c:v>342.3</c:v>
                </c:pt>
                <c:pt idx="2138">
                  <c:v>341.7</c:v>
                </c:pt>
                <c:pt idx="2139">
                  <c:v>334.3</c:v>
                </c:pt>
                <c:pt idx="2140">
                  <c:v>340.8</c:v>
                </c:pt>
                <c:pt idx="2141">
                  <c:v>331.2</c:v>
                </c:pt>
                <c:pt idx="2142">
                  <c:v>331.6</c:v>
                </c:pt>
                <c:pt idx="2143">
                  <c:v>340.5</c:v>
                </c:pt>
                <c:pt idx="2144">
                  <c:v>341.5</c:v>
                </c:pt>
                <c:pt idx="2145">
                  <c:v>341.8</c:v>
                </c:pt>
                <c:pt idx="2146">
                  <c:v>327.60000000000002</c:v>
                </c:pt>
                <c:pt idx="2147">
                  <c:v>337.5</c:v>
                </c:pt>
                <c:pt idx="2148">
                  <c:v>334.1</c:v>
                </c:pt>
                <c:pt idx="2149">
                  <c:v>340.6</c:v>
                </c:pt>
                <c:pt idx="2150">
                  <c:v>342.9</c:v>
                </c:pt>
                <c:pt idx="2151">
                  <c:v>336.5</c:v>
                </c:pt>
                <c:pt idx="2152">
                  <c:v>342.2</c:v>
                </c:pt>
                <c:pt idx="2153">
                  <c:v>342.1</c:v>
                </c:pt>
                <c:pt idx="2154">
                  <c:v>341.8</c:v>
                </c:pt>
                <c:pt idx="2155">
                  <c:v>340.5</c:v>
                </c:pt>
                <c:pt idx="2156">
                  <c:v>342.3</c:v>
                </c:pt>
                <c:pt idx="2157">
                  <c:v>340.9</c:v>
                </c:pt>
                <c:pt idx="2158">
                  <c:v>340</c:v>
                </c:pt>
                <c:pt idx="2159">
                  <c:v>337.4</c:v>
                </c:pt>
                <c:pt idx="2160">
                  <c:v>341.1</c:v>
                </c:pt>
                <c:pt idx="2161">
                  <c:v>343.2</c:v>
                </c:pt>
                <c:pt idx="2162">
                  <c:v>340.1</c:v>
                </c:pt>
                <c:pt idx="2163">
                  <c:v>340.6</c:v>
                </c:pt>
                <c:pt idx="2164">
                  <c:v>343</c:v>
                </c:pt>
                <c:pt idx="2165">
                  <c:v>340.4</c:v>
                </c:pt>
                <c:pt idx="2166">
                  <c:v>336</c:v>
                </c:pt>
                <c:pt idx="2167">
                  <c:v>339.6</c:v>
                </c:pt>
                <c:pt idx="2168">
                  <c:v>342.3</c:v>
                </c:pt>
                <c:pt idx="2169">
                  <c:v>342.3</c:v>
                </c:pt>
                <c:pt idx="2170">
                  <c:v>341.3</c:v>
                </c:pt>
                <c:pt idx="2171">
                  <c:v>341.7</c:v>
                </c:pt>
                <c:pt idx="2172">
                  <c:v>328.5</c:v>
                </c:pt>
                <c:pt idx="2173">
                  <c:v>336.6</c:v>
                </c:pt>
                <c:pt idx="2174">
                  <c:v>339.4</c:v>
                </c:pt>
                <c:pt idx="2175">
                  <c:v>342.3</c:v>
                </c:pt>
                <c:pt idx="2176">
                  <c:v>335.4</c:v>
                </c:pt>
                <c:pt idx="2177">
                  <c:v>331</c:v>
                </c:pt>
                <c:pt idx="2178">
                  <c:v>337.7</c:v>
                </c:pt>
                <c:pt idx="2179">
                  <c:v>340.3</c:v>
                </c:pt>
                <c:pt idx="2180">
                  <c:v>327.7</c:v>
                </c:pt>
                <c:pt idx="2181">
                  <c:v>339.7</c:v>
                </c:pt>
                <c:pt idx="2182">
                  <c:v>342.2</c:v>
                </c:pt>
                <c:pt idx="2183">
                  <c:v>341.1</c:v>
                </c:pt>
                <c:pt idx="2184">
                  <c:v>335.8</c:v>
                </c:pt>
                <c:pt idx="2185">
                  <c:v>340.8</c:v>
                </c:pt>
                <c:pt idx="2186">
                  <c:v>329.4</c:v>
                </c:pt>
                <c:pt idx="2187">
                  <c:v>334.5</c:v>
                </c:pt>
                <c:pt idx="2188">
                  <c:v>343.3</c:v>
                </c:pt>
                <c:pt idx="2189">
                  <c:v>341.7</c:v>
                </c:pt>
                <c:pt idx="2190">
                  <c:v>341.6</c:v>
                </c:pt>
                <c:pt idx="2191">
                  <c:v>336.9</c:v>
                </c:pt>
                <c:pt idx="2192">
                  <c:v>340.3</c:v>
                </c:pt>
                <c:pt idx="2193">
                  <c:v>340.3</c:v>
                </c:pt>
                <c:pt idx="2194">
                  <c:v>339.6</c:v>
                </c:pt>
                <c:pt idx="2195">
                  <c:v>344.1</c:v>
                </c:pt>
                <c:pt idx="2196">
                  <c:v>332.1</c:v>
                </c:pt>
                <c:pt idx="2197">
                  <c:v>341.6</c:v>
                </c:pt>
                <c:pt idx="2198">
                  <c:v>344.9</c:v>
                </c:pt>
                <c:pt idx="2199">
                  <c:v>343.6</c:v>
                </c:pt>
                <c:pt idx="2200">
                  <c:v>344.7</c:v>
                </c:pt>
                <c:pt idx="2201">
                  <c:v>334</c:v>
                </c:pt>
                <c:pt idx="2202">
                  <c:v>336.3</c:v>
                </c:pt>
                <c:pt idx="2203">
                  <c:v>337.5</c:v>
                </c:pt>
                <c:pt idx="2204">
                  <c:v>341.6</c:v>
                </c:pt>
                <c:pt idx="2205">
                  <c:v>345.5</c:v>
                </c:pt>
                <c:pt idx="2206">
                  <c:v>345.3</c:v>
                </c:pt>
                <c:pt idx="2207">
                  <c:v>346.3</c:v>
                </c:pt>
                <c:pt idx="2208">
                  <c:v>335.3</c:v>
                </c:pt>
                <c:pt idx="2209">
                  <c:v>343.2</c:v>
                </c:pt>
                <c:pt idx="2210">
                  <c:v>335.9</c:v>
                </c:pt>
                <c:pt idx="2211">
                  <c:v>337.5</c:v>
                </c:pt>
                <c:pt idx="2212">
                  <c:v>338.6</c:v>
                </c:pt>
                <c:pt idx="2213">
                  <c:v>335.5</c:v>
                </c:pt>
                <c:pt idx="2214">
                  <c:v>345</c:v>
                </c:pt>
                <c:pt idx="2215">
                  <c:v>327.9</c:v>
                </c:pt>
                <c:pt idx="2216">
                  <c:v>344.9</c:v>
                </c:pt>
                <c:pt idx="2217">
                  <c:v>339.2</c:v>
                </c:pt>
                <c:pt idx="2218">
                  <c:v>341.7</c:v>
                </c:pt>
                <c:pt idx="2219">
                  <c:v>346.4</c:v>
                </c:pt>
                <c:pt idx="2220">
                  <c:v>343.1</c:v>
                </c:pt>
                <c:pt idx="2221">
                  <c:v>345.3</c:v>
                </c:pt>
                <c:pt idx="2222">
                  <c:v>332.8</c:v>
                </c:pt>
                <c:pt idx="2223">
                  <c:v>343.6</c:v>
                </c:pt>
                <c:pt idx="2224">
                  <c:v>344.1</c:v>
                </c:pt>
                <c:pt idx="2225">
                  <c:v>335.5</c:v>
                </c:pt>
                <c:pt idx="2226">
                  <c:v>344.3</c:v>
                </c:pt>
                <c:pt idx="2227">
                  <c:v>344</c:v>
                </c:pt>
                <c:pt idx="2228">
                  <c:v>342.1</c:v>
                </c:pt>
                <c:pt idx="2229">
                  <c:v>346.3</c:v>
                </c:pt>
                <c:pt idx="2230">
                  <c:v>342.6</c:v>
                </c:pt>
                <c:pt idx="2231">
                  <c:v>345.9</c:v>
                </c:pt>
                <c:pt idx="2232">
                  <c:v>345.3</c:v>
                </c:pt>
                <c:pt idx="2233">
                  <c:v>328.3</c:v>
                </c:pt>
                <c:pt idx="2234">
                  <c:v>329.7</c:v>
                </c:pt>
                <c:pt idx="2235">
                  <c:v>333</c:v>
                </c:pt>
                <c:pt idx="2236">
                  <c:v>346</c:v>
                </c:pt>
                <c:pt idx="2237">
                  <c:v>344.5</c:v>
                </c:pt>
                <c:pt idx="2238">
                  <c:v>346.3</c:v>
                </c:pt>
                <c:pt idx="2239">
                  <c:v>332.3</c:v>
                </c:pt>
                <c:pt idx="2240">
                  <c:v>345.1</c:v>
                </c:pt>
                <c:pt idx="2241">
                  <c:v>345.5</c:v>
                </c:pt>
                <c:pt idx="2242">
                  <c:v>340.5</c:v>
                </c:pt>
                <c:pt idx="2243">
                  <c:v>342.1</c:v>
                </c:pt>
                <c:pt idx="2244">
                  <c:v>343.3</c:v>
                </c:pt>
                <c:pt idx="2245">
                  <c:v>349.6</c:v>
                </c:pt>
                <c:pt idx="2246">
                  <c:v>355.3</c:v>
                </c:pt>
                <c:pt idx="2247">
                  <c:v>356.4</c:v>
                </c:pt>
                <c:pt idx="2248">
                  <c:v>357.2</c:v>
                </c:pt>
                <c:pt idx="2249">
                  <c:v>356.7</c:v>
                </c:pt>
                <c:pt idx="2250">
                  <c:v>351.7</c:v>
                </c:pt>
                <c:pt idx="2251">
                  <c:v>357.2</c:v>
                </c:pt>
                <c:pt idx="2252">
                  <c:v>350.7</c:v>
                </c:pt>
                <c:pt idx="2253">
                  <c:v>359.3</c:v>
                </c:pt>
                <c:pt idx="2254">
                  <c:v>360.9</c:v>
                </c:pt>
                <c:pt idx="2255">
                  <c:v>357.1</c:v>
                </c:pt>
                <c:pt idx="2256">
                  <c:v>359.3</c:v>
                </c:pt>
                <c:pt idx="2257">
                  <c:v>358.2</c:v>
                </c:pt>
                <c:pt idx="2258">
                  <c:v>360.5</c:v>
                </c:pt>
                <c:pt idx="2259">
                  <c:v>353.8</c:v>
                </c:pt>
                <c:pt idx="2260">
                  <c:v>361.7</c:v>
                </c:pt>
                <c:pt idx="2261">
                  <c:v>350.1</c:v>
                </c:pt>
                <c:pt idx="2262">
                  <c:v>353</c:v>
                </c:pt>
                <c:pt idx="2263">
                  <c:v>363.9</c:v>
                </c:pt>
                <c:pt idx="2264">
                  <c:v>356.6</c:v>
                </c:pt>
                <c:pt idx="2265">
                  <c:v>358.9</c:v>
                </c:pt>
                <c:pt idx="2266">
                  <c:v>361.3</c:v>
                </c:pt>
                <c:pt idx="2267">
                  <c:v>346.5</c:v>
                </c:pt>
                <c:pt idx="2268">
                  <c:v>343.3</c:v>
                </c:pt>
                <c:pt idx="2269">
                  <c:v>354</c:v>
                </c:pt>
                <c:pt idx="2270">
                  <c:v>352.6</c:v>
                </c:pt>
                <c:pt idx="2271">
                  <c:v>351</c:v>
                </c:pt>
                <c:pt idx="2272">
                  <c:v>346.3</c:v>
                </c:pt>
                <c:pt idx="2273">
                  <c:v>346</c:v>
                </c:pt>
                <c:pt idx="2274">
                  <c:v>334.8</c:v>
                </c:pt>
                <c:pt idx="2275">
                  <c:v>331.8</c:v>
                </c:pt>
                <c:pt idx="2276">
                  <c:v>329.2</c:v>
                </c:pt>
                <c:pt idx="2277">
                  <c:v>342.5</c:v>
                </c:pt>
                <c:pt idx="2278">
                  <c:v>335.3</c:v>
                </c:pt>
                <c:pt idx="2279">
                  <c:v>347.6</c:v>
                </c:pt>
                <c:pt idx="2280">
                  <c:v>347.5</c:v>
                </c:pt>
                <c:pt idx="2281">
                  <c:v>349.2</c:v>
                </c:pt>
                <c:pt idx="2282">
                  <c:v>349</c:v>
                </c:pt>
                <c:pt idx="2283">
                  <c:v>348</c:v>
                </c:pt>
                <c:pt idx="2284">
                  <c:v>336.8</c:v>
                </c:pt>
                <c:pt idx="2285">
                  <c:v>344.7</c:v>
                </c:pt>
                <c:pt idx="2286">
                  <c:v>346</c:v>
                </c:pt>
                <c:pt idx="2287">
                  <c:v>348.9</c:v>
                </c:pt>
                <c:pt idx="2288">
                  <c:v>340.7</c:v>
                </c:pt>
                <c:pt idx="2289">
                  <c:v>346.4</c:v>
                </c:pt>
                <c:pt idx="2290">
                  <c:v>347.5</c:v>
                </c:pt>
                <c:pt idx="2291">
                  <c:v>350.2</c:v>
                </c:pt>
                <c:pt idx="2292">
                  <c:v>341.4</c:v>
                </c:pt>
                <c:pt idx="2293">
                  <c:v>349</c:v>
                </c:pt>
                <c:pt idx="2294">
                  <c:v>347.9</c:v>
                </c:pt>
                <c:pt idx="2295">
                  <c:v>348</c:v>
                </c:pt>
                <c:pt idx="2296">
                  <c:v>353.8</c:v>
                </c:pt>
                <c:pt idx="2297">
                  <c:v>352.8</c:v>
                </c:pt>
                <c:pt idx="2298">
                  <c:v>359.6</c:v>
                </c:pt>
                <c:pt idx="2299">
                  <c:v>360.7</c:v>
                </c:pt>
                <c:pt idx="2300">
                  <c:v>357.7</c:v>
                </c:pt>
                <c:pt idx="2301">
                  <c:v>362.3</c:v>
                </c:pt>
                <c:pt idx="2302">
                  <c:v>366</c:v>
                </c:pt>
                <c:pt idx="2303">
                  <c:v>365.2</c:v>
                </c:pt>
                <c:pt idx="2304">
                  <c:v>364.8</c:v>
                </c:pt>
                <c:pt idx="2305">
                  <c:v>352.8</c:v>
                </c:pt>
                <c:pt idx="2306">
                  <c:v>370.9</c:v>
                </c:pt>
                <c:pt idx="2307">
                  <c:v>368.7</c:v>
                </c:pt>
                <c:pt idx="2308">
                  <c:v>369.9</c:v>
                </c:pt>
                <c:pt idx="2309">
                  <c:v>361.7</c:v>
                </c:pt>
                <c:pt idx="2310">
                  <c:v>367.8</c:v>
                </c:pt>
                <c:pt idx="2311">
                  <c:v>366.2</c:v>
                </c:pt>
                <c:pt idx="2312">
                  <c:v>368.2</c:v>
                </c:pt>
                <c:pt idx="2313">
                  <c:v>356.8</c:v>
                </c:pt>
                <c:pt idx="2314">
                  <c:v>368</c:v>
                </c:pt>
                <c:pt idx="2315">
                  <c:v>366.4</c:v>
                </c:pt>
                <c:pt idx="2316">
                  <c:v>352.4</c:v>
                </c:pt>
                <c:pt idx="2317">
                  <c:v>363.8</c:v>
                </c:pt>
                <c:pt idx="2318">
                  <c:v>360.9</c:v>
                </c:pt>
                <c:pt idx="2319">
                  <c:v>360.6</c:v>
                </c:pt>
                <c:pt idx="2320">
                  <c:v>361.3</c:v>
                </c:pt>
                <c:pt idx="2321">
                  <c:v>356.4</c:v>
                </c:pt>
                <c:pt idx="2322">
                  <c:v>363.3</c:v>
                </c:pt>
                <c:pt idx="2323">
                  <c:v>358.2</c:v>
                </c:pt>
                <c:pt idx="2324">
                  <c:v>361.3</c:v>
                </c:pt>
                <c:pt idx="2325">
                  <c:v>363.8</c:v>
                </c:pt>
                <c:pt idx="2326">
                  <c:v>362.9</c:v>
                </c:pt>
                <c:pt idx="2327">
                  <c:v>348.7</c:v>
                </c:pt>
                <c:pt idx="2328">
                  <c:v>355.1</c:v>
                </c:pt>
                <c:pt idx="2329">
                  <c:v>348.8</c:v>
                </c:pt>
                <c:pt idx="2330">
                  <c:v>357.7</c:v>
                </c:pt>
                <c:pt idx="2331">
                  <c:v>357.2</c:v>
                </c:pt>
                <c:pt idx="2332">
                  <c:v>352.8</c:v>
                </c:pt>
                <c:pt idx="2333">
                  <c:v>351.8</c:v>
                </c:pt>
                <c:pt idx="2334">
                  <c:v>345.4</c:v>
                </c:pt>
                <c:pt idx="2335">
                  <c:v>360.1</c:v>
                </c:pt>
                <c:pt idx="2336">
                  <c:v>360.9</c:v>
                </c:pt>
                <c:pt idx="2337">
                  <c:v>362.1</c:v>
                </c:pt>
                <c:pt idx="2338">
                  <c:v>359.3</c:v>
                </c:pt>
                <c:pt idx="2339">
                  <c:v>356.2</c:v>
                </c:pt>
                <c:pt idx="2340">
                  <c:v>365.7</c:v>
                </c:pt>
                <c:pt idx="2341">
                  <c:v>365.1</c:v>
                </c:pt>
                <c:pt idx="2342">
                  <c:v>365.8</c:v>
                </c:pt>
                <c:pt idx="2343">
                  <c:v>365.5</c:v>
                </c:pt>
                <c:pt idx="2344">
                  <c:v>364.9</c:v>
                </c:pt>
                <c:pt idx="2345">
                  <c:v>361</c:v>
                </c:pt>
                <c:pt idx="2346">
                  <c:v>361.7</c:v>
                </c:pt>
                <c:pt idx="2347">
                  <c:v>343.6</c:v>
                </c:pt>
                <c:pt idx="2348">
                  <c:v>350.4</c:v>
                </c:pt>
                <c:pt idx="2349">
                  <c:v>358.1</c:v>
                </c:pt>
                <c:pt idx="2350">
                  <c:v>348.6</c:v>
                </c:pt>
                <c:pt idx="2351">
                  <c:v>352.4</c:v>
                </c:pt>
                <c:pt idx="2352">
                  <c:v>354.1</c:v>
                </c:pt>
                <c:pt idx="2353">
                  <c:v>363</c:v>
                </c:pt>
                <c:pt idx="2354">
                  <c:v>362.1</c:v>
                </c:pt>
                <c:pt idx="2355">
                  <c:v>359.9</c:v>
                </c:pt>
                <c:pt idx="2356">
                  <c:v>350.9</c:v>
                </c:pt>
                <c:pt idx="2357">
                  <c:v>354.9</c:v>
                </c:pt>
                <c:pt idx="2358">
                  <c:v>357.5</c:v>
                </c:pt>
                <c:pt idx="2359">
                  <c:v>368.1</c:v>
                </c:pt>
                <c:pt idx="2360">
                  <c:v>364.4</c:v>
                </c:pt>
                <c:pt idx="2361">
                  <c:v>364.9</c:v>
                </c:pt>
                <c:pt idx="2362">
                  <c:v>367.5</c:v>
                </c:pt>
                <c:pt idx="2363">
                  <c:v>364.4</c:v>
                </c:pt>
                <c:pt idx="2364">
                  <c:v>368</c:v>
                </c:pt>
                <c:pt idx="2365">
                  <c:v>371.7</c:v>
                </c:pt>
                <c:pt idx="2366">
                  <c:v>362.1</c:v>
                </c:pt>
                <c:pt idx="2367">
                  <c:v>366.8</c:v>
                </c:pt>
                <c:pt idx="2368">
                  <c:v>363.7</c:v>
                </c:pt>
                <c:pt idx="2369">
                  <c:v>368.5</c:v>
                </c:pt>
                <c:pt idx="2370">
                  <c:v>369.3</c:v>
                </c:pt>
                <c:pt idx="2371">
                  <c:v>368.2</c:v>
                </c:pt>
                <c:pt idx="2372">
                  <c:v>372.7</c:v>
                </c:pt>
                <c:pt idx="2373">
                  <c:v>371</c:v>
                </c:pt>
                <c:pt idx="2374">
                  <c:v>365.9</c:v>
                </c:pt>
                <c:pt idx="2375">
                  <c:v>364.4</c:v>
                </c:pt>
                <c:pt idx="2376">
                  <c:v>369.4</c:v>
                </c:pt>
                <c:pt idx="2377">
                  <c:v>370.7</c:v>
                </c:pt>
                <c:pt idx="2378">
                  <c:v>369.2</c:v>
                </c:pt>
                <c:pt idx="2379">
                  <c:v>371.7</c:v>
                </c:pt>
                <c:pt idx="2380">
                  <c:v>372.1</c:v>
                </c:pt>
                <c:pt idx="2381">
                  <c:v>373.5</c:v>
                </c:pt>
                <c:pt idx="2382">
                  <c:v>369.2</c:v>
                </c:pt>
                <c:pt idx="2383">
                  <c:v>353.3</c:v>
                </c:pt>
                <c:pt idx="2384">
                  <c:v>368</c:v>
                </c:pt>
                <c:pt idx="2385">
                  <c:v>366.5</c:v>
                </c:pt>
                <c:pt idx="2386">
                  <c:v>363.5</c:v>
                </c:pt>
                <c:pt idx="2387">
                  <c:v>359.7</c:v>
                </c:pt>
                <c:pt idx="2388">
                  <c:v>365</c:v>
                </c:pt>
                <c:pt idx="2389">
                  <c:v>365.8</c:v>
                </c:pt>
                <c:pt idx="2390">
                  <c:v>356.8</c:v>
                </c:pt>
                <c:pt idx="2391">
                  <c:v>359.2</c:v>
                </c:pt>
                <c:pt idx="2392">
                  <c:v>353.3</c:v>
                </c:pt>
                <c:pt idx="2393">
                  <c:v>361.2</c:v>
                </c:pt>
                <c:pt idx="2394">
                  <c:v>359.9</c:v>
                </c:pt>
                <c:pt idx="2395">
                  <c:v>365</c:v>
                </c:pt>
                <c:pt idx="2396">
                  <c:v>365.8</c:v>
                </c:pt>
                <c:pt idx="2397">
                  <c:v>365.5</c:v>
                </c:pt>
                <c:pt idx="2398">
                  <c:v>368.2</c:v>
                </c:pt>
                <c:pt idx="2399">
                  <c:v>372.7</c:v>
                </c:pt>
                <c:pt idx="2400">
                  <c:v>373.2</c:v>
                </c:pt>
                <c:pt idx="2401">
                  <c:v>370.6</c:v>
                </c:pt>
                <c:pt idx="2402">
                  <c:v>367.4</c:v>
                </c:pt>
                <c:pt idx="2403">
                  <c:v>368.7</c:v>
                </c:pt>
                <c:pt idx="2404">
                  <c:v>370</c:v>
                </c:pt>
                <c:pt idx="2405">
                  <c:v>378.6</c:v>
                </c:pt>
                <c:pt idx="2406">
                  <c:v>388.2</c:v>
                </c:pt>
                <c:pt idx="2407">
                  <c:v>397</c:v>
                </c:pt>
                <c:pt idx="2408">
                  <c:v>392.1</c:v>
                </c:pt>
                <c:pt idx="2409">
                  <c:v>394.1</c:v>
                </c:pt>
                <c:pt idx="2410">
                  <c:v>395.5</c:v>
                </c:pt>
                <c:pt idx="2411">
                  <c:v>388.8</c:v>
                </c:pt>
                <c:pt idx="2412">
                  <c:v>399.7</c:v>
                </c:pt>
                <c:pt idx="2413">
                  <c:v>396.6</c:v>
                </c:pt>
                <c:pt idx="2414">
                  <c:v>400.3</c:v>
                </c:pt>
                <c:pt idx="2415">
                  <c:v>403</c:v>
                </c:pt>
                <c:pt idx="2416">
                  <c:v>395.6</c:v>
                </c:pt>
                <c:pt idx="2417">
                  <c:v>394</c:v>
                </c:pt>
                <c:pt idx="2418">
                  <c:v>396.8</c:v>
                </c:pt>
                <c:pt idx="2419">
                  <c:v>396.1</c:v>
                </c:pt>
                <c:pt idx="2420">
                  <c:v>398.9</c:v>
                </c:pt>
                <c:pt idx="2421">
                  <c:v>390</c:v>
                </c:pt>
                <c:pt idx="2422">
                  <c:v>402.4</c:v>
                </c:pt>
                <c:pt idx="2423">
                  <c:v>403.9</c:v>
                </c:pt>
                <c:pt idx="2424">
                  <c:v>407.4</c:v>
                </c:pt>
                <c:pt idx="2425">
                  <c:v>405.5</c:v>
                </c:pt>
                <c:pt idx="2426">
                  <c:v>404</c:v>
                </c:pt>
                <c:pt idx="2427">
                  <c:v>402</c:v>
                </c:pt>
                <c:pt idx="2428">
                  <c:v>394.9</c:v>
                </c:pt>
                <c:pt idx="2429">
                  <c:v>388.7</c:v>
                </c:pt>
                <c:pt idx="2430">
                  <c:v>372.9</c:v>
                </c:pt>
                <c:pt idx="2431">
                  <c:v>391.9</c:v>
                </c:pt>
                <c:pt idx="2432">
                  <c:v>399.2</c:v>
                </c:pt>
                <c:pt idx="2433">
                  <c:v>413.9</c:v>
                </c:pt>
                <c:pt idx="2434">
                  <c:v>407.9</c:v>
                </c:pt>
                <c:pt idx="2435">
                  <c:v>424.3</c:v>
                </c:pt>
                <c:pt idx="2436">
                  <c:v>436.1</c:v>
                </c:pt>
                <c:pt idx="2437">
                  <c:v>433.6</c:v>
                </c:pt>
                <c:pt idx="2438">
                  <c:v>442.2</c:v>
                </c:pt>
                <c:pt idx="2439">
                  <c:v>443.2</c:v>
                </c:pt>
                <c:pt idx="2440">
                  <c:v>442.4</c:v>
                </c:pt>
                <c:pt idx="2441">
                  <c:v>439.4</c:v>
                </c:pt>
                <c:pt idx="2442">
                  <c:v>436.4</c:v>
                </c:pt>
                <c:pt idx="2443">
                  <c:v>436.4</c:v>
                </c:pt>
                <c:pt idx="2444">
                  <c:v>429.5</c:v>
                </c:pt>
                <c:pt idx="2445">
                  <c:v>425.7</c:v>
                </c:pt>
                <c:pt idx="2446">
                  <c:v>422.9</c:v>
                </c:pt>
                <c:pt idx="2447">
                  <c:v>414.9</c:v>
                </c:pt>
                <c:pt idx="2448">
                  <c:v>407.7</c:v>
                </c:pt>
                <c:pt idx="2449">
                  <c:v>392.2</c:v>
                </c:pt>
                <c:pt idx="2450">
                  <c:v>397.3</c:v>
                </c:pt>
                <c:pt idx="2451">
                  <c:v>387.5</c:v>
                </c:pt>
                <c:pt idx="2452">
                  <c:v>383.6</c:v>
                </c:pt>
                <c:pt idx="2453">
                  <c:v>381.8</c:v>
                </c:pt>
                <c:pt idx="2454">
                  <c:v>381.8</c:v>
                </c:pt>
                <c:pt idx="2455">
                  <c:v>375.5</c:v>
                </c:pt>
                <c:pt idx="2456">
                  <c:v>382.6</c:v>
                </c:pt>
                <c:pt idx="2457">
                  <c:v>377.9</c:v>
                </c:pt>
                <c:pt idx="2458">
                  <c:v>370.1</c:v>
                </c:pt>
                <c:pt idx="2459">
                  <c:v>374.3</c:v>
                </c:pt>
                <c:pt idx="2460">
                  <c:v>388</c:v>
                </c:pt>
                <c:pt idx="2461">
                  <c:v>399.3</c:v>
                </c:pt>
                <c:pt idx="2462">
                  <c:v>406.6</c:v>
                </c:pt>
                <c:pt idx="2463">
                  <c:v>414.1</c:v>
                </c:pt>
                <c:pt idx="2464">
                  <c:v>430.3</c:v>
                </c:pt>
                <c:pt idx="2465">
                  <c:v>435.5</c:v>
                </c:pt>
                <c:pt idx="2466">
                  <c:v>440.5</c:v>
                </c:pt>
                <c:pt idx="2467">
                  <c:v>431.5</c:v>
                </c:pt>
                <c:pt idx="2468">
                  <c:v>439.4</c:v>
                </c:pt>
                <c:pt idx="2469">
                  <c:v>445.9</c:v>
                </c:pt>
                <c:pt idx="2470">
                  <c:v>441.8</c:v>
                </c:pt>
                <c:pt idx="2471">
                  <c:v>452.2</c:v>
                </c:pt>
                <c:pt idx="2472">
                  <c:v>455</c:v>
                </c:pt>
                <c:pt idx="2473">
                  <c:v>455.6</c:v>
                </c:pt>
                <c:pt idx="2474">
                  <c:v>445</c:v>
                </c:pt>
                <c:pt idx="2475">
                  <c:v>452.3</c:v>
                </c:pt>
                <c:pt idx="2476">
                  <c:v>447.9</c:v>
                </c:pt>
                <c:pt idx="2477">
                  <c:v>433.6</c:v>
                </c:pt>
                <c:pt idx="2478">
                  <c:v>446.7</c:v>
                </c:pt>
                <c:pt idx="2479">
                  <c:v>426.6</c:v>
                </c:pt>
                <c:pt idx="2480">
                  <c:v>432.5</c:v>
                </c:pt>
                <c:pt idx="2481">
                  <c:v>434.5</c:v>
                </c:pt>
                <c:pt idx="2482">
                  <c:v>430.4</c:v>
                </c:pt>
                <c:pt idx="2483">
                  <c:v>436.3</c:v>
                </c:pt>
                <c:pt idx="2484">
                  <c:v>437.5</c:v>
                </c:pt>
                <c:pt idx="2485">
                  <c:v>417.6</c:v>
                </c:pt>
                <c:pt idx="2486">
                  <c:v>430.1</c:v>
                </c:pt>
                <c:pt idx="2487">
                  <c:v>415.5</c:v>
                </c:pt>
                <c:pt idx="2488">
                  <c:v>418.1</c:v>
                </c:pt>
                <c:pt idx="2489">
                  <c:v>410.1</c:v>
                </c:pt>
                <c:pt idx="2490">
                  <c:v>400.3</c:v>
                </c:pt>
                <c:pt idx="2491">
                  <c:v>411</c:v>
                </c:pt>
                <c:pt idx="2492">
                  <c:v>406.8</c:v>
                </c:pt>
                <c:pt idx="2493">
                  <c:v>403.8</c:v>
                </c:pt>
                <c:pt idx="2494">
                  <c:v>409.8</c:v>
                </c:pt>
                <c:pt idx="2495">
                  <c:v>409.5</c:v>
                </c:pt>
                <c:pt idx="2496">
                  <c:v>414.2</c:v>
                </c:pt>
                <c:pt idx="2497">
                  <c:v>419.5</c:v>
                </c:pt>
                <c:pt idx="2498">
                  <c:v>424.6</c:v>
                </c:pt>
                <c:pt idx="2499">
                  <c:v>426.7</c:v>
                </c:pt>
                <c:pt idx="2500">
                  <c:v>432.4</c:v>
                </c:pt>
                <c:pt idx="2501">
                  <c:v>437</c:v>
                </c:pt>
                <c:pt idx="2502">
                  <c:v>438.5</c:v>
                </c:pt>
                <c:pt idx="2503">
                  <c:v>442.3</c:v>
                </c:pt>
                <c:pt idx="2504">
                  <c:v>445.9</c:v>
                </c:pt>
                <c:pt idx="2505">
                  <c:v>442.2</c:v>
                </c:pt>
                <c:pt idx="2506">
                  <c:v>444.1</c:v>
                </c:pt>
                <c:pt idx="2507">
                  <c:v>441.9</c:v>
                </c:pt>
                <c:pt idx="2508">
                  <c:v>444.1</c:v>
                </c:pt>
                <c:pt idx="2509">
                  <c:v>430.4</c:v>
                </c:pt>
                <c:pt idx="2510">
                  <c:v>444.5</c:v>
                </c:pt>
                <c:pt idx="2511">
                  <c:v>444.6</c:v>
                </c:pt>
                <c:pt idx="2512">
                  <c:v>443.5</c:v>
                </c:pt>
                <c:pt idx="2513">
                  <c:v>441.4</c:v>
                </c:pt>
                <c:pt idx="2514">
                  <c:v>428.9</c:v>
                </c:pt>
                <c:pt idx="2515">
                  <c:v>448.5</c:v>
                </c:pt>
                <c:pt idx="2516">
                  <c:v>443.1</c:v>
                </c:pt>
                <c:pt idx="2517">
                  <c:v>447.1</c:v>
                </c:pt>
                <c:pt idx="2518">
                  <c:v>448.8</c:v>
                </c:pt>
                <c:pt idx="2519">
                  <c:v>446.3</c:v>
                </c:pt>
                <c:pt idx="2520">
                  <c:v>446.8</c:v>
                </c:pt>
                <c:pt idx="2521">
                  <c:v>440.2</c:v>
                </c:pt>
                <c:pt idx="2522">
                  <c:v>432.3</c:v>
                </c:pt>
                <c:pt idx="2523">
                  <c:v>442.1</c:v>
                </c:pt>
                <c:pt idx="2524">
                  <c:v>434.8</c:v>
                </c:pt>
                <c:pt idx="2525">
                  <c:v>435.1</c:v>
                </c:pt>
                <c:pt idx="2526">
                  <c:v>440.2</c:v>
                </c:pt>
                <c:pt idx="2527">
                  <c:v>440.2</c:v>
                </c:pt>
                <c:pt idx="2528">
                  <c:v>429.1</c:v>
                </c:pt>
                <c:pt idx="2529">
                  <c:v>429.1</c:v>
                </c:pt>
                <c:pt idx="2530">
                  <c:v>433.2</c:v>
                </c:pt>
                <c:pt idx="2531">
                  <c:v>433.8</c:v>
                </c:pt>
                <c:pt idx="2532">
                  <c:v>430.6</c:v>
                </c:pt>
                <c:pt idx="2533">
                  <c:v>426.9</c:v>
                </c:pt>
                <c:pt idx="2534">
                  <c:v>422.8</c:v>
                </c:pt>
                <c:pt idx="2535">
                  <c:v>419.3</c:v>
                </c:pt>
                <c:pt idx="2536">
                  <c:v>416.4</c:v>
                </c:pt>
                <c:pt idx="2537">
                  <c:v>406.9</c:v>
                </c:pt>
                <c:pt idx="2538">
                  <c:v>403.1</c:v>
                </c:pt>
                <c:pt idx="2539">
                  <c:v>401.5</c:v>
                </c:pt>
                <c:pt idx="2540">
                  <c:v>393.9</c:v>
                </c:pt>
                <c:pt idx="2541">
                  <c:v>397.9</c:v>
                </c:pt>
                <c:pt idx="2542">
                  <c:v>404.7</c:v>
                </c:pt>
                <c:pt idx="2543">
                  <c:v>404.6</c:v>
                </c:pt>
                <c:pt idx="2544">
                  <c:v>419.3</c:v>
                </c:pt>
                <c:pt idx="2545">
                  <c:v>439.4</c:v>
                </c:pt>
                <c:pt idx="2546">
                  <c:v>458.7</c:v>
                </c:pt>
                <c:pt idx="2547">
                  <c:v>463.8</c:v>
                </c:pt>
                <c:pt idx="2548">
                  <c:v>462.6</c:v>
                </c:pt>
                <c:pt idx="2549">
                  <c:v>460.9</c:v>
                </c:pt>
                <c:pt idx="2550">
                  <c:v>452.4</c:v>
                </c:pt>
                <c:pt idx="2551">
                  <c:v>446.6</c:v>
                </c:pt>
                <c:pt idx="2552">
                  <c:v>454.6</c:v>
                </c:pt>
                <c:pt idx="2553">
                  <c:v>439</c:v>
                </c:pt>
                <c:pt idx="2554">
                  <c:v>435.3</c:v>
                </c:pt>
                <c:pt idx="2555">
                  <c:v>454</c:v>
                </c:pt>
                <c:pt idx="2556">
                  <c:v>460.1</c:v>
                </c:pt>
                <c:pt idx="2557">
                  <c:v>467.8</c:v>
                </c:pt>
                <c:pt idx="2558">
                  <c:v>471.4</c:v>
                </c:pt>
                <c:pt idx="2559">
                  <c:v>467.4</c:v>
                </c:pt>
                <c:pt idx="2560">
                  <c:v>459.2</c:v>
                </c:pt>
                <c:pt idx="2561">
                  <c:v>464</c:v>
                </c:pt>
                <c:pt idx="2562">
                  <c:v>451.4</c:v>
                </c:pt>
                <c:pt idx="2563">
                  <c:v>468.8</c:v>
                </c:pt>
                <c:pt idx="2564">
                  <c:v>471.1</c:v>
                </c:pt>
                <c:pt idx="2565">
                  <c:v>469.1</c:v>
                </c:pt>
                <c:pt idx="2566">
                  <c:v>474.1</c:v>
                </c:pt>
                <c:pt idx="2567">
                  <c:v>469.8</c:v>
                </c:pt>
                <c:pt idx="2568">
                  <c:v>469.4</c:v>
                </c:pt>
                <c:pt idx="2569">
                  <c:v>477.3</c:v>
                </c:pt>
                <c:pt idx="2570">
                  <c:v>476.7</c:v>
                </c:pt>
                <c:pt idx="2571">
                  <c:v>477.7</c:v>
                </c:pt>
                <c:pt idx="2572">
                  <c:v>453.6</c:v>
                </c:pt>
                <c:pt idx="2573">
                  <c:v>467.4</c:v>
                </c:pt>
                <c:pt idx="2574">
                  <c:v>452.6</c:v>
                </c:pt>
                <c:pt idx="2575">
                  <c:v>465.4</c:v>
                </c:pt>
                <c:pt idx="2576">
                  <c:v>459.3</c:v>
                </c:pt>
                <c:pt idx="2577">
                  <c:v>465</c:v>
                </c:pt>
                <c:pt idx="2578">
                  <c:v>455</c:v>
                </c:pt>
                <c:pt idx="2579">
                  <c:v>469.6</c:v>
                </c:pt>
                <c:pt idx="2580">
                  <c:v>475.4</c:v>
                </c:pt>
                <c:pt idx="2581">
                  <c:v>477.4</c:v>
                </c:pt>
                <c:pt idx="2582">
                  <c:v>474.9</c:v>
                </c:pt>
                <c:pt idx="2583">
                  <c:v>471.1</c:v>
                </c:pt>
                <c:pt idx="2584">
                  <c:v>473.9</c:v>
                </c:pt>
                <c:pt idx="2585">
                  <c:v>478.4</c:v>
                </c:pt>
                <c:pt idx="2586">
                  <c:v>478.4</c:v>
                </c:pt>
                <c:pt idx="2587">
                  <c:v>476</c:v>
                </c:pt>
                <c:pt idx="2588">
                  <c:v>466</c:v>
                </c:pt>
                <c:pt idx="2589">
                  <c:v>465.1</c:v>
                </c:pt>
                <c:pt idx="2590">
                  <c:v>471.6</c:v>
                </c:pt>
                <c:pt idx="2591">
                  <c:v>465</c:v>
                </c:pt>
                <c:pt idx="2592">
                  <c:v>464.7</c:v>
                </c:pt>
                <c:pt idx="2593">
                  <c:v>450.6</c:v>
                </c:pt>
                <c:pt idx="2594">
                  <c:v>459.1</c:v>
                </c:pt>
                <c:pt idx="2595">
                  <c:v>457.5</c:v>
                </c:pt>
                <c:pt idx="2596">
                  <c:v>464.8</c:v>
                </c:pt>
                <c:pt idx="2597">
                  <c:v>466.2</c:v>
                </c:pt>
                <c:pt idx="2598">
                  <c:v>461.2</c:v>
                </c:pt>
                <c:pt idx="2599">
                  <c:v>458.9</c:v>
                </c:pt>
                <c:pt idx="2600">
                  <c:v>453.7</c:v>
                </c:pt>
                <c:pt idx="2601">
                  <c:v>462.9</c:v>
                </c:pt>
                <c:pt idx="2602">
                  <c:v>467.7</c:v>
                </c:pt>
                <c:pt idx="2603">
                  <c:v>467</c:v>
                </c:pt>
                <c:pt idx="2604">
                  <c:v>466.1</c:v>
                </c:pt>
                <c:pt idx="2605">
                  <c:v>460.8</c:v>
                </c:pt>
                <c:pt idx="2606">
                  <c:v>443.1</c:v>
                </c:pt>
                <c:pt idx="2607">
                  <c:v>439.7</c:v>
                </c:pt>
                <c:pt idx="2608">
                  <c:v>456.1</c:v>
                </c:pt>
                <c:pt idx="2609">
                  <c:v>430.9</c:v>
                </c:pt>
                <c:pt idx="2610">
                  <c:v>445.9</c:v>
                </c:pt>
                <c:pt idx="2611">
                  <c:v>445.2</c:v>
                </c:pt>
                <c:pt idx="2612">
                  <c:v>450.9</c:v>
                </c:pt>
                <c:pt idx="2613">
                  <c:v>452.3</c:v>
                </c:pt>
                <c:pt idx="2614">
                  <c:v>445.4</c:v>
                </c:pt>
                <c:pt idx="2615">
                  <c:v>437.6</c:v>
                </c:pt>
                <c:pt idx="2616">
                  <c:v>436</c:v>
                </c:pt>
                <c:pt idx="2617">
                  <c:v>453</c:v>
                </c:pt>
                <c:pt idx="2618">
                  <c:v>436.4</c:v>
                </c:pt>
                <c:pt idx="2619">
                  <c:v>429.6</c:v>
                </c:pt>
                <c:pt idx="2620">
                  <c:v>430</c:v>
                </c:pt>
                <c:pt idx="2621">
                  <c:v>434.9</c:v>
                </c:pt>
                <c:pt idx="2622">
                  <c:v>440.5</c:v>
                </c:pt>
                <c:pt idx="2623">
                  <c:v>446.7</c:v>
                </c:pt>
                <c:pt idx="2624">
                  <c:v>447.3</c:v>
                </c:pt>
                <c:pt idx="2625">
                  <c:v>453</c:v>
                </c:pt>
                <c:pt idx="2626">
                  <c:v>453.2</c:v>
                </c:pt>
                <c:pt idx="2627">
                  <c:v>437.5</c:v>
                </c:pt>
                <c:pt idx="2628">
                  <c:v>444</c:v>
                </c:pt>
                <c:pt idx="2629">
                  <c:v>430.5</c:v>
                </c:pt>
                <c:pt idx="2630">
                  <c:v>439.1</c:v>
                </c:pt>
                <c:pt idx="2631">
                  <c:v>443.7</c:v>
                </c:pt>
                <c:pt idx="2632">
                  <c:v>443.9</c:v>
                </c:pt>
                <c:pt idx="2633">
                  <c:v>442.9</c:v>
                </c:pt>
                <c:pt idx="2634">
                  <c:v>440.8</c:v>
                </c:pt>
                <c:pt idx="2635">
                  <c:v>434</c:v>
                </c:pt>
                <c:pt idx="2636">
                  <c:v>435.5</c:v>
                </c:pt>
                <c:pt idx="2637">
                  <c:v>436.1</c:v>
                </c:pt>
                <c:pt idx="2638">
                  <c:v>438.1</c:v>
                </c:pt>
                <c:pt idx="2639">
                  <c:v>439</c:v>
                </c:pt>
                <c:pt idx="2640">
                  <c:v>440.4</c:v>
                </c:pt>
                <c:pt idx="2641">
                  <c:v>439.1</c:v>
                </c:pt>
                <c:pt idx="2642">
                  <c:v>438.2</c:v>
                </c:pt>
                <c:pt idx="2643">
                  <c:v>439.2</c:v>
                </c:pt>
                <c:pt idx="2644">
                  <c:v>438.7</c:v>
                </c:pt>
                <c:pt idx="2645">
                  <c:v>436.6</c:v>
                </c:pt>
                <c:pt idx="2646">
                  <c:v>425.9</c:v>
                </c:pt>
                <c:pt idx="2647">
                  <c:v>440.9</c:v>
                </c:pt>
                <c:pt idx="2648">
                  <c:v>440</c:v>
                </c:pt>
                <c:pt idx="2649">
                  <c:v>440.7</c:v>
                </c:pt>
                <c:pt idx="2650">
                  <c:v>436</c:v>
                </c:pt>
                <c:pt idx="2651">
                  <c:v>432.6</c:v>
                </c:pt>
                <c:pt idx="2652">
                  <c:v>422.6</c:v>
                </c:pt>
                <c:pt idx="2653">
                  <c:v>431</c:v>
                </c:pt>
                <c:pt idx="2654">
                  <c:v>432.1</c:v>
                </c:pt>
                <c:pt idx="2655">
                  <c:v>432.9</c:v>
                </c:pt>
                <c:pt idx="2656">
                  <c:v>439.7</c:v>
                </c:pt>
                <c:pt idx="2657">
                  <c:v>436.8</c:v>
                </c:pt>
                <c:pt idx="2658">
                  <c:v>439.5</c:v>
                </c:pt>
                <c:pt idx="2659">
                  <c:v>438.1</c:v>
                </c:pt>
                <c:pt idx="2660">
                  <c:v>434</c:v>
                </c:pt>
                <c:pt idx="2661">
                  <c:v>433.2</c:v>
                </c:pt>
                <c:pt idx="2662">
                  <c:v>436.2</c:v>
                </c:pt>
                <c:pt idx="2663">
                  <c:v>436</c:v>
                </c:pt>
                <c:pt idx="2664">
                  <c:v>437.4</c:v>
                </c:pt>
                <c:pt idx="2665">
                  <c:v>432.8</c:v>
                </c:pt>
                <c:pt idx="2666">
                  <c:v>423.9</c:v>
                </c:pt>
                <c:pt idx="2667">
                  <c:v>429.9</c:v>
                </c:pt>
                <c:pt idx="2668">
                  <c:v>439.9</c:v>
                </c:pt>
                <c:pt idx="2669">
                  <c:v>439</c:v>
                </c:pt>
                <c:pt idx="2670">
                  <c:v>437.5</c:v>
                </c:pt>
                <c:pt idx="2671">
                  <c:v>433.4</c:v>
                </c:pt>
                <c:pt idx="2672">
                  <c:v>436.8</c:v>
                </c:pt>
                <c:pt idx="2673">
                  <c:v>437.2</c:v>
                </c:pt>
                <c:pt idx="2674">
                  <c:v>432.6</c:v>
                </c:pt>
                <c:pt idx="2675">
                  <c:v>425.5</c:v>
                </c:pt>
                <c:pt idx="2676">
                  <c:v>448.5</c:v>
                </c:pt>
                <c:pt idx="2677">
                  <c:v>463.9</c:v>
                </c:pt>
                <c:pt idx="2678">
                  <c:v>470.4</c:v>
                </c:pt>
                <c:pt idx="2679">
                  <c:v>479.6</c:v>
                </c:pt>
                <c:pt idx="2680">
                  <c:v>480</c:v>
                </c:pt>
                <c:pt idx="2681">
                  <c:v>473.1</c:v>
                </c:pt>
                <c:pt idx="2682">
                  <c:v>470.3</c:v>
                </c:pt>
                <c:pt idx="2683">
                  <c:v>470.1</c:v>
                </c:pt>
                <c:pt idx="2684">
                  <c:v>465.8</c:v>
                </c:pt>
                <c:pt idx="2685">
                  <c:v>468.3</c:v>
                </c:pt>
                <c:pt idx="2686">
                  <c:v>459.6</c:v>
                </c:pt>
                <c:pt idx="2687">
                  <c:v>461.1</c:v>
                </c:pt>
                <c:pt idx="2688">
                  <c:v>467.6</c:v>
                </c:pt>
                <c:pt idx="2689">
                  <c:v>471.1</c:v>
                </c:pt>
                <c:pt idx="2690">
                  <c:v>479.3</c:v>
                </c:pt>
                <c:pt idx="2691">
                  <c:v>476.1</c:v>
                </c:pt>
                <c:pt idx="2692">
                  <c:v>482.1</c:v>
                </c:pt>
                <c:pt idx="2693">
                  <c:v>469.1</c:v>
                </c:pt>
                <c:pt idx="2694">
                  <c:v>475</c:v>
                </c:pt>
                <c:pt idx="2695">
                  <c:v>478.3</c:v>
                </c:pt>
                <c:pt idx="2696">
                  <c:v>476.9</c:v>
                </c:pt>
                <c:pt idx="2697">
                  <c:v>477.5</c:v>
                </c:pt>
                <c:pt idx="2698">
                  <c:v>459.2</c:v>
                </c:pt>
                <c:pt idx="2699">
                  <c:v>479.4</c:v>
                </c:pt>
                <c:pt idx="2700">
                  <c:v>459</c:v>
                </c:pt>
                <c:pt idx="2701">
                  <c:v>479.1</c:v>
                </c:pt>
                <c:pt idx="2702">
                  <c:v>471.7</c:v>
                </c:pt>
                <c:pt idx="2703">
                  <c:v>473.4</c:v>
                </c:pt>
                <c:pt idx="2704">
                  <c:v>476.6</c:v>
                </c:pt>
                <c:pt idx="2705">
                  <c:v>477.3</c:v>
                </c:pt>
                <c:pt idx="2706">
                  <c:v>476.2</c:v>
                </c:pt>
                <c:pt idx="2707">
                  <c:v>474</c:v>
                </c:pt>
                <c:pt idx="2708">
                  <c:v>473.2</c:v>
                </c:pt>
                <c:pt idx="2709">
                  <c:v>473.4</c:v>
                </c:pt>
                <c:pt idx="2710">
                  <c:v>474.2</c:v>
                </c:pt>
                <c:pt idx="2711">
                  <c:v>482.2</c:v>
                </c:pt>
                <c:pt idx="2712">
                  <c:v>481.9</c:v>
                </c:pt>
                <c:pt idx="2713">
                  <c:v>480.5</c:v>
                </c:pt>
                <c:pt idx="2714">
                  <c:v>481.8</c:v>
                </c:pt>
                <c:pt idx="2715">
                  <c:v>483.1</c:v>
                </c:pt>
                <c:pt idx="2716">
                  <c:v>483.4</c:v>
                </c:pt>
                <c:pt idx="2717">
                  <c:v>477.4</c:v>
                </c:pt>
                <c:pt idx="2718">
                  <c:v>478.8</c:v>
                </c:pt>
                <c:pt idx="2719">
                  <c:v>479.2</c:v>
                </c:pt>
                <c:pt idx="2720">
                  <c:v>476.1</c:v>
                </c:pt>
                <c:pt idx="2721">
                  <c:v>474</c:v>
                </c:pt>
                <c:pt idx="2722">
                  <c:v>450.2</c:v>
                </c:pt>
                <c:pt idx="2723">
                  <c:v>451.4</c:v>
                </c:pt>
                <c:pt idx="2724">
                  <c:v>455.1</c:v>
                </c:pt>
                <c:pt idx="2725">
                  <c:v>438.8</c:v>
                </c:pt>
                <c:pt idx="2726">
                  <c:v>438</c:v>
                </c:pt>
                <c:pt idx="2727">
                  <c:v>437.3</c:v>
                </c:pt>
                <c:pt idx="2728">
                  <c:v>449.4</c:v>
                </c:pt>
                <c:pt idx="2729">
                  <c:v>449.6</c:v>
                </c:pt>
                <c:pt idx="2730">
                  <c:v>459.8</c:v>
                </c:pt>
                <c:pt idx="2731">
                  <c:v>447.9</c:v>
                </c:pt>
                <c:pt idx="2732">
                  <c:v>469</c:v>
                </c:pt>
                <c:pt idx="2733">
                  <c:v>472.9</c:v>
                </c:pt>
                <c:pt idx="2734">
                  <c:v>474.8</c:v>
                </c:pt>
                <c:pt idx="2735">
                  <c:v>481.3</c:v>
                </c:pt>
                <c:pt idx="2736">
                  <c:v>465.7</c:v>
                </c:pt>
                <c:pt idx="2737">
                  <c:v>480.2</c:v>
                </c:pt>
                <c:pt idx="2738">
                  <c:v>473</c:v>
                </c:pt>
                <c:pt idx="2739">
                  <c:v>474.8</c:v>
                </c:pt>
                <c:pt idx="2740">
                  <c:v>480.4</c:v>
                </c:pt>
                <c:pt idx="2741">
                  <c:v>478.1</c:v>
                </c:pt>
                <c:pt idx="2742">
                  <c:v>474.7</c:v>
                </c:pt>
                <c:pt idx="2743">
                  <c:v>472.8</c:v>
                </c:pt>
                <c:pt idx="2744">
                  <c:v>463.5</c:v>
                </c:pt>
                <c:pt idx="2745">
                  <c:v>477.7</c:v>
                </c:pt>
                <c:pt idx="2746">
                  <c:v>475.5</c:v>
                </c:pt>
                <c:pt idx="2747">
                  <c:v>474.5</c:v>
                </c:pt>
                <c:pt idx="2748">
                  <c:v>476.6</c:v>
                </c:pt>
                <c:pt idx="2749">
                  <c:v>472.5</c:v>
                </c:pt>
                <c:pt idx="2750">
                  <c:v>472.6</c:v>
                </c:pt>
                <c:pt idx="2751">
                  <c:v>459.3</c:v>
                </c:pt>
                <c:pt idx="2752">
                  <c:v>470.6</c:v>
                </c:pt>
                <c:pt idx="2753">
                  <c:v>468.4</c:v>
                </c:pt>
                <c:pt idx="2754">
                  <c:v>468.8</c:v>
                </c:pt>
                <c:pt idx="2755">
                  <c:v>457.1</c:v>
                </c:pt>
                <c:pt idx="2756">
                  <c:v>465.6</c:v>
                </c:pt>
                <c:pt idx="2757">
                  <c:v>459.4</c:v>
                </c:pt>
                <c:pt idx="2758">
                  <c:v>460.9</c:v>
                </c:pt>
                <c:pt idx="2759">
                  <c:v>440.6</c:v>
                </c:pt>
                <c:pt idx="2760">
                  <c:v>455.8</c:v>
                </c:pt>
                <c:pt idx="2761">
                  <c:v>465.4</c:v>
                </c:pt>
                <c:pt idx="2762">
                  <c:v>460.4</c:v>
                </c:pt>
                <c:pt idx="2763">
                  <c:v>462.4</c:v>
                </c:pt>
                <c:pt idx="2764">
                  <c:v>452.9</c:v>
                </c:pt>
                <c:pt idx="2765">
                  <c:v>457.8</c:v>
                </c:pt>
                <c:pt idx="2766">
                  <c:v>455.6</c:v>
                </c:pt>
                <c:pt idx="2767">
                  <c:v>453.6</c:v>
                </c:pt>
                <c:pt idx="2768">
                  <c:v>448.8</c:v>
                </c:pt>
                <c:pt idx="2769">
                  <c:v>448.3</c:v>
                </c:pt>
                <c:pt idx="2770">
                  <c:v>445.1</c:v>
                </c:pt>
                <c:pt idx="2771">
                  <c:v>448.7</c:v>
                </c:pt>
                <c:pt idx="2772">
                  <c:v>436.6</c:v>
                </c:pt>
                <c:pt idx="2773">
                  <c:v>452.8</c:v>
                </c:pt>
                <c:pt idx="2774">
                  <c:v>453.2</c:v>
                </c:pt>
                <c:pt idx="2775">
                  <c:v>445.5</c:v>
                </c:pt>
                <c:pt idx="2776">
                  <c:v>462.9</c:v>
                </c:pt>
                <c:pt idx="2777">
                  <c:v>468.7</c:v>
                </c:pt>
                <c:pt idx="2778">
                  <c:v>469.9</c:v>
                </c:pt>
                <c:pt idx="2779">
                  <c:v>473.5</c:v>
                </c:pt>
                <c:pt idx="2780">
                  <c:v>472.4</c:v>
                </c:pt>
                <c:pt idx="2781">
                  <c:v>472.6</c:v>
                </c:pt>
                <c:pt idx="2782">
                  <c:v>471.6</c:v>
                </c:pt>
                <c:pt idx="2783">
                  <c:v>473.2</c:v>
                </c:pt>
                <c:pt idx="2784">
                  <c:v>470.5</c:v>
                </c:pt>
                <c:pt idx="2785">
                  <c:v>455.2</c:v>
                </c:pt>
                <c:pt idx="2786">
                  <c:v>448.7</c:v>
                </c:pt>
                <c:pt idx="2787">
                  <c:v>464.9</c:v>
                </c:pt>
                <c:pt idx="2788">
                  <c:v>463.9</c:v>
                </c:pt>
                <c:pt idx="2789">
                  <c:v>473.3</c:v>
                </c:pt>
                <c:pt idx="2790">
                  <c:v>479.2</c:v>
                </c:pt>
                <c:pt idx="2791">
                  <c:v>456.8</c:v>
                </c:pt>
                <c:pt idx="2792">
                  <c:v>464.2</c:v>
                </c:pt>
                <c:pt idx="2793">
                  <c:v>457.6</c:v>
                </c:pt>
                <c:pt idx="2794">
                  <c:v>468.5</c:v>
                </c:pt>
                <c:pt idx="2795">
                  <c:v>461.6</c:v>
                </c:pt>
                <c:pt idx="2796">
                  <c:v>449.3</c:v>
                </c:pt>
                <c:pt idx="2797">
                  <c:v>461.1</c:v>
                </c:pt>
                <c:pt idx="2798">
                  <c:v>473.3</c:v>
                </c:pt>
                <c:pt idx="2799">
                  <c:v>476.5</c:v>
                </c:pt>
                <c:pt idx="2800">
                  <c:v>470.6</c:v>
                </c:pt>
                <c:pt idx="2801">
                  <c:v>469.7</c:v>
                </c:pt>
                <c:pt idx="2802">
                  <c:v>463.9</c:v>
                </c:pt>
                <c:pt idx="2803">
                  <c:v>452.1</c:v>
                </c:pt>
                <c:pt idx="2804">
                  <c:v>457.3</c:v>
                </c:pt>
                <c:pt idx="2805">
                  <c:v>443.8</c:v>
                </c:pt>
                <c:pt idx="2806">
                  <c:v>457.4</c:v>
                </c:pt>
                <c:pt idx="2807">
                  <c:v>455.3</c:v>
                </c:pt>
                <c:pt idx="2808">
                  <c:v>464.6</c:v>
                </c:pt>
                <c:pt idx="2809">
                  <c:v>450</c:v>
                </c:pt>
                <c:pt idx="2810">
                  <c:v>477</c:v>
                </c:pt>
                <c:pt idx="2811">
                  <c:v>469.7</c:v>
                </c:pt>
                <c:pt idx="2812">
                  <c:v>470.3</c:v>
                </c:pt>
                <c:pt idx="2813">
                  <c:v>459.4</c:v>
                </c:pt>
                <c:pt idx="2814">
                  <c:v>456.5</c:v>
                </c:pt>
                <c:pt idx="2815">
                  <c:v>460.8</c:v>
                </c:pt>
                <c:pt idx="2816">
                  <c:v>469.2</c:v>
                </c:pt>
                <c:pt idx="2817">
                  <c:v>472.1</c:v>
                </c:pt>
                <c:pt idx="2818">
                  <c:v>494.2</c:v>
                </c:pt>
                <c:pt idx="2819">
                  <c:v>493.7</c:v>
                </c:pt>
                <c:pt idx="2820">
                  <c:v>477.6</c:v>
                </c:pt>
                <c:pt idx="2821">
                  <c:v>485.9</c:v>
                </c:pt>
                <c:pt idx="2822">
                  <c:v>482</c:v>
                </c:pt>
                <c:pt idx="2823">
                  <c:v>492</c:v>
                </c:pt>
                <c:pt idx="2824">
                  <c:v>495.2</c:v>
                </c:pt>
                <c:pt idx="2825">
                  <c:v>492.7</c:v>
                </c:pt>
                <c:pt idx="2826">
                  <c:v>489</c:v>
                </c:pt>
                <c:pt idx="2827">
                  <c:v>482.1</c:v>
                </c:pt>
                <c:pt idx="2828">
                  <c:v>478.8</c:v>
                </c:pt>
                <c:pt idx="2829">
                  <c:v>475.3</c:v>
                </c:pt>
                <c:pt idx="2830">
                  <c:v>473</c:v>
                </c:pt>
                <c:pt idx="2831">
                  <c:v>489.1</c:v>
                </c:pt>
                <c:pt idx="2832">
                  <c:v>493.6</c:v>
                </c:pt>
                <c:pt idx="2833">
                  <c:v>495.2</c:v>
                </c:pt>
                <c:pt idx="2834">
                  <c:v>493.2</c:v>
                </c:pt>
                <c:pt idx="2835">
                  <c:v>469.9</c:v>
                </c:pt>
                <c:pt idx="2836">
                  <c:v>487.8</c:v>
                </c:pt>
                <c:pt idx="2837">
                  <c:v>473.6</c:v>
                </c:pt>
                <c:pt idx="2838">
                  <c:v>475.5</c:v>
                </c:pt>
                <c:pt idx="2839">
                  <c:v>475.3</c:v>
                </c:pt>
                <c:pt idx="2840">
                  <c:v>465.6</c:v>
                </c:pt>
                <c:pt idx="2841">
                  <c:v>455.3</c:v>
                </c:pt>
                <c:pt idx="2842">
                  <c:v>462.5</c:v>
                </c:pt>
                <c:pt idx="2843">
                  <c:v>457.3</c:v>
                </c:pt>
                <c:pt idx="2844">
                  <c:v>453.4</c:v>
                </c:pt>
                <c:pt idx="2845">
                  <c:v>446.9</c:v>
                </c:pt>
                <c:pt idx="2846">
                  <c:v>448.3</c:v>
                </c:pt>
                <c:pt idx="2847">
                  <c:v>457</c:v>
                </c:pt>
                <c:pt idx="2848">
                  <c:v>474.2</c:v>
                </c:pt>
                <c:pt idx="2849">
                  <c:v>486.4</c:v>
                </c:pt>
                <c:pt idx="2850">
                  <c:v>492.4</c:v>
                </c:pt>
                <c:pt idx="2851">
                  <c:v>506.7</c:v>
                </c:pt>
                <c:pt idx="2852">
                  <c:v>499.3</c:v>
                </c:pt>
                <c:pt idx="2853">
                  <c:v>501.1</c:v>
                </c:pt>
                <c:pt idx="2854">
                  <c:v>495.5</c:v>
                </c:pt>
                <c:pt idx="2855">
                  <c:v>497.8</c:v>
                </c:pt>
                <c:pt idx="2856">
                  <c:v>504.1</c:v>
                </c:pt>
                <c:pt idx="2857">
                  <c:v>505.2</c:v>
                </c:pt>
                <c:pt idx="2858">
                  <c:v>503</c:v>
                </c:pt>
                <c:pt idx="2859">
                  <c:v>500.4</c:v>
                </c:pt>
                <c:pt idx="2860">
                  <c:v>482.7</c:v>
                </c:pt>
                <c:pt idx="2861">
                  <c:v>498</c:v>
                </c:pt>
                <c:pt idx="2862">
                  <c:v>489.5</c:v>
                </c:pt>
                <c:pt idx="2863">
                  <c:v>498.2</c:v>
                </c:pt>
                <c:pt idx="2864">
                  <c:v>489.5</c:v>
                </c:pt>
                <c:pt idx="2865">
                  <c:v>481.4</c:v>
                </c:pt>
                <c:pt idx="2866">
                  <c:v>479.2</c:v>
                </c:pt>
                <c:pt idx="2867">
                  <c:v>476.9</c:v>
                </c:pt>
                <c:pt idx="2868">
                  <c:v>484.4</c:v>
                </c:pt>
                <c:pt idx="2869">
                  <c:v>480.3</c:v>
                </c:pt>
                <c:pt idx="2870">
                  <c:v>480</c:v>
                </c:pt>
                <c:pt idx="2871">
                  <c:v>476.1</c:v>
                </c:pt>
                <c:pt idx="2872">
                  <c:v>470.7</c:v>
                </c:pt>
                <c:pt idx="2873">
                  <c:v>475.9</c:v>
                </c:pt>
                <c:pt idx="2874">
                  <c:v>478.4</c:v>
                </c:pt>
                <c:pt idx="2875">
                  <c:v>473.7</c:v>
                </c:pt>
                <c:pt idx="2876">
                  <c:v>474.7</c:v>
                </c:pt>
                <c:pt idx="2877">
                  <c:v>470.2</c:v>
                </c:pt>
                <c:pt idx="2878">
                  <c:v>488.4</c:v>
                </c:pt>
                <c:pt idx="2879">
                  <c:v>491</c:v>
                </c:pt>
                <c:pt idx="2880">
                  <c:v>486.7</c:v>
                </c:pt>
                <c:pt idx="2881">
                  <c:v>485.3</c:v>
                </c:pt>
                <c:pt idx="2882">
                  <c:v>484.7</c:v>
                </c:pt>
                <c:pt idx="2883">
                  <c:v>487.3</c:v>
                </c:pt>
                <c:pt idx="2884">
                  <c:v>473.5</c:v>
                </c:pt>
                <c:pt idx="2885">
                  <c:v>478.5</c:v>
                </c:pt>
                <c:pt idx="2886">
                  <c:v>468.5</c:v>
                </c:pt>
                <c:pt idx="2887">
                  <c:v>469.7</c:v>
                </c:pt>
                <c:pt idx="2888">
                  <c:v>489.7</c:v>
                </c:pt>
                <c:pt idx="2889">
                  <c:v>488.9</c:v>
                </c:pt>
                <c:pt idx="2890">
                  <c:v>493.1</c:v>
                </c:pt>
                <c:pt idx="2891">
                  <c:v>484.5</c:v>
                </c:pt>
                <c:pt idx="2892">
                  <c:v>496.9</c:v>
                </c:pt>
                <c:pt idx="2893">
                  <c:v>497.2</c:v>
                </c:pt>
                <c:pt idx="2894">
                  <c:v>490.1</c:v>
                </c:pt>
                <c:pt idx="2895">
                  <c:v>491.1</c:v>
                </c:pt>
                <c:pt idx="2896">
                  <c:v>504.1</c:v>
                </c:pt>
                <c:pt idx="2897">
                  <c:v>496.5</c:v>
                </c:pt>
                <c:pt idx="2898">
                  <c:v>479.3</c:v>
                </c:pt>
                <c:pt idx="2899">
                  <c:v>500.2</c:v>
                </c:pt>
                <c:pt idx="2900">
                  <c:v>496.5</c:v>
                </c:pt>
                <c:pt idx="2901">
                  <c:v>488</c:v>
                </c:pt>
                <c:pt idx="2902">
                  <c:v>493.1</c:v>
                </c:pt>
                <c:pt idx="2903">
                  <c:v>484.1</c:v>
                </c:pt>
                <c:pt idx="2904">
                  <c:v>489.3</c:v>
                </c:pt>
                <c:pt idx="2905">
                  <c:v>500.1</c:v>
                </c:pt>
                <c:pt idx="2906">
                  <c:v>494.2</c:v>
                </c:pt>
                <c:pt idx="2907">
                  <c:v>494.3</c:v>
                </c:pt>
                <c:pt idx="2908">
                  <c:v>498.1</c:v>
                </c:pt>
                <c:pt idx="2909">
                  <c:v>483.7</c:v>
                </c:pt>
                <c:pt idx="2910">
                  <c:v>492.3</c:v>
                </c:pt>
                <c:pt idx="2911">
                  <c:v>494.2</c:v>
                </c:pt>
                <c:pt idx="2912">
                  <c:v>488</c:v>
                </c:pt>
                <c:pt idx="2913">
                  <c:v>492.6</c:v>
                </c:pt>
                <c:pt idx="2914">
                  <c:v>482.5</c:v>
                </c:pt>
                <c:pt idx="2915">
                  <c:v>480.3</c:v>
                </c:pt>
                <c:pt idx="2916">
                  <c:v>470.6</c:v>
                </c:pt>
                <c:pt idx="2917">
                  <c:v>473.5</c:v>
                </c:pt>
                <c:pt idx="2918">
                  <c:v>473.5</c:v>
                </c:pt>
                <c:pt idx="2919">
                  <c:v>487.3</c:v>
                </c:pt>
                <c:pt idx="2920">
                  <c:v>479.4</c:v>
                </c:pt>
                <c:pt idx="2921">
                  <c:v>469.2</c:v>
                </c:pt>
                <c:pt idx="2922">
                  <c:v>448.1</c:v>
                </c:pt>
                <c:pt idx="2923">
                  <c:v>463.7</c:v>
                </c:pt>
                <c:pt idx="2924">
                  <c:v>470.6</c:v>
                </c:pt>
                <c:pt idx="2925">
                  <c:v>482.4</c:v>
                </c:pt>
                <c:pt idx="2926">
                  <c:v>477.5</c:v>
                </c:pt>
                <c:pt idx="2927">
                  <c:v>483.4</c:v>
                </c:pt>
                <c:pt idx="2928">
                  <c:v>479.5</c:v>
                </c:pt>
                <c:pt idx="2929">
                  <c:v>487.3</c:v>
                </c:pt>
                <c:pt idx="2930">
                  <c:v>480.4</c:v>
                </c:pt>
                <c:pt idx="2931">
                  <c:v>471.2</c:v>
                </c:pt>
                <c:pt idx="2932">
                  <c:v>480.4</c:v>
                </c:pt>
                <c:pt idx="2933">
                  <c:v>474.5</c:v>
                </c:pt>
                <c:pt idx="2934">
                  <c:v>476.5</c:v>
                </c:pt>
                <c:pt idx="2935">
                  <c:v>471.6</c:v>
                </c:pt>
                <c:pt idx="2936">
                  <c:v>468.9</c:v>
                </c:pt>
                <c:pt idx="2937">
                  <c:v>461</c:v>
                </c:pt>
                <c:pt idx="2938">
                  <c:v>455.8</c:v>
                </c:pt>
                <c:pt idx="2939">
                  <c:v>467.3</c:v>
                </c:pt>
                <c:pt idx="2940">
                  <c:v>470.6</c:v>
                </c:pt>
                <c:pt idx="2941">
                  <c:v>490.3</c:v>
                </c:pt>
                <c:pt idx="2942">
                  <c:v>477.9</c:v>
                </c:pt>
                <c:pt idx="2943">
                  <c:v>476.9</c:v>
                </c:pt>
                <c:pt idx="2944">
                  <c:v>498.2</c:v>
                </c:pt>
                <c:pt idx="2945">
                  <c:v>504.5</c:v>
                </c:pt>
                <c:pt idx="2946">
                  <c:v>500.4</c:v>
                </c:pt>
                <c:pt idx="2947">
                  <c:v>504.1</c:v>
                </c:pt>
                <c:pt idx="2948">
                  <c:v>504.8</c:v>
                </c:pt>
                <c:pt idx="2949">
                  <c:v>514</c:v>
                </c:pt>
                <c:pt idx="2950">
                  <c:v>514.9</c:v>
                </c:pt>
                <c:pt idx="2951">
                  <c:v>515.29999999999995</c:v>
                </c:pt>
                <c:pt idx="2952">
                  <c:v>515.29999999999995</c:v>
                </c:pt>
                <c:pt idx="2953">
                  <c:v>519.70000000000005</c:v>
                </c:pt>
                <c:pt idx="2954">
                  <c:v>495</c:v>
                </c:pt>
                <c:pt idx="2955">
                  <c:v>514</c:v>
                </c:pt>
                <c:pt idx="2956">
                  <c:v>516.9</c:v>
                </c:pt>
                <c:pt idx="2957">
                  <c:v>518.9</c:v>
                </c:pt>
                <c:pt idx="2958">
                  <c:v>514.9</c:v>
                </c:pt>
                <c:pt idx="2959">
                  <c:v>522.79999999999995</c:v>
                </c:pt>
                <c:pt idx="2960">
                  <c:v>521.5</c:v>
                </c:pt>
                <c:pt idx="2961">
                  <c:v>521.5</c:v>
                </c:pt>
                <c:pt idx="2962">
                  <c:v>512</c:v>
                </c:pt>
                <c:pt idx="2963">
                  <c:v>504.5</c:v>
                </c:pt>
                <c:pt idx="2964">
                  <c:v>497.6</c:v>
                </c:pt>
                <c:pt idx="2965">
                  <c:v>495.2</c:v>
                </c:pt>
                <c:pt idx="2966">
                  <c:v>488.2</c:v>
                </c:pt>
                <c:pt idx="2967">
                  <c:v>497</c:v>
                </c:pt>
                <c:pt idx="2968">
                  <c:v>486.6</c:v>
                </c:pt>
                <c:pt idx="2969">
                  <c:v>510.6</c:v>
                </c:pt>
                <c:pt idx="2970">
                  <c:v>507.5</c:v>
                </c:pt>
                <c:pt idx="2971">
                  <c:v>504.1</c:v>
                </c:pt>
                <c:pt idx="2972">
                  <c:v>501.1</c:v>
                </c:pt>
                <c:pt idx="2973">
                  <c:v>497.2</c:v>
                </c:pt>
                <c:pt idx="2974">
                  <c:v>503.6</c:v>
                </c:pt>
                <c:pt idx="2975">
                  <c:v>508</c:v>
                </c:pt>
                <c:pt idx="2976">
                  <c:v>511.4</c:v>
                </c:pt>
                <c:pt idx="2977">
                  <c:v>508</c:v>
                </c:pt>
                <c:pt idx="2978">
                  <c:v>508.4</c:v>
                </c:pt>
                <c:pt idx="2979">
                  <c:v>509.7</c:v>
                </c:pt>
                <c:pt idx="2980">
                  <c:v>504.2</c:v>
                </c:pt>
                <c:pt idx="2981">
                  <c:v>511</c:v>
                </c:pt>
                <c:pt idx="2982">
                  <c:v>501.7</c:v>
                </c:pt>
                <c:pt idx="2983">
                  <c:v>499</c:v>
                </c:pt>
                <c:pt idx="2984">
                  <c:v>491.8</c:v>
                </c:pt>
                <c:pt idx="2985">
                  <c:v>502.1</c:v>
                </c:pt>
                <c:pt idx="2986">
                  <c:v>482.6</c:v>
                </c:pt>
                <c:pt idx="2987">
                  <c:v>505.8</c:v>
                </c:pt>
                <c:pt idx="2988">
                  <c:v>503.8</c:v>
                </c:pt>
                <c:pt idx="2989">
                  <c:v>505.1</c:v>
                </c:pt>
                <c:pt idx="2990">
                  <c:v>502.8</c:v>
                </c:pt>
                <c:pt idx="2991">
                  <c:v>504.1</c:v>
                </c:pt>
                <c:pt idx="2992">
                  <c:v>507.1</c:v>
                </c:pt>
                <c:pt idx="2993">
                  <c:v>509.7</c:v>
                </c:pt>
                <c:pt idx="2994">
                  <c:v>510.7</c:v>
                </c:pt>
                <c:pt idx="2995">
                  <c:v>509.9</c:v>
                </c:pt>
                <c:pt idx="2996">
                  <c:v>502.7</c:v>
                </c:pt>
                <c:pt idx="2997">
                  <c:v>504.8</c:v>
                </c:pt>
                <c:pt idx="2998">
                  <c:v>491.3</c:v>
                </c:pt>
                <c:pt idx="2999">
                  <c:v>495.2</c:v>
                </c:pt>
                <c:pt idx="3000">
                  <c:v>493.3</c:v>
                </c:pt>
                <c:pt idx="3001">
                  <c:v>494.3</c:v>
                </c:pt>
                <c:pt idx="3002">
                  <c:v>488.6</c:v>
                </c:pt>
                <c:pt idx="3003">
                  <c:v>490.8</c:v>
                </c:pt>
                <c:pt idx="3004">
                  <c:v>484.4</c:v>
                </c:pt>
                <c:pt idx="3005">
                  <c:v>496.2</c:v>
                </c:pt>
                <c:pt idx="3006">
                  <c:v>488.9</c:v>
                </c:pt>
                <c:pt idx="3007">
                  <c:v>498.2</c:v>
                </c:pt>
                <c:pt idx="3008">
                  <c:v>504.1</c:v>
                </c:pt>
                <c:pt idx="3009">
                  <c:v>505.4</c:v>
                </c:pt>
                <c:pt idx="3010">
                  <c:v>503.1</c:v>
                </c:pt>
                <c:pt idx="3011">
                  <c:v>505.8</c:v>
                </c:pt>
                <c:pt idx="3012">
                  <c:v>505.1</c:v>
                </c:pt>
                <c:pt idx="3013">
                  <c:v>504</c:v>
                </c:pt>
                <c:pt idx="3014">
                  <c:v>489.9</c:v>
                </c:pt>
                <c:pt idx="3015">
                  <c:v>499.9</c:v>
                </c:pt>
                <c:pt idx="3016">
                  <c:v>510</c:v>
                </c:pt>
                <c:pt idx="3017">
                  <c:v>508.4</c:v>
                </c:pt>
                <c:pt idx="3018">
                  <c:v>501.8</c:v>
                </c:pt>
                <c:pt idx="3019">
                  <c:v>501.1</c:v>
                </c:pt>
                <c:pt idx="3020">
                  <c:v>498.6</c:v>
                </c:pt>
                <c:pt idx="3021">
                  <c:v>507.7</c:v>
                </c:pt>
                <c:pt idx="3022">
                  <c:v>503.1</c:v>
                </c:pt>
                <c:pt idx="3023">
                  <c:v>498.2</c:v>
                </c:pt>
                <c:pt idx="3024">
                  <c:v>506.1</c:v>
                </c:pt>
                <c:pt idx="3025">
                  <c:v>505.1</c:v>
                </c:pt>
                <c:pt idx="3026">
                  <c:v>499.8</c:v>
                </c:pt>
                <c:pt idx="3027">
                  <c:v>498.6</c:v>
                </c:pt>
                <c:pt idx="3028">
                  <c:v>501.2</c:v>
                </c:pt>
                <c:pt idx="3029">
                  <c:v>506</c:v>
                </c:pt>
                <c:pt idx="3030">
                  <c:v>504.8</c:v>
                </c:pt>
                <c:pt idx="3031">
                  <c:v>509</c:v>
                </c:pt>
                <c:pt idx="3032">
                  <c:v>500.2</c:v>
                </c:pt>
                <c:pt idx="3033">
                  <c:v>511.3</c:v>
                </c:pt>
                <c:pt idx="3034">
                  <c:v>509.9</c:v>
                </c:pt>
                <c:pt idx="3035">
                  <c:v>493.6</c:v>
                </c:pt>
                <c:pt idx="3036">
                  <c:v>493.5</c:v>
                </c:pt>
                <c:pt idx="3037">
                  <c:v>493.4</c:v>
                </c:pt>
                <c:pt idx="3038">
                  <c:v>510.3</c:v>
                </c:pt>
                <c:pt idx="3039">
                  <c:v>501.8</c:v>
                </c:pt>
                <c:pt idx="3040">
                  <c:v>509</c:v>
                </c:pt>
                <c:pt idx="3041">
                  <c:v>506.7</c:v>
                </c:pt>
                <c:pt idx="3042">
                  <c:v>509.4</c:v>
                </c:pt>
                <c:pt idx="3043">
                  <c:v>506</c:v>
                </c:pt>
                <c:pt idx="3044">
                  <c:v>500.9</c:v>
                </c:pt>
                <c:pt idx="3045">
                  <c:v>498.8</c:v>
                </c:pt>
                <c:pt idx="3046">
                  <c:v>512</c:v>
                </c:pt>
                <c:pt idx="3047">
                  <c:v>509.9</c:v>
                </c:pt>
                <c:pt idx="3048">
                  <c:v>508.7</c:v>
                </c:pt>
                <c:pt idx="3049">
                  <c:v>512.79999999999995</c:v>
                </c:pt>
                <c:pt idx="3050">
                  <c:v>501.6</c:v>
                </c:pt>
                <c:pt idx="3051">
                  <c:v>513.29999999999995</c:v>
                </c:pt>
                <c:pt idx="3052">
                  <c:v>522.79999999999995</c:v>
                </c:pt>
                <c:pt idx="3053">
                  <c:v>521.9</c:v>
                </c:pt>
                <c:pt idx="3054">
                  <c:v>529.79999999999995</c:v>
                </c:pt>
                <c:pt idx="3055">
                  <c:v>524.9</c:v>
                </c:pt>
                <c:pt idx="3056">
                  <c:v>529.1</c:v>
                </c:pt>
                <c:pt idx="3057">
                  <c:v>518.6</c:v>
                </c:pt>
                <c:pt idx="3058">
                  <c:v>529.70000000000005</c:v>
                </c:pt>
                <c:pt idx="3059">
                  <c:v>523.79999999999995</c:v>
                </c:pt>
                <c:pt idx="3060">
                  <c:v>510</c:v>
                </c:pt>
                <c:pt idx="3061">
                  <c:v>525.79999999999995</c:v>
                </c:pt>
                <c:pt idx="3062">
                  <c:v>523.1</c:v>
                </c:pt>
                <c:pt idx="3063">
                  <c:v>518.6</c:v>
                </c:pt>
                <c:pt idx="3064">
                  <c:v>513</c:v>
                </c:pt>
                <c:pt idx="3065">
                  <c:v>515.29999999999995</c:v>
                </c:pt>
                <c:pt idx="3066">
                  <c:v>508.1</c:v>
                </c:pt>
                <c:pt idx="3067">
                  <c:v>500.2</c:v>
                </c:pt>
                <c:pt idx="3068">
                  <c:v>506.4</c:v>
                </c:pt>
                <c:pt idx="3069">
                  <c:v>520.20000000000005</c:v>
                </c:pt>
                <c:pt idx="3070">
                  <c:v>527.79999999999995</c:v>
                </c:pt>
                <c:pt idx="3071">
                  <c:v>530.1</c:v>
                </c:pt>
                <c:pt idx="3072">
                  <c:v>527.4</c:v>
                </c:pt>
                <c:pt idx="3073">
                  <c:v>518.9</c:v>
                </c:pt>
                <c:pt idx="3074">
                  <c:v>510.7</c:v>
                </c:pt>
                <c:pt idx="3075">
                  <c:v>504.1</c:v>
                </c:pt>
                <c:pt idx="3076">
                  <c:v>517</c:v>
                </c:pt>
                <c:pt idx="3077">
                  <c:v>521.9</c:v>
                </c:pt>
                <c:pt idx="3078">
                  <c:v>523.20000000000005</c:v>
                </c:pt>
                <c:pt idx="3079">
                  <c:v>528.70000000000005</c:v>
                </c:pt>
                <c:pt idx="3080">
                  <c:v>522.5</c:v>
                </c:pt>
                <c:pt idx="3081">
                  <c:v>519.9</c:v>
                </c:pt>
                <c:pt idx="3082">
                  <c:v>513</c:v>
                </c:pt>
                <c:pt idx="3083">
                  <c:v>513</c:v>
                </c:pt>
                <c:pt idx="3084">
                  <c:v>512.29999999999995</c:v>
                </c:pt>
                <c:pt idx="3085">
                  <c:v>500.2</c:v>
                </c:pt>
                <c:pt idx="3086">
                  <c:v>497.2</c:v>
                </c:pt>
                <c:pt idx="3087">
                  <c:v>502.5</c:v>
                </c:pt>
                <c:pt idx="3088">
                  <c:v>515</c:v>
                </c:pt>
                <c:pt idx="3089">
                  <c:v>517.9</c:v>
                </c:pt>
                <c:pt idx="3090">
                  <c:v>509.4</c:v>
                </c:pt>
                <c:pt idx="3091">
                  <c:v>521.9</c:v>
                </c:pt>
                <c:pt idx="3092">
                  <c:v>526.1</c:v>
                </c:pt>
                <c:pt idx="3093">
                  <c:v>528.1</c:v>
                </c:pt>
                <c:pt idx="3094">
                  <c:v>531.70000000000005</c:v>
                </c:pt>
                <c:pt idx="3095">
                  <c:v>528.1</c:v>
                </c:pt>
                <c:pt idx="3096">
                  <c:v>524.20000000000005</c:v>
                </c:pt>
                <c:pt idx="3097">
                  <c:v>526.79999999999995</c:v>
                </c:pt>
                <c:pt idx="3098">
                  <c:v>522.9</c:v>
                </c:pt>
                <c:pt idx="3099">
                  <c:v>521.5</c:v>
                </c:pt>
                <c:pt idx="3100">
                  <c:v>522.70000000000005</c:v>
                </c:pt>
                <c:pt idx="3101">
                  <c:v>513.70000000000005</c:v>
                </c:pt>
                <c:pt idx="3102">
                  <c:v>521.5</c:v>
                </c:pt>
                <c:pt idx="3103">
                  <c:v>508.1</c:v>
                </c:pt>
                <c:pt idx="3104">
                  <c:v>513.70000000000005</c:v>
                </c:pt>
                <c:pt idx="3105">
                  <c:v>512.29999999999995</c:v>
                </c:pt>
                <c:pt idx="3106">
                  <c:v>519.9</c:v>
                </c:pt>
                <c:pt idx="3107">
                  <c:v>515.9</c:v>
                </c:pt>
                <c:pt idx="3108">
                  <c:v>516</c:v>
                </c:pt>
                <c:pt idx="3109">
                  <c:v>518.9</c:v>
                </c:pt>
                <c:pt idx="3110">
                  <c:v>511.3</c:v>
                </c:pt>
                <c:pt idx="3111">
                  <c:v>512.70000000000005</c:v>
                </c:pt>
                <c:pt idx="3112">
                  <c:v>505.2</c:v>
                </c:pt>
                <c:pt idx="3113">
                  <c:v>514.6</c:v>
                </c:pt>
                <c:pt idx="3114">
                  <c:v>516</c:v>
                </c:pt>
                <c:pt idx="3115">
                  <c:v>504.5</c:v>
                </c:pt>
                <c:pt idx="3116">
                  <c:v>518.20000000000005</c:v>
                </c:pt>
                <c:pt idx="3117">
                  <c:v>513.20000000000005</c:v>
                </c:pt>
                <c:pt idx="3118">
                  <c:v>487.3</c:v>
                </c:pt>
                <c:pt idx="3119">
                  <c:v>510.5</c:v>
                </c:pt>
                <c:pt idx="3120">
                  <c:v>511.4</c:v>
                </c:pt>
                <c:pt idx="3121">
                  <c:v>508.3</c:v>
                </c:pt>
                <c:pt idx="3122">
                  <c:v>509.8</c:v>
                </c:pt>
                <c:pt idx="3123">
                  <c:v>506.4</c:v>
                </c:pt>
                <c:pt idx="3124">
                  <c:v>508.1</c:v>
                </c:pt>
                <c:pt idx="3125">
                  <c:v>513.1</c:v>
                </c:pt>
                <c:pt idx="3126">
                  <c:v>511.8</c:v>
                </c:pt>
                <c:pt idx="3127">
                  <c:v>510.9</c:v>
                </c:pt>
                <c:pt idx="3128">
                  <c:v>496.4</c:v>
                </c:pt>
                <c:pt idx="3129">
                  <c:v>499.7</c:v>
                </c:pt>
                <c:pt idx="3130">
                  <c:v>492.7</c:v>
                </c:pt>
                <c:pt idx="3131">
                  <c:v>491.5</c:v>
                </c:pt>
                <c:pt idx="3132">
                  <c:v>488.1</c:v>
                </c:pt>
                <c:pt idx="3133">
                  <c:v>482.8</c:v>
                </c:pt>
                <c:pt idx="3134">
                  <c:v>472.2</c:v>
                </c:pt>
                <c:pt idx="3135">
                  <c:v>477.1</c:v>
                </c:pt>
                <c:pt idx="3136">
                  <c:v>475.6</c:v>
                </c:pt>
                <c:pt idx="3137">
                  <c:v>474</c:v>
                </c:pt>
                <c:pt idx="3138">
                  <c:v>468.9</c:v>
                </c:pt>
                <c:pt idx="3139">
                  <c:v>462.9</c:v>
                </c:pt>
                <c:pt idx="3140">
                  <c:v>448.6</c:v>
                </c:pt>
                <c:pt idx="3141">
                  <c:v>461.9</c:v>
                </c:pt>
                <c:pt idx="3142">
                  <c:v>457.9</c:v>
                </c:pt>
                <c:pt idx="3143">
                  <c:v>458</c:v>
                </c:pt>
                <c:pt idx="3144">
                  <c:v>455.7</c:v>
                </c:pt>
                <c:pt idx="3145">
                  <c:v>451.9</c:v>
                </c:pt>
                <c:pt idx="3146">
                  <c:v>455.9</c:v>
                </c:pt>
                <c:pt idx="3147">
                  <c:v>454.3</c:v>
                </c:pt>
                <c:pt idx="3148">
                  <c:v>452.3</c:v>
                </c:pt>
                <c:pt idx="3149">
                  <c:v>457.6</c:v>
                </c:pt>
                <c:pt idx="3150">
                  <c:v>456</c:v>
                </c:pt>
                <c:pt idx="3151">
                  <c:v>447.5</c:v>
                </c:pt>
                <c:pt idx="3152">
                  <c:v>449.5</c:v>
                </c:pt>
                <c:pt idx="3153">
                  <c:v>448.6</c:v>
                </c:pt>
                <c:pt idx="3154">
                  <c:v>438.5</c:v>
                </c:pt>
                <c:pt idx="3155">
                  <c:v>440.1</c:v>
                </c:pt>
                <c:pt idx="3156">
                  <c:v>459.3</c:v>
                </c:pt>
                <c:pt idx="3157">
                  <c:v>440.3</c:v>
                </c:pt>
                <c:pt idx="3158">
                  <c:v>457</c:v>
                </c:pt>
                <c:pt idx="3159">
                  <c:v>459.5</c:v>
                </c:pt>
                <c:pt idx="3160">
                  <c:v>445</c:v>
                </c:pt>
                <c:pt idx="3161">
                  <c:v>460.4</c:v>
                </c:pt>
                <c:pt idx="3162">
                  <c:v>456.1</c:v>
                </c:pt>
                <c:pt idx="3163">
                  <c:v>453.8</c:v>
                </c:pt>
                <c:pt idx="3164">
                  <c:v>455.3</c:v>
                </c:pt>
                <c:pt idx="3165">
                  <c:v>457.9</c:v>
                </c:pt>
                <c:pt idx="3166">
                  <c:v>437.5</c:v>
                </c:pt>
                <c:pt idx="3167">
                  <c:v>454.8</c:v>
                </c:pt>
                <c:pt idx="3168">
                  <c:v>456</c:v>
                </c:pt>
                <c:pt idx="3169">
                  <c:v>454.9</c:v>
                </c:pt>
                <c:pt idx="3170">
                  <c:v>456.8</c:v>
                </c:pt>
                <c:pt idx="3171">
                  <c:v>460.4</c:v>
                </c:pt>
                <c:pt idx="3172">
                  <c:v>443.3</c:v>
                </c:pt>
                <c:pt idx="3173">
                  <c:v>461.7</c:v>
                </c:pt>
                <c:pt idx="3174">
                  <c:v>456.3</c:v>
                </c:pt>
                <c:pt idx="3175">
                  <c:v>460.2</c:v>
                </c:pt>
                <c:pt idx="3176">
                  <c:v>462.6</c:v>
                </c:pt>
                <c:pt idx="3177">
                  <c:v>465.2</c:v>
                </c:pt>
                <c:pt idx="3178">
                  <c:v>449.8</c:v>
                </c:pt>
                <c:pt idx="3179">
                  <c:v>465.1</c:v>
                </c:pt>
                <c:pt idx="3180">
                  <c:v>466.2</c:v>
                </c:pt>
                <c:pt idx="3181">
                  <c:v>460.8</c:v>
                </c:pt>
                <c:pt idx="3182">
                  <c:v>472</c:v>
                </c:pt>
                <c:pt idx="3183">
                  <c:v>473.5</c:v>
                </c:pt>
                <c:pt idx="3184">
                  <c:v>475.5</c:v>
                </c:pt>
                <c:pt idx="3185">
                  <c:v>474.6</c:v>
                </c:pt>
                <c:pt idx="3186">
                  <c:v>472.6</c:v>
                </c:pt>
                <c:pt idx="3187">
                  <c:v>468</c:v>
                </c:pt>
                <c:pt idx="3188">
                  <c:v>471.6</c:v>
                </c:pt>
                <c:pt idx="3189">
                  <c:v>473.3</c:v>
                </c:pt>
                <c:pt idx="3190">
                  <c:v>473.5</c:v>
                </c:pt>
                <c:pt idx="3191">
                  <c:v>453.4</c:v>
                </c:pt>
                <c:pt idx="3192">
                  <c:v>471.8</c:v>
                </c:pt>
                <c:pt idx="3193">
                  <c:v>480.8</c:v>
                </c:pt>
                <c:pt idx="3194">
                  <c:v>482.8</c:v>
                </c:pt>
                <c:pt idx="3195">
                  <c:v>488.7</c:v>
                </c:pt>
                <c:pt idx="3196">
                  <c:v>488.5</c:v>
                </c:pt>
                <c:pt idx="3197">
                  <c:v>489.2</c:v>
                </c:pt>
                <c:pt idx="3198">
                  <c:v>478.7</c:v>
                </c:pt>
                <c:pt idx="3199">
                  <c:v>497.3</c:v>
                </c:pt>
                <c:pt idx="3200">
                  <c:v>493.2</c:v>
                </c:pt>
                <c:pt idx="3201">
                  <c:v>492.5</c:v>
                </c:pt>
                <c:pt idx="3202">
                  <c:v>481.6</c:v>
                </c:pt>
                <c:pt idx="3203">
                  <c:v>485</c:v>
                </c:pt>
                <c:pt idx="3204">
                  <c:v>482.5</c:v>
                </c:pt>
                <c:pt idx="3205">
                  <c:v>480</c:v>
                </c:pt>
                <c:pt idx="3206">
                  <c:v>471.7</c:v>
                </c:pt>
                <c:pt idx="3207">
                  <c:v>488.8</c:v>
                </c:pt>
                <c:pt idx="3208">
                  <c:v>482.4</c:v>
                </c:pt>
                <c:pt idx="3209">
                  <c:v>495.7</c:v>
                </c:pt>
                <c:pt idx="3210">
                  <c:v>499.7</c:v>
                </c:pt>
                <c:pt idx="3211">
                  <c:v>498.2</c:v>
                </c:pt>
                <c:pt idx="3212">
                  <c:v>472.8</c:v>
                </c:pt>
                <c:pt idx="3213">
                  <c:v>493.9</c:v>
                </c:pt>
                <c:pt idx="3214">
                  <c:v>482.7</c:v>
                </c:pt>
                <c:pt idx="3215">
                  <c:v>495.5</c:v>
                </c:pt>
                <c:pt idx="3216">
                  <c:v>496.2</c:v>
                </c:pt>
                <c:pt idx="3217">
                  <c:v>483.2</c:v>
                </c:pt>
                <c:pt idx="3218">
                  <c:v>480.4</c:v>
                </c:pt>
                <c:pt idx="3219">
                  <c:v>481.2</c:v>
                </c:pt>
                <c:pt idx="3220">
                  <c:v>498.7</c:v>
                </c:pt>
                <c:pt idx="3221">
                  <c:v>495.4</c:v>
                </c:pt>
                <c:pt idx="3222">
                  <c:v>499.8</c:v>
                </c:pt>
                <c:pt idx="3223">
                  <c:v>502.3</c:v>
                </c:pt>
                <c:pt idx="3224">
                  <c:v>504</c:v>
                </c:pt>
                <c:pt idx="3225">
                  <c:v>502.9</c:v>
                </c:pt>
                <c:pt idx="3226">
                  <c:v>500.4</c:v>
                </c:pt>
                <c:pt idx="3227">
                  <c:v>504.1</c:v>
                </c:pt>
                <c:pt idx="3228">
                  <c:v>505.3</c:v>
                </c:pt>
                <c:pt idx="3229">
                  <c:v>502.4</c:v>
                </c:pt>
                <c:pt idx="3230">
                  <c:v>496.8</c:v>
                </c:pt>
                <c:pt idx="3231">
                  <c:v>496.8</c:v>
                </c:pt>
                <c:pt idx="3232">
                  <c:v>502.9</c:v>
                </c:pt>
                <c:pt idx="3233">
                  <c:v>485.3</c:v>
                </c:pt>
                <c:pt idx="3234">
                  <c:v>496.4</c:v>
                </c:pt>
                <c:pt idx="3235">
                  <c:v>474.8</c:v>
                </c:pt>
                <c:pt idx="3236">
                  <c:v>494.1</c:v>
                </c:pt>
                <c:pt idx="3237">
                  <c:v>490.7</c:v>
                </c:pt>
                <c:pt idx="3238">
                  <c:v>488.4</c:v>
                </c:pt>
                <c:pt idx="3239">
                  <c:v>490.5</c:v>
                </c:pt>
                <c:pt idx="3240">
                  <c:v>475.2</c:v>
                </c:pt>
                <c:pt idx="3241">
                  <c:v>481.4</c:v>
                </c:pt>
                <c:pt idx="3242">
                  <c:v>479.1</c:v>
                </c:pt>
                <c:pt idx="3243">
                  <c:v>481</c:v>
                </c:pt>
                <c:pt idx="3244">
                  <c:v>475.7</c:v>
                </c:pt>
                <c:pt idx="3245">
                  <c:v>474.5</c:v>
                </c:pt>
                <c:pt idx="3246">
                  <c:v>470.9</c:v>
                </c:pt>
                <c:pt idx="3247">
                  <c:v>469.5</c:v>
                </c:pt>
                <c:pt idx="3248">
                  <c:v>460.5</c:v>
                </c:pt>
                <c:pt idx="3249">
                  <c:v>454.9</c:v>
                </c:pt>
                <c:pt idx="3250">
                  <c:v>453.6</c:v>
                </c:pt>
                <c:pt idx="3251">
                  <c:v>440.4</c:v>
                </c:pt>
                <c:pt idx="3252">
                  <c:v>450</c:v>
                </c:pt>
                <c:pt idx="3253">
                  <c:v>453.4</c:v>
                </c:pt>
                <c:pt idx="3254">
                  <c:v>455.3</c:v>
                </c:pt>
                <c:pt idx="3255">
                  <c:v>456.8</c:v>
                </c:pt>
                <c:pt idx="3256">
                  <c:v>457.7</c:v>
                </c:pt>
                <c:pt idx="3257">
                  <c:v>455.5</c:v>
                </c:pt>
                <c:pt idx="3258">
                  <c:v>451.8</c:v>
                </c:pt>
                <c:pt idx="3259">
                  <c:v>448.9</c:v>
                </c:pt>
                <c:pt idx="3260">
                  <c:v>449.2</c:v>
                </c:pt>
                <c:pt idx="3261">
                  <c:v>452.1</c:v>
                </c:pt>
                <c:pt idx="3262">
                  <c:v>454</c:v>
                </c:pt>
                <c:pt idx="3263">
                  <c:v>449.4</c:v>
                </c:pt>
                <c:pt idx="3264">
                  <c:v>446.4</c:v>
                </c:pt>
                <c:pt idx="3265">
                  <c:v>451</c:v>
                </c:pt>
                <c:pt idx="3266">
                  <c:v>444.6</c:v>
                </c:pt>
                <c:pt idx="3267">
                  <c:v>450.5</c:v>
                </c:pt>
                <c:pt idx="3268">
                  <c:v>449.3</c:v>
                </c:pt>
                <c:pt idx="3269">
                  <c:v>456.8</c:v>
                </c:pt>
                <c:pt idx="3270">
                  <c:v>456.8</c:v>
                </c:pt>
                <c:pt idx="3271">
                  <c:v>460.5</c:v>
                </c:pt>
                <c:pt idx="3272">
                  <c:v>452.4</c:v>
                </c:pt>
                <c:pt idx="3273">
                  <c:v>462.9</c:v>
                </c:pt>
                <c:pt idx="3274">
                  <c:v>469.2</c:v>
                </c:pt>
                <c:pt idx="3275">
                  <c:v>468.5</c:v>
                </c:pt>
                <c:pt idx="3276">
                  <c:v>474.1</c:v>
                </c:pt>
                <c:pt idx="3277">
                  <c:v>457</c:v>
                </c:pt>
                <c:pt idx="3278">
                  <c:v>475.3</c:v>
                </c:pt>
                <c:pt idx="3279">
                  <c:v>482.8</c:v>
                </c:pt>
                <c:pt idx="3280">
                  <c:v>487.3</c:v>
                </c:pt>
                <c:pt idx="3281">
                  <c:v>485.6</c:v>
                </c:pt>
                <c:pt idx="3282">
                  <c:v>483.4</c:v>
                </c:pt>
                <c:pt idx="3283">
                  <c:v>459.2</c:v>
                </c:pt>
                <c:pt idx="3284">
                  <c:v>478.2</c:v>
                </c:pt>
                <c:pt idx="3285">
                  <c:v>476.1</c:v>
                </c:pt>
                <c:pt idx="3286">
                  <c:v>476.7</c:v>
                </c:pt>
                <c:pt idx="3287">
                  <c:v>477</c:v>
                </c:pt>
                <c:pt idx="3288">
                  <c:v>477.9</c:v>
                </c:pt>
                <c:pt idx="3289">
                  <c:v>469.2</c:v>
                </c:pt>
                <c:pt idx="3290">
                  <c:v>482.5</c:v>
                </c:pt>
                <c:pt idx="3291">
                  <c:v>480.9</c:v>
                </c:pt>
                <c:pt idx="3292">
                  <c:v>467</c:v>
                </c:pt>
                <c:pt idx="3293">
                  <c:v>473.3</c:v>
                </c:pt>
                <c:pt idx="3294">
                  <c:v>481.3</c:v>
                </c:pt>
                <c:pt idx="3295">
                  <c:v>492.3</c:v>
                </c:pt>
                <c:pt idx="3296">
                  <c:v>488.5</c:v>
                </c:pt>
                <c:pt idx="3297">
                  <c:v>489.3</c:v>
                </c:pt>
                <c:pt idx="3298">
                  <c:v>485.8</c:v>
                </c:pt>
                <c:pt idx="3299">
                  <c:v>491.1</c:v>
                </c:pt>
                <c:pt idx="3300">
                  <c:v>495</c:v>
                </c:pt>
                <c:pt idx="3301">
                  <c:v>493.4</c:v>
                </c:pt>
                <c:pt idx="3302">
                  <c:v>490.8</c:v>
                </c:pt>
                <c:pt idx="3303">
                  <c:v>493.5</c:v>
                </c:pt>
                <c:pt idx="3304">
                  <c:v>473.9</c:v>
                </c:pt>
                <c:pt idx="3305">
                  <c:v>489.7</c:v>
                </c:pt>
                <c:pt idx="3306">
                  <c:v>492.6</c:v>
                </c:pt>
                <c:pt idx="3307">
                  <c:v>492.1</c:v>
                </c:pt>
                <c:pt idx="3308">
                  <c:v>495.8</c:v>
                </c:pt>
                <c:pt idx="3309">
                  <c:v>483.2</c:v>
                </c:pt>
                <c:pt idx="3310">
                  <c:v>481.5</c:v>
                </c:pt>
                <c:pt idx="3311">
                  <c:v>486.7</c:v>
                </c:pt>
                <c:pt idx="3312">
                  <c:v>486.7</c:v>
                </c:pt>
                <c:pt idx="3313">
                  <c:v>477</c:v>
                </c:pt>
                <c:pt idx="3314">
                  <c:v>485.2</c:v>
                </c:pt>
                <c:pt idx="3315">
                  <c:v>483.2</c:v>
                </c:pt>
                <c:pt idx="3316">
                  <c:v>486.9</c:v>
                </c:pt>
                <c:pt idx="3317">
                  <c:v>485.7</c:v>
                </c:pt>
                <c:pt idx="3318">
                  <c:v>484</c:v>
                </c:pt>
                <c:pt idx="3319">
                  <c:v>484.8</c:v>
                </c:pt>
                <c:pt idx="3320">
                  <c:v>489.5</c:v>
                </c:pt>
                <c:pt idx="3321">
                  <c:v>479.7</c:v>
                </c:pt>
                <c:pt idx="3322">
                  <c:v>492.8</c:v>
                </c:pt>
                <c:pt idx="3323">
                  <c:v>476.6</c:v>
                </c:pt>
                <c:pt idx="3324">
                  <c:v>487.9</c:v>
                </c:pt>
                <c:pt idx="3325">
                  <c:v>474.6</c:v>
                </c:pt>
                <c:pt idx="3326">
                  <c:v>478.9</c:v>
                </c:pt>
                <c:pt idx="3327">
                  <c:v>489.7</c:v>
                </c:pt>
                <c:pt idx="3328">
                  <c:v>486.4</c:v>
                </c:pt>
                <c:pt idx="3329">
                  <c:v>480</c:v>
                </c:pt>
                <c:pt idx="3330">
                  <c:v>465.6</c:v>
                </c:pt>
                <c:pt idx="3331">
                  <c:v>475.6</c:v>
                </c:pt>
                <c:pt idx="3332">
                  <c:v>474.7</c:v>
                </c:pt>
                <c:pt idx="3333">
                  <c:v>466</c:v>
                </c:pt>
                <c:pt idx="3334">
                  <c:v>470</c:v>
                </c:pt>
                <c:pt idx="3335">
                  <c:v>483</c:v>
                </c:pt>
                <c:pt idx="3336">
                  <c:v>489.1</c:v>
                </c:pt>
                <c:pt idx="3337">
                  <c:v>485.7</c:v>
                </c:pt>
                <c:pt idx="3338">
                  <c:v>470.7</c:v>
                </c:pt>
                <c:pt idx="3339">
                  <c:v>465.9</c:v>
                </c:pt>
                <c:pt idx="3340">
                  <c:v>476.3</c:v>
                </c:pt>
                <c:pt idx="3341">
                  <c:v>487.4</c:v>
                </c:pt>
                <c:pt idx="3342">
                  <c:v>492.7</c:v>
                </c:pt>
                <c:pt idx="3343">
                  <c:v>497</c:v>
                </c:pt>
                <c:pt idx="3344">
                  <c:v>484</c:v>
                </c:pt>
                <c:pt idx="3345">
                  <c:v>482.1</c:v>
                </c:pt>
                <c:pt idx="3346">
                  <c:v>485.5</c:v>
                </c:pt>
                <c:pt idx="3347">
                  <c:v>482.9</c:v>
                </c:pt>
                <c:pt idx="3348">
                  <c:v>477.8</c:v>
                </c:pt>
                <c:pt idx="3349">
                  <c:v>474.4</c:v>
                </c:pt>
                <c:pt idx="3350">
                  <c:v>474.3</c:v>
                </c:pt>
                <c:pt idx="3351">
                  <c:v>472.8</c:v>
                </c:pt>
                <c:pt idx="3352">
                  <c:v>465.4</c:v>
                </c:pt>
                <c:pt idx="3353">
                  <c:v>447.9</c:v>
                </c:pt>
                <c:pt idx="3354">
                  <c:v>450.9</c:v>
                </c:pt>
                <c:pt idx="3355">
                  <c:v>456.5</c:v>
                </c:pt>
                <c:pt idx="3356">
                  <c:v>462.8</c:v>
                </c:pt>
                <c:pt idx="3357">
                  <c:v>455.3</c:v>
                </c:pt>
                <c:pt idx="3358">
                  <c:v>436.1</c:v>
                </c:pt>
                <c:pt idx="3359">
                  <c:v>451.7</c:v>
                </c:pt>
                <c:pt idx="3360">
                  <c:v>440.4</c:v>
                </c:pt>
                <c:pt idx="3361">
                  <c:v>464.8</c:v>
                </c:pt>
                <c:pt idx="3362">
                  <c:v>467.6</c:v>
                </c:pt>
                <c:pt idx="3363">
                  <c:v>489.4</c:v>
                </c:pt>
                <c:pt idx="3364">
                  <c:v>486.8</c:v>
                </c:pt>
                <c:pt idx="3365">
                  <c:v>487.9</c:v>
                </c:pt>
                <c:pt idx="3366">
                  <c:v>489.1</c:v>
                </c:pt>
                <c:pt idx="3367">
                  <c:v>491.5</c:v>
                </c:pt>
                <c:pt idx="3368">
                  <c:v>489</c:v>
                </c:pt>
                <c:pt idx="3369">
                  <c:v>492.5</c:v>
                </c:pt>
                <c:pt idx="3370">
                  <c:v>488.9</c:v>
                </c:pt>
                <c:pt idx="3371">
                  <c:v>483</c:v>
                </c:pt>
                <c:pt idx="3372">
                  <c:v>496.2</c:v>
                </c:pt>
                <c:pt idx="3373">
                  <c:v>505.2</c:v>
                </c:pt>
                <c:pt idx="3374">
                  <c:v>509</c:v>
                </c:pt>
                <c:pt idx="3375">
                  <c:v>495.2</c:v>
                </c:pt>
                <c:pt idx="3376">
                  <c:v>506.9</c:v>
                </c:pt>
                <c:pt idx="3377">
                  <c:v>496.6</c:v>
                </c:pt>
                <c:pt idx="3378">
                  <c:v>475.3</c:v>
                </c:pt>
                <c:pt idx="3379">
                  <c:v>489.3</c:v>
                </c:pt>
                <c:pt idx="3380">
                  <c:v>483.9</c:v>
                </c:pt>
                <c:pt idx="3381">
                  <c:v>483</c:v>
                </c:pt>
                <c:pt idx="3382">
                  <c:v>453</c:v>
                </c:pt>
                <c:pt idx="3383">
                  <c:v>475.1</c:v>
                </c:pt>
                <c:pt idx="3384">
                  <c:v>476.9</c:v>
                </c:pt>
                <c:pt idx="3385">
                  <c:v>468.6</c:v>
                </c:pt>
                <c:pt idx="3386">
                  <c:v>492.5</c:v>
                </c:pt>
                <c:pt idx="3387">
                  <c:v>505.3</c:v>
                </c:pt>
                <c:pt idx="3388">
                  <c:v>522.79999999999995</c:v>
                </c:pt>
                <c:pt idx="3389">
                  <c:v>521.9</c:v>
                </c:pt>
                <c:pt idx="3390">
                  <c:v>513.29999999999995</c:v>
                </c:pt>
                <c:pt idx="3391">
                  <c:v>498.1</c:v>
                </c:pt>
                <c:pt idx="3392">
                  <c:v>502.5</c:v>
                </c:pt>
                <c:pt idx="3393">
                  <c:v>498.7</c:v>
                </c:pt>
                <c:pt idx="3394">
                  <c:v>508.7</c:v>
                </c:pt>
                <c:pt idx="3395">
                  <c:v>519.4</c:v>
                </c:pt>
                <c:pt idx="3396">
                  <c:v>496.3</c:v>
                </c:pt>
                <c:pt idx="3397">
                  <c:v>507.6</c:v>
                </c:pt>
                <c:pt idx="3398">
                  <c:v>485.9</c:v>
                </c:pt>
                <c:pt idx="3399">
                  <c:v>491.7</c:v>
                </c:pt>
                <c:pt idx="3400">
                  <c:v>464.4</c:v>
                </c:pt>
                <c:pt idx="3401">
                  <c:v>483.1</c:v>
                </c:pt>
                <c:pt idx="3402">
                  <c:v>483</c:v>
                </c:pt>
                <c:pt idx="3403">
                  <c:v>480.6</c:v>
                </c:pt>
                <c:pt idx="3404">
                  <c:v>481.4</c:v>
                </c:pt>
                <c:pt idx="3405">
                  <c:v>483.2</c:v>
                </c:pt>
                <c:pt idx="3406">
                  <c:v>487.1</c:v>
                </c:pt>
                <c:pt idx="3407">
                  <c:v>495.1</c:v>
                </c:pt>
                <c:pt idx="3408">
                  <c:v>504.2</c:v>
                </c:pt>
                <c:pt idx="3409">
                  <c:v>525</c:v>
                </c:pt>
                <c:pt idx="3410">
                  <c:v>528.5</c:v>
                </c:pt>
                <c:pt idx="3411">
                  <c:v>532.6</c:v>
                </c:pt>
                <c:pt idx="3412">
                  <c:v>529.20000000000005</c:v>
                </c:pt>
                <c:pt idx="3413">
                  <c:v>534.29999999999995</c:v>
                </c:pt>
                <c:pt idx="3414">
                  <c:v>534</c:v>
                </c:pt>
                <c:pt idx="3415">
                  <c:v>542.79999999999995</c:v>
                </c:pt>
                <c:pt idx="3416">
                  <c:v>538.9</c:v>
                </c:pt>
                <c:pt idx="3417">
                  <c:v>536.6</c:v>
                </c:pt>
                <c:pt idx="3418">
                  <c:v>523.6</c:v>
                </c:pt>
                <c:pt idx="3419">
                  <c:v>523.70000000000005</c:v>
                </c:pt>
                <c:pt idx="3420">
                  <c:v>516.1</c:v>
                </c:pt>
                <c:pt idx="3421">
                  <c:v>501.9</c:v>
                </c:pt>
                <c:pt idx="3422">
                  <c:v>500.8</c:v>
                </c:pt>
                <c:pt idx="3423">
                  <c:v>504.1</c:v>
                </c:pt>
                <c:pt idx="3424">
                  <c:v>485</c:v>
                </c:pt>
                <c:pt idx="3425">
                  <c:v>499.3</c:v>
                </c:pt>
                <c:pt idx="3426">
                  <c:v>495.2</c:v>
                </c:pt>
                <c:pt idx="3427">
                  <c:v>519.9</c:v>
                </c:pt>
                <c:pt idx="3428">
                  <c:v>519.29999999999995</c:v>
                </c:pt>
                <c:pt idx="3429">
                  <c:v>522.9</c:v>
                </c:pt>
                <c:pt idx="3430">
                  <c:v>515.4</c:v>
                </c:pt>
                <c:pt idx="3431">
                  <c:v>518.79999999999995</c:v>
                </c:pt>
                <c:pt idx="3432">
                  <c:v>516.5</c:v>
                </c:pt>
                <c:pt idx="3433">
                  <c:v>516</c:v>
                </c:pt>
                <c:pt idx="3434">
                  <c:v>507.8</c:v>
                </c:pt>
                <c:pt idx="3435">
                  <c:v>512.6</c:v>
                </c:pt>
                <c:pt idx="3436">
                  <c:v>502.7</c:v>
                </c:pt>
                <c:pt idx="3437">
                  <c:v>498.6</c:v>
                </c:pt>
                <c:pt idx="3438">
                  <c:v>497.2</c:v>
                </c:pt>
                <c:pt idx="3439">
                  <c:v>491.6</c:v>
                </c:pt>
                <c:pt idx="3440">
                  <c:v>474.6</c:v>
                </c:pt>
                <c:pt idx="3441">
                  <c:v>484</c:v>
                </c:pt>
                <c:pt idx="3442">
                  <c:v>489.2</c:v>
                </c:pt>
                <c:pt idx="3443">
                  <c:v>490.7</c:v>
                </c:pt>
                <c:pt idx="3444">
                  <c:v>493</c:v>
                </c:pt>
                <c:pt idx="3445">
                  <c:v>494.1</c:v>
                </c:pt>
                <c:pt idx="3446">
                  <c:v>492.8</c:v>
                </c:pt>
                <c:pt idx="3447">
                  <c:v>492.5</c:v>
                </c:pt>
                <c:pt idx="3448">
                  <c:v>487.6</c:v>
                </c:pt>
                <c:pt idx="3449">
                  <c:v>475.4</c:v>
                </c:pt>
                <c:pt idx="3450">
                  <c:v>479.7</c:v>
                </c:pt>
                <c:pt idx="3451">
                  <c:v>489</c:v>
                </c:pt>
                <c:pt idx="3452">
                  <c:v>479.8</c:v>
                </c:pt>
                <c:pt idx="3453">
                  <c:v>482.7</c:v>
                </c:pt>
                <c:pt idx="3454">
                  <c:v>487.3</c:v>
                </c:pt>
                <c:pt idx="3455">
                  <c:v>486.7</c:v>
                </c:pt>
                <c:pt idx="3456">
                  <c:v>489.1</c:v>
                </c:pt>
                <c:pt idx="3457">
                  <c:v>462.5</c:v>
                </c:pt>
                <c:pt idx="3458">
                  <c:v>479.4</c:v>
                </c:pt>
                <c:pt idx="3459">
                  <c:v>475.9</c:v>
                </c:pt>
                <c:pt idx="3460">
                  <c:v>479.2</c:v>
                </c:pt>
                <c:pt idx="3461">
                  <c:v>480.8</c:v>
                </c:pt>
                <c:pt idx="3462">
                  <c:v>485.6</c:v>
                </c:pt>
                <c:pt idx="3463">
                  <c:v>485.4</c:v>
                </c:pt>
                <c:pt idx="3464">
                  <c:v>490.1</c:v>
                </c:pt>
                <c:pt idx="3465">
                  <c:v>480.8</c:v>
                </c:pt>
                <c:pt idx="3466">
                  <c:v>504.2</c:v>
                </c:pt>
                <c:pt idx="3467">
                  <c:v>494.1</c:v>
                </c:pt>
                <c:pt idx="3468">
                  <c:v>498.6</c:v>
                </c:pt>
                <c:pt idx="3469">
                  <c:v>485.3</c:v>
                </c:pt>
                <c:pt idx="3470">
                  <c:v>488.8</c:v>
                </c:pt>
                <c:pt idx="3471">
                  <c:v>486.1</c:v>
                </c:pt>
                <c:pt idx="3472">
                  <c:v>485.4</c:v>
                </c:pt>
                <c:pt idx="3473">
                  <c:v>476.1</c:v>
                </c:pt>
                <c:pt idx="3474">
                  <c:v>484.6</c:v>
                </c:pt>
                <c:pt idx="3475">
                  <c:v>486.4</c:v>
                </c:pt>
                <c:pt idx="3476">
                  <c:v>476.7</c:v>
                </c:pt>
                <c:pt idx="3477">
                  <c:v>477.5</c:v>
                </c:pt>
                <c:pt idx="3478">
                  <c:v>476.7</c:v>
                </c:pt>
                <c:pt idx="3479">
                  <c:v>468.2</c:v>
                </c:pt>
                <c:pt idx="3480">
                  <c:v>474.9</c:v>
                </c:pt>
                <c:pt idx="3481">
                  <c:v>475.5</c:v>
                </c:pt>
                <c:pt idx="3482">
                  <c:v>471.2</c:v>
                </c:pt>
                <c:pt idx="3483">
                  <c:v>471.8</c:v>
                </c:pt>
                <c:pt idx="3484">
                  <c:v>476.4</c:v>
                </c:pt>
                <c:pt idx="3485">
                  <c:v>473.9</c:v>
                </c:pt>
                <c:pt idx="3486">
                  <c:v>477.5</c:v>
                </c:pt>
                <c:pt idx="3487">
                  <c:v>462.7</c:v>
                </c:pt>
                <c:pt idx="3488">
                  <c:v>451.3</c:v>
                </c:pt>
                <c:pt idx="3489">
                  <c:v>469.1</c:v>
                </c:pt>
                <c:pt idx="3490">
                  <c:v>485.7</c:v>
                </c:pt>
                <c:pt idx="3491">
                  <c:v>484.4</c:v>
                </c:pt>
                <c:pt idx="3492">
                  <c:v>468.6</c:v>
                </c:pt>
                <c:pt idx="3493">
                  <c:v>488.9</c:v>
                </c:pt>
                <c:pt idx="3494">
                  <c:v>494.2</c:v>
                </c:pt>
                <c:pt idx="3495">
                  <c:v>498</c:v>
                </c:pt>
                <c:pt idx="3496">
                  <c:v>504.6</c:v>
                </c:pt>
                <c:pt idx="3497">
                  <c:v>505.1</c:v>
                </c:pt>
                <c:pt idx="3498">
                  <c:v>494.9</c:v>
                </c:pt>
                <c:pt idx="3499">
                  <c:v>499.4</c:v>
                </c:pt>
                <c:pt idx="3500">
                  <c:v>495.8</c:v>
                </c:pt>
                <c:pt idx="3501">
                  <c:v>494.2</c:v>
                </c:pt>
                <c:pt idx="3502">
                  <c:v>496</c:v>
                </c:pt>
                <c:pt idx="3503">
                  <c:v>495.5</c:v>
                </c:pt>
                <c:pt idx="3504">
                  <c:v>497.4</c:v>
                </c:pt>
                <c:pt idx="3505">
                  <c:v>492.6</c:v>
                </c:pt>
                <c:pt idx="3506">
                  <c:v>492.2</c:v>
                </c:pt>
                <c:pt idx="3507">
                  <c:v>484.9</c:v>
                </c:pt>
                <c:pt idx="3508">
                  <c:v>494.9</c:v>
                </c:pt>
                <c:pt idx="3509">
                  <c:v>490.8</c:v>
                </c:pt>
                <c:pt idx="3510">
                  <c:v>489.8</c:v>
                </c:pt>
                <c:pt idx="3511">
                  <c:v>491.4</c:v>
                </c:pt>
                <c:pt idx="3512">
                  <c:v>489.6</c:v>
                </c:pt>
                <c:pt idx="3513">
                  <c:v>475.8</c:v>
                </c:pt>
                <c:pt idx="3514">
                  <c:v>478.9</c:v>
                </c:pt>
                <c:pt idx="3515">
                  <c:v>475.2</c:v>
                </c:pt>
                <c:pt idx="3516">
                  <c:v>476.8</c:v>
                </c:pt>
                <c:pt idx="3517">
                  <c:v>484.3</c:v>
                </c:pt>
                <c:pt idx="3518">
                  <c:v>476.7</c:v>
                </c:pt>
                <c:pt idx="3519">
                  <c:v>469.5</c:v>
                </c:pt>
                <c:pt idx="3520">
                  <c:v>479.1</c:v>
                </c:pt>
                <c:pt idx="3521">
                  <c:v>474.6</c:v>
                </c:pt>
                <c:pt idx="3522">
                  <c:v>472</c:v>
                </c:pt>
                <c:pt idx="3523">
                  <c:v>478.2</c:v>
                </c:pt>
                <c:pt idx="3524">
                  <c:v>476.9</c:v>
                </c:pt>
                <c:pt idx="3525">
                  <c:v>476.1</c:v>
                </c:pt>
                <c:pt idx="3526">
                  <c:v>465.8</c:v>
                </c:pt>
                <c:pt idx="3527">
                  <c:v>475</c:v>
                </c:pt>
                <c:pt idx="3528">
                  <c:v>472.6</c:v>
                </c:pt>
                <c:pt idx="3529">
                  <c:v>455.4</c:v>
                </c:pt>
                <c:pt idx="3530">
                  <c:v>473.5</c:v>
                </c:pt>
                <c:pt idx="3531">
                  <c:v>470.3</c:v>
                </c:pt>
                <c:pt idx="3532">
                  <c:v>472.8</c:v>
                </c:pt>
                <c:pt idx="3533">
                  <c:v>465.6</c:v>
                </c:pt>
                <c:pt idx="3534">
                  <c:v>470.1</c:v>
                </c:pt>
                <c:pt idx="3535">
                  <c:v>469.1</c:v>
                </c:pt>
                <c:pt idx="3536">
                  <c:v>474.7</c:v>
                </c:pt>
                <c:pt idx="3537">
                  <c:v>474.9</c:v>
                </c:pt>
                <c:pt idx="3538">
                  <c:v>470</c:v>
                </c:pt>
                <c:pt idx="3539">
                  <c:v>479.4</c:v>
                </c:pt>
                <c:pt idx="3540">
                  <c:v>467.1</c:v>
                </c:pt>
                <c:pt idx="3541">
                  <c:v>464</c:v>
                </c:pt>
                <c:pt idx="3542">
                  <c:v>476.8</c:v>
                </c:pt>
                <c:pt idx="3543">
                  <c:v>465</c:v>
                </c:pt>
                <c:pt idx="3544">
                  <c:v>456.8</c:v>
                </c:pt>
                <c:pt idx="3545">
                  <c:v>480.4</c:v>
                </c:pt>
                <c:pt idx="3546">
                  <c:v>477.2</c:v>
                </c:pt>
                <c:pt idx="3547">
                  <c:v>478</c:v>
                </c:pt>
                <c:pt idx="3548">
                  <c:v>505.5</c:v>
                </c:pt>
                <c:pt idx="3549">
                  <c:v>494</c:v>
                </c:pt>
                <c:pt idx="3550">
                  <c:v>508</c:v>
                </c:pt>
                <c:pt idx="3551">
                  <c:v>481.6</c:v>
                </c:pt>
                <c:pt idx="3552">
                  <c:v>486.9</c:v>
                </c:pt>
                <c:pt idx="3553">
                  <c:v>502.7</c:v>
                </c:pt>
                <c:pt idx="3554">
                  <c:v>477.8</c:v>
                </c:pt>
                <c:pt idx="3555">
                  <c:v>473.6</c:v>
                </c:pt>
                <c:pt idx="3556">
                  <c:v>486.9</c:v>
                </c:pt>
                <c:pt idx="3557">
                  <c:v>479.6</c:v>
                </c:pt>
                <c:pt idx="3558">
                  <c:v>483.9</c:v>
                </c:pt>
                <c:pt idx="3559">
                  <c:v>486.1</c:v>
                </c:pt>
                <c:pt idx="3560">
                  <c:v>488.1</c:v>
                </c:pt>
                <c:pt idx="3561">
                  <c:v>487.3</c:v>
                </c:pt>
                <c:pt idx="3562">
                  <c:v>488.2</c:v>
                </c:pt>
                <c:pt idx="3563">
                  <c:v>467.7</c:v>
                </c:pt>
                <c:pt idx="3564">
                  <c:v>477.3</c:v>
                </c:pt>
                <c:pt idx="3565">
                  <c:v>500.9</c:v>
                </c:pt>
                <c:pt idx="3566">
                  <c:v>499.4</c:v>
                </c:pt>
                <c:pt idx="3567">
                  <c:v>498.5</c:v>
                </c:pt>
                <c:pt idx="3568">
                  <c:v>496.3</c:v>
                </c:pt>
                <c:pt idx="3569">
                  <c:v>488.5</c:v>
                </c:pt>
                <c:pt idx="3570">
                  <c:v>475.7</c:v>
                </c:pt>
                <c:pt idx="3571">
                  <c:v>492</c:v>
                </c:pt>
                <c:pt idx="3572">
                  <c:v>490.9</c:v>
                </c:pt>
                <c:pt idx="3573">
                  <c:v>488.6</c:v>
                </c:pt>
                <c:pt idx="3574">
                  <c:v>484.1</c:v>
                </c:pt>
                <c:pt idx="3575">
                  <c:v>488.7</c:v>
                </c:pt>
                <c:pt idx="3576">
                  <c:v>491.6</c:v>
                </c:pt>
                <c:pt idx="3577">
                  <c:v>481.4</c:v>
                </c:pt>
                <c:pt idx="3578">
                  <c:v>495.6</c:v>
                </c:pt>
                <c:pt idx="3579">
                  <c:v>505.2</c:v>
                </c:pt>
                <c:pt idx="3580">
                  <c:v>500.1</c:v>
                </c:pt>
                <c:pt idx="3581">
                  <c:v>500.2</c:v>
                </c:pt>
                <c:pt idx="3582">
                  <c:v>523.20000000000005</c:v>
                </c:pt>
                <c:pt idx="3583">
                  <c:v>521.29999999999995</c:v>
                </c:pt>
                <c:pt idx="3584">
                  <c:v>516.1</c:v>
                </c:pt>
                <c:pt idx="3585">
                  <c:v>508.3</c:v>
                </c:pt>
                <c:pt idx="3586">
                  <c:v>506.2</c:v>
                </c:pt>
                <c:pt idx="3587">
                  <c:v>501.3</c:v>
                </c:pt>
                <c:pt idx="3588">
                  <c:v>491.3</c:v>
                </c:pt>
                <c:pt idx="3589">
                  <c:v>491</c:v>
                </c:pt>
                <c:pt idx="3590">
                  <c:v>492.9</c:v>
                </c:pt>
                <c:pt idx="3591">
                  <c:v>485.4</c:v>
                </c:pt>
                <c:pt idx="3592">
                  <c:v>486.2</c:v>
                </c:pt>
                <c:pt idx="3593">
                  <c:v>481.6</c:v>
                </c:pt>
                <c:pt idx="3594">
                  <c:v>476.8</c:v>
                </c:pt>
                <c:pt idx="3595">
                  <c:v>474.3</c:v>
                </c:pt>
                <c:pt idx="3596">
                  <c:v>476.5</c:v>
                </c:pt>
                <c:pt idx="3597">
                  <c:v>471.5</c:v>
                </c:pt>
                <c:pt idx="3598">
                  <c:v>456.9</c:v>
                </c:pt>
                <c:pt idx="3599">
                  <c:v>464</c:v>
                </c:pt>
                <c:pt idx="3600">
                  <c:v>475.8</c:v>
                </c:pt>
                <c:pt idx="3601">
                  <c:v>464.5</c:v>
                </c:pt>
                <c:pt idx="3602">
                  <c:v>477</c:v>
                </c:pt>
                <c:pt idx="3603">
                  <c:v>479.4</c:v>
                </c:pt>
                <c:pt idx="3604">
                  <c:v>481.5</c:v>
                </c:pt>
                <c:pt idx="3605">
                  <c:v>476.5</c:v>
                </c:pt>
                <c:pt idx="3606">
                  <c:v>472</c:v>
                </c:pt>
                <c:pt idx="3607">
                  <c:v>485.5</c:v>
                </c:pt>
                <c:pt idx="3608">
                  <c:v>503.6</c:v>
                </c:pt>
                <c:pt idx="3609">
                  <c:v>509</c:v>
                </c:pt>
                <c:pt idx="3610">
                  <c:v>513.79999999999995</c:v>
                </c:pt>
                <c:pt idx="3611">
                  <c:v>515.29999999999995</c:v>
                </c:pt>
                <c:pt idx="3612">
                  <c:v>508.5</c:v>
                </c:pt>
                <c:pt idx="3613">
                  <c:v>497.1</c:v>
                </c:pt>
                <c:pt idx="3614">
                  <c:v>496.5</c:v>
                </c:pt>
                <c:pt idx="3615">
                  <c:v>511.9</c:v>
                </c:pt>
                <c:pt idx="3616">
                  <c:v>517</c:v>
                </c:pt>
                <c:pt idx="3617">
                  <c:v>504</c:v>
                </c:pt>
                <c:pt idx="3618">
                  <c:v>505.6</c:v>
                </c:pt>
                <c:pt idx="3619">
                  <c:v>501.2</c:v>
                </c:pt>
                <c:pt idx="3620">
                  <c:v>495.9</c:v>
                </c:pt>
                <c:pt idx="3621">
                  <c:v>489.4</c:v>
                </c:pt>
                <c:pt idx="3622">
                  <c:v>485.8</c:v>
                </c:pt>
                <c:pt idx="3623">
                  <c:v>474.8</c:v>
                </c:pt>
                <c:pt idx="3624">
                  <c:v>473.7</c:v>
                </c:pt>
                <c:pt idx="3625">
                  <c:v>476.3</c:v>
                </c:pt>
                <c:pt idx="3626">
                  <c:v>487.7</c:v>
                </c:pt>
                <c:pt idx="3627">
                  <c:v>494.6</c:v>
                </c:pt>
                <c:pt idx="3628">
                  <c:v>507.7</c:v>
                </c:pt>
                <c:pt idx="3629">
                  <c:v>504.4</c:v>
                </c:pt>
                <c:pt idx="3630">
                  <c:v>501.6</c:v>
                </c:pt>
                <c:pt idx="3631">
                  <c:v>489.7</c:v>
                </c:pt>
                <c:pt idx="3632">
                  <c:v>498.8</c:v>
                </c:pt>
                <c:pt idx="3633">
                  <c:v>506.3</c:v>
                </c:pt>
                <c:pt idx="3634">
                  <c:v>501.8</c:v>
                </c:pt>
                <c:pt idx="3635">
                  <c:v>497.3</c:v>
                </c:pt>
                <c:pt idx="3636">
                  <c:v>489.2</c:v>
                </c:pt>
                <c:pt idx="3637">
                  <c:v>486.2</c:v>
                </c:pt>
                <c:pt idx="3638">
                  <c:v>485.8</c:v>
                </c:pt>
                <c:pt idx="3639">
                  <c:v>488.4</c:v>
                </c:pt>
                <c:pt idx="3640">
                  <c:v>490.2</c:v>
                </c:pt>
                <c:pt idx="3641">
                  <c:v>477.6</c:v>
                </c:pt>
                <c:pt idx="3642">
                  <c:v>466.7</c:v>
                </c:pt>
                <c:pt idx="3643">
                  <c:v>462.6</c:v>
                </c:pt>
                <c:pt idx="3644">
                  <c:v>484.5</c:v>
                </c:pt>
                <c:pt idx="3645">
                  <c:v>484.4</c:v>
                </c:pt>
                <c:pt idx="3646">
                  <c:v>498.7</c:v>
                </c:pt>
                <c:pt idx="3647">
                  <c:v>506.5</c:v>
                </c:pt>
                <c:pt idx="3648">
                  <c:v>511</c:v>
                </c:pt>
                <c:pt idx="3649">
                  <c:v>511</c:v>
                </c:pt>
                <c:pt idx="3650">
                  <c:v>499.9</c:v>
                </c:pt>
                <c:pt idx="3651">
                  <c:v>499.2</c:v>
                </c:pt>
                <c:pt idx="3652">
                  <c:v>475.1</c:v>
                </c:pt>
                <c:pt idx="3653">
                  <c:v>490.4</c:v>
                </c:pt>
                <c:pt idx="3654">
                  <c:v>484.4</c:v>
                </c:pt>
                <c:pt idx="3655">
                  <c:v>486.1</c:v>
                </c:pt>
                <c:pt idx="3656">
                  <c:v>490.1</c:v>
                </c:pt>
                <c:pt idx="3657">
                  <c:v>476.5</c:v>
                </c:pt>
                <c:pt idx="3658">
                  <c:v>486.2</c:v>
                </c:pt>
                <c:pt idx="3659">
                  <c:v>485.7</c:v>
                </c:pt>
                <c:pt idx="3660">
                  <c:v>483</c:v>
                </c:pt>
                <c:pt idx="3661">
                  <c:v>484.9</c:v>
                </c:pt>
                <c:pt idx="3662">
                  <c:v>499.8</c:v>
                </c:pt>
                <c:pt idx="3663">
                  <c:v>505.6</c:v>
                </c:pt>
                <c:pt idx="3664">
                  <c:v>506.1</c:v>
                </c:pt>
                <c:pt idx="3665">
                  <c:v>508.6</c:v>
                </c:pt>
                <c:pt idx="3666">
                  <c:v>502.6</c:v>
                </c:pt>
                <c:pt idx="3667">
                  <c:v>504.6</c:v>
                </c:pt>
                <c:pt idx="3668">
                  <c:v>503.8</c:v>
                </c:pt>
                <c:pt idx="3669">
                  <c:v>506.6</c:v>
                </c:pt>
                <c:pt idx="3670">
                  <c:v>508</c:v>
                </c:pt>
                <c:pt idx="3671">
                  <c:v>481.1</c:v>
                </c:pt>
                <c:pt idx="3672">
                  <c:v>504</c:v>
                </c:pt>
                <c:pt idx="3673">
                  <c:v>509.1</c:v>
                </c:pt>
                <c:pt idx="3674">
                  <c:v>508.3</c:v>
                </c:pt>
                <c:pt idx="3675">
                  <c:v>505.7</c:v>
                </c:pt>
                <c:pt idx="3676">
                  <c:v>506.7</c:v>
                </c:pt>
                <c:pt idx="3677">
                  <c:v>499.3</c:v>
                </c:pt>
                <c:pt idx="3678">
                  <c:v>488.4</c:v>
                </c:pt>
                <c:pt idx="3679">
                  <c:v>490.3</c:v>
                </c:pt>
                <c:pt idx="3680">
                  <c:v>487.1</c:v>
                </c:pt>
                <c:pt idx="3681">
                  <c:v>485.4</c:v>
                </c:pt>
                <c:pt idx="3682">
                  <c:v>497.6</c:v>
                </c:pt>
                <c:pt idx="3683">
                  <c:v>497.4</c:v>
                </c:pt>
                <c:pt idx="3684">
                  <c:v>497.1</c:v>
                </c:pt>
                <c:pt idx="3685">
                  <c:v>496.2</c:v>
                </c:pt>
                <c:pt idx="3686">
                  <c:v>494.2</c:v>
                </c:pt>
                <c:pt idx="3687">
                  <c:v>488.7</c:v>
                </c:pt>
                <c:pt idx="3688">
                  <c:v>494.2</c:v>
                </c:pt>
                <c:pt idx="3689">
                  <c:v>499.4</c:v>
                </c:pt>
                <c:pt idx="3690">
                  <c:v>515.6</c:v>
                </c:pt>
                <c:pt idx="3691">
                  <c:v>516.29999999999995</c:v>
                </c:pt>
                <c:pt idx="3692">
                  <c:v>509.6</c:v>
                </c:pt>
                <c:pt idx="3693">
                  <c:v>504.7</c:v>
                </c:pt>
                <c:pt idx="3694">
                  <c:v>514.6</c:v>
                </c:pt>
                <c:pt idx="3695">
                  <c:v>518.20000000000005</c:v>
                </c:pt>
                <c:pt idx="3696">
                  <c:v>519.9</c:v>
                </c:pt>
                <c:pt idx="3697">
                  <c:v>511.3</c:v>
                </c:pt>
                <c:pt idx="3698">
                  <c:v>507.2</c:v>
                </c:pt>
                <c:pt idx="3699">
                  <c:v>492</c:v>
                </c:pt>
                <c:pt idx="3700">
                  <c:v>500.2</c:v>
                </c:pt>
                <c:pt idx="3701">
                  <c:v>489.2</c:v>
                </c:pt>
                <c:pt idx="3702">
                  <c:v>470.3</c:v>
                </c:pt>
                <c:pt idx="3703">
                  <c:v>489.1</c:v>
                </c:pt>
                <c:pt idx="3704">
                  <c:v>471.4</c:v>
                </c:pt>
                <c:pt idx="3705">
                  <c:v>490.1</c:v>
                </c:pt>
                <c:pt idx="3706">
                  <c:v>486</c:v>
                </c:pt>
                <c:pt idx="3707">
                  <c:v>472.5</c:v>
                </c:pt>
                <c:pt idx="3708">
                  <c:v>485.2</c:v>
                </c:pt>
                <c:pt idx="3709">
                  <c:v>494.5</c:v>
                </c:pt>
                <c:pt idx="3710">
                  <c:v>493.5</c:v>
                </c:pt>
                <c:pt idx="3711">
                  <c:v>479.7</c:v>
                </c:pt>
                <c:pt idx="3712">
                  <c:v>490</c:v>
                </c:pt>
                <c:pt idx="3713">
                  <c:v>491.6</c:v>
                </c:pt>
                <c:pt idx="3714">
                  <c:v>500.3</c:v>
                </c:pt>
                <c:pt idx="3715">
                  <c:v>501.1</c:v>
                </c:pt>
                <c:pt idx="3716">
                  <c:v>495.3</c:v>
                </c:pt>
                <c:pt idx="3717">
                  <c:v>496.7</c:v>
                </c:pt>
                <c:pt idx="3718">
                  <c:v>499.3</c:v>
                </c:pt>
                <c:pt idx="3719">
                  <c:v>491.4</c:v>
                </c:pt>
                <c:pt idx="3720">
                  <c:v>498.2</c:v>
                </c:pt>
                <c:pt idx="3721">
                  <c:v>507.1</c:v>
                </c:pt>
                <c:pt idx="3722">
                  <c:v>511.8</c:v>
                </c:pt>
                <c:pt idx="3723">
                  <c:v>495.2</c:v>
                </c:pt>
                <c:pt idx="3724">
                  <c:v>485.4</c:v>
                </c:pt>
                <c:pt idx="3725">
                  <c:v>493</c:v>
                </c:pt>
                <c:pt idx="3726">
                  <c:v>490.2</c:v>
                </c:pt>
                <c:pt idx="3727">
                  <c:v>494.5</c:v>
                </c:pt>
                <c:pt idx="3728">
                  <c:v>495.1</c:v>
                </c:pt>
                <c:pt idx="3729">
                  <c:v>492.4</c:v>
                </c:pt>
                <c:pt idx="3730">
                  <c:v>500.4</c:v>
                </c:pt>
                <c:pt idx="3731">
                  <c:v>498</c:v>
                </c:pt>
                <c:pt idx="3732">
                  <c:v>497.2</c:v>
                </c:pt>
                <c:pt idx="3733">
                  <c:v>494.5</c:v>
                </c:pt>
                <c:pt idx="3734">
                  <c:v>495</c:v>
                </c:pt>
                <c:pt idx="3735">
                  <c:v>495.4</c:v>
                </c:pt>
                <c:pt idx="3736">
                  <c:v>498</c:v>
                </c:pt>
                <c:pt idx="3737">
                  <c:v>504.3</c:v>
                </c:pt>
                <c:pt idx="3738">
                  <c:v>495</c:v>
                </c:pt>
                <c:pt idx="3739">
                  <c:v>503.3</c:v>
                </c:pt>
                <c:pt idx="3740">
                  <c:v>501.6</c:v>
                </c:pt>
                <c:pt idx="3741">
                  <c:v>501.5</c:v>
                </c:pt>
                <c:pt idx="3742">
                  <c:v>495.7</c:v>
                </c:pt>
                <c:pt idx="3743">
                  <c:v>487.2</c:v>
                </c:pt>
                <c:pt idx="3744">
                  <c:v>486.2</c:v>
                </c:pt>
                <c:pt idx="3745">
                  <c:v>495.5</c:v>
                </c:pt>
                <c:pt idx="3746">
                  <c:v>493.2</c:v>
                </c:pt>
                <c:pt idx="3747">
                  <c:v>485.1</c:v>
                </c:pt>
                <c:pt idx="3748">
                  <c:v>493.5</c:v>
                </c:pt>
                <c:pt idx="3749">
                  <c:v>484.5</c:v>
                </c:pt>
                <c:pt idx="3750">
                  <c:v>498.2</c:v>
                </c:pt>
                <c:pt idx="3751">
                  <c:v>501.7</c:v>
                </c:pt>
                <c:pt idx="3752">
                  <c:v>513.70000000000005</c:v>
                </c:pt>
                <c:pt idx="3753">
                  <c:v>510.7</c:v>
                </c:pt>
                <c:pt idx="3754">
                  <c:v>515.29999999999995</c:v>
                </c:pt>
                <c:pt idx="3755">
                  <c:v>517.1</c:v>
                </c:pt>
                <c:pt idx="3756">
                  <c:v>510.3</c:v>
                </c:pt>
                <c:pt idx="3757">
                  <c:v>508.4</c:v>
                </c:pt>
                <c:pt idx="3758">
                  <c:v>483.6</c:v>
                </c:pt>
                <c:pt idx="3759">
                  <c:v>486.4</c:v>
                </c:pt>
                <c:pt idx="3760">
                  <c:v>498.2</c:v>
                </c:pt>
                <c:pt idx="3761">
                  <c:v>501.9</c:v>
                </c:pt>
                <c:pt idx="3762">
                  <c:v>498.9</c:v>
                </c:pt>
                <c:pt idx="3763">
                  <c:v>477.6</c:v>
                </c:pt>
                <c:pt idx="3764">
                  <c:v>499.3</c:v>
                </c:pt>
                <c:pt idx="3765">
                  <c:v>500.3</c:v>
                </c:pt>
                <c:pt idx="3766">
                  <c:v>477.7</c:v>
                </c:pt>
                <c:pt idx="3767">
                  <c:v>477.7</c:v>
                </c:pt>
                <c:pt idx="3768">
                  <c:v>497.8</c:v>
                </c:pt>
                <c:pt idx="3769">
                  <c:v>510.4</c:v>
                </c:pt>
                <c:pt idx="3770">
                  <c:v>511.7</c:v>
                </c:pt>
                <c:pt idx="3771">
                  <c:v>522.20000000000005</c:v>
                </c:pt>
                <c:pt idx="3772">
                  <c:v>514.6</c:v>
                </c:pt>
                <c:pt idx="3773">
                  <c:v>512.1</c:v>
                </c:pt>
                <c:pt idx="3774">
                  <c:v>507.9</c:v>
                </c:pt>
                <c:pt idx="3775">
                  <c:v>493.7</c:v>
                </c:pt>
                <c:pt idx="3776">
                  <c:v>498.7</c:v>
                </c:pt>
                <c:pt idx="3777">
                  <c:v>507.1</c:v>
                </c:pt>
                <c:pt idx="3778">
                  <c:v>507.1</c:v>
                </c:pt>
                <c:pt idx="3779">
                  <c:v>497.6</c:v>
                </c:pt>
                <c:pt idx="3780">
                  <c:v>499.9</c:v>
                </c:pt>
                <c:pt idx="3781">
                  <c:v>502.6</c:v>
                </c:pt>
                <c:pt idx="3782">
                  <c:v>495.6</c:v>
                </c:pt>
                <c:pt idx="3783">
                  <c:v>490.1</c:v>
                </c:pt>
                <c:pt idx="3784">
                  <c:v>502</c:v>
                </c:pt>
                <c:pt idx="3785">
                  <c:v>512.70000000000005</c:v>
                </c:pt>
                <c:pt idx="3786">
                  <c:v>506.2</c:v>
                </c:pt>
                <c:pt idx="3787">
                  <c:v>506.2</c:v>
                </c:pt>
                <c:pt idx="3788">
                  <c:v>505.4</c:v>
                </c:pt>
                <c:pt idx="3789">
                  <c:v>501.4</c:v>
                </c:pt>
                <c:pt idx="3790">
                  <c:v>501.9</c:v>
                </c:pt>
                <c:pt idx="3791">
                  <c:v>504</c:v>
                </c:pt>
                <c:pt idx="3792">
                  <c:v>499.6</c:v>
                </c:pt>
                <c:pt idx="3793">
                  <c:v>498.3</c:v>
                </c:pt>
                <c:pt idx="3794">
                  <c:v>499.2</c:v>
                </c:pt>
                <c:pt idx="3795">
                  <c:v>503.6</c:v>
                </c:pt>
                <c:pt idx="3796">
                  <c:v>516.9</c:v>
                </c:pt>
                <c:pt idx="3797">
                  <c:v>501.2</c:v>
                </c:pt>
                <c:pt idx="3798">
                  <c:v>509.7</c:v>
                </c:pt>
                <c:pt idx="3799">
                  <c:v>510.1</c:v>
                </c:pt>
                <c:pt idx="3800">
                  <c:v>504.4</c:v>
                </c:pt>
                <c:pt idx="3801">
                  <c:v>498</c:v>
                </c:pt>
                <c:pt idx="3802">
                  <c:v>502</c:v>
                </c:pt>
                <c:pt idx="3803">
                  <c:v>501.3</c:v>
                </c:pt>
                <c:pt idx="3804">
                  <c:v>503.4</c:v>
                </c:pt>
                <c:pt idx="3805">
                  <c:v>492.3</c:v>
                </c:pt>
                <c:pt idx="3806">
                  <c:v>501.8</c:v>
                </c:pt>
                <c:pt idx="3807">
                  <c:v>504.7</c:v>
                </c:pt>
                <c:pt idx="3808">
                  <c:v>498.9</c:v>
                </c:pt>
                <c:pt idx="3809">
                  <c:v>486.9</c:v>
                </c:pt>
                <c:pt idx="3810">
                  <c:v>502.3</c:v>
                </c:pt>
                <c:pt idx="3811">
                  <c:v>503.7</c:v>
                </c:pt>
                <c:pt idx="3812">
                  <c:v>501.5</c:v>
                </c:pt>
                <c:pt idx="3813">
                  <c:v>500.1</c:v>
                </c:pt>
                <c:pt idx="3814">
                  <c:v>512.9</c:v>
                </c:pt>
                <c:pt idx="3815">
                  <c:v>512.4</c:v>
                </c:pt>
                <c:pt idx="3816">
                  <c:v>523.79999999999995</c:v>
                </c:pt>
                <c:pt idx="3817">
                  <c:v>518.5</c:v>
                </c:pt>
                <c:pt idx="3818">
                  <c:v>512</c:v>
                </c:pt>
                <c:pt idx="3819">
                  <c:v>503.2</c:v>
                </c:pt>
                <c:pt idx="3820">
                  <c:v>502.3</c:v>
                </c:pt>
                <c:pt idx="3821">
                  <c:v>500.5</c:v>
                </c:pt>
                <c:pt idx="3822">
                  <c:v>499.1</c:v>
                </c:pt>
                <c:pt idx="3823">
                  <c:v>505.7</c:v>
                </c:pt>
                <c:pt idx="3824">
                  <c:v>503.3</c:v>
                </c:pt>
                <c:pt idx="3825">
                  <c:v>504.1</c:v>
                </c:pt>
                <c:pt idx="3826">
                  <c:v>500.5</c:v>
                </c:pt>
                <c:pt idx="3827">
                  <c:v>505.6</c:v>
                </c:pt>
                <c:pt idx="3828">
                  <c:v>496.9</c:v>
                </c:pt>
                <c:pt idx="3829">
                  <c:v>495.7</c:v>
                </c:pt>
                <c:pt idx="3830">
                  <c:v>501.2</c:v>
                </c:pt>
                <c:pt idx="3831">
                  <c:v>504.5</c:v>
                </c:pt>
                <c:pt idx="3832">
                  <c:v>521.4</c:v>
                </c:pt>
                <c:pt idx="3833">
                  <c:v>510.4</c:v>
                </c:pt>
                <c:pt idx="3834">
                  <c:v>505.1</c:v>
                </c:pt>
                <c:pt idx="3835">
                  <c:v>509.5</c:v>
                </c:pt>
                <c:pt idx="3836">
                  <c:v>503.9</c:v>
                </c:pt>
                <c:pt idx="3837">
                  <c:v>503.7</c:v>
                </c:pt>
                <c:pt idx="3838">
                  <c:v>515.70000000000005</c:v>
                </c:pt>
                <c:pt idx="3839">
                  <c:v>507.2</c:v>
                </c:pt>
                <c:pt idx="3840">
                  <c:v>529.9</c:v>
                </c:pt>
                <c:pt idx="3841">
                  <c:v>534.70000000000005</c:v>
                </c:pt>
                <c:pt idx="3842">
                  <c:v>534.9</c:v>
                </c:pt>
                <c:pt idx="3843">
                  <c:v>536.20000000000005</c:v>
                </c:pt>
                <c:pt idx="3844">
                  <c:v>521.5</c:v>
                </c:pt>
                <c:pt idx="3845">
                  <c:v>522.5</c:v>
                </c:pt>
                <c:pt idx="3846">
                  <c:v>518.79999999999995</c:v>
                </c:pt>
                <c:pt idx="3847">
                  <c:v>520.70000000000005</c:v>
                </c:pt>
                <c:pt idx="3848">
                  <c:v>520.4</c:v>
                </c:pt>
                <c:pt idx="3849">
                  <c:v>515</c:v>
                </c:pt>
                <c:pt idx="3850">
                  <c:v>509.3</c:v>
                </c:pt>
                <c:pt idx="3851">
                  <c:v>488.6</c:v>
                </c:pt>
                <c:pt idx="3852">
                  <c:v>497.9</c:v>
                </c:pt>
                <c:pt idx="3853">
                  <c:v>499.2</c:v>
                </c:pt>
                <c:pt idx="3854">
                  <c:v>501.1</c:v>
                </c:pt>
                <c:pt idx="3855">
                  <c:v>502.8</c:v>
                </c:pt>
                <c:pt idx="3856">
                  <c:v>504.1</c:v>
                </c:pt>
                <c:pt idx="3857">
                  <c:v>502.1</c:v>
                </c:pt>
                <c:pt idx="3858">
                  <c:v>491</c:v>
                </c:pt>
                <c:pt idx="3859">
                  <c:v>486.9</c:v>
                </c:pt>
                <c:pt idx="3860">
                  <c:v>504</c:v>
                </c:pt>
                <c:pt idx="3861">
                  <c:v>493.3</c:v>
                </c:pt>
                <c:pt idx="3862">
                  <c:v>509.3</c:v>
                </c:pt>
                <c:pt idx="3863">
                  <c:v>498.6</c:v>
                </c:pt>
                <c:pt idx="3864">
                  <c:v>505.4</c:v>
                </c:pt>
                <c:pt idx="3865">
                  <c:v>495.5</c:v>
                </c:pt>
                <c:pt idx="3866">
                  <c:v>515.6</c:v>
                </c:pt>
                <c:pt idx="3867">
                  <c:v>516.4</c:v>
                </c:pt>
                <c:pt idx="3868">
                  <c:v>524.6</c:v>
                </c:pt>
                <c:pt idx="3869">
                  <c:v>524.70000000000005</c:v>
                </c:pt>
                <c:pt idx="3870">
                  <c:v>520.9</c:v>
                </c:pt>
                <c:pt idx="3871">
                  <c:v>518.20000000000005</c:v>
                </c:pt>
                <c:pt idx="3872">
                  <c:v>497.5</c:v>
                </c:pt>
                <c:pt idx="3873">
                  <c:v>508.4</c:v>
                </c:pt>
                <c:pt idx="3874">
                  <c:v>513.70000000000005</c:v>
                </c:pt>
                <c:pt idx="3875">
                  <c:v>501.6</c:v>
                </c:pt>
                <c:pt idx="3876">
                  <c:v>496.6</c:v>
                </c:pt>
                <c:pt idx="3877">
                  <c:v>512.20000000000005</c:v>
                </c:pt>
                <c:pt idx="3878">
                  <c:v>503.1</c:v>
                </c:pt>
                <c:pt idx="3879">
                  <c:v>499.7</c:v>
                </c:pt>
                <c:pt idx="3880">
                  <c:v>518.79999999999995</c:v>
                </c:pt>
                <c:pt idx="3881">
                  <c:v>519.4</c:v>
                </c:pt>
                <c:pt idx="3882">
                  <c:v>537.1</c:v>
                </c:pt>
                <c:pt idx="3883">
                  <c:v>510.9</c:v>
                </c:pt>
                <c:pt idx="3884">
                  <c:v>519.6</c:v>
                </c:pt>
                <c:pt idx="3885">
                  <c:v>518.5</c:v>
                </c:pt>
                <c:pt idx="3886">
                  <c:v>507.9</c:v>
                </c:pt>
                <c:pt idx="3887">
                  <c:v>507.9</c:v>
                </c:pt>
                <c:pt idx="3888">
                  <c:v>509.7</c:v>
                </c:pt>
                <c:pt idx="3889">
                  <c:v>514</c:v>
                </c:pt>
                <c:pt idx="3890">
                  <c:v>513.70000000000005</c:v>
                </c:pt>
                <c:pt idx="3891">
                  <c:v>513.70000000000005</c:v>
                </c:pt>
                <c:pt idx="3892">
                  <c:v>516.4</c:v>
                </c:pt>
                <c:pt idx="3893">
                  <c:v>503.3</c:v>
                </c:pt>
                <c:pt idx="3894">
                  <c:v>504.8</c:v>
                </c:pt>
                <c:pt idx="3895">
                  <c:v>514.79999999999995</c:v>
                </c:pt>
                <c:pt idx="3896">
                  <c:v>514.70000000000005</c:v>
                </c:pt>
                <c:pt idx="3897">
                  <c:v>510.1</c:v>
                </c:pt>
                <c:pt idx="3898">
                  <c:v>510.6</c:v>
                </c:pt>
                <c:pt idx="3899">
                  <c:v>518.70000000000005</c:v>
                </c:pt>
                <c:pt idx="3900">
                  <c:v>510.1</c:v>
                </c:pt>
                <c:pt idx="3901">
                  <c:v>523.5</c:v>
                </c:pt>
                <c:pt idx="3902">
                  <c:v>533.6</c:v>
                </c:pt>
                <c:pt idx="3903">
                  <c:v>536.70000000000005</c:v>
                </c:pt>
                <c:pt idx="3904">
                  <c:v>521.5</c:v>
                </c:pt>
                <c:pt idx="3905">
                  <c:v>522.6</c:v>
                </c:pt>
                <c:pt idx="3906">
                  <c:v>522.4</c:v>
                </c:pt>
                <c:pt idx="3907">
                  <c:v>495.2</c:v>
                </c:pt>
                <c:pt idx="3908">
                  <c:v>513</c:v>
                </c:pt>
                <c:pt idx="3909">
                  <c:v>501.3</c:v>
                </c:pt>
                <c:pt idx="3910">
                  <c:v>504.6</c:v>
                </c:pt>
                <c:pt idx="3911">
                  <c:v>509.1</c:v>
                </c:pt>
                <c:pt idx="3912">
                  <c:v>507.2</c:v>
                </c:pt>
                <c:pt idx="3913">
                  <c:v>511.6</c:v>
                </c:pt>
                <c:pt idx="3914">
                  <c:v>493.1</c:v>
                </c:pt>
                <c:pt idx="3915">
                  <c:v>506.2</c:v>
                </c:pt>
                <c:pt idx="3916">
                  <c:v>503.2</c:v>
                </c:pt>
                <c:pt idx="3917">
                  <c:v>508.7</c:v>
                </c:pt>
                <c:pt idx="3918">
                  <c:v>502.4</c:v>
                </c:pt>
                <c:pt idx="3919">
                  <c:v>507.4</c:v>
                </c:pt>
                <c:pt idx="3920">
                  <c:v>506.5</c:v>
                </c:pt>
                <c:pt idx="3921">
                  <c:v>503.9</c:v>
                </c:pt>
                <c:pt idx="3922">
                  <c:v>504.3</c:v>
                </c:pt>
                <c:pt idx="3923">
                  <c:v>504.2</c:v>
                </c:pt>
                <c:pt idx="3924">
                  <c:v>496.7</c:v>
                </c:pt>
                <c:pt idx="3925">
                  <c:v>506.6</c:v>
                </c:pt>
                <c:pt idx="3926">
                  <c:v>495.7</c:v>
                </c:pt>
                <c:pt idx="3927">
                  <c:v>507.1</c:v>
                </c:pt>
                <c:pt idx="3928">
                  <c:v>497.3</c:v>
                </c:pt>
                <c:pt idx="3929">
                  <c:v>505.1</c:v>
                </c:pt>
                <c:pt idx="3930">
                  <c:v>500.1</c:v>
                </c:pt>
                <c:pt idx="3931">
                  <c:v>505.1</c:v>
                </c:pt>
                <c:pt idx="3932">
                  <c:v>495.3</c:v>
                </c:pt>
                <c:pt idx="3933">
                  <c:v>494.1</c:v>
                </c:pt>
                <c:pt idx="3934">
                  <c:v>507.6</c:v>
                </c:pt>
                <c:pt idx="3935">
                  <c:v>513.6</c:v>
                </c:pt>
                <c:pt idx="3936">
                  <c:v>520</c:v>
                </c:pt>
                <c:pt idx="3937">
                  <c:v>518.20000000000005</c:v>
                </c:pt>
                <c:pt idx="3938">
                  <c:v>518.4</c:v>
                </c:pt>
                <c:pt idx="3939">
                  <c:v>509.3</c:v>
                </c:pt>
                <c:pt idx="3940">
                  <c:v>489.6</c:v>
                </c:pt>
                <c:pt idx="3941">
                  <c:v>501.3</c:v>
                </c:pt>
                <c:pt idx="3942">
                  <c:v>492.8</c:v>
                </c:pt>
                <c:pt idx="3943">
                  <c:v>475.7</c:v>
                </c:pt>
                <c:pt idx="3944">
                  <c:v>499.7</c:v>
                </c:pt>
                <c:pt idx="3945">
                  <c:v>491.1</c:v>
                </c:pt>
                <c:pt idx="3946">
                  <c:v>487.4</c:v>
                </c:pt>
                <c:pt idx="3947">
                  <c:v>495.2</c:v>
                </c:pt>
                <c:pt idx="3948">
                  <c:v>496.5</c:v>
                </c:pt>
                <c:pt idx="3949">
                  <c:v>501.4</c:v>
                </c:pt>
                <c:pt idx="3950">
                  <c:v>490.7</c:v>
                </c:pt>
                <c:pt idx="3951">
                  <c:v>488.9</c:v>
                </c:pt>
                <c:pt idx="3952">
                  <c:v>500.9</c:v>
                </c:pt>
                <c:pt idx="3953">
                  <c:v>492.6</c:v>
                </c:pt>
                <c:pt idx="3954">
                  <c:v>499.6</c:v>
                </c:pt>
                <c:pt idx="3955">
                  <c:v>489.4</c:v>
                </c:pt>
                <c:pt idx="3956">
                  <c:v>499.5</c:v>
                </c:pt>
                <c:pt idx="3957">
                  <c:v>503.5</c:v>
                </c:pt>
                <c:pt idx="3958">
                  <c:v>498.7</c:v>
                </c:pt>
                <c:pt idx="3959">
                  <c:v>484.7</c:v>
                </c:pt>
                <c:pt idx="3960">
                  <c:v>500.3</c:v>
                </c:pt>
                <c:pt idx="3961">
                  <c:v>494.9</c:v>
                </c:pt>
                <c:pt idx="3962">
                  <c:v>500</c:v>
                </c:pt>
                <c:pt idx="3963">
                  <c:v>495.7</c:v>
                </c:pt>
                <c:pt idx="3964">
                  <c:v>493.4</c:v>
                </c:pt>
                <c:pt idx="3965">
                  <c:v>478.9</c:v>
                </c:pt>
                <c:pt idx="3966">
                  <c:v>494.6</c:v>
                </c:pt>
                <c:pt idx="3967">
                  <c:v>497.4</c:v>
                </c:pt>
                <c:pt idx="3968">
                  <c:v>496.1</c:v>
                </c:pt>
                <c:pt idx="3969">
                  <c:v>498.6</c:v>
                </c:pt>
                <c:pt idx="3970">
                  <c:v>504.4</c:v>
                </c:pt>
                <c:pt idx="3971">
                  <c:v>509.8</c:v>
                </c:pt>
                <c:pt idx="3972">
                  <c:v>505.1</c:v>
                </c:pt>
                <c:pt idx="3973">
                  <c:v>489.7</c:v>
                </c:pt>
                <c:pt idx="3974">
                  <c:v>498.5</c:v>
                </c:pt>
                <c:pt idx="3975">
                  <c:v>497.9</c:v>
                </c:pt>
                <c:pt idx="3976">
                  <c:v>500.1</c:v>
                </c:pt>
                <c:pt idx="3977">
                  <c:v>500.6</c:v>
                </c:pt>
                <c:pt idx="3978">
                  <c:v>502.1</c:v>
                </c:pt>
                <c:pt idx="3979">
                  <c:v>502.1</c:v>
                </c:pt>
                <c:pt idx="3980">
                  <c:v>500.8</c:v>
                </c:pt>
                <c:pt idx="3981">
                  <c:v>499</c:v>
                </c:pt>
                <c:pt idx="3982">
                  <c:v>494</c:v>
                </c:pt>
                <c:pt idx="3983">
                  <c:v>501.1</c:v>
                </c:pt>
                <c:pt idx="3984">
                  <c:v>501.1</c:v>
                </c:pt>
                <c:pt idx="3985">
                  <c:v>484.2</c:v>
                </c:pt>
                <c:pt idx="3986">
                  <c:v>495.9</c:v>
                </c:pt>
                <c:pt idx="3987">
                  <c:v>498.2</c:v>
                </c:pt>
                <c:pt idx="3988">
                  <c:v>484.9</c:v>
                </c:pt>
                <c:pt idx="3989">
                  <c:v>487.2</c:v>
                </c:pt>
                <c:pt idx="3990">
                  <c:v>489.2</c:v>
                </c:pt>
                <c:pt idx="3991">
                  <c:v>486.5</c:v>
                </c:pt>
                <c:pt idx="3992">
                  <c:v>495</c:v>
                </c:pt>
                <c:pt idx="3993">
                  <c:v>498.7</c:v>
                </c:pt>
                <c:pt idx="3994">
                  <c:v>497.7</c:v>
                </c:pt>
                <c:pt idx="3995">
                  <c:v>493.9</c:v>
                </c:pt>
                <c:pt idx="3996">
                  <c:v>498.6</c:v>
                </c:pt>
                <c:pt idx="3997">
                  <c:v>489.3</c:v>
                </c:pt>
                <c:pt idx="3998">
                  <c:v>497.2</c:v>
                </c:pt>
                <c:pt idx="3999">
                  <c:v>487.2</c:v>
                </c:pt>
                <c:pt idx="4000">
                  <c:v>500.7</c:v>
                </c:pt>
                <c:pt idx="4001">
                  <c:v>499.6</c:v>
                </c:pt>
                <c:pt idx="4002">
                  <c:v>505.6</c:v>
                </c:pt>
                <c:pt idx="4003">
                  <c:v>517.1</c:v>
                </c:pt>
                <c:pt idx="4004">
                  <c:v>523.70000000000005</c:v>
                </c:pt>
                <c:pt idx="4005">
                  <c:v>518.20000000000005</c:v>
                </c:pt>
                <c:pt idx="4006">
                  <c:v>521.4</c:v>
                </c:pt>
                <c:pt idx="4007">
                  <c:v>502.4</c:v>
                </c:pt>
                <c:pt idx="4008">
                  <c:v>513.20000000000005</c:v>
                </c:pt>
                <c:pt idx="4009">
                  <c:v>507.2</c:v>
                </c:pt>
                <c:pt idx="4010">
                  <c:v>500.5</c:v>
                </c:pt>
                <c:pt idx="4011">
                  <c:v>499.9</c:v>
                </c:pt>
                <c:pt idx="4012">
                  <c:v>494.9</c:v>
                </c:pt>
                <c:pt idx="4013">
                  <c:v>490.7</c:v>
                </c:pt>
                <c:pt idx="4014">
                  <c:v>489.7</c:v>
                </c:pt>
                <c:pt idx="4015">
                  <c:v>492.5</c:v>
                </c:pt>
                <c:pt idx="4016">
                  <c:v>490.7</c:v>
                </c:pt>
                <c:pt idx="4017">
                  <c:v>486.5</c:v>
                </c:pt>
                <c:pt idx="4018">
                  <c:v>490.9</c:v>
                </c:pt>
                <c:pt idx="4019">
                  <c:v>490</c:v>
                </c:pt>
                <c:pt idx="4020">
                  <c:v>487.8</c:v>
                </c:pt>
                <c:pt idx="4021">
                  <c:v>489.7</c:v>
                </c:pt>
                <c:pt idx="4022">
                  <c:v>483.6</c:v>
                </c:pt>
                <c:pt idx="4023">
                  <c:v>483.3</c:v>
                </c:pt>
                <c:pt idx="4024">
                  <c:v>486</c:v>
                </c:pt>
                <c:pt idx="4025">
                  <c:v>490.4</c:v>
                </c:pt>
                <c:pt idx="4026">
                  <c:v>487.7</c:v>
                </c:pt>
                <c:pt idx="4027">
                  <c:v>487.6</c:v>
                </c:pt>
                <c:pt idx="4028">
                  <c:v>486</c:v>
                </c:pt>
                <c:pt idx="4029">
                  <c:v>483.3</c:v>
                </c:pt>
                <c:pt idx="4030">
                  <c:v>483</c:v>
                </c:pt>
                <c:pt idx="4031">
                  <c:v>488.8</c:v>
                </c:pt>
                <c:pt idx="4032">
                  <c:v>488.1</c:v>
                </c:pt>
                <c:pt idx="4033">
                  <c:v>474.8</c:v>
                </c:pt>
                <c:pt idx="4034">
                  <c:v>486.8</c:v>
                </c:pt>
                <c:pt idx="4035">
                  <c:v>483.5</c:v>
                </c:pt>
                <c:pt idx="4036">
                  <c:v>484.7</c:v>
                </c:pt>
                <c:pt idx="4037">
                  <c:v>481.1</c:v>
                </c:pt>
                <c:pt idx="4038">
                  <c:v>475.3</c:v>
                </c:pt>
                <c:pt idx="4039">
                  <c:v>473.7</c:v>
                </c:pt>
                <c:pt idx="4040">
                  <c:v>480.2</c:v>
                </c:pt>
                <c:pt idx="4041">
                  <c:v>481.8</c:v>
                </c:pt>
                <c:pt idx="4042">
                  <c:v>496.6</c:v>
                </c:pt>
                <c:pt idx="4043">
                  <c:v>486.7</c:v>
                </c:pt>
                <c:pt idx="4044">
                  <c:v>496.1</c:v>
                </c:pt>
                <c:pt idx="4045">
                  <c:v>508.3</c:v>
                </c:pt>
                <c:pt idx="4046">
                  <c:v>505.4</c:v>
                </c:pt>
                <c:pt idx="4047">
                  <c:v>511.1</c:v>
                </c:pt>
                <c:pt idx="4048">
                  <c:v>504.9</c:v>
                </c:pt>
                <c:pt idx="4049">
                  <c:v>482</c:v>
                </c:pt>
                <c:pt idx="4050">
                  <c:v>482.3</c:v>
                </c:pt>
                <c:pt idx="4051">
                  <c:v>479.3</c:v>
                </c:pt>
                <c:pt idx="4052">
                  <c:v>478.2</c:v>
                </c:pt>
                <c:pt idx="4053">
                  <c:v>483.8</c:v>
                </c:pt>
                <c:pt idx="4054">
                  <c:v>479.2</c:v>
                </c:pt>
                <c:pt idx="4055">
                  <c:v>487.6</c:v>
                </c:pt>
                <c:pt idx="4056">
                  <c:v>483.1</c:v>
                </c:pt>
                <c:pt idx="4057">
                  <c:v>491.2</c:v>
                </c:pt>
                <c:pt idx="4058">
                  <c:v>490.1</c:v>
                </c:pt>
                <c:pt idx="4059">
                  <c:v>474.8</c:v>
                </c:pt>
                <c:pt idx="4060">
                  <c:v>485.9</c:v>
                </c:pt>
                <c:pt idx="4061">
                  <c:v>470.5</c:v>
                </c:pt>
                <c:pt idx="4062">
                  <c:v>480.8</c:v>
                </c:pt>
                <c:pt idx="4063">
                  <c:v>489.9</c:v>
                </c:pt>
                <c:pt idx="4064">
                  <c:v>497.1</c:v>
                </c:pt>
                <c:pt idx="4065">
                  <c:v>504.1</c:v>
                </c:pt>
                <c:pt idx="4066">
                  <c:v>505.3</c:v>
                </c:pt>
                <c:pt idx="4067">
                  <c:v>510.5</c:v>
                </c:pt>
                <c:pt idx="4068">
                  <c:v>512</c:v>
                </c:pt>
                <c:pt idx="4069">
                  <c:v>513.79999999999995</c:v>
                </c:pt>
                <c:pt idx="4070">
                  <c:v>508.8</c:v>
                </c:pt>
                <c:pt idx="4071">
                  <c:v>499.3</c:v>
                </c:pt>
                <c:pt idx="4072">
                  <c:v>505.4</c:v>
                </c:pt>
                <c:pt idx="4073">
                  <c:v>495</c:v>
                </c:pt>
                <c:pt idx="4074">
                  <c:v>494.9</c:v>
                </c:pt>
                <c:pt idx="4075">
                  <c:v>495.1</c:v>
                </c:pt>
                <c:pt idx="4076">
                  <c:v>499.5</c:v>
                </c:pt>
                <c:pt idx="4077">
                  <c:v>492.9</c:v>
                </c:pt>
                <c:pt idx="4078">
                  <c:v>496.3</c:v>
                </c:pt>
                <c:pt idx="4079">
                  <c:v>498.5</c:v>
                </c:pt>
                <c:pt idx="4080">
                  <c:v>483.8</c:v>
                </c:pt>
                <c:pt idx="4081">
                  <c:v>491.2</c:v>
                </c:pt>
                <c:pt idx="4082">
                  <c:v>488.9</c:v>
                </c:pt>
                <c:pt idx="4083">
                  <c:v>485.1</c:v>
                </c:pt>
                <c:pt idx="4084">
                  <c:v>495.8</c:v>
                </c:pt>
                <c:pt idx="4085">
                  <c:v>480</c:v>
                </c:pt>
                <c:pt idx="4086">
                  <c:v>476.4</c:v>
                </c:pt>
                <c:pt idx="4087">
                  <c:v>471.1</c:v>
                </c:pt>
                <c:pt idx="4088">
                  <c:v>490.3</c:v>
                </c:pt>
                <c:pt idx="4089">
                  <c:v>501.4</c:v>
                </c:pt>
                <c:pt idx="4090">
                  <c:v>505.8</c:v>
                </c:pt>
                <c:pt idx="4091">
                  <c:v>514.20000000000005</c:v>
                </c:pt>
                <c:pt idx="4092">
                  <c:v>500.4</c:v>
                </c:pt>
                <c:pt idx="4093">
                  <c:v>499.9</c:v>
                </c:pt>
                <c:pt idx="4094">
                  <c:v>489.3</c:v>
                </c:pt>
                <c:pt idx="4095">
                  <c:v>488.1</c:v>
                </c:pt>
                <c:pt idx="4096">
                  <c:v>498.9</c:v>
                </c:pt>
                <c:pt idx="4097">
                  <c:v>487</c:v>
                </c:pt>
                <c:pt idx="4098">
                  <c:v>487.2</c:v>
                </c:pt>
                <c:pt idx="4099">
                  <c:v>493.9</c:v>
                </c:pt>
                <c:pt idx="4100">
                  <c:v>486.9</c:v>
                </c:pt>
                <c:pt idx="4101">
                  <c:v>480.5</c:v>
                </c:pt>
                <c:pt idx="4102">
                  <c:v>481.2</c:v>
                </c:pt>
                <c:pt idx="4103">
                  <c:v>500.2</c:v>
                </c:pt>
                <c:pt idx="4104">
                  <c:v>505.2</c:v>
                </c:pt>
                <c:pt idx="4105">
                  <c:v>498.3</c:v>
                </c:pt>
                <c:pt idx="4106">
                  <c:v>498.8</c:v>
                </c:pt>
                <c:pt idx="4107">
                  <c:v>485.5</c:v>
                </c:pt>
                <c:pt idx="4108">
                  <c:v>472.9</c:v>
                </c:pt>
                <c:pt idx="4109">
                  <c:v>492.7</c:v>
                </c:pt>
                <c:pt idx="4110">
                  <c:v>488.9</c:v>
                </c:pt>
                <c:pt idx="4111">
                  <c:v>489.5</c:v>
                </c:pt>
                <c:pt idx="4112">
                  <c:v>477.7</c:v>
                </c:pt>
                <c:pt idx="4113">
                  <c:v>493.7</c:v>
                </c:pt>
                <c:pt idx="4114">
                  <c:v>492.4</c:v>
                </c:pt>
                <c:pt idx="4115">
                  <c:v>490.1</c:v>
                </c:pt>
                <c:pt idx="4116">
                  <c:v>499.3</c:v>
                </c:pt>
                <c:pt idx="4117">
                  <c:v>495.1</c:v>
                </c:pt>
                <c:pt idx="4118">
                  <c:v>498.5</c:v>
                </c:pt>
                <c:pt idx="4119">
                  <c:v>493.8</c:v>
                </c:pt>
                <c:pt idx="4120">
                  <c:v>497.8</c:v>
                </c:pt>
                <c:pt idx="4121">
                  <c:v>494.6</c:v>
                </c:pt>
                <c:pt idx="4122">
                  <c:v>496.2</c:v>
                </c:pt>
                <c:pt idx="4123">
                  <c:v>487.6</c:v>
                </c:pt>
                <c:pt idx="4124">
                  <c:v>489.5</c:v>
                </c:pt>
                <c:pt idx="4125">
                  <c:v>486.8</c:v>
                </c:pt>
                <c:pt idx="4126">
                  <c:v>479.6</c:v>
                </c:pt>
                <c:pt idx="4127">
                  <c:v>492.3</c:v>
                </c:pt>
                <c:pt idx="4128">
                  <c:v>480.4</c:v>
                </c:pt>
                <c:pt idx="4129">
                  <c:v>484.7</c:v>
                </c:pt>
                <c:pt idx="4130">
                  <c:v>485.8</c:v>
                </c:pt>
                <c:pt idx="4131">
                  <c:v>491.8</c:v>
                </c:pt>
                <c:pt idx="4132">
                  <c:v>473.3</c:v>
                </c:pt>
                <c:pt idx="4133">
                  <c:v>490.5</c:v>
                </c:pt>
                <c:pt idx="4134">
                  <c:v>485</c:v>
                </c:pt>
                <c:pt idx="4135">
                  <c:v>484.6</c:v>
                </c:pt>
                <c:pt idx="4136">
                  <c:v>491.9</c:v>
                </c:pt>
                <c:pt idx="4137">
                  <c:v>497.4</c:v>
                </c:pt>
                <c:pt idx="4138">
                  <c:v>502.7</c:v>
                </c:pt>
                <c:pt idx="4139">
                  <c:v>483.2</c:v>
                </c:pt>
                <c:pt idx="4140">
                  <c:v>491.6</c:v>
                </c:pt>
                <c:pt idx="4141">
                  <c:v>494.5</c:v>
                </c:pt>
                <c:pt idx="4142">
                  <c:v>473.2</c:v>
                </c:pt>
                <c:pt idx="4143">
                  <c:v>492.3</c:v>
                </c:pt>
                <c:pt idx="4144">
                  <c:v>492.4</c:v>
                </c:pt>
                <c:pt idx="4145">
                  <c:v>488.9</c:v>
                </c:pt>
                <c:pt idx="4146">
                  <c:v>483.9</c:v>
                </c:pt>
                <c:pt idx="4147">
                  <c:v>470.6</c:v>
                </c:pt>
                <c:pt idx="4148">
                  <c:v>488.6</c:v>
                </c:pt>
                <c:pt idx="4149">
                  <c:v>487.7</c:v>
                </c:pt>
                <c:pt idx="4150">
                  <c:v>484.5</c:v>
                </c:pt>
                <c:pt idx="4151">
                  <c:v>472.6</c:v>
                </c:pt>
                <c:pt idx="4152">
                  <c:v>482.5</c:v>
                </c:pt>
                <c:pt idx="4153">
                  <c:v>483.5</c:v>
                </c:pt>
                <c:pt idx="4154">
                  <c:v>486.9</c:v>
                </c:pt>
                <c:pt idx="4155">
                  <c:v>489.3</c:v>
                </c:pt>
                <c:pt idx="4156">
                  <c:v>474.6</c:v>
                </c:pt>
                <c:pt idx="4157">
                  <c:v>485.9</c:v>
                </c:pt>
                <c:pt idx="4158">
                  <c:v>486</c:v>
                </c:pt>
                <c:pt idx="4159">
                  <c:v>469.2</c:v>
                </c:pt>
                <c:pt idx="4160">
                  <c:v>486.1</c:v>
                </c:pt>
                <c:pt idx="4161">
                  <c:v>483.8</c:v>
                </c:pt>
                <c:pt idx="4162">
                  <c:v>477.2</c:v>
                </c:pt>
                <c:pt idx="4163">
                  <c:v>471.8</c:v>
                </c:pt>
                <c:pt idx="4164">
                  <c:v>482.8</c:v>
                </c:pt>
                <c:pt idx="4165">
                  <c:v>484</c:v>
                </c:pt>
                <c:pt idx="4166">
                  <c:v>484.8</c:v>
                </c:pt>
                <c:pt idx="4167">
                  <c:v>484</c:v>
                </c:pt>
                <c:pt idx="4168">
                  <c:v>481.1</c:v>
                </c:pt>
                <c:pt idx="4169">
                  <c:v>476.3</c:v>
                </c:pt>
                <c:pt idx="4170">
                  <c:v>474.4</c:v>
                </c:pt>
                <c:pt idx="4171">
                  <c:v>457.1</c:v>
                </c:pt>
                <c:pt idx="4172">
                  <c:v>481.5</c:v>
                </c:pt>
                <c:pt idx="4173">
                  <c:v>477.5</c:v>
                </c:pt>
                <c:pt idx="4174">
                  <c:v>473.1</c:v>
                </c:pt>
                <c:pt idx="4175">
                  <c:v>482.4</c:v>
                </c:pt>
                <c:pt idx="4176">
                  <c:v>483.8</c:v>
                </c:pt>
                <c:pt idx="4177">
                  <c:v>491.8</c:v>
                </c:pt>
                <c:pt idx="4178">
                  <c:v>494.6</c:v>
                </c:pt>
                <c:pt idx="4179">
                  <c:v>496.7</c:v>
                </c:pt>
                <c:pt idx="4180">
                  <c:v>509.2</c:v>
                </c:pt>
                <c:pt idx="4181">
                  <c:v>507.7</c:v>
                </c:pt>
                <c:pt idx="4182">
                  <c:v>497.8</c:v>
                </c:pt>
                <c:pt idx="4183">
                  <c:v>496</c:v>
                </c:pt>
                <c:pt idx="4184">
                  <c:v>485.2</c:v>
                </c:pt>
                <c:pt idx="4185">
                  <c:v>488</c:v>
                </c:pt>
                <c:pt idx="4186">
                  <c:v>487</c:v>
                </c:pt>
                <c:pt idx="4187">
                  <c:v>490.5</c:v>
                </c:pt>
                <c:pt idx="4188">
                  <c:v>493.4</c:v>
                </c:pt>
                <c:pt idx="4189">
                  <c:v>482.3</c:v>
                </c:pt>
                <c:pt idx="4190">
                  <c:v>492.5</c:v>
                </c:pt>
                <c:pt idx="4191">
                  <c:v>490.6</c:v>
                </c:pt>
                <c:pt idx="4192">
                  <c:v>499.5</c:v>
                </c:pt>
                <c:pt idx="4193">
                  <c:v>500.6</c:v>
                </c:pt>
                <c:pt idx="4194">
                  <c:v>494.5</c:v>
                </c:pt>
                <c:pt idx="4195">
                  <c:v>483.5</c:v>
                </c:pt>
                <c:pt idx="4196">
                  <c:v>493.1</c:v>
                </c:pt>
                <c:pt idx="4197">
                  <c:v>497.8</c:v>
                </c:pt>
                <c:pt idx="4198">
                  <c:v>482.8</c:v>
                </c:pt>
                <c:pt idx="4199">
                  <c:v>501.5</c:v>
                </c:pt>
                <c:pt idx="4200">
                  <c:v>499.7</c:v>
                </c:pt>
                <c:pt idx="4201">
                  <c:v>491.5</c:v>
                </c:pt>
                <c:pt idx="4202">
                  <c:v>490.9</c:v>
                </c:pt>
                <c:pt idx="4203">
                  <c:v>496.4</c:v>
                </c:pt>
                <c:pt idx="4204">
                  <c:v>500.9</c:v>
                </c:pt>
                <c:pt idx="4205">
                  <c:v>495.3</c:v>
                </c:pt>
                <c:pt idx="4206">
                  <c:v>509.6</c:v>
                </c:pt>
                <c:pt idx="4207">
                  <c:v>510.3</c:v>
                </c:pt>
                <c:pt idx="4208">
                  <c:v>524.6</c:v>
                </c:pt>
                <c:pt idx="4209">
                  <c:v>518.5</c:v>
                </c:pt>
                <c:pt idx="4210">
                  <c:v>508.8</c:v>
                </c:pt>
                <c:pt idx="4211">
                  <c:v>500.7</c:v>
                </c:pt>
                <c:pt idx="4212">
                  <c:v>485.2</c:v>
                </c:pt>
                <c:pt idx="4213">
                  <c:v>499.6</c:v>
                </c:pt>
                <c:pt idx="4214">
                  <c:v>501.7</c:v>
                </c:pt>
                <c:pt idx="4215">
                  <c:v>498.8</c:v>
                </c:pt>
                <c:pt idx="4216">
                  <c:v>496.8</c:v>
                </c:pt>
                <c:pt idx="4217">
                  <c:v>495.6</c:v>
                </c:pt>
                <c:pt idx="4218">
                  <c:v>494.8</c:v>
                </c:pt>
                <c:pt idx="4219">
                  <c:v>492.8</c:v>
                </c:pt>
                <c:pt idx="4220">
                  <c:v>500.4</c:v>
                </c:pt>
                <c:pt idx="4221">
                  <c:v>510.6</c:v>
                </c:pt>
                <c:pt idx="4222">
                  <c:v>516.29999999999995</c:v>
                </c:pt>
                <c:pt idx="4223">
                  <c:v>510.3</c:v>
                </c:pt>
                <c:pt idx="4224">
                  <c:v>520.5</c:v>
                </c:pt>
                <c:pt idx="4225">
                  <c:v>522.70000000000005</c:v>
                </c:pt>
                <c:pt idx="4226">
                  <c:v>521.1</c:v>
                </c:pt>
                <c:pt idx="4227">
                  <c:v>515</c:v>
                </c:pt>
                <c:pt idx="4228">
                  <c:v>515.9</c:v>
                </c:pt>
                <c:pt idx="4229">
                  <c:v>500.6</c:v>
                </c:pt>
                <c:pt idx="4230">
                  <c:v>498.9</c:v>
                </c:pt>
                <c:pt idx="4231">
                  <c:v>504.8</c:v>
                </c:pt>
                <c:pt idx="4232">
                  <c:v>500.4</c:v>
                </c:pt>
                <c:pt idx="4233">
                  <c:v>503.8</c:v>
                </c:pt>
                <c:pt idx="4234">
                  <c:v>504.3</c:v>
                </c:pt>
                <c:pt idx="4235">
                  <c:v>505.7</c:v>
                </c:pt>
                <c:pt idx="4236">
                  <c:v>523.1</c:v>
                </c:pt>
                <c:pt idx="4237">
                  <c:v>531</c:v>
                </c:pt>
                <c:pt idx="4238">
                  <c:v>513.20000000000005</c:v>
                </c:pt>
                <c:pt idx="4239">
                  <c:v>517.20000000000005</c:v>
                </c:pt>
                <c:pt idx="4240">
                  <c:v>514.70000000000005</c:v>
                </c:pt>
                <c:pt idx="4241">
                  <c:v>513.6</c:v>
                </c:pt>
                <c:pt idx="4242">
                  <c:v>514.1</c:v>
                </c:pt>
                <c:pt idx="4243">
                  <c:v>505.6</c:v>
                </c:pt>
                <c:pt idx="4244">
                  <c:v>506.6</c:v>
                </c:pt>
                <c:pt idx="4245">
                  <c:v>501.7</c:v>
                </c:pt>
                <c:pt idx="4246">
                  <c:v>511.6</c:v>
                </c:pt>
                <c:pt idx="4247">
                  <c:v>510.6</c:v>
                </c:pt>
                <c:pt idx="4248">
                  <c:v>502.6</c:v>
                </c:pt>
                <c:pt idx="4249">
                  <c:v>511.9</c:v>
                </c:pt>
                <c:pt idx="4250">
                  <c:v>511.4</c:v>
                </c:pt>
                <c:pt idx="4251">
                  <c:v>516.20000000000005</c:v>
                </c:pt>
                <c:pt idx="4252">
                  <c:v>518.9</c:v>
                </c:pt>
                <c:pt idx="4253">
                  <c:v>502.4</c:v>
                </c:pt>
                <c:pt idx="4254">
                  <c:v>509.6</c:v>
                </c:pt>
                <c:pt idx="4255">
                  <c:v>526.6</c:v>
                </c:pt>
                <c:pt idx="4256">
                  <c:v>532.9</c:v>
                </c:pt>
                <c:pt idx="4257">
                  <c:v>538.20000000000005</c:v>
                </c:pt>
                <c:pt idx="4258">
                  <c:v>537.79999999999995</c:v>
                </c:pt>
                <c:pt idx="4259">
                  <c:v>524.6</c:v>
                </c:pt>
                <c:pt idx="4260">
                  <c:v>514.70000000000005</c:v>
                </c:pt>
                <c:pt idx="4261">
                  <c:v>508.3</c:v>
                </c:pt>
                <c:pt idx="4262">
                  <c:v>508.1</c:v>
                </c:pt>
                <c:pt idx="4263">
                  <c:v>514.29999999999995</c:v>
                </c:pt>
                <c:pt idx="4264">
                  <c:v>500</c:v>
                </c:pt>
                <c:pt idx="4265">
                  <c:v>523.9</c:v>
                </c:pt>
                <c:pt idx="4266">
                  <c:v>527.20000000000005</c:v>
                </c:pt>
                <c:pt idx="4267">
                  <c:v>523.29999999999995</c:v>
                </c:pt>
                <c:pt idx="4268">
                  <c:v>523</c:v>
                </c:pt>
                <c:pt idx="4269">
                  <c:v>509.5</c:v>
                </c:pt>
                <c:pt idx="4270">
                  <c:v>515.29999999999995</c:v>
                </c:pt>
                <c:pt idx="4271">
                  <c:v>520.5</c:v>
                </c:pt>
                <c:pt idx="4272">
                  <c:v>513.4</c:v>
                </c:pt>
                <c:pt idx="4273">
                  <c:v>513.70000000000005</c:v>
                </c:pt>
                <c:pt idx="4274">
                  <c:v>509.4</c:v>
                </c:pt>
                <c:pt idx="4275">
                  <c:v>524.70000000000005</c:v>
                </c:pt>
                <c:pt idx="4276">
                  <c:v>532.4</c:v>
                </c:pt>
                <c:pt idx="4277">
                  <c:v>528.4</c:v>
                </c:pt>
                <c:pt idx="4278">
                  <c:v>527.9</c:v>
                </c:pt>
                <c:pt idx="4279">
                  <c:v>528.79999999999995</c:v>
                </c:pt>
                <c:pt idx="4280">
                  <c:v>531.70000000000005</c:v>
                </c:pt>
                <c:pt idx="4281">
                  <c:v>525.20000000000005</c:v>
                </c:pt>
                <c:pt idx="4282">
                  <c:v>507.3</c:v>
                </c:pt>
                <c:pt idx="4283">
                  <c:v>511.7</c:v>
                </c:pt>
                <c:pt idx="4284">
                  <c:v>515.29999999999995</c:v>
                </c:pt>
                <c:pt idx="4285">
                  <c:v>519</c:v>
                </c:pt>
                <c:pt idx="4286">
                  <c:v>513</c:v>
                </c:pt>
                <c:pt idx="4287">
                  <c:v>508.5</c:v>
                </c:pt>
                <c:pt idx="4288">
                  <c:v>514.1</c:v>
                </c:pt>
                <c:pt idx="4289">
                  <c:v>510.8</c:v>
                </c:pt>
                <c:pt idx="4290">
                  <c:v>512.9</c:v>
                </c:pt>
                <c:pt idx="4291">
                  <c:v>506.8</c:v>
                </c:pt>
                <c:pt idx="4292">
                  <c:v>508.2</c:v>
                </c:pt>
                <c:pt idx="4293">
                  <c:v>511.7</c:v>
                </c:pt>
                <c:pt idx="4294">
                  <c:v>532.1</c:v>
                </c:pt>
                <c:pt idx="4295">
                  <c:v>525.4</c:v>
                </c:pt>
                <c:pt idx="4296">
                  <c:v>536.70000000000005</c:v>
                </c:pt>
                <c:pt idx="4297">
                  <c:v>533.29999999999995</c:v>
                </c:pt>
                <c:pt idx="4298">
                  <c:v>508.1</c:v>
                </c:pt>
                <c:pt idx="4299">
                  <c:v>517.4</c:v>
                </c:pt>
                <c:pt idx="4300">
                  <c:v>521.5</c:v>
                </c:pt>
                <c:pt idx="4301">
                  <c:v>498</c:v>
                </c:pt>
                <c:pt idx="4302">
                  <c:v>508.3</c:v>
                </c:pt>
                <c:pt idx="4303">
                  <c:v>512.70000000000005</c:v>
                </c:pt>
                <c:pt idx="4304">
                  <c:v>500</c:v>
                </c:pt>
                <c:pt idx="4305">
                  <c:v>515.79999999999995</c:v>
                </c:pt>
                <c:pt idx="4306">
                  <c:v>507.9</c:v>
                </c:pt>
                <c:pt idx="4307">
                  <c:v>518.79999999999995</c:v>
                </c:pt>
                <c:pt idx="4308">
                  <c:v>516.79999999999995</c:v>
                </c:pt>
                <c:pt idx="4309">
                  <c:v>524.5</c:v>
                </c:pt>
                <c:pt idx="4310">
                  <c:v>534.9</c:v>
                </c:pt>
                <c:pt idx="4311">
                  <c:v>537.4</c:v>
                </c:pt>
                <c:pt idx="4312">
                  <c:v>531.70000000000005</c:v>
                </c:pt>
                <c:pt idx="4313">
                  <c:v>533.70000000000005</c:v>
                </c:pt>
                <c:pt idx="4314">
                  <c:v>522.9</c:v>
                </c:pt>
                <c:pt idx="4315">
                  <c:v>510</c:v>
                </c:pt>
                <c:pt idx="4316">
                  <c:v>504.1</c:v>
                </c:pt>
                <c:pt idx="4317">
                  <c:v>507</c:v>
                </c:pt>
                <c:pt idx="4318">
                  <c:v>518.20000000000005</c:v>
                </c:pt>
                <c:pt idx="4319">
                  <c:v>522.1</c:v>
                </c:pt>
                <c:pt idx="4320">
                  <c:v>515.9</c:v>
                </c:pt>
                <c:pt idx="4321">
                  <c:v>517.79999999999995</c:v>
                </c:pt>
                <c:pt idx="4322">
                  <c:v>515.9</c:v>
                </c:pt>
                <c:pt idx="4323">
                  <c:v>521.5</c:v>
                </c:pt>
                <c:pt idx="4324">
                  <c:v>534.9</c:v>
                </c:pt>
                <c:pt idx="4325">
                  <c:v>547.1</c:v>
                </c:pt>
                <c:pt idx="4326">
                  <c:v>543.20000000000005</c:v>
                </c:pt>
                <c:pt idx="4327">
                  <c:v>525.6</c:v>
                </c:pt>
                <c:pt idx="4328">
                  <c:v>534.5</c:v>
                </c:pt>
                <c:pt idx="4329">
                  <c:v>533.20000000000005</c:v>
                </c:pt>
                <c:pt idx="4330">
                  <c:v>525.79999999999995</c:v>
                </c:pt>
                <c:pt idx="4331">
                  <c:v>512.79999999999995</c:v>
                </c:pt>
                <c:pt idx="4332">
                  <c:v>514.70000000000005</c:v>
                </c:pt>
                <c:pt idx="4333">
                  <c:v>521.20000000000005</c:v>
                </c:pt>
                <c:pt idx="4334">
                  <c:v>526.79999999999995</c:v>
                </c:pt>
                <c:pt idx="4335">
                  <c:v>524.70000000000005</c:v>
                </c:pt>
                <c:pt idx="4336">
                  <c:v>525.4</c:v>
                </c:pt>
                <c:pt idx="4337">
                  <c:v>516.4</c:v>
                </c:pt>
                <c:pt idx="4338">
                  <c:v>521.9</c:v>
                </c:pt>
                <c:pt idx="4339">
                  <c:v>522.70000000000005</c:v>
                </c:pt>
                <c:pt idx="4340">
                  <c:v>518.20000000000005</c:v>
                </c:pt>
                <c:pt idx="4341">
                  <c:v>537.1</c:v>
                </c:pt>
                <c:pt idx="4342">
                  <c:v>535.70000000000005</c:v>
                </c:pt>
                <c:pt idx="4343">
                  <c:v>538.6</c:v>
                </c:pt>
                <c:pt idx="4344">
                  <c:v>523.5</c:v>
                </c:pt>
                <c:pt idx="4345">
                  <c:v>528.6</c:v>
                </c:pt>
                <c:pt idx="4346">
                  <c:v>525.4</c:v>
                </c:pt>
                <c:pt idx="4347">
                  <c:v>514.70000000000005</c:v>
                </c:pt>
                <c:pt idx="4348">
                  <c:v>526.4</c:v>
                </c:pt>
                <c:pt idx="4349">
                  <c:v>527</c:v>
                </c:pt>
                <c:pt idx="4350">
                  <c:v>511.1</c:v>
                </c:pt>
                <c:pt idx="4351">
                  <c:v>523.4</c:v>
                </c:pt>
                <c:pt idx="4352">
                  <c:v>507.8</c:v>
                </c:pt>
                <c:pt idx="4353">
                  <c:v>513</c:v>
                </c:pt>
                <c:pt idx="4354">
                  <c:v>529.1</c:v>
                </c:pt>
                <c:pt idx="4355">
                  <c:v>539.79999999999995</c:v>
                </c:pt>
                <c:pt idx="4356">
                  <c:v>549</c:v>
                </c:pt>
                <c:pt idx="4357">
                  <c:v>551.20000000000005</c:v>
                </c:pt>
                <c:pt idx="4358">
                  <c:v>551.20000000000005</c:v>
                </c:pt>
                <c:pt idx="4359">
                  <c:v>530.20000000000005</c:v>
                </c:pt>
                <c:pt idx="4360">
                  <c:v>529.70000000000005</c:v>
                </c:pt>
                <c:pt idx="4361">
                  <c:v>533.1</c:v>
                </c:pt>
                <c:pt idx="4362">
                  <c:v>528.29999999999995</c:v>
                </c:pt>
                <c:pt idx="4363">
                  <c:v>528.9</c:v>
                </c:pt>
                <c:pt idx="4364">
                  <c:v>526.20000000000005</c:v>
                </c:pt>
                <c:pt idx="4365">
                  <c:v>524.4</c:v>
                </c:pt>
                <c:pt idx="4366">
                  <c:v>522.20000000000005</c:v>
                </c:pt>
                <c:pt idx="4367">
                  <c:v>510.8</c:v>
                </c:pt>
                <c:pt idx="4368">
                  <c:v>516.1</c:v>
                </c:pt>
                <c:pt idx="4369">
                  <c:v>516.20000000000005</c:v>
                </c:pt>
                <c:pt idx="4370">
                  <c:v>506.1</c:v>
                </c:pt>
                <c:pt idx="4371">
                  <c:v>507.7</c:v>
                </c:pt>
                <c:pt idx="4372">
                  <c:v>512.5</c:v>
                </c:pt>
                <c:pt idx="4373">
                  <c:v>493.7</c:v>
                </c:pt>
                <c:pt idx="4374">
                  <c:v>506.6</c:v>
                </c:pt>
                <c:pt idx="4375">
                  <c:v>513</c:v>
                </c:pt>
                <c:pt idx="4376">
                  <c:v>496.4</c:v>
                </c:pt>
                <c:pt idx="4377">
                  <c:v>509.3</c:v>
                </c:pt>
                <c:pt idx="4378">
                  <c:v>509.5</c:v>
                </c:pt>
                <c:pt idx="4379">
                  <c:v>506.7</c:v>
                </c:pt>
                <c:pt idx="4380">
                  <c:v>502.4</c:v>
                </c:pt>
                <c:pt idx="4381">
                  <c:v>498.4</c:v>
                </c:pt>
                <c:pt idx="4382">
                  <c:v>505.3</c:v>
                </c:pt>
                <c:pt idx="4383">
                  <c:v>505.6</c:v>
                </c:pt>
                <c:pt idx="4384">
                  <c:v>508.6</c:v>
                </c:pt>
                <c:pt idx="4385">
                  <c:v>511.6</c:v>
                </c:pt>
                <c:pt idx="4386">
                  <c:v>510.6</c:v>
                </c:pt>
                <c:pt idx="4387">
                  <c:v>517</c:v>
                </c:pt>
                <c:pt idx="4388">
                  <c:v>520.70000000000005</c:v>
                </c:pt>
                <c:pt idx="4389">
                  <c:v>520.9</c:v>
                </c:pt>
                <c:pt idx="4390">
                  <c:v>516.70000000000005</c:v>
                </c:pt>
                <c:pt idx="4391">
                  <c:v>507.6</c:v>
                </c:pt>
                <c:pt idx="4392">
                  <c:v>493.4</c:v>
                </c:pt>
                <c:pt idx="4393">
                  <c:v>507.4</c:v>
                </c:pt>
                <c:pt idx="4394">
                  <c:v>508.2</c:v>
                </c:pt>
                <c:pt idx="4395">
                  <c:v>505.3</c:v>
                </c:pt>
                <c:pt idx="4396">
                  <c:v>503.9</c:v>
                </c:pt>
                <c:pt idx="4397">
                  <c:v>505.1</c:v>
                </c:pt>
                <c:pt idx="4398">
                  <c:v>488.7</c:v>
                </c:pt>
                <c:pt idx="4399">
                  <c:v>490</c:v>
                </c:pt>
                <c:pt idx="4400">
                  <c:v>505.9</c:v>
                </c:pt>
                <c:pt idx="4401">
                  <c:v>502.4</c:v>
                </c:pt>
                <c:pt idx="4402">
                  <c:v>500.2</c:v>
                </c:pt>
                <c:pt idx="4403">
                  <c:v>502.9</c:v>
                </c:pt>
                <c:pt idx="4404">
                  <c:v>506.1</c:v>
                </c:pt>
                <c:pt idx="4405">
                  <c:v>495.7</c:v>
                </c:pt>
                <c:pt idx="4406">
                  <c:v>503.9</c:v>
                </c:pt>
                <c:pt idx="4407">
                  <c:v>501.8</c:v>
                </c:pt>
                <c:pt idx="4408">
                  <c:v>482.5</c:v>
                </c:pt>
                <c:pt idx="4409">
                  <c:v>501.3</c:v>
                </c:pt>
                <c:pt idx="4410">
                  <c:v>500.8</c:v>
                </c:pt>
                <c:pt idx="4411">
                  <c:v>497.9</c:v>
                </c:pt>
                <c:pt idx="4412">
                  <c:v>498.5</c:v>
                </c:pt>
                <c:pt idx="4413">
                  <c:v>510.7</c:v>
                </c:pt>
                <c:pt idx="4414">
                  <c:v>499.3</c:v>
                </c:pt>
                <c:pt idx="4415">
                  <c:v>525.6</c:v>
                </c:pt>
                <c:pt idx="4416">
                  <c:v>523.1</c:v>
                </c:pt>
                <c:pt idx="4417">
                  <c:v>521.4</c:v>
                </c:pt>
                <c:pt idx="4418">
                  <c:v>537.79999999999995</c:v>
                </c:pt>
                <c:pt idx="4419">
                  <c:v>537.6</c:v>
                </c:pt>
                <c:pt idx="4420">
                  <c:v>512.5</c:v>
                </c:pt>
                <c:pt idx="4421">
                  <c:v>514.5</c:v>
                </c:pt>
                <c:pt idx="4422">
                  <c:v>512.70000000000005</c:v>
                </c:pt>
                <c:pt idx="4423">
                  <c:v>509.1</c:v>
                </c:pt>
                <c:pt idx="4424">
                  <c:v>514.70000000000005</c:v>
                </c:pt>
                <c:pt idx="4425">
                  <c:v>512.20000000000005</c:v>
                </c:pt>
                <c:pt idx="4426">
                  <c:v>499.3</c:v>
                </c:pt>
                <c:pt idx="4427">
                  <c:v>499.3</c:v>
                </c:pt>
                <c:pt idx="4428">
                  <c:v>496.8</c:v>
                </c:pt>
                <c:pt idx="4429">
                  <c:v>504.1</c:v>
                </c:pt>
                <c:pt idx="4430">
                  <c:v>493.9</c:v>
                </c:pt>
                <c:pt idx="4431">
                  <c:v>509.9</c:v>
                </c:pt>
                <c:pt idx="4432">
                  <c:v>496.8</c:v>
                </c:pt>
                <c:pt idx="4433">
                  <c:v>527.5</c:v>
                </c:pt>
                <c:pt idx="4434">
                  <c:v>530.6</c:v>
                </c:pt>
                <c:pt idx="4435">
                  <c:v>539.70000000000005</c:v>
                </c:pt>
                <c:pt idx="4436">
                  <c:v>526</c:v>
                </c:pt>
                <c:pt idx="4437">
                  <c:v>533.1</c:v>
                </c:pt>
                <c:pt idx="4438">
                  <c:v>520.5</c:v>
                </c:pt>
                <c:pt idx="4439">
                  <c:v>531.70000000000005</c:v>
                </c:pt>
                <c:pt idx="4440">
                  <c:v>534.9</c:v>
                </c:pt>
                <c:pt idx="4441">
                  <c:v>535.9</c:v>
                </c:pt>
                <c:pt idx="4442">
                  <c:v>538.6</c:v>
                </c:pt>
                <c:pt idx="4443">
                  <c:v>533.1</c:v>
                </c:pt>
                <c:pt idx="4444">
                  <c:v>519.70000000000005</c:v>
                </c:pt>
                <c:pt idx="4445">
                  <c:v>531.29999999999995</c:v>
                </c:pt>
                <c:pt idx="4446">
                  <c:v>524.4</c:v>
                </c:pt>
                <c:pt idx="4447">
                  <c:v>519.9</c:v>
                </c:pt>
                <c:pt idx="4448">
                  <c:v>511.6</c:v>
                </c:pt>
                <c:pt idx="4449">
                  <c:v>512.9</c:v>
                </c:pt>
                <c:pt idx="4450">
                  <c:v>510.3</c:v>
                </c:pt>
                <c:pt idx="4451">
                  <c:v>493.3</c:v>
                </c:pt>
                <c:pt idx="4452">
                  <c:v>512.4</c:v>
                </c:pt>
                <c:pt idx="4453">
                  <c:v>511.1</c:v>
                </c:pt>
                <c:pt idx="4454">
                  <c:v>495.5</c:v>
                </c:pt>
                <c:pt idx="4455">
                  <c:v>513.6</c:v>
                </c:pt>
                <c:pt idx="4456">
                  <c:v>514.1</c:v>
                </c:pt>
                <c:pt idx="4457">
                  <c:v>504.7</c:v>
                </c:pt>
                <c:pt idx="4458">
                  <c:v>519.4</c:v>
                </c:pt>
                <c:pt idx="4459">
                  <c:v>514.70000000000005</c:v>
                </c:pt>
                <c:pt idx="4460">
                  <c:v>535.70000000000005</c:v>
                </c:pt>
                <c:pt idx="4461">
                  <c:v>533.1</c:v>
                </c:pt>
                <c:pt idx="4462">
                  <c:v>534.20000000000005</c:v>
                </c:pt>
                <c:pt idx="4463">
                  <c:v>526.9</c:v>
                </c:pt>
                <c:pt idx="4464">
                  <c:v>521.5</c:v>
                </c:pt>
                <c:pt idx="4465">
                  <c:v>519.4</c:v>
                </c:pt>
                <c:pt idx="4466">
                  <c:v>515.5</c:v>
                </c:pt>
                <c:pt idx="4467">
                  <c:v>507.4</c:v>
                </c:pt>
                <c:pt idx="4468">
                  <c:v>512.79999999999995</c:v>
                </c:pt>
                <c:pt idx="4469">
                  <c:v>517.5</c:v>
                </c:pt>
                <c:pt idx="4470">
                  <c:v>517</c:v>
                </c:pt>
                <c:pt idx="4471">
                  <c:v>516.20000000000005</c:v>
                </c:pt>
                <c:pt idx="4472">
                  <c:v>506.8</c:v>
                </c:pt>
                <c:pt idx="4473">
                  <c:v>504.3</c:v>
                </c:pt>
                <c:pt idx="4474">
                  <c:v>502.7</c:v>
                </c:pt>
                <c:pt idx="4475">
                  <c:v>518.1</c:v>
                </c:pt>
                <c:pt idx="4476">
                  <c:v>530.79999999999995</c:v>
                </c:pt>
                <c:pt idx="4477">
                  <c:v>529</c:v>
                </c:pt>
                <c:pt idx="4478">
                  <c:v>535.29999999999995</c:v>
                </c:pt>
                <c:pt idx="4479">
                  <c:v>516.20000000000005</c:v>
                </c:pt>
                <c:pt idx="4480">
                  <c:v>523.5</c:v>
                </c:pt>
                <c:pt idx="4481">
                  <c:v>511.2</c:v>
                </c:pt>
                <c:pt idx="4482">
                  <c:v>517.79999999999995</c:v>
                </c:pt>
                <c:pt idx="4483">
                  <c:v>515.9</c:v>
                </c:pt>
                <c:pt idx="4484">
                  <c:v>518.5</c:v>
                </c:pt>
                <c:pt idx="4485">
                  <c:v>514</c:v>
                </c:pt>
                <c:pt idx="4486">
                  <c:v>491.7</c:v>
                </c:pt>
                <c:pt idx="4487">
                  <c:v>493</c:v>
                </c:pt>
                <c:pt idx="4488">
                  <c:v>512.6</c:v>
                </c:pt>
                <c:pt idx="4489">
                  <c:v>530.6</c:v>
                </c:pt>
                <c:pt idx="4490">
                  <c:v>533.70000000000005</c:v>
                </c:pt>
                <c:pt idx="4491">
                  <c:v>524.4</c:v>
                </c:pt>
                <c:pt idx="4492">
                  <c:v>519</c:v>
                </c:pt>
                <c:pt idx="4493">
                  <c:v>522.20000000000005</c:v>
                </c:pt>
                <c:pt idx="4494">
                  <c:v>518.29999999999995</c:v>
                </c:pt>
                <c:pt idx="4495">
                  <c:v>516.9</c:v>
                </c:pt>
                <c:pt idx="4496">
                  <c:v>518.4</c:v>
                </c:pt>
                <c:pt idx="4497">
                  <c:v>511.1</c:v>
                </c:pt>
                <c:pt idx="4498">
                  <c:v>505.3</c:v>
                </c:pt>
                <c:pt idx="4499">
                  <c:v>517.9</c:v>
                </c:pt>
                <c:pt idx="4500">
                  <c:v>521.6</c:v>
                </c:pt>
                <c:pt idx="4501">
                  <c:v>521.4</c:v>
                </c:pt>
                <c:pt idx="4502">
                  <c:v>541.20000000000005</c:v>
                </c:pt>
                <c:pt idx="4503">
                  <c:v>542</c:v>
                </c:pt>
                <c:pt idx="4504">
                  <c:v>521.6</c:v>
                </c:pt>
                <c:pt idx="4505">
                  <c:v>535.6</c:v>
                </c:pt>
                <c:pt idx="4506">
                  <c:v>520.70000000000005</c:v>
                </c:pt>
                <c:pt idx="4507">
                  <c:v>516.20000000000005</c:v>
                </c:pt>
                <c:pt idx="4508">
                  <c:v>519.9</c:v>
                </c:pt>
                <c:pt idx="4509">
                  <c:v>521</c:v>
                </c:pt>
                <c:pt idx="4510">
                  <c:v>522.70000000000005</c:v>
                </c:pt>
                <c:pt idx="4511">
                  <c:v>503.9</c:v>
                </c:pt>
                <c:pt idx="4512">
                  <c:v>517.79999999999995</c:v>
                </c:pt>
                <c:pt idx="4513">
                  <c:v>513.5</c:v>
                </c:pt>
                <c:pt idx="4514">
                  <c:v>519.79999999999995</c:v>
                </c:pt>
                <c:pt idx="4515">
                  <c:v>517.29999999999995</c:v>
                </c:pt>
                <c:pt idx="4516">
                  <c:v>502</c:v>
                </c:pt>
                <c:pt idx="4517">
                  <c:v>519.9</c:v>
                </c:pt>
                <c:pt idx="4518">
                  <c:v>519.9</c:v>
                </c:pt>
                <c:pt idx="4519">
                  <c:v>516.4</c:v>
                </c:pt>
                <c:pt idx="4520">
                  <c:v>502.4</c:v>
                </c:pt>
                <c:pt idx="4521">
                  <c:v>517.29999999999995</c:v>
                </c:pt>
                <c:pt idx="4522">
                  <c:v>506.5</c:v>
                </c:pt>
                <c:pt idx="4523">
                  <c:v>513.4</c:v>
                </c:pt>
                <c:pt idx="4524">
                  <c:v>514.70000000000005</c:v>
                </c:pt>
                <c:pt idx="4525">
                  <c:v>524.79999999999995</c:v>
                </c:pt>
                <c:pt idx="4526">
                  <c:v>532.9</c:v>
                </c:pt>
                <c:pt idx="4527">
                  <c:v>540.29999999999995</c:v>
                </c:pt>
                <c:pt idx="4528">
                  <c:v>538.29999999999995</c:v>
                </c:pt>
                <c:pt idx="4529">
                  <c:v>539.79999999999995</c:v>
                </c:pt>
                <c:pt idx="4530">
                  <c:v>537.9</c:v>
                </c:pt>
                <c:pt idx="4531">
                  <c:v>508.9</c:v>
                </c:pt>
                <c:pt idx="4532">
                  <c:v>523.20000000000005</c:v>
                </c:pt>
                <c:pt idx="4533">
                  <c:v>519.6</c:v>
                </c:pt>
                <c:pt idx="4534">
                  <c:v>522.70000000000005</c:v>
                </c:pt>
                <c:pt idx="4535">
                  <c:v>518.29999999999995</c:v>
                </c:pt>
                <c:pt idx="4536">
                  <c:v>511</c:v>
                </c:pt>
                <c:pt idx="4537">
                  <c:v>496.2</c:v>
                </c:pt>
                <c:pt idx="4538">
                  <c:v>517.20000000000005</c:v>
                </c:pt>
                <c:pt idx="4539">
                  <c:v>506.9</c:v>
                </c:pt>
                <c:pt idx="4540">
                  <c:v>515.79999999999995</c:v>
                </c:pt>
                <c:pt idx="4541">
                  <c:v>510</c:v>
                </c:pt>
                <c:pt idx="4542">
                  <c:v>514</c:v>
                </c:pt>
                <c:pt idx="4543">
                  <c:v>507.9</c:v>
                </c:pt>
                <c:pt idx="4544">
                  <c:v>518.9</c:v>
                </c:pt>
                <c:pt idx="4545">
                  <c:v>519.4</c:v>
                </c:pt>
                <c:pt idx="4546">
                  <c:v>515.6</c:v>
                </c:pt>
                <c:pt idx="4547">
                  <c:v>526.20000000000005</c:v>
                </c:pt>
                <c:pt idx="4548">
                  <c:v>514.1</c:v>
                </c:pt>
                <c:pt idx="4549">
                  <c:v>526.20000000000005</c:v>
                </c:pt>
                <c:pt idx="4550">
                  <c:v>525.4</c:v>
                </c:pt>
                <c:pt idx="4551">
                  <c:v>531</c:v>
                </c:pt>
                <c:pt idx="4552">
                  <c:v>532.79999999999995</c:v>
                </c:pt>
                <c:pt idx="4553">
                  <c:v>532.5</c:v>
                </c:pt>
                <c:pt idx="4554">
                  <c:v>525.70000000000005</c:v>
                </c:pt>
                <c:pt idx="4555">
                  <c:v>523</c:v>
                </c:pt>
                <c:pt idx="4556">
                  <c:v>514.9</c:v>
                </c:pt>
                <c:pt idx="4557">
                  <c:v>511</c:v>
                </c:pt>
                <c:pt idx="4558">
                  <c:v>516.20000000000005</c:v>
                </c:pt>
                <c:pt idx="4559">
                  <c:v>517.5</c:v>
                </c:pt>
                <c:pt idx="4560">
                  <c:v>500.8</c:v>
                </c:pt>
                <c:pt idx="4561">
                  <c:v>497.3</c:v>
                </c:pt>
                <c:pt idx="4562">
                  <c:v>509.8</c:v>
                </c:pt>
                <c:pt idx="4563">
                  <c:v>509.9</c:v>
                </c:pt>
                <c:pt idx="4564">
                  <c:v>496.7</c:v>
                </c:pt>
                <c:pt idx="4565">
                  <c:v>510</c:v>
                </c:pt>
                <c:pt idx="4566">
                  <c:v>509</c:v>
                </c:pt>
                <c:pt idx="4567">
                  <c:v>514.1</c:v>
                </c:pt>
                <c:pt idx="4568">
                  <c:v>521.70000000000005</c:v>
                </c:pt>
                <c:pt idx="4569">
                  <c:v>530.29999999999995</c:v>
                </c:pt>
                <c:pt idx="4570">
                  <c:v>524.79999999999995</c:v>
                </c:pt>
                <c:pt idx="4571">
                  <c:v>528.20000000000005</c:v>
                </c:pt>
                <c:pt idx="4572">
                  <c:v>524.20000000000005</c:v>
                </c:pt>
                <c:pt idx="4573">
                  <c:v>518.5</c:v>
                </c:pt>
                <c:pt idx="4574">
                  <c:v>504.9</c:v>
                </c:pt>
                <c:pt idx="4575">
                  <c:v>502.9</c:v>
                </c:pt>
                <c:pt idx="4576">
                  <c:v>516.29999999999995</c:v>
                </c:pt>
                <c:pt idx="4577">
                  <c:v>514.6</c:v>
                </c:pt>
                <c:pt idx="4578">
                  <c:v>515.29999999999995</c:v>
                </c:pt>
                <c:pt idx="4579">
                  <c:v>500.2</c:v>
                </c:pt>
                <c:pt idx="4580">
                  <c:v>508</c:v>
                </c:pt>
                <c:pt idx="4581">
                  <c:v>494.3</c:v>
                </c:pt>
                <c:pt idx="4582">
                  <c:v>512.5</c:v>
                </c:pt>
                <c:pt idx="4583">
                  <c:v>509</c:v>
                </c:pt>
                <c:pt idx="4584">
                  <c:v>512.79999999999995</c:v>
                </c:pt>
                <c:pt idx="4585">
                  <c:v>505.6</c:v>
                </c:pt>
                <c:pt idx="4586">
                  <c:v>522.5</c:v>
                </c:pt>
                <c:pt idx="4587">
                  <c:v>518.20000000000005</c:v>
                </c:pt>
                <c:pt idx="4588">
                  <c:v>524.6</c:v>
                </c:pt>
                <c:pt idx="4589">
                  <c:v>528.4</c:v>
                </c:pt>
                <c:pt idx="4590">
                  <c:v>530</c:v>
                </c:pt>
                <c:pt idx="4591">
                  <c:v>535.29999999999995</c:v>
                </c:pt>
                <c:pt idx="4592">
                  <c:v>538.4</c:v>
                </c:pt>
                <c:pt idx="4593">
                  <c:v>532.4</c:v>
                </c:pt>
                <c:pt idx="4594">
                  <c:v>518.29999999999995</c:v>
                </c:pt>
                <c:pt idx="4595">
                  <c:v>521.29999999999995</c:v>
                </c:pt>
                <c:pt idx="4596">
                  <c:v>511.8</c:v>
                </c:pt>
                <c:pt idx="4597">
                  <c:v>515</c:v>
                </c:pt>
                <c:pt idx="4598">
                  <c:v>491.1</c:v>
                </c:pt>
                <c:pt idx="4599">
                  <c:v>501.2</c:v>
                </c:pt>
                <c:pt idx="4600">
                  <c:v>498.5</c:v>
                </c:pt>
                <c:pt idx="4601">
                  <c:v>512.9</c:v>
                </c:pt>
                <c:pt idx="4602">
                  <c:v>497.7</c:v>
                </c:pt>
                <c:pt idx="4603">
                  <c:v>507.7</c:v>
                </c:pt>
                <c:pt idx="4604">
                  <c:v>508.6</c:v>
                </c:pt>
                <c:pt idx="4605">
                  <c:v>507.2</c:v>
                </c:pt>
                <c:pt idx="4606">
                  <c:v>510.5</c:v>
                </c:pt>
                <c:pt idx="4607">
                  <c:v>514.6</c:v>
                </c:pt>
                <c:pt idx="4608">
                  <c:v>514.6</c:v>
                </c:pt>
                <c:pt idx="4609">
                  <c:v>524.4</c:v>
                </c:pt>
                <c:pt idx="4610">
                  <c:v>530.4</c:v>
                </c:pt>
                <c:pt idx="4611">
                  <c:v>529.5</c:v>
                </c:pt>
                <c:pt idx="4612">
                  <c:v>514.70000000000005</c:v>
                </c:pt>
                <c:pt idx="4613">
                  <c:v>521</c:v>
                </c:pt>
                <c:pt idx="4614">
                  <c:v>516.4</c:v>
                </c:pt>
                <c:pt idx="4615">
                  <c:v>521.9</c:v>
                </c:pt>
                <c:pt idx="4616">
                  <c:v>520.70000000000005</c:v>
                </c:pt>
                <c:pt idx="4617">
                  <c:v>515.1</c:v>
                </c:pt>
                <c:pt idx="4618">
                  <c:v>515.29999999999995</c:v>
                </c:pt>
                <c:pt idx="4619">
                  <c:v>496.1</c:v>
                </c:pt>
                <c:pt idx="4620">
                  <c:v>499.7</c:v>
                </c:pt>
                <c:pt idx="4621">
                  <c:v>505.2</c:v>
                </c:pt>
                <c:pt idx="4622">
                  <c:v>511</c:v>
                </c:pt>
                <c:pt idx="4623">
                  <c:v>498.1</c:v>
                </c:pt>
                <c:pt idx="4624">
                  <c:v>504.1</c:v>
                </c:pt>
                <c:pt idx="4625">
                  <c:v>502.9</c:v>
                </c:pt>
                <c:pt idx="4626">
                  <c:v>488.3</c:v>
                </c:pt>
                <c:pt idx="4627">
                  <c:v>498.9</c:v>
                </c:pt>
                <c:pt idx="4628">
                  <c:v>497.6</c:v>
                </c:pt>
                <c:pt idx="4629">
                  <c:v>492.8</c:v>
                </c:pt>
                <c:pt idx="4630">
                  <c:v>503.7</c:v>
                </c:pt>
                <c:pt idx="4631">
                  <c:v>502.1</c:v>
                </c:pt>
                <c:pt idx="4632">
                  <c:v>520.1</c:v>
                </c:pt>
                <c:pt idx="4633">
                  <c:v>522.9</c:v>
                </c:pt>
                <c:pt idx="4634">
                  <c:v>529.29999999999995</c:v>
                </c:pt>
                <c:pt idx="4635">
                  <c:v>525.6</c:v>
                </c:pt>
                <c:pt idx="4636">
                  <c:v>521.20000000000005</c:v>
                </c:pt>
                <c:pt idx="4637">
                  <c:v>509</c:v>
                </c:pt>
                <c:pt idx="4638">
                  <c:v>519.6</c:v>
                </c:pt>
                <c:pt idx="4639">
                  <c:v>521.9</c:v>
                </c:pt>
                <c:pt idx="4640">
                  <c:v>514.20000000000005</c:v>
                </c:pt>
                <c:pt idx="4641">
                  <c:v>510.5</c:v>
                </c:pt>
                <c:pt idx="4642">
                  <c:v>490.2</c:v>
                </c:pt>
                <c:pt idx="4643">
                  <c:v>510.6</c:v>
                </c:pt>
                <c:pt idx="4644">
                  <c:v>516.4</c:v>
                </c:pt>
                <c:pt idx="4645">
                  <c:v>514.20000000000005</c:v>
                </c:pt>
                <c:pt idx="4646">
                  <c:v>508.2</c:v>
                </c:pt>
                <c:pt idx="4647">
                  <c:v>505.6</c:v>
                </c:pt>
                <c:pt idx="4648">
                  <c:v>507.8</c:v>
                </c:pt>
                <c:pt idx="4649">
                  <c:v>510</c:v>
                </c:pt>
                <c:pt idx="4650">
                  <c:v>506.8</c:v>
                </c:pt>
                <c:pt idx="4651">
                  <c:v>478.2</c:v>
                </c:pt>
                <c:pt idx="4652">
                  <c:v>498.6</c:v>
                </c:pt>
                <c:pt idx="4653">
                  <c:v>495.9</c:v>
                </c:pt>
                <c:pt idx="4654">
                  <c:v>492.3</c:v>
                </c:pt>
                <c:pt idx="4655">
                  <c:v>488.9</c:v>
                </c:pt>
                <c:pt idx="4656">
                  <c:v>486.3</c:v>
                </c:pt>
                <c:pt idx="4657">
                  <c:v>491.4</c:v>
                </c:pt>
                <c:pt idx="4658">
                  <c:v>499.5</c:v>
                </c:pt>
                <c:pt idx="4659">
                  <c:v>500</c:v>
                </c:pt>
                <c:pt idx="4660">
                  <c:v>513.4</c:v>
                </c:pt>
                <c:pt idx="4661">
                  <c:v>520.29999999999995</c:v>
                </c:pt>
                <c:pt idx="4662">
                  <c:v>509.4</c:v>
                </c:pt>
                <c:pt idx="4663">
                  <c:v>492.7</c:v>
                </c:pt>
                <c:pt idx="4664">
                  <c:v>507.8</c:v>
                </c:pt>
                <c:pt idx="4665">
                  <c:v>503.9</c:v>
                </c:pt>
                <c:pt idx="4666">
                  <c:v>484.8</c:v>
                </c:pt>
                <c:pt idx="4667">
                  <c:v>486.1</c:v>
                </c:pt>
                <c:pt idx="4668">
                  <c:v>487.3</c:v>
                </c:pt>
                <c:pt idx="4669">
                  <c:v>503.5</c:v>
                </c:pt>
                <c:pt idx="4670">
                  <c:v>491.9</c:v>
                </c:pt>
                <c:pt idx="4671">
                  <c:v>511.1</c:v>
                </c:pt>
                <c:pt idx="4672">
                  <c:v>505.1</c:v>
                </c:pt>
                <c:pt idx="4673">
                  <c:v>491.6</c:v>
                </c:pt>
                <c:pt idx="4674">
                  <c:v>493.5</c:v>
                </c:pt>
                <c:pt idx="4675">
                  <c:v>482.7</c:v>
                </c:pt>
                <c:pt idx="4676">
                  <c:v>500.6</c:v>
                </c:pt>
                <c:pt idx="4677">
                  <c:v>509.3</c:v>
                </c:pt>
                <c:pt idx="4678">
                  <c:v>502.5</c:v>
                </c:pt>
                <c:pt idx="4679">
                  <c:v>503.5</c:v>
                </c:pt>
                <c:pt idx="4680">
                  <c:v>503.5</c:v>
                </c:pt>
                <c:pt idx="4681">
                  <c:v>492.6</c:v>
                </c:pt>
                <c:pt idx="4682">
                  <c:v>497.8</c:v>
                </c:pt>
                <c:pt idx="4683">
                  <c:v>498.6</c:v>
                </c:pt>
                <c:pt idx="4684">
                  <c:v>491.2</c:v>
                </c:pt>
                <c:pt idx="4685">
                  <c:v>499.1</c:v>
                </c:pt>
                <c:pt idx="4686">
                  <c:v>482.5</c:v>
                </c:pt>
                <c:pt idx="4687">
                  <c:v>492.2</c:v>
                </c:pt>
                <c:pt idx="4688">
                  <c:v>481.8</c:v>
                </c:pt>
                <c:pt idx="4689">
                  <c:v>504.5</c:v>
                </c:pt>
                <c:pt idx="4690">
                  <c:v>509.9</c:v>
                </c:pt>
                <c:pt idx="4691">
                  <c:v>510.6</c:v>
                </c:pt>
                <c:pt idx="4692">
                  <c:v>511</c:v>
                </c:pt>
                <c:pt idx="4693">
                  <c:v>521.1</c:v>
                </c:pt>
                <c:pt idx="4694">
                  <c:v>522.9</c:v>
                </c:pt>
                <c:pt idx="4695">
                  <c:v>519.4</c:v>
                </c:pt>
                <c:pt idx="4696">
                  <c:v>510.4</c:v>
                </c:pt>
                <c:pt idx="4697">
                  <c:v>528.6</c:v>
                </c:pt>
                <c:pt idx="4698">
                  <c:v>525.1</c:v>
                </c:pt>
                <c:pt idx="4699">
                  <c:v>524.6</c:v>
                </c:pt>
                <c:pt idx="4700">
                  <c:v>522.9</c:v>
                </c:pt>
                <c:pt idx="4701">
                  <c:v>523.4</c:v>
                </c:pt>
                <c:pt idx="4702">
                  <c:v>520.4</c:v>
                </c:pt>
                <c:pt idx="4703">
                  <c:v>508.6</c:v>
                </c:pt>
                <c:pt idx="4704">
                  <c:v>511.3</c:v>
                </c:pt>
                <c:pt idx="4705">
                  <c:v>513.20000000000005</c:v>
                </c:pt>
                <c:pt idx="4706">
                  <c:v>511.6</c:v>
                </c:pt>
                <c:pt idx="4707">
                  <c:v>504.2</c:v>
                </c:pt>
                <c:pt idx="4708">
                  <c:v>500</c:v>
                </c:pt>
                <c:pt idx="4709">
                  <c:v>484.4</c:v>
                </c:pt>
                <c:pt idx="4710">
                  <c:v>493.6</c:v>
                </c:pt>
                <c:pt idx="4711">
                  <c:v>491.3</c:v>
                </c:pt>
                <c:pt idx="4712">
                  <c:v>493.6</c:v>
                </c:pt>
                <c:pt idx="4713">
                  <c:v>491.3</c:v>
                </c:pt>
                <c:pt idx="4714">
                  <c:v>492.1</c:v>
                </c:pt>
                <c:pt idx="4715">
                  <c:v>491.5</c:v>
                </c:pt>
                <c:pt idx="4716">
                  <c:v>496.2</c:v>
                </c:pt>
                <c:pt idx="4717">
                  <c:v>490.1</c:v>
                </c:pt>
                <c:pt idx="4718">
                  <c:v>492.7</c:v>
                </c:pt>
                <c:pt idx="4719">
                  <c:v>485.5</c:v>
                </c:pt>
                <c:pt idx="4720">
                  <c:v>491.8</c:v>
                </c:pt>
                <c:pt idx="4721">
                  <c:v>486.8</c:v>
                </c:pt>
                <c:pt idx="4722">
                  <c:v>497.3</c:v>
                </c:pt>
                <c:pt idx="4723">
                  <c:v>482.8</c:v>
                </c:pt>
                <c:pt idx="4724">
                  <c:v>476.1</c:v>
                </c:pt>
                <c:pt idx="4725">
                  <c:v>492.7</c:v>
                </c:pt>
                <c:pt idx="4726">
                  <c:v>482.7</c:v>
                </c:pt>
                <c:pt idx="4727">
                  <c:v>498.8</c:v>
                </c:pt>
                <c:pt idx="4728">
                  <c:v>509.4</c:v>
                </c:pt>
                <c:pt idx="4729">
                  <c:v>515.6</c:v>
                </c:pt>
                <c:pt idx="4730">
                  <c:v>506.9</c:v>
                </c:pt>
                <c:pt idx="4731">
                  <c:v>506.9</c:v>
                </c:pt>
                <c:pt idx="4732">
                  <c:v>517.9</c:v>
                </c:pt>
                <c:pt idx="4733">
                  <c:v>516.1</c:v>
                </c:pt>
                <c:pt idx="4734">
                  <c:v>515.29999999999995</c:v>
                </c:pt>
                <c:pt idx="4735">
                  <c:v>526.9</c:v>
                </c:pt>
                <c:pt idx="4736">
                  <c:v>526.4</c:v>
                </c:pt>
                <c:pt idx="4737">
                  <c:v>534.29999999999995</c:v>
                </c:pt>
                <c:pt idx="4738">
                  <c:v>531.4</c:v>
                </c:pt>
                <c:pt idx="4739">
                  <c:v>531.70000000000005</c:v>
                </c:pt>
                <c:pt idx="4740">
                  <c:v>526.20000000000005</c:v>
                </c:pt>
                <c:pt idx="4741">
                  <c:v>509.5</c:v>
                </c:pt>
                <c:pt idx="4742">
                  <c:v>519.9</c:v>
                </c:pt>
                <c:pt idx="4743">
                  <c:v>508.3</c:v>
                </c:pt>
                <c:pt idx="4744">
                  <c:v>493.9</c:v>
                </c:pt>
                <c:pt idx="4745">
                  <c:v>507.5</c:v>
                </c:pt>
                <c:pt idx="4746">
                  <c:v>506.7</c:v>
                </c:pt>
                <c:pt idx="4747">
                  <c:v>497.7</c:v>
                </c:pt>
                <c:pt idx="4748">
                  <c:v>504.8</c:v>
                </c:pt>
                <c:pt idx="4749">
                  <c:v>486.7</c:v>
                </c:pt>
                <c:pt idx="4750">
                  <c:v>504.3</c:v>
                </c:pt>
                <c:pt idx="4751">
                  <c:v>502.9</c:v>
                </c:pt>
                <c:pt idx="4752">
                  <c:v>509.4</c:v>
                </c:pt>
                <c:pt idx="4753">
                  <c:v>512.9</c:v>
                </c:pt>
                <c:pt idx="4754">
                  <c:v>527.79999999999995</c:v>
                </c:pt>
                <c:pt idx="4755">
                  <c:v>531.70000000000005</c:v>
                </c:pt>
                <c:pt idx="4756">
                  <c:v>524.79999999999995</c:v>
                </c:pt>
                <c:pt idx="4757">
                  <c:v>520.5</c:v>
                </c:pt>
                <c:pt idx="4758">
                  <c:v>521.29999999999995</c:v>
                </c:pt>
                <c:pt idx="4759">
                  <c:v>521.6</c:v>
                </c:pt>
                <c:pt idx="4760">
                  <c:v>519.29999999999995</c:v>
                </c:pt>
                <c:pt idx="4761">
                  <c:v>502.5</c:v>
                </c:pt>
                <c:pt idx="4762">
                  <c:v>511.9</c:v>
                </c:pt>
                <c:pt idx="4763">
                  <c:v>503.3</c:v>
                </c:pt>
                <c:pt idx="4764">
                  <c:v>504.6</c:v>
                </c:pt>
                <c:pt idx="4765">
                  <c:v>506.8</c:v>
                </c:pt>
                <c:pt idx="4766">
                  <c:v>499.7</c:v>
                </c:pt>
                <c:pt idx="4767">
                  <c:v>500.4</c:v>
                </c:pt>
                <c:pt idx="4768">
                  <c:v>496.1</c:v>
                </c:pt>
                <c:pt idx="4769">
                  <c:v>508.7</c:v>
                </c:pt>
                <c:pt idx="4770">
                  <c:v>527.70000000000005</c:v>
                </c:pt>
                <c:pt idx="4771">
                  <c:v>529.1</c:v>
                </c:pt>
                <c:pt idx="4772">
                  <c:v>534.9</c:v>
                </c:pt>
                <c:pt idx="4773">
                  <c:v>531.4</c:v>
                </c:pt>
                <c:pt idx="4774">
                  <c:v>534.70000000000005</c:v>
                </c:pt>
                <c:pt idx="4775">
                  <c:v>530.9</c:v>
                </c:pt>
                <c:pt idx="4776">
                  <c:v>522.20000000000005</c:v>
                </c:pt>
                <c:pt idx="4777">
                  <c:v>510.5</c:v>
                </c:pt>
                <c:pt idx="4778">
                  <c:v>518.5</c:v>
                </c:pt>
                <c:pt idx="4779">
                  <c:v>498.7</c:v>
                </c:pt>
                <c:pt idx="4780">
                  <c:v>492.4</c:v>
                </c:pt>
                <c:pt idx="4781">
                  <c:v>500.7</c:v>
                </c:pt>
                <c:pt idx="4782">
                  <c:v>500.2</c:v>
                </c:pt>
                <c:pt idx="4783">
                  <c:v>496.8</c:v>
                </c:pt>
                <c:pt idx="4784">
                  <c:v>488.5</c:v>
                </c:pt>
                <c:pt idx="4785">
                  <c:v>495.6</c:v>
                </c:pt>
                <c:pt idx="4786">
                  <c:v>487.3</c:v>
                </c:pt>
                <c:pt idx="4787">
                  <c:v>494.5</c:v>
                </c:pt>
                <c:pt idx="4788">
                  <c:v>503.1</c:v>
                </c:pt>
                <c:pt idx="4789">
                  <c:v>488.5</c:v>
                </c:pt>
                <c:pt idx="4790">
                  <c:v>488.4</c:v>
                </c:pt>
                <c:pt idx="4791">
                  <c:v>501.8</c:v>
                </c:pt>
                <c:pt idx="4792">
                  <c:v>495.4</c:v>
                </c:pt>
                <c:pt idx="4793">
                  <c:v>503.7</c:v>
                </c:pt>
                <c:pt idx="4794">
                  <c:v>505.9</c:v>
                </c:pt>
                <c:pt idx="4795">
                  <c:v>515.1</c:v>
                </c:pt>
                <c:pt idx="4796">
                  <c:v>519.1</c:v>
                </c:pt>
                <c:pt idx="4797">
                  <c:v>516.70000000000005</c:v>
                </c:pt>
                <c:pt idx="4798">
                  <c:v>505.3</c:v>
                </c:pt>
                <c:pt idx="4799">
                  <c:v>509.2</c:v>
                </c:pt>
                <c:pt idx="4800">
                  <c:v>505.5</c:v>
                </c:pt>
                <c:pt idx="4801">
                  <c:v>507.7</c:v>
                </c:pt>
                <c:pt idx="4802">
                  <c:v>497.4</c:v>
                </c:pt>
                <c:pt idx="4803">
                  <c:v>512.4</c:v>
                </c:pt>
                <c:pt idx="4804">
                  <c:v>506.7</c:v>
                </c:pt>
                <c:pt idx="4805">
                  <c:v>508.6</c:v>
                </c:pt>
                <c:pt idx="4806">
                  <c:v>504.5</c:v>
                </c:pt>
                <c:pt idx="4807">
                  <c:v>515.1</c:v>
                </c:pt>
                <c:pt idx="4808">
                  <c:v>511.6</c:v>
                </c:pt>
                <c:pt idx="4809">
                  <c:v>511.8</c:v>
                </c:pt>
                <c:pt idx="4810">
                  <c:v>495.4</c:v>
                </c:pt>
                <c:pt idx="4811">
                  <c:v>490.4</c:v>
                </c:pt>
                <c:pt idx="4812">
                  <c:v>501.1</c:v>
                </c:pt>
                <c:pt idx="4813">
                  <c:v>490.7</c:v>
                </c:pt>
                <c:pt idx="4814">
                  <c:v>500.9</c:v>
                </c:pt>
                <c:pt idx="4815">
                  <c:v>497.3</c:v>
                </c:pt>
                <c:pt idx="4816">
                  <c:v>499</c:v>
                </c:pt>
                <c:pt idx="4817">
                  <c:v>493.3</c:v>
                </c:pt>
                <c:pt idx="4818">
                  <c:v>494.1</c:v>
                </c:pt>
                <c:pt idx="4819">
                  <c:v>483.4</c:v>
                </c:pt>
                <c:pt idx="4820">
                  <c:v>500.3</c:v>
                </c:pt>
                <c:pt idx="4821">
                  <c:v>497</c:v>
                </c:pt>
                <c:pt idx="4822">
                  <c:v>502.7</c:v>
                </c:pt>
                <c:pt idx="4823">
                  <c:v>509.2</c:v>
                </c:pt>
                <c:pt idx="4824">
                  <c:v>517.1</c:v>
                </c:pt>
                <c:pt idx="4825">
                  <c:v>522.4</c:v>
                </c:pt>
                <c:pt idx="4826">
                  <c:v>521.5</c:v>
                </c:pt>
                <c:pt idx="4827">
                  <c:v>511.7</c:v>
                </c:pt>
                <c:pt idx="4828">
                  <c:v>507.2</c:v>
                </c:pt>
                <c:pt idx="4829">
                  <c:v>498.1</c:v>
                </c:pt>
                <c:pt idx="4830">
                  <c:v>501.4</c:v>
                </c:pt>
                <c:pt idx="4831">
                  <c:v>500.8</c:v>
                </c:pt>
                <c:pt idx="4832">
                  <c:v>493.6</c:v>
                </c:pt>
                <c:pt idx="4833">
                  <c:v>481.3</c:v>
                </c:pt>
                <c:pt idx="4834">
                  <c:v>480.3</c:v>
                </c:pt>
                <c:pt idx="4835">
                  <c:v>492.6</c:v>
                </c:pt>
                <c:pt idx="4836">
                  <c:v>488.3</c:v>
                </c:pt>
                <c:pt idx="4837">
                  <c:v>496.7</c:v>
                </c:pt>
                <c:pt idx="4838">
                  <c:v>498.2</c:v>
                </c:pt>
                <c:pt idx="4839">
                  <c:v>499.2</c:v>
                </c:pt>
                <c:pt idx="4840">
                  <c:v>501.9</c:v>
                </c:pt>
                <c:pt idx="4841">
                  <c:v>504.9</c:v>
                </c:pt>
                <c:pt idx="4842">
                  <c:v>511.8</c:v>
                </c:pt>
                <c:pt idx="4843">
                  <c:v>505.5</c:v>
                </c:pt>
                <c:pt idx="4844">
                  <c:v>502.9</c:v>
                </c:pt>
                <c:pt idx="4845">
                  <c:v>500.6</c:v>
                </c:pt>
                <c:pt idx="4846">
                  <c:v>490.5</c:v>
                </c:pt>
                <c:pt idx="4847">
                  <c:v>478.9</c:v>
                </c:pt>
                <c:pt idx="4848">
                  <c:v>498.3</c:v>
                </c:pt>
                <c:pt idx="4849">
                  <c:v>499.3</c:v>
                </c:pt>
                <c:pt idx="4850">
                  <c:v>499.6</c:v>
                </c:pt>
                <c:pt idx="4851">
                  <c:v>496.1</c:v>
                </c:pt>
                <c:pt idx="4852">
                  <c:v>484</c:v>
                </c:pt>
                <c:pt idx="4853">
                  <c:v>497.6</c:v>
                </c:pt>
                <c:pt idx="4854">
                  <c:v>495.2</c:v>
                </c:pt>
                <c:pt idx="4855">
                  <c:v>491.8</c:v>
                </c:pt>
                <c:pt idx="4856">
                  <c:v>490.9</c:v>
                </c:pt>
                <c:pt idx="4857">
                  <c:v>492.9</c:v>
                </c:pt>
                <c:pt idx="4858">
                  <c:v>501.4</c:v>
                </c:pt>
                <c:pt idx="4859">
                  <c:v>504.4</c:v>
                </c:pt>
                <c:pt idx="4860">
                  <c:v>513.29999999999995</c:v>
                </c:pt>
                <c:pt idx="4861">
                  <c:v>516.1</c:v>
                </c:pt>
                <c:pt idx="4862">
                  <c:v>513</c:v>
                </c:pt>
                <c:pt idx="4863">
                  <c:v>505</c:v>
                </c:pt>
                <c:pt idx="4864">
                  <c:v>505.9</c:v>
                </c:pt>
                <c:pt idx="4865">
                  <c:v>498</c:v>
                </c:pt>
                <c:pt idx="4866">
                  <c:v>497</c:v>
                </c:pt>
                <c:pt idx="4867">
                  <c:v>495</c:v>
                </c:pt>
                <c:pt idx="4868">
                  <c:v>498.6</c:v>
                </c:pt>
                <c:pt idx="4869">
                  <c:v>498.6</c:v>
                </c:pt>
                <c:pt idx="4870">
                  <c:v>499.8</c:v>
                </c:pt>
                <c:pt idx="4871">
                  <c:v>498.8</c:v>
                </c:pt>
                <c:pt idx="4872">
                  <c:v>493.3</c:v>
                </c:pt>
                <c:pt idx="4873">
                  <c:v>495</c:v>
                </c:pt>
                <c:pt idx="4874">
                  <c:v>509.1</c:v>
                </c:pt>
                <c:pt idx="4875">
                  <c:v>513.5</c:v>
                </c:pt>
                <c:pt idx="4876">
                  <c:v>510.5</c:v>
                </c:pt>
                <c:pt idx="4877">
                  <c:v>511.6</c:v>
                </c:pt>
                <c:pt idx="4878">
                  <c:v>496.1</c:v>
                </c:pt>
                <c:pt idx="4879">
                  <c:v>490.8</c:v>
                </c:pt>
                <c:pt idx="4880">
                  <c:v>482.7</c:v>
                </c:pt>
                <c:pt idx="4881">
                  <c:v>496.2</c:v>
                </c:pt>
                <c:pt idx="4882">
                  <c:v>486.7</c:v>
                </c:pt>
                <c:pt idx="4883">
                  <c:v>496.2</c:v>
                </c:pt>
                <c:pt idx="4884">
                  <c:v>492.7</c:v>
                </c:pt>
                <c:pt idx="4885">
                  <c:v>496.7</c:v>
                </c:pt>
                <c:pt idx="4886">
                  <c:v>482.1</c:v>
                </c:pt>
                <c:pt idx="4887">
                  <c:v>503.3</c:v>
                </c:pt>
                <c:pt idx="4888">
                  <c:v>516.4</c:v>
                </c:pt>
                <c:pt idx="4889">
                  <c:v>510.4</c:v>
                </c:pt>
                <c:pt idx="4890">
                  <c:v>529.6</c:v>
                </c:pt>
                <c:pt idx="4891">
                  <c:v>526</c:v>
                </c:pt>
                <c:pt idx="4892">
                  <c:v>520.29999999999995</c:v>
                </c:pt>
                <c:pt idx="4893">
                  <c:v>513.1</c:v>
                </c:pt>
                <c:pt idx="4894">
                  <c:v>511.6</c:v>
                </c:pt>
                <c:pt idx="4895">
                  <c:v>501.9</c:v>
                </c:pt>
                <c:pt idx="4896">
                  <c:v>494.3</c:v>
                </c:pt>
                <c:pt idx="4897">
                  <c:v>487.5</c:v>
                </c:pt>
                <c:pt idx="4898">
                  <c:v>501</c:v>
                </c:pt>
                <c:pt idx="4899">
                  <c:v>498.3</c:v>
                </c:pt>
                <c:pt idx="4900">
                  <c:v>507</c:v>
                </c:pt>
                <c:pt idx="4901">
                  <c:v>512.5</c:v>
                </c:pt>
                <c:pt idx="4902">
                  <c:v>526.1</c:v>
                </c:pt>
                <c:pt idx="4903">
                  <c:v>535.79999999999995</c:v>
                </c:pt>
                <c:pt idx="4904">
                  <c:v>529.20000000000005</c:v>
                </c:pt>
                <c:pt idx="4905">
                  <c:v>533.6</c:v>
                </c:pt>
                <c:pt idx="4906">
                  <c:v>512</c:v>
                </c:pt>
                <c:pt idx="4907">
                  <c:v>524.20000000000005</c:v>
                </c:pt>
                <c:pt idx="4908">
                  <c:v>523.20000000000005</c:v>
                </c:pt>
                <c:pt idx="4909">
                  <c:v>507.9</c:v>
                </c:pt>
                <c:pt idx="4910">
                  <c:v>522.6</c:v>
                </c:pt>
                <c:pt idx="4911">
                  <c:v>516.9</c:v>
                </c:pt>
                <c:pt idx="4912">
                  <c:v>501.3</c:v>
                </c:pt>
                <c:pt idx="4913">
                  <c:v>515.1</c:v>
                </c:pt>
                <c:pt idx="4914">
                  <c:v>508.9</c:v>
                </c:pt>
                <c:pt idx="4915">
                  <c:v>516.4</c:v>
                </c:pt>
                <c:pt idx="4916">
                  <c:v>536.70000000000005</c:v>
                </c:pt>
                <c:pt idx="4917">
                  <c:v>549.4</c:v>
                </c:pt>
                <c:pt idx="4918">
                  <c:v>556.9</c:v>
                </c:pt>
                <c:pt idx="4919">
                  <c:v>558.79999999999995</c:v>
                </c:pt>
                <c:pt idx="4920">
                  <c:v>551.20000000000005</c:v>
                </c:pt>
                <c:pt idx="4921">
                  <c:v>553.4</c:v>
                </c:pt>
                <c:pt idx="4922">
                  <c:v>539</c:v>
                </c:pt>
                <c:pt idx="4923">
                  <c:v>530.1</c:v>
                </c:pt>
                <c:pt idx="4924">
                  <c:v>533</c:v>
                </c:pt>
                <c:pt idx="4925">
                  <c:v>529</c:v>
                </c:pt>
                <c:pt idx="4926">
                  <c:v>541.4</c:v>
                </c:pt>
                <c:pt idx="4927">
                  <c:v>549.70000000000005</c:v>
                </c:pt>
                <c:pt idx="4928">
                  <c:v>547.9</c:v>
                </c:pt>
                <c:pt idx="4929">
                  <c:v>545</c:v>
                </c:pt>
                <c:pt idx="4930">
                  <c:v>560.9</c:v>
                </c:pt>
                <c:pt idx="4931">
                  <c:v>564.9</c:v>
                </c:pt>
                <c:pt idx="4932">
                  <c:v>561.20000000000005</c:v>
                </c:pt>
                <c:pt idx="4933">
                  <c:v>564.5</c:v>
                </c:pt>
                <c:pt idx="4934">
                  <c:v>558.29999999999995</c:v>
                </c:pt>
                <c:pt idx="4935">
                  <c:v>548.4</c:v>
                </c:pt>
                <c:pt idx="4936">
                  <c:v>542.1</c:v>
                </c:pt>
                <c:pt idx="4937">
                  <c:v>539.1</c:v>
                </c:pt>
                <c:pt idx="4938">
                  <c:v>542.1</c:v>
                </c:pt>
                <c:pt idx="4939">
                  <c:v>538.4</c:v>
                </c:pt>
                <c:pt idx="4940">
                  <c:v>550.70000000000005</c:v>
                </c:pt>
                <c:pt idx="4941">
                  <c:v>541.1</c:v>
                </c:pt>
                <c:pt idx="4942">
                  <c:v>548.1</c:v>
                </c:pt>
                <c:pt idx="4943">
                  <c:v>544.5</c:v>
                </c:pt>
                <c:pt idx="4944">
                  <c:v>548.29999999999995</c:v>
                </c:pt>
                <c:pt idx="4945">
                  <c:v>535.1</c:v>
                </c:pt>
                <c:pt idx="4946">
                  <c:v>542.5</c:v>
                </c:pt>
                <c:pt idx="4947">
                  <c:v>530.20000000000005</c:v>
                </c:pt>
                <c:pt idx="4948">
                  <c:v>536.6</c:v>
                </c:pt>
                <c:pt idx="4949">
                  <c:v>542.4</c:v>
                </c:pt>
                <c:pt idx="4950">
                  <c:v>542.79999999999995</c:v>
                </c:pt>
                <c:pt idx="4951">
                  <c:v>549</c:v>
                </c:pt>
                <c:pt idx="4952">
                  <c:v>547.29999999999995</c:v>
                </c:pt>
                <c:pt idx="4953">
                  <c:v>560.20000000000005</c:v>
                </c:pt>
                <c:pt idx="4954">
                  <c:v>554.9</c:v>
                </c:pt>
                <c:pt idx="4955">
                  <c:v>551.20000000000005</c:v>
                </c:pt>
                <c:pt idx="4956">
                  <c:v>544.70000000000005</c:v>
                </c:pt>
                <c:pt idx="4957">
                  <c:v>540.5</c:v>
                </c:pt>
                <c:pt idx="4958">
                  <c:v>535.20000000000005</c:v>
                </c:pt>
                <c:pt idx="4959">
                  <c:v>529</c:v>
                </c:pt>
                <c:pt idx="4960">
                  <c:v>529.20000000000005</c:v>
                </c:pt>
                <c:pt idx="4961">
                  <c:v>527.20000000000005</c:v>
                </c:pt>
                <c:pt idx="4962">
                  <c:v>516.70000000000005</c:v>
                </c:pt>
                <c:pt idx="4963">
                  <c:v>525</c:v>
                </c:pt>
                <c:pt idx="4964">
                  <c:v>530.9</c:v>
                </c:pt>
                <c:pt idx="4965">
                  <c:v>525.9</c:v>
                </c:pt>
                <c:pt idx="4966">
                  <c:v>524.29999999999995</c:v>
                </c:pt>
                <c:pt idx="4967">
                  <c:v>526</c:v>
                </c:pt>
                <c:pt idx="4968">
                  <c:v>532.29999999999995</c:v>
                </c:pt>
                <c:pt idx="4969">
                  <c:v>535.4</c:v>
                </c:pt>
                <c:pt idx="4970">
                  <c:v>520.1</c:v>
                </c:pt>
                <c:pt idx="4971">
                  <c:v>525.4</c:v>
                </c:pt>
                <c:pt idx="4972">
                  <c:v>525.79999999999995</c:v>
                </c:pt>
                <c:pt idx="4973">
                  <c:v>524.79999999999995</c:v>
                </c:pt>
                <c:pt idx="4974">
                  <c:v>520.29999999999995</c:v>
                </c:pt>
                <c:pt idx="4975">
                  <c:v>525.1</c:v>
                </c:pt>
                <c:pt idx="4976">
                  <c:v>513.1</c:v>
                </c:pt>
                <c:pt idx="4977">
                  <c:v>526.6</c:v>
                </c:pt>
                <c:pt idx="4978">
                  <c:v>526.5</c:v>
                </c:pt>
                <c:pt idx="4979">
                  <c:v>511.7</c:v>
                </c:pt>
                <c:pt idx="4980">
                  <c:v>523.70000000000005</c:v>
                </c:pt>
                <c:pt idx="4981">
                  <c:v>543.5</c:v>
                </c:pt>
                <c:pt idx="4982">
                  <c:v>539</c:v>
                </c:pt>
                <c:pt idx="4983">
                  <c:v>532.4</c:v>
                </c:pt>
                <c:pt idx="4984">
                  <c:v>515</c:v>
                </c:pt>
                <c:pt idx="4985">
                  <c:v>528.29999999999995</c:v>
                </c:pt>
                <c:pt idx="4986">
                  <c:v>526.79999999999995</c:v>
                </c:pt>
                <c:pt idx="4987">
                  <c:v>524.20000000000005</c:v>
                </c:pt>
                <c:pt idx="4988">
                  <c:v>519.1</c:v>
                </c:pt>
                <c:pt idx="4989">
                  <c:v>518.6</c:v>
                </c:pt>
                <c:pt idx="4990">
                  <c:v>522.6</c:v>
                </c:pt>
                <c:pt idx="4991">
                  <c:v>523</c:v>
                </c:pt>
                <c:pt idx="4992">
                  <c:v>517.5</c:v>
                </c:pt>
                <c:pt idx="4993">
                  <c:v>513.70000000000005</c:v>
                </c:pt>
                <c:pt idx="4994">
                  <c:v>518.29999999999995</c:v>
                </c:pt>
                <c:pt idx="4995">
                  <c:v>523.6</c:v>
                </c:pt>
                <c:pt idx="4996">
                  <c:v>507.8</c:v>
                </c:pt>
                <c:pt idx="4997">
                  <c:v>528.79999999999995</c:v>
                </c:pt>
                <c:pt idx="4998">
                  <c:v>519.5</c:v>
                </c:pt>
                <c:pt idx="4999">
                  <c:v>526.1</c:v>
                </c:pt>
                <c:pt idx="5000">
                  <c:v>519.1</c:v>
                </c:pt>
                <c:pt idx="5001">
                  <c:v>514.9</c:v>
                </c:pt>
                <c:pt idx="5002">
                  <c:v>514</c:v>
                </c:pt>
                <c:pt idx="5003">
                  <c:v>512.6</c:v>
                </c:pt>
                <c:pt idx="5004">
                  <c:v>508.7</c:v>
                </c:pt>
                <c:pt idx="5005">
                  <c:v>510.9</c:v>
                </c:pt>
                <c:pt idx="5006">
                  <c:v>512.20000000000005</c:v>
                </c:pt>
                <c:pt idx="5007">
                  <c:v>504.5</c:v>
                </c:pt>
                <c:pt idx="5008">
                  <c:v>514.4</c:v>
                </c:pt>
                <c:pt idx="5009">
                  <c:v>510.4</c:v>
                </c:pt>
                <c:pt idx="5010">
                  <c:v>511.5</c:v>
                </c:pt>
                <c:pt idx="5011">
                  <c:v>510.1</c:v>
                </c:pt>
                <c:pt idx="5012">
                  <c:v>513.20000000000005</c:v>
                </c:pt>
                <c:pt idx="5013">
                  <c:v>503.6</c:v>
                </c:pt>
                <c:pt idx="5014">
                  <c:v>524.9</c:v>
                </c:pt>
                <c:pt idx="5015">
                  <c:v>516.4</c:v>
                </c:pt>
                <c:pt idx="5016">
                  <c:v>538.70000000000005</c:v>
                </c:pt>
                <c:pt idx="5017">
                  <c:v>538.79999999999995</c:v>
                </c:pt>
                <c:pt idx="5018">
                  <c:v>526</c:v>
                </c:pt>
                <c:pt idx="5019">
                  <c:v>522.6</c:v>
                </c:pt>
                <c:pt idx="5020">
                  <c:v>515.5</c:v>
                </c:pt>
                <c:pt idx="5021">
                  <c:v>516.9</c:v>
                </c:pt>
                <c:pt idx="5022">
                  <c:v>503.5</c:v>
                </c:pt>
                <c:pt idx="5023">
                  <c:v>515</c:v>
                </c:pt>
                <c:pt idx="5024">
                  <c:v>515</c:v>
                </c:pt>
                <c:pt idx="5025">
                  <c:v>509.6</c:v>
                </c:pt>
                <c:pt idx="5026">
                  <c:v>507.7</c:v>
                </c:pt>
                <c:pt idx="5027">
                  <c:v>508.4</c:v>
                </c:pt>
                <c:pt idx="5028">
                  <c:v>504.3</c:v>
                </c:pt>
                <c:pt idx="5029">
                  <c:v>500</c:v>
                </c:pt>
                <c:pt idx="5030">
                  <c:v>515.29999999999995</c:v>
                </c:pt>
                <c:pt idx="5031">
                  <c:v>498.5</c:v>
                </c:pt>
                <c:pt idx="5032">
                  <c:v>495</c:v>
                </c:pt>
                <c:pt idx="5033">
                  <c:v>522.9</c:v>
                </c:pt>
                <c:pt idx="5034">
                  <c:v>529.5</c:v>
                </c:pt>
                <c:pt idx="5035">
                  <c:v>533.5</c:v>
                </c:pt>
                <c:pt idx="5036">
                  <c:v>534.1</c:v>
                </c:pt>
                <c:pt idx="5037">
                  <c:v>524.4</c:v>
                </c:pt>
                <c:pt idx="5038">
                  <c:v>531.70000000000005</c:v>
                </c:pt>
                <c:pt idx="5039">
                  <c:v>509.6</c:v>
                </c:pt>
                <c:pt idx="5040">
                  <c:v>510.9</c:v>
                </c:pt>
                <c:pt idx="5041">
                  <c:v>516.20000000000005</c:v>
                </c:pt>
                <c:pt idx="5042">
                  <c:v>513.4</c:v>
                </c:pt>
                <c:pt idx="5043">
                  <c:v>510.2</c:v>
                </c:pt>
                <c:pt idx="5044">
                  <c:v>507.8</c:v>
                </c:pt>
                <c:pt idx="5045">
                  <c:v>512</c:v>
                </c:pt>
                <c:pt idx="5046">
                  <c:v>507.1</c:v>
                </c:pt>
                <c:pt idx="5047">
                  <c:v>514.70000000000005</c:v>
                </c:pt>
                <c:pt idx="5048">
                  <c:v>515.70000000000005</c:v>
                </c:pt>
                <c:pt idx="5049">
                  <c:v>502.8</c:v>
                </c:pt>
                <c:pt idx="5050">
                  <c:v>512.9</c:v>
                </c:pt>
                <c:pt idx="5051">
                  <c:v>509.7</c:v>
                </c:pt>
                <c:pt idx="5052">
                  <c:v>508.9</c:v>
                </c:pt>
                <c:pt idx="5053">
                  <c:v>515.4</c:v>
                </c:pt>
                <c:pt idx="5054">
                  <c:v>511.2</c:v>
                </c:pt>
                <c:pt idx="5055">
                  <c:v>526.4</c:v>
                </c:pt>
                <c:pt idx="5056">
                  <c:v>511.5</c:v>
                </c:pt>
                <c:pt idx="5057">
                  <c:v>519.9</c:v>
                </c:pt>
                <c:pt idx="5058">
                  <c:v>517.79999999999995</c:v>
                </c:pt>
                <c:pt idx="5059">
                  <c:v>505.6</c:v>
                </c:pt>
                <c:pt idx="5060">
                  <c:v>514.4</c:v>
                </c:pt>
                <c:pt idx="5061">
                  <c:v>519.4</c:v>
                </c:pt>
                <c:pt idx="5062">
                  <c:v>517.20000000000005</c:v>
                </c:pt>
                <c:pt idx="5063">
                  <c:v>505.3</c:v>
                </c:pt>
                <c:pt idx="5064">
                  <c:v>520.5</c:v>
                </c:pt>
                <c:pt idx="5065">
                  <c:v>532.70000000000005</c:v>
                </c:pt>
                <c:pt idx="5066">
                  <c:v>526.79999999999995</c:v>
                </c:pt>
                <c:pt idx="5067">
                  <c:v>523.9</c:v>
                </c:pt>
                <c:pt idx="5068">
                  <c:v>518.79999999999995</c:v>
                </c:pt>
                <c:pt idx="5069">
                  <c:v>520.9</c:v>
                </c:pt>
                <c:pt idx="5070">
                  <c:v>516.6</c:v>
                </c:pt>
                <c:pt idx="5071">
                  <c:v>507</c:v>
                </c:pt>
                <c:pt idx="5072">
                  <c:v>519.1</c:v>
                </c:pt>
                <c:pt idx="5073">
                  <c:v>511.4</c:v>
                </c:pt>
                <c:pt idx="5074">
                  <c:v>511.8</c:v>
                </c:pt>
                <c:pt idx="5075">
                  <c:v>494.7</c:v>
                </c:pt>
                <c:pt idx="5076">
                  <c:v>519.4</c:v>
                </c:pt>
                <c:pt idx="5077">
                  <c:v>533.6</c:v>
                </c:pt>
                <c:pt idx="5078">
                  <c:v>535.29999999999995</c:v>
                </c:pt>
                <c:pt idx="5079">
                  <c:v>529.5</c:v>
                </c:pt>
                <c:pt idx="5080">
                  <c:v>519.79999999999995</c:v>
                </c:pt>
                <c:pt idx="5081">
                  <c:v>514.9</c:v>
                </c:pt>
                <c:pt idx="5082">
                  <c:v>521.9</c:v>
                </c:pt>
                <c:pt idx="5083">
                  <c:v>535.5</c:v>
                </c:pt>
                <c:pt idx="5084">
                  <c:v>523.29999999999995</c:v>
                </c:pt>
                <c:pt idx="5085">
                  <c:v>531.1</c:v>
                </c:pt>
                <c:pt idx="5086">
                  <c:v>532.29999999999995</c:v>
                </c:pt>
                <c:pt idx="5087">
                  <c:v>525.79999999999995</c:v>
                </c:pt>
                <c:pt idx="5088">
                  <c:v>515.29999999999995</c:v>
                </c:pt>
                <c:pt idx="5089">
                  <c:v>518.1</c:v>
                </c:pt>
                <c:pt idx="5090">
                  <c:v>518.29999999999995</c:v>
                </c:pt>
                <c:pt idx="5091">
                  <c:v>509.1</c:v>
                </c:pt>
                <c:pt idx="5092">
                  <c:v>512.6</c:v>
                </c:pt>
                <c:pt idx="5093">
                  <c:v>514.29999999999995</c:v>
                </c:pt>
                <c:pt idx="5094">
                  <c:v>508.4</c:v>
                </c:pt>
                <c:pt idx="5095">
                  <c:v>499</c:v>
                </c:pt>
                <c:pt idx="5096">
                  <c:v>512</c:v>
                </c:pt>
                <c:pt idx="5097">
                  <c:v>511.8</c:v>
                </c:pt>
                <c:pt idx="5098">
                  <c:v>492.5</c:v>
                </c:pt>
                <c:pt idx="5099">
                  <c:v>521.1</c:v>
                </c:pt>
                <c:pt idx="5100">
                  <c:v>526.9</c:v>
                </c:pt>
                <c:pt idx="5101">
                  <c:v>524.29999999999995</c:v>
                </c:pt>
                <c:pt idx="5102">
                  <c:v>509.1</c:v>
                </c:pt>
                <c:pt idx="5103">
                  <c:v>507.7</c:v>
                </c:pt>
                <c:pt idx="5104">
                  <c:v>510.9</c:v>
                </c:pt>
                <c:pt idx="5105">
                  <c:v>523.20000000000005</c:v>
                </c:pt>
                <c:pt idx="5106">
                  <c:v>503</c:v>
                </c:pt>
                <c:pt idx="5107">
                  <c:v>518.9</c:v>
                </c:pt>
                <c:pt idx="5108">
                  <c:v>520.1</c:v>
                </c:pt>
                <c:pt idx="5109">
                  <c:v>520.1</c:v>
                </c:pt>
                <c:pt idx="5110">
                  <c:v>509.9</c:v>
                </c:pt>
                <c:pt idx="5111">
                  <c:v>521.29999999999995</c:v>
                </c:pt>
                <c:pt idx="5112">
                  <c:v>532.1</c:v>
                </c:pt>
                <c:pt idx="5113">
                  <c:v>541</c:v>
                </c:pt>
                <c:pt idx="5114">
                  <c:v>546.29999999999995</c:v>
                </c:pt>
                <c:pt idx="5115">
                  <c:v>546.79999999999995</c:v>
                </c:pt>
                <c:pt idx="5116">
                  <c:v>548.9</c:v>
                </c:pt>
                <c:pt idx="5117">
                  <c:v>543.20000000000005</c:v>
                </c:pt>
                <c:pt idx="5118">
                  <c:v>536.6</c:v>
                </c:pt>
                <c:pt idx="5119">
                  <c:v>529.6</c:v>
                </c:pt>
                <c:pt idx="5120">
                  <c:v>524.6</c:v>
                </c:pt>
                <c:pt idx="5121">
                  <c:v>510.5</c:v>
                </c:pt>
                <c:pt idx="5122">
                  <c:v>517.70000000000005</c:v>
                </c:pt>
                <c:pt idx="5123">
                  <c:v>503.7</c:v>
                </c:pt>
                <c:pt idx="5124">
                  <c:v>513.70000000000005</c:v>
                </c:pt>
                <c:pt idx="5125">
                  <c:v>515.20000000000005</c:v>
                </c:pt>
                <c:pt idx="5126">
                  <c:v>521.70000000000005</c:v>
                </c:pt>
                <c:pt idx="5127">
                  <c:v>513.9</c:v>
                </c:pt>
                <c:pt idx="5128">
                  <c:v>515</c:v>
                </c:pt>
                <c:pt idx="5129">
                  <c:v>527</c:v>
                </c:pt>
                <c:pt idx="5130">
                  <c:v>539.20000000000005</c:v>
                </c:pt>
                <c:pt idx="5131">
                  <c:v>553.29999999999995</c:v>
                </c:pt>
                <c:pt idx="5132">
                  <c:v>556.6</c:v>
                </c:pt>
                <c:pt idx="5133">
                  <c:v>559.20000000000005</c:v>
                </c:pt>
                <c:pt idx="5134">
                  <c:v>545.29999999999995</c:v>
                </c:pt>
                <c:pt idx="5135">
                  <c:v>540.6</c:v>
                </c:pt>
                <c:pt idx="5136">
                  <c:v>535.9</c:v>
                </c:pt>
                <c:pt idx="5137">
                  <c:v>536.9</c:v>
                </c:pt>
                <c:pt idx="5138">
                  <c:v>530.5</c:v>
                </c:pt>
                <c:pt idx="5139">
                  <c:v>522.29999999999995</c:v>
                </c:pt>
                <c:pt idx="5140">
                  <c:v>530.6</c:v>
                </c:pt>
                <c:pt idx="5141">
                  <c:v>528.79999999999995</c:v>
                </c:pt>
                <c:pt idx="5142">
                  <c:v>532.20000000000005</c:v>
                </c:pt>
                <c:pt idx="5143">
                  <c:v>530</c:v>
                </c:pt>
                <c:pt idx="5144">
                  <c:v>527.20000000000005</c:v>
                </c:pt>
                <c:pt idx="5145">
                  <c:v>539.6</c:v>
                </c:pt>
                <c:pt idx="5146">
                  <c:v>554.20000000000005</c:v>
                </c:pt>
                <c:pt idx="5147">
                  <c:v>555.79999999999995</c:v>
                </c:pt>
                <c:pt idx="5148">
                  <c:v>549.9</c:v>
                </c:pt>
                <c:pt idx="5149">
                  <c:v>549.6</c:v>
                </c:pt>
                <c:pt idx="5150">
                  <c:v>528</c:v>
                </c:pt>
                <c:pt idx="5151">
                  <c:v>546.9</c:v>
                </c:pt>
                <c:pt idx="5152">
                  <c:v>536.9</c:v>
                </c:pt>
                <c:pt idx="5153">
                  <c:v>534.4</c:v>
                </c:pt>
                <c:pt idx="5154">
                  <c:v>525.20000000000005</c:v>
                </c:pt>
                <c:pt idx="5155">
                  <c:v>524</c:v>
                </c:pt>
                <c:pt idx="5156">
                  <c:v>540.20000000000005</c:v>
                </c:pt>
                <c:pt idx="5157">
                  <c:v>529.5</c:v>
                </c:pt>
                <c:pt idx="5158">
                  <c:v>532.20000000000005</c:v>
                </c:pt>
                <c:pt idx="5159">
                  <c:v>540.4</c:v>
                </c:pt>
                <c:pt idx="5160">
                  <c:v>536.4</c:v>
                </c:pt>
                <c:pt idx="5161">
                  <c:v>562.20000000000005</c:v>
                </c:pt>
                <c:pt idx="5162">
                  <c:v>569.6</c:v>
                </c:pt>
                <c:pt idx="5163">
                  <c:v>571.70000000000005</c:v>
                </c:pt>
                <c:pt idx="5164">
                  <c:v>566.1</c:v>
                </c:pt>
                <c:pt idx="5165">
                  <c:v>553.4</c:v>
                </c:pt>
                <c:pt idx="5166">
                  <c:v>547.6</c:v>
                </c:pt>
                <c:pt idx="5167">
                  <c:v>523.6</c:v>
                </c:pt>
                <c:pt idx="5168">
                  <c:v>551.1</c:v>
                </c:pt>
                <c:pt idx="5169">
                  <c:v>558.79999999999995</c:v>
                </c:pt>
                <c:pt idx="5170">
                  <c:v>558.1</c:v>
                </c:pt>
                <c:pt idx="5171">
                  <c:v>554.6</c:v>
                </c:pt>
                <c:pt idx="5172">
                  <c:v>564.5</c:v>
                </c:pt>
                <c:pt idx="5173">
                  <c:v>565.70000000000005</c:v>
                </c:pt>
                <c:pt idx="5174">
                  <c:v>566.4</c:v>
                </c:pt>
                <c:pt idx="5175">
                  <c:v>550.9</c:v>
                </c:pt>
                <c:pt idx="5176">
                  <c:v>545.29999999999995</c:v>
                </c:pt>
                <c:pt idx="5177">
                  <c:v>535.5</c:v>
                </c:pt>
                <c:pt idx="5178">
                  <c:v>522.70000000000005</c:v>
                </c:pt>
                <c:pt idx="5179">
                  <c:v>536.9</c:v>
                </c:pt>
                <c:pt idx="5180">
                  <c:v>514</c:v>
                </c:pt>
                <c:pt idx="5181">
                  <c:v>532.6</c:v>
                </c:pt>
                <c:pt idx="5182">
                  <c:v>538.6</c:v>
                </c:pt>
                <c:pt idx="5183">
                  <c:v>530.1</c:v>
                </c:pt>
                <c:pt idx="5184">
                  <c:v>532</c:v>
                </c:pt>
                <c:pt idx="5185">
                  <c:v>525.5</c:v>
                </c:pt>
                <c:pt idx="5186">
                  <c:v>527</c:v>
                </c:pt>
                <c:pt idx="5187">
                  <c:v>526.70000000000005</c:v>
                </c:pt>
                <c:pt idx="5188">
                  <c:v>542.20000000000005</c:v>
                </c:pt>
                <c:pt idx="5189">
                  <c:v>542.79999999999995</c:v>
                </c:pt>
                <c:pt idx="5190">
                  <c:v>546.29999999999995</c:v>
                </c:pt>
                <c:pt idx="5191">
                  <c:v>537.79999999999995</c:v>
                </c:pt>
                <c:pt idx="5192">
                  <c:v>546.9</c:v>
                </c:pt>
                <c:pt idx="5193">
                  <c:v>535.1</c:v>
                </c:pt>
                <c:pt idx="5194">
                  <c:v>535.4</c:v>
                </c:pt>
                <c:pt idx="5195">
                  <c:v>528.5</c:v>
                </c:pt>
                <c:pt idx="5196">
                  <c:v>514.4</c:v>
                </c:pt>
                <c:pt idx="5197">
                  <c:v>530.1</c:v>
                </c:pt>
                <c:pt idx="5198">
                  <c:v>525.20000000000005</c:v>
                </c:pt>
                <c:pt idx="5199">
                  <c:v>518.6</c:v>
                </c:pt>
                <c:pt idx="5200">
                  <c:v>524.4</c:v>
                </c:pt>
                <c:pt idx="5201">
                  <c:v>533.9</c:v>
                </c:pt>
                <c:pt idx="5202">
                  <c:v>529.70000000000005</c:v>
                </c:pt>
                <c:pt idx="5203">
                  <c:v>532.20000000000005</c:v>
                </c:pt>
                <c:pt idx="5204">
                  <c:v>527.79999999999995</c:v>
                </c:pt>
                <c:pt idx="5205">
                  <c:v>530.4</c:v>
                </c:pt>
                <c:pt idx="5206">
                  <c:v>540.5</c:v>
                </c:pt>
                <c:pt idx="5207">
                  <c:v>536.6</c:v>
                </c:pt>
                <c:pt idx="5208">
                  <c:v>531.70000000000005</c:v>
                </c:pt>
                <c:pt idx="5209">
                  <c:v>523</c:v>
                </c:pt>
                <c:pt idx="5210">
                  <c:v>532.9</c:v>
                </c:pt>
                <c:pt idx="5211">
                  <c:v>518.5</c:v>
                </c:pt>
                <c:pt idx="5212">
                  <c:v>529.79999999999995</c:v>
                </c:pt>
                <c:pt idx="5213">
                  <c:v>530.70000000000005</c:v>
                </c:pt>
                <c:pt idx="5214">
                  <c:v>522.20000000000005</c:v>
                </c:pt>
                <c:pt idx="5215">
                  <c:v>512.4</c:v>
                </c:pt>
                <c:pt idx="5216">
                  <c:v>508.8</c:v>
                </c:pt>
                <c:pt idx="5217">
                  <c:v>515.9</c:v>
                </c:pt>
                <c:pt idx="5218">
                  <c:v>522.1</c:v>
                </c:pt>
                <c:pt idx="5219">
                  <c:v>517.4</c:v>
                </c:pt>
                <c:pt idx="5220">
                  <c:v>522.9</c:v>
                </c:pt>
                <c:pt idx="5221">
                  <c:v>527.20000000000005</c:v>
                </c:pt>
                <c:pt idx="5222">
                  <c:v>521.5</c:v>
                </c:pt>
                <c:pt idx="5223">
                  <c:v>529.4</c:v>
                </c:pt>
                <c:pt idx="5224">
                  <c:v>525.6</c:v>
                </c:pt>
                <c:pt idx="5225">
                  <c:v>525.20000000000005</c:v>
                </c:pt>
                <c:pt idx="5226">
                  <c:v>523.9</c:v>
                </c:pt>
                <c:pt idx="5227">
                  <c:v>519.6</c:v>
                </c:pt>
                <c:pt idx="5228">
                  <c:v>518.4</c:v>
                </c:pt>
                <c:pt idx="5229">
                  <c:v>525.5</c:v>
                </c:pt>
                <c:pt idx="5230">
                  <c:v>535.29999999999995</c:v>
                </c:pt>
                <c:pt idx="5231">
                  <c:v>541.20000000000005</c:v>
                </c:pt>
                <c:pt idx="5232">
                  <c:v>539.29999999999995</c:v>
                </c:pt>
                <c:pt idx="5233">
                  <c:v>517.6</c:v>
                </c:pt>
                <c:pt idx="5234">
                  <c:v>527.70000000000005</c:v>
                </c:pt>
                <c:pt idx="5235">
                  <c:v>520.79999999999995</c:v>
                </c:pt>
                <c:pt idx="5236">
                  <c:v>530.9</c:v>
                </c:pt>
                <c:pt idx="5237">
                  <c:v>529.20000000000005</c:v>
                </c:pt>
                <c:pt idx="5238">
                  <c:v>512.20000000000005</c:v>
                </c:pt>
                <c:pt idx="5239">
                  <c:v>527.1</c:v>
                </c:pt>
                <c:pt idx="5240">
                  <c:v>518.6</c:v>
                </c:pt>
                <c:pt idx="5241">
                  <c:v>520.20000000000005</c:v>
                </c:pt>
                <c:pt idx="5242">
                  <c:v>525.29999999999995</c:v>
                </c:pt>
                <c:pt idx="5243">
                  <c:v>522.9</c:v>
                </c:pt>
                <c:pt idx="5244">
                  <c:v>535.20000000000005</c:v>
                </c:pt>
                <c:pt idx="5245">
                  <c:v>541.70000000000005</c:v>
                </c:pt>
                <c:pt idx="5246">
                  <c:v>545.9</c:v>
                </c:pt>
                <c:pt idx="5247">
                  <c:v>550.70000000000005</c:v>
                </c:pt>
                <c:pt idx="5248">
                  <c:v>544.79999999999995</c:v>
                </c:pt>
                <c:pt idx="5249">
                  <c:v>532.70000000000005</c:v>
                </c:pt>
                <c:pt idx="5250">
                  <c:v>535.6</c:v>
                </c:pt>
                <c:pt idx="5251">
                  <c:v>530.4</c:v>
                </c:pt>
                <c:pt idx="5252">
                  <c:v>526</c:v>
                </c:pt>
                <c:pt idx="5253">
                  <c:v>523.9</c:v>
                </c:pt>
                <c:pt idx="5254">
                  <c:v>524</c:v>
                </c:pt>
                <c:pt idx="5255">
                  <c:v>520.1</c:v>
                </c:pt>
                <c:pt idx="5256">
                  <c:v>523.20000000000005</c:v>
                </c:pt>
                <c:pt idx="5257">
                  <c:v>523.6</c:v>
                </c:pt>
                <c:pt idx="5258">
                  <c:v>525.79999999999995</c:v>
                </c:pt>
                <c:pt idx="5259">
                  <c:v>522.1</c:v>
                </c:pt>
                <c:pt idx="5260">
                  <c:v>518</c:v>
                </c:pt>
                <c:pt idx="5261">
                  <c:v>512.20000000000005</c:v>
                </c:pt>
                <c:pt idx="5262">
                  <c:v>521.20000000000005</c:v>
                </c:pt>
                <c:pt idx="5263">
                  <c:v>525.70000000000005</c:v>
                </c:pt>
                <c:pt idx="5264">
                  <c:v>526.4</c:v>
                </c:pt>
                <c:pt idx="5265">
                  <c:v>541.20000000000005</c:v>
                </c:pt>
                <c:pt idx="5266">
                  <c:v>546.79999999999995</c:v>
                </c:pt>
                <c:pt idx="5267">
                  <c:v>536.29999999999995</c:v>
                </c:pt>
                <c:pt idx="5268">
                  <c:v>529.1</c:v>
                </c:pt>
                <c:pt idx="5269">
                  <c:v>516.5</c:v>
                </c:pt>
                <c:pt idx="5270">
                  <c:v>528.29999999999995</c:v>
                </c:pt>
                <c:pt idx="5271">
                  <c:v>524.4</c:v>
                </c:pt>
                <c:pt idx="5272">
                  <c:v>524.9</c:v>
                </c:pt>
                <c:pt idx="5273">
                  <c:v>522.9</c:v>
                </c:pt>
                <c:pt idx="5274">
                  <c:v>523.9</c:v>
                </c:pt>
                <c:pt idx="5275">
                  <c:v>524.79999999999995</c:v>
                </c:pt>
                <c:pt idx="5276">
                  <c:v>533.5</c:v>
                </c:pt>
                <c:pt idx="5277">
                  <c:v>543.29999999999995</c:v>
                </c:pt>
                <c:pt idx="5278">
                  <c:v>544.70000000000005</c:v>
                </c:pt>
                <c:pt idx="5279">
                  <c:v>522.4</c:v>
                </c:pt>
                <c:pt idx="5280">
                  <c:v>526.4</c:v>
                </c:pt>
                <c:pt idx="5281">
                  <c:v>528.79999999999995</c:v>
                </c:pt>
                <c:pt idx="5282">
                  <c:v>525.20000000000005</c:v>
                </c:pt>
                <c:pt idx="5283">
                  <c:v>508</c:v>
                </c:pt>
                <c:pt idx="5284">
                  <c:v>499.5</c:v>
                </c:pt>
                <c:pt idx="5285">
                  <c:v>521.1</c:v>
                </c:pt>
                <c:pt idx="5286">
                  <c:v>516.20000000000005</c:v>
                </c:pt>
                <c:pt idx="5287">
                  <c:v>521</c:v>
                </c:pt>
                <c:pt idx="5288">
                  <c:v>514.4</c:v>
                </c:pt>
                <c:pt idx="5289">
                  <c:v>519.9</c:v>
                </c:pt>
                <c:pt idx="5290">
                  <c:v>517.29999999999995</c:v>
                </c:pt>
                <c:pt idx="5291">
                  <c:v>534.5</c:v>
                </c:pt>
                <c:pt idx="5292">
                  <c:v>540.1</c:v>
                </c:pt>
                <c:pt idx="5293">
                  <c:v>546.4</c:v>
                </c:pt>
                <c:pt idx="5294">
                  <c:v>548.29999999999995</c:v>
                </c:pt>
                <c:pt idx="5295">
                  <c:v>543.6</c:v>
                </c:pt>
                <c:pt idx="5296">
                  <c:v>550.5</c:v>
                </c:pt>
                <c:pt idx="5297">
                  <c:v>546.1</c:v>
                </c:pt>
                <c:pt idx="5298">
                  <c:v>546.9</c:v>
                </c:pt>
                <c:pt idx="5299">
                  <c:v>527.5</c:v>
                </c:pt>
                <c:pt idx="5300">
                  <c:v>528</c:v>
                </c:pt>
                <c:pt idx="5301">
                  <c:v>532.20000000000005</c:v>
                </c:pt>
                <c:pt idx="5302">
                  <c:v>530</c:v>
                </c:pt>
                <c:pt idx="5303">
                  <c:v>526.79999999999995</c:v>
                </c:pt>
                <c:pt idx="5304">
                  <c:v>531.6</c:v>
                </c:pt>
                <c:pt idx="5305">
                  <c:v>541.70000000000005</c:v>
                </c:pt>
                <c:pt idx="5306">
                  <c:v>549.5</c:v>
                </c:pt>
                <c:pt idx="5307">
                  <c:v>551.1</c:v>
                </c:pt>
                <c:pt idx="5308">
                  <c:v>553.29999999999995</c:v>
                </c:pt>
                <c:pt idx="5309">
                  <c:v>548.70000000000005</c:v>
                </c:pt>
                <c:pt idx="5310">
                  <c:v>542.29999999999995</c:v>
                </c:pt>
                <c:pt idx="5311">
                  <c:v>549.9</c:v>
                </c:pt>
                <c:pt idx="5312">
                  <c:v>546.29999999999995</c:v>
                </c:pt>
                <c:pt idx="5313">
                  <c:v>537.9</c:v>
                </c:pt>
                <c:pt idx="5314">
                  <c:v>532.1</c:v>
                </c:pt>
                <c:pt idx="5315">
                  <c:v>541.4</c:v>
                </c:pt>
                <c:pt idx="5316">
                  <c:v>537.9</c:v>
                </c:pt>
                <c:pt idx="5317">
                  <c:v>516.70000000000005</c:v>
                </c:pt>
                <c:pt idx="5318">
                  <c:v>532.29999999999995</c:v>
                </c:pt>
                <c:pt idx="5319">
                  <c:v>522</c:v>
                </c:pt>
                <c:pt idx="5320">
                  <c:v>538.6</c:v>
                </c:pt>
                <c:pt idx="5321">
                  <c:v>537.6</c:v>
                </c:pt>
                <c:pt idx="5322">
                  <c:v>535.79999999999995</c:v>
                </c:pt>
                <c:pt idx="5323">
                  <c:v>532.5</c:v>
                </c:pt>
                <c:pt idx="5324">
                  <c:v>522.6</c:v>
                </c:pt>
                <c:pt idx="5325">
                  <c:v>530.20000000000005</c:v>
                </c:pt>
                <c:pt idx="5326">
                  <c:v>532.4</c:v>
                </c:pt>
                <c:pt idx="5327">
                  <c:v>521.4</c:v>
                </c:pt>
                <c:pt idx="5328">
                  <c:v>519.9</c:v>
                </c:pt>
                <c:pt idx="5329">
                  <c:v>515.9</c:v>
                </c:pt>
                <c:pt idx="5330">
                  <c:v>518.4</c:v>
                </c:pt>
                <c:pt idx="5331">
                  <c:v>516.4</c:v>
                </c:pt>
                <c:pt idx="5332">
                  <c:v>516.1</c:v>
                </c:pt>
                <c:pt idx="5333">
                  <c:v>519.1</c:v>
                </c:pt>
                <c:pt idx="5334">
                  <c:v>509</c:v>
                </c:pt>
                <c:pt idx="5335">
                  <c:v>514.6</c:v>
                </c:pt>
                <c:pt idx="5336">
                  <c:v>513.29999999999995</c:v>
                </c:pt>
                <c:pt idx="5337">
                  <c:v>512</c:v>
                </c:pt>
                <c:pt idx="5338">
                  <c:v>516.4</c:v>
                </c:pt>
                <c:pt idx="5339">
                  <c:v>515.79999999999995</c:v>
                </c:pt>
                <c:pt idx="5340">
                  <c:v>509</c:v>
                </c:pt>
                <c:pt idx="5341">
                  <c:v>513</c:v>
                </c:pt>
                <c:pt idx="5342">
                  <c:v>518.9</c:v>
                </c:pt>
                <c:pt idx="5343">
                  <c:v>519.4</c:v>
                </c:pt>
                <c:pt idx="5344">
                  <c:v>511.7</c:v>
                </c:pt>
                <c:pt idx="5345">
                  <c:v>520</c:v>
                </c:pt>
                <c:pt idx="5346">
                  <c:v>513.5</c:v>
                </c:pt>
                <c:pt idx="5347">
                  <c:v>517.6</c:v>
                </c:pt>
                <c:pt idx="5348">
                  <c:v>515.29999999999995</c:v>
                </c:pt>
                <c:pt idx="5349">
                  <c:v>504.1</c:v>
                </c:pt>
                <c:pt idx="5350">
                  <c:v>520.9</c:v>
                </c:pt>
                <c:pt idx="5351">
                  <c:v>527</c:v>
                </c:pt>
                <c:pt idx="5352">
                  <c:v>516.9</c:v>
                </c:pt>
                <c:pt idx="5353">
                  <c:v>534.79999999999995</c:v>
                </c:pt>
                <c:pt idx="5354">
                  <c:v>517.79999999999995</c:v>
                </c:pt>
                <c:pt idx="5355">
                  <c:v>531.20000000000005</c:v>
                </c:pt>
                <c:pt idx="5356">
                  <c:v>522.6</c:v>
                </c:pt>
                <c:pt idx="5357">
                  <c:v>522.79999999999995</c:v>
                </c:pt>
                <c:pt idx="5358">
                  <c:v>514.5</c:v>
                </c:pt>
                <c:pt idx="5359">
                  <c:v>516.79999999999995</c:v>
                </c:pt>
                <c:pt idx="5360">
                  <c:v>503.3</c:v>
                </c:pt>
                <c:pt idx="5361">
                  <c:v>507</c:v>
                </c:pt>
                <c:pt idx="5362">
                  <c:v>517.4</c:v>
                </c:pt>
                <c:pt idx="5363">
                  <c:v>520.5</c:v>
                </c:pt>
                <c:pt idx="5364">
                  <c:v>518.9</c:v>
                </c:pt>
                <c:pt idx="5365">
                  <c:v>514.79999999999995</c:v>
                </c:pt>
                <c:pt idx="5366">
                  <c:v>517.9</c:v>
                </c:pt>
                <c:pt idx="5367">
                  <c:v>502.6</c:v>
                </c:pt>
                <c:pt idx="5368">
                  <c:v>506.2</c:v>
                </c:pt>
                <c:pt idx="5369">
                  <c:v>529.1</c:v>
                </c:pt>
                <c:pt idx="5370">
                  <c:v>525.79999999999995</c:v>
                </c:pt>
                <c:pt idx="5371">
                  <c:v>507.8</c:v>
                </c:pt>
                <c:pt idx="5372">
                  <c:v>518</c:v>
                </c:pt>
                <c:pt idx="5373">
                  <c:v>509</c:v>
                </c:pt>
                <c:pt idx="5374">
                  <c:v>507.4</c:v>
                </c:pt>
                <c:pt idx="5375">
                  <c:v>520.4</c:v>
                </c:pt>
                <c:pt idx="5376">
                  <c:v>517.9</c:v>
                </c:pt>
                <c:pt idx="5377">
                  <c:v>517.1</c:v>
                </c:pt>
                <c:pt idx="5378">
                  <c:v>515.29999999999995</c:v>
                </c:pt>
                <c:pt idx="5379">
                  <c:v>519.9</c:v>
                </c:pt>
                <c:pt idx="5380">
                  <c:v>528.6</c:v>
                </c:pt>
                <c:pt idx="5381">
                  <c:v>534.29999999999995</c:v>
                </c:pt>
                <c:pt idx="5382">
                  <c:v>533.70000000000005</c:v>
                </c:pt>
                <c:pt idx="5383">
                  <c:v>519.9</c:v>
                </c:pt>
                <c:pt idx="5384">
                  <c:v>524.79999999999995</c:v>
                </c:pt>
                <c:pt idx="5385">
                  <c:v>514.9</c:v>
                </c:pt>
                <c:pt idx="5386">
                  <c:v>516.6</c:v>
                </c:pt>
                <c:pt idx="5387">
                  <c:v>510.7</c:v>
                </c:pt>
                <c:pt idx="5388">
                  <c:v>515.4</c:v>
                </c:pt>
                <c:pt idx="5389">
                  <c:v>510.4</c:v>
                </c:pt>
                <c:pt idx="5390">
                  <c:v>507.9</c:v>
                </c:pt>
                <c:pt idx="5391">
                  <c:v>513.5</c:v>
                </c:pt>
                <c:pt idx="5392">
                  <c:v>514.1</c:v>
                </c:pt>
                <c:pt idx="5393">
                  <c:v>511.5</c:v>
                </c:pt>
                <c:pt idx="5394">
                  <c:v>504.6</c:v>
                </c:pt>
                <c:pt idx="5395">
                  <c:v>509.2</c:v>
                </c:pt>
                <c:pt idx="5396">
                  <c:v>508.7</c:v>
                </c:pt>
                <c:pt idx="5397">
                  <c:v>516.9</c:v>
                </c:pt>
                <c:pt idx="5398">
                  <c:v>521.79999999999995</c:v>
                </c:pt>
                <c:pt idx="5399">
                  <c:v>525.1</c:v>
                </c:pt>
                <c:pt idx="5400">
                  <c:v>522.79999999999995</c:v>
                </c:pt>
                <c:pt idx="5401">
                  <c:v>524.6</c:v>
                </c:pt>
                <c:pt idx="5402">
                  <c:v>522.9</c:v>
                </c:pt>
                <c:pt idx="5403">
                  <c:v>523.79999999999995</c:v>
                </c:pt>
                <c:pt idx="5404">
                  <c:v>507.6</c:v>
                </c:pt>
                <c:pt idx="5405">
                  <c:v>529.79999999999995</c:v>
                </c:pt>
                <c:pt idx="5406">
                  <c:v>531.20000000000005</c:v>
                </c:pt>
                <c:pt idx="5407">
                  <c:v>531</c:v>
                </c:pt>
                <c:pt idx="5408">
                  <c:v>525.5</c:v>
                </c:pt>
                <c:pt idx="5409">
                  <c:v>516.9</c:v>
                </c:pt>
                <c:pt idx="5410">
                  <c:v>508.4</c:v>
                </c:pt>
                <c:pt idx="5411">
                  <c:v>496.2</c:v>
                </c:pt>
                <c:pt idx="5412">
                  <c:v>511</c:v>
                </c:pt>
                <c:pt idx="5413">
                  <c:v>521.70000000000005</c:v>
                </c:pt>
                <c:pt idx="5414">
                  <c:v>500.5</c:v>
                </c:pt>
                <c:pt idx="5415">
                  <c:v>514.29999999999995</c:v>
                </c:pt>
                <c:pt idx="5416">
                  <c:v>504</c:v>
                </c:pt>
                <c:pt idx="5417">
                  <c:v>526.79999999999995</c:v>
                </c:pt>
                <c:pt idx="5418">
                  <c:v>523.29999999999995</c:v>
                </c:pt>
                <c:pt idx="5419">
                  <c:v>501.9</c:v>
                </c:pt>
                <c:pt idx="5420">
                  <c:v>507.6</c:v>
                </c:pt>
                <c:pt idx="5421">
                  <c:v>524.29999999999995</c:v>
                </c:pt>
                <c:pt idx="5422">
                  <c:v>523.79999999999995</c:v>
                </c:pt>
                <c:pt idx="5423">
                  <c:v>525</c:v>
                </c:pt>
                <c:pt idx="5424">
                  <c:v>517.9</c:v>
                </c:pt>
                <c:pt idx="5425">
                  <c:v>519.9</c:v>
                </c:pt>
                <c:pt idx="5426">
                  <c:v>522.20000000000005</c:v>
                </c:pt>
                <c:pt idx="5427">
                  <c:v>520.9</c:v>
                </c:pt>
                <c:pt idx="5428">
                  <c:v>522</c:v>
                </c:pt>
                <c:pt idx="5429">
                  <c:v>521.9</c:v>
                </c:pt>
                <c:pt idx="5430">
                  <c:v>511.5</c:v>
                </c:pt>
                <c:pt idx="5431">
                  <c:v>500.3</c:v>
                </c:pt>
                <c:pt idx="5432">
                  <c:v>504.2</c:v>
                </c:pt>
                <c:pt idx="5433">
                  <c:v>503.6</c:v>
                </c:pt>
                <c:pt idx="5434">
                  <c:v>514.5</c:v>
                </c:pt>
                <c:pt idx="5435">
                  <c:v>497.2</c:v>
                </c:pt>
                <c:pt idx="5436">
                  <c:v>513.5</c:v>
                </c:pt>
                <c:pt idx="5437">
                  <c:v>506.8</c:v>
                </c:pt>
                <c:pt idx="5438">
                  <c:v>517.1</c:v>
                </c:pt>
                <c:pt idx="5439">
                  <c:v>513.5</c:v>
                </c:pt>
                <c:pt idx="5440">
                  <c:v>513.20000000000005</c:v>
                </c:pt>
                <c:pt idx="5441">
                  <c:v>496.1</c:v>
                </c:pt>
                <c:pt idx="5442">
                  <c:v>516.9</c:v>
                </c:pt>
                <c:pt idx="5443">
                  <c:v>507.1</c:v>
                </c:pt>
                <c:pt idx="5444">
                  <c:v>517.4</c:v>
                </c:pt>
                <c:pt idx="5445">
                  <c:v>523.29999999999995</c:v>
                </c:pt>
                <c:pt idx="5446">
                  <c:v>528.4</c:v>
                </c:pt>
                <c:pt idx="5447">
                  <c:v>535</c:v>
                </c:pt>
                <c:pt idx="5448">
                  <c:v>529.70000000000005</c:v>
                </c:pt>
                <c:pt idx="5449">
                  <c:v>526.9</c:v>
                </c:pt>
                <c:pt idx="5450">
                  <c:v>521</c:v>
                </c:pt>
                <c:pt idx="5451">
                  <c:v>512</c:v>
                </c:pt>
                <c:pt idx="5452">
                  <c:v>512.79999999999995</c:v>
                </c:pt>
                <c:pt idx="5453">
                  <c:v>521.70000000000005</c:v>
                </c:pt>
                <c:pt idx="5454">
                  <c:v>512</c:v>
                </c:pt>
                <c:pt idx="5455">
                  <c:v>520.4</c:v>
                </c:pt>
                <c:pt idx="5456">
                  <c:v>521.20000000000005</c:v>
                </c:pt>
                <c:pt idx="5457">
                  <c:v>519.9</c:v>
                </c:pt>
                <c:pt idx="5458">
                  <c:v>522.70000000000005</c:v>
                </c:pt>
                <c:pt idx="5459">
                  <c:v>529.6</c:v>
                </c:pt>
                <c:pt idx="5460">
                  <c:v>531.20000000000005</c:v>
                </c:pt>
                <c:pt idx="5461">
                  <c:v>541.1</c:v>
                </c:pt>
                <c:pt idx="5462">
                  <c:v>547.5</c:v>
                </c:pt>
                <c:pt idx="5463">
                  <c:v>544.1</c:v>
                </c:pt>
                <c:pt idx="5464">
                  <c:v>539.79999999999995</c:v>
                </c:pt>
                <c:pt idx="5465">
                  <c:v>531.70000000000005</c:v>
                </c:pt>
                <c:pt idx="5466">
                  <c:v>523.1</c:v>
                </c:pt>
                <c:pt idx="5467">
                  <c:v>534.4</c:v>
                </c:pt>
                <c:pt idx="5468">
                  <c:v>542.70000000000005</c:v>
                </c:pt>
                <c:pt idx="5469">
                  <c:v>535.20000000000005</c:v>
                </c:pt>
                <c:pt idx="5470">
                  <c:v>530.9</c:v>
                </c:pt>
                <c:pt idx="5471">
                  <c:v>529.6</c:v>
                </c:pt>
                <c:pt idx="5472">
                  <c:v>526.79999999999995</c:v>
                </c:pt>
                <c:pt idx="5473">
                  <c:v>519.9</c:v>
                </c:pt>
                <c:pt idx="5474">
                  <c:v>519.70000000000005</c:v>
                </c:pt>
                <c:pt idx="5475">
                  <c:v>513</c:v>
                </c:pt>
                <c:pt idx="5476">
                  <c:v>508.7</c:v>
                </c:pt>
                <c:pt idx="5477">
                  <c:v>516.29999999999995</c:v>
                </c:pt>
                <c:pt idx="5478">
                  <c:v>514</c:v>
                </c:pt>
                <c:pt idx="5479">
                  <c:v>513.29999999999995</c:v>
                </c:pt>
                <c:pt idx="5480">
                  <c:v>508</c:v>
                </c:pt>
                <c:pt idx="5481">
                  <c:v>502.2</c:v>
                </c:pt>
                <c:pt idx="5482">
                  <c:v>511</c:v>
                </c:pt>
                <c:pt idx="5483">
                  <c:v>511.5</c:v>
                </c:pt>
                <c:pt idx="5484">
                  <c:v>516.4</c:v>
                </c:pt>
                <c:pt idx="5485">
                  <c:v>511.5</c:v>
                </c:pt>
                <c:pt idx="5486">
                  <c:v>516.6</c:v>
                </c:pt>
                <c:pt idx="5487">
                  <c:v>504.6</c:v>
                </c:pt>
                <c:pt idx="5488">
                  <c:v>504.1</c:v>
                </c:pt>
                <c:pt idx="5489">
                  <c:v>523.5</c:v>
                </c:pt>
                <c:pt idx="5490">
                  <c:v>511.5</c:v>
                </c:pt>
                <c:pt idx="5491">
                  <c:v>518.29999999999995</c:v>
                </c:pt>
                <c:pt idx="5492">
                  <c:v>518.6</c:v>
                </c:pt>
                <c:pt idx="5493">
                  <c:v>521.9</c:v>
                </c:pt>
                <c:pt idx="5494">
                  <c:v>513.70000000000005</c:v>
                </c:pt>
                <c:pt idx="5495">
                  <c:v>511.5</c:v>
                </c:pt>
                <c:pt idx="5496">
                  <c:v>510</c:v>
                </c:pt>
                <c:pt idx="5497">
                  <c:v>510.2</c:v>
                </c:pt>
                <c:pt idx="5498">
                  <c:v>513.79999999999995</c:v>
                </c:pt>
                <c:pt idx="5499">
                  <c:v>514</c:v>
                </c:pt>
                <c:pt idx="5500">
                  <c:v>517.4</c:v>
                </c:pt>
                <c:pt idx="5501">
                  <c:v>517.1</c:v>
                </c:pt>
                <c:pt idx="5502">
                  <c:v>517.4</c:v>
                </c:pt>
                <c:pt idx="5503">
                  <c:v>521</c:v>
                </c:pt>
                <c:pt idx="5504">
                  <c:v>519.70000000000005</c:v>
                </c:pt>
                <c:pt idx="5505">
                  <c:v>518.9</c:v>
                </c:pt>
                <c:pt idx="5506">
                  <c:v>520.5</c:v>
                </c:pt>
                <c:pt idx="5507">
                  <c:v>508.8</c:v>
                </c:pt>
                <c:pt idx="5508">
                  <c:v>503.6</c:v>
                </c:pt>
                <c:pt idx="5509">
                  <c:v>517.20000000000005</c:v>
                </c:pt>
                <c:pt idx="5510">
                  <c:v>520.5</c:v>
                </c:pt>
                <c:pt idx="5511">
                  <c:v>516.9</c:v>
                </c:pt>
                <c:pt idx="5512">
                  <c:v>516.6</c:v>
                </c:pt>
                <c:pt idx="5513">
                  <c:v>516.9</c:v>
                </c:pt>
                <c:pt idx="5514">
                  <c:v>515.9</c:v>
                </c:pt>
                <c:pt idx="5515">
                  <c:v>509.2</c:v>
                </c:pt>
                <c:pt idx="5516">
                  <c:v>509.5</c:v>
                </c:pt>
                <c:pt idx="5517">
                  <c:v>510</c:v>
                </c:pt>
                <c:pt idx="5518">
                  <c:v>521.20000000000005</c:v>
                </c:pt>
                <c:pt idx="5519">
                  <c:v>520</c:v>
                </c:pt>
                <c:pt idx="5520">
                  <c:v>516.9</c:v>
                </c:pt>
                <c:pt idx="5521">
                  <c:v>503.2</c:v>
                </c:pt>
                <c:pt idx="5522">
                  <c:v>513.5</c:v>
                </c:pt>
                <c:pt idx="5523">
                  <c:v>501.7</c:v>
                </c:pt>
                <c:pt idx="5524">
                  <c:v>514.29999999999995</c:v>
                </c:pt>
                <c:pt idx="5525">
                  <c:v>496.9</c:v>
                </c:pt>
                <c:pt idx="5526">
                  <c:v>506.6</c:v>
                </c:pt>
                <c:pt idx="5527">
                  <c:v>511.3</c:v>
                </c:pt>
                <c:pt idx="5528">
                  <c:v>508.6</c:v>
                </c:pt>
                <c:pt idx="5529">
                  <c:v>506.6</c:v>
                </c:pt>
                <c:pt idx="5530">
                  <c:v>502.1</c:v>
                </c:pt>
                <c:pt idx="5531">
                  <c:v>506.5</c:v>
                </c:pt>
                <c:pt idx="5532">
                  <c:v>506.6</c:v>
                </c:pt>
                <c:pt idx="5533">
                  <c:v>522.20000000000005</c:v>
                </c:pt>
                <c:pt idx="5534">
                  <c:v>530.9</c:v>
                </c:pt>
                <c:pt idx="5535">
                  <c:v>534.20000000000005</c:v>
                </c:pt>
                <c:pt idx="5536">
                  <c:v>534.20000000000005</c:v>
                </c:pt>
                <c:pt idx="5537">
                  <c:v>527.1</c:v>
                </c:pt>
                <c:pt idx="5538">
                  <c:v>522.79999999999995</c:v>
                </c:pt>
                <c:pt idx="5539">
                  <c:v>514.5</c:v>
                </c:pt>
                <c:pt idx="5540">
                  <c:v>515.1</c:v>
                </c:pt>
                <c:pt idx="5541">
                  <c:v>514</c:v>
                </c:pt>
                <c:pt idx="5542">
                  <c:v>516.9</c:v>
                </c:pt>
                <c:pt idx="5543">
                  <c:v>509</c:v>
                </c:pt>
                <c:pt idx="5544">
                  <c:v>506.6</c:v>
                </c:pt>
                <c:pt idx="5545">
                  <c:v>516.4</c:v>
                </c:pt>
                <c:pt idx="5546">
                  <c:v>512.20000000000005</c:v>
                </c:pt>
                <c:pt idx="5547">
                  <c:v>514</c:v>
                </c:pt>
                <c:pt idx="5548">
                  <c:v>517.4</c:v>
                </c:pt>
                <c:pt idx="5549">
                  <c:v>499.7</c:v>
                </c:pt>
                <c:pt idx="5550">
                  <c:v>523.79999999999995</c:v>
                </c:pt>
                <c:pt idx="5551">
                  <c:v>538.9</c:v>
                </c:pt>
                <c:pt idx="5552">
                  <c:v>538.79999999999995</c:v>
                </c:pt>
                <c:pt idx="5553">
                  <c:v>538.6</c:v>
                </c:pt>
                <c:pt idx="5554">
                  <c:v>538.5</c:v>
                </c:pt>
                <c:pt idx="5555">
                  <c:v>527.29999999999995</c:v>
                </c:pt>
                <c:pt idx="5556">
                  <c:v>526.29999999999995</c:v>
                </c:pt>
                <c:pt idx="5557">
                  <c:v>516.29999999999995</c:v>
                </c:pt>
                <c:pt idx="5558">
                  <c:v>514</c:v>
                </c:pt>
                <c:pt idx="5559">
                  <c:v>519.4</c:v>
                </c:pt>
                <c:pt idx="5560">
                  <c:v>506.8</c:v>
                </c:pt>
                <c:pt idx="5561">
                  <c:v>514.4</c:v>
                </c:pt>
                <c:pt idx="5562">
                  <c:v>515.9</c:v>
                </c:pt>
                <c:pt idx="5563">
                  <c:v>518.20000000000005</c:v>
                </c:pt>
                <c:pt idx="5564">
                  <c:v>515.29999999999995</c:v>
                </c:pt>
                <c:pt idx="5565">
                  <c:v>519.4</c:v>
                </c:pt>
                <c:pt idx="5566">
                  <c:v>525.1</c:v>
                </c:pt>
                <c:pt idx="5567">
                  <c:v>532.4</c:v>
                </c:pt>
                <c:pt idx="5568">
                  <c:v>533.70000000000005</c:v>
                </c:pt>
                <c:pt idx="5569">
                  <c:v>535</c:v>
                </c:pt>
                <c:pt idx="5570">
                  <c:v>524</c:v>
                </c:pt>
                <c:pt idx="5571">
                  <c:v>536.70000000000005</c:v>
                </c:pt>
                <c:pt idx="5572">
                  <c:v>536.20000000000005</c:v>
                </c:pt>
                <c:pt idx="5573">
                  <c:v>520.20000000000005</c:v>
                </c:pt>
                <c:pt idx="5574">
                  <c:v>523.29999999999995</c:v>
                </c:pt>
                <c:pt idx="5575">
                  <c:v>522.4</c:v>
                </c:pt>
                <c:pt idx="5576">
                  <c:v>505.6</c:v>
                </c:pt>
                <c:pt idx="5577">
                  <c:v>511.5</c:v>
                </c:pt>
                <c:pt idx="5578">
                  <c:v>505.1</c:v>
                </c:pt>
                <c:pt idx="5579">
                  <c:v>504.4</c:v>
                </c:pt>
                <c:pt idx="5580">
                  <c:v>497.2</c:v>
                </c:pt>
                <c:pt idx="5581">
                  <c:v>499.8</c:v>
                </c:pt>
                <c:pt idx="5582">
                  <c:v>485.7</c:v>
                </c:pt>
                <c:pt idx="5583">
                  <c:v>496.2</c:v>
                </c:pt>
                <c:pt idx="5584">
                  <c:v>496.9</c:v>
                </c:pt>
                <c:pt idx="5585">
                  <c:v>485.6</c:v>
                </c:pt>
                <c:pt idx="5586">
                  <c:v>497.2</c:v>
                </c:pt>
                <c:pt idx="5587">
                  <c:v>502.3</c:v>
                </c:pt>
                <c:pt idx="5588">
                  <c:v>496</c:v>
                </c:pt>
                <c:pt idx="5589">
                  <c:v>491.3</c:v>
                </c:pt>
                <c:pt idx="5590">
                  <c:v>494.7</c:v>
                </c:pt>
                <c:pt idx="5591">
                  <c:v>496.2</c:v>
                </c:pt>
                <c:pt idx="5592">
                  <c:v>495.2</c:v>
                </c:pt>
                <c:pt idx="5593">
                  <c:v>503.3</c:v>
                </c:pt>
                <c:pt idx="5594">
                  <c:v>497.5</c:v>
                </c:pt>
                <c:pt idx="5595">
                  <c:v>500.2</c:v>
                </c:pt>
                <c:pt idx="5596">
                  <c:v>502</c:v>
                </c:pt>
                <c:pt idx="5597">
                  <c:v>489</c:v>
                </c:pt>
                <c:pt idx="5598">
                  <c:v>497.2</c:v>
                </c:pt>
                <c:pt idx="5599">
                  <c:v>500.5</c:v>
                </c:pt>
                <c:pt idx="5600">
                  <c:v>497.7</c:v>
                </c:pt>
                <c:pt idx="5601">
                  <c:v>498.2</c:v>
                </c:pt>
                <c:pt idx="5602">
                  <c:v>499.5</c:v>
                </c:pt>
                <c:pt idx="5603">
                  <c:v>496.9</c:v>
                </c:pt>
                <c:pt idx="5604">
                  <c:v>490.3</c:v>
                </c:pt>
                <c:pt idx="5605">
                  <c:v>496</c:v>
                </c:pt>
                <c:pt idx="5606">
                  <c:v>481.5</c:v>
                </c:pt>
                <c:pt idx="5607">
                  <c:v>496.7</c:v>
                </c:pt>
                <c:pt idx="5608">
                  <c:v>489.8</c:v>
                </c:pt>
                <c:pt idx="5609">
                  <c:v>497.2</c:v>
                </c:pt>
                <c:pt idx="5610">
                  <c:v>494.7</c:v>
                </c:pt>
                <c:pt idx="5611">
                  <c:v>495.6</c:v>
                </c:pt>
                <c:pt idx="5612">
                  <c:v>490.8</c:v>
                </c:pt>
                <c:pt idx="5613">
                  <c:v>491.8</c:v>
                </c:pt>
                <c:pt idx="5614">
                  <c:v>489.5</c:v>
                </c:pt>
                <c:pt idx="5615">
                  <c:v>495.4</c:v>
                </c:pt>
                <c:pt idx="5616">
                  <c:v>485.3</c:v>
                </c:pt>
                <c:pt idx="5617">
                  <c:v>492.5</c:v>
                </c:pt>
                <c:pt idx="5618">
                  <c:v>477.1</c:v>
                </c:pt>
                <c:pt idx="5619">
                  <c:v>478</c:v>
                </c:pt>
                <c:pt idx="5620">
                  <c:v>489.5</c:v>
                </c:pt>
                <c:pt idx="5621">
                  <c:v>476.5</c:v>
                </c:pt>
                <c:pt idx="5622">
                  <c:v>487.8</c:v>
                </c:pt>
                <c:pt idx="5623">
                  <c:v>487.7</c:v>
                </c:pt>
                <c:pt idx="5624">
                  <c:v>492.9</c:v>
                </c:pt>
                <c:pt idx="5625">
                  <c:v>496.2</c:v>
                </c:pt>
                <c:pt idx="5626">
                  <c:v>505.2</c:v>
                </c:pt>
                <c:pt idx="5627">
                  <c:v>509.9</c:v>
                </c:pt>
                <c:pt idx="5628">
                  <c:v>502.6</c:v>
                </c:pt>
                <c:pt idx="5629">
                  <c:v>513.70000000000005</c:v>
                </c:pt>
                <c:pt idx="5630">
                  <c:v>520</c:v>
                </c:pt>
                <c:pt idx="5631">
                  <c:v>515.4</c:v>
                </c:pt>
                <c:pt idx="5632">
                  <c:v>520.70000000000005</c:v>
                </c:pt>
                <c:pt idx="5633">
                  <c:v>522.6</c:v>
                </c:pt>
                <c:pt idx="5634">
                  <c:v>507.5</c:v>
                </c:pt>
                <c:pt idx="5635">
                  <c:v>522.79999999999995</c:v>
                </c:pt>
                <c:pt idx="5636">
                  <c:v>528.4</c:v>
                </c:pt>
                <c:pt idx="5637">
                  <c:v>517.4</c:v>
                </c:pt>
                <c:pt idx="5638">
                  <c:v>511.3</c:v>
                </c:pt>
                <c:pt idx="5639">
                  <c:v>516.1</c:v>
                </c:pt>
                <c:pt idx="5640">
                  <c:v>518.9</c:v>
                </c:pt>
                <c:pt idx="5641">
                  <c:v>524.1</c:v>
                </c:pt>
                <c:pt idx="5642">
                  <c:v>520.5</c:v>
                </c:pt>
                <c:pt idx="5643">
                  <c:v>520.4</c:v>
                </c:pt>
                <c:pt idx="5644">
                  <c:v>513.6</c:v>
                </c:pt>
                <c:pt idx="5645">
                  <c:v>509</c:v>
                </c:pt>
                <c:pt idx="5646">
                  <c:v>507.1</c:v>
                </c:pt>
                <c:pt idx="5647">
                  <c:v>510</c:v>
                </c:pt>
                <c:pt idx="5648">
                  <c:v>506.1</c:v>
                </c:pt>
                <c:pt idx="5649">
                  <c:v>497.7</c:v>
                </c:pt>
                <c:pt idx="5650">
                  <c:v>504.1</c:v>
                </c:pt>
                <c:pt idx="5651">
                  <c:v>504.4</c:v>
                </c:pt>
                <c:pt idx="5652">
                  <c:v>505.1</c:v>
                </c:pt>
                <c:pt idx="5653">
                  <c:v>505.7</c:v>
                </c:pt>
                <c:pt idx="5654">
                  <c:v>503.3</c:v>
                </c:pt>
                <c:pt idx="5655">
                  <c:v>497.2</c:v>
                </c:pt>
                <c:pt idx="5656">
                  <c:v>505.9</c:v>
                </c:pt>
                <c:pt idx="5657">
                  <c:v>503.9</c:v>
                </c:pt>
                <c:pt idx="5658">
                  <c:v>499.7</c:v>
                </c:pt>
                <c:pt idx="5659">
                  <c:v>505.2</c:v>
                </c:pt>
                <c:pt idx="5660">
                  <c:v>511.7</c:v>
                </c:pt>
                <c:pt idx="5661">
                  <c:v>512.5</c:v>
                </c:pt>
                <c:pt idx="5662">
                  <c:v>518.20000000000005</c:v>
                </c:pt>
                <c:pt idx="5663">
                  <c:v>512.6</c:v>
                </c:pt>
                <c:pt idx="5664">
                  <c:v>497.7</c:v>
                </c:pt>
                <c:pt idx="5665">
                  <c:v>500</c:v>
                </c:pt>
                <c:pt idx="5666">
                  <c:v>503</c:v>
                </c:pt>
                <c:pt idx="5667">
                  <c:v>503.1</c:v>
                </c:pt>
                <c:pt idx="5668">
                  <c:v>495.9</c:v>
                </c:pt>
                <c:pt idx="5669">
                  <c:v>502.5</c:v>
                </c:pt>
                <c:pt idx="5670">
                  <c:v>503.1</c:v>
                </c:pt>
                <c:pt idx="5671">
                  <c:v>501.3</c:v>
                </c:pt>
                <c:pt idx="5672">
                  <c:v>502</c:v>
                </c:pt>
                <c:pt idx="5673">
                  <c:v>508.5</c:v>
                </c:pt>
                <c:pt idx="5674">
                  <c:v>507.3</c:v>
                </c:pt>
                <c:pt idx="5675">
                  <c:v>503.1</c:v>
                </c:pt>
                <c:pt idx="5676">
                  <c:v>509</c:v>
                </c:pt>
                <c:pt idx="5677">
                  <c:v>492</c:v>
                </c:pt>
                <c:pt idx="5678">
                  <c:v>502.6</c:v>
                </c:pt>
                <c:pt idx="5679">
                  <c:v>482.9</c:v>
                </c:pt>
                <c:pt idx="5680">
                  <c:v>497.5</c:v>
                </c:pt>
                <c:pt idx="5681">
                  <c:v>481.4</c:v>
                </c:pt>
                <c:pt idx="5682">
                  <c:v>500.2</c:v>
                </c:pt>
                <c:pt idx="5683">
                  <c:v>504.1</c:v>
                </c:pt>
                <c:pt idx="5684">
                  <c:v>510.3</c:v>
                </c:pt>
                <c:pt idx="5685">
                  <c:v>508.5</c:v>
                </c:pt>
                <c:pt idx="5686">
                  <c:v>501</c:v>
                </c:pt>
                <c:pt idx="5687">
                  <c:v>507.7</c:v>
                </c:pt>
                <c:pt idx="5688">
                  <c:v>495.7</c:v>
                </c:pt>
                <c:pt idx="5689">
                  <c:v>502.6</c:v>
                </c:pt>
                <c:pt idx="5690">
                  <c:v>506.6</c:v>
                </c:pt>
                <c:pt idx="5691">
                  <c:v>503.1</c:v>
                </c:pt>
                <c:pt idx="5692">
                  <c:v>490.7</c:v>
                </c:pt>
                <c:pt idx="5693">
                  <c:v>494.7</c:v>
                </c:pt>
                <c:pt idx="5694">
                  <c:v>515.9</c:v>
                </c:pt>
                <c:pt idx="5695">
                  <c:v>524</c:v>
                </c:pt>
                <c:pt idx="5696">
                  <c:v>528.4</c:v>
                </c:pt>
                <c:pt idx="5697">
                  <c:v>516.9</c:v>
                </c:pt>
                <c:pt idx="5698">
                  <c:v>506.3</c:v>
                </c:pt>
                <c:pt idx="5699">
                  <c:v>496.4</c:v>
                </c:pt>
                <c:pt idx="5700">
                  <c:v>494.8</c:v>
                </c:pt>
                <c:pt idx="5701">
                  <c:v>500.4</c:v>
                </c:pt>
                <c:pt idx="5702">
                  <c:v>502</c:v>
                </c:pt>
                <c:pt idx="5703">
                  <c:v>499.2</c:v>
                </c:pt>
                <c:pt idx="5704">
                  <c:v>504.6</c:v>
                </c:pt>
                <c:pt idx="5705">
                  <c:v>505.9</c:v>
                </c:pt>
                <c:pt idx="5706">
                  <c:v>502.1</c:v>
                </c:pt>
                <c:pt idx="5707">
                  <c:v>496.7</c:v>
                </c:pt>
                <c:pt idx="5708">
                  <c:v>501.3</c:v>
                </c:pt>
                <c:pt idx="5709">
                  <c:v>507.1</c:v>
                </c:pt>
                <c:pt idx="5710">
                  <c:v>495.6</c:v>
                </c:pt>
                <c:pt idx="5711">
                  <c:v>509.9</c:v>
                </c:pt>
                <c:pt idx="5712">
                  <c:v>524.29999999999995</c:v>
                </c:pt>
                <c:pt idx="5713">
                  <c:v>531.70000000000005</c:v>
                </c:pt>
                <c:pt idx="5714">
                  <c:v>524.20000000000005</c:v>
                </c:pt>
                <c:pt idx="5715">
                  <c:v>509</c:v>
                </c:pt>
                <c:pt idx="5716">
                  <c:v>512</c:v>
                </c:pt>
                <c:pt idx="5717">
                  <c:v>515.6</c:v>
                </c:pt>
                <c:pt idx="5718">
                  <c:v>502.1</c:v>
                </c:pt>
                <c:pt idx="5719">
                  <c:v>507.5</c:v>
                </c:pt>
                <c:pt idx="5720">
                  <c:v>508.1</c:v>
                </c:pt>
                <c:pt idx="5721">
                  <c:v>509</c:v>
                </c:pt>
                <c:pt idx="5722">
                  <c:v>493.6</c:v>
                </c:pt>
                <c:pt idx="5723">
                  <c:v>508.6</c:v>
                </c:pt>
                <c:pt idx="5724">
                  <c:v>502.1</c:v>
                </c:pt>
                <c:pt idx="5725">
                  <c:v>506.4</c:v>
                </c:pt>
                <c:pt idx="5726">
                  <c:v>495.9</c:v>
                </c:pt>
                <c:pt idx="5727">
                  <c:v>505.1</c:v>
                </c:pt>
                <c:pt idx="5728">
                  <c:v>501.2</c:v>
                </c:pt>
                <c:pt idx="5729">
                  <c:v>486.2</c:v>
                </c:pt>
                <c:pt idx="5730">
                  <c:v>502.6</c:v>
                </c:pt>
                <c:pt idx="5731">
                  <c:v>488.7</c:v>
                </c:pt>
                <c:pt idx="5732">
                  <c:v>503.4</c:v>
                </c:pt>
                <c:pt idx="5733">
                  <c:v>496.7</c:v>
                </c:pt>
                <c:pt idx="5734">
                  <c:v>500.6</c:v>
                </c:pt>
                <c:pt idx="5735">
                  <c:v>490.3</c:v>
                </c:pt>
                <c:pt idx="5736">
                  <c:v>500.2</c:v>
                </c:pt>
                <c:pt idx="5737">
                  <c:v>490.3</c:v>
                </c:pt>
                <c:pt idx="5738">
                  <c:v>480.9</c:v>
                </c:pt>
                <c:pt idx="5739">
                  <c:v>501.6</c:v>
                </c:pt>
                <c:pt idx="5740">
                  <c:v>501</c:v>
                </c:pt>
                <c:pt idx="5741">
                  <c:v>499</c:v>
                </c:pt>
                <c:pt idx="5742">
                  <c:v>494.2</c:v>
                </c:pt>
                <c:pt idx="5743">
                  <c:v>501.7</c:v>
                </c:pt>
                <c:pt idx="5744">
                  <c:v>505.9</c:v>
                </c:pt>
                <c:pt idx="5745">
                  <c:v>515.9</c:v>
                </c:pt>
                <c:pt idx="5746">
                  <c:v>515.29999999999995</c:v>
                </c:pt>
                <c:pt idx="5747">
                  <c:v>521.20000000000005</c:v>
                </c:pt>
                <c:pt idx="5748">
                  <c:v>516</c:v>
                </c:pt>
                <c:pt idx="5749">
                  <c:v>515.6</c:v>
                </c:pt>
                <c:pt idx="5750">
                  <c:v>510.6</c:v>
                </c:pt>
                <c:pt idx="5751">
                  <c:v>498.2</c:v>
                </c:pt>
                <c:pt idx="5752">
                  <c:v>493.9</c:v>
                </c:pt>
                <c:pt idx="5753">
                  <c:v>488.2</c:v>
                </c:pt>
                <c:pt idx="5754">
                  <c:v>493.3</c:v>
                </c:pt>
                <c:pt idx="5755">
                  <c:v>499.2</c:v>
                </c:pt>
                <c:pt idx="5756">
                  <c:v>478.3</c:v>
                </c:pt>
                <c:pt idx="5757">
                  <c:v>485.4</c:v>
                </c:pt>
                <c:pt idx="5758">
                  <c:v>487.5</c:v>
                </c:pt>
                <c:pt idx="5759">
                  <c:v>487.6</c:v>
                </c:pt>
                <c:pt idx="5760">
                  <c:v>481.4</c:v>
                </c:pt>
                <c:pt idx="5761">
                  <c:v>471</c:v>
                </c:pt>
                <c:pt idx="5762">
                  <c:v>492.1</c:v>
                </c:pt>
                <c:pt idx="5763">
                  <c:v>486.8</c:v>
                </c:pt>
                <c:pt idx="5764">
                  <c:v>482.4</c:v>
                </c:pt>
                <c:pt idx="5765">
                  <c:v>489.8</c:v>
                </c:pt>
                <c:pt idx="5766">
                  <c:v>484.9</c:v>
                </c:pt>
                <c:pt idx="5767">
                  <c:v>490.6</c:v>
                </c:pt>
                <c:pt idx="5768">
                  <c:v>486.8</c:v>
                </c:pt>
                <c:pt idx="5769">
                  <c:v>486.3</c:v>
                </c:pt>
                <c:pt idx="5770">
                  <c:v>473.6</c:v>
                </c:pt>
                <c:pt idx="5771">
                  <c:v>472.5</c:v>
                </c:pt>
                <c:pt idx="5772">
                  <c:v>475</c:v>
                </c:pt>
                <c:pt idx="5773">
                  <c:v>484.9</c:v>
                </c:pt>
                <c:pt idx="5774">
                  <c:v>484.8</c:v>
                </c:pt>
                <c:pt idx="5775">
                  <c:v>479.9</c:v>
                </c:pt>
                <c:pt idx="5776">
                  <c:v>475.8</c:v>
                </c:pt>
                <c:pt idx="5777">
                  <c:v>476.5</c:v>
                </c:pt>
                <c:pt idx="5778">
                  <c:v>483.4</c:v>
                </c:pt>
                <c:pt idx="5779">
                  <c:v>485.3</c:v>
                </c:pt>
                <c:pt idx="5780">
                  <c:v>484.5</c:v>
                </c:pt>
                <c:pt idx="5781">
                  <c:v>484.4</c:v>
                </c:pt>
                <c:pt idx="5782">
                  <c:v>484.2</c:v>
                </c:pt>
                <c:pt idx="5783">
                  <c:v>477.2</c:v>
                </c:pt>
                <c:pt idx="5784">
                  <c:v>475</c:v>
                </c:pt>
                <c:pt idx="5785">
                  <c:v>480.2</c:v>
                </c:pt>
                <c:pt idx="5786">
                  <c:v>477.3</c:v>
                </c:pt>
                <c:pt idx="5787">
                  <c:v>479.9</c:v>
                </c:pt>
                <c:pt idx="5788">
                  <c:v>482.6</c:v>
                </c:pt>
                <c:pt idx="5789">
                  <c:v>471.9</c:v>
                </c:pt>
                <c:pt idx="5790">
                  <c:v>483.9</c:v>
                </c:pt>
                <c:pt idx="5791">
                  <c:v>484.4</c:v>
                </c:pt>
                <c:pt idx="5792">
                  <c:v>482.2</c:v>
                </c:pt>
                <c:pt idx="5793">
                  <c:v>480.9</c:v>
                </c:pt>
                <c:pt idx="5794">
                  <c:v>478</c:v>
                </c:pt>
                <c:pt idx="5795">
                  <c:v>480.9</c:v>
                </c:pt>
                <c:pt idx="5796">
                  <c:v>480.4</c:v>
                </c:pt>
                <c:pt idx="5797">
                  <c:v>467.6</c:v>
                </c:pt>
                <c:pt idx="5798">
                  <c:v>472.9</c:v>
                </c:pt>
                <c:pt idx="5799">
                  <c:v>477.5</c:v>
                </c:pt>
                <c:pt idx="5800">
                  <c:v>478</c:v>
                </c:pt>
                <c:pt idx="5801">
                  <c:v>481.4</c:v>
                </c:pt>
                <c:pt idx="5802">
                  <c:v>478.9</c:v>
                </c:pt>
                <c:pt idx="5803">
                  <c:v>460.1</c:v>
                </c:pt>
                <c:pt idx="5804">
                  <c:v>476.8</c:v>
                </c:pt>
                <c:pt idx="5805">
                  <c:v>478</c:v>
                </c:pt>
                <c:pt idx="5806">
                  <c:v>477.5</c:v>
                </c:pt>
                <c:pt idx="5807">
                  <c:v>475.5</c:v>
                </c:pt>
                <c:pt idx="5808">
                  <c:v>461.7</c:v>
                </c:pt>
                <c:pt idx="5809">
                  <c:v>475.8</c:v>
                </c:pt>
                <c:pt idx="5810">
                  <c:v>465.6</c:v>
                </c:pt>
                <c:pt idx="5811">
                  <c:v>471.5</c:v>
                </c:pt>
                <c:pt idx="5812">
                  <c:v>476.6</c:v>
                </c:pt>
                <c:pt idx="5813">
                  <c:v>478.1</c:v>
                </c:pt>
                <c:pt idx="5814">
                  <c:v>477.5</c:v>
                </c:pt>
                <c:pt idx="5815">
                  <c:v>473.5</c:v>
                </c:pt>
                <c:pt idx="5816">
                  <c:v>474.8</c:v>
                </c:pt>
                <c:pt idx="5817">
                  <c:v>467.6</c:v>
                </c:pt>
                <c:pt idx="5818">
                  <c:v>471.1</c:v>
                </c:pt>
                <c:pt idx="5819">
                  <c:v>472.7</c:v>
                </c:pt>
                <c:pt idx="5820">
                  <c:v>474</c:v>
                </c:pt>
                <c:pt idx="5821">
                  <c:v>473.7</c:v>
                </c:pt>
                <c:pt idx="5822">
                  <c:v>467.8</c:v>
                </c:pt>
                <c:pt idx="5823">
                  <c:v>478.4</c:v>
                </c:pt>
                <c:pt idx="5824">
                  <c:v>475.2</c:v>
                </c:pt>
                <c:pt idx="5825">
                  <c:v>474</c:v>
                </c:pt>
                <c:pt idx="5826">
                  <c:v>461.7</c:v>
                </c:pt>
                <c:pt idx="5827">
                  <c:v>464.9</c:v>
                </c:pt>
                <c:pt idx="5828">
                  <c:v>476.1</c:v>
                </c:pt>
                <c:pt idx="5829">
                  <c:v>469.1</c:v>
                </c:pt>
                <c:pt idx="5830">
                  <c:v>475.1</c:v>
                </c:pt>
                <c:pt idx="5831">
                  <c:v>467</c:v>
                </c:pt>
                <c:pt idx="5832">
                  <c:v>473.5</c:v>
                </c:pt>
                <c:pt idx="5833">
                  <c:v>474.3</c:v>
                </c:pt>
                <c:pt idx="5834">
                  <c:v>469.6</c:v>
                </c:pt>
                <c:pt idx="5835">
                  <c:v>475</c:v>
                </c:pt>
                <c:pt idx="5836">
                  <c:v>474.7</c:v>
                </c:pt>
                <c:pt idx="5837">
                  <c:v>458</c:v>
                </c:pt>
                <c:pt idx="5838">
                  <c:v>473</c:v>
                </c:pt>
                <c:pt idx="5839">
                  <c:v>474.8</c:v>
                </c:pt>
                <c:pt idx="5840">
                  <c:v>455.4</c:v>
                </c:pt>
                <c:pt idx="5841">
                  <c:v>465.1</c:v>
                </c:pt>
                <c:pt idx="5842">
                  <c:v>472.3</c:v>
                </c:pt>
                <c:pt idx="5843">
                  <c:v>467.2</c:v>
                </c:pt>
                <c:pt idx="5844">
                  <c:v>458.7</c:v>
                </c:pt>
                <c:pt idx="5845">
                  <c:v>474</c:v>
                </c:pt>
                <c:pt idx="5846">
                  <c:v>472.2</c:v>
                </c:pt>
                <c:pt idx="5847">
                  <c:v>465.6</c:v>
                </c:pt>
                <c:pt idx="5848">
                  <c:v>472.2</c:v>
                </c:pt>
                <c:pt idx="5849">
                  <c:v>467.9</c:v>
                </c:pt>
                <c:pt idx="5850">
                  <c:v>472</c:v>
                </c:pt>
                <c:pt idx="5851">
                  <c:v>468.8</c:v>
                </c:pt>
                <c:pt idx="5852">
                  <c:v>462.7</c:v>
                </c:pt>
                <c:pt idx="5853">
                  <c:v>472.5</c:v>
                </c:pt>
                <c:pt idx="5854">
                  <c:v>469.3</c:v>
                </c:pt>
                <c:pt idx="5855">
                  <c:v>467.3</c:v>
                </c:pt>
                <c:pt idx="5856">
                  <c:v>467.6</c:v>
                </c:pt>
                <c:pt idx="5857">
                  <c:v>469.5</c:v>
                </c:pt>
                <c:pt idx="5858">
                  <c:v>468.3</c:v>
                </c:pt>
                <c:pt idx="5859">
                  <c:v>468.8</c:v>
                </c:pt>
                <c:pt idx="5860">
                  <c:v>467</c:v>
                </c:pt>
                <c:pt idx="5861">
                  <c:v>469</c:v>
                </c:pt>
                <c:pt idx="5862">
                  <c:v>471.1</c:v>
                </c:pt>
                <c:pt idx="5863">
                  <c:v>469.8</c:v>
                </c:pt>
                <c:pt idx="5864">
                  <c:v>465.3</c:v>
                </c:pt>
                <c:pt idx="5865">
                  <c:v>461.6</c:v>
                </c:pt>
                <c:pt idx="5866">
                  <c:v>467</c:v>
                </c:pt>
                <c:pt idx="5867">
                  <c:v>465.5</c:v>
                </c:pt>
                <c:pt idx="5868">
                  <c:v>460.9</c:v>
                </c:pt>
                <c:pt idx="5869">
                  <c:v>463.3</c:v>
                </c:pt>
                <c:pt idx="5870">
                  <c:v>472.3</c:v>
                </c:pt>
                <c:pt idx="5871">
                  <c:v>471.5</c:v>
                </c:pt>
                <c:pt idx="5872">
                  <c:v>470.2</c:v>
                </c:pt>
                <c:pt idx="5873">
                  <c:v>463.8</c:v>
                </c:pt>
                <c:pt idx="5874">
                  <c:v>466</c:v>
                </c:pt>
                <c:pt idx="5875">
                  <c:v>457.3</c:v>
                </c:pt>
                <c:pt idx="5876">
                  <c:v>456.3</c:v>
                </c:pt>
                <c:pt idx="5877">
                  <c:v>467</c:v>
                </c:pt>
                <c:pt idx="5878">
                  <c:v>448.7</c:v>
                </c:pt>
                <c:pt idx="5879">
                  <c:v>452.9</c:v>
                </c:pt>
                <c:pt idx="5880">
                  <c:v>455.5</c:v>
                </c:pt>
                <c:pt idx="5881">
                  <c:v>465.9</c:v>
                </c:pt>
                <c:pt idx="5882">
                  <c:v>467.9</c:v>
                </c:pt>
                <c:pt idx="5883">
                  <c:v>462</c:v>
                </c:pt>
                <c:pt idx="5884">
                  <c:v>452.8</c:v>
                </c:pt>
                <c:pt idx="5885">
                  <c:v>466.3</c:v>
                </c:pt>
                <c:pt idx="5886">
                  <c:v>462.9</c:v>
                </c:pt>
                <c:pt idx="5887">
                  <c:v>447.8</c:v>
                </c:pt>
                <c:pt idx="5888">
                  <c:v>463.5</c:v>
                </c:pt>
                <c:pt idx="5889">
                  <c:v>468.6</c:v>
                </c:pt>
                <c:pt idx="5890">
                  <c:v>468.6</c:v>
                </c:pt>
                <c:pt idx="5891">
                  <c:v>455.6</c:v>
                </c:pt>
                <c:pt idx="5892">
                  <c:v>469.4</c:v>
                </c:pt>
                <c:pt idx="5893">
                  <c:v>472.5</c:v>
                </c:pt>
                <c:pt idx="5894">
                  <c:v>459.2</c:v>
                </c:pt>
                <c:pt idx="5895">
                  <c:v>473.2</c:v>
                </c:pt>
                <c:pt idx="5896">
                  <c:v>482.4</c:v>
                </c:pt>
                <c:pt idx="5897">
                  <c:v>487.8</c:v>
                </c:pt>
                <c:pt idx="5898">
                  <c:v>485.8</c:v>
                </c:pt>
                <c:pt idx="5899">
                  <c:v>485.7</c:v>
                </c:pt>
                <c:pt idx="5900">
                  <c:v>480.4</c:v>
                </c:pt>
                <c:pt idx="5901">
                  <c:v>490.4</c:v>
                </c:pt>
                <c:pt idx="5902">
                  <c:v>489.1</c:v>
                </c:pt>
                <c:pt idx="5903">
                  <c:v>488</c:v>
                </c:pt>
                <c:pt idx="5904">
                  <c:v>485.4</c:v>
                </c:pt>
                <c:pt idx="5905">
                  <c:v>474.9</c:v>
                </c:pt>
                <c:pt idx="5906">
                  <c:v>478</c:v>
                </c:pt>
                <c:pt idx="5907">
                  <c:v>476.4</c:v>
                </c:pt>
                <c:pt idx="5908">
                  <c:v>474.3</c:v>
                </c:pt>
                <c:pt idx="5909">
                  <c:v>474.1</c:v>
                </c:pt>
                <c:pt idx="5910">
                  <c:v>471.6</c:v>
                </c:pt>
                <c:pt idx="5911">
                  <c:v>470.8</c:v>
                </c:pt>
                <c:pt idx="5912">
                  <c:v>465.4</c:v>
                </c:pt>
                <c:pt idx="5913">
                  <c:v>466</c:v>
                </c:pt>
                <c:pt idx="5914">
                  <c:v>457.5</c:v>
                </c:pt>
                <c:pt idx="5915">
                  <c:v>448.3</c:v>
                </c:pt>
                <c:pt idx="5916">
                  <c:v>450.5</c:v>
                </c:pt>
                <c:pt idx="5917">
                  <c:v>458.3</c:v>
                </c:pt>
                <c:pt idx="5918">
                  <c:v>461.3</c:v>
                </c:pt>
                <c:pt idx="5919">
                  <c:v>465.1</c:v>
                </c:pt>
                <c:pt idx="5920">
                  <c:v>466.4</c:v>
                </c:pt>
                <c:pt idx="5921">
                  <c:v>464.5</c:v>
                </c:pt>
                <c:pt idx="5922">
                  <c:v>462.3</c:v>
                </c:pt>
                <c:pt idx="5923">
                  <c:v>459.9</c:v>
                </c:pt>
                <c:pt idx="5924">
                  <c:v>472.4</c:v>
                </c:pt>
                <c:pt idx="5925">
                  <c:v>467.1</c:v>
                </c:pt>
                <c:pt idx="5926">
                  <c:v>479.5</c:v>
                </c:pt>
                <c:pt idx="5927">
                  <c:v>483.6</c:v>
                </c:pt>
                <c:pt idx="5928">
                  <c:v>467.9</c:v>
                </c:pt>
                <c:pt idx="5929">
                  <c:v>463.5</c:v>
                </c:pt>
                <c:pt idx="5930">
                  <c:v>471.9</c:v>
                </c:pt>
                <c:pt idx="5931">
                  <c:v>460.1</c:v>
                </c:pt>
                <c:pt idx="5932">
                  <c:v>470.8</c:v>
                </c:pt>
                <c:pt idx="5933">
                  <c:v>450.1</c:v>
                </c:pt>
                <c:pt idx="5934">
                  <c:v>464.9</c:v>
                </c:pt>
                <c:pt idx="5935">
                  <c:v>456.5</c:v>
                </c:pt>
                <c:pt idx="5936">
                  <c:v>472.3</c:v>
                </c:pt>
                <c:pt idx="5937">
                  <c:v>475.2</c:v>
                </c:pt>
                <c:pt idx="5938">
                  <c:v>480.4</c:v>
                </c:pt>
                <c:pt idx="5939">
                  <c:v>487</c:v>
                </c:pt>
                <c:pt idx="5940">
                  <c:v>484.5</c:v>
                </c:pt>
                <c:pt idx="5941">
                  <c:v>469.1</c:v>
                </c:pt>
                <c:pt idx="5942">
                  <c:v>486.1</c:v>
                </c:pt>
                <c:pt idx="5943">
                  <c:v>476.7</c:v>
                </c:pt>
                <c:pt idx="5944">
                  <c:v>467.1</c:v>
                </c:pt>
                <c:pt idx="5945">
                  <c:v>478.4</c:v>
                </c:pt>
                <c:pt idx="5946">
                  <c:v>476.6</c:v>
                </c:pt>
                <c:pt idx="5947">
                  <c:v>462.6</c:v>
                </c:pt>
                <c:pt idx="5948">
                  <c:v>468.3</c:v>
                </c:pt>
                <c:pt idx="5949">
                  <c:v>452.4</c:v>
                </c:pt>
                <c:pt idx="5950">
                  <c:v>452.2</c:v>
                </c:pt>
                <c:pt idx="5951">
                  <c:v>460.9</c:v>
                </c:pt>
                <c:pt idx="5952">
                  <c:v>475.9</c:v>
                </c:pt>
                <c:pt idx="5953">
                  <c:v>482.2</c:v>
                </c:pt>
                <c:pt idx="5954">
                  <c:v>491.4</c:v>
                </c:pt>
                <c:pt idx="5955">
                  <c:v>492.3</c:v>
                </c:pt>
                <c:pt idx="5956">
                  <c:v>493.8</c:v>
                </c:pt>
                <c:pt idx="5957">
                  <c:v>496.8</c:v>
                </c:pt>
                <c:pt idx="5958">
                  <c:v>485.5</c:v>
                </c:pt>
                <c:pt idx="5959">
                  <c:v>484.8</c:v>
                </c:pt>
                <c:pt idx="5960">
                  <c:v>467.2</c:v>
                </c:pt>
                <c:pt idx="5961">
                  <c:v>487</c:v>
                </c:pt>
                <c:pt idx="5962">
                  <c:v>484.4</c:v>
                </c:pt>
                <c:pt idx="5963">
                  <c:v>490.2</c:v>
                </c:pt>
                <c:pt idx="5964">
                  <c:v>485.1</c:v>
                </c:pt>
                <c:pt idx="5965">
                  <c:v>476.5</c:v>
                </c:pt>
                <c:pt idx="5966">
                  <c:v>478.9</c:v>
                </c:pt>
                <c:pt idx="5967">
                  <c:v>477.3</c:v>
                </c:pt>
                <c:pt idx="5968">
                  <c:v>470.7</c:v>
                </c:pt>
                <c:pt idx="5969">
                  <c:v>483.5</c:v>
                </c:pt>
                <c:pt idx="5970">
                  <c:v>482</c:v>
                </c:pt>
                <c:pt idx="5971">
                  <c:v>477.1</c:v>
                </c:pt>
                <c:pt idx="5972">
                  <c:v>476.8</c:v>
                </c:pt>
                <c:pt idx="5973">
                  <c:v>474.9</c:v>
                </c:pt>
                <c:pt idx="5974">
                  <c:v>477.5</c:v>
                </c:pt>
                <c:pt idx="5975">
                  <c:v>473</c:v>
                </c:pt>
                <c:pt idx="5976">
                  <c:v>469.6</c:v>
                </c:pt>
                <c:pt idx="5977">
                  <c:v>471.2</c:v>
                </c:pt>
                <c:pt idx="5978">
                  <c:v>461.6</c:v>
                </c:pt>
                <c:pt idx="5979">
                  <c:v>459.4</c:v>
                </c:pt>
                <c:pt idx="5980">
                  <c:v>470.2</c:v>
                </c:pt>
                <c:pt idx="5981">
                  <c:v>468.2</c:v>
                </c:pt>
                <c:pt idx="5982">
                  <c:v>460</c:v>
                </c:pt>
                <c:pt idx="5983">
                  <c:v>472.1</c:v>
                </c:pt>
                <c:pt idx="5984">
                  <c:v>477.2</c:v>
                </c:pt>
                <c:pt idx="5985">
                  <c:v>482.3</c:v>
                </c:pt>
                <c:pt idx="5986">
                  <c:v>477.8</c:v>
                </c:pt>
                <c:pt idx="5987">
                  <c:v>469.7</c:v>
                </c:pt>
                <c:pt idx="5988">
                  <c:v>481.6</c:v>
                </c:pt>
                <c:pt idx="5989">
                  <c:v>490.5</c:v>
                </c:pt>
                <c:pt idx="5990">
                  <c:v>492.5</c:v>
                </c:pt>
                <c:pt idx="5991">
                  <c:v>494.7</c:v>
                </c:pt>
                <c:pt idx="5992">
                  <c:v>492.1</c:v>
                </c:pt>
                <c:pt idx="5993">
                  <c:v>476.7</c:v>
                </c:pt>
                <c:pt idx="5994">
                  <c:v>482.1</c:v>
                </c:pt>
                <c:pt idx="5995">
                  <c:v>483.4</c:v>
                </c:pt>
                <c:pt idx="5996">
                  <c:v>467.2</c:v>
                </c:pt>
                <c:pt idx="5997">
                  <c:v>479.2</c:v>
                </c:pt>
                <c:pt idx="5998">
                  <c:v>476.1</c:v>
                </c:pt>
                <c:pt idx="5999">
                  <c:v>462.6</c:v>
                </c:pt>
                <c:pt idx="6000">
                  <c:v>464.2</c:v>
                </c:pt>
                <c:pt idx="6001">
                  <c:v>472.6</c:v>
                </c:pt>
                <c:pt idx="6002">
                  <c:v>470</c:v>
                </c:pt>
                <c:pt idx="6003">
                  <c:v>466.7</c:v>
                </c:pt>
                <c:pt idx="6004">
                  <c:v>466.3</c:v>
                </c:pt>
                <c:pt idx="6005">
                  <c:v>488</c:v>
                </c:pt>
                <c:pt idx="6006">
                  <c:v>491.9</c:v>
                </c:pt>
                <c:pt idx="6007">
                  <c:v>483.1</c:v>
                </c:pt>
                <c:pt idx="6008">
                  <c:v>488.3</c:v>
                </c:pt>
                <c:pt idx="6009">
                  <c:v>488.3</c:v>
                </c:pt>
                <c:pt idx="6010">
                  <c:v>483.6</c:v>
                </c:pt>
                <c:pt idx="6011">
                  <c:v>476</c:v>
                </c:pt>
                <c:pt idx="6012">
                  <c:v>479.9</c:v>
                </c:pt>
                <c:pt idx="6013">
                  <c:v>483.6</c:v>
                </c:pt>
                <c:pt idx="6014">
                  <c:v>480.1</c:v>
                </c:pt>
                <c:pt idx="6015">
                  <c:v>482.5</c:v>
                </c:pt>
                <c:pt idx="6016">
                  <c:v>479.6</c:v>
                </c:pt>
                <c:pt idx="6017">
                  <c:v>485.3</c:v>
                </c:pt>
                <c:pt idx="6018">
                  <c:v>495.5</c:v>
                </c:pt>
                <c:pt idx="6019">
                  <c:v>491.4</c:v>
                </c:pt>
                <c:pt idx="6020">
                  <c:v>481.6</c:v>
                </c:pt>
                <c:pt idx="6021">
                  <c:v>481.8</c:v>
                </c:pt>
                <c:pt idx="6022">
                  <c:v>493.4</c:v>
                </c:pt>
                <c:pt idx="6023">
                  <c:v>491.7</c:v>
                </c:pt>
                <c:pt idx="6024">
                  <c:v>483.7</c:v>
                </c:pt>
                <c:pt idx="6025">
                  <c:v>483.2</c:v>
                </c:pt>
                <c:pt idx="6026">
                  <c:v>489.7</c:v>
                </c:pt>
                <c:pt idx="6027">
                  <c:v>486.8</c:v>
                </c:pt>
                <c:pt idx="6028">
                  <c:v>488.1</c:v>
                </c:pt>
                <c:pt idx="6029">
                  <c:v>491</c:v>
                </c:pt>
                <c:pt idx="6030">
                  <c:v>506.8</c:v>
                </c:pt>
                <c:pt idx="6031">
                  <c:v>494</c:v>
                </c:pt>
                <c:pt idx="6032">
                  <c:v>496.8</c:v>
                </c:pt>
                <c:pt idx="6033">
                  <c:v>524.4</c:v>
                </c:pt>
                <c:pt idx="6034">
                  <c:v>519.1</c:v>
                </c:pt>
                <c:pt idx="6035">
                  <c:v>518.20000000000005</c:v>
                </c:pt>
                <c:pt idx="6036">
                  <c:v>507.6</c:v>
                </c:pt>
                <c:pt idx="6037">
                  <c:v>503.1</c:v>
                </c:pt>
                <c:pt idx="6038">
                  <c:v>501.4</c:v>
                </c:pt>
                <c:pt idx="6039">
                  <c:v>500.4</c:v>
                </c:pt>
                <c:pt idx="6040">
                  <c:v>497.8</c:v>
                </c:pt>
                <c:pt idx="6041">
                  <c:v>486.6</c:v>
                </c:pt>
                <c:pt idx="6042">
                  <c:v>488</c:v>
                </c:pt>
                <c:pt idx="6043">
                  <c:v>492.7</c:v>
                </c:pt>
                <c:pt idx="6044">
                  <c:v>497.5</c:v>
                </c:pt>
                <c:pt idx="6045">
                  <c:v>498.7</c:v>
                </c:pt>
                <c:pt idx="6046">
                  <c:v>499</c:v>
                </c:pt>
                <c:pt idx="6047">
                  <c:v>496.9</c:v>
                </c:pt>
                <c:pt idx="6048">
                  <c:v>490.1</c:v>
                </c:pt>
                <c:pt idx="6049">
                  <c:v>494.7</c:v>
                </c:pt>
                <c:pt idx="6050">
                  <c:v>488.5</c:v>
                </c:pt>
                <c:pt idx="6051">
                  <c:v>492.6</c:v>
                </c:pt>
                <c:pt idx="6052">
                  <c:v>490.7</c:v>
                </c:pt>
                <c:pt idx="6053">
                  <c:v>485.9</c:v>
                </c:pt>
                <c:pt idx="6054">
                  <c:v>508.8</c:v>
                </c:pt>
                <c:pt idx="6055">
                  <c:v>517.5</c:v>
                </c:pt>
                <c:pt idx="6056">
                  <c:v>515</c:v>
                </c:pt>
                <c:pt idx="6057">
                  <c:v>501.1</c:v>
                </c:pt>
                <c:pt idx="6058">
                  <c:v>501.8</c:v>
                </c:pt>
                <c:pt idx="6059">
                  <c:v>494.1</c:v>
                </c:pt>
                <c:pt idx="6060">
                  <c:v>499.6</c:v>
                </c:pt>
                <c:pt idx="6061">
                  <c:v>502.5</c:v>
                </c:pt>
                <c:pt idx="6062">
                  <c:v>504</c:v>
                </c:pt>
                <c:pt idx="6063">
                  <c:v>501.3</c:v>
                </c:pt>
                <c:pt idx="6064">
                  <c:v>503.1</c:v>
                </c:pt>
                <c:pt idx="6065">
                  <c:v>495.3</c:v>
                </c:pt>
                <c:pt idx="6066">
                  <c:v>494.7</c:v>
                </c:pt>
                <c:pt idx="6067">
                  <c:v>494.2</c:v>
                </c:pt>
                <c:pt idx="6068">
                  <c:v>509.4</c:v>
                </c:pt>
                <c:pt idx="6069">
                  <c:v>528</c:v>
                </c:pt>
                <c:pt idx="6070">
                  <c:v>517.6</c:v>
                </c:pt>
                <c:pt idx="6071">
                  <c:v>541.4</c:v>
                </c:pt>
                <c:pt idx="6072">
                  <c:v>536.79999999999995</c:v>
                </c:pt>
                <c:pt idx="6073">
                  <c:v>538.29999999999995</c:v>
                </c:pt>
                <c:pt idx="6074">
                  <c:v>532</c:v>
                </c:pt>
                <c:pt idx="6075">
                  <c:v>532.9</c:v>
                </c:pt>
                <c:pt idx="6076">
                  <c:v>530.70000000000005</c:v>
                </c:pt>
                <c:pt idx="6077">
                  <c:v>515.6</c:v>
                </c:pt>
                <c:pt idx="6078">
                  <c:v>516.20000000000005</c:v>
                </c:pt>
                <c:pt idx="6079">
                  <c:v>513.6</c:v>
                </c:pt>
                <c:pt idx="6080">
                  <c:v>517.79999999999995</c:v>
                </c:pt>
                <c:pt idx="6081">
                  <c:v>521</c:v>
                </c:pt>
                <c:pt idx="6082">
                  <c:v>525.20000000000005</c:v>
                </c:pt>
                <c:pt idx="6083">
                  <c:v>532.79999999999995</c:v>
                </c:pt>
                <c:pt idx="6084">
                  <c:v>522.6</c:v>
                </c:pt>
                <c:pt idx="6085">
                  <c:v>526.5</c:v>
                </c:pt>
                <c:pt idx="6086">
                  <c:v>528.4</c:v>
                </c:pt>
                <c:pt idx="6087">
                  <c:v>516.4</c:v>
                </c:pt>
                <c:pt idx="6088">
                  <c:v>517.9</c:v>
                </c:pt>
                <c:pt idx="6089">
                  <c:v>511</c:v>
                </c:pt>
                <c:pt idx="6090">
                  <c:v>506</c:v>
                </c:pt>
                <c:pt idx="6091">
                  <c:v>502.3</c:v>
                </c:pt>
                <c:pt idx="6092">
                  <c:v>504</c:v>
                </c:pt>
                <c:pt idx="6093">
                  <c:v>503.6</c:v>
                </c:pt>
                <c:pt idx="6094">
                  <c:v>491.5</c:v>
                </c:pt>
                <c:pt idx="6095">
                  <c:v>500.2</c:v>
                </c:pt>
                <c:pt idx="6096">
                  <c:v>491.8</c:v>
                </c:pt>
                <c:pt idx="6097">
                  <c:v>495.8</c:v>
                </c:pt>
                <c:pt idx="6098">
                  <c:v>493.6</c:v>
                </c:pt>
                <c:pt idx="6099">
                  <c:v>500.7</c:v>
                </c:pt>
                <c:pt idx="6100">
                  <c:v>486.4</c:v>
                </c:pt>
                <c:pt idx="6101">
                  <c:v>498.2</c:v>
                </c:pt>
                <c:pt idx="6102">
                  <c:v>499.1</c:v>
                </c:pt>
                <c:pt idx="6103">
                  <c:v>500.2</c:v>
                </c:pt>
                <c:pt idx="6104">
                  <c:v>497.6</c:v>
                </c:pt>
                <c:pt idx="6105">
                  <c:v>498.3</c:v>
                </c:pt>
                <c:pt idx="6106">
                  <c:v>500.9</c:v>
                </c:pt>
                <c:pt idx="6107">
                  <c:v>487.3</c:v>
                </c:pt>
                <c:pt idx="6108">
                  <c:v>496.5</c:v>
                </c:pt>
                <c:pt idx="6109">
                  <c:v>497</c:v>
                </c:pt>
                <c:pt idx="6110">
                  <c:v>500.2</c:v>
                </c:pt>
                <c:pt idx="6111">
                  <c:v>497.4</c:v>
                </c:pt>
                <c:pt idx="6112">
                  <c:v>497.4</c:v>
                </c:pt>
                <c:pt idx="6113">
                  <c:v>496.5</c:v>
                </c:pt>
                <c:pt idx="6114">
                  <c:v>493.1</c:v>
                </c:pt>
                <c:pt idx="6115">
                  <c:v>496</c:v>
                </c:pt>
                <c:pt idx="6116">
                  <c:v>497.1</c:v>
                </c:pt>
                <c:pt idx="6117">
                  <c:v>488.4</c:v>
                </c:pt>
                <c:pt idx="6118">
                  <c:v>478.4</c:v>
                </c:pt>
                <c:pt idx="6119">
                  <c:v>466.7</c:v>
                </c:pt>
                <c:pt idx="6120">
                  <c:v>483.7</c:v>
                </c:pt>
                <c:pt idx="6121">
                  <c:v>492.8</c:v>
                </c:pt>
                <c:pt idx="6122">
                  <c:v>489.6</c:v>
                </c:pt>
                <c:pt idx="6123">
                  <c:v>485.6</c:v>
                </c:pt>
                <c:pt idx="6124">
                  <c:v>484.1</c:v>
                </c:pt>
                <c:pt idx="6125">
                  <c:v>508.8</c:v>
                </c:pt>
                <c:pt idx="6126">
                  <c:v>506.1</c:v>
                </c:pt>
                <c:pt idx="6127">
                  <c:v>505.1</c:v>
                </c:pt>
                <c:pt idx="6128">
                  <c:v>479.1</c:v>
                </c:pt>
                <c:pt idx="6129">
                  <c:v>490.8</c:v>
                </c:pt>
                <c:pt idx="6130">
                  <c:v>481.6</c:v>
                </c:pt>
                <c:pt idx="6131">
                  <c:v>473.3</c:v>
                </c:pt>
                <c:pt idx="6132">
                  <c:v>494.4</c:v>
                </c:pt>
                <c:pt idx="6133">
                  <c:v>494.6</c:v>
                </c:pt>
                <c:pt idx="6134">
                  <c:v>478.3</c:v>
                </c:pt>
                <c:pt idx="6135">
                  <c:v>491.5</c:v>
                </c:pt>
                <c:pt idx="6136">
                  <c:v>489.7</c:v>
                </c:pt>
                <c:pt idx="6137">
                  <c:v>495.1</c:v>
                </c:pt>
                <c:pt idx="6138">
                  <c:v>491.9</c:v>
                </c:pt>
                <c:pt idx="6139">
                  <c:v>492.5</c:v>
                </c:pt>
                <c:pt idx="6140">
                  <c:v>493.2</c:v>
                </c:pt>
                <c:pt idx="6141">
                  <c:v>486</c:v>
                </c:pt>
                <c:pt idx="6142">
                  <c:v>493.9</c:v>
                </c:pt>
                <c:pt idx="6143">
                  <c:v>472</c:v>
                </c:pt>
                <c:pt idx="6144">
                  <c:v>483.8</c:v>
                </c:pt>
                <c:pt idx="6145">
                  <c:v>483.9</c:v>
                </c:pt>
                <c:pt idx="6146">
                  <c:v>479.3</c:v>
                </c:pt>
                <c:pt idx="6147">
                  <c:v>477.2</c:v>
                </c:pt>
                <c:pt idx="6148">
                  <c:v>482.4</c:v>
                </c:pt>
                <c:pt idx="6149">
                  <c:v>475.6</c:v>
                </c:pt>
                <c:pt idx="6150">
                  <c:v>482.5</c:v>
                </c:pt>
                <c:pt idx="6151">
                  <c:v>489.7</c:v>
                </c:pt>
                <c:pt idx="6152">
                  <c:v>490</c:v>
                </c:pt>
                <c:pt idx="6153">
                  <c:v>484.1</c:v>
                </c:pt>
                <c:pt idx="6154">
                  <c:v>481.8</c:v>
                </c:pt>
                <c:pt idx="6155">
                  <c:v>488</c:v>
                </c:pt>
                <c:pt idx="6156">
                  <c:v>482.2</c:v>
                </c:pt>
                <c:pt idx="6157">
                  <c:v>488.5</c:v>
                </c:pt>
                <c:pt idx="6158">
                  <c:v>474.8</c:v>
                </c:pt>
                <c:pt idx="6159">
                  <c:v>483.3</c:v>
                </c:pt>
                <c:pt idx="6160">
                  <c:v>485.2</c:v>
                </c:pt>
                <c:pt idx="6161">
                  <c:v>487.5</c:v>
                </c:pt>
                <c:pt idx="6162">
                  <c:v>481.4</c:v>
                </c:pt>
                <c:pt idx="6163">
                  <c:v>477.5</c:v>
                </c:pt>
                <c:pt idx="6164">
                  <c:v>487.4</c:v>
                </c:pt>
                <c:pt idx="6165">
                  <c:v>481.4</c:v>
                </c:pt>
                <c:pt idx="6166">
                  <c:v>489.1</c:v>
                </c:pt>
                <c:pt idx="6167">
                  <c:v>487.2</c:v>
                </c:pt>
                <c:pt idx="6168">
                  <c:v>482.6</c:v>
                </c:pt>
                <c:pt idx="6169">
                  <c:v>476.9</c:v>
                </c:pt>
                <c:pt idx="6170">
                  <c:v>485.5</c:v>
                </c:pt>
                <c:pt idx="6171">
                  <c:v>483.2</c:v>
                </c:pt>
                <c:pt idx="6172">
                  <c:v>487.9</c:v>
                </c:pt>
                <c:pt idx="6173">
                  <c:v>488.9</c:v>
                </c:pt>
                <c:pt idx="6174">
                  <c:v>475.7</c:v>
                </c:pt>
                <c:pt idx="6175">
                  <c:v>466</c:v>
                </c:pt>
                <c:pt idx="6176">
                  <c:v>479</c:v>
                </c:pt>
                <c:pt idx="6177">
                  <c:v>481</c:v>
                </c:pt>
                <c:pt idx="6178">
                  <c:v>477.9</c:v>
                </c:pt>
                <c:pt idx="6179">
                  <c:v>485.1</c:v>
                </c:pt>
                <c:pt idx="6180">
                  <c:v>480.7</c:v>
                </c:pt>
                <c:pt idx="6181">
                  <c:v>479.6</c:v>
                </c:pt>
                <c:pt idx="6182">
                  <c:v>464.3</c:v>
                </c:pt>
                <c:pt idx="6183">
                  <c:v>480.4</c:v>
                </c:pt>
                <c:pt idx="6184">
                  <c:v>475.7</c:v>
                </c:pt>
                <c:pt idx="6185">
                  <c:v>478.6</c:v>
                </c:pt>
                <c:pt idx="6186">
                  <c:v>479.4</c:v>
                </c:pt>
                <c:pt idx="6187">
                  <c:v>478.6</c:v>
                </c:pt>
                <c:pt idx="6188">
                  <c:v>474.7</c:v>
                </c:pt>
                <c:pt idx="6189">
                  <c:v>466.9</c:v>
                </c:pt>
                <c:pt idx="6190">
                  <c:v>472.9</c:v>
                </c:pt>
                <c:pt idx="6191">
                  <c:v>470.4</c:v>
                </c:pt>
                <c:pt idx="6192">
                  <c:v>475.5</c:v>
                </c:pt>
                <c:pt idx="6193">
                  <c:v>476.3</c:v>
                </c:pt>
                <c:pt idx="6194">
                  <c:v>473.2</c:v>
                </c:pt>
                <c:pt idx="6195">
                  <c:v>472.4</c:v>
                </c:pt>
                <c:pt idx="6196">
                  <c:v>459.5</c:v>
                </c:pt>
                <c:pt idx="6197">
                  <c:v>475.4</c:v>
                </c:pt>
                <c:pt idx="6198">
                  <c:v>470.3</c:v>
                </c:pt>
                <c:pt idx="6199">
                  <c:v>485.4</c:v>
                </c:pt>
                <c:pt idx="6200">
                  <c:v>478.3</c:v>
                </c:pt>
                <c:pt idx="6201">
                  <c:v>469.8</c:v>
                </c:pt>
                <c:pt idx="6202">
                  <c:v>483.5</c:v>
                </c:pt>
                <c:pt idx="6203">
                  <c:v>489.9</c:v>
                </c:pt>
                <c:pt idx="6204">
                  <c:v>497</c:v>
                </c:pt>
                <c:pt idx="6205">
                  <c:v>495.6</c:v>
                </c:pt>
                <c:pt idx="6206">
                  <c:v>498.9</c:v>
                </c:pt>
                <c:pt idx="6207">
                  <c:v>492.1</c:v>
                </c:pt>
                <c:pt idx="6208">
                  <c:v>487.9</c:v>
                </c:pt>
                <c:pt idx="6209">
                  <c:v>482</c:v>
                </c:pt>
                <c:pt idx="6210">
                  <c:v>476.6</c:v>
                </c:pt>
                <c:pt idx="6211">
                  <c:v>477.5</c:v>
                </c:pt>
                <c:pt idx="6212">
                  <c:v>480.2</c:v>
                </c:pt>
                <c:pt idx="6213">
                  <c:v>478.4</c:v>
                </c:pt>
                <c:pt idx="6214">
                  <c:v>480</c:v>
                </c:pt>
                <c:pt idx="6215">
                  <c:v>478.9</c:v>
                </c:pt>
                <c:pt idx="6216">
                  <c:v>480.9</c:v>
                </c:pt>
                <c:pt idx="6217">
                  <c:v>469.3</c:v>
                </c:pt>
                <c:pt idx="6218">
                  <c:v>479.6</c:v>
                </c:pt>
                <c:pt idx="6219">
                  <c:v>466.7</c:v>
                </c:pt>
                <c:pt idx="6220">
                  <c:v>471.2</c:v>
                </c:pt>
                <c:pt idx="6221">
                  <c:v>470.6</c:v>
                </c:pt>
                <c:pt idx="6222">
                  <c:v>465.4</c:v>
                </c:pt>
                <c:pt idx="6223">
                  <c:v>479.7</c:v>
                </c:pt>
                <c:pt idx="6224">
                  <c:v>471.3</c:v>
                </c:pt>
                <c:pt idx="6225">
                  <c:v>468.8</c:v>
                </c:pt>
                <c:pt idx="6226">
                  <c:v>470.5</c:v>
                </c:pt>
                <c:pt idx="6227">
                  <c:v>472</c:v>
                </c:pt>
                <c:pt idx="6228">
                  <c:v>466.3</c:v>
                </c:pt>
                <c:pt idx="6229">
                  <c:v>472.4</c:v>
                </c:pt>
                <c:pt idx="6230">
                  <c:v>474.8</c:v>
                </c:pt>
                <c:pt idx="6231">
                  <c:v>466.5</c:v>
                </c:pt>
                <c:pt idx="6232">
                  <c:v>454.4</c:v>
                </c:pt>
                <c:pt idx="6233">
                  <c:v>474.3</c:v>
                </c:pt>
                <c:pt idx="6234">
                  <c:v>467.5</c:v>
                </c:pt>
                <c:pt idx="6235">
                  <c:v>471.8</c:v>
                </c:pt>
                <c:pt idx="6236">
                  <c:v>476.3</c:v>
                </c:pt>
                <c:pt idx="6237">
                  <c:v>477.6</c:v>
                </c:pt>
                <c:pt idx="6238">
                  <c:v>480.9</c:v>
                </c:pt>
                <c:pt idx="6239">
                  <c:v>489.4</c:v>
                </c:pt>
                <c:pt idx="6240">
                  <c:v>484.8</c:v>
                </c:pt>
                <c:pt idx="6241">
                  <c:v>483.2</c:v>
                </c:pt>
                <c:pt idx="6242">
                  <c:v>477.3</c:v>
                </c:pt>
                <c:pt idx="6243">
                  <c:v>472</c:v>
                </c:pt>
                <c:pt idx="6244">
                  <c:v>471.1</c:v>
                </c:pt>
                <c:pt idx="6245">
                  <c:v>461.2</c:v>
                </c:pt>
                <c:pt idx="6246">
                  <c:v>484.3</c:v>
                </c:pt>
                <c:pt idx="6247">
                  <c:v>472.1</c:v>
                </c:pt>
                <c:pt idx="6248">
                  <c:v>488.3</c:v>
                </c:pt>
                <c:pt idx="6249">
                  <c:v>488.3</c:v>
                </c:pt>
                <c:pt idx="6250">
                  <c:v>489.9</c:v>
                </c:pt>
                <c:pt idx="6251">
                  <c:v>475.8</c:v>
                </c:pt>
                <c:pt idx="6252">
                  <c:v>483.4</c:v>
                </c:pt>
                <c:pt idx="6253">
                  <c:v>480.2</c:v>
                </c:pt>
                <c:pt idx="6254">
                  <c:v>481.3</c:v>
                </c:pt>
                <c:pt idx="6255">
                  <c:v>477.8</c:v>
                </c:pt>
                <c:pt idx="6256">
                  <c:v>483</c:v>
                </c:pt>
                <c:pt idx="6257">
                  <c:v>479.4</c:v>
                </c:pt>
                <c:pt idx="6258">
                  <c:v>467.4</c:v>
                </c:pt>
                <c:pt idx="6259">
                  <c:v>467.3</c:v>
                </c:pt>
                <c:pt idx="6260">
                  <c:v>456.8</c:v>
                </c:pt>
                <c:pt idx="6261">
                  <c:v>484.2</c:v>
                </c:pt>
                <c:pt idx="6262">
                  <c:v>490.5</c:v>
                </c:pt>
                <c:pt idx="6263">
                  <c:v>496.5</c:v>
                </c:pt>
                <c:pt idx="6264">
                  <c:v>498.2</c:v>
                </c:pt>
                <c:pt idx="6265">
                  <c:v>494.2</c:v>
                </c:pt>
                <c:pt idx="6266">
                  <c:v>493.6</c:v>
                </c:pt>
                <c:pt idx="6267">
                  <c:v>492.1</c:v>
                </c:pt>
                <c:pt idx="6268">
                  <c:v>476.9</c:v>
                </c:pt>
                <c:pt idx="6269">
                  <c:v>486.6</c:v>
                </c:pt>
                <c:pt idx="6270">
                  <c:v>494.2</c:v>
                </c:pt>
                <c:pt idx="6271">
                  <c:v>489.5</c:v>
                </c:pt>
                <c:pt idx="6272">
                  <c:v>493.7</c:v>
                </c:pt>
                <c:pt idx="6273">
                  <c:v>489.2</c:v>
                </c:pt>
                <c:pt idx="6274">
                  <c:v>490.1</c:v>
                </c:pt>
                <c:pt idx="6275">
                  <c:v>487.5</c:v>
                </c:pt>
                <c:pt idx="6276">
                  <c:v>483.2</c:v>
                </c:pt>
                <c:pt idx="6277">
                  <c:v>483</c:v>
                </c:pt>
                <c:pt idx="6278">
                  <c:v>498.5</c:v>
                </c:pt>
                <c:pt idx="6279">
                  <c:v>507.1</c:v>
                </c:pt>
                <c:pt idx="6280">
                  <c:v>506.3</c:v>
                </c:pt>
                <c:pt idx="6281">
                  <c:v>481.1</c:v>
                </c:pt>
                <c:pt idx="6282">
                  <c:v>494.4</c:v>
                </c:pt>
                <c:pt idx="6283">
                  <c:v>496</c:v>
                </c:pt>
                <c:pt idx="6284">
                  <c:v>490.4</c:v>
                </c:pt>
                <c:pt idx="6285">
                  <c:v>475.1</c:v>
                </c:pt>
                <c:pt idx="6286">
                  <c:v>482.6</c:v>
                </c:pt>
                <c:pt idx="6287">
                  <c:v>488.2</c:v>
                </c:pt>
                <c:pt idx="6288">
                  <c:v>483.6</c:v>
                </c:pt>
                <c:pt idx="6289">
                  <c:v>478.6</c:v>
                </c:pt>
                <c:pt idx="6290">
                  <c:v>481.3</c:v>
                </c:pt>
                <c:pt idx="6291">
                  <c:v>487.3</c:v>
                </c:pt>
                <c:pt idx="6292">
                  <c:v>490.7</c:v>
                </c:pt>
                <c:pt idx="6293">
                  <c:v>502.1</c:v>
                </c:pt>
                <c:pt idx="6294">
                  <c:v>509.4</c:v>
                </c:pt>
                <c:pt idx="6295">
                  <c:v>508.6</c:v>
                </c:pt>
                <c:pt idx="6296">
                  <c:v>505.8</c:v>
                </c:pt>
                <c:pt idx="6297">
                  <c:v>502.3</c:v>
                </c:pt>
                <c:pt idx="6298">
                  <c:v>497.8</c:v>
                </c:pt>
                <c:pt idx="6299">
                  <c:v>499.9</c:v>
                </c:pt>
                <c:pt idx="6300">
                  <c:v>494.5</c:v>
                </c:pt>
                <c:pt idx="6301">
                  <c:v>493.5</c:v>
                </c:pt>
                <c:pt idx="6302">
                  <c:v>489.9</c:v>
                </c:pt>
                <c:pt idx="6303">
                  <c:v>491.4</c:v>
                </c:pt>
                <c:pt idx="6304">
                  <c:v>489.3</c:v>
                </c:pt>
                <c:pt idx="6305">
                  <c:v>489.6</c:v>
                </c:pt>
                <c:pt idx="6306">
                  <c:v>475.4</c:v>
                </c:pt>
                <c:pt idx="6307">
                  <c:v>500.3</c:v>
                </c:pt>
                <c:pt idx="6308">
                  <c:v>500.4</c:v>
                </c:pt>
                <c:pt idx="6309">
                  <c:v>520.79999999999995</c:v>
                </c:pt>
                <c:pt idx="6310">
                  <c:v>521.9</c:v>
                </c:pt>
                <c:pt idx="6311">
                  <c:v>509.9</c:v>
                </c:pt>
                <c:pt idx="6312">
                  <c:v>503.8</c:v>
                </c:pt>
                <c:pt idx="6313">
                  <c:v>504.7</c:v>
                </c:pt>
                <c:pt idx="6314">
                  <c:v>483.9</c:v>
                </c:pt>
                <c:pt idx="6315">
                  <c:v>498.2</c:v>
                </c:pt>
                <c:pt idx="6316">
                  <c:v>494</c:v>
                </c:pt>
                <c:pt idx="6317">
                  <c:v>495.2</c:v>
                </c:pt>
                <c:pt idx="6318">
                  <c:v>481.3</c:v>
                </c:pt>
                <c:pt idx="6319">
                  <c:v>483.9</c:v>
                </c:pt>
                <c:pt idx="6320">
                  <c:v>493.7</c:v>
                </c:pt>
                <c:pt idx="6321">
                  <c:v>493.1</c:v>
                </c:pt>
                <c:pt idx="6322">
                  <c:v>499.4</c:v>
                </c:pt>
                <c:pt idx="6323">
                  <c:v>508.6</c:v>
                </c:pt>
                <c:pt idx="6324">
                  <c:v>511.1</c:v>
                </c:pt>
                <c:pt idx="6325">
                  <c:v>517.9</c:v>
                </c:pt>
                <c:pt idx="6326">
                  <c:v>505.4</c:v>
                </c:pt>
                <c:pt idx="6327">
                  <c:v>513.9</c:v>
                </c:pt>
                <c:pt idx="6328">
                  <c:v>506.2</c:v>
                </c:pt>
                <c:pt idx="6329">
                  <c:v>506.5</c:v>
                </c:pt>
                <c:pt idx="6330">
                  <c:v>497.7</c:v>
                </c:pt>
                <c:pt idx="6331">
                  <c:v>483.1</c:v>
                </c:pt>
                <c:pt idx="6332">
                  <c:v>498.9</c:v>
                </c:pt>
                <c:pt idx="6333">
                  <c:v>498.4</c:v>
                </c:pt>
                <c:pt idx="6334">
                  <c:v>494</c:v>
                </c:pt>
                <c:pt idx="6335">
                  <c:v>483.4</c:v>
                </c:pt>
                <c:pt idx="6336">
                  <c:v>484.6</c:v>
                </c:pt>
                <c:pt idx="6337">
                  <c:v>501.6</c:v>
                </c:pt>
                <c:pt idx="6338">
                  <c:v>501.3</c:v>
                </c:pt>
                <c:pt idx="6339">
                  <c:v>517.29999999999995</c:v>
                </c:pt>
                <c:pt idx="6340">
                  <c:v>525.4</c:v>
                </c:pt>
                <c:pt idx="6341">
                  <c:v>509.4</c:v>
                </c:pt>
                <c:pt idx="6342">
                  <c:v>520.29999999999995</c:v>
                </c:pt>
                <c:pt idx="6343">
                  <c:v>528.20000000000005</c:v>
                </c:pt>
                <c:pt idx="6344">
                  <c:v>500.6</c:v>
                </c:pt>
                <c:pt idx="6345">
                  <c:v>511.2</c:v>
                </c:pt>
                <c:pt idx="6346">
                  <c:v>511</c:v>
                </c:pt>
                <c:pt idx="6347">
                  <c:v>495.7</c:v>
                </c:pt>
                <c:pt idx="6348">
                  <c:v>492.5</c:v>
                </c:pt>
                <c:pt idx="6349">
                  <c:v>502.1</c:v>
                </c:pt>
                <c:pt idx="6350">
                  <c:v>501.7</c:v>
                </c:pt>
                <c:pt idx="6351">
                  <c:v>501.5</c:v>
                </c:pt>
                <c:pt idx="6352">
                  <c:v>500.9</c:v>
                </c:pt>
                <c:pt idx="6353">
                  <c:v>486.8</c:v>
                </c:pt>
                <c:pt idx="6354">
                  <c:v>492.5</c:v>
                </c:pt>
                <c:pt idx="6355">
                  <c:v>494.7</c:v>
                </c:pt>
                <c:pt idx="6356">
                  <c:v>505.3</c:v>
                </c:pt>
                <c:pt idx="6357">
                  <c:v>515.29999999999995</c:v>
                </c:pt>
                <c:pt idx="6358">
                  <c:v>519.5</c:v>
                </c:pt>
                <c:pt idx="6359">
                  <c:v>516.1</c:v>
                </c:pt>
                <c:pt idx="6360">
                  <c:v>505.9</c:v>
                </c:pt>
                <c:pt idx="6361">
                  <c:v>503.3</c:v>
                </c:pt>
                <c:pt idx="6362">
                  <c:v>499.1</c:v>
                </c:pt>
                <c:pt idx="6363">
                  <c:v>484.5</c:v>
                </c:pt>
                <c:pt idx="6364">
                  <c:v>482.4</c:v>
                </c:pt>
                <c:pt idx="6365">
                  <c:v>501.7</c:v>
                </c:pt>
                <c:pt idx="6366">
                  <c:v>499.2</c:v>
                </c:pt>
                <c:pt idx="6367">
                  <c:v>490.5</c:v>
                </c:pt>
                <c:pt idx="6368">
                  <c:v>501.1</c:v>
                </c:pt>
                <c:pt idx="6369">
                  <c:v>501.1</c:v>
                </c:pt>
                <c:pt idx="6370">
                  <c:v>500.4</c:v>
                </c:pt>
                <c:pt idx="6371">
                  <c:v>499.9</c:v>
                </c:pt>
                <c:pt idx="6372">
                  <c:v>494.6</c:v>
                </c:pt>
                <c:pt idx="6373">
                  <c:v>492.8</c:v>
                </c:pt>
                <c:pt idx="6374">
                  <c:v>476.9</c:v>
                </c:pt>
                <c:pt idx="6375">
                  <c:v>501.3</c:v>
                </c:pt>
                <c:pt idx="6376">
                  <c:v>511.7</c:v>
                </c:pt>
                <c:pt idx="6377">
                  <c:v>510.4</c:v>
                </c:pt>
                <c:pt idx="6378">
                  <c:v>525</c:v>
                </c:pt>
                <c:pt idx="6379">
                  <c:v>525.5</c:v>
                </c:pt>
                <c:pt idx="6380">
                  <c:v>519.20000000000005</c:v>
                </c:pt>
                <c:pt idx="6381">
                  <c:v>530.9</c:v>
                </c:pt>
                <c:pt idx="6382">
                  <c:v>516.1</c:v>
                </c:pt>
                <c:pt idx="6383">
                  <c:v>527</c:v>
                </c:pt>
                <c:pt idx="6384">
                  <c:v>517.29999999999995</c:v>
                </c:pt>
                <c:pt idx="6385">
                  <c:v>512.4</c:v>
                </c:pt>
                <c:pt idx="6386">
                  <c:v>509.5</c:v>
                </c:pt>
                <c:pt idx="6387">
                  <c:v>512.29999999999995</c:v>
                </c:pt>
                <c:pt idx="6388">
                  <c:v>514.5</c:v>
                </c:pt>
                <c:pt idx="6389">
                  <c:v>520.1</c:v>
                </c:pt>
                <c:pt idx="6390">
                  <c:v>521.9</c:v>
                </c:pt>
                <c:pt idx="6391">
                  <c:v>503.6</c:v>
                </c:pt>
                <c:pt idx="6392">
                  <c:v>508.7</c:v>
                </c:pt>
                <c:pt idx="6393">
                  <c:v>503.9</c:v>
                </c:pt>
                <c:pt idx="6394">
                  <c:v>501.1</c:v>
                </c:pt>
                <c:pt idx="6395">
                  <c:v>497.6</c:v>
                </c:pt>
                <c:pt idx="6396">
                  <c:v>499.9</c:v>
                </c:pt>
                <c:pt idx="6397">
                  <c:v>499.7</c:v>
                </c:pt>
                <c:pt idx="6398">
                  <c:v>498</c:v>
                </c:pt>
                <c:pt idx="6399">
                  <c:v>496.2</c:v>
                </c:pt>
                <c:pt idx="6400">
                  <c:v>493.9</c:v>
                </c:pt>
                <c:pt idx="6401">
                  <c:v>499.8</c:v>
                </c:pt>
                <c:pt idx="6402">
                  <c:v>495.8</c:v>
                </c:pt>
                <c:pt idx="6403">
                  <c:v>502.8</c:v>
                </c:pt>
                <c:pt idx="6404">
                  <c:v>512.79999999999995</c:v>
                </c:pt>
                <c:pt idx="6405">
                  <c:v>513.6</c:v>
                </c:pt>
                <c:pt idx="6406">
                  <c:v>523</c:v>
                </c:pt>
                <c:pt idx="6407">
                  <c:v>527.5</c:v>
                </c:pt>
                <c:pt idx="6408">
                  <c:v>515.79999999999995</c:v>
                </c:pt>
                <c:pt idx="6409">
                  <c:v>514</c:v>
                </c:pt>
                <c:pt idx="6410">
                  <c:v>504.5</c:v>
                </c:pt>
                <c:pt idx="6411">
                  <c:v>507.2</c:v>
                </c:pt>
                <c:pt idx="6412">
                  <c:v>502.3</c:v>
                </c:pt>
                <c:pt idx="6413">
                  <c:v>494.3</c:v>
                </c:pt>
                <c:pt idx="6414">
                  <c:v>497.8</c:v>
                </c:pt>
                <c:pt idx="6415">
                  <c:v>496.6</c:v>
                </c:pt>
                <c:pt idx="6416">
                  <c:v>497.1</c:v>
                </c:pt>
                <c:pt idx="6417">
                  <c:v>491.5</c:v>
                </c:pt>
                <c:pt idx="6418">
                  <c:v>480.8</c:v>
                </c:pt>
                <c:pt idx="6419">
                  <c:v>481.8</c:v>
                </c:pt>
                <c:pt idx="6420">
                  <c:v>495.5</c:v>
                </c:pt>
                <c:pt idx="6421">
                  <c:v>496.4</c:v>
                </c:pt>
                <c:pt idx="6422">
                  <c:v>483.5</c:v>
                </c:pt>
                <c:pt idx="6423">
                  <c:v>503.5</c:v>
                </c:pt>
                <c:pt idx="6424">
                  <c:v>516.20000000000005</c:v>
                </c:pt>
                <c:pt idx="6425">
                  <c:v>510.9</c:v>
                </c:pt>
                <c:pt idx="6426">
                  <c:v>514.20000000000005</c:v>
                </c:pt>
                <c:pt idx="6427">
                  <c:v>518.6</c:v>
                </c:pt>
                <c:pt idx="6428">
                  <c:v>511.6</c:v>
                </c:pt>
                <c:pt idx="6429">
                  <c:v>510.3</c:v>
                </c:pt>
                <c:pt idx="6430">
                  <c:v>505.1</c:v>
                </c:pt>
                <c:pt idx="6431">
                  <c:v>513.29999999999995</c:v>
                </c:pt>
                <c:pt idx="6432">
                  <c:v>508.3</c:v>
                </c:pt>
                <c:pt idx="6433">
                  <c:v>505.5</c:v>
                </c:pt>
                <c:pt idx="6434">
                  <c:v>501.7</c:v>
                </c:pt>
                <c:pt idx="6435">
                  <c:v>497.6</c:v>
                </c:pt>
                <c:pt idx="6436">
                  <c:v>502</c:v>
                </c:pt>
                <c:pt idx="6437">
                  <c:v>506.4</c:v>
                </c:pt>
                <c:pt idx="6438">
                  <c:v>514.6</c:v>
                </c:pt>
                <c:pt idx="6439">
                  <c:v>524.9</c:v>
                </c:pt>
                <c:pt idx="6440">
                  <c:v>525.20000000000005</c:v>
                </c:pt>
                <c:pt idx="6441">
                  <c:v>523.20000000000005</c:v>
                </c:pt>
                <c:pt idx="6442">
                  <c:v>522</c:v>
                </c:pt>
                <c:pt idx="6443">
                  <c:v>503.6</c:v>
                </c:pt>
                <c:pt idx="6444">
                  <c:v>519.9</c:v>
                </c:pt>
                <c:pt idx="6445">
                  <c:v>517.79999999999995</c:v>
                </c:pt>
                <c:pt idx="6446">
                  <c:v>513.9</c:v>
                </c:pt>
                <c:pt idx="6447">
                  <c:v>508.5</c:v>
                </c:pt>
                <c:pt idx="6448">
                  <c:v>518.29999999999995</c:v>
                </c:pt>
                <c:pt idx="6449">
                  <c:v>521.1</c:v>
                </c:pt>
                <c:pt idx="6450">
                  <c:v>509.7</c:v>
                </c:pt>
                <c:pt idx="6451">
                  <c:v>501.9</c:v>
                </c:pt>
                <c:pt idx="6452">
                  <c:v>506.8</c:v>
                </c:pt>
                <c:pt idx="6453">
                  <c:v>504.2</c:v>
                </c:pt>
                <c:pt idx="6454">
                  <c:v>521.29999999999995</c:v>
                </c:pt>
                <c:pt idx="6455">
                  <c:v>524.4</c:v>
                </c:pt>
                <c:pt idx="6456">
                  <c:v>521.20000000000005</c:v>
                </c:pt>
                <c:pt idx="6457">
                  <c:v>516.79999999999995</c:v>
                </c:pt>
                <c:pt idx="6458">
                  <c:v>535.5</c:v>
                </c:pt>
                <c:pt idx="6459">
                  <c:v>534.1</c:v>
                </c:pt>
                <c:pt idx="6460">
                  <c:v>527.9</c:v>
                </c:pt>
                <c:pt idx="6461">
                  <c:v>529.1</c:v>
                </c:pt>
                <c:pt idx="6462">
                  <c:v>529.70000000000005</c:v>
                </c:pt>
                <c:pt idx="6463">
                  <c:v>522.79999999999995</c:v>
                </c:pt>
                <c:pt idx="6464">
                  <c:v>518.79999999999995</c:v>
                </c:pt>
                <c:pt idx="6465">
                  <c:v>512.4</c:v>
                </c:pt>
                <c:pt idx="6466">
                  <c:v>511.9</c:v>
                </c:pt>
                <c:pt idx="6467">
                  <c:v>510.3</c:v>
                </c:pt>
                <c:pt idx="6468">
                  <c:v>502.3</c:v>
                </c:pt>
                <c:pt idx="6469">
                  <c:v>499.6</c:v>
                </c:pt>
                <c:pt idx="6470">
                  <c:v>496.7</c:v>
                </c:pt>
                <c:pt idx="6471">
                  <c:v>491</c:v>
                </c:pt>
                <c:pt idx="6472">
                  <c:v>490.1</c:v>
                </c:pt>
                <c:pt idx="6473">
                  <c:v>506.8</c:v>
                </c:pt>
                <c:pt idx="6474">
                  <c:v>516.5</c:v>
                </c:pt>
                <c:pt idx="6475">
                  <c:v>518.4</c:v>
                </c:pt>
                <c:pt idx="6476">
                  <c:v>523</c:v>
                </c:pt>
                <c:pt idx="6477">
                  <c:v>524.4</c:v>
                </c:pt>
                <c:pt idx="6478">
                  <c:v>517</c:v>
                </c:pt>
                <c:pt idx="6479">
                  <c:v>502.7</c:v>
                </c:pt>
                <c:pt idx="6480">
                  <c:v>506.3</c:v>
                </c:pt>
                <c:pt idx="6481">
                  <c:v>514</c:v>
                </c:pt>
                <c:pt idx="6482">
                  <c:v>519.70000000000005</c:v>
                </c:pt>
                <c:pt idx="6483">
                  <c:v>527.20000000000005</c:v>
                </c:pt>
                <c:pt idx="6484">
                  <c:v>526.29999999999995</c:v>
                </c:pt>
                <c:pt idx="6485">
                  <c:v>535.29999999999995</c:v>
                </c:pt>
                <c:pt idx="6486">
                  <c:v>534.29999999999995</c:v>
                </c:pt>
                <c:pt idx="6487">
                  <c:v>536.9</c:v>
                </c:pt>
                <c:pt idx="6488">
                  <c:v>538.1</c:v>
                </c:pt>
                <c:pt idx="6489">
                  <c:v>532</c:v>
                </c:pt>
                <c:pt idx="6490">
                  <c:v>529.79999999999995</c:v>
                </c:pt>
                <c:pt idx="6491">
                  <c:v>527.70000000000005</c:v>
                </c:pt>
                <c:pt idx="6492">
                  <c:v>525.9</c:v>
                </c:pt>
                <c:pt idx="6493">
                  <c:v>500.6</c:v>
                </c:pt>
                <c:pt idx="6494">
                  <c:v>516.70000000000005</c:v>
                </c:pt>
                <c:pt idx="6495">
                  <c:v>500.8</c:v>
                </c:pt>
                <c:pt idx="6496">
                  <c:v>511.9</c:v>
                </c:pt>
                <c:pt idx="6497">
                  <c:v>496</c:v>
                </c:pt>
                <c:pt idx="6498">
                  <c:v>500.2</c:v>
                </c:pt>
                <c:pt idx="6499">
                  <c:v>504.3</c:v>
                </c:pt>
                <c:pt idx="6500">
                  <c:v>500.2</c:v>
                </c:pt>
                <c:pt idx="6501">
                  <c:v>502.7</c:v>
                </c:pt>
                <c:pt idx="6502">
                  <c:v>510.6</c:v>
                </c:pt>
                <c:pt idx="6503">
                  <c:v>512.20000000000005</c:v>
                </c:pt>
                <c:pt idx="6504">
                  <c:v>530.1</c:v>
                </c:pt>
                <c:pt idx="6505">
                  <c:v>531.29999999999995</c:v>
                </c:pt>
                <c:pt idx="6506">
                  <c:v>532.70000000000005</c:v>
                </c:pt>
                <c:pt idx="6507">
                  <c:v>524.70000000000005</c:v>
                </c:pt>
                <c:pt idx="6508">
                  <c:v>517.5</c:v>
                </c:pt>
                <c:pt idx="6509">
                  <c:v>521.9</c:v>
                </c:pt>
                <c:pt idx="6510">
                  <c:v>507.5</c:v>
                </c:pt>
                <c:pt idx="6511">
                  <c:v>518</c:v>
                </c:pt>
                <c:pt idx="6512">
                  <c:v>514.29999999999995</c:v>
                </c:pt>
                <c:pt idx="6513">
                  <c:v>507.2</c:v>
                </c:pt>
                <c:pt idx="6514">
                  <c:v>500.8</c:v>
                </c:pt>
                <c:pt idx="6515">
                  <c:v>487.9</c:v>
                </c:pt>
                <c:pt idx="6516">
                  <c:v>501.3</c:v>
                </c:pt>
                <c:pt idx="6517">
                  <c:v>500.2</c:v>
                </c:pt>
                <c:pt idx="6518">
                  <c:v>500.9</c:v>
                </c:pt>
                <c:pt idx="6519">
                  <c:v>498.6</c:v>
                </c:pt>
                <c:pt idx="6520">
                  <c:v>497.7</c:v>
                </c:pt>
                <c:pt idx="6521">
                  <c:v>473.8</c:v>
                </c:pt>
                <c:pt idx="6522">
                  <c:v>490.5</c:v>
                </c:pt>
                <c:pt idx="6523">
                  <c:v>493.5</c:v>
                </c:pt>
                <c:pt idx="6524">
                  <c:v>489.9</c:v>
                </c:pt>
                <c:pt idx="6525">
                  <c:v>478.3</c:v>
                </c:pt>
                <c:pt idx="6526">
                  <c:v>496.1</c:v>
                </c:pt>
                <c:pt idx="6527">
                  <c:v>494.3</c:v>
                </c:pt>
                <c:pt idx="6528">
                  <c:v>505</c:v>
                </c:pt>
                <c:pt idx="6529">
                  <c:v>505.3</c:v>
                </c:pt>
                <c:pt idx="6530">
                  <c:v>490.1</c:v>
                </c:pt>
                <c:pt idx="6531">
                  <c:v>499.3</c:v>
                </c:pt>
                <c:pt idx="6532">
                  <c:v>502.1</c:v>
                </c:pt>
                <c:pt idx="6533">
                  <c:v>501.3</c:v>
                </c:pt>
                <c:pt idx="6534">
                  <c:v>502.7</c:v>
                </c:pt>
                <c:pt idx="6535">
                  <c:v>506.7</c:v>
                </c:pt>
                <c:pt idx="6536">
                  <c:v>497.3</c:v>
                </c:pt>
                <c:pt idx="6537">
                  <c:v>510.5</c:v>
                </c:pt>
                <c:pt idx="6538">
                  <c:v>499.9</c:v>
                </c:pt>
                <c:pt idx="6539">
                  <c:v>521</c:v>
                </c:pt>
                <c:pt idx="6540">
                  <c:v>507.9</c:v>
                </c:pt>
                <c:pt idx="6541">
                  <c:v>506.2</c:v>
                </c:pt>
                <c:pt idx="6542">
                  <c:v>498.9</c:v>
                </c:pt>
                <c:pt idx="6543">
                  <c:v>504.7</c:v>
                </c:pt>
                <c:pt idx="6544">
                  <c:v>504.9</c:v>
                </c:pt>
                <c:pt idx="6545">
                  <c:v>494.1</c:v>
                </c:pt>
                <c:pt idx="6546">
                  <c:v>508.6</c:v>
                </c:pt>
                <c:pt idx="6547">
                  <c:v>510.1</c:v>
                </c:pt>
                <c:pt idx="6548">
                  <c:v>514.20000000000005</c:v>
                </c:pt>
                <c:pt idx="6549">
                  <c:v>525.4</c:v>
                </c:pt>
                <c:pt idx="6550">
                  <c:v>519.5</c:v>
                </c:pt>
                <c:pt idx="6551">
                  <c:v>521.6</c:v>
                </c:pt>
                <c:pt idx="6552">
                  <c:v>515.20000000000005</c:v>
                </c:pt>
                <c:pt idx="6553">
                  <c:v>515.79999999999995</c:v>
                </c:pt>
                <c:pt idx="6554">
                  <c:v>512.6</c:v>
                </c:pt>
                <c:pt idx="6555">
                  <c:v>519.20000000000005</c:v>
                </c:pt>
                <c:pt idx="6556">
                  <c:v>511</c:v>
                </c:pt>
                <c:pt idx="6557">
                  <c:v>520.6</c:v>
                </c:pt>
                <c:pt idx="6558">
                  <c:v>525.9</c:v>
                </c:pt>
                <c:pt idx="6559">
                  <c:v>523.29999999999995</c:v>
                </c:pt>
                <c:pt idx="6560">
                  <c:v>496.9</c:v>
                </c:pt>
                <c:pt idx="6561">
                  <c:v>512.1</c:v>
                </c:pt>
                <c:pt idx="6562">
                  <c:v>505</c:v>
                </c:pt>
                <c:pt idx="6563">
                  <c:v>500.9</c:v>
                </c:pt>
                <c:pt idx="6564">
                  <c:v>491.4</c:v>
                </c:pt>
                <c:pt idx="6565">
                  <c:v>488.9</c:v>
                </c:pt>
                <c:pt idx="6566">
                  <c:v>500.2</c:v>
                </c:pt>
                <c:pt idx="6567">
                  <c:v>497.6</c:v>
                </c:pt>
                <c:pt idx="6568">
                  <c:v>519.29999999999995</c:v>
                </c:pt>
                <c:pt idx="6569">
                  <c:v>527.79999999999995</c:v>
                </c:pt>
                <c:pt idx="6570">
                  <c:v>527.79999999999995</c:v>
                </c:pt>
                <c:pt idx="6571">
                  <c:v>533.1</c:v>
                </c:pt>
                <c:pt idx="6572">
                  <c:v>535.9</c:v>
                </c:pt>
                <c:pt idx="6573">
                  <c:v>538.9</c:v>
                </c:pt>
                <c:pt idx="6574">
                  <c:v>538.4</c:v>
                </c:pt>
                <c:pt idx="6575">
                  <c:v>524.5</c:v>
                </c:pt>
                <c:pt idx="6576">
                  <c:v>535.79999999999995</c:v>
                </c:pt>
                <c:pt idx="6577">
                  <c:v>533</c:v>
                </c:pt>
                <c:pt idx="6578">
                  <c:v>538.70000000000005</c:v>
                </c:pt>
                <c:pt idx="6579">
                  <c:v>522.9</c:v>
                </c:pt>
                <c:pt idx="6580">
                  <c:v>526.9</c:v>
                </c:pt>
                <c:pt idx="6581">
                  <c:v>503.3</c:v>
                </c:pt>
                <c:pt idx="6582">
                  <c:v>504.3</c:v>
                </c:pt>
                <c:pt idx="6583">
                  <c:v>513.4</c:v>
                </c:pt>
                <c:pt idx="6584">
                  <c:v>502</c:v>
                </c:pt>
                <c:pt idx="6585">
                  <c:v>489.7</c:v>
                </c:pt>
                <c:pt idx="6586">
                  <c:v>493.9</c:v>
                </c:pt>
                <c:pt idx="6587">
                  <c:v>487.8</c:v>
                </c:pt>
                <c:pt idx="6588">
                  <c:v>476.5</c:v>
                </c:pt>
                <c:pt idx="6589">
                  <c:v>496.4</c:v>
                </c:pt>
                <c:pt idx="6590">
                  <c:v>513.70000000000005</c:v>
                </c:pt>
                <c:pt idx="6591">
                  <c:v>531</c:v>
                </c:pt>
                <c:pt idx="6592">
                  <c:v>535</c:v>
                </c:pt>
                <c:pt idx="6593">
                  <c:v>537.20000000000005</c:v>
                </c:pt>
                <c:pt idx="6594">
                  <c:v>542.20000000000005</c:v>
                </c:pt>
                <c:pt idx="6595">
                  <c:v>532.5</c:v>
                </c:pt>
                <c:pt idx="6596">
                  <c:v>511</c:v>
                </c:pt>
                <c:pt idx="6597">
                  <c:v>531</c:v>
                </c:pt>
                <c:pt idx="6598">
                  <c:v>528.9</c:v>
                </c:pt>
                <c:pt idx="6599">
                  <c:v>525.9</c:v>
                </c:pt>
                <c:pt idx="6600">
                  <c:v>514.9</c:v>
                </c:pt>
                <c:pt idx="6601">
                  <c:v>504.9</c:v>
                </c:pt>
                <c:pt idx="6602">
                  <c:v>522.9</c:v>
                </c:pt>
                <c:pt idx="6603">
                  <c:v>514.70000000000005</c:v>
                </c:pt>
                <c:pt idx="6604">
                  <c:v>511.7</c:v>
                </c:pt>
                <c:pt idx="6605">
                  <c:v>511.5</c:v>
                </c:pt>
                <c:pt idx="6606">
                  <c:v>510.5</c:v>
                </c:pt>
                <c:pt idx="6607">
                  <c:v>502.8</c:v>
                </c:pt>
                <c:pt idx="6608">
                  <c:v>515.29999999999995</c:v>
                </c:pt>
                <c:pt idx="6609">
                  <c:v>505.7</c:v>
                </c:pt>
                <c:pt idx="6610">
                  <c:v>516.79999999999995</c:v>
                </c:pt>
                <c:pt idx="6611">
                  <c:v>509.7</c:v>
                </c:pt>
                <c:pt idx="6612">
                  <c:v>495.1</c:v>
                </c:pt>
                <c:pt idx="6613">
                  <c:v>501.1</c:v>
                </c:pt>
                <c:pt idx="6614">
                  <c:v>489</c:v>
                </c:pt>
                <c:pt idx="6615">
                  <c:v>484.7</c:v>
                </c:pt>
                <c:pt idx="6616">
                  <c:v>496.5</c:v>
                </c:pt>
                <c:pt idx="6617">
                  <c:v>498.2</c:v>
                </c:pt>
                <c:pt idx="6618">
                  <c:v>491</c:v>
                </c:pt>
                <c:pt idx="6619">
                  <c:v>475.8</c:v>
                </c:pt>
                <c:pt idx="6620">
                  <c:v>496.5</c:v>
                </c:pt>
                <c:pt idx="6621">
                  <c:v>487.2</c:v>
                </c:pt>
                <c:pt idx="6622">
                  <c:v>492</c:v>
                </c:pt>
                <c:pt idx="6623">
                  <c:v>480.3</c:v>
                </c:pt>
                <c:pt idx="6624">
                  <c:v>500.7</c:v>
                </c:pt>
                <c:pt idx="6625">
                  <c:v>495.8</c:v>
                </c:pt>
                <c:pt idx="6626">
                  <c:v>498</c:v>
                </c:pt>
                <c:pt idx="6627">
                  <c:v>508.5</c:v>
                </c:pt>
                <c:pt idx="6628">
                  <c:v>491.1</c:v>
                </c:pt>
                <c:pt idx="6629">
                  <c:v>506.2</c:v>
                </c:pt>
                <c:pt idx="6630">
                  <c:v>507.5</c:v>
                </c:pt>
                <c:pt idx="6631">
                  <c:v>512.70000000000005</c:v>
                </c:pt>
                <c:pt idx="6632">
                  <c:v>491.6</c:v>
                </c:pt>
                <c:pt idx="6633">
                  <c:v>511.8</c:v>
                </c:pt>
                <c:pt idx="6634">
                  <c:v>512.79999999999995</c:v>
                </c:pt>
                <c:pt idx="6635">
                  <c:v>489.6</c:v>
                </c:pt>
                <c:pt idx="6636">
                  <c:v>504</c:v>
                </c:pt>
                <c:pt idx="6637">
                  <c:v>500</c:v>
                </c:pt>
                <c:pt idx="6638">
                  <c:v>504.7</c:v>
                </c:pt>
                <c:pt idx="6639">
                  <c:v>492.3</c:v>
                </c:pt>
                <c:pt idx="6640">
                  <c:v>496.8</c:v>
                </c:pt>
                <c:pt idx="6641">
                  <c:v>492.6</c:v>
                </c:pt>
                <c:pt idx="6642">
                  <c:v>486.8</c:v>
                </c:pt>
                <c:pt idx="6643">
                  <c:v>491.2</c:v>
                </c:pt>
                <c:pt idx="6644">
                  <c:v>493.6</c:v>
                </c:pt>
                <c:pt idx="6645">
                  <c:v>486.5</c:v>
                </c:pt>
                <c:pt idx="6646">
                  <c:v>485.4</c:v>
                </c:pt>
                <c:pt idx="6647">
                  <c:v>486.1</c:v>
                </c:pt>
                <c:pt idx="6648">
                  <c:v>480.4</c:v>
                </c:pt>
                <c:pt idx="6649">
                  <c:v>469.7</c:v>
                </c:pt>
                <c:pt idx="6650">
                  <c:v>468.1</c:v>
                </c:pt>
                <c:pt idx="6651">
                  <c:v>471.2</c:v>
                </c:pt>
                <c:pt idx="6652">
                  <c:v>467.3</c:v>
                </c:pt>
                <c:pt idx="6653">
                  <c:v>467.4</c:v>
                </c:pt>
                <c:pt idx="6654">
                  <c:v>461.7</c:v>
                </c:pt>
                <c:pt idx="6655">
                  <c:v>473.4</c:v>
                </c:pt>
                <c:pt idx="6656">
                  <c:v>473.3</c:v>
                </c:pt>
                <c:pt idx="6657">
                  <c:v>470.6</c:v>
                </c:pt>
                <c:pt idx="6658">
                  <c:v>480.5</c:v>
                </c:pt>
                <c:pt idx="6659">
                  <c:v>481.9</c:v>
                </c:pt>
                <c:pt idx="6660">
                  <c:v>476.2</c:v>
                </c:pt>
                <c:pt idx="6661">
                  <c:v>481.3</c:v>
                </c:pt>
                <c:pt idx="6662">
                  <c:v>486.3</c:v>
                </c:pt>
                <c:pt idx="6663">
                  <c:v>485.1</c:v>
                </c:pt>
                <c:pt idx="6664">
                  <c:v>479.6</c:v>
                </c:pt>
                <c:pt idx="6665">
                  <c:v>483.4</c:v>
                </c:pt>
                <c:pt idx="6666">
                  <c:v>480</c:v>
                </c:pt>
                <c:pt idx="6667">
                  <c:v>484.6</c:v>
                </c:pt>
                <c:pt idx="6668">
                  <c:v>485.6</c:v>
                </c:pt>
                <c:pt idx="6669">
                  <c:v>487.8</c:v>
                </c:pt>
                <c:pt idx="6670">
                  <c:v>474.7</c:v>
                </c:pt>
                <c:pt idx="6671">
                  <c:v>483.5</c:v>
                </c:pt>
                <c:pt idx="6672">
                  <c:v>473.7</c:v>
                </c:pt>
                <c:pt idx="6673">
                  <c:v>482.1</c:v>
                </c:pt>
                <c:pt idx="6674">
                  <c:v>479.1</c:v>
                </c:pt>
                <c:pt idx="6675">
                  <c:v>486.2</c:v>
                </c:pt>
                <c:pt idx="6676">
                  <c:v>469.1</c:v>
                </c:pt>
                <c:pt idx="6677">
                  <c:v>485.8</c:v>
                </c:pt>
                <c:pt idx="6678">
                  <c:v>487.2</c:v>
                </c:pt>
                <c:pt idx="6679">
                  <c:v>486.6</c:v>
                </c:pt>
                <c:pt idx="6680">
                  <c:v>489.9</c:v>
                </c:pt>
                <c:pt idx="6681">
                  <c:v>486.8</c:v>
                </c:pt>
                <c:pt idx="6682">
                  <c:v>486.6</c:v>
                </c:pt>
                <c:pt idx="6683">
                  <c:v>478</c:v>
                </c:pt>
                <c:pt idx="6684">
                  <c:v>465</c:v>
                </c:pt>
                <c:pt idx="6685">
                  <c:v>483.8</c:v>
                </c:pt>
                <c:pt idx="6686">
                  <c:v>487.4</c:v>
                </c:pt>
                <c:pt idx="6687">
                  <c:v>493.4</c:v>
                </c:pt>
                <c:pt idx="6688">
                  <c:v>501.2</c:v>
                </c:pt>
                <c:pt idx="6689">
                  <c:v>496.4</c:v>
                </c:pt>
                <c:pt idx="6690">
                  <c:v>509.2</c:v>
                </c:pt>
                <c:pt idx="6691">
                  <c:v>496.9</c:v>
                </c:pt>
                <c:pt idx="6692">
                  <c:v>508.2</c:v>
                </c:pt>
                <c:pt idx="6693">
                  <c:v>509.6</c:v>
                </c:pt>
                <c:pt idx="6694">
                  <c:v>504.5</c:v>
                </c:pt>
                <c:pt idx="6695">
                  <c:v>505.4</c:v>
                </c:pt>
                <c:pt idx="6696">
                  <c:v>500.4</c:v>
                </c:pt>
                <c:pt idx="6697">
                  <c:v>502.4</c:v>
                </c:pt>
                <c:pt idx="6698">
                  <c:v>504.2</c:v>
                </c:pt>
                <c:pt idx="6699">
                  <c:v>495.2</c:v>
                </c:pt>
                <c:pt idx="6700">
                  <c:v>499.7</c:v>
                </c:pt>
                <c:pt idx="6701">
                  <c:v>504.5</c:v>
                </c:pt>
                <c:pt idx="6702">
                  <c:v>500.9</c:v>
                </c:pt>
                <c:pt idx="6703">
                  <c:v>485.7</c:v>
                </c:pt>
                <c:pt idx="6704">
                  <c:v>475.8</c:v>
                </c:pt>
                <c:pt idx="6705">
                  <c:v>494.2</c:v>
                </c:pt>
                <c:pt idx="6706">
                  <c:v>492.6</c:v>
                </c:pt>
                <c:pt idx="6707">
                  <c:v>493</c:v>
                </c:pt>
                <c:pt idx="6708">
                  <c:v>489.9</c:v>
                </c:pt>
                <c:pt idx="6709">
                  <c:v>495.4</c:v>
                </c:pt>
                <c:pt idx="6710">
                  <c:v>490.7</c:v>
                </c:pt>
                <c:pt idx="6711">
                  <c:v>479.8</c:v>
                </c:pt>
                <c:pt idx="6712">
                  <c:v>477.8</c:v>
                </c:pt>
                <c:pt idx="6713">
                  <c:v>475.7</c:v>
                </c:pt>
                <c:pt idx="6714">
                  <c:v>471.6</c:v>
                </c:pt>
                <c:pt idx="6715">
                  <c:v>482.3</c:v>
                </c:pt>
                <c:pt idx="6716">
                  <c:v>485.8</c:v>
                </c:pt>
                <c:pt idx="6717">
                  <c:v>494.5</c:v>
                </c:pt>
                <c:pt idx="6718">
                  <c:v>506.5</c:v>
                </c:pt>
                <c:pt idx="6719">
                  <c:v>517.20000000000005</c:v>
                </c:pt>
                <c:pt idx="6720">
                  <c:v>517.29999999999995</c:v>
                </c:pt>
                <c:pt idx="6721">
                  <c:v>520.79999999999995</c:v>
                </c:pt>
                <c:pt idx="6722">
                  <c:v>524.9</c:v>
                </c:pt>
                <c:pt idx="6723">
                  <c:v>522.79999999999995</c:v>
                </c:pt>
                <c:pt idx="6724">
                  <c:v>504.5</c:v>
                </c:pt>
                <c:pt idx="6725">
                  <c:v>518.1</c:v>
                </c:pt>
                <c:pt idx="6726">
                  <c:v>519</c:v>
                </c:pt>
                <c:pt idx="6727">
                  <c:v>506.5</c:v>
                </c:pt>
                <c:pt idx="6728">
                  <c:v>489.1</c:v>
                </c:pt>
                <c:pt idx="6729">
                  <c:v>497.9</c:v>
                </c:pt>
                <c:pt idx="6730">
                  <c:v>498.6</c:v>
                </c:pt>
                <c:pt idx="6731">
                  <c:v>493.4</c:v>
                </c:pt>
                <c:pt idx="6732">
                  <c:v>504.5</c:v>
                </c:pt>
                <c:pt idx="6733">
                  <c:v>517.20000000000005</c:v>
                </c:pt>
                <c:pt idx="6734">
                  <c:v>497.4</c:v>
                </c:pt>
                <c:pt idx="6735">
                  <c:v>518.29999999999995</c:v>
                </c:pt>
                <c:pt idx="6736">
                  <c:v>516.6</c:v>
                </c:pt>
                <c:pt idx="6737">
                  <c:v>520</c:v>
                </c:pt>
                <c:pt idx="6738">
                  <c:v>521.70000000000005</c:v>
                </c:pt>
                <c:pt idx="6739">
                  <c:v>523.6</c:v>
                </c:pt>
                <c:pt idx="6740">
                  <c:v>524.5</c:v>
                </c:pt>
                <c:pt idx="6741">
                  <c:v>517.6</c:v>
                </c:pt>
                <c:pt idx="6742">
                  <c:v>520.29999999999995</c:v>
                </c:pt>
                <c:pt idx="6743">
                  <c:v>519</c:v>
                </c:pt>
                <c:pt idx="6744">
                  <c:v>519</c:v>
                </c:pt>
                <c:pt idx="6745">
                  <c:v>513.4</c:v>
                </c:pt>
                <c:pt idx="6746">
                  <c:v>513.79999999999995</c:v>
                </c:pt>
                <c:pt idx="6747">
                  <c:v>505.7</c:v>
                </c:pt>
                <c:pt idx="6748">
                  <c:v>506</c:v>
                </c:pt>
                <c:pt idx="6749">
                  <c:v>503.6</c:v>
                </c:pt>
                <c:pt idx="6750">
                  <c:v>490.7</c:v>
                </c:pt>
                <c:pt idx="6751">
                  <c:v>505.6</c:v>
                </c:pt>
                <c:pt idx="6752">
                  <c:v>506.3</c:v>
                </c:pt>
                <c:pt idx="6753">
                  <c:v>507.6</c:v>
                </c:pt>
                <c:pt idx="6754">
                  <c:v>502.5</c:v>
                </c:pt>
                <c:pt idx="6755">
                  <c:v>498</c:v>
                </c:pt>
                <c:pt idx="6756">
                  <c:v>497.1</c:v>
                </c:pt>
                <c:pt idx="6757">
                  <c:v>497.4</c:v>
                </c:pt>
                <c:pt idx="6758">
                  <c:v>506.8</c:v>
                </c:pt>
                <c:pt idx="6759">
                  <c:v>504.1</c:v>
                </c:pt>
                <c:pt idx="6760">
                  <c:v>505.6</c:v>
                </c:pt>
                <c:pt idx="6761">
                  <c:v>503.7</c:v>
                </c:pt>
                <c:pt idx="6762">
                  <c:v>492.1</c:v>
                </c:pt>
                <c:pt idx="6763">
                  <c:v>487.9</c:v>
                </c:pt>
                <c:pt idx="6764">
                  <c:v>472.6</c:v>
                </c:pt>
                <c:pt idx="6765">
                  <c:v>479</c:v>
                </c:pt>
                <c:pt idx="6766">
                  <c:v>473</c:v>
                </c:pt>
                <c:pt idx="6767">
                  <c:v>461.2</c:v>
                </c:pt>
                <c:pt idx="6768">
                  <c:v>472.5</c:v>
                </c:pt>
                <c:pt idx="6769">
                  <c:v>471.6</c:v>
                </c:pt>
                <c:pt idx="6770">
                  <c:v>481.4</c:v>
                </c:pt>
                <c:pt idx="6771">
                  <c:v>469.5</c:v>
                </c:pt>
                <c:pt idx="6772">
                  <c:v>480.7</c:v>
                </c:pt>
                <c:pt idx="6773">
                  <c:v>479.7</c:v>
                </c:pt>
                <c:pt idx="6774">
                  <c:v>480.3</c:v>
                </c:pt>
                <c:pt idx="6775">
                  <c:v>481.2</c:v>
                </c:pt>
                <c:pt idx="6776">
                  <c:v>482.1</c:v>
                </c:pt>
                <c:pt idx="6777">
                  <c:v>474.3</c:v>
                </c:pt>
                <c:pt idx="6778">
                  <c:v>474.4</c:v>
                </c:pt>
                <c:pt idx="6779">
                  <c:v>471.4</c:v>
                </c:pt>
                <c:pt idx="6780">
                  <c:v>463.7</c:v>
                </c:pt>
                <c:pt idx="6781">
                  <c:v>471.4</c:v>
                </c:pt>
                <c:pt idx="6782">
                  <c:v>479.5</c:v>
                </c:pt>
                <c:pt idx="6783">
                  <c:v>460.8</c:v>
                </c:pt>
                <c:pt idx="6784">
                  <c:v>476.4</c:v>
                </c:pt>
                <c:pt idx="6785">
                  <c:v>469.5</c:v>
                </c:pt>
                <c:pt idx="6786">
                  <c:v>471.6</c:v>
                </c:pt>
                <c:pt idx="6787">
                  <c:v>479.3</c:v>
                </c:pt>
                <c:pt idx="6788">
                  <c:v>476.8</c:v>
                </c:pt>
                <c:pt idx="6789">
                  <c:v>474.3</c:v>
                </c:pt>
                <c:pt idx="6790">
                  <c:v>476.6</c:v>
                </c:pt>
                <c:pt idx="6791">
                  <c:v>473.2</c:v>
                </c:pt>
                <c:pt idx="6792">
                  <c:v>462</c:v>
                </c:pt>
                <c:pt idx="6793">
                  <c:v>471.2</c:v>
                </c:pt>
                <c:pt idx="6794">
                  <c:v>471.7</c:v>
                </c:pt>
                <c:pt idx="6795">
                  <c:v>476.5</c:v>
                </c:pt>
                <c:pt idx="6796">
                  <c:v>465.3</c:v>
                </c:pt>
                <c:pt idx="6797">
                  <c:v>477.3</c:v>
                </c:pt>
                <c:pt idx="6798">
                  <c:v>472.6</c:v>
                </c:pt>
                <c:pt idx="6799">
                  <c:v>478.9</c:v>
                </c:pt>
                <c:pt idx="6800">
                  <c:v>480.4</c:v>
                </c:pt>
                <c:pt idx="6801">
                  <c:v>477.9</c:v>
                </c:pt>
                <c:pt idx="6802">
                  <c:v>473</c:v>
                </c:pt>
                <c:pt idx="6803">
                  <c:v>477.4</c:v>
                </c:pt>
                <c:pt idx="6804">
                  <c:v>477.3</c:v>
                </c:pt>
                <c:pt idx="6805">
                  <c:v>467.8</c:v>
                </c:pt>
                <c:pt idx="6806">
                  <c:v>479.5</c:v>
                </c:pt>
                <c:pt idx="6807">
                  <c:v>480</c:v>
                </c:pt>
                <c:pt idx="6808">
                  <c:v>476.4</c:v>
                </c:pt>
                <c:pt idx="6809">
                  <c:v>479.9</c:v>
                </c:pt>
                <c:pt idx="6810">
                  <c:v>474.5</c:v>
                </c:pt>
                <c:pt idx="6811">
                  <c:v>467.7</c:v>
                </c:pt>
                <c:pt idx="6812">
                  <c:v>478.9</c:v>
                </c:pt>
                <c:pt idx="6813">
                  <c:v>481.3</c:v>
                </c:pt>
                <c:pt idx="6814">
                  <c:v>486</c:v>
                </c:pt>
                <c:pt idx="6815">
                  <c:v>500.1</c:v>
                </c:pt>
                <c:pt idx="6816">
                  <c:v>497.9</c:v>
                </c:pt>
                <c:pt idx="6817">
                  <c:v>505.3</c:v>
                </c:pt>
                <c:pt idx="6818">
                  <c:v>489</c:v>
                </c:pt>
                <c:pt idx="6819">
                  <c:v>506.2</c:v>
                </c:pt>
                <c:pt idx="6820">
                  <c:v>496.9</c:v>
                </c:pt>
                <c:pt idx="6821">
                  <c:v>505.7</c:v>
                </c:pt>
                <c:pt idx="6822">
                  <c:v>499.6</c:v>
                </c:pt>
                <c:pt idx="6823">
                  <c:v>499.2</c:v>
                </c:pt>
                <c:pt idx="6824">
                  <c:v>486.9</c:v>
                </c:pt>
                <c:pt idx="6825">
                  <c:v>491.4</c:v>
                </c:pt>
                <c:pt idx="6826">
                  <c:v>483.5</c:v>
                </c:pt>
                <c:pt idx="6827">
                  <c:v>480.1</c:v>
                </c:pt>
                <c:pt idx="6828">
                  <c:v>479.2</c:v>
                </c:pt>
                <c:pt idx="6829">
                  <c:v>472.3</c:v>
                </c:pt>
                <c:pt idx="6830">
                  <c:v>483.2</c:v>
                </c:pt>
                <c:pt idx="6831">
                  <c:v>474.6</c:v>
                </c:pt>
                <c:pt idx="6832">
                  <c:v>473.2</c:v>
                </c:pt>
                <c:pt idx="6833">
                  <c:v>477.4</c:v>
                </c:pt>
                <c:pt idx="6834">
                  <c:v>477.8</c:v>
                </c:pt>
                <c:pt idx="6835">
                  <c:v>477.9</c:v>
                </c:pt>
                <c:pt idx="6836">
                  <c:v>467.7</c:v>
                </c:pt>
                <c:pt idx="6837">
                  <c:v>476.6</c:v>
                </c:pt>
                <c:pt idx="6838">
                  <c:v>477.8</c:v>
                </c:pt>
                <c:pt idx="6839">
                  <c:v>469</c:v>
                </c:pt>
                <c:pt idx="6840">
                  <c:v>473</c:v>
                </c:pt>
                <c:pt idx="6841">
                  <c:v>474.4</c:v>
                </c:pt>
                <c:pt idx="6842">
                  <c:v>474.5</c:v>
                </c:pt>
                <c:pt idx="6843">
                  <c:v>483.8</c:v>
                </c:pt>
                <c:pt idx="6844">
                  <c:v>473.8</c:v>
                </c:pt>
                <c:pt idx="6845">
                  <c:v>478.4</c:v>
                </c:pt>
                <c:pt idx="6846">
                  <c:v>480.9</c:v>
                </c:pt>
                <c:pt idx="6847">
                  <c:v>483.1</c:v>
                </c:pt>
                <c:pt idx="6848">
                  <c:v>492.7</c:v>
                </c:pt>
                <c:pt idx="6849">
                  <c:v>495.5</c:v>
                </c:pt>
                <c:pt idx="6850">
                  <c:v>494</c:v>
                </c:pt>
                <c:pt idx="6851">
                  <c:v>494.7</c:v>
                </c:pt>
                <c:pt idx="6852">
                  <c:v>494.9</c:v>
                </c:pt>
                <c:pt idx="6853">
                  <c:v>493.8</c:v>
                </c:pt>
                <c:pt idx="6854">
                  <c:v>504.5</c:v>
                </c:pt>
                <c:pt idx="6855">
                  <c:v>508.5</c:v>
                </c:pt>
                <c:pt idx="6856">
                  <c:v>506.8</c:v>
                </c:pt>
                <c:pt idx="6857">
                  <c:v>505.7</c:v>
                </c:pt>
                <c:pt idx="6858">
                  <c:v>497.4</c:v>
                </c:pt>
                <c:pt idx="6859">
                  <c:v>495.1</c:v>
                </c:pt>
                <c:pt idx="6860">
                  <c:v>500.5</c:v>
                </c:pt>
                <c:pt idx="6861">
                  <c:v>484</c:v>
                </c:pt>
                <c:pt idx="6862">
                  <c:v>486.5</c:v>
                </c:pt>
                <c:pt idx="6863">
                  <c:v>496.6</c:v>
                </c:pt>
                <c:pt idx="6864">
                  <c:v>494.6</c:v>
                </c:pt>
                <c:pt idx="6865">
                  <c:v>489.6</c:v>
                </c:pt>
                <c:pt idx="6866">
                  <c:v>487.7</c:v>
                </c:pt>
                <c:pt idx="6867">
                  <c:v>473</c:v>
                </c:pt>
                <c:pt idx="6868">
                  <c:v>480.3</c:v>
                </c:pt>
                <c:pt idx="6869">
                  <c:v>481.9</c:v>
                </c:pt>
                <c:pt idx="6870">
                  <c:v>478.8</c:v>
                </c:pt>
                <c:pt idx="6871">
                  <c:v>478.9</c:v>
                </c:pt>
                <c:pt idx="6872">
                  <c:v>483.1</c:v>
                </c:pt>
                <c:pt idx="6873">
                  <c:v>468.1</c:v>
                </c:pt>
                <c:pt idx="6874">
                  <c:v>480.3</c:v>
                </c:pt>
                <c:pt idx="6875">
                  <c:v>465.7</c:v>
                </c:pt>
                <c:pt idx="6876">
                  <c:v>466.6</c:v>
                </c:pt>
                <c:pt idx="6877">
                  <c:v>493.8</c:v>
                </c:pt>
                <c:pt idx="6878">
                  <c:v>499.2</c:v>
                </c:pt>
                <c:pt idx="6879">
                  <c:v>509.5</c:v>
                </c:pt>
                <c:pt idx="6880">
                  <c:v>505.5</c:v>
                </c:pt>
                <c:pt idx="6881">
                  <c:v>502.9</c:v>
                </c:pt>
                <c:pt idx="6882">
                  <c:v>499.6</c:v>
                </c:pt>
                <c:pt idx="6883">
                  <c:v>494.4</c:v>
                </c:pt>
                <c:pt idx="6884">
                  <c:v>477.2</c:v>
                </c:pt>
                <c:pt idx="6885">
                  <c:v>485.2</c:v>
                </c:pt>
                <c:pt idx="6886">
                  <c:v>482.5</c:v>
                </c:pt>
                <c:pt idx="6887">
                  <c:v>489.1</c:v>
                </c:pt>
                <c:pt idx="6888">
                  <c:v>488.6</c:v>
                </c:pt>
                <c:pt idx="6889">
                  <c:v>489.5</c:v>
                </c:pt>
                <c:pt idx="6890">
                  <c:v>480.3</c:v>
                </c:pt>
                <c:pt idx="6891">
                  <c:v>483.6</c:v>
                </c:pt>
                <c:pt idx="6892">
                  <c:v>482.8</c:v>
                </c:pt>
                <c:pt idx="6893">
                  <c:v>485.1</c:v>
                </c:pt>
                <c:pt idx="6894">
                  <c:v>484.5</c:v>
                </c:pt>
                <c:pt idx="6895">
                  <c:v>486.6</c:v>
                </c:pt>
                <c:pt idx="6896">
                  <c:v>477.1</c:v>
                </c:pt>
                <c:pt idx="6897">
                  <c:v>485</c:v>
                </c:pt>
                <c:pt idx="6898">
                  <c:v>482.3</c:v>
                </c:pt>
                <c:pt idx="6899">
                  <c:v>482.1</c:v>
                </c:pt>
                <c:pt idx="6900">
                  <c:v>482.9</c:v>
                </c:pt>
                <c:pt idx="6901">
                  <c:v>484.3</c:v>
                </c:pt>
                <c:pt idx="6902">
                  <c:v>486.1</c:v>
                </c:pt>
                <c:pt idx="6903">
                  <c:v>485.2</c:v>
                </c:pt>
                <c:pt idx="6904">
                  <c:v>477.3</c:v>
                </c:pt>
                <c:pt idx="6905">
                  <c:v>483.2</c:v>
                </c:pt>
                <c:pt idx="6906">
                  <c:v>478.5</c:v>
                </c:pt>
                <c:pt idx="6907">
                  <c:v>483.3</c:v>
                </c:pt>
                <c:pt idx="6908">
                  <c:v>482.8</c:v>
                </c:pt>
                <c:pt idx="6909">
                  <c:v>486.8</c:v>
                </c:pt>
                <c:pt idx="6910">
                  <c:v>481.3</c:v>
                </c:pt>
                <c:pt idx="6911">
                  <c:v>485.6</c:v>
                </c:pt>
                <c:pt idx="6912">
                  <c:v>487.3</c:v>
                </c:pt>
                <c:pt idx="6913">
                  <c:v>482.8</c:v>
                </c:pt>
                <c:pt idx="6914">
                  <c:v>486.1</c:v>
                </c:pt>
                <c:pt idx="6915">
                  <c:v>483.9</c:v>
                </c:pt>
                <c:pt idx="6916">
                  <c:v>487.2</c:v>
                </c:pt>
                <c:pt idx="6917">
                  <c:v>490.7</c:v>
                </c:pt>
                <c:pt idx="6918">
                  <c:v>486.6</c:v>
                </c:pt>
                <c:pt idx="6919">
                  <c:v>486.8</c:v>
                </c:pt>
                <c:pt idx="6920">
                  <c:v>481.5</c:v>
                </c:pt>
                <c:pt idx="6921">
                  <c:v>475.1</c:v>
                </c:pt>
                <c:pt idx="6922">
                  <c:v>466.4</c:v>
                </c:pt>
                <c:pt idx="6923">
                  <c:v>482.5</c:v>
                </c:pt>
                <c:pt idx="6924">
                  <c:v>482.5</c:v>
                </c:pt>
                <c:pt idx="6925">
                  <c:v>465.5</c:v>
                </c:pt>
                <c:pt idx="6926">
                  <c:v>479.5</c:v>
                </c:pt>
                <c:pt idx="6927">
                  <c:v>481.7</c:v>
                </c:pt>
                <c:pt idx="6928">
                  <c:v>481.9</c:v>
                </c:pt>
                <c:pt idx="6929">
                  <c:v>481.2</c:v>
                </c:pt>
                <c:pt idx="6930">
                  <c:v>487.5</c:v>
                </c:pt>
                <c:pt idx="6931">
                  <c:v>489.4</c:v>
                </c:pt>
                <c:pt idx="6932">
                  <c:v>486.4</c:v>
                </c:pt>
                <c:pt idx="6933">
                  <c:v>487.8</c:v>
                </c:pt>
                <c:pt idx="6934">
                  <c:v>486.8</c:v>
                </c:pt>
                <c:pt idx="6935">
                  <c:v>488.3</c:v>
                </c:pt>
                <c:pt idx="6936">
                  <c:v>479</c:v>
                </c:pt>
                <c:pt idx="6937">
                  <c:v>495.1</c:v>
                </c:pt>
                <c:pt idx="6938">
                  <c:v>491.9</c:v>
                </c:pt>
                <c:pt idx="6939">
                  <c:v>495.6</c:v>
                </c:pt>
                <c:pt idx="6940">
                  <c:v>501.4</c:v>
                </c:pt>
                <c:pt idx="6941">
                  <c:v>493.6</c:v>
                </c:pt>
                <c:pt idx="6942">
                  <c:v>489.5</c:v>
                </c:pt>
                <c:pt idx="6943">
                  <c:v>476.4</c:v>
                </c:pt>
                <c:pt idx="6944">
                  <c:v>495.5</c:v>
                </c:pt>
                <c:pt idx="6945">
                  <c:v>479.1</c:v>
                </c:pt>
                <c:pt idx="6946">
                  <c:v>491.8</c:v>
                </c:pt>
                <c:pt idx="6947">
                  <c:v>475.2</c:v>
                </c:pt>
                <c:pt idx="6948">
                  <c:v>490.4</c:v>
                </c:pt>
                <c:pt idx="6949">
                  <c:v>488.5</c:v>
                </c:pt>
                <c:pt idx="6950">
                  <c:v>476.1</c:v>
                </c:pt>
                <c:pt idx="6951">
                  <c:v>490.7</c:v>
                </c:pt>
                <c:pt idx="6952">
                  <c:v>475.4</c:v>
                </c:pt>
                <c:pt idx="6953">
                  <c:v>467.4</c:v>
                </c:pt>
                <c:pt idx="6954">
                  <c:v>483.1</c:v>
                </c:pt>
                <c:pt idx="6955">
                  <c:v>487.5</c:v>
                </c:pt>
                <c:pt idx="6956">
                  <c:v>489.7</c:v>
                </c:pt>
                <c:pt idx="6957">
                  <c:v>489.8</c:v>
                </c:pt>
                <c:pt idx="6958">
                  <c:v>489.2</c:v>
                </c:pt>
                <c:pt idx="6959">
                  <c:v>470.6</c:v>
                </c:pt>
                <c:pt idx="6960">
                  <c:v>486.6</c:v>
                </c:pt>
                <c:pt idx="6961">
                  <c:v>484.4</c:v>
                </c:pt>
                <c:pt idx="6962">
                  <c:v>471.7</c:v>
                </c:pt>
                <c:pt idx="6963">
                  <c:v>477.8</c:v>
                </c:pt>
                <c:pt idx="6964">
                  <c:v>478.8</c:v>
                </c:pt>
                <c:pt idx="6965">
                  <c:v>473.9</c:v>
                </c:pt>
                <c:pt idx="6966">
                  <c:v>458.3</c:v>
                </c:pt>
                <c:pt idx="6967">
                  <c:v>447.9</c:v>
                </c:pt>
                <c:pt idx="6968">
                  <c:v>458</c:v>
                </c:pt>
                <c:pt idx="6969">
                  <c:v>458.9</c:v>
                </c:pt>
                <c:pt idx="6970">
                  <c:v>466.5</c:v>
                </c:pt>
                <c:pt idx="6971">
                  <c:v>470.7</c:v>
                </c:pt>
                <c:pt idx="6972">
                  <c:v>469</c:v>
                </c:pt>
                <c:pt idx="6973">
                  <c:v>467.9</c:v>
                </c:pt>
                <c:pt idx="6974">
                  <c:v>473.6</c:v>
                </c:pt>
                <c:pt idx="6975">
                  <c:v>470.6</c:v>
                </c:pt>
                <c:pt idx="6976">
                  <c:v>467.9</c:v>
                </c:pt>
                <c:pt idx="6977">
                  <c:v>473</c:v>
                </c:pt>
                <c:pt idx="6978">
                  <c:v>469.4</c:v>
                </c:pt>
                <c:pt idx="6979">
                  <c:v>476.6</c:v>
                </c:pt>
                <c:pt idx="6980">
                  <c:v>471.2</c:v>
                </c:pt>
                <c:pt idx="6981">
                  <c:v>473.5</c:v>
                </c:pt>
                <c:pt idx="6982">
                  <c:v>470.3</c:v>
                </c:pt>
                <c:pt idx="6983">
                  <c:v>464.7</c:v>
                </c:pt>
                <c:pt idx="6984">
                  <c:v>462.2</c:v>
                </c:pt>
                <c:pt idx="6985">
                  <c:v>475.1</c:v>
                </c:pt>
                <c:pt idx="6986">
                  <c:v>474.3</c:v>
                </c:pt>
                <c:pt idx="6987">
                  <c:v>470.4</c:v>
                </c:pt>
                <c:pt idx="6988">
                  <c:v>469.1</c:v>
                </c:pt>
                <c:pt idx="6989">
                  <c:v>476.4</c:v>
                </c:pt>
                <c:pt idx="6990">
                  <c:v>469.1</c:v>
                </c:pt>
                <c:pt idx="6991">
                  <c:v>469.8</c:v>
                </c:pt>
                <c:pt idx="6992">
                  <c:v>456.8</c:v>
                </c:pt>
                <c:pt idx="6993">
                  <c:v>472.1</c:v>
                </c:pt>
                <c:pt idx="6994">
                  <c:v>471.4</c:v>
                </c:pt>
                <c:pt idx="6995">
                  <c:v>474.1</c:v>
                </c:pt>
                <c:pt idx="6996">
                  <c:v>468.4</c:v>
                </c:pt>
                <c:pt idx="6997">
                  <c:v>468.6</c:v>
                </c:pt>
                <c:pt idx="6998">
                  <c:v>468.1</c:v>
                </c:pt>
                <c:pt idx="6999">
                  <c:v>459.9</c:v>
                </c:pt>
                <c:pt idx="7000">
                  <c:v>469.6</c:v>
                </c:pt>
                <c:pt idx="7001">
                  <c:v>471.6</c:v>
                </c:pt>
                <c:pt idx="7002">
                  <c:v>469.8</c:v>
                </c:pt>
                <c:pt idx="7003">
                  <c:v>464.6</c:v>
                </c:pt>
                <c:pt idx="7004">
                  <c:v>470.6</c:v>
                </c:pt>
                <c:pt idx="7005">
                  <c:v>462.5</c:v>
                </c:pt>
                <c:pt idx="7006">
                  <c:v>463.2</c:v>
                </c:pt>
                <c:pt idx="7007">
                  <c:v>469.1</c:v>
                </c:pt>
                <c:pt idx="7008">
                  <c:v>464.2</c:v>
                </c:pt>
                <c:pt idx="7009">
                  <c:v>467.4</c:v>
                </c:pt>
                <c:pt idx="7010">
                  <c:v>464.9</c:v>
                </c:pt>
                <c:pt idx="7011">
                  <c:v>469.3</c:v>
                </c:pt>
                <c:pt idx="7012">
                  <c:v>464</c:v>
                </c:pt>
                <c:pt idx="7013">
                  <c:v>448.6</c:v>
                </c:pt>
                <c:pt idx="7014">
                  <c:v>473.1</c:v>
                </c:pt>
                <c:pt idx="7015">
                  <c:v>456.6</c:v>
                </c:pt>
                <c:pt idx="7016">
                  <c:v>468.7</c:v>
                </c:pt>
                <c:pt idx="7017">
                  <c:v>456.8</c:v>
                </c:pt>
                <c:pt idx="7018">
                  <c:v>471.6</c:v>
                </c:pt>
                <c:pt idx="7019">
                  <c:v>478.5</c:v>
                </c:pt>
                <c:pt idx="7020">
                  <c:v>479.9</c:v>
                </c:pt>
                <c:pt idx="7021">
                  <c:v>480.4</c:v>
                </c:pt>
                <c:pt idx="7022">
                  <c:v>477.8</c:v>
                </c:pt>
                <c:pt idx="7023">
                  <c:v>476.7</c:v>
                </c:pt>
                <c:pt idx="7024">
                  <c:v>481.2</c:v>
                </c:pt>
                <c:pt idx="7025">
                  <c:v>482.6</c:v>
                </c:pt>
                <c:pt idx="7026">
                  <c:v>485.2</c:v>
                </c:pt>
                <c:pt idx="7027">
                  <c:v>485.6</c:v>
                </c:pt>
                <c:pt idx="7028">
                  <c:v>483.2</c:v>
                </c:pt>
                <c:pt idx="7029">
                  <c:v>473.3</c:v>
                </c:pt>
                <c:pt idx="7030">
                  <c:v>472.5</c:v>
                </c:pt>
                <c:pt idx="7031">
                  <c:v>465.3</c:v>
                </c:pt>
                <c:pt idx="7032">
                  <c:v>460.4</c:v>
                </c:pt>
                <c:pt idx="7033">
                  <c:v>464.9</c:v>
                </c:pt>
                <c:pt idx="7034">
                  <c:v>464</c:v>
                </c:pt>
                <c:pt idx="7035">
                  <c:v>465</c:v>
                </c:pt>
                <c:pt idx="7036">
                  <c:v>457.9</c:v>
                </c:pt>
                <c:pt idx="7037">
                  <c:v>463.6</c:v>
                </c:pt>
                <c:pt idx="7038">
                  <c:v>464.4</c:v>
                </c:pt>
                <c:pt idx="7039">
                  <c:v>460.6</c:v>
                </c:pt>
                <c:pt idx="7040">
                  <c:v>458.4</c:v>
                </c:pt>
                <c:pt idx="7041">
                  <c:v>448.1</c:v>
                </c:pt>
                <c:pt idx="7042">
                  <c:v>450.5</c:v>
                </c:pt>
                <c:pt idx="7043">
                  <c:v>452.2</c:v>
                </c:pt>
                <c:pt idx="7044">
                  <c:v>456.1</c:v>
                </c:pt>
                <c:pt idx="7045">
                  <c:v>460</c:v>
                </c:pt>
                <c:pt idx="7046">
                  <c:v>466.8</c:v>
                </c:pt>
                <c:pt idx="7047">
                  <c:v>469</c:v>
                </c:pt>
                <c:pt idx="7048">
                  <c:v>469.6</c:v>
                </c:pt>
                <c:pt idx="7049">
                  <c:v>462.1</c:v>
                </c:pt>
                <c:pt idx="7050">
                  <c:v>461.4</c:v>
                </c:pt>
                <c:pt idx="7051">
                  <c:v>468.4</c:v>
                </c:pt>
                <c:pt idx="7052">
                  <c:v>463.9</c:v>
                </c:pt>
                <c:pt idx="7053">
                  <c:v>459.3</c:v>
                </c:pt>
                <c:pt idx="7054">
                  <c:v>467.2</c:v>
                </c:pt>
                <c:pt idx="7055">
                  <c:v>453.4</c:v>
                </c:pt>
                <c:pt idx="7056">
                  <c:v>466.3</c:v>
                </c:pt>
                <c:pt idx="7057">
                  <c:v>466.2</c:v>
                </c:pt>
                <c:pt idx="7058">
                  <c:v>451</c:v>
                </c:pt>
                <c:pt idx="7059">
                  <c:v>449.8</c:v>
                </c:pt>
                <c:pt idx="7060">
                  <c:v>459.6</c:v>
                </c:pt>
                <c:pt idx="7061">
                  <c:v>456.9</c:v>
                </c:pt>
                <c:pt idx="7062">
                  <c:v>467.6</c:v>
                </c:pt>
                <c:pt idx="7063">
                  <c:v>466.8</c:v>
                </c:pt>
                <c:pt idx="7064">
                  <c:v>466.6</c:v>
                </c:pt>
                <c:pt idx="7065">
                  <c:v>467.5</c:v>
                </c:pt>
                <c:pt idx="7066">
                  <c:v>458</c:v>
                </c:pt>
                <c:pt idx="7067">
                  <c:v>465.7</c:v>
                </c:pt>
                <c:pt idx="7068">
                  <c:v>463.2</c:v>
                </c:pt>
                <c:pt idx="7069">
                  <c:v>469.3</c:v>
                </c:pt>
                <c:pt idx="7070">
                  <c:v>479.4</c:v>
                </c:pt>
                <c:pt idx="7071">
                  <c:v>479.9</c:v>
                </c:pt>
                <c:pt idx="7072">
                  <c:v>477.4</c:v>
                </c:pt>
                <c:pt idx="7073">
                  <c:v>480</c:v>
                </c:pt>
                <c:pt idx="7074">
                  <c:v>473.8</c:v>
                </c:pt>
                <c:pt idx="7075">
                  <c:v>475.3</c:v>
                </c:pt>
                <c:pt idx="7076">
                  <c:v>456.4</c:v>
                </c:pt>
                <c:pt idx="7077">
                  <c:v>475.7</c:v>
                </c:pt>
                <c:pt idx="7078">
                  <c:v>473.4</c:v>
                </c:pt>
                <c:pt idx="7079">
                  <c:v>479.1</c:v>
                </c:pt>
                <c:pt idx="7080">
                  <c:v>477.6</c:v>
                </c:pt>
                <c:pt idx="7081">
                  <c:v>480.4</c:v>
                </c:pt>
                <c:pt idx="7082">
                  <c:v>480.4</c:v>
                </c:pt>
                <c:pt idx="7083">
                  <c:v>477.9</c:v>
                </c:pt>
                <c:pt idx="7084">
                  <c:v>480.6</c:v>
                </c:pt>
                <c:pt idx="7085">
                  <c:v>481.1</c:v>
                </c:pt>
                <c:pt idx="7086">
                  <c:v>477.2</c:v>
                </c:pt>
                <c:pt idx="7087">
                  <c:v>467.2</c:v>
                </c:pt>
                <c:pt idx="7088">
                  <c:v>466.5</c:v>
                </c:pt>
                <c:pt idx="7089">
                  <c:v>466.5</c:v>
                </c:pt>
                <c:pt idx="7090">
                  <c:v>456.2</c:v>
                </c:pt>
                <c:pt idx="7091">
                  <c:v>458.8</c:v>
                </c:pt>
                <c:pt idx="7092">
                  <c:v>466.9</c:v>
                </c:pt>
                <c:pt idx="7093">
                  <c:v>469.2</c:v>
                </c:pt>
                <c:pt idx="7094">
                  <c:v>457.6</c:v>
                </c:pt>
                <c:pt idx="7095">
                  <c:v>467.3</c:v>
                </c:pt>
                <c:pt idx="7096">
                  <c:v>464.3</c:v>
                </c:pt>
                <c:pt idx="7097">
                  <c:v>452.4</c:v>
                </c:pt>
                <c:pt idx="7098">
                  <c:v>468.3</c:v>
                </c:pt>
                <c:pt idx="7099">
                  <c:v>472.1</c:v>
                </c:pt>
                <c:pt idx="7100">
                  <c:v>473.5</c:v>
                </c:pt>
                <c:pt idx="7101">
                  <c:v>479.4</c:v>
                </c:pt>
                <c:pt idx="7102">
                  <c:v>474</c:v>
                </c:pt>
                <c:pt idx="7103">
                  <c:v>478.6</c:v>
                </c:pt>
                <c:pt idx="7104">
                  <c:v>471.8</c:v>
                </c:pt>
                <c:pt idx="7105">
                  <c:v>481.9</c:v>
                </c:pt>
                <c:pt idx="7106">
                  <c:v>477.4</c:v>
                </c:pt>
                <c:pt idx="7107">
                  <c:v>472.6</c:v>
                </c:pt>
                <c:pt idx="7108">
                  <c:v>467.6</c:v>
                </c:pt>
                <c:pt idx="7109">
                  <c:v>488.3</c:v>
                </c:pt>
                <c:pt idx="7110">
                  <c:v>470.9</c:v>
                </c:pt>
                <c:pt idx="7111">
                  <c:v>485.4</c:v>
                </c:pt>
                <c:pt idx="7112">
                  <c:v>483.1</c:v>
                </c:pt>
                <c:pt idx="7113">
                  <c:v>481.3</c:v>
                </c:pt>
                <c:pt idx="7114">
                  <c:v>479.4</c:v>
                </c:pt>
                <c:pt idx="7115">
                  <c:v>483.4</c:v>
                </c:pt>
                <c:pt idx="7116">
                  <c:v>483.4</c:v>
                </c:pt>
                <c:pt idx="7117">
                  <c:v>484.9</c:v>
                </c:pt>
                <c:pt idx="7118">
                  <c:v>488.6</c:v>
                </c:pt>
                <c:pt idx="7119">
                  <c:v>490</c:v>
                </c:pt>
                <c:pt idx="7120">
                  <c:v>497.4</c:v>
                </c:pt>
                <c:pt idx="7121">
                  <c:v>493.3</c:v>
                </c:pt>
                <c:pt idx="7122">
                  <c:v>489.9</c:v>
                </c:pt>
                <c:pt idx="7123">
                  <c:v>497.2</c:v>
                </c:pt>
                <c:pt idx="7124">
                  <c:v>494.8</c:v>
                </c:pt>
                <c:pt idx="7125">
                  <c:v>484.3</c:v>
                </c:pt>
                <c:pt idx="7126">
                  <c:v>484.5</c:v>
                </c:pt>
                <c:pt idx="7127">
                  <c:v>473.6</c:v>
                </c:pt>
                <c:pt idx="7128">
                  <c:v>477.4</c:v>
                </c:pt>
                <c:pt idx="7129">
                  <c:v>479.4</c:v>
                </c:pt>
                <c:pt idx="7130">
                  <c:v>475.7</c:v>
                </c:pt>
                <c:pt idx="7131">
                  <c:v>477</c:v>
                </c:pt>
                <c:pt idx="7132">
                  <c:v>478</c:v>
                </c:pt>
                <c:pt idx="7133">
                  <c:v>478.4</c:v>
                </c:pt>
                <c:pt idx="7134">
                  <c:v>480.6</c:v>
                </c:pt>
                <c:pt idx="7135">
                  <c:v>482.6</c:v>
                </c:pt>
                <c:pt idx="7136">
                  <c:v>497.3</c:v>
                </c:pt>
                <c:pt idx="7137">
                  <c:v>499.5</c:v>
                </c:pt>
                <c:pt idx="7138">
                  <c:v>500.4</c:v>
                </c:pt>
                <c:pt idx="7139">
                  <c:v>483.4</c:v>
                </c:pt>
                <c:pt idx="7140">
                  <c:v>488</c:v>
                </c:pt>
                <c:pt idx="7141">
                  <c:v>483.2</c:v>
                </c:pt>
                <c:pt idx="7142">
                  <c:v>476.8</c:v>
                </c:pt>
                <c:pt idx="7143">
                  <c:v>476.9</c:v>
                </c:pt>
                <c:pt idx="7144">
                  <c:v>468.2</c:v>
                </c:pt>
                <c:pt idx="7145">
                  <c:v>479.5</c:v>
                </c:pt>
                <c:pt idx="7146">
                  <c:v>476.1</c:v>
                </c:pt>
                <c:pt idx="7147">
                  <c:v>478.1</c:v>
                </c:pt>
                <c:pt idx="7148">
                  <c:v>456.9</c:v>
                </c:pt>
                <c:pt idx="7149">
                  <c:v>477.8</c:v>
                </c:pt>
                <c:pt idx="7150">
                  <c:v>480.2</c:v>
                </c:pt>
                <c:pt idx="7151">
                  <c:v>474.5</c:v>
                </c:pt>
                <c:pt idx="7152">
                  <c:v>476.6</c:v>
                </c:pt>
                <c:pt idx="7153">
                  <c:v>490.8</c:v>
                </c:pt>
                <c:pt idx="7154">
                  <c:v>484.3</c:v>
                </c:pt>
                <c:pt idx="7155">
                  <c:v>481.2</c:v>
                </c:pt>
                <c:pt idx="7156">
                  <c:v>480.7</c:v>
                </c:pt>
                <c:pt idx="7157">
                  <c:v>469.3</c:v>
                </c:pt>
                <c:pt idx="7158">
                  <c:v>460.3</c:v>
                </c:pt>
                <c:pt idx="7159">
                  <c:v>466.7</c:v>
                </c:pt>
                <c:pt idx="7160">
                  <c:v>465.4</c:v>
                </c:pt>
                <c:pt idx="7161">
                  <c:v>467.9</c:v>
                </c:pt>
                <c:pt idx="7162">
                  <c:v>473.5</c:v>
                </c:pt>
                <c:pt idx="7163">
                  <c:v>477.9</c:v>
                </c:pt>
                <c:pt idx="7164">
                  <c:v>467.9</c:v>
                </c:pt>
                <c:pt idx="7165">
                  <c:v>478.1</c:v>
                </c:pt>
                <c:pt idx="7166">
                  <c:v>458.4</c:v>
                </c:pt>
                <c:pt idx="7167">
                  <c:v>476.5</c:v>
                </c:pt>
                <c:pt idx="7168">
                  <c:v>478.2</c:v>
                </c:pt>
                <c:pt idx="7169">
                  <c:v>459.6</c:v>
                </c:pt>
                <c:pt idx="7170">
                  <c:v>478.6</c:v>
                </c:pt>
                <c:pt idx="7171">
                  <c:v>480.7</c:v>
                </c:pt>
                <c:pt idx="7172">
                  <c:v>483.9</c:v>
                </c:pt>
                <c:pt idx="7173">
                  <c:v>474.8</c:v>
                </c:pt>
                <c:pt idx="7174">
                  <c:v>481.2</c:v>
                </c:pt>
                <c:pt idx="7175">
                  <c:v>467.1</c:v>
                </c:pt>
                <c:pt idx="7176">
                  <c:v>473.7</c:v>
                </c:pt>
                <c:pt idx="7177">
                  <c:v>465.1</c:v>
                </c:pt>
                <c:pt idx="7178">
                  <c:v>473.8</c:v>
                </c:pt>
                <c:pt idx="7179">
                  <c:v>477</c:v>
                </c:pt>
                <c:pt idx="7180">
                  <c:v>476.2</c:v>
                </c:pt>
                <c:pt idx="7181">
                  <c:v>475.9</c:v>
                </c:pt>
                <c:pt idx="7182">
                  <c:v>471</c:v>
                </c:pt>
                <c:pt idx="7183">
                  <c:v>473.1</c:v>
                </c:pt>
                <c:pt idx="7184">
                  <c:v>474.1</c:v>
                </c:pt>
                <c:pt idx="7185">
                  <c:v>465.4</c:v>
                </c:pt>
                <c:pt idx="7186">
                  <c:v>473.8</c:v>
                </c:pt>
                <c:pt idx="7187">
                  <c:v>469.9</c:v>
                </c:pt>
                <c:pt idx="7188">
                  <c:v>478.6</c:v>
                </c:pt>
                <c:pt idx="7189">
                  <c:v>477.3</c:v>
                </c:pt>
                <c:pt idx="7190">
                  <c:v>498.3</c:v>
                </c:pt>
                <c:pt idx="7191">
                  <c:v>497</c:v>
                </c:pt>
                <c:pt idx="7192">
                  <c:v>492.7</c:v>
                </c:pt>
                <c:pt idx="7193">
                  <c:v>489.1</c:v>
                </c:pt>
                <c:pt idx="7194">
                  <c:v>478.4</c:v>
                </c:pt>
                <c:pt idx="7195">
                  <c:v>482.2</c:v>
                </c:pt>
                <c:pt idx="7196">
                  <c:v>493.9</c:v>
                </c:pt>
                <c:pt idx="7197">
                  <c:v>489.4</c:v>
                </c:pt>
                <c:pt idx="7198">
                  <c:v>485.3</c:v>
                </c:pt>
                <c:pt idx="7199">
                  <c:v>477.2</c:v>
                </c:pt>
                <c:pt idx="7200">
                  <c:v>483.1</c:v>
                </c:pt>
                <c:pt idx="7201">
                  <c:v>481.4</c:v>
                </c:pt>
                <c:pt idx="7202">
                  <c:v>472</c:v>
                </c:pt>
                <c:pt idx="7203">
                  <c:v>465</c:v>
                </c:pt>
                <c:pt idx="7204">
                  <c:v>473</c:v>
                </c:pt>
                <c:pt idx="7205">
                  <c:v>468.5</c:v>
                </c:pt>
                <c:pt idx="7206">
                  <c:v>459.9</c:v>
                </c:pt>
                <c:pt idx="7207">
                  <c:v>455.1</c:v>
                </c:pt>
                <c:pt idx="7208">
                  <c:v>453.7</c:v>
                </c:pt>
                <c:pt idx="7209">
                  <c:v>463.5</c:v>
                </c:pt>
                <c:pt idx="7210">
                  <c:v>466.9</c:v>
                </c:pt>
                <c:pt idx="7211">
                  <c:v>474.3</c:v>
                </c:pt>
                <c:pt idx="7212">
                  <c:v>473</c:v>
                </c:pt>
                <c:pt idx="7213">
                  <c:v>472.8</c:v>
                </c:pt>
                <c:pt idx="7214">
                  <c:v>457.7</c:v>
                </c:pt>
                <c:pt idx="7215">
                  <c:v>463.7</c:v>
                </c:pt>
                <c:pt idx="7216">
                  <c:v>473.8</c:v>
                </c:pt>
                <c:pt idx="7217">
                  <c:v>471.6</c:v>
                </c:pt>
                <c:pt idx="7218">
                  <c:v>466.1</c:v>
                </c:pt>
                <c:pt idx="7219">
                  <c:v>469</c:v>
                </c:pt>
                <c:pt idx="7220">
                  <c:v>466.3</c:v>
                </c:pt>
                <c:pt idx="7221">
                  <c:v>457.6</c:v>
                </c:pt>
                <c:pt idx="7222">
                  <c:v>450.5</c:v>
                </c:pt>
                <c:pt idx="7223">
                  <c:v>465.1</c:v>
                </c:pt>
                <c:pt idx="7224">
                  <c:v>446.2</c:v>
                </c:pt>
                <c:pt idx="7225">
                  <c:v>460.2</c:v>
                </c:pt>
                <c:pt idx="7226">
                  <c:v>460.2</c:v>
                </c:pt>
                <c:pt idx="7227">
                  <c:v>462.5</c:v>
                </c:pt>
                <c:pt idx="7228">
                  <c:v>463.5</c:v>
                </c:pt>
                <c:pt idx="7229">
                  <c:v>463.6</c:v>
                </c:pt>
                <c:pt idx="7230">
                  <c:v>460.5</c:v>
                </c:pt>
                <c:pt idx="7231">
                  <c:v>458.5</c:v>
                </c:pt>
                <c:pt idx="7232">
                  <c:v>443.2</c:v>
                </c:pt>
                <c:pt idx="7233">
                  <c:v>461.9</c:v>
                </c:pt>
                <c:pt idx="7234">
                  <c:v>442.3</c:v>
                </c:pt>
                <c:pt idx="7235">
                  <c:v>455.1</c:v>
                </c:pt>
                <c:pt idx="7236">
                  <c:v>455.3</c:v>
                </c:pt>
                <c:pt idx="7237">
                  <c:v>466.7</c:v>
                </c:pt>
                <c:pt idx="7238">
                  <c:v>465</c:v>
                </c:pt>
                <c:pt idx="7239">
                  <c:v>467.3</c:v>
                </c:pt>
                <c:pt idx="7240">
                  <c:v>464.1</c:v>
                </c:pt>
                <c:pt idx="7241">
                  <c:v>464.9</c:v>
                </c:pt>
                <c:pt idx="7242">
                  <c:v>467.2</c:v>
                </c:pt>
                <c:pt idx="7243">
                  <c:v>469.6</c:v>
                </c:pt>
                <c:pt idx="7244">
                  <c:v>473.6</c:v>
                </c:pt>
                <c:pt idx="7245">
                  <c:v>477</c:v>
                </c:pt>
                <c:pt idx="7246">
                  <c:v>490.6</c:v>
                </c:pt>
                <c:pt idx="7247">
                  <c:v>491.3</c:v>
                </c:pt>
                <c:pt idx="7248">
                  <c:v>499.9</c:v>
                </c:pt>
                <c:pt idx="7249">
                  <c:v>495.9</c:v>
                </c:pt>
                <c:pt idx="7250">
                  <c:v>485.2</c:v>
                </c:pt>
                <c:pt idx="7251">
                  <c:v>494.1</c:v>
                </c:pt>
                <c:pt idx="7252">
                  <c:v>495.2</c:v>
                </c:pt>
                <c:pt idx="7253">
                  <c:v>483.1</c:v>
                </c:pt>
                <c:pt idx="7254">
                  <c:v>482.6</c:v>
                </c:pt>
                <c:pt idx="7255">
                  <c:v>482.3</c:v>
                </c:pt>
                <c:pt idx="7256">
                  <c:v>482</c:v>
                </c:pt>
                <c:pt idx="7257">
                  <c:v>469.9</c:v>
                </c:pt>
                <c:pt idx="7258">
                  <c:v>476.1</c:v>
                </c:pt>
                <c:pt idx="7259">
                  <c:v>480.5</c:v>
                </c:pt>
                <c:pt idx="7260">
                  <c:v>470.8</c:v>
                </c:pt>
                <c:pt idx="7261">
                  <c:v>477.6</c:v>
                </c:pt>
                <c:pt idx="7262">
                  <c:v>472.7</c:v>
                </c:pt>
                <c:pt idx="7263">
                  <c:v>474.9</c:v>
                </c:pt>
                <c:pt idx="7264">
                  <c:v>472.5</c:v>
                </c:pt>
                <c:pt idx="7265">
                  <c:v>473.9</c:v>
                </c:pt>
                <c:pt idx="7266">
                  <c:v>486.3</c:v>
                </c:pt>
                <c:pt idx="7267">
                  <c:v>497</c:v>
                </c:pt>
                <c:pt idx="7268">
                  <c:v>490</c:v>
                </c:pt>
                <c:pt idx="7269">
                  <c:v>487.8</c:v>
                </c:pt>
                <c:pt idx="7270">
                  <c:v>486.9</c:v>
                </c:pt>
                <c:pt idx="7271">
                  <c:v>485.2</c:v>
                </c:pt>
                <c:pt idx="7272">
                  <c:v>481.3</c:v>
                </c:pt>
                <c:pt idx="7273">
                  <c:v>462.5</c:v>
                </c:pt>
                <c:pt idx="7274">
                  <c:v>464.3</c:v>
                </c:pt>
                <c:pt idx="7275">
                  <c:v>466.4</c:v>
                </c:pt>
                <c:pt idx="7276">
                  <c:v>458.1</c:v>
                </c:pt>
                <c:pt idx="7277">
                  <c:v>478.6</c:v>
                </c:pt>
                <c:pt idx="7278">
                  <c:v>491.9</c:v>
                </c:pt>
                <c:pt idx="7279">
                  <c:v>499.8</c:v>
                </c:pt>
                <c:pt idx="7280">
                  <c:v>506.2</c:v>
                </c:pt>
                <c:pt idx="7281">
                  <c:v>504.5</c:v>
                </c:pt>
                <c:pt idx="7282">
                  <c:v>505.7</c:v>
                </c:pt>
                <c:pt idx="7283">
                  <c:v>502.4</c:v>
                </c:pt>
                <c:pt idx="7284">
                  <c:v>488</c:v>
                </c:pt>
                <c:pt idx="7285">
                  <c:v>482.2</c:v>
                </c:pt>
                <c:pt idx="7286">
                  <c:v>485.6</c:v>
                </c:pt>
                <c:pt idx="7287">
                  <c:v>475</c:v>
                </c:pt>
                <c:pt idx="7288">
                  <c:v>482.7</c:v>
                </c:pt>
                <c:pt idx="7289">
                  <c:v>483.6</c:v>
                </c:pt>
                <c:pt idx="7290">
                  <c:v>478.6</c:v>
                </c:pt>
                <c:pt idx="7291">
                  <c:v>479.1</c:v>
                </c:pt>
                <c:pt idx="7292">
                  <c:v>470.2</c:v>
                </c:pt>
                <c:pt idx="7293">
                  <c:v>477.3</c:v>
                </c:pt>
                <c:pt idx="7294">
                  <c:v>476.9</c:v>
                </c:pt>
                <c:pt idx="7295">
                  <c:v>473.2</c:v>
                </c:pt>
                <c:pt idx="7296">
                  <c:v>479</c:v>
                </c:pt>
                <c:pt idx="7297">
                  <c:v>481.5</c:v>
                </c:pt>
                <c:pt idx="7298">
                  <c:v>479.8</c:v>
                </c:pt>
                <c:pt idx="7299">
                  <c:v>479.5</c:v>
                </c:pt>
                <c:pt idx="7300">
                  <c:v>477.5</c:v>
                </c:pt>
                <c:pt idx="7301">
                  <c:v>472.6</c:v>
                </c:pt>
                <c:pt idx="7302">
                  <c:v>465.9</c:v>
                </c:pt>
                <c:pt idx="7303">
                  <c:v>481.2</c:v>
                </c:pt>
                <c:pt idx="7304">
                  <c:v>469.7</c:v>
                </c:pt>
                <c:pt idx="7305">
                  <c:v>473.6</c:v>
                </c:pt>
                <c:pt idx="7306">
                  <c:v>484.3</c:v>
                </c:pt>
                <c:pt idx="7307">
                  <c:v>490.5</c:v>
                </c:pt>
                <c:pt idx="7308">
                  <c:v>498.7</c:v>
                </c:pt>
                <c:pt idx="7309">
                  <c:v>501</c:v>
                </c:pt>
                <c:pt idx="7310">
                  <c:v>496.1</c:v>
                </c:pt>
                <c:pt idx="7311">
                  <c:v>484.2</c:v>
                </c:pt>
                <c:pt idx="7312">
                  <c:v>486.6</c:v>
                </c:pt>
                <c:pt idx="7313">
                  <c:v>490.4</c:v>
                </c:pt>
                <c:pt idx="7314">
                  <c:v>490.4</c:v>
                </c:pt>
                <c:pt idx="7315">
                  <c:v>482.5</c:v>
                </c:pt>
                <c:pt idx="7316">
                  <c:v>486.4</c:v>
                </c:pt>
                <c:pt idx="7317">
                  <c:v>487.8</c:v>
                </c:pt>
                <c:pt idx="7318">
                  <c:v>468.6</c:v>
                </c:pt>
                <c:pt idx="7319">
                  <c:v>465.5</c:v>
                </c:pt>
                <c:pt idx="7320">
                  <c:v>489.4</c:v>
                </c:pt>
                <c:pt idx="7321">
                  <c:v>502.5</c:v>
                </c:pt>
                <c:pt idx="7322">
                  <c:v>506</c:v>
                </c:pt>
                <c:pt idx="7323">
                  <c:v>500</c:v>
                </c:pt>
                <c:pt idx="7324">
                  <c:v>483.4</c:v>
                </c:pt>
                <c:pt idx="7325">
                  <c:v>489.5</c:v>
                </c:pt>
                <c:pt idx="7326">
                  <c:v>474.3</c:v>
                </c:pt>
                <c:pt idx="7327">
                  <c:v>488.3</c:v>
                </c:pt>
                <c:pt idx="7328">
                  <c:v>477.6</c:v>
                </c:pt>
                <c:pt idx="7329">
                  <c:v>488.3</c:v>
                </c:pt>
                <c:pt idx="7330">
                  <c:v>480.7</c:v>
                </c:pt>
                <c:pt idx="7331">
                  <c:v>468.8</c:v>
                </c:pt>
                <c:pt idx="7332">
                  <c:v>483</c:v>
                </c:pt>
                <c:pt idx="7333">
                  <c:v>485.6</c:v>
                </c:pt>
                <c:pt idx="7334">
                  <c:v>482.9</c:v>
                </c:pt>
                <c:pt idx="7335">
                  <c:v>481.9</c:v>
                </c:pt>
                <c:pt idx="7336">
                  <c:v>476.5</c:v>
                </c:pt>
                <c:pt idx="7337">
                  <c:v>482.7</c:v>
                </c:pt>
                <c:pt idx="7338">
                  <c:v>477.3</c:v>
                </c:pt>
                <c:pt idx="7339">
                  <c:v>461.8</c:v>
                </c:pt>
                <c:pt idx="7340">
                  <c:v>479.1</c:v>
                </c:pt>
                <c:pt idx="7341">
                  <c:v>476.4</c:v>
                </c:pt>
                <c:pt idx="7342">
                  <c:v>473.7</c:v>
                </c:pt>
                <c:pt idx="7343">
                  <c:v>481.6</c:v>
                </c:pt>
                <c:pt idx="7344">
                  <c:v>474.8</c:v>
                </c:pt>
                <c:pt idx="7345">
                  <c:v>473.5</c:v>
                </c:pt>
                <c:pt idx="7346">
                  <c:v>483.9</c:v>
                </c:pt>
                <c:pt idx="7347">
                  <c:v>482.4</c:v>
                </c:pt>
                <c:pt idx="7348">
                  <c:v>481</c:v>
                </c:pt>
                <c:pt idx="7349">
                  <c:v>485.3</c:v>
                </c:pt>
                <c:pt idx="7350">
                  <c:v>474.6</c:v>
                </c:pt>
                <c:pt idx="7351">
                  <c:v>479.6</c:v>
                </c:pt>
                <c:pt idx="7352">
                  <c:v>486.2</c:v>
                </c:pt>
                <c:pt idx="7353">
                  <c:v>482.7</c:v>
                </c:pt>
                <c:pt idx="7354">
                  <c:v>477.4</c:v>
                </c:pt>
                <c:pt idx="7355">
                  <c:v>475.6</c:v>
                </c:pt>
                <c:pt idx="7356">
                  <c:v>466.7</c:v>
                </c:pt>
                <c:pt idx="7357">
                  <c:v>483.8</c:v>
                </c:pt>
                <c:pt idx="7358">
                  <c:v>485.2</c:v>
                </c:pt>
                <c:pt idx="7359">
                  <c:v>504.6</c:v>
                </c:pt>
                <c:pt idx="7360">
                  <c:v>489.3</c:v>
                </c:pt>
                <c:pt idx="7361">
                  <c:v>478.9</c:v>
                </c:pt>
                <c:pt idx="7362">
                  <c:v>474.4</c:v>
                </c:pt>
                <c:pt idx="7363">
                  <c:v>489.2</c:v>
                </c:pt>
                <c:pt idx="7364">
                  <c:v>488.8</c:v>
                </c:pt>
                <c:pt idx="7365">
                  <c:v>493.3</c:v>
                </c:pt>
                <c:pt idx="7366">
                  <c:v>490.2</c:v>
                </c:pt>
                <c:pt idx="7367">
                  <c:v>471</c:v>
                </c:pt>
                <c:pt idx="7368">
                  <c:v>484.4</c:v>
                </c:pt>
                <c:pt idx="7369">
                  <c:v>479.8</c:v>
                </c:pt>
                <c:pt idx="7370">
                  <c:v>487.9</c:v>
                </c:pt>
                <c:pt idx="7371">
                  <c:v>484.4</c:v>
                </c:pt>
                <c:pt idx="7372">
                  <c:v>482.9</c:v>
                </c:pt>
                <c:pt idx="7373">
                  <c:v>485.8</c:v>
                </c:pt>
                <c:pt idx="7374">
                  <c:v>488.6</c:v>
                </c:pt>
                <c:pt idx="7375">
                  <c:v>477.2</c:v>
                </c:pt>
                <c:pt idx="7376">
                  <c:v>487.9</c:v>
                </c:pt>
                <c:pt idx="7377">
                  <c:v>484.4</c:v>
                </c:pt>
                <c:pt idx="7378">
                  <c:v>485.9</c:v>
                </c:pt>
                <c:pt idx="7379">
                  <c:v>485.1</c:v>
                </c:pt>
                <c:pt idx="7380">
                  <c:v>482</c:v>
                </c:pt>
                <c:pt idx="7381">
                  <c:v>466.3</c:v>
                </c:pt>
                <c:pt idx="7382">
                  <c:v>486.5</c:v>
                </c:pt>
                <c:pt idx="7383">
                  <c:v>479.7</c:v>
                </c:pt>
                <c:pt idx="7384">
                  <c:v>485.2</c:v>
                </c:pt>
                <c:pt idx="7385">
                  <c:v>494.4</c:v>
                </c:pt>
                <c:pt idx="7386">
                  <c:v>489.8</c:v>
                </c:pt>
                <c:pt idx="7387">
                  <c:v>497.3</c:v>
                </c:pt>
                <c:pt idx="7388">
                  <c:v>505.7</c:v>
                </c:pt>
                <c:pt idx="7389">
                  <c:v>498.3</c:v>
                </c:pt>
                <c:pt idx="7390">
                  <c:v>490.2</c:v>
                </c:pt>
                <c:pt idx="7391">
                  <c:v>480.8</c:v>
                </c:pt>
                <c:pt idx="7392">
                  <c:v>484.4</c:v>
                </c:pt>
                <c:pt idx="7393">
                  <c:v>487.4</c:v>
                </c:pt>
                <c:pt idx="7394">
                  <c:v>464.1</c:v>
                </c:pt>
                <c:pt idx="7395">
                  <c:v>488.6</c:v>
                </c:pt>
                <c:pt idx="7396">
                  <c:v>477.4</c:v>
                </c:pt>
                <c:pt idx="7397">
                  <c:v>484.8</c:v>
                </c:pt>
                <c:pt idx="7398">
                  <c:v>489.2</c:v>
                </c:pt>
                <c:pt idx="7399">
                  <c:v>488.8</c:v>
                </c:pt>
                <c:pt idx="7400">
                  <c:v>485.5</c:v>
                </c:pt>
                <c:pt idx="7401">
                  <c:v>484.6</c:v>
                </c:pt>
                <c:pt idx="7402">
                  <c:v>486.9</c:v>
                </c:pt>
                <c:pt idx="7403">
                  <c:v>489.8</c:v>
                </c:pt>
                <c:pt idx="7404">
                  <c:v>487.5</c:v>
                </c:pt>
                <c:pt idx="7405">
                  <c:v>487.3</c:v>
                </c:pt>
                <c:pt idx="7406">
                  <c:v>488.3</c:v>
                </c:pt>
                <c:pt idx="7407">
                  <c:v>482.3</c:v>
                </c:pt>
                <c:pt idx="7408">
                  <c:v>486.6</c:v>
                </c:pt>
                <c:pt idx="7409">
                  <c:v>470</c:v>
                </c:pt>
                <c:pt idx="7410">
                  <c:v>485.9</c:v>
                </c:pt>
                <c:pt idx="7411">
                  <c:v>488.5</c:v>
                </c:pt>
                <c:pt idx="7412">
                  <c:v>488.9</c:v>
                </c:pt>
                <c:pt idx="7413">
                  <c:v>484.1</c:v>
                </c:pt>
                <c:pt idx="7414">
                  <c:v>483.2</c:v>
                </c:pt>
                <c:pt idx="7415">
                  <c:v>493.5</c:v>
                </c:pt>
                <c:pt idx="7416">
                  <c:v>502.9</c:v>
                </c:pt>
                <c:pt idx="7417">
                  <c:v>500.2</c:v>
                </c:pt>
                <c:pt idx="7418">
                  <c:v>500.5</c:v>
                </c:pt>
                <c:pt idx="7419">
                  <c:v>505.4</c:v>
                </c:pt>
                <c:pt idx="7420">
                  <c:v>507.1</c:v>
                </c:pt>
                <c:pt idx="7421">
                  <c:v>491.1</c:v>
                </c:pt>
                <c:pt idx="7422">
                  <c:v>494.8</c:v>
                </c:pt>
                <c:pt idx="7423">
                  <c:v>485</c:v>
                </c:pt>
                <c:pt idx="7424">
                  <c:v>481.9</c:v>
                </c:pt>
                <c:pt idx="7425">
                  <c:v>501.7</c:v>
                </c:pt>
                <c:pt idx="7426">
                  <c:v>513.9</c:v>
                </c:pt>
                <c:pt idx="7427">
                  <c:v>523.9</c:v>
                </c:pt>
                <c:pt idx="7428">
                  <c:v>514.1</c:v>
                </c:pt>
                <c:pt idx="7429">
                  <c:v>518.4</c:v>
                </c:pt>
                <c:pt idx="7430">
                  <c:v>519.5</c:v>
                </c:pt>
                <c:pt idx="7431">
                  <c:v>506.3</c:v>
                </c:pt>
                <c:pt idx="7432">
                  <c:v>510.9</c:v>
                </c:pt>
                <c:pt idx="7433">
                  <c:v>493.7</c:v>
                </c:pt>
                <c:pt idx="7434">
                  <c:v>505.4</c:v>
                </c:pt>
                <c:pt idx="7435">
                  <c:v>498.6</c:v>
                </c:pt>
                <c:pt idx="7436">
                  <c:v>498.8</c:v>
                </c:pt>
                <c:pt idx="7437">
                  <c:v>476.9</c:v>
                </c:pt>
                <c:pt idx="7438">
                  <c:v>489.6</c:v>
                </c:pt>
                <c:pt idx="7439">
                  <c:v>499.1</c:v>
                </c:pt>
                <c:pt idx="7440">
                  <c:v>496.9</c:v>
                </c:pt>
                <c:pt idx="7441">
                  <c:v>497.5</c:v>
                </c:pt>
                <c:pt idx="7442">
                  <c:v>479.5</c:v>
                </c:pt>
                <c:pt idx="7443">
                  <c:v>499</c:v>
                </c:pt>
                <c:pt idx="7444">
                  <c:v>488.8</c:v>
                </c:pt>
                <c:pt idx="7445">
                  <c:v>506.5</c:v>
                </c:pt>
                <c:pt idx="7446">
                  <c:v>513.5</c:v>
                </c:pt>
                <c:pt idx="7447">
                  <c:v>499</c:v>
                </c:pt>
                <c:pt idx="7448">
                  <c:v>495.6</c:v>
                </c:pt>
                <c:pt idx="7449">
                  <c:v>506.3</c:v>
                </c:pt>
                <c:pt idx="7450">
                  <c:v>501.8</c:v>
                </c:pt>
                <c:pt idx="7451">
                  <c:v>497</c:v>
                </c:pt>
                <c:pt idx="7452">
                  <c:v>502.4</c:v>
                </c:pt>
                <c:pt idx="7453">
                  <c:v>500.9</c:v>
                </c:pt>
                <c:pt idx="7454">
                  <c:v>504.9</c:v>
                </c:pt>
                <c:pt idx="7455">
                  <c:v>501.9</c:v>
                </c:pt>
                <c:pt idx="7456">
                  <c:v>503.1</c:v>
                </c:pt>
                <c:pt idx="7457">
                  <c:v>502.9</c:v>
                </c:pt>
                <c:pt idx="7458">
                  <c:v>499</c:v>
                </c:pt>
                <c:pt idx="7459">
                  <c:v>498.7</c:v>
                </c:pt>
                <c:pt idx="7460">
                  <c:v>498.3</c:v>
                </c:pt>
                <c:pt idx="7461">
                  <c:v>498.8</c:v>
                </c:pt>
                <c:pt idx="7462">
                  <c:v>491.6</c:v>
                </c:pt>
                <c:pt idx="7463">
                  <c:v>497.6</c:v>
                </c:pt>
                <c:pt idx="7464">
                  <c:v>498.3</c:v>
                </c:pt>
                <c:pt idx="7465">
                  <c:v>489.1</c:v>
                </c:pt>
                <c:pt idx="7466">
                  <c:v>498.3</c:v>
                </c:pt>
                <c:pt idx="7467">
                  <c:v>498.6</c:v>
                </c:pt>
                <c:pt idx="7468">
                  <c:v>499.1</c:v>
                </c:pt>
                <c:pt idx="7469">
                  <c:v>475</c:v>
                </c:pt>
                <c:pt idx="7470">
                  <c:v>500.2</c:v>
                </c:pt>
                <c:pt idx="7471">
                  <c:v>516.29999999999995</c:v>
                </c:pt>
                <c:pt idx="7472">
                  <c:v>517.5</c:v>
                </c:pt>
                <c:pt idx="7473">
                  <c:v>516.79999999999995</c:v>
                </c:pt>
                <c:pt idx="7474">
                  <c:v>501.4</c:v>
                </c:pt>
                <c:pt idx="7475">
                  <c:v>521.4</c:v>
                </c:pt>
                <c:pt idx="7476">
                  <c:v>517.29999999999995</c:v>
                </c:pt>
                <c:pt idx="7477">
                  <c:v>525.20000000000005</c:v>
                </c:pt>
                <c:pt idx="7478">
                  <c:v>529.5</c:v>
                </c:pt>
                <c:pt idx="7479">
                  <c:v>522.20000000000005</c:v>
                </c:pt>
                <c:pt idx="7480">
                  <c:v>522.79999999999995</c:v>
                </c:pt>
                <c:pt idx="7481">
                  <c:v>508.6</c:v>
                </c:pt>
                <c:pt idx="7482">
                  <c:v>516.70000000000005</c:v>
                </c:pt>
                <c:pt idx="7483">
                  <c:v>510.6</c:v>
                </c:pt>
                <c:pt idx="7484">
                  <c:v>513.29999999999995</c:v>
                </c:pt>
                <c:pt idx="7485">
                  <c:v>511.5</c:v>
                </c:pt>
                <c:pt idx="7486">
                  <c:v>506.5</c:v>
                </c:pt>
                <c:pt idx="7487">
                  <c:v>499.4</c:v>
                </c:pt>
                <c:pt idx="7488">
                  <c:v>503.9</c:v>
                </c:pt>
                <c:pt idx="7489">
                  <c:v>502.9</c:v>
                </c:pt>
                <c:pt idx="7490">
                  <c:v>502.1</c:v>
                </c:pt>
                <c:pt idx="7491">
                  <c:v>501.7</c:v>
                </c:pt>
                <c:pt idx="7492">
                  <c:v>501.1</c:v>
                </c:pt>
                <c:pt idx="7493">
                  <c:v>502.6</c:v>
                </c:pt>
                <c:pt idx="7494">
                  <c:v>491.3</c:v>
                </c:pt>
                <c:pt idx="7495">
                  <c:v>505.6</c:v>
                </c:pt>
                <c:pt idx="7496">
                  <c:v>501.2</c:v>
                </c:pt>
                <c:pt idx="7497">
                  <c:v>491.5</c:v>
                </c:pt>
                <c:pt idx="7498">
                  <c:v>499.9</c:v>
                </c:pt>
                <c:pt idx="7499">
                  <c:v>500.7</c:v>
                </c:pt>
                <c:pt idx="7500">
                  <c:v>524.9</c:v>
                </c:pt>
                <c:pt idx="7501">
                  <c:v>537.29999999999995</c:v>
                </c:pt>
                <c:pt idx="7502">
                  <c:v>537.6</c:v>
                </c:pt>
                <c:pt idx="7503">
                  <c:v>527.5</c:v>
                </c:pt>
                <c:pt idx="7504">
                  <c:v>526.4</c:v>
                </c:pt>
                <c:pt idx="7505">
                  <c:v>522.6</c:v>
                </c:pt>
                <c:pt idx="7506">
                  <c:v>521.1</c:v>
                </c:pt>
                <c:pt idx="7507">
                  <c:v>511.9</c:v>
                </c:pt>
                <c:pt idx="7508">
                  <c:v>503.1</c:v>
                </c:pt>
                <c:pt idx="7509">
                  <c:v>509.3</c:v>
                </c:pt>
                <c:pt idx="7510">
                  <c:v>521.5</c:v>
                </c:pt>
                <c:pt idx="7511">
                  <c:v>522.70000000000005</c:v>
                </c:pt>
                <c:pt idx="7512">
                  <c:v>519.4</c:v>
                </c:pt>
                <c:pt idx="7513">
                  <c:v>532.5</c:v>
                </c:pt>
                <c:pt idx="7514">
                  <c:v>516.9</c:v>
                </c:pt>
                <c:pt idx="7515">
                  <c:v>522.9</c:v>
                </c:pt>
                <c:pt idx="7516">
                  <c:v>506.4</c:v>
                </c:pt>
                <c:pt idx="7517">
                  <c:v>517.29999999999995</c:v>
                </c:pt>
                <c:pt idx="7518">
                  <c:v>491.2</c:v>
                </c:pt>
                <c:pt idx="7519">
                  <c:v>484.6</c:v>
                </c:pt>
                <c:pt idx="7520">
                  <c:v>502.8</c:v>
                </c:pt>
                <c:pt idx="7521">
                  <c:v>493.3</c:v>
                </c:pt>
                <c:pt idx="7522">
                  <c:v>497.8</c:v>
                </c:pt>
                <c:pt idx="7523">
                  <c:v>499.2</c:v>
                </c:pt>
                <c:pt idx="7524">
                  <c:v>501.6</c:v>
                </c:pt>
                <c:pt idx="7525">
                  <c:v>505.1</c:v>
                </c:pt>
                <c:pt idx="7526">
                  <c:v>503.8</c:v>
                </c:pt>
                <c:pt idx="7527">
                  <c:v>500.2</c:v>
                </c:pt>
                <c:pt idx="7528">
                  <c:v>503.5</c:v>
                </c:pt>
                <c:pt idx="7529">
                  <c:v>503.6</c:v>
                </c:pt>
                <c:pt idx="7530">
                  <c:v>493.4</c:v>
                </c:pt>
                <c:pt idx="7531">
                  <c:v>508.8</c:v>
                </c:pt>
                <c:pt idx="7532">
                  <c:v>508.1</c:v>
                </c:pt>
                <c:pt idx="7533">
                  <c:v>507.2</c:v>
                </c:pt>
                <c:pt idx="7534">
                  <c:v>498</c:v>
                </c:pt>
                <c:pt idx="7535">
                  <c:v>483.8</c:v>
                </c:pt>
                <c:pt idx="7536">
                  <c:v>499.1</c:v>
                </c:pt>
                <c:pt idx="7537">
                  <c:v>482.3</c:v>
                </c:pt>
                <c:pt idx="7538">
                  <c:v>502.1</c:v>
                </c:pt>
                <c:pt idx="7539">
                  <c:v>499.9</c:v>
                </c:pt>
                <c:pt idx="7540">
                  <c:v>496.7</c:v>
                </c:pt>
                <c:pt idx="7541">
                  <c:v>500.9</c:v>
                </c:pt>
                <c:pt idx="7542">
                  <c:v>490</c:v>
                </c:pt>
                <c:pt idx="7543">
                  <c:v>499.6</c:v>
                </c:pt>
                <c:pt idx="7544">
                  <c:v>498.8</c:v>
                </c:pt>
                <c:pt idx="7545">
                  <c:v>495.4</c:v>
                </c:pt>
                <c:pt idx="7546">
                  <c:v>498.7</c:v>
                </c:pt>
                <c:pt idx="7547">
                  <c:v>499.1</c:v>
                </c:pt>
                <c:pt idx="7548">
                  <c:v>499</c:v>
                </c:pt>
                <c:pt idx="7549">
                  <c:v>496.5</c:v>
                </c:pt>
                <c:pt idx="7550">
                  <c:v>492.5</c:v>
                </c:pt>
                <c:pt idx="7551">
                  <c:v>493.8</c:v>
                </c:pt>
                <c:pt idx="7552">
                  <c:v>499</c:v>
                </c:pt>
                <c:pt idx="7553">
                  <c:v>479.3</c:v>
                </c:pt>
                <c:pt idx="7554">
                  <c:v>498.1</c:v>
                </c:pt>
                <c:pt idx="7555">
                  <c:v>498.8</c:v>
                </c:pt>
                <c:pt idx="7556">
                  <c:v>488.2</c:v>
                </c:pt>
                <c:pt idx="7557">
                  <c:v>499.4</c:v>
                </c:pt>
                <c:pt idx="7558">
                  <c:v>490.2</c:v>
                </c:pt>
                <c:pt idx="7559">
                  <c:v>498.1</c:v>
                </c:pt>
                <c:pt idx="7560">
                  <c:v>498.6</c:v>
                </c:pt>
                <c:pt idx="7561">
                  <c:v>503.6</c:v>
                </c:pt>
                <c:pt idx="7562">
                  <c:v>492.1</c:v>
                </c:pt>
                <c:pt idx="7563">
                  <c:v>514.20000000000005</c:v>
                </c:pt>
                <c:pt idx="7564">
                  <c:v>495.5</c:v>
                </c:pt>
                <c:pt idx="7565">
                  <c:v>493.2</c:v>
                </c:pt>
                <c:pt idx="7566">
                  <c:v>502.8</c:v>
                </c:pt>
                <c:pt idx="7567">
                  <c:v>496</c:v>
                </c:pt>
                <c:pt idx="7568">
                  <c:v>490</c:v>
                </c:pt>
                <c:pt idx="7569">
                  <c:v>496.1</c:v>
                </c:pt>
                <c:pt idx="7570">
                  <c:v>483.7</c:v>
                </c:pt>
                <c:pt idx="7571">
                  <c:v>497.6</c:v>
                </c:pt>
                <c:pt idx="7572">
                  <c:v>481.3</c:v>
                </c:pt>
                <c:pt idx="7573">
                  <c:v>492.7</c:v>
                </c:pt>
                <c:pt idx="7574">
                  <c:v>480.2</c:v>
                </c:pt>
                <c:pt idx="7575">
                  <c:v>492.9</c:v>
                </c:pt>
                <c:pt idx="7576">
                  <c:v>494.5</c:v>
                </c:pt>
                <c:pt idx="7577">
                  <c:v>488.9</c:v>
                </c:pt>
                <c:pt idx="7578">
                  <c:v>496</c:v>
                </c:pt>
                <c:pt idx="7579">
                  <c:v>495.7</c:v>
                </c:pt>
                <c:pt idx="7580">
                  <c:v>494.3</c:v>
                </c:pt>
                <c:pt idx="7581">
                  <c:v>481</c:v>
                </c:pt>
                <c:pt idx="7582">
                  <c:v>484.1</c:v>
                </c:pt>
                <c:pt idx="7583">
                  <c:v>482.8</c:v>
                </c:pt>
                <c:pt idx="7584">
                  <c:v>489.5</c:v>
                </c:pt>
                <c:pt idx="7585">
                  <c:v>489.1</c:v>
                </c:pt>
                <c:pt idx="7586">
                  <c:v>487.9</c:v>
                </c:pt>
                <c:pt idx="7587">
                  <c:v>480</c:v>
                </c:pt>
                <c:pt idx="7588">
                  <c:v>480.1</c:v>
                </c:pt>
                <c:pt idx="7589">
                  <c:v>487.5</c:v>
                </c:pt>
                <c:pt idx="7590">
                  <c:v>488.5</c:v>
                </c:pt>
                <c:pt idx="7591">
                  <c:v>477.1</c:v>
                </c:pt>
                <c:pt idx="7592">
                  <c:v>466.5</c:v>
                </c:pt>
                <c:pt idx="7593">
                  <c:v>480.8</c:v>
                </c:pt>
                <c:pt idx="7594">
                  <c:v>485.1</c:v>
                </c:pt>
                <c:pt idx="7595">
                  <c:v>469.2</c:v>
                </c:pt>
                <c:pt idx="7596">
                  <c:v>481.1</c:v>
                </c:pt>
                <c:pt idx="7597">
                  <c:v>490</c:v>
                </c:pt>
                <c:pt idx="7598">
                  <c:v>488.3</c:v>
                </c:pt>
                <c:pt idx="7599">
                  <c:v>489.5</c:v>
                </c:pt>
                <c:pt idx="7600">
                  <c:v>483.2</c:v>
                </c:pt>
                <c:pt idx="7601">
                  <c:v>489.1</c:v>
                </c:pt>
                <c:pt idx="7602">
                  <c:v>486.3</c:v>
                </c:pt>
                <c:pt idx="7603">
                  <c:v>474</c:v>
                </c:pt>
                <c:pt idx="7604">
                  <c:v>488.6</c:v>
                </c:pt>
                <c:pt idx="7605">
                  <c:v>473.2</c:v>
                </c:pt>
                <c:pt idx="7606">
                  <c:v>485.1</c:v>
                </c:pt>
                <c:pt idx="7607">
                  <c:v>471.6</c:v>
                </c:pt>
                <c:pt idx="7608">
                  <c:v>484.2</c:v>
                </c:pt>
                <c:pt idx="7609">
                  <c:v>483.9</c:v>
                </c:pt>
                <c:pt idx="7610">
                  <c:v>476.1</c:v>
                </c:pt>
                <c:pt idx="7611">
                  <c:v>481.6</c:v>
                </c:pt>
                <c:pt idx="7612">
                  <c:v>475.3</c:v>
                </c:pt>
                <c:pt idx="7613">
                  <c:v>484.6</c:v>
                </c:pt>
                <c:pt idx="7614">
                  <c:v>475.7</c:v>
                </c:pt>
                <c:pt idx="7615">
                  <c:v>471.6</c:v>
                </c:pt>
                <c:pt idx="7616">
                  <c:v>461.5</c:v>
                </c:pt>
                <c:pt idx="7617">
                  <c:v>484</c:v>
                </c:pt>
                <c:pt idx="7618">
                  <c:v>475.4</c:v>
                </c:pt>
                <c:pt idx="7619">
                  <c:v>480.3</c:v>
                </c:pt>
                <c:pt idx="7620">
                  <c:v>480.1</c:v>
                </c:pt>
                <c:pt idx="7621">
                  <c:v>462.7</c:v>
                </c:pt>
                <c:pt idx="7622">
                  <c:v>478.6</c:v>
                </c:pt>
                <c:pt idx="7623">
                  <c:v>479.8</c:v>
                </c:pt>
                <c:pt idx="7624">
                  <c:v>478.2</c:v>
                </c:pt>
                <c:pt idx="7625">
                  <c:v>479.5</c:v>
                </c:pt>
                <c:pt idx="7626">
                  <c:v>480.8</c:v>
                </c:pt>
                <c:pt idx="7627">
                  <c:v>467.6</c:v>
                </c:pt>
                <c:pt idx="7628">
                  <c:v>477.5</c:v>
                </c:pt>
                <c:pt idx="7629">
                  <c:v>478</c:v>
                </c:pt>
                <c:pt idx="7630">
                  <c:v>479.7</c:v>
                </c:pt>
                <c:pt idx="7631">
                  <c:v>484.1</c:v>
                </c:pt>
                <c:pt idx="7632">
                  <c:v>482.4</c:v>
                </c:pt>
                <c:pt idx="7633">
                  <c:v>468.6</c:v>
                </c:pt>
                <c:pt idx="7634">
                  <c:v>477.9</c:v>
                </c:pt>
                <c:pt idx="7635">
                  <c:v>471</c:v>
                </c:pt>
                <c:pt idx="7636">
                  <c:v>479.6</c:v>
                </c:pt>
                <c:pt idx="7637">
                  <c:v>479.6</c:v>
                </c:pt>
                <c:pt idx="7638">
                  <c:v>479.4</c:v>
                </c:pt>
                <c:pt idx="7639">
                  <c:v>492.5</c:v>
                </c:pt>
                <c:pt idx="7640">
                  <c:v>481.6</c:v>
                </c:pt>
                <c:pt idx="7641">
                  <c:v>510</c:v>
                </c:pt>
                <c:pt idx="7642">
                  <c:v>504.9</c:v>
                </c:pt>
                <c:pt idx="7643">
                  <c:v>488.9</c:v>
                </c:pt>
                <c:pt idx="7644">
                  <c:v>493.4</c:v>
                </c:pt>
                <c:pt idx="7645">
                  <c:v>484.9</c:v>
                </c:pt>
                <c:pt idx="7646">
                  <c:v>480.5</c:v>
                </c:pt>
                <c:pt idx="7647">
                  <c:v>471.8</c:v>
                </c:pt>
                <c:pt idx="7648">
                  <c:v>475.2</c:v>
                </c:pt>
                <c:pt idx="7649">
                  <c:v>478.4</c:v>
                </c:pt>
                <c:pt idx="7650">
                  <c:v>480.5</c:v>
                </c:pt>
                <c:pt idx="7651">
                  <c:v>483.4</c:v>
                </c:pt>
                <c:pt idx="7652">
                  <c:v>480.7</c:v>
                </c:pt>
                <c:pt idx="7653">
                  <c:v>465.7</c:v>
                </c:pt>
                <c:pt idx="7654">
                  <c:v>473.1</c:v>
                </c:pt>
                <c:pt idx="7655">
                  <c:v>478.6</c:v>
                </c:pt>
                <c:pt idx="7656">
                  <c:v>481.2</c:v>
                </c:pt>
                <c:pt idx="7657">
                  <c:v>485.3</c:v>
                </c:pt>
                <c:pt idx="7658">
                  <c:v>486.6</c:v>
                </c:pt>
                <c:pt idx="7659">
                  <c:v>496.3</c:v>
                </c:pt>
                <c:pt idx="7660">
                  <c:v>497.8</c:v>
                </c:pt>
                <c:pt idx="7661">
                  <c:v>504.8</c:v>
                </c:pt>
                <c:pt idx="7662">
                  <c:v>497</c:v>
                </c:pt>
                <c:pt idx="7663">
                  <c:v>492.3</c:v>
                </c:pt>
                <c:pt idx="7664">
                  <c:v>502.3</c:v>
                </c:pt>
                <c:pt idx="7665">
                  <c:v>502.5</c:v>
                </c:pt>
                <c:pt idx="7666">
                  <c:v>501.6</c:v>
                </c:pt>
                <c:pt idx="7667">
                  <c:v>469.2</c:v>
                </c:pt>
                <c:pt idx="7668">
                  <c:v>479.3</c:v>
                </c:pt>
                <c:pt idx="7669">
                  <c:v>487</c:v>
                </c:pt>
                <c:pt idx="7670">
                  <c:v>484.5</c:v>
                </c:pt>
                <c:pt idx="7671">
                  <c:v>485.9</c:v>
                </c:pt>
                <c:pt idx="7672">
                  <c:v>484.6</c:v>
                </c:pt>
                <c:pt idx="7673">
                  <c:v>480</c:v>
                </c:pt>
                <c:pt idx="7674">
                  <c:v>464.1</c:v>
                </c:pt>
                <c:pt idx="7675">
                  <c:v>479.3</c:v>
                </c:pt>
                <c:pt idx="7676">
                  <c:v>477.9</c:v>
                </c:pt>
                <c:pt idx="7677">
                  <c:v>470.8</c:v>
                </c:pt>
                <c:pt idx="7678">
                  <c:v>479.1</c:v>
                </c:pt>
                <c:pt idx="7679">
                  <c:v>456.2</c:v>
                </c:pt>
                <c:pt idx="7680">
                  <c:v>468.9</c:v>
                </c:pt>
                <c:pt idx="7681">
                  <c:v>478.7</c:v>
                </c:pt>
                <c:pt idx="7682">
                  <c:v>476.6</c:v>
                </c:pt>
                <c:pt idx="7683">
                  <c:v>475.6</c:v>
                </c:pt>
                <c:pt idx="7684">
                  <c:v>462.8</c:v>
                </c:pt>
                <c:pt idx="7685">
                  <c:v>466.2</c:v>
                </c:pt>
                <c:pt idx="7686">
                  <c:v>475.9</c:v>
                </c:pt>
                <c:pt idx="7687">
                  <c:v>465.6</c:v>
                </c:pt>
                <c:pt idx="7688">
                  <c:v>486.8</c:v>
                </c:pt>
                <c:pt idx="7689">
                  <c:v>488.3</c:v>
                </c:pt>
                <c:pt idx="7690">
                  <c:v>479.5</c:v>
                </c:pt>
                <c:pt idx="7691">
                  <c:v>494.2</c:v>
                </c:pt>
                <c:pt idx="7692">
                  <c:v>497.9</c:v>
                </c:pt>
                <c:pt idx="7693">
                  <c:v>503.1</c:v>
                </c:pt>
                <c:pt idx="7694">
                  <c:v>507.1</c:v>
                </c:pt>
                <c:pt idx="7695">
                  <c:v>506</c:v>
                </c:pt>
                <c:pt idx="7696">
                  <c:v>498.7</c:v>
                </c:pt>
                <c:pt idx="7697">
                  <c:v>481.2</c:v>
                </c:pt>
                <c:pt idx="7698">
                  <c:v>487.1</c:v>
                </c:pt>
                <c:pt idx="7699">
                  <c:v>487.5</c:v>
                </c:pt>
                <c:pt idx="7700">
                  <c:v>499.9</c:v>
                </c:pt>
                <c:pt idx="7701">
                  <c:v>494.2</c:v>
                </c:pt>
                <c:pt idx="7702">
                  <c:v>490.5</c:v>
                </c:pt>
                <c:pt idx="7703">
                  <c:v>486.9</c:v>
                </c:pt>
                <c:pt idx="7704">
                  <c:v>478.6</c:v>
                </c:pt>
                <c:pt idx="7705">
                  <c:v>481.1</c:v>
                </c:pt>
                <c:pt idx="7706">
                  <c:v>483.6</c:v>
                </c:pt>
                <c:pt idx="7707">
                  <c:v>480.7</c:v>
                </c:pt>
                <c:pt idx="7708">
                  <c:v>493.5</c:v>
                </c:pt>
                <c:pt idx="7709">
                  <c:v>490.4</c:v>
                </c:pt>
                <c:pt idx="7710">
                  <c:v>490.5</c:v>
                </c:pt>
                <c:pt idx="7711">
                  <c:v>473.3</c:v>
                </c:pt>
                <c:pt idx="7712">
                  <c:v>483.2</c:v>
                </c:pt>
                <c:pt idx="7713">
                  <c:v>484.9</c:v>
                </c:pt>
                <c:pt idx="7714">
                  <c:v>494.9</c:v>
                </c:pt>
                <c:pt idx="7715">
                  <c:v>506.3</c:v>
                </c:pt>
                <c:pt idx="7716">
                  <c:v>507.8</c:v>
                </c:pt>
                <c:pt idx="7717">
                  <c:v>512.6</c:v>
                </c:pt>
                <c:pt idx="7718">
                  <c:v>509.3</c:v>
                </c:pt>
                <c:pt idx="7719">
                  <c:v>505</c:v>
                </c:pt>
                <c:pt idx="7720">
                  <c:v>509.8</c:v>
                </c:pt>
                <c:pt idx="7721">
                  <c:v>499.1</c:v>
                </c:pt>
                <c:pt idx="7722">
                  <c:v>498.2</c:v>
                </c:pt>
                <c:pt idx="7723">
                  <c:v>495.3</c:v>
                </c:pt>
                <c:pt idx="7724">
                  <c:v>517.79999999999995</c:v>
                </c:pt>
                <c:pt idx="7725">
                  <c:v>516.29999999999995</c:v>
                </c:pt>
                <c:pt idx="7726">
                  <c:v>520.6</c:v>
                </c:pt>
                <c:pt idx="7727">
                  <c:v>520.9</c:v>
                </c:pt>
                <c:pt idx="7728">
                  <c:v>518.9</c:v>
                </c:pt>
                <c:pt idx="7729">
                  <c:v>507.9</c:v>
                </c:pt>
                <c:pt idx="7730">
                  <c:v>504.1</c:v>
                </c:pt>
                <c:pt idx="7731">
                  <c:v>505.7</c:v>
                </c:pt>
                <c:pt idx="7732">
                  <c:v>509.5</c:v>
                </c:pt>
                <c:pt idx="7733">
                  <c:v>502.9</c:v>
                </c:pt>
                <c:pt idx="7734">
                  <c:v>492.3</c:v>
                </c:pt>
                <c:pt idx="7735">
                  <c:v>500.4</c:v>
                </c:pt>
                <c:pt idx="7736">
                  <c:v>475.6</c:v>
                </c:pt>
                <c:pt idx="7737">
                  <c:v>493.9</c:v>
                </c:pt>
                <c:pt idx="7738">
                  <c:v>495.5</c:v>
                </c:pt>
                <c:pt idx="7739">
                  <c:v>487.6</c:v>
                </c:pt>
                <c:pt idx="7740">
                  <c:v>488.6</c:v>
                </c:pt>
                <c:pt idx="7741">
                  <c:v>494.8</c:v>
                </c:pt>
                <c:pt idx="7742">
                  <c:v>489.6</c:v>
                </c:pt>
                <c:pt idx="7743">
                  <c:v>494</c:v>
                </c:pt>
                <c:pt idx="7744">
                  <c:v>495.2</c:v>
                </c:pt>
                <c:pt idx="7745">
                  <c:v>489.3</c:v>
                </c:pt>
                <c:pt idx="7746">
                  <c:v>479.1</c:v>
                </c:pt>
                <c:pt idx="7747">
                  <c:v>483.6</c:v>
                </c:pt>
                <c:pt idx="7748">
                  <c:v>482.4</c:v>
                </c:pt>
                <c:pt idx="7749">
                  <c:v>479.6</c:v>
                </c:pt>
                <c:pt idx="7750">
                  <c:v>488.6</c:v>
                </c:pt>
                <c:pt idx="7751">
                  <c:v>501.7</c:v>
                </c:pt>
                <c:pt idx="7752">
                  <c:v>511.2</c:v>
                </c:pt>
                <c:pt idx="7753">
                  <c:v>515.20000000000005</c:v>
                </c:pt>
                <c:pt idx="7754">
                  <c:v>515.70000000000005</c:v>
                </c:pt>
                <c:pt idx="7755">
                  <c:v>505</c:v>
                </c:pt>
                <c:pt idx="7756">
                  <c:v>498.4</c:v>
                </c:pt>
                <c:pt idx="7757">
                  <c:v>479.4</c:v>
                </c:pt>
                <c:pt idx="7758">
                  <c:v>493.7</c:v>
                </c:pt>
                <c:pt idx="7759">
                  <c:v>513.20000000000005</c:v>
                </c:pt>
                <c:pt idx="7760">
                  <c:v>499.2</c:v>
                </c:pt>
                <c:pt idx="7761">
                  <c:v>519</c:v>
                </c:pt>
                <c:pt idx="7762">
                  <c:v>526.29999999999995</c:v>
                </c:pt>
                <c:pt idx="7763">
                  <c:v>509.4</c:v>
                </c:pt>
                <c:pt idx="7764">
                  <c:v>524.4</c:v>
                </c:pt>
                <c:pt idx="7765">
                  <c:v>510.7</c:v>
                </c:pt>
                <c:pt idx="7766">
                  <c:v>518.1</c:v>
                </c:pt>
                <c:pt idx="7767">
                  <c:v>521.70000000000005</c:v>
                </c:pt>
                <c:pt idx="7768">
                  <c:v>517</c:v>
                </c:pt>
                <c:pt idx="7769">
                  <c:v>518.9</c:v>
                </c:pt>
                <c:pt idx="7770">
                  <c:v>507.1</c:v>
                </c:pt>
                <c:pt idx="7771">
                  <c:v>517.29999999999995</c:v>
                </c:pt>
                <c:pt idx="7772">
                  <c:v>513.9</c:v>
                </c:pt>
                <c:pt idx="7773">
                  <c:v>508.6</c:v>
                </c:pt>
                <c:pt idx="7774">
                  <c:v>500.7</c:v>
                </c:pt>
                <c:pt idx="7775">
                  <c:v>512.79999999999995</c:v>
                </c:pt>
                <c:pt idx="7776">
                  <c:v>509.4</c:v>
                </c:pt>
                <c:pt idx="7777">
                  <c:v>508.5</c:v>
                </c:pt>
                <c:pt idx="7778">
                  <c:v>505.9</c:v>
                </c:pt>
                <c:pt idx="7779">
                  <c:v>496.1</c:v>
                </c:pt>
                <c:pt idx="7780">
                  <c:v>504.6</c:v>
                </c:pt>
                <c:pt idx="7781">
                  <c:v>506.4</c:v>
                </c:pt>
                <c:pt idx="7782">
                  <c:v>515.79999999999995</c:v>
                </c:pt>
                <c:pt idx="7783">
                  <c:v>529.4</c:v>
                </c:pt>
                <c:pt idx="7784">
                  <c:v>536.6</c:v>
                </c:pt>
                <c:pt idx="7785">
                  <c:v>529.70000000000005</c:v>
                </c:pt>
                <c:pt idx="7786">
                  <c:v>509.9</c:v>
                </c:pt>
                <c:pt idx="7787">
                  <c:v>512.6</c:v>
                </c:pt>
                <c:pt idx="7788">
                  <c:v>501.7</c:v>
                </c:pt>
                <c:pt idx="7789">
                  <c:v>522.70000000000005</c:v>
                </c:pt>
                <c:pt idx="7790">
                  <c:v>520.4</c:v>
                </c:pt>
                <c:pt idx="7791">
                  <c:v>530.20000000000005</c:v>
                </c:pt>
                <c:pt idx="7792">
                  <c:v>533.70000000000005</c:v>
                </c:pt>
                <c:pt idx="7793">
                  <c:v>534.29999999999995</c:v>
                </c:pt>
                <c:pt idx="7794">
                  <c:v>526.6</c:v>
                </c:pt>
                <c:pt idx="7795">
                  <c:v>523.29999999999995</c:v>
                </c:pt>
                <c:pt idx="7796">
                  <c:v>517.6</c:v>
                </c:pt>
                <c:pt idx="7797">
                  <c:v>510.4</c:v>
                </c:pt>
                <c:pt idx="7798">
                  <c:v>506.5</c:v>
                </c:pt>
                <c:pt idx="7799">
                  <c:v>501.3</c:v>
                </c:pt>
                <c:pt idx="7800">
                  <c:v>502.1</c:v>
                </c:pt>
                <c:pt idx="7801">
                  <c:v>494.1</c:v>
                </c:pt>
                <c:pt idx="7802">
                  <c:v>490.5</c:v>
                </c:pt>
                <c:pt idx="7803">
                  <c:v>489.7</c:v>
                </c:pt>
                <c:pt idx="7804">
                  <c:v>489.5</c:v>
                </c:pt>
                <c:pt idx="7805">
                  <c:v>503.4</c:v>
                </c:pt>
                <c:pt idx="7806">
                  <c:v>491</c:v>
                </c:pt>
                <c:pt idx="7807">
                  <c:v>497</c:v>
                </c:pt>
                <c:pt idx="7808">
                  <c:v>493.1</c:v>
                </c:pt>
                <c:pt idx="7809">
                  <c:v>521.9</c:v>
                </c:pt>
                <c:pt idx="7810">
                  <c:v>527</c:v>
                </c:pt>
                <c:pt idx="7811">
                  <c:v>521.20000000000005</c:v>
                </c:pt>
                <c:pt idx="7812">
                  <c:v>523.79999999999995</c:v>
                </c:pt>
                <c:pt idx="7813">
                  <c:v>518</c:v>
                </c:pt>
                <c:pt idx="7814">
                  <c:v>516.29999999999995</c:v>
                </c:pt>
                <c:pt idx="7815">
                  <c:v>506.9</c:v>
                </c:pt>
                <c:pt idx="7816">
                  <c:v>500</c:v>
                </c:pt>
                <c:pt idx="7817">
                  <c:v>492.9</c:v>
                </c:pt>
                <c:pt idx="7818">
                  <c:v>504.4</c:v>
                </c:pt>
                <c:pt idx="7819">
                  <c:v>504.6</c:v>
                </c:pt>
                <c:pt idx="7820">
                  <c:v>509</c:v>
                </c:pt>
                <c:pt idx="7821">
                  <c:v>506.6</c:v>
                </c:pt>
                <c:pt idx="7822">
                  <c:v>505.3</c:v>
                </c:pt>
                <c:pt idx="7823">
                  <c:v>498.3</c:v>
                </c:pt>
                <c:pt idx="7824">
                  <c:v>490.5</c:v>
                </c:pt>
                <c:pt idx="7825">
                  <c:v>501.8</c:v>
                </c:pt>
                <c:pt idx="7826">
                  <c:v>488.6</c:v>
                </c:pt>
                <c:pt idx="7827">
                  <c:v>504.7</c:v>
                </c:pt>
                <c:pt idx="7828">
                  <c:v>498.3</c:v>
                </c:pt>
                <c:pt idx="7829">
                  <c:v>483.8</c:v>
                </c:pt>
                <c:pt idx="7830">
                  <c:v>492.5</c:v>
                </c:pt>
                <c:pt idx="7831">
                  <c:v>488.7</c:v>
                </c:pt>
                <c:pt idx="7832">
                  <c:v>501</c:v>
                </c:pt>
                <c:pt idx="7833">
                  <c:v>493.2</c:v>
                </c:pt>
                <c:pt idx="7834">
                  <c:v>485.1</c:v>
                </c:pt>
                <c:pt idx="7835">
                  <c:v>517</c:v>
                </c:pt>
                <c:pt idx="7836">
                  <c:v>510.3</c:v>
                </c:pt>
                <c:pt idx="7837">
                  <c:v>514.29999999999995</c:v>
                </c:pt>
                <c:pt idx="7838">
                  <c:v>510.2</c:v>
                </c:pt>
                <c:pt idx="7839">
                  <c:v>510.8</c:v>
                </c:pt>
                <c:pt idx="7840">
                  <c:v>508.3</c:v>
                </c:pt>
                <c:pt idx="7841">
                  <c:v>508.2</c:v>
                </c:pt>
                <c:pt idx="7842">
                  <c:v>509.8</c:v>
                </c:pt>
                <c:pt idx="7843">
                  <c:v>508.1</c:v>
                </c:pt>
                <c:pt idx="7844">
                  <c:v>502.1</c:v>
                </c:pt>
                <c:pt idx="7845">
                  <c:v>501.5</c:v>
                </c:pt>
                <c:pt idx="7846">
                  <c:v>502.9</c:v>
                </c:pt>
                <c:pt idx="7847">
                  <c:v>503.4</c:v>
                </c:pt>
                <c:pt idx="7848">
                  <c:v>507.5</c:v>
                </c:pt>
                <c:pt idx="7849">
                  <c:v>497.1</c:v>
                </c:pt>
                <c:pt idx="7850">
                  <c:v>506.5</c:v>
                </c:pt>
                <c:pt idx="7851">
                  <c:v>501.4</c:v>
                </c:pt>
                <c:pt idx="7852">
                  <c:v>506.1</c:v>
                </c:pt>
                <c:pt idx="7853">
                  <c:v>505.6</c:v>
                </c:pt>
                <c:pt idx="7854">
                  <c:v>494.8</c:v>
                </c:pt>
                <c:pt idx="7855">
                  <c:v>486.9</c:v>
                </c:pt>
                <c:pt idx="7856">
                  <c:v>499.9</c:v>
                </c:pt>
                <c:pt idx="7857">
                  <c:v>489.9</c:v>
                </c:pt>
                <c:pt idx="7858">
                  <c:v>501.8</c:v>
                </c:pt>
                <c:pt idx="7859">
                  <c:v>501.5</c:v>
                </c:pt>
                <c:pt idx="7860">
                  <c:v>501.6</c:v>
                </c:pt>
                <c:pt idx="7861">
                  <c:v>502.5</c:v>
                </c:pt>
                <c:pt idx="7862">
                  <c:v>504</c:v>
                </c:pt>
                <c:pt idx="7863">
                  <c:v>503.5</c:v>
                </c:pt>
                <c:pt idx="7864">
                  <c:v>499.7</c:v>
                </c:pt>
                <c:pt idx="7865">
                  <c:v>502.5</c:v>
                </c:pt>
                <c:pt idx="7866">
                  <c:v>498</c:v>
                </c:pt>
                <c:pt idx="7867">
                  <c:v>492.6</c:v>
                </c:pt>
                <c:pt idx="7868">
                  <c:v>504.5</c:v>
                </c:pt>
                <c:pt idx="7869">
                  <c:v>521.1</c:v>
                </c:pt>
                <c:pt idx="7870">
                  <c:v>517.70000000000005</c:v>
                </c:pt>
                <c:pt idx="7871">
                  <c:v>512.5</c:v>
                </c:pt>
                <c:pt idx="7872">
                  <c:v>507.3</c:v>
                </c:pt>
                <c:pt idx="7873">
                  <c:v>506.8</c:v>
                </c:pt>
                <c:pt idx="7874">
                  <c:v>485.4</c:v>
                </c:pt>
                <c:pt idx="7875">
                  <c:v>495.4</c:v>
                </c:pt>
                <c:pt idx="7876">
                  <c:v>495.6</c:v>
                </c:pt>
                <c:pt idx="7877">
                  <c:v>491</c:v>
                </c:pt>
                <c:pt idx="7878">
                  <c:v>487.8</c:v>
                </c:pt>
                <c:pt idx="7879">
                  <c:v>473.2</c:v>
                </c:pt>
                <c:pt idx="7880">
                  <c:v>497.3</c:v>
                </c:pt>
                <c:pt idx="7881">
                  <c:v>498.2</c:v>
                </c:pt>
                <c:pt idx="7882">
                  <c:v>496.7</c:v>
                </c:pt>
                <c:pt idx="7883">
                  <c:v>481.4</c:v>
                </c:pt>
                <c:pt idx="7884">
                  <c:v>495</c:v>
                </c:pt>
                <c:pt idx="7885">
                  <c:v>494.8</c:v>
                </c:pt>
                <c:pt idx="7886">
                  <c:v>488</c:v>
                </c:pt>
                <c:pt idx="7887">
                  <c:v>492.6</c:v>
                </c:pt>
                <c:pt idx="7888">
                  <c:v>488.8</c:v>
                </c:pt>
                <c:pt idx="7889">
                  <c:v>495.2</c:v>
                </c:pt>
                <c:pt idx="7890">
                  <c:v>493.6</c:v>
                </c:pt>
                <c:pt idx="7891">
                  <c:v>491.3</c:v>
                </c:pt>
                <c:pt idx="7892">
                  <c:v>485.8</c:v>
                </c:pt>
                <c:pt idx="7893">
                  <c:v>490.1</c:v>
                </c:pt>
                <c:pt idx="7894">
                  <c:v>489.8</c:v>
                </c:pt>
                <c:pt idx="7895">
                  <c:v>485.5</c:v>
                </c:pt>
                <c:pt idx="7896">
                  <c:v>478.9</c:v>
                </c:pt>
                <c:pt idx="7897">
                  <c:v>482.4</c:v>
                </c:pt>
                <c:pt idx="7898">
                  <c:v>489.1</c:v>
                </c:pt>
                <c:pt idx="7899">
                  <c:v>475.1</c:v>
                </c:pt>
                <c:pt idx="7900">
                  <c:v>489.1</c:v>
                </c:pt>
                <c:pt idx="7901">
                  <c:v>491.1</c:v>
                </c:pt>
                <c:pt idx="7902">
                  <c:v>489.7</c:v>
                </c:pt>
                <c:pt idx="7903">
                  <c:v>478.6</c:v>
                </c:pt>
                <c:pt idx="7904">
                  <c:v>482.5</c:v>
                </c:pt>
                <c:pt idx="7905">
                  <c:v>486.8</c:v>
                </c:pt>
                <c:pt idx="7906">
                  <c:v>487.4</c:v>
                </c:pt>
                <c:pt idx="7907">
                  <c:v>491.6</c:v>
                </c:pt>
                <c:pt idx="7908">
                  <c:v>485.6</c:v>
                </c:pt>
                <c:pt idx="7909">
                  <c:v>492.5</c:v>
                </c:pt>
                <c:pt idx="7910">
                  <c:v>492.4</c:v>
                </c:pt>
                <c:pt idx="7911">
                  <c:v>490.2</c:v>
                </c:pt>
                <c:pt idx="7912">
                  <c:v>485.8</c:v>
                </c:pt>
                <c:pt idx="7913">
                  <c:v>496.9</c:v>
                </c:pt>
                <c:pt idx="7914">
                  <c:v>490.5</c:v>
                </c:pt>
                <c:pt idx="7915">
                  <c:v>511</c:v>
                </c:pt>
                <c:pt idx="7916">
                  <c:v>499.2</c:v>
                </c:pt>
                <c:pt idx="7917">
                  <c:v>493.1</c:v>
                </c:pt>
                <c:pt idx="7918">
                  <c:v>500.2</c:v>
                </c:pt>
                <c:pt idx="7919">
                  <c:v>501.1</c:v>
                </c:pt>
                <c:pt idx="7920">
                  <c:v>498</c:v>
                </c:pt>
                <c:pt idx="7921">
                  <c:v>489.6</c:v>
                </c:pt>
                <c:pt idx="7922">
                  <c:v>475.2</c:v>
                </c:pt>
                <c:pt idx="7923">
                  <c:v>494.4</c:v>
                </c:pt>
                <c:pt idx="7924">
                  <c:v>492.5</c:v>
                </c:pt>
                <c:pt idx="7925">
                  <c:v>489.4</c:v>
                </c:pt>
                <c:pt idx="7926">
                  <c:v>504.1</c:v>
                </c:pt>
                <c:pt idx="7927">
                  <c:v>496.8</c:v>
                </c:pt>
                <c:pt idx="7928">
                  <c:v>497.3</c:v>
                </c:pt>
                <c:pt idx="7929">
                  <c:v>497.2</c:v>
                </c:pt>
                <c:pt idx="7930">
                  <c:v>495.7</c:v>
                </c:pt>
                <c:pt idx="7931">
                  <c:v>498.3</c:v>
                </c:pt>
                <c:pt idx="7932">
                  <c:v>498.4</c:v>
                </c:pt>
                <c:pt idx="7933">
                  <c:v>479</c:v>
                </c:pt>
                <c:pt idx="7934">
                  <c:v>498</c:v>
                </c:pt>
                <c:pt idx="7935">
                  <c:v>495.4</c:v>
                </c:pt>
                <c:pt idx="7936">
                  <c:v>493.5</c:v>
                </c:pt>
                <c:pt idx="7937">
                  <c:v>488.6</c:v>
                </c:pt>
                <c:pt idx="7938">
                  <c:v>484.6</c:v>
                </c:pt>
                <c:pt idx="7939">
                  <c:v>492.3</c:v>
                </c:pt>
                <c:pt idx="7940">
                  <c:v>501.8</c:v>
                </c:pt>
                <c:pt idx="7941">
                  <c:v>502.4</c:v>
                </c:pt>
                <c:pt idx="7942">
                  <c:v>512.20000000000005</c:v>
                </c:pt>
                <c:pt idx="7943">
                  <c:v>521.9</c:v>
                </c:pt>
                <c:pt idx="7944">
                  <c:v>522.70000000000005</c:v>
                </c:pt>
                <c:pt idx="7945">
                  <c:v>513.6</c:v>
                </c:pt>
                <c:pt idx="7946">
                  <c:v>513.79999999999995</c:v>
                </c:pt>
                <c:pt idx="7947">
                  <c:v>510</c:v>
                </c:pt>
                <c:pt idx="7948">
                  <c:v>503.4</c:v>
                </c:pt>
                <c:pt idx="7949">
                  <c:v>483.7</c:v>
                </c:pt>
                <c:pt idx="7950">
                  <c:v>499.6</c:v>
                </c:pt>
                <c:pt idx="7951">
                  <c:v>500.2</c:v>
                </c:pt>
                <c:pt idx="7952">
                  <c:v>501.9</c:v>
                </c:pt>
                <c:pt idx="7953">
                  <c:v>500.4</c:v>
                </c:pt>
                <c:pt idx="7954">
                  <c:v>500.7</c:v>
                </c:pt>
                <c:pt idx="7955">
                  <c:v>499.3</c:v>
                </c:pt>
                <c:pt idx="7956">
                  <c:v>500.7</c:v>
                </c:pt>
                <c:pt idx="7957">
                  <c:v>499.4</c:v>
                </c:pt>
                <c:pt idx="7958">
                  <c:v>501.5</c:v>
                </c:pt>
                <c:pt idx="7959">
                  <c:v>505.7</c:v>
                </c:pt>
                <c:pt idx="7960">
                  <c:v>502.9</c:v>
                </c:pt>
                <c:pt idx="7961">
                  <c:v>501.6</c:v>
                </c:pt>
                <c:pt idx="7962">
                  <c:v>501.1</c:v>
                </c:pt>
                <c:pt idx="7963">
                  <c:v>496.8</c:v>
                </c:pt>
                <c:pt idx="7964">
                  <c:v>479.1</c:v>
                </c:pt>
                <c:pt idx="7965">
                  <c:v>500.6</c:v>
                </c:pt>
                <c:pt idx="7966">
                  <c:v>482.2</c:v>
                </c:pt>
                <c:pt idx="7967">
                  <c:v>493.8</c:v>
                </c:pt>
                <c:pt idx="7968">
                  <c:v>502.9</c:v>
                </c:pt>
                <c:pt idx="7969">
                  <c:v>504.1</c:v>
                </c:pt>
                <c:pt idx="7970">
                  <c:v>514.1</c:v>
                </c:pt>
                <c:pt idx="7971">
                  <c:v>526.6</c:v>
                </c:pt>
                <c:pt idx="7972">
                  <c:v>516.1</c:v>
                </c:pt>
                <c:pt idx="7973">
                  <c:v>530.4</c:v>
                </c:pt>
                <c:pt idx="7974">
                  <c:v>515.4</c:v>
                </c:pt>
                <c:pt idx="7975">
                  <c:v>519.6</c:v>
                </c:pt>
                <c:pt idx="7976">
                  <c:v>514.9</c:v>
                </c:pt>
                <c:pt idx="7977">
                  <c:v>505</c:v>
                </c:pt>
                <c:pt idx="7978">
                  <c:v>508.3</c:v>
                </c:pt>
                <c:pt idx="7979">
                  <c:v>501.9</c:v>
                </c:pt>
                <c:pt idx="7980">
                  <c:v>501.6</c:v>
                </c:pt>
                <c:pt idx="7981">
                  <c:v>504.4</c:v>
                </c:pt>
                <c:pt idx="7982">
                  <c:v>502.9</c:v>
                </c:pt>
                <c:pt idx="7983">
                  <c:v>493</c:v>
                </c:pt>
                <c:pt idx="7984">
                  <c:v>497.7</c:v>
                </c:pt>
                <c:pt idx="7985">
                  <c:v>503.9</c:v>
                </c:pt>
                <c:pt idx="7986">
                  <c:v>501.9</c:v>
                </c:pt>
                <c:pt idx="7987">
                  <c:v>499.5</c:v>
                </c:pt>
                <c:pt idx="7988">
                  <c:v>482</c:v>
                </c:pt>
                <c:pt idx="7989">
                  <c:v>503.3</c:v>
                </c:pt>
                <c:pt idx="7990">
                  <c:v>510.1</c:v>
                </c:pt>
                <c:pt idx="7991">
                  <c:v>523.4</c:v>
                </c:pt>
                <c:pt idx="7992">
                  <c:v>531.70000000000005</c:v>
                </c:pt>
                <c:pt idx="7993">
                  <c:v>533.9</c:v>
                </c:pt>
                <c:pt idx="7994">
                  <c:v>517.9</c:v>
                </c:pt>
                <c:pt idx="7995">
                  <c:v>527.4</c:v>
                </c:pt>
                <c:pt idx="7996">
                  <c:v>520.9</c:v>
                </c:pt>
                <c:pt idx="7997">
                  <c:v>517.1</c:v>
                </c:pt>
                <c:pt idx="7998">
                  <c:v>507.3</c:v>
                </c:pt>
                <c:pt idx="7999">
                  <c:v>517.1</c:v>
                </c:pt>
                <c:pt idx="8000">
                  <c:v>519.70000000000005</c:v>
                </c:pt>
                <c:pt idx="8001">
                  <c:v>518.9</c:v>
                </c:pt>
                <c:pt idx="8002">
                  <c:v>529.79999999999995</c:v>
                </c:pt>
                <c:pt idx="8003">
                  <c:v>528.1</c:v>
                </c:pt>
                <c:pt idx="8004">
                  <c:v>530.70000000000005</c:v>
                </c:pt>
                <c:pt idx="8005">
                  <c:v>522</c:v>
                </c:pt>
                <c:pt idx="8006">
                  <c:v>511.4</c:v>
                </c:pt>
                <c:pt idx="8007">
                  <c:v>506.1</c:v>
                </c:pt>
                <c:pt idx="8008">
                  <c:v>499.6</c:v>
                </c:pt>
                <c:pt idx="8009">
                  <c:v>502.9</c:v>
                </c:pt>
                <c:pt idx="8010">
                  <c:v>490.2</c:v>
                </c:pt>
                <c:pt idx="8011">
                  <c:v>492.3</c:v>
                </c:pt>
                <c:pt idx="8012">
                  <c:v>500.6</c:v>
                </c:pt>
                <c:pt idx="8013">
                  <c:v>490</c:v>
                </c:pt>
                <c:pt idx="8014">
                  <c:v>501.9</c:v>
                </c:pt>
                <c:pt idx="8015">
                  <c:v>503.5</c:v>
                </c:pt>
                <c:pt idx="8016">
                  <c:v>494.2</c:v>
                </c:pt>
                <c:pt idx="8017">
                  <c:v>497.1</c:v>
                </c:pt>
                <c:pt idx="8018">
                  <c:v>507.3</c:v>
                </c:pt>
                <c:pt idx="8019">
                  <c:v>514.6</c:v>
                </c:pt>
                <c:pt idx="8020">
                  <c:v>521.29999999999995</c:v>
                </c:pt>
                <c:pt idx="8021">
                  <c:v>521.9</c:v>
                </c:pt>
                <c:pt idx="8022">
                  <c:v>516</c:v>
                </c:pt>
                <c:pt idx="8023">
                  <c:v>516.1</c:v>
                </c:pt>
                <c:pt idx="8024">
                  <c:v>509.2</c:v>
                </c:pt>
                <c:pt idx="8025">
                  <c:v>508.3</c:v>
                </c:pt>
                <c:pt idx="8026">
                  <c:v>518.9</c:v>
                </c:pt>
                <c:pt idx="8027">
                  <c:v>495.2</c:v>
                </c:pt>
                <c:pt idx="8028">
                  <c:v>507.2</c:v>
                </c:pt>
                <c:pt idx="8029">
                  <c:v>503.2</c:v>
                </c:pt>
                <c:pt idx="8030">
                  <c:v>498.6</c:v>
                </c:pt>
                <c:pt idx="8031">
                  <c:v>505.3</c:v>
                </c:pt>
                <c:pt idx="8032">
                  <c:v>488.9</c:v>
                </c:pt>
                <c:pt idx="8033">
                  <c:v>509.6</c:v>
                </c:pt>
                <c:pt idx="8034">
                  <c:v>505.7</c:v>
                </c:pt>
                <c:pt idx="8035">
                  <c:v>491.3</c:v>
                </c:pt>
                <c:pt idx="8036">
                  <c:v>485.8</c:v>
                </c:pt>
                <c:pt idx="8037">
                  <c:v>503.1</c:v>
                </c:pt>
                <c:pt idx="8038">
                  <c:v>487.8</c:v>
                </c:pt>
                <c:pt idx="8039">
                  <c:v>501.4</c:v>
                </c:pt>
                <c:pt idx="8040">
                  <c:v>504.3</c:v>
                </c:pt>
                <c:pt idx="8041">
                  <c:v>497.3</c:v>
                </c:pt>
                <c:pt idx="8042">
                  <c:v>479.6</c:v>
                </c:pt>
                <c:pt idx="8043">
                  <c:v>496.2</c:v>
                </c:pt>
                <c:pt idx="8044">
                  <c:v>493.3</c:v>
                </c:pt>
                <c:pt idx="8045">
                  <c:v>495.8</c:v>
                </c:pt>
                <c:pt idx="8046">
                  <c:v>493.7</c:v>
                </c:pt>
                <c:pt idx="8047">
                  <c:v>496.5</c:v>
                </c:pt>
                <c:pt idx="8048">
                  <c:v>495.6</c:v>
                </c:pt>
                <c:pt idx="8049">
                  <c:v>487.7</c:v>
                </c:pt>
                <c:pt idx="8050">
                  <c:v>476.6</c:v>
                </c:pt>
                <c:pt idx="8051">
                  <c:v>484.9</c:v>
                </c:pt>
                <c:pt idx="8052">
                  <c:v>488.3</c:v>
                </c:pt>
                <c:pt idx="8053">
                  <c:v>490.4</c:v>
                </c:pt>
                <c:pt idx="8054">
                  <c:v>492.3</c:v>
                </c:pt>
                <c:pt idx="8055">
                  <c:v>493.1</c:v>
                </c:pt>
                <c:pt idx="8056">
                  <c:v>494.2</c:v>
                </c:pt>
                <c:pt idx="8057">
                  <c:v>484.9</c:v>
                </c:pt>
                <c:pt idx="8058">
                  <c:v>490.3</c:v>
                </c:pt>
                <c:pt idx="8059">
                  <c:v>480.1</c:v>
                </c:pt>
                <c:pt idx="8060">
                  <c:v>489.9</c:v>
                </c:pt>
                <c:pt idx="8061">
                  <c:v>478.8</c:v>
                </c:pt>
                <c:pt idx="8062">
                  <c:v>470.6</c:v>
                </c:pt>
                <c:pt idx="8063">
                  <c:v>488.3</c:v>
                </c:pt>
                <c:pt idx="8064">
                  <c:v>487.9</c:v>
                </c:pt>
                <c:pt idx="8065">
                  <c:v>488.8</c:v>
                </c:pt>
                <c:pt idx="8066">
                  <c:v>463.1</c:v>
                </c:pt>
                <c:pt idx="8067">
                  <c:v>475.9</c:v>
                </c:pt>
                <c:pt idx="8068">
                  <c:v>481.7</c:v>
                </c:pt>
                <c:pt idx="8069">
                  <c:v>473.6</c:v>
                </c:pt>
                <c:pt idx="8070">
                  <c:v>485.1</c:v>
                </c:pt>
                <c:pt idx="8071">
                  <c:v>484.8</c:v>
                </c:pt>
                <c:pt idx="8072">
                  <c:v>476.2</c:v>
                </c:pt>
                <c:pt idx="8073">
                  <c:v>484.3</c:v>
                </c:pt>
                <c:pt idx="8074">
                  <c:v>480</c:v>
                </c:pt>
                <c:pt idx="8075">
                  <c:v>477.9</c:v>
                </c:pt>
                <c:pt idx="8076">
                  <c:v>482.6</c:v>
                </c:pt>
                <c:pt idx="8077">
                  <c:v>476.3</c:v>
                </c:pt>
                <c:pt idx="8078">
                  <c:v>479.3</c:v>
                </c:pt>
                <c:pt idx="8079">
                  <c:v>478.3</c:v>
                </c:pt>
                <c:pt idx="8080">
                  <c:v>482.3</c:v>
                </c:pt>
                <c:pt idx="8081">
                  <c:v>481.3</c:v>
                </c:pt>
                <c:pt idx="8082">
                  <c:v>480.8</c:v>
                </c:pt>
                <c:pt idx="8083">
                  <c:v>476.3</c:v>
                </c:pt>
                <c:pt idx="8084">
                  <c:v>479.2</c:v>
                </c:pt>
                <c:pt idx="8085">
                  <c:v>466.7</c:v>
                </c:pt>
                <c:pt idx="8086">
                  <c:v>473.3</c:v>
                </c:pt>
                <c:pt idx="8087">
                  <c:v>470.8</c:v>
                </c:pt>
                <c:pt idx="8088">
                  <c:v>480.3</c:v>
                </c:pt>
                <c:pt idx="8089">
                  <c:v>500.5</c:v>
                </c:pt>
                <c:pt idx="8090">
                  <c:v>486</c:v>
                </c:pt>
                <c:pt idx="8091">
                  <c:v>509.5</c:v>
                </c:pt>
                <c:pt idx="8092">
                  <c:v>515.9</c:v>
                </c:pt>
                <c:pt idx="8093">
                  <c:v>514.20000000000005</c:v>
                </c:pt>
                <c:pt idx="8094">
                  <c:v>515.70000000000005</c:v>
                </c:pt>
                <c:pt idx="8095">
                  <c:v>510.3</c:v>
                </c:pt>
                <c:pt idx="8096">
                  <c:v>509</c:v>
                </c:pt>
                <c:pt idx="8097">
                  <c:v>506.9</c:v>
                </c:pt>
                <c:pt idx="8098">
                  <c:v>498.5</c:v>
                </c:pt>
                <c:pt idx="8099">
                  <c:v>495.6</c:v>
                </c:pt>
                <c:pt idx="8100">
                  <c:v>501.9</c:v>
                </c:pt>
                <c:pt idx="8101">
                  <c:v>498.7</c:v>
                </c:pt>
                <c:pt idx="8102">
                  <c:v>499.6</c:v>
                </c:pt>
                <c:pt idx="8103">
                  <c:v>485.1</c:v>
                </c:pt>
                <c:pt idx="8104">
                  <c:v>487.6</c:v>
                </c:pt>
                <c:pt idx="8105">
                  <c:v>493.5</c:v>
                </c:pt>
                <c:pt idx="8106">
                  <c:v>500</c:v>
                </c:pt>
                <c:pt idx="8107">
                  <c:v>504.1</c:v>
                </c:pt>
                <c:pt idx="8108">
                  <c:v>513.5</c:v>
                </c:pt>
                <c:pt idx="8109">
                  <c:v>516.29999999999995</c:v>
                </c:pt>
                <c:pt idx="8110">
                  <c:v>513.9</c:v>
                </c:pt>
                <c:pt idx="8111">
                  <c:v>510.4</c:v>
                </c:pt>
                <c:pt idx="8112">
                  <c:v>500.9</c:v>
                </c:pt>
                <c:pt idx="8113">
                  <c:v>491.9</c:v>
                </c:pt>
                <c:pt idx="8114">
                  <c:v>505.9</c:v>
                </c:pt>
                <c:pt idx="8115">
                  <c:v>503.7</c:v>
                </c:pt>
                <c:pt idx="8116">
                  <c:v>503.8</c:v>
                </c:pt>
                <c:pt idx="8117">
                  <c:v>497.3</c:v>
                </c:pt>
                <c:pt idx="8118">
                  <c:v>493.6</c:v>
                </c:pt>
                <c:pt idx="8119">
                  <c:v>491.8</c:v>
                </c:pt>
                <c:pt idx="8120">
                  <c:v>496.1</c:v>
                </c:pt>
                <c:pt idx="8121">
                  <c:v>497.6</c:v>
                </c:pt>
                <c:pt idx="8122">
                  <c:v>499.7</c:v>
                </c:pt>
                <c:pt idx="8123">
                  <c:v>482.6</c:v>
                </c:pt>
                <c:pt idx="8124">
                  <c:v>487.4</c:v>
                </c:pt>
                <c:pt idx="8125">
                  <c:v>492.5</c:v>
                </c:pt>
                <c:pt idx="8126">
                  <c:v>487.9</c:v>
                </c:pt>
                <c:pt idx="8127">
                  <c:v>486</c:v>
                </c:pt>
                <c:pt idx="8128">
                  <c:v>494.2</c:v>
                </c:pt>
                <c:pt idx="8129">
                  <c:v>477.9</c:v>
                </c:pt>
                <c:pt idx="8130">
                  <c:v>493.8</c:v>
                </c:pt>
                <c:pt idx="8131">
                  <c:v>493.2</c:v>
                </c:pt>
                <c:pt idx="8132">
                  <c:v>484.8</c:v>
                </c:pt>
                <c:pt idx="8133">
                  <c:v>497.1</c:v>
                </c:pt>
                <c:pt idx="8134">
                  <c:v>504.9</c:v>
                </c:pt>
                <c:pt idx="8135">
                  <c:v>510.1</c:v>
                </c:pt>
                <c:pt idx="8136">
                  <c:v>503.4</c:v>
                </c:pt>
                <c:pt idx="8137">
                  <c:v>498.1</c:v>
                </c:pt>
                <c:pt idx="8138">
                  <c:v>494.1</c:v>
                </c:pt>
                <c:pt idx="8139">
                  <c:v>487.6</c:v>
                </c:pt>
                <c:pt idx="8140">
                  <c:v>494.5</c:v>
                </c:pt>
                <c:pt idx="8141">
                  <c:v>495.2</c:v>
                </c:pt>
                <c:pt idx="8142">
                  <c:v>490.7</c:v>
                </c:pt>
                <c:pt idx="8143">
                  <c:v>491.2</c:v>
                </c:pt>
                <c:pt idx="8144">
                  <c:v>470.5</c:v>
                </c:pt>
                <c:pt idx="8145">
                  <c:v>485.4</c:v>
                </c:pt>
                <c:pt idx="8146">
                  <c:v>476.6</c:v>
                </c:pt>
                <c:pt idx="8147">
                  <c:v>490.3</c:v>
                </c:pt>
                <c:pt idx="8148">
                  <c:v>482.9</c:v>
                </c:pt>
                <c:pt idx="8149">
                  <c:v>499.5</c:v>
                </c:pt>
                <c:pt idx="8150">
                  <c:v>493.5</c:v>
                </c:pt>
                <c:pt idx="8151">
                  <c:v>511.6</c:v>
                </c:pt>
                <c:pt idx="8152">
                  <c:v>513.20000000000005</c:v>
                </c:pt>
                <c:pt idx="8153">
                  <c:v>495.9</c:v>
                </c:pt>
                <c:pt idx="8154">
                  <c:v>495.9</c:v>
                </c:pt>
                <c:pt idx="8155">
                  <c:v>485.8</c:v>
                </c:pt>
                <c:pt idx="8156">
                  <c:v>497.6</c:v>
                </c:pt>
                <c:pt idx="8157">
                  <c:v>490.7</c:v>
                </c:pt>
                <c:pt idx="8158">
                  <c:v>490.5</c:v>
                </c:pt>
                <c:pt idx="8159">
                  <c:v>496.1</c:v>
                </c:pt>
                <c:pt idx="8160">
                  <c:v>488</c:v>
                </c:pt>
                <c:pt idx="8161">
                  <c:v>491.1</c:v>
                </c:pt>
                <c:pt idx="8162">
                  <c:v>491.1</c:v>
                </c:pt>
                <c:pt idx="8163">
                  <c:v>485.9</c:v>
                </c:pt>
                <c:pt idx="8164">
                  <c:v>482.4</c:v>
                </c:pt>
                <c:pt idx="8165">
                  <c:v>510.8</c:v>
                </c:pt>
                <c:pt idx="8166">
                  <c:v>512.1</c:v>
                </c:pt>
                <c:pt idx="8167">
                  <c:v>509.9</c:v>
                </c:pt>
                <c:pt idx="8168">
                  <c:v>513.5</c:v>
                </c:pt>
                <c:pt idx="8169">
                  <c:v>504</c:v>
                </c:pt>
                <c:pt idx="8170">
                  <c:v>496.7</c:v>
                </c:pt>
                <c:pt idx="8171">
                  <c:v>501.2</c:v>
                </c:pt>
                <c:pt idx="8172">
                  <c:v>491.7</c:v>
                </c:pt>
                <c:pt idx="8173">
                  <c:v>480.6</c:v>
                </c:pt>
                <c:pt idx="8174">
                  <c:v>497.1</c:v>
                </c:pt>
                <c:pt idx="8175">
                  <c:v>494.2</c:v>
                </c:pt>
                <c:pt idx="8176">
                  <c:v>489.8</c:v>
                </c:pt>
                <c:pt idx="8177">
                  <c:v>486.7</c:v>
                </c:pt>
                <c:pt idx="8178">
                  <c:v>486.1</c:v>
                </c:pt>
                <c:pt idx="8179">
                  <c:v>485.7</c:v>
                </c:pt>
                <c:pt idx="8180">
                  <c:v>474.5</c:v>
                </c:pt>
                <c:pt idx="8181">
                  <c:v>479.2</c:v>
                </c:pt>
                <c:pt idx="8182">
                  <c:v>479.5</c:v>
                </c:pt>
                <c:pt idx="8183">
                  <c:v>487.8</c:v>
                </c:pt>
                <c:pt idx="8184">
                  <c:v>492</c:v>
                </c:pt>
                <c:pt idx="8185">
                  <c:v>500.5</c:v>
                </c:pt>
                <c:pt idx="8186">
                  <c:v>503.9</c:v>
                </c:pt>
                <c:pt idx="8187">
                  <c:v>498.3</c:v>
                </c:pt>
                <c:pt idx="8188">
                  <c:v>504.5</c:v>
                </c:pt>
                <c:pt idx="8189">
                  <c:v>512.1</c:v>
                </c:pt>
                <c:pt idx="8190">
                  <c:v>511.8</c:v>
                </c:pt>
                <c:pt idx="8191">
                  <c:v>510.8</c:v>
                </c:pt>
                <c:pt idx="8192">
                  <c:v>499.3</c:v>
                </c:pt>
                <c:pt idx="8193">
                  <c:v>492.7</c:v>
                </c:pt>
                <c:pt idx="8194">
                  <c:v>499.9</c:v>
                </c:pt>
                <c:pt idx="8195">
                  <c:v>497.8</c:v>
                </c:pt>
                <c:pt idx="8196">
                  <c:v>490.7</c:v>
                </c:pt>
                <c:pt idx="8197">
                  <c:v>489</c:v>
                </c:pt>
                <c:pt idx="8198">
                  <c:v>484.6</c:v>
                </c:pt>
                <c:pt idx="8199">
                  <c:v>481.1</c:v>
                </c:pt>
                <c:pt idx="8200">
                  <c:v>480.1</c:v>
                </c:pt>
                <c:pt idx="8201">
                  <c:v>492.3</c:v>
                </c:pt>
                <c:pt idx="8202">
                  <c:v>493.3</c:v>
                </c:pt>
                <c:pt idx="8203">
                  <c:v>495.4</c:v>
                </c:pt>
                <c:pt idx="8204">
                  <c:v>496.7</c:v>
                </c:pt>
                <c:pt idx="8205">
                  <c:v>487.9</c:v>
                </c:pt>
                <c:pt idx="8206">
                  <c:v>489.5</c:v>
                </c:pt>
                <c:pt idx="8207">
                  <c:v>494.4</c:v>
                </c:pt>
                <c:pt idx="8208">
                  <c:v>491.4</c:v>
                </c:pt>
                <c:pt idx="8209">
                  <c:v>489.5</c:v>
                </c:pt>
                <c:pt idx="8210">
                  <c:v>496.3</c:v>
                </c:pt>
                <c:pt idx="8211">
                  <c:v>484.4</c:v>
                </c:pt>
                <c:pt idx="8212">
                  <c:v>484.4</c:v>
                </c:pt>
                <c:pt idx="8213">
                  <c:v>492.3</c:v>
                </c:pt>
                <c:pt idx="8214">
                  <c:v>492.3</c:v>
                </c:pt>
                <c:pt idx="8215">
                  <c:v>485.7</c:v>
                </c:pt>
                <c:pt idx="8216">
                  <c:v>491.7</c:v>
                </c:pt>
                <c:pt idx="8217">
                  <c:v>486.8</c:v>
                </c:pt>
                <c:pt idx="8218">
                  <c:v>484.4</c:v>
                </c:pt>
                <c:pt idx="8219">
                  <c:v>491</c:v>
                </c:pt>
                <c:pt idx="8220">
                  <c:v>488.1</c:v>
                </c:pt>
                <c:pt idx="8221">
                  <c:v>488.6</c:v>
                </c:pt>
                <c:pt idx="8222">
                  <c:v>470.7</c:v>
                </c:pt>
                <c:pt idx="8223">
                  <c:v>478.1</c:v>
                </c:pt>
                <c:pt idx="8224">
                  <c:v>483.4</c:v>
                </c:pt>
                <c:pt idx="8225">
                  <c:v>488.8</c:v>
                </c:pt>
                <c:pt idx="8226">
                  <c:v>482.4</c:v>
                </c:pt>
                <c:pt idx="8227">
                  <c:v>486.8</c:v>
                </c:pt>
                <c:pt idx="8228">
                  <c:v>491.5</c:v>
                </c:pt>
                <c:pt idx="8229">
                  <c:v>493.8</c:v>
                </c:pt>
                <c:pt idx="8230">
                  <c:v>494</c:v>
                </c:pt>
                <c:pt idx="8231">
                  <c:v>481.9</c:v>
                </c:pt>
                <c:pt idx="8232">
                  <c:v>491.3</c:v>
                </c:pt>
                <c:pt idx="8233">
                  <c:v>493.5</c:v>
                </c:pt>
                <c:pt idx="8234">
                  <c:v>496.1</c:v>
                </c:pt>
                <c:pt idx="8235">
                  <c:v>492.6</c:v>
                </c:pt>
                <c:pt idx="8236">
                  <c:v>491.7</c:v>
                </c:pt>
                <c:pt idx="8237">
                  <c:v>484.3</c:v>
                </c:pt>
                <c:pt idx="8238">
                  <c:v>478</c:v>
                </c:pt>
                <c:pt idx="8239">
                  <c:v>493.2</c:v>
                </c:pt>
                <c:pt idx="8240">
                  <c:v>490.2</c:v>
                </c:pt>
                <c:pt idx="8241">
                  <c:v>499.7</c:v>
                </c:pt>
                <c:pt idx="8242">
                  <c:v>487.4</c:v>
                </c:pt>
                <c:pt idx="8243">
                  <c:v>505.2</c:v>
                </c:pt>
                <c:pt idx="8244">
                  <c:v>502.5</c:v>
                </c:pt>
                <c:pt idx="8245">
                  <c:v>502.3</c:v>
                </c:pt>
                <c:pt idx="8246">
                  <c:v>508.8</c:v>
                </c:pt>
                <c:pt idx="8247">
                  <c:v>507.1</c:v>
                </c:pt>
                <c:pt idx="8248">
                  <c:v>501.2</c:v>
                </c:pt>
                <c:pt idx="8249">
                  <c:v>502.5</c:v>
                </c:pt>
                <c:pt idx="8250">
                  <c:v>510.9</c:v>
                </c:pt>
                <c:pt idx="8251">
                  <c:v>509.1</c:v>
                </c:pt>
                <c:pt idx="8252">
                  <c:v>507</c:v>
                </c:pt>
                <c:pt idx="8253">
                  <c:v>486.8</c:v>
                </c:pt>
                <c:pt idx="8254">
                  <c:v>499.9</c:v>
                </c:pt>
                <c:pt idx="8255">
                  <c:v>493.6</c:v>
                </c:pt>
                <c:pt idx="8256">
                  <c:v>491</c:v>
                </c:pt>
                <c:pt idx="8257">
                  <c:v>490.6</c:v>
                </c:pt>
                <c:pt idx="8258">
                  <c:v>494.2</c:v>
                </c:pt>
                <c:pt idx="8259">
                  <c:v>491.4</c:v>
                </c:pt>
                <c:pt idx="8260">
                  <c:v>493.2</c:v>
                </c:pt>
                <c:pt idx="8261">
                  <c:v>496.2</c:v>
                </c:pt>
                <c:pt idx="8262">
                  <c:v>498.6</c:v>
                </c:pt>
                <c:pt idx="8263">
                  <c:v>505</c:v>
                </c:pt>
                <c:pt idx="8264">
                  <c:v>510.7</c:v>
                </c:pt>
                <c:pt idx="8265">
                  <c:v>503</c:v>
                </c:pt>
                <c:pt idx="8266">
                  <c:v>515.20000000000005</c:v>
                </c:pt>
                <c:pt idx="8267">
                  <c:v>508.3</c:v>
                </c:pt>
                <c:pt idx="8268">
                  <c:v>496</c:v>
                </c:pt>
                <c:pt idx="8269">
                  <c:v>495.7</c:v>
                </c:pt>
                <c:pt idx="8270">
                  <c:v>491.1</c:v>
                </c:pt>
                <c:pt idx="8271">
                  <c:v>490.7</c:v>
                </c:pt>
                <c:pt idx="8272">
                  <c:v>492</c:v>
                </c:pt>
                <c:pt idx="8273">
                  <c:v>481.3</c:v>
                </c:pt>
                <c:pt idx="8274">
                  <c:v>482.9</c:v>
                </c:pt>
                <c:pt idx="8275">
                  <c:v>474.9</c:v>
                </c:pt>
                <c:pt idx="8276">
                  <c:v>486.5</c:v>
                </c:pt>
                <c:pt idx="8277">
                  <c:v>487.5</c:v>
                </c:pt>
                <c:pt idx="8278">
                  <c:v>468.8</c:v>
                </c:pt>
                <c:pt idx="8279">
                  <c:v>488.1</c:v>
                </c:pt>
                <c:pt idx="8280">
                  <c:v>487.4</c:v>
                </c:pt>
                <c:pt idx="8281">
                  <c:v>488.8</c:v>
                </c:pt>
                <c:pt idx="8282">
                  <c:v>483.5</c:v>
                </c:pt>
                <c:pt idx="8283">
                  <c:v>486.4</c:v>
                </c:pt>
                <c:pt idx="8284">
                  <c:v>485.7</c:v>
                </c:pt>
                <c:pt idx="8285">
                  <c:v>490.3</c:v>
                </c:pt>
                <c:pt idx="8286">
                  <c:v>479.9</c:v>
                </c:pt>
                <c:pt idx="8287">
                  <c:v>480.7</c:v>
                </c:pt>
                <c:pt idx="8288">
                  <c:v>486.1</c:v>
                </c:pt>
                <c:pt idx="8289">
                  <c:v>476.4</c:v>
                </c:pt>
                <c:pt idx="8290">
                  <c:v>485.6</c:v>
                </c:pt>
                <c:pt idx="8291">
                  <c:v>489.1</c:v>
                </c:pt>
                <c:pt idx="8292">
                  <c:v>486.7</c:v>
                </c:pt>
                <c:pt idx="8293">
                  <c:v>474.9</c:v>
                </c:pt>
                <c:pt idx="8294">
                  <c:v>487.1</c:v>
                </c:pt>
                <c:pt idx="8295">
                  <c:v>478.1</c:v>
                </c:pt>
                <c:pt idx="8296">
                  <c:v>484.2</c:v>
                </c:pt>
                <c:pt idx="8297">
                  <c:v>481.9</c:v>
                </c:pt>
                <c:pt idx="8298">
                  <c:v>476.7</c:v>
                </c:pt>
                <c:pt idx="8299">
                  <c:v>480.6</c:v>
                </c:pt>
                <c:pt idx="8300">
                  <c:v>486.9</c:v>
                </c:pt>
                <c:pt idx="8301">
                  <c:v>483.4</c:v>
                </c:pt>
                <c:pt idx="8302">
                  <c:v>484.9</c:v>
                </c:pt>
                <c:pt idx="8303">
                  <c:v>485.9</c:v>
                </c:pt>
                <c:pt idx="8304">
                  <c:v>481.2</c:v>
                </c:pt>
                <c:pt idx="8305">
                  <c:v>483.9</c:v>
                </c:pt>
                <c:pt idx="8306">
                  <c:v>476.2</c:v>
                </c:pt>
                <c:pt idx="8307">
                  <c:v>482.6</c:v>
                </c:pt>
                <c:pt idx="8308">
                  <c:v>479.2</c:v>
                </c:pt>
                <c:pt idx="8309">
                  <c:v>458.6</c:v>
                </c:pt>
                <c:pt idx="8310">
                  <c:v>483.8</c:v>
                </c:pt>
                <c:pt idx="8311">
                  <c:v>481.5</c:v>
                </c:pt>
                <c:pt idx="8312">
                  <c:v>478.5</c:v>
                </c:pt>
                <c:pt idx="8313">
                  <c:v>481</c:v>
                </c:pt>
                <c:pt idx="8314">
                  <c:v>482.7</c:v>
                </c:pt>
                <c:pt idx="8315">
                  <c:v>483.8</c:v>
                </c:pt>
                <c:pt idx="8316">
                  <c:v>477.3</c:v>
                </c:pt>
                <c:pt idx="8317">
                  <c:v>466.1</c:v>
                </c:pt>
                <c:pt idx="8318">
                  <c:v>484.3</c:v>
                </c:pt>
                <c:pt idx="8319">
                  <c:v>487</c:v>
                </c:pt>
                <c:pt idx="8320">
                  <c:v>493.7</c:v>
                </c:pt>
                <c:pt idx="8321">
                  <c:v>493.2</c:v>
                </c:pt>
                <c:pt idx="8322">
                  <c:v>502.6</c:v>
                </c:pt>
                <c:pt idx="8323">
                  <c:v>507.9</c:v>
                </c:pt>
                <c:pt idx="8324">
                  <c:v>510</c:v>
                </c:pt>
                <c:pt idx="8325">
                  <c:v>508</c:v>
                </c:pt>
                <c:pt idx="8326">
                  <c:v>516.79999999999995</c:v>
                </c:pt>
                <c:pt idx="8327">
                  <c:v>514.79999999999995</c:v>
                </c:pt>
                <c:pt idx="8328">
                  <c:v>515.79999999999995</c:v>
                </c:pt>
                <c:pt idx="8329">
                  <c:v>512.6</c:v>
                </c:pt>
                <c:pt idx="8330">
                  <c:v>516</c:v>
                </c:pt>
                <c:pt idx="8331">
                  <c:v>506.5</c:v>
                </c:pt>
                <c:pt idx="8332">
                  <c:v>504.9</c:v>
                </c:pt>
                <c:pt idx="8333">
                  <c:v>498.8</c:v>
                </c:pt>
                <c:pt idx="8334">
                  <c:v>492.4</c:v>
                </c:pt>
                <c:pt idx="8335">
                  <c:v>489.8</c:v>
                </c:pt>
                <c:pt idx="8336">
                  <c:v>466.3</c:v>
                </c:pt>
                <c:pt idx="8337">
                  <c:v>489.7</c:v>
                </c:pt>
                <c:pt idx="8338">
                  <c:v>491</c:v>
                </c:pt>
                <c:pt idx="8339">
                  <c:v>476.8</c:v>
                </c:pt>
                <c:pt idx="8340">
                  <c:v>485</c:v>
                </c:pt>
                <c:pt idx="8341">
                  <c:v>485.2</c:v>
                </c:pt>
                <c:pt idx="8342">
                  <c:v>488.8</c:v>
                </c:pt>
                <c:pt idx="8343">
                  <c:v>477.3</c:v>
                </c:pt>
                <c:pt idx="8344">
                  <c:v>491</c:v>
                </c:pt>
                <c:pt idx="8345">
                  <c:v>476.5</c:v>
                </c:pt>
                <c:pt idx="8346">
                  <c:v>505.3</c:v>
                </c:pt>
                <c:pt idx="8347">
                  <c:v>514.4</c:v>
                </c:pt>
                <c:pt idx="8348">
                  <c:v>517.9</c:v>
                </c:pt>
                <c:pt idx="8349">
                  <c:v>516.70000000000005</c:v>
                </c:pt>
                <c:pt idx="8350">
                  <c:v>516.4</c:v>
                </c:pt>
                <c:pt idx="8351">
                  <c:v>516.79999999999995</c:v>
                </c:pt>
                <c:pt idx="8352">
                  <c:v>507.4</c:v>
                </c:pt>
                <c:pt idx="8353">
                  <c:v>511.3</c:v>
                </c:pt>
                <c:pt idx="8354">
                  <c:v>489.8</c:v>
                </c:pt>
                <c:pt idx="8355">
                  <c:v>496.4</c:v>
                </c:pt>
                <c:pt idx="8356">
                  <c:v>499.6</c:v>
                </c:pt>
                <c:pt idx="8357">
                  <c:v>498.1</c:v>
                </c:pt>
                <c:pt idx="8358">
                  <c:v>479.7</c:v>
                </c:pt>
                <c:pt idx="8359">
                  <c:v>483.4</c:v>
                </c:pt>
                <c:pt idx="8360">
                  <c:v>471.9</c:v>
                </c:pt>
                <c:pt idx="8361">
                  <c:v>480.8</c:v>
                </c:pt>
                <c:pt idx="8362">
                  <c:v>493.8</c:v>
                </c:pt>
                <c:pt idx="8363">
                  <c:v>504.1</c:v>
                </c:pt>
                <c:pt idx="8364">
                  <c:v>503.3</c:v>
                </c:pt>
                <c:pt idx="8365">
                  <c:v>512.4</c:v>
                </c:pt>
                <c:pt idx="8366">
                  <c:v>518.5</c:v>
                </c:pt>
                <c:pt idx="8367">
                  <c:v>514.20000000000005</c:v>
                </c:pt>
                <c:pt idx="8368">
                  <c:v>514.5</c:v>
                </c:pt>
                <c:pt idx="8369">
                  <c:v>488</c:v>
                </c:pt>
                <c:pt idx="8370">
                  <c:v>509</c:v>
                </c:pt>
                <c:pt idx="8371">
                  <c:v>509.8</c:v>
                </c:pt>
                <c:pt idx="8372">
                  <c:v>498.5</c:v>
                </c:pt>
                <c:pt idx="8373">
                  <c:v>500.7</c:v>
                </c:pt>
                <c:pt idx="8374">
                  <c:v>489.1</c:v>
                </c:pt>
                <c:pt idx="8375">
                  <c:v>480.9</c:v>
                </c:pt>
                <c:pt idx="8376">
                  <c:v>486.1</c:v>
                </c:pt>
                <c:pt idx="8377">
                  <c:v>496.1</c:v>
                </c:pt>
                <c:pt idx="8378">
                  <c:v>506.4</c:v>
                </c:pt>
                <c:pt idx="8379">
                  <c:v>498.3</c:v>
                </c:pt>
                <c:pt idx="8380">
                  <c:v>513</c:v>
                </c:pt>
                <c:pt idx="8381">
                  <c:v>508.5</c:v>
                </c:pt>
                <c:pt idx="8382">
                  <c:v>494.7</c:v>
                </c:pt>
                <c:pt idx="8383">
                  <c:v>488.1</c:v>
                </c:pt>
                <c:pt idx="8384">
                  <c:v>488.5</c:v>
                </c:pt>
                <c:pt idx="8385">
                  <c:v>487.9</c:v>
                </c:pt>
                <c:pt idx="8386">
                  <c:v>482.2</c:v>
                </c:pt>
                <c:pt idx="8387">
                  <c:v>473.9</c:v>
                </c:pt>
                <c:pt idx="8388">
                  <c:v>476.4</c:v>
                </c:pt>
                <c:pt idx="8389">
                  <c:v>475.7</c:v>
                </c:pt>
                <c:pt idx="8390">
                  <c:v>473.6</c:v>
                </c:pt>
                <c:pt idx="8391">
                  <c:v>472.1</c:v>
                </c:pt>
                <c:pt idx="8392">
                  <c:v>473.7</c:v>
                </c:pt>
                <c:pt idx="8393">
                  <c:v>476.8</c:v>
                </c:pt>
                <c:pt idx="8394">
                  <c:v>481.6</c:v>
                </c:pt>
                <c:pt idx="8395">
                  <c:v>487</c:v>
                </c:pt>
                <c:pt idx="8396">
                  <c:v>478.5</c:v>
                </c:pt>
                <c:pt idx="8397">
                  <c:v>490.7</c:v>
                </c:pt>
                <c:pt idx="8398">
                  <c:v>483.2</c:v>
                </c:pt>
                <c:pt idx="8399">
                  <c:v>490.1</c:v>
                </c:pt>
                <c:pt idx="8400">
                  <c:v>488.5</c:v>
                </c:pt>
                <c:pt idx="8401">
                  <c:v>493.9</c:v>
                </c:pt>
                <c:pt idx="8402">
                  <c:v>491.8</c:v>
                </c:pt>
                <c:pt idx="8403">
                  <c:v>478.1</c:v>
                </c:pt>
                <c:pt idx="8404">
                  <c:v>482</c:v>
                </c:pt>
                <c:pt idx="8405">
                  <c:v>492.4</c:v>
                </c:pt>
                <c:pt idx="8406">
                  <c:v>493.8</c:v>
                </c:pt>
                <c:pt idx="8407">
                  <c:v>489.6</c:v>
                </c:pt>
                <c:pt idx="8408">
                  <c:v>490.8</c:v>
                </c:pt>
                <c:pt idx="8409">
                  <c:v>486.8</c:v>
                </c:pt>
                <c:pt idx="8410">
                  <c:v>491.7</c:v>
                </c:pt>
                <c:pt idx="8411">
                  <c:v>492.2</c:v>
                </c:pt>
                <c:pt idx="8412">
                  <c:v>490.1</c:v>
                </c:pt>
                <c:pt idx="8413">
                  <c:v>486.9</c:v>
                </c:pt>
                <c:pt idx="8414">
                  <c:v>486.3</c:v>
                </c:pt>
                <c:pt idx="8415">
                  <c:v>483.3</c:v>
                </c:pt>
                <c:pt idx="8416">
                  <c:v>482.6</c:v>
                </c:pt>
                <c:pt idx="8417">
                  <c:v>488.9</c:v>
                </c:pt>
                <c:pt idx="8418">
                  <c:v>485</c:v>
                </c:pt>
                <c:pt idx="8419">
                  <c:v>489.5</c:v>
                </c:pt>
                <c:pt idx="8420">
                  <c:v>481.1</c:v>
                </c:pt>
                <c:pt idx="8421">
                  <c:v>490.7</c:v>
                </c:pt>
                <c:pt idx="8422">
                  <c:v>488.4</c:v>
                </c:pt>
                <c:pt idx="8423">
                  <c:v>480.1</c:v>
                </c:pt>
                <c:pt idx="8424">
                  <c:v>488.7</c:v>
                </c:pt>
                <c:pt idx="8425">
                  <c:v>487.8</c:v>
                </c:pt>
                <c:pt idx="8426">
                  <c:v>484.4</c:v>
                </c:pt>
                <c:pt idx="8427">
                  <c:v>482.8</c:v>
                </c:pt>
                <c:pt idx="8428">
                  <c:v>469.5</c:v>
                </c:pt>
                <c:pt idx="8429">
                  <c:v>460.6</c:v>
                </c:pt>
                <c:pt idx="8430">
                  <c:v>485.1</c:v>
                </c:pt>
                <c:pt idx="8431">
                  <c:v>478.3</c:v>
                </c:pt>
                <c:pt idx="8432">
                  <c:v>485.5</c:v>
                </c:pt>
                <c:pt idx="8433">
                  <c:v>475.7</c:v>
                </c:pt>
                <c:pt idx="8434">
                  <c:v>476</c:v>
                </c:pt>
                <c:pt idx="8435">
                  <c:v>481.7</c:v>
                </c:pt>
                <c:pt idx="8436">
                  <c:v>471.3</c:v>
                </c:pt>
                <c:pt idx="8437">
                  <c:v>479.1</c:v>
                </c:pt>
                <c:pt idx="8438">
                  <c:v>479.8</c:v>
                </c:pt>
                <c:pt idx="8439">
                  <c:v>489.6</c:v>
                </c:pt>
                <c:pt idx="8440">
                  <c:v>497.2</c:v>
                </c:pt>
                <c:pt idx="8441">
                  <c:v>500.3</c:v>
                </c:pt>
                <c:pt idx="8442">
                  <c:v>480.7</c:v>
                </c:pt>
                <c:pt idx="8443">
                  <c:v>489</c:v>
                </c:pt>
                <c:pt idx="8444">
                  <c:v>478.9</c:v>
                </c:pt>
                <c:pt idx="8445">
                  <c:v>488.6</c:v>
                </c:pt>
                <c:pt idx="8446">
                  <c:v>484.5</c:v>
                </c:pt>
                <c:pt idx="8447">
                  <c:v>490.3</c:v>
                </c:pt>
                <c:pt idx="8448">
                  <c:v>491.9</c:v>
                </c:pt>
                <c:pt idx="8449">
                  <c:v>492.1</c:v>
                </c:pt>
                <c:pt idx="8450">
                  <c:v>485.2</c:v>
                </c:pt>
                <c:pt idx="8451">
                  <c:v>475</c:v>
                </c:pt>
                <c:pt idx="8452">
                  <c:v>457.6</c:v>
                </c:pt>
                <c:pt idx="8453">
                  <c:v>479.3</c:v>
                </c:pt>
                <c:pt idx="8454">
                  <c:v>478.7</c:v>
                </c:pt>
                <c:pt idx="8455">
                  <c:v>479</c:v>
                </c:pt>
                <c:pt idx="8456">
                  <c:v>478.3</c:v>
                </c:pt>
                <c:pt idx="8457">
                  <c:v>477.7</c:v>
                </c:pt>
                <c:pt idx="8458">
                  <c:v>472.1</c:v>
                </c:pt>
                <c:pt idx="8459">
                  <c:v>477.3</c:v>
                </c:pt>
                <c:pt idx="8460">
                  <c:v>475.1</c:v>
                </c:pt>
                <c:pt idx="8461">
                  <c:v>476</c:v>
                </c:pt>
                <c:pt idx="8462">
                  <c:v>470.9</c:v>
                </c:pt>
                <c:pt idx="8463">
                  <c:v>471.5</c:v>
                </c:pt>
                <c:pt idx="8464">
                  <c:v>470.7</c:v>
                </c:pt>
                <c:pt idx="8465">
                  <c:v>473</c:v>
                </c:pt>
                <c:pt idx="8466">
                  <c:v>467.8</c:v>
                </c:pt>
                <c:pt idx="8467">
                  <c:v>473.2</c:v>
                </c:pt>
                <c:pt idx="8468">
                  <c:v>477.5</c:v>
                </c:pt>
                <c:pt idx="8469">
                  <c:v>477.1</c:v>
                </c:pt>
                <c:pt idx="8470">
                  <c:v>473.6</c:v>
                </c:pt>
                <c:pt idx="8471">
                  <c:v>476.3</c:v>
                </c:pt>
                <c:pt idx="8472">
                  <c:v>465.9</c:v>
                </c:pt>
                <c:pt idx="8473">
                  <c:v>471.6</c:v>
                </c:pt>
                <c:pt idx="8474">
                  <c:v>468.6</c:v>
                </c:pt>
                <c:pt idx="8475">
                  <c:v>469.8</c:v>
                </c:pt>
                <c:pt idx="8476">
                  <c:v>471.6</c:v>
                </c:pt>
                <c:pt idx="8477">
                  <c:v>465.4</c:v>
                </c:pt>
                <c:pt idx="8478">
                  <c:v>475.5</c:v>
                </c:pt>
                <c:pt idx="8479">
                  <c:v>467.5</c:v>
                </c:pt>
                <c:pt idx="8480">
                  <c:v>468.6</c:v>
                </c:pt>
                <c:pt idx="8481">
                  <c:v>471.4</c:v>
                </c:pt>
                <c:pt idx="8482">
                  <c:v>474</c:v>
                </c:pt>
                <c:pt idx="8483">
                  <c:v>473.5</c:v>
                </c:pt>
                <c:pt idx="8484">
                  <c:v>460.5</c:v>
                </c:pt>
                <c:pt idx="8485">
                  <c:v>463.8</c:v>
                </c:pt>
                <c:pt idx="8486">
                  <c:v>468.9</c:v>
                </c:pt>
                <c:pt idx="8487">
                  <c:v>466.1</c:v>
                </c:pt>
                <c:pt idx="8488">
                  <c:v>469.9</c:v>
                </c:pt>
                <c:pt idx="8489">
                  <c:v>472.6</c:v>
                </c:pt>
                <c:pt idx="8490">
                  <c:v>462.7</c:v>
                </c:pt>
                <c:pt idx="8491">
                  <c:v>463</c:v>
                </c:pt>
                <c:pt idx="8492">
                  <c:v>453.9</c:v>
                </c:pt>
                <c:pt idx="8493">
                  <c:v>471.2</c:v>
                </c:pt>
                <c:pt idx="8494">
                  <c:v>470.6</c:v>
                </c:pt>
                <c:pt idx="8495">
                  <c:v>467.4</c:v>
                </c:pt>
                <c:pt idx="8496">
                  <c:v>456.4</c:v>
                </c:pt>
                <c:pt idx="8497">
                  <c:v>472.6</c:v>
                </c:pt>
                <c:pt idx="8498">
                  <c:v>478.6</c:v>
                </c:pt>
                <c:pt idx="8499">
                  <c:v>481.2</c:v>
                </c:pt>
                <c:pt idx="8500">
                  <c:v>472.9</c:v>
                </c:pt>
                <c:pt idx="8501">
                  <c:v>488.8</c:v>
                </c:pt>
                <c:pt idx="8502">
                  <c:v>498</c:v>
                </c:pt>
                <c:pt idx="8503">
                  <c:v>496.3</c:v>
                </c:pt>
                <c:pt idx="8504">
                  <c:v>502.3</c:v>
                </c:pt>
                <c:pt idx="8505">
                  <c:v>491.1</c:v>
                </c:pt>
                <c:pt idx="8506">
                  <c:v>490.8</c:v>
                </c:pt>
                <c:pt idx="8507">
                  <c:v>492.8</c:v>
                </c:pt>
                <c:pt idx="8508">
                  <c:v>493.5</c:v>
                </c:pt>
                <c:pt idx="8509">
                  <c:v>503.4</c:v>
                </c:pt>
                <c:pt idx="8510">
                  <c:v>494.5</c:v>
                </c:pt>
                <c:pt idx="8511">
                  <c:v>493.8</c:v>
                </c:pt>
                <c:pt idx="8512">
                  <c:v>492.4</c:v>
                </c:pt>
                <c:pt idx="8513">
                  <c:v>493.7</c:v>
                </c:pt>
                <c:pt idx="8514">
                  <c:v>500.2</c:v>
                </c:pt>
                <c:pt idx="8515">
                  <c:v>503.8</c:v>
                </c:pt>
                <c:pt idx="8516">
                  <c:v>515.70000000000005</c:v>
                </c:pt>
                <c:pt idx="8517">
                  <c:v>514.6</c:v>
                </c:pt>
                <c:pt idx="8518">
                  <c:v>513.29999999999995</c:v>
                </c:pt>
                <c:pt idx="8519">
                  <c:v>511.7</c:v>
                </c:pt>
                <c:pt idx="8520">
                  <c:v>506.5</c:v>
                </c:pt>
                <c:pt idx="8521">
                  <c:v>501.9</c:v>
                </c:pt>
                <c:pt idx="8522">
                  <c:v>502.8</c:v>
                </c:pt>
                <c:pt idx="8523">
                  <c:v>490.2</c:v>
                </c:pt>
                <c:pt idx="8524">
                  <c:v>493.8</c:v>
                </c:pt>
                <c:pt idx="8525">
                  <c:v>504.6</c:v>
                </c:pt>
                <c:pt idx="8526">
                  <c:v>510.2</c:v>
                </c:pt>
                <c:pt idx="8527">
                  <c:v>493.7</c:v>
                </c:pt>
                <c:pt idx="8528">
                  <c:v>494.2</c:v>
                </c:pt>
                <c:pt idx="8529">
                  <c:v>492.2</c:v>
                </c:pt>
                <c:pt idx="8530">
                  <c:v>504</c:v>
                </c:pt>
                <c:pt idx="8531">
                  <c:v>507.8</c:v>
                </c:pt>
                <c:pt idx="8532">
                  <c:v>503.3</c:v>
                </c:pt>
                <c:pt idx="8533">
                  <c:v>481</c:v>
                </c:pt>
                <c:pt idx="8534">
                  <c:v>498.4</c:v>
                </c:pt>
                <c:pt idx="8535">
                  <c:v>491.1</c:v>
                </c:pt>
                <c:pt idx="8536">
                  <c:v>494.5</c:v>
                </c:pt>
                <c:pt idx="8537">
                  <c:v>488.2</c:v>
                </c:pt>
                <c:pt idx="8538">
                  <c:v>489.3</c:v>
                </c:pt>
                <c:pt idx="8539">
                  <c:v>493.7</c:v>
                </c:pt>
                <c:pt idx="8540">
                  <c:v>498.9</c:v>
                </c:pt>
                <c:pt idx="8541">
                  <c:v>491.3</c:v>
                </c:pt>
                <c:pt idx="8542">
                  <c:v>500.4</c:v>
                </c:pt>
                <c:pt idx="8543">
                  <c:v>490.1</c:v>
                </c:pt>
                <c:pt idx="8544">
                  <c:v>486.5</c:v>
                </c:pt>
                <c:pt idx="8545">
                  <c:v>485.4</c:v>
                </c:pt>
                <c:pt idx="8546">
                  <c:v>496.6</c:v>
                </c:pt>
                <c:pt idx="8547">
                  <c:v>505.3</c:v>
                </c:pt>
                <c:pt idx="8548">
                  <c:v>510</c:v>
                </c:pt>
                <c:pt idx="8549">
                  <c:v>507.2</c:v>
                </c:pt>
                <c:pt idx="8550">
                  <c:v>497.8</c:v>
                </c:pt>
                <c:pt idx="8551">
                  <c:v>507.4</c:v>
                </c:pt>
                <c:pt idx="8552">
                  <c:v>506.1</c:v>
                </c:pt>
                <c:pt idx="8553">
                  <c:v>498.1</c:v>
                </c:pt>
                <c:pt idx="8554">
                  <c:v>489.3</c:v>
                </c:pt>
                <c:pt idx="8555">
                  <c:v>493.3</c:v>
                </c:pt>
                <c:pt idx="8556">
                  <c:v>495</c:v>
                </c:pt>
                <c:pt idx="8557">
                  <c:v>494</c:v>
                </c:pt>
                <c:pt idx="8558">
                  <c:v>490.3</c:v>
                </c:pt>
                <c:pt idx="8559">
                  <c:v>489.9</c:v>
                </c:pt>
                <c:pt idx="8560">
                  <c:v>492.2</c:v>
                </c:pt>
                <c:pt idx="8561">
                  <c:v>500.9</c:v>
                </c:pt>
                <c:pt idx="8562">
                  <c:v>505.8</c:v>
                </c:pt>
                <c:pt idx="8563">
                  <c:v>514.20000000000005</c:v>
                </c:pt>
                <c:pt idx="8564">
                  <c:v>520.1</c:v>
                </c:pt>
                <c:pt idx="8565">
                  <c:v>504.2</c:v>
                </c:pt>
                <c:pt idx="8566">
                  <c:v>496.8</c:v>
                </c:pt>
                <c:pt idx="8567">
                  <c:v>496.6</c:v>
                </c:pt>
                <c:pt idx="8568">
                  <c:v>498.5</c:v>
                </c:pt>
                <c:pt idx="8569">
                  <c:v>494</c:v>
                </c:pt>
                <c:pt idx="8570">
                  <c:v>505.2</c:v>
                </c:pt>
                <c:pt idx="8571">
                  <c:v>505.7</c:v>
                </c:pt>
                <c:pt idx="8572">
                  <c:v>506.2</c:v>
                </c:pt>
                <c:pt idx="8573">
                  <c:v>507.3</c:v>
                </c:pt>
                <c:pt idx="8574">
                  <c:v>502.8</c:v>
                </c:pt>
                <c:pt idx="8575">
                  <c:v>511.7</c:v>
                </c:pt>
                <c:pt idx="8576">
                  <c:v>509.6</c:v>
                </c:pt>
                <c:pt idx="8577">
                  <c:v>509.7</c:v>
                </c:pt>
                <c:pt idx="8578">
                  <c:v>510.6</c:v>
                </c:pt>
                <c:pt idx="8579">
                  <c:v>513.20000000000005</c:v>
                </c:pt>
                <c:pt idx="8580">
                  <c:v>506.1</c:v>
                </c:pt>
                <c:pt idx="8581">
                  <c:v>510.5</c:v>
                </c:pt>
                <c:pt idx="8582">
                  <c:v>499.5</c:v>
                </c:pt>
                <c:pt idx="8583">
                  <c:v>498.3</c:v>
                </c:pt>
                <c:pt idx="8584">
                  <c:v>497.6</c:v>
                </c:pt>
                <c:pt idx="8585">
                  <c:v>507.7</c:v>
                </c:pt>
                <c:pt idx="8586">
                  <c:v>506.5</c:v>
                </c:pt>
                <c:pt idx="8587">
                  <c:v>510.1</c:v>
                </c:pt>
                <c:pt idx="8588">
                  <c:v>504.2</c:v>
                </c:pt>
                <c:pt idx="8589">
                  <c:v>506.1</c:v>
                </c:pt>
                <c:pt idx="8590">
                  <c:v>506.1</c:v>
                </c:pt>
                <c:pt idx="8591">
                  <c:v>506.6</c:v>
                </c:pt>
                <c:pt idx="8592">
                  <c:v>498.2</c:v>
                </c:pt>
                <c:pt idx="8593">
                  <c:v>493.8</c:v>
                </c:pt>
                <c:pt idx="8594">
                  <c:v>502.3</c:v>
                </c:pt>
                <c:pt idx="8595">
                  <c:v>503.9</c:v>
                </c:pt>
                <c:pt idx="8596">
                  <c:v>502.9</c:v>
                </c:pt>
                <c:pt idx="8597">
                  <c:v>501.8</c:v>
                </c:pt>
                <c:pt idx="8598">
                  <c:v>497.2</c:v>
                </c:pt>
                <c:pt idx="8599">
                  <c:v>498.7</c:v>
                </c:pt>
                <c:pt idx="8600">
                  <c:v>494.7</c:v>
                </c:pt>
                <c:pt idx="8601">
                  <c:v>502.7</c:v>
                </c:pt>
                <c:pt idx="8602">
                  <c:v>506.5</c:v>
                </c:pt>
                <c:pt idx="8603">
                  <c:v>509.6</c:v>
                </c:pt>
                <c:pt idx="8604">
                  <c:v>519.9</c:v>
                </c:pt>
                <c:pt idx="8605">
                  <c:v>520.70000000000005</c:v>
                </c:pt>
                <c:pt idx="8606">
                  <c:v>515.1</c:v>
                </c:pt>
                <c:pt idx="8607">
                  <c:v>513.9</c:v>
                </c:pt>
                <c:pt idx="8608">
                  <c:v>508.1</c:v>
                </c:pt>
                <c:pt idx="8609">
                  <c:v>513.70000000000005</c:v>
                </c:pt>
                <c:pt idx="8610">
                  <c:v>497.6</c:v>
                </c:pt>
                <c:pt idx="8611">
                  <c:v>491.8</c:v>
                </c:pt>
                <c:pt idx="8612">
                  <c:v>504.9</c:v>
                </c:pt>
                <c:pt idx="8613">
                  <c:v>494.7</c:v>
                </c:pt>
                <c:pt idx="8614">
                  <c:v>488.7</c:v>
                </c:pt>
                <c:pt idx="8615">
                  <c:v>496.8</c:v>
                </c:pt>
                <c:pt idx="8616">
                  <c:v>503.1</c:v>
                </c:pt>
                <c:pt idx="8617">
                  <c:v>495.8</c:v>
                </c:pt>
                <c:pt idx="8618">
                  <c:v>479.3</c:v>
                </c:pt>
                <c:pt idx="8619">
                  <c:v>485.9</c:v>
                </c:pt>
                <c:pt idx="8620">
                  <c:v>498.9</c:v>
                </c:pt>
                <c:pt idx="8621">
                  <c:v>502.9</c:v>
                </c:pt>
                <c:pt idx="8622">
                  <c:v>503.3</c:v>
                </c:pt>
                <c:pt idx="8623">
                  <c:v>508.1</c:v>
                </c:pt>
                <c:pt idx="8624">
                  <c:v>512.29999999999995</c:v>
                </c:pt>
                <c:pt idx="8625">
                  <c:v>513.29999999999995</c:v>
                </c:pt>
                <c:pt idx="8626">
                  <c:v>511.7</c:v>
                </c:pt>
                <c:pt idx="8627">
                  <c:v>524.20000000000005</c:v>
                </c:pt>
                <c:pt idx="8628">
                  <c:v>516.70000000000005</c:v>
                </c:pt>
                <c:pt idx="8629">
                  <c:v>511.4</c:v>
                </c:pt>
                <c:pt idx="8630">
                  <c:v>508.2</c:v>
                </c:pt>
                <c:pt idx="8631">
                  <c:v>496</c:v>
                </c:pt>
                <c:pt idx="8632">
                  <c:v>484.1</c:v>
                </c:pt>
                <c:pt idx="8633">
                  <c:v>500.4</c:v>
                </c:pt>
                <c:pt idx="8634">
                  <c:v>486.9</c:v>
                </c:pt>
                <c:pt idx="8635">
                  <c:v>487.5</c:v>
                </c:pt>
                <c:pt idx="8636">
                  <c:v>477.2</c:v>
                </c:pt>
                <c:pt idx="8637">
                  <c:v>481.1</c:v>
                </c:pt>
                <c:pt idx="8638">
                  <c:v>493</c:v>
                </c:pt>
                <c:pt idx="8639">
                  <c:v>491</c:v>
                </c:pt>
                <c:pt idx="8640">
                  <c:v>488.5</c:v>
                </c:pt>
                <c:pt idx="8641">
                  <c:v>488.8</c:v>
                </c:pt>
                <c:pt idx="8642">
                  <c:v>487.5</c:v>
                </c:pt>
                <c:pt idx="8643">
                  <c:v>489.1</c:v>
                </c:pt>
                <c:pt idx="8644">
                  <c:v>478.6</c:v>
                </c:pt>
                <c:pt idx="8645">
                  <c:v>473.3</c:v>
                </c:pt>
                <c:pt idx="8646">
                  <c:v>486</c:v>
                </c:pt>
                <c:pt idx="8647">
                  <c:v>472.2</c:v>
                </c:pt>
                <c:pt idx="8648">
                  <c:v>488.8</c:v>
                </c:pt>
                <c:pt idx="8649">
                  <c:v>485</c:v>
                </c:pt>
                <c:pt idx="8650">
                  <c:v>474.3</c:v>
                </c:pt>
                <c:pt idx="8651">
                  <c:v>475.3</c:v>
                </c:pt>
                <c:pt idx="8652">
                  <c:v>478.5</c:v>
                </c:pt>
                <c:pt idx="8653">
                  <c:v>486.6</c:v>
                </c:pt>
                <c:pt idx="8654">
                  <c:v>476.1</c:v>
                </c:pt>
                <c:pt idx="8655">
                  <c:v>481</c:v>
                </c:pt>
                <c:pt idx="8656">
                  <c:v>478.2</c:v>
                </c:pt>
                <c:pt idx="8657">
                  <c:v>484.4</c:v>
                </c:pt>
                <c:pt idx="8658">
                  <c:v>480.8</c:v>
                </c:pt>
                <c:pt idx="8659">
                  <c:v>482.8</c:v>
                </c:pt>
                <c:pt idx="8660">
                  <c:v>476.9</c:v>
                </c:pt>
                <c:pt idx="8661">
                  <c:v>483.2</c:v>
                </c:pt>
                <c:pt idx="8662">
                  <c:v>473.4</c:v>
                </c:pt>
                <c:pt idx="8663">
                  <c:v>483</c:v>
                </c:pt>
                <c:pt idx="8664">
                  <c:v>477.5</c:v>
                </c:pt>
                <c:pt idx="8665">
                  <c:v>485.5</c:v>
                </c:pt>
                <c:pt idx="8666">
                  <c:v>478.9</c:v>
                </c:pt>
                <c:pt idx="8667">
                  <c:v>471.1</c:v>
                </c:pt>
                <c:pt idx="8668">
                  <c:v>472.8</c:v>
                </c:pt>
                <c:pt idx="8669">
                  <c:v>486.6</c:v>
                </c:pt>
                <c:pt idx="8670">
                  <c:v>468.3</c:v>
                </c:pt>
                <c:pt idx="8671">
                  <c:v>476.5</c:v>
                </c:pt>
                <c:pt idx="8672">
                  <c:v>478.1</c:v>
                </c:pt>
                <c:pt idx="8673">
                  <c:v>479.9</c:v>
                </c:pt>
                <c:pt idx="8674">
                  <c:v>495.1</c:v>
                </c:pt>
                <c:pt idx="8675">
                  <c:v>504.8</c:v>
                </c:pt>
                <c:pt idx="8676">
                  <c:v>500.3</c:v>
                </c:pt>
                <c:pt idx="8677">
                  <c:v>496.2</c:v>
                </c:pt>
                <c:pt idx="8678">
                  <c:v>494.2</c:v>
                </c:pt>
                <c:pt idx="8679">
                  <c:v>483</c:v>
                </c:pt>
                <c:pt idx="8680">
                  <c:v>469.5</c:v>
                </c:pt>
                <c:pt idx="8681">
                  <c:v>484.6</c:v>
                </c:pt>
                <c:pt idx="8682">
                  <c:v>476.7</c:v>
                </c:pt>
                <c:pt idx="8683">
                  <c:v>481.4</c:v>
                </c:pt>
                <c:pt idx="8684">
                  <c:v>485.8</c:v>
                </c:pt>
                <c:pt idx="8685">
                  <c:v>480.8</c:v>
                </c:pt>
                <c:pt idx="8686">
                  <c:v>477.1</c:v>
                </c:pt>
                <c:pt idx="8687">
                  <c:v>473.5</c:v>
                </c:pt>
                <c:pt idx="8688">
                  <c:v>484.7</c:v>
                </c:pt>
                <c:pt idx="8689">
                  <c:v>485.3</c:v>
                </c:pt>
                <c:pt idx="8690">
                  <c:v>494.2</c:v>
                </c:pt>
                <c:pt idx="8691">
                  <c:v>494.9</c:v>
                </c:pt>
                <c:pt idx="8692">
                  <c:v>492.8</c:v>
                </c:pt>
                <c:pt idx="8693">
                  <c:v>496.2</c:v>
                </c:pt>
                <c:pt idx="8694">
                  <c:v>493</c:v>
                </c:pt>
                <c:pt idx="8695">
                  <c:v>476.6</c:v>
                </c:pt>
                <c:pt idx="8696">
                  <c:v>494.2</c:v>
                </c:pt>
                <c:pt idx="8697">
                  <c:v>491</c:v>
                </c:pt>
                <c:pt idx="8698">
                  <c:v>482</c:v>
                </c:pt>
                <c:pt idx="8699">
                  <c:v>476.1</c:v>
                </c:pt>
                <c:pt idx="8700">
                  <c:v>469.9</c:v>
                </c:pt>
                <c:pt idx="8701">
                  <c:v>488.8</c:v>
                </c:pt>
                <c:pt idx="8702">
                  <c:v>497.8</c:v>
                </c:pt>
                <c:pt idx="8703">
                  <c:v>508.5</c:v>
                </c:pt>
                <c:pt idx="8704">
                  <c:v>504.7</c:v>
                </c:pt>
                <c:pt idx="8705">
                  <c:v>506.1</c:v>
                </c:pt>
                <c:pt idx="8706">
                  <c:v>494.6</c:v>
                </c:pt>
                <c:pt idx="8707">
                  <c:v>499.6</c:v>
                </c:pt>
                <c:pt idx="8708">
                  <c:v>490.1</c:v>
                </c:pt>
                <c:pt idx="8709">
                  <c:v>497.9</c:v>
                </c:pt>
                <c:pt idx="8710">
                  <c:v>478.6</c:v>
                </c:pt>
                <c:pt idx="8711">
                  <c:v>495.7</c:v>
                </c:pt>
                <c:pt idx="8712">
                  <c:v>484.5</c:v>
                </c:pt>
                <c:pt idx="8713">
                  <c:v>487.7</c:v>
                </c:pt>
                <c:pt idx="8714">
                  <c:v>491.9</c:v>
                </c:pt>
                <c:pt idx="8715">
                  <c:v>489.7</c:v>
                </c:pt>
                <c:pt idx="8716">
                  <c:v>495.4</c:v>
                </c:pt>
                <c:pt idx="8717">
                  <c:v>486.1</c:v>
                </c:pt>
                <c:pt idx="8718">
                  <c:v>507.8</c:v>
                </c:pt>
                <c:pt idx="8719">
                  <c:v>493.7</c:v>
                </c:pt>
                <c:pt idx="8720">
                  <c:v>517</c:v>
                </c:pt>
                <c:pt idx="8721">
                  <c:v>505.7</c:v>
                </c:pt>
                <c:pt idx="8722">
                  <c:v>506.6</c:v>
                </c:pt>
                <c:pt idx="8723">
                  <c:v>485.6</c:v>
                </c:pt>
                <c:pt idx="8724">
                  <c:v>496.5</c:v>
                </c:pt>
                <c:pt idx="8725">
                  <c:v>491.2</c:v>
                </c:pt>
                <c:pt idx="8726">
                  <c:v>497.5</c:v>
                </c:pt>
                <c:pt idx="8727">
                  <c:v>497.9</c:v>
                </c:pt>
                <c:pt idx="8728">
                  <c:v>496.9</c:v>
                </c:pt>
                <c:pt idx="8729">
                  <c:v>500</c:v>
                </c:pt>
                <c:pt idx="8730">
                  <c:v>490</c:v>
                </c:pt>
                <c:pt idx="8731">
                  <c:v>472.9</c:v>
                </c:pt>
                <c:pt idx="8732">
                  <c:v>494.2</c:v>
                </c:pt>
                <c:pt idx="8733">
                  <c:v>511.7</c:v>
                </c:pt>
                <c:pt idx="8734">
                  <c:v>513.29999999999995</c:v>
                </c:pt>
                <c:pt idx="8735">
                  <c:v>500.5</c:v>
                </c:pt>
                <c:pt idx="8736">
                  <c:v>513.29999999999995</c:v>
                </c:pt>
                <c:pt idx="8737">
                  <c:v>507.3</c:v>
                </c:pt>
                <c:pt idx="8738">
                  <c:v>496.2</c:v>
                </c:pt>
                <c:pt idx="8739">
                  <c:v>491.2</c:v>
                </c:pt>
                <c:pt idx="8740">
                  <c:v>486.6</c:v>
                </c:pt>
                <c:pt idx="8741">
                  <c:v>487.7</c:v>
                </c:pt>
                <c:pt idx="8742">
                  <c:v>488.5</c:v>
                </c:pt>
                <c:pt idx="8743">
                  <c:v>501.7</c:v>
                </c:pt>
                <c:pt idx="8744">
                  <c:v>497.5</c:v>
                </c:pt>
                <c:pt idx="8745">
                  <c:v>485.3</c:v>
                </c:pt>
                <c:pt idx="8746">
                  <c:v>489.5</c:v>
                </c:pt>
                <c:pt idx="8747">
                  <c:v>492.3</c:v>
                </c:pt>
                <c:pt idx="8748">
                  <c:v>501.2</c:v>
                </c:pt>
                <c:pt idx="8749">
                  <c:v>518.79999999999995</c:v>
                </c:pt>
                <c:pt idx="8750">
                  <c:v>521.1</c:v>
                </c:pt>
                <c:pt idx="8751">
                  <c:v>513</c:v>
                </c:pt>
                <c:pt idx="8752">
                  <c:v>513</c:v>
                </c:pt>
                <c:pt idx="8753">
                  <c:v>500</c:v>
                </c:pt>
                <c:pt idx="8754">
                  <c:v>501.2</c:v>
                </c:pt>
                <c:pt idx="8755">
                  <c:v>506.3</c:v>
                </c:pt>
                <c:pt idx="8756">
                  <c:v>502.5</c:v>
                </c:pt>
                <c:pt idx="8757">
                  <c:v>499.1</c:v>
                </c:pt>
                <c:pt idx="8758">
                  <c:v>488.1</c:v>
                </c:pt>
                <c:pt idx="8759">
                  <c:v>503.1</c:v>
                </c:pt>
                <c:pt idx="8760">
                  <c:v>495.1</c:v>
                </c:pt>
                <c:pt idx="8761">
                  <c:v>489.7</c:v>
                </c:pt>
                <c:pt idx="8762">
                  <c:v>499.2</c:v>
                </c:pt>
                <c:pt idx="8763">
                  <c:v>517.4</c:v>
                </c:pt>
                <c:pt idx="8764">
                  <c:v>522.4</c:v>
                </c:pt>
                <c:pt idx="8765">
                  <c:v>525.79999999999995</c:v>
                </c:pt>
                <c:pt idx="8766">
                  <c:v>524.20000000000005</c:v>
                </c:pt>
                <c:pt idx="8767">
                  <c:v>518.20000000000005</c:v>
                </c:pt>
                <c:pt idx="8768">
                  <c:v>511.5</c:v>
                </c:pt>
                <c:pt idx="8769">
                  <c:v>500.7</c:v>
                </c:pt>
                <c:pt idx="8770">
                  <c:v>504.4</c:v>
                </c:pt>
                <c:pt idx="8771">
                  <c:v>493.7</c:v>
                </c:pt>
                <c:pt idx="8772">
                  <c:v>504.2</c:v>
                </c:pt>
                <c:pt idx="8773">
                  <c:v>501.2</c:v>
                </c:pt>
                <c:pt idx="8774">
                  <c:v>503.3</c:v>
                </c:pt>
                <c:pt idx="8775">
                  <c:v>503.1</c:v>
                </c:pt>
                <c:pt idx="8776">
                  <c:v>506</c:v>
                </c:pt>
                <c:pt idx="8777">
                  <c:v>504.6</c:v>
                </c:pt>
                <c:pt idx="8778">
                  <c:v>499.4</c:v>
                </c:pt>
                <c:pt idx="8779">
                  <c:v>492.4</c:v>
                </c:pt>
                <c:pt idx="8780">
                  <c:v>506.3</c:v>
                </c:pt>
                <c:pt idx="8781">
                  <c:v>515.29999999999995</c:v>
                </c:pt>
                <c:pt idx="8782">
                  <c:v>512.9</c:v>
                </c:pt>
                <c:pt idx="8783">
                  <c:v>497.1</c:v>
                </c:pt>
                <c:pt idx="8784">
                  <c:v>510.8</c:v>
                </c:pt>
                <c:pt idx="8785">
                  <c:v>509.1</c:v>
                </c:pt>
                <c:pt idx="8786">
                  <c:v>499</c:v>
                </c:pt>
                <c:pt idx="8787">
                  <c:v>492.7</c:v>
                </c:pt>
                <c:pt idx="8788">
                  <c:v>502.9</c:v>
                </c:pt>
                <c:pt idx="8789">
                  <c:v>504.6</c:v>
                </c:pt>
                <c:pt idx="8790">
                  <c:v>493.4</c:v>
                </c:pt>
                <c:pt idx="8791">
                  <c:v>495.1</c:v>
                </c:pt>
                <c:pt idx="8792">
                  <c:v>500.8</c:v>
                </c:pt>
                <c:pt idx="8793">
                  <c:v>495.8</c:v>
                </c:pt>
                <c:pt idx="8794">
                  <c:v>496</c:v>
                </c:pt>
                <c:pt idx="8795">
                  <c:v>480.6</c:v>
                </c:pt>
                <c:pt idx="8796">
                  <c:v>495.2</c:v>
                </c:pt>
                <c:pt idx="8797">
                  <c:v>493</c:v>
                </c:pt>
                <c:pt idx="8798">
                  <c:v>496.1</c:v>
                </c:pt>
                <c:pt idx="8799">
                  <c:v>497.4</c:v>
                </c:pt>
                <c:pt idx="8800">
                  <c:v>508.7</c:v>
                </c:pt>
                <c:pt idx="8801">
                  <c:v>515.9</c:v>
                </c:pt>
                <c:pt idx="8802">
                  <c:v>508.8</c:v>
                </c:pt>
                <c:pt idx="8803">
                  <c:v>508.4</c:v>
                </c:pt>
                <c:pt idx="8804">
                  <c:v>509.1</c:v>
                </c:pt>
                <c:pt idx="8805">
                  <c:v>509.6</c:v>
                </c:pt>
                <c:pt idx="8806">
                  <c:v>498.8</c:v>
                </c:pt>
                <c:pt idx="8807">
                  <c:v>508.7</c:v>
                </c:pt>
                <c:pt idx="8808">
                  <c:v>506.5</c:v>
                </c:pt>
                <c:pt idx="8809">
                  <c:v>513.70000000000005</c:v>
                </c:pt>
                <c:pt idx="8810">
                  <c:v>525.70000000000005</c:v>
                </c:pt>
                <c:pt idx="8811">
                  <c:v>539.20000000000005</c:v>
                </c:pt>
                <c:pt idx="8812">
                  <c:v>543</c:v>
                </c:pt>
                <c:pt idx="8813">
                  <c:v>543.6</c:v>
                </c:pt>
                <c:pt idx="8814">
                  <c:v>522.6</c:v>
                </c:pt>
                <c:pt idx="8815">
                  <c:v>535.9</c:v>
                </c:pt>
                <c:pt idx="8816">
                  <c:v>531.5</c:v>
                </c:pt>
                <c:pt idx="8817">
                  <c:v>527.6</c:v>
                </c:pt>
                <c:pt idx="8818">
                  <c:v>517.9</c:v>
                </c:pt>
                <c:pt idx="8819">
                  <c:v>517.79999999999995</c:v>
                </c:pt>
                <c:pt idx="8820">
                  <c:v>513.1</c:v>
                </c:pt>
                <c:pt idx="8821">
                  <c:v>512.70000000000005</c:v>
                </c:pt>
                <c:pt idx="8822">
                  <c:v>510.7</c:v>
                </c:pt>
                <c:pt idx="8823">
                  <c:v>506.7</c:v>
                </c:pt>
                <c:pt idx="8824">
                  <c:v>507.5</c:v>
                </c:pt>
                <c:pt idx="8825">
                  <c:v>512.70000000000005</c:v>
                </c:pt>
                <c:pt idx="8826">
                  <c:v>509.6</c:v>
                </c:pt>
                <c:pt idx="8827">
                  <c:v>513.5</c:v>
                </c:pt>
                <c:pt idx="8828">
                  <c:v>509.6</c:v>
                </c:pt>
                <c:pt idx="8829">
                  <c:v>505.1</c:v>
                </c:pt>
                <c:pt idx="8830">
                  <c:v>516</c:v>
                </c:pt>
                <c:pt idx="8831">
                  <c:v>523.29999999999995</c:v>
                </c:pt>
                <c:pt idx="8832">
                  <c:v>522</c:v>
                </c:pt>
                <c:pt idx="8833">
                  <c:v>509.1</c:v>
                </c:pt>
                <c:pt idx="8834">
                  <c:v>504.4</c:v>
                </c:pt>
                <c:pt idx="8835">
                  <c:v>503.8</c:v>
                </c:pt>
                <c:pt idx="8836">
                  <c:v>505</c:v>
                </c:pt>
                <c:pt idx="8837">
                  <c:v>501.9</c:v>
                </c:pt>
                <c:pt idx="8838">
                  <c:v>500.6</c:v>
                </c:pt>
                <c:pt idx="8839">
                  <c:v>487.3</c:v>
                </c:pt>
                <c:pt idx="8840">
                  <c:v>479.1</c:v>
                </c:pt>
                <c:pt idx="8841">
                  <c:v>478.5</c:v>
                </c:pt>
                <c:pt idx="8842">
                  <c:v>489.5</c:v>
                </c:pt>
                <c:pt idx="8843">
                  <c:v>491.4</c:v>
                </c:pt>
                <c:pt idx="8844">
                  <c:v>482.7</c:v>
                </c:pt>
                <c:pt idx="8845">
                  <c:v>494.6</c:v>
                </c:pt>
                <c:pt idx="8846">
                  <c:v>495.7</c:v>
                </c:pt>
                <c:pt idx="8847">
                  <c:v>490.5</c:v>
                </c:pt>
                <c:pt idx="8848">
                  <c:v>492.3</c:v>
                </c:pt>
                <c:pt idx="8849">
                  <c:v>483.7</c:v>
                </c:pt>
                <c:pt idx="8850">
                  <c:v>506.3</c:v>
                </c:pt>
                <c:pt idx="8851">
                  <c:v>514</c:v>
                </c:pt>
                <c:pt idx="8852">
                  <c:v>513.70000000000005</c:v>
                </c:pt>
                <c:pt idx="8853">
                  <c:v>524.4</c:v>
                </c:pt>
                <c:pt idx="8854">
                  <c:v>529.70000000000005</c:v>
                </c:pt>
                <c:pt idx="8855">
                  <c:v>531.5</c:v>
                </c:pt>
                <c:pt idx="8856">
                  <c:v>529</c:v>
                </c:pt>
                <c:pt idx="8857">
                  <c:v>533.70000000000005</c:v>
                </c:pt>
                <c:pt idx="8858">
                  <c:v>529.6</c:v>
                </c:pt>
                <c:pt idx="8859">
                  <c:v>523.4</c:v>
                </c:pt>
                <c:pt idx="8860">
                  <c:v>511.1</c:v>
                </c:pt>
                <c:pt idx="8861">
                  <c:v>492.8</c:v>
                </c:pt>
                <c:pt idx="8862">
                  <c:v>509.6</c:v>
                </c:pt>
                <c:pt idx="8863">
                  <c:v>516.20000000000005</c:v>
                </c:pt>
                <c:pt idx="8864">
                  <c:v>516.6</c:v>
                </c:pt>
                <c:pt idx="8865">
                  <c:v>532.29999999999995</c:v>
                </c:pt>
                <c:pt idx="8866">
                  <c:v>540.9</c:v>
                </c:pt>
                <c:pt idx="8867">
                  <c:v>539.79999999999995</c:v>
                </c:pt>
                <c:pt idx="8868">
                  <c:v>532</c:v>
                </c:pt>
                <c:pt idx="8869">
                  <c:v>533.70000000000005</c:v>
                </c:pt>
                <c:pt idx="8870">
                  <c:v>506.1</c:v>
                </c:pt>
                <c:pt idx="8871">
                  <c:v>517.5</c:v>
                </c:pt>
                <c:pt idx="8872">
                  <c:v>521.29999999999995</c:v>
                </c:pt>
                <c:pt idx="8873">
                  <c:v>505.1</c:v>
                </c:pt>
                <c:pt idx="8874">
                  <c:v>507.5</c:v>
                </c:pt>
                <c:pt idx="8875">
                  <c:v>495</c:v>
                </c:pt>
                <c:pt idx="8876">
                  <c:v>508</c:v>
                </c:pt>
                <c:pt idx="8877">
                  <c:v>496.2</c:v>
                </c:pt>
                <c:pt idx="8878">
                  <c:v>477.5</c:v>
                </c:pt>
                <c:pt idx="8879">
                  <c:v>469.7</c:v>
                </c:pt>
                <c:pt idx="8880">
                  <c:v>486</c:v>
                </c:pt>
                <c:pt idx="8881">
                  <c:v>490.5</c:v>
                </c:pt>
                <c:pt idx="8882">
                  <c:v>488.5</c:v>
                </c:pt>
                <c:pt idx="8883">
                  <c:v>485.9</c:v>
                </c:pt>
                <c:pt idx="8884">
                  <c:v>475.8</c:v>
                </c:pt>
                <c:pt idx="8885">
                  <c:v>496.1</c:v>
                </c:pt>
                <c:pt idx="8886">
                  <c:v>488.2</c:v>
                </c:pt>
                <c:pt idx="8887">
                  <c:v>484.3</c:v>
                </c:pt>
                <c:pt idx="8888">
                  <c:v>505.5</c:v>
                </c:pt>
                <c:pt idx="8889">
                  <c:v>513.79999999999995</c:v>
                </c:pt>
                <c:pt idx="8890">
                  <c:v>523</c:v>
                </c:pt>
                <c:pt idx="8891">
                  <c:v>520.70000000000005</c:v>
                </c:pt>
                <c:pt idx="8892">
                  <c:v>512.70000000000005</c:v>
                </c:pt>
                <c:pt idx="8893">
                  <c:v>525.29999999999995</c:v>
                </c:pt>
                <c:pt idx="8894">
                  <c:v>523.5</c:v>
                </c:pt>
                <c:pt idx="8895">
                  <c:v>516.9</c:v>
                </c:pt>
                <c:pt idx="8896">
                  <c:v>514</c:v>
                </c:pt>
                <c:pt idx="8897">
                  <c:v>517</c:v>
                </c:pt>
                <c:pt idx="8898">
                  <c:v>508.1</c:v>
                </c:pt>
                <c:pt idx="8899">
                  <c:v>509.6</c:v>
                </c:pt>
                <c:pt idx="8900">
                  <c:v>507.1</c:v>
                </c:pt>
                <c:pt idx="8901">
                  <c:v>506.5</c:v>
                </c:pt>
                <c:pt idx="8902">
                  <c:v>488.1</c:v>
                </c:pt>
                <c:pt idx="8903">
                  <c:v>498.4</c:v>
                </c:pt>
                <c:pt idx="8904">
                  <c:v>481.5</c:v>
                </c:pt>
                <c:pt idx="8905">
                  <c:v>477.2</c:v>
                </c:pt>
                <c:pt idx="8906">
                  <c:v>469.1</c:v>
                </c:pt>
                <c:pt idx="8907">
                  <c:v>478.3</c:v>
                </c:pt>
                <c:pt idx="8908">
                  <c:v>478.7</c:v>
                </c:pt>
                <c:pt idx="8909">
                  <c:v>485.2</c:v>
                </c:pt>
                <c:pt idx="8910">
                  <c:v>476</c:v>
                </c:pt>
                <c:pt idx="8911">
                  <c:v>479.8</c:v>
                </c:pt>
                <c:pt idx="8912">
                  <c:v>474.8</c:v>
                </c:pt>
                <c:pt idx="8913">
                  <c:v>469.4</c:v>
                </c:pt>
                <c:pt idx="8914">
                  <c:v>475.7</c:v>
                </c:pt>
                <c:pt idx="8915">
                  <c:v>467.2</c:v>
                </c:pt>
                <c:pt idx="8916">
                  <c:v>477.7</c:v>
                </c:pt>
                <c:pt idx="8917">
                  <c:v>483.1</c:v>
                </c:pt>
                <c:pt idx="8918">
                  <c:v>483.6</c:v>
                </c:pt>
                <c:pt idx="8919">
                  <c:v>478.5</c:v>
                </c:pt>
                <c:pt idx="8920">
                  <c:v>491.7</c:v>
                </c:pt>
                <c:pt idx="8921">
                  <c:v>486.3</c:v>
                </c:pt>
                <c:pt idx="8922">
                  <c:v>487.1</c:v>
                </c:pt>
                <c:pt idx="8923">
                  <c:v>488.3</c:v>
                </c:pt>
                <c:pt idx="8924">
                  <c:v>484.5</c:v>
                </c:pt>
                <c:pt idx="8925">
                  <c:v>471.5</c:v>
                </c:pt>
                <c:pt idx="8926">
                  <c:v>479.9</c:v>
                </c:pt>
                <c:pt idx="8927">
                  <c:v>480.4</c:v>
                </c:pt>
                <c:pt idx="8928">
                  <c:v>479.3</c:v>
                </c:pt>
                <c:pt idx="8929">
                  <c:v>480.2</c:v>
                </c:pt>
                <c:pt idx="8930">
                  <c:v>480.2</c:v>
                </c:pt>
                <c:pt idx="8931">
                  <c:v>476</c:v>
                </c:pt>
                <c:pt idx="8932">
                  <c:v>476.3</c:v>
                </c:pt>
                <c:pt idx="8933">
                  <c:v>478.2</c:v>
                </c:pt>
                <c:pt idx="8934">
                  <c:v>471.5</c:v>
                </c:pt>
                <c:pt idx="8935">
                  <c:v>470.9</c:v>
                </c:pt>
                <c:pt idx="8936">
                  <c:v>480.2</c:v>
                </c:pt>
                <c:pt idx="8937">
                  <c:v>477</c:v>
                </c:pt>
                <c:pt idx="8938">
                  <c:v>475.9</c:v>
                </c:pt>
                <c:pt idx="8939">
                  <c:v>480.4</c:v>
                </c:pt>
                <c:pt idx="8940">
                  <c:v>480.5</c:v>
                </c:pt>
                <c:pt idx="8941">
                  <c:v>483.1</c:v>
                </c:pt>
                <c:pt idx="8942">
                  <c:v>484.5</c:v>
                </c:pt>
                <c:pt idx="8943">
                  <c:v>471</c:v>
                </c:pt>
                <c:pt idx="8944">
                  <c:v>482.6</c:v>
                </c:pt>
                <c:pt idx="8945">
                  <c:v>484.4</c:v>
                </c:pt>
                <c:pt idx="8946">
                  <c:v>483.4</c:v>
                </c:pt>
                <c:pt idx="8947">
                  <c:v>486</c:v>
                </c:pt>
                <c:pt idx="8948">
                  <c:v>488.3</c:v>
                </c:pt>
                <c:pt idx="8949">
                  <c:v>485.5</c:v>
                </c:pt>
                <c:pt idx="8950">
                  <c:v>485.8</c:v>
                </c:pt>
                <c:pt idx="8951">
                  <c:v>487.9</c:v>
                </c:pt>
                <c:pt idx="8952">
                  <c:v>484.4</c:v>
                </c:pt>
                <c:pt idx="8953">
                  <c:v>500.9</c:v>
                </c:pt>
                <c:pt idx="8954">
                  <c:v>497.6</c:v>
                </c:pt>
                <c:pt idx="8955">
                  <c:v>508.4</c:v>
                </c:pt>
                <c:pt idx="8956">
                  <c:v>504.9</c:v>
                </c:pt>
                <c:pt idx="8957">
                  <c:v>510</c:v>
                </c:pt>
                <c:pt idx="8958">
                  <c:v>508.6</c:v>
                </c:pt>
                <c:pt idx="8959">
                  <c:v>505.4</c:v>
                </c:pt>
                <c:pt idx="8960">
                  <c:v>486.1</c:v>
                </c:pt>
                <c:pt idx="8961">
                  <c:v>504</c:v>
                </c:pt>
                <c:pt idx="8962">
                  <c:v>502.1</c:v>
                </c:pt>
                <c:pt idx="8963">
                  <c:v>496.9</c:v>
                </c:pt>
                <c:pt idx="8964">
                  <c:v>491.8</c:v>
                </c:pt>
                <c:pt idx="8965">
                  <c:v>492.8</c:v>
                </c:pt>
                <c:pt idx="8966">
                  <c:v>481.2</c:v>
                </c:pt>
                <c:pt idx="8967">
                  <c:v>476.5</c:v>
                </c:pt>
                <c:pt idx="8968">
                  <c:v>479.9</c:v>
                </c:pt>
                <c:pt idx="8969">
                  <c:v>471.1</c:v>
                </c:pt>
                <c:pt idx="8970">
                  <c:v>492.4</c:v>
                </c:pt>
                <c:pt idx="8971">
                  <c:v>482.5</c:v>
                </c:pt>
                <c:pt idx="8972">
                  <c:v>491</c:v>
                </c:pt>
                <c:pt idx="8973">
                  <c:v>480.2</c:v>
                </c:pt>
                <c:pt idx="8974">
                  <c:v>471</c:v>
                </c:pt>
                <c:pt idx="8975">
                  <c:v>487.3</c:v>
                </c:pt>
                <c:pt idx="8976">
                  <c:v>484.9</c:v>
                </c:pt>
                <c:pt idx="8977">
                  <c:v>474.8</c:v>
                </c:pt>
                <c:pt idx="8978">
                  <c:v>489.1</c:v>
                </c:pt>
                <c:pt idx="8979">
                  <c:v>485.8</c:v>
                </c:pt>
                <c:pt idx="8980">
                  <c:v>478</c:v>
                </c:pt>
                <c:pt idx="8981">
                  <c:v>487.6</c:v>
                </c:pt>
                <c:pt idx="8982">
                  <c:v>470.8</c:v>
                </c:pt>
                <c:pt idx="8983">
                  <c:v>477.9</c:v>
                </c:pt>
                <c:pt idx="8984">
                  <c:v>492</c:v>
                </c:pt>
                <c:pt idx="8985">
                  <c:v>507</c:v>
                </c:pt>
                <c:pt idx="8986">
                  <c:v>509.9</c:v>
                </c:pt>
                <c:pt idx="8987">
                  <c:v>514.20000000000005</c:v>
                </c:pt>
                <c:pt idx="8988">
                  <c:v>520.5</c:v>
                </c:pt>
                <c:pt idx="8989">
                  <c:v>519.9</c:v>
                </c:pt>
                <c:pt idx="8990">
                  <c:v>506.3</c:v>
                </c:pt>
                <c:pt idx="8991">
                  <c:v>513.79999999999995</c:v>
                </c:pt>
                <c:pt idx="8992">
                  <c:v>511.4</c:v>
                </c:pt>
                <c:pt idx="8993">
                  <c:v>497.3</c:v>
                </c:pt>
                <c:pt idx="8994">
                  <c:v>498.4</c:v>
                </c:pt>
                <c:pt idx="8995">
                  <c:v>486.8</c:v>
                </c:pt>
                <c:pt idx="8996">
                  <c:v>496.4</c:v>
                </c:pt>
                <c:pt idx="8997">
                  <c:v>500.2</c:v>
                </c:pt>
                <c:pt idx="8998">
                  <c:v>481.6</c:v>
                </c:pt>
                <c:pt idx="8999">
                  <c:v>481.3</c:v>
                </c:pt>
                <c:pt idx="9000">
                  <c:v>502.8</c:v>
                </c:pt>
                <c:pt idx="9001">
                  <c:v>511.8</c:v>
                </c:pt>
                <c:pt idx="9002">
                  <c:v>519.1</c:v>
                </c:pt>
                <c:pt idx="9003">
                  <c:v>527.20000000000005</c:v>
                </c:pt>
                <c:pt idx="9004">
                  <c:v>529.1</c:v>
                </c:pt>
                <c:pt idx="9005">
                  <c:v>528</c:v>
                </c:pt>
                <c:pt idx="9006">
                  <c:v>533.70000000000005</c:v>
                </c:pt>
                <c:pt idx="9007">
                  <c:v>531.6</c:v>
                </c:pt>
                <c:pt idx="9008">
                  <c:v>519.5</c:v>
                </c:pt>
                <c:pt idx="9009">
                  <c:v>511.6</c:v>
                </c:pt>
                <c:pt idx="9010">
                  <c:v>510.3</c:v>
                </c:pt>
                <c:pt idx="9011">
                  <c:v>504.9</c:v>
                </c:pt>
                <c:pt idx="9012">
                  <c:v>490.8</c:v>
                </c:pt>
                <c:pt idx="9013">
                  <c:v>489.7</c:v>
                </c:pt>
                <c:pt idx="9014">
                  <c:v>503.7</c:v>
                </c:pt>
                <c:pt idx="9015">
                  <c:v>505.1</c:v>
                </c:pt>
                <c:pt idx="9016">
                  <c:v>525.20000000000005</c:v>
                </c:pt>
                <c:pt idx="9017">
                  <c:v>507.1</c:v>
                </c:pt>
                <c:pt idx="9018">
                  <c:v>532.29999999999995</c:v>
                </c:pt>
                <c:pt idx="9019">
                  <c:v>528.4</c:v>
                </c:pt>
                <c:pt idx="9020">
                  <c:v>523.70000000000005</c:v>
                </c:pt>
                <c:pt idx="9021">
                  <c:v>520.20000000000005</c:v>
                </c:pt>
                <c:pt idx="9022">
                  <c:v>514.70000000000005</c:v>
                </c:pt>
                <c:pt idx="9023">
                  <c:v>513.70000000000005</c:v>
                </c:pt>
                <c:pt idx="9024">
                  <c:v>508</c:v>
                </c:pt>
                <c:pt idx="9025">
                  <c:v>509.5</c:v>
                </c:pt>
                <c:pt idx="9026">
                  <c:v>501</c:v>
                </c:pt>
                <c:pt idx="9027">
                  <c:v>492.2</c:v>
                </c:pt>
                <c:pt idx="9028">
                  <c:v>495.8</c:v>
                </c:pt>
                <c:pt idx="9029">
                  <c:v>479.5</c:v>
                </c:pt>
                <c:pt idx="9030">
                  <c:v>503.4</c:v>
                </c:pt>
                <c:pt idx="9031">
                  <c:v>487.6</c:v>
                </c:pt>
                <c:pt idx="9032">
                  <c:v>492.2</c:v>
                </c:pt>
                <c:pt idx="9033">
                  <c:v>490.3</c:v>
                </c:pt>
                <c:pt idx="9034">
                  <c:v>495.1</c:v>
                </c:pt>
                <c:pt idx="9035">
                  <c:v>492</c:v>
                </c:pt>
                <c:pt idx="9036">
                  <c:v>493.5</c:v>
                </c:pt>
                <c:pt idx="9037">
                  <c:v>510.2</c:v>
                </c:pt>
                <c:pt idx="9038">
                  <c:v>522.70000000000005</c:v>
                </c:pt>
                <c:pt idx="9039">
                  <c:v>521.20000000000005</c:v>
                </c:pt>
                <c:pt idx="9040">
                  <c:v>527.5</c:v>
                </c:pt>
                <c:pt idx="9041">
                  <c:v>514.9</c:v>
                </c:pt>
                <c:pt idx="9042">
                  <c:v>536.1</c:v>
                </c:pt>
                <c:pt idx="9043">
                  <c:v>516.6</c:v>
                </c:pt>
                <c:pt idx="9044">
                  <c:v>540.29999999999995</c:v>
                </c:pt>
                <c:pt idx="9045">
                  <c:v>533.20000000000005</c:v>
                </c:pt>
                <c:pt idx="9046">
                  <c:v>535</c:v>
                </c:pt>
                <c:pt idx="9047">
                  <c:v>528.9</c:v>
                </c:pt>
                <c:pt idx="9048">
                  <c:v>511.3</c:v>
                </c:pt>
                <c:pt idx="9049">
                  <c:v>516.20000000000005</c:v>
                </c:pt>
                <c:pt idx="9050">
                  <c:v>513</c:v>
                </c:pt>
                <c:pt idx="9051">
                  <c:v>510.7</c:v>
                </c:pt>
                <c:pt idx="9052">
                  <c:v>499.6</c:v>
                </c:pt>
                <c:pt idx="9053">
                  <c:v>494</c:v>
                </c:pt>
                <c:pt idx="9054">
                  <c:v>486.3</c:v>
                </c:pt>
                <c:pt idx="9055">
                  <c:v>495.3</c:v>
                </c:pt>
                <c:pt idx="9056">
                  <c:v>503.2</c:v>
                </c:pt>
                <c:pt idx="9057">
                  <c:v>503.7</c:v>
                </c:pt>
                <c:pt idx="9058">
                  <c:v>503.1</c:v>
                </c:pt>
                <c:pt idx="9059">
                  <c:v>499.1</c:v>
                </c:pt>
                <c:pt idx="9060">
                  <c:v>495.8</c:v>
                </c:pt>
                <c:pt idx="9061">
                  <c:v>498.1</c:v>
                </c:pt>
                <c:pt idx="9062">
                  <c:v>501</c:v>
                </c:pt>
                <c:pt idx="9063">
                  <c:v>501.3</c:v>
                </c:pt>
                <c:pt idx="9064">
                  <c:v>505.2</c:v>
                </c:pt>
                <c:pt idx="9065">
                  <c:v>507.1</c:v>
                </c:pt>
                <c:pt idx="9066">
                  <c:v>507.1</c:v>
                </c:pt>
                <c:pt idx="9067">
                  <c:v>507.8</c:v>
                </c:pt>
                <c:pt idx="9068">
                  <c:v>512.70000000000005</c:v>
                </c:pt>
                <c:pt idx="9069">
                  <c:v>505.8</c:v>
                </c:pt>
                <c:pt idx="9070">
                  <c:v>507.8</c:v>
                </c:pt>
                <c:pt idx="9071">
                  <c:v>490.5</c:v>
                </c:pt>
                <c:pt idx="9072">
                  <c:v>496.7</c:v>
                </c:pt>
                <c:pt idx="9073">
                  <c:v>495.7</c:v>
                </c:pt>
                <c:pt idx="9074">
                  <c:v>473.2</c:v>
                </c:pt>
                <c:pt idx="9075">
                  <c:v>472.5</c:v>
                </c:pt>
                <c:pt idx="9076">
                  <c:v>487.1</c:v>
                </c:pt>
                <c:pt idx="9077">
                  <c:v>490.8</c:v>
                </c:pt>
                <c:pt idx="9078">
                  <c:v>487.1</c:v>
                </c:pt>
                <c:pt idx="9079">
                  <c:v>510.4</c:v>
                </c:pt>
                <c:pt idx="9080">
                  <c:v>521.79999999999995</c:v>
                </c:pt>
                <c:pt idx="9081">
                  <c:v>520.9</c:v>
                </c:pt>
                <c:pt idx="9082">
                  <c:v>516.70000000000005</c:v>
                </c:pt>
                <c:pt idx="9083">
                  <c:v>510.9</c:v>
                </c:pt>
                <c:pt idx="9084">
                  <c:v>509.5</c:v>
                </c:pt>
                <c:pt idx="9085">
                  <c:v>507.9</c:v>
                </c:pt>
                <c:pt idx="9086">
                  <c:v>513.29999999999995</c:v>
                </c:pt>
                <c:pt idx="9087">
                  <c:v>522.9</c:v>
                </c:pt>
                <c:pt idx="9088">
                  <c:v>506.9</c:v>
                </c:pt>
                <c:pt idx="9089">
                  <c:v>520.79999999999995</c:v>
                </c:pt>
                <c:pt idx="9090">
                  <c:v>516.79999999999995</c:v>
                </c:pt>
                <c:pt idx="9091">
                  <c:v>510.8</c:v>
                </c:pt>
                <c:pt idx="9092">
                  <c:v>486.3</c:v>
                </c:pt>
                <c:pt idx="9093">
                  <c:v>492.9</c:v>
                </c:pt>
                <c:pt idx="9094">
                  <c:v>502.7</c:v>
                </c:pt>
                <c:pt idx="9095">
                  <c:v>509.9</c:v>
                </c:pt>
                <c:pt idx="9096">
                  <c:v>507.4</c:v>
                </c:pt>
                <c:pt idx="9097">
                  <c:v>507.4</c:v>
                </c:pt>
                <c:pt idx="9098">
                  <c:v>503</c:v>
                </c:pt>
                <c:pt idx="9099">
                  <c:v>501.7</c:v>
                </c:pt>
                <c:pt idx="9100">
                  <c:v>514.29999999999995</c:v>
                </c:pt>
                <c:pt idx="9101">
                  <c:v>528.79999999999995</c:v>
                </c:pt>
                <c:pt idx="9102">
                  <c:v>530</c:v>
                </c:pt>
                <c:pt idx="9103">
                  <c:v>525.29999999999995</c:v>
                </c:pt>
                <c:pt idx="9104">
                  <c:v>497.3</c:v>
                </c:pt>
                <c:pt idx="9105">
                  <c:v>507.4</c:v>
                </c:pt>
                <c:pt idx="9106">
                  <c:v>513.70000000000005</c:v>
                </c:pt>
                <c:pt idx="9107">
                  <c:v>514.1</c:v>
                </c:pt>
                <c:pt idx="9108">
                  <c:v>498.9</c:v>
                </c:pt>
                <c:pt idx="9109">
                  <c:v>510.6</c:v>
                </c:pt>
                <c:pt idx="9110">
                  <c:v>508.2</c:v>
                </c:pt>
                <c:pt idx="9111">
                  <c:v>510.6</c:v>
                </c:pt>
                <c:pt idx="9112">
                  <c:v>506.6</c:v>
                </c:pt>
                <c:pt idx="9113">
                  <c:v>510.4</c:v>
                </c:pt>
                <c:pt idx="9114">
                  <c:v>524.9</c:v>
                </c:pt>
                <c:pt idx="9115">
                  <c:v>530.29999999999995</c:v>
                </c:pt>
                <c:pt idx="9116">
                  <c:v>519.1</c:v>
                </c:pt>
                <c:pt idx="9117">
                  <c:v>524</c:v>
                </c:pt>
                <c:pt idx="9118">
                  <c:v>521.6</c:v>
                </c:pt>
                <c:pt idx="9119">
                  <c:v>524.5</c:v>
                </c:pt>
                <c:pt idx="9120">
                  <c:v>515.6</c:v>
                </c:pt>
                <c:pt idx="9121">
                  <c:v>515</c:v>
                </c:pt>
                <c:pt idx="9122">
                  <c:v>515.79999999999995</c:v>
                </c:pt>
                <c:pt idx="9123">
                  <c:v>511.7</c:v>
                </c:pt>
                <c:pt idx="9124">
                  <c:v>517.4</c:v>
                </c:pt>
                <c:pt idx="9125">
                  <c:v>524.79999999999995</c:v>
                </c:pt>
                <c:pt idx="9126">
                  <c:v>529.4</c:v>
                </c:pt>
                <c:pt idx="9127">
                  <c:v>532.70000000000005</c:v>
                </c:pt>
                <c:pt idx="9128">
                  <c:v>540.6</c:v>
                </c:pt>
                <c:pt idx="9129">
                  <c:v>546.79999999999995</c:v>
                </c:pt>
                <c:pt idx="9130">
                  <c:v>539</c:v>
                </c:pt>
                <c:pt idx="9131">
                  <c:v>521</c:v>
                </c:pt>
                <c:pt idx="9132">
                  <c:v>539.6</c:v>
                </c:pt>
                <c:pt idx="9133">
                  <c:v>538.9</c:v>
                </c:pt>
                <c:pt idx="9134">
                  <c:v>533.70000000000005</c:v>
                </c:pt>
                <c:pt idx="9135">
                  <c:v>530.70000000000005</c:v>
                </c:pt>
                <c:pt idx="9136">
                  <c:v>509.7</c:v>
                </c:pt>
                <c:pt idx="9137">
                  <c:v>500.2</c:v>
                </c:pt>
                <c:pt idx="9138">
                  <c:v>511.3</c:v>
                </c:pt>
                <c:pt idx="9139">
                  <c:v>500.1</c:v>
                </c:pt>
                <c:pt idx="9140">
                  <c:v>507</c:v>
                </c:pt>
                <c:pt idx="9141">
                  <c:v>503.2</c:v>
                </c:pt>
                <c:pt idx="9142">
                  <c:v>497.8</c:v>
                </c:pt>
                <c:pt idx="9143">
                  <c:v>510.9</c:v>
                </c:pt>
                <c:pt idx="9144">
                  <c:v>503.1</c:v>
                </c:pt>
                <c:pt idx="9145">
                  <c:v>506.4</c:v>
                </c:pt>
                <c:pt idx="9146">
                  <c:v>510</c:v>
                </c:pt>
                <c:pt idx="9147">
                  <c:v>510.4</c:v>
                </c:pt>
                <c:pt idx="9148">
                  <c:v>502.4</c:v>
                </c:pt>
                <c:pt idx="9149">
                  <c:v>502.1</c:v>
                </c:pt>
                <c:pt idx="9150">
                  <c:v>501.5</c:v>
                </c:pt>
                <c:pt idx="9151">
                  <c:v>507.4</c:v>
                </c:pt>
                <c:pt idx="9152">
                  <c:v>488.5</c:v>
                </c:pt>
                <c:pt idx="9153">
                  <c:v>499.6</c:v>
                </c:pt>
                <c:pt idx="9154">
                  <c:v>483.4</c:v>
                </c:pt>
                <c:pt idx="9155">
                  <c:v>508</c:v>
                </c:pt>
                <c:pt idx="9156">
                  <c:v>496.4</c:v>
                </c:pt>
                <c:pt idx="9157">
                  <c:v>494.7</c:v>
                </c:pt>
                <c:pt idx="9158">
                  <c:v>509</c:v>
                </c:pt>
                <c:pt idx="9159">
                  <c:v>510</c:v>
                </c:pt>
                <c:pt idx="9160">
                  <c:v>513.29999999999995</c:v>
                </c:pt>
                <c:pt idx="9161">
                  <c:v>519.9</c:v>
                </c:pt>
                <c:pt idx="9162">
                  <c:v>526.5</c:v>
                </c:pt>
                <c:pt idx="9163">
                  <c:v>531.1</c:v>
                </c:pt>
                <c:pt idx="9164">
                  <c:v>539.6</c:v>
                </c:pt>
                <c:pt idx="9165">
                  <c:v>541.6</c:v>
                </c:pt>
                <c:pt idx="9166">
                  <c:v>546.20000000000005</c:v>
                </c:pt>
                <c:pt idx="9167">
                  <c:v>559.29999999999995</c:v>
                </c:pt>
                <c:pt idx="9168">
                  <c:v>551.1</c:v>
                </c:pt>
                <c:pt idx="9169">
                  <c:v>549.79999999999995</c:v>
                </c:pt>
                <c:pt idx="9170">
                  <c:v>533.6</c:v>
                </c:pt>
                <c:pt idx="9171">
                  <c:v>523.79999999999995</c:v>
                </c:pt>
                <c:pt idx="9172">
                  <c:v>510.7</c:v>
                </c:pt>
                <c:pt idx="9173">
                  <c:v>513</c:v>
                </c:pt>
                <c:pt idx="9174">
                  <c:v>512.70000000000005</c:v>
                </c:pt>
                <c:pt idx="9175">
                  <c:v>514</c:v>
                </c:pt>
                <c:pt idx="9176">
                  <c:v>502.2</c:v>
                </c:pt>
                <c:pt idx="9177">
                  <c:v>524.20000000000005</c:v>
                </c:pt>
                <c:pt idx="9178">
                  <c:v>530</c:v>
                </c:pt>
                <c:pt idx="9179">
                  <c:v>540.70000000000005</c:v>
                </c:pt>
                <c:pt idx="9180">
                  <c:v>550.5</c:v>
                </c:pt>
                <c:pt idx="9181">
                  <c:v>551.1</c:v>
                </c:pt>
                <c:pt idx="9182">
                  <c:v>518.1</c:v>
                </c:pt>
                <c:pt idx="9183">
                  <c:v>528.20000000000005</c:v>
                </c:pt>
                <c:pt idx="9184">
                  <c:v>515</c:v>
                </c:pt>
                <c:pt idx="9185">
                  <c:v>520.9</c:v>
                </c:pt>
                <c:pt idx="9186">
                  <c:v>514.6</c:v>
                </c:pt>
                <c:pt idx="9187">
                  <c:v>509.4</c:v>
                </c:pt>
                <c:pt idx="9188">
                  <c:v>514.9</c:v>
                </c:pt>
                <c:pt idx="9189">
                  <c:v>510</c:v>
                </c:pt>
                <c:pt idx="9190">
                  <c:v>514</c:v>
                </c:pt>
                <c:pt idx="9191">
                  <c:v>511.9</c:v>
                </c:pt>
                <c:pt idx="9192">
                  <c:v>496.5</c:v>
                </c:pt>
                <c:pt idx="9193">
                  <c:v>511.7</c:v>
                </c:pt>
                <c:pt idx="9194">
                  <c:v>510.1</c:v>
                </c:pt>
                <c:pt idx="9195">
                  <c:v>521.5</c:v>
                </c:pt>
                <c:pt idx="9196">
                  <c:v>507</c:v>
                </c:pt>
                <c:pt idx="9197">
                  <c:v>515</c:v>
                </c:pt>
                <c:pt idx="9198">
                  <c:v>518.6</c:v>
                </c:pt>
                <c:pt idx="9199">
                  <c:v>511.3</c:v>
                </c:pt>
                <c:pt idx="9200">
                  <c:v>514</c:v>
                </c:pt>
                <c:pt idx="9201">
                  <c:v>520.9</c:v>
                </c:pt>
                <c:pt idx="9202">
                  <c:v>513</c:v>
                </c:pt>
                <c:pt idx="9203">
                  <c:v>510</c:v>
                </c:pt>
                <c:pt idx="9204">
                  <c:v>510</c:v>
                </c:pt>
                <c:pt idx="9205">
                  <c:v>492.8</c:v>
                </c:pt>
                <c:pt idx="9206">
                  <c:v>510</c:v>
                </c:pt>
                <c:pt idx="9207">
                  <c:v>504.7</c:v>
                </c:pt>
                <c:pt idx="9208">
                  <c:v>499.5</c:v>
                </c:pt>
                <c:pt idx="9209">
                  <c:v>494.2</c:v>
                </c:pt>
                <c:pt idx="9210">
                  <c:v>499.1</c:v>
                </c:pt>
                <c:pt idx="9211">
                  <c:v>487.4</c:v>
                </c:pt>
                <c:pt idx="9212">
                  <c:v>489.5</c:v>
                </c:pt>
                <c:pt idx="9213">
                  <c:v>504.4</c:v>
                </c:pt>
                <c:pt idx="9214">
                  <c:v>496.6</c:v>
                </c:pt>
                <c:pt idx="9215">
                  <c:v>494.3</c:v>
                </c:pt>
                <c:pt idx="9216">
                  <c:v>501</c:v>
                </c:pt>
                <c:pt idx="9217">
                  <c:v>501.8</c:v>
                </c:pt>
                <c:pt idx="9218">
                  <c:v>512.9</c:v>
                </c:pt>
                <c:pt idx="9219">
                  <c:v>507.4</c:v>
                </c:pt>
                <c:pt idx="9220">
                  <c:v>505.3</c:v>
                </c:pt>
                <c:pt idx="9221">
                  <c:v>504.2</c:v>
                </c:pt>
                <c:pt idx="9222">
                  <c:v>515.29999999999995</c:v>
                </c:pt>
                <c:pt idx="9223">
                  <c:v>509.3</c:v>
                </c:pt>
                <c:pt idx="9224">
                  <c:v>509</c:v>
                </c:pt>
                <c:pt idx="9225">
                  <c:v>503.8</c:v>
                </c:pt>
                <c:pt idx="9226">
                  <c:v>501.8</c:v>
                </c:pt>
                <c:pt idx="9227">
                  <c:v>505.2</c:v>
                </c:pt>
                <c:pt idx="9228">
                  <c:v>511.9</c:v>
                </c:pt>
                <c:pt idx="9229">
                  <c:v>511.3</c:v>
                </c:pt>
                <c:pt idx="9230">
                  <c:v>512.9</c:v>
                </c:pt>
                <c:pt idx="9231">
                  <c:v>507.4</c:v>
                </c:pt>
                <c:pt idx="9232">
                  <c:v>509.4</c:v>
                </c:pt>
                <c:pt idx="9233">
                  <c:v>505.1</c:v>
                </c:pt>
                <c:pt idx="9234">
                  <c:v>502.8</c:v>
                </c:pt>
                <c:pt idx="9235">
                  <c:v>502.8</c:v>
                </c:pt>
                <c:pt idx="9236">
                  <c:v>506</c:v>
                </c:pt>
                <c:pt idx="9237">
                  <c:v>504.8</c:v>
                </c:pt>
                <c:pt idx="9238">
                  <c:v>492.9</c:v>
                </c:pt>
                <c:pt idx="9239">
                  <c:v>487.4</c:v>
                </c:pt>
                <c:pt idx="9240">
                  <c:v>509.3</c:v>
                </c:pt>
                <c:pt idx="9241">
                  <c:v>500.1</c:v>
                </c:pt>
                <c:pt idx="9242">
                  <c:v>498.3</c:v>
                </c:pt>
                <c:pt idx="9243">
                  <c:v>508</c:v>
                </c:pt>
                <c:pt idx="9244">
                  <c:v>502.8</c:v>
                </c:pt>
                <c:pt idx="9245">
                  <c:v>506.1</c:v>
                </c:pt>
                <c:pt idx="9246">
                  <c:v>504.8</c:v>
                </c:pt>
                <c:pt idx="9247">
                  <c:v>506.1</c:v>
                </c:pt>
                <c:pt idx="9248">
                  <c:v>483.5</c:v>
                </c:pt>
                <c:pt idx="9249">
                  <c:v>505.4</c:v>
                </c:pt>
                <c:pt idx="9250">
                  <c:v>506.1</c:v>
                </c:pt>
                <c:pt idx="9251">
                  <c:v>484.4</c:v>
                </c:pt>
                <c:pt idx="9252">
                  <c:v>496.9</c:v>
                </c:pt>
                <c:pt idx="9253">
                  <c:v>506.1</c:v>
                </c:pt>
                <c:pt idx="9254">
                  <c:v>496.3</c:v>
                </c:pt>
                <c:pt idx="9255">
                  <c:v>501.4</c:v>
                </c:pt>
                <c:pt idx="9256">
                  <c:v>502.8</c:v>
                </c:pt>
                <c:pt idx="9257">
                  <c:v>502.2</c:v>
                </c:pt>
                <c:pt idx="9258">
                  <c:v>506.7</c:v>
                </c:pt>
                <c:pt idx="9259">
                  <c:v>505.4</c:v>
                </c:pt>
                <c:pt idx="9260">
                  <c:v>488.3</c:v>
                </c:pt>
                <c:pt idx="9261">
                  <c:v>486.7</c:v>
                </c:pt>
                <c:pt idx="9262">
                  <c:v>493.2</c:v>
                </c:pt>
                <c:pt idx="9263">
                  <c:v>480.5</c:v>
                </c:pt>
                <c:pt idx="9264">
                  <c:v>487.3</c:v>
                </c:pt>
                <c:pt idx="9265">
                  <c:v>492</c:v>
                </c:pt>
                <c:pt idx="9266">
                  <c:v>472.6</c:v>
                </c:pt>
                <c:pt idx="9267">
                  <c:v>491</c:v>
                </c:pt>
                <c:pt idx="9268">
                  <c:v>493.6</c:v>
                </c:pt>
                <c:pt idx="9269">
                  <c:v>493.2</c:v>
                </c:pt>
                <c:pt idx="9270">
                  <c:v>485</c:v>
                </c:pt>
                <c:pt idx="9271">
                  <c:v>471.9</c:v>
                </c:pt>
                <c:pt idx="9272">
                  <c:v>472.6</c:v>
                </c:pt>
                <c:pt idx="9273">
                  <c:v>485.4</c:v>
                </c:pt>
                <c:pt idx="9274">
                  <c:v>488.7</c:v>
                </c:pt>
                <c:pt idx="9275">
                  <c:v>488.3</c:v>
                </c:pt>
                <c:pt idx="9276">
                  <c:v>493.9</c:v>
                </c:pt>
                <c:pt idx="9277">
                  <c:v>488</c:v>
                </c:pt>
                <c:pt idx="9278">
                  <c:v>490.3</c:v>
                </c:pt>
                <c:pt idx="9279">
                  <c:v>490.6</c:v>
                </c:pt>
                <c:pt idx="9280">
                  <c:v>490</c:v>
                </c:pt>
                <c:pt idx="9281">
                  <c:v>488.3</c:v>
                </c:pt>
                <c:pt idx="9282">
                  <c:v>489</c:v>
                </c:pt>
                <c:pt idx="9283">
                  <c:v>484.3</c:v>
                </c:pt>
                <c:pt idx="9284">
                  <c:v>477.5</c:v>
                </c:pt>
                <c:pt idx="9285">
                  <c:v>483.4</c:v>
                </c:pt>
                <c:pt idx="9286">
                  <c:v>482.7</c:v>
                </c:pt>
                <c:pt idx="9287">
                  <c:v>462.8</c:v>
                </c:pt>
                <c:pt idx="9288">
                  <c:v>473.1</c:v>
                </c:pt>
                <c:pt idx="9289">
                  <c:v>462.7</c:v>
                </c:pt>
                <c:pt idx="9290">
                  <c:v>482.4</c:v>
                </c:pt>
                <c:pt idx="9291">
                  <c:v>476</c:v>
                </c:pt>
                <c:pt idx="9292">
                  <c:v>475.6</c:v>
                </c:pt>
                <c:pt idx="9293">
                  <c:v>486.3</c:v>
                </c:pt>
                <c:pt idx="9294">
                  <c:v>485</c:v>
                </c:pt>
                <c:pt idx="9295">
                  <c:v>486.4</c:v>
                </c:pt>
                <c:pt idx="9296">
                  <c:v>485.3</c:v>
                </c:pt>
                <c:pt idx="9297">
                  <c:v>479.8</c:v>
                </c:pt>
                <c:pt idx="9298">
                  <c:v>487</c:v>
                </c:pt>
                <c:pt idx="9299">
                  <c:v>477.5</c:v>
                </c:pt>
                <c:pt idx="9300">
                  <c:v>484.1</c:v>
                </c:pt>
                <c:pt idx="9301">
                  <c:v>486.7</c:v>
                </c:pt>
                <c:pt idx="9302">
                  <c:v>476.6</c:v>
                </c:pt>
                <c:pt idx="9303">
                  <c:v>488.3</c:v>
                </c:pt>
                <c:pt idx="9304">
                  <c:v>485</c:v>
                </c:pt>
                <c:pt idx="9305">
                  <c:v>467.7</c:v>
                </c:pt>
                <c:pt idx="9306">
                  <c:v>489.3</c:v>
                </c:pt>
                <c:pt idx="9307">
                  <c:v>489.3</c:v>
                </c:pt>
                <c:pt idx="9308">
                  <c:v>489.1</c:v>
                </c:pt>
                <c:pt idx="9309">
                  <c:v>465.7</c:v>
                </c:pt>
                <c:pt idx="9310">
                  <c:v>482.8</c:v>
                </c:pt>
                <c:pt idx="9311">
                  <c:v>483.4</c:v>
                </c:pt>
                <c:pt idx="9312">
                  <c:v>487.3</c:v>
                </c:pt>
                <c:pt idx="9313">
                  <c:v>486</c:v>
                </c:pt>
                <c:pt idx="9314">
                  <c:v>476.6</c:v>
                </c:pt>
                <c:pt idx="9315">
                  <c:v>479.7</c:v>
                </c:pt>
                <c:pt idx="9316">
                  <c:v>478.6</c:v>
                </c:pt>
                <c:pt idx="9317">
                  <c:v>476.5</c:v>
                </c:pt>
                <c:pt idx="9318">
                  <c:v>481.1</c:v>
                </c:pt>
                <c:pt idx="9319">
                  <c:v>485</c:v>
                </c:pt>
                <c:pt idx="9320">
                  <c:v>482.4</c:v>
                </c:pt>
                <c:pt idx="9321">
                  <c:v>485.7</c:v>
                </c:pt>
                <c:pt idx="9322">
                  <c:v>485</c:v>
                </c:pt>
                <c:pt idx="9323">
                  <c:v>483.4</c:v>
                </c:pt>
                <c:pt idx="9324">
                  <c:v>484.7</c:v>
                </c:pt>
                <c:pt idx="9325">
                  <c:v>482.7</c:v>
                </c:pt>
                <c:pt idx="9326">
                  <c:v>489.3</c:v>
                </c:pt>
                <c:pt idx="9327">
                  <c:v>488.6</c:v>
                </c:pt>
                <c:pt idx="9328">
                  <c:v>490</c:v>
                </c:pt>
                <c:pt idx="9329">
                  <c:v>487.4</c:v>
                </c:pt>
                <c:pt idx="9330">
                  <c:v>496.3</c:v>
                </c:pt>
                <c:pt idx="9331">
                  <c:v>497.5</c:v>
                </c:pt>
                <c:pt idx="9332">
                  <c:v>498.2</c:v>
                </c:pt>
                <c:pt idx="9333">
                  <c:v>500.5</c:v>
                </c:pt>
                <c:pt idx="9334">
                  <c:v>501.8</c:v>
                </c:pt>
                <c:pt idx="9335">
                  <c:v>503</c:v>
                </c:pt>
                <c:pt idx="9336">
                  <c:v>489.9</c:v>
                </c:pt>
                <c:pt idx="9337">
                  <c:v>481.4</c:v>
                </c:pt>
                <c:pt idx="9338">
                  <c:v>489.2</c:v>
                </c:pt>
                <c:pt idx="9339">
                  <c:v>481.1</c:v>
                </c:pt>
                <c:pt idx="9340">
                  <c:v>480.4</c:v>
                </c:pt>
                <c:pt idx="9341">
                  <c:v>481.4</c:v>
                </c:pt>
                <c:pt idx="9342">
                  <c:v>479.4</c:v>
                </c:pt>
                <c:pt idx="9343">
                  <c:v>470.9</c:v>
                </c:pt>
                <c:pt idx="9344">
                  <c:v>478.4</c:v>
                </c:pt>
                <c:pt idx="9345">
                  <c:v>471.9</c:v>
                </c:pt>
                <c:pt idx="9346">
                  <c:v>470.5</c:v>
                </c:pt>
                <c:pt idx="9347">
                  <c:v>478.4</c:v>
                </c:pt>
                <c:pt idx="9348">
                  <c:v>473.5</c:v>
                </c:pt>
                <c:pt idx="9349">
                  <c:v>469.6</c:v>
                </c:pt>
                <c:pt idx="9350">
                  <c:v>466.7</c:v>
                </c:pt>
                <c:pt idx="9351">
                  <c:v>478.8</c:v>
                </c:pt>
                <c:pt idx="9352">
                  <c:v>477.5</c:v>
                </c:pt>
                <c:pt idx="9353">
                  <c:v>478.3</c:v>
                </c:pt>
                <c:pt idx="9354">
                  <c:v>459.7</c:v>
                </c:pt>
                <c:pt idx="9355">
                  <c:v>473.6</c:v>
                </c:pt>
                <c:pt idx="9356">
                  <c:v>470.6</c:v>
                </c:pt>
                <c:pt idx="9357">
                  <c:v>481.1</c:v>
                </c:pt>
                <c:pt idx="9358">
                  <c:v>493.6</c:v>
                </c:pt>
                <c:pt idx="9359">
                  <c:v>497.2</c:v>
                </c:pt>
                <c:pt idx="9360">
                  <c:v>495.9</c:v>
                </c:pt>
                <c:pt idx="9361">
                  <c:v>503.1</c:v>
                </c:pt>
                <c:pt idx="9362">
                  <c:v>484.5</c:v>
                </c:pt>
                <c:pt idx="9363">
                  <c:v>503.5</c:v>
                </c:pt>
                <c:pt idx="9364">
                  <c:v>497.5</c:v>
                </c:pt>
                <c:pt idx="9365">
                  <c:v>498.2</c:v>
                </c:pt>
                <c:pt idx="9366">
                  <c:v>490.6</c:v>
                </c:pt>
                <c:pt idx="9367">
                  <c:v>482.1</c:v>
                </c:pt>
                <c:pt idx="9368">
                  <c:v>494.2</c:v>
                </c:pt>
                <c:pt idx="9369">
                  <c:v>492.3</c:v>
                </c:pt>
                <c:pt idx="9370">
                  <c:v>489.6</c:v>
                </c:pt>
                <c:pt idx="9371">
                  <c:v>489.3</c:v>
                </c:pt>
                <c:pt idx="9372">
                  <c:v>485.4</c:v>
                </c:pt>
                <c:pt idx="9373">
                  <c:v>477.5</c:v>
                </c:pt>
                <c:pt idx="9374">
                  <c:v>482.4</c:v>
                </c:pt>
                <c:pt idx="9375">
                  <c:v>482.7</c:v>
                </c:pt>
                <c:pt idx="9376">
                  <c:v>480.8</c:v>
                </c:pt>
                <c:pt idx="9377">
                  <c:v>483.4</c:v>
                </c:pt>
                <c:pt idx="9378">
                  <c:v>476.4</c:v>
                </c:pt>
                <c:pt idx="9379">
                  <c:v>477.3</c:v>
                </c:pt>
                <c:pt idx="9380">
                  <c:v>484.4</c:v>
                </c:pt>
                <c:pt idx="9381">
                  <c:v>486.7</c:v>
                </c:pt>
                <c:pt idx="9382">
                  <c:v>488.7</c:v>
                </c:pt>
                <c:pt idx="9383">
                  <c:v>460.8</c:v>
                </c:pt>
                <c:pt idx="9384">
                  <c:v>475.5</c:v>
                </c:pt>
                <c:pt idx="9385">
                  <c:v>472.9</c:v>
                </c:pt>
                <c:pt idx="9386">
                  <c:v>475.3</c:v>
                </c:pt>
                <c:pt idx="9387">
                  <c:v>461.4</c:v>
                </c:pt>
                <c:pt idx="9388">
                  <c:v>474.5</c:v>
                </c:pt>
                <c:pt idx="9389">
                  <c:v>472.6</c:v>
                </c:pt>
                <c:pt idx="9390">
                  <c:v>469.2</c:v>
                </c:pt>
                <c:pt idx="9391">
                  <c:v>468</c:v>
                </c:pt>
                <c:pt idx="9392">
                  <c:v>476.4</c:v>
                </c:pt>
                <c:pt idx="9393">
                  <c:v>471.3</c:v>
                </c:pt>
                <c:pt idx="9394">
                  <c:v>480.4</c:v>
                </c:pt>
                <c:pt idx="9395">
                  <c:v>475.6</c:v>
                </c:pt>
                <c:pt idx="9396">
                  <c:v>488.3</c:v>
                </c:pt>
                <c:pt idx="9397">
                  <c:v>471.7</c:v>
                </c:pt>
                <c:pt idx="9398">
                  <c:v>486.3</c:v>
                </c:pt>
                <c:pt idx="9399">
                  <c:v>488.7</c:v>
                </c:pt>
                <c:pt idx="9400">
                  <c:v>491.3</c:v>
                </c:pt>
                <c:pt idx="9401">
                  <c:v>493.2</c:v>
                </c:pt>
                <c:pt idx="9402">
                  <c:v>484</c:v>
                </c:pt>
                <c:pt idx="9403">
                  <c:v>483.4</c:v>
                </c:pt>
                <c:pt idx="9404">
                  <c:v>490.2</c:v>
                </c:pt>
                <c:pt idx="9405">
                  <c:v>471.2</c:v>
                </c:pt>
                <c:pt idx="9406">
                  <c:v>477.8</c:v>
                </c:pt>
                <c:pt idx="9407">
                  <c:v>484.4</c:v>
                </c:pt>
                <c:pt idx="9408">
                  <c:v>482.4</c:v>
                </c:pt>
                <c:pt idx="9409">
                  <c:v>473.1</c:v>
                </c:pt>
                <c:pt idx="9410">
                  <c:v>479.4</c:v>
                </c:pt>
                <c:pt idx="9411">
                  <c:v>476.1</c:v>
                </c:pt>
                <c:pt idx="9412">
                  <c:v>464.9</c:v>
                </c:pt>
                <c:pt idx="9413">
                  <c:v>456.9</c:v>
                </c:pt>
                <c:pt idx="9414">
                  <c:v>475.5</c:v>
                </c:pt>
                <c:pt idx="9415">
                  <c:v>469.6</c:v>
                </c:pt>
                <c:pt idx="9416">
                  <c:v>475.5</c:v>
                </c:pt>
                <c:pt idx="9417">
                  <c:v>483.7</c:v>
                </c:pt>
                <c:pt idx="9418">
                  <c:v>486.3</c:v>
                </c:pt>
                <c:pt idx="9419">
                  <c:v>461.7</c:v>
                </c:pt>
                <c:pt idx="9420">
                  <c:v>470</c:v>
                </c:pt>
                <c:pt idx="9421">
                  <c:v>469.1</c:v>
                </c:pt>
                <c:pt idx="9422">
                  <c:v>468.6</c:v>
                </c:pt>
                <c:pt idx="9423">
                  <c:v>466.3</c:v>
                </c:pt>
                <c:pt idx="9424">
                  <c:v>461</c:v>
                </c:pt>
                <c:pt idx="9425">
                  <c:v>466.6</c:v>
                </c:pt>
                <c:pt idx="9426">
                  <c:v>466.9</c:v>
                </c:pt>
                <c:pt idx="9427">
                  <c:v>461.7</c:v>
                </c:pt>
                <c:pt idx="9428">
                  <c:v>479.4</c:v>
                </c:pt>
                <c:pt idx="9429">
                  <c:v>470.2</c:v>
                </c:pt>
                <c:pt idx="9430">
                  <c:v>473.6</c:v>
                </c:pt>
                <c:pt idx="9431">
                  <c:v>470.6</c:v>
                </c:pt>
                <c:pt idx="9432">
                  <c:v>473.9</c:v>
                </c:pt>
                <c:pt idx="9433">
                  <c:v>465.9</c:v>
                </c:pt>
                <c:pt idx="9434">
                  <c:v>473.5</c:v>
                </c:pt>
                <c:pt idx="9435">
                  <c:v>470.3</c:v>
                </c:pt>
                <c:pt idx="9436">
                  <c:v>468.9</c:v>
                </c:pt>
                <c:pt idx="9437">
                  <c:v>472.5</c:v>
                </c:pt>
                <c:pt idx="9438">
                  <c:v>466.9</c:v>
                </c:pt>
                <c:pt idx="9439">
                  <c:v>463</c:v>
                </c:pt>
                <c:pt idx="9440">
                  <c:v>466.5</c:v>
                </c:pt>
                <c:pt idx="9441">
                  <c:v>461.1</c:v>
                </c:pt>
                <c:pt idx="9442">
                  <c:v>481.8</c:v>
                </c:pt>
                <c:pt idx="9443">
                  <c:v>486.3</c:v>
                </c:pt>
                <c:pt idx="9444">
                  <c:v>484</c:v>
                </c:pt>
                <c:pt idx="9445">
                  <c:v>476.8</c:v>
                </c:pt>
                <c:pt idx="9446">
                  <c:v>484.4</c:v>
                </c:pt>
                <c:pt idx="9447">
                  <c:v>481.1</c:v>
                </c:pt>
                <c:pt idx="9448">
                  <c:v>474.5</c:v>
                </c:pt>
                <c:pt idx="9449">
                  <c:v>477.5</c:v>
                </c:pt>
                <c:pt idx="9450">
                  <c:v>473.8</c:v>
                </c:pt>
                <c:pt idx="9451">
                  <c:v>473.2</c:v>
                </c:pt>
                <c:pt idx="9452">
                  <c:v>474.5</c:v>
                </c:pt>
                <c:pt idx="9453">
                  <c:v>468.9</c:v>
                </c:pt>
                <c:pt idx="9454">
                  <c:v>463.6</c:v>
                </c:pt>
                <c:pt idx="9455">
                  <c:v>457.8</c:v>
                </c:pt>
                <c:pt idx="9456">
                  <c:v>460</c:v>
                </c:pt>
                <c:pt idx="9457">
                  <c:v>458.1</c:v>
                </c:pt>
                <c:pt idx="9458">
                  <c:v>454.8</c:v>
                </c:pt>
                <c:pt idx="9459">
                  <c:v>455.1</c:v>
                </c:pt>
                <c:pt idx="9460">
                  <c:v>443.8</c:v>
                </c:pt>
                <c:pt idx="9461">
                  <c:v>442.1</c:v>
                </c:pt>
                <c:pt idx="9462">
                  <c:v>457.4</c:v>
                </c:pt>
                <c:pt idx="9463">
                  <c:v>455.4</c:v>
                </c:pt>
                <c:pt idx="9464">
                  <c:v>437.2</c:v>
                </c:pt>
                <c:pt idx="9465">
                  <c:v>465</c:v>
                </c:pt>
                <c:pt idx="9466">
                  <c:v>467.6</c:v>
                </c:pt>
                <c:pt idx="9467">
                  <c:v>452</c:v>
                </c:pt>
                <c:pt idx="9468">
                  <c:v>476.1</c:v>
                </c:pt>
                <c:pt idx="9469">
                  <c:v>482.1</c:v>
                </c:pt>
                <c:pt idx="9470">
                  <c:v>474.6</c:v>
                </c:pt>
                <c:pt idx="9471">
                  <c:v>483.7</c:v>
                </c:pt>
                <c:pt idx="9472">
                  <c:v>479.7</c:v>
                </c:pt>
                <c:pt idx="9473">
                  <c:v>490.2</c:v>
                </c:pt>
                <c:pt idx="9474">
                  <c:v>480.1</c:v>
                </c:pt>
                <c:pt idx="9475">
                  <c:v>483.4</c:v>
                </c:pt>
                <c:pt idx="9476">
                  <c:v>480.4</c:v>
                </c:pt>
                <c:pt idx="9477">
                  <c:v>481.4</c:v>
                </c:pt>
                <c:pt idx="9478">
                  <c:v>484.7</c:v>
                </c:pt>
                <c:pt idx="9479">
                  <c:v>489.3</c:v>
                </c:pt>
                <c:pt idx="9480">
                  <c:v>484.6</c:v>
                </c:pt>
                <c:pt idx="9481">
                  <c:v>484.9</c:v>
                </c:pt>
                <c:pt idx="9482">
                  <c:v>496.1</c:v>
                </c:pt>
                <c:pt idx="9483">
                  <c:v>488</c:v>
                </c:pt>
                <c:pt idx="9484">
                  <c:v>486.6</c:v>
                </c:pt>
                <c:pt idx="9485">
                  <c:v>484.2</c:v>
                </c:pt>
                <c:pt idx="9486">
                  <c:v>466.4</c:v>
                </c:pt>
                <c:pt idx="9487">
                  <c:v>470.9</c:v>
                </c:pt>
                <c:pt idx="9488">
                  <c:v>464.7</c:v>
                </c:pt>
                <c:pt idx="9489">
                  <c:v>470.6</c:v>
                </c:pt>
                <c:pt idx="9490">
                  <c:v>470.6</c:v>
                </c:pt>
                <c:pt idx="9491">
                  <c:v>463.7</c:v>
                </c:pt>
                <c:pt idx="9492">
                  <c:v>464.3</c:v>
                </c:pt>
                <c:pt idx="9493">
                  <c:v>465</c:v>
                </c:pt>
                <c:pt idx="9494">
                  <c:v>458.8</c:v>
                </c:pt>
                <c:pt idx="9495">
                  <c:v>466.3</c:v>
                </c:pt>
                <c:pt idx="9496">
                  <c:v>466.3</c:v>
                </c:pt>
                <c:pt idx="9497">
                  <c:v>464.6</c:v>
                </c:pt>
                <c:pt idx="9498">
                  <c:v>466.3</c:v>
                </c:pt>
                <c:pt idx="9499">
                  <c:v>466.3</c:v>
                </c:pt>
                <c:pt idx="9500">
                  <c:v>459.8</c:v>
                </c:pt>
                <c:pt idx="9501">
                  <c:v>470.6</c:v>
                </c:pt>
                <c:pt idx="9502">
                  <c:v>469.2</c:v>
                </c:pt>
                <c:pt idx="9503">
                  <c:v>464.7</c:v>
                </c:pt>
                <c:pt idx="9504">
                  <c:v>467.3</c:v>
                </c:pt>
                <c:pt idx="9505">
                  <c:v>467.3</c:v>
                </c:pt>
                <c:pt idx="9506">
                  <c:v>467.6</c:v>
                </c:pt>
                <c:pt idx="9507">
                  <c:v>467.2</c:v>
                </c:pt>
                <c:pt idx="9508">
                  <c:v>460.7</c:v>
                </c:pt>
                <c:pt idx="9509">
                  <c:v>468.6</c:v>
                </c:pt>
                <c:pt idx="9510">
                  <c:v>468.3</c:v>
                </c:pt>
                <c:pt idx="9511">
                  <c:v>468.9</c:v>
                </c:pt>
                <c:pt idx="9512">
                  <c:v>468.6</c:v>
                </c:pt>
                <c:pt idx="9513">
                  <c:v>466.3</c:v>
                </c:pt>
                <c:pt idx="9514">
                  <c:v>460.4</c:v>
                </c:pt>
                <c:pt idx="9515">
                  <c:v>469.5</c:v>
                </c:pt>
                <c:pt idx="9516">
                  <c:v>465.3</c:v>
                </c:pt>
                <c:pt idx="9517">
                  <c:v>455.4</c:v>
                </c:pt>
                <c:pt idx="9518">
                  <c:v>466.6</c:v>
                </c:pt>
                <c:pt idx="9519">
                  <c:v>469.2</c:v>
                </c:pt>
                <c:pt idx="9520">
                  <c:v>452.8</c:v>
                </c:pt>
                <c:pt idx="9521">
                  <c:v>453.9</c:v>
                </c:pt>
                <c:pt idx="9522">
                  <c:v>458.7</c:v>
                </c:pt>
                <c:pt idx="9523">
                  <c:v>457.5</c:v>
                </c:pt>
                <c:pt idx="9524">
                  <c:v>454.8</c:v>
                </c:pt>
                <c:pt idx="9525">
                  <c:v>462.4</c:v>
                </c:pt>
                <c:pt idx="9526">
                  <c:v>465.6</c:v>
                </c:pt>
                <c:pt idx="9527">
                  <c:v>455.8</c:v>
                </c:pt>
                <c:pt idx="9528">
                  <c:v>462</c:v>
                </c:pt>
                <c:pt idx="9529">
                  <c:v>466</c:v>
                </c:pt>
                <c:pt idx="9530">
                  <c:v>464.6</c:v>
                </c:pt>
                <c:pt idx="9531">
                  <c:v>460.8</c:v>
                </c:pt>
                <c:pt idx="9532">
                  <c:v>468.6</c:v>
                </c:pt>
                <c:pt idx="9533">
                  <c:v>470.6</c:v>
                </c:pt>
                <c:pt idx="9534">
                  <c:v>473.2</c:v>
                </c:pt>
                <c:pt idx="9535">
                  <c:v>483.7</c:v>
                </c:pt>
                <c:pt idx="9536">
                  <c:v>469.7</c:v>
                </c:pt>
                <c:pt idx="9537">
                  <c:v>487</c:v>
                </c:pt>
                <c:pt idx="9538">
                  <c:v>482.4</c:v>
                </c:pt>
                <c:pt idx="9539">
                  <c:v>486.3</c:v>
                </c:pt>
                <c:pt idx="9540">
                  <c:v>485</c:v>
                </c:pt>
                <c:pt idx="9541">
                  <c:v>481.1</c:v>
                </c:pt>
                <c:pt idx="9542">
                  <c:v>478.4</c:v>
                </c:pt>
                <c:pt idx="9543">
                  <c:v>469.3</c:v>
                </c:pt>
                <c:pt idx="9544">
                  <c:v>473.2</c:v>
                </c:pt>
                <c:pt idx="9545">
                  <c:v>469.5</c:v>
                </c:pt>
                <c:pt idx="9546">
                  <c:v>462.4</c:v>
                </c:pt>
                <c:pt idx="9547">
                  <c:v>468.9</c:v>
                </c:pt>
                <c:pt idx="9548">
                  <c:v>469.6</c:v>
                </c:pt>
                <c:pt idx="9549">
                  <c:v>474.9</c:v>
                </c:pt>
                <c:pt idx="9550">
                  <c:v>463.6</c:v>
                </c:pt>
                <c:pt idx="9551">
                  <c:v>479.5</c:v>
                </c:pt>
                <c:pt idx="9552">
                  <c:v>482.1</c:v>
                </c:pt>
                <c:pt idx="9553">
                  <c:v>489.3</c:v>
                </c:pt>
                <c:pt idx="9554">
                  <c:v>466.8</c:v>
                </c:pt>
                <c:pt idx="9555">
                  <c:v>489.3</c:v>
                </c:pt>
                <c:pt idx="9556">
                  <c:v>492</c:v>
                </c:pt>
                <c:pt idx="9557">
                  <c:v>472.7</c:v>
                </c:pt>
                <c:pt idx="9558">
                  <c:v>491.4</c:v>
                </c:pt>
                <c:pt idx="9559">
                  <c:v>496</c:v>
                </c:pt>
                <c:pt idx="9560">
                  <c:v>499.1</c:v>
                </c:pt>
                <c:pt idx="9561">
                  <c:v>489.3</c:v>
                </c:pt>
                <c:pt idx="9562">
                  <c:v>490.3</c:v>
                </c:pt>
                <c:pt idx="9563">
                  <c:v>488.2</c:v>
                </c:pt>
                <c:pt idx="9564">
                  <c:v>474.9</c:v>
                </c:pt>
                <c:pt idx="9565">
                  <c:v>480.7</c:v>
                </c:pt>
                <c:pt idx="9566">
                  <c:v>480.3</c:v>
                </c:pt>
                <c:pt idx="9567">
                  <c:v>456.1</c:v>
                </c:pt>
                <c:pt idx="9568">
                  <c:v>456.8</c:v>
                </c:pt>
                <c:pt idx="9569">
                  <c:v>455.8</c:v>
                </c:pt>
                <c:pt idx="9570">
                  <c:v>456.4</c:v>
                </c:pt>
                <c:pt idx="9571">
                  <c:v>457.7</c:v>
                </c:pt>
                <c:pt idx="9572">
                  <c:v>451.8</c:v>
                </c:pt>
                <c:pt idx="9573">
                  <c:v>453.9</c:v>
                </c:pt>
                <c:pt idx="9574">
                  <c:v>465</c:v>
                </c:pt>
                <c:pt idx="9575">
                  <c:v>472.5</c:v>
                </c:pt>
                <c:pt idx="9576">
                  <c:v>470.5</c:v>
                </c:pt>
                <c:pt idx="9577">
                  <c:v>473.9</c:v>
                </c:pt>
                <c:pt idx="9578">
                  <c:v>472.6</c:v>
                </c:pt>
                <c:pt idx="9579">
                  <c:v>485</c:v>
                </c:pt>
                <c:pt idx="9580">
                  <c:v>487.7</c:v>
                </c:pt>
                <c:pt idx="9581">
                  <c:v>475.5</c:v>
                </c:pt>
                <c:pt idx="9582">
                  <c:v>483</c:v>
                </c:pt>
                <c:pt idx="9583">
                  <c:v>482.5</c:v>
                </c:pt>
                <c:pt idx="9584">
                  <c:v>490.2</c:v>
                </c:pt>
                <c:pt idx="9585">
                  <c:v>475.8</c:v>
                </c:pt>
                <c:pt idx="9586">
                  <c:v>481.2</c:v>
                </c:pt>
                <c:pt idx="9587">
                  <c:v>484.4</c:v>
                </c:pt>
                <c:pt idx="9588">
                  <c:v>482.7</c:v>
                </c:pt>
                <c:pt idx="9589">
                  <c:v>478.1</c:v>
                </c:pt>
                <c:pt idx="9590">
                  <c:v>471.5</c:v>
                </c:pt>
                <c:pt idx="9591">
                  <c:v>465.3</c:v>
                </c:pt>
                <c:pt idx="9592">
                  <c:v>452.1</c:v>
                </c:pt>
                <c:pt idx="9593">
                  <c:v>467.6</c:v>
                </c:pt>
                <c:pt idx="9594">
                  <c:v>468</c:v>
                </c:pt>
                <c:pt idx="9595">
                  <c:v>460.6</c:v>
                </c:pt>
                <c:pt idx="9596">
                  <c:v>465.7</c:v>
                </c:pt>
                <c:pt idx="9597">
                  <c:v>474.2</c:v>
                </c:pt>
                <c:pt idx="9598">
                  <c:v>466.9</c:v>
                </c:pt>
                <c:pt idx="9599">
                  <c:v>462.7</c:v>
                </c:pt>
                <c:pt idx="9600">
                  <c:v>470.6</c:v>
                </c:pt>
                <c:pt idx="9601">
                  <c:v>478.5</c:v>
                </c:pt>
                <c:pt idx="9602">
                  <c:v>480.5</c:v>
                </c:pt>
                <c:pt idx="9603">
                  <c:v>490</c:v>
                </c:pt>
                <c:pt idx="9604">
                  <c:v>492.6</c:v>
                </c:pt>
                <c:pt idx="9605">
                  <c:v>481.4</c:v>
                </c:pt>
                <c:pt idx="9606">
                  <c:v>480.8</c:v>
                </c:pt>
                <c:pt idx="9607">
                  <c:v>483.1</c:v>
                </c:pt>
                <c:pt idx="9608">
                  <c:v>472.6</c:v>
                </c:pt>
                <c:pt idx="9609">
                  <c:v>478.4</c:v>
                </c:pt>
                <c:pt idx="9610">
                  <c:v>476.5</c:v>
                </c:pt>
                <c:pt idx="9611">
                  <c:v>474.5</c:v>
                </c:pt>
                <c:pt idx="9612">
                  <c:v>470.6</c:v>
                </c:pt>
                <c:pt idx="9613">
                  <c:v>467.9</c:v>
                </c:pt>
                <c:pt idx="9614">
                  <c:v>468.6</c:v>
                </c:pt>
                <c:pt idx="9615">
                  <c:v>468.6</c:v>
                </c:pt>
                <c:pt idx="9616">
                  <c:v>466.6</c:v>
                </c:pt>
                <c:pt idx="9617">
                  <c:v>462.6</c:v>
                </c:pt>
                <c:pt idx="9618">
                  <c:v>457.4</c:v>
                </c:pt>
                <c:pt idx="9619">
                  <c:v>466.6</c:v>
                </c:pt>
                <c:pt idx="9620">
                  <c:v>460.8</c:v>
                </c:pt>
                <c:pt idx="9621">
                  <c:v>467.3</c:v>
                </c:pt>
                <c:pt idx="9622">
                  <c:v>466</c:v>
                </c:pt>
                <c:pt idx="9623">
                  <c:v>468.5</c:v>
                </c:pt>
                <c:pt idx="9624">
                  <c:v>458.8</c:v>
                </c:pt>
                <c:pt idx="9625">
                  <c:v>459.4</c:v>
                </c:pt>
                <c:pt idx="9626">
                  <c:v>468.5</c:v>
                </c:pt>
                <c:pt idx="9627">
                  <c:v>460.7</c:v>
                </c:pt>
                <c:pt idx="9628">
                  <c:v>459.4</c:v>
                </c:pt>
                <c:pt idx="9629">
                  <c:v>462.6</c:v>
                </c:pt>
                <c:pt idx="9630">
                  <c:v>459</c:v>
                </c:pt>
                <c:pt idx="9631">
                  <c:v>458.4</c:v>
                </c:pt>
                <c:pt idx="9632">
                  <c:v>468.7</c:v>
                </c:pt>
                <c:pt idx="9633">
                  <c:v>470.1</c:v>
                </c:pt>
                <c:pt idx="9634">
                  <c:v>465</c:v>
                </c:pt>
                <c:pt idx="9635">
                  <c:v>476.5</c:v>
                </c:pt>
                <c:pt idx="9636">
                  <c:v>478.4</c:v>
                </c:pt>
                <c:pt idx="9637">
                  <c:v>469.9</c:v>
                </c:pt>
                <c:pt idx="9638">
                  <c:v>488.3</c:v>
                </c:pt>
                <c:pt idx="9639">
                  <c:v>491.3</c:v>
                </c:pt>
                <c:pt idx="9640">
                  <c:v>493.9</c:v>
                </c:pt>
                <c:pt idx="9641">
                  <c:v>482.5</c:v>
                </c:pt>
                <c:pt idx="9642">
                  <c:v>490.9</c:v>
                </c:pt>
                <c:pt idx="9643">
                  <c:v>481.1</c:v>
                </c:pt>
                <c:pt idx="9644">
                  <c:v>484.2</c:v>
                </c:pt>
                <c:pt idx="9645">
                  <c:v>473.3</c:v>
                </c:pt>
                <c:pt idx="9646">
                  <c:v>483.1</c:v>
                </c:pt>
                <c:pt idx="9647">
                  <c:v>479.5</c:v>
                </c:pt>
                <c:pt idx="9648">
                  <c:v>482.1</c:v>
                </c:pt>
                <c:pt idx="9649">
                  <c:v>474.2</c:v>
                </c:pt>
                <c:pt idx="9650">
                  <c:v>476.4</c:v>
                </c:pt>
                <c:pt idx="9651">
                  <c:v>466.7</c:v>
                </c:pt>
                <c:pt idx="9652">
                  <c:v>479.1</c:v>
                </c:pt>
                <c:pt idx="9653">
                  <c:v>484.4</c:v>
                </c:pt>
                <c:pt idx="9654">
                  <c:v>483</c:v>
                </c:pt>
                <c:pt idx="9655">
                  <c:v>488.3</c:v>
                </c:pt>
                <c:pt idx="9656">
                  <c:v>501.2</c:v>
                </c:pt>
                <c:pt idx="9657">
                  <c:v>506.4</c:v>
                </c:pt>
                <c:pt idx="9658">
                  <c:v>495.7</c:v>
                </c:pt>
                <c:pt idx="9659">
                  <c:v>510</c:v>
                </c:pt>
                <c:pt idx="9660">
                  <c:v>504.4</c:v>
                </c:pt>
                <c:pt idx="9661">
                  <c:v>497.8</c:v>
                </c:pt>
                <c:pt idx="9662">
                  <c:v>503.1</c:v>
                </c:pt>
                <c:pt idx="9663">
                  <c:v>495.2</c:v>
                </c:pt>
                <c:pt idx="9664">
                  <c:v>489.3</c:v>
                </c:pt>
                <c:pt idx="9665">
                  <c:v>493.2</c:v>
                </c:pt>
                <c:pt idx="9666">
                  <c:v>481.2</c:v>
                </c:pt>
                <c:pt idx="9667">
                  <c:v>478.2</c:v>
                </c:pt>
                <c:pt idx="9668">
                  <c:v>483.4</c:v>
                </c:pt>
                <c:pt idx="9669">
                  <c:v>479.7</c:v>
                </c:pt>
                <c:pt idx="9670">
                  <c:v>471.2</c:v>
                </c:pt>
                <c:pt idx="9671">
                  <c:v>477.5</c:v>
                </c:pt>
                <c:pt idx="9672">
                  <c:v>477.4</c:v>
                </c:pt>
                <c:pt idx="9673">
                  <c:v>467.6</c:v>
                </c:pt>
                <c:pt idx="9674">
                  <c:v>455</c:v>
                </c:pt>
                <c:pt idx="9675">
                  <c:v>479.4</c:v>
                </c:pt>
                <c:pt idx="9676">
                  <c:v>488.7</c:v>
                </c:pt>
                <c:pt idx="9677">
                  <c:v>497.2</c:v>
                </c:pt>
                <c:pt idx="9678">
                  <c:v>497.8</c:v>
                </c:pt>
                <c:pt idx="9679">
                  <c:v>501.2</c:v>
                </c:pt>
                <c:pt idx="9680">
                  <c:v>508.1</c:v>
                </c:pt>
                <c:pt idx="9681">
                  <c:v>505.1</c:v>
                </c:pt>
                <c:pt idx="9682">
                  <c:v>497.9</c:v>
                </c:pt>
                <c:pt idx="9683">
                  <c:v>468.7</c:v>
                </c:pt>
                <c:pt idx="9684">
                  <c:v>479.8</c:v>
                </c:pt>
                <c:pt idx="9685">
                  <c:v>477.8</c:v>
                </c:pt>
                <c:pt idx="9686">
                  <c:v>484.3</c:v>
                </c:pt>
                <c:pt idx="9687">
                  <c:v>482.4</c:v>
                </c:pt>
                <c:pt idx="9688">
                  <c:v>493.6</c:v>
                </c:pt>
                <c:pt idx="9689">
                  <c:v>492.3</c:v>
                </c:pt>
                <c:pt idx="9690">
                  <c:v>499.5</c:v>
                </c:pt>
                <c:pt idx="9691">
                  <c:v>492.9</c:v>
                </c:pt>
                <c:pt idx="9692">
                  <c:v>489.3</c:v>
                </c:pt>
                <c:pt idx="9693">
                  <c:v>484.4</c:v>
                </c:pt>
                <c:pt idx="9694">
                  <c:v>485</c:v>
                </c:pt>
                <c:pt idx="9695">
                  <c:v>481.4</c:v>
                </c:pt>
                <c:pt idx="9696">
                  <c:v>473.7</c:v>
                </c:pt>
                <c:pt idx="9697">
                  <c:v>471.9</c:v>
                </c:pt>
                <c:pt idx="9698">
                  <c:v>478.4</c:v>
                </c:pt>
                <c:pt idx="9699">
                  <c:v>471.9</c:v>
                </c:pt>
                <c:pt idx="9700">
                  <c:v>468.6</c:v>
                </c:pt>
                <c:pt idx="9701">
                  <c:v>472.6</c:v>
                </c:pt>
                <c:pt idx="9702">
                  <c:v>478.8</c:v>
                </c:pt>
                <c:pt idx="9703">
                  <c:v>474.8</c:v>
                </c:pt>
                <c:pt idx="9704">
                  <c:v>462.8</c:v>
                </c:pt>
                <c:pt idx="9705">
                  <c:v>483.7</c:v>
                </c:pt>
                <c:pt idx="9706">
                  <c:v>489</c:v>
                </c:pt>
                <c:pt idx="9707">
                  <c:v>492.1</c:v>
                </c:pt>
                <c:pt idx="9708">
                  <c:v>476.3</c:v>
                </c:pt>
                <c:pt idx="9709">
                  <c:v>493.3</c:v>
                </c:pt>
                <c:pt idx="9710">
                  <c:v>479.5</c:v>
                </c:pt>
                <c:pt idx="9711">
                  <c:v>487.7</c:v>
                </c:pt>
                <c:pt idx="9712">
                  <c:v>481</c:v>
                </c:pt>
                <c:pt idx="9713">
                  <c:v>484.3</c:v>
                </c:pt>
                <c:pt idx="9714">
                  <c:v>471.5</c:v>
                </c:pt>
                <c:pt idx="9715">
                  <c:v>471</c:v>
                </c:pt>
                <c:pt idx="9716">
                  <c:v>477.4</c:v>
                </c:pt>
                <c:pt idx="9717">
                  <c:v>468.6</c:v>
                </c:pt>
                <c:pt idx="9718">
                  <c:v>466.6</c:v>
                </c:pt>
                <c:pt idx="9719">
                  <c:v>450.9</c:v>
                </c:pt>
                <c:pt idx="9720">
                  <c:v>464.3</c:v>
                </c:pt>
                <c:pt idx="9721">
                  <c:v>456.4</c:v>
                </c:pt>
                <c:pt idx="9722">
                  <c:v>468.6</c:v>
                </c:pt>
                <c:pt idx="9723">
                  <c:v>461.3</c:v>
                </c:pt>
                <c:pt idx="9724">
                  <c:v>464.7</c:v>
                </c:pt>
                <c:pt idx="9725">
                  <c:v>468.5</c:v>
                </c:pt>
                <c:pt idx="9726">
                  <c:v>462</c:v>
                </c:pt>
                <c:pt idx="9727">
                  <c:v>468.6</c:v>
                </c:pt>
                <c:pt idx="9728">
                  <c:v>459.8</c:v>
                </c:pt>
                <c:pt idx="9729">
                  <c:v>468.3</c:v>
                </c:pt>
                <c:pt idx="9730">
                  <c:v>472.2</c:v>
                </c:pt>
                <c:pt idx="9731">
                  <c:v>454.9</c:v>
                </c:pt>
                <c:pt idx="9732">
                  <c:v>473.2</c:v>
                </c:pt>
                <c:pt idx="9733">
                  <c:v>461.2</c:v>
                </c:pt>
                <c:pt idx="9734">
                  <c:v>471.5</c:v>
                </c:pt>
                <c:pt idx="9735">
                  <c:v>463.7</c:v>
                </c:pt>
                <c:pt idx="9736">
                  <c:v>472.9</c:v>
                </c:pt>
                <c:pt idx="9737">
                  <c:v>475.5</c:v>
                </c:pt>
                <c:pt idx="9738">
                  <c:v>473.2</c:v>
                </c:pt>
                <c:pt idx="9739">
                  <c:v>475.2</c:v>
                </c:pt>
                <c:pt idx="9740">
                  <c:v>463.7</c:v>
                </c:pt>
                <c:pt idx="9741">
                  <c:v>471.5</c:v>
                </c:pt>
                <c:pt idx="9742">
                  <c:v>476.8</c:v>
                </c:pt>
                <c:pt idx="9743">
                  <c:v>484.4</c:v>
                </c:pt>
                <c:pt idx="9744">
                  <c:v>480.7</c:v>
                </c:pt>
                <c:pt idx="9745">
                  <c:v>462.2</c:v>
                </c:pt>
                <c:pt idx="9746">
                  <c:v>477.4</c:v>
                </c:pt>
                <c:pt idx="9747">
                  <c:v>469.9</c:v>
                </c:pt>
                <c:pt idx="9748">
                  <c:v>466.6</c:v>
                </c:pt>
                <c:pt idx="9749">
                  <c:v>475.5</c:v>
                </c:pt>
                <c:pt idx="9750">
                  <c:v>474.8</c:v>
                </c:pt>
                <c:pt idx="9751">
                  <c:v>476.2</c:v>
                </c:pt>
                <c:pt idx="9752">
                  <c:v>472.5</c:v>
                </c:pt>
                <c:pt idx="9753">
                  <c:v>471.6</c:v>
                </c:pt>
                <c:pt idx="9754">
                  <c:v>470.9</c:v>
                </c:pt>
                <c:pt idx="9755">
                  <c:v>467.6</c:v>
                </c:pt>
                <c:pt idx="9756">
                  <c:v>472.2</c:v>
                </c:pt>
                <c:pt idx="9757">
                  <c:v>474.8</c:v>
                </c:pt>
                <c:pt idx="9758">
                  <c:v>483.4</c:v>
                </c:pt>
                <c:pt idx="9759">
                  <c:v>482.2</c:v>
                </c:pt>
                <c:pt idx="9760">
                  <c:v>477.8</c:v>
                </c:pt>
                <c:pt idx="9761">
                  <c:v>483.3</c:v>
                </c:pt>
                <c:pt idx="9762">
                  <c:v>474.5</c:v>
                </c:pt>
                <c:pt idx="9763">
                  <c:v>480.4</c:v>
                </c:pt>
                <c:pt idx="9764">
                  <c:v>484.3</c:v>
                </c:pt>
                <c:pt idx="9765">
                  <c:v>480.8</c:v>
                </c:pt>
                <c:pt idx="9766">
                  <c:v>490</c:v>
                </c:pt>
                <c:pt idx="9767">
                  <c:v>496.2</c:v>
                </c:pt>
                <c:pt idx="9768">
                  <c:v>503.5</c:v>
                </c:pt>
                <c:pt idx="9769">
                  <c:v>512</c:v>
                </c:pt>
                <c:pt idx="9770">
                  <c:v>502.2</c:v>
                </c:pt>
                <c:pt idx="9771">
                  <c:v>511</c:v>
                </c:pt>
                <c:pt idx="9772">
                  <c:v>496.1</c:v>
                </c:pt>
                <c:pt idx="9773">
                  <c:v>500.6</c:v>
                </c:pt>
                <c:pt idx="9774">
                  <c:v>493.3</c:v>
                </c:pt>
                <c:pt idx="9775">
                  <c:v>491.4</c:v>
                </c:pt>
                <c:pt idx="9776">
                  <c:v>484.6</c:v>
                </c:pt>
                <c:pt idx="9777">
                  <c:v>479.6</c:v>
                </c:pt>
                <c:pt idx="9778">
                  <c:v>478.6</c:v>
                </c:pt>
                <c:pt idx="9779">
                  <c:v>479.3</c:v>
                </c:pt>
                <c:pt idx="9780">
                  <c:v>466.4</c:v>
                </c:pt>
                <c:pt idx="9781">
                  <c:v>468.1</c:v>
                </c:pt>
                <c:pt idx="9782">
                  <c:v>459</c:v>
                </c:pt>
                <c:pt idx="9783">
                  <c:v>475.7</c:v>
                </c:pt>
                <c:pt idx="9784">
                  <c:v>477.2</c:v>
                </c:pt>
                <c:pt idx="9785">
                  <c:v>458.4</c:v>
                </c:pt>
                <c:pt idx="9786">
                  <c:v>477.9</c:v>
                </c:pt>
                <c:pt idx="9787">
                  <c:v>472.7</c:v>
                </c:pt>
                <c:pt idx="9788">
                  <c:v>478.2</c:v>
                </c:pt>
                <c:pt idx="9789">
                  <c:v>471.9</c:v>
                </c:pt>
                <c:pt idx="9790">
                  <c:v>488.1</c:v>
                </c:pt>
                <c:pt idx="9791">
                  <c:v>471.3</c:v>
                </c:pt>
                <c:pt idx="9792">
                  <c:v>502.3</c:v>
                </c:pt>
                <c:pt idx="9793">
                  <c:v>508.8</c:v>
                </c:pt>
                <c:pt idx="9794">
                  <c:v>516.9</c:v>
                </c:pt>
                <c:pt idx="9795">
                  <c:v>500.8</c:v>
                </c:pt>
                <c:pt idx="9796">
                  <c:v>504.1</c:v>
                </c:pt>
                <c:pt idx="9797">
                  <c:v>513.29999999999995</c:v>
                </c:pt>
                <c:pt idx="9798">
                  <c:v>501.3</c:v>
                </c:pt>
                <c:pt idx="9799">
                  <c:v>490.3</c:v>
                </c:pt>
                <c:pt idx="9800">
                  <c:v>494.1</c:v>
                </c:pt>
                <c:pt idx="9801">
                  <c:v>501.8</c:v>
                </c:pt>
                <c:pt idx="9802">
                  <c:v>500.5</c:v>
                </c:pt>
                <c:pt idx="9803">
                  <c:v>498.6</c:v>
                </c:pt>
                <c:pt idx="9804">
                  <c:v>501.9</c:v>
                </c:pt>
                <c:pt idx="9805">
                  <c:v>494.1</c:v>
                </c:pt>
                <c:pt idx="9806">
                  <c:v>486.7</c:v>
                </c:pt>
                <c:pt idx="9807">
                  <c:v>485.6</c:v>
                </c:pt>
                <c:pt idx="9808">
                  <c:v>475.8</c:v>
                </c:pt>
                <c:pt idx="9809">
                  <c:v>484</c:v>
                </c:pt>
                <c:pt idx="9810">
                  <c:v>486</c:v>
                </c:pt>
                <c:pt idx="9811">
                  <c:v>480.4</c:v>
                </c:pt>
                <c:pt idx="9812">
                  <c:v>485.1</c:v>
                </c:pt>
                <c:pt idx="9813">
                  <c:v>482.5</c:v>
                </c:pt>
                <c:pt idx="9814">
                  <c:v>483.6</c:v>
                </c:pt>
                <c:pt idx="9815">
                  <c:v>478.7</c:v>
                </c:pt>
                <c:pt idx="9816">
                  <c:v>484.1</c:v>
                </c:pt>
                <c:pt idx="9817">
                  <c:v>474</c:v>
                </c:pt>
                <c:pt idx="9818">
                  <c:v>467.6</c:v>
                </c:pt>
                <c:pt idx="9819">
                  <c:v>479.6</c:v>
                </c:pt>
                <c:pt idx="9820">
                  <c:v>476.8</c:v>
                </c:pt>
                <c:pt idx="9821">
                  <c:v>482.3</c:v>
                </c:pt>
                <c:pt idx="9822">
                  <c:v>482.7</c:v>
                </c:pt>
                <c:pt idx="9823">
                  <c:v>482.8</c:v>
                </c:pt>
                <c:pt idx="9824">
                  <c:v>473.8</c:v>
                </c:pt>
                <c:pt idx="9825">
                  <c:v>498.8</c:v>
                </c:pt>
                <c:pt idx="9826">
                  <c:v>504.5</c:v>
                </c:pt>
                <c:pt idx="9827">
                  <c:v>509.9</c:v>
                </c:pt>
                <c:pt idx="9828">
                  <c:v>512.9</c:v>
                </c:pt>
                <c:pt idx="9829">
                  <c:v>508.1</c:v>
                </c:pt>
                <c:pt idx="9830">
                  <c:v>516.5</c:v>
                </c:pt>
                <c:pt idx="9831">
                  <c:v>522</c:v>
                </c:pt>
                <c:pt idx="9832">
                  <c:v>522.9</c:v>
                </c:pt>
                <c:pt idx="9833">
                  <c:v>517.29999999999995</c:v>
                </c:pt>
                <c:pt idx="9834">
                  <c:v>516.4</c:v>
                </c:pt>
                <c:pt idx="9835">
                  <c:v>514.20000000000005</c:v>
                </c:pt>
                <c:pt idx="9836">
                  <c:v>508.3</c:v>
                </c:pt>
                <c:pt idx="9837">
                  <c:v>507.6</c:v>
                </c:pt>
                <c:pt idx="9838">
                  <c:v>503.4</c:v>
                </c:pt>
                <c:pt idx="9839">
                  <c:v>504.9</c:v>
                </c:pt>
                <c:pt idx="9840">
                  <c:v>503.5</c:v>
                </c:pt>
                <c:pt idx="9841">
                  <c:v>498.4</c:v>
                </c:pt>
                <c:pt idx="9842">
                  <c:v>493.4</c:v>
                </c:pt>
                <c:pt idx="9843">
                  <c:v>484.3</c:v>
                </c:pt>
                <c:pt idx="9844">
                  <c:v>487.6</c:v>
                </c:pt>
                <c:pt idx="9845">
                  <c:v>476.8</c:v>
                </c:pt>
                <c:pt idx="9846">
                  <c:v>482.2</c:v>
                </c:pt>
                <c:pt idx="9847">
                  <c:v>481.3</c:v>
                </c:pt>
                <c:pt idx="9848">
                  <c:v>485.4</c:v>
                </c:pt>
                <c:pt idx="9849">
                  <c:v>482.3</c:v>
                </c:pt>
                <c:pt idx="9850">
                  <c:v>480.6</c:v>
                </c:pt>
                <c:pt idx="9851">
                  <c:v>477.6</c:v>
                </c:pt>
                <c:pt idx="9852">
                  <c:v>482.4</c:v>
                </c:pt>
                <c:pt idx="9853">
                  <c:v>481.8</c:v>
                </c:pt>
                <c:pt idx="9854">
                  <c:v>479.5</c:v>
                </c:pt>
                <c:pt idx="9855">
                  <c:v>481.7</c:v>
                </c:pt>
                <c:pt idx="9856">
                  <c:v>483</c:v>
                </c:pt>
                <c:pt idx="9857">
                  <c:v>472.9</c:v>
                </c:pt>
                <c:pt idx="9858">
                  <c:v>481.5</c:v>
                </c:pt>
                <c:pt idx="9859">
                  <c:v>480.1</c:v>
                </c:pt>
                <c:pt idx="9860">
                  <c:v>486.1</c:v>
                </c:pt>
                <c:pt idx="9861">
                  <c:v>475.9</c:v>
                </c:pt>
                <c:pt idx="9862">
                  <c:v>469.4</c:v>
                </c:pt>
                <c:pt idx="9863">
                  <c:v>473.7</c:v>
                </c:pt>
                <c:pt idx="9864">
                  <c:v>454.6</c:v>
                </c:pt>
                <c:pt idx="9865">
                  <c:v>461.3</c:v>
                </c:pt>
                <c:pt idx="9866">
                  <c:v>463.5</c:v>
                </c:pt>
                <c:pt idx="9867">
                  <c:v>464.3</c:v>
                </c:pt>
                <c:pt idx="9868">
                  <c:v>458.6</c:v>
                </c:pt>
                <c:pt idx="9869">
                  <c:v>458.6</c:v>
                </c:pt>
                <c:pt idx="9870">
                  <c:v>464.5</c:v>
                </c:pt>
                <c:pt idx="9871">
                  <c:v>462.9</c:v>
                </c:pt>
                <c:pt idx="9872">
                  <c:v>459.7</c:v>
                </c:pt>
                <c:pt idx="9873">
                  <c:v>454.5</c:v>
                </c:pt>
                <c:pt idx="9874">
                  <c:v>458.2</c:v>
                </c:pt>
                <c:pt idx="9875">
                  <c:v>456.6</c:v>
                </c:pt>
                <c:pt idx="9876">
                  <c:v>467.9</c:v>
                </c:pt>
                <c:pt idx="9877">
                  <c:v>452.9</c:v>
                </c:pt>
                <c:pt idx="9878">
                  <c:v>467.7</c:v>
                </c:pt>
                <c:pt idx="9879">
                  <c:v>467.3</c:v>
                </c:pt>
                <c:pt idx="9880">
                  <c:v>465.4</c:v>
                </c:pt>
                <c:pt idx="9881">
                  <c:v>462.7</c:v>
                </c:pt>
                <c:pt idx="9882">
                  <c:v>461.3</c:v>
                </c:pt>
                <c:pt idx="9883">
                  <c:v>463.3</c:v>
                </c:pt>
                <c:pt idx="9884">
                  <c:v>466.5</c:v>
                </c:pt>
                <c:pt idx="9885">
                  <c:v>458.5</c:v>
                </c:pt>
                <c:pt idx="9886">
                  <c:v>458.2</c:v>
                </c:pt>
                <c:pt idx="9887">
                  <c:v>465.6</c:v>
                </c:pt>
                <c:pt idx="9888">
                  <c:v>464.9</c:v>
                </c:pt>
                <c:pt idx="9889">
                  <c:v>463.1</c:v>
                </c:pt>
                <c:pt idx="9890">
                  <c:v>465.5</c:v>
                </c:pt>
                <c:pt idx="9891">
                  <c:v>444.7</c:v>
                </c:pt>
                <c:pt idx="9892">
                  <c:v>459.5</c:v>
                </c:pt>
                <c:pt idx="9893">
                  <c:v>464.7</c:v>
                </c:pt>
                <c:pt idx="9894">
                  <c:v>451.3</c:v>
                </c:pt>
                <c:pt idx="9895">
                  <c:v>463.6</c:v>
                </c:pt>
                <c:pt idx="9896">
                  <c:v>457</c:v>
                </c:pt>
                <c:pt idx="9897">
                  <c:v>455.5</c:v>
                </c:pt>
                <c:pt idx="9898">
                  <c:v>446</c:v>
                </c:pt>
                <c:pt idx="9899">
                  <c:v>452.4</c:v>
                </c:pt>
                <c:pt idx="9900">
                  <c:v>462.4</c:v>
                </c:pt>
                <c:pt idx="9901">
                  <c:v>461.1</c:v>
                </c:pt>
                <c:pt idx="9902">
                  <c:v>452.2</c:v>
                </c:pt>
                <c:pt idx="9903">
                  <c:v>458.7</c:v>
                </c:pt>
                <c:pt idx="9904">
                  <c:v>466.2</c:v>
                </c:pt>
                <c:pt idx="9905">
                  <c:v>476.3</c:v>
                </c:pt>
                <c:pt idx="9906">
                  <c:v>474.2</c:v>
                </c:pt>
                <c:pt idx="9907">
                  <c:v>482.9</c:v>
                </c:pt>
                <c:pt idx="9908">
                  <c:v>486.3</c:v>
                </c:pt>
                <c:pt idx="9909">
                  <c:v>479</c:v>
                </c:pt>
                <c:pt idx="9910">
                  <c:v>461.6</c:v>
                </c:pt>
                <c:pt idx="9911">
                  <c:v>472</c:v>
                </c:pt>
                <c:pt idx="9912">
                  <c:v>468.4</c:v>
                </c:pt>
                <c:pt idx="9913">
                  <c:v>466.9</c:v>
                </c:pt>
                <c:pt idx="9914">
                  <c:v>465.6</c:v>
                </c:pt>
                <c:pt idx="9915">
                  <c:v>473.9</c:v>
                </c:pt>
                <c:pt idx="9916">
                  <c:v>487.6</c:v>
                </c:pt>
                <c:pt idx="9917">
                  <c:v>486.4</c:v>
                </c:pt>
                <c:pt idx="9918">
                  <c:v>477.7</c:v>
                </c:pt>
                <c:pt idx="9919">
                  <c:v>473.4</c:v>
                </c:pt>
                <c:pt idx="9920">
                  <c:v>460.4</c:v>
                </c:pt>
                <c:pt idx="9921">
                  <c:v>464.4</c:v>
                </c:pt>
                <c:pt idx="9922">
                  <c:v>462.9</c:v>
                </c:pt>
                <c:pt idx="9923">
                  <c:v>468.1</c:v>
                </c:pt>
                <c:pt idx="9924">
                  <c:v>467.5</c:v>
                </c:pt>
                <c:pt idx="9925">
                  <c:v>462.2</c:v>
                </c:pt>
                <c:pt idx="9926">
                  <c:v>463.5</c:v>
                </c:pt>
                <c:pt idx="9927">
                  <c:v>467.9</c:v>
                </c:pt>
                <c:pt idx="9928">
                  <c:v>454.2</c:v>
                </c:pt>
                <c:pt idx="9929">
                  <c:v>456</c:v>
                </c:pt>
                <c:pt idx="9930">
                  <c:v>467.9</c:v>
                </c:pt>
                <c:pt idx="9931">
                  <c:v>466.8</c:v>
                </c:pt>
                <c:pt idx="9932">
                  <c:v>450.8</c:v>
                </c:pt>
                <c:pt idx="9933">
                  <c:v>470.3</c:v>
                </c:pt>
                <c:pt idx="9934">
                  <c:v>470.8</c:v>
                </c:pt>
                <c:pt idx="9935">
                  <c:v>484.4</c:v>
                </c:pt>
                <c:pt idx="9936">
                  <c:v>490.8</c:v>
                </c:pt>
                <c:pt idx="9937">
                  <c:v>492.3</c:v>
                </c:pt>
                <c:pt idx="9938">
                  <c:v>495</c:v>
                </c:pt>
                <c:pt idx="9939">
                  <c:v>492.5</c:v>
                </c:pt>
                <c:pt idx="9940">
                  <c:v>491.5</c:v>
                </c:pt>
                <c:pt idx="9941">
                  <c:v>490.3</c:v>
                </c:pt>
                <c:pt idx="9942">
                  <c:v>478</c:v>
                </c:pt>
                <c:pt idx="9943">
                  <c:v>481.2</c:v>
                </c:pt>
                <c:pt idx="9944">
                  <c:v>470.4</c:v>
                </c:pt>
                <c:pt idx="9945">
                  <c:v>465.2</c:v>
                </c:pt>
                <c:pt idx="9946">
                  <c:v>470.9</c:v>
                </c:pt>
                <c:pt idx="9947">
                  <c:v>478.7</c:v>
                </c:pt>
                <c:pt idx="9948">
                  <c:v>474.8</c:v>
                </c:pt>
                <c:pt idx="9949">
                  <c:v>468.3</c:v>
                </c:pt>
                <c:pt idx="9950">
                  <c:v>461.8</c:v>
                </c:pt>
                <c:pt idx="9951">
                  <c:v>453.9</c:v>
                </c:pt>
                <c:pt idx="9952">
                  <c:v>460.3</c:v>
                </c:pt>
                <c:pt idx="9953">
                  <c:v>463.6</c:v>
                </c:pt>
                <c:pt idx="9954">
                  <c:v>474.6</c:v>
                </c:pt>
                <c:pt idx="9955">
                  <c:v>484.7</c:v>
                </c:pt>
                <c:pt idx="9956">
                  <c:v>496.7</c:v>
                </c:pt>
                <c:pt idx="9957">
                  <c:v>497</c:v>
                </c:pt>
                <c:pt idx="9958">
                  <c:v>503.4</c:v>
                </c:pt>
                <c:pt idx="9959">
                  <c:v>505.2</c:v>
                </c:pt>
                <c:pt idx="9960">
                  <c:v>484.9</c:v>
                </c:pt>
                <c:pt idx="9961">
                  <c:v>492.8</c:v>
                </c:pt>
                <c:pt idx="9962">
                  <c:v>497.5</c:v>
                </c:pt>
                <c:pt idx="9963">
                  <c:v>490.2</c:v>
                </c:pt>
                <c:pt idx="9964">
                  <c:v>483</c:v>
                </c:pt>
                <c:pt idx="9965">
                  <c:v>485.4</c:v>
                </c:pt>
                <c:pt idx="9966">
                  <c:v>478.2</c:v>
                </c:pt>
                <c:pt idx="9967">
                  <c:v>483.6</c:v>
                </c:pt>
                <c:pt idx="9968">
                  <c:v>481.5</c:v>
                </c:pt>
                <c:pt idx="9969">
                  <c:v>481.8</c:v>
                </c:pt>
                <c:pt idx="9970">
                  <c:v>485.4</c:v>
                </c:pt>
                <c:pt idx="9971">
                  <c:v>481.6</c:v>
                </c:pt>
                <c:pt idx="9972">
                  <c:v>473.4</c:v>
                </c:pt>
                <c:pt idx="9973">
                  <c:v>472.8</c:v>
                </c:pt>
                <c:pt idx="9974">
                  <c:v>469.3</c:v>
                </c:pt>
                <c:pt idx="9975">
                  <c:v>480.8</c:v>
                </c:pt>
                <c:pt idx="9976">
                  <c:v>480.7</c:v>
                </c:pt>
                <c:pt idx="9977">
                  <c:v>481.5</c:v>
                </c:pt>
                <c:pt idx="9978">
                  <c:v>483.8</c:v>
                </c:pt>
                <c:pt idx="9979">
                  <c:v>495.1</c:v>
                </c:pt>
                <c:pt idx="9980">
                  <c:v>505.5</c:v>
                </c:pt>
                <c:pt idx="9981">
                  <c:v>508.4</c:v>
                </c:pt>
                <c:pt idx="9982">
                  <c:v>513.20000000000005</c:v>
                </c:pt>
                <c:pt idx="9983">
                  <c:v>505.7</c:v>
                </c:pt>
                <c:pt idx="9984">
                  <c:v>502.8</c:v>
                </c:pt>
                <c:pt idx="9985">
                  <c:v>494.4</c:v>
                </c:pt>
                <c:pt idx="9986">
                  <c:v>478.3</c:v>
                </c:pt>
                <c:pt idx="9987">
                  <c:v>490.7</c:v>
                </c:pt>
                <c:pt idx="9988">
                  <c:v>486.8</c:v>
                </c:pt>
                <c:pt idx="9989">
                  <c:v>486.6</c:v>
                </c:pt>
                <c:pt idx="9990">
                  <c:v>489</c:v>
                </c:pt>
                <c:pt idx="9991">
                  <c:v>482.3</c:v>
                </c:pt>
                <c:pt idx="9992">
                  <c:v>487.7</c:v>
                </c:pt>
                <c:pt idx="9993">
                  <c:v>478.4</c:v>
                </c:pt>
                <c:pt idx="9994">
                  <c:v>485.2</c:v>
                </c:pt>
                <c:pt idx="9995">
                  <c:v>475.2</c:v>
                </c:pt>
                <c:pt idx="9996">
                  <c:v>470</c:v>
                </c:pt>
                <c:pt idx="9997">
                  <c:v>484.4</c:v>
                </c:pt>
                <c:pt idx="9998">
                  <c:v>486.3</c:v>
                </c:pt>
                <c:pt idx="9999">
                  <c:v>480.7</c:v>
                </c:pt>
                <c:pt idx="10000">
                  <c:v>486.8</c:v>
                </c:pt>
                <c:pt idx="10001">
                  <c:v>494.9</c:v>
                </c:pt>
                <c:pt idx="10002">
                  <c:v>502</c:v>
                </c:pt>
                <c:pt idx="10003">
                  <c:v>507.1</c:v>
                </c:pt>
                <c:pt idx="10004">
                  <c:v>505.2</c:v>
                </c:pt>
                <c:pt idx="10005">
                  <c:v>507</c:v>
                </c:pt>
                <c:pt idx="10006">
                  <c:v>501.7</c:v>
                </c:pt>
                <c:pt idx="10007">
                  <c:v>507.5</c:v>
                </c:pt>
                <c:pt idx="10008">
                  <c:v>492.8</c:v>
                </c:pt>
                <c:pt idx="10009">
                  <c:v>500.9</c:v>
                </c:pt>
                <c:pt idx="10010">
                  <c:v>497.4</c:v>
                </c:pt>
                <c:pt idx="10011">
                  <c:v>499.1</c:v>
                </c:pt>
                <c:pt idx="10012">
                  <c:v>487.2</c:v>
                </c:pt>
                <c:pt idx="10013">
                  <c:v>474</c:v>
                </c:pt>
                <c:pt idx="10014">
                  <c:v>491.1</c:v>
                </c:pt>
                <c:pt idx="10015">
                  <c:v>484.2</c:v>
                </c:pt>
                <c:pt idx="10016">
                  <c:v>484.3</c:v>
                </c:pt>
                <c:pt idx="10017">
                  <c:v>472.8</c:v>
                </c:pt>
                <c:pt idx="10018">
                  <c:v>474.1</c:v>
                </c:pt>
                <c:pt idx="10019">
                  <c:v>475</c:v>
                </c:pt>
                <c:pt idx="10020">
                  <c:v>469.8</c:v>
                </c:pt>
                <c:pt idx="10021">
                  <c:v>469.1</c:v>
                </c:pt>
                <c:pt idx="10022">
                  <c:v>482.1</c:v>
                </c:pt>
                <c:pt idx="10023">
                  <c:v>470.4</c:v>
                </c:pt>
                <c:pt idx="10024">
                  <c:v>484</c:v>
                </c:pt>
                <c:pt idx="10025">
                  <c:v>477.9</c:v>
                </c:pt>
                <c:pt idx="10026">
                  <c:v>476.8</c:v>
                </c:pt>
                <c:pt idx="10027">
                  <c:v>476.7</c:v>
                </c:pt>
                <c:pt idx="10028">
                  <c:v>481.3</c:v>
                </c:pt>
                <c:pt idx="10029">
                  <c:v>481.4</c:v>
                </c:pt>
                <c:pt idx="10030">
                  <c:v>482</c:v>
                </c:pt>
                <c:pt idx="10031">
                  <c:v>480.6</c:v>
                </c:pt>
                <c:pt idx="10032">
                  <c:v>462.4</c:v>
                </c:pt>
                <c:pt idx="10033">
                  <c:v>476.9</c:v>
                </c:pt>
                <c:pt idx="10034">
                  <c:v>478.3</c:v>
                </c:pt>
                <c:pt idx="10035">
                  <c:v>473.1</c:v>
                </c:pt>
                <c:pt idx="10036">
                  <c:v>475.7</c:v>
                </c:pt>
                <c:pt idx="10037">
                  <c:v>473.7</c:v>
                </c:pt>
                <c:pt idx="10038">
                  <c:v>477.3</c:v>
                </c:pt>
                <c:pt idx="10039">
                  <c:v>475.8</c:v>
                </c:pt>
                <c:pt idx="10040">
                  <c:v>458.8</c:v>
                </c:pt>
                <c:pt idx="10041">
                  <c:v>461</c:v>
                </c:pt>
                <c:pt idx="10042">
                  <c:v>473.9</c:v>
                </c:pt>
                <c:pt idx="10043">
                  <c:v>481.7</c:v>
                </c:pt>
                <c:pt idx="10044">
                  <c:v>478.6</c:v>
                </c:pt>
                <c:pt idx="10045">
                  <c:v>478.3</c:v>
                </c:pt>
                <c:pt idx="10046">
                  <c:v>465.5</c:v>
                </c:pt>
                <c:pt idx="10047">
                  <c:v>480.9</c:v>
                </c:pt>
                <c:pt idx="10048">
                  <c:v>475.9</c:v>
                </c:pt>
                <c:pt idx="10049">
                  <c:v>465.2</c:v>
                </c:pt>
                <c:pt idx="10050">
                  <c:v>463</c:v>
                </c:pt>
                <c:pt idx="10051">
                  <c:v>470</c:v>
                </c:pt>
                <c:pt idx="10052">
                  <c:v>478.4</c:v>
                </c:pt>
                <c:pt idx="10053">
                  <c:v>477.9</c:v>
                </c:pt>
                <c:pt idx="10054">
                  <c:v>472.3</c:v>
                </c:pt>
                <c:pt idx="10055">
                  <c:v>481.6</c:v>
                </c:pt>
                <c:pt idx="10056">
                  <c:v>473</c:v>
                </c:pt>
                <c:pt idx="10057">
                  <c:v>484.8</c:v>
                </c:pt>
                <c:pt idx="10058">
                  <c:v>495.7</c:v>
                </c:pt>
                <c:pt idx="10059">
                  <c:v>498.2</c:v>
                </c:pt>
                <c:pt idx="10060">
                  <c:v>490.3</c:v>
                </c:pt>
                <c:pt idx="10061">
                  <c:v>485.7</c:v>
                </c:pt>
                <c:pt idx="10062">
                  <c:v>475</c:v>
                </c:pt>
                <c:pt idx="10063">
                  <c:v>492.2</c:v>
                </c:pt>
                <c:pt idx="10064">
                  <c:v>501</c:v>
                </c:pt>
                <c:pt idx="10065">
                  <c:v>499.4</c:v>
                </c:pt>
                <c:pt idx="10066">
                  <c:v>500</c:v>
                </c:pt>
                <c:pt idx="10067">
                  <c:v>504.3</c:v>
                </c:pt>
                <c:pt idx="10068">
                  <c:v>496.4</c:v>
                </c:pt>
                <c:pt idx="10069">
                  <c:v>488.1</c:v>
                </c:pt>
                <c:pt idx="10070">
                  <c:v>490.2</c:v>
                </c:pt>
                <c:pt idx="10071">
                  <c:v>484.4</c:v>
                </c:pt>
                <c:pt idx="10072">
                  <c:v>483.7</c:v>
                </c:pt>
                <c:pt idx="10073">
                  <c:v>485.6</c:v>
                </c:pt>
                <c:pt idx="10074">
                  <c:v>484.5</c:v>
                </c:pt>
                <c:pt idx="10075">
                  <c:v>483</c:v>
                </c:pt>
                <c:pt idx="10076">
                  <c:v>467.7</c:v>
                </c:pt>
                <c:pt idx="10077">
                  <c:v>487.1</c:v>
                </c:pt>
                <c:pt idx="10078">
                  <c:v>485.7</c:v>
                </c:pt>
                <c:pt idx="10079">
                  <c:v>478.9</c:v>
                </c:pt>
                <c:pt idx="10080">
                  <c:v>481.5</c:v>
                </c:pt>
                <c:pt idx="10081">
                  <c:v>489.7</c:v>
                </c:pt>
                <c:pt idx="10082">
                  <c:v>496.9</c:v>
                </c:pt>
                <c:pt idx="10083">
                  <c:v>504.1</c:v>
                </c:pt>
                <c:pt idx="10084">
                  <c:v>509</c:v>
                </c:pt>
                <c:pt idx="10085">
                  <c:v>510.7</c:v>
                </c:pt>
                <c:pt idx="10086">
                  <c:v>507.7</c:v>
                </c:pt>
                <c:pt idx="10087">
                  <c:v>505.3</c:v>
                </c:pt>
                <c:pt idx="10088">
                  <c:v>503.3</c:v>
                </c:pt>
                <c:pt idx="10089">
                  <c:v>508.2</c:v>
                </c:pt>
                <c:pt idx="10090">
                  <c:v>490.6</c:v>
                </c:pt>
                <c:pt idx="10091">
                  <c:v>504.4</c:v>
                </c:pt>
                <c:pt idx="10092">
                  <c:v>504</c:v>
                </c:pt>
                <c:pt idx="10093">
                  <c:v>496.3</c:v>
                </c:pt>
                <c:pt idx="10094">
                  <c:v>475.7</c:v>
                </c:pt>
                <c:pt idx="10095">
                  <c:v>482.1</c:v>
                </c:pt>
                <c:pt idx="10096">
                  <c:v>486.7</c:v>
                </c:pt>
                <c:pt idx="10097">
                  <c:v>492.4</c:v>
                </c:pt>
                <c:pt idx="10098">
                  <c:v>480.9</c:v>
                </c:pt>
                <c:pt idx="10099">
                  <c:v>486</c:v>
                </c:pt>
                <c:pt idx="10100">
                  <c:v>485.7</c:v>
                </c:pt>
                <c:pt idx="10101">
                  <c:v>494.4</c:v>
                </c:pt>
                <c:pt idx="10102">
                  <c:v>499</c:v>
                </c:pt>
                <c:pt idx="10103">
                  <c:v>500.9</c:v>
                </c:pt>
                <c:pt idx="10104">
                  <c:v>494.2</c:v>
                </c:pt>
                <c:pt idx="10105">
                  <c:v>493</c:v>
                </c:pt>
                <c:pt idx="10106">
                  <c:v>476.6</c:v>
                </c:pt>
                <c:pt idx="10107">
                  <c:v>488.9</c:v>
                </c:pt>
                <c:pt idx="10108">
                  <c:v>485.5</c:v>
                </c:pt>
                <c:pt idx="10109">
                  <c:v>485.2</c:v>
                </c:pt>
                <c:pt idx="10110">
                  <c:v>473.7</c:v>
                </c:pt>
                <c:pt idx="10111">
                  <c:v>487.3</c:v>
                </c:pt>
                <c:pt idx="10112">
                  <c:v>488.3</c:v>
                </c:pt>
                <c:pt idx="10113">
                  <c:v>484.6</c:v>
                </c:pt>
                <c:pt idx="10114">
                  <c:v>492.1</c:v>
                </c:pt>
                <c:pt idx="10115">
                  <c:v>499.7</c:v>
                </c:pt>
                <c:pt idx="10116">
                  <c:v>488.3</c:v>
                </c:pt>
                <c:pt idx="10117">
                  <c:v>499.8</c:v>
                </c:pt>
                <c:pt idx="10118">
                  <c:v>493.9</c:v>
                </c:pt>
                <c:pt idx="10119">
                  <c:v>512.5</c:v>
                </c:pt>
                <c:pt idx="10120">
                  <c:v>509.2</c:v>
                </c:pt>
                <c:pt idx="10121">
                  <c:v>504.2</c:v>
                </c:pt>
                <c:pt idx="10122">
                  <c:v>502</c:v>
                </c:pt>
                <c:pt idx="10123">
                  <c:v>495.7</c:v>
                </c:pt>
                <c:pt idx="10124">
                  <c:v>499.5</c:v>
                </c:pt>
                <c:pt idx="10125">
                  <c:v>509</c:v>
                </c:pt>
                <c:pt idx="10126">
                  <c:v>497.7</c:v>
                </c:pt>
                <c:pt idx="10127">
                  <c:v>504.2</c:v>
                </c:pt>
                <c:pt idx="10128">
                  <c:v>507.8</c:v>
                </c:pt>
                <c:pt idx="10129">
                  <c:v>511.4</c:v>
                </c:pt>
                <c:pt idx="10130">
                  <c:v>510.9</c:v>
                </c:pt>
                <c:pt idx="10131">
                  <c:v>505</c:v>
                </c:pt>
                <c:pt idx="10132">
                  <c:v>494.4</c:v>
                </c:pt>
                <c:pt idx="10133">
                  <c:v>494.8</c:v>
                </c:pt>
                <c:pt idx="10134">
                  <c:v>498.5</c:v>
                </c:pt>
                <c:pt idx="10135">
                  <c:v>490.8</c:v>
                </c:pt>
                <c:pt idx="10136">
                  <c:v>475.2</c:v>
                </c:pt>
                <c:pt idx="10137">
                  <c:v>489.6</c:v>
                </c:pt>
                <c:pt idx="10138">
                  <c:v>483.3</c:v>
                </c:pt>
                <c:pt idx="10139">
                  <c:v>474.4</c:v>
                </c:pt>
                <c:pt idx="10140">
                  <c:v>488.1</c:v>
                </c:pt>
                <c:pt idx="10141">
                  <c:v>494.5</c:v>
                </c:pt>
                <c:pt idx="10142">
                  <c:v>504.6</c:v>
                </c:pt>
                <c:pt idx="10143">
                  <c:v>514.70000000000005</c:v>
                </c:pt>
                <c:pt idx="10144">
                  <c:v>512.79999999999995</c:v>
                </c:pt>
                <c:pt idx="10145">
                  <c:v>513.5</c:v>
                </c:pt>
                <c:pt idx="10146">
                  <c:v>506.4</c:v>
                </c:pt>
                <c:pt idx="10147">
                  <c:v>499.8</c:v>
                </c:pt>
                <c:pt idx="10148">
                  <c:v>506.1</c:v>
                </c:pt>
                <c:pt idx="10149">
                  <c:v>502.9</c:v>
                </c:pt>
                <c:pt idx="10150">
                  <c:v>503.9</c:v>
                </c:pt>
                <c:pt idx="10151">
                  <c:v>495.7</c:v>
                </c:pt>
                <c:pt idx="10152">
                  <c:v>487.4</c:v>
                </c:pt>
                <c:pt idx="10153">
                  <c:v>495.8</c:v>
                </c:pt>
                <c:pt idx="10154">
                  <c:v>492.4</c:v>
                </c:pt>
                <c:pt idx="10155">
                  <c:v>492.6</c:v>
                </c:pt>
                <c:pt idx="10156">
                  <c:v>502.7</c:v>
                </c:pt>
                <c:pt idx="10157">
                  <c:v>520.29999999999995</c:v>
                </c:pt>
                <c:pt idx="10158">
                  <c:v>515.20000000000005</c:v>
                </c:pt>
                <c:pt idx="10159">
                  <c:v>523.79999999999995</c:v>
                </c:pt>
                <c:pt idx="10160">
                  <c:v>521</c:v>
                </c:pt>
                <c:pt idx="10161">
                  <c:v>499.2</c:v>
                </c:pt>
                <c:pt idx="10162">
                  <c:v>504.5</c:v>
                </c:pt>
                <c:pt idx="10163">
                  <c:v>499.7</c:v>
                </c:pt>
                <c:pt idx="10164">
                  <c:v>502.1</c:v>
                </c:pt>
                <c:pt idx="10165">
                  <c:v>499.7</c:v>
                </c:pt>
                <c:pt idx="10166">
                  <c:v>492.7</c:v>
                </c:pt>
                <c:pt idx="10167">
                  <c:v>499.8</c:v>
                </c:pt>
                <c:pt idx="10168">
                  <c:v>500.4</c:v>
                </c:pt>
                <c:pt idx="10169">
                  <c:v>490.1</c:v>
                </c:pt>
                <c:pt idx="10170">
                  <c:v>500.5</c:v>
                </c:pt>
                <c:pt idx="10171">
                  <c:v>486.7</c:v>
                </c:pt>
                <c:pt idx="10172">
                  <c:v>493.4</c:v>
                </c:pt>
                <c:pt idx="10173">
                  <c:v>499.1</c:v>
                </c:pt>
                <c:pt idx="10174">
                  <c:v>502.9</c:v>
                </c:pt>
                <c:pt idx="10175">
                  <c:v>516.9</c:v>
                </c:pt>
                <c:pt idx="10176">
                  <c:v>508.2</c:v>
                </c:pt>
                <c:pt idx="10177">
                  <c:v>516.5</c:v>
                </c:pt>
                <c:pt idx="10178">
                  <c:v>493.8</c:v>
                </c:pt>
                <c:pt idx="10179">
                  <c:v>483.2</c:v>
                </c:pt>
                <c:pt idx="10180">
                  <c:v>499.1</c:v>
                </c:pt>
                <c:pt idx="10181">
                  <c:v>502.5</c:v>
                </c:pt>
                <c:pt idx="10182">
                  <c:v>503.5</c:v>
                </c:pt>
                <c:pt idx="10183">
                  <c:v>488.6</c:v>
                </c:pt>
                <c:pt idx="10184">
                  <c:v>501.5</c:v>
                </c:pt>
                <c:pt idx="10185">
                  <c:v>499.6</c:v>
                </c:pt>
                <c:pt idx="10186">
                  <c:v>503</c:v>
                </c:pt>
                <c:pt idx="10187">
                  <c:v>518.1</c:v>
                </c:pt>
                <c:pt idx="10188">
                  <c:v>526.29999999999995</c:v>
                </c:pt>
                <c:pt idx="10189">
                  <c:v>519.4</c:v>
                </c:pt>
                <c:pt idx="10190">
                  <c:v>528.70000000000005</c:v>
                </c:pt>
                <c:pt idx="10191">
                  <c:v>524.6</c:v>
                </c:pt>
                <c:pt idx="10192">
                  <c:v>521.29999999999995</c:v>
                </c:pt>
                <c:pt idx="10193">
                  <c:v>520.1</c:v>
                </c:pt>
                <c:pt idx="10194">
                  <c:v>510.2</c:v>
                </c:pt>
                <c:pt idx="10195">
                  <c:v>508.8</c:v>
                </c:pt>
                <c:pt idx="10196">
                  <c:v>514.20000000000005</c:v>
                </c:pt>
                <c:pt idx="10197">
                  <c:v>506.3</c:v>
                </c:pt>
                <c:pt idx="10198">
                  <c:v>490.2</c:v>
                </c:pt>
                <c:pt idx="10199">
                  <c:v>508.3</c:v>
                </c:pt>
                <c:pt idx="10200">
                  <c:v>500.9</c:v>
                </c:pt>
                <c:pt idx="10201">
                  <c:v>511</c:v>
                </c:pt>
                <c:pt idx="10202">
                  <c:v>526.9</c:v>
                </c:pt>
                <c:pt idx="10203">
                  <c:v>531.70000000000005</c:v>
                </c:pt>
                <c:pt idx="10204">
                  <c:v>529.9</c:v>
                </c:pt>
                <c:pt idx="10205">
                  <c:v>526</c:v>
                </c:pt>
                <c:pt idx="10206">
                  <c:v>504.7</c:v>
                </c:pt>
                <c:pt idx="10207">
                  <c:v>510.4</c:v>
                </c:pt>
                <c:pt idx="10208">
                  <c:v>513.29999999999995</c:v>
                </c:pt>
                <c:pt idx="10209">
                  <c:v>516.9</c:v>
                </c:pt>
                <c:pt idx="10210">
                  <c:v>512</c:v>
                </c:pt>
                <c:pt idx="10211">
                  <c:v>502.9</c:v>
                </c:pt>
                <c:pt idx="10212">
                  <c:v>502.5</c:v>
                </c:pt>
                <c:pt idx="10213">
                  <c:v>521.1</c:v>
                </c:pt>
                <c:pt idx="10214">
                  <c:v>537.70000000000005</c:v>
                </c:pt>
                <c:pt idx="10215">
                  <c:v>543.1</c:v>
                </c:pt>
                <c:pt idx="10216">
                  <c:v>548.70000000000005</c:v>
                </c:pt>
                <c:pt idx="10217">
                  <c:v>541.29999999999995</c:v>
                </c:pt>
                <c:pt idx="10218">
                  <c:v>549.29999999999995</c:v>
                </c:pt>
                <c:pt idx="10219">
                  <c:v>540.20000000000005</c:v>
                </c:pt>
                <c:pt idx="10220">
                  <c:v>547.4</c:v>
                </c:pt>
                <c:pt idx="10221">
                  <c:v>536.79999999999995</c:v>
                </c:pt>
                <c:pt idx="10222">
                  <c:v>531.70000000000005</c:v>
                </c:pt>
                <c:pt idx="10223">
                  <c:v>531.6</c:v>
                </c:pt>
                <c:pt idx="10224">
                  <c:v>522.70000000000005</c:v>
                </c:pt>
                <c:pt idx="10225">
                  <c:v>520.6</c:v>
                </c:pt>
                <c:pt idx="10226">
                  <c:v>527.20000000000005</c:v>
                </c:pt>
                <c:pt idx="10227">
                  <c:v>521.9</c:v>
                </c:pt>
                <c:pt idx="10228">
                  <c:v>523.1</c:v>
                </c:pt>
                <c:pt idx="10229">
                  <c:v>526.6</c:v>
                </c:pt>
                <c:pt idx="10230">
                  <c:v>506.4</c:v>
                </c:pt>
                <c:pt idx="10231">
                  <c:v>524</c:v>
                </c:pt>
                <c:pt idx="10232">
                  <c:v>519.29999999999995</c:v>
                </c:pt>
                <c:pt idx="10233">
                  <c:v>516.5</c:v>
                </c:pt>
                <c:pt idx="10234">
                  <c:v>503.9</c:v>
                </c:pt>
                <c:pt idx="10235">
                  <c:v>519</c:v>
                </c:pt>
                <c:pt idx="10236">
                  <c:v>495.9</c:v>
                </c:pt>
                <c:pt idx="10237">
                  <c:v>512.70000000000005</c:v>
                </c:pt>
                <c:pt idx="10238">
                  <c:v>511.6</c:v>
                </c:pt>
                <c:pt idx="10239">
                  <c:v>507.3</c:v>
                </c:pt>
                <c:pt idx="10240">
                  <c:v>520.79999999999995</c:v>
                </c:pt>
                <c:pt idx="10241">
                  <c:v>516.1</c:v>
                </c:pt>
                <c:pt idx="10242">
                  <c:v>517.9</c:v>
                </c:pt>
                <c:pt idx="10243">
                  <c:v>514.1</c:v>
                </c:pt>
                <c:pt idx="10244">
                  <c:v>522.79999999999995</c:v>
                </c:pt>
                <c:pt idx="10245">
                  <c:v>519.29999999999995</c:v>
                </c:pt>
                <c:pt idx="10246">
                  <c:v>527</c:v>
                </c:pt>
                <c:pt idx="10247">
                  <c:v>540.79999999999995</c:v>
                </c:pt>
                <c:pt idx="10248">
                  <c:v>550.29999999999995</c:v>
                </c:pt>
                <c:pt idx="10249">
                  <c:v>558.5</c:v>
                </c:pt>
                <c:pt idx="10250">
                  <c:v>531.6</c:v>
                </c:pt>
                <c:pt idx="10251">
                  <c:v>543.29999999999995</c:v>
                </c:pt>
                <c:pt idx="10252">
                  <c:v>536.6</c:v>
                </c:pt>
                <c:pt idx="10253">
                  <c:v>532.70000000000005</c:v>
                </c:pt>
                <c:pt idx="10254">
                  <c:v>533.20000000000005</c:v>
                </c:pt>
                <c:pt idx="10255">
                  <c:v>535.29999999999995</c:v>
                </c:pt>
                <c:pt idx="10256">
                  <c:v>534.70000000000005</c:v>
                </c:pt>
                <c:pt idx="10257">
                  <c:v>529.29999999999995</c:v>
                </c:pt>
                <c:pt idx="10258">
                  <c:v>526</c:v>
                </c:pt>
                <c:pt idx="10259">
                  <c:v>506.2</c:v>
                </c:pt>
                <c:pt idx="10260">
                  <c:v>528.4</c:v>
                </c:pt>
                <c:pt idx="10261">
                  <c:v>525.4</c:v>
                </c:pt>
                <c:pt idx="10262">
                  <c:v>519.4</c:v>
                </c:pt>
                <c:pt idx="10263">
                  <c:v>525.29999999999995</c:v>
                </c:pt>
                <c:pt idx="10264">
                  <c:v>521.9</c:v>
                </c:pt>
                <c:pt idx="10265">
                  <c:v>526.70000000000005</c:v>
                </c:pt>
                <c:pt idx="10266">
                  <c:v>512.70000000000005</c:v>
                </c:pt>
                <c:pt idx="10267">
                  <c:v>512.5</c:v>
                </c:pt>
                <c:pt idx="10268">
                  <c:v>521.6</c:v>
                </c:pt>
                <c:pt idx="10269">
                  <c:v>506.1</c:v>
                </c:pt>
                <c:pt idx="10270">
                  <c:v>521.79999999999995</c:v>
                </c:pt>
                <c:pt idx="10271">
                  <c:v>514.4</c:v>
                </c:pt>
                <c:pt idx="10272">
                  <c:v>525.4</c:v>
                </c:pt>
                <c:pt idx="10273">
                  <c:v>524.4</c:v>
                </c:pt>
                <c:pt idx="10274">
                  <c:v>524.70000000000005</c:v>
                </c:pt>
                <c:pt idx="10275">
                  <c:v>519.79999999999995</c:v>
                </c:pt>
                <c:pt idx="10276">
                  <c:v>519.29999999999995</c:v>
                </c:pt>
                <c:pt idx="10277">
                  <c:v>528.29999999999995</c:v>
                </c:pt>
                <c:pt idx="10278">
                  <c:v>532.4</c:v>
                </c:pt>
                <c:pt idx="10279">
                  <c:v>539.29999999999995</c:v>
                </c:pt>
                <c:pt idx="10280">
                  <c:v>555.9</c:v>
                </c:pt>
                <c:pt idx="10281">
                  <c:v>546.20000000000005</c:v>
                </c:pt>
                <c:pt idx="10282">
                  <c:v>547.5</c:v>
                </c:pt>
                <c:pt idx="10283">
                  <c:v>543.70000000000005</c:v>
                </c:pt>
                <c:pt idx="10284">
                  <c:v>515.5</c:v>
                </c:pt>
                <c:pt idx="10285">
                  <c:v>522.9</c:v>
                </c:pt>
                <c:pt idx="10286">
                  <c:v>527.70000000000005</c:v>
                </c:pt>
                <c:pt idx="10287">
                  <c:v>523.70000000000005</c:v>
                </c:pt>
                <c:pt idx="10288">
                  <c:v>523.79999999999995</c:v>
                </c:pt>
                <c:pt idx="10289">
                  <c:v>516.6</c:v>
                </c:pt>
                <c:pt idx="10290">
                  <c:v>510.5</c:v>
                </c:pt>
                <c:pt idx="10291">
                  <c:v>524.1</c:v>
                </c:pt>
                <c:pt idx="10292">
                  <c:v>526.79999999999995</c:v>
                </c:pt>
                <c:pt idx="10293">
                  <c:v>517.4</c:v>
                </c:pt>
                <c:pt idx="10294">
                  <c:v>525.6</c:v>
                </c:pt>
                <c:pt idx="10295">
                  <c:v>513.9</c:v>
                </c:pt>
                <c:pt idx="10296">
                  <c:v>526.4</c:v>
                </c:pt>
                <c:pt idx="10297">
                  <c:v>533.70000000000005</c:v>
                </c:pt>
                <c:pt idx="10298">
                  <c:v>536.6</c:v>
                </c:pt>
                <c:pt idx="10299">
                  <c:v>533.1</c:v>
                </c:pt>
                <c:pt idx="10300">
                  <c:v>516.29999999999995</c:v>
                </c:pt>
                <c:pt idx="10301">
                  <c:v>526.5</c:v>
                </c:pt>
                <c:pt idx="10302">
                  <c:v>524.70000000000005</c:v>
                </c:pt>
                <c:pt idx="10303">
                  <c:v>512.29999999999995</c:v>
                </c:pt>
                <c:pt idx="10304">
                  <c:v>516.20000000000005</c:v>
                </c:pt>
                <c:pt idx="10305">
                  <c:v>517.20000000000005</c:v>
                </c:pt>
                <c:pt idx="10306">
                  <c:v>525.20000000000005</c:v>
                </c:pt>
                <c:pt idx="10307">
                  <c:v>505.3</c:v>
                </c:pt>
                <c:pt idx="10308">
                  <c:v>518.9</c:v>
                </c:pt>
                <c:pt idx="10309">
                  <c:v>520.70000000000005</c:v>
                </c:pt>
                <c:pt idx="10310">
                  <c:v>518.20000000000005</c:v>
                </c:pt>
                <c:pt idx="10311">
                  <c:v>522.4</c:v>
                </c:pt>
                <c:pt idx="10312">
                  <c:v>518.5</c:v>
                </c:pt>
                <c:pt idx="10313">
                  <c:v>521.4</c:v>
                </c:pt>
                <c:pt idx="10314">
                  <c:v>500.1</c:v>
                </c:pt>
                <c:pt idx="10315">
                  <c:v>507.1</c:v>
                </c:pt>
                <c:pt idx="10316">
                  <c:v>516.6</c:v>
                </c:pt>
                <c:pt idx="10317">
                  <c:v>520.70000000000005</c:v>
                </c:pt>
                <c:pt idx="10318">
                  <c:v>519.70000000000005</c:v>
                </c:pt>
                <c:pt idx="10319">
                  <c:v>514.5</c:v>
                </c:pt>
                <c:pt idx="10320">
                  <c:v>516.70000000000005</c:v>
                </c:pt>
                <c:pt idx="10321">
                  <c:v>510.6</c:v>
                </c:pt>
                <c:pt idx="10322">
                  <c:v>511.5</c:v>
                </c:pt>
                <c:pt idx="10323">
                  <c:v>513.5</c:v>
                </c:pt>
                <c:pt idx="10324">
                  <c:v>515.6</c:v>
                </c:pt>
                <c:pt idx="10325">
                  <c:v>492</c:v>
                </c:pt>
                <c:pt idx="10326">
                  <c:v>515.79999999999995</c:v>
                </c:pt>
                <c:pt idx="10327">
                  <c:v>511.9</c:v>
                </c:pt>
                <c:pt idx="10328">
                  <c:v>510.8</c:v>
                </c:pt>
                <c:pt idx="10329">
                  <c:v>514.20000000000005</c:v>
                </c:pt>
                <c:pt idx="10330">
                  <c:v>511.4</c:v>
                </c:pt>
                <c:pt idx="10331">
                  <c:v>512.70000000000005</c:v>
                </c:pt>
                <c:pt idx="10332">
                  <c:v>514.5</c:v>
                </c:pt>
                <c:pt idx="10333">
                  <c:v>503.9</c:v>
                </c:pt>
                <c:pt idx="10334">
                  <c:v>516.5</c:v>
                </c:pt>
                <c:pt idx="10335">
                  <c:v>512.79999999999995</c:v>
                </c:pt>
                <c:pt idx="10336">
                  <c:v>514.4</c:v>
                </c:pt>
                <c:pt idx="10337">
                  <c:v>504.7</c:v>
                </c:pt>
                <c:pt idx="10338">
                  <c:v>511.5</c:v>
                </c:pt>
                <c:pt idx="10339">
                  <c:v>509.4</c:v>
                </c:pt>
                <c:pt idx="10340">
                  <c:v>504.4</c:v>
                </c:pt>
                <c:pt idx="10341">
                  <c:v>495.8</c:v>
                </c:pt>
                <c:pt idx="10342">
                  <c:v>511.2</c:v>
                </c:pt>
                <c:pt idx="10343">
                  <c:v>504.5</c:v>
                </c:pt>
                <c:pt idx="10344">
                  <c:v>512.70000000000005</c:v>
                </c:pt>
                <c:pt idx="10345">
                  <c:v>500</c:v>
                </c:pt>
                <c:pt idx="10346">
                  <c:v>503.3</c:v>
                </c:pt>
                <c:pt idx="10347">
                  <c:v>510.6</c:v>
                </c:pt>
                <c:pt idx="10348">
                  <c:v>505.3</c:v>
                </c:pt>
                <c:pt idx="10349">
                  <c:v>508.7</c:v>
                </c:pt>
                <c:pt idx="10350">
                  <c:v>501.9</c:v>
                </c:pt>
                <c:pt idx="10351">
                  <c:v>500.5</c:v>
                </c:pt>
                <c:pt idx="10352">
                  <c:v>506.4</c:v>
                </c:pt>
                <c:pt idx="10353">
                  <c:v>499.8</c:v>
                </c:pt>
                <c:pt idx="10354">
                  <c:v>503.5</c:v>
                </c:pt>
                <c:pt idx="10355">
                  <c:v>484.7</c:v>
                </c:pt>
                <c:pt idx="10356">
                  <c:v>504.1</c:v>
                </c:pt>
                <c:pt idx="10357">
                  <c:v>503.5</c:v>
                </c:pt>
                <c:pt idx="10358">
                  <c:v>502.2</c:v>
                </c:pt>
                <c:pt idx="10359">
                  <c:v>503.6</c:v>
                </c:pt>
                <c:pt idx="10360">
                  <c:v>486</c:v>
                </c:pt>
                <c:pt idx="10361">
                  <c:v>482.9</c:v>
                </c:pt>
                <c:pt idx="10362">
                  <c:v>486.6</c:v>
                </c:pt>
                <c:pt idx="10363">
                  <c:v>501.4</c:v>
                </c:pt>
                <c:pt idx="10364">
                  <c:v>485.5</c:v>
                </c:pt>
                <c:pt idx="10365">
                  <c:v>486.1</c:v>
                </c:pt>
                <c:pt idx="10366">
                  <c:v>491.6</c:v>
                </c:pt>
                <c:pt idx="10367">
                  <c:v>496.4</c:v>
                </c:pt>
                <c:pt idx="10368">
                  <c:v>484.2</c:v>
                </c:pt>
                <c:pt idx="10369">
                  <c:v>500.8</c:v>
                </c:pt>
                <c:pt idx="10370">
                  <c:v>508.8</c:v>
                </c:pt>
                <c:pt idx="10371">
                  <c:v>502.4</c:v>
                </c:pt>
                <c:pt idx="10372">
                  <c:v>491.5</c:v>
                </c:pt>
                <c:pt idx="10373">
                  <c:v>501.6</c:v>
                </c:pt>
                <c:pt idx="10374">
                  <c:v>491</c:v>
                </c:pt>
                <c:pt idx="10375">
                  <c:v>504.7</c:v>
                </c:pt>
                <c:pt idx="10376">
                  <c:v>514.9</c:v>
                </c:pt>
                <c:pt idx="10377">
                  <c:v>514.4</c:v>
                </c:pt>
                <c:pt idx="10378">
                  <c:v>510</c:v>
                </c:pt>
                <c:pt idx="10379">
                  <c:v>499.7</c:v>
                </c:pt>
                <c:pt idx="10380">
                  <c:v>502.8</c:v>
                </c:pt>
                <c:pt idx="10381">
                  <c:v>505.3</c:v>
                </c:pt>
                <c:pt idx="10382">
                  <c:v>508.7</c:v>
                </c:pt>
                <c:pt idx="10383">
                  <c:v>505</c:v>
                </c:pt>
                <c:pt idx="10384">
                  <c:v>490.5</c:v>
                </c:pt>
                <c:pt idx="10385">
                  <c:v>512.6</c:v>
                </c:pt>
                <c:pt idx="10386">
                  <c:v>513.70000000000005</c:v>
                </c:pt>
                <c:pt idx="10387">
                  <c:v>511.2</c:v>
                </c:pt>
                <c:pt idx="10388">
                  <c:v>507.3</c:v>
                </c:pt>
                <c:pt idx="10389">
                  <c:v>507.3</c:v>
                </c:pt>
                <c:pt idx="10390">
                  <c:v>499.1</c:v>
                </c:pt>
                <c:pt idx="10391">
                  <c:v>496.9</c:v>
                </c:pt>
                <c:pt idx="10392">
                  <c:v>500.4</c:v>
                </c:pt>
                <c:pt idx="10393">
                  <c:v>493.3</c:v>
                </c:pt>
                <c:pt idx="10394">
                  <c:v>498.8</c:v>
                </c:pt>
                <c:pt idx="10395">
                  <c:v>502.9</c:v>
                </c:pt>
                <c:pt idx="10396">
                  <c:v>504.5</c:v>
                </c:pt>
                <c:pt idx="10397">
                  <c:v>501.5</c:v>
                </c:pt>
                <c:pt idx="10398">
                  <c:v>506.8</c:v>
                </c:pt>
                <c:pt idx="10399">
                  <c:v>501.9</c:v>
                </c:pt>
                <c:pt idx="10400">
                  <c:v>504.8</c:v>
                </c:pt>
                <c:pt idx="10401">
                  <c:v>504</c:v>
                </c:pt>
                <c:pt idx="10402">
                  <c:v>504.7</c:v>
                </c:pt>
                <c:pt idx="10403">
                  <c:v>506.1</c:v>
                </c:pt>
                <c:pt idx="10404">
                  <c:v>498.1</c:v>
                </c:pt>
                <c:pt idx="10405">
                  <c:v>492.5</c:v>
                </c:pt>
                <c:pt idx="10406">
                  <c:v>503</c:v>
                </c:pt>
                <c:pt idx="10407">
                  <c:v>497.4</c:v>
                </c:pt>
                <c:pt idx="10408">
                  <c:v>480</c:v>
                </c:pt>
                <c:pt idx="10409">
                  <c:v>496.9</c:v>
                </c:pt>
                <c:pt idx="10410">
                  <c:v>487.4</c:v>
                </c:pt>
                <c:pt idx="10411">
                  <c:v>498.8</c:v>
                </c:pt>
                <c:pt idx="10412">
                  <c:v>503.8</c:v>
                </c:pt>
                <c:pt idx="10413">
                  <c:v>500.9</c:v>
                </c:pt>
                <c:pt idx="10414">
                  <c:v>500</c:v>
                </c:pt>
                <c:pt idx="10415">
                  <c:v>501.4</c:v>
                </c:pt>
                <c:pt idx="10416">
                  <c:v>484.3</c:v>
                </c:pt>
                <c:pt idx="10417">
                  <c:v>486.2</c:v>
                </c:pt>
                <c:pt idx="10418">
                  <c:v>493.9</c:v>
                </c:pt>
                <c:pt idx="10419">
                  <c:v>496.1</c:v>
                </c:pt>
                <c:pt idx="10420">
                  <c:v>499.3</c:v>
                </c:pt>
                <c:pt idx="10421">
                  <c:v>500.9</c:v>
                </c:pt>
                <c:pt idx="10422">
                  <c:v>492.8</c:v>
                </c:pt>
                <c:pt idx="10423">
                  <c:v>499.7</c:v>
                </c:pt>
                <c:pt idx="10424">
                  <c:v>496.3</c:v>
                </c:pt>
                <c:pt idx="10425">
                  <c:v>500.6</c:v>
                </c:pt>
                <c:pt idx="10426">
                  <c:v>500.4</c:v>
                </c:pt>
                <c:pt idx="10427">
                  <c:v>494.7</c:v>
                </c:pt>
                <c:pt idx="10428">
                  <c:v>496.1</c:v>
                </c:pt>
                <c:pt idx="10429">
                  <c:v>494.3</c:v>
                </c:pt>
                <c:pt idx="10430">
                  <c:v>493.7</c:v>
                </c:pt>
                <c:pt idx="10431">
                  <c:v>496.4</c:v>
                </c:pt>
                <c:pt idx="10432">
                  <c:v>491.1</c:v>
                </c:pt>
                <c:pt idx="10433">
                  <c:v>499.8</c:v>
                </c:pt>
                <c:pt idx="10434">
                  <c:v>498.3</c:v>
                </c:pt>
                <c:pt idx="10435">
                  <c:v>496.2</c:v>
                </c:pt>
                <c:pt idx="10436">
                  <c:v>498.2</c:v>
                </c:pt>
                <c:pt idx="10437">
                  <c:v>493.4</c:v>
                </c:pt>
                <c:pt idx="10438">
                  <c:v>494.3</c:v>
                </c:pt>
                <c:pt idx="10439">
                  <c:v>499</c:v>
                </c:pt>
                <c:pt idx="10440">
                  <c:v>486.3</c:v>
                </c:pt>
                <c:pt idx="10441">
                  <c:v>488.3</c:v>
                </c:pt>
                <c:pt idx="10442">
                  <c:v>498.3</c:v>
                </c:pt>
                <c:pt idx="10443">
                  <c:v>498.2</c:v>
                </c:pt>
                <c:pt idx="10444">
                  <c:v>497</c:v>
                </c:pt>
                <c:pt idx="10445">
                  <c:v>496.2</c:v>
                </c:pt>
                <c:pt idx="10446">
                  <c:v>493.1</c:v>
                </c:pt>
                <c:pt idx="10447">
                  <c:v>487.5</c:v>
                </c:pt>
                <c:pt idx="10448">
                  <c:v>492.5</c:v>
                </c:pt>
                <c:pt idx="10449">
                  <c:v>491.6</c:v>
                </c:pt>
                <c:pt idx="10450">
                  <c:v>504.3</c:v>
                </c:pt>
                <c:pt idx="10451">
                  <c:v>495.9</c:v>
                </c:pt>
                <c:pt idx="10452">
                  <c:v>510.5</c:v>
                </c:pt>
                <c:pt idx="10453">
                  <c:v>508.4</c:v>
                </c:pt>
                <c:pt idx="10454">
                  <c:v>509.9</c:v>
                </c:pt>
                <c:pt idx="10455">
                  <c:v>500.7</c:v>
                </c:pt>
                <c:pt idx="10456">
                  <c:v>493.8</c:v>
                </c:pt>
                <c:pt idx="10457">
                  <c:v>487.4</c:v>
                </c:pt>
                <c:pt idx="10458">
                  <c:v>488.7</c:v>
                </c:pt>
                <c:pt idx="10459">
                  <c:v>470</c:v>
                </c:pt>
                <c:pt idx="10460">
                  <c:v>468.1</c:v>
                </c:pt>
                <c:pt idx="10461">
                  <c:v>476.7</c:v>
                </c:pt>
                <c:pt idx="10462">
                  <c:v>473.2</c:v>
                </c:pt>
                <c:pt idx="10463">
                  <c:v>470</c:v>
                </c:pt>
                <c:pt idx="10464">
                  <c:v>465.2</c:v>
                </c:pt>
                <c:pt idx="10465">
                  <c:v>477.5</c:v>
                </c:pt>
                <c:pt idx="10466">
                  <c:v>486.8</c:v>
                </c:pt>
                <c:pt idx="10467">
                  <c:v>483.5</c:v>
                </c:pt>
                <c:pt idx="10468">
                  <c:v>478.5</c:v>
                </c:pt>
                <c:pt idx="10469">
                  <c:v>464.3</c:v>
                </c:pt>
                <c:pt idx="10470">
                  <c:v>480.5</c:v>
                </c:pt>
                <c:pt idx="10471">
                  <c:v>479.7</c:v>
                </c:pt>
                <c:pt idx="10472">
                  <c:v>484.2</c:v>
                </c:pt>
                <c:pt idx="10473">
                  <c:v>479.7</c:v>
                </c:pt>
                <c:pt idx="10474">
                  <c:v>482.3</c:v>
                </c:pt>
                <c:pt idx="10475">
                  <c:v>488.6</c:v>
                </c:pt>
                <c:pt idx="10476">
                  <c:v>492.9</c:v>
                </c:pt>
                <c:pt idx="10477">
                  <c:v>499.6</c:v>
                </c:pt>
                <c:pt idx="10478">
                  <c:v>500.2</c:v>
                </c:pt>
                <c:pt idx="10479">
                  <c:v>495.2</c:v>
                </c:pt>
                <c:pt idx="10480">
                  <c:v>491.1</c:v>
                </c:pt>
                <c:pt idx="10481">
                  <c:v>467.1</c:v>
                </c:pt>
                <c:pt idx="10482">
                  <c:v>482.2</c:v>
                </c:pt>
                <c:pt idx="10483">
                  <c:v>474.1</c:v>
                </c:pt>
                <c:pt idx="10484">
                  <c:v>472.5</c:v>
                </c:pt>
                <c:pt idx="10485">
                  <c:v>488.7</c:v>
                </c:pt>
                <c:pt idx="10486">
                  <c:v>485.1</c:v>
                </c:pt>
                <c:pt idx="10487">
                  <c:v>487.8</c:v>
                </c:pt>
                <c:pt idx="10488">
                  <c:v>484</c:v>
                </c:pt>
                <c:pt idx="10489">
                  <c:v>476.1</c:v>
                </c:pt>
                <c:pt idx="10490">
                  <c:v>459.4</c:v>
                </c:pt>
                <c:pt idx="10491">
                  <c:v>478.8</c:v>
                </c:pt>
                <c:pt idx="10492">
                  <c:v>467.8</c:v>
                </c:pt>
                <c:pt idx="10493">
                  <c:v>467.9</c:v>
                </c:pt>
                <c:pt idx="10494">
                  <c:v>475.4</c:v>
                </c:pt>
                <c:pt idx="10495">
                  <c:v>479.8</c:v>
                </c:pt>
                <c:pt idx="10496">
                  <c:v>479.4</c:v>
                </c:pt>
                <c:pt idx="10497">
                  <c:v>476.8</c:v>
                </c:pt>
                <c:pt idx="10498">
                  <c:v>476.3</c:v>
                </c:pt>
                <c:pt idx="10499">
                  <c:v>474.6</c:v>
                </c:pt>
                <c:pt idx="10500">
                  <c:v>466.9</c:v>
                </c:pt>
                <c:pt idx="10501">
                  <c:v>484</c:v>
                </c:pt>
                <c:pt idx="10502">
                  <c:v>467.8</c:v>
                </c:pt>
                <c:pt idx="10503">
                  <c:v>489.4</c:v>
                </c:pt>
                <c:pt idx="10504">
                  <c:v>492.3</c:v>
                </c:pt>
                <c:pt idx="10505">
                  <c:v>482</c:v>
                </c:pt>
                <c:pt idx="10506">
                  <c:v>481.3</c:v>
                </c:pt>
                <c:pt idx="10507">
                  <c:v>476.1</c:v>
                </c:pt>
                <c:pt idx="10508">
                  <c:v>472.7</c:v>
                </c:pt>
                <c:pt idx="10509">
                  <c:v>463.7</c:v>
                </c:pt>
                <c:pt idx="10510">
                  <c:v>463.2</c:v>
                </c:pt>
                <c:pt idx="10511">
                  <c:v>475.2</c:v>
                </c:pt>
                <c:pt idx="10512">
                  <c:v>469.5</c:v>
                </c:pt>
                <c:pt idx="10513">
                  <c:v>466.6</c:v>
                </c:pt>
                <c:pt idx="10514">
                  <c:v>477.7</c:v>
                </c:pt>
                <c:pt idx="10515">
                  <c:v>476.5</c:v>
                </c:pt>
                <c:pt idx="10516">
                  <c:v>484.4</c:v>
                </c:pt>
                <c:pt idx="10517">
                  <c:v>495.5</c:v>
                </c:pt>
                <c:pt idx="10518">
                  <c:v>489.8</c:v>
                </c:pt>
                <c:pt idx="10519">
                  <c:v>494.3</c:v>
                </c:pt>
                <c:pt idx="10520">
                  <c:v>484.2</c:v>
                </c:pt>
                <c:pt idx="10521">
                  <c:v>491.3</c:v>
                </c:pt>
                <c:pt idx="10522">
                  <c:v>478.1</c:v>
                </c:pt>
                <c:pt idx="10523">
                  <c:v>478.8</c:v>
                </c:pt>
                <c:pt idx="10524">
                  <c:v>485.7</c:v>
                </c:pt>
                <c:pt idx="10525">
                  <c:v>482.7</c:v>
                </c:pt>
                <c:pt idx="10526">
                  <c:v>485.8</c:v>
                </c:pt>
                <c:pt idx="10527">
                  <c:v>478.8</c:v>
                </c:pt>
                <c:pt idx="10528">
                  <c:v>470.2</c:v>
                </c:pt>
                <c:pt idx="10529">
                  <c:v>474.4</c:v>
                </c:pt>
                <c:pt idx="10530">
                  <c:v>473.5</c:v>
                </c:pt>
                <c:pt idx="10531">
                  <c:v>481.7</c:v>
                </c:pt>
                <c:pt idx="10532">
                  <c:v>486.7</c:v>
                </c:pt>
                <c:pt idx="10533">
                  <c:v>492</c:v>
                </c:pt>
                <c:pt idx="10534">
                  <c:v>488.3</c:v>
                </c:pt>
                <c:pt idx="10535">
                  <c:v>487.3</c:v>
                </c:pt>
                <c:pt idx="10536">
                  <c:v>484.1</c:v>
                </c:pt>
                <c:pt idx="10537">
                  <c:v>477.4</c:v>
                </c:pt>
                <c:pt idx="10538">
                  <c:v>483.7</c:v>
                </c:pt>
                <c:pt idx="10539">
                  <c:v>478.8</c:v>
                </c:pt>
                <c:pt idx="10540">
                  <c:v>482.4</c:v>
                </c:pt>
                <c:pt idx="10541">
                  <c:v>503.6</c:v>
                </c:pt>
                <c:pt idx="10542">
                  <c:v>509.3</c:v>
                </c:pt>
                <c:pt idx="10543">
                  <c:v>509.4</c:v>
                </c:pt>
                <c:pt idx="10544">
                  <c:v>491.5</c:v>
                </c:pt>
                <c:pt idx="10545">
                  <c:v>501.9</c:v>
                </c:pt>
                <c:pt idx="10546">
                  <c:v>485</c:v>
                </c:pt>
                <c:pt idx="10547">
                  <c:v>487.6</c:v>
                </c:pt>
                <c:pt idx="10548">
                  <c:v>468.8</c:v>
                </c:pt>
                <c:pt idx="10549">
                  <c:v>478.7</c:v>
                </c:pt>
                <c:pt idx="10550">
                  <c:v>474.8</c:v>
                </c:pt>
                <c:pt idx="10551">
                  <c:v>473.2</c:v>
                </c:pt>
                <c:pt idx="10552">
                  <c:v>475.6</c:v>
                </c:pt>
                <c:pt idx="10553">
                  <c:v>469.3</c:v>
                </c:pt>
                <c:pt idx="10554">
                  <c:v>484.7</c:v>
                </c:pt>
                <c:pt idx="10555">
                  <c:v>473.4</c:v>
                </c:pt>
                <c:pt idx="10556">
                  <c:v>461.8</c:v>
                </c:pt>
                <c:pt idx="10557">
                  <c:v>482.2</c:v>
                </c:pt>
                <c:pt idx="10558">
                  <c:v>489</c:v>
                </c:pt>
                <c:pt idx="10559">
                  <c:v>499</c:v>
                </c:pt>
                <c:pt idx="10560">
                  <c:v>506</c:v>
                </c:pt>
                <c:pt idx="10561">
                  <c:v>508</c:v>
                </c:pt>
                <c:pt idx="10562">
                  <c:v>502.4</c:v>
                </c:pt>
                <c:pt idx="10563">
                  <c:v>492.3</c:v>
                </c:pt>
                <c:pt idx="10564">
                  <c:v>487.3</c:v>
                </c:pt>
                <c:pt idx="10565">
                  <c:v>478.1</c:v>
                </c:pt>
                <c:pt idx="10566">
                  <c:v>482.8</c:v>
                </c:pt>
                <c:pt idx="10567">
                  <c:v>486.9</c:v>
                </c:pt>
                <c:pt idx="10568">
                  <c:v>480</c:v>
                </c:pt>
                <c:pt idx="10569">
                  <c:v>490</c:v>
                </c:pt>
                <c:pt idx="10570">
                  <c:v>475.6</c:v>
                </c:pt>
                <c:pt idx="10571">
                  <c:v>486</c:v>
                </c:pt>
                <c:pt idx="10572">
                  <c:v>476.5</c:v>
                </c:pt>
                <c:pt idx="10573">
                  <c:v>487.4</c:v>
                </c:pt>
                <c:pt idx="10574">
                  <c:v>487.5</c:v>
                </c:pt>
                <c:pt idx="10575">
                  <c:v>489.9</c:v>
                </c:pt>
                <c:pt idx="10576">
                  <c:v>501.4</c:v>
                </c:pt>
                <c:pt idx="10577">
                  <c:v>507.9</c:v>
                </c:pt>
                <c:pt idx="10578">
                  <c:v>502.4</c:v>
                </c:pt>
                <c:pt idx="10579">
                  <c:v>522.5</c:v>
                </c:pt>
                <c:pt idx="10580">
                  <c:v>518.29999999999995</c:v>
                </c:pt>
                <c:pt idx="10581">
                  <c:v>519.29999999999995</c:v>
                </c:pt>
                <c:pt idx="10582">
                  <c:v>519.29999999999995</c:v>
                </c:pt>
                <c:pt idx="10583">
                  <c:v>516.9</c:v>
                </c:pt>
                <c:pt idx="10584">
                  <c:v>504.6</c:v>
                </c:pt>
                <c:pt idx="10585">
                  <c:v>511.6</c:v>
                </c:pt>
                <c:pt idx="10586">
                  <c:v>505.6</c:v>
                </c:pt>
                <c:pt idx="10587">
                  <c:v>505.1</c:v>
                </c:pt>
                <c:pt idx="10588">
                  <c:v>495.3</c:v>
                </c:pt>
                <c:pt idx="10589">
                  <c:v>496.4</c:v>
                </c:pt>
                <c:pt idx="10590">
                  <c:v>489.1</c:v>
                </c:pt>
                <c:pt idx="10591">
                  <c:v>484</c:v>
                </c:pt>
                <c:pt idx="10592">
                  <c:v>483.5</c:v>
                </c:pt>
                <c:pt idx="10593">
                  <c:v>489.4</c:v>
                </c:pt>
                <c:pt idx="10594">
                  <c:v>495.8</c:v>
                </c:pt>
                <c:pt idx="10595">
                  <c:v>501.9</c:v>
                </c:pt>
                <c:pt idx="10596">
                  <c:v>498.4</c:v>
                </c:pt>
                <c:pt idx="10597">
                  <c:v>498.1</c:v>
                </c:pt>
                <c:pt idx="10598">
                  <c:v>493.3</c:v>
                </c:pt>
                <c:pt idx="10599">
                  <c:v>502.7</c:v>
                </c:pt>
                <c:pt idx="10600">
                  <c:v>502.9</c:v>
                </c:pt>
                <c:pt idx="10601">
                  <c:v>495.6</c:v>
                </c:pt>
                <c:pt idx="10602">
                  <c:v>525.1</c:v>
                </c:pt>
                <c:pt idx="10603">
                  <c:v>522.79999999999995</c:v>
                </c:pt>
                <c:pt idx="10604">
                  <c:v>513.5</c:v>
                </c:pt>
                <c:pt idx="10605">
                  <c:v>503.4</c:v>
                </c:pt>
                <c:pt idx="10606">
                  <c:v>510.2</c:v>
                </c:pt>
                <c:pt idx="10607">
                  <c:v>506.3</c:v>
                </c:pt>
                <c:pt idx="10608">
                  <c:v>499.5</c:v>
                </c:pt>
                <c:pt idx="10609">
                  <c:v>485.5</c:v>
                </c:pt>
                <c:pt idx="10610">
                  <c:v>503.9</c:v>
                </c:pt>
                <c:pt idx="10611">
                  <c:v>481.9</c:v>
                </c:pt>
                <c:pt idx="10612">
                  <c:v>482.2</c:v>
                </c:pt>
                <c:pt idx="10613">
                  <c:v>476.8</c:v>
                </c:pt>
                <c:pt idx="10614">
                  <c:v>502.5</c:v>
                </c:pt>
                <c:pt idx="10615">
                  <c:v>514</c:v>
                </c:pt>
                <c:pt idx="10616">
                  <c:v>535.20000000000005</c:v>
                </c:pt>
                <c:pt idx="10617">
                  <c:v>520</c:v>
                </c:pt>
                <c:pt idx="10618">
                  <c:v>532.70000000000005</c:v>
                </c:pt>
                <c:pt idx="10619">
                  <c:v>519.6</c:v>
                </c:pt>
                <c:pt idx="10620">
                  <c:v>536.4</c:v>
                </c:pt>
                <c:pt idx="10621">
                  <c:v>531.5</c:v>
                </c:pt>
                <c:pt idx="10622">
                  <c:v>511.2</c:v>
                </c:pt>
                <c:pt idx="10623">
                  <c:v>511.8</c:v>
                </c:pt>
                <c:pt idx="10624">
                  <c:v>501.1</c:v>
                </c:pt>
                <c:pt idx="10625">
                  <c:v>507.7</c:v>
                </c:pt>
                <c:pt idx="10626">
                  <c:v>506</c:v>
                </c:pt>
                <c:pt idx="10627">
                  <c:v>490</c:v>
                </c:pt>
                <c:pt idx="10628">
                  <c:v>510.9</c:v>
                </c:pt>
                <c:pt idx="10629">
                  <c:v>514.9</c:v>
                </c:pt>
                <c:pt idx="10630">
                  <c:v>513.6</c:v>
                </c:pt>
                <c:pt idx="10631">
                  <c:v>522.6</c:v>
                </c:pt>
                <c:pt idx="10632">
                  <c:v>517.29999999999995</c:v>
                </c:pt>
                <c:pt idx="10633">
                  <c:v>521.9</c:v>
                </c:pt>
                <c:pt idx="10634">
                  <c:v>527.79999999999995</c:v>
                </c:pt>
                <c:pt idx="10635">
                  <c:v>527.29999999999995</c:v>
                </c:pt>
                <c:pt idx="10636">
                  <c:v>526.20000000000005</c:v>
                </c:pt>
                <c:pt idx="10637">
                  <c:v>527</c:v>
                </c:pt>
                <c:pt idx="10638">
                  <c:v>536.20000000000005</c:v>
                </c:pt>
                <c:pt idx="10639">
                  <c:v>517.9</c:v>
                </c:pt>
                <c:pt idx="10640">
                  <c:v>506</c:v>
                </c:pt>
                <c:pt idx="10641">
                  <c:v>522.4</c:v>
                </c:pt>
                <c:pt idx="10642">
                  <c:v>517.1</c:v>
                </c:pt>
                <c:pt idx="10643">
                  <c:v>516.1</c:v>
                </c:pt>
                <c:pt idx="10644">
                  <c:v>508.9</c:v>
                </c:pt>
                <c:pt idx="10645">
                  <c:v>505.5</c:v>
                </c:pt>
                <c:pt idx="10646">
                  <c:v>497.7</c:v>
                </c:pt>
                <c:pt idx="10647">
                  <c:v>503.2</c:v>
                </c:pt>
                <c:pt idx="10648">
                  <c:v>487.9</c:v>
                </c:pt>
                <c:pt idx="10649">
                  <c:v>509.3</c:v>
                </c:pt>
                <c:pt idx="10650">
                  <c:v>498.4</c:v>
                </c:pt>
                <c:pt idx="10651">
                  <c:v>497.8</c:v>
                </c:pt>
                <c:pt idx="10652">
                  <c:v>491.1</c:v>
                </c:pt>
                <c:pt idx="10653">
                  <c:v>504.4</c:v>
                </c:pt>
                <c:pt idx="10654">
                  <c:v>506.9</c:v>
                </c:pt>
                <c:pt idx="10655">
                  <c:v>509</c:v>
                </c:pt>
                <c:pt idx="10656">
                  <c:v>513</c:v>
                </c:pt>
                <c:pt idx="10657">
                  <c:v>522</c:v>
                </c:pt>
                <c:pt idx="10658">
                  <c:v>525</c:v>
                </c:pt>
                <c:pt idx="10659">
                  <c:v>525.4</c:v>
                </c:pt>
                <c:pt idx="10660">
                  <c:v>518.70000000000005</c:v>
                </c:pt>
                <c:pt idx="10661">
                  <c:v>516.70000000000005</c:v>
                </c:pt>
                <c:pt idx="10662">
                  <c:v>513.20000000000005</c:v>
                </c:pt>
                <c:pt idx="10663">
                  <c:v>516.4</c:v>
                </c:pt>
                <c:pt idx="10664">
                  <c:v>515.1</c:v>
                </c:pt>
                <c:pt idx="10665">
                  <c:v>513.4</c:v>
                </c:pt>
                <c:pt idx="10666">
                  <c:v>511.4</c:v>
                </c:pt>
                <c:pt idx="10667">
                  <c:v>512.79999999999995</c:v>
                </c:pt>
                <c:pt idx="10668">
                  <c:v>515.9</c:v>
                </c:pt>
                <c:pt idx="10669">
                  <c:v>517.1</c:v>
                </c:pt>
                <c:pt idx="10670">
                  <c:v>498.6</c:v>
                </c:pt>
                <c:pt idx="10671">
                  <c:v>509.6</c:v>
                </c:pt>
                <c:pt idx="10672">
                  <c:v>501.3</c:v>
                </c:pt>
                <c:pt idx="10673">
                  <c:v>494.6</c:v>
                </c:pt>
                <c:pt idx="10674">
                  <c:v>514.1</c:v>
                </c:pt>
                <c:pt idx="10675">
                  <c:v>525.20000000000005</c:v>
                </c:pt>
                <c:pt idx="10676">
                  <c:v>538</c:v>
                </c:pt>
                <c:pt idx="10677">
                  <c:v>538.6</c:v>
                </c:pt>
                <c:pt idx="10678">
                  <c:v>532.79999999999995</c:v>
                </c:pt>
                <c:pt idx="10679">
                  <c:v>540.4</c:v>
                </c:pt>
                <c:pt idx="10680">
                  <c:v>514.79999999999995</c:v>
                </c:pt>
                <c:pt idx="10681">
                  <c:v>516</c:v>
                </c:pt>
                <c:pt idx="10682">
                  <c:v>521.79999999999995</c:v>
                </c:pt>
                <c:pt idx="10683">
                  <c:v>517.6</c:v>
                </c:pt>
                <c:pt idx="10684">
                  <c:v>506.4</c:v>
                </c:pt>
                <c:pt idx="10685">
                  <c:v>518.4</c:v>
                </c:pt>
                <c:pt idx="10686">
                  <c:v>520.6</c:v>
                </c:pt>
                <c:pt idx="10687">
                  <c:v>518.1</c:v>
                </c:pt>
                <c:pt idx="10688">
                  <c:v>515.1</c:v>
                </c:pt>
                <c:pt idx="10689">
                  <c:v>496.2</c:v>
                </c:pt>
                <c:pt idx="10690">
                  <c:v>499.8</c:v>
                </c:pt>
                <c:pt idx="10691">
                  <c:v>513.20000000000005</c:v>
                </c:pt>
                <c:pt idx="10692">
                  <c:v>511.5</c:v>
                </c:pt>
                <c:pt idx="10693">
                  <c:v>523.29999999999995</c:v>
                </c:pt>
                <c:pt idx="10694">
                  <c:v>528.6</c:v>
                </c:pt>
                <c:pt idx="10695">
                  <c:v>528.20000000000005</c:v>
                </c:pt>
                <c:pt idx="10696">
                  <c:v>535.70000000000005</c:v>
                </c:pt>
                <c:pt idx="10697">
                  <c:v>541.6</c:v>
                </c:pt>
                <c:pt idx="10698">
                  <c:v>540.5</c:v>
                </c:pt>
                <c:pt idx="10699">
                  <c:v>531.70000000000005</c:v>
                </c:pt>
                <c:pt idx="10700">
                  <c:v>533.29999999999995</c:v>
                </c:pt>
                <c:pt idx="10701">
                  <c:v>525.4</c:v>
                </c:pt>
                <c:pt idx="10702">
                  <c:v>529.6</c:v>
                </c:pt>
                <c:pt idx="10703">
                  <c:v>541.1</c:v>
                </c:pt>
                <c:pt idx="10704">
                  <c:v>537.9</c:v>
                </c:pt>
                <c:pt idx="10705">
                  <c:v>534.4</c:v>
                </c:pt>
                <c:pt idx="10706">
                  <c:v>506.7</c:v>
                </c:pt>
                <c:pt idx="10707">
                  <c:v>524</c:v>
                </c:pt>
                <c:pt idx="10708">
                  <c:v>520.70000000000005</c:v>
                </c:pt>
                <c:pt idx="10709">
                  <c:v>515.29999999999995</c:v>
                </c:pt>
                <c:pt idx="10710">
                  <c:v>518.6</c:v>
                </c:pt>
                <c:pt idx="10711">
                  <c:v>519.70000000000005</c:v>
                </c:pt>
                <c:pt idx="10712">
                  <c:v>505.2</c:v>
                </c:pt>
                <c:pt idx="10713">
                  <c:v>495</c:v>
                </c:pt>
                <c:pt idx="10714">
                  <c:v>514.20000000000005</c:v>
                </c:pt>
                <c:pt idx="10715">
                  <c:v>514.20000000000005</c:v>
                </c:pt>
                <c:pt idx="10716">
                  <c:v>511.5</c:v>
                </c:pt>
                <c:pt idx="10717">
                  <c:v>526.79999999999995</c:v>
                </c:pt>
                <c:pt idx="10718">
                  <c:v>535.4</c:v>
                </c:pt>
                <c:pt idx="10719">
                  <c:v>541.20000000000005</c:v>
                </c:pt>
                <c:pt idx="10720">
                  <c:v>532.79999999999995</c:v>
                </c:pt>
                <c:pt idx="10721">
                  <c:v>506.7</c:v>
                </c:pt>
                <c:pt idx="10722">
                  <c:v>527.1</c:v>
                </c:pt>
                <c:pt idx="10723">
                  <c:v>524</c:v>
                </c:pt>
                <c:pt idx="10724">
                  <c:v>523.9</c:v>
                </c:pt>
                <c:pt idx="10725">
                  <c:v>510.3</c:v>
                </c:pt>
                <c:pt idx="10726">
                  <c:v>509.6</c:v>
                </c:pt>
                <c:pt idx="10727">
                  <c:v>505.9</c:v>
                </c:pt>
                <c:pt idx="10728">
                  <c:v>495</c:v>
                </c:pt>
                <c:pt idx="10729">
                  <c:v>497.9</c:v>
                </c:pt>
                <c:pt idx="10730">
                  <c:v>522.79999999999995</c:v>
                </c:pt>
                <c:pt idx="10731">
                  <c:v>530.1</c:v>
                </c:pt>
                <c:pt idx="10732">
                  <c:v>539.79999999999995</c:v>
                </c:pt>
                <c:pt idx="10733">
                  <c:v>537.70000000000005</c:v>
                </c:pt>
                <c:pt idx="10734">
                  <c:v>546.1</c:v>
                </c:pt>
                <c:pt idx="10735">
                  <c:v>527.29999999999995</c:v>
                </c:pt>
                <c:pt idx="10736">
                  <c:v>533.20000000000005</c:v>
                </c:pt>
                <c:pt idx="10737">
                  <c:v>518.6</c:v>
                </c:pt>
                <c:pt idx="10738">
                  <c:v>525.70000000000005</c:v>
                </c:pt>
                <c:pt idx="10739">
                  <c:v>529.9</c:v>
                </c:pt>
                <c:pt idx="10740">
                  <c:v>529.9</c:v>
                </c:pt>
                <c:pt idx="10741">
                  <c:v>528.4</c:v>
                </c:pt>
                <c:pt idx="10742">
                  <c:v>506.7</c:v>
                </c:pt>
                <c:pt idx="10743">
                  <c:v>524</c:v>
                </c:pt>
                <c:pt idx="10744">
                  <c:v>511.7</c:v>
                </c:pt>
                <c:pt idx="10745">
                  <c:v>520.70000000000005</c:v>
                </c:pt>
                <c:pt idx="10746">
                  <c:v>527.4</c:v>
                </c:pt>
                <c:pt idx="10747">
                  <c:v>537</c:v>
                </c:pt>
                <c:pt idx="10748">
                  <c:v>545.5</c:v>
                </c:pt>
                <c:pt idx="10749">
                  <c:v>539.70000000000005</c:v>
                </c:pt>
                <c:pt idx="10750">
                  <c:v>534.6</c:v>
                </c:pt>
                <c:pt idx="10751">
                  <c:v>541.5</c:v>
                </c:pt>
                <c:pt idx="10752">
                  <c:v>535.9</c:v>
                </c:pt>
                <c:pt idx="10753">
                  <c:v>531.79999999999995</c:v>
                </c:pt>
                <c:pt idx="10754">
                  <c:v>524.5</c:v>
                </c:pt>
                <c:pt idx="10755">
                  <c:v>529.79999999999995</c:v>
                </c:pt>
                <c:pt idx="10756">
                  <c:v>526.79999999999995</c:v>
                </c:pt>
                <c:pt idx="10757">
                  <c:v>527.6</c:v>
                </c:pt>
                <c:pt idx="10758">
                  <c:v>530.79999999999995</c:v>
                </c:pt>
                <c:pt idx="10759">
                  <c:v>539.1</c:v>
                </c:pt>
                <c:pt idx="10760">
                  <c:v>538.9</c:v>
                </c:pt>
                <c:pt idx="10761">
                  <c:v>543.6</c:v>
                </c:pt>
                <c:pt idx="10762">
                  <c:v>552.1</c:v>
                </c:pt>
                <c:pt idx="10763">
                  <c:v>565</c:v>
                </c:pt>
                <c:pt idx="10764">
                  <c:v>535</c:v>
                </c:pt>
                <c:pt idx="10765">
                  <c:v>536.1</c:v>
                </c:pt>
                <c:pt idx="10766">
                  <c:v>528.5</c:v>
                </c:pt>
                <c:pt idx="10767">
                  <c:v>532.6</c:v>
                </c:pt>
                <c:pt idx="10768">
                  <c:v>518.70000000000005</c:v>
                </c:pt>
                <c:pt idx="10769">
                  <c:v>533</c:v>
                </c:pt>
                <c:pt idx="10770">
                  <c:v>529.6</c:v>
                </c:pt>
                <c:pt idx="10771">
                  <c:v>529.4</c:v>
                </c:pt>
                <c:pt idx="10772">
                  <c:v>506.6</c:v>
                </c:pt>
                <c:pt idx="10773">
                  <c:v>529</c:v>
                </c:pt>
                <c:pt idx="10774">
                  <c:v>527.20000000000005</c:v>
                </c:pt>
                <c:pt idx="10775">
                  <c:v>534.4</c:v>
                </c:pt>
                <c:pt idx="10776">
                  <c:v>530.5</c:v>
                </c:pt>
                <c:pt idx="10777">
                  <c:v>526.20000000000005</c:v>
                </c:pt>
                <c:pt idx="10778">
                  <c:v>505.4</c:v>
                </c:pt>
                <c:pt idx="10779">
                  <c:v>519.4</c:v>
                </c:pt>
                <c:pt idx="10780">
                  <c:v>522.1</c:v>
                </c:pt>
                <c:pt idx="10781">
                  <c:v>529.4</c:v>
                </c:pt>
                <c:pt idx="10782">
                  <c:v>522.20000000000005</c:v>
                </c:pt>
                <c:pt idx="10783">
                  <c:v>526.4</c:v>
                </c:pt>
                <c:pt idx="10784">
                  <c:v>501</c:v>
                </c:pt>
                <c:pt idx="10785">
                  <c:v>519.70000000000005</c:v>
                </c:pt>
                <c:pt idx="10786">
                  <c:v>518.9</c:v>
                </c:pt>
                <c:pt idx="10787">
                  <c:v>510.9</c:v>
                </c:pt>
                <c:pt idx="10788">
                  <c:v>505.2</c:v>
                </c:pt>
                <c:pt idx="10789">
                  <c:v>512.20000000000005</c:v>
                </c:pt>
                <c:pt idx="10790">
                  <c:v>504.8</c:v>
                </c:pt>
                <c:pt idx="10791">
                  <c:v>512.1</c:v>
                </c:pt>
                <c:pt idx="10792">
                  <c:v>512.6</c:v>
                </c:pt>
                <c:pt idx="10793">
                  <c:v>517.5</c:v>
                </c:pt>
                <c:pt idx="10794">
                  <c:v>509.7</c:v>
                </c:pt>
                <c:pt idx="10795">
                  <c:v>517</c:v>
                </c:pt>
                <c:pt idx="10796">
                  <c:v>516.1</c:v>
                </c:pt>
                <c:pt idx="10797">
                  <c:v>520.6</c:v>
                </c:pt>
                <c:pt idx="10798">
                  <c:v>520.5</c:v>
                </c:pt>
                <c:pt idx="10799">
                  <c:v>518.1</c:v>
                </c:pt>
                <c:pt idx="10800">
                  <c:v>515.79999999999995</c:v>
                </c:pt>
                <c:pt idx="10801">
                  <c:v>517.29999999999995</c:v>
                </c:pt>
                <c:pt idx="10802">
                  <c:v>513.20000000000005</c:v>
                </c:pt>
                <c:pt idx="10803">
                  <c:v>512.20000000000005</c:v>
                </c:pt>
                <c:pt idx="10804">
                  <c:v>503.5</c:v>
                </c:pt>
                <c:pt idx="10805">
                  <c:v>515.4</c:v>
                </c:pt>
                <c:pt idx="10806">
                  <c:v>517.20000000000005</c:v>
                </c:pt>
                <c:pt idx="10807">
                  <c:v>508.9</c:v>
                </c:pt>
                <c:pt idx="10808">
                  <c:v>518.79999999999995</c:v>
                </c:pt>
                <c:pt idx="10809">
                  <c:v>513.20000000000005</c:v>
                </c:pt>
                <c:pt idx="10810">
                  <c:v>505.6</c:v>
                </c:pt>
                <c:pt idx="10811">
                  <c:v>516.79999999999995</c:v>
                </c:pt>
                <c:pt idx="10812">
                  <c:v>520.1</c:v>
                </c:pt>
                <c:pt idx="10813">
                  <c:v>511.9</c:v>
                </c:pt>
                <c:pt idx="10814">
                  <c:v>509.9</c:v>
                </c:pt>
                <c:pt idx="10815">
                  <c:v>510.8</c:v>
                </c:pt>
                <c:pt idx="10816">
                  <c:v>518.5</c:v>
                </c:pt>
                <c:pt idx="10817">
                  <c:v>518</c:v>
                </c:pt>
                <c:pt idx="10818">
                  <c:v>513</c:v>
                </c:pt>
                <c:pt idx="10819">
                  <c:v>503.3</c:v>
                </c:pt>
                <c:pt idx="10820">
                  <c:v>513.29999999999995</c:v>
                </c:pt>
                <c:pt idx="10821">
                  <c:v>501.7</c:v>
                </c:pt>
                <c:pt idx="10822">
                  <c:v>497.3</c:v>
                </c:pt>
                <c:pt idx="10823">
                  <c:v>506.8</c:v>
                </c:pt>
                <c:pt idx="10824">
                  <c:v>507.6</c:v>
                </c:pt>
                <c:pt idx="10825">
                  <c:v>506.6</c:v>
                </c:pt>
                <c:pt idx="10826">
                  <c:v>514.29999999999995</c:v>
                </c:pt>
                <c:pt idx="10827">
                  <c:v>510.6</c:v>
                </c:pt>
                <c:pt idx="10828">
                  <c:v>504.2</c:v>
                </c:pt>
                <c:pt idx="10829">
                  <c:v>510.1</c:v>
                </c:pt>
                <c:pt idx="10830">
                  <c:v>511.4</c:v>
                </c:pt>
                <c:pt idx="10831">
                  <c:v>510.6</c:v>
                </c:pt>
                <c:pt idx="10832">
                  <c:v>511.1</c:v>
                </c:pt>
                <c:pt idx="10833">
                  <c:v>511</c:v>
                </c:pt>
                <c:pt idx="10834">
                  <c:v>505</c:v>
                </c:pt>
                <c:pt idx="10835">
                  <c:v>508.5</c:v>
                </c:pt>
                <c:pt idx="10836">
                  <c:v>507.5</c:v>
                </c:pt>
                <c:pt idx="10837">
                  <c:v>509.7</c:v>
                </c:pt>
                <c:pt idx="10838">
                  <c:v>509.2</c:v>
                </c:pt>
                <c:pt idx="10839">
                  <c:v>491.5</c:v>
                </c:pt>
                <c:pt idx="10840">
                  <c:v>499.3</c:v>
                </c:pt>
                <c:pt idx="10841">
                  <c:v>507.3</c:v>
                </c:pt>
                <c:pt idx="10842">
                  <c:v>492.5</c:v>
                </c:pt>
                <c:pt idx="10843">
                  <c:v>500.7</c:v>
                </c:pt>
                <c:pt idx="10844">
                  <c:v>509.1</c:v>
                </c:pt>
                <c:pt idx="10845">
                  <c:v>505.9</c:v>
                </c:pt>
                <c:pt idx="10846">
                  <c:v>504.5</c:v>
                </c:pt>
                <c:pt idx="10847">
                  <c:v>509.5</c:v>
                </c:pt>
                <c:pt idx="10848">
                  <c:v>508.7</c:v>
                </c:pt>
                <c:pt idx="10849">
                  <c:v>508.1</c:v>
                </c:pt>
                <c:pt idx="10850">
                  <c:v>495.1</c:v>
                </c:pt>
                <c:pt idx="10851">
                  <c:v>492.4</c:v>
                </c:pt>
                <c:pt idx="10852">
                  <c:v>504.7</c:v>
                </c:pt>
                <c:pt idx="10853">
                  <c:v>508.1</c:v>
                </c:pt>
                <c:pt idx="10854">
                  <c:v>508.8</c:v>
                </c:pt>
                <c:pt idx="10855">
                  <c:v>507.5</c:v>
                </c:pt>
                <c:pt idx="10856">
                  <c:v>507.1</c:v>
                </c:pt>
                <c:pt idx="10857">
                  <c:v>503.2</c:v>
                </c:pt>
                <c:pt idx="10858">
                  <c:v>499.3</c:v>
                </c:pt>
                <c:pt idx="10859">
                  <c:v>495</c:v>
                </c:pt>
                <c:pt idx="10860">
                  <c:v>506.6</c:v>
                </c:pt>
                <c:pt idx="10861">
                  <c:v>497.3</c:v>
                </c:pt>
                <c:pt idx="10862">
                  <c:v>502.4</c:v>
                </c:pt>
                <c:pt idx="10863">
                  <c:v>495.7</c:v>
                </c:pt>
                <c:pt idx="10864">
                  <c:v>493.2</c:v>
                </c:pt>
                <c:pt idx="10865">
                  <c:v>504.7</c:v>
                </c:pt>
                <c:pt idx="10866">
                  <c:v>501.3</c:v>
                </c:pt>
                <c:pt idx="10867">
                  <c:v>501.1</c:v>
                </c:pt>
                <c:pt idx="10868">
                  <c:v>500.9</c:v>
                </c:pt>
                <c:pt idx="10869">
                  <c:v>504.6</c:v>
                </c:pt>
                <c:pt idx="10870">
                  <c:v>497.7</c:v>
                </c:pt>
                <c:pt idx="10871">
                  <c:v>499.8</c:v>
                </c:pt>
                <c:pt idx="10872">
                  <c:v>505.8</c:v>
                </c:pt>
                <c:pt idx="10873">
                  <c:v>505.7</c:v>
                </c:pt>
                <c:pt idx="10874">
                  <c:v>505.2</c:v>
                </c:pt>
                <c:pt idx="10875">
                  <c:v>503</c:v>
                </c:pt>
                <c:pt idx="10876">
                  <c:v>496.6</c:v>
                </c:pt>
                <c:pt idx="10877">
                  <c:v>505.3</c:v>
                </c:pt>
                <c:pt idx="10878">
                  <c:v>500.1</c:v>
                </c:pt>
                <c:pt idx="10879">
                  <c:v>503.9</c:v>
                </c:pt>
                <c:pt idx="10880">
                  <c:v>487.4</c:v>
                </c:pt>
                <c:pt idx="10881">
                  <c:v>495.9</c:v>
                </c:pt>
                <c:pt idx="10882">
                  <c:v>491.8</c:v>
                </c:pt>
                <c:pt idx="10883">
                  <c:v>496.5</c:v>
                </c:pt>
                <c:pt idx="10884">
                  <c:v>488</c:v>
                </c:pt>
                <c:pt idx="10885">
                  <c:v>502.5</c:v>
                </c:pt>
                <c:pt idx="10886">
                  <c:v>502.1</c:v>
                </c:pt>
                <c:pt idx="10887">
                  <c:v>502.3</c:v>
                </c:pt>
                <c:pt idx="10888">
                  <c:v>499.6</c:v>
                </c:pt>
                <c:pt idx="10889">
                  <c:v>501</c:v>
                </c:pt>
                <c:pt idx="10890">
                  <c:v>499.9</c:v>
                </c:pt>
                <c:pt idx="10891">
                  <c:v>493.1</c:v>
                </c:pt>
                <c:pt idx="10892">
                  <c:v>498</c:v>
                </c:pt>
                <c:pt idx="10893">
                  <c:v>496.7</c:v>
                </c:pt>
                <c:pt idx="10894">
                  <c:v>499.4</c:v>
                </c:pt>
                <c:pt idx="10895">
                  <c:v>495.5</c:v>
                </c:pt>
                <c:pt idx="10896">
                  <c:v>497</c:v>
                </c:pt>
                <c:pt idx="10897">
                  <c:v>499.8</c:v>
                </c:pt>
                <c:pt idx="10898">
                  <c:v>496.5</c:v>
                </c:pt>
                <c:pt idx="10899">
                  <c:v>487.8</c:v>
                </c:pt>
                <c:pt idx="10900">
                  <c:v>497.2</c:v>
                </c:pt>
                <c:pt idx="10901">
                  <c:v>501</c:v>
                </c:pt>
                <c:pt idx="10902">
                  <c:v>497.4</c:v>
                </c:pt>
                <c:pt idx="10903">
                  <c:v>498.2</c:v>
                </c:pt>
                <c:pt idx="10904">
                  <c:v>490</c:v>
                </c:pt>
                <c:pt idx="10905">
                  <c:v>498.4</c:v>
                </c:pt>
                <c:pt idx="10906">
                  <c:v>497.4</c:v>
                </c:pt>
                <c:pt idx="10907">
                  <c:v>499.1</c:v>
                </c:pt>
                <c:pt idx="10908">
                  <c:v>495.3</c:v>
                </c:pt>
                <c:pt idx="10909">
                  <c:v>493.9</c:v>
                </c:pt>
                <c:pt idx="10910">
                  <c:v>498</c:v>
                </c:pt>
                <c:pt idx="10911">
                  <c:v>489.6</c:v>
                </c:pt>
                <c:pt idx="10912">
                  <c:v>488.9</c:v>
                </c:pt>
                <c:pt idx="10913">
                  <c:v>495.4</c:v>
                </c:pt>
                <c:pt idx="10914">
                  <c:v>492.7</c:v>
                </c:pt>
                <c:pt idx="10915">
                  <c:v>481.1</c:v>
                </c:pt>
                <c:pt idx="10916">
                  <c:v>481</c:v>
                </c:pt>
                <c:pt idx="10917">
                  <c:v>493.2</c:v>
                </c:pt>
                <c:pt idx="10918">
                  <c:v>490.3</c:v>
                </c:pt>
                <c:pt idx="10919">
                  <c:v>495.8</c:v>
                </c:pt>
                <c:pt idx="10920">
                  <c:v>489.6</c:v>
                </c:pt>
                <c:pt idx="10921">
                  <c:v>486.6</c:v>
                </c:pt>
                <c:pt idx="10922">
                  <c:v>495.8</c:v>
                </c:pt>
                <c:pt idx="10923">
                  <c:v>491.9</c:v>
                </c:pt>
                <c:pt idx="10924">
                  <c:v>493.2</c:v>
                </c:pt>
                <c:pt idx="10925">
                  <c:v>493.1</c:v>
                </c:pt>
                <c:pt idx="10926">
                  <c:v>489.8</c:v>
                </c:pt>
                <c:pt idx="10927">
                  <c:v>493.7</c:v>
                </c:pt>
                <c:pt idx="10928">
                  <c:v>480.4</c:v>
                </c:pt>
                <c:pt idx="10929">
                  <c:v>491.2</c:v>
                </c:pt>
                <c:pt idx="10930">
                  <c:v>490.7</c:v>
                </c:pt>
                <c:pt idx="10931">
                  <c:v>488.6</c:v>
                </c:pt>
                <c:pt idx="10932">
                  <c:v>494</c:v>
                </c:pt>
                <c:pt idx="10933">
                  <c:v>490.9</c:v>
                </c:pt>
                <c:pt idx="10934">
                  <c:v>467.9</c:v>
                </c:pt>
                <c:pt idx="10935">
                  <c:v>491.7</c:v>
                </c:pt>
                <c:pt idx="10936">
                  <c:v>484.3</c:v>
                </c:pt>
                <c:pt idx="10937">
                  <c:v>487.8</c:v>
                </c:pt>
                <c:pt idx="10938">
                  <c:v>489.8</c:v>
                </c:pt>
                <c:pt idx="10939">
                  <c:v>487.1</c:v>
                </c:pt>
                <c:pt idx="10940">
                  <c:v>482.7</c:v>
                </c:pt>
                <c:pt idx="10941">
                  <c:v>489.8</c:v>
                </c:pt>
                <c:pt idx="10942">
                  <c:v>482.4</c:v>
                </c:pt>
                <c:pt idx="10943">
                  <c:v>482.1</c:v>
                </c:pt>
                <c:pt idx="10944">
                  <c:v>488.4</c:v>
                </c:pt>
                <c:pt idx="10945">
                  <c:v>487.6</c:v>
                </c:pt>
                <c:pt idx="10946">
                  <c:v>483.8</c:v>
                </c:pt>
                <c:pt idx="10947">
                  <c:v>474.1</c:v>
                </c:pt>
                <c:pt idx="10948">
                  <c:v>483.2</c:v>
                </c:pt>
                <c:pt idx="10949">
                  <c:v>486.3</c:v>
                </c:pt>
                <c:pt idx="10950">
                  <c:v>485.4</c:v>
                </c:pt>
                <c:pt idx="10951">
                  <c:v>488.3</c:v>
                </c:pt>
                <c:pt idx="10952">
                  <c:v>472.7</c:v>
                </c:pt>
                <c:pt idx="10953">
                  <c:v>467.6</c:v>
                </c:pt>
                <c:pt idx="10954">
                  <c:v>480.3</c:v>
                </c:pt>
                <c:pt idx="10955">
                  <c:v>480.6</c:v>
                </c:pt>
                <c:pt idx="10956">
                  <c:v>481.2</c:v>
                </c:pt>
                <c:pt idx="10957">
                  <c:v>473.2</c:v>
                </c:pt>
                <c:pt idx="10958">
                  <c:v>484.2</c:v>
                </c:pt>
                <c:pt idx="10959">
                  <c:v>481.5</c:v>
                </c:pt>
                <c:pt idx="10960">
                  <c:v>481.4</c:v>
                </c:pt>
                <c:pt idx="10961">
                  <c:v>477.6</c:v>
                </c:pt>
                <c:pt idx="10962">
                  <c:v>487.7</c:v>
                </c:pt>
                <c:pt idx="10963">
                  <c:v>496.1</c:v>
                </c:pt>
                <c:pt idx="10964">
                  <c:v>503.8</c:v>
                </c:pt>
                <c:pt idx="10965">
                  <c:v>499.4</c:v>
                </c:pt>
                <c:pt idx="10966">
                  <c:v>502.5</c:v>
                </c:pt>
                <c:pt idx="10967">
                  <c:v>502.2</c:v>
                </c:pt>
                <c:pt idx="10968">
                  <c:v>495.5</c:v>
                </c:pt>
                <c:pt idx="10969">
                  <c:v>488.3</c:v>
                </c:pt>
                <c:pt idx="10970">
                  <c:v>485.5</c:v>
                </c:pt>
                <c:pt idx="10971">
                  <c:v>475.4</c:v>
                </c:pt>
                <c:pt idx="10972">
                  <c:v>460.3</c:v>
                </c:pt>
                <c:pt idx="10973">
                  <c:v>469.5</c:v>
                </c:pt>
                <c:pt idx="10974">
                  <c:v>479.1</c:v>
                </c:pt>
                <c:pt idx="10975">
                  <c:v>480.4</c:v>
                </c:pt>
                <c:pt idx="10976">
                  <c:v>474.7</c:v>
                </c:pt>
                <c:pt idx="10977">
                  <c:v>466.4</c:v>
                </c:pt>
                <c:pt idx="10978">
                  <c:v>474.5</c:v>
                </c:pt>
                <c:pt idx="10979">
                  <c:v>460.9</c:v>
                </c:pt>
                <c:pt idx="10980">
                  <c:v>472.7</c:v>
                </c:pt>
                <c:pt idx="10981">
                  <c:v>468.1</c:v>
                </c:pt>
                <c:pt idx="10982">
                  <c:v>479</c:v>
                </c:pt>
                <c:pt idx="10983">
                  <c:v>486.8</c:v>
                </c:pt>
                <c:pt idx="10984">
                  <c:v>475.2</c:v>
                </c:pt>
                <c:pt idx="10985">
                  <c:v>468.6</c:v>
                </c:pt>
                <c:pt idx="10986">
                  <c:v>462.3</c:v>
                </c:pt>
                <c:pt idx="10987">
                  <c:v>477.5</c:v>
                </c:pt>
                <c:pt idx="10988">
                  <c:v>467.5</c:v>
                </c:pt>
                <c:pt idx="10989">
                  <c:v>492.2</c:v>
                </c:pt>
                <c:pt idx="10990">
                  <c:v>501.3</c:v>
                </c:pt>
                <c:pt idx="10991">
                  <c:v>481.1</c:v>
                </c:pt>
                <c:pt idx="10992">
                  <c:v>499.2</c:v>
                </c:pt>
                <c:pt idx="10993">
                  <c:v>494.3</c:v>
                </c:pt>
                <c:pt idx="10994">
                  <c:v>494.4</c:v>
                </c:pt>
                <c:pt idx="10995">
                  <c:v>490.5</c:v>
                </c:pt>
                <c:pt idx="10996">
                  <c:v>486.5</c:v>
                </c:pt>
                <c:pt idx="10997">
                  <c:v>490</c:v>
                </c:pt>
                <c:pt idx="10998">
                  <c:v>478.6</c:v>
                </c:pt>
                <c:pt idx="10999">
                  <c:v>475.2</c:v>
                </c:pt>
                <c:pt idx="11000">
                  <c:v>485</c:v>
                </c:pt>
                <c:pt idx="11001">
                  <c:v>487.2</c:v>
                </c:pt>
                <c:pt idx="11002">
                  <c:v>486.8</c:v>
                </c:pt>
                <c:pt idx="11003">
                  <c:v>500.3</c:v>
                </c:pt>
                <c:pt idx="11004">
                  <c:v>494.4</c:v>
                </c:pt>
                <c:pt idx="11005">
                  <c:v>496.9</c:v>
                </c:pt>
                <c:pt idx="11006">
                  <c:v>511.5</c:v>
                </c:pt>
                <c:pt idx="11007">
                  <c:v>510</c:v>
                </c:pt>
                <c:pt idx="11008">
                  <c:v>496.3</c:v>
                </c:pt>
                <c:pt idx="11009">
                  <c:v>507.7</c:v>
                </c:pt>
                <c:pt idx="11010">
                  <c:v>488.3</c:v>
                </c:pt>
                <c:pt idx="11011">
                  <c:v>496.9</c:v>
                </c:pt>
                <c:pt idx="11012">
                  <c:v>495</c:v>
                </c:pt>
                <c:pt idx="11013">
                  <c:v>490.9</c:v>
                </c:pt>
                <c:pt idx="11014">
                  <c:v>491.5</c:v>
                </c:pt>
                <c:pt idx="11015">
                  <c:v>485.9</c:v>
                </c:pt>
                <c:pt idx="11016">
                  <c:v>486.3</c:v>
                </c:pt>
                <c:pt idx="11017">
                  <c:v>481.6</c:v>
                </c:pt>
                <c:pt idx="11018">
                  <c:v>489.6</c:v>
                </c:pt>
                <c:pt idx="11019">
                  <c:v>489.6</c:v>
                </c:pt>
                <c:pt idx="11020">
                  <c:v>488.5</c:v>
                </c:pt>
                <c:pt idx="11021">
                  <c:v>489.2</c:v>
                </c:pt>
                <c:pt idx="11022">
                  <c:v>480.3</c:v>
                </c:pt>
                <c:pt idx="11023">
                  <c:v>480.4</c:v>
                </c:pt>
                <c:pt idx="11024">
                  <c:v>491.9</c:v>
                </c:pt>
                <c:pt idx="11025">
                  <c:v>484.5</c:v>
                </c:pt>
                <c:pt idx="11026">
                  <c:v>482.9</c:v>
                </c:pt>
                <c:pt idx="11027">
                  <c:v>490.2</c:v>
                </c:pt>
                <c:pt idx="11028">
                  <c:v>494.7</c:v>
                </c:pt>
                <c:pt idx="11029">
                  <c:v>494.3</c:v>
                </c:pt>
                <c:pt idx="11030">
                  <c:v>498.3</c:v>
                </c:pt>
                <c:pt idx="11031">
                  <c:v>481.1</c:v>
                </c:pt>
                <c:pt idx="11032">
                  <c:v>489.5</c:v>
                </c:pt>
                <c:pt idx="11033">
                  <c:v>488.6</c:v>
                </c:pt>
                <c:pt idx="11034">
                  <c:v>487.8</c:v>
                </c:pt>
                <c:pt idx="11035">
                  <c:v>476.1</c:v>
                </c:pt>
                <c:pt idx="11036">
                  <c:v>464</c:v>
                </c:pt>
                <c:pt idx="11037">
                  <c:v>489.9</c:v>
                </c:pt>
                <c:pt idx="11038">
                  <c:v>495.4</c:v>
                </c:pt>
                <c:pt idx="11039">
                  <c:v>494.4</c:v>
                </c:pt>
                <c:pt idx="11040">
                  <c:v>498.2</c:v>
                </c:pt>
                <c:pt idx="11041">
                  <c:v>500.6</c:v>
                </c:pt>
                <c:pt idx="11042">
                  <c:v>495.7</c:v>
                </c:pt>
                <c:pt idx="11043">
                  <c:v>500.5</c:v>
                </c:pt>
                <c:pt idx="11044">
                  <c:v>490.8</c:v>
                </c:pt>
                <c:pt idx="11045">
                  <c:v>480.9</c:v>
                </c:pt>
                <c:pt idx="11046">
                  <c:v>492.5</c:v>
                </c:pt>
                <c:pt idx="11047">
                  <c:v>489.7</c:v>
                </c:pt>
                <c:pt idx="11048">
                  <c:v>488.3</c:v>
                </c:pt>
                <c:pt idx="11049">
                  <c:v>473.1</c:v>
                </c:pt>
                <c:pt idx="11050">
                  <c:v>472</c:v>
                </c:pt>
                <c:pt idx="11051">
                  <c:v>487.4</c:v>
                </c:pt>
                <c:pt idx="11052">
                  <c:v>488.1</c:v>
                </c:pt>
                <c:pt idx="11053">
                  <c:v>491.5</c:v>
                </c:pt>
                <c:pt idx="11054">
                  <c:v>494.2</c:v>
                </c:pt>
                <c:pt idx="11055">
                  <c:v>497.2</c:v>
                </c:pt>
                <c:pt idx="11056">
                  <c:v>495.4</c:v>
                </c:pt>
                <c:pt idx="11057">
                  <c:v>474.9</c:v>
                </c:pt>
                <c:pt idx="11058">
                  <c:v>489.3</c:v>
                </c:pt>
                <c:pt idx="11059">
                  <c:v>489.4</c:v>
                </c:pt>
                <c:pt idx="11060">
                  <c:v>465.8</c:v>
                </c:pt>
                <c:pt idx="11061">
                  <c:v>469.4</c:v>
                </c:pt>
                <c:pt idx="11062">
                  <c:v>483</c:v>
                </c:pt>
                <c:pt idx="11063">
                  <c:v>494.6</c:v>
                </c:pt>
                <c:pt idx="11064">
                  <c:v>494.5</c:v>
                </c:pt>
                <c:pt idx="11065">
                  <c:v>500.1</c:v>
                </c:pt>
                <c:pt idx="11066">
                  <c:v>499.1</c:v>
                </c:pt>
                <c:pt idx="11067">
                  <c:v>508.8</c:v>
                </c:pt>
                <c:pt idx="11068">
                  <c:v>502.7</c:v>
                </c:pt>
                <c:pt idx="11069">
                  <c:v>503.8</c:v>
                </c:pt>
                <c:pt idx="11070">
                  <c:v>488</c:v>
                </c:pt>
                <c:pt idx="11071">
                  <c:v>486.8</c:v>
                </c:pt>
                <c:pt idx="11072">
                  <c:v>467</c:v>
                </c:pt>
                <c:pt idx="11073">
                  <c:v>486.5</c:v>
                </c:pt>
                <c:pt idx="11074">
                  <c:v>469.5</c:v>
                </c:pt>
                <c:pt idx="11075">
                  <c:v>476.3</c:v>
                </c:pt>
                <c:pt idx="11076">
                  <c:v>477.8</c:v>
                </c:pt>
                <c:pt idx="11077">
                  <c:v>486.1</c:v>
                </c:pt>
                <c:pt idx="11078">
                  <c:v>507.1</c:v>
                </c:pt>
                <c:pt idx="11079">
                  <c:v>505.5</c:v>
                </c:pt>
                <c:pt idx="11080">
                  <c:v>499.9</c:v>
                </c:pt>
                <c:pt idx="11081">
                  <c:v>504.6</c:v>
                </c:pt>
                <c:pt idx="11082">
                  <c:v>495.3</c:v>
                </c:pt>
                <c:pt idx="11083">
                  <c:v>483.3</c:v>
                </c:pt>
                <c:pt idx="11084">
                  <c:v>491.1</c:v>
                </c:pt>
                <c:pt idx="11085">
                  <c:v>480.4</c:v>
                </c:pt>
                <c:pt idx="11086">
                  <c:v>476.7</c:v>
                </c:pt>
                <c:pt idx="11087">
                  <c:v>482.3</c:v>
                </c:pt>
                <c:pt idx="11088">
                  <c:v>465.5</c:v>
                </c:pt>
                <c:pt idx="11089">
                  <c:v>472.2</c:v>
                </c:pt>
                <c:pt idx="11090">
                  <c:v>471.1</c:v>
                </c:pt>
                <c:pt idx="11091">
                  <c:v>481.4</c:v>
                </c:pt>
                <c:pt idx="11092">
                  <c:v>480.2</c:v>
                </c:pt>
                <c:pt idx="11093">
                  <c:v>477.6</c:v>
                </c:pt>
                <c:pt idx="11094">
                  <c:v>489.1</c:v>
                </c:pt>
                <c:pt idx="11095">
                  <c:v>496.7</c:v>
                </c:pt>
                <c:pt idx="11096">
                  <c:v>505.7</c:v>
                </c:pt>
                <c:pt idx="11097">
                  <c:v>506.7</c:v>
                </c:pt>
                <c:pt idx="11098">
                  <c:v>508</c:v>
                </c:pt>
                <c:pt idx="11099">
                  <c:v>515.29999999999995</c:v>
                </c:pt>
                <c:pt idx="11100">
                  <c:v>519.9</c:v>
                </c:pt>
                <c:pt idx="11101">
                  <c:v>517.5</c:v>
                </c:pt>
                <c:pt idx="11102">
                  <c:v>522.4</c:v>
                </c:pt>
                <c:pt idx="11103">
                  <c:v>516.20000000000005</c:v>
                </c:pt>
                <c:pt idx="11104">
                  <c:v>508.4</c:v>
                </c:pt>
                <c:pt idx="11105">
                  <c:v>496.9</c:v>
                </c:pt>
                <c:pt idx="11106">
                  <c:v>491.2</c:v>
                </c:pt>
                <c:pt idx="11107">
                  <c:v>504.1</c:v>
                </c:pt>
                <c:pt idx="11108">
                  <c:v>503.2</c:v>
                </c:pt>
                <c:pt idx="11109">
                  <c:v>495.8</c:v>
                </c:pt>
                <c:pt idx="11110">
                  <c:v>490.4</c:v>
                </c:pt>
                <c:pt idx="11111">
                  <c:v>483.2</c:v>
                </c:pt>
                <c:pt idx="11112">
                  <c:v>483.7</c:v>
                </c:pt>
                <c:pt idx="11113">
                  <c:v>485.6</c:v>
                </c:pt>
                <c:pt idx="11114">
                  <c:v>481.7</c:v>
                </c:pt>
                <c:pt idx="11115">
                  <c:v>474.1</c:v>
                </c:pt>
                <c:pt idx="11116">
                  <c:v>482</c:v>
                </c:pt>
                <c:pt idx="11117">
                  <c:v>478.8</c:v>
                </c:pt>
                <c:pt idx="11118">
                  <c:v>469.2</c:v>
                </c:pt>
                <c:pt idx="11119">
                  <c:v>482.6</c:v>
                </c:pt>
                <c:pt idx="11120">
                  <c:v>478.8</c:v>
                </c:pt>
                <c:pt idx="11121">
                  <c:v>487.6</c:v>
                </c:pt>
                <c:pt idx="11122">
                  <c:v>491.9</c:v>
                </c:pt>
                <c:pt idx="11123">
                  <c:v>497</c:v>
                </c:pt>
                <c:pt idx="11124">
                  <c:v>494.2</c:v>
                </c:pt>
                <c:pt idx="11125">
                  <c:v>499.9</c:v>
                </c:pt>
                <c:pt idx="11126">
                  <c:v>495.1</c:v>
                </c:pt>
                <c:pt idx="11127">
                  <c:v>482.8</c:v>
                </c:pt>
                <c:pt idx="11128">
                  <c:v>493</c:v>
                </c:pt>
                <c:pt idx="11129">
                  <c:v>493.1</c:v>
                </c:pt>
                <c:pt idx="11130">
                  <c:v>492.1</c:v>
                </c:pt>
                <c:pt idx="11131">
                  <c:v>486.5</c:v>
                </c:pt>
                <c:pt idx="11132">
                  <c:v>478.6</c:v>
                </c:pt>
                <c:pt idx="11133">
                  <c:v>472</c:v>
                </c:pt>
                <c:pt idx="11134">
                  <c:v>478.6</c:v>
                </c:pt>
                <c:pt idx="11135">
                  <c:v>486.4</c:v>
                </c:pt>
                <c:pt idx="11136">
                  <c:v>493.8</c:v>
                </c:pt>
                <c:pt idx="11137">
                  <c:v>495.8</c:v>
                </c:pt>
                <c:pt idx="11138">
                  <c:v>505.4</c:v>
                </c:pt>
                <c:pt idx="11139">
                  <c:v>509.9</c:v>
                </c:pt>
                <c:pt idx="11140">
                  <c:v>513.79999999999995</c:v>
                </c:pt>
                <c:pt idx="11141">
                  <c:v>516.70000000000005</c:v>
                </c:pt>
                <c:pt idx="11142">
                  <c:v>508.6</c:v>
                </c:pt>
                <c:pt idx="11143">
                  <c:v>507.6</c:v>
                </c:pt>
                <c:pt idx="11144">
                  <c:v>507.9</c:v>
                </c:pt>
                <c:pt idx="11145">
                  <c:v>503.8</c:v>
                </c:pt>
                <c:pt idx="11146">
                  <c:v>496</c:v>
                </c:pt>
                <c:pt idx="11147">
                  <c:v>508.8</c:v>
                </c:pt>
                <c:pt idx="11148">
                  <c:v>502.5</c:v>
                </c:pt>
                <c:pt idx="11149">
                  <c:v>501.3</c:v>
                </c:pt>
                <c:pt idx="11150">
                  <c:v>504.3</c:v>
                </c:pt>
                <c:pt idx="11151">
                  <c:v>510.5</c:v>
                </c:pt>
                <c:pt idx="11152">
                  <c:v>499.9</c:v>
                </c:pt>
                <c:pt idx="11153">
                  <c:v>496.4</c:v>
                </c:pt>
                <c:pt idx="11154">
                  <c:v>496.8</c:v>
                </c:pt>
                <c:pt idx="11155">
                  <c:v>492.1</c:v>
                </c:pt>
                <c:pt idx="11156">
                  <c:v>484.8</c:v>
                </c:pt>
                <c:pt idx="11157">
                  <c:v>476.1</c:v>
                </c:pt>
                <c:pt idx="11158">
                  <c:v>486.4</c:v>
                </c:pt>
                <c:pt idx="11159">
                  <c:v>488.4</c:v>
                </c:pt>
                <c:pt idx="11160">
                  <c:v>486.4</c:v>
                </c:pt>
                <c:pt idx="11161">
                  <c:v>490.5</c:v>
                </c:pt>
                <c:pt idx="11162">
                  <c:v>483</c:v>
                </c:pt>
                <c:pt idx="11163">
                  <c:v>487.1</c:v>
                </c:pt>
                <c:pt idx="11164">
                  <c:v>476.2</c:v>
                </c:pt>
                <c:pt idx="11165">
                  <c:v>471.3</c:v>
                </c:pt>
                <c:pt idx="11166">
                  <c:v>483.8</c:v>
                </c:pt>
                <c:pt idx="11167">
                  <c:v>475.7</c:v>
                </c:pt>
                <c:pt idx="11168">
                  <c:v>478.4</c:v>
                </c:pt>
                <c:pt idx="11169">
                  <c:v>485.1</c:v>
                </c:pt>
                <c:pt idx="11170">
                  <c:v>483.8</c:v>
                </c:pt>
                <c:pt idx="11171">
                  <c:v>475.1</c:v>
                </c:pt>
                <c:pt idx="11172">
                  <c:v>480.9</c:v>
                </c:pt>
                <c:pt idx="11173">
                  <c:v>480</c:v>
                </c:pt>
                <c:pt idx="11174">
                  <c:v>483.2</c:v>
                </c:pt>
                <c:pt idx="11175">
                  <c:v>478.4</c:v>
                </c:pt>
                <c:pt idx="11176">
                  <c:v>482.8</c:v>
                </c:pt>
                <c:pt idx="11177">
                  <c:v>474.1</c:v>
                </c:pt>
                <c:pt idx="11178">
                  <c:v>478.8</c:v>
                </c:pt>
                <c:pt idx="11179">
                  <c:v>472.1</c:v>
                </c:pt>
                <c:pt idx="11180">
                  <c:v>476.1</c:v>
                </c:pt>
                <c:pt idx="11181">
                  <c:v>476.5</c:v>
                </c:pt>
                <c:pt idx="11182">
                  <c:v>471.6</c:v>
                </c:pt>
                <c:pt idx="11183">
                  <c:v>473.5</c:v>
                </c:pt>
                <c:pt idx="11184">
                  <c:v>482.1</c:v>
                </c:pt>
                <c:pt idx="11185">
                  <c:v>481.4</c:v>
                </c:pt>
                <c:pt idx="11186">
                  <c:v>482.3</c:v>
                </c:pt>
                <c:pt idx="11187">
                  <c:v>484.1</c:v>
                </c:pt>
                <c:pt idx="11188">
                  <c:v>468.5</c:v>
                </c:pt>
                <c:pt idx="11189">
                  <c:v>482.8</c:v>
                </c:pt>
                <c:pt idx="11190">
                  <c:v>484.3</c:v>
                </c:pt>
                <c:pt idx="11191">
                  <c:v>485</c:v>
                </c:pt>
                <c:pt idx="11192">
                  <c:v>465.2</c:v>
                </c:pt>
                <c:pt idx="11193">
                  <c:v>481.8</c:v>
                </c:pt>
                <c:pt idx="11194">
                  <c:v>469.5</c:v>
                </c:pt>
                <c:pt idx="11195">
                  <c:v>484.2</c:v>
                </c:pt>
                <c:pt idx="11196">
                  <c:v>494.1</c:v>
                </c:pt>
                <c:pt idx="11197">
                  <c:v>501</c:v>
                </c:pt>
                <c:pt idx="11198">
                  <c:v>514.29999999999995</c:v>
                </c:pt>
                <c:pt idx="11199">
                  <c:v>512.1</c:v>
                </c:pt>
                <c:pt idx="11200">
                  <c:v>511.5</c:v>
                </c:pt>
                <c:pt idx="11201">
                  <c:v>512.4</c:v>
                </c:pt>
                <c:pt idx="11202">
                  <c:v>501.4</c:v>
                </c:pt>
                <c:pt idx="11203">
                  <c:v>495.4</c:v>
                </c:pt>
                <c:pt idx="11204">
                  <c:v>499.9</c:v>
                </c:pt>
                <c:pt idx="11205">
                  <c:v>496.3</c:v>
                </c:pt>
                <c:pt idx="11206">
                  <c:v>496.1</c:v>
                </c:pt>
                <c:pt idx="11207">
                  <c:v>501</c:v>
                </c:pt>
                <c:pt idx="11208">
                  <c:v>497.3</c:v>
                </c:pt>
                <c:pt idx="11209">
                  <c:v>497.8</c:v>
                </c:pt>
                <c:pt idx="11210">
                  <c:v>497.1</c:v>
                </c:pt>
                <c:pt idx="11211">
                  <c:v>489</c:v>
                </c:pt>
                <c:pt idx="11212">
                  <c:v>497.4</c:v>
                </c:pt>
                <c:pt idx="11213">
                  <c:v>487.3</c:v>
                </c:pt>
                <c:pt idx="11214">
                  <c:v>515.20000000000005</c:v>
                </c:pt>
                <c:pt idx="11215">
                  <c:v>510.6</c:v>
                </c:pt>
                <c:pt idx="11216">
                  <c:v>507.1</c:v>
                </c:pt>
                <c:pt idx="11217">
                  <c:v>505.7</c:v>
                </c:pt>
                <c:pt idx="11218">
                  <c:v>502.7</c:v>
                </c:pt>
                <c:pt idx="11219">
                  <c:v>502.2</c:v>
                </c:pt>
                <c:pt idx="11220">
                  <c:v>502</c:v>
                </c:pt>
                <c:pt idx="11221">
                  <c:v>499.8</c:v>
                </c:pt>
                <c:pt idx="11222">
                  <c:v>496.5</c:v>
                </c:pt>
                <c:pt idx="11223">
                  <c:v>507.1</c:v>
                </c:pt>
                <c:pt idx="11224">
                  <c:v>506.5</c:v>
                </c:pt>
                <c:pt idx="11225">
                  <c:v>498.7</c:v>
                </c:pt>
                <c:pt idx="11226">
                  <c:v>504.9</c:v>
                </c:pt>
                <c:pt idx="11227">
                  <c:v>506.3</c:v>
                </c:pt>
                <c:pt idx="11228">
                  <c:v>514.70000000000005</c:v>
                </c:pt>
                <c:pt idx="11229">
                  <c:v>520.20000000000005</c:v>
                </c:pt>
                <c:pt idx="11230">
                  <c:v>519.1</c:v>
                </c:pt>
                <c:pt idx="11231">
                  <c:v>508.5</c:v>
                </c:pt>
                <c:pt idx="11232">
                  <c:v>523.5</c:v>
                </c:pt>
                <c:pt idx="11233">
                  <c:v>510.3</c:v>
                </c:pt>
                <c:pt idx="11234">
                  <c:v>507.8</c:v>
                </c:pt>
                <c:pt idx="11235">
                  <c:v>505.7</c:v>
                </c:pt>
                <c:pt idx="11236">
                  <c:v>500.2</c:v>
                </c:pt>
                <c:pt idx="11237">
                  <c:v>500.4</c:v>
                </c:pt>
                <c:pt idx="11238">
                  <c:v>504.6</c:v>
                </c:pt>
                <c:pt idx="11239">
                  <c:v>504.9</c:v>
                </c:pt>
                <c:pt idx="11240">
                  <c:v>502.3</c:v>
                </c:pt>
                <c:pt idx="11241">
                  <c:v>506.9</c:v>
                </c:pt>
                <c:pt idx="11242">
                  <c:v>506.6</c:v>
                </c:pt>
                <c:pt idx="11243">
                  <c:v>506</c:v>
                </c:pt>
                <c:pt idx="11244">
                  <c:v>496.6</c:v>
                </c:pt>
                <c:pt idx="11245">
                  <c:v>501.4</c:v>
                </c:pt>
                <c:pt idx="11246">
                  <c:v>507.7</c:v>
                </c:pt>
                <c:pt idx="11247">
                  <c:v>523.4</c:v>
                </c:pt>
                <c:pt idx="11248">
                  <c:v>531.4</c:v>
                </c:pt>
                <c:pt idx="11249">
                  <c:v>532.9</c:v>
                </c:pt>
                <c:pt idx="11250">
                  <c:v>531.20000000000005</c:v>
                </c:pt>
                <c:pt idx="11251">
                  <c:v>517.5</c:v>
                </c:pt>
                <c:pt idx="11252">
                  <c:v>521.70000000000005</c:v>
                </c:pt>
                <c:pt idx="11253">
                  <c:v>508.2</c:v>
                </c:pt>
                <c:pt idx="11254">
                  <c:v>517.70000000000005</c:v>
                </c:pt>
                <c:pt idx="11255">
                  <c:v>504.9</c:v>
                </c:pt>
                <c:pt idx="11256">
                  <c:v>506.6</c:v>
                </c:pt>
                <c:pt idx="11257">
                  <c:v>507.4</c:v>
                </c:pt>
                <c:pt idx="11258">
                  <c:v>511.7</c:v>
                </c:pt>
                <c:pt idx="11259">
                  <c:v>512.70000000000005</c:v>
                </c:pt>
                <c:pt idx="11260">
                  <c:v>495.3</c:v>
                </c:pt>
                <c:pt idx="11261">
                  <c:v>508.5</c:v>
                </c:pt>
                <c:pt idx="11262">
                  <c:v>504</c:v>
                </c:pt>
                <c:pt idx="11263">
                  <c:v>506.5</c:v>
                </c:pt>
                <c:pt idx="11264">
                  <c:v>507.3</c:v>
                </c:pt>
                <c:pt idx="11265">
                  <c:v>512.5</c:v>
                </c:pt>
                <c:pt idx="11266">
                  <c:v>518.79999999999995</c:v>
                </c:pt>
                <c:pt idx="11267">
                  <c:v>529.20000000000005</c:v>
                </c:pt>
                <c:pt idx="11268">
                  <c:v>519.9</c:v>
                </c:pt>
                <c:pt idx="11269">
                  <c:v>530.29999999999995</c:v>
                </c:pt>
                <c:pt idx="11270">
                  <c:v>532.4</c:v>
                </c:pt>
                <c:pt idx="11271">
                  <c:v>530.5</c:v>
                </c:pt>
                <c:pt idx="11272">
                  <c:v>521.6</c:v>
                </c:pt>
                <c:pt idx="11273">
                  <c:v>514.20000000000005</c:v>
                </c:pt>
                <c:pt idx="11274">
                  <c:v>512.1</c:v>
                </c:pt>
                <c:pt idx="11275">
                  <c:v>520.4</c:v>
                </c:pt>
                <c:pt idx="11276">
                  <c:v>514.29999999999995</c:v>
                </c:pt>
                <c:pt idx="11277">
                  <c:v>510.9</c:v>
                </c:pt>
                <c:pt idx="11278">
                  <c:v>508.6</c:v>
                </c:pt>
                <c:pt idx="11279">
                  <c:v>494.2</c:v>
                </c:pt>
                <c:pt idx="11280">
                  <c:v>495.7</c:v>
                </c:pt>
                <c:pt idx="11281">
                  <c:v>500.2</c:v>
                </c:pt>
                <c:pt idx="11282">
                  <c:v>504.1</c:v>
                </c:pt>
                <c:pt idx="11283">
                  <c:v>507.5</c:v>
                </c:pt>
                <c:pt idx="11284">
                  <c:v>507.9</c:v>
                </c:pt>
                <c:pt idx="11285">
                  <c:v>506.3</c:v>
                </c:pt>
                <c:pt idx="11286">
                  <c:v>498.6</c:v>
                </c:pt>
                <c:pt idx="11287">
                  <c:v>508.7</c:v>
                </c:pt>
                <c:pt idx="11288">
                  <c:v>507.3</c:v>
                </c:pt>
                <c:pt idx="11289">
                  <c:v>525.79999999999995</c:v>
                </c:pt>
                <c:pt idx="11290">
                  <c:v>520.29999999999995</c:v>
                </c:pt>
                <c:pt idx="11291">
                  <c:v>514.4</c:v>
                </c:pt>
                <c:pt idx="11292">
                  <c:v>505.7</c:v>
                </c:pt>
                <c:pt idx="11293">
                  <c:v>513</c:v>
                </c:pt>
                <c:pt idx="11294">
                  <c:v>504.8</c:v>
                </c:pt>
                <c:pt idx="11295">
                  <c:v>514.5</c:v>
                </c:pt>
                <c:pt idx="11296">
                  <c:v>499.3</c:v>
                </c:pt>
                <c:pt idx="11297">
                  <c:v>511.3</c:v>
                </c:pt>
                <c:pt idx="11298">
                  <c:v>507.3</c:v>
                </c:pt>
                <c:pt idx="11299">
                  <c:v>506.7</c:v>
                </c:pt>
                <c:pt idx="11300">
                  <c:v>516.5</c:v>
                </c:pt>
                <c:pt idx="11301">
                  <c:v>505.9</c:v>
                </c:pt>
                <c:pt idx="11302">
                  <c:v>531</c:v>
                </c:pt>
                <c:pt idx="11303">
                  <c:v>539.4</c:v>
                </c:pt>
                <c:pt idx="11304">
                  <c:v>533.20000000000005</c:v>
                </c:pt>
                <c:pt idx="11305">
                  <c:v>528.1</c:v>
                </c:pt>
                <c:pt idx="11306">
                  <c:v>519.29999999999995</c:v>
                </c:pt>
                <c:pt idx="11307">
                  <c:v>522.9</c:v>
                </c:pt>
                <c:pt idx="11308">
                  <c:v>518.5</c:v>
                </c:pt>
                <c:pt idx="11309">
                  <c:v>515.20000000000005</c:v>
                </c:pt>
                <c:pt idx="11310">
                  <c:v>510.2</c:v>
                </c:pt>
                <c:pt idx="11311">
                  <c:v>511.2</c:v>
                </c:pt>
                <c:pt idx="11312">
                  <c:v>509</c:v>
                </c:pt>
                <c:pt idx="11313">
                  <c:v>510.3</c:v>
                </c:pt>
                <c:pt idx="11314">
                  <c:v>510.4</c:v>
                </c:pt>
                <c:pt idx="11315">
                  <c:v>513.70000000000005</c:v>
                </c:pt>
                <c:pt idx="11316">
                  <c:v>512.29999999999995</c:v>
                </c:pt>
                <c:pt idx="11317">
                  <c:v>505.7</c:v>
                </c:pt>
                <c:pt idx="11318">
                  <c:v>509.8</c:v>
                </c:pt>
                <c:pt idx="11319">
                  <c:v>509</c:v>
                </c:pt>
                <c:pt idx="11320">
                  <c:v>504.8</c:v>
                </c:pt>
                <c:pt idx="11321">
                  <c:v>511.4</c:v>
                </c:pt>
                <c:pt idx="11322">
                  <c:v>508.7</c:v>
                </c:pt>
                <c:pt idx="11323">
                  <c:v>495.6</c:v>
                </c:pt>
                <c:pt idx="11324">
                  <c:v>510.6</c:v>
                </c:pt>
                <c:pt idx="11325">
                  <c:v>501.8</c:v>
                </c:pt>
                <c:pt idx="11326">
                  <c:v>511.6</c:v>
                </c:pt>
                <c:pt idx="11327">
                  <c:v>512.79999999999995</c:v>
                </c:pt>
                <c:pt idx="11328">
                  <c:v>501.8</c:v>
                </c:pt>
                <c:pt idx="11329">
                  <c:v>504.6</c:v>
                </c:pt>
                <c:pt idx="11330">
                  <c:v>511.1</c:v>
                </c:pt>
                <c:pt idx="11331">
                  <c:v>511.8</c:v>
                </c:pt>
                <c:pt idx="11332">
                  <c:v>533.9</c:v>
                </c:pt>
                <c:pt idx="11333">
                  <c:v>537.6</c:v>
                </c:pt>
                <c:pt idx="11334">
                  <c:v>546.1</c:v>
                </c:pt>
                <c:pt idx="11335">
                  <c:v>537.20000000000005</c:v>
                </c:pt>
                <c:pt idx="11336">
                  <c:v>532</c:v>
                </c:pt>
                <c:pt idx="11337">
                  <c:v>528.6</c:v>
                </c:pt>
                <c:pt idx="11338">
                  <c:v>521.6</c:v>
                </c:pt>
                <c:pt idx="11339">
                  <c:v>519</c:v>
                </c:pt>
                <c:pt idx="11340">
                  <c:v>522.29999999999995</c:v>
                </c:pt>
                <c:pt idx="11341">
                  <c:v>519.70000000000005</c:v>
                </c:pt>
                <c:pt idx="11342">
                  <c:v>523.5</c:v>
                </c:pt>
                <c:pt idx="11343">
                  <c:v>525.4</c:v>
                </c:pt>
                <c:pt idx="11344">
                  <c:v>519.5</c:v>
                </c:pt>
                <c:pt idx="11345">
                  <c:v>521.6</c:v>
                </c:pt>
                <c:pt idx="11346">
                  <c:v>517.29999999999995</c:v>
                </c:pt>
                <c:pt idx="11347">
                  <c:v>514</c:v>
                </c:pt>
                <c:pt idx="11348">
                  <c:v>527.29999999999995</c:v>
                </c:pt>
                <c:pt idx="11349">
                  <c:v>537.29999999999995</c:v>
                </c:pt>
                <c:pt idx="11350">
                  <c:v>538.6</c:v>
                </c:pt>
                <c:pt idx="11351">
                  <c:v>548.6</c:v>
                </c:pt>
                <c:pt idx="11352">
                  <c:v>542.79999999999995</c:v>
                </c:pt>
                <c:pt idx="11353">
                  <c:v>540.6</c:v>
                </c:pt>
                <c:pt idx="11354">
                  <c:v>536.79999999999995</c:v>
                </c:pt>
                <c:pt idx="11355">
                  <c:v>528.20000000000005</c:v>
                </c:pt>
                <c:pt idx="11356">
                  <c:v>541.20000000000005</c:v>
                </c:pt>
                <c:pt idx="11357">
                  <c:v>552</c:v>
                </c:pt>
                <c:pt idx="11358">
                  <c:v>547.1</c:v>
                </c:pt>
                <c:pt idx="11359">
                  <c:v>543.6</c:v>
                </c:pt>
                <c:pt idx="11360">
                  <c:v>541.70000000000005</c:v>
                </c:pt>
                <c:pt idx="11361">
                  <c:v>535.70000000000005</c:v>
                </c:pt>
                <c:pt idx="11362">
                  <c:v>530.6</c:v>
                </c:pt>
                <c:pt idx="11363">
                  <c:v>515.6</c:v>
                </c:pt>
                <c:pt idx="11364">
                  <c:v>534.20000000000005</c:v>
                </c:pt>
                <c:pt idx="11365">
                  <c:v>533.29999999999995</c:v>
                </c:pt>
                <c:pt idx="11366">
                  <c:v>523.4</c:v>
                </c:pt>
                <c:pt idx="11367">
                  <c:v>519.4</c:v>
                </c:pt>
                <c:pt idx="11368">
                  <c:v>517.20000000000005</c:v>
                </c:pt>
                <c:pt idx="11369">
                  <c:v>527.29999999999995</c:v>
                </c:pt>
                <c:pt idx="11370">
                  <c:v>519.79999999999995</c:v>
                </c:pt>
                <c:pt idx="11371">
                  <c:v>515.70000000000005</c:v>
                </c:pt>
                <c:pt idx="11372">
                  <c:v>508.5</c:v>
                </c:pt>
                <c:pt idx="11373">
                  <c:v>515.9</c:v>
                </c:pt>
                <c:pt idx="11374">
                  <c:v>512.4</c:v>
                </c:pt>
                <c:pt idx="11375">
                  <c:v>507.2</c:v>
                </c:pt>
                <c:pt idx="11376">
                  <c:v>509.8</c:v>
                </c:pt>
                <c:pt idx="11377">
                  <c:v>507.8</c:v>
                </c:pt>
                <c:pt idx="11378">
                  <c:v>506.1</c:v>
                </c:pt>
                <c:pt idx="11379">
                  <c:v>500.7</c:v>
                </c:pt>
                <c:pt idx="11380">
                  <c:v>487.1</c:v>
                </c:pt>
                <c:pt idx="11381">
                  <c:v>510</c:v>
                </c:pt>
                <c:pt idx="11382">
                  <c:v>509.8</c:v>
                </c:pt>
                <c:pt idx="11383">
                  <c:v>499.4</c:v>
                </c:pt>
                <c:pt idx="11384">
                  <c:v>496.8</c:v>
                </c:pt>
                <c:pt idx="11385">
                  <c:v>497.3</c:v>
                </c:pt>
                <c:pt idx="11386">
                  <c:v>508.1</c:v>
                </c:pt>
                <c:pt idx="11387">
                  <c:v>510.8</c:v>
                </c:pt>
                <c:pt idx="11388">
                  <c:v>514.79999999999995</c:v>
                </c:pt>
                <c:pt idx="11389">
                  <c:v>524.1</c:v>
                </c:pt>
                <c:pt idx="11390">
                  <c:v>530.6</c:v>
                </c:pt>
                <c:pt idx="11391">
                  <c:v>514.79999999999995</c:v>
                </c:pt>
                <c:pt idx="11392">
                  <c:v>530.9</c:v>
                </c:pt>
                <c:pt idx="11393">
                  <c:v>507.6</c:v>
                </c:pt>
                <c:pt idx="11394">
                  <c:v>519.6</c:v>
                </c:pt>
                <c:pt idx="11395">
                  <c:v>510.5</c:v>
                </c:pt>
                <c:pt idx="11396">
                  <c:v>504.2</c:v>
                </c:pt>
                <c:pt idx="11397">
                  <c:v>510.5</c:v>
                </c:pt>
                <c:pt idx="11398">
                  <c:v>516.9</c:v>
                </c:pt>
                <c:pt idx="11399">
                  <c:v>509.5</c:v>
                </c:pt>
                <c:pt idx="11400">
                  <c:v>514.5</c:v>
                </c:pt>
                <c:pt idx="11401">
                  <c:v>511</c:v>
                </c:pt>
                <c:pt idx="11402">
                  <c:v>515</c:v>
                </c:pt>
                <c:pt idx="11403">
                  <c:v>507.7</c:v>
                </c:pt>
                <c:pt idx="11404">
                  <c:v>499.8</c:v>
                </c:pt>
                <c:pt idx="11405">
                  <c:v>507.7</c:v>
                </c:pt>
                <c:pt idx="11406">
                  <c:v>508.2</c:v>
                </c:pt>
                <c:pt idx="11407">
                  <c:v>504.1</c:v>
                </c:pt>
                <c:pt idx="11408">
                  <c:v>493.2</c:v>
                </c:pt>
                <c:pt idx="11409">
                  <c:v>523.20000000000005</c:v>
                </c:pt>
                <c:pt idx="11410">
                  <c:v>526.1</c:v>
                </c:pt>
                <c:pt idx="11411">
                  <c:v>524.29999999999995</c:v>
                </c:pt>
                <c:pt idx="11412">
                  <c:v>522.9</c:v>
                </c:pt>
                <c:pt idx="11413">
                  <c:v>507.1</c:v>
                </c:pt>
                <c:pt idx="11414">
                  <c:v>495.5</c:v>
                </c:pt>
                <c:pt idx="11415">
                  <c:v>510.9</c:v>
                </c:pt>
                <c:pt idx="11416">
                  <c:v>507.9</c:v>
                </c:pt>
                <c:pt idx="11417">
                  <c:v>489.8</c:v>
                </c:pt>
                <c:pt idx="11418">
                  <c:v>500.2</c:v>
                </c:pt>
                <c:pt idx="11419">
                  <c:v>500.1</c:v>
                </c:pt>
                <c:pt idx="11420">
                  <c:v>501.9</c:v>
                </c:pt>
                <c:pt idx="11421">
                  <c:v>515.4</c:v>
                </c:pt>
                <c:pt idx="11422">
                  <c:v>514</c:v>
                </c:pt>
                <c:pt idx="11423">
                  <c:v>496.5</c:v>
                </c:pt>
                <c:pt idx="11424">
                  <c:v>507.9</c:v>
                </c:pt>
                <c:pt idx="11425">
                  <c:v>509.4</c:v>
                </c:pt>
                <c:pt idx="11426">
                  <c:v>510.9</c:v>
                </c:pt>
                <c:pt idx="11427">
                  <c:v>501.4</c:v>
                </c:pt>
                <c:pt idx="11428">
                  <c:v>510</c:v>
                </c:pt>
                <c:pt idx="11429">
                  <c:v>505.4</c:v>
                </c:pt>
                <c:pt idx="11430">
                  <c:v>506.2</c:v>
                </c:pt>
                <c:pt idx="11431">
                  <c:v>502.9</c:v>
                </c:pt>
                <c:pt idx="11432">
                  <c:v>487.5</c:v>
                </c:pt>
                <c:pt idx="11433">
                  <c:v>492.3</c:v>
                </c:pt>
                <c:pt idx="11434">
                  <c:v>496.6</c:v>
                </c:pt>
                <c:pt idx="11435">
                  <c:v>497.9</c:v>
                </c:pt>
                <c:pt idx="11436">
                  <c:v>503.5</c:v>
                </c:pt>
                <c:pt idx="11437">
                  <c:v>492.6</c:v>
                </c:pt>
                <c:pt idx="11438">
                  <c:v>491.1</c:v>
                </c:pt>
                <c:pt idx="11439">
                  <c:v>485</c:v>
                </c:pt>
                <c:pt idx="11440">
                  <c:v>499</c:v>
                </c:pt>
                <c:pt idx="11441">
                  <c:v>503.7</c:v>
                </c:pt>
                <c:pt idx="11442">
                  <c:v>496</c:v>
                </c:pt>
                <c:pt idx="11443">
                  <c:v>490.4</c:v>
                </c:pt>
                <c:pt idx="11444">
                  <c:v>502.8</c:v>
                </c:pt>
                <c:pt idx="11445">
                  <c:v>507</c:v>
                </c:pt>
                <c:pt idx="11446">
                  <c:v>505.3</c:v>
                </c:pt>
                <c:pt idx="11447">
                  <c:v>497.8</c:v>
                </c:pt>
                <c:pt idx="11448">
                  <c:v>501.9</c:v>
                </c:pt>
                <c:pt idx="11449">
                  <c:v>505.3</c:v>
                </c:pt>
                <c:pt idx="11450">
                  <c:v>498.8</c:v>
                </c:pt>
                <c:pt idx="11451">
                  <c:v>509.2</c:v>
                </c:pt>
                <c:pt idx="11452">
                  <c:v>506.5</c:v>
                </c:pt>
                <c:pt idx="11453">
                  <c:v>511.6</c:v>
                </c:pt>
                <c:pt idx="11454">
                  <c:v>520.1</c:v>
                </c:pt>
                <c:pt idx="11455">
                  <c:v>523.9</c:v>
                </c:pt>
                <c:pt idx="11456">
                  <c:v>516.70000000000005</c:v>
                </c:pt>
                <c:pt idx="11457">
                  <c:v>529.4</c:v>
                </c:pt>
                <c:pt idx="11458">
                  <c:v>527</c:v>
                </c:pt>
                <c:pt idx="11459">
                  <c:v>495.3</c:v>
                </c:pt>
                <c:pt idx="11460">
                  <c:v>509.7</c:v>
                </c:pt>
                <c:pt idx="11461">
                  <c:v>516.29999999999995</c:v>
                </c:pt>
                <c:pt idx="11462">
                  <c:v>516.9</c:v>
                </c:pt>
                <c:pt idx="11463">
                  <c:v>510.7</c:v>
                </c:pt>
                <c:pt idx="11464">
                  <c:v>503.3</c:v>
                </c:pt>
                <c:pt idx="11465">
                  <c:v>506.9</c:v>
                </c:pt>
                <c:pt idx="11466">
                  <c:v>508.2</c:v>
                </c:pt>
                <c:pt idx="11467">
                  <c:v>502.2</c:v>
                </c:pt>
                <c:pt idx="11468">
                  <c:v>503.7</c:v>
                </c:pt>
                <c:pt idx="11469">
                  <c:v>494.7</c:v>
                </c:pt>
                <c:pt idx="11470">
                  <c:v>510.2</c:v>
                </c:pt>
                <c:pt idx="11471">
                  <c:v>513.70000000000005</c:v>
                </c:pt>
                <c:pt idx="11472">
                  <c:v>526</c:v>
                </c:pt>
                <c:pt idx="11473">
                  <c:v>530.5</c:v>
                </c:pt>
                <c:pt idx="11474">
                  <c:v>519.6</c:v>
                </c:pt>
                <c:pt idx="11475">
                  <c:v>527.1</c:v>
                </c:pt>
                <c:pt idx="11476">
                  <c:v>518.70000000000005</c:v>
                </c:pt>
                <c:pt idx="11477">
                  <c:v>495.7</c:v>
                </c:pt>
                <c:pt idx="11478">
                  <c:v>513.1</c:v>
                </c:pt>
                <c:pt idx="11479">
                  <c:v>515.9</c:v>
                </c:pt>
                <c:pt idx="11480">
                  <c:v>516.9</c:v>
                </c:pt>
                <c:pt idx="11481">
                  <c:v>514.1</c:v>
                </c:pt>
                <c:pt idx="11482">
                  <c:v>515</c:v>
                </c:pt>
                <c:pt idx="11483">
                  <c:v>511.4</c:v>
                </c:pt>
                <c:pt idx="11484">
                  <c:v>511.4</c:v>
                </c:pt>
                <c:pt idx="11485">
                  <c:v>510.7</c:v>
                </c:pt>
                <c:pt idx="11486">
                  <c:v>514.79999999999995</c:v>
                </c:pt>
                <c:pt idx="11487">
                  <c:v>516.1</c:v>
                </c:pt>
                <c:pt idx="11488">
                  <c:v>530.29999999999995</c:v>
                </c:pt>
                <c:pt idx="11489">
                  <c:v>528.9</c:v>
                </c:pt>
                <c:pt idx="11490">
                  <c:v>514.5</c:v>
                </c:pt>
                <c:pt idx="11491">
                  <c:v>513.29999999999995</c:v>
                </c:pt>
                <c:pt idx="11492">
                  <c:v>518.20000000000005</c:v>
                </c:pt>
                <c:pt idx="11493">
                  <c:v>514.70000000000005</c:v>
                </c:pt>
                <c:pt idx="11494">
                  <c:v>505.5</c:v>
                </c:pt>
                <c:pt idx="11495">
                  <c:v>506</c:v>
                </c:pt>
                <c:pt idx="11496">
                  <c:v>513.6</c:v>
                </c:pt>
                <c:pt idx="11497">
                  <c:v>511.8</c:v>
                </c:pt>
                <c:pt idx="11498">
                  <c:v>515.70000000000005</c:v>
                </c:pt>
                <c:pt idx="11499">
                  <c:v>515.20000000000005</c:v>
                </c:pt>
                <c:pt idx="11500">
                  <c:v>510.6</c:v>
                </c:pt>
                <c:pt idx="11501">
                  <c:v>499.6</c:v>
                </c:pt>
                <c:pt idx="11502">
                  <c:v>510.2</c:v>
                </c:pt>
                <c:pt idx="11503">
                  <c:v>509.2</c:v>
                </c:pt>
                <c:pt idx="11504">
                  <c:v>503.6</c:v>
                </c:pt>
                <c:pt idx="11505">
                  <c:v>516.29999999999995</c:v>
                </c:pt>
                <c:pt idx="11506">
                  <c:v>516.9</c:v>
                </c:pt>
                <c:pt idx="11507">
                  <c:v>534.29999999999995</c:v>
                </c:pt>
                <c:pt idx="11508">
                  <c:v>518.4</c:v>
                </c:pt>
                <c:pt idx="11509">
                  <c:v>519.79999999999995</c:v>
                </c:pt>
                <c:pt idx="11510">
                  <c:v>518.5</c:v>
                </c:pt>
                <c:pt idx="11511">
                  <c:v>515.79999999999995</c:v>
                </c:pt>
                <c:pt idx="11512">
                  <c:v>507.5</c:v>
                </c:pt>
                <c:pt idx="11513">
                  <c:v>506.4</c:v>
                </c:pt>
                <c:pt idx="11514">
                  <c:v>508.9</c:v>
                </c:pt>
                <c:pt idx="11515">
                  <c:v>505.9</c:v>
                </c:pt>
                <c:pt idx="11516">
                  <c:v>509.5</c:v>
                </c:pt>
                <c:pt idx="11517">
                  <c:v>513</c:v>
                </c:pt>
                <c:pt idx="11518">
                  <c:v>511.7</c:v>
                </c:pt>
                <c:pt idx="11519">
                  <c:v>513.20000000000005</c:v>
                </c:pt>
                <c:pt idx="11520">
                  <c:v>510.9</c:v>
                </c:pt>
                <c:pt idx="11521">
                  <c:v>508.8</c:v>
                </c:pt>
                <c:pt idx="11522">
                  <c:v>513.4</c:v>
                </c:pt>
                <c:pt idx="11523">
                  <c:v>516.5</c:v>
                </c:pt>
                <c:pt idx="11524">
                  <c:v>515.5</c:v>
                </c:pt>
                <c:pt idx="11525">
                  <c:v>526.9</c:v>
                </c:pt>
                <c:pt idx="11526">
                  <c:v>537.29999999999995</c:v>
                </c:pt>
                <c:pt idx="11527">
                  <c:v>540.4</c:v>
                </c:pt>
                <c:pt idx="11528">
                  <c:v>533.20000000000005</c:v>
                </c:pt>
                <c:pt idx="11529">
                  <c:v>518.1</c:v>
                </c:pt>
                <c:pt idx="11530">
                  <c:v>526.79999999999995</c:v>
                </c:pt>
                <c:pt idx="11531">
                  <c:v>533.4</c:v>
                </c:pt>
                <c:pt idx="11532">
                  <c:v>540.1</c:v>
                </c:pt>
                <c:pt idx="11533">
                  <c:v>544.70000000000005</c:v>
                </c:pt>
                <c:pt idx="11534">
                  <c:v>542.6</c:v>
                </c:pt>
                <c:pt idx="11535">
                  <c:v>550.79999999999995</c:v>
                </c:pt>
                <c:pt idx="11536">
                  <c:v>549.70000000000005</c:v>
                </c:pt>
                <c:pt idx="11537">
                  <c:v>545.6</c:v>
                </c:pt>
                <c:pt idx="11538">
                  <c:v>537</c:v>
                </c:pt>
                <c:pt idx="11539">
                  <c:v>515.4</c:v>
                </c:pt>
                <c:pt idx="11540">
                  <c:v>519</c:v>
                </c:pt>
                <c:pt idx="11541">
                  <c:v>522.20000000000005</c:v>
                </c:pt>
                <c:pt idx="11542">
                  <c:v>521.6</c:v>
                </c:pt>
                <c:pt idx="11543">
                  <c:v>514.29999999999995</c:v>
                </c:pt>
                <c:pt idx="11544">
                  <c:v>523.29999999999995</c:v>
                </c:pt>
                <c:pt idx="11545">
                  <c:v>519.5</c:v>
                </c:pt>
                <c:pt idx="11546">
                  <c:v>521.6</c:v>
                </c:pt>
                <c:pt idx="11547">
                  <c:v>506</c:v>
                </c:pt>
                <c:pt idx="11548">
                  <c:v>507.4</c:v>
                </c:pt>
                <c:pt idx="11549">
                  <c:v>518</c:v>
                </c:pt>
                <c:pt idx="11550">
                  <c:v>519.79999999999995</c:v>
                </c:pt>
                <c:pt idx="11551">
                  <c:v>528.29999999999995</c:v>
                </c:pt>
                <c:pt idx="11552">
                  <c:v>533.79999999999995</c:v>
                </c:pt>
                <c:pt idx="11553">
                  <c:v>531.4</c:v>
                </c:pt>
                <c:pt idx="11554">
                  <c:v>517.5</c:v>
                </c:pt>
                <c:pt idx="11555">
                  <c:v>519.6</c:v>
                </c:pt>
                <c:pt idx="11556">
                  <c:v>527.29999999999995</c:v>
                </c:pt>
                <c:pt idx="11557">
                  <c:v>528.20000000000005</c:v>
                </c:pt>
                <c:pt idx="11558">
                  <c:v>522.29999999999995</c:v>
                </c:pt>
                <c:pt idx="11559">
                  <c:v>527.4</c:v>
                </c:pt>
                <c:pt idx="11560">
                  <c:v>511.9</c:v>
                </c:pt>
                <c:pt idx="11561">
                  <c:v>525.29999999999995</c:v>
                </c:pt>
                <c:pt idx="11562">
                  <c:v>522.9</c:v>
                </c:pt>
                <c:pt idx="11563">
                  <c:v>523.4</c:v>
                </c:pt>
                <c:pt idx="11564">
                  <c:v>521</c:v>
                </c:pt>
                <c:pt idx="11565">
                  <c:v>520.29999999999995</c:v>
                </c:pt>
                <c:pt idx="11566">
                  <c:v>516.5</c:v>
                </c:pt>
                <c:pt idx="11567">
                  <c:v>539.9</c:v>
                </c:pt>
                <c:pt idx="11568">
                  <c:v>546.20000000000005</c:v>
                </c:pt>
                <c:pt idx="11569">
                  <c:v>544.29999999999995</c:v>
                </c:pt>
                <c:pt idx="11570">
                  <c:v>536.20000000000005</c:v>
                </c:pt>
                <c:pt idx="11571">
                  <c:v>531.79999999999995</c:v>
                </c:pt>
                <c:pt idx="11572">
                  <c:v>528.6</c:v>
                </c:pt>
                <c:pt idx="11573">
                  <c:v>506.8</c:v>
                </c:pt>
                <c:pt idx="11574">
                  <c:v>531.5</c:v>
                </c:pt>
                <c:pt idx="11575">
                  <c:v>513.5</c:v>
                </c:pt>
                <c:pt idx="11576">
                  <c:v>517.9</c:v>
                </c:pt>
                <c:pt idx="11577">
                  <c:v>525.79999999999995</c:v>
                </c:pt>
                <c:pt idx="11578">
                  <c:v>523.29999999999995</c:v>
                </c:pt>
                <c:pt idx="11579">
                  <c:v>520.29999999999995</c:v>
                </c:pt>
                <c:pt idx="11580">
                  <c:v>525</c:v>
                </c:pt>
                <c:pt idx="11581">
                  <c:v>525.20000000000005</c:v>
                </c:pt>
                <c:pt idx="11582">
                  <c:v>516.70000000000005</c:v>
                </c:pt>
                <c:pt idx="11583">
                  <c:v>548.70000000000005</c:v>
                </c:pt>
                <c:pt idx="11584">
                  <c:v>551.4</c:v>
                </c:pt>
                <c:pt idx="11585">
                  <c:v>555</c:v>
                </c:pt>
                <c:pt idx="11586">
                  <c:v>545.1</c:v>
                </c:pt>
                <c:pt idx="11587">
                  <c:v>525.4</c:v>
                </c:pt>
                <c:pt idx="11588">
                  <c:v>524.6</c:v>
                </c:pt>
                <c:pt idx="11589">
                  <c:v>524.29999999999995</c:v>
                </c:pt>
                <c:pt idx="11590">
                  <c:v>519.70000000000005</c:v>
                </c:pt>
                <c:pt idx="11591">
                  <c:v>533.9</c:v>
                </c:pt>
                <c:pt idx="11592">
                  <c:v>522.70000000000005</c:v>
                </c:pt>
                <c:pt idx="11593">
                  <c:v>521.6</c:v>
                </c:pt>
                <c:pt idx="11594">
                  <c:v>524.20000000000005</c:v>
                </c:pt>
                <c:pt idx="11595">
                  <c:v>526.70000000000005</c:v>
                </c:pt>
                <c:pt idx="11596">
                  <c:v>524.4</c:v>
                </c:pt>
                <c:pt idx="11597">
                  <c:v>523.9</c:v>
                </c:pt>
                <c:pt idx="11598">
                  <c:v>525.29999999999995</c:v>
                </c:pt>
                <c:pt idx="11599">
                  <c:v>538.1</c:v>
                </c:pt>
                <c:pt idx="11600">
                  <c:v>554.1</c:v>
                </c:pt>
                <c:pt idx="11601">
                  <c:v>554.70000000000005</c:v>
                </c:pt>
                <c:pt idx="11602">
                  <c:v>553.6</c:v>
                </c:pt>
                <c:pt idx="11603">
                  <c:v>532.20000000000005</c:v>
                </c:pt>
                <c:pt idx="11604">
                  <c:v>542.1</c:v>
                </c:pt>
                <c:pt idx="11605">
                  <c:v>536.9</c:v>
                </c:pt>
                <c:pt idx="11606">
                  <c:v>532.1</c:v>
                </c:pt>
                <c:pt idx="11607">
                  <c:v>531</c:v>
                </c:pt>
                <c:pt idx="11608">
                  <c:v>519.20000000000005</c:v>
                </c:pt>
                <c:pt idx="11609">
                  <c:v>513.79999999999995</c:v>
                </c:pt>
                <c:pt idx="11610">
                  <c:v>521.1</c:v>
                </c:pt>
                <c:pt idx="11611">
                  <c:v>517.6</c:v>
                </c:pt>
                <c:pt idx="11612">
                  <c:v>524.6</c:v>
                </c:pt>
                <c:pt idx="11613">
                  <c:v>516.1</c:v>
                </c:pt>
                <c:pt idx="11614">
                  <c:v>511.1</c:v>
                </c:pt>
                <c:pt idx="11615">
                  <c:v>519</c:v>
                </c:pt>
                <c:pt idx="11616">
                  <c:v>519.29999999999995</c:v>
                </c:pt>
                <c:pt idx="11617">
                  <c:v>526.29999999999995</c:v>
                </c:pt>
                <c:pt idx="11618">
                  <c:v>536.5</c:v>
                </c:pt>
                <c:pt idx="11619">
                  <c:v>519.5</c:v>
                </c:pt>
                <c:pt idx="11620">
                  <c:v>527</c:v>
                </c:pt>
                <c:pt idx="11621">
                  <c:v>533.20000000000005</c:v>
                </c:pt>
                <c:pt idx="11622">
                  <c:v>531.1</c:v>
                </c:pt>
                <c:pt idx="11623">
                  <c:v>528.6</c:v>
                </c:pt>
                <c:pt idx="11624">
                  <c:v>516.9</c:v>
                </c:pt>
                <c:pt idx="11625">
                  <c:v>521.79999999999995</c:v>
                </c:pt>
                <c:pt idx="11626">
                  <c:v>514.9</c:v>
                </c:pt>
                <c:pt idx="11627">
                  <c:v>499.6</c:v>
                </c:pt>
                <c:pt idx="11628">
                  <c:v>513.1</c:v>
                </c:pt>
                <c:pt idx="11629">
                  <c:v>528.6</c:v>
                </c:pt>
                <c:pt idx="11630">
                  <c:v>541.9</c:v>
                </c:pt>
                <c:pt idx="11631">
                  <c:v>541.70000000000005</c:v>
                </c:pt>
                <c:pt idx="11632">
                  <c:v>530.79999999999995</c:v>
                </c:pt>
                <c:pt idx="11633">
                  <c:v>520</c:v>
                </c:pt>
                <c:pt idx="11634">
                  <c:v>530.6</c:v>
                </c:pt>
                <c:pt idx="11635">
                  <c:v>530.79999999999995</c:v>
                </c:pt>
                <c:pt idx="11636">
                  <c:v>525.29999999999995</c:v>
                </c:pt>
                <c:pt idx="11637">
                  <c:v>539.20000000000005</c:v>
                </c:pt>
                <c:pt idx="11638">
                  <c:v>535.70000000000005</c:v>
                </c:pt>
                <c:pt idx="11639">
                  <c:v>546</c:v>
                </c:pt>
                <c:pt idx="11640">
                  <c:v>550.6</c:v>
                </c:pt>
                <c:pt idx="11641">
                  <c:v>549.79999999999995</c:v>
                </c:pt>
                <c:pt idx="11642">
                  <c:v>560.29999999999995</c:v>
                </c:pt>
                <c:pt idx="11643">
                  <c:v>544.29999999999995</c:v>
                </c:pt>
                <c:pt idx="11644">
                  <c:v>541.4</c:v>
                </c:pt>
                <c:pt idx="11645">
                  <c:v>556.4</c:v>
                </c:pt>
                <c:pt idx="11646">
                  <c:v>541.20000000000005</c:v>
                </c:pt>
                <c:pt idx="11647">
                  <c:v>540.5</c:v>
                </c:pt>
                <c:pt idx="11648">
                  <c:v>542</c:v>
                </c:pt>
                <c:pt idx="11649">
                  <c:v>539.29999999999995</c:v>
                </c:pt>
                <c:pt idx="11650">
                  <c:v>532.70000000000005</c:v>
                </c:pt>
                <c:pt idx="11651">
                  <c:v>522.4</c:v>
                </c:pt>
                <c:pt idx="11652">
                  <c:v>518</c:v>
                </c:pt>
                <c:pt idx="11653">
                  <c:v>524.6</c:v>
                </c:pt>
                <c:pt idx="11654">
                  <c:v>519.1</c:v>
                </c:pt>
                <c:pt idx="11655">
                  <c:v>507.5</c:v>
                </c:pt>
                <c:pt idx="11656">
                  <c:v>509.7</c:v>
                </c:pt>
                <c:pt idx="11657">
                  <c:v>507.3</c:v>
                </c:pt>
                <c:pt idx="11658">
                  <c:v>509.9</c:v>
                </c:pt>
                <c:pt idx="11659">
                  <c:v>499.9</c:v>
                </c:pt>
                <c:pt idx="11660">
                  <c:v>512.79999999999995</c:v>
                </c:pt>
                <c:pt idx="11661">
                  <c:v>508.9</c:v>
                </c:pt>
                <c:pt idx="11662">
                  <c:v>518.29999999999995</c:v>
                </c:pt>
                <c:pt idx="11663">
                  <c:v>511.5</c:v>
                </c:pt>
                <c:pt idx="11664">
                  <c:v>513.9</c:v>
                </c:pt>
                <c:pt idx="11665">
                  <c:v>512.20000000000005</c:v>
                </c:pt>
                <c:pt idx="11666">
                  <c:v>503.8</c:v>
                </c:pt>
                <c:pt idx="11667">
                  <c:v>520.9</c:v>
                </c:pt>
                <c:pt idx="11668">
                  <c:v>528.6</c:v>
                </c:pt>
                <c:pt idx="11669">
                  <c:v>536.5</c:v>
                </c:pt>
                <c:pt idx="11670">
                  <c:v>527.1</c:v>
                </c:pt>
                <c:pt idx="11671">
                  <c:v>540.29999999999995</c:v>
                </c:pt>
                <c:pt idx="11672">
                  <c:v>541.9</c:v>
                </c:pt>
                <c:pt idx="11673">
                  <c:v>540.20000000000005</c:v>
                </c:pt>
                <c:pt idx="11674">
                  <c:v>537.29999999999995</c:v>
                </c:pt>
                <c:pt idx="11675">
                  <c:v>528.6</c:v>
                </c:pt>
                <c:pt idx="11676">
                  <c:v>533.5</c:v>
                </c:pt>
                <c:pt idx="11677">
                  <c:v>533.9</c:v>
                </c:pt>
                <c:pt idx="11678">
                  <c:v>513.4</c:v>
                </c:pt>
                <c:pt idx="11679">
                  <c:v>532.9</c:v>
                </c:pt>
                <c:pt idx="11680">
                  <c:v>526.6</c:v>
                </c:pt>
                <c:pt idx="11681">
                  <c:v>518.29999999999995</c:v>
                </c:pt>
                <c:pt idx="11682">
                  <c:v>510.9</c:v>
                </c:pt>
                <c:pt idx="11683">
                  <c:v>499.9</c:v>
                </c:pt>
                <c:pt idx="11684">
                  <c:v>505.9</c:v>
                </c:pt>
                <c:pt idx="11685">
                  <c:v>497.7</c:v>
                </c:pt>
                <c:pt idx="11686">
                  <c:v>493.4</c:v>
                </c:pt>
                <c:pt idx="11687">
                  <c:v>487.6</c:v>
                </c:pt>
                <c:pt idx="11688">
                  <c:v>502.5</c:v>
                </c:pt>
                <c:pt idx="11689">
                  <c:v>501.3</c:v>
                </c:pt>
                <c:pt idx="11690">
                  <c:v>507.5</c:v>
                </c:pt>
                <c:pt idx="11691">
                  <c:v>503.5</c:v>
                </c:pt>
                <c:pt idx="11692">
                  <c:v>502.5</c:v>
                </c:pt>
                <c:pt idx="11693">
                  <c:v>489.7</c:v>
                </c:pt>
                <c:pt idx="11694">
                  <c:v>506.1</c:v>
                </c:pt>
                <c:pt idx="11695">
                  <c:v>501.3</c:v>
                </c:pt>
                <c:pt idx="11696">
                  <c:v>510.1</c:v>
                </c:pt>
                <c:pt idx="11697">
                  <c:v>505.9</c:v>
                </c:pt>
                <c:pt idx="11698">
                  <c:v>526.20000000000005</c:v>
                </c:pt>
                <c:pt idx="11699">
                  <c:v>528.70000000000005</c:v>
                </c:pt>
                <c:pt idx="11700">
                  <c:v>525.6</c:v>
                </c:pt>
                <c:pt idx="11701">
                  <c:v>516.9</c:v>
                </c:pt>
                <c:pt idx="11702">
                  <c:v>512.20000000000005</c:v>
                </c:pt>
                <c:pt idx="11703">
                  <c:v>493.6</c:v>
                </c:pt>
                <c:pt idx="11704">
                  <c:v>506.3</c:v>
                </c:pt>
                <c:pt idx="11705">
                  <c:v>503.4</c:v>
                </c:pt>
                <c:pt idx="11706">
                  <c:v>498.1</c:v>
                </c:pt>
                <c:pt idx="11707">
                  <c:v>498.1</c:v>
                </c:pt>
                <c:pt idx="11708">
                  <c:v>489.4</c:v>
                </c:pt>
                <c:pt idx="11709">
                  <c:v>503.8</c:v>
                </c:pt>
                <c:pt idx="11710">
                  <c:v>501.3</c:v>
                </c:pt>
                <c:pt idx="11711">
                  <c:v>483.5</c:v>
                </c:pt>
                <c:pt idx="11712">
                  <c:v>496.8</c:v>
                </c:pt>
                <c:pt idx="11713">
                  <c:v>502.9</c:v>
                </c:pt>
                <c:pt idx="11714">
                  <c:v>501.3</c:v>
                </c:pt>
                <c:pt idx="11715">
                  <c:v>501.2</c:v>
                </c:pt>
                <c:pt idx="11716">
                  <c:v>500.5</c:v>
                </c:pt>
                <c:pt idx="11717">
                  <c:v>489.9</c:v>
                </c:pt>
                <c:pt idx="11718">
                  <c:v>498.8</c:v>
                </c:pt>
                <c:pt idx="11719">
                  <c:v>501.9</c:v>
                </c:pt>
                <c:pt idx="11720">
                  <c:v>500.2</c:v>
                </c:pt>
                <c:pt idx="11721">
                  <c:v>495.8</c:v>
                </c:pt>
                <c:pt idx="11722">
                  <c:v>492.3</c:v>
                </c:pt>
                <c:pt idx="11723">
                  <c:v>510</c:v>
                </c:pt>
                <c:pt idx="11724">
                  <c:v>514.20000000000005</c:v>
                </c:pt>
                <c:pt idx="11725">
                  <c:v>516.79999999999995</c:v>
                </c:pt>
                <c:pt idx="11726">
                  <c:v>491.2</c:v>
                </c:pt>
                <c:pt idx="11727">
                  <c:v>504.6</c:v>
                </c:pt>
                <c:pt idx="11728">
                  <c:v>500.1</c:v>
                </c:pt>
                <c:pt idx="11729">
                  <c:v>501.7</c:v>
                </c:pt>
                <c:pt idx="11730">
                  <c:v>504.6</c:v>
                </c:pt>
                <c:pt idx="11731">
                  <c:v>502.5</c:v>
                </c:pt>
                <c:pt idx="11732">
                  <c:v>483.5</c:v>
                </c:pt>
                <c:pt idx="11733">
                  <c:v>499.9</c:v>
                </c:pt>
                <c:pt idx="11734">
                  <c:v>501</c:v>
                </c:pt>
                <c:pt idx="11735">
                  <c:v>498.4</c:v>
                </c:pt>
                <c:pt idx="11736">
                  <c:v>503.5</c:v>
                </c:pt>
                <c:pt idx="11737">
                  <c:v>501</c:v>
                </c:pt>
                <c:pt idx="11738">
                  <c:v>494.8</c:v>
                </c:pt>
                <c:pt idx="11739">
                  <c:v>498.3</c:v>
                </c:pt>
                <c:pt idx="11740">
                  <c:v>501.7</c:v>
                </c:pt>
                <c:pt idx="11741">
                  <c:v>487.4</c:v>
                </c:pt>
                <c:pt idx="11742">
                  <c:v>498</c:v>
                </c:pt>
                <c:pt idx="11743">
                  <c:v>495.8</c:v>
                </c:pt>
                <c:pt idx="11744">
                  <c:v>490.8</c:v>
                </c:pt>
                <c:pt idx="11745">
                  <c:v>496.2</c:v>
                </c:pt>
                <c:pt idx="11746">
                  <c:v>504.1</c:v>
                </c:pt>
                <c:pt idx="11747">
                  <c:v>503.2</c:v>
                </c:pt>
                <c:pt idx="11748">
                  <c:v>497.7</c:v>
                </c:pt>
                <c:pt idx="11749">
                  <c:v>502.2</c:v>
                </c:pt>
                <c:pt idx="11750">
                  <c:v>503.2</c:v>
                </c:pt>
                <c:pt idx="11751">
                  <c:v>495.3</c:v>
                </c:pt>
                <c:pt idx="11752">
                  <c:v>490.8</c:v>
                </c:pt>
                <c:pt idx="11753">
                  <c:v>491.7</c:v>
                </c:pt>
                <c:pt idx="11754">
                  <c:v>499.9</c:v>
                </c:pt>
                <c:pt idx="11755">
                  <c:v>496.6</c:v>
                </c:pt>
                <c:pt idx="11756">
                  <c:v>500.2</c:v>
                </c:pt>
                <c:pt idx="11757">
                  <c:v>510.8</c:v>
                </c:pt>
                <c:pt idx="11758">
                  <c:v>522.1</c:v>
                </c:pt>
                <c:pt idx="11759">
                  <c:v>524.79999999999995</c:v>
                </c:pt>
                <c:pt idx="11760">
                  <c:v>518.1</c:v>
                </c:pt>
                <c:pt idx="11761">
                  <c:v>508.8</c:v>
                </c:pt>
                <c:pt idx="11762">
                  <c:v>504.1</c:v>
                </c:pt>
                <c:pt idx="11763">
                  <c:v>496.2</c:v>
                </c:pt>
                <c:pt idx="11764">
                  <c:v>512</c:v>
                </c:pt>
                <c:pt idx="11765">
                  <c:v>501.8</c:v>
                </c:pt>
                <c:pt idx="11766">
                  <c:v>505.3</c:v>
                </c:pt>
                <c:pt idx="11767">
                  <c:v>500.5</c:v>
                </c:pt>
                <c:pt idx="11768">
                  <c:v>499.7</c:v>
                </c:pt>
                <c:pt idx="11769">
                  <c:v>504.6</c:v>
                </c:pt>
                <c:pt idx="11770">
                  <c:v>504.9</c:v>
                </c:pt>
                <c:pt idx="11771">
                  <c:v>505.9</c:v>
                </c:pt>
                <c:pt idx="11772">
                  <c:v>487</c:v>
                </c:pt>
                <c:pt idx="11773">
                  <c:v>503.9</c:v>
                </c:pt>
                <c:pt idx="11774">
                  <c:v>517.1</c:v>
                </c:pt>
                <c:pt idx="11775">
                  <c:v>518.20000000000005</c:v>
                </c:pt>
                <c:pt idx="11776">
                  <c:v>523.70000000000005</c:v>
                </c:pt>
                <c:pt idx="11777">
                  <c:v>530.5</c:v>
                </c:pt>
                <c:pt idx="11778">
                  <c:v>525.29999999999995</c:v>
                </c:pt>
                <c:pt idx="11779">
                  <c:v>515.5</c:v>
                </c:pt>
                <c:pt idx="11780">
                  <c:v>517.4</c:v>
                </c:pt>
                <c:pt idx="11781">
                  <c:v>509.1</c:v>
                </c:pt>
                <c:pt idx="11782">
                  <c:v>511.4</c:v>
                </c:pt>
                <c:pt idx="11783">
                  <c:v>510.1</c:v>
                </c:pt>
                <c:pt idx="11784">
                  <c:v>511.1</c:v>
                </c:pt>
                <c:pt idx="11785">
                  <c:v>511</c:v>
                </c:pt>
                <c:pt idx="11786">
                  <c:v>504.4</c:v>
                </c:pt>
                <c:pt idx="11787">
                  <c:v>509.4</c:v>
                </c:pt>
                <c:pt idx="11788">
                  <c:v>505.1</c:v>
                </c:pt>
                <c:pt idx="11789">
                  <c:v>507.9</c:v>
                </c:pt>
                <c:pt idx="11790">
                  <c:v>487.9</c:v>
                </c:pt>
                <c:pt idx="11791">
                  <c:v>511.6</c:v>
                </c:pt>
                <c:pt idx="11792">
                  <c:v>498.3</c:v>
                </c:pt>
                <c:pt idx="11793">
                  <c:v>530</c:v>
                </c:pt>
                <c:pt idx="11794">
                  <c:v>529.5</c:v>
                </c:pt>
                <c:pt idx="11795">
                  <c:v>524.1</c:v>
                </c:pt>
                <c:pt idx="11796">
                  <c:v>514.5</c:v>
                </c:pt>
                <c:pt idx="11797">
                  <c:v>514.70000000000005</c:v>
                </c:pt>
                <c:pt idx="11798">
                  <c:v>498.3</c:v>
                </c:pt>
                <c:pt idx="11799">
                  <c:v>510.2</c:v>
                </c:pt>
                <c:pt idx="11800">
                  <c:v>509.2</c:v>
                </c:pt>
                <c:pt idx="11801">
                  <c:v>505.4</c:v>
                </c:pt>
                <c:pt idx="11802">
                  <c:v>505.5</c:v>
                </c:pt>
                <c:pt idx="11803">
                  <c:v>506.5</c:v>
                </c:pt>
                <c:pt idx="11804">
                  <c:v>509</c:v>
                </c:pt>
                <c:pt idx="11805">
                  <c:v>493.3</c:v>
                </c:pt>
                <c:pt idx="11806">
                  <c:v>511.3</c:v>
                </c:pt>
                <c:pt idx="11807">
                  <c:v>523.29999999999995</c:v>
                </c:pt>
                <c:pt idx="11808">
                  <c:v>528.1</c:v>
                </c:pt>
                <c:pt idx="11809">
                  <c:v>519.6</c:v>
                </c:pt>
                <c:pt idx="11810">
                  <c:v>504.9</c:v>
                </c:pt>
                <c:pt idx="11811">
                  <c:v>503.8</c:v>
                </c:pt>
                <c:pt idx="11812">
                  <c:v>508.4</c:v>
                </c:pt>
                <c:pt idx="11813">
                  <c:v>517.79999999999995</c:v>
                </c:pt>
                <c:pt idx="11814">
                  <c:v>503.6</c:v>
                </c:pt>
                <c:pt idx="11815">
                  <c:v>510</c:v>
                </c:pt>
                <c:pt idx="11816">
                  <c:v>512.79999999999995</c:v>
                </c:pt>
                <c:pt idx="11817">
                  <c:v>502</c:v>
                </c:pt>
                <c:pt idx="11818">
                  <c:v>506.9</c:v>
                </c:pt>
                <c:pt idx="11819">
                  <c:v>516.70000000000005</c:v>
                </c:pt>
                <c:pt idx="11820">
                  <c:v>514</c:v>
                </c:pt>
                <c:pt idx="11821">
                  <c:v>512.20000000000005</c:v>
                </c:pt>
                <c:pt idx="11822">
                  <c:v>499</c:v>
                </c:pt>
                <c:pt idx="11823">
                  <c:v>507.3</c:v>
                </c:pt>
                <c:pt idx="11824">
                  <c:v>505.7</c:v>
                </c:pt>
                <c:pt idx="11825">
                  <c:v>496.7</c:v>
                </c:pt>
                <c:pt idx="11826">
                  <c:v>502.6</c:v>
                </c:pt>
                <c:pt idx="11827">
                  <c:v>497</c:v>
                </c:pt>
                <c:pt idx="11828">
                  <c:v>500.7</c:v>
                </c:pt>
                <c:pt idx="11829">
                  <c:v>498.6</c:v>
                </c:pt>
                <c:pt idx="11830">
                  <c:v>496.1</c:v>
                </c:pt>
                <c:pt idx="11831">
                  <c:v>490.4</c:v>
                </c:pt>
                <c:pt idx="11832">
                  <c:v>498</c:v>
                </c:pt>
                <c:pt idx="11833">
                  <c:v>500.2</c:v>
                </c:pt>
                <c:pt idx="11834">
                  <c:v>490.9</c:v>
                </c:pt>
                <c:pt idx="11835">
                  <c:v>489.5</c:v>
                </c:pt>
                <c:pt idx="11836">
                  <c:v>497.5</c:v>
                </c:pt>
                <c:pt idx="11837">
                  <c:v>509.7</c:v>
                </c:pt>
                <c:pt idx="11838">
                  <c:v>518.70000000000005</c:v>
                </c:pt>
                <c:pt idx="11839">
                  <c:v>517.79999999999995</c:v>
                </c:pt>
                <c:pt idx="11840">
                  <c:v>520</c:v>
                </c:pt>
                <c:pt idx="11841">
                  <c:v>512.70000000000005</c:v>
                </c:pt>
                <c:pt idx="11842">
                  <c:v>507.7</c:v>
                </c:pt>
                <c:pt idx="11843">
                  <c:v>515.5</c:v>
                </c:pt>
                <c:pt idx="11844">
                  <c:v>512</c:v>
                </c:pt>
                <c:pt idx="11845">
                  <c:v>504.7</c:v>
                </c:pt>
                <c:pt idx="11846">
                  <c:v>509.7</c:v>
                </c:pt>
                <c:pt idx="11847">
                  <c:v>511.5</c:v>
                </c:pt>
                <c:pt idx="11848">
                  <c:v>512.4</c:v>
                </c:pt>
                <c:pt idx="11849">
                  <c:v>518.4</c:v>
                </c:pt>
                <c:pt idx="11850">
                  <c:v>527.79999999999995</c:v>
                </c:pt>
                <c:pt idx="11851">
                  <c:v>516.5</c:v>
                </c:pt>
                <c:pt idx="11852">
                  <c:v>542.20000000000005</c:v>
                </c:pt>
                <c:pt idx="11853">
                  <c:v>539.79999999999995</c:v>
                </c:pt>
                <c:pt idx="11854">
                  <c:v>534.70000000000005</c:v>
                </c:pt>
                <c:pt idx="11855">
                  <c:v>519.70000000000005</c:v>
                </c:pt>
                <c:pt idx="11856">
                  <c:v>522.9</c:v>
                </c:pt>
                <c:pt idx="11857">
                  <c:v>522.29999999999995</c:v>
                </c:pt>
                <c:pt idx="11858">
                  <c:v>520</c:v>
                </c:pt>
                <c:pt idx="11859">
                  <c:v>519.5</c:v>
                </c:pt>
                <c:pt idx="11860">
                  <c:v>506.4</c:v>
                </c:pt>
                <c:pt idx="11861">
                  <c:v>515.70000000000005</c:v>
                </c:pt>
                <c:pt idx="11862">
                  <c:v>496.6</c:v>
                </c:pt>
                <c:pt idx="11863">
                  <c:v>502.8</c:v>
                </c:pt>
                <c:pt idx="11864">
                  <c:v>516.5</c:v>
                </c:pt>
                <c:pt idx="11865">
                  <c:v>515.20000000000005</c:v>
                </c:pt>
                <c:pt idx="11866">
                  <c:v>537.1</c:v>
                </c:pt>
                <c:pt idx="11867">
                  <c:v>546.20000000000005</c:v>
                </c:pt>
                <c:pt idx="11868">
                  <c:v>530.79999999999995</c:v>
                </c:pt>
                <c:pt idx="11869">
                  <c:v>535.6</c:v>
                </c:pt>
                <c:pt idx="11870">
                  <c:v>504.9</c:v>
                </c:pt>
                <c:pt idx="11871">
                  <c:v>513.1</c:v>
                </c:pt>
                <c:pt idx="11872">
                  <c:v>505.5</c:v>
                </c:pt>
                <c:pt idx="11873">
                  <c:v>515.5</c:v>
                </c:pt>
                <c:pt idx="11874">
                  <c:v>505.3</c:v>
                </c:pt>
                <c:pt idx="11875">
                  <c:v>504.2</c:v>
                </c:pt>
                <c:pt idx="11876">
                  <c:v>501.5</c:v>
                </c:pt>
                <c:pt idx="11877">
                  <c:v>498.4</c:v>
                </c:pt>
                <c:pt idx="11878">
                  <c:v>486.5</c:v>
                </c:pt>
                <c:pt idx="11879">
                  <c:v>503.8</c:v>
                </c:pt>
                <c:pt idx="11880">
                  <c:v>507.7</c:v>
                </c:pt>
                <c:pt idx="11881">
                  <c:v>502.3</c:v>
                </c:pt>
                <c:pt idx="11882">
                  <c:v>508.5</c:v>
                </c:pt>
                <c:pt idx="11883">
                  <c:v>500.9</c:v>
                </c:pt>
                <c:pt idx="11884">
                  <c:v>505.7</c:v>
                </c:pt>
                <c:pt idx="11885">
                  <c:v>502.3</c:v>
                </c:pt>
                <c:pt idx="11886">
                  <c:v>506.9</c:v>
                </c:pt>
                <c:pt idx="11887">
                  <c:v>493.5</c:v>
                </c:pt>
                <c:pt idx="11888">
                  <c:v>510.1</c:v>
                </c:pt>
                <c:pt idx="11889">
                  <c:v>520.5</c:v>
                </c:pt>
                <c:pt idx="11890">
                  <c:v>503.2</c:v>
                </c:pt>
                <c:pt idx="11891">
                  <c:v>524.79999999999995</c:v>
                </c:pt>
                <c:pt idx="11892">
                  <c:v>524.4</c:v>
                </c:pt>
                <c:pt idx="11893">
                  <c:v>522.20000000000005</c:v>
                </c:pt>
                <c:pt idx="11894">
                  <c:v>526.29999999999995</c:v>
                </c:pt>
                <c:pt idx="11895">
                  <c:v>527.29999999999995</c:v>
                </c:pt>
                <c:pt idx="11896">
                  <c:v>503</c:v>
                </c:pt>
                <c:pt idx="11897">
                  <c:v>507.8</c:v>
                </c:pt>
                <c:pt idx="11898">
                  <c:v>510.2</c:v>
                </c:pt>
                <c:pt idx="11899">
                  <c:v>508.1</c:v>
                </c:pt>
                <c:pt idx="11900">
                  <c:v>508.1</c:v>
                </c:pt>
                <c:pt idx="11901">
                  <c:v>516.4</c:v>
                </c:pt>
                <c:pt idx="11902">
                  <c:v>517.29999999999995</c:v>
                </c:pt>
                <c:pt idx="11903">
                  <c:v>513.4</c:v>
                </c:pt>
                <c:pt idx="11904">
                  <c:v>511.4</c:v>
                </c:pt>
                <c:pt idx="11905">
                  <c:v>511.8</c:v>
                </c:pt>
                <c:pt idx="11906">
                  <c:v>509.5</c:v>
                </c:pt>
                <c:pt idx="11907">
                  <c:v>513.4</c:v>
                </c:pt>
                <c:pt idx="11908">
                  <c:v>525.9</c:v>
                </c:pt>
                <c:pt idx="11909">
                  <c:v>531.6</c:v>
                </c:pt>
                <c:pt idx="11910">
                  <c:v>535.29999999999995</c:v>
                </c:pt>
                <c:pt idx="11911">
                  <c:v>536.6</c:v>
                </c:pt>
                <c:pt idx="11912">
                  <c:v>532.79999999999995</c:v>
                </c:pt>
                <c:pt idx="11913">
                  <c:v>526.20000000000005</c:v>
                </c:pt>
                <c:pt idx="11914">
                  <c:v>515.29999999999995</c:v>
                </c:pt>
                <c:pt idx="11915">
                  <c:v>510.1</c:v>
                </c:pt>
                <c:pt idx="11916">
                  <c:v>502.9</c:v>
                </c:pt>
                <c:pt idx="11917">
                  <c:v>499.6</c:v>
                </c:pt>
                <c:pt idx="11918">
                  <c:v>493.8</c:v>
                </c:pt>
                <c:pt idx="11919">
                  <c:v>503.8</c:v>
                </c:pt>
                <c:pt idx="11920">
                  <c:v>497.2</c:v>
                </c:pt>
                <c:pt idx="11921">
                  <c:v>497</c:v>
                </c:pt>
                <c:pt idx="11922">
                  <c:v>497.1</c:v>
                </c:pt>
                <c:pt idx="11923">
                  <c:v>497.2</c:v>
                </c:pt>
                <c:pt idx="11924">
                  <c:v>503.8</c:v>
                </c:pt>
                <c:pt idx="11925">
                  <c:v>485.6</c:v>
                </c:pt>
                <c:pt idx="11926">
                  <c:v>499.6</c:v>
                </c:pt>
                <c:pt idx="11927">
                  <c:v>506.8</c:v>
                </c:pt>
                <c:pt idx="11928">
                  <c:v>502.2</c:v>
                </c:pt>
                <c:pt idx="11929">
                  <c:v>497.1</c:v>
                </c:pt>
                <c:pt idx="11930">
                  <c:v>504</c:v>
                </c:pt>
                <c:pt idx="11931">
                  <c:v>487.5</c:v>
                </c:pt>
                <c:pt idx="11932">
                  <c:v>495.6</c:v>
                </c:pt>
                <c:pt idx="11933">
                  <c:v>500</c:v>
                </c:pt>
                <c:pt idx="11934">
                  <c:v>499.7</c:v>
                </c:pt>
                <c:pt idx="11935">
                  <c:v>513.4</c:v>
                </c:pt>
                <c:pt idx="11936">
                  <c:v>521.29999999999995</c:v>
                </c:pt>
                <c:pt idx="11937">
                  <c:v>506.8</c:v>
                </c:pt>
                <c:pt idx="11938">
                  <c:v>533.9</c:v>
                </c:pt>
                <c:pt idx="11939">
                  <c:v>539.5</c:v>
                </c:pt>
                <c:pt idx="11940">
                  <c:v>534.9</c:v>
                </c:pt>
                <c:pt idx="11941">
                  <c:v>533.70000000000005</c:v>
                </c:pt>
                <c:pt idx="11942">
                  <c:v>541.29999999999995</c:v>
                </c:pt>
                <c:pt idx="11943">
                  <c:v>538.79999999999995</c:v>
                </c:pt>
                <c:pt idx="11944">
                  <c:v>534.9</c:v>
                </c:pt>
                <c:pt idx="11945">
                  <c:v>531.9</c:v>
                </c:pt>
                <c:pt idx="11946">
                  <c:v>524.6</c:v>
                </c:pt>
                <c:pt idx="11947">
                  <c:v>520.6</c:v>
                </c:pt>
                <c:pt idx="11948">
                  <c:v>527.1</c:v>
                </c:pt>
                <c:pt idx="11949">
                  <c:v>525.5</c:v>
                </c:pt>
                <c:pt idx="11950">
                  <c:v>523</c:v>
                </c:pt>
                <c:pt idx="11951">
                  <c:v>525.6</c:v>
                </c:pt>
                <c:pt idx="11952">
                  <c:v>517.4</c:v>
                </c:pt>
                <c:pt idx="11953">
                  <c:v>516.1</c:v>
                </c:pt>
                <c:pt idx="11954">
                  <c:v>522.1</c:v>
                </c:pt>
                <c:pt idx="11955">
                  <c:v>519</c:v>
                </c:pt>
                <c:pt idx="11956">
                  <c:v>523.70000000000005</c:v>
                </c:pt>
                <c:pt idx="11957">
                  <c:v>522.1</c:v>
                </c:pt>
                <c:pt idx="11958">
                  <c:v>503.1</c:v>
                </c:pt>
                <c:pt idx="11959">
                  <c:v>503</c:v>
                </c:pt>
                <c:pt idx="11960">
                  <c:v>509.1</c:v>
                </c:pt>
                <c:pt idx="11961">
                  <c:v>509.3</c:v>
                </c:pt>
                <c:pt idx="11962">
                  <c:v>498.4</c:v>
                </c:pt>
                <c:pt idx="11963">
                  <c:v>509.5</c:v>
                </c:pt>
                <c:pt idx="11964">
                  <c:v>504.6</c:v>
                </c:pt>
                <c:pt idx="11965">
                  <c:v>506.7</c:v>
                </c:pt>
                <c:pt idx="11966">
                  <c:v>495.2</c:v>
                </c:pt>
                <c:pt idx="11967">
                  <c:v>512.5</c:v>
                </c:pt>
                <c:pt idx="11968">
                  <c:v>504</c:v>
                </c:pt>
                <c:pt idx="11969">
                  <c:v>515.70000000000005</c:v>
                </c:pt>
                <c:pt idx="11970">
                  <c:v>509.7</c:v>
                </c:pt>
                <c:pt idx="11971">
                  <c:v>500.7</c:v>
                </c:pt>
                <c:pt idx="11972">
                  <c:v>483.3</c:v>
                </c:pt>
                <c:pt idx="11973">
                  <c:v>501.5</c:v>
                </c:pt>
                <c:pt idx="11974">
                  <c:v>503.2</c:v>
                </c:pt>
                <c:pt idx="11975">
                  <c:v>505.2</c:v>
                </c:pt>
                <c:pt idx="11976">
                  <c:v>503.4</c:v>
                </c:pt>
                <c:pt idx="11977">
                  <c:v>501</c:v>
                </c:pt>
                <c:pt idx="11978">
                  <c:v>503.2</c:v>
                </c:pt>
                <c:pt idx="11979">
                  <c:v>506.1</c:v>
                </c:pt>
                <c:pt idx="11980">
                  <c:v>509.1</c:v>
                </c:pt>
                <c:pt idx="11981">
                  <c:v>511</c:v>
                </c:pt>
                <c:pt idx="11982">
                  <c:v>525.5</c:v>
                </c:pt>
                <c:pt idx="11983">
                  <c:v>521.9</c:v>
                </c:pt>
                <c:pt idx="11984">
                  <c:v>516.29999999999995</c:v>
                </c:pt>
                <c:pt idx="11985">
                  <c:v>514.70000000000005</c:v>
                </c:pt>
                <c:pt idx="11986">
                  <c:v>511.6</c:v>
                </c:pt>
                <c:pt idx="11987">
                  <c:v>512.79999999999995</c:v>
                </c:pt>
                <c:pt idx="11988">
                  <c:v>503.1</c:v>
                </c:pt>
                <c:pt idx="11989">
                  <c:v>507.9</c:v>
                </c:pt>
                <c:pt idx="11990">
                  <c:v>500</c:v>
                </c:pt>
                <c:pt idx="11991">
                  <c:v>512.4</c:v>
                </c:pt>
                <c:pt idx="11992">
                  <c:v>509.2</c:v>
                </c:pt>
                <c:pt idx="11993">
                  <c:v>487.8</c:v>
                </c:pt>
                <c:pt idx="11994">
                  <c:v>503.9</c:v>
                </c:pt>
                <c:pt idx="11995">
                  <c:v>496.8</c:v>
                </c:pt>
                <c:pt idx="11996">
                  <c:v>504.8</c:v>
                </c:pt>
                <c:pt idx="11997">
                  <c:v>520.1</c:v>
                </c:pt>
                <c:pt idx="11998">
                  <c:v>525.79999999999995</c:v>
                </c:pt>
                <c:pt idx="11999">
                  <c:v>531.20000000000005</c:v>
                </c:pt>
                <c:pt idx="12000">
                  <c:v>527.79999999999995</c:v>
                </c:pt>
                <c:pt idx="12001">
                  <c:v>529</c:v>
                </c:pt>
                <c:pt idx="12002">
                  <c:v>522.29999999999995</c:v>
                </c:pt>
                <c:pt idx="12003">
                  <c:v>510.1</c:v>
                </c:pt>
                <c:pt idx="12004">
                  <c:v>510</c:v>
                </c:pt>
                <c:pt idx="12005">
                  <c:v>509.9</c:v>
                </c:pt>
                <c:pt idx="12006">
                  <c:v>488.9</c:v>
                </c:pt>
                <c:pt idx="12007">
                  <c:v>509.6</c:v>
                </c:pt>
                <c:pt idx="12008">
                  <c:v>507.3</c:v>
                </c:pt>
                <c:pt idx="12009">
                  <c:v>509.8</c:v>
                </c:pt>
                <c:pt idx="12010">
                  <c:v>508.9</c:v>
                </c:pt>
                <c:pt idx="12011">
                  <c:v>509.2</c:v>
                </c:pt>
                <c:pt idx="12012">
                  <c:v>511.3</c:v>
                </c:pt>
                <c:pt idx="12013">
                  <c:v>506</c:v>
                </c:pt>
                <c:pt idx="12014">
                  <c:v>495.6</c:v>
                </c:pt>
                <c:pt idx="12015">
                  <c:v>509.8</c:v>
                </c:pt>
                <c:pt idx="12016">
                  <c:v>513.79999999999995</c:v>
                </c:pt>
                <c:pt idx="12017">
                  <c:v>514</c:v>
                </c:pt>
                <c:pt idx="12018">
                  <c:v>499.6</c:v>
                </c:pt>
                <c:pt idx="12019">
                  <c:v>502.4</c:v>
                </c:pt>
                <c:pt idx="12020">
                  <c:v>500.5</c:v>
                </c:pt>
                <c:pt idx="12021">
                  <c:v>494</c:v>
                </c:pt>
                <c:pt idx="12022">
                  <c:v>490</c:v>
                </c:pt>
                <c:pt idx="12023">
                  <c:v>487</c:v>
                </c:pt>
                <c:pt idx="12024">
                  <c:v>496.4</c:v>
                </c:pt>
                <c:pt idx="12025">
                  <c:v>503.3</c:v>
                </c:pt>
                <c:pt idx="12026">
                  <c:v>505</c:v>
                </c:pt>
                <c:pt idx="12027">
                  <c:v>502.1</c:v>
                </c:pt>
                <c:pt idx="12028">
                  <c:v>505.9</c:v>
                </c:pt>
                <c:pt idx="12029">
                  <c:v>504.2</c:v>
                </c:pt>
                <c:pt idx="12030">
                  <c:v>502.9</c:v>
                </c:pt>
                <c:pt idx="12031">
                  <c:v>503.9</c:v>
                </c:pt>
                <c:pt idx="12032">
                  <c:v>497.6</c:v>
                </c:pt>
                <c:pt idx="12033">
                  <c:v>505.4</c:v>
                </c:pt>
                <c:pt idx="12034">
                  <c:v>508.4</c:v>
                </c:pt>
                <c:pt idx="12035">
                  <c:v>520</c:v>
                </c:pt>
                <c:pt idx="12036">
                  <c:v>515.20000000000005</c:v>
                </c:pt>
                <c:pt idx="12037">
                  <c:v>505.7</c:v>
                </c:pt>
                <c:pt idx="12038">
                  <c:v>507</c:v>
                </c:pt>
                <c:pt idx="12039">
                  <c:v>502</c:v>
                </c:pt>
                <c:pt idx="12040">
                  <c:v>499.7</c:v>
                </c:pt>
                <c:pt idx="12041">
                  <c:v>509.7</c:v>
                </c:pt>
                <c:pt idx="12042">
                  <c:v>503.2</c:v>
                </c:pt>
                <c:pt idx="12043">
                  <c:v>495.6</c:v>
                </c:pt>
                <c:pt idx="12044">
                  <c:v>493.9</c:v>
                </c:pt>
                <c:pt idx="12045">
                  <c:v>493.2</c:v>
                </c:pt>
                <c:pt idx="12046">
                  <c:v>504.9</c:v>
                </c:pt>
                <c:pt idx="12047">
                  <c:v>503.2</c:v>
                </c:pt>
                <c:pt idx="12048">
                  <c:v>500.3</c:v>
                </c:pt>
                <c:pt idx="12049">
                  <c:v>491.9</c:v>
                </c:pt>
                <c:pt idx="12050">
                  <c:v>498.2</c:v>
                </c:pt>
                <c:pt idx="12051">
                  <c:v>499.4</c:v>
                </c:pt>
                <c:pt idx="12052">
                  <c:v>494.2</c:v>
                </c:pt>
                <c:pt idx="12053">
                  <c:v>499.5</c:v>
                </c:pt>
                <c:pt idx="12054">
                  <c:v>485.7</c:v>
                </c:pt>
                <c:pt idx="12055">
                  <c:v>480.2</c:v>
                </c:pt>
                <c:pt idx="12056">
                  <c:v>489.8</c:v>
                </c:pt>
                <c:pt idx="12057">
                  <c:v>485</c:v>
                </c:pt>
                <c:pt idx="12058">
                  <c:v>495.4</c:v>
                </c:pt>
                <c:pt idx="12059">
                  <c:v>473.9</c:v>
                </c:pt>
                <c:pt idx="12060">
                  <c:v>484.5</c:v>
                </c:pt>
                <c:pt idx="12061">
                  <c:v>487.3</c:v>
                </c:pt>
                <c:pt idx="12062">
                  <c:v>497.4</c:v>
                </c:pt>
                <c:pt idx="12063">
                  <c:v>481</c:v>
                </c:pt>
                <c:pt idx="12064">
                  <c:v>497.4</c:v>
                </c:pt>
                <c:pt idx="12065">
                  <c:v>501.5</c:v>
                </c:pt>
                <c:pt idx="12066">
                  <c:v>494.2</c:v>
                </c:pt>
                <c:pt idx="12067">
                  <c:v>508.9</c:v>
                </c:pt>
                <c:pt idx="12068">
                  <c:v>511.9</c:v>
                </c:pt>
                <c:pt idx="12069">
                  <c:v>512.6</c:v>
                </c:pt>
                <c:pt idx="12070">
                  <c:v>516.29999999999995</c:v>
                </c:pt>
                <c:pt idx="12071">
                  <c:v>515.9</c:v>
                </c:pt>
                <c:pt idx="12072">
                  <c:v>510.5</c:v>
                </c:pt>
                <c:pt idx="12073">
                  <c:v>509</c:v>
                </c:pt>
                <c:pt idx="12074">
                  <c:v>492.5</c:v>
                </c:pt>
                <c:pt idx="12075">
                  <c:v>504</c:v>
                </c:pt>
                <c:pt idx="12076">
                  <c:v>492.8</c:v>
                </c:pt>
                <c:pt idx="12077">
                  <c:v>491</c:v>
                </c:pt>
                <c:pt idx="12078">
                  <c:v>495</c:v>
                </c:pt>
                <c:pt idx="12079">
                  <c:v>491.9</c:v>
                </c:pt>
                <c:pt idx="12080">
                  <c:v>493.1</c:v>
                </c:pt>
                <c:pt idx="12081">
                  <c:v>498.7</c:v>
                </c:pt>
                <c:pt idx="12082">
                  <c:v>495.4</c:v>
                </c:pt>
                <c:pt idx="12083">
                  <c:v>492.3</c:v>
                </c:pt>
                <c:pt idx="12084">
                  <c:v>495.2</c:v>
                </c:pt>
                <c:pt idx="12085">
                  <c:v>493.3</c:v>
                </c:pt>
                <c:pt idx="12086">
                  <c:v>484.2</c:v>
                </c:pt>
                <c:pt idx="12087">
                  <c:v>488.7</c:v>
                </c:pt>
                <c:pt idx="12088">
                  <c:v>511.6</c:v>
                </c:pt>
                <c:pt idx="12089">
                  <c:v>500.1</c:v>
                </c:pt>
                <c:pt idx="12090">
                  <c:v>504.3</c:v>
                </c:pt>
                <c:pt idx="12091">
                  <c:v>497.7</c:v>
                </c:pt>
                <c:pt idx="12092">
                  <c:v>498.5</c:v>
                </c:pt>
                <c:pt idx="12093">
                  <c:v>494</c:v>
                </c:pt>
                <c:pt idx="12094">
                  <c:v>491.3</c:v>
                </c:pt>
                <c:pt idx="12095">
                  <c:v>499.7</c:v>
                </c:pt>
                <c:pt idx="12096">
                  <c:v>495.3</c:v>
                </c:pt>
                <c:pt idx="12097">
                  <c:v>475.7</c:v>
                </c:pt>
                <c:pt idx="12098">
                  <c:v>495.8</c:v>
                </c:pt>
                <c:pt idx="12099">
                  <c:v>495.7</c:v>
                </c:pt>
                <c:pt idx="12100">
                  <c:v>498.4</c:v>
                </c:pt>
                <c:pt idx="12101">
                  <c:v>507.6</c:v>
                </c:pt>
                <c:pt idx="12102">
                  <c:v>510.8</c:v>
                </c:pt>
                <c:pt idx="12103">
                  <c:v>500.2</c:v>
                </c:pt>
                <c:pt idx="12104">
                  <c:v>503.2</c:v>
                </c:pt>
                <c:pt idx="12105">
                  <c:v>505.4</c:v>
                </c:pt>
                <c:pt idx="12106">
                  <c:v>497.7</c:v>
                </c:pt>
                <c:pt idx="12107">
                  <c:v>500.5</c:v>
                </c:pt>
                <c:pt idx="12108">
                  <c:v>496.4</c:v>
                </c:pt>
                <c:pt idx="12109">
                  <c:v>502.7</c:v>
                </c:pt>
                <c:pt idx="12110">
                  <c:v>498.5</c:v>
                </c:pt>
                <c:pt idx="12111">
                  <c:v>498</c:v>
                </c:pt>
                <c:pt idx="12112">
                  <c:v>498.4</c:v>
                </c:pt>
                <c:pt idx="12113">
                  <c:v>489.8</c:v>
                </c:pt>
                <c:pt idx="12114">
                  <c:v>492.4</c:v>
                </c:pt>
                <c:pt idx="12115">
                  <c:v>489.6</c:v>
                </c:pt>
                <c:pt idx="12116">
                  <c:v>500.8</c:v>
                </c:pt>
                <c:pt idx="12117">
                  <c:v>502.9</c:v>
                </c:pt>
                <c:pt idx="12118">
                  <c:v>508.7</c:v>
                </c:pt>
                <c:pt idx="12119">
                  <c:v>500.8</c:v>
                </c:pt>
                <c:pt idx="12120">
                  <c:v>516</c:v>
                </c:pt>
                <c:pt idx="12121">
                  <c:v>527.4</c:v>
                </c:pt>
                <c:pt idx="12122">
                  <c:v>525.9</c:v>
                </c:pt>
                <c:pt idx="12123">
                  <c:v>508.4</c:v>
                </c:pt>
                <c:pt idx="12124">
                  <c:v>504.6</c:v>
                </c:pt>
                <c:pt idx="12125">
                  <c:v>510</c:v>
                </c:pt>
                <c:pt idx="12126">
                  <c:v>492.6</c:v>
                </c:pt>
                <c:pt idx="12127">
                  <c:v>490.6</c:v>
                </c:pt>
                <c:pt idx="12128">
                  <c:v>500.9</c:v>
                </c:pt>
                <c:pt idx="12129">
                  <c:v>505.9</c:v>
                </c:pt>
                <c:pt idx="12130">
                  <c:v>497.8</c:v>
                </c:pt>
                <c:pt idx="12131">
                  <c:v>492.5</c:v>
                </c:pt>
                <c:pt idx="12132">
                  <c:v>489.4</c:v>
                </c:pt>
                <c:pt idx="12133">
                  <c:v>502.5</c:v>
                </c:pt>
                <c:pt idx="12134">
                  <c:v>508.7</c:v>
                </c:pt>
                <c:pt idx="12135">
                  <c:v>510.1</c:v>
                </c:pt>
                <c:pt idx="12136">
                  <c:v>513</c:v>
                </c:pt>
                <c:pt idx="12137">
                  <c:v>494.6</c:v>
                </c:pt>
                <c:pt idx="12138">
                  <c:v>512.5</c:v>
                </c:pt>
                <c:pt idx="12139">
                  <c:v>512.20000000000005</c:v>
                </c:pt>
                <c:pt idx="12140">
                  <c:v>505.4</c:v>
                </c:pt>
                <c:pt idx="12141">
                  <c:v>490.8</c:v>
                </c:pt>
                <c:pt idx="12142">
                  <c:v>496.4</c:v>
                </c:pt>
                <c:pt idx="12143">
                  <c:v>494.6</c:v>
                </c:pt>
                <c:pt idx="12144">
                  <c:v>496.4</c:v>
                </c:pt>
                <c:pt idx="12145">
                  <c:v>495.4</c:v>
                </c:pt>
                <c:pt idx="12146">
                  <c:v>489.8</c:v>
                </c:pt>
                <c:pt idx="12147">
                  <c:v>493</c:v>
                </c:pt>
                <c:pt idx="12148">
                  <c:v>491.1</c:v>
                </c:pt>
                <c:pt idx="12149">
                  <c:v>499.6</c:v>
                </c:pt>
                <c:pt idx="12150">
                  <c:v>507.8</c:v>
                </c:pt>
                <c:pt idx="12151">
                  <c:v>502.8</c:v>
                </c:pt>
                <c:pt idx="12152">
                  <c:v>519</c:v>
                </c:pt>
                <c:pt idx="12153">
                  <c:v>521.6</c:v>
                </c:pt>
                <c:pt idx="12154">
                  <c:v>514.29999999999995</c:v>
                </c:pt>
                <c:pt idx="12155">
                  <c:v>522</c:v>
                </c:pt>
                <c:pt idx="12156">
                  <c:v>519.20000000000005</c:v>
                </c:pt>
                <c:pt idx="12157">
                  <c:v>516.20000000000005</c:v>
                </c:pt>
                <c:pt idx="12158">
                  <c:v>519.79999999999995</c:v>
                </c:pt>
                <c:pt idx="12159">
                  <c:v>517.4</c:v>
                </c:pt>
                <c:pt idx="12160">
                  <c:v>515.9</c:v>
                </c:pt>
                <c:pt idx="12161">
                  <c:v>500.2</c:v>
                </c:pt>
                <c:pt idx="12162">
                  <c:v>502.7</c:v>
                </c:pt>
                <c:pt idx="12163">
                  <c:v>500.5</c:v>
                </c:pt>
                <c:pt idx="12164">
                  <c:v>509.1</c:v>
                </c:pt>
                <c:pt idx="12165">
                  <c:v>509.8</c:v>
                </c:pt>
                <c:pt idx="12166">
                  <c:v>507.8</c:v>
                </c:pt>
                <c:pt idx="12167">
                  <c:v>505.2</c:v>
                </c:pt>
                <c:pt idx="12168">
                  <c:v>497</c:v>
                </c:pt>
                <c:pt idx="12169">
                  <c:v>496.5</c:v>
                </c:pt>
                <c:pt idx="12170">
                  <c:v>494.9</c:v>
                </c:pt>
                <c:pt idx="12171">
                  <c:v>501.9</c:v>
                </c:pt>
                <c:pt idx="12172">
                  <c:v>503.5</c:v>
                </c:pt>
                <c:pt idx="12173">
                  <c:v>505</c:v>
                </c:pt>
                <c:pt idx="12174">
                  <c:v>499.1</c:v>
                </c:pt>
                <c:pt idx="12175">
                  <c:v>486.6</c:v>
                </c:pt>
                <c:pt idx="12176">
                  <c:v>485</c:v>
                </c:pt>
                <c:pt idx="12177">
                  <c:v>477.6</c:v>
                </c:pt>
                <c:pt idx="12178">
                  <c:v>488.3</c:v>
                </c:pt>
                <c:pt idx="12179">
                  <c:v>484.6</c:v>
                </c:pt>
                <c:pt idx="12180">
                  <c:v>477.5</c:v>
                </c:pt>
                <c:pt idx="12181">
                  <c:v>478.1</c:v>
                </c:pt>
                <c:pt idx="12182">
                  <c:v>456.2</c:v>
                </c:pt>
                <c:pt idx="12183">
                  <c:v>470.8</c:v>
                </c:pt>
                <c:pt idx="12184">
                  <c:v>479.8</c:v>
                </c:pt>
                <c:pt idx="12185">
                  <c:v>489.4</c:v>
                </c:pt>
                <c:pt idx="12186">
                  <c:v>507.6</c:v>
                </c:pt>
                <c:pt idx="12187">
                  <c:v>510.2</c:v>
                </c:pt>
                <c:pt idx="12188">
                  <c:v>508.3</c:v>
                </c:pt>
                <c:pt idx="12189">
                  <c:v>510.2</c:v>
                </c:pt>
                <c:pt idx="12190">
                  <c:v>502.1</c:v>
                </c:pt>
                <c:pt idx="12191">
                  <c:v>493.6</c:v>
                </c:pt>
                <c:pt idx="12192">
                  <c:v>502.7</c:v>
                </c:pt>
                <c:pt idx="12193">
                  <c:v>507.1</c:v>
                </c:pt>
                <c:pt idx="12194">
                  <c:v>503.5</c:v>
                </c:pt>
                <c:pt idx="12195">
                  <c:v>490.6</c:v>
                </c:pt>
                <c:pt idx="12196">
                  <c:v>496</c:v>
                </c:pt>
                <c:pt idx="12197">
                  <c:v>493.5</c:v>
                </c:pt>
                <c:pt idx="12198">
                  <c:v>490.1</c:v>
                </c:pt>
                <c:pt idx="12199">
                  <c:v>481.5</c:v>
                </c:pt>
                <c:pt idx="12200">
                  <c:v>488.3</c:v>
                </c:pt>
                <c:pt idx="12201">
                  <c:v>488.8</c:v>
                </c:pt>
                <c:pt idx="12202">
                  <c:v>484.3</c:v>
                </c:pt>
                <c:pt idx="12203">
                  <c:v>488.9</c:v>
                </c:pt>
                <c:pt idx="12204">
                  <c:v>486.3</c:v>
                </c:pt>
                <c:pt idx="12205">
                  <c:v>486.4</c:v>
                </c:pt>
                <c:pt idx="12206">
                  <c:v>490.2</c:v>
                </c:pt>
                <c:pt idx="12207">
                  <c:v>480</c:v>
                </c:pt>
                <c:pt idx="12208">
                  <c:v>499.5</c:v>
                </c:pt>
                <c:pt idx="12209">
                  <c:v>512.5</c:v>
                </c:pt>
                <c:pt idx="12210">
                  <c:v>511.5</c:v>
                </c:pt>
                <c:pt idx="12211">
                  <c:v>507</c:v>
                </c:pt>
                <c:pt idx="12212">
                  <c:v>510.7</c:v>
                </c:pt>
                <c:pt idx="12213">
                  <c:v>496.4</c:v>
                </c:pt>
                <c:pt idx="12214">
                  <c:v>503.3</c:v>
                </c:pt>
                <c:pt idx="12215">
                  <c:v>505</c:v>
                </c:pt>
                <c:pt idx="12216">
                  <c:v>491.8</c:v>
                </c:pt>
                <c:pt idx="12217">
                  <c:v>509.7</c:v>
                </c:pt>
                <c:pt idx="12218">
                  <c:v>495.4</c:v>
                </c:pt>
                <c:pt idx="12219">
                  <c:v>514.1</c:v>
                </c:pt>
                <c:pt idx="12220">
                  <c:v>509.6</c:v>
                </c:pt>
                <c:pt idx="12221">
                  <c:v>504.4</c:v>
                </c:pt>
                <c:pt idx="12222">
                  <c:v>508.9</c:v>
                </c:pt>
                <c:pt idx="12223">
                  <c:v>508</c:v>
                </c:pt>
                <c:pt idx="12224">
                  <c:v>484.6</c:v>
                </c:pt>
                <c:pt idx="12225">
                  <c:v>502</c:v>
                </c:pt>
                <c:pt idx="12226">
                  <c:v>499</c:v>
                </c:pt>
                <c:pt idx="12227">
                  <c:v>502.3</c:v>
                </c:pt>
                <c:pt idx="12228">
                  <c:v>497</c:v>
                </c:pt>
                <c:pt idx="12229">
                  <c:v>497.4</c:v>
                </c:pt>
                <c:pt idx="12230">
                  <c:v>496.2</c:v>
                </c:pt>
                <c:pt idx="12231">
                  <c:v>484.6</c:v>
                </c:pt>
                <c:pt idx="12232">
                  <c:v>489.4</c:v>
                </c:pt>
                <c:pt idx="12233">
                  <c:v>496.4</c:v>
                </c:pt>
                <c:pt idx="12234">
                  <c:v>486</c:v>
                </c:pt>
                <c:pt idx="12235">
                  <c:v>479.3</c:v>
                </c:pt>
                <c:pt idx="12236">
                  <c:v>489.8</c:v>
                </c:pt>
                <c:pt idx="12237">
                  <c:v>474.8</c:v>
                </c:pt>
                <c:pt idx="12238">
                  <c:v>473.5</c:v>
                </c:pt>
                <c:pt idx="12239">
                  <c:v>485.9</c:v>
                </c:pt>
                <c:pt idx="12240">
                  <c:v>475.9</c:v>
                </c:pt>
                <c:pt idx="12241">
                  <c:v>493.4</c:v>
                </c:pt>
                <c:pt idx="12242">
                  <c:v>495.9</c:v>
                </c:pt>
                <c:pt idx="12243">
                  <c:v>501.8</c:v>
                </c:pt>
                <c:pt idx="12244">
                  <c:v>502.5</c:v>
                </c:pt>
                <c:pt idx="12245">
                  <c:v>513.1</c:v>
                </c:pt>
                <c:pt idx="12246">
                  <c:v>512.4</c:v>
                </c:pt>
                <c:pt idx="12247">
                  <c:v>519.5</c:v>
                </c:pt>
                <c:pt idx="12248">
                  <c:v>520.79999999999995</c:v>
                </c:pt>
                <c:pt idx="12249">
                  <c:v>514</c:v>
                </c:pt>
                <c:pt idx="12250">
                  <c:v>522.9</c:v>
                </c:pt>
                <c:pt idx="12251">
                  <c:v>518.5</c:v>
                </c:pt>
                <c:pt idx="12252">
                  <c:v>509.8</c:v>
                </c:pt>
                <c:pt idx="12253">
                  <c:v>514.5</c:v>
                </c:pt>
                <c:pt idx="12254">
                  <c:v>513</c:v>
                </c:pt>
                <c:pt idx="12255">
                  <c:v>508.8</c:v>
                </c:pt>
                <c:pt idx="12256">
                  <c:v>498.4</c:v>
                </c:pt>
                <c:pt idx="12257">
                  <c:v>491.7</c:v>
                </c:pt>
                <c:pt idx="12258">
                  <c:v>504.4</c:v>
                </c:pt>
                <c:pt idx="12259">
                  <c:v>504.5</c:v>
                </c:pt>
                <c:pt idx="12260">
                  <c:v>508.7</c:v>
                </c:pt>
                <c:pt idx="12261">
                  <c:v>485.1</c:v>
                </c:pt>
                <c:pt idx="12262">
                  <c:v>492.4</c:v>
                </c:pt>
                <c:pt idx="12263">
                  <c:v>492.9</c:v>
                </c:pt>
                <c:pt idx="12264">
                  <c:v>472.7</c:v>
                </c:pt>
                <c:pt idx="12265">
                  <c:v>476.7</c:v>
                </c:pt>
                <c:pt idx="12266">
                  <c:v>470.9</c:v>
                </c:pt>
                <c:pt idx="12267">
                  <c:v>485.4</c:v>
                </c:pt>
                <c:pt idx="12268">
                  <c:v>484.2</c:v>
                </c:pt>
                <c:pt idx="12269">
                  <c:v>488.8</c:v>
                </c:pt>
                <c:pt idx="12270">
                  <c:v>486.9</c:v>
                </c:pt>
                <c:pt idx="12271">
                  <c:v>482.3</c:v>
                </c:pt>
                <c:pt idx="12272">
                  <c:v>484.9</c:v>
                </c:pt>
                <c:pt idx="12273">
                  <c:v>485.3</c:v>
                </c:pt>
                <c:pt idx="12274">
                  <c:v>489.1</c:v>
                </c:pt>
                <c:pt idx="12275">
                  <c:v>480.9</c:v>
                </c:pt>
                <c:pt idx="12276">
                  <c:v>496</c:v>
                </c:pt>
                <c:pt idx="12277">
                  <c:v>499.9</c:v>
                </c:pt>
                <c:pt idx="12278">
                  <c:v>497.6</c:v>
                </c:pt>
                <c:pt idx="12279">
                  <c:v>494.5</c:v>
                </c:pt>
                <c:pt idx="12280">
                  <c:v>488.9</c:v>
                </c:pt>
                <c:pt idx="12281">
                  <c:v>486.3</c:v>
                </c:pt>
                <c:pt idx="12282">
                  <c:v>487.4</c:v>
                </c:pt>
                <c:pt idx="12283">
                  <c:v>486</c:v>
                </c:pt>
                <c:pt idx="12284">
                  <c:v>463.3</c:v>
                </c:pt>
                <c:pt idx="12285">
                  <c:v>485.2</c:v>
                </c:pt>
                <c:pt idx="12286">
                  <c:v>480.9</c:v>
                </c:pt>
                <c:pt idx="12287">
                  <c:v>483.1</c:v>
                </c:pt>
                <c:pt idx="12288">
                  <c:v>481.6</c:v>
                </c:pt>
                <c:pt idx="12289">
                  <c:v>477.6</c:v>
                </c:pt>
                <c:pt idx="12290">
                  <c:v>467.2</c:v>
                </c:pt>
                <c:pt idx="12291">
                  <c:v>476.1</c:v>
                </c:pt>
                <c:pt idx="12292">
                  <c:v>468</c:v>
                </c:pt>
                <c:pt idx="12293">
                  <c:v>464</c:v>
                </c:pt>
                <c:pt idx="12294">
                  <c:v>480</c:v>
                </c:pt>
                <c:pt idx="12295">
                  <c:v>464.9</c:v>
                </c:pt>
                <c:pt idx="12296">
                  <c:v>475.5</c:v>
                </c:pt>
                <c:pt idx="12297">
                  <c:v>458.9</c:v>
                </c:pt>
                <c:pt idx="12298">
                  <c:v>462.5</c:v>
                </c:pt>
                <c:pt idx="12299">
                  <c:v>466.3</c:v>
                </c:pt>
                <c:pt idx="12300">
                  <c:v>460.8</c:v>
                </c:pt>
                <c:pt idx="12301">
                  <c:v>489</c:v>
                </c:pt>
                <c:pt idx="12302">
                  <c:v>492.1</c:v>
                </c:pt>
                <c:pt idx="12303">
                  <c:v>490.1</c:v>
                </c:pt>
                <c:pt idx="12304">
                  <c:v>486.6</c:v>
                </c:pt>
                <c:pt idx="12305">
                  <c:v>499.6</c:v>
                </c:pt>
                <c:pt idx="12306">
                  <c:v>497.5</c:v>
                </c:pt>
                <c:pt idx="12307">
                  <c:v>480.2</c:v>
                </c:pt>
                <c:pt idx="12308">
                  <c:v>491.8</c:v>
                </c:pt>
                <c:pt idx="12309">
                  <c:v>492.9</c:v>
                </c:pt>
                <c:pt idx="12310">
                  <c:v>497.8</c:v>
                </c:pt>
                <c:pt idx="12311">
                  <c:v>503.3</c:v>
                </c:pt>
                <c:pt idx="12312">
                  <c:v>489.5</c:v>
                </c:pt>
                <c:pt idx="12313">
                  <c:v>497.4</c:v>
                </c:pt>
                <c:pt idx="12314">
                  <c:v>492.6</c:v>
                </c:pt>
                <c:pt idx="12315">
                  <c:v>487.9</c:v>
                </c:pt>
                <c:pt idx="12316">
                  <c:v>485.2</c:v>
                </c:pt>
                <c:pt idx="12317">
                  <c:v>481.7</c:v>
                </c:pt>
                <c:pt idx="12318">
                  <c:v>478</c:v>
                </c:pt>
                <c:pt idx="12319">
                  <c:v>475.9</c:v>
                </c:pt>
                <c:pt idx="12320">
                  <c:v>466.6</c:v>
                </c:pt>
                <c:pt idx="12321">
                  <c:v>472.9</c:v>
                </c:pt>
                <c:pt idx="12322">
                  <c:v>481.2</c:v>
                </c:pt>
                <c:pt idx="12323">
                  <c:v>478.3</c:v>
                </c:pt>
                <c:pt idx="12324">
                  <c:v>485.1</c:v>
                </c:pt>
                <c:pt idx="12325">
                  <c:v>484.9</c:v>
                </c:pt>
                <c:pt idx="12326">
                  <c:v>474.7</c:v>
                </c:pt>
                <c:pt idx="12327">
                  <c:v>484.8</c:v>
                </c:pt>
                <c:pt idx="12328">
                  <c:v>489.7</c:v>
                </c:pt>
                <c:pt idx="12329">
                  <c:v>501.2</c:v>
                </c:pt>
                <c:pt idx="12330">
                  <c:v>502.1</c:v>
                </c:pt>
                <c:pt idx="12331">
                  <c:v>492.8</c:v>
                </c:pt>
                <c:pt idx="12332">
                  <c:v>483.5</c:v>
                </c:pt>
                <c:pt idx="12333">
                  <c:v>508.1</c:v>
                </c:pt>
                <c:pt idx="12334">
                  <c:v>508.1</c:v>
                </c:pt>
                <c:pt idx="12335">
                  <c:v>483.1</c:v>
                </c:pt>
                <c:pt idx="12336">
                  <c:v>487.1</c:v>
                </c:pt>
                <c:pt idx="12337">
                  <c:v>494.5</c:v>
                </c:pt>
                <c:pt idx="12338">
                  <c:v>490.6</c:v>
                </c:pt>
                <c:pt idx="12339">
                  <c:v>480.5</c:v>
                </c:pt>
                <c:pt idx="12340">
                  <c:v>478.4</c:v>
                </c:pt>
                <c:pt idx="12341">
                  <c:v>490.3</c:v>
                </c:pt>
                <c:pt idx="12342">
                  <c:v>491.4</c:v>
                </c:pt>
                <c:pt idx="12343">
                  <c:v>489.3</c:v>
                </c:pt>
                <c:pt idx="12344">
                  <c:v>491.4</c:v>
                </c:pt>
                <c:pt idx="12345">
                  <c:v>483.8</c:v>
                </c:pt>
                <c:pt idx="12346">
                  <c:v>490</c:v>
                </c:pt>
                <c:pt idx="12347">
                  <c:v>491.3</c:v>
                </c:pt>
                <c:pt idx="12348">
                  <c:v>494.3</c:v>
                </c:pt>
                <c:pt idx="12349">
                  <c:v>513.1</c:v>
                </c:pt>
                <c:pt idx="12350">
                  <c:v>517.79999999999995</c:v>
                </c:pt>
                <c:pt idx="12351">
                  <c:v>520.9</c:v>
                </c:pt>
                <c:pt idx="12352">
                  <c:v>514.6</c:v>
                </c:pt>
                <c:pt idx="12353">
                  <c:v>495.1</c:v>
                </c:pt>
                <c:pt idx="12354">
                  <c:v>512.6</c:v>
                </c:pt>
                <c:pt idx="12355">
                  <c:v>505.4</c:v>
                </c:pt>
                <c:pt idx="12356">
                  <c:v>510.1</c:v>
                </c:pt>
                <c:pt idx="12357">
                  <c:v>502.1</c:v>
                </c:pt>
                <c:pt idx="12358">
                  <c:v>496.2</c:v>
                </c:pt>
                <c:pt idx="12359">
                  <c:v>500.1</c:v>
                </c:pt>
                <c:pt idx="12360">
                  <c:v>499.9</c:v>
                </c:pt>
                <c:pt idx="12361">
                  <c:v>496.9</c:v>
                </c:pt>
                <c:pt idx="12362">
                  <c:v>494.3</c:v>
                </c:pt>
                <c:pt idx="12363">
                  <c:v>492</c:v>
                </c:pt>
                <c:pt idx="12364">
                  <c:v>489.2</c:v>
                </c:pt>
                <c:pt idx="12365">
                  <c:v>496.1</c:v>
                </c:pt>
                <c:pt idx="12366">
                  <c:v>479.7</c:v>
                </c:pt>
                <c:pt idx="12367">
                  <c:v>498.9</c:v>
                </c:pt>
                <c:pt idx="12368">
                  <c:v>504.6</c:v>
                </c:pt>
                <c:pt idx="12369">
                  <c:v>508</c:v>
                </c:pt>
                <c:pt idx="12370">
                  <c:v>494.5</c:v>
                </c:pt>
                <c:pt idx="12371">
                  <c:v>498.3</c:v>
                </c:pt>
                <c:pt idx="12372">
                  <c:v>488.6</c:v>
                </c:pt>
                <c:pt idx="12373">
                  <c:v>489.9</c:v>
                </c:pt>
                <c:pt idx="12374">
                  <c:v>498.4</c:v>
                </c:pt>
                <c:pt idx="12375">
                  <c:v>498.1</c:v>
                </c:pt>
                <c:pt idx="12376">
                  <c:v>500.6</c:v>
                </c:pt>
                <c:pt idx="12377">
                  <c:v>497.5</c:v>
                </c:pt>
                <c:pt idx="12378">
                  <c:v>492.9</c:v>
                </c:pt>
                <c:pt idx="12379">
                  <c:v>506.8</c:v>
                </c:pt>
                <c:pt idx="12380">
                  <c:v>518.70000000000005</c:v>
                </c:pt>
                <c:pt idx="12381">
                  <c:v>507.6</c:v>
                </c:pt>
                <c:pt idx="12382">
                  <c:v>524.70000000000005</c:v>
                </c:pt>
                <c:pt idx="12383">
                  <c:v>515.79999999999995</c:v>
                </c:pt>
                <c:pt idx="12384">
                  <c:v>514.29999999999995</c:v>
                </c:pt>
                <c:pt idx="12385">
                  <c:v>506.8</c:v>
                </c:pt>
                <c:pt idx="12386">
                  <c:v>493.5</c:v>
                </c:pt>
                <c:pt idx="12387">
                  <c:v>497.1</c:v>
                </c:pt>
                <c:pt idx="12388">
                  <c:v>495.5</c:v>
                </c:pt>
                <c:pt idx="12389">
                  <c:v>490.1</c:v>
                </c:pt>
                <c:pt idx="12390">
                  <c:v>496.7</c:v>
                </c:pt>
                <c:pt idx="12391">
                  <c:v>496</c:v>
                </c:pt>
                <c:pt idx="12392">
                  <c:v>496.9</c:v>
                </c:pt>
                <c:pt idx="12393">
                  <c:v>481.2</c:v>
                </c:pt>
                <c:pt idx="12394">
                  <c:v>497.9</c:v>
                </c:pt>
                <c:pt idx="12395">
                  <c:v>498.9</c:v>
                </c:pt>
                <c:pt idx="12396">
                  <c:v>491.3</c:v>
                </c:pt>
                <c:pt idx="12397">
                  <c:v>514.70000000000005</c:v>
                </c:pt>
                <c:pt idx="12398">
                  <c:v>519</c:v>
                </c:pt>
                <c:pt idx="12399">
                  <c:v>509.3</c:v>
                </c:pt>
                <c:pt idx="12400">
                  <c:v>502.6</c:v>
                </c:pt>
                <c:pt idx="12401">
                  <c:v>506.3</c:v>
                </c:pt>
                <c:pt idx="12402">
                  <c:v>504.3</c:v>
                </c:pt>
                <c:pt idx="12403">
                  <c:v>505.6</c:v>
                </c:pt>
                <c:pt idx="12404">
                  <c:v>497.2</c:v>
                </c:pt>
                <c:pt idx="12405">
                  <c:v>506.3</c:v>
                </c:pt>
                <c:pt idx="12406">
                  <c:v>504.8</c:v>
                </c:pt>
                <c:pt idx="12407">
                  <c:v>502.2</c:v>
                </c:pt>
                <c:pt idx="12408">
                  <c:v>499.5</c:v>
                </c:pt>
                <c:pt idx="12409">
                  <c:v>493.9</c:v>
                </c:pt>
                <c:pt idx="12410">
                  <c:v>495.8</c:v>
                </c:pt>
                <c:pt idx="12411">
                  <c:v>497.3</c:v>
                </c:pt>
                <c:pt idx="12412">
                  <c:v>519</c:v>
                </c:pt>
                <c:pt idx="12413">
                  <c:v>513.9</c:v>
                </c:pt>
                <c:pt idx="12414">
                  <c:v>528.9</c:v>
                </c:pt>
                <c:pt idx="12415">
                  <c:v>527.29999999999995</c:v>
                </c:pt>
                <c:pt idx="12416">
                  <c:v>521</c:v>
                </c:pt>
                <c:pt idx="12417">
                  <c:v>516.70000000000005</c:v>
                </c:pt>
                <c:pt idx="12418">
                  <c:v>508.9</c:v>
                </c:pt>
                <c:pt idx="12419">
                  <c:v>515.5</c:v>
                </c:pt>
                <c:pt idx="12420">
                  <c:v>505.7</c:v>
                </c:pt>
                <c:pt idx="12421">
                  <c:v>503.5</c:v>
                </c:pt>
                <c:pt idx="12422">
                  <c:v>492.5</c:v>
                </c:pt>
                <c:pt idx="12423">
                  <c:v>506.7</c:v>
                </c:pt>
                <c:pt idx="12424">
                  <c:v>507.5</c:v>
                </c:pt>
                <c:pt idx="12425">
                  <c:v>505</c:v>
                </c:pt>
                <c:pt idx="12426">
                  <c:v>502.4</c:v>
                </c:pt>
                <c:pt idx="12427">
                  <c:v>495.7</c:v>
                </c:pt>
                <c:pt idx="12428">
                  <c:v>505.6</c:v>
                </c:pt>
                <c:pt idx="12429">
                  <c:v>507.2</c:v>
                </c:pt>
                <c:pt idx="12430">
                  <c:v>506.2</c:v>
                </c:pt>
                <c:pt idx="12431">
                  <c:v>527.79999999999995</c:v>
                </c:pt>
                <c:pt idx="12432">
                  <c:v>511.6</c:v>
                </c:pt>
                <c:pt idx="12433">
                  <c:v>524</c:v>
                </c:pt>
                <c:pt idx="12434">
                  <c:v>518.29999999999995</c:v>
                </c:pt>
                <c:pt idx="12435">
                  <c:v>509.8</c:v>
                </c:pt>
                <c:pt idx="12436">
                  <c:v>506.9</c:v>
                </c:pt>
                <c:pt idx="12437">
                  <c:v>513.9</c:v>
                </c:pt>
                <c:pt idx="12438">
                  <c:v>509.4</c:v>
                </c:pt>
                <c:pt idx="12439">
                  <c:v>505.2</c:v>
                </c:pt>
                <c:pt idx="12440">
                  <c:v>489.2</c:v>
                </c:pt>
                <c:pt idx="12441">
                  <c:v>507.8</c:v>
                </c:pt>
                <c:pt idx="12442">
                  <c:v>508.2</c:v>
                </c:pt>
                <c:pt idx="12443">
                  <c:v>501.9</c:v>
                </c:pt>
                <c:pt idx="12444">
                  <c:v>515.9</c:v>
                </c:pt>
                <c:pt idx="12445">
                  <c:v>532.1</c:v>
                </c:pt>
                <c:pt idx="12446">
                  <c:v>522.29999999999995</c:v>
                </c:pt>
                <c:pt idx="12447">
                  <c:v>533.9</c:v>
                </c:pt>
                <c:pt idx="12448">
                  <c:v>520.1</c:v>
                </c:pt>
                <c:pt idx="12449">
                  <c:v>520.1</c:v>
                </c:pt>
                <c:pt idx="12450">
                  <c:v>510.7</c:v>
                </c:pt>
                <c:pt idx="12451">
                  <c:v>515.79999999999995</c:v>
                </c:pt>
                <c:pt idx="12452">
                  <c:v>489.4</c:v>
                </c:pt>
                <c:pt idx="12453">
                  <c:v>512.29999999999995</c:v>
                </c:pt>
                <c:pt idx="12454">
                  <c:v>512.79999999999995</c:v>
                </c:pt>
                <c:pt idx="12455">
                  <c:v>514.1</c:v>
                </c:pt>
                <c:pt idx="12456">
                  <c:v>509</c:v>
                </c:pt>
                <c:pt idx="12457">
                  <c:v>507.4</c:v>
                </c:pt>
                <c:pt idx="12458">
                  <c:v>510.5</c:v>
                </c:pt>
                <c:pt idx="12459">
                  <c:v>508</c:v>
                </c:pt>
                <c:pt idx="12460">
                  <c:v>510.5</c:v>
                </c:pt>
                <c:pt idx="12461">
                  <c:v>513.6</c:v>
                </c:pt>
                <c:pt idx="12462">
                  <c:v>514.70000000000005</c:v>
                </c:pt>
                <c:pt idx="12463">
                  <c:v>509.7</c:v>
                </c:pt>
                <c:pt idx="12464">
                  <c:v>496.1</c:v>
                </c:pt>
                <c:pt idx="12465">
                  <c:v>498.6</c:v>
                </c:pt>
                <c:pt idx="12466">
                  <c:v>510.6</c:v>
                </c:pt>
                <c:pt idx="12467">
                  <c:v>508.3</c:v>
                </c:pt>
                <c:pt idx="12468">
                  <c:v>506.6</c:v>
                </c:pt>
                <c:pt idx="12469">
                  <c:v>502.3</c:v>
                </c:pt>
                <c:pt idx="12470">
                  <c:v>512.6</c:v>
                </c:pt>
                <c:pt idx="12471">
                  <c:v>509.6</c:v>
                </c:pt>
                <c:pt idx="12472">
                  <c:v>507.8</c:v>
                </c:pt>
                <c:pt idx="12473">
                  <c:v>527.79999999999995</c:v>
                </c:pt>
                <c:pt idx="12474">
                  <c:v>530.79999999999995</c:v>
                </c:pt>
                <c:pt idx="12475">
                  <c:v>524.4</c:v>
                </c:pt>
                <c:pt idx="12476">
                  <c:v>511.2</c:v>
                </c:pt>
                <c:pt idx="12477">
                  <c:v>508.8</c:v>
                </c:pt>
                <c:pt idx="12478">
                  <c:v>504.6</c:v>
                </c:pt>
                <c:pt idx="12479">
                  <c:v>516.70000000000005</c:v>
                </c:pt>
                <c:pt idx="12480">
                  <c:v>518.1</c:v>
                </c:pt>
                <c:pt idx="12481">
                  <c:v>515.29999999999995</c:v>
                </c:pt>
                <c:pt idx="12482">
                  <c:v>507.2</c:v>
                </c:pt>
                <c:pt idx="12483">
                  <c:v>522.5</c:v>
                </c:pt>
                <c:pt idx="12484">
                  <c:v>522</c:v>
                </c:pt>
                <c:pt idx="12485">
                  <c:v>507.4</c:v>
                </c:pt>
                <c:pt idx="12486">
                  <c:v>527.29999999999995</c:v>
                </c:pt>
                <c:pt idx="12487">
                  <c:v>528.4</c:v>
                </c:pt>
                <c:pt idx="12488">
                  <c:v>533.5</c:v>
                </c:pt>
                <c:pt idx="12489">
                  <c:v>532.1</c:v>
                </c:pt>
                <c:pt idx="12490">
                  <c:v>531.79999999999995</c:v>
                </c:pt>
                <c:pt idx="12491">
                  <c:v>540.1</c:v>
                </c:pt>
                <c:pt idx="12492">
                  <c:v>536.4</c:v>
                </c:pt>
                <c:pt idx="12493">
                  <c:v>538.6</c:v>
                </c:pt>
                <c:pt idx="12494">
                  <c:v>534.20000000000005</c:v>
                </c:pt>
                <c:pt idx="12495">
                  <c:v>542.4</c:v>
                </c:pt>
                <c:pt idx="12496">
                  <c:v>535.5</c:v>
                </c:pt>
                <c:pt idx="12497">
                  <c:v>537.79999999999995</c:v>
                </c:pt>
                <c:pt idx="12498">
                  <c:v>543.6</c:v>
                </c:pt>
                <c:pt idx="12499">
                  <c:v>545.79999999999995</c:v>
                </c:pt>
                <c:pt idx="12500">
                  <c:v>544</c:v>
                </c:pt>
                <c:pt idx="12501">
                  <c:v>538.70000000000005</c:v>
                </c:pt>
                <c:pt idx="12502">
                  <c:v>537.1</c:v>
                </c:pt>
                <c:pt idx="12503">
                  <c:v>537.9</c:v>
                </c:pt>
                <c:pt idx="12504">
                  <c:v>540.1</c:v>
                </c:pt>
                <c:pt idx="12505">
                  <c:v>528</c:v>
                </c:pt>
                <c:pt idx="12506">
                  <c:v>529.70000000000005</c:v>
                </c:pt>
                <c:pt idx="12507">
                  <c:v>530.5</c:v>
                </c:pt>
                <c:pt idx="12508">
                  <c:v>524.70000000000005</c:v>
                </c:pt>
                <c:pt idx="12509">
                  <c:v>526.20000000000005</c:v>
                </c:pt>
                <c:pt idx="12510">
                  <c:v>528.1</c:v>
                </c:pt>
                <c:pt idx="12511">
                  <c:v>525.20000000000005</c:v>
                </c:pt>
                <c:pt idx="12512">
                  <c:v>523.9</c:v>
                </c:pt>
                <c:pt idx="12513">
                  <c:v>517.20000000000005</c:v>
                </c:pt>
                <c:pt idx="12514">
                  <c:v>511.4</c:v>
                </c:pt>
                <c:pt idx="12515">
                  <c:v>517.5</c:v>
                </c:pt>
                <c:pt idx="12516">
                  <c:v>514.70000000000005</c:v>
                </c:pt>
                <c:pt idx="12517">
                  <c:v>510.6</c:v>
                </c:pt>
                <c:pt idx="12518">
                  <c:v>510.7</c:v>
                </c:pt>
                <c:pt idx="12519">
                  <c:v>505.6</c:v>
                </c:pt>
                <c:pt idx="12520">
                  <c:v>492.4</c:v>
                </c:pt>
                <c:pt idx="12521">
                  <c:v>500.3</c:v>
                </c:pt>
                <c:pt idx="12522">
                  <c:v>497.4</c:v>
                </c:pt>
                <c:pt idx="12523">
                  <c:v>496.5</c:v>
                </c:pt>
                <c:pt idx="12524">
                  <c:v>497.9</c:v>
                </c:pt>
                <c:pt idx="12525">
                  <c:v>499.1</c:v>
                </c:pt>
                <c:pt idx="12526">
                  <c:v>495.6</c:v>
                </c:pt>
                <c:pt idx="12527">
                  <c:v>498.2</c:v>
                </c:pt>
                <c:pt idx="12528">
                  <c:v>495.2</c:v>
                </c:pt>
                <c:pt idx="12529">
                  <c:v>487.8</c:v>
                </c:pt>
                <c:pt idx="12530">
                  <c:v>483.8</c:v>
                </c:pt>
                <c:pt idx="12531">
                  <c:v>481.6</c:v>
                </c:pt>
                <c:pt idx="12532">
                  <c:v>468.4</c:v>
                </c:pt>
                <c:pt idx="12533">
                  <c:v>469.7</c:v>
                </c:pt>
                <c:pt idx="12534">
                  <c:v>471.5</c:v>
                </c:pt>
                <c:pt idx="12535">
                  <c:v>470.2</c:v>
                </c:pt>
                <c:pt idx="12536">
                  <c:v>478.1</c:v>
                </c:pt>
                <c:pt idx="12537">
                  <c:v>483.5</c:v>
                </c:pt>
                <c:pt idx="12538">
                  <c:v>483.8</c:v>
                </c:pt>
                <c:pt idx="12539">
                  <c:v>490.8</c:v>
                </c:pt>
                <c:pt idx="12540">
                  <c:v>479.8</c:v>
                </c:pt>
                <c:pt idx="12541">
                  <c:v>486.8</c:v>
                </c:pt>
                <c:pt idx="12542">
                  <c:v>483.7</c:v>
                </c:pt>
                <c:pt idx="12543">
                  <c:v>476.6</c:v>
                </c:pt>
                <c:pt idx="12544">
                  <c:v>484.5</c:v>
                </c:pt>
                <c:pt idx="12545">
                  <c:v>490.7</c:v>
                </c:pt>
                <c:pt idx="12546">
                  <c:v>489.8</c:v>
                </c:pt>
                <c:pt idx="12547">
                  <c:v>490</c:v>
                </c:pt>
                <c:pt idx="12548">
                  <c:v>491.3</c:v>
                </c:pt>
                <c:pt idx="12549">
                  <c:v>491.5</c:v>
                </c:pt>
                <c:pt idx="12550">
                  <c:v>482.8</c:v>
                </c:pt>
                <c:pt idx="12551">
                  <c:v>497.7</c:v>
                </c:pt>
                <c:pt idx="12552">
                  <c:v>494.7</c:v>
                </c:pt>
                <c:pt idx="12553">
                  <c:v>489.5</c:v>
                </c:pt>
                <c:pt idx="12554">
                  <c:v>483.5</c:v>
                </c:pt>
                <c:pt idx="12555">
                  <c:v>490.1</c:v>
                </c:pt>
                <c:pt idx="12556">
                  <c:v>483.3</c:v>
                </c:pt>
                <c:pt idx="12557">
                  <c:v>488.1</c:v>
                </c:pt>
                <c:pt idx="12558">
                  <c:v>483</c:v>
                </c:pt>
                <c:pt idx="12559">
                  <c:v>485.1</c:v>
                </c:pt>
                <c:pt idx="12560">
                  <c:v>493.9</c:v>
                </c:pt>
                <c:pt idx="12561">
                  <c:v>479.6</c:v>
                </c:pt>
                <c:pt idx="12562">
                  <c:v>492.1</c:v>
                </c:pt>
                <c:pt idx="12563">
                  <c:v>483.3</c:v>
                </c:pt>
                <c:pt idx="12564">
                  <c:v>487</c:v>
                </c:pt>
                <c:pt idx="12565">
                  <c:v>486</c:v>
                </c:pt>
                <c:pt idx="12566">
                  <c:v>490.4</c:v>
                </c:pt>
                <c:pt idx="12567">
                  <c:v>472.2</c:v>
                </c:pt>
                <c:pt idx="12568">
                  <c:v>473.8</c:v>
                </c:pt>
                <c:pt idx="12569">
                  <c:v>468.3</c:v>
                </c:pt>
                <c:pt idx="12570">
                  <c:v>490.5</c:v>
                </c:pt>
                <c:pt idx="12571">
                  <c:v>491.3</c:v>
                </c:pt>
                <c:pt idx="12572">
                  <c:v>473.5</c:v>
                </c:pt>
                <c:pt idx="12573">
                  <c:v>494.5</c:v>
                </c:pt>
                <c:pt idx="12574">
                  <c:v>490</c:v>
                </c:pt>
                <c:pt idx="12575">
                  <c:v>497.2</c:v>
                </c:pt>
                <c:pt idx="12576">
                  <c:v>483.2</c:v>
                </c:pt>
                <c:pt idx="12577">
                  <c:v>480.3</c:v>
                </c:pt>
                <c:pt idx="12578">
                  <c:v>485.5</c:v>
                </c:pt>
                <c:pt idx="12579">
                  <c:v>472.3</c:v>
                </c:pt>
                <c:pt idx="12580">
                  <c:v>481.4</c:v>
                </c:pt>
                <c:pt idx="12581">
                  <c:v>479.6</c:v>
                </c:pt>
                <c:pt idx="12582">
                  <c:v>480.1</c:v>
                </c:pt>
                <c:pt idx="12583">
                  <c:v>479.6</c:v>
                </c:pt>
                <c:pt idx="12584">
                  <c:v>481.9</c:v>
                </c:pt>
                <c:pt idx="12585">
                  <c:v>477.3</c:v>
                </c:pt>
                <c:pt idx="12586">
                  <c:v>473.5</c:v>
                </c:pt>
                <c:pt idx="12587">
                  <c:v>480.6</c:v>
                </c:pt>
                <c:pt idx="12588">
                  <c:v>469</c:v>
                </c:pt>
                <c:pt idx="12589">
                  <c:v>477.8</c:v>
                </c:pt>
                <c:pt idx="12590">
                  <c:v>461.1</c:v>
                </c:pt>
                <c:pt idx="12591">
                  <c:v>481.6</c:v>
                </c:pt>
                <c:pt idx="12592">
                  <c:v>480.3</c:v>
                </c:pt>
                <c:pt idx="12593">
                  <c:v>481.9</c:v>
                </c:pt>
                <c:pt idx="12594">
                  <c:v>487.6</c:v>
                </c:pt>
                <c:pt idx="12595">
                  <c:v>480</c:v>
                </c:pt>
                <c:pt idx="12596">
                  <c:v>485</c:v>
                </c:pt>
                <c:pt idx="12597">
                  <c:v>482.9</c:v>
                </c:pt>
                <c:pt idx="12598">
                  <c:v>487.7</c:v>
                </c:pt>
                <c:pt idx="12599">
                  <c:v>504.6</c:v>
                </c:pt>
                <c:pt idx="12600">
                  <c:v>499.7</c:v>
                </c:pt>
                <c:pt idx="12601">
                  <c:v>502.6</c:v>
                </c:pt>
                <c:pt idx="12602">
                  <c:v>503.4</c:v>
                </c:pt>
                <c:pt idx="12603">
                  <c:v>497.9</c:v>
                </c:pt>
                <c:pt idx="12604">
                  <c:v>495.2</c:v>
                </c:pt>
                <c:pt idx="12605">
                  <c:v>471.7</c:v>
                </c:pt>
                <c:pt idx="12606">
                  <c:v>481.5</c:v>
                </c:pt>
                <c:pt idx="12607">
                  <c:v>485.2</c:v>
                </c:pt>
                <c:pt idx="12608">
                  <c:v>481.4</c:v>
                </c:pt>
                <c:pt idx="12609">
                  <c:v>488.3</c:v>
                </c:pt>
                <c:pt idx="12610">
                  <c:v>483.9</c:v>
                </c:pt>
                <c:pt idx="12611">
                  <c:v>484</c:v>
                </c:pt>
                <c:pt idx="12612">
                  <c:v>474.7</c:v>
                </c:pt>
                <c:pt idx="12613">
                  <c:v>481.5</c:v>
                </c:pt>
                <c:pt idx="12614">
                  <c:v>461.6</c:v>
                </c:pt>
                <c:pt idx="12615">
                  <c:v>483.7</c:v>
                </c:pt>
                <c:pt idx="12616">
                  <c:v>470.3</c:v>
                </c:pt>
                <c:pt idx="12617">
                  <c:v>476.8</c:v>
                </c:pt>
                <c:pt idx="12618">
                  <c:v>475</c:v>
                </c:pt>
                <c:pt idx="12619">
                  <c:v>482.8</c:v>
                </c:pt>
                <c:pt idx="12620">
                  <c:v>481.5</c:v>
                </c:pt>
                <c:pt idx="12621">
                  <c:v>462.2</c:v>
                </c:pt>
                <c:pt idx="12622">
                  <c:v>471.3</c:v>
                </c:pt>
                <c:pt idx="12623">
                  <c:v>489.2</c:v>
                </c:pt>
                <c:pt idx="12624">
                  <c:v>488.2</c:v>
                </c:pt>
                <c:pt idx="12625">
                  <c:v>484.6</c:v>
                </c:pt>
                <c:pt idx="12626">
                  <c:v>486.6</c:v>
                </c:pt>
                <c:pt idx="12627">
                  <c:v>469.8</c:v>
                </c:pt>
                <c:pt idx="12628">
                  <c:v>483</c:v>
                </c:pt>
                <c:pt idx="12629">
                  <c:v>483.7</c:v>
                </c:pt>
                <c:pt idx="12630">
                  <c:v>485.6</c:v>
                </c:pt>
                <c:pt idx="12631">
                  <c:v>483.2</c:v>
                </c:pt>
                <c:pt idx="12632">
                  <c:v>477.6</c:v>
                </c:pt>
                <c:pt idx="12633">
                  <c:v>488.6</c:v>
                </c:pt>
                <c:pt idx="12634">
                  <c:v>505.7</c:v>
                </c:pt>
                <c:pt idx="12635">
                  <c:v>508.5</c:v>
                </c:pt>
                <c:pt idx="12636">
                  <c:v>499.5</c:v>
                </c:pt>
                <c:pt idx="12637">
                  <c:v>476.9</c:v>
                </c:pt>
                <c:pt idx="12638">
                  <c:v>488</c:v>
                </c:pt>
                <c:pt idx="12639">
                  <c:v>491.4</c:v>
                </c:pt>
                <c:pt idx="12640">
                  <c:v>490.2</c:v>
                </c:pt>
                <c:pt idx="12641">
                  <c:v>487.2</c:v>
                </c:pt>
                <c:pt idx="12642">
                  <c:v>483.5</c:v>
                </c:pt>
                <c:pt idx="12643">
                  <c:v>484.3</c:v>
                </c:pt>
                <c:pt idx="12644">
                  <c:v>488.2</c:v>
                </c:pt>
                <c:pt idx="12645">
                  <c:v>496.4</c:v>
                </c:pt>
                <c:pt idx="12646">
                  <c:v>490.5</c:v>
                </c:pt>
                <c:pt idx="12647">
                  <c:v>495.1</c:v>
                </c:pt>
                <c:pt idx="12648">
                  <c:v>486.3</c:v>
                </c:pt>
                <c:pt idx="12649">
                  <c:v>494.2</c:v>
                </c:pt>
                <c:pt idx="12650">
                  <c:v>483.2</c:v>
                </c:pt>
                <c:pt idx="12651">
                  <c:v>493.6</c:v>
                </c:pt>
                <c:pt idx="12652">
                  <c:v>489.6</c:v>
                </c:pt>
                <c:pt idx="12653">
                  <c:v>494.6</c:v>
                </c:pt>
                <c:pt idx="12654">
                  <c:v>493.9</c:v>
                </c:pt>
                <c:pt idx="12655">
                  <c:v>490.4</c:v>
                </c:pt>
                <c:pt idx="12656">
                  <c:v>513.5</c:v>
                </c:pt>
                <c:pt idx="12657">
                  <c:v>515.9</c:v>
                </c:pt>
                <c:pt idx="12658">
                  <c:v>517.1</c:v>
                </c:pt>
                <c:pt idx="12659">
                  <c:v>510.8</c:v>
                </c:pt>
                <c:pt idx="12660">
                  <c:v>501</c:v>
                </c:pt>
                <c:pt idx="12661">
                  <c:v>497.2</c:v>
                </c:pt>
                <c:pt idx="12662">
                  <c:v>484.7</c:v>
                </c:pt>
                <c:pt idx="12663">
                  <c:v>498.9</c:v>
                </c:pt>
                <c:pt idx="12664">
                  <c:v>496.1</c:v>
                </c:pt>
                <c:pt idx="12665">
                  <c:v>502.1</c:v>
                </c:pt>
                <c:pt idx="12666">
                  <c:v>494.2</c:v>
                </c:pt>
                <c:pt idx="12667">
                  <c:v>499.6</c:v>
                </c:pt>
                <c:pt idx="12668">
                  <c:v>502.4</c:v>
                </c:pt>
                <c:pt idx="12669">
                  <c:v>501.1</c:v>
                </c:pt>
                <c:pt idx="12670">
                  <c:v>500.6</c:v>
                </c:pt>
                <c:pt idx="12671">
                  <c:v>501.9</c:v>
                </c:pt>
                <c:pt idx="12672">
                  <c:v>491</c:v>
                </c:pt>
                <c:pt idx="12673">
                  <c:v>500.7</c:v>
                </c:pt>
                <c:pt idx="12674">
                  <c:v>504.7</c:v>
                </c:pt>
                <c:pt idx="12675">
                  <c:v>501.9</c:v>
                </c:pt>
                <c:pt idx="12676">
                  <c:v>495.6</c:v>
                </c:pt>
                <c:pt idx="12677">
                  <c:v>497.5</c:v>
                </c:pt>
                <c:pt idx="12678">
                  <c:v>498.6</c:v>
                </c:pt>
                <c:pt idx="12679">
                  <c:v>491.2</c:v>
                </c:pt>
                <c:pt idx="12680">
                  <c:v>498.6</c:v>
                </c:pt>
                <c:pt idx="12681">
                  <c:v>497.4</c:v>
                </c:pt>
                <c:pt idx="12682">
                  <c:v>493</c:v>
                </c:pt>
                <c:pt idx="12683">
                  <c:v>494.2</c:v>
                </c:pt>
                <c:pt idx="12684">
                  <c:v>496.5</c:v>
                </c:pt>
                <c:pt idx="12685">
                  <c:v>497.6</c:v>
                </c:pt>
                <c:pt idx="12686">
                  <c:v>499.3</c:v>
                </c:pt>
                <c:pt idx="12687">
                  <c:v>499.5</c:v>
                </c:pt>
                <c:pt idx="12688">
                  <c:v>485.9</c:v>
                </c:pt>
                <c:pt idx="12689">
                  <c:v>499.9</c:v>
                </c:pt>
                <c:pt idx="12690">
                  <c:v>496.4</c:v>
                </c:pt>
                <c:pt idx="12691">
                  <c:v>501.8</c:v>
                </c:pt>
                <c:pt idx="12692">
                  <c:v>495.1</c:v>
                </c:pt>
                <c:pt idx="12693">
                  <c:v>501.4</c:v>
                </c:pt>
                <c:pt idx="12694">
                  <c:v>501.6</c:v>
                </c:pt>
                <c:pt idx="12695">
                  <c:v>488.7</c:v>
                </c:pt>
                <c:pt idx="12696">
                  <c:v>490.5</c:v>
                </c:pt>
                <c:pt idx="12697">
                  <c:v>495.7</c:v>
                </c:pt>
                <c:pt idx="12698">
                  <c:v>502.7</c:v>
                </c:pt>
                <c:pt idx="12699">
                  <c:v>505.6</c:v>
                </c:pt>
                <c:pt idx="12700">
                  <c:v>518.4</c:v>
                </c:pt>
                <c:pt idx="12701">
                  <c:v>508.5</c:v>
                </c:pt>
                <c:pt idx="12702">
                  <c:v>515.70000000000005</c:v>
                </c:pt>
                <c:pt idx="12703">
                  <c:v>513.29999999999995</c:v>
                </c:pt>
                <c:pt idx="12704">
                  <c:v>510.2</c:v>
                </c:pt>
                <c:pt idx="12705">
                  <c:v>512.4</c:v>
                </c:pt>
                <c:pt idx="12706">
                  <c:v>515.1</c:v>
                </c:pt>
                <c:pt idx="12707">
                  <c:v>501.7</c:v>
                </c:pt>
                <c:pt idx="12708">
                  <c:v>503</c:v>
                </c:pt>
                <c:pt idx="12709">
                  <c:v>505</c:v>
                </c:pt>
                <c:pt idx="12710">
                  <c:v>505</c:v>
                </c:pt>
                <c:pt idx="12711">
                  <c:v>513</c:v>
                </c:pt>
                <c:pt idx="12712">
                  <c:v>511.9</c:v>
                </c:pt>
                <c:pt idx="12713">
                  <c:v>511</c:v>
                </c:pt>
                <c:pt idx="12714">
                  <c:v>494.8</c:v>
                </c:pt>
                <c:pt idx="12715">
                  <c:v>503.9</c:v>
                </c:pt>
                <c:pt idx="12716">
                  <c:v>497.4</c:v>
                </c:pt>
                <c:pt idx="12717">
                  <c:v>503</c:v>
                </c:pt>
                <c:pt idx="12718">
                  <c:v>501.6</c:v>
                </c:pt>
                <c:pt idx="12719">
                  <c:v>508</c:v>
                </c:pt>
                <c:pt idx="12720">
                  <c:v>488.6</c:v>
                </c:pt>
                <c:pt idx="12721">
                  <c:v>492.7</c:v>
                </c:pt>
                <c:pt idx="12722">
                  <c:v>489.5</c:v>
                </c:pt>
                <c:pt idx="12723">
                  <c:v>489.5</c:v>
                </c:pt>
                <c:pt idx="12724">
                  <c:v>498.7</c:v>
                </c:pt>
                <c:pt idx="12725">
                  <c:v>480.2</c:v>
                </c:pt>
                <c:pt idx="12726">
                  <c:v>505.4</c:v>
                </c:pt>
                <c:pt idx="12727">
                  <c:v>501.4</c:v>
                </c:pt>
                <c:pt idx="12728">
                  <c:v>478.8</c:v>
                </c:pt>
                <c:pt idx="12729">
                  <c:v>501.6</c:v>
                </c:pt>
                <c:pt idx="12730">
                  <c:v>500.3</c:v>
                </c:pt>
                <c:pt idx="12731">
                  <c:v>491.1</c:v>
                </c:pt>
                <c:pt idx="12732">
                  <c:v>483.8</c:v>
                </c:pt>
                <c:pt idx="12733">
                  <c:v>497.1</c:v>
                </c:pt>
                <c:pt idx="12734">
                  <c:v>491</c:v>
                </c:pt>
                <c:pt idx="12735">
                  <c:v>505.6</c:v>
                </c:pt>
                <c:pt idx="12736">
                  <c:v>492.9</c:v>
                </c:pt>
                <c:pt idx="12737">
                  <c:v>502.2</c:v>
                </c:pt>
                <c:pt idx="12738">
                  <c:v>504.7</c:v>
                </c:pt>
                <c:pt idx="12739">
                  <c:v>497.9</c:v>
                </c:pt>
                <c:pt idx="12740">
                  <c:v>484.7</c:v>
                </c:pt>
                <c:pt idx="12741">
                  <c:v>503</c:v>
                </c:pt>
                <c:pt idx="12742">
                  <c:v>502.2</c:v>
                </c:pt>
                <c:pt idx="12743">
                  <c:v>501.8</c:v>
                </c:pt>
                <c:pt idx="12744">
                  <c:v>499.3</c:v>
                </c:pt>
                <c:pt idx="12745">
                  <c:v>488.1</c:v>
                </c:pt>
                <c:pt idx="12746">
                  <c:v>496.1</c:v>
                </c:pt>
                <c:pt idx="12747">
                  <c:v>507.7</c:v>
                </c:pt>
                <c:pt idx="12748">
                  <c:v>509.5</c:v>
                </c:pt>
                <c:pt idx="12749">
                  <c:v>520.6</c:v>
                </c:pt>
                <c:pt idx="12750">
                  <c:v>526.6</c:v>
                </c:pt>
                <c:pt idx="12751">
                  <c:v>527</c:v>
                </c:pt>
                <c:pt idx="12752">
                  <c:v>514.29999999999995</c:v>
                </c:pt>
                <c:pt idx="12753">
                  <c:v>527.20000000000005</c:v>
                </c:pt>
                <c:pt idx="12754">
                  <c:v>516.5</c:v>
                </c:pt>
                <c:pt idx="12755">
                  <c:v>522.6</c:v>
                </c:pt>
                <c:pt idx="12756">
                  <c:v>524.1</c:v>
                </c:pt>
                <c:pt idx="12757">
                  <c:v>523</c:v>
                </c:pt>
                <c:pt idx="12758">
                  <c:v>515.79999999999995</c:v>
                </c:pt>
                <c:pt idx="12759">
                  <c:v>516</c:v>
                </c:pt>
                <c:pt idx="12760">
                  <c:v>509.7</c:v>
                </c:pt>
                <c:pt idx="12761">
                  <c:v>509.7</c:v>
                </c:pt>
                <c:pt idx="12762">
                  <c:v>512.4</c:v>
                </c:pt>
                <c:pt idx="12763">
                  <c:v>509</c:v>
                </c:pt>
                <c:pt idx="12764">
                  <c:v>519.29999999999995</c:v>
                </c:pt>
                <c:pt idx="12765">
                  <c:v>519</c:v>
                </c:pt>
                <c:pt idx="12766">
                  <c:v>536.1</c:v>
                </c:pt>
                <c:pt idx="12767">
                  <c:v>511</c:v>
                </c:pt>
                <c:pt idx="12768">
                  <c:v>524.6</c:v>
                </c:pt>
                <c:pt idx="12769">
                  <c:v>517.9</c:v>
                </c:pt>
                <c:pt idx="12770">
                  <c:v>520</c:v>
                </c:pt>
                <c:pt idx="12771">
                  <c:v>506.6</c:v>
                </c:pt>
                <c:pt idx="12772">
                  <c:v>514.4</c:v>
                </c:pt>
                <c:pt idx="12773">
                  <c:v>512.20000000000005</c:v>
                </c:pt>
                <c:pt idx="12774">
                  <c:v>506.9</c:v>
                </c:pt>
                <c:pt idx="12775">
                  <c:v>505</c:v>
                </c:pt>
                <c:pt idx="12776">
                  <c:v>514.9</c:v>
                </c:pt>
                <c:pt idx="12777">
                  <c:v>494.5</c:v>
                </c:pt>
                <c:pt idx="12778">
                  <c:v>509.9</c:v>
                </c:pt>
                <c:pt idx="12779">
                  <c:v>524.79999999999995</c:v>
                </c:pt>
                <c:pt idx="12780">
                  <c:v>529.70000000000005</c:v>
                </c:pt>
                <c:pt idx="12781">
                  <c:v>532.70000000000005</c:v>
                </c:pt>
                <c:pt idx="12782">
                  <c:v>514.9</c:v>
                </c:pt>
                <c:pt idx="12783">
                  <c:v>511.6</c:v>
                </c:pt>
                <c:pt idx="12784">
                  <c:v>510.2</c:v>
                </c:pt>
                <c:pt idx="12785">
                  <c:v>514.9</c:v>
                </c:pt>
                <c:pt idx="12786">
                  <c:v>506.7</c:v>
                </c:pt>
                <c:pt idx="12787">
                  <c:v>496.9</c:v>
                </c:pt>
                <c:pt idx="12788">
                  <c:v>499.6</c:v>
                </c:pt>
                <c:pt idx="12789">
                  <c:v>508.2</c:v>
                </c:pt>
                <c:pt idx="12790">
                  <c:v>504.9</c:v>
                </c:pt>
                <c:pt idx="12791">
                  <c:v>487.5</c:v>
                </c:pt>
                <c:pt idx="12792">
                  <c:v>489.8</c:v>
                </c:pt>
                <c:pt idx="12793">
                  <c:v>500.8</c:v>
                </c:pt>
                <c:pt idx="12794">
                  <c:v>509.8</c:v>
                </c:pt>
                <c:pt idx="12795">
                  <c:v>505.9</c:v>
                </c:pt>
                <c:pt idx="12796">
                  <c:v>499.5</c:v>
                </c:pt>
                <c:pt idx="12797">
                  <c:v>506</c:v>
                </c:pt>
                <c:pt idx="12798">
                  <c:v>506.9</c:v>
                </c:pt>
                <c:pt idx="12799">
                  <c:v>501.4</c:v>
                </c:pt>
                <c:pt idx="12800">
                  <c:v>503.7</c:v>
                </c:pt>
                <c:pt idx="12801">
                  <c:v>502.4</c:v>
                </c:pt>
                <c:pt idx="12802">
                  <c:v>503.7</c:v>
                </c:pt>
                <c:pt idx="12803">
                  <c:v>508.5</c:v>
                </c:pt>
                <c:pt idx="12804">
                  <c:v>503.9</c:v>
                </c:pt>
                <c:pt idx="12805">
                  <c:v>513.4</c:v>
                </c:pt>
                <c:pt idx="12806">
                  <c:v>502.6</c:v>
                </c:pt>
                <c:pt idx="12807">
                  <c:v>504.3</c:v>
                </c:pt>
                <c:pt idx="12808">
                  <c:v>503</c:v>
                </c:pt>
                <c:pt idx="12809">
                  <c:v>500.1</c:v>
                </c:pt>
                <c:pt idx="12810">
                  <c:v>500</c:v>
                </c:pt>
                <c:pt idx="12811">
                  <c:v>488.4</c:v>
                </c:pt>
                <c:pt idx="12812">
                  <c:v>494.9</c:v>
                </c:pt>
                <c:pt idx="12813">
                  <c:v>491.9</c:v>
                </c:pt>
                <c:pt idx="12814">
                  <c:v>498.9</c:v>
                </c:pt>
                <c:pt idx="12815">
                  <c:v>487.7</c:v>
                </c:pt>
                <c:pt idx="12816">
                  <c:v>490.4</c:v>
                </c:pt>
                <c:pt idx="12817">
                  <c:v>486.4</c:v>
                </c:pt>
                <c:pt idx="12818">
                  <c:v>476.3</c:v>
                </c:pt>
                <c:pt idx="12819">
                  <c:v>492.6</c:v>
                </c:pt>
                <c:pt idx="12820">
                  <c:v>487.1</c:v>
                </c:pt>
                <c:pt idx="12821">
                  <c:v>490.5</c:v>
                </c:pt>
                <c:pt idx="12822">
                  <c:v>477.6</c:v>
                </c:pt>
                <c:pt idx="12823">
                  <c:v>493.1</c:v>
                </c:pt>
                <c:pt idx="12824">
                  <c:v>491.4</c:v>
                </c:pt>
                <c:pt idx="12825">
                  <c:v>483.8</c:v>
                </c:pt>
                <c:pt idx="12826">
                  <c:v>495.8</c:v>
                </c:pt>
                <c:pt idx="12827">
                  <c:v>470.4</c:v>
                </c:pt>
                <c:pt idx="12828">
                  <c:v>493.6</c:v>
                </c:pt>
                <c:pt idx="12829">
                  <c:v>491.8</c:v>
                </c:pt>
                <c:pt idx="12830">
                  <c:v>489.6</c:v>
                </c:pt>
                <c:pt idx="12831">
                  <c:v>486.9</c:v>
                </c:pt>
                <c:pt idx="12832">
                  <c:v>491.7</c:v>
                </c:pt>
                <c:pt idx="12833">
                  <c:v>474.3</c:v>
                </c:pt>
                <c:pt idx="12834">
                  <c:v>490</c:v>
                </c:pt>
                <c:pt idx="12835">
                  <c:v>487.8</c:v>
                </c:pt>
                <c:pt idx="12836">
                  <c:v>487</c:v>
                </c:pt>
                <c:pt idx="12837">
                  <c:v>477.2</c:v>
                </c:pt>
                <c:pt idx="12838">
                  <c:v>474.6</c:v>
                </c:pt>
                <c:pt idx="12839">
                  <c:v>477.6</c:v>
                </c:pt>
                <c:pt idx="12840">
                  <c:v>481.3</c:v>
                </c:pt>
                <c:pt idx="12841">
                  <c:v>483.4</c:v>
                </c:pt>
                <c:pt idx="12842">
                  <c:v>487.6</c:v>
                </c:pt>
                <c:pt idx="12843">
                  <c:v>491</c:v>
                </c:pt>
                <c:pt idx="12844">
                  <c:v>493.3</c:v>
                </c:pt>
                <c:pt idx="12845">
                  <c:v>494.1</c:v>
                </c:pt>
                <c:pt idx="12846">
                  <c:v>483.2</c:v>
                </c:pt>
                <c:pt idx="12847">
                  <c:v>491</c:v>
                </c:pt>
                <c:pt idx="12848">
                  <c:v>487.8</c:v>
                </c:pt>
                <c:pt idx="12849">
                  <c:v>493.8</c:v>
                </c:pt>
                <c:pt idx="12850">
                  <c:v>492.8</c:v>
                </c:pt>
                <c:pt idx="12851">
                  <c:v>494.1</c:v>
                </c:pt>
                <c:pt idx="12852">
                  <c:v>496.8</c:v>
                </c:pt>
                <c:pt idx="12853">
                  <c:v>506</c:v>
                </c:pt>
                <c:pt idx="12854">
                  <c:v>490.3</c:v>
                </c:pt>
                <c:pt idx="12855">
                  <c:v>500.1</c:v>
                </c:pt>
                <c:pt idx="12856">
                  <c:v>499.4</c:v>
                </c:pt>
                <c:pt idx="12857">
                  <c:v>491.6</c:v>
                </c:pt>
                <c:pt idx="12858">
                  <c:v>499.1</c:v>
                </c:pt>
                <c:pt idx="12859">
                  <c:v>493.4</c:v>
                </c:pt>
                <c:pt idx="12860">
                  <c:v>487.1</c:v>
                </c:pt>
                <c:pt idx="12861">
                  <c:v>483</c:v>
                </c:pt>
                <c:pt idx="12862">
                  <c:v>488.9</c:v>
                </c:pt>
                <c:pt idx="12863">
                  <c:v>485.7</c:v>
                </c:pt>
                <c:pt idx="12864">
                  <c:v>492.9</c:v>
                </c:pt>
                <c:pt idx="12865">
                  <c:v>480.5</c:v>
                </c:pt>
                <c:pt idx="12866">
                  <c:v>486.1</c:v>
                </c:pt>
                <c:pt idx="12867">
                  <c:v>492</c:v>
                </c:pt>
                <c:pt idx="12868">
                  <c:v>492.2</c:v>
                </c:pt>
                <c:pt idx="12869">
                  <c:v>497.3</c:v>
                </c:pt>
                <c:pt idx="12870">
                  <c:v>494</c:v>
                </c:pt>
                <c:pt idx="12871">
                  <c:v>495.5</c:v>
                </c:pt>
                <c:pt idx="12872">
                  <c:v>489.2</c:v>
                </c:pt>
                <c:pt idx="12873">
                  <c:v>496.4</c:v>
                </c:pt>
                <c:pt idx="12874">
                  <c:v>497.8</c:v>
                </c:pt>
                <c:pt idx="12875">
                  <c:v>497.3</c:v>
                </c:pt>
                <c:pt idx="12876">
                  <c:v>494.8</c:v>
                </c:pt>
                <c:pt idx="12877">
                  <c:v>494.9</c:v>
                </c:pt>
                <c:pt idx="12878">
                  <c:v>491.8</c:v>
                </c:pt>
                <c:pt idx="12879">
                  <c:v>489.9</c:v>
                </c:pt>
                <c:pt idx="12880">
                  <c:v>480.9</c:v>
                </c:pt>
                <c:pt idx="12881">
                  <c:v>485.5</c:v>
                </c:pt>
                <c:pt idx="12882">
                  <c:v>481.4</c:v>
                </c:pt>
                <c:pt idx="12883">
                  <c:v>484.6</c:v>
                </c:pt>
                <c:pt idx="12884">
                  <c:v>476.8</c:v>
                </c:pt>
                <c:pt idx="12885">
                  <c:v>478.1</c:v>
                </c:pt>
                <c:pt idx="12886">
                  <c:v>492.1</c:v>
                </c:pt>
                <c:pt idx="12887">
                  <c:v>475.3</c:v>
                </c:pt>
                <c:pt idx="12888">
                  <c:v>491</c:v>
                </c:pt>
                <c:pt idx="12889">
                  <c:v>485.1</c:v>
                </c:pt>
                <c:pt idx="12890">
                  <c:v>494.3</c:v>
                </c:pt>
                <c:pt idx="12891">
                  <c:v>502.8</c:v>
                </c:pt>
                <c:pt idx="12892">
                  <c:v>500.6</c:v>
                </c:pt>
                <c:pt idx="12893">
                  <c:v>512.29999999999995</c:v>
                </c:pt>
                <c:pt idx="12894">
                  <c:v>501.1</c:v>
                </c:pt>
                <c:pt idx="12895">
                  <c:v>500</c:v>
                </c:pt>
                <c:pt idx="12896">
                  <c:v>494.7</c:v>
                </c:pt>
                <c:pt idx="12897">
                  <c:v>490.5</c:v>
                </c:pt>
                <c:pt idx="12898">
                  <c:v>498.4</c:v>
                </c:pt>
                <c:pt idx="12899">
                  <c:v>480.2</c:v>
                </c:pt>
                <c:pt idx="12900">
                  <c:v>508.8</c:v>
                </c:pt>
                <c:pt idx="12901">
                  <c:v>511.4</c:v>
                </c:pt>
                <c:pt idx="12902">
                  <c:v>514.9</c:v>
                </c:pt>
                <c:pt idx="12903">
                  <c:v>510.8</c:v>
                </c:pt>
                <c:pt idx="12904">
                  <c:v>508.9</c:v>
                </c:pt>
                <c:pt idx="12905">
                  <c:v>514.29999999999995</c:v>
                </c:pt>
                <c:pt idx="12906">
                  <c:v>513</c:v>
                </c:pt>
                <c:pt idx="12907">
                  <c:v>508.4</c:v>
                </c:pt>
                <c:pt idx="12908">
                  <c:v>502.6</c:v>
                </c:pt>
                <c:pt idx="12909">
                  <c:v>500.6</c:v>
                </c:pt>
                <c:pt idx="12910">
                  <c:v>498.2</c:v>
                </c:pt>
                <c:pt idx="12911">
                  <c:v>479.2</c:v>
                </c:pt>
                <c:pt idx="12912">
                  <c:v>483.7</c:v>
                </c:pt>
                <c:pt idx="12913">
                  <c:v>501.1</c:v>
                </c:pt>
                <c:pt idx="12914">
                  <c:v>500.3</c:v>
                </c:pt>
                <c:pt idx="12915">
                  <c:v>482.2</c:v>
                </c:pt>
                <c:pt idx="12916">
                  <c:v>487.4</c:v>
                </c:pt>
                <c:pt idx="12917">
                  <c:v>492.5</c:v>
                </c:pt>
                <c:pt idx="12918">
                  <c:v>481.6</c:v>
                </c:pt>
                <c:pt idx="12919">
                  <c:v>492.6</c:v>
                </c:pt>
                <c:pt idx="12920">
                  <c:v>494.6</c:v>
                </c:pt>
                <c:pt idx="12921">
                  <c:v>496.8</c:v>
                </c:pt>
                <c:pt idx="12922">
                  <c:v>493.9</c:v>
                </c:pt>
                <c:pt idx="12923">
                  <c:v>482.8</c:v>
                </c:pt>
                <c:pt idx="12924">
                  <c:v>483.5</c:v>
                </c:pt>
                <c:pt idx="12925">
                  <c:v>478.2</c:v>
                </c:pt>
                <c:pt idx="12926">
                  <c:v>473.8</c:v>
                </c:pt>
                <c:pt idx="12927">
                  <c:v>463.5</c:v>
                </c:pt>
                <c:pt idx="12928">
                  <c:v>470.1</c:v>
                </c:pt>
                <c:pt idx="12929">
                  <c:v>446.6</c:v>
                </c:pt>
                <c:pt idx="12930">
                  <c:v>452.1</c:v>
                </c:pt>
                <c:pt idx="12931">
                  <c:v>458.8</c:v>
                </c:pt>
                <c:pt idx="12932">
                  <c:v>470.1</c:v>
                </c:pt>
                <c:pt idx="12933">
                  <c:v>484.7</c:v>
                </c:pt>
                <c:pt idx="12934">
                  <c:v>495.1</c:v>
                </c:pt>
                <c:pt idx="12935">
                  <c:v>499</c:v>
                </c:pt>
                <c:pt idx="12936">
                  <c:v>500.1</c:v>
                </c:pt>
                <c:pt idx="12937">
                  <c:v>489.2</c:v>
                </c:pt>
                <c:pt idx="12938">
                  <c:v>492.7</c:v>
                </c:pt>
                <c:pt idx="12939">
                  <c:v>494.5</c:v>
                </c:pt>
                <c:pt idx="12940">
                  <c:v>487.4</c:v>
                </c:pt>
                <c:pt idx="12941">
                  <c:v>493.1</c:v>
                </c:pt>
                <c:pt idx="12942">
                  <c:v>496.2</c:v>
                </c:pt>
                <c:pt idx="12943">
                  <c:v>495.6</c:v>
                </c:pt>
                <c:pt idx="12944">
                  <c:v>489</c:v>
                </c:pt>
                <c:pt idx="12945">
                  <c:v>487.4</c:v>
                </c:pt>
                <c:pt idx="12946">
                  <c:v>476.9</c:v>
                </c:pt>
                <c:pt idx="12947">
                  <c:v>490.8</c:v>
                </c:pt>
                <c:pt idx="12948">
                  <c:v>489.5</c:v>
                </c:pt>
                <c:pt idx="12949">
                  <c:v>489.2</c:v>
                </c:pt>
                <c:pt idx="12950">
                  <c:v>492.8</c:v>
                </c:pt>
                <c:pt idx="12951">
                  <c:v>481.9</c:v>
                </c:pt>
                <c:pt idx="12952">
                  <c:v>476.9</c:v>
                </c:pt>
                <c:pt idx="12953">
                  <c:v>482.1</c:v>
                </c:pt>
                <c:pt idx="12954">
                  <c:v>472.8</c:v>
                </c:pt>
                <c:pt idx="12955">
                  <c:v>482.8</c:v>
                </c:pt>
                <c:pt idx="12956">
                  <c:v>491.3</c:v>
                </c:pt>
                <c:pt idx="12957">
                  <c:v>488.5</c:v>
                </c:pt>
                <c:pt idx="12958">
                  <c:v>482</c:v>
                </c:pt>
                <c:pt idx="12959">
                  <c:v>494.6</c:v>
                </c:pt>
                <c:pt idx="12960">
                  <c:v>493.6</c:v>
                </c:pt>
                <c:pt idx="12961">
                  <c:v>496.3</c:v>
                </c:pt>
                <c:pt idx="12962">
                  <c:v>501</c:v>
                </c:pt>
                <c:pt idx="12963">
                  <c:v>492.3</c:v>
                </c:pt>
                <c:pt idx="12964">
                  <c:v>483.7</c:v>
                </c:pt>
                <c:pt idx="12965">
                  <c:v>494.6</c:v>
                </c:pt>
                <c:pt idx="12966">
                  <c:v>487.4</c:v>
                </c:pt>
                <c:pt idx="12967">
                  <c:v>489.4</c:v>
                </c:pt>
                <c:pt idx="12968">
                  <c:v>479.9</c:v>
                </c:pt>
                <c:pt idx="12969">
                  <c:v>490</c:v>
                </c:pt>
                <c:pt idx="12970">
                  <c:v>487.2</c:v>
                </c:pt>
                <c:pt idx="12971">
                  <c:v>482.5</c:v>
                </c:pt>
                <c:pt idx="12972">
                  <c:v>481</c:v>
                </c:pt>
                <c:pt idx="12973">
                  <c:v>469.2</c:v>
                </c:pt>
                <c:pt idx="12974">
                  <c:v>469.9</c:v>
                </c:pt>
                <c:pt idx="12975">
                  <c:v>472.6</c:v>
                </c:pt>
                <c:pt idx="12976">
                  <c:v>471.1</c:v>
                </c:pt>
                <c:pt idx="12977">
                  <c:v>479.8</c:v>
                </c:pt>
                <c:pt idx="12978">
                  <c:v>489</c:v>
                </c:pt>
                <c:pt idx="12979">
                  <c:v>480.7</c:v>
                </c:pt>
                <c:pt idx="12980">
                  <c:v>485</c:v>
                </c:pt>
                <c:pt idx="12981">
                  <c:v>488.9</c:v>
                </c:pt>
                <c:pt idx="12982">
                  <c:v>496.1</c:v>
                </c:pt>
                <c:pt idx="12983">
                  <c:v>502.3</c:v>
                </c:pt>
                <c:pt idx="12984">
                  <c:v>494.2</c:v>
                </c:pt>
                <c:pt idx="12985">
                  <c:v>504.8</c:v>
                </c:pt>
                <c:pt idx="12986">
                  <c:v>502.2</c:v>
                </c:pt>
                <c:pt idx="12987">
                  <c:v>503.9</c:v>
                </c:pt>
                <c:pt idx="12988">
                  <c:v>500.9</c:v>
                </c:pt>
                <c:pt idx="12989">
                  <c:v>499.2</c:v>
                </c:pt>
                <c:pt idx="12990">
                  <c:v>483.2</c:v>
                </c:pt>
                <c:pt idx="12991">
                  <c:v>493.9</c:v>
                </c:pt>
                <c:pt idx="12992">
                  <c:v>492.6</c:v>
                </c:pt>
                <c:pt idx="12993">
                  <c:v>487.5</c:v>
                </c:pt>
                <c:pt idx="12994">
                  <c:v>493</c:v>
                </c:pt>
                <c:pt idx="12995">
                  <c:v>497.8</c:v>
                </c:pt>
                <c:pt idx="12996">
                  <c:v>494.1</c:v>
                </c:pt>
                <c:pt idx="12997">
                  <c:v>493.1</c:v>
                </c:pt>
                <c:pt idx="12998">
                  <c:v>493.4</c:v>
                </c:pt>
                <c:pt idx="12999">
                  <c:v>483.3</c:v>
                </c:pt>
                <c:pt idx="13000">
                  <c:v>484.9</c:v>
                </c:pt>
                <c:pt idx="13001">
                  <c:v>477</c:v>
                </c:pt>
                <c:pt idx="13002">
                  <c:v>491.1</c:v>
                </c:pt>
                <c:pt idx="13003">
                  <c:v>485.8</c:v>
                </c:pt>
                <c:pt idx="13004">
                  <c:v>483.3</c:v>
                </c:pt>
                <c:pt idx="13005">
                  <c:v>483.6</c:v>
                </c:pt>
                <c:pt idx="13006">
                  <c:v>483.3</c:v>
                </c:pt>
                <c:pt idx="13007">
                  <c:v>487.7</c:v>
                </c:pt>
                <c:pt idx="13008">
                  <c:v>493.9</c:v>
                </c:pt>
                <c:pt idx="13009">
                  <c:v>486.7</c:v>
                </c:pt>
                <c:pt idx="13010">
                  <c:v>476.8</c:v>
                </c:pt>
                <c:pt idx="13011">
                  <c:v>474</c:v>
                </c:pt>
                <c:pt idx="13012">
                  <c:v>471</c:v>
                </c:pt>
                <c:pt idx="13013">
                  <c:v>475.7</c:v>
                </c:pt>
                <c:pt idx="13014">
                  <c:v>465.1</c:v>
                </c:pt>
                <c:pt idx="13015">
                  <c:v>479.4</c:v>
                </c:pt>
                <c:pt idx="13016">
                  <c:v>470.5</c:v>
                </c:pt>
                <c:pt idx="13017">
                  <c:v>471.2</c:v>
                </c:pt>
                <c:pt idx="13018">
                  <c:v>455.5</c:v>
                </c:pt>
                <c:pt idx="13019">
                  <c:v>476.4</c:v>
                </c:pt>
                <c:pt idx="13020">
                  <c:v>477.1</c:v>
                </c:pt>
                <c:pt idx="13021">
                  <c:v>472.5</c:v>
                </c:pt>
                <c:pt idx="13022">
                  <c:v>487.7</c:v>
                </c:pt>
                <c:pt idx="13023">
                  <c:v>498.6</c:v>
                </c:pt>
                <c:pt idx="13024">
                  <c:v>503.7</c:v>
                </c:pt>
                <c:pt idx="13025">
                  <c:v>482.8</c:v>
                </c:pt>
                <c:pt idx="13026">
                  <c:v>481.4</c:v>
                </c:pt>
                <c:pt idx="13027">
                  <c:v>482.7</c:v>
                </c:pt>
                <c:pt idx="13028">
                  <c:v>490.4</c:v>
                </c:pt>
                <c:pt idx="13029">
                  <c:v>488.5</c:v>
                </c:pt>
                <c:pt idx="13030">
                  <c:v>479.6</c:v>
                </c:pt>
                <c:pt idx="13031">
                  <c:v>481</c:v>
                </c:pt>
                <c:pt idx="13032">
                  <c:v>463.4</c:v>
                </c:pt>
                <c:pt idx="13033">
                  <c:v>471.6</c:v>
                </c:pt>
                <c:pt idx="13034">
                  <c:v>473</c:v>
                </c:pt>
                <c:pt idx="13035">
                  <c:v>469.6</c:v>
                </c:pt>
                <c:pt idx="13036">
                  <c:v>466.6</c:v>
                </c:pt>
                <c:pt idx="13037">
                  <c:v>455.9</c:v>
                </c:pt>
                <c:pt idx="13038">
                  <c:v>470.7</c:v>
                </c:pt>
                <c:pt idx="13039">
                  <c:v>469.5</c:v>
                </c:pt>
                <c:pt idx="13040">
                  <c:v>474.5</c:v>
                </c:pt>
                <c:pt idx="13041">
                  <c:v>468.2</c:v>
                </c:pt>
                <c:pt idx="13042">
                  <c:v>464.9</c:v>
                </c:pt>
                <c:pt idx="13043">
                  <c:v>453.9</c:v>
                </c:pt>
                <c:pt idx="13044">
                  <c:v>473.7</c:v>
                </c:pt>
                <c:pt idx="13045">
                  <c:v>465.8</c:v>
                </c:pt>
                <c:pt idx="13046">
                  <c:v>473.6</c:v>
                </c:pt>
                <c:pt idx="13047">
                  <c:v>481.9</c:v>
                </c:pt>
                <c:pt idx="13048">
                  <c:v>486</c:v>
                </c:pt>
                <c:pt idx="13049">
                  <c:v>488.5</c:v>
                </c:pt>
                <c:pt idx="13050">
                  <c:v>487.6</c:v>
                </c:pt>
                <c:pt idx="13051">
                  <c:v>485.4</c:v>
                </c:pt>
                <c:pt idx="13052">
                  <c:v>475.6</c:v>
                </c:pt>
                <c:pt idx="13053">
                  <c:v>481.7</c:v>
                </c:pt>
                <c:pt idx="13054">
                  <c:v>471.7</c:v>
                </c:pt>
                <c:pt idx="13055">
                  <c:v>470.1</c:v>
                </c:pt>
                <c:pt idx="13056">
                  <c:v>472</c:v>
                </c:pt>
                <c:pt idx="13057">
                  <c:v>473</c:v>
                </c:pt>
                <c:pt idx="13058">
                  <c:v>469</c:v>
                </c:pt>
                <c:pt idx="13059">
                  <c:v>477.2</c:v>
                </c:pt>
                <c:pt idx="13060">
                  <c:v>476.5</c:v>
                </c:pt>
                <c:pt idx="13061">
                  <c:v>472.9</c:v>
                </c:pt>
                <c:pt idx="13062">
                  <c:v>475.6</c:v>
                </c:pt>
                <c:pt idx="13063">
                  <c:v>476.4</c:v>
                </c:pt>
                <c:pt idx="13064">
                  <c:v>480.3</c:v>
                </c:pt>
                <c:pt idx="13065">
                  <c:v>473.9</c:v>
                </c:pt>
                <c:pt idx="13066">
                  <c:v>490.6</c:v>
                </c:pt>
                <c:pt idx="13067">
                  <c:v>493.2</c:v>
                </c:pt>
                <c:pt idx="13068">
                  <c:v>486.3</c:v>
                </c:pt>
                <c:pt idx="13069">
                  <c:v>473.3</c:v>
                </c:pt>
                <c:pt idx="13070">
                  <c:v>473.9</c:v>
                </c:pt>
                <c:pt idx="13071">
                  <c:v>466.5</c:v>
                </c:pt>
                <c:pt idx="13072">
                  <c:v>470.7</c:v>
                </c:pt>
                <c:pt idx="13073">
                  <c:v>459.1</c:v>
                </c:pt>
                <c:pt idx="13074">
                  <c:v>475.9</c:v>
                </c:pt>
                <c:pt idx="13075">
                  <c:v>468</c:v>
                </c:pt>
                <c:pt idx="13076">
                  <c:v>474</c:v>
                </c:pt>
                <c:pt idx="13077">
                  <c:v>475.9</c:v>
                </c:pt>
                <c:pt idx="13078">
                  <c:v>472.2</c:v>
                </c:pt>
                <c:pt idx="13079">
                  <c:v>478.9</c:v>
                </c:pt>
                <c:pt idx="13080">
                  <c:v>477.8</c:v>
                </c:pt>
                <c:pt idx="13081">
                  <c:v>474.4</c:v>
                </c:pt>
                <c:pt idx="13082">
                  <c:v>479.8</c:v>
                </c:pt>
                <c:pt idx="13083">
                  <c:v>465.5</c:v>
                </c:pt>
                <c:pt idx="13084">
                  <c:v>486.6</c:v>
                </c:pt>
                <c:pt idx="13085">
                  <c:v>486.5</c:v>
                </c:pt>
                <c:pt idx="13086">
                  <c:v>490</c:v>
                </c:pt>
                <c:pt idx="13087">
                  <c:v>486.9</c:v>
                </c:pt>
                <c:pt idx="13088">
                  <c:v>481.4</c:v>
                </c:pt>
                <c:pt idx="13089">
                  <c:v>471.6</c:v>
                </c:pt>
                <c:pt idx="13090">
                  <c:v>477.9</c:v>
                </c:pt>
                <c:pt idx="13091">
                  <c:v>472.1</c:v>
                </c:pt>
                <c:pt idx="13092">
                  <c:v>472.1</c:v>
                </c:pt>
                <c:pt idx="13093">
                  <c:v>463.3</c:v>
                </c:pt>
                <c:pt idx="13094">
                  <c:v>473.8</c:v>
                </c:pt>
                <c:pt idx="13095">
                  <c:v>479.2</c:v>
                </c:pt>
                <c:pt idx="13096">
                  <c:v>478.4</c:v>
                </c:pt>
                <c:pt idx="13097">
                  <c:v>479.3</c:v>
                </c:pt>
                <c:pt idx="13098">
                  <c:v>471.2</c:v>
                </c:pt>
                <c:pt idx="13099">
                  <c:v>470.2</c:v>
                </c:pt>
                <c:pt idx="13100">
                  <c:v>480.4</c:v>
                </c:pt>
                <c:pt idx="13101">
                  <c:v>479.7</c:v>
                </c:pt>
                <c:pt idx="13102">
                  <c:v>493.1</c:v>
                </c:pt>
                <c:pt idx="13103">
                  <c:v>494.3</c:v>
                </c:pt>
                <c:pt idx="13104">
                  <c:v>488.8</c:v>
                </c:pt>
                <c:pt idx="13105">
                  <c:v>465.4</c:v>
                </c:pt>
                <c:pt idx="13106">
                  <c:v>475.1</c:v>
                </c:pt>
                <c:pt idx="13107">
                  <c:v>469.7</c:v>
                </c:pt>
                <c:pt idx="13108">
                  <c:v>475.9</c:v>
                </c:pt>
                <c:pt idx="13109">
                  <c:v>455.9</c:v>
                </c:pt>
                <c:pt idx="13110">
                  <c:v>474.5</c:v>
                </c:pt>
                <c:pt idx="13111">
                  <c:v>473.4</c:v>
                </c:pt>
                <c:pt idx="13112">
                  <c:v>476.1</c:v>
                </c:pt>
                <c:pt idx="13113">
                  <c:v>478</c:v>
                </c:pt>
                <c:pt idx="13114">
                  <c:v>476.5</c:v>
                </c:pt>
                <c:pt idx="13115">
                  <c:v>454.2</c:v>
                </c:pt>
                <c:pt idx="13116">
                  <c:v>460.5</c:v>
                </c:pt>
                <c:pt idx="13117">
                  <c:v>480.6</c:v>
                </c:pt>
                <c:pt idx="13118">
                  <c:v>481.4</c:v>
                </c:pt>
                <c:pt idx="13119">
                  <c:v>473.9</c:v>
                </c:pt>
                <c:pt idx="13120">
                  <c:v>478.4</c:v>
                </c:pt>
                <c:pt idx="13121">
                  <c:v>466.9</c:v>
                </c:pt>
                <c:pt idx="13122">
                  <c:v>470.6</c:v>
                </c:pt>
                <c:pt idx="13123">
                  <c:v>472.2</c:v>
                </c:pt>
                <c:pt idx="13124">
                  <c:v>476.2</c:v>
                </c:pt>
                <c:pt idx="13125">
                  <c:v>477.5</c:v>
                </c:pt>
                <c:pt idx="13126">
                  <c:v>475.8</c:v>
                </c:pt>
                <c:pt idx="13127">
                  <c:v>454</c:v>
                </c:pt>
                <c:pt idx="13128">
                  <c:v>469.7</c:v>
                </c:pt>
                <c:pt idx="13129">
                  <c:v>464.4</c:v>
                </c:pt>
                <c:pt idx="13130">
                  <c:v>472.5</c:v>
                </c:pt>
                <c:pt idx="13131">
                  <c:v>461.9</c:v>
                </c:pt>
                <c:pt idx="13132">
                  <c:v>473.6</c:v>
                </c:pt>
                <c:pt idx="13133">
                  <c:v>462.9</c:v>
                </c:pt>
                <c:pt idx="13134">
                  <c:v>476.3</c:v>
                </c:pt>
                <c:pt idx="13135">
                  <c:v>466</c:v>
                </c:pt>
                <c:pt idx="13136">
                  <c:v>472.1</c:v>
                </c:pt>
                <c:pt idx="13137">
                  <c:v>476.5</c:v>
                </c:pt>
                <c:pt idx="13138">
                  <c:v>473.7</c:v>
                </c:pt>
                <c:pt idx="13139">
                  <c:v>473.3</c:v>
                </c:pt>
                <c:pt idx="13140">
                  <c:v>473.7</c:v>
                </c:pt>
                <c:pt idx="13141">
                  <c:v>475.1</c:v>
                </c:pt>
                <c:pt idx="13142">
                  <c:v>469.3</c:v>
                </c:pt>
                <c:pt idx="13143">
                  <c:v>473.5</c:v>
                </c:pt>
                <c:pt idx="13144">
                  <c:v>473</c:v>
                </c:pt>
                <c:pt idx="13145">
                  <c:v>469.9</c:v>
                </c:pt>
                <c:pt idx="13146">
                  <c:v>472.2</c:v>
                </c:pt>
                <c:pt idx="13147">
                  <c:v>470.8</c:v>
                </c:pt>
                <c:pt idx="13148">
                  <c:v>473.7</c:v>
                </c:pt>
                <c:pt idx="13149">
                  <c:v>469.6</c:v>
                </c:pt>
                <c:pt idx="13150">
                  <c:v>471.8</c:v>
                </c:pt>
                <c:pt idx="13151">
                  <c:v>479.8</c:v>
                </c:pt>
                <c:pt idx="13152">
                  <c:v>467.7</c:v>
                </c:pt>
                <c:pt idx="13153">
                  <c:v>475.6</c:v>
                </c:pt>
                <c:pt idx="13154">
                  <c:v>472</c:v>
                </c:pt>
                <c:pt idx="13155">
                  <c:v>480.6</c:v>
                </c:pt>
                <c:pt idx="13156">
                  <c:v>479.5</c:v>
                </c:pt>
                <c:pt idx="13157">
                  <c:v>483.4</c:v>
                </c:pt>
                <c:pt idx="13158">
                  <c:v>480.3</c:v>
                </c:pt>
                <c:pt idx="13159">
                  <c:v>477.4</c:v>
                </c:pt>
                <c:pt idx="13160">
                  <c:v>480.4</c:v>
                </c:pt>
                <c:pt idx="13161">
                  <c:v>473.1</c:v>
                </c:pt>
                <c:pt idx="13162">
                  <c:v>472.5</c:v>
                </c:pt>
                <c:pt idx="13163">
                  <c:v>474.6</c:v>
                </c:pt>
                <c:pt idx="13164">
                  <c:v>474.1</c:v>
                </c:pt>
                <c:pt idx="13165">
                  <c:v>468.6</c:v>
                </c:pt>
                <c:pt idx="13166">
                  <c:v>464.7</c:v>
                </c:pt>
                <c:pt idx="13167">
                  <c:v>456.8</c:v>
                </c:pt>
                <c:pt idx="13168">
                  <c:v>468.5</c:v>
                </c:pt>
                <c:pt idx="13169">
                  <c:v>469.1</c:v>
                </c:pt>
                <c:pt idx="13170">
                  <c:v>474.1</c:v>
                </c:pt>
                <c:pt idx="13171">
                  <c:v>459.1</c:v>
                </c:pt>
                <c:pt idx="13172">
                  <c:v>457.7</c:v>
                </c:pt>
                <c:pt idx="13173">
                  <c:v>475.9</c:v>
                </c:pt>
                <c:pt idx="13174">
                  <c:v>469.1</c:v>
                </c:pt>
                <c:pt idx="13175">
                  <c:v>470.7</c:v>
                </c:pt>
                <c:pt idx="13176">
                  <c:v>468.6</c:v>
                </c:pt>
                <c:pt idx="13177">
                  <c:v>469.1</c:v>
                </c:pt>
                <c:pt idx="13178">
                  <c:v>467.8</c:v>
                </c:pt>
                <c:pt idx="13179">
                  <c:v>472.3</c:v>
                </c:pt>
                <c:pt idx="13180">
                  <c:v>472.1</c:v>
                </c:pt>
                <c:pt idx="13181">
                  <c:v>471.6</c:v>
                </c:pt>
                <c:pt idx="13182">
                  <c:v>465</c:v>
                </c:pt>
                <c:pt idx="13183">
                  <c:v>466</c:v>
                </c:pt>
                <c:pt idx="13184">
                  <c:v>473</c:v>
                </c:pt>
                <c:pt idx="13185">
                  <c:v>469.2</c:v>
                </c:pt>
                <c:pt idx="13186">
                  <c:v>469.5</c:v>
                </c:pt>
                <c:pt idx="13187">
                  <c:v>455.8</c:v>
                </c:pt>
                <c:pt idx="13188">
                  <c:v>474.8</c:v>
                </c:pt>
                <c:pt idx="13189">
                  <c:v>472.5</c:v>
                </c:pt>
                <c:pt idx="13190">
                  <c:v>475.2</c:v>
                </c:pt>
                <c:pt idx="13191">
                  <c:v>472.8</c:v>
                </c:pt>
                <c:pt idx="13192">
                  <c:v>469.1</c:v>
                </c:pt>
                <c:pt idx="13193">
                  <c:v>473.7</c:v>
                </c:pt>
                <c:pt idx="13194">
                  <c:v>470.5</c:v>
                </c:pt>
                <c:pt idx="13195">
                  <c:v>472.4</c:v>
                </c:pt>
                <c:pt idx="13196">
                  <c:v>471.6</c:v>
                </c:pt>
                <c:pt idx="13197">
                  <c:v>470.4</c:v>
                </c:pt>
                <c:pt idx="13198">
                  <c:v>461.2</c:v>
                </c:pt>
                <c:pt idx="13199">
                  <c:v>467.3</c:v>
                </c:pt>
                <c:pt idx="13200">
                  <c:v>466</c:v>
                </c:pt>
                <c:pt idx="13201">
                  <c:v>470.6</c:v>
                </c:pt>
                <c:pt idx="13202">
                  <c:v>472.3</c:v>
                </c:pt>
                <c:pt idx="13203">
                  <c:v>471.6</c:v>
                </c:pt>
                <c:pt idx="13204">
                  <c:v>470.4</c:v>
                </c:pt>
                <c:pt idx="13205">
                  <c:v>466</c:v>
                </c:pt>
                <c:pt idx="13206">
                  <c:v>468.7</c:v>
                </c:pt>
                <c:pt idx="13207">
                  <c:v>457.5</c:v>
                </c:pt>
                <c:pt idx="13208">
                  <c:v>458.4</c:v>
                </c:pt>
                <c:pt idx="13209">
                  <c:v>468.4</c:v>
                </c:pt>
                <c:pt idx="13210">
                  <c:v>468.5</c:v>
                </c:pt>
                <c:pt idx="13211">
                  <c:v>469.8</c:v>
                </c:pt>
                <c:pt idx="13212">
                  <c:v>469.3</c:v>
                </c:pt>
                <c:pt idx="13213">
                  <c:v>469.1</c:v>
                </c:pt>
                <c:pt idx="13214">
                  <c:v>468.7</c:v>
                </c:pt>
                <c:pt idx="13215">
                  <c:v>470.6</c:v>
                </c:pt>
                <c:pt idx="13216">
                  <c:v>460.5</c:v>
                </c:pt>
                <c:pt idx="13217">
                  <c:v>448.3</c:v>
                </c:pt>
                <c:pt idx="13218">
                  <c:v>459</c:v>
                </c:pt>
                <c:pt idx="13219">
                  <c:v>452.5</c:v>
                </c:pt>
                <c:pt idx="13220">
                  <c:v>447.8</c:v>
                </c:pt>
                <c:pt idx="13221">
                  <c:v>453.6</c:v>
                </c:pt>
                <c:pt idx="13222">
                  <c:v>463.8</c:v>
                </c:pt>
                <c:pt idx="13223">
                  <c:v>465.5</c:v>
                </c:pt>
                <c:pt idx="13224">
                  <c:v>453</c:v>
                </c:pt>
                <c:pt idx="13225">
                  <c:v>454.9</c:v>
                </c:pt>
                <c:pt idx="13226">
                  <c:v>463.8</c:v>
                </c:pt>
                <c:pt idx="13227">
                  <c:v>467.7</c:v>
                </c:pt>
                <c:pt idx="13228">
                  <c:v>460.2</c:v>
                </c:pt>
                <c:pt idx="13229">
                  <c:v>463.9</c:v>
                </c:pt>
                <c:pt idx="13230">
                  <c:v>466.8</c:v>
                </c:pt>
                <c:pt idx="13231">
                  <c:v>467</c:v>
                </c:pt>
                <c:pt idx="13232">
                  <c:v>452.4</c:v>
                </c:pt>
                <c:pt idx="13233">
                  <c:v>455.2</c:v>
                </c:pt>
                <c:pt idx="13234">
                  <c:v>460.7</c:v>
                </c:pt>
                <c:pt idx="13235">
                  <c:v>468.1</c:v>
                </c:pt>
                <c:pt idx="13236">
                  <c:v>457.9</c:v>
                </c:pt>
                <c:pt idx="13237">
                  <c:v>453.5</c:v>
                </c:pt>
                <c:pt idx="13238">
                  <c:v>463.7</c:v>
                </c:pt>
                <c:pt idx="13239">
                  <c:v>465.3</c:v>
                </c:pt>
                <c:pt idx="13240">
                  <c:v>466.5</c:v>
                </c:pt>
                <c:pt idx="13241">
                  <c:v>457.6</c:v>
                </c:pt>
                <c:pt idx="13242">
                  <c:v>453.7</c:v>
                </c:pt>
                <c:pt idx="13243">
                  <c:v>466.6</c:v>
                </c:pt>
                <c:pt idx="13244">
                  <c:v>463.1</c:v>
                </c:pt>
                <c:pt idx="13245">
                  <c:v>462.4</c:v>
                </c:pt>
                <c:pt idx="13246">
                  <c:v>455.7</c:v>
                </c:pt>
                <c:pt idx="13247">
                  <c:v>461.3</c:v>
                </c:pt>
                <c:pt idx="13248">
                  <c:v>447.2</c:v>
                </c:pt>
                <c:pt idx="13249">
                  <c:v>463.5</c:v>
                </c:pt>
                <c:pt idx="13250">
                  <c:v>452</c:v>
                </c:pt>
                <c:pt idx="13251">
                  <c:v>461.3</c:v>
                </c:pt>
                <c:pt idx="13252">
                  <c:v>466.6</c:v>
                </c:pt>
                <c:pt idx="13253">
                  <c:v>457.7</c:v>
                </c:pt>
                <c:pt idx="13254">
                  <c:v>459.1</c:v>
                </c:pt>
                <c:pt idx="13255">
                  <c:v>463.6</c:v>
                </c:pt>
                <c:pt idx="13256">
                  <c:v>463.6</c:v>
                </c:pt>
                <c:pt idx="13257">
                  <c:v>455.8</c:v>
                </c:pt>
                <c:pt idx="13258">
                  <c:v>459.3</c:v>
                </c:pt>
                <c:pt idx="13259">
                  <c:v>444.3</c:v>
                </c:pt>
                <c:pt idx="13260">
                  <c:v>459.8</c:v>
                </c:pt>
                <c:pt idx="13261">
                  <c:v>450.6</c:v>
                </c:pt>
                <c:pt idx="13262">
                  <c:v>461</c:v>
                </c:pt>
                <c:pt idx="13263">
                  <c:v>458.9</c:v>
                </c:pt>
                <c:pt idx="13264">
                  <c:v>462.5</c:v>
                </c:pt>
                <c:pt idx="13265">
                  <c:v>457.5</c:v>
                </c:pt>
                <c:pt idx="13266">
                  <c:v>456.8</c:v>
                </c:pt>
                <c:pt idx="13267">
                  <c:v>462.5</c:v>
                </c:pt>
                <c:pt idx="13268">
                  <c:v>464.4</c:v>
                </c:pt>
                <c:pt idx="13269">
                  <c:v>458.3</c:v>
                </c:pt>
                <c:pt idx="13270">
                  <c:v>460.1</c:v>
                </c:pt>
                <c:pt idx="13271">
                  <c:v>458.2</c:v>
                </c:pt>
                <c:pt idx="13272">
                  <c:v>464.6</c:v>
                </c:pt>
                <c:pt idx="13273">
                  <c:v>462.4</c:v>
                </c:pt>
                <c:pt idx="13274">
                  <c:v>459.8</c:v>
                </c:pt>
                <c:pt idx="13275">
                  <c:v>460.8</c:v>
                </c:pt>
                <c:pt idx="13276">
                  <c:v>463</c:v>
                </c:pt>
                <c:pt idx="13277">
                  <c:v>462.6</c:v>
                </c:pt>
                <c:pt idx="13278">
                  <c:v>461.9</c:v>
                </c:pt>
                <c:pt idx="13279">
                  <c:v>463.2</c:v>
                </c:pt>
                <c:pt idx="13280">
                  <c:v>460.1</c:v>
                </c:pt>
                <c:pt idx="13281">
                  <c:v>459.9</c:v>
                </c:pt>
                <c:pt idx="13282">
                  <c:v>466.3</c:v>
                </c:pt>
                <c:pt idx="13283">
                  <c:v>455.4</c:v>
                </c:pt>
                <c:pt idx="13284">
                  <c:v>480.4</c:v>
                </c:pt>
                <c:pt idx="13285">
                  <c:v>480.4</c:v>
                </c:pt>
                <c:pt idx="13286">
                  <c:v>478.6</c:v>
                </c:pt>
                <c:pt idx="13287">
                  <c:v>453.8</c:v>
                </c:pt>
                <c:pt idx="13288">
                  <c:v>449.3</c:v>
                </c:pt>
                <c:pt idx="13289">
                  <c:v>467.3</c:v>
                </c:pt>
                <c:pt idx="13290">
                  <c:v>467.2</c:v>
                </c:pt>
                <c:pt idx="13291">
                  <c:v>464.3</c:v>
                </c:pt>
                <c:pt idx="13292">
                  <c:v>463.8</c:v>
                </c:pt>
                <c:pt idx="13293">
                  <c:v>446.1</c:v>
                </c:pt>
                <c:pt idx="13294">
                  <c:v>461.2</c:v>
                </c:pt>
                <c:pt idx="13295">
                  <c:v>461.1</c:v>
                </c:pt>
                <c:pt idx="13296">
                  <c:v>453.3</c:v>
                </c:pt>
                <c:pt idx="13297">
                  <c:v>447.7</c:v>
                </c:pt>
                <c:pt idx="13298">
                  <c:v>451.2</c:v>
                </c:pt>
                <c:pt idx="13299">
                  <c:v>455.6</c:v>
                </c:pt>
                <c:pt idx="13300">
                  <c:v>459.5</c:v>
                </c:pt>
                <c:pt idx="13301">
                  <c:v>450.6</c:v>
                </c:pt>
                <c:pt idx="13302">
                  <c:v>444.6</c:v>
                </c:pt>
                <c:pt idx="13303">
                  <c:v>458.4</c:v>
                </c:pt>
                <c:pt idx="13304">
                  <c:v>449</c:v>
                </c:pt>
                <c:pt idx="13305">
                  <c:v>454.8</c:v>
                </c:pt>
                <c:pt idx="13306">
                  <c:v>454.8</c:v>
                </c:pt>
                <c:pt idx="13307">
                  <c:v>458.3</c:v>
                </c:pt>
                <c:pt idx="13308">
                  <c:v>451.5</c:v>
                </c:pt>
                <c:pt idx="13309">
                  <c:v>452.1</c:v>
                </c:pt>
                <c:pt idx="13310">
                  <c:v>451.7</c:v>
                </c:pt>
                <c:pt idx="13311">
                  <c:v>453.3</c:v>
                </c:pt>
                <c:pt idx="13312">
                  <c:v>452.4</c:v>
                </c:pt>
                <c:pt idx="13313">
                  <c:v>455.5</c:v>
                </c:pt>
                <c:pt idx="13314">
                  <c:v>452.5</c:v>
                </c:pt>
                <c:pt idx="13315">
                  <c:v>454.8</c:v>
                </c:pt>
                <c:pt idx="13316">
                  <c:v>439.7</c:v>
                </c:pt>
                <c:pt idx="13317">
                  <c:v>450.3</c:v>
                </c:pt>
                <c:pt idx="13318">
                  <c:v>447.5</c:v>
                </c:pt>
                <c:pt idx="13319">
                  <c:v>448.3</c:v>
                </c:pt>
                <c:pt idx="13320">
                  <c:v>448.2</c:v>
                </c:pt>
                <c:pt idx="13321">
                  <c:v>445.5</c:v>
                </c:pt>
                <c:pt idx="13322">
                  <c:v>447.5</c:v>
                </c:pt>
                <c:pt idx="13323">
                  <c:v>447.7</c:v>
                </c:pt>
                <c:pt idx="13324">
                  <c:v>452.1</c:v>
                </c:pt>
                <c:pt idx="13325">
                  <c:v>450.8</c:v>
                </c:pt>
                <c:pt idx="13326">
                  <c:v>450.7</c:v>
                </c:pt>
                <c:pt idx="13327">
                  <c:v>456.8</c:v>
                </c:pt>
                <c:pt idx="13328">
                  <c:v>453.2</c:v>
                </c:pt>
                <c:pt idx="13329">
                  <c:v>453.6</c:v>
                </c:pt>
                <c:pt idx="13330">
                  <c:v>454.5</c:v>
                </c:pt>
                <c:pt idx="13331">
                  <c:v>456.7</c:v>
                </c:pt>
                <c:pt idx="13332">
                  <c:v>455.9</c:v>
                </c:pt>
                <c:pt idx="13333">
                  <c:v>452.6</c:v>
                </c:pt>
                <c:pt idx="13334">
                  <c:v>446.8</c:v>
                </c:pt>
                <c:pt idx="13335">
                  <c:v>454.3</c:v>
                </c:pt>
                <c:pt idx="13336">
                  <c:v>458.4</c:v>
                </c:pt>
                <c:pt idx="13337">
                  <c:v>448.4</c:v>
                </c:pt>
                <c:pt idx="13338">
                  <c:v>458.6</c:v>
                </c:pt>
                <c:pt idx="13339">
                  <c:v>459.6</c:v>
                </c:pt>
                <c:pt idx="13340">
                  <c:v>455.9</c:v>
                </c:pt>
                <c:pt idx="13341">
                  <c:v>453.9</c:v>
                </c:pt>
                <c:pt idx="13342">
                  <c:v>451.9</c:v>
                </c:pt>
                <c:pt idx="13343">
                  <c:v>453.7</c:v>
                </c:pt>
                <c:pt idx="13344">
                  <c:v>453.2</c:v>
                </c:pt>
                <c:pt idx="13345">
                  <c:v>447.9</c:v>
                </c:pt>
                <c:pt idx="13346">
                  <c:v>448.8</c:v>
                </c:pt>
                <c:pt idx="13347">
                  <c:v>440.4</c:v>
                </c:pt>
                <c:pt idx="13348">
                  <c:v>450.9</c:v>
                </c:pt>
                <c:pt idx="13349">
                  <c:v>457.6</c:v>
                </c:pt>
                <c:pt idx="13350">
                  <c:v>456.7</c:v>
                </c:pt>
                <c:pt idx="13351">
                  <c:v>458.6</c:v>
                </c:pt>
                <c:pt idx="13352">
                  <c:v>455.1</c:v>
                </c:pt>
                <c:pt idx="13353">
                  <c:v>458.3</c:v>
                </c:pt>
                <c:pt idx="13354">
                  <c:v>455.6</c:v>
                </c:pt>
                <c:pt idx="13355">
                  <c:v>450.3</c:v>
                </c:pt>
                <c:pt idx="13356">
                  <c:v>454.1</c:v>
                </c:pt>
                <c:pt idx="13357">
                  <c:v>442.3</c:v>
                </c:pt>
                <c:pt idx="13358">
                  <c:v>454.6</c:v>
                </c:pt>
                <c:pt idx="13359">
                  <c:v>473.3</c:v>
                </c:pt>
                <c:pt idx="13360">
                  <c:v>465.8</c:v>
                </c:pt>
                <c:pt idx="13361">
                  <c:v>474.9</c:v>
                </c:pt>
                <c:pt idx="13362">
                  <c:v>475.6</c:v>
                </c:pt>
                <c:pt idx="13363">
                  <c:v>471.4</c:v>
                </c:pt>
                <c:pt idx="13364">
                  <c:v>468.8</c:v>
                </c:pt>
                <c:pt idx="13365">
                  <c:v>464.9</c:v>
                </c:pt>
                <c:pt idx="13366">
                  <c:v>452.6</c:v>
                </c:pt>
                <c:pt idx="13367">
                  <c:v>456.5</c:v>
                </c:pt>
                <c:pt idx="13368">
                  <c:v>457.3</c:v>
                </c:pt>
                <c:pt idx="13369">
                  <c:v>453.5</c:v>
                </c:pt>
                <c:pt idx="13370">
                  <c:v>453.6</c:v>
                </c:pt>
                <c:pt idx="13371">
                  <c:v>448.4</c:v>
                </c:pt>
                <c:pt idx="13372">
                  <c:v>446.9</c:v>
                </c:pt>
                <c:pt idx="13373">
                  <c:v>452.2</c:v>
                </c:pt>
                <c:pt idx="13374">
                  <c:v>435.7</c:v>
                </c:pt>
                <c:pt idx="13375">
                  <c:v>445.4</c:v>
                </c:pt>
                <c:pt idx="13376">
                  <c:v>454.2</c:v>
                </c:pt>
                <c:pt idx="13377">
                  <c:v>439.9</c:v>
                </c:pt>
                <c:pt idx="13378">
                  <c:v>452.8</c:v>
                </c:pt>
                <c:pt idx="13379">
                  <c:v>454.6</c:v>
                </c:pt>
                <c:pt idx="13380">
                  <c:v>447.8</c:v>
                </c:pt>
                <c:pt idx="13381">
                  <c:v>449.7</c:v>
                </c:pt>
                <c:pt idx="13382">
                  <c:v>444.4</c:v>
                </c:pt>
                <c:pt idx="13383">
                  <c:v>449.8</c:v>
                </c:pt>
                <c:pt idx="13384">
                  <c:v>450</c:v>
                </c:pt>
                <c:pt idx="13385">
                  <c:v>447</c:v>
                </c:pt>
                <c:pt idx="13386">
                  <c:v>450.5</c:v>
                </c:pt>
                <c:pt idx="13387">
                  <c:v>446.3</c:v>
                </c:pt>
                <c:pt idx="13388">
                  <c:v>442.6</c:v>
                </c:pt>
                <c:pt idx="13389">
                  <c:v>448.8</c:v>
                </c:pt>
                <c:pt idx="13390">
                  <c:v>448.6</c:v>
                </c:pt>
                <c:pt idx="13391">
                  <c:v>436.9</c:v>
                </c:pt>
                <c:pt idx="13392">
                  <c:v>441.9</c:v>
                </c:pt>
                <c:pt idx="13393">
                  <c:v>454.8</c:v>
                </c:pt>
                <c:pt idx="13394">
                  <c:v>453.9</c:v>
                </c:pt>
                <c:pt idx="13395">
                  <c:v>435</c:v>
                </c:pt>
                <c:pt idx="13396">
                  <c:v>452.5</c:v>
                </c:pt>
                <c:pt idx="13397">
                  <c:v>455.3</c:v>
                </c:pt>
                <c:pt idx="13398">
                  <c:v>466</c:v>
                </c:pt>
                <c:pt idx="13399">
                  <c:v>456.6</c:v>
                </c:pt>
                <c:pt idx="13400">
                  <c:v>464.6</c:v>
                </c:pt>
                <c:pt idx="13401">
                  <c:v>465.4</c:v>
                </c:pt>
                <c:pt idx="13402">
                  <c:v>458.5</c:v>
                </c:pt>
                <c:pt idx="13403">
                  <c:v>454.7</c:v>
                </c:pt>
                <c:pt idx="13404">
                  <c:v>454.6</c:v>
                </c:pt>
                <c:pt idx="13405">
                  <c:v>457.9</c:v>
                </c:pt>
                <c:pt idx="13406">
                  <c:v>447.7</c:v>
                </c:pt>
                <c:pt idx="13407">
                  <c:v>457.1</c:v>
                </c:pt>
                <c:pt idx="13408">
                  <c:v>446.3</c:v>
                </c:pt>
                <c:pt idx="13409">
                  <c:v>454.4</c:v>
                </c:pt>
                <c:pt idx="13410">
                  <c:v>456.3</c:v>
                </c:pt>
                <c:pt idx="13411">
                  <c:v>455.9</c:v>
                </c:pt>
                <c:pt idx="13412">
                  <c:v>456.8</c:v>
                </c:pt>
                <c:pt idx="13413">
                  <c:v>458.6</c:v>
                </c:pt>
                <c:pt idx="13414">
                  <c:v>460.7</c:v>
                </c:pt>
                <c:pt idx="13415">
                  <c:v>446.1</c:v>
                </c:pt>
                <c:pt idx="13416">
                  <c:v>460.7</c:v>
                </c:pt>
                <c:pt idx="13417">
                  <c:v>450.1</c:v>
                </c:pt>
                <c:pt idx="13418">
                  <c:v>449.1</c:v>
                </c:pt>
                <c:pt idx="13419">
                  <c:v>434</c:v>
                </c:pt>
                <c:pt idx="13420">
                  <c:v>447.6</c:v>
                </c:pt>
                <c:pt idx="13421">
                  <c:v>444.1</c:v>
                </c:pt>
                <c:pt idx="13422">
                  <c:v>443.2</c:v>
                </c:pt>
                <c:pt idx="13423">
                  <c:v>438.4</c:v>
                </c:pt>
                <c:pt idx="13424">
                  <c:v>445.7</c:v>
                </c:pt>
                <c:pt idx="13425">
                  <c:v>439.8</c:v>
                </c:pt>
                <c:pt idx="13426">
                  <c:v>443.5</c:v>
                </c:pt>
                <c:pt idx="13427">
                  <c:v>451.3</c:v>
                </c:pt>
                <c:pt idx="13428">
                  <c:v>452</c:v>
                </c:pt>
                <c:pt idx="13429">
                  <c:v>444.2</c:v>
                </c:pt>
                <c:pt idx="13430">
                  <c:v>459.9</c:v>
                </c:pt>
                <c:pt idx="13431">
                  <c:v>465.1</c:v>
                </c:pt>
                <c:pt idx="13432">
                  <c:v>467.2</c:v>
                </c:pt>
                <c:pt idx="13433">
                  <c:v>467.6</c:v>
                </c:pt>
                <c:pt idx="13434">
                  <c:v>464.7</c:v>
                </c:pt>
                <c:pt idx="13435">
                  <c:v>458.9</c:v>
                </c:pt>
                <c:pt idx="13436">
                  <c:v>452.3</c:v>
                </c:pt>
                <c:pt idx="13437">
                  <c:v>454.3</c:v>
                </c:pt>
                <c:pt idx="13438">
                  <c:v>450.6</c:v>
                </c:pt>
                <c:pt idx="13439">
                  <c:v>455.1</c:v>
                </c:pt>
                <c:pt idx="13440">
                  <c:v>446.3</c:v>
                </c:pt>
                <c:pt idx="13441">
                  <c:v>451.9</c:v>
                </c:pt>
                <c:pt idx="13442">
                  <c:v>451.9</c:v>
                </c:pt>
                <c:pt idx="13443">
                  <c:v>447.3</c:v>
                </c:pt>
                <c:pt idx="13444">
                  <c:v>450.7</c:v>
                </c:pt>
                <c:pt idx="13445">
                  <c:v>442.7</c:v>
                </c:pt>
                <c:pt idx="13446">
                  <c:v>465.6</c:v>
                </c:pt>
                <c:pt idx="13447">
                  <c:v>468.4</c:v>
                </c:pt>
                <c:pt idx="13448">
                  <c:v>474.1</c:v>
                </c:pt>
                <c:pt idx="13449">
                  <c:v>468.5</c:v>
                </c:pt>
                <c:pt idx="13450">
                  <c:v>472.1</c:v>
                </c:pt>
                <c:pt idx="13451">
                  <c:v>451.2</c:v>
                </c:pt>
                <c:pt idx="13452">
                  <c:v>465.9</c:v>
                </c:pt>
                <c:pt idx="13453">
                  <c:v>465.3</c:v>
                </c:pt>
                <c:pt idx="13454">
                  <c:v>465.7</c:v>
                </c:pt>
                <c:pt idx="13455">
                  <c:v>455.9</c:v>
                </c:pt>
                <c:pt idx="13456">
                  <c:v>471.2</c:v>
                </c:pt>
                <c:pt idx="13457">
                  <c:v>475.2</c:v>
                </c:pt>
                <c:pt idx="13458">
                  <c:v>476.4</c:v>
                </c:pt>
                <c:pt idx="13459">
                  <c:v>471.2</c:v>
                </c:pt>
                <c:pt idx="13460">
                  <c:v>477.9</c:v>
                </c:pt>
                <c:pt idx="13461">
                  <c:v>470.8</c:v>
                </c:pt>
                <c:pt idx="13462">
                  <c:v>467.3</c:v>
                </c:pt>
                <c:pt idx="13463">
                  <c:v>468.9</c:v>
                </c:pt>
                <c:pt idx="13464">
                  <c:v>456.6</c:v>
                </c:pt>
                <c:pt idx="13465">
                  <c:v>454.5</c:v>
                </c:pt>
                <c:pt idx="13466">
                  <c:v>456.7</c:v>
                </c:pt>
                <c:pt idx="13467">
                  <c:v>459.9</c:v>
                </c:pt>
                <c:pt idx="13468">
                  <c:v>455.5</c:v>
                </c:pt>
                <c:pt idx="13469">
                  <c:v>458.5</c:v>
                </c:pt>
                <c:pt idx="13470">
                  <c:v>462.7</c:v>
                </c:pt>
                <c:pt idx="13471">
                  <c:v>462.1</c:v>
                </c:pt>
                <c:pt idx="13472">
                  <c:v>460.8</c:v>
                </c:pt>
                <c:pt idx="13473">
                  <c:v>453.1</c:v>
                </c:pt>
                <c:pt idx="13474">
                  <c:v>460.7</c:v>
                </c:pt>
                <c:pt idx="13475">
                  <c:v>460.7</c:v>
                </c:pt>
                <c:pt idx="13476">
                  <c:v>453.5</c:v>
                </c:pt>
                <c:pt idx="13477">
                  <c:v>463</c:v>
                </c:pt>
                <c:pt idx="13478">
                  <c:v>470.4</c:v>
                </c:pt>
                <c:pt idx="13479">
                  <c:v>480.7</c:v>
                </c:pt>
                <c:pt idx="13480">
                  <c:v>485</c:v>
                </c:pt>
                <c:pt idx="13481">
                  <c:v>484.2</c:v>
                </c:pt>
                <c:pt idx="13482">
                  <c:v>476.2</c:v>
                </c:pt>
                <c:pt idx="13483">
                  <c:v>474</c:v>
                </c:pt>
                <c:pt idx="13484">
                  <c:v>472.3</c:v>
                </c:pt>
                <c:pt idx="13485">
                  <c:v>468.7</c:v>
                </c:pt>
                <c:pt idx="13486">
                  <c:v>464.9</c:v>
                </c:pt>
                <c:pt idx="13487">
                  <c:v>468.4</c:v>
                </c:pt>
                <c:pt idx="13488">
                  <c:v>468.8</c:v>
                </c:pt>
                <c:pt idx="13489">
                  <c:v>468.5</c:v>
                </c:pt>
                <c:pt idx="13490">
                  <c:v>470.3</c:v>
                </c:pt>
                <c:pt idx="13491">
                  <c:v>463.5</c:v>
                </c:pt>
                <c:pt idx="13492">
                  <c:v>467.3</c:v>
                </c:pt>
                <c:pt idx="13493">
                  <c:v>469.2</c:v>
                </c:pt>
                <c:pt idx="13494">
                  <c:v>453.1</c:v>
                </c:pt>
                <c:pt idx="13495">
                  <c:v>470.6</c:v>
                </c:pt>
                <c:pt idx="13496">
                  <c:v>475.9</c:v>
                </c:pt>
                <c:pt idx="13497">
                  <c:v>470.6</c:v>
                </c:pt>
                <c:pt idx="13498">
                  <c:v>482.7</c:v>
                </c:pt>
                <c:pt idx="13499">
                  <c:v>484.4</c:v>
                </c:pt>
                <c:pt idx="13500">
                  <c:v>476.9</c:v>
                </c:pt>
                <c:pt idx="13501">
                  <c:v>479.7</c:v>
                </c:pt>
                <c:pt idx="13502">
                  <c:v>473.1</c:v>
                </c:pt>
                <c:pt idx="13503">
                  <c:v>472.5</c:v>
                </c:pt>
                <c:pt idx="13504">
                  <c:v>465</c:v>
                </c:pt>
                <c:pt idx="13505">
                  <c:v>475.4</c:v>
                </c:pt>
                <c:pt idx="13506">
                  <c:v>473.5</c:v>
                </c:pt>
                <c:pt idx="13507">
                  <c:v>464.6</c:v>
                </c:pt>
                <c:pt idx="13508">
                  <c:v>472.9</c:v>
                </c:pt>
                <c:pt idx="13509">
                  <c:v>474.8</c:v>
                </c:pt>
                <c:pt idx="13510">
                  <c:v>473.1</c:v>
                </c:pt>
                <c:pt idx="13511">
                  <c:v>477.1</c:v>
                </c:pt>
                <c:pt idx="13512">
                  <c:v>488.6</c:v>
                </c:pt>
                <c:pt idx="13513">
                  <c:v>499.6</c:v>
                </c:pt>
                <c:pt idx="13514">
                  <c:v>502.1</c:v>
                </c:pt>
                <c:pt idx="13515">
                  <c:v>497.8</c:v>
                </c:pt>
                <c:pt idx="13516">
                  <c:v>484.5</c:v>
                </c:pt>
                <c:pt idx="13517">
                  <c:v>487.1</c:v>
                </c:pt>
                <c:pt idx="13518">
                  <c:v>482.8</c:v>
                </c:pt>
                <c:pt idx="13519">
                  <c:v>479.7</c:v>
                </c:pt>
                <c:pt idx="13520">
                  <c:v>474.3</c:v>
                </c:pt>
                <c:pt idx="13521">
                  <c:v>460.2</c:v>
                </c:pt>
                <c:pt idx="13522">
                  <c:v>461.5</c:v>
                </c:pt>
                <c:pt idx="13523">
                  <c:v>470.8</c:v>
                </c:pt>
                <c:pt idx="13524">
                  <c:v>471.6</c:v>
                </c:pt>
                <c:pt idx="13525">
                  <c:v>472.7</c:v>
                </c:pt>
                <c:pt idx="13526">
                  <c:v>465.5</c:v>
                </c:pt>
                <c:pt idx="13527">
                  <c:v>467.8</c:v>
                </c:pt>
                <c:pt idx="13528">
                  <c:v>475.7</c:v>
                </c:pt>
                <c:pt idx="13529">
                  <c:v>470.9</c:v>
                </c:pt>
                <c:pt idx="13530">
                  <c:v>464</c:v>
                </c:pt>
                <c:pt idx="13531">
                  <c:v>478.4</c:v>
                </c:pt>
                <c:pt idx="13532">
                  <c:v>461.5</c:v>
                </c:pt>
                <c:pt idx="13533">
                  <c:v>474.5</c:v>
                </c:pt>
                <c:pt idx="13534">
                  <c:v>472.3</c:v>
                </c:pt>
                <c:pt idx="13535">
                  <c:v>480.3</c:v>
                </c:pt>
                <c:pt idx="13536">
                  <c:v>486.4</c:v>
                </c:pt>
                <c:pt idx="13537">
                  <c:v>493.3</c:v>
                </c:pt>
                <c:pt idx="13538">
                  <c:v>496.8</c:v>
                </c:pt>
                <c:pt idx="13539">
                  <c:v>504.6</c:v>
                </c:pt>
                <c:pt idx="13540">
                  <c:v>496.2</c:v>
                </c:pt>
                <c:pt idx="13541">
                  <c:v>494.4</c:v>
                </c:pt>
                <c:pt idx="13542">
                  <c:v>486.9</c:v>
                </c:pt>
                <c:pt idx="13543">
                  <c:v>477.7</c:v>
                </c:pt>
                <c:pt idx="13544">
                  <c:v>483</c:v>
                </c:pt>
                <c:pt idx="13545">
                  <c:v>467.3</c:v>
                </c:pt>
                <c:pt idx="13546">
                  <c:v>485.7</c:v>
                </c:pt>
                <c:pt idx="13547">
                  <c:v>484.8</c:v>
                </c:pt>
                <c:pt idx="13548">
                  <c:v>488.6</c:v>
                </c:pt>
                <c:pt idx="13549">
                  <c:v>482.4</c:v>
                </c:pt>
                <c:pt idx="13550">
                  <c:v>475</c:v>
                </c:pt>
                <c:pt idx="13551">
                  <c:v>483.5</c:v>
                </c:pt>
                <c:pt idx="13552">
                  <c:v>484.7</c:v>
                </c:pt>
                <c:pt idx="13553">
                  <c:v>495.6</c:v>
                </c:pt>
                <c:pt idx="13554">
                  <c:v>501.9</c:v>
                </c:pt>
                <c:pt idx="13555">
                  <c:v>512.70000000000005</c:v>
                </c:pt>
                <c:pt idx="13556">
                  <c:v>514</c:v>
                </c:pt>
                <c:pt idx="13557">
                  <c:v>509.9</c:v>
                </c:pt>
                <c:pt idx="13558">
                  <c:v>491.6</c:v>
                </c:pt>
                <c:pt idx="13559">
                  <c:v>494.7</c:v>
                </c:pt>
                <c:pt idx="13560">
                  <c:v>489.8</c:v>
                </c:pt>
                <c:pt idx="13561">
                  <c:v>489.6</c:v>
                </c:pt>
                <c:pt idx="13562">
                  <c:v>482.1</c:v>
                </c:pt>
                <c:pt idx="13563">
                  <c:v>493.3</c:v>
                </c:pt>
                <c:pt idx="13564">
                  <c:v>493.8</c:v>
                </c:pt>
                <c:pt idx="13565">
                  <c:v>488.9</c:v>
                </c:pt>
                <c:pt idx="13566">
                  <c:v>486.7</c:v>
                </c:pt>
                <c:pt idx="13567">
                  <c:v>486.8</c:v>
                </c:pt>
                <c:pt idx="13568">
                  <c:v>487.8</c:v>
                </c:pt>
                <c:pt idx="13569">
                  <c:v>491</c:v>
                </c:pt>
                <c:pt idx="13570">
                  <c:v>494.9</c:v>
                </c:pt>
                <c:pt idx="13571">
                  <c:v>510.5</c:v>
                </c:pt>
                <c:pt idx="13572">
                  <c:v>519.79999999999995</c:v>
                </c:pt>
                <c:pt idx="13573">
                  <c:v>521.70000000000005</c:v>
                </c:pt>
                <c:pt idx="13574">
                  <c:v>513.70000000000005</c:v>
                </c:pt>
                <c:pt idx="13575">
                  <c:v>522.70000000000005</c:v>
                </c:pt>
                <c:pt idx="13576">
                  <c:v>516.70000000000005</c:v>
                </c:pt>
                <c:pt idx="13577">
                  <c:v>487.3</c:v>
                </c:pt>
                <c:pt idx="13578">
                  <c:v>503.9</c:v>
                </c:pt>
                <c:pt idx="13579">
                  <c:v>496.4</c:v>
                </c:pt>
                <c:pt idx="13580">
                  <c:v>499.3</c:v>
                </c:pt>
                <c:pt idx="13581">
                  <c:v>491.1</c:v>
                </c:pt>
                <c:pt idx="13582">
                  <c:v>484.7</c:v>
                </c:pt>
                <c:pt idx="13583">
                  <c:v>488.5</c:v>
                </c:pt>
                <c:pt idx="13584">
                  <c:v>489.3</c:v>
                </c:pt>
                <c:pt idx="13585">
                  <c:v>488.4</c:v>
                </c:pt>
                <c:pt idx="13586">
                  <c:v>477.4</c:v>
                </c:pt>
                <c:pt idx="13587">
                  <c:v>473.9</c:v>
                </c:pt>
                <c:pt idx="13588">
                  <c:v>485.2</c:v>
                </c:pt>
                <c:pt idx="13589">
                  <c:v>513.4</c:v>
                </c:pt>
                <c:pt idx="13590">
                  <c:v>510</c:v>
                </c:pt>
                <c:pt idx="13591">
                  <c:v>516.6</c:v>
                </c:pt>
                <c:pt idx="13592">
                  <c:v>503.3</c:v>
                </c:pt>
                <c:pt idx="13593">
                  <c:v>506.2</c:v>
                </c:pt>
                <c:pt idx="13594">
                  <c:v>490.1</c:v>
                </c:pt>
                <c:pt idx="13595">
                  <c:v>481.5</c:v>
                </c:pt>
                <c:pt idx="13596">
                  <c:v>500.7</c:v>
                </c:pt>
                <c:pt idx="13597">
                  <c:v>493</c:v>
                </c:pt>
                <c:pt idx="13598">
                  <c:v>499.9</c:v>
                </c:pt>
                <c:pt idx="13599">
                  <c:v>501.1</c:v>
                </c:pt>
                <c:pt idx="13600">
                  <c:v>499.5</c:v>
                </c:pt>
                <c:pt idx="13601">
                  <c:v>500.8</c:v>
                </c:pt>
                <c:pt idx="13602">
                  <c:v>516.29999999999995</c:v>
                </c:pt>
                <c:pt idx="13603">
                  <c:v>519.79999999999995</c:v>
                </c:pt>
                <c:pt idx="13604">
                  <c:v>531.4</c:v>
                </c:pt>
                <c:pt idx="13605">
                  <c:v>533.5</c:v>
                </c:pt>
                <c:pt idx="13606">
                  <c:v>526.4</c:v>
                </c:pt>
                <c:pt idx="13607">
                  <c:v>514</c:v>
                </c:pt>
                <c:pt idx="13608">
                  <c:v>507.2</c:v>
                </c:pt>
                <c:pt idx="13609">
                  <c:v>514</c:v>
                </c:pt>
                <c:pt idx="13610">
                  <c:v>514</c:v>
                </c:pt>
                <c:pt idx="13611">
                  <c:v>503.7</c:v>
                </c:pt>
                <c:pt idx="13612">
                  <c:v>498.8</c:v>
                </c:pt>
                <c:pt idx="13613">
                  <c:v>503.4</c:v>
                </c:pt>
                <c:pt idx="13614">
                  <c:v>505.1</c:v>
                </c:pt>
                <c:pt idx="13615">
                  <c:v>510.7</c:v>
                </c:pt>
                <c:pt idx="13616">
                  <c:v>519.4</c:v>
                </c:pt>
                <c:pt idx="13617">
                  <c:v>524.5</c:v>
                </c:pt>
                <c:pt idx="13618">
                  <c:v>535.29999999999995</c:v>
                </c:pt>
                <c:pt idx="13619">
                  <c:v>536.70000000000005</c:v>
                </c:pt>
                <c:pt idx="13620">
                  <c:v>511.8</c:v>
                </c:pt>
                <c:pt idx="13621">
                  <c:v>515.79999999999995</c:v>
                </c:pt>
                <c:pt idx="13622">
                  <c:v>513.79999999999995</c:v>
                </c:pt>
                <c:pt idx="13623">
                  <c:v>515</c:v>
                </c:pt>
                <c:pt idx="13624">
                  <c:v>504.3</c:v>
                </c:pt>
                <c:pt idx="13625">
                  <c:v>504.2</c:v>
                </c:pt>
                <c:pt idx="13626">
                  <c:v>507.7</c:v>
                </c:pt>
                <c:pt idx="13627">
                  <c:v>506.8</c:v>
                </c:pt>
                <c:pt idx="13628">
                  <c:v>509.3</c:v>
                </c:pt>
                <c:pt idx="13629">
                  <c:v>493.6</c:v>
                </c:pt>
                <c:pt idx="13630">
                  <c:v>509.9</c:v>
                </c:pt>
                <c:pt idx="13631">
                  <c:v>519.70000000000005</c:v>
                </c:pt>
                <c:pt idx="13632">
                  <c:v>530.9</c:v>
                </c:pt>
                <c:pt idx="13633">
                  <c:v>538.6</c:v>
                </c:pt>
                <c:pt idx="13634">
                  <c:v>536.20000000000005</c:v>
                </c:pt>
                <c:pt idx="13635">
                  <c:v>532.4</c:v>
                </c:pt>
                <c:pt idx="13636">
                  <c:v>523.5</c:v>
                </c:pt>
                <c:pt idx="13637">
                  <c:v>519.4</c:v>
                </c:pt>
                <c:pt idx="13638">
                  <c:v>517</c:v>
                </c:pt>
                <c:pt idx="13639">
                  <c:v>506.7</c:v>
                </c:pt>
                <c:pt idx="13640">
                  <c:v>513.6</c:v>
                </c:pt>
                <c:pt idx="13641">
                  <c:v>510.4</c:v>
                </c:pt>
                <c:pt idx="13642">
                  <c:v>497.2</c:v>
                </c:pt>
                <c:pt idx="13643">
                  <c:v>510.3</c:v>
                </c:pt>
                <c:pt idx="13644">
                  <c:v>500.6</c:v>
                </c:pt>
                <c:pt idx="13645">
                  <c:v>509.2</c:v>
                </c:pt>
                <c:pt idx="13646">
                  <c:v>510.6</c:v>
                </c:pt>
                <c:pt idx="13647">
                  <c:v>498.6</c:v>
                </c:pt>
                <c:pt idx="13648">
                  <c:v>510.7</c:v>
                </c:pt>
                <c:pt idx="13649">
                  <c:v>526</c:v>
                </c:pt>
                <c:pt idx="13650">
                  <c:v>528.5</c:v>
                </c:pt>
                <c:pt idx="13651">
                  <c:v>536.20000000000005</c:v>
                </c:pt>
                <c:pt idx="13652">
                  <c:v>524.70000000000005</c:v>
                </c:pt>
                <c:pt idx="13653">
                  <c:v>535.79999999999995</c:v>
                </c:pt>
                <c:pt idx="13654">
                  <c:v>534</c:v>
                </c:pt>
                <c:pt idx="13655">
                  <c:v>537.79999999999995</c:v>
                </c:pt>
                <c:pt idx="13656">
                  <c:v>533</c:v>
                </c:pt>
                <c:pt idx="13657">
                  <c:v>521.4</c:v>
                </c:pt>
                <c:pt idx="13658">
                  <c:v>537</c:v>
                </c:pt>
                <c:pt idx="13659">
                  <c:v>542.6</c:v>
                </c:pt>
                <c:pt idx="13660">
                  <c:v>552.79999999999995</c:v>
                </c:pt>
                <c:pt idx="13661">
                  <c:v>552.70000000000005</c:v>
                </c:pt>
                <c:pt idx="13662">
                  <c:v>555.1</c:v>
                </c:pt>
                <c:pt idx="13663">
                  <c:v>534.70000000000005</c:v>
                </c:pt>
                <c:pt idx="13664">
                  <c:v>543.5</c:v>
                </c:pt>
                <c:pt idx="13665">
                  <c:v>538.4</c:v>
                </c:pt>
                <c:pt idx="13666">
                  <c:v>543.6</c:v>
                </c:pt>
                <c:pt idx="13667">
                  <c:v>533.5</c:v>
                </c:pt>
                <c:pt idx="13668">
                  <c:v>539.70000000000005</c:v>
                </c:pt>
                <c:pt idx="13669">
                  <c:v>536.1</c:v>
                </c:pt>
                <c:pt idx="13670">
                  <c:v>517</c:v>
                </c:pt>
                <c:pt idx="13671">
                  <c:v>514.1</c:v>
                </c:pt>
                <c:pt idx="13672">
                  <c:v>516.20000000000005</c:v>
                </c:pt>
                <c:pt idx="13673">
                  <c:v>515.79999999999995</c:v>
                </c:pt>
                <c:pt idx="13674">
                  <c:v>510.9</c:v>
                </c:pt>
                <c:pt idx="13675">
                  <c:v>520.9</c:v>
                </c:pt>
                <c:pt idx="13676">
                  <c:v>525.70000000000005</c:v>
                </c:pt>
                <c:pt idx="13677">
                  <c:v>544.5</c:v>
                </c:pt>
                <c:pt idx="13678">
                  <c:v>535.1</c:v>
                </c:pt>
                <c:pt idx="13679">
                  <c:v>533.1</c:v>
                </c:pt>
                <c:pt idx="13680">
                  <c:v>533.6</c:v>
                </c:pt>
                <c:pt idx="13681">
                  <c:v>516.4</c:v>
                </c:pt>
                <c:pt idx="13682">
                  <c:v>499</c:v>
                </c:pt>
                <c:pt idx="13683">
                  <c:v>519.1</c:v>
                </c:pt>
                <c:pt idx="13684">
                  <c:v>518.20000000000005</c:v>
                </c:pt>
                <c:pt idx="13685">
                  <c:v>500</c:v>
                </c:pt>
                <c:pt idx="13686">
                  <c:v>515</c:v>
                </c:pt>
                <c:pt idx="13687">
                  <c:v>513.70000000000005</c:v>
                </c:pt>
                <c:pt idx="13688">
                  <c:v>512.29999999999995</c:v>
                </c:pt>
                <c:pt idx="13689">
                  <c:v>518.6</c:v>
                </c:pt>
                <c:pt idx="13690">
                  <c:v>528.1</c:v>
                </c:pt>
                <c:pt idx="13691">
                  <c:v>515.9</c:v>
                </c:pt>
                <c:pt idx="13692">
                  <c:v>534.1</c:v>
                </c:pt>
                <c:pt idx="13693">
                  <c:v>543.20000000000005</c:v>
                </c:pt>
                <c:pt idx="13694">
                  <c:v>529</c:v>
                </c:pt>
                <c:pt idx="13695">
                  <c:v>528.4</c:v>
                </c:pt>
                <c:pt idx="13696">
                  <c:v>523.29999999999995</c:v>
                </c:pt>
                <c:pt idx="13697">
                  <c:v>524.6</c:v>
                </c:pt>
                <c:pt idx="13698">
                  <c:v>507.1</c:v>
                </c:pt>
                <c:pt idx="13699">
                  <c:v>522.70000000000005</c:v>
                </c:pt>
                <c:pt idx="13700">
                  <c:v>521.9</c:v>
                </c:pt>
                <c:pt idx="13701">
                  <c:v>500.5</c:v>
                </c:pt>
                <c:pt idx="13702">
                  <c:v>515.70000000000005</c:v>
                </c:pt>
                <c:pt idx="13703">
                  <c:v>513.1</c:v>
                </c:pt>
                <c:pt idx="13704">
                  <c:v>520.1</c:v>
                </c:pt>
                <c:pt idx="13705">
                  <c:v>521.79999999999995</c:v>
                </c:pt>
                <c:pt idx="13706">
                  <c:v>527.4</c:v>
                </c:pt>
                <c:pt idx="13707">
                  <c:v>543</c:v>
                </c:pt>
                <c:pt idx="13708">
                  <c:v>543</c:v>
                </c:pt>
                <c:pt idx="13709">
                  <c:v>539.6</c:v>
                </c:pt>
                <c:pt idx="13710">
                  <c:v>526.4</c:v>
                </c:pt>
                <c:pt idx="13711">
                  <c:v>531.20000000000005</c:v>
                </c:pt>
                <c:pt idx="13712">
                  <c:v>522.70000000000005</c:v>
                </c:pt>
                <c:pt idx="13713">
                  <c:v>529.1</c:v>
                </c:pt>
                <c:pt idx="13714">
                  <c:v>524</c:v>
                </c:pt>
                <c:pt idx="13715">
                  <c:v>520.1</c:v>
                </c:pt>
                <c:pt idx="13716">
                  <c:v>513.4</c:v>
                </c:pt>
                <c:pt idx="13717">
                  <c:v>519</c:v>
                </c:pt>
                <c:pt idx="13718">
                  <c:v>518.1</c:v>
                </c:pt>
                <c:pt idx="13719">
                  <c:v>519.9</c:v>
                </c:pt>
                <c:pt idx="13720">
                  <c:v>534.79999999999995</c:v>
                </c:pt>
                <c:pt idx="13721">
                  <c:v>533.29999999999995</c:v>
                </c:pt>
                <c:pt idx="13722">
                  <c:v>536.70000000000005</c:v>
                </c:pt>
                <c:pt idx="13723">
                  <c:v>534.20000000000005</c:v>
                </c:pt>
                <c:pt idx="13724">
                  <c:v>540.4</c:v>
                </c:pt>
                <c:pt idx="13725">
                  <c:v>525.70000000000005</c:v>
                </c:pt>
                <c:pt idx="13726">
                  <c:v>528.4</c:v>
                </c:pt>
                <c:pt idx="13727">
                  <c:v>523.1</c:v>
                </c:pt>
                <c:pt idx="13728">
                  <c:v>519.20000000000005</c:v>
                </c:pt>
                <c:pt idx="13729">
                  <c:v>511.1</c:v>
                </c:pt>
                <c:pt idx="13730">
                  <c:v>520.1</c:v>
                </c:pt>
                <c:pt idx="13731">
                  <c:v>514.70000000000005</c:v>
                </c:pt>
                <c:pt idx="13732">
                  <c:v>521.6</c:v>
                </c:pt>
                <c:pt idx="13733">
                  <c:v>514.5</c:v>
                </c:pt>
                <c:pt idx="13734">
                  <c:v>520.5</c:v>
                </c:pt>
                <c:pt idx="13735">
                  <c:v>518.70000000000005</c:v>
                </c:pt>
                <c:pt idx="13736">
                  <c:v>526.20000000000005</c:v>
                </c:pt>
                <c:pt idx="13737">
                  <c:v>515.79999999999995</c:v>
                </c:pt>
                <c:pt idx="13738">
                  <c:v>542.20000000000005</c:v>
                </c:pt>
                <c:pt idx="13739">
                  <c:v>523</c:v>
                </c:pt>
                <c:pt idx="13740">
                  <c:v>537.1</c:v>
                </c:pt>
                <c:pt idx="13741">
                  <c:v>527.79999999999995</c:v>
                </c:pt>
                <c:pt idx="13742">
                  <c:v>527.5</c:v>
                </c:pt>
                <c:pt idx="13743">
                  <c:v>521.1</c:v>
                </c:pt>
                <c:pt idx="13744">
                  <c:v>525.79999999999995</c:v>
                </c:pt>
                <c:pt idx="13745">
                  <c:v>526.1</c:v>
                </c:pt>
                <c:pt idx="13746">
                  <c:v>528.29999999999995</c:v>
                </c:pt>
                <c:pt idx="13747">
                  <c:v>525.1</c:v>
                </c:pt>
                <c:pt idx="13748">
                  <c:v>524.70000000000005</c:v>
                </c:pt>
                <c:pt idx="13749">
                  <c:v>516.20000000000005</c:v>
                </c:pt>
                <c:pt idx="13750">
                  <c:v>531.79999999999995</c:v>
                </c:pt>
                <c:pt idx="13751">
                  <c:v>527.6</c:v>
                </c:pt>
                <c:pt idx="13752">
                  <c:v>531.79999999999995</c:v>
                </c:pt>
                <c:pt idx="13753">
                  <c:v>523.70000000000005</c:v>
                </c:pt>
                <c:pt idx="13754">
                  <c:v>512.79999999999995</c:v>
                </c:pt>
                <c:pt idx="13755">
                  <c:v>528.79999999999995</c:v>
                </c:pt>
                <c:pt idx="13756">
                  <c:v>528.79999999999995</c:v>
                </c:pt>
                <c:pt idx="13757">
                  <c:v>512.79999999999995</c:v>
                </c:pt>
                <c:pt idx="13758">
                  <c:v>520.1</c:v>
                </c:pt>
                <c:pt idx="13759">
                  <c:v>522</c:v>
                </c:pt>
                <c:pt idx="13760">
                  <c:v>518.4</c:v>
                </c:pt>
                <c:pt idx="13761">
                  <c:v>527.6</c:v>
                </c:pt>
                <c:pt idx="13762">
                  <c:v>525.9</c:v>
                </c:pt>
                <c:pt idx="13763">
                  <c:v>532.4</c:v>
                </c:pt>
                <c:pt idx="13764">
                  <c:v>546.6</c:v>
                </c:pt>
                <c:pt idx="13765">
                  <c:v>554</c:v>
                </c:pt>
                <c:pt idx="13766">
                  <c:v>558</c:v>
                </c:pt>
                <c:pt idx="13767">
                  <c:v>534.20000000000005</c:v>
                </c:pt>
                <c:pt idx="13768">
                  <c:v>544.29999999999995</c:v>
                </c:pt>
                <c:pt idx="13769">
                  <c:v>528</c:v>
                </c:pt>
                <c:pt idx="13770">
                  <c:v>540.29999999999995</c:v>
                </c:pt>
                <c:pt idx="13771">
                  <c:v>532.5</c:v>
                </c:pt>
                <c:pt idx="13772">
                  <c:v>530.20000000000005</c:v>
                </c:pt>
                <c:pt idx="13773">
                  <c:v>517</c:v>
                </c:pt>
                <c:pt idx="13774">
                  <c:v>532</c:v>
                </c:pt>
                <c:pt idx="13775">
                  <c:v>532.5</c:v>
                </c:pt>
                <c:pt idx="13776">
                  <c:v>530.6</c:v>
                </c:pt>
                <c:pt idx="13777">
                  <c:v>529.6</c:v>
                </c:pt>
                <c:pt idx="13778">
                  <c:v>528.20000000000005</c:v>
                </c:pt>
                <c:pt idx="13779">
                  <c:v>536.5</c:v>
                </c:pt>
                <c:pt idx="13780">
                  <c:v>543.5</c:v>
                </c:pt>
                <c:pt idx="13781">
                  <c:v>536.70000000000005</c:v>
                </c:pt>
                <c:pt idx="13782">
                  <c:v>548.6</c:v>
                </c:pt>
                <c:pt idx="13783">
                  <c:v>542.70000000000005</c:v>
                </c:pt>
                <c:pt idx="13784">
                  <c:v>534.4</c:v>
                </c:pt>
                <c:pt idx="13785">
                  <c:v>537.6</c:v>
                </c:pt>
                <c:pt idx="13786">
                  <c:v>530.29999999999995</c:v>
                </c:pt>
                <c:pt idx="13787">
                  <c:v>538.5</c:v>
                </c:pt>
                <c:pt idx="13788">
                  <c:v>537.6</c:v>
                </c:pt>
                <c:pt idx="13789">
                  <c:v>519.4</c:v>
                </c:pt>
                <c:pt idx="13790">
                  <c:v>532.6</c:v>
                </c:pt>
                <c:pt idx="13791">
                  <c:v>558.20000000000005</c:v>
                </c:pt>
                <c:pt idx="13792">
                  <c:v>560.4</c:v>
                </c:pt>
                <c:pt idx="13793">
                  <c:v>566.29999999999995</c:v>
                </c:pt>
                <c:pt idx="13794">
                  <c:v>567.5</c:v>
                </c:pt>
                <c:pt idx="13795">
                  <c:v>549.1</c:v>
                </c:pt>
                <c:pt idx="13796">
                  <c:v>534</c:v>
                </c:pt>
                <c:pt idx="13797">
                  <c:v>548.79999999999995</c:v>
                </c:pt>
                <c:pt idx="13798">
                  <c:v>541.5</c:v>
                </c:pt>
                <c:pt idx="13799">
                  <c:v>540.29999999999995</c:v>
                </c:pt>
                <c:pt idx="13800">
                  <c:v>538.6</c:v>
                </c:pt>
                <c:pt idx="13801">
                  <c:v>534.9</c:v>
                </c:pt>
                <c:pt idx="13802">
                  <c:v>536</c:v>
                </c:pt>
                <c:pt idx="13803">
                  <c:v>537.6</c:v>
                </c:pt>
                <c:pt idx="13804">
                  <c:v>537.6</c:v>
                </c:pt>
                <c:pt idx="13805">
                  <c:v>529.6</c:v>
                </c:pt>
                <c:pt idx="13806">
                  <c:v>522.70000000000005</c:v>
                </c:pt>
                <c:pt idx="13807">
                  <c:v>542.5</c:v>
                </c:pt>
                <c:pt idx="13808">
                  <c:v>558.9</c:v>
                </c:pt>
                <c:pt idx="13809">
                  <c:v>561.20000000000005</c:v>
                </c:pt>
                <c:pt idx="13810">
                  <c:v>560.70000000000005</c:v>
                </c:pt>
                <c:pt idx="13811">
                  <c:v>560.6</c:v>
                </c:pt>
                <c:pt idx="13812">
                  <c:v>555.79999999999995</c:v>
                </c:pt>
                <c:pt idx="13813">
                  <c:v>545.4</c:v>
                </c:pt>
                <c:pt idx="13814">
                  <c:v>553.20000000000005</c:v>
                </c:pt>
                <c:pt idx="13815">
                  <c:v>540.1</c:v>
                </c:pt>
                <c:pt idx="13816">
                  <c:v>534.1</c:v>
                </c:pt>
                <c:pt idx="13817">
                  <c:v>523.1</c:v>
                </c:pt>
                <c:pt idx="13818">
                  <c:v>538.6</c:v>
                </c:pt>
                <c:pt idx="13819">
                  <c:v>539.20000000000005</c:v>
                </c:pt>
                <c:pt idx="13820">
                  <c:v>539.6</c:v>
                </c:pt>
                <c:pt idx="13821">
                  <c:v>547.70000000000005</c:v>
                </c:pt>
                <c:pt idx="13822">
                  <c:v>556.29999999999995</c:v>
                </c:pt>
                <c:pt idx="13823">
                  <c:v>563.20000000000005</c:v>
                </c:pt>
                <c:pt idx="13824">
                  <c:v>579.29999999999995</c:v>
                </c:pt>
                <c:pt idx="13825">
                  <c:v>578.4</c:v>
                </c:pt>
                <c:pt idx="13826">
                  <c:v>568.20000000000005</c:v>
                </c:pt>
                <c:pt idx="13827">
                  <c:v>552.1</c:v>
                </c:pt>
                <c:pt idx="13828">
                  <c:v>557.5</c:v>
                </c:pt>
                <c:pt idx="13829">
                  <c:v>561.70000000000005</c:v>
                </c:pt>
                <c:pt idx="13830">
                  <c:v>537.9</c:v>
                </c:pt>
                <c:pt idx="13831">
                  <c:v>543.70000000000005</c:v>
                </c:pt>
                <c:pt idx="13832">
                  <c:v>546.6</c:v>
                </c:pt>
                <c:pt idx="13833">
                  <c:v>544.79999999999995</c:v>
                </c:pt>
                <c:pt idx="13834">
                  <c:v>540.70000000000005</c:v>
                </c:pt>
                <c:pt idx="13835">
                  <c:v>535.6</c:v>
                </c:pt>
                <c:pt idx="13836">
                  <c:v>544.1</c:v>
                </c:pt>
                <c:pt idx="13837">
                  <c:v>560.79999999999995</c:v>
                </c:pt>
                <c:pt idx="13838">
                  <c:v>546.79999999999995</c:v>
                </c:pt>
                <c:pt idx="13839">
                  <c:v>571.29999999999995</c:v>
                </c:pt>
                <c:pt idx="13840">
                  <c:v>564.29999999999995</c:v>
                </c:pt>
                <c:pt idx="13841">
                  <c:v>561.29999999999995</c:v>
                </c:pt>
                <c:pt idx="13842">
                  <c:v>554.5</c:v>
                </c:pt>
                <c:pt idx="13843">
                  <c:v>542.5</c:v>
                </c:pt>
                <c:pt idx="13844">
                  <c:v>546.4</c:v>
                </c:pt>
                <c:pt idx="13845">
                  <c:v>548.6</c:v>
                </c:pt>
                <c:pt idx="13846">
                  <c:v>547.79999999999995</c:v>
                </c:pt>
                <c:pt idx="13847">
                  <c:v>545</c:v>
                </c:pt>
                <c:pt idx="13848">
                  <c:v>539.5</c:v>
                </c:pt>
                <c:pt idx="13849">
                  <c:v>545.70000000000005</c:v>
                </c:pt>
                <c:pt idx="13850">
                  <c:v>566.79999999999995</c:v>
                </c:pt>
                <c:pt idx="13851">
                  <c:v>567.70000000000005</c:v>
                </c:pt>
                <c:pt idx="13852">
                  <c:v>578</c:v>
                </c:pt>
                <c:pt idx="13853">
                  <c:v>561.1</c:v>
                </c:pt>
                <c:pt idx="13854">
                  <c:v>577.6</c:v>
                </c:pt>
                <c:pt idx="13855">
                  <c:v>561.4</c:v>
                </c:pt>
                <c:pt idx="13856">
                  <c:v>562.5</c:v>
                </c:pt>
                <c:pt idx="13857">
                  <c:v>555.29999999999995</c:v>
                </c:pt>
                <c:pt idx="13858">
                  <c:v>557.79999999999995</c:v>
                </c:pt>
                <c:pt idx="13859">
                  <c:v>556.5</c:v>
                </c:pt>
                <c:pt idx="13860">
                  <c:v>532.5</c:v>
                </c:pt>
                <c:pt idx="13861">
                  <c:v>551.5</c:v>
                </c:pt>
                <c:pt idx="13862">
                  <c:v>551.5</c:v>
                </c:pt>
                <c:pt idx="13863">
                  <c:v>548</c:v>
                </c:pt>
                <c:pt idx="13864">
                  <c:v>547.79999999999995</c:v>
                </c:pt>
                <c:pt idx="13865">
                  <c:v>534.9</c:v>
                </c:pt>
                <c:pt idx="13866">
                  <c:v>551.79999999999995</c:v>
                </c:pt>
                <c:pt idx="13867">
                  <c:v>559.70000000000005</c:v>
                </c:pt>
                <c:pt idx="13868">
                  <c:v>539.1</c:v>
                </c:pt>
                <c:pt idx="13869">
                  <c:v>555.79999999999995</c:v>
                </c:pt>
                <c:pt idx="13870">
                  <c:v>544.29999999999995</c:v>
                </c:pt>
                <c:pt idx="13871">
                  <c:v>550.29999999999995</c:v>
                </c:pt>
                <c:pt idx="13872">
                  <c:v>550.29999999999995</c:v>
                </c:pt>
                <c:pt idx="13873">
                  <c:v>546.5</c:v>
                </c:pt>
                <c:pt idx="13874">
                  <c:v>546.5</c:v>
                </c:pt>
                <c:pt idx="13875">
                  <c:v>541.9</c:v>
                </c:pt>
                <c:pt idx="13876">
                  <c:v>550.6</c:v>
                </c:pt>
                <c:pt idx="13877">
                  <c:v>543.4</c:v>
                </c:pt>
                <c:pt idx="13878">
                  <c:v>571</c:v>
                </c:pt>
                <c:pt idx="13879">
                  <c:v>576.29999999999995</c:v>
                </c:pt>
                <c:pt idx="13880">
                  <c:v>579.29999999999995</c:v>
                </c:pt>
                <c:pt idx="13881">
                  <c:v>573.79999999999995</c:v>
                </c:pt>
                <c:pt idx="13882">
                  <c:v>576.79999999999995</c:v>
                </c:pt>
                <c:pt idx="13883">
                  <c:v>572.5</c:v>
                </c:pt>
                <c:pt idx="13884">
                  <c:v>560.20000000000005</c:v>
                </c:pt>
                <c:pt idx="13885">
                  <c:v>558.5</c:v>
                </c:pt>
                <c:pt idx="13886">
                  <c:v>573</c:v>
                </c:pt>
                <c:pt idx="13887">
                  <c:v>560</c:v>
                </c:pt>
                <c:pt idx="13888">
                  <c:v>582.79999999999995</c:v>
                </c:pt>
                <c:pt idx="13889">
                  <c:v>582.79999999999995</c:v>
                </c:pt>
                <c:pt idx="13890">
                  <c:v>568</c:v>
                </c:pt>
                <c:pt idx="13891">
                  <c:v>570.4</c:v>
                </c:pt>
                <c:pt idx="13892">
                  <c:v>579.5</c:v>
                </c:pt>
                <c:pt idx="13893">
                  <c:v>583.6</c:v>
                </c:pt>
                <c:pt idx="13894">
                  <c:v>574.79999999999995</c:v>
                </c:pt>
                <c:pt idx="13895">
                  <c:v>551.4</c:v>
                </c:pt>
                <c:pt idx="13896">
                  <c:v>560.6</c:v>
                </c:pt>
                <c:pt idx="13897">
                  <c:v>555.6</c:v>
                </c:pt>
                <c:pt idx="13898">
                  <c:v>551.6</c:v>
                </c:pt>
                <c:pt idx="13899">
                  <c:v>552</c:v>
                </c:pt>
                <c:pt idx="13900">
                  <c:v>547.1</c:v>
                </c:pt>
                <c:pt idx="13901">
                  <c:v>549</c:v>
                </c:pt>
                <c:pt idx="13902">
                  <c:v>558.29999999999995</c:v>
                </c:pt>
                <c:pt idx="13903">
                  <c:v>560.20000000000005</c:v>
                </c:pt>
                <c:pt idx="13904">
                  <c:v>558.5</c:v>
                </c:pt>
                <c:pt idx="13905">
                  <c:v>563.5</c:v>
                </c:pt>
                <c:pt idx="13906">
                  <c:v>563.70000000000005</c:v>
                </c:pt>
                <c:pt idx="13907">
                  <c:v>566</c:v>
                </c:pt>
                <c:pt idx="13908">
                  <c:v>561.5</c:v>
                </c:pt>
                <c:pt idx="13909">
                  <c:v>552.79999999999995</c:v>
                </c:pt>
                <c:pt idx="13910">
                  <c:v>570.79999999999995</c:v>
                </c:pt>
                <c:pt idx="13911">
                  <c:v>566.5</c:v>
                </c:pt>
                <c:pt idx="13912">
                  <c:v>557</c:v>
                </c:pt>
                <c:pt idx="13913">
                  <c:v>553.20000000000005</c:v>
                </c:pt>
                <c:pt idx="13914">
                  <c:v>555.79999999999995</c:v>
                </c:pt>
                <c:pt idx="13915">
                  <c:v>570.20000000000005</c:v>
                </c:pt>
                <c:pt idx="13916">
                  <c:v>564.9</c:v>
                </c:pt>
                <c:pt idx="13917">
                  <c:v>551.6</c:v>
                </c:pt>
                <c:pt idx="13918">
                  <c:v>551.9</c:v>
                </c:pt>
                <c:pt idx="13919">
                  <c:v>558.9</c:v>
                </c:pt>
                <c:pt idx="13920">
                  <c:v>552.1</c:v>
                </c:pt>
                <c:pt idx="13921">
                  <c:v>540.29999999999995</c:v>
                </c:pt>
                <c:pt idx="13922">
                  <c:v>542.70000000000005</c:v>
                </c:pt>
                <c:pt idx="13923">
                  <c:v>540.6</c:v>
                </c:pt>
                <c:pt idx="13924">
                  <c:v>536.70000000000005</c:v>
                </c:pt>
                <c:pt idx="13925">
                  <c:v>538.1</c:v>
                </c:pt>
                <c:pt idx="13926">
                  <c:v>535.4</c:v>
                </c:pt>
                <c:pt idx="13927">
                  <c:v>536.4</c:v>
                </c:pt>
                <c:pt idx="13928">
                  <c:v>535.9</c:v>
                </c:pt>
                <c:pt idx="13929">
                  <c:v>538.70000000000005</c:v>
                </c:pt>
                <c:pt idx="13930">
                  <c:v>533.79999999999995</c:v>
                </c:pt>
                <c:pt idx="13931">
                  <c:v>536.4</c:v>
                </c:pt>
                <c:pt idx="13932">
                  <c:v>525.29999999999995</c:v>
                </c:pt>
                <c:pt idx="13933">
                  <c:v>537.20000000000005</c:v>
                </c:pt>
                <c:pt idx="13934">
                  <c:v>532.29999999999995</c:v>
                </c:pt>
                <c:pt idx="13935">
                  <c:v>535.70000000000005</c:v>
                </c:pt>
                <c:pt idx="13936">
                  <c:v>553.70000000000005</c:v>
                </c:pt>
                <c:pt idx="13937">
                  <c:v>558.70000000000005</c:v>
                </c:pt>
                <c:pt idx="13938">
                  <c:v>541.29999999999995</c:v>
                </c:pt>
                <c:pt idx="13939">
                  <c:v>543.9</c:v>
                </c:pt>
                <c:pt idx="13940">
                  <c:v>558.9</c:v>
                </c:pt>
                <c:pt idx="13941">
                  <c:v>556.9</c:v>
                </c:pt>
                <c:pt idx="13942">
                  <c:v>551.5</c:v>
                </c:pt>
                <c:pt idx="13943">
                  <c:v>540.5</c:v>
                </c:pt>
                <c:pt idx="13944">
                  <c:v>538</c:v>
                </c:pt>
                <c:pt idx="13945">
                  <c:v>519.9</c:v>
                </c:pt>
                <c:pt idx="13946">
                  <c:v>532.29999999999995</c:v>
                </c:pt>
                <c:pt idx="13947">
                  <c:v>534.5</c:v>
                </c:pt>
                <c:pt idx="13948">
                  <c:v>530.9</c:v>
                </c:pt>
                <c:pt idx="13949">
                  <c:v>525.20000000000005</c:v>
                </c:pt>
                <c:pt idx="13950">
                  <c:v>531.20000000000005</c:v>
                </c:pt>
                <c:pt idx="13951">
                  <c:v>524.5</c:v>
                </c:pt>
                <c:pt idx="13952">
                  <c:v>524.9</c:v>
                </c:pt>
                <c:pt idx="13953">
                  <c:v>535.79999999999995</c:v>
                </c:pt>
                <c:pt idx="13954">
                  <c:v>544.1</c:v>
                </c:pt>
                <c:pt idx="13955">
                  <c:v>550.20000000000005</c:v>
                </c:pt>
                <c:pt idx="13956">
                  <c:v>535.5</c:v>
                </c:pt>
                <c:pt idx="13957">
                  <c:v>546.6</c:v>
                </c:pt>
                <c:pt idx="13958">
                  <c:v>545.1</c:v>
                </c:pt>
                <c:pt idx="13959">
                  <c:v>538.9</c:v>
                </c:pt>
                <c:pt idx="13960">
                  <c:v>523.79999999999995</c:v>
                </c:pt>
                <c:pt idx="13961">
                  <c:v>530.4</c:v>
                </c:pt>
                <c:pt idx="13962">
                  <c:v>541.9</c:v>
                </c:pt>
                <c:pt idx="13963">
                  <c:v>538.70000000000005</c:v>
                </c:pt>
                <c:pt idx="13964">
                  <c:v>546.4</c:v>
                </c:pt>
                <c:pt idx="13965">
                  <c:v>541.1</c:v>
                </c:pt>
                <c:pt idx="13966">
                  <c:v>539.79999999999995</c:v>
                </c:pt>
                <c:pt idx="13967">
                  <c:v>534.1</c:v>
                </c:pt>
                <c:pt idx="13968">
                  <c:v>520.79999999999995</c:v>
                </c:pt>
                <c:pt idx="13969">
                  <c:v>533.1</c:v>
                </c:pt>
                <c:pt idx="13970">
                  <c:v>530</c:v>
                </c:pt>
                <c:pt idx="13971">
                  <c:v>542.4</c:v>
                </c:pt>
                <c:pt idx="13972">
                  <c:v>552.6</c:v>
                </c:pt>
                <c:pt idx="13973">
                  <c:v>541.79999999999995</c:v>
                </c:pt>
                <c:pt idx="13974">
                  <c:v>540.6</c:v>
                </c:pt>
                <c:pt idx="13975">
                  <c:v>550.1</c:v>
                </c:pt>
                <c:pt idx="13976">
                  <c:v>544</c:v>
                </c:pt>
                <c:pt idx="13977">
                  <c:v>549.6</c:v>
                </c:pt>
                <c:pt idx="13978">
                  <c:v>543.6</c:v>
                </c:pt>
                <c:pt idx="13979">
                  <c:v>540.9</c:v>
                </c:pt>
                <c:pt idx="13980">
                  <c:v>539.20000000000005</c:v>
                </c:pt>
                <c:pt idx="13981">
                  <c:v>537.5</c:v>
                </c:pt>
                <c:pt idx="13982">
                  <c:v>533.4</c:v>
                </c:pt>
                <c:pt idx="13983">
                  <c:v>532.20000000000005</c:v>
                </c:pt>
                <c:pt idx="13984">
                  <c:v>526.20000000000005</c:v>
                </c:pt>
                <c:pt idx="13985">
                  <c:v>531.20000000000005</c:v>
                </c:pt>
                <c:pt idx="13986">
                  <c:v>525.79999999999995</c:v>
                </c:pt>
                <c:pt idx="13987">
                  <c:v>525.79999999999995</c:v>
                </c:pt>
                <c:pt idx="13988">
                  <c:v>524.9</c:v>
                </c:pt>
                <c:pt idx="13989">
                  <c:v>528.29999999999995</c:v>
                </c:pt>
                <c:pt idx="13990">
                  <c:v>533.9</c:v>
                </c:pt>
                <c:pt idx="13991">
                  <c:v>544.20000000000005</c:v>
                </c:pt>
                <c:pt idx="13992">
                  <c:v>541.70000000000005</c:v>
                </c:pt>
                <c:pt idx="13993">
                  <c:v>532.70000000000005</c:v>
                </c:pt>
                <c:pt idx="13994">
                  <c:v>538.29999999999995</c:v>
                </c:pt>
                <c:pt idx="13995">
                  <c:v>514.29999999999995</c:v>
                </c:pt>
                <c:pt idx="13996">
                  <c:v>530.79999999999995</c:v>
                </c:pt>
                <c:pt idx="13997">
                  <c:v>534</c:v>
                </c:pt>
                <c:pt idx="13998">
                  <c:v>509.5</c:v>
                </c:pt>
                <c:pt idx="13999">
                  <c:v>529.20000000000005</c:v>
                </c:pt>
                <c:pt idx="14000">
                  <c:v>533.9</c:v>
                </c:pt>
                <c:pt idx="14001">
                  <c:v>526</c:v>
                </c:pt>
                <c:pt idx="14002">
                  <c:v>535.29999999999995</c:v>
                </c:pt>
                <c:pt idx="14003">
                  <c:v>547.6</c:v>
                </c:pt>
                <c:pt idx="14004">
                  <c:v>553.20000000000005</c:v>
                </c:pt>
                <c:pt idx="14005">
                  <c:v>543.5</c:v>
                </c:pt>
                <c:pt idx="14006">
                  <c:v>558</c:v>
                </c:pt>
                <c:pt idx="14007">
                  <c:v>548.1</c:v>
                </c:pt>
                <c:pt idx="14008">
                  <c:v>548.4</c:v>
                </c:pt>
                <c:pt idx="14009">
                  <c:v>542.79999999999995</c:v>
                </c:pt>
                <c:pt idx="14010">
                  <c:v>542.6</c:v>
                </c:pt>
                <c:pt idx="14011">
                  <c:v>540.9</c:v>
                </c:pt>
                <c:pt idx="14012">
                  <c:v>531.6</c:v>
                </c:pt>
                <c:pt idx="14013">
                  <c:v>522.70000000000005</c:v>
                </c:pt>
                <c:pt idx="14014">
                  <c:v>523.70000000000005</c:v>
                </c:pt>
                <c:pt idx="14015">
                  <c:v>531.5</c:v>
                </c:pt>
                <c:pt idx="14016">
                  <c:v>518.1</c:v>
                </c:pt>
                <c:pt idx="14017">
                  <c:v>529.70000000000005</c:v>
                </c:pt>
                <c:pt idx="14018">
                  <c:v>528.6</c:v>
                </c:pt>
                <c:pt idx="14019">
                  <c:v>524.79999999999995</c:v>
                </c:pt>
                <c:pt idx="14020">
                  <c:v>535.20000000000005</c:v>
                </c:pt>
                <c:pt idx="14021">
                  <c:v>546.4</c:v>
                </c:pt>
                <c:pt idx="14022">
                  <c:v>554.79999999999995</c:v>
                </c:pt>
                <c:pt idx="14023">
                  <c:v>556.6</c:v>
                </c:pt>
                <c:pt idx="14024">
                  <c:v>553.5</c:v>
                </c:pt>
                <c:pt idx="14025">
                  <c:v>545.1</c:v>
                </c:pt>
                <c:pt idx="14026">
                  <c:v>534.79999999999995</c:v>
                </c:pt>
                <c:pt idx="14027">
                  <c:v>540.1</c:v>
                </c:pt>
                <c:pt idx="14028">
                  <c:v>529</c:v>
                </c:pt>
                <c:pt idx="14029">
                  <c:v>536.79999999999995</c:v>
                </c:pt>
                <c:pt idx="14030">
                  <c:v>538.20000000000005</c:v>
                </c:pt>
                <c:pt idx="14031">
                  <c:v>537.9</c:v>
                </c:pt>
                <c:pt idx="14032">
                  <c:v>534</c:v>
                </c:pt>
                <c:pt idx="14033">
                  <c:v>531.79999999999995</c:v>
                </c:pt>
                <c:pt idx="14034">
                  <c:v>524.29999999999995</c:v>
                </c:pt>
                <c:pt idx="14035">
                  <c:v>521.70000000000005</c:v>
                </c:pt>
                <c:pt idx="14036">
                  <c:v>536</c:v>
                </c:pt>
                <c:pt idx="14037">
                  <c:v>549.4</c:v>
                </c:pt>
                <c:pt idx="14038">
                  <c:v>551</c:v>
                </c:pt>
                <c:pt idx="14039">
                  <c:v>555.6</c:v>
                </c:pt>
                <c:pt idx="14040">
                  <c:v>550.20000000000005</c:v>
                </c:pt>
                <c:pt idx="14041">
                  <c:v>536.79999999999995</c:v>
                </c:pt>
                <c:pt idx="14042">
                  <c:v>536.4</c:v>
                </c:pt>
                <c:pt idx="14043">
                  <c:v>545.1</c:v>
                </c:pt>
                <c:pt idx="14044">
                  <c:v>542.4</c:v>
                </c:pt>
                <c:pt idx="14045">
                  <c:v>541.6</c:v>
                </c:pt>
                <c:pt idx="14046">
                  <c:v>541.9</c:v>
                </c:pt>
                <c:pt idx="14047">
                  <c:v>538.5</c:v>
                </c:pt>
                <c:pt idx="14048">
                  <c:v>535</c:v>
                </c:pt>
                <c:pt idx="14049">
                  <c:v>535.4</c:v>
                </c:pt>
                <c:pt idx="14050">
                  <c:v>538.79999999999995</c:v>
                </c:pt>
                <c:pt idx="14051">
                  <c:v>546.70000000000005</c:v>
                </c:pt>
                <c:pt idx="14052">
                  <c:v>554.1</c:v>
                </c:pt>
                <c:pt idx="14053">
                  <c:v>545.20000000000005</c:v>
                </c:pt>
                <c:pt idx="14054">
                  <c:v>548.20000000000005</c:v>
                </c:pt>
                <c:pt idx="14055">
                  <c:v>547.29999999999995</c:v>
                </c:pt>
                <c:pt idx="14056">
                  <c:v>545.4</c:v>
                </c:pt>
                <c:pt idx="14057">
                  <c:v>538.29999999999995</c:v>
                </c:pt>
                <c:pt idx="14058">
                  <c:v>540.9</c:v>
                </c:pt>
                <c:pt idx="14059">
                  <c:v>538.6</c:v>
                </c:pt>
                <c:pt idx="14060">
                  <c:v>541.29999999999995</c:v>
                </c:pt>
                <c:pt idx="14061">
                  <c:v>525.29999999999995</c:v>
                </c:pt>
                <c:pt idx="14062">
                  <c:v>540</c:v>
                </c:pt>
                <c:pt idx="14063">
                  <c:v>545.20000000000005</c:v>
                </c:pt>
                <c:pt idx="14064">
                  <c:v>553.5</c:v>
                </c:pt>
                <c:pt idx="14065">
                  <c:v>562</c:v>
                </c:pt>
                <c:pt idx="14066">
                  <c:v>565.1</c:v>
                </c:pt>
                <c:pt idx="14067">
                  <c:v>552.9</c:v>
                </c:pt>
                <c:pt idx="14068">
                  <c:v>546</c:v>
                </c:pt>
                <c:pt idx="14069">
                  <c:v>547.6</c:v>
                </c:pt>
                <c:pt idx="14070">
                  <c:v>552.1</c:v>
                </c:pt>
                <c:pt idx="14071">
                  <c:v>551.4</c:v>
                </c:pt>
                <c:pt idx="14072">
                  <c:v>538.4</c:v>
                </c:pt>
                <c:pt idx="14073">
                  <c:v>552.20000000000005</c:v>
                </c:pt>
                <c:pt idx="14074">
                  <c:v>544.20000000000005</c:v>
                </c:pt>
                <c:pt idx="14075">
                  <c:v>545.79999999999995</c:v>
                </c:pt>
                <c:pt idx="14076">
                  <c:v>543.1</c:v>
                </c:pt>
                <c:pt idx="14077">
                  <c:v>542.70000000000005</c:v>
                </c:pt>
                <c:pt idx="14078">
                  <c:v>547.1</c:v>
                </c:pt>
                <c:pt idx="14079">
                  <c:v>548.5</c:v>
                </c:pt>
                <c:pt idx="14080">
                  <c:v>551.29999999999995</c:v>
                </c:pt>
                <c:pt idx="14081">
                  <c:v>555.20000000000005</c:v>
                </c:pt>
                <c:pt idx="14082">
                  <c:v>560.9</c:v>
                </c:pt>
                <c:pt idx="14083">
                  <c:v>567.9</c:v>
                </c:pt>
                <c:pt idx="14084">
                  <c:v>570.1</c:v>
                </c:pt>
                <c:pt idx="14085">
                  <c:v>567.4</c:v>
                </c:pt>
                <c:pt idx="14086">
                  <c:v>572.9</c:v>
                </c:pt>
                <c:pt idx="14087">
                  <c:v>567.9</c:v>
                </c:pt>
                <c:pt idx="14088">
                  <c:v>562.1</c:v>
                </c:pt>
                <c:pt idx="14089">
                  <c:v>562.6</c:v>
                </c:pt>
                <c:pt idx="14090">
                  <c:v>553.4</c:v>
                </c:pt>
                <c:pt idx="14091">
                  <c:v>571</c:v>
                </c:pt>
                <c:pt idx="14092">
                  <c:v>571.9</c:v>
                </c:pt>
                <c:pt idx="14093">
                  <c:v>570.5</c:v>
                </c:pt>
                <c:pt idx="14094">
                  <c:v>561.20000000000005</c:v>
                </c:pt>
                <c:pt idx="14095">
                  <c:v>559.79999999999995</c:v>
                </c:pt>
                <c:pt idx="14096">
                  <c:v>564.79999999999995</c:v>
                </c:pt>
                <c:pt idx="14097">
                  <c:v>558</c:v>
                </c:pt>
                <c:pt idx="14098">
                  <c:v>550.1</c:v>
                </c:pt>
                <c:pt idx="14099">
                  <c:v>552.9</c:v>
                </c:pt>
                <c:pt idx="14100">
                  <c:v>548.6</c:v>
                </c:pt>
                <c:pt idx="14101">
                  <c:v>537</c:v>
                </c:pt>
                <c:pt idx="14102">
                  <c:v>531.79999999999995</c:v>
                </c:pt>
                <c:pt idx="14103">
                  <c:v>534</c:v>
                </c:pt>
                <c:pt idx="14104">
                  <c:v>527.29999999999995</c:v>
                </c:pt>
                <c:pt idx="14105">
                  <c:v>540.70000000000005</c:v>
                </c:pt>
                <c:pt idx="14106">
                  <c:v>548.29999999999995</c:v>
                </c:pt>
                <c:pt idx="14107">
                  <c:v>548.79999999999995</c:v>
                </c:pt>
                <c:pt idx="14108">
                  <c:v>543.70000000000005</c:v>
                </c:pt>
                <c:pt idx="14109">
                  <c:v>550</c:v>
                </c:pt>
                <c:pt idx="14110">
                  <c:v>561.70000000000005</c:v>
                </c:pt>
                <c:pt idx="14111">
                  <c:v>564.29999999999995</c:v>
                </c:pt>
                <c:pt idx="14112">
                  <c:v>560.6</c:v>
                </c:pt>
                <c:pt idx="14113">
                  <c:v>557</c:v>
                </c:pt>
                <c:pt idx="14114">
                  <c:v>552.4</c:v>
                </c:pt>
                <c:pt idx="14115">
                  <c:v>553.6</c:v>
                </c:pt>
                <c:pt idx="14116">
                  <c:v>554.20000000000005</c:v>
                </c:pt>
                <c:pt idx="14117">
                  <c:v>550.4</c:v>
                </c:pt>
                <c:pt idx="14118">
                  <c:v>541.29999999999995</c:v>
                </c:pt>
                <c:pt idx="14119">
                  <c:v>541.29999999999995</c:v>
                </c:pt>
                <c:pt idx="14120">
                  <c:v>520</c:v>
                </c:pt>
                <c:pt idx="14121">
                  <c:v>537.9</c:v>
                </c:pt>
                <c:pt idx="14122">
                  <c:v>532.29999999999995</c:v>
                </c:pt>
                <c:pt idx="14123">
                  <c:v>509.3</c:v>
                </c:pt>
                <c:pt idx="14124">
                  <c:v>529.79999999999995</c:v>
                </c:pt>
                <c:pt idx="14125">
                  <c:v>529.20000000000005</c:v>
                </c:pt>
                <c:pt idx="14126">
                  <c:v>525.29999999999995</c:v>
                </c:pt>
                <c:pt idx="14127">
                  <c:v>524</c:v>
                </c:pt>
                <c:pt idx="14128">
                  <c:v>522.20000000000005</c:v>
                </c:pt>
                <c:pt idx="14129">
                  <c:v>525.1</c:v>
                </c:pt>
                <c:pt idx="14130">
                  <c:v>509.3</c:v>
                </c:pt>
                <c:pt idx="14131">
                  <c:v>528.70000000000005</c:v>
                </c:pt>
                <c:pt idx="14132">
                  <c:v>539.79999999999995</c:v>
                </c:pt>
                <c:pt idx="14133">
                  <c:v>541</c:v>
                </c:pt>
                <c:pt idx="14134">
                  <c:v>537.5</c:v>
                </c:pt>
                <c:pt idx="14135">
                  <c:v>539.20000000000005</c:v>
                </c:pt>
                <c:pt idx="14136">
                  <c:v>528.79999999999995</c:v>
                </c:pt>
                <c:pt idx="14137">
                  <c:v>544.29999999999995</c:v>
                </c:pt>
                <c:pt idx="14138">
                  <c:v>530.4</c:v>
                </c:pt>
                <c:pt idx="14139">
                  <c:v>537.4</c:v>
                </c:pt>
                <c:pt idx="14140">
                  <c:v>531.1</c:v>
                </c:pt>
                <c:pt idx="14141">
                  <c:v>532.29999999999995</c:v>
                </c:pt>
                <c:pt idx="14142">
                  <c:v>525.5</c:v>
                </c:pt>
                <c:pt idx="14143">
                  <c:v>515.20000000000005</c:v>
                </c:pt>
                <c:pt idx="14144">
                  <c:v>523</c:v>
                </c:pt>
                <c:pt idx="14145">
                  <c:v>517.1</c:v>
                </c:pt>
                <c:pt idx="14146">
                  <c:v>509.1</c:v>
                </c:pt>
                <c:pt idx="14147">
                  <c:v>518</c:v>
                </c:pt>
                <c:pt idx="14148">
                  <c:v>521</c:v>
                </c:pt>
                <c:pt idx="14149">
                  <c:v>518.70000000000005</c:v>
                </c:pt>
                <c:pt idx="14150">
                  <c:v>519.4</c:v>
                </c:pt>
                <c:pt idx="14151">
                  <c:v>516.6</c:v>
                </c:pt>
                <c:pt idx="14152">
                  <c:v>523.4</c:v>
                </c:pt>
                <c:pt idx="14153">
                  <c:v>516.1</c:v>
                </c:pt>
                <c:pt idx="14154">
                  <c:v>524.5</c:v>
                </c:pt>
                <c:pt idx="14155">
                  <c:v>531.9</c:v>
                </c:pt>
                <c:pt idx="14156">
                  <c:v>541.79999999999995</c:v>
                </c:pt>
                <c:pt idx="14157">
                  <c:v>543.6</c:v>
                </c:pt>
                <c:pt idx="14158">
                  <c:v>543</c:v>
                </c:pt>
                <c:pt idx="14159">
                  <c:v>540.9</c:v>
                </c:pt>
                <c:pt idx="14160">
                  <c:v>538</c:v>
                </c:pt>
                <c:pt idx="14161">
                  <c:v>531.1</c:v>
                </c:pt>
                <c:pt idx="14162">
                  <c:v>525.6</c:v>
                </c:pt>
                <c:pt idx="14163">
                  <c:v>514.6</c:v>
                </c:pt>
                <c:pt idx="14164">
                  <c:v>517.9</c:v>
                </c:pt>
                <c:pt idx="14165">
                  <c:v>523.20000000000005</c:v>
                </c:pt>
                <c:pt idx="14166">
                  <c:v>509.3</c:v>
                </c:pt>
                <c:pt idx="14167">
                  <c:v>525.79999999999995</c:v>
                </c:pt>
                <c:pt idx="14168">
                  <c:v>522.4</c:v>
                </c:pt>
                <c:pt idx="14169">
                  <c:v>506.1</c:v>
                </c:pt>
                <c:pt idx="14170">
                  <c:v>516.1</c:v>
                </c:pt>
                <c:pt idx="14171">
                  <c:v>517.9</c:v>
                </c:pt>
                <c:pt idx="14172">
                  <c:v>514.5</c:v>
                </c:pt>
                <c:pt idx="14173">
                  <c:v>517</c:v>
                </c:pt>
                <c:pt idx="14174">
                  <c:v>538.5</c:v>
                </c:pt>
                <c:pt idx="14175">
                  <c:v>543.4</c:v>
                </c:pt>
                <c:pt idx="14176">
                  <c:v>546</c:v>
                </c:pt>
                <c:pt idx="14177">
                  <c:v>542.1</c:v>
                </c:pt>
                <c:pt idx="14178">
                  <c:v>527.70000000000005</c:v>
                </c:pt>
                <c:pt idx="14179">
                  <c:v>532.29999999999995</c:v>
                </c:pt>
                <c:pt idx="14180">
                  <c:v>524.20000000000005</c:v>
                </c:pt>
                <c:pt idx="14181">
                  <c:v>532.9</c:v>
                </c:pt>
                <c:pt idx="14182">
                  <c:v>524.4</c:v>
                </c:pt>
                <c:pt idx="14183">
                  <c:v>519.9</c:v>
                </c:pt>
                <c:pt idx="14184">
                  <c:v>524.20000000000005</c:v>
                </c:pt>
                <c:pt idx="14185">
                  <c:v>517.1</c:v>
                </c:pt>
                <c:pt idx="14186">
                  <c:v>521.5</c:v>
                </c:pt>
                <c:pt idx="14187">
                  <c:v>518.5</c:v>
                </c:pt>
                <c:pt idx="14188">
                  <c:v>519.6</c:v>
                </c:pt>
                <c:pt idx="14189">
                  <c:v>522.70000000000005</c:v>
                </c:pt>
                <c:pt idx="14190">
                  <c:v>507.2</c:v>
                </c:pt>
                <c:pt idx="14191">
                  <c:v>522.6</c:v>
                </c:pt>
                <c:pt idx="14192">
                  <c:v>538.6</c:v>
                </c:pt>
                <c:pt idx="14193">
                  <c:v>538</c:v>
                </c:pt>
                <c:pt idx="14194">
                  <c:v>532.29999999999995</c:v>
                </c:pt>
                <c:pt idx="14195">
                  <c:v>531</c:v>
                </c:pt>
                <c:pt idx="14196">
                  <c:v>526.6</c:v>
                </c:pt>
                <c:pt idx="14197">
                  <c:v>516.5</c:v>
                </c:pt>
                <c:pt idx="14198">
                  <c:v>509.4</c:v>
                </c:pt>
                <c:pt idx="14199">
                  <c:v>523.70000000000005</c:v>
                </c:pt>
                <c:pt idx="14200">
                  <c:v>523.1</c:v>
                </c:pt>
                <c:pt idx="14201">
                  <c:v>524.6</c:v>
                </c:pt>
                <c:pt idx="14202">
                  <c:v>525</c:v>
                </c:pt>
                <c:pt idx="14203">
                  <c:v>533.5</c:v>
                </c:pt>
                <c:pt idx="14204">
                  <c:v>522</c:v>
                </c:pt>
                <c:pt idx="14205">
                  <c:v>529.79999999999995</c:v>
                </c:pt>
                <c:pt idx="14206">
                  <c:v>547.6</c:v>
                </c:pt>
                <c:pt idx="14207">
                  <c:v>546</c:v>
                </c:pt>
                <c:pt idx="14208">
                  <c:v>538</c:v>
                </c:pt>
                <c:pt idx="14209">
                  <c:v>534.9</c:v>
                </c:pt>
                <c:pt idx="14210">
                  <c:v>525.6</c:v>
                </c:pt>
                <c:pt idx="14211">
                  <c:v>529.20000000000005</c:v>
                </c:pt>
                <c:pt idx="14212">
                  <c:v>518.1</c:v>
                </c:pt>
                <c:pt idx="14213">
                  <c:v>527.70000000000005</c:v>
                </c:pt>
                <c:pt idx="14214">
                  <c:v>520.4</c:v>
                </c:pt>
                <c:pt idx="14215">
                  <c:v>519.29999999999995</c:v>
                </c:pt>
                <c:pt idx="14216">
                  <c:v>528</c:v>
                </c:pt>
                <c:pt idx="14217">
                  <c:v>534.1</c:v>
                </c:pt>
                <c:pt idx="14218">
                  <c:v>534.79999999999995</c:v>
                </c:pt>
                <c:pt idx="14219">
                  <c:v>551.79999999999995</c:v>
                </c:pt>
                <c:pt idx="14220">
                  <c:v>549.70000000000005</c:v>
                </c:pt>
                <c:pt idx="14221">
                  <c:v>557.29999999999995</c:v>
                </c:pt>
                <c:pt idx="14222">
                  <c:v>556.4</c:v>
                </c:pt>
                <c:pt idx="14223">
                  <c:v>540.6</c:v>
                </c:pt>
                <c:pt idx="14224">
                  <c:v>541.1</c:v>
                </c:pt>
                <c:pt idx="14225">
                  <c:v>537.29999999999995</c:v>
                </c:pt>
                <c:pt idx="14226">
                  <c:v>542.4</c:v>
                </c:pt>
                <c:pt idx="14227">
                  <c:v>540.5</c:v>
                </c:pt>
                <c:pt idx="14228">
                  <c:v>529.29999999999995</c:v>
                </c:pt>
                <c:pt idx="14229">
                  <c:v>532.29999999999995</c:v>
                </c:pt>
                <c:pt idx="14230">
                  <c:v>533.1</c:v>
                </c:pt>
                <c:pt idx="14231">
                  <c:v>531.70000000000005</c:v>
                </c:pt>
                <c:pt idx="14232">
                  <c:v>529.79999999999995</c:v>
                </c:pt>
                <c:pt idx="14233">
                  <c:v>528.4</c:v>
                </c:pt>
                <c:pt idx="14234">
                  <c:v>530.70000000000005</c:v>
                </c:pt>
                <c:pt idx="14235">
                  <c:v>522.29999999999995</c:v>
                </c:pt>
                <c:pt idx="14236">
                  <c:v>528.29999999999995</c:v>
                </c:pt>
                <c:pt idx="14237">
                  <c:v>533.9</c:v>
                </c:pt>
                <c:pt idx="14238">
                  <c:v>546.1</c:v>
                </c:pt>
                <c:pt idx="14239">
                  <c:v>550.79999999999995</c:v>
                </c:pt>
                <c:pt idx="14240">
                  <c:v>546.9</c:v>
                </c:pt>
                <c:pt idx="14241">
                  <c:v>545.9</c:v>
                </c:pt>
                <c:pt idx="14242">
                  <c:v>543.79999999999995</c:v>
                </c:pt>
                <c:pt idx="14243">
                  <c:v>538</c:v>
                </c:pt>
                <c:pt idx="14244">
                  <c:v>532.79999999999995</c:v>
                </c:pt>
                <c:pt idx="14245">
                  <c:v>522.70000000000005</c:v>
                </c:pt>
                <c:pt idx="14246">
                  <c:v>535.4</c:v>
                </c:pt>
                <c:pt idx="14247">
                  <c:v>527</c:v>
                </c:pt>
                <c:pt idx="14248">
                  <c:v>530.1</c:v>
                </c:pt>
                <c:pt idx="14249">
                  <c:v>532.20000000000005</c:v>
                </c:pt>
                <c:pt idx="14250">
                  <c:v>541.4</c:v>
                </c:pt>
                <c:pt idx="14251">
                  <c:v>544.1</c:v>
                </c:pt>
                <c:pt idx="14252">
                  <c:v>557.4</c:v>
                </c:pt>
                <c:pt idx="14253">
                  <c:v>557.6</c:v>
                </c:pt>
                <c:pt idx="14254">
                  <c:v>562.1</c:v>
                </c:pt>
                <c:pt idx="14255">
                  <c:v>563.5</c:v>
                </c:pt>
                <c:pt idx="14256">
                  <c:v>552.70000000000005</c:v>
                </c:pt>
                <c:pt idx="14257">
                  <c:v>551</c:v>
                </c:pt>
                <c:pt idx="14258">
                  <c:v>547.29999999999995</c:v>
                </c:pt>
                <c:pt idx="14259">
                  <c:v>536.29999999999995</c:v>
                </c:pt>
                <c:pt idx="14260">
                  <c:v>552.6</c:v>
                </c:pt>
                <c:pt idx="14261">
                  <c:v>562.20000000000005</c:v>
                </c:pt>
                <c:pt idx="14262">
                  <c:v>564.5</c:v>
                </c:pt>
                <c:pt idx="14263">
                  <c:v>563.6</c:v>
                </c:pt>
                <c:pt idx="14264">
                  <c:v>568.29999999999995</c:v>
                </c:pt>
                <c:pt idx="14265">
                  <c:v>573</c:v>
                </c:pt>
                <c:pt idx="14266">
                  <c:v>574.5</c:v>
                </c:pt>
                <c:pt idx="14267">
                  <c:v>570.6</c:v>
                </c:pt>
                <c:pt idx="14268">
                  <c:v>559.4</c:v>
                </c:pt>
                <c:pt idx="14269">
                  <c:v>565.6</c:v>
                </c:pt>
                <c:pt idx="14270">
                  <c:v>546.20000000000005</c:v>
                </c:pt>
                <c:pt idx="14271">
                  <c:v>556.79999999999995</c:v>
                </c:pt>
                <c:pt idx="14272">
                  <c:v>558.1</c:v>
                </c:pt>
                <c:pt idx="14273">
                  <c:v>567.29999999999995</c:v>
                </c:pt>
                <c:pt idx="14274">
                  <c:v>567.6</c:v>
                </c:pt>
                <c:pt idx="14275">
                  <c:v>567.6</c:v>
                </c:pt>
                <c:pt idx="14276">
                  <c:v>551.6</c:v>
                </c:pt>
                <c:pt idx="14277">
                  <c:v>545.6</c:v>
                </c:pt>
                <c:pt idx="14278">
                  <c:v>543.79999999999995</c:v>
                </c:pt>
                <c:pt idx="14279">
                  <c:v>546</c:v>
                </c:pt>
                <c:pt idx="14280">
                  <c:v>538.6</c:v>
                </c:pt>
                <c:pt idx="14281">
                  <c:v>529.1</c:v>
                </c:pt>
                <c:pt idx="14282">
                  <c:v>533.79999999999995</c:v>
                </c:pt>
                <c:pt idx="14283">
                  <c:v>524.6</c:v>
                </c:pt>
                <c:pt idx="14284">
                  <c:v>535.70000000000005</c:v>
                </c:pt>
                <c:pt idx="14285">
                  <c:v>540.1</c:v>
                </c:pt>
                <c:pt idx="14286">
                  <c:v>539</c:v>
                </c:pt>
                <c:pt idx="14287">
                  <c:v>541.1</c:v>
                </c:pt>
                <c:pt idx="14288">
                  <c:v>543.29999999999995</c:v>
                </c:pt>
                <c:pt idx="14289">
                  <c:v>546.29999999999995</c:v>
                </c:pt>
                <c:pt idx="14290">
                  <c:v>544.29999999999995</c:v>
                </c:pt>
                <c:pt idx="14291">
                  <c:v>543.1</c:v>
                </c:pt>
                <c:pt idx="14292">
                  <c:v>545.1</c:v>
                </c:pt>
                <c:pt idx="14293">
                  <c:v>542.79999999999995</c:v>
                </c:pt>
                <c:pt idx="14294">
                  <c:v>524</c:v>
                </c:pt>
                <c:pt idx="14295">
                  <c:v>533.20000000000005</c:v>
                </c:pt>
                <c:pt idx="14296">
                  <c:v>533.4</c:v>
                </c:pt>
                <c:pt idx="14297">
                  <c:v>544.20000000000005</c:v>
                </c:pt>
                <c:pt idx="14298">
                  <c:v>542.20000000000005</c:v>
                </c:pt>
                <c:pt idx="14299">
                  <c:v>548.29999999999995</c:v>
                </c:pt>
                <c:pt idx="14300">
                  <c:v>547.20000000000005</c:v>
                </c:pt>
                <c:pt idx="14301">
                  <c:v>565.1</c:v>
                </c:pt>
                <c:pt idx="14302">
                  <c:v>550.5</c:v>
                </c:pt>
                <c:pt idx="14303">
                  <c:v>551.6</c:v>
                </c:pt>
                <c:pt idx="14304">
                  <c:v>551</c:v>
                </c:pt>
                <c:pt idx="14305">
                  <c:v>545.20000000000005</c:v>
                </c:pt>
                <c:pt idx="14306">
                  <c:v>539</c:v>
                </c:pt>
                <c:pt idx="14307">
                  <c:v>547.1</c:v>
                </c:pt>
                <c:pt idx="14308">
                  <c:v>544.29999999999995</c:v>
                </c:pt>
                <c:pt idx="14309">
                  <c:v>535.29999999999995</c:v>
                </c:pt>
                <c:pt idx="14310">
                  <c:v>537.5</c:v>
                </c:pt>
                <c:pt idx="14311">
                  <c:v>539</c:v>
                </c:pt>
                <c:pt idx="14312">
                  <c:v>553.1</c:v>
                </c:pt>
                <c:pt idx="14313">
                  <c:v>562.1</c:v>
                </c:pt>
                <c:pt idx="14314">
                  <c:v>566.29999999999995</c:v>
                </c:pt>
                <c:pt idx="14315">
                  <c:v>567.20000000000005</c:v>
                </c:pt>
                <c:pt idx="14316">
                  <c:v>550.4</c:v>
                </c:pt>
                <c:pt idx="14317">
                  <c:v>551.5</c:v>
                </c:pt>
                <c:pt idx="14318">
                  <c:v>532.70000000000005</c:v>
                </c:pt>
                <c:pt idx="14319">
                  <c:v>553.20000000000005</c:v>
                </c:pt>
                <c:pt idx="14320">
                  <c:v>550.6</c:v>
                </c:pt>
                <c:pt idx="14321">
                  <c:v>546.4</c:v>
                </c:pt>
                <c:pt idx="14322">
                  <c:v>549.9</c:v>
                </c:pt>
                <c:pt idx="14323">
                  <c:v>547.5</c:v>
                </c:pt>
                <c:pt idx="14324">
                  <c:v>541.6</c:v>
                </c:pt>
                <c:pt idx="14325">
                  <c:v>543.79999999999995</c:v>
                </c:pt>
                <c:pt idx="14326">
                  <c:v>544</c:v>
                </c:pt>
                <c:pt idx="14327">
                  <c:v>547.9</c:v>
                </c:pt>
                <c:pt idx="14328">
                  <c:v>543.79999999999995</c:v>
                </c:pt>
                <c:pt idx="14329">
                  <c:v>540.79999999999995</c:v>
                </c:pt>
                <c:pt idx="14330">
                  <c:v>545.4</c:v>
                </c:pt>
                <c:pt idx="14331">
                  <c:v>529</c:v>
                </c:pt>
                <c:pt idx="14332">
                  <c:v>542.70000000000005</c:v>
                </c:pt>
                <c:pt idx="14333">
                  <c:v>542.70000000000005</c:v>
                </c:pt>
                <c:pt idx="14334">
                  <c:v>537.79999999999995</c:v>
                </c:pt>
                <c:pt idx="14335">
                  <c:v>538.4</c:v>
                </c:pt>
                <c:pt idx="14336">
                  <c:v>522.6</c:v>
                </c:pt>
                <c:pt idx="14337">
                  <c:v>550.29999999999995</c:v>
                </c:pt>
                <c:pt idx="14338">
                  <c:v>560</c:v>
                </c:pt>
                <c:pt idx="14339">
                  <c:v>566.6</c:v>
                </c:pt>
                <c:pt idx="14340">
                  <c:v>568</c:v>
                </c:pt>
                <c:pt idx="14341">
                  <c:v>563.29999999999995</c:v>
                </c:pt>
                <c:pt idx="14342">
                  <c:v>553.79999999999995</c:v>
                </c:pt>
                <c:pt idx="14343">
                  <c:v>547.9</c:v>
                </c:pt>
                <c:pt idx="14344">
                  <c:v>547.4</c:v>
                </c:pt>
                <c:pt idx="14345">
                  <c:v>537.79999999999995</c:v>
                </c:pt>
                <c:pt idx="14346">
                  <c:v>541.20000000000005</c:v>
                </c:pt>
                <c:pt idx="14347">
                  <c:v>545.70000000000005</c:v>
                </c:pt>
                <c:pt idx="14348">
                  <c:v>538</c:v>
                </c:pt>
                <c:pt idx="14349">
                  <c:v>543.4</c:v>
                </c:pt>
                <c:pt idx="14350">
                  <c:v>543.1</c:v>
                </c:pt>
                <c:pt idx="14351">
                  <c:v>541.79999999999995</c:v>
                </c:pt>
                <c:pt idx="14352">
                  <c:v>527.20000000000005</c:v>
                </c:pt>
                <c:pt idx="14353">
                  <c:v>560.1</c:v>
                </c:pt>
                <c:pt idx="14354">
                  <c:v>567.6</c:v>
                </c:pt>
                <c:pt idx="14355">
                  <c:v>565.29999999999995</c:v>
                </c:pt>
                <c:pt idx="14356">
                  <c:v>576</c:v>
                </c:pt>
                <c:pt idx="14357">
                  <c:v>572.5</c:v>
                </c:pt>
                <c:pt idx="14358">
                  <c:v>568.20000000000005</c:v>
                </c:pt>
                <c:pt idx="14359">
                  <c:v>559.79999999999995</c:v>
                </c:pt>
                <c:pt idx="14360">
                  <c:v>561.1</c:v>
                </c:pt>
                <c:pt idx="14361">
                  <c:v>557.70000000000005</c:v>
                </c:pt>
                <c:pt idx="14362">
                  <c:v>552.5</c:v>
                </c:pt>
                <c:pt idx="14363">
                  <c:v>548.29999999999995</c:v>
                </c:pt>
                <c:pt idx="14364">
                  <c:v>545.9</c:v>
                </c:pt>
                <c:pt idx="14365">
                  <c:v>542.5</c:v>
                </c:pt>
                <c:pt idx="14366">
                  <c:v>545.9</c:v>
                </c:pt>
                <c:pt idx="14367">
                  <c:v>541.6</c:v>
                </c:pt>
                <c:pt idx="14368">
                  <c:v>538.6</c:v>
                </c:pt>
                <c:pt idx="14369">
                  <c:v>542.20000000000005</c:v>
                </c:pt>
                <c:pt idx="14370">
                  <c:v>555.6</c:v>
                </c:pt>
                <c:pt idx="14371">
                  <c:v>559.79999999999995</c:v>
                </c:pt>
                <c:pt idx="14372">
                  <c:v>561.9</c:v>
                </c:pt>
                <c:pt idx="14373">
                  <c:v>549.29999999999995</c:v>
                </c:pt>
                <c:pt idx="14374">
                  <c:v>546</c:v>
                </c:pt>
                <c:pt idx="14375">
                  <c:v>543.20000000000005</c:v>
                </c:pt>
                <c:pt idx="14376">
                  <c:v>546.9</c:v>
                </c:pt>
                <c:pt idx="14377">
                  <c:v>540.1</c:v>
                </c:pt>
                <c:pt idx="14378">
                  <c:v>546.5</c:v>
                </c:pt>
                <c:pt idx="14379">
                  <c:v>542.20000000000005</c:v>
                </c:pt>
                <c:pt idx="14380">
                  <c:v>544.79999999999995</c:v>
                </c:pt>
                <c:pt idx="14381">
                  <c:v>540.70000000000005</c:v>
                </c:pt>
                <c:pt idx="14382">
                  <c:v>537.70000000000005</c:v>
                </c:pt>
                <c:pt idx="14383">
                  <c:v>545</c:v>
                </c:pt>
                <c:pt idx="14384">
                  <c:v>549.70000000000005</c:v>
                </c:pt>
                <c:pt idx="14385">
                  <c:v>565.29999999999995</c:v>
                </c:pt>
                <c:pt idx="14386">
                  <c:v>574</c:v>
                </c:pt>
                <c:pt idx="14387">
                  <c:v>562.6</c:v>
                </c:pt>
                <c:pt idx="14388">
                  <c:v>569</c:v>
                </c:pt>
                <c:pt idx="14389">
                  <c:v>559.70000000000005</c:v>
                </c:pt>
                <c:pt idx="14390">
                  <c:v>565.29999999999995</c:v>
                </c:pt>
                <c:pt idx="14391">
                  <c:v>559.5</c:v>
                </c:pt>
                <c:pt idx="14392">
                  <c:v>552.70000000000005</c:v>
                </c:pt>
                <c:pt idx="14393">
                  <c:v>555.5</c:v>
                </c:pt>
                <c:pt idx="14394">
                  <c:v>549.6</c:v>
                </c:pt>
                <c:pt idx="14395">
                  <c:v>542.20000000000005</c:v>
                </c:pt>
                <c:pt idx="14396">
                  <c:v>529.5</c:v>
                </c:pt>
                <c:pt idx="14397">
                  <c:v>542.6</c:v>
                </c:pt>
                <c:pt idx="14398">
                  <c:v>547</c:v>
                </c:pt>
                <c:pt idx="14399">
                  <c:v>542.29999999999995</c:v>
                </c:pt>
                <c:pt idx="14400">
                  <c:v>552.4</c:v>
                </c:pt>
                <c:pt idx="14401">
                  <c:v>550.9</c:v>
                </c:pt>
                <c:pt idx="14402">
                  <c:v>548.6</c:v>
                </c:pt>
                <c:pt idx="14403">
                  <c:v>551.5</c:v>
                </c:pt>
                <c:pt idx="14404">
                  <c:v>555.70000000000005</c:v>
                </c:pt>
                <c:pt idx="14405">
                  <c:v>569.70000000000005</c:v>
                </c:pt>
                <c:pt idx="14406">
                  <c:v>574.5</c:v>
                </c:pt>
                <c:pt idx="14407">
                  <c:v>576.4</c:v>
                </c:pt>
                <c:pt idx="14408">
                  <c:v>580.9</c:v>
                </c:pt>
                <c:pt idx="14409">
                  <c:v>572.20000000000005</c:v>
                </c:pt>
                <c:pt idx="14410">
                  <c:v>573.5</c:v>
                </c:pt>
                <c:pt idx="14411">
                  <c:v>573.79999999999995</c:v>
                </c:pt>
                <c:pt idx="14412">
                  <c:v>568.20000000000005</c:v>
                </c:pt>
                <c:pt idx="14413">
                  <c:v>564.29999999999995</c:v>
                </c:pt>
                <c:pt idx="14414">
                  <c:v>563.4</c:v>
                </c:pt>
                <c:pt idx="14415">
                  <c:v>548.5</c:v>
                </c:pt>
                <c:pt idx="14416">
                  <c:v>547.29999999999995</c:v>
                </c:pt>
                <c:pt idx="14417">
                  <c:v>552.1</c:v>
                </c:pt>
                <c:pt idx="14418">
                  <c:v>548.79999999999995</c:v>
                </c:pt>
                <c:pt idx="14419">
                  <c:v>541.6</c:v>
                </c:pt>
                <c:pt idx="14420">
                  <c:v>555.20000000000005</c:v>
                </c:pt>
                <c:pt idx="14421">
                  <c:v>552.6</c:v>
                </c:pt>
                <c:pt idx="14422">
                  <c:v>554.5</c:v>
                </c:pt>
                <c:pt idx="14423">
                  <c:v>548.5</c:v>
                </c:pt>
                <c:pt idx="14424">
                  <c:v>563.70000000000005</c:v>
                </c:pt>
                <c:pt idx="14425">
                  <c:v>581</c:v>
                </c:pt>
                <c:pt idx="14426">
                  <c:v>583.6</c:v>
                </c:pt>
                <c:pt idx="14427">
                  <c:v>564.29999999999995</c:v>
                </c:pt>
                <c:pt idx="14428">
                  <c:v>555.5</c:v>
                </c:pt>
                <c:pt idx="14429">
                  <c:v>541.1</c:v>
                </c:pt>
                <c:pt idx="14430">
                  <c:v>555.6</c:v>
                </c:pt>
                <c:pt idx="14431">
                  <c:v>556.4</c:v>
                </c:pt>
                <c:pt idx="14432">
                  <c:v>540.9</c:v>
                </c:pt>
                <c:pt idx="14433">
                  <c:v>554</c:v>
                </c:pt>
                <c:pt idx="14434">
                  <c:v>542.5</c:v>
                </c:pt>
                <c:pt idx="14435">
                  <c:v>552.29999999999995</c:v>
                </c:pt>
                <c:pt idx="14436">
                  <c:v>549.1</c:v>
                </c:pt>
                <c:pt idx="14437">
                  <c:v>551.5</c:v>
                </c:pt>
                <c:pt idx="14438">
                  <c:v>548</c:v>
                </c:pt>
                <c:pt idx="14439">
                  <c:v>559.20000000000005</c:v>
                </c:pt>
                <c:pt idx="14440">
                  <c:v>572.6</c:v>
                </c:pt>
                <c:pt idx="14441">
                  <c:v>580.70000000000005</c:v>
                </c:pt>
                <c:pt idx="14442">
                  <c:v>575.5</c:v>
                </c:pt>
                <c:pt idx="14443">
                  <c:v>566.29999999999995</c:v>
                </c:pt>
                <c:pt idx="14444">
                  <c:v>568.1</c:v>
                </c:pt>
                <c:pt idx="14445">
                  <c:v>549</c:v>
                </c:pt>
                <c:pt idx="14446">
                  <c:v>531.9</c:v>
                </c:pt>
                <c:pt idx="14447">
                  <c:v>551.20000000000005</c:v>
                </c:pt>
                <c:pt idx="14448">
                  <c:v>542.79999999999995</c:v>
                </c:pt>
                <c:pt idx="14449">
                  <c:v>550.6</c:v>
                </c:pt>
                <c:pt idx="14450">
                  <c:v>546.5</c:v>
                </c:pt>
                <c:pt idx="14451">
                  <c:v>552.4</c:v>
                </c:pt>
                <c:pt idx="14452">
                  <c:v>551.1</c:v>
                </c:pt>
                <c:pt idx="14453">
                  <c:v>552.6</c:v>
                </c:pt>
                <c:pt idx="14454">
                  <c:v>546.4</c:v>
                </c:pt>
                <c:pt idx="14455">
                  <c:v>555</c:v>
                </c:pt>
                <c:pt idx="14456">
                  <c:v>552.9</c:v>
                </c:pt>
                <c:pt idx="14457">
                  <c:v>572.6</c:v>
                </c:pt>
                <c:pt idx="14458">
                  <c:v>572.79999999999995</c:v>
                </c:pt>
                <c:pt idx="14459">
                  <c:v>577.70000000000005</c:v>
                </c:pt>
                <c:pt idx="14460">
                  <c:v>570.6</c:v>
                </c:pt>
                <c:pt idx="14461">
                  <c:v>564.5</c:v>
                </c:pt>
                <c:pt idx="14462">
                  <c:v>564.79999999999995</c:v>
                </c:pt>
                <c:pt idx="14463">
                  <c:v>543.6</c:v>
                </c:pt>
                <c:pt idx="14464">
                  <c:v>551.20000000000005</c:v>
                </c:pt>
                <c:pt idx="14465">
                  <c:v>548.4</c:v>
                </c:pt>
                <c:pt idx="14466">
                  <c:v>551.9</c:v>
                </c:pt>
                <c:pt idx="14467">
                  <c:v>554.5</c:v>
                </c:pt>
                <c:pt idx="14468">
                  <c:v>551.9</c:v>
                </c:pt>
                <c:pt idx="14469">
                  <c:v>530.20000000000005</c:v>
                </c:pt>
                <c:pt idx="14470">
                  <c:v>546.70000000000005</c:v>
                </c:pt>
                <c:pt idx="14471">
                  <c:v>555.5</c:v>
                </c:pt>
                <c:pt idx="14472">
                  <c:v>562.1</c:v>
                </c:pt>
                <c:pt idx="14473">
                  <c:v>575.29999999999995</c:v>
                </c:pt>
                <c:pt idx="14474">
                  <c:v>578</c:v>
                </c:pt>
                <c:pt idx="14475">
                  <c:v>564.1</c:v>
                </c:pt>
                <c:pt idx="14476">
                  <c:v>567.79999999999995</c:v>
                </c:pt>
                <c:pt idx="14477">
                  <c:v>557.9</c:v>
                </c:pt>
                <c:pt idx="14478">
                  <c:v>562.5</c:v>
                </c:pt>
                <c:pt idx="14479">
                  <c:v>551.5</c:v>
                </c:pt>
                <c:pt idx="14480">
                  <c:v>553.20000000000005</c:v>
                </c:pt>
                <c:pt idx="14481">
                  <c:v>549.70000000000005</c:v>
                </c:pt>
                <c:pt idx="14482">
                  <c:v>552.79999999999995</c:v>
                </c:pt>
                <c:pt idx="14483">
                  <c:v>550.6</c:v>
                </c:pt>
                <c:pt idx="14484">
                  <c:v>545.1</c:v>
                </c:pt>
                <c:pt idx="14485">
                  <c:v>565.5</c:v>
                </c:pt>
                <c:pt idx="14486">
                  <c:v>565.6</c:v>
                </c:pt>
                <c:pt idx="14487">
                  <c:v>561.70000000000005</c:v>
                </c:pt>
                <c:pt idx="14488">
                  <c:v>574.9</c:v>
                </c:pt>
                <c:pt idx="14489">
                  <c:v>561.70000000000005</c:v>
                </c:pt>
                <c:pt idx="14490">
                  <c:v>567.6</c:v>
                </c:pt>
                <c:pt idx="14491">
                  <c:v>560.29999999999995</c:v>
                </c:pt>
                <c:pt idx="14492">
                  <c:v>552.5</c:v>
                </c:pt>
                <c:pt idx="14493">
                  <c:v>557.1</c:v>
                </c:pt>
                <c:pt idx="14494">
                  <c:v>555.1</c:v>
                </c:pt>
                <c:pt idx="14495">
                  <c:v>558.20000000000005</c:v>
                </c:pt>
                <c:pt idx="14496">
                  <c:v>562.5</c:v>
                </c:pt>
                <c:pt idx="14497">
                  <c:v>563.6</c:v>
                </c:pt>
                <c:pt idx="14498">
                  <c:v>557.70000000000005</c:v>
                </c:pt>
                <c:pt idx="14499">
                  <c:v>554.70000000000005</c:v>
                </c:pt>
                <c:pt idx="14500">
                  <c:v>578.9</c:v>
                </c:pt>
                <c:pt idx="14501">
                  <c:v>553.6</c:v>
                </c:pt>
                <c:pt idx="14502">
                  <c:v>582.4</c:v>
                </c:pt>
                <c:pt idx="14503">
                  <c:v>576.29999999999995</c:v>
                </c:pt>
                <c:pt idx="14504">
                  <c:v>569.70000000000005</c:v>
                </c:pt>
                <c:pt idx="14505">
                  <c:v>551.5</c:v>
                </c:pt>
                <c:pt idx="14506">
                  <c:v>556.70000000000005</c:v>
                </c:pt>
                <c:pt idx="14507">
                  <c:v>556.1</c:v>
                </c:pt>
                <c:pt idx="14508">
                  <c:v>550.29999999999995</c:v>
                </c:pt>
                <c:pt idx="14509">
                  <c:v>554</c:v>
                </c:pt>
                <c:pt idx="14510">
                  <c:v>551</c:v>
                </c:pt>
                <c:pt idx="14511">
                  <c:v>538.29999999999995</c:v>
                </c:pt>
                <c:pt idx="14512">
                  <c:v>551.9</c:v>
                </c:pt>
                <c:pt idx="14513">
                  <c:v>548.9</c:v>
                </c:pt>
                <c:pt idx="14514">
                  <c:v>545.5</c:v>
                </c:pt>
                <c:pt idx="14515">
                  <c:v>534.6</c:v>
                </c:pt>
                <c:pt idx="14516">
                  <c:v>542.1</c:v>
                </c:pt>
                <c:pt idx="14517">
                  <c:v>541.9</c:v>
                </c:pt>
                <c:pt idx="14518">
                  <c:v>536.70000000000005</c:v>
                </c:pt>
                <c:pt idx="14519">
                  <c:v>560.5</c:v>
                </c:pt>
                <c:pt idx="14520">
                  <c:v>551.70000000000005</c:v>
                </c:pt>
                <c:pt idx="14521">
                  <c:v>561.9</c:v>
                </c:pt>
                <c:pt idx="14522">
                  <c:v>568.5</c:v>
                </c:pt>
                <c:pt idx="14523">
                  <c:v>551.9</c:v>
                </c:pt>
                <c:pt idx="14524">
                  <c:v>552.9</c:v>
                </c:pt>
                <c:pt idx="14525">
                  <c:v>543</c:v>
                </c:pt>
                <c:pt idx="14526">
                  <c:v>563.5</c:v>
                </c:pt>
                <c:pt idx="14527">
                  <c:v>562.20000000000005</c:v>
                </c:pt>
                <c:pt idx="14528">
                  <c:v>558.6</c:v>
                </c:pt>
                <c:pt idx="14529">
                  <c:v>555.4</c:v>
                </c:pt>
                <c:pt idx="14530">
                  <c:v>552</c:v>
                </c:pt>
                <c:pt idx="14531">
                  <c:v>549</c:v>
                </c:pt>
                <c:pt idx="14532">
                  <c:v>545.9</c:v>
                </c:pt>
                <c:pt idx="14533">
                  <c:v>547.79999999999995</c:v>
                </c:pt>
                <c:pt idx="14534">
                  <c:v>535.9</c:v>
                </c:pt>
                <c:pt idx="14535">
                  <c:v>539.4</c:v>
                </c:pt>
                <c:pt idx="14536">
                  <c:v>542.9</c:v>
                </c:pt>
                <c:pt idx="14537">
                  <c:v>548.20000000000005</c:v>
                </c:pt>
                <c:pt idx="14538">
                  <c:v>545.29999999999995</c:v>
                </c:pt>
                <c:pt idx="14539">
                  <c:v>543.5</c:v>
                </c:pt>
                <c:pt idx="14540">
                  <c:v>533.1</c:v>
                </c:pt>
                <c:pt idx="14541">
                  <c:v>538.4</c:v>
                </c:pt>
                <c:pt idx="14542">
                  <c:v>534.20000000000005</c:v>
                </c:pt>
                <c:pt idx="14543">
                  <c:v>564.79999999999995</c:v>
                </c:pt>
                <c:pt idx="14544">
                  <c:v>552.5</c:v>
                </c:pt>
                <c:pt idx="14545">
                  <c:v>569.79999999999995</c:v>
                </c:pt>
                <c:pt idx="14546">
                  <c:v>549.6</c:v>
                </c:pt>
                <c:pt idx="14547">
                  <c:v>551.6</c:v>
                </c:pt>
                <c:pt idx="14548">
                  <c:v>566.70000000000005</c:v>
                </c:pt>
                <c:pt idx="14549">
                  <c:v>561.9</c:v>
                </c:pt>
                <c:pt idx="14550">
                  <c:v>559.5</c:v>
                </c:pt>
                <c:pt idx="14551">
                  <c:v>561.9</c:v>
                </c:pt>
                <c:pt idx="14552">
                  <c:v>564.20000000000005</c:v>
                </c:pt>
                <c:pt idx="14553">
                  <c:v>562.5</c:v>
                </c:pt>
                <c:pt idx="14554">
                  <c:v>562.1</c:v>
                </c:pt>
                <c:pt idx="14555">
                  <c:v>572</c:v>
                </c:pt>
                <c:pt idx="14556">
                  <c:v>569.4</c:v>
                </c:pt>
                <c:pt idx="14557">
                  <c:v>561</c:v>
                </c:pt>
                <c:pt idx="14558">
                  <c:v>559.70000000000005</c:v>
                </c:pt>
                <c:pt idx="14559">
                  <c:v>575.29999999999995</c:v>
                </c:pt>
                <c:pt idx="14560">
                  <c:v>569.79999999999995</c:v>
                </c:pt>
                <c:pt idx="14561">
                  <c:v>563.4</c:v>
                </c:pt>
                <c:pt idx="14562">
                  <c:v>559.4</c:v>
                </c:pt>
                <c:pt idx="14563">
                  <c:v>550.29999999999995</c:v>
                </c:pt>
                <c:pt idx="14564">
                  <c:v>527.9</c:v>
                </c:pt>
                <c:pt idx="14565">
                  <c:v>552.20000000000005</c:v>
                </c:pt>
                <c:pt idx="14566">
                  <c:v>545.1</c:v>
                </c:pt>
                <c:pt idx="14567">
                  <c:v>556</c:v>
                </c:pt>
                <c:pt idx="14568">
                  <c:v>560.5</c:v>
                </c:pt>
                <c:pt idx="14569">
                  <c:v>562.4</c:v>
                </c:pt>
                <c:pt idx="14570">
                  <c:v>566.70000000000005</c:v>
                </c:pt>
                <c:pt idx="14571">
                  <c:v>549.29999999999995</c:v>
                </c:pt>
                <c:pt idx="14572">
                  <c:v>551.9</c:v>
                </c:pt>
                <c:pt idx="14573">
                  <c:v>551.5</c:v>
                </c:pt>
                <c:pt idx="14574">
                  <c:v>544.4</c:v>
                </c:pt>
                <c:pt idx="14575">
                  <c:v>545.4</c:v>
                </c:pt>
                <c:pt idx="14576">
                  <c:v>545.29999999999995</c:v>
                </c:pt>
                <c:pt idx="14577">
                  <c:v>519.70000000000005</c:v>
                </c:pt>
                <c:pt idx="14578">
                  <c:v>535.20000000000005</c:v>
                </c:pt>
                <c:pt idx="14579">
                  <c:v>545.20000000000005</c:v>
                </c:pt>
                <c:pt idx="14580">
                  <c:v>535.79999999999995</c:v>
                </c:pt>
                <c:pt idx="14581">
                  <c:v>518.70000000000005</c:v>
                </c:pt>
                <c:pt idx="14582">
                  <c:v>529</c:v>
                </c:pt>
                <c:pt idx="14583">
                  <c:v>541.20000000000005</c:v>
                </c:pt>
                <c:pt idx="14584">
                  <c:v>539.5</c:v>
                </c:pt>
                <c:pt idx="14585">
                  <c:v>546</c:v>
                </c:pt>
                <c:pt idx="14586">
                  <c:v>553.9</c:v>
                </c:pt>
                <c:pt idx="14587">
                  <c:v>559.4</c:v>
                </c:pt>
                <c:pt idx="14588">
                  <c:v>564.5</c:v>
                </c:pt>
                <c:pt idx="14589">
                  <c:v>564.5</c:v>
                </c:pt>
                <c:pt idx="14590">
                  <c:v>565.29999999999995</c:v>
                </c:pt>
                <c:pt idx="14591">
                  <c:v>553.20000000000005</c:v>
                </c:pt>
                <c:pt idx="14592">
                  <c:v>562.5</c:v>
                </c:pt>
                <c:pt idx="14593">
                  <c:v>549.6</c:v>
                </c:pt>
                <c:pt idx="14594">
                  <c:v>550.6</c:v>
                </c:pt>
                <c:pt idx="14595">
                  <c:v>546.5</c:v>
                </c:pt>
                <c:pt idx="14596">
                  <c:v>541</c:v>
                </c:pt>
                <c:pt idx="14597">
                  <c:v>546.5</c:v>
                </c:pt>
                <c:pt idx="14598">
                  <c:v>541.29999999999995</c:v>
                </c:pt>
                <c:pt idx="14599">
                  <c:v>523.79999999999995</c:v>
                </c:pt>
                <c:pt idx="14600">
                  <c:v>533.20000000000005</c:v>
                </c:pt>
                <c:pt idx="14601">
                  <c:v>522.1</c:v>
                </c:pt>
                <c:pt idx="14602">
                  <c:v>542.29999999999995</c:v>
                </c:pt>
                <c:pt idx="14603">
                  <c:v>529.20000000000005</c:v>
                </c:pt>
                <c:pt idx="14604">
                  <c:v>562.29999999999995</c:v>
                </c:pt>
                <c:pt idx="14605">
                  <c:v>560.9</c:v>
                </c:pt>
                <c:pt idx="14606">
                  <c:v>567.6</c:v>
                </c:pt>
                <c:pt idx="14607">
                  <c:v>546.29999999999995</c:v>
                </c:pt>
                <c:pt idx="14608">
                  <c:v>548.70000000000005</c:v>
                </c:pt>
                <c:pt idx="14609">
                  <c:v>534.20000000000005</c:v>
                </c:pt>
                <c:pt idx="14610">
                  <c:v>537.5</c:v>
                </c:pt>
                <c:pt idx="14611">
                  <c:v>540.79999999999995</c:v>
                </c:pt>
                <c:pt idx="14612">
                  <c:v>548.79999999999995</c:v>
                </c:pt>
                <c:pt idx="14613">
                  <c:v>541.20000000000005</c:v>
                </c:pt>
                <c:pt idx="14614">
                  <c:v>540.5</c:v>
                </c:pt>
                <c:pt idx="14615">
                  <c:v>545.4</c:v>
                </c:pt>
                <c:pt idx="14616">
                  <c:v>539.4</c:v>
                </c:pt>
                <c:pt idx="14617">
                  <c:v>533.9</c:v>
                </c:pt>
                <c:pt idx="14618">
                  <c:v>544.4</c:v>
                </c:pt>
                <c:pt idx="14619">
                  <c:v>556.79999999999995</c:v>
                </c:pt>
                <c:pt idx="14620">
                  <c:v>546.20000000000005</c:v>
                </c:pt>
                <c:pt idx="14621">
                  <c:v>561.5</c:v>
                </c:pt>
                <c:pt idx="14622">
                  <c:v>559.20000000000005</c:v>
                </c:pt>
                <c:pt idx="14623">
                  <c:v>546.6</c:v>
                </c:pt>
                <c:pt idx="14624">
                  <c:v>549.6</c:v>
                </c:pt>
                <c:pt idx="14625">
                  <c:v>546.5</c:v>
                </c:pt>
                <c:pt idx="14626">
                  <c:v>541.70000000000005</c:v>
                </c:pt>
                <c:pt idx="14627">
                  <c:v>541.9</c:v>
                </c:pt>
                <c:pt idx="14628">
                  <c:v>537.4</c:v>
                </c:pt>
                <c:pt idx="14629">
                  <c:v>534.29999999999995</c:v>
                </c:pt>
                <c:pt idx="14630">
                  <c:v>526.20000000000005</c:v>
                </c:pt>
                <c:pt idx="14631">
                  <c:v>538.79999999999995</c:v>
                </c:pt>
                <c:pt idx="14632">
                  <c:v>540.70000000000005</c:v>
                </c:pt>
                <c:pt idx="14633">
                  <c:v>544.20000000000005</c:v>
                </c:pt>
                <c:pt idx="14634">
                  <c:v>553.4</c:v>
                </c:pt>
                <c:pt idx="14635">
                  <c:v>544.4</c:v>
                </c:pt>
                <c:pt idx="14636">
                  <c:v>555.70000000000005</c:v>
                </c:pt>
                <c:pt idx="14637">
                  <c:v>547.9</c:v>
                </c:pt>
                <c:pt idx="14638">
                  <c:v>549.5</c:v>
                </c:pt>
                <c:pt idx="14639">
                  <c:v>545.20000000000005</c:v>
                </c:pt>
                <c:pt idx="14640">
                  <c:v>539.4</c:v>
                </c:pt>
                <c:pt idx="14641">
                  <c:v>539.20000000000005</c:v>
                </c:pt>
                <c:pt idx="14642">
                  <c:v>543.1</c:v>
                </c:pt>
                <c:pt idx="14643">
                  <c:v>518.6</c:v>
                </c:pt>
                <c:pt idx="14644">
                  <c:v>538.5</c:v>
                </c:pt>
                <c:pt idx="14645">
                  <c:v>536.70000000000005</c:v>
                </c:pt>
                <c:pt idx="14646">
                  <c:v>539.79999999999995</c:v>
                </c:pt>
                <c:pt idx="14647">
                  <c:v>540.1</c:v>
                </c:pt>
                <c:pt idx="14648">
                  <c:v>536.20000000000005</c:v>
                </c:pt>
                <c:pt idx="14649">
                  <c:v>557</c:v>
                </c:pt>
                <c:pt idx="14650">
                  <c:v>558.29999999999995</c:v>
                </c:pt>
                <c:pt idx="14651">
                  <c:v>549.6</c:v>
                </c:pt>
                <c:pt idx="14652">
                  <c:v>535.79999999999995</c:v>
                </c:pt>
                <c:pt idx="14653">
                  <c:v>545.9</c:v>
                </c:pt>
                <c:pt idx="14654">
                  <c:v>542.79999999999995</c:v>
                </c:pt>
                <c:pt idx="14655">
                  <c:v>534.5</c:v>
                </c:pt>
                <c:pt idx="14656">
                  <c:v>540.5</c:v>
                </c:pt>
                <c:pt idx="14657">
                  <c:v>529.29999999999995</c:v>
                </c:pt>
                <c:pt idx="14658">
                  <c:v>532.9</c:v>
                </c:pt>
                <c:pt idx="14659">
                  <c:v>520.79999999999995</c:v>
                </c:pt>
                <c:pt idx="14660">
                  <c:v>538</c:v>
                </c:pt>
                <c:pt idx="14661">
                  <c:v>543.1</c:v>
                </c:pt>
                <c:pt idx="14662">
                  <c:v>555.6</c:v>
                </c:pt>
                <c:pt idx="14663">
                  <c:v>558.4</c:v>
                </c:pt>
                <c:pt idx="14664">
                  <c:v>561.5</c:v>
                </c:pt>
                <c:pt idx="14665">
                  <c:v>548.20000000000005</c:v>
                </c:pt>
                <c:pt idx="14666">
                  <c:v>553.4</c:v>
                </c:pt>
                <c:pt idx="14667">
                  <c:v>551.5</c:v>
                </c:pt>
                <c:pt idx="14668">
                  <c:v>540.29999999999995</c:v>
                </c:pt>
                <c:pt idx="14669">
                  <c:v>533.29999999999995</c:v>
                </c:pt>
                <c:pt idx="14670">
                  <c:v>544</c:v>
                </c:pt>
                <c:pt idx="14671">
                  <c:v>545</c:v>
                </c:pt>
                <c:pt idx="14672">
                  <c:v>548</c:v>
                </c:pt>
                <c:pt idx="14673">
                  <c:v>546.1</c:v>
                </c:pt>
                <c:pt idx="14674">
                  <c:v>562.20000000000005</c:v>
                </c:pt>
                <c:pt idx="14675">
                  <c:v>563.9</c:v>
                </c:pt>
                <c:pt idx="14676">
                  <c:v>569.79999999999995</c:v>
                </c:pt>
                <c:pt idx="14677">
                  <c:v>563</c:v>
                </c:pt>
                <c:pt idx="14678">
                  <c:v>557.5</c:v>
                </c:pt>
                <c:pt idx="14679">
                  <c:v>534.9</c:v>
                </c:pt>
                <c:pt idx="14680">
                  <c:v>532.29999999999995</c:v>
                </c:pt>
                <c:pt idx="14681">
                  <c:v>548.20000000000005</c:v>
                </c:pt>
                <c:pt idx="14682">
                  <c:v>552.20000000000005</c:v>
                </c:pt>
                <c:pt idx="14683">
                  <c:v>545.1</c:v>
                </c:pt>
                <c:pt idx="14684">
                  <c:v>546.5</c:v>
                </c:pt>
                <c:pt idx="14685">
                  <c:v>546.5</c:v>
                </c:pt>
                <c:pt idx="14686">
                  <c:v>548.1</c:v>
                </c:pt>
                <c:pt idx="14687">
                  <c:v>555.5</c:v>
                </c:pt>
                <c:pt idx="14688">
                  <c:v>549.1</c:v>
                </c:pt>
                <c:pt idx="14689">
                  <c:v>566.20000000000005</c:v>
                </c:pt>
                <c:pt idx="14690">
                  <c:v>573.9</c:v>
                </c:pt>
                <c:pt idx="14691">
                  <c:v>562.29999999999995</c:v>
                </c:pt>
                <c:pt idx="14692">
                  <c:v>561</c:v>
                </c:pt>
                <c:pt idx="14693">
                  <c:v>568.5</c:v>
                </c:pt>
                <c:pt idx="14694">
                  <c:v>564.4</c:v>
                </c:pt>
                <c:pt idx="14695">
                  <c:v>559</c:v>
                </c:pt>
                <c:pt idx="14696">
                  <c:v>556</c:v>
                </c:pt>
                <c:pt idx="14697">
                  <c:v>549.70000000000005</c:v>
                </c:pt>
                <c:pt idx="14698">
                  <c:v>551</c:v>
                </c:pt>
                <c:pt idx="14699">
                  <c:v>554</c:v>
                </c:pt>
                <c:pt idx="14700">
                  <c:v>558.20000000000005</c:v>
                </c:pt>
                <c:pt idx="14701">
                  <c:v>571.4</c:v>
                </c:pt>
                <c:pt idx="14702">
                  <c:v>584.4</c:v>
                </c:pt>
                <c:pt idx="14703">
                  <c:v>583.79999999999995</c:v>
                </c:pt>
                <c:pt idx="14704">
                  <c:v>582.20000000000005</c:v>
                </c:pt>
                <c:pt idx="14705">
                  <c:v>575.5</c:v>
                </c:pt>
                <c:pt idx="14706">
                  <c:v>572</c:v>
                </c:pt>
                <c:pt idx="14707">
                  <c:v>564</c:v>
                </c:pt>
                <c:pt idx="14708">
                  <c:v>563</c:v>
                </c:pt>
                <c:pt idx="14709">
                  <c:v>562.70000000000005</c:v>
                </c:pt>
                <c:pt idx="14710">
                  <c:v>557.9</c:v>
                </c:pt>
                <c:pt idx="14711">
                  <c:v>542.1</c:v>
                </c:pt>
                <c:pt idx="14712">
                  <c:v>554.4</c:v>
                </c:pt>
                <c:pt idx="14713">
                  <c:v>576.29999999999995</c:v>
                </c:pt>
                <c:pt idx="14714">
                  <c:v>588.4</c:v>
                </c:pt>
                <c:pt idx="14715">
                  <c:v>585</c:v>
                </c:pt>
                <c:pt idx="14716">
                  <c:v>577.6</c:v>
                </c:pt>
                <c:pt idx="14717">
                  <c:v>575.5</c:v>
                </c:pt>
                <c:pt idx="14718">
                  <c:v>576.29999999999995</c:v>
                </c:pt>
                <c:pt idx="14719">
                  <c:v>559.5</c:v>
                </c:pt>
                <c:pt idx="14720">
                  <c:v>556.1</c:v>
                </c:pt>
                <c:pt idx="14721">
                  <c:v>564.29999999999995</c:v>
                </c:pt>
                <c:pt idx="14722">
                  <c:v>560.6</c:v>
                </c:pt>
                <c:pt idx="14723">
                  <c:v>565.1</c:v>
                </c:pt>
                <c:pt idx="14724">
                  <c:v>564.9</c:v>
                </c:pt>
                <c:pt idx="14725">
                  <c:v>570.20000000000005</c:v>
                </c:pt>
                <c:pt idx="14726">
                  <c:v>584.70000000000005</c:v>
                </c:pt>
                <c:pt idx="14727">
                  <c:v>584</c:v>
                </c:pt>
                <c:pt idx="14728">
                  <c:v>592.20000000000005</c:v>
                </c:pt>
                <c:pt idx="14729">
                  <c:v>588.1</c:v>
                </c:pt>
                <c:pt idx="14730">
                  <c:v>592.9</c:v>
                </c:pt>
                <c:pt idx="14731">
                  <c:v>583.9</c:v>
                </c:pt>
                <c:pt idx="14732">
                  <c:v>581.29999999999995</c:v>
                </c:pt>
                <c:pt idx="14733">
                  <c:v>588.6</c:v>
                </c:pt>
                <c:pt idx="14734">
                  <c:v>584.79999999999995</c:v>
                </c:pt>
                <c:pt idx="14735">
                  <c:v>591.5</c:v>
                </c:pt>
                <c:pt idx="14736">
                  <c:v>595.6</c:v>
                </c:pt>
                <c:pt idx="14737">
                  <c:v>592.70000000000005</c:v>
                </c:pt>
                <c:pt idx="14738">
                  <c:v>584</c:v>
                </c:pt>
                <c:pt idx="14739">
                  <c:v>573.5</c:v>
                </c:pt>
                <c:pt idx="14740">
                  <c:v>569.5</c:v>
                </c:pt>
                <c:pt idx="14741">
                  <c:v>574.6</c:v>
                </c:pt>
                <c:pt idx="14742">
                  <c:v>572.70000000000005</c:v>
                </c:pt>
                <c:pt idx="14743">
                  <c:v>569.9</c:v>
                </c:pt>
                <c:pt idx="14744">
                  <c:v>557.6</c:v>
                </c:pt>
                <c:pt idx="14745">
                  <c:v>568.20000000000005</c:v>
                </c:pt>
                <c:pt idx="14746">
                  <c:v>564.6</c:v>
                </c:pt>
                <c:pt idx="14747">
                  <c:v>542.6</c:v>
                </c:pt>
                <c:pt idx="14748">
                  <c:v>566.70000000000005</c:v>
                </c:pt>
                <c:pt idx="14749">
                  <c:v>577</c:v>
                </c:pt>
                <c:pt idx="14750">
                  <c:v>578.5</c:v>
                </c:pt>
                <c:pt idx="14751">
                  <c:v>575.5</c:v>
                </c:pt>
                <c:pt idx="14752">
                  <c:v>578.9</c:v>
                </c:pt>
                <c:pt idx="14753">
                  <c:v>579.70000000000005</c:v>
                </c:pt>
                <c:pt idx="14754">
                  <c:v>573.79999999999995</c:v>
                </c:pt>
                <c:pt idx="14755">
                  <c:v>575.1</c:v>
                </c:pt>
                <c:pt idx="14756">
                  <c:v>574.1</c:v>
                </c:pt>
                <c:pt idx="14757">
                  <c:v>566.79999999999995</c:v>
                </c:pt>
                <c:pt idx="14758">
                  <c:v>572.29999999999995</c:v>
                </c:pt>
                <c:pt idx="14759">
                  <c:v>575.5</c:v>
                </c:pt>
                <c:pt idx="14760">
                  <c:v>586.6</c:v>
                </c:pt>
                <c:pt idx="14761">
                  <c:v>580</c:v>
                </c:pt>
                <c:pt idx="14762">
                  <c:v>572.20000000000005</c:v>
                </c:pt>
                <c:pt idx="14763">
                  <c:v>578.1</c:v>
                </c:pt>
                <c:pt idx="14764">
                  <c:v>569.70000000000005</c:v>
                </c:pt>
                <c:pt idx="14765">
                  <c:v>567.5</c:v>
                </c:pt>
                <c:pt idx="14766">
                  <c:v>563.9</c:v>
                </c:pt>
                <c:pt idx="14767">
                  <c:v>559.70000000000005</c:v>
                </c:pt>
                <c:pt idx="14768">
                  <c:v>568.5</c:v>
                </c:pt>
                <c:pt idx="14769">
                  <c:v>563.29999999999995</c:v>
                </c:pt>
                <c:pt idx="14770">
                  <c:v>561.9</c:v>
                </c:pt>
                <c:pt idx="14771">
                  <c:v>549.6</c:v>
                </c:pt>
                <c:pt idx="14772">
                  <c:v>542.4</c:v>
                </c:pt>
                <c:pt idx="14773">
                  <c:v>554.4</c:v>
                </c:pt>
                <c:pt idx="14774">
                  <c:v>551.1</c:v>
                </c:pt>
                <c:pt idx="14775">
                  <c:v>551.1</c:v>
                </c:pt>
                <c:pt idx="14776">
                  <c:v>553.4</c:v>
                </c:pt>
                <c:pt idx="14777">
                  <c:v>548.29999999999995</c:v>
                </c:pt>
                <c:pt idx="14778">
                  <c:v>550.5</c:v>
                </c:pt>
                <c:pt idx="14779">
                  <c:v>558.6</c:v>
                </c:pt>
                <c:pt idx="14780">
                  <c:v>568.29999999999995</c:v>
                </c:pt>
                <c:pt idx="14781">
                  <c:v>565.20000000000005</c:v>
                </c:pt>
                <c:pt idx="14782">
                  <c:v>558.5</c:v>
                </c:pt>
                <c:pt idx="14783">
                  <c:v>571.4</c:v>
                </c:pt>
                <c:pt idx="14784">
                  <c:v>553.9</c:v>
                </c:pt>
                <c:pt idx="14785">
                  <c:v>558.9</c:v>
                </c:pt>
                <c:pt idx="14786">
                  <c:v>568.6</c:v>
                </c:pt>
                <c:pt idx="14787">
                  <c:v>566.6</c:v>
                </c:pt>
                <c:pt idx="14788">
                  <c:v>559.79999999999995</c:v>
                </c:pt>
                <c:pt idx="14789">
                  <c:v>552.5</c:v>
                </c:pt>
                <c:pt idx="14790">
                  <c:v>546.9</c:v>
                </c:pt>
                <c:pt idx="14791">
                  <c:v>537.70000000000005</c:v>
                </c:pt>
                <c:pt idx="14792">
                  <c:v>542.1</c:v>
                </c:pt>
                <c:pt idx="14793">
                  <c:v>543.1</c:v>
                </c:pt>
                <c:pt idx="14794">
                  <c:v>539</c:v>
                </c:pt>
                <c:pt idx="14795">
                  <c:v>541.79999999999995</c:v>
                </c:pt>
                <c:pt idx="14796">
                  <c:v>541</c:v>
                </c:pt>
                <c:pt idx="14797">
                  <c:v>538.29999999999995</c:v>
                </c:pt>
                <c:pt idx="14798">
                  <c:v>541.6</c:v>
                </c:pt>
                <c:pt idx="14799">
                  <c:v>540</c:v>
                </c:pt>
                <c:pt idx="14800">
                  <c:v>548.20000000000005</c:v>
                </c:pt>
                <c:pt idx="14801">
                  <c:v>547.9</c:v>
                </c:pt>
                <c:pt idx="14802">
                  <c:v>536.9</c:v>
                </c:pt>
                <c:pt idx="14803">
                  <c:v>523.70000000000005</c:v>
                </c:pt>
                <c:pt idx="14804">
                  <c:v>539.70000000000005</c:v>
                </c:pt>
                <c:pt idx="14805">
                  <c:v>536.70000000000005</c:v>
                </c:pt>
                <c:pt idx="14806">
                  <c:v>540.6</c:v>
                </c:pt>
                <c:pt idx="14807">
                  <c:v>538</c:v>
                </c:pt>
                <c:pt idx="14808">
                  <c:v>536.5</c:v>
                </c:pt>
                <c:pt idx="14809">
                  <c:v>530.4</c:v>
                </c:pt>
                <c:pt idx="14810">
                  <c:v>526.70000000000005</c:v>
                </c:pt>
                <c:pt idx="14811">
                  <c:v>551.5</c:v>
                </c:pt>
                <c:pt idx="14812">
                  <c:v>554.9</c:v>
                </c:pt>
                <c:pt idx="14813">
                  <c:v>546.70000000000005</c:v>
                </c:pt>
                <c:pt idx="14814">
                  <c:v>558</c:v>
                </c:pt>
                <c:pt idx="14815">
                  <c:v>548.1</c:v>
                </c:pt>
                <c:pt idx="14816">
                  <c:v>549.70000000000005</c:v>
                </c:pt>
                <c:pt idx="14817">
                  <c:v>544.4</c:v>
                </c:pt>
                <c:pt idx="14818">
                  <c:v>544.29999999999995</c:v>
                </c:pt>
                <c:pt idx="14819">
                  <c:v>531.20000000000005</c:v>
                </c:pt>
                <c:pt idx="14820">
                  <c:v>520.4</c:v>
                </c:pt>
                <c:pt idx="14821">
                  <c:v>536.29999999999995</c:v>
                </c:pt>
                <c:pt idx="14822">
                  <c:v>518</c:v>
                </c:pt>
                <c:pt idx="14823">
                  <c:v>536.5</c:v>
                </c:pt>
                <c:pt idx="14824">
                  <c:v>530.29999999999995</c:v>
                </c:pt>
                <c:pt idx="14825">
                  <c:v>534.29999999999995</c:v>
                </c:pt>
                <c:pt idx="14826">
                  <c:v>544.5</c:v>
                </c:pt>
                <c:pt idx="14827">
                  <c:v>552.20000000000005</c:v>
                </c:pt>
                <c:pt idx="14828">
                  <c:v>545.1</c:v>
                </c:pt>
                <c:pt idx="14829">
                  <c:v>554</c:v>
                </c:pt>
                <c:pt idx="14830">
                  <c:v>555.29999999999995</c:v>
                </c:pt>
                <c:pt idx="14831">
                  <c:v>549.20000000000005</c:v>
                </c:pt>
                <c:pt idx="14832">
                  <c:v>538</c:v>
                </c:pt>
                <c:pt idx="14833">
                  <c:v>529.5</c:v>
                </c:pt>
                <c:pt idx="14834">
                  <c:v>541.1</c:v>
                </c:pt>
                <c:pt idx="14835">
                  <c:v>527</c:v>
                </c:pt>
                <c:pt idx="14836">
                  <c:v>537.29999999999995</c:v>
                </c:pt>
                <c:pt idx="14837">
                  <c:v>541.20000000000005</c:v>
                </c:pt>
                <c:pt idx="14838">
                  <c:v>539.4</c:v>
                </c:pt>
                <c:pt idx="14839">
                  <c:v>542.1</c:v>
                </c:pt>
                <c:pt idx="14840">
                  <c:v>530.4</c:v>
                </c:pt>
                <c:pt idx="14841">
                  <c:v>562.1</c:v>
                </c:pt>
                <c:pt idx="14842">
                  <c:v>563.1</c:v>
                </c:pt>
                <c:pt idx="14843">
                  <c:v>563</c:v>
                </c:pt>
                <c:pt idx="14844">
                  <c:v>554</c:v>
                </c:pt>
                <c:pt idx="14845">
                  <c:v>539.70000000000005</c:v>
                </c:pt>
                <c:pt idx="14846">
                  <c:v>548.1</c:v>
                </c:pt>
                <c:pt idx="14847">
                  <c:v>548.9</c:v>
                </c:pt>
                <c:pt idx="14848">
                  <c:v>535.4</c:v>
                </c:pt>
                <c:pt idx="14849">
                  <c:v>541.20000000000005</c:v>
                </c:pt>
                <c:pt idx="14850">
                  <c:v>546.29999999999995</c:v>
                </c:pt>
                <c:pt idx="14851">
                  <c:v>538.1</c:v>
                </c:pt>
                <c:pt idx="14852">
                  <c:v>540.29999999999995</c:v>
                </c:pt>
                <c:pt idx="14853">
                  <c:v>543.4</c:v>
                </c:pt>
                <c:pt idx="14854">
                  <c:v>553.9</c:v>
                </c:pt>
                <c:pt idx="14855">
                  <c:v>541.4</c:v>
                </c:pt>
                <c:pt idx="14856">
                  <c:v>567</c:v>
                </c:pt>
                <c:pt idx="14857">
                  <c:v>558.4</c:v>
                </c:pt>
                <c:pt idx="14858">
                  <c:v>553.20000000000005</c:v>
                </c:pt>
                <c:pt idx="14859">
                  <c:v>552.79999999999995</c:v>
                </c:pt>
                <c:pt idx="14860">
                  <c:v>551.79999999999995</c:v>
                </c:pt>
                <c:pt idx="14861">
                  <c:v>528.79999999999995</c:v>
                </c:pt>
                <c:pt idx="14862">
                  <c:v>545.70000000000005</c:v>
                </c:pt>
                <c:pt idx="14863">
                  <c:v>538.4</c:v>
                </c:pt>
                <c:pt idx="14864">
                  <c:v>545.1</c:v>
                </c:pt>
                <c:pt idx="14865">
                  <c:v>545.5</c:v>
                </c:pt>
                <c:pt idx="14866">
                  <c:v>547.4</c:v>
                </c:pt>
                <c:pt idx="14867">
                  <c:v>555</c:v>
                </c:pt>
                <c:pt idx="14868">
                  <c:v>569</c:v>
                </c:pt>
                <c:pt idx="14869">
                  <c:v>574.5</c:v>
                </c:pt>
                <c:pt idx="14870">
                  <c:v>565.4</c:v>
                </c:pt>
                <c:pt idx="14871">
                  <c:v>573.79999999999995</c:v>
                </c:pt>
                <c:pt idx="14872">
                  <c:v>586.1</c:v>
                </c:pt>
                <c:pt idx="14873">
                  <c:v>576.70000000000005</c:v>
                </c:pt>
                <c:pt idx="14874">
                  <c:v>559.4</c:v>
                </c:pt>
                <c:pt idx="14875">
                  <c:v>560.4</c:v>
                </c:pt>
                <c:pt idx="14876">
                  <c:v>561.29999999999995</c:v>
                </c:pt>
                <c:pt idx="14877">
                  <c:v>559.20000000000005</c:v>
                </c:pt>
                <c:pt idx="14878">
                  <c:v>554.1</c:v>
                </c:pt>
                <c:pt idx="14879">
                  <c:v>549.6</c:v>
                </c:pt>
                <c:pt idx="14880">
                  <c:v>550.6</c:v>
                </c:pt>
                <c:pt idx="14881">
                  <c:v>548.29999999999995</c:v>
                </c:pt>
                <c:pt idx="14882">
                  <c:v>553.29999999999995</c:v>
                </c:pt>
                <c:pt idx="14883">
                  <c:v>545.20000000000005</c:v>
                </c:pt>
                <c:pt idx="14884">
                  <c:v>546.5</c:v>
                </c:pt>
                <c:pt idx="14885">
                  <c:v>540.4</c:v>
                </c:pt>
                <c:pt idx="14886">
                  <c:v>540.4</c:v>
                </c:pt>
                <c:pt idx="14887">
                  <c:v>545.4</c:v>
                </c:pt>
                <c:pt idx="14888">
                  <c:v>535</c:v>
                </c:pt>
                <c:pt idx="14889">
                  <c:v>534.5</c:v>
                </c:pt>
                <c:pt idx="14890">
                  <c:v>539</c:v>
                </c:pt>
                <c:pt idx="14891">
                  <c:v>552.20000000000005</c:v>
                </c:pt>
                <c:pt idx="14892">
                  <c:v>540.4</c:v>
                </c:pt>
                <c:pt idx="14893">
                  <c:v>545.4</c:v>
                </c:pt>
                <c:pt idx="14894">
                  <c:v>549.6</c:v>
                </c:pt>
                <c:pt idx="14895">
                  <c:v>554</c:v>
                </c:pt>
                <c:pt idx="14896">
                  <c:v>539.6</c:v>
                </c:pt>
                <c:pt idx="14897">
                  <c:v>548.6</c:v>
                </c:pt>
                <c:pt idx="14898">
                  <c:v>547.1</c:v>
                </c:pt>
                <c:pt idx="14899">
                  <c:v>546.6</c:v>
                </c:pt>
                <c:pt idx="14900">
                  <c:v>551.79999999999995</c:v>
                </c:pt>
                <c:pt idx="14901">
                  <c:v>578.29999999999995</c:v>
                </c:pt>
                <c:pt idx="14902">
                  <c:v>574.1</c:v>
                </c:pt>
                <c:pt idx="14903">
                  <c:v>578.29999999999995</c:v>
                </c:pt>
                <c:pt idx="14904">
                  <c:v>560.5</c:v>
                </c:pt>
                <c:pt idx="14905">
                  <c:v>583.1</c:v>
                </c:pt>
                <c:pt idx="14906">
                  <c:v>584.29999999999995</c:v>
                </c:pt>
                <c:pt idx="14907">
                  <c:v>586.20000000000005</c:v>
                </c:pt>
                <c:pt idx="14908">
                  <c:v>587</c:v>
                </c:pt>
                <c:pt idx="14909">
                  <c:v>584.4</c:v>
                </c:pt>
                <c:pt idx="14910">
                  <c:v>577.79999999999995</c:v>
                </c:pt>
                <c:pt idx="14911">
                  <c:v>570.5</c:v>
                </c:pt>
                <c:pt idx="14912">
                  <c:v>563.9</c:v>
                </c:pt>
                <c:pt idx="14913">
                  <c:v>534.79999999999995</c:v>
                </c:pt>
                <c:pt idx="14914">
                  <c:v>558.4</c:v>
                </c:pt>
                <c:pt idx="14915">
                  <c:v>561</c:v>
                </c:pt>
                <c:pt idx="14916">
                  <c:v>568</c:v>
                </c:pt>
                <c:pt idx="14917">
                  <c:v>569.1</c:v>
                </c:pt>
                <c:pt idx="14918">
                  <c:v>570.70000000000005</c:v>
                </c:pt>
                <c:pt idx="14919">
                  <c:v>569</c:v>
                </c:pt>
                <c:pt idx="14920">
                  <c:v>568.5</c:v>
                </c:pt>
                <c:pt idx="14921">
                  <c:v>576.5</c:v>
                </c:pt>
                <c:pt idx="14922">
                  <c:v>573.4</c:v>
                </c:pt>
                <c:pt idx="14923">
                  <c:v>583.6</c:v>
                </c:pt>
                <c:pt idx="14924">
                  <c:v>581.6</c:v>
                </c:pt>
                <c:pt idx="14925">
                  <c:v>579.79999999999995</c:v>
                </c:pt>
                <c:pt idx="14926">
                  <c:v>574.6</c:v>
                </c:pt>
                <c:pt idx="14927">
                  <c:v>571.6</c:v>
                </c:pt>
                <c:pt idx="14928">
                  <c:v>579.5</c:v>
                </c:pt>
                <c:pt idx="14929">
                  <c:v>575</c:v>
                </c:pt>
                <c:pt idx="14930">
                  <c:v>572.29999999999995</c:v>
                </c:pt>
                <c:pt idx="14931">
                  <c:v>567.6</c:v>
                </c:pt>
                <c:pt idx="14932">
                  <c:v>563.70000000000005</c:v>
                </c:pt>
                <c:pt idx="14933">
                  <c:v>551.1</c:v>
                </c:pt>
                <c:pt idx="14934">
                  <c:v>558.1</c:v>
                </c:pt>
                <c:pt idx="14935">
                  <c:v>558.20000000000005</c:v>
                </c:pt>
                <c:pt idx="14936">
                  <c:v>558</c:v>
                </c:pt>
                <c:pt idx="14937">
                  <c:v>553.6</c:v>
                </c:pt>
                <c:pt idx="14938">
                  <c:v>541</c:v>
                </c:pt>
                <c:pt idx="14939">
                  <c:v>550</c:v>
                </c:pt>
                <c:pt idx="14940">
                  <c:v>544.4</c:v>
                </c:pt>
                <c:pt idx="14941">
                  <c:v>541.4</c:v>
                </c:pt>
                <c:pt idx="14942">
                  <c:v>559.4</c:v>
                </c:pt>
                <c:pt idx="14943">
                  <c:v>560.70000000000005</c:v>
                </c:pt>
                <c:pt idx="14944">
                  <c:v>553.70000000000005</c:v>
                </c:pt>
                <c:pt idx="14945">
                  <c:v>566.70000000000005</c:v>
                </c:pt>
                <c:pt idx="14946">
                  <c:v>557.6</c:v>
                </c:pt>
                <c:pt idx="14947">
                  <c:v>554.9</c:v>
                </c:pt>
                <c:pt idx="14948">
                  <c:v>554.5</c:v>
                </c:pt>
                <c:pt idx="14949">
                  <c:v>560.29999999999995</c:v>
                </c:pt>
                <c:pt idx="14950">
                  <c:v>560.1</c:v>
                </c:pt>
                <c:pt idx="14951">
                  <c:v>553.79999999999995</c:v>
                </c:pt>
                <c:pt idx="14952">
                  <c:v>554.20000000000005</c:v>
                </c:pt>
                <c:pt idx="14953">
                  <c:v>558.70000000000005</c:v>
                </c:pt>
                <c:pt idx="14954">
                  <c:v>560.29999999999995</c:v>
                </c:pt>
                <c:pt idx="14955">
                  <c:v>555.4</c:v>
                </c:pt>
                <c:pt idx="14956">
                  <c:v>543.5</c:v>
                </c:pt>
                <c:pt idx="14957">
                  <c:v>549.6</c:v>
                </c:pt>
                <c:pt idx="14958">
                  <c:v>543.70000000000005</c:v>
                </c:pt>
                <c:pt idx="14959">
                  <c:v>539</c:v>
                </c:pt>
                <c:pt idx="14960">
                  <c:v>537.6</c:v>
                </c:pt>
                <c:pt idx="14961">
                  <c:v>533.9</c:v>
                </c:pt>
                <c:pt idx="14962">
                  <c:v>536.79999999999995</c:v>
                </c:pt>
                <c:pt idx="14963">
                  <c:v>541.20000000000005</c:v>
                </c:pt>
                <c:pt idx="14964">
                  <c:v>539.79999999999995</c:v>
                </c:pt>
                <c:pt idx="14965">
                  <c:v>540.9</c:v>
                </c:pt>
                <c:pt idx="14966">
                  <c:v>545.4</c:v>
                </c:pt>
                <c:pt idx="14967">
                  <c:v>553.20000000000005</c:v>
                </c:pt>
                <c:pt idx="14968">
                  <c:v>545.4</c:v>
                </c:pt>
                <c:pt idx="14969">
                  <c:v>555.5</c:v>
                </c:pt>
                <c:pt idx="14970">
                  <c:v>556.20000000000005</c:v>
                </c:pt>
                <c:pt idx="14971">
                  <c:v>542.70000000000005</c:v>
                </c:pt>
                <c:pt idx="14972">
                  <c:v>534.29999999999995</c:v>
                </c:pt>
                <c:pt idx="14973">
                  <c:v>546.29999999999995</c:v>
                </c:pt>
                <c:pt idx="14974">
                  <c:v>544.5</c:v>
                </c:pt>
                <c:pt idx="14975">
                  <c:v>542.70000000000005</c:v>
                </c:pt>
                <c:pt idx="14976">
                  <c:v>542</c:v>
                </c:pt>
                <c:pt idx="14977">
                  <c:v>532.70000000000005</c:v>
                </c:pt>
                <c:pt idx="14978">
                  <c:v>538.9</c:v>
                </c:pt>
                <c:pt idx="14979">
                  <c:v>542.20000000000005</c:v>
                </c:pt>
                <c:pt idx="14980">
                  <c:v>538.70000000000005</c:v>
                </c:pt>
                <c:pt idx="14981">
                  <c:v>559.5</c:v>
                </c:pt>
                <c:pt idx="14982">
                  <c:v>558.6</c:v>
                </c:pt>
                <c:pt idx="14983">
                  <c:v>561.20000000000005</c:v>
                </c:pt>
                <c:pt idx="14984">
                  <c:v>544.70000000000005</c:v>
                </c:pt>
                <c:pt idx="14985">
                  <c:v>549.29999999999995</c:v>
                </c:pt>
                <c:pt idx="14986">
                  <c:v>551.4</c:v>
                </c:pt>
                <c:pt idx="14987">
                  <c:v>538.4</c:v>
                </c:pt>
                <c:pt idx="14988">
                  <c:v>522.9</c:v>
                </c:pt>
                <c:pt idx="14989">
                  <c:v>531.70000000000005</c:v>
                </c:pt>
                <c:pt idx="14990">
                  <c:v>540.29999999999995</c:v>
                </c:pt>
                <c:pt idx="14991">
                  <c:v>532.9</c:v>
                </c:pt>
                <c:pt idx="14992">
                  <c:v>530.1</c:v>
                </c:pt>
                <c:pt idx="14993">
                  <c:v>545.79999999999995</c:v>
                </c:pt>
                <c:pt idx="14994">
                  <c:v>547.9</c:v>
                </c:pt>
                <c:pt idx="14995">
                  <c:v>541.1</c:v>
                </c:pt>
                <c:pt idx="14996">
                  <c:v>544.9</c:v>
                </c:pt>
                <c:pt idx="14997">
                  <c:v>537.79999999999995</c:v>
                </c:pt>
                <c:pt idx="14998">
                  <c:v>537.9</c:v>
                </c:pt>
                <c:pt idx="14999">
                  <c:v>558.70000000000005</c:v>
                </c:pt>
                <c:pt idx="15000">
                  <c:v>552.4</c:v>
                </c:pt>
                <c:pt idx="15001">
                  <c:v>553</c:v>
                </c:pt>
                <c:pt idx="15002">
                  <c:v>546.5</c:v>
                </c:pt>
                <c:pt idx="15003">
                  <c:v>551.1</c:v>
                </c:pt>
                <c:pt idx="15004">
                  <c:v>548.4</c:v>
                </c:pt>
                <c:pt idx="15005">
                  <c:v>543.20000000000005</c:v>
                </c:pt>
                <c:pt idx="15006">
                  <c:v>541.20000000000005</c:v>
                </c:pt>
                <c:pt idx="15007">
                  <c:v>530.70000000000005</c:v>
                </c:pt>
                <c:pt idx="15008">
                  <c:v>539.20000000000005</c:v>
                </c:pt>
                <c:pt idx="15009">
                  <c:v>517.79999999999995</c:v>
                </c:pt>
                <c:pt idx="15010">
                  <c:v>541.29999999999995</c:v>
                </c:pt>
                <c:pt idx="15011">
                  <c:v>556.29999999999995</c:v>
                </c:pt>
                <c:pt idx="15012">
                  <c:v>565.9</c:v>
                </c:pt>
                <c:pt idx="15013">
                  <c:v>565</c:v>
                </c:pt>
                <c:pt idx="15014">
                  <c:v>570.1</c:v>
                </c:pt>
                <c:pt idx="15015">
                  <c:v>565</c:v>
                </c:pt>
                <c:pt idx="15016">
                  <c:v>553.4</c:v>
                </c:pt>
                <c:pt idx="15017">
                  <c:v>543.20000000000005</c:v>
                </c:pt>
                <c:pt idx="15018">
                  <c:v>559.5</c:v>
                </c:pt>
                <c:pt idx="15019">
                  <c:v>546.6</c:v>
                </c:pt>
                <c:pt idx="15020">
                  <c:v>540.70000000000005</c:v>
                </c:pt>
                <c:pt idx="15021">
                  <c:v>542.4</c:v>
                </c:pt>
                <c:pt idx="15022">
                  <c:v>546.1</c:v>
                </c:pt>
                <c:pt idx="15023">
                  <c:v>548.20000000000005</c:v>
                </c:pt>
                <c:pt idx="15024">
                  <c:v>553.6</c:v>
                </c:pt>
                <c:pt idx="15025">
                  <c:v>561.5</c:v>
                </c:pt>
                <c:pt idx="15026">
                  <c:v>572.9</c:v>
                </c:pt>
                <c:pt idx="15027">
                  <c:v>573.6</c:v>
                </c:pt>
                <c:pt idx="15028">
                  <c:v>581.20000000000005</c:v>
                </c:pt>
                <c:pt idx="15029">
                  <c:v>579.6</c:v>
                </c:pt>
                <c:pt idx="15030">
                  <c:v>578.1</c:v>
                </c:pt>
                <c:pt idx="15031">
                  <c:v>565.70000000000005</c:v>
                </c:pt>
                <c:pt idx="15032">
                  <c:v>561.79999999999995</c:v>
                </c:pt>
                <c:pt idx="15033">
                  <c:v>555.4</c:v>
                </c:pt>
                <c:pt idx="15034">
                  <c:v>555.1</c:v>
                </c:pt>
                <c:pt idx="15035">
                  <c:v>535.1</c:v>
                </c:pt>
                <c:pt idx="15036">
                  <c:v>559.6</c:v>
                </c:pt>
                <c:pt idx="15037">
                  <c:v>560.9</c:v>
                </c:pt>
                <c:pt idx="15038">
                  <c:v>557</c:v>
                </c:pt>
                <c:pt idx="15039">
                  <c:v>548.70000000000005</c:v>
                </c:pt>
                <c:pt idx="15040">
                  <c:v>552.9</c:v>
                </c:pt>
                <c:pt idx="15041">
                  <c:v>553.29999999999995</c:v>
                </c:pt>
                <c:pt idx="15042">
                  <c:v>561.29999999999995</c:v>
                </c:pt>
                <c:pt idx="15043">
                  <c:v>560.6</c:v>
                </c:pt>
                <c:pt idx="15044">
                  <c:v>556.4</c:v>
                </c:pt>
                <c:pt idx="15045">
                  <c:v>569</c:v>
                </c:pt>
                <c:pt idx="15046">
                  <c:v>571.1</c:v>
                </c:pt>
                <c:pt idx="15047">
                  <c:v>569.29999999999995</c:v>
                </c:pt>
                <c:pt idx="15048">
                  <c:v>560.5</c:v>
                </c:pt>
                <c:pt idx="15049">
                  <c:v>553.4</c:v>
                </c:pt>
                <c:pt idx="15050">
                  <c:v>556.79999999999995</c:v>
                </c:pt>
                <c:pt idx="15051">
                  <c:v>554</c:v>
                </c:pt>
                <c:pt idx="15052">
                  <c:v>550.4</c:v>
                </c:pt>
                <c:pt idx="15053">
                  <c:v>560.6</c:v>
                </c:pt>
                <c:pt idx="15054">
                  <c:v>573.20000000000005</c:v>
                </c:pt>
                <c:pt idx="15055">
                  <c:v>582.20000000000005</c:v>
                </c:pt>
                <c:pt idx="15056">
                  <c:v>582.20000000000005</c:v>
                </c:pt>
                <c:pt idx="15057">
                  <c:v>578.70000000000005</c:v>
                </c:pt>
                <c:pt idx="15058">
                  <c:v>585.29999999999995</c:v>
                </c:pt>
                <c:pt idx="15059">
                  <c:v>583.79999999999995</c:v>
                </c:pt>
                <c:pt idx="15060">
                  <c:v>578.79999999999995</c:v>
                </c:pt>
                <c:pt idx="15061">
                  <c:v>568.29999999999995</c:v>
                </c:pt>
                <c:pt idx="15062">
                  <c:v>570.20000000000005</c:v>
                </c:pt>
                <c:pt idx="15063">
                  <c:v>560.5</c:v>
                </c:pt>
                <c:pt idx="15064">
                  <c:v>567.4</c:v>
                </c:pt>
                <c:pt idx="15065">
                  <c:v>564.1</c:v>
                </c:pt>
                <c:pt idx="15066">
                  <c:v>564.70000000000005</c:v>
                </c:pt>
                <c:pt idx="15067">
                  <c:v>572.29999999999995</c:v>
                </c:pt>
                <c:pt idx="15068">
                  <c:v>563.79999999999995</c:v>
                </c:pt>
                <c:pt idx="15069">
                  <c:v>589.79999999999995</c:v>
                </c:pt>
                <c:pt idx="15070">
                  <c:v>584.20000000000005</c:v>
                </c:pt>
                <c:pt idx="15071">
                  <c:v>577.4</c:v>
                </c:pt>
                <c:pt idx="15072">
                  <c:v>571.1</c:v>
                </c:pt>
                <c:pt idx="15073">
                  <c:v>579.4</c:v>
                </c:pt>
                <c:pt idx="15074">
                  <c:v>575.4</c:v>
                </c:pt>
                <c:pt idx="15075">
                  <c:v>559</c:v>
                </c:pt>
                <c:pt idx="15076">
                  <c:v>559.20000000000005</c:v>
                </c:pt>
                <c:pt idx="15077">
                  <c:v>555.6</c:v>
                </c:pt>
                <c:pt idx="15078">
                  <c:v>567.4</c:v>
                </c:pt>
                <c:pt idx="15079">
                  <c:v>558.20000000000005</c:v>
                </c:pt>
                <c:pt idx="15080">
                  <c:v>570.20000000000005</c:v>
                </c:pt>
                <c:pt idx="15081">
                  <c:v>587.20000000000005</c:v>
                </c:pt>
                <c:pt idx="15082">
                  <c:v>591.9</c:v>
                </c:pt>
                <c:pt idx="15083">
                  <c:v>591.9</c:v>
                </c:pt>
                <c:pt idx="15084">
                  <c:v>586.9</c:v>
                </c:pt>
                <c:pt idx="15085">
                  <c:v>571.1</c:v>
                </c:pt>
                <c:pt idx="15086">
                  <c:v>557.4</c:v>
                </c:pt>
                <c:pt idx="15087">
                  <c:v>563.70000000000005</c:v>
                </c:pt>
                <c:pt idx="15088">
                  <c:v>565.6</c:v>
                </c:pt>
                <c:pt idx="15089">
                  <c:v>577</c:v>
                </c:pt>
                <c:pt idx="15090">
                  <c:v>556.79999999999995</c:v>
                </c:pt>
                <c:pt idx="15091">
                  <c:v>584.5</c:v>
                </c:pt>
                <c:pt idx="15092">
                  <c:v>590.9</c:v>
                </c:pt>
                <c:pt idx="15093">
                  <c:v>596.20000000000005</c:v>
                </c:pt>
                <c:pt idx="15094">
                  <c:v>591.20000000000005</c:v>
                </c:pt>
                <c:pt idx="15095">
                  <c:v>594.1</c:v>
                </c:pt>
                <c:pt idx="15096">
                  <c:v>592.29999999999995</c:v>
                </c:pt>
                <c:pt idx="15097">
                  <c:v>592.29999999999995</c:v>
                </c:pt>
                <c:pt idx="15098">
                  <c:v>582.29999999999995</c:v>
                </c:pt>
                <c:pt idx="15099">
                  <c:v>577.79999999999995</c:v>
                </c:pt>
                <c:pt idx="15100">
                  <c:v>574.20000000000005</c:v>
                </c:pt>
                <c:pt idx="15101">
                  <c:v>572.5</c:v>
                </c:pt>
                <c:pt idx="15102">
                  <c:v>568.4</c:v>
                </c:pt>
                <c:pt idx="15103">
                  <c:v>566.29999999999995</c:v>
                </c:pt>
                <c:pt idx="15104">
                  <c:v>567.20000000000005</c:v>
                </c:pt>
                <c:pt idx="15105">
                  <c:v>559.9</c:v>
                </c:pt>
                <c:pt idx="15106">
                  <c:v>561.79999999999995</c:v>
                </c:pt>
                <c:pt idx="15107">
                  <c:v>564.79999999999995</c:v>
                </c:pt>
                <c:pt idx="15108">
                  <c:v>557.6</c:v>
                </c:pt>
                <c:pt idx="15109">
                  <c:v>553.29999999999995</c:v>
                </c:pt>
                <c:pt idx="15110">
                  <c:v>561.9</c:v>
                </c:pt>
                <c:pt idx="15111">
                  <c:v>576.4</c:v>
                </c:pt>
                <c:pt idx="15112">
                  <c:v>587.1</c:v>
                </c:pt>
                <c:pt idx="15113">
                  <c:v>591.5</c:v>
                </c:pt>
                <c:pt idx="15114">
                  <c:v>588.9</c:v>
                </c:pt>
                <c:pt idx="15115">
                  <c:v>580.4</c:v>
                </c:pt>
                <c:pt idx="15116">
                  <c:v>592.20000000000005</c:v>
                </c:pt>
                <c:pt idx="15117">
                  <c:v>592.1</c:v>
                </c:pt>
                <c:pt idx="15118">
                  <c:v>583.6</c:v>
                </c:pt>
                <c:pt idx="15119">
                  <c:v>584.20000000000005</c:v>
                </c:pt>
                <c:pt idx="15120">
                  <c:v>580.4</c:v>
                </c:pt>
                <c:pt idx="15121">
                  <c:v>560.6</c:v>
                </c:pt>
                <c:pt idx="15122">
                  <c:v>562.70000000000005</c:v>
                </c:pt>
                <c:pt idx="15123">
                  <c:v>547.29999999999995</c:v>
                </c:pt>
                <c:pt idx="15124">
                  <c:v>565</c:v>
                </c:pt>
                <c:pt idx="15125">
                  <c:v>563</c:v>
                </c:pt>
                <c:pt idx="15126">
                  <c:v>565.9</c:v>
                </c:pt>
                <c:pt idx="15127">
                  <c:v>557.9</c:v>
                </c:pt>
                <c:pt idx="15128">
                  <c:v>559.20000000000005</c:v>
                </c:pt>
                <c:pt idx="15129">
                  <c:v>558.20000000000005</c:v>
                </c:pt>
                <c:pt idx="15130">
                  <c:v>553.70000000000005</c:v>
                </c:pt>
                <c:pt idx="15131">
                  <c:v>566</c:v>
                </c:pt>
                <c:pt idx="15132">
                  <c:v>568.29999999999995</c:v>
                </c:pt>
                <c:pt idx="15133">
                  <c:v>577.4</c:v>
                </c:pt>
                <c:pt idx="15134">
                  <c:v>576</c:v>
                </c:pt>
                <c:pt idx="15135">
                  <c:v>583.79999999999995</c:v>
                </c:pt>
                <c:pt idx="15136">
                  <c:v>577.5</c:v>
                </c:pt>
                <c:pt idx="15137">
                  <c:v>570.9</c:v>
                </c:pt>
                <c:pt idx="15138">
                  <c:v>570.79999999999995</c:v>
                </c:pt>
                <c:pt idx="15139">
                  <c:v>569.5</c:v>
                </c:pt>
                <c:pt idx="15140">
                  <c:v>555.9</c:v>
                </c:pt>
                <c:pt idx="15141">
                  <c:v>561.9</c:v>
                </c:pt>
                <c:pt idx="15142">
                  <c:v>557.70000000000005</c:v>
                </c:pt>
                <c:pt idx="15143">
                  <c:v>554.5</c:v>
                </c:pt>
                <c:pt idx="15144">
                  <c:v>551.70000000000005</c:v>
                </c:pt>
                <c:pt idx="15145">
                  <c:v>543.20000000000005</c:v>
                </c:pt>
                <c:pt idx="15146">
                  <c:v>556.6</c:v>
                </c:pt>
                <c:pt idx="15147">
                  <c:v>547.1</c:v>
                </c:pt>
                <c:pt idx="15148">
                  <c:v>555.6</c:v>
                </c:pt>
                <c:pt idx="15149">
                  <c:v>561.70000000000005</c:v>
                </c:pt>
                <c:pt idx="15150">
                  <c:v>568.20000000000005</c:v>
                </c:pt>
                <c:pt idx="15151">
                  <c:v>573.20000000000005</c:v>
                </c:pt>
                <c:pt idx="15152">
                  <c:v>569</c:v>
                </c:pt>
                <c:pt idx="15153">
                  <c:v>568.1</c:v>
                </c:pt>
                <c:pt idx="15154">
                  <c:v>573.29999999999995</c:v>
                </c:pt>
                <c:pt idx="15155">
                  <c:v>574.29999999999995</c:v>
                </c:pt>
                <c:pt idx="15156">
                  <c:v>563.29999999999995</c:v>
                </c:pt>
                <c:pt idx="15157">
                  <c:v>557.5</c:v>
                </c:pt>
                <c:pt idx="15158">
                  <c:v>562.4</c:v>
                </c:pt>
                <c:pt idx="15159">
                  <c:v>550.29999999999995</c:v>
                </c:pt>
                <c:pt idx="15160">
                  <c:v>557.6</c:v>
                </c:pt>
                <c:pt idx="15161">
                  <c:v>549.20000000000005</c:v>
                </c:pt>
                <c:pt idx="15162">
                  <c:v>553.4</c:v>
                </c:pt>
                <c:pt idx="15163">
                  <c:v>550.20000000000005</c:v>
                </c:pt>
                <c:pt idx="15164">
                  <c:v>562.1</c:v>
                </c:pt>
                <c:pt idx="15165">
                  <c:v>559.4</c:v>
                </c:pt>
                <c:pt idx="15166">
                  <c:v>551.4</c:v>
                </c:pt>
                <c:pt idx="15167">
                  <c:v>557.79999999999995</c:v>
                </c:pt>
                <c:pt idx="15168">
                  <c:v>572</c:v>
                </c:pt>
                <c:pt idx="15169">
                  <c:v>560.29999999999995</c:v>
                </c:pt>
                <c:pt idx="15170">
                  <c:v>560.1</c:v>
                </c:pt>
                <c:pt idx="15171">
                  <c:v>559.4</c:v>
                </c:pt>
                <c:pt idx="15172">
                  <c:v>547</c:v>
                </c:pt>
                <c:pt idx="15173">
                  <c:v>558.4</c:v>
                </c:pt>
                <c:pt idx="15174">
                  <c:v>563.29999999999995</c:v>
                </c:pt>
                <c:pt idx="15175">
                  <c:v>567.20000000000005</c:v>
                </c:pt>
                <c:pt idx="15176">
                  <c:v>571.20000000000005</c:v>
                </c:pt>
                <c:pt idx="15177">
                  <c:v>569.5</c:v>
                </c:pt>
                <c:pt idx="15178">
                  <c:v>560.29999999999995</c:v>
                </c:pt>
                <c:pt idx="15179">
                  <c:v>568.29999999999995</c:v>
                </c:pt>
                <c:pt idx="15180">
                  <c:v>561.29999999999995</c:v>
                </c:pt>
                <c:pt idx="15181">
                  <c:v>570.20000000000005</c:v>
                </c:pt>
                <c:pt idx="15182">
                  <c:v>561.4</c:v>
                </c:pt>
                <c:pt idx="15183">
                  <c:v>551</c:v>
                </c:pt>
                <c:pt idx="15184">
                  <c:v>552</c:v>
                </c:pt>
                <c:pt idx="15185">
                  <c:v>545.6</c:v>
                </c:pt>
                <c:pt idx="15186">
                  <c:v>538</c:v>
                </c:pt>
                <c:pt idx="15187">
                  <c:v>541.1</c:v>
                </c:pt>
                <c:pt idx="15188">
                  <c:v>549.1</c:v>
                </c:pt>
                <c:pt idx="15189">
                  <c:v>543.6</c:v>
                </c:pt>
                <c:pt idx="15190">
                  <c:v>539.1</c:v>
                </c:pt>
                <c:pt idx="15191">
                  <c:v>546.20000000000005</c:v>
                </c:pt>
                <c:pt idx="15192">
                  <c:v>526.6</c:v>
                </c:pt>
                <c:pt idx="15193">
                  <c:v>542.4</c:v>
                </c:pt>
                <c:pt idx="15194">
                  <c:v>546.9</c:v>
                </c:pt>
                <c:pt idx="15195">
                  <c:v>553.79999999999995</c:v>
                </c:pt>
                <c:pt idx="15196">
                  <c:v>566.9</c:v>
                </c:pt>
                <c:pt idx="15197">
                  <c:v>576.9</c:v>
                </c:pt>
                <c:pt idx="15198">
                  <c:v>569.5</c:v>
                </c:pt>
                <c:pt idx="15199">
                  <c:v>565.29999999999995</c:v>
                </c:pt>
                <c:pt idx="15200">
                  <c:v>562.1</c:v>
                </c:pt>
                <c:pt idx="15201">
                  <c:v>558.9</c:v>
                </c:pt>
                <c:pt idx="15202">
                  <c:v>553.6</c:v>
                </c:pt>
                <c:pt idx="15203">
                  <c:v>553.6</c:v>
                </c:pt>
                <c:pt idx="15204">
                  <c:v>550.6</c:v>
                </c:pt>
                <c:pt idx="15205">
                  <c:v>542.6</c:v>
                </c:pt>
                <c:pt idx="15206">
                  <c:v>546.1</c:v>
                </c:pt>
                <c:pt idx="15207">
                  <c:v>550.6</c:v>
                </c:pt>
                <c:pt idx="15208">
                  <c:v>546.9</c:v>
                </c:pt>
                <c:pt idx="15209">
                  <c:v>554.1</c:v>
                </c:pt>
                <c:pt idx="15210">
                  <c:v>552.70000000000005</c:v>
                </c:pt>
                <c:pt idx="15211">
                  <c:v>560</c:v>
                </c:pt>
                <c:pt idx="15212">
                  <c:v>572.6</c:v>
                </c:pt>
                <c:pt idx="15213">
                  <c:v>580.79999999999995</c:v>
                </c:pt>
                <c:pt idx="15214">
                  <c:v>581.4</c:v>
                </c:pt>
                <c:pt idx="15215">
                  <c:v>584</c:v>
                </c:pt>
                <c:pt idx="15216">
                  <c:v>580</c:v>
                </c:pt>
                <c:pt idx="15217">
                  <c:v>568.20000000000005</c:v>
                </c:pt>
                <c:pt idx="15218">
                  <c:v>562.79999999999995</c:v>
                </c:pt>
                <c:pt idx="15219">
                  <c:v>568.5</c:v>
                </c:pt>
                <c:pt idx="15220">
                  <c:v>566.5</c:v>
                </c:pt>
                <c:pt idx="15221">
                  <c:v>552</c:v>
                </c:pt>
                <c:pt idx="15222">
                  <c:v>553.9</c:v>
                </c:pt>
                <c:pt idx="15223">
                  <c:v>546.5</c:v>
                </c:pt>
                <c:pt idx="15224">
                  <c:v>561.70000000000005</c:v>
                </c:pt>
                <c:pt idx="15225">
                  <c:v>549.5</c:v>
                </c:pt>
                <c:pt idx="15226">
                  <c:v>564.1</c:v>
                </c:pt>
                <c:pt idx="15227">
                  <c:v>578.29999999999995</c:v>
                </c:pt>
                <c:pt idx="15228">
                  <c:v>575.4</c:v>
                </c:pt>
                <c:pt idx="15229">
                  <c:v>575.20000000000005</c:v>
                </c:pt>
                <c:pt idx="15230">
                  <c:v>559.6</c:v>
                </c:pt>
                <c:pt idx="15231">
                  <c:v>569.79999999999995</c:v>
                </c:pt>
                <c:pt idx="15232">
                  <c:v>562.1</c:v>
                </c:pt>
                <c:pt idx="15233">
                  <c:v>562.70000000000005</c:v>
                </c:pt>
                <c:pt idx="15234">
                  <c:v>552</c:v>
                </c:pt>
                <c:pt idx="15235">
                  <c:v>553.5</c:v>
                </c:pt>
                <c:pt idx="15236">
                  <c:v>557</c:v>
                </c:pt>
                <c:pt idx="15237">
                  <c:v>535.5</c:v>
                </c:pt>
                <c:pt idx="15238">
                  <c:v>565.29999999999995</c:v>
                </c:pt>
                <c:pt idx="15239">
                  <c:v>576.29999999999995</c:v>
                </c:pt>
                <c:pt idx="15240">
                  <c:v>578.4</c:v>
                </c:pt>
                <c:pt idx="15241">
                  <c:v>581.9</c:v>
                </c:pt>
                <c:pt idx="15242">
                  <c:v>582.4</c:v>
                </c:pt>
                <c:pt idx="15243">
                  <c:v>572.5</c:v>
                </c:pt>
                <c:pt idx="15244">
                  <c:v>564.9</c:v>
                </c:pt>
                <c:pt idx="15245">
                  <c:v>566.9</c:v>
                </c:pt>
                <c:pt idx="15246">
                  <c:v>550.9</c:v>
                </c:pt>
                <c:pt idx="15247">
                  <c:v>558.9</c:v>
                </c:pt>
                <c:pt idx="15248">
                  <c:v>544.9</c:v>
                </c:pt>
                <c:pt idx="15249">
                  <c:v>556.70000000000005</c:v>
                </c:pt>
                <c:pt idx="15250">
                  <c:v>544.70000000000005</c:v>
                </c:pt>
                <c:pt idx="15251">
                  <c:v>554.5</c:v>
                </c:pt>
                <c:pt idx="15252">
                  <c:v>575.4</c:v>
                </c:pt>
                <c:pt idx="15253">
                  <c:v>576.20000000000005</c:v>
                </c:pt>
                <c:pt idx="15254">
                  <c:v>575.1</c:v>
                </c:pt>
                <c:pt idx="15255">
                  <c:v>552.70000000000005</c:v>
                </c:pt>
                <c:pt idx="15256">
                  <c:v>567</c:v>
                </c:pt>
                <c:pt idx="15257">
                  <c:v>567.6</c:v>
                </c:pt>
                <c:pt idx="15258">
                  <c:v>544.5</c:v>
                </c:pt>
                <c:pt idx="15259">
                  <c:v>551</c:v>
                </c:pt>
                <c:pt idx="15260">
                  <c:v>558.4</c:v>
                </c:pt>
                <c:pt idx="15261">
                  <c:v>555.79999999999995</c:v>
                </c:pt>
                <c:pt idx="15262">
                  <c:v>557.4</c:v>
                </c:pt>
                <c:pt idx="15263">
                  <c:v>564.29999999999995</c:v>
                </c:pt>
                <c:pt idx="15264">
                  <c:v>571.4</c:v>
                </c:pt>
                <c:pt idx="15265">
                  <c:v>572.79999999999995</c:v>
                </c:pt>
                <c:pt idx="15266">
                  <c:v>588.5</c:v>
                </c:pt>
                <c:pt idx="15267">
                  <c:v>586.9</c:v>
                </c:pt>
                <c:pt idx="15268">
                  <c:v>555</c:v>
                </c:pt>
                <c:pt idx="15269">
                  <c:v>515.4</c:v>
                </c:pt>
                <c:pt idx="15270">
                  <c:v>486.1</c:v>
                </c:pt>
                <c:pt idx="15271">
                  <c:v>469.7</c:v>
                </c:pt>
                <c:pt idx="15272">
                  <c:v>449.1</c:v>
                </c:pt>
                <c:pt idx="15273">
                  <c:v>463.2</c:v>
                </c:pt>
                <c:pt idx="15274">
                  <c:v>460.2</c:v>
                </c:pt>
                <c:pt idx="15275">
                  <c:v>449.4</c:v>
                </c:pt>
                <c:pt idx="15276">
                  <c:v>438.3</c:v>
                </c:pt>
                <c:pt idx="15277">
                  <c:v>463.8</c:v>
                </c:pt>
                <c:pt idx="15278">
                  <c:v>480.8</c:v>
                </c:pt>
                <c:pt idx="15279">
                  <c:v>490.4</c:v>
                </c:pt>
                <c:pt idx="15280">
                  <c:v>489.9</c:v>
                </c:pt>
                <c:pt idx="15281">
                  <c:v>506.7</c:v>
                </c:pt>
                <c:pt idx="15282">
                  <c:v>517.1</c:v>
                </c:pt>
                <c:pt idx="15283">
                  <c:v>518.4</c:v>
                </c:pt>
                <c:pt idx="15284">
                  <c:v>517.29999999999995</c:v>
                </c:pt>
                <c:pt idx="15285">
                  <c:v>518.5</c:v>
                </c:pt>
                <c:pt idx="15286">
                  <c:v>521.4</c:v>
                </c:pt>
                <c:pt idx="15287">
                  <c:v>523.20000000000005</c:v>
                </c:pt>
                <c:pt idx="15288">
                  <c:v>524.79999999999995</c:v>
                </c:pt>
                <c:pt idx="15289">
                  <c:v>520.1</c:v>
                </c:pt>
                <c:pt idx="15290">
                  <c:v>509.4</c:v>
                </c:pt>
                <c:pt idx="15291">
                  <c:v>523.70000000000005</c:v>
                </c:pt>
                <c:pt idx="15292">
                  <c:v>518.20000000000005</c:v>
                </c:pt>
                <c:pt idx="15293">
                  <c:v>523.29999999999995</c:v>
                </c:pt>
                <c:pt idx="15294">
                  <c:v>518.4</c:v>
                </c:pt>
                <c:pt idx="15295">
                  <c:v>512.29999999999995</c:v>
                </c:pt>
                <c:pt idx="15296">
                  <c:v>508</c:v>
                </c:pt>
                <c:pt idx="15297">
                  <c:v>521.4</c:v>
                </c:pt>
                <c:pt idx="15298">
                  <c:v>519.4</c:v>
                </c:pt>
                <c:pt idx="15299">
                  <c:v>519.9</c:v>
                </c:pt>
                <c:pt idx="15300">
                  <c:v>510.3</c:v>
                </c:pt>
                <c:pt idx="15301">
                  <c:v>518.4</c:v>
                </c:pt>
                <c:pt idx="15302">
                  <c:v>513.29999999999995</c:v>
                </c:pt>
                <c:pt idx="15303">
                  <c:v>500.8</c:v>
                </c:pt>
                <c:pt idx="15304">
                  <c:v>522.9</c:v>
                </c:pt>
                <c:pt idx="15305">
                  <c:v>517.29999999999995</c:v>
                </c:pt>
                <c:pt idx="15306">
                  <c:v>511.4</c:v>
                </c:pt>
                <c:pt idx="15307">
                  <c:v>515.20000000000005</c:v>
                </c:pt>
                <c:pt idx="15308">
                  <c:v>508.4</c:v>
                </c:pt>
                <c:pt idx="15309">
                  <c:v>522.79999999999995</c:v>
                </c:pt>
                <c:pt idx="15310">
                  <c:v>535.29999999999995</c:v>
                </c:pt>
                <c:pt idx="15311">
                  <c:v>529.9</c:v>
                </c:pt>
                <c:pt idx="15312">
                  <c:v>545.1</c:v>
                </c:pt>
                <c:pt idx="15313">
                  <c:v>548.5</c:v>
                </c:pt>
                <c:pt idx="15314">
                  <c:v>546.1</c:v>
                </c:pt>
                <c:pt idx="15315">
                  <c:v>543.6</c:v>
                </c:pt>
                <c:pt idx="15316">
                  <c:v>545.4</c:v>
                </c:pt>
                <c:pt idx="15317">
                  <c:v>549.1</c:v>
                </c:pt>
                <c:pt idx="15318">
                  <c:v>546.6</c:v>
                </c:pt>
                <c:pt idx="15319">
                  <c:v>555.79999999999995</c:v>
                </c:pt>
                <c:pt idx="15320">
                  <c:v>563.1</c:v>
                </c:pt>
                <c:pt idx="15321">
                  <c:v>570.5</c:v>
                </c:pt>
                <c:pt idx="15322">
                  <c:v>575</c:v>
                </c:pt>
                <c:pt idx="15323">
                  <c:v>562.9</c:v>
                </c:pt>
                <c:pt idx="15324">
                  <c:v>581.9</c:v>
                </c:pt>
                <c:pt idx="15325">
                  <c:v>575.1</c:v>
                </c:pt>
                <c:pt idx="15326">
                  <c:v>573.5</c:v>
                </c:pt>
                <c:pt idx="15327">
                  <c:v>573.20000000000005</c:v>
                </c:pt>
                <c:pt idx="15328">
                  <c:v>570.4</c:v>
                </c:pt>
                <c:pt idx="15329">
                  <c:v>549.1</c:v>
                </c:pt>
                <c:pt idx="15330">
                  <c:v>557.70000000000005</c:v>
                </c:pt>
                <c:pt idx="15331">
                  <c:v>547.6</c:v>
                </c:pt>
                <c:pt idx="15332">
                  <c:v>553.6</c:v>
                </c:pt>
                <c:pt idx="15333">
                  <c:v>555</c:v>
                </c:pt>
                <c:pt idx="15334">
                  <c:v>552</c:v>
                </c:pt>
                <c:pt idx="15335">
                  <c:v>557.79999999999995</c:v>
                </c:pt>
                <c:pt idx="15336">
                  <c:v>573.1</c:v>
                </c:pt>
                <c:pt idx="15337">
                  <c:v>575.9</c:v>
                </c:pt>
                <c:pt idx="15338">
                  <c:v>572.20000000000005</c:v>
                </c:pt>
                <c:pt idx="15339">
                  <c:v>571.5</c:v>
                </c:pt>
                <c:pt idx="15340">
                  <c:v>573.6</c:v>
                </c:pt>
                <c:pt idx="15341">
                  <c:v>574.1</c:v>
                </c:pt>
                <c:pt idx="15342">
                  <c:v>563.29999999999995</c:v>
                </c:pt>
                <c:pt idx="15343">
                  <c:v>565.9</c:v>
                </c:pt>
                <c:pt idx="15344">
                  <c:v>556.79999999999995</c:v>
                </c:pt>
                <c:pt idx="15345">
                  <c:v>556.4</c:v>
                </c:pt>
                <c:pt idx="15346">
                  <c:v>556.29999999999995</c:v>
                </c:pt>
                <c:pt idx="15347">
                  <c:v>569.29999999999995</c:v>
                </c:pt>
                <c:pt idx="15348">
                  <c:v>578.1</c:v>
                </c:pt>
                <c:pt idx="15349">
                  <c:v>584.29999999999995</c:v>
                </c:pt>
                <c:pt idx="15350">
                  <c:v>589.20000000000005</c:v>
                </c:pt>
                <c:pt idx="15351">
                  <c:v>590.4</c:v>
                </c:pt>
                <c:pt idx="15352">
                  <c:v>588.79999999999995</c:v>
                </c:pt>
                <c:pt idx="15353">
                  <c:v>571.9</c:v>
                </c:pt>
                <c:pt idx="15354">
                  <c:v>583.20000000000005</c:v>
                </c:pt>
                <c:pt idx="15355">
                  <c:v>575.9</c:v>
                </c:pt>
                <c:pt idx="15356">
                  <c:v>588</c:v>
                </c:pt>
                <c:pt idx="15357">
                  <c:v>585.5</c:v>
                </c:pt>
                <c:pt idx="15358">
                  <c:v>576.9</c:v>
                </c:pt>
                <c:pt idx="15359">
                  <c:v>579.1</c:v>
                </c:pt>
                <c:pt idx="15360">
                  <c:v>575.20000000000005</c:v>
                </c:pt>
                <c:pt idx="15361">
                  <c:v>566.29999999999995</c:v>
                </c:pt>
                <c:pt idx="15362">
                  <c:v>579.1</c:v>
                </c:pt>
                <c:pt idx="15363">
                  <c:v>579.79999999999995</c:v>
                </c:pt>
                <c:pt idx="15364">
                  <c:v>566.1</c:v>
                </c:pt>
                <c:pt idx="15365">
                  <c:v>569.70000000000005</c:v>
                </c:pt>
                <c:pt idx="15366">
                  <c:v>568.5</c:v>
                </c:pt>
                <c:pt idx="15367">
                  <c:v>558.29999999999995</c:v>
                </c:pt>
                <c:pt idx="15368">
                  <c:v>560.20000000000005</c:v>
                </c:pt>
                <c:pt idx="15369">
                  <c:v>556.79999999999995</c:v>
                </c:pt>
                <c:pt idx="15370">
                  <c:v>544.1</c:v>
                </c:pt>
                <c:pt idx="15371">
                  <c:v>550.29999999999995</c:v>
                </c:pt>
                <c:pt idx="15372">
                  <c:v>550.20000000000005</c:v>
                </c:pt>
                <c:pt idx="15373">
                  <c:v>535.1</c:v>
                </c:pt>
                <c:pt idx="15374">
                  <c:v>529.20000000000005</c:v>
                </c:pt>
                <c:pt idx="15375">
                  <c:v>540.70000000000005</c:v>
                </c:pt>
                <c:pt idx="15376">
                  <c:v>544.29999999999995</c:v>
                </c:pt>
                <c:pt idx="15377">
                  <c:v>520.70000000000005</c:v>
                </c:pt>
                <c:pt idx="15378">
                  <c:v>544.5</c:v>
                </c:pt>
                <c:pt idx="15379">
                  <c:v>550.5</c:v>
                </c:pt>
                <c:pt idx="15380">
                  <c:v>552.79999999999995</c:v>
                </c:pt>
                <c:pt idx="15381">
                  <c:v>548.6</c:v>
                </c:pt>
                <c:pt idx="15382">
                  <c:v>550.4</c:v>
                </c:pt>
                <c:pt idx="15383">
                  <c:v>551.5</c:v>
                </c:pt>
                <c:pt idx="15384">
                  <c:v>549.20000000000005</c:v>
                </c:pt>
                <c:pt idx="15385">
                  <c:v>548.4</c:v>
                </c:pt>
                <c:pt idx="15386">
                  <c:v>535.1</c:v>
                </c:pt>
                <c:pt idx="15387">
                  <c:v>545.29999999999995</c:v>
                </c:pt>
                <c:pt idx="15388">
                  <c:v>542.20000000000005</c:v>
                </c:pt>
                <c:pt idx="15389">
                  <c:v>546.9</c:v>
                </c:pt>
                <c:pt idx="15390">
                  <c:v>542.5</c:v>
                </c:pt>
                <c:pt idx="15391">
                  <c:v>537.1</c:v>
                </c:pt>
                <c:pt idx="15392">
                  <c:v>518.9</c:v>
                </c:pt>
                <c:pt idx="15393">
                  <c:v>537.4</c:v>
                </c:pt>
                <c:pt idx="15394">
                  <c:v>534.70000000000005</c:v>
                </c:pt>
                <c:pt idx="15395">
                  <c:v>540.1</c:v>
                </c:pt>
                <c:pt idx="15396">
                  <c:v>548.9</c:v>
                </c:pt>
                <c:pt idx="15397">
                  <c:v>539.4</c:v>
                </c:pt>
                <c:pt idx="15398">
                  <c:v>523.4</c:v>
                </c:pt>
                <c:pt idx="15399">
                  <c:v>538.79999999999995</c:v>
                </c:pt>
                <c:pt idx="15400">
                  <c:v>538.9</c:v>
                </c:pt>
                <c:pt idx="15401">
                  <c:v>546.29999999999995</c:v>
                </c:pt>
                <c:pt idx="15402">
                  <c:v>539.20000000000005</c:v>
                </c:pt>
                <c:pt idx="15403">
                  <c:v>540.70000000000005</c:v>
                </c:pt>
                <c:pt idx="15404">
                  <c:v>535.5</c:v>
                </c:pt>
                <c:pt idx="15405">
                  <c:v>533.6</c:v>
                </c:pt>
                <c:pt idx="15406">
                  <c:v>523.5</c:v>
                </c:pt>
                <c:pt idx="15407">
                  <c:v>524.79999999999995</c:v>
                </c:pt>
                <c:pt idx="15408">
                  <c:v>528</c:v>
                </c:pt>
                <c:pt idx="15409">
                  <c:v>512.29999999999995</c:v>
                </c:pt>
                <c:pt idx="15410">
                  <c:v>515.79999999999995</c:v>
                </c:pt>
                <c:pt idx="15411">
                  <c:v>530.6</c:v>
                </c:pt>
                <c:pt idx="15412">
                  <c:v>529.79999999999995</c:v>
                </c:pt>
                <c:pt idx="15413">
                  <c:v>530.5</c:v>
                </c:pt>
                <c:pt idx="15414">
                  <c:v>524.1</c:v>
                </c:pt>
                <c:pt idx="15415">
                  <c:v>528.29999999999995</c:v>
                </c:pt>
                <c:pt idx="15416">
                  <c:v>540</c:v>
                </c:pt>
                <c:pt idx="15417">
                  <c:v>546.20000000000005</c:v>
                </c:pt>
                <c:pt idx="15418">
                  <c:v>551.9</c:v>
                </c:pt>
                <c:pt idx="15419">
                  <c:v>549.4</c:v>
                </c:pt>
                <c:pt idx="15420">
                  <c:v>543</c:v>
                </c:pt>
                <c:pt idx="15421">
                  <c:v>527.29999999999995</c:v>
                </c:pt>
                <c:pt idx="15422">
                  <c:v>528.4</c:v>
                </c:pt>
                <c:pt idx="15423">
                  <c:v>542</c:v>
                </c:pt>
                <c:pt idx="15424">
                  <c:v>539.6</c:v>
                </c:pt>
                <c:pt idx="15425">
                  <c:v>537.4</c:v>
                </c:pt>
                <c:pt idx="15426">
                  <c:v>530.9</c:v>
                </c:pt>
                <c:pt idx="15427">
                  <c:v>532.20000000000005</c:v>
                </c:pt>
                <c:pt idx="15428">
                  <c:v>534.29999999999995</c:v>
                </c:pt>
                <c:pt idx="15429">
                  <c:v>541.29999999999995</c:v>
                </c:pt>
                <c:pt idx="15430">
                  <c:v>540.1</c:v>
                </c:pt>
                <c:pt idx="15431">
                  <c:v>553.29999999999995</c:v>
                </c:pt>
                <c:pt idx="15432">
                  <c:v>553.70000000000005</c:v>
                </c:pt>
                <c:pt idx="15433">
                  <c:v>562.70000000000005</c:v>
                </c:pt>
                <c:pt idx="15434">
                  <c:v>564.29999999999995</c:v>
                </c:pt>
                <c:pt idx="15435">
                  <c:v>549.20000000000005</c:v>
                </c:pt>
                <c:pt idx="15436">
                  <c:v>531.1</c:v>
                </c:pt>
                <c:pt idx="15437">
                  <c:v>542.29999999999995</c:v>
                </c:pt>
                <c:pt idx="15438">
                  <c:v>539.5</c:v>
                </c:pt>
                <c:pt idx="15439">
                  <c:v>540.5</c:v>
                </c:pt>
                <c:pt idx="15440">
                  <c:v>540.20000000000005</c:v>
                </c:pt>
                <c:pt idx="15441">
                  <c:v>542.9</c:v>
                </c:pt>
                <c:pt idx="15442">
                  <c:v>537.70000000000005</c:v>
                </c:pt>
                <c:pt idx="15443">
                  <c:v>530.29999999999995</c:v>
                </c:pt>
                <c:pt idx="15444">
                  <c:v>532</c:v>
                </c:pt>
                <c:pt idx="15445">
                  <c:v>531.79999999999995</c:v>
                </c:pt>
                <c:pt idx="15446">
                  <c:v>532.9</c:v>
                </c:pt>
                <c:pt idx="15447">
                  <c:v>547.20000000000005</c:v>
                </c:pt>
                <c:pt idx="15448">
                  <c:v>546</c:v>
                </c:pt>
                <c:pt idx="15449">
                  <c:v>543.29999999999995</c:v>
                </c:pt>
                <c:pt idx="15450">
                  <c:v>542</c:v>
                </c:pt>
                <c:pt idx="15451">
                  <c:v>541.79999999999995</c:v>
                </c:pt>
                <c:pt idx="15452">
                  <c:v>537</c:v>
                </c:pt>
                <c:pt idx="15453">
                  <c:v>517.4</c:v>
                </c:pt>
                <c:pt idx="15454">
                  <c:v>518.70000000000005</c:v>
                </c:pt>
                <c:pt idx="15455">
                  <c:v>535.70000000000005</c:v>
                </c:pt>
                <c:pt idx="15456">
                  <c:v>537.4</c:v>
                </c:pt>
                <c:pt idx="15457">
                  <c:v>540.70000000000005</c:v>
                </c:pt>
                <c:pt idx="15458">
                  <c:v>539.6</c:v>
                </c:pt>
                <c:pt idx="15459">
                  <c:v>552.70000000000005</c:v>
                </c:pt>
                <c:pt idx="15460">
                  <c:v>544</c:v>
                </c:pt>
                <c:pt idx="15461">
                  <c:v>568.5</c:v>
                </c:pt>
                <c:pt idx="15462">
                  <c:v>562.70000000000005</c:v>
                </c:pt>
                <c:pt idx="15463">
                  <c:v>540.6</c:v>
                </c:pt>
                <c:pt idx="15464">
                  <c:v>534.4</c:v>
                </c:pt>
                <c:pt idx="15465">
                  <c:v>552.79999999999995</c:v>
                </c:pt>
                <c:pt idx="15466">
                  <c:v>542.9</c:v>
                </c:pt>
                <c:pt idx="15467">
                  <c:v>543</c:v>
                </c:pt>
                <c:pt idx="15468">
                  <c:v>546.5</c:v>
                </c:pt>
                <c:pt idx="15469">
                  <c:v>553.29999999999995</c:v>
                </c:pt>
                <c:pt idx="15470">
                  <c:v>553.70000000000005</c:v>
                </c:pt>
                <c:pt idx="15471">
                  <c:v>546.5</c:v>
                </c:pt>
                <c:pt idx="15472">
                  <c:v>544.79999999999995</c:v>
                </c:pt>
                <c:pt idx="15473">
                  <c:v>541.1</c:v>
                </c:pt>
                <c:pt idx="15474">
                  <c:v>542.4</c:v>
                </c:pt>
                <c:pt idx="15475">
                  <c:v>542.29999999999995</c:v>
                </c:pt>
                <c:pt idx="15476">
                  <c:v>539.29999999999995</c:v>
                </c:pt>
                <c:pt idx="15477">
                  <c:v>565.1</c:v>
                </c:pt>
                <c:pt idx="15478">
                  <c:v>567.1</c:v>
                </c:pt>
                <c:pt idx="15479">
                  <c:v>575.9</c:v>
                </c:pt>
                <c:pt idx="15480">
                  <c:v>574.9</c:v>
                </c:pt>
                <c:pt idx="15481">
                  <c:v>571</c:v>
                </c:pt>
                <c:pt idx="15482">
                  <c:v>553.20000000000005</c:v>
                </c:pt>
                <c:pt idx="15483">
                  <c:v>563.1</c:v>
                </c:pt>
                <c:pt idx="15484">
                  <c:v>561.29999999999995</c:v>
                </c:pt>
                <c:pt idx="15485">
                  <c:v>556</c:v>
                </c:pt>
                <c:pt idx="15486">
                  <c:v>555.20000000000005</c:v>
                </c:pt>
                <c:pt idx="15487">
                  <c:v>539.79999999999995</c:v>
                </c:pt>
                <c:pt idx="15488">
                  <c:v>538.20000000000005</c:v>
                </c:pt>
                <c:pt idx="15489">
                  <c:v>526.20000000000005</c:v>
                </c:pt>
                <c:pt idx="15490">
                  <c:v>546.5</c:v>
                </c:pt>
                <c:pt idx="15491">
                  <c:v>544.79999999999995</c:v>
                </c:pt>
                <c:pt idx="15492">
                  <c:v>546.9</c:v>
                </c:pt>
                <c:pt idx="15493">
                  <c:v>561.5</c:v>
                </c:pt>
                <c:pt idx="15494">
                  <c:v>566.6</c:v>
                </c:pt>
                <c:pt idx="15495">
                  <c:v>570.5</c:v>
                </c:pt>
                <c:pt idx="15496">
                  <c:v>565.5</c:v>
                </c:pt>
                <c:pt idx="15497">
                  <c:v>559.20000000000005</c:v>
                </c:pt>
                <c:pt idx="15498">
                  <c:v>562.29999999999995</c:v>
                </c:pt>
                <c:pt idx="15499">
                  <c:v>560.6</c:v>
                </c:pt>
                <c:pt idx="15500">
                  <c:v>549.29999999999995</c:v>
                </c:pt>
                <c:pt idx="15501">
                  <c:v>545.70000000000005</c:v>
                </c:pt>
                <c:pt idx="15502">
                  <c:v>547.9</c:v>
                </c:pt>
                <c:pt idx="15503">
                  <c:v>532.6</c:v>
                </c:pt>
                <c:pt idx="15504">
                  <c:v>527.70000000000005</c:v>
                </c:pt>
                <c:pt idx="15505">
                  <c:v>541.20000000000005</c:v>
                </c:pt>
                <c:pt idx="15506">
                  <c:v>540.9</c:v>
                </c:pt>
                <c:pt idx="15507">
                  <c:v>543.29999999999995</c:v>
                </c:pt>
                <c:pt idx="15508">
                  <c:v>546.20000000000005</c:v>
                </c:pt>
                <c:pt idx="15509">
                  <c:v>542</c:v>
                </c:pt>
                <c:pt idx="15510">
                  <c:v>561.9</c:v>
                </c:pt>
                <c:pt idx="15511">
                  <c:v>563.5</c:v>
                </c:pt>
                <c:pt idx="15512">
                  <c:v>574.79999999999995</c:v>
                </c:pt>
                <c:pt idx="15513">
                  <c:v>554.29999999999995</c:v>
                </c:pt>
                <c:pt idx="15514">
                  <c:v>579.29999999999995</c:v>
                </c:pt>
                <c:pt idx="15515">
                  <c:v>568.79999999999995</c:v>
                </c:pt>
                <c:pt idx="15516">
                  <c:v>561.6</c:v>
                </c:pt>
                <c:pt idx="15517">
                  <c:v>549.70000000000005</c:v>
                </c:pt>
                <c:pt idx="15518">
                  <c:v>548.1</c:v>
                </c:pt>
                <c:pt idx="15519">
                  <c:v>548.6</c:v>
                </c:pt>
                <c:pt idx="15520">
                  <c:v>536.70000000000005</c:v>
                </c:pt>
                <c:pt idx="15521">
                  <c:v>549.79999999999995</c:v>
                </c:pt>
                <c:pt idx="15522">
                  <c:v>535.29999999999995</c:v>
                </c:pt>
                <c:pt idx="15523">
                  <c:v>550.9</c:v>
                </c:pt>
                <c:pt idx="15524">
                  <c:v>531</c:v>
                </c:pt>
                <c:pt idx="15525">
                  <c:v>550.70000000000005</c:v>
                </c:pt>
                <c:pt idx="15526">
                  <c:v>566.20000000000005</c:v>
                </c:pt>
                <c:pt idx="15527">
                  <c:v>554.6</c:v>
                </c:pt>
                <c:pt idx="15528">
                  <c:v>559.5</c:v>
                </c:pt>
                <c:pt idx="15529">
                  <c:v>556.6</c:v>
                </c:pt>
                <c:pt idx="15530">
                  <c:v>564.79999999999995</c:v>
                </c:pt>
                <c:pt idx="15531">
                  <c:v>562.5</c:v>
                </c:pt>
                <c:pt idx="15532">
                  <c:v>576.6</c:v>
                </c:pt>
                <c:pt idx="15533">
                  <c:v>576.5</c:v>
                </c:pt>
                <c:pt idx="15534">
                  <c:v>585.4</c:v>
                </c:pt>
                <c:pt idx="15535">
                  <c:v>571.5</c:v>
                </c:pt>
                <c:pt idx="15536">
                  <c:v>571.70000000000005</c:v>
                </c:pt>
                <c:pt idx="15537">
                  <c:v>578.20000000000005</c:v>
                </c:pt>
                <c:pt idx="15538">
                  <c:v>572.4</c:v>
                </c:pt>
                <c:pt idx="15539">
                  <c:v>574.9</c:v>
                </c:pt>
                <c:pt idx="15540">
                  <c:v>585</c:v>
                </c:pt>
                <c:pt idx="15541">
                  <c:v>577</c:v>
                </c:pt>
                <c:pt idx="15542">
                  <c:v>581.1</c:v>
                </c:pt>
                <c:pt idx="15543">
                  <c:v>576.9</c:v>
                </c:pt>
                <c:pt idx="15544">
                  <c:v>565.79999999999995</c:v>
                </c:pt>
                <c:pt idx="15545">
                  <c:v>572.1</c:v>
                </c:pt>
                <c:pt idx="15546">
                  <c:v>569.6</c:v>
                </c:pt>
                <c:pt idx="15547">
                  <c:v>569.79999999999995</c:v>
                </c:pt>
                <c:pt idx="15548">
                  <c:v>566.79999999999995</c:v>
                </c:pt>
                <c:pt idx="15549">
                  <c:v>571.5</c:v>
                </c:pt>
                <c:pt idx="15550">
                  <c:v>564.70000000000005</c:v>
                </c:pt>
                <c:pt idx="15551">
                  <c:v>548.6</c:v>
                </c:pt>
                <c:pt idx="15552">
                  <c:v>557.29999999999995</c:v>
                </c:pt>
                <c:pt idx="15553">
                  <c:v>549.1</c:v>
                </c:pt>
                <c:pt idx="15554">
                  <c:v>544.20000000000005</c:v>
                </c:pt>
                <c:pt idx="15555">
                  <c:v>551.6</c:v>
                </c:pt>
                <c:pt idx="15556">
                  <c:v>542.70000000000005</c:v>
                </c:pt>
                <c:pt idx="15557">
                  <c:v>541.6</c:v>
                </c:pt>
                <c:pt idx="15558">
                  <c:v>551.5</c:v>
                </c:pt>
                <c:pt idx="15559">
                  <c:v>552</c:v>
                </c:pt>
                <c:pt idx="15560">
                  <c:v>549.20000000000005</c:v>
                </c:pt>
                <c:pt idx="15561">
                  <c:v>525.6</c:v>
                </c:pt>
                <c:pt idx="15562">
                  <c:v>548</c:v>
                </c:pt>
                <c:pt idx="15563">
                  <c:v>535.20000000000005</c:v>
                </c:pt>
                <c:pt idx="15564">
                  <c:v>555.29999999999995</c:v>
                </c:pt>
                <c:pt idx="15565">
                  <c:v>566.29999999999995</c:v>
                </c:pt>
                <c:pt idx="15566">
                  <c:v>555.79999999999995</c:v>
                </c:pt>
                <c:pt idx="15567">
                  <c:v>580.70000000000005</c:v>
                </c:pt>
                <c:pt idx="15568">
                  <c:v>575.4</c:v>
                </c:pt>
                <c:pt idx="15569">
                  <c:v>564.1</c:v>
                </c:pt>
                <c:pt idx="15570">
                  <c:v>566.4</c:v>
                </c:pt>
                <c:pt idx="15571">
                  <c:v>548.79999999999995</c:v>
                </c:pt>
                <c:pt idx="15572">
                  <c:v>559.4</c:v>
                </c:pt>
                <c:pt idx="15573">
                  <c:v>551</c:v>
                </c:pt>
                <c:pt idx="15574">
                  <c:v>557.20000000000005</c:v>
                </c:pt>
                <c:pt idx="15575">
                  <c:v>540.9</c:v>
                </c:pt>
                <c:pt idx="15576">
                  <c:v>557</c:v>
                </c:pt>
                <c:pt idx="15577">
                  <c:v>552.6</c:v>
                </c:pt>
                <c:pt idx="15578">
                  <c:v>540.9</c:v>
                </c:pt>
                <c:pt idx="15579">
                  <c:v>555.70000000000005</c:v>
                </c:pt>
                <c:pt idx="15580">
                  <c:v>554.9</c:v>
                </c:pt>
                <c:pt idx="15581">
                  <c:v>554.29999999999995</c:v>
                </c:pt>
                <c:pt idx="15582">
                  <c:v>583.20000000000005</c:v>
                </c:pt>
                <c:pt idx="15583">
                  <c:v>585.4</c:v>
                </c:pt>
                <c:pt idx="15584">
                  <c:v>571.6</c:v>
                </c:pt>
                <c:pt idx="15585">
                  <c:v>574.6</c:v>
                </c:pt>
                <c:pt idx="15586">
                  <c:v>569.6</c:v>
                </c:pt>
                <c:pt idx="15587">
                  <c:v>567.20000000000005</c:v>
                </c:pt>
                <c:pt idx="15588">
                  <c:v>562.1</c:v>
                </c:pt>
                <c:pt idx="15589">
                  <c:v>555.70000000000005</c:v>
                </c:pt>
                <c:pt idx="15590">
                  <c:v>558.29999999999995</c:v>
                </c:pt>
                <c:pt idx="15591">
                  <c:v>557.5</c:v>
                </c:pt>
                <c:pt idx="15592">
                  <c:v>557.1</c:v>
                </c:pt>
                <c:pt idx="15593">
                  <c:v>557.70000000000005</c:v>
                </c:pt>
                <c:pt idx="15594">
                  <c:v>565.29999999999995</c:v>
                </c:pt>
                <c:pt idx="15595">
                  <c:v>567.4</c:v>
                </c:pt>
                <c:pt idx="15596">
                  <c:v>577</c:v>
                </c:pt>
                <c:pt idx="15597">
                  <c:v>576.20000000000005</c:v>
                </c:pt>
                <c:pt idx="15598">
                  <c:v>579.20000000000005</c:v>
                </c:pt>
                <c:pt idx="15599">
                  <c:v>579.79999999999995</c:v>
                </c:pt>
                <c:pt idx="15600">
                  <c:v>574.5</c:v>
                </c:pt>
                <c:pt idx="15601">
                  <c:v>568.6</c:v>
                </c:pt>
                <c:pt idx="15602">
                  <c:v>566.9</c:v>
                </c:pt>
                <c:pt idx="15603">
                  <c:v>560.70000000000005</c:v>
                </c:pt>
                <c:pt idx="15604">
                  <c:v>549</c:v>
                </c:pt>
                <c:pt idx="15605">
                  <c:v>548.9</c:v>
                </c:pt>
                <c:pt idx="15606">
                  <c:v>548.9</c:v>
                </c:pt>
                <c:pt idx="15607">
                  <c:v>540.5</c:v>
                </c:pt>
                <c:pt idx="15608">
                  <c:v>551</c:v>
                </c:pt>
                <c:pt idx="15609">
                  <c:v>548.29999999999995</c:v>
                </c:pt>
                <c:pt idx="15610">
                  <c:v>547.79999999999995</c:v>
                </c:pt>
                <c:pt idx="15611">
                  <c:v>544.20000000000005</c:v>
                </c:pt>
                <c:pt idx="15612">
                  <c:v>546.9</c:v>
                </c:pt>
                <c:pt idx="15613">
                  <c:v>544.6</c:v>
                </c:pt>
                <c:pt idx="15614">
                  <c:v>558.29999999999995</c:v>
                </c:pt>
                <c:pt idx="15615">
                  <c:v>560.6</c:v>
                </c:pt>
                <c:pt idx="15616">
                  <c:v>565</c:v>
                </c:pt>
                <c:pt idx="15617">
                  <c:v>566.5</c:v>
                </c:pt>
                <c:pt idx="15618">
                  <c:v>559.1</c:v>
                </c:pt>
                <c:pt idx="15619">
                  <c:v>548.9</c:v>
                </c:pt>
                <c:pt idx="15620">
                  <c:v>552.5</c:v>
                </c:pt>
                <c:pt idx="15621">
                  <c:v>550</c:v>
                </c:pt>
                <c:pt idx="15622">
                  <c:v>542.20000000000005</c:v>
                </c:pt>
                <c:pt idx="15623">
                  <c:v>551.79999999999995</c:v>
                </c:pt>
                <c:pt idx="15624">
                  <c:v>540.9</c:v>
                </c:pt>
                <c:pt idx="15625">
                  <c:v>542.29999999999995</c:v>
                </c:pt>
                <c:pt idx="15626">
                  <c:v>524.70000000000005</c:v>
                </c:pt>
                <c:pt idx="15627">
                  <c:v>543.6</c:v>
                </c:pt>
                <c:pt idx="15628">
                  <c:v>537.1</c:v>
                </c:pt>
                <c:pt idx="15629">
                  <c:v>537.9</c:v>
                </c:pt>
                <c:pt idx="15630">
                  <c:v>543.79999999999995</c:v>
                </c:pt>
                <c:pt idx="15631">
                  <c:v>538.5</c:v>
                </c:pt>
                <c:pt idx="15632">
                  <c:v>546.4</c:v>
                </c:pt>
                <c:pt idx="15633">
                  <c:v>561.1</c:v>
                </c:pt>
                <c:pt idx="15634">
                  <c:v>561.1</c:v>
                </c:pt>
                <c:pt idx="15635">
                  <c:v>564.79999999999995</c:v>
                </c:pt>
                <c:pt idx="15636">
                  <c:v>540.70000000000005</c:v>
                </c:pt>
                <c:pt idx="15637">
                  <c:v>552.70000000000005</c:v>
                </c:pt>
                <c:pt idx="15638">
                  <c:v>549.1</c:v>
                </c:pt>
                <c:pt idx="15639">
                  <c:v>541.4</c:v>
                </c:pt>
                <c:pt idx="15640">
                  <c:v>541.29999999999995</c:v>
                </c:pt>
                <c:pt idx="15641">
                  <c:v>546.6</c:v>
                </c:pt>
                <c:pt idx="15642">
                  <c:v>532</c:v>
                </c:pt>
                <c:pt idx="15643">
                  <c:v>535.20000000000005</c:v>
                </c:pt>
                <c:pt idx="15644">
                  <c:v>546</c:v>
                </c:pt>
                <c:pt idx="15645">
                  <c:v>544.6</c:v>
                </c:pt>
                <c:pt idx="15646">
                  <c:v>540</c:v>
                </c:pt>
                <c:pt idx="15647">
                  <c:v>538</c:v>
                </c:pt>
                <c:pt idx="15648">
                  <c:v>534.6</c:v>
                </c:pt>
                <c:pt idx="15649">
                  <c:v>540.6</c:v>
                </c:pt>
                <c:pt idx="15650">
                  <c:v>548.79999999999995</c:v>
                </c:pt>
                <c:pt idx="15651">
                  <c:v>549.1</c:v>
                </c:pt>
                <c:pt idx="15652">
                  <c:v>553.4</c:v>
                </c:pt>
                <c:pt idx="15653">
                  <c:v>538.29999999999995</c:v>
                </c:pt>
                <c:pt idx="15654">
                  <c:v>558.9</c:v>
                </c:pt>
                <c:pt idx="15655">
                  <c:v>539.4</c:v>
                </c:pt>
                <c:pt idx="15656">
                  <c:v>523.70000000000005</c:v>
                </c:pt>
                <c:pt idx="15657">
                  <c:v>534.5</c:v>
                </c:pt>
                <c:pt idx="15658">
                  <c:v>541.20000000000005</c:v>
                </c:pt>
                <c:pt idx="15659">
                  <c:v>542.1</c:v>
                </c:pt>
                <c:pt idx="15660">
                  <c:v>538.4</c:v>
                </c:pt>
                <c:pt idx="15661">
                  <c:v>540.1</c:v>
                </c:pt>
                <c:pt idx="15662">
                  <c:v>550.6</c:v>
                </c:pt>
                <c:pt idx="15663">
                  <c:v>549</c:v>
                </c:pt>
                <c:pt idx="15664">
                  <c:v>552.6</c:v>
                </c:pt>
                <c:pt idx="15665">
                  <c:v>553</c:v>
                </c:pt>
                <c:pt idx="15666">
                  <c:v>532.4</c:v>
                </c:pt>
                <c:pt idx="15667">
                  <c:v>560.4</c:v>
                </c:pt>
                <c:pt idx="15668">
                  <c:v>551.4</c:v>
                </c:pt>
                <c:pt idx="15669">
                  <c:v>564.1</c:v>
                </c:pt>
                <c:pt idx="15670">
                  <c:v>555</c:v>
                </c:pt>
                <c:pt idx="15671">
                  <c:v>550.79999999999995</c:v>
                </c:pt>
                <c:pt idx="15672">
                  <c:v>533.29999999999995</c:v>
                </c:pt>
                <c:pt idx="15673">
                  <c:v>533.9</c:v>
                </c:pt>
                <c:pt idx="15674">
                  <c:v>532.29999999999995</c:v>
                </c:pt>
                <c:pt idx="15675">
                  <c:v>532.29999999999995</c:v>
                </c:pt>
                <c:pt idx="15676">
                  <c:v>520.29999999999995</c:v>
                </c:pt>
                <c:pt idx="15677">
                  <c:v>529.20000000000005</c:v>
                </c:pt>
                <c:pt idx="15678">
                  <c:v>530.29999999999995</c:v>
                </c:pt>
                <c:pt idx="15679">
                  <c:v>527.5</c:v>
                </c:pt>
                <c:pt idx="15680">
                  <c:v>528.20000000000005</c:v>
                </c:pt>
                <c:pt idx="15681">
                  <c:v>526.29999999999995</c:v>
                </c:pt>
                <c:pt idx="15682">
                  <c:v>522.29999999999995</c:v>
                </c:pt>
                <c:pt idx="15683">
                  <c:v>508.5</c:v>
                </c:pt>
                <c:pt idx="15684">
                  <c:v>533.79999999999995</c:v>
                </c:pt>
                <c:pt idx="15685">
                  <c:v>527.5</c:v>
                </c:pt>
                <c:pt idx="15686">
                  <c:v>532</c:v>
                </c:pt>
                <c:pt idx="15687">
                  <c:v>528.6</c:v>
                </c:pt>
                <c:pt idx="15688">
                  <c:v>548.1</c:v>
                </c:pt>
                <c:pt idx="15689">
                  <c:v>549.9</c:v>
                </c:pt>
                <c:pt idx="15690">
                  <c:v>542.70000000000005</c:v>
                </c:pt>
                <c:pt idx="15691">
                  <c:v>549.6</c:v>
                </c:pt>
                <c:pt idx="15692">
                  <c:v>546.79999999999995</c:v>
                </c:pt>
                <c:pt idx="15693">
                  <c:v>530.4</c:v>
                </c:pt>
                <c:pt idx="15694">
                  <c:v>527.70000000000005</c:v>
                </c:pt>
                <c:pt idx="15695">
                  <c:v>531.5</c:v>
                </c:pt>
                <c:pt idx="15696">
                  <c:v>544.4</c:v>
                </c:pt>
                <c:pt idx="15697">
                  <c:v>545.20000000000005</c:v>
                </c:pt>
                <c:pt idx="15698">
                  <c:v>547.70000000000005</c:v>
                </c:pt>
                <c:pt idx="15699">
                  <c:v>548.29999999999995</c:v>
                </c:pt>
                <c:pt idx="15700">
                  <c:v>546.1</c:v>
                </c:pt>
                <c:pt idx="15701">
                  <c:v>544</c:v>
                </c:pt>
                <c:pt idx="15702">
                  <c:v>543.29999999999995</c:v>
                </c:pt>
                <c:pt idx="15703">
                  <c:v>534.9</c:v>
                </c:pt>
                <c:pt idx="15704">
                  <c:v>522</c:v>
                </c:pt>
                <c:pt idx="15705">
                  <c:v>542.1</c:v>
                </c:pt>
                <c:pt idx="15706">
                  <c:v>543.1</c:v>
                </c:pt>
                <c:pt idx="15707">
                  <c:v>531.1</c:v>
                </c:pt>
                <c:pt idx="15708">
                  <c:v>553.20000000000005</c:v>
                </c:pt>
                <c:pt idx="15709">
                  <c:v>551.5</c:v>
                </c:pt>
                <c:pt idx="15710">
                  <c:v>553.70000000000005</c:v>
                </c:pt>
                <c:pt idx="15711">
                  <c:v>550.6</c:v>
                </c:pt>
                <c:pt idx="15712">
                  <c:v>557</c:v>
                </c:pt>
                <c:pt idx="15713">
                  <c:v>556.70000000000005</c:v>
                </c:pt>
                <c:pt idx="15714">
                  <c:v>555</c:v>
                </c:pt>
                <c:pt idx="15715">
                  <c:v>539.5</c:v>
                </c:pt>
                <c:pt idx="15716">
                  <c:v>538.20000000000005</c:v>
                </c:pt>
                <c:pt idx="15717">
                  <c:v>543.5</c:v>
                </c:pt>
                <c:pt idx="15718">
                  <c:v>529.70000000000005</c:v>
                </c:pt>
                <c:pt idx="15719">
                  <c:v>527.4</c:v>
                </c:pt>
                <c:pt idx="15720">
                  <c:v>539.70000000000005</c:v>
                </c:pt>
                <c:pt idx="15721">
                  <c:v>535.9</c:v>
                </c:pt>
                <c:pt idx="15722">
                  <c:v>540.4</c:v>
                </c:pt>
                <c:pt idx="15723">
                  <c:v>542</c:v>
                </c:pt>
                <c:pt idx="15724">
                  <c:v>544.70000000000005</c:v>
                </c:pt>
                <c:pt idx="15725">
                  <c:v>542.79999999999995</c:v>
                </c:pt>
                <c:pt idx="15726">
                  <c:v>538</c:v>
                </c:pt>
                <c:pt idx="15727">
                  <c:v>532.6</c:v>
                </c:pt>
                <c:pt idx="15728">
                  <c:v>536.70000000000005</c:v>
                </c:pt>
                <c:pt idx="15729">
                  <c:v>534.9</c:v>
                </c:pt>
                <c:pt idx="15730">
                  <c:v>534.1</c:v>
                </c:pt>
                <c:pt idx="15731">
                  <c:v>533.79999999999995</c:v>
                </c:pt>
                <c:pt idx="15732">
                  <c:v>535.20000000000005</c:v>
                </c:pt>
                <c:pt idx="15733">
                  <c:v>528.6</c:v>
                </c:pt>
                <c:pt idx="15734">
                  <c:v>525.79999999999995</c:v>
                </c:pt>
                <c:pt idx="15735">
                  <c:v>514.70000000000005</c:v>
                </c:pt>
                <c:pt idx="15736">
                  <c:v>530.29999999999995</c:v>
                </c:pt>
                <c:pt idx="15737">
                  <c:v>513.79999999999995</c:v>
                </c:pt>
                <c:pt idx="15738">
                  <c:v>530.1</c:v>
                </c:pt>
                <c:pt idx="15739">
                  <c:v>537.6</c:v>
                </c:pt>
                <c:pt idx="15740">
                  <c:v>541.1</c:v>
                </c:pt>
                <c:pt idx="15741">
                  <c:v>561.4</c:v>
                </c:pt>
                <c:pt idx="15742">
                  <c:v>550</c:v>
                </c:pt>
                <c:pt idx="15743">
                  <c:v>560.6</c:v>
                </c:pt>
                <c:pt idx="15744">
                  <c:v>542.29999999999995</c:v>
                </c:pt>
                <c:pt idx="15745">
                  <c:v>536.29999999999995</c:v>
                </c:pt>
                <c:pt idx="15746">
                  <c:v>542.79999999999995</c:v>
                </c:pt>
                <c:pt idx="15747">
                  <c:v>544.29999999999995</c:v>
                </c:pt>
                <c:pt idx="15748">
                  <c:v>532.6</c:v>
                </c:pt>
                <c:pt idx="15749">
                  <c:v>535.29999999999995</c:v>
                </c:pt>
                <c:pt idx="15750">
                  <c:v>542.79999999999995</c:v>
                </c:pt>
                <c:pt idx="15751">
                  <c:v>526.29999999999995</c:v>
                </c:pt>
                <c:pt idx="15752">
                  <c:v>514.70000000000005</c:v>
                </c:pt>
                <c:pt idx="15753">
                  <c:v>537.79999999999995</c:v>
                </c:pt>
                <c:pt idx="15754">
                  <c:v>542.6</c:v>
                </c:pt>
                <c:pt idx="15755">
                  <c:v>553.29999999999995</c:v>
                </c:pt>
                <c:pt idx="15756">
                  <c:v>555.20000000000005</c:v>
                </c:pt>
                <c:pt idx="15757">
                  <c:v>548</c:v>
                </c:pt>
                <c:pt idx="15758">
                  <c:v>544.1</c:v>
                </c:pt>
                <c:pt idx="15759">
                  <c:v>539.20000000000005</c:v>
                </c:pt>
                <c:pt idx="15760">
                  <c:v>543.29999999999995</c:v>
                </c:pt>
                <c:pt idx="15761">
                  <c:v>542.4</c:v>
                </c:pt>
                <c:pt idx="15762">
                  <c:v>538.9</c:v>
                </c:pt>
                <c:pt idx="15763">
                  <c:v>539</c:v>
                </c:pt>
                <c:pt idx="15764">
                  <c:v>538.70000000000005</c:v>
                </c:pt>
                <c:pt idx="15765">
                  <c:v>528.1</c:v>
                </c:pt>
                <c:pt idx="15766">
                  <c:v>534.6</c:v>
                </c:pt>
                <c:pt idx="15767">
                  <c:v>546.4</c:v>
                </c:pt>
                <c:pt idx="15768">
                  <c:v>559.5</c:v>
                </c:pt>
                <c:pt idx="15769">
                  <c:v>571.5</c:v>
                </c:pt>
                <c:pt idx="15770">
                  <c:v>570.9</c:v>
                </c:pt>
                <c:pt idx="15771">
                  <c:v>571.6</c:v>
                </c:pt>
                <c:pt idx="15772">
                  <c:v>573.4</c:v>
                </c:pt>
                <c:pt idx="15773">
                  <c:v>556</c:v>
                </c:pt>
                <c:pt idx="15774">
                  <c:v>557.5</c:v>
                </c:pt>
                <c:pt idx="15775">
                  <c:v>543.9</c:v>
                </c:pt>
                <c:pt idx="15776">
                  <c:v>531.4</c:v>
                </c:pt>
                <c:pt idx="15777">
                  <c:v>544.5</c:v>
                </c:pt>
                <c:pt idx="15778">
                  <c:v>534.29999999999995</c:v>
                </c:pt>
                <c:pt idx="15779">
                  <c:v>539.79999999999995</c:v>
                </c:pt>
                <c:pt idx="15780">
                  <c:v>534.79999999999995</c:v>
                </c:pt>
                <c:pt idx="15781">
                  <c:v>543.79999999999995</c:v>
                </c:pt>
                <c:pt idx="15782">
                  <c:v>525</c:v>
                </c:pt>
                <c:pt idx="15783">
                  <c:v>530.6</c:v>
                </c:pt>
                <c:pt idx="15784">
                  <c:v>529.79999999999995</c:v>
                </c:pt>
                <c:pt idx="15785">
                  <c:v>540.29999999999995</c:v>
                </c:pt>
                <c:pt idx="15786">
                  <c:v>547.20000000000005</c:v>
                </c:pt>
                <c:pt idx="15787">
                  <c:v>563.6</c:v>
                </c:pt>
                <c:pt idx="15788">
                  <c:v>567.5</c:v>
                </c:pt>
                <c:pt idx="15789">
                  <c:v>556</c:v>
                </c:pt>
                <c:pt idx="15790">
                  <c:v>568.20000000000005</c:v>
                </c:pt>
                <c:pt idx="15791">
                  <c:v>560.5</c:v>
                </c:pt>
                <c:pt idx="15792">
                  <c:v>555.4</c:v>
                </c:pt>
                <c:pt idx="15793">
                  <c:v>547.79999999999995</c:v>
                </c:pt>
                <c:pt idx="15794">
                  <c:v>547.20000000000005</c:v>
                </c:pt>
                <c:pt idx="15795">
                  <c:v>539.9</c:v>
                </c:pt>
                <c:pt idx="15796">
                  <c:v>529</c:v>
                </c:pt>
                <c:pt idx="15797">
                  <c:v>531.20000000000005</c:v>
                </c:pt>
                <c:pt idx="15798">
                  <c:v>541.1</c:v>
                </c:pt>
                <c:pt idx="15799">
                  <c:v>539.20000000000005</c:v>
                </c:pt>
                <c:pt idx="15800">
                  <c:v>537.29999999999995</c:v>
                </c:pt>
                <c:pt idx="15801">
                  <c:v>537.20000000000005</c:v>
                </c:pt>
                <c:pt idx="15802">
                  <c:v>541.70000000000005</c:v>
                </c:pt>
                <c:pt idx="15803">
                  <c:v>546.70000000000005</c:v>
                </c:pt>
                <c:pt idx="15804">
                  <c:v>547.79999999999995</c:v>
                </c:pt>
                <c:pt idx="15805">
                  <c:v>540.70000000000005</c:v>
                </c:pt>
                <c:pt idx="15806">
                  <c:v>551.70000000000005</c:v>
                </c:pt>
                <c:pt idx="15807">
                  <c:v>555.20000000000005</c:v>
                </c:pt>
                <c:pt idx="15808">
                  <c:v>552.1</c:v>
                </c:pt>
                <c:pt idx="15809">
                  <c:v>541.4</c:v>
                </c:pt>
                <c:pt idx="15810">
                  <c:v>539.9</c:v>
                </c:pt>
                <c:pt idx="15811">
                  <c:v>537.1</c:v>
                </c:pt>
                <c:pt idx="15812">
                  <c:v>527.20000000000005</c:v>
                </c:pt>
                <c:pt idx="15813">
                  <c:v>545.6</c:v>
                </c:pt>
                <c:pt idx="15814">
                  <c:v>546.1</c:v>
                </c:pt>
                <c:pt idx="15815">
                  <c:v>561.4</c:v>
                </c:pt>
                <c:pt idx="15816">
                  <c:v>539.4</c:v>
                </c:pt>
                <c:pt idx="15817">
                  <c:v>550.29999999999995</c:v>
                </c:pt>
                <c:pt idx="15818">
                  <c:v>555.70000000000005</c:v>
                </c:pt>
                <c:pt idx="15819">
                  <c:v>547.4</c:v>
                </c:pt>
                <c:pt idx="15820">
                  <c:v>545.20000000000005</c:v>
                </c:pt>
                <c:pt idx="15821">
                  <c:v>544.29999999999995</c:v>
                </c:pt>
                <c:pt idx="15822">
                  <c:v>550</c:v>
                </c:pt>
                <c:pt idx="15823">
                  <c:v>545.1</c:v>
                </c:pt>
                <c:pt idx="15824">
                  <c:v>533.20000000000005</c:v>
                </c:pt>
                <c:pt idx="15825">
                  <c:v>541.6</c:v>
                </c:pt>
                <c:pt idx="15826">
                  <c:v>534.79999999999995</c:v>
                </c:pt>
                <c:pt idx="15827">
                  <c:v>537.79999999999995</c:v>
                </c:pt>
                <c:pt idx="15828">
                  <c:v>544.9</c:v>
                </c:pt>
                <c:pt idx="15829">
                  <c:v>542.5</c:v>
                </c:pt>
                <c:pt idx="15830">
                  <c:v>550.5</c:v>
                </c:pt>
                <c:pt idx="15831">
                  <c:v>560.5</c:v>
                </c:pt>
                <c:pt idx="15832">
                  <c:v>561.9</c:v>
                </c:pt>
                <c:pt idx="15833">
                  <c:v>559.1</c:v>
                </c:pt>
                <c:pt idx="15834">
                  <c:v>555.70000000000005</c:v>
                </c:pt>
                <c:pt idx="15835">
                  <c:v>549.1</c:v>
                </c:pt>
                <c:pt idx="15836">
                  <c:v>532.6</c:v>
                </c:pt>
                <c:pt idx="15837">
                  <c:v>542</c:v>
                </c:pt>
                <c:pt idx="15838">
                  <c:v>535.4</c:v>
                </c:pt>
                <c:pt idx="15839">
                  <c:v>534.5</c:v>
                </c:pt>
                <c:pt idx="15840">
                  <c:v>536.9</c:v>
                </c:pt>
                <c:pt idx="15841">
                  <c:v>539.6</c:v>
                </c:pt>
                <c:pt idx="15842">
                  <c:v>536.6</c:v>
                </c:pt>
                <c:pt idx="15843">
                  <c:v>532.4</c:v>
                </c:pt>
                <c:pt idx="15844">
                  <c:v>536.5</c:v>
                </c:pt>
                <c:pt idx="15845">
                  <c:v>538.20000000000005</c:v>
                </c:pt>
                <c:pt idx="15846">
                  <c:v>539.70000000000005</c:v>
                </c:pt>
                <c:pt idx="15847">
                  <c:v>553.29999999999995</c:v>
                </c:pt>
                <c:pt idx="15848">
                  <c:v>560.6</c:v>
                </c:pt>
                <c:pt idx="15849">
                  <c:v>558.79999999999995</c:v>
                </c:pt>
                <c:pt idx="15850">
                  <c:v>545.1</c:v>
                </c:pt>
                <c:pt idx="15851">
                  <c:v>553.6</c:v>
                </c:pt>
                <c:pt idx="15852">
                  <c:v>538.9</c:v>
                </c:pt>
                <c:pt idx="15853">
                  <c:v>537.70000000000005</c:v>
                </c:pt>
                <c:pt idx="15854">
                  <c:v>547.1</c:v>
                </c:pt>
                <c:pt idx="15855">
                  <c:v>551.1</c:v>
                </c:pt>
                <c:pt idx="15856">
                  <c:v>549.20000000000005</c:v>
                </c:pt>
                <c:pt idx="15857">
                  <c:v>537.79999999999995</c:v>
                </c:pt>
                <c:pt idx="15858">
                  <c:v>553.4</c:v>
                </c:pt>
                <c:pt idx="15859">
                  <c:v>549.1</c:v>
                </c:pt>
                <c:pt idx="15860">
                  <c:v>551.79999999999995</c:v>
                </c:pt>
                <c:pt idx="15861">
                  <c:v>551.9</c:v>
                </c:pt>
                <c:pt idx="15862">
                  <c:v>550.79999999999995</c:v>
                </c:pt>
                <c:pt idx="15863">
                  <c:v>546.6</c:v>
                </c:pt>
                <c:pt idx="15864">
                  <c:v>554.9</c:v>
                </c:pt>
                <c:pt idx="15865">
                  <c:v>549.20000000000005</c:v>
                </c:pt>
                <c:pt idx="15866">
                  <c:v>558.1</c:v>
                </c:pt>
                <c:pt idx="15867">
                  <c:v>557.4</c:v>
                </c:pt>
                <c:pt idx="15868">
                  <c:v>554</c:v>
                </c:pt>
                <c:pt idx="15869">
                  <c:v>539.6</c:v>
                </c:pt>
                <c:pt idx="15870">
                  <c:v>552.20000000000005</c:v>
                </c:pt>
                <c:pt idx="15871">
                  <c:v>543.6</c:v>
                </c:pt>
                <c:pt idx="15872">
                  <c:v>555.1</c:v>
                </c:pt>
                <c:pt idx="15873">
                  <c:v>560.4</c:v>
                </c:pt>
                <c:pt idx="15874">
                  <c:v>555.70000000000005</c:v>
                </c:pt>
                <c:pt idx="15875">
                  <c:v>552.20000000000005</c:v>
                </c:pt>
                <c:pt idx="15876">
                  <c:v>559.5</c:v>
                </c:pt>
                <c:pt idx="15877">
                  <c:v>558.29999999999995</c:v>
                </c:pt>
                <c:pt idx="15878">
                  <c:v>559.70000000000005</c:v>
                </c:pt>
                <c:pt idx="15879">
                  <c:v>555.4</c:v>
                </c:pt>
                <c:pt idx="15880">
                  <c:v>557.5</c:v>
                </c:pt>
                <c:pt idx="15881">
                  <c:v>552.79999999999995</c:v>
                </c:pt>
                <c:pt idx="15882">
                  <c:v>549.79999999999995</c:v>
                </c:pt>
                <c:pt idx="15883">
                  <c:v>554.20000000000005</c:v>
                </c:pt>
                <c:pt idx="15884">
                  <c:v>550.29999999999995</c:v>
                </c:pt>
                <c:pt idx="15885">
                  <c:v>535.5</c:v>
                </c:pt>
                <c:pt idx="15886">
                  <c:v>549.9</c:v>
                </c:pt>
                <c:pt idx="15887">
                  <c:v>547.29999999999995</c:v>
                </c:pt>
                <c:pt idx="15888">
                  <c:v>545.70000000000005</c:v>
                </c:pt>
                <c:pt idx="15889">
                  <c:v>545.79999999999995</c:v>
                </c:pt>
                <c:pt idx="15890">
                  <c:v>540.5</c:v>
                </c:pt>
                <c:pt idx="15891">
                  <c:v>540.9</c:v>
                </c:pt>
                <c:pt idx="15892">
                  <c:v>535.1</c:v>
                </c:pt>
                <c:pt idx="15893">
                  <c:v>526.6</c:v>
                </c:pt>
                <c:pt idx="15894">
                  <c:v>512.5</c:v>
                </c:pt>
                <c:pt idx="15895">
                  <c:v>506.7</c:v>
                </c:pt>
                <c:pt idx="15896">
                  <c:v>515.20000000000005</c:v>
                </c:pt>
                <c:pt idx="15897">
                  <c:v>526.9</c:v>
                </c:pt>
                <c:pt idx="15898">
                  <c:v>526.1</c:v>
                </c:pt>
                <c:pt idx="15899">
                  <c:v>520.79999999999995</c:v>
                </c:pt>
                <c:pt idx="15900">
                  <c:v>511.2</c:v>
                </c:pt>
                <c:pt idx="15901">
                  <c:v>522.4</c:v>
                </c:pt>
                <c:pt idx="15902">
                  <c:v>518.79999999999995</c:v>
                </c:pt>
                <c:pt idx="15903">
                  <c:v>517.20000000000005</c:v>
                </c:pt>
                <c:pt idx="15904">
                  <c:v>510.5</c:v>
                </c:pt>
                <c:pt idx="15905">
                  <c:v>508</c:v>
                </c:pt>
                <c:pt idx="15906">
                  <c:v>517.9</c:v>
                </c:pt>
                <c:pt idx="15907">
                  <c:v>512.79999999999995</c:v>
                </c:pt>
                <c:pt idx="15908">
                  <c:v>515.9</c:v>
                </c:pt>
                <c:pt idx="15909">
                  <c:v>524.5</c:v>
                </c:pt>
                <c:pt idx="15910">
                  <c:v>530.29999999999995</c:v>
                </c:pt>
                <c:pt idx="15911">
                  <c:v>522.20000000000005</c:v>
                </c:pt>
                <c:pt idx="15912">
                  <c:v>535.1</c:v>
                </c:pt>
                <c:pt idx="15913">
                  <c:v>533.5</c:v>
                </c:pt>
                <c:pt idx="15914">
                  <c:v>518.5</c:v>
                </c:pt>
                <c:pt idx="15915">
                  <c:v>514.9</c:v>
                </c:pt>
                <c:pt idx="15916">
                  <c:v>514.1</c:v>
                </c:pt>
                <c:pt idx="15917">
                  <c:v>525</c:v>
                </c:pt>
                <c:pt idx="15918">
                  <c:v>521.4</c:v>
                </c:pt>
                <c:pt idx="15919">
                  <c:v>513.5</c:v>
                </c:pt>
                <c:pt idx="15920">
                  <c:v>518.9</c:v>
                </c:pt>
                <c:pt idx="15921">
                  <c:v>524.70000000000005</c:v>
                </c:pt>
                <c:pt idx="15922">
                  <c:v>522.1</c:v>
                </c:pt>
                <c:pt idx="15923">
                  <c:v>522.9</c:v>
                </c:pt>
                <c:pt idx="15924">
                  <c:v>523.70000000000005</c:v>
                </c:pt>
                <c:pt idx="15925">
                  <c:v>524.1</c:v>
                </c:pt>
                <c:pt idx="15926">
                  <c:v>529.5</c:v>
                </c:pt>
                <c:pt idx="15927">
                  <c:v>532.79999999999995</c:v>
                </c:pt>
                <c:pt idx="15928">
                  <c:v>533.70000000000005</c:v>
                </c:pt>
                <c:pt idx="15929">
                  <c:v>521.6</c:v>
                </c:pt>
                <c:pt idx="15930">
                  <c:v>503.8</c:v>
                </c:pt>
                <c:pt idx="15931">
                  <c:v>509.6</c:v>
                </c:pt>
                <c:pt idx="15932">
                  <c:v>519.6</c:v>
                </c:pt>
                <c:pt idx="15933">
                  <c:v>516</c:v>
                </c:pt>
                <c:pt idx="15934">
                  <c:v>507.6</c:v>
                </c:pt>
                <c:pt idx="15935">
                  <c:v>522.9</c:v>
                </c:pt>
                <c:pt idx="15936">
                  <c:v>531.6</c:v>
                </c:pt>
                <c:pt idx="15937">
                  <c:v>536.6</c:v>
                </c:pt>
                <c:pt idx="15938">
                  <c:v>540.29999999999995</c:v>
                </c:pt>
                <c:pt idx="15939">
                  <c:v>539</c:v>
                </c:pt>
                <c:pt idx="15940">
                  <c:v>534.4</c:v>
                </c:pt>
                <c:pt idx="15941">
                  <c:v>529.79999999999995</c:v>
                </c:pt>
                <c:pt idx="15942">
                  <c:v>532</c:v>
                </c:pt>
                <c:pt idx="15943">
                  <c:v>531.70000000000005</c:v>
                </c:pt>
                <c:pt idx="15944">
                  <c:v>530.1</c:v>
                </c:pt>
                <c:pt idx="15945">
                  <c:v>528.6</c:v>
                </c:pt>
                <c:pt idx="15946">
                  <c:v>511.9</c:v>
                </c:pt>
                <c:pt idx="15947">
                  <c:v>522.29999999999995</c:v>
                </c:pt>
                <c:pt idx="15948">
                  <c:v>532.6</c:v>
                </c:pt>
                <c:pt idx="15949">
                  <c:v>544</c:v>
                </c:pt>
                <c:pt idx="15950">
                  <c:v>553</c:v>
                </c:pt>
                <c:pt idx="15951">
                  <c:v>536.1</c:v>
                </c:pt>
                <c:pt idx="15952">
                  <c:v>556.79999999999995</c:v>
                </c:pt>
                <c:pt idx="15953">
                  <c:v>506.4</c:v>
                </c:pt>
                <c:pt idx="15954">
                  <c:v>460.1</c:v>
                </c:pt>
                <c:pt idx="15955">
                  <c:v>441.2</c:v>
                </c:pt>
                <c:pt idx="15956">
                  <c:v>427.5</c:v>
                </c:pt>
                <c:pt idx="15957">
                  <c:v>409</c:v>
                </c:pt>
                <c:pt idx="15958">
                  <c:v>414.8</c:v>
                </c:pt>
                <c:pt idx="15959">
                  <c:v>422.9</c:v>
                </c:pt>
                <c:pt idx="15960">
                  <c:v>430.2</c:v>
                </c:pt>
                <c:pt idx="15961">
                  <c:v>443.5</c:v>
                </c:pt>
                <c:pt idx="15962">
                  <c:v>452.9</c:v>
                </c:pt>
                <c:pt idx="15963">
                  <c:v>464.5</c:v>
                </c:pt>
                <c:pt idx="15964">
                  <c:v>482.3</c:v>
                </c:pt>
                <c:pt idx="15965">
                  <c:v>478.1</c:v>
                </c:pt>
                <c:pt idx="15966">
                  <c:v>483.9</c:v>
                </c:pt>
                <c:pt idx="15967">
                  <c:v>486.6</c:v>
                </c:pt>
                <c:pt idx="15968">
                  <c:v>489.7</c:v>
                </c:pt>
                <c:pt idx="15969">
                  <c:v>493.4</c:v>
                </c:pt>
                <c:pt idx="15970">
                  <c:v>495.6</c:v>
                </c:pt>
                <c:pt idx="15971">
                  <c:v>493.2</c:v>
                </c:pt>
                <c:pt idx="15972">
                  <c:v>497.7</c:v>
                </c:pt>
                <c:pt idx="15973">
                  <c:v>495</c:v>
                </c:pt>
                <c:pt idx="15974">
                  <c:v>495.7</c:v>
                </c:pt>
                <c:pt idx="15975">
                  <c:v>486.9</c:v>
                </c:pt>
                <c:pt idx="15976">
                  <c:v>495.2</c:v>
                </c:pt>
                <c:pt idx="15977">
                  <c:v>493.1</c:v>
                </c:pt>
                <c:pt idx="15978">
                  <c:v>499.7</c:v>
                </c:pt>
                <c:pt idx="15979">
                  <c:v>496.9</c:v>
                </c:pt>
                <c:pt idx="15980">
                  <c:v>486.3</c:v>
                </c:pt>
                <c:pt idx="15981">
                  <c:v>491.9</c:v>
                </c:pt>
                <c:pt idx="15982">
                  <c:v>491.3</c:v>
                </c:pt>
                <c:pt idx="15983">
                  <c:v>490.7</c:v>
                </c:pt>
                <c:pt idx="15984">
                  <c:v>483.8</c:v>
                </c:pt>
                <c:pt idx="15985">
                  <c:v>491.7</c:v>
                </c:pt>
                <c:pt idx="15986">
                  <c:v>491.9</c:v>
                </c:pt>
                <c:pt idx="15987">
                  <c:v>507.2</c:v>
                </c:pt>
                <c:pt idx="15988">
                  <c:v>510.6</c:v>
                </c:pt>
                <c:pt idx="15989">
                  <c:v>514.70000000000005</c:v>
                </c:pt>
                <c:pt idx="15990">
                  <c:v>511.9</c:v>
                </c:pt>
                <c:pt idx="15991">
                  <c:v>502.9</c:v>
                </c:pt>
                <c:pt idx="15992">
                  <c:v>494.5</c:v>
                </c:pt>
                <c:pt idx="15993">
                  <c:v>519</c:v>
                </c:pt>
                <c:pt idx="15994">
                  <c:v>526.70000000000005</c:v>
                </c:pt>
                <c:pt idx="15995">
                  <c:v>541.70000000000005</c:v>
                </c:pt>
                <c:pt idx="15996">
                  <c:v>538.70000000000005</c:v>
                </c:pt>
                <c:pt idx="15997">
                  <c:v>540.5</c:v>
                </c:pt>
                <c:pt idx="15998">
                  <c:v>537</c:v>
                </c:pt>
                <c:pt idx="15999">
                  <c:v>563.70000000000005</c:v>
                </c:pt>
                <c:pt idx="16000">
                  <c:v>570.70000000000005</c:v>
                </c:pt>
                <c:pt idx="16001">
                  <c:v>573.6</c:v>
                </c:pt>
                <c:pt idx="16002">
                  <c:v>572.1</c:v>
                </c:pt>
                <c:pt idx="16003">
                  <c:v>560.1</c:v>
                </c:pt>
                <c:pt idx="16004">
                  <c:v>546.29999999999995</c:v>
                </c:pt>
                <c:pt idx="16005">
                  <c:v>554.29999999999995</c:v>
                </c:pt>
                <c:pt idx="16006">
                  <c:v>546.1</c:v>
                </c:pt>
                <c:pt idx="16007">
                  <c:v>542.70000000000005</c:v>
                </c:pt>
                <c:pt idx="16008">
                  <c:v>546.20000000000005</c:v>
                </c:pt>
                <c:pt idx="16009">
                  <c:v>528.70000000000005</c:v>
                </c:pt>
                <c:pt idx="16010">
                  <c:v>537.5</c:v>
                </c:pt>
                <c:pt idx="16011">
                  <c:v>537.20000000000005</c:v>
                </c:pt>
                <c:pt idx="16012">
                  <c:v>536.6</c:v>
                </c:pt>
                <c:pt idx="16013">
                  <c:v>544.6</c:v>
                </c:pt>
                <c:pt idx="16014">
                  <c:v>544.4</c:v>
                </c:pt>
                <c:pt idx="16015">
                  <c:v>540.9</c:v>
                </c:pt>
                <c:pt idx="16016">
                  <c:v>528</c:v>
                </c:pt>
                <c:pt idx="16017">
                  <c:v>537.29999999999995</c:v>
                </c:pt>
                <c:pt idx="16018">
                  <c:v>535</c:v>
                </c:pt>
                <c:pt idx="16019">
                  <c:v>520.79999999999995</c:v>
                </c:pt>
                <c:pt idx="16020">
                  <c:v>536</c:v>
                </c:pt>
                <c:pt idx="16021">
                  <c:v>529.6</c:v>
                </c:pt>
                <c:pt idx="16022">
                  <c:v>524.70000000000005</c:v>
                </c:pt>
                <c:pt idx="16023">
                  <c:v>535.6</c:v>
                </c:pt>
                <c:pt idx="16024">
                  <c:v>516.79999999999995</c:v>
                </c:pt>
                <c:pt idx="16025">
                  <c:v>538.9</c:v>
                </c:pt>
                <c:pt idx="16026">
                  <c:v>525.9</c:v>
                </c:pt>
                <c:pt idx="16027">
                  <c:v>542.6</c:v>
                </c:pt>
                <c:pt idx="16028">
                  <c:v>533.1</c:v>
                </c:pt>
                <c:pt idx="16029">
                  <c:v>549.4</c:v>
                </c:pt>
                <c:pt idx="16030">
                  <c:v>540</c:v>
                </c:pt>
                <c:pt idx="16031">
                  <c:v>529.29999999999995</c:v>
                </c:pt>
                <c:pt idx="16032">
                  <c:v>541.1</c:v>
                </c:pt>
                <c:pt idx="16033">
                  <c:v>543.4</c:v>
                </c:pt>
                <c:pt idx="16034">
                  <c:v>537.6</c:v>
                </c:pt>
                <c:pt idx="16035">
                  <c:v>543.1</c:v>
                </c:pt>
                <c:pt idx="16036">
                  <c:v>555.20000000000005</c:v>
                </c:pt>
                <c:pt idx="16037">
                  <c:v>568.29999999999995</c:v>
                </c:pt>
                <c:pt idx="16038">
                  <c:v>578.29999999999995</c:v>
                </c:pt>
                <c:pt idx="16039">
                  <c:v>574.20000000000005</c:v>
                </c:pt>
                <c:pt idx="16040">
                  <c:v>576.6</c:v>
                </c:pt>
                <c:pt idx="16041">
                  <c:v>553.5</c:v>
                </c:pt>
                <c:pt idx="16042">
                  <c:v>565</c:v>
                </c:pt>
                <c:pt idx="16043">
                  <c:v>552.79999999999995</c:v>
                </c:pt>
                <c:pt idx="16044">
                  <c:v>545.6</c:v>
                </c:pt>
                <c:pt idx="16045">
                  <c:v>544</c:v>
                </c:pt>
                <c:pt idx="16046">
                  <c:v>539.1</c:v>
                </c:pt>
                <c:pt idx="16047">
                  <c:v>549.1</c:v>
                </c:pt>
                <c:pt idx="16048">
                  <c:v>542.5</c:v>
                </c:pt>
                <c:pt idx="16049">
                  <c:v>549.9</c:v>
                </c:pt>
                <c:pt idx="16050">
                  <c:v>547.20000000000005</c:v>
                </c:pt>
                <c:pt idx="16051">
                  <c:v>540.79999999999995</c:v>
                </c:pt>
                <c:pt idx="16052">
                  <c:v>545.20000000000005</c:v>
                </c:pt>
                <c:pt idx="16053">
                  <c:v>540.79999999999995</c:v>
                </c:pt>
                <c:pt idx="16054">
                  <c:v>544.70000000000005</c:v>
                </c:pt>
                <c:pt idx="16055">
                  <c:v>536.20000000000005</c:v>
                </c:pt>
                <c:pt idx="16056">
                  <c:v>570.70000000000005</c:v>
                </c:pt>
                <c:pt idx="16057">
                  <c:v>576.4</c:v>
                </c:pt>
                <c:pt idx="16058">
                  <c:v>575.1</c:v>
                </c:pt>
                <c:pt idx="16059">
                  <c:v>567.70000000000005</c:v>
                </c:pt>
                <c:pt idx="16060">
                  <c:v>560.70000000000005</c:v>
                </c:pt>
                <c:pt idx="16061">
                  <c:v>556.6</c:v>
                </c:pt>
                <c:pt idx="16062">
                  <c:v>560.1</c:v>
                </c:pt>
                <c:pt idx="16063">
                  <c:v>556.20000000000005</c:v>
                </c:pt>
                <c:pt idx="16064">
                  <c:v>542.79999999999995</c:v>
                </c:pt>
                <c:pt idx="16065">
                  <c:v>531.6</c:v>
                </c:pt>
                <c:pt idx="16066">
                  <c:v>533.70000000000005</c:v>
                </c:pt>
                <c:pt idx="16067">
                  <c:v>546.70000000000005</c:v>
                </c:pt>
                <c:pt idx="16068">
                  <c:v>569.1</c:v>
                </c:pt>
                <c:pt idx="16069">
                  <c:v>580.1</c:v>
                </c:pt>
                <c:pt idx="16070">
                  <c:v>564.29999999999995</c:v>
                </c:pt>
                <c:pt idx="16071">
                  <c:v>567.70000000000005</c:v>
                </c:pt>
                <c:pt idx="16072">
                  <c:v>556.4</c:v>
                </c:pt>
                <c:pt idx="16073">
                  <c:v>561.79999999999995</c:v>
                </c:pt>
                <c:pt idx="16074">
                  <c:v>547.70000000000005</c:v>
                </c:pt>
                <c:pt idx="16075">
                  <c:v>553.4</c:v>
                </c:pt>
                <c:pt idx="16076">
                  <c:v>554.6</c:v>
                </c:pt>
                <c:pt idx="16077">
                  <c:v>547.9</c:v>
                </c:pt>
                <c:pt idx="16078">
                  <c:v>551.5</c:v>
                </c:pt>
                <c:pt idx="16079">
                  <c:v>552.20000000000005</c:v>
                </c:pt>
                <c:pt idx="16080">
                  <c:v>556.9</c:v>
                </c:pt>
                <c:pt idx="16081">
                  <c:v>565.20000000000005</c:v>
                </c:pt>
                <c:pt idx="16082">
                  <c:v>580.79999999999995</c:v>
                </c:pt>
                <c:pt idx="16083">
                  <c:v>588</c:v>
                </c:pt>
                <c:pt idx="16084">
                  <c:v>586.70000000000005</c:v>
                </c:pt>
                <c:pt idx="16085">
                  <c:v>586.5</c:v>
                </c:pt>
                <c:pt idx="16086">
                  <c:v>572.5</c:v>
                </c:pt>
                <c:pt idx="16087">
                  <c:v>581.6</c:v>
                </c:pt>
                <c:pt idx="16088">
                  <c:v>576.29999999999995</c:v>
                </c:pt>
                <c:pt idx="16089">
                  <c:v>570.4</c:v>
                </c:pt>
                <c:pt idx="16090">
                  <c:v>559.4</c:v>
                </c:pt>
                <c:pt idx="16091">
                  <c:v>561.9</c:v>
                </c:pt>
                <c:pt idx="16092">
                  <c:v>555.6</c:v>
                </c:pt>
                <c:pt idx="16093">
                  <c:v>545.79999999999995</c:v>
                </c:pt>
                <c:pt idx="16094">
                  <c:v>524.70000000000005</c:v>
                </c:pt>
                <c:pt idx="16095">
                  <c:v>544.1</c:v>
                </c:pt>
                <c:pt idx="16096">
                  <c:v>549</c:v>
                </c:pt>
                <c:pt idx="16097">
                  <c:v>546.20000000000005</c:v>
                </c:pt>
                <c:pt idx="16098">
                  <c:v>536.9</c:v>
                </c:pt>
                <c:pt idx="16099">
                  <c:v>540.9</c:v>
                </c:pt>
                <c:pt idx="16100">
                  <c:v>545.6</c:v>
                </c:pt>
                <c:pt idx="16101">
                  <c:v>531.1</c:v>
                </c:pt>
                <c:pt idx="16102">
                  <c:v>544.4</c:v>
                </c:pt>
                <c:pt idx="16103">
                  <c:v>552.29999999999995</c:v>
                </c:pt>
                <c:pt idx="16104">
                  <c:v>543.6</c:v>
                </c:pt>
                <c:pt idx="16105">
                  <c:v>574.29999999999995</c:v>
                </c:pt>
                <c:pt idx="16106">
                  <c:v>572.6</c:v>
                </c:pt>
                <c:pt idx="16107">
                  <c:v>574</c:v>
                </c:pt>
                <c:pt idx="16108">
                  <c:v>562.9</c:v>
                </c:pt>
                <c:pt idx="16109">
                  <c:v>555.5</c:v>
                </c:pt>
                <c:pt idx="16110">
                  <c:v>561.1</c:v>
                </c:pt>
                <c:pt idx="16111">
                  <c:v>553.79999999999995</c:v>
                </c:pt>
                <c:pt idx="16112">
                  <c:v>553.29999999999995</c:v>
                </c:pt>
                <c:pt idx="16113">
                  <c:v>550.5</c:v>
                </c:pt>
                <c:pt idx="16114">
                  <c:v>546.6</c:v>
                </c:pt>
                <c:pt idx="16115">
                  <c:v>528</c:v>
                </c:pt>
                <c:pt idx="16116">
                  <c:v>540.4</c:v>
                </c:pt>
                <c:pt idx="16117">
                  <c:v>544.1</c:v>
                </c:pt>
                <c:pt idx="16118">
                  <c:v>557.79999999999995</c:v>
                </c:pt>
                <c:pt idx="16119">
                  <c:v>563.29999999999995</c:v>
                </c:pt>
                <c:pt idx="16120">
                  <c:v>573.5</c:v>
                </c:pt>
                <c:pt idx="16121">
                  <c:v>569.79999999999995</c:v>
                </c:pt>
                <c:pt idx="16122">
                  <c:v>561.20000000000005</c:v>
                </c:pt>
                <c:pt idx="16123">
                  <c:v>558.29999999999995</c:v>
                </c:pt>
                <c:pt idx="16124">
                  <c:v>562.79999999999995</c:v>
                </c:pt>
                <c:pt idx="16125">
                  <c:v>559.1</c:v>
                </c:pt>
                <c:pt idx="16126">
                  <c:v>554.20000000000005</c:v>
                </c:pt>
                <c:pt idx="16127">
                  <c:v>553.70000000000005</c:v>
                </c:pt>
                <c:pt idx="16128">
                  <c:v>555.6</c:v>
                </c:pt>
                <c:pt idx="16129">
                  <c:v>547.6</c:v>
                </c:pt>
                <c:pt idx="16130">
                  <c:v>557.1</c:v>
                </c:pt>
                <c:pt idx="16131">
                  <c:v>560.1</c:v>
                </c:pt>
                <c:pt idx="16132">
                  <c:v>565.5</c:v>
                </c:pt>
                <c:pt idx="16133">
                  <c:v>567.79999999999995</c:v>
                </c:pt>
                <c:pt idx="16134">
                  <c:v>565.29999999999995</c:v>
                </c:pt>
                <c:pt idx="16135">
                  <c:v>557.70000000000005</c:v>
                </c:pt>
                <c:pt idx="16136">
                  <c:v>557.1</c:v>
                </c:pt>
                <c:pt idx="16137">
                  <c:v>563.9</c:v>
                </c:pt>
                <c:pt idx="16138">
                  <c:v>551.4</c:v>
                </c:pt>
                <c:pt idx="16139">
                  <c:v>543.79999999999995</c:v>
                </c:pt>
                <c:pt idx="16140">
                  <c:v>557.29999999999995</c:v>
                </c:pt>
                <c:pt idx="16141">
                  <c:v>549.1</c:v>
                </c:pt>
                <c:pt idx="16142">
                  <c:v>540.4</c:v>
                </c:pt>
                <c:pt idx="16143">
                  <c:v>550.29999999999995</c:v>
                </c:pt>
                <c:pt idx="16144">
                  <c:v>555.70000000000005</c:v>
                </c:pt>
                <c:pt idx="16145">
                  <c:v>539.79999999999995</c:v>
                </c:pt>
                <c:pt idx="16146">
                  <c:v>533</c:v>
                </c:pt>
                <c:pt idx="16147">
                  <c:v>537.79999999999995</c:v>
                </c:pt>
                <c:pt idx="16148">
                  <c:v>541.4</c:v>
                </c:pt>
                <c:pt idx="16149">
                  <c:v>541.1</c:v>
                </c:pt>
                <c:pt idx="16150">
                  <c:v>532.5</c:v>
                </c:pt>
                <c:pt idx="16151">
                  <c:v>540.9</c:v>
                </c:pt>
                <c:pt idx="16152">
                  <c:v>524.20000000000005</c:v>
                </c:pt>
                <c:pt idx="16153">
                  <c:v>537.9</c:v>
                </c:pt>
                <c:pt idx="16154">
                  <c:v>538.9</c:v>
                </c:pt>
                <c:pt idx="16155">
                  <c:v>537</c:v>
                </c:pt>
                <c:pt idx="16156">
                  <c:v>522.6</c:v>
                </c:pt>
                <c:pt idx="16157">
                  <c:v>516.5</c:v>
                </c:pt>
                <c:pt idx="16158">
                  <c:v>524</c:v>
                </c:pt>
                <c:pt idx="16159">
                  <c:v>523.70000000000005</c:v>
                </c:pt>
                <c:pt idx="16160">
                  <c:v>517.79999999999995</c:v>
                </c:pt>
                <c:pt idx="16161">
                  <c:v>514.9</c:v>
                </c:pt>
                <c:pt idx="16162">
                  <c:v>514</c:v>
                </c:pt>
                <c:pt idx="16163">
                  <c:v>508.7</c:v>
                </c:pt>
                <c:pt idx="16164">
                  <c:v>521.29999999999995</c:v>
                </c:pt>
                <c:pt idx="16165">
                  <c:v>502</c:v>
                </c:pt>
                <c:pt idx="16166">
                  <c:v>514.6</c:v>
                </c:pt>
                <c:pt idx="16167">
                  <c:v>523.5</c:v>
                </c:pt>
                <c:pt idx="16168">
                  <c:v>522.5</c:v>
                </c:pt>
                <c:pt idx="16169">
                  <c:v>529.6</c:v>
                </c:pt>
                <c:pt idx="16170">
                  <c:v>536.1</c:v>
                </c:pt>
                <c:pt idx="16171">
                  <c:v>542.20000000000005</c:v>
                </c:pt>
                <c:pt idx="16172">
                  <c:v>546.29999999999995</c:v>
                </c:pt>
                <c:pt idx="16173">
                  <c:v>539.4</c:v>
                </c:pt>
                <c:pt idx="16174">
                  <c:v>535.5</c:v>
                </c:pt>
                <c:pt idx="16175">
                  <c:v>532</c:v>
                </c:pt>
                <c:pt idx="16176">
                  <c:v>516.5</c:v>
                </c:pt>
                <c:pt idx="16177">
                  <c:v>527.70000000000005</c:v>
                </c:pt>
                <c:pt idx="16178">
                  <c:v>511.7</c:v>
                </c:pt>
                <c:pt idx="16179">
                  <c:v>506.5</c:v>
                </c:pt>
                <c:pt idx="16180">
                  <c:v>517.79999999999995</c:v>
                </c:pt>
                <c:pt idx="16181">
                  <c:v>523</c:v>
                </c:pt>
                <c:pt idx="16182">
                  <c:v>525.79999999999995</c:v>
                </c:pt>
                <c:pt idx="16183">
                  <c:v>528.4</c:v>
                </c:pt>
                <c:pt idx="16184">
                  <c:v>533.20000000000005</c:v>
                </c:pt>
                <c:pt idx="16185">
                  <c:v>540.9</c:v>
                </c:pt>
                <c:pt idx="16186">
                  <c:v>529.1</c:v>
                </c:pt>
                <c:pt idx="16187">
                  <c:v>540</c:v>
                </c:pt>
                <c:pt idx="16188">
                  <c:v>543.70000000000005</c:v>
                </c:pt>
                <c:pt idx="16189">
                  <c:v>534.4</c:v>
                </c:pt>
                <c:pt idx="16190">
                  <c:v>529.70000000000005</c:v>
                </c:pt>
                <c:pt idx="16191">
                  <c:v>523.20000000000005</c:v>
                </c:pt>
                <c:pt idx="16192">
                  <c:v>518.70000000000005</c:v>
                </c:pt>
                <c:pt idx="16193">
                  <c:v>527.4</c:v>
                </c:pt>
                <c:pt idx="16194">
                  <c:v>523.1</c:v>
                </c:pt>
                <c:pt idx="16195">
                  <c:v>524.1</c:v>
                </c:pt>
                <c:pt idx="16196">
                  <c:v>524.1</c:v>
                </c:pt>
                <c:pt idx="16197">
                  <c:v>522.4</c:v>
                </c:pt>
                <c:pt idx="16198">
                  <c:v>513.9</c:v>
                </c:pt>
                <c:pt idx="16199">
                  <c:v>534</c:v>
                </c:pt>
                <c:pt idx="16200">
                  <c:v>526.4</c:v>
                </c:pt>
                <c:pt idx="16201">
                  <c:v>523.70000000000005</c:v>
                </c:pt>
                <c:pt idx="16202">
                  <c:v>520.29999999999995</c:v>
                </c:pt>
                <c:pt idx="16203">
                  <c:v>523.1</c:v>
                </c:pt>
                <c:pt idx="16204">
                  <c:v>523.29999999999995</c:v>
                </c:pt>
                <c:pt idx="16205">
                  <c:v>521.4</c:v>
                </c:pt>
                <c:pt idx="16206">
                  <c:v>525.79999999999995</c:v>
                </c:pt>
                <c:pt idx="16207">
                  <c:v>518.20000000000005</c:v>
                </c:pt>
                <c:pt idx="16208">
                  <c:v>512.29999999999995</c:v>
                </c:pt>
                <c:pt idx="16209">
                  <c:v>523.1</c:v>
                </c:pt>
                <c:pt idx="16210">
                  <c:v>524.9</c:v>
                </c:pt>
                <c:pt idx="16211">
                  <c:v>525.29999999999995</c:v>
                </c:pt>
                <c:pt idx="16212">
                  <c:v>532</c:v>
                </c:pt>
                <c:pt idx="16213">
                  <c:v>537.20000000000005</c:v>
                </c:pt>
                <c:pt idx="16214">
                  <c:v>542.9</c:v>
                </c:pt>
                <c:pt idx="16215">
                  <c:v>540.4</c:v>
                </c:pt>
                <c:pt idx="16216">
                  <c:v>544.9</c:v>
                </c:pt>
                <c:pt idx="16217">
                  <c:v>546.1</c:v>
                </c:pt>
                <c:pt idx="16218">
                  <c:v>550.79999999999995</c:v>
                </c:pt>
                <c:pt idx="16219">
                  <c:v>543.29999999999995</c:v>
                </c:pt>
                <c:pt idx="16220">
                  <c:v>538.6</c:v>
                </c:pt>
                <c:pt idx="16221">
                  <c:v>535.1</c:v>
                </c:pt>
                <c:pt idx="16222">
                  <c:v>539.5</c:v>
                </c:pt>
                <c:pt idx="16223">
                  <c:v>546.6</c:v>
                </c:pt>
                <c:pt idx="16224">
                  <c:v>546.70000000000005</c:v>
                </c:pt>
                <c:pt idx="16225">
                  <c:v>556.5</c:v>
                </c:pt>
                <c:pt idx="16226">
                  <c:v>559.9</c:v>
                </c:pt>
                <c:pt idx="16227">
                  <c:v>563.4</c:v>
                </c:pt>
                <c:pt idx="16228">
                  <c:v>555.79999999999995</c:v>
                </c:pt>
                <c:pt idx="16229">
                  <c:v>552.6</c:v>
                </c:pt>
                <c:pt idx="16230">
                  <c:v>541.4</c:v>
                </c:pt>
                <c:pt idx="16231">
                  <c:v>537.9</c:v>
                </c:pt>
                <c:pt idx="16232">
                  <c:v>538.70000000000005</c:v>
                </c:pt>
                <c:pt idx="16233">
                  <c:v>532.6</c:v>
                </c:pt>
                <c:pt idx="16234">
                  <c:v>531.29999999999995</c:v>
                </c:pt>
                <c:pt idx="16235">
                  <c:v>520.9</c:v>
                </c:pt>
                <c:pt idx="16236">
                  <c:v>534.20000000000005</c:v>
                </c:pt>
                <c:pt idx="16237">
                  <c:v>521.6</c:v>
                </c:pt>
                <c:pt idx="16238">
                  <c:v>529.20000000000005</c:v>
                </c:pt>
                <c:pt idx="16239">
                  <c:v>517.29999999999995</c:v>
                </c:pt>
                <c:pt idx="16240">
                  <c:v>541.20000000000005</c:v>
                </c:pt>
                <c:pt idx="16241">
                  <c:v>554.4</c:v>
                </c:pt>
                <c:pt idx="16242">
                  <c:v>545.20000000000005</c:v>
                </c:pt>
                <c:pt idx="16243">
                  <c:v>563.9</c:v>
                </c:pt>
                <c:pt idx="16244">
                  <c:v>560.4</c:v>
                </c:pt>
                <c:pt idx="16245">
                  <c:v>565.29999999999995</c:v>
                </c:pt>
                <c:pt idx="16246">
                  <c:v>566.5</c:v>
                </c:pt>
                <c:pt idx="16247">
                  <c:v>556.1</c:v>
                </c:pt>
                <c:pt idx="16248">
                  <c:v>543.1</c:v>
                </c:pt>
                <c:pt idx="16249">
                  <c:v>533.29999999999995</c:v>
                </c:pt>
                <c:pt idx="16250">
                  <c:v>548.70000000000005</c:v>
                </c:pt>
                <c:pt idx="16251">
                  <c:v>548.4</c:v>
                </c:pt>
                <c:pt idx="16252">
                  <c:v>546.20000000000005</c:v>
                </c:pt>
                <c:pt idx="16253">
                  <c:v>529.4</c:v>
                </c:pt>
                <c:pt idx="16254">
                  <c:v>530.20000000000005</c:v>
                </c:pt>
                <c:pt idx="16255">
                  <c:v>529.6</c:v>
                </c:pt>
                <c:pt idx="16256">
                  <c:v>515.29999999999995</c:v>
                </c:pt>
                <c:pt idx="16257">
                  <c:v>539.79999999999995</c:v>
                </c:pt>
                <c:pt idx="16258">
                  <c:v>545</c:v>
                </c:pt>
                <c:pt idx="16259">
                  <c:v>560.79999999999995</c:v>
                </c:pt>
                <c:pt idx="16260">
                  <c:v>557.70000000000005</c:v>
                </c:pt>
                <c:pt idx="16261">
                  <c:v>548.5</c:v>
                </c:pt>
                <c:pt idx="16262">
                  <c:v>547.29999999999995</c:v>
                </c:pt>
                <c:pt idx="16263">
                  <c:v>529.1</c:v>
                </c:pt>
                <c:pt idx="16264">
                  <c:v>541.20000000000005</c:v>
                </c:pt>
                <c:pt idx="16265">
                  <c:v>539.79999999999995</c:v>
                </c:pt>
                <c:pt idx="16266">
                  <c:v>542.1</c:v>
                </c:pt>
                <c:pt idx="16267">
                  <c:v>548.70000000000005</c:v>
                </c:pt>
                <c:pt idx="16268">
                  <c:v>555.20000000000005</c:v>
                </c:pt>
                <c:pt idx="16269">
                  <c:v>555.70000000000005</c:v>
                </c:pt>
                <c:pt idx="16270">
                  <c:v>550.29999999999995</c:v>
                </c:pt>
                <c:pt idx="16271">
                  <c:v>547.70000000000005</c:v>
                </c:pt>
                <c:pt idx="16272">
                  <c:v>547.29999999999995</c:v>
                </c:pt>
                <c:pt idx="16273">
                  <c:v>534.9</c:v>
                </c:pt>
                <c:pt idx="16274">
                  <c:v>548.6</c:v>
                </c:pt>
                <c:pt idx="16275">
                  <c:v>539.5</c:v>
                </c:pt>
                <c:pt idx="16276">
                  <c:v>530.4</c:v>
                </c:pt>
                <c:pt idx="16277">
                  <c:v>542.5</c:v>
                </c:pt>
                <c:pt idx="16278">
                  <c:v>537.29999999999995</c:v>
                </c:pt>
                <c:pt idx="16279">
                  <c:v>532.20000000000005</c:v>
                </c:pt>
                <c:pt idx="16280">
                  <c:v>545.1</c:v>
                </c:pt>
                <c:pt idx="16281">
                  <c:v>560.9</c:v>
                </c:pt>
                <c:pt idx="16282">
                  <c:v>561.1</c:v>
                </c:pt>
                <c:pt idx="16283">
                  <c:v>556.70000000000005</c:v>
                </c:pt>
                <c:pt idx="16284">
                  <c:v>561.5</c:v>
                </c:pt>
                <c:pt idx="16285">
                  <c:v>553.1</c:v>
                </c:pt>
                <c:pt idx="16286">
                  <c:v>545.4</c:v>
                </c:pt>
                <c:pt idx="16287">
                  <c:v>542.1</c:v>
                </c:pt>
                <c:pt idx="16288">
                  <c:v>539.4</c:v>
                </c:pt>
                <c:pt idx="16289">
                  <c:v>522.70000000000005</c:v>
                </c:pt>
                <c:pt idx="16290">
                  <c:v>536.5</c:v>
                </c:pt>
                <c:pt idx="16291">
                  <c:v>537.70000000000005</c:v>
                </c:pt>
                <c:pt idx="16292">
                  <c:v>541.6</c:v>
                </c:pt>
                <c:pt idx="16293">
                  <c:v>536.79999999999995</c:v>
                </c:pt>
                <c:pt idx="16294">
                  <c:v>525.6</c:v>
                </c:pt>
                <c:pt idx="16295">
                  <c:v>529.79999999999995</c:v>
                </c:pt>
                <c:pt idx="16296">
                  <c:v>534</c:v>
                </c:pt>
                <c:pt idx="16297">
                  <c:v>539.20000000000005</c:v>
                </c:pt>
                <c:pt idx="16298">
                  <c:v>554</c:v>
                </c:pt>
                <c:pt idx="16299">
                  <c:v>542.4</c:v>
                </c:pt>
                <c:pt idx="16300">
                  <c:v>569.4</c:v>
                </c:pt>
                <c:pt idx="16301">
                  <c:v>566.1</c:v>
                </c:pt>
                <c:pt idx="16302">
                  <c:v>563.1</c:v>
                </c:pt>
                <c:pt idx="16303">
                  <c:v>558.29999999999995</c:v>
                </c:pt>
                <c:pt idx="16304">
                  <c:v>553.70000000000005</c:v>
                </c:pt>
                <c:pt idx="16305">
                  <c:v>547</c:v>
                </c:pt>
                <c:pt idx="16306">
                  <c:v>547.20000000000005</c:v>
                </c:pt>
                <c:pt idx="16307">
                  <c:v>544.6</c:v>
                </c:pt>
                <c:pt idx="16308">
                  <c:v>539.1</c:v>
                </c:pt>
                <c:pt idx="16309">
                  <c:v>532.5</c:v>
                </c:pt>
                <c:pt idx="16310">
                  <c:v>546.4</c:v>
                </c:pt>
                <c:pt idx="16311">
                  <c:v>539.79999999999995</c:v>
                </c:pt>
                <c:pt idx="16312">
                  <c:v>533.9</c:v>
                </c:pt>
                <c:pt idx="16313">
                  <c:v>540.29999999999995</c:v>
                </c:pt>
                <c:pt idx="16314">
                  <c:v>528.9</c:v>
                </c:pt>
                <c:pt idx="16315">
                  <c:v>536.70000000000005</c:v>
                </c:pt>
                <c:pt idx="16316">
                  <c:v>540.79999999999995</c:v>
                </c:pt>
                <c:pt idx="16317">
                  <c:v>552.5</c:v>
                </c:pt>
                <c:pt idx="16318">
                  <c:v>564.9</c:v>
                </c:pt>
                <c:pt idx="16319">
                  <c:v>572</c:v>
                </c:pt>
                <c:pt idx="16320">
                  <c:v>578.79999999999995</c:v>
                </c:pt>
                <c:pt idx="16321">
                  <c:v>572.29999999999995</c:v>
                </c:pt>
                <c:pt idx="16322">
                  <c:v>565</c:v>
                </c:pt>
                <c:pt idx="16323">
                  <c:v>558.1</c:v>
                </c:pt>
                <c:pt idx="16324">
                  <c:v>555</c:v>
                </c:pt>
                <c:pt idx="16325">
                  <c:v>555.9</c:v>
                </c:pt>
                <c:pt idx="16326">
                  <c:v>540.79999999999995</c:v>
                </c:pt>
                <c:pt idx="16327">
                  <c:v>541.29999999999995</c:v>
                </c:pt>
                <c:pt idx="16328">
                  <c:v>538.9</c:v>
                </c:pt>
                <c:pt idx="16329">
                  <c:v>537.79999999999995</c:v>
                </c:pt>
                <c:pt idx="16330">
                  <c:v>545.6</c:v>
                </c:pt>
                <c:pt idx="16331">
                  <c:v>558</c:v>
                </c:pt>
                <c:pt idx="16332">
                  <c:v>551</c:v>
                </c:pt>
                <c:pt idx="16333">
                  <c:v>570.79999999999995</c:v>
                </c:pt>
                <c:pt idx="16334">
                  <c:v>576.6</c:v>
                </c:pt>
                <c:pt idx="16335">
                  <c:v>574.79999999999995</c:v>
                </c:pt>
                <c:pt idx="16336">
                  <c:v>568.70000000000005</c:v>
                </c:pt>
                <c:pt idx="16337">
                  <c:v>524.1</c:v>
                </c:pt>
                <c:pt idx="16338">
                  <c:v>485.3</c:v>
                </c:pt>
                <c:pt idx="16339">
                  <c:v>445.2</c:v>
                </c:pt>
                <c:pt idx="16340">
                  <c:v>431.6</c:v>
                </c:pt>
                <c:pt idx="16341">
                  <c:v>436.7</c:v>
                </c:pt>
                <c:pt idx="16342">
                  <c:v>436.2</c:v>
                </c:pt>
                <c:pt idx="16343">
                  <c:v>436</c:v>
                </c:pt>
                <c:pt idx="16344">
                  <c:v>450.2</c:v>
                </c:pt>
                <c:pt idx="16345">
                  <c:v>476.7</c:v>
                </c:pt>
                <c:pt idx="16346">
                  <c:v>489.4</c:v>
                </c:pt>
                <c:pt idx="16347">
                  <c:v>478.6</c:v>
                </c:pt>
                <c:pt idx="16348">
                  <c:v>497.3</c:v>
                </c:pt>
                <c:pt idx="16349">
                  <c:v>500</c:v>
                </c:pt>
                <c:pt idx="16350">
                  <c:v>489.3</c:v>
                </c:pt>
                <c:pt idx="16351">
                  <c:v>499.9</c:v>
                </c:pt>
                <c:pt idx="16352">
                  <c:v>505.9</c:v>
                </c:pt>
                <c:pt idx="16353">
                  <c:v>505.7</c:v>
                </c:pt>
                <c:pt idx="16354">
                  <c:v>504.7</c:v>
                </c:pt>
                <c:pt idx="16355">
                  <c:v>503.5</c:v>
                </c:pt>
                <c:pt idx="16356">
                  <c:v>508.2</c:v>
                </c:pt>
                <c:pt idx="16357">
                  <c:v>499.8</c:v>
                </c:pt>
                <c:pt idx="16358">
                  <c:v>487.9</c:v>
                </c:pt>
                <c:pt idx="16359">
                  <c:v>507.9</c:v>
                </c:pt>
                <c:pt idx="16360">
                  <c:v>499.7</c:v>
                </c:pt>
                <c:pt idx="16361">
                  <c:v>504.9</c:v>
                </c:pt>
                <c:pt idx="16362">
                  <c:v>507.8</c:v>
                </c:pt>
                <c:pt idx="16363">
                  <c:v>501.8</c:v>
                </c:pt>
                <c:pt idx="16364">
                  <c:v>501.4</c:v>
                </c:pt>
                <c:pt idx="16365">
                  <c:v>503.2</c:v>
                </c:pt>
                <c:pt idx="16366">
                  <c:v>505</c:v>
                </c:pt>
                <c:pt idx="16367">
                  <c:v>504.6</c:v>
                </c:pt>
                <c:pt idx="16368">
                  <c:v>505.1</c:v>
                </c:pt>
                <c:pt idx="16369">
                  <c:v>504.7</c:v>
                </c:pt>
                <c:pt idx="16370">
                  <c:v>507.9</c:v>
                </c:pt>
                <c:pt idx="16371">
                  <c:v>499.6</c:v>
                </c:pt>
                <c:pt idx="16372">
                  <c:v>510</c:v>
                </c:pt>
                <c:pt idx="16373">
                  <c:v>516.70000000000005</c:v>
                </c:pt>
                <c:pt idx="16374">
                  <c:v>523.20000000000005</c:v>
                </c:pt>
                <c:pt idx="16375">
                  <c:v>512.70000000000005</c:v>
                </c:pt>
                <c:pt idx="16376">
                  <c:v>519.70000000000005</c:v>
                </c:pt>
                <c:pt idx="16377">
                  <c:v>522.20000000000005</c:v>
                </c:pt>
                <c:pt idx="16378">
                  <c:v>521.9</c:v>
                </c:pt>
                <c:pt idx="16379">
                  <c:v>528.20000000000005</c:v>
                </c:pt>
                <c:pt idx="16380">
                  <c:v>521.29999999999995</c:v>
                </c:pt>
                <c:pt idx="16381">
                  <c:v>535.5</c:v>
                </c:pt>
                <c:pt idx="16382">
                  <c:v>538.9</c:v>
                </c:pt>
                <c:pt idx="16383">
                  <c:v>547.20000000000005</c:v>
                </c:pt>
                <c:pt idx="16384">
                  <c:v>555.6</c:v>
                </c:pt>
                <c:pt idx="16385">
                  <c:v>551.5</c:v>
                </c:pt>
                <c:pt idx="16386">
                  <c:v>565.70000000000005</c:v>
                </c:pt>
                <c:pt idx="16387">
                  <c:v>565.9</c:v>
                </c:pt>
                <c:pt idx="16388">
                  <c:v>558.79999999999995</c:v>
                </c:pt>
                <c:pt idx="16389">
                  <c:v>550.70000000000005</c:v>
                </c:pt>
                <c:pt idx="16390">
                  <c:v>563.70000000000005</c:v>
                </c:pt>
                <c:pt idx="16391">
                  <c:v>565.79999999999995</c:v>
                </c:pt>
                <c:pt idx="16392">
                  <c:v>558.5</c:v>
                </c:pt>
                <c:pt idx="16393">
                  <c:v>545</c:v>
                </c:pt>
                <c:pt idx="16394">
                  <c:v>540.4</c:v>
                </c:pt>
                <c:pt idx="16395">
                  <c:v>543.70000000000005</c:v>
                </c:pt>
                <c:pt idx="16396">
                  <c:v>533.9</c:v>
                </c:pt>
                <c:pt idx="16397">
                  <c:v>519.1</c:v>
                </c:pt>
                <c:pt idx="16398">
                  <c:v>534.5</c:v>
                </c:pt>
                <c:pt idx="16399">
                  <c:v>531.5</c:v>
                </c:pt>
                <c:pt idx="16400">
                  <c:v>531.70000000000005</c:v>
                </c:pt>
                <c:pt idx="16401">
                  <c:v>536.6</c:v>
                </c:pt>
                <c:pt idx="16402">
                  <c:v>537.4</c:v>
                </c:pt>
                <c:pt idx="16403">
                  <c:v>537.29999999999995</c:v>
                </c:pt>
                <c:pt idx="16404">
                  <c:v>556.6</c:v>
                </c:pt>
                <c:pt idx="16405">
                  <c:v>561.79999999999995</c:v>
                </c:pt>
                <c:pt idx="16406">
                  <c:v>569.29999999999995</c:v>
                </c:pt>
                <c:pt idx="16407">
                  <c:v>561.9</c:v>
                </c:pt>
                <c:pt idx="16408">
                  <c:v>566</c:v>
                </c:pt>
                <c:pt idx="16409">
                  <c:v>552.20000000000005</c:v>
                </c:pt>
                <c:pt idx="16410">
                  <c:v>548.4</c:v>
                </c:pt>
                <c:pt idx="16411">
                  <c:v>550.1</c:v>
                </c:pt>
                <c:pt idx="16412">
                  <c:v>556.5</c:v>
                </c:pt>
                <c:pt idx="16413">
                  <c:v>532.29999999999995</c:v>
                </c:pt>
                <c:pt idx="16414">
                  <c:v>551.70000000000005</c:v>
                </c:pt>
                <c:pt idx="16415">
                  <c:v>533.4</c:v>
                </c:pt>
                <c:pt idx="16416">
                  <c:v>540.70000000000005</c:v>
                </c:pt>
                <c:pt idx="16417">
                  <c:v>538.6</c:v>
                </c:pt>
                <c:pt idx="16418">
                  <c:v>527.9</c:v>
                </c:pt>
                <c:pt idx="16419">
                  <c:v>538.5</c:v>
                </c:pt>
                <c:pt idx="16420">
                  <c:v>536.4</c:v>
                </c:pt>
                <c:pt idx="16421">
                  <c:v>534.6</c:v>
                </c:pt>
                <c:pt idx="16422">
                  <c:v>534.70000000000005</c:v>
                </c:pt>
                <c:pt idx="16423">
                  <c:v>561.9</c:v>
                </c:pt>
                <c:pt idx="16424">
                  <c:v>555.29999999999995</c:v>
                </c:pt>
                <c:pt idx="16425">
                  <c:v>555.6</c:v>
                </c:pt>
                <c:pt idx="16426">
                  <c:v>557.79999999999995</c:v>
                </c:pt>
                <c:pt idx="16427">
                  <c:v>556.79999999999995</c:v>
                </c:pt>
                <c:pt idx="16428">
                  <c:v>567</c:v>
                </c:pt>
                <c:pt idx="16429">
                  <c:v>552.79999999999995</c:v>
                </c:pt>
                <c:pt idx="16430">
                  <c:v>566.79999999999995</c:v>
                </c:pt>
                <c:pt idx="16431">
                  <c:v>564.9</c:v>
                </c:pt>
                <c:pt idx="16432">
                  <c:v>572</c:v>
                </c:pt>
                <c:pt idx="16433">
                  <c:v>551.9</c:v>
                </c:pt>
                <c:pt idx="16434">
                  <c:v>561</c:v>
                </c:pt>
                <c:pt idx="16435">
                  <c:v>556.20000000000005</c:v>
                </c:pt>
                <c:pt idx="16436">
                  <c:v>552.70000000000005</c:v>
                </c:pt>
                <c:pt idx="16437">
                  <c:v>546.29999999999995</c:v>
                </c:pt>
                <c:pt idx="16438">
                  <c:v>536.4</c:v>
                </c:pt>
                <c:pt idx="16439">
                  <c:v>542.4</c:v>
                </c:pt>
                <c:pt idx="16440">
                  <c:v>527</c:v>
                </c:pt>
                <c:pt idx="16441">
                  <c:v>537.29999999999995</c:v>
                </c:pt>
                <c:pt idx="16442">
                  <c:v>518.20000000000005</c:v>
                </c:pt>
                <c:pt idx="16443">
                  <c:v>529.29999999999995</c:v>
                </c:pt>
                <c:pt idx="16444">
                  <c:v>524.79999999999995</c:v>
                </c:pt>
                <c:pt idx="16445">
                  <c:v>520.29999999999995</c:v>
                </c:pt>
                <c:pt idx="16446">
                  <c:v>527.70000000000005</c:v>
                </c:pt>
                <c:pt idx="16447">
                  <c:v>524.20000000000005</c:v>
                </c:pt>
                <c:pt idx="16448">
                  <c:v>529.20000000000005</c:v>
                </c:pt>
                <c:pt idx="16449">
                  <c:v>531.4</c:v>
                </c:pt>
                <c:pt idx="16450">
                  <c:v>517.29999999999995</c:v>
                </c:pt>
                <c:pt idx="16451">
                  <c:v>517.70000000000005</c:v>
                </c:pt>
                <c:pt idx="16452">
                  <c:v>520.70000000000005</c:v>
                </c:pt>
                <c:pt idx="16453">
                  <c:v>529.6</c:v>
                </c:pt>
                <c:pt idx="16454">
                  <c:v>516.29999999999995</c:v>
                </c:pt>
                <c:pt idx="16455">
                  <c:v>529.6</c:v>
                </c:pt>
                <c:pt idx="16456">
                  <c:v>523.9</c:v>
                </c:pt>
                <c:pt idx="16457">
                  <c:v>527.20000000000005</c:v>
                </c:pt>
                <c:pt idx="16458">
                  <c:v>529.6</c:v>
                </c:pt>
                <c:pt idx="16459">
                  <c:v>523.5</c:v>
                </c:pt>
                <c:pt idx="16460">
                  <c:v>526.20000000000005</c:v>
                </c:pt>
                <c:pt idx="16461">
                  <c:v>528.20000000000005</c:v>
                </c:pt>
                <c:pt idx="16462">
                  <c:v>524.4</c:v>
                </c:pt>
                <c:pt idx="16463">
                  <c:v>523.70000000000005</c:v>
                </c:pt>
                <c:pt idx="16464">
                  <c:v>514.4</c:v>
                </c:pt>
                <c:pt idx="16465">
                  <c:v>520</c:v>
                </c:pt>
                <c:pt idx="16466">
                  <c:v>525.1</c:v>
                </c:pt>
                <c:pt idx="16467">
                  <c:v>503.7</c:v>
                </c:pt>
                <c:pt idx="16468">
                  <c:v>524.20000000000005</c:v>
                </c:pt>
                <c:pt idx="16469">
                  <c:v>512.5</c:v>
                </c:pt>
                <c:pt idx="16470">
                  <c:v>523.70000000000005</c:v>
                </c:pt>
                <c:pt idx="16471">
                  <c:v>504.1</c:v>
                </c:pt>
                <c:pt idx="16472">
                  <c:v>517.70000000000005</c:v>
                </c:pt>
                <c:pt idx="16473">
                  <c:v>509.4</c:v>
                </c:pt>
                <c:pt idx="16474">
                  <c:v>525.29999999999995</c:v>
                </c:pt>
                <c:pt idx="16475">
                  <c:v>522.20000000000005</c:v>
                </c:pt>
                <c:pt idx="16476">
                  <c:v>509.4</c:v>
                </c:pt>
                <c:pt idx="16477">
                  <c:v>528.29999999999995</c:v>
                </c:pt>
                <c:pt idx="16478">
                  <c:v>535.9</c:v>
                </c:pt>
                <c:pt idx="16479">
                  <c:v>535.1</c:v>
                </c:pt>
                <c:pt idx="16480">
                  <c:v>534.29999999999995</c:v>
                </c:pt>
                <c:pt idx="16481">
                  <c:v>532.20000000000005</c:v>
                </c:pt>
                <c:pt idx="16482">
                  <c:v>528.1</c:v>
                </c:pt>
                <c:pt idx="16483">
                  <c:v>529.5</c:v>
                </c:pt>
                <c:pt idx="16484">
                  <c:v>529.29999999999995</c:v>
                </c:pt>
                <c:pt idx="16485">
                  <c:v>531.1</c:v>
                </c:pt>
                <c:pt idx="16486">
                  <c:v>515.9</c:v>
                </c:pt>
                <c:pt idx="16487">
                  <c:v>523</c:v>
                </c:pt>
                <c:pt idx="16488">
                  <c:v>521.6</c:v>
                </c:pt>
                <c:pt idx="16489">
                  <c:v>521.9</c:v>
                </c:pt>
                <c:pt idx="16490">
                  <c:v>522</c:v>
                </c:pt>
                <c:pt idx="16491">
                  <c:v>524.70000000000005</c:v>
                </c:pt>
                <c:pt idx="16492">
                  <c:v>523.4</c:v>
                </c:pt>
                <c:pt idx="16493">
                  <c:v>522.1</c:v>
                </c:pt>
                <c:pt idx="16494">
                  <c:v>531.4</c:v>
                </c:pt>
                <c:pt idx="16495">
                  <c:v>541.5</c:v>
                </c:pt>
                <c:pt idx="16496">
                  <c:v>549.6</c:v>
                </c:pt>
                <c:pt idx="16497">
                  <c:v>550.79999999999995</c:v>
                </c:pt>
                <c:pt idx="16498">
                  <c:v>555.6</c:v>
                </c:pt>
                <c:pt idx="16499">
                  <c:v>556.1</c:v>
                </c:pt>
                <c:pt idx="16500">
                  <c:v>528.1</c:v>
                </c:pt>
                <c:pt idx="16501">
                  <c:v>546.9</c:v>
                </c:pt>
                <c:pt idx="16502">
                  <c:v>540.5</c:v>
                </c:pt>
                <c:pt idx="16503">
                  <c:v>537.79999999999995</c:v>
                </c:pt>
                <c:pt idx="16504">
                  <c:v>531.9</c:v>
                </c:pt>
                <c:pt idx="16505">
                  <c:v>533.20000000000005</c:v>
                </c:pt>
                <c:pt idx="16506">
                  <c:v>535.4</c:v>
                </c:pt>
                <c:pt idx="16507">
                  <c:v>533.1</c:v>
                </c:pt>
                <c:pt idx="16508">
                  <c:v>511.7</c:v>
                </c:pt>
                <c:pt idx="16509">
                  <c:v>514.4</c:v>
                </c:pt>
                <c:pt idx="16510">
                  <c:v>518.4</c:v>
                </c:pt>
                <c:pt idx="16511">
                  <c:v>519.70000000000005</c:v>
                </c:pt>
                <c:pt idx="16512">
                  <c:v>532.6</c:v>
                </c:pt>
                <c:pt idx="16513">
                  <c:v>541.9</c:v>
                </c:pt>
                <c:pt idx="16514">
                  <c:v>526.9</c:v>
                </c:pt>
                <c:pt idx="16515">
                  <c:v>524.1</c:v>
                </c:pt>
                <c:pt idx="16516">
                  <c:v>542.1</c:v>
                </c:pt>
                <c:pt idx="16517">
                  <c:v>538.4</c:v>
                </c:pt>
                <c:pt idx="16518">
                  <c:v>529.29999999999995</c:v>
                </c:pt>
                <c:pt idx="16519">
                  <c:v>536.79999999999995</c:v>
                </c:pt>
                <c:pt idx="16520">
                  <c:v>522.20000000000005</c:v>
                </c:pt>
                <c:pt idx="16521">
                  <c:v>538.70000000000005</c:v>
                </c:pt>
                <c:pt idx="16522">
                  <c:v>532.70000000000005</c:v>
                </c:pt>
                <c:pt idx="16523">
                  <c:v>514.70000000000005</c:v>
                </c:pt>
                <c:pt idx="16524">
                  <c:v>533</c:v>
                </c:pt>
                <c:pt idx="16525">
                  <c:v>539.5</c:v>
                </c:pt>
                <c:pt idx="16526">
                  <c:v>546.79999999999995</c:v>
                </c:pt>
                <c:pt idx="16527">
                  <c:v>526</c:v>
                </c:pt>
                <c:pt idx="16528">
                  <c:v>549.9</c:v>
                </c:pt>
                <c:pt idx="16529">
                  <c:v>546.79999999999995</c:v>
                </c:pt>
                <c:pt idx="16530">
                  <c:v>520.70000000000005</c:v>
                </c:pt>
                <c:pt idx="16531">
                  <c:v>545.20000000000005</c:v>
                </c:pt>
                <c:pt idx="16532">
                  <c:v>543.6</c:v>
                </c:pt>
                <c:pt idx="16533">
                  <c:v>545.1</c:v>
                </c:pt>
                <c:pt idx="16534">
                  <c:v>539.9</c:v>
                </c:pt>
                <c:pt idx="16535">
                  <c:v>539.20000000000005</c:v>
                </c:pt>
                <c:pt idx="16536">
                  <c:v>533.9</c:v>
                </c:pt>
                <c:pt idx="16537">
                  <c:v>524.20000000000005</c:v>
                </c:pt>
                <c:pt idx="16538">
                  <c:v>529.20000000000005</c:v>
                </c:pt>
                <c:pt idx="16539">
                  <c:v>524.4</c:v>
                </c:pt>
                <c:pt idx="16540">
                  <c:v>524.6</c:v>
                </c:pt>
                <c:pt idx="16541">
                  <c:v>511.1</c:v>
                </c:pt>
                <c:pt idx="16542">
                  <c:v>526.9</c:v>
                </c:pt>
                <c:pt idx="16543">
                  <c:v>525.20000000000005</c:v>
                </c:pt>
                <c:pt idx="16544">
                  <c:v>527.20000000000005</c:v>
                </c:pt>
                <c:pt idx="16545">
                  <c:v>530.5</c:v>
                </c:pt>
                <c:pt idx="16546">
                  <c:v>541.9</c:v>
                </c:pt>
                <c:pt idx="16547">
                  <c:v>535.4</c:v>
                </c:pt>
                <c:pt idx="16548">
                  <c:v>554.4</c:v>
                </c:pt>
                <c:pt idx="16549">
                  <c:v>549.79999999999995</c:v>
                </c:pt>
                <c:pt idx="16550">
                  <c:v>538</c:v>
                </c:pt>
                <c:pt idx="16551">
                  <c:v>538.4</c:v>
                </c:pt>
                <c:pt idx="16552">
                  <c:v>545.1</c:v>
                </c:pt>
                <c:pt idx="16553">
                  <c:v>537</c:v>
                </c:pt>
                <c:pt idx="16554">
                  <c:v>536.79999999999995</c:v>
                </c:pt>
                <c:pt idx="16555">
                  <c:v>533.79999999999995</c:v>
                </c:pt>
                <c:pt idx="16556">
                  <c:v>531.79999999999995</c:v>
                </c:pt>
                <c:pt idx="16557">
                  <c:v>528.20000000000005</c:v>
                </c:pt>
                <c:pt idx="16558">
                  <c:v>521.70000000000005</c:v>
                </c:pt>
                <c:pt idx="16559">
                  <c:v>523.4</c:v>
                </c:pt>
                <c:pt idx="16560">
                  <c:v>530.79999999999995</c:v>
                </c:pt>
                <c:pt idx="16561">
                  <c:v>524.9</c:v>
                </c:pt>
                <c:pt idx="16562">
                  <c:v>536.4</c:v>
                </c:pt>
                <c:pt idx="16563">
                  <c:v>537.9</c:v>
                </c:pt>
                <c:pt idx="16564">
                  <c:v>541.29999999999995</c:v>
                </c:pt>
                <c:pt idx="16565">
                  <c:v>540.6</c:v>
                </c:pt>
                <c:pt idx="16566">
                  <c:v>535.9</c:v>
                </c:pt>
                <c:pt idx="16567">
                  <c:v>532.9</c:v>
                </c:pt>
                <c:pt idx="16568">
                  <c:v>512.4</c:v>
                </c:pt>
                <c:pt idx="16569">
                  <c:v>532.5</c:v>
                </c:pt>
                <c:pt idx="16570">
                  <c:v>529.9</c:v>
                </c:pt>
                <c:pt idx="16571">
                  <c:v>509.8</c:v>
                </c:pt>
                <c:pt idx="16572">
                  <c:v>526.9</c:v>
                </c:pt>
                <c:pt idx="16573">
                  <c:v>527.4</c:v>
                </c:pt>
                <c:pt idx="16574">
                  <c:v>529.79999999999995</c:v>
                </c:pt>
                <c:pt idx="16575">
                  <c:v>529</c:v>
                </c:pt>
                <c:pt idx="16576">
                  <c:v>519</c:v>
                </c:pt>
                <c:pt idx="16577">
                  <c:v>526.79999999999995</c:v>
                </c:pt>
                <c:pt idx="16578">
                  <c:v>520.5</c:v>
                </c:pt>
                <c:pt idx="16579">
                  <c:v>524.9</c:v>
                </c:pt>
                <c:pt idx="16580">
                  <c:v>520</c:v>
                </c:pt>
                <c:pt idx="16581">
                  <c:v>524</c:v>
                </c:pt>
                <c:pt idx="16582">
                  <c:v>519.4</c:v>
                </c:pt>
                <c:pt idx="16583">
                  <c:v>521.6</c:v>
                </c:pt>
                <c:pt idx="16584">
                  <c:v>519.20000000000005</c:v>
                </c:pt>
                <c:pt idx="16585">
                  <c:v>522.70000000000005</c:v>
                </c:pt>
                <c:pt idx="16586">
                  <c:v>524.6</c:v>
                </c:pt>
                <c:pt idx="16587">
                  <c:v>514.4</c:v>
                </c:pt>
                <c:pt idx="16588">
                  <c:v>517.9</c:v>
                </c:pt>
                <c:pt idx="16589">
                  <c:v>525.5</c:v>
                </c:pt>
                <c:pt idx="16590">
                  <c:v>528.4</c:v>
                </c:pt>
                <c:pt idx="16591">
                  <c:v>525.70000000000005</c:v>
                </c:pt>
                <c:pt idx="16592">
                  <c:v>508.6</c:v>
                </c:pt>
                <c:pt idx="16593">
                  <c:v>526.29999999999995</c:v>
                </c:pt>
                <c:pt idx="16594">
                  <c:v>521.9</c:v>
                </c:pt>
                <c:pt idx="16595">
                  <c:v>512.79999999999995</c:v>
                </c:pt>
                <c:pt idx="16596">
                  <c:v>514</c:v>
                </c:pt>
                <c:pt idx="16597">
                  <c:v>513.1</c:v>
                </c:pt>
                <c:pt idx="16598">
                  <c:v>502.1</c:v>
                </c:pt>
                <c:pt idx="16599">
                  <c:v>519.6</c:v>
                </c:pt>
                <c:pt idx="16600">
                  <c:v>511.8</c:v>
                </c:pt>
                <c:pt idx="16601">
                  <c:v>517.20000000000005</c:v>
                </c:pt>
                <c:pt idx="16602">
                  <c:v>515.70000000000005</c:v>
                </c:pt>
                <c:pt idx="16603">
                  <c:v>523.70000000000005</c:v>
                </c:pt>
                <c:pt idx="16604">
                  <c:v>535.29999999999995</c:v>
                </c:pt>
                <c:pt idx="16605">
                  <c:v>529.70000000000005</c:v>
                </c:pt>
                <c:pt idx="16606">
                  <c:v>547.5</c:v>
                </c:pt>
                <c:pt idx="16607">
                  <c:v>528.6</c:v>
                </c:pt>
                <c:pt idx="16608">
                  <c:v>531.79999999999995</c:v>
                </c:pt>
                <c:pt idx="16609">
                  <c:v>528.4</c:v>
                </c:pt>
                <c:pt idx="16610">
                  <c:v>541</c:v>
                </c:pt>
                <c:pt idx="16611">
                  <c:v>538.5</c:v>
                </c:pt>
                <c:pt idx="16612">
                  <c:v>545.20000000000005</c:v>
                </c:pt>
                <c:pt idx="16613">
                  <c:v>551.1</c:v>
                </c:pt>
                <c:pt idx="16614">
                  <c:v>555.6</c:v>
                </c:pt>
                <c:pt idx="16615">
                  <c:v>558.20000000000005</c:v>
                </c:pt>
                <c:pt idx="16616">
                  <c:v>538.20000000000005</c:v>
                </c:pt>
                <c:pt idx="16617">
                  <c:v>550.9</c:v>
                </c:pt>
                <c:pt idx="16618">
                  <c:v>550.70000000000005</c:v>
                </c:pt>
                <c:pt idx="16619">
                  <c:v>551.4</c:v>
                </c:pt>
                <c:pt idx="16620">
                  <c:v>555.5</c:v>
                </c:pt>
                <c:pt idx="16621">
                  <c:v>556.4</c:v>
                </c:pt>
                <c:pt idx="16622">
                  <c:v>539</c:v>
                </c:pt>
                <c:pt idx="16623">
                  <c:v>542.1</c:v>
                </c:pt>
                <c:pt idx="16624">
                  <c:v>541.79999999999995</c:v>
                </c:pt>
                <c:pt idx="16625">
                  <c:v>535.70000000000005</c:v>
                </c:pt>
                <c:pt idx="16626">
                  <c:v>531.5</c:v>
                </c:pt>
                <c:pt idx="16627">
                  <c:v>545.79999999999995</c:v>
                </c:pt>
                <c:pt idx="16628">
                  <c:v>539.79999999999995</c:v>
                </c:pt>
                <c:pt idx="16629">
                  <c:v>550.29999999999995</c:v>
                </c:pt>
                <c:pt idx="16630">
                  <c:v>553.70000000000005</c:v>
                </c:pt>
                <c:pt idx="16631">
                  <c:v>547.5</c:v>
                </c:pt>
                <c:pt idx="16632">
                  <c:v>533.79999999999995</c:v>
                </c:pt>
                <c:pt idx="16633">
                  <c:v>541.9</c:v>
                </c:pt>
                <c:pt idx="16634">
                  <c:v>539.6</c:v>
                </c:pt>
                <c:pt idx="16635">
                  <c:v>537.6</c:v>
                </c:pt>
                <c:pt idx="16636">
                  <c:v>525.20000000000005</c:v>
                </c:pt>
                <c:pt idx="16637">
                  <c:v>520.4</c:v>
                </c:pt>
                <c:pt idx="16638">
                  <c:v>530.70000000000005</c:v>
                </c:pt>
                <c:pt idx="16639">
                  <c:v>528.20000000000005</c:v>
                </c:pt>
                <c:pt idx="16640">
                  <c:v>525.6</c:v>
                </c:pt>
                <c:pt idx="16641">
                  <c:v>534.79999999999995</c:v>
                </c:pt>
                <c:pt idx="16642">
                  <c:v>541.29999999999995</c:v>
                </c:pt>
                <c:pt idx="16643">
                  <c:v>534.9</c:v>
                </c:pt>
                <c:pt idx="16644">
                  <c:v>541.1</c:v>
                </c:pt>
                <c:pt idx="16645">
                  <c:v>530.79999999999995</c:v>
                </c:pt>
                <c:pt idx="16646">
                  <c:v>536.20000000000005</c:v>
                </c:pt>
                <c:pt idx="16647">
                  <c:v>517.79999999999995</c:v>
                </c:pt>
                <c:pt idx="16648">
                  <c:v>531.70000000000005</c:v>
                </c:pt>
                <c:pt idx="16649">
                  <c:v>523.20000000000005</c:v>
                </c:pt>
                <c:pt idx="16650">
                  <c:v>513.29999999999995</c:v>
                </c:pt>
                <c:pt idx="16651">
                  <c:v>526.70000000000005</c:v>
                </c:pt>
                <c:pt idx="16652">
                  <c:v>529.29999999999995</c:v>
                </c:pt>
                <c:pt idx="16653">
                  <c:v>527.6</c:v>
                </c:pt>
                <c:pt idx="16654">
                  <c:v>535.1</c:v>
                </c:pt>
                <c:pt idx="16655">
                  <c:v>527.29999999999995</c:v>
                </c:pt>
                <c:pt idx="16656">
                  <c:v>534.1</c:v>
                </c:pt>
                <c:pt idx="16657">
                  <c:v>529.9</c:v>
                </c:pt>
                <c:pt idx="16658">
                  <c:v>521.4</c:v>
                </c:pt>
                <c:pt idx="16659">
                  <c:v>533.6</c:v>
                </c:pt>
                <c:pt idx="16660">
                  <c:v>530.1</c:v>
                </c:pt>
                <c:pt idx="16661">
                  <c:v>526.79999999999995</c:v>
                </c:pt>
                <c:pt idx="16662">
                  <c:v>531.6</c:v>
                </c:pt>
                <c:pt idx="16663">
                  <c:v>531.20000000000005</c:v>
                </c:pt>
                <c:pt idx="16664">
                  <c:v>526.4</c:v>
                </c:pt>
                <c:pt idx="16665">
                  <c:v>540.70000000000005</c:v>
                </c:pt>
                <c:pt idx="16666">
                  <c:v>543.20000000000005</c:v>
                </c:pt>
                <c:pt idx="16667">
                  <c:v>529.20000000000005</c:v>
                </c:pt>
                <c:pt idx="16668">
                  <c:v>553.29999999999995</c:v>
                </c:pt>
                <c:pt idx="16669">
                  <c:v>541.70000000000005</c:v>
                </c:pt>
                <c:pt idx="16670">
                  <c:v>540.70000000000005</c:v>
                </c:pt>
                <c:pt idx="16671">
                  <c:v>541.4</c:v>
                </c:pt>
                <c:pt idx="16672">
                  <c:v>525.1</c:v>
                </c:pt>
                <c:pt idx="16673">
                  <c:v>527.20000000000005</c:v>
                </c:pt>
                <c:pt idx="16674">
                  <c:v>521.79999999999995</c:v>
                </c:pt>
                <c:pt idx="16675">
                  <c:v>523</c:v>
                </c:pt>
                <c:pt idx="16676">
                  <c:v>527.29999999999995</c:v>
                </c:pt>
                <c:pt idx="16677">
                  <c:v>528.20000000000005</c:v>
                </c:pt>
                <c:pt idx="16678">
                  <c:v>519.4</c:v>
                </c:pt>
                <c:pt idx="16679">
                  <c:v>521.79999999999995</c:v>
                </c:pt>
                <c:pt idx="16680">
                  <c:v>510.3</c:v>
                </c:pt>
                <c:pt idx="16681">
                  <c:v>510.5</c:v>
                </c:pt>
                <c:pt idx="16682">
                  <c:v>527.20000000000005</c:v>
                </c:pt>
                <c:pt idx="16683">
                  <c:v>536.1</c:v>
                </c:pt>
                <c:pt idx="16684">
                  <c:v>541.9</c:v>
                </c:pt>
                <c:pt idx="16685">
                  <c:v>534.5</c:v>
                </c:pt>
                <c:pt idx="16686">
                  <c:v>535.29999999999995</c:v>
                </c:pt>
                <c:pt idx="16687">
                  <c:v>528.4</c:v>
                </c:pt>
                <c:pt idx="16688">
                  <c:v>530.4</c:v>
                </c:pt>
                <c:pt idx="16689">
                  <c:v>532.70000000000005</c:v>
                </c:pt>
                <c:pt idx="16690">
                  <c:v>528.9</c:v>
                </c:pt>
                <c:pt idx="16691">
                  <c:v>525.29999999999995</c:v>
                </c:pt>
                <c:pt idx="16692">
                  <c:v>524.70000000000005</c:v>
                </c:pt>
                <c:pt idx="16693">
                  <c:v>524.29999999999995</c:v>
                </c:pt>
                <c:pt idx="16694">
                  <c:v>518.79999999999995</c:v>
                </c:pt>
                <c:pt idx="16695">
                  <c:v>510.1</c:v>
                </c:pt>
                <c:pt idx="16696">
                  <c:v>523.29999999999995</c:v>
                </c:pt>
                <c:pt idx="16697">
                  <c:v>534.6</c:v>
                </c:pt>
                <c:pt idx="16698">
                  <c:v>522.20000000000005</c:v>
                </c:pt>
                <c:pt idx="16699">
                  <c:v>546.1</c:v>
                </c:pt>
                <c:pt idx="16700">
                  <c:v>551</c:v>
                </c:pt>
                <c:pt idx="16701">
                  <c:v>541</c:v>
                </c:pt>
                <c:pt idx="16702">
                  <c:v>535.20000000000005</c:v>
                </c:pt>
                <c:pt idx="16703">
                  <c:v>536.9</c:v>
                </c:pt>
                <c:pt idx="16704">
                  <c:v>537.5</c:v>
                </c:pt>
                <c:pt idx="16705">
                  <c:v>537.5</c:v>
                </c:pt>
                <c:pt idx="16706">
                  <c:v>538.6</c:v>
                </c:pt>
                <c:pt idx="16707">
                  <c:v>539.5</c:v>
                </c:pt>
                <c:pt idx="16708">
                  <c:v>536.1</c:v>
                </c:pt>
                <c:pt idx="16709">
                  <c:v>530.4</c:v>
                </c:pt>
                <c:pt idx="16710">
                  <c:v>527.9</c:v>
                </c:pt>
                <c:pt idx="16711">
                  <c:v>527.5</c:v>
                </c:pt>
                <c:pt idx="16712">
                  <c:v>525.1</c:v>
                </c:pt>
                <c:pt idx="16713">
                  <c:v>526.20000000000005</c:v>
                </c:pt>
                <c:pt idx="16714">
                  <c:v>538.6</c:v>
                </c:pt>
                <c:pt idx="16715">
                  <c:v>543.20000000000005</c:v>
                </c:pt>
                <c:pt idx="16716">
                  <c:v>530.70000000000005</c:v>
                </c:pt>
                <c:pt idx="16717">
                  <c:v>538.79999999999995</c:v>
                </c:pt>
                <c:pt idx="16718">
                  <c:v>539.9</c:v>
                </c:pt>
                <c:pt idx="16719">
                  <c:v>537.29999999999995</c:v>
                </c:pt>
                <c:pt idx="16720">
                  <c:v>533.70000000000005</c:v>
                </c:pt>
                <c:pt idx="16721">
                  <c:v>536.70000000000005</c:v>
                </c:pt>
                <c:pt idx="16722">
                  <c:v>538.4</c:v>
                </c:pt>
                <c:pt idx="16723">
                  <c:v>535.79999999999995</c:v>
                </c:pt>
                <c:pt idx="16724">
                  <c:v>526.29999999999995</c:v>
                </c:pt>
                <c:pt idx="16725">
                  <c:v>521.5</c:v>
                </c:pt>
                <c:pt idx="16726">
                  <c:v>519.20000000000005</c:v>
                </c:pt>
                <c:pt idx="16727">
                  <c:v>517.9</c:v>
                </c:pt>
                <c:pt idx="16728">
                  <c:v>523.5</c:v>
                </c:pt>
                <c:pt idx="16729">
                  <c:v>531.5</c:v>
                </c:pt>
                <c:pt idx="16730">
                  <c:v>526.1</c:v>
                </c:pt>
                <c:pt idx="16731">
                  <c:v>533.9</c:v>
                </c:pt>
                <c:pt idx="16732">
                  <c:v>527.20000000000005</c:v>
                </c:pt>
                <c:pt idx="16733">
                  <c:v>526.29999999999995</c:v>
                </c:pt>
                <c:pt idx="16734">
                  <c:v>496.3</c:v>
                </c:pt>
                <c:pt idx="16735">
                  <c:v>514.70000000000005</c:v>
                </c:pt>
                <c:pt idx="16736">
                  <c:v>517.5</c:v>
                </c:pt>
                <c:pt idx="16737">
                  <c:v>510.8</c:v>
                </c:pt>
                <c:pt idx="16738">
                  <c:v>518.29999999999995</c:v>
                </c:pt>
                <c:pt idx="16739">
                  <c:v>518.1</c:v>
                </c:pt>
                <c:pt idx="16740">
                  <c:v>523.70000000000005</c:v>
                </c:pt>
                <c:pt idx="16741">
                  <c:v>507.5</c:v>
                </c:pt>
                <c:pt idx="16742">
                  <c:v>519.6</c:v>
                </c:pt>
                <c:pt idx="16743">
                  <c:v>518.1</c:v>
                </c:pt>
                <c:pt idx="16744">
                  <c:v>521.20000000000005</c:v>
                </c:pt>
                <c:pt idx="16745">
                  <c:v>525.1</c:v>
                </c:pt>
                <c:pt idx="16746">
                  <c:v>528.4</c:v>
                </c:pt>
                <c:pt idx="16747">
                  <c:v>530.70000000000005</c:v>
                </c:pt>
                <c:pt idx="16748">
                  <c:v>517.70000000000005</c:v>
                </c:pt>
                <c:pt idx="16749">
                  <c:v>519</c:v>
                </c:pt>
                <c:pt idx="16750">
                  <c:v>528.79999999999995</c:v>
                </c:pt>
                <c:pt idx="16751">
                  <c:v>525.70000000000005</c:v>
                </c:pt>
                <c:pt idx="16752">
                  <c:v>518.70000000000005</c:v>
                </c:pt>
                <c:pt idx="16753">
                  <c:v>525.4</c:v>
                </c:pt>
                <c:pt idx="16754">
                  <c:v>513.5</c:v>
                </c:pt>
                <c:pt idx="16755">
                  <c:v>521.9</c:v>
                </c:pt>
                <c:pt idx="16756">
                  <c:v>521.9</c:v>
                </c:pt>
                <c:pt idx="16757">
                  <c:v>518.1</c:v>
                </c:pt>
                <c:pt idx="16758">
                  <c:v>517.79999999999995</c:v>
                </c:pt>
                <c:pt idx="16759">
                  <c:v>528.4</c:v>
                </c:pt>
                <c:pt idx="16760">
                  <c:v>535.5</c:v>
                </c:pt>
                <c:pt idx="16761">
                  <c:v>539.1</c:v>
                </c:pt>
                <c:pt idx="16762">
                  <c:v>542.29999999999995</c:v>
                </c:pt>
                <c:pt idx="16763">
                  <c:v>548.9</c:v>
                </c:pt>
                <c:pt idx="16764">
                  <c:v>546.20000000000005</c:v>
                </c:pt>
                <c:pt idx="16765">
                  <c:v>536.70000000000005</c:v>
                </c:pt>
                <c:pt idx="16766">
                  <c:v>534.5</c:v>
                </c:pt>
                <c:pt idx="16767">
                  <c:v>532.1</c:v>
                </c:pt>
                <c:pt idx="16768">
                  <c:v>532.29999999999995</c:v>
                </c:pt>
                <c:pt idx="16769">
                  <c:v>528.5</c:v>
                </c:pt>
                <c:pt idx="16770">
                  <c:v>532</c:v>
                </c:pt>
                <c:pt idx="16771">
                  <c:v>526.20000000000005</c:v>
                </c:pt>
                <c:pt idx="16772">
                  <c:v>527.5</c:v>
                </c:pt>
                <c:pt idx="16773">
                  <c:v>524.9</c:v>
                </c:pt>
                <c:pt idx="16774">
                  <c:v>526.6</c:v>
                </c:pt>
                <c:pt idx="16775">
                  <c:v>528.5</c:v>
                </c:pt>
                <c:pt idx="16776">
                  <c:v>532.1</c:v>
                </c:pt>
                <c:pt idx="16777">
                  <c:v>532.70000000000005</c:v>
                </c:pt>
                <c:pt idx="16778">
                  <c:v>534.1</c:v>
                </c:pt>
                <c:pt idx="16779">
                  <c:v>548.1</c:v>
                </c:pt>
                <c:pt idx="16780">
                  <c:v>540.6</c:v>
                </c:pt>
                <c:pt idx="16781">
                  <c:v>539.1</c:v>
                </c:pt>
                <c:pt idx="16782">
                  <c:v>529.29999999999995</c:v>
                </c:pt>
                <c:pt idx="16783">
                  <c:v>532.29999999999995</c:v>
                </c:pt>
                <c:pt idx="16784">
                  <c:v>533.79999999999995</c:v>
                </c:pt>
                <c:pt idx="16785">
                  <c:v>536.70000000000005</c:v>
                </c:pt>
                <c:pt idx="16786">
                  <c:v>533.1</c:v>
                </c:pt>
                <c:pt idx="16787">
                  <c:v>533.6</c:v>
                </c:pt>
                <c:pt idx="16788">
                  <c:v>530.4</c:v>
                </c:pt>
                <c:pt idx="16789">
                  <c:v>537.4</c:v>
                </c:pt>
                <c:pt idx="16790">
                  <c:v>553</c:v>
                </c:pt>
                <c:pt idx="16791">
                  <c:v>556.79999999999995</c:v>
                </c:pt>
                <c:pt idx="16792">
                  <c:v>542.29999999999995</c:v>
                </c:pt>
                <c:pt idx="16793">
                  <c:v>546.1</c:v>
                </c:pt>
                <c:pt idx="16794">
                  <c:v>543</c:v>
                </c:pt>
                <c:pt idx="16795">
                  <c:v>537.1</c:v>
                </c:pt>
                <c:pt idx="16796">
                  <c:v>532.6</c:v>
                </c:pt>
                <c:pt idx="16797">
                  <c:v>520.29999999999995</c:v>
                </c:pt>
                <c:pt idx="16798">
                  <c:v>532.4</c:v>
                </c:pt>
                <c:pt idx="16799">
                  <c:v>539.20000000000005</c:v>
                </c:pt>
                <c:pt idx="16800">
                  <c:v>543.20000000000005</c:v>
                </c:pt>
                <c:pt idx="16801">
                  <c:v>535.79999999999995</c:v>
                </c:pt>
                <c:pt idx="16802">
                  <c:v>529.5</c:v>
                </c:pt>
                <c:pt idx="16803">
                  <c:v>543.1</c:v>
                </c:pt>
                <c:pt idx="16804">
                  <c:v>554.5</c:v>
                </c:pt>
                <c:pt idx="16805">
                  <c:v>564</c:v>
                </c:pt>
                <c:pt idx="16806">
                  <c:v>565.5</c:v>
                </c:pt>
                <c:pt idx="16807">
                  <c:v>567.79999999999995</c:v>
                </c:pt>
                <c:pt idx="16808">
                  <c:v>554.1</c:v>
                </c:pt>
                <c:pt idx="16809">
                  <c:v>533.79999999999995</c:v>
                </c:pt>
                <c:pt idx="16810">
                  <c:v>543.70000000000005</c:v>
                </c:pt>
                <c:pt idx="16811">
                  <c:v>548.79999999999995</c:v>
                </c:pt>
                <c:pt idx="16812">
                  <c:v>543.29999999999995</c:v>
                </c:pt>
                <c:pt idx="16813">
                  <c:v>551</c:v>
                </c:pt>
                <c:pt idx="16814">
                  <c:v>544.6</c:v>
                </c:pt>
                <c:pt idx="16815">
                  <c:v>544.4</c:v>
                </c:pt>
                <c:pt idx="16816">
                  <c:v>543</c:v>
                </c:pt>
                <c:pt idx="16817">
                  <c:v>538.5</c:v>
                </c:pt>
                <c:pt idx="16818">
                  <c:v>552.20000000000005</c:v>
                </c:pt>
                <c:pt idx="16819">
                  <c:v>566.1</c:v>
                </c:pt>
                <c:pt idx="16820">
                  <c:v>566.6</c:v>
                </c:pt>
                <c:pt idx="16821">
                  <c:v>571.29999999999995</c:v>
                </c:pt>
                <c:pt idx="16822">
                  <c:v>563.29999999999995</c:v>
                </c:pt>
                <c:pt idx="16823">
                  <c:v>569.20000000000005</c:v>
                </c:pt>
                <c:pt idx="16824">
                  <c:v>567</c:v>
                </c:pt>
                <c:pt idx="16825">
                  <c:v>561.5</c:v>
                </c:pt>
                <c:pt idx="16826">
                  <c:v>554.5</c:v>
                </c:pt>
                <c:pt idx="16827">
                  <c:v>534.6</c:v>
                </c:pt>
                <c:pt idx="16828">
                  <c:v>549.70000000000005</c:v>
                </c:pt>
                <c:pt idx="16829">
                  <c:v>549.29999999999995</c:v>
                </c:pt>
                <c:pt idx="16830">
                  <c:v>520.4</c:v>
                </c:pt>
                <c:pt idx="16831">
                  <c:v>540.79999999999995</c:v>
                </c:pt>
                <c:pt idx="16832">
                  <c:v>539.70000000000005</c:v>
                </c:pt>
                <c:pt idx="16833">
                  <c:v>525.1</c:v>
                </c:pt>
                <c:pt idx="16834">
                  <c:v>539.4</c:v>
                </c:pt>
                <c:pt idx="16835">
                  <c:v>544.9</c:v>
                </c:pt>
                <c:pt idx="16836">
                  <c:v>528.5</c:v>
                </c:pt>
                <c:pt idx="16837">
                  <c:v>547.4</c:v>
                </c:pt>
                <c:pt idx="16838">
                  <c:v>550.20000000000005</c:v>
                </c:pt>
                <c:pt idx="16839">
                  <c:v>548</c:v>
                </c:pt>
                <c:pt idx="16840">
                  <c:v>555.4</c:v>
                </c:pt>
                <c:pt idx="16841">
                  <c:v>545.20000000000005</c:v>
                </c:pt>
                <c:pt idx="16842">
                  <c:v>549.6</c:v>
                </c:pt>
                <c:pt idx="16843">
                  <c:v>549.9</c:v>
                </c:pt>
                <c:pt idx="16844">
                  <c:v>549</c:v>
                </c:pt>
                <c:pt idx="16845">
                  <c:v>546.20000000000005</c:v>
                </c:pt>
                <c:pt idx="16846">
                  <c:v>544</c:v>
                </c:pt>
                <c:pt idx="16847">
                  <c:v>550.4</c:v>
                </c:pt>
                <c:pt idx="16848">
                  <c:v>557.1</c:v>
                </c:pt>
                <c:pt idx="16849">
                  <c:v>563.5</c:v>
                </c:pt>
                <c:pt idx="16850">
                  <c:v>560.1</c:v>
                </c:pt>
                <c:pt idx="16851">
                  <c:v>556.79999999999995</c:v>
                </c:pt>
                <c:pt idx="16852">
                  <c:v>556.1</c:v>
                </c:pt>
                <c:pt idx="16853">
                  <c:v>550.70000000000005</c:v>
                </c:pt>
                <c:pt idx="16854">
                  <c:v>550.70000000000005</c:v>
                </c:pt>
                <c:pt idx="16855">
                  <c:v>541.6</c:v>
                </c:pt>
                <c:pt idx="16856">
                  <c:v>549.70000000000005</c:v>
                </c:pt>
                <c:pt idx="16857">
                  <c:v>542.9</c:v>
                </c:pt>
                <c:pt idx="16858">
                  <c:v>539.5</c:v>
                </c:pt>
                <c:pt idx="16859">
                  <c:v>548.9</c:v>
                </c:pt>
                <c:pt idx="16860">
                  <c:v>567.6</c:v>
                </c:pt>
                <c:pt idx="16861">
                  <c:v>574.20000000000005</c:v>
                </c:pt>
                <c:pt idx="16862">
                  <c:v>581.5</c:v>
                </c:pt>
                <c:pt idx="16863">
                  <c:v>569.29999999999995</c:v>
                </c:pt>
                <c:pt idx="16864">
                  <c:v>570.6</c:v>
                </c:pt>
                <c:pt idx="16865">
                  <c:v>569.70000000000005</c:v>
                </c:pt>
                <c:pt idx="16866">
                  <c:v>553.70000000000005</c:v>
                </c:pt>
                <c:pt idx="16867">
                  <c:v>553.4</c:v>
                </c:pt>
                <c:pt idx="16868">
                  <c:v>556.29999999999995</c:v>
                </c:pt>
                <c:pt idx="16869">
                  <c:v>560.6</c:v>
                </c:pt>
                <c:pt idx="16870">
                  <c:v>544.20000000000005</c:v>
                </c:pt>
                <c:pt idx="16871">
                  <c:v>562</c:v>
                </c:pt>
                <c:pt idx="16872">
                  <c:v>573.4</c:v>
                </c:pt>
                <c:pt idx="16873">
                  <c:v>575.70000000000005</c:v>
                </c:pt>
                <c:pt idx="16874">
                  <c:v>562.1</c:v>
                </c:pt>
                <c:pt idx="16875">
                  <c:v>575.9</c:v>
                </c:pt>
                <c:pt idx="16876">
                  <c:v>573.6</c:v>
                </c:pt>
                <c:pt idx="16877">
                  <c:v>574.9</c:v>
                </c:pt>
                <c:pt idx="16878">
                  <c:v>575.5</c:v>
                </c:pt>
                <c:pt idx="16879">
                  <c:v>575.29999999999995</c:v>
                </c:pt>
                <c:pt idx="16880">
                  <c:v>573.29999999999995</c:v>
                </c:pt>
                <c:pt idx="16881">
                  <c:v>574</c:v>
                </c:pt>
                <c:pt idx="16882">
                  <c:v>571</c:v>
                </c:pt>
                <c:pt idx="16883">
                  <c:v>571.4</c:v>
                </c:pt>
                <c:pt idx="16884">
                  <c:v>565.1</c:v>
                </c:pt>
                <c:pt idx="16885">
                  <c:v>564.9</c:v>
                </c:pt>
                <c:pt idx="16886">
                  <c:v>567.20000000000005</c:v>
                </c:pt>
                <c:pt idx="16887">
                  <c:v>562.4</c:v>
                </c:pt>
                <c:pt idx="16888">
                  <c:v>549.1</c:v>
                </c:pt>
                <c:pt idx="16889">
                  <c:v>539</c:v>
                </c:pt>
                <c:pt idx="16890">
                  <c:v>533.5</c:v>
                </c:pt>
                <c:pt idx="16891">
                  <c:v>533.4</c:v>
                </c:pt>
                <c:pt idx="16892">
                  <c:v>528.6</c:v>
                </c:pt>
                <c:pt idx="16893">
                  <c:v>527.79999999999995</c:v>
                </c:pt>
                <c:pt idx="16894">
                  <c:v>523.5</c:v>
                </c:pt>
                <c:pt idx="16895">
                  <c:v>530.29999999999995</c:v>
                </c:pt>
                <c:pt idx="16896">
                  <c:v>517.79999999999995</c:v>
                </c:pt>
                <c:pt idx="16897">
                  <c:v>517.9</c:v>
                </c:pt>
                <c:pt idx="16898">
                  <c:v>530.4</c:v>
                </c:pt>
                <c:pt idx="16899">
                  <c:v>524.6</c:v>
                </c:pt>
                <c:pt idx="16900">
                  <c:v>524.29999999999995</c:v>
                </c:pt>
                <c:pt idx="16901">
                  <c:v>521.9</c:v>
                </c:pt>
                <c:pt idx="16902">
                  <c:v>532.5</c:v>
                </c:pt>
                <c:pt idx="16903">
                  <c:v>540.4</c:v>
                </c:pt>
                <c:pt idx="16904">
                  <c:v>532.1</c:v>
                </c:pt>
                <c:pt idx="16905">
                  <c:v>540.79999999999995</c:v>
                </c:pt>
                <c:pt idx="16906">
                  <c:v>542</c:v>
                </c:pt>
                <c:pt idx="16907">
                  <c:v>536</c:v>
                </c:pt>
                <c:pt idx="16908">
                  <c:v>529.20000000000005</c:v>
                </c:pt>
                <c:pt idx="16909">
                  <c:v>533.1</c:v>
                </c:pt>
                <c:pt idx="16910">
                  <c:v>530.70000000000005</c:v>
                </c:pt>
                <c:pt idx="16911">
                  <c:v>526.9</c:v>
                </c:pt>
                <c:pt idx="16912">
                  <c:v>519.20000000000005</c:v>
                </c:pt>
                <c:pt idx="16913">
                  <c:v>527.5</c:v>
                </c:pt>
                <c:pt idx="16914">
                  <c:v>503.5</c:v>
                </c:pt>
                <c:pt idx="16915">
                  <c:v>523.29999999999995</c:v>
                </c:pt>
                <c:pt idx="16916">
                  <c:v>512.9</c:v>
                </c:pt>
                <c:pt idx="16917">
                  <c:v>514.6</c:v>
                </c:pt>
                <c:pt idx="16918">
                  <c:v>520.79999999999995</c:v>
                </c:pt>
                <c:pt idx="16919">
                  <c:v>518.6</c:v>
                </c:pt>
                <c:pt idx="16920">
                  <c:v>514.70000000000005</c:v>
                </c:pt>
                <c:pt idx="16921">
                  <c:v>522</c:v>
                </c:pt>
                <c:pt idx="16922">
                  <c:v>523.70000000000005</c:v>
                </c:pt>
                <c:pt idx="16923">
                  <c:v>524.29999999999995</c:v>
                </c:pt>
                <c:pt idx="16924">
                  <c:v>504.5</c:v>
                </c:pt>
                <c:pt idx="16925">
                  <c:v>518.9</c:v>
                </c:pt>
                <c:pt idx="16926">
                  <c:v>519.9</c:v>
                </c:pt>
                <c:pt idx="16927">
                  <c:v>512.70000000000005</c:v>
                </c:pt>
                <c:pt idx="16928">
                  <c:v>514.5</c:v>
                </c:pt>
                <c:pt idx="16929">
                  <c:v>510.2</c:v>
                </c:pt>
                <c:pt idx="16930">
                  <c:v>514.4</c:v>
                </c:pt>
                <c:pt idx="16931">
                  <c:v>514.29999999999995</c:v>
                </c:pt>
                <c:pt idx="16932">
                  <c:v>507.9</c:v>
                </c:pt>
                <c:pt idx="16933">
                  <c:v>517.9</c:v>
                </c:pt>
                <c:pt idx="16934">
                  <c:v>515</c:v>
                </c:pt>
                <c:pt idx="16935">
                  <c:v>512.5</c:v>
                </c:pt>
                <c:pt idx="16936">
                  <c:v>512.9</c:v>
                </c:pt>
                <c:pt idx="16937">
                  <c:v>511.4</c:v>
                </c:pt>
                <c:pt idx="16938">
                  <c:v>518</c:v>
                </c:pt>
                <c:pt idx="16939">
                  <c:v>516.5</c:v>
                </c:pt>
                <c:pt idx="16940">
                  <c:v>516.6</c:v>
                </c:pt>
                <c:pt idx="16941">
                  <c:v>493</c:v>
                </c:pt>
                <c:pt idx="16942">
                  <c:v>510.1</c:v>
                </c:pt>
                <c:pt idx="16943">
                  <c:v>511.1</c:v>
                </c:pt>
                <c:pt idx="16944">
                  <c:v>514</c:v>
                </c:pt>
                <c:pt idx="16945">
                  <c:v>511.8</c:v>
                </c:pt>
                <c:pt idx="16946">
                  <c:v>512.9</c:v>
                </c:pt>
                <c:pt idx="16947">
                  <c:v>508</c:v>
                </c:pt>
                <c:pt idx="16948">
                  <c:v>507.9</c:v>
                </c:pt>
                <c:pt idx="16949">
                  <c:v>506.1</c:v>
                </c:pt>
                <c:pt idx="16950">
                  <c:v>505.1</c:v>
                </c:pt>
                <c:pt idx="16951">
                  <c:v>515.29999999999995</c:v>
                </c:pt>
                <c:pt idx="16952">
                  <c:v>512.20000000000005</c:v>
                </c:pt>
                <c:pt idx="16953">
                  <c:v>494.8</c:v>
                </c:pt>
                <c:pt idx="16954">
                  <c:v>517.29999999999995</c:v>
                </c:pt>
                <c:pt idx="16955">
                  <c:v>518.6</c:v>
                </c:pt>
                <c:pt idx="16956">
                  <c:v>514.79999999999995</c:v>
                </c:pt>
                <c:pt idx="16957">
                  <c:v>513.4</c:v>
                </c:pt>
                <c:pt idx="16958">
                  <c:v>513.20000000000005</c:v>
                </c:pt>
                <c:pt idx="16959">
                  <c:v>512.20000000000005</c:v>
                </c:pt>
                <c:pt idx="16960">
                  <c:v>495.4</c:v>
                </c:pt>
                <c:pt idx="16961">
                  <c:v>513.6</c:v>
                </c:pt>
                <c:pt idx="16962">
                  <c:v>513.29999999999995</c:v>
                </c:pt>
                <c:pt idx="16963">
                  <c:v>507.7</c:v>
                </c:pt>
                <c:pt idx="16964">
                  <c:v>509.3</c:v>
                </c:pt>
                <c:pt idx="16965">
                  <c:v>507.5</c:v>
                </c:pt>
                <c:pt idx="16966">
                  <c:v>502.3</c:v>
                </c:pt>
                <c:pt idx="16967">
                  <c:v>499.7</c:v>
                </c:pt>
                <c:pt idx="16968">
                  <c:v>506.1</c:v>
                </c:pt>
                <c:pt idx="16969">
                  <c:v>503.5</c:v>
                </c:pt>
                <c:pt idx="16970">
                  <c:v>502.5</c:v>
                </c:pt>
                <c:pt idx="16971">
                  <c:v>504.9</c:v>
                </c:pt>
                <c:pt idx="16972">
                  <c:v>491.3</c:v>
                </c:pt>
                <c:pt idx="16973">
                  <c:v>503</c:v>
                </c:pt>
                <c:pt idx="16974">
                  <c:v>498.4</c:v>
                </c:pt>
                <c:pt idx="16975">
                  <c:v>502.1</c:v>
                </c:pt>
                <c:pt idx="16976">
                  <c:v>499.2</c:v>
                </c:pt>
                <c:pt idx="16977">
                  <c:v>506.7</c:v>
                </c:pt>
                <c:pt idx="16978">
                  <c:v>502.9</c:v>
                </c:pt>
                <c:pt idx="16979">
                  <c:v>504.1</c:v>
                </c:pt>
                <c:pt idx="16980">
                  <c:v>490.4</c:v>
                </c:pt>
                <c:pt idx="16981">
                  <c:v>506.1</c:v>
                </c:pt>
                <c:pt idx="16982">
                  <c:v>499.5</c:v>
                </c:pt>
                <c:pt idx="16983">
                  <c:v>504.8</c:v>
                </c:pt>
                <c:pt idx="16984">
                  <c:v>499.8</c:v>
                </c:pt>
                <c:pt idx="16985">
                  <c:v>500.6</c:v>
                </c:pt>
                <c:pt idx="16986">
                  <c:v>500.8</c:v>
                </c:pt>
                <c:pt idx="16987">
                  <c:v>496.6</c:v>
                </c:pt>
                <c:pt idx="16988">
                  <c:v>500.1</c:v>
                </c:pt>
                <c:pt idx="16989">
                  <c:v>500.2</c:v>
                </c:pt>
                <c:pt idx="16990">
                  <c:v>501.5</c:v>
                </c:pt>
                <c:pt idx="16991">
                  <c:v>498.5</c:v>
                </c:pt>
                <c:pt idx="16992">
                  <c:v>500.2</c:v>
                </c:pt>
                <c:pt idx="16993">
                  <c:v>501.5</c:v>
                </c:pt>
                <c:pt idx="16994">
                  <c:v>502.9</c:v>
                </c:pt>
                <c:pt idx="16995">
                  <c:v>498.5</c:v>
                </c:pt>
                <c:pt idx="16996">
                  <c:v>503.1</c:v>
                </c:pt>
                <c:pt idx="16997">
                  <c:v>498</c:v>
                </c:pt>
                <c:pt idx="16998">
                  <c:v>497.3</c:v>
                </c:pt>
                <c:pt idx="16999">
                  <c:v>516</c:v>
                </c:pt>
                <c:pt idx="17000">
                  <c:v>518.9</c:v>
                </c:pt>
                <c:pt idx="17001">
                  <c:v>528.79999999999995</c:v>
                </c:pt>
                <c:pt idx="17002">
                  <c:v>519.20000000000005</c:v>
                </c:pt>
                <c:pt idx="17003">
                  <c:v>529.70000000000005</c:v>
                </c:pt>
                <c:pt idx="17004">
                  <c:v>526.9</c:v>
                </c:pt>
                <c:pt idx="17005">
                  <c:v>529.6</c:v>
                </c:pt>
                <c:pt idx="17006">
                  <c:v>529.29999999999995</c:v>
                </c:pt>
                <c:pt idx="17007">
                  <c:v>516.79999999999995</c:v>
                </c:pt>
                <c:pt idx="17008">
                  <c:v>528.20000000000005</c:v>
                </c:pt>
                <c:pt idx="17009">
                  <c:v>528</c:v>
                </c:pt>
                <c:pt idx="17010">
                  <c:v>520.70000000000005</c:v>
                </c:pt>
                <c:pt idx="17011">
                  <c:v>514.79999999999995</c:v>
                </c:pt>
                <c:pt idx="17012">
                  <c:v>518.5</c:v>
                </c:pt>
                <c:pt idx="17013">
                  <c:v>525.29999999999995</c:v>
                </c:pt>
                <c:pt idx="17014">
                  <c:v>509.3</c:v>
                </c:pt>
                <c:pt idx="17015">
                  <c:v>519.1</c:v>
                </c:pt>
                <c:pt idx="17016">
                  <c:v>509.6</c:v>
                </c:pt>
                <c:pt idx="17017">
                  <c:v>511.7</c:v>
                </c:pt>
                <c:pt idx="17018">
                  <c:v>516.29999999999995</c:v>
                </c:pt>
                <c:pt idx="17019">
                  <c:v>519.5</c:v>
                </c:pt>
                <c:pt idx="17020">
                  <c:v>515.4</c:v>
                </c:pt>
                <c:pt idx="17021">
                  <c:v>513</c:v>
                </c:pt>
                <c:pt idx="17022">
                  <c:v>513.29999999999995</c:v>
                </c:pt>
                <c:pt idx="17023">
                  <c:v>519.1</c:v>
                </c:pt>
                <c:pt idx="17024">
                  <c:v>522.29999999999995</c:v>
                </c:pt>
                <c:pt idx="17025">
                  <c:v>526</c:v>
                </c:pt>
                <c:pt idx="17026">
                  <c:v>503.5</c:v>
                </c:pt>
                <c:pt idx="17027">
                  <c:v>501.2</c:v>
                </c:pt>
                <c:pt idx="17028">
                  <c:v>515.79999999999995</c:v>
                </c:pt>
                <c:pt idx="17029">
                  <c:v>511.6</c:v>
                </c:pt>
                <c:pt idx="17030">
                  <c:v>502.2</c:v>
                </c:pt>
                <c:pt idx="17031">
                  <c:v>499</c:v>
                </c:pt>
                <c:pt idx="17032">
                  <c:v>501</c:v>
                </c:pt>
                <c:pt idx="17033">
                  <c:v>507.3</c:v>
                </c:pt>
                <c:pt idx="17034">
                  <c:v>505.2</c:v>
                </c:pt>
                <c:pt idx="17035">
                  <c:v>503.7</c:v>
                </c:pt>
                <c:pt idx="17036">
                  <c:v>488.5</c:v>
                </c:pt>
                <c:pt idx="17037">
                  <c:v>499.4</c:v>
                </c:pt>
                <c:pt idx="17038">
                  <c:v>502.1</c:v>
                </c:pt>
                <c:pt idx="17039">
                  <c:v>504.3</c:v>
                </c:pt>
                <c:pt idx="17040">
                  <c:v>499.2</c:v>
                </c:pt>
                <c:pt idx="17041">
                  <c:v>516</c:v>
                </c:pt>
                <c:pt idx="17042">
                  <c:v>522.5</c:v>
                </c:pt>
                <c:pt idx="17043">
                  <c:v>529.79999999999995</c:v>
                </c:pt>
                <c:pt idx="17044">
                  <c:v>529.1</c:v>
                </c:pt>
                <c:pt idx="17045">
                  <c:v>509.3</c:v>
                </c:pt>
                <c:pt idx="17046">
                  <c:v>532.29999999999995</c:v>
                </c:pt>
                <c:pt idx="17047">
                  <c:v>521.6</c:v>
                </c:pt>
                <c:pt idx="17048">
                  <c:v>524.20000000000005</c:v>
                </c:pt>
                <c:pt idx="17049">
                  <c:v>521.70000000000005</c:v>
                </c:pt>
                <c:pt idx="17050">
                  <c:v>523.5</c:v>
                </c:pt>
                <c:pt idx="17051">
                  <c:v>524.4</c:v>
                </c:pt>
                <c:pt idx="17052">
                  <c:v>529.4</c:v>
                </c:pt>
                <c:pt idx="17053">
                  <c:v>521.20000000000005</c:v>
                </c:pt>
                <c:pt idx="17054">
                  <c:v>518.9</c:v>
                </c:pt>
                <c:pt idx="17055">
                  <c:v>520.9</c:v>
                </c:pt>
                <c:pt idx="17056">
                  <c:v>521.5</c:v>
                </c:pt>
                <c:pt idx="17057">
                  <c:v>518.70000000000005</c:v>
                </c:pt>
                <c:pt idx="17058">
                  <c:v>509.8</c:v>
                </c:pt>
                <c:pt idx="17059">
                  <c:v>509.3</c:v>
                </c:pt>
                <c:pt idx="17060">
                  <c:v>499.4</c:v>
                </c:pt>
                <c:pt idx="17061">
                  <c:v>503.1</c:v>
                </c:pt>
                <c:pt idx="17062">
                  <c:v>495.9</c:v>
                </c:pt>
                <c:pt idx="17063">
                  <c:v>504.8</c:v>
                </c:pt>
                <c:pt idx="17064">
                  <c:v>489.5</c:v>
                </c:pt>
                <c:pt idx="17065">
                  <c:v>493.1</c:v>
                </c:pt>
                <c:pt idx="17066">
                  <c:v>496.4</c:v>
                </c:pt>
                <c:pt idx="17067">
                  <c:v>498.5</c:v>
                </c:pt>
                <c:pt idx="17068">
                  <c:v>500.7</c:v>
                </c:pt>
                <c:pt idx="17069">
                  <c:v>500.8</c:v>
                </c:pt>
                <c:pt idx="17070">
                  <c:v>500.2</c:v>
                </c:pt>
                <c:pt idx="17071">
                  <c:v>501.4</c:v>
                </c:pt>
                <c:pt idx="17072">
                  <c:v>491.6</c:v>
                </c:pt>
                <c:pt idx="17073">
                  <c:v>498.3</c:v>
                </c:pt>
                <c:pt idx="17074">
                  <c:v>498.6</c:v>
                </c:pt>
                <c:pt idx="17075">
                  <c:v>502</c:v>
                </c:pt>
                <c:pt idx="17076">
                  <c:v>515.29999999999995</c:v>
                </c:pt>
                <c:pt idx="17077">
                  <c:v>511.9</c:v>
                </c:pt>
                <c:pt idx="17078">
                  <c:v>518.4</c:v>
                </c:pt>
                <c:pt idx="17079">
                  <c:v>527.29999999999995</c:v>
                </c:pt>
                <c:pt idx="17080">
                  <c:v>524.70000000000005</c:v>
                </c:pt>
                <c:pt idx="17081">
                  <c:v>530.9</c:v>
                </c:pt>
                <c:pt idx="17082">
                  <c:v>529.20000000000005</c:v>
                </c:pt>
                <c:pt idx="17083">
                  <c:v>521.9</c:v>
                </c:pt>
                <c:pt idx="17084">
                  <c:v>512.4</c:v>
                </c:pt>
                <c:pt idx="17085">
                  <c:v>527.5</c:v>
                </c:pt>
                <c:pt idx="17086">
                  <c:v>519</c:v>
                </c:pt>
                <c:pt idx="17087">
                  <c:v>516.70000000000005</c:v>
                </c:pt>
                <c:pt idx="17088">
                  <c:v>524.70000000000005</c:v>
                </c:pt>
                <c:pt idx="17089">
                  <c:v>522.4</c:v>
                </c:pt>
                <c:pt idx="17090">
                  <c:v>510.2</c:v>
                </c:pt>
                <c:pt idx="17091">
                  <c:v>523.29999999999995</c:v>
                </c:pt>
                <c:pt idx="17092">
                  <c:v>512.5</c:v>
                </c:pt>
                <c:pt idx="17093">
                  <c:v>493</c:v>
                </c:pt>
                <c:pt idx="17094">
                  <c:v>509</c:v>
                </c:pt>
                <c:pt idx="17095">
                  <c:v>507.2</c:v>
                </c:pt>
                <c:pt idx="17096">
                  <c:v>509</c:v>
                </c:pt>
                <c:pt idx="17097">
                  <c:v>508.7</c:v>
                </c:pt>
                <c:pt idx="17098">
                  <c:v>504.1</c:v>
                </c:pt>
                <c:pt idx="17099">
                  <c:v>504.8</c:v>
                </c:pt>
                <c:pt idx="17100">
                  <c:v>498.7</c:v>
                </c:pt>
                <c:pt idx="17101">
                  <c:v>506.5</c:v>
                </c:pt>
                <c:pt idx="17102">
                  <c:v>512.20000000000005</c:v>
                </c:pt>
                <c:pt idx="17103">
                  <c:v>503.8</c:v>
                </c:pt>
                <c:pt idx="17104">
                  <c:v>523.20000000000005</c:v>
                </c:pt>
                <c:pt idx="17105">
                  <c:v>526.70000000000005</c:v>
                </c:pt>
                <c:pt idx="17106">
                  <c:v>529.70000000000005</c:v>
                </c:pt>
                <c:pt idx="17107">
                  <c:v>531.20000000000005</c:v>
                </c:pt>
                <c:pt idx="17108">
                  <c:v>522.29999999999995</c:v>
                </c:pt>
                <c:pt idx="17109">
                  <c:v>530.9</c:v>
                </c:pt>
                <c:pt idx="17110">
                  <c:v>528.29999999999995</c:v>
                </c:pt>
                <c:pt idx="17111">
                  <c:v>518.9</c:v>
                </c:pt>
                <c:pt idx="17112">
                  <c:v>520.4</c:v>
                </c:pt>
                <c:pt idx="17113">
                  <c:v>515.6</c:v>
                </c:pt>
                <c:pt idx="17114">
                  <c:v>520.79999999999995</c:v>
                </c:pt>
                <c:pt idx="17115">
                  <c:v>517.9</c:v>
                </c:pt>
                <c:pt idx="17116">
                  <c:v>515.5</c:v>
                </c:pt>
                <c:pt idx="17117">
                  <c:v>513.5</c:v>
                </c:pt>
                <c:pt idx="17118">
                  <c:v>512</c:v>
                </c:pt>
                <c:pt idx="17119">
                  <c:v>511.2</c:v>
                </c:pt>
                <c:pt idx="17120">
                  <c:v>507.1</c:v>
                </c:pt>
                <c:pt idx="17121">
                  <c:v>499.2</c:v>
                </c:pt>
                <c:pt idx="17122">
                  <c:v>519.6</c:v>
                </c:pt>
                <c:pt idx="17123">
                  <c:v>520</c:v>
                </c:pt>
                <c:pt idx="17124">
                  <c:v>540.70000000000005</c:v>
                </c:pt>
                <c:pt idx="17125">
                  <c:v>534.4</c:v>
                </c:pt>
                <c:pt idx="17126">
                  <c:v>538.1</c:v>
                </c:pt>
                <c:pt idx="17127">
                  <c:v>545.5</c:v>
                </c:pt>
                <c:pt idx="17128">
                  <c:v>543.79999999999995</c:v>
                </c:pt>
                <c:pt idx="17129">
                  <c:v>539.70000000000005</c:v>
                </c:pt>
                <c:pt idx="17130">
                  <c:v>537.6</c:v>
                </c:pt>
                <c:pt idx="17131">
                  <c:v>537.9</c:v>
                </c:pt>
                <c:pt idx="17132">
                  <c:v>541.1</c:v>
                </c:pt>
                <c:pt idx="17133">
                  <c:v>535.5</c:v>
                </c:pt>
                <c:pt idx="17134">
                  <c:v>533.70000000000005</c:v>
                </c:pt>
                <c:pt idx="17135">
                  <c:v>535.20000000000005</c:v>
                </c:pt>
                <c:pt idx="17136">
                  <c:v>527.6</c:v>
                </c:pt>
                <c:pt idx="17137">
                  <c:v>519.4</c:v>
                </c:pt>
                <c:pt idx="17138">
                  <c:v>513.70000000000005</c:v>
                </c:pt>
                <c:pt idx="17139">
                  <c:v>514.79999999999995</c:v>
                </c:pt>
                <c:pt idx="17140">
                  <c:v>507.6</c:v>
                </c:pt>
                <c:pt idx="17141">
                  <c:v>507.7</c:v>
                </c:pt>
                <c:pt idx="17142">
                  <c:v>511.7</c:v>
                </c:pt>
                <c:pt idx="17143">
                  <c:v>508.4</c:v>
                </c:pt>
                <c:pt idx="17144">
                  <c:v>511.2</c:v>
                </c:pt>
                <c:pt idx="17145">
                  <c:v>510</c:v>
                </c:pt>
                <c:pt idx="17146">
                  <c:v>508</c:v>
                </c:pt>
                <c:pt idx="17147">
                  <c:v>508</c:v>
                </c:pt>
                <c:pt idx="17148">
                  <c:v>493.2</c:v>
                </c:pt>
                <c:pt idx="17149">
                  <c:v>508.1</c:v>
                </c:pt>
                <c:pt idx="17150">
                  <c:v>511</c:v>
                </c:pt>
                <c:pt idx="17151">
                  <c:v>530.79999999999995</c:v>
                </c:pt>
                <c:pt idx="17152">
                  <c:v>528.5</c:v>
                </c:pt>
                <c:pt idx="17153">
                  <c:v>520.9</c:v>
                </c:pt>
                <c:pt idx="17154">
                  <c:v>506.4</c:v>
                </c:pt>
                <c:pt idx="17155">
                  <c:v>523.20000000000005</c:v>
                </c:pt>
                <c:pt idx="17156">
                  <c:v>518.70000000000005</c:v>
                </c:pt>
                <c:pt idx="17157">
                  <c:v>519.5</c:v>
                </c:pt>
                <c:pt idx="17158">
                  <c:v>513.20000000000005</c:v>
                </c:pt>
                <c:pt idx="17159">
                  <c:v>510.5</c:v>
                </c:pt>
                <c:pt idx="17160">
                  <c:v>498.7</c:v>
                </c:pt>
                <c:pt idx="17161">
                  <c:v>500.1</c:v>
                </c:pt>
                <c:pt idx="17162">
                  <c:v>508.8</c:v>
                </c:pt>
                <c:pt idx="17163">
                  <c:v>527.1</c:v>
                </c:pt>
                <c:pt idx="17164">
                  <c:v>534.1</c:v>
                </c:pt>
                <c:pt idx="17165">
                  <c:v>536.20000000000005</c:v>
                </c:pt>
                <c:pt idx="17166">
                  <c:v>538.20000000000005</c:v>
                </c:pt>
                <c:pt idx="17167">
                  <c:v>525</c:v>
                </c:pt>
                <c:pt idx="17168">
                  <c:v>528</c:v>
                </c:pt>
                <c:pt idx="17169">
                  <c:v>532.1</c:v>
                </c:pt>
                <c:pt idx="17170">
                  <c:v>537.5</c:v>
                </c:pt>
                <c:pt idx="17171">
                  <c:v>535.70000000000005</c:v>
                </c:pt>
                <c:pt idx="17172">
                  <c:v>526.1</c:v>
                </c:pt>
                <c:pt idx="17173">
                  <c:v>518.1</c:v>
                </c:pt>
                <c:pt idx="17174">
                  <c:v>511.9</c:v>
                </c:pt>
                <c:pt idx="17175">
                  <c:v>505.5</c:v>
                </c:pt>
                <c:pt idx="17176">
                  <c:v>512</c:v>
                </c:pt>
                <c:pt idx="17177">
                  <c:v>508.4</c:v>
                </c:pt>
                <c:pt idx="17178">
                  <c:v>514.20000000000005</c:v>
                </c:pt>
                <c:pt idx="17179">
                  <c:v>508.9</c:v>
                </c:pt>
                <c:pt idx="17180">
                  <c:v>509.4</c:v>
                </c:pt>
                <c:pt idx="17181">
                  <c:v>517.1</c:v>
                </c:pt>
                <c:pt idx="17182">
                  <c:v>523.9</c:v>
                </c:pt>
                <c:pt idx="17183">
                  <c:v>527.6</c:v>
                </c:pt>
                <c:pt idx="17184">
                  <c:v>537</c:v>
                </c:pt>
                <c:pt idx="17185">
                  <c:v>542.4</c:v>
                </c:pt>
                <c:pt idx="17186">
                  <c:v>547.20000000000005</c:v>
                </c:pt>
                <c:pt idx="17187">
                  <c:v>545.5</c:v>
                </c:pt>
                <c:pt idx="17188">
                  <c:v>539.6</c:v>
                </c:pt>
                <c:pt idx="17189">
                  <c:v>545.79999999999995</c:v>
                </c:pt>
                <c:pt idx="17190">
                  <c:v>550.1</c:v>
                </c:pt>
                <c:pt idx="17191">
                  <c:v>547.9</c:v>
                </c:pt>
                <c:pt idx="17192">
                  <c:v>544.20000000000005</c:v>
                </c:pt>
                <c:pt idx="17193">
                  <c:v>547.6</c:v>
                </c:pt>
                <c:pt idx="17194">
                  <c:v>543.70000000000005</c:v>
                </c:pt>
                <c:pt idx="17195">
                  <c:v>540.29999999999995</c:v>
                </c:pt>
                <c:pt idx="17196">
                  <c:v>535.20000000000005</c:v>
                </c:pt>
                <c:pt idx="17197">
                  <c:v>528.20000000000005</c:v>
                </c:pt>
                <c:pt idx="17198">
                  <c:v>526.5</c:v>
                </c:pt>
                <c:pt idx="17199">
                  <c:v>520.9</c:v>
                </c:pt>
                <c:pt idx="17200">
                  <c:v>515.6</c:v>
                </c:pt>
                <c:pt idx="17201">
                  <c:v>499.3</c:v>
                </c:pt>
                <c:pt idx="17202">
                  <c:v>518.70000000000005</c:v>
                </c:pt>
                <c:pt idx="17203">
                  <c:v>528.9</c:v>
                </c:pt>
                <c:pt idx="17204">
                  <c:v>531.4</c:v>
                </c:pt>
                <c:pt idx="17205">
                  <c:v>539.20000000000005</c:v>
                </c:pt>
                <c:pt idx="17206">
                  <c:v>540.29999999999995</c:v>
                </c:pt>
                <c:pt idx="17207">
                  <c:v>548</c:v>
                </c:pt>
                <c:pt idx="17208">
                  <c:v>547.20000000000005</c:v>
                </c:pt>
                <c:pt idx="17209">
                  <c:v>543.4</c:v>
                </c:pt>
                <c:pt idx="17210">
                  <c:v>547.5</c:v>
                </c:pt>
                <c:pt idx="17211">
                  <c:v>546.29999999999995</c:v>
                </c:pt>
                <c:pt idx="17212">
                  <c:v>532.6</c:v>
                </c:pt>
                <c:pt idx="17213">
                  <c:v>538.9</c:v>
                </c:pt>
                <c:pt idx="17214">
                  <c:v>535.9</c:v>
                </c:pt>
                <c:pt idx="17215">
                  <c:v>523.20000000000005</c:v>
                </c:pt>
                <c:pt idx="17216">
                  <c:v>524.5</c:v>
                </c:pt>
                <c:pt idx="17217">
                  <c:v>532.70000000000005</c:v>
                </c:pt>
                <c:pt idx="17218">
                  <c:v>530.70000000000005</c:v>
                </c:pt>
                <c:pt idx="17219">
                  <c:v>529.20000000000005</c:v>
                </c:pt>
                <c:pt idx="17220">
                  <c:v>527.20000000000005</c:v>
                </c:pt>
                <c:pt idx="17221">
                  <c:v>513.9</c:v>
                </c:pt>
                <c:pt idx="17222">
                  <c:v>516.70000000000005</c:v>
                </c:pt>
                <c:pt idx="17223">
                  <c:v>514</c:v>
                </c:pt>
                <c:pt idx="17224">
                  <c:v>503.3</c:v>
                </c:pt>
                <c:pt idx="17225">
                  <c:v>510.9</c:v>
                </c:pt>
                <c:pt idx="17226">
                  <c:v>501.5</c:v>
                </c:pt>
                <c:pt idx="17227">
                  <c:v>511.4</c:v>
                </c:pt>
                <c:pt idx="17228">
                  <c:v>503.4</c:v>
                </c:pt>
                <c:pt idx="17229">
                  <c:v>514.20000000000005</c:v>
                </c:pt>
                <c:pt idx="17230">
                  <c:v>518.1</c:v>
                </c:pt>
                <c:pt idx="17231">
                  <c:v>511.8</c:v>
                </c:pt>
                <c:pt idx="17232">
                  <c:v>503.6</c:v>
                </c:pt>
                <c:pt idx="17233">
                  <c:v>501.6</c:v>
                </c:pt>
                <c:pt idx="17234">
                  <c:v>509.5</c:v>
                </c:pt>
                <c:pt idx="17235">
                  <c:v>505.9</c:v>
                </c:pt>
                <c:pt idx="17236">
                  <c:v>519.9</c:v>
                </c:pt>
                <c:pt idx="17237">
                  <c:v>533.79999999999995</c:v>
                </c:pt>
                <c:pt idx="17238">
                  <c:v>535.1</c:v>
                </c:pt>
                <c:pt idx="17239">
                  <c:v>541</c:v>
                </c:pt>
                <c:pt idx="17240">
                  <c:v>538</c:v>
                </c:pt>
                <c:pt idx="17241">
                  <c:v>533.6</c:v>
                </c:pt>
                <c:pt idx="17242">
                  <c:v>530.9</c:v>
                </c:pt>
                <c:pt idx="17243">
                  <c:v>518.79999999999995</c:v>
                </c:pt>
                <c:pt idx="17244">
                  <c:v>531.5</c:v>
                </c:pt>
                <c:pt idx="17245">
                  <c:v>525</c:v>
                </c:pt>
                <c:pt idx="17246">
                  <c:v>534</c:v>
                </c:pt>
                <c:pt idx="17247">
                  <c:v>532.9</c:v>
                </c:pt>
                <c:pt idx="17248">
                  <c:v>520.9</c:v>
                </c:pt>
                <c:pt idx="17249">
                  <c:v>517.20000000000005</c:v>
                </c:pt>
                <c:pt idx="17250">
                  <c:v>528.5</c:v>
                </c:pt>
                <c:pt idx="17251">
                  <c:v>521.6</c:v>
                </c:pt>
                <c:pt idx="17252">
                  <c:v>518.4</c:v>
                </c:pt>
                <c:pt idx="17253">
                  <c:v>516.1</c:v>
                </c:pt>
                <c:pt idx="17254">
                  <c:v>525.70000000000005</c:v>
                </c:pt>
                <c:pt idx="17255">
                  <c:v>536.4</c:v>
                </c:pt>
                <c:pt idx="17256">
                  <c:v>535.20000000000005</c:v>
                </c:pt>
                <c:pt idx="17257">
                  <c:v>535.79999999999995</c:v>
                </c:pt>
                <c:pt idx="17258">
                  <c:v>534.4</c:v>
                </c:pt>
                <c:pt idx="17259">
                  <c:v>545.20000000000005</c:v>
                </c:pt>
                <c:pt idx="17260">
                  <c:v>553.79999999999995</c:v>
                </c:pt>
                <c:pt idx="17261">
                  <c:v>546.4</c:v>
                </c:pt>
                <c:pt idx="17262">
                  <c:v>552.20000000000005</c:v>
                </c:pt>
                <c:pt idx="17263">
                  <c:v>546.70000000000005</c:v>
                </c:pt>
                <c:pt idx="17264">
                  <c:v>549.9</c:v>
                </c:pt>
                <c:pt idx="17265">
                  <c:v>529.4</c:v>
                </c:pt>
                <c:pt idx="17266">
                  <c:v>550.79999999999995</c:v>
                </c:pt>
                <c:pt idx="17267">
                  <c:v>547.79999999999995</c:v>
                </c:pt>
                <c:pt idx="17268">
                  <c:v>546.79999999999995</c:v>
                </c:pt>
                <c:pt idx="17269">
                  <c:v>544.20000000000005</c:v>
                </c:pt>
                <c:pt idx="17270">
                  <c:v>553.9</c:v>
                </c:pt>
                <c:pt idx="17271">
                  <c:v>553.4</c:v>
                </c:pt>
                <c:pt idx="17272">
                  <c:v>545.70000000000005</c:v>
                </c:pt>
                <c:pt idx="17273">
                  <c:v>548.1</c:v>
                </c:pt>
                <c:pt idx="17274">
                  <c:v>540.29999999999995</c:v>
                </c:pt>
                <c:pt idx="17275">
                  <c:v>554.1</c:v>
                </c:pt>
                <c:pt idx="17276">
                  <c:v>545.70000000000005</c:v>
                </c:pt>
                <c:pt idx="17277">
                  <c:v>557.79999999999995</c:v>
                </c:pt>
                <c:pt idx="17278">
                  <c:v>553.9</c:v>
                </c:pt>
                <c:pt idx="17279">
                  <c:v>556.70000000000005</c:v>
                </c:pt>
                <c:pt idx="17280">
                  <c:v>557.1</c:v>
                </c:pt>
                <c:pt idx="17281">
                  <c:v>552.6</c:v>
                </c:pt>
                <c:pt idx="17282">
                  <c:v>550.70000000000005</c:v>
                </c:pt>
                <c:pt idx="17283">
                  <c:v>542.1</c:v>
                </c:pt>
                <c:pt idx="17284">
                  <c:v>542.5</c:v>
                </c:pt>
                <c:pt idx="17285">
                  <c:v>542.5</c:v>
                </c:pt>
                <c:pt idx="17286">
                  <c:v>542.1</c:v>
                </c:pt>
                <c:pt idx="17287">
                  <c:v>534.1</c:v>
                </c:pt>
                <c:pt idx="17288">
                  <c:v>523.70000000000005</c:v>
                </c:pt>
                <c:pt idx="17289">
                  <c:v>525.5</c:v>
                </c:pt>
                <c:pt idx="17290">
                  <c:v>535.29999999999995</c:v>
                </c:pt>
                <c:pt idx="17291">
                  <c:v>537.6</c:v>
                </c:pt>
                <c:pt idx="17292">
                  <c:v>529.70000000000005</c:v>
                </c:pt>
                <c:pt idx="17293">
                  <c:v>523.29999999999995</c:v>
                </c:pt>
                <c:pt idx="17294">
                  <c:v>524.6</c:v>
                </c:pt>
                <c:pt idx="17295">
                  <c:v>524.70000000000005</c:v>
                </c:pt>
                <c:pt idx="17296">
                  <c:v>519.20000000000005</c:v>
                </c:pt>
                <c:pt idx="17297">
                  <c:v>519.79999999999995</c:v>
                </c:pt>
                <c:pt idx="17298">
                  <c:v>517</c:v>
                </c:pt>
                <c:pt idx="17299">
                  <c:v>507.9</c:v>
                </c:pt>
                <c:pt idx="17300">
                  <c:v>506.2</c:v>
                </c:pt>
                <c:pt idx="17301">
                  <c:v>513</c:v>
                </c:pt>
                <c:pt idx="17302">
                  <c:v>515.4</c:v>
                </c:pt>
                <c:pt idx="17303">
                  <c:v>512.29999999999995</c:v>
                </c:pt>
                <c:pt idx="17304">
                  <c:v>496.7</c:v>
                </c:pt>
                <c:pt idx="17305">
                  <c:v>514.1</c:v>
                </c:pt>
                <c:pt idx="17306">
                  <c:v>512.9</c:v>
                </c:pt>
                <c:pt idx="17307">
                  <c:v>499.5</c:v>
                </c:pt>
                <c:pt idx="17308">
                  <c:v>517.1</c:v>
                </c:pt>
                <c:pt idx="17309">
                  <c:v>507.9</c:v>
                </c:pt>
                <c:pt idx="17310">
                  <c:v>500.5</c:v>
                </c:pt>
                <c:pt idx="17311">
                  <c:v>512.9</c:v>
                </c:pt>
                <c:pt idx="17312">
                  <c:v>510.7</c:v>
                </c:pt>
                <c:pt idx="17313">
                  <c:v>502.9</c:v>
                </c:pt>
                <c:pt idx="17314">
                  <c:v>501.8</c:v>
                </c:pt>
                <c:pt idx="17315">
                  <c:v>512.1</c:v>
                </c:pt>
                <c:pt idx="17316">
                  <c:v>500.9</c:v>
                </c:pt>
                <c:pt idx="17317">
                  <c:v>507.8</c:v>
                </c:pt>
                <c:pt idx="17318">
                  <c:v>508.2</c:v>
                </c:pt>
                <c:pt idx="17319">
                  <c:v>508</c:v>
                </c:pt>
                <c:pt idx="17320">
                  <c:v>509.9</c:v>
                </c:pt>
                <c:pt idx="17321">
                  <c:v>495.7</c:v>
                </c:pt>
                <c:pt idx="17322">
                  <c:v>496.2</c:v>
                </c:pt>
                <c:pt idx="17323">
                  <c:v>500.1</c:v>
                </c:pt>
                <c:pt idx="17324">
                  <c:v>502.9</c:v>
                </c:pt>
                <c:pt idx="17325">
                  <c:v>504.2</c:v>
                </c:pt>
                <c:pt idx="17326">
                  <c:v>508.3</c:v>
                </c:pt>
                <c:pt idx="17327">
                  <c:v>511.5</c:v>
                </c:pt>
                <c:pt idx="17328">
                  <c:v>505.2</c:v>
                </c:pt>
                <c:pt idx="17329">
                  <c:v>508.7</c:v>
                </c:pt>
                <c:pt idx="17330">
                  <c:v>502.2</c:v>
                </c:pt>
                <c:pt idx="17331">
                  <c:v>508.7</c:v>
                </c:pt>
                <c:pt idx="17332">
                  <c:v>506.1</c:v>
                </c:pt>
                <c:pt idx="17333">
                  <c:v>506.1</c:v>
                </c:pt>
                <c:pt idx="17334">
                  <c:v>512.1</c:v>
                </c:pt>
                <c:pt idx="17335">
                  <c:v>514.79999999999995</c:v>
                </c:pt>
                <c:pt idx="17336">
                  <c:v>499.2</c:v>
                </c:pt>
                <c:pt idx="17337">
                  <c:v>513</c:v>
                </c:pt>
                <c:pt idx="17338">
                  <c:v>507.8</c:v>
                </c:pt>
                <c:pt idx="17339">
                  <c:v>511.1</c:v>
                </c:pt>
                <c:pt idx="17340">
                  <c:v>492.4</c:v>
                </c:pt>
                <c:pt idx="17341">
                  <c:v>508.2</c:v>
                </c:pt>
                <c:pt idx="17342">
                  <c:v>507.8</c:v>
                </c:pt>
                <c:pt idx="17343">
                  <c:v>502.4</c:v>
                </c:pt>
                <c:pt idx="17344">
                  <c:v>487.6</c:v>
                </c:pt>
                <c:pt idx="17345">
                  <c:v>497.5</c:v>
                </c:pt>
                <c:pt idx="17346">
                  <c:v>506.3</c:v>
                </c:pt>
                <c:pt idx="17347">
                  <c:v>512.4</c:v>
                </c:pt>
                <c:pt idx="17348">
                  <c:v>526.1</c:v>
                </c:pt>
                <c:pt idx="17349">
                  <c:v>523.5</c:v>
                </c:pt>
                <c:pt idx="17350">
                  <c:v>525.29999999999995</c:v>
                </c:pt>
                <c:pt idx="17351">
                  <c:v>531.79999999999995</c:v>
                </c:pt>
                <c:pt idx="17352">
                  <c:v>527.6</c:v>
                </c:pt>
                <c:pt idx="17353">
                  <c:v>520.4</c:v>
                </c:pt>
                <c:pt idx="17354">
                  <c:v>511</c:v>
                </c:pt>
                <c:pt idx="17355">
                  <c:v>502.6</c:v>
                </c:pt>
                <c:pt idx="17356">
                  <c:v>496.4</c:v>
                </c:pt>
                <c:pt idx="17357">
                  <c:v>494.5</c:v>
                </c:pt>
                <c:pt idx="17358">
                  <c:v>501.3</c:v>
                </c:pt>
                <c:pt idx="17359">
                  <c:v>498.7</c:v>
                </c:pt>
                <c:pt idx="17360">
                  <c:v>496.6</c:v>
                </c:pt>
                <c:pt idx="17361">
                  <c:v>496.7</c:v>
                </c:pt>
                <c:pt idx="17362">
                  <c:v>492.3</c:v>
                </c:pt>
                <c:pt idx="17363">
                  <c:v>487.2</c:v>
                </c:pt>
                <c:pt idx="17364">
                  <c:v>487</c:v>
                </c:pt>
                <c:pt idx="17365">
                  <c:v>477.3</c:v>
                </c:pt>
                <c:pt idx="17366">
                  <c:v>488.8</c:v>
                </c:pt>
                <c:pt idx="17367">
                  <c:v>489.5</c:v>
                </c:pt>
                <c:pt idx="17368">
                  <c:v>481</c:v>
                </c:pt>
                <c:pt idx="17369">
                  <c:v>475.3</c:v>
                </c:pt>
                <c:pt idx="17370">
                  <c:v>485.5</c:v>
                </c:pt>
                <c:pt idx="17371">
                  <c:v>488.9</c:v>
                </c:pt>
                <c:pt idx="17372">
                  <c:v>490.5</c:v>
                </c:pt>
                <c:pt idx="17373">
                  <c:v>488.4</c:v>
                </c:pt>
                <c:pt idx="17374">
                  <c:v>475</c:v>
                </c:pt>
                <c:pt idx="17375">
                  <c:v>488.8</c:v>
                </c:pt>
                <c:pt idx="17376">
                  <c:v>490.7</c:v>
                </c:pt>
                <c:pt idx="17377">
                  <c:v>485.4</c:v>
                </c:pt>
                <c:pt idx="17378">
                  <c:v>488.3</c:v>
                </c:pt>
                <c:pt idx="17379">
                  <c:v>481.9</c:v>
                </c:pt>
                <c:pt idx="17380">
                  <c:v>485.7</c:v>
                </c:pt>
                <c:pt idx="17381">
                  <c:v>481.9</c:v>
                </c:pt>
                <c:pt idx="17382">
                  <c:v>490.2</c:v>
                </c:pt>
                <c:pt idx="17383">
                  <c:v>488.9</c:v>
                </c:pt>
                <c:pt idx="17384">
                  <c:v>485.4</c:v>
                </c:pt>
                <c:pt idx="17385">
                  <c:v>474.8</c:v>
                </c:pt>
                <c:pt idx="17386">
                  <c:v>489.9</c:v>
                </c:pt>
                <c:pt idx="17387">
                  <c:v>479.8</c:v>
                </c:pt>
                <c:pt idx="17388">
                  <c:v>486.3</c:v>
                </c:pt>
                <c:pt idx="17389">
                  <c:v>487.9</c:v>
                </c:pt>
                <c:pt idx="17390">
                  <c:v>469.8</c:v>
                </c:pt>
                <c:pt idx="17391">
                  <c:v>488.1</c:v>
                </c:pt>
                <c:pt idx="17392">
                  <c:v>485.6</c:v>
                </c:pt>
                <c:pt idx="17393">
                  <c:v>485.9</c:v>
                </c:pt>
                <c:pt idx="17394">
                  <c:v>487.3</c:v>
                </c:pt>
                <c:pt idx="17395">
                  <c:v>485.5</c:v>
                </c:pt>
                <c:pt idx="17396">
                  <c:v>485.8</c:v>
                </c:pt>
                <c:pt idx="17397">
                  <c:v>486.5</c:v>
                </c:pt>
                <c:pt idx="17398">
                  <c:v>483.5</c:v>
                </c:pt>
                <c:pt idx="17399">
                  <c:v>485.3</c:v>
                </c:pt>
                <c:pt idx="17400">
                  <c:v>483.6</c:v>
                </c:pt>
                <c:pt idx="17401">
                  <c:v>486.9</c:v>
                </c:pt>
                <c:pt idx="17402">
                  <c:v>486.3</c:v>
                </c:pt>
                <c:pt idx="17403">
                  <c:v>488.8</c:v>
                </c:pt>
                <c:pt idx="17404">
                  <c:v>484.4</c:v>
                </c:pt>
                <c:pt idx="17405">
                  <c:v>486.6</c:v>
                </c:pt>
                <c:pt idx="17406">
                  <c:v>480.9</c:v>
                </c:pt>
                <c:pt idx="17407">
                  <c:v>475.3</c:v>
                </c:pt>
                <c:pt idx="17408">
                  <c:v>485.2</c:v>
                </c:pt>
                <c:pt idx="17409">
                  <c:v>479.2</c:v>
                </c:pt>
                <c:pt idx="17410">
                  <c:v>468.3</c:v>
                </c:pt>
                <c:pt idx="17411">
                  <c:v>477.9</c:v>
                </c:pt>
                <c:pt idx="17412">
                  <c:v>477.9</c:v>
                </c:pt>
                <c:pt idx="17413">
                  <c:v>483.4</c:v>
                </c:pt>
                <c:pt idx="17414">
                  <c:v>485.6</c:v>
                </c:pt>
                <c:pt idx="17415">
                  <c:v>485.8</c:v>
                </c:pt>
                <c:pt idx="17416">
                  <c:v>479.3</c:v>
                </c:pt>
                <c:pt idx="17417">
                  <c:v>483.3</c:v>
                </c:pt>
                <c:pt idx="17418">
                  <c:v>470.3</c:v>
                </c:pt>
                <c:pt idx="17419">
                  <c:v>482</c:v>
                </c:pt>
                <c:pt idx="17420">
                  <c:v>482.9</c:v>
                </c:pt>
                <c:pt idx="17421">
                  <c:v>483.2</c:v>
                </c:pt>
                <c:pt idx="17422">
                  <c:v>475.6</c:v>
                </c:pt>
                <c:pt idx="17423">
                  <c:v>483.7</c:v>
                </c:pt>
                <c:pt idx="17424">
                  <c:v>489</c:v>
                </c:pt>
                <c:pt idx="17425">
                  <c:v>497.3</c:v>
                </c:pt>
                <c:pt idx="17426">
                  <c:v>522.20000000000005</c:v>
                </c:pt>
                <c:pt idx="17427">
                  <c:v>528.5</c:v>
                </c:pt>
                <c:pt idx="17428">
                  <c:v>526.4</c:v>
                </c:pt>
                <c:pt idx="17429">
                  <c:v>529.5</c:v>
                </c:pt>
                <c:pt idx="17430">
                  <c:v>525.20000000000005</c:v>
                </c:pt>
                <c:pt idx="17431">
                  <c:v>513.4</c:v>
                </c:pt>
                <c:pt idx="17432">
                  <c:v>521.9</c:v>
                </c:pt>
                <c:pt idx="17433">
                  <c:v>514.1</c:v>
                </c:pt>
                <c:pt idx="17434">
                  <c:v>524.5</c:v>
                </c:pt>
                <c:pt idx="17435">
                  <c:v>521.29999999999995</c:v>
                </c:pt>
                <c:pt idx="17436">
                  <c:v>537.6</c:v>
                </c:pt>
                <c:pt idx="17437">
                  <c:v>537.5</c:v>
                </c:pt>
                <c:pt idx="17438">
                  <c:v>520.4</c:v>
                </c:pt>
                <c:pt idx="17439">
                  <c:v>540.20000000000005</c:v>
                </c:pt>
                <c:pt idx="17440">
                  <c:v>536.29999999999995</c:v>
                </c:pt>
                <c:pt idx="17441">
                  <c:v>520.29999999999995</c:v>
                </c:pt>
                <c:pt idx="17442">
                  <c:v>535.70000000000005</c:v>
                </c:pt>
                <c:pt idx="17443">
                  <c:v>528.9</c:v>
                </c:pt>
                <c:pt idx="17444">
                  <c:v>534.70000000000005</c:v>
                </c:pt>
                <c:pt idx="17445">
                  <c:v>524.20000000000005</c:v>
                </c:pt>
                <c:pt idx="17446">
                  <c:v>515.5</c:v>
                </c:pt>
                <c:pt idx="17447">
                  <c:v>523.70000000000005</c:v>
                </c:pt>
                <c:pt idx="17448">
                  <c:v>501.6</c:v>
                </c:pt>
                <c:pt idx="17449">
                  <c:v>517.1</c:v>
                </c:pt>
                <c:pt idx="17450">
                  <c:v>516.6</c:v>
                </c:pt>
                <c:pt idx="17451">
                  <c:v>523.6</c:v>
                </c:pt>
                <c:pt idx="17452">
                  <c:v>519.1</c:v>
                </c:pt>
                <c:pt idx="17453">
                  <c:v>518.6</c:v>
                </c:pt>
                <c:pt idx="17454">
                  <c:v>499.9</c:v>
                </c:pt>
                <c:pt idx="17455">
                  <c:v>508.8</c:v>
                </c:pt>
                <c:pt idx="17456">
                  <c:v>509.3</c:v>
                </c:pt>
                <c:pt idx="17457">
                  <c:v>503.2</c:v>
                </c:pt>
                <c:pt idx="17458">
                  <c:v>495.5</c:v>
                </c:pt>
                <c:pt idx="17459">
                  <c:v>491.4</c:v>
                </c:pt>
                <c:pt idx="17460">
                  <c:v>498.8</c:v>
                </c:pt>
                <c:pt idx="17461">
                  <c:v>486.2</c:v>
                </c:pt>
                <c:pt idx="17462">
                  <c:v>497.6</c:v>
                </c:pt>
                <c:pt idx="17463">
                  <c:v>492.6</c:v>
                </c:pt>
                <c:pt idx="17464">
                  <c:v>494.4</c:v>
                </c:pt>
                <c:pt idx="17465">
                  <c:v>496.9</c:v>
                </c:pt>
                <c:pt idx="17466">
                  <c:v>500.8</c:v>
                </c:pt>
                <c:pt idx="17467">
                  <c:v>491.6</c:v>
                </c:pt>
                <c:pt idx="17468">
                  <c:v>496.3</c:v>
                </c:pt>
                <c:pt idx="17469">
                  <c:v>501.9</c:v>
                </c:pt>
                <c:pt idx="17470">
                  <c:v>499.2</c:v>
                </c:pt>
                <c:pt idx="17471">
                  <c:v>502.1</c:v>
                </c:pt>
                <c:pt idx="17472">
                  <c:v>499.2</c:v>
                </c:pt>
                <c:pt idx="17473">
                  <c:v>492.8</c:v>
                </c:pt>
                <c:pt idx="17474">
                  <c:v>486.8</c:v>
                </c:pt>
                <c:pt idx="17475">
                  <c:v>499</c:v>
                </c:pt>
                <c:pt idx="17476">
                  <c:v>499</c:v>
                </c:pt>
                <c:pt idx="17477">
                  <c:v>498.7</c:v>
                </c:pt>
                <c:pt idx="17478">
                  <c:v>498.2</c:v>
                </c:pt>
                <c:pt idx="17479">
                  <c:v>497.8</c:v>
                </c:pt>
                <c:pt idx="17480">
                  <c:v>481.9</c:v>
                </c:pt>
                <c:pt idx="17481">
                  <c:v>479.4</c:v>
                </c:pt>
                <c:pt idx="17482">
                  <c:v>490.7</c:v>
                </c:pt>
                <c:pt idx="17483">
                  <c:v>496.3</c:v>
                </c:pt>
                <c:pt idx="17484">
                  <c:v>489.2</c:v>
                </c:pt>
                <c:pt idx="17485">
                  <c:v>491.9</c:v>
                </c:pt>
                <c:pt idx="17486">
                  <c:v>496.5</c:v>
                </c:pt>
                <c:pt idx="17487">
                  <c:v>495.1</c:v>
                </c:pt>
                <c:pt idx="17488">
                  <c:v>493.3</c:v>
                </c:pt>
                <c:pt idx="17489">
                  <c:v>495.4</c:v>
                </c:pt>
                <c:pt idx="17490">
                  <c:v>478.5</c:v>
                </c:pt>
                <c:pt idx="17491">
                  <c:v>491.1</c:v>
                </c:pt>
                <c:pt idx="17492">
                  <c:v>485.7</c:v>
                </c:pt>
                <c:pt idx="17493">
                  <c:v>490.8</c:v>
                </c:pt>
                <c:pt idx="17494">
                  <c:v>486</c:v>
                </c:pt>
                <c:pt idx="17495">
                  <c:v>483.9</c:v>
                </c:pt>
                <c:pt idx="17496">
                  <c:v>486.7</c:v>
                </c:pt>
                <c:pt idx="17497">
                  <c:v>488.9</c:v>
                </c:pt>
                <c:pt idx="17498">
                  <c:v>485.4</c:v>
                </c:pt>
                <c:pt idx="17499">
                  <c:v>488.6</c:v>
                </c:pt>
                <c:pt idx="17500">
                  <c:v>481.6</c:v>
                </c:pt>
                <c:pt idx="17501">
                  <c:v>486.3</c:v>
                </c:pt>
                <c:pt idx="17502">
                  <c:v>486.3</c:v>
                </c:pt>
                <c:pt idx="17503">
                  <c:v>486.6</c:v>
                </c:pt>
                <c:pt idx="17504">
                  <c:v>473.7</c:v>
                </c:pt>
                <c:pt idx="17505">
                  <c:v>477.5</c:v>
                </c:pt>
                <c:pt idx="17506">
                  <c:v>473.7</c:v>
                </c:pt>
                <c:pt idx="17507">
                  <c:v>470.8</c:v>
                </c:pt>
                <c:pt idx="17508">
                  <c:v>481.6</c:v>
                </c:pt>
                <c:pt idx="17509">
                  <c:v>486.8</c:v>
                </c:pt>
                <c:pt idx="17510">
                  <c:v>489.6</c:v>
                </c:pt>
                <c:pt idx="17511">
                  <c:v>471.8</c:v>
                </c:pt>
                <c:pt idx="17512">
                  <c:v>487.9</c:v>
                </c:pt>
                <c:pt idx="17513">
                  <c:v>486.6</c:v>
                </c:pt>
                <c:pt idx="17514">
                  <c:v>483.7</c:v>
                </c:pt>
                <c:pt idx="17515">
                  <c:v>481.1</c:v>
                </c:pt>
                <c:pt idx="17516">
                  <c:v>485.2</c:v>
                </c:pt>
                <c:pt idx="17517">
                  <c:v>495</c:v>
                </c:pt>
                <c:pt idx="17518">
                  <c:v>484.1</c:v>
                </c:pt>
                <c:pt idx="17519">
                  <c:v>486.6</c:v>
                </c:pt>
                <c:pt idx="17520">
                  <c:v>474.2</c:v>
                </c:pt>
                <c:pt idx="17521">
                  <c:v>483.6</c:v>
                </c:pt>
                <c:pt idx="17522">
                  <c:v>482.4</c:v>
                </c:pt>
                <c:pt idx="17523">
                  <c:v>478</c:v>
                </c:pt>
                <c:pt idx="17524">
                  <c:v>467.8</c:v>
                </c:pt>
                <c:pt idx="17525">
                  <c:v>452</c:v>
                </c:pt>
                <c:pt idx="17526">
                  <c:v>457.7</c:v>
                </c:pt>
                <c:pt idx="17527">
                  <c:v>452.3</c:v>
                </c:pt>
                <c:pt idx="17528">
                  <c:v>461.7</c:v>
                </c:pt>
                <c:pt idx="17529">
                  <c:v>466.9</c:v>
                </c:pt>
                <c:pt idx="17530">
                  <c:v>460.9</c:v>
                </c:pt>
                <c:pt idx="17531">
                  <c:v>466.4</c:v>
                </c:pt>
                <c:pt idx="17532">
                  <c:v>470.1</c:v>
                </c:pt>
                <c:pt idx="17533">
                  <c:v>466.2</c:v>
                </c:pt>
                <c:pt idx="17534">
                  <c:v>468.6</c:v>
                </c:pt>
                <c:pt idx="17535">
                  <c:v>462</c:v>
                </c:pt>
                <c:pt idx="17536">
                  <c:v>465.2</c:v>
                </c:pt>
                <c:pt idx="17537">
                  <c:v>468.3</c:v>
                </c:pt>
                <c:pt idx="17538">
                  <c:v>469.9</c:v>
                </c:pt>
                <c:pt idx="17539">
                  <c:v>463.9</c:v>
                </c:pt>
                <c:pt idx="17540">
                  <c:v>470</c:v>
                </c:pt>
                <c:pt idx="17541">
                  <c:v>447.1</c:v>
                </c:pt>
                <c:pt idx="17542">
                  <c:v>459.5</c:v>
                </c:pt>
                <c:pt idx="17543">
                  <c:v>466.4</c:v>
                </c:pt>
                <c:pt idx="17544">
                  <c:v>465.4</c:v>
                </c:pt>
                <c:pt idx="17545">
                  <c:v>464.3</c:v>
                </c:pt>
                <c:pt idx="17546">
                  <c:v>465.2</c:v>
                </c:pt>
                <c:pt idx="17547">
                  <c:v>466.5</c:v>
                </c:pt>
                <c:pt idx="17548">
                  <c:v>467.6</c:v>
                </c:pt>
                <c:pt idx="17549">
                  <c:v>467.6</c:v>
                </c:pt>
                <c:pt idx="17550">
                  <c:v>447.9</c:v>
                </c:pt>
                <c:pt idx="17551">
                  <c:v>462.1</c:v>
                </c:pt>
                <c:pt idx="17552">
                  <c:v>461.3</c:v>
                </c:pt>
                <c:pt idx="17553">
                  <c:v>463.7</c:v>
                </c:pt>
                <c:pt idx="17554">
                  <c:v>465.8</c:v>
                </c:pt>
                <c:pt idx="17555">
                  <c:v>470.5</c:v>
                </c:pt>
                <c:pt idx="17556">
                  <c:v>454.7</c:v>
                </c:pt>
                <c:pt idx="17557">
                  <c:v>466.4</c:v>
                </c:pt>
                <c:pt idx="17558">
                  <c:v>457.3</c:v>
                </c:pt>
                <c:pt idx="17559">
                  <c:v>463.9</c:v>
                </c:pt>
                <c:pt idx="17560">
                  <c:v>468</c:v>
                </c:pt>
                <c:pt idx="17561">
                  <c:v>470</c:v>
                </c:pt>
                <c:pt idx="17562">
                  <c:v>463.8</c:v>
                </c:pt>
                <c:pt idx="17563">
                  <c:v>466.8</c:v>
                </c:pt>
                <c:pt idx="17564">
                  <c:v>457.6</c:v>
                </c:pt>
                <c:pt idx="17565">
                  <c:v>469.3</c:v>
                </c:pt>
                <c:pt idx="17566">
                  <c:v>466</c:v>
                </c:pt>
                <c:pt idx="17567">
                  <c:v>468.1</c:v>
                </c:pt>
                <c:pt idx="17568">
                  <c:v>463.8</c:v>
                </c:pt>
                <c:pt idx="17569">
                  <c:v>461.8</c:v>
                </c:pt>
                <c:pt idx="17570">
                  <c:v>457</c:v>
                </c:pt>
                <c:pt idx="17571">
                  <c:v>452.5</c:v>
                </c:pt>
                <c:pt idx="17572">
                  <c:v>462.3</c:v>
                </c:pt>
                <c:pt idx="17573">
                  <c:v>451.5</c:v>
                </c:pt>
                <c:pt idx="17574">
                  <c:v>460.9</c:v>
                </c:pt>
                <c:pt idx="17575">
                  <c:v>466.4</c:v>
                </c:pt>
                <c:pt idx="17576">
                  <c:v>469.1</c:v>
                </c:pt>
                <c:pt idx="17577">
                  <c:v>466.1</c:v>
                </c:pt>
                <c:pt idx="17578">
                  <c:v>454.5</c:v>
                </c:pt>
                <c:pt idx="17579">
                  <c:v>462.9</c:v>
                </c:pt>
                <c:pt idx="17580">
                  <c:v>459.9</c:v>
                </c:pt>
                <c:pt idx="17581">
                  <c:v>450.9</c:v>
                </c:pt>
                <c:pt idx="17582">
                  <c:v>450.1</c:v>
                </c:pt>
                <c:pt idx="17583">
                  <c:v>465.7</c:v>
                </c:pt>
                <c:pt idx="17584">
                  <c:v>465</c:v>
                </c:pt>
                <c:pt idx="17585">
                  <c:v>462.7</c:v>
                </c:pt>
                <c:pt idx="17586">
                  <c:v>469.4</c:v>
                </c:pt>
                <c:pt idx="17587">
                  <c:v>464.6</c:v>
                </c:pt>
                <c:pt idx="17588">
                  <c:v>463.1</c:v>
                </c:pt>
                <c:pt idx="17589">
                  <c:v>464.3</c:v>
                </c:pt>
                <c:pt idx="17590">
                  <c:v>453.5</c:v>
                </c:pt>
                <c:pt idx="17591">
                  <c:v>459.5</c:v>
                </c:pt>
                <c:pt idx="17592">
                  <c:v>467.1</c:v>
                </c:pt>
                <c:pt idx="17593">
                  <c:v>463.5</c:v>
                </c:pt>
                <c:pt idx="17594">
                  <c:v>466.9</c:v>
                </c:pt>
                <c:pt idx="17595">
                  <c:v>461.8</c:v>
                </c:pt>
                <c:pt idx="17596">
                  <c:v>463.9</c:v>
                </c:pt>
                <c:pt idx="17597">
                  <c:v>467.8</c:v>
                </c:pt>
                <c:pt idx="17598">
                  <c:v>457</c:v>
                </c:pt>
                <c:pt idx="17599">
                  <c:v>459.7</c:v>
                </c:pt>
                <c:pt idx="17600">
                  <c:v>463.4</c:v>
                </c:pt>
                <c:pt idx="17601">
                  <c:v>474.6</c:v>
                </c:pt>
                <c:pt idx="17602">
                  <c:v>480.7</c:v>
                </c:pt>
                <c:pt idx="17603">
                  <c:v>503.6</c:v>
                </c:pt>
                <c:pt idx="17604">
                  <c:v>499.6</c:v>
                </c:pt>
                <c:pt idx="17605">
                  <c:v>499.8</c:v>
                </c:pt>
                <c:pt idx="17606">
                  <c:v>510.3</c:v>
                </c:pt>
                <c:pt idx="17607">
                  <c:v>497.7</c:v>
                </c:pt>
                <c:pt idx="17608">
                  <c:v>503.5</c:v>
                </c:pt>
                <c:pt idx="17609">
                  <c:v>513.5</c:v>
                </c:pt>
                <c:pt idx="17610">
                  <c:v>515.70000000000005</c:v>
                </c:pt>
                <c:pt idx="17611">
                  <c:v>512.6</c:v>
                </c:pt>
                <c:pt idx="17612">
                  <c:v>508.3</c:v>
                </c:pt>
                <c:pt idx="17613">
                  <c:v>518.70000000000005</c:v>
                </c:pt>
                <c:pt idx="17614">
                  <c:v>508.9</c:v>
                </c:pt>
                <c:pt idx="17615">
                  <c:v>518.1</c:v>
                </c:pt>
                <c:pt idx="17616">
                  <c:v>515.79999999999995</c:v>
                </c:pt>
                <c:pt idx="17617">
                  <c:v>514.4</c:v>
                </c:pt>
                <c:pt idx="17618">
                  <c:v>514.20000000000005</c:v>
                </c:pt>
                <c:pt idx="17619">
                  <c:v>491.4</c:v>
                </c:pt>
                <c:pt idx="17620">
                  <c:v>497.2</c:v>
                </c:pt>
                <c:pt idx="17621">
                  <c:v>498.2</c:v>
                </c:pt>
                <c:pt idx="17622">
                  <c:v>498.9</c:v>
                </c:pt>
                <c:pt idx="17623">
                  <c:v>496.4</c:v>
                </c:pt>
                <c:pt idx="17624">
                  <c:v>493.1</c:v>
                </c:pt>
                <c:pt idx="17625">
                  <c:v>484.5</c:v>
                </c:pt>
                <c:pt idx="17626">
                  <c:v>470.1</c:v>
                </c:pt>
                <c:pt idx="17627">
                  <c:v>473.2</c:v>
                </c:pt>
                <c:pt idx="17628">
                  <c:v>471.3</c:v>
                </c:pt>
                <c:pt idx="17629">
                  <c:v>461.2</c:v>
                </c:pt>
                <c:pt idx="17630">
                  <c:v>472</c:v>
                </c:pt>
                <c:pt idx="17631">
                  <c:v>473.6</c:v>
                </c:pt>
                <c:pt idx="17632">
                  <c:v>464.9</c:v>
                </c:pt>
                <c:pt idx="17633">
                  <c:v>459.6</c:v>
                </c:pt>
                <c:pt idx="17634">
                  <c:v>474.1</c:v>
                </c:pt>
                <c:pt idx="17635">
                  <c:v>461.3</c:v>
                </c:pt>
                <c:pt idx="17636">
                  <c:v>464.4</c:v>
                </c:pt>
                <c:pt idx="17637">
                  <c:v>466.3</c:v>
                </c:pt>
                <c:pt idx="17638">
                  <c:v>475.9</c:v>
                </c:pt>
                <c:pt idx="17639">
                  <c:v>476.5</c:v>
                </c:pt>
                <c:pt idx="17640">
                  <c:v>470.8</c:v>
                </c:pt>
                <c:pt idx="17641">
                  <c:v>473.9</c:v>
                </c:pt>
                <c:pt idx="17642">
                  <c:v>475.2</c:v>
                </c:pt>
                <c:pt idx="17643">
                  <c:v>474.4</c:v>
                </c:pt>
                <c:pt idx="17644">
                  <c:v>473.1</c:v>
                </c:pt>
                <c:pt idx="17645">
                  <c:v>474</c:v>
                </c:pt>
                <c:pt idx="17646">
                  <c:v>471.3</c:v>
                </c:pt>
                <c:pt idx="17647">
                  <c:v>471.4</c:v>
                </c:pt>
                <c:pt idx="17648">
                  <c:v>470.4</c:v>
                </c:pt>
                <c:pt idx="17649">
                  <c:v>462.7</c:v>
                </c:pt>
                <c:pt idx="17650">
                  <c:v>467.3</c:v>
                </c:pt>
                <c:pt idx="17651">
                  <c:v>474</c:v>
                </c:pt>
                <c:pt idx="17652">
                  <c:v>470.6</c:v>
                </c:pt>
                <c:pt idx="17653">
                  <c:v>470.3</c:v>
                </c:pt>
                <c:pt idx="17654">
                  <c:v>471.5</c:v>
                </c:pt>
                <c:pt idx="17655">
                  <c:v>448.6</c:v>
                </c:pt>
                <c:pt idx="17656">
                  <c:v>467.2</c:v>
                </c:pt>
                <c:pt idx="17657">
                  <c:v>462.2</c:v>
                </c:pt>
                <c:pt idx="17658">
                  <c:v>467</c:v>
                </c:pt>
                <c:pt idx="17659">
                  <c:v>472.1</c:v>
                </c:pt>
                <c:pt idx="17660">
                  <c:v>469.4</c:v>
                </c:pt>
                <c:pt idx="17661">
                  <c:v>472</c:v>
                </c:pt>
                <c:pt idx="17662">
                  <c:v>466.6</c:v>
                </c:pt>
                <c:pt idx="17663">
                  <c:v>455.7</c:v>
                </c:pt>
                <c:pt idx="17664">
                  <c:v>469</c:v>
                </c:pt>
                <c:pt idx="17665">
                  <c:v>461.3</c:v>
                </c:pt>
                <c:pt idx="17666">
                  <c:v>466.5</c:v>
                </c:pt>
                <c:pt idx="17667">
                  <c:v>467.6</c:v>
                </c:pt>
                <c:pt idx="17668">
                  <c:v>460.5</c:v>
                </c:pt>
                <c:pt idx="17669">
                  <c:v>463.2</c:v>
                </c:pt>
                <c:pt idx="17670">
                  <c:v>467.7</c:v>
                </c:pt>
                <c:pt idx="17671">
                  <c:v>468.8</c:v>
                </c:pt>
                <c:pt idx="17672">
                  <c:v>462.5</c:v>
                </c:pt>
                <c:pt idx="17673">
                  <c:v>462.6</c:v>
                </c:pt>
                <c:pt idx="17674">
                  <c:v>464.5</c:v>
                </c:pt>
                <c:pt idx="17675">
                  <c:v>468.6</c:v>
                </c:pt>
                <c:pt idx="17676">
                  <c:v>452.6</c:v>
                </c:pt>
                <c:pt idx="17677">
                  <c:v>464.1</c:v>
                </c:pt>
                <c:pt idx="17678">
                  <c:v>468.3</c:v>
                </c:pt>
                <c:pt idx="17679">
                  <c:v>456.3</c:v>
                </c:pt>
                <c:pt idx="17680">
                  <c:v>457.5</c:v>
                </c:pt>
                <c:pt idx="17681">
                  <c:v>462.2</c:v>
                </c:pt>
                <c:pt idx="17682">
                  <c:v>465</c:v>
                </c:pt>
                <c:pt idx="17683">
                  <c:v>458.8</c:v>
                </c:pt>
                <c:pt idx="17684">
                  <c:v>463.9</c:v>
                </c:pt>
                <c:pt idx="17685">
                  <c:v>454.5</c:v>
                </c:pt>
                <c:pt idx="17686">
                  <c:v>465</c:v>
                </c:pt>
                <c:pt idx="17687">
                  <c:v>466.4</c:v>
                </c:pt>
                <c:pt idx="17688">
                  <c:v>458.2</c:v>
                </c:pt>
                <c:pt idx="17689">
                  <c:v>464.6</c:v>
                </c:pt>
                <c:pt idx="17690">
                  <c:v>465.4</c:v>
                </c:pt>
                <c:pt idx="17691">
                  <c:v>463</c:v>
                </c:pt>
                <c:pt idx="17692">
                  <c:v>447.4</c:v>
                </c:pt>
                <c:pt idx="17693">
                  <c:v>448</c:v>
                </c:pt>
                <c:pt idx="17694">
                  <c:v>465</c:v>
                </c:pt>
                <c:pt idx="17695">
                  <c:v>473.6</c:v>
                </c:pt>
                <c:pt idx="17696">
                  <c:v>485.3</c:v>
                </c:pt>
                <c:pt idx="17697">
                  <c:v>494.3</c:v>
                </c:pt>
                <c:pt idx="17698">
                  <c:v>491.2</c:v>
                </c:pt>
                <c:pt idx="17699">
                  <c:v>493.4</c:v>
                </c:pt>
                <c:pt idx="17700">
                  <c:v>497.1</c:v>
                </c:pt>
                <c:pt idx="17701">
                  <c:v>490.6</c:v>
                </c:pt>
                <c:pt idx="17702">
                  <c:v>493.3</c:v>
                </c:pt>
                <c:pt idx="17703">
                  <c:v>497.2</c:v>
                </c:pt>
                <c:pt idx="17704">
                  <c:v>479.4</c:v>
                </c:pt>
                <c:pt idx="17705">
                  <c:v>490</c:v>
                </c:pt>
                <c:pt idx="17706">
                  <c:v>497.1</c:v>
                </c:pt>
                <c:pt idx="17707">
                  <c:v>492.6</c:v>
                </c:pt>
                <c:pt idx="17708">
                  <c:v>490.3</c:v>
                </c:pt>
                <c:pt idx="17709">
                  <c:v>481</c:v>
                </c:pt>
                <c:pt idx="17710">
                  <c:v>486.3</c:v>
                </c:pt>
                <c:pt idx="17711">
                  <c:v>488.4</c:v>
                </c:pt>
                <c:pt idx="17712">
                  <c:v>467.5</c:v>
                </c:pt>
                <c:pt idx="17713">
                  <c:v>480.6</c:v>
                </c:pt>
                <c:pt idx="17714">
                  <c:v>482.4</c:v>
                </c:pt>
                <c:pt idx="17715">
                  <c:v>475.1</c:v>
                </c:pt>
                <c:pt idx="17716">
                  <c:v>473.2</c:v>
                </c:pt>
                <c:pt idx="17717">
                  <c:v>477</c:v>
                </c:pt>
                <c:pt idx="17718">
                  <c:v>478.3</c:v>
                </c:pt>
                <c:pt idx="17719">
                  <c:v>477.3</c:v>
                </c:pt>
                <c:pt idx="17720">
                  <c:v>480.6</c:v>
                </c:pt>
                <c:pt idx="17721">
                  <c:v>478.6</c:v>
                </c:pt>
                <c:pt idx="17722">
                  <c:v>483.2</c:v>
                </c:pt>
                <c:pt idx="17723">
                  <c:v>485.2</c:v>
                </c:pt>
                <c:pt idx="17724">
                  <c:v>487.3</c:v>
                </c:pt>
                <c:pt idx="17725">
                  <c:v>487.1</c:v>
                </c:pt>
                <c:pt idx="17726">
                  <c:v>488.3</c:v>
                </c:pt>
                <c:pt idx="17727">
                  <c:v>484.5</c:v>
                </c:pt>
                <c:pt idx="17728">
                  <c:v>489.1</c:v>
                </c:pt>
                <c:pt idx="17729">
                  <c:v>489.6</c:v>
                </c:pt>
                <c:pt idx="17730">
                  <c:v>495.2</c:v>
                </c:pt>
                <c:pt idx="17731">
                  <c:v>487.3</c:v>
                </c:pt>
                <c:pt idx="17732">
                  <c:v>487.1</c:v>
                </c:pt>
                <c:pt idx="17733">
                  <c:v>494.2</c:v>
                </c:pt>
                <c:pt idx="17734">
                  <c:v>489.3</c:v>
                </c:pt>
                <c:pt idx="17735">
                  <c:v>485.5</c:v>
                </c:pt>
                <c:pt idx="17736">
                  <c:v>480</c:v>
                </c:pt>
                <c:pt idx="17737">
                  <c:v>485.5</c:v>
                </c:pt>
                <c:pt idx="17738">
                  <c:v>486.5</c:v>
                </c:pt>
                <c:pt idx="17739">
                  <c:v>480.7</c:v>
                </c:pt>
                <c:pt idx="17740">
                  <c:v>485.8</c:v>
                </c:pt>
                <c:pt idx="17741">
                  <c:v>488.6</c:v>
                </c:pt>
                <c:pt idx="17742">
                  <c:v>488.3</c:v>
                </c:pt>
                <c:pt idx="17743">
                  <c:v>486.1</c:v>
                </c:pt>
                <c:pt idx="17744">
                  <c:v>480</c:v>
                </c:pt>
                <c:pt idx="17745">
                  <c:v>479.7</c:v>
                </c:pt>
                <c:pt idx="17746">
                  <c:v>471.2</c:v>
                </c:pt>
                <c:pt idx="17747">
                  <c:v>477.2</c:v>
                </c:pt>
                <c:pt idx="17748">
                  <c:v>477.3</c:v>
                </c:pt>
                <c:pt idx="17749">
                  <c:v>472.1</c:v>
                </c:pt>
                <c:pt idx="17750">
                  <c:v>465</c:v>
                </c:pt>
                <c:pt idx="17751">
                  <c:v>447.7</c:v>
                </c:pt>
                <c:pt idx="17752">
                  <c:v>459.9</c:v>
                </c:pt>
                <c:pt idx="17753">
                  <c:v>466.8</c:v>
                </c:pt>
                <c:pt idx="17754">
                  <c:v>466.3</c:v>
                </c:pt>
                <c:pt idx="17755">
                  <c:v>464.9</c:v>
                </c:pt>
                <c:pt idx="17756">
                  <c:v>471.8</c:v>
                </c:pt>
                <c:pt idx="17757">
                  <c:v>459.1</c:v>
                </c:pt>
                <c:pt idx="17758">
                  <c:v>458.9</c:v>
                </c:pt>
                <c:pt idx="17759">
                  <c:v>457.6</c:v>
                </c:pt>
                <c:pt idx="17760">
                  <c:v>451.1</c:v>
                </c:pt>
                <c:pt idx="17761">
                  <c:v>456.2</c:v>
                </c:pt>
                <c:pt idx="17762">
                  <c:v>458.2</c:v>
                </c:pt>
                <c:pt idx="17763">
                  <c:v>458.5</c:v>
                </c:pt>
                <c:pt idx="17764">
                  <c:v>457</c:v>
                </c:pt>
                <c:pt idx="17765">
                  <c:v>459.5</c:v>
                </c:pt>
                <c:pt idx="17766">
                  <c:v>448.2</c:v>
                </c:pt>
                <c:pt idx="17767">
                  <c:v>455.6</c:v>
                </c:pt>
                <c:pt idx="17768">
                  <c:v>453.9</c:v>
                </c:pt>
                <c:pt idx="17769">
                  <c:v>458.6</c:v>
                </c:pt>
                <c:pt idx="17770">
                  <c:v>455.6</c:v>
                </c:pt>
                <c:pt idx="17771">
                  <c:v>457.4</c:v>
                </c:pt>
                <c:pt idx="17772">
                  <c:v>453.2</c:v>
                </c:pt>
                <c:pt idx="17773">
                  <c:v>454.2</c:v>
                </c:pt>
                <c:pt idx="17774">
                  <c:v>454.7</c:v>
                </c:pt>
                <c:pt idx="17775">
                  <c:v>456.8</c:v>
                </c:pt>
                <c:pt idx="17776">
                  <c:v>452.1</c:v>
                </c:pt>
                <c:pt idx="17777">
                  <c:v>449.8</c:v>
                </c:pt>
                <c:pt idx="17778">
                  <c:v>441.9</c:v>
                </c:pt>
                <c:pt idx="17779">
                  <c:v>456.4</c:v>
                </c:pt>
                <c:pt idx="17780">
                  <c:v>453.6</c:v>
                </c:pt>
                <c:pt idx="17781">
                  <c:v>455</c:v>
                </c:pt>
                <c:pt idx="17782">
                  <c:v>440.7</c:v>
                </c:pt>
                <c:pt idx="17783">
                  <c:v>442.3</c:v>
                </c:pt>
                <c:pt idx="17784">
                  <c:v>449.4</c:v>
                </c:pt>
                <c:pt idx="17785">
                  <c:v>455.5</c:v>
                </c:pt>
                <c:pt idx="17786">
                  <c:v>438.4</c:v>
                </c:pt>
                <c:pt idx="17787">
                  <c:v>433.2</c:v>
                </c:pt>
                <c:pt idx="17788">
                  <c:v>443.5</c:v>
                </c:pt>
                <c:pt idx="17789">
                  <c:v>456.5</c:v>
                </c:pt>
                <c:pt idx="17790">
                  <c:v>447.5</c:v>
                </c:pt>
                <c:pt idx="17791">
                  <c:v>456.8</c:v>
                </c:pt>
                <c:pt idx="17792">
                  <c:v>457.5</c:v>
                </c:pt>
                <c:pt idx="17793">
                  <c:v>455.7</c:v>
                </c:pt>
                <c:pt idx="17794">
                  <c:v>454.8</c:v>
                </c:pt>
                <c:pt idx="17795">
                  <c:v>454.8</c:v>
                </c:pt>
                <c:pt idx="17796">
                  <c:v>444.9</c:v>
                </c:pt>
                <c:pt idx="17797">
                  <c:v>457.1</c:v>
                </c:pt>
                <c:pt idx="17798">
                  <c:v>457</c:v>
                </c:pt>
                <c:pt idx="17799">
                  <c:v>456</c:v>
                </c:pt>
                <c:pt idx="17800">
                  <c:v>452.9</c:v>
                </c:pt>
                <c:pt idx="17801">
                  <c:v>455.9</c:v>
                </c:pt>
                <c:pt idx="17802">
                  <c:v>470.6</c:v>
                </c:pt>
                <c:pt idx="17803">
                  <c:v>469.8</c:v>
                </c:pt>
                <c:pt idx="17804">
                  <c:v>470.8</c:v>
                </c:pt>
                <c:pt idx="17805">
                  <c:v>455.9</c:v>
                </c:pt>
                <c:pt idx="17806">
                  <c:v>468.1</c:v>
                </c:pt>
                <c:pt idx="17807">
                  <c:v>467.6</c:v>
                </c:pt>
                <c:pt idx="17808">
                  <c:v>464.8</c:v>
                </c:pt>
                <c:pt idx="17809">
                  <c:v>457.6</c:v>
                </c:pt>
                <c:pt idx="17810">
                  <c:v>461.7</c:v>
                </c:pt>
                <c:pt idx="17811">
                  <c:v>459</c:v>
                </c:pt>
                <c:pt idx="17812">
                  <c:v>461.1</c:v>
                </c:pt>
                <c:pt idx="17813">
                  <c:v>463.8</c:v>
                </c:pt>
                <c:pt idx="17814">
                  <c:v>463.1</c:v>
                </c:pt>
                <c:pt idx="17815">
                  <c:v>453.1</c:v>
                </c:pt>
                <c:pt idx="17816">
                  <c:v>461.5</c:v>
                </c:pt>
                <c:pt idx="17817">
                  <c:v>460</c:v>
                </c:pt>
                <c:pt idx="17818">
                  <c:v>455.6</c:v>
                </c:pt>
                <c:pt idx="17819">
                  <c:v>461.9</c:v>
                </c:pt>
                <c:pt idx="17820">
                  <c:v>447.7</c:v>
                </c:pt>
                <c:pt idx="17821">
                  <c:v>457.3</c:v>
                </c:pt>
                <c:pt idx="17822">
                  <c:v>458.9</c:v>
                </c:pt>
                <c:pt idx="17823">
                  <c:v>459.3</c:v>
                </c:pt>
                <c:pt idx="17824">
                  <c:v>448.6</c:v>
                </c:pt>
                <c:pt idx="17825">
                  <c:v>450.4</c:v>
                </c:pt>
                <c:pt idx="17826">
                  <c:v>442.2</c:v>
                </c:pt>
                <c:pt idx="17827">
                  <c:v>459.5</c:v>
                </c:pt>
                <c:pt idx="17828">
                  <c:v>461.4</c:v>
                </c:pt>
                <c:pt idx="17829">
                  <c:v>457.7</c:v>
                </c:pt>
                <c:pt idx="17830">
                  <c:v>456.9</c:v>
                </c:pt>
                <c:pt idx="17831">
                  <c:v>463.1</c:v>
                </c:pt>
                <c:pt idx="17832">
                  <c:v>467.8</c:v>
                </c:pt>
                <c:pt idx="17833">
                  <c:v>471.4</c:v>
                </c:pt>
                <c:pt idx="17834">
                  <c:v>470.3</c:v>
                </c:pt>
                <c:pt idx="17835">
                  <c:v>468.3</c:v>
                </c:pt>
                <c:pt idx="17836">
                  <c:v>463.8</c:v>
                </c:pt>
                <c:pt idx="17837">
                  <c:v>456.8</c:v>
                </c:pt>
                <c:pt idx="17838">
                  <c:v>455.6</c:v>
                </c:pt>
                <c:pt idx="17839">
                  <c:v>450</c:v>
                </c:pt>
                <c:pt idx="17840">
                  <c:v>440.8</c:v>
                </c:pt>
                <c:pt idx="17841">
                  <c:v>441</c:v>
                </c:pt>
                <c:pt idx="17842">
                  <c:v>443.2</c:v>
                </c:pt>
                <c:pt idx="17843">
                  <c:v>442</c:v>
                </c:pt>
                <c:pt idx="17844">
                  <c:v>446.3</c:v>
                </c:pt>
                <c:pt idx="17845">
                  <c:v>451</c:v>
                </c:pt>
                <c:pt idx="17846">
                  <c:v>449.8</c:v>
                </c:pt>
                <c:pt idx="17847">
                  <c:v>450.1</c:v>
                </c:pt>
                <c:pt idx="17848">
                  <c:v>453.4</c:v>
                </c:pt>
                <c:pt idx="17849">
                  <c:v>454.3</c:v>
                </c:pt>
                <c:pt idx="17850">
                  <c:v>451.2</c:v>
                </c:pt>
                <c:pt idx="17851">
                  <c:v>457.2</c:v>
                </c:pt>
                <c:pt idx="17852">
                  <c:v>454.8</c:v>
                </c:pt>
                <c:pt idx="17853">
                  <c:v>443.7</c:v>
                </c:pt>
                <c:pt idx="17854">
                  <c:v>454.2</c:v>
                </c:pt>
                <c:pt idx="17855">
                  <c:v>457.7</c:v>
                </c:pt>
                <c:pt idx="17856">
                  <c:v>454.1</c:v>
                </c:pt>
                <c:pt idx="17857">
                  <c:v>454.5</c:v>
                </c:pt>
                <c:pt idx="17858">
                  <c:v>451.3</c:v>
                </c:pt>
                <c:pt idx="17859">
                  <c:v>443</c:v>
                </c:pt>
                <c:pt idx="17860">
                  <c:v>457.6</c:v>
                </c:pt>
                <c:pt idx="17861">
                  <c:v>453.6</c:v>
                </c:pt>
                <c:pt idx="17862">
                  <c:v>442.9</c:v>
                </c:pt>
                <c:pt idx="17863">
                  <c:v>459.2</c:v>
                </c:pt>
                <c:pt idx="17864">
                  <c:v>472.9</c:v>
                </c:pt>
                <c:pt idx="17865">
                  <c:v>485.7</c:v>
                </c:pt>
                <c:pt idx="17866">
                  <c:v>493.7</c:v>
                </c:pt>
                <c:pt idx="17867">
                  <c:v>500.9</c:v>
                </c:pt>
                <c:pt idx="17868">
                  <c:v>485</c:v>
                </c:pt>
                <c:pt idx="17869">
                  <c:v>503.7</c:v>
                </c:pt>
                <c:pt idx="17870">
                  <c:v>506</c:v>
                </c:pt>
                <c:pt idx="17871">
                  <c:v>509.1</c:v>
                </c:pt>
                <c:pt idx="17872">
                  <c:v>499.2</c:v>
                </c:pt>
                <c:pt idx="17873">
                  <c:v>489.2</c:v>
                </c:pt>
                <c:pt idx="17874">
                  <c:v>500.1</c:v>
                </c:pt>
                <c:pt idx="17875">
                  <c:v>498</c:v>
                </c:pt>
                <c:pt idx="17876">
                  <c:v>486.7</c:v>
                </c:pt>
                <c:pt idx="17877">
                  <c:v>480.4</c:v>
                </c:pt>
                <c:pt idx="17878">
                  <c:v>479.2</c:v>
                </c:pt>
                <c:pt idx="17879">
                  <c:v>471.6</c:v>
                </c:pt>
                <c:pt idx="17880">
                  <c:v>458.8</c:v>
                </c:pt>
                <c:pt idx="17881">
                  <c:v>470.5</c:v>
                </c:pt>
                <c:pt idx="17882">
                  <c:v>469.8</c:v>
                </c:pt>
                <c:pt idx="17883">
                  <c:v>454.6</c:v>
                </c:pt>
                <c:pt idx="17884">
                  <c:v>466.8</c:v>
                </c:pt>
                <c:pt idx="17885">
                  <c:v>467.1</c:v>
                </c:pt>
                <c:pt idx="17886">
                  <c:v>466.8</c:v>
                </c:pt>
                <c:pt idx="17887">
                  <c:v>459.3</c:v>
                </c:pt>
                <c:pt idx="17888">
                  <c:v>461.4</c:v>
                </c:pt>
                <c:pt idx="17889">
                  <c:v>462.9</c:v>
                </c:pt>
                <c:pt idx="17890">
                  <c:v>466.2</c:v>
                </c:pt>
                <c:pt idx="17891">
                  <c:v>457.6</c:v>
                </c:pt>
                <c:pt idx="17892">
                  <c:v>466.7</c:v>
                </c:pt>
                <c:pt idx="17893">
                  <c:v>467.2</c:v>
                </c:pt>
                <c:pt idx="17894">
                  <c:v>467.3</c:v>
                </c:pt>
                <c:pt idx="17895">
                  <c:v>450.6</c:v>
                </c:pt>
                <c:pt idx="17896">
                  <c:v>450.7</c:v>
                </c:pt>
                <c:pt idx="17897">
                  <c:v>463.2</c:v>
                </c:pt>
                <c:pt idx="17898">
                  <c:v>460.2</c:v>
                </c:pt>
                <c:pt idx="17899">
                  <c:v>467.6</c:v>
                </c:pt>
                <c:pt idx="17900">
                  <c:v>453.7</c:v>
                </c:pt>
                <c:pt idx="17901">
                  <c:v>461.5</c:v>
                </c:pt>
                <c:pt idx="17902">
                  <c:v>461.7</c:v>
                </c:pt>
                <c:pt idx="17903">
                  <c:v>466.8</c:v>
                </c:pt>
                <c:pt idx="17904">
                  <c:v>465.6</c:v>
                </c:pt>
                <c:pt idx="17905">
                  <c:v>465.4</c:v>
                </c:pt>
                <c:pt idx="17906">
                  <c:v>463.7</c:v>
                </c:pt>
                <c:pt idx="17907">
                  <c:v>465.7</c:v>
                </c:pt>
                <c:pt idx="17908">
                  <c:v>469.8</c:v>
                </c:pt>
                <c:pt idx="17909">
                  <c:v>481.8</c:v>
                </c:pt>
                <c:pt idx="17910">
                  <c:v>479.1</c:v>
                </c:pt>
                <c:pt idx="17911">
                  <c:v>503</c:v>
                </c:pt>
                <c:pt idx="17912">
                  <c:v>504.9</c:v>
                </c:pt>
                <c:pt idx="17913">
                  <c:v>512</c:v>
                </c:pt>
                <c:pt idx="17914">
                  <c:v>513.20000000000005</c:v>
                </c:pt>
                <c:pt idx="17915">
                  <c:v>498.1</c:v>
                </c:pt>
                <c:pt idx="17916">
                  <c:v>513.70000000000005</c:v>
                </c:pt>
                <c:pt idx="17917">
                  <c:v>501.8</c:v>
                </c:pt>
                <c:pt idx="17918">
                  <c:v>490.5</c:v>
                </c:pt>
                <c:pt idx="17919">
                  <c:v>494.6</c:v>
                </c:pt>
                <c:pt idx="17920">
                  <c:v>503.2</c:v>
                </c:pt>
                <c:pt idx="17921">
                  <c:v>509</c:v>
                </c:pt>
                <c:pt idx="17922">
                  <c:v>487.5</c:v>
                </c:pt>
                <c:pt idx="17923">
                  <c:v>498.1</c:v>
                </c:pt>
                <c:pt idx="17924">
                  <c:v>502.3</c:v>
                </c:pt>
                <c:pt idx="17925">
                  <c:v>482.9</c:v>
                </c:pt>
                <c:pt idx="17926">
                  <c:v>500.1</c:v>
                </c:pt>
                <c:pt idx="17927">
                  <c:v>495</c:v>
                </c:pt>
                <c:pt idx="17928">
                  <c:v>489.2</c:v>
                </c:pt>
                <c:pt idx="17929">
                  <c:v>499.5</c:v>
                </c:pt>
                <c:pt idx="17930">
                  <c:v>492.1</c:v>
                </c:pt>
                <c:pt idx="17931">
                  <c:v>495.2</c:v>
                </c:pt>
                <c:pt idx="17932">
                  <c:v>495</c:v>
                </c:pt>
                <c:pt idx="17933">
                  <c:v>488.2</c:v>
                </c:pt>
                <c:pt idx="17934">
                  <c:v>480</c:v>
                </c:pt>
                <c:pt idx="17935">
                  <c:v>489.3</c:v>
                </c:pt>
                <c:pt idx="17936">
                  <c:v>485</c:v>
                </c:pt>
                <c:pt idx="17937">
                  <c:v>477.1</c:v>
                </c:pt>
                <c:pt idx="17938">
                  <c:v>482.7</c:v>
                </c:pt>
                <c:pt idx="17939">
                  <c:v>487.7</c:v>
                </c:pt>
                <c:pt idx="17940">
                  <c:v>485.4</c:v>
                </c:pt>
                <c:pt idx="17941">
                  <c:v>470.5</c:v>
                </c:pt>
                <c:pt idx="17942">
                  <c:v>478.3</c:v>
                </c:pt>
                <c:pt idx="17943">
                  <c:v>482.4</c:v>
                </c:pt>
                <c:pt idx="17944">
                  <c:v>477.6</c:v>
                </c:pt>
                <c:pt idx="17945">
                  <c:v>484.4</c:v>
                </c:pt>
                <c:pt idx="17946">
                  <c:v>489.3</c:v>
                </c:pt>
                <c:pt idx="17947">
                  <c:v>484.5</c:v>
                </c:pt>
                <c:pt idx="17948">
                  <c:v>478.2</c:v>
                </c:pt>
                <c:pt idx="17949">
                  <c:v>478.3</c:v>
                </c:pt>
                <c:pt idx="17950">
                  <c:v>468.6</c:v>
                </c:pt>
                <c:pt idx="17951">
                  <c:v>465.8</c:v>
                </c:pt>
                <c:pt idx="17952">
                  <c:v>464.5</c:v>
                </c:pt>
                <c:pt idx="17953">
                  <c:v>458.5</c:v>
                </c:pt>
                <c:pt idx="17954">
                  <c:v>444.7</c:v>
                </c:pt>
                <c:pt idx="17955">
                  <c:v>463.4</c:v>
                </c:pt>
                <c:pt idx="17956">
                  <c:v>456.9</c:v>
                </c:pt>
                <c:pt idx="17957">
                  <c:v>451.3</c:v>
                </c:pt>
                <c:pt idx="17958">
                  <c:v>465.7</c:v>
                </c:pt>
                <c:pt idx="17959">
                  <c:v>465.4</c:v>
                </c:pt>
                <c:pt idx="17960">
                  <c:v>470.9</c:v>
                </c:pt>
                <c:pt idx="17961">
                  <c:v>492.3</c:v>
                </c:pt>
                <c:pt idx="17962">
                  <c:v>489.9</c:v>
                </c:pt>
                <c:pt idx="17963">
                  <c:v>487.1</c:v>
                </c:pt>
                <c:pt idx="17964">
                  <c:v>498.8</c:v>
                </c:pt>
                <c:pt idx="17965">
                  <c:v>482</c:v>
                </c:pt>
                <c:pt idx="17966">
                  <c:v>495.1</c:v>
                </c:pt>
                <c:pt idx="17967">
                  <c:v>497.5</c:v>
                </c:pt>
                <c:pt idx="17968">
                  <c:v>502.1</c:v>
                </c:pt>
                <c:pt idx="17969">
                  <c:v>502.1</c:v>
                </c:pt>
                <c:pt idx="17970">
                  <c:v>487.2</c:v>
                </c:pt>
                <c:pt idx="17971">
                  <c:v>500.6</c:v>
                </c:pt>
                <c:pt idx="17972">
                  <c:v>481.5</c:v>
                </c:pt>
                <c:pt idx="17973">
                  <c:v>490.8</c:v>
                </c:pt>
                <c:pt idx="17974">
                  <c:v>496.6</c:v>
                </c:pt>
                <c:pt idx="17975">
                  <c:v>492.8</c:v>
                </c:pt>
                <c:pt idx="17976">
                  <c:v>494.5</c:v>
                </c:pt>
                <c:pt idx="17977">
                  <c:v>500.2</c:v>
                </c:pt>
                <c:pt idx="17978">
                  <c:v>503.1</c:v>
                </c:pt>
                <c:pt idx="17979">
                  <c:v>508.8</c:v>
                </c:pt>
                <c:pt idx="17980">
                  <c:v>505.3</c:v>
                </c:pt>
                <c:pt idx="17981">
                  <c:v>505.6</c:v>
                </c:pt>
                <c:pt idx="17982">
                  <c:v>486.1</c:v>
                </c:pt>
                <c:pt idx="17983">
                  <c:v>497.4</c:v>
                </c:pt>
                <c:pt idx="17984">
                  <c:v>494.1</c:v>
                </c:pt>
                <c:pt idx="17985">
                  <c:v>477.1</c:v>
                </c:pt>
                <c:pt idx="17986">
                  <c:v>485.8</c:v>
                </c:pt>
                <c:pt idx="17987">
                  <c:v>487.1</c:v>
                </c:pt>
                <c:pt idx="17988">
                  <c:v>488.9</c:v>
                </c:pt>
                <c:pt idx="17989">
                  <c:v>488.2</c:v>
                </c:pt>
                <c:pt idx="17990">
                  <c:v>494.5</c:v>
                </c:pt>
                <c:pt idx="17991">
                  <c:v>474</c:v>
                </c:pt>
                <c:pt idx="17992">
                  <c:v>504.1</c:v>
                </c:pt>
                <c:pt idx="17993">
                  <c:v>506.3</c:v>
                </c:pt>
                <c:pt idx="17994">
                  <c:v>506.7</c:v>
                </c:pt>
                <c:pt idx="17995">
                  <c:v>500.1</c:v>
                </c:pt>
                <c:pt idx="17996">
                  <c:v>506.7</c:v>
                </c:pt>
                <c:pt idx="17997">
                  <c:v>492.6</c:v>
                </c:pt>
                <c:pt idx="17998">
                  <c:v>510.6</c:v>
                </c:pt>
                <c:pt idx="17999">
                  <c:v>511.5</c:v>
                </c:pt>
                <c:pt idx="18000">
                  <c:v>497.5</c:v>
                </c:pt>
                <c:pt idx="18001">
                  <c:v>504.5</c:v>
                </c:pt>
                <c:pt idx="18002">
                  <c:v>508.1</c:v>
                </c:pt>
                <c:pt idx="18003">
                  <c:v>487.9</c:v>
                </c:pt>
                <c:pt idx="18004">
                  <c:v>489.6</c:v>
                </c:pt>
                <c:pt idx="18005">
                  <c:v>506</c:v>
                </c:pt>
                <c:pt idx="18006">
                  <c:v>499.6</c:v>
                </c:pt>
                <c:pt idx="18007">
                  <c:v>497.1</c:v>
                </c:pt>
                <c:pt idx="18008">
                  <c:v>504.8</c:v>
                </c:pt>
                <c:pt idx="18009">
                  <c:v>502.1</c:v>
                </c:pt>
                <c:pt idx="18010">
                  <c:v>494.3</c:v>
                </c:pt>
                <c:pt idx="18011">
                  <c:v>499.7</c:v>
                </c:pt>
                <c:pt idx="18012">
                  <c:v>486.8</c:v>
                </c:pt>
                <c:pt idx="18013">
                  <c:v>505.5</c:v>
                </c:pt>
                <c:pt idx="18014">
                  <c:v>501.7</c:v>
                </c:pt>
                <c:pt idx="18015">
                  <c:v>492.9</c:v>
                </c:pt>
                <c:pt idx="18016">
                  <c:v>502.3</c:v>
                </c:pt>
                <c:pt idx="18017">
                  <c:v>504.1</c:v>
                </c:pt>
                <c:pt idx="18018">
                  <c:v>495.4</c:v>
                </c:pt>
                <c:pt idx="18019">
                  <c:v>492.8</c:v>
                </c:pt>
                <c:pt idx="18020">
                  <c:v>495.1</c:v>
                </c:pt>
                <c:pt idx="18021">
                  <c:v>492</c:v>
                </c:pt>
                <c:pt idx="18022">
                  <c:v>485.1</c:v>
                </c:pt>
                <c:pt idx="18023">
                  <c:v>492.8</c:v>
                </c:pt>
                <c:pt idx="18024">
                  <c:v>478.7</c:v>
                </c:pt>
                <c:pt idx="18025">
                  <c:v>485.8</c:v>
                </c:pt>
                <c:pt idx="18026">
                  <c:v>479.1</c:v>
                </c:pt>
                <c:pt idx="18027">
                  <c:v>491</c:v>
                </c:pt>
                <c:pt idx="18028">
                  <c:v>471.3</c:v>
                </c:pt>
                <c:pt idx="18029">
                  <c:v>463.7</c:v>
                </c:pt>
                <c:pt idx="18030">
                  <c:v>486.1</c:v>
                </c:pt>
                <c:pt idx="18031">
                  <c:v>486.4</c:v>
                </c:pt>
                <c:pt idx="18032">
                  <c:v>477.7</c:v>
                </c:pt>
                <c:pt idx="18033">
                  <c:v>486.9</c:v>
                </c:pt>
                <c:pt idx="18034">
                  <c:v>494.6</c:v>
                </c:pt>
                <c:pt idx="18035">
                  <c:v>494.5</c:v>
                </c:pt>
                <c:pt idx="18036">
                  <c:v>475.5</c:v>
                </c:pt>
                <c:pt idx="18037">
                  <c:v>487.7</c:v>
                </c:pt>
                <c:pt idx="18038">
                  <c:v>488.3</c:v>
                </c:pt>
                <c:pt idx="18039">
                  <c:v>467.1</c:v>
                </c:pt>
                <c:pt idx="18040">
                  <c:v>479.5</c:v>
                </c:pt>
                <c:pt idx="18041">
                  <c:v>481</c:v>
                </c:pt>
                <c:pt idx="18042">
                  <c:v>486.9</c:v>
                </c:pt>
                <c:pt idx="18043">
                  <c:v>481.6</c:v>
                </c:pt>
                <c:pt idx="18044">
                  <c:v>488.5</c:v>
                </c:pt>
                <c:pt idx="18045">
                  <c:v>488</c:v>
                </c:pt>
                <c:pt idx="18046">
                  <c:v>482</c:v>
                </c:pt>
                <c:pt idx="18047">
                  <c:v>483.6</c:v>
                </c:pt>
                <c:pt idx="18048">
                  <c:v>484.8</c:v>
                </c:pt>
                <c:pt idx="18049">
                  <c:v>489.1</c:v>
                </c:pt>
                <c:pt idx="18050">
                  <c:v>490.3</c:v>
                </c:pt>
                <c:pt idx="18051">
                  <c:v>489.7</c:v>
                </c:pt>
                <c:pt idx="18052">
                  <c:v>481.8</c:v>
                </c:pt>
                <c:pt idx="18053">
                  <c:v>485.3</c:v>
                </c:pt>
                <c:pt idx="18054">
                  <c:v>481.5</c:v>
                </c:pt>
                <c:pt idx="18055">
                  <c:v>484.6</c:v>
                </c:pt>
                <c:pt idx="18056">
                  <c:v>474.7</c:v>
                </c:pt>
                <c:pt idx="18057">
                  <c:v>486.1</c:v>
                </c:pt>
                <c:pt idx="18058">
                  <c:v>474.2</c:v>
                </c:pt>
                <c:pt idx="18059">
                  <c:v>466.5</c:v>
                </c:pt>
                <c:pt idx="18060">
                  <c:v>486.5</c:v>
                </c:pt>
                <c:pt idx="18061">
                  <c:v>488.3</c:v>
                </c:pt>
                <c:pt idx="18062">
                  <c:v>483.9</c:v>
                </c:pt>
                <c:pt idx="18063">
                  <c:v>481.3</c:v>
                </c:pt>
                <c:pt idx="18064">
                  <c:v>473.5</c:v>
                </c:pt>
                <c:pt idx="18065">
                  <c:v>472.7</c:v>
                </c:pt>
                <c:pt idx="18066">
                  <c:v>471.8</c:v>
                </c:pt>
                <c:pt idx="18067">
                  <c:v>474.5</c:v>
                </c:pt>
                <c:pt idx="18068">
                  <c:v>473.8</c:v>
                </c:pt>
                <c:pt idx="18069">
                  <c:v>468.3</c:v>
                </c:pt>
                <c:pt idx="18070">
                  <c:v>460.1</c:v>
                </c:pt>
                <c:pt idx="18071">
                  <c:v>463.5</c:v>
                </c:pt>
                <c:pt idx="18072">
                  <c:v>456.9</c:v>
                </c:pt>
                <c:pt idx="18073">
                  <c:v>458.3</c:v>
                </c:pt>
                <c:pt idx="18074">
                  <c:v>457.7</c:v>
                </c:pt>
                <c:pt idx="18075">
                  <c:v>438.7</c:v>
                </c:pt>
                <c:pt idx="18076">
                  <c:v>456.1</c:v>
                </c:pt>
                <c:pt idx="18077">
                  <c:v>465.9</c:v>
                </c:pt>
                <c:pt idx="18078">
                  <c:v>472</c:v>
                </c:pt>
                <c:pt idx="18079">
                  <c:v>463.8</c:v>
                </c:pt>
                <c:pt idx="18080">
                  <c:v>463.4</c:v>
                </c:pt>
                <c:pt idx="18081">
                  <c:v>451</c:v>
                </c:pt>
                <c:pt idx="18082">
                  <c:v>445</c:v>
                </c:pt>
                <c:pt idx="18083">
                  <c:v>451.6</c:v>
                </c:pt>
                <c:pt idx="18084">
                  <c:v>461.9</c:v>
                </c:pt>
                <c:pt idx="18085">
                  <c:v>475.2</c:v>
                </c:pt>
                <c:pt idx="18086">
                  <c:v>493</c:v>
                </c:pt>
                <c:pt idx="18087">
                  <c:v>497.7</c:v>
                </c:pt>
                <c:pt idx="18088">
                  <c:v>498.9</c:v>
                </c:pt>
                <c:pt idx="18089">
                  <c:v>510.7</c:v>
                </c:pt>
                <c:pt idx="18090">
                  <c:v>514</c:v>
                </c:pt>
                <c:pt idx="18091">
                  <c:v>509.3</c:v>
                </c:pt>
                <c:pt idx="18092">
                  <c:v>512.79999999999995</c:v>
                </c:pt>
                <c:pt idx="18093">
                  <c:v>504.5</c:v>
                </c:pt>
                <c:pt idx="18094">
                  <c:v>512.4</c:v>
                </c:pt>
                <c:pt idx="18095">
                  <c:v>500.6</c:v>
                </c:pt>
                <c:pt idx="18096">
                  <c:v>526.4</c:v>
                </c:pt>
                <c:pt idx="18097">
                  <c:v>521.5</c:v>
                </c:pt>
                <c:pt idx="18098">
                  <c:v>522.29999999999995</c:v>
                </c:pt>
                <c:pt idx="18099">
                  <c:v>524.4</c:v>
                </c:pt>
                <c:pt idx="18100">
                  <c:v>511.1</c:v>
                </c:pt>
                <c:pt idx="18101">
                  <c:v>519.20000000000005</c:v>
                </c:pt>
                <c:pt idx="18102">
                  <c:v>520.70000000000005</c:v>
                </c:pt>
                <c:pt idx="18103">
                  <c:v>508.5</c:v>
                </c:pt>
                <c:pt idx="18104">
                  <c:v>520.1</c:v>
                </c:pt>
                <c:pt idx="18105">
                  <c:v>512.70000000000005</c:v>
                </c:pt>
                <c:pt idx="18106">
                  <c:v>504</c:v>
                </c:pt>
                <c:pt idx="18107">
                  <c:v>505.2</c:v>
                </c:pt>
                <c:pt idx="18108">
                  <c:v>497.5</c:v>
                </c:pt>
                <c:pt idx="18109">
                  <c:v>513.20000000000005</c:v>
                </c:pt>
                <c:pt idx="18110">
                  <c:v>509.1</c:v>
                </c:pt>
                <c:pt idx="18111">
                  <c:v>513.4</c:v>
                </c:pt>
                <c:pt idx="18112">
                  <c:v>510.7</c:v>
                </c:pt>
                <c:pt idx="18113">
                  <c:v>503.5</c:v>
                </c:pt>
                <c:pt idx="18114">
                  <c:v>512.6</c:v>
                </c:pt>
                <c:pt idx="18115">
                  <c:v>503.1</c:v>
                </c:pt>
                <c:pt idx="18116">
                  <c:v>497.2</c:v>
                </c:pt>
                <c:pt idx="18117">
                  <c:v>489.6</c:v>
                </c:pt>
                <c:pt idx="18118">
                  <c:v>478</c:v>
                </c:pt>
                <c:pt idx="18119">
                  <c:v>476</c:v>
                </c:pt>
                <c:pt idx="18120">
                  <c:v>485.8</c:v>
                </c:pt>
                <c:pt idx="18121">
                  <c:v>501.4</c:v>
                </c:pt>
                <c:pt idx="18122">
                  <c:v>498.3</c:v>
                </c:pt>
                <c:pt idx="18123">
                  <c:v>519</c:v>
                </c:pt>
                <c:pt idx="18124">
                  <c:v>522.29999999999995</c:v>
                </c:pt>
                <c:pt idx="18125">
                  <c:v>525.79999999999995</c:v>
                </c:pt>
                <c:pt idx="18126">
                  <c:v>516.29999999999995</c:v>
                </c:pt>
                <c:pt idx="18127">
                  <c:v>521.9</c:v>
                </c:pt>
                <c:pt idx="18128">
                  <c:v>520.4</c:v>
                </c:pt>
                <c:pt idx="18129">
                  <c:v>514.6</c:v>
                </c:pt>
                <c:pt idx="18130">
                  <c:v>508</c:v>
                </c:pt>
                <c:pt idx="18131">
                  <c:v>486.9</c:v>
                </c:pt>
                <c:pt idx="18132">
                  <c:v>501.7</c:v>
                </c:pt>
                <c:pt idx="18133">
                  <c:v>489.8</c:v>
                </c:pt>
                <c:pt idx="18134">
                  <c:v>497.2</c:v>
                </c:pt>
                <c:pt idx="18135">
                  <c:v>512.5</c:v>
                </c:pt>
                <c:pt idx="18136">
                  <c:v>510.3</c:v>
                </c:pt>
                <c:pt idx="18137">
                  <c:v>519.4</c:v>
                </c:pt>
                <c:pt idx="18138">
                  <c:v>504.8</c:v>
                </c:pt>
                <c:pt idx="18139">
                  <c:v>512.6</c:v>
                </c:pt>
                <c:pt idx="18140">
                  <c:v>506.2</c:v>
                </c:pt>
                <c:pt idx="18141">
                  <c:v>506.5</c:v>
                </c:pt>
                <c:pt idx="18142">
                  <c:v>500</c:v>
                </c:pt>
                <c:pt idx="18143">
                  <c:v>501.9</c:v>
                </c:pt>
                <c:pt idx="18144">
                  <c:v>478.1</c:v>
                </c:pt>
                <c:pt idx="18145">
                  <c:v>487.5</c:v>
                </c:pt>
                <c:pt idx="18146">
                  <c:v>487.8</c:v>
                </c:pt>
                <c:pt idx="18147">
                  <c:v>479.4</c:v>
                </c:pt>
                <c:pt idx="18148">
                  <c:v>489.5</c:v>
                </c:pt>
                <c:pt idx="18149">
                  <c:v>497.8</c:v>
                </c:pt>
                <c:pt idx="18150">
                  <c:v>505</c:v>
                </c:pt>
                <c:pt idx="18151">
                  <c:v>505.7</c:v>
                </c:pt>
                <c:pt idx="18152">
                  <c:v>491.3</c:v>
                </c:pt>
                <c:pt idx="18153">
                  <c:v>500.1</c:v>
                </c:pt>
                <c:pt idx="18154">
                  <c:v>498.4</c:v>
                </c:pt>
                <c:pt idx="18155">
                  <c:v>497.2</c:v>
                </c:pt>
                <c:pt idx="18156">
                  <c:v>500.6</c:v>
                </c:pt>
                <c:pt idx="18157">
                  <c:v>496.1</c:v>
                </c:pt>
                <c:pt idx="18158">
                  <c:v>500.2</c:v>
                </c:pt>
                <c:pt idx="18159">
                  <c:v>495.5</c:v>
                </c:pt>
                <c:pt idx="18160">
                  <c:v>483.5</c:v>
                </c:pt>
                <c:pt idx="18161">
                  <c:v>499.6</c:v>
                </c:pt>
                <c:pt idx="18162">
                  <c:v>501</c:v>
                </c:pt>
                <c:pt idx="18163">
                  <c:v>488.8</c:v>
                </c:pt>
                <c:pt idx="18164">
                  <c:v>489.3</c:v>
                </c:pt>
                <c:pt idx="18165">
                  <c:v>477.9</c:v>
                </c:pt>
                <c:pt idx="18166">
                  <c:v>464</c:v>
                </c:pt>
                <c:pt idx="18167">
                  <c:v>473</c:v>
                </c:pt>
                <c:pt idx="18168">
                  <c:v>473.3</c:v>
                </c:pt>
                <c:pt idx="18169">
                  <c:v>472.6</c:v>
                </c:pt>
                <c:pt idx="18170">
                  <c:v>470.4</c:v>
                </c:pt>
                <c:pt idx="18171">
                  <c:v>475.7</c:v>
                </c:pt>
                <c:pt idx="18172">
                  <c:v>475.3</c:v>
                </c:pt>
                <c:pt idx="18173">
                  <c:v>477.1</c:v>
                </c:pt>
                <c:pt idx="18174">
                  <c:v>479.1</c:v>
                </c:pt>
                <c:pt idx="18175">
                  <c:v>473.3</c:v>
                </c:pt>
                <c:pt idx="18176">
                  <c:v>472.3</c:v>
                </c:pt>
                <c:pt idx="18177">
                  <c:v>477.7</c:v>
                </c:pt>
                <c:pt idx="18178">
                  <c:v>477.6</c:v>
                </c:pt>
                <c:pt idx="18179">
                  <c:v>478.6</c:v>
                </c:pt>
                <c:pt idx="18180">
                  <c:v>473.5</c:v>
                </c:pt>
                <c:pt idx="18181">
                  <c:v>469.1</c:v>
                </c:pt>
                <c:pt idx="18182">
                  <c:v>461.9</c:v>
                </c:pt>
                <c:pt idx="18183">
                  <c:v>479.2</c:v>
                </c:pt>
                <c:pt idx="18184">
                  <c:v>471.2</c:v>
                </c:pt>
                <c:pt idx="18185">
                  <c:v>476.8</c:v>
                </c:pt>
                <c:pt idx="18186">
                  <c:v>475</c:v>
                </c:pt>
                <c:pt idx="18187">
                  <c:v>478.6</c:v>
                </c:pt>
                <c:pt idx="18188">
                  <c:v>478.9</c:v>
                </c:pt>
                <c:pt idx="18189">
                  <c:v>460.1</c:v>
                </c:pt>
                <c:pt idx="18190">
                  <c:v>476.1</c:v>
                </c:pt>
                <c:pt idx="18191">
                  <c:v>479.1</c:v>
                </c:pt>
                <c:pt idx="18192">
                  <c:v>476.8</c:v>
                </c:pt>
                <c:pt idx="18193">
                  <c:v>462</c:v>
                </c:pt>
                <c:pt idx="18194">
                  <c:v>479.1</c:v>
                </c:pt>
                <c:pt idx="18195">
                  <c:v>481.3</c:v>
                </c:pt>
                <c:pt idx="18196">
                  <c:v>479</c:v>
                </c:pt>
                <c:pt idx="18197">
                  <c:v>477</c:v>
                </c:pt>
                <c:pt idx="18198">
                  <c:v>474.3</c:v>
                </c:pt>
                <c:pt idx="18199">
                  <c:v>475.5</c:v>
                </c:pt>
                <c:pt idx="18200">
                  <c:v>482.1</c:v>
                </c:pt>
                <c:pt idx="18201">
                  <c:v>463.4</c:v>
                </c:pt>
                <c:pt idx="18202">
                  <c:v>476.5</c:v>
                </c:pt>
                <c:pt idx="18203">
                  <c:v>481.7</c:v>
                </c:pt>
                <c:pt idx="18204">
                  <c:v>481.5</c:v>
                </c:pt>
                <c:pt idx="18205">
                  <c:v>478.4</c:v>
                </c:pt>
                <c:pt idx="18206">
                  <c:v>467.4</c:v>
                </c:pt>
                <c:pt idx="18207">
                  <c:v>473.5</c:v>
                </c:pt>
                <c:pt idx="18208">
                  <c:v>477.1</c:v>
                </c:pt>
                <c:pt idx="18209">
                  <c:v>479.5</c:v>
                </c:pt>
                <c:pt idx="18210">
                  <c:v>474.5</c:v>
                </c:pt>
                <c:pt idx="18211">
                  <c:v>467.5</c:v>
                </c:pt>
                <c:pt idx="18212">
                  <c:v>473</c:v>
                </c:pt>
                <c:pt idx="18213">
                  <c:v>477.8</c:v>
                </c:pt>
                <c:pt idx="18214">
                  <c:v>480.8</c:v>
                </c:pt>
                <c:pt idx="18215">
                  <c:v>476.3</c:v>
                </c:pt>
                <c:pt idx="18216">
                  <c:v>483.6</c:v>
                </c:pt>
                <c:pt idx="18217">
                  <c:v>506.2</c:v>
                </c:pt>
                <c:pt idx="18218">
                  <c:v>520.1</c:v>
                </c:pt>
                <c:pt idx="18219">
                  <c:v>510.5</c:v>
                </c:pt>
                <c:pt idx="18220">
                  <c:v>515.9</c:v>
                </c:pt>
                <c:pt idx="18221">
                  <c:v>509.3</c:v>
                </c:pt>
                <c:pt idx="18222">
                  <c:v>497.7</c:v>
                </c:pt>
                <c:pt idx="18223">
                  <c:v>485.7</c:v>
                </c:pt>
                <c:pt idx="18224">
                  <c:v>481.8</c:v>
                </c:pt>
                <c:pt idx="18225">
                  <c:v>466.5</c:v>
                </c:pt>
                <c:pt idx="18226">
                  <c:v>477.2</c:v>
                </c:pt>
                <c:pt idx="18227">
                  <c:v>478.4</c:v>
                </c:pt>
                <c:pt idx="18228">
                  <c:v>474.1</c:v>
                </c:pt>
                <c:pt idx="18229">
                  <c:v>465.4</c:v>
                </c:pt>
                <c:pt idx="18230">
                  <c:v>479.5</c:v>
                </c:pt>
                <c:pt idx="18231">
                  <c:v>478.4</c:v>
                </c:pt>
                <c:pt idx="18232">
                  <c:v>480.5</c:v>
                </c:pt>
                <c:pt idx="18233">
                  <c:v>477.5</c:v>
                </c:pt>
                <c:pt idx="18234">
                  <c:v>483.4</c:v>
                </c:pt>
                <c:pt idx="18235">
                  <c:v>483.4</c:v>
                </c:pt>
                <c:pt idx="18236">
                  <c:v>481.9</c:v>
                </c:pt>
                <c:pt idx="18237">
                  <c:v>482.5</c:v>
                </c:pt>
                <c:pt idx="18238">
                  <c:v>478.2</c:v>
                </c:pt>
                <c:pt idx="18239">
                  <c:v>480.8</c:v>
                </c:pt>
                <c:pt idx="18240">
                  <c:v>482.8</c:v>
                </c:pt>
                <c:pt idx="18241">
                  <c:v>481.4</c:v>
                </c:pt>
                <c:pt idx="18242">
                  <c:v>483.6</c:v>
                </c:pt>
                <c:pt idx="18243">
                  <c:v>480.3</c:v>
                </c:pt>
                <c:pt idx="18244">
                  <c:v>480</c:v>
                </c:pt>
                <c:pt idx="18245">
                  <c:v>479.5</c:v>
                </c:pt>
                <c:pt idx="18246">
                  <c:v>481.3</c:v>
                </c:pt>
                <c:pt idx="18247">
                  <c:v>473.5</c:v>
                </c:pt>
                <c:pt idx="18248">
                  <c:v>479</c:v>
                </c:pt>
                <c:pt idx="18249">
                  <c:v>476.8</c:v>
                </c:pt>
                <c:pt idx="18250">
                  <c:v>466</c:v>
                </c:pt>
                <c:pt idx="18251">
                  <c:v>478.3</c:v>
                </c:pt>
                <c:pt idx="18252">
                  <c:v>479.4</c:v>
                </c:pt>
                <c:pt idx="18253">
                  <c:v>480.6</c:v>
                </c:pt>
                <c:pt idx="18254">
                  <c:v>470</c:v>
                </c:pt>
                <c:pt idx="18255">
                  <c:v>481.7</c:v>
                </c:pt>
                <c:pt idx="18256">
                  <c:v>475.7</c:v>
                </c:pt>
                <c:pt idx="18257">
                  <c:v>462.2</c:v>
                </c:pt>
                <c:pt idx="18258">
                  <c:v>479.5</c:v>
                </c:pt>
                <c:pt idx="18259">
                  <c:v>465.6</c:v>
                </c:pt>
                <c:pt idx="18260">
                  <c:v>476.6</c:v>
                </c:pt>
                <c:pt idx="18261">
                  <c:v>478.7</c:v>
                </c:pt>
                <c:pt idx="18262">
                  <c:v>480</c:v>
                </c:pt>
                <c:pt idx="18263">
                  <c:v>479.4</c:v>
                </c:pt>
                <c:pt idx="18264">
                  <c:v>470.9</c:v>
                </c:pt>
                <c:pt idx="18265">
                  <c:v>468.9</c:v>
                </c:pt>
                <c:pt idx="18266">
                  <c:v>473.8</c:v>
                </c:pt>
                <c:pt idx="18267">
                  <c:v>476.6</c:v>
                </c:pt>
                <c:pt idx="18268">
                  <c:v>478.1</c:v>
                </c:pt>
                <c:pt idx="18269">
                  <c:v>477.5</c:v>
                </c:pt>
                <c:pt idx="18270">
                  <c:v>476.7</c:v>
                </c:pt>
                <c:pt idx="18271">
                  <c:v>471.4</c:v>
                </c:pt>
                <c:pt idx="18272">
                  <c:v>475.5</c:v>
                </c:pt>
                <c:pt idx="18273">
                  <c:v>469</c:v>
                </c:pt>
                <c:pt idx="18274">
                  <c:v>475.1</c:v>
                </c:pt>
                <c:pt idx="18275">
                  <c:v>476.7</c:v>
                </c:pt>
                <c:pt idx="18276">
                  <c:v>479.4</c:v>
                </c:pt>
                <c:pt idx="18277">
                  <c:v>476.6</c:v>
                </c:pt>
                <c:pt idx="18278">
                  <c:v>474</c:v>
                </c:pt>
                <c:pt idx="18279">
                  <c:v>477.3</c:v>
                </c:pt>
                <c:pt idx="18280">
                  <c:v>470.1</c:v>
                </c:pt>
                <c:pt idx="18281">
                  <c:v>470.1</c:v>
                </c:pt>
                <c:pt idx="18282">
                  <c:v>472.3</c:v>
                </c:pt>
                <c:pt idx="18283">
                  <c:v>461.4</c:v>
                </c:pt>
                <c:pt idx="18284">
                  <c:v>468.8</c:v>
                </c:pt>
                <c:pt idx="18285">
                  <c:v>478</c:v>
                </c:pt>
                <c:pt idx="18286">
                  <c:v>472.1</c:v>
                </c:pt>
                <c:pt idx="18287">
                  <c:v>469.4</c:v>
                </c:pt>
                <c:pt idx="18288">
                  <c:v>474.5</c:v>
                </c:pt>
                <c:pt idx="18289">
                  <c:v>476.1</c:v>
                </c:pt>
                <c:pt idx="18290">
                  <c:v>477.7</c:v>
                </c:pt>
                <c:pt idx="18291">
                  <c:v>474.3</c:v>
                </c:pt>
                <c:pt idx="18292">
                  <c:v>469.9</c:v>
                </c:pt>
                <c:pt idx="18293">
                  <c:v>461.8</c:v>
                </c:pt>
                <c:pt idx="18294">
                  <c:v>471.2</c:v>
                </c:pt>
                <c:pt idx="18295">
                  <c:v>472.1</c:v>
                </c:pt>
                <c:pt idx="18296">
                  <c:v>472.1</c:v>
                </c:pt>
                <c:pt idx="18297">
                  <c:v>475</c:v>
                </c:pt>
                <c:pt idx="18298">
                  <c:v>462.5</c:v>
                </c:pt>
                <c:pt idx="18299">
                  <c:v>476.9</c:v>
                </c:pt>
                <c:pt idx="18300">
                  <c:v>476.5</c:v>
                </c:pt>
                <c:pt idx="18301">
                  <c:v>476.7</c:v>
                </c:pt>
                <c:pt idx="18302">
                  <c:v>474.8</c:v>
                </c:pt>
                <c:pt idx="18303">
                  <c:v>473.7</c:v>
                </c:pt>
                <c:pt idx="18304">
                  <c:v>478.1</c:v>
                </c:pt>
                <c:pt idx="18305">
                  <c:v>490.6</c:v>
                </c:pt>
                <c:pt idx="18306">
                  <c:v>500.1</c:v>
                </c:pt>
                <c:pt idx="18307">
                  <c:v>497.2</c:v>
                </c:pt>
                <c:pt idx="18308">
                  <c:v>488.4</c:v>
                </c:pt>
                <c:pt idx="18309">
                  <c:v>492.3</c:v>
                </c:pt>
                <c:pt idx="18310">
                  <c:v>486.4</c:v>
                </c:pt>
                <c:pt idx="18311">
                  <c:v>494</c:v>
                </c:pt>
                <c:pt idx="18312">
                  <c:v>495</c:v>
                </c:pt>
                <c:pt idx="18313">
                  <c:v>495.1</c:v>
                </c:pt>
                <c:pt idx="18314">
                  <c:v>499.2</c:v>
                </c:pt>
                <c:pt idx="18315">
                  <c:v>489.1</c:v>
                </c:pt>
                <c:pt idx="18316">
                  <c:v>498.2</c:v>
                </c:pt>
                <c:pt idx="18317">
                  <c:v>498.9</c:v>
                </c:pt>
                <c:pt idx="18318">
                  <c:v>496.1</c:v>
                </c:pt>
                <c:pt idx="18319">
                  <c:v>494</c:v>
                </c:pt>
                <c:pt idx="18320">
                  <c:v>485</c:v>
                </c:pt>
                <c:pt idx="18321">
                  <c:v>488</c:v>
                </c:pt>
                <c:pt idx="18322">
                  <c:v>480.6</c:v>
                </c:pt>
                <c:pt idx="18323">
                  <c:v>473.6</c:v>
                </c:pt>
                <c:pt idx="18324">
                  <c:v>459.6</c:v>
                </c:pt>
                <c:pt idx="18325">
                  <c:v>451.9</c:v>
                </c:pt>
                <c:pt idx="18326">
                  <c:v>455</c:v>
                </c:pt>
                <c:pt idx="18327">
                  <c:v>451.4</c:v>
                </c:pt>
                <c:pt idx="18328">
                  <c:v>456.3</c:v>
                </c:pt>
                <c:pt idx="18329">
                  <c:v>454.3</c:v>
                </c:pt>
                <c:pt idx="18330">
                  <c:v>458.4</c:v>
                </c:pt>
                <c:pt idx="18331">
                  <c:v>456</c:v>
                </c:pt>
                <c:pt idx="18332">
                  <c:v>456.3</c:v>
                </c:pt>
                <c:pt idx="18333">
                  <c:v>461</c:v>
                </c:pt>
                <c:pt idx="18334">
                  <c:v>463.8</c:v>
                </c:pt>
                <c:pt idx="18335">
                  <c:v>463.4</c:v>
                </c:pt>
                <c:pt idx="18336">
                  <c:v>468</c:v>
                </c:pt>
                <c:pt idx="18337">
                  <c:v>479.7</c:v>
                </c:pt>
                <c:pt idx="18338">
                  <c:v>494.7</c:v>
                </c:pt>
                <c:pt idx="18339">
                  <c:v>475.9</c:v>
                </c:pt>
                <c:pt idx="18340">
                  <c:v>489</c:v>
                </c:pt>
                <c:pt idx="18341">
                  <c:v>485.8</c:v>
                </c:pt>
                <c:pt idx="18342">
                  <c:v>470.2</c:v>
                </c:pt>
                <c:pt idx="18343">
                  <c:v>473.6</c:v>
                </c:pt>
                <c:pt idx="18344">
                  <c:v>484.9</c:v>
                </c:pt>
                <c:pt idx="18345">
                  <c:v>481</c:v>
                </c:pt>
                <c:pt idx="18346">
                  <c:v>472.5</c:v>
                </c:pt>
                <c:pt idx="18347">
                  <c:v>487.6</c:v>
                </c:pt>
                <c:pt idx="18348">
                  <c:v>477.7</c:v>
                </c:pt>
                <c:pt idx="18349">
                  <c:v>480.4</c:v>
                </c:pt>
                <c:pt idx="18350">
                  <c:v>473.1</c:v>
                </c:pt>
                <c:pt idx="18351">
                  <c:v>472.8</c:v>
                </c:pt>
                <c:pt idx="18352">
                  <c:v>477.3</c:v>
                </c:pt>
                <c:pt idx="18353">
                  <c:v>475.5</c:v>
                </c:pt>
                <c:pt idx="18354">
                  <c:v>480.9</c:v>
                </c:pt>
                <c:pt idx="18355">
                  <c:v>467.3</c:v>
                </c:pt>
                <c:pt idx="18356">
                  <c:v>477</c:v>
                </c:pt>
                <c:pt idx="18357">
                  <c:v>470.3</c:v>
                </c:pt>
                <c:pt idx="18358">
                  <c:v>467.4</c:v>
                </c:pt>
                <c:pt idx="18359">
                  <c:v>467.1</c:v>
                </c:pt>
                <c:pt idx="18360">
                  <c:v>465.7</c:v>
                </c:pt>
                <c:pt idx="18361">
                  <c:v>464.2</c:v>
                </c:pt>
                <c:pt idx="18362">
                  <c:v>459.2</c:v>
                </c:pt>
                <c:pt idx="18363">
                  <c:v>457.4</c:v>
                </c:pt>
                <c:pt idx="18364">
                  <c:v>461.4</c:v>
                </c:pt>
                <c:pt idx="18365">
                  <c:v>448.7</c:v>
                </c:pt>
                <c:pt idx="18366">
                  <c:v>473.7</c:v>
                </c:pt>
                <c:pt idx="18367">
                  <c:v>474.3</c:v>
                </c:pt>
                <c:pt idx="18368">
                  <c:v>475.4</c:v>
                </c:pt>
                <c:pt idx="18369">
                  <c:v>477.7</c:v>
                </c:pt>
                <c:pt idx="18370">
                  <c:v>469.7</c:v>
                </c:pt>
                <c:pt idx="18371">
                  <c:v>466.2</c:v>
                </c:pt>
                <c:pt idx="18372">
                  <c:v>472.2</c:v>
                </c:pt>
                <c:pt idx="18373">
                  <c:v>471.3</c:v>
                </c:pt>
                <c:pt idx="18374">
                  <c:v>474.3</c:v>
                </c:pt>
                <c:pt idx="18375">
                  <c:v>478.6</c:v>
                </c:pt>
                <c:pt idx="18376">
                  <c:v>468.4</c:v>
                </c:pt>
                <c:pt idx="18377">
                  <c:v>474</c:v>
                </c:pt>
                <c:pt idx="18378">
                  <c:v>458.5</c:v>
                </c:pt>
                <c:pt idx="18379">
                  <c:v>465.5</c:v>
                </c:pt>
                <c:pt idx="18380">
                  <c:v>466.1</c:v>
                </c:pt>
                <c:pt idx="18381">
                  <c:v>479.3</c:v>
                </c:pt>
                <c:pt idx="18382">
                  <c:v>473.8</c:v>
                </c:pt>
                <c:pt idx="18383">
                  <c:v>478.1</c:v>
                </c:pt>
                <c:pt idx="18384">
                  <c:v>466.6</c:v>
                </c:pt>
                <c:pt idx="18385">
                  <c:v>477</c:v>
                </c:pt>
                <c:pt idx="18386">
                  <c:v>474.3</c:v>
                </c:pt>
                <c:pt idx="18387">
                  <c:v>476.3</c:v>
                </c:pt>
                <c:pt idx="18388">
                  <c:v>473.5</c:v>
                </c:pt>
                <c:pt idx="18389">
                  <c:v>473.5</c:v>
                </c:pt>
                <c:pt idx="18390">
                  <c:v>469.6</c:v>
                </c:pt>
                <c:pt idx="18391">
                  <c:v>470</c:v>
                </c:pt>
                <c:pt idx="18392">
                  <c:v>460.4</c:v>
                </c:pt>
                <c:pt idx="18393">
                  <c:v>471.3</c:v>
                </c:pt>
                <c:pt idx="18394">
                  <c:v>461.8</c:v>
                </c:pt>
                <c:pt idx="18395">
                  <c:v>462.8</c:v>
                </c:pt>
                <c:pt idx="18396">
                  <c:v>464</c:v>
                </c:pt>
                <c:pt idx="18397">
                  <c:v>467</c:v>
                </c:pt>
                <c:pt idx="18398">
                  <c:v>468.3</c:v>
                </c:pt>
                <c:pt idx="18399">
                  <c:v>460.7</c:v>
                </c:pt>
                <c:pt idx="18400">
                  <c:v>462.7</c:v>
                </c:pt>
                <c:pt idx="18401">
                  <c:v>459.8</c:v>
                </c:pt>
                <c:pt idx="18402">
                  <c:v>451.1</c:v>
                </c:pt>
                <c:pt idx="18403">
                  <c:v>462.1</c:v>
                </c:pt>
                <c:pt idx="18404">
                  <c:v>463</c:v>
                </c:pt>
                <c:pt idx="18405">
                  <c:v>468.5</c:v>
                </c:pt>
                <c:pt idx="18406">
                  <c:v>464.2</c:v>
                </c:pt>
                <c:pt idx="18407">
                  <c:v>453.4</c:v>
                </c:pt>
                <c:pt idx="18408">
                  <c:v>465.2</c:v>
                </c:pt>
                <c:pt idx="18409">
                  <c:v>471.7</c:v>
                </c:pt>
                <c:pt idx="18410">
                  <c:v>479.3</c:v>
                </c:pt>
                <c:pt idx="18411">
                  <c:v>478.1</c:v>
                </c:pt>
                <c:pt idx="18412">
                  <c:v>466.7</c:v>
                </c:pt>
                <c:pt idx="18413">
                  <c:v>480.6</c:v>
                </c:pt>
                <c:pt idx="18414">
                  <c:v>481.3</c:v>
                </c:pt>
                <c:pt idx="18415">
                  <c:v>480</c:v>
                </c:pt>
                <c:pt idx="18416">
                  <c:v>468.6</c:v>
                </c:pt>
                <c:pt idx="18417">
                  <c:v>474.6</c:v>
                </c:pt>
                <c:pt idx="18418">
                  <c:v>477.3</c:v>
                </c:pt>
                <c:pt idx="18419">
                  <c:v>485</c:v>
                </c:pt>
                <c:pt idx="18420">
                  <c:v>485.3</c:v>
                </c:pt>
                <c:pt idx="18421">
                  <c:v>482.4</c:v>
                </c:pt>
                <c:pt idx="18422">
                  <c:v>473.6</c:v>
                </c:pt>
                <c:pt idx="18423">
                  <c:v>460.7</c:v>
                </c:pt>
                <c:pt idx="18424">
                  <c:v>473.1</c:v>
                </c:pt>
                <c:pt idx="18425">
                  <c:v>461.6</c:v>
                </c:pt>
                <c:pt idx="18426">
                  <c:v>470.6</c:v>
                </c:pt>
                <c:pt idx="18427">
                  <c:v>473.6</c:v>
                </c:pt>
                <c:pt idx="18428">
                  <c:v>474.3</c:v>
                </c:pt>
                <c:pt idx="18429">
                  <c:v>452.2</c:v>
                </c:pt>
                <c:pt idx="18430">
                  <c:v>461.9</c:v>
                </c:pt>
                <c:pt idx="18431">
                  <c:v>460.8</c:v>
                </c:pt>
                <c:pt idx="18432">
                  <c:v>457.5</c:v>
                </c:pt>
                <c:pt idx="18433">
                  <c:v>470.8</c:v>
                </c:pt>
                <c:pt idx="18434">
                  <c:v>473.3</c:v>
                </c:pt>
                <c:pt idx="18435">
                  <c:v>478.4</c:v>
                </c:pt>
                <c:pt idx="18436">
                  <c:v>475.1</c:v>
                </c:pt>
                <c:pt idx="18437">
                  <c:v>462.8</c:v>
                </c:pt>
                <c:pt idx="18438">
                  <c:v>455.8</c:v>
                </c:pt>
                <c:pt idx="18439">
                  <c:v>469.2</c:v>
                </c:pt>
                <c:pt idx="18440">
                  <c:v>463.5</c:v>
                </c:pt>
                <c:pt idx="18441">
                  <c:v>465.9</c:v>
                </c:pt>
                <c:pt idx="18442">
                  <c:v>473.2</c:v>
                </c:pt>
                <c:pt idx="18443">
                  <c:v>474.1</c:v>
                </c:pt>
                <c:pt idx="18444">
                  <c:v>463.4</c:v>
                </c:pt>
                <c:pt idx="18445">
                  <c:v>466.7</c:v>
                </c:pt>
                <c:pt idx="18446">
                  <c:v>470.4</c:v>
                </c:pt>
                <c:pt idx="18447">
                  <c:v>475.8</c:v>
                </c:pt>
                <c:pt idx="18448">
                  <c:v>469.4</c:v>
                </c:pt>
                <c:pt idx="18449">
                  <c:v>471.3</c:v>
                </c:pt>
                <c:pt idx="18450">
                  <c:v>471.7</c:v>
                </c:pt>
                <c:pt idx="18451">
                  <c:v>464.3</c:v>
                </c:pt>
                <c:pt idx="18452">
                  <c:v>478.3</c:v>
                </c:pt>
                <c:pt idx="18453">
                  <c:v>484.2</c:v>
                </c:pt>
                <c:pt idx="18454">
                  <c:v>481.8</c:v>
                </c:pt>
                <c:pt idx="18455">
                  <c:v>481.7</c:v>
                </c:pt>
                <c:pt idx="18456">
                  <c:v>462.6</c:v>
                </c:pt>
                <c:pt idx="18457">
                  <c:v>473.7</c:v>
                </c:pt>
                <c:pt idx="18458">
                  <c:v>465.2</c:v>
                </c:pt>
                <c:pt idx="18459">
                  <c:v>472.4</c:v>
                </c:pt>
                <c:pt idx="18460">
                  <c:v>470.2</c:v>
                </c:pt>
                <c:pt idx="18461">
                  <c:v>467.4</c:v>
                </c:pt>
                <c:pt idx="18462">
                  <c:v>464.9</c:v>
                </c:pt>
                <c:pt idx="18463">
                  <c:v>466.2</c:v>
                </c:pt>
                <c:pt idx="18464">
                  <c:v>464.1</c:v>
                </c:pt>
                <c:pt idx="18465">
                  <c:v>465.8</c:v>
                </c:pt>
                <c:pt idx="18466">
                  <c:v>467.8</c:v>
                </c:pt>
                <c:pt idx="18467">
                  <c:v>465.2</c:v>
                </c:pt>
                <c:pt idx="18468">
                  <c:v>467.3</c:v>
                </c:pt>
                <c:pt idx="18469">
                  <c:v>463.6</c:v>
                </c:pt>
                <c:pt idx="18470">
                  <c:v>461.5</c:v>
                </c:pt>
                <c:pt idx="18471">
                  <c:v>453.6</c:v>
                </c:pt>
                <c:pt idx="18472">
                  <c:v>455.5</c:v>
                </c:pt>
                <c:pt idx="18473">
                  <c:v>459.4</c:v>
                </c:pt>
                <c:pt idx="18474">
                  <c:v>466.7</c:v>
                </c:pt>
                <c:pt idx="18475">
                  <c:v>447.1</c:v>
                </c:pt>
                <c:pt idx="18476">
                  <c:v>464.3</c:v>
                </c:pt>
                <c:pt idx="18477">
                  <c:v>466.7</c:v>
                </c:pt>
                <c:pt idx="18478">
                  <c:v>467.8</c:v>
                </c:pt>
                <c:pt idx="18479">
                  <c:v>457.9</c:v>
                </c:pt>
                <c:pt idx="18480">
                  <c:v>469.3</c:v>
                </c:pt>
                <c:pt idx="18481">
                  <c:v>467.2</c:v>
                </c:pt>
                <c:pt idx="18482">
                  <c:v>468.1</c:v>
                </c:pt>
                <c:pt idx="18483">
                  <c:v>465.9</c:v>
                </c:pt>
                <c:pt idx="18484">
                  <c:v>460.1</c:v>
                </c:pt>
                <c:pt idx="18485">
                  <c:v>468.8</c:v>
                </c:pt>
                <c:pt idx="18486">
                  <c:v>472</c:v>
                </c:pt>
                <c:pt idx="18487">
                  <c:v>471</c:v>
                </c:pt>
                <c:pt idx="18488">
                  <c:v>461</c:v>
                </c:pt>
                <c:pt idx="18489">
                  <c:v>471.3</c:v>
                </c:pt>
                <c:pt idx="18490">
                  <c:v>464.6</c:v>
                </c:pt>
                <c:pt idx="18491">
                  <c:v>467.3</c:v>
                </c:pt>
                <c:pt idx="18492">
                  <c:v>482.5</c:v>
                </c:pt>
                <c:pt idx="18493">
                  <c:v>482.6</c:v>
                </c:pt>
                <c:pt idx="18494">
                  <c:v>464.6</c:v>
                </c:pt>
                <c:pt idx="18495">
                  <c:v>477.5</c:v>
                </c:pt>
                <c:pt idx="18496">
                  <c:v>475.1</c:v>
                </c:pt>
                <c:pt idx="18497">
                  <c:v>474.5</c:v>
                </c:pt>
                <c:pt idx="18498">
                  <c:v>462.5</c:v>
                </c:pt>
                <c:pt idx="18499">
                  <c:v>472.1</c:v>
                </c:pt>
                <c:pt idx="18500">
                  <c:v>473</c:v>
                </c:pt>
                <c:pt idx="18501">
                  <c:v>467.5</c:v>
                </c:pt>
                <c:pt idx="18502">
                  <c:v>465.8</c:v>
                </c:pt>
                <c:pt idx="18503">
                  <c:v>466.1</c:v>
                </c:pt>
                <c:pt idx="18504">
                  <c:v>474.2</c:v>
                </c:pt>
                <c:pt idx="18505">
                  <c:v>467.4</c:v>
                </c:pt>
                <c:pt idx="18506">
                  <c:v>470.7</c:v>
                </c:pt>
                <c:pt idx="18507">
                  <c:v>471.3</c:v>
                </c:pt>
                <c:pt idx="18508">
                  <c:v>462</c:v>
                </c:pt>
                <c:pt idx="18509">
                  <c:v>469.2</c:v>
                </c:pt>
                <c:pt idx="18510">
                  <c:v>470.8</c:v>
                </c:pt>
                <c:pt idx="18511">
                  <c:v>470.5</c:v>
                </c:pt>
                <c:pt idx="18512">
                  <c:v>466.8</c:v>
                </c:pt>
                <c:pt idx="18513">
                  <c:v>466.3</c:v>
                </c:pt>
                <c:pt idx="18514">
                  <c:v>474.5</c:v>
                </c:pt>
                <c:pt idx="18515">
                  <c:v>462.1</c:v>
                </c:pt>
                <c:pt idx="18516">
                  <c:v>474.6</c:v>
                </c:pt>
                <c:pt idx="18517">
                  <c:v>467.9</c:v>
                </c:pt>
                <c:pt idx="18518">
                  <c:v>469.8</c:v>
                </c:pt>
                <c:pt idx="18519">
                  <c:v>451.4</c:v>
                </c:pt>
                <c:pt idx="18520">
                  <c:v>474.1</c:v>
                </c:pt>
                <c:pt idx="18521">
                  <c:v>458.9</c:v>
                </c:pt>
                <c:pt idx="18522">
                  <c:v>472.9</c:v>
                </c:pt>
                <c:pt idx="18523">
                  <c:v>469</c:v>
                </c:pt>
                <c:pt idx="18524">
                  <c:v>472.6</c:v>
                </c:pt>
                <c:pt idx="18525">
                  <c:v>469</c:v>
                </c:pt>
                <c:pt idx="18526">
                  <c:v>474.1</c:v>
                </c:pt>
                <c:pt idx="18527">
                  <c:v>474.3</c:v>
                </c:pt>
                <c:pt idx="18528">
                  <c:v>470.6</c:v>
                </c:pt>
                <c:pt idx="18529">
                  <c:v>469.8</c:v>
                </c:pt>
                <c:pt idx="18530">
                  <c:v>473</c:v>
                </c:pt>
                <c:pt idx="18531">
                  <c:v>474.5</c:v>
                </c:pt>
                <c:pt idx="18532">
                  <c:v>467.3</c:v>
                </c:pt>
                <c:pt idx="18533">
                  <c:v>463.3</c:v>
                </c:pt>
                <c:pt idx="18534">
                  <c:v>469.5</c:v>
                </c:pt>
                <c:pt idx="18535">
                  <c:v>470.6</c:v>
                </c:pt>
                <c:pt idx="18536">
                  <c:v>472.1</c:v>
                </c:pt>
                <c:pt idx="18537">
                  <c:v>469.4</c:v>
                </c:pt>
                <c:pt idx="18538">
                  <c:v>467</c:v>
                </c:pt>
                <c:pt idx="18539">
                  <c:v>471.2</c:v>
                </c:pt>
                <c:pt idx="18540">
                  <c:v>472.6</c:v>
                </c:pt>
                <c:pt idx="18541">
                  <c:v>472.3</c:v>
                </c:pt>
                <c:pt idx="18542">
                  <c:v>469.1</c:v>
                </c:pt>
                <c:pt idx="18543">
                  <c:v>458.7</c:v>
                </c:pt>
                <c:pt idx="18544">
                  <c:v>472.5</c:v>
                </c:pt>
                <c:pt idx="18545">
                  <c:v>468.1</c:v>
                </c:pt>
                <c:pt idx="18546">
                  <c:v>471.9</c:v>
                </c:pt>
                <c:pt idx="18547">
                  <c:v>467.2</c:v>
                </c:pt>
                <c:pt idx="18548">
                  <c:v>471.1</c:v>
                </c:pt>
                <c:pt idx="18549">
                  <c:v>471.4</c:v>
                </c:pt>
                <c:pt idx="18550">
                  <c:v>468.8</c:v>
                </c:pt>
                <c:pt idx="18551">
                  <c:v>462.5</c:v>
                </c:pt>
                <c:pt idx="18552">
                  <c:v>469.6</c:v>
                </c:pt>
                <c:pt idx="18553">
                  <c:v>470.6</c:v>
                </c:pt>
                <c:pt idx="18554">
                  <c:v>471.3</c:v>
                </c:pt>
                <c:pt idx="18555">
                  <c:v>465.1</c:v>
                </c:pt>
                <c:pt idx="18556">
                  <c:v>468</c:v>
                </c:pt>
                <c:pt idx="18557">
                  <c:v>451</c:v>
                </c:pt>
                <c:pt idx="18558">
                  <c:v>463.2</c:v>
                </c:pt>
                <c:pt idx="18559">
                  <c:v>470.2</c:v>
                </c:pt>
                <c:pt idx="18560">
                  <c:v>466</c:v>
                </c:pt>
                <c:pt idx="18561">
                  <c:v>471.5</c:v>
                </c:pt>
                <c:pt idx="18562">
                  <c:v>469</c:v>
                </c:pt>
                <c:pt idx="18563">
                  <c:v>462.2</c:v>
                </c:pt>
                <c:pt idx="18564">
                  <c:v>467.2</c:v>
                </c:pt>
                <c:pt idx="18565">
                  <c:v>460.5</c:v>
                </c:pt>
                <c:pt idx="18566">
                  <c:v>463.8</c:v>
                </c:pt>
                <c:pt idx="18567">
                  <c:v>453.6</c:v>
                </c:pt>
                <c:pt idx="18568">
                  <c:v>456.8</c:v>
                </c:pt>
                <c:pt idx="18569">
                  <c:v>469.3</c:v>
                </c:pt>
                <c:pt idx="18570">
                  <c:v>464.1</c:v>
                </c:pt>
                <c:pt idx="18571">
                  <c:v>468.9</c:v>
                </c:pt>
                <c:pt idx="18572">
                  <c:v>454.2</c:v>
                </c:pt>
                <c:pt idx="18573">
                  <c:v>470.5</c:v>
                </c:pt>
                <c:pt idx="18574">
                  <c:v>466.4</c:v>
                </c:pt>
                <c:pt idx="18575">
                  <c:v>455.8</c:v>
                </c:pt>
                <c:pt idx="18576">
                  <c:v>468.6</c:v>
                </c:pt>
                <c:pt idx="18577">
                  <c:v>468.6</c:v>
                </c:pt>
                <c:pt idx="18578">
                  <c:v>458.4</c:v>
                </c:pt>
                <c:pt idx="18579">
                  <c:v>468.4</c:v>
                </c:pt>
                <c:pt idx="18580">
                  <c:v>465.4</c:v>
                </c:pt>
                <c:pt idx="18581">
                  <c:v>465.8</c:v>
                </c:pt>
                <c:pt idx="18582">
                  <c:v>467.6</c:v>
                </c:pt>
                <c:pt idx="18583">
                  <c:v>459.2</c:v>
                </c:pt>
                <c:pt idx="18584">
                  <c:v>459.1</c:v>
                </c:pt>
                <c:pt idx="18585">
                  <c:v>458.6</c:v>
                </c:pt>
                <c:pt idx="18586">
                  <c:v>456.8</c:v>
                </c:pt>
                <c:pt idx="18587">
                  <c:v>456.8</c:v>
                </c:pt>
                <c:pt idx="18588">
                  <c:v>442.4</c:v>
                </c:pt>
                <c:pt idx="18589">
                  <c:v>445.1</c:v>
                </c:pt>
                <c:pt idx="18590">
                  <c:v>448.3</c:v>
                </c:pt>
                <c:pt idx="18591">
                  <c:v>449.6</c:v>
                </c:pt>
                <c:pt idx="18592">
                  <c:v>448.1</c:v>
                </c:pt>
                <c:pt idx="18593">
                  <c:v>448.4</c:v>
                </c:pt>
                <c:pt idx="18594">
                  <c:v>445.3</c:v>
                </c:pt>
                <c:pt idx="18595">
                  <c:v>450</c:v>
                </c:pt>
                <c:pt idx="18596">
                  <c:v>450.3</c:v>
                </c:pt>
                <c:pt idx="18597">
                  <c:v>447.5</c:v>
                </c:pt>
                <c:pt idx="18598">
                  <c:v>444.1</c:v>
                </c:pt>
                <c:pt idx="18599">
                  <c:v>442.3</c:v>
                </c:pt>
                <c:pt idx="18600">
                  <c:v>448.5</c:v>
                </c:pt>
                <c:pt idx="18601">
                  <c:v>443.9</c:v>
                </c:pt>
                <c:pt idx="18602">
                  <c:v>447.6</c:v>
                </c:pt>
                <c:pt idx="18603">
                  <c:v>427.6</c:v>
                </c:pt>
                <c:pt idx="18604">
                  <c:v>439.9</c:v>
                </c:pt>
                <c:pt idx="18605">
                  <c:v>431.6</c:v>
                </c:pt>
                <c:pt idx="18606">
                  <c:v>451</c:v>
                </c:pt>
                <c:pt idx="18607">
                  <c:v>454.2</c:v>
                </c:pt>
                <c:pt idx="18608">
                  <c:v>437.3</c:v>
                </c:pt>
                <c:pt idx="18609">
                  <c:v>448.2</c:v>
                </c:pt>
                <c:pt idx="18610">
                  <c:v>452.8</c:v>
                </c:pt>
                <c:pt idx="18611">
                  <c:v>453.5</c:v>
                </c:pt>
                <c:pt idx="18612">
                  <c:v>452.1</c:v>
                </c:pt>
                <c:pt idx="18613">
                  <c:v>449</c:v>
                </c:pt>
                <c:pt idx="18614">
                  <c:v>449.9</c:v>
                </c:pt>
                <c:pt idx="18615">
                  <c:v>452.4</c:v>
                </c:pt>
                <c:pt idx="18616">
                  <c:v>459.1</c:v>
                </c:pt>
                <c:pt idx="18617">
                  <c:v>461.1</c:v>
                </c:pt>
                <c:pt idx="18618">
                  <c:v>462.7</c:v>
                </c:pt>
                <c:pt idx="18619">
                  <c:v>469</c:v>
                </c:pt>
                <c:pt idx="18620">
                  <c:v>477.7</c:v>
                </c:pt>
                <c:pt idx="18621">
                  <c:v>470.4</c:v>
                </c:pt>
                <c:pt idx="18622">
                  <c:v>467.8</c:v>
                </c:pt>
                <c:pt idx="18623">
                  <c:v>470.3</c:v>
                </c:pt>
                <c:pt idx="18624">
                  <c:v>458</c:v>
                </c:pt>
                <c:pt idx="18625">
                  <c:v>476.1</c:v>
                </c:pt>
                <c:pt idx="18626">
                  <c:v>483.6</c:v>
                </c:pt>
                <c:pt idx="18627">
                  <c:v>459.7</c:v>
                </c:pt>
                <c:pt idx="18628">
                  <c:v>474.5</c:v>
                </c:pt>
                <c:pt idx="18629">
                  <c:v>470.1</c:v>
                </c:pt>
                <c:pt idx="18630">
                  <c:v>480.4</c:v>
                </c:pt>
                <c:pt idx="18631">
                  <c:v>479.4</c:v>
                </c:pt>
                <c:pt idx="18632">
                  <c:v>481.6</c:v>
                </c:pt>
                <c:pt idx="18633">
                  <c:v>478.5</c:v>
                </c:pt>
                <c:pt idx="18634">
                  <c:v>484.3</c:v>
                </c:pt>
                <c:pt idx="18635">
                  <c:v>481</c:v>
                </c:pt>
                <c:pt idx="18636">
                  <c:v>490.1</c:v>
                </c:pt>
                <c:pt idx="18637">
                  <c:v>486.1</c:v>
                </c:pt>
                <c:pt idx="18638">
                  <c:v>468.3</c:v>
                </c:pt>
                <c:pt idx="18639">
                  <c:v>478</c:v>
                </c:pt>
                <c:pt idx="18640">
                  <c:v>473.7</c:v>
                </c:pt>
                <c:pt idx="18641">
                  <c:v>471.8</c:v>
                </c:pt>
                <c:pt idx="18642">
                  <c:v>472.4</c:v>
                </c:pt>
                <c:pt idx="18643">
                  <c:v>471.4</c:v>
                </c:pt>
                <c:pt idx="18644">
                  <c:v>482.6</c:v>
                </c:pt>
                <c:pt idx="18645">
                  <c:v>485</c:v>
                </c:pt>
                <c:pt idx="18646">
                  <c:v>472.1</c:v>
                </c:pt>
                <c:pt idx="18647">
                  <c:v>474.3</c:v>
                </c:pt>
                <c:pt idx="18648">
                  <c:v>471.4</c:v>
                </c:pt>
                <c:pt idx="18649">
                  <c:v>459.4</c:v>
                </c:pt>
                <c:pt idx="18650">
                  <c:v>445.2</c:v>
                </c:pt>
                <c:pt idx="18651">
                  <c:v>462.2</c:v>
                </c:pt>
                <c:pt idx="18652">
                  <c:v>456.8</c:v>
                </c:pt>
                <c:pt idx="18653">
                  <c:v>455.3</c:v>
                </c:pt>
                <c:pt idx="18654">
                  <c:v>444.4</c:v>
                </c:pt>
                <c:pt idx="18655">
                  <c:v>450.8</c:v>
                </c:pt>
                <c:pt idx="18656">
                  <c:v>440.6</c:v>
                </c:pt>
                <c:pt idx="18657">
                  <c:v>456.8</c:v>
                </c:pt>
                <c:pt idx="18658">
                  <c:v>451.6</c:v>
                </c:pt>
                <c:pt idx="18659">
                  <c:v>447.6</c:v>
                </c:pt>
                <c:pt idx="18660">
                  <c:v>454.5</c:v>
                </c:pt>
                <c:pt idx="18661">
                  <c:v>448.4</c:v>
                </c:pt>
                <c:pt idx="18662">
                  <c:v>447.8</c:v>
                </c:pt>
                <c:pt idx="18663">
                  <c:v>452.4</c:v>
                </c:pt>
                <c:pt idx="18664">
                  <c:v>449.9</c:v>
                </c:pt>
                <c:pt idx="18665">
                  <c:v>449.9</c:v>
                </c:pt>
                <c:pt idx="18666">
                  <c:v>449.5</c:v>
                </c:pt>
                <c:pt idx="18667">
                  <c:v>439.9</c:v>
                </c:pt>
                <c:pt idx="18668">
                  <c:v>453.5</c:v>
                </c:pt>
                <c:pt idx="18669">
                  <c:v>450.6</c:v>
                </c:pt>
                <c:pt idx="18670">
                  <c:v>442.5</c:v>
                </c:pt>
                <c:pt idx="18671">
                  <c:v>454.8</c:v>
                </c:pt>
                <c:pt idx="18672">
                  <c:v>455.5</c:v>
                </c:pt>
                <c:pt idx="18673">
                  <c:v>451</c:v>
                </c:pt>
                <c:pt idx="18674">
                  <c:v>449.8</c:v>
                </c:pt>
                <c:pt idx="18675">
                  <c:v>452</c:v>
                </c:pt>
                <c:pt idx="18676">
                  <c:v>454</c:v>
                </c:pt>
                <c:pt idx="18677">
                  <c:v>454.3</c:v>
                </c:pt>
                <c:pt idx="18678">
                  <c:v>440.1</c:v>
                </c:pt>
                <c:pt idx="18679">
                  <c:v>446.5</c:v>
                </c:pt>
                <c:pt idx="18680">
                  <c:v>447</c:v>
                </c:pt>
                <c:pt idx="18681">
                  <c:v>455.8</c:v>
                </c:pt>
                <c:pt idx="18682">
                  <c:v>453.9</c:v>
                </c:pt>
                <c:pt idx="18683">
                  <c:v>452.8</c:v>
                </c:pt>
                <c:pt idx="18684">
                  <c:v>455.7</c:v>
                </c:pt>
                <c:pt idx="18685">
                  <c:v>447.9</c:v>
                </c:pt>
                <c:pt idx="18686">
                  <c:v>456</c:v>
                </c:pt>
                <c:pt idx="18687">
                  <c:v>451</c:v>
                </c:pt>
                <c:pt idx="18688">
                  <c:v>445.3</c:v>
                </c:pt>
                <c:pt idx="18689">
                  <c:v>441.8</c:v>
                </c:pt>
                <c:pt idx="18690">
                  <c:v>455.8</c:v>
                </c:pt>
                <c:pt idx="18691">
                  <c:v>453</c:v>
                </c:pt>
                <c:pt idx="18692">
                  <c:v>445.9</c:v>
                </c:pt>
                <c:pt idx="18693">
                  <c:v>446.9</c:v>
                </c:pt>
                <c:pt idx="18694">
                  <c:v>448.9</c:v>
                </c:pt>
                <c:pt idx="18695">
                  <c:v>449.6</c:v>
                </c:pt>
                <c:pt idx="18696">
                  <c:v>453.7</c:v>
                </c:pt>
                <c:pt idx="18697">
                  <c:v>454</c:v>
                </c:pt>
                <c:pt idx="18698">
                  <c:v>449.2</c:v>
                </c:pt>
                <c:pt idx="18699">
                  <c:v>452.3</c:v>
                </c:pt>
                <c:pt idx="18700">
                  <c:v>440.1</c:v>
                </c:pt>
                <c:pt idx="18701">
                  <c:v>440.1</c:v>
                </c:pt>
                <c:pt idx="18702">
                  <c:v>450.5</c:v>
                </c:pt>
                <c:pt idx="18703">
                  <c:v>448.7</c:v>
                </c:pt>
                <c:pt idx="18704">
                  <c:v>457.2</c:v>
                </c:pt>
                <c:pt idx="18705">
                  <c:v>459.1</c:v>
                </c:pt>
                <c:pt idx="18706">
                  <c:v>459.5</c:v>
                </c:pt>
                <c:pt idx="18707">
                  <c:v>448.2</c:v>
                </c:pt>
                <c:pt idx="18708">
                  <c:v>459.4</c:v>
                </c:pt>
                <c:pt idx="18709">
                  <c:v>465.4</c:v>
                </c:pt>
                <c:pt idx="18710">
                  <c:v>458.5</c:v>
                </c:pt>
                <c:pt idx="18711">
                  <c:v>469.6</c:v>
                </c:pt>
                <c:pt idx="18712">
                  <c:v>470.6</c:v>
                </c:pt>
                <c:pt idx="18713">
                  <c:v>471.3</c:v>
                </c:pt>
                <c:pt idx="18714">
                  <c:v>456.8</c:v>
                </c:pt>
                <c:pt idx="18715">
                  <c:v>469</c:v>
                </c:pt>
                <c:pt idx="18716">
                  <c:v>468.1</c:v>
                </c:pt>
                <c:pt idx="18717">
                  <c:v>469.8</c:v>
                </c:pt>
                <c:pt idx="18718">
                  <c:v>460.5</c:v>
                </c:pt>
                <c:pt idx="18719">
                  <c:v>459.5</c:v>
                </c:pt>
                <c:pt idx="18720">
                  <c:v>456.6</c:v>
                </c:pt>
                <c:pt idx="18721">
                  <c:v>455.2</c:v>
                </c:pt>
                <c:pt idx="18722">
                  <c:v>455.8</c:v>
                </c:pt>
                <c:pt idx="18723">
                  <c:v>458.9</c:v>
                </c:pt>
                <c:pt idx="18724">
                  <c:v>468.9</c:v>
                </c:pt>
                <c:pt idx="18725">
                  <c:v>484.5</c:v>
                </c:pt>
                <c:pt idx="18726">
                  <c:v>482.4</c:v>
                </c:pt>
                <c:pt idx="18727">
                  <c:v>483.8</c:v>
                </c:pt>
                <c:pt idx="18728">
                  <c:v>488.4</c:v>
                </c:pt>
                <c:pt idx="18729">
                  <c:v>478.8</c:v>
                </c:pt>
                <c:pt idx="18730">
                  <c:v>481.8</c:v>
                </c:pt>
                <c:pt idx="18731">
                  <c:v>476.5</c:v>
                </c:pt>
                <c:pt idx="18732">
                  <c:v>478.6</c:v>
                </c:pt>
                <c:pt idx="18733">
                  <c:v>480.8</c:v>
                </c:pt>
                <c:pt idx="18734">
                  <c:v>480.7</c:v>
                </c:pt>
                <c:pt idx="18735">
                  <c:v>479.9</c:v>
                </c:pt>
                <c:pt idx="18736">
                  <c:v>469.9</c:v>
                </c:pt>
                <c:pt idx="18737">
                  <c:v>469.7</c:v>
                </c:pt>
                <c:pt idx="18738">
                  <c:v>462</c:v>
                </c:pt>
                <c:pt idx="18739">
                  <c:v>465.6</c:v>
                </c:pt>
                <c:pt idx="18740">
                  <c:v>466.4</c:v>
                </c:pt>
                <c:pt idx="18741">
                  <c:v>468.2</c:v>
                </c:pt>
                <c:pt idx="18742">
                  <c:v>454.7</c:v>
                </c:pt>
                <c:pt idx="18743">
                  <c:v>459.7</c:v>
                </c:pt>
                <c:pt idx="18744">
                  <c:v>465.7</c:v>
                </c:pt>
                <c:pt idx="18745">
                  <c:v>464.2</c:v>
                </c:pt>
                <c:pt idx="18746">
                  <c:v>462.2</c:v>
                </c:pt>
                <c:pt idx="18747">
                  <c:v>459.1</c:v>
                </c:pt>
                <c:pt idx="18748">
                  <c:v>455.1</c:v>
                </c:pt>
                <c:pt idx="18749">
                  <c:v>441.7</c:v>
                </c:pt>
                <c:pt idx="18750">
                  <c:v>451.8</c:v>
                </c:pt>
                <c:pt idx="18751">
                  <c:v>463.8</c:v>
                </c:pt>
                <c:pt idx="18752">
                  <c:v>464.1</c:v>
                </c:pt>
                <c:pt idx="18753">
                  <c:v>461.7</c:v>
                </c:pt>
                <c:pt idx="18754">
                  <c:v>461.9</c:v>
                </c:pt>
                <c:pt idx="18755">
                  <c:v>445.4</c:v>
                </c:pt>
                <c:pt idx="18756">
                  <c:v>464</c:v>
                </c:pt>
                <c:pt idx="18757">
                  <c:v>468.6</c:v>
                </c:pt>
                <c:pt idx="18758">
                  <c:v>456.9</c:v>
                </c:pt>
                <c:pt idx="18759">
                  <c:v>455.3</c:v>
                </c:pt>
                <c:pt idx="18760">
                  <c:v>463.7</c:v>
                </c:pt>
                <c:pt idx="18761">
                  <c:v>467.3</c:v>
                </c:pt>
                <c:pt idx="18762">
                  <c:v>468.1</c:v>
                </c:pt>
                <c:pt idx="18763">
                  <c:v>460.3</c:v>
                </c:pt>
                <c:pt idx="18764">
                  <c:v>460.4</c:v>
                </c:pt>
                <c:pt idx="18765">
                  <c:v>458.7</c:v>
                </c:pt>
                <c:pt idx="18766">
                  <c:v>450</c:v>
                </c:pt>
                <c:pt idx="18767">
                  <c:v>450.1</c:v>
                </c:pt>
                <c:pt idx="18768">
                  <c:v>441.7</c:v>
                </c:pt>
                <c:pt idx="18769">
                  <c:v>440.8</c:v>
                </c:pt>
                <c:pt idx="18770">
                  <c:v>448.5</c:v>
                </c:pt>
                <c:pt idx="18771">
                  <c:v>451.3</c:v>
                </c:pt>
                <c:pt idx="18772">
                  <c:v>437.9</c:v>
                </c:pt>
                <c:pt idx="18773">
                  <c:v>431.3</c:v>
                </c:pt>
                <c:pt idx="18774">
                  <c:v>444.3</c:v>
                </c:pt>
                <c:pt idx="18775">
                  <c:v>448.9</c:v>
                </c:pt>
                <c:pt idx="18776">
                  <c:v>448.1</c:v>
                </c:pt>
                <c:pt idx="18777">
                  <c:v>446.9</c:v>
                </c:pt>
                <c:pt idx="18778">
                  <c:v>443.5</c:v>
                </c:pt>
                <c:pt idx="18779">
                  <c:v>439.9</c:v>
                </c:pt>
                <c:pt idx="18780">
                  <c:v>445.7</c:v>
                </c:pt>
                <c:pt idx="18781">
                  <c:v>443.7</c:v>
                </c:pt>
                <c:pt idx="18782">
                  <c:v>444.9</c:v>
                </c:pt>
                <c:pt idx="18783">
                  <c:v>437.4</c:v>
                </c:pt>
                <c:pt idx="18784">
                  <c:v>435</c:v>
                </c:pt>
                <c:pt idx="18785">
                  <c:v>436.3</c:v>
                </c:pt>
                <c:pt idx="18786">
                  <c:v>439</c:v>
                </c:pt>
                <c:pt idx="18787">
                  <c:v>439</c:v>
                </c:pt>
                <c:pt idx="18788">
                  <c:v>435.3</c:v>
                </c:pt>
                <c:pt idx="18789">
                  <c:v>427.2</c:v>
                </c:pt>
                <c:pt idx="18790">
                  <c:v>438.2</c:v>
                </c:pt>
                <c:pt idx="18791">
                  <c:v>438.4</c:v>
                </c:pt>
                <c:pt idx="18792">
                  <c:v>436</c:v>
                </c:pt>
                <c:pt idx="18793">
                  <c:v>431.5</c:v>
                </c:pt>
                <c:pt idx="18794">
                  <c:v>427.6</c:v>
                </c:pt>
                <c:pt idx="18795">
                  <c:v>432.7</c:v>
                </c:pt>
                <c:pt idx="18796">
                  <c:v>416.7</c:v>
                </c:pt>
                <c:pt idx="18797">
                  <c:v>421.7</c:v>
                </c:pt>
                <c:pt idx="18798">
                  <c:v>427.5</c:v>
                </c:pt>
                <c:pt idx="18799">
                  <c:v>432.1</c:v>
                </c:pt>
                <c:pt idx="18800">
                  <c:v>421.1</c:v>
                </c:pt>
                <c:pt idx="18801">
                  <c:v>436.4</c:v>
                </c:pt>
                <c:pt idx="18802">
                  <c:v>431.4</c:v>
                </c:pt>
                <c:pt idx="18803">
                  <c:v>422.9</c:v>
                </c:pt>
                <c:pt idx="18804">
                  <c:v>431.7</c:v>
                </c:pt>
                <c:pt idx="18805">
                  <c:v>421.8</c:v>
                </c:pt>
                <c:pt idx="18806">
                  <c:v>422.6</c:v>
                </c:pt>
                <c:pt idx="18807">
                  <c:v>431.2</c:v>
                </c:pt>
                <c:pt idx="18808">
                  <c:v>425.2</c:v>
                </c:pt>
                <c:pt idx="18809">
                  <c:v>434.1</c:v>
                </c:pt>
                <c:pt idx="18810">
                  <c:v>430.1</c:v>
                </c:pt>
                <c:pt idx="18811">
                  <c:v>424.1</c:v>
                </c:pt>
                <c:pt idx="18812">
                  <c:v>432.6</c:v>
                </c:pt>
                <c:pt idx="18813">
                  <c:v>426.2</c:v>
                </c:pt>
                <c:pt idx="18814">
                  <c:v>429.6</c:v>
                </c:pt>
                <c:pt idx="18815">
                  <c:v>433.1</c:v>
                </c:pt>
                <c:pt idx="18816">
                  <c:v>428.2</c:v>
                </c:pt>
                <c:pt idx="18817">
                  <c:v>430.7</c:v>
                </c:pt>
                <c:pt idx="18818">
                  <c:v>431.6</c:v>
                </c:pt>
                <c:pt idx="18819">
                  <c:v>430.4</c:v>
                </c:pt>
                <c:pt idx="18820">
                  <c:v>425.8</c:v>
                </c:pt>
                <c:pt idx="18821">
                  <c:v>429.6</c:v>
                </c:pt>
                <c:pt idx="18822">
                  <c:v>422.4</c:v>
                </c:pt>
                <c:pt idx="18823">
                  <c:v>427.6</c:v>
                </c:pt>
                <c:pt idx="18824">
                  <c:v>422.3</c:v>
                </c:pt>
                <c:pt idx="18825">
                  <c:v>411.8</c:v>
                </c:pt>
                <c:pt idx="18826">
                  <c:v>422.9</c:v>
                </c:pt>
                <c:pt idx="18827">
                  <c:v>422.3</c:v>
                </c:pt>
                <c:pt idx="18828">
                  <c:v>429.3</c:v>
                </c:pt>
                <c:pt idx="18829">
                  <c:v>428.3</c:v>
                </c:pt>
                <c:pt idx="18830">
                  <c:v>415.4</c:v>
                </c:pt>
                <c:pt idx="18831">
                  <c:v>422.6</c:v>
                </c:pt>
                <c:pt idx="18832">
                  <c:v>427.1</c:v>
                </c:pt>
                <c:pt idx="18833">
                  <c:v>428.6</c:v>
                </c:pt>
                <c:pt idx="18834">
                  <c:v>428.9</c:v>
                </c:pt>
                <c:pt idx="18835">
                  <c:v>423</c:v>
                </c:pt>
                <c:pt idx="18836">
                  <c:v>423.4</c:v>
                </c:pt>
                <c:pt idx="18837">
                  <c:v>428.9</c:v>
                </c:pt>
                <c:pt idx="18838">
                  <c:v>426</c:v>
                </c:pt>
                <c:pt idx="18839">
                  <c:v>423.5</c:v>
                </c:pt>
                <c:pt idx="18840">
                  <c:v>428.2</c:v>
                </c:pt>
                <c:pt idx="18841">
                  <c:v>419.9</c:v>
                </c:pt>
                <c:pt idx="18842">
                  <c:v>421.5</c:v>
                </c:pt>
                <c:pt idx="18843">
                  <c:v>426.1</c:v>
                </c:pt>
                <c:pt idx="18844">
                  <c:v>425.6</c:v>
                </c:pt>
                <c:pt idx="18845">
                  <c:v>427.6</c:v>
                </c:pt>
                <c:pt idx="18846">
                  <c:v>427.3</c:v>
                </c:pt>
                <c:pt idx="18847">
                  <c:v>423.5</c:v>
                </c:pt>
                <c:pt idx="18848">
                  <c:v>411.7</c:v>
                </c:pt>
                <c:pt idx="18849">
                  <c:v>423</c:v>
                </c:pt>
                <c:pt idx="18850">
                  <c:v>423</c:v>
                </c:pt>
                <c:pt idx="18851">
                  <c:v>418.4</c:v>
                </c:pt>
                <c:pt idx="18852">
                  <c:v>405.4</c:v>
                </c:pt>
                <c:pt idx="18853">
                  <c:v>412.6</c:v>
                </c:pt>
                <c:pt idx="18854">
                  <c:v>410.8</c:v>
                </c:pt>
                <c:pt idx="18855">
                  <c:v>423.3</c:v>
                </c:pt>
                <c:pt idx="18856">
                  <c:v>424.4</c:v>
                </c:pt>
                <c:pt idx="18857">
                  <c:v>419.6</c:v>
                </c:pt>
                <c:pt idx="18858">
                  <c:v>423.3</c:v>
                </c:pt>
                <c:pt idx="18859">
                  <c:v>422.6</c:v>
                </c:pt>
                <c:pt idx="18860">
                  <c:v>422.4</c:v>
                </c:pt>
                <c:pt idx="18861">
                  <c:v>415.9</c:v>
                </c:pt>
                <c:pt idx="18862">
                  <c:v>406</c:v>
                </c:pt>
                <c:pt idx="18863">
                  <c:v>417</c:v>
                </c:pt>
                <c:pt idx="18864">
                  <c:v>417.2</c:v>
                </c:pt>
                <c:pt idx="18865">
                  <c:v>416.1</c:v>
                </c:pt>
                <c:pt idx="18866">
                  <c:v>409.2</c:v>
                </c:pt>
                <c:pt idx="18867">
                  <c:v>420.2</c:v>
                </c:pt>
                <c:pt idx="18868">
                  <c:v>412.5</c:v>
                </c:pt>
                <c:pt idx="18869">
                  <c:v>414.9</c:v>
                </c:pt>
                <c:pt idx="18870">
                  <c:v>415.4</c:v>
                </c:pt>
                <c:pt idx="18871">
                  <c:v>416.3</c:v>
                </c:pt>
                <c:pt idx="18872">
                  <c:v>413.4</c:v>
                </c:pt>
                <c:pt idx="18873">
                  <c:v>418.1</c:v>
                </c:pt>
                <c:pt idx="18874">
                  <c:v>412.9</c:v>
                </c:pt>
                <c:pt idx="18875">
                  <c:v>416.7</c:v>
                </c:pt>
                <c:pt idx="18876">
                  <c:v>420</c:v>
                </c:pt>
                <c:pt idx="18877">
                  <c:v>407.7</c:v>
                </c:pt>
                <c:pt idx="18878">
                  <c:v>417.5</c:v>
                </c:pt>
                <c:pt idx="18879">
                  <c:v>415.6</c:v>
                </c:pt>
                <c:pt idx="18880">
                  <c:v>420.1</c:v>
                </c:pt>
                <c:pt idx="18881">
                  <c:v>419.4</c:v>
                </c:pt>
                <c:pt idx="18882">
                  <c:v>416.2</c:v>
                </c:pt>
                <c:pt idx="18883">
                  <c:v>416.7</c:v>
                </c:pt>
                <c:pt idx="18884">
                  <c:v>404.9</c:v>
                </c:pt>
                <c:pt idx="18885">
                  <c:v>412</c:v>
                </c:pt>
                <c:pt idx="18886">
                  <c:v>420.3</c:v>
                </c:pt>
                <c:pt idx="18887">
                  <c:v>416.6</c:v>
                </c:pt>
                <c:pt idx="18888">
                  <c:v>399.8</c:v>
                </c:pt>
                <c:pt idx="18889">
                  <c:v>415.3</c:v>
                </c:pt>
                <c:pt idx="18890">
                  <c:v>416.7</c:v>
                </c:pt>
                <c:pt idx="18891">
                  <c:v>416.2</c:v>
                </c:pt>
                <c:pt idx="18892">
                  <c:v>414.7</c:v>
                </c:pt>
                <c:pt idx="18893">
                  <c:v>402.9</c:v>
                </c:pt>
                <c:pt idx="18894">
                  <c:v>417.4</c:v>
                </c:pt>
                <c:pt idx="18895">
                  <c:v>417.7</c:v>
                </c:pt>
                <c:pt idx="18896">
                  <c:v>415.3</c:v>
                </c:pt>
                <c:pt idx="18897">
                  <c:v>409.5</c:v>
                </c:pt>
                <c:pt idx="18898">
                  <c:v>413</c:v>
                </c:pt>
                <c:pt idx="18899">
                  <c:v>413.1</c:v>
                </c:pt>
                <c:pt idx="18900">
                  <c:v>413.5</c:v>
                </c:pt>
                <c:pt idx="18901">
                  <c:v>413.9</c:v>
                </c:pt>
                <c:pt idx="18902">
                  <c:v>412.6</c:v>
                </c:pt>
                <c:pt idx="18903">
                  <c:v>399.6</c:v>
                </c:pt>
                <c:pt idx="18904">
                  <c:v>401.7</c:v>
                </c:pt>
                <c:pt idx="18905">
                  <c:v>399.8</c:v>
                </c:pt>
                <c:pt idx="18906">
                  <c:v>413.5</c:v>
                </c:pt>
                <c:pt idx="18907">
                  <c:v>414.5</c:v>
                </c:pt>
                <c:pt idx="18908">
                  <c:v>411.1</c:v>
                </c:pt>
                <c:pt idx="18909">
                  <c:v>416.2</c:v>
                </c:pt>
                <c:pt idx="18910">
                  <c:v>412.7</c:v>
                </c:pt>
                <c:pt idx="18911">
                  <c:v>414</c:v>
                </c:pt>
                <c:pt idx="18912">
                  <c:v>416.2</c:v>
                </c:pt>
                <c:pt idx="18913">
                  <c:v>412.7</c:v>
                </c:pt>
                <c:pt idx="18914">
                  <c:v>414.7</c:v>
                </c:pt>
                <c:pt idx="18915">
                  <c:v>409.8</c:v>
                </c:pt>
                <c:pt idx="18916">
                  <c:v>405.3</c:v>
                </c:pt>
                <c:pt idx="18917">
                  <c:v>413.8</c:v>
                </c:pt>
                <c:pt idx="18918">
                  <c:v>413.5</c:v>
                </c:pt>
                <c:pt idx="18919">
                  <c:v>410.9</c:v>
                </c:pt>
                <c:pt idx="18920">
                  <c:v>409.6</c:v>
                </c:pt>
                <c:pt idx="18921">
                  <c:v>395.9</c:v>
                </c:pt>
                <c:pt idx="18922">
                  <c:v>408.5</c:v>
                </c:pt>
                <c:pt idx="18923">
                  <c:v>404.4</c:v>
                </c:pt>
                <c:pt idx="18924">
                  <c:v>402.3</c:v>
                </c:pt>
                <c:pt idx="18925">
                  <c:v>409.6</c:v>
                </c:pt>
                <c:pt idx="18926">
                  <c:v>412.7</c:v>
                </c:pt>
                <c:pt idx="18927">
                  <c:v>411.3</c:v>
                </c:pt>
                <c:pt idx="18928">
                  <c:v>408</c:v>
                </c:pt>
                <c:pt idx="18929">
                  <c:v>401.5</c:v>
                </c:pt>
                <c:pt idx="18930">
                  <c:v>410.4</c:v>
                </c:pt>
                <c:pt idx="18931">
                  <c:v>411.4</c:v>
                </c:pt>
                <c:pt idx="18932">
                  <c:v>411.4</c:v>
                </c:pt>
                <c:pt idx="18933">
                  <c:v>410.3</c:v>
                </c:pt>
                <c:pt idx="18934">
                  <c:v>406.2</c:v>
                </c:pt>
                <c:pt idx="18935">
                  <c:v>405.9</c:v>
                </c:pt>
                <c:pt idx="18936">
                  <c:v>414.1</c:v>
                </c:pt>
                <c:pt idx="18937">
                  <c:v>410.2</c:v>
                </c:pt>
                <c:pt idx="18938">
                  <c:v>410.6</c:v>
                </c:pt>
                <c:pt idx="18939">
                  <c:v>409.5</c:v>
                </c:pt>
                <c:pt idx="18940">
                  <c:v>412.2</c:v>
                </c:pt>
                <c:pt idx="18941">
                  <c:v>395.1</c:v>
                </c:pt>
                <c:pt idx="18942">
                  <c:v>401.7</c:v>
                </c:pt>
                <c:pt idx="18943">
                  <c:v>406.5</c:v>
                </c:pt>
                <c:pt idx="18944">
                  <c:v>407.9</c:v>
                </c:pt>
                <c:pt idx="18945">
                  <c:v>405.6</c:v>
                </c:pt>
                <c:pt idx="18946">
                  <c:v>409.8</c:v>
                </c:pt>
                <c:pt idx="18947">
                  <c:v>410.4</c:v>
                </c:pt>
                <c:pt idx="18948">
                  <c:v>404</c:v>
                </c:pt>
                <c:pt idx="18949">
                  <c:v>406.2</c:v>
                </c:pt>
                <c:pt idx="18950">
                  <c:v>400.7</c:v>
                </c:pt>
                <c:pt idx="18951">
                  <c:v>409.2</c:v>
                </c:pt>
                <c:pt idx="18952">
                  <c:v>408.4</c:v>
                </c:pt>
                <c:pt idx="18953">
                  <c:v>396.8</c:v>
                </c:pt>
                <c:pt idx="18954">
                  <c:v>411.4</c:v>
                </c:pt>
                <c:pt idx="18955">
                  <c:v>410.4</c:v>
                </c:pt>
                <c:pt idx="18956">
                  <c:v>408.9</c:v>
                </c:pt>
                <c:pt idx="18957">
                  <c:v>403.1</c:v>
                </c:pt>
                <c:pt idx="18958">
                  <c:v>409.4</c:v>
                </c:pt>
                <c:pt idx="18959">
                  <c:v>406.4</c:v>
                </c:pt>
                <c:pt idx="18960">
                  <c:v>410.6</c:v>
                </c:pt>
                <c:pt idx="18961">
                  <c:v>402.5</c:v>
                </c:pt>
                <c:pt idx="18962">
                  <c:v>393.8</c:v>
                </c:pt>
                <c:pt idx="18963">
                  <c:v>410.2</c:v>
                </c:pt>
                <c:pt idx="18964">
                  <c:v>398.6</c:v>
                </c:pt>
                <c:pt idx="18965">
                  <c:v>408.1</c:v>
                </c:pt>
                <c:pt idx="18966">
                  <c:v>410.8</c:v>
                </c:pt>
                <c:pt idx="18967">
                  <c:v>405.7</c:v>
                </c:pt>
                <c:pt idx="18968">
                  <c:v>407.5</c:v>
                </c:pt>
                <c:pt idx="18969">
                  <c:v>397.5</c:v>
                </c:pt>
                <c:pt idx="18970">
                  <c:v>409.2</c:v>
                </c:pt>
                <c:pt idx="18971">
                  <c:v>407.4</c:v>
                </c:pt>
                <c:pt idx="18972">
                  <c:v>400.7</c:v>
                </c:pt>
                <c:pt idx="18973">
                  <c:v>396.1</c:v>
                </c:pt>
                <c:pt idx="18974">
                  <c:v>409.1</c:v>
                </c:pt>
                <c:pt idx="18975">
                  <c:v>405.4</c:v>
                </c:pt>
                <c:pt idx="18976">
                  <c:v>406.5</c:v>
                </c:pt>
                <c:pt idx="18977">
                  <c:v>410.1</c:v>
                </c:pt>
                <c:pt idx="18978">
                  <c:v>399.6</c:v>
                </c:pt>
                <c:pt idx="18979">
                  <c:v>396.1</c:v>
                </c:pt>
                <c:pt idx="18980">
                  <c:v>398.2</c:v>
                </c:pt>
                <c:pt idx="18981">
                  <c:v>409.7</c:v>
                </c:pt>
                <c:pt idx="18982">
                  <c:v>401.9</c:v>
                </c:pt>
                <c:pt idx="18983">
                  <c:v>405.4</c:v>
                </c:pt>
                <c:pt idx="18984">
                  <c:v>408.5</c:v>
                </c:pt>
                <c:pt idx="18985">
                  <c:v>410</c:v>
                </c:pt>
                <c:pt idx="18986">
                  <c:v>402.8</c:v>
                </c:pt>
                <c:pt idx="18987">
                  <c:v>404.5</c:v>
                </c:pt>
                <c:pt idx="18988">
                  <c:v>406.5</c:v>
                </c:pt>
                <c:pt idx="18989">
                  <c:v>408.7</c:v>
                </c:pt>
                <c:pt idx="18990">
                  <c:v>405.6</c:v>
                </c:pt>
                <c:pt idx="18991">
                  <c:v>405.8</c:v>
                </c:pt>
                <c:pt idx="18992">
                  <c:v>396.2</c:v>
                </c:pt>
                <c:pt idx="18993">
                  <c:v>403.7</c:v>
                </c:pt>
                <c:pt idx="18994">
                  <c:v>406.8</c:v>
                </c:pt>
                <c:pt idx="18995">
                  <c:v>396.5</c:v>
                </c:pt>
                <c:pt idx="18996">
                  <c:v>392.5</c:v>
                </c:pt>
                <c:pt idx="18997">
                  <c:v>403.5</c:v>
                </c:pt>
                <c:pt idx="18998">
                  <c:v>402</c:v>
                </c:pt>
                <c:pt idx="18999">
                  <c:v>406.3</c:v>
                </c:pt>
                <c:pt idx="19000">
                  <c:v>404.9</c:v>
                </c:pt>
                <c:pt idx="19001">
                  <c:v>405.4</c:v>
                </c:pt>
                <c:pt idx="19002">
                  <c:v>407.2</c:v>
                </c:pt>
                <c:pt idx="19003">
                  <c:v>403.7</c:v>
                </c:pt>
                <c:pt idx="19004">
                  <c:v>406.9</c:v>
                </c:pt>
                <c:pt idx="19005">
                  <c:v>394.5</c:v>
                </c:pt>
                <c:pt idx="19006">
                  <c:v>398.8</c:v>
                </c:pt>
                <c:pt idx="19007">
                  <c:v>407.2</c:v>
                </c:pt>
                <c:pt idx="19008">
                  <c:v>406.4</c:v>
                </c:pt>
                <c:pt idx="19009">
                  <c:v>402.3</c:v>
                </c:pt>
                <c:pt idx="19010">
                  <c:v>402.7</c:v>
                </c:pt>
                <c:pt idx="19011">
                  <c:v>401.8</c:v>
                </c:pt>
                <c:pt idx="19012">
                  <c:v>406.8</c:v>
                </c:pt>
                <c:pt idx="19013">
                  <c:v>407.4</c:v>
                </c:pt>
                <c:pt idx="19014">
                  <c:v>392.7</c:v>
                </c:pt>
                <c:pt idx="19015">
                  <c:v>393.6</c:v>
                </c:pt>
                <c:pt idx="19016">
                  <c:v>395.1</c:v>
                </c:pt>
                <c:pt idx="19017">
                  <c:v>405.9</c:v>
                </c:pt>
                <c:pt idx="19018">
                  <c:v>402.1</c:v>
                </c:pt>
                <c:pt idx="19019">
                  <c:v>394.3</c:v>
                </c:pt>
                <c:pt idx="19020">
                  <c:v>394.6</c:v>
                </c:pt>
                <c:pt idx="19021">
                  <c:v>406.6</c:v>
                </c:pt>
                <c:pt idx="19022">
                  <c:v>406.2</c:v>
                </c:pt>
                <c:pt idx="19023">
                  <c:v>406</c:v>
                </c:pt>
                <c:pt idx="19024">
                  <c:v>402.3</c:v>
                </c:pt>
                <c:pt idx="19025">
                  <c:v>396.9</c:v>
                </c:pt>
                <c:pt idx="19026">
                  <c:v>399.2</c:v>
                </c:pt>
                <c:pt idx="19027">
                  <c:v>400</c:v>
                </c:pt>
                <c:pt idx="19028">
                  <c:v>401.3</c:v>
                </c:pt>
                <c:pt idx="19029">
                  <c:v>404.5</c:v>
                </c:pt>
                <c:pt idx="19030">
                  <c:v>397.9</c:v>
                </c:pt>
                <c:pt idx="19031">
                  <c:v>400.6</c:v>
                </c:pt>
                <c:pt idx="19032">
                  <c:v>405.4</c:v>
                </c:pt>
                <c:pt idx="19033">
                  <c:v>404.7</c:v>
                </c:pt>
                <c:pt idx="19034">
                  <c:v>402.8</c:v>
                </c:pt>
                <c:pt idx="19035">
                  <c:v>405.1</c:v>
                </c:pt>
                <c:pt idx="19036">
                  <c:v>400.1</c:v>
                </c:pt>
                <c:pt idx="19037">
                  <c:v>394.4</c:v>
                </c:pt>
                <c:pt idx="19038">
                  <c:v>404.4</c:v>
                </c:pt>
                <c:pt idx="19039">
                  <c:v>400.3</c:v>
                </c:pt>
                <c:pt idx="19040">
                  <c:v>400</c:v>
                </c:pt>
                <c:pt idx="19041">
                  <c:v>395</c:v>
                </c:pt>
                <c:pt idx="19042">
                  <c:v>394.1</c:v>
                </c:pt>
                <c:pt idx="19043">
                  <c:v>395</c:v>
                </c:pt>
                <c:pt idx="19044">
                  <c:v>394.7</c:v>
                </c:pt>
                <c:pt idx="19045">
                  <c:v>396.8</c:v>
                </c:pt>
                <c:pt idx="19046">
                  <c:v>398.6</c:v>
                </c:pt>
                <c:pt idx="19047">
                  <c:v>399.6</c:v>
                </c:pt>
                <c:pt idx="19048">
                  <c:v>400.1</c:v>
                </c:pt>
                <c:pt idx="19049">
                  <c:v>384.9</c:v>
                </c:pt>
                <c:pt idx="19050">
                  <c:v>397.8</c:v>
                </c:pt>
                <c:pt idx="19051">
                  <c:v>399.5</c:v>
                </c:pt>
                <c:pt idx="19052">
                  <c:v>400.2</c:v>
                </c:pt>
                <c:pt idx="19053">
                  <c:v>399.7</c:v>
                </c:pt>
                <c:pt idx="19054">
                  <c:v>399.1</c:v>
                </c:pt>
                <c:pt idx="19055">
                  <c:v>396.3</c:v>
                </c:pt>
                <c:pt idx="19056">
                  <c:v>394.9</c:v>
                </c:pt>
                <c:pt idx="19057">
                  <c:v>397.1</c:v>
                </c:pt>
                <c:pt idx="19058">
                  <c:v>389.2</c:v>
                </c:pt>
                <c:pt idx="19059">
                  <c:v>399.7</c:v>
                </c:pt>
                <c:pt idx="19060">
                  <c:v>400.3</c:v>
                </c:pt>
                <c:pt idx="19061">
                  <c:v>399.3</c:v>
                </c:pt>
                <c:pt idx="19062">
                  <c:v>394.5</c:v>
                </c:pt>
                <c:pt idx="19063">
                  <c:v>395.6</c:v>
                </c:pt>
                <c:pt idx="19064">
                  <c:v>384.7</c:v>
                </c:pt>
                <c:pt idx="19065">
                  <c:v>399.6</c:v>
                </c:pt>
                <c:pt idx="19066">
                  <c:v>395.3</c:v>
                </c:pt>
                <c:pt idx="19067">
                  <c:v>396.5</c:v>
                </c:pt>
                <c:pt idx="19068">
                  <c:v>398.4</c:v>
                </c:pt>
                <c:pt idx="19069">
                  <c:v>389.9</c:v>
                </c:pt>
                <c:pt idx="19070">
                  <c:v>386.6</c:v>
                </c:pt>
                <c:pt idx="19071">
                  <c:v>391.9</c:v>
                </c:pt>
                <c:pt idx="19072">
                  <c:v>396.6</c:v>
                </c:pt>
                <c:pt idx="19073">
                  <c:v>399.5</c:v>
                </c:pt>
                <c:pt idx="19074">
                  <c:v>396.8</c:v>
                </c:pt>
                <c:pt idx="19075">
                  <c:v>390.1</c:v>
                </c:pt>
                <c:pt idx="19076">
                  <c:v>390</c:v>
                </c:pt>
                <c:pt idx="19077">
                  <c:v>376.9</c:v>
                </c:pt>
                <c:pt idx="19078">
                  <c:v>358.8</c:v>
                </c:pt>
                <c:pt idx="19079">
                  <c:v>341</c:v>
                </c:pt>
                <c:pt idx="19080">
                  <c:v>333.2</c:v>
                </c:pt>
                <c:pt idx="19081">
                  <c:v>337.9</c:v>
                </c:pt>
                <c:pt idx="19082">
                  <c:v>327.5</c:v>
                </c:pt>
                <c:pt idx="19083">
                  <c:v>320</c:v>
                </c:pt>
                <c:pt idx="19084">
                  <c:v>311.89999999999998</c:v>
                </c:pt>
                <c:pt idx="19085">
                  <c:v>308.60000000000002</c:v>
                </c:pt>
                <c:pt idx="19086">
                  <c:v>302.5</c:v>
                </c:pt>
                <c:pt idx="19087">
                  <c:v>293.89999999999998</c:v>
                </c:pt>
                <c:pt idx="19088">
                  <c:v>287.3</c:v>
                </c:pt>
                <c:pt idx="19089">
                  <c:v>284.8</c:v>
                </c:pt>
                <c:pt idx="19090">
                  <c:v>277.8</c:v>
                </c:pt>
                <c:pt idx="19091">
                  <c:v>268.39999999999998</c:v>
                </c:pt>
                <c:pt idx="19092">
                  <c:v>273.10000000000002</c:v>
                </c:pt>
                <c:pt idx="19093">
                  <c:v>291.7</c:v>
                </c:pt>
                <c:pt idx="19094">
                  <c:v>314.5</c:v>
                </c:pt>
                <c:pt idx="19095">
                  <c:v>329.6</c:v>
                </c:pt>
                <c:pt idx="19096">
                  <c:v>341.5</c:v>
                </c:pt>
                <c:pt idx="19097">
                  <c:v>364.2</c:v>
                </c:pt>
                <c:pt idx="19098">
                  <c:v>370.9</c:v>
                </c:pt>
                <c:pt idx="19099">
                  <c:v>387.1</c:v>
                </c:pt>
                <c:pt idx="19100">
                  <c:v>394.3</c:v>
                </c:pt>
                <c:pt idx="19101">
                  <c:v>390.3</c:v>
                </c:pt>
                <c:pt idx="19102">
                  <c:v>400.7</c:v>
                </c:pt>
                <c:pt idx="19103">
                  <c:v>406.1</c:v>
                </c:pt>
                <c:pt idx="19104">
                  <c:v>408.2</c:v>
                </c:pt>
                <c:pt idx="19105">
                  <c:v>403.5</c:v>
                </c:pt>
                <c:pt idx="19106">
                  <c:v>418.5</c:v>
                </c:pt>
                <c:pt idx="19107">
                  <c:v>424</c:v>
                </c:pt>
                <c:pt idx="19108">
                  <c:v>423.2</c:v>
                </c:pt>
                <c:pt idx="19109">
                  <c:v>425.4</c:v>
                </c:pt>
                <c:pt idx="19110">
                  <c:v>429.9</c:v>
                </c:pt>
                <c:pt idx="19111">
                  <c:v>428.4</c:v>
                </c:pt>
                <c:pt idx="19112">
                  <c:v>425.7</c:v>
                </c:pt>
                <c:pt idx="19113">
                  <c:v>414.6</c:v>
                </c:pt>
                <c:pt idx="19114">
                  <c:v>422.7</c:v>
                </c:pt>
                <c:pt idx="19115">
                  <c:v>412.6</c:v>
                </c:pt>
                <c:pt idx="19116">
                  <c:v>428.5</c:v>
                </c:pt>
                <c:pt idx="19117">
                  <c:v>419.7</c:v>
                </c:pt>
                <c:pt idx="19118">
                  <c:v>421</c:v>
                </c:pt>
                <c:pt idx="19119">
                  <c:v>420.4</c:v>
                </c:pt>
                <c:pt idx="19120">
                  <c:v>422.2</c:v>
                </c:pt>
                <c:pt idx="19121">
                  <c:v>418.6</c:v>
                </c:pt>
                <c:pt idx="19122">
                  <c:v>423.9</c:v>
                </c:pt>
                <c:pt idx="19123">
                  <c:v>413.3</c:v>
                </c:pt>
                <c:pt idx="19124">
                  <c:v>408.1</c:v>
                </c:pt>
                <c:pt idx="19125">
                  <c:v>400.6</c:v>
                </c:pt>
                <c:pt idx="19126">
                  <c:v>413.1</c:v>
                </c:pt>
                <c:pt idx="19127">
                  <c:v>398.2</c:v>
                </c:pt>
                <c:pt idx="19128">
                  <c:v>400.2</c:v>
                </c:pt>
                <c:pt idx="19129">
                  <c:v>407</c:v>
                </c:pt>
                <c:pt idx="19130">
                  <c:v>405.7</c:v>
                </c:pt>
                <c:pt idx="19131">
                  <c:v>404.6</c:v>
                </c:pt>
                <c:pt idx="19132">
                  <c:v>399.7</c:v>
                </c:pt>
                <c:pt idx="19133">
                  <c:v>403.5</c:v>
                </c:pt>
                <c:pt idx="19134">
                  <c:v>407.1</c:v>
                </c:pt>
                <c:pt idx="19135">
                  <c:v>403.1</c:v>
                </c:pt>
                <c:pt idx="19136">
                  <c:v>407.6</c:v>
                </c:pt>
                <c:pt idx="19137">
                  <c:v>398.2</c:v>
                </c:pt>
                <c:pt idx="19138">
                  <c:v>406.8</c:v>
                </c:pt>
                <c:pt idx="19139">
                  <c:v>406</c:v>
                </c:pt>
                <c:pt idx="19140">
                  <c:v>392.8</c:v>
                </c:pt>
                <c:pt idx="19141">
                  <c:v>410.6</c:v>
                </c:pt>
                <c:pt idx="19142">
                  <c:v>410.2</c:v>
                </c:pt>
                <c:pt idx="19143">
                  <c:v>411.2</c:v>
                </c:pt>
                <c:pt idx="19144">
                  <c:v>408.8</c:v>
                </c:pt>
                <c:pt idx="19145">
                  <c:v>412.3</c:v>
                </c:pt>
                <c:pt idx="19146">
                  <c:v>405.9</c:v>
                </c:pt>
                <c:pt idx="19147">
                  <c:v>404.7</c:v>
                </c:pt>
                <c:pt idx="19148">
                  <c:v>408.2</c:v>
                </c:pt>
                <c:pt idx="19149">
                  <c:v>400.6</c:v>
                </c:pt>
                <c:pt idx="19150">
                  <c:v>416.1</c:v>
                </c:pt>
                <c:pt idx="19151">
                  <c:v>415.8</c:v>
                </c:pt>
                <c:pt idx="19152">
                  <c:v>413.9</c:v>
                </c:pt>
                <c:pt idx="19153">
                  <c:v>401.6</c:v>
                </c:pt>
                <c:pt idx="19154">
                  <c:v>415.5</c:v>
                </c:pt>
                <c:pt idx="19155">
                  <c:v>416.2</c:v>
                </c:pt>
                <c:pt idx="19156">
                  <c:v>416.3</c:v>
                </c:pt>
                <c:pt idx="19157">
                  <c:v>417.8</c:v>
                </c:pt>
                <c:pt idx="19158">
                  <c:v>416.6</c:v>
                </c:pt>
                <c:pt idx="19159">
                  <c:v>413.4</c:v>
                </c:pt>
                <c:pt idx="19160">
                  <c:v>407.9</c:v>
                </c:pt>
                <c:pt idx="19161">
                  <c:v>409.7</c:v>
                </c:pt>
                <c:pt idx="19162">
                  <c:v>416.5</c:v>
                </c:pt>
                <c:pt idx="19163">
                  <c:v>420.5</c:v>
                </c:pt>
                <c:pt idx="19164">
                  <c:v>423.1</c:v>
                </c:pt>
                <c:pt idx="19165">
                  <c:v>414.5</c:v>
                </c:pt>
                <c:pt idx="19166">
                  <c:v>404.5</c:v>
                </c:pt>
                <c:pt idx="19167">
                  <c:v>406.9</c:v>
                </c:pt>
                <c:pt idx="19168">
                  <c:v>403.1</c:v>
                </c:pt>
                <c:pt idx="19169">
                  <c:v>410.6</c:v>
                </c:pt>
                <c:pt idx="19170">
                  <c:v>407.2</c:v>
                </c:pt>
                <c:pt idx="19171">
                  <c:v>398.7</c:v>
                </c:pt>
                <c:pt idx="19172">
                  <c:v>410.4</c:v>
                </c:pt>
                <c:pt idx="19173">
                  <c:v>411.2</c:v>
                </c:pt>
                <c:pt idx="19174">
                  <c:v>407</c:v>
                </c:pt>
                <c:pt idx="19175">
                  <c:v>404.9</c:v>
                </c:pt>
                <c:pt idx="19176">
                  <c:v>408.5</c:v>
                </c:pt>
                <c:pt idx="19177">
                  <c:v>408.2</c:v>
                </c:pt>
                <c:pt idx="19178">
                  <c:v>407.9</c:v>
                </c:pt>
                <c:pt idx="19179">
                  <c:v>405.6</c:v>
                </c:pt>
                <c:pt idx="19180">
                  <c:v>405</c:v>
                </c:pt>
                <c:pt idx="19181">
                  <c:v>405.9</c:v>
                </c:pt>
                <c:pt idx="19182">
                  <c:v>403.7</c:v>
                </c:pt>
                <c:pt idx="19183">
                  <c:v>406.6</c:v>
                </c:pt>
                <c:pt idx="19184">
                  <c:v>392.3</c:v>
                </c:pt>
                <c:pt idx="19185">
                  <c:v>397.1</c:v>
                </c:pt>
                <c:pt idx="19186">
                  <c:v>400.1</c:v>
                </c:pt>
                <c:pt idx="19187">
                  <c:v>400.2</c:v>
                </c:pt>
                <c:pt idx="19188">
                  <c:v>402.8</c:v>
                </c:pt>
                <c:pt idx="19189">
                  <c:v>400.5</c:v>
                </c:pt>
                <c:pt idx="19190">
                  <c:v>403.3</c:v>
                </c:pt>
                <c:pt idx="19191">
                  <c:v>404.1</c:v>
                </c:pt>
                <c:pt idx="19192">
                  <c:v>396.3</c:v>
                </c:pt>
                <c:pt idx="19193">
                  <c:v>396.8</c:v>
                </c:pt>
                <c:pt idx="19194">
                  <c:v>388.4</c:v>
                </c:pt>
                <c:pt idx="19195">
                  <c:v>390.6</c:v>
                </c:pt>
                <c:pt idx="19196">
                  <c:v>392</c:v>
                </c:pt>
                <c:pt idx="19197">
                  <c:v>400.7</c:v>
                </c:pt>
                <c:pt idx="19198">
                  <c:v>404.3</c:v>
                </c:pt>
                <c:pt idx="19199">
                  <c:v>390.9</c:v>
                </c:pt>
                <c:pt idx="19200">
                  <c:v>405.2</c:v>
                </c:pt>
                <c:pt idx="19201">
                  <c:v>398.1</c:v>
                </c:pt>
                <c:pt idx="19202">
                  <c:v>401.9</c:v>
                </c:pt>
                <c:pt idx="19203">
                  <c:v>402.7</c:v>
                </c:pt>
                <c:pt idx="19204">
                  <c:v>395.6</c:v>
                </c:pt>
                <c:pt idx="19205">
                  <c:v>396.4</c:v>
                </c:pt>
                <c:pt idx="19206">
                  <c:v>402.4</c:v>
                </c:pt>
                <c:pt idx="19207">
                  <c:v>401.5</c:v>
                </c:pt>
                <c:pt idx="19208">
                  <c:v>401.5</c:v>
                </c:pt>
                <c:pt idx="19209">
                  <c:v>402.6</c:v>
                </c:pt>
                <c:pt idx="19210">
                  <c:v>403.5</c:v>
                </c:pt>
                <c:pt idx="19211">
                  <c:v>388.9</c:v>
                </c:pt>
                <c:pt idx="19212">
                  <c:v>396.8</c:v>
                </c:pt>
                <c:pt idx="19213">
                  <c:v>394.5</c:v>
                </c:pt>
                <c:pt idx="19214">
                  <c:v>392.3</c:v>
                </c:pt>
                <c:pt idx="19215">
                  <c:v>386.2</c:v>
                </c:pt>
                <c:pt idx="19216">
                  <c:v>396.2</c:v>
                </c:pt>
                <c:pt idx="19217">
                  <c:v>389.1</c:v>
                </c:pt>
                <c:pt idx="19218">
                  <c:v>387.8</c:v>
                </c:pt>
                <c:pt idx="19219">
                  <c:v>401.5</c:v>
                </c:pt>
                <c:pt idx="19220">
                  <c:v>395.7</c:v>
                </c:pt>
                <c:pt idx="19221">
                  <c:v>399.1</c:v>
                </c:pt>
                <c:pt idx="19222">
                  <c:v>387</c:v>
                </c:pt>
                <c:pt idx="19223">
                  <c:v>399.7</c:v>
                </c:pt>
                <c:pt idx="19224">
                  <c:v>399.6</c:v>
                </c:pt>
                <c:pt idx="19225">
                  <c:v>400.9</c:v>
                </c:pt>
                <c:pt idx="19226">
                  <c:v>397.9</c:v>
                </c:pt>
                <c:pt idx="19227">
                  <c:v>390.9</c:v>
                </c:pt>
                <c:pt idx="19228">
                  <c:v>393.2</c:v>
                </c:pt>
                <c:pt idx="19229">
                  <c:v>397.7</c:v>
                </c:pt>
                <c:pt idx="19230">
                  <c:v>397.6</c:v>
                </c:pt>
                <c:pt idx="19231">
                  <c:v>398.1</c:v>
                </c:pt>
                <c:pt idx="19232">
                  <c:v>384.4</c:v>
                </c:pt>
                <c:pt idx="19233">
                  <c:v>390.1</c:v>
                </c:pt>
                <c:pt idx="19234">
                  <c:v>396.4</c:v>
                </c:pt>
                <c:pt idx="19235">
                  <c:v>385.1</c:v>
                </c:pt>
                <c:pt idx="19236">
                  <c:v>397.6</c:v>
                </c:pt>
                <c:pt idx="19237">
                  <c:v>395</c:v>
                </c:pt>
                <c:pt idx="19238">
                  <c:v>394.8</c:v>
                </c:pt>
                <c:pt idx="19239">
                  <c:v>386.8</c:v>
                </c:pt>
                <c:pt idx="19240">
                  <c:v>388.1</c:v>
                </c:pt>
                <c:pt idx="19241">
                  <c:v>395.2</c:v>
                </c:pt>
                <c:pt idx="19242">
                  <c:v>395.5</c:v>
                </c:pt>
                <c:pt idx="19243">
                  <c:v>394.6</c:v>
                </c:pt>
                <c:pt idx="19244">
                  <c:v>389.5</c:v>
                </c:pt>
                <c:pt idx="19245">
                  <c:v>394.7</c:v>
                </c:pt>
                <c:pt idx="19246">
                  <c:v>395.4</c:v>
                </c:pt>
                <c:pt idx="19247">
                  <c:v>390.7</c:v>
                </c:pt>
                <c:pt idx="19248">
                  <c:v>394.8</c:v>
                </c:pt>
                <c:pt idx="19249">
                  <c:v>395.2</c:v>
                </c:pt>
                <c:pt idx="19250">
                  <c:v>394.6</c:v>
                </c:pt>
                <c:pt idx="19251">
                  <c:v>392.8</c:v>
                </c:pt>
                <c:pt idx="19252">
                  <c:v>390.8</c:v>
                </c:pt>
                <c:pt idx="19253">
                  <c:v>391.8</c:v>
                </c:pt>
                <c:pt idx="19254">
                  <c:v>396</c:v>
                </c:pt>
                <c:pt idx="19255">
                  <c:v>391.5</c:v>
                </c:pt>
                <c:pt idx="19256">
                  <c:v>395.6</c:v>
                </c:pt>
                <c:pt idx="19257">
                  <c:v>392</c:v>
                </c:pt>
                <c:pt idx="19258">
                  <c:v>388.2</c:v>
                </c:pt>
                <c:pt idx="19259">
                  <c:v>393.9</c:v>
                </c:pt>
                <c:pt idx="19260">
                  <c:v>375.7</c:v>
                </c:pt>
                <c:pt idx="19261">
                  <c:v>388.5</c:v>
                </c:pt>
                <c:pt idx="19262">
                  <c:v>391.2</c:v>
                </c:pt>
                <c:pt idx="19263">
                  <c:v>389.1</c:v>
                </c:pt>
                <c:pt idx="19264">
                  <c:v>393.8</c:v>
                </c:pt>
                <c:pt idx="19265">
                  <c:v>391.2</c:v>
                </c:pt>
                <c:pt idx="19266">
                  <c:v>394.5</c:v>
                </c:pt>
                <c:pt idx="19267">
                  <c:v>394</c:v>
                </c:pt>
                <c:pt idx="19268">
                  <c:v>392.4</c:v>
                </c:pt>
                <c:pt idx="19269">
                  <c:v>390.9</c:v>
                </c:pt>
                <c:pt idx="19270">
                  <c:v>392.8</c:v>
                </c:pt>
                <c:pt idx="19271">
                  <c:v>388.7</c:v>
                </c:pt>
                <c:pt idx="19272">
                  <c:v>389.9</c:v>
                </c:pt>
                <c:pt idx="19273">
                  <c:v>391.6</c:v>
                </c:pt>
                <c:pt idx="19274">
                  <c:v>387.9</c:v>
                </c:pt>
                <c:pt idx="19275">
                  <c:v>374.9</c:v>
                </c:pt>
                <c:pt idx="19276">
                  <c:v>389.3</c:v>
                </c:pt>
                <c:pt idx="19277">
                  <c:v>391.6</c:v>
                </c:pt>
                <c:pt idx="19278">
                  <c:v>381.7</c:v>
                </c:pt>
                <c:pt idx="19279">
                  <c:v>392.6</c:v>
                </c:pt>
                <c:pt idx="19280">
                  <c:v>390.4</c:v>
                </c:pt>
                <c:pt idx="19281">
                  <c:v>392.4</c:v>
                </c:pt>
                <c:pt idx="19282">
                  <c:v>384.1</c:v>
                </c:pt>
                <c:pt idx="19283">
                  <c:v>386.1</c:v>
                </c:pt>
                <c:pt idx="19284">
                  <c:v>385.8</c:v>
                </c:pt>
                <c:pt idx="19285">
                  <c:v>378.7</c:v>
                </c:pt>
                <c:pt idx="19286">
                  <c:v>382.1</c:v>
                </c:pt>
                <c:pt idx="19287">
                  <c:v>387.8</c:v>
                </c:pt>
                <c:pt idx="19288">
                  <c:v>388.9</c:v>
                </c:pt>
                <c:pt idx="19289">
                  <c:v>378.2</c:v>
                </c:pt>
                <c:pt idx="19290">
                  <c:v>392.8</c:v>
                </c:pt>
                <c:pt idx="19291">
                  <c:v>387.6</c:v>
                </c:pt>
                <c:pt idx="19292">
                  <c:v>395.3</c:v>
                </c:pt>
                <c:pt idx="19293">
                  <c:v>385.6</c:v>
                </c:pt>
                <c:pt idx="19294">
                  <c:v>396.8</c:v>
                </c:pt>
                <c:pt idx="19295">
                  <c:v>400</c:v>
                </c:pt>
                <c:pt idx="19296">
                  <c:v>397.7</c:v>
                </c:pt>
                <c:pt idx="19297">
                  <c:v>399.1</c:v>
                </c:pt>
                <c:pt idx="19298">
                  <c:v>400.7</c:v>
                </c:pt>
                <c:pt idx="19299">
                  <c:v>400.3</c:v>
                </c:pt>
                <c:pt idx="19300">
                  <c:v>398.4</c:v>
                </c:pt>
                <c:pt idx="19301">
                  <c:v>397.3</c:v>
                </c:pt>
                <c:pt idx="19302">
                  <c:v>392.9</c:v>
                </c:pt>
                <c:pt idx="19303">
                  <c:v>397</c:v>
                </c:pt>
                <c:pt idx="19304">
                  <c:v>393.9</c:v>
                </c:pt>
                <c:pt idx="19305">
                  <c:v>393.5</c:v>
                </c:pt>
                <c:pt idx="19306">
                  <c:v>393</c:v>
                </c:pt>
                <c:pt idx="19307">
                  <c:v>395.1</c:v>
                </c:pt>
                <c:pt idx="19308">
                  <c:v>396.9</c:v>
                </c:pt>
                <c:pt idx="19309">
                  <c:v>390.9</c:v>
                </c:pt>
                <c:pt idx="19310">
                  <c:v>394.1</c:v>
                </c:pt>
                <c:pt idx="19311">
                  <c:v>389.1</c:v>
                </c:pt>
                <c:pt idx="19312">
                  <c:v>392.8</c:v>
                </c:pt>
                <c:pt idx="19313">
                  <c:v>392.3</c:v>
                </c:pt>
                <c:pt idx="19314">
                  <c:v>391</c:v>
                </c:pt>
                <c:pt idx="19315">
                  <c:v>386</c:v>
                </c:pt>
                <c:pt idx="19316">
                  <c:v>385.5</c:v>
                </c:pt>
                <c:pt idx="19317">
                  <c:v>388</c:v>
                </c:pt>
                <c:pt idx="19318">
                  <c:v>391</c:v>
                </c:pt>
                <c:pt idx="19319">
                  <c:v>379.2</c:v>
                </c:pt>
                <c:pt idx="19320">
                  <c:v>382.7</c:v>
                </c:pt>
                <c:pt idx="19321">
                  <c:v>374.7</c:v>
                </c:pt>
                <c:pt idx="19322">
                  <c:v>378.9</c:v>
                </c:pt>
                <c:pt idx="19323">
                  <c:v>378.8</c:v>
                </c:pt>
                <c:pt idx="19324">
                  <c:v>387.2</c:v>
                </c:pt>
                <c:pt idx="19325">
                  <c:v>380.1</c:v>
                </c:pt>
                <c:pt idx="19326">
                  <c:v>400.1</c:v>
                </c:pt>
                <c:pt idx="19327">
                  <c:v>398</c:v>
                </c:pt>
                <c:pt idx="19328">
                  <c:v>395.7</c:v>
                </c:pt>
                <c:pt idx="19329">
                  <c:v>386.8</c:v>
                </c:pt>
                <c:pt idx="19330">
                  <c:v>402.9</c:v>
                </c:pt>
                <c:pt idx="19331">
                  <c:v>404.2</c:v>
                </c:pt>
                <c:pt idx="19332">
                  <c:v>404</c:v>
                </c:pt>
                <c:pt idx="19333">
                  <c:v>400.9</c:v>
                </c:pt>
                <c:pt idx="19334">
                  <c:v>395.7</c:v>
                </c:pt>
                <c:pt idx="19335">
                  <c:v>404.8</c:v>
                </c:pt>
                <c:pt idx="19336">
                  <c:v>391</c:v>
                </c:pt>
                <c:pt idx="19337">
                  <c:v>389.3</c:v>
                </c:pt>
                <c:pt idx="19338">
                  <c:v>405.4</c:v>
                </c:pt>
                <c:pt idx="19339">
                  <c:v>403.4</c:v>
                </c:pt>
                <c:pt idx="19340">
                  <c:v>401.3</c:v>
                </c:pt>
                <c:pt idx="19341">
                  <c:v>403</c:v>
                </c:pt>
                <c:pt idx="19342">
                  <c:v>398.6</c:v>
                </c:pt>
                <c:pt idx="19343">
                  <c:v>400.8</c:v>
                </c:pt>
                <c:pt idx="19344">
                  <c:v>385.5</c:v>
                </c:pt>
                <c:pt idx="19345">
                  <c:v>395.6</c:v>
                </c:pt>
                <c:pt idx="19346">
                  <c:v>389.8</c:v>
                </c:pt>
                <c:pt idx="19347">
                  <c:v>398.7</c:v>
                </c:pt>
                <c:pt idx="19348">
                  <c:v>392.1</c:v>
                </c:pt>
                <c:pt idx="19349">
                  <c:v>398.6</c:v>
                </c:pt>
                <c:pt idx="19350">
                  <c:v>397.2</c:v>
                </c:pt>
                <c:pt idx="19351">
                  <c:v>388.4</c:v>
                </c:pt>
                <c:pt idx="19352">
                  <c:v>387.4</c:v>
                </c:pt>
                <c:pt idx="19353">
                  <c:v>385.7</c:v>
                </c:pt>
                <c:pt idx="19354">
                  <c:v>380.9</c:v>
                </c:pt>
                <c:pt idx="19355">
                  <c:v>369.5</c:v>
                </c:pt>
                <c:pt idx="19356">
                  <c:v>379.1</c:v>
                </c:pt>
                <c:pt idx="19357">
                  <c:v>383.2</c:v>
                </c:pt>
                <c:pt idx="19358">
                  <c:v>381.6</c:v>
                </c:pt>
                <c:pt idx="19359">
                  <c:v>382.4</c:v>
                </c:pt>
                <c:pt idx="19360">
                  <c:v>379.4</c:v>
                </c:pt>
                <c:pt idx="19361">
                  <c:v>382.5</c:v>
                </c:pt>
                <c:pt idx="19362">
                  <c:v>372.7</c:v>
                </c:pt>
                <c:pt idx="19363">
                  <c:v>383.8</c:v>
                </c:pt>
                <c:pt idx="19364">
                  <c:v>374.3</c:v>
                </c:pt>
                <c:pt idx="19365">
                  <c:v>383.5</c:v>
                </c:pt>
                <c:pt idx="19366">
                  <c:v>381.8</c:v>
                </c:pt>
                <c:pt idx="19367">
                  <c:v>384</c:v>
                </c:pt>
                <c:pt idx="19368">
                  <c:v>383.1</c:v>
                </c:pt>
                <c:pt idx="19369">
                  <c:v>372.7</c:v>
                </c:pt>
                <c:pt idx="19370">
                  <c:v>373.1</c:v>
                </c:pt>
                <c:pt idx="19371">
                  <c:v>391.9</c:v>
                </c:pt>
                <c:pt idx="19372">
                  <c:v>396.8</c:v>
                </c:pt>
                <c:pt idx="19373">
                  <c:v>398.6</c:v>
                </c:pt>
                <c:pt idx="19374">
                  <c:v>400</c:v>
                </c:pt>
                <c:pt idx="19375">
                  <c:v>407.6</c:v>
                </c:pt>
                <c:pt idx="19376">
                  <c:v>410.9</c:v>
                </c:pt>
                <c:pt idx="19377">
                  <c:v>413.1</c:v>
                </c:pt>
                <c:pt idx="19378">
                  <c:v>411.8</c:v>
                </c:pt>
                <c:pt idx="19379">
                  <c:v>415.3</c:v>
                </c:pt>
                <c:pt idx="19380">
                  <c:v>414.1</c:v>
                </c:pt>
                <c:pt idx="19381">
                  <c:v>406.8</c:v>
                </c:pt>
                <c:pt idx="19382">
                  <c:v>419.5</c:v>
                </c:pt>
                <c:pt idx="19383">
                  <c:v>422.1</c:v>
                </c:pt>
                <c:pt idx="19384">
                  <c:v>418</c:v>
                </c:pt>
                <c:pt idx="19385">
                  <c:v>406.1</c:v>
                </c:pt>
                <c:pt idx="19386">
                  <c:v>421</c:v>
                </c:pt>
                <c:pt idx="19387">
                  <c:v>419.1</c:v>
                </c:pt>
                <c:pt idx="19388">
                  <c:v>421.7</c:v>
                </c:pt>
                <c:pt idx="19389">
                  <c:v>413.7</c:v>
                </c:pt>
                <c:pt idx="19390">
                  <c:v>410.1</c:v>
                </c:pt>
                <c:pt idx="19391">
                  <c:v>418.3</c:v>
                </c:pt>
                <c:pt idx="19392">
                  <c:v>423.6</c:v>
                </c:pt>
                <c:pt idx="19393">
                  <c:v>411.9</c:v>
                </c:pt>
                <c:pt idx="19394">
                  <c:v>427.1</c:v>
                </c:pt>
                <c:pt idx="19395">
                  <c:v>427.1</c:v>
                </c:pt>
                <c:pt idx="19396">
                  <c:v>426.2</c:v>
                </c:pt>
                <c:pt idx="19397">
                  <c:v>421.8</c:v>
                </c:pt>
                <c:pt idx="19398">
                  <c:v>429.1</c:v>
                </c:pt>
                <c:pt idx="19399">
                  <c:v>428.3</c:v>
                </c:pt>
                <c:pt idx="19400">
                  <c:v>425</c:v>
                </c:pt>
                <c:pt idx="19401">
                  <c:v>425.8</c:v>
                </c:pt>
                <c:pt idx="19402">
                  <c:v>423.1</c:v>
                </c:pt>
                <c:pt idx="19403">
                  <c:v>424.2</c:v>
                </c:pt>
                <c:pt idx="19404">
                  <c:v>427.4</c:v>
                </c:pt>
                <c:pt idx="19405">
                  <c:v>420.3</c:v>
                </c:pt>
                <c:pt idx="19406">
                  <c:v>424.7</c:v>
                </c:pt>
                <c:pt idx="19407">
                  <c:v>413.5</c:v>
                </c:pt>
                <c:pt idx="19408">
                  <c:v>421</c:v>
                </c:pt>
                <c:pt idx="19409">
                  <c:v>422</c:v>
                </c:pt>
                <c:pt idx="19410">
                  <c:v>427.9</c:v>
                </c:pt>
                <c:pt idx="19411">
                  <c:v>426.8</c:v>
                </c:pt>
                <c:pt idx="19412">
                  <c:v>418.2</c:v>
                </c:pt>
                <c:pt idx="19413">
                  <c:v>423.3</c:v>
                </c:pt>
                <c:pt idx="19414">
                  <c:v>426.8</c:v>
                </c:pt>
                <c:pt idx="19415">
                  <c:v>428.4</c:v>
                </c:pt>
                <c:pt idx="19416">
                  <c:v>427.8</c:v>
                </c:pt>
                <c:pt idx="19417">
                  <c:v>424</c:v>
                </c:pt>
                <c:pt idx="19418">
                  <c:v>426.6</c:v>
                </c:pt>
                <c:pt idx="19419">
                  <c:v>422.6</c:v>
                </c:pt>
                <c:pt idx="19420">
                  <c:v>430.6</c:v>
                </c:pt>
                <c:pt idx="19421">
                  <c:v>433.3</c:v>
                </c:pt>
                <c:pt idx="19422">
                  <c:v>430.4</c:v>
                </c:pt>
                <c:pt idx="19423">
                  <c:v>429.3</c:v>
                </c:pt>
                <c:pt idx="19424">
                  <c:v>425.9</c:v>
                </c:pt>
                <c:pt idx="19425">
                  <c:v>424.4</c:v>
                </c:pt>
                <c:pt idx="19426">
                  <c:v>425.2</c:v>
                </c:pt>
                <c:pt idx="19427">
                  <c:v>420</c:v>
                </c:pt>
                <c:pt idx="19428">
                  <c:v>418.8</c:v>
                </c:pt>
                <c:pt idx="19429">
                  <c:v>426.4</c:v>
                </c:pt>
                <c:pt idx="19430">
                  <c:v>428.1</c:v>
                </c:pt>
                <c:pt idx="19431">
                  <c:v>433.5</c:v>
                </c:pt>
                <c:pt idx="19432">
                  <c:v>436.6</c:v>
                </c:pt>
                <c:pt idx="19433">
                  <c:v>435.3</c:v>
                </c:pt>
                <c:pt idx="19434">
                  <c:v>418.2</c:v>
                </c:pt>
                <c:pt idx="19435">
                  <c:v>430.1</c:v>
                </c:pt>
                <c:pt idx="19436">
                  <c:v>430.8</c:v>
                </c:pt>
                <c:pt idx="19437">
                  <c:v>421.5</c:v>
                </c:pt>
                <c:pt idx="19438">
                  <c:v>424.6</c:v>
                </c:pt>
                <c:pt idx="19439">
                  <c:v>424.5</c:v>
                </c:pt>
                <c:pt idx="19440">
                  <c:v>420.4</c:v>
                </c:pt>
                <c:pt idx="19441">
                  <c:v>419.4</c:v>
                </c:pt>
                <c:pt idx="19442">
                  <c:v>415.3</c:v>
                </c:pt>
                <c:pt idx="19443">
                  <c:v>408.5</c:v>
                </c:pt>
                <c:pt idx="19444">
                  <c:v>394.8</c:v>
                </c:pt>
                <c:pt idx="19445">
                  <c:v>393.6</c:v>
                </c:pt>
                <c:pt idx="19446">
                  <c:v>405.7</c:v>
                </c:pt>
                <c:pt idx="19447">
                  <c:v>408.2</c:v>
                </c:pt>
                <c:pt idx="19448">
                  <c:v>408.6</c:v>
                </c:pt>
                <c:pt idx="19449">
                  <c:v>410.2</c:v>
                </c:pt>
                <c:pt idx="19450">
                  <c:v>409.2</c:v>
                </c:pt>
                <c:pt idx="19451">
                  <c:v>411.1</c:v>
                </c:pt>
                <c:pt idx="19452">
                  <c:v>410</c:v>
                </c:pt>
                <c:pt idx="19453">
                  <c:v>407.8</c:v>
                </c:pt>
                <c:pt idx="19454">
                  <c:v>408.5</c:v>
                </c:pt>
                <c:pt idx="19455">
                  <c:v>406</c:v>
                </c:pt>
                <c:pt idx="19456">
                  <c:v>402.1</c:v>
                </c:pt>
                <c:pt idx="19457">
                  <c:v>408.8</c:v>
                </c:pt>
                <c:pt idx="19458">
                  <c:v>411.2</c:v>
                </c:pt>
                <c:pt idx="19459">
                  <c:v>410.2</c:v>
                </c:pt>
                <c:pt idx="19460">
                  <c:v>409.2</c:v>
                </c:pt>
                <c:pt idx="19461">
                  <c:v>411.2</c:v>
                </c:pt>
                <c:pt idx="19462">
                  <c:v>402.5</c:v>
                </c:pt>
                <c:pt idx="19463">
                  <c:v>402.3</c:v>
                </c:pt>
                <c:pt idx="19464">
                  <c:v>403.3</c:v>
                </c:pt>
                <c:pt idx="19465">
                  <c:v>413.1</c:v>
                </c:pt>
                <c:pt idx="19466">
                  <c:v>412.8</c:v>
                </c:pt>
                <c:pt idx="19467">
                  <c:v>406.8</c:v>
                </c:pt>
                <c:pt idx="19468">
                  <c:v>406.2</c:v>
                </c:pt>
                <c:pt idx="19469">
                  <c:v>409.5</c:v>
                </c:pt>
                <c:pt idx="19470">
                  <c:v>414.5</c:v>
                </c:pt>
                <c:pt idx="19471">
                  <c:v>411.9</c:v>
                </c:pt>
                <c:pt idx="19472">
                  <c:v>412.8</c:v>
                </c:pt>
                <c:pt idx="19473">
                  <c:v>409.4</c:v>
                </c:pt>
                <c:pt idx="19474">
                  <c:v>400.4</c:v>
                </c:pt>
                <c:pt idx="19475">
                  <c:v>413.3</c:v>
                </c:pt>
                <c:pt idx="19476">
                  <c:v>406.5</c:v>
                </c:pt>
                <c:pt idx="19477">
                  <c:v>419.6</c:v>
                </c:pt>
                <c:pt idx="19478">
                  <c:v>427.5</c:v>
                </c:pt>
                <c:pt idx="19479">
                  <c:v>446.2</c:v>
                </c:pt>
                <c:pt idx="19480">
                  <c:v>448.2</c:v>
                </c:pt>
                <c:pt idx="19481">
                  <c:v>452.5</c:v>
                </c:pt>
                <c:pt idx="19482">
                  <c:v>461.5</c:v>
                </c:pt>
                <c:pt idx="19483">
                  <c:v>461.3</c:v>
                </c:pt>
                <c:pt idx="19484">
                  <c:v>466.6</c:v>
                </c:pt>
                <c:pt idx="19485">
                  <c:v>467.8</c:v>
                </c:pt>
                <c:pt idx="19486">
                  <c:v>470.6</c:v>
                </c:pt>
                <c:pt idx="19487">
                  <c:v>468.4</c:v>
                </c:pt>
                <c:pt idx="19488">
                  <c:v>473.2</c:v>
                </c:pt>
                <c:pt idx="19489">
                  <c:v>470.6</c:v>
                </c:pt>
                <c:pt idx="19490">
                  <c:v>466.2</c:v>
                </c:pt>
                <c:pt idx="19491">
                  <c:v>473.4</c:v>
                </c:pt>
                <c:pt idx="19492">
                  <c:v>462.7</c:v>
                </c:pt>
                <c:pt idx="19493">
                  <c:v>459.1</c:v>
                </c:pt>
                <c:pt idx="19494">
                  <c:v>455.1</c:v>
                </c:pt>
                <c:pt idx="19495">
                  <c:v>475.5</c:v>
                </c:pt>
                <c:pt idx="19496">
                  <c:v>466</c:v>
                </c:pt>
                <c:pt idx="19497">
                  <c:v>473</c:v>
                </c:pt>
                <c:pt idx="19498">
                  <c:v>479</c:v>
                </c:pt>
                <c:pt idx="19499">
                  <c:v>474.1</c:v>
                </c:pt>
                <c:pt idx="19500">
                  <c:v>474</c:v>
                </c:pt>
                <c:pt idx="19501">
                  <c:v>468.8</c:v>
                </c:pt>
                <c:pt idx="19502">
                  <c:v>470.6</c:v>
                </c:pt>
                <c:pt idx="19503">
                  <c:v>466.9</c:v>
                </c:pt>
                <c:pt idx="19504">
                  <c:v>451.1</c:v>
                </c:pt>
                <c:pt idx="19505">
                  <c:v>461.2</c:v>
                </c:pt>
                <c:pt idx="19506">
                  <c:v>464.7</c:v>
                </c:pt>
                <c:pt idx="19507">
                  <c:v>454.4</c:v>
                </c:pt>
                <c:pt idx="19508">
                  <c:v>453.3</c:v>
                </c:pt>
                <c:pt idx="19509">
                  <c:v>467.6</c:v>
                </c:pt>
                <c:pt idx="19510">
                  <c:v>462.4</c:v>
                </c:pt>
                <c:pt idx="19511">
                  <c:v>463.5</c:v>
                </c:pt>
                <c:pt idx="19512">
                  <c:v>457.4</c:v>
                </c:pt>
                <c:pt idx="19513">
                  <c:v>465.4</c:v>
                </c:pt>
                <c:pt idx="19514">
                  <c:v>456.4</c:v>
                </c:pt>
                <c:pt idx="19515">
                  <c:v>463.6</c:v>
                </c:pt>
                <c:pt idx="19516">
                  <c:v>463.3</c:v>
                </c:pt>
                <c:pt idx="19517">
                  <c:v>462.7</c:v>
                </c:pt>
                <c:pt idx="19518">
                  <c:v>461.2</c:v>
                </c:pt>
                <c:pt idx="19519">
                  <c:v>455.2</c:v>
                </c:pt>
                <c:pt idx="19520">
                  <c:v>455.8</c:v>
                </c:pt>
                <c:pt idx="19521">
                  <c:v>437</c:v>
                </c:pt>
                <c:pt idx="19522">
                  <c:v>449.8</c:v>
                </c:pt>
                <c:pt idx="19523">
                  <c:v>441.1</c:v>
                </c:pt>
                <c:pt idx="19524">
                  <c:v>446.7</c:v>
                </c:pt>
                <c:pt idx="19525">
                  <c:v>442.5</c:v>
                </c:pt>
                <c:pt idx="19526">
                  <c:v>444.8</c:v>
                </c:pt>
                <c:pt idx="19527">
                  <c:v>448</c:v>
                </c:pt>
                <c:pt idx="19528">
                  <c:v>449.8</c:v>
                </c:pt>
                <c:pt idx="19529">
                  <c:v>436.7</c:v>
                </c:pt>
                <c:pt idx="19530">
                  <c:v>447.7</c:v>
                </c:pt>
                <c:pt idx="19531">
                  <c:v>439.5</c:v>
                </c:pt>
                <c:pt idx="19532">
                  <c:v>432.1</c:v>
                </c:pt>
                <c:pt idx="19533">
                  <c:v>442</c:v>
                </c:pt>
                <c:pt idx="19534">
                  <c:v>443.3</c:v>
                </c:pt>
                <c:pt idx="19535">
                  <c:v>446.1</c:v>
                </c:pt>
                <c:pt idx="19536">
                  <c:v>433.5</c:v>
                </c:pt>
                <c:pt idx="19537">
                  <c:v>440.2</c:v>
                </c:pt>
                <c:pt idx="19538">
                  <c:v>446.3</c:v>
                </c:pt>
                <c:pt idx="19539">
                  <c:v>447.7</c:v>
                </c:pt>
                <c:pt idx="19540">
                  <c:v>445.9</c:v>
                </c:pt>
                <c:pt idx="19541">
                  <c:v>437.9</c:v>
                </c:pt>
                <c:pt idx="19542">
                  <c:v>438.7</c:v>
                </c:pt>
                <c:pt idx="19543">
                  <c:v>439</c:v>
                </c:pt>
                <c:pt idx="19544">
                  <c:v>447.1</c:v>
                </c:pt>
                <c:pt idx="19545">
                  <c:v>449.1</c:v>
                </c:pt>
                <c:pt idx="19546">
                  <c:v>443.4</c:v>
                </c:pt>
                <c:pt idx="19547">
                  <c:v>446.5</c:v>
                </c:pt>
                <c:pt idx="19548">
                  <c:v>437.4</c:v>
                </c:pt>
                <c:pt idx="19549">
                  <c:v>442.5</c:v>
                </c:pt>
                <c:pt idx="19550">
                  <c:v>445.6</c:v>
                </c:pt>
                <c:pt idx="19551">
                  <c:v>444.7</c:v>
                </c:pt>
                <c:pt idx="19552">
                  <c:v>441.4</c:v>
                </c:pt>
                <c:pt idx="19553">
                  <c:v>444.1</c:v>
                </c:pt>
                <c:pt idx="19554">
                  <c:v>451</c:v>
                </c:pt>
                <c:pt idx="19555">
                  <c:v>455.4</c:v>
                </c:pt>
                <c:pt idx="19556">
                  <c:v>445.4</c:v>
                </c:pt>
                <c:pt idx="19557">
                  <c:v>451.8</c:v>
                </c:pt>
                <c:pt idx="19558">
                  <c:v>450.2</c:v>
                </c:pt>
                <c:pt idx="19559">
                  <c:v>443.5</c:v>
                </c:pt>
                <c:pt idx="19560">
                  <c:v>448.7</c:v>
                </c:pt>
                <c:pt idx="19561">
                  <c:v>439.1</c:v>
                </c:pt>
                <c:pt idx="19562">
                  <c:v>435.6</c:v>
                </c:pt>
                <c:pt idx="19563">
                  <c:v>430.3</c:v>
                </c:pt>
                <c:pt idx="19564">
                  <c:v>445.5</c:v>
                </c:pt>
                <c:pt idx="19565">
                  <c:v>429.6</c:v>
                </c:pt>
                <c:pt idx="19566">
                  <c:v>431.2</c:v>
                </c:pt>
                <c:pt idx="19567">
                  <c:v>429.3</c:v>
                </c:pt>
                <c:pt idx="19568">
                  <c:v>414.2</c:v>
                </c:pt>
                <c:pt idx="19569">
                  <c:v>423.8</c:v>
                </c:pt>
                <c:pt idx="19570">
                  <c:v>417.9</c:v>
                </c:pt>
                <c:pt idx="19571">
                  <c:v>421.7</c:v>
                </c:pt>
                <c:pt idx="19572">
                  <c:v>423</c:v>
                </c:pt>
                <c:pt idx="19573">
                  <c:v>422.6</c:v>
                </c:pt>
                <c:pt idx="19574">
                  <c:v>426.9</c:v>
                </c:pt>
                <c:pt idx="19575">
                  <c:v>421.9</c:v>
                </c:pt>
                <c:pt idx="19576">
                  <c:v>447.4</c:v>
                </c:pt>
                <c:pt idx="19577">
                  <c:v>463.2</c:v>
                </c:pt>
                <c:pt idx="19578">
                  <c:v>474</c:v>
                </c:pt>
                <c:pt idx="19579">
                  <c:v>477.2</c:v>
                </c:pt>
                <c:pt idx="19580">
                  <c:v>469.6</c:v>
                </c:pt>
                <c:pt idx="19581">
                  <c:v>482.8</c:v>
                </c:pt>
                <c:pt idx="19582">
                  <c:v>478.9</c:v>
                </c:pt>
                <c:pt idx="19583">
                  <c:v>477.3</c:v>
                </c:pt>
                <c:pt idx="19584">
                  <c:v>476.3</c:v>
                </c:pt>
                <c:pt idx="19585">
                  <c:v>490.7</c:v>
                </c:pt>
                <c:pt idx="19586">
                  <c:v>490.7</c:v>
                </c:pt>
                <c:pt idx="19587">
                  <c:v>491.6</c:v>
                </c:pt>
                <c:pt idx="19588">
                  <c:v>495.4</c:v>
                </c:pt>
                <c:pt idx="19589">
                  <c:v>491.3</c:v>
                </c:pt>
                <c:pt idx="19590">
                  <c:v>495.7</c:v>
                </c:pt>
                <c:pt idx="19591">
                  <c:v>483.9</c:v>
                </c:pt>
                <c:pt idx="19592">
                  <c:v>489.1</c:v>
                </c:pt>
                <c:pt idx="19593">
                  <c:v>493.9</c:v>
                </c:pt>
                <c:pt idx="19594">
                  <c:v>482.3</c:v>
                </c:pt>
                <c:pt idx="19595">
                  <c:v>474.9</c:v>
                </c:pt>
                <c:pt idx="19596">
                  <c:v>485.2</c:v>
                </c:pt>
                <c:pt idx="19597">
                  <c:v>476.6</c:v>
                </c:pt>
                <c:pt idx="19598">
                  <c:v>468.8</c:v>
                </c:pt>
                <c:pt idx="19599">
                  <c:v>482.5</c:v>
                </c:pt>
                <c:pt idx="19600">
                  <c:v>483.6</c:v>
                </c:pt>
                <c:pt idx="19601">
                  <c:v>483.1</c:v>
                </c:pt>
                <c:pt idx="19602">
                  <c:v>484.3</c:v>
                </c:pt>
                <c:pt idx="19603">
                  <c:v>474.8</c:v>
                </c:pt>
                <c:pt idx="19604">
                  <c:v>481.7</c:v>
                </c:pt>
                <c:pt idx="19605">
                  <c:v>478.9</c:v>
                </c:pt>
                <c:pt idx="19606">
                  <c:v>476.8</c:v>
                </c:pt>
                <c:pt idx="19607">
                  <c:v>475.8</c:v>
                </c:pt>
                <c:pt idx="19608">
                  <c:v>482.1</c:v>
                </c:pt>
                <c:pt idx="19609">
                  <c:v>473.6</c:v>
                </c:pt>
                <c:pt idx="19610">
                  <c:v>472.5</c:v>
                </c:pt>
                <c:pt idx="19611">
                  <c:v>467.3</c:v>
                </c:pt>
                <c:pt idx="19612">
                  <c:v>476.5</c:v>
                </c:pt>
                <c:pt idx="19613">
                  <c:v>473.6</c:v>
                </c:pt>
                <c:pt idx="19614">
                  <c:v>473</c:v>
                </c:pt>
                <c:pt idx="19615">
                  <c:v>468.2</c:v>
                </c:pt>
                <c:pt idx="19616">
                  <c:v>474.2</c:v>
                </c:pt>
                <c:pt idx="19617">
                  <c:v>466.4</c:v>
                </c:pt>
                <c:pt idx="19618">
                  <c:v>467.7</c:v>
                </c:pt>
                <c:pt idx="19619">
                  <c:v>469.3</c:v>
                </c:pt>
                <c:pt idx="19620">
                  <c:v>469.9</c:v>
                </c:pt>
                <c:pt idx="19621">
                  <c:v>457.9</c:v>
                </c:pt>
                <c:pt idx="19622">
                  <c:v>455.2</c:v>
                </c:pt>
                <c:pt idx="19623">
                  <c:v>457.4</c:v>
                </c:pt>
                <c:pt idx="19624">
                  <c:v>451.6</c:v>
                </c:pt>
                <c:pt idx="19625">
                  <c:v>431.6</c:v>
                </c:pt>
                <c:pt idx="19626">
                  <c:v>434.3</c:v>
                </c:pt>
                <c:pt idx="19627">
                  <c:v>437.6</c:v>
                </c:pt>
                <c:pt idx="19628">
                  <c:v>435.6</c:v>
                </c:pt>
                <c:pt idx="19629">
                  <c:v>433.3</c:v>
                </c:pt>
                <c:pt idx="19630">
                  <c:v>436.4</c:v>
                </c:pt>
                <c:pt idx="19631">
                  <c:v>431.9</c:v>
                </c:pt>
                <c:pt idx="19632">
                  <c:v>436.4</c:v>
                </c:pt>
                <c:pt idx="19633">
                  <c:v>441.2</c:v>
                </c:pt>
                <c:pt idx="19634">
                  <c:v>442.2</c:v>
                </c:pt>
                <c:pt idx="19635">
                  <c:v>440.3</c:v>
                </c:pt>
                <c:pt idx="19636">
                  <c:v>428.8</c:v>
                </c:pt>
                <c:pt idx="19637">
                  <c:v>442.9</c:v>
                </c:pt>
                <c:pt idx="19638">
                  <c:v>436.6</c:v>
                </c:pt>
                <c:pt idx="19639">
                  <c:v>436.7</c:v>
                </c:pt>
                <c:pt idx="19640">
                  <c:v>445.6</c:v>
                </c:pt>
                <c:pt idx="19641">
                  <c:v>459.6</c:v>
                </c:pt>
                <c:pt idx="19642">
                  <c:v>473.3</c:v>
                </c:pt>
                <c:pt idx="19643">
                  <c:v>480.4</c:v>
                </c:pt>
                <c:pt idx="19644">
                  <c:v>476.6</c:v>
                </c:pt>
                <c:pt idx="19645">
                  <c:v>477.9</c:v>
                </c:pt>
                <c:pt idx="19646">
                  <c:v>469.7</c:v>
                </c:pt>
                <c:pt idx="19647">
                  <c:v>484.2</c:v>
                </c:pt>
                <c:pt idx="19648">
                  <c:v>475.8</c:v>
                </c:pt>
                <c:pt idx="19649">
                  <c:v>481.4</c:v>
                </c:pt>
                <c:pt idx="19650">
                  <c:v>484.2</c:v>
                </c:pt>
                <c:pt idx="19651">
                  <c:v>479.8</c:v>
                </c:pt>
                <c:pt idx="19652">
                  <c:v>466.5</c:v>
                </c:pt>
                <c:pt idx="19653">
                  <c:v>470.9</c:v>
                </c:pt>
                <c:pt idx="19654">
                  <c:v>474.3</c:v>
                </c:pt>
                <c:pt idx="19655">
                  <c:v>457.9</c:v>
                </c:pt>
                <c:pt idx="19656">
                  <c:v>473.1</c:v>
                </c:pt>
                <c:pt idx="19657">
                  <c:v>460.3</c:v>
                </c:pt>
                <c:pt idx="19658">
                  <c:v>466.9</c:v>
                </c:pt>
                <c:pt idx="19659">
                  <c:v>464.3</c:v>
                </c:pt>
                <c:pt idx="19660">
                  <c:v>474.9</c:v>
                </c:pt>
                <c:pt idx="19661">
                  <c:v>468.3</c:v>
                </c:pt>
                <c:pt idx="19662">
                  <c:v>473.8</c:v>
                </c:pt>
                <c:pt idx="19663">
                  <c:v>461.4</c:v>
                </c:pt>
                <c:pt idx="19664">
                  <c:v>457.5</c:v>
                </c:pt>
                <c:pt idx="19665">
                  <c:v>453.6</c:v>
                </c:pt>
                <c:pt idx="19666">
                  <c:v>449.6</c:v>
                </c:pt>
                <c:pt idx="19667">
                  <c:v>442</c:v>
                </c:pt>
                <c:pt idx="19668">
                  <c:v>436.3</c:v>
                </c:pt>
                <c:pt idx="19669">
                  <c:v>431.5</c:v>
                </c:pt>
                <c:pt idx="19670">
                  <c:v>435.8</c:v>
                </c:pt>
                <c:pt idx="19671">
                  <c:v>423.5</c:v>
                </c:pt>
                <c:pt idx="19672">
                  <c:v>433.6</c:v>
                </c:pt>
                <c:pt idx="19673">
                  <c:v>442.2</c:v>
                </c:pt>
                <c:pt idx="19674">
                  <c:v>434.9</c:v>
                </c:pt>
                <c:pt idx="19675">
                  <c:v>437.1</c:v>
                </c:pt>
                <c:pt idx="19676">
                  <c:v>426.9</c:v>
                </c:pt>
                <c:pt idx="19677">
                  <c:v>444.2</c:v>
                </c:pt>
                <c:pt idx="19678">
                  <c:v>437.4</c:v>
                </c:pt>
                <c:pt idx="19679">
                  <c:v>445.3</c:v>
                </c:pt>
                <c:pt idx="19680">
                  <c:v>446.9</c:v>
                </c:pt>
                <c:pt idx="19681">
                  <c:v>445.3</c:v>
                </c:pt>
                <c:pt idx="19682">
                  <c:v>440.7</c:v>
                </c:pt>
                <c:pt idx="19683">
                  <c:v>428.2</c:v>
                </c:pt>
                <c:pt idx="19684">
                  <c:v>462.2</c:v>
                </c:pt>
                <c:pt idx="19685">
                  <c:v>479.6</c:v>
                </c:pt>
                <c:pt idx="19686">
                  <c:v>490.2</c:v>
                </c:pt>
                <c:pt idx="19687">
                  <c:v>483.3</c:v>
                </c:pt>
                <c:pt idx="19688">
                  <c:v>489.1</c:v>
                </c:pt>
                <c:pt idx="19689">
                  <c:v>494.5</c:v>
                </c:pt>
                <c:pt idx="19690">
                  <c:v>497.8</c:v>
                </c:pt>
                <c:pt idx="19691">
                  <c:v>493.5</c:v>
                </c:pt>
                <c:pt idx="19692">
                  <c:v>492.9</c:v>
                </c:pt>
                <c:pt idx="19693">
                  <c:v>488.3</c:v>
                </c:pt>
                <c:pt idx="19694">
                  <c:v>490.5</c:v>
                </c:pt>
                <c:pt idx="19695">
                  <c:v>476.2</c:v>
                </c:pt>
                <c:pt idx="19696">
                  <c:v>487.4</c:v>
                </c:pt>
                <c:pt idx="19697">
                  <c:v>472.1</c:v>
                </c:pt>
                <c:pt idx="19698">
                  <c:v>474.3</c:v>
                </c:pt>
                <c:pt idx="19699">
                  <c:v>473.5</c:v>
                </c:pt>
                <c:pt idx="19700">
                  <c:v>480.9</c:v>
                </c:pt>
                <c:pt idx="19701">
                  <c:v>479.2</c:v>
                </c:pt>
                <c:pt idx="19702">
                  <c:v>481.7</c:v>
                </c:pt>
                <c:pt idx="19703">
                  <c:v>491.7</c:v>
                </c:pt>
                <c:pt idx="19704">
                  <c:v>511.7</c:v>
                </c:pt>
                <c:pt idx="19705">
                  <c:v>510.5</c:v>
                </c:pt>
                <c:pt idx="19706">
                  <c:v>506.7</c:v>
                </c:pt>
                <c:pt idx="19707">
                  <c:v>512.4</c:v>
                </c:pt>
                <c:pt idx="19708">
                  <c:v>504.3</c:v>
                </c:pt>
                <c:pt idx="19709">
                  <c:v>489.3</c:v>
                </c:pt>
                <c:pt idx="19710">
                  <c:v>504.1</c:v>
                </c:pt>
                <c:pt idx="19711">
                  <c:v>505.3</c:v>
                </c:pt>
                <c:pt idx="19712">
                  <c:v>506.3</c:v>
                </c:pt>
                <c:pt idx="19713">
                  <c:v>498.7</c:v>
                </c:pt>
                <c:pt idx="19714">
                  <c:v>489.9</c:v>
                </c:pt>
                <c:pt idx="19715">
                  <c:v>479.8</c:v>
                </c:pt>
                <c:pt idx="19716">
                  <c:v>469.4</c:v>
                </c:pt>
                <c:pt idx="19717">
                  <c:v>462</c:v>
                </c:pt>
                <c:pt idx="19718">
                  <c:v>456</c:v>
                </c:pt>
                <c:pt idx="19719">
                  <c:v>462.1</c:v>
                </c:pt>
                <c:pt idx="19720">
                  <c:v>466</c:v>
                </c:pt>
                <c:pt idx="19721">
                  <c:v>465.8</c:v>
                </c:pt>
                <c:pt idx="19722">
                  <c:v>468.3</c:v>
                </c:pt>
                <c:pt idx="19723">
                  <c:v>466.7</c:v>
                </c:pt>
                <c:pt idx="19724">
                  <c:v>468.9</c:v>
                </c:pt>
                <c:pt idx="19725">
                  <c:v>467.7</c:v>
                </c:pt>
                <c:pt idx="19726">
                  <c:v>463.8</c:v>
                </c:pt>
                <c:pt idx="19727">
                  <c:v>457.2</c:v>
                </c:pt>
                <c:pt idx="19728">
                  <c:v>459</c:v>
                </c:pt>
                <c:pt idx="19729">
                  <c:v>459.8</c:v>
                </c:pt>
                <c:pt idx="19730">
                  <c:v>454.8</c:v>
                </c:pt>
                <c:pt idx="19731">
                  <c:v>472.9</c:v>
                </c:pt>
                <c:pt idx="19732">
                  <c:v>488</c:v>
                </c:pt>
                <c:pt idx="19733">
                  <c:v>498.4</c:v>
                </c:pt>
                <c:pt idx="19734">
                  <c:v>512</c:v>
                </c:pt>
                <c:pt idx="19735">
                  <c:v>514.1</c:v>
                </c:pt>
                <c:pt idx="19736">
                  <c:v>517.29999999999995</c:v>
                </c:pt>
                <c:pt idx="19737">
                  <c:v>500.7</c:v>
                </c:pt>
                <c:pt idx="19738">
                  <c:v>509.6</c:v>
                </c:pt>
                <c:pt idx="19739">
                  <c:v>514.6</c:v>
                </c:pt>
                <c:pt idx="19740">
                  <c:v>519.9</c:v>
                </c:pt>
                <c:pt idx="19741">
                  <c:v>515.79999999999995</c:v>
                </c:pt>
                <c:pt idx="19742">
                  <c:v>517.4</c:v>
                </c:pt>
                <c:pt idx="19743">
                  <c:v>496.1</c:v>
                </c:pt>
                <c:pt idx="19744">
                  <c:v>511.7</c:v>
                </c:pt>
                <c:pt idx="19745">
                  <c:v>499.2</c:v>
                </c:pt>
                <c:pt idx="19746">
                  <c:v>510</c:v>
                </c:pt>
                <c:pt idx="19747">
                  <c:v>502.6</c:v>
                </c:pt>
                <c:pt idx="19748">
                  <c:v>492.7</c:v>
                </c:pt>
                <c:pt idx="19749">
                  <c:v>504.2</c:v>
                </c:pt>
                <c:pt idx="19750">
                  <c:v>500.3</c:v>
                </c:pt>
                <c:pt idx="19751">
                  <c:v>493.1</c:v>
                </c:pt>
                <c:pt idx="19752">
                  <c:v>487.3</c:v>
                </c:pt>
                <c:pt idx="19753">
                  <c:v>490.7</c:v>
                </c:pt>
                <c:pt idx="19754">
                  <c:v>496.8</c:v>
                </c:pt>
                <c:pt idx="19755">
                  <c:v>494.3</c:v>
                </c:pt>
                <c:pt idx="19756">
                  <c:v>495.8</c:v>
                </c:pt>
                <c:pt idx="19757">
                  <c:v>494.5</c:v>
                </c:pt>
                <c:pt idx="19758">
                  <c:v>483.6</c:v>
                </c:pt>
                <c:pt idx="19759">
                  <c:v>485.1</c:v>
                </c:pt>
                <c:pt idx="19760">
                  <c:v>487.7</c:v>
                </c:pt>
                <c:pt idx="19761">
                  <c:v>480.6</c:v>
                </c:pt>
                <c:pt idx="19762">
                  <c:v>488.5</c:v>
                </c:pt>
                <c:pt idx="19763">
                  <c:v>488.8</c:v>
                </c:pt>
                <c:pt idx="19764">
                  <c:v>488.6</c:v>
                </c:pt>
                <c:pt idx="19765">
                  <c:v>474.6</c:v>
                </c:pt>
                <c:pt idx="19766">
                  <c:v>489.6</c:v>
                </c:pt>
                <c:pt idx="19767">
                  <c:v>473.9</c:v>
                </c:pt>
                <c:pt idx="19768">
                  <c:v>482.5</c:v>
                </c:pt>
                <c:pt idx="19769">
                  <c:v>480.9</c:v>
                </c:pt>
                <c:pt idx="19770">
                  <c:v>477.6</c:v>
                </c:pt>
                <c:pt idx="19771">
                  <c:v>481.1</c:v>
                </c:pt>
                <c:pt idx="19772">
                  <c:v>485.3</c:v>
                </c:pt>
                <c:pt idx="19773">
                  <c:v>481.1</c:v>
                </c:pt>
                <c:pt idx="19774">
                  <c:v>470.4</c:v>
                </c:pt>
                <c:pt idx="19775">
                  <c:v>471.4</c:v>
                </c:pt>
                <c:pt idx="19776">
                  <c:v>475.4</c:v>
                </c:pt>
                <c:pt idx="19777">
                  <c:v>472.5</c:v>
                </c:pt>
                <c:pt idx="19778">
                  <c:v>469.1</c:v>
                </c:pt>
                <c:pt idx="19779">
                  <c:v>459</c:v>
                </c:pt>
                <c:pt idx="19780">
                  <c:v>447.3</c:v>
                </c:pt>
                <c:pt idx="19781">
                  <c:v>465.1</c:v>
                </c:pt>
                <c:pt idx="19782">
                  <c:v>478.3</c:v>
                </c:pt>
                <c:pt idx="19783">
                  <c:v>477.7</c:v>
                </c:pt>
                <c:pt idx="19784">
                  <c:v>488.9</c:v>
                </c:pt>
                <c:pt idx="19785">
                  <c:v>490.6</c:v>
                </c:pt>
                <c:pt idx="19786">
                  <c:v>476.7</c:v>
                </c:pt>
                <c:pt idx="19787">
                  <c:v>481</c:v>
                </c:pt>
                <c:pt idx="19788">
                  <c:v>484.6</c:v>
                </c:pt>
                <c:pt idx="19789">
                  <c:v>486.7</c:v>
                </c:pt>
                <c:pt idx="19790">
                  <c:v>489.4</c:v>
                </c:pt>
                <c:pt idx="19791">
                  <c:v>492.2</c:v>
                </c:pt>
                <c:pt idx="19792">
                  <c:v>487.9</c:v>
                </c:pt>
                <c:pt idx="19793">
                  <c:v>485.4</c:v>
                </c:pt>
                <c:pt idx="19794">
                  <c:v>488</c:v>
                </c:pt>
                <c:pt idx="19795">
                  <c:v>481.5</c:v>
                </c:pt>
                <c:pt idx="19796">
                  <c:v>485.4</c:v>
                </c:pt>
                <c:pt idx="19797">
                  <c:v>473</c:v>
                </c:pt>
                <c:pt idx="19798">
                  <c:v>460.3</c:v>
                </c:pt>
                <c:pt idx="19799">
                  <c:v>478.4</c:v>
                </c:pt>
                <c:pt idx="19800">
                  <c:v>472</c:v>
                </c:pt>
                <c:pt idx="19801">
                  <c:v>480.2</c:v>
                </c:pt>
                <c:pt idx="19802">
                  <c:v>464.8</c:v>
                </c:pt>
                <c:pt idx="19803">
                  <c:v>475.2</c:v>
                </c:pt>
                <c:pt idx="19804">
                  <c:v>470.3</c:v>
                </c:pt>
                <c:pt idx="19805">
                  <c:v>470.9</c:v>
                </c:pt>
                <c:pt idx="19806">
                  <c:v>477.4</c:v>
                </c:pt>
                <c:pt idx="19807">
                  <c:v>473.7</c:v>
                </c:pt>
                <c:pt idx="19808">
                  <c:v>473.3</c:v>
                </c:pt>
                <c:pt idx="19809">
                  <c:v>472.8</c:v>
                </c:pt>
                <c:pt idx="19810">
                  <c:v>481.9</c:v>
                </c:pt>
                <c:pt idx="19811">
                  <c:v>485.1</c:v>
                </c:pt>
                <c:pt idx="19812">
                  <c:v>480</c:v>
                </c:pt>
                <c:pt idx="19813">
                  <c:v>468.6</c:v>
                </c:pt>
                <c:pt idx="19814">
                  <c:v>468.6</c:v>
                </c:pt>
                <c:pt idx="19815">
                  <c:v>468.5</c:v>
                </c:pt>
                <c:pt idx="19816">
                  <c:v>459.9</c:v>
                </c:pt>
                <c:pt idx="19817">
                  <c:v>447.1</c:v>
                </c:pt>
                <c:pt idx="19818">
                  <c:v>467.6</c:v>
                </c:pt>
                <c:pt idx="19819">
                  <c:v>468.1</c:v>
                </c:pt>
                <c:pt idx="19820">
                  <c:v>470.6</c:v>
                </c:pt>
                <c:pt idx="19821">
                  <c:v>460.8</c:v>
                </c:pt>
                <c:pt idx="19822">
                  <c:v>459.4</c:v>
                </c:pt>
                <c:pt idx="19823">
                  <c:v>457.2</c:v>
                </c:pt>
                <c:pt idx="19824">
                  <c:v>449.3</c:v>
                </c:pt>
                <c:pt idx="19825">
                  <c:v>460.3</c:v>
                </c:pt>
                <c:pt idx="19826">
                  <c:v>450.7</c:v>
                </c:pt>
                <c:pt idx="19827">
                  <c:v>442.7</c:v>
                </c:pt>
                <c:pt idx="19828">
                  <c:v>462.6</c:v>
                </c:pt>
                <c:pt idx="19829">
                  <c:v>464.8</c:v>
                </c:pt>
                <c:pt idx="19830">
                  <c:v>466.5</c:v>
                </c:pt>
                <c:pt idx="19831">
                  <c:v>462.2</c:v>
                </c:pt>
                <c:pt idx="19832">
                  <c:v>461.8</c:v>
                </c:pt>
                <c:pt idx="19833">
                  <c:v>447.8</c:v>
                </c:pt>
                <c:pt idx="19834">
                  <c:v>448.5</c:v>
                </c:pt>
                <c:pt idx="19835">
                  <c:v>454.1</c:v>
                </c:pt>
                <c:pt idx="19836">
                  <c:v>456.4</c:v>
                </c:pt>
                <c:pt idx="19837">
                  <c:v>450.9</c:v>
                </c:pt>
                <c:pt idx="19838">
                  <c:v>460.5</c:v>
                </c:pt>
                <c:pt idx="19839">
                  <c:v>452.1</c:v>
                </c:pt>
                <c:pt idx="19840">
                  <c:v>479</c:v>
                </c:pt>
                <c:pt idx="19841">
                  <c:v>482</c:v>
                </c:pt>
                <c:pt idx="19842">
                  <c:v>491.2</c:v>
                </c:pt>
                <c:pt idx="19843">
                  <c:v>493.4</c:v>
                </c:pt>
                <c:pt idx="19844">
                  <c:v>502.1</c:v>
                </c:pt>
                <c:pt idx="19845">
                  <c:v>492.5</c:v>
                </c:pt>
                <c:pt idx="19846">
                  <c:v>496</c:v>
                </c:pt>
                <c:pt idx="19847">
                  <c:v>493.6</c:v>
                </c:pt>
                <c:pt idx="19848">
                  <c:v>507</c:v>
                </c:pt>
                <c:pt idx="19849">
                  <c:v>506.3</c:v>
                </c:pt>
                <c:pt idx="19850">
                  <c:v>494.2</c:v>
                </c:pt>
                <c:pt idx="19851">
                  <c:v>507.2</c:v>
                </c:pt>
                <c:pt idx="19852">
                  <c:v>511.5</c:v>
                </c:pt>
                <c:pt idx="19853">
                  <c:v>512.6</c:v>
                </c:pt>
                <c:pt idx="19854">
                  <c:v>510.9</c:v>
                </c:pt>
                <c:pt idx="19855">
                  <c:v>500.1</c:v>
                </c:pt>
                <c:pt idx="19856">
                  <c:v>495.3</c:v>
                </c:pt>
                <c:pt idx="19857">
                  <c:v>491.5</c:v>
                </c:pt>
                <c:pt idx="19858">
                  <c:v>491.9</c:v>
                </c:pt>
                <c:pt idx="19859">
                  <c:v>489.2</c:v>
                </c:pt>
                <c:pt idx="19860">
                  <c:v>495.2</c:v>
                </c:pt>
                <c:pt idx="19861">
                  <c:v>494.5</c:v>
                </c:pt>
                <c:pt idx="19862">
                  <c:v>482.2</c:v>
                </c:pt>
                <c:pt idx="19863">
                  <c:v>496.5</c:v>
                </c:pt>
                <c:pt idx="19864">
                  <c:v>481.7</c:v>
                </c:pt>
                <c:pt idx="19865">
                  <c:v>492.8</c:v>
                </c:pt>
                <c:pt idx="19866">
                  <c:v>493.3</c:v>
                </c:pt>
                <c:pt idx="19867">
                  <c:v>490.6</c:v>
                </c:pt>
                <c:pt idx="19868">
                  <c:v>488.5</c:v>
                </c:pt>
                <c:pt idx="19869">
                  <c:v>490.1</c:v>
                </c:pt>
                <c:pt idx="19870">
                  <c:v>486.3</c:v>
                </c:pt>
                <c:pt idx="19871">
                  <c:v>483.6</c:v>
                </c:pt>
                <c:pt idx="19872">
                  <c:v>485.5</c:v>
                </c:pt>
                <c:pt idx="19873">
                  <c:v>482.4</c:v>
                </c:pt>
                <c:pt idx="19874">
                  <c:v>483.6</c:v>
                </c:pt>
                <c:pt idx="19875">
                  <c:v>485.4</c:v>
                </c:pt>
                <c:pt idx="19876">
                  <c:v>483.6</c:v>
                </c:pt>
                <c:pt idx="19877">
                  <c:v>483.9</c:v>
                </c:pt>
                <c:pt idx="19878">
                  <c:v>484.2</c:v>
                </c:pt>
                <c:pt idx="19879">
                  <c:v>478.4</c:v>
                </c:pt>
                <c:pt idx="19880">
                  <c:v>466.2</c:v>
                </c:pt>
                <c:pt idx="19881">
                  <c:v>478.4</c:v>
                </c:pt>
                <c:pt idx="19882">
                  <c:v>479.3</c:v>
                </c:pt>
                <c:pt idx="19883">
                  <c:v>475.5</c:v>
                </c:pt>
                <c:pt idx="19884">
                  <c:v>484.4</c:v>
                </c:pt>
                <c:pt idx="19885">
                  <c:v>485.4</c:v>
                </c:pt>
                <c:pt idx="19886">
                  <c:v>486</c:v>
                </c:pt>
                <c:pt idx="19887">
                  <c:v>468</c:v>
                </c:pt>
                <c:pt idx="19888">
                  <c:v>473</c:v>
                </c:pt>
                <c:pt idx="19889">
                  <c:v>475.4</c:v>
                </c:pt>
                <c:pt idx="19890">
                  <c:v>482</c:v>
                </c:pt>
                <c:pt idx="19891">
                  <c:v>474.1</c:v>
                </c:pt>
                <c:pt idx="19892">
                  <c:v>472.9</c:v>
                </c:pt>
                <c:pt idx="19893">
                  <c:v>478.4</c:v>
                </c:pt>
                <c:pt idx="19894">
                  <c:v>478.4</c:v>
                </c:pt>
                <c:pt idx="19895">
                  <c:v>478.4</c:v>
                </c:pt>
                <c:pt idx="19896">
                  <c:v>479.1</c:v>
                </c:pt>
                <c:pt idx="19897">
                  <c:v>469.9</c:v>
                </c:pt>
                <c:pt idx="19898">
                  <c:v>472.6</c:v>
                </c:pt>
                <c:pt idx="19899">
                  <c:v>465.6</c:v>
                </c:pt>
                <c:pt idx="19900">
                  <c:v>462.7</c:v>
                </c:pt>
                <c:pt idx="19901">
                  <c:v>457.7</c:v>
                </c:pt>
                <c:pt idx="19902">
                  <c:v>453.4</c:v>
                </c:pt>
                <c:pt idx="19903">
                  <c:v>438</c:v>
                </c:pt>
                <c:pt idx="19904">
                  <c:v>444.2</c:v>
                </c:pt>
                <c:pt idx="19905">
                  <c:v>459.9</c:v>
                </c:pt>
                <c:pt idx="19906">
                  <c:v>466.1</c:v>
                </c:pt>
                <c:pt idx="19907">
                  <c:v>467.9</c:v>
                </c:pt>
                <c:pt idx="19908">
                  <c:v>463.5</c:v>
                </c:pt>
                <c:pt idx="19909">
                  <c:v>456.7</c:v>
                </c:pt>
                <c:pt idx="19910">
                  <c:v>436.1</c:v>
                </c:pt>
                <c:pt idx="19911">
                  <c:v>437.9</c:v>
                </c:pt>
                <c:pt idx="19912">
                  <c:v>442.3</c:v>
                </c:pt>
                <c:pt idx="19913">
                  <c:v>448.6</c:v>
                </c:pt>
                <c:pt idx="19914">
                  <c:v>455</c:v>
                </c:pt>
                <c:pt idx="19915">
                  <c:v>457.1</c:v>
                </c:pt>
                <c:pt idx="19916">
                  <c:v>463.9</c:v>
                </c:pt>
                <c:pt idx="19917">
                  <c:v>472.1</c:v>
                </c:pt>
                <c:pt idx="19918">
                  <c:v>461.3</c:v>
                </c:pt>
                <c:pt idx="19919">
                  <c:v>464.8</c:v>
                </c:pt>
                <c:pt idx="19920">
                  <c:v>465.3</c:v>
                </c:pt>
                <c:pt idx="19921">
                  <c:v>459.9</c:v>
                </c:pt>
                <c:pt idx="19922">
                  <c:v>460.2</c:v>
                </c:pt>
                <c:pt idx="19923">
                  <c:v>450.1</c:v>
                </c:pt>
                <c:pt idx="19924">
                  <c:v>464.2</c:v>
                </c:pt>
                <c:pt idx="19925">
                  <c:v>477.6</c:v>
                </c:pt>
                <c:pt idx="19926">
                  <c:v>482.2</c:v>
                </c:pt>
                <c:pt idx="19927">
                  <c:v>469.4</c:v>
                </c:pt>
                <c:pt idx="19928">
                  <c:v>469</c:v>
                </c:pt>
                <c:pt idx="19929">
                  <c:v>482.4</c:v>
                </c:pt>
                <c:pt idx="19930">
                  <c:v>482.1</c:v>
                </c:pt>
                <c:pt idx="19931">
                  <c:v>478.1</c:v>
                </c:pt>
                <c:pt idx="19932">
                  <c:v>470.6</c:v>
                </c:pt>
                <c:pt idx="19933">
                  <c:v>467.9</c:v>
                </c:pt>
                <c:pt idx="19934">
                  <c:v>460</c:v>
                </c:pt>
                <c:pt idx="19935">
                  <c:v>459.7</c:v>
                </c:pt>
                <c:pt idx="19936">
                  <c:v>467.9</c:v>
                </c:pt>
                <c:pt idx="19937">
                  <c:v>470.6</c:v>
                </c:pt>
                <c:pt idx="19938">
                  <c:v>492.3</c:v>
                </c:pt>
                <c:pt idx="19939">
                  <c:v>491.5</c:v>
                </c:pt>
                <c:pt idx="19940">
                  <c:v>491</c:v>
                </c:pt>
                <c:pt idx="19941">
                  <c:v>497.1</c:v>
                </c:pt>
                <c:pt idx="19942">
                  <c:v>489.3</c:v>
                </c:pt>
                <c:pt idx="19943">
                  <c:v>489.2</c:v>
                </c:pt>
                <c:pt idx="19944">
                  <c:v>497.2</c:v>
                </c:pt>
                <c:pt idx="19945">
                  <c:v>492.3</c:v>
                </c:pt>
                <c:pt idx="19946">
                  <c:v>489</c:v>
                </c:pt>
                <c:pt idx="19947">
                  <c:v>498.1</c:v>
                </c:pt>
                <c:pt idx="19948">
                  <c:v>489.6</c:v>
                </c:pt>
                <c:pt idx="19949">
                  <c:v>483</c:v>
                </c:pt>
                <c:pt idx="19950">
                  <c:v>473.6</c:v>
                </c:pt>
                <c:pt idx="19951">
                  <c:v>485.7</c:v>
                </c:pt>
                <c:pt idx="19952">
                  <c:v>493.6</c:v>
                </c:pt>
                <c:pt idx="19953">
                  <c:v>494.2</c:v>
                </c:pt>
                <c:pt idx="19954">
                  <c:v>491.9</c:v>
                </c:pt>
                <c:pt idx="19955">
                  <c:v>474.7</c:v>
                </c:pt>
                <c:pt idx="19956">
                  <c:v>486.3</c:v>
                </c:pt>
                <c:pt idx="19957">
                  <c:v>481.7</c:v>
                </c:pt>
                <c:pt idx="19958">
                  <c:v>477.8</c:v>
                </c:pt>
                <c:pt idx="19959">
                  <c:v>489.3</c:v>
                </c:pt>
                <c:pt idx="19960">
                  <c:v>495.6</c:v>
                </c:pt>
                <c:pt idx="19961">
                  <c:v>492.9</c:v>
                </c:pt>
                <c:pt idx="19962">
                  <c:v>488.4</c:v>
                </c:pt>
                <c:pt idx="19963">
                  <c:v>486.6</c:v>
                </c:pt>
                <c:pt idx="19964">
                  <c:v>464.9</c:v>
                </c:pt>
                <c:pt idx="19965">
                  <c:v>482.2</c:v>
                </c:pt>
                <c:pt idx="19966">
                  <c:v>461.7</c:v>
                </c:pt>
                <c:pt idx="19967">
                  <c:v>466.3</c:v>
                </c:pt>
                <c:pt idx="19968">
                  <c:v>441</c:v>
                </c:pt>
                <c:pt idx="19969">
                  <c:v>446.7</c:v>
                </c:pt>
                <c:pt idx="19970">
                  <c:v>467</c:v>
                </c:pt>
                <c:pt idx="19971">
                  <c:v>446.9</c:v>
                </c:pt>
                <c:pt idx="19972">
                  <c:v>474.2</c:v>
                </c:pt>
                <c:pt idx="19973">
                  <c:v>469.5</c:v>
                </c:pt>
                <c:pt idx="19974">
                  <c:v>464.6</c:v>
                </c:pt>
                <c:pt idx="19975">
                  <c:v>463.4</c:v>
                </c:pt>
                <c:pt idx="19976">
                  <c:v>472.5</c:v>
                </c:pt>
                <c:pt idx="19977">
                  <c:v>470.7</c:v>
                </c:pt>
                <c:pt idx="19978">
                  <c:v>490.7</c:v>
                </c:pt>
                <c:pt idx="19979">
                  <c:v>496.5</c:v>
                </c:pt>
                <c:pt idx="19980">
                  <c:v>504.2</c:v>
                </c:pt>
                <c:pt idx="19981">
                  <c:v>509.3</c:v>
                </c:pt>
                <c:pt idx="19982">
                  <c:v>504.1</c:v>
                </c:pt>
                <c:pt idx="19983">
                  <c:v>496.2</c:v>
                </c:pt>
                <c:pt idx="19984">
                  <c:v>490.9</c:v>
                </c:pt>
                <c:pt idx="19985">
                  <c:v>491</c:v>
                </c:pt>
                <c:pt idx="19986">
                  <c:v>474.6</c:v>
                </c:pt>
                <c:pt idx="19987">
                  <c:v>478.4</c:v>
                </c:pt>
                <c:pt idx="19988">
                  <c:v>478.5</c:v>
                </c:pt>
                <c:pt idx="19989">
                  <c:v>480.5</c:v>
                </c:pt>
                <c:pt idx="19990">
                  <c:v>483.7</c:v>
                </c:pt>
                <c:pt idx="19991">
                  <c:v>479.8</c:v>
                </c:pt>
                <c:pt idx="19992">
                  <c:v>476.5</c:v>
                </c:pt>
                <c:pt idx="19993">
                  <c:v>487.1</c:v>
                </c:pt>
                <c:pt idx="19994">
                  <c:v>504.8</c:v>
                </c:pt>
                <c:pt idx="19995">
                  <c:v>502.1</c:v>
                </c:pt>
                <c:pt idx="19996">
                  <c:v>500.8</c:v>
                </c:pt>
                <c:pt idx="19997">
                  <c:v>488.9</c:v>
                </c:pt>
                <c:pt idx="19998">
                  <c:v>495.2</c:v>
                </c:pt>
                <c:pt idx="19999">
                  <c:v>490.6</c:v>
                </c:pt>
                <c:pt idx="20000">
                  <c:v>480.1</c:v>
                </c:pt>
                <c:pt idx="20001">
                  <c:v>488.3</c:v>
                </c:pt>
                <c:pt idx="20002">
                  <c:v>483</c:v>
                </c:pt>
                <c:pt idx="20003">
                  <c:v>479.8</c:v>
                </c:pt>
                <c:pt idx="20004">
                  <c:v>470.6</c:v>
                </c:pt>
                <c:pt idx="20005">
                  <c:v>472.2</c:v>
                </c:pt>
                <c:pt idx="20006">
                  <c:v>472.2</c:v>
                </c:pt>
                <c:pt idx="20007">
                  <c:v>489.3</c:v>
                </c:pt>
                <c:pt idx="20008">
                  <c:v>489.3</c:v>
                </c:pt>
                <c:pt idx="20009">
                  <c:v>494.4</c:v>
                </c:pt>
                <c:pt idx="20010">
                  <c:v>493.4</c:v>
                </c:pt>
                <c:pt idx="20011">
                  <c:v>473.5</c:v>
                </c:pt>
                <c:pt idx="20012">
                  <c:v>478.5</c:v>
                </c:pt>
                <c:pt idx="20013">
                  <c:v>488.1</c:v>
                </c:pt>
                <c:pt idx="20014">
                  <c:v>480.2</c:v>
                </c:pt>
                <c:pt idx="20015">
                  <c:v>483.7</c:v>
                </c:pt>
                <c:pt idx="20016">
                  <c:v>478.6</c:v>
                </c:pt>
                <c:pt idx="20017">
                  <c:v>481.5</c:v>
                </c:pt>
                <c:pt idx="20018">
                  <c:v>477.6</c:v>
                </c:pt>
                <c:pt idx="20019">
                  <c:v>458.4</c:v>
                </c:pt>
                <c:pt idx="20020">
                  <c:v>492.6</c:v>
                </c:pt>
                <c:pt idx="20021">
                  <c:v>498.9</c:v>
                </c:pt>
                <c:pt idx="20022">
                  <c:v>501.2</c:v>
                </c:pt>
                <c:pt idx="20023">
                  <c:v>502.1</c:v>
                </c:pt>
                <c:pt idx="20024">
                  <c:v>489</c:v>
                </c:pt>
                <c:pt idx="20025">
                  <c:v>494.9</c:v>
                </c:pt>
                <c:pt idx="20026">
                  <c:v>491.3</c:v>
                </c:pt>
                <c:pt idx="20027">
                  <c:v>489.4</c:v>
                </c:pt>
                <c:pt idx="20028">
                  <c:v>472.1</c:v>
                </c:pt>
                <c:pt idx="20029">
                  <c:v>467</c:v>
                </c:pt>
                <c:pt idx="20030">
                  <c:v>485.7</c:v>
                </c:pt>
                <c:pt idx="20031">
                  <c:v>463.5</c:v>
                </c:pt>
                <c:pt idx="20032">
                  <c:v>473.4</c:v>
                </c:pt>
                <c:pt idx="20033">
                  <c:v>464.2</c:v>
                </c:pt>
                <c:pt idx="20034">
                  <c:v>491</c:v>
                </c:pt>
                <c:pt idx="20035">
                  <c:v>501.1</c:v>
                </c:pt>
                <c:pt idx="20036">
                  <c:v>502.4</c:v>
                </c:pt>
                <c:pt idx="20037">
                  <c:v>501.2</c:v>
                </c:pt>
                <c:pt idx="20038">
                  <c:v>487.3</c:v>
                </c:pt>
                <c:pt idx="20039">
                  <c:v>488</c:v>
                </c:pt>
                <c:pt idx="20040">
                  <c:v>489.3</c:v>
                </c:pt>
                <c:pt idx="20041">
                  <c:v>484</c:v>
                </c:pt>
                <c:pt idx="20042">
                  <c:v>487.9</c:v>
                </c:pt>
                <c:pt idx="20043">
                  <c:v>488.4</c:v>
                </c:pt>
                <c:pt idx="20044">
                  <c:v>488</c:v>
                </c:pt>
                <c:pt idx="20045">
                  <c:v>475.7</c:v>
                </c:pt>
                <c:pt idx="20046">
                  <c:v>483.8</c:v>
                </c:pt>
                <c:pt idx="20047">
                  <c:v>484.6</c:v>
                </c:pt>
                <c:pt idx="20048">
                  <c:v>498</c:v>
                </c:pt>
                <c:pt idx="20049">
                  <c:v>509.7</c:v>
                </c:pt>
                <c:pt idx="20050">
                  <c:v>495.5</c:v>
                </c:pt>
                <c:pt idx="20051">
                  <c:v>508.2</c:v>
                </c:pt>
                <c:pt idx="20052">
                  <c:v>500.4</c:v>
                </c:pt>
                <c:pt idx="20053">
                  <c:v>494.1</c:v>
                </c:pt>
                <c:pt idx="20054">
                  <c:v>491.8</c:v>
                </c:pt>
                <c:pt idx="20055">
                  <c:v>495.3</c:v>
                </c:pt>
                <c:pt idx="20056">
                  <c:v>491.1</c:v>
                </c:pt>
                <c:pt idx="20057">
                  <c:v>485.1</c:v>
                </c:pt>
                <c:pt idx="20058">
                  <c:v>491.3</c:v>
                </c:pt>
                <c:pt idx="20059">
                  <c:v>490.8</c:v>
                </c:pt>
                <c:pt idx="20060">
                  <c:v>487.9</c:v>
                </c:pt>
                <c:pt idx="20061">
                  <c:v>502.7</c:v>
                </c:pt>
                <c:pt idx="20062">
                  <c:v>513.20000000000005</c:v>
                </c:pt>
                <c:pt idx="20063">
                  <c:v>520.29999999999995</c:v>
                </c:pt>
                <c:pt idx="20064">
                  <c:v>528.5</c:v>
                </c:pt>
                <c:pt idx="20065">
                  <c:v>508.7</c:v>
                </c:pt>
                <c:pt idx="20066">
                  <c:v>498.8</c:v>
                </c:pt>
                <c:pt idx="20067">
                  <c:v>514.9</c:v>
                </c:pt>
                <c:pt idx="20068">
                  <c:v>512.9</c:v>
                </c:pt>
                <c:pt idx="20069">
                  <c:v>509.3</c:v>
                </c:pt>
                <c:pt idx="20070">
                  <c:v>508.1</c:v>
                </c:pt>
                <c:pt idx="20071">
                  <c:v>506.7</c:v>
                </c:pt>
                <c:pt idx="20072">
                  <c:v>502.4</c:v>
                </c:pt>
                <c:pt idx="20073">
                  <c:v>505.8</c:v>
                </c:pt>
                <c:pt idx="20074">
                  <c:v>504.5</c:v>
                </c:pt>
                <c:pt idx="20075">
                  <c:v>489.3</c:v>
                </c:pt>
                <c:pt idx="20076">
                  <c:v>493</c:v>
                </c:pt>
                <c:pt idx="20077">
                  <c:v>508.3</c:v>
                </c:pt>
                <c:pt idx="20078">
                  <c:v>521</c:v>
                </c:pt>
                <c:pt idx="20079">
                  <c:v>543.70000000000005</c:v>
                </c:pt>
                <c:pt idx="20080">
                  <c:v>547.9</c:v>
                </c:pt>
                <c:pt idx="20081">
                  <c:v>536.5</c:v>
                </c:pt>
                <c:pt idx="20082">
                  <c:v>546.9</c:v>
                </c:pt>
                <c:pt idx="20083">
                  <c:v>539.20000000000005</c:v>
                </c:pt>
                <c:pt idx="20084">
                  <c:v>526.20000000000005</c:v>
                </c:pt>
                <c:pt idx="20085">
                  <c:v>518.1</c:v>
                </c:pt>
                <c:pt idx="20086">
                  <c:v>506.1</c:v>
                </c:pt>
                <c:pt idx="20087">
                  <c:v>494.7</c:v>
                </c:pt>
                <c:pt idx="20088">
                  <c:v>507.8</c:v>
                </c:pt>
                <c:pt idx="20089">
                  <c:v>514.5</c:v>
                </c:pt>
                <c:pt idx="20090">
                  <c:v>526.70000000000005</c:v>
                </c:pt>
                <c:pt idx="20091">
                  <c:v>534.6</c:v>
                </c:pt>
                <c:pt idx="20092">
                  <c:v>541</c:v>
                </c:pt>
                <c:pt idx="20093">
                  <c:v>540.9</c:v>
                </c:pt>
                <c:pt idx="20094">
                  <c:v>541.4</c:v>
                </c:pt>
                <c:pt idx="20095">
                  <c:v>535.9</c:v>
                </c:pt>
                <c:pt idx="20096">
                  <c:v>517.4</c:v>
                </c:pt>
                <c:pt idx="20097">
                  <c:v>519.5</c:v>
                </c:pt>
                <c:pt idx="20098">
                  <c:v>515.70000000000005</c:v>
                </c:pt>
                <c:pt idx="20099">
                  <c:v>499.2</c:v>
                </c:pt>
                <c:pt idx="20100">
                  <c:v>501.8</c:v>
                </c:pt>
                <c:pt idx="20101">
                  <c:v>501.8</c:v>
                </c:pt>
                <c:pt idx="20102">
                  <c:v>483.6</c:v>
                </c:pt>
                <c:pt idx="20103">
                  <c:v>499.2</c:v>
                </c:pt>
                <c:pt idx="20104">
                  <c:v>496.9</c:v>
                </c:pt>
                <c:pt idx="20105">
                  <c:v>497.5</c:v>
                </c:pt>
                <c:pt idx="20106">
                  <c:v>496.3</c:v>
                </c:pt>
                <c:pt idx="20107">
                  <c:v>500.3</c:v>
                </c:pt>
                <c:pt idx="20108">
                  <c:v>491.2</c:v>
                </c:pt>
                <c:pt idx="20109">
                  <c:v>499.7</c:v>
                </c:pt>
                <c:pt idx="20110">
                  <c:v>496.6</c:v>
                </c:pt>
                <c:pt idx="20111">
                  <c:v>483.3</c:v>
                </c:pt>
                <c:pt idx="20112">
                  <c:v>498.4</c:v>
                </c:pt>
                <c:pt idx="20113">
                  <c:v>500.1</c:v>
                </c:pt>
                <c:pt idx="20114">
                  <c:v>497.8</c:v>
                </c:pt>
                <c:pt idx="20115">
                  <c:v>496.2</c:v>
                </c:pt>
                <c:pt idx="20116">
                  <c:v>493.1</c:v>
                </c:pt>
                <c:pt idx="20117">
                  <c:v>483.9</c:v>
                </c:pt>
                <c:pt idx="20118">
                  <c:v>481.7</c:v>
                </c:pt>
                <c:pt idx="20119">
                  <c:v>497.9</c:v>
                </c:pt>
                <c:pt idx="20120">
                  <c:v>497.2</c:v>
                </c:pt>
                <c:pt idx="20121">
                  <c:v>496.4</c:v>
                </c:pt>
                <c:pt idx="20122">
                  <c:v>492.3</c:v>
                </c:pt>
                <c:pt idx="20123">
                  <c:v>489.2</c:v>
                </c:pt>
                <c:pt idx="20124">
                  <c:v>482.4</c:v>
                </c:pt>
                <c:pt idx="20125">
                  <c:v>480.8</c:v>
                </c:pt>
                <c:pt idx="20126">
                  <c:v>487.5</c:v>
                </c:pt>
                <c:pt idx="20127">
                  <c:v>491.5</c:v>
                </c:pt>
                <c:pt idx="20128">
                  <c:v>494.5</c:v>
                </c:pt>
                <c:pt idx="20129">
                  <c:v>487.1</c:v>
                </c:pt>
                <c:pt idx="20130">
                  <c:v>493.8</c:v>
                </c:pt>
                <c:pt idx="20131">
                  <c:v>492.7</c:v>
                </c:pt>
                <c:pt idx="20132">
                  <c:v>491.2</c:v>
                </c:pt>
                <c:pt idx="20133">
                  <c:v>490.5</c:v>
                </c:pt>
                <c:pt idx="20134">
                  <c:v>494.1</c:v>
                </c:pt>
                <c:pt idx="20135">
                  <c:v>497.5</c:v>
                </c:pt>
                <c:pt idx="20136">
                  <c:v>495.3</c:v>
                </c:pt>
                <c:pt idx="20137">
                  <c:v>480.8</c:v>
                </c:pt>
                <c:pt idx="20138">
                  <c:v>486.9</c:v>
                </c:pt>
                <c:pt idx="20139">
                  <c:v>489.5</c:v>
                </c:pt>
                <c:pt idx="20140">
                  <c:v>492.4</c:v>
                </c:pt>
                <c:pt idx="20141">
                  <c:v>493.4</c:v>
                </c:pt>
                <c:pt idx="20142">
                  <c:v>481</c:v>
                </c:pt>
                <c:pt idx="20143">
                  <c:v>489.2</c:v>
                </c:pt>
                <c:pt idx="20144">
                  <c:v>483.8</c:v>
                </c:pt>
                <c:pt idx="20145">
                  <c:v>474.7</c:v>
                </c:pt>
                <c:pt idx="20146">
                  <c:v>493</c:v>
                </c:pt>
                <c:pt idx="20147">
                  <c:v>492.3</c:v>
                </c:pt>
                <c:pt idx="20148">
                  <c:v>488.5</c:v>
                </c:pt>
                <c:pt idx="20149">
                  <c:v>495.2</c:v>
                </c:pt>
                <c:pt idx="20150">
                  <c:v>494</c:v>
                </c:pt>
                <c:pt idx="20151">
                  <c:v>478.1</c:v>
                </c:pt>
                <c:pt idx="20152">
                  <c:v>484.9</c:v>
                </c:pt>
                <c:pt idx="20153">
                  <c:v>478.3</c:v>
                </c:pt>
                <c:pt idx="20154">
                  <c:v>475.4</c:v>
                </c:pt>
                <c:pt idx="20155">
                  <c:v>489.6</c:v>
                </c:pt>
                <c:pt idx="20156">
                  <c:v>489.7</c:v>
                </c:pt>
                <c:pt idx="20157">
                  <c:v>492.2</c:v>
                </c:pt>
                <c:pt idx="20158">
                  <c:v>483.3</c:v>
                </c:pt>
                <c:pt idx="20159">
                  <c:v>475.2</c:v>
                </c:pt>
                <c:pt idx="20160">
                  <c:v>494.6</c:v>
                </c:pt>
                <c:pt idx="20161">
                  <c:v>486.8</c:v>
                </c:pt>
                <c:pt idx="20162">
                  <c:v>488.4</c:v>
                </c:pt>
                <c:pt idx="20163">
                  <c:v>495.1</c:v>
                </c:pt>
                <c:pt idx="20164">
                  <c:v>488.4</c:v>
                </c:pt>
                <c:pt idx="20165">
                  <c:v>484.4</c:v>
                </c:pt>
                <c:pt idx="20166">
                  <c:v>492.2</c:v>
                </c:pt>
                <c:pt idx="20167">
                  <c:v>485.5</c:v>
                </c:pt>
                <c:pt idx="20168">
                  <c:v>491.5</c:v>
                </c:pt>
                <c:pt idx="20169">
                  <c:v>492.3</c:v>
                </c:pt>
                <c:pt idx="20170">
                  <c:v>492.9</c:v>
                </c:pt>
                <c:pt idx="20171">
                  <c:v>476.1</c:v>
                </c:pt>
                <c:pt idx="20172">
                  <c:v>481.8</c:v>
                </c:pt>
                <c:pt idx="20173">
                  <c:v>480</c:v>
                </c:pt>
                <c:pt idx="20174">
                  <c:v>488.3</c:v>
                </c:pt>
                <c:pt idx="20175">
                  <c:v>491.2</c:v>
                </c:pt>
                <c:pt idx="20176">
                  <c:v>492</c:v>
                </c:pt>
                <c:pt idx="20177">
                  <c:v>491.3</c:v>
                </c:pt>
                <c:pt idx="20178">
                  <c:v>478.9</c:v>
                </c:pt>
                <c:pt idx="20179">
                  <c:v>472.7</c:v>
                </c:pt>
                <c:pt idx="20180">
                  <c:v>475</c:v>
                </c:pt>
                <c:pt idx="20181">
                  <c:v>476.2</c:v>
                </c:pt>
                <c:pt idx="20182">
                  <c:v>490.1</c:v>
                </c:pt>
                <c:pt idx="20183">
                  <c:v>489.8</c:v>
                </c:pt>
                <c:pt idx="20184">
                  <c:v>482.7</c:v>
                </c:pt>
                <c:pt idx="20185">
                  <c:v>470.7</c:v>
                </c:pt>
                <c:pt idx="20186">
                  <c:v>489.2</c:v>
                </c:pt>
                <c:pt idx="20187">
                  <c:v>485.5</c:v>
                </c:pt>
                <c:pt idx="20188">
                  <c:v>484.1</c:v>
                </c:pt>
                <c:pt idx="20189">
                  <c:v>486.5</c:v>
                </c:pt>
                <c:pt idx="20190">
                  <c:v>485.3</c:v>
                </c:pt>
                <c:pt idx="20191">
                  <c:v>486.5</c:v>
                </c:pt>
                <c:pt idx="20192">
                  <c:v>480.5</c:v>
                </c:pt>
                <c:pt idx="20193">
                  <c:v>487</c:v>
                </c:pt>
                <c:pt idx="20194">
                  <c:v>474.4</c:v>
                </c:pt>
                <c:pt idx="20195">
                  <c:v>483.4</c:v>
                </c:pt>
                <c:pt idx="20196">
                  <c:v>472.1</c:v>
                </c:pt>
                <c:pt idx="20197">
                  <c:v>470.6</c:v>
                </c:pt>
                <c:pt idx="20198">
                  <c:v>479.4</c:v>
                </c:pt>
                <c:pt idx="20199">
                  <c:v>467</c:v>
                </c:pt>
                <c:pt idx="20200">
                  <c:v>486</c:v>
                </c:pt>
                <c:pt idx="20201">
                  <c:v>484.8</c:v>
                </c:pt>
                <c:pt idx="20202">
                  <c:v>484.3</c:v>
                </c:pt>
                <c:pt idx="20203">
                  <c:v>483.8</c:v>
                </c:pt>
                <c:pt idx="20204">
                  <c:v>481.8</c:v>
                </c:pt>
                <c:pt idx="20205">
                  <c:v>470</c:v>
                </c:pt>
                <c:pt idx="20206">
                  <c:v>480.1</c:v>
                </c:pt>
                <c:pt idx="20207">
                  <c:v>466.9</c:v>
                </c:pt>
                <c:pt idx="20208">
                  <c:v>476.2</c:v>
                </c:pt>
                <c:pt idx="20209">
                  <c:v>479.3</c:v>
                </c:pt>
                <c:pt idx="20210">
                  <c:v>484.5</c:v>
                </c:pt>
                <c:pt idx="20211">
                  <c:v>485.4</c:v>
                </c:pt>
                <c:pt idx="20212">
                  <c:v>479</c:v>
                </c:pt>
                <c:pt idx="20213">
                  <c:v>480.4</c:v>
                </c:pt>
                <c:pt idx="20214">
                  <c:v>472.8</c:v>
                </c:pt>
                <c:pt idx="20215">
                  <c:v>482.7</c:v>
                </c:pt>
                <c:pt idx="20216">
                  <c:v>471.5</c:v>
                </c:pt>
                <c:pt idx="20217">
                  <c:v>461.8</c:v>
                </c:pt>
                <c:pt idx="20218">
                  <c:v>464.3</c:v>
                </c:pt>
                <c:pt idx="20219">
                  <c:v>482.8</c:v>
                </c:pt>
                <c:pt idx="20220">
                  <c:v>484.4</c:v>
                </c:pt>
                <c:pt idx="20221">
                  <c:v>480.4</c:v>
                </c:pt>
                <c:pt idx="20222">
                  <c:v>482.9</c:v>
                </c:pt>
                <c:pt idx="20223">
                  <c:v>469.2</c:v>
                </c:pt>
                <c:pt idx="20224">
                  <c:v>478.4</c:v>
                </c:pt>
                <c:pt idx="20225">
                  <c:v>478.4</c:v>
                </c:pt>
                <c:pt idx="20226">
                  <c:v>461.3</c:v>
                </c:pt>
                <c:pt idx="20227">
                  <c:v>470.8</c:v>
                </c:pt>
                <c:pt idx="20228">
                  <c:v>481.1</c:v>
                </c:pt>
                <c:pt idx="20229">
                  <c:v>453.9</c:v>
                </c:pt>
                <c:pt idx="20230">
                  <c:v>478.7</c:v>
                </c:pt>
                <c:pt idx="20231">
                  <c:v>477</c:v>
                </c:pt>
                <c:pt idx="20232">
                  <c:v>480.2</c:v>
                </c:pt>
                <c:pt idx="20233">
                  <c:v>478</c:v>
                </c:pt>
                <c:pt idx="20234">
                  <c:v>473.3</c:v>
                </c:pt>
                <c:pt idx="20235">
                  <c:v>481.1</c:v>
                </c:pt>
                <c:pt idx="20236">
                  <c:v>471.4</c:v>
                </c:pt>
                <c:pt idx="20237">
                  <c:v>467.9</c:v>
                </c:pt>
                <c:pt idx="20238">
                  <c:v>474.2</c:v>
                </c:pt>
                <c:pt idx="20239">
                  <c:v>480.1</c:v>
                </c:pt>
                <c:pt idx="20240">
                  <c:v>466.9</c:v>
                </c:pt>
                <c:pt idx="20241">
                  <c:v>464.5</c:v>
                </c:pt>
                <c:pt idx="20242">
                  <c:v>473.4</c:v>
                </c:pt>
                <c:pt idx="20243">
                  <c:v>477.4</c:v>
                </c:pt>
                <c:pt idx="20244">
                  <c:v>472.7</c:v>
                </c:pt>
                <c:pt idx="20245">
                  <c:v>479.1</c:v>
                </c:pt>
                <c:pt idx="20246">
                  <c:v>473.4</c:v>
                </c:pt>
                <c:pt idx="20247">
                  <c:v>472.5</c:v>
                </c:pt>
                <c:pt idx="20248">
                  <c:v>474.4</c:v>
                </c:pt>
                <c:pt idx="20249">
                  <c:v>462.7</c:v>
                </c:pt>
                <c:pt idx="20250">
                  <c:v>452.9</c:v>
                </c:pt>
                <c:pt idx="20251">
                  <c:v>472</c:v>
                </c:pt>
                <c:pt idx="20252">
                  <c:v>471.7</c:v>
                </c:pt>
                <c:pt idx="20253">
                  <c:v>457.2</c:v>
                </c:pt>
                <c:pt idx="20254">
                  <c:v>474.2</c:v>
                </c:pt>
                <c:pt idx="20255">
                  <c:v>466.6</c:v>
                </c:pt>
                <c:pt idx="20256">
                  <c:v>472.2</c:v>
                </c:pt>
                <c:pt idx="20257">
                  <c:v>465.9</c:v>
                </c:pt>
                <c:pt idx="20258">
                  <c:v>468.5</c:v>
                </c:pt>
                <c:pt idx="20259">
                  <c:v>467.5</c:v>
                </c:pt>
                <c:pt idx="20260">
                  <c:v>469.7</c:v>
                </c:pt>
                <c:pt idx="20261">
                  <c:v>460.1</c:v>
                </c:pt>
                <c:pt idx="20262">
                  <c:v>458.6</c:v>
                </c:pt>
                <c:pt idx="20263">
                  <c:v>469.7</c:v>
                </c:pt>
                <c:pt idx="20264">
                  <c:v>472.6</c:v>
                </c:pt>
                <c:pt idx="20265">
                  <c:v>468.7</c:v>
                </c:pt>
                <c:pt idx="20266">
                  <c:v>456.9</c:v>
                </c:pt>
                <c:pt idx="20267">
                  <c:v>471</c:v>
                </c:pt>
                <c:pt idx="20268">
                  <c:v>470.7</c:v>
                </c:pt>
                <c:pt idx="20269">
                  <c:v>468.9</c:v>
                </c:pt>
                <c:pt idx="20270">
                  <c:v>470.8</c:v>
                </c:pt>
                <c:pt idx="20271">
                  <c:v>464.9</c:v>
                </c:pt>
                <c:pt idx="20272">
                  <c:v>471.9</c:v>
                </c:pt>
                <c:pt idx="20273">
                  <c:v>471.8</c:v>
                </c:pt>
                <c:pt idx="20274">
                  <c:v>468.7</c:v>
                </c:pt>
                <c:pt idx="20275">
                  <c:v>468.3</c:v>
                </c:pt>
                <c:pt idx="20276">
                  <c:v>464.4</c:v>
                </c:pt>
                <c:pt idx="20277">
                  <c:v>466.6</c:v>
                </c:pt>
                <c:pt idx="20278">
                  <c:v>460.1</c:v>
                </c:pt>
                <c:pt idx="20279">
                  <c:v>461.2</c:v>
                </c:pt>
                <c:pt idx="20280">
                  <c:v>458.7</c:v>
                </c:pt>
                <c:pt idx="20281">
                  <c:v>465.9</c:v>
                </c:pt>
                <c:pt idx="20282">
                  <c:v>464.1</c:v>
                </c:pt>
                <c:pt idx="20283">
                  <c:v>466.5</c:v>
                </c:pt>
                <c:pt idx="20284">
                  <c:v>466.2</c:v>
                </c:pt>
                <c:pt idx="20285">
                  <c:v>468.2</c:v>
                </c:pt>
                <c:pt idx="20286">
                  <c:v>469.5</c:v>
                </c:pt>
                <c:pt idx="20287">
                  <c:v>463.9</c:v>
                </c:pt>
                <c:pt idx="20288">
                  <c:v>460.8</c:v>
                </c:pt>
                <c:pt idx="20289">
                  <c:v>459</c:v>
                </c:pt>
                <c:pt idx="20290">
                  <c:v>466.9</c:v>
                </c:pt>
                <c:pt idx="20291">
                  <c:v>465.1</c:v>
                </c:pt>
                <c:pt idx="20292">
                  <c:v>447.5</c:v>
                </c:pt>
                <c:pt idx="20293">
                  <c:v>463.2</c:v>
                </c:pt>
                <c:pt idx="20294">
                  <c:v>464.7</c:v>
                </c:pt>
                <c:pt idx="20295">
                  <c:v>466.5</c:v>
                </c:pt>
                <c:pt idx="20296">
                  <c:v>460.9</c:v>
                </c:pt>
                <c:pt idx="20297">
                  <c:v>466.2</c:v>
                </c:pt>
                <c:pt idx="20298">
                  <c:v>461</c:v>
                </c:pt>
                <c:pt idx="20299">
                  <c:v>449.4</c:v>
                </c:pt>
                <c:pt idx="20300">
                  <c:v>463.3</c:v>
                </c:pt>
                <c:pt idx="20301">
                  <c:v>465.7</c:v>
                </c:pt>
                <c:pt idx="20302">
                  <c:v>462</c:v>
                </c:pt>
                <c:pt idx="20303">
                  <c:v>458.9</c:v>
                </c:pt>
                <c:pt idx="20304">
                  <c:v>456.9</c:v>
                </c:pt>
                <c:pt idx="20305">
                  <c:v>456.8</c:v>
                </c:pt>
                <c:pt idx="20306">
                  <c:v>463</c:v>
                </c:pt>
                <c:pt idx="20307">
                  <c:v>456</c:v>
                </c:pt>
                <c:pt idx="20308">
                  <c:v>458.4</c:v>
                </c:pt>
                <c:pt idx="20309">
                  <c:v>460.9</c:v>
                </c:pt>
                <c:pt idx="20310">
                  <c:v>462.5</c:v>
                </c:pt>
                <c:pt idx="20311">
                  <c:v>459.3</c:v>
                </c:pt>
                <c:pt idx="20312">
                  <c:v>450.7</c:v>
                </c:pt>
                <c:pt idx="20313">
                  <c:v>448.7</c:v>
                </c:pt>
                <c:pt idx="20314">
                  <c:v>454.4</c:v>
                </c:pt>
                <c:pt idx="20315">
                  <c:v>451.9</c:v>
                </c:pt>
                <c:pt idx="20316">
                  <c:v>441.6</c:v>
                </c:pt>
                <c:pt idx="20317">
                  <c:v>461.8</c:v>
                </c:pt>
                <c:pt idx="20318">
                  <c:v>461.6</c:v>
                </c:pt>
                <c:pt idx="20319">
                  <c:v>454.1</c:v>
                </c:pt>
                <c:pt idx="20320">
                  <c:v>453.6</c:v>
                </c:pt>
                <c:pt idx="20321">
                  <c:v>450.2</c:v>
                </c:pt>
                <c:pt idx="20322">
                  <c:v>445.4</c:v>
                </c:pt>
                <c:pt idx="20323">
                  <c:v>452</c:v>
                </c:pt>
                <c:pt idx="20324">
                  <c:v>459.2</c:v>
                </c:pt>
                <c:pt idx="20325">
                  <c:v>458.8</c:v>
                </c:pt>
                <c:pt idx="20326">
                  <c:v>455.7</c:v>
                </c:pt>
                <c:pt idx="20327">
                  <c:v>450.1</c:v>
                </c:pt>
                <c:pt idx="20328">
                  <c:v>443.4</c:v>
                </c:pt>
                <c:pt idx="20329">
                  <c:v>461.1</c:v>
                </c:pt>
                <c:pt idx="20330">
                  <c:v>459.1</c:v>
                </c:pt>
                <c:pt idx="20331">
                  <c:v>459.7</c:v>
                </c:pt>
                <c:pt idx="20332">
                  <c:v>456.8</c:v>
                </c:pt>
                <c:pt idx="20333">
                  <c:v>458.6</c:v>
                </c:pt>
                <c:pt idx="20334">
                  <c:v>441.7</c:v>
                </c:pt>
                <c:pt idx="20335">
                  <c:v>453.4</c:v>
                </c:pt>
                <c:pt idx="20336">
                  <c:v>442.3</c:v>
                </c:pt>
                <c:pt idx="20337">
                  <c:v>459.7</c:v>
                </c:pt>
                <c:pt idx="20338">
                  <c:v>439.8</c:v>
                </c:pt>
                <c:pt idx="20339">
                  <c:v>454</c:v>
                </c:pt>
                <c:pt idx="20340">
                  <c:v>453.9</c:v>
                </c:pt>
                <c:pt idx="20341">
                  <c:v>459.7</c:v>
                </c:pt>
                <c:pt idx="20342">
                  <c:v>459.7</c:v>
                </c:pt>
                <c:pt idx="20343">
                  <c:v>457.8</c:v>
                </c:pt>
                <c:pt idx="20344">
                  <c:v>448.6</c:v>
                </c:pt>
                <c:pt idx="20345">
                  <c:v>452.3</c:v>
                </c:pt>
                <c:pt idx="20346">
                  <c:v>446.1</c:v>
                </c:pt>
                <c:pt idx="20347">
                  <c:v>449.7</c:v>
                </c:pt>
                <c:pt idx="20348">
                  <c:v>450.6</c:v>
                </c:pt>
                <c:pt idx="20349">
                  <c:v>453.8</c:v>
                </c:pt>
                <c:pt idx="20350">
                  <c:v>454.1</c:v>
                </c:pt>
                <c:pt idx="20351">
                  <c:v>451</c:v>
                </c:pt>
                <c:pt idx="20352">
                  <c:v>431.7</c:v>
                </c:pt>
                <c:pt idx="20353">
                  <c:v>449.9</c:v>
                </c:pt>
                <c:pt idx="20354">
                  <c:v>454.2</c:v>
                </c:pt>
                <c:pt idx="20355">
                  <c:v>453.8</c:v>
                </c:pt>
                <c:pt idx="20356">
                  <c:v>456.2</c:v>
                </c:pt>
                <c:pt idx="20357">
                  <c:v>455.4</c:v>
                </c:pt>
                <c:pt idx="20358">
                  <c:v>452.9</c:v>
                </c:pt>
                <c:pt idx="20359">
                  <c:v>452.1</c:v>
                </c:pt>
                <c:pt idx="20360">
                  <c:v>451.6</c:v>
                </c:pt>
                <c:pt idx="20361">
                  <c:v>454.6</c:v>
                </c:pt>
                <c:pt idx="20362">
                  <c:v>451.6</c:v>
                </c:pt>
                <c:pt idx="20363">
                  <c:v>447</c:v>
                </c:pt>
                <c:pt idx="20364">
                  <c:v>445.8</c:v>
                </c:pt>
                <c:pt idx="20365">
                  <c:v>446.3</c:v>
                </c:pt>
                <c:pt idx="20366">
                  <c:v>450.5</c:v>
                </c:pt>
                <c:pt idx="20367">
                  <c:v>430.1</c:v>
                </c:pt>
                <c:pt idx="20368">
                  <c:v>449.4</c:v>
                </c:pt>
                <c:pt idx="20369">
                  <c:v>450.9</c:v>
                </c:pt>
                <c:pt idx="20370">
                  <c:v>451.7</c:v>
                </c:pt>
                <c:pt idx="20371">
                  <c:v>450.5</c:v>
                </c:pt>
                <c:pt idx="20372">
                  <c:v>448.6</c:v>
                </c:pt>
                <c:pt idx="20373">
                  <c:v>451.8</c:v>
                </c:pt>
                <c:pt idx="20374">
                  <c:v>452.1</c:v>
                </c:pt>
                <c:pt idx="20375">
                  <c:v>450.3</c:v>
                </c:pt>
                <c:pt idx="20376">
                  <c:v>444.1</c:v>
                </c:pt>
                <c:pt idx="20377">
                  <c:v>437.1</c:v>
                </c:pt>
                <c:pt idx="20378">
                  <c:v>442.7</c:v>
                </c:pt>
                <c:pt idx="20379">
                  <c:v>450.4</c:v>
                </c:pt>
                <c:pt idx="20380">
                  <c:v>452.5</c:v>
                </c:pt>
                <c:pt idx="20381">
                  <c:v>451.2</c:v>
                </c:pt>
                <c:pt idx="20382">
                  <c:v>450.8</c:v>
                </c:pt>
                <c:pt idx="20383">
                  <c:v>446.3</c:v>
                </c:pt>
                <c:pt idx="20384">
                  <c:v>449.9</c:v>
                </c:pt>
                <c:pt idx="20385">
                  <c:v>438.4</c:v>
                </c:pt>
                <c:pt idx="20386">
                  <c:v>448.8</c:v>
                </c:pt>
                <c:pt idx="20387">
                  <c:v>447.6</c:v>
                </c:pt>
                <c:pt idx="20388">
                  <c:v>451.8</c:v>
                </c:pt>
                <c:pt idx="20389">
                  <c:v>448.8</c:v>
                </c:pt>
                <c:pt idx="20390">
                  <c:v>442.1</c:v>
                </c:pt>
                <c:pt idx="20391">
                  <c:v>432.2</c:v>
                </c:pt>
                <c:pt idx="20392">
                  <c:v>432.8</c:v>
                </c:pt>
                <c:pt idx="20393">
                  <c:v>448.4</c:v>
                </c:pt>
                <c:pt idx="20394">
                  <c:v>450.8</c:v>
                </c:pt>
                <c:pt idx="20395">
                  <c:v>450</c:v>
                </c:pt>
                <c:pt idx="20396">
                  <c:v>445.9</c:v>
                </c:pt>
                <c:pt idx="20397">
                  <c:v>446.8</c:v>
                </c:pt>
                <c:pt idx="20398">
                  <c:v>450.8</c:v>
                </c:pt>
                <c:pt idx="20399">
                  <c:v>447.1</c:v>
                </c:pt>
                <c:pt idx="20400">
                  <c:v>450.6</c:v>
                </c:pt>
                <c:pt idx="20401">
                  <c:v>442.7</c:v>
                </c:pt>
                <c:pt idx="20402">
                  <c:v>438.7</c:v>
                </c:pt>
                <c:pt idx="20403">
                  <c:v>449.7</c:v>
                </c:pt>
                <c:pt idx="20404">
                  <c:v>443.9</c:v>
                </c:pt>
                <c:pt idx="20405">
                  <c:v>439.5</c:v>
                </c:pt>
                <c:pt idx="20406">
                  <c:v>449.7</c:v>
                </c:pt>
                <c:pt idx="20407">
                  <c:v>449.2</c:v>
                </c:pt>
                <c:pt idx="20408">
                  <c:v>436.7</c:v>
                </c:pt>
                <c:pt idx="20409">
                  <c:v>427.2</c:v>
                </c:pt>
                <c:pt idx="20410">
                  <c:v>445.1</c:v>
                </c:pt>
                <c:pt idx="20411">
                  <c:v>442.2</c:v>
                </c:pt>
                <c:pt idx="20412">
                  <c:v>444.8</c:v>
                </c:pt>
                <c:pt idx="20413">
                  <c:v>440.9</c:v>
                </c:pt>
                <c:pt idx="20414">
                  <c:v>435.9</c:v>
                </c:pt>
                <c:pt idx="20415">
                  <c:v>436.2</c:v>
                </c:pt>
                <c:pt idx="20416">
                  <c:v>448.9</c:v>
                </c:pt>
                <c:pt idx="20417">
                  <c:v>446.4</c:v>
                </c:pt>
                <c:pt idx="20418">
                  <c:v>437.3</c:v>
                </c:pt>
                <c:pt idx="20419">
                  <c:v>444.8</c:v>
                </c:pt>
                <c:pt idx="20420">
                  <c:v>440.6</c:v>
                </c:pt>
                <c:pt idx="20421">
                  <c:v>445.6</c:v>
                </c:pt>
                <c:pt idx="20422">
                  <c:v>440.1</c:v>
                </c:pt>
                <c:pt idx="20423">
                  <c:v>438</c:v>
                </c:pt>
                <c:pt idx="20424">
                  <c:v>446.8</c:v>
                </c:pt>
                <c:pt idx="20425">
                  <c:v>442.9</c:v>
                </c:pt>
                <c:pt idx="20426">
                  <c:v>437.3</c:v>
                </c:pt>
                <c:pt idx="20427">
                  <c:v>446.4</c:v>
                </c:pt>
                <c:pt idx="20428">
                  <c:v>439.1</c:v>
                </c:pt>
                <c:pt idx="20429">
                  <c:v>435.7</c:v>
                </c:pt>
                <c:pt idx="20430">
                  <c:v>442</c:v>
                </c:pt>
                <c:pt idx="20431">
                  <c:v>429.6</c:v>
                </c:pt>
                <c:pt idx="20432">
                  <c:v>440.6</c:v>
                </c:pt>
                <c:pt idx="20433">
                  <c:v>443.8</c:v>
                </c:pt>
                <c:pt idx="20434">
                  <c:v>437.1</c:v>
                </c:pt>
                <c:pt idx="20435">
                  <c:v>438.8</c:v>
                </c:pt>
                <c:pt idx="20436">
                  <c:v>426.9</c:v>
                </c:pt>
                <c:pt idx="20437">
                  <c:v>444</c:v>
                </c:pt>
                <c:pt idx="20438">
                  <c:v>439.5</c:v>
                </c:pt>
                <c:pt idx="20439">
                  <c:v>444.7</c:v>
                </c:pt>
                <c:pt idx="20440">
                  <c:v>437.1</c:v>
                </c:pt>
                <c:pt idx="20441">
                  <c:v>440.7</c:v>
                </c:pt>
                <c:pt idx="20442">
                  <c:v>446.6</c:v>
                </c:pt>
                <c:pt idx="20443">
                  <c:v>441.7</c:v>
                </c:pt>
                <c:pt idx="20444">
                  <c:v>442.2</c:v>
                </c:pt>
                <c:pt idx="20445">
                  <c:v>435.3</c:v>
                </c:pt>
                <c:pt idx="20446">
                  <c:v>433.8</c:v>
                </c:pt>
                <c:pt idx="20447">
                  <c:v>436.2</c:v>
                </c:pt>
                <c:pt idx="20448">
                  <c:v>446.4</c:v>
                </c:pt>
                <c:pt idx="20449">
                  <c:v>453.9</c:v>
                </c:pt>
                <c:pt idx="20450">
                  <c:v>457.4</c:v>
                </c:pt>
                <c:pt idx="20451">
                  <c:v>442.6</c:v>
                </c:pt>
                <c:pt idx="20452">
                  <c:v>456.8</c:v>
                </c:pt>
                <c:pt idx="20453">
                  <c:v>453.5</c:v>
                </c:pt>
                <c:pt idx="20454">
                  <c:v>456.9</c:v>
                </c:pt>
                <c:pt idx="20455">
                  <c:v>459.8</c:v>
                </c:pt>
                <c:pt idx="20456">
                  <c:v>446.5</c:v>
                </c:pt>
                <c:pt idx="20457">
                  <c:v>447.6</c:v>
                </c:pt>
                <c:pt idx="20458">
                  <c:v>453.6</c:v>
                </c:pt>
                <c:pt idx="20459">
                  <c:v>440.8</c:v>
                </c:pt>
                <c:pt idx="20460">
                  <c:v>448.3</c:v>
                </c:pt>
                <c:pt idx="20461">
                  <c:v>449.3</c:v>
                </c:pt>
                <c:pt idx="20462">
                  <c:v>449.7</c:v>
                </c:pt>
                <c:pt idx="20463">
                  <c:v>442.3</c:v>
                </c:pt>
                <c:pt idx="20464">
                  <c:v>445</c:v>
                </c:pt>
                <c:pt idx="20465">
                  <c:v>447.3</c:v>
                </c:pt>
                <c:pt idx="20466">
                  <c:v>445.9</c:v>
                </c:pt>
                <c:pt idx="20467">
                  <c:v>450.5</c:v>
                </c:pt>
                <c:pt idx="20468">
                  <c:v>447.3</c:v>
                </c:pt>
                <c:pt idx="20469">
                  <c:v>450.7</c:v>
                </c:pt>
                <c:pt idx="20470">
                  <c:v>442.2</c:v>
                </c:pt>
                <c:pt idx="20471">
                  <c:v>446.2</c:v>
                </c:pt>
                <c:pt idx="20472">
                  <c:v>446.9</c:v>
                </c:pt>
                <c:pt idx="20473">
                  <c:v>436.9</c:v>
                </c:pt>
                <c:pt idx="20474">
                  <c:v>445.9</c:v>
                </c:pt>
                <c:pt idx="20475">
                  <c:v>444</c:v>
                </c:pt>
                <c:pt idx="20476">
                  <c:v>442.6</c:v>
                </c:pt>
                <c:pt idx="20477">
                  <c:v>441.3</c:v>
                </c:pt>
                <c:pt idx="20478">
                  <c:v>436.2</c:v>
                </c:pt>
                <c:pt idx="20479">
                  <c:v>431.2</c:v>
                </c:pt>
                <c:pt idx="20480">
                  <c:v>427.9</c:v>
                </c:pt>
                <c:pt idx="20481">
                  <c:v>416.7</c:v>
                </c:pt>
                <c:pt idx="20482">
                  <c:v>429.7</c:v>
                </c:pt>
                <c:pt idx="20483">
                  <c:v>434.9</c:v>
                </c:pt>
                <c:pt idx="20484">
                  <c:v>439.9</c:v>
                </c:pt>
                <c:pt idx="20485">
                  <c:v>447.8</c:v>
                </c:pt>
                <c:pt idx="20486">
                  <c:v>452.3</c:v>
                </c:pt>
                <c:pt idx="20487">
                  <c:v>453.8</c:v>
                </c:pt>
                <c:pt idx="20488">
                  <c:v>445.4</c:v>
                </c:pt>
                <c:pt idx="20489">
                  <c:v>450.1</c:v>
                </c:pt>
                <c:pt idx="20490">
                  <c:v>453.8</c:v>
                </c:pt>
                <c:pt idx="20491">
                  <c:v>447.2</c:v>
                </c:pt>
                <c:pt idx="20492">
                  <c:v>443.5</c:v>
                </c:pt>
                <c:pt idx="20493">
                  <c:v>441.1</c:v>
                </c:pt>
                <c:pt idx="20494">
                  <c:v>438</c:v>
                </c:pt>
                <c:pt idx="20495">
                  <c:v>434.9</c:v>
                </c:pt>
                <c:pt idx="20496">
                  <c:v>440.8</c:v>
                </c:pt>
                <c:pt idx="20497">
                  <c:v>442.1</c:v>
                </c:pt>
                <c:pt idx="20498">
                  <c:v>451.2</c:v>
                </c:pt>
                <c:pt idx="20499">
                  <c:v>455.7</c:v>
                </c:pt>
                <c:pt idx="20500">
                  <c:v>458</c:v>
                </c:pt>
                <c:pt idx="20501">
                  <c:v>445.6</c:v>
                </c:pt>
                <c:pt idx="20502">
                  <c:v>454.2</c:v>
                </c:pt>
                <c:pt idx="20503">
                  <c:v>458.1</c:v>
                </c:pt>
                <c:pt idx="20504">
                  <c:v>444.3</c:v>
                </c:pt>
                <c:pt idx="20505">
                  <c:v>456</c:v>
                </c:pt>
                <c:pt idx="20506">
                  <c:v>452.1</c:v>
                </c:pt>
                <c:pt idx="20507">
                  <c:v>445.9</c:v>
                </c:pt>
                <c:pt idx="20508">
                  <c:v>445.8</c:v>
                </c:pt>
                <c:pt idx="20509">
                  <c:v>445.6</c:v>
                </c:pt>
                <c:pt idx="20510">
                  <c:v>441.8</c:v>
                </c:pt>
                <c:pt idx="20511">
                  <c:v>421</c:v>
                </c:pt>
                <c:pt idx="20512">
                  <c:v>435.9</c:v>
                </c:pt>
                <c:pt idx="20513">
                  <c:v>433.6</c:v>
                </c:pt>
                <c:pt idx="20514">
                  <c:v>450</c:v>
                </c:pt>
                <c:pt idx="20515">
                  <c:v>440.8</c:v>
                </c:pt>
                <c:pt idx="20516">
                  <c:v>456.8</c:v>
                </c:pt>
                <c:pt idx="20517">
                  <c:v>463.5</c:v>
                </c:pt>
                <c:pt idx="20518">
                  <c:v>442.6</c:v>
                </c:pt>
                <c:pt idx="20519">
                  <c:v>451.4</c:v>
                </c:pt>
                <c:pt idx="20520">
                  <c:v>454.7</c:v>
                </c:pt>
                <c:pt idx="20521">
                  <c:v>452.6</c:v>
                </c:pt>
                <c:pt idx="20522">
                  <c:v>448</c:v>
                </c:pt>
                <c:pt idx="20523">
                  <c:v>448.8</c:v>
                </c:pt>
                <c:pt idx="20524">
                  <c:v>450.8</c:v>
                </c:pt>
                <c:pt idx="20525">
                  <c:v>448.3</c:v>
                </c:pt>
                <c:pt idx="20526">
                  <c:v>446.9</c:v>
                </c:pt>
                <c:pt idx="20527">
                  <c:v>445.7</c:v>
                </c:pt>
                <c:pt idx="20528">
                  <c:v>452.3</c:v>
                </c:pt>
                <c:pt idx="20529">
                  <c:v>457.7</c:v>
                </c:pt>
                <c:pt idx="20530">
                  <c:v>463.6</c:v>
                </c:pt>
                <c:pt idx="20531">
                  <c:v>468</c:v>
                </c:pt>
                <c:pt idx="20532">
                  <c:v>469.6</c:v>
                </c:pt>
                <c:pt idx="20533">
                  <c:v>460</c:v>
                </c:pt>
                <c:pt idx="20534">
                  <c:v>458.2</c:v>
                </c:pt>
                <c:pt idx="20535">
                  <c:v>463.2</c:v>
                </c:pt>
                <c:pt idx="20536">
                  <c:v>458</c:v>
                </c:pt>
                <c:pt idx="20537">
                  <c:v>448.1</c:v>
                </c:pt>
                <c:pt idx="20538">
                  <c:v>452.4</c:v>
                </c:pt>
                <c:pt idx="20539">
                  <c:v>438.8</c:v>
                </c:pt>
                <c:pt idx="20540">
                  <c:v>434.1</c:v>
                </c:pt>
                <c:pt idx="20541">
                  <c:v>436.1</c:v>
                </c:pt>
                <c:pt idx="20542">
                  <c:v>432.6</c:v>
                </c:pt>
                <c:pt idx="20543">
                  <c:v>422.2</c:v>
                </c:pt>
                <c:pt idx="20544">
                  <c:v>440.3</c:v>
                </c:pt>
                <c:pt idx="20545">
                  <c:v>437.4</c:v>
                </c:pt>
                <c:pt idx="20546">
                  <c:v>442.3</c:v>
                </c:pt>
                <c:pt idx="20547">
                  <c:v>438.2</c:v>
                </c:pt>
                <c:pt idx="20548">
                  <c:v>430.9</c:v>
                </c:pt>
                <c:pt idx="20549">
                  <c:v>435.6</c:v>
                </c:pt>
                <c:pt idx="20550">
                  <c:v>440.1</c:v>
                </c:pt>
                <c:pt idx="20551">
                  <c:v>434.4</c:v>
                </c:pt>
                <c:pt idx="20552">
                  <c:v>433.6</c:v>
                </c:pt>
                <c:pt idx="20553">
                  <c:v>425.8</c:v>
                </c:pt>
                <c:pt idx="20554">
                  <c:v>437.5</c:v>
                </c:pt>
                <c:pt idx="20555">
                  <c:v>429.5</c:v>
                </c:pt>
                <c:pt idx="20556">
                  <c:v>441.6</c:v>
                </c:pt>
                <c:pt idx="20557">
                  <c:v>441.3</c:v>
                </c:pt>
                <c:pt idx="20558">
                  <c:v>436.4</c:v>
                </c:pt>
                <c:pt idx="20559">
                  <c:v>443.4</c:v>
                </c:pt>
                <c:pt idx="20560">
                  <c:v>438.6</c:v>
                </c:pt>
                <c:pt idx="20561">
                  <c:v>433.9</c:v>
                </c:pt>
                <c:pt idx="20562">
                  <c:v>446</c:v>
                </c:pt>
                <c:pt idx="20563">
                  <c:v>452.1</c:v>
                </c:pt>
                <c:pt idx="20564">
                  <c:v>466.1</c:v>
                </c:pt>
                <c:pt idx="20565">
                  <c:v>468.7</c:v>
                </c:pt>
                <c:pt idx="20566">
                  <c:v>467.9</c:v>
                </c:pt>
                <c:pt idx="20567">
                  <c:v>478.9</c:v>
                </c:pt>
                <c:pt idx="20568">
                  <c:v>470.2</c:v>
                </c:pt>
                <c:pt idx="20569">
                  <c:v>475.6</c:v>
                </c:pt>
                <c:pt idx="20570">
                  <c:v>469.4</c:v>
                </c:pt>
                <c:pt idx="20571">
                  <c:v>449.2</c:v>
                </c:pt>
                <c:pt idx="20572">
                  <c:v>446.9</c:v>
                </c:pt>
                <c:pt idx="20573">
                  <c:v>462.7</c:v>
                </c:pt>
                <c:pt idx="20574">
                  <c:v>459</c:v>
                </c:pt>
                <c:pt idx="20575">
                  <c:v>452.1</c:v>
                </c:pt>
                <c:pt idx="20576">
                  <c:v>452.2</c:v>
                </c:pt>
                <c:pt idx="20577">
                  <c:v>458.3</c:v>
                </c:pt>
                <c:pt idx="20578">
                  <c:v>447.9</c:v>
                </c:pt>
                <c:pt idx="20579">
                  <c:v>464.2</c:v>
                </c:pt>
                <c:pt idx="20580">
                  <c:v>481.2</c:v>
                </c:pt>
                <c:pt idx="20581">
                  <c:v>485.2</c:v>
                </c:pt>
                <c:pt idx="20582">
                  <c:v>485</c:v>
                </c:pt>
                <c:pt idx="20583">
                  <c:v>487.1</c:v>
                </c:pt>
                <c:pt idx="20584">
                  <c:v>482.8</c:v>
                </c:pt>
                <c:pt idx="20585">
                  <c:v>473.6</c:v>
                </c:pt>
                <c:pt idx="20586">
                  <c:v>464</c:v>
                </c:pt>
                <c:pt idx="20587">
                  <c:v>461</c:v>
                </c:pt>
                <c:pt idx="20588">
                  <c:v>454.3</c:v>
                </c:pt>
                <c:pt idx="20589">
                  <c:v>458.8</c:v>
                </c:pt>
                <c:pt idx="20590">
                  <c:v>465.9</c:v>
                </c:pt>
                <c:pt idx="20591">
                  <c:v>467.2</c:v>
                </c:pt>
                <c:pt idx="20592">
                  <c:v>465.8</c:v>
                </c:pt>
                <c:pt idx="20593">
                  <c:v>450.6</c:v>
                </c:pt>
                <c:pt idx="20594">
                  <c:v>466.2</c:v>
                </c:pt>
                <c:pt idx="20595">
                  <c:v>464.8</c:v>
                </c:pt>
                <c:pt idx="20596">
                  <c:v>468.2</c:v>
                </c:pt>
                <c:pt idx="20597">
                  <c:v>480.9</c:v>
                </c:pt>
                <c:pt idx="20598">
                  <c:v>488.2</c:v>
                </c:pt>
                <c:pt idx="20599">
                  <c:v>496.7</c:v>
                </c:pt>
                <c:pt idx="20600">
                  <c:v>498.8</c:v>
                </c:pt>
                <c:pt idx="20601">
                  <c:v>495.5</c:v>
                </c:pt>
                <c:pt idx="20602">
                  <c:v>488.4</c:v>
                </c:pt>
                <c:pt idx="20603">
                  <c:v>476.7</c:v>
                </c:pt>
                <c:pt idx="20604">
                  <c:v>465.5</c:v>
                </c:pt>
                <c:pt idx="20605">
                  <c:v>473.8</c:v>
                </c:pt>
                <c:pt idx="20606">
                  <c:v>475.5</c:v>
                </c:pt>
                <c:pt idx="20607">
                  <c:v>475.9</c:v>
                </c:pt>
                <c:pt idx="20608">
                  <c:v>473.1</c:v>
                </c:pt>
                <c:pt idx="20609">
                  <c:v>472.7</c:v>
                </c:pt>
                <c:pt idx="20610">
                  <c:v>453.9</c:v>
                </c:pt>
                <c:pt idx="20611">
                  <c:v>479.6</c:v>
                </c:pt>
                <c:pt idx="20612">
                  <c:v>477.6</c:v>
                </c:pt>
                <c:pt idx="20613">
                  <c:v>494.7</c:v>
                </c:pt>
                <c:pt idx="20614">
                  <c:v>497.4</c:v>
                </c:pt>
                <c:pt idx="20615">
                  <c:v>491.6</c:v>
                </c:pt>
                <c:pt idx="20616">
                  <c:v>486.5</c:v>
                </c:pt>
                <c:pt idx="20617">
                  <c:v>464.5</c:v>
                </c:pt>
                <c:pt idx="20618">
                  <c:v>458.7</c:v>
                </c:pt>
                <c:pt idx="20619">
                  <c:v>473.6</c:v>
                </c:pt>
                <c:pt idx="20620">
                  <c:v>477.4</c:v>
                </c:pt>
                <c:pt idx="20621">
                  <c:v>469.7</c:v>
                </c:pt>
                <c:pt idx="20622">
                  <c:v>479.6</c:v>
                </c:pt>
                <c:pt idx="20623">
                  <c:v>478.2</c:v>
                </c:pt>
                <c:pt idx="20624">
                  <c:v>475.1</c:v>
                </c:pt>
                <c:pt idx="20625">
                  <c:v>476.3</c:v>
                </c:pt>
                <c:pt idx="20626">
                  <c:v>476.9</c:v>
                </c:pt>
                <c:pt idx="20627">
                  <c:v>488.2</c:v>
                </c:pt>
                <c:pt idx="20628">
                  <c:v>499.6</c:v>
                </c:pt>
                <c:pt idx="20629">
                  <c:v>500.6</c:v>
                </c:pt>
                <c:pt idx="20630">
                  <c:v>494.4</c:v>
                </c:pt>
                <c:pt idx="20631">
                  <c:v>471.9</c:v>
                </c:pt>
                <c:pt idx="20632">
                  <c:v>474.2</c:v>
                </c:pt>
                <c:pt idx="20633">
                  <c:v>476.8</c:v>
                </c:pt>
                <c:pt idx="20634">
                  <c:v>484.3</c:v>
                </c:pt>
                <c:pt idx="20635">
                  <c:v>482.5</c:v>
                </c:pt>
                <c:pt idx="20636">
                  <c:v>479.7</c:v>
                </c:pt>
                <c:pt idx="20637">
                  <c:v>484.4</c:v>
                </c:pt>
                <c:pt idx="20638">
                  <c:v>479.3</c:v>
                </c:pt>
                <c:pt idx="20639">
                  <c:v>475.3</c:v>
                </c:pt>
                <c:pt idx="20640">
                  <c:v>483.9</c:v>
                </c:pt>
                <c:pt idx="20641">
                  <c:v>495.5</c:v>
                </c:pt>
                <c:pt idx="20642">
                  <c:v>497.9</c:v>
                </c:pt>
                <c:pt idx="20643">
                  <c:v>509.7</c:v>
                </c:pt>
                <c:pt idx="20644">
                  <c:v>506.8</c:v>
                </c:pt>
                <c:pt idx="20645">
                  <c:v>500.6</c:v>
                </c:pt>
                <c:pt idx="20646">
                  <c:v>495.7</c:v>
                </c:pt>
                <c:pt idx="20647">
                  <c:v>492.8</c:v>
                </c:pt>
                <c:pt idx="20648">
                  <c:v>488</c:v>
                </c:pt>
                <c:pt idx="20649">
                  <c:v>501.6</c:v>
                </c:pt>
                <c:pt idx="20650">
                  <c:v>478.5</c:v>
                </c:pt>
                <c:pt idx="20651">
                  <c:v>491.1</c:v>
                </c:pt>
                <c:pt idx="20652">
                  <c:v>490.5</c:v>
                </c:pt>
                <c:pt idx="20653">
                  <c:v>482.9</c:v>
                </c:pt>
                <c:pt idx="20654">
                  <c:v>485.6</c:v>
                </c:pt>
                <c:pt idx="20655">
                  <c:v>485.4</c:v>
                </c:pt>
                <c:pt idx="20656">
                  <c:v>489.8</c:v>
                </c:pt>
                <c:pt idx="20657">
                  <c:v>497.8</c:v>
                </c:pt>
                <c:pt idx="20658">
                  <c:v>515.1</c:v>
                </c:pt>
                <c:pt idx="20659">
                  <c:v>511.7</c:v>
                </c:pt>
                <c:pt idx="20660">
                  <c:v>518.29999999999995</c:v>
                </c:pt>
                <c:pt idx="20661">
                  <c:v>511.5</c:v>
                </c:pt>
                <c:pt idx="20662">
                  <c:v>505.9</c:v>
                </c:pt>
                <c:pt idx="20663">
                  <c:v>488.2</c:v>
                </c:pt>
                <c:pt idx="20664">
                  <c:v>493.4</c:v>
                </c:pt>
                <c:pt idx="20665">
                  <c:v>495</c:v>
                </c:pt>
                <c:pt idx="20666">
                  <c:v>492.3</c:v>
                </c:pt>
                <c:pt idx="20667">
                  <c:v>490.6</c:v>
                </c:pt>
                <c:pt idx="20668">
                  <c:v>493</c:v>
                </c:pt>
                <c:pt idx="20669">
                  <c:v>490.5</c:v>
                </c:pt>
                <c:pt idx="20670">
                  <c:v>487.5</c:v>
                </c:pt>
                <c:pt idx="20671">
                  <c:v>489.3</c:v>
                </c:pt>
                <c:pt idx="20672">
                  <c:v>472.5</c:v>
                </c:pt>
                <c:pt idx="20673">
                  <c:v>488.9</c:v>
                </c:pt>
                <c:pt idx="20674">
                  <c:v>498.7</c:v>
                </c:pt>
                <c:pt idx="20675">
                  <c:v>493.6</c:v>
                </c:pt>
                <c:pt idx="20676">
                  <c:v>494.8</c:v>
                </c:pt>
                <c:pt idx="20677">
                  <c:v>486.3</c:v>
                </c:pt>
                <c:pt idx="20678">
                  <c:v>488.3</c:v>
                </c:pt>
                <c:pt idx="20679">
                  <c:v>484.5</c:v>
                </c:pt>
                <c:pt idx="20680">
                  <c:v>486.3</c:v>
                </c:pt>
                <c:pt idx="20681">
                  <c:v>485.7</c:v>
                </c:pt>
                <c:pt idx="20682">
                  <c:v>487.2</c:v>
                </c:pt>
                <c:pt idx="20683">
                  <c:v>472.9</c:v>
                </c:pt>
                <c:pt idx="20684">
                  <c:v>492.9</c:v>
                </c:pt>
                <c:pt idx="20685">
                  <c:v>487.7</c:v>
                </c:pt>
                <c:pt idx="20686">
                  <c:v>480.3</c:v>
                </c:pt>
                <c:pt idx="20687">
                  <c:v>484.5</c:v>
                </c:pt>
                <c:pt idx="20688">
                  <c:v>493.3</c:v>
                </c:pt>
                <c:pt idx="20689">
                  <c:v>491</c:v>
                </c:pt>
                <c:pt idx="20690">
                  <c:v>490.3</c:v>
                </c:pt>
                <c:pt idx="20691">
                  <c:v>492.1</c:v>
                </c:pt>
                <c:pt idx="20692">
                  <c:v>489.1</c:v>
                </c:pt>
                <c:pt idx="20693">
                  <c:v>490.6</c:v>
                </c:pt>
                <c:pt idx="20694">
                  <c:v>486.9</c:v>
                </c:pt>
                <c:pt idx="20695">
                  <c:v>493.4</c:v>
                </c:pt>
                <c:pt idx="20696">
                  <c:v>505.3</c:v>
                </c:pt>
                <c:pt idx="20697">
                  <c:v>497.6</c:v>
                </c:pt>
                <c:pt idx="20698">
                  <c:v>500.1</c:v>
                </c:pt>
                <c:pt idx="20699">
                  <c:v>489.4</c:v>
                </c:pt>
                <c:pt idx="20700">
                  <c:v>492.7</c:v>
                </c:pt>
                <c:pt idx="20701">
                  <c:v>489.5</c:v>
                </c:pt>
                <c:pt idx="20702">
                  <c:v>491.5</c:v>
                </c:pt>
                <c:pt idx="20703">
                  <c:v>493.3</c:v>
                </c:pt>
                <c:pt idx="20704">
                  <c:v>487.6</c:v>
                </c:pt>
                <c:pt idx="20705">
                  <c:v>490.8</c:v>
                </c:pt>
                <c:pt idx="20706">
                  <c:v>492.9</c:v>
                </c:pt>
                <c:pt idx="20707">
                  <c:v>490</c:v>
                </c:pt>
                <c:pt idx="20708">
                  <c:v>493.5</c:v>
                </c:pt>
                <c:pt idx="20709">
                  <c:v>509.1</c:v>
                </c:pt>
                <c:pt idx="20710">
                  <c:v>516.20000000000005</c:v>
                </c:pt>
                <c:pt idx="20711">
                  <c:v>506.2</c:v>
                </c:pt>
                <c:pt idx="20712">
                  <c:v>512.9</c:v>
                </c:pt>
                <c:pt idx="20713">
                  <c:v>511.8</c:v>
                </c:pt>
                <c:pt idx="20714">
                  <c:v>503.7</c:v>
                </c:pt>
                <c:pt idx="20715">
                  <c:v>493</c:v>
                </c:pt>
                <c:pt idx="20716">
                  <c:v>501.9</c:v>
                </c:pt>
                <c:pt idx="20717">
                  <c:v>501.1</c:v>
                </c:pt>
                <c:pt idx="20718">
                  <c:v>501.1</c:v>
                </c:pt>
                <c:pt idx="20719">
                  <c:v>493.9</c:v>
                </c:pt>
                <c:pt idx="20720">
                  <c:v>494.6</c:v>
                </c:pt>
                <c:pt idx="20721">
                  <c:v>481.2</c:v>
                </c:pt>
                <c:pt idx="20722">
                  <c:v>498.4</c:v>
                </c:pt>
                <c:pt idx="20723">
                  <c:v>496.2</c:v>
                </c:pt>
                <c:pt idx="20724">
                  <c:v>498.1</c:v>
                </c:pt>
                <c:pt idx="20725">
                  <c:v>496.1</c:v>
                </c:pt>
                <c:pt idx="20726">
                  <c:v>480.1</c:v>
                </c:pt>
                <c:pt idx="20727">
                  <c:v>478</c:v>
                </c:pt>
                <c:pt idx="20728">
                  <c:v>499</c:v>
                </c:pt>
                <c:pt idx="20729">
                  <c:v>506.4</c:v>
                </c:pt>
                <c:pt idx="20730">
                  <c:v>522.5</c:v>
                </c:pt>
                <c:pt idx="20731">
                  <c:v>513.29999999999995</c:v>
                </c:pt>
                <c:pt idx="20732">
                  <c:v>520.20000000000005</c:v>
                </c:pt>
                <c:pt idx="20733">
                  <c:v>512.1</c:v>
                </c:pt>
                <c:pt idx="20734">
                  <c:v>516.20000000000005</c:v>
                </c:pt>
                <c:pt idx="20735">
                  <c:v>512.79999999999995</c:v>
                </c:pt>
                <c:pt idx="20736">
                  <c:v>510</c:v>
                </c:pt>
                <c:pt idx="20737">
                  <c:v>513.20000000000005</c:v>
                </c:pt>
                <c:pt idx="20738">
                  <c:v>509.8</c:v>
                </c:pt>
                <c:pt idx="20739">
                  <c:v>509</c:v>
                </c:pt>
                <c:pt idx="20740">
                  <c:v>501.2</c:v>
                </c:pt>
                <c:pt idx="20741">
                  <c:v>508.3</c:v>
                </c:pt>
                <c:pt idx="20742">
                  <c:v>505.5</c:v>
                </c:pt>
                <c:pt idx="20743">
                  <c:v>518.4</c:v>
                </c:pt>
                <c:pt idx="20744">
                  <c:v>522.1</c:v>
                </c:pt>
                <c:pt idx="20745">
                  <c:v>526.4</c:v>
                </c:pt>
                <c:pt idx="20746">
                  <c:v>517.6</c:v>
                </c:pt>
                <c:pt idx="20747">
                  <c:v>514.4</c:v>
                </c:pt>
                <c:pt idx="20748">
                  <c:v>510.6</c:v>
                </c:pt>
                <c:pt idx="20749">
                  <c:v>504.9</c:v>
                </c:pt>
                <c:pt idx="20750">
                  <c:v>505.1</c:v>
                </c:pt>
                <c:pt idx="20751">
                  <c:v>510</c:v>
                </c:pt>
                <c:pt idx="20752">
                  <c:v>505</c:v>
                </c:pt>
                <c:pt idx="20753">
                  <c:v>502</c:v>
                </c:pt>
                <c:pt idx="20754">
                  <c:v>508.9</c:v>
                </c:pt>
                <c:pt idx="20755">
                  <c:v>504.9</c:v>
                </c:pt>
                <c:pt idx="20756">
                  <c:v>505.3</c:v>
                </c:pt>
                <c:pt idx="20757">
                  <c:v>508.7</c:v>
                </c:pt>
                <c:pt idx="20758">
                  <c:v>490.4</c:v>
                </c:pt>
                <c:pt idx="20759">
                  <c:v>504.1</c:v>
                </c:pt>
                <c:pt idx="20760">
                  <c:v>497.8</c:v>
                </c:pt>
                <c:pt idx="20761">
                  <c:v>505.3</c:v>
                </c:pt>
                <c:pt idx="20762">
                  <c:v>513.4</c:v>
                </c:pt>
                <c:pt idx="20763">
                  <c:v>504.7</c:v>
                </c:pt>
                <c:pt idx="20764">
                  <c:v>506.8</c:v>
                </c:pt>
                <c:pt idx="20765">
                  <c:v>510.6</c:v>
                </c:pt>
                <c:pt idx="20766">
                  <c:v>525.70000000000005</c:v>
                </c:pt>
                <c:pt idx="20767">
                  <c:v>527.70000000000005</c:v>
                </c:pt>
                <c:pt idx="20768">
                  <c:v>533.29999999999995</c:v>
                </c:pt>
                <c:pt idx="20769">
                  <c:v>536.5</c:v>
                </c:pt>
                <c:pt idx="20770">
                  <c:v>534.1</c:v>
                </c:pt>
                <c:pt idx="20771">
                  <c:v>531.4</c:v>
                </c:pt>
                <c:pt idx="20772">
                  <c:v>538.70000000000005</c:v>
                </c:pt>
                <c:pt idx="20773">
                  <c:v>532.20000000000005</c:v>
                </c:pt>
                <c:pt idx="20774">
                  <c:v>519.1</c:v>
                </c:pt>
                <c:pt idx="20775">
                  <c:v>525.4</c:v>
                </c:pt>
                <c:pt idx="20776">
                  <c:v>519.5</c:v>
                </c:pt>
                <c:pt idx="20777">
                  <c:v>521.4</c:v>
                </c:pt>
                <c:pt idx="20778">
                  <c:v>530.1</c:v>
                </c:pt>
                <c:pt idx="20779">
                  <c:v>520.6</c:v>
                </c:pt>
                <c:pt idx="20780">
                  <c:v>524.4</c:v>
                </c:pt>
                <c:pt idx="20781">
                  <c:v>529.9</c:v>
                </c:pt>
                <c:pt idx="20782">
                  <c:v>523.29999999999995</c:v>
                </c:pt>
                <c:pt idx="20783">
                  <c:v>515</c:v>
                </c:pt>
                <c:pt idx="20784">
                  <c:v>517.1</c:v>
                </c:pt>
                <c:pt idx="20785">
                  <c:v>514.4</c:v>
                </c:pt>
                <c:pt idx="20786">
                  <c:v>505.1</c:v>
                </c:pt>
                <c:pt idx="20787">
                  <c:v>516.20000000000005</c:v>
                </c:pt>
                <c:pt idx="20788">
                  <c:v>518.6</c:v>
                </c:pt>
                <c:pt idx="20789">
                  <c:v>504.8</c:v>
                </c:pt>
                <c:pt idx="20790">
                  <c:v>514.70000000000005</c:v>
                </c:pt>
                <c:pt idx="20791">
                  <c:v>503</c:v>
                </c:pt>
                <c:pt idx="20792">
                  <c:v>511.5</c:v>
                </c:pt>
                <c:pt idx="20793">
                  <c:v>530.1</c:v>
                </c:pt>
                <c:pt idx="20794">
                  <c:v>526.5</c:v>
                </c:pt>
                <c:pt idx="20795">
                  <c:v>521</c:v>
                </c:pt>
                <c:pt idx="20796">
                  <c:v>503.2</c:v>
                </c:pt>
                <c:pt idx="20797">
                  <c:v>518.9</c:v>
                </c:pt>
                <c:pt idx="20798">
                  <c:v>514</c:v>
                </c:pt>
                <c:pt idx="20799">
                  <c:v>522.4</c:v>
                </c:pt>
                <c:pt idx="20800">
                  <c:v>519.4</c:v>
                </c:pt>
                <c:pt idx="20801">
                  <c:v>515.4</c:v>
                </c:pt>
                <c:pt idx="20802">
                  <c:v>508.6</c:v>
                </c:pt>
                <c:pt idx="20803">
                  <c:v>532.70000000000005</c:v>
                </c:pt>
                <c:pt idx="20804">
                  <c:v>545.4</c:v>
                </c:pt>
                <c:pt idx="20805">
                  <c:v>543.9</c:v>
                </c:pt>
                <c:pt idx="20806">
                  <c:v>543.29999999999995</c:v>
                </c:pt>
                <c:pt idx="20807">
                  <c:v>549.9</c:v>
                </c:pt>
                <c:pt idx="20808">
                  <c:v>543.9</c:v>
                </c:pt>
                <c:pt idx="20809">
                  <c:v>535.5</c:v>
                </c:pt>
                <c:pt idx="20810">
                  <c:v>532.1</c:v>
                </c:pt>
                <c:pt idx="20811">
                  <c:v>528.20000000000005</c:v>
                </c:pt>
                <c:pt idx="20812">
                  <c:v>519.5</c:v>
                </c:pt>
                <c:pt idx="20813">
                  <c:v>518.4</c:v>
                </c:pt>
                <c:pt idx="20814">
                  <c:v>516.79999999999995</c:v>
                </c:pt>
                <c:pt idx="20815">
                  <c:v>514.70000000000005</c:v>
                </c:pt>
                <c:pt idx="20816">
                  <c:v>517.1</c:v>
                </c:pt>
                <c:pt idx="20817">
                  <c:v>518.6</c:v>
                </c:pt>
                <c:pt idx="20818">
                  <c:v>505.5</c:v>
                </c:pt>
                <c:pt idx="20819">
                  <c:v>505.6</c:v>
                </c:pt>
                <c:pt idx="20820">
                  <c:v>504.6</c:v>
                </c:pt>
                <c:pt idx="20821">
                  <c:v>513.79999999999995</c:v>
                </c:pt>
                <c:pt idx="20822">
                  <c:v>516.5</c:v>
                </c:pt>
                <c:pt idx="20823">
                  <c:v>527.1</c:v>
                </c:pt>
                <c:pt idx="20824">
                  <c:v>536.20000000000005</c:v>
                </c:pt>
                <c:pt idx="20825">
                  <c:v>536.5</c:v>
                </c:pt>
                <c:pt idx="20826">
                  <c:v>526.5</c:v>
                </c:pt>
                <c:pt idx="20827">
                  <c:v>524.70000000000005</c:v>
                </c:pt>
                <c:pt idx="20828">
                  <c:v>521.9</c:v>
                </c:pt>
                <c:pt idx="20829">
                  <c:v>520</c:v>
                </c:pt>
                <c:pt idx="20830">
                  <c:v>511.6</c:v>
                </c:pt>
                <c:pt idx="20831">
                  <c:v>508.8</c:v>
                </c:pt>
                <c:pt idx="20832">
                  <c:v>511.5</c:v>
                </c:pt>
                <c:pt idx="20833">
                  <c:v>502.4</c:v>
                </c:pt>
                <c:pt idx="20834">
                  <c:v>512.79999999999995</c:v>
                </c:pt>
                <c:pt idx="20835">
                  <c:v>514</c:v>
                </c:pt>
                <c:pt idx="20836">
                  <c:v>498.1</c:v>
                </c:pt>
                <c:pt idx="20837">
                  <c:v>503.8</c:v>
                </c:pt>
                <c:pt idx="20838">
                  <c:v>513</c:v>
                </c:pt>
                <c:pt idx="20839">
                  <c:v>508.6</c:v>
                </c:pt>
                <c:pt idx="20840">
                  <c:v>500.5</c:v>
                </c:pt>
                <c:pt idx="20841">
                  <c:v>509</c:v>
                </c:pt>
                <c:pt idx="20842">
                  <c:v>510.3</c:v>
                </c:pt>
                <c:pt idx="20843">
                  <c:v>501.5</c:v>
                </c:pt>
                <c:pt idx="20844">
                  <c:v>508.2</c:v>
                </c:pt>
                <c:pt idx="20845">
                  <c:v>512.5</c:v>
                </c:pt>
                <c:pt idx="20846">
                  <c:v>510.4</c:v>
                </c:pt>
                <c:pt idx="20847">
                  <c:v>487.8</c:v>
                </c:pt>
                <c:pt idx="20848">
                  <c:v>494.8</c:v>
                </c:pt>
                <c:pt idx="20849">
                  <c:v>510</c:v>
                </c:pt>
                <c:pt idx="20850">
                  <c:v>507.5</c:v>
                </c:pt>
                <c:pt idx="20851">
                  <c:v>501.6</c:v>
                </c:pt>
                <c:pt idx="20852">
                  <c:v>503.9</c:v>
                </c:pt>
                <c:pt idx="20853">
                  <c:v>498.4</c:v>
                </c:pt>
                <c:pt idx="20854">
                  <c:v>501.6</c:v>
                </c:pt>
                <c:pt idx="20855">
                  <c:v>494</c:v>
                </c:pt>
                <c:pt idx="20856">
                  <c:v>499.8</c:v>
                </c:pt>
                <c:pt idx="20857">
                  <c:v>502.6</c:v>
                </c:pt>
                <c:pt idx="20858">
                  <c:v>505.9</c:v>
                </c:pt>
                <c:pt idx="20859">
                  <c:v>505.4</c:v>
                </c:pt>
                <c:pt idx="20860">
                  <c:v>507.1</c:v>
                </c:pt>
                <c:pt idx="20861">
                  <c:v>503.5</c:v>
                </c:pt>
                <c:pt idx="20862">
                  <c:v>503.9</c:v>
                </c:pt>
                <c:pt idx="20863">
                  <c:v>489</c:v>
                </c:pt>
                <c:pt idx="20864">
                  <c:v>490.4</c:v>
                </c:pt>
                <c:pt idx="20865">
                  <c:v>498.9</c:v>
                </c:pt>
                <c:pt idx="20866">
                  <c:v>504.5</c:v>
                </c:pt>
                <c:pt idx="20867">
                  <c:v>494.7</c:v>
                </c:pt>
                <c:pt idx="20868">
                  <c:v>492.1</c:v>
                </c:pt>
                <c:pt idx="20869">
                  <c:v>508.3</c:v>
                </c:pt>
                <c:pt idx="20870">
                  <c:v>506</c:v>
                </c:pt>
                <c:pt idx="20871">
                  <c:v>508.7</c:v>
                </c:pt>
                <c:pt idx="20872">
                  <c:v>510.6</c:v>
                </c:pt>
                <c:pt idx="20873">
                  <c:v>507.2</c:v>
                </c:pt>
                <c:pt idx="20874">
                  <c:v>508.7</c:v>
                </c:pt>
                <c:pt idx="20875">
                  <c:v>507.9</c:v>
                </c:pt>
                <c:pt idx="20876">
                  <c:v>497.9</c:v>
                </c:pt>
                <c:pt idx="20877">
                  <c:v>507.1</c:v>
                </c:pt>
                <c:pt idx="20878">
                  <c:v>500.2</c:v>
                </c:pt>
                <c:pt idx="20879">
                  <c:v>506.3</c:v>
                </c:pt>
                <c:pt idx="20880">
                  <c:v>505.1</c:v>
                </c:pt>
                <c:pt idx="20881">
                  <c:v>501.2</c:v>
                </c:pt>
                <c:pt idx="20882">
                  <c:v>483.5</c:v>
                </c:pt>
                <c:pt idx="20883">
                  <c:v>488.8</c:v>
                </c:pt>
                <c:pt idx="20884">
                  <c:v>494.4</c:v>
                </c:pt>
                <c:pt idx="20885">
                  <c:v>482.4</c:v>
                </c:pt>
                <c:pt idx="20886">
                  <c:v>496.5</c:v>
                </c:pt>
                <c:pt idx="20887">
                  <c:v>487.4</c:v>
                </c:pt>
                <c:pt idx="20888">
                  <c:v>494.6</c:v>
                </c:pt>
                <c:pt idx="20889">
                  <c:v>500.7</c:v>
                </c:pt>
                <c:pt idx="20890">
                  <c:v>485.6</c:v>
                </c:pt>
                <c:pt idx="20891">
                  <c:v>496.6</c:v>
                </c:pt>
                <c:pt idx="20892">
                  <c:v>501</c:v>
                </c:pt>
                <c:pt idx="20893">
                  <c:v>496.8</c:v>
                </c:pt>
                <c:pt idx="20894">
                  <c:v>483.7</c:v>
                </c:pt>
                <c:pt idx="20895">
                  <c:v>479.3</c:v>
                </c:pt>
                <c:pt idx="20896">
                  <c:v>496.6</c:v>
                </c:pt>
                <c:pt idx="20897">
                  <c:v>482.3</c:v>
                </c:pt>
                <c:pt idx="20898">
                  <c:v>491.7</c:v>
                </c:pt>
                <c:pt idx="20899">
                  <c:v>482.2</c:v>
                </c:pt>
                <c:pt idx="20900">
                  <c:v>493</c:v>
                </c:pt>
                <c:pt idx="20901">
                  <c:v>488.5</c:v>
                </c:pt>
                <c:pt idx="20902">
                  <c:v>496.1</c:v>
                </c:pt>
                <c:pt idx="20903">
                  <c:v>491.5</c:v>
                </c:pt>
                <c:pt idx="20904">
                  <c:v>472.7</c:v>
                </c:pt>
                <c:pt idx="20905">
                  <c:v>492.2</c:v>
                </c:pt>
                <c:pt idx="20906">
                  <c:v>485</c:v>
                </c:pt>
                <c:pt idx="20907">
                  <c:v>493.8</c:v>
                </c:pt>
                <c:pt idx="20908">
                  <c:v>489.2</c:v>
                </c:pt>
                <c:pt idx="20909">
                  <c:v>488.8</c:v>
                </c:pt>
                <c:pt idx="20910">
                  <c:v>470.2</c:v>
                </c:pt>
                <c:pt idx="20911">
                  <c:v>490.3</c:v>
                </c:pt>
                <c:pt idx="20912">
                  <c:v>480.7</c:v>
                </c:pt>
                <c:pt idx="20913">
                  <c:v>487.5</c:v>
                </c:pt>
                <c:pt idx="20914">
                  <c:v>490.1</c:v>
                </c:pt>
                <c:pt idx="20915">
                  <c:v>483.8</c:v>
                </c:pt>
                <c:pt idx="20916">
                  <c:v>489.9</c:v>
                </c:pt>
                <c:pt idx="20917">
                  <c:v>477.3</c:v>
                </c:pt>
                <c:pt idx="20918">
                  <c:v>483.8</c:v>
                </c:pt>
                <c:pt idx="20919">
                  <c:v>489.6</c:v>
                </c:pt>
                <c:pt idx="20920">
                  <c:v>487.5</c:v>
                </c:pt>
                <c:pt idx="20921">
                  <c:v>475.8</c:v>
                </c:pt>
                <c:pt idx="20922">
                  <c:v>470.5</c:v>
                </c:pt>
                <c:pt idx="20923">
                  <c:v>493.7</c:v>
                </c:pt>
                <c:pt idx="20924">
                  <c:v>506.7</c:v>
                </c:pt>
                <c:pt idx="20925">
                  <c:v>511</c:v>
                </c:pt>
                <c:pt idx="20926">
                  <c:v>509.3</c:v>
                </c:pt>
                <c:pt idx="20927">
                  <c:v>502.3</c:v>
                </c:pt>
                <c:pt idx="20928">
                  <c:v>505.5</c:v>
                </c:pt>
                <c:pt idx="20929">
                  <c:v>502</c:v>
                </c:pt>
                <c:pt idx="20930">
                  <c:v>495.6</c:v>
                </c:pt>
                <c:pt idx="20931">
                  <c:v>491.4</c:v>
                </c:pt>
                <c:pt idx="20932">
                  <c:v>487.1</c:v>
                </c:pt>
                <c:pt idx="20933">
                  <c:v>485.6</c:v>
                </c:pt>
                <c:pt idx="20934">
                  <c:v>493.9</c:v>
                </c:pt>
                <c:pt idx="20935">
                  <c:v>488</c:v>
                </c:pt>
                <c:pt idx="20936">
                  <c:v>493.5</c:v>
                </c:pt>
                <c:pt idx="20937">
                  <c:v>492.4</c:v>
                </c:pt>
                <c:pt idx="20938">
                  <c:v>476.3</c:v>
                </c:pt>
                <c:pt idx="20939">
                  <c:v>488.9</c:v>
                </c:pt>
                <c:pt idx="20940">
                  <c:v>491.9</c:v>
                </c:pt>
                <c:pt idx="20941">
                  <c:v>489.1</c:v>
                </c:pt>
                <c:pt idx="20942">
                  <c:v>497.4</c:v>
                </c:pt>
                <c:pt idx="20943">
                  <c:v>507.3</c:v>
                </c:pt>
                <c:pt idx="20944">
                  <c:v>506.2</c:v>
                </c:pt>
                <c:pt idx="20945">
                  <c:v>509</c:v>
                </c:pt>
                <c:pt idx="20946">
                  <c:v>507.2</c:v>
                </c:pt>
                <c:pt idx="20947">
                  <c:v>500.8</c:v>
                </c:pt>
                <c:pt idx="20948">
                  <c:v>500.2</c:v>
                </c:pt>
                <c:pt idx="20949">
                  <c:v>492.9</c:v>
                </c:pt>
                <c:pt idx="20950">
                  <c:v>495.3</c:v>
                </c:pt>
                <c:pt idx="20951">
                  <c:v>490.9</c:v>
                </c:pt>
                <c:pt idx="20952">
                  <c:v>484.8</c:v>
                </c:pt>
                <c:pt idx="20953">
                  <c:v>497.1</c:v>
                </c:pt>
                <c:pt idx="20954">
                  <c:v>493.6</c:v>
                </c:pt>
                <c:pt idx="20955">
                  <c:v>494.2</c:v>
                </c:pt>
                <c:pt idx="20956">
                  <c:v>505.7</c:v>
                </c:pt>
                <c:pt idx="20957">
                  <c:v>510</c:v>
                </c:pt>
                <c:pt idx="20958">
                  <c:v>514.6</c:v>
                </c:pt>
                <c:pt idx="20959">
                  <c:v>512.4</c:v>
                </c:pt>
                <c:pt idx="20960">
                  <c:v>509.2</c:v>
                </c:pt>
                <c:pt idx="20961">
                  <c:v>511.7</c:v>
                </c:pt>
                <c:pt idx="20962">
                  <c:v>505.4</c:v>
                </c:pt>
                <c:pt idx="20963">
                  <c:v>504.9</c:v>
                </c:pt>
                <c:pt idx="20964">
                  <c:v>477.4</c:v>
                </c:pt>
                <c:pt idx="20965">
                  <c:v>498.8</c:v>
                </c:pt>
                <c:pt idx="20966">
                  <c:v>503.1</c:v>
                </c:pt>
                <c:pt idx="20967">
                  <c:v>501.3</c:v>
                </c:pt>
                <c:pt idx="20968">
                  <c:v>498.9</c:v>
                </c:pt>
                <c:pt idx="20969">
                  <c:v>494</c:v>
                </c:pt>
                <c:pt idx="20970">
                  <c:v>496.8</c:v>
                </c:pt>
                <c:pt idx="20971">
                  <c:v>500</c:v>
                </c:pt>
                <c:pt idx="20972">
                  <c:v>497.3</c:v>
                </c:pt>
                <c:pt idx="20973">
                  <c:v>496.6</c:v>
                </c:pt>
                <c:pt idx="20974">
                  <c:v>502.1</c:v>
                </c:pt>
                <c:pt idx="20975">
                  <c:v>517.20000000000005</c:v>
                </c:pt>
                <c:pt idx="20976">
                  <c:v>519.1</c:v>
                </c:pt>
                <c:pt idx="20977">
                  <c:v>512.79999999999995</c:v>
                </c:pt>
                <c:pt idx="20978">
                  <c:v>519.29999999999995</c:v>
                </c:pt>
                <c:pt idx="20979">
                  <c:v>516</c:v>
                </c:pt>
                <c:pt idx="20980">
                  <c:v>506.6</c:v>
                </c:pt>
                <c:pt idx="20981">
                  <c:v>500.2</c:v>
                </c:pt>
                <c:pt idx="20982">
                  <c:v>497.4</c:v>
                </c:pt>
                <c:pt idx="20983">
                  <c:v>484.9</c:v>
                </c:pt>
                <c:pt idx="20984">
                  <c:v>486.8</c:v>
                </c:pt>
                <c:pt idx="20985">
                  <c:v>504.2</c:v>
                </c:pt>
                <c:pt idx="20986">
                  <c:v>493.5</c:v>
                </c:pt>
                <c:pt idx="20987">
                  <c:v>492.3</c:v>
                </c:pt>
                <c:pt idx="20988">
                  <c:v>498</c:v>
                </c:pt>
                <c:pt idx="20989">
                  <c:v>498.6</c:v>
                </c:pt>
                <c:pt idx="20990">
                  <c:v>509.3</c:v>
                </c:pt>
                <c:pt idx="20991">
                  <c:v>514.79999999999995</c:v>
                </c:pt>
                <c:pt idx="20992">
                  <c:v>520.1</c:v>
                </c:pt>
                <c:pt idx="20993">
                  <c:v>506.5</c:v>
                </c:pt>
                <c:pt idx="20994">
                  <c:v>515.79999999999995</c:v>
                </c:pt>
                <c:pt idx="20995">
                  <c:v>511.2</c:v>
                </c:pt>
                <c:pt idx="20996">
                  <c:v>501.3</c:v>
                </c:pt>
                <c:pt idx="20997">
                  <c:v>504.6</c:v>
                </c:pt>
                <c:pt idx="20998">
                  <c:v>502.2</c:v>
                </c:pt>
                <c:pt idx="20999">
                  <c:v>503.3</c:v>
                </c:pt>
                <c:pt idx="21000">
                  <c:v>509.5</c:v>
                </c:pt>
                <c:pt idx="21001">
                  <c:v>504.6</c:v>
                </c:pt>
                <c:pt idx="21002">
                  <c:v>503.1</c:v>
                </c:pt>
                <c:pt idx="21003">
                  <c:v>504.8</c:v>
                </c:pt>
                <c:pt idx="21004">
                  <c:v>493.1</c:v>
                </c:pt>
                <c:pt idx="21005">
                  <c:v>511</c:v>
                </c:pt>
                <c:pt idx="21006">
                  <c:v>524.70000000000005</c:v>
                </c:pt>
                <c:pt idx="21007">
                  <c:v>527.29999999999995</c:v>
                </c:pt>
                <c:pt idx="21008">
                  <c:v>521.6</c:v>
                </c:pt>
                <c:pt idx="21009">
                  <c:v>516.9</c:v>
                </c:pt>
                <c:pt idx="21010">
                  <c:v>515.9</c:v>
                </c:pt>
                <c:pt idx="21011">
                  <c:v>501.6</c:v>
                </c:pt>
                <c:pt idx="21012">
                  <c:v>505.2</c:v>
                </c:pt>
                <c:pt idx="21013">
                  <c:v>508.6</c:v>
                </c:pt>
                <c:pt idx="21014">
                  <c:v>511.2</c:v>
                </c:pt>
                <c:pt idx="21015">
                  <c:v>512</c:v>
                </c:pt>
                <c:pt idx="21016">
                  <c:v>504.4</c:v>
                </c:pt>
                <c:pt idx="21017">
                  <c:v>501.9</c:v>
                </c:pt>
                <c:pt idx="21018">
                  <c:v>501.7</c:v>
                </c:pt>
                <c:pt idx="21019">
                  <c:v>504</c:v>
                </c:pt>
                <c:pt idx="21020">
                  <c:v>505.8</c:v>
                </c:pt>
                <c:pt idx="21021">
                  <c:v>510.3</c:v>
                </c:pt>
                <c:pt idx="21022">
                  <c:v>521.4</c:v>
                </c:pt>
                <c:pt idx="21023">
                  <c:v>514.5</c:v>
                </c:pt>
                <c:pt idx="21024">
                  <c:v>514.6</c:v>
                </c:pt>
                <c:pt idx="21025">
                  <c:v>529.70000000000005</c:v>
                </c:pt>
                <c:pt idx="21026">
                  <c:v>522.6</c:v>
                </c:pt>
                <c:pt idx="21027">
                  <c:v>496.9</c:v>
                </c:pt>
                <c:pt idx="21028">
                  <c:v>509.6</c:v>
                </c:pt>
                <c:pt idx="21029">
                  <c:v>510.4</c:v>
                </c:pt>
                <c:pt idx="21030">
                  <c:v>505.4</c:v>
                </c:pt>
                <c:pt idx="21031">
                  <c:v>498.6</c:v>
                </c:pt>
                <c:pt idx="21032">
                  <c:v>480.8</c:v>
                </c:pt>
                <c:pt idx="21033">
                  <c:v>495.2</c:v>
                </c:pt>
                <c:pt idx="21034">
                  <c:v>504.1</c:v>
                </c:pt>
                <c:pt idx="21035">
                  <c:v>501</c:v>
                </c:pt>
                <c:pt idx="21036">
                  <c:v>493.1</c:v>
                </c:pt>
                <c:pt idx="21037">
                  <c:v>502.2</c:v>
                </c:pt>
                <c:pt idx="21038">
                  <c:v>503.9</c:v>
                </c:pt>
                <c:pt idx="21039">
                  <c:v>487.3</c:v>
                </c:pt>
                <c:pt idx="21040">
                  <c:v>498</c:v>
                </c:pt>
                <c:pt idx="21041">
                  <c:v>496.3</c:v>
                </c:pt>
                <c:pt idx="21042">
                  <c:v>500.4</c:v>
                </c:pt>
                <c:pt idx="21043">
                  <c:v>496.3</c:v>
                </c:pt>
                <c:pt idx="21044">
                  <c:v>488.3</c:v>
                </c:pt>
                <c:pt idx="21045">
                  <c:v>479.9</c:v>
                </c:pt>
                <c:pt idx="21046">
                  <c:v>487.9</c:v>
                </c:pt>
                <c:pt idx="21047">
                  <c:v>495.8</c:v>
                </c:pt>
                <c:pt idx="21048">
                  <c:v>505.5</c:v>
                </c:pt>
                <c:pt idx="21049">
                  <c:v>500.6</c:v>
                </c:pt>
                <c:pt idx="21050">
                  <c:v>497.8</c:v>
                </c:pt>
                <c:pt idx="21051">
                  <c:v>502.1</c:v>
                </c:pt>
                <c:pt idx="21052">
                  <c:v>500.3</c:v>
                </c:pt>
                <c:pt idx="21053">
                  <c:v>500.9</c:v>
                </c:pt>
                <c:pt idx="21054">
                  <c:v>502</c:v>
                </c:pt>
                <c:pt idx="21055">
                  <c:v>500</c:v>
                </c:pt>
                <c:pt idx="21056">
                  <c:v>494</c:v>
                </c:pt>
                <c:pt idx="21057">
                  <c:v>499.4</c:v>
                </c:pt>
                <c:pt idx="21058">
                  <c:v>491.3</c:v>
                </c:pt>
                <c:pt idx="21059">
                  <c:v>497.8</c:v>
                </c:pt>
                <c:pt idx="21060">
                  <c:v>503.2</c:v>
                </c:pt>
                <c:pt idx="21061">
                  <c:v>513.5</c:v>
                </c:pt>
                <c:pt idx="21062">
                  <c:v>512.4</c:v>
                </c:pt>
                <c:pt idx="21063">
                  <c:v>512.20000000000005</c:v>
                </c:pt>
                <c:pt idx="21064">
                  <c:v>530.70000000000005</c:v>
                </c:pt>
                <c:pt idx="21065">
                  <c:v>521.4</c:v>
                </c:pt>
                <c:pt idx="21066">
                  <c:v>522.70000000000005</c:v>
                </c:pt>
                <c:pt idx="21067">
                  <c:v>532.29999999999995</c:v>
                </c:pt>
                <c:pt idx="21068">
                  <c:v>525.5</c:v>
                </c:pt>
                <c:pt idx="21069">
                  <c:v>528.29999999999995</c:v>
                </c:pt>
                <c:pt idx="21070">
                  <c:v>534.5</c:v>
                </c:pt>
                <c:pt idx="21071">
                  <c:v>520.70000000000005</c:v>
                </c:pt>
                <c:pt idx="21072">
                  <c:v>513.9</c:v>
                </c:pt>
                <c:pt idx="21073">
                  <c:v>521.20000000000005</c:v>
                </c:pt>
                <c:pt idx="21074">
                  <c:v>510.5</c:v>
                </c:pt>
                <c:pt idx="21075">
                  <c:v>516.5</c:v>
                </c:pt>
                <c:pt idx="21076">
                  <c:v>514.6</c:v>
                </c:pt>
                <c:pt idx="21077">
                  <c:v>516.5</c:v>
                </c:pt>
                <c:pt idx="21078">
                  <c:v>520.20000000000005</c:v>
                </c:pt>
                <c:pt idx="21079">
                  <c:v>502.6</c:v>
                </c:pt>
                <c:pt idx="21080">
                  <c:v>510.6</c:v>
                </c:pt>
                <c:pt idx="21081">
                  <c:v>499.1</c:v>
                </c:pt>
                <c:pt idx="21082">
                  <c:v>505.3</c:v>
                </c:pt>
                <c:pt idx="21083">
                  <c:v>526.9</c:v>
                </c:pt>
                <c:pt idx="21084">
                  <c:v>536.70000000000005</c:v>
                </c:pt>
                <c:pt idx="21085">
                  <c:v>530</c:v>
                </c:pt>
                <c:pt idx="21086">
                  <c:v>518.1</c:v>
                </c:pt>
                <c:pt idx="21087">
                  <c:v>530.20000000000005</c:v>
                </c:pt>
                <c:pt idx="21088">
                  <c:v>521</c:v>
                </c:pt>
                <c:pt idx="21089">
                  <c:v>514</c:v>
                </c:pt>
                <c:pt idx="21090">
                  <c:v>504.8</c:v>
                </c:pt>
                <c:pt idx="21091">
                  <c:v>509.3</c:v>
                </c:pt>
                <c:pt idx="21092">
                  <c:v>507.8</c:v>
                </c:pt>
                <c:pt idx="21093">
                  <c:v>498.1</c:v>
                </c:pt>
                <c:pt idx="21094">
                  <c:v>508.8</c:v>
                </c:pt>
                <c:pt idx="21095">
                  <c:v>506.9</c:v>
                </c:pt>
                <c:pt idx="21096">
                  <c:v>506.1</c:v>
                </c:pt>
                <c:pt idx="21097">
                  <c:v>504.9</c:v>
                </c:pt>
                <c:pt idx="21098">
                  <c:v>504.8</c:v>
                </c:pt>
                <c:pt idx="21099">
                  <c:v>510.3</c:v>
                </c:pt>
                <c:pt idx="21100">
                  <c:v>514.9</c:v>
                </c:pt>
                <c:pt idx="21101">
                  <c:v>505.6</c:v>
                </c:pt>
                <c:pt idx="21102">
                  <c:v>522.1</c:v>
                </c:pt>
                <c:pt idx="21103">
                  <c:v>529.4</c:v>
                </c:pt>
                <c:pt idx="21104">
                  <c:v>525.79999999999995</c:v>
                </c:pt>
                <c:pt idx="21105">
                  <c:v>522.5</c:v>
                </c:pt>
                <c:pt idx="21106">
                  <c:v>505.1</c:v>
                </c:pt>
                <c:pt idx="21107">
                  <c:v>506.6</c:v>
                </c:pt>
                <c:pt idx="21108">
                  <c:v>510.8</c:v>
                </c:pt>
                <c:pt idx="21109">
                  <c:v>513.20000000000005</c:v>
                </c:pt>
                <c:pt idx="21110">
                  <c:v>506.7</c:v>
                </c:pt>
                <c:pt idx="21111">
                  <c:v>513.6</c:v>
                </c:pt>
                <c:pt idx="21112">
                  <c:v>501.8</c:v>
                </c:pt>
                <c:pt idx="21113">
                  <c:v>512.9</c:v>
                </c:pt>
                <c:pt idx="21114">
                  <c:v>511.1</c:v>
                </c:pt>
                <c:pt idx="21115">
                  <c:v>504.9</c:v>
                </c:pt>
                <c:pt idx="21116">
                  <c:v>506.3</c:v>
                </c:pt>
                <c:pt idx="21117">
                  <c:v>516.1</c:v>
                </c:pt>
                <c:pt idx="21118">
                  <c:v>514.79999999999995</c:v>
                </c:pt>
                <c:pt idx="21119">
                  <c:v>517.5</c:v>
                </c:pt>
                <c:pt idx="21120">
                  <c:v>509.6</c:v>
                </c:pt>
                <c:pt idx="21121">
                  <c:v>516.79999999999995</c:v>
                </c:pt>
                <c:pt idx="21122">
                  <c:v>511.1</c:v>
                </c:pt>
                <c:pt idx="21123">
                  <c:v>510.2</c:v>
                </c:pt>
                <c:pt idx="21124">
                  <c:v>514.20000000000005</c:v>
                </c:pt>
                <c:pt idx="21125">
                  <c:v>502.1</c:v>
                </c:pt>
                <c:pt idx="21126">
                  <c:v>503</c:v>
                </c:pt>
                <c:pt idx="21127">
                  <c:v>512.79999999999995</c:v>
                </c:pt>
                <c:pt idx="21128">
                  <c:v>510.3</c:v>
                </c:pt>
                <c:pt idx="21129">
                  <c:v>509.9</c:v>
                </c:pt>
                <c:pt idx="21130">
                  <c:v>496.8</c:v>
                </c:pt>
                <c:pt idx="21131">
                  <c:v>513.29999999999995</c:v>
                </c:pt>
                <c:pt idx="21132">
                  <c:v>529</c:v>
                </c:pt>
                <c:pt idx="21133">
                  <c:v>507.5</c:v>
                </c:pt>
                <c:pt idx="21134">
                  <c:v>525.4</c:v>
                </c:pt>
                <c:pt idx="21135">
                  <c:v>518.4</c:v>
                </c:pt>
                <c:pt idx="21136">
                  <c:v>514.9</c:v>
                </c:pt>
                <c:pt idx="21137">
                  <c:v>505.1</c:v>
                </c:pt>
                <c:pt idx="21138">
                  <c:v>488.1</c:v>
                </c:pt>
                <c:pt idx="21139">
                  <c:v>510.2</c:v>
                </c:pt>
                <c:pt idx="21140">
                  <c:v>511.7</c:v>
                </c:pt>
                <c:pt idx="21141">
                  <c:v>508.2</c:v>
                </c:pt>
                <c:pt idx="21142">
                  <c:v>490.4</c:v>
                </c:pt>
                <c:pt idx="21143">
                  <c:v>500.2</c:v>
                </c:pt>
                <c:pt idx="21144">
                  <c:v>513.6</c:v>
                </c:pt>
                <c:pt idx="21145">
                  <c:v>512.20000000000005</c:v>
                </c:pt>
                <c:pt idx="21146">
                  <c:v>516.9</c:v>
                </c:pt>
                <c:pt idx="21147">
                  <c:v>518.1</c:v>
                </c:pt>
                <c:pt idx="21148">
                  <c:v>518.4</c:v>
                </c:pt>
                <c:pt idx="21149">
                  <c:v>519.20000000000005</c:v>
                </c:pt>
                <c:pt idx="21150">
                  <c:v>499.5</c:v>
                </c:pt>
                <c:pt idx="21151">
                  <c:v>517</c:v>
                </c:pt>
                <c:pt idx="21152">
                  <c:v>512.79999999999995</c:v>
                </c:pt>
                <c:pt idx="21153">
                  <c:v>511.1</c:v>
                </c:pt>
                <c:pt idx="21154">
                  <c:v>505.7</c:v>
                </c:pt>
                <c:pt idx="21155">
                  <c:v>506</c:v>
                </c:pt>
                <c:pt idx="21156">
                  <c:v>515.5</c:v>
                </c:pt>
                <c:pt idx="21157">
                  <c:v>520.79999999999995</c:v>
                </c:pt>
                <c:pt idx="21158">
                  <c:v>529.9</c:v>
                </c:pt>
                <c:pt idx="21159">
                  <c:v>528.5</c:v>
                </c:pt>
                <c:pt idx="21160">
                  <c:v>526.79999999999995</c:v>
                </c:pt>
                <c:pt idx="21161">
                  <c:v>513.4</c:v>
                </c:pt>
                <c:pt idx="21162">
                  <c:v>520</c:v>
                </c:pt>
                <c:pt idx="21163">
                  <c:v>521</c:v>
                </c:pt>
                <c:pt idx="21164">
                  <c:v>517.4</c:v>
                </c:pt>
                <c:pt idx="21165">
                  <c:v>516</c:v>
                </c:pt>
                <c:pt idx="21166">
                  <c:v>518.70000000000005</c:v>
                </c:pt>
                <c:pt idx="21167">
                  <c:v>519</c:v>
                </c:pt>
                <c:pt idx="21168">
                  <c:v>519</c:v>
                </c:pt>
                <c:pt idx="21169">
                  <c:v>517.1</c:v>
                </c:pt>
                <c:pt idx="21170">
                  <c:v>519.79999999999995</c:v>
                </c:pt>
                <c:pt idx="21171">
                  <c:v>528.70000000000005</c:v>
                </c:pt>
                <c:pt idx="21172">
                  <c:v>543.79999999999995</c:v>
                </c:pt>
                <c:pt idx="21173">
                  <c:v>541.79999999999995</c:v>
                </c:pt>
                <c:pt idx="21174">
                  <c:v>525.4</c:v>
                </c:pt>
                <c:pt idx="21175">
                  <c:v>525.29999999999995</c:v>
                </c:pt>
                <c:pt idx="21176">
                  <c:v>521.9</c:v>
                </c:pt>
                <c:pt idx="21177">
                  <c:v>524.9</c:v>
                </c:pt>
                <c:pt idx="21178">
                  <c:v>524.6</c:v>
                </c:pt>
                <c:pt idx="21179">
                  <c:v>524.9</c:v>
                </c:pt>
                <c:pt idx="21180">
                  <c:v>525.79999999999995</c:v>
                </c:pt>
                <c:pt idx="21181">
                  <c:v>522.79999999999995</c:v>
                </c:pt>
                <c:pt idx="21182">
                  <c:v>514.6</c:v>
                </c:pt>
                <c:pt idx="21183">
                  <c:v>519.4</c:v>
                </c:pt>
                <c:pt idx="21184">
                  <c:v>519</c:v>
                </c:pt>
                <c:pt idx="21185">
                  <c:v>517.20000000000005</c:v>
                </c:pt>
                <c:pt idx="21186">
                  <c:v>531.1</c:v>
                </c:pt>
                <c:pt idx="21187">
                  <c:v>535</c:v>
                </c:pt>
                <c:pt idx="21188">
                  <c:v>534.4</c:v>
                </c:pt>
                <c:pt idx="21189">
                  <c:v>541</c:v>
                </c:pt>
                <c:pt idx="21190">
                  <c:v>527.70000000000005</c:v>
                </c:pt>
                <c:pt idx="21191">
                  <c:v>524.79999999999995</c:v>
                </c:pt>
                <c:pt idx="21192">
                  <c:v>527.79999999999995</c:v>
                </c:pt>
                <c:pt idx="21193">
                  <c:v>527.9</c:v>
                </c:pt>
                <c:pt idx="21194">
                  <c:v>513.1</c:v>
                </c:pt>
                <c:pt idx="21195">
                  <c:v>505.9</c:v>
                </c:pt>
                <c:pt idx="21196">
                  <c:v>519.9</c:v>
                </c:pt>
                <c:pt idx="21197">
                  <c:v>528.6</c:v>
                </c:pt>
                <c:pt idx="21198">
                  <c:v>542.9</c:v>
                </c:pt>
                <c:pt idx="21199">
                  <c:v>539.4</c:v>
                </c:pt>
                <c:pt idx="21200">
                  <c:v>536.4</c:v>
                </c:pt>
                <c:pt idx="21201">
                  <c:v>515.1</c:v>
                </c:pt>
                <c:pt idx="21202">
                  <c:v>534.79999999999995</c:v>
                </c:pt>
                <c:pt idx="21203">
                  <c:v>531.70000000000005</c:v>
                </c:pt>
                <c:pt idx="21204">
                  <c:v>530.79999999999995</c:v>
                </c:pt>
                <c:pt idx="21205">
                  <c:v>530.70000000000005</c:v>
                </c:pt>
                <c:pt idx="21206">
                  <c:v>533.70000000000005</c:v>
                </c:pt>
                <c:pt idx="21207">
                  <c:v>531.9</c:v>
                </c:pt>
                <c:pt idx="21208">
                  <c:v>531.70000000000005</c:v>
                </c:pt>
                <c:pt idx="21209">
                  <c:v>525.9</c:v>
                </c:pt>
                <c:pt idx="21210">
                  <c:v>531.20000000000005</c:v>
                </c:pt>
                <c:pt idx="21211">
                  <c:v>538.70000000000005</c:v>
                </c:pt>
                <c:pt idx="21212">
                  <c:v>550.6</c:v>
                </c:pt>
                <c:pt idx="21213">
                  <c:v>554.4</c:v>
                </c:pt>
                <c:pt idx="21214">
                  <c:v>550.29999999999995</c:v>
                </c:pt>
                <c:pt idx="21215">
                  <c:v>542.1</c:v>
                </c:pt>
                <c:pt idx="21216">
                  <c:v>540.4</c:v>
                </c:pt>
                <c:pt idx="21217">
                  <c:v>533.9</c:v>
                </c:pt>
                <c:pt idx="21218">
                  <c:v>531.9</c:v>
                </c:pt>
                <c:pt idx="21219">
                  <c:v>535.1</c:v>
                </c:pt>
                <c:pt idx="21220">
                  <c:v>529.5</c:v>
                </c:pt>
                <c:pt idx="21221">
                  <c:v>530.4</c:v>
                </c:pt>
                <c:pt idx="21222">
                  <c:v>533.5</c:v>
                </c:pt>
                <c:pt idx="21223">
                  <c:v>531.70000000000005</c:v>
                </c:pt>
                <c:pt idx="21224">
                  <c:v>519.4</c:v>
                </c:pt>
                <c:pt idx="21225">
                  <c:v>542.1</c:v>
                </c:pt>
                <c:pt idx="21226">
                  <c:v>552.70000000000005</c:v>
                </c:pt>
                <c:pt idx="21227">
                  <c:v>550.6</c:v>
                </c:pt>
                <c:pt idx="21228">
                  <c:v>529.9</c:v>
                </c:pt>
                <c:pt idx="21229">
                  <c:v>542.4</c:v>
                </c:pt>
                <c:pt idx="21230">
                  <c:v>544.6</c:v>
                </c:pt>
                <c:pt idx="21231">
                  <c:v>540.70000000000005</c:v>
                </c:pt>
                <c:pt idx="21232">
                  <c:v>520.5</c:v>
                </c:pt>
                <c:pt idx="21233">
                  <c:v>528</c:v>
                </c:pt>
                <c:pt idx="21234">
                  <c:v>533.29999999999995</c:v>
                </c:pt>
                <c:pt idx="21235">
                  <c:v>523.1</c:v>
                </c:pt>
                <c:pt idx="21236">
                  <c:v>517.9</c:v>
                </c:pt>
                <c:pt idx="21237">
                  <c:v>532.5</c:v>
                </c:pt>
                <c:pt idx="21238">
                  <c:v>526.79999999999995</c:v>
                </c:pt>
                <c:pt idx="21239">
                  <c:v>525.29999999999995</c:v>
                </c:pt>
                <c:pt idx="21240">
                  <c:v>526.4</c:v>
                </c:pt>
                <c:pt idx="21241">
                  <c:v>520.1</c:v>
                </c:pt>
                <c:pt idx="21242">
                  <c:v>534.1</c:v>
                </c:pt>
                <c:pt idx="21243">
                  <c:v>550</c:v>
                </c:pt>
                <c:pt idx="21244">
                  <c:v>538.9</c:v>
                </c:pt>
                <c:pt idx="21245">
                  <c:v>540.20000000000005</c:v>
                </c:pt>
                <c:pt idx="21246">
                  <c:v>533.5</c:v>
                </c:pt>
                <c:pt idx="21247">
                  <c:v>538.9</c:v>
                </c:pt>
                <c:pt idx="21248">
                  <c:v>535.5</c:v>
                </c:pt>
                <c:pt idx="21249">
                  <c:v>534.70000000000005</c:v>
                </c:pt>
                <c:pt idx="21250">
                  <c:v>509.7</c:v>
                </c:pt>
                <c:pt idx="21251">
                  <c:v>529.1</c:v>
                </c:pt>
                <c:pt idx="21252">
                  <c:v>524.9</c:v>
                </c:pt>
                <c:pt idx="21253">
                  <c:v>527.9</c:v>
                </c:pt>
                <c:pt idx="21254">
                  <c:v>539.70000000000005</c:v>
                </c:pt>
                <c:pt idx="21255">
                  <c:v>543.6</c:v>
                </c:pt>
                <c:pt idx="21256">
                  <c:v>536</c:v>
                </c:pt>
                <c:pt idx="21257">
                  <c:v>533.70000000000005</c:v>
                </c:pt>
                <c:pt idx="21258">
                  <c:v>533.70000000000005</c:v>
                </c:pt>
                <c:pt idx="21259">
                  <c:v>520.6</c:v>
                </c:pt>
                <c:pt idx="21260">
                  <c:v>524.20000000000005</c:v>
                </c:pt>
                <c:pt idx="21261">
                  <c:v>520.79999999999995</c:v>
                </c:pt>
                <c:pt idx="21262">
                  <c:v>516.1</c:v>
                </c:pt>
                <c:pt idx="21263">
                  <c:v>524.4</c:v>
                </c:pt>
                <c:pt idx="21264">
                  <c:v>527.79999999999995</c:v>
                </c:pt>
                <c:pt idx="21265">
                  <c:v>530.4</c:v>
                </c:pt>
                <c:pt idx="21266">
                  <c:v>528.4</c:v>
                </c:pt>
                <c:pt idx="21267">
                  <c:v>508.3</c:v>
                </c:pt>
                <c:pt idx="21268">
                  <c:v>528</c:v>
                </c:pt>
                <c:pt idx="21269">
                  <c:v>521.70000000000005</c:v>
                </c:pt>
                <c:pt idx="21270">
                  <c:v>522.1</c:v>
                </c:pt>
                <c:pt idx="21271">
                  <c:v>534.6</c:v>
                </c:pt>
                <c:pt idx="21272">
                  <c:v>536</c:v>
                </c:pt>
                <c:pt idx="21273">
                  <c:v>529.29999999999995</c:v>
                </c:pt>
                <c:pt idx="21274">
                  <c:v>509.9</c:v>
                </c:pt>
                <c:pt idx="21275">
                  <c:v>525.79999999999995</c:v>
                </c:pt>
                <c:pt idx="21276">
                  <c:v>521.4</c:v>
                </c:pt>
                <c:pt idx="21277">
                  <c:v>523.20000000000005</c:v>
                </c:pt>
                <c:pt idx="21278">
                  <c:v>522.4</c:v>
                </c:pt>
                <c:pt idx="21279">
                  <c:v>532</c:v>
                </c:pt>
                <c:pt idx="21280">
                  <c:v>527.1</c:v>
                </c:pt>
                <c:pt idx="21281">
                  <c:v>512.70000000000005</c:v>
                </c:pt>
                <c:pt idx="21282">
                  <c:v>521.70000000000005</c:v>
                </c:pt>
                <c:pt idx="21283">
                  <c:v>515.5</c:v>
                </c:pt>
                <c:pt idx="21284">
                  <c:v>517.1</c:v>
                </c:pt>
                <c:pt idx="21285">
                  <c:v>520.9</c:v>
                </c:pt>
                <c:pt idx="21286">
                  <c:v>513.5</c:v>
                </c:pt>
                <c:pt idx="21287">
                  <c:v>512.9</c:v>
                </c:pt>
                <c:pt idx="21288">
                  <c:v>510</c:v>
                </c:pt>
                <c:pt idx="21289">
                  <c:v>519.20000000000005</c:v>
                </c:pt>
                <c:pt idx="21290">
                  <c:v>516.4</c:v>
                </c:pt>
                <c:pt idx="21291">
                  <c:v>522.20000000000005</c:v>
                </c:pt>
                <c:pt idx="21292">
                  <c:v>523.79999999999995</c:v>
                </c:pt>
                <c:pt idx="21293">
                  <c:v>517.1</c:v>
                </c:pt>
                <c:pt idx="21294">
                  <c:v>520.9</c:v>
                </c:pt>
                <c:pt idx="21295">
                  <c:v>526.4</c:v>
                </c:pt>
                <c:pt idx="21296">
                  <c:v>528.5</c:v>
                </c:pt>
                <c:pt idx="21297">
                  <c:v>529.20000000000005</c:v>
                </c:pt>
                <c:pt idx="21298">
                  <c:v>516.29999999999995</c:v>
                </c:pt>
                <c:pt idx="21299">
                  <c:v>507.7</c:v>
                </c:pt>
                <c:pt idx="21300">
                  <c:v>510.8</c:v>
                </c:pt>
                <c:pt idx="21301">
                  <c:v>503.3</c:v>
                </c:pt>
                <c:pt idx="21302">
                  <c:v>512.9</c:v>
                </c:pt>
                <c:pt idx="21303">
                  <c:v>512.9</c:v>
                </c:pt>
                <c:pt idx="21304">
                  <c:v>510.9</c:v>
                </c:pt>
                <c:pt idx="21305">
                  <c:v>513.4</c:v>
                </c:pt>
                <c:pt idx="21306">
                  <c:v>516.5</c:v>
                </c:pt>
                <c:pt idx="21307">
                  <c:v>495.8</c:v>
                </c:pt>
                <c:pt idx="21308">
                  <c:v>502.6</c:v>
                </c:pt>
                <c:pt idx="21309">
                  <c:v>518.5</c:v>
                </c:pt>
                <c:pt idx="21310">
                  <c:v>506.9</c:v>
                </c:pt>
                <c:pt idx="21311">
                  <c:v>511.9</c:v>
                </c:pt>
                <c:pt idx="21312">
                  <c:v>516.4</c:v>
                </c:pt>
                <c:pt idx="21313">
                  <c:v>516.5</c:v>
                </c:pt>
                <c:pt idx="21314">
                  <c:v>516.1</c:v>
                </c:pt>
                <c:pt idx="21315">
                  <c:v>525.79999999999995</c:v>
                </c:pt>
                <c:pt idx="21316">
                  <c:v>523.9</c:v>
                </c:pt>
                <c:pt idx="21317">
                  <c:v>520.5</c:v>
                </c:pt>
                <c:pt idx="21318">
                  <c:v>519.79999999999995</c:v>
                </c:pt>
                <c:pt idx="21319">
                  <c:v>511.4</c:v>
                </c:pt>
                <c:pt idx="21320">
                  <c:v>505.3</c:v>
                </c:pt>
                <c:pt idx="21321">
                  <c:v>504.3</c:v>
                </c:pt>
                <c:pt idx="21322">
                  <c:v>517</c:v>
                </c:pt>
                <c:pt idx="21323">
                  <c:v>515.1</c:v>
                </c:pt>
                <c:pt idx="21324">
                  <c:v>518.6</c:v>
                </c:pt>
                <c:pt idx="21325">
                  <c:v>519.1</c:v>
                </c:pt>
                <c:pt idx="21326">
                  <c:v>515</c:v>
                </c:pt>
                <c:pt idx="21327">
                  <c:v>500.2</c:v>
                </c:pt>
                <c:pt idx="21328">
                  <c:v>512.5</c:v>
                </c:pt>
                <c:pt idx="21329">
                  <c:v>512.1</c:v>
                </c:pt>
                <c:pt idx="21330">
                  <c:v>505.9</c:v>
                </c:pt>
                <c:pt idx="21331">
                  <c:v>505.2</c:v>
                </c:pt>
                <c:pt idx="21332">
                  <c:v>507.7</c:v>
                </c:pt>
                <c:pt idx="21333">
                  <c:v>491.5</c:v>
                </c:pt>
                <c:pt idx="21334">
                  <c:v>498</c:v>
                </c:pt>
                <c:pt idx="21335">
                  <c:v>497.2</c:v>
                </c:pt>
                <c:pt idx="21336">
                  <c:v>505.2</c:v>
                </c:pt>
                <c:pt idx="21337">
                  <c:v>492.6</c:v>
                </c:pt>
                <c:pt idx="21338">
                  <c:v>495.5</c:v>
                </c:pt>
                <c:pt idx="21339">
                  <c:v>508.8</c:v>
                </c:pt>
                <c:pt idx="21340">
                  <c:v>509.3</c:v>
                </c:pt>
                <c:pt idx="21341">
                  <c:v>508.7</c:v>
                </c:pt>
                <c:pt idx="21342">
                  <c:v>505.6</c:v>
                </c:pt>
                <c:pt idx="21343">
                  <c:v>504</c:v>
                </c:pt>
                <c:pt idx="21344">
                  <c:v>499.6</c:v>
                </c:pt>
                <c:pt idx="21345">
                  <c:v>505.4</c:v>
                </c:pt>
                <c:pt idx="21346">
                  <c:v>500.5</c:v>
                </c:pt>
                <c:pt idx="21347">
                  <c:v>488.9</c:v>
                </c:pt>
                <c:pt idx="21348">
                  <c:v>500.9</c:v>
                </c:pt>
                <c:pt idx="21349">
                  <c:v>508.3</c:v>
                </c:pt>
                <c:pt idx="21350">
                  <c:v>511.8</c:v>
                </c:pt>
                <c:pt idx="21351">
                  <c:v>501.5</c:v>
                </c:pt>
                <c:pt idx="21352">
                  <c:v>513.4</c:v>
                </c:pt>
                <c:pt idx="21353">
                  <c:v>520.70000000000005</c:v>
                </c:pt>
                <c:pt idx="21354">
                  <c:v>513.9</c:v>
                </c:pt>
                <c:pt idx="21355">
                  <c:v>517.79999999999995</c:v>
                </c:pt>
                <c:pt idx="21356">
                  <c:v>509.5</c:v>
                </c:pt>
                <c:pt idx="21357">
                  <c:v>507.8</c:v>
                </c:pt>
                <c:pt idx="21358">
                  <c:v>504.8</c:v>
                </c:pt>
                <c:pt idx="21359">
                  <c:v>501.9</c:v>
                </c:pt>
                <c:pt idx="21360">
                  <c:v>510.3</c:v>
                </c:pt>
                <c:pt idx="21361">
                  <c:v>514.1</c:v>
                </c:pt>
                <c:pt idx="21362">
                  <c:v>513.1</c:v>
                </c:pt>
                <c:pt idx="21363">
                  <c:v>508.9</c:v>
                </c:pt>
                <c:pt idx="21364">
                  <c:v>518.79999999999995</c:v>
                </c:pt>
                <c:pt idx="21365">
                  <c:v>500.6</c:v>
                </c:pt>
                <c:pt idx="21366">
                  <c:v>499.9</c:v>
                </c:pt>
                <c:pt idx="21367">
                  <c:v>506.5</c:v>
                </c:pt>
                <c:pt idx="21368">
                  <c:v>495.6</c:v>
                </c:pt>
                <c:pt idx="21369">
                  <c:v>502.9</c:v>
                </c:pt>
                <c:pt idx="21370">
                  <c:v>498.3</c:v>
                </c:pt>
                <c:pt idx="21371">
                  <c:v>503.8</c:v>
                </c:pt>
                <c:pt idx="21372">
                  <c:v>503.3</c:v>
                </c:pt>
                <c:pt idx="21373">
                  <c:v>503.5</c:v>
                </c:pt>
                <c:pt idx="21374">
                  <c:v>504.1</c:v>
                </c:pt>
                <c:pt idx="21375">
                  <c:v>499.4</c:v>
                </c:pt>
                <c:pt idx="21376">
                  <c:v>507.6</c:v>
                </c:pt>
                <c:pt idx="21377">
                  <c:v>505</c:v>
                </c:pt>
                <c:pt idx="21378">
                  <c:v>496.1</c:v>
                </c:pt>
                <c:pt idx="21379">
                  <c:v>492</c:v>
                </c:pt>
                <c:pt idx="21380">
                  <c:v>511</c:v>
                </c:pt>
                <c:pt idx="21381">
                  <c:v>514.6</c:v>
                </c:pt>
                <c:pt idx="21382">
                  <c:v>515.20000000000005</c:v>
                </c:pt>
                <c:pt idx="21383">
                  <c:v>516.5</c:v>
                </c:pt>
                <c:pt idx="21384">
                  <c:v>500.9</c:v>
                </c:pt>
                <c:pt idx="21385">
                  <c:v>501.2</c:v>
                </c:pt>
                <c:pt idx="21386">
                  <c:v>502.4</c:v>
                </c:pt>
                <c:pt idx="21387">
                  <c:v>519</c:v>
                </c:pt>
                <c:pt idx="21388">
                  <c:v>517.70000000000005</c:v>
                </c:pt>
                <c:pt idx="21389">
                  <c:v>512.5</c:v>
                </c:pt>
                <c:pt idx="21390">
                  <c:v>513.5</c:v>
                </c:pt>
                <c:pt idx="21391">
                  <c:v>506.1</c:v>
                </c:pt>
                <c:pt idx="21392">
                  <c:v>505.5</c:v>
                </c:pt>
                <c:pt idx="21393">
                  <c:v>481.9</c:v>
                </c:pt>
                <c:pt idx="21394">
                  <c:v>500.8</c:v>
                </c:pt>
                <c:pt idx="21395">
                  <c:v>501.2</c:v>
                </c:pt>
                <c:pt idx="21396">
                  <c:v>504.2</c:v>
                </c:pt>
                <c:pt idx="21397">
                  <c:v>499.7</c:v>
                </c:pt>
                <c:pt idx="21398">
                  <c:v>499.3</c:v>
                </c:pt>
                <c:pt idx="21399">
                  <c:v>498.4</c:v>
                </c:pt>
                <c:pt idx="21400">
                  <c:v>481.9</c:v>
                </c:pt>
                <c:pt idx="21401">
                  <c:v>495.3</c:v>
                </c:pt>
                <c:pt idx="21402">
                  <c:v>499.2</c:v>
                </c:pt>
                <c:pt idx="21403">
                  <c:v>500.9</c:v>
                </c:pt>
                <c:pt idx="21404">
                  <c:v>500.7</c:v>
                </c:pt>
                <c:pt idx="21405">
                  <c:v>497.6</c:v>
                </c:pt>
                <c:pt idx="21406">
                  <c:v>491.9</c:v>
                </c:pt>
                <c:pt idx="21407">
                  <c:v>489.6</c:v>
                </c:pt>
                <c:pt idx="21408">
                  <c:v>480.2</c:v>
                </c:pt>
                <c:pt idx="21409">
                  <c:v>497.5</c:v>
                </c:pt>
                <c:pt idx="21410">
                  <c:v>492.1</c:v>
                </c:pt>
                <c:pt idx="21411">
                  <c:v>502.5</c:v>
                </c:pt>
                <c:pt idx="21412">
                  <c:v>508.4</c:v>
                </c:pt>
                <c:pt idx="21413">
                  <c:v>509.6</c:v>
                </c:pt>
                <c:pt idx="21414">
                  <c:v>508</c:v>
                </c:pt>
                <c:pt idx="21415">
                  <c:v>491.5</c:v>
                </c:pt>
                <c:pt idx="21416">
                  <c:v>487</c:v>
                </c:pt>
                <c:pt idx="21417">
                  <c:v>495.1</c:v>
                </c:pt>
                <c:pt idx="21418">
                  <c:v>485.7</c:v>
                </c:pt>
                <c:pt idx="21419">
                  <c:v>483.6</c:v>
                </c:pt>
                <c:pt idx="21420">
                  <c:v>496.2</c:v>
                </c:pt>
                <c:pt idx="21421">
                  <c:v>486.4</c:v>
                </c:pt>
                <c:pt idx="21422">
                  <c:v>483.8</c:v>
                </c:pt>
                <c:pt idx="21423">
                  <c:v>493.3</c:v>
                </c:pt>
                <c:pt idx="21424">
                  <c:v>497.6</c:v>
                </c:pt>
                <c:pt idx="21425">
                  <c:v>488.9</c:v>
                </c:pt>
                <c:pt idx="21426">
                  <c:v>489.9</c:v>
                </c:pt>
                <c:pt idx="21427">
                  <c:v>491.9</c:v>
                </c:pt>
                <c:pt idx="21428">
                  <c:v>504.7</c:v>
                </c:pt>
                <c:pt idx="21429">
                  <c:v>512.20000000000005</c:v>
                </c:pt>
                <c:pt idx="21430">
                  <c:v>503.9</c:v>
                </c:pt>
                <c:pt idx="21431">
                  <c:v>502.4</c:v>
                </c:pt>
                <c:pt idx="21432">
                  <c:v>481.9</c:v>
                </c:pt>
                <c:pt idx="21433">
                  <c:v>494.4</c:v>
                </c:pt>
                <c:pt idx="21434">
                  <c:v>495.4</c:v>
                </c:pt>
                <c:pt idx="21435">
                  <c:v>482.6</c:v>
                </c:pt>
                <c:pt idx="21436">
                  <c:v>479.5</c:v>
                </c:pt>
                <c:pt idx="21437">
                  <c:v>495.7</c:v>
                </c:pt>
                <c:pt idx="21438">
                  <c:v>489</c:v>
                </c:pt>
                <c:pt idx="21439">
                  <c:v>484.7</c:v>
                </c:pt>
                <c:pt idx="21440">
                  <c:v>495.6</c:v>
                </c:pt>
                <c:pt idx="21441">
                  <c:v>505.4</c:v>
                </c:pt>
                <c:pt idx="21442">
                  <c:v>507.1</c:v>
                </c:pt>
                <c:pt idx="21443">
                  <c:v>505.4</c:v>
                </c:pt>
                <c:pt idx="21444">
                  <c:v>495.2</c:v>
                </c:pt>
                <c:pt idx="21445">
                  <c:v>494.9</c:v>
                </c:pt>
                <c:pt idx="21446">
                  <c:v>497.8</c:v>
                </c:pt>
                <c:pt idx="21447">
                  <c:v>491.1</c:v>
                </c:pt>
                <c:pt idx="21448">
                  <c:v>487.3</c:v>
                </c:pt>
                <c:pt idx="21449">
                  <c:v>497.2</c:v>
                </c:pt>
                <c:pt idx="21450">
                  <c:v>499</c:v>
                </c:pt>
                <c:pt idx="21451">
                  <c:v>489.5</c:v>
                </c:pt>
                <c:pt idx="21452">
                  <c:v>494.2</c:v>
                </c:pt>
                <c:pt idx="21453">
                  <c:v>492.8</c:v>
                </c:pt>
                <c:pt idx="21454">
                  <c:v>483.7</c:v>
                </c:pt>
                <c:pt idx="21455">
                  <c:v>499.3</c:v>
                </c:pt>
                <c:pt idx="21456">
                  <c:v>513</c:v>
                </c:pt>
                <c:pt idx="21457">
                  <c:v>498.8</c:v>
                </c:pt>
                <c:pt idx="21458">
                  <c:v>504.3</c:v>
                </c:pt>
                <c:pt idx="21459">
                  <c:v>499.2</c:v>
                </c:pt>
                <c:pt idx="21460">
                  <c:v>500.8</c:v>
                </c:pt>
                <c:pt idx="21461">
                  <c:v>497.2</c:v>
                </c:pt>
                <c:pt idx="21462">
                  <c:v>501.9</c:v>
                </c:pt>
                <c:pt idx="21463">
                  <c:v>489.3</c:v>
                </c:pt>
                <c:pt idx="21464">
                  <c:v>500.8</c:v>
                </c:pt>
                <c:pt idx="21465">
                  <c:v>495</c:v>
                </c:pt>
                <c:pt idx="21466">
                  <c:v>499.8</c:v>
                </c:pt>
                <c:pt idx="21467">
                  <c:v>495.8</c:v>
                </c:pt>
                <c:pt idx="21468">
                  <c:v>484.6</c:v>
                </c:pt>
                <c:pt idx="21469">
                  <c:v>507.2</c:v>
                </c:pt>
                <c:pt idx="21470">
                  <c:v>503.6</c:v>
                </c:pt>
                <c:pt idx="21471">
                  <c:v>506.6</c:v>
                </c:pt>
                <c:pt idx="21472">
                  <c:v>487.6</c:v>
                </c:pt>
                <c:pt idx="21473">
                  <c:v>500.1</c:v>
                </c:pt>
                <c:pt idx="21474">
                  <c:v>502.4</c:v>
                </c:pt>
                <c:pt idx="21475">
                  <c:v>503.1</c:v>
                </c:pt>
                <c:pt idx="21476">
                  <c:v>494.7</c:v>
                </c:pt>
                <c:pt idx="21477">
                  <c:v>501.7</c:v>
                </c:pt>
                <c:pt idx="21478">
                  <c:v>500.5</c:v>
                </c:pt>
                <c:pt idx="21479">
                  <c:v>502.6</c:v>
                </c:pt>
                <c:pt idx="21480">
                  <c:v>504.3</c:v>
                </c:pt>
                <c:pt idx="21481">
                  <c:v>494</c:v>
                </c:pt>
                <c:pt idx="21482">
                  <c:v>504.2</c:v>
                </c:pt>
                <c:pt idx="21483">
                  <c:v>503.3</c:v>
                </c:pt>
                <c:pt idx="21484">
                  <c:v>507.9</c:v>
                </c:pt>
                <c:pt idx="21485">
                  <c:v>518.4</c:v>
                </c:pt>
                <c:pt idx="21486">
                  <c:v>524.5</c:v>
                </c:pt>
                <c:pt idx="21487">
                  <c:v>515.5</c:v>
                </c:pt>
                <c:pt idx="21488">
                  <c:v>514</c:v>
                </c:pt>
                <c:pt idx="21489">
                  <c:v>515.70000000000005</c:v>
                </c:pt>
                <c:pt idx="21490">
                  <c:v>510.2</c:v>
                </c:pt>
                <c:pt idx="21491">
                  <c:v>504.8</c:v>
                </c:pt>
                <c:pt idx="21492">
                  <c:v>509.4</c:v>
                </c:pt>
                <c:pt idx="21493">
                  <c:v>511.8</c:v>
                </c:pt>
                <c:pt idx="21494">
                  <c:v>501</c:v>
                </c:pt>
                <c:pt idx="21495">
                  <c:v>511</c:v>
                </c:pt>
                <c:pt idx="21496">
                  <c:v>500.6</c:v>
                </c:pt>
                <c:pt idx="21497">
                  <c:v>503.8</c:v>
                </c:pt>
                <c:pt idx="21498">
                  <c:v>525.6</c:v>
                </c:pt>
                <c:pt idx="21499">
                  <c:v>530.5</c:v>
                </c:pt>
                <c:pt idx="21500">
                  <c:v>530.29999999999995</c:v>
                </c:pt>
                <c:pt idx="21501">
                  <c:v>526.29999999999995</c:v>
                </c:pt>
                <c:pt idx="21502">
                  <c:v>520.29999999999995</c:v>
                </c:pt>
                <c:pt idx="21503">
                  <c:v>517.70000000000005</c:v>
                </c:pt>
                <c:pt idx="21504">
                  <c:v>516.29999999999995</c:v>
                </c:pt>
                <c:pt idx="21505">
                  <c:v>509.6</c:v>
                </c:pt>
                <c:pt idx="21506">
                  <c:v>509.4</c:v>
                </c:pt>
                <c:pt idx="21507">
                  <c:v>498.8</c:v>
                </c:pt>
                <c:pt idx="21508">
                  <c:v>504.9</c:v>
                </c:pt>
                <c:pt idx="21509">
                  <c:v>508</c:v>
                </c:pt>
                <c:pt idx="21510">
                  <c:v>506.5</c:v>
                </c:pt>
                <c:pt idx="21511">
                  <c:v>529.1</c:v>
                </c:pt>
                <c:pt idx="21512">
                  <c:v>531.79999999999995</c:v>
                </c:pt>
                <c:pt idx="21513">
                  <c:v>525.9</c:v>
                </c:pt>
                <c:pt idx="21514">
                  <c:v>535.6</c:v>
                </c:pt>
                <c:pt idx="21515">
                  <c:v>528.79999999999995</c:v>
                </c:pt>
                <c:pt idx="21516">
                  <c:v>515.4</c:v>
                </c:pt>
                <c:pt idx="21517">
                  <c:v>519.9</c:v>
                </c:pt>
                <c:pt idx="21518">
                  <c:v>521</c:v>
                </c:pt>
                <c:pt idx="21519">
                  <c:v>520.1</c:v>
                </c:pt>
                <c:pt idx="21520">
                  <c:v>518.79999999999995</c:v>
                </c:pt>
                <c:pt idx="21521">
                  <c:v>514</c:v>
                </c:pt>
                <c:pt idx="21522">
                  <c:v>521.79999999999995</c:v>
                </c:pt>
                <c:pt idx="21523">
                  <c:v>507.9</c:v>
                </c:pt>
                <c:pt idx="21524">
                  <c:v>516.9</c:v>
                </c:pt>
                <c:pt idx="21525">
                  <c:v>521</c:v>
                </c:pt>
                <c:pt idx="21526">
                  <c:v>530.9</c:v>
                </c:pt>
                <c:pt idx="21527">
                  <c:v>538.6</c:v>
                </c:pt>
                <c:pt idx="21528">
                  <c:v>543.1</c:v>
                </c:pt>
                <c:pt idx="21529">
                  <c:v>549.29999999999995</c:v>
                </c:pt>
                <c:pt idx="21530">
                  <c:v>543.6</c:v>
                </c:pt>
                <c:pt idx="21531">
                  <c:v>543.6</c:v>
                </c:pt>
                <c:pt idx="21532">
                  <c:v>525.29999999999995</c:v>
                </c:pt>
                <c:pt idx="21533">
                  <c:v>520.4</c:v>
                </c:pt>
                <c:pt idx="21534">
                  <c:v>525.29999999999995</c:v>
                </c:pt>
                <c:pt idx="21535">
                  <c:v>516.9</c:v>
                </c:pt>
                <c:pt idx="21536">
                  <c:v>510.5</c:v>
                </c:pt>
                <c:pt idx="21537">
                  <c:v>509.8</c:v>
                </c:pt>
                <c:pt idx="21538">
                  <c:v>506.8</c:v>
                </c:pt>
                <c:pt idx="21539">
                  <c:v>522.4</c:v>
                </c:pt>
                <c:pt idx="21540">
                  <c:v>518.29999999999995</c:v>
                </c:pt>
                <c:pt idx="21541">
                  <c:v>523.20000000000005</c:v>
                </c:pt>
                <c:pt idx="21542">
                  <c:v>520.4</c:v>
                </c:pt>
                <c:pt idx="21543">
                  <c:v>522.5</c:v>
                </c:pt>
                <c:pt idx="21544">
                  <c:v>513.29999999999995</c:v>
                </c:pt>
                <c:pt idx="21545">
                  <c:v>519.9</c:v>
                </c:pt>
                <c:pt idx="21546">
                  <c:v>520.70000000000005</c:v>
                </c:pt>
                <c:pt idx="21547">
                  <c:v>516.4</c:v>
                </c:pt>
                <c:pt idx="21548">
                  <c:v>513</c:v>
                </c:pt>
                <c:pt idx="21549">
                  <c:v>510.4</c:v>
                </c:pt>
                <c:pt idx="21550">
                  <c:v>514.6</c:v>
                </c:pt>
                <c:pt idx="21551">
                  <c:v>517.9</c:v>
                </c:pt>
                <c:pt idx="21552">
                  <c:v>516.29999999999995</c:v>
                </c:pt>
                <c:pt idx="21553">
                  <c:v>515</c:v>
                </c:pt>
                <c:pt idx="21554">
                  <c:v>502.7</c:v>
                </c:pt>
                <c:pt idx="21555">
                  <c:v>511.5</c:v>
                </c:pt>
                <c:pt idx="21556">
                  <c:v>512.1</c:v>
                </c:pt>
                <c:pt idx="21557">
                  <c:v>504.1</c:v>
                </c:pt>
                <c:pt idx="21558">
                  <c:v>506.7</c:v>
                </c:pt>
                <c:pt idx="21559">
                  <c:v>517.4</c:v>
                </c:pt>
                <c:pt idx="21560">
                  <c:v>513</c:v>
                </c:pt>
                <c:pt idx="21561">
                  <c:v>517.6</c:v>
                </c:pt>
                <c:pt idx="21562">
                  <c:v>511</c:v>
                </c:pt>
                <c:pt idx="21563">
                  <c:v>515.9</c:v>
                </c:pt>
                <c:pt idx="21564">
                  <c:v>519.20000000000005</c:v>
                </c:pt>
                <c:pt idx="21565">
                  <c:v>512.5</c:v>
                </c:pt>
                <c:pt idx="21566">
                  <c:v>507.6</c:v>
                </c:pt>
                <c:pt idx="21567">
                  <c:v>518.20000000000005</c:v>
                </c:pt>
                <c:pt idx="21568">
                  <c:v>516.29999999999995</c:v>
                </c:pt>
                <c:pt idx="21569">
                  <c:v>512</c:v>
                </c:pt>
                <c:pt idx="21570">
                  <c:v>499.5</c:v>
                </c:pt>
                <c:pt idx="21571">
                  <c:v>516.79999999999995</c:v>
                </c:pt>
                <c:pt idx="21572">
                  <c:v>516.9</c:v>
                </c:pt>
                <c:pt idx="21573">
                  <c:v>517.9</c:v>
                </c:pt>
                <c:pt idx="21574">
                  <c:v>519.1</c:v>
                </c:pt>
                <c:pt idx="21575">
                  <c:v>515.9</c:v>
                </c:pt>
                <c:pt idx="21576">
                  <c:v>513.6</c:v>
                </c:pt>
                <c:pt idx="21577">
                  <c:v>513.79999999999995</c:v>
                </c:pt>
                <c:pt idx="21578">
                  <c:v>514.5</c:v>
                </c:pt>
                <c:pt idx="21579">
                  <c:v>517.6</c:v>
                </c:pt>
                <c:pt idx="21580">
                  <c:v>525.70000000000005</c:v>
                </c:pt>
                <c:pt idx="21581">
                  <c:v>528.79999999999995</c:v>
                </c:pt>
                <c:pt idx="21582">
                  <c:v>526.1</c:v>
                </c:pt>
                <c:pt idx="21583">
                  <c:v>527.70000000000005</c:v>
                </c:pt>
                <c:pt idx="21584">
                  <c:v>516.9</c:v>
                </c:pt>
                <c:pt idx="21585">
                  <c:v>522.5</c:v>
                </c:pt>
                <c:pt idx="21586">
                  <c:v>513.29999999999995</c:v>
                </c:pt>
                <c:pt idx="21587">
                  <c:v>516.9</c:v>
                </c:pt>
                <c:pt idx="21588">
                  <c:v>527.1</c:v>
                </c:pt>
                <c:pt idx="21589">
                  <c:v>528.9</c:v>
                </c:pt>
                <c:pt idx="21590">
                  <c:v>519.9</c:v>
                </c:pt>
                <c:pt idx="21591">
                  <c:v>509.2</c:v>
                </c:pt>
                <c:pt idx="21592">
                  <c:v>506.7</c:v>
                </c:pt>
                <c:pt idx="21593">
                  <c:v>516.9</c:v>
                </c:pt>
                <c:pt idx="21594">
                  <c:v>518.1</c:v>
                </c:pt>
                <c:pt idx="21595">
                  <c:v>516.1</c:v>
                </c:pt>
                <c:pt idx="21596">
                  <c:v>513.5</c:v>
                </c:pt>
                <c:pt idx="21597">
                  <c:v>515.79999999999995</c:v>
                </c:pt>
                <c:pt idx="21598">
                  <c:v>525.29999999999995</c:v>
                </c:pt>
                <c:pt idx="21599">
                  <c:v>527.29999999999995</c:v>
                </c:pt>
                <c:pt idx="21600">
                  <c:v>529.20000000000005</c:v>
                </c:pt>
                <c:pt idx="21601">
                  <c:v>530.6</c:v>
                </c:pt>
                <c:pt idx="21602">
                  <c:v>520.9</c:v>
                </c:pt>
                <c:pt idx="21603">
                  <c:v>524.29999999999995</c:v>
                </c:pt>
                <c:pt idx="21604">
                  <c:v>528.9</c:v>
                </c:pt>
                <c:pt idx="21605">
                  <c:v>518.4</c:v>
                </c:pt>
                <c:pt idx="21606">
                  <c:v>520.20000000000005</c:v>
                </c:pt>
                <c:pt idx="21607">
                  <c:v>521.4</c:v>
                </c:pt>
                <c:pt idx="21608">
                  <c:v>520.9</c:v>
                </c:pt>
                <c:pt idx="21609">
                  <c:v>522.9</c:v>
                </c:pt>
                <c:pt idx="21610">
                  <c:v>525.5</c:v>
                </c:pt>
                <c:pt idx="21611">
                  <c:v>536.20000000000005</c:v>
                </c:pt>
                <c:pt idx="21612">
                  <c:v>538.6</c:v>
                </c:pt>
                <c:pt idx="21613">
                  <c:v>542.20000000000005</c:v>
                </c:pt>
                <c:pt idx="21614">
                  <c:v>538.6</c:v>
                </c:pt>
                <c:pt idx="21615">
                  <c:v>531.70000000000005</c:v>
                </c:pt>
                <c:pt idx="21616">
                  <c:v>524.79999999999995</c:v>
                </c:pt>
                <c:pt idx="21617">
                  <c:v>517.9</c:v>
                </c:pt>
                <c:pt idx="21618">
                  <c:v>513.5</c:v>
                </c:pt>
                <c:pt idx="21619">
                  <c:v>518.4</c:v>
                </c:pt>
                <c:pt idx="21620">
                  <c:v>515.5</c:v>
                </c:pt>
                <c:pt idx="21621">
                  <c:v>515</c:v>
                </c:pt>
                <c:pt idx="21622">
                  <c:v>518.1</c:v>
                </c:pt>
                <c:pt idx="21623">
                  <c:v>514.9</c:v>
                </c:pt>
                <c:pt idx="21624">
                  <c:v>516</c:v>
                </c:pt>
                <c:pt idx="21625">
                  <c:v>511.3</c:v>
                </c:pt>
                <c:pt idx="21626">
                  <c:v>506.1</c:v>
                </c:pt>
                <c:pt idx="21627">
                  <c:v>508.2</c:v>
                </c:pt>
                <c:pt idx="21628">
                  <c:v>488.7</c:v>
                </c:pt>
                <c:pt idx="21629">
                  <c:v>507.6</c:v>
                </c:pt>
                <c:pt idx="21630">
                  <c:v>521.5</c:v>
                </c:pt>
                <c:pt idx="21631">
                  <c:v>529.9</c:v>
                </c:pt>
                <c:pt idx="21632">
                  <c:v>523.79999999999995</c:v>
                </c:pt>
                <c:pt idx="21633">
                  <c:v>535</c:v>
                </c:pt>
                <c:pt idx="21634">
                  <c:v>534</c:v>
                </c:pt>
                <c:pt idx="21635">
                  <c:v>519.9</c:v>
                </c:pt>
                <c:pt idx="21636">
                  <c:v>508.3</c:v>
                </c:pt>
                <c:pt idx="21637">
                  <c:v>520.9</c:v>
                </c:pt>
                <c:pt idx="21638">
                  <c:v>520.4</c:v>
                </c:pt>
                <c:pt idx="21639">
                  <c:v>515</c:v>
                </c:pt>
                <c:pt idx="21640">
                  <c:v>512</c:v>
                </c:pt>
                <c:pt idx="21641">
                  <c:v>513.9</c:v>
                </c:pt>
                <c:pt idx="21642">
                  <c:v>525</c:v>
                </c:pt>
                <c:pt idx="21643">
                  <c:v>530.70000000000005</c:v>
                </c:pt>
                <c:pt idx="21644">
                  <c:v>526.29999999999995</c:v>
                </c:pt>
                <c:pt idx="21645">
                  <c:v>521.9</c:v>
                </c:pt>
                <c:pt idx="21646">
                  <c:v>519.5</c:v>
                </c:pt>
                <c:pt idx="21647">
                  <c:v>531.70000000000005</c:v>
                </c:pt>
                <c:pt idx="21648">
                  <c:v>535</c:v>
                </c:pt>
                <c:pt idx="21649">
                  <c:v>540.9</c:v>
                </c:pt>
                <c:pt idx="21650">
                  <c:v>536.70000000000005</c:v>
                </c:pt>
                <c:pt idx="21651">
                  <c:v>529.1</c:v>
                </c:pt>
                <c:pt idx="21652">
                  <c:v>529.4</c:v>
                </c:pt>
                <c:pt idx="21653">
                  <c:v>529.79999999999995</c:v>
                </c:pt>
                <c:pt idx="21654">
                  <c:v>530.9</c:v>
                </c:pt>
                <c:pt idx="21655">
                  <c:v>517.6</c:v>
                </c:pt>
                <c:pt idx="21656">
                  <c:v>525.79999999999995</c:v>
                </c:pt>
                <c:pt idx="21657">
                  <c:v>525.79999999999995</c:v>
                </c:pt>
                <c:pt idx="21658">
                  <c:v>513.29999999999995</c:v>
                </c:pt>
                <c:pt idx="21659">
                  <c:v>515.4</c:v>
                </c:pt>
                <c:pt idx="21660">
                  <c:v>522.5</c:v>
                </c:pt>
                <c:pt idx="21661">
                  <c:v>521.9</c:v>
                </c:pt>
                <c:pt idx="21662">
                  <c:v>517.9</c:v>
                </c:pt>
                <c:pt idx="21663">
                  <c:v>516.4</c:v>
                </c:pt>
                <c:pt idx="21664">
                  <c:v>511.8</c:v>
                </c:pt>
                <c:pt idx="21665">
                  <c:v>504.1</c:v>
                </c:pt>
                <c:pt idx="21666">
                  <c:v>498</c:v>
                </c:pt>
                <c:pt idx="21667">
                  <c:v>497.5</c:v>
                </c:pt>
                <c:pt idx="21668">
                  <c:v>487.8</c:v>
                </c:pt>
                <c:pt idx="21669">
                  <c:v>488.8</c:v>
                </c:pt>
                <c:pt idx="21670">
                  <c:v>493.9</c:v>
                </c:pt>
                <c:pt idx="21671">
                  <c:v>497.7</c:v>
                </c:pt>
                <c:pt idx="21672">
                  <c:v>510.5</c:v>
                </c:pt>
                <c:pt idx="21673">
                  <c:v>515.79999999999995</c:v>
                </c:pt>
                <c:pt idx="21674">
                  <c:v>517.9</c:v>
                </c:pt>
                <c:pt idx="21675">
                  <c:v>519.20000000000005</c:v>
                </c:pt>
                <c:pt idx="21676">
                  <c:v>523.5</c:v>
                </c:pt>
                <c:pt idx="21677">
                  <c:v>521.9</c:v>
                </c:pt>
                <c:pt idx="21678">
                  <c:v>522.70000000000005</c:v>
                </c:pt>
                <c:pt idx="21679">
                  <c:v>517.9</c:v>
                </c:pt>
                <c:pt idx="21680">
                  <c:v>499.2</c:v>
                </c:pt>
                <c:pt idx="21681">
                  <c:v>501.8</c:v>
                </c:pt>
                <c:pt idx="21682">
                  <c:v>506.9</c:v>
                </c:pt>
                <c:pt idx="21683">
                  <c:v>505.1</c:v>
                </c:pt>
                <c:pt idx="21684">
                  <c:v>504.1</c:v>
                </c:pt>
                <c:pt idx="21685">
                  <c:v>504.7</c:v>
                </c:pt>
                <c:pt idx="21686">
                  <c:v>500.6</c:v>
                </c:pt>
                <c:pt idx="21687">
                  <c:v>504.8</c:v>
                </c:pt>
                <c:pt idx="21688">
                  <c:v>497</c:v>
                </c:pt>
                <c:pt idx="21689">
                  <c:v>497.7</c:v>
                </c:pt>
                <c:pt idx="21690">
                  <c:v>499.2</c:v>
                </c:pt>
                <c:pt idx="21691">
                  <c:v>500</c:v>
                </c:pt>
                <c:pt idx="21692">
                  <c:v>498.2</c:v>
                </c:pt>
                <c:pt idx="21693">
                  <c:v>508.7</c:v>
                </c:pt>
                <c:pt idx="21694">
                  <c:v>502.3</c:v>
                </c:pt>
                <c:pt idx="21695">
                  <c:v>511.5</c:v>
                </c:pt>
                <c:pt idx="21696">
                  <c:v>517.4</c:v>
                </c:pt>
                <c:pt idx="21697">
                  <c:v>520.20000000000005</c:v>
                </c:pt>
                <c:pt idx="21698">
                  <c:v>511.5</c:v>
                </c:pt>
                <c:pt idx="21699">
                  <c:v>511</c:v>
                </c:pt>
                <c:pt idx="21700">
                  <c:v>516.1</c:v>
                </c:pt>
                <c:pt idx="21701">
                  <c:v>506.6</c:v>
                </c:pt>
                <c:pt idx="21702">
                  <c:v>504.4</c:v>
                </c:pt>
                <c:pt idx="21703">
                  <c:v>500.8</c:v>
                </c:pt>
                <c:pt idx="21704">
                  <c:v>492.8</c:v>
                </c:pt>
                <c:pt idx="21705">
                  <c:v>481.4</c:v>
                </c:pt>
                <c:pt idx="21706">
                  <c:v>493.6</c:v>
                </c:pt>
                <c:pt idx="21707">
                  <c:v>497.2</c:v>
                </c:pt>
                <c:pt idx="21708">
                  <c:v>499.2</c:v>
                </c:pt>
                <c:pt idx="21709">
                  <c:v>479.3</c:v>
                </c:pt>
                <c:pt idx="21710">
                  <c:v>497.7</c:v>
                </c:pt>
                <c:pt idx="21711">
                  <c:v>496.4</c:v>
                </c:pt>
                <c:pt idx="21712">
                  <c:v>503.5</c:v>
                </c:pt>
                <c:pt idx="21713">
                  <c:v>510.5</c:v>
                </c:pt>
                <c:pt idx="21714">
                  <c:v>515.9</c:v>
                </c:pt>
                <c:pt idx="21715">
                  <c:v>507</c:v>
                </c:pt>
                <c:pt idx="21716">
                  <c:v>504.6</c:v>
                </c:pt>
                <c:pt idx="21717">
                  <c:v>508.7</c:v>
                </c:pt>
                <c:pt idx="21718">
                  <c:v>506.7</c:v>
                </c:pt>
                <c:pt idx="21719">
                  <c:v>503.1</c:v>
                </c:pt>
                <c:pt idx="21720">
                  <c:v>510.1</c:v>
                </c:pt>
                <c:pt idx="21721">
                  <c:v>507.7</c:v>
                </c:pt>
                <c:pt idx="21722">
                  <c:v>505.1</c:v>
                </c:pt>
                <c:pt idx="21723">
                  <c:v>486.9</c:v>
                </c:pt>
                <c:pt idx="21724">
                  <c:v>505.4</c:v>
                </c:pt>
                <c:pt idx="21725">
                  <c:v>502.6</c:v>
                </c:pt>
                <c:pt idx="21726">
                  <c:v>500.7</c:v>
                </c:pt>
                <c:pt idx="21727">
                  <c:v>527.4</c:v>
                </c:pt>
                <c:pt idx="21728">
                  <c:v>515</c:v>
                </c:pt>
                <c:pt idx="21729">
                  <c:v>515.6</c:v>
                </c:pt>
                <c:pt idx="21730">
                  <c:v>530.70000000000005</c:v>
                </c:pt>
                <c:pt idx="21731">
                  <c:v>526.79999999999995</c:v>
                </c:pt>
                <c:pt idx="21732">
                  <c:v>528.6</c:v>
                </c:pt>
                <c:pt idx="21733">
                  <c:v>508</c:v>
                </c:pt>
                <c:pt idx="21734">
                  <c:v>519.4</c:v>
                </c:pt>
                <c:pt idx="21735">
                  <c:v>509.4</c:v>
                </c:pt>
                <c:pt idx="21736">
                  <c:v>502.2</c:v>
                </c:pt>
                <c:pt idx="21737">
                  <c:v>513</c:v>
                </c:pt>
                <c:pt idx="21738">
                  <c:v>514.79999999999995</c:v>
                </c:pt>
                <c:pt idx="21739">
                  <c:v>509.7</c:v>
                </c:pt>
                <c:pt idx="21740">
                  <c:v>512.5</c:v>
                </c:pt>
                <c:pt idx="21741">
                  <c:v>509.5</c:v>
                </c:pt>
                <c:pt idx="21742">
                  <c:v>525.6</c:v>
                </c:pt>
                <c:pt idx="21743">
                  <c:v>532.20000000000005</c:v>
                </c:pt>
                <c:pt idx="21744">
                  <c:v>538</c:v>
                </c:pt>
                <c:pt idx="21745">
                  <c:v>532.70000000000005</c:v>
                </c:pt>
                <c:pt idx="21746">
                  <c:v>526.29999999999995</c:v>
                </c:pt>
                <c:pt idx="21747">
                  <c:v>524.79999999999995</c:v>
                </c:pt>
                <c:pt idx="21748">
                  <c:v>521.4</c:v>
                </c:pt>
                <c:pt idx="21749">
                  <c:v>523.79999999999995</c:v>
                </c:pt>
                <c:pt idx="21750">
                  <c:v>511.6</c:v>
                </c:pt>
                <c:pt idx="21751">
                  <c:v>519.5</c:v>
                </c:pt>
                <c:pt idx="21752">
                  <c:v>506.6</c:v>
                </c:pt>
                <c:pt idx="21753">
                  <c:v>519.5</c:v>
                </c:pt>
                <c:pt idx="21754">
                  <c:v>503.9</c:v>
                </c:pt>
                <c:pt idx="21755">
                  <c:v>533.6</c:v>
                </c:pt>
                <c:pt idx="21756">
                  <c:v>540.1</c:v>
                </c:pt>
                <c:pt idx="21757">
                  <c:v>527.1</c:v>
                </c:pt>
                <c:pt idx="21758">
                  <c:v>528.29999999999995</c:v>
                </c:pt>
                <c:pt idx="21759">
                  <c:v>530.1</c:v>
                </c:pt>
                <c:pt idx="21760">
                  <c:v>525</c:v>
                </c:pt>
                <c:pt idx="21761">
                  <c:v>517.70000000000005</c:v>
                </c:pt>
                <c:pt idx="21762">
                  <c:v>522.6</c:v>
                </c:pt>
                <c:pt idx="21763">
                  <c:v>528.5</c:v>
                </c:pt>
                <c:pt idx="21764">
                  <c:v>528.20000000000005</c:v>
                </c:pt>
                <c:pt idx="21765">
                  <c:v>509.1</c:v>
                </c:pt>
                <c:pt idx="21766">
                  <c:v>522.70000000000005</c:v>
                </c:pt>
                <c:pt idx="21767">
                  <c:v>516.70000000000005</c:v>
                </c:pt>
                <c:pt idx="21768">
                  <c:v>518.29999999999995</c:v>
                </c:pt>
                <c:pt idx="21769">
                  <c:v>523.79999999999995</c:v>
                </c:pt>
                <c:pt idx="21770">
                  <c:v>532.6</c:v>
                </c:pt>
                <c:pt idx="21771">
                  <c:v>537.20000000000005</c:v>
                </c:pt>
                <c:pt idx="21772">
                  <c:v>526.20000000000005</c:v>
                </c:pt>
                <c:pt idx="21773">
                  <c:v>506.9</c:v>
                </c:pt>
                <c:pt idx="21774">
                  <c:v>523.5</c:v>
                </c:pt>
                <c:pt idx="21775">
                  <c:v>517.9</c:v>
                </c:pt>
                <c:pt idx="21776">
                  <c:v>529.29999999999995</c:v>
                </c:pt>
                <c:pt idx="21777">
                  <c:v>526.4</c:v>
                </c:pt>
                <c:pt idx="21778">
                  <c:v>520.20000000000005</c:v>
                </c:pt>
                <c:pt idx="21779">
                  <c:v>521.4</c:v>
                </c:pt>
                <c:pt idx="21780">
                  <c:v>521.70000000000005</c:v>
                </c:pt>
                <c:pt idx="21781">
                  <c:v>515</c:v>
                </c:pt>
                <c:pt idx="21782">
                  <c:v>535.6</c:v>
                </c:pt>
                <c:pt idx="21783">
                  <c:v>547.20000000000005</c:v>
                </c:pt>
                <c:pt idx="21784">
                  <c:v>549.5</c:v>
                </c:pt>
                <c:pt idx="21785">
                  <c:v>546.79999999999995</c:v>
                </c:pt>
                <c:pt idx="21786">
                  <c:v>545.70000000000005</c:v>
                </c:pt>
                <c:pt idx="21787">
                  <c:v>537.20000000000005</c:v>
                </c:pt>
                <c:pt idx="21788">
                  <c:v>532.79999999999995</c:v>
                </c:pt>
                <c:pt idx="21789">
                  <c:v>533.1</c:v>
                </c:pt>
                <c:pt idx="21790">
                  <c:v>534</c:v>
                </c:pt>
                <c:pt idx="21791">
                  <c:v>535.70000000000005</c:v>
                </c:pt>
                <c:pt idx="21792">
                  <c:v>518.29999999999995</c:v>
                </c:pt>
                <c:pt idx="21793">
                  <c:v>526.4</c:v>
                </c:pt>
                <c:pt idx="21794">
                  <c:v>525.6</c:v>
                </c:pt>
                <c:pt idx="21795">
                  <c:v>526.4</c:v>
                </c:pt>
                <c:pt idx="21796">
                  <c:v>528</c:v>
                </c:pt>
                <c:pt idx="21797">
                  <c:v>541.1</c:v>
                </c:pt>
                <c:pt idx="21798">
                  <c:v>552.5</c:v>
                </c:pt>
                <c:pt idx="21799">
                  <c:v>537.1</c:v>
                </c:pt>
                <c:pt idx="21800">
                  <c:v>537.1</c:v>
                </c:pt>
                <c:pt idx="21801">
                  <c:v>533.29999999999995</c:v>
                </c:pt>
                <c:pt idx="21802">
                  <c:v>538.1</c:v>
                </c:pt>
                <c:pt idx="21803">
                  <c:v>541.1</c:v>
                </c:pt>
                <c:pt idx="21804">
                  <c:v>531.20000000000005</c:v>
                </c:pt>
                <c:pt idx="21805">
                  <c:v>533.5</c:v>
                </c:pt>
                <c:pt idx="21806">
                  <c:v>537.20000000000005</c:v>
                </c:pt>
                <c:pt idx="21807">
                  <c:v>532.5</c:v>
                </c:pt>
                <c:pt idx="21808">
                  <c:v>534</c:v>
                </c:pt>
                <c:pt idx="21809">
                  <c:v>541.1</c:v>
                </c:pt>
                <c:pt idx="21810">
                  <c:v>544.6</c:v>
                </c:pt>
                <c:pt idx="21811">
                  <c:v>543.29999999999995</c:v>
                </c:pt>
                <c:pt idx="21812">
                  <c:v>554.1</c:v>
                </c:pt>
                <c:pt idx="21813">
                  <c:v>557.4</c:v>
                </c:pt>
                <c:pt idx="21814">
                  <c:v>548.20000000000005</c:v>
                </c:pt>
                <c:pt idx="21815">
                  <c:v>543.29999999999995</c:v>
                </c:pt>
                <c:pt idx="21816">
                  <c:v>537.20000000000005</c:v>
                </c:pt>
                <c:pt idx="21817">
                  <c:v>539.20000000000005</c:v>
                </c:pt>
                <c:pt idx="21818">
                  <c:v>533.1</c:v>
                </c:pt>
                <c:pt idx="21819">
                  <c:v>534.1</c:v>
                </c:pt>
                <c:pt idx="21820">
                  <c:v>523.70000000000005</c:v>
                </c:pt>
                <c:pt idx="21821">
                  <c:v>536.1</c:v>
                </c:pt>
                <c:pt idx="21822">
                  <c:v>528.20000000000005</c:v>
                </c:pt>
                <c:pt idx="21823">
                  <c:v>556.20000000000005</c:v>
                </c:pt>
                <c:pt idx="21824">
                  <c:v>565</c:v>
                </c:pt>
                <c:pt idx="21825">
                  <c:v>567.6</c:v>
                </c:pt>
                <c:pt idx="21826">
                  <c:v>570.20000000000005</c:v>
                </c:pt>
                <c:pt idx="21827">
                  <c:v>568.29999999999995</c:v>
                </c:pt>
                <c:pt idx="21828">
                  <c:v>571</c:v>
                </c:pt>
                <c:pt idx="21829">
                  <c:v>565.1</c:v>
                </c:pt>
                <c:pt idx="21830">
                  <c:v>554.5</c:v>
                </c:pt>
                <c:pt idx="21831">
                  <c:v>552.20000000000005</c:v>
                </c:pt>
                <c:pt idx="21832">
                  <c:v>561.9</c:v>
                </c:pt>
                <c:pt idx="21833">
                  <c:v>556.6</c:v>
                </c:pt>
                <c:pt idx="21834">
                  <c:v>553.4</c:v>
                </c:pt>
                <c:pt idx="21835">
                  <c:v>559.20000000000005</c:v>
                </c:pt>
                <c:pt idx="21836">
                  <c:v>566.1</c:v>
                </c:pt>
                <c:pt idx="21837">
                  <c:v>569.79999999999995</c:v>
                </c:pt>
                <c:pt idx="21838">
                  <c:v>563.9</c:v>
                </c:pt>
                <c:pt idx="21839">
                  <c:v>561.9</c:v>
                </c:pt>
                <c:pt idx="21840">
                  <c:v>567.6</c:v>
                </c:pt>
                <c:pt idx="21841">
                  <c:v>567.1</c:v>
                </c:pt>
                <c:pt idx="21842">
                  <c:v>559.4</c:v>
                </c:pt>
                <c:pt idx="21843">
                  <c:v>554.4</c:v>
                </c:pt>
                <c:pt idx="21844">
                  <c:v>546.5</c:v>
                </c:pt>
                <c:pt idx="21845">
                  <c:v>545.6</c:v>
                </c:pt>
                <c:pt idx="21846">
                  <c:v>538.20000000000005</c:v>
                </c:pt>
                <c:pt idx="21847">
                  <c:v>543.70000000000005</c:v>
                </c:pt>
                <c:pt idx="21848">
                  <c:v>541.79999999999995</c:v>
                </c:pt>
                <c:pt idx="21849">
                  <c:v>518</c:v>
                </c:pt>
                <c:pt idx="21850">
                  <c:v>535.1</c:v>
                </c:pt>
                <c:pt idx="21851">
                  <c:v>535.4</c:v>
                </c:pt>
                <c:pt idx="21852">
                  <c:v>533.29999999999995</c:v>
                </c:pt>
                <c:pt idx="21853">
                  <c:v>539.6</c:v>
                </c:pt>
                <c:pt idx="21854">
                  <c:v>545.5</c:v>
                </c:pt>
                <c:pt idx="21855">
                  <c:v>532.9</c:v>
                </c:pt>
                <c:pt idx="21856">
                  <c:v>540.6</c:v>
                </c:pt>
                <c:pt idx="21857">
                  <c:v>539.70000000000005</c:v>
                </c:pt>
                <c:pt idx="21858">
                  <c:v>541.79999999999995</c:v>
                </c:pt>
                <c:pt idx="21859">
                  <c:v>541.79999999999995</c:v>
                </c:pt>
                <c:pt idx="21860">
                  <c:v>537.6</c:v>
                </c:pt>
                <c:pt idx="21861">
                  <c:v>536.29999999999995</c:v>
                </c:pt>
                <c:pt idx="21862">
                  <c:v>520</c:v>
                </c:pt>
                <c:pt idx="21863">
                  <c:v>541</c:v>
                </c:pt>
                <c:pt idx="21864">
                  <c:v>535.70000000000005</c:v>
                </c:pt>
                <c:pt idx="21865">
                  <c:v>556.1</c:v>
                </c:pt>
                <c:pt idx="21866">
                  <c:v>558</c:v>
                </c:pt>
                <c:pt idx="21867">
                  <c:v>554.6</c:v>
                </c:pt>
                <c:pt idx="21868">
                  <c:v>549.79999999999995</c:v>
                </c:pt>
                <c:pt idx="21869">
                  <c:v>536.6</c:v>
                </c:pt>
                <c:pt idx="21870">
                  <c:v>520.70000000000005</c:v>
                </c:pt>
                <c:pt idx="21871">
                  <c:v>530.4</c:v>
                </c:pt>
                <c:pt idx="21872">
                  <c:v>533.70000000000005</c:v>
                </c:pt>
                <c:pt idx="21873">
                  <c:v>520.79999999999995</c:v>
                </c:pt>
                <c:pt idx="21874">
                  <c:v>534.70000000000005</c:v>
                </c:pt>
                <c:pt idx="21875">
                  <c:v>528.79999999999995</c:v>
                </c:pt>
                <c:pt idx="21876">
                  <c:v>531.20000000000005</c:v>
                </c:pt>
                <c:pt idx="21877">
                  <c:v>525.4</c:v>
                </c:pt>
                <c:pt idx="21878">
                  <c:v>535.4</c:v>
                </c:pt>
                <c:pt idx="21879">
                  <c:v>546.6</c:v>
                </c:pt>
                <c:pt idx="21880">
                  <c:v>551.5</c:v>
                </c:pt>
                <c:pt idx="21881">
                  <c:v>552</c:v>
                </c:pt>
                <c:pt idx="21882">
                  <c:v>543.20000000000005</c:v>
                </c:pt>
                <c:pt idx="21883">
                  <c:v>542.6</c:v>
                </c:pt>
                <c:pt idx="21884">
                  <c:v>529.4</c:v>
                </c:pt>
                <c:pt idx="21885">
                  <c:v>526.9</c:v>
                </c:pt>
                <c:pt idx="21886">
                  <c:v>536.5</c:v>
                </c:pt>
                <c:pt idx="21887">
                  <c:v>530.9</c:v>
                </c:pt>
                <c:pt idx="21888">
                  <c:v>537.6</c:v>
                </c:pt>
                <c:pt idx="21889">
                  <c:v>535.4</c:v>
                </c:pt>
                <c:pt idx="21890">
                  <c:v>534</c:v>
                </c:pt>
                <c:pt idx="21891">
                  <c:v>532.6</c:v>
                </c:pt>
                <c:pt idx="21892">
                  <c:v>536.1</c:v>
                </c:pt>
                <c:pt idx="21893">
                  <c:v>544.5</c:v>
                </c:pt>
                <c:pt idx="21894">
                  <c:v>549.5</c:v>
                </c:pt>
                <c:pt idx="21895">
                  <c:v>555.79999999999995</c:v>
                </c:pt>
                <c:pt idx="21896">
                  <c:v>550.79999999999995</c:v>
                </c:pt>
                <c:pt idx="21897">
                  <c:v>545.70000000000005</c:v>
                </c:pt>
                <c:pt idx="21898">
                  <c:v>543.29999999999995</c:v>
                </c:pt>
                <c:pt idx="21899">
                  <c:v>532.9</c:v>
                </c:pt>
                <c:pt idx="21900">
                  <c:v>535</c:v>
                </c:pt>
                <c:pt idx="21901">
                  <c:v>533.9</c:v>
                </c:pt>
                <c:pt idx="21902">
                  <c:v>533.1</c:v>
                </c:pt>
                <c:pt idx="21903">
                  <c:v>530.5</c:v>
                </c:pt>
                <c:pt idx="21904">
                  <c:v>526.1</c:v>
                </c:pt>
                <c:pt idx="21905">
                  <c:v>532.20000000000005</c:v>
                </c:pt>
                <c:pt idx="21906">
                  <c:v>520.79999999999995</c:v>
                </c:pt>
                <c:pt idx="21907">
                  <c:v>546.5</c:v>
                </c:pt>
                <c:pt idx="21908">
                  <c:v>544.79999999999995</c:v>
                </c:pt>
                <c:pt idx="21909">
                  <c:v>526.70000000000005</c:v>
                </c:pt>
                <c:pt idx="21910">
                  <c:v>537.6</c:v>
                </c:pt>
                <c:pt idx="21911">
                  <c:v>552</c:v>
                </c:pt>
                <c:pt idx="21912">
                  <c:v>549</c:v>
                </c:pt>
                <c:pt idx="21913">
                  <c:v>543.1</c:v>
                </c:pt>
                <c:pt idx="21914">
                  <c:v>537.29999999999995</c:v>
                </c:pt>
                <c:pt idx="21915">
                  <c:v>532.6</c:v>
                </c:pt>
                <c:pt idx="21916">
                  <c:v>532.4</c:v>
                </c:pt>
                <c:pt idx="21917">
                  <c:v>529.79999999999995</c:v>
                </c:pt>
                <c:pt idx="21918">
                  <c:v>522.20000000000005</c:v>
                </c:pt>
                <c:pt idx="21919">
                  <c:v>511.2</c:v>
                </c:pt>
                <c:pt idx="21920">
                  <c:v>524</c:v>
                </c:pt>
                <c:pt idx="21921">
                  <c:v>527.6</c:v>
                </c:pt>
                <c:pt idx="21922">
                  <c:v>532.70000000000005</c:v>
                </c:pt>
                <c:pt idx="21923">
                  <c:v>533.1</c:v>
                </c:pt>
                <c:pt idx="21924">
                  <c:v>537.5</c:v>
                </c:pt>
                <c:pt idx="21925">
                  <c:v>536.29999999999995</c:v>
                </c:pt>
                <c:pt idx="21926">
                  <c:v>532.70000000000005</c:v>
                </c:pt>
                <c:pt idx="21927">
                  <c:v>530.4</c:v>
                </c:pt>
                <c:pt idx="21928">
                  <c:v>505.8</c:v>
                </c:pt>
                <c:pt idx="21929">
                  <c:v>524.9</c:v>
                </c:pt>
                <c:pt idx="21930">
                  <c:v>525</c:v>
                </c:pt>
                <c:pt idx="21931">
                  <c:v>527.4</c:v>
                </c:pt>
                <c:pt idx="21932">
                  <c:v>510.1</c:v>
                </c:pt>
                <c:pt idx="21933">
                  <c:v>508.9</c:v>
                </c:pt>
                <c:pt idx="21934">
                  <c:v>525.1</c:v>
                </c:pt>
                <c:pt idx="21935">
                  <c:v>538.79999999999995</c:v>
                </c:pt>
                <c:pt idx="21936">
                  <c:v>541.6</c:v>
                </c:pt>
                <c:pt idx="21937">
                  <c:v>538.79999999999995</c:v>
                </c:pt>
                <c:pt idx="21938">
                  <c:v>531.6</c:v>
                </c:pt>
                <c:pt idx="21939">
                  <c:v>530.4</c:v>
                </c:pt>
                <c:pt idx="21940">
                  <c:v>523.6</c:v>
                </c:pt>
                <c:pt idx="21941">
                  <c:v>517.6</c:v>
                </c:pt>
                <c:pt idx="21942">
                  <c:v>524.1</c:v>
                </c:pt>
                <c:pt idx="21943">
                  <c:v>523.6</c:v>
                </c:pt>
                <c:pt idx="21944">
                  <c:v>507.4</c:v>
                </c:pt>
                <c:pt idx="21945">
                  <c:v>519.1</c:v>
                </c:pt>
                <c:pt idx="21946">
                  <c:v>531.1</c:v>
                </c:pt>
                <c:pt idx="21947">
                  <c:v>533.79999999999995</c:v>
                </c:pt>
                <c:pt idx="21948">
                  <c:v>522.9</c:v>
                </c:pt>
                <c:pt idx="21949">
                  <c:v>543.9</c:v>
                </c:pt>
                <c:pt idx="21950">
                  <c:v>536</c:v>
                </c:pt>
                <c:pt idx="21951">
                  <c:v>543.29999999999995</c:v>
                </c:pt>
                <c:pt idx="21952">
                  <c:v>526.20000000000005</c:v>
                </c:pt>
                <c:pt idx="21953">
                  <c:v>534.29999999999995</c:v>
                </c:pt>
                <c:pt idx="21954">
                  <c:v>526.5</c:v>
                </c:pt>
                <c:pt idx="21955">
                  <c:v>530.70000000000005</c:v>
                </c:pt>
                <c:pt idx="21956">
                  <c:v>532.4</c:v>
                </c:pt>
                <c:pt idx="21957">
                  <c:v>533.20000000000005</c:v>
                </c:pt>
                <c:pt idx="21958">
                  <c:v>512.6</c:v>
                </c:pt>
                <c:pt idx="21959">
                  <c:v>542.20000000000005</c:v>
                </c:pt>
                <c:pt idx="21960">
                  <c:v>533.5</c:v>
                </c:pt>
                <c:pt idx="21961">
                  <c:v>557.79999999999995</c:v>
                </c:pt>
                <c:pt idx="21962">
                  <c:v>535.9</c:v>
                </c:pt>
                <c:pt idx="21963">
                  <c:v>526.5</c:v>
                </c:pt>
                <c:pt idx="21964">
                  <c:v>517.20000000000005</c:v>
                </c:pt>
                <c:pt idx="21965">
                  <c:v>540.9</c:v>
                </c:pt>
                <c:pt idx="21966">
                  <c:v>535.6</c:v>
                </c:pt>
                <c:pt idx="21967">
                  <c:v>540.6</c:v>
                </c:pt>
                <c:pt idx="21968">
                  <c:v>535.1</c:v>
                </c:pt>
                <c:pt idx="21969">
                  <c:v>533.6</c:v>
                </c:pt>
                <c:pt idx="21970">
                  <c:v>535.70000000000005</c:v>
                </c:pt>
                <c:pt idx="21971">
                  <c:v>544.6</c:v>
                </c:pt>
                <c:pt idx="21972">
                  <c:v>555.6</c:v>
                </c:pt>
                <c:pt idx="21973">
                  <c:v>568</c:v>
                </c:pt>
                <c:pt idx="21974">
                  <c:v>560.29999999999995</c:v>
                </c:pt>
                <c:pt idx="21975">
                  <c:v>557</c:v>
                </c:pt>
                <c:pt idx="21976">
                  <c:v>553.79999999999995</c:v>
                </c:pt>
                <c:pt idx="21977">
                  <c:v>548.9</c:v>
                </c:pt>
                <c:pt idx="21978">
                  <c:v>546.4</c:v>
                </c:pt>
                <c:pt idx="21979">
                  <c:v>535.70000000000005</c:v>
                </c:pt>
                <c:pt idx="21980">
                  <c:v>533.5</c:v>
                </c:pt>
                <c:pt idx="21981">
                  <c:v>536.79999999999995</c:v>
                </c:pt>
                <c:pt idx="21982">
                  <c:v>528.5</c:v>
                </c:pt>
                <c:pt idx="21983">
                  <c:v>530.1</c:v>
                </c:pt>
                <c:pt idx="21984">
                  <c:v>544.79999999999995</c:v>
                </c:pt>
                <c:pt idx="21985">
                  <c:v>542.6</c:v>
                </c:pt>
                <c:pt idx="21986">
                  <c:v>538.29999999999995</c:v>
                </c:pt>
                <c:pt idx="21987">
                  <c:v>537.29999999999995</c:v>
                </c:pt>
                <c:pt idx="21988">
                  <c:v>541.5</c:v>
                </c:pt>
                <c:pt idx="21989">
                  <c:v>523.6</c:v>
                </c:pt>
                <c:pt idx="21990">
                  <c:v>548.5</c:v>
                </c:pt>
                <c:pt idx="21991">
                  <c:v>562.29999999999995</c:v>
                </c:pt>
                <c:pt idx="21992">
                  <c:v>574.70000000000005</c:v>
                </c:pt>
                <c:pt idx="21993">
                  <c:v>574.29999999999995</c:v>
                </c:pt>
                <c:pt idx="21994">
                  <c:v>556.20000000000005</c:v>
                </c:pt>
                <c:pt idx="21995">
                  <c:v>559.4</c:v>
                </c:pt>
                <c:pt idx="21996">
                  <c:v>546.1</c:v>
                </c:pt>
                <c:pt idx="21997">
                  <c:v>546.79999999999995</c:v>
                </c:pt>
                <c:pt idx="21998">
                  <c:v>540.6</c:v>
                </c:pt>
                <c:pt idx="21999">
                  <c:v>543.6</c:v>
                </c:pt>
                <c:pt idx="22000">
                  <c:v>531.4</c:v>
                </c:pt>
                <c:pt idx="22001">
                  <c:v>565.70000000000005</c:v>
                </c:pt>
                <c:pt idx="22002">
                  <c:v>572.29999999999995</c:v>
                </c:pt>
                <c:pt idx="22003">
                  <c:v>565.70000000000005</c:v>
                </c:pt>
                <c:pt idx="22004">
                  <c:v>548</c:v>
                </c:pt>
                <c:pt idx="22005">
                  <c:v>542.79999999999995</c:v>
                </c:pt>
                <c:pt idx="22006">
                  <c:v>548.1</c:v>
                </c:pt>
                <c:pt idx="22007">
                  <c:v>546.6</c:v>
                </c:pt>
                <c:pt idx="22008">
                  <c:v>549.79999999999995</c:v>
                </c:pt>
                <c:pt idx="22009">
                  <c:v>548.9</c:v>
                </c:pt>
                <c:pt idx="22010">
                  <c:v>552.9</c:v>
                </c:pt>
                <c:pt idx="22011">
                  <c:v>558.70000000000005</c:v>
                </c:pt>
                <c:pt idx="22012">
                  <c:v>556</c:v>
                </c:pt>
                <c:pt idx="22013">
                  <c:v>559.20000000000005</c:v>
                </c:pt>
                <c:pt idx="22014">
                  <c:v>552.6</c:v>
                </c:pt>
                <c:pt idx="22015">
                  <c:v>553.5</c:v>
                </c:pt>
                <c:pt idx="22016">
                  <c:v>540.1</c:v>
                </c:pt>
                <c:pt idx="22017">
                  <c:v>540</c:v>
                </c:pt>
                <c:pt idx="22018">
                  <c:v>523.70000000000005</c:v>
                </c:pt>
                <c:pt idx="22019">
                  <c:v>552.20000000000005</c:v>
                </c:pt>
                <c:pt idx="22020">
                  <c:v>556.70000000000005</c:v>
                </c:pt>
                <c:pt idx="22021">
                  <c:v>566.5</c:v>
                </c:pt>
                <c:pt idx="22022">
                  <c:v>564.1</c:v>
                </c:pt>
                <c:pt idx="22023">
                  <c:v>571</c:v>
                </c:pt>
                <c:pt idx="22024">
                  <c:v>567.6</c:v>
                </c:pt>
                <c:pt idx="22025">
                  <c:v>549.4</c:v>
                </c:pt>
                <c:pt idx="22026">
                  <c:v>557.70000000000005</c:v>
                </c:pt>
                <c:pt idx="22027">
                  <c:v>565.20000000000005</c:v>
                </c:pt>
                <c:pt idx="22028">
                  <c:v>560</c:v>
                </c:pt>
                <c:pt idx="22029">
                  <c:v>551</c:v>
                </c:pt>
                <c:pt idx="22030">
                  <c:v>545.9</c:v>
                </c:pt>
                <c:pt idx="22031">
                  <c:v>548.6</c:v>
                </c:pt>
                <c:pt idx="22032">
                  <c:v>544.5</c:v>
                </c:pt>
                <c:pt idx="22033">
                  <c:v>529.20000000000005</c:v>
                </c:pt>
                <c:pt idx="22034">
                  <c:v>539.29999999999995</c:v>
                </c:pt>
                <c:pt idx="22035">
                  <c:v>535.9</c:v>
                </c:pt>
                <c:pt idx="22036">
                  <c:v>542.9</c:v>
                </c:pt>
                <c:pt idx="22037">
                  <c:v>538.79999999999995</c:v>
                </c:pt>
                <c:pt idx="22038">
                  <c:v>541.6</c:v>
                </c:pt>
                <c:pt idx="22039">
                  <c:v>542.4</c:v>
                </c:pt>
                <c:pt idx="22040">
                  <c:v>551.29999999999995</c:v>
                </c:pt>
                <c:pt idx="22041">
                  <c:v>561.5</c:v>
                </c:pt>
                <c:pt idx="22042">
                  <c:v>561.4</c:v>
                </c:pt>
                <c:pt idx="22043">
                  <c:v>570.79999999999995</c:v>
                </c:pt>
                <c:pt idx="22044">
                  <c:v>570.20000000000005</c:v>
                </c:pt>
                <c:pt idx="22045">
                  <c:v>566</c:v>
                </c:pt>
                <c:pt idx="22046">
                  <c:v>563.29999999999995</c:v>
                </c:pt>
                <c:pt idx="22047">
                  <c:v>558.70000000000005</c:v>
                </c:pt>
                <c:pt idx="22048">
                  <c:v>549.9</c:v>
                </c:pt>
                <c:pt idx="22049">
                  <c:v>544.5</c:v>
                </c:pt>
                <c:pt idx="22050">
                  <c:v>544.5</c:v>
                </c:pt>
                <c:pt idx="22051">
                  <c:v>528.70000000000005</c:v>
                </c:pt>
                <c:pt idx="22052">
                  <c:v>540.20000000000005</c:v>
                </c:pt>
                <c:pt idx="22053">
                  <c:v>543.6</c:v>
                </c:pt>
                <c:pt idx="22054">
                  <c:v>541.70000000000005</c:v>
                </c:pt>
                <c:pt idx="22055">
                  <c:v>532.79999999999995</c:v>
                </c:pt>
                <c:pt idx="22056">
                  <c:v>537.79999999999995</c:v>
                </c:pt>
                <c:pt idx="22057">
                  <c:v>534.79999999999995</c:v>
                </c:pt>
                <c:pt idx="22058">
                  <c:v>542.9</c:v>
                </c:pt>
                <c:pt idx="22059">
                  <c:v>555.5</c:v>
                </c:pt>
                <c:pt idx="22060">
                  <c:v>535.79999999999995</c:v>
                </c:pt>
                <c:pt idx="22061">
                  <c:v>554.5</c:v>
                </c:pt>
                <c:pt idx="22062">
                  <c:v>551.20000000000005</c:v>
                </c:pt>
                <c:pt idx="22063">
                  <c:v>520.6</c:v>
                </c:pt>
                <c:pt idx="22064">
                  <c:v>528.20000000000005</c:v>
                </c:pt>
                <c:pt idx="22065">
                  <c:v>539.29999999999995</c:v>
                </c:pt>
                <c:pt idx="22066">
                  <c:v>541.70000000000005</c:v>
                </c:pt>
                <c:pt idx="22067">
                  <c:v>527.70000000000005</c:v>
                </c:pt>
                <c:pt idx="22068">
                  <c:v>532.79999999999995</c:v>
                </c:pt>
                <c:pt idx="22069">
                  <c:v>526.5</c:v>
                </c:pt>
                <c:pt idx="22070">
                  <c:v>533.1</c:v>
                </c:pt>
                <c:pt idx="22071">
                  <c:v>542.79999999999995</c:v>
                </c:pt>
                <c:pt idx="22072">
                  <c:v>557.4</c:v>
                </c:pt>
                <c:pt idx="22073">
                  <c:v>548.4</c:v>
                </c:pt>
                <c:pt idx="22074">
                  <c:v>546.5</c:v>
                </c:pt>
                <c:pt idx="22075">
                  <c:v>529</c:v>
                </c:pt>
                <c:pt idx="22076">
                  <c:v>547.9</c:v>
                </c:pt>
                <c:pt idx="22077">
                  <c:v>543</c:v>
                </c:pt>
                <c:pt idx="22078">
                  <c:v>537.29999999999995</c:v>
                </c:pt>
                <c:pt idx="22079">
                  <c:v>535.4</c:v>
                </c:pt>
                <c:pt idx="22080">
                  <c:v>538.4</c:v>
                </c:pt>
                <c:pt idx="22081">
                  <c:v>540.6</c:v>
                </c:pt>
                <c:pt idx="22082">
                  <c:v>540.20000000000005</c:v>
                </c:pt>
                <c:pt idx="22083">
                  <c:v>531.29999999999995</c:v>
                </c:pt>
                <c:pt idx="22084">
                  <c:v>541.4</c:v>
                </c:pt>
                <c:pt idx="22085">
                  <c:v>538.29999999999995</c:v>
                </c:pt>
                <c:pt idx="22086">
                  <c:v>531.29999999999995</c:v>
                </c:pt>
                <c:pt idx="22087">
                  <c:v>536.79999999999995</c:v>
                </c:pt>
                <c:pt idx="22088">
                  <c:v>525.79999999999995</c:v>
                </c:pt>
                <c:pt idx="22089">
                  <c:v>535.5</c:v>
                </c:pt>
                <c:pt idx="22090">
                  <c:v>538.4</c:v>
                </c:pt>
                <c:pt idx="22091">
                  <c:v>542.20000000000005</c:v>
                </c:pt>
                <c:pt idx="22092">
                  <c:v>538.9</c:v>
                </c:pt>
                <c:pt idx="22093">
                  <c:v>561.6</c:v>
                </c:pt>
                <c:pt idx="22094">
                  <c:v>560.9</c:v>
                </c:pt>
                <c:pt idx="22095">
                  <c:v>545.79999999999995</c:v>
                </c:pt>
                <c:pt idx="22096">
                  <c:v>542.6</c:v>
                </c:pt>
                <c:pt idx="22097">
                  <c:v>543</c:v>
                </c:pt>
                <c:pt idx="22098">
                  <c:v>545.79999999999995</c:v>
                </c:pt>
                <c:pt idx="22099">
                  <c:v>543.79999999999995</c:v>
                </c:pt>
                <c:pt idx="22100">
                  <c:v>533.9</c:v>
                </c:pt>
                <c:pt idx="22101">
                  <c:v>537.6</c:v>
                </c:pt>
                <c:pt idx="22102">
                  <c:v>543.70000000000005</c:v>
                </c:pt>
                <c:pt idx="22103">
                  <c:v>537</c:v>
                </c:pt>
                <c:pt idx="22104">
                  <c:v>540.9</c:v>
                </c:pt>
                <c:pt idx="22105">
                  <c:v>541.4</c:v>
                </c:pt>
                <c:pt idx="22106">
                  <c:v>543.5</c:v>
                </c:pt>
                <c:pt idx="22107">
                  <c:v>552.29999999999995</c:v>
                </c:pt>
                <c:pt idx="22108">
                  <c:v>558.5</c:v>
                </c:pt>
                <c:pt idx="22109">
                  <c:v>555.9</c:v>
                </c:pt>
                <c:pt idx="22110">
                  <c:v>549.9</c:v>
                </c:pt>
                <c:pt idx="22111">
                  <c:v>544.1</c:v>
                </c:pt>
                <c:pt idx="22112">
                  <c:v>532.4</c:v>
                </c:pt>
                <c:pt idx="22113">
                  <c:v>538</c:v>
                </c:pt>
                <c:pt idx="22114">
                  <c:v>540.70000000000005</c:v>
                </c:pt>
                <c:pt idx="22115">
                  <c:v>542.4</c:v>
                </c:pt>
                <c:pt idx="22116">
                  <c:v>544.29999999999995</c:v>
                </c:pt>
                <c:pt idx="22117">
                  <c:v>538.29999999999995</c:v>
                </c:pt>
                <c:pt idx="22118">
                  <c:v>527.6</c:v>
                </c:pt>
                <c:pt idx="22119">
                  <c:v>545.4</c:v>
                </c:pt>
                <c:pt idx="22120">
                  <c:v>560.9</c:v>
                </c:pt>
                <c:pt idx="22121">
                  <c:v>566.70000000000005</c:v>
                </c:pt>
                <c:pt idx="22122">
                  <c:v>555.9</c:v>
                </c:pt>
                <c:pt idx="22123">
                  <c:v>556.1</c:v>
                </c:pt>
                <c:pt idx="22124">
                  <c:v>558.5</c:v>
                </c:pt>
                <c:pt idx="22125">
                  <c:v>540.6</c:v>
                </c:pt>
                <c:pt idx="22126">
                  <c:v>542.1</c:v>
                </c:pt>
                <c:pt idx="22127">
                  <c:v>539.70000000000005</c:v>
                </c:pt>
                <c:pt idx="22128">
                  <c:v>534.5</c:v>
                </c:pt>
                <c:pt idx="22129">
                  <c:v>521.29999999999995</c:v>
                </c:pt>
                <c:pt idx="22130">
                  <c:v>545</c:v>
                </c:pt>
                <c:pt idx="22131">
                  <c:v>545.5</c:v>
                </c:pt>
                <c:pt idx="22132">
                  <c:v>537.1</c:v>
                </c:pt>
                <c:pt idx="22133">
                  <c:v>537.29999999999995</c:v>
                </c:pt>
                <c:pt idx="22134">
                  <c:v>542.29999999999995</c:v>
                </c:pt>
                <c:pt idx="22135">
                  <c:v>540.29999999999995</c:v>
                </c:pt>
                <c:pt idx="22136">
                  <c:v>546.5</c:v>
                </c:pt>
                <c:pt idx="22137">
                  <c:v>554.9</c:v>
                </c:pt>
                <c:pt idx="22138">
                  <c:v>560.20000000000005</c:v>
                </c:pt>
                <c:pt idx="22139">
                  <c:v>555.1</c:v>
                </c:pt>
                <c:pt idx="22140">
                  <c:v>543.4</c:v>
                </c:pt>
                <c:pt idx="22141">
                  <c:v>544.1</c:v>
                </c:pt>
                <c:pt idx="22142">
                  <c:v>542.20000000000005</c:v>
                </c:pt>
                <c:pt idx="22143">
                  <c:v>544</c:v>
                </c:pt>
                <c:pt idx="22144">
                  <c:v>531.4</c:v>
                </c:pt>
                <c:pt idx="22145">
                  <c:v>544.79999999999995</c:v>
                </c:pt>
                <c:pt idx="22146">
                  <c:v>542.6</c:v>
                </c:pt>
                <c:pt idx="22147">
                  <c:v>542.9</c:v>
                </c:pt>
                <c:pt idx="22148">
                  <c:v>531.5</c:v>
                </c:pt>
                <c:pt idx="22149">
                  <c:v>541.5</c:v>
                </c:pt>
                <c:pt idx="22150">
                  <c:v>554.29999999999995</c:v>
                </c:pt>
                <c:pt idx="22151">
                  <c:v>564</c:v>
                </c:pt>
                <c:pt idx="22152">
                  <c:v>544.29999999999995</c:v>
                </c:pt>
                <c:pt idx="22153">
                  <c:v>563.5</c:v>
                </c:pt>
                <c:pt idx="22154">
                  <c:v>546.29999999999995</c:v>
                </c:pt>
                <c:pt idx="22155">
                  <c:v>553.4</c:v>
                </c:pt>
                <c:pt idx="22156">
                  <c:v>524</c:v>
                </c:pt>
                <c:pt idx="22157">
                  <c:v>534</c:v>
                </c:pt>
                <c:pt idx="22158">
                  <c:v>547.6</c:v>
                </c:pt>
                <c:pt idx="22159">
                  <c:v>549.1</c:v>
                </c:pt>
                <c:pt idx="22160">
                  <c:v>545.1</c:v>
                </c:pt>
                <c:pt idx="22161">
                  <c:v>526.4</c:v>
                </c:pt>
                <c:pt idx="22162">
                  <c:v>546.70000000000005</c:v>
                </c:pt>
                <c:pt idx="22163">
                  <c:v>541.20000000000005</c:v>
                </c:pt>
                <c:pt idx="22164">
                  <c:v>528.6</c:v>
                </c:pt>
                <c:pt idx="22165">
                  <c:v>543.70000000000005</c:v>
                </c:pt>
                <c:pt idx="22166">
                  <c:v>557.79999999999995</c:v>
                </c:pt>
                <c:pt idx="22167">
                  <c:v>561.6</c:v>
                </c:pt>
                <c:pt idx="22168">
                  <c:v>550.70000000000005</c:v>
                </c:pt>
                <c:pt idx="22169">
                  <c:v>539.29999999999995</c:v>
                </c:pt>
                <c:pt idx="22170">
                  <c:v>532.9</c:v>
                </c:pt>
                <c:pt idx="22171">
                  <c:v>545.9</c:v>
                </c:pt>
                <c:pt idx="22172">
                  <c:v>552.5</c:v>
                </c:pt>
                <c:pt idx="22173">
                  <c:v>552.6</c:v>
                </c:pt>
                <c:pt idx="22174">
                  <c:v>547.79999999999995</c:v>
                </c:pt>
                <c:pt idx="22175">
                  <c:v>534</c:v>
                </c:pt>
                <c:pt idx="22176">
                  <c:v>544</c:v>
                </c:pt>
                <c:pt idx="22177">
                  <c:v>547.29999999999995</c:v>
                </c:pt>
                <c:pt idx="22178">
                  <c:v>538.29999999999995</c:v>
                </c:pt>
                <c:pt idx="22179">
                  <c:v>522.70000000000005</c:v>
                </c:pt>
                <c:pt idx="22180">
                  <c:v>547.6</c:v>
                </c:pt>
                <c:pt idx="22181">
                  <c:v>548.1</c:v>
                </c:pt>
                <c:pt idx="22182">
                  <c:v>547.5</c:v>
                </c:pt>
                <c:pt idx="22183">
                  <c:v>523.1</c:v>
                </c:pt>
                <c:pt idx="22184">
                  <c:v>538.4</c:v>
                </c:pt>
                <c:pt idx="22185">
                  <c:v>538.5</c:v>
                </c:pt>
                <c:pt idx="22186">
                  <c:v>552.6</c:v>
                </c:pt>
                <c:pt idx="22187">
                  <c:v>555.6</c:v>
                </c:pt>
                <c:pt idx="22188">
                  <c:v>564.1</c:v>
                </c:pt>
                <c:pt idx="22189">
                  <c:v>569</c:v>
                </c:pt>
                <c:pt idx="22190">
                  <c:v>559.1</c:v>
                </c:pt>
                <c:pt idx="22191">
                  <c:v>553.79999999999995</c:v>
                </c:pt>
                <c:pt idx="22192">
                  <c:v>553.70000000000005</c:v>
                </c:pt>
                <c:pt idx="22193">
                  <c:v>544.9</c:v>
                </c:pt>
                <c:pt idx="22194">
                  <c:v>549.9</c:v>
                </c:pt>
                <c:pt idx="22195">
                  <c:v>551.5</c:v>
                </c:pt>
                <c:pt idx="22196">
                  <c:v>551</c:v>
                </c:pt>
                <c:pt idx="22197">
                  <c:v>549.70000000000005</c:v>
                </c:pt>
                <c:pt idx="22198">
                  <c:v>550.20000000000005</c:v>
                </c:pt>
                <c:pt idx="22199">
                  <c:v>545.1</c:v>
                </c:pt>
                <c:pt idx="22200">
                  <c:v>557.20000000000005</c:v>
                </c:pt>
                <c:pt idx="22201">
                  <c:v>571.1</c:v>
                </c:pt>
                <c:pt idx="22202">
                  <c:v>569.29999999999995</c:v>
                </c:pt>
                <c:pt idx="22203">
                  <c:v>555.29999999999995</c:v>
                </c:pt>
                <c:pt idx="22204">
                  <c:v>546.5</c:v>
                </c:pt>
                <c:pt idx="22205">
                  <c:v>549.1</c:v>
                </c:pt>
                <c:pt idx="22206">
                  <c:v>554.70000000000005</c:v>
                </c:pt>
                <c:pt idx="22207">
                  <c:v>552.70000000000005</c:v>
                </c:pt>
                <c:pt idx="22208">
                  <c:v>547.20000000000005</c:v>
                </c:pt>
                <c:pt idx="22209">
                  <c:v>554.79999999999995</c:v>
                </c:pt>
                <c:pt idx="22210">
                  <c:v>546.70000000000005</c:v>
                </c:pt>
                <c:pt idx="22211">
                  <c:v>537.4</c:v>
                </c:pt>
                <c:pt idx="22212">
                  <c:v>540.20000000000005</c:v>
                </c:pt>
                <c:pt idx="22213">
                  <c:v>528.1</c:v>
                </c:pt>
                <c:pt idx="22214">
                  <c:v>550.79999999999995</c:v>
                </c:pt>
                <c:pt idx="22215">
                  <c:v>559.29999999999995</c:v>
                </c:pt>
                <c:pt idx="22216">
                  <c:v>567.1</c:v>
                </c:pt>
                <c:pt idx="22217">
                  <c:v>570.4</c:v>
                </c:pt>
                <c:pt idx="22218">
                  <c:v>576.4</c:v>
                </c:pt>
                <c:pt idx="22219">
                  <c:v>575.29999999999995</c:v>
                </c:pt>
                <c:pt idx="22220">
                  <c:v>553.5</c:v>
                </c:pt>
                <c:pt idx="22221">
                  <c:v>553.9</c:v>
                </c:pt>
                <c:pt idx="22222">
                  <c:v>551.5</c:v>
                </c:pt>
                <c:pt idx="22223">
                  <c:v>552.9</c:v>
                </c:pt>
                <c:pt idx="22224">
                  <c:v>543.6</c:v>
                </c:pt>
                <c:pt idx="22225">
                  <c:v>552.29999999999995</c:v>
                </c:pt>
                <c:pt idx="22226">
                  <c:v>544.9</c:v>
                </c:pt>
                <c:pt idx="22227">
                  <c:v>542.20000000000005</c:v>
                </c:pt>
                <c:pt idx="22228">
                  <c:v>549.9</c:v>
                </c:pt>
                <c:pt idx="22229">
                  <c:v>537.79999999999995</c:v>
                </c:pt>
                <c:pt idx="22230">
                  <c:v>554.20000000000005</c:v>
                </c:pt>
                <c:pt idx="22231">
                  <c:v>548.5</c:v>
                </c:pt>
                <c:pt idx="22232">
                  <c:v>550.6</c:v>
                </c:pt>
                <c:pt idx="22233">
                  <c:v>547.4</c:v>
                </c:pt>
                <c:pt idx="22234">
                  <c:v>526</c:v>
                </c:pt>
                <c:pt idx="22235">
                  <c:v>529.9</c:v>
                </c:pt>
                <c:pt idx="22236">
                  <c:v>533.5</c:v>
                </c:pt>
                <c:pt idx="22237">
                  <c:v>540.6</c:v>
                </c:pt>
                <c:pt idx="22238">
                  <c:v>572.5</c:v>
                </c:pt>
                <c:pt idx="22239">
                  <c:v>579.6</c:v>
                </c:pt>
                <c:pt idx="22240">
                  <c:v>558.5</c:v>
                </c:pt>
                <c:pt idx="22241">
                  <c:v>563.20000000000005</c:v>
                </c:pt>
                <c:pt idx="22242">
                  <c:v>554.6</c:v>
                </c:pt>
                <c:pt idx="22243">
                  <c:v>555</c:v>
                </c:pt>
                <c:pt idx="22244">
                  <c:v>539.9</c:v>
                </c:pt>
                <c:pt idx="22245">
                  <c:v>539.9</c:v>
                </c:pt>
                <c:pt idx="22246">
                  <c:v>549.79999999999995</c:v>
                </c:pt>
                <c:pt idx="22247">
                  <c:v>560.29999999999995</c:v>
                </c:pt>
                <c:pt idx="22248">
                  <c:v>572.20000000000005</c:v>
                </c:pt>
                <c:pt idx="22249">
                  <c:v>565.5</c:v>
                </c:pt>
                <c:pt idx="22250">
                  <c:v>559.29999999999995</c:v>
                </c:pt>
                <c:pt idx="22251">
                  <c:v>557.79999999999995</c:v>
                </c:pt>
                <c:pt idx="22252">
                  <c:v>560.6</c:v>
                </c:pt>
                <c:pt idx="22253">
                  <c:v>558.6</c:v>
                </c:pt>
                <c:pt idx="22254">
                  <c:v>557.79999999999995</c:v>
                </c:pt>
                <c:pt idx="22255">
                  <c:v>545</c:v>
                </c:pt>
                <c:pt idx="22256">
                  <c:v>564.29999999999995</c:v>
                </c:pt>
                <c:pt idx="22257">
                  <c:v>555.79999999999995</c:v>
                </c:pt>
                <c:pt idx="22258">
                  <c:v>557.1</c:v>
                </c:pt>
                <c:pt idx="22259">
                  <c:v>555.70000000000005</c:v>
                </c:pt>
                <c:pt idx="22260">
                  <c:v>540.70000000000005</c:v>
                </c:pt>
                <c:pt idx="22261">
                  <c:v>558.20000000000005</c:v>
                </c:pt>
                <c:pt idx="22262">
                  <c:v>552.6</c:v>
                </c:pt>
                <c:pt idx="22263">
                  <c:v>558.6</c:v>
                </c:pt>
                <c:pt idx="22264">
                  <c:v>557.20000000000005</c:v>
                </c:pt>
                <c:pt idx="22265">
                  <c:v>547.29999999999995</c:v>
                </c:pt>
                <c:pt idx="22266">
                  <c:v>540.5</c:v>
                </c:pt>
                <c:pt idx="22267">
                  <c:v>549.6</c:v>
                </c:pt>
                <c:pt idx="22268">
                  <c:v>540.4</c:v>
                </c:pt>
                <c:pt idx="22269">
                  <c:v>551.20000000000005</c:v>
                </c:pt>
                <c:pt idx="22270">
                  <c:v>540</c:v>
                </c:pt>
                <c:pt idx="22271">
                  <c:v>526.20000000000005</c:v>
                </c:pt>
                <c:pt idx="22272">
                  <c:v>538.9</c:v>
                </c:pt>
                <c:pt idx="22273">
                  <c:v>537.29999999999995</c:v>
                </c:pt>
                <c:pt idx="22274">
                  <c:v>535.79999999999995</c:v>
                </c:pt>
                <c:pt idx="22275">
                  <c:v>534.79999999999995</c:v>
                </c:pt>
                <c:pt idx="22276">
                  <c:v>535.5</c:v>
                </c:pt>
                <c:pt idx="22277">
                  <c:v>534.6</c:v>
                </c:pt>
                <c:pt idx="22278">
                  <c:v>533.4</c:v>
                </c:pt>
                <c:pt idx="22279">
                  <c:v>541.70000000000005</c:v>
                </c:pt>
                <c:pt idx="22280">
                  <c:v>537.5</c:v>
                </c:pt>
                <c:pt idx="22281">
                  <c:v>541.79999999999995</c:v>
                </c:pt>
                <c:pt idx="22282">
                  <c:v>542.70000000000005</c:v>
                </c:pt>
                <c:pt idx="22283">
                  <c:v>533.70000000000005</c:v>
                </c:pt>
                <c:pt idx="22284">
                  <c:v>526.20000000000005</c:v>
                </c:pt>
                <c:pt idx="22285">
                  <c:v>519.9</c:v>
                </c:pt>
                <c:pt idx="22286">
                  <c:v>538.6</c:v>
                </c:pt>
                <c:pt idx="22287">
                  <c:v>528</c:v>
                </c:pt>
                <c:pt idx="22288">
                  <c:v>531.5</c:v>
                </c:pt>
                <c:pt idx="22289">
                  <c:v>538.20000000000005</c:v>
                </c:pt>
                <c:pt idx="22290">
                  <c:v>537.6</c:v>
                </c:pt>
                <c:pt idx="22291">
                  <c:v>530</c:v>
                </c:pt>
                <c:pt idx="22292">
                  <c:v>521.6</c:v>
                </c:pt>
                <c:pt idx="22293">
                  <c:v>525.20000000000005</c:v>
                </c:pt>
                <c:pt idx="22294">
                  <c:v>524.5</c:v>
                </c:pt>
                <c:pt idx="22295">
                  <c:v>528.6</c:v>
                </c:pt>
                <c:pt idx="22296">
                  <c:v>523.5</c:v>
                </c:pt>
                <c:pt idx="22297">
                  <c:v>525.20000000000005</c:v>
                </c:pt>
                <c:pt idx="22298">
                  <c:v>507.5</c:v>
                </c:pt>
                <c:pt idx="22299">
                  <c:v>510.9</c:v>
                </c:pt>
                <c:pt idx="22300">
                  <c:v>521.70000000000005</c:v>
                </c:pt>
                <c:pt idx="22301">
                  <c:v>518.6</c:v>
                </c:pt>
                <c:pt idx="22302">
                  <c:v>519.20000000000005</c:v>
                </c:pt>
                <c:pt idx="22303">
                  <c:v>515.9</c:v>
                </c:pt>
                <c:pt idx="22304">
                  <c:v>516.79999999999995</c:v>
                </c:pt>
                <c:pt idx="22305">
                  <c:v>513.4</c:v>
                </c:pt>
                <c:pt idx="22306">
                  <c:v>516.1</c:v>
                </c:pt>
                <c:pt idx="22307">
                  <c:v>517.1</c:v>
                </c:pt>
                <c:pt idx="22308">
                  <c:v>513.70000000000005</c:v>
                </c:pt>
                <c:pt idx="22309">
                  <c:v>521.6</c:v>
                </c:pt>
                <c:pt idx="22310">
                  <c:v>519.29999999999995</c:v>
                </c:pt>
                <c:pt idx="22311">
                  <c:v>519.9</c:v>
                </c:pt>
                <c:pt idx="22312">
                  <c:v>518.20000000000005</c:v>
                </c:pt>
                <c:pt idx="22313">
                  <c:v>514</c:v>
                </c:pt>
                <c:pt idx="22314">
                  <c:v>515.70000000000005</c:v>
                </c:pt>
                <c:pt idx="22315">
                  <c:v>521.70000000000005</c:v>
                </c:pt>
                <c:pt idx="22316">
                  <c:v>517.29999999999995</c:v>
                </c:pt>
                <c:pt idx="22317">
                  <c:v>520.79999999999995</c:v>
                </c:pt>
                <c:pt idx="22318">
                  <c:v>521.4</c:v>
                </c:pt>
                <c:pt idx="22319">
                  <c:v>512.29999999999995</c:v>
                </c:pt>
                <c:pt idx="22320">
                  <c:v>519.4</c:v>
                </c:pt>
                <c:pt idx="22321">
                  <c:v>510.8</c:v>
                </c:pt>
                <c:pt idx="22322">
                  <c:v>514.5</c:v>
                </c:pt>
                <c:pt idx="22323">
                  <c:v>504</c:v>
                </c:pt>
                <c:pt idx="22324">
                  <c:v>490</c:v>
                </c:pt>
                <c:pt idx="22325">
                  <c:v>507.8</c:v>
                </c:pt>
                <c:pt idx="22326">
                  <c:v>500.2</c:v>
                </c:pt>
                <c:pt idx="22327">
                  <c:v>495.7</c:v>
                </c:pt>
                <c:pt idx="22328">
                  <c:v>503.2</c:v>
                </c:pt>
                <c:pt idx="22329">
                  <c:v>507.1</c:v>
                </c:pt>
                <c:pt idx="22330">
                  <c:v>506.6</c:v>
                </c:pt>
                <c:pt idx="22331">
                  <c:v>511.9</c:v>
                </c:pt>
                <c:pt idx="22332">
                  <c:v>514.5</c:v>
                </c:pt>
                <c:pt idx="22333">
                  <c:v>508</c:v>
                </c:pt>
                <c:pt idx="22334">
                  <c:v>503.3</c:v>
                </c:pt>
                <c:pt idx="22335">
                  <c:v>507.7</c:v>
                </c:pt>
                <c:pt idx="22336">
                  <c:v>511.1</c:v>
                </c:pt>
                <c:pt idx="22337">
                  <c:v>504</c:v>
                </c:pt>
                <c:pt idx="22338">
                  <c:v>511.9</c:v>
                </c:pt>
                <c:pt idx="22339">
                  <c:v>499.8</c:v>
                </c:pt>
                <c:pt idx="22340">
                  <c:v>503</c:v>
                </c:pt>
                <c:pt idx="22341">
                  <c:v>507.4</c:v>
                </c:pt>
                <c:pt idx="22342">
                  <c:v>514.1</c:v>
                </c:pt>
                <c:pt idx="22343">
                  <c:v>508.1</c:v>
                </c:pt>
                <c:pt idx="22344">
                  <c:v>513.5</c:v>
                </c:pt>
                <c:pt idx="22345">
                  <c:v>509.6</c:v>
                </c:pt>
                <c:pt idx="22346">
                  <c:v>514.5</c:v>
                </c:pt>
                <c:pt idx="22347">
                  <c:v>519.29999999999995</c:v>
                </c:pt>
                <c:pt idx="22348">
                  <c:v>504.9</c:v>
                </c:pt>
                <c:pt idx="22349">
                  <c:v>511.1</c:v>
                </c:pt>
                <c:pt idx="22350">
                  <c:v>516.1</c:v>
                </c:pt>
                <c:pt idx="22351">
                  <c:v>512.79999999999995</c:v>
                </c:pt>
                <c:pt idx="22352">
                  <c:v>515.6</c:v>
                </c:pt>
                <c:pt idx="22353">
                  <c:v>517.6</c:v>
                </c:pt>
                <c:pt idx="22354">
                  <c:v>520.70000000000005</c:v>
                </c:pt>
                <c:pt idx="22355">
                  <c:v>516.79999999999995</c:v>
                </c:pt>
                <c:pt idx="22356">
                  <c:v>506.4</c:v>
                </c:pt>
                <c:pt idx="22357">
                  <c:v>512.1</c:v>
                </c:pt>
                <c:pt idx="22358">
                  <c:v>510.8</c:v>
                </c:pt>
                <c:pt idx="22359">
                  <c:v>506.5</c:v>
                </c:pt>
                <c:pt idx="22360">
                  <c:v>520.1</c:v>
                </c:pt>
                <c:pt idx="22361">
                  <c:v>523.6</c:v>
                </c:pt>
                <c:pt idx="22362">
                  <c:v>524.29999999999995</c:v>
                </c:pt>
                <c:pt idx="22363">
                  <c:v>518.79999999999995</c:v>
                </c:pt>
                <c:pt idx="22364">
                  <c:v>512.9</c:v>
                </c:pt>
                <c:pt idx="22365">
                  <c:v>517.9</c:v>
                </c:pt>
                <c:pt idx="22366">
                  <c:v>509</c:v>
                </c:pt>
                <c:pt idx="22367">
                  <c:v>512.9</c:v>
                </c:pt>
                <c:pt idx="22368">
                  <c:v>517.20000000000005</c:v>
                </c:pt>
                <c:pt idx="22369">
                  <c:v>512.6</c:v>
                </c:pt>
                <c:pt idx="22370">
                  <c:v>506.6</c:v>
                </c:pt>
                <c:pt idx="22371">
                  <c:v>511.2</c:v>
                </c:pt>
                <c:pt idx="22372">
                  <c:v>514.79999999999995</c:v>
                </c:pt>
                <c:pt idx="22373">
                  <c:v>514.70000000000005</c:v>
                </c:pt>
                <c:pt idx="22374">
                  <c:v>516.9</c:v>
                </c:pt>
                <c:pt idx="22375">
                  <c:v>501.7</c:v>
                </c:pt>
                <c:pt idx="22376">
                  <c:v>508.7</c:v>
                </c:pt>
                <c:pt idx="22377">
                  <c:v>510.5</c:v>
                </c:pt>
                <c:pt idx="22378">
                  <c:v>512.9</c:v>
                </c:pt>
                <c:pt idx="22379">
                  <c:v>515</c:v>
                </c:pt>
                <c:pt idx="22380">
                  <c:v>516.29999999999995</c:v>
                </c:pt>
                <c:pt idx="22381">
                  <c:v>511.6</c:v>
                </c:pt>
                <c:pt idx="22382">
                  <c:v>501.6</c:v>
                </c:pt>
                <c:pt idx="22383">
                  <c:v>509.9</c:v>
                </c:pt>
                <c:pt idx="22384">
                  <c:v>512.5</c:v>
                </c:pt>
                <c:pt idx="22385">
                  <c:v>509.2</c:v>
                </c:pt>
                <c:pt idx="22386">
                  <c:v>509</c:v>
                </c:pt>
                <c:pt idx="22387">
                  <c:v>510.3</c:v>
                </c:pt>
                <c:pt idx="22388">
                  <c:v>500.4</c:v>
                </c:pt>
                <c:pt idx="22389">
                  <c:v>489.3</c:v>
                </c:pt>
                <c:pt idx="22390">
                  <c:v>505.5</c:v>
                </c:pt>
                <c:pt idx="22391">
                  <c:v>499</c:v>
                </c:pt>
                <c:pt idx="22392">
                  <c:v>503.7</c:v>
                </c:pt>
                <c:pt idx="22393">
                  <c:v>508.4</c:v>
                </c:pt>
                <c:pt idx="22394">
                  <c:v>504.7</c:v>
                </c:pt>
                <c:pt idx="22395">
                  <c:v>506.5</c:v>
                </c:pt>
                <c:pt idx="22396">
                  <c:v>502.4</c:v>
                </c:pt>
                <c:pt idx="22397">
                  <c:v>505.9</c:v>
                </c:pt>
                <c:pt idx="22398">
                  <c:v>503.3</c:v>
                </c:pt>
                <c:pt idx="22399">
                  <c:v>504.9</c:v>
                </c:pt>
                <c:pt idx="22400">
                  <c:v>504</c:v>
                </c:pt>
                <c:pt idx="22401">
                  <c:v>496.8</c:v>
                </c:pt>
                <c:pt idx="22402">
                  <c:v>503.7</c:v>
                </c:pt>
                <c:pt idx="22403">
                  <c:v>490.8</c:v>
                </c:pt>
                <c:pt idx="22404">
                  <c:v>506.9</c:v>
                </c:pt>
                <c:pt idx="22405">
                  <c:v>500.6</c:v>
                </c:pt>
                <c:pt idx="22406">
                  <c:v>484.6</c:v>
                </c:pt>
                <c:pt idx="22407">
                  <c:v>501.3</c:v>
                </c:pt>
                <c:pt idx="22408">
                  <c:v>504.9</c:v>
                </c:pt>
                <c:pt idx="22409">
                  <c:v>501.8</c:v>
                </c:pt>
                <c:pt idx="22410">
                  <c:v>485</c:v>
                </c:pt>
                <c:pt idx="22411">
                  <c:v>490.9</c:v>
                </c:pt>
                <c:pt idx="22412">
                  <c:v>489.5</c:v>
                </c:pt>
                <c:pt idx="22413">
                  <c:v>504.9</c:v>
                </c:pt>
                <c:pt idx="22414">
                  <c:v>488.3</c:v>
                </c:pt>
                <c:pt idx="22415">
                  <c:v>506.1</c:v>
                </c:pt>
                <c:pt idx="22416">
                  <c:v>503</c:v>
                </c:pt>
                <c:pt idx="22417">
                  <c:v>495.1</c:v>
                </c:pt>
                <c:pt idx="22418">
                  <c:v>502.3</c:v>
                </c:pt>
                <c:pt idx="22419">
                  <c:v>501.1</c:v>
                </c:pt>
                <c:pt idx="22420">
                  <c:v>496.1</c:v>
                </c:pt>
                <c:pt idx="22421">
                  <c:v>499.8</c:v>
                </c:pt>
                <c:pt idx="22422">
                  <c:v>485.1</c:v>
                </c:pt>
                <c:pt idx="22423">
                  <c:v>496</c:v>
                </c:pt>
                <c:pt idx="22424">
                  <c:v>497.6</c:v>
                </c:pt>
                <c:pt idx="22425">
                  <c:v>497.9</c:v>
                </c:pt>
                <c:pt idx="22426">
                  <c:v>480.8</c:v>
                </c:pt>
                <c:pt idx="22427">
                  <c:v>493.6</c:v>
                </c:pt>
                <c:pt idx="22428">
                  <c:v>494.5</c:v>
                </c:pt>
                <c:pt idx="22429">
                  <c:v>483.3</c:v>
                </c:pt>
                <c:pt idx="22430">
                  <c:v>501.6</c:v>
                </c:pt>
                <c:pt idx="22431">
                  <c:v>501.4</c:v>
                </c:pt>
                <c:pt idx="22432">
                  <c:v>495.6</c:v>
                </c:pt>
                <c:pt idx="22433">
                  <c:v>489</c:v>
                </c:pt>
                <c:pt idx="22434">
                  <c:v>496.4</c:v>
                </c:pt>
                <c:pt idx="22435">
                  <c:v>498.1</c:v>
                </c:pt>
                <c:pt idx="22436">
                  <c:v>498.9</c:v>
                </c:pt>
                <c:pt idx="22437">
                  <c:v>501.9</c:v>
                </c:pt>
                <c:pt idx="22438">
                  <c:v>481.5</c:v>
                </c:pt>
                <c:pt idx="22439">
                  <c:v>488</c:v>
                </c:pt>
                <c:pt idx="22440">
                  <c:v>495.2</c:v>
                </c:pt>
                <c:pt idx="22441">
                  <c:v>498.2</c:v>
                </c:pt>
                <c:pt idx="22442">
                  <c:v>483.3</c:v>
                </c:pt>
                <c:pt idx="22443">
                  <c:v>489.1</c:v>
                </c:pt>
                <c:pt idx="22444">
                  <c:v>495.3</c:v>
                </c:pt>
                <c:pt idx="22445">
                  <c:v>495.4</c:v>
                </c:pt>
                <c:pt idx="22446">
                  <c:v>495.8</c:v>
                </c:pt>
                <c:pt idx="22447">
                  <c:v>494.3</c:v>
                </c:pt>
                <c:pt idx="22448">
                  <c:v>495.2</c:v>
                </c:pt>
                <c:pt idx="22449">
                  <c:v>486.9</c:v>
                </c:pt>
                <c:pt idx="22450">
                  <c:v>475.2</c:v>
                </c:pt>
                <c:pt idx="22451">
                  <c:v>491.7</c:v>
                </c:pt>
                <c:pt idx="22452">
                  <c:v>487.7</c:v>
                </c:pt>
                <c:pt idx="22453">
                  <c:v>494.8</c:v>
                </c:pt>
                <c:pt idx="22454">
                  <c:v>492.1</c:v>
                </c:pt>
                <c:pt idx="22455">
                  <c:v>494.8</c:v>
                </c:pt>
                <c:pt idx="22456">
                  <c:v>487.4</c:v>
                </c:pt>
                <c:pt idx="22457">
                  <c:v>498.5</c:v>
                </c:pt>
                <c:pt idx="22458">
                  <c:v>495.6</c:v>
                </c:pt>
                <c:pt idx="22459">
                  <c:v>499.8</c:v>
                </c:pt>
                <c:pt idx="22460">
                  <c:v>498.8</c:v>
                </c:pt>
                <c:pt idx="22461">
                  <c:v>499.9</c:v>
                </c:pt>
                <c:pt idx="22462">
                  <c:v>498.6</c:v>
                </c:pt>
                <c:pt idx="22463">
                  <c:v>502.6</c:v>
                </c:pt>
                <c:pt idx="22464">
                  <c:v>490.2</c:v>
                </c:pt>
                <c:pt idx="22465">
                  <c:v>495.7</c:v>
                </c:pt>
                <c:pt idx="22466">
                  <c:v>513.29999999999995</c:v>
                </c:pt>
                <c:pt idx="22467">
                  <c:v>519.29999999999995</c:v>
                </c:pt>
                <c:pt idx="22468">
                  <c:v>519.79999999999995</c:v>
                </c:pt>
                <c:pt idx="22469">
                  <c:v>517.6</c:v>
                </c:pt>
                <c:pt idx="22470">
                  <c:v>512.9</c:v>
                </c:pt>
                <c:pt idx="22471">
                  <c:v>508.2</c:v>
                </c:pt>
                <c:pt idx="22472">
                  <c:v>503.2</c:v>
                </c:pt>
                <c:pt idx="22473">
                  <c:v>501.8</c:v>
                </c:pt>
                <c:pt idx="22474">
                  <c:v>485.8</c:v>
                </c:pt>
                <c:pt idx="22475">
                  <c:v>486</c:v>
                </c:pt>
                <c:pt idx="22476">
                  <c:v>484.2</c:v>
                </c:pt>
                <c:pt idx="22477">
                  <c:v>477.3</c:v>
                </c:pt>
                <c:pt idx="22478">
                  <c:v>482.8</c:v>
                </c:pt>
                <c:pt idx="22479">
                  <c:v>481.7</c:v>
                </c:pt>
                <c:pt idx="22480">
                  <c:v>467.6</c:v>
                </c:pt>
                <c:pt idx="22481">
                  <c:v>488.1</c:v>
                </c:pt>
                <c:pt idx="22482">
                  <c:v>490.3</c:v>
                </c:pt>
                <c:pt idx="22483">
                  <c:v>468.9</c:v>
                </c:pt>
                <c:pt idx="22484">
                  <c:v>478.4</c:v>
                </c:pt>
                <c:pt idx="22485">
                  <c:v>489.7</c:v>
                </c:pt>
                <c:pt idx="22486">
                  <c:v>488.7</c:v>
                </c:pt>
                <c:pt idx="22487">
                  <c:v>487.6</c:v>
                </c:pt>
                <c:pt idx="22488">
                  <c:v>491.3</c:v>
                </c:pt>
                <c:pt idx="22489">
                  <c:v>494.6</c:v>
                </c:pt>
                <c:pt idx="22490">
                  <c:v>487</c:v>
                </c:pt>
                <c:pt idx="22491">
                  <c:v>489.9</c:v>
                </c:pt>
                <c:pt idx="22492">
                  <c:v>500.8</c:v>
                </c:pt>
                <c:pt idx="22493">
                  <c:v>502.7</c:v>
                </c:pt>
                <c:pt idx="22494">
                  <c:v>508.5</c:v>
                </c:pt>
                <c:pt idx="22495">
                  <c:v>506.7</c:v>
                </c:pt>
                <c:pt idx="22496">
                  <c:v>513.79999999999995</c:v>
                </c:pt>
                <c:pt idx="22497">
                  <c:v>514.20000000000005</c:v>
                </c:pt>
                <c:pt idx="22498">
                  <c:v>512.6</c:v>
                </c:pt>
                <c:pt idx="22499">
                  <c:v>510.7</c:v>
                </c:pt>
                <c:pt idx="22500">
                  <c:v>513.70000000000005</c:v>
                </c:pt>
                <c:pt idx="22501">
                  <c:v>492.4</c:v>
                </c:pt>
                <c:pt idx="22502">
                  <c:v>508.2</c:v>
                </c:pt>
                <c:pt idx="22503">
                  <c:v>505.4</c:v>
                </c:pt>
                <c:pt idx="22504">
                  <c:v>502.7</c:v>
                </c:pt>
                <c:pt idx="22505">
                  <c:v>499.2</c:v>
                </c:pt>
                <c:pt idx="22506">
                  <c:v>492.3</c:v>
                </c:pt>
                <c:pt idx="22507">
                  <c:v>489.3</c:v>
                </c:pt>
                <c:pt idx="22508">
                  <c:v>487.2</c:v>
                </c:pt>
                <c:pt idx="22509">
                  <c:v>466.2</c:v>
                </c:pt>
                <c:pt idx="22510">
                  <c:v>486.5</c:v>
                </c:pt>
                <c:pt idx="22511">
                  <c:v>490</c:v>
                </c:pt>
                <c:pt idx="22512">
                  <c:v>487.7</c:v>
                </c:pt>
                <c:pt idx="22513">
                  <c:v>491</c:v>
                </c:pt>
                <c:pt idx="22514">
                  <c:v>486.6</c:v>
                </c:pt>
                <c:pt idx="22515">
                  <c:v>483.6</c:v>
                </c:pt>
                <c:pt idx="22516">
                  <c:v>481.9</c:v>
                </c:pt>
                <c:pt idx="22517">
                  <c:v>485.5</c:v>
                </c:pt>
                <c:pt idx="22518">
                  <c:v>484.4</c:v>
                </c:pt>
                <c:pt idx="22519">
                  <c:v>482.3</c:v>
                </c:pt>
                <c:pt idx="22520">
                  <c:v>488.2</c:v>
                </c:pt>
                <c:pt idx="22521">
                  <c:v>487.6</c:v>
                </c:pt>
                <c:pt idx="22522">
                  <c:v>490.3</c:v>
                </c:pt>
                <c:pt idx="22523">
                  <c:v>484.7</c:v>
                </c:pt>
                <c:pt idx="22524">
                  <c:v>488.1</c:v>
                </c:pt>
                <c:pt idx="22525">
                  <c:v>491.2</c:v>
                </c:pt>
                <c:pt idx="22526">
                  <c:v>489.4</c:v>
                </c:pt>
                <c:pt idx="22527">
                  <c:v>489.8</c:v>
                </c:pt>
                <c:pt idx="22528">
                  <c:v>486.4</c:v>
                </c:pt>
                <c:pt idx="22529">
                  <c:v>482.2</c:v>
                </c:pt>
                <c:pt idx="22530">
                  <c:v>486.1</c:v>
                </c:pt>
                <c:pt idx="22531">
                  <c:v>473.6</c:v>
                </c:pt>
                <c:pt idx="22532">
                  <c:v>481.3</c:v>
                </c:pt>
                <c:pt idx="22533">
                  <c:v>487.3</c:v>
                </c:pt>
                <c:pt idx="22534">
                  <c:v>489.7</c:v>
                </c:pt>
                <c:pt idx="22535">
                  <c:v>491.1</c:v>
                </c:pt>
                <c:pt idx="22536">
                  <c:v>498.1</c:v>
                </c:pt>
                <c:pt idx="22537">
                  <c:v>503.1</c:v>
                </c:pt>
                <c:pt idx="22538">
                  <c:v>486.5</c:v>
                </c:pt>
                <c:pt idx="22539">
                  <c:v>493.2</c:v>
                </c:pt>
                <c:pt idx="22540">
                  <c:v>492</c:v>
                </c:pt>
                <c:pt idx="22541">
                  <c:v>491.4</c:v>
                </c:pt>
                <c:pt idx="22542">
                  <c:v>485.1</c:v>
                </c:pt>
                <c:pt idx="22543">
                  <c:v>488.7</c:v>
                </c:pt>
                <c:pt idx="22544">
                  <c:v>481.1</c:v>
                </c:pt>
                <c:pt idx="22545">
                  <c:v>485.6</c:v>
                </c:pt>
                <c:pt idx="22546">
                  <c:v>493</c:v>
                </c:pt>
                <c:pt idx="22547">
                  <c:v>489</c:v>
                </c:pt>
                <c:pt idx="22548">
                  <c:v>487.3</c:v>
                </c:pt>
                <c:pt idx="22549">
                  <c:v>486.3</c:v>
                </c:pt>
                <c:pt idx="22550">
                  <c:v>485.5</c:v>
                </c:pt>
                <c:pt idx="22551">
                  <c:v>488.9</c:v>
                </c:pt>
                <c:pt idx="22552">
                  <c:v>501.1</c:v>
                </c:pt>
                <c:pt idx="22553">
                  <c:v>501.6</c:v>
                </c:pt>
                <c:pt idx="22554">
                  <c:v>505.9</c:v>
                </c:pt>
                <c:pt idx="22555">
                  <c:v>505.4</c:v>
                </c:pt>
                <c:pt idx="22556">
                  <c:v>494.5</c:v>
                </c:pt>
                <c:pt idx="22557">
                  <c:v>493.6</c:v>
                </c:pt>
                <c:pt idx="22558">
                  <c:v>482.1</c:v>
                </c:pt>
                <c:pt idx="22559">
                  <c:v>489.6</c:v>
                </c:pt>
                <c:pt idx="22560">
                  <c:v>492.8</c:v>
                </c:pt>
                <c:pt idx="22561">
                  <c:v>481.4</c:v>
                </c:pt>
                <c:pt idx="22562">
                  <c:v>487.4</c:v>
                </c:pt>
                <c:pt idx="22563">
                  <c:v>493</c:v>
                </c:pt>
                <c:pt idx="22564">
                  <c:v>489.4</c:v>
                </c:pt>
                <c:pt idx="22565">
                  <c:v>491.1</c:v>
                </c:pt>
                <c:pt idx="22566">
                  <c:v>487</c:v>
                </c:pt>
                <c:pt idx="22567">
                  <c:v>482.7</c:v>
                </c:pt>
                <c:pt idx="22568">
                  <c:v>485.4</c:v>
                </c:pt>
                <c:pt idx="22569">
                  <c:v>504</c:v>
                </c:pt>
                <c:pt idx="22570">
                  <c:v>490.8</c:v>
                </c:pt>
                <c:pt idx="22571">
                  <c:v>503.3</c:v>
                </c:pt>
                <c:pt idx="22572">
                  <c:v>511.7</c:v>
                </c:pt>
                <c:pt idx="22573">
                  <c:v>505.9</c:v>
                </c:pt>
                <c:pt idx="22574">
                  <c:v>504.5</c:v>
                </c:pt>
                <c:pt idx="22575">
                  <c:v>502.1</c:v>
                </c:pt>
                <c:pt idx="22576">
                  <c:v>498.7</c:v>
                </c:pt>
                <c:pt idx="22577">
                  <c:v>494.2</c:v>
                </c:pt>
                <c:pt idx="22578">
                  <c:v>495</c:v>
                </c:pt>
                <c:pt idx="22579">
                  <c:v>499.4</c:v>
                </c:pt>
                <c:pt idx="22580">
                  <c:v>497.7</c:v>
                </c:pt>
                <c:pt idx="22581">
                  <c:v>495.5</c:v>
                </c:pt>
                <c:pt idx="22582">
                  <c:v>475</c:v>
                </c:pt>
                <c:pt idx="22583">
                  <c:v>497.2</c:v>
                </c:pt>
                <c:pt idx="22584">
                  <c:v>498</c:v>
                </c:pt>
                <c:pt idx="22585">
                  <c:v>503</c:v>
                </c:pt>
                <c:pt idx="22586">
                  <c:v>514.9</c:v>
                </c:pt>
                <c:pt idx="22587">
                  <c:v>518.4</c:v>
                </c:pt>
                <c:pt idx="22588">
                  <c:v>514</c:v>
                </c:pt>
                <c:pt idx="22589">
                  <c:v>512.70000000000005</c:v>
                </c:pt>
                <c:pt idx="22590">
                  <c:v>489.8</c:v>
                </c:pt>
                <c:pt idx="22591">
                  <c:v>502.2</c:v>
                </c:pt>
                <c:pt idx="22592">
                  <c:v>501.4</c:v>
                </c:pt>
                <c:pt idx="22593">
                  <c:v>501.4</c:v>
                </c:pt>
                <c:pt idx="22594">
                  <c:v>503.7</c:v>
                </c:pt>
                <c:pt idx="22595">
                  <c:v>491.2</c:v>
                </c:pt>
                <c:pt idx="22596">
                  <c:v>506.4</c:v>
                </c:pt>
                <c:pt idx="22597">
                  <c:v>492.1</c:v>
                </c:pt>
                <c:pt idx="22598">
                  <c:v>520.5</c:v>
                </c:pt>
                <c:pt idx="22599">
                  <c:v>525.29999999999995</c:v>
                </c:pt>
                <c:pt idx="22600">
                  <c:v>529.70000000000005</c:v>
                </c:pt>
                <c:pt idx="22601">
                  <c:v>518.20000000000005</c:v>
                </c:pt>
                <c:pt idx="22602">
                  <c:v>513.70000000000005</c:v>
                </c:pt>
                <c:pt idx="22603">
                  <c:v>496.7</c:v>
                </c:pt>
                <c:pt idx="22604">
                  <c:v>510</c:v>
                </c:pt>
                <c:pt idx="22605">
                  <c:v>501</c:v>
                </c:pt>
                <c:pt idx="22606">
                  <c:v>509.3</c:v>
                </c:pt>
                <c:pt idx="22607">
                  <c:v>510.7</c:v>
                </c:pt>
                <c:pt idx="22608">
                  <c:v>512.1</c:v>
                </c:pt>
                <c:pt idx="22609">
                  <c:v>495.5</c:v>
                </c:pt>
                <c:pt idx="22610">
                  <c:v>508.3</c:v>
                </c:pt>
                <c:pt idx="22611">
                  <c:v>506.2</c:v>
                </c:pt>
                <c:pt idx="22612">
                  <c:v>509.8</c:v>
                </c:pt>
                <c:pt idx="22613">
                  <c:v>520.29999999999995</c:v>
                </c:pt>
                <c:pt idx="22614">
                  <c:v>522.6</c:v>
                </c:pt>
                <c:pt idx="22615">
                  <c:v>530.1</c:v>
                </c:pt>
                <c:pt idx="22616">
                  <c:v>520.9</c:v>
                </c:pt>
                <c:pt idx="22617">
                  <c:v>524.20000000000005</c:v>
                </c:pt>
                <c:pt idx="22618">
                  <c:v>518</c:v>
                </c:pt>
                <c:pt idx="22619">
                  <c:v>517.6</c:v>
                </c:pt>
                <c:pt idx="22620">
                  <c:v>516.70000000000005</c:v>
                </c:pt>
                <c:pt idx="22621">
                  <c:v>515</c:v>
                </c:pt>
                <c:pt idx="22622">
                  <c:v>514.5</c:v>
                </c:pt>
                <c:pt idx="22623">
                  <c:v>515.5</c:v>
                </c:pt>
                <c:pt idx="22624">
                  <c:v>515</c:v>
                </c:pt>
                <c:pt idx="22625">
                  <c:v>510.4</c:v>
                </c:pt>
                <c:pt idx="22626">
                  <c:v>510.7</c:v>
                </c:pt>
                <c:pt idx="22627">
                  <c:v>501.4</c:v>
                </c:pt>
                <c:pt idx="22628">
                  <c:v>533.4</c:v>
                </c:pt>
                <c:pt idx="22629">
                  <c:v>518.20000000000005</c:v>
                </c:pt>
                <c:pt idx="22630">
                  <c:v>537.29999999999995</c:v>
                </c:pt>
                <c:pt idx="22631">
                  <c:v>530.70000000000005</c:v>
                </c:pt>
                <c:pt idx="22632">
                  <c:v>529.1</c:v>
                </c:pt>
                <c:pt idx="22633">
                  <c:v>522.6</c:v>
                </c:pt>
                <c:pt idx="22634">
                  <c:v>517.79999999999995</c:v>
                </c:pt>
                <c:pt idx="22635">
                  <c:v>515</c:v>
                </c:pt>
                <c:pt idx="22636">
                  <c:v>519.29999999999995</c:v>
                </c:pt>
                <c:pt idx="22637">
                  <c:v>511.1</c:v>
                </c:pt>
                <c:pt idx="22638">
                  <c:v>517.4</c:v>
                </c:pt>
                <c:pt idx="22639">
                  <c:v>517.1</c:v>
                </c:pt>
                <c:pt idx="22640">
                  <c:v>511.2</c:v>
                </c:pt>
                <c:pt idx="22641">
                  <c:v>519.29999999999995</c:v>
                </c:pt>
                <c:pt idx="22642">
                  <c:v>528.29999999999995</c:v>
                </c:pt>
                <c:pt idx="22643">
                  <c:v>525.1</c:v>
                </c:pt>
                <c:pt idx="22644">
                  <c:v>523.79999999999995</c:v>
                </c:pt>
                <c:pt idx="22645">
                  <c:v>523.5</c:v>
                </c:pt>
                <c:pt idx="22646">
                  <c:v>514</c:v>
                </c:pt>
                <c:pt idx="22647">
                  <c:v>513.4</c:v>
                </c:pt>
                <c:pt idx="22648">
                  <c:v>520.20000000000005</c:v>
                </c:pt>
                <c:pt idx="22649">
                  <c:v>521.1</c:v>
                </c:pt>
                <c:pt idx="22650">
                  <c:v>519.70000000000005</c:v>
                </c:pt>
                <c:pt idx="22651">
                  <c:v>519</c:v>
                </c:pt>
                <c:pt idx="22652">
                  <c:v>518.6</c:v>
                </c:pt>
                <c:pt idx="22653">
                  <c:v>520.70000000000005</c:v>
                </c:pt>
                <c:pt idx="22654">
                  <c:v>527.9</c:v>
                </c:pt>
                <c:pt idx="22655">
                  <c:v>535.5</c:v>
                </c:pt>
                <c:pt idx="22656">
                  <c:v>533.5</c:v>
                </c:pt>
                <c:pt idx="22657">
                  <c:v>540.5</c:v>
                </c:pt>
                <c:pt idx="22658">
                  <c:v>546.79999999999995</c:v>
                </c:pt>
                <c:pt idx="22659">
                  <c:v>545.29999999999995</c:v>
                </c:pt>
                <c:pt idx="22660">
                  <c:v>518.20000000000005</c:v>
                </c:pt>
                <c:pt idx="22661">
                  <c:v>529.29999999999995</c:v>
                </c:pt>
                <c:pt idx="22662">
                  <c:v>525</c:v>
                </c:pt>
                <c:pt idx="22663">
                  <c:v>511</c:v>
                </c:pt>
                <c:pt idx="22664">
                  <c:v>514</c:v>
                </c:pt>
                <c:pt idx="22665">
                  <c:v>516.4</c:v>
                </c:pt>
                <c:pt idx="22666">
                  <c:v>507.6</c:v>
                </c:pt>
                <c:pt idx="22667">
                  <c:v>511.3</c:v>
                </c:pt>
                <c:pt idx="22668">
                  <c:v>490.9</c:v>
                </c:pt>
                <c:pt idx="22669">
                  <c:v>500.4</c:v>
                </c:pt>
                <c:pt idx="22670">
                  <c:v>504.3</c:v>
                </c:pt>
                <c:pt idx="22671">
                  <c:v>512.29999999999995</c:v>
                </c:pt>
                <c:pt idx="22672">
                  <c:v>511.1</c:v>
                </c:pt>
                <c:pt idx="22673">
                  <c:v>512.4</c:v>
                </c:pt>
                <c:pt idx="22674">
                  <c:v>513.70000000000005</c:v>
                </c:pt>
                <c:pt idx="22675">
                  <c:v>503.4</c:v>
                </c:pt>
                <c:pt idx="22676">
                  <c:v>504.7</c:v>
                </c:pt>
                <c:pt idx="22677">
                  <c:v>510.2</c:v>
                </c:pt>
                <c:pt idx="22678">
                  <c:v>520.5</c:v>
                </c:pt>
                <c:pt idx="22679">
                  <c:v>519.79999999999995</c:v>
                </c:pt>
                <c:pt idx="22680">
                  <c:v>530.9</c:v>
                </c:pt>
                <c:pt idx="22681">
                  <c:v>523.9</c:v>
                </c:pt>
                <c:pt idx="22682">
                  <c:v>545.6</c:v>
                </c:pt>
                <c:pt idx="22683">
                  <c:v>544.9</c:v>
                </c:pt>
                <c:pt idx="22684">
                  <c:v>546.1</c:v>
                </c:pt>
                <c:pt idx="22685">
                  <c:v>551</c:v>
                </c:pt>
                <c:pt idx="22686">
                  <c:v>546.70000000000005</c:v>
                </c:pt>
                <c:pt idx="22687">
                  <c:v>544.1</c:v>
                </c:pt>
                <c:pt idx="22688">
                  <c:v>548.20000000000005</c:v>
                </c:pt>
                <c:pt idx="22689">
                  <c:v>545.79999999999995</c:v>
                </c:pt>
                <c:pt idx="22690">
                  <c:v>539.5</c:v>
                </c:pt>
                <c:pt idx="22691">
                  <c:v>527.5</c:v>
                </c:pt>
                <c:pt idx="22692">
                  <c:v>516</c:v>
                </c:pt>
                <c:pt idx="22693">
                  <c:v>525.29999999999995</c:v>
                </c:pt>
                <c:pt idx="22694">
                  <c:v>511.4</c:v>
                </c:pt>
                <c:pt idx="22695">
                  <c:v>518.79999999999995</c:v>
                </c:pt>
                <c:pt idx="22696">
                  <c:v>517.79999999999995</c:v>
                </c:pt>
                <c:pt idx="22697">
                  <c:v>507.6</c:v>
                </c:pt>
                <c:pt idx="22698">
                  <c:v>490.4</c:v>
                </c:pt>
                <c:pt idx="22699">
                  <c:v>506.3</c:v>
                </c:pt>
                <c:pt idx="22700">
                  <c:v>497.9</c:v>
                </c:pt>
                <c:pt idx="22701">
                  <c:v>493.9</c:v>
                </c:pt>
                <c:pt idx="22702">
                  <c:v>493.3</c:v>
                </c:pt>
                <c:pt idx="22703">
                  <c:v>486</c:v>
                </c:pt>
                <c:pt idx="22704">
                  <c:v>487.9</c:v>
                </c:pt>
                <c:pt idx="22705">
                  <c:v>493.2</c:v>
                </c:pt>
                <c:pt idx="22706">
                  <c:v>495.7</c:v>
                </c:pt>
                <c:pt idx="22707">
                  <c:v>491.8</c:v>
                </c:pt>
                <c:pt idx="22708">
                  <c:v>507</c:v>
                </c:pt>
                <c:pt idx="22709">
                  <c:v>517.70000000000005</c:v>
                </c:pt>
                <c:pt idx="22710">
                  <c:v>524.4</c:v>
                </c:pt>
                <c:pt idx="22711">
                  <c:v>521.5</c:v>
                </c:pt>
                <c:pt idx="22712">
                  <c:v>516.20000000000005</c:v>
                </c:pt>
                <c:pt idx="22713">
                  <c:v>513.20000000000005</c:v>
                </c:pt>
                <c:pt idx="22714">
                  <c:v>513.1</c:v>
                </c:pt>
                <c:pt idx="22715">
                  <c:v>511.8</c:v>
                </c:pt>
                <c:pt idx="22716">
                  <c:v>508.3</c:v>
                </c:pt>
                <c:pt idx="22717">
                  <c:v>482.2</c:v>
                </c:pt>
                <c:pt idx="22718">
                  <c:v>502.2</c:v>
                </c:pt>
                <c:pt idx="22719">
                  <c:v>504.6</c:v>
                </c:pt>
                <c:pt idx="22720">
                  <c:v>505.3</c:v>
                </c:pt>
                <c:pt idx="22721">
                  <c:v>503.6</c:v>
                </c:pt>
                <c:pt idx="22722">
                  <c:v>510.5</c:v>
                </c:pt>
                <c:pt idx="22723">
                  <c:v>504.9</c:v>
                </c:pt>
                <c:pt idx="22724">
                  <c:v>511.1</c:v>
                </c:pt>
                <c:pt idx="22725">
                  <c:v>516.1</c:v>
                </c:pt>
                <c:pt idx="22726">
                  <c:v>523.70000000000005</c:v>
                </c:pt>
                <c:pt idx="22727">
                  <c:v>517.20000000000005</c:v>
                </c:pt>
                <c:pt idx="22728">
                  <c:v>522.1</c:v>
                </c:pt>
                <c:pt idx="22729">
                  <c:v>528.4</c:v>
                </c:pt>
                <c:pt idx="22730">
                  <c:v>521.79999999999995</c:v>
                </c:pt>
                <c:pt idx="22731">
                  <c:v>501.3</c:v>
                </c:pt>
                <c:pt idx="22732">
                  <c:v>510.4</c:v>
                </c:pt>
                <c:pt idx="22733">
                  <c:v>511.4</c:v>
                </c:pt>
                <c:pt idx="22734">
                  <c:v>498.2</c:v>
                </c:pt>
                <c:pt idx="22735">
                  <c:v>507.2</c:v>
                </c:pt>
                <c:pt idx="22736">
                  <c:v>495.4</c:v>
                </c:pt>
                <c:pt idx="22737">
                  <c:v>494.8</c:v>
                </c:pt>
                <c:pt idx="22738">
                  <c:v>497.3</c:v>
                </c:pt>
                <c:pt idx="22739">
                  <c:v>494.3</c:v>
                </c:pt>
                <c:pt idx="22740">
                  <c:v>504.4</c:v>
                </c:pt>
                <c:pt idx="22741">
                  <c:v>503.2</c:v>
                </c:pt>
                <c:pt idx="22742">
                  <c:v>491.4</c:v>
                </c:pt>
                <c:pt idx="22743">
                  <c:v>497.7</c:v>
                </c:pt>
                <c:pt idx="22744">
                  <c:v>495.9</c:v>
                </c:pt>
                <c:pt idx="22745">
                  <c:v>493.7</c:v>
                </c:pt>
                <c:pt idx="22746">
                  <c:v>494.2</c:v>
                </c:pt>
                <c:pt idx="22747">
                  <c:v>492.8</c:v>
                </c:pt>
                <c:pt idx="22748">
                  <c:v>489.6</c:v>
                </c:pt>
                <c:pt idx="22749">
                  <c:v>493.6</c:v>
                </c:pt>
                <c:pt idx="22750">
                  <c:v>488.5</c:v>
                </c:pt>
                <c:pt idx="22751">
                  <c:v>483.7</c:v>
                </c:pt>
                <c:pt idx="22752">
                  <c:v>497.4</c:v>
                </c:pt>
                <c:pt idx="22753">
                  <c:v>500.7</c:v>
                </c:pt>
                <c:pt idx="22754">
                  <c:v>508.6</c:v>
                </c:pt>
                <c:pt idx="22755">
                  <c:v>517.29999999999995</c:v>
                </c:pt>
                <c:pt idx="22756">
                  <c:v>517.20000000000005</c:v>
                </c:pt>
                <c:pt idx="22757">
                  <c:v>515.20000000000005</c:v>
                </c:pt>
                <c:pt idx="22758">
                  <c:v>509.8</c:v>
                </c:pt>
                <c:pt idx="22759">
                  <c:v>520.9</c:v>
                </c:pt>
                <c:pt idx="22760">
                  <c:v>518.29999999999995</c:v>
                </c:pt>
                <c:pt idx="22761">
                  <c:v>502.1</c:v>
                </c:pt>
                <c:pt idx="22762">
                  <c:v>505.3</c:v>
                </c:pt>
                <c:pt idx="22763">
                  <c:v>485.9</c:v>
                </c:pt>
                <c:pt idx="22764">
                  <c:v>495.7</c:v>
                </c:pt>
                <c:pt idx="22765">
                  <c:v>483.9</c:v>
                </c:pt>
                <c:pt idx="22766">
                  <c:v>497.8</c:v>
                </c:pt>
                <c:pt idx="22767">
                  <c:v>493.4</c:v>
                </c:pt>
                <c:pt idx="22768">
                  <c:v>500.7</c:v>
                </c:pt>
                <c:pt idx="22769">
                  <c:v>497.9</c:v>
                </c:pt>
                <c:pt idx="22770">
                  <c:v>491.1</c:v>
                </c:pt>
                <c:pt idx="22771">
                  <c:v>500.1</c:v>
                </c:pt>
                <c:pt idx="22772">
                  <c:v>500.4</c:v>
                </c:pt>
                <c:pt idx="22773">
                  <c:v>500.6</c:v>
                </c:pt>
                <c:pt idx="22774">
                  <c:v>492.5</c:v>
                </c:pt>
                <c:pt idx="22775">
                  <c:v>503.2</c:v>
                </c:pt>
                <c:pt idx="22776">
                  <c:v>492.3</c:v>
                </c:pt>
                <c:pt idx="22777">
                  <c:v>505</c:v>
                </c:pt>
                <c:pt idx="22778">
                  <c:v>499.1</c:v>
                </c:pt>
                <c:pt idx="22779">
                  <c:v>498</c:v>
                </c:pt>
                <c:pt idx="22780">
                  <c:v>512.1</c:v>
                </c:pt>
                <c:pt idx="22781">
                  <c:v>506.2</c:v>
                </c:pt>
                <c:pt idx="22782">
                  <c:v>508.5</c:v>
                </c:pt>
                <c:pt idx="22783">
                  <c:v>519.4</c:v>
                </c:pt>
                <c:pt idx="22784">
                  <c:v>515</c:v>
                </c:pt>
                <c:pt idx="22785">
                  <c:v>511.2</c:v>
                </c:pt>
                <c:pt idx="22786">
                  <c:v>512.5</c:v>
                </c:pt>
                <c:pt idx="22787">
                  <c:v>506.9</c:v>
                </c:pt>
                <c:pt idx="22788">
                  <c:v>505.6</c:v>
                </c:pt>
                <c:pt idx="22789">
                  <c:v>512.1</c:v>
                </c:pt>
                <c:pt idx="22790">
                  <c:v>509.6</c:v>
                </c:pt>
                <c:pt idx="22791">
                  <c:v>509.6</c:v>
                </c:pt>
                <c:pt idx="22792">
                  <c:v>504.9</c:v>
                </c:pt>
                <c:pt idx="22793">
                  <c:v>512.79999999999995</c:v>
                </c:pt>
                <c:pt idx="22794">
                  <c:v>516.20000000000005</c:v>
                </c:pt>
                <c:pt idx="22795">
                  <c:v>521</c:v>
                </c:pt>
                <c:pt idx="22796">
                  <c:v>520.6</c:v>
                </c:pt>
                <c:pt idx="22797">
                  <c:v>510.6</c:v>
                </c:pt>
                <c:pt idx="22798">
                  <c:v>514</c:v>
                </c:pt>
                <c:pt idx="22799">
                  <c:v>515.70000000000005</c:v>
                </c:pt>
                <c:pt idx="22800">
                  <c:v>519.4</c:v>
                </c:pt>
                <c:pt idx="22801">
                  <c:v>532.79999999999995</c:v>
                </c:pt>
                <c:pt idx="22802">
                  <c:v>527.29999999999995</c:v>
                </c:pt>
                <c:pt idx="22803">
                  <c:v>530.29999999999995</c:v>
                </c:pt>
                <c:pt idx="22804">
                  <c:v>526.1</c:v>
                </c:pt>
                <c:pt idx="22805">
                  <c:v>521.20000000000005</c:v>
                </c:pt>
                <c:pt idx="22806">
                  <c:v>519.79999999999995</c:v>
                </c:pt>
                <c:pt idx="22807">
                  <c:v>491.6</c:v>
                </c:pt>
                <c:pt idx="22808">
                  <c:v>506.2</c:v>
                </c:pt>
                <c:pt idx="22809">
                  <c:v>515.79999999999995</c:v>
                </c:pt>
                <c:pt idx="22810">
                  <c:v>516.6</c:v>
                </c:pt>
                <c:pt idx="22811">
                  <c:v>524.5</c:v>
                </c:pt>
                <c:pt idx="22812">
                  <c:v>515.4</c:v>
                </c:pt>
                <c:pt idx="22813">
                  <c:v>521.4</c:v>
                </c:pt>
                <c:pt idx="22814">
                  <c:v>508.9</c:v>
                </c:pt>
                <c:pt idx="22815">
                  <c:v>514.6</c:v>
                </c:pt>
                <c:pt idx="22816">
                  <c:v>503.8</c:v>
                </c:pt>
                <c:pt idx="22817">
                  <c:v>519.79999999999995</c:v>
                </c:pt>
                <c:pt idx="22818">
                  <c:v>526.9</c:v>
                </c:pt>
                <c:pt idx="22819">
                  <c:v>505.9</c:v>
                </c:pt>
                <c:pt idx="22820">
                  <c:v>504.5</c:v>
                </c:pt>
                <c:pt idx="22821">
                  <c:v>505.8</c:v>
                </c:pt>
                <c:pt idx="22822">
                  <c:v>503.4</c:v>
                </c:pt>
                <c:pt idx="22823">
                  <c:v>515</c:v>
                </c:pt>
                <c:pt idx="22824">
                  <c:v>517.20000000000005</c:v>
                </c:pt>
                <c:pt idx="22825">
                  <c:v>515.9</c:v>
                </c:pt>
                <c:pt idx="22826">
                  <c:v>516.4</c:v>
                </c:pt>
                <c:pt idx="22827">
                  <c:v>495.8</c:v>
                </c:pt>
                <c:pt idx="22828">
                  <c:v>514.5</c:v>
                </c:pt>
                <c:pt idx="22829">
                  <c:v>509.3</c:v>
                </c:pt>
                <c:pt idx="22830">
                  <c:v>513.79999999999995</c:v>
                </c:pt>
                <c:pt idx="22831">
                  <c:v>510.2</c:v>
                </c:pt>
                <c:pt idx="22832">
                  <c:v>512</c:v>
                </c:pt>
                <c:pt idx="22833">
                  <c:v>516.5</c:v>
                </c:pt>
                <c:pt idx="22834">
                  <c:v>518.79999999999995</c:v>
                </c:pt>
                <c:pt idx="22835">
                  <c:v>535.70000000000005</c:v>
                </c:pt>
                <c:pt idx="22836">
                  <c:v>522.79999999999995</c:v>
                </c:pt>
                <c:pt idx="22837">
                  <c:v>527.79999999999995</c:v>
                </c:pt>
                <c:pt idx="22838">
                  <c:v>521.79999999999995</c:v>
                </c:pt>
                <c:pt idx="22839">
                  <c:v>526.1</c:v>
                </c:pt>
                <c:pt idx="22840">
                  <c:v>528</c:v>
                </c:pt>
                <c:pt idx="22841">
                  <c:v>526.79999999999995</c:v>
                </c:pt>
                <c:pt idx="22842">
                  <c:v>516</c:v>
                </c:pt>
                <c:pt idx="22843">
                  <c:v>523.1</c:v>
                </c:pt>
                <c:pt idx="22844">
                  <c:v>522.79999999999995</c:v>
                </c:pt>
                <c:pt idx="22845">
                  <c:v>518.9</c:v>
                </c:pt>
                <c:pt idx="22846">
                  <c:v>516.79999999999995</c:v>
                </c:pt>
                <c:pt idx="22847">
                  <c:v>524</c:v>
                </c:pt>
                <c:pt idx="22848">
                  <c:v>530.4</c:v>
                </c:pt>
                <c:pt idx="22849">
                  <c:v>533</c:v>
                </c:pt>
                <c:pt idx="22850">
                  <c:v>549</c:v>
                </c:pt>
                <c:pt idx="22851">
                  <c:v>550.4</c:v>
                </c:pt>
                <c:pt idx="22852">
                  <c:v>549.5</c:v>
                </c:pt>
                <c:pt idx="22853">
                  <c:v>542.70000000000005</c:v>
                </c:pt>
                <c:pt idx="22854">
                  <c:v>540.20000000000005</c:v>
                </c:pt>
                <c:pt idx="22855">
                  <c:v>537.1</c:v>
                </c:pt>
                <c:pt idx="22856">
                  <c:v>530.4</c:v>
                </c:pt>
                <c:pt idx="22857">
                  <c:v>524.20000000000005</c:v>
                </c:pt>
                <c:pt idx="22858">
                  <c:v>520.9</c:v>
                </c:pt>
                <c:pt idx="22859">
                  <c:v>517.9</c:v>
                </c:pt>
                <c:pt idx="22860">
                  <c:v>523.79999999999995</c:v>
                </c:pt>
                <c:pt idx="22861">
                  <c:v>540.20000000000005</c:v>
                </c:pt>
                <c:pt idx="22862">
                  <c:v>545.1</c:v>
                </c:pt>
                <c:pt idx="22863">
                  <c:v>546.79999999999995</c:v>
                </c:pt>
                <c:pt idx="22864">
                  <c:v>547.70000000000005</c:v>
                </c:pt>
                <c:pt idx="22865">
                  <c:v>539.20000000000005</c:v>
                </c:pt>
                <c:pt idx="22866">
                  <c:v>541.70000000000005</c:v>
                </c:pt>
                <c:pt idx="22867">
                  <c:v>537.20000000000005</c:v>
                </c:pt>
                <c:pt idx="22868">
                  <c:v>531.1</c:v>
                </c:pt>
                <c:pt idx="22869">
                  <c:v>533.79999999999995</c:v>
                </c:pt>
                <c:pt idx="22870">
                  <c:v>510.7</c:v>
                </c:pt>
                <c:pt idx="22871">
                  <c:v>522.9</c:v>
                </c:pt>
                <c:pt idx="22872">
                  <c:v>526.20000000000005</c:v>
                </c:pt>
                <c:pt idx="22873">
                  <c:v>511.5</c:v>
                </c:pt>
                <c:pt idx="22874">
                  <c:v>527.1</c:v>
                </c:pt>
                <c:pt idx="22875">
                  <c:v>510.6</c:v>
                </c:pt>
                <c:pt idx="22876">
                  <c:v>515.29999999999995</c:v>
                </c:pt>
                <c:pt idx="22877">
                  <c:v>516.70000000000005</c:v>
                </c:pt>
                <c:pt idx="22878">
                  <c:v>521.1</c:v>
                </c:pt>
                <c:pt idx="22879">
                  <c:v>535.20000000000005</c:v>
                </c:pt>
                <c:pt idx="22880">
                  <c:v>542.20000000000005</c:v>
                </c:pt>
                <c:pt idx="22881">
                  <c:v>545.5</c:v>
                </c:pt>
                <c:pt idx="22882">
                  <c:v>535.6</c:v>
                </c:pt>
                <c:pt idx="22883">
                  <c:v>519</c:v>
                </c:pt>
                <c:pt idx="22884">
                  <c:v>522.1</c:v>
                </c:pt>
                <c:pt idx="22885">
                  <c:v>530.4</c:v>
                </c:pt>
                <c:pt idx="22886">
                  <c:v>529.1</c:v>
                </c:pt>
                <c:pt idx="22887">
                  <c:v>523.9</c:v>
                </c:pt>
                <c:pt idx="22888">
                  <c:v>516.9</c:v>
                </c:pt>
                <c:pt idx="22889">
                  <c:v>527.5</c:v>
                </c:pt>
                <c:pt idx="22890">
                  <c:v>535.79999999999995</c:v>
                </c:pt>
                <c:pt idx="22891">
                  <c:v>546</c:v>
                </c:pt>
                <c:pt idx="22892">
                  <c:v>551.79999999999995</c:v>
                </c:pt>
                <c:pt idx="22893">
                  <c:v>550.4</c:v>
                </c:pt>
                <c:pt idx="22894">
                  <c:v>555.9</c:v>
                </c:pt>
                <c:pt idx="22895">
                  <c:v>552.70000000000005</c:v>
                </c:pt>
                <c:pt idx="22896">
                  <c:v>552.1</c:v>
                </c:pt>
                <c:pt idx="22897">
                  <c:v>552.1</c:v>
                </c:pt>
                <c:pt idx="22898">
                  <c:v>549.1</c:v>
                </c:pt>
                <c:pt idx="22899">
                  <c:v>540.9</c:v>
                </c:pt>
                <c:pt idx="22900">
                  <c:v>547.70000000000005</c:v>
                </c:pt>
                <c:pt idx="22901">
                  <c:v>540</c:v>
                </c:pt>
                <c:pt idx="22902">
                  <c:v>535.29999999999995</c:v>
                </c:pt>
                <c:pt idx="22903">
                  <c:v>506.7</c:v>
                </c:pt>
                <c:pt idx="22904">
                  <c:v>521</c:v>
                </c:pt>
                <c:pt idx="22905">
                  <c:v>518.4</c:v>
                </c:pt>
                <c:pt idx="22906">
                  <c:v>516.4</c:v>
                </c:pt>
                <c:pt idx="22907">
                  <c:v>511.4</c:v>
                </c:pt>
                <c:pt idx="22908">
                  <c:v>510.5</c:v>
                </c:pt>
                <c:pt idx="22909">
                  <c:v>514</c:v>
                </c:pt>
                <c:pt idx="22910">
                  <c:v>513.1</c:v>
                </c:pt>
                <c:pt idx="22911">
                  <c:v>505.9</c:v>
                </c:pt>
                <c:pt idx="22912">
                  <c:v>494.8</c:v>
                </c:pt>
                <c:pt idx="22913">
                  <c:v>518.9</c:v>
                </c:pt>
                <c:pt idx="22914">
                  <c:v>512.1</c:v>
                </c:pt>
                <c:pt idx="22915">
                  <c:v>514.79999999999995</c:v>
                </c:pt>
                <c:pt idx="22916">
                  <c:v>508.8</c:v>
                </c:pt>
                <c:pt idx="22917">
                  <c:v>515.70000000000005</c:v>
                </c:pt>
                <c:pt idx="22918">
                  <c:v>519.20000000000005</c:v>
                </c:pt>
                <c:pt idx="22919">
                  <c:v>508.8</c:v>
                </c:pt>
                <c:pt idx="22920">
                  <c:v>515</c:v>
                </c:pt>
                <c:pt idx="22921">
                  <c:v>509.4</c:v>
                </c:pt>
                <c:pt idx="22922">
                  <c:v>511.7</c:v>
                </c:pt>
                <c:pt idx="22923">
                  <c:v>516.1</c:v>
                </c:pt>
                <c:pt idx="22924">
                  <c:v>516.6</c:v>
                </c:pt>
                <c:pt idx="22925">
                  <c:v>504.9</c:v>
                </c:pt>
                <c:pt idx="22926">
                  <c:v>498.5</c:v>
                </c:pt>
                <c:pt idx="22927">
                  <c:v>517.79999999999995</c:v>
                </c:pt>
                <c:pt idx="22928">
                  <c:v>517.4</c:v>
                </c:pt>
                <c:pt idx="22929">
                  <c:v>512.6</c:v>
                </c:pt>
                <c:pt idx="22930">
                  <c:v>510.2</c:v>
                </c:pt>
                <c:pt idx="22931">
                  <c:v>511.1</c:v>
                </c:pt>
                <c:pt idx="22932">
                  <c:v>513.79999999999995</c:v>
                </c:pt>
                <c:pt idx="22933">
                  <c:v>505.3</c:v>
                </c:pt>
                <c:pt idx="22934">
                  <c:v>510.5</c:v>
                </c:pt>
                <c:pt idx="22935">
                  <c:v>499.8</c:v>
                </c:pt>
                <c:pt idx="22936">
                  <c:v>514.6</c:v>
                </c:pt>
                <c:pt idx="22937">
                  <c:v>508.9</c:v>
                </c:pt>
                <c:pt idx="22938">
                  <c:v>501.5</c:v>
                </c:pt>
                <c:pt idx="22939">
                  <c:v>505.8</c:v>
                </c:pt>
                <c:pt idx="22940">
                  <c:v>513.4</c:v>
                </c:pt>
                <c:pt idx="22941">
                  <c:v>510.9</c:v>
                </c:pt>
                <c:pt idx="22942">
                  <c:v>513.29999999999995</c:v>
                </c:pt>
                <c:pt idx="22943">
                  <c:v>514.20000000000005</c:v>
                </c:pt>
                <c:pt idx="22944">
                  <c:v>524.79999999999995</c:v>
                </c:pt>
                <c:pt idx="22945">
                  <c:v>541</c:v>
                </c:pt>
                <c:pt idx="22946">
                  <c:v>537.4</c:v>
                </c:pt>
                <c:pt idx="22947">
                  <c:v>545.70000000000005</c:v>
                </c:pt>
                <c:pt idx="22948">
                  <c:v>543.1</c:v>
                </c:pt>
                <c:pt idx="22949">
                  <c:v>540.29999999999995</c:v>
                </c:pt>
                <c:pt idx="22950">
                  <c:v>536.79999999999995</c:v>
                </c:pt>
                <c:pt idx="22951">
                  <c:v>530.9</c:v>
                </c:pt>
                <c:pt idx="22952">
                  <c:v>538.29999999999995</c:v>
                </c:pt>
                <c:pt idx="22953">
                  <c:v>539.5</c:v>
                </c:pt>
                <c:pt idx="22954">
                  <c:v>540.29999999999995</c:v>
                </c:pt>
                <c:pt idx="22955">
                  <c:v>537.6</c:v>
                </c:pt>
                <c:pt idx="22956">
                  <c:v>532.29999999999995</c:v>
                </c:pt>
                <c:pt idx="22957">
                  <c:v>531.70000000000005</c:v>
                </c:pt>
                <c:pt idx="22958">
                  <c:v>525.29999999999995</c:v>
                </c:pt>
                <c:pt idx="22959">
                  <c:v>516.9</c:v>
                </c:pt>
                <c:pt idx="22960">
                  <c:v>526.29999999999995</c:v>
                </c:pt>
                <c:pt idx="22961">
                  <c:v>511.6</c:v>
                </c:pt>
                <c:pt idx="22962">
                  <c:v>507.3</c:v>
                </c:pt>
                <c:pt idx="22963">
                  <c:v>495.9</c:v>
                </c:pt>
                <c:pt idx="22964">
                  <c:v>503.8</c:v>
                </c:pt>
                <c:pt idx="22965">
                  <c:v>503</c:v>
                </c:pt>
                <c:pt idx="22966">
                  <c:v>490.3</c:v>
                </c:pt>
                <c:pt idx="22967">
                  <c:v>499.3</c:v>
                </c:pt>
                <c:pt idx="22968">
                  <c:v>498.2</c:v>
                </c:pt>
                <c:pt idx="22969">
                  <c:v>500.7</c:v>
                </c:pt>
                <c:pt idx="22970">
                  <c:v>498.5</c:v>
                </c:pt>
                <c:pt idx="22971">
                  <c:v>484.3</c:v>
                </c:pt>
                <c:pt idx="22972">
                  <c:v>480.2</c:v>
                </c:pt>
                <c:pt idx="22973">
                  <c:v>498.1</c:v>
                </c:pt>
                <c:pt idx="22974">
                  <c:v>485.6</c:v>
                </c:pt>
                <c:pt idx="22975">
                  <c:v>499.2</c:v>
                </c:pt>
                <c:pt idx="22976">
                  <c:v>498.7</c:v>
                </c:pt>
                <c:pt idx="22977">
                  <c:v>499.7</c:v>
                </c:pt>
                <c:pt idx="22978">
                  <c:v>497.7</c:v>
                </c:pt>
                <c:pt idx="22979">
                  <c:v>495.4</c:v>
                </c:pt>
                <c:pt idx="22980">
                  <c:v>496.7</c:v>
                </c:pt>
                <c:pt idx="22981">
                  <c:v>488.2</c:v>
                </c:pt>
                <c:pt idx="22982">
                  <c:v>490.6</c:v>
                </c:pt>
                <c:pt idx="22983">
                  <c:v>494.7</c:v>
                </c:pt>
                <c:pt idx="22984">
                  <c:v>494.8</c:v>
                </c:pt>
                <c:pt idx="22985">
                  <c:v>490</c:v>
                </c:pt>
                <c:pt idx="22986">
                  <c:v>484.5</c:v>
                </c:pt>
                <c:pt idx="22987">
                  <c:v>493.2</c:v>
                </c:pt>
                <c:pt idx="22988">
                  <c:v>481.7</c:v>
                </c:pt>
                <c:pt idx="22989">
                  <c:v>489.8</c:v>
                </c:pt>
                <c:pt idx="22990">
                  <c:v>497.5</c:v>
                </c:pt>
                <c:pt idx="22991">
                  <c:v>505.7</c:v>
                </c:pt>
                <c:pt idx="22992">
                  <c:v>516</c:v>
                </c:pt>
                <c:pt idx="22993">
                  <c:v>516.6</c:v>
                </c:pt>
                <c:pt idx="22994">
                  <c:v>504.1</c:v>
                </c:pt>
                <c:pt idx="22995">
                  <c:v>498.9</c:v>
                </c:pt>
                <c:pt idx="22996">
                  <c:v>497</c:v>
                </c:pt>
                <c:pt idx="22997">
                  <c:v>503.2</c:v>
                </c:pt>
                <c:pt idx="22998">
                  <c:v>501.4</c:v>
                </c:pt>
                <c:pt idx="22999">
                  <c:v>502.9</c:v>
                </c:pt>
                <c:pt idx="23000">
                  <c:v>502</c:v>
                </c:pt>
                <c:pt idx="23001">
                  <c:v>500.8</c:v>
                </c:pt>
                <c:pt idx="23002">
                  <c:v>513.6</c:v>
                </c:pt>
                <c:pt idx="23003">
                  <c:v>520.70000000000005</c:v>
                </c:pt>
                <c:pt idx="23004">
                  <c:v>515.79999999999995</c:v>
                </c:pt>
                <c:pt idx="23005">
                  <c:v>520.9</c:v>
                </c:pt>
                <c:pt idx="23006">
                  <c:v>512</c:v>
                </c:pt>
                <c:pt idx="23007">
                  <c:v>509</c:v>
                </c:pt>
                <c:pt idx="23008">
                  <c:v>511.9</c:v>
                </c:pt>
                <c:pt idx="23009">
                  <c:v>511.4</c:v>
                </c:pt>
                <c:pt idx="23010">
                  <c:v>496.9</c:v>
                </c:pt>
                <c:pt idx="23011">
                  <c:v>513.6</c:v>
                </c:pt>
                <c:pt idx="23012">
                  <c:v>510.4</c:v>
                </c:pt>
                <c:pt idx="23013">
                  <c:v>511</c:v>
                </c:pt>
                <c:pt idx="23014">
                  <c:v>510.4</c:v>
                </c:pt>
                <c:pt idx="23015">
                  <c:v>517</c:v>
                </c:pt>
                <c:pt idx="23016">
                  <c:v>508.8</c:v>
                </c:pt>
                <c:pt idx="23017">
                  <c:v>532.20000000000005</c:v>
                </c:pt>
                <c:pt idx="23018">
                  <c:v>533.20000000000005</c:v>
                </c:pt>
                <c:pt idx="23019">
                  <c:v>533.29999999999995</c:v>
                </c:pt>
                <c:pt idx="23020">
                  <c:v>531.5</c:v>
                </c:pt>
                <c:pt idx="23021">
                  <c:v>528.9</c:v>
                </c:pt>
                <c:pt idx="23022">
                  <c:v>526.29999999999995</c:v>
                </c:pt>
                <c:pt idx="23023">
                  <c:v>521</c:v>
                </c:pt>
                <c:pt idx="23024">
                  <c:v>509.1</c:v>
                </c:pt>
                <c:pt idx="23025">
                  <c:v>516.20000000000005</c:v>
                </c:pt>
                <c:pt idx="23026">
                  <c:v>514.20000000000005</c:v>
                </c:pt>
                <c:pt idx="23027">
                  <c:v>510.8</c:v>
                </c:pt>
                <c:pt idx="23028">
                  <c:v>516.20000000000005</c:v>
                </c:pt>
                <c:pt idx="23029">
                  <c:v>517.70000000000005</c:v>
                </c:pt>
                <c:pt idx="23030">
                  <c:v>505.3</c:v>
                </c:pt>
                <c:pt idx="23031">
                  <c:v>510.6</c:v>
                </c:pt>
                <c:pt idx="23032">
                  <c:v>521</c:v>
                </c:pt>
                <c:pt idx="23033">
                  <c:v>532.9</c:v>
                </c:pt>
                <c:pt idx="23034">
                  <c:v>534.9</c:v>
                </c:pt>
                <c:pt idx="23035">
                  <c:v>535.70000000000005</c:v>
                </c:pt>
                <c:pt idx="23036">
                  <c:v>532.70000000000005</c:v>
                </c:pt>
                <c:pt idx="23037">
                  <c:v>527.29999999999995</c:v>
                </c:pt>
                <c:pt idx="23038">
                  <c:v>515.79999999999995</c:v>
                </c:pt>
                <c:pt idx="23039">
                  <c:v>513.70000000000005</c:v>
                </c:pt>
                <c:pt idx="23040">
                  <c:v>508.2</c:v>
                </c:pt>
                <c:pt idx="23041">
                  <c:v>513.9</c:v>
                </c:pt>
                <c:pt idx="23042">
                  <c:v>512.1</c:v>
                </c:pt>
                <c:pt idx="23043">
                  <c:v>511</c:v>
                </c:pt>
                <c:pt idx="23044">
                  <c:v>494.6</c:v>
                </c:pt>
                <c:pt idx="23045">
                  <c:v>517.4</c:v>
                </c:pt>
                <c:pt idx="23046">
                  <c:v>515.6</c:v>
                </c:pt>
                <c:pt idx="23047">
                  <c:v>497.8</c:v>
                </c:pt>
                <c:pt idx="23048">
                  <c:v>509.1</c:v>
                </c:pt>
                <c:pt idx="23049">
                  <c:v>495.8</c:v>
                </c:pt>
                <c:pt idx="23050">
                  <c:v>510.3</c:v>
                </c:pt>
                <c:pt idx="23051">
                  <c:v>514.29999999999995</c:v>
                </c:pt>
                <c:pt idx="23052">
                  <c:v>506.8</c:v>
                </c:pt>
                <c:pt idx="23053">
                  <c:v>522.5</c:v>
                </c:pt>
                <c:pt idx="23054">
                  <c:v>521.9</c:v>
                </c:pt>
                <c:pt idx="23055">
                  <c:v>521.29999999999995</c:v>
                </c:pt>
                <c:pt idx="23056">
                  <c:v>527.79999999999995</c:v>
                </c:pt>
                <c:pt idx="23057">
                  <c:v>536.4</c:v>
                </c:pt>
                <c:pt idx="23058">
                  <c:v>538.5</c:v>
                </c:pt>
                <c:pt idx="23059">
                  <c:v>528.79999999999995</c:v>
                </c:pt>
                <c:pt idx="23060">
                  <c:v>509.6</c:v>
                </c:pt>
                <c:pt idx="23061">
                  <c:v>518.9</c:v>
                </c:pt>
                <c:pt idx="23062">
                  <c:v>516.20000000000005</c:v>
                </c:pt>
                <c:pt idx="23063">
                  <c:v>518.9</c:v>
                </c:pt>
                <c:pt idx="23064">
                  <c:v>507.5</c:v>
                </c:pt>
                <c:pt idx="23065">
                  <c:v>497.2</c:v>
                </c:pt>
                <c:pt idx="23066">
                  <c:v>520.20000000000005</c:v>
                </c:pt>
                <c:pt idx="23067">
                  <c:v>521.29999999999995</c:v>
                </c:pt>
                <c:pt idx="23068">
                  <c:v>516.4</c:v>
                </c:pt>
                <c:pt idx="23069">
                  <c:v>516.6</c:v>
                </c:pt>
                <c:pt idx="23070">
                  <c:v>517.79999999999995</c:v>
                </c:pt>
                <c:pt idx="23071">
                  <c:v>527.9</c:v>
                </c:pt>
                <c:pt idx="23072">
                  <c:v>533.1</c:v>
                </c:pt>
                <c:pt idx="23073">
                  <c:v>553.5</c:v>
                </c:pt>
                <c:pt idx="23074">
                  <c:v>545.9</c:v>
                </c:pt>
                <c:pt idx="23075">
                  <c:v>536</c:v>
                </c:pt>
                <c:pt idx="23076">
                  <c:v>537.1</c:v>
                </c:pt>
                <c:pt idx="23077">
                  <c:v>521.79999999999995</c:v>
                </c:pt>
                <c:pt idx="23078">
                  <c:v>530.70000000000005</c:v>
                </c:pt>
                <c:pt idx="23079">
                  <c:v>521.6</c:v>
                </c:pt>
                <c:pt idx="23080">
                  <c:v>526.4</c:v>
                </c:pt>
                <c:pt idx="23081">
                  <c:v>530.4</c:v>
                </c:pt>
                <c:pt idx="23082">
                  <c:v>519.70000000000005</c:v>
                </c:pt>
                <c:pt idx="23083">
                  <c:v>529.79999999999995</c:v>
                </c:pt>
                <c:pt idx="23084">
                  <c:v>522.5</c:v>
                </c:pt>
                <c:pt idx="23085">
                  <c:v>521.20000000000005</c:v>
                </c:pt>
                <c:pt idx="23086">
                  <c:v>509.6</c:v>
                </c:pt>
                <c:pt idx="23087">
                  <c:v>525.5</c:v>
                </c:pt>
                <c:pt idx="23088">
                  <c:v>536.9</c:v>
                </c:pt>
                <c:pt idx="23089">
                  <c:v>550.70000000000005</c:v>
                </c:pt>
                <c:pt idx="23090">
                  <c:v>549.4</c:v>
                </c:pt>
                <c:pt idx="23091">
                  <c:v>544</c:v>
                </c:pt>
                <c:pt idx="23092">
                  <c:v>538.20000000000005</c:v>
                </c:pt>
                <c:pt idx="23093">
                  <c:v>525.20000000000005</c:v>
                </c:pt>
                <c:pt idx="23094">
                  <c:v>526.1</c:v>
                </c:pt>
                <c:pt idx="23095">
                  <c:v>536.29999999999995</c:v>
                </c:pt>
                <c:pt idx="23096">
                  <c:v>528.9</c:v>
                </c:pt>
                <c:pt idx="23097">
                  <c:v>532.6</c:v>
                </c:pt>
                <c:pt idx="23098">
                  <c:v>511.7</c:v>
                </c:pt>
                <c:pt idx="23099">
                  <c:v>512.79999999999995</c:v>
                </c:pt>
                <c:pt idx="23100">
                  <c:v>521.20000000000005</c:v>
                </c:pt>
                <c:pt idx="23101">
                  <c:v>534.1</c:v>
                </c:pt>
                <c:pt idx="23102">
                  <c:v>542.29999999999995</c:v>
                </c:pt>
                <c:pt idx="23103">
                  <c:v>550</c:v>
                </c:pt>
                <c:pt idx="23104">
                  <c:v>546.4</c:v>
                </c:pt>
                <c:pt idx="23105">
                  <c:v>536.6</c:v>
                </c:pt>
                <c:pt idx="23106">
                  <c:v>536.9</c:v>
                </c:pt>
                <c:pt idx="23107">
                  <c:v>542.20000000000005</c:v>
                </c:pt>
                <c:pt idx="23108">
                  <c:v>530.9</c:v>
                </c:pt>
                <c:pt idx="23109">
                  <c:v>531.5</c:v>
                </c:pt>
                <c:pt idx="23110">
                  <c:v>517.5</c:v>
                </c:pt>
                <c:pt idx="23111">
                  <c:v>534.4</c:v>
                </c:pt>
                <c:pt idx="23112">
                  <c:v>531.4</c:v>
                </c:pt>
                <c:pt idx="23113">
                  <c:v>536.4</c:v>
                </c:pt>
                <c:pt idx="23114">
                  <c:v>545.29999999999995</c:v>
                </c:pt>
                <c:pt idx="23115">
                  <c:v>543</c:v>
                </c:pt>
                <c:pt idx="23116">
                  <c:v>537.20000000000005</c:v>
                </c:pt>
                <c:pt idx="23117">
                  <c:v>539.1</c:v>
                </c:pt>
                <c:pt idx="23118">
                  <c:v>535</c:v>
                </c:pt>
                <c:pt idx="23119">
                  <c:v>531.4</c:v>
                </c:pt>
                <c:pt idx="23120">
                  <c:v>538.1</c:v>
                </c:pt>
                <c:pt idx="23121">
                  <c:v>539.4</c:v>
                </c:pt>
                <c:pt idx="23122">
                  <c:v>539.4</c:v>
                </c:pt>
                <c:pt idx="23123">
                  <c:v>536.1</c:v>
                </c:pt>
                <c:pt idx="23124">
                  <c:v>537</c:v>
                </c:pt>
                <c:pt idx="23125">
                  <c:v>514.79999999999995</c:v>
                </c:pt>
                <c:pt idx="23126">
                  <c:v>534.29999999999995</c:v>
                </c:pt>
                <c:pt idx="23127">
                  <c:v>525.6</c:v>
                </c:pt>
                <c:pt idx="23128">
                  <c:v>541.70000000000005</c:v>
                </c:pt>
                <c:pt idx="23129">
                  <c:v>550.70000000000005</c:v>
                </c:pt>
                <c:pt idx="23130">
                  <c:v>544.70000000000005</c:v>
                </c:pt>
                <c:pt idx="23131">
                  <c:v>551.9</c:v>
                </c:pt>
                <c:pt idx="23132">
                  <c:v>555.5</c:v>
                </c:pt>
                <c:pt idx="23133">
                  <c:v>548.29999999999995</c:v>
                </c:pt>
                <c:pt idx="23134">
                  <c:v>543.79999999999995</c:v>
                </c:pt>
                <c:pt idx="23135">
                  <c:v>537.9</c:v>
                </c:pt>
                <c:pt idx="23136">
                  <c:v>538.1</c:v>
                </c:pt>
                <c:pt idx="23137">
                  <c:v>536.79999999999995</c:v>
                </c:pt>
                <c:pt idx="23138">
                  <c:v>538.9</c:v>
                </c:pt>
                <c:pt idx="23139">
                  <c:v>539.79999999999995</c:v>
                </c:pt>
                <c:pt idx="23140">
                  <c:v>541.5</c:v>
                </c:pt>
                <c:pt idx="23141">
                  <c:v>536.70000000000005</c:v>
                </c:pt>
                <c:pt idx="23142">
                  <c:v>537</c:v>
                </c:pt>
                <c:pt idx="23143">
                  <c:v>538.4</c:v>
                </c:pt>
                <c:pt idx="23144">
                  <c:v>537.9</c:v>
                </c:pt>
                <c:pt idx="23145">
                  <c:v>529.79999999999995</c:v>
                </c:pt>
                <c:pt idx="23146">
                  <c:v>562.29999999999995</c:v>
                </c:pt>
                <c:pt idx="23147">
                  <c:v>563.20000000000005</c:v>
                </c:pt>
                <c:pt idx="23148">
                  <c:v>566.5</c:v>
                </c:pt>
                <c:pt idx="23149">
                  <c:v>560.9</c:v>
                </c:pt>
                <c:pt idx="23150">
                  <c:v>542.79999999999995</c:v>
                </c:pt>
                <c:pt idx="23151">
                  <c:v>523.79999999999995</c:v>
                </c:pt>
                <c:pt idx="23152">
                  <c:v>546.5</c:v>
                </c:pt>
                <c:pt idx="23153">
                  <c:v>542.20000000000005</c:v>
                </c:pt>
                <c:pt idx="23154">
                  <c:v>525.29999999999995</c:v>
                </c:pt>
                <c:pt idx="23155">
                  <c:v>546.5</c:v>
                </c:pt>
                <c:pt idx="23156">
                  <c:v>545.20000000000005</c:v>
                </c:pt>
                <c:pt idx="23157">
                  <c:v>540.5</c:v>
                </c:pt>
                <c:pt idx="23158">
                  <c:v>543.20000000000005</c:v>
                </c:pt>
                <c:pt idx="23159">
                  <c:v>545.5</c:v>
                </c:pt>
                <c:pt idx="23160">
                  <c:v>559.70000000000005</c:v>
                </c:pt>
                <c:pt idx="23161">
                  <c:v>542.6</c:v>
                </c:pt>
                <c:pt idx="23162">
                  <c:v>554.6</c:v>
                </c:pt>
                <c:pt idx="23163">
                  <c:v>556.6</c:v>
                </c:pt>
                <c:pt idx="23164">
                  <c:v>537</c:v>
                </c:pt>
                <c:pt idx="23165">
                  <c:v>553.79999999999995</c:v>
                </c:pt>
                <c:pt idx="23166">
                  <c:v>557.1</c:v>
                </c:pt>
                <c:pt idx="23167">
                  <c:v>557.29999999999995</c:v>
                </c:pt>
                <c:pt idx="23168">
                  <c:v>556</c:v>
                </c:pt>
                <c:pt idx="23169">
                  <c:v>544</c:v>
                </c:pt>
                <c:pt idx="23170">
                  <c:v>547.5</c:v>
                </c:pt>
                <c:pt idx="23171">
                  <c:v>530.6</c:v>
                </c:pt>
                <c:pt idx="23172">
                  <c:v>524.9</c:v>
                </c:pt>
                <c:pt idx="23173">
                  <c:v>534.79999999999995</c:v>
                </c:pt>
                <c:pt idx="23174">
                  <c:v>539.9</c:v>
                </c:pt>
                <c:pt idx="23175">
                  <c:v>534.20000000000005</c:v>
                </c:pt>
                <c:pt idx="23176">
                  <c:v>543.6</c:v>
                </c:pt>
                <c:pt idx="23177">
                  <c:v>542.29999999999995</c:v>
                </c:pt>
                <c:pt idx="23178">
                  <c:v>538.29999999999995</c:v>
                </c:pt>
                <c:pt idx="23179">
                  <c:v>541.79999999999995</c:v>
                </c:pt>
                <c:pt idx="23180">
                  <c:v>535.9</c:v>
                </c:pt>
                <c:pt idx="23181">
                  <c:v>538.6</c:v>
                </c:pt>
                <c:pt idx="23182">
                  <c:v>542.70000000000005</c:v>
                </c:pt>
                <c:pt idx="23183">
                  <c:v>543.1</c:v>
                </c:pt>
                <c:pt idx="23184">
                  <c:v>528.20000000000005</c:v>
                </c:pt>
                <c:pt idx="23185">
                  <c:v>522</c:v>
                </c:pt>
                <c:pt idx="23186">
                  <c:v>519.5</c:v>
                </c:pt>
                <c:pt idx="23187">
                  <c:v>525.29999999999995</c:v>
                </c:pt>
                <c:pt idx="23188">
                  <c:v>536.79999999999995</c:v>
                </c:pt>
                <c:pt idx="23189">
                  <c:v>537.6</c:v>
                </c:pt>
                <c:pt idx="23190">
                  <c:v>539.20000000000005</c:v>
                </c:pt>
                <c:pt idx="23191">
                  <c:v>529.79999999999995</c:v>
                </c:pt>
                <c:pt idx="23192">
                  <c:v>552.29999999999995</c:v>
                </c:pt>
                <c:pt idx="23193">
                  <c:v>555.9</c:v>
                </c:pt>
                <c:pt idx="23194">
                  <c:v>557.4</c:v>
                </c:pt>
                <c:pt idx="23195">
                  <c:v>559.1</c:v>
                </c:pt>
                <c:pt idx="23196">
                  <c:v>560.6</c:v>
                </c:pt>
                <c:pt idx="23197">
                  <c:v>554.4</c:v>
                </c:pt>
                <c:pt idx="23198">
                  <c:v>536.1</c:v>
                </c:pt>
                <c:pt idx="23199">
                  <c:v>538.9</c:v>
                </c:pt>
                <c:pt idx="23200">
                  <c:v>537.5</c:v>
                </c:pt>
                <c:pt idx="23201">
                  <c:v>530.6</c:v>
                </c:pt>
                <c:pt idx="23202">
                  <c:v>540.20000000000005</c:v>
                </c:pt>
                <c:pt idx="23203">
                  <c:v>543</c:v>
                </c:pt>
                <c:pt idx="23204">
                  <c:v>540.20000000000005</c:v>
                </c:pt>
                <c:pt idx="23205">
                  <c:v>542.79999999999995</c:v>
                </c:pt>
                <c:pt idx="23206">
                  <c:v>541</c:v>
                </c:pt>
                <c:pt idx="23207">
                  <c:v>539.9</c:v>
                </c:pt>
                <c:pt idx="23208">
                  <c:v>550.1</c:v>
                </c:pt>
                <c:pt idx="23209">
                  <c:v>559.4</c:v>
                </c:pt>
                <c:pt idx="23210">
                  <c:v>547.9</c:v>
                </c:pt>
                <c:pt idx="23211">
                  <c:v>560.5</c:v>
                </c:pt>
                <c:pt idx="23212">
                  <c:v>560.1</c:v>
                </c:pt>
                <c:pt idx="23213">
                  <c:v>556.20000000000005</c:v>
                </c:pt>
                <c:pt idx="23214">
                  <c:v>539.79999999999995</c:v>
                </c:pt>
                <c:pt idx="23215">
                  <c:v>545.79999999999995</c:v>
                </c:pt>
                <c:pt idx="23216">
                  <c:v>542.1</c:v>
                </c:pt>
                <c:pt idx="23217">
                  <c:v>540.5</c:v>
                </c:pt>
                <c:pt idx="23218">
                  <c:v>546.1</c:v>
                </c:pt>
                <c:pt idx="23219">
                  <c:v>549.70000000000005</c:v>
                </c:pt>
                <c:pt idx="23220">
                  <c:v>534.6</c:v>
                </c:pt>
                <c:pt idx="23221">
                  <c:v>546.6</c:v>
                </c:pt>
                <c:pt idx="23222">
                  <c:v>536.1</c:v>
                </c:pt>
                <c:pt idx="23223">
                  <c:v>533.5</c:v>
                </c:pt>
                <c:pt idx="23224">
                  <c:v>545.5</c:v>
                </c:pt>
                <c:pt idx="23225">
                  <c:v>546.79999999999995</c:v>
                </c:pt>
                <c:pt idx="23226">
                  <c:v>546.20000000000005</c:v>
                </c:pt>
                <c:pt idx="23227">
                  <c:v>534.9</c:v>
                </c:pt>
                <c:pt idx="23228">
                  <c:v>546.1</c:v>
                </c:pt>
                <c:pt idx="23229">
                  <c:v>537.9</c:v>
                </c:pt>
                <c:pt idx="23230">
                  <c:v>541.4</c:v>
                </c:pt>
                <c:pt idx="23231">
                  <c:v>554.6</c:v>
                </c:pt>
                <c:pt idx="23232">
                  <c:v>574.9</c:v>
                </c:pt>
                <c:pt idx="23233">
                  <c:v>567.20000000000005</c:v>
                </c:pt>
                <c:pt idx="23234">
                  <c:v>567.20000000000005</c:v>
                </c:pt>
                <c:pt idx="23235">
                  <c:v>542.29999999999995</c:v>
                </c:pt>
                <c:pt idx="23236">
                  <c:v>559.1</c:v>
                </c:pt>
                <c:pt idx="23237">
                  <c:v>544.79999999999995</c:v>
                </c:pt>
                <c:pt idx="23238">
                  <c:v>547.9</c:v>
                </c:pt>
                <c:pt idx="23239">
                  <c:v>541.9</c:v>
                </c:pt>
                <c:pt idx="23240">
                  <c:v>547.5</c:v>
                </c:pt>
                <c:pt idx="23241">
                  <c:v>547.70000000000005</c:v>
                </c:pt>
                <c:pt idx="23242">
                  <c:v>545.70000000000005</c:v>
                </c:pt>
                <c:pt idx="23243">
                  <c:v>539.79999999999995</c:v>
                </c:pt>
                <c:pt idx="23244">
                  <c:v>531.29999999999995</c:v>
                </c:pt>
                <c:pt idx="23245">
                  <c:v>533.29999999999995</c:v>
                </c:pt>
                <c:pt idx="23246">
                  <c:v>551.1</c:v>
                </c:pt>
                <c:pt idx="23247">
                  <c:v>552.9</c:v>
                </c:pt>
                <c:pt idx="23248">
                  <c:v>557.79999999999995</c:v>
                </c:pt>
                <c:pt idx="23249">
                  <c:v>555.79999999999995</c:v>
                </c:pt>
                <c:pt idx="23250">
                  <c:v>560.6</c:v>
                </c:pt>
                <c:pt idx="23251">
                  <c:v>535.29999999999995</c:v>
                </c:pt>
                <c:pt idx="23252">
                  <c:v>544.9</c:v>
                </c:pt>
                <c:pt idx="23253">
                  <c:v>539.9</c:v>
                </c:pt>
                <c:pt idx="23254">
                  <c:v>539.6</c:v>
                </c:pt>
                <c:pt idx="23255">
                  <c:v>533.20000000000005</c:v>
                </c:pt>
                <c:pt idx="23256">
                  <c:v>528.6</c:v>
                </c:pt>
                <c:pt idx="23257">
                  <c:v>527.6</c:v>
                </c:pt>
                <c:pt idx="23258">
                  <c:v>527.1</c:v>
                </c:pt>
                <c:pt idx="23259">
                  <c:v>530.29999999999995</c:v>
                </c:pt>
                <c:pt idx="23260">
                  <c:v>539.9</c:v>
                </c:pt>
                <c:pt idx="23261">
                  <c:v>533.6</c:v>
                </c:pt>
                <c:pt idx="23262">
                  <c:v>540.6</c:v>
                </c:pt>
                <c:pt idx="23263">
                  <c:v>552.6</c:v>
                </c:pt>
                <c:pt idx="23264">
                  <c:v>563.29999999999995</c:v>
                </c:pt>
                <c:pt idx="23265">
                  <c:v>550.4</c:v>
                </c:pt>
                <c:pt idx="23266">
                  <c:v>561.1</c:v>
                </c:pt>
                <c:pt idx="23267">
                  <c:v>546</c:v>
                </c:pt>
                <c:pt idx="23268">
                  <c:v>546.9</c:v>
                </c:pt>
                <c:pt idx="23269">
                  <c:v>541.29999999999995</c:v>
                </c:pt>
                <c:pt idx="23270">
                  <c:v>539.1</c:v>
                </c:pt>
                <c:pt idx="23271">
                  <c:v>536.6</c:v>
                </c:pt>
                <c:pt idx="23272">
                  <c:v>539.29999999999995</c:v>
                </c:pt>
                <c:pt idx="23273">
                  <c:v>531.6</c:v>
                </c:pt>
                <c:pt idx="23274">
                  <c:v>533.9</c:v>
                </c:pt>
                <c:pt idx="23275">
                  <c:v>539</c:v>
                </c:pt>
                <c:pt idx="23276">
                  <c:v>524.79999999999995</c:v>
                </c:pt>
                <c:pt idx="23277">
                  <c:v>524.79999999999995</c:v>
                </c:pt>
                <c:pt idx="23278">
                  <c:v>528</c:v>
                </c:pt>
                <c:pt idx="23279">
                  <c:v>528.6</c:v>
                </c:pt>
                <c:pt idx="23280">
                  <c:v>538.6</c:v>
                </c:pt>
                <c:pt idx="23281">
                  <c:v>531.1</c:v>
                </c:pt>
                <c:pt idx="23282">
                  <c:v>536</c:v>
                </c:pt>
                <c:pt idx="23283">
                  <c:v>536.1</c:v>
                </c:pt>
                <c:pt idx="23284">
                  <c:v>537.5</c:v>
                </c:pt>
                <c:pt idx="23285">
                  <c:v>537.1</c:v>
                </c:pt>
                <c:pt idx="23286">
                  <c:v>538.4</c:v>
                </c:pt>
                <c:pt idx="23287">
                  <c:v>537.6</c:v>
                </c:pt>
                <c:pt idx="23288">
                  <c:v>534.6</c:v>
                </c:pt>
                <c:pt idx="23289">
                  <c:v>530.70000000000005</c:v>
                </c:pt>
                <c:pt idx="23290">
                  <c:v>534.9</c:v>
                </c:pt>
                <c:pt idx="23291">
                  <c:v>539.20000000000005</c:v>
                </c:pt>
                <c:pt idx="23292">
                  <c:v>547.9</c:v>
                </c:pt>
                <c:pt idx="23293">
                  <c:v>550</c:v>
                </c:pt>
                <c:pt idx="23294">
                  <c:v>545.5</c:v>
                </c:pt>
                <c:pt idx="23295">
                  <c:v>542.5</c:v>
                </c:pt>
                <c:pt idx="23296">
                  <c:v>530.5</c:v>
                </c:pt>
                <c:pt idx="23297">
                  <c:v>522.29999999999995</c:v>
                </c:pt>
                <c:pt idx="23298">
                  <c:v>526.1</c:v>
                </c:pt>
                <c:pt idx="23299">
                  <c:v>511.4</c:v>
                </c:pt>
                <c:pt idx="23300">
                  <c:v>532.79999999999995</c:v>
                </c:pt>
                <c:pt idx="23301">
                  <c:v>521.1</c:v>
                </c:pt>
                <c:pt idx="23302">
                  <c:v>529.4</c:v>
                </c:pt>
                <c:pt idx="23303">
                  <c:v>534.4</c:v>
                </c:pt>
                <c:pt idx="23304">
                  <c:v>515.29999999999995</c:v>
                </c:pt>
                <c:pt idx="23305">
                  <c:v>529.70000000000005</c:v>
                </c:pt>
                <c:pt idx="23306">
                  <c:v>530.9</c:v>
                </c:pt>
                <c:pt idx="23307">
                  <c:v>533.70000000000005</c:v>
                </c:pt>
                <c:pt idx="23308">
                  <c:v>532.6</c:v>
                </c:pt>
                <c:pt idx="23309">
                  <c:v>532.6</c:v>
                </c:pt>
                <c:pt idx="23310">
                  <c:v>542</c:v>
                </c:pt>
                <c:pt idx="23311">
                  <c:v>549.79999999999995</c:v>
                </c:pt>
                <c:pt idx="23312">
                  <c:v>552.9</c:v>
                </c:pt>
                <c:pt idx="23313">
                  <c:v>552.70000000000005</c:v>
                </c:pt>
                <c:pt idx="23314">
                  <c:v>549.6</c:v>
                </c:pt>
                <c:pt idx="23315">
                  <c:v>542.79999999999995</c:v>
                </c:pt>
                <c:pt idx="23316">
                  <c:v>539.5</c:v>
                </c:pt>
                <c:pt idx="23317">
                  <c:v>518.29999999999995</c:v>
                </c:pt>
                <c:pt idx="23318">
                  <c:v>526.9</c:v>
                </c:pt>
                <c:pt idx="23319">
                  <c:v>521.9</c:v>
                </c:pt>
                <c:pt idx="23320">
                  <c:v>522.4</c:v>
                </c:pt>
                <c:pt idx="23321">
                  <c:v>519.6</c:v>
                </c:pt>
                <c:pt idx="23322">
                  <c:v>527.20000000000005</c:v>
                </c:pt>
                <c:pt idx="23323">
                  <c:v>531.6</c:v>
                </c:pt>
                <c:pt idx="23324">
                  <c:v>526.1</c:v>
                </c:pt>
                <c:pt idx="23325">
                  <c:v>524.4</c:v>
                </c:pt>
                <c:pt idx="23326">
                  <c:v>527.20000000000005</c:v>
                </c:pt>
                <c:pt idx="23327">
                  <c:v>530.29999999999995</c:v>
                </c:pt>
                <c:pt idx="23328">
                  <c:v>529.79999999999995</c:v>
                </c:pt>
                <c:pt idx="23329">
                  <c:v>512.9</c:v>
                </c:pt>
                <c:pt idx="23330">
                  <c:v>535.79999999999995</c:v>
                </c:pt>
                <c:pt idx="23331">
                  <c:v>539.79999999999995</c:v>
                </c:pt>
                <c:pt idx="23332">
                  <c:v>547.6</c:v>
                </c:pt>
                <c:pt idx="23333">
                  <c:v>530.6</c:v>
                </c:pt>
                <c:pt idx="23334">
                  <c:v>541.6</c:v>
                </c:pt>
                <c:pt idx="23335">
                  <c:v>544.20000000000005</c:v>
                </c:pt>
                <c:pt idx="23336">
                  <c:v>538</c:v>
                </c:pt>
                <c:pt idx="23337">
                  <c:v>530.9</c:v>
                </c:pt>
                <c:pt idx="23338">
                  <c:v>512.70000000000005</c:v>
                </c:pt>
                <c:pt idx="23339">
                  <c:v>517.20000000000005</c:v>
                </c:pt>
                <c:pt idx="23340">
                  <c:v>521</c:v>
                </c:pt>
                <c:pt idx="23341">
                  <c:v>523.20000000000005</c:v>
                </c:pt>
                <c:pt idx="23342">
                  <c:v>521.6</c:v>
                </c:pt>
                <c:pt idx="23343">
                  <c:v>524</c:v>
                </c:pt>
                <c:pt idx="23344">
                  <c:v>518.20000000000005</c:v>
                </c:pt>
                <c:pt idx="23345">
                  <c:v>530.20000000000005</c:v>
                </c:pt>
                <c:pt idx="23346">
                  <c:v>516.29999999999995</c:v>
                </c:pt>
                <c:pt idx="23347">
                  <c:v>512.5</c:v>
                </c:pt>
                <c:pt idx="23348">
                  <c:v>523.20000000000005</c:v>
                </c:pt>
                <c:pt idx="23349">
                  <c:v>522.9</c:v>
                </c:pt>
                <c:pt idx="23350">
                  <c:v>513.70000000000005</c:v>
                </c:pt>
                <c:pt idx="23351">
                  <c:v>530.6</c:v>
                </c:pt>
                <c:pt idx="23352">
                  <c:v>529.4</c:v>
                </c:pt>
                <c:pt idx="23353">
                  <c:v>522</c:v>
                </c:pt>
                <c:pt idx="23354">
                  <c:v>523.79999999999995</c:v>
                </c:pt>
                <c:pt idx="23355">
                  <c:v>523.79999999999995</c:v>
                </c:pt>
                <c:pt idx="23356">
                  <c:v>525</c:v>
                </c:pt>
                <c:pt idx="23357">
                  <c:v>515.6</c:v>
                </c:pt>
                <c:pt idx="23358">
                  <c:v>508.4</c:v>
                </c:pt>
                <c:pt idx="23359">
                  <c:v>526.5</c:v>
                </c:pt>
                <c:pt idx="23360">
                  <c:v>522.1</c:v>
                </c:pt>
                <c:pt idx="23361">
                  <c:v>522.20000000000005</c:v>
                </c:pt>
                <c:pt idx="23362">
                  <c:v>527.79999999999995</c:v>
                </c:pt>
                <c:pt idx="23363">
                  <c:v>528.20000000000005</c:v>
                </c:pt>
                <c:pt idx="23364">
                  <c:v>530.29999999999995</c:v>
                </c:pt>
                <c:pt idx="23365">
                  <c:v>534.70000000000005</c:v>
                </c:pt>
                <c:pt idx="23366">
                  <c:v>533.79999999999995</c:v>
                </c:pt>
                <c:pt idx="23367">
                  <c:v>537.29999999999995</c:v>
                </c:pt>
                <c:pt idx="23368">
                  <c:v>529.29999999999995</c:v>
                </c:pt>
                <c:pt idx="23369">
                  <c:v>516.70000000000005</c:v>
                </c:pt>
                <c:pt idx="23370">
                  <c:v>517.4</c:v>
                </c:pt>
                <c:pt idx="23371">
                  <c:v>516.9</c:v>
                </c:pt>
                <c:pt idx="23372">
                  <c:v>516.9</c:v>
                </c:pt>
                <c:pt idx="23373">
                  <c:v>511.6</c:v>
                </c:pt>
                <c:pt idx="23374">
                  <c:v>510.3</c:v>
                </c:pt>
                <c:pt idx="23375">
                  <c:v>519</c:v>
                </c:pt>
                <c:pt idx="23376">
                  <c:v>520</c:v>
                </c:pt>
                <c:pt idx="23377">
                  <c:v>526.1</c:v>
                </c:pt>
                <c:pt idx="23378">
                  <c:v>516.5</c:v>
                </c:pt>
                <c:pt idx="23379">
                  <c:v>518.79999999999995</c:v>
                </c:pt>
                <c:pt idx="23380">
                  <c:v>521.79999999999995</c:v>
                </c:pt>
                <c:pt idx="23381">
                  <c:v>518.70000000000005</c:v>
                </c:pt>
                <c:pt idx="23382">
                  <c:v>519.70000000000005</c:v>
                </c:pt>
                <c:pt idx="23383">
                  <c:v>514.79999999999995</c:v>
                </c:pt>
                <c:pt idx="23384">
                  <c:v>515.1</c:v>
                </c:pt>
                <c:pt idx="23385">
                  <c:v>518.70000000000005</c:v>
                </c:pt>
                <c:pt idx="23386">
                  <c:v>518.9</c:v>
                </c:pt>
                <c:pt idx="23387">
                  <c:v>505.3</c:v>
                </c:pt>
                <c:pt idx="23388">
                  <c:v>505.2</c:v>
                </c:pt>
                <c:pt idx="23389">
                  <c:v>498.3</c:v>
                </c:pt>
                <c:pt idx="23390">
                  <c:v>503.9</c:v>
                </c:pt>
                <c:pt idx="23391">
                  <c:v>506.2</c:v>
                </c:pt>
                <c:pt idx="23392">
                  <c:v>517.4</c:v>
                </c:pt>
                <c:pt idx="23393">
                  <c:v>512.4</c:v>
                </c:pt>
                <c:pt idx="23394">
                  <c:v>514.5</c:v>
                </c:pt>
                <c:pt idx="23395">
                  <c:v>511.5</c:v>
                </c:pt>
                <c:pt idx="23396">
                  <c:v>519.4</c:v>
                </c:pt>
                <c:pt idx="23397">
                  <c:v>527.6</c:v>
                </c:pt>
                <c:pt idx="23398">
                  <c:v>530.29999999999995</c:v>
                </c:pt>
                <c:pt idx="23399">
                  <c:v>519.5</c:v>
                </c:pt>
                <c:pt idx="23400">
                  <c:v>536.4</c:v>
                </c:pt>
                <c:pt idx="23401">
                  <c:v>524.6</c:v>
                </c:pt>
                <c:pt idx="23402">
                  <c:v>530.4</c:v>
                </c:pt>
                <c:pt idx="23403">
                  <c:v>523.5</c:v>
                </c:pt>
                <c:pt idx="23404">
                  <c:v>525.5</c:v>
                </c:pt>
                <c:pt idx="23405">
                  <c:v>519</c:v>
                </c:pt>
                <c:pt idx="23406">
                  <c:v>517</c:v>
                </c:pt>
                <c:pt idx="23407">
                  <c:v>516.29999999999995</c:v>
                </c:pt>
                <c:pt idx="23408">
                  <c:v>513.9</c:v>
                </c:pt>
                <c:pt idx="23409">
                  <c:v>513.6</c:v>
                </c:pt>
                <c:pt idx="23410">
                  <c:v>521.4</c:v>
                </c:pt>
                <c:pt idx="23411">
                  <c:v>523.79999999999995</c:v>
                </c:pt>
                <c:pt idx="23412">
                  <c:v>507.8</c:v>
                </c:pt>
                <c:pt idx="23413">
                  <c:v>521</c:v>
                </c:pt>
                <c:pt idx="23414">
                  <c:v>506.7</c:v>
                </c:pt>
                <c:pt idx="23415">
                  <c:v>523.6</c:v>
                </c:pt>
                <c:pt idx="23416">
                  <c:v>522.1</c:v>
                </c:pt>
                <c:pt idx="23417">
                  <c:v>503</c:v>
                </c:pt>
                <c:pt idx="23418">
                  <c:v>512</c:v>
                </c:pt>
                <c:pt idx="23419">
                  <c:v>512.79999999999995</c:v>
                </c:pt>
                <c:pt idx="23420">
                  <c:v>503.3</c:v>
                </c:pt>
                <c:pt idx="23421">
                  <c:v>505.3</c:v>
                </c:pt>
                <c:pt idx="23422">
                  <c:v>514.20000000000005</c:v>
                </c:pt>
                <c:pt idx="23423">
                  <c:v>515.1</c:v>
                </c:pt>
                <c:pt idx="23424">
                  <c:v>514</c:v>
                </c:pt>
                <c:pt idx="23425">
                  <c:v>491.4</c:v>
                </c:pt>
                <c:pt idx="23426">
                  <c:v>510.2</c:v>
                </c:pt>
                <c:pt idx="23427">
                  <c:v>508.3</c:v>
                </c:pt>
                <c:pt idx="23428">
                  <c:v>504.1</c:v>
                </c:pt>
                <c:pt idx="23429">
                  <c:v>502</c:v>
                </c:pt>
                <c:pt idx="23430">
                  <c:v>502.2</c:v>
                </c:pt>
                <c:pt idx="23431">
                  <c:v>483.4</c:v>
                </c:pt>
                <c:pt idx="23432">
                  <c:v>500.8</c:v>
                </c:pt>
                <c:pt idx="23433">
                  <c:v>500.7</c:v>
                </c:pt>
                <c:pt idx="23434">
                  <c:v>499.3</c:v>
                </c:pt>
                <c:pt idx="23435">
                  <c:v>496.3</c:v>
                </c:pt>
                <c:pt idx="23436">
                  <c:v>494.3</c:v>
                </c:pt>
                <c:pt idx="23437">
                  <c:v>509.2</c:v>
                </c:pt>
                <c:pt idx="23438">
                  <c:v>508.4</c:v>
                </c:pt>
                <c:pt idx="23439">
                  <c:v>509.6</c:v>
                </c:pt>
                <c:pt idx="23440">
                  <c:v>501.8</c:v>
                </c:pt>
                <c:pt idx="23441">
                  <c:v>483.8</c:v>
                </c:pt>
                <c:pt idx="23442">
                  <c:v>476.5</c:v>
                </c:pt>
                <c:pt idx="23443">
                  <c:v>493.3</c:v>
                </c:pt>
                <c:pt idx="23444">
                  <c:v>479.3</c:v>
                </c:pt>
                <c:pt idx="23445">
                  <c:v>489.7</c:v>
                </c:pt>
                <c:pt idx="23446">
                  <c:v>493.5</c:v>
                </c:pt>
                <c:pt idx="23447">
                  <c:v>500.4</c:v>
                </c:pt>
                <c:pt idx="23448">
                  <c:v>502.6</c:v>
                </c:pt>
                <c:pt idx="23449">
                  <c:v>504.6</c:v>
                </c:pt>
                <c:pt idx="23450">
                  <c:v>501</c:v>
                </c:pt>
                <c:pt idx="23451">
                  <c:v>500.6</c:v>
                </c:pt>
                <c:pt idx="23452">
                  <c:v>489.2</c:v>
                </c:pt>
                <c:pt idx="23453">
                  <c:v>488.6</c:v>
                </c:pt>
                <c:pt idx="23454">
                  <c:v>492.6</c:v>
                </c:pt>
                <c:pt idx="23455">
                  <c:v>494.6</c:v>
                </c:pt>
                <c:pt idx="23456">
                  <c:v>489.2</c:v>
                </c:pt>
                <c:pt idx="23457">
                  <c:v>492.6</c:v>
                </c:pt>
                <c:pt idx="23458">
                  <c:v>498.8</c:v>
                </c:pt>
                <c:pt idx="23459">
                  <c:v>500.3</c:v>
                </c:pt>
                <c:pt idx="23460">
                  <c:v>513.9</c:v>
                </c:pt>
                <c:pt idx="23461">
                  <c:v>500.1</c:v>
                </c:pt>
                <c:pt idx="23462">
                  <c:v>519.20000000000005</c:v>
                </c:pt>
                <c:pt idx="23463">
                  <c:v>520.9</c:v>
                </c:pt>
                <c:pt idx="23464">
                  <c:v>510.4</c:v>
                </c:pt>
                <c:pt idx="23465">
                  <c:v>508.1</c:v>
                </c:pt>
                <c:pt idx="23466">
                  <c:v>504.4</c:v>
                </c:pt>
                <c:pt idx="23467">
                  <c:v>505.6</c:v>
                </c:pt>
                <c:pt idx="23468">
                  <c:v>502.4</c:v>
                </c:pt>
                <c:pt idx="23469">
                  <c:v>507.1</c:v>
                </c:pt>
                <c:pt idx="23470">
                  <c:v>505.1</c:v>
                </c:pt>
                <c:pt idx="23471">
                  <c:v>501.2</c:v>
                </c:pt>
                <c:pt idx="23472">
                  <c:v>502.3</c:v>
                </c:pt>
                <c:pt idx="23473">
                  <c:v>502.6</c:v>
                </c:pt>
                <c:pt idx="23474">
                  <c:v>511.3</c:v>
                </c:pt>
                <c:pt idx="23475">
                  <c:v>517.70000000000005</c:v>
                </c:pt>
                <c:pt idx="23476">
                  <c:v>508.6</c:v>
                </c:pt>
                <c:pt idx="23477">
                  <c:v>513.5</c:v>
                </c:pt>
                <c:pt idx="23478">
                  <c:v>513.70000000000005</c:v>
                </c:pt>
                <c:pt idx="23479">
                  <c:v>507.4</c:v>
                </c:pt>
                <c:pt idx="23480">
                  <c:v>514.4</c:v>
                </c:pt>
                <c:pt idx="23481">
                  <c:v>522.70000000000005</c:v>
                </c:pt>
                <c:pt idx="23482">
                  <c:v>526.9</c:v>
                </c:pt>
                <c:pt idx="23483">
                  <c:v>529.5</c:v>
                </c:pt>
                <c:pt idx="23484">
                  <c:v>533.20000000000005</c:v>
                </c:pt>
                <c:pt idx="23485">
                  <c:v>534</c:v>
                </c:pt>
                <c:pt idx="23486">
                  <c:v>529.5</c:v>
                </c:pt>
                <c:pt idx="23487">
                  <c:v>525.70000000000005</c:v>
                </c:pt>
                <c:pt idx="23488">
                  <c:v>509.9</c:v>
                </c:pt>
                <c:pt idx="23489">
                  <c:v>517.1</c:v>
                </c:pt>
                <c:pt idx="23490">
                  <c:v>511.4</c:v>
                </c:pt>
                <c:pt idx="23491">
                  <c:v>490.7</c:v>
                </c:pt>
                <c:pt idx="23492">
                  <c:v>504.1</c:v>
                </c:pt>
                <c:pt idx="23493">
                  <c:v>515.4</c:v>
                </c:pt>
                <c:pt idx="23494">
                  <c:v>496.7</c:v>
                </c:pt>
                <c:pt idx="23495">
                  <c:v>510.2</c:v>
                </c:pt>
                <c:pt idx="23496">
                  <c:v>509.8</c:v>
                </c:pt>
                <c:pt idx="23497">
                  <c:v>519</c:v>
                </c:pt>
                <c:pt idx="23498">
                  <c:v>523.29999999999995</c:v>
                </c:pt>
                <c:pt idx="23499">
                  <c:v>527</c:v>
                </c:pt>
                <c:pt idx="23500">
                  <c:v>511.7</c:v>
                </c:pt>
                <c:pt idx="23501">
                  <c:v>514.5</c:v>
                </c:pt>
                <c:pt idx="23502">
                  <c:v>503.2</c:v>
                </c:pt>
                <c:pt idx="23503">
                  <c:v>517.6</c:v>
                </c:pt>
                <c:pt idx="23504">
                  <c:v>512</c:v>
                </c:pt>
                <c:pt idx="23505">
                  <c:v>515.6</c:v>
                </c:pt>
                <c:pt idx="23506">
                  <c:v>515</c:v>
                </c:pt>
                <c:pt idx="23507">
                  <c:v>515.9</c:v>
                </c:pt>
                <c:pt idx="23508">
                  <c:v>517.4</c:v>
                </c:pt>
                <c:pt idx="23509">
                  <c:v>527.79999999999995</c:v>
                </c:pt>
                <c:pt idx="23510">
                  <c:v>532.5</c:v>
                </c:pt>
                <c:pt idx="23511">
                  <c:v>525</c:v>
                </c:pt>
                <c:pt idx="23512">
                  <c:v>513.70000000000005</c:v>
                </c:pt>
                <c:pt idx="23513">
                  <c:v>529.29999999999995</c:v>
                </c:pt>
                <c:pt idx="23514">
                  <c:v>524.20000000000005</c:v>
                </c:pt>
                <c:pt idx="23515">
                  <c:v>521.4</c:v>
                </c:pt>
                <c:pt idx="23516">
                  <c:v>521.5</c:v>
                </c:pt>
                <c:pt idx="23517">
                  <c:v>523.5</c:v>
                </c:pt>
                <c:pt idx="23518">
                  <c:v>523.6</c:v>
                </c:pt>
                <c:pt idx="23519">
                  <c:v>520.9</c:v>
                </c:pt>
                <c:pt idx="23520">
                  <c:v>523.1</c:v>
                </c:pt>
                <c:pt idx="23521">
                  <c:v>520.29999999999995</c:v>
                </c:pt>
                <c:pt idx="23522">
                  <c:v>523.79999999999995</c:v>
                </c:pt>
                <c:pt idx="23523">
                  <c:v>522.29999999999995</c:v>
                </c:pt>
                <c:pt idx="23524">
                  <c:v>508</c:v>
                </c:pt>
                <c:pt idx="23525">
                  <c:v>533.4</c:v>
                </c:pt>
                <c:pt idx="23526">
                  <c:v>539.29999999999995</c:v>
                </c:pt>
                <c:pt idx="23527">
                  <c:v>539</c:v>
                </c:pt>
                <c:pt idx="23528">
                  <c:v>551</c:v>
                </c:pt>
                <c:pt idx="23529">
                  <c:v>545.20000000000005</c:v>
                </c:pt>
                <c:pt idx="23530">
                  <c:v>523.9</c:v>
                </c:pt>
                <c:pt idx="23531">
                  <c:v>534.1</c:v>
                </c:pt>
                <c:pt idx="23532">
                  <c:v>530.1</c:v>
                </c:pt>
                <c:pt idx="23533">
                  <c:v>527.4</c:v>
                </c:pt>
                <c:pt idx="23534">
                  <c:v>519.1</c:v>
                </c:pt>
                <c:pt idx="23535">
                  <c:v>522.79999999999995</c:v>
                </c:pt>
                <c:pt idx="23536">
                  <c:v>525.5</c:v>
                </c:pt>
                <c:pt idx="23537">
                  <c:v>524.6</c:v>
                </c:pt>
                <c:pt idx="23538">
                  <c:v>521.5</c:v>
                </c:pt>
                <c:pt idx="23539">
                  <c:v>518.4</c:v>
                </c:pt>
                <c:pt idx="23540">
                  <c:v>513.1</c:v>
                </c:pt>
                <c:pt idx="23541">
                  <c:v>524.1</c:v>
                </c:pt>
                <c:pt idx="23542">
                  <c:v>523.20000000000005</c:v>
                </c:pt>
                <c:pt idx="23543">
                  <c:v>529.4</c:v>
                </c:pt>
                <c:pt idx="23544">
                  <c:v>535.70000000000005</c:v>
                </c:pt>
                <c:pt idx="23545">
                  <c:v>533.29999999999995</c:v>
                </c:pt>
                <c:pt idx="23546">
                  <c:v>518.4</c:v>
                </c:pt>
                <c:pt idx="23547">
                  <c:v>521.5</c:v>
                </c:pt>
                <c:pt idx="23548">
                  <c:v>521.4</c:v>
                </c:pt>
                <c:pt idx="23549">
                  <c:v>515.5</c:v>
                </c:pt>
                <c:pt idx="23550">
                  <c:v>517.5</c:v>
                </c:pt>
                <c:pt idx="23551">
                  <c:v>517.70000000000005</c:v>
                </c:pt>
                <c:pt idx="23552">
                  <c:v>506.2</c:v>
                </c:pt>
                <c:pt idx="23553">
                  <c:v>512.6</c:v>
                </c:pt>
                <c:pt idx="23554">
                  <c:v>495.9</c:v>
                </c:pt>
                <c:pt idx="23555">
                  <c:v>514</c:v>
                </c:pt>
                <c:pt idx="23556">
                  <c:v>512.6</c:v>
                </c:pt>
                <c:pt idx="23557">
                  <c:v>520</c:v>
                </c:pt>
                <c:pt idx="23558">
                  <c:v>519.6</c:v>
                </c:pt>
                <c:pt idx="23559">
                  <c:v>510.4</c:v>
                </c:pt>
                <c:pt idx="23560">
                  <c:v>516.20000000000005</c:v>
                </c:pt>
                <c:pt idx="23561">
                  <c:v>510.4</c:v>
                </c:pt>
                <c:pt idx="23562">
                  <c:v>523.79999999999995</c:v>
                </c:pt>
                <c:pt idx="23563">
                  <c:v>522.4</c:v>
                </c:pt>
                <c:pt idx="23564">
                  <c:v>517.1</c:v>
                </c:pt>
                <c:pt idx="23565">
                  <c:v>507.6</c:v>
                </c:pt>
                <c:pt idx="23566">
                  <c:v>526.20000000000005</c:v>
                </c:pt>
                <c:pt idx="23567">
                  <c:v>534.9</c:v>
                </c:pt>
                <c:pt idx="23568">
                  <c:v>528.79999999999995</c:v>
                </c:pt>
                <c:pt idx="23569">
                  <c:v>543.29999999999995</c:v>
                </c:pt>
                <c:pt idx="23570">
                  <c:v>537.20000000000005</c:v>
                </c:pt>
                <c:pt idx="23571">
                  <c:v>526.70000000000005</c:v>
                </c:pt>
                <c:pt idx="23572">
                  <c:v>531.20000000000005</c:v>
                </c:pt>
                <c:pt idx="23573">
                  <c:v>520.20000000000005</c:v>
                </c:pt>
                <c:pt idx="23574">
                  <c:v>525.1</c:v>
                </c:pt>
                <c:pt idx="23575">
                  <c:v>522.70000000000005</c:v>
                </c:pt>
                <c:pt idx="23576">
                  <c:v>527.70000000000005</c:v>
                </c:pt>
                <c:pt idx="23577">
                  <c:v>515.5</c:v>
                </c:pt>
                <c:pt idx="23578">
                  <c:v>523.70000000000005</c:v>
                </c:pt>
                <c:pt idx="23579">
                  <c:v>520.29999999999995</c:v>
                </c:pt>
                <c:pt idx="23580">
                  <c:v>523</c:v>
                </c:pt>
                <c:pt idx="23581">
                  <c:v>536.1</c:v>
                </c:pt>
                <c:pt idx="23582">
                  <c:v>543.9</c:v>
                </c:pt>
                <c:pt idx="23583">
                  <c:v>540.4</c:v>
                </c:pt>
                <c:pt idx="23584">
                  <c:v>517.5</c:v>
                </c:pt>
                <c:pt idx="23585">
                  <c:v>520.4</c:v>
                </c:pt>
                <c:pt idx="23586">
                  <c:v>525</c:v>
                </c:pt>
                <c:pt idx="23587">
                  <c:v>529.4</c:v>
                </c:pt>
                <c:pt idx="23588">
                  <c:v>521.5</c:v>
                </c:pt>
                <c:pt idx="23589">
                  <c:v>525</c:v>
                </c:pt>
                <c:pt idx="23590">
                  <c:v>528.4</c:v>
                </c:pt>
                <c:pt idx="23591">
                  <c:v>533.29999999999995</c:v>
                </c:pt>
                <c:pt idx="23592">
                  <c:v>531.20000000000005</c:v>
                </c:pt>
                <c:pt idx="23593">
                  <c:v>519.5</c:v>
                </c:pt>
                <c:pt idx="23594">
                  <c:v>522.29999999999995</c:v>
                </c:pt>
                <c:pt idx="23595">
                  <c:v>516.6</c:v>
                </c:pt>
                <c:pt idx="23596">
                  <c:v>534.79999999999995</c:v>
                </c:pt>
                <c:pt idx="23597">
                  <c:v>540.4</c:v>
                </c:pt>
                <c:pt idx="23598">
                  <c:v>548.79999999999995</c:v>
                </c:pt>
                <c:pt idx="23599">
                  <c:v>539.5</c:v>
                </c:pt>
                <c:pt idx="23600">
                  <c:v>544.5</c:v>
                </c:pt>
                <c:pt idx="23601">
                  <c:v>540.6</c:v>
                </c:pt>
                <c:pt idx="23602">
                  <c:v>536.9</c:v>
                </c:pt>
                <c:pt idx="23603">
                  <c:v>537.29999999999995</c:v>
                </c:pt>
                <c:pt idx="23604">
                  <c:v>531.1</c:v>
                </c:pt>
                <c:pt idx="23605">
                  <c:v>523.79999999999995</c:v>
                </c:pt>
                <c:pt idx="23606">
                  <c:v>527.70000000000005</c:v>
                </c:pt>
                <c:pt idx="23607">
                  <c:v>533.5</c:v>
                </c:pt>
                <c:pt idx="23608">
                  <c:v>516.6</c:v>
                </c:pt>
                <c:pt idx="23609">
                  <c:v>527.5</c:v>
                </c:pt>
                <c:pt idx="23610">
                  <c:v>510.6</c:v>
                </c:pt>
                <c:pt idx="23611">
                  <c:v>532.9</c:v>
                </c:pt>
                <c:pt idx="23612">
                  <c:v>539.4</c:v>
                </c:pt>
                <c:pt idx="23613">
                  <c:v>548.6</c:v>
                </c:pt>
                <c:pt idx="23614">
                  <c:v>556.79999999999995</c:v>
                </c:pt>
                <c:pt idx="23615">
                  <c:v>544.6</c:v>
                </c:pt>
                <c:pt idx="23616">
                  <c:v>544.79999999999995</c:v>
                </c:pt>
                <c:pt idx="23617">
                  <c:v>540.29999999999995</c:v>
                </c:pt>
                <c:pt idx="23618">
                  <c:v>535.5</c:v>
                </c:pt>
                <c:pt idx="23619">
                  <c:v>541</c:v>
                </c:pt>
                <c:pt idx="23620">
                  <c:v>531.9</c:v>
                </c:pt>
                <c:pt idx="23621">
                  <c:v>536.29999999999995</c:v>
                </c:pt>
                <c:pt idx="23622">
                  <c:v>532.1</c:v>
                </c:pt>
                <c:pt idx="23623">
                  <c:v>517.29999999999995</c:v>
                </c:pt>
                <c:pt idx="23624">
                  <c:v>538.79999999999995</c:v>
                </c:pt>
                <c:pt idx="23625">
                  <c:v>524.70000000000005</c:v>
                </c:pt>
                <c:pt idx="23626">
                  <c:v>526.9</c:v>
                </c:pt>
                <c:pt idx="23627">
                  <c:v>528.6</c:v>
                </c:pt>
                <c:pt idx="23628">
                  <c:v>541.1</c:v>
                </c:pt>
                <c:pt idx="23629">
                  <c:v>552.79999999999995</c:v>
                </c:pt>
                <c:pt idx="23630">
                  <c:v>557.70000000000005</c:v>
                </c:pt>
                <c:pt idx="23631">
                  <c:v>557.79999999999995</c:v>
                </c:pt>
                <c:pt idx="23632">
                  <c:v>557.20000000000005</c:v>
                </c:pt>
                <c:pt idx="23633">
                  <c:v>553.70000000000005</c:v>
                </c:pt>
                <c:pt idx="23634">
                  <c:v>540.79999999999995</c:v>
                </c:pt>
                <c:pt idx="23635">
                  <c:v>539.5</c:v>
                </c:pt>
                <c:pt idx="23636">
                  <c:v>536.9</c:v>
                </c:pt>
                <c:pt idx="23637">
                  <c:v>551.29999999999995</c:v>
                </c:pt>
                <c:pt idx="23638">
                  <c:v>554.9</c:v>
                </c:pt>
                <c:pt idx="23639">
                  <c:v>557.6</c:v>
                </c:pt>
                <c:pt idx="23640">
                  <c:v>562.1</c:v>
                </c:pt>
                <c:pt idx="23641">
                  <c:v>546.6</c:v>
                </c:pt>
                <c:pt idx="23642">
                  <c:v>544.5</c:v>
                </c:pt>
                <c:pt idx="23643">
                  <c:v>546.70000000000005</c:v>
                </c:pt>
                <c:pt idx="23644">
                  <c:v>542.5</c:v>
                </c:pt>
                <c:pt idx="23645">
                  <c:v>540.29999999999995</c:v>
                </c:pt>
                <c:pt idx="23646">
                  <c:v>529.5</c:v>
                </c:pt>
                <c:pt idx="23647">
                  <c:v>532.5</c:v>
                </c:pt>
                <c:pt idx="23648">
                  <c:v>531.6</c:v>
                </c:pt>
                <c:pt idx="23649">
                  <c:v>530.4</c:v>
                </c:pt>
                <c:pt idx="23650">
                  <c:v>515.9</c:v>
                </c:pt>
                <c:pt idx="23651">
                  <c:v>517.6</c:v>
                </c:pt>
                <c:pt idx="23652">
                  <c:v>530.4</c:v>
                </c:pt>
                <c:pt idx="23653">
                  <c:v>524.5</c:v>
                </c:pt>
                <c:pt idx="23654">
                  <c:v>530.29999999999995</c:v>
                </c:pt>
                <c:pt idx="23655">
                  <c:v>530.5</c:v>
                </c:pt>
                <c:pt idx="23656">
                  <c:v>529.79999999999995</c:v>
                </c:pt>
                <c:pt idx="23657">
                  <c:v>520</c:v>
                </c:pt>
                <c:pt idx="23658">
                  <c:v>524.5</c:v>
                </c:pt>
                <c:pt idx="23659">
                  <c:v>540.5</c:v>
                </c:pt>
                <c:pt idx="23660">
                  <c:v>544.29999999999995</c:v>
                </c:pt>
                <c:pt idx="23661">
                  <c:v>550.5</c:v>
                </c:pt>
                <c:pt idx="23662">
                  <c:v>539.6</c:v>
                </c:pt>
                <c:pt idx="23663">
                  <c:v>556.20000000000005</c:v>
                </c:pt>
                <c:pt idx="23664">
                  <c:v>545.9</c:v>
                </c:pt>
                <c:pt idx="23665">
                  <c:v>557</c:v>
                </c:pt>
                <c:pt idx="23666">
                  <c:v>553.9</c:v>
                </c:pt>
                <c:pt idx="23667">
                  <c:v>543.79999999999995</c:v>
                </c:pt>
                <c:pt idx="23668">
                  <c:v>544.4</c:v>
                </c:pt>
                <c:pt idx="23669">
                  <c:v>544.29999999999995</c:v>
                </c:pt>
                <c:pt idx="23670">
                  <c:v>543.6</c:v>
                </c:pt>
                <c:pt idx="23671">
                  <c:v>533.20000000000005</c:v>
                </c:pt>
                <c:pt idx="23672">
                  <c:v>537.20000000000005</c:v>
                </c:pt>
                <c:pt idx="23673">
                  <c:v>527.6</c:v>
                </c:pt>
                <c:pt idx="23674">
                  <c:v>537.29999999999995</c:v>
                </c:pt>
                <c:pt idx="23675">
                  <c:v>529.79999999999995</c:v>
                </c:pt>
                <c:pt idx="23676">
                  <c:v>521</c:v>
                </c:pt>
                <c:pt idx="23677">
                  <c:v>502.8</c:v>
                </c:pt>
                <c:pt idx="23678">
                  <c:v>516.6</c:v>
                </c:pt>
                <c:pt idx="23679">
                  <c:v>511.2</c:v>
                </c:pt>
                <c:pt idx="23680">
                  <c:v>513</c:v>
                </c:pt>
                <c:pt idx="23681">
                  <c:v>511.2</c:v>
                </c:pt>
                <c:pt idx="23682">
                  <c:v>499.5</c:v>
                </c:pt>
                <c:pt idx="23683">
                  <c:v>498</c:v>
                </c:pt>
                <c:pt idx="23684">
                  <c:v>513.20000000000005</c:v>
                </c:pt>
                <c:pt idx="23685">
                  <c:v>522.29999999999995</c:v>
                </c:pt>
                <c:pt idx="23686">
                  <c:v>515.9</c:v>
                </c:pt>
                <c:pt idx="23687">
                  <c:v>511.1</c:v>
                </c:pt>
                <c:pt idx="23688">
                  <c:v>515.1</c:v>
                </c:pt>
                <c:pt idx="23689">
                  <c:v>517.5</c:v>
                </c:pt>
                <c:pt idx="23690">
                  <c:v>515.70000000000005</c:v>
                </c:pt>
                <c:pt idx="23691">
                  <c:v>520.9</c:v>
                </c:pt>
                <c:pt idx="23692">
                  <c:v>516.1</c:v>
                </c:pt>
                <c:pt idx="23693">
                  <c:v>519.6</c:v>
                </c:pt>
                <c:pt idx="23694">
                  <c:v>520.29999999999995</c:v>
                </c:pt>
                <c:pt idx="23695">
                  <c:v>517.70000000000005</c:v>
                </c:pt>
                <c:pt idx="23696">
                  <c:v>517.20000000000005</c:v>
                </c:pt>
                <c:pt idx="23697">
                  <c:v>518.9</c:v>
                </c:pt>
                <c:pt idx="23698">
                  <c:v>520.79999999999995</c:v>
                </c:pt>
                <c:pt idx="23699">
                  <c:v>516.9</c:v>
                </c:pt>
                <c:pt idx="23700">
                  <c:v>500.1</c:v>
                </c:pt>
                <c:pt idx="23701">
                  <c:v>512.79999999999995</c:v>
                </c:pt>
                <c:pt idx="23702">
                  <c:v>518.20000000000005</c:v>
                </c:pt>
                <c:pt idx="23703">
                  <c:v>514.4</c:v>
                </c:pt>
                <c:pt idx="23704">
                  <c:v>519.5</c:v>
                </c:pt>
                <c:pt idx="23705">
                  <c:v>515.9</c:v>
                </c:pt>
                <c:pt idx="23706">
                  <c:v>519</c:v>
                </c:pt>
                <c:pt idx="23707">
                  <c:v>519.4</c:v>
                </c:pt>
                <c:pt idx="23708">
                  <c:v>516.20000000000005</c:v>
                </c:pt>
                <c:pt idx="23709">
                  <c:v>517.20000000000005</c:v>
                </c:pt>
                <c:pt idx="23710">
                  <c:v>512.9</c:v>
                </c:pt>
                <c:pt idx="23711">
                  <c:v>505.2</c:v>
                </c:pt>
                <c:pt idx="23712">
                  <c:v>509.8</c:v>
                </c:pt>
                <c:pt idx="23713">
                  <c:v>520</c:v>
                </c:pt>
                <c:pt idx="23714">
                  <c:v>522.6</c:v>
                </c:pt>
                <c:pt idx="23715">
                  <c:v>523.29999999999995</c:v>
                </c:pt>
                <c:pt idx="23716">
                  <c:v>526.1</c:v>
                </c:pt>
                <c:pt idx="23717">
                  <c:v>520.20000000000005</c:v>
                </c:pt>
                <c:pt idx="23718">
                  <c:v>517.4</c:v>
                </c:pt>
                <c:pt idx="23719">
                  <c:v>523.6</c:v>
                </c:pt>
                <c:pt idx="23720">
                  <c:v>521.79999999999995</c:v>
                </c:pt>
                <c:pt idx="23721">
                  <c:v>519.5</c:v>
                </c:pt>
                <c:pt idx="23722">
                  <c:v>515.79999999999995</c:v>
                </c:pt>
                <c:pt idx="23723">
                  <c:v>521.29999999999995</c:v>
                </c:pt>
                <c:pt idx="23724">
                  <c:v>520.9</c:v>
                </c:pt>
                <c:pt idx="23725">
                  <c:v>506.4</c:v>
                </c:pt>
                <c:pt idx="23726">
                  <c:v>516.29999999999995</c:v>
                </c:pt>
                <c:pt idx="23727">
                  <c:v>512.20000000000005</c:v>
                </c:pt>
                <c:pt idx="23728">
                  <c:v>508.6</c:v>
                </c:pt>
                <c:pt idx="23729">
                  <c:v>505.8</c:v>
                </c:pt>
                <c:pt idx="23730">
                  <c:v>514.79999999999995</c:v>
                </c:pt>
                <c:pt idx="23731">
                  <c:v>521</c:v>
                </c:pt>
                <c:pt idx="23732">
                  <c:v>520.6</c:v>
                </c:pt>
                <c:pt idx="23733">
                  <c:v>521.20000000000005</c:v>
                </c:pt>
                <c:pt idx="23734">
                  <c:v>517.70000000000005</c:v>
                </c:pt>
                <c:pt idx="23735">
                  <c:v>517.70000000000005</c:v>
                </c:pt>
                <c:pt idx="23736">
                  <c:v>508.5</c:v>
                </c:pt>
                <c:pt idx="23737">
                  <c:v>522.79999999999995</c:v>
                </c:pt>
                <c:pt idx="23738">
                  <c:v>530.4</c:v>
                </c:pt>
                <c:pt idx="23739">
                  <c:v>531</c:v>
                </c:pt>
                <c:pt idx="23740">
                  <c:v>525.20000000000005</c:v>
                </c:pt>
                <c:pt idx="23741">
                  <c:v>513.5</c:v>
                </c:pt>
                <c:pt idx="23742">
                  <c:v>514.9</c:v>
                </c:pt>
                <c:pt idx="23743">
                  <c:v>512.20000000000005</c:v>
                </c:pt>
                <c:pt idx="23744">
                  <c:v>515.70000000000005</c:v>
                </c:pt>
                <c:pt idx="23745">
                  <c:v>516.4</c:v>
                </c:pt>
                <c:pt idx="23746">
                  <c:v>511.4</c:v>
                </c:pt>
                <c:pt idx="23747">
                  <c:v>515</c:v>
                </c:pt>
                <c:pt idx="23748">
                  <c:v>496.8</c:v>
                </c:pt>
                <c:pt idx="23749">
                  <c:v>514.20000000000005</c:v>
                </c:pt>
                <c:pt idx="23750">
                  <c:v>512.5</c:v>
                </c:pt>
                <c:pt idx="23751">
                  <c:v>512.6</c:v>
                </c:pt>
                <c:pt idx="23752">
                  <c:v>513.1</c:v>
                </c:pt>
                <c:pt idx="23753">
                  <c:v>512.70000000000005</c:v>
                </c:pt>
                <c:pt idx="23754">
                  <c:v>502.7</c:v>
                </c:pt>
                <c:pt idx="23755">
                  <c:v>504.2</c:v>
                </c:pt>
                <c:pt idx="23756">
                  <c:v>504.3</c:v>
                </c:pt>
                <c:pt idx="23757">
                  <c:v>519.5</c:v>
                </c:pt>
                <c:pt idx="23758">
                  <c:v>523.4</c:v>
                </c:pt>
                <c:pt idx="23759">
                  <c:v>518.20000000000005</c:v>
                </c:pt>
                <c:pt idx="23760">
                  <c:v>528.79999999999995</c:v>
                </c:pt>
                <c:pt idx="23761">
                  <c:v>520.4</c:v>
                </c:pt>
                <c:pt idx="23762">
                  <c:v>517.6</c:v>
                </c:pt>
                <c:pt idx="23763">
                  <c:v>514.6</c:v>
                </c:pt>
                <c:pt idx="23764">
                  <c:v>516.9</c:v>
                </c:pt>
                <c:pt idx="23765">
                  <c:v>511</c:v>
                </c:pt>
                <c:pt idx="23766">
                  <c:v>515</c:v>
                </c:pt>
                <c:pt idx="23767">
                  <c:v>516</c:v>
                </c:pt>
                <c:pt idx="23768">
                  <c:v>511.8</c:v>
                </c:pt>
                <c:pt idx="23769">
                  <c:v>506.6</c:v>
                </c:pt>
                <c:pt idx="23770">
                  <c:v>506</c:v>
                </c:pt>
                <c:pt idx="23771">
                  <c:v>500.8</c:v>
                </c:pt>
                <c:pt idx="23772">
                  <c:v>509.6</c:v>
                </c:pt>
                <c:pt idx="23773">
                  <c:v>517.9</c:v>
                </c:pt>
                <c:pt idx="23774">
                  <c:v>521.70000000000005</c:v>
                </c:pt>
                <c:pt idx="23775">
                  <c:v>529.1</c:v>
                </c:pt>
                <c:pt idx="23776">
                  <c:v>525.9</c:v>
                </c:pt>
                <c:pt idx="23777">
                  <c:v>520.1</c:v>
                </c:pt>
                <c:pt idx="23778">
                  <c:v>518.29999999999995</c:v>
                </c:pt>
                <c:pt idx="23779">
                  <c:v>514.5</c:v>
                </c:pt>
                <c:pt idx="23780">
                  <c:v>519.5</c:v>
                </c:pt>
                <c:pt idx="23781">
                  <c:v>509.8</c:v>
                </c:pt>
                <c:pt idx="23782">
                  <c:v>519.5</c:v>
                </c:pt>
                <c:pt idx="23783">
                  <c:v>514.70000000000005</c:v>
                </c:pt>
                <c:pt idx="23784">
                  <c:v>516</c:v>
                </c:pt>
                <c:pt idx="23785">
                  <c:v>511.3</c:v>
                </c:pt>
                <c:pt idx="23786">
                  <c:v>513.1</c:v>
                </c:pt>
                <c:pt idx="23787">
                  <c:v>511.2</c:v>
                </c:pt>
                <c:pt idx="23788">
                  <c:v>505.7</c:v>
                </c:pt>
                <c:pt idx="23789">
                  <c:v>503.1</c:v>
                </c:pt>
                <c:pt idx="23790">
                  <c:v>516.70000000000005</c:v>
                </c:pt>
                <c:pt idx="23791">
                  <c:v>514.4</c:v>
                </c:pt>
                <c:pt idx="23792">
                  <c:v>500.5</c:v>
                </c:pt>
                <c:pt idx="23793">
                  <c:v>516.20000000000005</c:v>
                </c:pt>
                <c:pt idx="23794">
                  <c:v>497.6</c:v>
                </c:pt>
                <c:pt idx="23795">
                  <c:v>502.9</c:v>
                </c:pt>
                <c:pt idx="23796">
                  <c:v>507.4</c:v>
                </c:pt>
                <c:pt idx="23797">
                  <c:v>501.6</c:v>
                </c:pt>
                <c:pt idx="23798">
                  <c:v>502.3</c:v>
                </c:pt>
                <c:pt idx="23799">
                  <c:v>515.1</c:v>
                </c:pt>
                <c:pt idx="23800">
                  <c:v>517.70000000000005</c:v>
                </c:pt>
                <c:pt idx="23801">
                  <c:v>520.6</c:v>
                </c:pt>
                <c:pt idx="23802">
                  <c:v>529.79999999999995</c:v>
                </c:pt>
                <c:pt idx="23803">
                  <c:v>529.6</c:v>
                </c:pt>
                <c:pt idx="23804">
                  <c:v>526.1</c:v>
                </c:pt>
                <c:pt idx="23805">
                  <c:v>504.9</c:v>
                </c:pt>
                <c:pt idx="23806">
                  <c:v>523.4</c:v>
                </c:pt>
                <c:pt idx="23807">
                  <c:v>516.9</c:v>
                </c:pt>
                <c:pt idx="23808">
                  <c:v>497.9</c:v>
                </c:pt>
                <c:pt idx="23809">
                  <c:v>522.9</c:v>
                </c:pt>
                <c:pt idx="23810">
                  <c:v>523.4</c:v>
                </c:pt>
                <c:pt idx="23811">
                  <c:v>520.6</c:v>
                </c:pt>
                <c:pt idx="23812">
                  <c:v>518</c:v>
                </c:pt>
                <c:pt idx="23813">
                  <c:v>518</c:v>
                </c:pt>
                <c:pt idx="23814">
                  <c:v>519.20000000000005</c:v>
                </c:pt>
                <c:pt idx="23815">
                  <c:v>521.4</c:v>
                </c:pt>
                <c:pt idx="23816">
                  <c:v>515.70000000000005</c:v>
                </c:pt>
                <c:pt idx="23817">
                  <c:v>530.29999999999995</c:v>
                </c:pt>
                <c:pt idx="23818">
                  <c:v>529.29999999999995</c:v>
                </c:pt>
                <c:pt idx="23819">
                  <c:v>546.1</c:v>
                </c:pt>
                <c:pt idx="23820">
                  <c:v>531.29999999999995</c:v>
                </c:pt>
                <c:pt idx="23821">
                  <c:v>536.20000000000005</c:v>
                </c:pt>
                <c:pt idx="23822">
                  <c:v>537.29999999999995</c:v>
                </c:pt>
                <c:pt idx="23823">
                  <c:v>531.70000000000005</c:v>
                </c:pt>
                <c:pt idx="23824">
                  <c:v>508.9</c:v>
                </c:pt>
                <c:pt idx="23825">
                  <c:v>526.70000000000005</c:v>
                </c:pt>
                <c:pt idx="23826">
                  <c:v>527</c:v>
                </c:pt>
                <c:pt idx="23827">
                  <c:v>522</c:v>
                </c:pt>
                <c:pt idx="23828">
                  <c:v>520.70000000000005</c:v>
                </c:pt>
                <c:pt idx="23829">
                  <c:v>512.6</c:v>
                </c:pt>
                <c:pt idx="23830">
                  <c:v>506.7</c:v>
                </c:pt>
                <c:pt idx="23831">
                  <c:v>519.70000000000005</c:v>
                </c:pt>
                <c:pt idx="23832">
                  <c:v>521.5</c:v>
                </c:pt>
                <c:pt idx="23833">
                  <c:v>516.79999999999995</c:v>
                </c:pt>
                <c:pt idx="23834">
                  <c:v>509.9</c:v>
                </c:pt>
                <c:pt idx="23835">
                  <c:v>522.5</c:v>
                </c:pt>
                <c:pt idx="23836">
                  <c:v>527.5</c:v>
                </c:pt>
                <c:pt idx="23837">
                  <c:v>516.29999999999995</c:v>
                </c:pt>
                <c:pt idx="23838">
                  <c:v>521.79999999999995</c:v>
                </c:pt>
                <c:pt idx="23839">
                  <c:v>506</c:v>
                </c:pt>
                <c:pt idx="23840">
                  <c:v>514</c:v>
                </c:pt>
                <c:pt idx="23841">
                  <c:v>521.6</c:v>
                </c:pt>
                <c:pt idx="23842">
                  <c:v>524.9</c:v>
                </c:pt>
                <c:pt idx="23843">
                  <c:v>522.4</c:v>
                </c:pt>
                <c:pt idx="23844">
                  <c:v>530.79999999999995</c:v>
                </c:pt>
                <c:pt idx="23845">
                  <c:v>543</c:v>
                </c:pt>
                <c:pt idx="23846">
                  <c:v>544.4</c:v>
                </c:pt>
                <c:pt idx="23847">
                  <c:v>540.79999999999995</c:v>
                </c:pt>
                <c:pt idx="23848">
                  <c:v>527.1</c:v>
                </c:pt>
                <c:pt idx="23849">
                  <c:v>534.1</c:v>
                </c:pt>
                <c:pt idx="23850">
                  <c:v>531.29999999999995</c:v>
                </c:pt>
                <c:pt idx="23851">
                  <c:v>534.6</c:v>
                </c:pt>
                <c:pt idx="23852">
                  <c:v>520.9</c:v>
                </c:pt>
                <c:pt idx="23853">
                  <c:v>513.70000000000005</c:v>
                </c:pt>
                <c:pt idx="23854">
                  <c:v>525.70000000000005</c:v>
                </c:pt>
                <c:pt idx="23855">
                  <c:v>526</c:v>
                </c:pt>
                <c:pt idx="23856">
                  <c:v>531.1</c:v>
                </c:pt>
                <c:pt idx="23857">
                  <c:v>535</c:v>
                </c:pt>
                <c:pt idx="23858">
                  <c:v>545.4</c:v>
                </c:pt>
                <c:pt idx="23859">
                  <c:v>544.1</c:v>
                </c:pt>
                <c:pt idx="23860">
                  <c:v>534.29999999999995</c:v>
                </c:pt>
                <c:pt idx="23861">
                  <c:v>527</c:v>
                </c:pt>
                <c:pt idx="23862">
                  <c:v>522.29999999999995</c:v>
                </c:pt>
                <c:pt idx="23863">
                  <c:v>536.9</c:v>
                </c:pt>
                <c:pt idx="23864">
                  <c:v>530.6</c:v>
                </c:pt>
                <c:pt idx="23865">
                  <c:v>527.20000000000005</c:v>
                </c:pt>
                <c:pt idx="23866">
                  <c:v>513.29999999999995</c:v>
                </c:pt>
                <c:pt idx="23867">
                  <c:v>524.5</c:v>
                </c:pt>
                <c:pt idx="23868">
                  <c:v>531.20000000000005</c:v>
                </c:pt>
                <c:pt idx="23869">
                  <c:v>534.1</c:v>
                </c:pt>
                <c:pt idx="23870">
                  <c:v>549.5</c:v>
                </c:pt>
                <c:pt idx="23871">
                  <c:v>554.9</c:v>
                </c:pt>
                <c:pt idx="23872">
                  <c:v>545.4</c:v>
                </c:pt>
                <c:pt idx="23873">
                  <c:v>552.1</c:v>
                </c:pt>
                <c:pt idx="23874">
                  <c:v>542.20000000000005</c:v>
                </c:pt>
                <c:pt idx="23875">
                  <c:v>541.1</c:v>
                </c:pt>
                <c:pt idx="23876">
                  <c:v>527.79999999999995</c:v>
                </c:pt>
                <c:pt idx="23877">
                  <c:v>534.6</c:v>
                </c:pt>
                <c:pt idx="23878">
                  <c:v>530.29999999999995</c:v>
                </c:pt>
                <c:pt idx="23879">
                  <c:v>527.9</c:v>
                </c:pt>
                <c:pt idx="23880">
                  <c:v>534.5</c:v>
                </c:pt>
                <c:pt idx="23881">
                  <c:v>530.29999999999995</c:v>
                </c:pt>
                <c:pt idx="23882">
                  <c:v>508.1</c:v>
                </c:pt>
                <c:pt idx="23883">
                  <c:v>527.70000000000005</c:v>
                </c:pt>
                <c:pt idx="23884">
                  <c:v>527.1</c:v>
                </c:pt>
                <c:pt idx="23885">
                  <c:v>529.79999999999995</c:v>
                </c:pt>
                <c:pt idx="23886">
                  <c:v>529</c:v>
                </c:pt>
                <c:pt idx="23887">
                  <c:v>514.79999999999995</c:v>
                </c:pt>
                <c:pt idx="23888">
                  <c:v>545.70000000000005</c:v>
                </c:pt>
                <c:pt idx="23889">
                  <c:v>544.1</c:v>
                </c:pt>
                <c:pt idx="23890">
                  <c:v>549.6</c:v>
                </c:pt>
                <c:pt idx="23891">
                  <c:v>536.9</c:v>
                </c:pt>
                <c:pt idx="23892">
                  <c:v>531.5</c:v>
                </c:pt>
                <c:pt idx="23893">
                  <c:v>536.9</c:v>
                </c:pt>
                <c:pt idx="23894">
                  <c:v>538.6</c:v>
                </c:pt>
                <c:pt idx="23895">
                  <c:v>528</c:v>
                </c:pt>
                <c:pt idx="23896">
                  <c:v>526.29999999999995</c:v>
                </c:pt>
                <c:pt idx="23897">
                  <c:v>532.9</c:v>
                </c:pt>
                <c:pt idx="23898">
                  <c:v>535.70000000000005</c:v>
                </c:pt>
                <c:pt idx="23899">
                  <c:v>534.5</c:v>
                </c:pt>
                <c:pt idx="23900">
                  <c:v>521.20000000000005</c:v>
                </c:pt>
                <c:pt idx="23901">
                  <c:v>524.70000000000005</c:v>
                </c:pt>
                <c:pt idx="23902">
                  <c:v>532.6</c:v>
                </c:pt>
                <c:pt idx="23903">
                  <c:v>526.6</c:v>
                </c:pt>
                <c:pt idx="23904">
                  <c:v>529</c:v>
                </c:pt>
                <c:pt idx="23905">
                  <c:v>521</c:v>
                </c:pt>
                <c:pt idx="23906">
                  <c:v>530.4</c:v>
                </c:pt>
                <c:pt idx="23907">
                  <c:v>529.5</c:v>
                </c:pt>
                <c:pt idx="23908">
                  <c:v>526.79999999999995</c:v>
                </c:pt>
                <c:pt idx="23909">
                  <c:v>521.29999999999995</c:v>
                </c:pt>
                <c:pt idx="23910">
                  <c:v>528.79999999999995</c:v>
                </c:pt>
                <c:pt idx="23911">
                  <c:v>527.29999999999995</c:v>
                </c:pt>
                <c:pt idx="23912">
                  <c:v>523.29999999999995</c:v>
                </c:pt>
                <c:pt idx="23913">
                  <c:v>522.29999999999995</c:v>
                </c:pt>
                <c:pt idx="23914">
                  <c:v>524.9</c:v>
                </c:pt>
                <c:pt idx="23915">
                  <c:v>520.20000000000005</c:v>
                </c:pt>
                <c:pt idx="23916">
                  <c:v>521.29999999999995</c:v>
                </c:pt>
                <c:pt idx="23917">
                  <c:v>521.6</c:v>
                </c:pt>
                <c:pt idx="23918">
                  <c:v>530.9</c:v>
                </c:pt>
                <c:pt idx="23919">
                  <c:v>542</c:v>
                </c:pt>
                <c:pt idx="23920">
                  <c:v>545.4</c:v>
                </c:pt>
                <c:pt idx="23921">
                  <c:v>553.4</c:v>
                </c:pt>
                <c:pt idx="23922">
                  <c:v>545.1</c:v>
                </c:pt>
                <c:pt idx="23923">
                  <c:v>547.70000000000005</c:v>
                </c:pt>
                <c:pt idx="23924">
                  <c:v>536.70000000000005</c:v>
                </c:pt>
                <c:pt idx="23925">
                  <c:v>534.79999999999995</c:v>
                </c:pt>
                <c:pt idx="23926">
                  <c:v>536.5</c:v>
                </c:pt>
                <c:pt idx="23927">
                  <c:v>529.6</c:v>
                </c:pt>
                <c:pt idx="23928">
                  <c:v>521.1</c:v>
                </c:pt>
                <c:pt idx="23929">
                  <c:v>535.70000000000005</c:v>
                </c:pt>
                <c:pt idx="23930">
                  <c:v>535.70000000000005</c:v>
                </c:pt>
                <c:pt idx="23931">
                  <c:v>536.4</c:v>
                </c:pt>
                <c:pt idx="23932">
                  <c:v>524.9</c:v>
                </c:pt>
                <c:pt idx="23933">
                  <c:v>532.5</c:v>
                </c:pt>
                <c:pt idx="23934">
                  <c:v>526.70000000000005</c:v>
                </c:pt>
                <c:pt idx="23935">
                  <c:v>537.70000000000005</c:v>
                </c:pt>
                <c:pt idx="23936">
                  <c:v>532.6</c:v>
                </c:pt>
                <c:pt idx="23937">
                  <c:v>549.79999999999995</c:v>
                </c:pt>
                <c:pt idx="23938">
                  <c:v>549.9</c:v>
                </c:pt>
                <c:pt idx="23939">
                  <c:v>553</c:v>
                </c:pt>
                <c:pt idx="23940">
                  <c:v>544.1</c:v>
                </c:pt>
                <c:pt idx="23941">
                  <c:v>537.6</c:v>
                </c:pt>
                <c:pt idx="23942">
                  <c:v>527.4</c:v>
                </c:pt>
                <c:pt idx="23943">
                  <c:v>524.5</c:v>
                </c:pt>
                <c:pt idx="23944">
                  <c:v>518.29999999999995</c:v>
                </c:pt>
                <c:pt idx="23945">
                  <c:v>532.9</c:v>
                </c:pt>
                <c:pt idx="23946">
                  <c:v>537.20000000000005</c:v>
                </c:pt>
                <c:pt idx="23947">
                  <c:v>529.20000000000005</c:v>
                </c:pt>
                <c:pt idx="23948">
                  <c:v>523.1</c:v>
                </c:pt>
                <c:pt idx="23949">
                  <c:v>528.4</c:v>
                </c:pt>
                <c:pt idx="23950">
                  <c:v>532.70000000000005</c:v>
                </c:pt>
                <c:pt idx="23951">
                  <c:v>534.29999999999995</c:v>
                </c:pt>
                <c:pt idx="23952">
                  <c:v>535.4</c:v>
                </c:pt>
                <c:pt idx="23953">
                  <c:v>526.29999999999995</c:v>
                </c:pt>
                <c:pt idx="23954">
                  <c:v>531.6</c:v>
                </c:pt>
                <c:pt idx="23955">
                  <c:v>529.70000000000005</c:v>
                </c:pt>
                <c:pt idx="23956">
                  <c:v>531.5</c:v>
                </c:pt>
                <c:pt idx="23957">
                  <c:v>531</c:v>
                </c:pt>
                <c:pt idx="23958">
                  <c:v>533.5</c:v>
                </c:pt>
                <c:pt idx="23959">
                  <c:v>532.1</c:v>
                </c:pt>
                <c:pt idx="23960">
                  <c:v>524.9</c:v>
                </c:pt>
                <c:pt idx="23961">
                  <c:v>530.6</c:v>
                </c:pt>
                <c:pt idx="23962">
                  <c:v>522.6</c:v>
                </c:pt>
                <c:pt idx="23963">
                  <c:v>526.79999999999995</c:v>
                </c:pt>
                <c:pt idx="23964">
                  <c:v>526.6</c:v>
                </c:pt>
                <c:pt idx="23965">
                  <c:v>529.5</c:v>
                </c:pt>
                <c:pt idx="23966">
                  <c:v>523.4</c:v>
                </c:pt>
                <c:pt idx="23967">
                  <c:v>526.5</c:v>
                </c:pt>
                <c:pt idx="23968">
                  <c:v>518.70000000000005</c:v>
                </c:pt>
                <c:pt idx="23969">
                  <c:v>523.70000000000005</c:v>
                </c:pt>
                <c:pt idx="23970">
                  <c:v>525.4</c:v>
                </c:pt>
                <c:pt idx="23971">
                  <c:v>503.8</c:v>
                </c:pt>
                <c:pt idx="23972">
                  <c:v>518.6</c:v>
                </c:pt>
                <c:pt idx="23973">
                  <c:v>522.20000000000005</c:v>
                </c:pt>
                <c:pt idx="23974">
                  <c:v>526.29999999999995</c:v>
                </c:pt>
                <c:pt idx="23975">
                  <c:v>523.6</c:v>
                </c:pt>
                <c:pt idx="23976">
                  <c:v>522.1</c:v>
                </c:pt>
                <c:pt idx="23977">
                  <c:v>526.1</c:v>
                </c:pt>
                <c:pt idx="23978">
                  <c:v>521.6</c:v>
                </c:pt>
                <c:pt idx="23979">
                  <c:v>523.1</c:v>
                </c:pt>
                <c:pt idx="23980">
                  <c:v>500</c:v>
                </c:pt>
                <c:pt idx="23981">
                  <c:v>520.79999999999995</c:v>
                </c:pt>
                <c:pt idx="23982">
                  <c:v>522.79999999999995</c:v>
                </c:pt>
                <c:pt idx="23983">
                  <c:v>503.6</c:v>
                </c:pt>
                <c:pt idx="23984">
                  <c:v>516.5</c:v>
                </c:pt>
                <c:pt idx="23985">
                  <c:v>519.70000000000005</c:v>
                </c:pt>
                <c:pt idx="23986">
                  <c:v>519.70000000000005</c:v>
                </c:pt>
                <c:pt idx="23987">
                  <c:v>515.79999999999995</c:v>
                </c:pt>
                <c:pt idx="23988">
                  <c:v>509.2</c:v>
                </c:pt>
                <c:pt idx="23989">
                  <c:v>521.5</c:v>
                </c:pt>
                <c:pt idx="23990">
                  <c:v>514.20000000000005</c:v>
                </c:pt>
                <c:pt idx="23991">
                  <c:v>519.4</c:v>
                </c:pt>
                <c:pt idx="23992">
                  <c:v>518.70000000000005</c:v>
                </c:pt>
                <c:pt idx="23993">
                  <c:v>510.9</c:v>
                </c:pt>
                <c:pt idx="23994">
                  <c:v>503</c:v>
                </c:pt>
                <c:pt idx="23995">
                  <c:v>500.1</c:v>
                </c:pt>
                <c:pt idx="23996">
                  <c:v>513.70000000000005</c:v>
                </c:pt>
                <c:pt idx="23997">
                  <c:v>517.6</c:v>
                </c:pt>
                <c:pt idx="23998">
                  <c:v>518</c:v>
                </c:pt>
                <c:pt idx="23999">
                  <c:v>510.8</c:v>
                </c:pt>
                <c:pt idx="24000">
                  <c:v>513.79999999999995</c:v>
                </c:pt>
                <c:pt idx="24001">
                  <c:v>506</c:v>
                </c:pt>
                <c:pt idx="24002">
                  <c:v>516.20000000000005</c:v>
                </c:pt>
                <c:pt idx="24003">
                  <c:v>500.5</c:v>
                </c:pt>
                <c:pt idx="24004">
                  <c:v>507.7</c:v>
                </c:pt>
                <c:pt idx="24005">
                  <c:v>515.20000000000005</c:v>
                </c:pt>
                <c:pt idx="24006">
                  <c:v>504</c:v>
                </c:pt>
                <c:pt idx="24007">
                  <c:v>495.9</c:v>
                </c:pt>
                <c:pt idx="24008">
                  <c:v>510.6</c:v>
                </c:pt>
                <c:pt idx="24009">
                  <c:v>504</c:v>
                </c:pt>
                <c:pt idx="24010">
                  <c:v>509.6</c:v>
                </c:pt>
                <c:pt idx="24011">
                  <c:v>513.20000000000005</c:v>
                </c:pt>
                <c:pt idx="24012">
                  <c:v>513.29999999999995</c:v>
                </c:pt>
                <c:pt idx="24013">
                  <c:v>512.4</c:v>
                </c:pt>
                <c:pt idx="24014">
                  <c:v>505.4</c:v>
                </c:pt>
                <c:pt idx="24015">
                  <c:v>511.2</c:v>
                </c:pt>
                <c:pt idx="24016">
                  <c:v>511</c:v>
                </c:pt>
                <c:pt idx="24017">
                  <c:v>512.29999999999995</c:v>
                </c:pt>
                <c:pt idx="24018">
                  <c:v>514</c:v>
                </c:pt>
                <c:pt idx="24019">
                  <c:v>514.70000000000005</c:v>
                </c:pt>
                <c:pt idx="24020">
                  <c:v>512.4</c:v>
                </c:pt>
                <c:pt idx="24021">
                  <c:v>497.1</c:v>
                </c:pt>
                <c:pt idx="24022">
                  <c:v>498.7</c:v>
                </c:pt>
                <c:pt idx="24023">
                  <c:v>512.6</c:v>
                </c:pt>
                <c:pt idx="24024">
                  <c:v>513.5</c:v>
                </c:pt>
                <c:pt idx="24025">
                  <c:v>512.4</c:v>
                </c:pt>
                <c:pt idx="24026">
                  <c:v>506.6</c:v>
                </c:pt>
                <c:pt idx="24027">
                  <c:v>510.6</c:v>
                </c:pt>
                <c:pt idx="24028">
                  <c:v>494.3</c:v>
                </c:pt>
                <c:pt idx="24029">
                  <c:v>513.1</c:v>
                </c:pt>
                <c:pt idx="24030">
                  <c:v>509</c:v>
                </c:pt>
                <c:pt idx="24031">
                  <c:v>488.3</c:v>
                </c:pt>
                <c:pt idx="24032">
                  <c:v>504.9</c:v>
                </c:pt>
                <c:pt idx="24033">
                  <c:v>490.7</c:v>
                </c:pt>
                <c:pt idx="24034">
                  <c:v>507.7</c:v>
                </c:pt>
                <c:pt idx="24035">
                  <c:v>506.7</c:v>
                </c:pt>
                <c:pt idx="24036">
                  <c:v>506.2</c:v>
                </c:pt>
                <c:pt idx="24037">
                  <c:v>488.7</c:v>
                </c:pt>
                <c:pt idx="24038">
                  <c:v>511</c:v>
                </c:pt>
                <c:pt idx="24039">
                  <c:v>508</c:v>
                </c:pt>
                <c:pt idx="24040">
                  <c:v>503.8</c:v>
                </c:pt>
                <c:pt idx="24041">
                  <c:v>508.3</c:v>
                </c:pt>
                <c:pt idx="24042">
                  <c:v>506.1</c:v>
                </c:pt>
                <c:pt idx="24043">
                  <c:v>507.2</c:v>
                </c:pt>
                <c:pt idx="24044">
                  <c:v>506.3</c:v>
                </c:pt>
                <c:pt idx="24045">
                  <c:v>508.7</c:v>
                </c:pt>
                <c:pt idx="24046">
                  <c:v>505.3</c:v>
                </c:pt>
                <c:pt idx="24047">
                  <c:v>508.3</c:v>
                </c:pt>
                <c:pt idx="24048">
                  <c:v>507</c:v>
                </c:pt>
                <c:pt idx="24049">
                  <c:v>500.3</c:v>
                </c:pt>
                <c:pt idx="24050">
                  <c:v>507.2</c:v>
                </c:pt>
                <c:pt idx="24051">
                  <c:v>499.1</c:v>
                </c:pt>
                <c:pt idx="24052">
                  <c:v>507.4</c:v>
                </c:pt>
                <c:pt idx="24053">
                  <c:v>505</c:v>
                </c:pt>
                <c:pt idx="24054">
                  <c:v>507.7</c:v>
                </c:pt>
                <c:pt idx="24055">
                  <c:v>493.3</c:v>
                </c:pt>
                <c:pt idx="24056">
                  <c:v>506.1</c:v>
                </c:pt>
                <c:pt idx="24057">
                  <c:v>508.5</c:v>
                </c:pt>
                <c:pt idx="24058">
                  <c:v>506.3</c:v>
                </c:pt>
                <c:pt idx="24059">
                  <c:v>508.5</c:v>
                </c:pt>
                <c:pt idx="24060">
                  <c:v>493.9</c:v>
                </c:pt>
                <c:pt idx="24061">
                  <c:v>504.7</c:v>
                </c:pt>
                <c:pt idx="24062">
                  <c:v>505.7</c:v>
                </c:pt>
                <c:pt idx="24063">
                  <c:v>505.5</c:v>
                </c:pt>
                <c:pt idx="24064">
                  <c:v>508.9</c:v>
                </c:pt>
                <c:pt idx="24065">
                  <c:v>505.5</c:v>
                </c:pt>
                <c:pt idx="24066">
                  <c:v>506.7</c:v>
                </c:pt>
                <c:pt idx="24067">
                  <c:v>482.9</c:v>
                </c:pt>
                <c:pt idx="24068">
                  <c:v>496.7</c:v>
                </c:pt>
                <c:pt idx="24069">
                  <c:v>501.1</c:v>
                </c:pt>
                <c:pt idx="24070">
                  <c:v>506.9</c:v>
                </c:pt>
                <c:pt idx="24071">
                  <c:v>504.7</c:v>
                </c:pt>
                <c:pt idx="24072">
                  <c:v>495.8</c:v>
                </c:pt>
                <c:pt idx="24073">
                  <c:v>498.3</c:v>
                </c:pt>
                <c:pt idx="24074">
                  <c:v>485.8</c:v>
                </c:pt>
                <c:pt idx="24075">
                  <c:v>502.2</c:v>
                </c:pt>
                <c:pt idx="24076">
                  <c:v>505.8</c:v>
                </c:pt>
                <c:pt idx="24077">
                  <c:v>504.4</c:v>
                </c:pt>
                <c:pt idx="24078">
                  <c:v>488.6</c:v>
                </c:pt>
                <c:pt idx="24079">
                  <c:v>504.8</c:v>
                </c:pt>
                <c:pt idx="24080">
                  <c:v>503</c:v>
                </c:pt>
                <c:pt idx="24081">
                  <c:v>498.8</c:v>
                </c:pt>
                <c:pt idx="24082">
                  <c:v>505.1</c:v>
                </c:pt>
                <c:pt idx="24083">
                  <c:v>495.2</c:v>
                </c:pt>
                <c:pt idx="24084">
                  <c:v>497.5</c:v>
                </c:pt>
                <c:pt idx="24085">
                  <c:v>503.9</c:v>
                </c:pt>
                <c:pt idx="24086">
                  <c:v>501.3</c:v>
                </c:pt>
                <c:pt idx="24087">
                  <c:v>491.1</c:v>
                </c:pt>
                <c:pt idx="24088">
                  <c:v>502.2</c:v>
                </c:pt>
                <c:pt idx="24089">
                  <c:v>502.7</c:v>
                </c:pt>
                <c:pt idx="24090">
                  <c:v>496.8</c:v>
                </c:pt>
                <c:pt idx="24091">
                  <c:v>498.5</c:v>
                </c:pt>
                <c:pt idx="24092">
                  <c:v>500.7</c:v>
                </c:pt>
                <c:pt idx="24093">
                  <c:v>500.2</c:v>
                </c:pt>
                <c:pt idx="24094">
                  <c:v>485.8</c:v>
                </c:pt>
                <c:pt idx="24095">
                  <c:v>494.9</c:v>
                </c:pt>
                <c:pt idx="24096">
                  <c:v>494.6</c:v>
                </c:pt>
                <c:pt idx="24097">
                  <c:v>500.4</c:v>
                </c:pt>
                <c:pt idx="24098">
                  <c:v>494.5</c:v>
                </c:pt>
                <c:pt idx="24099">
                  <c:v>499.2</c:v>
                </c:pt>
                <c:pt idx="24100">
                  <c:v>498.1</c:v>
                </c:pt>
                <c:pt idx="24101">
                  <c:v>480.3</c:v>
                </c:pt>
                <c:pt idx="24102">
                  <c:v>492.8</c:v>
                </c:pt>
                <c:pt idx="24103">
                  <c:v>495.6</c:v>
                </c:pt>
                <c:pt idx="24104">
                  <c:v>483.1</c:v>
                </c:pt>
                <c:pt idx="24105">
                  <c:v>487.9</c:v>
                </c:pt>
                <c:pt idx="24106">
                  <c:v>495.8</c:v>
                </c:pt>
                <c:pt idx="24107">
                  <c:v>494.4</c:v>
                </c:pt>
                <c:pt idx="24108">
                  <c:v>494.9</c:v>
                </c:pt>
                <c:pt idx="24109">
                  <c:v>486.3</c:v>
                </c:pt>
                <c:pt idx="24110">
                  <c:v>494.2</c:v>
                </c:pt>
                <c:pt idx="24111">
                  <c:v>488.2</c:v>
                </c:pt>
                <c:pt idx="24112">
                  <c:v>489.6</c:v>
                </c:pt>
                <c:pt idx="24113">
                  <c:v>494</c:v>
                </c:pt>
                <c:pt idx="24114">
                  <c:v>496.2</c:v>
                </c:pt>
                <c:pt idx="24115">
                  <c:v>490.3</c:v>
                </c:pt>
                <c:pt idx="24116">
                  <c:v>479.7</c:v>
                </c:pt>
                <c:pt idx="24117">
                  <c:v>491.8</c:v>
                </c:pt>
                <c:pt idx="24118">
                  <c:v>489.1</c:v>
                </c:pt>
                <c:pt idx="24119">
                  <c:v>488.2</c:v>
                </c:pt>
                <c:pt idx="24120">
                  <c:v>489.3</c:v>
                </c:pt>
                <c:pt idx="24121">
                  <c:v>475.9</c:v>
                </c:pt>
                <c:pt idx="24122">
                  <c:v>489.2</c:v>
                </c:pt>
                <c:pt idx="24123">
                  <c:v>481.2</c:v>
                </c:pt>
                <c:pt idx="24124">
                  <c:v>489.9</c:v>
                </c:pt>
                <c:pt idx="24125">
                  <c:v>483.8</c:v>
                </c:pt>
                <c:pt idx="24126">
                  <c:v>478.2</c:v>
                </c:pt>
                <c:pt idx="24127">
                  <c:v>490.3</c:v>
                </c:pt>
                <c:pt idx="24128">
                  <c:v>489.4</c:v>
                </c:pt>
                <c:pt idx="24129">
                  <c:v>486.8</c:v>
                </c:pt>
                <c:pt idx="24130">
                  <c:v>487.3</c:v>
                </c:pt>
                <c:pt idx="24131">
                  <c:v>478.8</c:v>
                </c:pt>
                <c:pt idx="24132">
                  <c:v>488.8</c:v>
                </c:pt>
                <c:pt idx="24133">
                  <c:v>488</c:v>
                </c:pt>
                <c:pt idx="24134">
                  <c:v>485.3</c:v>
                </c:pt>
                <c:pt idx="24135">
                  <c:v>484.8</c:v>
                </c:pt>
                <c:pt idx="24136">
                  <c:v>490.8</c:v>
                </c:pt>
                <c:pt idx="24137">
                  <c:v>495.2</c:v>
                </c:pt>
                <c:pt idx="24138">
                  <c:v>495.2</c:v>
                </c:pt>
                <c:pt idx="24139">
                  <c:v>485.7</c:v>
                </c:pt>
                <c:pt idx="24140">
                  <c:v>483.3</c:v>
                </c:pt>
                <c:pt idx="24141">
                  <c:v>487.6</c:v>
                </c:pt>
                <c:pt idx="24142">
                  <c:v>486.3</c:v>
                </c:pt>
                <c:pt idx="24143">
                  <c:v>487.2</c:v>
                </c:pt>
                <c:pt idx="24144">
                  <c:v>472.4</c:v>
                </c:pt>
                <c:pt idx="24145">
                  <c:v>488.9</c:v>
                </c:pt>
                <c:pt idx="24146">
                  <c:v>484.5</c:v>
                </c:pt>
                <c:pt idx="24147">
                  <c:v>486.4</c:v>
                </c:pt>
                <c:pt idx="24148">
                  <c:v>485.1</c:v>
                </c:pt>
                <c:pt idx="24149">
                  <c:v>476.4</c:v>
                </c:pt>
                <c:pt idx="24150">
                  <c:v>464.8</c:v>
                </c:pt>
                <c:pt idx="24151">
                  <c:v>479.5</c:v>
                </c:pt>
                <c:pt idx="24152">
                  <c:v>482.1</c:v>
                </c:pt>
                <c:pt idx="24153">
                  <c:v>485.1</c:v>
                </c:pt>
                <c:pt idx="24154">
                  <c:v>479.1</c:v>
                </c:pt>
                <c:pt idx="24155">
                  <c:v>486.6</c:v>
                </c:pt>
                <c:pt idx="24156">
                  <c:v>481.5</c:v>
                </c:pt>
                <c:pt idx="24157">
                  <c:v>488.8</c:v>
                </c:pt>
                <c:pt idx="24158">
                  <c:v>485.7</c:v>
                </c:pt>
                <c:pt idx="24159">
                  <c:v>486.6</c:v>
                </c:pt>
                <c:pt idx="24160">
                  <c:v>484.5</c:v>
                </c:pt>
                <c:pt idx="24161">
                  <c:v>479.9</c:v>
                </c:pt>
                <c:pt idx="24162">
                  <c:v>475.3</c:v>
                </c:pt>
                <c:pt idx="24163">
                  <c:v>483.8</c:v>
                </c:pt>
                <c:pt idx="24164">
                  <c:v>481</c:v>
                </c:pt>
                <c:pt idx="24165">
                  <c:v>482.1</c:v>
                </c:pt>
                <c:pt idx="24166">
                  <c:v>481.4</c:v>
                </c:pt>
                <c:pt idx="24167">
                  <c:v>481.8</c:v>
                </c:pt>
                <c:pt idx="24168">
                  <c:v>482.4</c:v>
                </c:pt>
                <c:pt idx="24169">
                  <c:v>480.4</c:v>
                </c:pt>
                <c:pt idx="24170">
                  <c:v>478.7</c:v>
                </c:pt>
                <c:pt idx="24171">
                  <c:v>481</c:v>
                </c:pt>
                <c:pt idx="24172">
                  <c:v>460</c:v>
                </c:pt>
                <c:pt idx="24173">
                  <c:v>481</c:v>
                </c:pt>
                <c:pt idx="24174">
                  <c:v>477.4</c:v>
                </c:pt>
                <c:pt idx="24175">
                  <c:v>478.2</c:v>
                </c:pt>
                <c:pt idx="24176">
                  <c:v>467</c:v>
                </c:pt>
                <c:pt idx="24177">
                  <c:v>480.4</c:v>
                </c:pt>
                <c:pt idx="24178">
                  <c:v>463</c:v>
                </c:pt>
                <c:pt idx="24179">
                  <c:v>485.2</c:v>
                </c:pt>
                <c:pt idx="24180">
                  <c:v>490.1</c:v>
                </c:pt>
                <c:pt idx="24181">
                  <c:v>493.7</c:v>
                </c:pt>
                <c:pt idx="24182">
                  <c:v>489.2</c:v>
                </c:pt>
                <c:pt idx="24183">
                  <c:v>488</c:v>
                </c:pt>
                <c:pt idx="24184">
                  <c:v>491.9</c:v>
                </c:pt>
                <c:pt idx="24185">
                  <c:v>484.9</c:v>
                </c:pt>
                <c:pt idx="24186">
                  <c:v>466.8</c:v>
                </c:pt>
                <c:pt idx="24187">
                  <c:v>485</c:v>
                </c:pt>
                <c:pt idx="24188">
                  <c:v>477.2</c:v>
                </c:pt>
                <c:pt idx="24189">
                  <c:v>467.5</c:v>
                </c:pt>
                <c:pt idx="24190">
                  <c:v>484.6</c:v>
                </c:pt>
                <c:pt idx="24191">
                  <c:v>480.9</c:v>
                </c:pt>
                <c:pt idx="24192">
                  <c:v>482.3</c:v>
                </c:pt>
                <c:pt idx="24193">
                  <c:v>482.6</c:v>
                </c:pt>
                <c:pt idx="24194">
                  <c:v>484.4</c:v>
                </c:pt>
                <c:pt idx="24195">
                  <c:v>479.1</c:v>
                </c:pt>
                <c:pt idx="24196">
                  <c:v>473.4</c:v>
                </c:pt>
                <c:pt idx="24197">
                  <c:v>472.5</c:v>
                </c:pt>
                <c:pt idx="24198">
                  <c:v>486.1</c:v>
                </c:pt>
                <c:pt idx="24199">
                  <c:v>483.5</c:v>
                </c:pt>
                <c:pt idx="24200">
                  <c:v>479.8</c:v>
                </c:pt>
                <c:pt idx="24201">
                  <c:v>480.1</c:v>
                </c:pt>
                <c:pt idx="24202">
                  <c:v>480.1</c:v>
                </c:pt>
                <c:pt idx="24203">
                  <c:v>483.5</c:v>
                </c:pt>
                <c:pt idx="24204">
                  <c:v>481.8</c:v>
                </c:pt>
                <c:pt idx="24205">
                  <c:v>482.3</c:v>
                </c:pt>
                <c:pt idx="24206">
                  <c:v>473.3</c:v>
                </c:pt>
                <c:pt idx="24207">
                  <c:v>477</c:v>
                </c:pt>
                <c:pt idx="24208">
                  <c:v>481.3</c:v>
                </c:pt>
                <c:pt idx="24209">
                  <c:v>480.9</c:v>
                </c:pt>
                <c:pt idx="24210">
                  <c:v>479.1</c:v>
                </c:pt>
                <c:pt idx="24211">
                  <c:v>471.6</c:v>
                </c:pt>
                <c:pt idx="24212">
                  <c:v>481.4</c:v>
                </c:pt>
                <c:pt idx="24213">
                  <c:v>485.2</c:v>
                </c:pt>
                <c:pt idx="24214">
                  <c:v>486.5</c:v>
                </c:pt>
                <c:pt idx="24215">
                  <c:v>487.5</c:v>
                </c:pt>
                <c:pt idx="24216">
                  <c:v>484.8</c:v>
                </c:pt>
                <c:pt idx="24217">
                  <c:v>476.5</c:v>
                </c:pt>
                <c:pt idx="24218">
                  <c:v>478.6</c:v>
                </c:pt>
                <c:pt idx="24219">
                  <c:v>477.6</c:v>
                </c:pt>
                <c:pt idx="24220">
                  <c:v>478.5</c:v>
                </c:pt>
                <c:pt idx="24221">
                  <c:v>467</c:v>
                </c:pt>
                <c:pt idx="24222">
                  <c:v>476.5</c:v>
                </c:pt>
                <c:pt idx="24223">
                  <c:v>477.1</c:v>
                </c:pt>
                <c:pt idx="24224">
                  <c:v>475.2</c:v>
                </c:pt>
                <c:pt idx="24225">
                  <c:v>479.7</c:v>
                </c:pt>
                <c:pt idx="24226">
                  <c:v>476.7</c:v>
                </c:pt>
                <c:pt idx="24227">
                  <c:v>476.8</c:v>
                </c:pt>
                <c:pt idx="24228">
                  <c:v>487.9</c:v>
                </c:pt>
                <c:pt idx="24229">
                  <c:v>492.2</c:v>
                </c:pt>
                <c:pt idx="24230">
                  <c:v>491.3</c:v>
                </c:pt>
                <c:pt idx="24231">
                  <c:v>489</c:v>
                </c:pt>
                <c:pt idx="24232">
                  <c:v>477.4</c:v>
                </c:pt>
                <c:pt idx="24233">
                  <c:v>473.9</c:v>
                </c:pt>
                <c:pt idx="24234">
                  <c:v>478.9</c:v>
                </c:pt>
                <c:pt idx="24235">
                  <c:v>479.2</c:v>
                </c:pt>
                <c:pt idx="24236">
                  <c:v>477.9</c:v>
                </c:pt>
                <c:pt idx="24237">
                  <c:v>478.4</c:v>
                </c:pt>
                <c:pt idx="24238">
                  <c:v>477.1</c:v>
                </c:pt>
                <c:pt idx="24239">
                  <c:v>474.8</c:v>
                </c:pt>
                <c:pt idx="24240">
                  <c:v>473.5</c:v>
                </c:pt>
                <c:pt idx="24241">
                  <c:v>460.6</c:v>
                </c:pt>
                <c:pt idx="24242">
                  <c:v>464</c:v>
                </c:pt>
                <c:pt idx="24243">
                  <c:v>462.1</c:v>
                </c:pt>
                <c:pt idx="24244">
                  <c:v>457.4</c:v>
                </c:pt>
                <c:pt idx="24245">
                  <c:v>473</c:v>
                </c:pt>
                <c:pt idx="24246">
                  <c:v>474.3</c:v>
                </c:pt>
                <c:pt idx="24247">
                  <c:v>466.5</c:v>
                </c:pt>
                <c:pt idx="24248">
                  <c:v>473.7</c:v>
                </c:pt>
                <c:pt idx="24249">
                  <c:v>471</c:v>
                </c:pt>
                <c:pt idx="24250">
                  <c:v>471.6</c:v>
                </c:pt>
                <c:pt idx="24251">
                  <c:v>462.8</c:v>
                </c:pt>
                <c:pt idx="24252">
                  <c:v>475.3</c:v>
                </c:pt>
                <c:pt idx="24253">
                  <c:v>464.3</c:v>
                </c:pt>
                <c:pt idx="24254">
                  <c:v>456.4</c:v>
                </c:pt>
                <c:pt idx="24255">
                  <c:v>469.8</c:v>
                </c:pt>
                <c:pt idx="24256">
                  <c:v>458.5</c:v>
                </c:pt>
                <c:pt idx="24257">
                  <c:v>474.9</c:v>
                </c:pt>
                <c:pt idx="24258">
                  <c:v>472.5</c:v>
                </c:pt>
                <c:pt idx="24259">
                  <c:v>472.9</c:v>
                </c:pt>
                <c:pt idx="24260">
                  <c:v>474.8</c:v>
                </c:pt>
                <c:pt idx="24261">
                  <c:v>463.4</c:v>
                </c:pt>
                <c:pt idx="24262">
                  <c:v>469.1</c:v>
                </c:pt>
                <c:pt idx="24263">
                  <c:v>472.2</c:v>
                </c:pt>
                <c:pt idx="24264">
                  <c:v>461.5</c:v>
                </c:pt>
                <c:pt idx="24265">
                  <c:v>460.1</c:v>
                </c:pt>
                <c:pt idx="24266">
                  <c:v>464.4</c:v>
                </c:pt>
                <c:pt idx="24267">
                  <c:v>462.1</c:v>
                </c:pt>
                <c:pt idx="24268">
                  <c:v>474.5</c:v>
                </c:pt>
                <c:pt idx="24269">
                  <c:v>474.1</c:v>
                </c:pt>
                <c:pt idx="24270">
                  <c:v>472.8</c:v>
                </c:pt>
                <c:pt idx="24271">
                  <c:v>470.2</c:v>
                </c:pt>
                <c:pt idx="24272">
                  <c:v>462.8</c:v>
                </c:pt>
                <c:pt idx="24273">
                  <c:v>465.3</c:v>
                </c:pt>
                <c:pt idx="24274">
                  <c:v>472.8</c:v>
                </c:pt>
                <c:pt idx="24275">
                  <c:v>468.7</c:v>
                </c:pt>
                <c:pt idx="24276">
                  <c:v>477.9</c:v>
                </c:pt>
                <c:pt idx="24277">
                  <c:v>483.9</c:v>
                </c:pt>
                <c:pt idx="24278">
                  <c:v>490.9</c:v>
                </c:pt>
                <c:pt idx="24279">
                  <c:v>495</c:v>
                </c:pt>
                <c:pt idx="24280">
                  <c:v>495.7</c:v>
                </c:pt>
                <c:pt idx="24281">
                  <c:v>492.5</c:v>
                </c:pt>
                <c:pt idx="24282">
                  <c:v>498.3</c:v>
                </c:pt>
                <c:pt idx="24283">
                  <c:v>497.6</c:v>
                </c:pt>
                <c:pt idx="24284">
                  <c:v>495.6</c:v>
                </c:pt>
                <c:pt idx="24285">
                  <c:v>493.6</c:v>
                </c:pt>
                <c:pt idx="24286">
                  <c:v>494.8</c:v>
                </c:pt>
                <c:pt idx="24287">
                  <c:v>481.5</c:v>
                </c:pt>
                <c:pt idx="24288">
                  <c:v>481.3</c:v>
                </c:pt>
                <c:pt idx="24289">
                  <c:v>477.3</c:v>
                </c:pt>
                <c:pt idx="24290">
                  <c:v>483.6</c:v>
                </c:pt>
                <c:pt idx="24291">
                  <c:v>474.6</c:v>
                </c:pt>
                <c:pt idx="24292">
                  <c:v>497.5</c:v>
                </c:pt>
                <c:pt idx="24293">
                  <c:v>498</c:v>
                </c:pt>
                <c:pt idx="24294">
                  <c:v>499.8</c:v>
                </c:pt>
                <c:pt idx="24295">
                  <c:v>500.4</c:v>
                </c:pt>
                <c:pt idx="24296">
                  <c:v>491.1</c:v>
                </c:pt>
                <c:pt idx="24297">
                  <c:v>488.3</c:v>
                </c:pt>
                <c:pt idx="24298">
                  <c:v>488.6</c:v>
                </c:pt>
                <c:pt idx="24299">
                  <c:v>490</c:v>
                </c:pt>
                <c:pt idx="24300">
                  <c:v>485.3</c:v>
                </c:pt>
                <c:pt idx="24301">
                  <c:v>490</c:v>
                </c:pt>
                <c:pt idx="24302">
                  <c:v>487.8</c:v>
                </c:pt>
                <c:pt idx="24303">
                  <c:v>486.1</c:v>
                </c:pt>
                <c:pt idx="24304">
                  <c:v>481.1</c:v>
                </c:pt>
                <c:pt idx="24305">
                  <c:v>485.2</c:v>
                </c:pt>
                <c:pt idx="24306">
                  <c:v>490.7</c:v>
                </c:pt>
                <c:pt idx="24307">
                  <c:v>490.7</c:v>
                </c:pt>
                <c:pt idx="24308">
                  <c:v>505</c:v>
                </c:pt>
                <c:pt idx="24309">
                  <c:v>503.8</c:v>
                </c:pt>
                <c:pt idx="24310">
                  <c:v>496.3</c:v>
                </c:pt>
                <c:pt idx="24311">
                  <c:v>479.8</c:v>
                </c:pt>
                <c:pt idx="24312">
                  <c:v>479.2</c:v>
                </c:pt>
                <c:pt idx="24313">
                  <c:v>488.8</c:v>
                </c:pt>
                <c:pt idx="24314">
                  <c:v>492.4</c:v>
                </c:pt>
                <c:pt idx="24315">
                  <c:v>482.2</c:v>
                </c:pt>
                <c:pt idx="24316">
                  <c:v>488.3</c:v>
                </c:pt>
                <c:pt idx="24317">
                  <c:v>490.5</c:v>
                </c:pt>
                <c:pt idx="24318">
                  <c:v>492.5</c:v>
                </c:pt>
                <c:pt idx="24319">
                  <c:v>487.8</c:v>
                </c:pt>
                <c:pt idx="24320">
                  <c:v>486.3</c:v>
                </c:pt>
                <c:pt idx="24321">
                  <c:v>482.2</c:v>
                </c:pt>
                <c:pt idx="24322">
                  <c:v>496.3</c:v>
                </c:pt>
                <c:pt idx="24323">
                  <c:v>496.5</c:v>
                </c:pt>
                <c:pt idx="24324">
                  <c:v>510.1</c:v>
                </c:pt>
                <c:pt idx="24325">
                  <c:v>506.5</c:v>
                </c:pt>
                <c:pt idx="24326">
                  <c:v>502.7</c:v>
                </c:pt>
                <c:pt idx="24327">
                  <c:v>507.7</c:v>
                </c:pt>
                <c:pt idx="24328">
                  <c:v>508.1</c:v>
                </c:pt>
                <c:pt idx="24329">
                  <c:v>506.8</c:v>
                </c:pt>
                <c:pt idx="24330">
                  <c:v>501.3</c:v>
                </c:pt>
                <c:pt idx="24331">
                  <c:v>487.2</c:v>
                </c:pt>
                <c:pt idx="24332">
                  <c:v>490.1</c:v>
                </c:pt>
                <c:pt idx="24333">
                  <c:v>489.4</c:v>
                </c:pt>
                <c:pt idx="24334">
                  <c:v>482.1</c:v>
                </c:pt>
                <c:pt idx="24335">
                  <c:v>496.8</c:v>
                </c:pt>
                <c:pt idx="24336">
                  <c:v>487.9</c:v>
                </c:pt>
                <c:pt idx="24337">
                  <c:v>495.2</c:v>
                </c:pt>
                <c:pt idx="24338">
                  <c:v>494.4</c:v>
                </c:pt>
                <c:pt idx="24339">
                  <c:v>496.3</c:v>
                </c:pt>
                <c:pt idx="24340">
                  <c:v>502.3</c:v>
                </c:pt>
                <c:pt idx="24341">
                  <c:v>498.1</c:v>
                </c:pt>
                <c:pt idx="24342">
                  <c:v>503.2</c:v>
                </c:pt>
                <c:pt idx="24343">
                  <c:v>516.9</c:v>
                </c:pt>
                <c:pt idx="24344">
                  <c:v>516.5</c:v>
                </c:pt>
                <c:pt idx="24345">
                  <c:v>512.20000000000005</c:v>
                </c:pt>
                <c:pt idx="24346">
                  <c:v>498.6</c:v>
                </c:pt>
                <c:pt idx="24347">
                  <c:v>491</c:v>
                </c:pt>
                <c:pt idx="24348">
                  <c:v>493.9</c:v>
                </c:pt>
                <c:pt idx="24349">
                  <c:v>495.5</c:v>
                </c:pt>
                <c:pt idx="24350">
                  <c:v>498.2</c:v>
                </c:pt>
                <c:pt idx="24351">
                  <c:v>495.2</c:v>
                </c:pt>
                <c:pt idx="24352">
                  <c:v>498.8</c:v>
                </c:pt>
                <c:pt idx="24353">
                  <c:v>493.9</c:v>
                </c:pt>
                <c:pt idx="24354">
                  <c:v>493.8</c:v>
                </c:pt>
                <c:pt idx="24355">
                  <c:v>498.2</c:v>
                </c:pt>
                <c:pt idx="24356">
                  <c:v>492.6</c:v>
                </c:pt>
                <c:pt idx="24357">
                  <c:v>489.9</c:v>
                </c:pt>
                <c:pt idx="24358">
                  <c:v>496.4</c:v>
                </c:pt>
                <c:pt idx="24359">
                  <c:v>489.2</c:v>
                </c:pt>
                <c:pt idx="24360">
                  <c:v>478.2</c:v>
                </c:pt>
                <c:pt idx="24361">
                  <c:v>491.7</c:v>
                </c:pt>
                <c:pt idx="24362">
                  <c:v>495.6</c:v>
                </c:pt>
                <c:pt idx="24363">
                  <c:v>492.4</c:v>
                </c:pt>
                <c:pt idx="24364">
                  <c:v>485.3</c:v>
                </c:pt>
                <c:pt idx="24365">
                  <c:v>491.7</c:v>
                </c:pt>
                <c:pt idx="24366">
                  <c:v>490.6</c:v>
                </c:pt>
                <c:pt idx="24367">
                  <c:v>484.8</c:v>
                </c:pt>
                <c:pt idx="24368">
                  <c:v>493.5</c:v>
                </c:pt>
                <c:pt idx="24369">
                  <c:v>503.9</c:v>
                </c:pt>
                <c:pt idx="24370">
                  <c:v>491.9</c:v>
                </c:pt>
                <c:pt idx="24371">
                  <c:v>513.1</c:v>
                </c:pt>
                <c:pt idx="24372">
                  <c:v>515.6</c:v>
                </c:pt>
                <c:pt idx="24373">
                  <c:v>510.4</c:v>
                </c:pt>
                <c:pt idx="24374">
                  <c:v>511.8</c:v>
                </c:pt>
                <c:pt idx="24375">
                  <c:v>509.8</c:v>
                </c:pt>
                <c:pt idx="24376">
                  <c:v>512.6</c:v>
                </c:pt>
                <c:pt idx="24377">
                  <c:v>509.5</c:v>
                </c:pt>
                <c:pt idx="24378">
                  <c:v>488</c:v>
                </c:pt>
                <c:pt idx="24379">
                  <c:v>493.2</c:v>
                </c:pt>
                <c:pt idx="24380">
                  <c:v>488.1</c:v>
                </c:pt>
                <c:pt idx="24381">
                  <c:v>484.4</c:v>
                </c:pt>
                <c:pt idx="24382">
                  <c:v>490.4</c:v>
                </c:pt>
                <c:pt idx="24383">
                  <c:v>490</c:v>
                </c:pt>
                <c:pt idx="24384">
                  <c:v>491.3</c:v>
                </c:pt>
                <c:pt idx="24385">
                  <c:v>496</c:v>
                </c:pt>
                <c:pt idx="24386">
                  <c:v>489.5</c:v>
                </c:pt>
                <c:pt idx="24387">
                  <c:v>492.5</c:v>
                </c:pt>
                <c:pt idx="24388">
                  <c:v>497.8</c:v>
                </c:pt>
                <c:pt idx="24389">
                  <c:v>498.1</c:v>
                </c:pt>
                <c:pt idx="24390">
                  <c:v>504.6</c:v>
                </c:pt>
                <c:pt idx="24391">
                  <c:v>509.5</c:v>
                </c:pt>
                <c:pt idx="24392">
                  <c:v>505</c:v>
                </c:pt>
                <c:pt idx="24393">
                  <c:v>509.2</c:v>
                </c:pt>
                <c:pt idx="24394">
                  <c:v>486.6</c:v>
                </c:pt>
                <c:pt idx="24395">
                  <c:v>506.2</c:v>
                </c:pt>
                <c:pt idx="24396">
                  <c:v>504.3</c:v>
                </c:pt>
                <c:pt idx="24397">
                  <c:v>480.8</c:v>
                </c:pt>
                <c:pt idx="24398">
                  <c:v>492.8</c:v>
                </c:pt>
                <c:pt idx="24399">
                  <c:v>497.5</c:v>
                </c:pt>
                <c:pt idx="24400">
                  <c:v>492.3</c:v>
                </c:pt>
                <c:pt idx="24401">
                  <c:v>495.2</c:v>
                </c:pt>
                <c:pt idx="24402">
                  <c:v>491.6</c:v>
                </c:pt>
                <c:pt idx="24403">
                  <c:v>494.9</c:v>
                </c:pt>
                <c:pt idx="24404">
                  <c:v>486.7</c:v>
                </c:pt>
                <c:pt idx="24405">
                  <c:v>493.8</c:v>
                </c:pt>
                <c:pt idx="24406">
                  <c:v>489</c:v>
                </c:pt>
                <c:pt idx="24407">
                  <c:v>505.4</c:v>
                </c:pt>
                <c:pt idx="24408">
                  <c:v>507.8</c:v>
                </c:pt>
                <c:pt idx="24409">
                  <c:v>509.8</c:v>
                </c:pt>
                <c:pt idx="24410">
                  <c:v>487</c:v>
                </c:pt>
                <c:pt idx="24411">
                  <c:v>499</c:v>
                </c:pt>
                <c:pt idx="24412">
                  <c:v>499.1</c:v>
                </c:pt>
                <c:pt idx="24413">
                  <c:v>495.2</c:v>
                </c:pt>
                <c:pt idx="24414">
                  <c:v>487.5</c:v>
                </c:pt>
                <c:pt idx="24415">
                  <c:v>493.5</c:v>
                </c:pt>
                <c:pt idx="24416">
                  <c:v>490.6</c:v>
                </c:pt>
                <c:pt idx="24417">
                  <c:v>493.2</c:v>
                </c:pt>
                <c:pt idx="24418">
                  <c:v>500.5</c:v>
                </c:pt>
                <c:pt idx="24419">
                  <c:v>505.4</c:v>
                </c:pt>
                <c:pt idx="24420">
                  <c:v>512.4</c:v>
                </c:pt>
                <c:pt idx="24421">
                  <c:v>516.4</c:v>
                </c:pt>
                <c:pt idx="24422">
                  <c:v>511.4</c:v>
                </c:pt>
                <c:pt idx="24423">
                  <c:v>499.9</c:v>
                </c:pt>
                <c:pt idx="24424">
                  <c:v>498</c:v>
                </c:pt>
                <c:pt idx="24425">
                  <c:v>488.3</c:v>
                </c:pt>
                <c:pt idx="24426">
                  <c:v>504.2</c:v>
                </c:pt>
                <c:pt idx="24427">
                  <c:v>501</c:v>
                </c:pt>
                <c:pt idx="24428">
                  <c:v>492.5</c:v>
                </c:pt>
                <c:pt idx="24429">
                  <c:v>472.5</c:v>
                </c:pt>
                <c:pt idx="24430">
                  <c:v>492</c:v>
                </c:pt>
                <c:pt idx="24431">
                  <c:v>488.4</c:v>
                </c:pt>
                <c:pt idx="24432">
                  <c:v>491.9</c:v>
                </c:pt>
                <c:pt idx="24433">
                  <c:v>498.6</c:v>
                </c:pt>
                <c:pt idx="24434">
                  <c:v>506.4</c:v>
                </c:pt>
                <c:pt idx="24435">
                  <c:v>509</c:v>
                </c:pt>
                <c:pt idx="24436">
                  <c:v>516.1</c:v>
                </c:pt>
                <c:pt idx="24437">
                  <c:v>505.6</c:v>
                </c:pt>
                <c:pt idx="24438">
                  <c:v>501.2</c:v>
                </c:pt>
                <c:pt idx="24439">
                  <c:v>511.3</c:v>
                </c:pt>
                <c:pt idx="24440">
                  <c:v>505.5</c:v>
                </c:pt>
                <c:pt idx="24441">
                  <c:v>500</c:v>
                </c:pt>
                <c:pt idx="24442">
                  <c:v>500.3</c:v>
                </c:pt>
                <c:pt idx="24443">
                  <c:v>501.3</c:v>
                </c:pt>
                <c:pt idx="24444">
                  <c:v>499.4</c:v>
                </c:pt>
                <c:pt idx="24445">
                  <c:v>486.1</c:v>
                </c:pt>
                <c:pt idx="24446">
                  <c:v>495.8</c:v>
                </c:pt>
                <c:pt idx="24447">
                  <c:v>491.6</c:v>
                </c:pt>
                <c:pt idx="24448">
                  <c:v>497.5</c:v>
                </c:pt>
                <c:pt idx="24449">
                  <c:v>487.9</c:v>
                </c:pt>
                <c:pt idx="24450">
                  <c:v>495.5</c:v>
                </c:pt>
                <c:pt idx="24451">
                  <c:v>502.4</c:v>
                </c:pt>
                <c:pt idx="24452">
                  <c:v>507.7</c:v>
                </c:pt>
                <c:pt idx="24453">
                  <c:v>501.2</c:v>
                </c:pt>
                <c:pt idx="24454">
                  <c:v>523.1</c:v>
                </c:pt>
                <c:pt idx="24455">
                  <c:v>523.20000000000005</c:v>
                </c:pt>
                <c:pt idx="24456">
                  <c:v>526.70000000000005</c:v>
                </c:pt>
                <c:pt idx="24457">
                  <c:v>525.5</c:v>
                </c:pt>
                <c:pt idx="24458">
                  <c:v>519.1</c:v>
                </c:pt>
                <c:pt idx="24459">
                  <c:v>522</c:v>
                </c:pt>
                <c:pt idx="24460">
                  <c:v>517.6</c:v>
                </c:pt>
                <c:pt idx="24461">
                  <c:v>507.6</c:v>
                </c:pt>
                <c:pt idx="24462">
                  <c:v>499.6</c:v>
                </c:pt>
                <c:pt idx="24463">
                  <c:v>497.7</c:v>
                </c:pt>
                <c:pt idx="24464">
                  <c:v>486.1</c:v>
                </c:pt>
                <c:pt idx="24465">
                  <c:v>492.9</c:v>
                </c:pt>
                <c:pt idx="24466">
                  <c:v>494.6</c:v>
                </c:pt>
                <c:pt idx="24467">
                  <c:v>491.8</c:v>
                </c:pt>
                <c:pt idx="24468">
                  <c:v>502.7</c:v>
                </c:pt>
                <c:pt idx="24469">
                  <c:v>517.6</c:v>
                </c:pt>
                <c:pt idx="24470">
                  <c:v>503</c:v>
                </c:pt>
                <c:pt idx="24471">
                  <c:v>516</c:v>
                </c:pt>
                <c:pt idx="24472">
                  <c:v>501.6</c:v>
                </c:pt>
                <c:pt idx="24473">
                  <c:v>525.20000000000005</c:v>
                </c:pt>
                <c:pt idx="24474">
                  <c:v>519</c:v>
                </c:pt>
                <c:pt idx="24475">
                  <c:v>523.9</c:v>
                </c:pt>
                <c:pt idx="24476">
                  <c:v>525.20000000000005</c:v>
                </c:pt>
                <c:pt idx="24477">
                  <c:v>521.29999999999995</c:v>
                </c:pt>
                <c:pt idx="24478">
                  <c:v>521.5</c:v>
                </c:pt>
                <c:pt idx="24479">
                  <c:v>520.9</c:v>
                </c:pt>
                <c:pt idx="24480">
                  <c:v>524.1</c:v>
                </c:pt>
                <c:pt idx="24481">
                  <c:v>499.9</c:v>
                </c:pt>
                <c:pt idx="24482">
                  <c:v>518.5</c:v>
                </c:pt>
                <c:pt idx="24483">
                  <c:v>520.4</c:v>
                </c:pt>
                <c:pt idx="24484">
                  <c:v>518.6</c:v>
                </c:pt>
                <c:pt idx="24485">
                  <c:v>524.79999999999995</c:v>
                </c:pt>
                <c:pt idx="24486">
                  <c:v>523.29999999999995</c:v>
                </c:pt>
                <c:pt idx="24487">
                  <c:v>520.20000000000005</c:v>
                </c:pt>
                <c:pt idx="24488">
                  <c:v>505.6</c:v>
                </c:pt>
                <c:pt idx="24489">
                  <c:v>517.20000000000005</c:v>
                </c:pt>
                <c:pt idx="24490">
                  <c:v>498.7</c:v>
                </c:pt>
                <c:pt idx="24491">
                  <c:v>515.4</c:v>
                </c:pt>
                <c:pt idx="24492">
                  <c:v>501.8</c:v>
                </c:pt>
                <c:pt idx="24493">
                  <c:v>518.29999999999995</c:v>
                </c:pt>
                <c:pt idx="24494">
                  <c:v>522.70000000000005</c:v>
                </c:pt>
                <c:pt idx="24495">
                  <c:v>523.79999999999995</c:v>
                </c:pt>
                <c:pt idx="24496">
                  <c:v>506.8</c:v>
                </c:pt>
                <c:pt idx="24497">
                  <c:v>517.70000000000005</c:v>
                </c:pt>
                <c:pt idx="24498">
                  <c:v>518.6</c:v>
                </c:pt>
                <c:pt idx="24499">
                  <c:v>515.70000000000005</c:v>
                </c:pt>
                <c:pt idx="24500">
                  <c:v>512.6</c:v>
                </c:pt>
                <c:pt idx="24501">
                  <c:v>516.29999999999995</c:v>
                </c:pt>
                <c:pt idx="24502">
                  <c:v>515.20000000000005</c:v>
                </c:pt>
                <c:pt idx="24503">
                  <c:v>504.6</c:v>
                </c:pt>
                <c:pt idx="24504">
                  <c:v>506.2</c:v>
                </c:pt>
                <c:pt idx="24505">
                  <c:v>504.6</c:v>
                </c:pt>
                <c:pt idx="24506">
                  <c:v>502.7</c:v>
                </c:pt>
                <c:pt idx="24507">
                  <c:v>502.4</c:v>
                </c:pt>
                <c:pt idx="24508">
                  <c:v>503.5</c:v>
                </c:pt>
                <c:pt idx="24509">
                  <c:v>493</c:v>
                </c:pt>
                <c:pt idx="24510">
                  <c:v>496.1</c:v>
                </c:pt>
                <c:pt idx="24511">
                  <c:v>500</c:v>
                </c:pt>
                <c:pt idx="24512">
                  <c:v>488.6</c:v>
                </c:pt>
                <c:pt idx="24513">
                  <c:v>496.9</c:v>
                </c:pt>
                <c:pt idx="24514">
                  <c:v>495.3</c:v>
                </c:pt>
                <c:pt idx="24515">
                  <c:v>495.4</c:v>
                </c:pt>
                <c:pt idx="24516">
                  <c:v>497.3</c:v>
                </c:pt>
                <c:pt idx="24517">
                  <c:v>496.6</c:v>
                </c:pt>
                <c:pt idx="24518">
                  <c:v>487.8</c:v>
                </c:pt>
                <c:pt idx="24519">
                  <c:v>489.4</c:v>
                </c:pt>
                <c:pt idx="24520">
                  <c:v>497.6</c:v>
                </c:pt>
                <c:pt idx="24521">
                  <c:v>494.4</c:v>
                </c:pt>
                <c:pt idx="24522">
                  <c:v>492.7</c:v>
                </c:pt>
                <c:pt idx="24523">
                  <c:v>476.8</c:v>
                </c:pt>
                <c:pt idx="24524">
                  <c:v>491.4</c:v>
                </c:pt>
                <c:pt idx="24525">
                  <c:v>493.5</c:v>
                </c:pt>
                <c:pt idx="24526">
                  <c:v>492.2</c:v>
                </c:pt>
                <c:pt idx="24527">
                  <c:v>492.1</c:v>
                </c:pt>
                <c:pt idx="24528">
                  <c:v>492.5</c:v>
                </c:pt>
                <c:pt idx="24529">
                  <c:v>490</c:v>
                </c:pt>
                <c:pt idx="24530">
                  <c:v>494.1</c:v>
                </c:pt>
                <c:pt idx="24531">
                  <c:v>473.1</c:v>
                </c:pt>
                <c:pt idx="24532">
                  <c:v>486</c:v>
                </c:pt>
                <c:pt idx="24533">
                  <c:v>492.3</c:v>
                </c:pt>
                <c:pt idx="24534">
                  <c:v>493.8</c:v>
                </c:pt>
                <c:pt idx="24535">
                  <c:v>486.4</c:v>
                </c:pt>
                <c:pt idx="24536">
                  <c:v>485.6</c:v>
                </c:pt>
                <c:pt idx="24537">
                  <c:v>474.3</c:v>
                </c:pt>
                <c:pt idx="24538">
                  <c:v>498.2</c:v>
                </c:pt>
                <c:pt idx="24539">
                  <c:v>499</c:v>
                </c:pt>
                <c:pt idx="24540">
                  <c:v>497.9</c:v>
                </c:pt>
                <c:pt idx="24541">
                  <c:v>503.3</c:v>
                </c:pt>
                <c:pt idx="24542">
                  <c:v>504.7</c:v>
                </c:pt>
                <c:pt idx="24543">
                  <c:v>503.3</c:v>
                </c:pt>
                <c:pt idx="24544">
                  <c:v>504.7</c:v>
                </c:pt>
                <c:pt idx="24545">
                  <c:v>509.6</c:v>
                </c:pt>
                <c:pt idx="24546">
                  <c:v>512.1</c:v>
                </c:pt>
                <c:pt idx="24547">
                  <c:v>504.8</c:v>
                </c:pt>
                <c:pt idx="24548">
                  <c:v>507.2</c:v>
                </c:pt>
                <c:pt idx="24549">
                  <c:v>502.1</c:v>
                </c:pt>
                <c:pt idx="24550">
                  <c:v>510.7</c:v>
                </c:pt>
                <c:pt idx="24551">
                  <c:v>502.9</c:v>
                </c:pt>
                <c:pt idx="24552">
                  <c:v>504.5</c:v>
                </c:pt>
                <c:pt idx="24553">
                  <c:v>493.8</c:v>
                </c:pt>
                <c:pt idx="24554">
                  <c:v>498.3</c:v>
                </c:pt>
                <c:pt idx="24555">
                  <c:v>491.2</c:v>
                </c:pt>
                <c:pt idx="24556">
                  <c:v>491.7</c:v>
                </c:pt>
                <c:pt idx="24557">
                  <c:v>496.1</c:v>
                </c:pt>
                <c:pt idx="24558">
                  <c:v>497.2</c:v>
                </c:pt>
                <c:pt idx="24559">
                  <c:v>481.5</c:v>
                </c:pt>
                <c:pt idx="24560">
                  <c:v>487.4</c:v>
                </c:pt>
                <c:pt idx="24561">
                  <c:v>491.5</c:v>
                </c:pt>
                <c:pt idx="24562">
                  <c:v>487.5</c:v>
                </c:pt>
                <c:pt idx="24563">
                  <c:v>498.2</c:v>
                </c:pt>
                <c:pt idx="24564">
                  <c:v>508</c:v>
                </c:pt>
                <c:pt idx="24565">
                  <c:v>504</c:v>
                </c:pt>
                <c:pt idx="24566">
                  <c:v>514.5</c:v>
                </c:pt>
                <c:pt idx="24567">
                  <c:v>514.9</c:v>
                </c:pt>
                <c:pt idx="24568">
                  <c:v>507.7</c:v>
                </c:pt>
                <c:pt idx="24569">
                  <c:v>496.4</c:v>
                </c:pt>
                <c:pt idx="24570">
                  <c:v>501.5</c:v>
                </c:pt>
                <c:pt idx="24571">
                  <c:v>503.2</c:v>
                </c:pt>
                <c:pt idx="24572">
                  <c:v>494.4</c:v>
                </c:pt>
                <c:pt idx="24573">
                  <c:v>494</c:v>
                </c:pt>
                <c:pt idx="24574">
                  <c:v>500.1</c:v>
                </c:pt>
                <c:pt idx="24575">
                  <c:v>489</c:v>
                </c:pt>
                <c:pt idx="24576">
                  <c:v>501.7</c:v>
                </c:pt>
                <c:pt idx="24577">
                  <c:v>504.7</c:v>
                </c:pt>
                <c:pt idx="24578">
                  <c:v>516</c:v>
                </c:pt>
                <c:pt idx="24579">
                  <c:v>514</c:v>
                </c:pt>
                <c:pt idx="24580">
                  <c:v>519.79999999999995</c:v>
                </c:pt>
                <c:pt idx="24581">
                  <c:v>516.29999999999995</c:v>
                </c:pt>
                <c:pt idx="24582">
                  <c:v>506.2</c:v>
                </c:pt>
                <c:pt idx="24583">
                  <c:v>519.29999999999995</c:v>
                </c:pt>
                <c:pt idx="24584">
                  <c:v>510.9</c:v>
                </c:pt>
                <c:pt idx="24585">
                  <c:v>513.79999999999995</c:v>
                </c:pt>
                <c:pt idx="24586">
                  <c:v>505.1</c:v>
                </c:pt>
                <c:pt idx="24587">
                  <c:v>503.4</c:v>
                </c:pt>
                <c:pt idx="24588">
                  <c:v>498.9</c:v>
                </c:pt>
                <c:pt idx="24589">
                  <c:v>491.7</c:v>
                </c:pt>
                <c:pt idx="24590">
                  <c:v>483.8</c:v>
                </c:pt>
                <c:pt idx="24591">
                  <c:v>478.2</c:v>
                </c:pt>
                <c:pt idx="24592">
                  <c:v>487.3</c:v>
                </c:pt>
                <c:pt idx="24593">
                  <c:v>503</c:v>
                </c:pt>
                <c:pt idx="24594">
                  <c:v>497.1</c:v>
                </c:pt>
                <c:pt idx="24595">
                  <c:v>508.2</c:v>
                </c:pt>
                <c:pt idx="24596">
                  <c:v>519.29999999999995</c:v>
                </c:pt>
                <c:pt idx="24597">
                  <c:v>506.3</c:v>
                </c:pt>
                <c:pt idx="24598">
                  <c:v>525.6</c:v>
                </c:pt>
                <c:pt idx="24599">
                  <c:v>514.4</c:v>
                </c:pt>
                <c:pt idx="24600">
                  <c:v>514.20000000000005</c:v>
                </c:pt>
                <c:pt idx="24601">
                  <c:v>509.6</c:v>
                </c:pt>
                <c:pt idx="24602">
                  <c:v>503</c:v>
                </c:pt>
                <c:pt idx="24603">
                  <c:v>508.5</c:v>
                </c:pt>
                <c:pt idx="24604">
                  <c:v>505.1</c:v>
                </c:pt>
                <c:pt idx="24605">
                  <c:v>505.1</c:v>
                </c:pt>
                <c:pt idx="24606">
                  <c:v>510.4</c:v>
                </c:pt>
                <c:pt idx="24607">
                  <c:v>510.4</c:v>
                </c:pt>
                <c:pt idx="24608">
                  <c:v>507.2</c:v>
                </c:pt>
                <c:pt idx="24609">
                  <c:v>510</c:v>
                </c:pt>
                <c:pt idx="24610">
                  <c:v>502.8</c:v>
                </c:pt>
                <c:pt idx="24611">
                  <c:v>510.3</c:v>
                </c:pt>
                <c:pt idx="24612">
                  <c:v>520.29999999999995</c:v>
                </c:pt>
                <c:pt idx="24613">
                  <c:v>526.4</c:v>
                </c:pt>
                <c:pt idx="24614">
                  <c:v>521.1</c:v>
                </c:pt>
                <c:pt idx="24615">
                  <c:v>516.6</c:v>
                </c:pt>
                <c:pt idx="24616">
                  <c:v>515</c:v>
                </c:pt>
                <c:pt idx="24617">
                  <c:v>505.2</c:v>
                </c:pt>
                <c:pt idx="24618">
                  <c:v>505.6</c:v>
                </c:pt>
                <c:pt idx="24619">
                  <c:v>506.4</c:v>
                </c:pt>
                <c:pt idx="24620">
                  <c:v>509</c:v>
                </c:pt>
                <c:pt idx="24621">
                  <c:v>509.8</c:v>
                </c:pt>
                <c:pt idx="24622">
                  <c:v>504.4</c:v>
                </c:pt>
                <c:pt idx="24623">
                  <c:v>506.2</c:v>
                </c:pt>
                <c:pt idx="24624">
                  <c:v>494.9</c:v>
                </c:pt>
                <c:pt idx="24625">
                  <c:v>480.8</c:v>
                </c:pt>
                <c:pt idx="24626">
                  <c:v>501.4</c:v>
                </c:pt>
                <c:pt idx="24627">
                  <c:v>504.5</c:v>
                </c:pt>
                <c:pt idx="24628">
                  <c:v>505.2</c:v>
                </c:pt>
                <c:pt idx="24629">
                  <c:v>498.4</c:v>
                </c:pt>
                <c:pt idx="24630">
                  <c:v>497.4</c:v>
                </c:pt>
                <c:pt idx="24631">
                  <c:v>501</c:v>
                </c:pt>
                <c:pt idx="24632">
                  <c:v>500.2</c:v>
                </c:pt>
                <c:pt idx="24633">
                  <c:v>502.4</c:v>
                </c:pt>
                <c:pt idx="24634">
                  <c:v>484.6</c:v>
                </c:pt>
                <c:pt idx="24635">
                  <c:v>499.2</c:v>
                </c:pt>
                <c:pt idx="24636">
                  <c:v>490.2</c:v>
                </c:pt>
                <c:pt idx="24637">
                  <c:v>501.1</c:v>
                </c:pt>
                <c:pt idx="24638">
                  <c:v>501.1</c:v>
                </c:pt>
                <c:pt idx="24639">
                  <c:v>500.4</c:v>
                </c:pt>
                <c:pt idx="24640">
                  <c:v>501.8</c:v>
                </c:pt>
                <c:pt idx="24641">
                  <c:v>498.3</c:v>
                </c:pt>
                <c:pt idx="24642">
                  <c:v>500.2</c:v>
                </c:pt>
                <c:pt idx="24643">
                  <c:v>498.2</c:v>
                </c:pt>
                <c:pt idx="24644">
                  <c:v>499</c:v>
                </c:pt>
                <c:pt idx="24645">
                  <c:v>498.6</c:v>
                </c:pt>
                <c:pt idx="24646">
                  <c:v>497.7</c:v>
                </c:pt>
                <c:pt idx="24647">
                  <c:v>486.9</c:v>
                </c:pt>
                <c:pt idx="24648">
                  <c:v>495.6</c:v>
                </c:pt>
                <c:pt idx="24649">
                  <c:v>480.1</c:v>
                </c:pt>
                <c:pt idx="24650">
                  <c:v>494.4</c:v>
                </c:pt>
                <c:pt idx="24651">
                  <c:v>494.8</c:v>
                </c:pt>
                <c:pt idx="24652">
                  <c:v>485.7</c:v>
                </c:pt>
                <c:pt idx="24653">
                  <c:v>500.3</c:v>
                </c:pt>
                <c:pt idx="24654">
                  <c:v>503.9</c:v>
                </c:pt>
                <c:pt idx="24655">
                  <c:v>514.20000000000005</c:v>
                </c:pt>
                <c:pt idx="24656">
                  <c:v>516.4</c:v>
                </c:pt>
                <c:pt idx="24657">
                  <c:v>515.4</c:v>
                </c:pt>
                <c:pt idx="24658">
                  <c:v>517.70000000000005</c:v>
                </c:pt>
                <c:pt idx="24659">
                  <c:v>505.8</c:v>
                </c:pt>
                <c:pt idx="24660">
                  <c:v>513.1</c:v>
                </c:pt>
                <c:pt idx="24661">
                  <c:v>514.5</c:v>
                </c:pt>
                <c:pt idx="24662">
                  <c:v>510</c:v>
                </c:pt>
                <c:pt idx="24663">
                  <c:v>507</c:v>
                </c:pt>
                <c:pt idx="24664">
                  <c:v>501</c:v>
                </c:pt>
                <c:pt idx="24665">
                  <c:v>500.6</c:v>
                </c:pt>
                <c:pt idx="24666">
                  <c:v>493.6</c:v>
                </c:pt>
                <c:pt idx="24667">
                  <c:v>487.3</c:v>
                </c:pt>
                <c:pt idx="24668">
                  <c:v>493.2</c:v>
                </c:pt>
                <c:pt idx="24669">
                  <c:v>498.4</c:v>
                </c:pt>
                <c:pt idx="24670">
                  <c:v>485.8</c:v>
                </c:pt>
                <c:pt idx="24671">
                  <c:v>500.5</c:v>
                </c:pt>
                <c:pt idx="24672">
                  <c:v>501.4</c:v>
                </c:pt>
                <c:pt idx="24673">
                  <c:v>483.9</c:v>
                </c:pt>
                <c:pt idx="24674">
                  <c:v>497.8</c:v>
                </c:pt>
                <c:pt idx="24675">
                  <c:v>504</c:v>
                </c:pt>
                <c:pt idx="24676">
                  <c:v>513.6</c:v>
                </c:pt>
                <c:pt idx="24677">
                  <c:v>519.79999999999995</c:v>
                </c:pt>
                <c:pt idx="24678">
                  <c:v>525.4</c:v>
                </c:pt>
                <c:pt idx="24679">
                  <c:v>519.70000000000005</c:v>
                </c:pt>
                <c:pt idx="24680">
                  <c:v>525.1</c:v>
                </c:pt>
                <c:pt idx="24681">
                  <c:v>519.1</c:v>
                </c:pt>
                <c:pt idx="24682">
                  <c:v>508.6</c:v>
                </c:pt>
                <c:pt idx="24683">
                  <c:v>513.1</c:v>
                </c:pt>
                <c:pt idx="24684">
                  <c:v>508.2</c:v>
                </c:pt>
                <c:pt idx="24685">
                  <c:v>508.1</c:v>
                </c:pt>
                <c:pt idx="24686">
                  <c:v>508.9</c:v>
                </c:pt>
                <c:pt idx="24687">
                  <c:v>508.5</c:v>
                </c:pt>
                <c:pt idx="24688">
                  <c:v>501.3</c:v>
                </c:pt>
                <c:pt idx="24689">
                  <c:v>503.5</c:v>
                </c:pt>
                <c:pt idx="24690">
                  <c:v>505.6</c:v>
                </c:pt>
                <c:pt idx="24691">
                  <c:v>496.3</c:v>
                </c:pt>
                <c:pt idx="24692">
                  <c:v>506.1</c:v>
                </c:pt>
                <c:pt idx="24693">
                  <c:v>509.9</c:v>
                </c:pt>
                <c:pt idx="24694">
                  <c:v>516.5</c:v>
                </c:pt>
                <c:pt idx="24695">
                  <c:v>523.6</c:v>
                </c:pt>
                <c:pt idx="24696">
                  <c:v>515.29999999999995</c:v>
                </c:pt>
                <c:pt idx="24697">
                  <c:v>505.6</c:v>
                </c:pt>
                <c:pt idx="24698">
                  <c:v>517.29999999999995</c:v>
                </c:pt>
                <c:pt idx="24699">
                  <c:v>507.9</c:v>
                </c:pt>
                <c:pt idx="24700">
                  <c:v>506</c:v>
                </c:pt>
                <c:pt idx="24701">
                  <c:v>498.8</c:v>
                </c:pt>
                <c:pt idx="24702">
                  <c:v>502.1</c:v>
                </c:pt>
                <c:pt idx="24703">
                  <c:v>498</c:v>
                </c:pt>
                <c:pt idx="24704">
                  <c:v>506.9</c:v>
                </c:pt>
                <c:pt idx="24705">
                  <c:v>511.1</c:v>
                </c:pt>
                <c:pt idx="24706">
                  <c:v>504.1</c:v>
                </c:pt>
                <c:pt idx="24707">
                  <c:v>504.1</c:v>
                </c:pt>
                <c:pt idx="24708">
                  <c:v>504.9</c:v>
                </c:pt>
                <c:pt idx="24709">
                  <c:v>506.5</c:v>
                </c:pt>
                <c:pt idx="24710">
                  <c:v>507.5</c:v>
                </c:pt>
                <c:pt idx="24711">
                  <c:v>511.6</c:v>
                </c:pt>
                <c:pt idx="24712">
                  <c:v>509.2</c:v>
                </c:pt>
                <c:pt idx="24713">
                  <c:v>508</c:v>
                </c:pt>
                <c:pt idx="24714">
                  <c:v>514.70000000000005</c:v>
                </c:pt>
                <c:pt idx="24715">
                  <c:v>501.5</c:v>
                </c:pt>
                <c:pt idx="24716">
                  <c:v>515.70000000000005</c:v>
                </c:pt>
                <c:pt idx="24717">
                  <c:v>515.6</c:v>
                </c:pt>
                <c:pt idx="24718">
                  <c:v>510.6</c:v>
                </c:pt>
                <c:pt idx="24719">
                  <c:v>495.6</c:v>
                </c:pt>
                <c:pt idx="24720">
                  <c:v>500.6</c:v>
                </c:pt>
                <c:pt idx="24721">
                  <c:v>505.3</c:v>
                </c:pt>
                <c:pt idx="24722">
                  <c:v>506.6</c:v>
                </c:pt>
                <c:pt idx="24723">
                  <c:v>508.3</c:v>
                </c:pt>
                <c:pt idx="24724">
                  <c:v>504.9</c:v>
                </c:pt>
                <c:pt idx="24725">
                  <c:v>495.4</c:v>
                </c:pt>
                <c:pt idx="24726">
                  <c:v>492.9</c:v>
                </c:pt>
                <c:pt idx="24727">
                  <c:v>502.1</c:v>
                </c:pt>
                <c:pt idx="24728">
                  <c:v>501.7</c:v>
                </c:pt>
                <c:pt idx="24729">
                  <c:v>500.4</c:v>
                </c:pt>
                <c:pt idx="24730">
                  <c:v>510.7</c:v>
                </c:pt>
                <c:pt idx="24731">
                  <c:v>517.79999999999995</c:v>
                </c:pt>
                <c:pt idx="24732">
                  <c:v>528.70000000000005</c:v>
                </c:pt>
                <c:pt idx="24733">
                  <c:v>530.79999999999995</c:v>
                </c:pt>
                <c:pt idx="24734">
                  <c:v>528.29999999999995</c:v>
                </c:pt>
                <c:pt idx="24735">
                  <c:v>516.29999999999995</c:v>
                </c:pt>
                <c:pt idx="24736">
                  <c:v>514.29999999999995</c:v>
                </c:pt>
                <c:pt idx="24737">
                  <c:v>509.2</c:v>
                </c:pt>
                <c:pt idx="24738">
                  <c:v>503</c:v>
                </c:pt>
                <c:pt idx="24739">
                  <c:v>498.3</c:v>
                </c:pt>
                <c:pt idx="24740">
                  <c:v>502.1</c:v>
                </c:pt>
                <c:pt idx="24741">
                  <c:v>510.1</c:v>
                </c:pt>
                <c:pt idx="24742">
                  <c:v>511.3</c:v>
                </c:pt>
                <c:pt idx="24743">
                  <c:v>511</c:v>
                </c:pt>
                <c:pt idx="24744">
                  <c:v>510.1</c:v>
                </c:pt>
                <c:pt idx="24745">
                  <c:v>504.2</c:v>
                </c:pt>
                <c:pt idx="24746">
                  <c:v>514</c:v>
                </c:pt>
                <c:pt idx="24747">
                  <c:v>518.5</c:v>
                </c:pt>
                <c:pt idx="24748">
                  <c:v>533.20000000000005</c:v>
                </c:pt>
                <c:pt idx="24749">
                  <c:v>533.4</c:v>
                </c:pt>
                <c:pt idx="24750">
                  <c:v>535.29999999999995</c:v>
                </c:pt>
                <c:pt idx="24751">
                  <c:v>536.5</c:v>
                </c:pt>
                <c:pt idx="24752">
                  <c:v>523.79999999999995</c:v>
                </c:pt>
                <c:pt idx="24753">
                  <c:v>530.4</c:v>
                </c:pt>
                <c:pt idx="24754">
                  <c:v>526.79999999999995</c:v>
                </c:pt>
                <c:pt idx="24755">
                  <c:v>520.9</c:v>
                </c:pt>
                <c:pt idx="24756">
                  <c:v>525.6</c:v>
                </c:pt>
                <c:pt idx="24757">
                  <c:v>519.4</c:v>
                </c:pt>
                <c:pt idx="24758">
                  <c:v>522.1</c:v>
                </c:pt>
                <c:pt idx="24759">
                  <c:v>519.9</c:v>
                </c:pt>
                <c:pt idx="24760">
                  <c:v>502.4</c:v>
                </c:pt>
                <c:pt idx="24761">
                  <c:v>509.8</c:v>
                </c:pt>
                <c:pt idx="24762">
                  <c:v>513.70000000000005</c:v>
                </c:pt>
                <c:pt idx="24763">
                  <c:v>500.6</c:v>
                </c:pt>
                <c:pt idx="24764">
                  <c:v>513.1</c:v>
                </c:pt>
                <c:pt idx="24765">
                  <c:v>499.9</c:v>
                </c:pt>
                <c:pt idx="24766">
                  <c:v>506.3</c:v>
                </c:pt>
                <c:pt idx="24767">
                  <c:v>509</c:v>
                </c:pt>
                <c:pt idx="24768">
                  <c:v>509.8</c:v>
                </c:pt>
                <c:pt idx="24769">
                  <c:v>509.8</c:v>
                </c:pt>
                <c:pt idx="24770">
                  <c:v>503.4</c:v>
                </c:pt>
                <c:pt idx="24771">
                  <c:v>493.5</c:v>
                </c:pt>
                <c:pt idx="24772">
                  <c:v>499.3</c:v>
                </c:pt>
                <c:pt idx="24773">
                  <c:v>500.3</c:v>
                </c:pt>
                <c:pt idx="24774">
                  <c:v>507.4</c:v>
                </c:pt>
                <c:pt idx="24775">
                  <c:v>508.2</c:v>
                </c:pt>
                <c:pt idx="24776">
                  <c:v>523.20000000000005</c:v>
                </c:pt>
                <c:pt idx="24777">
                  <c:v>530.29999999999995</c:v>
                </c:pt>
                <c:pt idx="24778">
                  <c:v>532.79999999999995</c:v>
                </c:pt>
                <c:pt idx="24779">
                  <c:v>511.6</c:v>
                </c:pt>
                <c:pt idx="24780">
                  <c:v>522.70000000000005</c:v>
                </c:pt>
                <c:pt idx="24781">
                  <c:v>519.29999999999995</c:v>
                </c:pt>
                <c:pt idx="24782">
                  <c:v>521.1</c:v>
                </c:pt>
                <c:pt idx="24783">
                  <c:v>521.20000000000005</c:v>
                </c:pt>
                <c:pt idx="24784">
                  <c:v>505.5</c:v>
                </c:pt>
                <c:pt idx="24785">
                  <c:v>519.29999999999995</c:v>
                </c:pt>
                <c:pt idx="24786">
                  <c:v>503.2</c:v>
                </c:pt>
                <c:pt idx="24787">
                  <c:v>524.20000000000005</c:v>
                </c:pt>
                <c:pt idx="24788">
                  <c:v>525.6</c:v>
                </c:pt>
                <c:pt idx="24789">
                  <c:v>537.20000000000005</c:v>
                </c:pt>
                <c:pt idx="24790">
                  <c:v>541.9</c:v>
                </c:pt>
                <c:pt idx="24791">
                  <c:v>546.70000000000005</c:v>
                </c:pt>
                <c:pt idx="24792">
                  <c:v>547.20000000000005</c:v>
                </c:pt>
                <c:pt idx="24793">
                  <c:v>546.29999999999995</c:v>
                </c:pt>
                <c:pt idx="24794">
                  <c:v>542</c:v>
                </c:pt>
                <c:pt idx="24795">
                  <c:v>533.29999999999995</c:v>
                </c:pt>
                <c:pt idx="24796">
                  <c:v>534</c:v>
                </c:pt>
                <c:pt idx="24797">
                  <c:v>528.6</c:v>
                </c:pt>
                <c:pt idx="24798">
                  <c:v>529.79999999999995</c:v>
                </c:pt>
                <c:pt idx="24799">
                  <c:v>523.1</c:v>
                </c:pt>
                <c:pt idx="24800">
                  <c:v>527.1</c:v>
                </c:pt>
                <c:pt idx="24801">
                  <c:v>515.9</c:v>
                </c:pt>
                <c:pt idx="24802">
                  <c:v>527.4</c:v>
                </c:pt>
                <c:pt idx="24803">
                  <c:v>515.5</c:v>
                </c:pt>
                <c:pt idx="24804">
                  <c:v>508.9</c:v>
                </c:pt>
                <c:pt idx="24805">
                  <c:v>532.79999999999995</c:v>
                </c:pt>
                <c:pt idx="24806">
                  <c:v>528.29999999999995</c:v>
                </c:pt>
                <c:pt idx="24807">
                  <c:v>531.9</c:v>
                </c:pt>
                <c:pt idx="24808">
                  <c:v>531.6</c:v>
                </c:pt>
                <c:pt idx="24809">
                  <c:v>524.79999999999995</c:v>
                </c:pt>
                <c:pt idx="24810">
                  <c:v>521.5</c:v>
                </c:pt>
                <c:pt idx="24811">
                  <c:v>529.4</c:v>
                </c:pt>
                <c:pt idx="24812">
                  <c:v>523.20000000000005</c:v>
                </c:pt>
                <c:pt idx="24813">
                  <c:v>526.70000000000005</c:v>
                </c:pt>
                <c:pt idx="24814">
                  <c:v>511.9</c:v>
                </c:pt>
                <c:pt idx="24815">
                  <c:v>520.70000000000005</c:v>
                </c:pt>
                <c:pt idx="24816">
                  <c:v>514.29999999999995</c:v>
                </c:pt>
                <c:pt idx="24817">
                  <c:v>519.1</c:v>
                </c:pt>
                <c:pt idx="24818">
                  <c:v>509.8</c:v>
                </c:pt>
                <c:pt idx="24819">
                  <c:v>518.4</c:v>
                </c:pt>
                <c:pt idx="24820">
                  <c:v>513.6</c:v>
                </c:pt>
                <c:pt idx="24821">
                  <c:v>510.4</c:v>
                </c:pt>
                <c:pt idx="24822">
                  <c:v>491.3</c:v>
                </c:pt>
                <c:pt idx="24823">
                  <c:v>506.4</c:v>
                </c:pt>
                <c:pt idx="24824">
                  <c:v>499.3</c:v>
                </c:pt>
                <c:pt idx="24825">
                  <c:v>500.4</c:v>
                </c:pt>
                <c:pt idx="24826">
                  <c:v>500.9</c:v>
                </c:pt>
                <c:pt idx="24827">
                  <c:v>498.6</c:v>
                </c:pt>
                <c:pt idx="24828">
                  <c:v>502.9</c:v>
                </c:pt>
                <c:pt idx="24829">
                  <c:v>501</c:v>
                </c:pt>
                <c:pt idx="24830">
                  <c:v>509</c:v>
                </c:pt>
                <c:pt idx="24831">
                  <c:v>498.4</c:v>
                </c:pt>
                <c:pt idx="24832">
                  <c:v>504.8</c:v>
                </c:pt>
                <c:pt idx="24833">
                  <c:v>510.2</c:v>
                </c:pt>
                <c:pt idx="24834">
                  <c:v>500.7</c:v>
                </c:pt>
                <c:pt idx="24835">
                  <c:v>520.20000000000005</c:v>
                </c:pt>
                <c:pt idx="24836">
                  <c:v>527.6</c:v>
                </c:pt>
                <c:pt idx="24837">
                  <c:v>528.4</c:v>
                </c:pt>
                <c:pt idx="24838">
                  <c:v>515.70000000000005</c:v>
                </c:pt>
                <c:pt idx="24839">
                  <c:v>517</c:v>
                </c:pt>
                <c:pt idx="24840">
                  <c:v>513.29999999999995</c:v>
                </c:pt>
                <c:pt idx="24841">
                  <c:v>520.70000000000005</c:v>
                </c:pt>
                <c:pt idx="24842">
                  <c:v>519.29999999999995</c:v>
                </c:pt>
                <c:pt idx="24843">
                  <c:v>518.4</c:v>
                </c:pt>
                <c:pt idx="24844">
                  <c:v>515.6</c:v>
                </c:pt>
                <c:pt idx="24845">
                  <c:v>514.29999999999995</c:v>
                </c:pt>
                <c:pt idx="24846">
                  <c:v>515.9</c:v>
                </c:pt>
                <c:pt idx="24847">
                  <c:v>516.5</c:v>
                </c:pt>
                <c:pt idx="24848">
                  <c:v>527.9</c:v>
                </c:pt>
                <c:pt idx="24849">
                  <c:v>519</c:v>
                </c:pt>
                <c:pt idx="24850">
                  <c:v>539.70000000000005</c:v>
                </c:pt>
                <c:pt idx="24851">
                  <c:v>541</c:v>
                </c:pt>
                <c:pt idx="24852">
                  <c:v>536.29999999999995</c:v>
                </c:pt>
                <c:pt idx="24853">
                  <c:v>532.9</c:v>
                </c:pt>
                <c:pt idx="24854">
                  <c:v>533</c:v>
                </c:pt>
                <c:pt idx="24855">
                  <c:v>529.20000000000005</c:v>
                </c:pt>
                <c:pt idx="24856">
                  <c:v>529.70000000000005</c:v>
                </c:pt>
                <c:pt idx="24857">
                  <c:v>527</c:v>
                </c:pt>
                <c:pt idx="24858">
                  <c:v>509.7</c:v>
                </c:pt>
                <c:pt idx="24859">
                  <c:v>518.79999999999995</c:v>
                </c:pt>
                <c:pt idx="24860">
                  <c:v>506</c:v>
                </c:pt>
                <c:pt idx="24861">
                  <c:v>508.2</c:v>
                </c:pt>
                <c:pt idx="24862">
                  <c:v>512.6</c:v>
                </c:pt>
                <c:pt idx="24863">
                  <c:v>505.7</c:v>
                </c:pt>
                <c:pt idx="24864">
                  <c:v>495.5</c:v>
                </c:pt>
                <c:pt idx="24865">
                  <c:v>507.9</c:v>
                </c:pt>
                <c:pt idx="24866">
                  <c:v>487</c:v>
                </c:pt>
                <c:pt idx="24867">
                  <c:v>497.4</c:v>
                </c:pt>
                <c:pt idx="24868">
                  <c:v>487.4</c:v>
                </c:pt>
                <c:pt idx="24869">
                  <c:v>496.8</c:v>
                </c:pt>
                <c:pt idx="24870">
                  <c:v>503.8</c:v>
                </c:pt>
                <c:pt idx="24871">
                  <c:v>507.1</c:v>
                </c:pt>
                <c:pt idx="24872">
                  <c:v>498.5</c:v>
                </c:pt>
                <c:pt idx="24873">
                  <c:v>493.4</c:v>
                </c:pt>
                <c:pt idx="24874">
                  <c:v>505.9</c:v>
                </c:pt>
                <c:pt idx="24875">
                  <c:v>505.8</c:v>
                </c:pt>
                <c:pt idx="24876">
                  <c:v>509.6</c:v>
                </c:pt>
                <c:pt idx="24877">
                  <c:v>509.6</c:v>
                </c:pt>
                <c:pt idx="24878">
                  <c:v>501.8</c:v>
                </c:pt>
                <c:pt idx="24879">
                  <c:v>506.8</c:v>
                </c:pt>
                <c:pt idx="24880">
                  <c:v>499.6</c:v>
                </c:pt>
                <c:pt idx="24881">
                  <c:v>498.5</c:v>
                </c:pt>
                <c:pt idx="24882">
                  <c:v>494.2</c:v>
                </c:pt>
                <c:pt idx="24883">
                  <c:v>499.3</c:v>
                </c:pt>
                <c:pt idx="24884">
                  <c:v>491.3</c:v>
                </c:pt>
                <c:pt idx="24885">
                  <c:v>505.7</c:v>
                </c:pt>
                <c:pt idx="24886">
                  <c:v>485.8</c:v>
                </c:pt>
                <c:pt idx="24887">
                  <c:v>503.3</c:v>
                </c:pt>
                <c:pt idx="24888">
                  <c:v>485.9</c:v>
                </c:pt>
                <c:pt idx="24889">
                  <c:v>484</c:v>
                </c:pt>
                <c:pt idx="24890">
                  <c:v>492.7</c:v>
                </c:pt>
                <c:pt idx="24891">
                  <c:v>490.4</c:v>
                </c:pt>
                <c:pt idx="24892">
                  <c:v>492</c:v>
                </c:pt>
                <c:pt idx="24893">
                  <c:v>480.8</c:v>
                </c:pt>
                <c:pt idx="24894">
                  <c:v>492</c:v>
                </c:pt>
                <c:pt idx="24895">
                  <c:v>493.1</c:v>
                </c:pt>
                <c:pt idx="24896">
                  <c:v>491.7</c:v>
                </c:pt>
                <c:pt idx="24897">
                  <c:v>497.5</c:v>
                </c:pt>
                <c:pt idx="24898">
                  <c:v>500.3</c:v>
                </c:pt>
                <c:pt idx="24899">
                  <c:v>499.4</c:v>
                </c:pt>
                <c:pt idx="24900">
                  <c:v>496.4</c:v>
                </c:pt>
                <c:pt idx="24901">
                  <c:v>500.9</c:v>
                </c:pt>
                <c:pt idx="24902">
                  <c:v>510.2</c:v>
                </c:pt>
                <c:pt idx="24903">
                  <c:v>511.5</c:v>
                </c:pt>
                <c:pt idx="24904">
                  <c:v>518.1</c:v>
                </c:pt>
                <c:pt idx="24905">
                  <c:v>522.4</c:v>
                </c:pt>
                <c:pt idx="24906">
                  <c:v>525.79999999999995</c:v>
                </c:pt>
                <c:pt idx="24907">
                  <c:v>512</c:v>
                </c:pt>
                <c:pt idx="24908">
                  <c:v>513.70000000000005</c:v>
                </c:pt>
                <c:pt idx="24909">
                  <c:v>513.70000000000005</c:v>
                </c:pt>
                <c:pt idx="24910">
                  <c:v>512</c:v>
                </c:pt>
                <c:pt idx="24911">
                  <c:v>511.6</c:v>
                </c:pt>
                <c:pt idx="24912">
                  <c:v>511.8</c:v>
                </c:pt>
                <c:pt idx="24913">
                  <c:v>510.1</c:v>
                </c:pt>
                <c:pt idx="24914">
                  <c:v>496.4</c:v>
                </c:pt>
                <c:pt idx="24915">
                  <c:v>506.2</c:v>
                </c:pt>
                <c:pt idx="24916">
                  <c:v>509.8</c:v>
                </c:pt>
                <c:pt idx="24917">
                  <c:v>511.4</c:v>
                </c:pt>
                <c:pt idx="24918">
                  <c:v>527.5</c:v>
                </c:pt>
                <c:pt idx="24919">
                  <c:v>532.1</c:v>
                </c:pt>
                <c:pt idx="24920">
                  <c:v>533.5</c:v>
                </c:pt>
                <c:pt idx="24921">
                  <c:v>512.6</c:v>
                </c:pt>
                <c:pt idx="24922">
                  <c:v>499</c:v>
                </c:pt>
                <c:pt idx="24923">
                  <c:v>507.5</c:v>
                </c:pt>
                <c:pt idx="24924">
                  <c:v>510.3</c:v>
                </c:pt>
                <c:pt idx="24925">
                  <c:v>512.79999999999995</c:v>
                </c:pt>
                <c:pt idx="24926">
                  <c:v>513.6</c:v>
                </c:pt>
                <c:pt idx="24927">
                  <c:v>516.20000000000005</c:v>
                </c:pt>
                <c:pt idx="24928">
                  <c:v>514.9</c:v>
                </c:pt>
                <c:pt idx="24929">
                  <c:v>506.4</c:v>
                </c:pt>
                <c:pt idx="24930">
                  <c:v>499</c:v>
                </c:pt>
                <c:pt idx="24931">
                  <c:v>510.4</c:v>
                </c:pt>
                <c:pt idx="24932">
                  <c:v>525</c:v>
                </c:pt>
                <c:pt idx="24933">
                  <c:v>528.5</c:v>
                </c:pt>
                <c:pt idx="24934">
                  <c:v>538.5</c:v>
                </c:pt>
                <c:pt idx="24935">
                  <c:v>525.70000000000005</c:v>
                </c:pt>
                <c:pt idx="24936">
                  <c:v>520.6</c:v>
                </c:pt>
                <c:pt idx="24937">
                  <c:v>518.6</c:v>
                </c:pt>
                <c:pt idx="24938">
                  <c:v>501</c:v>
                </c:pt>
                <c:pt idx="24939">
                  <c:v>512.9</c:v>
                </c:pt>
                <c:pt idx="24940">
                  <c:v>514.9</c:v>
                </c:pt>
                <c:pt idx="24941">
                  <c:v>511.1</c:v>
                </c:pt>
                <c:pt idx="24942">
                  <c:v>515.9</c:v>
                </c:pt>
                <c:pt idx="24943">
                  <c:v>518.9</c:v>
                </c:pt>
                <c:pt idx="24944">
                  <c:v>509.1</c:v>
                </c:pt>
                <c:pt idx="24945">
                  <c:v>509.9</c:v>
                </c:pt>
                <c:pt idx="24946">
                  <c:v>514.79999999999995</c:v>
                </c:pt>
                <c:pt idx="24947">
                  <c:v>513.5</c:v>
                </c:pt>
                <c:pt idx="24948">
                  <c:v>530.29999999999995</c:v>
                </c:pt>
                <c:pt idx="24949">
                  <c:v>536.1</c:v>
                </c:pt>
                <c:pt idx="24950">
                  <c:v>526.6</c:v>
                </c:pt>
                <c:pt idx="24951">
                  <c:v>523.6</c:v>
                </c:pt>
                <c:pt idx="24952">
                  <c:v>528</c:v>
                </c:pt>
                <c:pt idx="24953">
                  <c:v>519.20000000000005</c:v>
                </c:pt>
                <c:pt idx="24954">
                  <c:v>523.79999999999995</c:v>
                </c:pt>
                <c:pt idx="24955">
                  <c:v>523.9</c:v>
                </c:pt>
                <c:pt idx="24956">
                  <c:v>524.4</c:v>
                </c:pt>
                <c:pt idx="24957">
                  <c:v>523.79999999999995</c:v>
                </c:pt>
                <c:pt idx="24958">
                  <c:v>522</c:v>
                </c:pt>
                <c:pt idx="24959">
                  <c:v>525.79999999999995</c:v>
                </c:pt>
                <c:pt idx="24960">
                  <c:v>534.29999999999995</c:v>
                </c:pt>
                <c:pt idx="24961">
                  <c:v>512.29999999999995</c:v>
                </c:pt>
                <c:pt idx="24962">
                  <c:v>527</c:v>
                </c:pt>
                <c:pt idx="24963">
                  <c:v>530.5</c:v>
                </c:pt>
                <c:pt idx="24964">
                  <c:v>513</c:v>
                </c:pt>
                <c:pt idx="24965">
                  <c:v>521.9</c:v>
                </c:pt>
                <c:pt idx="24966">
                  <c:v>523.4</c:v>
                </c:pt>
                <c:pt idx="24967">
                  <c:v>528.4</c:v>
                </c:pt>
                <c:pt idx="24968">
                  <c:v>521.1</c:v>
                </c:pt>
                <c:pt idx="24969">
                  <c:v>526.29999999999995</c:v>
                </c:pt>
                <c:pt idx="24970">
                  <c:v>527.70000000000005</c:v>
                </c:pt>
                <c:pt idx="24971">
                  <c:v>524.79999999999995</c:v>
                </c:pt>
                <c:pt idx="24972">
                  <c:v>539</c:v>
                </c:pt>
                <c:pt idx="24973">
                  <c:v>540.29999999999995</c:v>
                </c:pt>
                <c:pt idx="24974">
                  <c:v>554.5</c:v>
                </c:pt>
                <c:pt idx="24975">
                  <c:v>548.1</c:v>
                </c:pt>
                <c:pt idx="24976">
                  <c:v>520.9</c:v>
                </c:pt>
                <c:pt idx="24977">
                  <c:v>540.5</c:v>
                </c:pt>
                <c:pt idx="24978">
                  <c:v>523.4</c:v>
                </c:pt>
                <c:pt idx="24979">
                  <c:v>535.5</c:v>
                </c:pt>
                <c:pt idx="24980">
                  <c:v>532</c:v>
                </c:pt>
                <c:pt idx="24981">
                  <c:v>526.70000000000005</c:v>
                </c:pt>
                <c:pt idx="24982">
                  <c:v>530.9</c:v>
                </c:pt>
                <c:pt idx="24983">
                  <c:v>522</c:v>
                </c:pt>
                <c:pt idx="24984">
                  <c:v>536</c:v>
                </c:pt>
                <c:pt idx="24985">
                  <c:v>538.4</c:v>
                </c:pt>
                <c:pt idx="24986">
                  <c:v>551.5</c:v>
                </c:pt>
                <c:pt idx="24987">
                  <c:v>557.79999999999995</c:v>
                </c:pt>
                <c:pt idx="24988">
                  <c:v>547.9</c:v>
                </c:pt>
                <c:pt idx="24989">
                  <c:v>533.20000000000005</c:v>
                </c:pt>
                <c:pt idx="24990">
                  <c:v>528.5</c:v>
                </c:pt>
                <c:pt idx="24991">
                  <c:v>529.6</c:v>
                </c:pt>
                <c:pt idx="24992">
                  <c:v>520.1</c:v>
                </c:pt>
                <c:pt idx="24993">
                  <c:v>517.6</c:v>
                </c:pt>
                <c:pt idx="24994">
                  <c:v>532.20000000000005</c:v>
                </c:pt>
                <c:pt idx="24995">
                  <c:v>528.6</c:v>
                </c:pt>
                <c:pt idx="24996">
                  <c:v>519.1</c:v>
                </c:pt>
                <c:pt idx="24997">
                  <c:v>524.20000000000005</c:v>
                </c:pt>
                <c:pt idx="24998">
                  <c:v>521.9</c:v>
                </c:pt>
                <c:pt idx="24999">
                  <c:v>525.79999999999995</c:v>
                </c:pt>
                <c:pt idx="25000">
                  <c:v>499.8</c:v>
                </c:pt>
                <c:pt idx="25001">
                  <c:v>520.29999999999995</c:v>
                </c:pt>
                <c:pt idx="25002">
                  <c:v>520</c:v>
                </c:pt>
                <c:pt idx="25003">
                  <c:v>504.2</c:v>
                </c:pt>
                <c:pt idx="25004">
                  <c:v>523.79999999999995</c:v>
                </c:pt>
                <c:pt idx="25005">
                  <c:v>521.6</c:v>
                </c:pt>
                <c:pt idx="25006">
                  <c:v>529.4</c:v>
                </c:pt>
                <c:pt idx="25007">
                  <c:v>532.20000000000005</c:v>
                </c:pt>
                <c:pt idx="25008">
                  <c:v>536.9</c:v>
                </c:pt>
                <c:pt idx="25009">
                  <c:v>548.79999999999995</c:v>
                </c:pt>
                <c:pt idx="25010">
                  <c:v>551</c:v>
                </c:pt>
                <c:pt idx="25011">
                  <c:v>539.1</c:v>
                </c:pt>
                <c:pt idx="25012">
                  <c:v>538.5</c:v>
                </c:pt>
                <c:pt idx="25013">
                  <c:v>530.4</c:v>
                </c:pt>
                <c:pt idx="25014">
                  <c:v>543.5</c:v>
                </c:pt>
                <c:pt idx="25015">
                  <c:v>550.20000000000005</c:v>
                </c:pt>
                <c:pt idx="25016">
                  <c:v>542.9</c:v>
                </c:pt>
                <c:pt idx="25017">
                  <c:v>543.9</c:v>
                </c:pt>
                <c:pt idx="25018">
                  <c:v>545.1</c:v>
                </c:pt>
                <c:pt idx="25019">
                  <c:v>541.20000000000005</c:v>
                </c:pt>
                <c:pt idx="25020">
                  <c:v>540.6</c:v>
                </c:pt>
                <c:pt idx="25021">
                  <c:v>537.1</c:v>
                </c:pt>
                <c:pt idx="25022">
                  <c:v>532.20000000000005</c:v>
                </c:pt>
                <c:pt idx="25023">
                  <c:v>535.79999999999995</c:v>
                </c:pt>
                <c:pt idx="25024">
                  <c:v>536.70000000000005</c:v>
                </c:pt>
                <c:pt idx="25025">
                  <c:v>535.79999999999995</c:v>
                </c:pt>
                <c:pt idx="25026">
                  <c:v>524.9</c:v>
                </c:pt>
                <c:pt idx="25027">
                  <c:v>547.1</c:v>
                </c:pt>
                <c:pt idx="25028">
                  <c:v>552.4</c:v>
                </c:pt>
                <c:pt idx="25029">
                  <c:v>564.6</c:v>
                </c:pt>
                <c:pt idx="25030">
                  <c:v>568</c:v>
                </c:pt>
                <c:pt idx="25031">
                  <c:v>567.1</c:v>
                </c:pt>
                <c:pt idx="25032">
                  <c:v>562.20000000000005</c:v>
                </c:pt>
                <c:pt idx="25033">
                  <c:v>555</c:v>
                </c:pt>
                <c:pt idx="25034">
                  <c:v>548.5</c:v>
                </c:pt>
                <c:pt idx="25035">
                  <c:v>546.79999999999995</c:v>
                </c:pt>
                <c:pt idx="25036">
                  <c:v>536.29999999999995</c:v>
                </c:pt>
                <c:pt idx="25037">
                  <c:v>534.9</c:v>
                </c:pt>
                <c:pt idx="25038">
                  <c:v>539.20000000000005</c:v>
                </c:pt>
                <c:pt idx="25039">
                  <c:v>546.9</c:v>
                </c:pt>
                <c:pt idx="25040">
                  <c:v>544.20000000000005</c:v>
                </c:pt>
                <c:pt idx="25041">
                  <c:v>546</c:v>
                </c:pt>
                <c:pt idx="25042">
                  <c:v>525</c:v>
                </c:pt>
                <c:pt idx="25043">
                  <c:v>544.1</c:v>
                </c:pt>
                <c:pt idx="25044">
                  <c:v>551.1</c:v>
                </c:pt>
                <c:pt idx="25045">
                  <c:v>563.5</c:v>
                </c:pt>
                <c:pt idx="25046">
                  <c:v>566.1</c:v>
                </c:pt>
                <c:pt idx="25047">
                  <c:v>568.79999999999995</c:v>
                </c:pt>
                <c:pt idx="25048">
                  <c:v>567.29999999999995</c:v>
                </c:pt>
                <c:pt idx="25049">
                  <c:v>565.70000000000005</c:v>
                </c:pt>
                <c:pt idx="25050">
                  <c:v>550.9</c:v>
                </c:pt>
                <c:pt idx="25051">
                  <c:v>553.6</c:v>
                </c:pt>
                <c:pt idx="25052">
                  <c:v>542.6</c:v>
                </c:pt>
                <c:pt idx="25053">
                  <c:v>541.4</c:v>
                </c:pt>
                <c:pt idx="25054">
                  <c:v>551.5</c:v>
                </c:pt>
                <c:pt idx="25055">
                  <c:v>551</c:v>
                </c:pt>
                <c:pt idx="25056">
                  <c:v>549</c:v>
                </c:pt>
                <c:pt idx="25057">
                  <c:v>545.29999999999995</c:v>
                </c:pt>
                <c:pt idx="25058">
                  <c:v>540.6</c:v>
                </c:pt>
                <c:pt idx="25059">
                  <c:v>541.20000000000005</c:v>
                </c:pt>
                <c:pt idx="25060">
                  <c:v>525.4</c:v>
                </c:pt>
                <c:pt idx="25061">
                  <c:v>557.5</c:v>
                </c:pt>
                <c:pt idx="25062">
                  <c:v>553.4</c:v>
                </c:pt>
                <c:pt idx="25063">
                  <c:v>557</c:v>
                </c:pt>
                <c:pt idx="25064">
                  <c:v>549.6</c:v>
                </c:pt>
                <c:pt idx="25065">
                  <c:v>548.29999999999995</c:v>
                </c:pt>
                <c:pt idx="25066">
                  <c:v>546.9</c:v>
                </c:pt>
                <c:pt idx="25067">
                  <c:v>545.9</c:v>
                </c:pt>
                <c:pt idx="25068">
                  <c:v>541.6</c:v>
                </c:pt>
                <c:pt idx="25069">
                  <c:v>541.4</c:v>
                </c:pt>
                <c:pt idx="25070">
                  <c:v>547.6</c:v>
                </c:pt>
                <c:pt idx="25071">
                  <c:v>546.5</c:v>
                </c:pt>
                <c:pt idx="25072">
                  <c:v>538.4</c:v>
                </c:pt>
                <c:pt idx="25073">
                  <c:v>540</c:v>
                </c:pt>
                <c:pt idx="25074">
                  <c:v>554.70000000000005</c:v>
                </c:pt>
                <c:pt idx="25075">
                  <c:v>553.9</c:v>
                </c:pt>
                <c:pt idx="25076">
                  <c:v>568.1</c:v>
                </c:pt>
                <c:pt idx="25077">
                  <c:v>572.20000000000005</c:v>
                </c:pt>
                <c:pt idx="25078">
                  <c:v>570.70000000000005</c:v>
                </c:pt>
                <c:pt idx="25079">
                  <c:v>559.79999999999995</c:v>
                </c:pt>
                <c:pt idx="25080">
                  <c:v>537.79999999999995</c:v>
                </c:pt>
                <c:pt idx="25081">
                  <c:v>548.79999999999995</c:v>
                </c:pt>
                <c:pt idx="25082">
                  <c:v>535.29999999999995</c:v>
                </c:pt>
                <c:pt idx="25083">
                  <c:v>539.29999999999995</c:v>
                </c:pt>
                <c:pt idx="25084">
                  <c:v>544.29999999999995</c:v>
                </c:pt>
                <c:pt idx="25085">
                  <c:v>536.1</c:v>
                </c:pt>
                <c:pt idx="25086">
                  <c:v>542.1</c:v>
                </c:pt>
                <c:pt idx="25087">
                  <c:v>536.5</c:v>
                </c:pt>
                <c:pt idx="25088">
                  <c:v>544.1</c:v>
                </c:pt>
                <c:pt idx="25089">
                  <c:v>546.6</c:v>
                </c:pt>
                <c:pt idx="25090">
                  <c:v>558.1</c:v>
                </c:pt>
                <c:pt idx="25091">
                  <c:v>564.4</c:v>
                </c:pt>
                <c:pt idx="25092">
                  <c:v>556.5</c:v>
                </c:pt>
                <c:pt idx="25093">
                  <c:v>530</c:v>
                </c:pt>
                <c:pt idx="25094">
                  <c:v>548.79999999999995</c:v>
                </c:pt>
                <c:pt idx="25095">
                  <c:v>523.79999999999995</c:v>
                </c:pt>
                <c:pt idx="25096">
                  <c:v>518.29999999999995</c:v>
                </c:pt>
                <c:pt idx="25097">
                  <c:v>536.70000000000005</c:v>
                </c:pt>
                <c:pt idx="25098">
                  <c:v>524.4</c:v>
                </c:pt>
                <c:pt idx="25099">
                  <c:v>520.1</c:v>
                </c:pt>
                <c:pt idx="25100">
                  <c:v>530</c:v>
                </c:pt>
                <c:pt idx="25101">
                  <c:v>520.9</c:v>
                </c:pt>
                <c:pt idx="25102">
                  <c:v>540.4</c:v>
                </c:pt>
                <c:pt idx="25103">
                  <c:v>547.9</c:v>
                </c:pt>
                <c:pt idx="25104">
                  <c:v>550.79999999999995</c:v>
                </c:pt>
                <c:pt idx="25105">
                  <c:v>543.70000000000005</c:v>
                </c:pt>
                <c:pt idx="25106">
                  <c:v>555.70000000000005</c:v>
                </c:pt>
                <c:pt idx="25107">
                  <c:v>547.5</c:v>
                </c:pt>
                <c:pt idx="25108">
                  <c:v>533.79999999999995</c:v>
                </c:pt>
                <c:pt idx="25109">
                  <c:v>544.4</c:v>
                </c:pt>
                <c:pt idx="25110">
                  <c:v>543.29999999999995</c:v>
                </c:pt>
                <c:pt idx="25111">
                  <c:v>544.20000000000005</c:v>
                </c:pt>
                <c:pt idx="25112">
                  <c:v>553.5</c:v>
                </c:pt>
                <c:pt idx="25113">
                  <c:v>559.6</c:v>
                </c:pt>
                <c:pt idx="25114">
                  <c:v>536.79999999999995</c:v>
                </c:pt>
                <c:pt idx="25115">
                  <c:v>558.70000000000005</c:v>
                </c:pt>
                <c:pt idx="25116">
                  <c:v>544.4</c:v>
                </c:pt>
                <c:pt idx="25117">
                  <c:v>551.79999999999995</c:v>
                </c:pt>
                <c:pt idx="25118">
                  <c:v>543.5</c:v>
                </c:pt>
                <c:pt idx="25119">
                  <c:v>554.70000000000005</c:v>
                </c:pt>
                <c:pt idx="25120">
                  <c:v>536.1</c:v>
                </c:pt>
                <c:pt idx="25121">
                  <c:v>550.79999999999995</c:v>
                </c:pt>
                <c:pt idx="25122">
                  <c:v>563</c:v>
                </c:pt>
                <c:pt idx="25123">
                  <c:v>566.79999999999995</c:v>
                </c:pt>
                <c:pt idx="25124">
                  <c:v>570.9</c:v>
                </c:pt>
                <c:pt idx="25125">
                  <c:v>565.5</c:v>
                </c:pt>
                <c:pt idx="25126">
                  <c:v>564</c:v>
                </c:pt>
                <c:pt idx="25127">
                  <c:v>561.9</c:v>
                </c:pt>
                <c:pt idx="25128">
                  <c:v>561.6</c:v>
                </c:pt>
                <c:pt idx="25129">
                  <c:v>567</c:v>
                </c:pt>
                <c:pt idx="25130">
                  <c:v>561.9</c:v>
                </c:pt>
                <c:pt idx="25131">
                  <c:v>556.20000000000005</c:v>
                </c:pt>
                <c:pt idx="25132">
                  <c:v>552</c:v>
                </c:pt>
                <c:pt idx="25133">
                  <c:v>548.5</c:v>
                </c:pt>
                <c:pt idx="25134">
                  <c:v>555.79999999999995</c:v>
                </c:pt>
                <c:pt idx="25135">
                  <c:v>545</c:v>
                </c:pt>
                <c:pt idx="25136">
                  <c:v>563.1</c:v>
                </c:pt>
                <c:pt idx="25137">
                  <c:v>551.79999999999995</c:v>
                </c:pt>
                <c:pt idx="25138">
                  <c:v>563.4</c:v>
                </c:pt>
                <c:pt idx="25139">
                  <c:v>549.79999999999995</c:v>
                </c:pt>
                <c:pt idx="25140">
                  <c:v>554.70000000000005</c:v>
                </c:pt>
                <c:pt idx="25141">
                  <c:v>558.70000000000005</c:v>
                </c:pt>
                <c:pt idx="25142">
                  <c:v>551.5</c:v>
                </c:pt>
                <c:pt idx="25143">
                  <c:v>545</c:v>
                </c:pt>
                <c:pt idx="25144">
                  <c:v>536.70000000000005</c:v>
                </c:pt>
                <c:pt idx="25145">
                  <c:v>537.1</c:v>
                </c:pt>
                <c:pt idx="25146">
                  <c:v>536.20000000000005</c:v>
                </c:pt>
                <c:pt idx="25147">
                  <c:v>538.9</c:v>
                </c:pt>
                <c:pt idx="25148">
                  <c:v>532.20000000000005</c:v>
                </c:pt>
                <c:pt idx="25149">
                  <c:v>520.6</c:v>
                </c:pt>
                <c:pt idx="25150">
                  <c:v>534.1</c:v>
                </c:pt>
                <c:pt idx="25151">
                  <c:v>530.6</c:v>
                </c:pt>
                <c:pt idx="25152">
                  <c:v>545.6</c:v>
                </c:pt>
                <c:pt idx="25153">
                  <c:v>551.9</c:v>
                </c:pt>
                <c:pt idx="25154">
                  <c:v>550.29999999999995</c:v>
                </c:pt>
                <c:pt idx="25155">
                  <c:v>541.29999999999995</c:v>
                </c:pt>
                <c:pt idx="25156">
                  <c:v>550.6</c:v>
                </c:pt>
                <c:pt idx="25157">
                  <c:v>538.6</c:v>
                </c:pt>
                <c:pt idx="25158">
                  <c:v>529.1</c:v>
                </c:pt>
                <c:pt idx="25159">
                  <c:v>530.9</c:v>
                </c:pt>
                <c:pt idx="25160">
                  <c:v>527.5</c:v>
                </c:pt>
                <c:pt idx="25161">
                  <c:v>537.9</c:v>
                </c:pt>
                <c:pt idx="25162">
                  <c:v>525.9</c:v>
                </c:pt>
                <c:pt idx="25163">
                  <c:v>531.79999999999995</c:v>
                </c:pt>
                <c:pt idx="25164">
                  <c:v>538.6</c:v>
                </c:pt>
                <c:pt idx="25165">
                  <c:v>539.20000000000005</c:v>
                </c:pt>
                <c:pt idx="25166">
                  <c:v>546.1</c:v>
                </c:pt>
                <c:pt idx="25167">
                  <c:v>550.6</c:v>
                </c:pt>
                <c:pt idx="25168">
                  <c:v>541.70000000000005</c:v>
                </c:pt>
                <c:pt idx="25169">
                  <c:v>545.6</c:v>
                </c:pt>
                <c:pt idx="25170">
                  <c:v>545.6</c:v>
                </c:pt>
                <c:pt idx="25171">
                  <c:v>547.20000000000005</c:v>
                </c:pt>
                <c:pt idx="25172">
                  <c:v>543.6</c:v>
                </c:pt>
                <c:pt idx="25173">
                  <c:v>542.1</c:v>
                </c:pt>
                <c:pt idx="25174">
                  <c:v>529.4</c:v>
                </c:pt>
                <c:pt idx="25175">
                  <c:v>538</c:v>
                </c:pt>
                <c:pt idx="25176">
                  <c:v>540.79999999999995</c:v>
                </c:pt>
                <c:pt idx="25177">
                  <c:v>544.4</c:v>
                </c:pt>
                <c:pt idx="25178">
                  <c:v>554.20000000000005</c:v>
                </c:pt>
                <c:pt idx="25179">
                  <c:v>555.4</c:v>
                </c:pt>
                <c:pt idx="25180">
                  <c:v>547.70000000000005</c:v>
                </c:pt>
                <c:pt idx="25181">
                  <c:v>548.9</c:v>
                </c:pt>
                <c:pt idx="25182">
                  <c:v>546.5</c:v>
                </c:pt>
                <c:pt idx="25183">
                  <c:v>546.6</c:v>
                </c:pt>
                <c:pt idx="25184">
                  <c:v>546.9</c:v>
                </c:pt>
                <c:pt idx="25185">
                  <c:v>536.5</c:v>
                </c:pt>
                <c:pt idx="25186">
                  <c:v>541.4</c:v>
                </c:pt>
                <c:pt idx="25187">
                  <c:v>536</c:v>
                </c:pt>
                <c:pt idx="25188">
                  <c:v>533.70000000000005</c:v>
                </c:pt>
                <c:pt idx="25189">
                  <c:v>534.5</c:v>
                </c:pt>
                <c:pt idx="25190">
                  <c:v>549.1</c:v>
                </c:pt>
                <c:pt idx="25191">
                  <c:v>555.1</c:v>
                </c:pt>
                <c:pt idx="25192">
                  <c:v>553.20000000000005</c:v>
                </c:pt>
                <c:pt idx="25193">
                  <c:v>547.70000000000005</c:v>
                </c:pt>
                <c:pt idx="25194">
                  <c:v>540.6</c:v>
                </c:pt>
                <c:pt idx="25195">
                  <c:v>525.20000000000005</c:v>
                </c:pt>
                <c:pt idx="25196">
                  <c:v>540.79999999999995</c:v>
                </c:pt>
                <c:pt idx="25197">
                  <c:v>538.20000000000005</c:v>
                </c:pt>
                <c:pt idx="25198">
                  <c:v>540.29999999999995</c:v>
                </c:pt>
                <c:pt idx="25199">
                  <c:v>532.70000000000005</c:v>
                </c:pt>
                <c:pt idx="25200">
                  <c:v>520.20000000000005</c:v>
                </c:pt>
                <c:pt idx="25201">
                  <c:v>538.70000000000005</c:v>
                </c:pt>
                <c:pt idx="25202">
                  <c:v>532</c:v>
                </c:pt>
                <c:pt idx="25203">
                  <c:v>526</c:v>
                </c:pt>
                <c:pt idx="25204">
                  <c:v>532.4</c:v>
                </c:pt>
                <c:pt idx="25205">
                  <c:v>544.4</c:v>
                </c:pt>
                <c:pt idx="25206">
                  <c:v>531.70000000000005</c:v>
                </c:pt>
                <c:pt idx="25207">
                  <c:v>560</c:v>
                </c:pt>
                <c:pt idx="25208">
                  <c:v>555</c:v>
                </c:pt>
                <c:pt idx="25209">
                  <c:v>547.1</c:v>
                </c:pt>
                <c:pt idx="25210">
                  <c:v>549.1</c:v>
                </c:pt>
                <c:pt idx="25211">
                  <c:v>543.29999999999995</c:v>
                </c:pt>
                <c:pt idx="25212">
                  <c:v>540.9</c:v>
                </c:pt>
                <c:pt idx="25213">
                  <c:v>542.20000000000005</c:v>
                </c:pt>
                <c:pt idx="25214">
                  <c:v>528.79999999999995</c:v>
                </c:pt>
                <c:pt idx="25215">
                  <c:v>540.6</c:v>
                </c:pt>
                <c:pt idx="25216">
                  <c:v>537.6</c:v>
                </c:pt>
                <c:pt idx="25217">
                  <c:v>538</c:v>
                </c:pt>
                <c:pt idx="25218">
                  <c:v>548.79999999999995</c:v>
                </c:pt>
                <c:pt idx="25219">
                  <c:v>542</c:v>
                </c:pt>
                <c:pt idx="25220">
                  <c:v>543.9</c:v>
                </c:pt>
                <c:pt idx="25221">
                  <c:v>541.29999999999995</c:v>
                </c:pt>
                <c:pt idx="25222">
                  <c:v>539.20000000000005</c:v>
                </c:pt>
                <c:pt idx="25223">
                  <c:v>542.5</c:v>
                </c:pt>
                <c:pt idx="25224">
                  <c:v>540.29999999999995</c:v>
                </c:pt>
                <c:pt idx="25225">
                  <c:v>539.1</c:v>
                </c:pt>
                <c:pt idx="25226">
                  <c:v>541.5</c:v>
                </c:pt>
                <c:pt idx="25227">
                  <c:v>543</c:v>
                </c:pt>
                <c:pt idx="25228">
                  <c:v>535.4</c:v>
                </c:pt>
                <c:pt idx="25229">
                  <c:v>534.9</c:v>
                </c:pt>
                <c:pt idx="25230">
                  <c:v>543.29999999999995</c:v>
                </c:pt>
                <c:pt idx="25231">
                  <c:v>543.1</c:v>
                </c:pt>
                <c:pt idx="25232">
                  <c:v>550.70000000000005</c:v>
                </c:pt>
                <c:pt idx="25233">
                  <c:v>559</c:v>
                </c:pt>
                <c:pt idx="25234">
                  <c:v>572.20000000000005</c:v>
                </c:pt>
                <c:pt idx="25235">
                  <c:v>569.6</c:v>
                </c:pt>
                <c:pt idx="25236">
                  <c:v>561.4</c:v>
                </c:pt>
                <c:pt idx="25237">
                  <c:v>557.4</c:v>
                </c:pt>
                <c:pt idx="25238">
                  <c:v>555.6</c:v>
                </c:pt>
                <c:pt idx="25239">
                  <c:v>550.70000000000005</c:v>
                </c:pt>
                <c:pt idx="25240">
                  <c:v>538.20000000000005</c:v>
                </c:pt>
                <c:pt idx="25241">
                  <c:v>544.5</c:v>
                </c:pt>
                <c:pt idx="25242">
                  <c:v>532.79999999999995</c:v>
                </c:pt>
                <c:pt idx="25243">
                  <c:v>546.70000000000005</c:v>
                </c:pt>
                <c:pt idx="25244">
                  <c:v>539.9</c:v>
                </c:pt>
                <c:pt idx="25245">
                  <c:v>541.1</c:v>
                </c:pt>
                <c:pt idx="25246">
                  <c:v>550</c:v>
                </c:pt>
                <c:pt idx="25247">
                  <c:v>550.20000000000005</c:v>
                </c:pt>
                <c:pt idx="25248">
                  <c:v>564.4</c:v>
                </c:pt>
                <c:pt idx="25249">
                  <c:v>578.70000000000005</c:v>
                </c:pt>
                <c:pt idx="25250">
                  <c:v>574</c:v>
                </c:pt>
                <c:pt idx="25251">
                  <c:v>575.9</c:v>
                </c:pt>
                <c:pt idx="25252">
                  <c:v>550.1</c:v>
                </c:pt>
                <c:pt idx="25253">
                  <c:v>558</c:v>
                </c:pt>
                <c:pt idx="25254">
                  <c:v>555.20000000000005</c:v>
                </c:pt>
                <c:pt idx="25255">
                  <c:v>559.70000000000005</c:v>
                </c:pt>
                <c:pt idx="25256">
                  <c:v>541.6</c:v>
                </c:pt>
                <c:pt idx="25257">
                  <c:v>549.70000000000005</c:v>
                </c:pt>
                <c:pt idx="25258">
                  <c:v>557.20000000000005</c:v>
                </c:pt>
                <c:pt idx="25259">
                  <c:v>551.79999999999995</c:v>
                </c:pt>
                <c:pt idx="25260">
                  <c:v>547.29999999999995</c:v>
                </c:pt>
                <c:pt idx="25261">
                  <c:v>570.5</c:v>
                </c:pt>
                <c:pt idx="25262">
                  <c:v>572.5</c:v>
                </c:pt>
                <c:pt idx="25263">
                  <c:v>572.4</c:v>
                </c:pt>
                <c:pt idx="25264">
                  <c:v>574.9</c:v>
                </c:pt>
                <c:pt idx="25265">
                  <c:v>562.1</c:v>
                </c:pt>
                <c:pt idx="25266">
                  <c:v>550.4</c:v>
                </c:pt>
                <c:pt idx="25267">
                  <c:v>553.4</c:v>
                </c:pt>
                <c:pt idx="25268">
                  <c:v>565.29999999999995</c:v>
                </c:pt>
                <c:pt idx="25269">
                  <c:v>563.1</c:v>
                </c:pt>
                <c:pt idx="25270">
                  <c:v>553.4</c:v>
                </c:pt>
                <c:pt idx="25271">
                  <c:v>550.6</c:v>
                </c:pt>
                <c:pt idx="25272">
                  <c:v>548.70000000000005</c:v>
                </c:pt>
                <c:pt idx="25273">
                  <c:v>570.5</c:v>
                </c:pt>
                <c:pt idx="25274">
                  <c:v>579.1</c:v>
                </c:pt>
                <c:pt idx="25275">
                  <c:v>587.20000000000005</c:v>
                </c:pt>
                <c:pt idx="25276">
                  <c:v>582.1</c:v>
                </c:pt>
                <c:pt idx="25277">
                  <c:v>560.6</c:v>
                </c:pt>
                <c:pt idx="25278">
                  <c:v>569</c:v>
                </c:pt>
                <c:pt idx="25279">
                  <c:v>552.20000000000005</c:v>
                </c:pt>
                <c:pt idx="25280">
                  <c:v>558.5</c:v>
                </c:pt>
                <c:pt idx="25281">
                  <c:v>558.1</c:v>
                </c:pt>
                <c:pt idx="25282">
                  <c:v>558.9</c:v>
                </c:pt>
                <c:pt idx="25283">
                  <c:v>548</c:v>
                </c:pt>
                <c:pt idx="25284">
                  <c:v>534.29999999999995</c:v>
                </c:pt>
                <c:pt idx="25285">
                  <c:v>555.4</c:v>
                </c:pt>
                <c:pt idx="25286">
                  <c:v>558.6</c:v>
                </c:pt>
                <c:pt idx="25287">
                  <c:v>569.1</c:v>
                </c:pt>
                <c:pt idx="25288">
                  <c:v>567.4</c:v>
                </c:pt>
                <c:pt idx="25289">
                  <c:v>568.4</c:v>
                </c:pt>
                <c:pt idx="25290">
                  <c:v>565.1</c:v>
                </c:pt>
                <c:pt idx="25291">
                  <c:v>562.4</c:v>
                </c:pt>
                <c:pt idx="25292">
                  <c:v>563.5</c:v>
                </c:pt>
                <c:pt idx="25293">
                  <c:v>557.20000000000005</c:v>
                </c:pt>
                <c:pt idx="25294">
                  <c:v>559.1</c:v>
                </c:pt>
                <c:pt idx="25295">
                  <c:v>556.20000000000005</c:v>
                </c:pt>
                <c:pt idx="25296">
                  <c:v>554.5</c:v>
                </c:pt>
                <c:pt idx="25297">
                  <c:v>560</c:v>
                </c:pt>
                <c:pt idx="25298">
                  <c:v>552.20000000000005</c:v>
                </c:pt>
                <c:pt idx="25299">
                  <c:v>556.29999999999995</c:v>
                </c:pt>
                <c:pt idx="25300">
                  <c:v>565.70000000000005</c:v>
                </c:pt>
                <c:pt idx="25301">
                  <c:v>574.79999999999995</c:v>
                </c:pt>
                <c:pt idx="25302">
                  <c:v>566.20000000000005</c:v>
                </c:pt>
                <c:pt idx="25303">
                  <c:v>585.6</c:v>
                </c:pt>
                <c:pt idx="25304">
                  <c:v>579</c:v>
                </c:pt>
                <c:pt idx="25305">
                  <c:v>571.70000000000005</c:v>
                </c:pt>
                <c:pt idx="25306">
                  <c:v>568</c:v>
                </c:pt>
                <c:pt idx="25307">
                  <c:v>564.29999999999995</c:v>
                </c:pt>
                <c:pt idx="25308">
                  <c:v>554.1</c:v>
                </c:pt>
                <c:pt idx="25309">
                  <c:v>561.6</c:v>
                </c:pt>
                <c:pt idx="25310">
                  <c:v>549</c:v>
                </c:pt>
                <c:pt idx="25311">
                  <c:v>562</c:v>
                </c:pt>
                <c:pt idx="25312">
                  <c:v>559.29999999999995</c:v>
                </c:pt>
                <c:pt idx="25313">
                  <c:v>547.70000000000005</c:v>
                </c:pt>
                <c:pt idx="25314">
                  <c:v>546.6</c:v>
                </c:pt>
                <c:pt idx="25315">
                  <c:v>559</c:v>
                </c:pt>
                <c:pt idx="25316">
                  <c:v>568.79999999999995</c:v>
                </c:pt>
                <c:pt idx="25317">
                  <c:v>577</c:v>
                </c:pt>
                <c:pt idx="25318">
                  <c:v>582.9</c:v>
                </c:pt>
                <c:pt idx="25319">
                  <c:v>572.29999999999995</c:v>
                </c:pt>
                <c:pt idx="25320">
                  <c:v>563.70000000000005</c:v>
                </c:pt>
                <c:pt idx="25321">
                  <c:v>564.1</c:v>
                </c:pt>
                <c:pt idx="25322">
                  <c:v>561.5</c:v>
                </c:pt>
                <c:pt idx="25323">
                  <c:v>540.6</c:v>
                </c:pt>
                <c:pt idx="25324">
                  <c:v>563.20000000000005</c:v>
                </c:pt>
                <c:pt idx="25325">
                  <c:v>560.9</c:v>
                </c:pt>
                <c:pt idx="25326">
                  <c:v>559.6</c:v>
                </c:pt>
                <c:pt idx="25327">
                  <c:v>559.1</c:v>
                </c:pt>
                <c:pt idx="25328">
                  <c:v>539.6</c:v>
                </c:pt>
                <c:pt idx="25329">
                  <c:v>541</c:v>
                </c:pt>
                <c:pt idx="25330">
                  <c:v>568.79999999999995</c:v>
                </c:pt>
                <c:pt idx="25331">
                  <c:v>564.5</c:v>
                </c:pt>
                <c:pt idx="25332">
                  <c:v>561.1</c:v>
                </c:pt>
                <c:pt idx="25333">
                  <c:v>557.9</c:v>
                </c:pt>
                <c:pt idx="25334">
                  <c:v>564.9</c:v>
                </c:pt>
                <c:pt idx="25335">
                  <c:v>544.6</c:v>
                </c:pt>
                <c:pt idx="25336">
                  <c:v>560.1</c:v>
                </c:pt>
                <c:pt idx="25337">
                  <c:v>554.4</c:v>
                </c:pt>
                <c:pt idx="25338">
                  <c:v>554.4</c:v>
                </c:pt>
                <c:pt idx="25339">
                  <c:v>544.29999999999995</c:v>
                </c:pt>
                <c:pt idx="25340">
                  <c:v>544.20000000000005</c:v>
                </c:pt>
                <c:pt idx="25341">
                  <c:v>553.1</c:v>
                </c:pt>
                <c:pt idx="25342">
                  <c:v>534.1</c:v>
                </c:pt>
                <c:pt idx="25343">
                  <c:v>551.5</c:v>
                </c:pt>
                <c:pt idx="25344">
                  <c:v>550.70000000000005</c:v>
                </c:pt>
                <c:pt idx="25345">
                  <c:v>554.29999999999995</c:v>
                </c:pt>
                <c:pt idx="25346">
                  <c:v>553.4</c:v>
                </c:pt>
                <c:pt idx="25347">
                  <c:v>549.79999999999995</c:v>
                </c:pt>
                <c:pt idx="25348">
                  <c:v>551.29999999999995</c:v>
                </c:pt>
                <c:pt idx="25349">
                  <c:v>544.70000000000005</c:v>
                </c:pt>
                <c:pt idx="25350">
                  <c:v>543.5</c:v>
                </c:pt>
                <c:pt idx="25351">
                  <c:v>553.4</c:v>
                </c:pt>
                <c:pt idx="25352">
                  <c:v>553.20000000000005</c:v>
                </c:pt>
                <c:pt idx="25353">
                  <c:v>541.29999999999995</c:v>
                </c:pt>
                <c:pt idx="25354">
                  <c:v>549.6</c:v>
                </c:pt>
                <c:pt idx="25355">
                  <c:v>550.70000000000005</c:v>
                </c:pt>
                <c:pt idx="25356">
                  <c:v>552.4</c:v>
                </c:pt>
                <c:pt idx="25357">
                  <c:v>549.29999999999995</c:v>
                </c:pt>
                <c:pt idx="25358">
                  <c:v>544.9</c:v>
                </c:pt>
                <c:pt idx="25359">
                  <c:v>549.20000000000005</c:v>
                </c:pt>
                <c:pt idx="25360">
                  <c:v>553.4</c:v>
                </c:pt>
                <c:pt idx="25361">
                  <c:v>548.70000000000005</c:v>
                </c:pt>
                <c:pt idx="25362">
                  <c:v>549.6</c:v>
                </c:pt>
                <c:pt idx="25363">
                  <c:v>529.5</c:v>
                </c:pt>
                <c:pt idx="25364">
                  <c:v>543</c:v>
                </c:pt>
                <c:pt idx="25365">
                  <c:v>546.6</c:v>
                </c:pt>
                <c:pt idx="25366">
                  <c:v>532.5</c:v>
                </c:pt>
                <c:pt idx="25367">
                  <c:v>542</c:v>
                </c:pt>
                <c:pt idx="25368">
                  <c:v>541.79999999999995</c:v>
                </c:pt>
                <c:pt idx="25369">
                  <c:v>546.6</c:v>
                </c:pt>
                <c:pt idx="25370">
                  <c:v>547.9</c:v>
                </c:pt>
                <c:pt idx="25371">
                  <c:v>546.29999999999995</c:v>
                </c:pt>
                <c:pt idx="25372">
                  <c:v>543.79999999999995</c:v>
                </c:pt>
                <c:pt idx="25373">
                  <c:v>543.70000000000005</c:v>
                </c:pt>
                <c:pt idx="25374">
                  <c:v>542.5</c:v>
                </c:pt>
                <c:pt idx="25375">
                  <c:v>544</c:v>
                </c:pt>
                <c:pt idx="25376">
                  <c:v>538.70000000000005</c:v>
                </c:pt>
                <c:pt idx="25377">
                  <c:v>544.5</c:v>
                </c:pt>
                <c:pt idx="25378">
                  <c:v>540</c:v>
                </c:pt>
                <c:pt idx="25379">
                  <c:v>548.29999999999995</c:v>
                </c:pt>
                <c:pt idx="25380">
                  <c:v>551.70000000000005</c:v>
                </c:pt>
                <c:pt idx="25381">
                  <c:v>560.29999999999995</c:v>
                </c:pt>
                <c:pt idx="25382">
                  <c:v>565.9</c:v>
                </c:pt>
                <c:pt idx="25383">
                  <c:v>571.20000000000005</c:v>
                </c:pt>
                <c:pt idx="25384">
                  <c:v>550.6</c:v>
                </c:pt>
                <c:pt idx="25385">
                  <c:v>559.1</c:v>
                </c:pt>
                <c:pt idx="25386">
                  <c:v>561.70000000000005</c:v>
                </c:pt>
                <c:pt idx="25387">
                  <c:v>561</c:v>
                </c:pt>
                <c:pt idx="25388">
                  <c:v>558.6</c:v>
                </c:pt>
                <c:pt idx="25389">
                  <c:v>554.5</c:v>
                </c:pt>
                <c:pt idx="25390">
                  <c:v>547.1</c:v>
                </c:pt>
                <c:pt idx="25391">
                  <c:v>557.4</c:v>
                </c:pt>
                <c:pt idx="25392">
                  <c:v>562.5</c:v>
                </c:pt>
                <c:pt idx="25393">
                  <c:v>560.9</c:v>
                </c:pt>
                <c:pt idx="25394">
                  <c:v>566.4</c:v>
                </c:pt>
                <c:pt idx="25395">
                  <c:v>563.79999999999995</c:v>
                </c:pt>
                <c:pt idx="25396">
                  <c:v>556</c:v>
                </c:pt>
                <c:pt idx="25397">
                  <c:v>559.70000000000005</c:v>
                </c:pt>
                <c:pt idx="25398">
                  <c:v>555.1</c:v>
                </c:pt>
                <c:pt idx="25399">
                  <c:v>549.6</c:v>
                </c:pt>
                <c:pt idx="25400">
                  <c:v>540</c:v>
                </c:pt>
                <c:pt idx="25401">
                  <c:v>543.6</c:v>
                </c:pt>
                <c:pt idx="25402">
                  <c:v>539.6</c:v>
                </c:pt>
                <c:pt idx="25403">
                  <c:v>538.4</c:v>
                </c:pt>
                <c:pt idx="25404">
                  <c:v>529.4</c:v>
                </c:pt>
                <c:pt idx="25405">
                  <c:v>528.4</c:v>
                </c:pt>
                <c:pt idx="25406">
                  <c:v>522</c:v>
                </c:pt>
                <c:pt idx="25407">
                  <c:v>533</c:v>
                </c:pt>
                <c:pt idx="25408">
                  <c:v>537.9</c:v>
                </c:pt>
                <c:pt idx="25409">
                  <c:v>536.4</c:v>
                </c:pt>
                <c:pt idx="25410">
                  <c:v>533.9</c:v>
                </c:pt>
                <c:pt idx="25411">
                  <c:v>523.79999999999995</c:v>
                </c:pt>
                <c:pt idx="25412">
                  <c:v>540.79999999999995</c:v>
                </c:pt>
                <c:pt idx="25413">
                  <c:v>541.20000000000005</c:v>
                </c:pt>
                <c:pt idx="25414">
                  <c:v>534.6</c:v>
                </c:pt>
                <c:pt idx="25415">
                  <c:v>548.29999999999995</c:v>
                </c:pt>
                <c:pt idx="25416">
                  <c:v>553.1</c:v>
                </c:pt>
                <c:pt idx="25417">
                  <c:v>555.20000000000005</c:v>
                </c:pt>
                <c:pt idx="25418">
                  <c:v>552</c:v>
                </c:pt>
                <c:pt idx="25419">
                  <c:v>535.4</c:v>
                </c:pt>
                <c:pt idx="25420">
                  <c:v>544.29999999999995</c:v>
                </c:pt>
                <c:pt idx="25421">
                  <c:v>537.79999999999995</c:v>
                </c:pt>
                <c:pt idx="25422">
                  <c:v>543.20000000000005</c:v>
                </c:pt>
                <c:pt idx="25423">
                  <c:v>543.4</c:v>
                </c:pt>
                <c:pt idx="25424">
                  <c:v>541.4</c:v>
                </c:pt>
                <c:pt idx="25425">
                  <c:v>536.70000000000005</c:v>
                </c:pt>
                <c:pt idx="25426">
                  <c:v>536</c:v>
                </c:pt>
                <c:pt idx="25427">
                  <c:v>540.4</c:v>
                </c:pt>
                <c:pt idx="25428">
                  <c:v>552.5</c:v>
                </c:pt>
                <c:pt idx="25429">
                  <c:v>561.1</c:v>
                </c:pt>
                <c:pt idx="25430">
                  <c:v>556.20000000000005</c:v>
                </c:pt>
                <c:pt idx="25431">
                  <c:v>555.9</c:v>
                </c:pt>
                <c:pt idx="25432">
                  <c:v>542.79999999999995</c:v>
                </c:pt>
                <c:pt idx="25433">
                  <c:v>544.29999999999995</c:v>
                </c:pt>
                <c:pt idx="25434">
                  <c:v>541.79999999999995</c:v>
                </c:pt>
                <c:pt idx="25435">
                  <c:v>519.4</c:v>
                </c:pt>
                <c:pt idx="25436">
                  <c:v>537.20000000000005</c:v>
                </c:pt>
                <c:pt idx="25437">
                  <c:v>527.20000000000005</c:v>
                </c:pt>
                <c:pt idx="25438">
                  <c:v>533.4</c:v>
                </c:pt>
                <c:pt idx="25439">
                  <c:v>539.20000000000005</c:v>
                </c:pt>
                <c:pt idx="25440">
                  <c:v>534.9</c:v>
                </c:pt>
                <c:pt idx="25441">
                  <c:v>535.20000000000005</c:v>
                </c:pt>
                <c:pt idx="25442">
                  <c:v>541.79999999999995</c:v>
                </c:pt>
                <c:pt idx="25443">
                  <c:v>553</c:v>
                </c:pt>
                <c:pt idx="25444">
                  <c:v>554.70000000000005</c:v>
                </c:pt>
                <c:pt idx="25445">
                  <c:v>558</c:v>
                </c:pt>
                <c:pt idx="25446">
                  <c:v>553</c:v>
                </c:pt>
                <c:pt idx="25447">
                  <c:v>544.5</c:v>
                </c:pt>
                <c:pt idx="25448">
                  <c:v>540</c:v>
                </c:pt>
                <c:pt idx="25449">
                  <c:v>537.6</c:v>
                </c:pt>
                <c:pt idx="25450">
                  <c:v>539.4</c:v>
                </c:pt>
                <c:pt idx="25451">
                  <c:v>536.70000000000005</c:v>
                </c:pt>
                <c:pt idx="25452">
                  <c:v>530.1</c:v>
                </c:pt>
                <c:pt idx="25453">
                  <c:v>535.1</c:v>
                </c:pt>
                <c:pt idx="25454">
                  <c:v>540.20000000000005</c:v>
                </c:pt>
                <c:pt idx="25455">
                  <c:v>534.5</c:v>
                </c:pt>
                <c:pt idx="25456">
                  <c:v>527.29999999999995</c:v>
                </c:pt>
                <c:pt idx="25457">
                  <c:v>540.1</c:v>
                </c:pt>
                <c:pt idx="25458">
                  <c:v>553.9</c:v>
                </c:pt>
                <c:pt idx="25459">
                  <c:v>550.29999999999995</c:v>
                </c:pt>
                <c:pt idx="25460">
                  <c:v>561.29999999999995</c:v>
                </c:pt>
                <c:pt idx="25461">
                  <c:v>559.9</c:v>
                </c:pt>
                <c:pt idx="25462">
                  <c:v>563</c:v>
                </c:pt>
                <c:pt idx="25463">
                  <c:v>559.4</c:v>
                </c:pt>
                <c:pt idx="25464">
                  <c:v>549.79999999999995</c:v>
                </c:pt>
                <c:pt idx="25465">
                  <c:v>545.4</c:v>
                </c:pt>
                <c:pt idx="25466">
                  <c:v>542.79999999999995</c:v>
                </c:pt>
                <c:pt idx="25467">
                  <c:v>538</c:v>
                </c:pt>
                <c:pt idx="25468">
                  <c:v>538.79999999999995</c:v>
                </c:pt>
                <c:pt idx="25469">
                  <c:v>531.79999999999995</c:v>
                </c:pt>
                <c:pt idx="25470">
                  <c:v>536.20000000000005</c:v>
                </c:pt>
                <c:pt idx="25471">
                  <c:v>540.4</c:v>
                </c:pt>
                <c:pt idx="25472">
                  <c:v>538.4</c:v>
                </c:pt>
                <c:pt idx="25473">
                  <c:v>538.20000000000005</c:v>
                </c:pt>
                <c:pt idx="25474">
                  <c:v>519</c:v>
                </c:pt>
                <c:pt idx="25475">
                  <c:v>534.5</c:v>
                </c:pt>
                <c:pt idx="25476">
                  <c:v>537.1</c:v>
                </c:pt>
                <c:pt idx="25477">
                  <c:v>536.20000000000005</c:v>
                </c:pt>
                <c:pt idx="25478">
                  <c:v>533.70000000000005</c:v>
                </c:pt>
                <c:pt idx="25479">
                  <c:v>544</c:v>
                </c:pt>
                <c:pt idx="25480">
                  <c:v>552.20000000000005</c:v>
                </c:pt>
                <c:pt idx="25481">
                  <c:v>551.70000000000005</c:v>
                </c:pt>
                <c:pt idx="25482">
                  <c:v>561.5</c:v>
                </c:pt>
                <c:pt idx="25483">
                  <c:v>562.4</c:v>
                </c:pt>
                <c:pt idx="25484">
                  <c:v>563.70000000000005</c:v>
                </c:pt>
                <c:pt idx="25485">
                  <c:v>562.1</c:v>
                </c:pt>
                <c:pt idx="25486">
                  <c:v>561.1</c:v>
                </c:pt>
                <c:pt idx="25487">
                  <c:v>555.6</c:v>
                </c:pt>
                <c:pt idx="25488">
                  <c:v>544.20000000000005</c:v>
                </c:pt>
                <c:pt idx="25489">
                  <c:v>544.4</c:v>
                </c:pt>
                <c:pt idx="25490">
                  <c:v>531.1</c:v>
                </c:pt>
                <c:pt idx="25491">
                  <c:v>550.70000000000005</c:v>
                </c:pt>
                <c:pt idx="25492">
                  <c:v>557.4</c:v>
                </c:pt>
                <c:pt idx="25493">
                  <c:v>554.20000000000005</c:v>
                </c:pt>
                <c:pt idx="25494">
                  <c:v>553.9</c:v>
                </c:pt>
                <c:pt idx="25495">
                  <c:v>534.4</c:v>
                </c:pt>
                <c:pt idx="25496">
                  <c:v>545.70000000000005</c:v>
                </c:pt>
                <c:pt idx="25497">
                  <c:v>543.9</c:v>
                </c:pt>
                <c:pt idx="25498">
                  <c:v>515.6</c:v>
                </c:pt>
                <c:pt idx="25499">
                  <c:v>538.79999999999995</c:v>
                </c:pt>
                <c:pt idx="25500">
                  <c:v>543.5</c:v>
                </c:pt>
                <c:pt idx="25501">
                  <c:v>541.20000000000005</c:v>
                </c:pt>
                <c:pt idx="25502">
                  <c:v>548.5</c:v>
                </c:pt>
                <c:pt idx="25503">
                  <c:v>550.70000000000005</c:v>
                </c:pt>
                <c:pt idx="25504">
                  <c:v>558.20000000000005</c:v>
                </c:pt>
                <c:pt idx="25505">
                  <c:v>552.79999999999995</c:v>
                </c:pt>
                <c:pt idx="25506">
                  <c:v>557</c:v>
                </c:pt>
                <c:pt idx="25507">
                  <c:v>545.1</c:v>
                </c:pt>
                <c:pt idx="25508">
                  <c:v>552.4</c:v>
                </c:pt>
                <c:pt idx="25509">
                  <c:v>552.4</c:v>
                </c:pt>
                <c:pt idx="25510">
                  <c:v>543.9</c:v>
                </c:pt>
                <c:pt idx="25511">
                  <c:v>548.29999999999995</c:v>
                </c:pt>
                <c:pt idx="25512">
                  <c:v>550.20000000000005</c:v>
                </c:pt>
                <c:pt idx="25513">
                  <c:v>539.4</c:v>
                </c:pt>
                <c:pt idx="25514">
                  <c:v>535.29999999999995</c:v>
                </c:pt>
                <c:pt idx="25515">
                  <c:v>536.9</c:v>
                </c:pt>
                <c:pt idx="25516">
                  <c:v>528</c:v>
                </c:pt>
                <c:pt idx="25517">
                  <c:v>531.5</c:v>
                </c:pt>
                <c:pt idx="25518">
                  <c:v>530.5</c:v>
                </c:pt>
                <c:pt idx="25519">
                  <c:v>517.9</c:v>
                </c:pt>
                <c:pt idx="25520">
                  <c:v>529</c:v>
                </c:pt>
                <c:pt idx="25521">
                  <c:v>523.4</c:v>
                </c:pt>
                <c:pt idx="25522">
                  <c:v>521.6</c:v>
                </c:pt>
                <c:pt idx="25523">
                  <c:v>514.70000000000005</c:v>
                </c:pt>
                <c:pt idx="25524">
                  <c:v>519.5</c:v>
                </c:pt>
                <c:pt idx="25525">
                  <c:v>507.7</c:v>
                </c:pt>
                <c:pt idx="25526">
                  <c:v>534.6</c:v>
                </c:pt>
                <c:pt idx="25527">
                  <c:v>546</c:v>
                </c:pt>
                <c:pt idx="25528">
                  <c:v>548.6</c:v>
                </c:pt>
                <c:pt idx="25529">
                  <c:v>548.9</c:v>
                </c:pt>
                <c:pt idx="25530">
                  <c:v>534.1</c:v>
                </c:pt>
                <c:pt idx="25531">
                  <c:v>529.6</c:v>
                </c:pt>
                <c:pt idx="25532">
                  <c:v>528.6</c:v>
                </c:pt>
                <c:pt idx="25533">
                  <c:v>530.5</c:v>
                </c:pt>
                <c:pt idx="25534">
                  <c:v>511.4</c:v>
                </c:pt>
                <c:pt idx="25535">
                  <c:v>523.79999999999995</c:v>
                </c:pt>
                <c:pt idx="25536">
                  <c:v>514.20000000000005</c:v>
                </c:pt>
                <c:pt idx="25537">
                  <c:v>526.70000000000005</c:v>
                </c:pt>
                <c:pt idx="25538">
                  <c:v>525.4</c:v>
                </c:pt>
                <c:pt idx="25539">
                  <c:v>529.9</c:v>
                </c:pt>
                <c:pt idx="25540">
                  <c:v>524.9</c:v>
                </c:pt>
                <c:pt idx="25541">
                  <c:v>524.29999999999995</c:v>
                </c:pt>
                <c:pt idx="25542">
                  <c:v>538.20000000000005</c:v>
                </c:pt>
                <c:pt idx="25543">
                  <c:v>554.4</c:v>
                </c:pt>
                <c:pt idx="25544">
                  <c:v>550.79999999999995</c:v>
                </c:pt>
                <c:pt idx="25545">
                  <c:v>539</c:v>
                </c:pt>
                <c:pt idx="25546">
                  <c:v>539.6</c:v>
                </c:pt>
                <c:pt idx="25547">
                  <c:v>538.4</c:v>
                </c:pt>
                <c:pt idx="25548">
                  <c:v>524.29999999999995</c:v>
                </c:pt>
                <c:pt idx="25549">
                  <c:v>536.79999999999995</c:v>
                </c:pt>
                <c:pt idx="25550">
                  <c:v>520.79999999999995</c:v>
                </c:pt>
                <c:pt idx="25551">
                  <c:v>527.29999999999995</c:v>
                </c:pt>
                <c:pt idx="25552">
                  <c:v>529.4</c:v>
                </c:pt>
                <c:pt idx="25553">
                  <c:v>523.20000000000005</c:v>
                </c:pt>
                <c:pt idx="25554">
                  <c:v>530.4</c:v>
                </c:pt>
                <c:pt idx="25555">
                  <c:v>530.9</c:v>
                </c:pt>
                <c:pt idx="25556">
                  <c:v>532.9</c:v>
                </c:pt>
                <c:pt idx="25557">
                  <c:v>533.20000000000005</c:v>
                </c:pt>
                <c:pt idx="25558">
                  <c:v>533.6</c:v>
                </c:pt>
                <c:pt idx="25559">
                  <c:v>529.29999999999995</c:v>
                </c:pt>
                <c:pt idx="25560">
                  <c:v>530.79999999999995</c:v>
                </c:pt>
                <c:pt idx="25561">
                  <c:v>531.70000000000005</c:v>
                </c:pt>
                <c:pt idx="25562">
                  <c:v>529.29999999999995</c:v>
                </c:pt>
                <c:pt idx="25563">
                  <c:v>516.29999999999995</c:v>
                </c:pt>
                <c:pt idx="25564">
                  <c:v>520.5</c:v>
                </c:pt>
                <c:pt idx="25565">
                  <c:v>520.70000000000005</c:v>
                </c:pt>
                <c:pt idx="25566">
                  <c:v>532.1</c:v>
                </c:pt>
                <c:pt idx="25567">
                  <c:v>528.70000000000005</c:v>
                </c:pt>
                <c:pt idx="25568">
                  <c:v>540.79999999999995</c:v>
                </c:pt>
                <c:pt idx="25569">
                  <c:v>538.9</c:v>
                </c:pt>
                <c:pt idx="25570">
                  <c:v>527.6</c:v>
                </c:pt>
                <c:pt idx="25571">
                  <c:v>529.20000000000005</c:v>
                </c:pt>
                <c:pt idx="25572">
                  <c:v>516</c:v>
                </c:pt>
                <c:pt idx="25573">
                  <c:v>534.29999999999995</c:v>
                </c:pt>
                <c:pt idx="25574">
                  <c:v>532.1</c:v>
                </c:pt>
                <c:pt idx="25575">
                  <c:v>524</c:v>
                </c:pt>
                <c:pt idx="25576">
                  <c:v>540.29999999999995</c:v>
                </c:pt>
                <c:pt idx="25577">
                  <c:v>529.70000000000005</c:v>
                </c:pt>
                <c:pt idx="25578">
                  <c:v>543.29999999999995</c:v>
                </c:pt>
                <c:pt idx="25579">
                  <c:v>541.1</c:v>
                </c:pt>
                <c:pt idx="25580">
                  <c:v>543.1</c:v>
                </c:pt>
                <c:pt idx="25581">
                  <c:v>537.4</c:v>
                </c:pt>
                <c:pt idx="25582">
                  <c:v>517.79999999999995</c:v>
                </c:pt>
                <c:pt idx="25583">
                  <c:v>519.29999999999995</c:v>
                </c:pt>
                <c:pt idx="25584">
                  <c:v>525</c:v>
                </c:pt>
                <c:pt idx="25585">
                  <c:v>521.5</c:v>
                </c:pt>
                <c:pt idx="25586">
                  <c:v>521.9</c:v>
                </c:pt>
                <c:pt idx="25587">
                  <c:v>530.70000000000005</c:v>
                </c:pt>
                <c:pt idx="25588">
                  <c:v>508.6</c:v>
                </c:pt>
                <c:pt idx="25589">
                  <c:v>519.6</c:v>
                </c:pt>
                <c:pt idx="25590">
                  <c:v>526.29999999999995</c:v>
                </c:pt>
                <c:pt idx="25591">
                  <c:v>510.6</c:v>
                </c:pt>
                <c:pt idx="25592">
                  <c:v>535.70000000000005</c:v>
                </c:pt>
                <c:pt idx="25593">
                  <c:v>542.29999999999995</c:v>
                </c:pt>
                <c:pt idx="25594">
                  <c:v>549.20000000000005</c:v>
                </c:pt>
                <c:pt idx="25595">
                  <c:v>543.5</c:v>
                </c:pt>
                <c:pt idx="25596">
                  <c:v>541.29999999999995</c:v>
                </c:pt>
                <c:pt idx="25597">
                  <c:v>538.4</c:v>
                </c:pt>
                <c:pt idx="25598">
                  <c:v>534.70000000000005</c:v>
                </c:pt>
                <c:pt idx="25599">
                  <c:v>529.6</c:v>
                </c:pt>
                <c:pt idx="25600">
                  <c:v>528.1</c:v>
                </c:pt>
                <c:pt idx="25601">
                  <c:v>529.1</c:v>
                </c:pt>
                <c:pt idx="25602">
                  <c:v>528.20000000000005</c:v>
                </c:pt>
                <c:pt idx="25603">
                  <c:v>536.4</c:v>
                </c:pt>
                <c:pt idx="25604">
                  <c:v>537.5</c:v>
                </c:pt>
                <c:pt idx="25605">
                  <c:v>539.4</c:v>
                </c:pt>
                <c:pt idx="25606">
                  <c:v>562.6</c:v>
                </c:pt>
                <c:pt idx="25607">
                  <c:v>559.1</c:v>
                </c:pt>
                <c:pt idx="25608">
                  <c:v>557.20000000000005</c:v>
                </c:pt>
                <c:pt idx="25609">
                  <c:v>562.79999999999995</c:v>
                </c:pt>
                <c:pt idx="25610">
                  <c:v>551</c:v>
                </c:pt>
                <c:pt idx="25611">
                  <c:v>548.20000000000005</c:v>
                </c:pt>
                <c:pt idx="25612">
                  <c:v>550.1</c:v>
                </c:pt>
                <c:pt idx="25613">
                  <c:v>529.70000000000005</c:v>
                </c:pt>
                <c:pt idx="25614">
                  <c:v>533.29999999999995</c:v>
                </c:pt>
                <c:pt idx="25615">
                  <c:v>526.70000000000005</c:v>
                </c:pt>
                <c:pt idx="25616">
                  <c:v>536.4</c:v>
                </c:pt>
                <c:pt idx="25617">
                  <c:v>536.1</c:v>
                </c:pt>
                <c:pt idx="25618">
                  <c:v>516.70000000000005</c:v>
                </c:pt>
                <c:pt idx="25619">
                  <c:v>540.6</c:v>
                </c:pt>
                <c:pt idx="25620">
                  <c:v>535.5</c:v>
                </c:pt>
                <c:pt idx="25621">
                  <c:v>540.29999999999995</c:v>
                </c:pt>
                <c:pt idx="25622">
                  <c:v>538.70000000000005</c:v>
                </c:pt>
                <c:pt idx="25623">
                  <c:v>540.1</c:v>
                </c:pt>
                <c:pt idx="25624">
                  <c:v>561.79999999999995</c:v>
                </c:pt>
                <c:pt idx="25625">
                  <c:v>563</c:v>
                </c:pt>
                <c:pt idx="25626">
                  <c:v>550.29999999999995</c:v>
                </c:pt>
                <c:pt idx="25627">
                  <c:v>552.6</c:v>
                </c:pt>
                <c:pt idx="25628">
                  <c:v>534</c:v>
                </c:pt>
                <c:pt idx="25629">
                  <c:v>535</c:v>
                </c:pt>
                <c:pt idx="25630">
                  <c:v>552.4</c:v>
                </c:pt>
                <c:pt idx="25631">
                  <c:v>549.5</c:v>
                </c:pt>
                <c:pt idx="25632">
                  <c:v>545.1</c:v>
                </c:pt>
                <c:pt idx="25633">
                  <c:v>544.9</c:v>
                </c:pt>
                <c:pt idx="25634">
                  <c:v>541.1</c:v>
                </c:pt>
                <c:pt idx="25635">
                  <c:v>549</c:v>
                </c:pt>
                <c:pt idx="25636">
                  <c:v>538.6</c:v>
                </c:pt>
                <c:pt idx="25637">
                  <c:v>567.5</c:v>
                </c:pt>
                <c:pt idx="25638">
                  <c:v>568.5</c:v>
                </c:pt>
                <c:pt idx="25639">
                  <c:v>567</c:v>
                </c:pt>
                <c:pt idx="25640">
                  <c:v>560.5</c:v>
                </c:pt>
                <c:pt idx="25641">
                  <c:v>557.1</c:v>
                </c:pt>
                <c:pt idx="25642">
                  <c:v>540.5</c:v>
                </c:pt>
                <c:pt idx="25643">
                  <c:v>554</c:v>
                </c:pt>
                <c:pt idx="25644">
                  <c:v>546.20000000000005</c:v>
                </c:pt>
                <c:pt idx="25645">
                  <c:v>543.1</c:v>
                </c:pt>
                <c:pt idx="25646">
                  <c:v>550.70000000000005</c:v>
                </c:pt>
                <c:pt idx="25647">
                  <c:v>559</c:v>
                </c:pt>
                <c:pt idx="25648">
                  <c:v>566.29999999999995</c:v>
                </c:pt>
                <c:pt idx="25649">
                  <c:v>566.4</c:v>
                </c:pt>
                <c:pt idx="25650">
                  <c:v>564.5</c:v>
                </c:pt>
                <c:pt idx="25651">
                  <c:v>556</c:v>
                </c:pt>
                <c:pt idx="25652">
                  <c:v>548.9</c:v>
                </c:pt>
                <c:pt idx="25653">
                  <c:v>532.6</c:v>
                </c:pt>
                <c:pt idx="25654">
                  <c:v>537.1</c:v>
                </c:pt>
                <c:pt idx="25655">
                  <c:v>546.6</c:v>
                </c:pt>
                <c:pt idx="25656">
                  <c:v>559.70000000000005</c:v>
                </c:pt>
                <c:pt idx="25657">
                  <c:v>554</c:v>
                </c:pt>
                <c:pt idx="25658">
                  <c:v>565.70000000000005</c:v>
                </c:pt>
                <c:pt idx="25659">
                  <c:v>565.6</c:v>
                </c:pt>
                <c:pt idx="25660">
                  <c:v>562.9</c:v>
                </c:pt>
                <c:pt idx="25661">
                  <c:v>556.20000000000005</c:v>
                </c:pt>
                <c:pt idx="25662">
                  <c:v>550.79999999999995</c:v>
                </c:pt>
                <c:pt idx="25663">
                  <c:v>552.5</c:v>
                </c:pt>
                <c:pt idx="25664">
                  <c:v>552.6</c:v>
                </c:pt>
                <c:pt idx="25665">
                  <c:v>550</c:v>
                </c:pt>
                <c:pt idx="25666">
                  <c:v>551.6</c:v>
                </c:pt>
                <c:pt idx="25667">
                  <c:v>544.6</c:v>
                </c:pt>
                <c:pt idx="25668">
                  <c:v>547</c:v>
                </c:pt>
                <c:pt idx="25669">
                  <c:v>540.4</c:v>
                </c:pt>
                <c:pt idx="25670">
                  <c:v>565.70000000000005</c:v>
                </c:pt>
                <c:pt idx="25671">
                  <c:v>575.1</c:v>
                </c:pt>
                <c:pt idx="25672">
                  <c:v>570.1</c:v>
                </c:pt>
                <c:pt idx="25673">
                  <c:v>552</c:v>
                </c:pt>
                <c:pt idx="25674">
                  <c:v>567.20000000000005</c:v>
                </c:pt>
                <c:pt idx="25675">
                  <c:v>562.1</c:v>
                </c:pt>
                <c:pt idx="25676">
                  <c:v>543.70000000000005</c:v>
                </c:pt>
                <c:pt idx="25677">
                  <c:v>554.70000000000005</c:v>
                </c:pt>
                <c:pt idx="25678">
                  <c:v>558</c:v>
                </c:pt>
                <c:pt idx="25679">
                  <c:v>553</c:v>
                </c:pt>
                <c:pt idx="25680">
                  <c:v>555.4</c:v>
                </c:pt>
                <c:pt idx="25681">
                  <c:v>560.9</c:v>
                </c:pt>
                <c:pt idx="25682">
                  <c:v>571.20000000000005</c:v>
                </c:pt>
                <c:pt idx="25683">
                  <c:v>564.70000000000005</c:v>
                </c:pt>
                <c:pt idx="25684">
                  <c:v>539.29999999999995</c:v>
                </c:pt>
                <c:pt idx="25685">
                  <c:v>560.29999999999995</c:v>
                </c:pt>
                <c:pt idx="25686">
                  <c:v>558.1</c:v>
                </c:pt>
                <c:pt idx="25687">
                  <c:v>564.70000000000005</c:v>
                </c:pt>
                <c:pt idx="25688">
                  <c:v>557.4</c:v>
                </c:pt>
                <c:pt idx="25689">
                  <c:v>557.4</c:v>
                </c:pt>
                <c:pt idx="25690">
                  <c:v>546.5</c:v>
                </c:pt>
                <c:pt idx="25691">
                  <c:v>550.1</c:v>
                </c:pt>
                <c:pt idx="25692">
                  <c:v>564.20000000000005</c:v>
                </c:pt>
                <c:pt idx="25693">
                  <c:v>578.4</c:v>
                </c:pt>
                <c:pt idx="25694">
                  <c:v>579.20000000000005</c:v>
                </c:pt>
                <c:pt idx="25695">
                  <c:v>581.70000000000005</c:v>
                </c:pt>
                <c:pt idx="25696">
                  <c:v>577.29999999999995</c:v>
                </c:pt>
                <c:pt idx="25697">
                  <c:v>563.4</c:v>
                </c:pt>
                <c:pt idx="25698">
                  <c:v>574.4</c:v>
                </c:pt>
                <c:pt idx="25699">
                  <c:v>571.1</c:v>
                </c:pt>
                <c:pt idx="25700">
                  <c:v>567.79999999999995</c:v>
                </c:pt>
                <c:pt idx="25701">
                  <c:v>555.5</c:v>
                </c:pt>
                <c:pt idx="25702">
                  <c:v>561.70000000000005</c:v>
                </c:pt>
                <c:pt idx="25703">
                  <c:v>545.6</c:v>
                </c:pt>
                <c:pt idx="25704">
                  <c:v>541.29999999999995</c:v>
                </c:pt>
                <c:pt idx="25705">
                  <c:v>572.70000000000005</c:v>
                </c:pt>
                <c:pt idx="25706">
                  <c:v>576.5</c:v>
                </c:pt>
                <c:pt idx="25707">
                  <c:v>575.6</c:v>
                </c:pt>
                <c:pt idx="25708">
                  <c:v>572.5</c:v>
                </c:pt>
                <c:pt idx="25709">
                  <c:v>588.1</c:v>
                </c:pt>
                <c:pt idx="25710">
                  <c:v>586.20000000000005</c:v>
                </c:pt>
                <c:pt idx="25711">
                  <c:v>579.79999999999995</c:v>
                </c:pt>
                <c:pt idx="25712">
                  <c:v>573.70000000000005</c:v>
                </c:pt>
                <c:pt idx="25713">
                  <c:v>564.29999999999995</c:v>
                </c:pt>
                <c:pt idx="25714">
                  <c:v>561.6</c:v>
                </c:pt>
                <c:pt idx="25715">
                  <c:v>563.70000000000005</c:v>
                </c:pt>
                <c:pt idx="25716">
                  <c:v>561.29999999999995</c:v>
                </c:pt>
                <c:pt idx="25717">
                  <c:v>548.20000000000005</c:v>
                </c:pt>
                <c:pt idx="25718">
                  <c:v>549.20000000000005</c:v>
                </c:pt>
                <c:pt idx="25719">
                  <c:v>555.4</c:v>
                </c:pt>
                <c:pt idx="25720">
                  <c:v>552.20000000000005</c:v>
                </c:pt>
                <c:pt idx="25721">
                  <c:v>564.29999999999995</c:v>
                </c:pt>
                <c:pt idx="25722">
                  <c:v>571.6</c:v>
                </c:pt>
                <c:pt idx="25723">
                  <c:v>582</c:v>
                </c:pt>
                <c:pt idx="25724">
                  <c:v>578.6</c:v>
                </c:pt>
                <c:pt idx="25725">
                  <c:v>575.9</c:v>
                </c:pt>
                <c:pt idx="25726">
                  <c:v>566.4</c:v>
                </c:pt>
                <c:pt idx="25727">
                  <c:v>582.4</c:v>
                </c:pt>
                <c:pt idx="25728">
                  <c:v>577.20000000000005</c:v>
                </c:pt>
                <c:pt idx="25729">
                  <c:v>580.6</c:v>
                </c:pt>
                <c:pt idx="25730">
                  <c:v>567.70000000000005</c:v>
                </c:pt>
                <c:pt idx="25731">
                  <c:v>575.6</c:v>
                </c:pt>
                <c:pt idx="25732">
                  <c:v>556</c:v>
                </c:pt>
                <c:pt idx="25733">
                  <c:v>557.4</c:v>
                </c:pt>
                <c:pt idx="25734">
                  <c:v>557.70000000000005</c:v>
                </c:pt>
                <c:pt idx="25735">
                  <c:v>562.70000000000005</c:v>
                </c:pt>
                <c:pt idx="25736">
                  <c:v>555.20000000000005</c:v>
                </c:pt>
                <c:pt idx="25737">
                  <c:v>568</c:v>
                </c:pt>
                <c:pt idx="25738">
                  <c:v>570.5</c:v>
                </c:pt>
                <c:pt idx="25739">
                  <c:v>571.29999999999995</c:v>
                </c:pt>
                <c:pt idx="25740">
                  <c:v>570.20000000000005</c:v>
                </c:pt>
                <c:pt idx="25741">
                  <c:v>572.1</c:v>
                </c:pt>
                <c:pt idx="25742">
                  <c:v>559.6</c:v>
                </c:pt>
                <c:pt idx="25743">
                  <c:v>541.79999999999995</c:v>
                </c:pt>
                <c:pt idx="25744">
                  <c:v>560.1</c:v>
                </c:pt>
                <c:pt idx="25745">
                  <c:v>557.20000000000005</c:v>
                </c:pt>
                <c:pt idx="25746">
                  <c:v>559.79999999999995</c:v>
                </c:pt>
                <c:pt idx="25747">
                  <c:v>556.20000000000005</c:v>
                </c:pt>
                <c:pt idx="25748">
                  <c:v>572</c:v>
                </c:pt>
                <c:pt idx="25749">
                  <c:v>549.9</c:v>
                </c:pt>
                <c:pt idx="25750">
                  <c:v>541.70000000000005</c:v>
                </c:pt>
                <c:pt idx="25751">
                  <c:v>557</c:v>
                </c:pt>
                <c:pt idx="25752">
                  <c:v>562.29999999999995</c:v>
                </c:pt>
                <c:pt idx="25753">
                  <c:v>541.79999999999995</c:v>
                </c:pt>
                <c:pt idx="25754">
                  <c:v>566.29999999999995</c:v>
                </c:pt>
                <c:pt idx="25755">
                  <c:v>565.70000000000005</c:v>
                </c:pt>
                <c:pt idx="25756">
                  <c:v>577.4</c:v>
                </c:pt>
                <c:pt idx="25757">
                  <c:v>578</c:v>
                </c:pt>
                <c:pt idx="25758">
                  <c:v>576.5</c:v>
                </c:pt>
                <c:pt idx="25759">
                  <c:v>570.1</c:v>
                </c:pt>
                <c:pt idx="25760">
                  <c:v>564.79999999999995</c:v>
                </c:pt>
                <c:pt idx="25761">
                  <c:v>562.70000000000005</c:v>
                </c:pt>
                <c:pt idx="25762">
                  <c:v>551.6</c:v>
                </c:pt>
                <c:pt idx="25763">
                  <c:v>553.4</c:v>
                </c:pt>
                <c:pt idx="25764">
                  <c:v>560</c:v>
                </c:pt>
                <c:pt idx="25765">
                  <c:v>559.20000000000005</c:v>
                </c:pt>
                <c:pt idx="25766">
                  <c:v>557</c:v>
                </c:pt>
                <c:pt idx="25767">
                  <c:v>543.20000000000005</c:v>
                </c:pt>
                <c:pt idx="25768">
                  <c:v>558.4</c:v>
                </c:pt>
                <c:pt idx="25769">
                  <c:v>558.9</c:v>
                </c:pt>
                <c:pt idx="25770">
                  <c:v>567.79999999999995</c:v>
                </c:pt>
                <c:pt idx="25771">
                  <c:v>549.1</c:v>
                </c:pt>
                <c:pt idx="25772">
                  <c:v>557.79999999999995</c:v>
                </c:pt>
                <c:pt idx="25773">
                  <c:v>559.79999999999995</c:v>
                </c:pt>
                <c:pt idx="25774">
                  <c:v>562.9</c:v>
                </c:pt>
                <c:pt idx="25775">
                  <c:v>560.20000000000005</c:v>
                </c:pt>
                <c:pt idx="25776">
                  <c:v>563.6</c:v>
                </c:pt>
                <c:pt idx="25777">
                  <c:v>554.1</c:v>
                </c:pt>
                <c:pt idx="25778">
                  <c:v>554.29999999999995</c:v>
                </c:pt>
                <c:pt idx="25779">
                  <c:v>549.6</c:v>
                </c:pt>
                <c:pt idx="25780">
                  <c:v>549.1</c:v>
                </c:pt>
                <c:pt idx="25781">
                  <c:v>573</c:v>
                </c:pt>
                <c:pt idx="25782">
                  <c:v>583</c:v>
                </c:pt>
                <c:pt idx="25783">
                  <c:v>576.1</c:v>
                </c:pt>
                <c:pt idx="25784">
                  <c:v>570.20000000000005</c:v>
                </c:pt>
                <c:pt idx="25785">
                  <c:v>564.20000000000005</c:v>
                </c:pt>
                <c:pt idx="25786">
                  <c:v>542.29999999999995</c:v>
                </c:pt>
                <c:pt idx="25787">
                  <c:v>555.5</c:v>
                </c:pt>
                <c:pt idx="25788">
                  <c:v>543</c:v>
                </c:pt>
                <c:pt idx="25789">
                  <c:v>557.6</c:v>
                </c:pt>
                <c:pt idx="25790">
                  <c:v>560.9</c:v>
                </c:pt>
                <c:pt idx="25791">
                  <c:v>547.9</c:v>
                </c:pt>
                <c:pt idx="25792">
                  <c:v>554.79999999999995</c:v>
                </c:pt>
                <c:pt idx="25793">
                  <c:v>552.29999999999995</c:v>
                </c:pt>
                <c:pt idx="25794">
                  <c:v>546.20000000000005</c:v>
                </c:pt>
                <c:pt idx="25795">
                  <c:v>554.29999999999995</c:v>
                </c:pt>
                <c:pt idx="25796">
                  <c:v>567.9</c:v>
                </c:pt>
                <c:pt idx="25797">
                  <c:v>564.4</c:v>
                </c:pt>
                <c:pt idx="25798">
                  <c:v>576.1</c:v>
                </c:pt>
                <c:pt idx="25799">
                  <c:v>574.5</c:v>
                </c:pt>
                <c:pt idx="25800">
                  <c:v>570</c:v>
                </c:pt>
                <c:pt idx="25801">
                  <c:v>561</c:v>
                </c:pt>
                <c:pt idx="25802">
                  <c:v>565.6</c:v>
                </c:pt>
                <c:pt idx="25803">
                  <c:v>556.70000000000005</c:v>
                </c:pt>
                <c:pt idx="25804">
                  <c:v>553.70000000000005</c:v>
                </c:pt>
                <c:pt idx="25805">
                  <c:v>545.29999999999995</c:v>
                </c:pt>
                <c:pt idx="25806">
                  <c:v>540</c:v>
                </c:pt>
                <c:pt idx="25807">
                  <c:v>542.79999999999995</c:v>
                </c:pt>
                <c:pt idx="25808">
                  <c:v>528.9</c:v>
                </c:pt>
                <c:pt idx="25809">
                  <c:v>547.20000000000005</c:v>
                </c:pt>
                <c:pt idx="25810">
                  <c:v>538.20000000000005</c:v>
                </c:pt>
                <c:pt idx="25811">
                  <c:v>539.29999999999995</c:v>
                </c:pt>
                <c:pt idx="25812">
                  <c:v>546.79999999999995</c:v>
                </c:pt>
                <c:pt idx="25813">
                  <c:v>539.6</c:v>
                </c:pt>
                <c:pt idx="25814">
                  <c:v>545.1</c:v>
                </c:pt>
                <c:pt idx="25815">
                  <c:v>553.9</c:v>
                </c:pt>
                <c:pt idx="25816">
                  <c:v>549</c:v>
                </c:pt>
                <c:pt idx="25817">
                  <c:v>563</c:v>
                </c:pt>
                <c:pt idx="25818">
                  <c:v>562</c:v>
                </c:pt>
                <c:pt idx="25819">
                  <c:v>563.1</c:v>
                </c:pt>
                <c:pt idx="25820">
                  <c:v>556.70000000000005</c:v>
                </c:pt>
                <c:pt idx="25821">
                  <c:v>557.29999999999995</c:v>
                </c:pt>
                <c:pt idx="25822">
                  <c:v>561.20000000000005</c:v>
                </c:pt>
                <c:pt idx="25823">
                  <c:v>553</c:v>
                </c:pt>
                <c:pt idx="25824">
                  <c:v>545</c:v>
                </c:pt>
                <c:pt idx="25825">
                  <c:v>549.1</c:v>
                </c:pt>
                <c:pt idx="25826">
                  <c:v>542.9</c:v>
                </c:pt>
                <c:pt idx="25827">
                  <c:v>550.1</c:v>
                </c:pt>
                <c:pt idx="25828">
                  <c:v>543.9</c:v>
                </c:pt>
                <c:pt idx="25829">
                  <c:v>564.70000000000005</c:v>
                </c:pt>
                <c:pt idx="25830">
                  <c:v>569.70000000000005</c:v>
                </c:pt>
                <c:pt idx="25831">
                  <c:v>575.9</c:v>
                </c:pt>
                <c:pt idx="25832">
                  <c:v>570.4</c:v>
                </c:pt>
                <c:pt idx="25833">
                  <c:v>556.1</c:v>
                </c:pt>
                <c:pt idx="25834">
                  <c:v>557.6</c:v>
                </c:pt>
                <c:pt idx="25835">
                  <c:v>547.29999999999995</c:v>
                </c:pt>
                <c:pt idx="25836">
                  <c:v>562.1</c:v>
                </c:pt>
                <c:pt idx="25837">
                  <c:v>559.4</c:v>
                </c:pt>
                <c:pt idx="25838">
                  <c:v>549.5</c:v>
                </c:pt>
                <c:pt idx="25839">
                  <c:v>551.70000000000005</c:v>
                </c:pt>
                <c:pt idx="25840">
                  <c:v>555.5</c:v>
                </c:pt>
                <c:pt idx="25841">
                  <c:v>550.4</c:v>
                </c:pt>
                <c:pt idx="25842">
                  <c:v>543.5</c:v>
                </c:pt>
                <c:pt idx="25843">
                  <c:v>566.4</c:v>
                </c:pt>
                <c:pt idx="25844">
                  <c:v>569.4</c:v>
                </c:pt>
                <c:pt idx="25845">
                  <c:v>571.9</c:v>
                </c:pt>
                <c:pt idx="25846">
                  <c:v>577.4</c:v>
                </c:pt>
                <c:pt idx="25847">
                  <c:v>567</c:v>
                </c:pt>
                <c:pt idx="25848">
                  <c:v>564.5</c:v>
                </c:pt>
                <c:pt idx="25849">
                  <c:v>562.79999999999995</c:v>
                </c:pt>
                <c:pt idx="25850">
                  <c:v>554.79999999999995</c:v>
                </c:pt>
                <c:pt idx="25851">
                  <c:v>550.29999999999995</c:v>
                </c:pt>
                <c:pt idx="25852">
                  <c:v>551.79999999999995</c:v>
                </c:pt>
                <c:pt idx="25853">
                  <c:v>543.20000000000005</c:v>
                </c:pt>
                <c:pt idx="25854">
                  <c:v>544.79999999999995</c:v>
                </c:pt>
                <c:pt idx="25855">
                  <c:v>549.29999999999995</c:v>
                </c:pt>
                <c:pt idx="25856">
                  <c:v>549.9</c:v>
                </c:pt>
                <c:pt idx="25857">
                  <c:v>549.1</c:v>
                </c:pt>
                <c:pt idx="25858">
                  <c:v>547.29999999999995</c:v>
                </c:pt>
                <c:pt idx="25859">
                  <c:v>560.20000000000005</c:v>
                </c:pt>
                <c:pt idx="25860">
                  <c:v>564.29999999999995</c:v>
                </c:pt>
                <c:pt idx="25861">
                  <c:v>563.20000000000005</c:v>
                </c:pt>
                <c:pt idx="25862">
                  <c:v>560.5</c:v>
                </c:pt>
                <c:pt idx="25863">
                  <c:v>553.5</c:v>
                </c:pt>
                <c:pt idx="25864">
                  <c:v>557.9</c:v>
                </c:pt>
                <c:pt idx="25865">
                  <c:v>552</c:v>
                </c:pt>
                <c:pt idx="25866">
                  <c:v>540.5</c:v>
                </c:pt>
                <c:pt idx="25867">
                  <c:v>547.70000000000005</c:v>
                </c:pt>
                <c:pt idx="25868">
                  <c:v>550.5</c:v>
                </c:pt>
                <c:pt idx="25869">
                  <c:v>550.5</c:v>
                </c:pt>
                <c:pt idx="25870">
                  <c:v>527.5</c:v>
                </c:pt>
                <c:pt idx="25871">
                  <c:v>548.6</c:v>
                </c:pt>
                <c:pt idx="25872">
                  <c:v>559.9</c:v>
                </c:pt>
                <c:pt idx="25873">
                  <c:v>561.70000000000005</c:v>
                </c:pt>
                <c:pt idx="25874">
                  <c:v>566.29999999999995</c:v>
                </c:pt>
                <c:pt idx="25875">
                  <c:v>567.70000000000005</c:v>
                </c:pt>
                <c:pt idx="25876">
                  <c:v>543.9</c:v>
                </c:pt>
                <c:pt idx="25877">
                  <c:v>542.1</c:v>
                </c:pt>
                <c:pt idx="25878">
                  <c:v>548</c:v>
                </c:pt>
                <c:pt idx="25879">
                  <c:v>549.6</c:v>
                </c:pt>
                <c:pt idx="25880">
                  <c:v>545.5</c:v>
                </c:pt>
                <c:pt idx="25881">
                  <c:v>549</c:v>
                </c:pt>
                <c:pt idx="25882">
                  <c:v>531.20000000000005</c:v>
                </c:pt>
                <c:pt idx="25883">
                  <c:v>550.70000000000005</c:v>
                </c:pt>
                <c:pt idx="25884">
                  <c:v>548.70000000000005</c:v>
                </c:pt>
                <c:pt idx="25885">
                  <c:v>558.79999999999995</c:v>
                </c:pt>
                <c:pt idx="25886">
                  <c:v>554</c:v>
                </c:pt>
                <c:pt idx="25887">
                  <c:v>570.20000000000005</c:v>
                </c:pt>
                <c:pt idx="25888">
                  <c:v>573.9</c:v>
                </c:pt>
                <c:pt idx="25889">
                  <c:v>568</c:v>
                </c:pt>
                <c:pt idx="25890">
                  <c:v>557.5</c:v>
                </c:pt>
                <c:pt idx="25891">
                  <c:v>543.70000000000005</c:v>
                </c:pt>
                <c:pt idx="25892">
                  <c:v>541.79999999999995</c:v>
                </c:pt>
                <c:pt idx="25893">
                  <c:v>555.70000000000005</c:v>
                </c:pt>
                <c:pt idx="25894">
                  <c:v>550.4</c:v>
                </c:pt>
                <c:pt idx="25895">
                  <c:v>551.9</c:v>
                </c:pt>
                <c:pt idx="25896">
                  <c:v>551</c:v>
                </c:pt>
                <c:pt idx="25897">
                  <c:v>553.5</c:v>
                </c:pt>
                <c:pt idx="25898">
                  <c:v>555.20000000000005</c:v>
                </c:pt>
                <c:pt idx="25899">
                  <c:v>561.5</c:v>
                </c:pt>
                <c:pt idx="25900">
                  <c:v>570.5</c:v>
                </c:pt>
                <c:pt idx="25901">
                  <c:v>573.9</c:v>
                </c:pt>
                <c:pt idx="25902">
                  <c:v>565.6</c:v>
                </c:pt>
                <c:pt idx="25903">
                  <c:v>557.5</c:v>
                </c:pt>
                <c:pt idx="25904">
                  <c:v>560.1</c:v>
                </c:pt>
                <c:pt idx="25905">
                  <c:v>549.6</c:v>
                </c:pt>
                <c:pt idx="25906">
                  <c:v>532.5</c:v>
                </c:pt>
                <c:pt idx="25907">
                  <c:v>556.4</c:v>
                </c:pt>
                <c:pt idx="25908">
                  <c:v>553.5</c:v>
                </c:pt>
                <c:pt idx="25909">
                  <c:v>549</c:v>
                </c:pt>
                <c:pt idx="25910">
                  <c:v>554.6</c:v>
                </c:pt>
                <c:pt idx="25911">
                  <c:v>550.5</c:v>
                </c:pt>
                <c:pt idx="25912">
                  <c:v>550.1</c:v>
                </c:pt>
                <c:pt idx="25913">
                  <c:v>544.4</c:v>
                </c:pt>
                <c:pt idx="25914">
                  <c:v>566.5</c:v>
                </c:pt>
                <c:pt idx="25915">
                  <c:v>576.79999999999995</c:v>
                </c:pt>
                <c:pt idx="25916">
                  <c:v>564.4</c:v>
                </c:pt>
                <c:pt idx="25917">
                  <c:v>574.6</c:v>
                </c:pt>
                <c:pt idx="25918">
                  <c:v>570.5</c:v>
                </c:pt>
                <c:pt idx="25919">
                  <c:v>561.1</c:v>
                </c:pt>
                <c:pt idx="25920">
                  <c:v>552.1</c:v>
                </c:pt>
                <c:pt idx="25921">
                  <c:v>548.6</c:v>
                </c:pt>
                <c:pt idx="25922">
                  <c:v>547.5</c:v>
                </c:pt>
                <c:pt idx="25923">
                  <c:v>551.1</c:v>
                </c:pt>
                <c:pt idx="25924">
                  <c:v>552</c:v>
                </c:pt>
                <c:pt idx="25925">
                  <c:v>541.29999999999995</c:v>
                </c:pt>
                <c:pt idx="25926">
                  <c:v>545.4</c:v>
                </c:pt>
                <c:pt idx="25927">
                  <c:v>549.20000000000005</c:v>
                </c:pt>
                <c:pt idx="25928">
                  <c:v>539.70000000000005</c:v>
                </c:pt>
                <c:pt idx="25929">
                  <c:v>552.1</c:v>
                </c:pt>
                <c:pt idx="25930">
                  <c:v>559.79999999999995</c:v>
                </c:pt>
                <c:pt idx="25931">
                  <c:v>567.70000000000005</c:v>
                </c:pt>
                <c:pt idx="25932">
                  <c:v>568.29999999999995</c:v>
                </c:pt>
                <c:pt idx="25933">
                  <c:v>576.29999999999995</c:v>
                </c:pt>
                <c:pt idx="25934">
                  <c:v>572.5</c:v>
                </c:pt>
                <c:pt idx="25935">
                  <c:v>570.1</c:v>
                </c:pt>
                <c:pt idx="25936">
                  <c:v>552.6</c:v>
                </c:pt>
                <c:pt idx="25937">
                  <c:v>548</c:v>
                </c:pt>
                <c:pt idx="25938">
                  <c:v>549.6</c:v>
                </c:pt>
                <c:pt idx="25939">
                  <c:v>552.5</c:v>
                </c:pt>
                <c:pt idx="25940">
                  <c:v>546.20000000000005</c:v>
                </c:pt>
                <c:pt idx="25941">
                  <c:v>558.1</c:v>
                </c:pt>
                <c:pt idx="25942">
                  <c:v>556.4</c:v>
                </c:pt>
                <c:pt idx="25943">
                  <c:v>569.79999999999995</c:v>
                </c:pt>
                <c:pt idx="25944">
                  <c:v>563.4</c:v>
                </c:pt>
                <c:pt idx="25945">
                  <c:v>579.1</c:v>
                </c:pt>
                <c:pt idx="25946">
                  <c:v>578.29999999999995</c:v>
                </c:pt>
                <c:pt idx="25947">
                  <c:v>574.9</c:v>
                </c:pt>
                <c:pt idx="25948">
                  <c:v>567.29999999999995</c:v>
                </c:pt>
                <c:pt idx="25949">
                  <c:v>566.20000000000005</c:v>
                </c:pt>
                <c:pt idx="25950">
                  <c:v>561.1</c:v>
                </c:pt>
                <c:pt idx="25951">
                  <c:v>555.1</c:v>
                </c:pt>
                <c:pt idx="25952">
                  <c:v>542.6</c:v>
                </c:pt>
                <c:pt idx="25953">
                  <c:v>537.79999999999995</c:v>
                </c:pt>
                <c:pt idx="25954">
                  <c:v>529.5</c:v>
                </c:pt>
                <c:pt idx="25955">
                  <c:v>553.4</c:v>
                </c:pt>
                <c:pt idx="25956">
                  <c:v>543.9</c:v>
                </c:pt>
                <c:pt idx="25957">
                  <c:v>555.20000000000005</c:v>
                </c:pt>
                <c:pt idx="25958">
                  <c:v>552</c:v>
                </c:pt>
                <c:pt idx="25959">
                  <c:v>554.4</c:v>
                </c:pt>
                <c:pt idx="25960">
                  <c:v>548.6</c:v>
                </c:pt>
                <c:pt idx="25961">
                  <c:v>548.29999999999995</c:v>
                </c:pt>
                <c:pt idx="25962">
                  <c:v>552.29999999999995</c:v>
                </c:pt>
                <c:pt idx="25963">
                  <c:v>559.79999999999995</c:v>
                </c:pt>
                <c:pt idx="25964">
                  <c:v>566.5</c:v>
                </c:pt>
                <c:pt idx="25965">
                  <c:v>568.20000000000005</c:v>
                </c:pt>
                <c:pt idx="25966">
                  <c:v>572.6</c:v>
                </c:pt>
                <c:pt idx="25967">
                  <c:v>561.5</c:v>
                </c:pt>
                <c:pt idx="25968">
                  <c:v>559.6</c:v>
                </c:pt>
                <c:pt idx="25969">
                  <c:v>557.4</c:v>
                </c:pt>
                <c:pt idx="25970">
                  <c:v>541.5</c:v>
                </c:pt>
                <c:pt idx="25971">
                  <c:v>551</c:v>
                </c:pt>
                <c:pt idx="25972">
                  <c:v>548.1</c:v>
                </c:pt>
                <c:pt idx="25973">
                  <c:v>552.6</c:v>
                </c:pt>
                <c:pt idx="25974">
                  <c:v>549.20000000000005</c:v>
                </c:pt>
                <c:pt idx="25975">
                  <c:v>540.9</c:v>
                </c:pt>
                <c:pt idx="25976">
                  <c:v>534.5</c:v>
                </c:pt>
                <c:pt idx="25977">
                  <c:v>548.9</c:v>
                </c:pt>
                <c:pt idx="25978">
                  <c:v>551.70000000000005</c:v>
                </c:pt>
                <c:pt idx="25979">
                  <c:v>549.79999999999995</c:v>
                </c:pt>
                <c:pt idx="25980">
                  <c:v>556.9</c:v>
                </c:pt>
                <c:pt idx="25981">
                  <c:v>565.9</c:v>
                </c:pt>
                <c:pt idx="25982">
                  <c:v>575.29999999999995</c:v>
                </c:pt>
                <c:pt idx="25983">
                  <c:v>576.4</c:v>
                </c:pt>
                <c:pt idx="25984">
                  <c:v>567.1</c:v>
                </c:pt>
                <c:pt idx="25985">
                  <c:v>564.5</c:v>
                </c:pt>
                <c:pt idx="25986">
                  <c:v>542.9</c:v>
                </c:pt>
                <c:pt idx="25987">
                  <c:v>559.5</c:v>
                </c:pt>
                <c:pt idx="25988">
                  <c:v>561.9</c:v>
                </c:pt>
                <c:pt idx="25989">
                  <c:v>558.4</c:v>
                </c:pt>
                <c:pt idx="25990">
                  <c:v>554.6</c:v>
                </c:pt>
                <c:pt idx="25991">
                  <c:v>555.20000000000005</c:v>
                </c:pt>
                <c:pt idx="25992">
                  <c:v>554.9</c:v>
                </c:pt>
                <c:pt idx="25993">
                  <c:v>553.4</c:v>
                </c:pt>
                <c:pt idx="25994">
                  <c:v>553.79999999999995</c:v>
                </c:pt>
                <c:pt idx="25995">
                  <c:v>555.1</c:v>
                </c:pt>
                <c:pt idx="25996">
                  <c:v>557.6</c:v>
                </c:pt>
                <c:pt idx="25997">
                  <c:v>560.9</c:v>
                </c:pt>
                <c:pt idx="25998">
                  <c:v>560.29999999999995</c:v>
                </c:pt>
                <c:pt idx="25999">
                  <c:v>553.4</c:v>
                </c:pt>
                <c:pt idx="26000">
                  <c:v>543</c:v>
                </c:pt>
                <c:pt idx="26001">
                  <c:v>543.1</c:v>
                </c:pt>
                <c:pt idx="26002">
                  <c:v>555.1</c:v>
                </c:pt>
                <c:pt idx="26003">
                  <c:v>551.5</c:v>
                </c:pt>
                <c:pt idx="26004">
                  <c:v>552.20000000000005</c:v>
                </c:pt>
                <c:pt idx="26005">
                  <c:v>555.1</c:v>
                </c:pt>
                <c:pt idx="26006">
                  <c:v>546.4</c:v>
                </c:pt>
                <c:pt idx="26007">
                  <c:v>553.70000000000005</c:v>
                </c:pt>
                <c:pt idx="26008">
                  <c:v>558.9</c:v>
                </c:pt>
                <c:pt idx="26009">
                  <c:v>567</c:v>
                </c:pt>
                <c:pt idx="26010">
                  <c:v>574.1</c:v>
                </c:pt>
                <c:pt idx="26011">
                  <c:v>571.79999999999995</c:v>
                </c:pt>
                <c:pt idx="26012">
                  <c:v>565.6</c:v>
                </c:pt>
                <c:pt idx="26013">
                  <c:v>556.70000000000005</c:v>
                </c:pt>
                <c:pt idx="26014">
                  <c:v>530.9</c:v>
                </c:pt>
                <c:pt idx="26015">
                  <c:v>557.4</c:v>
                </c:pt>
                <c:pt idx="26016">
                  <c:v>555.1</c:v>
                </c:pt>
                <c:pt idx="26017">
                  <c:v>556.29999999999995</c:v>
                </c:pt>
                <c:pt idx="26018">
                  <c:v>554</c:v>
                </c:pt>
                <c:pt idx="26019">
                  <c:v>554.9</c:v>
                </c:pt>
                <c:pt idx="26020">
                  <c:v>551</c:v>
                </c:pt>
                <c:pt idx="26021">
                  <c:v>537.70000000000005</c:v>
                </c:pt>
                <c:pt idx="26022">
                  <c:v>551.6</c:v>
                </c:pt>
                <c:pt idx="26023">
                  <c:v>551.29999999999995</c:v>
                </c:pt>
                <c:pt idx="26024">
                  <c:v>548.70000000000005</c:v>
                </c:pt>
                <c:pt idx="26025">
                  <c:v>549.70000000000005</c:v>
                </c:pt>
                <c:pt idx="26026">
                  <c:v>547.4</c:v>
                </c:pt>
                <c:pt idx="26027">
                  <c:v>532.70000000000005</c:v>
                </c:pt>
                <c:pt idx="26028">
                  <c:v>537.79999999999995</c:v>
                </c:pt>
                <c:pt idx="26029">
                  <c:v>547.79999999999995</c:v>
                </c:pt>
                <c:pt idx="26030">
                  <c:v>548.20000000000005</c:v>
                </c:pt>
                <c:pt idx="26031">
                  <c:v>556.70000000000005</c:v>
                </c:pt>
                <c:pt idx="26032">
                  <c:v>557.70000000000005</c:v>
                </c:pt>
                <c:pt idx="26033">
                  <c:v>572.1</c:v>
                </c:pt>
                <c:pt idx="26034">
                  <c:v>568.5</c:v>
                </c:pt>
                <c:pt idx="26035">
                  <c:v>569.79999999999995</c:v>
                </c:pt>
                <c:pt idx="26036">
                  <c:v>564.5</c:v>
                </c:pt>
                <c:pt idx="26037">
                  <c:v>554.5</c:v>
                </c:pt>
                <c:pt idx="26038">
                  <c:v>538.4</c:v>
                </c:pt>
                <c:pt idx="26039">
                  <c:v>547.5</c:v>
                </c:pt>
                <c:pt idx="26040">
                  <c:v>551.1</c:v>
                </c:pt>
                <c:pt idx="26041">
                  <c:v>547.6</c:v>
                </c:pt>
                <c:pt idx="26042">
                  <c:v>551.1</c:v>
                </c:pt>
                <c:pt idx="26043">
                  <c:v>554.20000000000005</c:v>
                </c:pt>
                <c:pt idx="26044">
                  <c:v>550.79999999999995</c:v>
                </c:pt>
                <c:pt idx="26045">
                  <c:v>544.4</c:v>
                </c:pt>
                <c:pt idx="26046">
                  <c:v>546.5</c:v>
                </c:pt>
                <c:pt idx="26047">
                  <c:v>550.70000000000005</c:v>
                </c:pt>
                <c:pt idx="26048">
                  <c:v>553</c:v>
                </c:pt>
                <c:pt idx="26049">
                  <c:v>554.6</c:v>
                </c:pt>
                <c:pt idx="26050">
                  <c:v>561.20000000000005</c:v>
                </c:pt>
                <c:pt idx="26051">
                  <c:v>560.5</c:v>
                </c:pt>
                <c:pt idx="26052">
                  <c:v>552.79999999999995</c:v>
                </c:pt>
                <c:pt idx="26053">
                  <c:v>565.20000000000005</c:v>
                </c:pt>
                <c:pt idx="26054">
                  <c:v>561.9</c:v>
                </c:pt>
                <c:pt idx="26055">
                  <c:v>550.29999999999995</c:v>
                </c:pt>
                <c:pt idx="26056">
                  <c:v>552.6</c:v>
                </c:pt>
                <c:pt idx="26057">
                  <c:v>542</c:v>
                </c:pt>
                <c:pt idx="26058">
                  <c:v>545.5</c:v>
                </c:pt>
                <c:pt idx="26059">
                  <c:v>539.5</c:v>
                </c:pt>
                <c:pt idx="26060">
                  <c:v>542.1</c:v>
                </c:pt>
                <c:pt idx="26061">
                  <c:v>549.20000000000005</c:v>
                </c:pt>
                <c:pt idx="26062">
                  <c:v>546.70000000000005</c:v>
                </c:pt>
                <c:pt idx="26063">
                  <c:v>547.9</c:v>
                </c:pt>
                <c:pt idx="26064">
                  <c:v>529.5</c:v>
                </c:pt>
                <c:pt idx="26065">
                  <c:v>542.20000000000005</c:v>
                </c:pt>
                <c:pt idx="26066">
                  <c:v>549.9</c:v>
                </c:pt>
                <c:pt idx="26067">
                  <c:v>536.70000000000005</c:v>
                </c:pt>
                <c:pt idx="26068">
                  <c:v>561.29999999999995</c:v>
                </c:pt>
                <c:pt idx="26069">
                  <c:v>555.5</c:v>
                </c:pt>
                <c:pt idx="26070">
                  <c:v>560.70000000000005</c:v>
                </c:pt>
                <c:pt idx="26071">
                  <c:v>558</c:v>
                </c:pt>
                <c:pt idx="26072">
                  <c:v>546.4</c:v>
                </c:pt>
                <c:pt idx="26073">
                  <c:v>531.79999999999995</c:v>
                </c:pt>
                <c:pt idx="26074">
                  <c:v>553.4</c:v>
                </c:pt>
                <c:pt idx="26075">
                  <c:v>544.9</c:v>
                </c:pt>
                <c:pt idx="26076">
                  <c:v>546.79999999999995</c:v>
                </c:pt>
                <c:pt idx="26077">
                  <c:v>538.29999999999995</c:v>
                </c:pt>
                <c:pt idx="26078">
                  <c:v>543.9</c:v>
                </c:pt>
                <c:pt idx="26079">
                  <c:v>528.4</c:v>
                </c:pt>
                <c:pt idx="26080">
                  <c:v>547.1</c:v>
                </c:pt>
                <c:pt idx="26081">
                  <c:v>555.79999999999995</c:v>
                </c:pt>
                <c:pt idx="26082">
                  <c:v>563.70000000000005</c:v>
                </c:pt>
                <c:pt idx="26083">
                  <c:v>566.1</c:v>
                </c:pt>
                <c:pt idx="26084">
                  <c:v>556.70000000000005</c:v>
                </c:pt>
                <c:pt idx="26085">
                  <c:v>539</c:v>
                </c:pt>
                <c:pt idx="26086">
                  <c:v>541.9</c:v>
                </c:pt>
                <c:pt idx="26087">
                  <c:v>541.70000000000005</c:v>
                </c:pt>
                <c:pt idx="26088">
                  <c:v>552</c:v>
                </c:pt>
                <c:pt idx="26089">
                  <c:v>549.70000000000005</c:v>
                </c:pt>
                <c:pt idx="26090">
                  <c:v>542</c:v>
                </c:pt>
                <c:pt idx="26091">
                  <c:v>532.4</c:v>
                </c:pt>
                <c:pt idx="26092">
                  <c:v>530.79999999999995</c:v>
                </c:pt>
                <c:pt idx="26093">
                  <c:v>545.5</c:v>
                </c:pt>
                <c:pt idx="26094">
                  <c:v>544.1</c:v>
                </c:pt>
                <c:pt idx="26095">
                  <c:v>546.9</c:v>
                </c:pt>
                <c:pt idx="26096">
                  <c:v>553.79999999999995</c:v>
                </c:pt>
                <c:pt idx="26097">
                  <c:v>557.4</c:v>
                </c:pt>
                <c:pt idx="26098">
                  <c:v>557.6</c:v>
                </c:pt>
                <c:pt idx="26099">
                  <c:v>552.29999999999995</c:v>
                </c:pt>
                <c:pt idx="26100">
                  <c:v>534</c:v>
                </c:pt>
                <c:pt idx="26101">
                  <c:v>528.6</c:v>
                </c:pt>
                <c:pt idx="26102">
                  <c:v>537.4</c:v>
                </c:pt>
                <c:pt idx="26103">
                  <c:v>532.70000000000005</c:v>
                </c:pt>
                <c:pt idx="26104">
                  <c:v>535.29999999999995</c:v>
                </c:pt>
                <c:pt idx="26105">
                  <c:v>532.1</c:v>
                </c:pt>
                <c:pt idx="26106">
                  <c:v>537.9</c:v>
                </c:pt>
                <c:pt idx="26107">
                  <c:v>539.79999999999995</c:v>
                </c:pt>
                <c:pt idx="26108">
                  <c:v>532.5</c:v>
                </c:pt>
                <c:pt idx="26109">
                  <c:v>534.5</c:v>
                </c:pt>
                <c:pt idx="26110">
                  <c:v>535.29999999999995</c:v>
                </c:pt>
                <c:pt idx="26111">
                  <c:v>534.79999999999995</c:v>
                </c:pt>
                <c:pt idx="26112">
                  <c:v>539.9</c:v>
                </c:pt>
                <c:pt idx="26113">
                  <c:v>532.9</c:v>
                </c:pt>
                <c:pt idx="26114">
                  <c:v>526.1</c:v>
                </c:pt>
                <c:pt idx="26115">
                  <c:v>533.9</c:v>
                </c:pt>
                <c:pt idx="26116">
                  <c:v>546</c:v>
                </c:pt>
                <c:pt idx="26117">
                  <c:v>549.5</c:v>
                </c:pt>
                <c:pt idx="26118">
                  <c:v>555.29999999999995</c:v>
                </c:pt>
                <c:pt idx="26119">
                  <c:v>549.6</c:v>
                </c:pt>
                <c:pt idx="26120">
                  <c:v>550.1</c:v>
                </c:pt>
                <c:pt idx="26121">
                  <c:v>545.1</c:v>
                </c:pt>
                <c:pt idx="26122">
                  <c:v>524.4</c:v>
                </c:pt>
                <c:pt idx="26123">
                  <c:v>545.1</c:v>
                </c:pt>
                <c:pt idx="26124">
                  <c:v>542.4</c:v>
                </c:pt>
                <c:pt idx="26125">
                  <c:v>543.70000000000005</c:v>
                </c:pt>
                <c:pt idx="26126">
                  <c:v>533.1</c:v>
                </c:pt>
                <c:pt idx="26127">
                  <c:v>538.1</c:v>
                </c:pt>
                <c:pt idx="26128">
                  <c:v>541.20000000000005</c:v>
                </c:pt>
                <c:pt idx="26129">
                  <c:v>549.9</c:v>
                </c:pt>
                <c:pt idx="26130">
                  <c:v>547.5</c:v>
                </c:pt>
                <c:pt idx="26131">
                  <c:v>547</c:v>
                </c:pt>
                <c:pt idx="26132">
                  <c:v>556.20000000000005</c:v>
                </c:pt>
                <c:pt idx="26133">
                  <c:v>552.29999999999995</c:v>
                </c:pt>
                <c:pt idx="26134">
                  <c:v>563.4</c:v>
                </c:pt>
                <c:pt idx="26135">
                  <c:v>553.1</c:v>
                </c:pt>
                <c:pt idx="26136">
                  <c:v>547.4</c:v>
                </c:pt>
                <c:pt idx="26137">
                  <c:v>547.4</c:v>
                </c:pt>
                <c:pt idx="26138">
                  <c:v>526.20000000000005</c:v>
                </c:pt>
                <c:pt idx="26139">
                  <c:v>536.4</c:v>
                </c:pt>
                <c:pt idx="26140">
                  <c:v>537.29999999999995</c:v>
                </c:pt>
                <c:pt idx="26141">
                  <c:v>534.29999999999995</c:v>
                </c:pt>
                <c:pt idx="26142">
                  <c:v>534.5</c:v>
                </c:pt>
                <c:pt idx="26143">
                  <c:v>529.79999999999995</c:v>
                </c:pt>
                <c:pt idx="26144">
                  <c:v>529.79999999999995</c:v>
                </c:pt>
                <c:pt idx="26145">
                  <c:v>518.1</c:v>
                </c:pt>
                <c:pt idx="26146">
                  <c:v>535.29999999999995</c:v>
                </c:pt>
                <c:pt idx="26147">
                  <c:v>525.29999999999995</c:v>
                </c:pt>
                <c:pt idx="26148">
                  <c:v>539.1</c:v>
                </c:pt>
                <c:pt idx="26149">
                  <c:v>539.20000000000005</c:v>
                </c:pt>
                <c:pt idx="26150">
                  <c:v>535.70000000000005</c:v>
                </c:pt>
                <c:pt idx="26151">
                  <c:v>539.4</c:v>
                </c:pt>
                <c:pt idx="26152">
                  <c:v>535.5</c:v>
                </c:pt>
                <c:pt idx="26153">
                  <c:v>551.9</c:v>
                </c:pt>
                <c:pt idx="26154">
                  <c:v>555.70000000000005</c:v>
                </c:pt>
                <c:pt idx="26155">
                  <c:v>565.70000000000005</c:v>
                </c:pt>
                <c:pt idx="26156">
                  <c:v>559.79999999999995</c:v>
                </c:pt>
                <c:pt idx="26157">
                  <c:v>556</c:v>
                </c:pt>
                <c:pt idx="26158">
                  <c:v>545.9</c:v>
                </c:pt>
                <c:pt idx="26159">
                  <c:v>539.9</c:v>
                </c:pt>
                <c:pt idx="26160">
                  <c:v>532.20000000000005</c:v>
                </c:pt>
                <c:pt idx="26161">
                  <c:v>538.29999999999995</c:v>
                </c:pt>
                <c:pt idx="26162">
                  <c:v>534.1</c:v>
                </c:pt>
                <c:pt idx="26163">
                  <c:v>531</c:v>
                </c:pt>
                <c:pt idx="26164">
                  <c:v>534.29999999999995</c:v>
                </c:pt>
                <c:pt idx="26165">
                  <c:v>532.20000000000005</c:v>
                </c:pt>
                <c:pt idx="26166">
                  <c:v>532</c:v>
                </c:pt>
                <c:pt idx="26167">
                  <c:v>537</c:v>
                </c:pt>
                <c:pt idx="26168">
                  <c:v>540.79999999999995</c:v>
                </c:pt>
                <c:pt idx="26169">
                  <c:v>537.4</c:v>
                </c:pt>
                <c:pt idx="26170">
                  <c:v>542.9</c:v>
                </c:pt>
                <c:pt idx="26171">
                  <c:v>529.1</c:v>
                </c:pt>
                <c:pt idx="26172">
                  <c:v>515</c:v>
                </c:pt>
                <c:pt idx="26173">
                  <c:v>525.70000000000005</c:v>
                </c:pt>
                <c:pt idx="26174">
                  <c:v>518</c:v>
                </c:pt>
                <c:pt idx="26175">
                  <c:v>521.20000000000005</c:v>
                </c:pt>
                <c:pt idx="26176">
                  <c:v>521.70000000000005</c:v>
                </c:pt>
                <c:pt idx="26177">
                  <c:v>523.1</c:v>
                </c:pt>
                <c:pt idx="26178">
                  <c:v>525.79999999999995</c:v>
                </c:pt>
                <c:pt idx="26179">
                  <c:v>519.20000000000005</c:v>
                </c:pt>
                <c:pt idx="26180">
                  <c:v>533.1</c:v>
                </c:pt>
                <c:pt idx="26181">
                  <c:v>521.29999999999995</c:v>
                </c:pt>
                <c:pt idx="26182">
                  <c:v>522.4</c:v>
                </c:pt>
                <c:pt idx="26183">
                  <c:v>518.9</c:v>
                </c:pt>
                <c:pt idx="26184">
                  <c:v>529.20000000000005</c:v>
                </c:pt>
                <c:pt idx="26185">
                  <c:v>543.70000000000005</c:v>
                </c:pt>
                <c:pt idx="26186">
                  <c:v>544.70000000000005</c:v>
                </c:pt>
                <c:pt idx="26187">
                  <c:v>546.5</c:v>
                </c:pt>
                <c:pt idx="26188">
                  <c:v>552.4</c:v>
                </c:pt>
                <c:pt idx="26189">
                  <c:v>551.1</c:v>
                </c:pt>
                <c:pt idx="26190">
                  <c:v>550.5</c:v>
                </c:pt>
                <c:pt idx="26191">
                  <c:v>543.70000000000005</c:v>
                </c:pt>
                <c:pt idx="26192">
                  <c:v>538</c:v>
                </c:pt>
                <c:pt idx="26193">
                  <c:v>539.20000000000005</c:v>
                </c:pt>
                <c:pt idx="26194">
                  <c:v>540.5</c:v>
                </c:pt>
                <c:pt idx="26195">
                  <c:v>531.4</c:v>
                </c:pt>
                <c:pt idx="26196">
                  <c:v>543.29999999999995</c:v>
                </c:pt>
                <c:pt idx="26197">
                  <c:v>535.4</c:v>
                </c:pt>
                <c:pt idx="26198">
                  <c:v>520.9</c:v>
                </c:pt>
                <c:pt idx="26199">
                  <c:v>517.5</c:v>
                </c:pt>
                <c:pt idx="26200">
                  <c:v>521.4</c:v>
                </c:pt>
                <c:pt idx="26201">
                  <c:v>525.4</c:v>
                </c:pt>
                <c:pt idx="26202">
                  <c:v>516</c:v>
                </c:pt>
                <c:pt idx="26203">
                  <c:v>519.29999999999995</c:v>
                </c:pt>
                <c:pt idx="26204">
                  <c:v>514.20000000000005</c:v>
                </c:pt>
                <c:pt idx="26205">
                  <c:v>519.6</c:v>
                </c:pt>
                <c:pt idx="26206">
                  <c:v>521</c:v>
                </c:pt>
                <c:pt idx="26207">
                  <c:v>524.1</c:v>
                </c:pt>
                <c:pt idx="26208">
                  <c:v>512</c:v>
                </c:pt>
                <c:pt idx="26209">
                  <c:v>525.79999999999995</c:v>
                </c:pt>
                <c:pt idx="26210">
                  <c:v>525</c:v>
                </c:pt>
                <c:pt idx="26211">
                  <c:v>520.20000000000005</c:v>
                </c:pt>
                <c:pt idx="26212">
                  <c:v>513.79999999999995</c:v>
                </c:pt>
                <c:pt idx="26213">
                  <c:v>518.79999999999995</c:v>
                </c:pt>
                <c:pt idx="26214">
                  <c:v>533.9</c:v>
                </c:pt>
                <c:pt idx="26215">
                  <c:v>535.4</c:v>
                </c:pt>
                <c:pt idx="26216">
                  <c:v>531.70000000000005</c:v>
                </c:pt>
                <c:pt idx="26217">
                  <c:v>537.6</c:v>
                </c:pt>
                <c:pt idx="26218">
                  <c:v>540.5</c:v>
                </c:pt>
                <c:pt idx="26219">
                  <c:v>538.79999999999995</c:v>
                </c:pt>
                <c:pt idx="26220">
                  <c:v>536.9</c:v>
                </c:pt>
                <c:pt idx="26221">
                  <c:v>534</c:v>
                </c:pt>
                <c:pt idx="26222">
                  <c:v>540.4</c:v>
                </c:pt>
                <c:pt idx="26223">
                  <c:v>544.5</c:v>
                </c:pt>
                <c:pt idx="26224">
                  <c:v>544.29999999999995</c:v>
                </c:pt>
                <c:pt idx="26225">
                  <c:v>540</c:v>
                </c:pt>
                <c:pt idx="26226">
                  <c:v>531</c:v>
                </c:pt>
                <c:pt idx="26227">
                  <c:v>539.29999999999995</c:v>
                </c:pt>
                <c:pt idx="26228">
                  <c:v>534.29999999999995</c:v>
                </c:pt>
                <c:pt idx="26229">
                  <c:v>527.9</c:v>
                </c:pt>
                <c:pt idx="26230">
                  <c:v>528.4</c:v>
                </c:pt>
                <c:pt idx="26231">
                  <c:v>515.79999999999995</c:v>
                </c:pt>
                <c:pt idx="26232">
                  <c:v>513.6</c:v>
                </c:pt>
                <c:pt idx="26233">
                  <c:v>519.9</c:v>
                </c:pt>
                <c:pt idx="26234">
                  <c:v>518.29999999999995</c:v>
                </c:pt>
                <c:pt idx="26235">
                  <c:v>517.4</c:v>
                </c:pt>
                <c:pt idx="26236">
                  <c:v>512.1</c:v>
                </c:pt>
                <c:pt idx="26237">
                  <c:v>515.79999999999995</c:v>
                </c:pt>
                <c:pt idx="26238">
                  <c:v>503.1</c:v>
                </c:pt>
                <c:pt idx="26239">
                  <c:v>513.6</c:v>
                </c:pt>
                <c:pt idx="26240">
                  <c:v>521.1</c:v>
                </c:pt>
                <c:pt idx="26241">
                  <c:v>511.1</c:v>
                </c:pt>
                <c:pt idx="26242">
                  <c:v>528.5</c:v>
                </c:pt>
                <c:pt idx="26243">
                  <c:v>529.6</c:v>
                </c:pt>
                <c:pt idx="26244">
                  <c:v>534.5</c:v>
                </c:pt>
                <c:pt idx="26245">
                  <c:v>534.79999999999995</c:v>
                </c:pt>
                <c:pt idx="26246">
                  <c:v>537.1</c:v>
                </c:pt>
                <c:pt idx="26247">
                  <c:v>529.6</c:v>
                </c:pt>
                <c:pt idx="26248">
                  <c:v>531.70000000000005</c:v>
                </c:pt>
                <c:pt idx="26249">
                  <c:v>523.5</c:v>
                </c:pt>
                <c:pt idx="26250">
                  <c:v>521</c:v>
                </c:pt>
                <c:pt idx="26251">
                  <c:v>519.79999999999995</c:v>
                </c:pt>
                <c:pt idx="26252">
                  <c:v>519.29999999999995</c:v>
                </c:pt>
                <c:pt idx="26253">
                  <c:v>519.20000000000005</c:v>
                </c:pt>
                <c:pt idx="26254">
                  <c:v>516.29999999999995</c:v>
                </c:pt>
                <c:pt idx="26255">
                  <c:v>503.2</c:v>
                </c:pt>
                <c:pt idx="26256">
                  <c:v>514.20000000000005</c:v>
                </c:pt>
                <c:pt idx="26257">
                  <c:v>520.9</c:v>
                </c:pt>
                <c:pt idx="26258">
                  <c:v>516.4</c:v>
                </c:pt>
                <c:pt idx="26259">
                  <c:v>519.5</c:v>
                </c:pt>
                <c:pt idx="26260">
                  <c:v>528</c:v>
                </c:pt>
                <c:pt idx="26261">
                  <c:v>522.29999999999995</c:v>
                </c:pt>
                <c:pt idx="26262">
                  <c:v>521.70000000000005</c:v>
                </c:pt>
                <c:pt idx="26263">
                  <c:v>499.6</c:v>
                </c:pt>
                <c:pt idx="26264">
                  <c:v>516.9</c:v>
                </c:pt>
                <c:pt idx="26265">
                  <c:v>507.4</c:v>
                </c:pt>
                <c:pt idx="26266">
                  <c:v>518.9</c:v>
                </c:pt>
                <c:pt idx="26267">
                  <c:v>516.5</c:v>
                </c:pt>
                <c:pt idx="26268">
                  <c:v>507.2</c:v>
                </c:pt>
                <c:pt idx="26269">
                  <c:v>504</c:v>
                </c:pt>
                <c:pt idx="26270">
                  <c:v>516.70000000000005</c:v>
                </c:pt>
                <c:pt idx="26271">
                  <c:v>515.70000000000005</c:v>
                </c:pt>
                <c:pt idx="26272">
                  <c:v>514.4</c:v>
                </c:pt>
                <c:pt idx="26273">
                  <c:v>520.70000000000005</c:v>
                </c:pt>
                <c:pt idx="26274">
                  <c:v>523.29999999999995</c:v>
                </c:pt>
                <c:pt idx="26275">
                  <c:v>527.6</c:v>
                </c:pt>
                <c:pt idx="26276">
                  <c:v>528.79999999999995</c:v>
                </c:pt>
                <c:pt idx="26277">
                  <c:v>530.29999999999995</c:v>
                </c:pt>
                <c:pt idx="26278">
                  <c:v>528.70000000000005</c:v>
                </c:pt>
                <c:pt idx="26279">
                  <c:v>518.20000000000005</c:v>
                </c:pt>
                <c:pt idx="26280">
                  <c:v>512.79999999999995</c:v>
                </c:pt>
                <c:pt idx="26281">
                  <c:v>522.70000000000005</c:v>
                </c:pt>
                <c:pt idx="26282">
                  <c:v>513.5</c:v>
                </c:pt>
                <c:pt idx="26283">
                  <c:v>517.20000000000005</c:v>
                </c:pt>
                <c:pt idx="26284">
                  <c:v>521.9</c:v>
                </c:pt>
                <c:pt idx="26285">
                  <c:v>518.29999999999995</c:v>
                </c:pt>
                <c:pt idx="26286">
                  <c:v>518.1</c:v>
                </c:pt>
                <c:pt idx="26287">
                  <c:v>512.70000000000005</c:v>
                </c:pt>
                <c:pt idx="26288">
                  <c:v>505.1</c:v>
                </c:pt>
                <c:pt idx="26289">
                  <c:v>516.4</c:v>
                </c:pt>
                <c:pt idx="26290">
                  <c:v>514.4</c:v>
                </c:pt>
                <c:pt idx="26291">
                  <c:v>509.9</c:v>
                </c:pt>
                <c:pt idx="26292">
                  <c:v>514.70000000000005</c:v>
                </c:pt>
                <c:pt idx="26293">
                  <c:v>495.8</c:v>
                </c:pt>
                <c:pt idx="26294">
                  <c:v>509.7</c:v>
                </c:pt>
                <c:pt idx="26295">
                  <c:v>516.5</c:v>
                </c:pt>
                <c:pt idx="26296">
                  <c:v>519</c:v>
                </c:pt>
                <c:pt idx="26297">
                  <c:v>519.70000000000005</c:v>
                </c:pt>
                <c:pt idx="26298">
                  <c:v>518.6</c:v>
                </c:pt>
                <c:pt idx="26299">
                  <c:v>517.9</c:v>
                </c:pt>
                <c:pt idx="26300">
                  <c:v>506.9</c:v>
                </c:pt>
                <c:pt idx="26301">
                  <c:v>500</c:v>
                </c:pt>
                <c:pt idx="26302">
                  <c:v>518.9</c:v>
                </c:pt>
                <c:pt idx="26303">
                  <c:v>523.70000000000005</c:v>
                </c:pt>
                <c:pt idx="26304">
                  <c:v>533.70000000000005</c:v>
                </c:pt>
                <c:pt idx="26305">
                  <c:v>535</c:v>
                </c:pt>
                <c:pt idx="26306">
                  <c:v>540.79999999999995</c:v>
                </c:pt>
                <c:pt idx="26307">
                  <c:v>527.29999999999995</c:v>
                </c:pt>
                <c:pt idx="26308">
                  <c:v>512.9</c:v>
                </c:pt>
                <c:pt idx="26309">
                  <c:v>518.4</c:v>
                </c:pt>
                <c:pt idx="26310">
                  <c:v>524.9</c:v>
                </c:pt>
                <c:pt idx="26311">
                  <c:v>525.70000000000005</c:v>
                </c:pt>
                <c:pt idx="26312">
                  <c:v>520.79999999999995</c:v>
                </c:pt>
                <c:pt idx="26313">
                  <c:v>533</c:v>
                </c:pt>
                <c:pt idx="26314">
                  <c:v>535.9</c:v>
                </c:pt>
                <c:pt idx="26315">
                  <c:v>535.79999999999995</c:v>
                </c:pt>
                <c:pt idx="26316">
                  <c:v>516.4</c:v>
                </c:pt>
                <c:pt idx="26317">
                  <c:v>523.70000000000005</c:v>
                </c:pt>
                <c:pt idx="26318">
                  <c:v>512.6</c:v>
                </c:pt>
                <c:pt idx="26319">
                  <c:v>499.2</c:v>
                </c:pt>
                <c:pt idx="26320">
                  <c:v>523.9</c:v>
                </c:pt>
                <c:pt idx="26321">
                  <c:v>509</c:v>
                </c:pt>
                <c:pt idx="26322">
                  <c:v>517.79999999999995</c:v>
                </c:pt>
                <c:pt idx="26323">
                  <c:v>522.79999999999995</c:v>
                </c:pt>
                <c:pt idx="26324">
                  <c:v>523.4</c:v>
                </c:pt>
                <c:pt idx="26325">
                  <c:v>525.1</c:v>
                </c:pt>
                <c:pt idx="26326">
                  <c:v>504.1</c:v>
                </c:pt>
                <c:pt idx="26327">
                  <c:v>519.9</c:v>
                </c:pt>
                <c:pt idx="26328">
                  <c:v>522.1</c:v>
                </c:pt>
                <c:pt idx="26329">
                  <c:v>518.29999999999995</c:v>
                </c:pt>
                <c:pt idx="26330">
                  <c:v>501</c:v>
                </c:pt>
                <c:pt idx="26331">
                  <c:v>511.7</c:v>
                </c:pt>
                <c:pt idx="26332">
                  <c:v>512.29999999999995</c:v>
                </c:pt>
                <c:pt idx="26333">
                  <c:v>517.70000000000005</c:v>
                </c:pt>
                <c:pt idx="26334">
                  <c:v>507.9</c:v>
                </c:pt>
                <c:pt idx="26335">
                  <c:v>499.6</c:v>
                </c:pt>
                <c:pt idx="26336">
                  <c:v>519.29999999999995</c:v>
                </c:pt>
                <c:pt idx="26337">
                  <c:v>522.9</c:v>
                </c:pt>
                <c:pt idx="26338">
                  <c:v>514.70000000000005</c:v>
                </c:pt>
                <c:pt idx="26339">
                  <c:v>521</c:v>
                </c:pt>
                <c:pt idx="26340">
                  <c:v>511.1</c:v>
                </c:pt>
                <c:pt idx="26341">
                  <c:v>520</c:v>
                </c:pt>
                <c:pt idx="26342">
                  <c:v>517.70000000000005</c:v>
                </c:pt>
                <c:pt idx="26343">
                  <c:v>521.70000000000005</c:v>
                </c:pt>
                <c:pt idx="26344">
                  <c:v>531.9</c:v>
                </c:pt>
                <c:pt idx="26345">
                  <c:v>537.9</c:v>
                </c:pt>
                <c:pt idx="26346">
                  <c:v>541.79999999999995</c:v>
                </c:pt>
                <c:pt idx="26347">
                  <c:v>547.4</c:v>
                </c:pt>
                <c:pt idx="26348">
                  <c:v>545.5</c:v>
                </c:pt>
                <c:pt idx="26349">
                  <c:v>541.20000000000005</c:v>
                </c:pt>
                <c:pt idx="26350">
                  <c:v>519.4</c:v>
                </c:pt>
                <c:pt idx="26351">
                  <c:v>528.6</c:v>
                </c:pt>
                <c:pt idx="26352">
                  <c:v>529.1</c:v>
                </c:pt>
                <c:pt idx="26353">
                  <c:v>529.6</c:v>
                </c:pt>
                <c:pt idx="26354">
                  <c:v>524</c:v>
                </c:pt>
                <c:pt idx="26355">
                  <c:v>526.5</c:v>
                </c:pt>
                <c:pt idx="26356">
                  <c:v>530.4</c:v>
                </c:pt>
                <c:pt idx="26357">
                  <c:v>527.4</c:v>
                </c:pt>
                <c:pt idx="26358">
                  <c:v>512.20000000000005</c:v>
                </c:pt>
                <c:pt idx="26359">
                  <c:v>522.4</c:v>
                </c:pt>
                <c:pt idx="26360">
                  <c:v>525.6</c:v>
                </c:pt>
                <c:pt idx="26361">
                  <c:v>522.29999999999995</c:v>
                </c:pt>
                <c:pt idx="26362">
                  <c:v>520.6</c:v>
                </c:pt>
                <c:pt idx="26363">
                  <c:v>520.29999999999995</c:v>
                </c:pt>
                <c:pt idx="26364">
                  <c:v>519.70000000000005</c:v>
                </c:pt>
                <c:pt idx="26365">
                  <c:v>528.29999999999995</c:v>
                </c:pt>
                <c:pt idx="26366">
                  <c:v>535.70000000000005</c:v>
                </c:pt>
                <c:pt idx="26367">
                  <c:v>534.20000000000005</c:v>
                </c:pt>
                <c:pt idx="26368">
                  <c:v>532.4</c:v>
                </c:pt>
                <c:pt idx="26369">
                  <c:v>538</c:v>
                </c:pt>
                <c:pt idx="26370">
                  <c:v>531.29999999999995</c:v>
                </c:pt>
                <c:pt idx="26371">
                  <c:v>529.1</c:v>
                </c:pt>
                <c:pt idx="26372">
                  <c:v>517.1</c:v>
                </c:pt>
                <c:pt idx="26373">
                  <c:v>530.5</c:v>
                </c:pt>
                <c:pt idx="26374">
                  <c:v>538.20000000000005</c:v>
                </c:pt>
                <c:pt idx="26375">
                  <c:v>541.5</c:v>
                </c:pt>
                <c:pt idx="26376">
                  <c:v>534.20000000000005</c:v>
                </c:pt>
                <c:pt idx="26377">
                  <c:v>534.5</c:v>
                </c:pt>
                <c:pt idx="26378">
                  <c:v>533.1</c:v>
                </c:pt>
                <c:pt idx="26379">
                  <c:v>530</c:v>
                </c:pt>
                <c:pt idx="26380">
                  <c:v>535.70000000000005</c:v>
                </c:pt>
                <c:pt idx="26381">
                  <c:v>537.29999999999995</c:v>
                </c:pt>
                <c:pt idx="26382">
                  <c:v>535.20000000000005</c:v>
                </c:pt>
                <c:pt idx="26383">
                  <c:v>507.2</c:v>
                </c:pt>
                <c:pt idx="26384">
                  <c:v>522</c:v>
                </c:pt>
                <c:pt idx="26385">
                  <c:v>520.1</c:v>
                </c:pt>
                <c:pt idx="26386">
                  <c:v>520.4</c:v>
                </c:pt>
                <c:pt idx="26387">
                  <c:v>514.4</c:v>
                </c:pt>
                <c:pt idx="26388">
                  <c:v>512.79999999999995</c:v>
                </c:pt>
                <c:pt idx="26389">
                  <c:v>514.70000000000005</c:v>
                </c:pt>
                <c:pt idx="26390">
                  <c:v>506.4</c:v>
                </c:pt>
                <c:pt idx="26391">
                  <c:v>519.1</c:v>
                </c:pt>
                <c:pt idx="26392">
                  <c:v>513.4</c:v>
                </c:pt>
                <c:pt idx="26393">
                  <c:v>519.5</c:v>
                </c:pt>
                <c:pt idx="26394">
                  <c:v>506.5</c:v>
                </c:pt>
                <c:pt idx="26395">
                  <c:v>517.5</c:v>
                </c:pt>
                <c:pt idx="26396">
                  <c:v>520.4</c:v>
                </c:pt>
                <c:pt idx="26397">
                  <c:v>516.20000000000005</c:v>
                </c:pt>
                <c:pt idx="26398">
                  <c:v>520.29999999999995</c:v>
                </c:pt>
                <c:pt idx="26399">
                  <c:v>526.6</c:v>
                </c:pt>
                <c:pt idx="26400">
                  <c:v>524.1</c:v>
                </c:pt>
                <c:pt idx="26401">
                  <c:v>513</c:v>
                </c:pt>
                <c:pt idx="26402">
                  <c:v>526.20000000000005</c:v>
                </c:pt>
                <c:pt idx="26403">
                  <c:v>523.1</c:v>
                </c:pt>
                <c:pt idx="26404">
                  <c:v>517.5</c:v>
                </c:pt>
                <c:pt idx="26405">
                  <c:v>526</c:v>
                </c:pt>
                <c:pt idx="26406">
                  <c:v>508</c:v>
                </c:pt>
                <c:pt idx="26407">
                  <c:v>506.9</c:v>
                </c:pt>
                <c:pt idx="26408">
                  <c:v>512.1</c:v>
                </c:pt>
                <c:pt idx="26409">
                  <c:v>534.79999999999995</c:v>
                </c:pt>
                <c:pt idx="26410">
                  <c:v>536.6</c:v>
                </c:pt>
                <c:pt idx="26411">
                  <c:v>548.9</c:v>
                </c:pt>
                <c:pt idx="26412">
                  <c:v>538.6</c:v>
                </c:pt>
                <c:pt idx="26413">
                  <c:v>545</c:v>
                </c:pt>
                <c:pt idx="26414">
                  <c:v>539.79999999999995</c:v>
                </c:pt>
                <c:pt idx="26415">
                  <c:v>538.70000000000005</c:v>
                </c:pt>
                <c:pt idx="26416">
                  <c:v>529.29999999999995</c:v>
                </c:pt>
                <c:pt idx="26417">
                  <c:v>522.9</c:v>
                </c:pt>
                <c:pt idx="26418">
                  <c:v>524.29999999999995</c:v>
                </c:pt>
                <c:pt idx="26419">
                  <c:v>524.5</c:v>
                </c:pt>
                <c:pt idx="26420">
                  <c:v>523.9</c:v>
                </c:pt>
                <c:pt idx="26421">
                  <c:v>514.4</c:v>
                </c:pt>
                <c:pt idx="26422">
                  <c:v>517</c:v>
                </c:pt>
                <c:pt idx="26423">
                  <c:v>529.9</c:v>
                </c:pt>
                <c:pt idx="26424">
                  <c:v>520.70000000000005</c:v>
                </c:pt>
                <c:pt idx="26425">
                  <c:v>529</c:v>
                </c:pt>
                <c:pt idx="26426">
                  <c:v>522.70000000000005</c:v>
                </c:pt>
                <c:pt idx="26427">
                  <c:v>532.70000000000005</c:v>
                </c:pt>
                <c:pt idx="26428">
                  <c:v>511.4</c:v>
                </c:pt>
                <c:pt idx="26429">
                  <c:v>530.29999999999995</c:v>
                </c:pt>
                <c:pt idx="26430">
                  <c:v>523.9</c:v>
                </c:pt>
                <c:pt idx="26431">
                  <c:v>512.4</c:v>
                </c:pt>
                <c:pt idx="26432">
                  <c:v>511.5</c:v>
                </c:pt>
                <c:pt idx="26433">
                  <c:v>518.9</c:v>
                </c:pt>
                <c:pt idx="26434">
                  <c:v>527.6</c:v>
                </c:pt>
                <c:pt idx="26435">
                  <c:v>527</c:v>
                </c:pt>
                <c:pt idx="26436">
                  <c:v>528</c:v>
                </c:pt>
                <c:pt idx="26437">
                  <c:v>525.70000000000005</c:v>
                </c:pt>
                <c:pt idx="26438">
                  <c:v>524</c:v>
                </c:pt>
                <c:pt idx="26439">
                  <c:v>529.4</c:v>
                </c:pt>
                <c:pt idx="26440">
                  <c:v>536.4</c:v>
                </c:pt>
                <c:pt idx="26441">
                  <c:v>538.5</c:v>
                </c:pt>
                <c:pt idx="26442">
                  <c:v>545.5</c:v>
                </c:pt>
                <c:pt idx="26443">
                  <c:v>548</c:v>
                </c:pt>
                <c:pt idx="26444">
                  <c:v>538.79999999999995</c:v>
                </c:pt>
                <c:pt idx="26445">
                  <c:v>526.70000000000005</c:v>
                </c:pt>
                <c:pt idx="26446">
                  <c:v>539.79999999999995</c:v>
                </c:pt>
                <c:pt idx="26447">
                  <c:v>543.20000000000005</c:v>
                </c:pt>
                <c:pt idx="26448">
                  <c:v>546.29999999999995</c:v>
                </c:pt>
                <c:pt idx="26449">
                  <c:v>550.9</c:v>
                </c:pt>
                <c:pt idx="26450">
                  <c:v>543.20000000000005</c:v>
                </c:pt>
                <c:pt idx="26451">
                  <c:v>541.9</c:v>
                </c:pt>
                <c:pt idx="26452">
                  <c:v>523.1</c:v>
                </c:pt>
                <c:pt idx="26453">
                  <c:v>538.20000000000005</c:v>
                </c:pt>
                <c:pt idx="26454">
                  <c:v>527.4</c:v>
                </c:pt>
                <c:pt idx="26455">
                  <c:v>530.29999999999995</c:v>
                </c:pt>
                <c:pt idx="26456">
                  <c:v>513.6</c:v>
                </c:pt>
                <c:pt idx="26457">
                  <c:v>507.2</c:v>
                </c:pt>
                <c:pt idx="26458">
                  <c:v>526.5</c:v>
                </c:pt>
                <c:pt idx="26459">
                  <c:v>516.9</c:v>
                </c:pt>
                <c:pt idx="26460">
                  <c:v>527.6</c:v>
                </c:pt>
                <c:pt idx="26461">
                  <c:v>510</c:v>
                </c:pt>
                <c:pt idx="26462">
                  <c:v>518</c:v>
                </c:pt>
                <c:pt idx="26463">
                  <c:v>525.4</c:v>
                </c:pt>
                <c:pt idx="26464">
                  <c:v>521.4</c:v>
                </c:pt>
                <c:pt idx="26465">
                  <c:v>528.6</c:v>
                </c:pt>
                <c:pt idx="26466">
                  <c:v>512.20000000000005</c:v>
                </c:pt>
                <c:pt idx="26467">
                  <c:v>524.20000000000005</c:v>
                </c:pt>
                <c:pt idx="26468">
                  <c:v>528.1</c:v>
                </c:pt>
                <c:pt idx="26469">
                  <c:v>528.70000000000005</c:v>
                </c:pt>
                <c:pt idx="26470">
                  <c:v>528.79999999999995</c:v>
                </c:pt>
                <c:pt idx="26471">
                  <c:v>521.20000000000005</c:v>
                </c:pt>
                <c:pt idx="26472">
                  <c:v>522.4</c:v>
                </c:pt>
                <c:pt idx="26473">
                  <c:v>509.9</c:v>
                </c:pt>
                <c:pt idx="26474">
                  <c:v>532.9</c:v>
                </c:pt>
                <c:pt idx="26475">
                  <c:v>528.1</c:v>
                </c:pt>
                <c:pt idx="26476">
                  <c:v>514.6</c:v>
                </c:pt>
                <c:pt idx="26477">
                  <c:v>518.79999999999995</c:v>
                </c:pt>
                <c:pt idx="26478">
                  <c:v>513.70000000000005</c:v>
                </c:pt>
                <c:pt idx="26479">
                  <c:v>519.70000000000005</c:v>
                </c:pt>
                <c:pt idx="26480">
                  <c:v>503.1</c:v>
                </c:pt>
                <c:pt idx="26481">
                  <c:v>513.29999999999995</c:v>
                </c:pt>
                <c:pt idx="26482">
                  <c:v>525.70000000000005</c:v>
                </c:pt>
                <c:pt idx="26483">
                  <c:v>520.6</c:v>
                </c:pt>
                <c:pt idx="26484">
                  <c:v>520.29999999999995</c:v>
                </c:pt>
                <c:pt idx="26485">
                  <c:v>517.1</c:v>
                </c:pt>
                <c:pt idx="26486">
                  <c:v>519.1</c:v>
                </c:pt>
                <c:pt idx="26487">
                  <c:v>526.70000000000005</c:v>
                </c:pt>
                <c:pt idx="26488">
                  <c:v>534.9</c:v>
                </c:pt>
                <c:pt idx="26489">
                  <c:v>538.4</c:v>
                </c:pt>
                <c:pt idx="26490">
                  <c:v>540.29999999999995</c:v>
                </c:pt>
                <c:pt idx="26491">
                  <c:v>545.29999999999995</c:v>
                </c:pt>
                <c:pt idx="26492">
                  <c:v>532.20000000000005</c:v>
                </c:pt>
                <c:pt idx="26493">
                  <c:v>534.4</c:v>
                </c:pt>
                <c:pt idx="26494">
                  <c:v>527.6</c:v>
                </c:pt>
                <c:pt idx="26495">
                  <c:v>524.4</c:v>
                </c:pt>
                <c:pt idx="26496">
                  <c:v>510</c:v>
                </c:pt>
                <c:pt idx="26497">
                  <c:v>528.6</c:v>
                </c:pt>
                <c:pt idx="26498">
                  <c:v>518.29999999999995</c:v>
                </c:pt>
                <c:pt idx="26499">
                  <c:v>516.29999999999995</c:v>
                </c:pt>
                <c:pt idx="26500">
                  <c:v>527.5</c:v>
                </c:pt>
                <c:pt idx="26501">
                  <c:v>522.20000000000005</c:v>
                </c:pt>
                <c:pt idx="26502">
                  <c:v>518.4</c:v>
                </c:pt>
                <c:pt idx="26503">
                  <c:v>515.20000000000005</c:v>
                </c:pt>
                <c:pt idx="26504">
                  <c:v>507.9</c:v>
                </c:pt>
                <c:pt idx="26505">
                  <c:v>517.1</c:v>
                </c:pt>
                <c:pt idx="26506">
                  <c:v>521.70000000000005</c:v>
                </c:pt>
                <c:pt idx="26507">
                  <c:v>509.3</c:v>
                </c:pt>
                <c:pt idx="26508">
                  <c:v>511.1</c:v>
                </c:pt>
                <c:pt idx="26509">
                  <c:v>516.79999999999995</c:v>
                </c:pt>
                <c:pt idx="26510">
                  <c:v>507.8</c:v>
                </c:pt>
                <c:pt idx="26511">
                  <c:v>513.20000000000005</c:v>
                </c:pt>
                <c:pt idx="26512">
                  <c:v>523.70000000000005</c:v>
                </c:pt>
                <c:pt idx="26513">
                  <c:v>521.1</c:v>
                </c:pt>
                <c:pt idx="26514">
                  <c:v>522.1</c:v>
                </c:pt>
                <c:pt idx="26515">
                  <c:v>524.9</c:v>
                </c:pt>
                <c:pt idx="26516">
                  <c:v>527.4</c:v>
                </c:pt>
                <c:pt idx="26517">
                  <c:v>526.79999999999995</c:v>
                </c:pt>
                <c:pt idx="26518">
                  <c:v>523.6</c:v>
                </c:pt>
                <c:pt idx="26519">
                  <c:v>522.70000000000005</c:v>
                </c:pt>
                <c:pt idx="26520">
                  <c:v>526.1</c:v>
                </c:pt>
                <c:pt idx="26521">
                  <c:v>523.79999999999995</c:v>
                </c:pt>
                <c:pt idx="26522">
                  <c:v>525.79999999999995</c:v>
                </c:pt>
                <c:pt idx="26523">
                  <c:v>532.4</c:v>
                </c:pt>
                <c:pt idx="26524">
                  <c:v>537</c:v>
                </c:pt>
                <c:pt idx="26525">
                  <c:v>542.4</c:v>
                </c:pt>
                <c:pt idx="26526">
                  <c:v>545</c:v>
                </c:pt>
                <c:pt idx="26527">
                  <c:v>537.20000000000005</c:v>
                </c:pt>
                <c:pt idx="26528">
                  <c:v>523.70000000000005</c:v>
                </c:pt>
                <c:pt idx="26529">
                  <c:v>522.20000000000005</c:v>
                </c:pt>
                <c:pt idx="26530">
                  <c:v>528.70000000000005</c:v>
                </c:pt>
                <c:pt idx="26531">
                  <c:v>527</c:v>
                </c:pt>
                <c:pt idx="26532">
                  <c:v>528.70000000000005</c:v>
                </c:pt>
                <c:pt idx="26533">
                  <c:v>530.20000000000005</c:v>
                </c:pt>
                <c:pt idx="26534">
                  <c:v>517.20000000000005</c:v>
                </c:pt>
                <c:pt idx="26535">
                  <c:v>506.1</c:v>
                </c:pt>
                <c:pt idx="26536">
                  <c:v>516.20000000000005</c:v>
                </c:pt>
                <c:pt idx="26537">
                  <c:v>517.5</c:v>
                </c:pt>
                <c:pt idx="26538">
                  <c:v>524.9</c:v>
                </c:pt>
                <c:pt idx="26539">
                  <c:v>522.29999999999995</c:v>
                </c:pt>
                <c:pt idx="26540">
                  <c:v>540.79999999999995</c:v>
                </c:pt>
                <c:pt idx="26541">
                  <c:v>541.1</c:v>
                </c:pt>
                <c:pt idx="26542">
                  <c:v>526</c:v>
                </c:pt>
                <c:pt idx="26543">
                  <c:v>528.79999999999995</c:v>
                </c:pt>
                <c:pt idx="26544">
                  <c:v>521.5</c:v>
                </c:pt>
                <c:pt idx="26545">
                  <c:v>526.5</c:v>
                </c:pt>
                <c:pt idx="26546">
                  <c:v>507.8</c:v>
                </c:pt>
                <c:pt idx="26547">
                  <c:v>523.6</c:v>
                </c:pt>
                <c:pt idx="26548">
                  <c:v>529.6</c:v>
                </c:pt>
                <c:pt idx="26549">
                  <c:v>527</c:v>
                </c:pt>
                <c:pt idx="26550">
                  <c:v>514.29999999999995</c:v>
                </c:pt>
                <c:pt idx="26551">
                  <c:v>515.20000000000005</c:v>
                </c:pt>
                <c:pt idx="26552">
                  <c:v>536.70000000000005</c:v>
                </c:pt>
                <c:pt idx="26553">
                  <c:v>547.70000000000005</c:v>
                </c:pt>
                <c:pt idx="26554">
                  <c:v>546.6</c:v>
                </c:pt>
                <c:pt idx="26555">
                  <c:v>548.29999999999995</c:v>
                </c:pt>
                <c:pt idx="26556">
                  <c:v>548</c:v>
                </c:pt>
                <c:pt idx="26557">
                  <c:v>544.4</c:v>
                </c:pt>
                <c:pt idx="26558">
                  <c:v>534.20000000000005</c:v>
                </c:pt>
                <c:pt idx="26559">
                  <c:v>515.29999999999995</c:v>
                </c:pt>
                <c:pt idx="26560">
                  <c:v>505.6</c:v>
                </c:pt>
                <c:pt idx="26561">
                  <c:v>526</c:v>
                </c:pt>
                <c:pt idx="26562">
                  <c:v>528.5</c:v>
                </c:pt>
                <c:pt idx="26563">
                  <c:v>528.6</c:v>
                </c:pt>
                <c:pt idx="26564">
                  <c:v>528</c:v>
                </c:pt>
                <c:pt idx="26565">
                  <c:v>529</c:v>
                </c:pt>
                <c:pt idx="26566">
                  <c:v>531.5</c:v>
                </c:pt>
                <c:pt idx="26567">
                  <c:v>527.6</c:v>
                </c:pt>
                <c:pt idx="26568">
                  <c:v>529.5</c:v>
                </c:pt>
                <c:pt idx="26569">
                  <c:v>528.4</c:v>
                </c:pt>
                <c:pt idx="26570">
                  <c:v>526.6</c:v>
                </c:pt>
                <c:pt idx="26571">
                  <c:v>537.29999999999995</c:v>
                </c:pt>
                <c:pt idx="26572">
                  <c:v>544</c:v>
                </c:pt>
                <c:pt idx="26573">
                  <c:v>549.5</c:v>
                </c:pt>
                <c:pt idx="26574">
                  <c:v>543.6</c:v>
                </c:pt>
                <c:pt idx="26575">
                  <c:v>531.5</c:v>
                </c:pt>
                <c:pt idx="26576">
                  <c:v>527.79999999999995</c:v>
                </c:pt>
                <c:pt idx="26577">
                  <c:v>532.20000000000005</c:v>
                </c:pt>
                <c:pt idx="26578">
                  <c:v>532.6</c:v>
                </c:pt>
                <c:pt idx="26579">
                  <c:v>531.1</c:v>
                </c:pt>
                <c:pt idx="26580">
                  <c:v>529.5</c:v>
                </c:pt>
                <c:pt idx="26581">
                  <c:v>533.5</c:v>
                </c:pt>
                <c:pt idx="26582">
                  <c:v>521.9</c:v>
                </c:pt>
                <c:pt idx="26583">
                  <c:v>525.9</c:v>
                </c:pt>
                <c:pt idx="26584">
                  <c:v>534.1</c:v>
                </c:pt>
                <c:pt idx="26585">
                  <c:v>534.79999999999995</c:v>
                </c:pt>
                <c:pt idx="26586">
                  <c:v>548</c:v>
                </c:pt>
                <c:pt idx="26587">
                  <c:v>544.4</c:v>
                </c:pt>
                <c:pt idx="26588">
                  <c:v>552.20000000000005</c:v>
                </c:pt>
                <c:pt idx="26589">
                  <c:v>543.1</c:v>
                </c:pt>
                <c:pt idx="26590">
                  <c:v>525.70000000000005</c:v>
                </c:pt>
                <c:pt idx="26591">
                  <c:v>537.20000000000005</c:v>
                </c:pt>
                <c:pt idx="26592">
                  <c:v>526.5</c:v>
                </c:pt>
                <c:pt idx="26593">
                  <c:v>534.4</c:v>
                </c:pt>
                <c:pt idx="26594">
                  <c:v>530.29999999999995</c:v>
                </c:pt>
                <c:pt idx="26595">
                  <c:v>529.79999999999995</c:v>
                </c:pt>
                <c:pt idx="26596">
                  <c:v>533.70000000000005</c:v>
                </c:pt>
                <c:pt idx="26597">
                  <c:v>534.9</c:v>
                </c:pt>
                <c:pt idx="26598">
                  <c:v>524.29999999999995</c:v>
                </c:pt>
                <c:pt idx="26599">
                  <c:v>535.4</c:v>
                </c:pt>
                <c:pt idx="26600">
                  <c:v>533.29999999999995</c:v>
                </c:pt>
                <c:pt idx="26601">
                  <c:v>537.9</c:v>
                </c:pt>
                <c:pt idx="26602">
                  <c:v>536.70000000000005</c:v>
                </c:pt>
                <c:pt idx="26603">
                  <c:v>536.4</c:v>
                </c:pt>
                <c:pt idx="26604">
                  <c:v>537.6</c:v>
                </c:pt>
                <c:pt idx="26605">
                  <c:v>536</c:v>
                </c:pt>
                <c:pt idx="26606">
                  <c:v>529.6</c:v>
                </c:pt>
                <c:pt idx="26607">
                  <c:v>535.20000000000005</c:v>
                </c:pt>
                <c:pt idx="26608">
                  <c:v>536.70000000000005</c:v>
                </c:pt>
                <c:pt idx="26609">
                  <c:v>540</c:v>
                </c:pt>
                <c:pt idx="26610">
                  <c:v>553</c:v>
                </c:pt>
                <c:pt idx="26611">
                  <c:v>557.70000000000005</c:v>
                </c:pt>
                <c:pt idx="26612">
                  <c:v>557.9</c:v>
                </c:pt>
                <c:pt idx="26613">
                  <c:v>553.6</c:v>
                </c:pt>
                <c:pt idx="26614">
                  <c:v>533.6</c:v>
                </c:pt>
                <c:pt idx="26615">
                  <c:v>537.1</c:v>
                </c:pt>
                <c:pt idx="26616">
                  <c:v>545</c:v>
                </c:pt>
                <c:pt idx="26617">
                  <c:v>537.9</c:v>
                </c:pt>
                <c:pt idx="26618">
                  <c:v>541.6</c:v>
                </c:pt>
                <c:pt idx="26619">
                  <c:v>541.6</c:v>
                </c:pt>
                <c:pt idx="26620">
                  <c:v>538.70000000000005</c:v>
                </c:pt>
                <c:pt idx="26621">
                  <c:v>530.4</c:v>
                </c:pt>
                <c:pt idx="26622">
                  <c:v>523.5</c:v>
                </c:pt>
                <c:pt idx="26623">
                  <c:v>532.6</c:v>
                </c:pt>
                <c:pt idx="26624">
                  <c:v>531.5</c:v>
                </c:pt>
                <c:pt idx="26625">
                  <c:v>526.20000000000005</c:v>
                </c:pt>
                <c:pt idx="26626">
                  <c:v>517.29999999999995</c:v>
                </c:pt>
                <c:pt idx="26627">
                  <c:v>536.70000000000005</c:v>
                </c:pt>
                <c:pt idx="26628">
                  <c:v>533.70000000000005</c:v>
                </c:pt>
                <c:pt idx="26629">
                  <c:v>526.29999999999995</c:v>
                </c:pt>
                <c:pt idx="26630">
                  <c:v>527.5</c:v>
                </c:pt>
                <c:pt idx="26631">
                  <c:v>532.29999999999995</c:v>
                </c:pt>
                <c:pt idx="26632">
                  <c:v>548.4</c:v>
                </c:pt>
                <c:pt idx="26633">
                  <c:v>548.29999999999995</c:v>
                </c:pt>
                <c:pt idx="26634">
                  <c:v>540</c:v>
                </c:pt>
                <c:pt idx="26635">
                  <c:v>549.1</c:v>
                </c:pt>
                <c:pt idx="26636">
                  <c:v>542.4</c:v>
                </c:pt>
                <c:pt idx="26637">
                  <c:v>544.29999999999995</c:v>
                </c:pt>
                <c:pt idx="26638">
                  <c:v>544.20000000000005</c:v>
                </c:pt>
                <c:pt idx="26639">
                  <c:v>538.6</c:v>
                </c:pt>
                <c:pt idx="26640">
                  <c:v>520.4</c:v>
                </c:pt>
                <c:pt idx="26641">
                  <c:v>534.5</c:v>
                </c:pt>
                <c:pt idx="26642">
                  <c:v>532.70000000000005</c:v>
                </c:pt>
                <c:pt idx="26643">
                  <c:v>534.9</c:v>
                </c:pt>
                <c:pt idx="26644">
                  <c:v>528.29999999999995</c:v>
                </c:pt>
                <c:pt idx="26645">
                  <c:v>529.9</c:v>
                </c:pt>
                <c:pt idx="26646">
                  <c:v>528.70000000000005</c:v>
                </c:pt>
                <c:pt idx="26647">
                  <c:v>513.9</c:v>
                </c:pt>
                <c:pt idx="26648">
                  <c:v>543.4</c:v>
                </c:pt>
                <c:pt idx="26649">
                  <c:v>543.1</c:v>
                </c:pt>
                <c:pt idx="26650">
                  <c:v>527.9</c:v>
                </c:pt>
                <c:pt idx="26651">
                  <c:v>529.20000000000005</c:v>
                </c:pt>
                <c:pt idx="26652">
                  <c:v>542.1</c:v>
                </c:pt>
                <c:pt idx="26653">
                  <c:v>532.20000000000005</c:v>
                </c:pt>
                <c:pt idx="26654">
                  <c:v>535.79999999999995</c:v>
                </c:pt>
                <c:pt idx="26655">
                  <c:v>522.9</c:v>
                </c:pt>
                <c:pt idx="26656">
                  <c:v>524.29999999999995</c:v>
                </c:pt>
                <c:pt idx="26657">
                  <c:v>528.29999999999995</c:v>
                </c:pt>
                <c:pt idx="26658">
                  <c:v>528.1</c:v>
                </c:pt>
                <c:pt idx="26659">
                  <c:v>533.79999999999995</c:v>
                </c:pt>
                <c:pt idx="26660">
                  <c:v>535.70000000000005</c:v>
                </c:pt>
                <c:pt idx="26661">
                  <c:v>534.20000000000005</c:v>
                </c:pt>
                <c:pt idx="26662">
                  <c:v>527.20000000000005</c:v>
                </c:pt>
                <c:pt idx="26663">
                  <c:v>527.5</c:v>
                </c:pt>
                <c:pt idx="26664">
                  <c:v>528.6</c:v>
                </c:pt>
                <c:pt idx="26665">
                  <c:v>525.29999999999995</c:v>
                </c:pt>
                <c:pt idx="26666">
                  <c:v>530.9</c:v>
                </c:pt>
                <c:pt idx="26667">
                  <c:v>522.4</c:v>
                </c:pt>
                <c:pt idx="26668">
                  <c:v>524.79999999999995</c:v>
                </c:pt>
                <c:pt idx="26669">
                  <c:v>523.6</c:v>
                </c:pt>
                <c:pt idx="26670">
                  <c:v>526.20000000000005</c:v>
                </c:pt>
                <c:pt idx="26671">
                  <c:v>527.9</c:v>
                </c:pt>
                <c:pt idx="26672">
                  <c:v>529.20000000000005</c:v>
                </c:pt>
                <c:pt idx="26673">
                  <c:v>529</c:v>
                </c:pt>
                <c:pt idx="26674">
                  <c:v>517.6</c:v>
                </c:pt>
                <c:pt idx="26675">
                  <c:v>525</c:v>
                </c:pt>
                <c:pt idx="26676">
                  <c:v>529</c:v>
                </c:pt>
                <c:pt idx="26677">
                  <c:v>541.1</c:v>
                </c:pt>
                <c:pt idx="26678">
                  <c:v>540.70000000000005</c:v>
                </c:pt>
                <c:pt idx="26679">
                  <c:v>541</c:v>
                </c:pt>
                <c:pt idx="26680">
                  <c:v>543.9</c:v>
                </c:pt>
                <c:pt idx="26681">
                  <c:v>546.9</c:v>
                </c:pt>
                <c:pt idx="26682">
                  <c:v>543.79999999999995</c:v>
                </c:pt>
                <c:pt idx="26683">
                  <c:v>543.1</c:v>
                </c:pt>
                <c:pt idx="26684">
                  <c:v>525.70000000000005</c:v>
                </c:pt>
                <c:pt idx="26685">
                  <c:v>521.1</c:v>
                </c:pt>
                <c:pt idx="26686">
                  <c:v>521</c:v>
                </c:pt>
                <c:pt idx="26687">
                  <c:v>538.9</c:v>
                </c:pt>
                <c:pt idx="26688">
                  <c:v>545</c:v>
                </c:pt>
                <c:pt idx="26689">
                  <c:v>537.70000000000005</c:v>
                </c:pt>
                <c:pt idx="26690">
                  <c:v>550.20000000000005</c:v>
                </c:pt>
                <c:pt idx="26691">
                  <c:v>548.5</c:v>
                </c:pt>
                <c:pt idx="26692">
                  <c:v>549.29999999999995</c:v>
                </c:pt>
                <c:pt idx="26693">
                  <c:v>541.1</c:v>
                </c:pt>
                <c:pt idx="26694">
                  <c:v>525.20000000000005</c:v>
                </c:pt>
                <c:pt idx="26695">
                  <c:v>544.4</c:v>
                </c:pt>
                <c:pt idx="26696">
                  <c:v>535.29999999999995</c:v>
                </c:pt>
                <c:pt idx="26697">
                  <c:v>545</c:v>
                </c:pt>
                <c:pt idx="26698">
                  <c:v>530.79999999999995</c:v>
                </c:pt>
                <c:pt idx="26699">
                  <c:v>527.1</c:v>
                </c:pt>
                <c:pt idx="26700">
                  <c:v>531.1</c:v>
                </c:pt>
                <c:pt idx="26701">
                  <c:v>523.5</c:v>
                </c:pt>
                <c:pt idx="26702">
                  <c:v>528.29999999999995</c:v>
                </c:pt>
                <c:pt idx="26703">
                  <c:v>530.6</c:v>
                </c:pt>
                <c:pt idx="26704">
                  <c:v>545.5</c:v>
                </c:pt>
                <c:pt idx="26705">
                  <c:v>548.29999999999995</c:v>
                </c:pt>
                <c:pt idx="26706">
                  <c:v>547.29999999999995</c:v>
                </c:pt>
                <c:pt idx="26707">
                  <c:v>546.9</c:v>
                </c:pt>
                <c:pt idx="26708">
                  <c:v>530.4</c:v>
                </c:pt>
                <c:pt idx="26709">
                  <c:v>539.4</c:v>
                </c:pt>
                <c:pt idx="26710">
                  <c:v>515.9</c:v>
                </c:pt>
                <c:pt idx="26711">
                  <c:v>527.6</c:v>
                </c:pt>
                <c:pt idx="26712">
                  <c:v>529.5</c:v>
                </c:pt>
                <c:pt idx="26713">
                  <c:v>525.70000000000005</c:v>
                </c:pt>
                <c:pt idx="26714">
                  <c:v>524.79999999999995</c:v>
                </c:pt>
                <c:pt idx="26715">
                  <c:v>519.79999999999995</c:v>
                </c:pt>
                <c:pt idx="26716">
                  <c:v>512.29999999999995</c:v>
                </c:pt>
                <c:pt idx="26717">
                  <c:v>529</c:v>
                </c:pt>
                <c:pt idx="26718">
                  <c:v>528.5</c:v>
                </c:pt>
                <c:pt idx="26719">
                  <c:v>528</c:v>
                </c:pt>
                <c:pt idx="26720">
                  <c:v>533.5</c:v>
                </c:pt>
                <c:pt idx="26721">
                  <c:v>536.20000000000005</c:v>
                </c:pt>
                <c:pt idx="26722">
                  <c:v>544.79999999999995</c:v>
                </c:pt>
                <c:pt idx="26723">
                  <c:v>548.29999999999995</c:v>
                </c:pt>
                <c:pt idx="26724">
                  <c:v>544.4</c:v>
                </c:pt>
                <c:pt idx="26725">
                  <c:v>525.5</c:v>
                </c:pt>
                <c:pt idx="26726">
                  <c:v>534.9</c:v>
                </c:pt>
                <c:pt idx="26727">
                  <c:v>538.1</c:v>
                </c:pt>
                <c:pt idx="26728">
                  <c:v>528</c:v>
                </c:pt>
                <c:pt idx="26729">
                  <c:v>531.9</c:v>
                </c:pt>
                <c:pt idx="26730">
                  <c:v>527.9</c:v>
                </c:pt>
                <c:pt idx="26731">
                  <c:v>514.5</c:v>
                </c:pt>
                <c:pt idx="26732">
                  <c:v>522.70000000000005</c:v>
                </c:pt>
                <c:pt idx="26733">
                  <c:v>520.9</c:v>
                </c:pt>
                <c:pt idx="26734">
                  <c:v>521.29999999999995</c:v>
                </c:pt>
                <c:pt idx="26735">
                  <c:v>541.4</c:v>
                </c:pt>
                <c:pt idx="26736">
                  <c:v>547</c:v>
                </c:pt>
                <c:pt idx="26737">
                  <c:v>529.4</c:v>
                </c:pt>
                <c:pt idx="26738">
                  <c:v>531.6</c:v>
                </c:pt>
                <c:pt idx="26739">
                  <c:v>511.9</c:v>
                </c:pt>
                <c:pt idx="26740">
                  <c:v>535.6</c:v>
                </c:pt>
                <c:pt idx="26741">
                  <c:v>533.9</c:v>
                </c:pt>
                <c:pt idx="26742">
                  <c:v>530.5</c:v>
                </c:pt>
                <c:pt idx="26743">
                  <c:v>530.9</c:v>
                </c:pt>
                <c:pt idx="26744">
                  <c:v>530.29999999999995</c:v>
                </c:pt>
                <c:pt idx="26745">
                  <c:v>530.4</c:v>
                </c:pt>
                <c:pt idx="26746">
                  <c:v>521.20000000000005</c:v>
                </c:pt>
                <c:pt idx="26747">
                  <c:v>533</c:v>
                </c:pt>
                <c:pt idx="26748">
                  <c:v>545.20000000000005</c:v>
                </c:pt>
                <c:pt idx="26749">
                  <c:v>548.6</c:v>
                </c:pt>
                <c:pt idx="26750">
                  <c:v>547.70000000000005</c:v>
                </c:pt>
                <c:pt idx="26751">
                  <c:v>538.5</c:v>
                </c:pt>
                <c:pt idx="26752">
                  <c:v>537.1</c:v>
                </c:pt>
                <c:pt idx="26753">
                  <c:v>541.79999999999995</c:v>
                </c:pt>
                <c:pt idx="26754">
                  <c:v>538.4</c:v>
                </c:pt>
                <c:pt idx="26755">
                  <c:v>530.79999999999995</c:v>
                </c:pt>
                <c:pt idx="26756">
                  <c:v>530.5</c:v>
                </c:pt>
                <c:pt idx="26757">
                  <c:v>530.9</c:v>
                </c:pt>
                <c:pt idx="26758">
                  <c:v>538.79999999999995</c:v>
                </c:pt>
                <c:pt idx="26759">
                  <c:v>541.79999999999995</c:v>
                </c:pt>
                <c:pt idx="26760">
                  <c:v>550.79999999999995</c:v>
                </c:pt>
                <c:pt idx="26761">
                  <c:v>538.79999999999995</c:v>
                </c:pt>
                <c:pt idx="26762">
                  <c:v>541.4</c:v>
                </c:pt>
                <c:pt idx="26763">
                  <c:v>530.20000000000005</c:v>
                </c:pt>
                <c:pt idx="26764">
                  <c:v>531.9</c:v>
                </c:pt>
                <c:pt idx="26765">
                  <c:v>535.9</c:v>
                </c:pt>
                <c:pt idx="26766">
                  <c:v>536.9</c:v>
                </c:pt>
                <c:pt idx="26767">
                  <c:v>531.70000000000005</c:v>
                </c:pt>
                <c:pt idx="26768">
                  <c:v>529.70000000000005</c:v>
                </c:pt>
                <c:pt idx="26769">
                  <c:v>531.9</c:v>
                </c:pt>
                <c:pt idx="26770">
                  <c:v>541.4</c:v>
                </c:pt>
                <c:pt idx="26771">
                  <c:v>528.79999999999995</c:v>
                </c:pt>
                <c:pt idx="26772">
                  <c:v>547.79999999999995</c:v>
                </c:pt>
                <c:pt idx="26773">
                  <c:v>556.1</c:v>
                </c:pt>
                <c:pt idx="26774">
                  <c:v>549</c:v>
                </c:pt>
                <c:pt idx="26775">
                  <c:v>545.5</c:v>
                </c:pt>
                <c:pt idx="26776">
                  <c:v>543.70000000000005</c:v>
                </c:pt>
                <c:pt idx="26777">
                  <c:v>544.29999999999995</c:v>
                </c:pt>
                <c:pt idx="26778">
                  <c:v>539.70000000000005</c:v>
                </c:pt>
                <c:pt idx="26779">
                  <c:v>533.1</c:v>
                </c:pt>
                <c:pt idx="26780">
                  <c:v>532.79999999999995</c:v>
                </c:pt>
                <c:pt idx="26781">
                  <c:v>528.70000000000005</c:v>
                </c:pt>
                <c:pt idx="26782">
                  <c:v>536.9</c:v>
                </c:pt>
                <c:pt idx="26783">
                  <c:v>535.20000000000005</c:v>
                </c:pt>
                <c:pt idx="26784">
                  <c:v>532.4</c:v>
                </c:pt>
                <c:pt idx="26785">
                  <c:v>537.6</c:v>
                </c:pt>
                <c:pt idx="26786">
                  <c:v>535.20000000000005</c:v>
                </c:pt>
                <c:pt idx="26787">
                  <c:v>535.4</c:v>
                </c:pt>
                <c:pt idx="26788">
                  <c:v>534.4</c:v>
                </c:pt>
                <c:pt idx="26789">
                  <c:v>517.9</c:v>
                </c:pt>
                <c:pt idx="26790">
                  <c:v>536.9</c:v>
                </c:pt>
                <c:pt idx="26791">
                  <c:v>552.6</c:v>
                </c:pt>
                <c:pt idx="26792">
                  <c:v>556.4</c:v>
                </c:pt>
                <c:pt idx="26793">
                  <c:v>551.29999999999995</c:v>
                </c:pt>
                <c:pt idx="26794">
                  <c:v>556.29999999999995</c:v>
                </c:pt>
                <c:pt idx="26795">
                  <c:v>555.4</c:v>
                </c:pt>
                <c:pt idx="26796">
                  <c:v>544.4</c:v>
                </c:pt>
                <c:pt idx="26797">
                  <c:v>531.79999999999995</c:v>
                </c:pt>
                <c:pt idx="26798">
                  <c:v>536.20000000000005</c:v>
                </c:pt>
                <c:pt idx="26799">
                  <c:v>535.5</c:v>
                </c:pt>
                <c:pt idx="26800">
                  <c:v>534.29999999999995</c:v>
                </c:pt>
                <c:pt idx="26801">
                  <c:v>533.29999999999995</c:v>
                </c:pt>
                <c:pt idx="26802">
                  <c:v>529.9</c:v>
                </c:pt>
                <c:pt idx="26803">
                  <c:v>533</c:v>
                </c:pt>
                <c:pt idx="26804">
                  <c:v>532</c:v>
                </c:pt>
                <c:pt idx="26805">
                  <c:v>530.4</c:v>
                </c:pt>
                <c:pt idx="26806">
                  <c:v>531.9</c:v>
                </c:pt>
                <c:pt idx="26807">
                  <c:v>535.70000000000005</c:v>
                </c:pt>
                <c:pt idx="26808">
                  <c:v>543</c:v>
                </c:pt>
                <c:pt idx="26809">
                  <c:v>551.70000000000005</c:v>
                </c:pt>
                <c:pt idx="26810">
                  <c:v>552</c:v>
                </c:pt>
                <c:pt idx="26811">
                  <c:v>533.9</c:v>
                </c:pt>
                <c:pt idx="26812">
                  <c:v>543.9</c:v>
                </c:pt>
                <c:pt idx="26813">
                  <c:v>547.29999999999995</c:v>
                </c:pt>
                <c:pt idx="26814">
                  <c:v>536</c:v>
                </c:pt>
                <c:pt idx="26815">
                  <c:v>545.79999999999995</c:v>
                </c:pt>
                <c:pt idx="26816">
                  <c:v>538.5</c:v>
                </c:pt>
                <c:pt idx="26817">
                  <c:v>537.5</c:v>
                </c:pt>
                <c:pt idx="26818">
                  <c:v>542.6</c:v>
                </c:pt>
                <c:pt idx="26819">
                  <c:v>544.4</c:v>
                </c:pt>
                <c:pt idx="26820">
                  <c:v>554.29999999999995</c:v>
                </c:pt>
                <c:pt idx="26821">
                  <c:v>563.29999999999995</c:v>
                </c:pt>
                <c:pt idx="26822">
                  <c:v>565.70000000000005</c:v>
                </c:pt>
                <c:pt idx="26823">
                  <c:v>561.20000000000005</c:v>
                </c:pt>
                <c:pt idx="26824">
                  <c:v>558.4</c:v>
                </c:pt>
                <c:pt idx="26825">
                  <c:v>557.20000000000005</c:v>
                </c:pt>
                <c:pt idx="26826">
                  <c:v>553.9</c:v>
                </c:pt>
                <c:pt idx="26827">
                  <c:v>525.4</c:v>
                </c:pt>
                <c:pt idx="26828">
                  <c:v>541.9</c:v>
                </c:pt>
                <c:pt idx="26829">
                  <c:v>524.9</c:v>
                </c:pt>
                <c:pt idx="26830">
                  <c:v>539.79999999999995</c:v>
                </c:pt>
                <c:pt idx="26831">
                  <c:v>541.79999999999995</c:v>
                </c:pt>
                <c:pt idx="26832">
                  <c:v>545</c:v>
                </c:pt>
                <c:pt idx="26833">
                  <c:v>550.6</c:v>
                </c:pt>
                <c:pt idx="26834">
                  <c:v>552</c:v>
                </c:pt>
                <c:pt idx="26835">
                  <c:v>554.4</c:v>
                </c:pt>
                <c:pt idx="26836">
                  <c:v>567.6</c:v>
                </c:pt>
                <c:pt idx="26837">
                  <c:v>565.20000000000005</c:v>
                </c:pt>
                <c:pt idx="26838">
                  <c:v>551.20000000000005</c:v>
                </c:pt>
                <c:pt idx="26839">
                  <c:v>569.1</c:v>
                </c:pt>
                <c:pt idx="26840">
                  <c:v>558.20000000000005</c:v>
                </c:pt>
                <c:pt idx="26841">
                  <c:v>560.29999999999995</c:v>
                </c:pt>
                <c:pt idx="26842">
                  <c:v>564.5</c:v>
                </c:pt>
                <c:pt idx="26843">
                  <c:v>550.4</c:v>
                </c:pt>
                <c:pt idx="26844">
                  <c:v>545.29999999999995</c:v>
                </c:pt>
                <c:pt idx="26845">
                  <c:v>542.79999999999995</c:v>
                </c:pt>
                <c:pt idx="26846">
                  <c:v>544.9</c:v>
                </c:pt>
                <c:pt idx="26847">
                  <c:v>544.79999999999995</c:v>
                </c:pt>
                <c:pt idx="26848">
                  <c:v>546</c:v>
                </c:pt>
                <c:pt idx="26849">
                  <c:v>532</c:v>
                </c:pt>
                <c:pt idx="26850">
                  <c:v>533.1</c:v>
                </c:pt>
                <c:pt idx="26851">
                  <c:v>547.1</c:v>
                </c:pt>
                <c:pt idx="26852">
                  <c:v>532</c:v>
                </c:pt>
                <c:pt idx="26853">
                  <c:v>525.9</c:v>
                </c:pt>
                <c:pt idx="26854">
                  <c:v>552.6</c:v>
                </c:pt>
                <c:pt idx="26855">
                  <c:v>549.9</c:v>
                </c:pt>
                <c:pt idx="26856">
                  <c:v>556.9</c:v>
                </c:pt>
                <c:pt idx="26857">
                  <c:v>557</c:v>
                </c:pt>
                <c:pt idx="26858">
                  <c:v>551.1</c:v>
                </c:pt>
                <c:pt idx="26859">
                  <c:v>534.4</c:v>
                </c:pt>
                <c:pt idx="26860">
                  <c:v>545.5</c:v>
                </c:pt>
                <c:pt idx="26861">
                  <c:v>546.29999999999995</c:v>
                </c:pt>
                <c:pt idx="26862">
                  <c:v>533</c:v>
                </c:pt>
                <c:pt idx="26863">
                  <c:v>540.5</c:v>
                </c:pt>
                <c:pt idx="26864">
                  <c:v>541.6</c:v>
                </c:pt>
                <c:pt idx="26865">
                  <c:v>543.79999999999995</c:v>
                </c:pt>
                <c:pt idx="26866">
                  <c:v>548.9</c:v>
                </c:pt>
                <c:pt idx="26867">
                  <c:v>547</c:v>
                </c:pt>
                <c:pt idx="26868">
                  <c:v>557.79999999999995</c:v>
                </c:pt>
                <c:pt idx="26869">
                  <c:v>556.4</c:v>
                </c:pt>
                <c:pt idx="26870">
                  <c:v>554.4</c:v>
                </c:pt>
                <c:pt idx="26871">
                  <c:v>545.6</c:v>
                </c:pt>
                <c:pt idx="26872">
                  <c:v>538.6</c:v>
                </c:pt>
                <c:pt idx="26873">
                  <c:v>534</c:v>
                </c:pt>
                <c:pt idx="26874">
                  <c:v>539</c:v>
                </c:pt>
                <c:pt idx="26875">
                  <c:v>544</c:v>
                </c:pt>
                <c:pt idx="26876">
                  <c:v>540.29999999999995</c:v>
                </c:pt>
                <c:pt idx="26877">
                  <c:v>555.79999999999995</c:v>
                </c:pt>
                <c:pt idx="26878">
                  <c:v>546.4</c:v>
                </c:pt>
                <c:pt idx="26879">
                  <c:v>555.29999999999995</c:v>
                </c:pt>
                <c:pt idx="26880">
                  <c:v>573.4</c:v>
                </c:pt>
                <c:pt idx="26881">
                  <c:v>568.1</c:v>
                </c:pt>
                <c:pt idx="26882">
                  <c:v>569.6</c:v>
                </c:pt>
                <c:pt idx="26883">
                  <c:v>565.9</c:v>
                </c:pt>
                <c:pt idx="26884">
                  <c:v>567.1</c:v>
                </c:pt>
                <c:pt idx="26885">
                  <c:v>555.29999999999995</c:v>
                </c:pt>
                <c:pt idx="26886">
                  <c:v>547.20000000000005</c:v>
                </c:pt>
                <c:pt idx="26887">
                  <c:v>547.79999999999995</c:v>
                </c:pt>
                <c:pt idx="26888">
                  <c:v>532.6</c:v>
                </c:pt>
                <c:pt idx="26889">
                  <c:v>541.9</c:v>
                </c:pt>
                <c:pt idx="26890">
                  <c:v>537</c:v>
                </c:pt>
                <c:pt idx="26891">
                  <c:v>540.4</c:v>
                </c:pt>
                <c:pt idx="26892">
                  <c:v>532.1</c:v>
                </c:pt>
                <c:pt idx="26893">
                  <c:v>528</c:v>
                </c:pt>
                <c:pt idx="26894">
                  <c:v>522.79999999999995</c:v>
                </c:pt>
                <c:pt idx="26895">
                  <c:v>520.5</c:v>
                </c:pt>
                <c:pt idx="26896">
                  <c:v>520.29999999999995</c:v>
                </c:pt>
                <c:pt idx="26897">
                  <c:v>508.8</c:v>
                </c:pt>
                <c:pt idx="26898">
                  <c:v>509.7</c:v>
                </c:pt>
                <c:pt idx="26899">
                  <c:v>505.8</c:v>
                </c:pt>
                <c:pt idx="26900">
                  <c:v>521.70000000000005</c:v>
                </c:pt>
                <c:pt idx="26901">
                  <c:v>531.70000000000005</c:v>
                </c:pt>
                <c:pt idx="26902">
                  <c:v>508.7</c:v>
                </c:pt>
                <c:pt idx="26903">
                  <c:v>530.20000000000005</c:v>
                </c:pt>
                <c:pt idx="26904">
                  <c:v>514.79999999999995</c:v>
                </c:pt>
                <c:pt idx="26905">
                  <c:v>522.9</c:v>
                </c:pt>
                <c:pt idx="26906">
                  <c:v>520</c:v>
                </c:pt>
                <c:pt idx="26907">
                  <c:v>522.5</c:v>
                </c:pt>
                <c:pt idx="26908">
                  <c:v>504.9</c:v>
                </c:pt>
                <c:pt idx="26909">
                  <c:v>513.29999999999995</c:v>
                </c:pt>
                <c:pt idx="26910">
                  <c:v>524.79999999999995</c:v>
                </c:pt>
                <c:pt idx="26911">
                  <c:v>527</c:v>
                </c:pt>
                <c:pt idx="26912">
                  <c:v>522.5</c:v>
                </c:pt>
                <c:pt idx="26913">
                  <c:v>528.6</c:v>
                </c:pt>
                <c:pt idx="26914">
                  <c:v>526.79999999999995</c:v>
                </c:pt>
                <c:pt idx="26915">
                  <c:v>521.6</c:v>
                </c:pt>
                <c:pt idx="26916">
                  <c:v>509.6</c:v>
                </c:pt>
                <c:pt idx="26917">
                  <c:v>529.9</c:v>
                </c:pt>
                <c:pt idx="26918">
                  <c:v>534.9</c:v>
                </c:pt>
                <c:pt idx="26919">
                  <c:v>532.29999999999995</c:v>
                </c:pt>
                <c:pt idx="26920">
                  <c:v>551.6</c:v>
                </c:pt>
                <c:pt idx="26921">
                  <c:v>553.79999999999995</c:v>
                </c:pt>
                <c:pt idx="26922">
                  <c:v>540.6</c:v>
                </c:pt>
                <c:pt idx="26923">
                  <c:v>552.29999999999995</c:v>
                </c:pt>
                <c:pt idx="26924">
                  <c:v>543.1</c:v>
                </c:pt>
                <c:pt idx="26925">
                  <c:v>542.5</c:v>
                </c:pt>
                <c:pt idx="26926">
                  <c:v>551.20000000000005</c:v>
                </c:pt>
                <c:pt idx="26927">
                  <c:v>539</c:v>
                </c:pt>
                <c:pt idx="26928">
                  <c:v>537.4</c:v>
                </c:pt>
                <c:pt idx="26929">
                  <c:v>540.1</c:v>
                </c:pt>
                <c:pt idx="26930">
                  <c:v>526</c:v>
                </c:pt>
                <c:pt idx="26931">
                  <c:v>536</c:v>
                </c:pt>
                <c:pt idx="26932">
                  <c:v>521.5</c:v>
                </c:pt>
                <c:pt idx="26933">
                  <c:v>516.79999999999995</c:v>
                </c:pt>
                <c:pt idx="26934">
                  <c:v>529.5</c:v>
                </c:pt>
                <c:pt idx="26935">
                  <c:v>521.20000000000005</c:v>
                </c:pt>
                <c:pt idx="26936">
                  <c:v>529.79999999999995</c:v>
                </c:pt>
                <c:pt idx="26937">
                  <c:v>529.79999999999995</c:v>
                </c:pt>
                <c:pt idx="26938">
                  <c:v>527.9</c:v>
                </c:pt>
                <c:pt idx="26939">
                  <c:v>531.70000000000005</c:v>
                </c:pt>
                <c:pt idx="26940">
                  <c:v>517.20000000000005</c:v>
                </c:pt>
                <c:pt idx="26941">
                  <c:v>528.79999999999995</c:v>
                </c:pt>
                <c:pt idx="26942">
                  <c:v>524.70000000000005</c:v>
                </c:pt>
                <c:pt idx="26943">
                  <c:v>516.6</c:v>
                </c:pt>
                <c:pt idx="26944">
                  <c:v>514.4</c:v>
                </c:pt>
                <c:pt idx="26945">
                  <c:v>525.20000000000005</c:v>
                </c:pt>
                <c:pt idx="26946">
                  <c:v>517.5</c:v>
                </c:pt>
                <c:pt idx="26947">
                  <c:v>514.70000000000005</c:v>
                </c:pt>
                <c:pt idx="26948">
                  <c:v>505.8</c:v>
                </c:pt>
                <c:pt idx="26949">
                  <c:v>509.1</c:v>
                </c:pt>
                <c:pt idx="26950">
                  <c:v>513.79999999999995</c:v>
                </c:pt>
                <c:pt idx="26951">
                  <c:v>510.8</c:v>
                </c:pt>
                <c:pt idx="26952">
                  <c:v>515.29999999999995</c:v>
                </c:pt>
                <c:pt idx="26953">
                  <c:v>510.1</c:v>
                </c:pt>
                <c:pt idx="26954">
                  <c:v>504.1</c:v>
                </c:pt>
                <c:pt idx="26955">
                  <c:v>502.7</c:v>
                </c:pt>
                <c:pt idx="26956">
                  <c:v>512</c:v>
                </c:pt>
                <c:pt idx="26957">
                  <c:v>512.4</c:v>
                </c:pt>
                <c:pt idx="26958">
                  <c:v>500.5</c:v>
                </c:pt>
                <c:pt idx="26959">
                  <c:v>499.5</c:v>
                </c:pt>
                <c:pt idx="26960">
                  <c:v>505.6</c:v>
                </c:pt>
                <c:pt idx="26961">
                  <c:v>508.6</c:v>
                </c:pt>
                <c:pt idx="26962">
                  <c:v>502.6</c:v>
                </c:pt>
                <c:pt idx="26963">
                  <c:v>497</c:v>
                </c:pt>
                <c:pt idx="26964">
                  <c:v>509.2</c:v>
                </c:pt>
                <c:pt idx="26965">
                  <c:v>512.1</c:v>
                </c:pt>
                <c:pt idx="26966">
                  <c:v>514.20000000000005</c:v>
                </c:pt>
                <c:pt idx="26967">
                  <c:v>513</c:v>
                </c:pt>
                <c:pt idx="26968">
                  <c:v>491.8</c:v>
                </c:pt>
                <c:pt idx="26969">
                  <c:v>506</c:v>
                </c:pt>
                <c:pt idx="26970">
                  <c:v>507.5</c:v>
                </c:pt>
                <c:pt idx="26971">
                  <c:v>505.7</c:v>
                </c:pt>
                <c:pt idx="26972">
                  <c:v>497.7</c:v>
                </c:pt>
                <c:pt idx="26973">
                  <c:v>502.9</c:v>
                </c:pt>
                <c:pt idx="26974">
                  <c:v>498.3</c:v>
                </c:pt>
                <c:pt idx="26975">
                  <c:v>500.1</c:v>
                </c:pt>
                <c:pt idx="26976">
                  <c:v>498.9</c:v>
                </c:pt>
                <c:pt idx="26977">
                  <c:v>504.5</c:v>
                </c:pt>
                <c:pt idx="26978">
                  <c:v>486</c:v>
                </c:pt>
                <c:pt idx="26979">
                  <c:v>499.1</c:v>
                </c:pt>
                <c:pt idx="26980">
                  <c:v>483.2</c:v>
                </c:pt>
                <c:pt idx="26981">
                  <c:v>503.3</c:v>
                </c:pt>
                <c:pt idx="26982">
                  <c:v>501.5</c:v>
                </c:pt>
                <c:pt idx="26983">
                  <c:v>495.6</c:v>
                </c:pt>
                <c:pt idx="26984">
                  <c:v>483.8</c:v>
                </c:pt>
                <c:pt idx="26985">
                  <c:v>495.4</c:v>
                </c:pt>
                <c:pt idx="26986">
                  <c:v>486.3</c:v>
                </c:pt>
                <c:pt idx="26987">
                  <c:v>482.8</c:v>
                </c:pt>
                <c:pt idx="26988">
                  <c:v>495</c:v>
                </c:pt>
                <c:pt idx="26989">
                  <c:v>508.6</c:v>
                </c:pt>
                <c:pt idx="26990">
                  <c:v>499.5</c:v>
                </c:pt>
                <c:pt idx="26991">
                  <c:v>512.70000000000005</c:v>
                </c:pt>
                <c:pt idx="26992">
                  <c:v>525.6</c:v>
                </c:pt>
                <c:pt idx="26993">
                  <c:v>517.4</c:v>
                </c:pt>
                <c:pt idx="26994">
                  <c:v>514.4</c:v>
                </c:pt>
                <c:pt idx="26995">
                  <c:v>523.20000000000005</c:v>
                </c:pt>
                <c:pt idx="26996">
                  <c:v>510.6</c:v>
                </c:pt>
                <c:pt idx="26997">
                  <c:v>513.5</c:v>
                </c:pt>
                <c:pt idx="26998">
                  <c:v>515.1</c:v>
                </c:pt>
                <c:pt idx="26999">
                  <c:v>496.6</c:v>
                </c:pt>
                <c:pt idx="27000">
                  <c:v>495.1</c:v>
                </c:pt>
                <c:pt idx="27001">
                  <c:v>485.7</c:v>
                </c:pt>
                <c:pt idx="27002">
                  <c:v>492.1</c:v>
                </c:pt>
                <c:pt idx="27003">
                  <c:v>480</c:v>
                </c:pt>
                <c:pt idx="27004">
                  <c:v>485.6</c:v>
                </c:pt>
                <c:pt idx="27005">
                  <c:v>486.5</c:v>
                </c:pt>
                <c:pt idx="27006">
                  <c:v>493.7</c:v>
                </c:pt>
                <c:pt idx="27007">
                  <c:v>508.2</c:v>
                </c:pt>
                <c:pt idx="27008">
                  <c:v>514.5</c:v>
                </c:pt>
                <c:pt idx="27009">
                  <c:v>520.29999999999995</c:v>
                </c:pt>
                <c:pt idx="27010">
                  <c:v>518.79999999999995</c:v>
                </c:pt>
                <c:pt idx="27011">
                  <c:v>507.4</c:v>
                </c:pt>
                <c:pt idx="27012">
                  <c:v>511.5</c:v>
                </c:pt>
                <c:pt idx="27013">
                  <c:v>517.6</c:v>
                </c:pt>
                <c:pt idx="27014">
                  <c:v>510.5</c:v>
                </c:pt>
                <c:pt idx="27015">
                  <c:v>515.1</c:v>
                </c:pt>
                <c:pt idx="27016">
                  <c:v>513.70000000000005</c:v>
                </c:pt>
                <c:pt idx="27017">
                  <c:v>505.9</c:v>
                </c:pt>
                <c:pt idx="27018">
                  <c:v>507.7</c:v>
                </c:pt>
                <c:pt idx="27019">
                  <c:v>500.5</c:v>
                </c:pt>
                <c:pt idx="27020">
                  <c:v>489.8</c:v>
                </c:pt>
                <c:pt idx="27021">
                  <c:v>499.2</c:v>
                </c:pt>
                <c:pt idx="27022">
                  <c:v>497.8</c:v>
                </c:pt>
                <c:pt idx="27023">
                  <c:v>484</c:v>
                </c:pt>
                <c:pt idx="27024">
                  <c:v>468.2</c:v>
                </c:pt>
                <c:pt idx="27025">
                  <c:v>469.8</c:v>
                </c:pt>
                <c:pt idx="27026">
                  <c:v>478</c:v>
                </c:pt>
                <c:pt idx="27027">
                  <c:v>481.7</c:v>
                </c:pt>
                <c:pt idx="27028">
                  <c:v>477.6</c:v>
                </c:pt>
                <c:pt idx="27029">
                  <c:v>482.2</c:v>
                </c:pt>
                <c:pt idx="27030">
                  <c:v>481.9</c:v>
                </c:pt>
                <c:pt idx="27031">
                  <c:v>489.1</c:v>
                </c:pt>
                <c:pt idx="27032">
                  <c:v>485.8</c:v>
                </c:pt>
                <c:pt idx="27033">
                  <c:v>484.9</c:v>
                </c:pt>
                <c:pt idx="27034">
                  <c:v>487.6</c:v>
                </c:pt>
                <c:pt idx="27035">
                  <c:v>498</c:v>
                </c:pt>
                <c:pt idx="27036">
                  <c:v>503.9</c:v>
                </c:pt>
                <c:pt idx="27037">
                  <c:v>490.8</c:v>
                </c:pt>
                <c:pt idx="27038">
                  <c:v>510.1</c:v>
                </c:pt>
                <c:pt idx="27039">
                  <c:v>519.6</c:v>
                </c:pt>
                <c:pt idx="27040">
                  <c:v>513.1</c:v>
                </c:pt>
                <c:pt idx="27041">
                  <c:v>518.70000000000005</c:v>
                </c:pt>
                <c:pt idx="27042">
                  <c:v>510.1</c:v>
                </c:pt>
                <c:pt idx="27043">
                  <c:v>517.9</c:v>
                </c:pt>
                <c:pt idx="27044">
                  <c:v>520.1</c:v>
                </c:pt>
                <c:pt idx="27045">
                  <c:v>523.79999999999995</c:v>
                </c:pt>
                <c:pt idx="27046">
                  <c:v>522.20000000000005</c:v>
                </c:pt>
                <c:pt idx="27047">
                  <c:v>508.3</c:v>
                </c:pt>
                <c:pt idx="27048">
                  <c:v>517.4</c:v>
                </c:pt>
                <c:pt idx="27049">
                  <c:v>518.4</c:v>
                </c:pt>
                <c:pt idx="27050">
                  <c:v>508.8</c:v>
                </c:pt>
                <c:pt idx="27051">
                  <c:v>517.6</c:v>
                </c:pt>
                <c:pt idx="27052">
                  <c:v>512.1</c:v>
                </c:pt>
                <c:pt idx="27053">
                  <c:v>515.9</c:v>
                </c:pt>
                <c:pt idx="27054">
                  <c:v>515.9</c:v>
                </c:pt>
                <c:pt idx="27055">
                  <c:v>517.79999999999995</c:v>
                </c:pt>
                <c:pt idx="27056">
                  <c:v>512.9</c:v>
                </c:pt>
                <c:pt idx="27057">
                  <c:v>498.6</c:v>
                </c:pt>
                <c:pt idx="27058">
                  <c:v>509.1</c:v>
                </c:pt>
                <c:pt idx="27059">
                  <c:v>512</c:v>
                </c:pt>
                <c:pt idx="27060">
                  <c:v>509.2</c:v>
                </c:pt>
                <c:pt idx="27061">
                  <c:v>510.9</c:v>
                </c:pt>
                <c:pt idx="27062">
                  <c:v>508.1</c:v>
                </c:pt>
                <c:pt idx="27063">
                  <c:v>492.9</c:v>
                </c:pt>
                <c:pt idx="27064">
                  <c:v>484.3</c:v>
                </c:pt>
                <c:pt idx="27065">
                  <c:v>508.7</c:v>
                </c:pt>
                <c:pt idx="27066">
                  <c:v>499.8</c:v>
                </c:pt>
                <c:pt idx="27067">
                  <c:v>505.8</c:v>
                </c:pt>
                <c:pt idx="27068">
                  <c:v>497</c:v>
                </c:pt>
                <c:pt idx="27069">
                  <c:v>502.9</c:v>
                </c:pt>
                <c:pt idx="27070">
                  <c:v>503.8</c:v>
                </c:pt>
                <c:pt idx="27071">
                  <c:v>501.9</c:v>
                </c:pt>
                <c:pt idx="27072">
                  <c:v>495.6</c:v>
                </c:pt>
                <c:pt idx="27073">
                  <c:v>508.9</c:v>
                </c:pt>
                <c:pt idx="27074">
                  <c:v>501.7</c:v>
                </c:pt>
                <c:pt idx="27075">
                  <c:v>497.7</c:v>
                </c:pt>
                <c:pt idx="27076">
                  <c:v>503.6</c:v>
                </c:pt>
                <c:pt idx="27077">
                  <c:v>487.6</c:v>
                </c:pt>
                <c:pt idx="27078">
                  <c:v>484.3</c:v>
                </c:pt>
                <c:pt idx="27079">
                  <c:v>493.4</c:v>
                </c:pt>
                <c:pt idx="27080">
                  <c:v>494.4</c:v>
                </c:pt>
                <c:pt idx="27081">
                  <c:v>494</c:v>
                </c:pt>
                <c:pt idx="27082">
                  <c:v>478</c:v>
                </c:pt>
                <c:pt idx="27083">
                  <c:v>489.1</c:v>
                </c:pt>
                <c:pt idx="27084">
                  <c:v>492.2</c:v>
                </c:pt>
                <c:pt idx="27085">
                  <c:v>492</c:v>
                </c:pt>
                <c:pt idx="27086">
                  <c:v>487.5</c:v>
                </c:pt>
                <c:pt idx="27087">
                  <c:v>484.4</c:v>
                </c:pt>
                <c:pt idx="27088">
                  <c:v>486.2</c:v>
                </c:pt>
                <c:pt idx="27089">
                  <c:v>486.6</c:v>
                </c:pt>
                <c:pt idx="27090">
                  <c:v>490.2</c:v>
                </c:pt>
                <c:pt idx="27091">
                  <c:v>491.9</c:v>
                </c:pt>
                <c:pt idx="27092">
                  <c:v>486</c:v>
                </c:pt>
                <c:pt idx="27093">
                  <c:v>487.4</c:v>
                </c:pt>
                <c:pt idx="27094">
                  <c:v>493.9</c:v>
                </c:pt>
                <c:pt idx="27095">
                  <c:v>480.4</c:v>
                </c:pt>
                <c:pt idx="27096">
                  <c:v>485.9</c:v>
                </c:pt>
                <c:pt idx="27097">
                  <c:v>498.1</c:v>
                </c:pt>
                <c:pt idx="27098">
                  <c:v>491.5</c:v>
                </c:pt>
                <c:pt idx="27099">
                  <c:v>478.6</c:v>
                </c:pt>
                <c:pt idx="27100">
                  <c:v>480.2</c:v>
                </c:pt>
                <c:pt idx="27101">
                  <c:v>475.5</c:v>
                </c:pt>
                <c:pt idx="27102">
                  <c:v>478.9</c:v>
                </c:pt>
                <c:pt idx="27103">
                  <c:v>472.6</c:v>
                </c:pt>
                <c:pt idx="27104">
                  <c:v>475.3</c:v>
                </c:pt>
                <c:pt idx="27105">
                  <c:v>462.7</c:v>
                </c:pt>
                <c:pt idx="27106">
                  <c:v>470.9</c:v>
                </c:pt>
                <c:pt idx="27107">
                  <c:v>479.2</c:v>
                </c:pt>
                <c:pt idx="27108">
                  <c:v>477.7</c:v>
                </c:pt>
                <c:pt idx="27109">
                  <c:v>465.2</c:v>
                </c:pt>
                <c:pt idx="27110">
                  <c:v>480.4</c:v>
                </c:pt>
                <c:pt idx="27111">
                  <c:v>481.8</c:v>
                </c:pt>
                <c:pt idx="27112">
                  <c:v>478</c:v>
                </c:pt>
                <c:pt idx="27113">
                  <c:v>476.7</c:v>
                </c:pt>
                <c:pt idx="27114">
                  <c:v>500.4</c:v>
                </c:pt>
                <c:pt idx="27115">
                  <c:v>504.4</c:v>
                </c:pt>
                <c:pt idx="27116">
                  <c:v>503</c:v>
                </c:pt>
                <c:pt idx="27117">
                  <c:v>502.5</c:v>
                </c:pt>
                <c:pt idx="27118">
                  <c:v>514</c:v>
                </c:pt>
                <c:pt idx="27119">
                  <c:v>512.9</c:v>
                </c:pt>
                <c:pt idx="27120">
                  <c:v>511.7</c:v>
                </c:pt>
                <c:pt idx="27121">
                  <c:v>514.20000000000005</c:v>
                </c:pt>
                <c:pt idx="27122">
                  <c:v>517.79999999999995</c:v>
                </c:pt>
                <c:pt idx="27123">
                  <c:v>518.70000000000005</c:v>
                </c:pt>
                <c:pt idx="27124">
                  <c:v>516.1</c:v>
                </c:pt>
                <c:pt idx="27125">
                  <c:v>519.1</c:v>
                </c:pt>
                <c:pt idx="27126">
                  <c:v>499.4</c:v>
                </c:pt>
                <c:pt idx="27127">
                  <c:v>490</c:v>
                </c:pt>
                <c:pt idx="27128">
                  <c:v>508.9</c:v>
                </c:pt>
                <c:pt idx="27129">
                  <c:v>508.4</c:v>
                </c:pt>
                <c:pt idx="27130">
                  <c:v>506.8</c:v>
                </c:pt>
                <c:pt idx="27131">
                  <c:v>492.6</c:v>
                </c:pt>
                <c:pt idx="27132">
                  <c:v>493.9</c:v>
                </c:pt>
                <c:pt idx="27133">
                  <c:v>497.3</c:v>
                </c:pt>
                <c:pt idx="27134">
                  <c:v>496.2</c:v>
                </c:pt>
                <c:pt idx="27135">
                  <c:v>491.4</c:v>
                </c:pt>
                <c:pt idx="27136">
                  <c:v>482.5</c:v>
                </c:pt>
                <c:pt idx="27137">
                  <c:v>478.4</c:v>
                </c:pt>
                <c:pt idx="27138">
                  <c:v>476.4</c:v>
                </c:pt>
                <c:pt idx="27139">
                  <c:v>467.5</c:v>
                </c:pt>
                <c:pt idx="27140">
                  <c:v>465.4</c:v>
                </c:pt>
                <c:pt idx="27141">
                  <c:v>474.9</c:v>
                </c:pt>
                <c:pt idx="27142">
                  <c:v>480.6</c:v>
                </c:pt>
                <c:pt idx="27143">
                  <c:v>486</c:v>
                </c:pt>
                <c:pt idx="27144">
                  <c:v>483.3</c:v>
                </c:pt>
                <c:pt idx="27145">
                  <c:v>504.5</c:v>
                </c:pt>
                <c:pt idx="27146">
                  <c:v>514</c:v>
                </c:pt>
                <c:pt idx="27147">
                  <c:v>517.4</c:v>
                </c:pt>
                <c:pt idx="27148">
                  <c:v>518.9</c:v>
                </c:pt>
                <c:pt idx="27149">
                  <c:v>513.20000000000005</c:v>
                </c:pt>
                <c:pt idx="27150">
                  <c:v>512</c:v>
                </c:pt>
                <c:pt idx="27151">
                  <c:v>490.2</c:v>
                </c:pt>
                <c:pt idx="27152">
                  <c:v>513.6</c:v>
                </c:pt>
                <c:pt idx="27153">
                  <c:v>513.70000000000005</c:v>
                </c:pt>
                <c:pt idx="27154">
                  <c:v>516.5</c:v>
                </c:pt>
                <c:pt idx="27155">
                  <c:v>505.2</c:v>
                </c:pt>
                <c:pt idx="27156">
                  <c:v>501.5</c:v>
                </c:pt>
                <c:pt idx="27157">
                  <c:v>498.1</c:v>
                </c:pt>
                <c:pt idx="27158">
                  <c:v>488.6</c:v>
                </c:pt>
                <c:pt idx="27159">
                  <c:v>475.5</c:v>
                </c:pt>
                <c:pt idx="27160">
                  <c:v>486.4</c:v>
                </c:pt>
                <c:pt idx="27161">
                  <c:v>478</c:v>
                </c:pt>
                <c:pt idx="27162">
                  <c:v>474.8</c:v>
                </c:pt>
                <c:pt idx="27163">
                  <c:v>474.3</c:v>
                </c:pt>
                <c:pt idx="27164">
                  <c:v>499.2</c:v>
                </c:pt>
                <c:pt idx="27165">
                  <c:v>512.9</c:v>
                </c:pt>
                <c:pt idx="27166">
                  <c:v>505.7</c:v>
                </c:pt>
                <c:pt idx="27167">
                  <c:v>523.6</c:v>
                </c:pt>
                <c:pt idx="27168">
                  <c:v>522.79999999999995</c:v>
                </c:pt>
                <c:pt idx="27169">
                  <c:v>520</c:v>
                </c:pt>
                <c:pt idx="27170">
                  <c:v>520.1</c:v>
                </c:pt>
                <c:pt idx="27171">
                  <c:v>521.79999999999995</c:v>
                </c:pt>
                <c:pt idx="27172">
                  <c:v>526.6</c:v>
                </c:pt>
                <c:pt idx="27173">
                  <c:v>519.20000000000005</c:v>
                </c:pt>
                <c:pt idx="27174">
                  <c:v>523.29999999999995</c:v>
                </c:pt>
                <c:pt idx="27175">
                  <c:v>521.4</c:v>
                </c:pt>
                <c:pt idx="27176">
                  <c:v>512.20000000000005</c:v>
                </c:pt>
                <c:pt idx="27177">
                  <c:v>522.1</c:v>
                </c:pt>
                <c:pt idx="27178">
                  <c:v>528.79999999999995</c:v>
                </c:pt>
                <c:pt idx="27179">
                  <c:v>513.79999999999995</c:v>
                </c:pt>
                <c:pt idx="27180">
                  <c:v>525.20000000000005</c:v>
                </c:pt>
                <c:pt idx="27181">
                  <c:v>525.70000000000005</c:v>
                </c:pt>
                <c:pt idx="27182">
                  <c:v>521.79999999999995</c:v>
                </c:pt>
                <c:pt idx="27183">
                  <c:v>517.79999999999995</c:v>
                </c:pt>
                <c:pt idx="27184">
                  <c:v>519.29999999999995</c:v>
                </c:pt>
                <c:pt idx="27185">
                  <c:v>507.7</c:v>
                </c:pt>
                <c:pt idx="27186">
                  <c:v>512.6</c:v>
                </c:pt>
                <c:pt idx="27187">
                  <c:v>517.79999999999995</c:v>
                </c:pt>
                <c:pt idx="27188">
                  <c:v>515.1</c:v>
                </c:pt>
                <c:pt idx="27189">
                  <c:v>508.7</c:v>
                </c:pt>
                <c:pt idx="27190">
                  <c:v>509.2</c:v>
                </c:pt>
                <c:pt idx="27191">
                  <c:v>514</c:v>
                </c:pt>
                <c:pt idx="27192">
                  <c:v>513.29999999999995</c:v>
                </c:pt>
                <c:pt idx="27193">
                  <c:v>486.1</c:v>
                </c:pt>
                <c:pt idx="27194">
                  <c:v>506.6</c:v>
                </c:pt>
                <c:pt idx="27195">
                  <c:v>503.4</c:v>
                </c:pt>
                <c:pt idx="27196">
                  <c:v>498.4</c:v>
                </c:pt>
                <c:pt idx="27197">
                  <c:v>499.3</c:v>
                </c:pt>
                <c:pt idx="27198">
                  <c:v>499.6</c:v>
                </c:pt>
                <c:pt idx="27199">
                  <c:v>504</c:v>
                </c:pt>
                <c:pt idx="27200">
                  <c:v>501.5</c:v>
                </c:pt>
                <c:pt idx="27201">
                  <c:v>498.7</c:v>
                </c:pt>
                <c:pt idx="27202">
                  <c:v>502.6</c:v>
                </c:pt>
                <c:pt idx="27203">
                  <c:v>491.3</c:v>
                </c:pt>
                <c:pt idx="27204">
                  <c:v>498.2</c:v>
                </c:pt>
                <c:pt idx="27205">
                  <c:v>492.7</c:v>
                </c:pt>
                <c:pt idx="27206">
                  <c:v>496.9</c:v>
                </c:pt>
                <c:pt idx="27207">
                  <c:v>502.3</c:v>
                </c:pt>
                <c:pt idx="27208">
                  <c:v>510</c:v>
                </c:pt>
                <c:pt idx="27209">
                  <c:v>511.5</c:v>
                </c:pt>
                <c:pt idx="27210">
                  <c:v>513.29999999999995</c:v>
                </c:pt>
                <c:pt idx="27211">
                  <c:v>513.79999999999995</c:v>
                </c:pt>
                <c:pt idx="27212">
                  <c:v>509.7</c:v>
                </c:pt>
                <c:pt idx="27213">
                  <c:v>508.3</c:v>
                </c:pt>
                <c:pt idx="27214">
                  <c:v>502.2</c:v>
                </c:pt>
                <c:pt idx="27215">
                  <c:v>503.5</c:v>
                </c:pt>
                <c:pt idx="27216">
                  <c:v>505.5</c:v>
                </c:pt>
                <c:pt idx="27217">
                  <c:v>482</c:v>
                </c:pt>
                <c:pt idx="27218">
                  <c:v>500.2</c:v>
                </c:pt>
                <c:pt idx="27219">
                  <c:v>506.4</c:v>
                </c:pt>
                <c:pt idx="27220">
                  <c:v>502.9</c:v>
                </c:pt>
                <c:pt idx="27221">
                  <c:v>500.1</c:v>
                </c:pt>
                <c:pt idx="27222">
                  <c:v>488.5</c:v>
                </c:pt>
                <c:pt idx="27223">
                  <c:v>505.6</c:v>
                </c:pt>
                <c:pt idx="27224">
                  <c:v>495.8</c:v>
                </c:pt>
                <c:pt idx="27225">
                  <c:v>502.2</c:v>
                </c:pt>
                <c:pt idx="27226">
                  <c:v>502.1</c:v>
                </c:pt>
                <c:pt idx="27227">
                  <c:v>500.7</c:v>
                </c:pt>
                <c:pt idx="27228">
                  <c:v>502.3</c:v>
                </c:pt>
                <c:pt idx="27229">
                  <c:v>489.9</c:v>
                </c:pt>
                <c:pt idx="27230">
                  <c:v>482.7</c:v>
                </c:pt>
                <c:pt idx="27231">
                  <c:v>495.9</c:v>
                </c:pt>
                <c:pt idx="27232">
                  <c:v>484.7</c:v>
                </c:pt>
                <c:pt idx="27233">
                  <c:v>493.6</c:v>
                </c:pt>
                <c:pt idx="27234">
                  <c:v>495.6</c:v>
                </c:pt>
                <c:pt idx="27235">
                  <c:v>480.9</c:v>
                </c:pt>
                <c:pt idx="27236">
                  <c:v>494.6</c:v>
                </c:pt>
                <c:pt idx="27237">
                  <c:v>493.2</c:v>
                </c:pt>
                <c:pt idx="27238">
                  <c:v>493.5</c:v>
                </c:pt>
                <c:pt idx="27239">
                  <c:v>474.6</c:v>
                </c:pt>
                <c:pt idx="27240">
                  <c:v>486.8</c:v>
                </c:pt>
                <c:pt idx="27241">
                  <c:v>490.4</c:v>
                </c:pt>
                <c:pt idx="27242">
                  <c:v>491.9</c:v>
                </c:pt>
                <c:pt idx="27243">
                  <c:v>488.5</c:v>
                </c:pt>
                <c:pt idx="27244">
                  <c:v>489.1</c:v>
                </c:pt>
                <c:pt idx="27245">
                  <c:v>481.5</c:v>
                </c:pt>
                <c:pt idx="27246">
                  <c:v>477.2</c:v>
                </c:pt>
                <c:pt idx="27247">
                  <c:v>478</c:v>
                </c:pt>
                <c:pt idx="27248">
                  <c:v>473.5</c:v>
                </c:pt>
                <c:pt idx="27249">
                  <c:v>486.7</c:v>
                </c:pt>
                <c:pt idx="27250">
                  <c:v>487.4</c:v>
                </c:pt>
                <c:pt idx="27251">
                  <c:v>485.8</c:v>
                </c:pt>
                <c:pt idx="27252">
                  <c:v>486.9</c:v>
                </c:pt>
                <c:pt idx="27253">
                  <c:v>474.8</c:v>
                </c:pt>
                <c:pt idx="27254">
                  <c:v>483.1</c:v>
                </c:pt>
                <c:pt idx="27255">
                  <c:v>483.7</c:v>
                </c:pt>
                <c:pt idx="27256">
                  <c:v>477.8</c:v>
                </c:pt>
                <c:pt idx="27257">
                  <c:v>465.5</c:v>
                </c:pt>
                <c:pt idx="27258">
                  <c:v>473.4</c:v>
                </c:pt>
                <c:pt idx="27259">
                  <c:v>465.1</c:v>
                </c:pt>
                <c:pt idx="27260">
                  <c:v>478.6</c:v>
                </c:pt>
                <c:pt idx="27261">
                  <c:v>482.4</c:v>
                </c:pt>
                <c:pt idx="27262">
                  <c:v>477.5</c:v>
                </c:pt>
                <c:pt idx="27263">
                  <c:v>478.4</c:v>
                </c:pt>
                <c:pt idx="27264">
                  <c:v>472.3</c:v>
                </c:pt>
                <c:pt idx="27265">
                  <c:v>465.6</c:v>
                </c:pt>
                <c:pt idx="27266">
                  <c:v>462.6</c:v>
                </c:pt>
                <c:pt idx="27267">
                  <c:v>459.3</c:v>
                </c:pt>
                <c:pt idx="27268">
                  <c:v>441.8</c:v>
                </c:pt>
                <c:pt idx="27269">
                  <c:v>455.5</c:v>
                </c:pt>
                <c:pt idx="27270">
                  <c:v>455.3</c:v>
                </c:pt>
                <c:pt idx="27271">
                  <c:v>468.6</c:v>
                </c:pt>
                <c:pt idx="27272">
                  <c:v>469.2</c:v>
                </c:pt>
                <c:pt idx="27273">
                  <c:v>472</c:v>
                </c:pt>
                <c:pt idx="27274">
                  <c:v>472.5</c:v>
                </c:pt>
                <c:pt idx="27275">
                  <c:v>472.9</c:v>
                </c:pt>
                <c:pt idx="27276">
                  <c:v>474.9</c:v>
                </c:pt>
                <c:pt idx="27277">
                  <c:v>475.4</c:v>
                </c:pt>
                <c:pt idx="27278">
                  <c:v>473.9</c:v>
                </c:pt>
                <c:pt idx="27279">
                  <c:v>474.5</c:v>
                </c:pt>
                <c:pt idx="27280">
                  <c:v>472.7</c:v>
                </c:pt>
                <c:pt idx="27281">
                  <c:v>476.6</c:v>
                </c:pt>
                <c:pt idx="27282">
                  <c:v>460.4</c:v>
                </c:pt>
                <c:pt idx="27283">
                  <c:v>478.3</c:v>
                </c:pt>
                <c:pt idx="27284">
                  <c:v>475.1</c:v>
                </c:pt>
                <c:pt idx="27285">
                  <c:v>471.7</c:v>
                </c:pt>
                <c:pt idx="27286">
                  <c:v>478.4</c:v>
                </c:pt>
                <c:pt idx="27287">
                  <c:v>475.9</c:v>
                </c:pt>
                <c:pt idx="27288">
                  <c:v>461.9</c:v>
                </c:pt>
                <c:pt idx="27289">
                  <c:v>473.7</c:v>
                </c:pt>
                <c:pt idx="27290">
                  <c:v>475.9</c:v>
                </c:pt>
                <c:pt idx="27291">
                  <c:v>461.3</c:v>
                </c:pt>
                <c:pt idx="27292">
                  <c:v>467.9</c:v>
                </c:pt>
                <c:pt idx="27293">
                  <c:v>478</c:v>
                </c:pt>
                <c:pt idx="27294">
                  <c:v>481.7</c:v>
                </c:pt>
                <c:pt idx="27295">
                  <c:v>503.7</c:v>
                </c:pt>
                <c:pt idx="27296">
                  <c:v>501.8</c:v>
                </c:pt>
                <c:pt idx="27297">
                  <c:v>500.5</c:v>
                </c:pt>
                <c:pt idx="27298">
                  <c:v>511.9</c:v>
                </c:pt>
                <c:pt idx="27299">
                  <c:v>511.8</c:v>
                </c:pt>
                <c:pt idx="27300">
                  <c:v>520.5</c:v>
                </c:pt>
                <c:pt idx="27301">
                  <c:v>523</c:v>
                </c:pt>
                <c:pt idx="27302">
                  <c:v>525.70000000000005</c:v>
                </c:pt>
                <c:pt idx="27303">
                  <c:v>521.1</c:v>
                </c:pt>
                <c:pt idx="27304">
                  <c:v>519.1</c:v>
                </c:pt>
                <c:pt idx="27305">
                  <c:v>504</c:v>
                </c:pt>
                <c:pt idx="27306">
                  <c:v>517.4</c:v>
                </c:pt>
                <c:pt idx="27307">
                  <c:v>515.79999999999995</c:v>
                </c:pt>
                <c:pt idx="27308">
                  <c:v>514.20000000000005</c:v>
                </c:pt>
                <c:pt idx="27309">
                  <c:v>513.79999999999995</c:v>
                </c:pt>
                <c:pt idx="27310">
                  <c:v>515.20000000000005</c:v>
                </c:pt>
                <c:pt idx="27311">
                  <c:v>503.8</c:v>
                </c:pt>
                <c:pt idx="27312">
                  <c:v>519.70000000000005</c:v>
                </c:pt>
                <c:pt idx="27313">
                  <c:v>514.20000000000005</c:v>
                </c:pt>
                <c:pt idx="27314">
                  <c:v>518.79999999999995</c:v>
                </c:pt>
                <c:pt idx="27315">
                  <c:v>512.79999999999995</c:v>
                </c:pt>
                <c:pt idx="27316">
                  <c:v>505.9</c:v>
                </c:pt>
                <c:pt idx="27317">
                  <c:v>498.3</c:v>
                </c:pt>
                <c:pt idx="27318">
                  <c:v>493.9</c:v>
                </c:pt>
                <c:pt idx="27319">
                  <c:v>493.7</c:v>
                </c:pt>
                <c:pt idx="27320">
                  <c:v>481.2</c:v>
                </c:pt>
                <c:pt idx="27321">
                  <c:v>480.2</c:v>
                </c:pt>
                <c:pt idx="27322">
                  <c:v>484.4</c:v>
                </c:pt>
                <c:pt idx="27323">
                  <c:v>482.2</c:v>
                </c:pt>
                <c:pt idx="27324">
                  <c:v>484</c:v>
                </c:pt>
                <c:pt idx="27325">
                  <c:v>492.3</c:v>
                </c:pt>
                <c:pt idx="27326">
                  <c:v>487.6</c:v>
                </c:pt>
                <c:pt idx="27327">
                  <c:v>483.6</c:v>
                </c:pt>
                <c:pt idx="27328">
                  <c:v>491.2</c:v>
                </c:pt>
                <c:pt idx="27329">
                  <c:v>487.8</c:v>
                </c:pt>
                <c:pt idx="27330">
                  <c:v>491.7</c:v>
                </c:pt>
                <c:pt idx="27331">
                  <c:v>495.5</c:v>
                </c:pt>
                <c:pt idx="27332">
                  <c:v>506.3</c:v>
                </c:pt>
                <c:pt idx="27333">
                  <c:v>518.9</c:v>
                </c:pt>
                <c:pt idx="27334">
                  <c:v>529.4</c:v>
                </c:pt>
                <c:pt idx="27335">
                  <c:v>525.29999999999995</c:v>
                </c:pt>
                <c:pt idx="27336">
                  <c:v>525.70000000000005</c:v>
                </c:pt>
                <c:pt idx="27337">
                  <c:v>534.5</c:v>
                </c:pt>
                <c:pt idx="27338">
                  <c:v>523.70000000000005</c:v>
                </c:pt>
                <c:pt idx="27339">
                  <c:v>524.6</c:v>
                </c:pt>
                <c:pt idx="27340">
                  <c:v>529.79999999999995</c:v>
                </c:pt>
                <c:pt idx="27341">
                  <c:v>529</c:v>
                </c:pt>
                <c:pt idx="27342">
                  <c:v>520.9</c:v>
                </c:pt>
                <c:pt idx="27343">
                  <c:v>519.70000000000005</c:v>
                </c:pt>
                <c:pt idx="27344">
                  <c:v>512.9</c:v>
                </c:pt>
                <c:pt idx="27345">
                  <c:v>506.2</c:v>
                </c:pt>
                <c:pt idx="27346">
                  <c:v>502.2</c:v>
                </c:pt>
                <c:pt idx="27347">
                  <c:v>502.4</c:v>
                </c:pt>
                <c:pt idx="27348">
                  <c:v>484.6</c:v>
                </c:pt>
                <c:pt idx="27349">
                  <c:v>483</c:v>
                </c:pt>
                <c:pt idx="27350">
                  <c:v>498.7</c:v>
                </c:pt>
                <c:pt idx="27351">
                  <c:v>497.6</c:v>
                </c:pt>
                <c:pt idx="27352">
                  <c:v>493</c:v>
                </c:pt>
                <c:pt idx="27353">
                  <c:v>491.1</c:v>
                </c:pt>
                <c:pt idx="27354">
                  <c:v>497.1</c:v>
                </c:pt>
                <c:pt idx="27355">
                  <c:v>498</c:v>
                </c:pt>
                <c:pt idx="27356">
                  <c:v>494.7</c:v>
                </c:pt>
                <c:pt idx="27357">
                  <c:v>497.9</c:v>
                </c:pt>
                <c:pt idx="27358">
                  <c:v>498.1</c:v>
                </c:pt>
                <c:pt idx="27359">
                  <c:v>497.6</c:v>
                </c:pt>
                <c:pt idx="27360">
                  <c:v>495.4</c:v>
                </c:pt>
                <c:pt idx="27361">
                  <c:v>494.3</c:v>
                </c:pt>
                <c:pt idx="27362">
                  <c:v>495.8</c:v>
                </c:pt>
                <c:pt idx="27363">
                  <c:v>492.6</c:v>
                </c:pt>
                <c:pt idx="27364">
                  <c:v>477.2</c:v>
                </c:pt>
                <c:pt idx="27365">
                  <c:v>491.1</c:v>
                </c:pt>
                <c:pt idx="27366">
                  <c:v>490</c:v>
                </c:pt>
                <c:pt idx="27367">
                  <c:v>490.5</c:v>
                </c:pt>
                <c:pt idx="27368">
                  <c:v>494.5</c:v>
                </c:pt>
                <c:pt idx="27369">
                  <c:v>484.3</c:v>
                </c:pt>
                <c:pt idx="27370">
                  <c:v>486.6</c:v>
                </c:pt>
                <c:pt idx="27371">
                  <c:v>493.5</c:v>
                </c:pt>
                <c:pt idx="27372">
                  <c:v>493.6</c:v>
                </c:pt>
                <c:pt idx="27373">
                  <c:v>485.6</c:v>
                </c:pt>
                <c:pt idx="27374">
                  <c:v>491.6</c:v>
                </c:pt>
                <c:pt idx="27375">
                  <c:v>491.6</c:v>
                </c:pt>
                <c:pt idx="27376">
                  <c:v>494.1</c:v>
                </c:pt>
                <c:pt idx="27377">
                  <c:v>491</c:v>
                </c:pt>
                <c:pt idx="27378">
                  <c:v>490.9</c:v>
                </c:pt>
                <c:pt idx="27379">
                  <c:v>488</c:v>
                </c:pt>
                <c:pt idx="27380">
                  <c:v>478.4</c:v>
                </c:pt>
                <c:pt idx="27381">
                  <c:v>487.5</c:v>
                </c:pt>
                <c:pt idx="27382">
                  <c:v>486.5</c:v>
                </c:pt>
                <c:pt idx="27383">
                  <c:v>468.5</c:v>
                </c:pt>
                <c:pt idx="27384">
                  <c:v>486.6</c:v>
                </c:pt>
                <c:pt idx="27385">
                  <c:v>482.7</c:v>
                </c:pt>
                <c:pt idx="27386">
                  <c:v>490.3</c:v>
                </c:pt>
                <c:pt idx="27387">
                  <c:v>485.5</c:v>
                </c:pt>
                <c:pt idx="27388">
                  <c:v>469.4</c:v>
                </c:pt>
                <c:pt idx="27389">
                  <c:v>489.1</c:v>
                </c:pt>
                <c:pt idx="27390">
                  <c:v>486.7</c:v>
                </c:pt>
                <c:pt idx="27391">
                  <c:v>484.5</c:v>
                </c:pt>
                <c:pt idx="27392">
                  <c:v>486.2</c:v>
                </c:pt>
                <c:pt idx="27393">
                  <c:v>477.6</c:v>
                </c:pt>
                <c:pt idx="27394">
                  <c:v>484.4</c:v>
                </c:pt>
                <c:pt idx="27395">
                  <c:v>485</c:v>
                </c:pt>
                <c:pt idx="27396">
                  <c:v>477.5</c:v>
                </c:pt>
                <c:pt idx="27397">
                  <c:v>481.5</c:v>
                </c:pt>
                <c:pt idx="27398">
                  <c:v>484.1</c:v>
                </c:pt>
                <c:pt idx="27399">
                  <c:v>486.7</c:v>
                </c:pt>
                <c:pt idx="27400">
                  <c:v>483.5</c:v>
                </c:pt>
                <c:pt idx="27401">
                  <c:v>483.9</c:v>
                </c:pt>
                <c:pt idx="27402">
                  <c:v>482.1</c:v>
                </c:pt>
                <c:pt idx="27403">
                  <c:v>487.2</c:v>
                </c:pt>
                <c:pt idx="27404">
                  <c:v>482.6</c:v>
                </c:pt>
                <c:pt idx="27405">
                  <c:v>483.6</c:v>
                </c:pt>
                <c:pt idx="27406">
                  <c:v>487.7</c:v>
                </c:pt>
                <c:pt idx="27407">
                  <c:v>478.3</c:v>
                </c:pt>
                <c:pt idx="27408">
                  <c:v>478</c:v>
                </c:pt>
                <c:pt idx="27409">
                  <c:v>488.2</c:v>
                </c:pt>
                <c:pt idx="27410">
                  <c:v>485.1</c:v>
                </c:pt>
                <c:pt idx="27411">
                  <c:v>478.7</c:v>
                </c:pt>
                <c:pt idx="27412">
                  <c:v>486.4</c:v>
                </c:pt>
                <c:pt idx="27413">
                  <c:v>485.5</c:v>
                </c:pt>
                <c:pt idx="27414">
                  <c:v>483.8</c:v>
                </c:pt>
                <c:pt idx="27415">
                  <c:v>486.2</c:v>
                </c:pt>
                <c:pt idx="27416">
                  <c:v>482.3</c:v>
                </c:pt>
                <c:pt idx="27417">
                  <c:v>482.5</c:v>
                </c:pt>
                <c:pt idx="27418">
                  <c:v>482.5</c:v>
                </c:pt>
                <c:pt idx="27419">
                  <c:v>483.1</c:v>
                </c:pt>
                <c:pt idx="27420">
                  <c:v>484.4</c:v>
                </c:pt>
                <c:pt idx="27421">
                  <c:v>475.9</c:v>
                </c:pt>
                <c:pt idx="27422">
                  <c:v>483.7</c:v>
                </c:pt>
                <c:pt idx="27423">
                  <c:v>483.7</c:v>
                </c:pt>
                <c:pt idx="27424">
                  <c:v>484.2</c:v>
                </c:pt>
                <c:pt idx="27425">
                  <c:v>481</c:v>
                </c:pt>
                <c:pt idx="27426">
                  <c:v>482.6</c:v>
                </c:pt>
                <c:pt idx="27427">
                  <c:v>474.7</c:v>
                </c:pt>
                <c:pt idx="27428">
                  <c:v>475.2</c:v>
                </c:pt>
                <c:pt idx="27429">
                  <c:v>478.5</c:v>
                </c:pt>
                <c:pt idx="27430">
                  <c:v>484.1</c:v>
                </c:pt>
                <c:pt idx="27431">
                  <c:v>479.4</c:v>
                </c:pt>
                <c:pt idx="27432">
                  <c:v>480.9</c:v>
                </c:pt>
                <c:pt idx="27433">
                  <c:v>478.8</c:v>
                </c:pt>
                <c:pt idx="27434">
                  <c:v>467.8</c:v>
                </c:pt>
                <c:pt idx="27435">
                  <c:v>466.1</c:v>
                </c:pt>
                <c:pt idx="27436">
                  <c:v>481.5</c:v>
                </c:pt>
                <c:pt idx="27437">
                  <c:v>461.7</c:v>
                </c:pt>
                <c:pt idx="27438">
                  <c:v>477.5</c:v>
                </c:pt>
                <c:pt idx="27439">
                  <c:v>475.8</c:v>
                </c:pt>
                <c:pt idx="27440">
                  <c:v>480.9</c:v>
                </c:pt>
                <c:pt idx="27441">
                  <c:v>481.3</c:v>
                </c:pt>
                <c:pt idx="27442">
                  <c:v>483.1</c:v>
                </c:pt>
                <c:pt idx="27443">
                  <c:v>478.4</c:v>
                </c:pt>
                <c:pt idx="27444">
                  <c:v>470.3</c:v>
                </c:pt>
                <c:pt idx="27445">
                  <c:v>480.5</c:v>
                </c:pt>
                <c:pt idx="27446">
                  <c:v>481.7</c:v>
                </c:pt>
                <c:pt idx="27447">
                  <c:v>482.5</c:v>
                </c:pt>
                <c:pt idx="27448">
                  <c:v>484.3</c:v>
                </c:pt>
                <c:pt idx="27449">
                  <c:v>489.6</c:v>
                </c:pt>
                <c:pt idx="27450">
                  <c:v>502.1</c:v>
                </c:pt>
                <c:pt idx="27451">
                  <c:v>487.9</c:v>
                </c:pt>
                <c:pt idx="27452">
                  <c:v>497.4</c:v>
                </c:pt>
                <c:pt idx="27453">
                  <c:v>501.7</c:v>
                </c:pt>
                <c:pt idx="27454">
                  <c:v>501.9</c:v>
                </c:pt>
                <c:pt idx="27455">
                  <c:v>497.3</c:v>
                </c:pt>
                <c:pt idx="27456">
                  <c:v>497.1</c:v>
                </c:pt>
                <c:pt idx="27457">
                  <c:v>501.2</c:v>
                </c:pt>
                <c:pt idx="27458">
                  <c:v>500</c:v>
                </c:pt>
                <c:pt idx="27459">
                  <c:v>500.3</c:v>
                </c:pt>
                <c:pt idx="27460">
                  <c:v>505</c:v>
                </c:pt>
                <c:pt idx="27461">
                  <c:v>502.1</c:v>
                </c:pt>
                <c:pt idx="27462">
                  <c:v>504.2</c:v>
                </c:pt>
                <c:pt idx="27463">
                  <c:v>504.1</c:v>
                </c:pt>
                <c:pt idx="27464">
                  <c:v>502.4</c:v>
                </c:pt>
                <c:pt idx="27465">
                  <c:v>491.5</c:v>
                </c:pt>
                <c:pt idx="27466">
                  <c:v>499.5</c:v>
                </c:pt>
                <c:pt idx="27467">
                  <c:v>482.6</c:v>
                </c:pt>
                <c:pt idx="27468">
                  <c:v>489.1</c:v>
                </c:pt>
                <c:pt idx="27469">
                  <c:v>489.7</c:v>
                </c:pt>
                <c:pt idx="27470">
                  <c:v>481</c:v>
                </c:pt>
                <c:pt idx="27471">
                  <c:v>474.3</c:v>
                </c:pt>
                <c:pt idx="27472">
                  <c:v>476.6</c:v>
                </c:pt>
                <c:pt idx="27473">
                  <c:v>476.3</c:v>
                </c:pt>
                <c:pt idx="27474">
                  <c:v>463.6</c:v>
                </c:pt>
                <c:pt idx="27475">
                  <c:v>470</c:v>
                </c:pt>
                <c:pt idx="27476">
                  <c:v>455.1</c:v>
                </c:pt>
                <c:pt idx="27477">
                  <c:v>459.2</c:v>
                </c:pt>
                <c:pt idx="27478">
                  <c:v>461.5</c:v>
                </c:pt>
                <c:pt idx="27479">
                  <c:v>461.7</c:v>
                </c:pt>
                <c:pt idx="27480">
                  <c:v>469.3</c:v>
                </c:pt>
                <c:pt idx="27481">
                  <c:v>469.7</c:v>
                </c:pt>
                <c:pt idx="27482">
                  <c:v>472.4</c:v>
                </c:pt>
                <c:pt idx="27483">
                  <c:v>462.3</c:v>
                </c:pt>
                <c:pt idx="27484">
                  <c:v>474.5</c:v>
                </c:pt>
                <c:pt idx="27485">
                  <c:v>470.9</c:v>
                </c:pt>
                <c:pt idx="27486">
                  <c:v>468.1</c:v>
                </c:pt>
                <c:pt idx="27487">
                  <c:v>468.7</c:v>
                </c:pt>
                <c:pt idx="27488">
                  <c:v>471.6</c:v>
                </c:pt>
                <c:pt idx="27489">
                  <c:v>472.8</c:v>
                </c:pt>
                <c:pt idx="27490">
                  <c:v>475.3</c:v>
                </c:pt>
                <c:pt idx="27491">
                  <c:v>470.2</c:v>
                </c:pt>
                <c:pt idx="27492">
                  <c:v>471</c:v>
                </c:pt>
                <c:pt idx="27493">
                  <c:v>459.2</c:v>
                </c:pt>
                <c:pt idx="27494">
                  <c:v>472.6</c:v>
                </c:pt>
                <c:pt idx="27495">
                  <c:v>465.5</c:v>
                </c:pt>
                <c:pt idx="27496">
                  <c:v>474.5</c:v>
                </c:pt>
                <c:pt idx="27497">
                  <c:v>473.8</c:v>
                </c:pt>
                <c:pt idx="27498">
                  <c:v>467</c:v>
                </c:pt>
                <c:pt idx="27499">
                  <c:v>466.7</c:v>
                </c:pt>
                <c:pt idx="27500">
                  <c:v>469.9</c:v>
                </c:pt>
                <c:pt idx="27501">
                  <c:v>470.6</c:v>
                </c:pt>
                <c:pt idx="27502">
                  <c:v>472.5</c:v>
                </c:pt>
                <c:pt idx="27503">
                  <c:v>470.7</c:v>
                </c:pt>
                <c:pt idx="27504">
                  <c:v>466.9</c:v>
                </c:pt>
                <c:pt idx="27505">
                  <c:v>450.9</c:v>
                </c:pt>
                <c:pt idx="27506">
                  <c:v>456.4</c:v>
                </c:pt>
                <c:pt idx="27507">
                  <c:v>468.9</c:v>
                </c:pt>
                <c:pt idx="27508">
                  <c:v>448.5</c:v>
                </c:pt>
                <c:pt idx="27509">
                  <c:v>468.1</c:v>
                </c:pt>
                <c:pt idx="27510">
                  <c:v>467.8</c:v>
                </c:pt>
                <c:pt idx="27511">
                  <c:v>471.5</c:v>
                </c:pt>
                <c:pt idx="27512">
                  <c:v>474.9</c:v>
                </c:pt>
                <c:pt idx="27513">
                  <c:v>468.6</c:v>
                </c:pt>
                <c:pt idx="27514">
                  <c:v>488.6</c:v>
                </c:pt>
                <c:pt idx="27515">
                  <c:v>497.9</c:v>
                </c:pt>
                <c:pt idx="27516">
                  <c:v>498.5</c:v>
                </c:pt>
                <c:pt idx="27517">
                  <c:v>491.5</c:v>
                </c:pt>
                <c:pt idx="27518">
                  <c:v>481.2</c:v>
                </c:pt>
                <c:pt idx="27519">
                  <c:v>492.1</c:v>
                </c:pt>
                <c:pt idx="27520">
                  <c:v>497.2</c:v>
                </c:pt>
                <c:pt idx="27521">
                  <c:v>496</c:v>
                </c:pt>
                <c:pt idx="27522">
                  <c:v>493.6</c:v>
                </c:pt>
                <c:pt idx="27523">
                  <c:v>488.6</c:v>
                </c:pt>
                <c:pt idx="27524">
                  <c:v>497.7</c:v>
                </c:pt>
                <c:pt idx="27525">
                  <c:v>480.9</c:v>
                </c:pt>
                <c:pt idx="27526">
                  <c:v>499</c:v>
                </c:pt>
                <c:pt idx="27527">
                  <c:v>496.8</c:v>
                </c:pt>
                <c:pt idx="27528">
                  <c:v>501.1</c:v>
                </c:pt>
                <c:pt idx="27529">
                  <c:v>493.9</c:v>
                </c:pt>
                <c:pt idx="27530">
                  <c:v>488.3</c:v>
                </c:pt>
                <c:pt idx="27531">
                  <c:v>498</c:v>
                </c:pt>
                <c:pt idx="27532">
                  <c:v>481.2</c:v>
                </c:pt>
                <c:pt idx="27533">
                  <c:v>479.1</c:v>
                </c:pt>
                <c:pt idx="27534">
                  <c:v>495.7</c:v>
                </c:pt>
                <c:pt idx="27535">
                  <c:v>498.1</c:v>
                </c:pt>
                <c:pt idx="27536">
                  <c:v>491.8</c:v>
                </c:pt>
                <c:pt idx="27537">
                  <c:v>487.2</c:v>
                </c:pt>
                <c:pt idx="27538">
                  <c:v>480.6</c:v>
                </c:pt>
                <c:pt idx="27539">
                  <c:v>484.4</c:v>
                </c:pt>
                <c:pt idx="27540">
                  <c:v>484.4</c:v>
                </c:pt>
                <c:pt idx="27541">
                  <c:v>478.7</c:v>
                </c:pt>
                <c:pt idx="27542">
                  <c:v>468.2</c:v>
                </c:pt>
                <c:pt idx="27543">
                  <c:v>475.2</c:v>
                </c:pt>
                <c:pt idx="27544">
                  <c:v>476.3</c:v>
                </c:pt>
                <c:pt idx="27545">
                  <c:v>469.1</c:v>
                </c:pt>
                <c:pt idx="27546">
                  <c:v>465.2</c:v>
                </c:pt>
                <c:pt idx="27547">
                  <c:v>459.9</c:v>
                </c:pt>
                <c:pt idx="27548">
                  <c:v>461.5</c:v>
                </c:pt>
                <c:pt idx="27549">
                  <c:v>459.8</c:v>
                </c:pt>
                <c:pt idx="27550">
                  <c:v>469.3</c:v>
                </c:pt>
                <c:pt idx="27551">
                  <c:v>464.1</c:v>
                </c:pt>
                <c:pt idx="27552">
                  <c:v>471.4</c:v>
                </c:pt>
                <c:pt idx="27553">
                  <c:v>463</c:v>
                </c:pt>
                <c:pt idx="27554">
                  <c:v>470.6</c:v>
                </c:pt>
                <c:pt idx="27555">
                  <c:v>469.9</c:v>
                </c:pt>
                <c:pt idx="27556">
                  <c:v>481.4</c:v>
                </c:pt>
                <c:pt idx="27557">
                  <c:v>486</c:v>
                </c:pt>
                <c:pt idx="27558">
                  <c:v>489.5</c:v>
                </c:pt>
                <c:pt idx="27559">
                  <c:v>499.2</c:v>
                </c:pt>
                <c:pt idx="27560">
                  <c:v>500.9</c:v>
                </c:pt>
                <c:pt idx="27561">
                  <c:v>502.1</c:v>
                </c:pt>
                <c:pt idx="27562">
                  <c:v>498.3</c:v>
                </c:pt>
                <c:pt idx="27563">
                  <c:v>502.2</c:v>
                </c:pt>
                <c:pt idx="27564">
                  <c:v>502</c:v>
                </c:pt>
                <c:pt idx="27565">
                  <c:v>504</c:v>
                </c:pt>
                <c:pt idx="27566">
                  <c:v>500.9</c:v>
                </c:pt>
                <c:pt idx="27567">
                  <c:v>494.6</c:v>
                </c:pt>
                <c:pt idx="27568">
                  <c:v>485.1</c:v>
                </c:pt>
                <c:pt idx="27569">
                  <c:v>501.1</c:v>
                </c:pt>
                <c:pt idx="27570">
                  <c:v>494.2</c:v>
                </c:pt>
                <c:pt idx="27571">
                  <c:v>501.8</c:v>
                </c:pt>
                <c:pt idx="27572">
                  <c:v>493.3</c:v>
                </c:pt>
                <c:pt idx="27573">
                  <c:v>489.8</c:v>
                </c:pt>
                <c:pt idx="27574">
                  <c:v>490.2</c:v>
                </c:pt>
                <c:pt idx="27575">
                  <c:v>483.6</c:v>
                </c:pt>
                <c:pt idx="27576">
                  <c:v>487.9</c:v>
                </c:pt>
                <c:pt idx="27577">
                  <c:v>493.1</c:v>
                </c:pt>
                <c:pt idx="27578">
                  <c:v>489.7</c:v>
                </c:pt>
                <c:pt idx="27579">
                  <c:v>493.7</c:v>
                </c:pt>
                <c:pt idx="27580">
                  <c:v>476.9</c:v>
                </c:pt>
                <c:pt idx="27581">
                  <c:v>485.4</c:v>
                </c:pt>
                <c:pt idx="27582">
                  <c:v>490.1</c:v>
                </c:pt>
                <c:pt idx="27583">
                  <c:v>496.7</c:v>
                </c:pt>
                <c:pt idx="27584">
                  <c:v>487.1</c:v>
                </c:pt>
                <c:pt idx="27585">
                  <c:v>495.2</c:v>
                </c:pt>
                <c:pt idx="27586">
                  <c:v>486.4</c:v>
                </c:pt>
                <c:pt idx="27587">
                  <c:v>480.1</c:v>
                </c:pt>
                <c:pt idx="27588">
                  <c:v>469.7</c:v>
                </c:pt>
                <c:pt idx="27589">
                  <c:v>498</c:v>
                </c:pt>
                <c:pt idx="27590">
                  <c:v>493.5</c:v>
                </c:pt>
                <c:pt idx="27591">
                  <c:v>495</c:v>
                </c:pt>
                <c:pt idx="27592">
                  <c:v>478</c:v>
                </c:pt>
                <c:pt idx="27593">
                  <c:v>489.5</c:v>
                </c:pt>
                <c:pt idx="27594">
                  <c:v>481.5</c:v>
                </c:pt>
                <c:pt idx="27595">
                  <c:v>466.5</c:v>
                </c:pt>
                <c:pt idx="27596">
                  <c:v>463.9</c:v>
                </c:pt>
                <c:pt idx="27597">
                  <c:v>464.7</c:v>
                </c:pt>
                <c:pt idx="27598">
                  <c:v>456.9</c:v>
                </c:pt>
                <c:pt idx="27599">
                  <c:v>458.9</c:v>
                </c:pt>
                <c:pt idx="27600">
                  <c:v>455.8</c:v>
                </c:pt>
                <c:pt idx="27601">
                  <c:v>454.9</c:v>
                </c:pt>
                <c:pt idx="27602">
                  <c:v>455.9</c:v>
                </c:pt>
                <c:pt idx="27603">
                  <c:v>456.2</c:v>
                </c:pt>
                <c:pt idx="27604">
                  <c:v>462.1</c:v>
                </c:pt>
                <c:pt idx="27605">
                  <c:v>471.1</c:v>
                </c:pt>
                <c:pt idx="27606">
                  <c:v>472.7</c:v>
                </c:pt>
                <c:pt idx="27607">
                  <c:v>478.4</c:v>
                </c:pt>
                <c:pt idx="27608">
                  <c:v>477.8</c:v>
                </c:pt>
                <c:pt idx="27609">
                  <c:v>460.5</c:v>
                </c:pt>
                <c:pt idx="27610">
                  <c:v>478.3</c:v>
                </c:pt>
                <c:pt idx="27611">
                  <c:v>469.5</c:v>
                </c:pt>
                <c:pt idx="27612">
                  <c:v>468.9</c:v>
                </c:pt>
                <c:pt idx="27613">
                  <c:v>478.4</c:v>
                </c:pt>
                <c:pt idx="27614">
                  <c:v>476.1</c:v>
                </c:pt>
                <c:pt idx="27615">
                  <c:v>476.2</c:v>
                </c:pt>
                <c:pt idx="27616">
                  <c:v>469.9</c:v>
                </c:pt>
                <c:pt idx="27617">
                  <c:v>479.2</c:v>
                </c:pt>
                <c:pt idx="27618">
                  <c:v>480.4</c:v>
                </c:pt>
                <c:pt idx="27619">
                  <c:v>475.5</c:v>
                </c:pt>
                <c:pt idx="27620">
                  <c:v>473.8</c:v>
                </c:pt>
                <c:pt idx="27621">
                  <c:v>471.2</c:v>
                </c:pt>
                <c:pt idx="27622">
                  <c:v>472.6</c:v>
                </c:pt>
                <c:pt idx="27623">
                  <c:v>475.9</c:v>
                </c:pt>
                <c:pt idx="27624">
                  <c:v>477.2</c:v>
                </c:pt>
                <c:pt idx="27625">
                  <c:v>474.7</c:v>
                </c:pt>
                <c:pt idx="27626">
                  <c:v>479</c:v>
                </c:pt>
                <c:pt idx="27627">
                  <c:v>475.1</c:v>
                </c:pt>
                <c:pt idx="27628">
                  <c:v>475.5</c:v>
                </c:pt>
                <c:pt idx="27629">
                  <c:v>476.1</c:v>
                </c:pt>
                <c:pt idx="27630">
                  <c:v>476.9</c:v>
                </c:pt>
                <c:pt idx="27631">
                  <c:v>474.6</c:v>
                </c:pt>
                <c:pt idx="27632">
                  <c:v>477.8</c:v>
                </c:pt>
                <c:pt idx="27633">
                  <c:v>477.8</c:v>
                </c:pt>
                <c:pt idx="27634">
                  <c:v>461.2</c:v>
                </c:pt>
                <c:pt idx="27635">
                  <c:v>475.3</c:v>
                </c:pt>
                <c:pt idx="27636">
                  <c:v>472.3</c:v>
                </c:pt>
                <c:pt idx="27637">
                  <c:v>472.7</c:v>
                </c:pt>
                <c:pt idx="27638">
                  <c:v>473</c:v>
                </c:pt>
                <c:pt idx="27639">
                  <c:v>472.6</c:v>
                </c:pt>
                <c:pt idx="27640">
                  <c:v>468.9</c:v>
                </c:pt>
                <c:pt idx="27641">
                  <c:v>477.5</c:v>
                </c:pt>
                <c:pt idx="27642">
                  <c:v>477.5</c:v>
                </c:pt>
                <c:pt idx="27643">
                  <c:v>478.4</c:v>
                </c:pt>
                <c:pt idx="27644">
                  <c:v>471.7</c:v>
                </c:pt>
                <c:pt idx="27645">
                  <c:v>469.2</c:v>
                </c:pt>
                <c:pt idx="27646">
                  <c:v>454.6</c:v>
                </c:pt>
                <c:pt idx="27647">
                  <c:v>476.8</c:v>
                </c:pt>
                <c:pt idx="27648">
                  <c:v>478.2</c:v>
                </c:pt>
                <c:pt idx="27649">
                  <c:v>467.9</c:v>
                </c:pt>
                <c:pt idx="27650">
                  <c:v>476.6</c:v>
                </c:pt>
                <c:pt idx="27651">
                  <c:v>475.7</c:v>
                </c:pt>
                <c:pt idx="27652">
                  <c:v>468.7</c:v>
                </c:pt>
                <c:pt idx="27653">
                  <c:v>471.3</c:v>
                </c:pt>
                <c:pt idx="27654">
                  <c:v>475.3</c:v>
                </c:pt>
                <c:pt idx="27655">
                  <c:v>473.9</c:v>
                </c:pt>
                <c:pt idx="27656">
                  <c:v>463.9</c:v>
                </c:pt>
                <c:pt idx="27657">
                  <c:v>473.8</c:v>
                </c:pt>
                <c:pt idx="27658">
                  <c:v>461.5</c:v>
                </c:pt>
                <c:pt idx="27659">
                  <c:v>486.4</c:v>
                </c:pt>
                <c:pt idx="27660">
                  <c:v>497.4</c:v>
                </c:pt>
                <c:pt idx="27661">
                  <c:v>502.1</c:v>
                </c:pt>
                <c:pt idx="27662">
                  <c:v>500.4</c:v>
                </c:pt>
                <c:pt idx="27663">
                  <c:v>502.6</c:v>
                </c:pt>
                <c:pt idx="27664">
                  <c:v>503.2</c:v>
                </c:pt>
                <c:pt idx="27665">
                  <c:v>506.8</c:v>
                </c:pt>
                <c:pt idx="27666">
                  <c:v>505.3</c:v>
                </c:pt>
                <c:pt idx="27667">
                  <c:v>507.5</c:v>
                </c:pt>
                <c:pt idx="27668">
                  <c:v>492.6</c:v>
                </c:pt>
                <c:pt idx="27669">
                  <c:v>501.5</c:v>
                </c:pt>
                <c:pt idx="27670">
                  <c:v>489.8</c:v>
                </c:pt>
                <c:pt idx="27671">
                  <c:v>503.7</c:v>
                </c:pt>
                <c:pt idx="27672">
                  <c:v>496.2</c:v>
                </c:pt>
                <c:pt idx="27673">
                  <c:v>479</c:v>
                </c:pt>
                <c:pt idx="27674">
                  <c:v>493.5</c:v>
                </c:pt>
                <c:pt idx="27675">
                  <c:v>495.7</c:v>
                </c:pt>
                <c:pt idx="27676">
                  <c:v>497.1</c:v>
                </c:pt>
                <c:pt idx="27677">
                  <c:v>494.9</c:v>
                </c:pt>
                <c:pt idx="27678">
                  <c:v>488.7</c:v>
                </c:pt>
                <c:pt idx="27679">
                  <c:v>492.5</c:v>
                </c:pt>
                <c:pt idx="27680">
                  <c:v>492.8</c:v>
                </c:pt>
                <c:pt idx="27681">
                  <c:v>486.8</c:v>
                </c:pt>
                <c:pt idx="27682">
                  <c:v>472.3</c:v>
                </c:pt>
                <c:pt idx="27683">
                  <c:v>487.2</c:v>
                </c:pt>
                <c:pt idx="27684">
                  <c:v>490.9</c:v>
                </c:pt>
                <c:pt idx="27685">
                  <c:v>489.5</c:v>
                </c:pt>
                <c:pt idx="27686">
                  <c:v>495.6</c:v>
                </c:pt>
                <c:pt idx="27687">
                  <c:v>496.9</c:v>
                </c:pt>
                <c:pt idx="27688">
                  <c:v>490.8</c:v>
                </c:pt>
                <c:pt idx="27689">
                  <c:v>483.9</c:v>
                </c:pt>
                <c:pt idx="27690">
                  <c:v>493.9</c:v>
                </c:pt>
                <c:pt idx="27691">
                  <c:v>497.2</c:v>
                </c:pt>
                <c:pt idx="27692">
                  <c:v>493.7</c:v>
                </c:pt>
                <c:pt idx="27693">
                  <c:v>492.8</c:v>
                </c:pt>
                <c:pt idx="27694">
                  <c:v>493.4</c:v>
                </c:pt>
                <c:pt idx="27695">
                  <c:v>496.2</c:v>
                </c:pt>
                <c:pt idx="27696">
                  <c:v>487.9</c:v>
                </c:pt>
                <c:pt idx="27697">
                  <c:v>496</c:v>
                </c:pt>
                <c:pt idx="27698">
                  <c:v>490.7</c:v>
                </c:pt>
                <c:pt idx="27699">
                  <c:v>481.5</c:v>
                </c:pt>
                <c:pt idx="27700">
                  <c:v>493.1</c:v>
                </c:pt>
                <c:pt idx="27701">
                  <c:v>489.6</c:v>
                </c:pt>
                <c:pt idx="27702">
                  <c:v>489.7</c:v>
                </c:pt>
                <c:pt idx="27703">
                  <c:v>489.3</c:v>
                </c:pt>
                <c:pt idx="27704">
                  <c:v>482.7</c:v>
                </c:pt>
                <c:pt idx="27705">
                  <c:v>476.5</c:v>
                </c:pt>
                <c:pt idx="27706">
                  <c:v>483.5</c:v>
                </c:pt>
                <c:pt idx="27707">
                  <c:v>485.6</c:v>
                </c:pt>
                <c:pt idx="27708">
                  <c:v>483</c:v>
                </c:pt>
                <c:pt idx="27709">
                  <c:v>482.3</c:v>
                </c:pt>
                <c:pt idx="27710">
                  <c:v>479.8</c:v>
                </c:pt>
                <c:pt idx="27711">
                  <c:v>480.4</c:v>
                </c:pt>
                <c:pt idx="27712">
                  <c:v>466.2</c:v>
                </c:pt>
                <c:pt idx="27713">
                  <c:v>463.1</c:v>
                </c:pt>
                <c:pt idx="27714">
                  <c:v>479.5</c:v>
                </c:pt>
                <c:pt idx="27715">
                  <c:v>480.4</c:v>
                </c:pt>
                <c:pt idx="27716">
                  <c:v>477.4</c:v>
                </c:pt>
                <c:pt idx="27717">
                  <c:v>477.6</c:v>
                </c:pt>
                <c:pt idx="27718">
                  <c:v>482.4</c:v>
                </c:pt>
                <c:pt idx="27719">
                  <c:v>476.2</c:v>
                </c:pt>
                <c:pt idx="27720">
                  <c:v>464.3</c:v>
                </c:pt>
                <c:pt idx="27721">
                  <c:v>481.4</c:v>
                </c:pt>
                <c:pt idx="27722">
                  <c:v>477.3</c:v>
                </c:pt>
                <c:pt idx="27723">
                  <c:v>470.7</c:v>
                </c:pt>
                <c:pt idx="27724">
                  <c:v>478.4</c:v>
                </c:pt>
                <c:pt idx="27725">
                  <c:v>466</c:v>
                </c:pt>
                <c:pt idx="27726">
                  <c:v>458.9</c:v>
                </c:pt>
                <c:pt idx="27727">
                  <c:v>455</c:v>
                </c:pt>
                <c:pt idx="27728">
                  <c:v>457.8</c:v>
                </c:pt>
                <c:pt idx="27729">
                  <c:v>450.1</c:v>
                </c:pt>
                <c:pt idx="27730">
                  <c:v>454.2</c:v>
                </c:pt>
                <c:pt idx="27731">
                  <c:v>442.6</c:v>
                </c:pt>
                <c:pt idx="27732">
                  <c:v>453</c:v>
                </c:pt>
                <c:pt idx="27733">
                  <c:v>451</c:v>
                </c:pt>
                <c:pt idx="27734">
                  <c:v>447.6</c:v>
                </c:pt>
                <c:pt idx="27735">
                  <c:v>446.1</c:v>
                </c:pt>
                <c:pt idx="27736">
                  <c:v>452.9</c:v>
                </c:pt>
                <c:pt idx="27737">
                  <c:v>459.3</c:v>
                </c:pt>
                <c:pt idx="27738">
                  <c:v>447</c:v>
                </c:pt>
                <c:pt idx="27739">
                  <c:v>458.7</c:v>
                </c:pt>
                <c:pt idx="27740">
                  <c:v>454.6</c:v>
                </c:pt>
                <c:pt idx="27741">
                  <c:v>457.7</c:v>
                </c:pt>
                <c:pt idx="27742">
                  <c:v>445.2</c:v>
                </c:pt>
                <c:pt idx="27743">
                  <c:v>448.7</c:v>
                </c:pt>
                <c:pt idx="27744">
                  <c:v>449.6</c:v>
                </c:pt>
                <c:pt idx="27745">
                  <c:v>447.7</c:v>
                </c:pt>
                <c:pt idx="27746">
                  <c:v>440.1</c:v>
                </c:pt>
                <c:pt idx="27747">
                  <c:v>448.8</c:v>
                </c:pt>
                <c:pt idx="27748">
                  <c:v>459.6</c:v>
                </c:pt>
                <c:pt idx="27749">
                  <c:v>454.6</c:v>
                </c:pt>
                <c:pt idx="27750">
                  <c:v>459.8</c:v>
                </c:pt>
                <c:pt idx="27751">
                  <c:v>460</c:v>
                </c:pt>
                <c:pt idx="27752">
                  <c:v>470.9</c:v>
                </c:pt>
                <c:pt idx="27753">
                  <c:v>471.7</c:v>
                </c:pt>
                <c:pt idx="27754">
                  <c:v>493.3</c:v>
                </c:pt>
                <c:pt idx="27755">
                  <c:v>493.6</c:v>
                </c:pt>
                <c:pt idx="27756">
                  <c:v>479.8</c:v>
                </c:pt>
                <c:pt idx="27757">
                  <c:v>496.4</c:v>
                </c:pt>
                <c:pt idx="27758">
                  <c:v>502.5</c:v>
                </c:pt>
                <c:pt idx="27759">
                  <c:v>490.8</c:v>
                </c:pt>
                <c:pt idx="27760">
                  <c:v>505.7</c:v>
                </c:pt>
                <c:pt idx="27761">
                  <c:v>497.2</c:v>
                </c:pt>
                <c:pt idx="27762">
                  <c:v>500.6</c:v>
                </c:pt>
                <c:pt idx="27763">
                  <c:v>507.9</c:v>
                </c:pt>
                <c:pt idx="27764">
                  <c:v>505.5</c:v>
                </c:pt>
                <c:pt idx="27765">
                  <c:v>489.4</c:v>
                </c:pt>
                <c:pt idx="27766">
                  <c:v>504.2</c:v>
                </c:pt>
                <c:pt idx="27767">
                  <c:v>505.3</c:v>
                </c:pt>
                <c:pt idx="27768">
                  <c:v>506.3</c:v>
                </c:pt>
                <c:pt idx="27769">
                  <c:v>507.6</c:v>
                </c:pt>
                <c:pt idx="27770">
                  <c:v>500.5</c:v>
                </c:pt>
                <c:pt idx="27771">
                  <c:v>505.3</c:v>
                </c:pt>
                <c:pt idx="27772">
                  <c:v>492.3</c:v>
                </c:pt>
                <c:pt idx="27773">
                  <c:v>492.9</c:v>
                </c:pt>
                <c:pt idx="27774">
                  <c:v>499.4</c:v>
                </c:pt>
                <c:pt idx="27775">
                  <c:v>499.1</c:v>
                </c:pt>
                <c:pt idx="27776">
                  <c:v>498.2</c:v>
                </c:pt>
                <c:pt idx="27777">
                  <c:v>489.9</c:v>
                </c:pt>
                <c:pt idx="27778">
                  <c:v>473.9</c:v>
                </c:pt>
                <c:pt idx="27779">
                  <c:v>483.7</c:v>
                </c:pt>
                <c:pt idx="27780">
                  <c:v>485.8</c:v>
                </c:pt>
                <c:pt idx="27781">
                  <c:v>473.2</c:v>
                </c:pt>
                <c:pt idx="27782">
                  <c:v>484.3</c:v>
                </c:pt>
                <c:pt idx="27783">
                  <c:v>478.2</c:v>
                </c:pt>
                <c:pt idx="27784">
                  <c:v>487.3</c:v>
                </c:pt>
                <c:pt idx="27785">
                  <c:v>469.3</c:v>
                </c:pt>
                <c:pt idx="27786">
                  <c:v>484.5</c:v>
                </c:pt>
                <c:pt idx="27787">
                  <c:v>475.5</c:v>
                </c:pt>
                <c:pt idx="27788">
                  <c:v>477.4</c:v>
                </c:pt>
                <c:pt idx="27789">
                  <c:v>481</c:v>
                </c:pt>
                <c:pt idx="27790">
                  <c:v>477.6</c:v>
                </c:pt>
                <c:pt idx="27791">
                  <c:v>480.3</c:v>
                </c:pt>
                <c:pt idx="27792">
                  <c:v>466.7</c:v>
                </c:pt>
                <c:pt idx="27793">
                  <c:v>476.4</c:v>
                </c:pt>
                <c:pt idx="27794">
                  <c:v>472.4</c:v>
                </c:pt>
                <c:pt idx="27795">
                  <c:v>473.3</c:v>
                </c:pt>
                <c:pt idx="27796">
                  <c:v>478.6</c:v>
                </c:pt>
                <c:pt idx="27797">
                  <c:v>458.9</c:v>
                </c:pt>
                <c:pt idx="27798">
                  <c:v>457.9</c:v>
                </c:pt>
                <c:pt idx="27799">
                  <c:v>478.3</c:v>
                </c:pt>
                <c:pt idx="27800">
                  <c:v>474.6</c:v>
                </c:pt>
                <c:pt idx="27801">
                  <c:v>473.7</c:v>
                </c:pt>
                <c:pt idx="27802">
                  <c:v>467.5</c:v>
                </c:pt>
                <c:pt idx="27803">
                  <c:v>466.3</c:v>
                </c:pt>
                <c:pt idx="27804">
                  <c:v>471.2</c:v>
                </c:pt>
                <c:pt idx="27805">
                  <c:v>464.6</c:v>
                </c:pt>
                <c:pt idx="27806">
                  <c:v>467.2</c:v>
                </c:pt>
                <c:pt idx="27807">
                  <c:v>473.6</c:v>
                </c:pt>
                <c:pt idx="27808">
                  <c:v>476.5</c:v>
                </c:pt>
                <c:pt idx="27809">
                  <c:v>476.7</c:v>
                </c:pt>
                <c:pt idx="27810">
                  <c:v>474.1</c:v>
                </c:pt>
                <c:pt idx="27811">
                  <c:v>469.2</c:v>
                </c:pt>
                <c:pt idx="27812">
                  <c:v>450.4</c:v>
                </c:pt>
                <c:pt idx="27813">
                  <c:v>448.5</c:v>
                </c:pt>
                <c:pt idx="27814">
                  <c:v>463</c:v>
                </c:pt>
                <c:pt idx="27815">
                  <c:v>474.7</c:v>
                </c:pt>
                <c:pt idx="27816">
                  <c:v>483.3</c:v>
                </c:pt>
                <c:pt idx="27817">
                  <c:v>495.6</c:v>
                </c:pt>
                <c:pt idx="27818">
                  <c:v>482.2</c:v>
                </c:pt>
                <c:pt idx="27819">
                  <c:v>481.9</c:v>
                </c:pt>
                <c:pt idx="27820">
                  <c:v>501.2</c:v>
                </c:pt>
                <c:pt idx="27821">
                  <c:v>496.9</c:v>
                </c:pt>
                <c:pt idx="27822">
                  <c:v>500.2</c:v>
                </c:pt>
                <c:pt idx="27823">
                  <c:v>497.5</c:v>
                </c:pt>
                <c:pt idx="27824">
                  <c:v>503.7</c:v>
                </c:pt>
                <c:pt idx="27825">
                  <c:v>489.4</c:v>
                </c:pt>
                <c:pt idx="27826">
                  <c:v>501.7</c:v>
                </c:pt>
                <c:pt idx="27827">
                  <c:v>497.1</c:v>
                </c:pt>
                <c:pt idx="27828">
                  <c:v>505.6</c:v>
                </c:pt>
                <c:pt idx="27829">
                  <c:v>504.6</c:v>
                </c:pt>
                <c:pt idx="27830">
                  <c:v>496.3</c:v>
                </c:pt>
                <c:pt idx="27831">
                  <c:v>504.4</c:v>
                </c:pt>
                <c:pt idx="27832">
                  <c:v>502.1</c:v>
                </c:pt>
                <c:pt idx="27833">
                  <c:v>499.4</c:v>
                </c:pt>
                <c:pt idx="27834">
                  <c:v>503</c:v>
                </c:pt>
                <c:pt idx="27835">
                  <c:v>502.3</c:v>
                </c:pt>
                <c:pt idx="27836">
                  <c:v>488.4</c:v>
                </c:pt>
                <c:pt idx="27837">
                  <c:v>502.8</c:v>
                </c:pt>
                <c:pt idx="27838">
                  <c:v>496.5</c:v>
                </c:pt>
                <c:pt idx="27839">
                  <c:v>484.4</c:v>
                </c:pt>
                <c:pt idx="27840">
                  <c:v>500.9</c:v>
                </c:pt>
                <c:pt idx="27841">
                  <c:v>487.2</c:v>
                </c:pt>
                <c:pt idx="27842">
                  <c:v>487.3</c:v>
                </c:pt>
                <c:pt idx="27843">
                  <c:v>505.3</c:v>
                </c:pt>
                <c:pt idx="27844">
                  <c:v>503.9</c:v>
                </c:pt>
                <c:pt idx="27845">
                  <c:v>471.1</c:v>
                </c:pt>
                <c:pt idx="27846">
                  <c:v>465.8</c:v>
                </c:pt>
                <c:pt idx="27847">
                  <c:v>472.2</c:v>
                </c:pt>
                <c:pt idx="27848">
                  <c:v>471.7</c:v>
                </c:pt>
                <c:pt idx="27849">
                  <c:v>494.2</c:v>
                </c:pt>
                <c:pt idx="27850">
                  <c:v>510.2</c:v>
                </c:pt>
                <c:pt idx="27851">
                  <c:v>517.1</c:v>
                </c:pt>
                <c:pt idx="27852">
                  <c:v>526.4</c:v>
                </c:pt>
                <c:pt idx="27853">
                  <c:v>527.70000000000005</c:v>
                </c:pt>
                <c:pt idx="27854">
                  <c:v>523.6</c:v>
                </c:pt>
                <c:pt idx="27855">
                  <c:v>524.70000000000005</c:v>
                </c:pt>
                <c:pt idx="27856">
                  <c:v>505.2</c:v>
                </c:pt>
                <c:pt idx="27857">
                  <c:v>513.1</c:v>
                </c:pt>
                <c:pt idx="27858">
                  <c:v>521.20000000000005</c:v>
                </c:pt>
                <c:pt idx="27859">
                  <c:v>519.5</c:v>
                </c:pt>
                <c:pt idx="27860">
                  <c:v>509.1</c:v>
                </c:pt>
                <c:pt idx="27861">
                  <c:v>506.9</c:v>
                </c:pt>
                <c:pt idx="27862">
                  <c:v>502.6</c:v>
                </c:pt>
                <c:pt idx="27863">
                  <c:v>490.5</c:v>
                </c:pt>
                <c:pt idx="27864">
                  <c:v>490.1</c:v>
                </c:pt>
                <c:pt idx="27865">
                  <c:v>473.6</c:v>
                </c:pt>
                <c:pt idx="27866">
                  <c:v>476.6</c:v>
                </c:pt>
                <c:pt idx="27867">
                  <c:v>475.7</c:v>
                </c:pt>
                <c:pt idx="27868">
                  <c:v>474.3</c:v>
                </c:pt>
                <c:pt idx="27869">
                  <c:v>468.1</c:v>
                </c:pt>
                <c:pt idx="27870">
                  <c:v>466.3</c:v>
                </c:pt>
                <c:pt idx="27871">
                  <c:v>464.7</c:v>
                </c:pt>
                <c:pt idx="27872">
                  <c:v>458.1</c:v>
                </c:pt>
                <c:pt idx="27873">
                  <c:v>460.8</c:v>
                </c:pt>
                <c:pt idx="27874">
                  <c:v>490</c:v>
                </c:pt>
                <c:pt idx="27875">
                  <c:v>504</c:v>
                </c:pt>
                <c:pt idx="27876">
                  <c:v>502.8</c:v>
                </c:pt>
                <c:pt idx="27877">
                  <c:v>513.79999999999995</c:v>
                </c:pt>
                <c:pt idx="27878">
                  <c:v>511.2</c:v>
                </c:pt>
                <c:pt idx="27879">
                  <c:v>495.7</c:v>
                </c:pt>
                <c:pt idx="27880">
                  <c:v>498.1</c:v>
                </c:pt>
                <c:pt idx="27881">
                  <c:v>497.2</c:v>
                </c:pt>
                <c:pt idx="27882">
                  <c:v>503.4</c:v>
                </c:pt>
                <c:pt idx="27883">
                  <c:v>505.7</c:v>
                </c:pt>
                <c:pt idx="27884">
                  <c:v>499.3</c:v>
                </c:pt>
                <c:pt idx="27885">
                  <c:v>501.2</c:v>
                </c:pt>
                <c:pt idx="27886">
                  <c:v>504.1</c:v>
                </c:pt>
                <c:pt idx="27887">
                  <c:v>495</c:v>
                </c:pt>
                <c:pt idx="27888">
                  <c:v>493.9</c:v>
                </c:pt>
                <c:pt idx="27889">
                  <c:v>493.9</c:v>
                </c:pt>
                <c:pt idx="27890">
                  <c:v>478</c:v>
                </c:pt>
                <c:pt idx="27891">
                  <c:v>477.5</c:v>
                </c:pt>
                <c:pt idx="27892">
                  <c:v>480.7</c:v>
                </c:pt>
                <c:pt idx="27893">
                  <c:v>487.6</c:v>
                </c:pt>
                <c:pt idx="27894">
                  <c:v>487.7</c:v>
                </c:pt>
                <c:pt idx="27895">
                  <c:v>493.9</c:v>
                </c:pt>
                <c:pt idx="27896">
                  <c:v>480</c:v>
                </c:pt>
                <c:pt idx="27897">
                  <c:v>487</c:v>
                </c:pt>
                <c:pt idx="27898">
                  <c:v>488.2</c:v>
                </c:pt>
                <c:pt idx="27899">
                  <c:v>482.7</c:v>
                </c:pt>
                <c:pt idx="27900">
                  <c:v>478.5</c:v>
                </c:pt>
                <c:pt idx="27901">
                  <c:v>476.5</c:v>
                </c:pt>
                <c:pt idx="27902">
                  <c:v>478.1</c:v>
                </c:pt>
                <c:pt idx="27903">
                  <c:v>479.5</c:v>
                </c:pt>
                <c:pt idx="27904">
                  <c:v>480.2</c:v>
                </c:pt>
                <c:pt idx="27905">
                  <c:v>469.5</c:v>
                </c:pt>
                <c:pt idx="27906">
                  <c:v>476.5</c:v>
                </c:pt>
                <c:pt idx="27907">
                  <c:v>479.6</c:v>
                </c:pt>
                <c:pt idx="27908">
                  <c:v>477.3</c:v>
                </c:pt>
                <c:pt idx="27909">
                  <c:v>465.2</c:v>
                </c:pt>
                <c:pt idx="27910">
                  <c:v>484.2</c:v>
                </c:pt>
                <c:pt idx="27911">
                  <c:v>480.5</c:v>
                </c:pt>
                <c:pt idx="27912">
                  <c:v>483.8</c:v>
                </c:pt>
                <c:pt idx="27913">
                  <c:v>459.5</c:v>
                </c:pt>
                <c:pt idx="27914">
                  <c:v>481</c:v>
                </c:pt>
                <c:pt idx="27915">
                  <c:v>478.4</c:v>
                </c:pt>
                <c:pt idx="27916">
                  <c:v>476</c:v>
                </c:pt>
                <c:pt idx="27917">
                  <c:v>469.8</c:v>
                </c:pt>
                <c:pt idx="27918">
                  <c:v>477.7</c:v>
                </c:pt>
                <c:pt idx="27919">
                  <c:v>484.2</c:v>
                </c:pt>
                <c:pt idx="27920">
                  <c:v>478</c:v>
                </c:pt>
                <c:pt idx="27921">
                  <c:v>474.8</c:v>
                </c:pt>
                <c:pt idx="27922">
                  <c:v>465.1</c:v>
                </c:pt>
                <c:pt idx="27923">
                  <c:v>474.9</c:v>
                </c:pt>
                <c:pt idx="27924">
                  <c:v>478.8</c:v>
                </c:pt>
                <c:pt idx="27925">
                  <c:v>479.2</c:v>
                </c:pt>
                <c:pt idx="27926">
                  <c:v>472.6</c:v>
                </c:pt>
                <c:pt idx="27927">
                  <c:v>478.6</c:v>
                </c:pt>
                <c:pt idx="27928">
                  <c:v>464.2</c:v>
                </c:pt>
                <c:pt idx="27929">
                  <c:v>479.5</c:v>
                </c:pt>
                <c:pt idx="27930">
                  <c:v>479.3</c:v>
                </c:pt>
                <c:pt idx="27931">
                  <c:v>476.7</c:v>
                </c:pt>
                <c:pt idx="27932">
                  <c:v>480.3</c:v>
                </c:pt>
                <c:pt idx="27933">
                  <c:v>479.8</c:v>
                </c:pt>
                <c:pt idx="27934">
                  <c:v>480.3</c:v>
                </c:pt>
                <c:pt idx="27935">
                  <c:v>474.3</c:v>
                </c:pt>
                <c:pt idx="27936">
                  <c:v>475.4</c:v>
                </c:pt>
                <c:pt idx="27937">
                  <c:v>480.7</c:v>
                </c:pt>
                <c:pt idx="27938">
                  <c:v>468.9</c:v>
                </c:pt>
                <c:pt idx="27939">
                  <c:v>482.1</c:v>
                </c:pt>
                <c:pt idx="27940">
                  <c:v>479.5</c:v>
                </c:pt>
                <c:pt idx="27941">
                  <c:v>476.8</c:v>
                </c:pt>
                <c:pt idx="27942">
                  <c:v>465.1</c:v>
                </c:pt>
                <c:pt idx="27943">
                  <c:v>478.4</c:v>
                </c:pt>
                <c:pt idx="27944">
                  <c:v>479.9</c:v>
                </c:pt>
                <c:pt idx="27945">
                  <c:v>479.6</c:v>
                </c:pt>
                <c:pt idx="27946">
                  <c:v>459.9</c:v>
                </c:pt>
                <c:pt idx="27947">
                  <c:v>465.8</c:v>
                </c:pt>
                <c:pt idx="27948">
                  <c:v>478.5</c:v>
                </c:pt>
                <c:pt idx="27949">
                  <c:v>481.7</c:v>
                </c:pt>
                <c:pt idx="27950">
                  <c:v>474.7</c:v>
                </c:pt>
                <c:pt idx="27951">
                  <c:v>499.8</c:v>
                </c:pt>
                <c:pt idx="27952">
                  <c:v>496</c:v>
                </c:pt>
                <c:pt idx="27953">
                  <c:v>485.5</c:v>
                </c:pt>
                <c:pt idx="27954">
                  <c:v>490</c:v>
                </c:pt>
                <c:pt idx="27955">
                  <c:v>495.2</c:v>
                </c:pt>
                <c:pt idx="27956">
                  <c:v>492.1</c:v>
                </c:pt>
                <c:pt idx="27957">
                  <c:v>486.3</c:v>
                </c:pt>
                <c:pt idx="27958">
                  <c:v>479.4</c:v>
                </c:pt>
                <c:pt idx="27959">
                  <c:v>479.6</c:v>
                </c:pt>
                <c:pt idx="27960">
                  <c:v>479.9</c:v>
                </c:pt>
                <c:pt idx="27961">
                  <c:v>482.4</c:v>
                </c:pt>
                <c:pt idx="27962">
                  <c:v>483.7</c:v>
                </c:pt>
                <c:pt idx="27963">
                  <c:v>465.2</c:v>
                </c:pt>
                <c:pt idx="27964">
                  <c:v>480.1</c:v>
                </c:pt>
                <c:pt idx="27965">
                  <c:v>473.4</c:v>
                </c:pt>
                <c:pt idx="27966">
                  <c:v>473.7</c:v>
                </c:pt>
                <c:pt idx="27967">
                  <c:v>473.4</c:v>
                </c:pt>
                <c:pt idx="27968">
                  <c:v>469.5</c:v>
                </c:pt>
                <c:pt idx="27969">
                  <c:v>458.7</c:v>
                </c:pt>
                <c:pt idx="27970">
                  <c:v>470.3</c:v>
                </c:pt>
                <c:pt idx="27971">
                  <c:v>459.8</c:v>
                </c:pt>
                <c:pt idx="27972">
                  <c:v>443.8</c:v>
                </c:pt>
                <c:pt idx="27973">
                  <c:v>458.8</c:v>
                </c:pt>
                <c:pt idx="27974">
                  <c:v>460</c:v>
                </c:pt>
                <c:pt idx="27975">
                  <c:v>462.9</c:v>
                </c:pt>
                <c:pt idx="27976">
                  <c:v>463.6</c:v>
                </c:pt>
                <c:pt idx="27977">
                  <c:v>463</c:v>
                </c:pt>
                <c:pt idx="27978">
                  <c:v>467.8</c:v>
                </c:pt>
                <c:pt idx="27979">
                  <c:v>469.5</c:v>
                </c:pt>
                <c:pt idx="27980">
                  <c:v>465.5</c:v>
                </c:pt>
                <c:pt idx="27981">
                  <c:v>465.7</c:v>
                </c:pt>
                <c:pt idx="27982">
                  <c:v>471.7</c:v>
                </c:pt>
                <c:pt idx="27983">
                  <c:v>458.1</c:v>
                </c:pt>
                <c:pt idx="27984">
                  <c:v>471.9</c:v>
                </c:pt>
                <c:pt idx="27985">
                  <c:v>473.3</c:v>
                </c:pt>
                <c:pt idx="27986">
                  <c:v>469.4</c:v>
                </c:pt>
                <c:pt idx="27987">
                  <c:v>458.1</c:v>
                </c:pt>
                <c:pt idx="27988">
                  <c:v>468.7</c:v>
                </c:pt>
                <c:pt idx="27989">
                  <c:v>471.6</c:v>
                </c:pt>
                <c:pt idx="27990">
                  <c:v>457.1</c:v>
                </c:pt>
                <c:pt idx="27991">
                  <c:v>468.7</c:v>
                </c:pt>
                <c:pt idx="27992">
                  <c:v>470.1</c:v>
                </c:pt>
                <c:pt idx="27993">
                  <c:v>469.7</c:v>
                </c:pt>
                <c:pt idx="27994">
                  <c:v>471</c:v>
                </c:pt>
                <c:pt idx="27995">
                  <c:v>461.4</c:v>
                </c:pt>
                <c:pt idx="27996">
                  <c:v>459.2</c:v>
                </c:pt>
                <c:pt idx="27997">
                  <c:v>470</c:v>
                </c:pt>
                <c:pt idx="27998">
                  <c:v>481.9</c:v>
                </c:pt>
                <c:pt idx="27999">
                  <c:v>484.4</c:v>
                </c:pt>
                <c:pt idx="28000">
                  <c:v>469.4</c:v>
                </c:pt>
                <c:pt idx="28001">
                  <c:v>488.2</c:v>
                </c:pt>
                <c:pt idx="28002">
                  <c:v>480.2</c:v>
                </c:pt>
                <c:pt idx="28003">
                  <c:v>468.8</c:v>
                </c:pt>
                <c:pt idx="28004">
                  <c:v>466.8</c:v>
                </c:pt>
                <c:pt idx="28005">
                  <c:v>464.2</c:v>
                </c:pt>
                <c:pt idx="28006">
                  <c:v>458.8</c:v>
                </c:pt>
                <c:pt idx="28007">
                  <c:v>452.5</c:v>
                </c:pt>
                <c:pt idx="28008">
                  <c:v>457.2</c:v>
                </c:pt>
                <c:pt idx="28009">
                  <c:v>454.8</c:v>
                </c:pt>
                <c:pt idx="28010">
                  <c:v>456.5</c:v>
                </c:pt>
                <c:pt idx="28011">
                  <c:v>459.1</c:v>
                </c:pt>
                <c:pt idx="28012">
                  <c:v>461.6</c:v>
                </c:pt>
                <c:pt idx="28013">
                  <c:v>458</c:v>
                </c:pt>
                <c:pt idx="28014">
                  <c:v>459.5</c:v>
                </c:pt>
                <c:pt idx="28015">
                  <c:v>464.6</c:v>
                </c:pt>
                <c:pt idx="28016">
                  <c:v>461</c:v>
                </c:pt>
                <c:pt idx="28017">
                  <c:v>461.7</c:v>
                </c:pt>
                <c:pt idx="28018">
                  <c:v>455.1</c:v>
                </c:pt>
                <c:pt idx="28019">
                  <c:v>464.8</c:v>
                </c:pt>
                <c:pt idx="28020">
                  <c:v>467.2</c:v>
                </c:pt>
                <c:pt idx="28021">
                  <c:v>464.2</c:v>
                </c:pt>
                <c:pt idx="28022">
                  <c:v>456.1</c:v>
                </c:pt>
                <c:pt idx="28023">
                  <c:v>463</c:v>
                </c:pt>
                <c:pt idx="28024">
                  <c:v>464.7</c:v>
                </c:pt>
                <c:pt idx="28025">
                  <c:v>466.4</c:v>
                </c:pt>
                <c:pt idx="28026">
                  <c:v>467.6</c:v>
                </c:pt>
                <c:pt idx="28027">
                  <c:v>462.9</c:v>
                </c:pt>
                <c:pt idx="28028">
                  <c:v>464.3</c:v>
                </c:pt>
                <c:pt idx="28029">
                  <c:v>456.8</c:v>
                </c:pt>
                <c:pt idx="28030">
                  <c:v>459.1</c:v>
                </c:pt>
                <c:pt idx="28031">
                  <c:v>468.1</c:v>
                </c:pt>
                <c:pt idx="28032">
                  <c:v>464.9</c:v>
                </c:pt>
                <c:pt idx="28033">
                  <c:v>467.6</c:v>
                </c:pt>
                <c:pt idx="28034">
                  <c:v>460.4</c:v>
                </c:pt>
                <c:pt idx="28035">
                  <c:v>463</c:v>
                </c:pt>
                <c:pt idx="28036">
                  <c:v>468.7</c:v>
                </c:pt>
                <c:pt idx="28037">
                  <c:v>469.8</c:v>
                </c:pt>
                <c:pt idx="28038">
                  <c:v>467.9</c:v>
                </c:pt>
                <c:pt idx="28039">
                  <c:v>467.6</c:v>
                </c:pt>
                <c:pt idx="28040">
                  <c:v>461.6</c:v>
                </c:pt>
                <c:pt idx="28041">
                  <c:v>463.8</c:v>
                </c:pt>
                <c:pt idx="28042">
                  <c:v>467.5</c:v>
                </c:pt>
                <c:pt idx="28043">
                  <c:v>464.6</c:v>
                </c:pt>
                <c:pt idx="28044">
                  <c:v>464.6</c:v>
                </c:pt>
                <c:pt idx="28045">
                  <c:v>466.7</c:v>
                </c:pt>
                <c:pt idx="28046">
                  <c:v>467.1</c:v>
                </c:pt>
                <c:pt idx="28047">
                  <c:v>461.9</c:v>
                </c:pt>
                <c:pt idx="28048">
                  <c:v>453.6</c:v>
                </c:pt>
                <c:pt idx="28049">
                  <c:v>450.2</c:v>
                </c:pt>
                <c:pt idx="28050">
                  <c:v>446</c:v>
                </c:pt>
                <c:pt idx="28051">
                  <c:v>468.7</c:v>
                </c:pt>
                <c:pt idx="28052">
                  <c:v>475.1</c:v>
                </c:pt>
                <c:pt idx="28053">
                  <c:v>480</c:v>
                </c:pt>
                <c:pt idx="28054">
                  <c:v>465.3</c:v>
                </c:pt>
                <c:pt idx="28055">
                  <c:v>478.3</c:v>
                </c:pt>
                <c:pt idx="28056">
                  <c:v>479.9</c:v>
                </c:pt>
                <c:pt idx="28057">
                  <c:v>481.1</c:v>
                </c:pt>
                <c:pt idx="28058">
                  <c:v>475.7</c:v>
                </c:pt>
                <c:pt idx="28059">
                  <c:v>482.9</c:v>
                </c:pt>
                <c:pt idx="28060">
                  <c:v>486.3</c:v>
                </c:pt>
                <c:pt idx="28061">
                  <c:v>482.9</c:v>
                </c:pt>
                <c:pt idx="28062">
                  <c:v>486</c:v>
                </c:pt>
                <c:pt idx="28063">
                  <c:v>485.4</c:v>
                </c:pt>
                <c:pt idx="28064">
                  <c:v>471.1</c:v>
                </c:pt>
                <c:pt idx="28065">
                  <c:v>483.1</c:v>
                </c:pt>
                <c:pt idx="28066">
                  <c:v>488.2</c:v>
                </c:pt>
                <c:pt idx="28067">
                  <c:v>485.7</c:v>
                </c:pt>
                <c:pt idx="28068">
                  <c:v>485</c:v>
                </c:pt>
                <c:pt idx="28069">
                  <c:v>481.8</c:v>
                </c:pt>
                <c:pt idx="28070">
                  <c:v>491.3</c:v>
                </c:pt>
                <c:pt idx="28071">
                  <c:v>490.6</c:v>
                </c:pt>
                <c:pt idx="28072">
                  <c:v>489.3</c:v>
                </c:pt>
                <c:pt idx="28073">
                  <c:v>489.7</c:v>
                </c:pt>
                <c:pt idx="28074">
                  <c:v>491.7</c:v>
                </c:pt>
                <c:pt idx="28075">
                  <c:v>488.3</c:v>
                </c:pt>
                <c:pt idx="28076">
                  <c:v>487.2</c:v>
                </c:pt>
                <c:pt idx="28077">
                  <c:v>486</c:v>
                </c:pt>
                <c:pt idx="28078">
                  <c:v>483.3</c:v>
                </c:pt>
                <c:pt idx="28079">
                  <c:v>474.2</c:v>
                </c:pt>
                <c:pt idx="28080">
                  <c:v>474.1</c:v>
                </c:pt>
                <c:pt idx="28081">
                  <c:v>480.2</c:v>
                </c:pt>
                <c:pt idx="28082">
                  <c:v>476.8</c:v>
                </c:pt>
                <c:pt idx="28083">
                  <c:v>483.1</c:v>
                </c:pt>
                <c:pt idx="28084">
                  <c:v>475.3</c:v>
                </c:pt>
                <c:pt idx="28085">
                  <c:v>473.5</c:v>
                </c:pt>
                <c:pt idx="28086">
                  <c:v>480.4</c:v>
                </c:pt>
                <c:pt idx="28087">
                  <c:v>460.2</c:v>
                </c:pt>
                <c:pt idx="28088">
                  <c:v>475</c:v>
                </c:pt>
                <c:pt idx="28089">
                  <c:v>472.6</c:v>
                </c:pt>
                <c:pt idx="28090">
                  <c:v>463</c:v>
                </c:pt>
                <c:pt idx="28091">
                  <c:v>470.5</c:v>
                </c:pt>
                <c:pt idx="28092">
                  <c:v>475.5</c:v>
                </c:pt>
                <c:pt idx="28093">
                  <c:v>474.5</c:v>
                </c:pt>
                <c:pt idx="28094">
                  <c:v>474.5</c:v>
                </c:pt>
                <c:pt idx="28095">
                  <c:v>474.5</c:v>
                </c:pt>
                <c:pt idx="28096">
                  <c:v>462.3</c:v>
                </c:pt>
                <c:pt idx="28097">
                  <c:v>475.6</c:v>
                </c:pt>
                <c:pt idx="28098">
                  <c:v>474.7</c:v>
                </c:pt>
                <c:pt idx="28099">
                  <c:v>458.6</c:v>
                </c:pt>
                <c:pt idx="28100">
                  <c:v>482.5</c:v>
                </c:pt>
                <c:pt idx="28101">
                  <c:v>485.1</c:v>
                </c:pt>
                <c:pt idx="28102">
                  <c:v>466.9</c:v>
                </c:pt>
                <c:pt idx="28103">
                  <c:v>475.9</c:v>
                </c:pt>
                <c:pt idx="28104">
                  <c:v>477.1</c:v>
                </c:pt>
                <c:pt idx="28105">
                  <c:v>481.2</c:v>
                </c:pt>
                <c:pt idx="28106">
                  <c:v>477.2</c:v>
                </c:pt>
                <c:pt idx="28107">
                  <c:v>459.9</c:v>
                </c:pt>
                <c:pt idx="28108">
                  <c:v>475.2</c:v>
                </c:pt>
                <c:pt idx="28109">
                  <c:v>470</c:v>
                </c:pt>
                <c:pt idx="28110">
                  <c:v>471.8</c:v>
                </c:pt>
                <c:pt idx="28111">
                  <c:v>471.7</c:v>
                </c:pt>
                <c:pt idx="28112">
                  <c:v>476.6</c:v>
                </c:pt>
                <c:pt idx="28113">
                  <c:v>471.5</c:v>
                </c:pt>
                <c:pt idx="28114">
                  <c:v>468.6</c:v>
                </c:pt>
                <c:pt idx="28115">
                  <c:v>464.5</c:v>
                </c:pt>
                <c:pt idx="28116">
                  <c:v>461.3</c:v>
                </c:pt>
                <c:pt idx="28117">
                  <c:v>480.5</c:v>
                </c:pt>
                <c:pt idx="28118">
                  <c:v>463.3</c:v>
                </c:pt>
                <c:pt idx="28119">
                  <c:v>476.5</c:v>
                </c:pt>
                <c:pt idx="28120">
                  <c:v>474.4</c:v>
                </c:pt>
                <c:pt idx="28121">
                  <c:v>470.4</c:v>
                </c:pt>
                <c:pt idx="28122">
                  <c:v>466.6</c:v>
                </c:pt>
                <c:pt idx="28123">
                  <c:v>465.8</c:v>
                </c:pt>
                <c:pt idx="28124">
                  <c:v>468.8</c:v>
                </c:pt>
                <c:pt idx="28125">
                  <c:v>462.9</c:v>
                </c:pt>
                <c:pt idx="28126">
                  <c:v>468.5</c:v>
                </c:pt>
                <c:pt idx="28127">
                  <c:v>459.1</c:v>
                </c:pt>
                <c:pt idx="28128">
                  <c:v>460.3</c:v>
                </c:pt>
                <c:pt idx="28129">
                  <c:v>461.6</c:v>
                </c:pt>
                <c:pt idx="28130">
                  <c:v>462.1</c:v>
                </c:pt>
                <c:pt idx="28131">
                  <c:v>462.6</c:v>
                </c:pt>
                <c:pt idx="28132">
                  <c:v>464.7</c:v>
                </c:pt>
                <c:pt idx="28133">
                  <c:v>457.3</c:v>
                </c:pt>
                <c:pt idx="28134">
                  <c:v>458.8</c:v>
                </c:pt>
                <c:pt idx="28135">
                  <c:v>458.7</c:v>
                </c:pt>
                <c:pt idx="28136">
                  <c:v>459.9</c:v>
                </c:pt>
                <c:pt idx="28137">
                  <c:v>465</c:v>
                </c:pt>
                <c:pt idx="28138">
                  <c:v>466.6</c:v>
                </c:pt>
                <c:pt idx="28139">
                  <c:v>463.8</c:v>
                </c:pt>
                <c:pt idx="28140">
                  <c:v>463.5</c:v>
                </c:pt>
                <c:pt idx="28141">
                  <c:v>459.1</c:v>
                </c:pt>
                <c:pt idx="28142">
                  <c:v>449.9</c:v>
                </c:pt>
                <c:pt idx="28143">
                  <c:v>464.3</c:v>
                </c:pt>
                <c:pt idx="28144">
                  <c:v>463.6</c:v>
                </c:pt>
                <c:pt idx="28145">
                  <c:v>462.9</c:v>
                </c:pt>
                <c:pt idx="28146">
                  <c:v>461.7</c:v>
                </c:pt>
                <c:pt idx="28147">
                  <c:v>462.2</c:v>
                </c:pt>
                <c:pt idx="28148">
                  <c:v>454.5</c:v>
                </c:pt>
                <c:pt idx="28149">
                  <c:v>460.6</c:v>
                </c:pt>
                <c:pt idx="28150">
                  <c:v>456.8</c:v>
                </c:pt>
                <c:pt idx="28151">
                  <c:v>458.1</c:v>
                </c:pt>
                <c:pt idx="28152">
                  <c:v>460.1</c:v>
                </c:pt>
                <c:pt idx="28153">
                  <c:v>452.3</c:v>
                </c:pt>
                <c:pt idx="28154">
                  <c:v>456.4</c:v>
                </c:pt>
                <c:pt idx="28155">
                  <c:v>450.2</c:v>
                </c:pt>
                <c:pt idx="28156">
                  <c:v>457.9</c:v>
                </c:pt>
                <c:pt idx="28157">
                  <c:v>462.7</c:v>
                </c:pt>
                <c:pt idx="28158">
                  <c:v>458.5</c:v>
                </c:pt>
                <c:pt idx="28159">
                  <c:v>457</c:v>
                </c:pt>
                <c:pt idx="28160">
                  <c:v>462.6</c:v>
                </c:pt>
                <c:pt idx="28161">
                  <c:v>451.1</c:v>
                </c:pt>
                <c:pt idx="28162">
                  <c:v>459.9</c:v>
                </c:pt>
                <c:pt idx="28163">
                  <c:v>461.8</c:v>
                </c:pt>
                <c:pt idx="28164">
                  <c:v>460.1</c:v>
                </c:pt>
                <c:pt idx="28165">
                  <c:v>464.6</c:v>
                </c:pt>
                <c:pt idx="28166">
                  <c:v>464.7</c:v>
                </c:pt>
                <c:pt idx="28167">
                  <c:v>461.1</c:v>
                </c:pt>
                <c:pt idx="28168">
                  <c:v>465.7</c:v>
                </c:pt>
                <c:pt idx="28169">
                  <c:v>462.1</c:v>
                </c:pt>
                <c:pt idx="28170">
                  <c:v>449.5</c:v>
                </c:pt>
                <c:pt idx="28171">
                  <c:v>459</c:v>
                </c:pt>
                <c:pt idx="28172">
                  <c:v>463.2</c:v>
                </c:pt>
                <c:pt idx="28173">
                  <c:v>450.7</c:v>
                </c:pt>
                <c:pt idx="28174">
                  <c:v>461</c:v>
                </c:pt>
                <c:pt idx="28175">
                  <c:v>461.4</c:v>
                </c:pt>
                <c:pt idx="28176">
                  <c:v>459.9</c:v>
                </c:pt>
                <c:pt idx="28177">
                  <c:v>461.3</c:v>
                </c:pt>
                <c:pt idx="28178">
                  <c:v>454.5</c:v>
                </c:pt>
                <c:pt idx="28179">
                  <c:v>462</c:v>
                </c:pt>
                <c:pt idx="28180">
                  <c:v>459.8</c:v>
                </c:pt>
                <c:pt idx="28181">
                  <c:v>463</c:v>
                </c:pt>
                <c:pt idx="28182">
                  <c:v>462.3</c:v>
                </c:pt>
                <c:pt idx="28183">
                  <c:v>453.2</c:v>
                </c:pt>
                <c:pt idx="28184">
                  <c:v>461.2</c:v>
                </c:pt>
                <c:pt idx="28185">
                  <c:v>456.7</c:v>
                </c:pt>
                <c:pt idx="28186">
                  <c:v>455</c:v>
                </c:pt>
                <c:pt idx="28187">
                  <c:v>454.6</c:v>
                </c:pt>
                <c:pt idx="28188">
                  <c:v>452.9</c:v>
                </c:pt>
                <c:pt idx="28189">
                  <c:v>437.9</c:v>
                </c:pt>
                <c:pt idx="28190">
                  <c:v>458.8</c:v>
                </c:pt>
                <c:pt idx="28191">
                  <c:v>443.5</c:v>
                </c:pt>
                <c:pt idx="28192">
                  <c:v>452.8</c:v>
                </c:pt>
                <c:pt idx="28193">
                  <c:v>454</c:v>
                </c:pt>
                <c:pt idx="28194">
                  <c:v>456.4</c:v>
                </c:pt>
                <c:pt idx="28195">
                  <c:v>450.3</c:v>
                </c:pt>
                <c:pt idx="28196">
                  <c:v>460.9</c:v>
                </c:pt>
                <c:pt idx="28197">
                  <c:v>461.2</c:v>
                </c:pt>
                <c:pt idx="28198">
                  <c:v>455</c:v>
                </c:pt>
                <c:pt idx="28199">
                  <c:v>461</c:v>
                </c:pt>
                <c:pt idx="28200">
                  <c:v>457.6</c:v>
                </c:pt>
                <c:pt idx="28201">
                  <c:v>460.5</c:v>
                </c:pt>
                <c:pt idx="28202">
                  <c:v>456.5</c:v>
                </c:pt>
                <c:pt idx="28203">
                  <c:v>459.1</c:v>
                </c:pt>
                <c:pt idx="28204">
                  <c:v>458.5</c:v>
                </c:pt>
                <c:pt idx="28205">
                  <c:v>453.8</c:v>
                </c:pt>
                <c:pt idx="28206">
                  <c:v>453.1</c:v>
                </c:pt>
                <c:pt idx="28207">
                  <c:v>454.5</c:v>
                </c:pt>
                <c:pt idx="28208">
                  <c:v>447.4</c:v>
                </c:pt>
                <c:pt idx="28209">
                  <c:v>452.5</c:v>
                </c:pt>
                <c:pt idx="28210">
                  <c:v>447</c:v>
                </c:pt>
                <c:pt idx="28211">
                  <c:v>449.8</c:v>
                </c:pt>
                <c:pt idx="28212">
                  <c:v>451.9</c:v>
                </c:pt>
                <c:pt idx="28213">
                  <c:v>438.4</c:v>
                </c:pt>
                <c:pt idx="28214">
                  <c:v>447.4</c:v>
                </c:pt>
                <c:pt idx="28215">
                  <c:v>440.8</c:v>
                </c:pt>
                <c:pt idx="28216">
                  <c:v>447.2</c:v>
                </c:pt>
                <c:pt idx="28217">
                  <c:v>434.9</c:v>
                </c:pt>
                <c:pt idx="28218">
                  <c:v>450.4</c:v>
                </c:pt>
                <c:pt idx="28219">
                  <c:v>453.9</c:v>
                </c:pt>
                <c:pt idx="28220">
                  <c:v>454.7</c:v>
                </c:pt>
                <c:pt idx="28221">
                  <c:v>458.3</c:v>
                </c:pt>
                <c:pt idx="28222">
                  <c:v>459.1</c:v>
                </c:pt>
                <c:pt idx="28223">
                  <c:v>445</c:v>
                </c:pt>
                <c:pt idx="28224">
                  <c:v>454.5</c:v>
                </c:pt>
                <c:pt idx="28225">
                  <c:v>456.2</c:v>
                </c:pt>
                <c:pt idx="28226">
                  <c:v>443.9</c:v>
                </c:pt>
                <c:pt idx="28227">
                  <c:v>438.5</c:v>
                </c:pt>
                <c:pt idx="28228">
                  <c:v>456.8</c:v>
                </c:pt>
                <c:pt idx="28229">
                  <c:v>456.3</c:v>
                </c:pt>
                <c:pt idx="28230">
                  <c:v>449.7</c:v>
                </c:pt>
                <c:pt idx="28231">
                  <c:v>438.6</c:v>
                </c:pt>
                <c:pt idx="28232">
                  <c:v>454.8</c:v>
                </c:pt>
                <c:pt idx="28233">
                  <c:v>452.7</c:v>
                </c:pt>
                <c:pt idx="28234">
                  <c:v>455.8</c:v>
                </c:pt>
                <c:pt idx="28235">
                  <c:v>453.5</c:v>
                </c:pt>
                <c:pt idx="28236">
                  <c:v>453.4</c:v>
                </c:pt>
                <c:pt idx="28237">
                  <c:v>454.8</c:v>
                </c:pt>
                <c:pt idx="28238">
                  <c:v>456.1</c:v>
                </c:pt>
                <c:pt idx="28239">
                  <c:v>454</c:v>
                </c:pt>
                <c:pt idx="28240">
                  <c:v>448</c:v>
                </c:pt>
                <c:pt idx="28241">
                  <c:v>450.6</c:v>
                </c:pt>
                <c:pt idx="28242">
                  <c:v>451</c:v>
                </c:pt>
                <c:pt idx="28243">
                  <c:v>454.7</c:v>
                </c:pt>
                <c:pt idx="28244">
                  <c:v>454.2</c:v>
                </c:pt>
                <c:pt idx="28245">
                  <c:v>453.4</c:v>
                </c:pt>
                <c:pt idx="28246">
                  <c:v>454.3</c:v>
                </c:pt>
                <c:pt idx="28247">
                  <c:v>445.3</c:v>
                </c:pt>
                <c:pt idx="28248">
                  <c:v>449.4</c:v>
                </c:pt>
                <c:pt idx="28249">
                  <c:v>454.2</c:v>
                </c:pt>
                <c:pt idx="28250">
                  <c:v>440.1</c:v>
                </c:pt>
                <c:pt idx="28251">
                  <c:v>445.4</c:v>
                </c:pt>
                <c:pt idx="28252">
                  <c:v>450.9</c:v>
                </c:pt>
                <c:pt idx="28253">
                  <c:v>451</c:v>
                </c:pt>
                <c:pt idx="28254">
                  <c:v>450.6</c:v>
                </c:pt>
                <c:pt idx="28255">
                  <c:v>452.8</c:v>
                </c:pt>
                <c:pt idx="28256">
                  <c:v>451.5</c:v>
                </c:pt>
                <c:pt idx="28257">
                  <c:v>448.1</c:v>
                </c:pt>
                <c:pt idx="28258">
                  <c:v>442.2</c:v>
                </c:pt>
                <c:pt idx="28259">
                  <c:v>448.5</c:v>
                </c:pt>
                <c:pt idx="28260">
                  <c:v>448.6</c:v>
                </c:pt>
                <c:pt idx="28261">
                  <c:v>448</c:v>
                </c:pt>
                <c:pt idx="28262">
                  <c:v>451.2</c:v>
                </c:pt>
                <c:pt idx="28263">
                  <c:v>451.1</c:v>
                </c:pt>
                <c:pt idx="28264">
                  <c:v>437.8</c:v>
                </c:pt>
                <c:pt idx="28265">
                  <c:v>438.2</c:v>
                </c:pt>
                <c:pt idx="28266">
                  <c:v>450.2</c:v>
                </c:pt>
                <c:pt idx="28267">
                  <c:v>442.1</c:v>
                </c:pt>
                <c:pt idx="28268">
                  <c:v>442.9</c:v>
                </c:pt>
                <c:pt idx="28269">
                  <c:v>445</c:v>
                </c:pt>
                <c:pt idx="28270">
                  <c:v>446.9</c:v>
                </c:pt>
                <c:pt idx="28271">
                  <c:v>446.5</c:v>
                </c:pt>
                <c:pt idx="28272">
                  <c:v>439</c:v>
                </c:pt>
                <c:pt idx="28273">
                  <c:v>445.8</c:v>
                </c:pt>
                <c:pt idx="28274">
                  <c:v>437.1</c:v>
                </c:pt>
                <c:pt idx="28275">
                  <c:v>438.3</c:v>
                </c:pt>
                <c:pt idx="28276">
                  <c:v>443.1</c:v>
                </c:pt>
                <c:pt idx="28277">
                  <c:v>445.3</c:v>
                </c:pt>
                <c:pt idx="28278">
                  <c:v>443.7</c:v>
                </c:pt>
                <c:pt idx="28279">
                  <c:v>446.2</c:v>
                </c:pt>
                <c:pt idx="28280">
                  <c:v>434.9</c:v>
                </c:pt>
                <c:pt idx="28281">
                  <c:v>446.3</c:v>
                </c:pt>
                <c:pt idx="28282">
                  <c:v>438</c:v>
                </c:pt>
                <c:pt idx="28283">
                  <c:v>440.8</c:v>
                </c:pt>
                <c:pt idx="28284">
                  <c:v>432.2</c:v>
                </c:pt>
                <c:pt idx="28285">
                  <c:v>439.2</c:v>
                </c:pt>
                <c:pt idx="28286">
                  <c:v>444.2</c:v>
                </c:pt>
                <c:pt idx="28287">
                  <c:v>445</c:v>
                </c:pt>
                <c:pt idx="28288">
                  <c:v>446.8</c:v>
                </c:pt>
                <c:pt idx="28289">
                  <c:v>444.9</c:v>
                </c:pt>
                <c:pt idx="28290">
                  <c:v>445.6</c:v>
                </c:pt>
                <c:pt idx="28291">
                  <c:v>440.5</c:v>
                </c:pt>
                <c:pt idx="28292">
                  <c:v>433.2</c:v>
                </c:pt>
                <c:pt idx="28293">
                  <c:v>444.7</c:v>
                </c:pt>
                <c:pt idx="28294">
                  <c:v>439.5</c:v>
                </c:pt>
                <c:pt idx="28295">
                  <c:v>433.5</c:v>
                </c:pt>
                <c:pt idx="28296">
                  <c:v>444.3</c:v>
                </c:pt>
                <c:pt idx="28297">
                  <c:v>439.2</c:v>
                </c:pt>
                <c:pt idx="28298">
                  <c:v>439.8</c:v>
                </c:pt>
                <c:pt idx="28299">
                  <c:v>438.8</c:v>
                </c:pt>
                <c:pt idx="28300">
                  <c:v>445.9</c:v>
                </c:pt>
                <c:pt idx="28301">
                  <c:v>444.5</c:v>
                </c:pt>
                <c:pt idx="28302">
                  <c:v>444</c:v>
                </c:pt>
                <c:pt idx="28303">
                  <c:v>424.1</c:v>
                </c:pt>
                <c:pt idx="28304">
                  <c:v>428.1</c:v>
                </c:pt>
                <c:pt idx="28305">
                  <c:v>432.4</c:v>
                </c:pt>
                <c:pt idx="28306">
                  <c:v>438.5</c:v>
                </c:pt>
                <c:pt idx="28307">
                  <c:v>429.3</c:v>
                </c:pt>
                <c:pt idx="28308">
                  <c:v>432.5</c:v>
                </c:pt>
                <c:pt idx="28309">
                  <c:v>442.8</c:v>
                </c:pt>
                <c:pt idx="28310">
                  <c:v>439.7</c:v>
                </c:pt>
                <c:pt idx="28311">
                  <c:v>440.3</c:v>
                </c:pt>
                <c:pt idx="28312">
                  <c:v>435.2</c:v>
                </c:pt>
                <c:pt idx="28313">
                  <c:v>439.8</c:v>
                </c:pt>
                <c:pt idx="28314">
                  <c:v>442.3</c:v>
                </c:pt>
                <c:pt idx="28315">
                  <c:v>442.9</c:v>
                </c:pt>
                <c:pt idx="28316">
                  <c:v>434.5</c:v>
                </c:pt>
                <c:pt idx="28317">
                  <c:v>436.3</c:v>
                </c:pt>
                <c:pt idx="28318">
                  <c:v>438.2</c:v>
                </c:pt>
                <c:pt idx="28319">
                  <c:v>441.2</c:v>
                </c:pt>
                <c:pt idx="28320">
                  <c:v>443.4</c:v>
                </c:pt>
                <c:pt idx="28321">
                  <c:v>442</c:v>
                </c:pt>
                <c:pt idx="28322">
                  <c:v>443.3</c:v>
                </c:pt>
                <c:pt idx="28323">
                  <c:v>437.7</c:v>
                </c:pt>
                <c:pt idx="28324">
                  <c:v>441.7</c:v>
                </c:pt>
                <c:pt idx="28325">
                  <c:v>437.6</c:v>
                </c:pt>
                <c:pt idx="28326">
                  <c:v>435.1</c:v>
                </c:pt>
                <c:pt idx="28327">
                  <c:v>443.8</c:v>
                </c:pt>
                <c:pt idx="28328">
                  <c:v>436</c:v>
                </c:pt>
                <c:pt idx="28329">
                  <c:v>437.4</c:v>
                </c:pt>
                <c:pt idx="28330">
                  <c:v>443.6</c:v>
                </c:pt>
                <c:pt idx="28331">
                  <c:v>436.6</c:v>
                </c:pt>
                <c:pt idx="28332">
                  <c:v>443</c:v>
                </c:pt>
                <c:pt idx="28333">
                  <c:v>438.2</c:v>
                </c:pt>
                <c:pt idx="28334">
                  <c:v>440.5</c:v>
                </c:pt>
                <c:pt idx="28335">
                  <c:v>441.5</c:v>
                </c:pt>
                <c:pt idx="28336">
                  <c:v>428.6</c:v>
                </c:pt>
                <c:pt idx="28337">
                  <c:v>438.8</c:v>
                </c:pt>
                <c:pt idx="28338">
                  <c:v>437.1</c:v>
                </c:pt>
                <c:pt idx="28339">
                  <c:v>433.4</c:v>
                </c:pt>
                <c:pt idx="28340">
                  <c:v>442.2</c:v>
                </c:pt>
                <c:pt idx="28341">
                  <c:v>434.1</c:v>
                </c:pt>
                <c:pt idx="28342">
                  <c:v>438.2</c:v>
                </c:pt>
                <c:pt idx="28343">
                  <c:v>437.1</c:v>
                </c:pt>
                <c:pt idx="28344">
                  <c:v>433.5</c:v>
                </c:pt>
                <c:pt idx="28345">
                  <c:v>424.8</c:v>
                </c:pt>
                <c:pt idx="28346">
                  <c:v>438</c:v>
                </c:pt>
                <c:pt idx="28347">
                  <c:v>433.2</c:v>
                </c:pt>
                <c:pt idx="28348">
                  <c:v>441.9</c:v>
                </c:pt>
                <c:pt idx="28349">
                  <c:v>439.3</c:v>
                </c:pt>
                <c:pt idx="28350">
                  <c:v>440.8</c:v>
                </c:pt>
                <c:pt idx="28351">
                  <c:v>436.9</c:v>
                </c:pt>
                <c:pt idx="28352">
                  <c:v>436.2</c:v>
                </c:pt>
                <c:pt idx="28353">
                  <c:v>437.9</c:v>
                </c:pt>
                <c:pt idx="28354">
                  <c:v>435.1</c:v>
                </c:pt>
                <c:pt idx="28355">
                  <c:v>436.4</c:v>
                </c:pt>
                <c:pt idx="28356">
                  <c:v>439.8</c:v>
                </c:pt>
                <c:pt idx="28357">
                  <c:v>420.4</c:v>
                </c:pt>
                <c:pt idx="28358">
                  <c:v>428.2</c:v>
                </c:pt>
                <c:pt idx="28359">
                  <c:v>439.8</c:v>
                </c:pt>
                <c:pt idx="28360">
                  <c:v>439.1</c:v>
                </c:pt>
                <c:pt idx="28361">
                  <c:v>440.5</c:v>
                </c:pt>
                <c:pt idx="28362">
                  <c:v>437.3</c:v>
                </c:pt>
                <c:pt idx="28363">
                  <c:v>418.1</c:v>
                </c:pt>
                <c:pt idx="28364">
                  <c:v>439.6</c:v>
                </c:pt>
                <c:pt idx="28365">
                  <c:v>439</c:v>
                </c:pt>
                <c:pt idx="28366">
                  <c:v>436.2</c:v>
                </c:pt>
                <c:pt idx="28367">
                  <c:v>439.3</c:v>
                </c:pt>
                <c:pt idx="28368">
                  <c:v>437.3</c:v>
                </c:pt>
                <c:pt idx="28369">
                  <c:v>439.6</c:v>
                </c:pt>
                <c:pt idx="28370">
                  <c:v>433.1</c:v>
                </c:pt>
                <c:pt idx="28371">
                  <c:v>440.7</c:v>
                </c:pt>
                <c:pt idx="28372">
                  <c:v>438.8</c:v>
                </c:pt>
                <c:pt idx="28373">
                  <c:v>435.8</c:v>
                </c:pt>
                <c:pt idx="28374">
                  <c:v>437</c:v>
                </c:pt>
                <c:pt idx="28375">
                  <c:v>438</c:v>
                </c:pt>
                <c:pt idx="28376">
                  <c:v>437.5</c:v>
                </c:pt>
                <c:pt idx="28377">
                  <c:v>437.1</c:v>
                </c:pt>
                <c:pt idx="28378">
                  <c:v>434.1</c:v>
                </c:pt>
                <c:pt idx="28379">
                  <c:v>433.2</c:v>
                </c:pt>
                <c:pt idx="28380">
                  <c:v>436.3</c:v>
                </c:pt>
                <c:pt idx="28381">
                  <c:v>437.1</c:v>
                </c:pt>
                <c:pt idx="28382">
                  <c:v>435.9</c:v>
                </c:pt>
                <c:pt idx="28383">
                  <c:v>434.2</c:v>
                </c:pt>
                <c:pt idx="28384">
                  <c:v>438.8</c:v>
                </c:pt>
                <c:pt idx="28385">
                  <c:v>433.6</c:v>
                </c:pt>
                <c:pt idx="28386">
                  <c:v>435.9</c:v>
                </c:pt>
                <c:pt idx="28387">
                  <c:v>421.8</c:v>
                </c:pt>
                <c:pt idx="28388">
                  <c:v>428.8</c:v>
                </c:pt>
                <c:pt idx="28389">
                  <c:v>430.8</c:v>
                </c:pt>
                <c:pt idx="28390">
                  <c:v>437.8</c:v>
                </c:pt>
                <c:pt idx="28391">
                  <c:v>426.2</c:v>
                </c:pt>
                <c:pt idx="28392">
                  <c:v>421.9</c:v>
                </c:pt>
                <c:pt idx="28393">
                  <c:v>424.6</c:v>
                </c:pt>
                <c:pt idx="28394">
                  <c:v>434.3</c:v>
                </c:pt>
                <c:pt idx="28395">
                  <c:v>432.4</c:v>
                </c:pt>
                <c:pt idx="28396">
                  <c:v>420</c:v>
                </c:pt>
                <c:pt idx="28397">
                  <c:v>433.2</c:v>
                </c:pt>
                <c:pt idx="28398">
                  <c:v>432.2</c:v>
                </c:pt>
                <c:pt idx="28399">
                  <c:v>434</c:v>
                </c:pt>
                <c:pt idx="28400">
                  <c:v>433.6</c:v>
                </c:pt>
                <c:pt idx="28401">
                  <c:v>418.8</c:v>
                </c:pt>
                <c:pt idx="28402">
                  <c:v>428.5</c:v>
                </c:pt>
                <c:pt idx="28403">
                  <c:v>433.7</c:v>
                </c:pt>
                <c:pt idx="28404">
                  <c:v>428.2</c:v>
                </c:pt>
                <c:pt idx="28405">
                  <c:v>425.5</c:v>
                </c:pt>
                <c:pt idx="28406">
                  <c:v>432</c:v>
                </c:pt>
                <c:pt idx="28407">
                  <c:v>434.9</c:v>
                </c:pt>
                <c:pt idx="28408">
                  <c:v>427</c:v>
                </c:pt>
                <c:pt idx="28409">
                  <c:v>427.4</c:v>
                </c:pt>
                <c:pt idx="28410">
                  <c:v>429.6</c:v>
                </c:pt>
                <c:pt idx="28411">
                  <c:v>437.8</c:v>
                </c:pt>
                <c:pt idx="28412">
                  <c:v>432.6</c:v>
                </c:pt>
                <c:pt idx="28413">
                  <c:v>432.3</c:v>
                </c:pt>
                <c:pt idx="28414">
                  <c:v>436.7</c:v>
                </c:pt>
                <c:pt idx="28415">
                  <c:v>432</c:v>
                </c:pt>
                <c:pt idx="28416">
                  <c:v>437.7</c:v>
                </c:pt>
                <c:pt idx="28417">
                  <c:v>432.2</c:v>
                </c:pt>
                <c:pt idx="28418">
                  <c:v>435.5</c:v>
                </c:pt>
                <c:pt idx="28419">
                  <c:v>430.4</c:v>
                </c:pt>
                <c:pt idx="28420">
                  <c:v>438.6</c:v>
                </c:pt>
                <c:pt idx="28421">
                  <c:v>429.3</c:v>
                </c:pt>
                <c:pt idx="28422">
                  <c:v>437.2</c:v>
                </c:pt>
                <c:pt idx="28423">
                  <c:v>436.5</c:v>
                </c:pt>
                <c:pt idx="28424">
                  <c:v>428</c:v>
                </c:pt>
                <c:pt idx="28425">
                  <c:v>439.4</c:v>
                </c:pt>
                <c:pt idx="28426">
                  <c:v>438.1</c:v>
                </c:pt>
                <c:pt idx="28427">
                  <c:v>438.8</c:v>
                </c:pt>
                <c:pt idx="28428">
                  <c:v>437.8</c:v>
                </c:pt>
                <c:pt idx="28429">
                  <c:v>439.1</c:v>
                </c:pt>
                <c:pt idx="28430">
                  <c:v>439.2</c:v>
                </c:pt>
                <c:pt idx="28431">
                  <c:v>439.5</c:v>
                </c:pt>
                <c:pt idx="28432">
                  <c:v>438.9</c:v>
                </c:pt>
                <c:pt idx="28433">
                  <c:v>438.8</c:v>
                </c:pt>
                <c:pt idx="28434">
                  <c:v>441.3</c:v>
                </c:pt>
                <c:pt idx="28435">
                  <c:v>440.9</c:v>
                </c:pt>
                <c:pt idx="28436">
                  <c:v>437.6</c:v>
                </c:pt>
                <c:pt idx="28437">
                  <c:v>439.5</c:v>
                </c:pt>
                <c:pt idx="28438">
                  <c:v>440</c:v>
                </c:pt>
                <c:pt idx="28439">
                  <c:v>441.1</c:v>
                </c:pt>
                <c:pt idx="28440">
                  <c:v>437.4</c:v>
                </c:pt>
                <c:pt idx="28441">
                  <c:v>423.6</c:v>
                </c:pt>
                <c:pt idx="28442">
                  <c:v>435.6</c:v>
                </c:pt>
                <c:pt idx="28443">
                  <c:v>443.4</c:v>
                </c:pt>
                <c:pt idx="28444">
                  <c:v>444.7</c:v>
                </c:pt>
                <c:pt idx="28445">
                  <c:v>438.4</c:v>
                </c:pt>
                <c:pt idx="28446">
                  <c:v>440.4</c:v>
                </c:pt>
                <c:pt idx="28447">
                  <c:v>435.2</c:v>
                </c:pt>
                <c:pt idx="28448">
                  <c:v>440.4</c:v>
                </c:pt>
                <c:pt idx="28449">
                  <c:v>443.6</c:v>
                </c:pt>
                <c:pt idx="28450">
                  <c:v>442.8</c:v>
                </c:pt>
                <c:pt idx="28451">
                  <c:v>441.8</c:v>
                </c:pt>
                <c:pt idx="28452">
                  <c:v>433.9</c:v>
                </c:pt>
                <c:pt idx="28453">
                  <c:v>443</c:v>
                </c:pt>
                <c:pt idx="28454">
                  <c:v>444.6</c:v>
                </c:pt>
                <c:pt idx="28455">
                  <c:v>437.7</c:v>
                </c:pt>
                <c:pt idx="28456">
                  <c:v>431.5</c:v>
                </c:pt>
                <c:pt idx="28457">
                  <c:v>440.8</c:v>
                </c:pt>
                <c:pt idx="28458">
                  <c:v>441.9</c:v>
                </c:pt>
                <c:pt idx="28459">
                  <c:v>431.4</c:v>
                </c:pt>
                <c:pt idx="28460">
                  <c:v>435</c:v>
                </c:pt>
                <c:pt idx="28461">
                  <c:v>439.8</c:v>
                </c:pt>
                <c:pt idx="28462">
                  <c:v>442</c:v>
                </c:pt>
                <c:pt idx="28463">
                  <c:v>439.7</c:v>
                </c:pt>
                <c:pt idx="28464">
                  <c:v>440.3</c:v>
                </c:pt>
                <c:pt idx="28465">
                  <c:v>423.8</c:v>
                </c:pt>
                <c:pt idx="28466">
                  <c:v>437.7</c:v>
                </c:pt>
                <c:pt idx="28467">
                  <c:v>441</c:v>
                </c:pt>
                <c:pt idx="28468">
                  <c:v>444</c:v>
                </c:pt>
                <c:pt idx="28469">
                  <c:v>443.5</c:v>
                </c:pt>
                <c:pt idx="28470">
                  <c:v>434.1</c:v>
                </c:pt>
                <c:pt idx="28471">
                  <c:v>444.9</c:v>
                </c:pt>
                <c:pt idx="28472">
                  <c:v>438.1</c:v>
                </c:pt>
                <c:pt idx="28473">
                  <c:v>421.3</c:v>
                </c:pt>
                <c:pt idx="28474">
                  <c:v>425.9</c:v>
                </c:pt>
                <c:pt idx="28475">
                  <c:v>444.3</c:v>
                </c:pt>
                <c:pt idx="28476">
                  <c:v>441.5</c:v>
                </c:pt>
                <c:pt idx="28477">
                  <c:v>442.9</c:v>
                </c:pt>
                <c:pt idx="28478">
                  <c:v>440.9</c:v>
                </c:pt>
                <c:pt idx="28479">
                  <c:v>438.3</c:v>
                </c:pt>
                <c:pt idx="28480">
                  <c:v>440.5</c:v>
                </c:pt>
                <c:pt idx="28481">
                  <c:v>427.8</c:v>
                </c:pt>
                <c:pt idx="28482">
                  <c:v>437.5</c:v>
                </c:pt>
                <c:pt idx="28483">
                  <c:v>439.8</c:v>
                </c:pt>
                <c:pt idx="28484">
                  <c:v>437.6</c:v>
                </c:pt>
                <c:pt idx="28485">
                  <c:v>428.2</c:v>
                </c:pt>
                <c:pt idx="28486">
                  <c:v>433.2</c:v>
                </c:pt>
                <c:pt idx="28487">
                  <c:v>438.7</c:v>
                </c:pt>
                <c:pt idx="28488">
                  <c:v>440</c:v>
                </c:pt>
                <c:pt idx="28489">
                  <c:v>437.1</c:v>
                </c:pt>
                <c:pt idx="28490">
                  <c:v>435.7</c:v>
                </c:pt>
                <c:pt idx="28491">
                  <c:v>434.2</c:v>
                </c:pt>
                <c:pt idx="28492">
                  <c:v>420.8</c:v>
                </c:pt>
                <c:pt idx="28493">
                  <c:v>435.2</c:v>
                </c:pt>
                <c:pt idx="28494">
                  <c:v>420.4</c:v>
                </c:pt>
                <c:pt idx="28495">
                  <c:v>436</c:v>
                </c:pt>
                <c:pt idx="28496">
                  <c:v>430.1</c:v>
                </c:pt>
                <c:pt idx="28497">
                  <c:v>427.3</c:v>
                </c:pt>
                <c:pt idx="28498">
                  <c:v>432.2</c:v>
                </c:pt>
                <c:pt idx="28499">
                  <c:v>433.2</c:v>
                </c:pt>
                <c:pt idx="28500">
                  <c:v>432.2</c:v>
                </c:pt>
                <c:pt idx="28501">
                  <c:v>428.3</c:v>
                </c:pt>
                <c:pt idx="28502">
                  <c:v>430.3</c:v>
                </c:pt>
                <c:pt idx="28503">
                  <c:v>428.5</c:v>
                </c:pt>
                <c:pt idx="28504">
                  <c:v>417.6</c:v>
                </c:pt>
                <c:pt idx="28505">
                  <c:v>428</c:v>
                </c:pt>
                <c:pt idx="28506">
                  <c:v>430.4</c:v>
                </c:pt>
                <c:pt idx="28507">
                  <c:v>418.6</c:v>
                </c:pt>
                <c:pt idx="28508">
                  <c:v>425.1</c:v>
                </c:pt>
                <c:pt idx="28509">
                  <c:v>424.6</c:v>
                </c:pt>
                <c:pt idx="28510">
                  <c:v>413.7</c:v>
                </c:pt>
                <c:pt idx="28511">
                  <c:v>422.7</c:v>
                </c:pt>
                <c:pt idx="28512">
                  <c:v>424.5</c:v>
                </c:pt>
                <c:pt idx="28513">
                  <c:v>419.1</c:v>
                </c:pt>
                <c:pt idx="28514">
                  <c:v>416.5</c:v>
                </c:pt>
                <c:pt idx="28515">
                  <c:v>423.7</c:v>
                </c:pt>
                <c:pt idx="28516">
                  <c:v>401.2</c:v>
                </c:pt>
                <c:pt idx="28517">
                  <c:v>420.4</c:v>
                </c:pt>
                <c:pt idx="28518">
                  <c:v>424.2</c:v>
                </c:pt>
                <c:pt idx="28519">
                  <c:v>420.8</c:v>
                </c:pt>
                <c:pt idx="28520">
                  <c:v>408.3</c:v>
                </c:pt>
                <c:pt idx="28521">
                  <c:v>409.2</c:v>
                </c:pt>
                <c:pt idx="28522">
                  <c:v>421.1</c:v>
                </c:pt>
                <c:pt idx="28523">
                  <c:v>415.8</c:v>
                </c:pt>
                <c:pt idx="28524">
                  <c:v>403.1</c:v>
                </c:pt>
                <c:pt idx="28525">
                  <c:v>417.3</c:v>
                </c:pt>
                <c:pt idx="28526">
                  <c:v>416.5</c:v>
                </c:pt>
                <c:pt idx="28527">
                  <c:v>414.7</c:v>
                </c:pt>
                <c:pt idx="28528">
                  <c:v>411.3</c:v>
                </c:pt>
                <c:pt idx="28529">
                  <c:v>414</c:v>
                </c:pt>
                <c:pt idx="28530">
                  <c:v>420.3</c:v>
                </c:pt>
                <c:pt idx="28531">
                  <c:v>420.1</c:v>
                </c:pt>
                <c:pt idx="28532">
                  <c:v>413.2</c:v>
                </c:pt>
                <c:pt idx="28533">
                  <c:v>414.9</c:v>
                </c:pt>
                <c:pt idx="28534">
                  <c:v>413.4</c:v>
                </c:pt>
                <c:pt idx="28535">
                  <c:v>417</c:v>
                </c:pt>
                <c:pt idx="28536">
                  <c:v>416.2</c:v>
                </c:pt>
                <c:pt idx="28537">
                  <c:v>411.6</c:v>
                </c:pt>
                <c:pt idx="28538">
                  <c:v>418.6</c:v>
                </c:pt>
                <c:pt idx="28539">
                  <c:v>419.3</c:v>
                </c:pt>
                <c:pt idx="28540">
                  <c:v>413</c:v>
                </c:pt>
                <c:pt idx="28541">
                  <c:v>409.3</c:v>
                </c:pt>
                <c:pt idx="28542">
                  <c:v>415.8</c:v>
                </c:pt>
                <c:pt idx="28543">
                  <c:v>416.3</c:v>
                </c:pt>
                <c:pt idx="28544">
                  <c:v>414.1</c:v>
                </c:pt>
                <c:pt idx="28545">
                  <c:v>414.5</c:v>
                </c:pt>
                <c:pt idx="28546">
                  <c:v>401</c:v>
                </c:pt>
                <c:pt idx="28547">
                  <c:v>414</c:v>
                </c:pt>
                <c:pt idx="28548">
                  <c:v>414</c:v>
                </c:pt>
                <c:pt idx="28549">
                  <c:v>393.8</c:v>
                </c:pt>
                <c:pt idx="28550">
                  <c:v>402.9</c:v>
                </c:pt>
                <c:pt idx="28551">
                  <c:v>404.9</c:v>
                </c:pt>
                <c:pt idx="28552">
                  <c:v>405.6</c:v>
                </c:pt>
                <c:pt idx="28553">
                  <c:v>410.1</c:v>
                </c:pt>
                <c:pt idx="28554">
                  <c:v>411.4</c:v>
                </c:pt>
                <c:pt idx="28555">
                  <c:v>408.5</c:v>
                </c:pt>
                <c:pt idx="28556">
                  <c:v>408.2</c:v>
                </c:pt>
                <c:pt idx="28557">
                  <c:v>407.2</c:v>
                </c:pt>
                <c:pt idx="28558">
                  <c:v>409.5</c:v>
                </c:pt>
                <c:pt idx="28559">
                  <c:v>412.1</c:v>
                </c:pt>
                <c:pt idx="28560">
                  <c:v>410.6</c:v>
                </c:pt>
                <c:pt idx="28561">
                  <c:v>413.1</c:v>
                </c:pt>
                <c:pt idx="28562">
                  <c:v>408.9</c:v>
                </c:pt>
                <c:pt idx="28563">
                  <c:v>396.9</c:v>
                </c:pt>
                <c:pt idx="28564">
                  <c:v>402.7</c:v>
                </c:pt>
                <c:pt idx="28565">
                  <c:v>407.4</c:v>
                </c:pt>
                <c:pt idx="28566">
                  <c:v>408.1</c:v>
                </c:pt>
                <c:pt idx="28567">
                  <c:v>409.4</c:v>
                </c:pt>
                <c:pt idx="28568">
                  <c:v>407.9</c:v>
                </c:pt>
                <c:pt idx="28569">
                  <c:v>409.6</c:v>
                </c:pt>
                <c:pt idx="28570">
                  <c:v>411.2</c:v>
                </c:pt>
                <c:pt idx="28571">
                  <c:v>404.5</c:v>
                </c:pt>
                <c:pt idx="28572">
                  <c:v>409.2</c:v>
                </c:pt>
                <c:pt idx="28573">
                  <c:v>415.9</c:v>
                </c:pt>
                <c:pt idx="28574">
                  <c:v>408.7</c:v>
                </c:pt>
                <c:pt idx="28575">
                  <c:v>417.8</c:v>
                </c:pt>
                <c:pt idx="28576">
                  <c:v>418</c:v>
                </c:pt>
                <c:pt idx="28577">
                  <c:v>409.6</c:v>
                </c:pt>
                <c:pt idx="28578">
                  <c:v>403.4</c:v>
                </c:pt>
                <c:pt idx="28579">
                  <c:v>420.2</c:v>
                </c:pt>
                <c:pt idx="28580">
                  <c:v>419.4</c:v>
                </c:pt>
                <c:pt idx="28581">
                  <c:v>417.1</c:v>
                </c:pt>
                <c:pt idx="28582">
                  <c:v>421.1</c:v>
                </c:pt>
                <c:pt idx="28583">
                  <c:v>415.9</c:v>
                </c:pt>
                <c:pt idx="28584">
                  <c:v>411.9</c:v>
                </c:pt>
                <c:pt idx="28585">
                  <c:v>417.3</c:v>
                </c:pt>
                <c:pt idx="28586">
                  <c:v>417.2</c:v>
                </c:pt>
                <c:pt idx="28587">
                  <c:v>418.1</c:v>
                </c:pt>
                <c:pt idx="28588">
                  <c:v>415.4</c:v>
                </c:pt>
                <c:pt idx="28589">
                  <c:v>415</c:v>
                </c:pt>
                <c:pt idx="28590">
                  <c:v>412.2</c:v>
                </c:pt>
                <c:pt idx="28591">
                  <c:v>417.3</c:v>
                </c:pt>
                <c:pt idx="28592">
                  <c:v>417</c:v>
                </c:pt>
                <c:pt idx="28593">
                  <c:v>415.5</c:v>
                </c:pt>
                <c:pt idx="28594">
                  <c:v>400.5</c:v>
                </c:pt>
                <c:pt idx="28595">
                  <c:v>406.1</c:v>
                </c:pt>
                <c:pt idx="28596">
                  <c:v>408.9</c:v>
                </c:pt>
                <c:pt idx="28597">
                  <c:v>413.6</c:v>
                </c:pt>
                <c:pt idx="28598">
                  <c:v>419.3</c:v>
                </c:pt>
                <c:pt idx="28599">
                  <c:v>414.4</c:v>
                </c:pt>
                <c:pt idx="28600">
                  <c:v>417.3</c:v>
                </c:pt>
                <c:pt idx="28601">
                  <c:v>416.6</c:v>
                </c:pt>
                <c:pt idx="28602">
                  <c:v>412.6</c:v>
                </c:pt>
                <c:pt idx="28603">
                  <c:v>402.7</c:v>
                </c:pt>
                <c:pt idx="28604">
                  <c:v>407.4</c:v>
                </c:pt>
                <c:pt idx="28605">
                  <c:v>404.7</c:v>
                </c:pt>
                <c:pt idx="28606">
                  <c:v>403.6</c:v>
                </c:pt>
                <c:pt idx="28607">
                  <c:v>406.7</c:v>
                </c:pt>
                <c:pt idx="28608">
                  <c:v>411.6</c:v>
                </c:pt>
                <c:pt idx="28609">
                  <c:v>418.1</c:v>
                </c:pt>
                <c:pt idx="28610">
                  <c:v>415.5</c:v>
                </c:pt>
                <c:pt idx="28611">
                  <c:v>426.1</c:v>
                </c:pt>
                <c:pt idx="28612">
                  <c:v>408.6</c:v>
                </c:pt>
                <c:pt idx="28613">
                  <c:v>418.1</c:v>
                </c:pt>
                <c:pt idx="28614">
                  <c:v>423.3</c:v>
                </c:pt>
                <c:pt idx="28615">
                  <c:v>430.1</c:v>
                </c:pt>
                <c:pt idx="28616">
                  <c:v>427.5</c:v>
                </c:pt>
                <c:pt idx="28617">
                  <c:v>428.1</c:v>
                </c:pt>
                <c:pt idx="28618">
                  <c:v>429.1</c:v>
                </c:pt>
                <c:pt idx="28619">
                  <c:v>422.4</c:v>
                </c:pt>
                <c:pt idx="28620">
                  <c:v>421.3</c:v>
                </c:pt>
                <c:pt idx="28621">
                  <c:v>428.2</c:v>
                </c:pt>
                <c:pt idx="28622">
                  <c:v>429</c:v>
                </c:pt>
                <c:pt idx="28623">
                  <c:v>428.5</c:v>
                </c:pt>
                <c:pt idx="28624">
                  <c:v>424</c:v>
                </c:pt>
                <c:pt idx="28625">
                  <c:v>418</c:v>
                </c:pt>
                <c:pt idx="28626">
                  <c:v>423.4</c:v>
                </c:pt>
                <c:pt idx="28627">
                  <c:v>404.1</c:v>
                </c:pt>
                <c:pt idx="28628">
                  <c:v>417</c:v>
                </c:pt>
                <c:pt idx="28629">
                  <c:v>416.9</c:v>
                </c:pt>
                <c:pt idx="28630">
                  <c:v>419.3</c:v>
                </c:pt>
                <c:pt idx="28631">
                  <c:v>416.4</c:v>
                </c:pt>
                <c:pt idx="28632">
                  <c:v>402.4</c:v>
                </c:pt>
                <c:pt idx="28633">
                  <c:v>409.4</c:v>
                </c:pt>
                <c:pt idx="28634">
                  <c:v>409.4</c:v>
                </c:pt>
                <c:pt idx="28635">
                  <c:v>411.5</c:v>
                </c:pt>
                <c:pt idx="28636">
                  <c:v>414.5</c:v>
                </c:pt>
                <c:pt idx="28637">
                  <c:v>418.1</c:v>
                </c:pt>
                <c:pt idx="28638">
                  <c:v>414.3</c:v>
                </c:pt>
                <c:pt idx="28639">
                  <c:v>413</c:v>
                </c:pt>
                <c:pt idx="28640">
                  <c:v>406.3</c:v>
                </c:pt>
                <c:pt idx="28641">
                  <c:v>408</c:v>
                </c:pt>
                <c:pt idx="28642">
                  <c:v>399.3</c:v>
                </c:pt>
                <c:pt idx="28643">
                  <c:v>397.1</c:v>
                </c:pt>
                <c:pt idx="28644">
                  <c:v>402.9</c:v>
                </c:pt>
                <c:pt idx="28645">
                  <c:v>397.6</c:v>
                </c:pt>
                <c:pt idx="28646">
                  <c:v>403.5</c:v>
                </c:pt>
                <c:pt idx="28647">
                  <c:v>406.2</c:v>
                </c:pt>
                <c:pt idx="28648">
                  <c:v>413.3</c:v>
                </c:pt>
                <c:pt idx="28649">
                  <c:v>407.4</c:v>
                </c:pt>
                <c:pt idx="28650">
                  <c:v>412.9</c:v>
                </c:pt>
                <c:pt idx="28651">
                  <c:v>416.1</c:v>
                </c:pt>
                <c:pt idx="28652">
                  <c:v>416.1</c:v>
                </c:pt>
                <c:pt idx="28653">
                  <c:v>431.1</c:v>
                </c:pt>
                <c:pt idx="28654">
                  <c:v>438</c:v>
                </c:pt>
                <c:pt idx="28655">
                  <c:v>439</c:v>
                </c:pt>
                <c:pt idx="28656">
                  <c:v>427.3</c:v>
                </c:pt>
                <c:pt idx="28657">
                  <c:v>440.7</c:v>
                </c:pt>
                <c:pt idx="28658">
                  <c:v>428.5</c:v>
                </c:pt>
                <c:pt idx="28659">
                  <c:v>436</c:v>
                </c:pt>
                <c:pt idx="28660">
                  <c:v>441.1</c:v>
                </c:pt>
                <c:pt idx="28661">
                  <c:v>436.6</c:v>
                </c:pt>
                <c:pt idx="28662">
                  <c:v>432.6</c:v>
                </c:pt>
                <c:pt idx="28663">
                  <c:v>446.7</c:v>
                </c:pt>
                <c:pt idx="28664">
                  <c:v>441</c:v>
                </c:pt>
                <c:pt idx="28665">
                  <c:v>443</c:v>
                </c:pt>
                <c:pt idx="28666">
                  <c:v>440.2</c:v>
                </c:pt>
                <c:pt idx="28667">
                  <c:v>443.1</c:v>
                </c:pt>
                <c:pt idx="28668">
                  <c:v>440.7</c:v>
                </c:pt>
                <c:pt idx="28669">
                  <c:v>430.5</c:v>
                </c:pt>
                <c:pt idx="28670">
                  <c:v>443.1</c:v>
                </c:pt>
                <c:pt idx="28671">
                  <c:v>442.8</c:v>
                </c:pt>
                <c:pt idx="28672">
                  <c:v>428.9</c:v>
                </c:pt>
                <c:pt idx="28673">
                  <c:v>449.6</c:v>
                </c:pt>
                <c:pt idx="28674">
                  <c:v>448.8</c:v>
                </c:pt>
                <c:pt idx="28675">
                  <c:v>446.7</c:v>
                </c:pt>
                <c:pt idx="28676">
                  <c:v>444.7</c:v>
                </c:pt>
                <c:pt idx="28677">
                  <c:v>438.2</c:v>
                </c:pt>
                <c:pt idx="28678">
                  <c:v>445.7</c:v>
                </c:pt>
                <c:pt idx="28679">
                  <c:v>442.8</c:v>
                </c:pt>
                <c:pt idx="28680">
                  <c:v>442.5</c:v>
                </c:pt>
                <c:pt idx="28681">
                  <c:v>446</c:v>
                </c:pt>
                <c:pt idx="28682">
                  <c:v>432.1</c:v>
                </c:pt>
                <c:pt idx="28683">
                  <c:v>443.8</c:v>
                </c:pt>
                <c:pt idx="28684">
                  <c:v>436.3</c:v>
                </c:pt>
                <c:pt idx="28685">
                  <c:v>436.1</c:v>
                </c:pt>
                <c:pt idx="28686">
                  <c:v>429.7</c:v>
                </c:pt>
                <c:pt idx="28687">
                  <c:v>441</c:v>
                </c:pt>
                <c:pt idx="28688">
                  <c:v>442.6</c:v>
                </c:pt>
                <c:pt idx="28689">
                  <c:v>439.2</c:v>
                </c:pt>
                <c:pt idx="28690">
                  <c:v>444.8</c:v>
                </c:pt>
                <c:pt idx="28691">
                  <c:v>440.9</c:v>
                </c:pt>
                <c:pt idx="28692">
                  <c:v>434.2</c:v>
                </c:pt>
                <c:pt idx="28693">
                  <c:v>432.1</c:v>
                </c:pt>
                <c:pt idx="28694">
                  <c:v>432.3</c:v>
                </c:pt>
                <c:pt idx="28695">
                  <c:v>439.4</c:v>
                </c:pt>
                <c:pt idx="28696">
                  <c:v>442.7</c:v>
                </c:pt>
                <c:pt idx="28697">
                  <c:v>431.7</c:v>
                </c:pt>
                <c:pt idx="28698">
                  <c:v>421.4</c:v>
                </c:pt>
                <c:pt idx="28699">
                  <c:v>436.9</c:v>
                </c:pt>
                <c:pt idx="28700">
                  <c:v>436.2</c:v>
                </c:pt>
                <c:pt idx="28701">
                  <c:v>440</c:v>
                </c:pt>
                <c:pt idx="28702">
                  <c:v>439.8</c:v>
                </c:pt>
                <c:pt idx="28703">
                  <c:v>430.4</c:v>
                </c:pt>
                <c:pt idx="28704">
                  <c:v>431.9</c:v>
                </c:pt>
                <c:pt idx="28705">
                  <c:v>427.4</c:v>
                </c:pt>
                <c:pt idx="28706">
                  <c:v>432</c:v>
                </c:pt>
                <c:pt idx="28707">
                  <c:v>433.6</c:v>
                </c:pt>
                <c:pt idx="28708">
                  <c:v>430.3</c:v>
                </c:pt>
                <c:pt idx="28709">
                  <c:v>434.3</c:v>
                </c:pt>
                <c:pt idx="28710">
                  <c:v>432.4</c:v>
                </c:pt>
                <c:pt idx="28711">
                  <c:v>428.1</c:v>
                </c:pt>
                <c:pt idx="28712">
                  <c:v>425.1</c:v>
                </c:pt>
                <c:pt idx="28713">
                  <c:v>426.7</c:v>
                </c:pt>
                <c:pt idx="28714">
                  <c:v>423.5</c:v>
                </c:pt>
                <c:pt idx="28715">
                  <c:v>434.9</c:v>
                </c:pt>
                <c:pt idx="28716">
                  <c:v>436.6</c:v>
                </c:pt>
                <c:pt idx="28717">
                  <c:v>429.4</c:v>
                </c:pt>
                <c:pt idx="28718">
                  <c:v>419.6</c:v>
                </c:pt>
                <c:pt idx="28719">
                  <c:v>438.9</c:v>
                </c:pt>
                <c:pt idx="28720">
                  <c:v>429.3</c:v>
                </c:pt>
                <c:pt idx="28721">
                  <c:v>426.2</c:v>
                </c:pt>
                <c:pt idx="28722">
                  <c:v>426.7</c:v>
                </c:pt>
                <c:pt idx="28723">
                  <c:v>425</c:v>
                </c:pt>
                <c:pt idx="28724">
                  <c:v>420.6</c:v>
                </c:pt>
                <c:pt idx="28725">
                  <c:v>416.7</c:v>
                </c:pt>
                <c:pt idx="28726">
                  <c:v>420.2</c:v>
                </c:pt>
                <c:pt idx="28727">
                  <c:v>418.6</c:v>
                </c:pt>
                <c:pt idx="28728">
                  <c:v>420.6</c:v>
                </c:pt>
                <c:pt idx="28729">
                  <c:v>422.2</c:v>
                </c:pt>
                <c:pt idx="28730">
                  <c:v>416.3</c:v>
                </c:pt>
                <c:pt idx="28731">
                  <c:v>414.3</c:v>
                </c:pt>
                <c:pt idx="28732">
                  <c:v>426</c:v>
                </c:pt>
                <c:pt idx="28733">
                  <c:v>410.8</c:v>
                </c:pt>
                <c:pt idx="28734">
                  <c:v>420.6</c:v>
                </c:pt>
                <c:pt idx="28735">
                  <c:v>427</c:v>
                </c:pt>
                <c:pt idx="28736">
                  <c:v>416.7</c:v>
                </c:pt>
                <c:pt idx="28737">
                  <c:v>428.8</c:v>
                </c:pt>
                <c:pt idx="28738">
                  <c:v>432.1</c:v>
                </c:pt>
                <c:pt idx="28739">
                  <c:v>433</c:v>
                </c:pt>
                <c:pt idx="28740">
                  <c:v>443.1</c:v>
                </c:pt>
                <c:pt idx="28741">
                  <c:v>458.7</c:v>
                </c:pt>
                <c:pt idx="28742">
                  <c:v>460.4</c:v>
                </c:pt>
                <c:pt idx="28743">
                  <c:v>453.8</c:v>
                </c:pt>
                <c:pt idx="28744">
                  <c:v>449.9</c:v>
                </c:pt>
                <c:pt idx="28745">
                  <c:v>450.1</c:v>
                </c:pt>
                <c:pt idx="28746">
                  <c:v>442.9</c:v>
                </c:pt>
                <c:pt idx="28747">
                  <c:v>430.2</c:v>
                </c:pt>
                <c:pt idx="28748">
                  <c:v>449.9</c:v>
                </c:pt>
                <c:pt idx="28749">
                  <c:v>441.2</c:v>
                </c:pt>
                <c:pt idx="28750">
                  <c:v>458.5</c:v>
                </c:pt>
                <c:pt idx="28751">
                  <c:v>446.8</c:v>
                </c:pt>
                <c:pt idx="28752">
                  <c:v>457.7</c:v>
                </c:pt>
                <c:pt idx="28753">
                  <c:v>467.5</c:v>
                </c:pt>
                <c:pt idx="28754">
                  <c:v>462.7</c:v>
                </c:pt>
                <c:pt idx="28755">
                  <c:v>460</c:v>
                </c:pt>
                <c:pt idx="28756">
                  <c:v>451.9</c:v>
                </c:pt>
                <c:pt idx="28757">
                  <c:v>470.2</c:v>
                </c:pt>
                <c:pt idx="28758">
                  <c:v>470.9</c:v>
                </c:pt>
                <c:pt idx="28759">
                  <c:v>467.6</c:v>
                </c:pt>
                <c:pt idx="28760">
                  <c:v>462.6</c:v>
                </c:pt>
                <c:pt idx="28761">
                  <c:v>456.8</c:v>
                </c:pt>
                <c:pt idx="28762">
                  <c:v>466.6</c:v>
                </c:pt>
                <c:pt idx="28763">
                  <c:v>465</c:v>
                </c:pt>
                <c:pt idx="28764">
                  <c:v>454.4</c:v>
                </c:pt>
                <c:pt idx="28765">
                  <c:v>461.7</c:v>
                </c:pt>
                <c:pt idx="28766">
                  <c:v>465.2</c:v>
                </c:pt>
                <c:pt idx="28767">
                  <c:v>465.3</c:v>
                </c:pt>
                <c:pt idx="28768">
                  <c:v>457.8</c:v>
                </c:pt>
                <c:pt idx="28769">
                  <c:v>463.7</c:v>
                </c:pt>
                <c:pt idx="28770">
                  <c:v>464.3</c:v>
                </c:pt>
                <c:pt idx="28771">
                  <c:v>447.1</c:v>
                </c:pt>
                <c:pt idx="28772">
                  <c:v>463.1</c:v>
                </c:pt>
                <c:pt idx="28773">
                  <c:v>462.1</c:v>
                </c:pt>
                <c:pt idx="28774">
                  <c:v>466.6</c:v>
                </c:pt>
                <c:pt idx="28775">
                  <c:v>460.9</c:v>
                </c:pt>
                <c:pt idx="28776">
                  <c:v>461</c:v>
                </c:pt>
                <c:pt idx="28777">
                  <c:v>456.8</c:v>
                </c:pt>
                <c:pt idx="28778">
                  <c:v>465.3</c:v>
                </c:pt>
                <c:pt idx="28779">
                  <c:v>461.4</c:v>
                </c:pt>
                <c:pt idx="28780">
                  <c:v>462.6</c:v>
                </c:pt>
                <c:pt idx="28781">
                  <c:v>460.4</c:v>
                </c:pt>
                <c:pt idx="28782">
                  <c:v>463</c:v>
                </c:pt>
                <c:pt idx="28783">
                  <c:v>458.7</c:v>
                </c:pt>
                <c:pt idx="28784">
                  <c:v>459.4</c:v>
                </c:pt>
                <c:pt idx="28785">
                  <c:v>451.5</c:v>
                </c:pt>
                <c:pt idx="28786">
                  <c:v>462.7</c:v>
                </c:pt>
                <c:pt idx="28787">
                  <c:v>464.6</c:v>
                </c:pt>
                <c:pt idx="28788">
                  <c:v>464</c:v>
                </c:pt>
                <c:pt idx="28789">
                  <c:v>458.7</c:v>
                </c:pt>
                <c:pt idx="28790">
                  <c:v>456.1</c:v>
                </c:pt>
                <c:pt idx="28791">
                  <c:v>462.7</c:v>
                </c:pt>
                <c:pt idx="28792">
                  <c:v>462.7</c:v>
                </c:pt>
                <c:pt idx="28793">
                  <c:v>463.6</c:v>
                </c:pt>
                <c:pt idx="28794">
                  <c:v>463</c:v>
                </c:pt>
                <c:pt idx="28795">
                  <c:v>465.6</c:v>
                </c:pt>
                <c:pt idx="28796">
                  <c:v>464.7</c:v>
                </c:pt>
                <c:pt idx="28797">
                  <c:v>448.3</c:v>
                </c:pt>
                <c:pt idx="28798">
                  <c:v>446.9</c:v>
                </c:pt>
                <c:pt idx="28799">
                  <c:v>455.1</c:v>
                </c:pt>
                <c:pt idx="28800">
                  <c:v>450.5</c:v>
                </c:pt>
                <c:pt idx="28801">
                  <c:v>443.9</c:v>
                </c:pt>
                <c:pt idx="28802">
                  <c:v>440.7</c:v>
                </c:pt>
                <c:pt idx="28803">
                  <c:v>452.5</c:v>
                </c:pt>
                <c:pt idx="28804">
                  <c:v>452.9</c:v>
                </c:pt>
                <c:pt idx="28805">
                  <c:v>463.6</c:v>
                </c:pt>
                <c:pt idx="28806">
                  <c:v>455.7</c:v>
                </c:pt>
                <c:pt idx="28807">
                  <c:v>461.7</c:v>
                </c:pt>
                <c:pt idx="28808">
                  <c:v>466.6</c:v>
                </c:pt>
                <c:pt idx="28809">
                  <c:v>463.3</c:v>
                </c:pt>
                <c:pt idx="28810">
                  <c:v>443.1</c:v>
                </c:pt>
                <c:pt idx="28811">
                  <c:v>460.4</c:v>
                </c:pt>
                <c:pt idx="28812">
                  <c:v>456.4</c:v>
                </c:pt>
                <c:pt idx="28813">
                  <c:v>450.8</c:v>
                </c:pt>
                <c:pt idx="28814">
                  <c:v>450.5</c:v>
                </c:pt>
                <c:pt idx="28815">
                  <c:v>448.5</c:v>
                </c:pt>
                <c:pt idx="28816">
                  <c:v>450.8</c:v>
                </c:pt>
                <c:pt idx="28817">
                  <c:v>447.6</c:v>
                </c:pt>
                <c:pt idx="28818">
                  <c:v>450.8</c:v>
                </c:pt>
                <c:pt idx="28819">
                  <c:v>445</c:v>
                </c:pt>
                <c:pt idx="28820">
                  <c:v>451.4</c:v>
                </c:pt>
                <c:pt idx="28821">
                  <c:v>449.6</c:v>
                </c:pt>
                <c:pt idx="28822">
                  <c:v>436.1</c:v>
                </c:pt>
                <c:pt idx="28823">
                  <c:v>447.6</c:v>
                </c:pt>
                <c:pt idx="28824">
                  <c:v>456.8</c:v>
                </c:pt>
                <c:pt idx="28825">
                  <c:v>461.6</c:v>
                </c:pt>
                <c:pt idx="28826">
                  <c:v>459.1</c:v>
                </c:pt>
                <c:pt idx="28827">
                  <c:v>454.4</c:v>
                </c:pt>
                <c:pt idx="28828">
                  <c:v>453.8</c:v>
                </c:pt>
                <c:pt idx="28829">
                  <c:v>459.4</c:v>
                </c:pt>
                <c:pt idx="28830">
                  <c:v>457.4</c:v>
                </c:pt>
                <c:pt idx="28831">
                  <c:v>456.7</c:v>
                </c:pt>
                <c:pt idx="28832">
                  <c:v>450.8</c:v>
                </c:pt>
                <c:pt idx="28833">
                  <c:v>452.1</c:v>
                </c:pt>
                <c:pt idx="28834">
                  <c:v>440.9</c:v>
                </c:pt>
                <c:pt idx="28835">
                  <c:v>438.8</c:v>
                </c:pt>
                <c:pt idx="28836">
                  <c:v>453.8</c:v>
                </c:pt>
                <c:pt idx="28837">
                  <c:v>453.7</c:v>
                </c:pt>
                <c:pt idx="28838">
                  <c:v>443</c:v>
                </c:pt>
                <c:pt idx="28839">
                  <c:v>450.2</c:v>
                </c:pt>
                <c:pt idx="28840">
                  <c:v>428.1</c:v>
                </c:pt>
                <c:pt idx="28841">
                  <c:v>432.4</c:v>
                </c:pt>
                <c:pt idx="28842">
                  <c:v>438.3</c:v>
                </c:pt>
                <c:pt idx="28843">
                  <c:v>444.9</c:v>
                </c:pt>
                <c:pt idx="28844">
                  <c:v>439.7</c:v>
                </c:pt>
                <c:pt idx="28845">
                  <c:v>430.4</c:v>
                </c:pt>
                <c:pt idx="28846">
                  <c:v>438.9</c:v>
                </c:pt>
                <c:pt idx="28847">
                  <c:v>432.1</c:v>
                </c:pt>
                <c:pt idx="28848">
                  <c:v>435.4</c:v>
                </c:pt>
                <c:pt idx="28849">
                  <c:v>438.1</c:v>
                </c:pt>
                <c:pt idx="28850">
                  <c:v>449.5</c:v>
                </c:pt>
                <c:pt idx="28851">
                  <c:v>455.4</c:v>
                </c:pt>
                <c:pt idx="28852">
                  <c:v>453.8</c:v>
                </c:pt>
                <c:pt idx="28853">
                  <c:v>461.4</c:v>
                </c:pt>
                <c:pt idx="28854">
                  <c:v>468</c:v>
                </c:pt>
                <c:pt idx="28855">
                  <c:v>472.5</c:v>
                </c:pt>
                <c:pt idx="28856">
                  <c:v>469.6</c:v>
                </c:pt>
                <c:pt idx="28857">
                  <c:v>471.6</c:v>
                </c:pt>
                <c:pt idx="28858">
                  <c:v>474.5</c:v>
                </c:pt>
                <c:pt idx="28859">
                  <c:v>482.1</c:v>
                </c:pt>
                <c:pt idx="28860">
                  <c:v>486</c:v>
                </c:pt>
                <c:pt idx="28861">
                  <c:v>487.4</c:v>
                </c:pt>
                <c:pt idx="28862">
                  <c:v>488.6</c:v>
                </c:pt>
                <c:pt idx="28863">
                  <c:v>490</c:v>
                </c:pt>
                <c:pt idx="28864">
                  <c:v>485.3</c:v>
                </c:pt>
                <c:pt idx="28865">
                  <c:v>482.1</c:v>
                </c:pt>
                <c:pt idx="28866">
                  <c:v>480.1</c:v>
                </c:pt>
                <c:pt idx="28867">
                  <c:v>477.4</c:v>
                </c:pt>
                <c:pt idx="28868">
                  <c:v>470.2</c:v>
                </c:pt>
                <c:pt idx="28869">
                  <c:v>468.9</c:v>
                </c:pt>
                <c:pt idx="28870">
                  <c:v>459.7</c:v>
                </c:pt>
                <c:pt idx="28871">
                  <c:v>452.1</c:v>
                </c:pt>
                <c:pt idx="28872">
                  <c:v>448.2</c:v>
                </c:pt>
                <c:pt idx="28873">
                  <c:v>464.6</c:v>
                </c:pt>
                <c:pt idx="28874">
                  <c:v>461</c:v>
                </c:pt>
                <c:pt idx="28875">
                  <c:v>462.4</c:v>
                </c:pt>
                <c:pt idx="28876">
                  <c:v>456.8</c:v>
                </c:pt>
                <c:pt idx="28877">
                  <c:v>458.1</c:v>
                </c:pt>
                <c:pt idx="28878">
                  <c:v>440.9</c:v>
                </c:pt>
                <c:pt idx="28879">
                  <c:v>446.9</c:v>
                </c:pt>
                <c:pt idx="28880">
                  <c:v>445.3</c:v>
                </c:pt>
                <c:pt idx="28881">
                  <c:v>452.5</c:v>
                </c:pt>
                <c:pt idx="28882">
                  <c:v>443</c:v>
                </c:pt>
                <c:pt idx="28883">
                  <c:v>443.8</c:v>
                </c:pt>
                <c:pt idx="28884">
                  <c:v>424.1</c:v>
                </c:pt>
                <c:pt idx="28885">
                  <c:v>419.4</c:v>
                </c:pt>
                <c:pt idx="28886">
                  <c:v>437.7</c:v>
                </c:pt>
                <c:pt idx="28887">
                  <c:v>435.1</c:v>
                </c:pt>
                <c:pt idx="28888">
                  <c:v>432</c:v>
                </c:pt>
                <c:pt idx="28889">
                  <c:v>423.6</c:v>
                </c:pt>
                <c:pt idx="28890">
                  <c:v>443.3</c:v>
                </c:pt>
                <c:pt idx="28891">
                  <c:v>454.9</c:v>
                </c:pt>
                <c:pt idx="28892">
                  <c:v>464.3</c:v>
                </c:pt>
                <c:pt idx="28893">
                  <c:v>478.3</c:v>
                </c:pt>
                <c:pt idx="28894">
                  <c:v>484.4</c:v>
                </c:pt>
                <c:pt idx="28895">
                  <c:v>488.3</c:v>
                </c:pt>
                <c:pt idx="28896">
                  <c:v>486.3</c:v>
                </c:pt>
                <c:pt idx="28897">
                  <c:v>464.8</c:v>
                </c:pt>
                <c:pt idx="28898">
                  <c:v>484.4</c:v>
                </c:pt>
                <c:pt idx="28899">
                  <c:v>481.7</c:v>
                </c:pt>
                <c:pt idx="28900">
                  <c:v>474.5</c:v>
                </c:pt>
                <c:pt idx="28901">
                  <c:v>473.8</c:v>
                </c:pt>
                <c:pt idx="28902">
                  <c:v>468.6</c:v>
                </c:pt>
                <c:pt idx="28903">
                  <c:v>464.5</c:v>
                </c:pt>
                <c:pt idx="28904">
                  <c:v>452.2</c:v>
                </c:pt>
                <c:pt idx="28905">
                  <c:v>462.7</c:v>
                </c:pt>
                <c:pt idx="28906">
                  <c:v>454.8</c:v>
                </c:pt>
                <c:pt idx="28907">
                  <c:v>457</c:v>
                </c:pt>
                <c:pt idx="28908">
                  <c:v>454.5</c:v>
                </c:pt>
                <c:pt idx="28909">
                  <c:v>459.6</c:v>
                </c:pt>
                <c:pt idx="28910">
                  <c:v>448</c:v>
                </c:pt>
                <c:pt idx="28911">
                  <c:v>456.4</c:v>
                </c:pt>
                <c:pt idx="28912">
                  <c:v>456.7</c:v>
                </c:pt>
                <c:pt idx="28913">
                  <c:v>450.8</c:v>
                </c:pt>
                <c:pt idx="28914">
                  <c:v>452.8</c:v>
                </c:pt>
                <c:pt idx="28915">
                  <c:v>451.8</c:v>
                </c:pt>
                <c:pt idx="28916">
                  <c:v>451.8</c:v>
                </c:pt>
                <c:pt idx="28917">
                  <c:v>448.5</c:v>
                </c:pt>
                <c:pt idx="28918">
                  <c:v>450.8</c:v>
                </c:pt>
                <c:pt idx="28919">
                  <c:v>450.2</c:v>
                </c:pt>
                <c:pt idx="28920">
                  <c:v>445.6</c:v>
                </c:pt>
                <c:pt idx="28921">
                  <c:v>437.1</c:v>
                </c:pt>
                <c:pt idx="28922">
                  <c:v>447.9</c:v>
                </c:pt>
                <c:pt idx="28923">
                  <c:v>443.9</c:v>
                </c:pt>
                <c:pt idx="28924">
                  <c:v>444</c:v>
                </c:pt>
                <c:pt idx="28925">
                  <c:v>443.6</c:v>
                </c:pt>
                <c:pt idx="28926">
                  <c:v>444.3</c:v>
                </c:pt>
                <c:pt idx="28927">
                  <c:v>441</c:v>
                </c:pt>
                <c:pt idx="28928">
                  <c:v>440</c:v>
                </c:pt>
                <c:pt idx="28929">
                  <c:v>443.9</c:v>
                </c:pt>
                <c:pt idx="28930">
                  <c:v>434.2</c:v>
                </c:pt>
                <c:pt idx="28931">
                  <c:v>441.5</c:v>
                </c:pt>
                <c:pt idx="28932">
                  <c:v>437</c:v>
                </c:pt>
                <c:pt idx="28933">
                  <c:v>439</c:v>
                </c:pt>
                <c:pt idx="28934">
                  <c:v>437.3</c:v>
                </c:pt>
                <c:pt idx="28935">
                  <c:v>434.7</c:v>
                </c:pt>
                <c:pt idx="28936">
                  <c:v>434.1</c:v>
                </c:pt>
                <c:pt idx="28937">
                  <c:v>437.6</c:v>
                </c:pt>
                <c:pt idx="28938">
                  <c:v>421.8</c:v>
                </c:pt>
                <c:pt idx="28939">
                  <c:v>437</c:v>
                </c:pt>
                <c:pt idx="28940">
                  <c:v>432.8</c:v>
                </c:pt>
                <c:pt idx="28941">
                  <c:v>439.3</c:v>
                </c:pt>
                <c:pt idx="28942">
                  <c:v>442</c:v>
                </c:pt>
                <c:pt idx="28943">
                  <c:v>445.2</c:v>
                </c:pt>
                <c:pt idx="28944">
                  <c:v>434.7</c:v>
                </c:pt>
                <c:pt idx="28945">
                  <c:v>447.8</c:v>
                </c:pt>
                <c:pt idx="28946">
                  <c:v>444.3</c:v>
                </c:pt>
                <c:pt idx="28947">
                  <c:v>443.6</c:v>
                </c:pt>
                <c:pt idx="28948">
                  <c:v>433.2</c:v>
                </c:pt>
                <c:pt idx="28949">
                  <c:v>438.9</c:v>
                </c:pt>
                <c:pt idx="28950">
                  <c:v>434.4</c:v>
                </c:pt>
                <c:pt idx="28951">
                  <c:v>436</c:v>
                </c:pt>
                <c:pt idx="28952">
                  <c:v>434.1</c:v>
                </c:pt>
                <c:pt idx="28953">
                  <c:v>439.3</c:v>
                </c:pt>
                <c:pt idx="28954">
                  <c:v>445.8</c:v>
                </c:pt>
                <c:pt idx="28955">
                  <c:v>440.7</c:v>
                </c:pt>
                <c:pt idx="28956">
                  <c:v>436.7</c:v>
                </c:pt>
                <c:pt idx="28957">
                  <c:v>443.9</c:v>
                </c:pt>
                <c:pt idx="28958">
                  <c:v>437.7</c:v>
                </c:pt>
                <c:pt idx="28959">
                  <c:v>441.8</c:v>
                </c:pt>
                <c:pt idx="28960">
                  <c:v>447.9</c:v>
                </c:pt>
                <c:pt idx="28961">
                  <c:v>444.5</c:v>
                </c:pt>
                <c:pt idx="28962">
                  <c:v>433.4</c:v>
                </c:pt>
                <c:pt idx="28963">
                  <c:v>414.5</c:v>
                </c:pt>
                <c:pt idx="28964">
                  <c:v>431.1</c:v>
                </c:pt>
                <c:pt idx="28965">
                  <c:v>427.8</c:v>
                </c:pt>
                <c:pt idx="28966">
                  <c:v>421.3</c:v>
                </c:pt>
                <c:pt idx="28967">
                  <c:v>423.5</c:v>
                </c:pt>
                <c:pt idx="28968">
                  <c:v>418.2</c:v>
                </c:pt>
                <c:pt idx="28969">
                  <c:v>408.4</c:v>
                </c:pt>
                <c:pt idx="28970">
                  <c:v>413.7</c:v>
                </c:pt>
                <c:pt idx="28971">
                  <c:v>417</c:v>
                </c:pt>
                <c:pt idx="28972">
                  <c:v>425.2</c:v>
                </c:pt>
                <c:pt idx="28973">
                  <c:v>423.1</c:v>
                </c:pt>
                <c:pt idx="28974">
                  <c:v>426.6</c:v>
                </c:pt>
                <c:pt idx="28975">
                  <c:v>413.5</c:v>
                </c:pt>
                <c:pt idx="28976">
                  <c:v>428.7</c:v>
                </c:pt>
                <c:pt idx="28977">
                  <c:v>430.8</c:v>
                </c:pt>
                <c:pt idx="28978">
                  <c:v>437</c:v>
                </c:pt>
                <c:pt idx="28979">
                  <c:v>433.1</c:v>
                </c:pt>
                <c:pt idx="28980">
                  <c:v>433.7</c:v>
                </c:pt>
                <c:pt idx="28981">
                  <c:v>439.9</c:v>
                </c:pt>
                <c:pt idx="28982">
                  <c:v>429.8</c:v>
                </c:pt>
                <c:pt idx="28983">
                  <c:v>432.4</c:v>
                </c:pt>
                <c:pt idx="28984">
                  <c:v>438.9</c:v>
                </c:pt>
                <c:pt idx="28985">
                  <c:v>433.8</c:v>
                </c:pt>
                <c:pt idx="28986">
                  <c:v>438.3</c:v>
                </c:pt>
                <c:pt idx="28987">
                  <c:v>423.3</c:v>
                </c:pt>
                <c:pt idx="28988">
                  <c:v>435.1</c:v>
                </c:pt>
                <c:pt idx="28989">
                  <c:v>439.6</c:v>
                </c:pt>
                <c:pt idx="28990">
                  <c:v>442.9</c:v>
                </c:pt>
                <c:pt idx="28991">
                  <c:v>439</c:v>
                </c:pt>
                <c:pt idx="28992">
                  <c:v>437.1</c:v>
                </c:pt>
                <c:pt idx="28993">
                  <c:v>433.1</c:v>
                </c:pt>
                <c:pt idx="28994">
                  <c:v>441.3</c:v>
                </c:pt>
                <c:pt idx="28995">
                  <c:v>441.9</c:v>
                </c:pt>
                <c:pt idx="28996">
                  <c:v>440.9</c:v>
                </c:pt>
                <c:pt idx="28997">
                  <c:v>431.5</c:v>
                </c:pt>
                <c:pt idx="28998">
                  <c:v>436.7</c:v>
                </c:pt>
                <c:pt idx="28999">
                  <c:v>442.9</c:v>
                </c:pt>
                <c:pt idx="29000">
                  <c:v>438.7</c:v>
                </c:pt>
                <c:pt idx="29001">
                  <c:v>444.6</c:v>
                </c:pt>
                <c:pt idx="29002">
                  <c:v>439.8</c:v>
                </c:pt>
                <c:pt idx="29003">
                  <c:v>430.3</c:v>
                </c:pt>
                <c:pt idx="29004">
                  <c:v>436</c:v>
                </c:pt>
                <c:pt idx="29005">
                  <c:v>438</c:v>
                </c:pt>
                <c:pt idx="29006">
                  <c:v>434.8</c:v>
                </c:pt>
                <c:pt idx="29007">
                  <c:v>429.4</c:v>
                </c:pt>
                <c:pt idx="29008">
                  <c:v>439</c:v>
                </c:pt>
                <c:pt idx="29009">
                  <c:v>443.9</c:v>
                </c:pt>
                <c:pt idx="29010">
                  <c:v>431.3</c:v>
                </c:pt>
                <c:pt idx="29011">
                  <c:v>439.9</c:v>
                </c:pt>
                <c:pt idx="29012">
                  <c:v>429.8</c:v>
                </c:pt>
                <c:pt idx="29013">
                  <c:v>433.1</c:v>
                </c:pt>
                <c:pt idx="29014">
                  <c:v>439</c:v>
                </c:pt>
                <c:pt idx="29015">
                  <c:v>436.6</c:v>
                </c:pt>
                <c:pt idx="29016">
                  <c:v>432.8</c:v>
                </c:pt>
                <c:pt idx="29017">
                  <c:v>442.9</c:v>
                </c:pt>
                <c:pt idx="29018">
                  <c:v>439.3</c:v>
                </c:pt>
                <c:pt idx="29019">
                  <c:v>442</c:v>
                </c:pt>
                <c:pt idx="29020">
                  <c:v>444.9</c:v>
                </c:pt>
                <c:pt idx="29021">
                  <c:v>440</c:v>
                </c:pt>
                <c:pt idx="29022">
                  <c:v>439.4</c:v>
                </c:pt>
                <c:pt idx="29023">
                  <c:v>442.9</c:v>
                </c:pt>
                <c:pt idx="29024">
                  <c:v>435.4</c:v>
                </c:pt>
                <c:pt idx="29025">
                  <c:v>443.3</c:v>
                </c:pt>
                <c:pt idx="29026">
                  <c:v>437.1</c:v>
                </c:pt>
                <c:pt idx="29027">
                  <c:v>442.6</c:v>
                </c:pt>
                <c:pt idx="29028">
                  <c:v>442.6</c:v>
                </c:pt>
                <c:pt idx="29029">
                  <c:v>442.9</c:v>
                </c:pt>
                <c:pt idx="29030">
                  <c:v>441.3</c:v>
                </c:pt>
                <c:pt idx="29031">
                  <c:v>442.7</c:v>
                </c:pt>
                <c:pt idx="29032">
                  <c:v>442.9</c:v>
                </c:pt>
                <c:pt idx="29033">
                  <c:v>431.7</c:v>
                </c:pt>
                <c:pt idx="29034">
                  <c:v>439.7</c:v>
                </c:pt>
                <c:pt idx="29035">
                  <c:v>442</c:v>
                </c:pt>
                <c:pt idx="29036">
                  <c:v>440.5</c:v>
                </c:pt>
                <c:pt idx="29037">
                  <c:v>430.1</c:v>
                </c:pt>
                <c:pt idx="29038">
                  <c:v>446.8</c:v>
                </c:pt>
                <c:pt idx="29039">
                  <c:v>437.1</c:v>
                </c:pt>
                <c:pt idx="29040">
                  <c:v>436.9</c:v>
                </c:pt>
                <c:pt idx="29041">
                  <c:v>441</c:v>
                </c:pt>
                <c:pt idx="29042">
                  <c:v>441.3</c:v>
                </c:pt>
                <c:pt idx="29043">
                  <c:v>436.7</c:v>
                </c:pt>
                <c:pt idx="29044">
                  <c:v>421.4</c:v>
                </c:pt>
                <c:pt idx="29045">
                  <c:v>443.2</c:v>
                </c:pt>
                <c:pt idx="29046">
                  <c:v>441.3</c:v>
                </c:pt>
                <c:pt idx="29047">
                  <c:v>443.9</c:v>
                </c:pt>
                <c:pt idx="29048">
                  <c:v>431.9</c:v>
                </c:pt>
                <c:pt idx="29049">
                  <c:v>440.9</c:v>
                </c:pt>
                <c:pt idx="29050">
                  <c:v>442.8</c:v>
                </c:pt>
                <c:pt idx="29051">
                  <c:v>431.5</c:v>
                </c:pt>
                <c:pt idx="29052">
                  <c:v>441.9</c:v>
                </c:pt>
                <c:pt idx="29053">
                  <c:v>445.9</c:v>
                </c:pt>
                <c:pt idx="29054">
                  <c:v>449.2</c:v>
                </c:pt>
                <c:pt idx="29055">
                  <c:v>465</c:v>
                </c:pt>
                <c:pt idx="29056">
                  <c:v>478.4</c:v>
                </c:pt>
                <c:pt idx="29057">
                  <c:v>473.2</c:v>
                </c:pt>
                <c:pt idx="29058">
                  <c:v>470.5</c:v>
                </c:pt>
                <c:pt idx="29059">
                  <c:v>473.5</c:v>
                </c:pt>
                <c:pt idx="29060">
                  <c:v>486</c:v>
                </c:pt>
                <c:pt idx="29061">
                  <c:v>474.7</c:v>
                </c:pt>
                <c:pt idx="29062">
                  <c:v>490.3</c:v>
                </c:pt>
                <c:pt idx="29063">
                  <c:v>490.3</c:v>
                </c:pt>
                <c:pt idx="29064">
                  <c:v>489</c:v>
                </c:pt>
                <c:pt idx="29065">
                  <c:v>492.1</c:v>
                </c:pt>
                <c:pt idx="29066">
                  <c:v>476.7</c:v>
                </c:pt>
                <c:pt idx="29067">
                  <c:v>485</c:v>
                </c:pt>
                <c:pt idx="29068">
                  <c:v>457</c:v>
                </c:pt>
                <c:pt idx="29069">
                  <c:v>483</c:v>
                </c:pt>
                <c:pt idx="29070">
                  <c:v>477.8</c:v>
                </c:pt>
                <c:pt idx="29071">
                  <c:v>477.5</c:v>
                </c:pt>
                <c:pt idx="29072">
                  <c:v>468.2</c:v>
                </c:pt>
                <c:pt idx="29073">
                  <c:v>457.8</c:v>
                </c:pt>
                <c:pt idx="29074">
                  <c:v>465.7</c:v>
                </c:pt>
                <c:pt idx="29075">
                  <c:v>474.8</c:v>
                </c:pt>
                <c:pt idx="29076">
                  <c:v>473.5</c:v>
                </c:pt>
                <c:pt idx="29077">
                  <c:v>474.3</c:v>
                </c:pt>
                <c:pt idx="29078">
                  <c:v>455.5</c:v>
                </c:pt>
                <c:pt idx="29079">
                  <c:v>469.9</c:v>
                </c:pt>
                <c:pt idx="29080">
                  <c:v>464.6</c:v>
                </c:pt>
                <c:pt idx="29081">
                  <c:v>462</c:v>
                </c:pt>
                <c:pt idx="29082">
                  <c:v>450</c:v>
                </c:pt>
                <c:pt idx="29083">
                  <c:v>453.9</c:v>
                </c:pt>
                <c:pt idx="29084">
                  <c:v>457.7</c:v>
                </c:pt>
                <c:pt idx="29085">
                  <c:v>457.8</c:v>
                </c:pt>
                <c:pt idx="29086">
                  <c:v>455.8</c:v>
                </c:pt>
                <c:pt idx="29087">
                  <c:v>456.8</c:v>
                </c:pt>
                <c:pt idx="29088">
                  <c:v>453.5</c:v>
                </c:pt>
                <c:pt idx="29089">
                  <c:v>439.1</c:v>
                </c:pt>
                <c:pt idx="29090">
                  <c:v>450.7</c:v>
                </c:pt>
                <c:pt idx="29091">
                  <c:v>445.6</c:v>
                </c:pt>
                <c:pt idx="29092">
                  <c:v>442</c:v>
                </c:pt>
                <c:pt idx="29093">
                  <c:v>450.8</c:v>
                </c:pt>
                <c:pt idx="29094">
                  <c:v>446.9</c:v>
                </c:pt>
                <c:pt idx="29095">
                  <c:v>438.9</c:v>
                </c:pt>
                <c:pt idx="29096">
                  <c:v>433.8</c:v>
                </c:pt>
                <c:pt idx="29097">
                  <c:v>446.9</c:v>
                </c:pt>
                <c:pt idx="29098">
                  <c:v>446.9</c:v>
                </c:pt>
                <c:pt idx="29099">
                  <c:v>449.5</c:v>
                </c:pt>
                <c:pt idx="29100">
                  <c:v>449.5</c:v>
                </c:pt>
                <c:pt idx="29101">
                  <c:v>441</c:v>
                </c:pt>
                <c:pt idx="29102">
                  <c:v>442.3</c:v>
                </c:pt>
                <c:pt idx="29103">
                  <c:v>445.6</c:v>
                </c:pt>
                <c:pt idx="29104">
                  <c:v>440.9</c:v>
                </c:pt>
                <c:pt idx="29105">
                  <c:v>438.7</c:v>
                </c:pt>
                <c:pt idx="29106">
                  <c:v>448.5</c:v>
                </c:pt>
                <c:pt idx="29107">
                  <c:v>429.3</c:v>
                </c:pt>
                <c:pt idx="29108">
                  <c:v>441.4</c:v>
                </c:pt>
                <c:pt idx="29109">
                  <c:v>441</c:v>
                </c:pt>
                <c:pt idx="29110">
                  <c:v>439</c:v>
                </c:pt>
                <c:pt idx="29111">
                  <c:v>443.6</c:v>
                </c:pt>
                <c:pt idx="29112">
                  <c:v>439.6</c:v>
                </c:pt>
                <c:pt idx="29113">
                  <c:v>441.9</c:v>
                </c:pt>
                <c:pt idx="29114">
                  <c:v>442</c:v>
                </c:pt>
                <c:pt idx="29115">
                  <c:v>442.6</c:v>
                </c:pt>
                <c:pt idx="29116">
                  <c:v>444.9</c:v>
                </c:pt>
                <c:pt idx="29117">
                  <c:v>443.3</c:v>
                </c:pt>
                <c:pt idx="29118">
                  <c:v>444.6</c:v>
                </c:pt>
                <c:pt idx="29119">
                  <c:v>430.2</c:v>
                </c:pt>
                <c:pt idx="29120">
                  <c:v>441.7</c:v>
                </c:pt>
                <c:pt idx="29121">
                  <c:v>444.9</c:v>
                </c:pt>
                <c:pt idx="29122">
                  <c:v>443.9</c:v>
                </c:pt>
                <c:pt idx="29123">
                  <c:v>445.2</c:v>
                </c:pt>
                <c:pt idx="29124">
                  <c:v>444.6</c:v>
                </c:pt>
                <c:pt idx="29125">
                  <c:v>445.9</c:v>
                </c:pt>
                <c:pt idx="29126">
                  <c:v>444.3</c:v>
                </c:pt>
                <c:pt idx="29127">
                  <c:v>434.3</c:v>
                </c:pt>
                <c:pt idx="29128">
                  <c:v>438</c:v>
                </c:pt>
                <c:pt idx="29129">
                  <c:v>439.6</c:v>
                </c:pt>
                <c:pt idx="29130">
                  <c:v>439</c:v>
                </c:pt>
                <c:pt idx="29131">
                  <c:v>439</c:v>
                </c:pt>
                <c:pt idx="29132">
                  <c:v>439.3</c:v>
                </c:pt>
                <c:pt idx="29133">
                  <c:v>434.7</c:v>
                </c:pt>
                <c:pt idx="29134">
                  <c:v>433.1</c:v>
                </c:pt>
                <c:pt idx="29135">
                  <c:v>431.7</c:v>
                </c:pt>
                <c:pt idx="29136">
                  <c:v>431.1</c:v>
                </c:pt>
                <c:pt idx="29137">
                  <c:v>423.3</c:v>
                </c:pt>
                <c:pt idx="29138">
                  <c:v>433.4</c:v>
                </c:pt>
                <c:pt idx="29139">
                  <c:v>427.5</c:v>
                </c:pt>
                <c:pt idx="29140">
                  <c:v>413.5</c:v>
                </c:pt>
                <c:pt idx="29141">
                  <c:v>428.1</c:v>
                </c:pt>
                <c:pt idx="29142">
                  <c:v>418.9</c:v>
                </c:pt>
                <c:pt idx="29143">
                  <c:v>429.1</c:v>
                </c:pt>
                <c:pt idx="29144">
                  <c:v>426.8</c:v>
                </c:pt>
                <c:pt idx="29145">
                  <c:v>435.6</c:v>
                </c:pt>
                <c:pt idx="29146">
                  <c:v>429.3</c:v>
                </c:pt>
                <c:pt idx="29147">
                  <c:v>443.2</c:v>
                </c:pt>
                <c:pt idx="29148">
                  <c:v>445.3</c:v>
                </c:pt>
                <c:pt idx="29149">
                  <c:v>441.9</c:v>
                </c:pt>
                <c:pt idx="29150">
                  <c:v>435.3</c:v>
                </c:pt>
                <c:pt idx="29151">
                  <c:v>430.8</c:v>
                </c:pt>
                <c:pt idx="29152">
                  <c:v>423.2</c:v>
                </c:pt>
                <c:pt idx="29153">
                  <c:v>421.6</c:v>
                </c:pt>
                <c:pt idx="29154">
                  <c:v>422.9</c:v>
                </c:pt>
                <c:pt idx="29155">
                  <c:v>423.1</c:v>
                </c:pt>
                <c:pt idx="29156">
                  <c:v>413</c:v>
                </c:pt>
                <c:pt idx="29157">
                  <c:v>417.6</c:v>
                </c:pt>
                <c:pt idx="29158">
                  <c:v>445</c:v>
                </c:pt>
                <c:pt idx="29159">
                  <c:v>457.1</c:v>
                </c:pt>
                <c:pt idx="29160">
                  <c:v>472.2</c:v>
                </c:pt>
                <c:pt idx="29161">
                  <c:v>476.5</c:v>
                </c:pt>
                <c:pt idx="29162">
                  <c:v>474.5</c:v>
                </c:pt>
                <c:pt idx="29163">
                  <c:v>467.3</c:v>
                </c:pt>
                <c:pt idx="29164">
                  <c:v>480.4</c:v>
                </c:pt>
                <c:pt idx="29165">
                  <c:v>483.1</c:v>
                </c:pt>
                <c:pt idx="29166">
                  <c:v>483.1</c:v>
                </c:pt>
                <c:pt idx="29167">
                  <c:v>486.4</c:v>
                </c:pt>
                <c:pt idx="29168">
                  <c:v>489.6</c:v>
                </c:pt>
                <c:pt idx="29169">
                  <c:v>481.7</c:v>
                </c:pt>
                <c:pt idx="29170">
                  <c:v>487.3</c:v>
                </c:pt>
                <c:pt idx="29171">
                  <c:v>485.7</c:v>
                </c:pt>
                <c:pt idx="29172">
                  <c:v>488.3</c:v>
                </c:pt>
                <c:pt idx="29173">
                  <c:v>489.3</c:v>
                </c:pt>
                <c:pt idx="29174">
                  <c:v>488.3</c:v>
                </c:pt>
                <c:pt idx="29175">
                  <c:v>483.1</c:v>
                </c:pt>
                <c:pt idx="29176">
                  <c:v>481.4</c:v>
                </c:pt>
                <c:pt idx="29177">
                  <c:v>488.3</c:v>
                </c:pt>
                <c:pt idx="29178">
                  <c:v>487</c:v>
                </c:pt>
                <c:pt idx="29179">
                  <c:v>486.3</c:v>
                </c:pt>
                <c:pt idx="29180">
                  <c:v>485.7</c:v>
                </c:pt>
                <c:pt idx="29181">
                  <c:v>473.8</c:v>
                </c:pt>
                <c:pt idx="29182">
                  <c:v>462.7</c:v>
                </c:pt>
                <c:pt idx="29183">
                  <c:v>472.9</c:v>
                </c:pt>
                <c:pt idx="29184">
                  <c:v>473.5</c:v>
                </c:pt>
                <c:pt idx="29185">
                  <c:v>469.6</c:v>
                </c:pt>
                <c:pt idx="29186">
                  <c:v>469.3</c:v>
                </c:pt>
                <c:pt idx="29187">
                  <c:v>469.9</c:v>
                </c:pt>
                <c:pt idx="29188">
                  <c:v>450</c:v>
                </c:pt>
                <c:pt idx="29189">
                  <c:v>470.2</c:v>
                </c:pt>
                <c:pt idx="29190">
                  <c:v>474.9</c:v>
                </c:pt>
                <c:pt idx="29191">
                  <c:v>481.3</c:v>
                </c:pt>
                <c:pt idx="29192">
                  <c:v>469</c:v>
                </c:pt>
                <c:pt idx="29193">
                  <c:v>475.5</c:v>
                </c:pt>
                <c:pt idx="29194">
                  <c:v>474.5</c:v>
                </c:pt>
                <c:pt idx="29195">
                  <c:v>476.5</c:v>
                </c:pt>
                <c:pt idx="29196">
                  <c:v>479.8</c:v>
                </c:pt>
                <c:pt idx="29197">
                  <c:v>478.4</c:v>
                </c:pt>
                <c:pt idx="29198">
                  <c:v>471.2</c:v>
                </c:pt>
                <c:pt idx="29199">
                  <c:v>458</c:v>
                </c:pt>
                <c:pt idx="29200">
                  <c:v>450.8</c:v>
                </c:pt>
                <c:pt idx="29201">
                  <c:v>449.5</c:v>
                </c:pt>
                <c:pt idx="29202">
                  <c:v>467.3</c:v>
                </c:pt>
                <c:pt idx="29203">
                  <c:v>468.5</c:v>
                </c:pt>
                <c:pt idx="29204">
                  <c:v>464.1</c:v>
                </c:pt>
                <c:pt idx="29205">
                  <c:v>481.7</c:v>
                </c:pt>
                <c:pt idx="29206">
                  <c:v>484.3</c:v>
                </c:pt>
                <c:pt idx="29207">
                  <c:v>468.2</c:v>
                </c:pt>
                <c:pt idx="29208">
                  <c:v>466.4</c:v>
                </c:pt>
                <c:pt idx="29209">
                  <c:v>473.4</c:v>
                </c:pt>
                <c:pt idx="29210">
                  <c:v>460</c:v>
                </c:pt>
                <c:pt idx="29211">
                  <c:v>457.4</c:v>
                </c:pt>
                <c:pt idx="29212">
                  <c:v>446.9</c:v>
                </c:pt>
                <c:pt idx="29213">
                  <c:v>446.2</c:v>
                </c:pt>
                <c:pt idx="29214">
                  <c:v>449.5</c:v>
                </c:pt>
                <c:pt idx="29215">
                  <c:v>452.8</c:v>
                </c:pt>
                <c:pt idx="29216">
                  <c:v>453.1</c:v>
                </c:pt>
                <c:pt idx="29217">
                  <c:v>449.8</c:v>
                </c:pt>
                <c:pt idx="29218">
                  <c:v>456.7</c:v>
                </c:pt>
                <c:pt idx="29219">
                  <c:v>449.8</c:v>
                </c:pt>
                <c:pt idx="29220">
                  <c:v>458.4</c:v>
                </c:pt>
                <c:pt idx="29221">
                  <c:v>458.7</c:v>
                </c:pt>
                <c:pt idx="29222">
                  <c:v>458.4</c:v>
                </c:pt>
                <c:pt idx="29223">
                  <c:v>454.4</c:v>
                </c:pt>
                <c:pt idx="29224">
                  <c:v>459.5</c:v>
                </c:pt>
                <c:pt idx="29225">
                  <c:v>444.4</c:v>
                </c:pt>
                <c:pt idx="29226">
                  <c:v>444.8</c:v>
                </c:pt>
                <c:pt idx="29227">
                  <c:v>452.9</c:v>
                </c:pt>
                <c:pt idx="29228">
                  <c:v>468.9</c:v>
                </c:pt>
                <c:pt idx="29229">
                  <c:v>461</c:v>
                </c:pt>
                <c:pt idx="29230">
                  <c:v>477.5</c:v>
                </c:pt>
                <c:pt idx="29231">
                  <c:v>479.1</c:v>
                </c:pt>
                <c:pt idx="29232">
                  <c:v>489.7</c:v>
                </c:pt>
                <c:pt idx="29233">
                  <c:v>486.4</c:v>
                </c:pt>
                <c:pt idx="29234">
                  <c:v>491.6</c:v>
                </c:pt>
                <c:pt idx="29235">
                  <c:v>487.7</c:v>
                </c:pt>
                <c:pt idx="29236">
                  <c:v>496.2</c:v>
                </c:pt>
                <c:pt idx="29237">
                  <c:v>491</c:v>
                </c:pt>
                <c:pt idx="29238">
                  <c:v>479.1</c:v>
                </c:pt>
                <c:pt idx="29239">
                  <c:v>498.2</c:v>
                </c:pt>
                <c:pt idx="29240">
                  <c:v>500.5</c:v>
                </c:pt>
                <c:pt idx="29241">
                  <c:v>500.5</c:v>
                </c:pt>
                <c:pt idx="29242">
                  <c:v>500.1</c:v>
                </c:pt>
                <c:pt idx="29243">
                  <c:v>495.9</c:v>
                </c:pt>
                <c:pt idx="29244">
                  <c:v>497.9</c:v>
                </c:pt>
                <c:pt idx="29245">
                  <c:v>503.1</c:v>
                </c:pt>
                <c:pt idx="29246">
                  <c:v>495.9</c:v>
                </c:pt>
                <c:pt idx="29247">
                  <c:v>502.5</c:v>
                </c:pt>
                <c:pt idx="29248">
                  <c:v>502.1</c:v>
                </c:pt>
                <c:pt idx="29249">
                  <c:v>499.5</c:v>
                </c:pt>
                <c:pt idx="29250">
                  <c:v>500.2</c:v>
                </c:pt>
                <c:pt idx="29251">
                  <c:v>494.3</c:v>
                </c:pt>
                <c:pt idx="29252">
                  <c:v>493.2</c:v>
                </c:pt>
                <c:pt idx="29253">
                  <c:v>492</c:v>
                </c:pt>
                <c:pt idx="29254">
                  <c:v>497.2</c:v>
                </c:pt>
                <c:pt idx="29255">
                  <c:v>492.6</c:v>
                </c:pt>
                <c:pt idx="29256">
                  <c:v>491.3</c:v>
                </c:pt>
                <c:pt idx="29257">
                  <c:v>492.2</c:v>
                </c:pt>
                <c:pt idx="29258">
                  <c:v>476.7</c:v>
                </c:pt>
                <c:pt idx="29259">
                  <c:v>475.5</c:v>
                </c:pt>
                <c:pt idx="29260">
                  <c:v>469.6</c:v>
                </c:pt>
                <c:pt idx="29261">
                  <c:v>479.8</c:v>
                </c:pt>
                <c:pt idx="29262">
                  <c:v>482.4</c:v>
                </c:pt>
                <c:pt idx="29263">
                  <c:v>481.4</c:v>
                </c:pt>
                <c:pt idx="29264">
                  <c:v>482.4</c:v>
                </c:pt>
                <c:pt idx="29265">
                  <c:v>476.5</c:v>
                </c:pt>
                <c:pt idx="29266">
                  <c:v>477.5</c:v>
                </c:pt>
                <c:pt idx="29267">
                  <c:v>478.8</c:v>
                </c:pt>
                <c:pt idx="29268">
                  <c:v>478.1</c:v>
                </c:pt>
                <c:pt idx="29269">
                  <c:v>479.3</c:v>
                </c:pt>
                <c:pt idx="29270">
                  <c:v>465.7</c:v>
                </c:pt>
                <c:pt idx="29271">
                  <c:v>463.5</c:v>
                </c:pt>
                <c:pt idx="29272">
                  <c:v>472.5</c:v>
                </c:pt>
                <c:pt idx="29273">
                  <c:v>472.5</c:v>
                </c:pt>
                <c:pt idx="29274">
                  <c:v>472.5</c:v>
                </c:pt>
                <c:pt idx="29275">
                  <c:v>478.4</c:v>
                </c:pt>
                <c:pt idx="29276">
                  <c:v>480.5</c:v>
                </c:pt>
                <c:pt idx="29277">
                  <c:v>479.1</c:v>
                </c:pt>
                <c:pt idx="29278">
                  <c:v>475.5</c:v>
                </c:pt>
                <c:pt idx="29279">
                  <c:v>480.7</c:v>
                </c:pt>
                <c:pt idx="29280">
                  <c:v>475.5</c:v>
                </c:pt>
                <c:pt idx="29281">
                  <c:v>455.8</c:v>
                </c:pt>
                <c:pt idx="29282">
                  <c:v>461.3</c:v>
                </c:pt>
                <c:pt idx="29283">
                  <c:v>448.8</c:v>
                </c:pt>
                <c:pt idx="29284">
                  <c:v>450.8</c:v>
                </c:pt>
                <c:pt idx="29285">
                  <c:v>449.8</c:v>
                </c:pt>
                <c:pt idx="29286">
                  <c:v>448.5</c:v>
                </c:pt>
                <c:pt idx="29287">
                  <c:v>449.8</c:v>
                </c:pt>
                <c:pt idx="29288">
                  <c:v>449.2</c:v>
                </c:pt>
                <c:pt idx="29289">
                  <c:v>449.2</c:v>
                </c:pt>
                <c:pt idx="29290">
                  <c:v>454.7</c:v>
                </c:pt>
                <c:pt idx="29291">
                  <c:v>444.2</c:v>
                </c:pt>
                <c:pt idx="29292">
                  <c:v>450.3</c:v>
                </c:pt>
                <c:pt idx="29293">
                  <c:v>433.3</c:v>
                </c:pt>
                <c:pt idx="29294">
                  <c:v>458.1</c:v>
                </c:pt>
                <c:pt idx="29295">
                  <c:v>453.4</c:v>
                </c:pt>
                <c:pt idx="29296">
                  <c:v>450.9</c:v>
                </c:pt>
                <c:pt idx="29297">
                  <c:v>455.1</c:v>
                </c:pt>
                <c:pt idx="29298">
                  <c:v>457.1</c:v>
                </c:pt>
                <c:pt idx="29299">
                  <c:v>447.9</c:v>
                </c:pt>
                <c:pt idx="29300">
                  <c:v>451.9</c:v>
                </c:pt>
                <c:pt idx="29301">
                  <c:v>455.7</c:v>
                </c:pt>
                <c:pt idx="29302">
                  <c:v>453.8</c:v>
                </c:pt>
                <c:pt idx="29303">
                  <c:v>455.4</c:v>
                </c:pt>
                <c:pt idx="29304">
                  <c:v>454.1</c:v>
                </c:pt>
                <c:pt idx="29305">
                  <c:v>457.7</c:v>
                </c:pt>
                <c:pt idx="29306">
                  <c:v>447.2</c:v>
                </c:pt>
                <c:pt idx="29307">
                  <c:v>451.9</c:v>
                </c:pt>
                <c:pt idx="29308">
                  <c:v>454.8</c:v>
                </c:pt>
                <c:pt idx="29309">
                  <c:v>453.5</c:v>
                </c:pt>
                <c:pt idx="29310">
                  <c:v>438.3</c:v>
                </c:pt>
                <c:pt idx="29311">
                  <c:v>450.8</c:v>
                </c:pt>
                <c:pt idx="29312">
                  <c:v>451.5</c:v>
                </c:pt>
                <c:pt idx="29313">
                  <c:v>449.5</c:v>
                </c:pt>
                <c:pt idx="29314">
                  <c:v>447.9</c:v>
                </c:pt>
                <c:pt idx="29315">
                  <c:v>453.1</c:v>
                </c:pt>
                <c:pt idx="29316">
                  <c:v>453.2</c:v>
                </c:pt>
                <c:pt idx="29317">
                  <c:v>454.6</c:v>
                </c:pt>
                <c:pt idx="29318">
                  <c:v>435.4</c:v>
                </c:pt>
                <c:pt idx="29319">
                  <c:v>438.6</c:v>
                </c:pt>
                <c:pt idx="29320">
                  <c:v>451.7</c:v>
                </c:pt>
                <c:pt idx="29321">
                  <c:v>441.7</c:v>
                </c:pt>
                <c:pt idx="29322">
                  <c:v>452.8</c:v>
                </c:pt>
                <c:pt idx="29323">
                  <c:v>441.9</c:v>
                </c:pt>
                <c:pt idx="29324">
                  <c:v>439.3</c:v>
                </c:pt>
                <c:pt idx="29325">
                  <c:v>445.3</c:v>
                </c:pt>
                <c:pt idx="29326">
                  <c:v>440.1</c:v>
                </c:pt>
                <c:pt idx="29327">
                  <c:v>451.8</c:v>
                </c:pt>
                <c:pt idx="29328">
                  <c:v>450.5</c:v>
                </c:pt>
                <c:pt idx="29329">
                  <c:v>448.9</c:v>
                </c:pt>
                <c:pt idx="29330">
                  <c:v>454.1</c:v>
                </c:pt>
                <c:pt idx="29331">
                  <c:v>454.8</c:v>
                </c:pt>
                <c:pt idx="29332">
                  <c:v>452.8</c:v>
                </c:pt>
                <c:pt idx="29333">
                  <c:v>452.1</c:v>
                </c:pt>
                <c:pt idx="29334">
                  <c:v>452.2</c:v>
                </c:pt>
                <c:pt idx="29335">
                  <c:v>452.7</c:v>
                </c:pt>
                <c:pt idx="29336">
                  <c:v>445.9</c:v>
                </c:pt>
                <c:pt idx="29337">
                  <c:v>453.8</c:v>
                </c:pt>
                <c:pt idx="29338">
                  <c:v>448.9</c:v>
                </c:pt>
                <c:pt idx="29339">
                  <c:v>449.9</c:v>
                </c:pt>
                <c:pt idx="29340">
                  <c:v>453.1</c:v>
                </c:pt>
                <c:pt idx="29341">
                  <c:v>449.8</c:v>
                </c:pt>
                <c:pt idx="29342">
                  <c:v>449.8</c:v>
                </c:pt>
                <c:pt idx="29343">
                  <c:v>449.8</c:v>
                </c:pt>
                <c:pt idx="29344">
                  <c:v>445</c:v>
                </c:pt>
                <c:pt idx="29345">
                  <c:v>447.2</c:v>
                </c:pt>
                <c:pt idx="29346">
                  <c:v>445.9</c:v>
                </c:pt>
                <c:pt idx="29347">
                  <c:v>446.9</c:v>
                </c:pt>
                <c:pt idx="29348">
                  <c:v>451.8</c:v>
                </c:pt>
                <c:pt idx="29349">
                  <c:v>439.3</c:v>
                </c:pt>
                <c:pt idx="29350">
                  <c:v>449.9</c:v>
                </c:pt>
                <c:pt idx="29351">
                  <c:v>452.8</c:v>
                </c:pt>
                <c:pt idx="29352">
                  <c:v>452.1</c:v>
                </c:pt>
                <c:pt idx="29353">
                  <c:v>451.8</c:v>
                </c:pt>
                <c:pt idx="29354">
                  <c:v>440</c:v>
                </c:pt>
                <c:pt idx="29355">
                  <c:v>446</c:v>
                </c:pt>
                <c:pt idx="29356">
                  <c:v>449.8</c:v>
                </c:pt>
                <c:pt idx="29357">
                  <c:v>448.5</c:v>
                </c:pt>
                <c:pt idx="29358">
                  <c:v>447.2</c:v>
                </c:pt>
                <c:pt idx="29359">
                  <c:v>448.8</c:v>
                </c:pt>
                <c:pt idx="29360">
                  <c:v>446.9</c:v>
                </c:pt>
                <c:pt idx="29361">
                  <c:v>450.8</c:v>
                </c:pt>
                <c:pt idx="29362">
                  <c:v>443</c:v>
                </c:pt>
                <c:pt idx="29363">
                  <c:v>446.9</c:v>
                </c:pt>
                <c:pt idx="29364">
                  <c:v>446.9</c:v>
                </c:pt>
                <c:pt idx="29365">
                  <c:v>451.8</c:v>
                </c:pt>
                <c:pt idx="29366">
                  <c:v>447.9</c:v>
                </c:pt>
                <c:pt idx="29367">
                  <c:v>449.8</c:v>
                </c:pt>
                <c:pt idx="29368">
                  <c:v>453.8</c:v>
                </c:pt>
                <c:pt idx="29369">
                  <c:v>449.2</c:v>
                </c:pt>
                <c:pt idx="29370">
                  <c:v>448.5</c:v>
                </c:pt>
                <c:pt idx="29371">
                  <c:v>444</c:v>
                </c:pt>
                <c:pt idx="29372">
                  <c:v>451.1</c:v>
                </c:pt>
                <c:pt idx="29373">
                  <c:v>439.3</c:v>
                </c:pt>
                <c:pt idx="29374">
                  <c:v>452.7</c:v>
                </c:pt>
                <c:pt idx="29375">
                  <c:v>442</c:v>
                </c:pt>
                <c:pt idx="29376">
                  <c:v>451.8</c:v>
                </c:pt>
                <c:pt idx="29377">
                  <c:v>430.1</c:v>
                </c:pt>
                <c:pt idx="29378">
                  <c:v>437.1</c:v>
                </c:pt>
                <c:pt idx="29379">
                  <c:v>452.2</c:v>
                </c:pt>
                <c:pt idx="29380">
                  <c:v>452.8</c:v>
                </c:pt>
                <c:pt idx="29381">
                  <c:v>451.5</c:v>
                </c:pt>
                <c:pt idx="29382">
                  <c:v>452.8</c:v>
                </c:pt>
                <c:pt idx="29383">
                  <c:v>449.8</c:v>
                </c:pt>
                <c:pt idx="29384">
                  <c:v>448.2</c:v>
                </c:pt>
                <c:pt idx="29385">
                  <c:v>447.5</c:v>
                </c:pt>
                <c:pt idx="29386">
                  <c:v>450.8</c:v>
                </c:pt>
                <c:pt idx="29387">
                  <c:v>450.5</c:v>
                </c:pt>
                <c:pt idx="29388">
                  <c:v>451.2</c:v>
                </c:pt>
                <c:pt idx="29389">
                  <c:v>444</c:v>
                </c:pt>
                <c:pt idx="29390">
                  <c:v>450.5</c:v>
                </c:pt>
                <c:pt idx="29391">
                  <c:v>449.8</c:v>
                </c:pt>
                <c:pt idx="29392">
                  <c:v>451.8</c:v>
                </c:pt>
                <c:pt idx="29393">
                  <c:v>445.2</c:v>
                </c:pt>
                <c:pt idx="29394">
                  <c:v>446.6</c:v>
                </c:pt>
                <c:pt idx="29395">
                  <c:v>453.7</c:v>
                </c:pt>
                <c:pt idx="29396">
                  <c:v>444.6</c:v>
                </c:pt>
                <c:pt idx="29397">
                  <c:v>451.8</c:v>
                </c:pt>
                <c:pt idx="29398">
                  <c:v>452.8</c:v>
                </c:pt>
                <c:pt idx="29399">
                  <c:v>446.8</c:v>
                </c:pt>
                <c:pt idx="29400">
                  <c:v>445.6</c:v>
                </c:pt>
                <c:pt idx="29401">
                  <c:v>454.7</c:v>
                </c:pt>
                <c:pt idx="29402">
                  <c:v>439.6</c:v>
                </c:pt>
                <c:pt idx="29403">
                  <c:v>431.7</c:v>
                </c:pt>
                <c:pt idx="29404">
                  <c:v>453.8</c:v>
                </c:pt>
                <c:pt idx="29405">
                  <c:v>454.4</c:v>
                </c:pt>
                <c:pt idx="29406">
                  <c:v>455.1</c:v>
                </c:pt>
                <c:pt idx="29407">
                  <c:v>456.8</c:v>
                </c:pt>
                <c:pt idx="29408">
                  <c:v>471.9</c:v>
                </c:pt>
                <c:pt idx="29409">
                  <c:v>485.8</c:v>
                </c:pt>
                <c:pt idx="29410">
                  <c:v>492.2</c:v>
                </c:pt>
                <c:pt idx="29411">
                  <c:v>483.2</c:v>
                </c:pt>
                <c:pt idx="29412">
                  <c:v>472.2</c:v>
                </c:pt>
                <c:pt idx="29413">
                  <c:v>494.1</c:v>
                </c:pt>
                <c:pt idx="29414">
                  <c:v>481.7</c:v>
                </c:pt>
                <c:pt idx="29415">
                  <c:v>489</c:v>
                </c:pt>
                <c:pt idx="29416">
                  <c:v>492.2</c:v>
                </c:pt>
                <c:pt idx="29417">
                  <c:v>488</c:v>
                </c:pt>
                <c:pt idx="29418">
                  <c:v>486</c:v>
                </c:pt>
                <c:pt idx="29419">
                  <c:v>492.2</c:v>
                </c:pt>
                <c:pt idx="29420">
                  <c:v>485</c:v>
                </c:pt>
                <c:pt idx="29421">
                  <c:v>487.7</c:v>
                </c:pt>
                <c:pt idx="29422">
                  <c:v>476.6</c:v>
                </c:pt>
                <c:pt idx="29423">
                  <c:v>482.6</c:v>
                </c:pt>
                <c:pt idx="29424">
                  <c:v>467.6</c:v>
                </c:pt>
                <c:pt idx="29425">
                  <c:v>485.3</c:v>
                </c:pt>
                <c:pt idx="29426">
                  <c:v>481.8</c:v>
                </c:pt>
                <c:pt idx="29427">
                  <c:v>471</c:v>
                </c:pt>
                <c:pt idx="29428">
                  <c:v>483.4</c:v>
                </c:pt>
                <c:pt idx="29429">
                  <c:v>475.1</c:v>
                </c:pt>
                <c:pt idx="29430">
                  <c:v>473.9</c:v>
                </c:pt>
                <c:pt idx="29431">
                  <c:v>480.4</c:v>
                </c:pt>
                <c:pt idx="29432">
                  <c:v>470.7</c:v>
                </c:pt>
                <c:pt idx="29433">
                  <c:v>461</c:v>
                </c:pt>
                <c:pt idx="29434">
                  <c:v>467.5</c:v>
                </c:pt>
                <c:pt idx="29435">
                  <c:v>461.4</c:v>
                </c:pt>
                <c:pt idx="29436">
                  <c:v>459.4</c:v>
                </c:pt>
                <c:pt idx="29437">
                  <c:v>462.7</c:v>
                </c:pt>
                <c:pt idx="29438">
                  <c:v>455.4</c:v>
                </c:pt>
                <c:pt idx="29439">
                  <c:v>449.6</c:v>
                </c:pt>
                <c:pt idx="29440">
                  <c:v>448.8</c:v>
                </c:pt>
                <c:pt idx="29441">
                  <c:v>442.7</c:v>
                </c:pt>
                <c:pt idx="29442">
                  <c:v>447.8</c:v>
                </c:pt>
                <c:pt idx="29443">
                  <c:v>451.7</c:v>
                </c:pt>
                <c:pt idx="29444">
                  <c:v>434.8</c:v>
                </c:pt>
                <c:pt idx="29445">
                  <c:v>446.6</c:v>
                </c:pt>
                <c:pt idx="29446">
                  <c:v>446.9</c:v>
                </c:pt>
                <c:pt idx="29447">
                  <c:v>446.9</c:v>
                </c:pt>
                <c:pt idx="29448">
                  <c:v>450.8</c:v>
                </c:pt>
                <c:pt idx="29449">
                  <c:v>451.9</c:v>
                </c:pt>
                <c:pt idx="29450">
                  <c:v>459.4</c:v>
                </c:pt>
                <c:pt idx="29451">
                  <c:v>457.4</c:v>
                </c:pt>
                <c:pt idx="29452">
                  <c:v>470.5</c:v>
                </c:pt>
                <c:pt idx="29453">
                  <c:v>456.1</c:v>
                </c:pt>
                <c:pt idx="29454">
                  <c:v>455.5</c:v>
                </c:pt>
                <c:pt idx="29455">
                  <c:v>441</c:v>
                </c:pt>
                <c:pt idx="29456">
                  <c:v>444.9</c:v>
                </c:pt>
                <c:pt idx="29457">
                  <c:v>456.2</c:v>
                </c:pt>
                <c:pt idx="29458">
                  <c:v>461.7</c:v>
                </c:pt>
                <c:pt idx="29459">
                  <c:v>459.7</c:v>
                </c:pt>
                <c:pt idx="29460">
                  <c:v>455.8</c:v>
                </c:pt>
                <c:pt idx="29461">
                  <c:v>429.4</c:v>
                </c:pt>
                <c:pt idx="29462">
                  <c:v>439.6</c:v>
                </c:pt>
                <c:pt idx="29463">
                  <c:v>439.6</c:v>
                </c:pt>
                <c:pt idx="29464">
                  <c:v>444.9</c:v>
                </c:pt>
                <c:pt idx="29465">
                  <c:v>440.9</c:v>
                </c:pt>
                <c:pt idx="29466">
                  <c:v>440.3</c:v>
                </c:pt>
                <c:pt idx="29467">
                  <c:v>440</c:v>
                </c:pt>
                <c:pt idx="29468">
                  <c:v>443.6</c:v>
                </c:pt>
                <c:pt idx="29469">
                  <c:v>446.9</c:v>
                </c:pt>
                <c:pt idx="29470">
                  <c:v>439</c:v>
                </c:pt>
                <c:pt idx="29471">
                  <c:v>440.6</c:v>
                </c:pt>
                <c:pt idx="29472">
                  <c:v>446</c:v>
                </c:pt>
                <c:pt idx="29473">
                  <c:v>450.8</c:v>
                </c:pt>
                <c:pt idx="29474">
                  <c:v>449.9</c:v>
                </c:pt>
                <c:pt idx="29475">
                  <c:v>455.8</c:v>
                </c:pt>
                <c:pt idx="29476">
                  <c:v>437.2</c:v>
                </c:pt>
                <c:pt idx="29477">
                  <c:v>451.1</c:v>
                </c:pt>
                <c:pt idx="29478">
                  <c:v>451.2</c:v>
                </c:pt>
                <c:pt idx="29479">
                  <c:v>456.6</c:v>
                </c:pt>
                <c:pt idx="29480">
                  <c:v>445.6</c:v>
                </c:pt>
                <c:pt idx="29481">
                  <c:v>445.5</c:v>
                </c:pt>
                <c:pt idx="29482">
                  <c:v>456.8</c:v>
                </c:pt>
                <c:pt idx="29483">
                  <c:v>458.1</c:v>
                </c:pt>
                <c:pt idx="29484">
                  <c:v>457.4</c:v>
                </c:pt>
                <c:pt idx="29485">
                  <c:v>458.7</c:v>
                </c:pt>
                <c:pt idx="29486">
                  <c:v>452.8</c:v>
                </c:pt>
                <c:pt idx="29487">
                  <c:v>456.8</c:v>
                </c:pt>
                <c:pt idx="29488">
                  <c:v>454.8</c:v>
                </c:pt>
                <c:pt idx="29489">
                  <c:v>453.1</c:v>
                </c:pt>
                <c:pt idx="29490">
                  <c:v>452.5</c:v>
                </c:pt>
                <c:pt idx="29491">
                  <c:v>451.7</c:v>
                </c:pt>
                <c:pt idx="29492">
                  <c:v>436.4</c:v>
                </c:pt>
                <c:pt idx="29493">
                  <c:v>451.6</c:v>
                </c:pt>
                <c:pt idx="29494">
                  <c:v>455.8</c:v>
                </c:pt>
                <c:pt idx="29495">
                  <c:v>456.4</c:v>
                </c:pt>
                <c:pt idx="29496">
                  <c:v>441.2</c:v>
                </c:pt>
                <c:pt idx="29497">
                  <c:v>457.7</c:v>
                </c:pt>
                <c:pt idx="29498">
                  <c:v>448.1</c:v>
                </c:pt>
                <c:pt idx="29499">
                  <c:v>446.2</c:v>
                </c:pt>
                <c:pt idx="29500">
                  <c:v>438</c:v>
                </c:pt>
                <c:pt idx="29501">
                  <c:v>440.4</c:v>
                </c:pt>
                <c:pt idx="29502">
                  <c:v>454.8</c:v>
                </c:pt>
                <c:pt idx="29503">
                  <c:v>451.9</c:v>
                </c:pt>
                <c:pt idx="29504">
                  <c:v>455.8</c:v>
                </c:pt>
                <c:pt idx="29505">
                  <c:v>452.5</c:v>
                </c:pt>
                <c:pt idx="29506">
                  <c:v>456.8</c:v>
                </c:pt>
                <c:pt idx="29507">
                  <c:v>458.4</c:v>
                </c:pt>
                <c:pt idx="29508">
                  <c:v>457.7</c:v>
                </c:pt>
                <c:pt idx="29509">
                  <c:v>462.7</c:v>
                </c:pt>
                <c:pt idx="29510">
                  <c:v>465.9</c:v>
                </c:pt>
                <c:pt idx="29511">
                  <c:v>467.9</c:v>
                </c:pt>
                <c:pt idx="29512">
                  <c:v>461.7</c:v>
                </c:pt>
                <c:pt idx="29513">
                  <c:v>460.4</c:v>
                </c:pt>
                <c:pt idx="29514">
                  <c:v>464.3</c:v>
                </c:pt>
                <c:pt idx="29515">
                  <c:v>471.5</c:v>
                </c:pt>
                <c:pt idx="29516">
                  <c:v>468.9</c:v>
                </c:pt>
                <c:pt idx="29517">
                  <c:v>468.9</c:v>
                </c:pt>
                <c:pt idx="29518">
                  <c:v>462.7</c:v>
                </c:pt>
                <c:pt idx="29519">
                  <c:v>468.6</c:v>
                </c:pt>
                <c:pt idx="29520">
                  <c:v>467.9</c:v>
                </c:pt>
                <c:pt idx="29521">
                  <c:v>468.6</c:v>
                </c:pt>
                <c:pt idx="29522">
                  <c:v>464.6</c:v>
                </c:pt>
                <c:pt idx="29523">
                  <c:v>453.4</c:v>
                </c:pt>
                <c:pt idx="29524">
                  <c:v>459.7</c:v>
                </c:pt>
                <c:pt idx="29525">
                  <c:v>458.7</c:v>
                </c:pt>
                <c:pt idx="29526">
                  <c:v>462</c:v>
                </c:pt>
                <c:pt idx="29527">
                  <c:v>463.6</c:v>
                </c:pt>
                <c:pt idx="29528">
                  <c:v>464</c:v>
                </c:pt>
                <c:pt idx="29529">
                  <c:v>467.3</c:v>
                </c:pt>
                <c:pt idx="29530">
                  <c:v>452.9</c:v>
                </c:pt>
                <c:pt idx="29531">
                  <c:v>464</c:v>
                </c:pt>
                <c:pt idx="29532">
                  <c:v>459.4</c:v>
                </c:pt>
                <c:pt idx="29533">
                  <c:v>443</c:v>
                </c:pt>
                <c:pt idx="29534">
                  <c:v>455.8</c:v>
                </c:pt>
                <c:pt idx="29535">
                  <c:v>454.4</c:v>
                </c:pt>
                <c:pt idx="29536">
                  <c:v>437.1</c:v>
                </c:pt>
                <c:pt idx="29537">
                  <c:v>446.3</c:v>
                </c:pt>
                <c:pt idx="29538">
                  <c:v>450.2</c:v>
                </c:pt>
                <c:pt idx="29539">
                  <c:v>451.6</c:v>
                </c:pt>
                <c:pt idx="29540">
                  <c:v>429.8</c:v>
                </c:pt>
                <c:pt idx="29541">
                  <c:v>443.6</c:v>
                </c:pt>
                <c:pt idx="29542">
                  <c:v>450.8</c:v>
                </c:pt>
                <c:pt idx="29543">
                  <c:v>447.5</c:v>
                </c:pt>
                <c:pt idx="29544">
                  <c:v>451</c:v>
                </c:pt>
                <c:pt idx="29545">
                  <c:v>465.6</c:v>
                </c:pt>
                <c:pt idx="29546">
                  <c:v>462.4</c:v>
                </c:pt>
                <c:pt idx="29547">
                  <c:v>459.7</c:v>
                </c:pt>
                <c:pt idx="29548">
                  <c:v>452.7</c:v>
                </c:pt>
                <c:pt idx="29549">
                  <c:v>440.8</c:v>
                </c:pt>
                <c:pt idx="29550">
                  <c:v>451.2</c:v>
                </c:pt>
                <c:pt idx="29551">
                  <c:v>434.2</c:v>
                </c:pt>
                <c:pt idx="29552">
                  <c:v>452.8</c:v>
                </c:pt>
                <c:pt idx="29553">
                  <c:v>464.7</c:v>
                </c:pt>
                <c:pt idx="29554">
                  <c:v>460.7</c:v>
                </c:pt>
                <c:pt idx="29555">
                  <c:v>467.3</c:v>
                </c:pt>
                <c:pt idx="29556">
                  <c:v>469.9</c:v>
                </c:pt>
                <c:pt idx="29557">
                  <c:v>470.5</c:v>
                </c:pt>
                <c:pt idx="29558">
                  <c:v>459.3</c:v>
                </c:pt>
                <c:pt idx="29559">
                  <c:v>446.9</c:v>
                </c:pt>
                <c:pt idx="29560">
                  <c:v>455.8</c:v>
                </c:pt>
                <c:pt idx="29561">
                  <c:v>451</c:v>
                </c:pt>
                <c:pt idx="29562">
                  <c:v>446.6</c:v>
                </c:pt>
                <c:pt idx="29563">
                  <c:v>455.8</c:v>
                </c:pt>
                <c:pt idx="29564">
                  <c:v>459.4</c:v>
                </c:pt>
                <c:pt idx="29565">
                  <c:v>462.7</c:v>
                </c:pt>
                <c:pt idx="29566">
                  <c:v>473.3</c:v>
                </c:pt>
                <c:pt idx="29567">
                  <c:v>454.8</c:v>
                </c:pt>
                <c:pt idx="29568">
                  <c:v>460.7</c:v>
                </c:pt>
                <c:pt idx="29569">
                  <c:v>460.6</c:v>
                </c:pt>
                <c:pt idx="29570">
                  <c:v>451.2</c:v>
                </c:pt>
                <c:pt idx="29571">
                  <c:v>459.1</c:v>
                </c:pt>
                <c:pt idx="29572">
                  <c:v>454.7</c:v>
                </c:pt>
                <c:pt idx="29573">
                  <c:v>452.9</c:v>
                </c:pt>
                <c:pt idx="29574">
                  <c:v>462</c:v>
                </c:pt>
                <c:pt idx="29575">
                  <c:v>461.7</c:v>
                </c:pt>
                <c:pt idx="29576">
                  <c:v>462.3</c:v>
                </c:pt>
                <c:pt idx="29577">
                  <c:v>463.6</c:v>
                </c:pt>
                <c:pt idx="29578">
                  <c:v>466.6</c:v>
                </c:pt>
                <c:pt idx="29579">
                  <c:v>467.3</c:v>
                </c:pt>
                <c:pt idx="29580">
                  <c:v>464</c:v>
                </c:pt>
                <c:pt idx="29581">
                  <c:v>472.5</c:v>
                </c:pt>
                <c:pt idx="29582">
                  <c:v>467.9</c:v>
                </c:pt>
                <c:pt idx="29583">
                  <c:v>466.6</c:v>
                </c:pt>
                <c:pt idx="29584">
                  <c:v>470.5</c:v>
                </c:pt>
                <c:pt idx="29585">
                  <c:v>459.7</c:v>
                </c:pt>
                <c:pt idx="29586">
                  <c:v>463.6</c:v>
                </c:pt>
                <c:pt idx="29587">
                  <c:v>442.9</c:v>
                </c:pt>
                <c:pt idx="29588">
                  <c:v>449.9</c:v>
                </c:pt>
                <c:pt idx="29589">
                  <c:v>445.8</c:v>
                </c:pt>
                <c:pt idx="29590">
                  <c:v>434.2</c:v>
                </c:pt>
                <c:pt idx="29591">
                  <c:v>453.5</c:v>
                </c:pt>
                <c:pt idx="29592">
                  <c:v>450.8</c:v>
                </c:pt>
                <c:pt idx="29593">
                  <c:v>466.6</c:v>
                </c:pt>
                <c:pt idx="29594">
                  <c:v>471.2</c:v>
                </c:pt>
                <c:pt idx="29595">
                  <c:v>472.5</c:v>
                </c:pt>
                <c:pt idx="29596">
                  <c:v>470.4</c:v>
                </c:pt>
                <c:pt idx="29597">
                  <c:v>453.5</c:v>
                </c:pt>
                <c:pt idx="29598">
                  <c:v>456.1</c:v>
                </c:pt>
                <c:pt idx="29599">
                  <c:v>456.8</c:v>
                </c:pt>
                <c:pt idx="29600">
                  <c:v>450.6</c:v>
                </c:pt>
                <c:pt idx="29601">
                  <c:v>433.1</c:v>
                </c:pt>
                <c:pt idx="29602">
                  <c:v>430.2</c:v>
                </c:pt>
                <c:pt idx="29603">
                  <c:v>431.7</c:v>
                </c:pt>
                <c:pt idx="29604">
                  <c:v>421.9</c:v>
                </c:pt>
                <c:pt idx="29605">
                  <c:v>431</c:v>
                </c:pt>
                <c:pt idx="29606">
                  <c:v>419.9</c:v>
                </c:pt>
                <c:pt idx="29607">
                  <c:v>422.5</c:v>
                </c:pt>
                <c:pt idx="29608">
                  <c:v>414.4</c:v>
                </c:pt>
                <c:pt idx="29609">
                  <c:v>413.3</c:v>
                </c:pt>
                <c:pt idx="29610">
                  <c:v>412.7</c:v>
                </c:pt>
                <c:pt idx="29611">
                  <c:v>423.1</c:v>
                </c:pt>
                <c:pt idx="29612">
                  <c:v>418.7</c:v>
                </c:pt>
                <c:pt idx="29613">
                  <c:v>431.8</c:v>
                </c:pt>
                <c:pt idx="29614">
                  <c:v>439.9</c:v>
                </c:pt>
                <c:pt idx="29615">
                  <c:v>435</c:v>
                </c:pt>
                <c:pt idx="29616">
                  <c:v>434.4</c:v>
                </c:pt>
                <c:pt idx="29617">
                  <c:v>429.2</c:v>
                </c:pt>
                <c:pt idx="29618">
                  <c:v>440</c:v>
                </c:pt>
                <c:pt idx="29619">
                  <c:v>444</c:v>
                </c:pt>
                <c:pt idx="29620">
                  <c:v>448.9</c:v>
                </c:pt>
                <c:pt idx="29621">
                  <c:v>443.9</c:v>
                </c:pt>
                <c:pt idx="29622">
                  <c:v>441.3</c:v>
                </c:pt>
                <c:pt idx="29623">
                  <c:v>449.8</c:v>
                </c:pt>
                <c:pt idx="29624">
                  <c:v>449.8</c:v>
                </c:pt>
                <c:pt idx="29625">
                  <c:v>450.5</c:v>
                </c:pt>
                <c:pt idx="29626">
                  <c:v>451.8</c:v>
                </c:pt>
                <c:pt idx="29627">
                  <c:v>449.8</c:v>
                </c:pt>
                <c:pt idx="29628">
                  <c:v>447.9</c:v>
                </c:pt>
                <c:pt idx="29629">
                  <c:v>452.8</c:v>
                </c:pt>
                <c:pt idx="29630">
                  <c:v>449.5</c:v>
                </c:pt>
                <c:pt idx="29631">
                  <c:v>452.8</c:v>
                </c:pt>
                <c:pt idx="29632">
                  <c:v>447.9</c:v>
                </c:pt>
                <c:pt idx="29633">
                  <c:v>453.5</c:v>
                </c:pt>
                <c:pt idx="29634">
                  <c:v>454.8</c:v>
                </c:pt>
                <c:pt idx="29635">
                  <c:v>474.5</c:v>
                </c:pt>
                <c:pt idx="29636">
                  <c:v>478.1</c:v>
                </c:pt>
                <c:pt idx="29637">
                  <c:v>488.7</c:v>
                </c:pt>
                <c:pt idx="29638">
                  <c:v>482.4</c:v>
                </c:pt>
                <c:pt idx="29639">
                  <c:v>487</c:v>
                </c:pt>
                <c:pt idx="29640">
                  <c:v>490.3</c:v>
                </c:pt>
                <c:pt idx="29641">
                  <c:v>487.3</c:v>
                </c:pt>
                <c:pt idx="29642">
                  <c:v>483.4</c:v>
                </c:pt>
                <c:pt idx="29643">
                  <c:v>479.4</c:v>
                </c:pt>
                <c:pt idx="29644">
                  <c:v>486.3</c:v>
                </c:pt>
                <c:pt idx="29645">
                  <c:v>483.3</c:v>
                </c:pt>
                <c:pt idx="29646">
                  <c:v>479.4</c:v>
                </c:pt>
                <c:pt idx="29647">
                  <c:v>475.5</c:v>
                </c:pt>
                <c:pt idx="29648">
                  <c:v>472.2</c:v>
                </c:pt>
                <c:pt idx="29649">
                  <c:v>469.6</c:v>
                </c:pt>
                <c:pt idx="29650">
                  <c:v>456.8</c:v>
                </c:pt>
                <c:pt idx="29651">
                  <c:v>469.9</c:v>
                </c:pt>
                <c:pt idx="29652">
                  <c:v>467.3</c:v>
                </c:pt>
                <c:pt idx="29653">
                  <c:v>467.5</c:v>
                </c:pt>
                <c:pt idx="29654">
                  <c:v>457.2</c:v>
                </c:pt>
                <c:pt idx="29655">
                  <c:v>466.3</c:v>
                </c:pt>
                <c:pt idx="29656">
                  <c:v>466.5</c:v>
                </c:pt>
                <c:pt idx="29657">
                  <c:v>458.8</c:v>
                </c:pt>
                <c:pt idx="29658">
                  <c:v>455.3</c:v>
                </c:pt>
                <c:pt idx="29659">
                  <c:v>467.6</c:v>
                </c:pt>
                <c:pt idx="29660">
                  <c:v>467.6</c:v>
                </c:pt>
                <c:pt idx="29661">
                  <c:v>461.7</c:v>
                </c:pt>
                <c:pt idx="29662">
                  <c:v>459.6</c:v>
                </c:pt>
                <c:pt idx="29663">
                  <c:v>451.9</c:v>
                </c:pt>
                <c:pt idx="29664">
                  <c:v>457.7</c:v>
                </c:pt>
                <c:pt idx="29665">
                  <c:v>447</c:v>
                </c:pt>
                <c:pt idx="29666">
                  <c:v>461.4</c:v>
                </c:pt>
                <c:pt idx="29667">
                  <c:v>462.7</c:v>
                </c:pt>
                <c:pt idx="29668">
                  <c:v>466.6</c:v>
                </c:pt>
                <c:pt idx="29669">
                  <c:v>466.6</c:v>
                </c:pt>
                <c:pt idx="29670">
                  <c:v>466.6</c:v>
                </c:pt>
                <c:pt idx="29671">
                  <c:v>462.7</c:v>
                </c:pt>
                <c:pt idx="29672">
                  <c:v>464.7</c:v>
                </c:pt>
                <c:pt idx="29673">
                  <c:v>459.3</c:v>
                </c:pt>
                <c:pt idx="29674">
                  <c:v>459.7</c:v>
                </c:pt>
                <c:pt idx="29675">
                  <c:v>463.7</c:v>
                </c:pt>
                <c:pt idx="29676">
                  <c:v>461.7</c:v>
                </c:pt>
                <c:pt idx="29677">
                  <c:v>465.6</c:v>
                </c:pt>
                <c:pt idx="29678">
                  <c:v>464.3</c:v>
                </c:pt>
                <c:pt idx="29679">
                  <c:v>466.9</c:v>
                </c:pt>
                <c:pt idx="29680">
                  <c:v>467.6</c:v>
                </c:pt>
                <c:pt idx="29681">
                  <c:v>457.7</c:v>
                </c:pt>
                <c:pt idx="29682">
                  <c:v>453.2</c:v>
                </c:pt>
                <c:pt idx="29683">
                  <c:v>441.1</c:v>
                </c:pt>
                <c:pt idx="29684">
                  <c:v>448.2</c:v>
                </c:pt>
                <c:pt idx="29685">
                  <c:v>448.2</c:v>
                </c:pt>
                <c:pt idx="29686">
                  <c:v>446.9</c:v>
                </c:pt>
                <c:pt idx="29687">
                  <c:v>450.5</c:v>
                </c:pt>
                <c:pt idx="29688">
                  <c:v>450.5</c:v>
                </c:pt>
                <c:pt idx="29689">
                  <c:v>448.8</c:v>
                </c:pt>
                <c:pt idx="29690">
                  <c:v>441.6</c:v>
                </c:pt>
                <c:pt idx="29691">
                  <c:v>444.3</c:v>
                </c:pt>
                <c:pt idx="29692">
                  <c:v>436</c:v>
                </c:pt>
                <c:pt idx="29693">
                  <c:v>438.3</c:v>
                </c:pt>
                <c:pt idx="29694">
                  <c:v>439.6</c:v>
                </c:pt>
                <c:pt idx="29695">
                  <c:v>438</c:v>
                </c:pt>
                <c:pt idx="29696">
                  <c:v>429.6</c:v>
                </c:pt>
                <c:pt idx="29697">
                  <c:v>419.9</c:v>
                </c:pt>
                <c:pt idx="29698">
                  <c:v>422.3</c:v>
                </c:pt>
                <c:pt idx="29699">
                  <c:v>435.1</c:v>
                </c:pt>
                <c:pt idx="29700">
                  <c:v>431.7</c:v>
                </c:pt>
                <c:pt idx="29701">
                  <c:v>441</c:v>
                </c:pt>
                <c:pt idx="29702">
                  <c:v>447.9</c:v>
                </c:pt>
                <c:pt idx="29703">
                  <c:v>447.9</c:v>
                </c:pt>
                <c:pt idx="29704">
                  <c:v>446.9</c:v>
                </c:pt>
                <c:pt idx="29705">
                  <c:v>443.3</c:v>
                </c:pt>
                <c:pt idx="29706">
                  <c:v>434.1</c:v>
                </c:pt>
                <c:pt idx="29707">
                  <c:v>430</c:v>
                </c:pt>
                <c:pt idx="29708">
                  <c:v>424.2</c:v>
                </c:pt>
                <c:pt idx="29709">
                  <c:v>426.2</c:v>
                </c:pt>
                <c:pt idx="29710">
                  <c:v>420.3</c:v>
                </c:pt>
                <c:pt idx="29711">
                  <c:v>425.2</c:v>
                </c:pt>
                <c:pt idx="29712">
                  <c:v>425.9</c:v>
                </c:pt>
                <c:pt idx="29713">
                  <c:v>438.1</c:v>
                </c:pt>
                <c:pt idx="29714">
                  <c:v>443.6</c:v>
                </c:pt>
                <c:pt idx="29715">
                  <c:v>443.6</c:v>
                </c:pt>
                <c:pt idx="29716">
                  <c:v>466.5</c:v>
                </c:pt>
                <c:pt idx="29717">
                  <c:v>462.4</c:v>
                </c:pt>
                <c:pt idx="29718">
                  <c:v>470.2</c:v>
                </c:pt>
                <c:pt idx="29719">
                  <c:v>460.7</c:v>
                </c:pt>
                <c:pt idx="29720">
                  <c:v>457.6</c:v>
                </c:pt>
                <c:pt idx="29721">
                  <c:v>455.2</c:v>
                </c:pt>
                <c:pt idx="29722">
                  <c:v>448.9</c:v>
                </c:pt>
                <c:pt idx="29723">
                  <c:v>465.3</c:v>
                </c:pt>
                <c:pt idx="29724">
                  <c:v>462</c:v>
                </c:pt>
                <c:pt idx="29725">
                  <c:v>478.5</c:v>
                </c:pt>
                <c:pt idx="29726">
                  <c:v>482.4</c:v>
                </c:pt>
                <c:pt idx="29727">
                  <c:v>477.1</c:v>
                </c:pt>
                <c:pt idx="29728">
                  <c:v>461.8</c:v>
                </c:pt>
                <c:pt idx="29729">
                  <c:v>476.8</c:v>
                </c:pt>
                <c:pt idx="29730">
                  <c:v>472.9</c:v>
                </c:pt>
                <c:pt idx="29731">
                  <c:v>483.3</c:v>
                </c:pt>
                <c:pt idx="29732">
                  <c:v>465.7</c:v>
                </c:pt>
                <c:pt idx="29733">
                  <c:v>480.8</c:v>
                </c:pt>
                <c:pt idx="29734">
                  <c:v>470.7</c:v>
                </c:pt>
                <c:pt idx="29735">
                  <c:v>483.4</c:v>
                </c:pt>
                <c:pt idx="29736">
                  <c:v>486</c:v>
                </c:pt>
                <c:pt idx="29737">
                  <c:v>488.3</c:v>
                </c:pt>
                <c:pt idx="29738">
                  <c:v>486.7</c:v>
                </c:pt>
                <c:pt idx="29739">
                  <c:v>479.4</c:v>
                </c:pt>
                <c:pt idx="29740">
                  <c:v>493.1</c:v>
                </c:pt>
                <c:pt idx="29741">
                  <c:v>479.4</c:v>
                </c:pt>
                <c:pt idx="29742">
                  <c:v>470.8</c:v>
                </c:pt>
                <c:pt idx="29743">
                  <c:v>483.4</c:v>
                </c:pt>
                <c:pt idx="29744">
                  <c:v>480.8</c:v>
                </c:pt>
                <c:pt idx="29745">
                  <c:v>482.1</c:v>
                </c:pt>
                <c:pt idx="29746">
                  <c:v>482.4</c:v>
                </c:pt>
                <c:pt idx="29747">
                  <c:v>477.1</c:v>
                </c:pt>
                <c:pt idx="29748">
                  <c:v>469.2</c:v>
                </c:pt>
                <c:pt idx="29749">
                  <c:v>457.7</c:v>
                </c:pt>
                <c:pt idx="29750">
                  <c:v>447.1</c:v>
                </c:pt>
                <c:pt idx="29751">
                  <c:v>446.6</c:v>
                </c:pt>
                <c:pt idx="29752">
                  <c:v>445.8</c:v>
                </c:pt>
                <c:pt idx="29753">
                  <c:v>434.1</c:v>
                </c:pt>
                <c:pt idx="29754">
                  <c:v>439.3</c:v>
                </c:pt>
                <c:pt idx="29755">
                  <c:v>439</c:v>
                </c:pt>
                <c:pt idx="29756">
                  <c:v>446.2</c:v>
                </c:pt>
                <c:pt idx="29757">
                  <c:v>450.2</c:v>
                </c:pt>
                <c:pt idx="29758">
                  <c:v>464.7</c:v>
                </c:pt>
                <c:pt idx="29759">
                  <c:v>478.8</c:v>
                </c:pt>
                <c:pt idx="29760">
                  <c:v>485.3</c:v>
                </c:pt>
                <c:pt idx="29761">
                  <c:v>501.2</c:v>
                </c:pt>
                <c:pt idx="29762">
                  <c:v>508.3</c:v>
                </c:pt>
                <c:pt idx="29763">
                  <c:v>503.8</c:v>
                </c:pt>
                <c:pt idx="29764">
                  <c:v>505.1</c:v>
                </c:pt>
                <c:pt idx="29765">
                  <c:v>509.7</c:v>
                </c:pt>
                <c:pt idx="29766">
                  <c:v>507.7</c:v>
                </c:pt>
                <c:pt idx="29767">
                  <c:v>511.9</c:v>
                </c:pt>
                <c:pt idx="29768">
                  <c:v>505.1</c:v>
                </c:pt>
                <c:pt idx="29769">
                  <c:v>509.7</c:v>
                </c:pt>
                <c:pt idx="29770">
                  <c:v>513.9</c:v>
                </c:pt>
                <c:pt idx="29771">
                  <c:v>503.4</c:v>
                </c:pt>
                <c:pt idx="29772">
                  <c:v>502.8</c:v>
                </c:pt>
                <c:pt idx="29773">
                  <c:v>499.1</c:v>
                </c:pt>
                <c:pt idx="29774">
                  <c:v>489.4</c:v>
                </c:pt>
                <c:pt idx="29775">
                  <c:v>495.8</c:v>
                </c:pt>
                <c:pt idx="29776">
                  <c:v>502.1</c:v>
                </c:pt>
                <c:pt idx="29777">
                  <c:v>498.8</c:v>
                </c:pt>
                <c:pt idx="29778">
                  <c:v>488.3</c:v>
                </c:pt>
                <c:pt idx="29779">
                  <c:v>498.2</c:v>
                </c:pt>
                <c:pt idx="29780">
                  <c:v>498.9</c:v>
                </c:pt>
                <c:pt idx="29781">
                  <c:v>485.6</c:v>
                </c:pt>
                <c:pt idx="29782">
                  <c:v>500.1</c:v>
                </c:pt>
                <c:pt idx="29783">
                  <c:v>490.3</c:v>
                </c:pt>
                <c:pt idx="29784">
                  <c:v>487</c:v>
                </c:pt>
                <c:pt idx="29785">
                  <c:v>490.3</c:v>
                </c:pt>
                <c:pt idx="29786">
                  <c:v>487</c:v>
                </c:pt>
                <c:pt idx="29787">
                  <c:v>483.1</c:v>
                </c:pt>
                <c:pt idx="29788">
                  <c:v>469.7</c:v>
                </c:pt>
                <c:pt idx="29789">
                  <c:v>483.7</c:v>
                </c:pt>
                <c:pt idx="29790">
                  <c:v>482.4</c:v>
                </c:pt>
                <c:pt idx="29791">
                  <c:v>484.4</c:v>
                </c:pt>
                <c:pt idx="29792">
                  <c:v>483.7</c:v>
                </c:pt>
                <c:pt idx="29793">
                  <c:v>481.1</c:v>
                </c:pt>
                <c:pt idx="29794">
                  <c:v>467.7</c:v>
                </c:pt>
                <c:pt idx="29795">
                  <c:v>486.3</c:v>
                </c:pt>
                <c:pt idx="29796">
                  <c:v>486.4</c:v>
                </c:pt>
                <c:pt idx="29797">
                  <c:v>472.6</c:v>
                </c:pt>
                <c:pt idx="29798">
                  <c:v>480.4</c:v>
                </c:pt>
                <c:pt idx="29799">
                  <c:v>479.1</c:v>
                </c:pt>
                <c:pt idx="29800">
                  <c:v>462.8</c:v>
                </c:pt>
                <c:pt idx="29801">
                  <c:v>474.8</c:v>
                </c:pt>
                <c:pt idx="29802">
                  <c:v>460.4</c:v>
                </c:pt>
                <c:pt idx="29803">
                  <c:v>474.5</c:v>
                </c:pt>
                <c:pt idx="29804">
                  <c:v>479.8</c:v>
                </c:pt>
                <c:pt idx="29805">
                  <c:v>478.4</c:v>
                </c:pt>
                <c:pt idx="29806">
                  <c:v>472.6</c:v>
                </c:pt>
                <c:pt idx="29807">
                  <c:v>472.8</c:v>
                </c:pt>
                <c:pt idx="29808">
                  <c:v>465</c:v>
                </c:pt>
                <c:pt idx="29809">
                  <c:v>459.7</c:v>
                </c:pt>
                <c:pt idx="29810">
                  <c:v>454.5</c:v>
                </c:pt>
                <c:pt idx="29811">
                  <c:v>453.1</c:v>
                </c:pt>
                <c:pt idx="29812">
                  <c:v>441</c:v>
                </c:pt>
                <c:pt idx="29813">
                  <c:v>443.3</c:v>
                </c:pt>
                <c:pt idx="29814">
                  <c:v>451.9</c:v>
                </c:pt>
                <c:pt idx="29815">
                  <c:v>456.6</c:v>
                </c:pt>
                <c:pt idx="29816">
                  <c:v>448.9</c:v>
                </c:pt>
                <c:pt idx="29817">
                  <c:v>452.7</c:v>
                </c:pt>
                <c:pt idx="29818">
                  <c:v>436.2</c:v>
                </c:pt>
                <c:pt idx="29819">
                  <c:v>460.4</c:v>
                </c:pt>
                <c:pt idx="29820">
                  <c:v>462.3</c:v>
                </c:pt>
                <c:pt idx="29821">
                  <c:v>456.8</c:v>
                </c:pt>
                <c:pt idx="29822">
                  <c:v>458.7</c:v>
                </c:pt>
                <c:pt idx="29823">
                  <c:v>445.5</c:v>
                </c:pt>
                <c:pt idx="29824">
                  <c:v>462.6</c:v>
                </c:pt>
                <c:pt idx="29825">
                  <c:v>460</c:v>
                </c:pt>
                <c:pt idx="29826">
                  <c:v>457.4</c:v>
                </c:pt>
                <c:pt idx="29827">
                  <c:v>437.2</c:v>
                </c:pt>
                <c:pt idx="29828">
                  <c:v>460.4</c:v>
                </c:pt>
                <c:pt idx="29829">
                  <c:v>453.1</c:v>
                </c:pt>
                <c:pt idx="29830">
                  <c:v>460.5</c:v>
                </c:pt>
                <c:pt idx="29831">
                  <c:v>446.4</c:v>
                </c:pt>
                <c:pt idx="29832">
                  <c:v>453.5</c:v>
                </c:pt>
                <c:pt idx="29833">
                  <c:v>458.7</c:v>
                </c:pt>
                <c:pt idx="29834">
                  <c:v>458.7</c:v>
                </c:pt>
                <c:pt idx="29835">
                  <c:v>456.8</c:v>
                </c:pt>
                <c:pt idx="29836">
                  <c:v>457.8</c:v>
                </c:pt>
                <c:pt idx="29837">
                  <c:v>457.4</c:v>
                </c:pt>
                <c:pt idx="29838">
                  <c:v>458.1</c:v>
                </c:pt>
                <c:pt idx="29839">
                  <c:v>460.6</c:v>
                </c:pt>
                <c:pt idx="29840">
                  <c:v>449.2</c:v>
                </c:pt>
                <c:pt idx="29841">
                  <c:v>450.5</c:v>
                </c:pt>
                <c:pt idx="29842">
                  <c:v>456.8</c:v>
                </c:pt>
                <c:pt idx="29843">
                  <c:v>455.4</c:v>
                </c:pt>
                <c:pt idx="29844">
                  <c:v>446.9</c:v>
                </c:pt>
                <c:pt idx="29845">
                  <c:v>457.6</c:v>
                </c:pt>
                <c:pt idx="29846">
                  <c:v>450.6</c:v>
                </c:pt>
                <c:pt idx="29847">
                  <c:v>454.4</c:v>
                </c:pt>
                <c:pt idx="29848">
                  <c:v>452.8</c:v>
                </c:pt>
                <c:pt idx="29849">
                  <c:v>450.2</c:v>
                </c:pt>
                <c:pt idx="29850">
                  <c:v>453.5</c:v>
                </c:pt>
                <c:pt idx="29851">
                  <c:v>450.7</c:v>
                </c:pt>
                <c:pt idx="29852">
                  <c:v>439</c:v>
                </c:pt>
                <c:pt idx="29853">
                  <c:v>439.6</c:v>
                </c:pt>
                <c:pt idx="29854">
                  <c:v>452.8</c:v>
                </c:pt>
                <c:pt idx="29855">
                  <c:v>456.1</c:v>
                </c:pt>
                <c:pt idx="29856">
                  <c:v>456.7</c:v>
                </c:pt>
                <c:pt idx="29857">
                  <c:v>456.7</c:v>
                </c:pt>
                <c:pt idx="29858">
                  <c:v>453.5</c:v>
                </c:pt>
                <c:pt idx="29859">
                  <c:v>452.7</c:v>
                </c:pt>
                <c:pt idx="29860">
                  <c:v>469.6</c:v>
                </c:pt>
                <c:pt idx="29861">
                  <c:v>473.2</c:v>
                </c:pt>
                <c:pt idx="29862">
                  <c:v>477.2</c:v>
                </c:pt>
                <c:pt idx="29863">
                  <c:v>482.4</c:v>
                </c:pt>
                <c:pt idx="29864">
                  <c:v>477</c:v>
                </c:pt>
                <c:pt idx="29865">
                  <c:v>477.3</c:v>
                </c:pt>
                <c:pt idx="29866">
                  <c:v>476.5</c:v>
                </c:pt>
                <c:pt idx="29867">
                  <c:v>475.8</c:v>
                </c:pt>
                <c:pt idx="29868">
                  <c:v>475.9</c:v>
                </c:pt>
                <c:pt idx="29869">
                  <c:v>480.4</c:v>
                </c:pt>
                <c:pt idx="29870">
                  <c:v>479.4</c:v>
                </c:pt>
                <c:pt idx="29871">
                  <c:v>477.5</c:v>
                </c:pt>
                <c:pt idx="29872">
                  <c:v>474.5</c:v>
                </c:pt>
                <c:pt idx="29873">
                  <c:v>469.5</c:v>
                </c:pt>
                <c:pt idx="29874">
                  <c:v>461.7</c:v>
                </c:pt>
                <c:pt idx="29875">
                  <c:v>475.4</c:v>
                </c:pt>
                <c:pt idx="29876">
                  <c:v>465.6</c:v>
                </c:pt>
                <c:pt idx="29877">
                  <c:v>463.6</c:v>
                </c:pt>
                <c:pt idx="29878">
                  <c:v>464.5</c:v>
                </c:pt>
                <c:pt idx="29879">
                  <c:v>457.8</c:v>
                </c:pt>
                <c:pt idx="29880">
                  <c:v>458.3</c:v>
                </c:pt>
                <c:pt idx="29881">
                  <c:v>447.9</c:v>
                </c:pt>
                <c:pt idx="29882">
                  <c:v>456.1</c:v>
                </c:pt>
                <c:pt idx="29883">
                  <c:v>451.5</c:v>
                </c:pt>
                <c:pt idx="29884">
                  <c:v>445</c:v>
                </c:pt>
                <c:pt idx="29885">
                  <c:v>454.7</c:v>
                </c:pt>
                <c:pt idx="29886">
                  <c:v>452.8</c:v>
                </c:pt>
                <c:pt idx="29887">
                  <c:v>461.7</c:v>
                </c:pt>
                <c:pt idx="29888">
                  <c:v>462</c:v>
                </c:pt>
                <c:pt idx="29889">
                  <c:v>448</c:v>
                </c:pt>
                <c:pt idx="29890">
                  <c:v>462.7</c:v>
                </c:pt>
                <c:pt idx="29891">
                  <c:v>461</c:v>
                </c:pt>
                <c:pt idx="29892">
                  <c:v>451.1</c:v>
                </c:pt>
                <c:pt idx="29893">
                  <c:v>462.7</c:v>
                </c:pt>
                <c:pt idx="29894">
                  <c:v>463.3</c:v>
                </c:pt>
                <c:pt idx="29895">
                  <c:v>466.6</c:v>
                </c:pt>
                <c:pt idx="29896">
                  <c:v>468.6</c:v>
                </c:pt>
                <c:pt idx="29897">
                  <c:v>472.5</c:v>
                </c:pt>
                <c:pt idx="29898">
                  <c:v>470.5</c:v>
                </c:pt>
                <c:pt idx="29899">
                  <c:v>474.5</c:v>
                </c:pt>
                <c:pt idx="29900">
                  <c:v>467.6</c:v>
                </c:pt>
                <c:pt idx="29901">
                  <c:v>470.9</c:v>
                </c:pt>
                <c:pt idx="29902">
                  <c:v>477.5</c:v>
                </c:pt>
                <c:pt idx="29903">
                  <c:v>476.1</c:v>
                </c:pt>
                <c:pt idx="29904">
                  <c:v>459.6</c:v>
                </c:pt>
                <c:pt idx="29905">
                  <c:v>473.5</c:v>
                </c:pt>
                <c:pt idx="29906">
                  <c:v>471.2</c:v>
                </c:pt>
                <c:pt idx="29907">
                  <c:v>470.6</c:v>
                </c:pt>
                <c:pt idx="29908">
                  <c:v>467.6</c:v>
                </c:pt>
                <c:pt idx="29909">
                  <c:v>466.6</c:v>
                </c:pt>
                <c:pt idx="29910">
                  <c:v>459.3</c:v>
                </c:pt>
                <c:pt idx="29911">
                  <c:v>451.8</c:v>
                </c:pt>
                <c:pt idx="29912">
                  <c:v>452.2</c:v>
                </c:pt>
                <c:pt idx="29913">
                  <c:v>438.2</c:v>
                </c:pt>
                <c:pt idx="29914">
                  <c:v>458.8</c:v>
                </c:pt>
                <c:pt idx="29915">
                  <c:v>466.3</c:v>
                </c:pt>
                <c:pt idx="29916">
                  <c:v>480.1</c:v>
                </c:pt>
                <c:pt idx="29917">
                  <c:v>486.4</c:v>
                </c:pt>
                <c:pt idx="29918">
                  <c:v>487.6</c:v>
                </c:pt>
                <c:pt idx="29919">
                  <c:v>489</c:v>
                </c:pt>
                <c:pt idx="29920">
                  <c:v>488.3</c:v>
                </c:pt>
                <c:pt idx="29921">
                  <c:v>480.7</c:v>
                </c:pt>
                <c:pt idx="29922">
                  <c:v>478.8</c:v>
                </c:pt>
                <c:pt idx="29923">
                  <c:v>476.3</c:v>
                </c:pt>
                <c:pt idx="29924">
                  <c:v>459.4</c:v>
                </c:pt>
                <c:pt idx="29925">
                  <c:v>472.5</c:v>
                </c:pt>
                <c:pt idx="29926">
                  <c:v>454.9</c:v>
                </c:pt>
                <c:pt idx="29927">
                  <c:v>469.3</c:v>
                </c:pt>
                <c:pt idx="29928">
                  <c:v>467.2</c:v>
                </c:pt>
                <c:pt idx="29929">
                  <c:v>469.4</c:v>
                </c:pt>
                <c:pt idx="29930">
                  <c:v>458.1</c:v>
                </c:pt>
                <c:pt idx="29931">
                  <c:v>454.7</c:v>
                </c:pt>
                <c:pt idx="29932">
                  <c:v>464.6</c:v>
                </c:pt>
                <c:pt idx="29933">
                  <c:v>460.1</c:v>
                </c:pt>
                <c:pt idx="29934">
                  <c:v>461.3</c:v>
                </c:pt>
                <c:pt idx="29935">
                  <c:v>464.7</c:v>
                </c:pt>
                <c:pt idx="29936">
                  <c:v>465.6</c:v>
                </c:pt>
                <c:pt idx="29937">
                  <c:v>465.6</c:v>
                </c:pt>
                <c:pt idx="29938">
                  <c:v>461.7</c:v>
                </c:pt>
                <c:pt idx="29939">
                  <c:v>461.4</c:v>
                </c:pt>
                <c:pt idx="29940">
                  <c:v>457.4</c:v>
                </c:pt>
                <c:pt idx="29941">
                  <c:v>440.9</c:v>
                </c:pt>
                <c:pt idx="29942">
                  <c:v>440.7</c:v>
                </c:pt>
                <c:pt idx="29943">
                  <c:v>451.1</c:v>
                </c:pt>
                <c:pt idx="29944">
                  <c:v>447.9</c:v>
                </c:pt>
                <c:pt idx="29945">
                  <c:v>460.1</c:v>
                </c:pt>
                <c:pt idx="29946">
                  <c:v>461.3</c:v>
                </c:pt>
                <c:pt idx="29947">
                  <c:v>456.7</c:v>
                </c:pt>
                <c:pt idx="29948">
                  <c:v>457.8</c:v>
                </c:pt>
                <c:pt idx="29949">
                  <c:v>464.3</c:v>
                </c:pt>
                <c:pt idx="29950">
                  <c:v>450</c:v>
                </c:pt>
                <c:pt idx="29951">
                  <c:v>471.9</c:v>
                </c:pt>
                <c:pt idx="29952">
                  <c:v>463.9</c:v>
                </c:pt>
                <c:pt idx="29953">
                  <c:v>474.5</c:v>
                </c:pt>
                <c:pt idx="29954">
                  <c:v>470.2</c:v>
                </c:pt>
                <c:pt idx="29955">
                  <c:v>463</c:v>
                </c:pt>
                <c:pt idx="29956">
                  <c:v>476.5</c:v>
                </c:pt>
                <c:pt idx="29957">
                  <c:v>481.1</c:v>
                </c:pt>
                <c:pt idx="29958">
                  <c:v>483.1</c:v>
                </c:pt>
                <c:pt idx="29959">
                  <c:v>480.3</c:v>
                </c:pt>
                <c:pt idx="29960">
                  <c:v>458.1</c:v>
                </c:pt>
                <c:pt idx="29961">
                  <c:v>468</c:v>
                </c:pt>
                <c:pt idx="29962">
                  <c:v>471.5</c:v>
                </c:pt>
                <c:pt idx="29963">
                  <c:v>461.3</c:v>
                </c:pt>
                <c:pt idx="29964">
                  <c:v>460</c:v>
                </c:pt>
                <c:pt idx="29965">
                  <c:v>434.2</c:v>
                </c:pt>
                <c:pt idx="29966">
                  <c:v>450.8</c:v>
                </c:pt>
                <c:pt idx="29967">
                  <c:v>454.8</c:v>
                </c:pt>
                <c:pt idx="29968">
                  <c:v>458.5</c:v>
                </c:pt>
                <c:pt idx="29969">
                  <c:v>441.7</c:v>
                </c:pt>
                <c:pt idx="29970">
                  <c:v>452.8</c:v>
                </c:pt>
                <c:pt idx="29971">
                  <c:v>455.7</c:v>
                </c:pt>
                <c:pt idx="29972">
                  <c:v>450.5</c:v>
                </c:pt>
                <c:pt idx="29973">
                  <c:v>448.4</c:v>
                </c:pt>
                <c:pt idx="29974">
                  <c:v>453.8</c:v>
                </c:pt>
                <c:pt idx="29975">
                  <c:v>455.1</c:v>
                </c:pt>
                <c:pt idx="29976">
                  <c:v>454.4</c:v>
                </c:pt>
                <c:pt idx="29977">
                  <c:v>447.9</c:v>
                </c:pt>
                <c:pt idx="29978">
                  <c:v>455.1</c:v>
                </c:pt>
                <c:pt idx="29979">
                  <c:v>453.1</c:v>
                </c:pt>
                <c:pt idx="29980">
                  <c:v>432.3</c:v>
                </c:pt>
                <c:pt idx="29981">
                  <c:v>452.7</c:v>
                </c:pt>
                <c:pt idx="29982">
                  <c:v>450.9</c:v>
                </c:pt>
                <c:pt idx="29983">
                  <c:v>452.8</c:v>
                </c:pt>
                <c:pt idx="29984">
                  <c:v>459.1</c:v>
                </c:pt>
                <c:pt idx="29985">
                  <c:v>455.1</c:v>
                </c:pt>
                <c:pt idx="29986">
                  <c:v>437.2</c:v>
                </c:pt>
                <c:pt idx="29987">
                  <c:v>459.4</c:v>
                </c:pt>
                <c:pt idx="29988">
                  <c:v>453.5</c:v>
                </c:pt>
                <c:pt idx="29989">
                  <c:v>458.7</c:v>
                </c:pt>
                <c:pt idx="29990">
                  <c:v>457.1</c:v>
                </c:pt>
                <c:pt idx="29991">
                  <c:v>457.7</c:v>
                </c:pt>
                <c:pt idx="29992">
                  <c:v>436.2</c:v>
                </c:pt>
                <c:pt idx="29993">
                  <c:v>457.1</c:v>
                </c:pt>
                <c:pt idx="29994">
                  <c:v>456.5</c:v>
                </c:pt>
                <c:pt idx="29995">
                  <c:v>455.7</c:v>
                </c:pt>
                <c:pt idx="29996">
                  <c:v>447.5</c:v>
                </c:pt>
                <c:pt idx="29997">
                  <c:v>453.5</c:v>
                </c:pt>
                <c:pt idx="29998">
                  <c:v>456.8</c:v>
                </c:pt>
                <c:pt idx="29999">
                  <c:v>453.4</c:v>
                </c:pt>
                <c:pt idx="30000">
                  <c:v>454.1</c:v>
                </c:pt>
                <c:pt idx="30001">
                  <c:v>453.8</c:v>
                </c:pt>
                <c:pt idx="30002">
                  <c:v>458.4</c:v>
                </c:pt>
                <c:pt idx="30003">
                  <c:v>455.7</c:v>
                </c:pt>
                <c:pt idx="30004">
                  <c:v>457.7</c:v>
                </c:pt>
                <c:pt idx="30005">
                  <c:v>451.2</c:v>
                </c:pt>
                <c:pt idx="30006">
                  <c:v>452.5</c:v>
                </c:pt>
                <c:pt idx="30007">
                  <c:v>456.7</c:v>
                </c:pt>
                <c:pt idx="30008">
                  <c:v>452.2</c:v>
                </c:pt>
                <c:pt idx="30009">
                  <c:v>454.1</c:v>
                </c:pt>
                <c:pt idx="30010">
                  <c:v>454.6</c:v>
                </c:pt>
                <c:pt idx="30011">
                  <c:v>441.8</c:v>
                </c:pt>
                <c:pt idx="30012">
                  <c:v>444.1</c:v>
                </c:pt>
                <c:pt idx="30013">
                  <c:v>453.8</c:v>
                </c:pt>
                <c:pt idx="30014">
                  <c:v>454.8</c:v>
                </c:pt>
                <c:pt idx="30015">
                  <c:v>456.1</c:v>
                </c:pt>
                <c:pt idx="30016">
                  <c:v>452.7</c:v>
                </c:pt>
                <c:pt idx="30017">
                  <c:v>437.7</c:v>
                </c:pt>
                <c:pt idx="30018">
                  <c:v>445.6</c:v>
                </c:pt>
                <c:pt idx="30019">
                  <c:v>454.8</c:v>
                </c:pt>
                <c:pt idx="30020">
                  <c:v>451.1</c:v>
                </c:pt>
                <c:pt idx="30021">
                  <c:v>451.8</c:v>
                </c:pt>
                <c:pt idx="30022">
                  <c:v>455.8</c:v>
                </c:pt>
                <c:pt idx="30023">
                  <c:v>455.4</c:v>
                </c:pt>
                <c:pt idx="30024">
                  <c:v>445.5</c:v>
                </c:pt>
                <c:pt idx="30025">
                  <c:v>439</c:v>
                </c:pt>
                <c:pt idx="30026">
                  <c:v>444.9</c:v>
                </c:pt>
                <c:pt idx="30027">
                  <c:v>453.4</c:v>
                </c:pt>
                <c:pt idx="30028">
                  <c:v>434.2</c:v>
                </c:pt>
                <c:pt idx="30029">
                  <c:v>455.4</c:v>
                </c:pt>
                <c:pt idx="30030">
                  <c:v>452.1</c:v>
                </c:pt>
                <c:pt idx="30031">
                  <c:v>452.8</c:v>
                </c:pt>
                <c:pt idx="30032">
                  <c:v>448.9</c:v>
                </c:pt>
                <c:pt idx="30033">
                  <c:v>453.5</c:v>
                </c:pt>
                <c:pt idx="30034">
                  <c:v>442.9</c:v>
                </c:pt>
                <c:pt idx="30035">
                  <c:v>439.4</c:v>
                </c:pt>
                <c:pt idx="30036">
                  <c:v>453.1</c:v>
                </c:pt>
                <c:pt idx="30037">
                  <c:v>450.8</c:v>
                </c:pt>
                <c:pt idx="30038">
                  <c:v>450.8</c:v>
                </c:pt>
                <c:pt idx="30039">
                  <c:v>452.2</c:v>
                </c:pt>
                <c:pt idx="30040">
                  <c:v>452.8</c:v>
                </c:pt>
                <c:pt idx="30041">
                  <c:v>448.2</c:v>
                </c:pt>
                <c:pt idx="30042">
                  <c:v>449.5</c:v>
                </c:pt>
                <c:pt idx="30043">
                  <c:v>453.6</c:v>
                </c:pt>
                <c:pt idx="30044">
                  <c:v>434</c:v>
                </c:pt>
                <c:pt idx="30045">
                  <c:v>440.7</c:v>
                </c:pt>
                <c:pt idx="30046">
                  <c:v>432.2</c:v>
                </c:pt>
                <c:pt idx="30047">
                  <c:v>442.6</c:v>
                </c:pt>
                <c:pt idx="30048">
                  <c:v>439.4</c:v>
                </c:pt>
                <c:pt idx="30049">
                  <c:v>438.1</c:v>
                </c:pt>
                <c:pt idx="30050">
                  <c:v>452.1</c:v>
                </c:pt>
                <c:pt idx="30051">
                  <c:v>446.9</c:v>
                </c:pt>
                <c:pt idx="30052">
                  <c:v>446.9</c:v>
                </c:pt>
                <c:pt idx="30053">
                  <c:v>446.8</c:v>
                </c:pt>
                <c:pt idx="30054">
                  <c:v>447.6</c:v>
                </c:pt>
                <c:pt idx="30055">
                  <c:v>447.8</c:v>
                </c:pt>
                <c:pt idx="30056">
                  <c:v>439.3</c:v>
                </c:pt>
                <c:pt idx="30057">
                  <c:v>431.4</c:v>
                </c:pt>
                <c:pt idx="30058">
                  <c:v>451.8</c:v>
                </c:pt>
                <c:pt idx="30059">
                  <c:v>451.8</c:v>
                </c:pt>
                <c:pt idx="30060">
                  <c:v>451.2</c:v>
                </c:pt>
                <c:pt idx="30061">
                  <c:v>451.7</c:v>
                </c:pt>
                <c:pt idx="30062">
                  <c:v>443.6</c:v>
                </c:pt>
                <c:pt idx="30063">
                  <c:v>448.9</c:v>
                </c:pt>
                <c:pt idx="30064">
                  <c:v>445.9</c:v>
                </c:pt>
                <c:pt idx="30065">
                  <c:v>442.3</c:v>
                </c:pt>
                <c:pt idx="30066">
                  <c:v>446.9</c:v>
                </c:pt>
                <c:pt idx="30067">
                  <c:v>452.8</c:v>
                </c:pt>
                <c:pt idx="30068">
                  <c:v>446.2</c:v>
                </c:pt>
                <c:pt idx="30069">
                  <c:v>446.3</c:v>
                </c:pt>
                <c:pt idx="30070">
                  <c:v>441.1</c:v>
                </c:pt>
                <c:pt idx="30071">
                  <c:v>452.1</c:v>
                </c:pt>
                <c:pt idx="30072">
                  <c:v>449.5</c:v>
                </c:pt>
                <c:pt idx="30073">
                  <c:v>445.8</c:v>
                </c:pt>
                <c:pt idx="30074">
                  <c:v>437.8</c:v>
                </c:pt>
                <c:pt idx="30075">
                  <c:v>438.3</c:v>
                </c:pt>
                <c:pt idx="30076">
                  <c:v>444.9</c:v>
                </c:pt>
                <c:pt idx="30077">
                  <c:v>445</c:v>
                </c:pt>
                <c:pt idx="30078">
                  <c:v>436.9</c:v>
                </c:pt>
                <c:pt idx="30079">
                  <c:v>452.8</c:v>
                </c:pt>
                <c:pt idx="30080">
                  <c:v>447.5</c:v>
                </c:pt>
                <c:pt idx="30081">
                  <c:v>446.3</c:v>
                </c:pt>
                <c:pt idx="30082">
                  <c:v>439</c:v>
                </c:pt>
                <c:pt idx="30083">
                  <c:v>447.9</c:v>
                </c:pt>
                <c:pt idx="30084">
                  <c:v>452.5</c:v>
                </c:pt>
                <c:pt idx="30085">
                  <c:v>435.1</c:v>
                </c:pt>
                <c:pt idx="30086">
                  <c:v>445.2</c:v>
                </c:pt>
                <c:pt idx="30087">
                  <c:v>448.6</c:v>
                </c:pt>
                <c:pt idx="30088">
                  <c:v>450.8</c:v>
                </c:pt>
                <c:pt idx="30089">
                  <c:v>447.2</c:v>
                </c:pt>
                <c:pt idx="30090">
                  <c:v>448.5</c:v>
                </c:pt>
                <c:pt idx="30091">
                  <c:v>450.8</c:v>
                </c:pt>
                <c:pt idx="30092">
                  <c:v>449.9</c:v>
                </c:pt>
                <c:pt idx="30093">
                  <c:v>449.8</c:v>
                </c:pt>
                <c:pt idx="30094">
                  <c:v>435.2</c:v>
                </c:pt>
                <c:pt idx="30095">
                  <c:v>441.5</c:v>
                </c:pt>
                <c:pt idx="30096">
                  <c:v>437.1</c:v>
                </c:pt>
                <c:pt idx="30097">
                  <c:v>444</c:v>
                </c:pt>
                <c:pt idx="30098">
                  <c:v>451.8</c:v>
                </c:pt>
                <c:pt idx="30099">
                  <c:v>449.8</c:v>
                </c:pt>
                <c:pt idx="30100">
                  <c:v>447.9</c:v>
                </c:pt>
                <c:pt idx="30101">
                  <c:v>450.2</c:v>
                </c:pt>
                <c:pt idx="30102">
                  <c:v>449.5</c:v>
                </c:pt>
                <c:pt idx="30103">
                  <c:v>449.8</c:v>
                </c:pt>
                <c:pt idx="30104">
                  <c:v>445.6</c:v>
                </c:pt>
                <c:pt idx="30105">
                  <c:v>448.9</c:v>
                </c:pt>
                <c:pt idx="30106">
                  <c:v>448.9</c:v>
                </c:pt>
                <c:pt idx="30107">
                  <c:v>450.5</c:v>
                </c:pt>
                <c:pt idx="30108">
                  <c:v>447.8</c:v>
                </c:pt>
                <c:pt idx="30109">
                  <c:v>429.3</c:v>
                </c:pt>
                <c:pt idx="30110">
                  <c:v>450.5</c:v>
                </c:pt>
                <c:pt idx="30111">
                  <c:v>449.2</c:v>
                </c:pt>
                <c:pt idx="30112">
                  <c:v>437</c:v>
                </c:pt>
                <c:pt idx="30113">
                  <c:v>433.2</c:v>
                </c:pt>
                <c:pt idx="30114">
                  <c:v>437.7</c:v>
                </c:pt>
                <c:pt idx="30115">
                  <c:v>448.8</c:v>
                </c:pt>
                <c:pt idx="30116">
                  <c:v>443.3</c:v>
                </c:pt>
                <c:pt idx="30117">
                  <c:v>447.9</c:v>
                </c:pt>
                <c:pt idx="30118">
                  <c:v>443.9</c:v>
                </c:pt>
                <c:pt idx="30119">
                  <c:v>443.3</c:v>
                </c:pt>
                <c:pt idx="30120">
                  <c:v>447.2</c:v>
                </c:pt>
                <c:pt idx="30121">
                  <c:v>448.9</c:v>
                </c:pt>
                <c:pt idx="30122">
                  <c:v>448.5</c:v>
                </c:pt>
                <c:pt idx="30123">
                  <c:v>439.3</c:v>
                </c:pt>
                <c:pt idx="30124">
                  <c:v>445.9</c:v>
                </c:pt>
                <c:pt idx="30125">
                  <c:v>447.5</c:v>
                </c:pt>
                <c:pt idx="30126">
                  <c:v>442.3</c:v>
                </c:pt>
                <c:pt idx="30127">
                  <c:v>442.8</c:v>
                </c:pt>
                <c:pt idx="30128">
                  <c:v>428.5</c:v>
                </c:pt>
                <c:pt idx="30129">
                  <c:v>427.7</c:v>
                </c:pt>
                <c:pt idx="30130">
                  <c:v>434.2</c:v>
                </c:pt>
                <c:pt idx="30131">
                  <c:v>447.9</c:v>
                </c:pt>
                <c:pt idx="30132">
                  <c:v>447.2</c:v>
                </c:pt>
                <c:pt idx="30133">
                  <c:v>445.9</c:v>
                </c:pt>
                <c:pt idx="30134">
                  <c:v>442.3</c:v>
                </c:pt>
                <c:pt idx="30135">
                  <c:v>442.3</c:v>
                </c:pt>
                <c:pt idx="30136">
                  <c:v>442.9</c:v>
                </c:pt>
                <c:pt idx="30137">
                  <c:v>439.9</c:v>
                </c:pt>
                <c:pt idx="30138">
                  <c:v>438</c:v>
                </c:pt>
                <c:pt idx="30139">
                  <c:v>423.3</c:v>
                </c:pt>
                <c:pt idx="30140">
                  <c:v>441.3</c:v>
                </c:pt>
                <c:pt idx="30141">
                  <c:v>440.6</c:v>
                </c:pt>
                <c:pt idx="30142">
                  <c:v>446.9</c:v>
                </c:pt>
                <c:pt idx="30143">
                  <c:v>438</c:v>
                </c:pt>
                <c:pt idx="30144">
                  <c:v>442</c:v>
                </c:pt>
                <c:pt idx="30145">
                  <c:v>445.9</c:v>
                </c:pt>
                <c:pt idx="30146">
                  <c:v>443.9</c:v>
                </c:pt>
                <c:pt idx="30147">
                  <c:v>441.3</c:v>
                </c:pt>
                <c:pt idx="30148">
                  <c:v>445.7</c:v>
                </c:pt>
                <c:pt idx="30149">
                  <c:v>430.5</c:v>
                </c:pt>
                <c:pt idx="30150">
                  <c:v>444.9</c:v>
                </c:pt>
                <c:pt idx="30151">
                  <c:v>425.2</c:v>
                </c:pt>
                <c:pt idx="30152">
                  <c:v>440.3</c:v>
                </c:pt>
                <c:pt idx="30153">
                  <c:v>439</c:v>
                </c:pt>
                <c:pt idx="30154">
                  <c:v>445.9</c:v>
                </c:pt>
                <c:pt idx="30155">
                  <c:v>443.5</c:v>
                </c:pt>
                <c:pt idx="30156">
                  <c:v>441.6</c:v>
                </c:pt>
                <c:pt idx="30157">
                  <c:v>445.8</c:v>
                </c:pt>
                <c:pt idx="30158">
                  <c:v>437</c:v>
                </c:pt>
                <c:pt idx="30159">
                  <c:v>439</c:v>
                </c:pt>
                <c:pt idx="30160">
                  <c:v>444.9</c:v>
                </c:pt>
                <c:pt idx="30161">
                  <c:v>435.7</c:v>
                </c:pt>
                <c:pt idx="30162">
                  <c:v>431.7</c:v>
                </c:pt>
                <c:pt idx="30163">
                  <c:v>441</c:v>
                </c:pt>
                <c:pt idx="30164">
                  <c:v>443.3</c:v>
                </c:pt>
                <c:pt idx="30165">
                  <c:v>442.6</c:v>
                </c:pt>
                <c:pt idx="30166">
                  <c:v>444.9</c:v>
                </c:pt>
                <c:pt idx="30167">
                  <c:v>436.6</c:v>
                </c:pt>
                <c:pt idx="30168">
                  <c:v>426.2</c:v>
                </c:pt>
                <c:pt idx="30169">
                  <c:v>420.4</c:v>
                </c:pt>
                <c:pt idx="30170">
                  <c:v>439.7</c:v>
                </c:pt>
                <c:pt idx="30171">
                  <c:v>440.3</c:v>
                </c:pt>
                <c:pt idx="30172">
                  <c:v>422.4</c:v>
                </c:pt>
                <c:pt idx="30173">
                  <c:v>434.3</c:v>
                </c:pt>
                <c:pt idx="30174">
                  <c:v>433.2</c:v>
                </c:pt>
                <c:pt idx="30175">
                  <c:v>440</c:v>
                </c:pt>
                <c:pt idx="30176">
                  <c:v>441.3</c:v>
                </c:pt>
                <c:pt idx="30177">
                  <c:v>439.3</c:v>
                </c:pt>
                <c:pt idx="30178">
                  <c:v>442.9</c:v>
                </c:pt>
                <c:pt idx="30179">
                  <c:v>438.9</c:v>
                </c:pt>
                <c:pt idx="30180">
                  <c:v>427.8</c:v>
                </c:pt>
                <c:pt idx="30181">
                  <c:v>441</c:v>
                </c:pt>
                <c:pt idx="30182">
                  <c:v>436.3</c:v>
                </c:pt>
                <c:pt idx="30183">
                  <c:v>433.8</c:v>
                </c:pt>
                <c:pt idx="30184">
                  <c:v>435.1</c:v>
                </c:pt>
                <c:pt idx="30185">
                  <c:v>435.4</c:v>
                </c:pt>
                <c:pt idx="30186">
                  <c:v>438</c:v>
                </c:pt>
                <c:pt idx="30187">
                  <c:v>433</c:v>
                </c:pt>
                <c:pt idx="30188">
                  <c:v>428.9</c:v>
                </c:pt>
                <c:pt idx="30189">
                  <c:v>432.1</c:v>
                </c:pt>
                <c:pt idx="30190">
                  <c:v>426.2</c:v>
                </c:pt>
                <c:pt idx="30191">
                  <c:v>430.8</c:v>
                </c:pt>
                <c:pt idx="30192">
                  <c:v>435.3</c:v>
                </c:pt>
                <c:pt idx="30193">
                  <c:v>438</c:v>
                </c:pt>
                <c:pt idx="30194">
                  <c:v>430.4</c:v>
                </c:pt>
                <c:pt idx="30195">
                  <c:v>424.5</c:v>
                </c:pt>
                <c:pt idx="30196">
                  <c:v>432</c:v>
                </c:pt>
                <c:pt idx="30197">
                  <c:v>428.9</c:v>
                </c:pt>
                <c:pt idx="30198">
                  <c:v>428.1</c:v>
                </c:pt>
                <c:pt idx="30199">
                  <c:v>433.1</c:v>
                </c:pt>
                <c:pt idx="30200">
                  <c:v>432.8</c:v>
                </c:pt>
                <c:pt idx="30201">
                  <c:v>433.4</c:v>
                </c:pt>
                <c:pt idx="30202">
                  <c:v>431.1</c:v>
                </c:pt>
                <c:pt idx="30203">
                  <c:v>428.1</c:v>
                </c:pt>
                <c:pt idx="30204">
                  <c:v>432.1</c:v>
                </c:pt>
                <c:pt idx="30205">
                  <c:v>434</c:v>
                </c:pt>
                <c:pt idx="30206">
                  <c:v>429.5</c:v>
                </c:pt>
                <c:pt idx="30207">
                  <c:v>424.8</c:v>
                </c:pt>
                <c:pt idx="30208">
                  <c:v>425.2</c:v>
                </c:pt>
                <c:pt idx="30209">
                  <c:v>430.4</c:v>
                </c:pt>
                <c:pt idx="30210">
                  <c:v>419.9</c:v>
                </c:pt>
                <c:pt idx="30211">
                  <c:v>432</c:v>
                </c:pt>
                <c:pt idx="30212">
                  <c:v>424.2</c:v>
                </c:pt>
                <c:pt idx="30213">
                  <c:v>426.1</c:v>
                </c:pt>
                <c:pt idx="30214">
                  <c:v>423.3</c:v>
                </c:pt>
                <c:pt idx="30215">
                  <c:v>424.2</c:v>
                </c:pt>
                <c:pt idx="30216">
                  <c:v>421</c:v>
                </c:pt>
                <c:pt idx="30217">
                  <c:v>418.3</c:v>
                </c:pt>
                <c:pt idx="30218">
                  <c:v>418.8</c:v>
                </c:pt>
                <c:pt idx="30219">
                  <c:v>419</c:v>
                </c:pt>
                <c:pt idx="30220">
                  <c:v>426.2</c:v>
                </c:pt>
                <c:pt idx="30221">
                  <c:v>425.1</c:v>
                </c:pt>
                <c:pt idx="30222">
                  <c:v>424.5</c:v>
                </c:pt>
                <c:pt idx="30223">
                  <c:v>410.4</c:v>
                </c:pt>
                <c:pt idx="30224">
                  <c:v>417.7</c:v>
                </c:pt>
                <c:pt idx="30225">
                  <c:v>426.2</c:v>
                </c:pt>
                <c:pt idx="30226">
                  <c:v>424.1</c:v>
                </c:pt>
                <c:pt idx="30227">
                  <c:v>413.4</c:v>
                </c:pt>
                <c:pt idx="30228">
                  <c:v>421.2</c:v>
                </c:pt>
                <c:pt idx="30229">
                  <c:v>417.2</c:v>
                </c:pt>
                <c:pt idx="30230">
                  <c:v>405.5</c:v>
                </c:pt>
                <c:pt idx="30231">
                  <c:v>418.6</c:v>
                </c:pt>
                <c:pt idx="30232">
                  <c:v>425.2</c:v>
                </c:pt>
                <c:pt idx="30233">
                  <c:v>422.2</c:v>
                </c:pt>
                <c:pt idx="30234">
                  <c:v>422.9</c:v>
                </c:pt>
                <c:pt idx="30235">
                  <c:v>421.1</c:v>
                </c:pt>
                <c:pt idx="30236">
                  <c:v>409.4</c:v>
                </c:pt>
                <c:pt idx="30237">
                  <c:v>419.3</c:v>
                </c:pt>
                <c:pt idx="30238">
                  <c:v>404.6</c:v>
                </c:pt>
                <c:pt idx="30239">
                  <c:v>418</c:v>
                </c:pt>
                <c:pt idx="30240">
                  <c:v>419.3</c:v>
                </c:pt>
                <c:pt idx="30241">
                  <c:v>397.7</c:v>
                </c:pt>
                <c:pt idx="30242">
                  <c:v>419.9</c:v>
                </c:pt>
                <c:pt idx="30243">
                  <c:v>421.2</c:v>
                </c:pt>
                <c:pt idx="30244">
                  <c:v>418.2</c:v>
                </c:pt>
                <c:pt idx="30245">
                  <c:v>410.7</c:v>
                </c:pt>
                <c:pt idx="30246">
                  <c:v>419.9</c:v>
                </c:pt>
                <c:pt idx="30247">
                  <c:v>417.3</c:v>
                </c:pt>
                <c:pt idx="30248">
                  <c:v>418.3</c:v>
                </c:pt>
                <c:pt idx="30249">
                  <c:v>415</c:v>
                </c:pt>
                <c:pt idx="30250">
                  <c:v>419.3</c:v>
                </c:pt>
                <c:pt idx="30251">
                  <c:v>413.3</c:v>
                </c:pt>
                <c:pt idx="30252">
                  <c:v>415.3</c:v>
                </c:pt>
                <c:pt idx="30253">
                  <c:v>416.3</c:v>
                </c:pt>
                <c:pt idx="30254">
                  <c:v>418.6</c:v>
                </c:pt>
                <c:pt idx="30255">
                  <c:v>416</c:v>
                </c:pt>
                <c:pt idx="30256">
                  <c:v>416.3</c:v>
                </c:pt>
                <c:pt idx="30257">
                  <c:v>417.9</c:v>
                </c:pt>
                <c:pt idx="30258">
                  <c:v>412</c:v>
                </c:pt>
                <c:pt idx="30259">
                  <c:v>417.3</c:v>
                </c:pt>
                <c:pt idx="30260">
                  <c:v>417.6</c:v>
                </c:pt>
                <c:pt idx="30261">
                  <c:v>417.6</c:v>
                </c:pt>
                <c:pt idx="30262">
                  <c:v>396.7</c:v>
                </c:pt>
                <c:pt idx="30263">
                  <c:v>412</c:v>
                </c:pt>
                <c:pt idx="30264">
                  <c:v>416.6</c:v>
                </c:pt>
                <c:pt idx="30265">
                  <c:v>416.3</c:v>
                </c:pt>
                <c:pt idx="30266">
                  <c:v>414</c:v>
                </c:pt>
                <c:pt idx="30267">
                  <c:v>413.3</c:v>
                </c:pt>
                <c:pt idx="30268">
                  <c:v>410.4</c:v>
                </c:pt>
                <c:pt idx="30269">
                  <c:v>411.4</c:v>
                </c:pt>
                <c:pt idx="30270">
                  <c:v>413.3</c:v>
                </c:pt>
                <c:pt idx="30271">
                  <c:v>416.3</c:v>
                </c:pt>
                <c:pt idx="30272">
                  <c:v>413.6</c:v>
                </c:pt>
                <c:pt idx="30273">
                  <c:v>413</c:v>
                </c:pt>
                <c:pt idx="30274">
                  <c:v>413.3</c:v>
                </c:pt>
                <c:pt idx="30275">
                  <c:v>411</c:v>
                </c:pt>
                <c:pt idx="30276">
                  <c:v>412.4</c:v>
                </c:pt>
                <c:pt idx="30277">
                  <c:v>397.6</c:v>
                </c:pt>
                <c:pt idx="30278">
                  <c:v>402.8</c:v>
                </c:pt>
                <c:pt idx="30279">
                  <c:v>407.5</c:v>
                </c:pt>
                <c:pt idx="30280">
                  <c:v>413.4</c:v>
                </c:pt>
                <c:pt idx="30281">
                  <c:v>415.3</c:v>
                </c:pt>
                <c:pt idx="30282">
                  <c:v>410.7</c:v>
                </c:pt>
                <c:pt idx="30283">
                  <c:v>415.1</c:v>
                </c:pt>
                <c:pt idx="30284">
                  <c:v>397</c:v>
                </c:pt>
                <c:pt idx="30285">
                  <c:v>412</c:v>
                </c:pt>
                <c:pt idx="30286">
                  <c:v>417.3</c:v>
                </c:pt>
                <c:pt idx="30287">
                  <c:v>414.3</c:v>
                </c:pt>
                <c:pt idx="30288">
                  <c:v>401.1</c:v>
                </c:pt>
                <c:pt idx="30289">
                  <c:v>413.3</c:v>
                </c:pt>
                <c:pt idx="30290">
                  <c:v>412.1</c:v>
                </c:pt>
                <c:pt idx="30291">
                  <c:v>417.3</c:v>
                </c:pt>
                <c:pt idx="30292">
                  <c:v>414.3</c:v>
                </c:pt>
                <c:pt idx="30293">
                  <c:v>411.4</c:v>
                </c:pt>
                <c:pt idx="30294">
                  <c:v>415.3</c:v>
                </c:pt>
                <c:pt idx="30295">
                  <c:v>414.2</c:v>
                </c:pt>
                <c:pt idx="30296">
                  <c:v>406.8</c:v>
                </c:pt>
                <c:pt idx="30297">
                  <c:v>410.7</c:v>
                </c:pt>
                <c:pt idx="30298">
                  <c:v>417.1</c:v>
                </c:pt>
                <c:pt idx="30299">
                  <c:v>402.5</c:v>
                </c:pt>
                <c:pt idx="30300">
                  <c:v>414.3</c:v>
                </c:pt>
                <c:pt idx="30301">
                  <c:v>417.3</c:v>
                </c:pt>
                <c:pt idx="30302">
                  <c:v>413.9</c:v>
                </c:pt>
                <c:pt idx="30303">
                  <c:v>414.7</c:v>
                </c:pt>
                <c:pt idx="30304">
                  <c:v>419.2</c:v>
                </c:pt>
                <c:pt idx="30305">
                  <c:v>412.6</c:v>
                </c:pt>
                <c:pt idx="30306">
                  <c:v>409.4</c:v>
                </c:pt>
                <c:pt idx="30307">
                  <c:v>419.2</c:v>
                </c:pt>
                <c:pt idx="30308">
                  <c:v>418</c:v>
                </c:pt>
                <c:pt idx="30309">
                  <c:v>408.6</c:v>
                </c:pt>
                <c:pt idx="30310">
                  <c:v>414.3</c:v>
                </c:pt>
                <c:pt idx="30311">
                  <c:v>413.7</c:v>
                </c:pt>
                <c:pt idx="30312">
                  <c:v>415</c:v>
                </c:pt>
                <c:pt idx="30313">
                  <c:v>416.3</c:v>
                </c:pt>
                <c:pt idx="30314">
                  <c:v>419.6</c:v>
                </c:pt>
                <c:pt idx="30315">
                  <c:v>416.3</c:v>
                </c:pt>
                <c:pt idx="30316">
                  <c:v>415.4</c:v>
                </c:pt>
                <c:pt idx="30317">
                  <c:v>416.9</c:v>
                </c:pt>
                <c:pt idx="30318">
                  <c:v>417.6</c:v>
                </c:pt>
                <c:pt idx="30319">
                  <c:v>414.3</c:v>
                </c:pt>
                <c:pt idx="30320">
                  <c:v>414</c:v>
                </c:pt>
                <c:pt idx="30321">
                  <c:v>416.7</c:v>
                </c:pt>
                <c:pt idx="30322">
                  <c:v>414.3</c:v>
                </c:pt>
                <c:pt idx="30323">
                  <c:v>414.6</c:v>
                </c:pt>
                <c:pt idx="30324">
                  <c:v>414</c:v>
                </c:pt>
                <c:pt idx="30325">
                  <c:v>419.3</c:v>
                </c:pt>
                <c:pt idx="30326">
                  <c:v>418.2</c:v>
                </c:pt>
                <c:pt idx="30327">
                  <c:v>403.7</c:v>
                </c:pt>
                <c:pt idx="30328">
                  <c:v>419.3</c:v>
                </c:pt>
                <c:pt idx="30329">
                  <c:v>420.3</c:v>
                </c:pt>
                <c:pt idx="30330">
                  <c:v>414.3</c:v>
                </c:pt>
                <c:pt idx="30331">
                  <c:v>418.3</c:v>
                </c:pt>
                <c:pt idx="30332">
                  <c:v>418.6</c:v>
                </c:pt>
                <c:pt idx="30333">
                  <c:v>421.2</c:v>
                </c:pt>
                <c:pt idx="30334">
                  <c:v>413.3</c:v>
                </c:pt>
                <c:pt idx="30335">
                  <c:v>409.7</c:v>
                </c:pt>
                <c:pt idx="30336">
                  <c:v>415</c:v>
                </c:pt>
                <c:pt idx="30337">
                  <c:v>417.3</c:v>
                </c:pt>
                <c:pt idx="30338">
                  <c:v>417.3</c:v>
                </c:pt>
                <c:pt idx="30339">
                  <c:v>419.3</c:v>
                </c:pt>
                <c:pt idx="30340">
                  <c:v>415.4</c:v>
                </c:pt>
                <c:pt idx="30341">
                  <c:v>419.9</c:v>
                </c:pt>
                <c:pt idx="30342">
                  <c:v>419.9</c:v>
                </c:pt>
                <c:pt idx="30343">
                  <c:v>417.3</c:v>
                </c:pt>
                <c:pt idx="30344">
                  <c:v>417.9</c:v>
                </c:pt>
                <c:pt idx="30345">
                  <c:v>419.3</c:v>
                </c:pt>
                <c:pt idx="30346">
                  <c:v>415.4</c:v>
                </c:pt>
                <c:pt idx="30347">
                  <c:v>420.3</c:v>
                </c:pt>
                <c:pt idx="30348">
                  <c:v>409.7</c:v>
                </c:pt>
                <c:pt idx="30349">
                  <c:v>417.3</c:v>
                </c:pt>
                <c:pt idx="30350">
                  <c:v>418.9</c:v>
                </c:pt>
                <c:pt idx="30351">
                  <c:v>418.3</c:v>
                </c:pt>
                <c:pt idx="30352">
                  <c:v>414.3</c:v>
                </c:pt>
                <c:pt idx="30353">
                  <c:v>416.9</c:v>
                </c:pt>
                <c:pt idx="30354">
                  <c:v>417.7</c:v>
                </c:pt>
                <c:pt idx="30355">
                  <c:v>411.6</c:v>
                </c:pt>
                <c:pt idx="30356">
                  <c:v>403.4</c:v>
                </c:pt>
                <c:pt idx="30357">
                  <c:v>414.9</c:v>
                </c:pt>
                <c:pt idx="30358">
                  <c:v>414.4</c:v>
                </c:pt>
                <c:pt idx="30359">
                  <c:v>417</c:v>
                </c:pt>
                <c:pt idx="30360">
                  <c:v>416.9</c:v>
                </c:pt>
                <c:pt idx="30361">
                  <c:v>413.5</c:v>
                </c:pt>
                <c:pt idx="30362">
                  <c:v>416.9</c:v>
                </c:pt>
                <c:pt idx="30363">
                  <c:v>417</c:v>
                </c:pt>
                <c:pt idx="30364">
                  <c:v>415.4</c:v>
                </c:pt>
                <c:pt idx="30365">
                  <c:v>410.4</c:v>
                </c:pt>
                <c:pt idx="30366">
                  <c:v>412.3</c:v>
                </c:pt>
                <c:pt idx="30367">
                  <c:v>416.2</c:v>
                </c:pt>
                <c:pt idx="30368">
                  <c:v>411.8</c:v>
                </c:pt>
                <c:pt idx="30369">
                  <c:v>407.8</c:v>
                </c:pt>
                <c:pt idx="30370">
                  <c:v>407.5</c:v>
                </c:pt>
                <c:pt idx="30371">
                  <c:v>409</c:v>
                </c:pt>
                <c:pt idx="30372">
                  <c:v>409.1</c:v>
                </c:pt>
                <c:pt idx="30373">
                  <c:v>401.1</c:v>
                </c:pt>
                <c:pt idx="30374">
                  <c:v>414.1</c:v>
                </c:pt>
                <c:pt idx="30375">
                  <c:v>412.6</c:v>
                </c:pt>
                <c:pt idx="30376">
                  <c:v>414.3</c:v>
                </c:pt>
                <c:pt idx="30377">
                  <c:v>393.2</c:v>
                </c:pt>
                <c:pt idx="30378">
                  <c:v>407.7</c:v>
                </c:pt>
                <c:pt idx="30379">
                  <c:v>414.4</c:v>
                </c:pt>
                <c:pt idx="30380">
                  <c:v>410.3</c:v>
                </c:pt>
                <c:pt idx="30381">
                  <c:v>411.1</c:v>
                </c:pt>
                <c:pt idx="30382">
                  <c:v>392.4</c:v>
                </c:pt>
                <c:pt idx="30383">
                  <c:v>413.7</c:v>
                </c:pt>
                <c:pt idx="30384">
                  <c:v>400.5</c:v>
                </c:pt>
                <c:pt idx="30385">
                  <c:v>411.7</c:v>
                </c:pt>
                <c:pt idx="30386">
                  <c:v>406.6</c:v>
                </c:pt>
                <c:pt idx="30387">
                  <c:v>411.9</c:v>
                </c:pt>
                <c:pt idx="30388">
                  <c:v>411.4</c:v>
                </c:pt>
                <c:pt idx="30389">
                  <c:v>409.4</c:v>
                </c:pt>
                <c:pt idx="30390">
                  <c:v>408.8</c:v>
                </c:pt>
                <c:pt idx="30391">
                  <c:v>405.7</c:v>
                </c:pt>
                <c:pt idx="30392">
                  <c:v>413</c:v>
                </c:pt>
                <c:pt idx="30393">
                  <c:v>413</c:v>
                </c:pt>
                <c:pt idx="30394">
                  <c:v>406.7</c:v>
                </c:pt>
                <c:pt idx="30395">
                  <c:v>410.3</c:v>
                </c:pt>
                <c:pt idx="30396">
                  <c:v>408</c:v>
                </c:pt>
                <c:pt idx="30397">
                  <c:v>407.8</c:v>
                </c:pt>
                <c:pt idx="30398">
                  <c:v>410.1</c:v>
                </c:pt>
                <c:pt idx="30399">
                  <c:v>401.5</c:v>
                </c:pt>
                <c:pt idx="30400">
                  <c:v>399.4</c:v>
                </c:pt>
                <c:pt idx="30401">
                  <c:v>408</c:v>
                </c:pt>
                <c:pt idx="30402">
                  <c:v>398.1</c:v>
                </c:pt>
                <c:pt idx="30403">
                  <c:v>404</c:v>
                </c:pt>
                <c:pt idx="30404">
                  <c:v>409</c:v>
                </c:pt>
                <c:pt idx="30405">
                  <c:v>407.9</c:v>
                </c:pt>
                <c:pt idx="30406">
                  <c:v>411.3</c:v>
                </c:pt>
                <c:pt idx="30407">
                  <c:v>407</c:v>
                </c:pt>
                <c:pt idx="30408">
                  <c:v>403.4</c:v>
                </c:pt>
                <c:pt idx="30409">
                  <c:v>410</c:v>
                </c:pt>
                <c:pt idx="30410">
                  <c:v>401.4</c:v>
                </c:pt>
                <c:pt idx="30411">
                  <c:v>411</c:v>
                </c:pt>
                <c:pt idx="30412">
                  <c:v>399</c:v>
                </c:pt>
                <c:pt idx="30413">
                  <c:v>405.7</c:v>
                </c:pt>
                <c:pt idx="30414">
                  <c:v>407.1</c:v>
                </c:pt>
                <c:pt idx="30415">
                  <c:v>409.3</c:v>
                </c:pt>
                <c:pt idx="30416">
                  <c:v>407.6</c:v>
                </c:pt>
                <c:pt idx="30417">
                  <c:v>399.2</c:v>
                </c:pt>
                <c:pt idx="30418">
                  <c:v>405</c:v>
                </c:pt>
                <c:pt idx="30419">
                  <c:v>406.8</c:v>
                </c:pt>
                <c:pt idx="30420">
                  <c:v>403.6</c:v>
                </c:pt>
                <c:pt idx="30421">
                  <c:v>392.2</c:v>
                </c:pt>
                <c:pt idx="30422">
                  <c:v>405.9</c:v>
                </c:pt>
                <c:pt idx="30423">
                  <c:v>409.4</c:v>
                </c:pt>
                <c:pt idx="30424">
                  <c:v>411.3</c:v>
                </c:pt>
                <c:pt idx="30425">
                  <c:v>404.2</c:v>
                </c:pt>
                <c:pt idx="30426">
                  <c:v>401</c:v>
                </c:pt>
                <c:pt idx="30427">
                  <c:v>400.3</c:v>
                </c:pt>
                <c:pt idx="30428">
                  <c:v>394.7</c:v>
                </c:pt>
                <c:pt idx="30429">
                  <c:v>407.7</c:v>
                </c:pt>
                <c:pt idx="30430">
                  <c:v>410.3</c:v>
                </c:pt>
                <c:pt idx="30431">
                  <c:v>409.1</c:v>
                </c:pt>
                <c:pt idx="30432">
                  <c:v>397.8</c:v>
                </c:pt>
                <c:pt idx="30433">
                  <c:v>404.9</c:v>
                </c:pt>
                <c:pt idx="30434">
                  <c:v>403.8</c:v>
                </c:pt>
                <c:pt idx="30435">
                  <c:v>402.5</c:v>
                </c:pt>
                <c:pt idx="30436">
                  <c:v>411.3</c:v>
                </c:pt>
                <c:pt idx="30437">
                  <c:v>402</c:v>
                </c:pt>
                <c:pt idx="30438">
                  <c:v>408</c:v>
                </c:pt>
                <c:pt idx="30439">
                  <c:v>410.2</c:v>
                </c:pt>
                <c:pt idx="30440">
                  <c:v>400.5</c:v>
                </c:pt>
                <c:pt idx="30441">
                  <c:v>404.9</c:v>
                </c:pt>
                <c:pt idx="30442">
                  <c:v>411.2</c:v>
                </c:pt>
                <c:pt idx="30443">
                  <c:v>409</c:v>
                </c:pt>
                <c:pt idx="30444">
                  <c:v>411</c:v>
                </c:pt>
                <c:pt idx="30445">
                  <c:v>399</c:v>
                </c:pt>
                <c:pt idx="30446">
                  <c:v>400.8</c:v>
                </c:pt>
                <c:pt idx="30447">
                  <c:v>399.6</c:v>
                </c:pt>
                <c:pt idx="30448">
                  <c:v>410.2</c:v>
                </c:pt>
                <c:pt idx="30449">
                  <c:v>410.5</c:v>
                </c:pt>
                <c:pt idx="30450">
                  <c:v>407.2</c:v>
                </c:pt>
                <c:pt idx="30451">
                  <c:v>412.1</c:v>
                </c:pt>
                <c:pt idx="30452">
                  <c:v>404.3</c:v>
                </c:pt>
                <c:pt idx="30453">
                  <c:v>404.6</c:v>
                </c:pt>
                <c:pt idx="30454">
                  <c:v>412.1</c:v>
                </c:pt>
                <c:pt idx="30455">
                  <c:v>407.4</c:v>
                </c:pt>
                <c:pt idx="30456">
                  <c:v>409.9</c:v>
                </c:pt>
                <c:pt idx="30457">
                  <c:v>411.4</c:v>
                </c:pt>
                <c:pt idx="30458">
                  <c:v>405.6</c:v>
                </c:pt>
                <c:pt idx="30459">
                  <c:v>405.9</c:v>
                </c:pt>
                <c:pt idx="30460">
                  <c:v>411.3</c:v>
                </c:pt>
                <c:pt idx="30461">
                  <c:v>406.7</c:v>
                </c:pt>
                <c:pt idx="30462">
                  <c:v>407.4</c:v>
                </c:pt>
                <c:pt idx="30463">
                  <c:v>409.3</c:v>
                </c:pt>
                <c:pt idx="30464">
                  <c:v>398.1</c:v>
                </c:pt>
                <c:pt idx="30465">
                  <c:v>410.3</c:v>
                </c:pt>
                <c:pt idx="30466">
                  <c:v>407.6</c:v>
                </c:pt>
                <c:pt idx="30467">
                  <c:v>410.7</c:v>
                </c:pt>
                <c:pt idx="30468">
                  <c:v>411.4</c:v>
                </c:pt>
                <c:pt idx="30469">
                  <c:v>407.6</c:v>
                </c:pt>
                <c:pt idx="30470">
                  <c:v>399.8</c:v>
                </c:pt>
                <c:pt idx="30471">
                  <c:v>409.4</c:v>
                </c:pt>
                <c:pt idx="30472">
                  <c:v>411.3</c:v>
                </c:pt>
                <c:pt idx="30473">
                  <c:v>402.1</c:v>
                </c:pt>
                <c:pt idx="30474">
                  <c:v>404.1</c:v>
                </c:pt>
                <c:pt idx="30475">
                  <c:v>392.4</c:v>
                </c:pt>
                <c:pt idx="30476">
                  <c:v>406.5</c:v>
                </c:pt>
                <c:pt idx="30477">
                  <c:v>400.1</c:v>
                </c:pt>
                <c:pt idx="30478">
                  <c:v>395.7</c:v>
                </c:pt>
                <c:pt idx="30479">
                  <c:v>401.4</c:v>
                </c:pt>
                <c:pt idx="30480">
                  <c:v>409.1</c:v>
                </c:pt>
                <c:pt idx="30481">
                  <c:v>406.5</c:v>
                </c:pt>
                <c:pt idx="30482">
                  <c:v>411.4</c:v>
                </c:pt>
                <c:pt idx="30483">
                  <c:v>407.6</c:v>
                </c:pt>
                <c:pt idx="30484">
                  <c:v>403.6</c:v>
                </c:pt>
                <c:pt idx="30485">
                  <c:v>405.2</c:v>
                </c:pt>
                <c:pt idx="30486">
                  <c:v>404.5</c:v>
                </c:pt>
                <c:pt idx="30487">
                  <c:v>401.6</c:v>
                </c:pt>
                <c:pt idx="30488">
                  <c:v>404.6</c:v>
                </c:pt>
                <c:pt idx="30489">
                  <c:v>405</c:v>
                </c:pt>
                <c:pt idx="30490">
                  <c:v>400.6</c:v>
                </c:pt>
                <c:pt idx="30491">
                  <c:v>403</c:v>
                </c:pt>
                <c:pt idx="30492">
                  <c:v>399.5</c:v>
                </c:pt>
                <c:pt idx="30493">
                  <c:v>409.2</c:v>
                </c:pt>
                <c:pt idx="30494">
                  <c:v>403.3</c:v>
                </c:pt>
                <c:pt idx="30495">
                  <c:v>401.8</c:v>
                </c:pt>
                <c:pt idx="30496">
                  <c:v>403.4</c:v>
                </c:pt>
                <c:pt idx="30497">
                  <c:v>405.4</c:v>
                </c:pt>
                <c:pt idx="30498">
                  <c:v>397.9</c:v>
                </c:pt>
                <c:pt idx="30499">
                  <c:v>405</c:v>
                </c:pt>
                <c:pt idx="30500">
                  <c:v>407.7</c:v>
                </c:pt>
                <c:pt idx="30501">
                  <c:v>407.2</c:v>
                </c:pt>
                <c:pt idx="30502">
                  <c:v>407.4</c:v>
                </c:pt>
                <c:pt idx="30503">
                  <c:v>404.7</c:v>
                </c:pt>
                <c:pt idx="30504">
                  <c:v>404.9</c:v>
                </c:pt>
                <c:pt idx="30505">
                  <c:v>397.8</c:v>
                </c:pt>
                <c:pt idx="30506">
                  <c:v>398.5</c:v>
                </c:pt>
                <c:pt idx="30507">
                  <c:v>406.7</c:v>
                </c:pt>
                <c:pt idx="30508">
                  <c:v>405.5</c:v>
                </c:pt>
                <c:pt idx="30509">
                  <c:v>407.4</c:v>
                </c:pt>
                <c:pt idx="30510">
                  <c:v>406.2</c:v>
                </c:pt>
                <c:pt idx="30511">
                  <c:v>403.6</c:v>
                </c:pt>
                <c:pt idx="30512">
                  <c:v>393.3</c:v>
                </c:pt>
                <c:pt idx="30513">
                  <c:v>400.8</c:v>
                </c:pt>
                <c:pt idx="30514">
                  <c:v>397.7</c:v>
                </c:pt>
                <c:pt idx="30515">
                  <c:v>404.4</c:v>
                </c:pt>
                <c:pt idx="30516">
                  <c:v>403.3</c:v>
                </c:pt>
                <c:pt idx="30517">
                  <c:v>400.7</c:v>
                </c:pt>
                <c:pt idx="30518">
                  <c:v>405.4</c:v>
                </c:pt>
                <c:pt idx="30519">
                  <c:v>406.1</c:v>
                </c:pt>
                <c:pt idx="30520">
                  <c:v>388.4</c:v>
                </c:pt>
                <c:pt idx="30521">
                  <c:v>404</c:v>
                </c:pt>
                <c:pt idx="30522">
                  <c:v>403.6</c:v>
                </c:pt>
                <c:pt idx="30523">
                  <c:v>394</c:v>
                </c:pt>
                <c:pt idx="30524">
                  <c:v>397.2</c:v>
                </c:pt>
                <c:pt idx="30525">
                  <c:v>401.7</c:v>
                </c:pt>
                <c:pt idx="30526">
                  <c:v>398.7</c:v>
                </c:pt>
                <c:pt idx="30527">
                  <c:v>401.4</c:v>
                </c:pt>
                <c:pt idx="30528">
                  <c:v>398.1</c:v>
                </c:pt>
                <c:pt idx="30529">
                  <c:v>404.6</c:v>
                </c:pt>
                <c:pt idx="30530">
                  <c:v>398.9</c:v>
                </c:pt>
                <c:pt idx="30531">
                  <c:v>398.1</c:v>
                </c:pt>
                <c:pt idx="30532">
                  <c:v>388.9</c:v>
                </c:pt>
                <c:pt idx="30533">
                  <c:v>405.4</c:v>
                </c:pt>
                <c:pt idx="30534">
                  <c:v>400.1</c:v>
                </c:pt>
                <c:pt idx="30535">
                  <c:v>403.1</c:v>
                </c:pt>
                <c:pt idx="30536">
                  <c:v>397.1</c:v>
                </c:pt>
                <c:pt idx="30537">
                  <c:v>400.3</c:v>
                </c:pt>
                <c:pt idx="30538">
                  <c:v>401.5</c:v>
                </c:pt>
                <c:pt idx="30539">
                  <c:v>402.7</c:v>
                </c:pt>
                <c:pt idx="30540">
                  <c:v>401.7</c:v>
                </c:pt>
                <c:pt idx="30541">
                  <c:v>401.6</c:v>
                </c:pt>
                <c:pt idx="30542">
                  <c:v>398.3</c:v>
                </c:pt>
                <c:pt idx="30543">
                  <c:v>397.7</c:v>
                </c:pt>
                <c:pt idx="30544">
                  <c:v>387.1</c:v>
                </c:pt>
                <c:pt idx="30545">
                  <c:v>396.8</c:v>
                </c:pt>
                <c:pt idx="30546">
                  <c:v>404.3</c:v>
                </c:pt>
                <c:pt idx="30547">
                  <c:v>401.6</c:v>
                </c:pt>
                <c:pt idx="30548">
                  <c:v>395.9</c:v>
                </c:pt>
                <c:pt idx="30549">
                  <c:v>399.6</c:v>
                </c:pt>
                <c:pt idx="30550">
                  <c:v>404.3</c:v>
                </c:pt>
                <c:pt idx="30551">
                  <c:v>405.2</c:v>
                </c:pt>
                <c:pt idx="30552">
                  <c:v>403.9</c:v>
                </c:pt>
                <c:pt idx="30553">
                  <c:v>404.4</c:v>
                </c:pt>
                <c:pt idx="30554">
                  <c:v>401.9</c:v>
                </c:pt>
                <c:pt idx="30555">
                  <c:v>398.6</c:v>
                </c:pt>
                <c:pt idx="30556">
                  <c:v>403.4</c:v>
                </c:pt>
                <c:pt idx="30557">
                  <c:v>399.5</c:v>
                </c:pt>
                <c:pt idx="30558">
                  <c:v>395.2</c:v>
                </c:pt>
                <c:pt idx="30559">
                  <c:v>401.3</c:v>
                </c:pt>
                <c:pt idx="30560">
                  <c:v>393.5</c:v>
                </c:pt>
                <c:pt idx="30561">
                  <c:v>404.7</c:v>
                </c:pt>
                <c:pt idx="30562">
                  <c:v>405.4</c:v>
                </c:pt>
                <c:pt idx="30563">
                  <c:v>393.7</c:v>
                </c:pt>
                <c:pt idx="30564">
                  <c:v>405.1</c:v>
                </c:pt>
                <c:pt idx="30565">
                  <c:v>397.2</c:v>
                </c:pt>
                <c:pt idx="30566">
                  <c:v>400.3</c:v>
                </c:pt>
                <c:pt idx="30567">
                  <c:v>396.4</c:v>
                </c:pt>
                <c:pt idx="30568">
                  <c:v>404</c:v>
                </c:pt>
                <c:pt idx="30569">
                  <c:v>397.4</c:v>
                </c:pt>
                <c:pt idx="30570">
                  <c:v>401.9</c:v>
                </c:pt>
                <c:pt idx="30571">
                  <c:v>383.2</c:v>
                </c:pt>
                <c:pt idx="30572">
                  <c:v>397.4</c:v>
                </c:pt>
                <c:pt idx="30573">
                  <c:v>394.4</c:v>
                </c:pt>
                <c:pt idx="30574">
                  <c:v>396</c:v>
                </c:pt>
                <c:pt idx="30575">
                  <c:v>397.8</c:v>
                </c:pt>
                <c:pt idx="30576">
                  <c:v>390.9</c:v>
                </c:pt>
                <c:pt idx="30577">
                  <c:v>398.6</c:v>
                </c:pt>
                <c:pt idx="30578">
                  <c:v>400.6</c:v>
                </c:pt>
                <c:pt idx="30579">
                  <c:v>392.6</c:v>
                </c:pt>
                <c:pt idx="30580">
                  <c:v>399</c:v>
                </c:pt>
                <c:pt idx="30581">
                  <c:v>402.2</c:v>
                </c:pt>
                <c:pt idx="30582">
                  <c:v>399.7</c:v>
                </c:pt>
                <c:pt idx="30583">
                  <c:v>400.4</c:v>
                </c:pt>
                <c:pt idx="30584">
                  <c:v>401.2</c:v>
                </c:pt>
                <c:pt idx="30585">
                  <c:v>402.3</c:v>
                </c:pt>
                <c:pt idx="30586">
                  <c:v>392.5</c:v>
                </c:pt>
                <c:pt idx="30587">
                  <c:v>401.4</c:v>
                </c:pt>
                <c:pt idx="30588">
                  <c:v>399.1</c:v>
                </c:pt>
                <c:pt idx="30589">
                  <c:v>399.5</c:v>
                </c:pt>
                <c:pt idx="30590">
                  <c:v>401.1</c:v>
                </c:pt>
                <c:pt idx="30591">
                  <c:v>398.7</c:v>
                </c:pt>
                <c:pt idx="30592">
                  <c:v>402.3</c:v>
                </c:pt>
                <c:pt idx="30593">
                  <c:v>402.1</c:v>
                </c:pt>
                <c:pt idx="30594">
                  <c:v>403.5</c:v>
                </c:pt>
                <c:pt idx="30595">
                  <c:v>403.5</c:v>
                </c:pt>
                <c:pt idx="30596">
                  <c:v>390.4</c:v>
                </c:pt>
                <c:pt idx="30597">
                  <c:v>390.1</c:v>
                </c:pt>
                <c:pt idx="30598">
                  <c:v>390.9</c:v>
                </c:pt>
                <c:pt idx="30599">
                  <c:v>393.2</c:v>
                </c:pt>
                <c:pt idx="30600">
                  <c:v>394.9</c:v>
                </c:pt>
                <c:pt idx="30601">
                  <c:v>401.6</c:v>
                </c:pt>
                <c:pt idx="30602">
                  <c:v>401.8</c:v>
                </c:pt>
                <c:pt idx="30603">
                  <c:v>403.1</c:v>
                </c:pt>
                <c:pt idx="30604">
                  <c:v>387.8</c:v>
                </c:pt>
                <c:pt idx="30605">
                  <c:v>385.6</c:v>
                </c:pt>
                <c:pt idx="30606">
                  <c:v>396.2</c:v>
                </c:pt>
                <c:pt idx="30607">
                  <c:v>386.4</c:v>
                </c:pt>
                <c:pt idx="30608">
                  <c:v>398.6</c:v>
                </c:pt>
                <c:pt idx="30609">
                  <c:v>401.5</c:v>
                </c:pt>
                <c:pt idx="30610">
                  <c:v>396</c:v>
                </c:pt>
                <c:pt idx="30611">
                  <c:v>401.5</c:v>
                </c:pt>
                <c:pt idx="30612">
                  <c:v>400.9</c:v>
                </c:pt>
                <c:pt idx="30613">
                  <c:v>400.5</c:v>
                </c:pt>
                <c:pt idx="30614">
                  <c:v>399.5</c:v>
                </c:pt>
                <c:pt idx="30615">
                  <c:v>398.3</c:v>
                </c:pt>
                <c:pt idx="30616">
                  <c:v>402.2</c:v>
                </c:pt>
                <c:pt idx="30617">
                  <c:v>401.5</c:v>
                </c:pt>
                <c:pt idx="30618">
                  <c:v>397.9</c:v>
                </c:pt>
                <c:pt idx="30619">
                  <c:v>392.8</c:v>
                </c:pt>
                <c:pt idx="30620">
                  <c:v>394.2</c:v>
                </c:pt>
                <c:pt idx="30621">
                  <c:v>381.6</c:v>
                </c:pt>
                <c:pt idx="30622">
                  <c:v>399.4</c:v>
                </c:pt>
                <c:pt idx="30623">
                  <c:v>400</c:v>
                </c:pt>
                <c:pt idx="30624">
                  <c:v>388.3</c:v>
                </c:pt>
                <c:pt idx="30625">
                  <c:v>394.7</c:v>
                </c:pt>
                <c:pt idx="30626">
                  <c:v>398.5</c:v>
                </c:pt>
                <c:pt idx="30627">
                  <c:v>398.6</c:v>
                </c:pt>
                <c:pt idx="30628">
                  <c:v>384.9</c:v>
                </c:pt>
                <c:pt idx="30629">
                  <c:v>396.2</c:v>
                </c:pt>
                <c:pt idx="30630">
                  <c:v>398.1</c:v>
                </c:pt>
                <c:pt idx="30631">
                  <c:v>393.8</c:v>
                </c:pt>
                <c:pt idx="30632">
                  <c:v>399.8</c:v>
                </c:pt>
                <c:pt idx="30633">
                  <c:v>397.5</c:v>
                </c:pt>
                <c:pt idx="30634">
                  <c:v>397.4</c:v>
                </c:pt>
                <c:pt idx="30635">
                  <c:v>397.4</c:v>
                </c:pt>
                <c:pt idx="30636">
                  <c:v>397.7</c:v>
                </c:pt>
                <c:pt idx="30637">
                  <c:v>399.3</c:v>
                </c:pt>
                <c:pt idx="30638">
                  <c:v>397.2</c:v>
                </c:pt>
                <c:pt idx="30639">
                  <c:v>396</c:v>
                </c:pt>
                <c:pt idx="30640">
                  <c:v>379.1</c:v>
                </c:pt>
                <c:pt idx="30641">
                  <c:v>397.5</c:v>
                </c:pt>
                <c:pt idx="30642">
                  <c:v>392.8</c:v>
                </c:pt>
                <c:pt idx="30643">
                  <c:v>385.2</c:v>
                </c:pt>
                <c:pt idx="30644">
                  <c:v>396.1</c:v>
                </c:pt>
                <c:pt idx="30645">
                  <c:v>384.9</c:v>
                </c:pt>
                <c:pt idx="30646">
                  <c:v>383.6</c:v>
                </c:pt>
                <c:pt idx="30647">
                  <c:v>399.5</c:v>
                </c:pt>
                <c:pt idx="30648">
                  <c:v>398.9</c:v>
                </c:pt>
                <c:pt idx="30649">
                  <c:v>397.6</c:v>
                </c:pt>
                <c:pt idx="30650">
                  <c:v>395</c:v>
                </c:pt>
                <c:pt idx="30651">
                  <c:v>396</c:v>
                </c:pt>
                <c:pt idx="30652">
                  <c:v>396.6</c:v>
                </c:pt>
                <c:pt idx="30653">
                  <c:v>385.7</c:v>
                </c:pt>
                <c:pt idx="30654">
                  <c:v>392.4</c:v>
                </c:pt>
                <c:pt idx="30655">
                  <c:v>388</c:v>
                </c:pt>
                <c:pt idx="30656">
                  <c:v>380.1</c:v>
                </c:pt>
                <c:pt idx="30657">
                  <c:v>391</c:v>
                </c:pt>
                <c:pt idx="30658">
                  <c:v>395.7</c:v>
                </c:pt>
                <c:pt idx="30659">
                  <c:v>396.8</c:v>
                </c:pt>
                <c:pt idx="30660">
                  <c:v>395.2</c:v>
                </c:pt>
                <c:pt idx="30661">
                  <c:v>398.3</c:v>
                </c:pt>
                <c:pt idx="30662">
                  <c:v>383.2</c:v>
                </c:pt>
                <c:pt idx="30663">
                  <c:v>395.2</c:v>
                </c:pt>
                <c:pt idx="30664">
                  <c:v>395.5</c:v>
                </c:pt>
                <c:pt idx="30665">
                  <c:v>397.8</c:v>
                </c:pt>
                <c:pt idx="30666">
                  <c:v>397.9</c:v>
                </c:pt>
                <c:pt idx="30667">
                  <c:v>394.8</c:v>
                </c:pt>
                <c:pt idx="30668">
                  <c:v>394.5</c:v>
                </c:pt>
                <c:pt idx="30669">
                  <c:v>388.7</c:v>
                </c:pt>
                <c:pt idx="30670">
                  <c:v>395.9</c:v>
                </c:pt>
                <c:pt idx="30671">
                  <c:v>396.3</c:v>
                </c:pt>
                <c:pt idx="30672">
                  <c:v>392.6</c:v>
                </c:pt>
                <c:pt idx="30673">
                  <c:v>395.3</c:v>
                </c:pt>
                <c:pt idx="30674">
                  <c:v>392.8</c:v>
                </c:pt>
                <c:pt idx="30675">
                  <c:v>390.6</c:v>
                </c:pt>
                <c:pt idx="30676">
                  <c:v>394.3</c:v>
                </c:pt>
                <c:pt idx="30677">
                  <c:v>382.5</c:v>
                </c:pt>
                <c:pt idx="30678">
                  <c:v>386.6</c:v>
                </c:pt>
                <c:pt idx="30679">
                  <c:v>380.5</c:v>
                </c:pt>
                <c:pt idx="30680">
                  <c:v>392.7</c:v>
                </c:pt>
                <c:pt idx="30681">
                  <c:v>393.8</c:v>
                </c:pt>
                <c:pt idx="30682">
                  <c:v>394.5</c:v>
                </c:pt>
                <c:pt idx="30683">
                  <c:v>393.4</c:v>
                </c:pt>
                <c:pt idx="30684">
                  <c:v>394.4</c:v>
                </c:pt>
                <c:pt idx="30685">
                  <c:v>394.5</c:v>
                </c:pt>
                <c:pt idx="30686">
                  <c:v>389.6</c:v>
                </c:pt>
                <c:pt idx="30687">
                  <c:v>385.4</c:v>
                </c:pt>
                <c:pt idx="30688">
                  <c:v>392.4</c:v>
                </c:pt>
                <c:pt idx="30689">
                  <c:v>381.2</c:v>
                </c:pt>
                <c:pt idx="30690">
                  <c:v>388.9</c:v>
                </c:pt>
                <c:pt idx="30691">
                  <c:v>396.1</c:v>
                </c:pt>
                <c:pt idx="30692">
                  <c:v>395.6</c:v>
                </c:pt>
                <c:pt idx="30693">
                  <c:v>392.6</c:v>
                </c:pt>
                <c:pt idx="30694">
                  <c:v>390.6</c:v>
                </c:pt>
                <c:pt idx="30695">
                  <c:v>392.6</c:v>
                </c:pt>
                <c:pt idx="30696">
                  <c:v>389.5</c:v>
                </c:pt>
                <c:pt idx="30697">
                  <c:v>380.6</c:v>
                </c:pt>
                <c:pt idx="30698">
                  <c:v>392.7</c:v>
                </c:pt>
                <c:pt idx="30699">
                  <c:v>390.2</c:v>
                </c:pt>
                <c:pt idx="30700">
                  <c:v>395.9</c:v>
                </c:pt>
                <c:pt idx="30701">
                  <c:v>394.1</c:v>
                </c:pt>
                <c:pt idx="30702">
                  <c:v>391.9</c:v>
                </c:pt>
                <c:pt idx="30703">
                  <c:v>378.8</c:v>
                </c:pt>
                <c:pt idx="30704">
                  <c:v>395.2</c:v>
                </c:pt>
                <c:pt idx="30705">
                  <c:v>383.9</c:v>
                </c:pt>
                <c:pt idx="30706">
                  <c:v>387.1</c:v>
                </c:pt>
                <c:pt idx="30707">
                  <c:v>393.3</c:v>
                </c:pt>
                <c:pt idx="30708">
                  <c:v>392</c:v>
                </c:pt>
                <c:pt idx="30709">
                  <c:v>390.7</c:v>
                </c:pt>
                <c:pt idx="30710">
                  <c:v>395.1</c:v>
                </c:pt>
                <c:pt idx="30711">
                  <c:v>396</c:v>
                </c:pt>
                <c:pt idx="30712">
                  <c:v>391.9</c:v>
                </c:pt>
                <c:pt idx="30713">
                  <c:v>392.2</c:v>
                </c:pt>
                <c:pt idx="30714">
                  <c:v>385.3</c:v>
                </c:pt>
                <c:pt idx="30715">
                  <c:v>395.5</c:v>
                </c:pt>
                <c:pt idx="30716">
                  <c:v>390.3</c:v>
                </c:pt>
                <c:pt idx="30717">
                  <c:v>383.1</c:v>
                </c:pt>
                <c:pt idx="30718">
                  <c:v>389.1</c:v>
                </c:pt>
                <c:pt idx="30719">
                  <c:v>386</c:v>
                </c:pt>
                <c:pt idx="30720">
                  <c:v>389.2</c:v>
                </c:pt>
                <c:pt idx="30721">
                  <c:v>390.3</c:v>
                </c:pt>
                <c:pt idx="30722">
                  <c:v>397</c:v>
                </c:pt>
                <c:pt idx="30723">
                  <c:v>392.6</c:v>
                </c:pt>
                <c:pt idx="30724">
                  <c:v>377.8</c:v>
                </c:pt>
                <c:pt idx="30725">
                  <c:v>394.9</c:v>
                </c:pt>
                <c:pt idx="30726">
                  <c:v>386.6</c:v>
                </c:pt>
                <c:pt idx="30727">
                  <c:v>394.7</c:v>
                </c:pt>
                <c:pt idx="30728">
                  <c:v>386.1</c:v>
                </c:pt>
                <c:pt idx="30729">
                  <c:v>389.1</c:v>
                </c:pt>
                <c:pt idx="30730">
                  <c:v>395.1</c:v>
                </c:pt>
                <c:pt idx="30731">
                  <c:v>385</c:v>
                </c:pt>
                <c:pt idx="30732">
                  <c:v>391.2</c:v>
                </c:pt>
                <c:pt idx="30733">
                  <c:v>397.1</c:v>
                </c:pt>
                <c:pt idx="30734">
                  <c:v>394</c:v>
                </c:pt>
                <c:pt idx="30735">
                  <c:v>386.7</c:v>
                </c:pt>
                <c:pt idx="30736">
                  <c:v>387.5</c:v>
                </c:pt>
                <c:pt idx="30737">
                  <c:v>386.3</c:v>
                </c:pt>
                <c:pt idx="30738">
                  <c:v>398</c:v>
                </c:pt>
                <c:pt idx="30739">
                  <c:v>397.6</c:v>
                </c:pt>
                <c:pt idx="30740">
                  <c:v>389.7</c:v>
                </c:pt>
                <c:pt idx="30741">
                  <c:v>386.4</c:v>
                </c:pt>
                <c:pt idx="30742">
                  <c:v>398.1</c:v>
                </c:pt>
                <c:pt idx="30743">
                  <c:v>394.2</c:v>
                </c:pt>
                <c:pt idx="30744">
                  <c:v>397.4</c:v>
                </c:pt>
                <c:pt idx="30745">
                  <c:v>386.6</c:v>
                </c:pt>
                <c:pt idx="30746">
                  <c:v>389.2</c:v>
                </c:pt>
                <c:pt idx="30747">
                  <c:v>393</c:v>
                </c:pt>
                <c:pt idx="30748">
                  <c:v>391.8</c:v>
                </c:pt>
                <c:pt idx="30749">
                  <c:v>388.3</c:v>
                </c:pt>
                <c:pt idx="30750">
                  <c:v>390.3</c:v>
                </c:pt>
                <c:pt idx="30751">
                  <c:v>389.4</c:v>
                </c:pt>
                <c:pt idx="30752">
                  <c:v>395.1</c:v>
                </c:pt>
                <c:pt idx="30753">
                  <c:v>392.4</c:v>
                </c:pt>
                <c:pt idx="30754">
                  <c:v>389.8</c:v>
                </c:pt>
                <c:pt idx="30755">
                  <c:v>395.6</c:v>
                </c:pt>
                <c:pt idx="30756">
                  <c:v>395</c:v>
                </c:pt>
                <c:pt idx="30757">
                  <c:v>393.7</c:v>
                </c:pt>
                <c:pt idx="30758">
                  <c:v>395.3</c:v>
                </c:pt>
                <c:pt idx="30759">
                  <c:v>394.6</c:v>
                </c:pt>
                <c:pt idx="30760">
                  <c:v>395.5</c:v>
                </c:pt>
                <c:pt idx="30761">
                  <c:v>391.3</c:v>
                </c:pt>
                <c:pt idx="30762">
                  <c:v>394.4</c:v>
                </c:pt>
                <c:pt idx="30763">
                  <c:v>384.4</c:v>
                </c:pt>
                <c:pt idx="30764">
                  <c:v>392.3</c:v>
                </c:pt>
                <c:pt idx="30765">
                  <c:v>391.1</c:v>
                </c:pt>
                <c:pt idx="30766">
                  <c:v>379.7</c:v>
                </c:pt>
                <c:pt idx="30767">
                  <c:v>393.3</c:v>
                </c:pt>
                <c:pt idx="30768">
                  <c:v>387.9</c:v>
                </c:pt>
                <c:pt idx="30769">
                  <c:v>394</c:v>
                </c:pt>
                <c:pt idx="30770">
                  <c:v>387.8</c:v>
                </c:pt>
                <c:pt idx="30771">
                  <c:v>383.7</c:v>
                </c:pt>
                <c:pt idx="30772">
                  <c:v>392.4</c:v>
                </c:pt>
                <c:pt idx="30773">
                  <c:v>390.8</c:v>
                </c:pt>
                <c:pt idx="30774">
                  <c:v>380.9</c:v>
                </c:pt>
                <c:pt idx="30775">
                  <c:v>389.7</c:v>
                </c:pt>
                <c:pt idx="30776">
                  <c:v>387.4</c:v>
                </c:pt>
                <c:pt idx="30777">
                  <c:v>385.4</c:v>
                </c:pt>
                <c:pt idx="30778">
                  <c:v>380.5</c:v>
                </c:pt>
                <c:pt idx="30779">
                  <c:v>380.5</c:v>
                </c:pt>
                <c:pt idx="30780">
                  <c:v>381.7</c:v>
                </c:pt>
                <c:pt idx="30781">
                  <c:v>388.9</c:v>
                </c:pt>
                <c:pt idx="30782">
                  <c:v>378.2</c:v>
                </c:pt>
                <c:pt idx="30783">
                  <c:v>388.5</c:v>
                </c:pt>
                <c:pt idx="30784">
                  <c:v>374.8</c:v>
                </c:pt>
                <c:pt idx="30785">
                  <c:v>388.9</c:v>
                </c:pt>
                <c:pt idx="30786">
                  <c:v>385.5</c:v>
                </c:pt>
                <c:pt idx="30787">
                  <c:v>386.6</c:v>
                </c:pt>
                <c:pt idx="30788">
                  <c:v>385.5</c:v>
                </c:pt>
                <c:pt idx="30789">
                  <c:v>386.5</c:v>
                </c:pt>
                <c:pt idx="30790">
                  <c:v>372.9</c:v>
                </c:pt>
                <c:pt idx="30791">
                  <c:v>386.7</c:v>
                </c:pt>
                <c:pt idx="30792">
                  <c:v>387.3</c:v>
                </c:pt>
                <c:pt idx="30793">
                  <c:v>387.7</c:v>
                </c:pt>
                <c:pt idx="30794">
                  <c:v>387.7</c:v>
                </c:pt>
                <c:pt idx="30795">
                  <c:v>387.1</c:v>
                </c:pt>
                <c:pt idx="30796">
                  <c:v>386.7</c:v>
                </c:pt>
                <c:pt idx="30797">
                  <c:v>386.2</c:v>
                </c:pt>
                <c:pt idx="30798">
                  <c:v>385.3</c:v>
                </c:pt>
                <c:pt idx="30799">
                  <c:v>381.1</c:v>
                </c:pt>
                <c:pt idx="30800">
                  <c:v>386.7</c:v>
                </c:pt>
                <c:pt idx="30801">
                  <c:v>385.5</c:v>
                </c:pt>
                <c:pt idx="30802">
                  <c:v>385.7</c:v>
                </c:pt>
                <c:pt idx="30803">
                  <c:v>377.2</c:v>
                </c:pt>
                <c:pt idx="30804">
                  <c:v>374.1</c:v>
                </c:pt>
                <c:pt idx="30805">
                  <c:v>386.8</c:v>
                </c:pt>
                <c:pt idx="30806">
                  <c:v>383</c:v>
                </c:pt>
                <c:pt idx="30807">
                  <c:v>383.8</c:v>
                </c:pt>
                <c:pt idx="30808">
                  <c:v>385.6</c:v>
                </c:pt>
                <c:pt idx="30809">
                  <c:v>386.2</c:v>
                </c:pt>
                <c:pt idx="30810">
                  <c:v>385.3</c:v>
                </c:pt>
                <c:pt idx="30811">
                  <c:v>380.2</c:v>
                </c:pt>
                <c:pt idx="30812">
                  <c:v>378.6</c:v>
                </c:pt>
                <c:pt idx="30813">
                  <c:v>383.2</c:v>
                </c:pt>
                <c:pt idx="30814">
                  <c:v>382</c:v>
                </c:pt>
                <c:pt idx="30815">
                  <c:v>377.1</c:v>
                </c:pt>
                <c:pt idx="30816">
                  <c:v>371.1</c:v>
                </c:pt>
                <c:pt idx="30817">
                  <c:v>383</c:v>
                </c:pt>
                <c:pt idx="30818">
                  <c:v>380.2</c:v>
                </c:pt>
                <c:pt idx="30819">
                  <c:v>384.9</c:v>
                </c:pt>
                <c:pt idx="30820">
                  <c:v>377.3</c:v>
                </c:pt>
                <c:pt idx="30821">
                  <c:v>381.4</c:v>
                </c:pt>
                <c:pt idx="30822">
                  <c:v>377.1</c:v>
                </c:pt>
                <c:pt idx="30823">
                  <c:v>382.7</c:v>
                </c:pt>
                <c:pt idx="30824">
                  <c:v>382.1</c:v>
                </c:pt>
                <c:pt idx="30825">
                  <c:v>382.1</c:v>
                </c:pt>
                <c:pt idx="30826">
                  <c:v>378.9</c:v>
                </c:pt>
                <c:pt idx="30827">
                  <c:v>372.6</c:v>
                </c:pt>
                <c:pt idx="30828">
                  <c:v>361.6</c:v>
                </c:pt>
                <c:pt idx="30829">
                  <c:v>354.6</c:v>
                </c:pt>
                <c:pt idx="30830">
                  <c:v>345.4</c:v>
                </c:pt>
                <c:pt idx="30831">
                  <c:v>333.8</c:v>
                </c:pt>
                <c:pt idx="30832">
                  <c:v>323.89999999999998</c:v>
                </c:pt>
                <c:pt idx="30833">
                  <c:v>316.7</c:v>
                </c:pt>
                <c:pt idx="30834">
                  <c:v>300.89999999999998</c:v>
                </c:pt>
                <c:pt idx="30835">
                  <c:v>301.3</c:v>
                </c:pt>
                <c:pt idx="30836">
                  <c:v>298.5</c:v>
                </c:pt>
                <c:pt idx="30837">
                  <c:v>292.60000000000002</c:v>
                </c:pt>
                <c:pt idx="30838">
                  <c:v>276.39999999999998</c:v>
                </c:pt>
                <c:pt idx="30839">
                  <c:v>282.60000000000002</c:v>
                </c:pt>
                <c:pt idx="30840">
                  <c:v>277.60000000000002</c:v>
                </c:pt>
                <c:pt idx="30841">
                  <c:v>274.3</c:v>
                </c:pt>
                <c:pt idx="30842">
                  <c:v>272.7</c:v>
                </c:pt>
                <c:pt idx="30843">
                  <c:v>270.10000000000002</c:v>
                </c:pt>
                <c:pt idx="30844">
                  <c:v>264.7</c:v>
                </c:pt>
                <c:pt idx="30845">
                  <c:v>260.2</c:v>
                </c:pt>
                <c:pt idx="30846">
                  <c:v>253.5</c:v>
                </c:pt>
                <c:pt idx="30847">
                  <c:v>257</c:v>
                </c:pt>
                <c:pt idx="30848">
                  <c:v>256</c:v>
                </c:pt>
                <c:pt idx="30849">
                  <c:v>253.9</c:v>
                </c:pt>
                <c:pt idx="30850">
                  <c:v>251.7</c:v>
                </c:pt>
                <c:pt idx="30851">
                  <c:v>242.6</c:v>
                </c:pt>
                <c:pt idx="30852">
                  <c:v>248.2</c:v>
                </c:pt>
                <c:pt idx="30853">
                  <c:v>247.7</c:v>
                </c:pt>
                <c:pt idx="30854">
                  <c:v>242</c:v>
                </c:pt>
                <c:pt idx="30855">
                  <c:v>239.5</c:v>
                </c:pt>
                <c:pt idx="30856">
                  <c:v>239.8</c:v>
                </c:pt>
                <c:pt idx="30857">
                  <c:v>239</c:v>
                </c:pt>
                <c:pt idx="30858">
                  <c:v>237.3</c:v>
                </c:pt>
                <c:pt idx="30859">
                  <c:v>233.9</c:v>
                </c:pt>
                <c:pt idx="30860">
                  <c:v>224.5</c:v>
                </c:pt>
                <c:pt idx="30861">
                  <c:v>224.7</c:v>
                </c:pt>
                <c:pt idx="30862">
                  <c:v>229.5</c:v>
                </c:pt>
                <c:pt idx="30863">
                  <c:v>229.1</c:v>
                </c:pt>
                <c:pt idx="30864">
                  <c:v>223.8</c:v>
                </c:pt>
                <c:pt idx="30865">
                  <c:v>220</c:v>
                </c:pt>
                <c:pt idx="30866">
                  <c:v>229.6</c:v>
                </c:pt>
                <c:pt idx="30867">
                  <c:v>227.7</c:v>
                </c:pt>
                <c:pt idx="30868">
                  <c:v>226</c:v>
                </c:pt>
                <c:pt idx="30869">
                  <c:v>225.4</c:v>
                </c:pt>
                <c:pt idx="30870">
                  <c:v>223.9</c:v>
                </c:pt>
                <c:pt idx="30871">
                  <c:v>218.4</c:v>
                </c:pt>
                <c:pt idx="30872">
                  <c:v>223.4</c:v>
                </c:pt>
                <c:pt idx="30873">
                  <c:v>218.4</c:v>
                </c:pt>
                <c:pt idx="30874">
                  <c:v>221.6</c:v>
                </c:pt>
                <c:pt idx="30875">
                  <c:v>216.6</c:v>
                </c:pt>
                <c:pt idx="30876">
                  <c:v>218</c:v>
                </c:pt>
                <c:pt idx="30877">
                  <c:v>215.3</c:v>
                </c:pt>
                <c:pt idx="30878">
                  <c:v>216.8</c:v>
                </c:pt>
                <c:pt idx="30879">
                  <c:v>216</c:v>
                </c:pt>
                <c:pt idx="30880">
                  <c:v>214.2</c:v>
                </c:pt>
                <c:pt idx="30881">
                  <c:v>212.8</c:v>
                </c:pt>
                <c:pt idx="30882">
                  <c:v>210.3</c:v>
                </c:pt>
                <c:pt idx="30883">
                  <c:v>212.8</c:v>
                </c:pt>
                <c:pt idx="30884">
                  <c:v>207.9</c:v>
                </c:pt>
                <c:pt idx="30885">
                  <c:v>209.5</c:v>
                </c:pt>
                <c:pt idx="30886">
                  <c:v>208.3</c:v>
                </c:pt>
                <c:pt idx="30887">
                  <c:v>204.8</c:v>
                </c:pt>
                <c:pt idx="30888">
                  <c:v>206.2</c:v>
                </c:pt>
                <c:pt idx="30889">
                  <c:v>202.5</c:v>
                </c:pt>
                <c:pt idx="30890">
                  <c:v>208.2</c:v>
                </c:pt>
                <c:pt idx="30891">
                  <c:v>209.3</c:v>
                </c:pt>
                <c:pt idx="30892">
                  <c:v>206.4</c:v>
                </c:pt>
                <c:pt idx="30893">
                  <c:v>204.8</c:v>
                </c:pt>
                <c:pt idx="30894">
                  <c:v>207.9</c:v>
                </c:pt>
                <c:pt idx="30895">
                  <c:v>205.3</c:v>
                </c:pt>
                <c:pt idx="30896">
                  <c:v>206.2</c:v>
                </c:pt>
                <c:pt idx="30897">
                  <c:v>205.6</c:v>
                </c:pt>
                <c:pt idx="30898">
                  <c:v>205.2</c:v>
                </c:pt>
                <c:pt idx="30899">
                  <c:v>202</c:v>
                </c:pt>
                <c:pt idx="30900">
                  <c:v>199.3</c:v>
                </c:pt>
                <c:pt idx="30901">
                  <c:v>202.2</c:v>
                </c:pt>
                <c:pt idx="30902">
                  <c:v>202.1</c:v>
                </c:pt>
                <c:pt idx="30903">
                  <c:v>196.9</c:v>
                </c:pt>
                <c:pt idx="30904">
                  <c:v>204.7</c:v>
                </c:pt>
                <c:pt idx="30905">
                  <c:v>205.9</c:v>
                </c:pt>
                <c:pt idx="30906">
                  <c:v>204</c:v>
                </c:pt>
                <c:pt idx="30907">
                  <c:v>205.1</c:v>
                </c:pt>
                <c:pt idx="30908">
                  <c:v>204.9</c:v>
                </c:pt>
                <c:pt idx="30909">
                  <c:v>203.6</c:v>
                </c:pt>
                <c:pt idx="30910">
                  <c:v>202.3</c:v>
                </c:pt>
                <c:pt idx="30911">
                  <c:v>200.7</c:v>
                </c:pt>
                <c:pt idx="30912">
                  <c:v>202.3</c:v>
                </c:pt>
                <c:pt idx="30913">
                  <c:v>206.1</c:v>
                </c:pt>
                <c:pt idx="30914">
                  <c:v>202.8</c:v>
                </c:pt>
                <c:pt idx="30915">
                  <c:v>203</c:v>
                </c:pt>
                <c:pt idx="30916">
                  <c:v>198.5</c:v>
                </c:pt>
                <c:pt idx="30917">
                  <c:v>199.9</c:v>
                </c:pt>
                <c:pt idx="30918">
                  <c:v>195.7</c:v>
                </c:pt>
                <c:pt idx="30919">
                  <c:v>199.9</c:v>
                </c:pt>
                <c:pt idx="30920">
                  <c:v>195</c:v>
                </c:pt>
                <c:pt idx="30921">
                  <c:v>196.3</c:v>
                </c:pt>
                <c:pt idx="30922">
                  <c:v>195.3</c:v>
                </c:pt>
                <c:pt idx="30923">
                  <c:v>197.6</c:v>
                </c:pt>
                <c:pt idx="30924">
                  <c:v>197.1</c:v>
                </c:pt>
                <c:pt idx="30925">
                  <c:v>196.3</c:v>
                </c:pt>
                <c:pt idx="30926">
                  <c:v>193.2</c:v>
                </c:pt>
                <c:pt idx="30927">
                  <c:v>195.9</c:v>
                </c:pt>
                <c:pt idx="30928">
                  <c:v>196.3</c:v>
                </c:pt>
                <c:pt idx="30929">
                  <c:v>192.5</c:v>
                </c:pt>
                <c:pt idx="30930">
                  <c:v>191.6</c:v>
                </c:pt>
                <c:pt idx="30931">
                  <c:v>194.2</c:v>
                </c:pt>
                <c:pt idx="30932">
                  <c:v>196.3</c:v>
                </c:pt>
                <c:pt idx="30933">
                  <c:v>195.7</c:v>
                </c:pt>
                <c:pt idx="30934">
                  <c:v>189.8</c:v>
                </c:pt>
                <c:pt idx="30935">
                  <c:v>195.8</c:v>
                </c:pt>
                <c:pt idx="30936">
                  <c:v>194.9</c:v>
                </c:pt>
                <c:pt idx="30937">
                  <c:v>193.5</c:v>
                </c:pt>
                <c:pt idx="30938">
                  <c:v>194.2</c:v>
                </c:pt>
                <c:pt idx="30939">
                  <c:v>193.2</c:v>
                </c:pt>
                <c:pt idx="30940">
                  <c:v>196.2</c:v>
                </c:pt>
                <c:pt idx="30941">
                  <c:v>197</c:v>
                </c:pt>
                <c:pt idx="30942">
                  <c:v>196.9</c:v>
                </c:pt>
                <c:pt idx="30943">
                  <c:v>195.5</c:v>
                </c:pt>
                <c:pt idx="30944">
                  <c:v>196.3</c:v>
                </c:pt>
                <c:pt idx="30945">
                  <c:v>195.7</c:v>
                </c:pt>
                <c:pt idx="30946">
                  <c:v>193.5</c:v>
                </c:pt>
                <c:pt idx="30947">
                  <c:v>192.7</c:v>
                </c:pt>
                <c:pt idx="30948">
                  <c:v>193</c:v>
                </c:pt>
                <c:pt idx="30949">
                  <c:v>194.3</c:v>
                </c:pt>
                <c:pt idx="30950">
                  <c:v>193.1</c:v>
                </c:pt>
                <c:pt idx="30951">
                  <c:v>193.6</c:v>
                </c:pt>
                <c:pt idx="30952">
                  <c:v>194.3</c:v>
                </c:pt>
                <c:pt idx="30953">
                  <c:v>194.1</c:v>
                </c:pt>
                <c:pt idx="30954">
                  <c:v>192.8</c:v>
                </c:pt>
                <c:pt idx="30955">
                  <c:v>191.4</c:v>
                </c:pt>
                <c:pt idx="30956">
                  <c:v>192.9</c:v>
                </c:pt>
                <c:pt idx="30957">
                  <c:v>193.7</c:v>
                </c:pt>
                <c:pt idx="30958">
                  <c:v>191.5</c:v>
                </c:pt>
                <c:pt idx="30959">
                  <c:v>192.4</c:v>
                </c:pt>
              </c:numCache>
            </c:numRef>
          </c:yVal>
          <c:smooth val="0"/>
        </c:ser>
        <c:ser>
          <c:idx val="2"/>
          <c:order val="1"/>
          <c:tx>
            <c:v>Vehicle Speed</c:v>
          </c:tx>
          <c:spPr>
            <a:ln w="22225">
              <a:solidFill>
                <a:schemeClr val="tx2">
                  <a:lumMod val="60000"/>
                  <a:lumOff val="40000"/>
                </a:schemeClr>
              </a:solidFill>
            </a:ln>
          </c:spPr>
          <c:marker>
            <c:symbol val="none"/>
          </c:marker>
          <c:xVal>
            <c:numRef>
              <c:f>Data!$CT$4:$CT$35000</c:f>
              <c:numCache>
                <c:formatCode>General</c:formatCode>
                <c:ptCount val="34997"/>
                <c:pt idx="0">
                  <c:v>8.0000000000000002E-3</c:v>
                </c:pt>
                <c:pt idx="1">
                  <c:v>1.6E-2</c:v>
                </c:pt>
                <c:pt idx="2">
                  <c:v>2.4E-2</c:v>
                </c:pt>
                <c:pt idx="3">
                  <c:v>3.2000000000000001E-2</c:v>
                </c:pt>
                <c:pt idx="4">
                  <c:v>0.04</c:v>
                </c:pt>
                <c:pt idx="5">
                  <c:v>4.8000000000000001E-2</c:v>
                </c:pt>
                <c:pt idx="6">
                  <c:v>5.6000000000000001E-2</c:v>
                </c:pt>
                <c:pt idx="7">
                  <c:v>6.5000000000000002E-2</c:v>
                </c:pt>
                <c:pt idx="8">
                  <c:v>7.2999999999999995E-2</c:v>
                </c:pt>
                <c:pt idx="9">
                  <c:v>8.1000000000000003E-2</c:v>
                </c:pt>
                <c:pt idx="10">
                  <c:v>8.8999999999999996E-2</c:v>
                </c:pt>
                <c:pt idx="11">
                  <c:v>9.7000000000000003E-2</c:v>
                </c:pt>
                <c:pt idx="12">
                  <c:v>0.105</c:v>
                </c:pt>
                <c:pt idx="13">
                  <c:v>0.113</c:v>
                </c:pt>
                <c:pt idx="14">
                  <c:v>0.121</c:v>
                </c:pt>
                <c:pt idx="15">
                  <c:v>0.129</c:v>
                </c:pt>
                <c:pt idx="16">
                  <c:v>0.13700000000000001</c:v>
                </c:pt>
                <c:pt idx="17">
                  <c:v>0.14499999999999999</c:v>
                </c:pt>
                <c:pt idx="18">
                  <c:v>0.153</c:v>
                </c:pt>
                <c:pt idx="19">
                  <c:v>0.161</c:v>
                </c:pt>
                <c:pt idx="20">
                  <c:v>0.16900000000000001</c:v>
                </c:pt>
                <c:pt idx="21">
                  <c:v>0.17699999999999999</c:v>
                </c:pt>
                <c:pt idx="22">
                  <c:v>0.185</c:v>
                </c:pt>
                <c:pt idx="23">
                  <c:v>0.193</c:v>
                </c:pt>
                <c:pt idx="24">
                  <c:v>0.20100000000000001</c:v>
                </c:pt>
                <c:pt idx="25">
                  <c:v>0.20899999999999999</c:v>
                </c:pt>
                <c:pt idx="26">
                  <c:v>0.217</c:v>
                </c:pt>
                <c:pt idx="27">
                  <c:v>0.22500000000000001</c:v>
                </c:pt>
                <c:pt idx="28">
                  <c:v>0.23300000000000001</c:v>
                </c:pt>
                <c:pt idx="29">
                  <c:v>0.24099999999999999</c:v>
                </c:pt>
                <c:pt idx="30">
                  <c:v>0.249</c:v>
                </c:pt>
                <c:pt idx="31">
                  <c:v>0.25700000000000001</c:v>
                </c:pt>
                <c:pt idx="32">
                  <c:v>0.26500000000000001</c:v>
                </c:pt>
                <c:pt idx="33">
                  <c:v>0.27300000000000002</c:v>
                </c:pt>
                <c:pt idx="34">
                  <c:v>0.28100000000000003</c:v>
                </c:pt>
                <c:pt idx="35">
                  <c:v>0.28899999999999998</c:v>
                </c:pt>
                <c:pt idx="36">
                  <c:v>0.29599999999999999</c:v>
                </c:pt>
                <c:pt idx="37">
                  <c:v>0.30499999999999999</c:v>
                </c:pt>
                <c:pt idx="38">
                  <c:v>0.313</c:v>
                </c:pt>
                <c:pt idx="39">
                  <c:v>0.32100000000000001</c:v>
                </c:pt>
                <c:pt idx="40">
                  <c:v>0.32900000000000001</c:v>
                </c:pt>
                <c:pt idx="41">
                  <c:v>0.33700000000000002</c:v>
                </c:pt>
                <c:pt idx="42">
                  <c:v>0.34399999999999997</c:v>
                </c:pt>
                <c:pt idx="43">
                  <c:v>0.35199999999999998</c:v>
                </c:pt>
                <c:pt idx="44">
                  <c:v>0.36</c:v>
                </c:pt>
                <c:pt idx="45">
                  <c:v>0.36799999999999999</c:v>
                </c:pt>
                <c:pt idx="46">
                  <c:v>0.376</c:v>
                </c:pt>
                <c:pt idx="47">
                  <c:v>0.38400000000000001</c:v>
                </c:pt>
                <c:pt idx="48">
                  <c:v>0.39200000000000002</c:v>
                </c:pt>
                <c:pt idx="49">
                  <c:v>0.4</c:v>
                </c:pt>
                <c:pt idx="50">
                  <c:v>0.40799999999999997</c:v>
                </c:pt>
                <c:pt idx="51">
                  <c:v>0.41599999999999998</c:v>
                </c:pt>
                <c:pt idx="52">
                  <c:v>0.42399999999999999</c:v>
                </c:pt>
                <c:pt idx="53">
                  <c:v>0.432</c:v>
                </c:pt>
                <c:pt idx="54">
                  <c:v>0.439</c:v>
                </c:pt>
                <c:pt idx="55">
                  <c:v>0.44700000000000001</c:v>
                </c:pt>
                <c:pt idx="56">
                  <c:v>0.45500000000000002</c:v>
                </c:pt>
                <c:pt idx="57">
                  <c:v>0.46300000000000002</c:v>
                </c:pt>
                <c:pt idx="58">
                  <c:v>0.47099999999999997</c:v>
                </c:pt>
                <c:pt idx="59">
                  <c:v>0.47899999999999998</c:v>
                </c:pt>
                <c:pt idx="60">
                  <c:v>0.48699999999999999</c:v>
                </c:pt>
                <c:pt idx="61">
                  <c:v>0.495</c:v>
                </c:pt>
                <c:pt idx="62">
                  <c:v>0.502</c:v>
                </c:pt>
                <c:pt idx="63">
                  <c:v>0.51</c:v>
                </c:pt>
                <c:pt idx="64">
                  <c:v>0.51800000000000002</c:v>
                </c:pt>
                <c:pt idx="65">
                  <c:v>0.52600000000000002</c:v>
                </c:pt>
                <c:pt idx="66">
                  <c:v>0.53400000000000003</c:v>
                </c:pt>
                <c:pt idx="67">
                  <c:v>0.54200000000000004</c:v>
                </c:pt>
                <c:pt idx="68">
                  <c:v>0.54900000000000004</c:v>
                </c:pt>
                <c:pt idx="69">
                  <c:v>0.55700000000000005</c:v>
                </c:pt>
                <c:pt idx="70">
                  <c:v>0.56399999999999995</c:v>
                </c:pt>
                <c:pt idx="71">
                  <c:v>0.57199999999999995</c:v>
                </c:pt>
                <c:pt idx="72">
                  <c:v>0.57999999999999996</c:v>
                </c:pt>
                <c:pt idx="73">
                  <c:v>0.58699999999999997</c:v>
                </c:pt>
                <c:pt idx="74">
                  <c:v>0.59499999999999997</c:v>
                </c:pt>
                <c:pt idx="75">
                  <c:v>0.60299999999999998</c:v>
                </c:pt>
                <c:pt idx="76">
                  <c:v>0.61099999999999999</c:v>
                </c:pt>
                <c:pt idx="77">
                  <c:v>0.61799999999999999</c:v>
                </c:pt>
                <c:pt idx="78">
                  <c:v>0.626</c:v>
                </c:pt>
                <c:pt idx="79">
                  <c:v>0.63400000000000001</c:v>
                </c:pt>
                <c:pt idx="80">
                  <c:v>0.64100000000000001</c:v>
                </c:pt>
                <c:pt idx="81">
                  <c:v>0.64900000000000002</c:v>
                </c:pt>
                <c:pt idx="82">
                  <c:v>0.65600000000000003</c:v>
                </c:pt>
                <c:pt idx="83">
                  <c:v>0.66400000000000003</c:v>
                </c:pt>
                <c:pt idx="84">
                  <c:v>0.67100000000000004</c:v>
                </c:pt>
                <c:pt idx="85">
                  <c:v>0.67900000000000005</c:v>
                </c:pt>
                <c:pt idx="86">
                  <c:v>0.68600000000000005</c:v>
                </c:pt>
                <c:pt idx="87">
                  <c:v>0.69399999999999995</c:v>
                </c:pt>
                <c:pt idx="88">
                  <c:v>0.70099999999999996</c:v>
                </c:pt>
                <c:pt idx="89">
                  <c:v>0.70899999999999996</c:v>
                </c:pt>
                <c:pt idx="90">
                  <c:v>0.71599999999999997</c:v>
                </c:pt>
                <c:pt idx="91">
                  <c:v>0.72399999999999998</c:v>
                </c:pt>
                <c:pt idx="92">
                  <c:v>0.73099999999999998</c:v>
                </c:pt>
                <c:pt idx="93">
                  <c:v>0.73799999999999999</c:v>
                </c:pt>
                <c:pt idx="94">
                  <c:v>0.746</c:v>
                </c:pt>
                <c:pt idx="95">
                  <c:v>0.753</c:v>
                </c:pt>
                <c:pt idx="96">
                  <c:v>0.76100000000000001</c:v>
                </c:pt>
                <c:pt idx="97">
                  <c:v>0.76800000000000002</c:v>
                </c:pt>
                <c:pt idx="98">
                  <c:v>0.77500000000000002</c:v>
                </c:pt>
                <c:pt idx="99">
                  <c:v>0.78300000000000003</c:v>
                </c:pt>
                <c:pt idx="100">
                  <c:v>0.79</c:v>
                </c:pt>
                <c:pt idx="101">
                  <c:v>0.79700000000000004</c:v>
                </c:pt>
                <c:pt idx="102">
                  <c:v>0.80400000000000005</c:v>
                </c:pt>
                <c:pt idx="103">
                  <c:v>0.81100000000000005</c:v>
                </c:pt>
                <c:pt idx="104">
                  <c:v>0.81799999999999995</c:v>
                </c:pt>
                <c:pt idx="105">
                  <c:v>0.82499999999999996</c:v>
                </c:pt>
                <c:pt idx="106">
                  <c:v>0.83199999999999996</c:v>
                </c:pt>
                <c:pt idx="107">
                  <c:v>0.84</c:v>
                </c:pt>
                <c:pt idx="108">
                  <c:v>0.84699999999999998</c:v>
                </c:pt>
                <c:pt idx="109">
                  <c:v>0.85399999999999998</c:v>
                </c:pt>
                <c:pt idx="110">
                  <c:v>0.86099999999999999</c:v>
                </c:pt>
                <c:pt idx="111">
                  <c:v>0.86899999999999999</c:v>
                </c:pt>
                <c:pt idx="112">
                  <c:v>0.876</c:v>
                </c:pt>
                <c:pt idx="113">
                  <c:v>0.88300000000000001</c:v>
                </c:pt>
                <c:pt idx="114">
                  <c:v>0.89</c:v>
                </c:pt>
                <c:pt idx="115">
                  <c:v>0.89700000000000002</c:v>
                </c:pt>
                <c:pt idx="116">
                  <c:v>0.90400000000000003</c:v>
                </c:pt>
                <c:pt idx="117">
                  <c:v>0.91100000000000003</c:v>
                </c:pt>
                <c:pt idx="118">
                  <c:v>0.91800000000000004</c:v>
                </c:pt>
                <c:pt idx="119">
                  <c:v>0.92500000000000004</c:v>
                </c:pt>
                <c:pt idx="120">
                  <c:v>0.93200000000000005</c:v>
                </c:pt>
                <c:pt idx="121">
                  <c:v>0.94</c:v>
                </c:pt>
                <c:pt idx="122">
                  <c:v>0.94699999999999995</c:v>
                </c:pt>
                <c:pt idx="123">
                  <c:v>0.95399999999999996</c:v>
                </c:pt>
                <c:pt idx="124">
                  <c:v>0.96099999999999997</c:v>
                </c:pt>
                <c:pt idx="125">
                  <c:v>0.96899999999999997</c:v>
                </c:pt>
                <c:pt idx="126">
                  <c:v>0.97599999999999998</c:v>
                </c:pt>
                <c:pt idx="127">
                  <c:v>0.98299999999999998</c:v>
                </c:pt>
                <c:pt idx="128">
                  <c:v>0.99</c:v>
                </c:pt>
                <c:pt idx="129">
                  <c:v>0.997</c:v>
                </c:pt>
                <c:pt idx="130">
                  <c:v>1.004</c:v>
                </c:pt>
                <c:pt idx="131">
                  <c:v>1.0109999999999999</c:v>
                </c:pt>
                <c:pt idx="132">
                  <c:v>1.018</c:v>
                </c:pt>
                <c:pt idx="133">
                  <c:v>1.0249999999999999</c:v>
                </c:pt>
                <c:pt idx="134">
                  <c:v>1.0329999999999999</c:v>
                </c:pt>
                <c:pt idx="135">
                  <c:v>1.04</c:v>
                </c:pt>
                <c:pt idx="136">
                  <c:v>1.0469999999999999</c:v>
                </c:pt>
                <c:pt idx="137">
                  <c:v>1.054</c:v>
                </c:pt>
                <c:pt idx="138">
                  <c:v>1.0609999999999999</c:v>
                </c:pt>
                <c:pt idx="139">
                  <c:v>1.0680000000000001</c:v>
                </c:pt>
                <c:pt idx="140">
                  <c:v>1.075</c:v>
                </c:pt>
                <c:pt idx="141">
                  <c:v>1.0820000000000001</c:v>
                </c:pt>
                <c:pt idx="142">
                  <c:v>1.0900000000000001</c:v>
                </c:pt>
                <c:pt idx="143">
                  <c:v>1.097</c:v>
                </c:pt>
                <c:pt idx="144">
                  <c:v>1.1040000000000001</c:v>
                </c:pt>
                <c:pt idx="145">
                  <c:v>1.111</c:v>
                </c:pt>
                <c:pt idx="146">
                  <c:v>1.1180000000000001</c:v>
                </c:pt>
                <c:pt idx="147">
                  <c:v>1.125</c:v>
                </c:pt>
                <c:pt idx="148">
                  <c:v>1.133</c:v>
                </c:pt>
                <c:pt idx="149">
                  <c:v>1.1399999999999999</c:v>
                </c:pt>
                <c:pt idx="150">
                  <c:v>1.147</c:v>
                </c:pt>
                <c:pt idx="151">
                  <c:v>1.1539999999999999</c:v>
                </c:pt>
                <c:pt idx="152">
                  <c:v>1.161</c:v>
                </c:pt>
                <c:pt idx="153">
                  <c:v>1.1679999999999999</c:v>
                </c:pt>
                <c:pt idx="154">
                  <c:v>1.175</c:v>
                </c:pt>
                <c:pt idx="155">
                  <c:v>1.1819999999999999</c:v>
                </c:pt>
                <c:pt idx="156">
                  <c:v>1.1890000000000001</c:v>
                </c:pt>
                <c:pt idx="157">
                  <c:v>1.196</c:v>
                </c:pt>
                <c:pt idx="158">
                  <c:v>1.204</c:v>
                </c:pt>
                <c:pt idx="159">
                  <c:v>1.2110000000000001</c:v>
                </c:pt>
                <c:pt idx="160">
                  <c:v>1.218</c:v>
                </c:pt>
                <c:pt idx="161">
                  <c:v>1.2250000000000001</c:v>
                </c:pt>
                <c:pt idx="162">
                  <c:v>1.232</c:v>
                </c:pt>
                <c:pt idx="163">
                  <c:v>1.2390000000000001</c:v>
                </c:pt>
                <c:pt idx="164">
                  <c:v>1.246</c:v>
                </c:pt>
                <c:pt idx="165">
                  <c:v>1.254</c:v>
                </c:pt>
                <c:pt idx="166">
                  <c:v>1.2609999999999999</c:v>
                </c:pt>
                <c:pt idx="167">
                  <c:v>1.268</c:v>
                </c:pt>
                <c:pt idx="168">
                  <c:v>1.2749999999999999</c:v>
                </c:pt>
                <c:pt idx="169">
                  <c:v>1.282</c:v>
                </c:pt>
                <c:pt idx="170">
                  <c:v>1.2889999999999999</c:v>
                </c:pt>
                <c:pt idx="171">
                  <c:v>1.296</c:v>
                </c:pt>
                <c:pt idx="172">
                  <c:v>1.3029999999999999</c:v>
                </c:pt>
                <c:pt idx="173">
                  <c:v>1.31</c:v>
                </c:pt>
                <c:pt idx="174">
                  <c:v>1.3169999999999999</c:v>
                </c:pt>
                <c:pt idx="175">
                  <c:v>1.325</c:v>
                </c:pt>
                <c:pt idx="176">
                  <c:v>1.3320000000000001</c:v>
                </c:pt>
                <c:pt idx="177">
                  <c:v>1.339</c:v>
                </c:pt>
                <c:pt idx="178">
                  <c:v>1.3460000000000001</c:v>
                </c:pt>
                <c:pt idx="179">
                  <c:v>1.353</c:v>
                </c:pt>
                <c:pt idx="180">
                  <c:v>1.36</c:v>
                </c:pt>
                <c:pt idx="181">
                  <c:v>1.367</c:v>
                </c:pt>
                <c:pt idx="182">
                  <c:v>1.3740000000000001</c:v>
                </c:pt>
                <c:pt idx="183">
                  <c:v>1.381</c:v>
                </c:pt>
                <c:pt idx="184">
                  <c:v>1.3879999999999999</c:v>
                </c:pt>
                <c:pt idx="185">
                  <c:v>1.395</c:v>
                </c:pt>
                <c:pt idx="186">
                  <c:v>1.4019999999999999</c:v>
                </c:pt>
                <c:pt idx="187">
                  <c:v>1.409</c:v>
                </c:pt>
                <c:pt idx="188">
                  <c:v>1.4159999999999999</c:v>
                </c:pt>
                <c:pt idx="189">
                  <c:v>1.423</c:v>
                </c:pt>
                <c:pt idx="190">
                  <c:v>1.43</c:v>
                </c:pt>
                <c:pt idx="191">
                  <c:v>1.4370000000000001</c:v>
                </c:pt>
                <c:pt idx="192">
                  <c:v>1.444</c:v>
                </c:pt>
                <c:pt idx="193">
                  <c:v>1.4510000000000001</c:v>
                </c:pt>
                <c:pt idx="194">
                  <c:v>1.458</c:v>
                </c:pt>
                <c:pt idx="195">
                  <c:v>1.4650000000000001</c:v>
                </c:pt>
                <c:pt idx="196">
                  <c:v>1.472</c:v>
                </c:pt>
                <c:pt idx="197">
                  <c:v>1.4790000000000001</c:v>
                </c:pt>
                <c:pt idx="198">
                  <c:v>1.486</c:v>
                </c:pt>
                <c:pt idx="199">
                  <c:v>1.4930000000000001</c:v>
                </c:pt>
                <c:pt idx="200">
                  <c:v>1.5</c:v>
                </c:pt>
                <c:pt idx="201">
                  <c:v>1.5069999999999999</c:v>
                </c:pt>
                <c:pt idx="202">
                  <c:v>1.514</c:v>
                </c:pt>
                <c:pt idx="203">
                  <c:v>1.5209999999999999</c:v>
                </c:pt>
                <c:pt idx="204">
                  <c:v>1.528</c:v>
                </c:pt>
                <c:pt idx="205">
                  <c:v>1.5349999999999999</c:v>
                </c:pt>
                <c:pt idx="206">
                  <c:v>1.542</c:v>
                </c:pt>
                <c:pt idx="207">
                  <c:v>1.5489999999999999</c:v>
                </c:pt>
                <c:pt idx="208">
                  <c:v>1.556</c:v>
                </c:pt>
                <c:pt idx="209">
                  <c:v>1.5629999999999999</c:v>
                </c:pt>
                <c:pt idx="210">
                  <c:v>1.57</c:v>
                </c:pt>
                <c:pt idx="211">
                  <c:v>1.577</c:v>
                </c:pt>
                <c:pt idx="212">
                  <c:v>1.5840000000000001</c:v>
                </c:pt>
                <c:pt idx="213">
                  <c:v>1.5840000000000001</c:v>
                </c:pt>
                <c:pt idx="214">
                  <c:v>1.5840000000000001</c:v>
                </c:pt>
                <c:pt idx="215">
                  <c:v>1.5840000000000001</c:v>
                </c:pt>
                <c:pt idx="216">
                  <c:v>1.5840000000000001</c:v>
                </c:pt>
                <c:pt idx="217">
                  <c:v>1.5840000000000001</c:v>
                </c:pt>
                <c:pt idx="218">
                  <c:v>1.5840000000000001</c:v>
                </c:pt>
                <c:pt idx="219">
                  <c:v>1.5840000000000001</c:v>
                </c:pt>
                <c:pt idx="220">
                  <c:v>1.5840000000000001</c:v>
                </c:pt>
                <c:pt idx="221">
                  <c:v>1.5840000000000001</c:v>
                </c:pt>
                <c:pt idx="222">
                  <c:v>1.5840000000000001</c:v>
                </c:pt>
                <c:pt idx="223">
                  <c:v>1.5840000000000001</c:v>
                </c:pt>
                <c:pt idx="224">
                  <c:v>1.5840000000000001</c:v>
                </c:pt>
                <c:pt idx="225">
                  <c:v>1.5840000000000001</c:v>
                </c:pt>
                <c:pt idx="226">
                  <c:v>1.5840000000000001</c:v>
                </c:pt>
                <c:pt idx="227">
                  <c:v>1.5840000000000001</c:v>
                </c:pt>
                <c:pt idx="228">
                  <c:v>1.5840000000000001</c:v>
                </c:pt>
                <c:pt idx="229">
                  <c:v>1.5840000000000001</c:v>
                </c:pt>
                <c:pt idx="230">
                  <c:v>1.5840000000000001</c:v>
                </c:pt>
                <c:pt idx="231">
                  <c:v>1.5840000000000001</c:v>
                </c:pt>
                <c:pt idx="232">
                  <c:v>1.5840000000000001</c:v>
                </c:pt>
                <c:pt idx="233">
                  <c:v>1.5840000000000001</c:v>
                </c:pt>
                <c:pt idx="234">
                  <c:v>1.5840000000000001</c:v>
                </c:pt>
                <c:pt idx="235">
                  <c:v>1.5840000000000001</c:v>
                </c:pt>
                <c:pt idx="236">
                  <c:v>1.5840000000000001</c:v>
                </c:pt>
                <c:pt idx="237">
                  <c:v>1.5840000000000001</c:v>
                </c:pt>
                <c:pt idx="238">
                  <c:v>1.5840000000000001</c:v>
                </c:pt>
                <c:pt idx="239">
                  <c:v>1.5840000000000001</c:v>
                </c:pt>
                <c:pt idx="240">
                  <c:v>1.5840000000000001</c:v>
                </c:pt>
                <c:pt idx="241">
                  <c:v>1.5840000000000001</c:v>
                </c:pt>
                <c:pt idx="242">
                  <c:v>1.5840000000000001</c:v>
                </c:pt>
                <c:pt idx="243">
                  <c:v>1.5840000000000001</c:v>
                </c:pt>
                <c:pt idx="244">
                  <c:v>1.5840000000000001</c:v>
                </c:pt>
                <c:pt idx="245">
                  <c:v>1.5840000000000001</c:v>
                </c:pt>
                <c:pt idx="246">
                  <c:v>1.5840000000000001</c:v>
                </c:pt>
                <c:pt idx="247">
                  <c:v>1.5840000000000001</c:v>
                </c:pt>
                <c:pt idx="248">
                  <c:v>1.5840000000000001</c:v>
                </c:pt>
                <c:pt idx="249">
                  <c:v>1.5840000000000001</c:v>
                </c:pt>
                <c:pt idx="250">
                  <c:v>1.5840000000000001</c:v>
                </c:pt>
                <c:pt idx="251">
                  <c:v>1.5840000000000001</c:v>
                </c:pt>
                <c:pt idx="252">
                  <c:v>1.5840000000000001</c:v>
                </c:pt>
                <c:pt idx="253">
                  <c:v>1.5840000000000001</c:v>
                </c:pt>
                <c:pt idx="254">
                  <c:v>1.5840000000000001</c:v>
                </c:pt>
                <c:pt idx="255">
                  <c:v>1.5840000000000001</c:v>
                </c:pt>
                <c:pt idx="256">
                  <c:v>1.5840000000000001</c:v>
                </c:pt>
                <c:pt idx="257">
                  <c:v>1.5840000000000001</c:v>
                </c:pt>
                <c:pt idx="258">
                  <c:v>1.5840000000000001</c:v>
                </c:pt>
                <c:pt idx="259">
                  <c:v>1.5840000000000001</c:v>
                </c:pt>
                <c:pt idx="260">
                  <c:v>1.5840000000000001</c:v>
                </c:pt>
                <c:pt idx="261">
                  <c:v>1.5840000000000001</c:v>
                </c:pt>
                <c:pt idx="262">
                  <c:v>1.5840000000000001</c:v>
                </c:pt>
                <c:pt idx="263">
                  <c:v>1.5840000000000001</c:v>
                </c:pt>
                <c:pt idx="264">
                  <c:v>1.5840000000000001</c:v>
                </c:pt>
                <c:pt idx="265">
                  <c:v>1.5840000000000001</c:v>
                </c:pt>
                <c:pt idx="266">
                  <c:v>1.5840000000000001</c:v>
                </c:pt>
                <c:pt idx="267">
                  <c:v>1.5840000000000001</c:v>
                </c:pt>
                <c:pt idx="268">
                  <c:v>1.5840000000000001</c:v>
                </c:pt>
                <c:pt idx="269">
                  <c:v>1.5840000000000001</c:v>
                </c:pt>
                <c:pt idx="270">
                  <c:v>1.5840000000000001</c:v>
                </c:pt>
                <c:pt idx="271">
                  <c:v>1.5840000000000001</c:v>
                </c:pt>
                <c:pt idx="272">
                  <c:v>1.5840000000000001</c:v>
                </c:pt>
                <c:pt idx="273">
                  <c:v>1.5840000000000001</c:v>
                </c:pt>
                <c:pt idx="274">
                  <c:v>1.5840000000000001</c:v>
                </c:pt>
                <c:pt idx="275">
                  <c:v>1.5840000000000001</c:v>
                </c:pt>
                <c:pt idx="276">
                  <c:v>1.5840000000000001</c:v>
                </c:pt>
                <c:pt idx="277">
                  <c:v>1.5840000000000001</c:v>
                </c:pt>
                <c:pt idx="278">
                  <c:v>1.5840000000000001</c:v>
                </c:pt>
                <c:pt idx="279">
                  <c:v>1.5860000000000001</c:v>
                </c:pt>
                <c:pt idx="280">
                  <c:v>1.59</c:v>
                </c:pt>
                <c:pt idx="281">
                  <c:v>1.5960000000000001</c:v>
                </c:pt>
                <c:pt idx="282">
                  <c:v>1.6120000000000001</c:v>
                </c:pt>
                <c:pt idx="283">
                  <c:v>1.6339999999999999</c:v>
                </c:pt>
                <c:pt idx="284">
                  <c:v>1.639</c:v>
                </c:pt>
                <c:pt idx="285">
                  <c:v>1.6439999999999999</c:v>
                </c:pt>
                <c:pt idx="286">
                  <c:v>1.6539999999999999</c:v>
                </c:pt>
                <c:pt idx="287">
                  <c:v>1.671</c:v>
                </c:pt>
                <c:pt idx="288">
                  <c:v>1.681</c:v>
                </c:pt>
                <c:pt idx="289">
                  <c:v>1.6859999999999999</c:v>
                </c:pt>
                <c:pt idx="290">
                  <c:v>1.6930000000000001</c:v>
                </c:pt>
                <c:pt idx="291">
                  <c:v>1.7</c:v>
                </c:pt>
                <c:pt idx="292">
                  <c:v>1.7070000000000001</c:v>
                </c:pt>
                <c:pt idx="293">
                  <c:v>1.7150000000000001</c:v>
                </c:pt>
                <c:pt idx="294">
                  <c:v>1.722</c:v>
                </c:pt>
                <c:pt idx="295">
                  <c:v>1.7290000000000001</c:v>
                </c:pt>
                <c:pt idx="296">
                  <c:v>1.736</c:v>
                </c:pt>
                <c:pt idx="297">
                  <c:v>1.7430000000000001</c:v>
                </c:pt>
                <c:pt idx="298">
                  <c:v>1.75</c:v>
                </c:pt>
                <c:pt idx="299">
                  <c:v>1.7569999999999999</c:v>
                </c:pt>
                <c:pt idx="300">
                  <c:v>1.764</c:v>
                </c:pt>
                <c:pt idx="301">
                  <c:v>1.7709999999999999</c:v>
                </c:pt>
                <c:pt idx="302">
                  <c:v>1.778</c:v>
                </c:pt>
                <c:pt idx="303">
                  <c:v>1.7849999999999999</c:v>
                </c:pt>
                <c:pt idx="304">
                  <c:v>1.792</c:v>
                </c:pt>
                <c:pt idx="305">
                  <c:v>1.7989999999999999</c:v>
                </c:pt>
                <c:pt idx="306">
                  <c:v>1.806</c:v>
                </c:pt>
                <c:pt idx="307">
                  <c:v>1.8129999999999999</c:v>
                </c:pt>
                <c:pt idx="308">
                  <c:v>1.82</c:v>
                </c:pt>
                <c:pt idx="309">
                  <c:v>1.827</c:v>
                </c:pt>
                <c:pt idx="310">
                  <c:v>1.8340000000000001</c:v>
                </c:pt>
                <c:pt idx="311">
                  <c:v>1.84</c:v>
                </c:pt>
                <c:pt idx="312">
                  <c:v>1.847</c:v>
                </c:pt>
                <c:pt idx="313">
                  <c:v>1.8540000000000001</c:v>
                </c:pt>
                <c:pt idx="314">
                  <c:v>1.861</c:v>
                </c:pt>
                <c:pt idx="315">
                  <c:v>1.8680000000000001</c:v>
                </c:pt>
                <c:pt idx="316">
                  <c:v>1.875</c:v>
                </c:pt>
                <c:pt idx="317">
                  <c:v>1.8819999999999999</c:v>
                </c:pt>
                <c:pt idx="318">
                  <c:v>1.889</c:v>
                </c:pt>
                <c:pt idx="319">
                  <c:v>1.8959999999999999</c:v>
                </c:pt>
                <c:pt idx="320">
                  <c:v>1.903</c:v>
                </c:pt>
                <c:pt idx="321">
                  <c:v>1.91</c:v>
                </c:pt>
                <c:pt idx="322">
                  <c:v>1.9159999999999999</c:v>
                </c:pt>
                <c:pt idx="323">
                  <c:v>1.9239999999999999</c:v>
                </c:pt>
                <c:pt idx="324">
                  <c:v>1.931</c:v>
                </c:pt>
                <c:pt idx="325">
                  <c:v>1.9379999999999999</c:v>
                </c:pt>
                <c:pt idx="326">
                  <c:v>1.944</c:v>
                </c:pt>
                <c:pt idx="327">
                  <c:v>1.9510000000000001</c:v>
                </c:pt>
                <c:pt idx="328">
                  <c:v>1.958</c:v>
                </c:pt>
                <c:pt idx="329">
                  <c:v>1.9650000000000001</c:v>
                </c:pt>
                <c:pt idx="330">
                  <c:v>1.972</c:v>
                </c:pt>
                <c:pt idx="331">
                  <c:v>1.9790000000000001</c:v>
                </c:pt>
                <c:pt idx="332">
                  <c:v>1.986</c:v>
                </c:pt>
                <c:pt idx="333">
                  <c:v>1.9930000000000001</c:v>
                </c:pt>
                <c:pt idx="334">
                  <c:v>1.9990000000000001</c:v>
                </c:pt>
                <c:pt idx="335">
                  <c:v>2.0059999999999998</c:v>
                </c:pt>
                <c:pt idx="336">
                  <c:v>2.0129999999999999</c:v>
                </c:pt>
                <c:pt idx="337">
                  <c:v>2.02</c:v>
                </c:pt>
                <c:pt idx="338">
                  <c:v>2.0259999999999998</c:v>
                </c:pt>
                <c:pt idx="339">
                  <c:v>2.0329999999999999</c:v>
                </c:pt>
                <c:pt idx="340">
                  <c:v>2.04</c:v>
                </c:pt>
                <c:pt idx="341">
                  <c:v>2.0459999999999998</c:v>
                </c:pt>
                <c:pt idx="342">
                  <c:v>2.0529999999999999</c:v>
                </c:pt>
                <c:pt idx="343">
                  <c:v>2.06</c:v>
                </c:pt>
                <c:pt idx="344">
                  <c:v>2.0670000000000002</c:v>
                </c:pt>
                <c:pt idx="345">
                  <c:v>2.0739999999999998</c:v>
                </c:pt>
                <c:pt idx="346">
                  <c:v>2.08</c:v>
                </c:pt>
                <c:pt idx="347">
                  <c:v>2.0870000000000002</c:v>
                </c:pt>
                <c:pt idx="348">
                  <c:v>2.0939999999999999</c:v>
                </c:pt>
                <c:pt idx="349">
                  <c:v>2.1</c:v>
                </c:pt>
                <c:pt idx="350">
                  <c:v>2.1070000000000002</c:v>
                </c:pt>
                <c:pt idx="351">
                  <c:v>2.1139999999999999</c:v>
                </c:pt>
                <c:pt idx="352">
                  <c:v>2.12</c:v>
                </c:pt>
                <c:pt idx="353">
                  <c:v>2.1269999999999998</c:v>
                </c:pt>
                <c:pt idx="354">
                  <c:v>2.133</c:v>
                </c:pt>
                <c:pt idx="355">
                  <c:v>2.14</c:v>
                </c:pt>
                <c:pt idx="356">
                  <c:v>2.1459999999999999</c:v>
                </c:pt>
                <c:pt idx="357">
                  <c:v>2.153</c:v>
                </c:pt>
                <c:pt idx="358">
                  <c:v>2.16</c:v>
                </c:pt>
                <c:pt idx="359">
                  <c:v>2.1659999999999999</c:v>
                </c:pt>
                <c:pt idx="360">
                  <c:v>2.173</c:v>
                </c:pt>
                <c:pt idx="361">
                  <c:v>2.1800000000000002</c:v>
                </c:pt>
                <c:pt idx="362">
                  <c:v>2.1869999999999998</c:v>
                </c:pt>
                <c:pt idx="363">
                  <c:v>2.1930000000000001</c:v>
                </c:pt>
                <c:pt idx="364">
                  <c:v>2.2000000000000002</c:v>
                </c:pt>
                <c:pt idx="365">
                  <c:v>2.2069999999999999</c:v>
                </c:pt>
                <c:pt idx="366">
                  <c:v>2.214</c:v>
                </c:pt>
                <c:pt idx="367">
                  <c:v>2.2200000000000002</c:v>
                </c:pt>
                <c:pt idx="368">
                  <c:v>2.2269999999999999</c:v>
                </c:pt>
                <c:pt idx="369">
                  <c:v>2.2330000000000001</c:v>
                </c:pt>
                <c:pt idx="370">
                  <c:v>2.2400000000000002</c:v>
                </c:pt>
                <c:pt idx="371">
                  <c:v>2.246</c:v>
                </c:pt>
                <c:pt idx="372">
                  <c:v>2.2530000000000001</c:v>
                </c:pt>
                <c:pt idx="373">
                  <c:v>2.2589999999999999</c:v>
                </c:pt>
                <c:pt idx="374">
                  <c:v>2.266</c:v>
                </c:pt>
                <c:pt idx="375">
                  <c:v>2.2730000000000001</c:v>
                </c:pt>
                <c:pt idx="376">
                  <c:v>2.2789999999999999</c:v>
                </c:pt>
                <c:pt idx="377">
                  <c:v>2.286</c:v>
                </c:pt>
                <c:pt idx="378">
                  <c:v>2.2930000000000001</c:v>
                </c:pt>
                <c:pt idx="379">
                  <c:v>2.2989999999999999</c:v>
                </c:pt>
                <c:pt idx="380">
                  <c:v>2.306</c:v>
                </c:pt>
                <c:pt idx="381">
                  <c:v>2.3130000000000002</c:v>
                </c:pt>
                <c:pt idx="382">
                  <c:v>2.319</c:v>
                </c:pt>
                <c:pt idx="383">
                  <c:v>2.3260000000000001</c:v>
                </c:pt>
                <c:pt idx="384">
                  <c:v>2.3330000000000002</c:v>
                </c:pt>
                <c:pt idx="385">
                  <c:v>2.339</c:v>
                </c:pt>
                <c:pt idx="386">
                  <c:v>2.3460000000000001</c:v>
                </c:pt>
                <c:pt idx="387">
                  <c:v>2.3530000000000002</c:v>
                </c:pt>
                <c:pt idx="388">
                  <c:v>2.36</c:v>
                </c:pt>
                <c:pt idx="389">
                  <c:v>2.3660000000000001</c:v>
                </c:pt>
                <c:pt idx="390">
                  <c:v>2.3730000000000002</c:v>
                </c:pt>
                <c:pt idx="391">
                  <c:v>2.379</c:v>
                </c:pt>
                <c:pt idx="392">
                  <c:v>2.3860000000000001</c:v>
                </c:pt>
                <c:pt idx="393">
                  <c:v>2.3929999999999998</c:v>
                </c:pt>
                <c:pt idx="394">
                  <c:v>2.399</c:v>
                </c:pt>
                <c:pt idx="395">
                  <c:v>2.4060000000000001</c:v>
                </c:pt>
                <c:pt idx="396">
                  <c:v>2.4119999999999999</c:v>
                </c:pt>
                <c:pt idx="397">
                  <c:v>2.419</c:v>
                </c:pt>
                <c:pt idx="398">
                  <c:v>2.4260000000000002</c:v>
                </c:pt>
                <c:pt idx="399">
                  <c:v>2.4319999999999999</c:v>
                </c:pt>
                <c:pt idx="400">
                  <c:v>2.4390000000000001</c:v>
                </c:pt>
                <c:pt idx="401">
                  <c:v>2.4460000000000002</c:v>
                </c:pt>
                <c:pt idx="402">
                  <c:v>2.452</c:v>
                </c:pt>
                <c:pt idx="403">
                  <c:v>2.4590000000000001</c:v>
                </c:pt>
                <c:pt idx="404">
                  <c:v>2.4660000000000002</c:v>
                </c:pt>
                <c:pt idx="405">
                  <c:v>2.472</c:v>
                </c:pt>
                <c:pt idx="406">
                  <c:v>2.4790000000000001</c:v>
                </c:pt>
                <c:pt idx="407">
                  <c:v>2.4849999999999999</c:v>
                </c:pt>
                <c:pt idx="408">
                  <c:v>2.492</c:v>
                </c:pt>
                <c:pt idx="409">
                  <c:v>2.4980000000000002</c:v>
                </c:pt>
                <c:pt idx="410">
                  <c:v>2.5049999999999999</c:v>
                </c:pt>
                <c:pt idx="411">
                  <c:v>2.512</c:v>
                </c:pt>
                <c:pt idx="412">
                  <c:v>2.5179999999999998</c:v>
                </c:pt>
                <c:pt idx="413">
                  <c:v>2.5249999999999999</c:v>
                </c:pt>
                <c:pt idx="414">
                  <c:v>2.5310000000000001</c:v>
                </c:pt>
                <c:pt idx="415">
                  <c:v>2.5379999999999998</c:v>
                </c:pt>
                <c:pt idx="416">
                  <c:v>2.544</c:v>
                </c:pt>
                <c:pt idx="417">
                  <c:v>2.5510000000000002</c:v>
                </c:pt>
                <c:pt idx="418">
                  <c:v>2.5569999999999999</c:v>
                </c:pt>
                <c:pt idx="419">
                  <c:v>2.5640000000000001</c:v>
                </c:pt>
                <c:pt idx="420">
                  <c:v>2.5710000000000002</c:v>
                </c:pt>
                <c:pt idx="421">
                  <c:v>2.577</c:v>
                </c:pt>
                <c:pt idx="422">
                  <c:v>2.5840000000000001</c:v>
                </c:pt>
                <c:pt idx="423">
                  <c:v>2.5910000000000002</c:v>
                </c:pt>
                <c:pt idx="424">
                  <c:v>2.597</c:v>
                </c:pt>
                <c:pt idx="425">
                  <c:v>2.6040000000000001</c:v>
                </c:pt>
                <c:pt idx="426">
                  <c:v>2.61</c:v>
                </c:pt>
                <c:pt idx="427">
                  <c:v>2.617</c:v>
                </c:pt>
                <c:pt idx="428">
                  <c:v>2.6230000000000002</c:v>
                </c:pt>
                <c:pt idx="429">
                  <c:v>2.63</c:v>
                </c:pt>
                <c:pt idx="430">
                  <c:v>2.6360000000000001</c:v>
                </c:pt>
                <c:pt idx="431">
                  <c:v>2.6429999999999998</c:v>
                </c:pt>
                <c:pt idx="432">
                  <c:v>2.65</c:v>
                </c:pt>
                <c:pt idx="433">
                  <c:v>2.6560000000000001</c:v>
                </c:pt>
                <c:pt idx="434">
                  <c:v>2.6629999999999998</c:v>
                </c:pt>
                <c:pt idx="435">
                  <c:v>2.669</c:v>
                </c:pt>
                <c:pt idx="436">
                  <c:v>2.6760000000000002</c:v>
                </c:pt>
                <c:pt idx="437">
                  <c:v>2.6819999999999999</c:v>
                </c:pt>
                <c:pt idx="438">
                  <c:v>2.6890000000000001</c:v>
                </c:pt>
                <c:pt idx="439">
                  <c:v>2.6949999999999998</c:v>
                </c:pt>
                <c:pt idx="440">
                  <c:v>2.702</c:v>
                </c:pt>
                <c:pt idx="441">
                  <c:v>2.7080000000000002</c:v>
                </c:pt>
                <c:pt idx="442">
                  <c:v>2.7149999999999999</c:v>
                </c:pt>
                <c:pt idx="443">
                  <c:v>2.722</c:v>
                </c:pt>
                <c:pt idx="444">
                  <c:v>2.7280000000000002</c:v>
                </c:pt>
                <c:pt idx="445">
                  <c:v>2.7349999999999999</c:v>
                </c:pt>
                <c:pt idx="446">
                  <c:v>2.7410000000000001</c:v>
                </c:pt>
                <c:pt idx="447">
                  <c:v>2.7480000000000002</c:v>
                </c:pt>
                <c:pt idx="448">
                  <c:v>2.754</c:v>
                </c:pt>
                <c:pt idx="449">
                  <c:v>2.7610000000000001</c:v>
                </c:pt>
                <c:pt idx="450">
                  <c:v>2.7669999999999999</c:v>
                </c:pt>
                <c:pt idx="451">
                  <c:v>2.774</c:v>
                </c:pt>
                <c:pt idx="452">
                  <c:v>2.7810000000000001</c:v>
                </c:pt>
                <c:pt idx="453">
                  <c:v>2.7869999999999999</c:v>
                </c:pt>
                <c:pt idx="454">
                  <c:v>2.794</c:v>
                </c:pt>
                <c:pt idx="455">
                  <c:v>2.8</c:v>
                </c:pt>
                <c:pt idx="456">
                  <c:v>2.8069999999999999</c:v>
                </c:pt>
                <c:pt idx="457">
                  <c:v>2.8130000000000002</c:v>
                </c:pt>
                <c:pt idx="458">
                  <c:v>2.82</c:v>
                </c:pt>
                <c:pt idx="459">
                  <c:v>2.8260000000000001</c:v>
                </c:pt>
                <c:pt idx="460">
                  <c:v>2.8330000000000002</c:v>
                </c:pt>
                <c:pt idx="461">
                  <c:v>2.839</c:v>
                </c:pt>
                <c:pt idx="462">
                  <c:v>2.8460000000000001</c:v>
                </c:pt>
                <c:pt idx="463">
                  <c:v>2.8530000000000002</c:v>
                </c:pt>
                <c:pt idx="464">
                  <c:v>2.859</c:v>
                </c:pt>
                <c:pt idx="465">
                  <c:v>2.8660000000000001</c:v>
                </c:pt>
                <c:pt idx="466">
                  <c:v>2.8719999999999999</c:v>
                </c:pt>
                <c:pt idx="467">
                  <c:v>2.879</c:v>
                </c:pt>
                <c:pt idx="468">
                  <c:v>2.8849999999999998</c:v>
                </c:pt>
                <c:pt idx="469">
                  <c:v>2.8919999999999999</c:v>
                </c:pt>
                <c:pt idx="470">
                  <c:v>2.8980000000000001</c:v>
                </c:pt>
                <c:pt idx="471">
                  <c:v>2.9049999999999998</c:v>
                </c:pt>
                <c:pt idx="472">
                  <c:v>2.911</c:v>
                </c:pt>
                <c:pt idx="473">
                  <c:v>2.9180000000000001</c:v>
                </c:pt>
                <c:pt idx="474">
                  <c:v>2.9249999999999998</c:v>
                </c:pt>
                <c:pt idx="475">
                  <c:v>2.931</c:v>
                </c:pt>
                <c:pt idx="476">
                  <c:v>2.9380000000000002</c:v>
                </c:pt>
                <c:pt idx="477">
                  <c:v>2.944</c:v>
                </c:pt>
                <c:pt idx="478">
                  <c:v>2.9510000000000001</c:v>
                </c:pt>
                <c:pt idx="479">
                  <c:v>2.9569999999999999</c:v>
                </c:pt>
                <c:pt idx="480">
                  <c:v>2.964</c:v>
                </c:pt>
                <c:pt idx="481">
                  <c:v>2.97</c:v>
                </c:pt>
                <c:pt idx="482">
                  <c:v>2.9769999999999999</c:v>
                </c:pt>
                <c:pt idx="483">
                  <c:v>2.984</c:v>
                </c:pt>
                <c:pt idx="484">
                  <c:v>2.99</c:v>
                </c:pt>
                <c:pt idx="485">
                  <c:v>2.9969999999999999</c:v>
                </c:pt>
                <c:pt idx="486">
                  <c:v>3.004</c:v>
                </c:pt>
                <c:pt idx="487">
                  <c:v>3.01</c:v>
                </c:pt>
                <c:pt idx="488">
                  <c:v>3.0169999999999999</c:v>
                </c:pt>
                <c:pt idx="489">
                  <c:v>3.0230000000000001</c:v>
                </c:pt>
                <c:pt idx="490">
                  <c:v>3.03</c:v>
                </c:pt>
                <c:pt idx="491">
                  <c:v>3.036</c:v>
                </c:pt>
                <c:pt idx="492">
                  <c:v>3.0430000000000001</c:v>
                </c:pt>
                <c:pt idx="493">
                  <c:v>3.0489999999999999</c:v>
                </c:pt>
                <c:pt idx="494">
                  <c:v>3.056</c:v>
                </c:pt>
                <c:pt idx="495">
                  <c:v>3.0630000000000002</c:v>
                </c:pt>
                <c:pt idx="496">
                  <c:v>3.069</c:v>
                </c:pt>
                <c:pt idx="497">
                  <c:v>3.0760000000000001</c:v>
                </c:pt>
                <c:pt idx="498">
                  <c:v>3.0819999999999999</c:v>
                </c:pt>
                <c:pt idx="499">
                  <c:v>3.089</c:v>
                </c:pt>
                <c:pt idx="500">
                  <c:v>3.0950000000000002</c:v>
                </c:pt>
                <c:pt idx="501">
                  <c:v>3.1019999999999999</c:v>
                </c:pt>
                <c:pt idx="502">
                  <c:v>3.1080000000000001</c:v>
                </c:pt>
                <c:pt idx="503">
                  <c:v>3.1150000000000002</c:v>
                </c:pt>
                <c:pt idx="504">
                  <c:v>3.121</c:v>
                </c:pt>
                <c:pt idx="505">
                  <c:v>3.1280000000000001</c:v>
                </c:pt>
                <c:pt idx="506">
                  <c:v>3.1349999999999998</c:v>
                </c:pt>
                <c:pt idx="507">
                  <c:v>3.141</c:v>
                </c:pt>
                <c:pt idx="508">
                  <c:v>3.1480000000000001</c:v>
                </c:pt>
                <c:pt idx="509">
                  <c:v>3.1539999999999999</c:v>
                </c:pt>
                <c:pt idx="510">
                  <c:v>3.161</c:v>
                </c:pt>
                <c:pt idx="511">
                  <c:v>3.1669999999999998</c:v>
                </c:pt>
                <c:pt idx="512">
                  <c:v>3.1739999999999999</c:v>
                </c:pt>
                <c:pt idx="513">
                  <c:v>3.18</c:v>
                </c:pt>
                <c:pt idx="514">
                  <c:v>3.1869999999999998</c:v>
                </c:pt>
                <c:pt idx="515">
                  <c:v>3.194</c:v>
                </c:pt>
                <c:pt idx="516">
                  <c:v>3.2</c:v>
                </c:pt>
                <c:pt idx="517">
                  <c:v>3.2069999999999999</c:v>
                </c:pt>
                <c:pt idx="518">
                  <c:v>3.2130000000000001</c:v>
                </c:pt>
                <c:pt idx="519">
                  <c:v>3.22</c:v>
                </c:pt>
                <c:pt idx="520">
                  <c:v>3.226</c:v>
                </c:pt>
                <c:pt idx="521">
                  <c:v>3.2330000000000001</c:v>
                </c:pt>
                <c:pt idx="522">
                  <c:v>3.2389999999999999</c:v>
                </c:pt>
                <c:pt idx="523">
                  <c:v>3.2450000000000001</c:v>
                </c:pt>
                <c:pt idx="524">
                  <c:v>3.2519999999999998</c:v>
                </c:pt>
                <c:pt idx="525">
                  <c:v>3.2589999999999999</c:v>
                </c:pt>
                <c:pt idx="526">
                  <c:v>3.266</c:v>
                </c:pt>
                <c:pt idx="527">
                  <c:v>3.2759999999999998</c:v>
                </c:pt>
                <c:pt idx="528">
                  <c:v>3.2869999999999999</c:v>
                </c:pt>
                <c:pt idx="529">
                  <c:v>3.2989999999999999</c:v>
                </c:pt>
                <c:pt idx="530">
                  <c:v>3.3109999999999999</c:v>
                </c:pt>
                <c:pt idx="531">
                  <c:v>3.323</c:v>
                </c:pt>
                <c:pt idx="532">
                  <c:v>3.335</c:v>
                </c:pt>
                <c:pt idx="533">
                  <c:v>3.3479999999999999</c:v>
                </c:pt>
                <c:pt idx="534">
                  <c:v>3.3610000000000002</c:v>
                </c:pt>
                <c:pt idx="535">
                  <c:v>3.3769999999999998</c:v>
                </c:pt>
                <c:pt idx="536">
                  <c:v>3.395</c:v>
                </c:pt>
                <c:pt idx="537">
                  <c:v>3.4119999999999999</c:v>
                </c:pt>
                <c:pt idx="538">
                  <c:v>3.4249999999999998</c:v>
                </c:pt>
                <c:pt idx="539">
                  <c:v>3.4350000000000001</c:v>
                </c:pt>
                <c:pt idx="540">
                  <c:v>3.448</c:v>
                </c:pt>
                <c:pt idx="541">
                  <c:v>3.4630000000000001</c:v>
                </c:pt>
                <c:pt idx="542">
                  <c:v>3.4769999999999999</c:v>
                </c:pt>
                <c:pt idx="543">
                  <c:v>3.4889999999999999</c:v>
                </c:pt>
                <c:pt idx="544">
                  <c:v>3.504</c:v>
                </c:pt>
                <c:pt idx="545">
                  <c:v>3.5219999999999998</c:v>
                </c:pt>
                <c:pt idx="546">
                  <c:v>3.5409999999999999</c:v>
                </c:pt>
                <c:pt idx="547">
                  <c:v>3.56</c:v>
                </c:pt>
                <c:pt idx="548">
                  <c:v>3.573</c:v>
                </c:pt>
                <c:pt idx="549">
                  <c:v>3.589</c:v>
                </c:pt>
                <c:pt idx="550">
                  <c:v>3.6080000000000001</c:v>
                </c:pt>
                <c:pt idx="551">
                  <c:v>3.6269999999999998</c:v>
                </c:pt>
                <c:pt idx="552">
                  <c:v>3.6440000000000001</c:v>
                </c:pt>
                <c:pt idx="553">
                  <c:v>3.661</c:v>
                </c:pt>
                <c:pt idx="554">
                  <c:v>3.677</c:v>
                </c:pt>
                <c:pt idx="555">
                  <c:v>3.6909999999999998</c:v>
                </c:pt>
                <c:pt idx="556">
                  <c:v>3.706</c:v>
                </c:pt>
                <c:pt idx="557">
                  <c:v>3.7210000000000001</c:v>
                </c:pt>
                <c:pt idx="558">
                  <c:v>3.738</c:v>
                </c:pt>
                <c:pt idx="559">
                  <c:v>3.758</c:v>
                </c:pt>
                <c:pt idx="560">
                  <c:v>3.78</c:v>
                </c:pt>
                <c:pt idx="561">
                  <c:v>3.8029999999999999</c:v>
                </c:pt>
                <c:pt idx="562">
                  <c:v>3.8279999999999998</c:v>
                </c:pt>
                <c:pt idx="563">
                  <c:v>3.8540000000000001</c:v>
                </c:pt>
                <c:pt idx="564">
                  <c:v>3.8809999999999998</c:v>
                </c:pt>
                <c:pt idx="565">
                  <c:v>3.91</c:v>
                </c:pt>
                <c:pt idx="566">
                  <c:v>3.9369999999999998</c:v>
                </c:pt>
                <c:pt idx="567">
                  <c:v>3.9580000000000002</c:v>
                </c:pt>
                <c:pt idx="568">
                  <c:v>3.9769999999999999</c:v>
                </c:pt>
                <c:pt idx="569">
                  <c:v>3.9940000000000002</c:v>
                </c:pt>
                <c:pt idx="570">
                  <c:v>4.01</c:v>
                </c:pt>
                <c:pt idx="571">
                  <c:v>4.0270000000000001</c:v>
                </c:pt>
                <c:pt idx="572">
                  <c:v>4.0439999999999996</c:v>
                </c:pt>
                <c:pt idx="573">
                  <c:v>4.0629999999999997</c:v>
                </c:pt>
                <c:pt idx="574">
                  <c:v>4.0810000000000004</c:v>
                </c:pt>
                <c:pt idx="575">
                  <c:v>4.0979999999999999</c:v>
                </c:pt>
                <c:pt idx="576">
                  <c:v>4.1159999999999997</c:v>
                </c:pt>
                <c:pt idx="577">
                  <c:v>4.133</c:v>
                </c:pt>
                <c:pt idx="578">
                  <c:v>4.1520000000000001</c:v>
                </c:pt>
                <c:pt idx="579">
                  <c:v>4.17</c:v>
                </c:pt>
                <c:pt idx="580">
                  <c:v>4.1890000000000001</c:v>
                </c:pt>
                <c:pt idx="581">
                  <c:v>4.2089999999999996</c:v>
                </c:pt>
                <c:pt idx="582">
                  <c:v>4.2300000000000004</c:v>
                </c:pt>
                <c:pt idx="583">
                  <c:v>4.2489999999999997</c:v>
                </c:pt>
                <c:pt idx="584">
                  <c:v>4.2679999999999998</c:v>
                </c:pt>
                <c:pt idx="585">
                  <c:v>4.2869999999999999</c:v>
                </c:pt>
                <c:pt idx="586">
                  <c:v>4.306</c:v>
                </c:pt>
                <c:pt idx="587">
                  <c:v>4.3250000000000002</c:v>
                </c:pt>
                <c:pt idx="588">
                  <c:v>4.3440000000000003</c:v>
                </c:pt>
                <c:pt idx="589">
                  <c:v>4.3630000000000004</c:v>
                </c:pt>
                <c:pt idx="590">
                  <c:v>4.383</c:v>
                </c:pt>
                <c:pt idx="591">
                  <c:v>4.4009999999999998</c:v>
                </c:pt>
                <c:pt idx="592">
                  <c:v>4.4189999999999996</c:v>
                </c:pt>
                <c:pt idx="593">
                  <c:v>4.4370000000000003</c:v>
                </c:pt>
                <c:pt idx="594">
                  <c:v>4.4550000000000001</c:v>
                </c:pt>
                <c:pt idx="595">
                  <c:v>4.4770000000000003</c:v>
                </c:pt>
                <c:pt idx="596">
                  <c:v>4.4969999999999999</c:v>
                </c:pt>
                <c:pt idx="597">
                  <c:v>4.516</c:v>
                </c:pt>
                <c:pt idx="598">
                  <c:v>4.5359999999999996</c:v>
                </c:pt>
                <c:pt idx="599">
                  <c:v>4.5570000000000004</c:v>
                </c:pt>
                <c:pt idx="600">
                  <c:v>4.577</c:v>
                </c:pt>
                <c:pt idx="601">
                  <c:v>4.5979999999999999</c:v>
                </c:pt>
                <c:pt idx="602">
                  <c:v>4.6189999999999998</c:v>
                </c:pt>
                <c:pt idx="603">
                  <c:v>4.6399999999999997</c:v>
                </c:pt>
                <c:pt idx="604">
                  <c:v>4.6609999999999996</c:v>
                </c:pt>
                <c:pt idx="605">
                  <c:v>4.681</c:v>
                </c:pt>
                <c:pt idx="606">
                  <c:v>4.7030000000000003</c:v>
                </c:pt>
                <c:pt idx="607">
                  <c:v>4.7240000000000002</c:v>
                </c:pt>
                <c:pt idx="608">
                  <c:v>4.7439999999999998</c:v>
                </c:pt>
                <c:pt idx="609">
                  <c:v>4.7629999999999999</c:v>
                </c:pt>
                <c:pt idx="610">
                  <c:v>4.7809999999999997</c:v>
                </c:pt>
                <c:pt idx="611">
                  <c:v>4.7960000000000003</c:v>
                </c:pt>
                <c:pt idx="612">
                  <c:v>4.806</c:v>
                </c:pt>
                <c:pt idx="613">
                  <c:v>4.8150000000000004</c:v>
                </c:pt>
                <c:pt idx="614">
                  <c:v>4.8250000000000002</c:v>
                </c:pt>
                <c:pt idx="615">
                  <c:v>4.8369999999999997</c:v>
                </c:pt>
                <c:pt idx="616">
                  <c:v>4.8520000000000003</c:v>
                </c:pt>
                <c:pt idx="617">
                  <c:v>4.867</c:v>
                </c:pt>
                <c:pt idx="618">
                  <c:v>4.883</c:v>
                </c:pt>
                <c:pt idx="619">
                  <c:v>4.8979999999999997</c:v>
                </c:pt>
                <c:pt idx="620">
                  <c:v>4.9130000000000003</c:v>
                </c:pt>
                <c:pt idx="621">
                  <c:v>4.9279999999999999</c:v>
                </c:pt>
                <c:pt idx="622">
                  <c:v>4.9429999999999996</c:v>
                </c:pt>
                <c:pt idx="623">
                  <c:v>4.9589999999999996</c:v>
                </c:pt>
                <c:pt idx="624">
                  <c:v>4.9720000000000004</c:v>
                </c:pt>
                <c:pt idx="625">
                  <c:v>4.984</c:v>
                </c:pt>
                <c:pt idx="626">
                  <c:v>4.9939999999999998</c:v>
                </c:pt>
                <c:pt idx="627">
                  <c:v>5.0039999999999996</c:v>
                </c:pt>
                <c:pt idx="628">
                  <c:v>5.0140000000000002</c:v>
                </c:pt>
                <c:pt idx="629">
                  <c:v>5.024</c:v>
                </c:pt>
                <c:pt idx="630">
                  <c:v>5.0339999999999998</c:v>
                </c:pt>
                <c:pt idx="631">
                  <c:v>5.0449999999999999</c:v>
                </c:pt>
                <c:pt idx="632">
                  <c:v>5.0549999999999997</c:v>
                </c:pt>
                <c:pt idx="633">
                  <c:v>5.0659999999999998</c:v>
                </c:pt>
                <c:pt idx="634">
                  <c:v>5.0759999999999996</c:v>
                </c:pt>
                <c:pt idx="635">
                  <c:v>5.0869999999999997</c:v>
                </c:pt>
                <c:pt idx="636">
                  <c:v>5.0970000000000004</c:v>
                </c:pt>
                <c:pt idx="637">
                  <c:v>5.1070000000000002</c:v>
                </c:pt>
                <c:pt idx="638">
                  <c:v>5.1180000000000003</c:v>
                </c:pt>
                <c:pt idx="639">
                  <c:v>5.1280000000000001</c:v>
                </c:pt>
                <c:pt idx="640">
                  <c:v>5.1379999999999999</c:v>
                </c:pt>
                <c:pt idx="641">
                  <c:v>5.149</c:v>
                </c:pt>
                <c:pt idx="642">
                  <c:v>5.1589999999999998</c:v>
                </c:pt>
                <c:pt idx="643">
                  <c:v>5.1689999999999996</c:v>
                </c:pt>
                <c:pt idx="644">
                  <c:v>5.1790000000000003</c:v>
                </c:pt>
                <c:pt idx="645">
                  <c:v>5.19</c:v>
                </c:pt>
                <c:pt idx="646">
                  <c:v>5.2</c:v>
                </c:pt>
                <c:pt idx="647">
                  <c:v>5.21</c:v>
                </c:pt>
                <c:pt idx="648">
                  <c:v>5.2210000000000001</c:v>
                </c:pt>
                <c:pt idx="649">
                  <c:v>5.2309999999999999</c:v>
                </c:pt>
                <c:pt idx="650">
                  <c:v>5.2409999999999997</c:v>
                </c:pt>
                <c:pt idx="651">
                  <c:v>5.2510000000000003</c:v>
                </c:pt>
                <c:pt idx="652">
                  <c:v>5.2619999999999996</c:v>
                </c:pt>
                <c:pt idx="653">
                  <c:v>5.2720000000000002</c:v>
                </c:pt>
                <c:pt idx="654">
                  <c:v>5.282</c:v>
                </c:pt>
                <c:pt idx="655">
                  <c:v>5.2930000000000001</c:v>
                </c:pt>
                <c:pt idx="656">
                  <c:v>5.3029999999999999</c:v>
                </c:pt>
                <c:pt idx="657">
                  <c:v>5.3129999999999997</c:v>
                </c:pt>
                <c:pt idx="658">
                  <c:v>5.3239999999999998</c:v>
                </c:pt>
                <c:pt idx="659">
                  <c:v>5.3339999999999996</c:v>
                </c:pt>
                <c:pt idx="660">
                  <c:v>5.3440000000000003</c:v>
                </c:pt>
                <c:pt idx="661">
                  <c:v>5.3540000000000001</c:v>
                </c:pt>
                <c:pt idx="662">
                  <c:v>5.3650000000000002</c:v>
                </c:pt>
                <c:pt idx="663">
                  <c:v>5.375</c:v>
                </c:pt>
                <c:pt idx="664">
                  <c:v>5.3849999999999998</c:v>
                </c:pt>
                <c:pt idx="665">
                  <c:v>5.3959999999999999</c:v>
                </c:pt>
                <c:pt idx="666">
                  <c:v>5.4059999999999997</c:v>
                </c:pt>
                <c:pt idx="667">
                  <c:v>5.4160000000000004</c:v>
                </c:pt>
                <c:pt idx="668">
                  <c:v>5.4260000000000002</c:v>
                </c:pt>
                <c:pt idx="669">
                  <c:v>5.4370000000000003</c:v>
                </c:pt>
                <c:pt idx="670">
                  <c:v>5.4470000000000001</c:v>
                </c:pt>
                <c:pt idx="671">
                  <c:v>5.4569999999999999</c:v>
                </c:pt>
                <c:pt idx="672">
                  <c:v>5.468</c:v>
                </c:pt>
                <c:pt idx="673">
                  <c:v>5.4779999999999998</c:v>
                </c:pt>
                <c:pt idx="674">
                  <c:v>5.4880000000000004</c:v>
                </c:pt>
                <c:pt idx="675">
                  <c:v>5.4980000000000002</c:v>
                </c:pt>
                <c:pt idx="676">
                  <c:v>5.5090000000000003</c:v>
                </c:pt>
                <c:pt idx="677">
                  <c:v>5.5190000000000001</c:v>
                </c:pt>
                <c:pt idx="678">
                  <c:v>5.5289999999999999</c:v>
                </c:pt>
                <c:pt idx="679">
                  <c:v>5.54</c:v>
                </c:pt>
                <c:pt idx="680">
                  <c:v>5.55</c:v>
                </c:pt>
                <c:pt idx="681">
                  <c:v>5.56</c:v>
                </c:pt>
                <c:pt idx="682">
                  <c:v>5.5709999999999997</c:v>
                </c:pt>
                <c:pt idx="683">
                  <c:v>5.5810000000000004</c:v>
                </c:pt>
                <c:pt idx="684">
                  <c:v>5.5910000000000002</c:v>
                </c:pt>
                <c:pt idx="685">
                  <c:v>5.6020000000000003</c:v>
                </c:pt>
                <c:pt idx="686">
                  <c:v>5.6120000000000001</c:v>
                </c:pt>
                <c:pt idx="687">
                  <c:v>5.6219999999999999</c:v>
                </c:pt>
                <c:pt idx="688">
                  <c:v>5.6319999999999997</c:v>
                </c:pt>
                <c:pt idx="689">
                  <c:v>5.6420000000000003</c:v>
                </c:pt>
                <c:pt idx="690">
                  <c:v>5.6520000000000001</c:v>
                </c:pt>
                <c:pt idx="691">
                  <c:v>5.6630000000000003</c:v>
                </c:pt>
                <c:pt idx="692">
                  <c:v>5.673</c:v>
                </c:pt>
                <c:pt idx="693">
                  <c:v>5.6829999999999998</c:v>
                </c:pt>
                <c:pt idx="694">
                  <c:v>5.6929999999999996</c:v>
                </c:pt>
                <c:pt idx="695">
                  <c:v>5.7039999999999997</c:v>
                </c:pt>
                <c:pt idx="696">
                  <c:v>5.7140000000000004</c:v>
                </c:pt>
                <c:pt idx="697">
                  <c:v>5.7240000000000002</c:v>
                </c:pt>
                <c:pt idx="698">
                  <c:v>5.734</c:v>
                </c:pt>
                <c:pt idx="699">
                  <c:v>5.7439999999999998</c:v>
                </c:pt>
                <c:pt idx="700">
                  <c:v>5.7549999999999999</c:v>
                </c:pt>
                <c:pt idx="701">
                  <c:v>5.7649999999999997</c:v>
                </c:pt>
                <c:pt idx="702">
                  <c:v>5.7750000000000004</c:v>
                </c:pt>
                <c:pt idx="703">
                  <c:v>5.7859999999999996</c:v>
                </c:pt>
                <c:pt idx="704">
                  <c:v>5.7960000000000003</c:v>
                </c:pt>
                <c:pt idx="705">
                  <c:v>5.806</c:v>
                </c:pt>
                <c:pt idx="706">
                  <c:v>5.8159999999999998</c:v>
                </c:pt>
                <c:pt idx="707">
                  <c:v>5.8259999999999996</c:v>
                </c:pt>
                <c:pt idx="708">
                  <c:v>5.8360000000000003</c:v>
                </c:pt>
                <c:pt idx="709">
                  <c:v>5.8460000000000001</c:v>
                </c:pt>
                <c:pt idx="710">
                  <c:v>5.8559999999999999</c:v>
                </c:pt>
                <c:pt idx="711">
                  <c:v>5.8659999999999997</c:v>
                </c:pt>
                <c:pt idx="712">
                  <c:v>5.8769999999999998</c:v>
                </c:pt>
                <c:pt idx="713">
                  <c:v>5.8869999999999996</c:v>
                </c:pt>
                <c:pt idx="714">
                  <c:v>5.8970000000000002</c:v>
                </c:pt>
                <c:pt idx="715">
                  <c:v>5.9080000000000004</c:v>
                </c:pt>
                <c:pt idx="716">
                  <c:v>5.9180000000000001</c:v>
                </c:pt>
                <c:pt idx="717">
                  <c:v>5.9279999999999999</c:v>
                </c:pt>
                <c:pt idx="718">
                  <c:v>5.9379999999999997</c:v>
                </c:pt>
                <c:pt idx="719">
                  <c:v>5.9480000000000004</c:v>
                </c:pt>
                <c:pt idx="720">
                  <c:v>5.9589999999999996</c:v>
                </c:pt>
                <c:pt idx="721">
                  <c:v>5.9690000000000003</c:v>
                </c:pt>
                <c:pt idx="722">
                  <c:v>5.9790000000000001</c:v>
                </c:pt>
                <c:pt idx="723">
                  <c:v>5.9889999999999999</c:v>
                </c:pt>
                <c:pt idx="724">
                  <c:v>5.9989999999999997</c:v>
                </c:pt>
                <c:pt idx="725">
                  <c:v>6.0090000000000003</c:v>
                </c:pt>
                <c:pt idx="726">
                  <c:v>6.0190000000000001</c:v>
                </c:pt>
                <c:pt idx="727">
                  <c:v>6.0289999999999999</c:v>
                </c:pt>
                <c:pt idx="728">
                  <c:v>6.0389999999999997</c:v>
                </c:pt>
                <c:pt idx="729">
                  <c:v>6.0490000000000004</c:v>
                </c:pt>
                <c:pt idx="730">
                  <c:v>6.06</c:v>
                </c:pt>
                <c:pt idx="731">
                  <c:v>6.07</c:v>
                </c:pt>
                <c:pt idx="732">
                  <c:v>6.08</c:v>
                </c:pt>
                <c:pt idx="733">
                  <c:v>6.09</c:v>
                </c:pt>
                <c:pt idx="734">
                  <c:v>6.1</c:v>
                </c:pt>
                <c:pt idx="735">
                  <c:v>6.11</c:v>
                </c:pt>
                <c:pt idx="736">
                  <c:v>6.12</c:v>
                </c:pt>
                <c:pt idx="737">
                  <c:v>6.13</c:v>
                </c:pt>
                <c:pt idx="738">
                  <c:v>6.14</c:v>
                </c:pt>
                <c:pt idx="739">
                  <c:v>6.15</c:v>
                </c:pt>
                <c:pt idx="740">
                  <c:v>6.16</c:v>
                </c:pt>
                <c:pt idx="741">
                  <c:v>6.17</c:v>
                </c:pt>
                <c:pt idx="742">
                  <c:v>6.181</c:v>
                </c:pt>
                <c:pt idx="743">
                  <c:v>6.19</c:v>
                </c:pt>
                <c:pt idx="744">
                  <c:v>6.2009999999999996</c:v>
                </c:pt>
                <c:pt idx="745">
                  <c:v>6.2110000000000003</c:v>
                </c:pt>
                <c:pt idx="746">
                  <c:v>6.2210000000000001</c:v>
                </c:pt>
                <c:pt idx="747">
                  <c:v>6.2309999999999999</c:v>
                </c:pt>
                <c:pt idx="748">
                  <c:v>6.2409999999999997</c:v>
                </c:pt>
                <c:pt idx="749">
                  <c:v>6.2510000000000003</c:v>
                </c:pt>
                <c:pt idx="750">
                  <c:v>6.2610000000000001</c:v>
                </c:pt>
                <c:pt idx="751">
                  <c:v>6.2709999999999999</c:v>
                </c:pt>
                <c:pt idx="752">
                  <c:v>6.2809999999999997</c:v>
                </c:pt>
                <c:pt idx="753">
                  <c:v>6.2910000000000004</c:v>
                </c:pt>
                <c:pt idx="754">
                  <c:v>6.3019999999999996</c:v>
                </c:pt>
                <c:pt idx="755">
                  <c:v>6.3120000000000003</c:v>
                </c:pt>
                <c:pt idx="756">
                  <c:v>6.3220000000000001</c:v>
                </c:pt>
                <c:pt idx="757">
                  <c:v>6.3319999999999999</c:v>
                </c:pt>
                <c:pt idx="758">
                  <c:v>6.3419999999999996</c:v>
                </c:pt>
                <c:pt idx="759">
                  <c:v>6.3520000000000003</c:v>
                </c:pt>
                <c:pt idx="760">
                  <c:v>6.3620000000000001</c:v>
                </c:pt>
                <c:pt idx="761">
                  <c:v>6.3719999999999999</c:v>
                </c:pt>
                <c:pt idx="762">
                  <c:v>6.3819999999999997</c:v>
                </c:pt>
                <c:pt idx="763">
                  <c:v>6.3920000000000003</c:v>
                </c:pt>
                <c:pt idx="764">
                  <c:v>6.4020000000000001</c:v>
                </c:pt>
                <c:pt idx="765">
                  <c:v>6.4119999999999999</c:v>
                </c:pt>
                <c:pt idx="766">
                  <c:v>6.4219999999999997</c:v>
                </c:pt>
                <c:pt idx="767">
                  <c:v>6.4320000000000004</c:v>
                </c:pt>
                <c:pt idx="768">
                  <c:v>6.4420000000000002</c:v>
                </c:pt>
                <c:pt idx="769">
                  <c:v>6.452</c:v>
                </c:pt>
                <c:pt idx="770">
                  <c:v>6.4619999999999997</c:v>
                </c:pt>
                <c:pt idx="771">
                  <c:v>6.4720000000000004</c:v>
                </c:pt>
                <c:pt idx="772">
                  <c:v>6.4820000000000002</c:v>
                </c:pt>
                <c:pt idx="773">
                  <c:v>6.492</c:v>
                </c:pt>
                <c:pt idx="774">
                  <c:v>6.5010000000000003</c:v>
                </c:pt>
                <c:pt idx="775">
                  <c:v>6.5110000000000001</c:v>
                </c:pt>
                <c:pt idx="776">
                  <c:v>6.5209999999999999</c:v>
                </c:pt>
                <c:pt idx="777">
                  <c:v>6.5309999999999997</c:v>
                </c:pt>
                <c:pt idx="778">
                  <c:v>6.5410000000000004</c:v>
                </c:pt>
                <c:pt idx="779">
                  <c:v>6.5519999999999996</c:v>
                </c:pt>
                <c:pt idx="780">
                  <c:v>6.5609999999999999</c:v>
                </c:pt>
                <c:pt idx="781">
                  <c:v>6.5709999999999997</c:v>
                </c:pt>
                <c:pt idx="782">
                  <c:v>6.5810000000000004</c:v>
                </c:pt>
                <c:pt idx="783">
                  <c:v>6.5910000000000002</c:v>
                </c:pt>
                <c:pt idx="784">
                  <c:v>6.601</c:v>
                </c:pt>
                <c:pt idx="785">
                  <c:v>6.6109999999999998</c:v>
                </c:pt>
                <c:pt idx="786">
                  <c:v>6.6210000000000004</c:v>
                </c:pt>
                <c:pt idx="787">
                  <c:v>6.6310000000000002</c:v>
                </c:pt>
                <c:pt idx="788">
                  <c:v>6.641</c:v>
                </c:pt>
                <c:pt idx="789">
                  <c:v>6.65</c:v>
                </c:pt>
                <c:pt idx="790">
                  <c:v>6.66</c:v>
                </c:pt>
                <c:pt idx="791">
                  <c:v>6.6710000000000003</c:v>
                </c:pt>
                <c:pt idx="792">
                  <c:v>6.68</c:v>
                </c:pt>
                <c:pt idx="793">
                  <c:v>6.69</c:v>
                </c:pt>
                <c:pt idx="794">
                  <c:v>6.7</c:v>
                </c:pt>
                <c:pt idx="795">
                  <c:v>6.71</c:v>
                </c:pt>
                <c:pt idx="796">
                  <c:v>6.72</c:v>
                </c:pt>
                <c:pt idx="797">
                  <c:v>6.73</c:v>
                </c:pt>
                <c:pt idx="798">
                  <c:v>6.74</c:v>
                </c:pt>
                <c:pt idx="799">
                  <c:v>6.75</c:v>
                </c:pt>
                <c:pt idx="800">
                  <c:v>6.76</c:v>
                </c:pt>
                <c:pt idx="801">
                  <c:v>6.77</c:v>
                </c:pt>
                <c:pt idx="802">
                  <c:v>6.78</c:v>
                </c:pt>
                <c:pt idx="803">
                  <c:v>6.7889999999999997</c:v>
                </c:pt>
                <c:pt idx="804">
                  <c:v>6.7990000000000004</c:v>
                </c:pt>
                <c:pt idx="805">
                  <c:v>6.8090000000000002</c:v>
                </c:pt>
                <c:pt idx="806">
                  <c:v>6.819</c:v>
                </c:pt>
                <c:pt idx="807">
                  <c:v>6.8289999999999997</c:v>
                </c:pt>
                <c:pt idx="808">
                  <c:v>6.8390000000000004</c:v>
                </c:pt>
                <c:pt idx="809">
                  <c:v>6.8490000000000002</c:v>
                </c:pt>
                <c:pt idx="810">
                  <c:v>6.859</c:v>
                </c:pt>
                <c:pt idx="811">
                  <c:v>6.8689999999999998</c:v>
                </c:pt>
                <c:pt idx="812">
                  <c:v>6.8789999999999996</c:v>
                </c:pt>
                <c:pt idx="813">
                  <c:v>6.8879999999999999</c:v>
                </c:pt>
                <c:pt idx="814">
                  <c:v>6.8979999999999997</c:v>
                </c:pt>
                <c:pt idx="815">
                  <c:v>6.9080000000000004</c:v>
                </c:pt>
                <c:pt idx="816">
                  <c:v>6.9180000000000001</c:v>
                </c:pt>
                <c:pt idx="817">
                  <c:v>6.9279999999999999</c:v>
                </c:pt>
                <c:pt idx="818">
                  <c:v>6.9379999999999997</c:v>
                </c:pt>
                <c:pt idx="819">
                  <c:v>6.9480000000000004</c:v>
                </c:pt>
                <c:pt idx="820">
                  <c:v>6.9580000000000002</c:v>
                </c:pt>
                <c:pt idx="821">
                  <c:v>6.968</c:v>
                </c:pt>
                <c:pt idx="822">
                  <c:v>6.9770000000000003</c:v>
                </c:pt>
                <c:pt idx="823">
                  <c:v>6.9870000000000001</c:v>
                </c:pt>
                <c:pt idx="824">
                  <c:v>6.9969999999999999</c:v>
                </c:pt>
                <c:pt idx="825">
                  <c:v>7.0069999999999997</c:v>
                </c:pt>
                <c:pt idx="826">
                  <c:v>7.0170000000000003</c:v>
                </c:pt>
                <c:pt idx="827">
                  <c:v>7.0270000000000001</c:v>
                </c:pt>
                <c:pt idx="828">
                  <c:v>7.0359999999999996</c:v>
                </c:pt>
                <c:pt idx="829">
                  <c:v>7.0460000000000003</c:v>
                </c:pt>
                <c:pt idx="830">
                  <c:v>7.056</c:v>
                </c:pt>
                <c:pt idx="831">
                  <c:v>7.0659999999999998</c:v>
                </c:pt>
                <c:pt idx="832">
                  <c:v>7.0759999999999996</c:v>
                </c:pt>
                <c:pt idx="833">
                  <c:v>7.0860000000000003</c:v>
                </c:pt>
                <c:pt idx="834">
                  <c:v>7.0960000000000001</c:v>
                </c:pt>
                <c:pt idx="835">
                  <c:v>7.1059999999999999</c:v>
                </c:pt>
                <c:pt idx="836">
                  <c:v>7.1150000000000002</c:v>
                </c:pt>
                <c:pt idx="837">
                  <c:v>7.125</c:v>
                </c:pt>
                <c:pt idx="838">
                  <c:v>7.1349999999999998</c:v>
                </c:pt>
                <c:pt idx="839">
                  <c:v>7.1449999999999996</c:v>
                </c:pt>
                <c:pt idx="840">
                  <c:v>7.1550000000000002</c:v>
                </c:pt>
                <c:pt idx="841">
                  <c:v>7.165</c:v>
                </c:pt>
                <c:pt idx="842">
                  <c:v>7.1749999999999998</c:v>
                </c:pt>
                <c:pt idx="843">
                  <c:v>7.1849999999999996</c:v>
                </c:pt>
                <c:pt idx="844">
                  <c:v>7.1950000000000003</c:v>
                </c:pt>
                <c:pt idx="845">
                  <c:v>7.2050000000000001</c:v>
                </c:pt>
                <c:pt idx="846">
                  <c:v>7.2140000000000004</c:v>
                </c:pt>
                <c:pt idx="847">
                  <c:v>7.2249999999999996</c:v>
                </c:pt>
                <c:pt idx="848">
                  <c:v>7.2350000000000003</c:v>
                </c:pt>
                <c:pt idx="849">
                  <c:v>7.2439999999999998</c:v>
                </c:pt>
                <c:pt idx="850">
                  <c:v>7.2539999999999996</c:v>
                </c:pt>
                <c:pt idx="851">
                  <c:v>7.2640000000000002</c:v>
                </c:pt>
                <c:pt idx="852">
                  <c:v>7.274</c:v>
                </c:pt>
                <c:pt idx="853">
                  <c:v>7.2839999999999998</c:v>
                </c:pt>
                <c:pt idx="854">
                  <c:v>7.2939999999999996</c:v>
                </c:pt>
                <c:pt idx="855">
                  <c:v>7.3029999999999999</c:v>
                </c:pt>
                <c:pt idx="856">
                  <c:v>7.3129999999999997</c:v>
                </c:pt>
                <c:pt idx="857">
                  <c:v>7.3230000000000004</c:v>
                </c:pt>
                <c:pt idx="858">
                  <c:v>7.3330000000000002</c:v>
                </c:pt>
                <c:pt idx="859">
                  <c:v>7.343</c:v>
                </c:pt>
                <c:pt idx="860">
                  <c:v>7.3529999999999998</c:v>
                </c:pt>
                <c:pt idx="861">
                  <c:v>7.3630000000000004</c:v>
                </c:pt>
                <c:pt idx="862">
                  <c:v>7.3730000000000002</c:v>
                </c:pt>
                <c:pt idx="863">
                  <c:v>7.383</c:v>
                </c:pt>
                <c:pt idx="864">
                  <c:v>7.3929999999999998</c:v>
                </c:pt>
                <c:pt idx="865">
                  <c:v>7.4029999999999996</c:v>
                </c:pt>
                <c:pt idx="866">
                  <c:v>7.4119999999999999</c:v>
                </c:pt>
                <c:pt idx="867">
                  <c:v>7.4219999999999997</c:v>
                </c:pt>
                <c:pt idx="868">
                  <c:v>7.4320000000000004</c:v>
                </c:pt>
                <c:pt idx="869">
                  <c:v>7.4420000000000002</c:v>
                </c:pt>
                <c:pt idx="870">
                  <c:v>7.452</c:v>
                </c:pt>
                <c:pt idx="871">
                  <c:v>7.4619999999999997</c:v>
                </c:pt>
                <c:pt idx="872">
                  <c:v>7.4720000000000004</c:v>
                </c:pt>
                <c:pt idx="873">
                  <c:v>7.4820000000000002</c:v>
                </c:pt>
                <c:pt idx="874">
                  <c:v>7.4909999999999997</c:v>
                </c:pt>
                <c:pt idx="875">
                  <c:v>7.5010000000000003</c:v>
                </c:pt>
                <c:pt idx="876">
                  <c:v>7.5110000000000001</c:v>
                </c:pt>
                <c:pt idx="877">
                  <c:v>7.5209999999999999</c:v>
                </c:pt>
                <c:pt idx="878">
                  <c:v>7.5309999999999997</c:v>
                </c:pt>
                <c:pt idx="879">
                  <c:v>7.5410000000000004</c:v>
                </c:pt>
                <c:pt idx="880">
                  <c:v>7.55</c:v>
                </c:pt>
                <c:pt idx="881">
                  <c:v>7.56</c:v>
                </c:pt>
                <c:pt idx="882">
                  <c:v>7.5709999999999997</c:v>
                </c:pt>
                <c:pt idx="883">
                  <c:v>7.58</c:v>
                </c:pt>
                <c:pt idx="884">
                  <c:v>7.59</c:v>
                </c:pt>
                <c:pt idx="885">
                  <c:v>7.6</c:v>
                </c:pt>
                <c:pt idx="886">
                  <c:v>7.61</c:v>
                </c:pt>
                <c:pt idx="887">
                  <c:v>7.62</c:v>
                </c:pt>
                <c:pt idx="888">
                  <c:v>7.63</c:v>
                </c:pt>
                <c:pt idx="889">
                  <c:v>7.64</c:v>
                </c:pt>
                <c:pt idx="890">
                  <c:v>7.65</c:v>
                </c:pt>
                <c:pt idx="891">
                  <c:v>7.66</c:v>
                </c:pt>
                <c:pt idx="892">
                  <c:v>7.67</c:v>
                </c:pt>
                <c:pt idx="893">
                  <c:v>7.68</c:v>
                </c:pt>
                <c:pt idx="894">
                  <c:v>7.6890000000000001</c:v>
                </c:pt>
                <c:pt idx="895">
                  <c:v>7.6989999999999998</c:v>
                </c:pt>
                <c:pt idx="896">
                  <c:v>7.7089999999999996</c:v>
                </c:pt>
                <c:pt idx="897">
                  <c:v>7.7190000000000003</c:v>
                </c:pt>
                <c:pt idx="898">
                  <c:v>7.7290000000000001</c:v>
                </c:pt>
                <c:pt idx="899">
                  <c:v>7.7380000000000004</c:v>
                </c:pt>
                <c:pt idx="900">
                  <c:v>7.7480000000000002</c:v>
                </c:pt>
                <c:pt idx="901">
                  <c:v>7.758</c:v>
                </c:pt>
                <c:pt idx="902">
                  <c:v>7.7679999999999998</c:v>
                </c:pt>
                <c:pt idx="903">
                  <c:v>7.7779999999999996</c:v>
                </c:pt>
                <c:pt idx="904">
                  <c:v>7.7880000000000003</c:v>
                </c:pt>
                <c:pt idx="905">
                  <c:v>7.798</c:v>
                </c:pt>
                <c:pt idx="906">
                  <c:v>7.8079999999999998</c:v>
                </c:pt>
                <c:pt idx="907">
                  <c:v>7.8179999999999996</c:v>
                </c:pt>
                <c:pt idx="908">
                  <c:v>7.8280000000000003</c:v>
                </c:pt>
                <c:pt idx="909">
                  <c:v>7.8380000000000001</c:v>
                </c:pt>
                <c:pt idx="910">
                  <c:v>7.8470000000000004</c:v>
                </c:pt>
                <c:pt idx="911">
                  <c:v>7.8570000000000002</c:v>
                </c:pt>
                <c:pt idx="912">
                  <c:v>7.867</c:v>
                </c:pt>
                <c:pt idx="913">
                  <c:v>7.8769999999999998</c:v>
                </c:pt>
                <c:pt idx="914">
                  <c:v>7.8869999999999996</c:v>
                </c:pt>
                <c:pt idx="915">
                  <c:v>7.8970000000000002</c:v>
                </c:pt>
                <c:pt idx="916">
                  <c:v>7.907</c:v>
                </c:pt>
                <c:pt idx="917">
                  <c:v>7.9160000000000004</c:v>
                </c:pt>
                <c:pt idx="918">
                  <c:v>7.9260000000000002</c:v>
                </c:pt>
                <c:pt idx="919">
                  <c:v>7.9359999999999999</c:v>
                </c:pt>
                <c:pt idx="920">
                  <c:v>7.9459999999999997</c:v>
                </c:pt>
                <c:pt idx="921">
                  <c:v>7.9560000000000004</c:v>
                </c:pt>
                <c:pt idx="922">
                  <c:v>7.9649999999999999</c:v>
                </c:pt>
                <c:pt idx="923">
                  <c:v>7.9749999999999996</c:v>
                </c:pt>
                <c:pt idx="924">
                  <c:v>7.9850000000000003</c:v>
                </c:pt>
                <c:pt idx="925">
                  <c:v>7.9950000000000001</c:v>
                </c:pt>
                <c:pt idx="926">
                  <c:v>8.0050000000000008</c:v>
                </c:pt>
                <c:pt idx="927">
                  <c:v>8.0139999999999993</c:v>
                </c:pt>
                <c:pt idx="928">
                  <c:v>8.0239999999999991</c:v>
                </c:pt>
                <c:pt idx="929">
                  <c:v>8.0340000000000007</c:v>
                </c:pt>
                <c:pt idx="930">
                  <c:v>8.0440000000000005</c:v>
                </c:pt>
                <c:pt idx="931">
                  <c:v>8.0540000000000003</c:v>
                </c:pt>
                <c:pt idx="932">
                  <c:v>8.0640000000000001</c:v>
                </c:pt>
                <c:pt idx="933">
                  <c:v>8.0730000000000004</c:v>
                </c:pt>
                <c:pt idx="934">
                  <c:v>8.0830000000000002</c:v>
                </c:pt>
                <c:pt idx="935">
                  <c:v>8.093</c:v>
                </c:pt>
                <c:pt idx="936">
                  <c:v>8.1029999999999998</c:v>
                </c:pt>
                <c:pt idx="937">
                  <c:v>8.1129999999999995</c:v>
                </c:pt>
                <c:pt idx="938">
                  <c:v>8.1229999999999993</c:v>
                </c:pt>
                <c:pt idx="939">
                  <c:v>8.1319999999999997</c:v>
                </c:pt>
                <c:pt idx="940">
                  <c:v>8.1419999999999995</c:v>
                </c:pt>
                <c:pt idx="941">
                  <c:v>8.1519999999999992</c:v>
                </c:pt>
                <c:pt idx="942">
                  <c:v>8.1620000000000008</c:v>
                </c:pt>
                <c:pt idx="943">
                  <c:v>8.1720000000000006</c:v>
                </c:pt>
                <c:pt idx="944">
                  <c:v>8.1820000000000004</c:v>
                </c:pt>
                <c:pt idx="945">
                  <c:v>8.1910000000000007</c:v>
                </c:pt>
                <c:pt idx="946">
                  <c:v>8.2010000000000005</c:v>
                </c:pt>
                <c:pt idx="947">
                  <c:v>8.2110000000000003</c:v>
                </c:pt>
                <c:pt idx="948">
                  <c:v>8.2210000000000001</c:v>
                </c:pt>
                <c:pt idx="949">
                  <c:v>8.2309999999999999</c:v>
                </c:pt>
                <c:pt idx="950">
                  <c:v>8.24</c:v>
                </c:pt>
                <c:pt idx="951">
                  <c:v>8.25</c:v>
                </c:pt>
                <c:pt idx="952">
                  <c:v>8.26</c:v>
                </c:pt>
                <c:pt idx="953">
                  <c:v>8.27</c:v>
                </c:pt>
                <c:pt idx="954">
                  <c:v>8.2799999999999994</c:v>
                </c:pt>
                <c:pt idx="955">
                  <c:v>8.2899999999999991</c:v>
                </c:pt>
                <c:pt idx="956">
                  <c:v>8.3000000000000007</c:v>
                </c:pt>
                <c:pt idx="957">
                  <c:v>8.31</c:v>
                </c:pt>
                <c:pt idx="958">
                  <c:v>8.3190000000000008</c:v>
                </c:pt>
                <c:pt idx="959">
                  <c:v>8.3290000000000006</c:v>
                </c:pt>
                <c:pt idx="960">
                  <c:v>8.3390000000000004</c:v>
                </c:pt>
                <c:pt idx="961">
                  <c:v>8.3490000000000002</c:v>
                </c:pt>
                <c:pt idx="962">
                  <c:v>8.359</c:v>
                </c:pt>
                <c:pt idx="963">
                  <c:v>8.3689999999999998</c:v>
                </c:pt>
                <c:pt idx="964">
                  <c:v>8.3780000000000001</c:v>
                </c:pt>
                <c:pt idx="965">
                  <c:v>8.3879999999999999</c:v>
                </c:pt>
                <c:pt idx="966">
                  <c:v>8.3979999999999997</c:v>
                </c:pt>
                <c:pt idx="967">
                  <c:v>8.4079999999999995</c:v>
                </c:pt>
                <c:pt idx="968">
                  <c:v>8.4179999999999993</c:v>
                </c:pt>
                <c:pt idx="969">
                  <c:v>8.4280000000000008</c:v>
                </c:pt>
                <c:pt idx="970">
                  <c:v>8.4369999999999994</c:v>
                </c:pt>
                <c:pt idx="971">
                  <c:v>8.4469999999999992</c:v>
                </c:pt>
                <c:pt idx="972">
                  <c:v>8.4570000000000007</c:v>
                </c:pt>
                <c:pt idx="973">
                  <c:v>8.4670000000000005</c:v>
                </c:pt>
                <c:pt idx="974">
                  <c:v>8.4770000000000003</c:v>
                </c:pt>
                <c:pt idx="975">
                  <c:v>8.4860000000000007</c:v>
                </c:pt>
                <c:pt idx="976">
                  <c:v>8.4960000000000004</c:v>
                </c:pt>
                <c:pt idx="977">
                  <c:v>8.5060000000000002</c:v>
                </c:pt>
                <c:pt idx="978">
                  <c:v>8.516</c:v>
                </c:pt>
                <c:pt idx="979">
                  <c:v>8.5259999999999998</c:v>
                </c:pt>
                <c:pt idx="980">
                  <c:v>8.5359999999999996</c:v>
                </c:pt>
                <c:pt idx="981">
                  <c:v>8.5449999999999999</c:v>
                </c:pt>
                <c:pt idx="982">
                  <c:v>8.5549999999999997</c:v>
                </c:pt>
                <c:pt idx="983">
                  <c:v>8.5649999999999995</c:v>
                </c:pt>
                <c:pt idx="984">
                  <c:v>8.5749999999999993</c:v>
                </c:pt>
                <c:pt idx="985">
                  <c:v>8.5850000000000009</c:v>
                </c:pt>
                <c:pt idx="986">
                  <c:v>8.5939999999999994</c:v>
                </c:pt>
                <c:pt idx="987">
                  <c:v>8.6039999999999992</c:v>
                </c:pt>
                <c:pt idx="988">
                  <c:v>8.6140000000000008</c:v>
                </c:pt>
                <c:pt idx="989">
                  <c:v>8.6240000000000006</c:v>
                </c:pt>
                <c:pt idx="990">
                  <c:v>8.6340000000000003</c:v>
                </c:pt>
                <c:pt idx="991">
                  <c:v>8.6440000000000001</c:v>
                </c:pt>
                <c:pt idx="992">
                  <c:v>8.6530000000000005</c:v>
                </c:pt>
                <c:pt idx="993">
                  <c:v>8.6630000000000003</c:v>
                </c:pt>
                <c:pt idx="994">
                  <c:v>8.673</c:v>
                </c:pt>
                <c:pt idx="995">
                  <c:v>8.6820000000000004</c:v>
                </c:pt>
                <c:pt idx="996">
                  <c:v>8.6920000000000002</c:v>
                </c:pt>
                <c:pt idx="997">
                  <c:v>8.702</c:v>
                </c:pt>
                <c:pt idx="998">
                  <c:v>8.7119999999999997</c:v>
                </c:pt>
                <c:pt idx="999">
                  <c:v>8.7219999999999995</c:v>
                </c:pt>
                <c:pt idx="1000">
                  <c:v>8.7319999999999993</c:v>
                </c:pt>
                <c:pt idx="1001">
                  <c:v>8.7420000000000009</c:v>
                </c:pt>
                <c:pt idx="1002">
                  <c:v>8.7520000000000007</c:v>
                </c:pt>
                <c:pt idx="1003">
                  <c:v>8.7609999999999992</c:v>
                </c:pt>
                <c:pt idx="1004">
                  <c:v>8.7710000000000008</c:v>
                </c:pt>
                <c:pt idx="1005">
                  <c:v>8.7810000000000006</c:v>
                </c:pt>
                <c:pt idx="1006">
                  <c:v>8.7910000000000004</c:v>
                </c:pt>
                <c:pt idx="1007">
                  <c:v>8.8000000000000007</c:v>
                </c:pt>
                <c:pt idx="1008">
                  <c:v>8.81</c:v>
                </c:pt>
                <c:pt idx="1009">
                  <c:v>8.82</c:v>
                </c:pt>
                <c:pt idx="1010">
                  <c:v>8.83</c:v>
                </c:pt>
                <c:pt idx="1011">
                  <c:v>8.84</c:v>
                </c:pt>
                <c:pt idx="1012">
                  <c:v>8.85</c:v>
                </c:pt>
                <c:pt idx="1013">
                  <c:v>8.859</c:v>
                </c:pt>
                <c:pt idx="1014">
                  <c:v>8.8689999999999998</c:v>
                </c:pt>
                <c:pt idx="1015">
                  <c:v>8.8789999999999996</c:v>
                </c:pt>
                <c:pt idx="1016">
                  <c:v>8.8889999999999993</c:v>
                </c:pt>
                <c:pt idx="1017">
                  <c:v>8.8979999999999997</c:v>
                </c:pt>
                <c:pt idx="1018">
                  <c:v>8.9079999999999995</c:v>
                </c:pt>
                <c:pt idx="1019">
                  <c:v>8.9179999999999993</c:v>
                </c:pt>
                <c:pt idx="1020">
                  <c:v>8.9280000000000008</c:v>
                </c:pt>
                <c:pt idx="1021">
                  <c:v>8.9380000000000006</c:v>
                </c:pt>
                <c:pt idx="1022">
                  <c:v>8.9469999999999992</c:v>
                </c:pt>
                <c:pt idx="1023">
                  <c:v>8.9570000000000007</c:v>
                </c:pt>
                <c:pt idx="1024">
                  <c:v>8.9670000000000005</c:v>
                </c:pt>
                <c:pt idx="1025">
                  <c:v>8.9770000000000003</c:v>
                </c:pt>
                <c:pt idx="1026">
                  <c:v>8.9870000000000001</c:v>
                </c:pt>
                <c:pt idx="1027">
                  <c:v>8.9960000000000004</c:v>
                </c:pt>
                <c:pt idx="1028">
                  <c:v>9.0060000000000002</c:v>
                </c:pt>
                <c:pt idx="1029">
                  <c:v>9.016</c:v>
                </c:pt>
                <c:pt idx="1030">
                  <c:v>9.0259999999999998</c:v>
                </c:pt>
                <c:pt idx="1031">
                  <c:v>9.0359999999999996</c:v>
                </c:pt>
                <c:pt idx="1032">
                  <c:v>9.0459999999999994</c:v>
                </c:pt>
                <c:pt idx="1033">
                  <c:v>9.0549999999999997</c:v>
                </c:pt>
                <c:pt idx="1034">
                  <c:v>9.0649999999999995</c:v>
                </c:pt>
                <c:pt idx="1035">
                  <c:v>9.0749999999999993</c:v>
                </c:pt>
                <c:pt idx="1036">
                  <c:v>9.0850000000000009</c:v>
                </c:pt>
                <c:pt idx="1037">
                  <c:v>9.0950000000000006</c:v>
                </c:pt>
                <c:pt idx="1038">
                  <c:v>9.1050000000000004</c:v>
                </c:pt>
                <c:pt idx="1039">
                  <c:v>9.1140000000000008</c:v>
                </c:pt>
                <c:pt idx="1040">
                  <c:v>9.1240000000000006</c:v>
                </c:pt>
                <c:pt idx="1041">
                  <c:v>9.1329999999999991</c:v>
                </c:pt>
                <c:pt idx="1042">
                  <c:v>9.1430000000000007</c:v>
                </c:pt>
                <c:pt idx="1043">
                  <c:v>9.1530000000000005</c:v>
                </c:pt>
                <c:pt idx="1044">
                  <c:v>9.1630000000000003</c:v>
                </c:pt>
                <c:pt idx="1045">
                  <c:v>9.173</c:v>
                </c:pt>
                <c:pt idx="1046">
                  <c:v>9.1829999999999998</c:v>
                </c:pt>
                <c:pt idx="1047">
                  <c:v>9.1920000000000002</c:v>
                </c:pt>
                <c:pt idx="1048">
                  <c:v>9.202</c:v>
                </c:pt>
                <c:pt idx="1049">
                  <c:v>9.2119999999999997</c:v>
                </c:pt>
                <c:pt idx="1050">
                  <c:v>9.2219999999999995</c:v>
                </c:pt>
                <c:pt idx="1051">
                  <c:v>9.2319999999999993</c:v>
                </c:pt>
                <c:pt idx="1052">
                  <c:v>9.2420000000000009</c:v>
                </c:pt>
                <c:pt idx="1053">
                  <c:v>9.2509999999999994</c:v>
                </c:pt>
                <c:pt idx="1054">
                  <c:v>9.2609999999999992</c:v>
                </c:pt>
                <c:pt idx="1055">
                  <c:v>9.27</c:v>
                </c:pt>
                <c:pt idx="1056">
                  <c:v>9.2799999999999994</c:v>
                </c:pt>
                <c:pt idx="1057">
                  <c:v>9.2899999999999991</c:v>
                </c:pt>
                <c:pt idx="1058">
                  <c:v>9.3000000000000007</c:v>
                </c:pt>
                <c:pt idx="1059">
                  <c:v>9.31</c:v>
                </c:pt>
                <c:pt idx="1060">
                  <c:v>9.32</c:v>
                </c:pt>
                <c:pt idx="1061">
                  <c:v>9.3290000000000006</c:v>
                </c:pt>
                <c:pt idx="1062">
                  <c:v>9.3390000000000004</c:v>
                </c:pt>
                <c:pt idx="1063">
                  <c:v>9.3490000000000002</c:v>
                </c:pt>
                <c:pt idx="1064">
                  <c:v>9.359</c:v>
                </c:pt>
                <c:pt idx="1065">
                  <c:v>9.3689999999999998</c:v>
                </c:pt>
                <c:pt idx="1066">
                  <c:v>9.3780000000000001</c:v>
                </c:pt>
                <c:pt idx="1067">
                  <c:v>9.3879999999999999</c:v>
                </c:pt>
                <c:pt idx="1068">
                  <c:v>9.3979999999999997</c:v>
                </c:pt>
                <c:pt idx="1069">
                  <c:v>9.4079999999999995</c:v>
                </c:pt>
                <c:pt idx="1070">
                  <c:v>9.4179999999999993</c:v>
                </c:pt>
                <c:pt idx="1071">
                  <c:v>9.4280000000000008</c:v>
                </c:pt>
                <c:pt idx="1072">
                  <c:v>9.4369999999999994</c:v>
                </c:pt>
                <c:pt idx="1073">
                  <c:v>9.4469999999999992</c:v>
                </c:pt>
                <c:pt idx="1074">
                  <c:v>9.4570000000000007</c:v>
                </c:pt>
                <c:pt idx="1075">
                  <c:v>9.4670000000000005</c:v>
                </c:pt>
                <c:pt idx="1076">
                  <c:v>9.4770000000000003</c:v>
                </c:pt>
                <c:pt idx="1077">
                  <c:v>9.4870000000000001</c:v>
                </c:pt>
                <c:pt idx="1078">
                  <c:v>9.4960000000000004</c:v>
                </c:pt>
                <c:pt idx="1079">
                  <c:v>9.5060000000000002</c:v>
                </c:pt>
                <c:pt idx="1080">
                  <c:v>9.5150000000000006</c:v>
                </c:pt>
                <c:pt idx="1081">
                  <c:v>9.5250000000000004</c:v>
                </c:pt>
                <c:pt idx="1082">
                  <c:v>9.5350000000000001</c:v>
                </c:pt>
                <c:pt idx="1083">
                  <c:v>9.5449999999999999</c:v>
                </c:pt>
                <c:pt idx="1084">
                  <c:v>9.5549999999999997</c:v>
                </c:pt>
                <c:pt idx="1085">
                  <c:v>9.5640000000000001</c:v>
                </c:pt>
                <c:pt idx="1086">
                  <c:v>9.5739999999999998</c:v>
                </c:pt>
                <c:pt idx="1087">
                  <c:v>9.5839999999999996</c:v>
                </c:pt>
                <c:pt idx="1088">
                  <c:v>9.593</c:v>
                </c:pt>
                <c:pt idx="1089">
                  <c:v>9.6029999999999998</c:v>
                </c:pt>
                <c:pt idx="1090">
                  <c:v>9.6129999999999995</c:v>
                </c:pt>
                <c:pt idx="1091">
                  <c:v>9.6229999999999993</c:v>
                </c:pt>
                <c:pt idx="1092">
                  <c:v>9.6329999999999991</c:v>
                </c:pt>
                <c:pt idx="1093">
                  <c:v>9.6430000000000007</c:v>
                </c:pt>
                <c:pt idx="1094">
                  <c:v>9.6519999999999992</c:v>
                </c:pt>
                <c:pt idx="1095">
                  <c:v>9.6620000000000008</c:v>
                </c:pt>
                <c:pt idx="1096">
                  <c:v>9.6720000000000006</c:v>
                </c:pt>
                <c:pt idx="1097">
                  <c:v>9.6820000000000004</c:v>
                </c:pt>
                <c:pt idx="1098">
                  <c:v>9.6920000000000002</c:v>
                </c:pt>
                <c:pt idx="1099">
                  <c:v>9.702</c:v>
                </c:pt>
                <c:pt idx="1100">
                  <c:v>9.7110000000000003</c:v>
                </c:pt>
                <c:pt idx="1101">
                  <c:v>9.7210000000000001</c:v>
                </c:pt>
                <c:pt idx="1102">
                  <c:v>9.7309999999999999</c:v>
                </c:pt>
                <c:pt idx="1103">
                  <c:v>9.74</c:v>
                </c:pt>
                <c:pt idx="1104">
                  <c:v>9.75</c:v>
                </c:pt>
                <c:pt idx="1105">
                  <c:v>9.76</c:v>
                </c:pt>
                <c:pt idx="1106">
                  <c:v>9.77</c:v>
                </c:pt>
                <c:pt idx="1107">
                  <c:v>9.7799999999999994</c:v>
                </c:pt>
                <c:pt idx="1108">
                  <c:v>9.7899999999999991</c:v>
                </c:pt>
                <c:pt idx="1109">
                  <c:v>9.7989999999999995</c:v>
                </c:pt>
                <c:pt idx="1110">
                  <c:v>9.8089999999999993</c:v>
                </c:pt>
                <c:pt idx="1111">
                  <c:v>9.8190000000000008</c:v>
                </c:pt>
                <c:pt idx="1112">
                  <c:v>9.8290000000000006</c:v>
                </c:pt>
                <c:pt idx="1113">
                  <c:v>9.8390000000000004</c:v>
                </c:pt>
                <c:pt idx="1114">
                  <c:v>9.8490000000000002</c:v>
                </c:pt>
                <c:pt idx="1115">
                  <c:v>9.8580000000000005</c:v>
                </c:pt>
                <c:pt idx="1116">
                  <c:v>9.8680000000000003</c:v>
                </c:pt>
                <c:pt idx="1117">
                  <c:v>9.8770000000000007</c:v>
                </c:pt>
                <c:pt idx="1118">
                  <c:v>9.8870000000000005</c:v>
                </c:pt>
                <c:pt idx="1119">
                  <c:v>9.8970000000000002</c:v>
                </c:pt>
                <c:pt idx="1120">
                  <c:v>9.907</c:v>
                </c:pt>
                <c:pt idx="1121">
                  <c:v>9.9169999999999998</c:v>
                </c:pt>
                <c:pt idx="1122">
                  <c:v>9.9269999999999996</c:v>
                </c:pt>
                <c:pt idx="1123">
                  <c:v>9.9359999999999999</c:v>
                </c:pt>
                <c:pt idx="1124">
                  <c:v>9.9459999999999997</c:v>
                </c:pt>
                <c:pt idx="1125">
                  <c:v>9.9559999999999995</c:v>
                </c:pt>
                <c:pt idx="1126">
                  <c:v>9.9649999999999999</c:v>
                </c:pt>
                <c:pt idx="1127">
                  <c:v>9.9749999999999996</c:v>
                </c:pt>
                <c:pt idx="1128">
                  <c:v>9.9849999999999994</c:v>
                </c:pt>
                <c:pt idx="1129">
                  <c:v>9.9949999999999992</c:v>
                </c:pt>
                <c:pt idx="1130">
                  <c:v>10.005000000000001</c:v>
                </c:pt>
                <c:pt idx="1131">
                  <c:v>10.013999999999999</c:v>
                </c:pt>
                <c:pt idx="1132">
                  <c:v>10.023999999999999</c:v>
                </c:pt>
                <c:pt idx="1133">
                  <c:v>10.034000000000001</c:v>
                </c:pt>
                <c:pt idx="1134">
                  <c:v>10.044</c:v>
                </c:pt>
                <c:pt idx="1135">
                  <c:v>10.054</c:v>
                </c:pt>
                <c:pt idx="1136">
                  <c:v>10.064</c:v>
                </c:pt>
                <c:pt idx="1137">
                  <c:v>10.074</c:v>
                </c:pt>
                <c:pt idx="1138">
                  <c:v>10.084</c:v>
                </c:pt>
                <c:pt idx="1139">
                  <c:v>10.093</c:v>
                </c:pt>
                <c:pt idx="1140">
                  <c:v>10.103</c:v>
                </c:pt>
                <c:pt idx="1141">
                  <c:v>10.113</c:v>
                </c:pt>
                <c:pt idx="1142">
                  <c:v>10.122999999999999</c:v>
                </c:pt>
                <c:pt idx="1143">
                  <c:v>10.132999999999999</c:v>
                </c:pt>
                <c:pt idx="1144">
                  <c:v>10.143000000000001</c:v>
                </c:pt>
                <c:pt idx="1145">
                  <c:v>10.151999999999999</c:v>
                </c:pt>
                <c:pt idx="1146">
                  <c:v>10.162000000000001</c:v>
                </c:pt>
                <c:pt idx="1147">
                  <c:v>10.172000000000001</c:v>
                </c:pt>
                <c:pt idx="1148">
                  <c:v>10.182</c:v>
                </c:pt>
                <c:pt idx="1149">
                  <c:v>10.192</c:v>
                </c:pt>
                <c:pt idx="1150">
                  <c:v>10.202</c:v>
                </c:pt>
                <c:pt idx="1151">
                  <c:v>10.212</c:v>
                </c:pt>
                <c:pt idx="1152">
                  <c:v>10.222</c:v>
                </c:pt>
                <c:pt idx="1153">
                  <c:v>10.231999999999999</c:v>
                </c:pt>
                <c:pt idx="1154">
                  <c:v>10.241</c:v>
                </c:pt>
                <c:pt idx="1155">
                  <c:v>10.250999999999999</c:v>
                </c:pt>
                <c:pt idx="1156">
                  <c:v>10.260999999999999</c:v>
                </c:pt>
                <c:pt idx="1157">
                  <c:v>10.271000000000001</c:v>
                </c:pt>
                <c:pt idx="1158">
                  <c:v>10.281000000000001</c:v>
                </c:pt>
                <c:pt idx="1159">
                  <c:v>10.291</c:v>
                </c:pt>
                <c:pt idx="1160">
                  <c:v>10.3</c:v>
                </c:pt>
                <c:pt idx="1161">
                  <c:v>10.31</c:v>
                </c:pt>
                <c:pt idx="1162">
                  <c:v>10.32</c:v>
                </c:pt>
                <c:pt idx="1163">
                  <c:v>10.33</c:v>
                </c:pt>
                <c:pt idx="1164">
                  <c:v>10.34</c:v>
                </c:pt>
                <c:pt idx="1165">
                  <c:v>10.35</c:v>
                </c:pt>
                <c:pt idx="1166">
                  <c:v>10.359</c:v>
                </c:pt>
                <c:pt idx="1167">
                  <c:v>10.369</c:v>
                </c:pt>
                <c:pt idx="1168">
                  <c:v>10.379</c:v>
                </c:pt>
                <c:pt idx="1169">
                  <c:v>10.388999999999999</c:v>
                </c:pt>
                <c:pt idx="1170">
                  <c:v>10.398</c:v>
                </c:pt>
                <c:pt idx="1171">
                  <c:v>10.407999999999999</c:v>
                </c:pt>
                <c:pt idx="1172">
                  <c:v>10.417999999999999</c:v>
                </c:pt>
                <c:pt idx="1173">
                  <c:v>10.428000000000001</c:v>
                </c:pt>
                <c:pt idx="1174">
                  <c:v>10.436999999999999</c:v>
                </c:pt>
                <c:pt idx="1175">
                  <c:v>10.446999999999999</c:v>
                </c:pt>
                <c:pt idx="1176">
                  <c:v>10.457000000000001</c:v>
                </c:pt>
                <c:pt idx="1177">
                  <c:v>10.467000000000001</c:v>
                </c:pt>
                <c:pt idx="1178">
                  <c:v>10.477</c:v>
                </c:pt>
                <c:pt idx="1179">
                  <c:v>10.486000000000001</c:v>
                </c:pt>
                <c:pt idx="1180">
                  <c:v>10.496</c:v>
                </c:pt>
                <c:pt idx="1181">
                  <c:v>10.506</c:v>
                </c:pt>
                <c:pt idx="1182">
                  <c:v>10.516</c:v>
                </c:pt>
                <c:pt idx="1183">
                  <c:v>10.526</c:v>
                </c:pt>
                <c:pt idx="1184">
                  <c:v>10.536</c:v>
                </c:pt>
                <c:pt idx="1185">
                  <c:v>10.545</c:v>
                </c:pt>
                <c:pt idx="1186">
                  <c:v>10.555</c:v>
                </c:pt>
                <c:pt idx="1187">
                  <c:v>10.565</c:v>
                </c:pt>
                <c:pt idx="1188">
                  <c:v>10.574999999999999</c:v>
                </c:pt>
                <c:pt idx="1189">
                  <c:v>10.585000000000001</c:v>
                </c:pt>
                <c:pt idx="1190">
                  <c:v>10.593999999999999</c:v>
                </c:pt>
                <c:pt idx="1191">
                  <c:v>10.603999999999999</c:v>
                </c:pt>
                <c:pt idx="1192">
                  <c:v>10.614000000000001</c:v>
                </c:pt>
                <c:pt idx="1193">
                  <c:v>10.622999999999999</c:v>
                </c:pt>
                <c:pt idx="1194">
                  <c:v>10.632999999999999</c:v>
                </c:pt>
                <c:pt idx="1195">
                  <c:v>10.643000000000001</c:v>
                </c:pt>
                <c:pt idx="1196">
                  <c:v>10.653</c:v>
                </c:pt>
                <c:pt idx="1197">
                  <c:v>10.663</c:v>
                </c:pt>
                <c:pt idx="1198">
                  <c:v>10.673</c:v>
                </c:pt>
                <c:pt idx="1199">
                  <c:v>10.682</c:v>
                </c:pt>
                <c:pt idx="1200">
                  <c:v>10.692</c:v>
                </c:pt>
                <c:pt idx="1201">
                  <c:v>10.702</c:v>
                </c:pt>
                <c:pt idx="1202">
                  <c:v>10.711</c:v>
                </c:pt>
                <c:pt idx="1203">
                  <c:v>10.721</c:v>
                </c:pt>
                <c:pt idx="1204">
                  <c:v>10.731</c:v>
                </c:pt>
                <c:pt idx="1205">
                  <c:v>10.741</c:v>
                </c:pt>
                <c:pt idx="1206">
                  <c:v>10.750999999999999</c:v>
                </c:pt>
                <c:pt idx="1207">
                  <c:v>10.760999999999999</c:v>
                </c:pt>
                <c:pt idx="1208">
                  <c:v>10.77</c:v>
                </c:pt>
                <c:pt idx="1209">
                  <c:v>10.78</c:v>
                </c:pt>
                <c:pt idx="1210">
                  <c:v>10.79</c:v>
                </c:pt>
                <c:pt idx="1211">
                  <c:v>10.8</c:v>
                </c:pt>
                <c:pt idx="1212">
                  <c:v>10.81</c:v>
                </c:pt>
                <c:pt idx="1213">
                  <c:v>10.819000000000001</c:v>
                </c:pt>
                <c:pt idx="1214">
                  <c:v>10.829000000000001</c:v>
                </c:pt>
                <c:pt idx="1215">
                  <c:v>10.84</c:v>
                </c:pt>
                <c:pt idx="1216">
                  <c:v>10.85</c:v>
                </c:pt>
                <c:pt idx="1217">
                  <c:v>10.859</c:v>
                </c:pt>
                <c:pt idx="1218">
                  <c:v>10.869</c:v>
                </c:pt>
                <c:pt idx="1219">
                  <c:v>10.879</c:v>
                </c:pt>
                <c:pt idx="1220">
                  <c:v>10.888999999999999</c:v>
                </c:pt>
                <c:pt idx="1221">
                  <c:v>10.898</c:v>
                </c:pt>
                <c:pt idx="1222">
                  <c:v>10.907999999999999</c:v>
                </c:pt>
                <c:pt idx="1223">
                  <c:v>10.917999999999999</c:v>
                </c:pt>
                <c:pt idx="1224">
                  <c:v>10.928000000000001</c:v>
                </c:pt>
                <c:pt idx="1225">
                  <c:v>10.938000000000001</c:v>
                </c:pt>
                <c:pt idx="1226">
                  <c:v>10.948</c:v>
                </c:pt>
                <c:pt idx="1227">
                  <c:v>10.958</c:v>
                </c:pt>
                <c:pt idx="1228">
                  <c:v>10.967000000000001</c:v>
                </c:pt>
                <c:pt idx="1229">
                  <c:v>10.977</c:v>
                </c:pt>
                <c:pt idx="1230">
                  <c:v>10.987</c:v>
                </c:pt>
                <c:pt idx="1231">
                  <c:v>10.996</c:v>
                </c:pt>
                <c:pt idx="1232">
                  <c:v>11.006</c:v>
                </c:pt>
                <c:pt idx="1233">
                  <c:v>11.016</c:v>
                </c:pt>
                <c:pt idx="1234">
                  <c:v>11.026</c:v>
                </c:pt>
                <c:pt idx="1235">
                  <c:v>11.035</c:v>
                </c:pt>
                <c:pt idx="1236">
                  <c:v>11.045</c:v>
                </c:pt>
                <c:pt idx="1237">
                  <c:v>11.055</c:v>
                </c:pt>
                <c:pt idx="1238">
                  <c:v>11.065</c:v>
                </c:pt>
                <c:pt idx="1239">
                  <c:v>11.074999999999999</c:v>
                </c:pt>
                <c:pt idx="1240">
                  <c:v>11.085000000000001</c:v>
                </c:pt>
                <c:pt idx="1241">
                  <c:v>11.095000000000001</c:v>
                </c:pt>
                <c:pt idx="1242">
                  <c:v>11.103999999999999</c:v>
                </c:pt>
                <c:pt idx="1243">
                  <c:v>11.114000000000001</c:v>
                </c:pt>
                <c:pt idx="1244">
                  <c:v>11.124000000000001</c:v>
                </c:pt>
                <c:pt idx="1245">
                  <c:v>11.134</c:v>
                </c:pt>
                <c:pt idx="1246">
                  <c:v>11.144</c:v>
                </c:pt>
                <c:pt idx="1247">
                  <c:v>11.153</c:v>
                </c:pt>
                <c:pt idx="1248">
                  <c:v>11.163</c:v>
                </c:pt>
                <c:pt idx="1249">
                  <c:v>11.173</c:v>
                </c:pt>
                <c:pt idx="1250">
                  <c:v>11.183</c:v>
                </c:pt>
                <c:pt idx="1251">
                  <c:v>11.193</c:v>
                </c:pt>
                <c:pt idx="1252">
                  <c:v>11.202999999999999</c:v>
                </c:pt>
                <c:pt idx="1253">
                  <c:v>11.212999999999999</c:v>
                </c:pt>
                <c:pt idx="1254">
                  <c:v>11.222</c:v>
                </c:pt>
                <c:pt idx="1255">
                  <c:v>11.231999999999999</c:v>
                </c:pt>
                <c:pt idx="1256">
                  <c:v>11.242000000000001</c:v>
                </c:pt>
                <c:pt idx="1257">
                  <c:v>11.252000000000001</c:v>
                </c:pt>
                <c:pt idx="1258">
                  <c:v>11.262</c:v>
                </c:pt>
                <c:pt idx="1259">
                  <c:v>11.271000000000001</c:v>
                </c:pt>
                <c:pt idx="1260">
                  <c:v>11.281000000000001</c:v>
                </c:pt>
                <c:pt idx="1261">
                  <c:v>11.291</c:v>
                </c:pt>
                <c:pt idx="1262">
                  <c:v>11.3</c:v>
                </c:pt>
                <c:pt idx="1263">
                  <c:v>11.31</c:v>
                </c:pt>
                <c:pt idx="1264">
                  <c:v>11.32</c:v>
                </c:pt>
                <c:pt idx="1265">
                  <c:v>11.33</c:v>
                </c:pt>
                <c:pt idx="1266">
                  <c:v>11.34</c:v>
                </c:pt>
                <c:pt idx="1267">
                  <c:v>11.35</c:v>
                </c:pt>
                <c:pt idx="1268">
                  <c:v>11.359</c:v>
                </c:pt>
                <c:pt idx="1269">
                  <c:v>11.369</c:v>
                </c:pt>
                <c:pt idx="1270">
                  <c:v>11.379</c:v>
                </c:pt>
                <c:pt idx="1271">
                  <c:v>11.388999999999999</c:v>
                </c:pt>
                <c:pt idx="1272">
                  <c:v>11.398</c:v>
                </c:pt>
                <c:pt idx="1273">
                  <c:v>11.407999999999999</c:v>
                </c:pt>
                <c:pt idx="1274">
                  <c:v>11.417999999999999</c:v>
                </c:pt>
                <c:pt idx="1275">
                  <c:v>11.428000000000001</c:v>
                </c:pt>
                <c:pt idx="1276">
                  <c:v>11.436999999999999</c:v>
                </c:pt>
                <c:pt idx="1277">
                  <c:v>11.446999999999999</c:v>
                </c:pt>
                <c:pt idx="1278">
                  <c:v>11.457000000000001</c:v>
                </c:pt>
                <c:pt idx="1279">
                  <c:v>11.467000000000001</c:v>
                </c:pt>
                <c:pt idx="1280">
                  <c:v>11.477</c:v>
                </c:pt>
                <c:pt idx="1281">
                  <c:v>11.487</c:v>
                </c:pt>
                <c:pt idx="1282">
                  <c:v>11.496</c:v>
                </c:pt>
                <c:pt idx="1283">
                  <c:v>11.506</c:v>
                </c:pt>
                <c:pt idx="1284">
                  <c:v>11.516</c:v>
                </c:pt>
                <c:pt idx="1285">
                  <c:v>11.526</c:v>
                </c:pt>
                <c:pt idx="1286">
                  <c:v>11.536</c:v>
                </c:pt>
                <c:pt idx="1287">
                  <c:v>11.545</c:v>
                </c:pt>
                <c:pt idx="1288">
                  <c:v>11.555</c:v>
                </c:pt>
                <c:pt idx="1289">
                  <c:v>11.566000000000001</c:v>
                </c:pt>
                <c:pt idx="1290">
                  <c:v>11.574999999999999</c:v>
                </c:pt>
                <c:pt idx="1291">
                  <c:v>11.585000000000001</c:v>
                </c:pt>
                <c:pt idx="1292">
                  <c:v>11.595000000000001</c:v>
                </c:pt>
                <c:pt idx="1293">
                  <c:v>11.605</c:v>
                </c:pt>
                <c:pt idx="1294">
                  <c:v>11.615</c:v>
                </c:pt>
                <c:pt idx="1295">
                  <c:v>11.625</c:v>
                </c:pt>
                <c:pt idx="1296">
                  <c:v>11.634</c:v>
                </c:pt>
                <c:pt idx="1297">
                  <c:v>11.644</c:v>
                </c:pt>
                <c:pt idx="1298">
                  <c:v>11.654</c:v>
                </c:pt>
                <c:pt idx="1299">
                  <c:v>11.664</c:v>
                </c:pt>
                <c:pt idx="1300">
                  <c:v>11.673</c:v>
                </c:pt>
                <c:pt idx="1301">
                  <c:v>11.683</c:v>
                </c:pt>
                <c:pt idx="1302">
                  <c:v>11.693</c:v>
                </c:pt>
                <c:pt idx="1303">
                  <c:v>11.702999999999999</c:v>
                </c:pt>
                <c:pt idx="1304">
                  <c:v>11.712999999999999</c:v>
                </c:pt>
                <c:pt idx="1305">
                  <c:v>11.722</c:v>
                </c:pt>
                <c:pt idx="1306">
                  <c:v>11.731999999999999</c:v>
                </c:pt>
                <c:pt idx="1307">
                  <c:v>11.742000000000001</c:v>
                </c:pt>
                <c:pt idx="1308">
                  <c:v>11.752000000000001</c:v>
                </c:pt>
                <c:pt idx="1309">
                  <c:v>11.762</c:v>
                </c:pt>
                <c:pt idx="1310">
                  <c:v>11.772</c:v>
                </c:pt>
                <c:pt idx="1311">
                  <c:v>11.782</c:v>
                </c:pt>
                <c:pt idx="1312">
                  <c:v>11.791</c:v>
                </c:pt>
                <c:pt idx="1313">
                  <c:v>11.801</c:v>
                </c:pt>
                <c:pt idx="1314">
                  <c:v>11.81</c:v>
                </c:pt>
                <c:pt idx="1315">
                  <c:v>11.82</c:v>
                </c:pt>
                <c:pt idx="1316">
                  <c:v>11.83</c:v>
                </c:pt>
                <c:pt idx="1317">
                  <c:v>11.84</c:v>
                </c:pt>
                <c:pt idx="1318">
                  <c:v>11.85</c:v>
                </c:pt>
                <c:pt idx="1319">
                  <c:v>11.86</c:v>
                </c:pt>
                <c:pt idx="1320">
                  <c:v>11.869</c:v>
                </c:pt>
                <c:pt idx="1321">
                  <c:v>11.879</c:v>
                </c:pt>
                <c:pt idx="1322">
                  <c:v>11.888999999999999</c:v>
                </c:pt>
                <c:pt idx="1323">
                  <c:v>11.898999999999999</c:v>
                </c:pt>
                <c:pt idx="1324">
                  <c:v>11.909000000000001</c:v>
                </c:pt>
                <c:pt idx="1325">
                  <c:v>11.919</c:v>
                </c:pt>
                <c:pt idx="1326">
                  <c:v>11.929</c:v>
                </c:pt>
                <c:pt idx="1327">
                  <c:v>11.939</c:v>
                </c:pt>
                <c:pt idx="1328">
                  <c:v>11.949</c:v>
                </c:pt>
                <c:pt idx="1329">
                  <c:v>11.958</c:v>
                </c:pt>
                <c:pt idx="1330">
                  <c:v>11.968</c:v>
                </c:pt>
                <c:pt idx="1331">
                  <c:v>11.978</c:v>
                </c:pt>
                <c:pt idx="1332">
                  <c:v>11.988</c:v>
                </c:pt>
                <c:pt idx="1333">
                  <c:v>11.997999999999999</c:v>
                </c:pt>
                <c:pt idx="1334">
                  <c:v>12.007</c:v>
                </c:pt>
                <c:pt idx="1335">
                  <c:v>12.016999999999999</c:v>
                </c:pt>
                <c:pt idx="1336">
                  <c:v>12.026999999999999</c:v>
                </c:pt>
                <c:pt idx="1337">
                  <c:v>12.037000000000001</c:v>
                </c:pt>
                <c:pt idx="1338">
                  <c:v>12.047000000000001</c:v>
                </c:pt>
                <c:pt idx="1339">
                  <c:v>12.057</c:v>
                </c:pt>
                <c:pt idx="1340">
                  <c:v>12.067</c:v>
                </c:pt>
                <c:pt idx="1341">
                  <c:v>12.077</c:v>
                </c:pt>
                <c:pt idx="1342">
                  <c:v>12.086</c:v>
                </c:pt>
                <c:pt idx="1343">
                  <c:v>12.096</c:v>
                </c:pt>
                <c:pt idx="1344">
                  <c:v>12.106</c:v>
                </c:pt>
                <c:pt idx="1345">
                  <c:v>12.116</c:v>
                </c:pt>
                <c:pt idx="1346">
                  <c:v>12.125999999999999</c:v>
                </c:pt>
                <c:pt idx="1347">
                  <c:v>12.135999999999999</c:v>
                </c:pt>
                <c:pt idx="1348">
                  <c:v>12.145</c:v>
                </c:pt>
                <c:pt idx="1349">
                  <c:v>12.154999999999999</c:v>
                </c:pt>
                <c:pt idx="1350">
                  <c:v>12.164999999999999</c:v>
                </c:pt>
                <c:pt idx="1351">
                  <c:v>12.175000000000001</c:v>
                </c:pt>
                <c:pt idx="1352">
                  <c:v>12.185</c:v>
                </c:pt>
                <c:pt idx="1353">
                  <c:v>12.195</c:v>
                </c:pt>
                <c:pt idx="1354">
                  <c:v>12.204000000000001</c:v>
                </c:pt>
                <c:pt idx="1355">
                  <c:v>12.214</c:v>
                </c:pt>
                <c:pt idx="1356">
                  <c:v>12.224</c:v>
                </c:pt>
                <c:pt idx="1357">
                  <c:v>12.234</c:v>
                </c:pt>
                <c:pt idx="1358">
                  <c:v>12.244</c:v>
                </c:pt>
                <c:pt idx="1359">
                  <c:v>12.254</c:v>
                </c:pt>
                <c:pt idx="1360">
                  <c:v>12.263</c:v>
                </c:pt>
                <c:pt idx="1361">
                  <c:v>12.273</c:v>
                </c:pt>
                <c:pt idx="1362">
                  <c:v>12.282999999999999</c:v>
                </c:pt>
                <c:pt idx="1363">
                  <c:v>12.292999999999999</c:v>
                </c:pt>
                <c:pt idx="1364">
                  <c:v>12.303000000000001</c:v>
                </c:pt>
                <c:pt idx="1365">
                  <c:v>12.313000000000001</c:v>
                </c:pt>
                <c:pt idx="1366">
                  <c:v>12.323</c:v>
                </c:pt>
                <c:pt idx="1367">
                  <c:v>12.332000000000001</c:v>
                </c:pt>
                <c:pt idx="1368">
                  <c:v>12.342000000000001</c:v>
                </c:pt>
                <c:pt idx="1369">
                  <c:v>12.352</c:v>
                </c:pt>
                <c:pt idx="1370">
                  <c:v>12.362</c:v>
                </c:pt>
                <c:pt idx="1371">
                  <c:v>12.371</c:v>
                </c:pt>
                <c:pt idx="1372">
                  <c:v>12.381</c:v>
                </c:pt>
                <c:pt idx="1373">
                  <c:v>12.391</c:v>
                </c:pt>
                <c:pt idx="1374">
                  <c:v>12.401</c:v>
                </c:pt>
                <c:pt idx="1375">
                  <c:v>12.411</c:v>
                </c:pt>
                <c:pt idx="1376">
                  <c:v>12.420999999999999</c:v>
                </c:pt>
                <c:pt idx="1377">
                  <c:v>12.43</c:v>
                </c:pt>
                <c:pt idx="1378">
                  <c:v>12.44</c:v>
                </c:pt>
                <c:pt idx="1379">
                  <c:v>12.45</c:v>
                </c:pt>
                <c:pt idx="1380">
                  <c:v>12.46</c:v>
                </c:pt>
                <c:pt idx="1381">
                  <c:v>12.47</c:v>
                </c:pt>
                <c:pt idx="1382">
                  <c:v>12.478999999999999</c:v>
                </c:pt>
                <c:pt idx="1383">
                  <c:v>12.489000000000001</c:v>
                </c:pt>
                <c:pt idx="1384">
                  <c:v>12.499000000000001</c:v>
                </c:pt>
                <c:pt idx="1385">
                  <c:v>12.509</c:v>
                </c:pt>
                <c:pt idx="1386">
                  <c:v>12.519</c:v>
                </c:pt>
                <c:pt idx="1387">
                  <c:v>12.529</c:v>
                </c:pt>
                <c:pt idx="1388">
                  <c:v>12.538</c:v>
                </c:pt>
                <c:pt idx="1389">
                  <c:v>12.548</c:v>
                </c:pt>
                <c:pt idx="1390">
                  <c:v>12.558</c:v>
                </c:pt>
                <c:pt idx="1391">
                  <c:v>12.568</c:v>
                </c:pt>
                <c:pt idx="1392">
                  <c:v>12.577999999999999</c:v>
                </c:pt>
                <c:pt idx="1393">
                  <c:v>12.587</c:v>
                </c:pt>
                <c:pt idx="1394">
                  <c:v>12.597</c:v>
                </c:pt>
                <c:pt idx="1395">
                  <c:v>12.606999999999999</c:v>
                </c:pt>
                <c:pt idx="1396">
                  <c:v>12.617000000000001</c:v>
                </c:pt>
                <c:pt idx="1397">
                  <c:v>12.627000000000001</c:v>
                </c:pt>
                <c:pt idx="1398">
                  <c:v>12.637</c:v>
                </c:pt>
                <c:pt idx="1399">
                  <c:v>12.647</c:v>
                </c:pt>
                <c:pt idx="1400">
                  <c:v>12.657</c:v>
                </c:pt>
                <c:pt idx="1401">
                  <c:v>12.667</c:v>
                </c:pt>
                <c:pt idx="1402">
                  <c:v>12.676</c:v>
                </c:pt>
                <c:pt idx="1403">
                  <c:v>12.686</c:v>
                </c:pt>
                <c:pt idx="1404">
                  <c:v>12.696</c:v>
                </c:pt>
                <c:pt idx="1405">
                  <c:v>12.706</c:v>
                </c:pt>
                <c:pt idx="1406">
                  <c:v>12.715999999999999</c:v>
                </c:pt>
                <c:pt idx="1407">
                  <c:v>12.726000000000001</c:v>
                </c:pt>
                <c:pt idx="1408">
                  <c:v>12.734999999999999</c:v>
                </c:pt>
                <c:pt idx="1409">
                  <c:v>12.744999999999999</c:v>
                </c:pt>
                <c:pt idx="1410">
                  <c:v>12.755000000000001</c:v>
                </c:pt>
                <c:pt idx="1411">
                  <c:v>12.765000000000001</c:v>
                </c:pt>
                <c:pt idx="1412">
                  <c:v>12.775</c:v>
                </c:pt>
                <c:pt idx="1413">
                  <c:v>12.785</c:v>
                </c:pt>
                <c:pt idx="1414">
                  <c:v>12.795</c:v>
                </c:pt>
                <c:pt idx="1415">
                  <c:v>12.805</c:v>
                </c:pt>
                <c:pt idx="1416">
                  <c:v>12.814</c:v>
                </c:pt>
                <c:pt idx="1417">
                  <c:v>12.824</c:v>
                </c:pt>
                <c:pt idx="1418">
                  <c:v>12.834</c:v>
                </c:pt>
                <c:pt idx="1419">
                  <c:v>12.843999999999999</c:v>
                </c:pt>
                <c:pt idx="1420">
                  <c:v>12.853999999999999</c:v>
                </c:pt>
                <c:pt idx="1421">
                  <c:v>12.864000000000001</c:v>
                </c:pt>
                <c:pt idx="1422">
                  <c:v>12.874000000000001</c:v>
                </c:pt>
                <c:pt idx="1423">
                  <c:v>12.884</c:v>
                </c:pt>
                <c:pt idx="1424">
                  <c:v>12.894</c:v>
                </c:pt>
                <c:pt idx="1425">
                  <c:v>12.903</c:v>
                </c:pt>
                <c:pt idx="1426">
                  <c:v>12.913</c:v>
                </c:pt>
                <c:pt idx="1427">
                  <c:v>12.923</c:v>
                </c:pt>
                <c:pt idx="1428">
                  <c:v>12.933</c:v>
                </c:pt>
                <c:pt idx="1429">
                  <c:v>12.943</c:v>
                </c:pt>
                <c:pt idx="1430">
                  <c:v>12.952</c:v>
                </c:pt>
                <c:pt idx="1431">
                  <c:v>12.962</c:v>
                </c:pt>
                <c:pt idx="1432">
                  <c:v>12.972</c:v>
                </c:pt>
                <c:pt idx="1433">
                  <c:v>12.981999999999999</c:v>
                </c:pt>
                <c:pt idx="1434">
                  <c:v>12.992000000000001</c:v>
                </c:pt>
                <c:pt idx="1435">
                  <c:v>13.002000000000001</c:v>
                </c:pt>
                <c:pt idx="1436">
                  <c:v>13.010999999999999</c:v>
                </c:pt>
                <c:pt idx="1437">
                  <c:v>13.021000000000001</c:v>
                </c:pt>
                <c:pt idx="1438">
                  <c:v>13.031000000000001</c:v>
                </c:pt>
                <c:pt idx="1439">
                  <c:v>13.041</c:v>
                </c:pt>
                <c:pt idx="1440">
                  <c:v>13.051</c:v>
                </c:pt>
                <c:pt idx="1441">
                  <c:v>13.061</c:v>
                </c:pt>
                <c:pt idx="1442">
                  <c:v>13.07</c:v>
                </c:pt>
                <c:pt idx="1443">
                  <c:v>13.08</c:v>
                </c:pt>
                <c:pt idx="1444">
                  <c:v>13.09</c:v>
                </c:pt>
                <c:pt idx="1445">
                  <c:v>13.1</c:v>
                </c:pt>
                <c:pt idx="1446">
                  <c:v>13.11</c:v>
                </c:pt>
                <c:pt idx="1447">
                  <c:v>13.119</c:v>
                </c:pt>
                <c:pt idx="1448">
                  <c:v>13.129</c:v>
                </c:pt>
                <c:pt idx="1449">
                  <c:v>13.138999999999999</c:v>
                </c:pt>
                <c:pt idx="1450">
                  <c:v>13.148999999999999</c:v>
                </c:pt>
                <c:pt idx="1451">
                  <c:v>13.159000000000001</c:v>
                </c:pt>
                <c:pt idx="1452">
                  <c:v>13.169</c:v>
                </c:pt>
                <c:pt idx="1453">
                  <c:v>13.178000000000001</c:v>
                </c:pt>
                <c:pt idx="1454">
                  <c:v>13.188000000000001</c:v>
                </c:pt>
                <c:pt idx="1455">
                  <c:v>13.198</c:v>
                </c:pt>
                <c:pt idx="1456">
                  <c:v>13.208</c:v>
                </c:pt>
                <c:pt idx="1457">
                  <c:v>13.218</c:v>
                </c:pt>
                <c:pt idx="1458">
                  <c:v>13.228</c:v>
                </c:pt>
                <c:pt idx="1459">
                  <c:v>13.237</c:v>
                </c:pt>
                <c:pt idx="1460">
                  <c:v>13.247</c:v>
                </c:pt>
                <c:pt idx="1461">
                  <c:v>13.257</c:v>
                </c:pt>
                <c:pt idx="1462">
                  <c:v>13.266999999999999</c:v>
                </c:pt>
                <c:pt idx="1463">
                  <c:v>13.276999999999999</c:v>
                </c:pt>
                <c:pt idx="1464">
                  <c:v>13.287000000000001</c:v>
                </c:pt>
                <c:pt idx="1465">
                  <c:v>13.297000000000001</c:v>
                </c:pt>
                <c:pt idx="1466">
                  <c:v>13.307</c:v>
                </c:pt>
                <c:pt idx="1467">
                  <c:v>13.316000000000001</c:v>
                </c:pt>
                <c:pt idx="1468">
                  <c:v>13.326000000000001</c:v>
                </c:pt>
                <c:pt idx="1469">
                  <c:v>13.336</c:v>
                </c:pt>
                <c:pt idx="1470">
                  <c:v>13.346</c:v>
                </c:pt>
                <c:pt idx="1471">
                  <c:v>13.356</c:v>
                </c:pt>
                <c:pt idx="1472">
                  <c:v>13.366</c:v>
                </c:pt>
                <c:pt idx="1473">
                  <c:v>13.375</c:v>
                </c:pt>
                <c:pt idx="1474">
                  <c:v>13.385</c:v>
                </c:pt>
                <c:pt idx="1475">
                  <c:v>13.395</c:v>
                </c:pt>
                <c:pt idx="1476">
                  <c:v>13.404999999999999</c:v>
                </c:pt>
                <c:pt idx="1477">
                  <c:v>13.414999999999999</c:v>
                </c:pt>
                <c:pt idx="1478">
                  <c:v>13.425000000000001</c:v>
                </c:pt>
                <c:pt idx="1479">
                  <c:v>13.433999999999999</c:v>
                </c:pt>
                <c:pt idx="1480">
                  <c:v>13.444000000000001</c:v>
                </c:pt>
                <c:pt idx="1481">
                  <c:v>13.454000000000001</c:v>
                </c:pt>
                <c:pt idx="1482">
                  <c:v>13.464</c:v>
                </c:pt>
                <c:pt idx="1483">
                  <c:v>13.474</c:v>
                </c:pt>
                <c:pt idx="1484">
                  <c:v>13.484</c:v>
                </c:pt>
                <c:pt idx="1485">
                  <c:v>13.494</c:v>
                </c:pt>
                <c:pt idx="1486">
                  <c:v>13.505000000000001</c:v>
                </c:pt>
                <c:pt idx="1487">
                  <c:v>13.516</c:v>
                </c:pt>
                <c:pt idx="1488">
                  <c:v>13.526</c:v>
                </c:pt>
                <c:pt idx="1489">
                  <c:v>13.536</c:v>
                </c:pt>
                <c:pt idx="1490">
                  <c:v>13.547000000000001</c:v>
                </c:pt>
                <c:pt idx="1491">
                  <c:v>13.557</c:v>
                </c:pt>
                <c:pt idx="1492">
                  <c:v>13.568</c:v>
                </c:pt>
                <c:pt idx="1493">
                  <c:v>13.577999999999999</c:v>
                </c:pt>
                <c:pt idx="1494">
                  <c:v>13.589</c:v>
                </c:pt>
                <c:pt idx="1495">
                  <c:v>13.599</c:v>
                </c:pt>
                <c:pt idx="1496">
                  <c:v>13.609</c:v>
                </c:pt>
                <c:pt idx="1497">
                  <c:v>13.619</c:v>
                </c:pt>
                <c:pt idx="1498">
                  <c:v>13.63</c:v>
                </c:pt>
                <c:pt idx="1499">
                  <c:v>13.64</c:v>
                </c:pt>
                <c:pt idx="1500">
                  <c:v>13.651</c:v>
                </c:pt>
                <c:pt idx="1501">
                  <c:v>13.661</c:v>
                </c:pt>
                <c:pt idx="1502">
                  <c:v>13.670999999999999</c:v>
                </c:pt>
                <c:pt idx="1503">
                  <c:v>13.682</c:v>
                </c:pt>
                <c:pt idx="1504">
                  <c:v>13.692</c:v>
                </c:pt>
                <c:pt idx="1505">
                  <c:v>13.702999999999999</c:v>
                </c:pt>
                <c:pt idx="1506">
                  <c:v>13.714</c:v>
                </c:pt>
                <c:pt idx="1507">
                  <c:v>13.724</c:v>
                </c:pt>
                <c:pt idx="1508">
                  <c:v>13.734999999999999</c:v>
                </c:pt>
                <c:pt idx="1509">
                  <c:v>13.744999999999999</c:v>
                </c:pt>
                <c:pt idx="1510">
                  <c:v>13.755000000000001</c:v>
                </c:pt>
                <c:pt idx="1511">
                  <c:v>13.766</c:v>
                </c:pt>
                <c:pt idx="1512">
                  <c:v>13.776</c:v>
                </c:pt>
                <c:pt idx="1513">
                  <c:v>13.786</c:v>
                </c:pt>
                <c:pt idx="1514">
                  <c:v>13.797000000000001</c:v>
                </c:pt>
                <c:pt idx="1515">
                  <c:v>13.807</c:v>
                </c:pt>
                <c:pt idx="1516">
                  <c:v>13.818</c:v>
                </c:pt>
                <c:pt idx="1517">
                  <c:v>13.829000000000001</c:v>
                </c:pt>
                <c:pt idx="1518">
                  <c:v>13.839</c:v>
                </c:pt>
                <c:pt idx="1519">
                  <c:v>13.849</c:v>
                </c:pt>
                <c:pt idx="1520">
                  <c:v>13.86</c:v>
                </c:pt>
                <c:pt idx="1521">
                  <c:v>13.87</c:v>
                </c:pt>
                <c:pt idx="1522">
                  <c:v>13.881</c:v>
                </c:pt>
                <c:pt idx="1523">
                  <c:v>13.891999999999999</c:v>
                </c:pt>
                <c:pt idx="1524">
                  <c:v>13.901999999999999</c:v>
                </c:pt>
                <c:pt idx="1525">
                  <c:v>13.913</c:v>
                </c:pt>
                <c:pt idx="1526">
                  <c:v>13.923</c:v>
                </c:pt>
                <c:pt idx="1527">
                  <c:v>13.933999999999999</c:v>
                </c:pt>
                <c:pt idx="1528">
                  <c:v>13.945</c:v>
                </c:pt>
                <c:pt idx="1529">
                  <c:v>13.955</c:v>
                </c:pt>
                <c:pt idx="1530">
                  <c:v>13.965999999999999</c:v>
                </c:pt>
                <c:pt idx="1531">
                  <c:v>13.977</c:v>
                </c:pt>
                <c:pt idx="1532">
                  <c:v>13.987</c:v>
                </c:pt>
                <c:pt idx="1533">
                  <c:v>13.997999999999999</c:v>
                </c:pt>
                <c:pt idx="1534">
                  <c:v>14.007999999999999</c:v>
                </c:pt>
                <c:pt idx="1535">
                  <c:v>14.019</c:v>
                </c:pt>
                <c:pt idx="1536">
                  <c:v>14.03</c:v>
                </c:pt>
                <c:pt idx="1537">
                  <c:v>14.041</c:v>
                </c:pt>
                <c:pt idx="1538">
                  <c:v>14.051</c:v>
                </c:pt>
                <c:pt idx="1539">
                  <c:v>14.061999999999999</c:v>
                </c:pt>
                <c:pt idx="1540">
                  <c:v>14.073</c:v>
                </c:pt>
                <c:pt idx="1541">
                  <c:v>14.083</c:v>
                </c:pt>
                <c:pt idx="1542">
                  <c:v>14.093999999999999</c:v>
                </c:pt>
                <c:pt idx="1543">
                  <c:v>14.105</c:v>
                </c:pt>
                <c:pt idx="1544">
                  <c:v>14.115</c:v>
                </c:pt>
                <c:pt idx="1545">
                  <c:v>14.125999999999999</c:v>
                </c:pt>
                <c:pt idx="1546">
                  <c:v>14.135</c:v>
                </c:pt>
                <c:pt idx="1547">
                  <c:v>14.145</c:v>
                </c:pt>
                <c:pt idx="1548">
                  <c:v>14.154999999999999</c:v>
                </c:pt>
                <c:pt idx="1549">
                  <c:v>14.164999999999999</c:v>
                </c:pt>
                <c:pt idx="1550">
                  <c:v>14.175000000000001</c:v>
                </c:pt>
                <c:pt idx="1551">
                  <c:v>14.185</c:v>
                </c:pt>
                <c:pt idx="1552">
                  <c:v>14.195</c:v>
                </c:pt>
                <c:pt idx="1553">
                  <c:v>14.205</c:v>
                </c:pt>
                <c:pt idx="1554">
                  <c:v>14.215</c:v>
                </c:pt>
                <c:pt idx="1555">
                  <c:v>14.224</c:v>
                </c:pt>
                <c:pt idx="1556">
                  <c:v>14.234</c:v>
                </c:pt>
                <c:pt idx="1557">
                  <c:v>14.244</c:v>
                </c:pt>
                <c:pt idx="1558">
                  <c:v>14.254</c:v>
                </c:pt>
                <c:pt idx="1559">
                  <c:v>14.263999999999999</c:v>
                </c:pt>
                <c:pt idx="1560">
                  <c:v>14.273999999999999</c:v>
                </c:pt>
                <c:pt idx="1561">
                  <c:v>14.282999999999999</c:v>
                </c:pt>
                <c:pt idx="1562">
                  <c:v>14.292999999999999</c:v>
                </c:pt>
                <c:pt idx="1563">
                  <c:v>14.303000000000001</c:v>
                </c:pt>
                <c:pt idx="1564">
                  <c:v>14.313000000000001</c:v>
                </c:pt>
                <c:pt idx="1565">
                  <c:v>14.323</c:v>
                </c:pt>
                <c:pt idx="1566">
                  <c:v>14.333</c:v>
                </c:pt>
                <c:pt idx="1567">
                  <c:v>14.342000000000001</c:v>
                </c:pt>
                <c:pt idx="1568">
                  <c:v>14.353</c:v>
                </c:pt>
                <c:pt idx="1569">
                  <c:v>14.362</c:v>
                </c:pt>
                <c:pt idx="1570">
                  <c:v>14.372</c:v>
                </c:pt>
                <c:pt idx="1571">
                  <c:v>14.382</c:v>
                </c:pt>
                <c:pt idx="1572">
                  <c:v>14.391999999999999</c:v>
                </c:pt>
                <c:pt idx="1573">
                  <c:v>14.401999999999999</c:v>
                </c:pt>
                <c:pt idx="1574">
                  <c:v>14.412000000000001</c:v>
                </c:pt>
                <c:pt idx="1575">
                  <c:v>14.420999999999999</c:v>
                </c:pt>
                <c:pt idx="1576">
                  <c:v>14.430999999999999</c:v>
                </c:pt>
                <c:pt idx="1577">
                  <c:v>14.441000000000001</c:v>
                </c:pt>
                <c:pt idx="1578">
                  <c:v>14.451000000000001</c:v>
                </c:pt>
                <c:pt idx="1579">
                  <c:v>14.461</c:v>
                </c:pt>
                <c:pt idx="1580">
                  <c:v>14.471</c:v>
                </c:pt>
                <c:pt idx="1581">
                  <c:v>14.481</c:v>
                </c:pt>
                <c:pt idx="1582">
                  <c:v>14.491</c:v>
                </c:pt>
                <c:pt idx="1583">
                  <c:v>14.500999999999999</c:v>
                </c:pt>
                <c:pt idx="1584">
                  <c:v>14.510999999999999</c:v>
                </c:pt>
                <c:pt idx="1585">
                  <c:v>14.521000000000001</c:v>
                </c:pt>
                <c:pt idx="1586">
                  <c:v>14.53</c:v>
                </c:pt>
                <c:pt idx="1587">
                  <c:v>14.54</c:v>
                </c:pt>
                <c:pt idx="1588">
                  <c:v>14.55</c:v>
                </c:pt>
                <c:pt idx="1589">
                  <c:v>14.56</c:v>
                </c:pt>
                <c:pt idx="1590">
                  <c:v>14.57</c:v>
                </c:pt>
                <c:pt idx="1591">
                  <c:v>14.58</c:v>
                </c:pt>
                <c:pt idx="1592">
                  <c:v>14.59</c:v>
                </c:pt>
                <c:pt idx="1593">
                  <c:v>14.6</c:v>
                </c:pt>
                <c:pt idx="1594">
                  <c:v>14.609</c:v>
                </c:pt>
                <c:pt idx="1595">
                  <c:v>14.619</c:v>
                </c:pt>
                <c:pt idx="1596">
                  <c:v>14.629</c:v>
                </c:pt>
                <c:pt idx="1597">
                  <c:v>14.638999999999999</c:v>
                </c:pt>
                <c:pt idx="1598">
                  <c:v>14.648999999999999</c:v>
                </c:pt>
                <c:pt idx="1599">
                  <c:v>14.659000000000001</c:v>
                </c:pt>
                <c:pt idx="1600">
                  <c:v>14.669</c:v>
                </c:pt>
                <c:pt idx="1601">
                  <c:v>14.679</c:v>
                </c:pt>
                <c:pt idx="1602">
                  <c:v>14.689</c:v>
                </c:pt>
                <c:pt idx="1603">
                  <c:v>14.699</c:v>
                </c:pt>
                <c:pt idx="1604">
                  <c:v>14.709</c:v>
                </c:pt>
                <c:pt idx="1605">
                  <c:v>14.718999999999999</c:v>
                </c:pt>
                <c:pt idx="1606">
                  <c:v>14.728999999999999</c:v>
                </c:pt>
                <c:pt idx="1607">
                  <c:v>14.739000000000001</c:v>
                </c:pt>
                <c:pt idx="1608">
                  <c:v>14.747999999999999</c:v>
                </c:pt>
                <c:pt idx="1609">
                  <c:v>14.757999999999999</c:v>
                </c:pt>
                <c:pt idx="1610">
                  <c:v>14.768000000000001</c:v>
                </c:pt>
                <c:pt idx="1611">
                  <c:v>14.778</c:v>
                </c:pt>
                <c:pt idx="1612">
                  <c:v>14.788</c:v>
                </c:pt>
                <c:pt idx="1613">
                  <c:v>14.797000000000001</c:v>
                </c:pt>
                <c:pt idx="1614">
                  <c:v>14.807</c:v>
                </c:pt>
                <c:pt idx="1615">
                  <c:v>14.817</c:v>
                </c:pt>
                <c:pt idx="1616">
                  <c:v>14.827</c:v>
                </c:pt>
                <c:pt idx="1617">
                  <c:v>14.837</c:v>
                </c:pt>
                <c:pt idx="1618">
                  <c:v>14.847</c:v>
                </c:pt>
                <c:pt idx="1619">
                  <c:v>14.856</c:v>
                </c:pt>
                <c:pt idx="1620">
                  <c:v>14.866</c:v>
                </c:pt>
                <c:pt idx="1621">
                  <c:v>14.875999999999999</c:v>
                </c:pt>
                <c:pt idx="1622">
                  <c:v>14.885999999999999</c:v>
                </c:pt>
                <c:pt idx="1623">
                  <c:v>14.896000000000001</c:v>
                </c:pt>
                <c:pt idx="1624">
                  <c:v>14.906000000000001</c:v>
                </c:pt>
                <c:pt idx="1625">
                  <c:v>14.914999999999999</c:v>
                </c:pt>
                <c:pt idx="1626">
                  <c:v>14.925000000000001</c:v>
                </c:pt>
                <c:pt idx="1627">
                  <c:v>14.935</c:v>
                </c:pt>
                <c:pt idx="1628">
                  <c:v>14.945</c:v>
                </c:pt>
                <c:pt idx="1629">
                  <c:v>14.955</c:v>
                </c:pt>
                <c:pt idx="1630">
                  <c:v>14.965</c:v>
                </c:pt>
                <c:pt idx="1631">
                  <c:v>14.975</c:v>
                </c:pt>
                <c:pt idx="1632">
                  <c:v>14.984999999999999</c:v>
                </c:pt>
                <c:pt idx="1633">
                  <c:v>14.994999999999999</c:v>
                </c:pt>
                <c:pt idx="1634">
                  <c:v>15.004</c:v>
                </c:pt>
                <c:pt idx="1635">
                  <c:v>15.013999999999999</c:v>
                </c:pt>
                <c:pt idx="1636">
                  <c:v>15.023999999999999</c:v>
                </c:pt>
                <c:pt idx="1637">
                  <c:v>15.034000000000001</c:v>
                </c:pt>
                <c:pt idx="1638">
                  <c:v>15.044</c:v>
                </c:pt>
                <c:pt idx="1639">
                  <c:v>15.053000000000001</c:v>
                </c:pt>
                <c:pt idx="1640">
                  <c:v>15.063000000000001</c:v>
                </c:pt>
                <c:pt idx="1641">
                  <c:v>15.073</c:v>
                </c:pt>
                <c:pt idx="1642">
                  <c:v>15.083</c:v>
                </c:pt>
                <c:pt idx="1643">
                  <c:v>15.093</c:v>
                </c:pt>
                <c:pt idx="1644">
                  <c:v>15.103</c:v>
                </c:pt>
                <c:pt idx="1645">
                  <c:v>15.112</c:v>
                </c:pt>
                <c:pt idx="1646">
                  <c:v>15.122999999999999</c:v>
                </c:pt>
                <c:pt idx="1647">
                  <c:v>15.132</c:v>
                </c:pt>
                <c:pt idx="1648">
                  <c:v>15.141999999999999</c:v>
                </c:pt>
                <c:pt idx="1649">
                  <c:v>15.151999999999999</c:v>
                </c:pt>
                <c:pt idx="1650">
                  <c:v>15.162000000000001</c:v>
                </c:pt>
                <c:pt idx="1651">
                  <c:v>15.172000000000001</c:v>
                </c:pt>
                <c:pt idx="1652">
                  <c:v>15.182</c:v>
                </c:pt>
                <c:pt idx="1653">
                  <c:v>15.191000000000001</c:v>
                </c:pt>
                <c:pt idx="1654">
                  <c:v>15.201000000000001</c:v>
                </c:pt>
                <c:pt idx="1655">
                  <c:v>15.211</c:v>
                </c:pt>
                <c:pt idx="1656">
                  <c:v>15.221</c:v>
                </c:pt>
                <c:pt idx="1657">
                  <c:v>15.231</c:v>
                </c:pt>
                <c:pt idx="1658">
                  <c:v>15.241</c:v>
                </c:pt>
                <c:pt idx="1659">
                  <c:v>15.250999999999999</c:v>
                </c:pt>
                <c:pt idx="1660">
                  <c:v>15.260999999999999</c:v>
                </c:pt>
                <c:pt idx="1661">
                  <c:v>15.271000000000001</c:v>
                </c:pt>
                <c:pt idx="1662">
                  <c:v>15.281000000000001</c:v>
                </c:pt>
                <c:pt idx="1663">
                  <c:v>15.291</c:v>
                </c:pt>
                <c:pt idx="1664">
                  <c:v>15.301</c:v>
                </c:pt>
                <c:pt idx="1665">
                  <c:v>15.311</c:v>
                </c:pt>
                <c:pt idx="1666">
                  <c:v>15.321</c:v>
                </c:pt>
                <c:pt idx="1667">
                  <c:v>15.331</c:v>
                </c:pt>
                <c:pt idx="1668">
                  <c:v>15.340999999999999</c:v>
                </c:pt>
                <c:pt idx="1669">
                  <c:v>15.351000000000001</c:v>
                </c:pt>
                <c:pt idx="1670">
                  <c:v>15.361000000000001</c:v>
                </c:pt>
                <c:pt idx="1671">
                  <c:v>15.37</c:v>
                </c:pt>
                <c:pt idx="1672">
                  <c:v>15.38</c:v>
                </c:pt>
                <c:pt idx="1673">
                  <c:v>15.39</c:v>
                </c:pt>
                <c:pt idx="1674">
                  <c:v>15.4</c:v>
                </c:pt>
                <c:pt idx="1675">
                  <c:v>15.41</c:v>
                </c:pt>
                <c:pt idx="1676">
                  <c:v>15.42</c:v>
                </c:pt>
                <c:pt idx="1677">
                  <c:v>15.43</c:v>
                </c:pt>
                <c:pt idx="1678">
                  <c:v>15.44</c:v>
                </c:pt>
                <c:pt idx="1679">
                  <c:v>15.449</c:v>
                </c:pt>
                <c:pt idx="1680">
                  <c:v>15.459</c:v>
                </c:pt>
                <c:pt idx="1681">
                  <c:v>15.468999999999999</c:v>
                </c:pt>
                <c:pt idx="1682">
                  <c:v>15.478999999999999</c:v>
                </c:pt>
                <c:pt idx="1683">
                  <c:v>15.489000000000001</c:v>
                </c:pt>
                <c:pt idx="1684">
                  <c:v>15.499000000000001</c:v>
                </c:pt>
                <c:pt idx="1685">
                  <c:v>15.507999999999999</c:v>
                </c:pt>
                <c:pt idx="1686">
                  <c:v>15.518000000000001</c:v>
                </c:pt>
                <c:pt idx="1687">
                  <c:v>15.528</c:v>
                </c:pt>
                <c:pt idx="1688">
                  <c:v>15.538</c:v>
                </c:pt>
                <c:pt idx="1689">
                  <c:v>15.548</c:v>
                </c:pt>
                <c:pt idx="1690">
                  <c:v>15.558</c:v>
                </c:pt>
                <c:pt idx="1691">
                  <c:v>15.568</c:v>
                </c:pt>
                <c:pt idx="1692">
                  <c:v>15.577999999999999</c:v>
                </c:pt>
                <c:pt idx="1693">
                  <c:v>15.587999999999999</c:v>
                </c:pt>
                <c:pt idx="1694">
                  <c:v>15.597</c:v>
                </c:pt>
                <c:pt idx="1695">
                  <c:v>15.606999999999999</c:v>
                </c:pt>
                <c:pt idx="1696">
                  <c:v>15.617000000000001</c:v>
                </c:pt>
                <c:pt idx="1697">
                  <c:v>15.627000000000001</c:v>
                </c:pt>
                <c:pt idx="1698">
                  <c:v>15.637</c:v>
                </c:pt>
                <c:pt idx="1699">
                  <c:v>15.646000000000001</c:v>
                </c:pt>
                <c:pt idx="1700">
                  <c:v>15.656000000000001</c:v>
                </c:pt>
                <c:pt idx="1701">
                  <c:v>15.666</c:v>
                </c:pt>
                <c:pt idx="1702">
                  <c:v>15.676</c:v>
                </c:pt>
                <c:pt idx="1703">
                  <c:v>15.686</c:v>
                </c:pt>
                <c:pt idx="1704">
                  <c:v>15.696</c:v>
                </c:pt>
                <c:pt idx="1705">
                  <c:v>15.705</c:v>
                </c:pt>
                <c:pt idx="1706">
                  <c:v>15.715</c:v>
                </c:pt>
                <c:pt idx="1707">
                  <c:v>15.725</c:v>
                </c:pt>
                <c:pt idx="1708">
                  <c:v>15.734999999999999</c:v>
                </c:pt>
                <c:pt idx="1709">
                  <c:v>15.744999999999999</c:v>
                </c:pt>
                <c:pt idx="1710">
                  <c:v>15.755000000000001</c:v>
                </c:pt>
                <c:pt idx="1711">
                  <c:v>15.765000000000001</c:v>
                </c:pt>
                <c:pt idx="1712">
                  <c:v>15.775</c:v>
                </c:pt>
                <c:pt idx="1713">
                  <c:v>15.784000000000001</c:v>
                </c:pt>
                <c:pt idx="1714">
                  <c:v>15.794</c:v>
                </c:pt>
                <c:pt idx="1715">
                  <c:v>15.804</c:v>
                </c:pt>
                <c:pt idx="1716">
                  <c:v>15.814</c:v>
                </c:pt>
                <c:pt idx="1717">
                  <c:v>15.824</c:v>
                </c:pt>
                <c:pt idx="1718">
                  <c:v>15.833</c:v>
                </c:pt>
                <c:pt idx="1719">
                  <c:v>15.843</c:v>
                </c:pt>
                <c:pt idx="1720">
                  <c:v>15.853</c:v>
                </c:pt>
                <c:pt idx="1721">
                  <c:v>15.863</c:v>
                </c:pt>
                <c:pt idx="1722">
                  <c:v>15.872999999999999</c:v>
                </c:pt>
                <c:pt idx="1723">
                  <c:v>15.882999999999999</c:v>
                </c:pt>
                <c:pt idx="1724">
                  <c:v>15.893000000000001</c:v>
                </c:pt>
                <c:pt idx="1725">
                  <c:v>15.903</c:v>
                </c:pt>
                <c:pt idx="1726">
                  <c:v>15.913</c:v>
                </c:pt>
                <c:pt idx="1727">
                  <c:v>15.923</c:v>
                </c:pt>
                <c:pt idx="1728">
                  <c:v>15.933</c:v>
                </c:pt>
                <c:pt idx="1729">
                  <c:v>15.942</c:v>
                </c:pt>
                <c:pt idx="1730">
                  <c:v>15.952</c:v>
                </c:pt>
                <c:pt idx="1731">
                  <c:v>15.962</c:v>
                </c:pt>
                <c:pt idx="1732">
                  <c:v>15.972</c:v>
                </c:pt>
                <c:pt idx="1733">
                  <c:v>15.981999999999999</c:v>
                </c:pt>
                <c:pt idx="1734">
                  <c:v>15.992000000000001</c:v>
                </c:pt>
                <c:pt idx="1735">
                  <c:v>16.001000000000001</c:v>
                </c:pt>
                <c:pt idx="1736">
                  <c:v>16.010999999999999</c:v>
                </c:pt>
                <c:pt idx="1737">
                  <c:v>16.021000000000001</c:v>
                </c:pt>
                <c:pt idx="1738">
                  <c:v>16.030999999999999</c:v>
                </c:pt>
                <c:pt idx="1739">
                  <c:v>16.041</c:v>
                </c:pt>
                <c:pt idx="1740">
                  <c:v>16.05</c:v>
                </c:pt>
                <c:pt idx="1741">
                  <c:v>16.059999999999999</c:v>
                </c:pt>
                <c:pt idx="1742">
                  <c:v>16.07</c:v>
                </c:pt>
                <c:pt idx="1743">
                  <c:v>16.079999999999998</c:v>
                </c:pt>
                <c:pt idx="1744">
                  <c:v>16.09</c:v>
                </c:pt>
                <c:pt idx="1745">
                  <c:v>16.100999999999999</c:v>
                </c:pt>
                <c:pt idx="1746">
                  <c:v>16.111999999999998</c:v>
                </c:pt>
                <c:pt idx="1747">
                  <c:v>16.123000000000001</c:v>
                </c:pt>
                <c:pt idx="1748">
                  <c:v>16.134</c:v>
                </c:pt>
                <c:pt idx="1749">
                  <c:v>16.143999999999998</c:v>
                </c:pt>
                <c:pt idx="1750">
                  <c:v>16.155000000000001</c:v>
                </c:pt>
                <c:pt idx="1751">
                  <c:v>16.166</c:v>
                </c:pt>
                <c:pt idx="1752">
                  <c:v>16.175999999999998</c:v>
                </c:pt>
                <c:pt idx="1753">
                  <c:v>16.187000000000001</c:v>
                </c:pt>
                <c:pt idx="1754">
                  <c:v>16.198</c:v>
                </c:pt>
                <c:pt idx="1755">
                  <c:v>16.209</c:v>
                </c:pt>
                <c:pt idx="1756">
                  <c:v>16.219000000000001</c:v>
                </c:pt>
                <c:pt idx="1757">
                  <c:v>16.23</c:v>
                </c:pt>
                <c:pt idx="1758">
                  <c:v>16.239999999999998</c:v>
                </c:pt>
                <c:pt idx="1759">
                  <c:v>16.251000000000001</c:v>
                </c:pt>
                <c:pt idx="1760">
                  <c:v>16.260999999999999</c:v>
                </c:pt>
                <c:pt idx="1761">
                  <c:v>16.271999999999998</c:v>
                </c:pt>
                <c:pt idx="1762">
                  <c:v>16.282</c:v>
                </c:pt>
                <c:pt idx="1763">
                  <c:v>16.292999999999999</c:v>
                </c:pt>
                <c:pt idx="1764">
                  <c:v>16.303000000000001</c:v>
                </c:pt>
                <c:pt idx="1765">
                  <c:v>16.314</c:v>
                </c:pt>
                <c:pt idx="1766">
                  <c:v>16.324999999999999</c:v>
                </c:pt>
                <c:pt idx="1767">
                  <c:v>16.335999999999999</c:v>
                </c:pt>
                <c:pt idx="1768">
                  <c:v>16.346</c:v>
                </c:pt>
                <c:pt idx="1769">
                  <c:v>16.356999999999999</c:v>
                </c:pt>
                <c:pt idx="1770">
                  <c:v>16.367999999999999</c:v>
                </c:pt>
                <c:pt idx="1771">
                  <c:v>16.378</c:v>
                </c:pt>
                <c:pt idx="1772">
                  <c:v>16.388999999999999</c:v>
                </c:pt>
                <c:pt idx="1773">
                  <c:v>16.399000000000001</c:v>
                </c:pt>
                <c:pt idx="1774">
                  <c:v>16.41</c:v>
                </c:pt>
                <c:pt idx="1775">
                  <c:v>16.420999999999999</c:v>
                </c:pt>
                <c:pt idx="1776">
                  <c:v>16.431999999999999</c:v>
                </c:pt>
                <c:pt idx="1777">
                  <c:v>16.442</c:v>
                </c:pt>
                <c:pt idx="1778">
                  <c:v>16.452999999999999</c:v>
                </c:pt>
                <c:pt idx="1779">
                  <c:v>16.463999999999999</c:v>
                </c:pt>
                <c:pt idx="1780">
                  <c:v>16.474</c:v>
                </c:pt>
                <c:pt idx="1781">
                  <c:v>16.484999999999999</c:v>
                </c:pt>
                <c:pt idx="1782">
                  <c:v>16.495999999999999</c:v>
                </c:pt>
                <c:pt idx="1783">
                  <c:v>16.506</c:v>
                </c:pt>
                <c:pt idx="1784">
                  <c:v>16.516999999999999</c:v>
                </c:pt>
                <c:pt idx="1785">
                  <c:v>16.527999999999999</c:v>
                </c:pt>
                <c:pt idx="1786">
                  <c:v>16.539000000000001</c:v>
                </c:pt>
                <c:pt idx="1787">
                  <c:v>16.548999999999999</c:v>
                </c:pt>
                <c:pt idx="1788">
                  <c:v>16.559999999999999</c:v>
                </c:pt>
                <c:pt idx="1789">
                  <c:v>16.571000000000002</c:v>
                </c:pt>
                <c:pt idx="1790">
                  <c:v>16.582000000000001</c:v>
                </c:pt>
                <c:pt idx="1791">
                  <c:v>16.591999999999999</c:v>
                </c:pt>
                <c:pt idx="1792">
                  <c:v>16.603000000000002</c:v>
                </c:pt>
                <c:pt idx="1793">
                  <c:v>16.614000000000001</c:v>
                </c:pt>
                <c:pt idx="1794">
                  <c:v>16.625</c:v>
                </c:pt>
                <c:pt idx="1795">
                  <c:v>16.635000000000002</c:v>
                </c:pt>
                <c:pt idx="1796">
                  <c:v>16.646000000000001</c:v>
                </c:pt>
                <c:pt idx="1797">
                  <c:v>16.657</c:v>
                </c:pt>
                <c:pt idx="1798">
                  <c:v>16.667999999999999</c:v>
                </c:pt>
                <c:pt idx="1799">
                  <c:v>16.678000000000001</c:v>
                </c:pt>
                <c:pt idx="1800">
                  <c:v>16.689</c:v>
                </c:pt>
                <c:pt idx="1801">
                  <c:v>16.7</c:v>
                </c:pt>
                <c:pt idx="1802">
                  <c:v>16.710999999999999</c:v>
                </c:pt>
                <c:pt idx="1803">
                  <c:v>16.721</c:v>
                </c:pt>
                <c:pt idx="1804">
                  <c:v>16.731999999999999</c:v>
                </c:pt>
                <c:pt idx="1805">
                  <c:v>16.742000000000001</c:v>
                </c:pt>
                <c:pt idx="1806">
                  <c:v>16.751999999999999</c:v>
                </c:pt>
                <c:pt idx="1807">
                  <c:v>16.762</c:v>
                </c:pt>
                <c:pt idx="1808">
                  <c:v>16.771999999999998</c:v>
                </c:pt>
                <c:pt idx="1809">
                  <c:v>16.782</c:v>
                </c:pt>
                <c:pt idx="1810">
                  <c:v>16.792000000000002</c:v>
                </c:pt>
                <c:pt idx="1811">
                  <c:v>16.802</c:v>
                </c:pt>
                <c:pt idx="1812">
                  <c:v>16.812000000000001</c:v>
                </c:pt>
                <c:pt idx="1813">
                  <c:v>16.821999999999999</c:v>
                </c:pt>
                <c:pt idx="1814">
                  <c:v>16.832000000000001</c:v>
                </c:pt>
                <c:pt idx="1815">
                  <c:v>16.841999999999999</c:v>
                </c:pt>
                <c:pt idx="1816">
                  <c:v>16.852</c:v>
                </c:pt>
                <c:pt idx="1817">
                  <c:v>16.861999999999998</c:v>
                </c:pt>
                <c:pt idx="1818">
                  <c:v>16.873000000000001</c:v>
                </c:pt>
                <c:pt idx="1819">
                  <c:v>16.882000000000001</c:v>
                </c:pt>
                <c:pt idx="1820">
                  <c:v>16.893000000000001</c:v>
                </c:pt>
                <c:pt idx="1821">
                  <c:v>16.902000000000001</c:v>
                </c:pt>
                <c:pt idx="1822">
                  <c:v>16.911999999999999</c:v>
                </c:pt>
                <c:pt idx="1823">
                  <c:v>16.922000000000001</c:v>
                </c:pt>
                <c:pt idx="1824">
                  <c:v>16.931999999999999</c:v>
                </c:pt>
                <c:pt idx="1825">
                  <c:v>16.942</c:v>
                </c:pt>
                <c:pt idx="1826">
                  <c:v>16.952000000000002</c:v>
                </c:pt>
                <c:pt idx="1827">
                  <c:v>16.962</c:v>
                </c:pt>
                <c:pt idx="1828">
                  <c:v>16.972000000000001</c:v>
                </c:pt>
                <c:pt idx="1829">
                  <c:v>16.981999999999999</c:v>
                </c:pt>
                <c:pt idx="1830">
                  <c:v>16.992000000000001</c:v>
                </c:pt>
                <c:pt idx="1831">
                  <c:v>17.001999999999999</c:v>
                </c:pt>
                <c:pt idx="1832">
                  <c:v>17.012</c:v>
                </c:pt>
                <c:pt idx="1833">
                  <c:v>17.021999999999998</c:v>
                </c:pt>
                <c:pt idx="1834">
                  <c:v>17.032</c:v>
                </c:pt>
                <c:pt idx="1835">
                  <c:v>17.042000000000002</c:v>
                </c:pt>
                <c:pt idx="1836">
                  <c:v>17.052</c:v>
                </c:pt>
                <c:pt idx="1837">
                  <c:v>17.061</c:v>
                </c:pt>
                <c:pt idx="1838">
                  <c:v>17.071999999999999</c:v>
                </c:pt>
                <c:pt idx="1839">
                  <c:v>17.082000000000001</c:v>
                </c:pt>
                <c:pt idx="1840">
                  <c:v>17.091000000000001</c:v>
                </c:pt>
                <c:pt idx="1841">
                  <c:v>17.100999999999999</c:v>
                </c:pt>
                <c:pt idx="1842">
                  <c:v>17.111000000000001</c:v>
                </c:pt>
                <c:pt idx="1843">
                  <c:v>17.120999999999999</c:v>
                </c:pt>
                <c:pt idx="1844">
                  <c:v>17.131</c:v>
                </c:pt>
                <c:pt idx="1845">
                  <c:v>17.140999999999998</c:v>
                </c:pt>
                <c:pt idx="1846">
                  <c:v>17.151</c:v>
                </c:pt>
                <c:pt idx="1847">
                  <c:v>17.161000000000001</c:v>
                </c:pt>
                <c:pt idx="1848">
                  <c:v>17.170999999999999</c:v>
                </c:pt>
                <c:pt idx="1849">
                  <c:v>17.181000000000001</c:v>
                </c:pt>
                <c:pt idx="1850">
                  <c:v>17.190999999999999</c:v>
                </c:pt>
                <c:pt idx="1851">
                  <c:v>17.201000000000001</c:v>
                </c:pt>
                <c:pt idx="1852">
                  <c:v>17.210999999999999</c:v>
                </c:pt>
                <c:pt idx="1853">
                  <c:v>17.221</c:v>
                </c:pt>
                <c:pt idx="1854">
                  <c:v>17.231000000000002</c:v>
                </c:pt>
                <c:pt idx="1855">
                  <c:v>17.241</c:v>
                </c:pt>
                <c:pt idx="1856">
                  <c:v>17.251000000000001</c:v>
                </c:pt>
                <c:pt idx="1857">
                  <c:v>17.260999999999999</c:v>
                </c:pt>
                <c:pt idx="1858">
                  <c:v>17.271000000000001</c:v>
                </c:pt>
                <c:pt idx="1859">
                  <c:v>17.280999999999999</c:v>
                </c:pt>
                <c:pt idx="1860">
                  <c:v>17.291</c:v>
                </c:pt>
                <c:pt idx="1861">
                  <c:v>17.300999999999998</c:v>
                </c:pt>
                <c:pt idx="1862">
                  <c:v>17.311</c:v>
                </c:pt>
                <c:pt idx="1863">
                  <c:v>17.321000000000002</c:v>
                </c:pt>
                <c:pt idx="1864">
                  <c:v>17.331</c:v>
                </c:pt>
                <c:pt idx="1865">
                  <c:v>17.341000000000001</c:v>
                </c:pt>
                <c:pt idx="1866">
                  <c:v>17.350999999999999</c:v>
                </c:pt>
                <c:pt idx="1867">
                  <c:v>17.361000000000001</c:v>
                </c:pt>
                <c:pt idx="1868">
                  <c:v>17.370999999999999</c:v>
                </c:pt>
                <c:pt idx="1869">
                  <c:v>17.381</c:v>
                </c:pt>
                <c:pt idx="1870">
                  <c:v>17.390999999999998</c:v>
                </c:pt>
                <c:pt idx="1871">
                  <c:v>17.401</c:v>
                </c:pt>
                <c:pt idx="1872">
                  <c:v>17.411000000000001</c:v>
                </c:pt>
                <c:pt idx="1873">
                  <c:v>17.420999999999999</c:v>
                </c:pt>
                <c:pt idx="1874">
                  <c:v>17.431000000000001</c:v>
                </c:pt>
                <c:pt idx="1875">
                  <c:v>17.440999999999999</c:v>
                </c:pt>
                <c:pt idx="1876">
                  <c:v>17.451000000000001</c:v>
                </c:pt>
                <c:pt idx="1877">
                  <c:v>17.46</c:v>
                </c:pt>
                <c:pt idx="1878">
                  <c:v>17.471</c:v>
                </c:pt>
                <c:pt idx="1879">
                  <c:v>17.481000000000002</c:v>
                </c:pt>
                <c:pt idx="1880">
                  <c:v>17.491</c:v>
                </c:pt>
                <c:pt idx="1881">
                  <c:v>17.501000000000001</c:v>
                </c:pt>
                <c:pt idx="1882">
                  <c:v>17.510000000000002</c:v>
                </c:pt>
                <c:pt idx="1883">
                  <c:v>17.521000000000001</c:v>
                </c:pt>
                <c:pt idx="1884">
                  <c:v>17.530999999999999</c:v>
                </c:pt>
                <c:pt idx="1885">
                  <c:v>17.541</c:v>
                </c:pt>
                <c:pt idx="1886">
                  <c:v>17.550999999999998</c:v>
                </c:pt>
                <c:pt idx="1887">
                  <c:v>17.561</c:v>
                </c:pt>
                <c:pt idx="1888">
                  <c:v>17.57</c:v>
                </c:pt>
                <c:pt idx="1889">
                  <c:v>17.581</c:v>
                </c:pt>
                <c:pt idx="1890">
                  <c:v>17.59</c:v>
                </c:pt>
                <c:pt idx="1891">
                  <c:v>17.600000000000001</c:v>
                </c:pt>
                <c:pt idx="1892">
                  <c:v>17.61</c:v>
                </c:pt>
                <c:pt idx="1893">
                  <c:v>17.62</c:v>
                </c:pt>
                <c:pt idx="1894">
                  <c:v>17.63</c:v>
                </c:pt>
                <c:pt idx="1895">
                  <c:v>17.64</c:v>
                </c:pt>
                <c:pt idx="1896">
                  <c:v>17.649000000000001</c:v>
                </c:pt>
                <c:pt idx="1897">
                  <c:v>17.658999999999999</c:v>
                </c:pt>
                <c:pt idx="1898">
                  <c:v>17.670000000000002</c:v>
                </c:pt>
                <c:pt idx="1899">
                  <c:v>17.68</c:v>
                </c:pt>
                <c:pt idx="1900">
                  <c:v>17.690000000000001</c:v>
                </c:pt>
                <c:pt idx="1901">
                  <c:v>17.7</c:v>
                </c:pt>
                <c:pt idx="1902">
                  <c:v>17.712</c:v>
                </c:pt>
                <c:pt idx="1903">
                  <c:v>17.725999999999999</c:v>
                </c:pt>
                <c:pt idx="1904">
                  <c:v>17.739999999999998</c:v>
                </c:pt>
                <c:pt idx="1905">
                  <c:v>17.756</c:v>
                </c:pt>
                <c:pt idx="1906">
                  <c:v>17.771999999999998</c:v>
                </c:pt>
                <c:pt idx="1907">
                  <c:v>17.786999999999999</c:v>
                </c:pt>
                <c:pt idx="1908">
                  <c:v>17.803000000000001</c:v>
                </c:pt>
                <c:pt idx="1909">
                  <c:v>17.82</c:v>
                </c:pt>
                <c:pt idx="1910">
                  <c:v>17.834</c:v>
                </c:pt>
                <c:pt idx="1911">
                  <c:v>17.847000000000001</c:v>
                </c:pt>
                <c:pt idx="1912">
                  <c:v>17.861000000000001</c:v>
                </c:pt>
                <c:pt idx="1913">
                  <c:v>17.875</c:v>
                </c:pt>
                <c:pt idx="1914">
                  <c:v>17.888000000000002</c:v>
                </c:pt>
                <c:pt idx="1915">
                  <c:v>17.896999999999998</c:v>
                </c:pt>
                <c:pt idx="1916">
                  <c:v>17.907</c:v>
                </c:pt>
                <c:pt idx="1917">
                  <c:v>17.916</c:v>
                </c:pt>
                <c:pt idx="1918">
                  <c:v>17.925999999999998</c:v>
                </c:pt>
                <c:pt idx="1919">
                  <c:v>17.934999999999999</c:v>
                </c:pt>
                <c:pt idx="1920">
                  <c:v>17.945</c:v>
                </c:pt>
                <c:pt idx="1921">
                  <c:v>17.954000000000001</c:v>
                </c:pt>
                <c:pt idx="1922">
                  <c:v>17.963999999999999</c:v>
                </c:pt>
                <c:pt idx="1923">
                  <c:v>17.974</c:v>
                </c:pt>
                <c:pt idx="1924">
                  <c:v>17.984000000000002</c:v>
                </c:pt>
                <c:pt idx="1925">
                  <c:v>17.994</c:v>
                </c:pt>
                <c:pt idx="1926">
                  <c:v>18.003</c:v>
                </c:pt>
                <c:pt idx="1927">
                  <c:v>18.013000000000002</c:v>
                </c:pt>
                <c:pt idx="1928">
                  <c:v>18.023</c:v>
                </c:pt>
                <c:pt idx="1929">
                  <c:v>18.033000000000001</c:v>
                </c:pt>
                <c:pt idx="1930">
                  <c:v>18.042999999999999</c:v>
                </c:pt>
                <c:pt idx="1931">
                  <c:v>18.052</c:v>
                </c:pt>
                <c:pt idx="1932">
                  <c:v>18.062999999999999</c:v>
                </c:pt>
                <c:pt idx="1933">
                  <c:v>18.073</c:v>
                </c:pt>
                <c:pt idx="1934">
                  <c:v>18.084</c:v>
                </c:pt>
                <c:pt idx="1935">
                  <c:v>18.094000000000001</c:v>
                </c:pt>
                <c:pt idx="1936">
                  <c:v>18.105</c:v>
                </c:pt>
                <c:pt idx="1937">
                  <c:v>18.114999999999998</c:v>
                </c:pt>
                <c:pt idx="1938">
                  <c:v>18.125</c:v>
                </c:pt>
                <c:pt idx="1939">
                  <c:v>18.135999999999999</c:v>
                </c:pt>
                <c:pt idx="1940">
                  <c:v>18.146000000000001</c:v>
                </c:pt>
                <c:pt idx="1941">
                  <c:v>18.155999999999999</c:v>
                </c:pt>
                <c:pt idx="1942">
                  <c:v>18.167000000000002</c:v>
                </c:pt>
                <c:pt idx="1943">
                  <c:v>18.177</c:v>
                </c:pt>
                <c:pt idx="1944">
                  <c:v>18.187000000000001</c:v>
                </c:pt>
                <c:pt idx="1945">
                  <c:v>18.196999999999999</c:v>
                </c:pt>
                <c:pt idx="1946">
                  <c:v>18.207999999999998</c:v>
                </c:pt>
                <c:pt idx="1947">
                  <c:v>18.218</c:v>
                </c:pt>
                <c:pt idx="1948">
                  <c:v>18.228000000000002</c:v>
                </c:pt>
                <c:pt idx="1949">
                  <c:v>18.239000000000001</c:v>
                </c:pt>
                <c:pt idx="1950">
                  <c:v>18.248999999999999</c:v>
                </c:pt>
                <c:pt idx="1951">
                  <c:v>18.259</c:v>
                </c:pt>
                <c:pt idx="1952">
                  <c:v>18.268999999999998</c:v>
                </c:pt>
                <c:pt idx="1953">
                  <c:v>18.28</c:v>
                </c:pt>
                <c:pt idx="1954">
                  <c:v>18.29</c:v>
                </c:pt>
                <c:pt idx="1955">
                  <c:v>18.3</c:v>
                </c:pt>
                <c:pt idx="1956">
                  <c:v>18.311</c:v>
                </c:pt>
                <c:pt idx="1957">
                  <c:v>18.321000000000002</c:v>
                </c:pt>
                <c:pt idx="1958">
                  <c:v>18.331</c:v>
                </c:pt>
                <c:pt idx="1959">
                  <c:v>18.341999999999999</c:v>
                </c:pt>
                <c:pt idx="1960">
                  <c:v>18.352</c:v>
                </c:pt>
                <c:pt idx="1961">
                  <c:v>18.361999999999998</c:v>
                </c:pt>
                <c:pt idx="1962">
                  <c:v>18.372</c:v>
                </c:pt>
                <c:pt idx="1963">
                  <c:v>18.382999999999999</c:v>
                </c:pt>
                <c:pt idx="1964">
                  <c:v>18.393000000000001</c:v>
                </c:pt>
                <c:pt idx="1965">
                  <c:v>18.402999999999999</c:v>
                </c:pt>
                <c:pt idx="1966">
                  <c:v>18.413</c:v>
                </c:pt>
                <c:pt idx="1967">
                  <c:v>18.423999999999999</c:v>
                </c:pt>
                <c:pt idx="1968">
                  <c:v>18.434000000000001</c:v>
                </c:pt>
                <c:pt idx="1969">
                  <c:v>18.443999999999999</c:v>
                </c:pt>
                <c:pt idx="1970">
                  <c:v>18.454999999999998</c:v>
                </c:pt>
                <c:pt idx="1971">
                  <c:v>18.465</c:v>
                </c:pt>
                <c:pt idx="1972">
                  <c:v>18.475000000000001</c:v>
                </c:pt>
                <c:pt idx="1973">
                  <c:v>18.486000000000001</c:v>
                </c:pt>
                <c:pt idx="1974">
                  <c:v>18.495999999999999</c:v>
                </c:pt>
                <c:pt idx="1975">
                  <c:v>18.506</c:v>
                </c:pt>
                <c:pt idx="1976">
                  <c:v>18.515999999999998</c:v>
                </c:pt>
                <c:pt idx="1977">
                  <c:v>18.527000000000001</c:v>
                </c:pt>
                <c:pt idx="1978">
                  <c:v>18.536999999999999</c:v>
                </c:pt>
                <c:pt idx="1979">
                  <c:v>18.547000000000001</c:v>
                </c:pt>
                <c:pt idx="1980">
                  <c:v>18.558</c:v>
                </c:pt>
                <c:pt idx="1981">
                  <c:v>18.568999999999999</c:v>
                </c:pt>
                <c:pt idx="1982">
                  <c:v>18.579999999999998</c:v>
                </c:pt>
                <c:pt idx="1983">
                  <c:v>18.591000000000001</c:v>
                </c:pt>
                <c:pt idx="1984">
                  <c:v>18.602</c:v>
                </c:pt>
                <c:pt idx="1985">
                  <c:v>18.611999999999998</c:v>
                </c:pt>
                <c:pt idx="1986">
                  <c:v>18.623000000000001</c:v>
                </c:pt>
                <c:pt idx="1987">
                  <c:v>18.634</c:v>
                </c:pt>
                <c:pt idx="1988">
                  <c:v>18.645</c:v>
                </c:pt>
                <c:pt idx="1989">
                  <c:v>18.655999999999999</c:v>
                </c:pt>
                <c:pt idx="1990">
                  <c:v>18.667000000000002</c:v>
                </c:pt>
                <c:pt idx="1991">
                  <c:v>18.678000000000001</c:v>
                </c:pt>
                <c:pt idx="1992">
                  <c:v>18.687999999999999</c:v>
                </c:pt>
                <c:pt idx="1993">
                  <c:v>18.7</c:v>
                </c:pt>
                <c:pt idx="1994">
                  <c:v>18.71</c:v>
                </c:pt>
                <c:pt idx="1995">
                  <c:v>18.721</c:v>
                </c:pt>
                <c:pt idx="1996">
                  <c:v>18.731999999999999</c:v>
                </c:pt>
                <c:pt idx="1997">
                  <c:v>18.742999999999999</c:v>
                </c:pt>
                <c:pt idx="1998">
                  <c:v>18.754000000000001</c:v>
                </c:pt>
                <c:pt idx="1999">
                  <c:v>18.765000000000001</c:v>
                </c:pt>
                <c:pt idx="2000">
                  <c:v>18.776</c:v>
                </c:pt>
                <c:pt idx="2001">
                  <c:v>18.786999999999999</c:v>
                </c:pt>
                <c:pt idx="2002">
                  <c:v>18.797999999999998</c:v>
                </c:pt>
                <c:pt idx="2003">
                  <c:v>18.809000000000001</c:v>
                </c:pt>
                <c:pt idx="2004">
                  <c:v>18.818999999999999</c:v>
                </c:pt>
                <c:pt idx="2005">
                  <c:v>18.829999999999998</c:v>
                </c:pt>
                <c:pt idx="2006">
                  <c:v>18.841000000000001</c:v>
                </c:pt>
                <c:pt idx="2007">
                  <c:v>18.852</c:v>
                </c:pt>
                <c:pt idx="2008">
                  <c:v>18.861999999999998</c:v>
                </c:pt>
                <c:pt idx="2009">
                  <c:v>18.873000000000001</c:v>
                </c:pt>
                <c:pt idx="2010">
                  <c:v>18.884</c:v>
                </c:pt>
                <c:pt idx="2011">
                  <c:v>18.893999999999998</c:v>
                </c:pt>
                <c:pt idx="2012">
                  <c:v>18.904</c:v>
                </c:pt>
                <c:pt idx="2013">
                  <c:v>18.914999999999999</c:v>
                </c:pt>
                <c:pt idx="2014">
                  <c:v>18.925999999999998</c:v>
                </c:pt>
                <c:pt idx="2015">
                  <c:v>18.936</c:v>
                </c:pt>
                <c:pt idx="2016">
                  <c:v>18.946999999999999</c:v>
                </c:pt>
                <c:pt idx="2017">
                  <c:v>18.957999999999998</c:v>
                </c:pt>
                <c:pt idx="2018">
                  <c:v>18.969000000000001</c:v>
                </c:pt>
                <c:pt idx="2019">
                  <c:v>18.98</c:v>
                </c:pt>
                <c:pt idx="2020">
                  <c:v>18.989999999999998</c:v>
                </c:pt>
                <c:pt idx="2021">
                  <c:v>19.001000000000001</c:v>
                </c:pt>
                <c:pt idx="2022">
                  <c:v>19.012</c:v>
                </c:pt>
                <c:pt idx="2023">
                  <c:v>19.023</c:v>
                </c:pt>
                <c:pt idx="2024">
                  <c:v>19.033000000000001</c:v>
                </c:pt>
                <c:pt idx="2025">
                  <c:v>19.044</c:v>
                </c:pt>
                <c:pt idx="2026">
                  <c:v>19.055</c:v>
                </c:pt>
                <c:pt idx="2027">
                  <c:v>19.065999999999999</c:v>
                </c:pt>
                <c:pt idx="2028">
                  <c:v>19.076000000000001</c:v>
                </c:pt>
                <c:pt idx="2029">
                  <c:v>19.087</c:v>
                </c:pt>
                <c:pt idx="2030">
                  <c:v>19.097999999999999</c:v>
                </c:pt>
                <c:pt idx="2031">
                  <c:v>19.109000000000002</c:v>
                </c:pt>
                <c:pt idx="2032">
                  <c:v>19.119</c:v>
                </c:pt>
                <c:pt idx="2033">
                  <c:v>19.131</c:v>
                </c:pt>
                <c:pt idx="2034">
                  <c:v>19.140999999999998</c:v>
                </c:pt>
                <c:pt idx="2035">
                  <c:v>19.152000000000001</c:v>
                </c:pt>
                <c:pt idx="2036">
                  <c:v>19.163</c:v>
                </c:pt>
                <c:pt idx="2037">
                  <c:v>19.172999999999998</c:v>
                </c:pt>
                <c:pt idx="2038">
                  <c:v>19.184000000000001</c:v>
                </c:pt>
                <c:pt idx="2039">
                  <c:v>19.195</c:v>
                </c:pt>
                <c:pt idx="2040">
                  <c:v>19.204999999999998</c:v>
                </c:pt>
                <c:pt idx="2041">
                  <c:v>19.215</c:v>
                </c:pt>
                <c:pt idx="2042">
                  <c:v>19.225000000000001</c:v>
                </c:pt>
                <c:pt idx="2043">
                  <c:v>19.234999999999999</c:v>
                </c:pt>
                <c:pt idx="2044">
                  <c:v>19.245000000000001</c:v>
                </c:pt>
                <c:pt idx="2045">
                  <c:v>19.254999999999999</c:v>
                </c:pt>
                <c:pt idx="2046">
                  <c:v>19.265000000000001</c:v>
                </c:pt>
                <c:pt idx="2047">
                  <c:v>19.274999999999999</c:v>
                </c:pt>
                <c:pt idx="2048">
                  <c:v>19.285</c:v>
                </c:pt>
                <c:pt idx="2049">
                  <c:v>19.295000000000002</c:v>
                </c:pt>
                <c:pt idx="2050">
                  <c:v>19.305</c:v>
                </c:pt>
                <c:pt idx="2051">
                  <c:v>19.314</c:v>
                </c:pt>
                <c:pt idx="2052">
                  <c:v>19.324000000000002</c:v>
                </c:pt>
                <c:pt idx="2053">
                  <c:v>19.334</c:v>
                </c:pt>
                <c:pt idx="2054">
                  <c:v>19.344000000000001</c:v>
                </c:pt>
                <c:pt idx="2055">
                  <c:v>19.353999999999999</c:v>
                </c:pt>
                <c:pt idx="2056">
                  <c:v>19.364000000000001</c:v>
                </c:pt>
                <c:pt idx="2057">
                  <c:v>19.373999999999999</c:v>
                </c:pt>
                <c:pt idx="2058">
                  <c:v>19.384</c:v>
                </c:pt>
                <c:pt idx="2059">
                  <c:v>19.393999999999998</c:v>
                </c:pt>
                <c:pt idx="2060">
                  <c:v>19.404</c:v>
                </c:pt>
                <c:pt idx="2061">
                  <c:v>19.414000000000001</c:v>
                </c:pt>
                <c:pt idx="2062">
                  <c:v>19.423999999999999</c:v>
                </c:pt>
                <c:pt idx="2063">
                  <c:v>19.434999999999999</c:v>
                </c:pt>
                <c:pt idx="2064">
                  <c:v>19.445</c:v>
                </c:pt>
                <c:pt idx="2065">
                  <c:v>19.454000000000001</c:v>
                </c:pt>
                <c:pt idx="2066">
                  <c:v>19.463999999999999</c:v>
                </c:pt>
                <c:pt idx="2067">
                  <c:v>19.474</c:v>
                </c:pt>
                <c:pt idx="2068">
                  <c:v>19.484000000000002</c:v>
                </c:pt>
                <c:pt idx="2069">
                  <c:v>19.494</c:v>
                </c:pt>
                <c:pt idx="2070">
                  <c:v>19.504000000000001</c:v>
                </c:pt>
                <c:pt idx="2071">
                  <c:v>19.513999999999999</c:v>
                </c:pt>
                <c:pt idx="2072">
                  <c:v>19.524000000000001</c:v>
                </c:pt>
                <c:pt idx="2073">
                  <c:v>19.533999999999999</c:v>
                </c:pt>
                <c:pt idx="2074">
                  <c:v>19.544</c:v>
                </c:pt>
                <c:pt idx="2075">
                  <c:v>19.553999999999998</c:v>
                </c:pt>
                <c:pt idx="2076">
                  <c:v>19.564</c:v>
                </c:pt>
                <c:pt idx="2077">
                  <c:v>19.574000000000002</c:v>
                </c:pt>
                <c:pt idx="2078">
                  <c:v>19.582999999999998</c:v>
                </c:pt>
                <c:pt idx="2079">
                  <c:v>19.593</c:v>
                </c:pt>
                <c:pt idx="2080">
                  <c:v>19.603999999999999</c:v>
                </c:pt>
                <c:pt idx="2081">
                  <c:v>19.613</c:v>
                </c:pt>
                <c:pt idx="2082">
                  <c:v>19.623000000000001</c:v>
                </c:pt>
                <c:pt idx="2083">
                  <c:v>19.634</c:v>
                </c:pt>
                <c:pt idx="2084">
                  <c:v>19.643000000000001</c:v>
                </c:pt>
                <c:pt idx="2085">
                  <c:v>19.652999999999999</c:v>
                </c:pt>
                <c:pt idx="2086">
                  <c:v>19.663</c:v>
                </c:pt>
                <c:pt idx="2087">
                  <c:v>19.672999999999998</c:v>
                </c:pt>
                <c:pt idx="2088">
                  <c:v>19.683</c:v>
                </c:pt>
                <c:pt idx="2089">
                  <c:v>19.693000000000001</c:v>
                </c:pt>
                <c:pt idx="2090">
                  <c:v>19.702999999999999</c:v>
                </c:pt>
                <c:pt idx="2091">
                  <c:v>19.713000000000001</c:v>
                </c:pt>
                <c:pt idx="2092">
                  <c:v>19.722999999999999</c:v>
                </c:pt>
                <c:pt idx="2093">
                  <c:v>19.733000000000001</c:v>
                </c:pt>
                <c:pt idx="2094">
                  <c:v>19.742000000000001</c:v>
                </c:pt>
                <c:pt idx="2095">
                  <c:v>19.751999999999999</c:v>
                </c:pt>
                <c:pt idx="2096">
                  <c:v>19.762</c:v>
                </c:pt>
                <c:pt idx="2097">
                  <c:v>19.771999999999998</c:v>
                </c:pt>
                <c:pt idx="2098">
                  <c:v>19.782</c:v>
                </c:pt>
                <c:pt idx="2099">
                  <c:v>19.792000000000002</c:v>
                </c:pt>
                <c:pt idx="2100">
                  <c:v>19.802</c:v>
                </c:pt>
                <c:pt idx="2101">
                  <c:v>19.812000000000001</c:v>
                </c:pt>
                <c:pt idx="2102">
                  <c:v>19.821999999999999</c:v>
                </c:pt>
                <c:pt idx="2103">
                  <c:v>19.832000000000001</c:v>
                </c:pt>
                <c:pt idx="2104">
                  <c:v>19.841999999999999</c:v>
                </c:pt>
                <c:pt idx="2105">
                  <c:v>19.852</c:v>
                </c:pt>
                <c:pt idx="2106">
                  <c:v>19.861000000000001</c:v>
                </c:pt>
                <c:pt idx="2107">
                  <c:v>19.870999999999999</c:v>
                </c:pt>
                <c:pt idx="2108">
                  <c:v>19.881</c:v>
                </c:pt>
                <c:pt idx="2109">
                  <c:v>19.890999999999998</c:v>
                </c:pt>
                <c:pt idx="2110">
                  <c:v>19.901</c:v>
                </c:pt>
                <c:pt idx="2111">
                  <c:v>19.911000000000001</c:v>
                </c:pt>
                <c:pt idx="2112">
                  <c:v>19.920999999999999</c:v>
                </c:pt>
                <c:pt idx="2113">
                  <c:v>19.931000000000001</c:v>
                </c:pt>
                <c:pt idx="2114">
                  <c:v>19.940999999999999</c:v>
                </c:pt>
                <c:pt idx="2115">
                  <c:v>19.951000000000001</c:v>
                </c:pt>
                <c:pt idx="2116">
                  <c:v>19.960999999999999</c:v>
                </c:pt>
                <c:pt idx="2117">
                  <c:v>19.97</c:v>
                </c:pt>
                <c:pt idx="2118">
                  <c:v>19.98</c:v>
                </c:pt>
                <c:pt idx="2119">
                  <c:v>19.989999999999998</c:v>
                </c:pt>
                <c:pt idx="2120">
                  <c:v>20</c:v>
                </c:pt>
                <c:pt idx="2121">
                  <c:v>20.010000000000002</c:v>
                </c:pt>
                <c:pt idx="2122">
                  <c:v>20.02</c:v>
                </c:pt>
                <c:pt idx="2123">
                  <c:v>20.03</c:v>
                </c:pt>
                <c:pt idx="2124">
                  <c:v>20.04</c:v>
                </c:pt>
                <c:pt idx="2125">
                  <c:v>20.05</c:v>
                </c:pt>
                <c:pt idx="2126">
                  <c:v>20.059999999999999</c:v>
                </c:pt>
                <c:pt idx="2127">
                  <c:v>20.07</c:v>
                </c:pt>
                <c:pt idx="2128">
                  <c:v>20.079000000000001</c:v>
                </c:pt>
                <c:pt idx="2129">
                  <c:v>20.088999999999999</c:v>
                </c:pt>
                <c:pt idx="2130">
                  <c:v>20.099</c:v>
                </c:pt>
                <c:pt idx="2131">
                  <c:v>20.109000000000002</c:v>
                </c:pt>
                <c:pt idx="2132">
                  <c:v>20.119</c:v>
                </c:pt>
                <c:pt idx="2133">
                  <c:v>20.129000000000001</c:v>
                </c:pt>
                <c:pt idx="2134">
                  <c:v>20.138999999999999</c:v>
                </c:pt>
                <c:pt idx="2135">
                  <c:v>20.149000000000001</c:v>
                </c:pt>
                <c:pt idx="2136">
                  <c:v>20.158999999999999</c:v>
                </c:pt>
                <c:pt idx="2137">
                  <c:v>20.169</c:v>
                </c:pt>
                <c:pt idx="2138">
                  <c:v>20.178999999999998</c:v>
                </c:pt>
                <c:pt idx="2139">
                  <c:v>20.189</c:v>
                </c:pt>
                <c:pt idx="2140">
                  <c:v>20.199000000000002</c:v>
                </c:pt>
                <c:pt idx="2141">
                  <c:v>20.207999999999998</c:v>
                </c:pt>
                <c:pt idx="2142">
                  <c:v>20.218</c:v>
                </c:pt>
                <c:pt idx="2143">
                  <c:v>20.228000000000002</c:v>
                </c:pt>
                <c:pt idx="2144">
                  <c:v>20.238</c:v>
                </c:pt>
                <c:pt idx="2145">
                  <c:v>20.248000000000001</c:v>
                </c:pt>
                <c:pt idx="2146">
                  <c:v>20.257999999999999</c:v>
                </c:pt>
                <c:pt idx="2147">
                  <c:v>20.266999999999999</c:v>
                </c:pt>
                <c:pt idx="2148">
                  <c:v>20.277000000000001</c:v>
                </c:pt>
                <c:pt idx="2149">
                  <c:v>20.288</c:v>
                </c:pt>
                <c:pt idx="2150">
                  <c:v>20.297000000000001</c:v>
                </c:pt>
                <c:pt idx="2151">
                  <c:v>20.306999999999999</c:v>
                </c:pt>
                <c:pt idx="2152">
                  <c:v>20.317</c:v>
                </c:pt>
                <c:pt idx="2153">
                  <c:v>20.327000000000002</c:v>
                </c:pt>
                <c:pt idx="2154">
                  <c:v>20.337</c:v>
                </c:pt>
                <c:pt idx="2155">
                  <c:v>20.346</c:v>
                </c:pt>
                <c:pt idx="2156">
                  <c:v>20.356000000000002</c:v>
                </c:pt>
                <c:pt idx="2157">
                  <c:v>20.366</c:v>
                </c:pt>
                <c:pt idx="2158">
                  <c:v>20.376000000000001</c:v>
                </c:pt>
                <c:pt idx="2159">
                  <c:v>20.385999999999999</c:v>
                </c:pt>
                <c:pt idx="2160">
                  <c:v>20.396000000000001</c:v>
                </c:pt>
                <c:pt idx="2161">
                  <c:v>20.405000000000001</c:v>
                </c:pt>
                <c:pt idx="2162">
                  <c:v>20.414999999999999</c:v>
                </c:pt>
                <c:pt idx="2163">
                  <c:v>20.425000000000001</c:v>
                </c:pt>
                <c:pt idx="2164">
                  <c:v>20.434999999999999</c:v>
                </c:pt>
                <c:pt idx="2165">
                  <c:v>20.445</c:v>
                </c:pt>
                <c:pt idx="2166">
                  <c:v>20.454999999999998</c:v>
                </c:pt>
                <c:pt idx="2167">
                  <c:v>20.463999999999999</c:v>
                </c:pt>
                <c:pt idx="2168">
                  <c:v>20.474</c:v>
                </c:pt>
                <c:pt idx="2169">
                  <c:v>20.484999999999999</c:v>
                </c:pt>
                <c:pt idx="2170">
                  <c:v>20.494</c:v>
                </c:pt>
                <c:pt idx="2171">
                  <c:v>20.504000000000001</c:v>
                </c:pt>
                <c:pt idx="2172">
                  <c:v>20.513999999999999</c:v>
                </c:pt>
                <c:pt idx="2173">
                  <c:v>20.524000000000001</c:v>
                </c:pt>
                <c:pt idx="2174">
                  <c:v>20.533999999999999</c:v>
                </c:pt>
                <c:pt idx="2175">
                  <c:v>20.542999999999999</c:v>
                </c:pt>
                <c:pt idx="2176">
                  <c:v>20.553000000000001</c:v>
                </c:pt>
                <c:pt idx="2177">
                  <c:v>20.564</c:v>
                </c:pt>
                <c:pt idx="2178">
                  <c:v>20.573</c:v>
                </c:pt>
                <c:pt idx="2179">
                  <c:v>20.582999999999998</c:v>
                </c:pt>
                <c:pt idx="2180">
                  <c:v>20.593</c:v>
                </c:pt>
                <c:pt idx="2181">
                  <c:v>20.603000000000002</c:v>
                </c:pt>
                <c:pt idx="2182">
                  <c:v>20.613</c:v>
                </c:pt>
                <c:pt idx="2183">
                  <c:v>20.623000000000001</c:v>
                </c:pt>
                <c:pt idx="2184">
                  <c:v>20.632999999999999</c:v>
                </c:pt>
                <c:pt idx="2185">
                  <c:v>20.643000000000001</c:v>
                </c:pt>
                <c:pt idx="2186">
                  <c:v>20.652999999999999</c:v>
                </c:pt>
                <c:pt idx="2187">
                  <c:v>20.663</c:v>
                </c:pt>
                <c:pt idx="2188">
                  <c:v>20.672999999999998</c:v>
                </c:pt>
                <c:pt idx="2189">
                  <c:v>20.683</c:v>
                </c:pt>
                <c:pt idx="2190">
                  <c:v>20.693000000000001</c:v>
                </c:pt>
                <c:pt idx="2191">
                  <c:v>20.702999999999999</c:v>
                </c:pt>
                <c:pt idx="2192">
                  <c:v>20.712</c:v>
                </c:pt>
                <c:pt idx="2193">
                  <c:v>20.722999999999999</c:v>
                </c:pt>
                <c:pt idx="2194">
                  <c:v>20.734000000000002</c:v>
                </c:pt>
                <c:pt idx="2195">
                  <c:v>20.744</c:v>
                </c:pt>
                <c:pt idx="2196">
                  <c:v>20.754999999999999</c:v>
                </c:pt>
                <c:pt idx="2197">
                  <c:v>20.765999999999998</c:v>
                </c:pt>
                <c:pt idx="2198">
                  <c:v>20.777000000000001</c:v>
                </c:pt>
                <c:pt idx="2199">
                  <c:v>20.788</c:v>
                </c:pt>
                <c:pt idx="2200">
                  <c:v>20.797999999999998</c:v>
                </c:pt>
                <c:pt idx="2201">
                  <c:v>20.809000000000001</c:v>
                </c:pt>
                <c:pt idx="2202">
                  <c:v>20.818999999999999</c:v>
                </c:pt>
                <c:pt idx="2203">
                  <c:v>20.83</c:v>
                </c:pt>
                <c:pt idx="2204">
                  <c:v>20.841000000000001</c:v>
                </c:pt>
                <c:pt idx="2205">
                  <c:v>20.850999999999999</c:v>
                </c:pt>
                <c:pt idx="2206">
                  <c:v>20.861999999999998</c:v>
                </c:pt>
                <c:pt idx="2207">
                  <c:v>20.872</c:v>
                </c:pt>
                <c:pt idx="2208">
                  <c:v>20.882999999999999</c:v>
                </c:pt>
                <c:pt idx="2209">
                  <c:v>20.893999999999998</c:v>
                </c:pt>
                <c:pt idx="2210">
                  <c:v>20.904</c:v>
                </c:pt>
                <c:pt idx="2211">
                  <c:v>20.914999999999999</c:v>
                </c:pt>
                <c:pt idx="2212">
                  <c:v>20.925000000000001</c:v>
                </c:pt>
                <c:pt idx="2213">
                  <c:v>20.936</c:v>
                </c:pt>
                <c:pt idx="2214">
                  <c:v>20.946999999999999</c:v>
                </c:pt>
                <c:pt idx="2215">
                  <c:v>20.957999999999998</c:v>
                </c:pt>
                <c:pt idx="2216">
                  <c:v>20.968</c:v>
                </c:pt>
                <c:pt idx="2217">
                  <c:v>20.978999999999999</c:v>
                </c:pt>
                <c:pt idx="2218">
                  <c:v>20.99</c:v>
                </c:pt>
                <c:pt idx="2219">
                  <c:v>21.001000000000001</c:v>
                </c:pt>
                <c:pt idx="2220">
                  <c:v>21.010999999999999</c:v>
                </c:pt>
                <c:pt idx="2221">
                  <c:v>21.021999999999998</c:v>
                </c:pt>
                <c:pt idx="2222">
                  <c:v>21.032</c:v>
                </c:pt>
                <c:pt idx="2223">
                  <c:v>21.042999999999999</c:v>
                </c:pt>
                <c:pt idx="2224">
                  <c:v>21.053999999999998</c:v>
                </c:pt>
                <c:pt idx="2225">
                  <c:v>21.065000000000001</c:v>
                </c:pt>
                <c:pt idx="2226">
                  <c:v>21.076000000000001</c:v>
                </c:pt>
                <c:pt idx="2227">
                  <c:v>21.085999999999999</c:v>
                </c:pt>
                <c:pt idx="2228">
                  <c:v>21.097000000000001</c:v>
                </c:pt>
                <c:pt idx="2229">
                  <c:v>21.108000000000001</c:v>
                </c:pt>
                <c:pt idx="2230">
                  <c:v>21.117999999999999</c:v>
                </c:pt>
                <c:pt idx="2231">
                  <c:v>21.128</c:v>
                </c:pt>
                <c:pt idx="2232">
                  <c:v>21.138999999999999</c:v>
                </c:pt>
                <c:pt idx="2233">
                  <c:v>21.149000000000001</c:v>
                </c:pt>
                <c:pt idx="2234">
                  <c:v>21.158999999999999</c:v>
                </c:pt>
                <c:pt idx="2235">
                  <c:v>21.17</c:v>
                </c:pt>
                <c:pt idx="2236">
                  <c:v>21.18</c:v>
                </c:pt>
                <c:pt idx="2237">
                  <c:v>21.19</c:v>
                </c:pt>
                <c:pt idx="2238">
                  <c:v>21.2</c:v>
                </c:pt>
                <c:pt idx="2239">
                  <c:v>21.21</c:v>
                </c:pt>
                <c:pt idx="2240">
                  <c:v>21.22</c:v>
                </c:pt>
                <c:pt idx="2241">
                  <c:v>21.228999999999999</c:v>
                </c:pt>
                <c:pt idx="2242">
                  <c:v>21.238</c:v>
                </c:pt>
                <c:pt idx="2243">
                  <c:v>21.248999999999999</c:v>
                </c:pt>
                <c:pt idx="2244">
                  <c:v>21.26</c:v>
                </c:pt>
                <c:pt idx="2245">
                  <c:v>21.274000000000001</c:v>
                </c:pt>
                <c:pt idx="2246">
                  <c:v>21.297999999999998</c:v>
                </c:pt>
                <c:pt idx="2247">
                  <c:v>21.324999999999999</c:v>
                </c:pt>
                <c:pt idx="2248">
                  <c:v>21.350999999999999</c:v>
                </c:pt>
                <c:pt idx="2249">
                  <c:v>21.375</c:v>
                </c:pt>
                <c:pt idx="2250">
                  <c:v>21.4</c:v>
                </c:pt>
                <c:pt idx="2251">
                  <c:v>21.422999999999998</c:v>
                </c:pt>
                <c:pt idx="2252">
                  <c:v>21.443999999999999</c:v>
                </c:pt>
                <c:pt idx="2253">
                  <c:v>21.465</c:v>
                </c:pt>
                <c:pt idx="2254">
                  <c:v>21.488</c:v>
                </c:pt>
                <c:pt idx="2255">
                  <c:v>21.51</c:v>
                </c:pt>
                <c:pt idx="2256">
                  <c:v>21.53</c:v>
                </c:pt>
                <c:pt idx="2257">
                  <c:v>21.55</c:v>
                </c:pt>
                <c:pt idx="2258">
                  <c:v>21.571999999999999</c:v>
                </c:pt>
                <c:pt idx="2259">
                  <c:v>21.597999999999999</c:v>
                </c:pt>
                <c:pt idx="2260">
                  <c:v>21.625</c:v>
                </c:pt>
                <c:pt idx="2261">
                  <c:v>21.651</c:v>
                </c:pt>
                <c:pt idx="2262">
                  <c:v>21.675999999999998</c:v>
                </c:pt>
                <c:pt idx="2263">
                  <c:v>21.702000000000002</c:v>
                </c:pt>
                <c:pt idx="2264">
                  <c:v>21.728999999999999</c:v>
                </c:pt>
                <c:pt idx="2265">
                  <c:v>21.756</c:v>
                </c:pt>
                <c:pt idx="2266">
                  <c:v>21.774999999999999</c:v>
                </c:pt>
                <c:pt idx="2267">
                  <c:v>21.786999999999999</c:v>
                </c:pt>
                <c:pt idx="2268">
                  <c:v>21.797000000000001</c:v>
                </c:pt>
                <c:pt idx="2269">
                  <c:v>21.805</c:v>
                </c:pt>
                <c:pt idx="2270">
                  <c:v>21.812000000000001</c:v>
                </c:pt>
                <c:pt idx="2271">
                  <c:v>21.82</c:v>
                </c:pt>
                <c:pt idx="2272">
                  <c:v>21.826000000000001</c:v>
                </c:pt>
                <c:pt idx="2273">
                  <c:v>21.832000000000001</c:v>
                </c:pt>
                <c:pt idx="2274">
                  <c:v>21.838000000000001</c:v>
                </c:pt>
                <c:pt idx="2275">
                  <c:v>21.846</c:v>
                </c:pt>
                <c:pt idx="2276">
                  <c:v>21.855</c:v>
                </c:pt>
                <c:pt idx="2277">
                  <c:v>21.864000000000001</c:v>
                </c:pt>
                <c:pt idx="2278">
                  <c:v>21.873000000000001</c:v>
                </c:pt>
                <c:pt idx="2279">
                  <c:v>21.882999999999999</c:v>
                </c:pt>
                <c:pt idx="2280">
                  <c:v>21.893000000000001</c:v>
                </c:pt>
                <c:pt idx="2281">
                  <c:v>21.902999999999999</c:v>
                </c:pt>
                <c:pt idx="2282">
                  <c:v>21.914000000000001</c:v>
                </c:pt>
                <c:pt idx="2283">
                  <c:v>21.923999999999999</c:v>
                </c:pt>
                <c:pt idx="2284">
                  <c:v>21.934999999999999</c:v>
                </c:pt>
                <c:pt idx="2285">
                  <c:v>21.943999999999999</c:v>
                </c:pt>
                <c:pt idx="2286">
                  <c:v>21.954000000000001</c:v>
                </c:pt>
                <c:pt idx="2287">
                  <c:v>21.963999999999999</c:v>
                </c:pt>
                <c:pt idx="2288">
                  <c:v>21.974</c:v>
                </c:pt>
                <c:pt idx="2289">
                  <c:v>21.984000000000002</c:v>
                </c:pt>
                <c:pt idx="2290">
                  <c:v>21.995000000000001</c:v>
                </c:pt>
                <c:pt idx="2291">
                  <c:v>22.004000000000001</c:v>
                </c:pt>
                <c:pt idx="2292">
                  <c:v>22.013999999999999</c:v>
                </c:pt>
                <c:pt idx="2293">
                  <c:v>22.024999999999999</c:v>
                </c:pt>
                <c:pt idx="2294">
                  <c:v>22.036999999999999</c:v>
                </c:pt>
                <c:pt idx="2295">
                  <c:v>22.05</c:v>
                </c:pt>
                <c:pt idx="2296">
                  <c:v>22.064</c:v>
                </c:pt>
                <c:pt idx="2297">
                  <c:v>22.077000000000002</c:v>
                </c:pt>
                <c:pt idx="2298">
                  <c:v>22.097000000000001</c:v>
                </c:pt>
                <c:pt idx="2299">
                  <c:v>22.122</c:v>
                </c:pt>
                <c:pt idx="2300">
                  <c:v>22.146000000000001</c:v>
                </c:pt>
                <c:pt idx="2301">
                  <c:v>22.172999999999998</c:v>
                </c:pt>
                <c:pt idx="2302">
                  <c:v>22.201000000000001</c:v>
                </c:pt>
                <c:pt idx="2303">
                  <c:v>22.23</c:v>
                </c:pt>
                <c:pt idx="2304">
                  <c:v>22.263000000000002</c:v>
                </c:pt>
                <c:pt idx="2305">
                  <c:v>22.297999999999998</c:v>
                </c:pt>
                <c:pt idx="2306">
                  <c:v>22.332000000000001</c:v>
                </c:pt>
                <c:pt idx="2307">
                  <c:v>22.364000000000001</c:v>
                </c:pt>
                <c:pt idx="2308">
                  <c:v>22.395</c:v>
                </c:pt>
                <c:pt idx="2309">
                  <c:v>22.422000000000001</c:v>
                </c:pt>
                <c:pt idx="2310">
                  <c:v>22.446999999999999</c:v>
                </c:pt>
                <c:pt idx="2311">
                  <c:v>22.472000000000001</c:v>
                </c:pt>
                <c:pt idx="2312">
                  <c:v>22.495999999999999</c:v>
                </c:pt>
                <c:pt idx="2313">
                  <c:v>22.52</c:v>
                </c:pt>
                <c:pt idx="2314">
                  <c:v>22.542999999999999</c:v>
                </c:pt>
                <c:pt idx="2315">
                  <c:v>22.565999999999999</c:v>
                </c:pt>
                <c:pt idx="2316">
                  <c:v>22.588999999999999</c:v>
                </c:pt>
                <c:pt idx="2317">
                  <c:v>22.613</c:v>
                </c:pt>
                <c:pt idx="2318">
                  <c:v>22.631</c:v>
                </c:pt>
                <c:pt idx="2319">
                  <c:v>22.641999999999999</c:v>
                </c:pt>
                <c:pt idx="2320">
                  <c:v>22.658999999999999</c:v>
                </c:pt>
                <c:pt idx="2321">
                  <c:v>22.684999999999999</c:v>
                </c:pt>
                <c:pt idx="2322">
                  <c:v>22.712</c:v>
                </c:pt>
                <c:pt idx="2323">
                  <c:v>22.736000000000001</c:v>
                </c:pt>
                <c:pt idx="2324">
                  <c:v>22.759</c:v>
                </c:pt>
                <c:pt idx="2325">
                  <c:v>22.780999999999999</c:v>
                </c:pt>
                <c:pt idx="2326">
                  <c:v>22.803000000000001</c:v>
                </c:pt>
                <c:pt idx="2327">
                  <c:v>22.821000000000002</c:v>
                </c:pt>
                <c:pt idx="2328">
                  <c:v>22.832999999999998</c:v>
                </c:pt>
                <c:pt idx="2329">
                  <c:v>22.847999999999999</c:v>
                </c:pt>
                <c:pt idx="2330">
                  <c:v>22.866</c:v>
                </c:pt>
                <c:pt idx="2331">
                  <c:v>22.885000000000002</c:v>
                </c:pt>
                <c:pt idx="2332">
                  <c:v>22.902999999999999</c:v>
                </c:pt>
                <c:pt idx="2333">
                  <c:v>22.920999999999999</c:v>
                </c:pt>
                <c:pt idx="2334">
                  <c:v>22.937000000000001</c:v>
                </c:pt>
                <c:pt idx="2335">
                  <c:v>22.957000000000001</c:v>
                </c:pt>
                <c:pt idx="2336">
                  <c:v>22.981999999999999</c:v>
                </c:pt>
                <c:pt idx="2337">
                  <c:v>23.010999999999999</c:v>
                </c:pt>
                <c:pt idx="2338">
                  <c:v>23.042000000000002</c:v>
                </c:pt>
                <c:pt idx="2339">
                  <c:v>23.074000000000002</c:v>
                </c:pt>
                <c:pt idx="2340">
                  <c:v>23.105</c:v>
                </c:pt>
                <c:pt idx="2341">
                  <c:v>23.135000000000002</c:v>
                </c:pt>
                <c:pt idx="2342">
                  <c:v>23.164000000000001</c:v>
                </c:pt>
                <c:pt idx="2343">
                  <c:v>23.189</c:v>
                </c:pt>
                <c:pt idx="2344">
                  <c:v>23.210999999999999</c:v>
                </c:pt>
                <c:pt idx="2345">
                  <c:v>23.233000000000001</c:v>
                </c:pt>
                <c:pt idx="2346">
                  <c:v>23.253</c:v>
                </c:pt>
                <c:pt idx="2347">
                  <c:v>23.271999999999998</c:v>
                </c:pt>
                <c:pt idx="2348">
                  <c:v>23.292000000000002</c:v>
                </c:pt>
                <c:pt idx="2349">
                  <c:v>23.312000000000001</c:v>
                </c:pt>
                <c:pt idx="2350">
                  <c:v>23.332000000000001</c:v>
                </c:pt>
                <c:pt idx="2351">
                  <c:v>23.35</c:v>
                </c:pt>
                <c:pt idx="2352">
                  <c:v>23.367000000000001</c:v>
                </c:pt>
                <c:pt idx="2353">
                  <c:v>23.367000000000001</c:v>
                </c:pt>
                <c:pt idx="2354">
                  <c:v>23.367000000000001</c:v>
                </c:pt>
                <c:pt idx="2355">
                  <c:v>23.367000000000001</c:v>
                </c:pt>
                <c:pt idx="2356">
                  <c:v>23.373000000000001</c:v>
                </c:pt>
                <c:pt idx="2357">
                  <c:v>23.382999999999999</c:v>
                </c:pt>
                <c:pt idx="2358">
                  <c:v>23.405000000000001</c:v>
                </c:pt>
                <c:pt idx="2359">
                  <c:v>23.443000000000001</c:v>
                </c:pt>
                <c:pt idx="2360">
                  <c:v>23.481000000000002</c:v>
                </c:pt>
                <c:pt idx="2361">
                  <c:v>23.513999999999999</c:v>
                </c:pt>
                <c:pt idx="2362">
                  <c:v>23.544</c:v>
                </c:pt>
                <c:pt idx="2363">
                  <c:v>23.577999999999999</c:v>
                </c:pt>
                <c:pt idx="2364">
                  <c:v>23.609000000000002</c:v>
                </c:pt>
                <c:pt idx="2365">
                  <c:v>23.635999999999999</c:v>
                </c:pt>
                <c:pt idx="2366">
                  <c:v>23.666</c:v>
                </c:pt>
                <c:pt idx="2367">
                  <c:v>23.698</c:v>
                </c:pt>
                <c:pt idx="2368">
                  <c:v>23.73</c:v>
                </c:pt>
                <c:pt idx="2369">
                  <c:v>23.763000000000002</c:v>
                </c:pt>
                <c:pt idx="2370">
                  <c:v>23.795999999999999</c:v>
                </c:pt>
                <c:pt idx="2371">
                  <c:v>23.827999999999999</c:v>
                </c:pt>
                <c:pt idx="2372">
                  <c:v>23.856999999999999</c:v>
                </c:pt>
                <c:pt idx="2373">
                  <c:v>23.884</c:v>
                </c:pt>
                <c:pt idx="2374">
                  <c:v>23.911000000000001</c:v>
                </c:pt>
                <c:pt idx="2375">
                  <c:v>23.936</c:v>
                </c:pt>
                <c:pt idx="2376">
                  <c:v>23.96</c:v>
                </c:pt>
                <c:pt idx="2377">
                  <c:v>23.986000000000001</c:v>
                </c:pt>
                <c:pt idx="2378">
                  <c:v>24.015000000000001</c:v>
                </c:pt>
                <c:pt idx="2379">
                  <c:v>24.042000000000002</c:v>
                </c:pt>
                <c:pt idx="2380">
                  <c:v>24.067</c:v>
                </c:pt>
                <c:pt idx="2381">
                  <c:v>24.093</c:v>
                </c:pt>
                <c:pt idx="2382">
                  <c:v>24.119</c:v>
                </c:pt>
                <c:pt idx="2383">
                  <c:v>24.14</c:v>
                </c:pt>
                <c:pt idx="2384">
                  <c:v>24.16</c:v>
                </c:pt>
                <c:pt idx="2385">
                  <c:v>24.170999999999999</c:v>
                </c:pt>
                <c:pt idx="2386">
                  <c:v>24.18</c:v>
                </c:pt>
                <c:pt idx="2387">
                  <c:v>24.193999999999999</c:v>
                </c:pt>
                <c:pt idx="2388">
                  <c:v>24.210999999999999</c:v>
                </c:pt>
                <c:pt idx="2389">
                  <c:v>24.228000000000002</c:v>
                </c:pt>
                <c:pt idx="2390">
                  <c:v>24.247</c:v>
                </c:pt>
                <c:pt idx="2391">
                  <c:v>24.268999999999998</c:v>
                </c:pt>
                <c:pt idx="2392">
                  <c:v>24.29</c:v>
                </c:pt>
                <c:pt idx="2393">
                  <c:v>24.308</c:v>
                </c:pt>
                <c:pt idx="2394">
                  <c:v>24.324999999999999</c:v>
                </c:pt>
                <c:pt idx="2395">
                  <c:v>24.341000000000001</c:v>
                </c:pt>
                <c:pt idx="2396">
                  <c:v>24.356000000000002</c:v>
                </c:pt>
                <c:pt idx="2397">
                  <c:v>24.364000000000001</c:v>
                </c:pt>
                <c:pt idx="2398">
                  <c:v>24.367000000000001</c:v>
                </c:pt>
                <c:pt idx="2399">
                  <c:v>24.367000000000001</c:v>
                </c:pt>
                <c:pt idx="2400">
                  <c:v>24.367000000000001</c:v>
                </c:pt>
                <c:pt idx="2401">
                  <c:v>24.369</c:v>
                </c:pt>
                <c:pt idx="2402">
                  <c:v>24.373999999999999</c:v>
                </c:pt>
                <c:pt idx="2403">
                  <c:v>24.384</c:v>
                </c:pt>
                <c:pt idx="2404">
                  <c:v>24.413</c:v>
                </c:pt>
                <c:pt idx="2405">
                  <c:v>24.462</c:v>
                </c:pt>
                <c:pt idx="2406">
                  <c:v>24.527000000000001</c:v>
                </c:pt>
                <c:pt idx="2407">
                  <c:v>24.588999999999999</c:v>
                </c:pt>
                <c:pt idx="2408">
                  <c:v>24.638999999999999</c:v>
                </c:pt>
                <c:pt idx="2409">
                  <c:v>24.681999999999999</c:v>
                </c:pt>
                <c:pt idx="2410">
                  <c:v>24.728000000000002</c:v>
                </c:pt>
                <c:pt idx="2411">
                  <c:v>24.780999999999999</c:v>
                </c:pt>
                <c:pt idx="2412">
                  <c:v>24.835000000000001</c:v>
                </c:pt>
                <c:pt idx="2413">
                  <c:v>24.885999999999999</c:v>
                </c:pt>
                <c:pt idx="2414">
                  <c:v>24.93</c:v>
                </c:pt>
                <c:pt idx="2415">
                  <c:v>24.971</c:v>
                </c:pt>
                <c:pt idx="2416">
                  <c:v>24.986000000000001</c:v>
                </c:pt>
                <c:pt idx="2417">
                  <c:v>24.991</c:v>
                </c:pt>
                <c:pt idx="2418">
                  <c:v>25.003</c:v>
                </c:pt>
                <c:pt idx="2419">
                  <c:v>25.026</c:v>
                </c:pt>
                <c:pt idx="2420">
                  <c:v>25.059000000000001</c:v>
                </c:pt>
                <c:pt idx="2421">
                  <c:v>25.091999999999999</c:v>
                </c:pt>
                <c:pt idx="2422">
                  <c:v>25.125</c:v>
                </c:pt>
                <c:pt idx="2423">
                  <c:v>25.158999999999999</c:v>
                </c:pt>
                <c:pt idx="2424">
                  <c:v>25.189</c:v>
                </c:pt>
                <c:pt idx="2425">
                  <c:v>25.216999999999999</c:v>
                </c:pt>
                <c:pt idx="2426">
                  <c:v>25.242000000000001</c:v>
                </c:pt>
                <c:pt idx="2427">
                  <c:v>25.256</c:v>
                </c:pt>
                <c:pt idx="2428">
                  <c:v>25.259</c:v>
                </c:pt>
                <c:pt idx="2429">
                  <c:v>25.26</c:v>
                </c:pt>
                <c:pt idx="2430">
                  <c:v>25.262</c:v>
                </c:pt>
                <c:pt idx="2431">
                  <c:v>25.265999999999998</c:v>
                </c:pt>
                <c:pt idx="2432">
                  <c:v>25.285</c:v>
                </c:pt>
                <c:pt idx="2433">
                  <c:v>25.326000000000001</c:v>
                </c:pt>
                <c:pt idx="2434">
                  <c:v>25.408999999999999</c:v>
                </c:pt>
                <c:pt idx="2435">
                  <c:v>25.504000000000001</c:v>
                </c:pt>
                <c:pt idx="2436">
                  <c:v>25.588999999999999</c:v>
                </c:pt>
                <c:pt idx="2437">
                  <c:v>25.672999999999998</c:v>
                </c:pt>
                <c:pt idx="2438">
                  <c:v>25.760999999999999</c:v>
                </c:pt>
                <c:pt idx="2439">
                  <c:v>25.85</c:v>
                </c:pt>
                <c:pt idx="2440">
                  <c:v>25.94</c:v>
                </c:pt>
                <c:pt idx="2441">
                  <c:v>26.015000000000001</c:v>
                </c:pt>
                <c:pt idx="2442">
                  <c:v>26.08</c:v>
                </c:pt>
                <c:pt idx="2443">
                  <c:v>26.135000000000002</c:v>
                </c:pt>
                <c:pt idx="2444">
                  <c:v>26.170999999999999</c:v>
                </c:pt>
                <c:pt idx="2445">
                  <c:v>26.184000000000001</c:v>
                </c:pt>
                <c:pt idx="2446">
                  <c:v>26.184999999999999</c:v>
                </c:pt>
                <c:pt idx="2447">
                  <c:v>26.187999999999999</c:v>
                </c:pt>
                <c:pt idx="2448">
                  <c:v>26.190999999999999</c:v>
                </c:pt>
                <c:pt idx="2449">
                  <c:v>26.193999999999999</c:v>
                </c:pt>
                <c:pt idx="2450">
                  <c:v>26.196999999999999</c:v>
                </c:pt>
                <c:pt idx="2451">
                  <c:v>26.199000000000002</c:v>
                </c:pt>
                <c:pt idx="2452">
                  <c:v>26.202999999999999</c:v>
                </c:pt>
                <c:pt idx="2453">
                  <c:v>26.207000000000001</c:v>
                </c:pt>
                <c:pt idx="2454">
                  <c:v>26.213000000000001</c:v>
                </c:pt>
                <c:pt idx="2455">
                  <c:v>26.22</c:v>
                </c:pt>
                <c:pt idx="2456">
                  <c:v>26.225999999999999</c:v>
                </c:pt>
                <c:pt idx="2457">
                  <c:v>26.234999999999999</c:v>
                </c:pt>
                <c:pt idx="2458">
                  <c:v>26.244</c:v>
                </c:pt>
                <c:pt idx="2459">
                  <c:v>26.253</c:v>
                </c:pt>
                <c:pt idx="2460">
                  <c:v>26.263000000000002</c:v>
                </c:pt>
                <c:pt idx="2461">
                  <c:v>26.277000000000001</c:v>
                </c:pt>
                <c:pt idx="2462">
                  <c:v>26.303999999999998</c:v>
                </c:pt>
                <c:pt idx="2463">
                  <c:v>26.344000000000001</c:v>
                </c:pt>
                <c:pt idx="2464">
                  <c:v>26.393999999999998</c:v>
                </c:pt>
                <c:pt idx="2465">
                  <c:v>26.446999999999999</c:v>
                </c:pt>
                <c:pt idx="2466">
                  <c:v>26.498999999999999</c:v>
                </c:pt>
                <c:pt idx="2467">
                  <c:v>26.55</c:v>
                </c:pt>
                <c:pt idx="2468">
                  <c:v>26.597000000000001</c:v>
                </c:pt>
                <c:pt idx="2469">
                  <c:v>26.648</c:v>
                </c:pt>
                <c:pt idx="2470">
                  <c:v>26.718</c:v>
                </c:pt>
                <c:pt idx="2471">
                  <c:v>26.797999999999998</c:v>
                </c:pt>
                <c:pt idx="2472">
                  <c:v>26.875</c:v>
                </c:pt>
                <c:pt idx="2473">
                  <c:v>26.952000000000002</c:v>
                </c:pt>
                <c:pt idx="2474">
                  <c:v>27.021999999999998</c:v>
                </c:pt>
                <c:pt idx="2475">
                  <c:v>27.076000000000001</c:v>
                </c:pt>
                <c:pt idx="2476">
                  <c:v>27.12</c:v>
                </c:pt>
                <c:pt idx="2477">
                  <c:v>27.164999999999999</c:v>
                </c:pt>
                <c:pt idx="2478">
                  <c:v>27.212</c:v>
                </c:pt>
                <c:pt idx="2479">
                  <c:v>27.248000000000001</c:v>
                </c:pt>
                <c:pt idx="2480">
                  <c:v>27.271000000000001</c:v>
                </c:pt>
                <c:pt idx="2481">
                  <c:v>27.292999999999999</c:v>
                </c:pt>
                <c:pt idx="2482">
                  <c:v>27.321999999999999</c:v>
                </c:pt>
                <c:pt idx="2483">
                  <c:v>27.352</c:v>
                </c:pt>
                <c:pt idx="2484">
                  <c:v>27.381</c:v>
                </c:pt>
                <c:pt idx="2485">
                  <c:v>27.405999999999999</c:v>
                </c:pt>
                <c:pt idx="2486">
                  <c:v>27.422000000000001</c:v>
                </c:pt>
                <c:pt idx="2487">
                  <c:v>27.425000000000001</c:v>
                </c:pt>
                <c:pt idx="2488">
                  <c:v>27.427</c:v>
                </c:pt>
                <c:pt idx="2489">
                  <c:v>27.431999999999999</c:v>
                </c:pt>
                <c:pt idx="2490">
                  <c:v>27.437000000000001</c:v>
                </c:pt>
                <c:pt idx="2491">
                  <c:v>27.443000000000001</c:v>
                </c:pt>
                <c:pt idx="2492">
                  <c:v>27.45</c:v>
                </c:pt>
                <c:pt idx="2493">
                  <c:v>27.457000000000001</c:v>
                </c:pt>
                <c:pt idx="2494">
                  <c:v>27.47</c:v>
                </c:pt>
                <c:pt idx="2495">
                  <c:v>27.486999999999998</c:v>
                </c:pt>
                <c:pt idx="2496">
                  <c:v>27.504000000000001</c:v>
                </c:pt>
                <c:pt idx="2497">
                  <c:v>27.521999999999998</c:v>
                </c:pt>
                <c:pt idx="2498">
                  <c:v>27.545000000000002</c:v>
                </c:pt>
                <c:pt idx="2499">
                  <c:v>27.57</c:v>
                </c:pt>
                <c:pt idx="2500">
                  <c:v>27.597000000000001</c:v>
                </c:pt>
                <c:pt idx="2501">
                  <c:v>27.628</c:v>
                </c:pt>
                <c:pt idx="2502">
                  <c:v>27.667999999999999</c:v>
                </c:pt>
                <c:pt idx="2503">
                  <c:v>27.716999999999999</c:v>
                </c:pt>
                <c:pt idx="2504">
                  <c:v>27.765999999999998</c:v>
                </c:pt>
                <c:pt idx="2505">
                  <c:v>27.811</c:v>
                </c:pt>
                <c:pt idx="2506">
                  <c:v>27.853000000000002</c:v>
                </c:pt>
                <c:pt idx="2507">
                  <c:v>27.891999999999999</c:v>
                </c:pt>
                <c:pt idx="2508">
                  <c:v>27.925999999999998</c:v>
                </c:pt>
                <c:pt idx="2509">
                  <c:v>27.959</c:v>
                </c:pt>
                <c:pt idx="2510">
                  <c:v>27.997</c:v>
                </c:pt>
                <c:pt idx="2511">
                  <c:v>28.036000000000001</c:v>
                </c:pt>
                <c:pt idx="2512">
                  <c:v>28.073</c:v>
                </c:pt>
                <c:pt idx="2513">
                  <c:v>28.111000000000001</c:v>
                </c:pt>
                <c:pt idx="2514">
                  <c:v>28.152000000000001</c:v>
                </c:pt>
                <c:pt idx="2515">
                  <c:v>28.196000000000002</c:v>
                </c:pt>
                <c:pt idx="2516">
                  <c:v>28.24</c:v>
                </c:pt>
                <c:pt idx="2517">
                  <c:v>28.280999999999999</c:v>
                </c:pt>
                <c:pt idx="2518">
                  <c:v>28.321999999999999</c:v>
                </c:pt>
                <c:pt idx="2519">
                  <c:v>28.364999999999998</c:v>
                </c:pt>
                <c:pt idx="2520">
                  <c:v>28.405000000000001</c:v>
                </c:pt>
                <c:pt idx="2521">
                  <c:v>28.436</c:v>
                </c:pt>
                <c:pt idx="2522">
                  <c:v>28.46</c:v>
                </c:pt>
                <c:pt idx="2523">
                  <c:v>28.49</c:v>
                </c:pt>
                <c:pt idx="2524">
                  <c:v>28.52</c:v>
                </c:pt>
                <c:pt idx="2525">
                  <c:v>28.545999999999999</c:v>
                </c:pt>
                <c:pt idx="2526">
                  <c:v>28.573</c:v>
                </c:pt>
                <c:pt idx="2527">
                  <c:v>28.6</c:v>
                </c:pt>
                <c:pt idx="2528">
                  <c:v>28.617000000000001</c:v>
                </c:pt>
                <c:pt idx="2529">
                  <c:v>28.625</c:v>
                </c:pt>
                <c:pt idx="2530">
                  <c:v>28.626000000000001</c:v>
                </c:pt>
                <c:pt idx="2531">
                  <c:v>28.626000000000001</c:v>
                </c:pt>
                <c:pt idx="2532">
                  <c:v>28.626000000000001</c:v>
                </c:pt>
                <c:pt idx="2533">
                  <c:v>28.629000000000001</c:v>
                </c:pt>
                <c:pt idx="2534">
                  <c:v>28.631</c:v>
                </c:pt>
                <c:pt idx="2535">
                  <c:v>28.631</c:v>
                </c:pt>
                <c:pt idx="2536">
                  <c:v>28.631</c:v>
                </c:pt>
                <c:pt idx="2537">
                  <c:v>28.634</c:v>
                </c:pt>
                <c:pt idx="2538">
                  <c:v>28.638999999999999</c:v>
                </c:pt>
                <c:pt idx="2539">
                  <c:v>28.643999999999998</c:v>
                </c:pt>
                <c:pt idx="2540">
                  <c:v>28.651</c:v>
                </c:pt>
                <c:pt idx="2541">
                  <c:v>28.658000000000001</c:v>
                </c:pt>
                <c:pt idx="2542">
                  <c:v>28.667000000000002</c:v>
                </c:pt>
                <c:pt idx="2543">
                  <c:v>28.681000000000001</c:v>
                </c:pt>
                <c:pt idx="2544">
                  <c:v>28.716000000000001</c:v>
                </c:pt>
                <c:pt idx="2545">
                  <c:v>28.792000000000002</c:v>
                </c:pt>
                <c:pt idx="2546">
                  <c:v>28.888000000000002</c:v>
                </c:pt>
                <c:pt idx="2547">
                  <c:v>28.968</c:v>
                </c:pt>
                <c:pt idx="2548">
                  <c:v>28.995999999999999</c:v>
                </c:pt>
                <c:pt idx="2549">
                  <c:v>28.998000000000001</c:v>
                </c:pt>
                <c:pt idx="2550">
                  <c:v>29.012</c:v>
                </c:pt>
                <c:pt idx="2551">
                  <c:v>29.045999999999999</c:v>
                </c:pt>
                <c:pt idx="2552">
                  <c:v>29.068999999999999</c:v>
                </c:pt>
                <c:pt idx="2553">
                  <c:v>29.081</c:v>
                </c:pt>
                <c:pt idx="2554">
                  <c:v>29.099</c:v>
                </c:pt>
                <c:pt idx="2555">
                  <c:v>29.123000000000001</c:v>
                </c:pt>
                <c:pt idx="2556">
                  <c:v>29.167000000000002</c:v>
                </c:pt>
                <c:pt idx="2557">
                  <c:v>29.228999999999999</c:v>
                </c:pt>
                <c:pt idx="2558">
                  <c:v>29.300999999999998</c:v>
                </c:pt>
                <c:pt idx="2559">
                  <c:v>29.367999999999999</c:v>
                </c:pt>
                <c:pt idx="2560">
                  <c:v>29.425999999999998</c:v>
                </c:pt>
                <c:pt idx="2561">
                  <c:v>29.465</c:v>
                </c:pt>
                <c:pt idx="2562">
                  <c:v>29.503</c:v>
                </c:pt>
                <c:pt idx="2563">
                  <c:v>29.542000000000002</c:v>
                </c:pt>
                <c:pt idx="2564">
                  <c:v>29.585000000000001</c:v>
                </c:pt>
                <c:pt idx="2565">
                  <c:v>29.635999999999999</c:v>
                </c:pt>
                <c:pt idx="2566">
                  <c:v>29.690999999999999</c:v>
                </c:pt>
                <c:pt idx="2567">
                  <c:v>29.747</c:v>
                </c:pt>
                <c:pt idx="2568">
                  <c:v>29.803000000000001</c:v>
                </c:pt>
                <c:pt idx="2569">
                  <c:v>29.858000000000001</c:v>
                </c:pt>
                <c:pt idx="2570">
                  <c:v>29.914000000000001</c:v>
                </c:pt>
                <c:pt idx="2571">
                  <c:v>29.962</c:v>
                </c:pt>
                <c:pt idx="2572">
                  <c:v>29.998999999999999</c:v>
                </c:pt>
                <c:pt idx="2573">
                  <c:v>30.030999999999999</c:v>
                </c:pt>
                <c:pt idx="2574">
                  <c:v>30.067</c:v>
                </c:pt>
                <c:pt idx="2575">
                  <c:v>30.108000000000001</c:v>
                </c:pt>
                <c:pt idx="2576">
                  <c:v>30.148</c:v>
                </c:pt>
                <c:pt idx="2577">
                  <c:v>30.190999999999999</c:v>
                </c:pt>
                <c:pt idx="2578">
                  <c:v>30.234000000000002</c:v>
                </c:pt>
                <c:pt idx="2579">
                  <c:v>30.277000000000001</c:v>
                </c:pt>
                <c:pt idx="2580">
                  <c:v>30.32</c:v>
                </c:pt>
                <c:pt idx="2581">
                  <c:v>30.364000000000001</c:v>
                </c:pt>
                <c:pt idx="2582">
                  <c:v>30.408000000000001</c:v>
                </c:pt>
                <c:pt idx="2583">
                  <c:v>30.452000000000002</c:v>
                </c:pt>
                <c:pt idx="2584">
                  <c:v>30.495999999999999</c:v>
                </c:pt>
                <c:pt idx="2585">
                  <c:v>30.541</c:v>
                </c:pt>
                <c:pt idx="2586">
                  <c:v>30.584</c:v>
                </c:pt>
                <c:pt idx="2587">
                  <c:v>30.623000000000001</c:v>
                </c:pt>
                <c:pt idx="2588">
                  <c:v>30.655000000000001</c:v>
                </c:pt>
                <c:pt idx="2589">
                  <c:v>30.678000000000001</c:v>
                </c:pt>
                <c:pt idx="2590">
                  <c:v>30.678999999999998</c:v>
                </c:pt>
                <c:pt idx="2591">
                  <c:v>30.681999999999999</c:v>
                </c:pt>
                <c:pt idx="2592">
                  <c:v>30.692</c:v>
                </c:pt>
                <c:pt idx="2593">
                  <c:v>30.702000000000002</c:v>
                </c:pt>
                <c:pt idx="2594">
                  <c:v>30.712</c:v>
                </c:pt>
                <c:pt idx="2595">
                  <c:v>30.73</c:v>
                </c:pt>
                <c:pt idx="2596">
                  <c:v>30.754999999999999</c:v>
                </c:pt>
                <c:pt idx="2597">
                  <c:v>30.783000000000001</c:v>
                </c:pt>
                <c:pt idx="2598">
                  <c:v>30.81</c:v>
                </c:pt>
                <c:pt idx="2599">
                  <c:v>30.835999999999999</c:v>
                </c:pt>
                <c:pt idx="2600">
                  <c:v>30.861999999999998</c:v>
                </c:pt>
                <c:pt idx="2601">
                  <c:v>30.885999999999999</c:v>
                </c:pt>
                <c:pt idx="2602">
                  <c:v>30.911999999999999</c:v>
                </c:pt>
                <c:pt idx="2603">
                  <c:v>30.939</c:v>
                </c:pt>
                <c:pt idx="2604">
                  <c:v>30.965</c:v>
                </c:pt>
                <c:pt idx="2605">
                  <c:v>30.986000000000001</c:v>
                </c:pt>
                <c:pt idx="2606">
                  <c:v>31.004000000000001</c:v>
                </c:pt>
                <c:pt idx="2607">
                  <c:v>31.018999999999998</c:v>
                </c:pt>
                <c:pt idx="2608">
                  <c:v>31.030999999999999</c:v>
                </c:pt>
                <c:pt idx="2609">
                  <c:v>31.039000000000001</c:v>
                </c:pt>
                <c:pt idx="2610">
                  <c:v>31.039000000000001</c:v>
                </c:pt>
                <c:pt idx="2611">
                  <c:v>31.039000000000001</c:v>
                </c:pt>
                <c:pt idx="2612">
                  <c:v>31.039000000000001</c:v>
                </c:pt>
                <c:pt idx="2613">
                  <c:v>31.04</c:v>
                </c:pt>
                <c:pt idx="2614">
                  <c:v>31.047000000000001</c:v>
                </c:pt>
                <c:pt idx="2615">
                  <c:v>31.052</c:v>
                </c:pt>
                <c:pt idx="2616">
                  <c:v>31.052</c:v>
                </c:pt>
                <c:pt idx="2617">
                  <c:v>31.052</c:v>
                </c:pt>
                <c:pt idx="2618">
                  <c:v>31.055</c:v>
                </c:pt>
                <c:pt idx="2619">
                  <c:v>31.058</c:v>
                </c:pt>
                <c:pt idx="2620">
                  <c:v>31.061</c:v>
                </c:pt>
                <c:pt idx="2621">
                  <c:v>31.068999999999999</c:v>
                </c:pt>
                <c:pt idx="2622">
                  <c:v>31.085000000000001</c:v>
                </c:pt>
                <c:pt idx="2623">
                  <c:v>31.099</c:v>
                </c:pt>
                <c:pt idx="2624">
                  <c:v>31.111999999999998</c:v>
                </c:pt>
                <c:pt idx="2625">
                  <c:v>31.134</c:v>
                </c:pt>
                <c:pt idx="2626">
                  <c:v>31.145</c:v>
                </c:pt>
                <c:pt idx="2627">
                  <c:v>31.154</c:v>
                </c:pt>
                <c:pt idx="2628">
                  <c:v>31.164000000000001</c:v>
                </c:pt>
                <c:pt idx="2629">
                  <c:v>31.173999999999999</c:v>
                </c:pt>
                <c:pt idx="2630">
                  <c:v>31.184000000000001</c:v>
                </c:pt>
                <c:pt idx="2631">
                  <c:v>31.193999999999999</c:v>
                </c:pt>
                <c:pt idx="2632">
                  <c:v>31.204000000000001</c:v>
                </c:pt>
                <c:pt idx="2633">
                  <c:v>31.215</c:v>
                </c:pt>
                <c:pt idx="2634">
                  <c:v>31.224</c:v>
                </c:pt>
                <c:pt idx="2635">
                  <c:v>31.234000000000002</c:v>
                </c:pt>
                <c:pt idx="2636">
                  <c:v>31.244</c:v>
                </c:pt>
                <c:pt idx="2637">
                  <c:v>31.254999999999999</c:v>
                </c:pt>
                <c:pt idx="2638">
                  <c:v>31.265000000000001</c:v>
                </c:pt>
                <c:pt idx="2639">
                  <c:v>31.274000000000001</c:v>
                </c:pt>
                <c:pt idx="2640">
                  <c:v>31.283999999999999</c:v>
                </c:pt>
                <c:pt idx="2641">
                  <c:v>31.294</c:v>
                </c:pt>
                <c:pt idx="2642">
                  <c:v>31.305</c:v>
                </c:pt>
                <c:pt idx="2643">
                  <c:v>31.315000000000001</c:v>
                </c:pt>
                <c:pt idx="2644">
                  <c:v>31.324999999999999</c:v>
                </c:pt>
                <c:pt idx="2645">
                  <c:v>31.335999999999999</c:v>
                </c:pt>
                <c:pt idx="2646">
                  <c:v>31.344999999999999</c:v>
                </c:pt>
                <c:pt idx="2647">
                  <c:v>31.356000000000002</c:v>
                </c:pt>
                <c:pt idx="2648">
                  <c:v>31.366</c:v>
                </c:pt>
                <c:pt idx="2649">
                  <c:v>31.376000000000001</c:v>
                </c:pt>
                <c:pt idx="2650">
                  <c:v>31.387</c:v>
                </c:pt>
                <c:pt idx="2651">
                  <c:v>31.396999999999998</c:v>
                </c:pt>
                <c:pt idx="2652">
                  <c:v>31.407</c:v>
                </c:pt>
                <c:pt idx="2653">
                  <c:v>31.417000000000002</c:v>
                </c:pt>
                <c:pt idx="2654">
                  <c:v>31.428000000000001</c:v>
                </c:pt>
                <c:pt idx="2655">
                  <c:v>31.437999999999999</c:v>
                </c:pt>
                <c:pt idx="2656">
                  <c:v>31.448</c:v>
                </c:pt>
                <c:pt idx="2657">
                  <c:v>31.459</c:v>
                </c:pt>
                <c:pt idx="2658">
                  <c:v>31.469000000000001</c:v>
                </c:pt>
                <c:pt idx="2659">
                  <c:v>31.478999999999999</c:v>
                </c:pt>
                <c:pt idx="2660">
                  <c:v>31.489000000000001</c:v>
                </c:pt>
                <c:pt idx="2661">
                  <c:v>31.5</c:v>
                </c:pt>
                <c:pt idx="2662">
                  <c:v>31.51</c:v>
                </c:pt>
                <c:pt idx="2663">
                  <c:v>31.52</c:v>
                </c:pt>
                <c:pt idx="2664">
                  <c:v>31.530999999999999</c:v>
                </c:pt>
                <c:pt idx="2665">
                  <c:v>31.541</c:v>
                </c:pt>
                <c:pt idx="2666">
                  <c:v>31.550999999999998</c:v>
                </c:pt>
                <c:pt idx="2667">
                  <c:v>31.562000000000001</c:v>
                </c:pt>
                <c:pt idx="2668">
                  <c:v>31.571999999999999</c:v>
                </c:pt>
                <c:pt idx="2669">
                  <c:v>31.582000000000001</c:v>
                </c:pt>
                <c:pt idx="2670">
                  <c:v>31.591999999999999</c:v>
                </c:pt>
                <c:pt idx="2671">
                  <c:v>31.603000000000002</c:v>
                </c:pt>
                <c:pt idx="2672">
                  <c:v>31.613</c:v>
                </c:pt>
                <c:pt idx="2673">
                  <c:v>31.623000000000001</c:v>
                </c:pt>
                <c:pt idx="2674">
                  <c:v>31.634</c:v>
                </c:pt>
                <c:pt idx="2675">
                  <c:v>31.645</c:v>
                </c:pt>
                <c:pt idx="2676">
                  <c:v>31.670999999999999</c:v>
                </c:pt>
                <c:pt idx="2677">
                  <c:v>31.744</c:v>
                </c:pt>
                <c:pt idx="2678">
                  <c:v>31.835999999999999</c:v>
                </c:pt>
                <c:pt idx="2679">
                  <c:v>31.923999999999999</c:v>
                </c:pt>
                <c:pt idx="2680">
                  <c:v>32</c:v>
                </c:pt>
                <c:pt idx="2681">
                  <c:v>32.075000000000003</c:v>
                </c:pt>
                <c:pt idx="2682">
                  <c:v>32.091000000000001</c:v>
                </c:pt>
                <c:pt idx="2683">
                  <c:v>32.091000000000001</c:v>
                </c:pt>
                <c:pt idx="2684">
                  <c:v>32.103000000000002</c:v>
                </c:pt>
                <c:pt idx="2685">
                  <c:v>32.127000000000002</c:v>
                </c:pt>
                <c:pt idx="2686">
                  <c:v>32.15</c:v>
                </c:pt>
                <c:pt idx="2687">
                  <c:v>32.176000000000002</c:v>
                </c:pt>
                <c:pt idx="2688">
                  <c:v>32.213999999999999</c:v>
                </c:pt>
                <c:pt idx="2689">
                  <c:v>32.265000000000001</c:v>
                </c:pt>
                <c:pt idx="2690">
                  <c:v>32.329000000000001</c:v>
                </c:pt>
                <c:pt idx="2691">
                  <c:v>32.4</c:v>
                </c:pt>
                <c:pt idx="2692">
                  <c:v>32.47</c:v>
                </c:pt>
                <c:pt idx="2693">
                  <c:v>32.53</c:v>
                </c:pt>
                <c:pt idx="2694">
                  <c:v>32.576999999999998</c:v>
                </c:pt>
                <c:pt idx="2695">
                  <c:v>32.622999999999998</c:v>
                </c:pt>
                <c:pt idx="2696">
                  <c:v>32.665999999999997</c:v>
                </c:pt>
                <c:pt idx="2697">
                  <c:v>32.698999999999998</c:v>
                </c:pt>
                <c:pt idx="2698">
                  <c:v>32.737000000000002</c:v>
                </c:pt>
                <c:pt idx="2699">
                  <c:v>32.781999999999996</c:v>
                </c:pt>
                <c:pt idx="2700">
                  <c:v>32.826999999999998</c:v>
                </c:pt>
                <c:pt idx="2701">
                  <c:v>32.872999999999998</c:v>
                </c:pt>
                <c:pt idx="2702">
                  <c:v>32.915999999999997</c:v>
                </c:pt>
                <c:pt idx="2703">
                  <c:v>32.957000000000001</c:v>
                </c:pt>
                <c:pt idx="2704">
                  <c:v>32.994999999999997</c:v>
                </c:pt>
                <c:pt idx="2705">
                  <c:v>33.033999999999999</c:v>
                </c:pt>
                <c:pt idx="2706">
                  <c:v>33.076000000000001</c:v>
                </c:pt>
                <c:pt idx="2707">
                  <c:v>33.121000000000002</c:v>
                </c:pt>
                <c:pt idx="2708">
                  <c:v>33.167000000000002</c:v>
                </c:pt>
                <c:pt idx="2709">
                  <c:v>33.213000000000001</c:v>
                </c:pt>
                <c:pt idx="2710">
                  <c:v>33.26</c:v>
                </c:pt>
                <c:pt idx="2711">
                  <c:v>33.305999999999997</c:v>
                </c:pt>
                <c:pt idx="2712">
                  <c:v>33.350999999999999</c:v>
                </c:pt>
                <c:pt idx="2713">
                  <c:v>33.396000000000001</c:v>
                </c:pt>
                <c:pt idx="2714">
                  <c:v>33.442</c:v>
                </c:pt>
                <c:pt idx="2715">
                  <c:v>33.453000000000003</c:v>
                </c:pt>
                <c:pt idx="2716">
                  <c:v>33.453000000000003</c:v>
                </c:pt>
                <c:pt idx="2717">
                  <c:v>33.453000000000003</c:v>
                </c:pt>
                <c:pt idx="2718">
                  <c:v>33.453000000000003</c:v>
                </c:pt>
                <c:pt idx="2719">
                  <c:v>33.453000000000003</c:v>
                </c:pt>
                <c:pt idx="2720">
                  <c:v>33.453000000000003</c:v>
                </c:pt>
                <c:pt idx="2721">
                  <c:v>33.453000000000003</c:v>
                </c:pt>
                <c:pt idx="2722">
                  <c:v>33.456000000000003</c:v>
                </c:pt>
                <c:pt idx="2723">
                  <c:v>33.463000000000001</c:v>
                </c:pt>
                <c:pt idx="2724">
                  <c:v>33.470999999999997</c:v>
                </c:pt>
                <c:pt idx="2725">
                  <c:v>33.478000000000002</c:v>
                </c:pt>
                <c:pt idx="2726">
                  <c:v>33.484000000000002</c:v>
                </c:pt>
                <c:pt idx="2727">
                  <c:v>33.491999999999997</c:v>
                </c:pt>
                <c:pt idx="2728">
                  <c:v>33.502000000000002</c:v>
                </c:pt>
                <c:pt idx="2729">
                  <c:v>33.518000000000001</c:v>
                </c:pt>
                <c:pt idx="2730">
                  <c:v>33.545999999999999</c:v>
                </c:pt>
                <c:pt idx="2731">
                  <c:v>33.588000000000001</c:v>
                </c:pt>
                <c:pt idx="2732">
                  <c:v>33.639000000000003</c:v>
                </c:pt>
                <c:pt idx="2733">
                  <c:v>33.692</c:v>
                </c:pt>
                <c:pt idx="2734">
                  <c:v>33.744999999999997</c:v>
                </c:pt>
                <c:pt idx="2735">
                  <c:v>33.798999999999999</c:v>
                </c:pt>
                <c:pt idx="2736">
                  <c:v>33.856999999999999</c:v>
                </c:pt>
                <c:pt idx="2737">
                  <c:v>33.859000000000002</c:v>
                </c:pt>
                <c:pt idx="2738">
                  <c:v>33.866</c:v>
                </c:pt>
                <c:pt idx="2739">
                  <c:v>33.889000000000003</c:v>
                </c:pt>
                <c:pt idx="2740">
                  <c:v>33.930999999999997</c:v>
                </c:pt>
                <c:pt idx="2741">
                  <c:v>33.975999999999999</c:v>
                </c:pt>
                <c:pt idx="2742">
                  <c:v>34.020000000000003</c:v>
                </c:pt>
                <c:pt idx="2743">
                  <c:v>34.063000000000002</c:v>
                </c:pt>
                <c:pt idx="2744">
                  <c:v>34.103000000000002</c:v>
                </c:pt>
                <c:pt idx="2745">
                  <c:v>34.140999999999998</c:v>
                </c:pt>
                <c:pt idx="2746">
                  <c:v>34.179000000000002</c:v>
                </c:pt>
                <c:pt idx="2747">
                  <c:v>34.216000000000001</c:v>
                </c:pt>
                <c:pt idx="2748">
                  <c:v>34.255000000000003</c:v>
                </c:pt>
                <c:pt idx="2749">
                  <c:v>34.292000000000002</c:v>
                </c:pt>
                <c:pt idx="2750">
                  <c:v>34.323999999999998</c:v>
                </c:pt>
                <c:pt idx="2751">
                  <c:v>34.353000000000002</c:v>
                </c:pt>
                <c:pt idx="2752">
                  <c:v>34.381</c:v>
                </c:pt>
                <c:pt idx="2753">
                  <c:v>34.411000000000001</c:v>
                </c:pt>
                <c:pt idx="2754">
                  <c:v>34.441000000000003</c:v>
                </c:pt>
                <c:pt idx="2755">
                  <c:v>34.470999999999997</c:v>
                </c:pt>
                <c:pt idx="2756">
                  <c:v>34.494999999999997</c:v>
                </c:pt>
                <c:pt idx="2757">
                  <c:v>34.517000000000003</c:v>
                </c:pt>
                <c:pt idx="2758">
                  <c:v>34.536000000000001</c:v>
                </c:pt>
                <c:pt idx="2759">
                  <c:v>34.555999999999997</c:v>
                </c:pt>
                <c:pt idx="2760">
                  <c:v>34.585000000000001</c:v>
                </c:pt>
                <c:pt idx="2761">
                  <c:v>34.616</c:v>
                </c:pt>
                <c:pt idx="2762">
                  <c:v>34.640999999999998</c:v>
                </c:pt>
                <c:pt idx="2763">
                  <c:v>34.662999999999997</c:v>
                </c:pt>
                <c:pt idx="2764">
                  <c:v>34.683999999999997</c:v>
                </c:pt>
                <c:pt idx="2765">
                  <c:v>34.707999999999998</c:v>
                </c:pt>
                <c:pt idx="2766">
                  <c:v>34.728999999999999</c:v>
                </c:pt>
                <c:pt idx="2767">
                  <c:v>34.744</c:v>
                </c:pt>
                <c:pt idx="2768">
                  <c:v>34.752000000000002</c:v>
                </c:pt>
                <c:pt idx="2769">
                  <c:v>34.755000000000003</c:v>
                </c:pt>
                <c:pt idx="2770">
                  <c:v>34.755000000000003</c:v>
                </c:pt>
                <c:pt idx="2771">
                  <c:v>34.755000000000003</c:v>
                </c:pt>
                <c:pt idx="2772">
                  <c:v>34.755000000000003</c:v>
                </c:pt>
                <c:pt idx="2773">
                  <c:v>34.759</c:v>
                </c:pt>
                <c:pt idx="2774">
                  <c:v>34.770000000000003</c:v>
                </c:pt>
                <c:pt idx="2775">
                  <c:v>34.792000000000002</c:v>
                </c:pt>
                <c:pt idx="2776">
                  <c:v>34.83</c:v>
                </c:pt>
                <c:pt idx="2777">
                  <c:v>34.881</c:v>
                </c:pt>
                <c:pt idx="2778">
                  <c:v>34.933999999999997</c:v>
                </c:pt>
                <c:pt idx="2779">
                  <c:v>34.954999999999998</c:v>
                </c:pt>
                <c:pt idx="2780">
                  <c:v>34.954999999999998</c:v>
                </c:pt>
                <c:pt idx="2781">
                  <c:v>34.960999999999999</c:v>
                </c:pt>
                <c:pt idx="2782">
                  <c:v>34.984000000000002</c:v>
                </c:pt>
                <c:pt idx="2783">
                  <c:v>35.012</c:v>
                </c:pt>
                <c:pt idx="2784">
                  <c:v>35.036000000000001</c:v>
                </c:pt>
                <c:pt idx="2785">
                  <c:v>35.061</c:v>
                </c:pt>
                <c:pt idx="2786">
                  <c:v>35.082999999999998</c:v>
                </c:pt>
                <c:pt idx="2787">
                  <c:v>35.104999999999997</c:v>
                </c:pt>
                <c:pt idx="2788">
                  <c:v>35.133000000000003</c:v>
                </c:pt>
                <c:pt idx="2789">
                  <c:v>35.171999999999997</c:v>
                </c:pt>
                <c:pt idx="2790">
                  <c:v>35.219000000000001</c:v>
                </c:pt>
                <c:pt idx="2791">
                  <c:v>35.265000000000001</c:v>
                </c:pt>
                <c:pt idx="2792">
                  <c:v>35.308999999999997</c:v>
                </c:pt>
                <c:pt idx="2793">
                  <c:v>35.338999999999999</c:v>
                </c:pt>
                <c:pt idx="2794">
                  <c:v>35.347999999999999</c:v>
                </c:pt>
                <c:pt idx="2795">
                  <c:v>35.348999999999997</c:v>
                </c:pt>
                <c:pt idx="2796">
                  <c:v>35.353999999999999</c:v>
                </c:pt>
                <c:pt idx="2797">
                  <c:v>35.353999999999999</c:v>
                </c:pt>
                <c:pt idx="2798">
                  <c:v>35.353999999999999</c:v>
                </c:pt>
                <c:pt idx="2799">
                  <c:v>35.353999999999999</c:v>
                </c:pt>
                <c:pt idx="2800">
                  <c:v>35.353999999999999</c:v>
                </c:pt>
                <c:pt idx="2801">
                  <c:v>35.354999999999997</c:v>
                </c:pt>
                <c:pt idx="2802">
                  <c:v>35.365000000000002</c:v>
                </c:pt>
                <c:pt idx="2803">
                  <c:v>35.380000000000003</c:v>
                </c:pt>
                <c:pt idx="2804">
                  <c:v>35.386000000000003</c:v>
                </c:pt>
                <c:pt idx="2805">
                  <c:v>35.386000000000003</c:v>
                </c:pt>
                <c:pt idx="2806">
                  <c:v>35.396000000000001</c:v>
                </c:pt>
                <c:pt idx="2807">
                  <c:v>35.418999999999997</c:v>
                </c:pt>
                <c:pt idx="2808">
                  <c:v>35.445</c:v>
                </c:pt>
                <c:pt idx="2809">
                  <c:v>35.454999999999998</c:v>
                </c:pt>
                <c:pt idx="2810">
                  <c:v>35.454999999999998</c:v>
                </c:pt>
                <c:pt idx="2811">
                  <c:v>35.454999999999998</c:v>
                </c:pt>
                <c:pt idx="2812">
                  <c:v>35.457999999999998</c:v>
                </c:pt>
                <c:pt idx="2813">
                  <c:v>35.463999999999999</c:v>
                </c:pt>
                <c:pt idx="2814">
                  <c:v>35.470999999999997</c:v>
                </c:pt>
                <c:pt idx="2815">
                  <c:v>35.482999999999997</c:v>
                </c:pt>
                <c:pt idx="2816">
                  <c:v>35.523000000000003</c:v>
                </c:pt>
                <c:pt idx="2817">
                  <c:v>35.594000000000001</c:v>
                </c:pt>
                <c:pt idx="2818">
                  <c:v>35.68</c:v>
                </c:pt>
                <c:pt idx="2819">
                  <c:v>35.774000000000001</c:v>
                </c:pt>
                <c:pt idx="2820">
                  <c:v>35.869</c:v>
                </c:pt>
                <c:pt idx="2821">
                  <c:v>35.954999999999998</c:v>
                </c:pt>
                <c:pt idx="2822">
                  <c:v>36.049999999999997</c:v>
                </c:pt>
                <c:pt idx="2823">
                  <c:v>36.148000000000003</c:v>
                </c:pt>
                <c:pt idx="2824">
                  <c:v>36.24</c:v>
                </c:pt>
                <c:pt idx="2825">
                  <c:v>36.319000000000003</c:v>
                </c:pt>
                <c:pt idx="2826">
                  <c:v>36.377000000000002</c:v>
                </c:pt>
                <c:pt idx="2827">
                  <c:v>36.380000000000003</c:v>
                </c:pt>
                <c:pt idx="2828">
                  <c:v>36.387999999999998</c:v>
                </c:pt>
                <c:pt idx="2829">
                  <c:v>36.417999999999999</c:v>
                </c:pt>
                <c:pt idx="2830">
                  <c:v>36.463999999999999</c:v>
                </c:pt>
                <c:pt idx="2831">
                  <c:v>36.524999999999999</c:v>
                </c:pt>
                <c:pt idx="2832">
                  <c:v>36.593000000000004</c:v>
                </c:pt>
                <c:pt idx="2833">
                  <c:v>36.646999999999998</c:v>
                </c:pt>
                <c:pt idx="2834">
                  <c:v>36.688000000000002</c:v>
                </c:pt>
                <c:pt idx="2835">
                  <c:v>36.725999999999999</c:v>
                </c:pt>
                <c:pt idx="2836">
                  <c:v>36.755000000000003</c:v>
                </c:pt>
                <c:pt idx="2837">
                  <c:v>36.765999999999998</c:v>
                </c:pt>
                <c:pt idx="2838">
                  <c:v>36.771000000000001</c:v>
                </c:pt>
                <c:pt idx="2839">
                  <c:v>36.773000000000003</c:v>
                </c:pt>
                <c:pt idx="2840">
                  <c:v>36.774999999999999</c:v>
                </c:pt>
                <c:pt idx="2841">
                  <c:v>36.776000000000003</c:v>
                </c:pt>
                <c:pt idx="2842">
                  <c:v>36.776000000000003</c:v>
                </c:pt>
                <c:pt idx="2843">
                  <c:v>36.777999999999999</c:v>
                </c:pt>
                <c:pt idx="2844">
                  <c:v>36.783000000000001</c:v>
                </c:pt>
                <c:pt idx="2845">
                  <c:v>36.787999999999997</c:v>
                </c:pt>
                <c:pt idx="2846">
                  <c:v>36.795999999999999</c:v>
                </c:pt>
                <c:pt idx="2847">
                  <c:v>36.816000000000003</c:v>
                </c:pt>
                <c:pt idx="2848">
                  <c:v>36.866</c:v>
                </c:pt>
                <c:pt idx="2849">
                  <c:v>36.957000000000001</c:v>
                </c:pt>
                <c:pt idx="2850">
                  <c:v>37.058999999999997</c:v>
                </c:pt>
                <c:pt idx="2851">
                  <c:v>37.149000000000001</c:v>
                </c:pt>
                <c:pt idx="2852">
                  <c:v>37.189</c:v>
                </c:pt>
                <c:pt idx="2853">
                  <c:v>37.207999999999998</c:v>
                </c:pt>
                <c:pt idx="2854">
                  <c:v>37.271000000000001</c:v>
                </c:pt>
                <c:pt idx="2855">
                  <c:v>37.359000000000002</c:v>
                </c:pt>
                <c:pt idx="2856">
                  <c:v>37.447000000000003</c:v>
                </c:pt>
                <c:pt idx="2857">
                  <c:v>37.524000000000001</c:v>
                </c:pt>
                <c:pt idx="2858">
                  <c:v>37.590000000000003</c:v>
                </c:pt>
                <c:pt idx="2859">
                  <c:v>37.652000000000001</c:v>
                </c:pt>
                <c:pt idx="2860">
                  <c:v>37.713000000000001</c:v>
                </c:pt>
                <c:pt idx="2861">
                  <c:v>37.777999999999999</c:v>
                </c:pt>
                <c:pt idx="2862">
                  <c:v>37.845999999999997</c:v>
                </c:pt>
                <c:pt idx="2863">
                  <c:v>37.906999999999996</c:v>
                </c:pt>
                <c:pt idx="2864">
                  <c:v>37.951000000000001</c:v>
                </c:pt>
                <c:pt idx="2865">
                  <c:v>37.972000000000001</c:v>
                </c:pt>
                <c:pt idx="2866">
                  <c:v>37.978000000000002</c:v>
                </c:pt>
                <c:pt idx="2867">
                  <c:v>37.988999999999997</c:v>
                </c:pt>
                <c:pt idx="2868">
                  <c:v>38.015000000000001</c:v>
                </c:pt>
                <c:pt idx="2869">
                  <c:v>38.048000000000002</c:v>
                </c:pt>
                <c:pt idx="2870">
                  <c:v>38.07</c:v>
                </c:pt>
                <c:pt idx="2871">
                  <c:v>38.076999999999998</c:v>
                </c:pt>
                <c:pt idx="2872">
                  <c:v>38.078000000000003</c:v>
                </c:pt>
                <c:pt idx="2873">
                  <c:v>38.081000000000003</c:v>
                </c:pt>
                <c:pt idx="2874">
                  <c:v>38.081000000000003</c:v>
                </c:pt>
                <c:pt idx="2875">
                  <c:v>38.082999999999998</c:v>
                </c:pt>
                <c:pt idx="2876">
                  <c:v>38.097000000000001</c:v>
                </c:pt>
                <c:pt idx="2877">
                  <c:v>38.125</c:v>
                </c:pt>
                <c:pt idx="2878">
                  <c:v>38.165999999999997</c:v>
                </c:pt>
                <c:pt idx="2879">
                  <c:v>38.22</c:v>
                </c:pt>
                <c:pt idx="2880">
                  <c:v>38.274999999999999</c:v>
                </c:pt>
                <c:pt idx="2881">
                  <c:v>38.308999999999997</c:v>
                </c:pt>
                <c:pt idx="2882">
                  <c:v>38.335999999999999</c:v>
                </c:pt>
                <c:pt idx="2883">
                  <c:v>38.363999999999997</c:v>
                </c:pt>
                <c:pt idx="2884">
                  <c:v>38.384999999999998</c:v>
                </c:pt>
                <c:pt idx="2885">
                  <c:v>38.405000000000001</c:v>
                </c:pt>
                <c:pt idx="2886">
                  <c:v>38.438000000000002</c:v>
                </c:pt>
                <c:pt idx="2887">
                  <c:v>38.484999999999999</c:v>
                </c:pt>
                <c:pt idx="2888">
                  <c:v>38.542999999999999</c:v>
                </c:pt>
                <c:pt idx="2889">
                  <c:v>38.598999999999997</c:v>
                </c:pt>
                <c:pt idx="2890">
                  <c:v>38.655000000000001</c:v>
                </c:pt>
                <c:pt idx="2891">
                  <c:v>38.707000000000001</c:v>
                </c:pt>
                <c:pt idx="2892">
                  <c:v>38.768000000000001</c:v>
                </c:pt>
                <c:pt idx="2893">
                  <c:v>38.841999999999999</c:v>
                </c:pt>
                <c:pt idx="2894">
                  <c:v>38.920999999999999</c:v>
                </c:pt>
                <c:pt idx="2895">
                  <c:v>38.999000000000002</c:v>
                </c:pt>
                <c:pt idx="2896">
                  <c:v>39.073999999999998</c:v>
                </c:pt>
                <c:pt idx="2897">
                  <c:v>39.142000000000003</c:v>
                </c:pt>
                <c:pt idx="2898">
                  <c:v>39.207000000000001</c:v>
                </c:pt>
                <c:pt idx="2899">
                  <c:v>39.274999999999999</c:v>
                </c:pt>
                <c:pt idx="2900">
                  <c:v>39.343000000000004</c:v>
                </c:pt>
                <c:pt idx="2901">
                  <c:v>39.411000000000001</c:v>
                </c:pt>
                <c:pt idx="2902">
                  <c:v>39.481000000000002</c:v>
                </c:pt>
                <c:pt idx="2903">
                  <c:v>39.554000000000002</c:v>
                </c:pt>
                <c:pt idx="2904">
                  <c:v>39.628</c:v>
                </c:pt>
                <c:pt idx="2905">
                  <c:v>39.701999999999998</c:v>
                </c:pt>
                <c:pt idx="2906">
                  <c:v>39.779000000000003</c:v>
                </c:pt>
                <c:pt idx="2907">
                  <c:v>39.85</c:v>
                </c:pt>
                <c:pt idx="2908">
                  <c:v>39.914000000000001</c:v>
                </c:pt>
                <c:pt idx="2909">
                  <c:v>39.914000000000001</c:v>
                </c:pt>
                <c:pt idx="2910">
                  <c:v>39.933999999999997</c:v>
                </c:pt>
                <c:pt idx="2911">
                  <c:v>39.963999999999999</c:v>
                </c:pt>
                <c:pt idx="2912">
                  <c:v>40.000999999999998</c:v>
                </c:pt>
                <c:pt idx="2913">
                  <c:v>40.039000000000001</c:v>
                </c:pt>
                <c:pt idx="2914">
                  <c:v>40.070999999999998</c:v>
                </c:pt>
                <c:pt idx="2915">
                  <c:v>40.095999999999997</c:v>
                </c:pt>
                <c:pt idx="2916">
                  <c:v>40.110999999999997</c:v>
                </c:pt>
                <c:pt idx="2917">
                  <c:v>40.118000000000002</c:v>
                </c:pt>
                <c:pt idx="2918">
                  <c:v>40.119</c:v>
                </c:pt>
                <c:pt idx="2919">
                  <c:v>40.119</c:v>
                </c:pt>
                <c:pt idx="2920">
                  <c:v>40.121000000000002</c:v>
                </c:pt>
                <c:pt idx="2921">
                  <c:v>40.125</c:v>
                </c:pt>
                <c:pt idx="2922">
                  <c:v>40.128</c:v>
                </c:pt>
                <c:pt idx="2923">
                  <c:v>40.128</c:v>
                </c:pt>
                <c:pt idx="2924">
                  <c:v>40.128</c:v>
                </c:pt>
                <c:pt idx="2925">
                  <c:v>40.128</c:v>
                </c:pt>
                <c:pt idx="2926">
                  <c:v>40.136000000000003</c:v>
                </c:pt>
                <c:pt idx="2927">
                  <c:v>40.161000000000001</c:v>
                </c:pt>
                <c:pt idx="2928">
                  <c:v>40.183999999999997</c:v>
                </c:pt>
                <c:pt idx="2929">
                  <c:v>40.19</c:v>
                </c:pt>
                <c:pt idx="2930">
                  <c:v>40.19</c:v>
                </c:pt>
                <c:pt idx="2931">
                  <c:v>40.19</c:v>
                </c:pt>
                <c:pt idx="2932">
                  <c:v>40.19</c:v>
                </c:pt>
                <c:pt idx="2933">
                  <c:v>40.19</c:v>
                </c:pt>
                <c:pt idx="2934">
                  <c:v>40.19</c:v>
                </c:pt>
                <c:pt idx="2935">
                  <c:v>40.192</c:v>
                </c:pt>
                <c:pt idx="2936">
                  <c:v>40.195999999999998</c:v>
                </c:pt>
                <c:pt idx="2937">
                  <c:v>40.201999999999998</c:v>
                </c:pt>
                <c:pt idx="2938">
                  <c:v>40.209000000000003</c:v>
                </c:pt>
                <c:pt idx="2939">
                  <c:v>40.220999999999997</c:v>
                </c:pt>
                <c:pt idx="2940">
                  <c:v>40.256999999999998</c:v>
                </c:pt>
                <c:pt idx="2941">
                  <c:v>40.298999999999999</c:v>
                </c:pt>
                <c:pt idx="2942">
                  <c:v>40.307000000000002</c:v>
                </c:pt>
                <c:pt idx="2943">
                  <c:v>40.332999999999998</c:v>
                </c:pt>
                <c:pt idx="2944">
                  <c:v>40.386000000000003</c:v>
                </c:pt>
                <c:pt idx="2945">
                  <c:v>40.466000000000001</c:v>
                </c:pt>
                <c:pt idx="2946">
                  <c:v>40.56</c:v>
                </c:pt>
                <c:pt idx="2947">
                  <c:v>40.652999999999999</c:v>
                </c:pt>
                <c:pt idx="2948">
                  <c:v>40.744999999999997</c:v>
                </c:pt>
                <c:pt idx="2949">
                  <c:v>40.841999999999999</c:v>
                </c:pt>
                <c:pt idx="2950">
                  <c:v>40.936999999999998</c:v>
                </c:pt>
                <c:pt idx="2951">
                  <c:v>41.03</c:v>
                </c:pt>
                <c:pt idx="2952">
                  <c:v>41.125999999999998</c:v>
                </c:pt>
                <c:pt idx="2953">
                  <c:v>41.225000000000001</c:v>
                </c:pt>
                <c:pt idx="2954">
                  <c:v>41.317999999999998</c:v>
                </c:pt>
                <c:pt idx="2955">
                  <c:v>41.402999999999999</c:v>
                </c:pt>
                <c:pt idx="2956">
                  <c:v>41.491999999999997</c:v>
                </c:pt>
                <c:pt idx="2957">
                  <c:v>41.585000000000001</c:v>
                </c:pt>
                <c:pt idx="2958">
                  <c:v>41.679000000000002</c:v>
                </c:pt>
                <c:pt idx="2959">
                  <c:v>41.774999999999999</c:v>
                </c:pt>
                <c:pt idx="2960">
                  <c:v>41.874000000000002</c:v>
                </c:pt>
                <c:pt idx="2961">
                  <c:v>41.972999999999999</c:v>
                </c:pt>
                <c:pt idx="2962">
                  <c:v>42.052999999999997</c:v>
                </c:pt>
                <c:pt idx="2963">
                  <c:v>42.055999999999997</c:v>
                </c:pt>
                <c:pt idx="2964">
                  <c:v>42.069000000000003</c:v>
                </c:pt>
                <c:pt idx="2965">
                  <c:v>42.08</c:v>
                </c:pt>
                <c:pt idx="2966">
                  <c:v>42.098999999999997</c:v>
                </c:pt>
                <c:pt idx="2967">
                  <c:v>42.131999999999998</c:v>
                </c:pt>
                <c:pt idx="2968">
                  <c:v>42.201000000000001</c:v>
                </c:pt>
                <c:pt idx="2969">
                  <c:v>42.280999999999999</c:v>
                </c:pt>
                <c:pt idx="2970">
                  <c:v>42.341999999999999</c:v>
                </c:pt>
                <c:pt idx="2971">
                  <c:v>42.374000000000002</c:v>
                </c:pt>
                <c:pt idx="2972">
                  <c:v>42.392000000000003</c:v>
                </c:pt>
                <c:pt idx="2973">
                  <c:v>42.433</c:v>
                </c:pt>
                <c:pt idx="2974">
                  <c:v>42.506</c:v>
                </c:pt>
                <c:pt idx="2975">
                  <c:v>42.591000000000001</c:v>
                </c:pt>
                <c:pt idx="2976">
                  <c:v>42.679000000000002</c:v>
                </c:pt>
                <c:pt idx="2977">
                  <c:v>42.767000000000003</c:v>
                </c:pt>
                <c:pt idx="2978">
                  <c:v>42.856000000000002</c:v>
                </c:pt>
                <c:pt idx="2979">
                  <c:v>42.948</c:v>
                </c:pt>
                <c:pt idx="2980">
                  <c:v>43.040999999999997</c:v>
                </c:pt>
                <c:pt idx="2981">
                  <c:v>43.134999999999998</c:v>
                </c:pt>
                <c:pt idx="2982">
                  <c:v>43.228999999999999</c:v>
                </c:pt>
                <c:pt idx="2983">
                  <c:v>43.325000000000003</c:v>
                </c:pt>
                <c:pt idx="2984">
                  <c:v>43.420999999999999</c:v>
                </c:pt>
                <c:pt idx="2985">
                  <c:v>43.518000000000001</c:v>
                </c:pt>
                <c:pt idx="2986">
                  <c:v>43.616</c:v>
                </c:pt>
                <c:pt idx="2987">
                  <c:v>43.713999999999999</c:v>
                </c:pt>
                <c:pt idx="2988">
                  <c:v>43.814</c:v>
                </c:pt>
                <c:pt idx="2989">
                  <c:v>43.912999999999997</c:v>
                </c:pt>
                <c:pt idx="2990">
                  <c:v>44.012999999999998</c:v>
                </c:pt>
                <c:pt idx="2991">
                  <c:v>44.113</c:v>
                </c:pt>
                <c:pt idx="2992">
                  <c:v>44.215000000000003</c:v>
                </c:pt>
                <c:pt idx="2993">
                  <c:v>44.314999999999998</c:v>
                </c:pt>
                <c:pt idx="2994">
                  <c:v>44.414000000000001</c:v>
                </c:pt>
                <c:pt idx="2995">
                  <c:v>44.506999999999998</c:v>
                </c:pt>
                <c:pt idx="2996">
                  <c:v>44.588000000000001</c:v>
                </c:pt>
                <c:pt idx="2997">
                  <c:v>44.64</c:v>
                </c:pt>
                <c:pt idx="2998">
                  <c:v>44.664000000000001</c:v>
                </c:pt>
                <c:pt idx="2999">
                  <c:v>44.683</c:v>
                </c:pt>
                <c:pt idx="3000">
                  <c:v>44.71</c:v>
                </c:pt>
                <c:pt idx="3001">
                  <c:v>44.747999999999998</c:v>
                </c:pt>
                <c:pt idx="3002">
                  <c:v>44.792999999999999</c:v>
                </c:pt>
                <c:pt idx="3003">
                  <c:v>44.838999999999999</c:v>
                </c:pt>
                <c:pt idx="3004">
                  <c:v>44.887</c:v>
                </c:pt>
                <c:pt idx="3005">
                  <c:v>44.936</c:v>
                </c:pt>
                <c:pt idx="3006">
                  <c:v>44.987000000000002</c:v>
                </c:pt>
                <c:pt idx="3007">
                  <c:v>45.04</c:v>
                </c:pt>
                <c:pt idx="3008">
                  <c:v>45.094999999999999</c:v>
                </c:pt>
                <c:pt idx="3009">
                  <c:v>45.152000000000001</c:v>
                </c:pt>
                <c:pt idx="3010">
                  <c:v>45.209000000000003</c:v>
                </c:pt>
                <c:pt idx="3011">
                  <c:v>45.267000000000003</c:v>
                </c:pt>
                <c:pt idx="3012">
                  <c:v>45.325000000000003</c:v>
                </c:pt>
                <c:pt idx="3013">
                  <c:v>45.383000000000003</c:v>
                </c:pt>
                <c:pt idx="3014">
                  <c:v>45.442999999999998</c:v>
                </c:pt>
                <c:pt idx="3015">
                  <c:v>45.506</c:v>
                </c:pt>
                <c:pt idx="3016">
                  <c:v>45.573</c:v>
                </c:pt>
                <c:pt idx="3017">
                  <c:v>45.639000000000003</c:v>
                </c:pt>
                <c:pt idx="3018">
                  <c:v>45.701999999999998</c:v>
                </c:pt>
                <c:pt idx="3019">
                  <c:v>45.762999999999998</c:v>
                </c:pt>
                <c:pt idx="3020">
                  <c:v>45.823</c:v>
                </c:pt>
                <c:pt idx="3021">
                  <c:v>45.884</c:v>
                </c:pt>
                <c:pt idx="3022">
                  <c:v>45.945</c:v>
                </c:pt>
                <c:pt idx="3023">
                  <c:v>46.006</c:v>
                </c:pt>
                <c:pt idx="3024">
                  <c:v>46.067</c:v>
                </c:pt>
                <c:pt idx="3025">
                  <c:v>46.128</c:v>
                </c:pt>
                <c:pt idx="3026">
                  <c:v>46.189</c:v>
                </c:pt>
                <c:pt idx="3027">
                  <c:v>46.25</c:v>
                </c:pt>
                <c:pt idx="3028">
                  <c:v>46.311</c:v>
                </c:pt>
                <c:pt idx="3029">
                  <c:v>46.372999999999998</c:v>
                </c:pt>
                <c:pt idx="3030">
                  <c:v>46.433999999999997</c:v>
                </c:pt>
                <c:pt idx="3031">
                  <c:v>46.494999999999997</c:v>
                </c:pt>
                <c:pt idx="3032">
                  <c:v>46.555999999999997</c:v>
                </c:pt>
                <c:pt idx="3033">
                  <c:v>46.618000000000002</c:v>
                </c:pt>
                <c:pt idx="3034">
                  <c:v>46.679000000000002</c:v>
                </c:pt>
                <c:pt idx="3035">
                  <c:v>46.74</c:v>
                </c:pt>
                <c:pt idx="3036">
                  <c:v>46.801000000000002</c:v>
                </c:pt>
                <c:pt idx="3037">
                  <c:v>46.862000000000002</c:v>
                </c:pt>
                <c:pt idx="3038">
                  <c:v>46.923000000000002</c:v>
                </c:pt>
                <c:pt idx="3039">
                  <c:v>46.982999999999997</c:v>
                </c:pt>
                <c:pt idx="3040">
                  <c:v>47.043999999999997</c:v>
                </c:pt>
                <c:pt idx="3041">
                  <c:v>47.104999999999997</c:v>
                </c:pt>
                <c:pt idx="3042">
                  <c:v>47.161999999999999</c:v>
                </c:pt>
                <c:pt idx="3043">
                  <c:v>47.219000000000001</c:v>
                </c:pt>
                <c:pt idx="3044">
                  <c:v>47.271999999999998</c:v>
                </c:pt>
                <c:pt idx="3045">
                  <c:v>47.323999999999998</c:v>
                </c:pt>
                <c:pt idx="3046">
                  <c:v>47.375</c:v>
                </c:pt>
                <c:pt idx="3047">
                  <c:v>47.424999999999997</c:v>
                </c:pt>
                <c:pt idx="3048">
                  <c:v>47.473999999999997</c:v>
                </c:pt>
                <c:pt idx="3049">
                  <c:v>47.524000000000001</c:v>
                </c:pt>
                <c:pt idx="3050">
                  <c:v>47.567999999999998</c:v>
                </c:pt>
                <c:pt idx="3051">
                  <c:v>47.567999999999998</c:v>
                </c:pt>
                <c:pt idx="3052">
                  <c:v>47.567999999999998</c:v>
                </c:pt>
                <c:pt idx="3053">
                  <c:v>47.567999999999998</c:v>
                </c:pt>
                <c:pt idx="3054">
                  <c:v>47.567999999999998</c:v>
                </c:pt>
                <c:pt idx="3055">
                  <c:v>47.567999999999998</c:v>
                </c:pt>
                <c:pt idx="3056">
                  <c:v>47.567999999999998</c:v>
                </c:pt>
                <c:pt idx="3057">
                  <c:v>47.567999999999998</c:v>
                </c:pt>
                <c:pt idx="3058">
                  <c:v>47.567999999999998</c:v>
                </c:pt>
                <c:pt idx="3059">
                  <c:v>47.576000000000001</c:v>
                </c:pt>
                <c:pt idx="3060">
                  <c:v>47.607999999999997</c:v>
                </c:pt>
                <c:pt idx="3061">
                  <c:v>47.658000000000001</c:v>
                </c:pt>
                <c:pt idx="3062">
                  <c:v>47.71</c:v>
                </c:pt>
                <c:pt idx="3063">
                  <c:v>47.750999999999998</c:v>
                </c:pt>
                <c:pt idx="3064">
                  <c:v>47.787999999999997</c:v>
                </c:pt>
                <c:pt idx="3065">
                  <c:v>47.822000000000003</c:v>
                </c:pt>
                <c:pt idx="3066">
                  <c:v>47.841999999999999</c:v>
                </c:pt>
                <c:pt idx="3067">
                  <c:v>47.85</c:v>
                </c:pt>
                <c:pt idx="3068">
                  <c:v>47.851999999999997</c:v>
                </c:pt>
                <c:pt idx="3069">
                  <c:v>47.851999999999997</c:v>
                </c:pt>
                <c:pt idx="3070">
                  <c:v>47.851999999999997</c:v>
                </c:pt>
                <c:pt idx="3071">
                  <c:v>47.851999999999997</c:v>
                </c:pt>
                <c:pt idx="3072">
                  <c:v>47.856999999999999</c:v>
                </c:pt>
                <c:pt idx="3073">
                  <c:v>47.874000000000002</c:v>
                </c:pt>
                <c:pt idx="3074">
                  <c:v>47.890999999999998</c:v>
                </c:pt>
                <c:pt idx="3075">
                  <c:v>47.899000000000001</c:v>
                </c:pt>
                <c:pt idx="3076">
                  <c:v>47.899000000000001</c:v>
                </c:pt>
                <c:pt idx="3077">
                  <c:v>47.899000000000001</c:v>
                </c:pt>
                <c:pt idx="3078">
                  <c:v>47.899000000000001</c:v>
                </c:pt>
                <c:pt idx="3079">
                  <c:v>47.899000000000001</c:v>
                </c:pt>
                <c:pt idx="3080">
                  <c:v>47.9</c:v>
                </c:pt>
                <c:pt idx="3081">
                  <c:v>47.911999999999999</c:v>
                </c:pt>
                <c:pt idx="3082">
                  <c:v>47.933</c:v>
                </c:pt>
                <c:pt idx="3083">
                  <c:v>47.954000000000001</c:v>
                </c:pt>
                <c:pt idx="3084">
                  <c:v>47.988999999999997</c:v>
                </c:pt>
                <c:pt idx="3085">
                  <c:v>48.024999999999999</c:v>
                </c:pt>
                <c:pt idx="3086">
                  <c:v>48.057000000000002</c:v>
                </c:pt>
                <c:pt idx="3087">
                  <c:v>48.088000000000001</c:v>
                </c:pt>
                <c:pt idx="3088">
                  <c:v>48.121000000000002</c:v>
                </c:pt>
                <c:pt idx="3089">
                  <c:v>48.152999999999999</c:v>
                </c:pt>
                <c:pt idx="3090">
                  <c:v>48.189</c:v>
                </c:pt>
                <c:pt idx="3091">
                  <c:v>48.234000000000002</c:v>
                </c:pt>
                <c:pt idx="3092">
                  <c:v>48.290999999999997</c:v>
                </c:pt>
                <c:pt idx="3093">
                  <c:v>48.351999999999997</c:v>
                </c:pt>
                <c:pt idx="3094">
                  <c:v>48.405000000000001</c:v>
                </c:pt>
                <c:pt idx="3095">
                  <c:v>48.451000000000001</c:v>
                </c:pt>
                <c:pt idx="3096">
                  <c:v>48.494999999999997</c:v>
                </c:pt>
                <c:pt idx="3097">
                  <c:v>48.536000000000001</c:v>
                </c:pt>
                <c:pt idx="3098">
                  <c:v>48.573</c:v>
                </c:pt>
                <c:pt idx="3099">
                  <c:v>48.607999999999997</c:v>
                </c:pt>
                <c:pt idx="3100">
                  <c:v>48.642000000000003</c:v>
                </c:pt>
                <c:pt idx="3101">
                  <c:v>48.676000000000002</c:v>
                </c:pt>
                <c:pt idx="3102">
                  <c:v>48.71</c:v>
                </c:pt>
                <c:pt idx="3103">
                  <c:v>48.734999999999999</c:v>
                </c:pt>
                <c:pt idx="3104">
                  <c:v>48.744</c:v>
                </c:pt>
                <c:pt idx="3105">
                  <c:v>48.744</c:v>
                </c:pt>
                <c:pt idx="3106">
                  <c:v>48.744999999999997</c:v>
                </c:pt>
                <c:pt idx="3107">
                  <c:v>48.753999999999998</c:v>
                </c:pt>
                <c:pt idx="3108">
                  <c:v>48.776000000000003</c:v>
                </c:pt>
                <c:pt idx="3109">
                  <c:v>48.807000000000002</c:v>
                </c:pt>
                <c:pt idx="3110">
                  <c:v>48.841000000000001</c:v>
                </c:pt>
                <c:pt idx="3111">
                  <c:v>48.872</c:v>
                </c:pt>
                <c:pt idx="3112">
                  <c:v>48.905000000000001</c:v>
                </c:pt>
                <c:pt idx="3113">
                  <c:v>48.917000000000002</c:v>
                </c:pt>
                <c:pt idx="3114">
                  <c:v>48.917000000000002</c:v>
                </c:pt>
                <c:pt idx="3115">
                  <c:v>48.917000000000002</c:v>
                </c:pt>
                <c:pt idx="3116">
                  <c:v>48.917000000000002</c:v>
                </c:pt>
                <c:pt idx="3117">
                  <c:v>48.917000000000002</c:v>
                </c:pt>
                <c:pt idx="3118">
                  <c:v>48.929000000000002</c:v>
                </c:pt>
                <c:pt idx="3119">
                  <c:v>48.966999999999999</c:v>
                </c:pt>
                <c:pt idx="3120">
                  <c:v>49.006999999999998</c:v>
                </c:pt>
                <c:pt idx="3121">
                  <c:v>49.034999999999997</c:v>
                </c:pt>
                <c:pt idx="3122">
                  <c:v>49.070999999999998</c:v>
                </c:pt>
                <c:pt idx="3123">
                  <c:v>49.121000000000002</c:v>
                </c:pt>
                <c:pt idx="3124">
                  <c:v>49.182000000000002</c:v>
                </c:pt>
                <c:pt idx="3125">
                  <c:v>49.249000000000002</c:v>
                </c:pt>
                <c:pt idx="3126">
                  <c:v>49.32</c:v>
                </c:pt>
                <c:pt idx="3127">
                  <c:v>49.398000000000003</c:v>
                </c:pt>
                <c:pt idx="3128">
                  <c:v>49.481999999999999</c:v>
                </c:pt>
                <c:pt idx="3129">
                  <c:v>49.567</c:v>
                </c:pt>
                <c:pt idx="3130">
                  <c:v>49.652000000000001</c:v>
                </c:pt>
                <c:pt idx="3131">
                  <c:v>49.734999999999999</c:v>
                </c:pt>
                <c:pt idx="3132">
                  <c:v>49.808999999999997</c:v>
                </c:pt>
                <c:pt idx="3133">
                  <c:v>49.875</c:v>
                </c:pt>
                <c:pt idx="3134">
                  <c:v>49.942</c:v>
                </c:pt>
                <c:pt idx="3135">
                  <c:v>50.009</c:v>
                </c:pt>
                <c:pt idx="3136">
                  <c:v>50.078000000000003</c:v>
                </c:pt>
                <c:pt idx="3137">
                  <c:v>50.148000000000003</c:v>
                </c:pt>
                <c:pt idx="3138">
                  <c:v>50.216999999999999</c:v>
                </c:pt>
                <c:pt idx="3139">
                  <c:v>50.281999999999996</c:v>
                </c:pt>
                <c:pt idx="3140">
                  <c:v>50.343000000000004</c:v>
                </c:pt>
                <c:pt idx="3141">
                  <c:v>50.4</c:v>
                </c:pt>
                <c:pt idx="3142">
                  <c:v>50.454000000000001</c:v>
                </c:pt>
                <c:pt idx="3143">
                  <c:v>50.508000000000003</c:v>
                </c:pt>
                <c:pt idx="3144">
                  <c:v>50.564</c:v>
                </c:pt>
                <c:pt idx="3145">
                  <c:v>50.62</c:v>
                </c:pt>
                <c:pt idx="3146">
                  <c:v>50.679000000000002</c:v>
                </c:pt>
                <c:pt idx="3147">
                  <c:v>50.738</c:v>
                </c:pt>
                <c:pt idx="3148">
                  <c:v>50.798999999999999</c:v>
                </c:pt>
                <c:pt idx="3149">
                  <c:v>50.860999999999997</c:v>
                </c:pt>
                <c:pt idx="3150">
                  <c:v>50.921999999999997</c:v>
                </c:pt>
                <c:pt idx="3151">
                  <c:v>50.982999999999997</c:v>
                </c:pt>
                <c:pt idx="3152">
                  <c:v>51.043999999999997</c:v>
                </c:pt>
                <c:pt idx="3153">
                  <c:v>51.103999999999999</c:v>
                </c:pt>
                <c:pt idx="3154">
                  <c:v>51.162999999999997</c:v>
                </c:pt>
                <c:pt idx="3155">
                  <c:v>51.222000000000001</c:v>
                </c:pt>
                <c:pt idx="3156">
                  <c:v>51.28</c:v>
                </c:pt>
                <c:pt idx="3157">
                  <c:v>51.338999999999999</c:v>
                </c:pt>
                <c:pt idx="3158">
                  <c:v>51.398000000000003</c:v>
                </c:pt>
                <c:pt idx="3159">
                  <c:v>51.457000000000001</c:v>
                </c:pt>
                <c:pt idx="3160">
                  <c:v>51.517000000000003</c:v>
                </c:pt>
                <c:pt idx="3161">
                  <c:v>51.576000000000001</c:v>
                </c:pt>
                <c:pt idx="3162">
                  <c:v>51.631999999999998</c:v>
                </c:pt>
                <c:pt idx="3163">
                  <c:v>51.679000000000002</c:v>
                </c:pt>
                <c:pt idx="3164">
                  <c:v>51.72</c:v>
                </c:pt>
                <c:pt idx="3165">
                  <c:v>51.77</c:v>
                </c:pt>
                <c:pt idx="3166">
                  <c:v>51.819000000000003</c:v>
                </c:pt>
                <c:pt idx="3167">
                  <c:v>51.871000000000002</c:v>
                </c:pt>
                <c:pt idx="3168">
                  <c:v>51.924999999999997</c:v>
                </c:pt>
                <c:pt idx="3169">
                  <c:v>51.978999999999999</c:v>
                </c:pt>
                <c:pt idx="3170">
                  <c:v>52.034999999999997</c:v>
                </c:pt>
                <c:pt idx="3171">
                  <c:v>52.091000000000001</c:v>
                </c:pt>
                <c:pt idx="3172">
                  <c:v>52.148000000000003</c:v>
                </c:pt>
                <c:pt idx="3173">
                  <c:v>52.213000000000001</c:v>
                </c:pt>
                <c:pt idx="3174">
                  <c:v>52.280999999999999</c:v>
                </c:pt>
                <c:pt idx="3175">
                  <c:v>52.350999999999999</c:v>
                </c:pt>
                <c:pt idx="3176">
                  <c:v>52.42</c:v>
                </c:pt>
                <c:pt idx="3177">
                  <c:v>52.488999999999997</c:v>
                </c:pt>
                <c:pt idx="3178">
                  <c:v>52.564999999999998</c:v>
                </c:pt>
                <c:pt idx="3179">
                  <c:v>52.649000000000001</c:v>
                </c:pt>
                <c:pt idx="3180">
                  <c:v>52.731000000000002</c:v>
                </c:pt>
                <c:pt idx="3181">
                  <c:v>52.811999999999998</c:v>
                </c:pt>
                <c:pt idx="3182">
                  <c:v>52.893999999999998</c:v>
                </c:pt>
                <c:pt idx="3183">
                  <c:v>52.975000000000001</c:v>
                </c:pt>
                <c:pt idx="3184">
                  <c:v>53.055</c:v>
                </c:pt>
                <c:pt idx="3185">
                  <c:v>53.127000000000002</c:v>
                </c:pt>
                <c:pt idx="3186">
                  <c:v>53.188000000000002</c:v>
                </c:pt>
                <c:pt idx="3187">
                  <c:v>53.246000000000002</c:v>
                </c:pt>
                <c:pt idx="3188">
                  <c:v>53.304000000000002</c:v>
                </c:pt>
                <c:pt idx="3189">
                  <c:v>53.356999999999999</c:v>
                </c:pt>
                <c:pt idx="3190">
                  <c:v>53.395000000000003</c:v>
                </c:pt>
                <c:pt idx="3191">
                  <c:v>53.412999999999997</c:v>
                </c:pt>
                <c:pt idx="3192">
                  <c:v>53.412999999999997</c:v>
                </c:pt>
                <c:pt idx="3193">
                  <c:v>53.412999999999997</c:v>
                </c:pt>
                <c:pt idx="3194">
                  <c:v>53.412999999999997</c:v>
                </c:pt>
                <c:pt idx="3195">
                  <c:v>53.412999999999997</c:v>
                </c:pt>
                <c:pt idx="3196">
                  <c:v>53.412999999999997</c:v>
                </c:pt>
                <c:pt idx="3197">
                  <c:v>53.412999999999997</c:v>
                </c:pt>
                <c:pt idx="3198">
                  <c:v>53.412999999999997</c:v>
                </c:pt>
                <c:pt idx="3199">
                  <c:v>53.412999999999997</c:v>
                </c:pt>
                <c:pt idx="3200">
                  <c:v>53.412999999999997</c:v>
                </c:pt>
                <c:pt idx="3201">
                  <c:v>53.412999999999997</c:v>
                </c:pt>
                <c:pt idx="3202">
                  <c:v>53.420999999999999</c:v>
                </c:pt>
                <c:pt idx="3203">
                  <c:v>53.438000000000002</c:v>
                </c:pt>
                <c:pt idx="3204">
                  <c:v>53.475000000000001</c:v>
                </c:pt>
                <c:pt idx="3205">
                  <c:v>53.530999999999999</c:v>
                </c:pt>
                <c:pt idx="3206">
                  <c:v>53.588999999999999</c:v>
                </c:pt>
                <c:pt idx="3207">
                  <c:v>53.648000000000003</c:v>
                </c:pt>
                <c:pt idx="3208">
                  <c:v>53.706000000000003</c:v>
                </c:pt>
                <c:pt idx="3209">
                  <c:v>53.762999999999998</c:v>
                </c:pt>
                <c:pt idx="3210">
                  <c:v>53.816000000000003</c:v>
                </c:pt>
                <c:pt idx="3211">
                  <c:v>53.862000000000002</c:v>
                </c:pt>
                <c:pt idx="3212">
                  <c:v>53.905999999999999</c:v>
                </c:pt>
                <c:pt idx="3213">
                  <c:v>53.951000000000001</c:v>
                </c:pt>
                <c:pt idx="3214">
                  <c:v>53.994999999999997</c:v>
                </c:pt>
                <c:pt idx="3215">
                  <c:v>54.039000000000001</c:v>
                </c:pt>
                <c:pt idx="3216">
                  <c:v>54.082999999999998</c:v>
                </c:pt>
                <c:pt idx="3217">
                  <c:v>54.082999999999998</c:v>
                </c:pt>
                <c:pt idx="3218">
                  <c:v>54.082999999999998</c:v>
                </c:pt>
                <c:pt idx="3219">
                  <c:v>54.082999999999998</c:v>
                </c:pt>
                <c:pt idx="3220">
                  <c:v>54.082999999999998</c:v>
                </c:pt>
                <c:pt idx="3221">
                  <c:v>54.082999999999998</c:v>
                </c:pt>
                <c:pt idx="3222">
                  <c:v>54.133000000000003</c:v>
                </c:pt>
                <c:pt idx="3223">
                  <c:v>54.188000000000002</c:v>
                </c:pt>
                <c:pt idx="3224">
                  <c:v>54.244999999999997</c:v>
                </c:pt>
                <c:pt idx="3225">
                  <c:v>54.302999999999997</c:v>
                </c:pt>
                <c:pt idx="3226">
                  <c:v>54.363999999999997</c:v>
                </c:pt>
                <c:pt idx="3227">
                  <c:v>54.427999999999997</c:v>
                </c:pt>
                <c:pt idx="3228">
                  <c:v>54.494</c:v>
                </c:pt>
                <c:pt idx="3229">
                  <c:v>54.558</c:v>
                </c:pt>
                <c:pt idx="3230">
                  <c:v>54.621000000000002</c:v>
                </c:pt>
                <c:pt idx="3231">
                  <c:v>54.685000000000002</c:v>
                </c:pt>
                <c:pt idx="3232">
                  <c:v>54.747999999999998</c:v>
                </c:pt>
                <c:pt idx="3233">
                  <c:v>54.804000000000002</c:v>
                </c:pt>
                <c:pt idx="3234">
                  <c:v>54.86</c:v>
                </c:pt>
                <c:pt idx="3235">
                  <c:v>54.915999999999997</c:v>
                </c:pt>
                <c:pt idx="3236">
                  <c:v>54.972000000000001</c:v>
                </c:pt>
                <c:pt idx="3237">
                  <c:v>55.029000000000003</c:v>
                </c:pt>
                <c:pt idx="3238">
                  <c:v>55.085000000000001</c:v>
                </c:pt>
                <c:pt idx="3239">
                  <c:v>55.14</c:v>
                </c:pt>
                <c:pt idx="3240">
                  <c:v>55.194000000000003</c:v>
                </c:pt>
                <c:pt idx="3241">
                  <c:v>55.247999999999998</c:v>
                </c:pt>
                <c:pt idx="3242">
                  <c:v>55.302999999999997</c:v>
                </c:pt>
                <c:pt idx="3243">
                  <c:v>55.351999999999997</c:v>
                </c:pt>
                <c:pt idx="3244">
                  <c:v>55.396999999999998</c:v>
                </c:pt>
                <c:pt idx="3245">
                  <c:v>55.442</c:v>
                </c:pt>
                <c:pt idx="3246">
                  <c:v>55.478999999999999</c:v>
                </c:pt>
                <c:pt idx="3247">
                  <c:v>55.506999999999998</c:v>
                </c:pt>
                <c:pt idx="3248">
                  <c:v>55.527000000000001</c:v>
                </c:pt>
                <c:pt idx="3249">
                  <c:v>55.54</c:v>
                </c:pt>
                <c:pt idx="3250">
                  <c:v>55.552</c:v>
                </c:pt>
                <c:pt idx="3251">
                  <c:v>55.566000000000003</c:v>
                </c:pt>
                <c:pt idx="3252">
                  <c:v>55.584000000000003</c:v>
                </c:pt>
                <c:pt idx="3253">
                  <c:v>55.606999999999999</c:v>
                </c:pt>
                <c:pt idx="3254">
                  <c:v>55.634</c:v>
                </c:pt>
                <c:pt idx="3255">
                  <c:v>55.664000000000001</c:v>
                </c:pt>
                <c:pt idx="3256">
                  <c:v>55.695999999999998</c:v>
                </c:pt>
                <c:pt idx="3257">
                  <c:v>55.731999999999999</c:v>
                </c:pt>
                <c:pt idx="3258">
                  <c:v>55.773000000000003</c:v>
                </c:pt>
                <c:pt idx="3259">
                  <c:v>55.817999999999998</c:v>
                </c:pt>
                <c:pt idx="3260">
                  <c:v>55.875999999999998</c:v>
                </c:pt>
                <c:pt idx="3261">
                  <c:v>55.941000000000003</c:v>
                </c:pt>
                <c:pt idx="3262">
                  <c:v>56.017000000000003</c:v>
                </c:pt>
                <c:pt idx="3263">
                  <c:v>56.095999999999997</c:v>
                </c:pt>
                <c:pt idx="3264">
                  <c:v>56.176000000000002</c:v>
                </c:pt>
                <c:pt idx="3265">
                  <c:v>56.26</c:v>
                </c:pt>
                <c:pt idx="3266">
                  <c:v>56.35</c:v>
                </c:pt>
                <c:pt idx="3267">
                  <c:v>56.441000000000003</c:v>
                </c:pt>
                <c:pt idx="3268">
                  <c:v>56.533000000000001</c:v>
                </c:pt>
                <c:pt idx="3269">
                  <c:v>56.625</c:v>
                </c:pt>
                <c:pt idx="3270">
                  <c:v>56.715000000000003</c:v>
                </c:pt>
                <c:pt idx="3271">
                  <c:v>56.802999999999997</c:v>
                </c:pt>
                <c:pt idx="3272">
                  <c:v>56.893000000000001</c:v>
                </c:pt>
                <c:pt idx="3273">
                  <c:v>56.984999999999999</c:v>
                </c:pt>
                <c:pt idx="3274">
                  <c:v>57.076999999999998</c:v>
                </c:pt>
                <c:pt idx="3275">
                  <c:v>57.168999999999997</c:v>
                </c:pt>
                <c:pt idx="3276">
                  <c:v>57.262</c:v>
                </c:pt>
                <c:pt idx="3277">
                  <c:v>57.354999999999997</c:v>
                </c:pt>
                <c:pt idx="3278">
                  <c:v>57.447000000000003</c:v>
                </c:pt>
                <c:pt idx="3279">
                  <c:v>57.54</c:v>
                </c:pt>
                <c:pt idx="3280">
                  <c:v>57.633000000000003</c:v>
                </c:pt>
                <c:pt idx="3281">
                  <c:v>57.72</c:v>
                </c:pt>
                <c:pt idx="3282">
                  <c:v>57.793999999999997</c:v>
                </c:pt>
                <c:pt idx="3283">
                  <c:v>57.845999999999997</c:v>
                </c:pt>
                <c:pt idx="3284">
                  <c:v>57.877000000000002</c:v>
                </c:pt>
                <c:pt idx="3285">
                  <c:v>57.91</c:v>
                </c:pt>
                <c:pt idx="3286">
                  <c:v>57.944000000000003</c:v>
                </c:pt>
                <c:pt idx="3287">
                  <c:v>57.981000000000002</c:v>
                </c:pt>
                <c:pt idx="3288">
                  <c:v>58.021999999999998</c:v>
                </c:pt>
                <c:pt idx="3289">
                  <c:v>58.070999999999998</c:v>
                </c:pt>
                <c:pt idx="3290">
                  <c:v>58.12</c:v>
                </c:pt>
                <c:pt idx="3291">
                  <c:v>58.168999999999997</c:v>
                </c:pt>
                <c:pt idx="3292">
                  <c:v>58.219000000000001</c:v>
                </c:pt>
                <c:pt idx="3293">
                  <c:v>58.27</c:v>
                </c:pt>
                <c:pt idx="3294">
                  <c:v>58.323</c:v>
                </c:pt>
                <c:pt idx="3295">
                  <c:v>58.378999999999998</c:v>
                </c:pt>
                <c:pt idx="3296">
                  <c:v>58.433999999999997</c:v>
                </c:pt>
                <c:pt idx="3297">
                  <c:v>58.487000000000002</c:v>
                </c:pt>
                <c:pt idx="3298">
                  <c:v>58.542999999999999</c:v>
                </c:pt>
                <c:pt idx="3299">
                  <c:v>58.600999999999999</c:v>
                </c:pt>
                <c:pt idx="3300">
                  <c:v>58.656999999999996</c:v>
                </c:pt>
                <c:pt idx="3301">
                  <c:v>58.707000000000001</c:v>
                </c:pt>
                <c:pt idx="3302">
                  <c:v>58.750999999999998</c:v>
                </c:pt>
                <c:pt idx="3303">
                  <c:v>58.795000000000002</c:v>
                </c:pt>
                <c:pt idx="3304">
                  <c:v>58.838999999999999</c:v>
                </c:pt>
                <c:pt idx="3305">
                  <c:v>58.887</c:v>
                </c:pt>
                <c:pt idx="3306">
                  <c:v>58.94</c:v>
                </c:pt>
                <c:pt idx="3307">
                  <c:v>58.999000000000002</c:v>
                </c:pt>
                <c:pt idx="3308">
                  <c:v>59.061</c:v>
                </c:pt>
                <c:pt idx="3309">
                  <c:v>59.122</c:v>
                </c:pt>
                <c:pt idx="3310">
                  <c:v>59.176000000000002</c:v>
                </c:pt>
                <c:pt idx="3311">
                  <c:v>59.219000000000001</c:v>
                </c:pt>
                <c:pt idx="3312">
                  <c:v>59.25</c:v>
                </c:pt>
                <c:pt idx="3313">
                  <c:v>59.277999999999999</c:v>
                </c:pt>
                <c:pt idx="3314">
                  <c:v>59.302999999999997</c:v>
                </c:pt>
                <c:pt idx="3315">
                  <c:v>59.344000000000001</c:v>
                </c:pt>
                <c:pt idx="3316">
                  <c:v>59.398000000000003</c:v>
                </c:pt>
                <c:pt idx="3317">
                  <c:v>59.433999999999997</c:v>
                </c:pt>
                <c:pt idx="3318">
                  <c:v>59.436</c:v>
                </c:pt>
                <c:pt idx="3319">
                  <c:v>59.463000000000001</c:v>
                </c:pt>
                <c:pt idx="3320">
                  <c:v>59.503999999999998</c:v>
                </c:pt>
                <c:pt idx="3321">
                  <c:v>59.554000000000002</c:v>
                </c:pt>
                <c:pt idx="3322">
                  <c:v>59.6</c:v>
                </c:pt>
                <c:pt idx="3323">
                  <c:v>59.634999999999998</c:v>
                </c:pt>
                <c:pt idx="3324">
                  <c:v>59.668999999999997</c:v>
                </c:pt>
                <c:pt idx="3325">
                  <c:v>59.695999999999998</c:v>
                </c:pt>
                <c:pt idx="3326">
                  <c:v>59.734000000000002</c:v>
                </c:pt>
                <c:pt idx="3327">
                  <c:v>59.768000000000001</c:v>
                </c:pt>
                <c:pt idx="3328">
                  <c:v>59.792999999999999</c:v>
                </c:pt>
                <c:pt idx="3329">
                  <c:v>59.81</c:v>
                </c:pt>
                <c:pt idx="3330">
                  <c:v>59.826999999999998</c:v>
                </c:pt>
                <c:pt idx="3331">
                  <c:v>59.844999999999999</c:v>
                </c:pt>
                <c:pt idx="3332">
                  <c:v>59.859000000000002</c:v>
                </c:pt>
                <c:pt idx="3333">
                  <c:v>59.866</c:v>
                </c:pt>
                <c:pt idx="3334">
                  <c:v>59.868000000000002</c:v>
                </c:pt>
                <c:pt idx="3335">
                  <c:v>59.868000000000002</c:v>
                </c:pt>
                <c:pt idx="3336">
                  <c:v>59.868000000000002</c:v>
                </c:pt>
                <c:pt idx="3337">
                  <c:v>59.871000000000002</c:v>
                </c:pt>
                <c:pt idx="3338">
                  <c:v>59.881999999999998</c:v>
                </c:pt>
                <c:pt idx="3339">
                  <c:v>59.892000000000003</c:v>
                </c:pt>
                <c:pt idx="3340">
                  <c:v>59.896999999999998</c:v>
                </c:pt>
                <c:pt idx="3341">
                  <c:v>59.896999999999998</c:v>
                </c:pt>
                <c:pt idx="3342">
                  <c:v>59.896999999999998</c:v>
                </c:pt>
                <c:pt idx="3343">
                  <c:v>59.896999999999998</c:v>
                </c:pt>
                <c:pt idx="3344">
                  <c:v>59.896999999999998</c:v>
                </c:pt>
                <c:pt idx="3345">
                  <c:v>59.896999999999998</c:v>
                </c:pt>
                <c:pt idx="3346">
                  <c:v>59.896999999999998</c:v>
                </c:pt>
                <c:pt idx="3347">
                  <c:v>59.896999999999998</c:v>
                </c:pt>
                <c:pt idx="3348">
                  <c:v>59.896999999999998</c:v>
                </c:pt>
                <c:pt idx="3349">
                  <c:v>59.896999999999998</c:v>
                </c:pt>
                <c:pt idx="3350">
                  <c:v>59.896999999999998</c:v>
                </c:pt>
                <c:pt idx="3351">
                  <c:v>59.896999999999998</c:v>
                </c:pt>
                <c:pt idx="3352">
                  <c:v>59.896999999999998</c:v>
                </c:pt>
                <c:pt idx="3353">
                  <c:v>59.896999999999998</c:v>
                </c:pt>
                <c:pt idx="3354">
                  <c:v>59.896999999999998</c:v>
                </c:pt>
                <c:pt idx="3355">
                  <c:v>59.9</c:v>
                </c:pt>
                <c:pt idx="3356">
                  <c:v>59.905000000000001</c:v>
                </c:pt>
                <c:pt idx="3357">
                  <c:v>59.911000000000001</c:v>
                </c:pt>
                <c:pt idx="3358">
                  <c:v>59.915999999999997</c:v>
                </c:pt>
                <c:pt idx="3359">
                  <c:v>59.923000000000002</c:v>
                </c:pt>
                <c:pt idx="3360">
                  <c:v>59.933</c:v>
                </c:pt>
                <c:pt idx="3361">
                  <c:v>59.951999999999998</c:v>
                </c:pt>
                <c:pt idx="3362">
                  <c:v>59.984000000000002</c:v>
                </c:pt>
                <c:pt idx="3363">
                  <c:v>60.027000000000001</c:v>
                </c:pt>
                <c:pt idx="3364">
                  <c:v>60.073999999999998</c:v>
                </c:pt>
                <c:pt idx="3365">
                  <c:v>60.113999999999997</c:v>
                </c:pt>
                <c:pt idx="3366">
                  <c:v>60.145000000000003</c:v>
                </c:pt>
                <c:pt idx="3367">
                  <c:v>60.168999999999997</c:v>
                </c:pt>
                <c:pt idx="3368">
                  <c:v>60.192</c:v>
                </c:pt>
                <c:pt idx="3369">
                  <c:v>60.222999999999999</c:v>
                </c:pt>
                <c:pt idx="3370">
                  <c:v>60.265999999999998</c:v>
                </c:pt>
                <c:pt idx="3371">
                  <c:v>60.31</c:v>
                </c:pt>
                <c:pt idx="3372">
                  <c:v>60.357999999999997</c:v>
                </c:pt>
                <c:pt idx="3373">
                  <c:v>60.383000000000003</c:v>
                </c:pt>
                <c:pt idx="3374">
                  <c:v>60.383000000000003</c:v>
                </c:pt>
                <c:pt idx="3375">
                  <c:v>60.386000000000003</c:v>
                </c:pt>
                <c:pt idx="3376">
                  <c:v>60.411000000000001</c:v>
                </c:pt>
                <c:pt idx="3377">
                  <c:v>60.44</c:v>
                </c:pt>
                <c:pt idx="3378">
                  <c:v>60.459000000000003</c:v>
                </c:pt>
                <c:pt idx="3379">
                  <c:v>60.470999999999997</c:v>
                </c:pt>
                <c:pt idx="3380">
                  <c:v>60.481999999999999</c:v>
                </c:pt>
                <c:pt idx="3381">
                  <c:v>60.491</c:v>
                </c:pt>
                <c:pt idx="3382">
                  <c:v>60.497999999999998</c:v>
                </c:pt>
                <c:pt idx="3383">
                  <c:v>60.509</c:v>
                </c:pt>
                <c:pt idx="3384">
                  <c:v>60.526000000000003</c:v>
                </c:pt>
                <c:pt idx="3385">
                  <c:v>60.545999999999999</c:v>
                </c:pt>
                <c:pt idx="3386">
                  <c:v>60.576999999999998</c:v>
                </c:pt>
                <c:pt idx="3387">
                  <c:v>60.631</c:v>
                </c:pt>
                <c:pt idx="3388">
                  <c:v>60.701999999999998</c:v>
                </c:pt>
                <c:pt idx="3389">
                  <c:v>60.765999999999998</c:v>
                </c:pt>
                <c:pt idx="3390">
                  <c:v>60.805999999999997</c:v>
                </c:pt>
                <c:pt idx="3391">
                  <c:v>60.835999999999999</c:v>
                </c:pt>
                <c:pt idx="3392">
                  <c:v>60.860999999999997</c:v>
                </c:pt>
                <c:pt idx="3393">
                  <c:v>60.878</c:v>
                </c:pt>
                <c:pt idx="3394">
                  <c:v>60.883000000000003</c:v>
                </c:pt>
                <c:pt idx="3395">
                  <c:v>60.883000000000003</c:v>
                </c:pt>
                <c:pt idx="3396">
                  <c:v>60.884999999999998</c:v>
                </c:pt>
                <c:pt idx="3397">
                  <c:v>60.887999999999998</c:v>
                </c:pt>
                <c:pt idx="3398">
                  <c:v>60.893000000000001</c:v>
                </c:pt>
                <c:pt idx="3399">
                  <c:v>60.899000000000001</c:v>
                </c:pt>
                <c:pt idx="3400">
                  <c:v>60.905999999999999</c:v>
                </c:pt>
                <c:pt idx="3401">
                  <c:v>60.914999999999999</c:v>
                </c:pt>
                <c:pt idx="3402">
                  <c:v>60.924999999999997</c:v>
                </c:pt>
                <c:pt idx="3403">
                  <c:v>60.936</c:v>
                </c:pt>
                <c:pt idx="3404">
                  <c:v>60.945999999999998</c:v>
                </c:pt>
                <c:pt idx="3405">
                  <c:v>60.956000000000003</c:v>
                </c:pt>
                <c:pt idx="3406">
                  <c:v>60.968000000000004</c:v>
                </c:pt>
                <c:pt idx="3407">
                  <c:v>60.994</c:v>
                </c:pt>
                <c:pt idx="3408">
                  <c:v>61.039000000000001</c:v>
                </c:pt>
                <c:pt idx="3409">
                  <c:v>61.097000000000001</c:v>
                </c:pt>
                <c:pt idx="3410">
                  <c:v>61.158000000000001</c:v>
                </c:pt>
                <c:pt idx="3411">
                  <c:v>61.225000000000001</c:v>
                </c:pt>
                <c:pt idx="3412">
                  <c:v>61.308999999999997</c:v>
                </c:pt>
                <c:pt idx="3413">
                  <c:v>61.402000000000001</c:v>
                </c:pt>
                <c:pt idx="3414">
                  <c:v>61.493000000000002</c:v>
                </c:pt>
                <c:pt idx="3415">
                  <c:v>61.581000000000003</c:v>
                </c:pt>
                <c:pt idx="3416">
                  <c:v>61.606000000000002</c:v>
                </c:pt>
                <c:pt idx="3417">
                  <c:v>61.606000000000002</c:v>
                </c:pt>
                <c:pt idx="3418">
                  <c:v>61.606000000000002</c:v>
                </c:pt>
                <c:pt idx="3419">
                  <c:v>61.606999999999999</c:v>
                </c:pt>
                <c:pt idx="3420">
                  <c:v>61.610999999999997</c:v>
                </c:pt>
                <c:pt idx="3421">
                  <c:v>61.622</c:v>
                </c:pt>
                <c:pt idx="3422">
                  <c:v>61.646000000000001</c:v>
                </c:pt>
                <c:pt idx="3423">
                  <c:v>61.674999999999997</c:v>
                </c:pt>
                <c:pt idx="3424">
                  <c:v>61.69</c:v>
                </c:pt>
                <c:pt idx="3425">
                  <c:v>61.7</c:v>
                </c:pt>
                <c:pt idx="3426">
                  <c:v>61.723999999999997</c:v>
                </c:pt>
                <c:pt idx="3427">
                  <c:v>61.764000000000003</c:v>
                </c:pt>
                <c:pt idx="3428">
                  <c:v>61.817</c:v>
                </c:pt>
                <c:pt idx="3429">
                  <c:v>61.863999999999997</c:v>
                </c:pt>
                <c:pt idx="3430">
                  <c:v>61.904000000000003</c:v>
                </c:pt>
                <c:pt idx="3431">
                  <c:v>61.939</c:v>
                </c:pt>
                <c:pt idx="3432">
                  <c:v>61.973999999999997</c:v>
                </c:pt>
                <c:pt idx="3433">
                  <c:v>62.009</c:v>
                </c:pt>
                <c:pt idx="3434">
                  <c:v>62.039000000000001</c:v>
                </c:pt>
                <c:pt idx="3435">
                  <c:v>62.067</c:v>
                </c:pt>
                <c:pt idx="3436">
                  <c:v>62.09</c:v>
                </c:pt>
                <c:pt idx="3437">
                  <c:v>62.106000000000002</c:v>
                </c:pt>
                <c:pt idx="3438">
                  <c:v>62.107999999999997</c:v>
                </c:pt>
                <c:pt idx="3439">
                  <c:v>62.110999999999997</c:v>
                </c:pt>
                <c:pt idx="3440">
                  <c:v>62.116999999999997</c:v>
                </c:pt>
                <c:pt idx="3441">
                  <c:v>62.125</c:v>
                </c:pt>
                <c:pt idx="3442">
                  <c:v>62.137999999999998</c:v>
                </c:pt>
                <c:pt idx="3443">
                  <c:v>62.158000000000001</c:v>
                </c:pt>
                <c:pt idx="3444">
                  <c:v>62.176000000000002</c:v>
                </c:pt>
                <c:pt idx="3445">
                  <c:v>62.191000000000003</c:v>
                </c:pt>
                <c:pt idx="3446">
                  <c:v>62.207000000000001</c:v>
                </c:pt>
                <c:pt idx="3447">
                  <c:v>62.222999999999999</c:v>
                </c:pt>
                <c:pt idx="3448">
                  <c:v>62.237000000000002</c:v>
                </c:pt>
                <c:pt idx="3449">
                  <c:v>62.252000000000002</c:v>
                </c:pt>
                <c:pt idx="3450">
                  <c:v>62.267000000000003</c:v>
                </c:pt>
                <c:pt idx="3451">
                  <c:v>62.286000000000001</c:v>
                </c:pt>
                <c:pt idx="3452">
                  <c:v>62.317</c:v>
                </c:pt>
                <c:pt idx="3453">
                  <c:v>62.332999999999998</c:v>
                </c:pt>
                <c:pt idx="3454">
                  <c:v>62.347000000000001</c:v>
                </c:pt>
                <c:pt idx="3455">
                  <c:v>62.359000000000002</c:v>
                </c:pt>
                <c:pt idx="3456">
                  <c:v>62.37</c:v>
                </c:pt>
                <c:pt idx="3457">
                  <c:v>62.381</c:v>
                </c:pt>
                <c:pt idx="3458">
                  <c:v>62.390999999999998</c:v>
                </c:pt>
                <c:pt idx="3459">
                  <c:v>62.401000000000003</c:v>
                </c:pt>
                <c:pt idx="3460">
                  <c:v>62.41</c:v>
                </c:pt>
                <c:pt idx="3461">
                  <c:v>62.42</c:v>
                </c:pt>
                <c:pt idx="3462">
                  <c:v>62.439</c:v>
                </c:pt>
                <c:pt idx="3463">
                  <c:v>62.478999999999999</c:v>
                </c:pt>
                <c:pt idx="3464">
                  <c:v>62.533000000000001</c:v>
                </c:pt>
                <c:pt idx="3465">
                  <c:v>62.588999999999999</c:v>
                </c:pt>
                <c:pt idx="3466">
                  <c:v>62.634</c:v>
                </c:pt>
                <c:pt idx="3467">
                  <c:v>62.668999999999997</c:v>
                </c:pt>
                <c:pt idx="3468">
                  <c:v>62.698999999999998</c:v>
                </c:pt>
                <c:pt idx="3469">
                  <c:v>62.722000000000001</c:v>
                </c:pt>
                <c:pt idx="3470">
                  <c:v>62.744999999999997</c:v>
                </c:pt>
                <c:pt idx="3471">
                  <c:v>62.77</c:v>
                </c:pt>
                <c:pt idx="3472">
                  <c:v>62.792999999999999</c:v>
                </c:pt>
                <c:pt idx="3473">
                  <c:v>62.814</c:v>
                </c:pt>
                <c:pt idx="3474">
                  <c:v>62.832999999999998</c:v>
                </c:pt>
                <c:pt idx="3475">
                  <c:v>62.845999999999997</c:v>
                </c:pt>
                <c:pt idx="3476">
                  <c:v>62.856000000000002</c:v>
                </c:pt>
                <c:pt idx="3477">
                  <c:v>62.866999999999997</c:v>
                </c:pt>
                <c:pt idx="3478">
                  <c:v>62.878999999999998</c:v>
                </c:pt>
                <c:pt idx="3479">
                  <c:v>62.890999999999998</c:v>
                </c:pt>
                <c:pt idx="3480">
                  <c:v>62.904000000000003</c:v>
                </c:pt>
                <c:pt idx="3481">
                  <c:v>62.92</c:v>
                </c:pt>
                <c:pt idx="3482">
                  <c:v>62.935000000000002</c:v>
                </c:pt>
                <c:pt idx="3483">
                  <c:v>62.951000000000001</c:v>
                </c:pt>
                <c:pt idx="3484">
                  <c:v>62.963999999999999</c:v>
                </c:pt>
                <c:pt idx="3485">
                  <c:v>62.978000000000002</c:v>
                </c:pt>
                <c:pt idx="3486">
                  <c:v>62.991999999999997</c:v>
                </c:pt>
                <c:pt idx="3487">
                  <c:v>63.006</c:v>
                </c:pt>
                <c:pt idx="3488">
                  <c:v>63.018999999999998</c:v>
                </c:pt>
                <c:pt idx="3489">
                  <c:v>63.033999999999999</c:v>
                </c:pt>
                <c:pt idx="3490">
                  <c:v>63.063000000000002</c:v>
                </c:pt>
                <c:pt idx="3491">
                  <c:v>63.103000000000002</c:v>
                </c:pt>
                <c:pt idx="3492">
                  <c:v>63.134</c:v>
                </c:pt>
                <c:pt idx="3493">
                  <c:v>63.174999999999997</c:v>
                </c:pt>
                <c:pt idx="3494">
                  <c:v>63.225000000000001</c:v>
                </c:pt>
                <c:pt idx="3495">
                  <c:v>63.279000000000003</c:v>
                </c:pt>
                <c:pt idx="3496">
                  <c:v>63.344999999999999</c:v>
                </c:pt>
                <c:pt idx="3497">
                  <c:v>63.42</c:v>
                </c:pt>
                <c:pt idx="3498">
                  <c:v>63.466999999999999</c:v>
                </c:pt>
                <c:pt idx="3499">
                  <c:v>63.48</c:v>
                </c:pt>
                <c:pt idx="3500">
                  <c:v>63.48</c:v>
                </c:pt>
                <c:pt idx="3501">
                  <c:v>63.484000000000002</c:v>
                </c:pt>
                <c:pt idx="3502">
                  <c:v>63.503999999999998</c:v>
                </c:pt>
                <c:pt idx="3503">
                  <c:v>63.539000000000001</c:v>
                </c:pt>
                <c:pt idx="3504">
                  <c:v>63.582000000000001</c:v>
                </c:pt>
                <c:pt idx="3505">
                  <c:v>63.63</c:v>
                </c:pt>
                <c:pt idx="3506">
                  <c:v>63.67</c:v>
                </c:pt>
                <c:pt idx="3507">
                  <c:v>63.7</c:v>
                </c:pt>
                <c:pt idx="3508">
                  <c:v>63.728999999999999</c:v>
                </c:pt>
                <c:pt idx="3509">
                  <c:v>63.753</c:v>
                </c:pt>
                <c:pt idx="3510">
                  <c:v>63.776000000000003</c:v>
                </c:pt>
                <c:pt idx="3511">
                  <c:v>63.792000000000002</c:v>
                </c:pt>
                <c:pt idx="3512">
                  <c:v>63.793999999999997</c:v>
                </c:pt>
                <c:pt idx="3513">
                  <c:v>63.8</c:v>
                </c:pt>
                <c:pt idx="3514">
                  <c:v>63.808</c:v>
                </c:pt>
                <c:pt idx="3515">
                  <c:v>63.826999999999998</c:v>
                </c:pt>
                <c:pt idx="3516">
                  <c:v>63.85</c:v>
                </c:pt>
                <c:pt idx="3517">
                  <c:v>63.863999999999997</c:v>
                </c:pt>
                <c:pt idx="3518">
                  <c:v>63.875999999999998</c:v>
                </c:pt>
                <c:pt idx="3519">
                  <c:v>63.887999999999998</c:v>
                </c:pt>
                <c:pt idx="3520">
                  <c:v>63.9</c:v>
                </c:pt>
                <c:pt idx="3521">
                  <c:v>63.911999999999999</c:v>
                </c:pt>
                <c:pt idx="3522">
                  <c:v>63.924999999999997</c:v>
                </c:pt>
                <c:pt idx="3523">
                  <c:v>63.936999999999998</c:v>
                </c:pt>
                <c:pt idx="3524">
                  <c:v>63.95</c:v>
                </c:pt>
                <c:pt idx="3525">
                  <c:v>63.962000000000003</c:v>
                </c:pt>
                <c:pt idx="3526">
                  <c:v>63.973999999999997</c:v>
                </c:pt>
                <c:pt idx="3527">
                  <c:v>63.987000000000002</c:v>
                </c:pt>
                <c:pt idx="3528">
                  <c:v>63.999000000000002</c:v>
                </c:pt>
                <c:pt idx="3529">
                  <c:v>64.010999999999996</c:v>
                </c:pt>
                <c:pt idx="3530">
                  <c:v>64.022999999999996</c:v>
                </c:pt>
                <c:pt idx="3531">
                  <c:v>64.036000000000001</c:v>
                </c:pt>
                <c:pt idx="3532">
                  <c:v>64.048000000000002</c:v>
                </c:pt>
                <c:pt idx="3533">
                  <c:v>64.06</c:v>
                </c:pt>
                <c:pt idx="3534">
                  <c:v>64.070999999999998</c:v>
                </c:pt>
                <c:pt idx="3535">
                  <c:v>64.082999999999998</c:v>
                </c:pt>
                <c:pt idx="3536">
                  <c:v>64.096999999999994</c:v>
                </c:pt>
                <c:pt idx="3537">
                  <c:v>64.111000000000004</c:v>
                </c:pt>
                <c:pt idx="3538">
                  <c:v>64.128</c:v>
                </c:pt>
                <c:pt idx="3539">
                  <c:v>64.144000000000005</c:v>
                </c:pt>
                <c:pt idx="3540">
                  <c:v>64.16</c:v>
                </c:pt>
                <c:pt idx="3541">
                  <c:v>64.174999999999997</c:v>
                </c:pt>
                <c:pt idx="3542">
                  <c:v>64.191000000000003</c:v>
                </c:pt>
                <c:pt idx="3543">
                  <c:v>64.206000000000003</c:v>
                </c:pt>
                <c:pt idx="3544">
                  <c:v>64.221999999999994</c:v>
                </c:pt>
                <c:pt idx="3545">
                  <c:v>64.239000000000004</c:v>
                </c:pt>
                <c:pt idx="3546">
                  <c:v>64.281999999999996</c:v>
                </c:pt>
                <c:pt idx="3547">
                  <c:v>64.36</c:v>
                </c:pt>
                <c:pt idx="3548">
                  <c:v>64.441999999999993</c:v>
                </c:pt>
                <c:pt idx="3549">
                  <c:v>64.525000000000006</c:v>
                </c:pt>
                <c:pt idx="3550">
                  <c:v>64.611000000000004</c:v>
                </c:pt>
                <c:pt idx="3551">
                  <c:v>64.658000000000001</c:v>
                </c:pt>
                <c:pt idx="3552">
                  <c:v>64.662999999999997</c:v>
                </c:pt>
                <c:pt idx="3553">
                  <c:v>64.662999999999997</c:v>
                </c:pt>
                <c:pt idx="3554">
                  <c:v>64.665000000000006</c:v>
                </c:pt>
                <c:pt idx="3555">
                  <c:v>64.671000000000006</c:v>
                </c:pt>
                <c:pt idx="3556">
                  <c:v>64.680999999999997</c:v>
                </c:pt>
                <c:pt idx="3557">
                  <c:v>64.697999999999993</c:v>
                </c:pt>
                <c:pt idx="3558">
                  <c:v>64.715999999999994</c:v>
                </c:pt>
                <c:pt idx="3559">
                  <c:v>64.733999999999995</c:v>
                </c:pt>
                <c:pt idx="3560">
                  <c:v>64.75</c:v>
                </c:pt>
                <c:pt idx="3561">
                  <c:v>64.766000000000005</c:v>
                </c:pt>
                <c:pt idx="3562">
                  <c:v>64.781000000000006</c:v>
                </c:pt>
                <c:pt idx="3563">
                  <c:v>64.796000000000006</c:v>
                </c:pt>
                <c:pt idx="3564">
                  <c:v>64.819000000000003</c:v>
                </c:pt>
                <c:pt idx="3565">
                  <c:v>64.87</c:v>
                </c:pt>
                <c:pt idx="3566">
                  <c:v>64.918000000000006</c:v>
                </c:pt>
                <c:pt idx="3567">
                  <c:v>64.933999999999997</c:v>
                </c:pt>
                <c:pt idx="3568">
                  <c:v>64.945999999999998</c:v>
                </c:pt>
                <c:pt idx="3569">
                  <c:v>64.959000000000003</c:v>
                </c:pt>
                <c:pt idx="3570">
                  <c:v>64.974000000000004</c:v>
                </c:pt>
                <c:pt idx="3571">
                  <c:v>64.991</c:v>
                </c:pt>
                <c:pt idx="3572">
                  <c:v>65.009</c:v>
                </c:pt>
                <c:pt idx="3573">
                  <c:v>65.028000000000006</c:v>
                </c:pt>
                <c:pt idx="3574">
                  <c:v>65.045000000000002</c:v>
                </c:pt>
                <c:pt idx="3575">
                  <c:v>65.061000000000007</c:v>
                </c:pt>
                <c:pt idx="3576">
                  <c:v>65.076999999999998</c:v>
                </c:pt>
                <c:pt idx="3577">
                  <c:v>65.093000000000004</c:v>
                </c:pt>
                <c:pt idx="3578">
                  <c:v>65.11</c:v>
                </c:pt>
                <c:pt idx="3579">
                  <c:v>65.152000000000001</c:v>
                </c:pt>
                <c:pt idx="3580">
                  <c:v>65.221000000000004</c:v>
                </c:pt>
                <c:pt idx="3581">
                  <c:v>65.305999999999997</c:v>
                </c:pt>
                <c:pt idx="3582">
                  <c:v>65.397000000000006</c:v>
                </c:pt>
                <c:pt idx="3583">
                  <c:v>65.474000000000004</c:v>
                </c:pt>
                <c:pt idx="3584">
                  <c:v>65.540000000000006</c:v>
                </c:pt>
                <c:pt idx="3585">
                  <c:v>65.581999999999994</c:v>
                </c:pt>
                <c:pt idx="3586">
                  <c:v>65.606999999999999</c:v>
                </c:pt>
                <c:pt idx="3587">
                  <c:v>65.625</c:v>
                </c:pt>
                <c:pt idx="3588">
                  <c:v>65.641000000000005</c:v>
                </c:pt>
                <c:pt idx="3589">
                  <c:v>65.655000000000001</c:v>
                </c:pt>
                <c:pt idx="3590">
                  <c:v>65.668999999999997</c:v>
                </c:pt>
                <c:pt idx="3591">
                  <c:v>65.682000000000002</c:v>
                </c:pt>
                <c:pt idx="3592">
                  <c:v>65.692999999999998</c:v>
                </c:pt>
                <c:pt idx="3593">
                  <c:v>65.701999999999998</c:v>
                </c:pt>
                <c:pt idx="3594">
                  <c:v>65.709000000000003</c:v>
                </c:pt>
                <c:pt idx="3595">
                  <c:v>65.716999999999999</c:v>
                </c:pt>
                <c:pt idx="3596">
                  <c:v>65.727000000000004</c:v>
                </c:pt>
                <c:pt idx="3597">
                  <c:v>65.738</c:v>
                </c:pt>
                <c:pt idx="3598">
                  <c:v>65.748999999999995</c:v>
                </c:pt>
                <c:pt idx="3599">
                  <c:v>65.760999999999996</c:v>
                </c:pt>
                <c:pt idx="3600">
                  <c:v>65.774000000000001</c:v>
                </c:pt>
                <c:pt idx="3601">
                  <c:v>65.787000000000006</c:v>
                </c:pt>
                <c:pt idx="3602">
                  <c:v>65.8</c:v>
                </c:pt>
                <c:pt idx="3603">
                  <c:v>65.813000000000002</c:v>
                </c:pt>
                <c:pt idx="3604">
                  <c:v>65.825999999999993</c:v>
                </c:pt>
                <c:pt idx="3605">
                  <c:v>65.838999999999999</c:v>
                </c:pt>
                <c:pt idx="3606">
                  <c:v>65.852999999999994</c:v>
                </c:pt>
                <c:pt idx="3607">
                  <c:v>65.879000000000005</c:v>
                </c:pt>
                <c:pt idx="3608">
                  <c:v>65.932000000000002</c:v>
                </c:pt>
                <c:pt idx="3609">
                  <c:v>66.001999999999995</c:v>
                </c:pt>
                <c:pt idx="3610">
                  <c:v>66.073999999999998</c:v>
                </c:pt>
                <c:pt idx="3611">
                  <c:v>66.146000000000001</c:v>
                </c:pt>
                <c:pt idx="3612">
                  <c:v>66.224999999999994</c:v>
                </c:pt>
                <c:pt idx="3613">
                  <c:v>66.316999999999993</c:v>
                </c:pt>
                <c:pt idx="3614">
                  <c:v>66.411000000000001</c:v>
                </c:pt>
                <c:pt idx="3615">
                  <c:v>66.503</c:v>
                </c:pt>
                <c:pt idx="3616">
                  <c:v>66.584000000000003</c:v>
                </c:pt>
                <c:pt idx="3617">
                  <c:v>66.626000000000005</c:v>
                </c:pt>
                <c:pt idx="3618">
                  <c:v>66.641999999999996</c:v>
                </c:pt>
                <c:pt idx="3619">
                  <c:v>66.646000000000001</c:v>
                </c:pt>
                <c:pt idx="3620">
                  <c:v>66.646000000000001</c:v>
                </c:pt>
                <c:pt idx="3621">
                  <c:v>66.647999999999996</c:v>
                </c:pt>
                <c:pt idx="3622">
                  <c:v>66.650000000000006</c:v>
                </c:pt>
                <c:pt idx="3623">
                  <c:v>66.653000000000006</c:v>
                </c:pt>
                <c:pt idx="3624">
                  <c:v>66.656999999999996</c:v>
                </c:pt>
                <c:pt idx="3625">
                  <c:v>66.67</c:v>
                </c:pt>
                <c:pt idx="3626">
                  <c:v>66.706000000000003</c:v>
                </c:pt>
                <c:pt idx="3627">
                  <c:v>66.768000000000001</c:v>
                </c:pt>
                <c:pt idx="3628">
                  <c:v>66.831000000000003</c:v>
                </c:pt>
                <c:pt idx="3629">
                  <c:v>66.887</c:v>
                </c:pt>
                <c:pt idx="3630">
                  <c:v>66.948999999999998</c:v>
                </c:pt>
                <c:pt idx="3631">
                  <c:v>67.013000000000005</c:v>
                </c:pt>
                <c:pt idx="3632">
                  <c:v>67.061999999999998</c:v>
                </c:pt>
                <c:pt idx="3633">
                  <c:v>67.081000000000003</c:v>
                </c:pt>
                <c:pt idx="3634">
                  <c:v>67.081999999999994</c:v>
                </c:pt>
                <c:pt idx="3635">
                  <c:v>67.09</c:v>
                </c:pt>
                <c:pt idx="3636">
                  <c:v>67.099000000000004</c:v>
                </c:pt>
                <c:pt idx="3637">
                  <c:v>67.114000000000004</c:v>
                </c:pt>
                <c:pt idx="3638">
                  <c:v>67.132000000000005</c:v>
                </c:pt>
                <c:pt idx="3639">
                  <c:v>67.150000000000006</c:v>
                </c:pt>
                <c:pt idx="3640">
                  <c:v>67.168000000000006</c:v>
                </c:pt>
                <c:pt idx="3641">
                  <c:v>67.182000000000002</c:v>
                </c:pt>
                <c:pt idx="3642">
                  <c:v>67.197999999999993</c:v>
                </c:pt>
                <c:pt idx="3643">
                  <c:v>67.213999999999999</c:v>
                </c:pt>
                <c:pt idx="3644">
                  <c:v>67.23</c:v>
                </c:pt>
                <c:pt idx="3645">
                  <c:v>67.251000000000005</c:v>
                </c:pt>
                <c:pt idx="3646">
                  <c:v>67.298000000000002</c:v>
                </c:pt>
                <c:pt idx="3647">
                  <c:v>67.373000000000005</c:v>
                </c:pt>
                <c:pt idx="3648">
                  <c:v>67.463999999999999</c:v>
                </c:pt>
                <c:pt idx="3649">
                  <c:v>67.516999999999996</c:v>
                </c:pt>
                <c:pt idx="3650">
                  <c:v>67.539000000000001</c:v>
                </c:pt>
                <c:pt idx="3651">
                  <c:v>67.552000000000007</c:v>
                </c:pt>
                <c:pt idx="3652">
                  <c:v>67.563999999999993</c:v>
                </c:pt>
                <c:pt idx="3653">
                  <c:v>67.578000000000003</c:v>
                </c:pt>
                <c:pt idx="3654">
                  <c:v>67.597999999999999</c:v>
                </c:pt>
                <c:pt idx="3655">
                  <c:v>67.617000000000004</c:v>
                </c:pt>
                <c:pt idx="3656">
                  <c:v>67.635000000000005</c:v>
                </c:pt>
                <c:pt idx="3657">
                  <c:v>67.653000000000006</c:v>
                </c:pt>
                <c:pt idx="3658">
                  <c:v>67.67</c:v>
                </c:pt>
                <c:pt idx="3659">
                  <c:v>67.686000000000007</c:v>
                </c:pt>
                <c:pt idx="3660">
                  <c:v>67.703000000000003</c:v>
                </c:pt>
                <c:pt idx="3661">
                  <c:v>67.721000000000004</c:v>
                </c:pt>
                <c:pt idx="3662">
                  <c:v>67.753</c:v>
                </c:pt>
                <c:pt idx="3663">
                  <c:v>67.814999999999998</c:v>
                </c:pt>
                <c:pt idx="3664">
                  <c:v>67.891000000000005</c:v>
                </c:pt>
                <c:pt idx="3665">
                  <c:v>67.956000000000003</c:v>
                </c:pt>
                <c:pt idx="3666">
                  <c:v>68.007000000000005</c:v>
                </c:pt>
                <c:pt idx="3667">
                  <c:v>68.063000000000002</c:v>
                </c:pt>
                <c:pt idx="3668">
                  <c:v>68.105000000000004</c:v>
                </c:pt>
                <c:pt idx="3669">
                  <c:v>68.119</c:v>
                </c:pt>
                <c:pt idx="3670">
                  <c:v>68.119</c:v>
                </c:pt>
                <c:pt idx="3671">
                  <c:v>68.134</c:v>
                </c:pt>
                <c:pt idx="3672">
                  <c:v>68.164000000000001</c:v>
                </c:pt>
                <c:pt idx="3673">
                  <c:v>68.207999999999998</c:v>
                </c:pt>
                <c:pt idx="3674">
                  <c:v>68.25</c:v>
                </c:pt>
                <c:pt idx="3675">
                  <c:v>68.293000000000006</c:v>
                </c:pt>
                <c:pt idx="3676">
                  <c:v>68.319999999999993</c:v>
                </c:pt>
                <c:pt idx="3677">
                  <c:v>68.332999999999998</c:v>
                </c:pt>
                <c:pt idx="3678">
                  <c:v>68.340999999999994</c:v>
                </c:pt>
                <c:pt idx="3679">
                  <c:v>68.350999999999999</c:v>
                </c:pt>
                <c:pt idx="3680">
                  <c:v>68.363</c:v>
                </c:pt>
                <c:pt idx="3681">
                  <c:v>68.38</c:v>
                </c:pt>
                <c:pt idx="3682">
                  <c:v>68.406000000000006</c:v>
                </c:pt>
                <c:pt idx="3683">
                  <c:v>68.429000000000002</c:v>
                </c:pt>
                <c:pt idx="3684">
                  <c:v>68.444000000000003</c:v>
                </c:pt>
                <c:pt idx="3685">
                  <c:v>68.459000000000003</c:v>
                </c:pt>
                <c:pt idx="3686">
                  <c:v>68.474000000000004</c:v>
                </c:pt>
                <c:pt idx="3687">
                  <c:v>68.489000000000004</c:v>
                </c:pt>
                <c:pt idx="3688">
                  <c:v>68.507000000000005</c:v>
                </c:pt>
                <c:pt idx="3689">
                  <c:v>68.537000000000006</c:v>
                </c:pt>
                <c:pt idx="3690">
                  <c:v>68.597999999999999</c:v>
                </c:pt>
                <c:pt idx="3691">
                  <c:v>68.662000000000006</c:v>
                </c:pt>
                <c:pt idx="3692">
                  <c:v>68.694000000000003</c:v>
                </c:pt>
                <c:pt idx="3693">
                  <c:v>68.712999999999994</c:v>
                </c:pt>
                <c:pt idx="3694">
                  <c:v>68.747</c:v>
                </c:pt>
                <c:pt idx="3695">
                  <c:v>68.813000000000002</c:v>
                </c:pt>
                <c:pt idx="3696">
                  <c:v>68.876000000000005</c:v>
                </c:pt>
                <c:pt idx="3697">
                  <c:v>68.915000000000006</c:v>
                </c:pt>
                <c:pt idx="3698">
                  <c:v>68.935000000000002</c:v>
                </c:pt>
                <c:pt idx="3699">
                  <c:v>68.944999999999993</c:v>
                </c:pt>
                <c:pt idx="3700">
                  <c:v>68.951999999999998</c:v>
                </c:pt>
                <c:pt idx="3701">
                  <c:v>68.962000000000003</c:v>
                </c:pt>
                <c:pt idx="3702">
                  <c:v>68.974000000000004</c:v>
                </c:pt>
                <c:pt idx="3703">
                  <c:v>68.983999999999995</c:v>
                </c:pt>
                <c:pt idx="3704">
                  <c:v>68.995000000000005</c:v>
                </c:pt>
                <c:pt idx="3705">
                  <c:v>69.007999999999996</c:v>
                </c:pt>
                <c:pt idx="3706">
                  <c:v>69.021000000000001</c:v>
                </c:pt>
                <c:pt idx="3707">
                  <c:v>69.034999999999997</c:v>
                </c:pt>
                <c:pt idx="3708">
                  <c:v>69.049000000000007</c:v>
                </c:pt>
                <c:pt idx="3709">
                  <c:v>69.063999999999993</c:v>
                </c:pt>
                <c:pt idx="3710">
                  <c:v>69.078999999999994</c:v>
                </c:pt>
                <c:pt idx="3711">
                  <c:v>69.094999999999999</c:v>
                </c:pt>
                <c:pt idx="3712">
                  <c:v>69.111999999999995</c:v>
                </c:pt>
                <c:pt idx="3713">
                  <c:v>69.13</c:v>
                </c:pt>
                <c:pt idx="3714">
                  <c:v>69.147999999999996</c:v>
                </c:pt>
                <c:pt idx="3715">
                  <c:v>69.167000000000002</c:v>
                </c:pt>
                <c:pt idx="3716">
                  <c:v>69.185000000000002</c:v>
                </c:pt>
                <c:pt idx="3717">
                  <c:v>69.201999999999998</c:v>
                </c:pt>
                <c:pt idx="3718">
                  <c:v>69.218000000000004</c:v>
                </c:pt>
                <c:pt idx="3719">
                  <c:v>69.233999999999995</c:v>
                </c:pt>
                <c:pt idx="3720">
                  <c:v>69.251999999999995</c:v>
                </c:pt>
                <c:pt idx="3721">
                  <c:v>69.281000000000006</c:v>
                </c:pt>
                <c:pt idx="3722">
                  <c:v>69.322999999999993</c:v>
                </c:pt>
                <c:pt idx="3723">
                  <c:v>69.361000000000004</c:v>
                </c:pt>
                <c:pt idx="3724">
                  <c:v>69.382000000000005</c:v>
                </c:pt>
                <c:pt idx="3725">
                  <c:v>69.394000000000005</c:v>
                </c:pt>
                <c:pt idx="3726">
                  <c:v>69.406999999999996</c:v>
                </c:pt>
                <c:pt idx="3727">
                  <c:v>69.421000000000006</c:v>
                </c:pt>
                <c:pt idx="3728">
                  <c:v>69.436000000000007</c:v>
                </c:pt>
                <c:pt idx="3729">
                  <c:v>69.451999999999998</c:v>
                </c:pt>
                <c:pt idx="3730">
                  <c:v>69.47</c:v>
                </c:pt>
                <c:pt idx="3731">
                  <c:v>69.488</c:v>
                </c:pt>
                <c:pt idx="3732">
                  <c:v>69.504999999999995</c:v>
                </c:pt>
                <c:pt idx="3733">
                  <c:v>69.522000000000006</c:v>
                </c:pt>
                <c:pt idx="3734">
                  <c:v>69.537000000000006</c:v>
                </c:pt>
                <c:pt idx="3735">
                  <c:v>69.552999999999997</c:v>
                </c:pt>
                <c:pt idx="3736">
                  <c:v>69.569000000000003</c:v>
                </c:pt>
                <c:pt idx="3737">
                  <c:v>69.59</c:v>
                </c:pt>
                <c:pt idx="3738">
                  <c:v>69.614999999999995</c:v>
                </c:pt>
                <c:pt idx="3739">
                  <c:v>69.638999999999996</c:v>
                </c:pt>
                <c:pt idx="3740">
                  <c:v>69.653999999999996</c:v>
                </c:pt>
                <c:pt idx="3741">
                  <c:v>69.67</c:v>
                </c:pt>
                <c:pt idx="3742">
                  <c:v>69.685000000000002</c:v>
                </c:pt>
                <c:pt idx="3743">
                  <c:v>69.7</c:v>
                </c:pt>
                <c:pt idx="3744">
                  <c:v>69.718000000000004</c:v>
                </c:pt>
                <c:pt idx="3745">
                  <c:v>69.736999999999995</c:v>
                </c:pt>
                <c:pt idx="3746">
                  <c:v>69.753</c:v>
                </c:pt>
                <c:pt idx="3747">
                  <c:v>69.77</c:v>
                </c:pt>
                <c:pt idx="3748">
                  <c:v>69.786000000000001</c:v>
                </c:pt>
                <c:pt idx="3749">
                  <c:v>69.802000000000007</c:v>
                </c:pt>
                <c:pt idx="3750">
                  <c:v>69.816999999999993</c:v>
                </c:pt>
                <c:pt idx="3751">
                  <c:v>69.843000000000004</c:v>
                </c:pt>
                <c:pt idx="3752">
                  <c:v>69.896000000000001</c:v>
                </c:pt>
                <c:pt idx="3753">
                  <c:v>69.971000000000004</c:v>
                </c:pt>
                <c:pt idx="3754">
                  <c:v>70.033000000000001</c:v>
                </c:pt>
                <c:pt idx="3755">
                  <c:v>70.05</c:v>
                </c:pt>
                <c:pt idx="3756">
                  <c:v>70.063999999999993</c:v>
                </c:pt>
                <c:pt idx="3757">
                  <c:v>70.075000000000003</c:v>
                </c:pt>
                <c:pt idx="3758">
                  <c:v>70.087000000000003</c:v>
                </c:pt>
                <c:pt idx="3759">
                  <c:v>70.099999999999994</c:v>
                </c:pt>
                <c:pt idx="3760">
                  <c:v>70.114000000000004</c:v>
                </c:pt>
                <c:pt idx="3761">
                  <c:v>70.13</c:v>
                </c:pt>
                <c:pt idx="3762">
                  <c:v>70.146000000000001</c:v>
                </c:pt>
                <c:pt idx="3763">
                  <c:v>70.164000000000001</c:v>
                </c:pt>
                <c:pt idx="3764">
                  <c:v>70.183000000000007</c:v>
                </c:pt>
                <c:pt idx="3765">
                  <c:v>70.197999999999993</c:v>
                </c:pt>
                <c:pt idx="3766">
                  <c:v>70.215999999999994</c:v>
                </c:pt>
                <c:pt idx="3767">
                  <c:v>70.233000000000004</c:v>
                </c:pt>
                <c:pt idx="3768">
                  <c:v>70.248999999999995</c:v>
                </c:pt>
                <c:pt idx="3769">
                  <c:v>70.278999999999996</c:v>
                </c:pt>
                <c:pt idx="3770">
                  <c:v>70.337000000000003</c:v>
                </c:pt>
                <c:pt idx="3771">
                  <c:v>70.39</c:v>
                </c:pt>
                <c:pt idx="3772">
                  <c:v>70.409000000000006</c:v>
                </c:pt>
                <c:pt idx="3773">
                  <c:v>70.418000000000006</c:v>
                </c:pt>
                <c:pt idx="3774">
                  <c:v>70.430999999999997</c:v>
                </c:pt>
                <c:pt idx="3775">
                  <c:v>70.445999999999998</c:v>
                </c:pt>
                <c:pt idx="3776">
                  <c:v>70.462999999999994</c:v>
                </c:pt>
                <c:pt idx="3777">
                  <c:v>70.478999999999999</c:v>
                </c:pt>
                <c:pt idx="3778">
                  <c:v>70.495999999999995</c:v>
                </c:pt>
                <c:pt idx="3779">
                  <c:v>70.513999999999996</c:v>
                </c:pt>
                <c:pt idx="3780">
                  <c:v>70.53</c:v>
                </c:pt>
                <c:pt idx="3781">
                  <c:v>70.546000000000006</c:v>
                </c:pt>
                <c:pt idx="3782">
                  <c:v>70.561999999999998</c:v>
                </c:pt>
                <c:pt idx="3783">
                  <c:v>70.582999999999998</c:v>
                </c:pt>
                <c:pt idx="3784">
                  <c:v>70.619</c:v>
                </c:pt>
                <c:pt idx="3785">
                  <c:v>70.641999999999996</c:v>
                </c:pt>
                <c:pt idx="3786">
                  <c:v>70.661000000000001</c:v>
                </c:pt>
                <c:pt idx="3787">
                  <c:v>70.674999999999997</c:v>
                </c:pt>
                <c:pt idx="3788">
                  <c:v>70.691000000000003</c:v>
                </c:pt>
                <c:pt idx="3789">
                  <c:v>70.707999999999998</c:v>
                </c:pt>
                <c:pt idx="3790">
                  <c:v>70.727000000000004</c:v>
                </c:pt>
                <c:pt idx="3791">
                  <c:v>70.742999999999995</c:v>
                </c:pt>
                <c:pt idx="3792">
                  <c:v>70.760999999999996</c:v>
                </c:pt>
                <c:pt idx="3793">
                  <c:v>70.777000000000001</c:v>
                </c:pt>
                <c:pt idx="3794">
                  <c:v>70.793000000000006</c:v>
                </c:pt>
                <c:pt idx="3795">
                  <c:v>70.820999999999998</c:v>
                </c:pt>
                <c:pt idx="3796">
                  <c:v>70.878</c:v>
                </c:pt>
                <c:pt idx="3797">
                  <c:v>70.962000000000003</c:v>
                </c:pt>
                <c:pt idx="3798">
                  <c:v>70.995000000000005</c:v>
                </c:pt>
                <c:pt idx="3799">
                  <c:v>71.007999999999996</c:v>
                </c:pt>
                <c:pt idx="3800">
                  <c:v>71.024000000000001</c:v>
                </c:pt>
                <c:pt idx="3801">
                  <c:v>71.039000000000001</c:v>
                </c:pt>
                <c:pt idx="3802">
                  <c:v>71.052999999999997</c:v>
                </c:pt>
                <c:pt idx="3803">
                  <c:v>71.067999999999998</c:v>
                </c:pt>
                <c:pt idx="3804">
                  <c:v>71.084000000000003</c:v>
                </c:pt>
                <c:pt idx="3805">
                  <c:v>71.102000000000004</c:v>
                </c:pt>
                <c:pt idx="3806">
                  <c:v>71.120999999999995</c:v>
                </c:pt>
                <c:pt idx="3807">
                  <c:v>71.14</c:v>
                </c:pt>
                <c:pt idx="3808">
                  <c:v>71.158000000000001</c:v>
                </c:pt>
                <c:pt idx="3809">
                  <c:v>71.176000000000002</c:v>
                </c:pt>
                <c:pt idx="3810">
                  <c:v>71.192999999999998</c:v>
                </c:pt>
                <c:pt idx="3811">
                  <c:v>71.209000000000003</c:v>
                </c:pt>
                <c:pt idx="3812">
                  <c:v>71.227000000000004</c:v>
                </c:pt>
                <c:pt idx="3813">
                  <c:v>71.248000000000005</c:v>
                </c:pt>
                <c:pt idx="3814">
                  <c:v>71.286000000000001</c:v>
                </c:pt>
                <c:pt idx="3815">
                  <c:v>71.337000000000003</c:v>
                </c:pt>
                <c:pt idx="3816">
                  <c:v>71.391999999999996</c:v>
                </c:pt>
                <c:pt idx="3817">
                  <c:v>71.421999999999997</c:v>
                </c:pt>
                <c:pt idx="3818">
                  <c:v>71.441999999999993</c:v>
                </c:pt>
                <c:pt idx="3819">
                  <c:v>71.454999999999998</c:v>
                </c:pt>
                <c:pt idx="3820">
                  <c:v>71.466999999999999</c:v>
                </c:pt>
                <c:pt idx="3821">
                  <c:v>71.48</c:v>
                </c:pt>
                <c:pt idx="3822">
                  <c:v>71.495999999999995</c:v>
                </c:pt>
                <c:pt idx="3823">
                  <c:v>71.513999999999996</c:v>
                </c:pt>
                <c:pt idx="3824">
                  <c:v>71.534000000000006</c:v>
                </c:pt>
                <c:pt idx="3825">
                  <c:v>71.551000000000002</c:v>
                </c:pt>
                <c:pt idx="3826">
                  <c:v>71.569000000000003</c:v>
                </c:pt>
                <c:pt idx="3827">
                  <c:v>71.584999999999994</c:v>
                </c:pt>
                <c:pt idx="3828">
                  <c:v>71.600999999999999</c:v>
                </c:pt>
                <c:pt idx="3829">
                  <c:v>71.617000000000004</c:v>
                </c:pt>
                <c:pt idx="3830">
                  <c:v>71.637</c:v>
                </c:pt>
                <c:pt idx="3831">
                  <c:v>71.676000000000002</c:v>
                </c:pt>
                <c:pt idx="3832">
                  <c:v>71.715000000000003</c:v>
                </c:pt>
                <c:pt idx="3833">
                  <c:v>71.741</c:v>
                </c:pt>
                <c:pt idx="3834">
                  <c:v>71.759</c:v>
                </c:pt>
                <c:pt idx="3835">
                  <c:v>71.772000000000006</c:v>
                </c:pt>
                <c:pt idx="3836">
                  <c:v>71.786000000000001</c:v>
                </c:pt>
                <c:pt idx="3837">
                  <c:v>71.807000000000002</c:v>
                </c:pt>
                <c:pt idx="3838">
                  <c:v>71.844999999999999</c:v>
                </c:pt>
                <c:pt idx="3839">
                  <c:v>71.897000000000006</c:v>
                </c:pt>
                <c:pt idx="3840">
                  <c:v>71.953999999999994</c:v>
                </c:pt>
                <c:pt idx="3841">
                  <c:v>72.009</c:v>
                </c:pt>
                <c:pt idx="3842">
                  <c:v>72.057000000000002</c:v>
                </c:pt>
                <c:pt idx="3843">
                  <c:v>72.105000000000004</c:v>
                </c:pt>
                <c:pt idx="3844">
                  <c:v>72.150000000000006</c:v>
                </c:pt>
                <c:pt idx="3845">
                  <c:v>72.177000000000007</c:v>
                </c:pt>
                <c:pt idx="3846">
                  <c:v>72.192999999999998</c:v>
                </c:pt>
                <c:pt idx="3847">
                  <c:v>72.209000000000003</c:v>
                </c:pt>
                <c:pt idx="3848">
                  <c:v>72.23</c:v>
                </c:pt>
                <c:pt idx="3849">
                  <c:v>72.244</c:v>
                </c:pt>
                <c:pt idx="3850">
                  <c:v>72.251999999999995</c:v>
                </c:pt>
                <c:pt idx="3851">
                  <c:v>72.263000000000005</c:v>
                </c:pt>
                <c:pt idx="3852">
                  <c:v>72.275000000000006</c:v>
                </c:pt>
                <c:pt idx="3853">
                  <c:v>72.287000000000006</c:v>
                </c:pt>
                <c:pt idx="3854">
                  <c:v>72.3</c:v>
                </c:pt>
                <c:pt idx="3855">
                  <c:v>72.314999999999998</c:v>
                </c:pt>
                <c:pt idx="3856">
                  <c:v>72.332999999999998</c:v>
                </c:pt>
                <c:pt idx="3857">
                  <c:v>72.349999999999994</c:v>
                </c:pt>
                <c:pt idx="3858">
                  <c:v>72.367999999999995</c:v>
                </c:pt>
                <c:pt idx="3859">
                  <c:v>72.384</c:v>
                </c:pt>
                <c:pt idx="3860">
                  <c:v>72.399000000000001</c:v>
                </c:pt>
                <c:pt idx="3861">
                  <c:v>72.415000000000006</c:v>
                </c:pt>
                <c:pt idx="3862">
                  <c:v>72.430000000000007</c:v>
                </c:pt>
                <c:pt idx="3863">
                  <c:v>72.444999999999993</c:v>
                </c:pt>
                <c:pt idx="3864">
                  <c:v>72.460999999999999</c:v>
                </c:pt>
                <c:pt idx="3865">
                  <c:v>72.478999999999999</c:v>
                </c:pt>
                <c:pt idx="3866">
                  <c:v>72.507000000000005</c:v>
                </c:pt>
                <c:pt idx="3867">
                  <c:v>72.554000000000002</c:v>
                </c:pt>
                <c:pt idx="3868">
                  <c:v>72.597999999999999</c:v>
                </c:pt>
                <c:pt idx="3869">
                  <c:v>72.614999999999995</c:v>
                </c:pt>
                <c:pt idx="3870">
                  <c:v>72.625</c:v>
                </c:pt>
                <c:pt idx="3871">
                  <c:v>72.637</c:v>
                </c:pt>
                <c:pt idx="3872">
                  <c:v>72.650999999999996</c:v>
                </c:pt>
                <c:pt idx="3873">
                  <c:v>72.665999999999997</c:v>
                </c:pt>
                <c:pt idx="3874">
                  <c:v>72.683999999999997</c:v>
                </c:pt>
                <c:pt idx="3875">
                  <c:v>72.700999999999993</c:v>
                </c:pt>
                <c:pt idx="3876">
                  <c:v>72.718000000000004</c:v>
                </c:pt>
                <c:pt idx="3877">
                  <c:v>72.733999999999995</c:v>
                </c:pt>
                <c:pt idx="3878">
                  <c:v>72.75</c:v>
                </c:pt>
                <c:pt idx="3879">
                  <c:v>72.765000000000001</c:v>
                </c:pt>
                <c:pt idx="3880">
                  <c:v>72.784999999999997</c:v>
                </c:pt>
                <c:pt idx="3881">
                  <c:v>72.835999999999999</c:v>
                </c:pt>
                <c:pt idx="3882">
                  <c:v>72.91</c:v>
                </c:pt>
                <c:pt idx="3883">
                  <c:v>72.926000000000002</c:v>
                </c:pt>
                <c:pt idx="3884">
                  <c:v>72.936999999999998</c:v>
                </c:pt>
                <c:pt idx="3885">
                  <c:v>72.947999999999993</c:v>
                </c:pt>
                <c:pt idx="3886">
                  <c:v>72.959999999999994</c:v>
                </c:pt>
                <c:pt idx="3887">
                  <c:v>72.974000000000004</c:v>
                </c:pt>
                <c:pt idx="3888">
                  <c:v>72.988</c:v>
                </c:pt>
                <c:pt idx="3889">
                  <c:v>73.001999999999995</c:v>
                </c:pt>
                <c:pt idx="3890">
                  <c:v>73.018000000000001</c:v>
                </c:pt>
                <c:pt idx="3891">
                  <c:v>73.034999999999997</c:v>
                </c:pt>
                <c:pt idx="3892">
                  <c:v>73.054000000000002</c:v>
                </c:pt>
                <c:pt idx="3893">
                  <c:v>73.069999999999993</c:v>
                </c:pt>
                <c:pt idx="3894">
                  <c:v>73.085999999999999</c:v>
                </c:pt>
                <c:pt idx="3895">
                  <c:v>73.102000000000004</c:v>
                </c:pt>
                <c:pt idx="3896">
                  <c:v>73.117999999999995</c:v>
                </c:pt>
                <c:pt idx="3897">
                  <c:v>73.134</c:v>
                </c:pt>
                <c:pt idx="3898">
                  <c:v>73.150000000000006</c:v>
                </c:pt>
                <c:pt idx="3899">
                  <c:v>73.174999999999997</c:v>
                </c:pt>
                <c:pt idx="3900">
                  <c:v>73.218999999999994</c:v>
                </c:pt>
                <c:pt idx="3901">
                  <c:v>73.266999999999996</c:v>
                </c:pt>
                <c:pt idx="3902">
                  <c:v>73.313999999999993</c:v>
                </c:pt>
                <c:pt idx="3903">
                  <c:v>73.364000000000004</c:v>
                </c:pt>
                <c:pt idx="3904">
                  <c:v>73.408000000000001</c:v>
                </c:pt>
                <c:pt idx="3905">
                  <c:v>73.435000000000002</c:v>
                </c:pt>
                <c:pt idx="3906">
                  <c:v>73.444999999999993</c:v>
                </c:pt>
                <c:pt idx="3907">
                  <c:v>73.454999999999998</c:v>
                </c:pt>
                <c:pt idx="3908">
                  <c:v>73.465999999999994</c:v>
                </c:pt>
                <c:pt idx="3909">
                  <c:v>73.478999999999999</c:v>
                </c:pt>
                <c:pt idx="3910">
                  <c:v>73.492999999999995</c:v>
                </c:pt>
                <c:pt idx="3911">
                  <c:v>73.507999999999996</c:v>
                </c:pt>
                <c:pt idx="3912">
                  <c:v>73.525000000000006</c:v>
                </c:pt>
                <c:pt idx="3913">
                  <c:v>73.543999999999997</c:v>
                </c:pt>
                <c:pt idx="3914">
                  <c:v>73.563000000000002</c:v>
                </c:pt>
                <c:pt idx="3915">
                  <c:v>73.581999999999994</c:v>
                </c:pt>
                <c:pt idx="3916">
                  <c:v>73.597999999999999</c:v>
                </c:pt>
                <c:pt idx="3917">
                  <c:v>73.614000000000004</c:v>
                </c:pt>
                <c:pt idx="3918">
                  <c:v>73.63</c:v>
                </c:pt>
                <c:pt idx="3919">
                  <c:v>73.647000000000006</c:v>
                </c:pt>
                <c:pt idx="3920">
                  <c:v>73.664000000000001</c:v>
                </c:pt>
                <c:pt idx="3921">
                  <c:v>73.682000000000002</c:v>
                </c:pt>
                <c:pt idx="3922">
                  <c:v>73.698999999999998</c:v>
                </c:pt>
                <c:pt idx="3923">
                  <c:v>73.715999999999994</c:v>
                </c:pt>
                <c:pt idx="3924">
                  <c:v>73.733000000000004</c:v>
                </c:pt>
                <c:pt idx="3925">
                  <c:v>73.75</c:v>
                </c:pt>
                <c:pt idx="3926">
                  <c:v>73.768000000000001</c:v>
                </c:pt>
                <c:pt idx="3927">
                  <c:v>73.787000000000006</c:v>
                </c:pt>
                <c:pt idx="3928">
                  <c:v>73.805000000000007</c:v>
                </c:pt>
                <c:pt idx="3929">
                  <c:v>73.822000000000003</c:v>
                </c:pt>
                <c:pt idx="3930">
                  <c:v>73.838999999999999</c:v>
                </c:pt>
                <c:pt idx="3931">
                  <c:v>73.855000000000004</c:v>
                </c:pt>
                <c:pt idx="3932">
                  <c:v>73.870999999999995</c:v>
                </c:pt>
                <c:pt idx="3933">
                  <c:v>73.888999999999996</c:v>
                </c:pt>
                <c:pt idx="3934">
                  <c:v>73.915999999999997</c:v>
                </c:pt>
                <c:pt idx="3935">
                  <c:v>73.959999999999994</c:v>
                </c:pt>
                <c:pt idx="3936">
                  <c:v>74.015000000000001</c:v>
                </c:pt>
                <c:pt idx="3937">
                  <c:v>74.072999999999993</c:v>
                </c:pt>
                <c:pt idx="3938">
                  <c:v>74.11</c:v>
                </c:pt>
                <c:pt idx="3939">
                  <c:v>74.132000000000005</c:v>
                </c:pt>
                <c:pt idx="3940">
                  <c:v>74.141000000000005</c:v>
                </c:pt>
                <c:pt idx="3941">
                  <c:v>74.152000000000001</c:v>
                </c:pt>
                <c:pt idx="3942">
                  <c:v>74.165000000000006</c:v>
                </c:pt>
                <c:pt idx="3943">
                  <c:v>74.179000000000002</c:v>
                </c:pt>
                <c:pt idx="3944">
                  <c:v>74.192999999999998</c:v>
                </c:pt>
                <c:pt idx="3945">
                  <c:v>74.207999999999998</c:v>
                </c:pt>
                <c:pt idx="3946">
                  <c:v>74.224000000000004</c:v>
                </c:pt>
                <c:pt idx="3947">
                  <c:v>74.242000000000004</c:v>
                </c:pt>
                <c:pt idx="3948">
                  <c:v>74.260999999999996</c:v>
                </c:pt>
                <c:pt idx="3949">
                  <c:v>74.28</c:v>
                </c:pt>
                <c:pt idx="3950">
                  <c:v>74.298000000000002</c:v>
                </c:pt>
                <c:pt idx="3951">
                  <c:v>74.316000000000003</c:v>
                </c:pt>
                <c:pt idx="3952">
                  <c:v>74.331999999999994</c:v>
                </c:pt>
                <c:pt idx="3953">
                  <c:v>74.349000000000004</c:v>
                </c:pt>
                <c:pt idx="3954">
                  <c:v>74.364999999999995</c:v>
                </c:pt>
                <c:pt idx="3955">
                  <c:v>74.382000000000005</c:v>
                </c:pt>
                <c:pt idx="3956">
                  <c:v>74.399000000000001</c:v>
                </c:pt>
                <c:pt idx="3957">
                  <c:v>74.42</c:v>
                </c:pt>
                <c:pt idx="3958">
                  <c:v>74.438999999999993</c:v>
                </c:pt>
                <c:pt idx="3959">
                  <c:v>74.454999999999998</c:v>
                </c:pt>
                <c:pt idx="3960">
                  <c:v>74.472999999999999</c:v>
                </c:pt>
                <c:pt idx="3961">
                  <c:v>74.492000000000004</c:v>
                </c:pt>
                <c:pt idx="3962">
                  <c:v>74.510999999999996</c:v>
                </c:pt>
                <c:pt idx="3963">
                  <c:v>74.528000000000006</c:v>
                </c:pt>
                <c:pt idx="3964">
                  <c:v>74.545000000000002</c:v>
                </c:pt>
                <c:pt idx="3965">
                  <c:v>74.561000000000007</c:v>
                </c:pt>
                <c:pt idx="3966">
                  <c:v>74.578000000000003</c:v>
                </c:pt>
                <c:pt idx="3967">
                  <c:v>74.593000000000004</c:v>
                </c:pt>
                <c:pt idx="3968">
                  <c:v>74.611000000000004</c:v>
                </c:pt>
                <c:pt idx="3969">
                  <c:v>74.641999999999996</c:v>
                </c:pt>
                <c:pt idx="3970">
                  <c:v>74.688999999999993</c:v>
                </c:pt>
                <c:pt idx="3971">
                  <c:v>74.721000000000004</c:v>
                </c:pt>
                <c:pt idx="3972">
                  <c:v>74.731999999999999</c:v>
                </c:pt>
                <c:pt idx="3973">
                  <c:v>74.744</c:v>
                </c:pt>
                <c:pt idx="3974">
                  <c:v>74.757000000000005</c:v>
                </c:pt>
                <c:pt idx="3975">
                  <c:v>74.77</c:v>
                </c:pt>
                <c:pt idx="3976">
                  <c:v>74.784999999999997</c:v>
                </c:pt>
                <c:pt idx="3977">
                  <c:v>74.802000000000007</c:v>
                </c:pt>
                <c:pt idx="3978">
                  <c:v>74.819000000000003</c:v>
                </c:pt>
                <c:pt idx="3979">
                  <c:v>74.835999999999999</c:v>
                </c:pt>
                <c:pt idx="3980">
                  <c:v>74.852999999999994</c:v>
                </c:pt>
                <c:pt idx="3981">
                  <c:v>74.869</c:v>
                </c:pt>
                <c:pt idx="3982">
                  <c:v>74.884</c:v>
                </c:pt>
                <c:pt idx="3983">
                  <c:v>74.899000000000001</c:v>
                </c:pt>
                <c:pt idx="3984">
                  <c:v>74.912999999999997</c:v>
                </c:pt>
                <c:pt idx="3985">
                  <c:v>74.927999999999997</c:v>
                </c:pt>
                <c:pt idx="3986">
                  <c:v>74.941999999999993</c:v>
                </c:pt>
                <c:pt idx="3987">
                  <c:v>74.956000000000003</c:v>
                </c:pt>
                <c:pt idx="3988">
                  <c:v>74.97</c:v>
                </c:pt>
                <c:pt idx="3989">
                  <c:v>74.983999999999995</c:v>
                </c:pt>
                <c:pt idx="3990">
                  <c:v>75</c:v>
                </c:pt>
                <c:pt idx="3991">
                  <c:v>75.016000000000005</c:v>
                </c:pt>
                <c:pt idx="3992">
                  <c:v>75.034000000000006</c:v>
                </c:pt>
                <c:pt idx="3993">
                  <c:v>75.051000000000002</c:v>
                </c:pt>
                <c:pt idx="3994">
                  <c:v>75.067999999999998</c:v>
                </c:pt>
                <c:pt idx="3995">
                  <c:v>75.084999999999994</c:v>
                </c:pt>
                <c:pt idx="3996">
                  <c:v>75.099999999999994</c:v>
                </c:pt>
                <c:pt idx="3997">
                  <c:v>75.114000000000004</c:v>
                </c:pt>
                <c:pt idx="3998">
                  <c:v>75.13</c:v>
                </c:pt>
                <c:pt idx="3999">
                  <c:v>75.144999999999996</c:v>
                </c:pt>
                <c:pt idx="4000">
                  <c:v>75.164000000000001</c:v>
                </c:pt>
                <c:pt idx="4001">
                  <c:v>75.198999999999998</c:v>
                </c:pt>
                <c:pt idx="4002">
                  <c:v>75.25</c:v>
                </c:pt>
                <c:pt idx="4003">
                  <c:v>75.317999999999998</c:v>
                </c:pt>
                <c:pt idx="4004">
                  <c:v>75.397999999999996</c:v>
                </c:pt>
                <c:pt idx="4005">
                  <c:v>75.477000000000004</c:v>
                </c:pt>
                <c:pt idx="4006">
                  <c:v>75.509</c:v>
                </c:pt>
                <c:pt idx="4007">
                  <c:v>75.509</c:v>
                </c:pt>
                <c:pt idx="4008">
                  <c:v>75.510999999999996</c:v>
                </c:pt>
                <c:pt idx="4009">
                  <c:v>75.516999999999996</c:v>
                </c:pt>
                <c:pt idx="4010">
                  <c:v>75.525000000000006</c:v>
                </c:pt>
                <c:pt idx="4011">
                  <c:v>75.534000000000006</c:v>
                </c:pt>
                <c:pt idx="4012">
                  <c:v>75.545000000000002</c:v>
                </c:pt>
                <c:pt idx="4013">
                  <c:v>75.555999999999997</c:v>
                </c:pt>
                <c:pt idx="4014">
                  <c:v>75.569000000000003</c:v>
                </c:pt>
                <c:pt idx="4015">
                  <c:v>75.581000000000003</c:v>
                </c:pt>
                <c:pt idx="4016">
                  <c:v>75.593999999999994</c:v>
                </c:pt>
                <c:pt idx="4017">
                  <c:v>75.605999999999995</c:v>
                </c:pt>
                <c:pt idx="4018">
                  <c:v>75.617999999999995</c:v>
                </c:pt>
                <c:pt idx="4019">
                  <c:v>75.631</c:v>
                </c:pt>
                <c:pt idx="4020">
                  <c:v>75.643000000000001</c:v>
                </c:pt>
                <c:pt idx="4021">
                  <c:v>75.656000000000006</c:v>
                </c:pt>
                <c:pt idx="4022">
                  <c:v>75.668000000000006</c:v>
                </c:pt>
                <c:pt idx="4023">
                  <c:v>75.680999999999997</c:v>
                </c:pt>
                <c:pt idx="4024">
                  <c:v>75.692999999999998</c:v>
                </c:pt>
                <c:pt idx="4025">
                  <c:v>75.706000000000003</c:v>
                </c:pt>
                <c:pt idx="4026">
                  <c:v>75.718000000000004</c:v>
                </c:pt>
                <c:pt idx="4027">
                  <c:v>75.730999999999995</c:v>
                </c:pt>
                <c:pt idx="4028">
                  <c:v>75.742999999999995</c:v>
                </c:pt>
                <c:pt idx="4029">
                  <c:v>75.754999999999995</c:v>
                </c:pt>
                <c:pt idx="4030">
                  <c:v>75.768000000000001</c:v>
                </c:pt>
                <c:pt idx="4031">
                  <c:v>75.781000000000006</c:v>
                </c:pt>
                <c:pt idx="4032">
                  <c:v>75.793000000000006</c:v>
                </c:pt>
                <c:pt idx="4033">
                  <c:v>75.805999999999997</c:v>
                </c:pt>
                <c:pt idx="4034">
                  <c:v>75.817999999999998</c:v>
                </c:pt>
                <c:pt idx="4035">
                  <c:v>75.83</c:v>
                </c:pt>
                <c:pt idx="4036">
                  <c:v>75.841999999999999</c:v>
                </c:pt>
                <c:pt idx="4037">
                  <c:v>75.853999999999999</c:v>
                </c:pt>
                <c:pt idx="4038">
                  <c:v>75.866</c:v>
                </c:pt>
                <c:pt idx="4039">
                  <c:v>75.878</c:v>
                </c:pt>
                <c:pt idx="4040">
                  <c:v>75.89</c:v>
                </c:pt>
                <c:pt idx="4041">
                  <c:v>75.903999999999996</c:v>
                </c:pt>
                <c:pt idx="4042">
                  <c:v>75.929000000000002</c:v>
                </c:pt>
                <c:pt idx="4043">
                  <c:v>75.971999999999994</c:v>
                </c:pt>
                <c:pt idx="4044">
                  <c:v>76.025999999999996</c:v>
                </c:pt>
                <c:pt idx="4045">
                  <c:v>76.082999999999998</c:v>
                </c:pt>
                <c:pt idx="4046">
                  <c:v>76.141999999999996</c:v>
                </c:pt>
                <c:pt idx="4047">
                  <c:v>76.191999999999993</c:v>
                </c:pt>
                <c:pt idx="4048">
                  <c:v>76.210999999999999</c:v>
                </c:pt>
                <c:pt idx="4049">
                  <c:v>76.218999999999994</c:v>
                </c:pt>
                <c:pt idx="4050">
                  <c:v>76.228999999999999</c:v>
                </c:pt>
                <c:pt idx="4051">
                  <c:v>76.239000000000004</c:v>
                </c:pt>
                <c:pt idx="4052">
                  <c:v>76.248999999999995</c:v>
                </c:pt>
                <c:pt idx="4053">
                  <c:v>76.260999999999996</c:v>
                </c:pt>
                <c:pt idx="4054">
                  <c:v>76.274000000000001</c:v>
                </c:pt>
                <c:pt idx="4055">
                  <c:v>76.289000000000001</c:v>
                </c:pt>
                <c:pt idx="4056">
                  <c:v>76.305999999999997</c:v>
                </c:pt>
                <c:pt idx="4057">
                  <c:v>76.322999999999993</c:v>
                </c:pt>
                <c:pt idx="4058">
                  <c:v>76.338999999999999</c:v>
                </c:pt>
                <c:pt idx="4059">
                  <c:v>76.355000000000004</c:v>
                </c:pt>
                <c:pt idx="4060">
                  <c:v>76.37</c:v>
                </c:pt>
                <c:pt idx="4061">
                  <c:v>76.385999999999996</c:v>
                </c:pt>
                <c:pt idx="4062">
                  <c:v>76.402000000000001</c:v>
                </c:pt>
                <c:pt idx="4063">
                  <c:v>76.42</c:v>
                </c:pt>
                <c:pt idx="4064">
                  <c:v>76.450999999999993</c:v>
                </c:pt>
                <c:pt idx="4065">
                  <c:v>76.498999999999995</c:v>
                </c:pt>
                <c:pt idx="4066">
                  <c:v>76.563000000000002</c:v>
                </c:pt>
                <c:pt idx="4067">
                  <c:v>76.638999999999996</c:v>
                </c:pt>
                <c:pt idx="4068">
                  <c:v>76.716999999999999</c:v>
                </c:pt>
                <c:pt idx="4069">
                  <c:v>76.787000000000006</c:v>
                </c:pt>
                <c:pt idx="4070">
                  <c:v>76.822000000000003</c:v>
                </c:pt>
                <c:pt idx="4071">
                  <c:v>76.822000000000003</c:v>
                </c:pt>
                <c:pt idx="4072">
                  <c:v>76.826999999999998</c:v>
                </c:pt>
                <c:pt idx="4073">
                  <c:v>76.846000000000004</c:v>
                </c:pt>
                <c:pt idx="4074">
                  <c:v>76.879000000000005</c:v>
                </c:pt>
                <c:pt idx="4075">
                  <c:v>76.921000000000006</c:v>
                </c:pt>
                <c:pt idx="4076">
                  <c:v>76.965000000000003</c:v>
                </c:pt>
                <c:pt idx="4077">
                  <c:v>76.983999999999995</c:v>
                </c:pt>
                <c:pt idx="4078">
                  <c:v>76.998000000000005</c:v>
                </c:pt>
                <c:pt idx="4079">
                  <c:v>77.010000000000005</c:v>
                </c:pt>
                <c:pt idx="4080">
                  <c:v>77.022999999999996</c:v>
                </c:pt>
                <c:pt idx="4081">
                  <c:v>77.036000000000001</c:v>
                </c:pt>
                <c:pt idx="4082">
                  <c:v>77.052999999999997</c:v>
                </c:pt>
                <c:pt idx="4083">
                  <c:v>77.070999999999998</c:v>
                </c:pt>
                <c:pt idx="4084">
                  <c:v>77.09</c:v>
                </c:pt>
                <c:pt idx="4085">
                  <c:v>77.105999999999995</c:v>
                </c:pt>
                <c:pt idx="4086">
                  <c:v>77.123000000000005</c:v>
                </c:pt>
                <c:pt idx="4087">
                  <c:v>77.138999999999996</c:v>
                </c:pt>
                <c:pt idx="4088">
                  <c:v>77.155000000000001</c:v>
                </c:pt>
                <c:pt idx="4089">
                  <c:v>77.186999999999998</c:v>
                </c:pt>
                <c:pt idx="4090">
                  <c:v>77.247</c:v>
                </c:pt>
                <c:pt idx="4091">
                  <c:v>77.33</c:v>
                </c:pt>
                <c:pt idx="4092">
                  <c:v>77.373999999999995</c:v>
                </c:pt>
                <c:pt idx="4093">
                  <c:v>77.39</c:v>
                </c:pt>
                <c:pt idx="4094">
                  <c:v>77.402000000000001</c:v>
                </c:pt>
                <c:pt idx="4095">
                  <c:v>77.415000000000006</c:v>
                </c:pt>
                <c:pt idx="4096">
                  <c:v>77.430000000000007</c:v>
                </c:pt>
                <c:pt idx="4097">
                  <c:v>77.445999999999998</c:v>
                </c:pt>
                <c:pt idx="4098">
                  <c:v>77.462000000000003</c:v>
                </c:pt>
                <c:pt idx="4099">
                  <c:v>77.477999999999994</c:v>
                </c:pt>
                <c:pt idx="4100">
                  <c:v>77.495000000000005</c:v>
                </c:pt>
                <c:pt idx="4101">
                  <c:v>77.510999999999996</c:v>
                </c:pt>
                <c:pt idx="4102">
                  <c:v>77.528999999999996</c:v>
                </c:pt>
                <c:pt idx="4103">
                  <c:v>77.555000000000007</c:v>
                </c:pt>
                <c:pt idx="4104">
                  <c:v>77.590999999999994</c:v>
                </c:pt>
                <c:pt idx="4105">
                  <c:v>77.61</c:v>
                </c:pt>
                <c:pt idx="4106">
                  <c:v>77.62</c:v>
                </c:pt>
                <c:pt idx="4107">
                  <c:v>77.632999999999996</c:v>
                </c:pt>
                <c:pt idx="4108">
                  <c:v>77.647000000000006</c:v>
                </c:pt>
                <c:pt idx="4109">
                  <c:v>77.665000000000006</c:v>
                </c:pt>
                <c:pt idx="4110">
                  <c:v>77.682000000000002</c:v>
                </c:pt>
                <c:pt idx="4111">
                  <c:v>77.697999999999993</c:v>
                </c:pt>
                <c:pt idx="4112">
                  <c:v>77.715000000000003</c:v>
                </c:pt>
                <c:pt idx="4113">
                  <c:v>77.730999999999995</c:v>
                </c:pt>
                <c:pt idx="4114">
                  <c:v>77.747</c:v>
                </c:pt>
                <c:pt idx="4115">
                  <c:v>77.762</c:v>
                </c:pt>
                <c:pt idx="4116">
                  <c:v>77.790999999999997</c:v>
                </c:pt>
                <c:pt idx="4117">
                  <c:v>77.823999999999998</c:v>
                </c:pt>
                <c:pt idx="4118">
                  <c:v>77.844999999999999</c:v>
                </c:pt>
                <c:pt idx="4119">
                  <c:v>77.861999999999995</c:v>
                </c:pt>
                <c:pt idx="4120">
                  <c:v>77.878</c:v>
                </c:pt>
                <c:pt idx="4121">
                  <c:v>77.894999999999996</c:v>
                </c:pt>
                <c:pt idx="4122">
                  <c:v>77.912999999999997</c:v>
                </c:pt>
                <c:pt idx="4123">
                  <c:v>77.930000000000007</c:v>
                </c:pt>
                <c:pt idx="4124">
                  <c:v>77.945999999999998</c:v>
                </c:pt>
                <c:pt idx="4125">
                  <c:v>77.962000000000003</c:v>
                </c:pt>
                <c:pt idx="4126">
                  <c:v>77.977999999999994</c:v>
                </c:pt>
                <c:pt idx="4127">
                  <c:v>77.994</c:v>
                </c:pt>
                <c:pt idx="4128">
                  <c:v>78.010000000000005</c:v>
                </c:pt>
                <c:pt idx="4129">
                  <c:v>78.024000000000001</c:v>
                </c:pt>
                <c:pt idx="4130">
                  <c:v>78.040000000000006</c:v>
                </c:pt>
                <c:pt idx="4131">
                  <c:v>78.057000000000002</c:v>
                </c:pt>
                <c:pt idx="4132">
                  <c:v>78.073999999999998</c:v>
                </c:pt>
                <c:pt idx="4133">
                  <c:v>78.087999999999994</c:v>
                </c:pt>
                <c:pt idx="4134">
                  <c:v>78.103999999999999</c:v>
                </c:pt>
                <c:pt idx="4135">
                  <c:v>78.12</c:v>
                </c:pt>
                <c:pt idx="4136">
                  <c:v>78.135999999999996</c:v>
                </c:pt>
                <c:pt idx="4137">
                  <c:v>78.165000000000006</c:v>
                </c:pt>
                <c:pt idx="4138">
                  <c:v>78.218999999999994</c:v>
                </c:pt>
                <c:pt idx="4139">
                  <c:v>78.248000000000005</c:v>
                </c:pt>
                <c:pt idx="4140">
                  <c:v>78.262</c:v>
                </c:pt>
                <c:pt idx="4141">
                  <c:v>78.275000000000006</c:v>
                </c:pt>
                <c:pt idx="4142">
                  <c:v>78.289000000000001</c:v>
                </c:pt>
                <c:pt idx="4143">
                  <c:v>78.305999999999997</c:v>
                </c:pt>
                <c:pt idx="4144">
                  <c:v>78.322000000000003</c:v>
                </c:pt>
                <c:pt idx="4145">
                  <c:v>78.34</c:v>
                </c:pt>
                <c:pt idx="4146">
                  <c:v>78.355999999999995</c:v>
                </c:pt>
                <c:pt idx="4147">
                  <c:v>78.370999999999995</c:v>
                </c:pt>
                <c:pt idx="4148">
                  <c:v>78.387</c:v>
                </c:pt>
                <c:pt idx="4149">
                  <c:v>78.403000000000006</c:v>
                </c:pt>
                <c:pt idx="4150">
                  <c:v>78.418000000000006</c:v>
                </c:pt>
                <c:pt idx="4151">
                  <c:v>78.435000000000002</c:v>
                </c:pt>
                <c:pt idx="4152">
                  <c:v>78.453999999999994</c:v>
                </c:pt>
                <c:pt idx="4153">
                  <c:v>78.468999999999994</c:v>
                </c:pt>
                <c:pt idx="4154">
                  <c:v>78.480999999999995</c:v>
                </c:pt>
                <c:pt idx="4155">
                  <c:v>78.492999999999995</c:v>
                </c:pt>
                <c:pt idx="4156">
                  <c:v>78.504999999999995</c:v>
                </c:pt>
                <c:pt idx="4157">
                  <c:v>78.518000000000001</c:v>
                </c:pt>
                <c:pt idx="4158">
                  <c:v>78.531000000000006</c:v>
                </c:pt>
                <c:pt idx="4159">
                  <c:v>78.543000000000006</c:v>
                </c:pt>
                <c:pt idx="4160">
                  <c:v>78.555999999999997</c:v>
                </c:pt>
                <c:pt idx="4161">
                  <c:v>78.567999999999998</c:v>
                </c:pt>
                <c:pt idx="4162">
                  <c:v>78.581000000000003</c:v>
                </c:pt>
                <c:pt idx="4163">
                  <c:v>78.593999999999994</c:v>
                </c:pt>
                <c:pt idx="4164">
                  <c:v>78.606999999999999</c:v>
                </c:pt>
                <c:pt idx="4165">
                  <c:v>78.619</c:v>
                </c:pt>
                <c:pt idx="4166">
                  <c:v>78.632000000000005</c:v>
                </c:pt>
                <c:pt idx="4167">
                  <c:v>78.644000000000005</c:v>
                </c:pt>
                <c:pt idx="4168">
                  <c:v>78.658000000000001</c:v>
                </c:pt>
                <c:pt idx="4169">
                  <c:v>78.67</c:v>
                </c:pt>
                <c:pt idx="4170">
                  <c:v>78.683000000000007</c:v>
                </c:pt>
                <c:pt idx="4171">
                  <c:v>78.695999999999998</c:v>
                </c:pt>
                <c:pt idx="4172">
                  <c:v>78.707999999999998</c:v>
                </c:pt>
                <c:pt idx="4173">
                  <c:v>78.721000000000004</c:v>
                </c:pt>
                <c:pt idx="4174">
                  <c:v>78.733999999999995</c:v>
                </c:pt>
                <c:pt idx="4175">
                  <c:v>78.747</c:v>
                </c:pt>
                <c:pt idx="4176">
                  <c:v>78.760999999999996</c:v>
                </c:pt>
                <c:pt idx="4177">
                  <c:v>78.790000000000006</c:v>
                </c:pt>
                <c:pt idx="4178">
                  <c:v>78.849999999999994</c:v>
                </c:pt>
                <c:pt idx="4179">
                  <c:v>78.929000000000002</c:v>
                </c:pt>
                <c:pt idx="4180">
                  <c:v>79.013999999999996</c:v>
                </c:pt>
                <c:pt idx="4181">
                  <c:v>79.088999999999999</c:v>
                </c:pt>
                <c:pt idx="4182">
                  <c:v>79.117999999999995</c:v>
                </c:pt>
                <c:pt idx="4183">
                  <c:v>79.126999999999995</c:v>
                </c:pt>
                <c:pt idx="4184">
                  <c:v>79.138999999999996</c:v>
                </c:pt>
                <c:pt idx="4185">
                  <c:v>79.153000000000006</c:v>
                </c:pt>
                <c:pt idx="4186">
                  <c:v>79.17</c:v>
                </c:pt>
                <c:pt idx="4187">
                  <c:v>79.186999999999998</c:v>
                </c:pt>
                <c:pt idx="4188">
                  <c:v>79.203999999999994</c:v>
                </c:pt>
                <c:pt idx="4189">
                  <c:v>79.216999999999999</c:v>
                </c:pt>
                <c:pt idx="4190">
                  <c:v>79.231999999999999</c:v>
                </c:pt>
                <c:pt idx="4191">
                  <c:v>79.248000000000005</c:v>
                </c:pt>
                <c:pt idx="4192">
                  <c:v>79.269000000000005</c:v>
                </c:pt>
                <c:pt idx="4193">
                  <c:v>79.319999999999993</c:v>
                </c:pt>
                <c:pt idx="4194">
                  <c:v>79.370999999999995</c:v>
                </c:pt>
                <c:pt idx="4195">
                  <c:v>79.39</c:v>
                </c:pt>
                <c:pt idx="4196">
                  <c:v>79.403999999999996</c:v>
                </c:pt>
                <c:pt idx="4197">
                  <c:v>79.424000000000007</c:v>
                </c:pt>
                <c:pt idx="4198">
                  <c:v>79.441999999999993</c:v>
                </c:pt>
                <c:pt idx="4199">
                  <c:v>79.459000000000003</c:v>
                </c:pt>
                <c:pt idx="4200">
                  <c:v>79.472999999999999</c:v>
                </c:pt>
                <c:pt idx="4201">
                  <c:v>79.488</c:v>
                </c:pt>
                <c:pt idx="4202">
                  <c:v>79.501999999999995</c:v>
                </c:pt>
                <c:pt idx="4203">
                  <c:v>79.519000000000005</c:v>
                </c:pt>
                <c:pt idx="4204">
                  <c:v>79.545000000000002</c:v>
                </c:pt>
                <c:pt idx="4205">
                  <c:v>79.587999999999994</c:v>
                </c:pt>
                <c:pt idx="4206">
                  <c:v>79.644999999999996</c:v>
                </c:pt>
                <c:pt idx="4207">
                  <c:v>79.713999999999999</c:v>
                </c:pt>
                <c:pt idx="4208">
                  <c:v>79.784999999999997</c:v>
                </c:pt>
                <c:pt idx="4209">
                  <c:v>79.816000000000003</c:v>
                </c:pt>
                <c:pt idx="4210">
                  <c:v>79.825999999999993</c:v>
                </c:pt>
                <c:pt idx="4211">
                  <c:v>79.834999999999994</c:v>
                </c:pt>
                <c:pt idx="4212">
                  <c:v>79.847999999999999</c:v>
                </c:pt>
                <c:pt idx="4213">
                  <c:v>79.866</c:v>
                </c:pt>
                <c:pt idx="4214">
                  <c:v>79.882999999999996</c:v>
                </c:pt>
                <c:pt idx="4215">
                  <c:v>79.899000000000001</c:v>
                </c:pt>
                <c:pt idx="4216">
                  <c:v>79.915999999999997</c:v>
                </c:pt>
                <c:pt idx="4217">
                  <c:v>79.932000000000002</c:v>
                </c:pt>
                <c:pt idx="4218">
                  <c:v>79.947999999999993</c:v>
                </c:pt>
                <c:pt idx="4219">
                  <c:v>79.962999999999994</c:v>
                </c:pt>
                <c:pt idx="4220">
                  <c:v>79.98</c:v>
                </c:pt>
                <c:pt idx="4221">
                  <c:v>80.022000000000006</c:v>
                </c:pt>
                <c:pt idx="4222">
                  <c:v>80.078999999999994</c:v>
                </c:pt>
                <c:pt idx="4223">
                  <c:v>80.149000000000001</c:v>
                </c:pt>
                <c:pt idx="4224">
                  <c:v>80.222999999999999</c:v>
                </c:pt>
                <c:pt idx="4225">
                  <c:v>80.244</c:v>
                </c:pt>
                <c:pt idx="4226">
                  <c:v>80.257000000000005</c:v>
                </c:pt>
                <c:pt idx="4227">
                  <c:v>80.269000000000005</c:v>
                </c:pt>
                <c:pt idx="4228">
                  <c:v>80.293000000000006</c:v>
                </c:pt>
                <c:pt idx="4229">
                  <c:v>80.319000000000003</c:v>
                </c:pt>
                <c:pt idx="4230">
                  <c:v>80.337000000000003</c:v>
                </c:pt>
                <c:pt idx="4231">
                  <c:v>80.352999999999994</c:v>
                </c:pt>
                <c:pt idx="4232">
                  <c:v>80.369</c:v>
                </c:pt>
                <c:pt idx="4233">
                  <c:v>80.385000000000005</c:v>
                </c:pt>
                <c:pt idx="4234">
                  <c:v>80.400999999999996</c:v>
                </c:pt>
                <c:pt idx="4235">
                  <c:v>80.427999999999997</c:v>
                </c:pt>
                <c:pt idx="4236">
                  <c:v>80.478999999999999</c:v>
                </c:pt>
                <c:pt idx="4237">
                  <c:v>80.55</c:v>
                </c:pt>
                <c:pt idx="4238">
                  <c:v>80.596000000000004</c:v>
                </c:pt>
                <c:pt idx="4239">
                  <c:v>80.61</c:v>
                </c:pt>
                <c:pt idx="4240">
                  <c:v>80.620999999999995</c:v>
                </c:pt>
                <c:pt idx="4241">
                  <c:v>80.634</c:v>
                </c:pt>
                <c:pt idx="4242">
                  <c:v>80.656000000000006</c:v>
                </c:pt>
                <c:pt idx="4243">
                  <c:v>80.682000000000002</c:v>
                </c:pt>
                <c:pt idx="4244">
                  <c:v>80.7</c:v>
                </c:pt>
                <c:pt idx="4245">
                  <c:v>80.715000000000003</c:v>
                </c:pt>
                <c:pt idx="4246">
                  <c:v>80.73</c:v>
                </c:pt>
                <c:pt idx="4247">
                  <c:v>80.745999999999995</c:v>
                </c:pt>
                <c:pt idx="4248">
                  <c:v>80.763999999999996</c:v>
                </c:pt>
                <c:pt idx="4249">
                  <c:v>80.798000000000002</c:v>
                </c:pt>
                <c:pt idx="4250">
                  <c:v>80.875</c:v>
                </c:pt>
                <c:pt idx="4251">
                  <c:v>80.933999999999997</c:v>
                </c:pt>
                <c:pt idx="4252">
                  <c:v>80.941000000000003</c:v>
                </c:pt>
                <c:pt idx="4253">
                  <c:v>80.95</c:v>
                </c:pt>
                <c:pt idx="4254">
                  <c:v>80.971999999999994</c:v>
                </c:pt>
                <c:pt idx="4255">
                  <c:v>81.010000000000005</c:v>
                </c:pt>
                <c:pt idx="4256">
                  <c:v>81.066000000000003</c:v>
                </c:pt>
                <c:pt idx="4257">
                  <c:v>81.134</c:v>
                </c:pt>
                <c:pt idx="4258">
                  <c:v>81.195999999999998</c:v>
                </c:pt>
                <c:pt idx="4259">
                  <c:v>81.224999999999994</c:v>
                </c:pt>
                <c:pt idx="4260">
                  <c:v>81.239999999999995</c:v>
                </c:pt>
                <c:pt idx="4261">
                  <c:v>81.248999999999995</c:v>
                </c:pt>
                <c:pt idx="4262">
                  <c:v>81.263999999999996</c:v>
                </c:pt>
                <c:pt idx="4263">
                  <c:v>81.290000000000006</c:v>
                </c:pt>
                <c:pt idx="4264">
                  <c:v>81.326999999999998</c:v>
                </c:pt>
                <c:pt idx="4265">
                  <c:v>81.376000000000005</c:v>
                </c:pt>
                <c:pt idx="4266">
                  <c:v>81.426000000000002</c:v>
                </c:pt>
                <c:pt idx="4267">
                  <c:v>81.459000000000003</c:v>
                </c:pt>
                <c:pt idx="4268">
                  <c:v>81.483000000000004</c:v>
                </c:pt>
                <c:pt idx="4269">
                  <c:v>81.510000000000005</c:v>
                </c:pt>
                <c:pt idx="4270">
                  <c:v>81.542000000000002</c:v>
                </c:pt>
                <c:pt idx="4271">
                  <c:v>81.564999999999998</c:v>
                </c:pt>
                <c:pt idx="4272">
                  <c:v>81.575999999999993</c:v>
                </c:pt>
                <c:pt idx="4273">
                  <c:v>81.587999999999994</c:v>
                </c:pt>
                <c:pt idx="4274">
                  <c:v>81.617000000000004</c:v>
                </c:pt>
                <c:pt idx="4275">
                  <c:v>81.659000000000006</c:v>
                </c:pt>
                <c:pt idx="4276">
                  <c:v>81.712999999999994</c:v>
                </c:pt>
                <c:pt idx="4277">
                  <c:v>81.765000000000001</c:v>
                </c:pt>
                <c:pt idx="4278">
                  <c:v>81.802999999999997</c:v>
                </c:pt>
                <c:pt idx="4279">
                  <c:v>81.846000000000004</c:v>
                </c:pt>
                <c:pt idx="4280">
                  <c:v>81.900000000000006</c:v>
                </c:pt>
                <c:pt idx="4281">
                  <c:v>81.935000000000002</c:v>
                </c:pt>
                <c:pt idx="4282">
                  <c:v>81.944000000000003</c:v>
                </c:pt>
                <c:pt idx="4283">
                  <c:v>81.954999999999998</c:v>
                </c:pt>
                <c:pt idx="4284">
                  <c:v>81.968000000000004</c:v>
                </c:pt>
                <c:pt idx="4285">
                  <c:v>81.992999999999995</c:v>
                </c:pt>
                <c:pt idx="4286">
                  <c:v>82.010999999999996</c:v>
                </c:pt>
                <c:pt idx="4287">
                  <c:v>82.028000000000006</c:v>
                </c:pt>
                <c:pt idx="4288">
                  <c:v>82.043000000000006</c:v>
                </c:pt>
                <c:pt idx="4289">
                  <c:v>82.058000000000007</c:v>
                </c:pt>
                <c:pt idx="4290">
                  <c:v>82.073999999999998</c:v>
                </c:pt>
                <c:pt idx="4291">
                  <c:v>82.088999999999999</c:v>
                </c:pt>
                <c:pt idx="4292">
                  <c:v>82.108000000000004</c:v>
                </c:pt>
                <c:pt idx="4293">
                  <c:v>82.144000000000005</c:v>
                </c:pt>
                <c:pt idx="4294">
                  <c:v>82.210999999999999</c:v>
                </c:pt>
                <c:pt idx="4295">
                  <c:v>82.295000000000002</c:v>
                </c:pt>
                <c:pt idx="4296">
                  <c:v>82.341999999999999</c:v>
                </c:pt>
                <c:pt idx="4297">
                  <c:v>82.361000000000004</c:v>
                </c:pt>
                <c:pt idx="4298">
                  <c:v>82.375</c:v>
                </c:pt>
                <c:pt idx="4299">
                  <c:v>82.387</c:v>
                </c:pt>
                <c:pt idx="4300">
                  <c:v>82.403000000000006</c:v>
                </c:pt>
                <c:pt idx="4301">
                  <c:v>82.424000000000007</c:v>
                </c:pt>
                <c:pt idx="4302">
                  <c:v>82.441000000000003</c:v>
                </c:pt>
                <c:pt idx="4303">
                  <c:v>82.457999999999998</c:v>
                </c:pt>
                <c:pt idx="4304">
                  <c:v>82.474000000000004</c:v>
                </c:pt>
                <c:pt idx="4305">
                  <c:v>82.489000000000004</c:v>
                </c:pt>
                <c:pt idx="4306">
                  <c:v>82.504999999999995</c:v>
                </c:pt>
                <c:pt idx="4307">
                  <c:v>82.522999999999996</c:v>
                </c:pt>
                <c:pt idx="4308">
                  <c:v>82.557000000000002</c:v>
                </c:pt>
                <c:pt idx="4309">
                  <c:v>82.622</c:v>
                </c:pt>
                <c:pt idx="4310">
                  <c:v>82.695999999999998</c:v>
                </c:pt>
                <c:pt idx="4311">
                  <c:v>82.766000000000005</c:v>
                </c:pt>
                <c:pt idx="4312">
                  <c:v>82.787999999999997</c:v>
                </c:pt>
                <c:pt idx="4313">
                  <c:v>82.807000000000002</c:v>
                </c:pt>
                <c:pt idx="4314">
                  <c:v>82.820999999999998</c:v>
                </c:pt>
                <c:pt idx="4315">
                  <c:v>82.834000000000003</c:v>
                </c:pt>
                <c:pt idx="4316">
                  <c:v>82.847999999999999</c:v>
                </c:pt>
                <c:pt idx="4317">
                  <c:v>82.864000000000004</c:v>
                </c:pt>
                <c:pt idx="4318">
                  <c:v>82.881</c:v>
                </c:pt>
                <c:pt idx="4319">
                  <c:v>82.897999999999996</c:v>
                </c:pt>
                <c:pt idx="4320">
                  <c:v>82.914000000000001</c:v>
                </c:pt>
                <c:pt idx="4321">
                  <c:v>82.93</c:v>
                </c:pt>
                <c:pt idx="4322">
                  <c:v>82.944999999999993</c:v>
                </c:pt>
                <c:pt idx="4323">
                  <c:v>82.965999999999994</c:v>
                </c:pt>
                <c:pt idx="4324">
                  <c:v>83.01</c:v>
                </c:pt>
                <c:pt idx="4325">
                  <c:v>83.066999999999993</c:v>
                </c:pt>
                <c:pt idx="4326">
                  <c:v>83.090999999999994</c:v>
                </c:pt>
                <c:pt idx="4327">
                  <c:v>83.094999999999999</c:v>
                </c:pt>
                <c:pt idx="4328">
                  <c:v>83.103999999999999</c:v>
                </c:pt>
                <c:pt idx="4329">
                  <c:v>83.117000000000004</c:v>
                </c:pt>
                <c:pt idx="4330">
                  <c:v>83.134</c:v>
                </c:pt>
                <c:pt idx="4331">
                  <c:v>83.149000000000001</c:v>
                </c:pt>
                <c:pt idx="4332">
                  <c:v>83.165000000000006</c:v>
                </c:pt>
                <c:pt idx="4333">
                  <c:v>83.182000000000002</c:v>
                </c:pt>
                <c:pt idx="4334">
                  <c:v>83.197000000000003</c:v>
                </c:pt>
                <c:pt idx="4335">
                  <c:v>83.212999999999994</c:v>
                </c:pt>
                <c:pt idx="4336">
                  <c:v>83.228999999999999</c:v>
                </c:pt>
                <c:pt idx="4337">
                  <c:v>83.244</c:v>
                </c:pt>
                <c:pt idx="4338">
                  <c:v>83.26</c:v>
                </c:pt>
                <c:pt idx="4339">
                  <c:v>83.295000000000002</c:v>
                </c:pt>
                <c:pt idx="4340">
                  <c:v>83.361999999999995</c:v>
                </c:pt>
                <c:pt idx="4341">
                  <c:v>83.447000000000003</c:v>
                </c:pt>
                <c:pt idx="4342">
                  <c:v>83.47</c:v>
                </c:pt>
                <c:pt idx="4343">
                  <c:v>83.481999999999999</c:v>
                </c:pt>
                <c:pt idx="4344">
                  <c:v>83.494</c:v>
                </c:pt>
                <c:pt idx="4345">
                  <c:v>83.51</c:v>
                </c:pt>
                <c:pt idx="4346">
                  <c:v>83.525000000000006</c:v>
                </c:pt>
                <c:pt idx="4347">
                  <c:v>83.540999999999997</c:v>
                </c:pt>
                <c:pt idx="4348">
                  <c:v>83.558000000000007</c:v>
                </c:pt>
                <c:pt idx="4349">
                  <c:v>83.573999999999998</c:v>
                </c:pt>
                <c:pt idx="4350">
                  <c:v>83.588999999999999</c:v>
                </c:pt>
                <c:pt idx="4351">
                  <c:v>83.605000000000004</c:v>
                </c:pt>
                <c:pt idx="4352">
                  <c:v>83.62</c:v>
                </c:pt>
                <c:pt idx="4353">
                  <c:v>83.634</c:v>
                </c:pt>
                <c:pt idx="4354">
                  <c:v>83.650999999999996</c:v>
                </c:pt>
                <c:pt idx="4355">
                  <c:v>83.686999999999998</c:v>
                </c:pt>
                <c:pt idx="4356">
                  <c:v>83.754999999999995</c:v>
                </c:pt>
                <c:pt idx="4357">
                  <c:v>83.843000000000004</c:v>
                </c:pt>
                <c:pt idx="4358">
                  <c:v>83.921999999999997</c:v>
                </c:pt>
                <c:pt idx="4359">
                  <c:v>83.978999999999999</c:v>
                </c:pt>
                <c:pt idx="4360">
                  <c:v>84.013000000000005</c:v>
                </c:pt>
                <c:pt idx="4361">
                  <c:v>84.036000000000001</c:v>
                </c:pt>
                <c:pt idx="4362">
                  <c:v>84.057000000000002</c:v>
                </c:pt>
                <c:pt idx="4363">
                  <c:v>84.076999999999998</c:v>
                </c:pt>
                <c:pt idx="4364">
                  <c:v>84.091999999999999</c:v>
                </c:pt>
                <c:pt idx="4365">
                  <c:v>84.105999999999995</c:v>
                </c:pt>
                <c:pt idx="4366">
                  <c:v>84.119</c:v>
                </c:pt>
                <c:pt idx="4367">
                  <c:v>84.13</c:v>
                </c:pt>
                <c:pt idx="4368">
                  <c:v>84.141999999999996</c:v>
                </c:pt>
                <c:pt idx="4369">
                  <c:v>84.153000000000006</c:v>
                </c:pt>
                <c:pt idx="4370">
                  <c:v>84.162999999999997</c:v>
                </c:pt>
                <c:pt idx="4371">
                  <c:v>84.174000000000007</c:v>
                </c:pt>
                <c:pt idx="4372">
                  <c:v>84.185000000000002</c:v>
                </c:pt>
                <c:pt idx="4373">
                  <c:v>84.197999999999993</c:v>
                </c:pt>
                <c:pt idx="4374">
                  <c:v>84.212000000000003</c:v>
                </c:pt>
                <c:pt idx="4375">
                  <c:v>84.224999999999994</c:v>
                </c:pt>
                <c:pt idx="4376">
                  <c:v>84.239000000000004</c:v>
                </c:pt>
                <c:pt idx="4377">
                  <c:v>84.251999999999995</c:v>
                </c:pt>
                <c:pt idx="4378">
                  <c:v>84.266000000000005</c:v>
                </c:pt>
                <c:pt idx="4379">
                  <c:v>84.28</c:v>
                </c:pt>
                <c:pt idx="4380">
                  <c:v>84.293000000000006</c:v>
                </c:pt>
                <c:pt idx="4381">
                  <c:v>84.307000000000002</c:v>
                </c:pt>
                <c:pt idx="4382">
                  <c:v>84.32</c:v>
                </c:pt>
                <c:pt idx="4383">
                  <c:v>84.334000000000003</c:v>
                </c:pt>
                <c:pt idx="4384">
                  <c:v>84.346999999999994</c:v>
                </c:pt>
                <c:pt idx="4385">
                  <c:v>84.36</c:v>
                </c:pt>
                <c:pt idx="4386">
                  <c:v>84.375</c:v>
                </c:pt>
                <c:pt idx="4387">
                  <c:v>84.394999999999996</c:v>
                </c:pt>
                <c:pt idx="4388">
                  <c:v>84.423000000000002</c:v>
                </c:pt>
                <c:pt idx="4389">
                  <c:v>84.442999999999998</c:v>
                </c:pt>
                <c:pt idx="4390">
                  <c:v>84.456999999999994</c:v>
                </c:pt>
                <c:pt idx="4391">
                  <c:v>84.466999999999999</c:v>
                </c:pt>
                <c:pt idx="4392">
                  <c:v>84.477000000000004</c:v>
                </c:pt>
                <c:pt idx="4393">
                  <c:v>84.488</c:v>
                </c:pt>
                <c:pt idx="4394">
                  <c:v>84.5</c:v>
                </c:pt>
                <c:pt idx="4395">
                  <c:v>84.512</c:v>
                </c:pt>
                <c:pt idx="4396">
                  <c:v>84.525000000000006</c:v>
                </c:pt>
                <c:pt idx="4397">
                  <c:v>84.537000000000006</c:v>
                </c:pt>
                <c:pt idx="4398">
                  <c:v>84.549000000000007</c:v>
                </c:pt>
                <c:pt idx="4399">
                  <c:v>84.561000000000007</c:v>
                </c:pt>
                <c:pt idx="4400">
                  <c:v>84.572999999999993</c:v>
                </c:pt>
                <c:pt idx="4401">
                  <c:v>84.584999999999994</c:v>
                </c:pt>
                <c:pt idx="4402">
                  <c:v>84.597999999999999</c:v>
                </c:pt>
                <c:pt idx="4403">
                  <c:v>84.61</c:v>
                </c:pt>
                <c:pt idx="4404">
                  <c:v>84.622</c:v>
                </c:pt>
                <c:pt idx="4405">
                  <c:v>84.634</c:v>
                </c:pt>
                <c:pt idx="4406">
                  <c:v>84.646000000000001</c:v>
                </c:pt>
                <c:pt idx="4407">
                  <c:v>84.658000000000001</c:v>
                </c:pt>
                <c:pt idx="4408">
                  <c:v>84.67</c:v>
                </c:pt>
                <c:pt idx="4409">
                  <c:v>84.682000000000002</c:v>
                </c:pt>
                <c:pt idx="4410">
                  <c:v>84.694000000000003</c:v>
                </c:pt>
                <c:pt idx="4411">
                  <c:v>84.707999999999998</c:v>
                </c:pt>
                <c:pt idx="4412">
                  <c:v>84.727999999999994</c:v>
                </c:pt>
                <c:pt idx="4413">
                  <c:v>84.757999999999996</c:v>
                </c:pt>
                <c:pt idx="4414">
                  <c:v>84.790999999999997</c:v>
                </c:pt>
                <c:pt idx="4415">
                  <c:v>84.834999999999994</c:v>
                </c:pt>
                <c:pt idx="4416">
                  <c:v>84.897999999999996</c:v>
                </c:pt>
                <c:pt idx="4417">
                  <c:v>84.980999999999995</c:v>
                </c:pt>
                <c:pt idx="4418">
                  <c:v>85.072000000000003</c:v>
                </c:pt>
                <c:pt idx="4419">
                  <c:v>85.105999999999995</c:v>
                </c:pt>
                <c:pt idx="4420">
                  <c:v>85.106999999999999</c:v>
                </c:pt>
                <c:pt idx="4421">
                  <c:v>85.111999999999995</c:v>
                </c:pt>
                <c:pt idx="4422">
                  <c:v>85.12</c:v>
                </c:pt>
                <c:pt idx="4423">
                  <c:v>85.128</c:v>
                </c:pt>
                <c:pt idx="4424">
                  <c:v>85.138000000000005</c:v>
                </c:pt>
                <c:pt idx="4425">
                  <c:v>85.152000000000001</c:v>
                </c:pt>
                <c:pt idx="4426">
                  <c:v>85.167000000000002</c:v>
                </c:pt>
                <c:pt idx="4427">
                  <c:v>85.183000000000007</c:v>
                </c:pt>
                <c:pt idx="4428">
                  <c:v>85.197000000000003</c:v>
                </c:pt>
                <c:pt idx="4429">
                  <c:v>85.210999999999999</c:v>
                </c:pt>
                <c:pt idx="4430">
                  <c:v>85.224000000000004</c:v>
                </c:pt>
                <c:pt idx="4431">
                  <c:v>85.239000000000004</c:v>
                </c:pt>
                <c:pt idx="4432">
                  <c:v>85.266999999999996</c:v>
                </c:pt>
                <c:pt idx="4433">
                  <c:v>85.326999999999998</c:v>
                </c:pt>
                <c:pt idx="4434">
                  <c:v>85.417000000000002</c:v>
                </c:pt>
                <c:pt idx="4435">
                  <c:v>85.49</c:v>
                </c:pt>
                <c:pt idx="4436">
                  <c:v>85.525999999999996</c:v>
                </c:pt>
                <c:pt idx="4437">
                  <c:v>85.543999999999997</c:v>
                </c:pt>
                <c:pt idx="4438">
                  <c:v>85.561999999999998</c:v>
                </c:pt>
                <c:pt idx="4439">
                  <c:v>85.59</c:v>
                </c:pt>
                <c:pt idx="4440">
                  <c:v>85.632000000000005</c:v>
                </c:pt>
                <c:pt idx="4441">
                  <c:v>85.685000000000002</c:v>
                </c:pt>
                <c:pt idx="4442">
                  <c:v>85.733999999999995</c:v>
                </c:pt>
                <c:pt idx="4443">
                  <c:v>85.772000000000006</c:v>
                </c:pt>
                <c:pt idx="4444">
                  <c:v>85.802000000000007</c:v>
                </c:pt>
                <c:pt idx="4445">
                  <c:v>85.816999999999993</c:v>
                </c:pt>
                <c:pt idx="4446">
                  <c:v>85.820999999999998</c:v>
                </c:pt>
                <c:pt idx="4447">
                  <c:v>85.828999999999994</c:v>
                </c:pt>
                <c:pt idx="4448">
                  <c:v>85.837000000000003</c:v>
                </c:pt>
                <c:pt idx="4449">
                  <c:v>85.846000000000004</c:v>
                </c:pt>
                <c:pt idx="4450">
                  <c:v>85.858000000000004</c:v>
                </c:pt>
                <c:pt idx="4451">
                  <c:v>85.873000000000005</c:v>
                </c:pt>
                <c:pt idx="4452">
                  <c:v>85.89</c:v>
                </c:pt>
                <c:pt idx="4453">
                  <c:v>85.909000000000006</c:v>
                </c:pt>
                <c:pt idx="4454">
                  <c:v>85.926000000000002</c:v>
                </c:pt>
                <c:pt idx="4455">
                  <c:v>85.941999999999993</c:v>
                </c:pt>
                <c:pt idx="4456">
                  <c:v>85.956999999999994</c:v>
                </c:pt>
                <c:pt idx="4457">
                  <c:v>85.971999999999994</c:v>
                </c:pt>
                <c:pt idx="4458">
                  <c:v>86.004999999999995</c:v>
                </c:pt>
                <c:pt idx="4459">
                  <c:v>86.066999999999993</c:v>
                </c:pt>
                <c:pt idx="4460">
                  <c:v>86.152000000000001</c:v>
                </c:pt>
                <c:pt idx="4461">
                  <c:v>86.191000000000003</c:v>
                </c:pt>
                <c:pt idx="4462">
                  <c:v>86.204999999999998</c:v>
                </c:pt>
                <c:pt idx="4463">
                  <c:v>86.218999999999994</c:v>
                </c:pt>
                <c:pt idx="4464">
                  <c:v>86.230999999999995</c:v>
                </c:pt>
                <c:pt idx="4465">
                  <c:v>86.242999999999995</c:v>
                </c:pt>
                <c:pt idx="4466">
                  <c:v>86.257000000000005</c:v>
                </c:pt>
                <c:pt idx="4467">
                  <c:v>86.272999999999996</c:v>
                </c:pt>
                <c:pt idx="4468">
                  <c:v>86.29</c:v>
                </c:pt>
                <c:pt idx="4469">
                  <c:v>86.307000000000002</c:v>
                </c:pt>
                <c:pt idx="4470">
                  <c:v>86.322999999999993</c:v>
                </c:pt>
                <c:pt idx="4471">
                  <c:v>86.337999999999994</c:v>
                </c:pt>
                <c:pt idx="4472">
                  <c:v>86.353999999999999</c:v>
                </c:pt>
                <c:pt idx="4473">
                  <c:v>86.372</c:v>
                </c:pt>
                <c:pt idx="4474">
                  <c:v>86.403999999999996</c:v>
                </c:pt>
                <c:pt idx="4475">
                  <c:v>86.47</c:v>
                </c:pt>
                <c:pt idx="4476">
                  <c:v>86.551000000000002</c:v>
                </c:pt>
                <c:pt idx="4477">
                  <c:v>86.61</c:v>
                </c:pt>
                <c:pt idx="4478">
                  <c:v>86.625</c:v>
                </c:pt>
                <c:pt idx="4479">
                  <c:v>86.638999999999996</c:v>
                </c:pt>
                <c:pt idx="4480">
                  <c:v>86.652000000000001</c:v>
                </c:pt>
                <c:pt idx="4481">
                  <c:v>86.673000000000002</c:v>
                </c:pt>
                <c:pt idx="4482">
                  <c:v>86.69</c:v>
                </c:pt>
                <c:pt idx="4483">
                  <c:v>86.706999999999994</c:v>
                </c:pt>
                <c:pt idx="4484">
                  <c:v>86.721000000000004</c:v>
                </c:pt>
                <c:pt idx="4485">
                  <c:v>86.734999999999999</c:v>
                </c:pt>
                <c:pt idx="4486">
                  <c:v>86.75</c:v>
                </c:pt>
                <c:pt idx="4487">
                  <c:v>86.765000000000001</c:v>
                </c:pt>
                <c:pt idx="4488">
                  <c:v>86.792000000000002</c:v>
                </c:pt>
                <c:pt idx="4489">
                  <c:v>86.826999999999998</c:v>
                </c:pt>
                <c:pt idx="4490">
                  <c:v>86.850999999999999</c:v>
                </c:pt>
                <c:pt idx="4491">
                  <c:v>86.864999999999995</c:v>
                </c:pt>
                <c:pt idx="4492">
                  <c:v>86.876000000000005</c:v>
                </c:pt>
                <c:pt idx="4493">
                  <c:v>86.888999999999996</c:v>
                </c:pt>
                <c:pt idx="4494">
                  <c:v>86.905000000000001</c:v>
                </c:pt>
                <c:pt idx="4495">
                  <c:v>86.921999999999997</c:v>
                </c:pt>
                <c:pt idx="4496">
                  <c:v>86.938000000000002</c:v>
                </c:pt>
                <c:pt idx="4497">
                  <c:v>86.953999999999994</c:v>
                </c:pt>
                <c:pt idx="4498">
                  <c:v>86.968999999999994</c:v>
                </c:pt>
                <c:pt idx="4499">
                  <c:v>86.984999999999999</c:v>
                </c:pt>
                <c:pt idx="4500">
                  <c:v>87.01</c:v>
                </c:pt>
                <c:pt idx="4501">
                  <c:v>87.061000000000007</c:v>
                </c:pt>
                <c:pt idx="4502">
                  <c:v>87.144000000000005</c:v>
                </c:pt>
                <c:pt idx="4503">
                  <c:v>87.215000000000003</c:v>
                </c:pt>
                <c:pt idx="4504">
                  <c:v>87.248999999999995</c:v>
                </c:pt>
                <c:pt idx="4505">
                  <c:v>87.268000000000001</c:v>
                </c:pt>
                <c:pt idx="4506">
                  <c:v>87.278999999999996</c:v>
                </c:pt>
                <c:pt idx="4507">
                  <c:v>87.290999999999997</c:v>
                </c:pt>
                <c:pt idx="4508">
                  <c:v>87.304000000000002</c:v>
                </c:pt>
                <c:pt idx="4509">
                  <c:v>87.319000000000003</c:v>
                </c:pt>
                <c:pt idx="4510">
                  <c:v>87.335999999999999</c:v>
                </c:pt>
                <c:pt idx="4511">
                  <c:v>87.352999999999994</c:v>
                </c:pt>
                <c:pt idx="4512">
                  <c:v>87.369</c:v>
                </c:pt>
                <c:pt idx="4513">
                  <c:v>87.385999999999996</c:v>
                </c:pt>
                <c:pt idx="4514">
                  <c:v>87.402000000000001</c:v>
                </c:pt>
                <c:pt idx="4515">
                  <c:v>87.418000000000006</c:v>
                </c:pt>
                <c:pt idx="4516">
                  <c:v>87.435000000000002</c:v>
                </c:pt>
                <c:pt idx="4517">
                  <c:v>87.450999999999993</c:v>
                </c:pt>
                <c:pt idx="4518">
                  <c:v>87.471999999999994</c:v>
                </c:pt>
                <c:pt idx="4519">
                  <c:v>87.49</c:v>
                </c:pt>
                <c:pt idx="4520">
                  <c:v>87.507000000000005</c:v>
                </c:pt>
                <c:pt idx="4521">
                  <c:v>87.522000000000006</c:v>
                </c:pt>
                <c:pt idx="4522">
                  <c:v>87.537999999999997</c:v>
                </c:pt>
                <c:pt idx="4523">
                  <c:v>87.554000000000002</c:v>
                </c:pt>
                <c:pt idx="4524">
                  <c:v>87.569000000000003</c:v>
                </c:pt>
                <c:pt idx="4525">
                  <c:v>87.594999999999999</c:v>
                </c:pt>
                <c:pt idx="4526">
                  <c:v>87.647000000000006</c:v>
                </c:pt>
                <c:pt idx="4527">
                  <c:v>87.721999999999994</c:v>
                </c:pt>
                <c:pt idx="4528">
                  <c:v>87.805999999999997</c:v>
                </c:pt>
                <c:pt idx="4529">
                  <c:v>87.856999999999999</c:v>
                </c:pt>
                <c:pt idx="4530">
                  <c:v>87.876000000000005</c:v>
                </c:pt>
                <c:pt idx="4531">
                  <c:v>87.888999999999996</c:v>
                </c:pt>
                <c:pt idx="4532">
                  <c:v>87.902000000000001</c:v>
                </c:pt>
                <c:pt idx="4533">
                  <c:v>87.918999999999997</c:v>
                </c:pt>
                <c:pt idx="4534">
                  <c:v>87.935000000000002</c:v>
                </c:pt>
                <c:pt idx="4535">
                  <c:v>87.951999999999998</c:v>
                </c:pt>
                <c:pt idx="4536">
                  <c:v>87.971000000000004</c:v>
                </c:pt>
                <c:pt idx="4537">
                  <c:v>87.991</c:v>
                </c:pt>
                <c:pt idx="4538">
                  <c:v>88.007999999999996</c:v>
                </c:pt>
                <c:pt idx="4539">
                  <c:v>88.024000000000001</c:v>
                </c:pt>
                <c:pt idx="4540">
                  <c:v>88.040999999999997</c:v>
                </c:pt>
                <c:pt idx="4541">
                  <c:v>88.057000000000002</c:v>
                </c:pt>
                <c:pt idx="4542">
                  <c:v>88.072000000000003</c:v>
                </c:pt>
                <c:pt idx="4543">
                  <c:v>88.087999999999994</c:v>
                </c:pt>
                <c:pt idx="4544">
                  <c:v>88.105000000000004</c:v>
                </c:pt>
                <c:pt idx="4545">
                  <c:v>88.126999999999995</c:v>
                </c:pt>
                <c:pt idx="4546">
                  <c:v>88.155000000000001</c:v>
                </c:pt>
                <c:pt idx="4547">
                  <c:v>88.197000000000003</c:v>
                </c:pt>
                <c:pt idx="4548">
                  <c:v>88.24</c:v>
                </c:pt>
                <c:pt idx="4549">
                  <c:v>88.286000000000001</c:v>
                </c:pt>
                <c:pt idx="4550">
                  <c:v>88.331000000000003</c:v>
                </c:pt>
                <c:pt idx="4551">
                  <c:v>88.373999999999995</c:v>
                </c:pt>
                <c:pt idx="4552">
                  <c:v>88.415000000000006</c:v>
                </c:pt>
                <c:pt idx="4553">
                  <c:v>88.444000000000003</c:v>
                </c:pt>
                <c:pt idx="4554">
                  <c:v>88.462000000000003</c:v>
                </c:pt>
                <c:pt idx="4555">
                  <c:v>88.477000000000004</c:v>
                </c:pt>
                <c:pt idx="4556">
                  <c:v>88.49</c:v>
                </c:pt>
                <c:pt idx="4557">
                  <c:v>88.501999999999995</c:v>
                </c:pt>
                <c:pt idx="4558">
                  <c:v>88.518000000000001</c:v>
                </c:pt>
                <c:pt idx="4559">
                  <c:v>88.54</c:v>
                </c:pt>
                <c:pt idx="4560">
                  <c:v>88.56</c:v>
                </c:pt>
                <c:pt idx="4561">
                  <c:v>88.573999999999998</c:v>
                </c:pt>
                <c:pt idx="4562">
                  <c:v>88.590999999999994</c:v>
                </c:pt>
                <c:pt idx="4563">
                  <c:v>88.606999999999999</c:v>
                </c:pt>
                <c:pt idx="4564">
                  <c:v>88.622</c:v>
                </c:pt>
                <c:pt idx="4565">
                  <c:v>88.635999999999996</c:v>
                </c:pt>
                <c:pt idx="4566">
                  <c:v>88.650999999999996</c:v>
                </c:pt>
                <c:pt idx="4567">
                  <c:v>88.67</c:v>
                </c:pt>
                <c:pt idx="4568">
                  <c:v>88.709000000000003</c:v>
                </c:pt>
                <c:pt idx="4569">
                  <c:v>88.771000000000001</c:v>
                </c:pt>
                <c:pt idx="4570">
                  <c:v>88.801000000000002</c:v>
                </c:pt>
                <c:pt idx="4571">
                  <c:v>88.802999999999997</c:v>
                </c:pt>
                <c:pt idx="4572">
                  <c:v>88.813000000000002</c:v>
                </c:pt>
                <c:pt idx="4573">
                  <c:v>88.823999999999998</c:v>
                </c:pt>
                <c:pt idx="4574">
                  <c:v>88.835999999999999</c:v>
                </c:pt>
                <c:pt idx="4575">
                  <c:v>88.852000000000004</c:v>
                </c:pt>
                <c:pt idx="4576">
                  <c:v>88.869</c:v>
                </c:pt>
                <c:pt idx="4577">
                  <c:v>88.885000000000005</c:v>
                </c:pt>
                <c:pt idx="4578">
                  <c:v>88.9</c:v>
                </c:pt>
                <c:pt idx="4579">
                  <c:v>88.915999999999997</c:v>
                </c:pt>
                <c:pt idx="4580">
                  <c:v>88.930999999999997</c:v>
                </c:pt>
                <c:pt idx="4581">
                  <c:v>88.945999999999998</c:v>
                </c:pt>
                <c:pt idx="4582">
                  <c:v>88.96</c:v>
                </c:pt>
                <c:pt idx="4583">
                  <c:v>88.974999999999994</c:v>
                </c:pt>
                <c:pt idx="4584">
                  <c:v>88.992000000000004</c:v>
                </c:pt>
                <c:pt idx="4585">
                  <c:v>89.016000000000005</c:v>
                </c:pt>
                <c:pt idx="4586">
                  <c:v>89.049000000000007</c:v>
                </c:pt>
                <c:pt idx="4587">
                  <c:v>89.078999999999994</c:v>
                </c:pt>
                <c:pt idx="4588">
                  <c:v>89.111000000000004</c:v>
                </c:pt>
                <c:pt idx="4589">
                  <c:v>89.15</c:v>
                </c:pt>
                <c:pt idx="4590">
                  <c:v>89.197999999999993</c:v>
                </c:pt>
                <c:pt idx="4591">
                  <c:v>89.257999999999996</c:v>
                </c:pt>
                <c:pt idx="4592">
                  <c:v>89.326999999999998</c:v>
                </c:pt>
                <c:pt idx="4593">
                  <c:v>89.370999999999995</c:v>
                </c:pt>
                <c:pt idx="4594">
                  <c:v>89.376999999999995</c:v>
                </c:pt>
                <c:pt idx="4595">
                  <c:v>89.39</c:v>
                </c:pt>
                <c:pt idx="4596">
                  <c:v>89.400999999999996</c:v>
                </c:pt>
                <c:pt idx="4597">
                  <c:v>89.412999999999997</c:v>
                </c:pt>
                <c:pt idx="4598">
                  <c:v>89.427999999999997</c:v>
                </c:pt>
                <c:pt idx="4599">
                  <c:v>89.444000000000003</c:v>
                </c:pt>
                <c:pt idx="4600">
                  <c:v>89.46</c:v>
                </c:pt>
                <c:pt idx="4601">
                  <c:v>89.477000000000004</c:v>
                </c:pt>
                <c:pt idx="4602">
                  <c:v>89.492999999999995</c:v>
                </c:pt>
                <c:pt idx="4603">
                  <c:v>89.507999999999996</c:v>
                </c:pt>
                <c:pt idx="4604">
                  <c:v>89.522999999999996</c:v>
                </c:pt>
                <c:pt idx="4605">
                  <c:v>89.539000000000001</c:v>
                </c:pt>
                <c:pt idx="4606">
                  <c:v>89.569000000000003</c:v>
                </c:pt>
                <c:pt idx="4607">
                  <c:v>89.635000000000005</c:v>
                </c:pt>
                <c:pt idx="4608">
                  <c:v>89.712000000000003</c:v>
                </c:pt>
                <c:pt idx="4609">
                  <c:v>89.775000000000006</c:v>
                </c:pt>
                <c:pt idx="4610">
                  <c:v>89.83</c:v>
                </c:pt>
                <c:pt idx="4611">
                  <c:v>89.870999999999995</c:v>
                </c:pt>
                <c:pt idx="4612">
                  <c:v>89.897000000000006</c:v>
                </c:pt>
                <c:pt idx="4613">
                  <c:v>89.923000000000002</c:v>
                </c:pt>
                <c:pt idx="4614">
                  <c:v>89.953000000000003</c:v>
                </c:pt>
                <c:pt idx="4615">
                  <c:v>89.981999999999999</c:v>
                </c:pt>
                <c:pt idx="4616">
                  <c:v>90.007999999999996</c:v>
                </c:pt>
                <c:pt idx="4617">
                  <c:v>90.031000000000006</c:v>
                </c:pt>
                <c:pt idx="4618">
                  <c:v>90.051000000000002</c:v>
                </c:pt>
                <c:pt idx="4619">
                  <c:v>90.069000000000003</c:v>
                </c:pt>
                <c:pt idx="4620">
                  <c:v>90.078999999999994</c:v>
                </c:pt>
                <c:pt idx="4621">
                  <c:v>90.078999999999994</c:v>
                </c:pt>
                <c:pt idx="4622">
                  <c:v>90.081999999999994</c:v>
                </c:pt>
                <c:pt idx="4623">
                  <c:v>90.09</c:v>
                </c:pt>
                <c:pt idx="4624">
                  <c:v>90.096999999999994</c:v>
                </c:pt>
                <c:pt idx="4625">
                  <c:v>90.105999999999995</c:v>
                </c:pt>
                <c:pt idx="4626">
                  <c:v>90.116</c:v>
                </c:pt>
                <c:pt idx="4627">
                  <c:v>90.126999999999995</c:v>
                </c:pt>
                <c:pt idx="4628">
                  <c:v>90.14</c:v>
                </c:pt>
                <c:pt idx="4629">
                  <c:v>90.155000000000001</c:v>
                </c:pt>
                <c:pt idx="4630">
                  <c:v>90.173000000000002</c:v>
                </c:pt>
                <c:pt idx="4631">
                  <c:v>90.206000000000003</c:v>
                </c:pt>
                <c:pt idx="4632">
                  <c:v>90.254000000000005</c:v>
                </c:pt>
                <c:pt idx="4633">
                  <c:v>90.307000000000002</c:v>
                </c:pt>
                <c:pt idx="4634">
                  <c:v>90.364000000000004</c:v>
                </c:pt>
                <c:pt idx="4635">
                  <c:v>90.411000000000001</c:v>
                </c:pt>
                <c:pt idx="4636">
                  <c:v>90.447999999999993</c:v>
                </c:pt>
                <c:pt idx="4637">
                  <c:v>90.480999999999995</c:v>
                </c:pt>
                <c:pt idx="4638">
                  <c:v>90.513999999999996</c:v>
                </c:pt>
                <c:pt idx="4639">
                  <c:v>90.545000000000002</c:v>
                </c:pt>
                <c:pt idx="4640">
                  <c:v>90.575999999999993</c:v>
                </c:pt>
                <c:pt idx="4641">
                  <c:v>90.605000000000004</c:v>
                </c:pt>
                <c:pt idx="4642">
                  <c:v>90.632000000000005</c:v>
                </c:pt>
                <c:pt idx="4643">
                  <c:v>90.656999999999996</c:v>
                </c:pt>
                <c:pt idx="4644">
                  <c:v>90.683000000000007</c:v>
                </c:pt>
                <c:pt idx="4645">
                  <c:v>90.706000000000003</c:v>
                </c:pt>
                <c:pt idx="4646">
                  <c:v>90.727999999999994</c:v>
                </c:pt>
                <c:pt idx="4647">
                  <c:v>90.75</c:v>
                </c:pt>
                <c:pt idx="4648">
                  <c:v>90.774000000000001</c:v>
                </c:pt>
                <c:pt idx="4649">
                  <c:v>90.796000000000006</c:v>
                </c:pt>
                <c:pt idx="4650">
                  <c:v>90.816000000000003</c:v>
                </c:pt>
                <c:pt idx="4651">
                  <c:v>90.831000000000003</c:v>
                </c:pt>
                <c:pt idx="4652">
                  <c:v>90.838999999999999</c:v>
                </c:pt>
                <c:pt idx="4653">
                  <c:v>90.840999999999994</c:v>
                </c:pt>
                <c:pt idx="4654">
                  <c:v>90.841999999999999</c:v>
                </c:pt>
                <c:pt idx="4655">
                  <c:v>90.846999999999994</c:v>
                </c:pt>
                <c:pt idx="4656">
                  <c:v>90.852000000000004</c:v>
                </c:pt>
                <c:pt idx="4657">
                  <c:v>90.869</c:v>
                </c:pt>
                <c:pt idx="4658">
                  <c:v>90.900999999999996</c:v>
                </c:pt>
                <c:pt idx="4659">
                  <c:v>90.953999999999994</c:v>
                </c:pt>
                <c:pt idx="4660">
                  <c:v>91.01</c:v>
                </c:pt>
                <c:pt idx="4661">
                  <c:v>91.055000000000007</c:v>
                </c:pt>
                <c:pt idx="4662">
                  <c:v>91.057000000000002</c:v>
                </c:pt>
                <c:pt idx="4663">
                  <c:v>91.057000000000002</c:v>
                </c:pt>
                <c:pt idx="4664">
                  <c:v>91.061999999999998</c:v>
                </c:pt>
                <c:pt idx="4665">
                  <c:v>91.07</c:v>
                </c:pt>
                <c:pt idx="4666">
                  <c:v>91.08</c:v>
                </c:pt>
                <c:pt idx="4667">
                  <c:v>91.091999999999999</c:v>
                </c:pt>
                <c:pt idx="4668">
                  <c:v>91.102999999999994</c:v>
                </c:pt>
                <c:pt idx="4669">
                  <c:v>91.117000000000004</c:v>
                </c:pt>
                <c:pt idx="4670">
                  <c:v>91.141999999999996</c:v>
                </c:pt>
                <c:pt idx="4671">
                  <c:v>91.185000000000002</c:v>
                </c:pt>
                <c:pt idx="4672">
                  <c:v>91.224999999999994</c:v>
                </c:pt>
                <c:pt idx="4673">
                  <c:v>91.254000000000005</c:v>
                </c:pt>
                <c:pt idx="4674">
                  <c:v>91.266000000000005</c:v>
                </c:pt>
                <c:pt idx="4675">
                  <c:v>91.274000000000001</c:v>
                </c:pt>
                <c:pt idx="4676">
                  <c:v>91.286000000000001</c:v>
                </c:pt>
                <c:pt idx="4677">
                  <c:v>91.308000000000007</c:v>
                </c:pt>
                <c:pt idx="4678">
                  <c:v>91.332999999999998</c:v>
                </c:pt>
                <c:pt idx="4679">
                  <c:v>91.347999999999999</c:v>
                </c:pt>
                <c:pt idx="4680">
                  <c:v>91.36</c:v>
                </c:pt>
                <c:pt idx="4681">
                  <c:v>91.373000000000005</c:v>
                </c:pt>
                <c:pt idx="4682">
                  <c:v>91.387</c:v>
                </c:pt>
                <c:pt idx="4683">
                  <c:v>91.399000000000001</c:v>
                </c:pt>
                <c:pt idx="4684">
                  <c:v>91.412999999999997</c:v>
                </c:pt>
                <c:pt idx="4685">
                  <c:v>91.426000000000002</c:v>
                </c:pt>
                <c:pt idx="4686">
                  <c:v>91.436999999999998</c:v>
                </c:pt>
                <c:pt idx="4687">
                  <c:v>91.447999999999993</c:v>
                </c:pt>
                <c:pt idx="4688">
                  <c:v>91.462000000000003</c:v>
                </c:pt>
                <c:pt idx="4689">
                  <c:v>91.488</c:v>
                </c:pt>
                <c:pt idx="4690">
                  <c:v>91.531000000000006</c:v>
                </c:pt>
                <c:pt idx="4691">
                  <c:v>91.578000000000003</c:v>
                </c:pt>
                <c:pt idx="4692">
                  <c:v>91.625</c:v>
                </c:pt>
                <c:pt idx="4693">
                  <c:v>91.677999999999997</c:v>
                </c:pt>
                <c:pt idx="4694">
                  <c:v>91.738</c:v>
                </c:pt>
                <c:pt idx="4695">
                  <c:v>91.804000000000002</c:v>
                </c:pt>
                <c:pt idx="4696">
                  <c:v>91.876000000000005</c:v>
                </c:pt>
                <c:pt idx="4697">
                  <c:v>91.948999999999998</c:v>
                </c:pt>
                <c:pt idx="4698">
                  <c:v>92.015000000000001</c:v>
                </c:pt>
                <c:pt idx="4699">
                  <c:v>92.063999999999993</c:v>
                </c:pt>
                <c:pt idx="4700">
                  <c:v>92.106999999999999</c:v>
                </c:pt>
                <c:pt idx="4701">
                  <c:v>92.155000000000001</c:v>
                </c:pt>
                <c:pt idx="4702">
                  <c:v>92.200999999999993</c:v>
                </c:pt>
                <c:pt idx="4703">
                  <c:v>92.238</c:v>
                </c:pt>
                <c:pt idx="4704">
                  <c:v>92.266000000000005</c:v>
                </c:pt>
                <c:pt idx="4705">
                  <c:v>92.29</c:v>
                </c:pt>
                <c:pt idx="4706">
                  <c:v>92.311999999999998</c:v>
                </c:pt>
                <c:pt idx="4707">
                  <c:v>92.331999999999994</c:v>
                </c:pt>
                <c:pt idx="4708">
                  <c:v>92.352999999999994</c:v>
                </c:pt>
                <c:pt idx="4709">
                  <c:v>92.37</c:v>
                </c:pt>
                <c:pt idx="4710">
                  <c:v>92.382999999999996</c:v>
                </c:pt>
                <c:pt idx="4711">
                  <c:v>92.394999999999996</c:v>
                </c:pt>
                <c:pt idx="4712">
                  <c:v>92.406000000000006</c:v>
                </c:pt>
                <c:pt idx="4713">
                  <c:v>92.417000000000002</c:v>
                </c:pt>
                <c:pt idx="4714">
                  <c:v>92.427999999999997</c:v>
                </c:pt>
                <c:pt idx="4715">
                  <c:v>92.438000000000002</c:v>
                </c:pt>
                <c:pt idx="4716">
                  <c:v>92.441000000000003</c:v>
                </c:pt>
                <c:pt idx="4717">
                  <c:v>92.444000000000003</c:v>
                </c:pt>
                <c:pt idx="4718">
                  <c:v>92.45</c:v>
                </c:pt>
                <c:pt idx="4719">
                  <c:v>92.457999999999998</c:v>
                </c:pt>
                <c:pt idx="4720">
                  <c:v>92.472999999999999</c:v>
                </c:pt>
                <c:pt idx="4721">
                  <c:v>92.492999999999995</c:v>
                </c:pt>
                <c:pt idx="4722">
                  <c:v>92.507000000000005</c:v>
                </c:pt>
                <c:pt idx="4723">
                  <c:v>92.522000000000006</c:v>
                </c:pt>
                <c:pt idx="4724">
                  <c:v>92.537000000000006</c:v>
                </c:pt>
                <c:pt idx="4725">
                  <c:v>92.552000000000007</c:v>
                </c:pt>
                <c:pt idx="4726">
                  <c:v>92.566000000000003</c:v>
                </c:pt>
                <c:pt idx="4727">
                  <c:v>92.581000000000003</c:v>
                </c:pt>
                <c:pt idx="4728">
                  <c:v>92.611999999999995</c:v>
                </c:pt>
                <c:pt idx="4729">
                  <c:v>92.668000000000006</c:v>
                </c:pt>
                <c:pt idx="4730">
                  <c:v>92.742999999999995</c:v>
                </c:pt>
                <c:pt idx="4731">
                  <c:v>92.789000000000001</c:v>
                </c:pt>
                <c:pt idx="4732">
                  <c:v>92.81</c:v>
                </c:pt>
                <c:pt idx="4733">
                  <c:v>92.825000000000003</c:v>
                </c:pt>
                <c:pt idx="4734">
                  <c:v>92.852999999999994</c:v>
                </c:pt>
                <c:pt idx="4735">
                  <c:v>92.914000000000001</c:v>
                </c:pt>
                <c:pt idx="4736">
                  <c:v>93.001000000000005</c:v>
                </c:pt>
                <c:pt idx="4737">
                  <c:v>93.085999999999999</c:v>
                </c:pt>
                <c:pt idx="4738">
                  <c:v>93.158000000000001</c:v>
                </c:pt>
                <c:pt idx="4739">
                  <c:v>93.213999999999999</c:v>
                </c:pt>
                <c:pt idx="4740">
                  <c:v>93.248999999999995</c:v>
                </c:pt>
                <c:pt idx="4741">
                  <c:v>93.25</c:v>
                </c:pt>
                <c:pt idx="4742">
                  <c:v>93.256</c:v>
                </c:pt>
                <c:pt idx="4743">
                  <c:v>93.263999999999996</c:v>
                </c:pt>
                <c:pt idx="4744">
                  <c:v>93.275999999999996</c:v>
                </c:pt>
                <c:pt idx="4745">
                  <c:v>93.296000000000006</c:v>
                </c:pt>
                <c:pt idx="4746">
                  <c:v>93.313000000000002</c:v>
                </c:pt>
                <c:pt idx="4747">
                  <c:v>93.328000000000003</c:v>
                </c:pt>
                <c:pt idx="4748">
                  <c:v>93.343000000000004</c:v>
                </c:pt>
                <c:pt idx="4749">
                  <c:v>93.358999999999995</c:v>
                </c:pt>
                <c:pt idx="4750">
                  <c:v>93.373999999999995</c:v>
                </c:pt>
                <c:pt idx="4751">
                  <c:v>93.388999999999996</c:v>
                </c:pt>
                <c:pt idx="4752">
                  <c:v>93.412000000000006</c:v>
                </c:pt>
                <c:pt idx="4753">
                  <c:v>93.466999999999999</c:v>
                </c:pt>
                <c:pt idx="4754">
                  <c:v>93.55</c:v>
                </c:pt>
                <c:pt idx="4755">
                  <c:v>93.64</c:v>
                </c:pt>
                <c:pt idx="4756">
                  <c:v>93.679000000000002</c:v>
                </c:pt>
                <c:pt idx="4757">
                  <c:v>93.700999999999993</c:v>
                </c:pt>
                <c:pt idx="4758">
                  <c:v>93.715000000000003</c:v>
                </c:pt>
                <c:pt idx="4759">
                  <c:v>93.733000000000004</c:v>
                </c:pt>
                <c:pt idx="4760">
                  <c:v>93.753</c:v>
                </c:pt>
                <c:pt idx="4761">
                  <c:v>93.77</c:v>
                </c:pt>
                <c:pt idx="4762">
                  <c:v>93.786000000000001</c:v>
                </c:pt>
                <c:pt idx="4763">
                  <c:v>93.802000000000007</c:v>
                </c:pt>
                <c:pt idx="4764">
                  <c:v>93.816999999999993</c:v>
                </c:pt>
                <c:pt idx="4765">
                  <c:v>93.831999999999994</c:v>
                </c:pt>
                <c:pt idx="4766">
                  <c:v>93.846999999999994</c:v>
                </c:pt>
                <c:pt idx="4767">
                  <c:v>93.861999999999995</c:v>
                </c:pt>
                <c:pt idx="4768">
                  <c:v>93.881</c:v>
                </c:pt>
                <c:pt idx="4769">
                  <c:v>93.915999999999997</c:v>
                </c:pt>
                <c:pt idx="4770">
                  <c:v>93.984999999999999</c:v>
                </c:pt>
                <c:pt idx="4771">
                  <c:v>94.069000000000003</c:v>
                </c:pt>
                <c:pt idx="4772">
                  <c:v>94.15</c:v>
                </c:pt>
                <c:pt idx="4773">
                  <c:v>94.234999999999999</c:v>
                </c:pt>
                <c:pt idx="4774">
                  <c:v>94.316000000000003</c:v>
                </c:pt>
                <c:pt idx="4775">
                  <c:v>94.376999999999995</c:v>
                </c:pt>
                <c:pt idx="4776">
                  <c:v>94.421000000000006</c:v>
                </c:pt>
                <c:pt idx="4777">
                  <c:v>94.447999999999993</c:v>
                </c:pt>
                <c:pt idx="4778">
                  <c:v>94.462000000000003</c:v>
                </c:pt>
                <c:pt idx="4779">
                  <c:v>94.465999999999994</c:v>
                </c:pt>
                <c:pt idx="4780">
                  <c:v>94.474000000000004</c:v>
                </c:pt>
                <c:pt idx="4781">
                  <c:v>94.483000000000004</c:v>
                </c:pt>
                <c:pt idx="4782">
                  <c:v>94.494</c:v>
                </c:pt>
                <c:pt idx="4783">
                  <c:v>94.507000000000005</c:v>
                </c:pt>
                <c:pt idx="4784">
                  <c:v>94.521000000000001</c:v>
                </c:pt>
                <c:pt idx="4785">
                  <c:v>94.537000000000006</c:v>
                </c:pt>
                <c:pt idx="4786">
                  <c:v>94.554000000000002</c:v>
                </c:pt>
                <c:pt idx="4787">
                  <c:v>94.57</c:v>
                </c:pt>
                <c:pt idx="4788">
                  <c:v>94.584000000000003</c:v>
                </c:pt>
                <c:pt idx="4789">
                  <c:v>94.599000000000004</c:v>
                </c:pt>
                <c:pt idx="4790">
                  <c:v>94.614000000000004</c:v>
                </c:pt>
                <c:pt idx="4791">
                  <c:v>94.629000000000005</c:v>
                </c:pt>
                <c:pt idx="4792">
                  <c:v>94.647000000000006</c:v>
                </c:pt>
                <c:pt idx="4793">
                  <c:v>94.674000000000007</c:v>
                </c:pt>
                <c:pt idx="4794">
                  <c:v>94.733999999999995</c:v>
                </c:pt>
                <c:pt idx="4795">
                  <c:v>94.802000000000007</c:v>
                </c:pt>
                <c:pt idx="4796">
                  <c:v>94.846999999999994</c:v>
                </c:pt>
                <c:pt idx="4797">
                  <c:v>94.873999999999995</c:v>
                </c:pt>
                <c:pt idx="4798">
                  <c:v>94.891999999999996</c:v>
                </c:pt>
                <c:pt idx="4799">
                  <c:v>94.906999999999996</c:v>
                </c:pt>
                <c:pt idx="4800">
                  <c:v>94.921999999999997</c:v>
                </c:pt>
                <c:pt idx="4801">
                  <c:v>94.944999999999993</c:v>
                </c:pt>
                <c:pt idx="4802">
                  <c:v>94.977000000000004</c:v>
                </c:pt>
                <c:pt idx="4803">
                  <c:v>95.009</c:v>
                </c:pt>
                <c:pt idx="4804">
                  <c:v>95.034000000000006</c:v>
                </c:pt>
                <c:pt idx="4805">
                  <c:v>95.058000000000007</c:v>
                </c:pt>
                <c:pt idx="4806">
                  <c:v>95.090999999999994</c:v>
                </c:pt>
                <c:pt idx="4807">
                  <c:v>95.138000000000005</c:v>
                </c:pt>
                <c:pt idx="4808">
                  <c:v>95.174999999999997</c:v>
                </c:pt>
                <c:pt idx="4809">
                  <c:v>95.197000000000003</c:v>
                </c:pt>
                <c:pt idx="4810">
                  <c:v>95.207999999999998</c:v>
                </c:pt>
                <c:pt idx="4811">
                  <c:v>95.218999999999994</c:v>
                </c:pt>
                <c:pt idx="4812">
                  <c:v>95.233000000000004</c:v>
                </c:pt>
                <c:pt idx="4813">
                  <c:v>95.248000000000005</c:v>
                </c:pt>
                <c:pt idx="4814">
                  <c:v>95.263999999999996</c:v>
                </c:pt>
                <c:pt idx="4815">
                  <c:v>95.281000000000006</c:v>
                </c:pt>
                <c:pt idx="4816">
                  <c:v>95.299000000000007</c:v>
                </c:pt>
                <c:pt idx="4817">
                  <c:v>95.316999999999993</c:v>
                </c:pt>
                <c:pt idx="4818">
                  <c:v>95.334999999999994</c:v>
                </c:pt>
                <c:pt idx="4819">
                  <c:v>95.352000000000004</c:v>
                </c:pt>
                <c:pt idx="4820">
                  <c:v>95.367999999999995</c:v>
                </c:pt>
                <c:pt idx="4821">
                  <c:v>95.384</c:v>
                </c:pt>
                <c:pt idx="4822">
                  <c:v>95.408000000000001</c:v>
                </c:pt>
                <c:pt idx="4823">
                  <c:v>95.450999999999993</c:v>
                </c:pt>
                <c:pt idx="4824">
                  <c:v>95.516999999999996</c:v>
                </c:pt>
                <c:pt idx="4825">
                  <c:v>95.593999999999994</c:v>
                </c:pt>
                <c:pt idx="4826">
                  <c:v>95.653000000000006</c:v>
                </c:pt>
                <c:pt idx="4827">
                  <c:v>95.677000000000007</c:v>
                </c:pt>
                <c:pt idx="4828">
                  <c:v>95.69</c:v>
                </c:pt>
                <c:pt idx="4829">
                  <c:v>95.703000000000003</c:v>
                </c:pt>
                <c:pt idx="4830">
                  <c:v>95.715000000000003</c:v>
                </c:pt>
                <c:pt idx="4831">
                  <c:v>95.727999999999994</c:v>
                </c:pt>
                <c:pt idx="4832">
                  <c:v>95.742000000000004</c:v>
                </c:pt>
                <c:pt idx="4833">
                  <c:v>95.759</c:v>
                </c:pt>
                <c:pt idx="4834">
                  <c:v>95.775999999999996</c:v>
                </c:pt>
                <c:pt idx="4835">
                  <c:v>95.793000000000006</c:v>
                </c:pt>
                <c:pt idx="4836">
                  <c:v>95.808999999999997</c:v>
                </c:pt>
                <c:pt idx="4837">
                  <c:v>95.825000000000003</c:v>
                </c:pt>
                <c:pt idx="4838">
                  <c:v>95.840999999999994</c:v>
                </c:pt>
                <c:pt idx="4839">
                  <c:v>95.855999999999995</c:v>
                </c:pt>
                <c:pt idx="4840">
                  <c:v>95.872</c:v>
                </c:pt>
                <c:pt idx="4841">
                  <c:v>95.912999999999997</c:v>
                </c:pt>
                <c:pt idx="4842">
                  <c:v>95.953000000000003</c:v>
                </c:pt>
                <c:pt idx="4843">
                  <c:v>95.977999999999994</c:v>
                </c:pt>
                <c:pt idx="4844">
                  <c:v>95.994</c:v>
                </c:pt>
                <c:pt idx="4845">
                  <c:v>96.013999999999996</c:v>
                </c:pt>
                <c:pt idx="4846">
                  <c:v>96.031999999999996</c:v>
                </c:pt>
                <c:pt idx="4847">
                  <c:v>96.048000000000002</c:v>
                </c:pt>
                <c:pt idx="4848">
                  <c:v>96.064999999999998</c:v>
                </c:pt>
                <c:pt idx="4849">
                  <c:v>96.081999999999994</c:v>
                </c:pt>
                <c:pt idx="4850">
                  <c:v>96.1</c:v>
                </c:pt>
                <c:pt idx="4851">
                  <c:v>96.117999999999995</c:v>
                </c:pt>
                <c:pt idx="4852">
                  <c:v>96.132999999999996</c:v>
                </c:pt>
                <c:pt idx="4853">
                  <c:v>96.149000000000001</c:v>
                </c:pt>
                <c:pt idx="4854">
                  <c:v>96.165000000000006</c:v>
                </c:pt>
                <c:pt idx="4855">
                  <c:v>96.18</c:v>
                </c:pt>
                <c:pt idx="4856">
                  <c:v>96.195999999999998</c:v>
                </c:pt>
                <c:pt idx="4857">
                  <c:v>96.213999999999999</c:v>
                </c:pt>
                <c:pt idx="4858">
                  <c:v>96.24</c:v>
                </c:pt>
                <c:pt idx="4859">
                  <c:v>96.29</c:v>
                </c:pt>
                <c:pt idx="4860">
                  <c:v>96.37</c:v>
                </c:pt>
                <c:pt idx="4861">
                  <c:v>96.453999999999994</c:v>
                </c:pt>
                <c:pt idx="4862">
                  <c:v>96.480999999999995</c:v>
                </c:pt>
                <c:pt idx="4863">
                  <c:v>96.498000000000005</c:v>
                </c:pt>
                <c:pt idx="4864">
                  <c:v>96.510999999999996</c:v>
                </c:pt>
                <c:pt idx="4865">
                  <c:v>96.524000000000001</c:v>
                </c:pt>
                <c:pt idx="4866">
                  <c:v>96.539000000000001</c:v>
                </c:pt>
                <c:pt idx="4867">
                  <c:v>96.555999999999997</c:v>
                </c:pt>
                <c:pt idx="4868">
                  <c:v>96.572999999999993</c:v>
                </c:pt>
                <c:pt idx="4869">
                  <c:v>96.590999999999994</c:v>
                </c:pt>
                <c:pt idx="4870">
                  <c:v>96.606999999999999</c:v>
                </c:pt>
                <c:pt idx="4871">
                  <c:v>96.623000000000005</c:v>
                </c:pt>
                <c:pt idx="4872">
                  <c:v>96.638000000000005</c:v>
                </c:pt>
                <c:pt idx="4873">
                  <c:v>96.659000000000006</c:v>
                </c:pt>
                <c:pt idx="4874">
                  <c:v>96.697999999999993</c:v>
                </c:pt>
                <c:pt idx="4875">
                  <c:v>96.754000000000005</c:v>
                </c:pt>
                <c:pt idx="4876">
                  <c:v>96.787999999999997</c:v>
                </c:pt>
                <c:pt idx="4877">
                  <c:v>96.796999999999997</c:v>
                </c:pt>
                <c:pt idx="4878">
                  <c:v>96.805000000000007</c:v>
                </c:pt>
                <c:pt idx="4879">
                  <c:v>96.817999999999998</c:v>
                </c:pt>
                <c:pt idx="4880">
                  <c:v>96.834000000000003</c:v>
                </c:pt>
                <c:pt idx="4881">
                  <c:v>96.850999999999999</c:v>
                </c:pt>
                <c:pt idx="4882">
                  <c:v>96.867000000000004</c:v>
                </c:pt>
                <c:pt idx="4883">
                  <c:v>96.881</c:v>
                </c:pt>
                <c:pt idx="4884">
                  <c:v>96.894999999999996</c:v>
                </c:pt>
                <c:pt idx="4885">
                  <c:v>96.91</c:v>
                </c:pt>
                <c:pt idx="4886">
                  <c:v>96.927000000000007</c:v>
                </c:pt>
                <c:pt idx="4887">
                  <c:v>96.950999999999993</c:v>
                </c:pt>
                <c:pt idx="4888">
                  <c:v>97.01</c:v>
                </c:pt>
                <c:pt idx="4889">
                  <c:v>97.090999999999994</c:v>
                </c:pt>
                <c:pt idx="4890">
                  <c:v>97.168999999999997</c:v>
                </c:pt>
                <c:pt idx="4891">
                  <c:v>97.194000000000003</c:v>
                </c:pt>
                <c:pt idx="4892">
                  <c:v>97.212000000000003</c:v>
                </c:pt>
                <c:pt idx="4893">
                  <c:v>97.224999999999994</c:v>
                </c:pt>
                <c:pt idx="4894">
                  <c:v>97.247</c:v>
                </c:pt>
                <c:pt idx="4895">
                  <c:v>97.266000000000005</c:v>
                </c:pt>
                <c:pt idx="4896">
                  <c:v>97.281999999999996</c:v>
                </c:pt>
                <c:pt idx="4897">
                  <c:v>97.296000000000006</c:v>
                </c:pt>
                <c:pt idx="4898">
                  <c:v>97.311000000000007</c:v>
                </c:pt>
                <c:pt idx="4899">
                  <c:v>97.325000000000003</c:v>
                </c:pt>
                <c:pt idx="4900">
                  <c:v>97.34</c:v>
                </c:pt>
                <c:pt idx="4901">
                  <c:v>97.372</c:v>
                </c:pt>
                <c:pt idx="4902">
                  <c:v>97.435000000000002</c:v>
                </c:pt>
                <c:pt idx="4903">
                  <c:v>97.522000000000006</c:v>
                </c:pt>
                <c:pt idx="4904">
                  <c:v>97.578999999999994</c:v>
                </c:pt>
                <c:pt idx="4905">
                  <c:v>97.606999999999999</c:v>
                </c:pt>
                <c:pt idx="4906">
                  <c:v>97.620999999999995</c:v>
                </c:pt>
                <c:pt idx="4907">
                  <c:v>97.635999999999996</c:v>
                </c:pt>
                <c:pt idx="4908">
                  <c:v>97.66</c:v>
                </c:pt>
                <c:pt idx="4909">
                  <c:v>97.683000000000007</c:v>
                </c:pt>
                <c:pt idx="4910">
                  <c:v>97.698999999999998</c:v>
                </c:pt>
                <c:pt idx="4911">
                  <c:v>97.713999999999999</c:v>
                </c:pt>
                <c:pt idx="4912">
                  <c:v>97.73</c:v>
                </c:pt>
                <c:pt idx="4913">
                  <c:v>97.745000000000005</c:v>
                </c:pt>
                <c:pt idx="4914">
                  <c:v>97.76</c:v>
                </c:pt>
                <c:pt idx="4915">
                  <c:v>97.781999999999996</c:v>
                </c:pt>
                <c:pt idx="4916">
                  <c:v>97.83</c:v>
                </c:pt>
                <c:pt idx="4917">
                  <c:v>97.914000000000001</c:v>
                </c:pt>
                <c:pt idx="4918">
                  <c:v>98.007000000000005</c:v>
                </c:pt>
                <c:pt idx="4919">
                  <c:v>98.1</c:v>
                </c:pt>
                <c:pt idx="4920">
                  <c:v>98.185000000000002</c:v>
                </c:pt>
                <c:pt idx="4921">
                  <c:v>98.242000000000004</c:v>
                </c:pt>
                <c:pt idx="4922">
                  <c:v>98.245000000000005</c:v>
                </c:pt>
                <c:pt idx="4923">
                  <c:v>98.248999999999995</c:v>
                </c:pt>
                <c:pt idx="4924">
                  <c:v>98.257999999999996</c:v>
                </c:pt>
                <c:pt idx="4925">
                  <c:v>98.278999999999996</c:v>
                </c:pt>
                <c:pt idx="4926">
                  <c:v>98.305999999999997</c:v>
                </c:pt>
                <c:pt idx="4927">
                  <c:v>98.347999999999999</c:v>
                </c:pt>
                <c:pt idx="4928">
                  <c:v>98.403000000000006</c:v>
                </c:pt>
                <c:pt idx="4929">
                  <c:v>98.474000000000004</c:v>
                </c:pt>
                <c:pt idx="4930">
                  <c:v>98.555999999999997</c:v>
                </c:pt>
                <c:pt idx="4931">
                  <c:v>98.644999999999996</c:v>
                </c:pt>
                <c:pt idx="4932">
                  <c:v>98.733999999999995</c:v>
                </c:pt>
                <c:pt idx="4933">
                  <c:v>98.822000000000003</c:v>
                </c:pt>
                <c:pt idx="4934">
                  <c:v>98.903000000000006</c:v>
                </c:pt>
                <c:pt idx="4935">
                  <c:v>98.935000000000002</c:v>
                </c:pt>
                <c:pt idx="4936">
                  <c:v>98.935000000000002</c:v>
                </c:pt>
                <c:pt idx="4937">
                  <c:v>98.947999999999993</c:v>
                </c:pt>
                <c:pt idx="4938">
                  <c:v>98.980999999999995</c:v>
                </c:pt>
                <c:pt idx="4939">
                  <c:v>99.024000000000001</c:v>
                </c:pt>
                <c:pt idx="4940">
                  <c:v>99.064999999999998</c:v>
                </c:pt>
                <c:pt idx="4941">
                  <c:v>99.091999999999999</c:v>
                </c:pt>
                <c:pt idx="4942">
                  <c:v>99.099000000000004</c:v>
                </c:pt>
                <c:pt idx="4943">
                  <c:v>99.105999999999995</c:v>
                </c:pt>
                <c:pt idx="4944">
                  <c:v>99.13</c:v>
                </c:pt>
                <c:pt idx="4945">
                  <c:v>99.152000000000001</c:v>
                </c:pt>
                <c:pt idx="4946">
                  <c:v>99.152000000000001</c:v>
                </c:pt>
                <c:pt idx="4947">
                  <c:v>99.153000000000006</c:v>
                </c:pt>
                <c:pt idx="4948">
                  <c:v>99.167000000000002</c:v>
                </c:pt>
                <c:pt idx="4949">
                  <c:v>99.204999999999998</c:v>
                </c:pt>
                <c:pt idx="4950">
                  <c:v>99.281000000000006</c:v>
                </c:pt>
                <c:pt idx="4951">
                  <c:v>99.361000000000004</c:v>
                </c:pt>
                <c:pt idx="4952">
                  <c:v>99.42</c:v>
                </c:pt>
                <c:pt idx="4953">
                  <c:v>99.421999999999997</c:v>
                </c:pt>
                <c:pt idx="4954">
                  <c:v>99.433000000000007</c:v>
                </c:pt>
                <c:pt idx="4955">
                  <c:v>99.445999999999998</c:v>
                </c:pt>
                <c:pt idx="4956">
                  <c:v>99.445999999999998</c:v>
                </c:pt>
                <c:pt idx="4957">
                  <c:v>99.453000000000003</c:v>
                </c:pt>
                <c:pt idx="4958">
                  <c:v>99.460999999999999</c:v>
                </c:pt>
                <c:pt idx="4959">
                  <c:v>99.468000000000004</c:v>
                </c:pt>
                <c:pt idx="4960">
                  <c:v>99.483999999999995</c:v>
                </c:pt>
                <c:pt idx="4961">
                  <c:v>99.510999999999996</c:v>
                </c:pt>
                <c:pt idx="4962">
                  <c:v>99.534000000000006</c:v>
                </c:pt>
                <c:pt idx="4963">
                  <c:v>99.549000000000007</c:v>
                </c:pt>
                <c:pt idx="4964">
                  <c:v>99.561999999999998</c:v>
                </c:pt>
                <c:pt idx="4965">
                  <c:v>99.575000000000003</c:v>
                </c:pt>
                <c:pt idx="4966">
                  <c:v>99.59</c:v>
                </c:pt>
                <c:pt idx="4967">
                  <c:v>99.605999999999995</c:v>
                </c:pt>
                <c:pt idx="4968">
                  <c:v>99.626999999999995</c:v>
                </c:pt>
                <c:pt idx="4969">
                  <c:v>99.646000000000001</c:v>
                </c:pt>
                <c:pt idx="4970">
                  <c:v>99.659000000000006</c:v>
                </c:pt>
                <c:pt idx="4971">
                  <c:v>99.674000000000007</c:v>
                </c:pt>
                <c:pt idx="4972">
                  <c:v>99.691000000000003</c:v>
                </c:pt>
                <c:pt idx="4973">
                  <c:v>99.707999999999998</c:v>
                </c:pt>
                <c:pt idx="4974">
                  <c:v>99.724999999999994</c:v>
                </c:pt>
                <c:pt idx="4975">
                  <c:v>99.74</c:v>
                </c:pt>
                <c:pt idx="4976">
                  <c:v>99.754999999999995</c:v>
                </c:pt>
                <c:pt idx="4977">
                  <c:v>99.77</c:v>
                </c:pt>
                <c:pt idx="4978">
                  <c:v>99.786000000000001</c:v>
                </c:pt>
                <c:pt idx="4979">
                  <c:v>99.802999999999997</c:v>
                </c:pt>
                <c:pt idx="4980">
                  <c:v>99.837000000000003</c:v>
                </c:pt>
                <c:pt idx="4981">
                  <c:v>99.894000000000005</c:v>
                </c:pt>
                <c:pt idx="4982">
                  <c:v>99.924999999999997</c:v>
                </c:pt>
                <c:pt idx="4983">
                  <c:v>99.938999999999993</c:v>
                </c:pt>
                <c:pt idx="4984">
                  <c:v>99.953000000000003</c:v>
                </c:pt>
                <c:pt idx="4985">
                  <c:v>99.966999999999999</c:v>
                </c:pt>
                <c:pt idx="4986">
                  <c:v>99.981999999999999</c:v>
                </c:pt>
                <c:pt idx="4987">
                  <c:v>99.998999999999995</c:v>
                </c:pt>
                <c:pt idx="4988">
                  <c:v>100.017</c:v>
                </c:pt>
                <c:pt idx="4989">
                  <c:v>100.035</c:v>
                </c:pt>
                <c:pt idx="4990">
                  <c:v>100.05</c:v>
                </c:pt>
                <c:pt idx="4991">
                  <c:v>100.065</c:v>
                </c:pt>
                <c:pt idx="4992">
                  <c:v>100.081</c:v>
                </c:pt>
                <c:pt idx="4993">
                  <c:v>100.096</c:v>
                </c:pt>
                <c:pt idx="4994">
                  <c:v>100.11199999999999</c:v>
                </c:pt>
                <c:pt idx="4995">
                  <c:v>100.136</c:v>
                </c:pt>
                <c:pt idx="4996">
                  <c:v>100.181</c:v>
                </c:pt>
                <c:pt idx="4997">
                  <c:v>100.235</c:v>
                </c:pt>
                <c:pt idx="4998">
                  <c:v>100.274</c:v>
                </c:pt>
                <c:pt idx="4999">
                  <c:v>100.29</c:v>
                </c:pt>
                <c:pt idx="5000">
                  <c:v>100.29600000000001</c:v>
                </c:pt>
                <c:pt idx="5001">
                  <c:v>100.307</c:v>
                </c:pt>
                <c:pt idx="5002">
                  <c:v>100.316</c:v>
                </c:pt>
                <c:pt idx="5003">
                  <c:v>100.327</c:v>
                </c:pt>
                <c:pt idx="5004">
                  <c:v>100.339</c:v>
                </c:pt>
                <c:pt idx="5005">
                  <c:v>100.35299999999999</c:v>
                </c:pt>
                <c:pt idx="5006">
                  <c:v>100.369</c:v>
                </c:pt>
                <c:pt idx="5007">
                  <c:v>100.387</c:v>
                </c:pt>
                <c:pt idx="5008">
                  <c:v>100.404</c:v>
                </c:pt>
                <c:pt idx="5009">
                  <c:v>100.422</c:v>
                </c:pt>
                <c:pt idx="5010">
                  <c:v>100.438</c:v>
                </c:pt>
                <c:pt idx="5011">
                  <c:v>100.453</c:v>
                </c:pt>
                <c:pt idx="5012">
                  <c:v>100.46899999999999</c:v>
                </c:pt>
                <c:pt idx="5013">
                  <c:v>100.491</c:v>
                </c:pt>
                <c:pt idx="5014">
                  <c:v>100.541</c:v>
                </c:pt>
                <c:pt idx="5015">
                  <c:v>100.62</c:v>
                </c:pt>
                <c:pt idx="5016">
                  <c:v>100.70099999999999</c:v>
                </c:pt>
                <c:pt idx="5017">
                  <c:v>100.739</c:v>
                </c:pt>
                <c:pt idx="5018">
                  <c:v>100.75</c:v>
                </c:pt>
                <c:pt idx="5019">
                  <c:v>100.759</c:v>
                </c:pt>
                <c:pt idx="5020">
                  <c:v>100.76900000000001</c:v>
                </c:pt>
                <c:pt idx="5021">
                  <c:v>100.78</c:v>
                </c:pt>
                <c:pt idx="5022">
                  <c:v>100.79300000000001</c:v>
                </c:pt>
                <c:pt idx="5023">
                  <c:v>100.80800000000001</c:v>
                </c:pt>
                <c:pt idx="5024">
                  <c:v>100.824</c:v>
                </c:pt>
                <c:pt idx="5025">
                  <c:v>100.84099999999999</c:v>
                </c:pt>
                <c:pt idx="5026">
                  <c:v>100.858</c:v>
                </c:pt>
                <c:pt idx="5027">
                  <c:v>100.875</c:v>
                </c:pt>
                <c:pt idx="5028">
                  <c:v>100.89</c:v>
                </c:pt>
                <c:pt idx="5029">
                  <c:v>100.905</c:v>
                </c:pt>
                <c:pt idx="5030">
                  <c:v>100.92</c:v>
                </c:pt>
                <c:pt idx="5031">
                  <c:v>100.935</c:v>
                </c:pt>
                <c:pt idx="5032">
                  <c:v>100.956</c:v>
                </c:pt>
                <c:pt idx="5033">
                  <c:v>100.986</c:v>
                </c:pt>
                <c:pt idx="5034">
                  <c:v>101.029</c:v>
                </c:pt>
                <c:pt idx="5035">
                  <c:v>101.081</c:v>
                </c:pt>
                <c:pt idx="5036">
                  <c:v>101.129</c:v>
                </c:pt>
                <c:pt idx="5037">
                  <c:v>101.17</c:v>
                </c:pt>
                <c:pt idx="5038">
                  <c:v>101.203</c:v>
                </c:pt>
                <c:pt idx="5039">
                  <c:v>101.226</c:v>
                </c:pt>
                <c:pt idx="5040">
                  <c:v>101.24299999999999</c:v>
                </c:pt>
                <c:pt idx="5041">
                  <c:v>101.254</c:v>
                </c:pt>
                <c:pt idx="5042">
                  <c:v>101.267</c:v>
                </c:pt>
                <c:pt idx="5043">
                  <c:v>101.279</c:v>
                </c:pt>
                <c:pt idx="5044">
                  <c:v>101.294</c:v>
                </c:pt>
                <c:pt idx="5045">
                  <c:v>101.30800000000001</c:v>
                </c:pt>
                <c:pt idx="5046">
                  <c:v>101.324</c:v>
                </c:pt>
                <c:pt idx="5047">
                  <c:v>101.342</c:v>
                </c:pt>
                <c:pt idx="5048">
                  <c:v>101.36</c:v>
                </c:pt>
                <c:pt idx="5049">
                  <c:v>101.375</c:v>
                </c:pt>
                <c:pt idx="5050">
                  <c:v>101.39100000000001</c:v>
                </c:pt>
                <c:pt idx="5051">
                  <c:v>101.40600000000001</c:v>
                </c:pt>
                <c:pt idx="5052">
                  <c:v>101.42400000000001</c:v>
                </c:pt>
                <c:pt idx="5053">
                  <c:v>101.46</c:v>
                </c:pt>
                <c:pt idx="5054">
                  <c:v>101.51300000000001</c:v>
                </c:pt>
                <c:pt idx="5055">
                  <c:v>101.547</c:v>
                </c:pt>
                <c:pt idx="5056">
                  <c:v>101.56399999999999</c:v>
                </c:pt>
                <c:pt idx="5057">
                  <c:v>101.57899999999999</c:v>
                </c:pt>
                <c:pt idx="5058">
                  <c:v>101.596</c:v>
                </c:pt>
                <c:pt idx="5059">
                  <c:v>101.61199999999999</c:v>
                </c:pt>
                <c:pt idx="5060">
                  <c:v>101.627</c:v>
                </c:pt>
                <c:pt idx="5061">
                  <c:v>101.642</c:v>
                </c:pt>
                <c:pt idx="5062">
                  <c:v>101.658</c:v>
                </c:pt>
                <c:pt idx="5063">
                  <c:v>101.68</c:v>
                </c:pt>
                <c:pt idx="5064">
                  <c:v>101.71899999999999</c:v>
                </c:pt>
                <c:pt idx="5065">
                  <c:v>101.747</c:v>
                </c:pt>
                <c:pt idx="5066">
                  <c:v>101.76</c:v>
                </c:pt>
                <c:pt idx="5067">
                  <c:v>101.773</c:v>
                </c:pt>
                <c:pt idx="5068">
                  <c:v>101.786</c:v>
                </c:pt>
                <c:pt idx="5069">
                  <c:v>101.8</c:v>
                </c:pt>
                <c:pt idx="5070">
                  <c:v>101.816</c:v>
                </c:pt>
                <c:pt idx="5071">
                  <c:v>101.833</c:v>
                </c:pt>
                <c:pt idx="5072">
                  <c:v>101.849</c:v>
                </c:pt>
                <c:pt idx="5073">
                  <c:v>101.86499999999999</c:v>
                </c:pt>
                <c:pt idx="5074">
                  <c:v>101.88</c:v>
                </c:pt>
                <c:pt idx="5075">
                  <c:v>101.896</c:v>
                </c:pt>
                <c:pt idx="5076">
                  <c:v>101.916</c:v>
                </c:pt>
                <c:pt idx="5077">
                  <c:v>101.965</c:v>
                </c:pt>
                <c:pt idx="5078">
                  <c:v>102.006</c:v>
                </c:pt>
                <c:pt idx="5079">
                  <c:v>102.023</c:v>
                </c:pt>
                <c:pt idx="5080">
                  <c:v>102.036</c:v>
                </c:pt>
                <c:pt idx="5081">
                  <c:v>102.068</c:v>
                </c:pt>
                <c:pt idx="5082">
                  <c:v>102.13500000000001</c:v>
                </c:pt>
                <c:pt idx="5083">
                  <c:v>102.22</c:v>
                </c:pt>
                <c:pt idx="5084">
                  <c:v>102.301</c:v>
                </c:pt>
                <c:pt idx="5085">
                  <c:v>102.36499999999999</c:v>
                </c:pt>
                <c:pt idx="5086">
                  <c:v>102.387</c:v>
                </c:pt>
                <c:pt idx="5087">
                  <c:v>102.389</c:v>
                </c:pt>
                <c:pt idx="5088">
                  <c:v>102.395</c:v>
                </c:pt>
                <c:pt idx="5089">
                  <c:v>102.407</c:v>
                </c:pt>
                <c:pt idx="5090">
                  <c:v>102.426</c:v>
                </c:pt>
                <c:pt idx="5091">
                  <c:v>102.44499999999999</c:v>
                </c:pt>
                <c:pt idx="5092">
                  <c:v>102.462</c:v>
                </c:pt>
                <c:pt idx="5093">
                  <c:v>102.48</c:v>
                </c:pt>
                <c:pt idx="5094">
                  <c:v>102.498</c:v>
                </c:pt>
                <c:pt idx="5095">
                  <c:v>102.514</c:v>
                </c:pt>
                <c:pt idx="5096">
                  <c:v>102.53100000000001</c:v>
                </c:pt>
                <c:pt idx="5097">
                  <c:v>102.54600000000001</c:v>
                </c:pt>
                <c:pt idx="5098">
                  <c:v>102.56399999999999</c:v>
                </c:pt>
                <c:pt idx="5099">
                  <c:v>102.6</c:v>
                </c:pt>
                <c:pt idx="5100">
                  <c:v>102.666</c:v>
                </c:pt>
                <c:pt idx="5101">
                  <c:v>102.68300000000001</c:v>
                </c:pt>
                <c:pt idx="5102">
                  <c:v>102.70399999999999</c:v>
                </c:pt>
                <c:pt idx="5103">
                  <c:v>102.714</c:v>
                </c:pt>
                <c:pt idx="5104">
                  <c:v>102.73099999999999</c:v>
                </c:pt>
                <c:pt idx="5105">
                  <c:v>102.761</c:v>
                </c:pt>
                <c:pt idx="5106">
                  <c:v>102.78</c:v>
                </c:pt>
                <c:pt idx="5107">
                  <c:v>102.803</c:v>
                </c:pt>
                <c:pt idx="5108">
                  <c:v>102.824</c:v>
                </c:pt>
                <c:pt idx="5109">
                  <c:v>102.845</c:v>
                </c:pt>
                <c:pt idx="5110">
                  <c:v>102.86499999999999</c:v>
                </c:pt>
                <c:pt idx="5111">
                  <c:v>102.89400000000001</c:v>
                </c:pt>
                <c:pt idx="5112">
                  <c:v>102.95099999999999</c:v>
                </c:pt>
                <c:pt idx="5113">
                  <c:v>103.036</c:v>
                </c:pt>
                <c:pt idx="5114">
                  <c:v>103.13</c:v>
                </c:pt>
                <c:pt idx="5115">
                  <c:v>103.226</c:v>
                </c:pt>
                <c:pt idx="5116">
                  <c:v>103.261</c:v>
                </c:pt>
                <c:pt idx="5117">
                  <c:v>103.26300000000001</c:v>
                </c:pt>
                <c:pt idx="5118">
                  <c:v>103.26900000000001</c:v>
                </c:pt>
                <c:pt idx="5119">
                  <c:v>103.27800000000001</c:v>
                </c:pt>
                <c:pt idx="5120">
                  <c:v>103.288</c:v>
                </c:pt>
                <c:pt idx="5121">
                  <c:v>103.303</c:v>
                </c:pt>
                <c:pt idx="5122">
                  <c:v>103.318</c:v>
                </c:pt>
                <c:pt idx="5123">
                  <c:v>103.334</c:v>
                </c:pt>
                <c:pt idx="5124">
                  <c:v>103.35</c:v>
                </c:pt>
                <c:pt idx="5125">
                  <c:v>103.36799999999999</c:v>
                </c:pt>
                <c:pt idx="5126">
                  <c:v>103.38500000000001</c:v>
                </c:pt>
                <c:pt idx="5127">
                  <c:v>103.4</c:v>
                </c:pt>
                <c:pt idx="5128">
                  <c:v>103.417</c:v>
                </c:pt>
                <c:pt idx="5129">
                  <c:v>103.437</c:v>
                </c:pt>
                <c:pt idx="5130">
                  <c:v>103.48399999999999</c:v>
                </c:pt>
                <c:pt idx="5131">
                  <c:v>103.562</c:v>
                </c:pt>
                <c:pt idx="5132">
                  <c:v>103.655</c:v>
                </c:pt>
                <c:pt idx="5133">
                  <c:v>103.699</c:v>
                </c:pt>
                <c:pt idx="5134">
                  <c:v>103.718</c:v>
                </c:pt>
                <c:pt idx="5135">
                  <c:v>103.73</c:v>
                </c:pt>
                <c:pt idx="5136">
                  <c:v>103.74299999999999</c:v>
                </c:pt>
                <c:pt idx="5137">
                  <c:v>103.75700000000001</c:v>
                </c:pt>
                <c:pt idx="5138">
                  <c:v>103.774</c:v>
                </c:pt>
                <c:pt idx="5139">
                  <c:v>103.791</c:v>
                </c:pt>
                <c:pt idx="5140">
                  <c:v>103.80800000000001</c:v>
                </c:pt>
                <c:pt idx="5141">
                  <c:v>103.825</c:v>
                </c:pt>
                <c:pt idx="5142">
                  <c:v>103.84099999999999</c:v>
                </c:pt>
                <c:pt idx="5143">
                  <c:v>103.85599999999999</c:v>
                </c:pt>
                <c:pt idx="5144">
                  <c:v>103.871</c:v>
                </c:pt>
                <c:pt idx="5145">
                  <c:v>103.898</c:v>
                </c:pt>
                <c:pt idx="5146">
                  <c:v>103.953</c:v>
                </c:pt>
                <c:pt idx="5147">
                  <c:v>104.029</c:v>
                </c:pt>
                <c:pt idx="5148">
                  <c:v>104.069</c:v>
                </c:pt>
                <c:pt idx="5149">
                  <c:v>104.078</c:v>
                </c:pt>
                <c:pt idx="5150">
                  <c:v>104.09099999999999</c:v>
                </c:pt>
                <c:pt idx="5151">
                  <c:v>104.113</c:v>
                </c:pt>
                <c:pt idx="5152">
                  <c:v>104.128</c:v>
                </c:pt>
                <c:pt idx="5153">
                  <c:v>104.14400000000001</c:v>
                </c:pt>
                <c:pt idx="5154">
                  <c:v>104.16200000000001</c:v>
                </c:pt>
                <c:pt idx="5155">
                  <c:v>104.18</c:v>
                </c:pt>
                <c:pt idx="5156">
                  <c:v>104.197</c:v>
                </c:pt>
                <c:pt idx="5157">
                  <c:v>104.212</c:v>
                </c:pt>
                <c:pt idx="5158">
                  <c:v>104.22799999999999</c:v>
                </c:pt>
                <c:pt idx="5159">
                  <c:v>104.249</c:v>
                </c:pt>
                <c:pt idx="5160">
                  <c:v>104.295</c:v>
                </c:pt>
                <c:pt idx="5161">
                  <c:v>104.37</c:v>
                </c:pt>
                <c:pt idx="5162">
                  <c:v>104.459</c:v>
                </c:pt>
                <c:pt idx="5163">
                  <c:v>104.551</c:v>
                </c:pt>
                <c:pt idx="5164">
                  <c:v>104.569</c:v>
                </c:pt>
                <c:pt idx="5165">
                  <c:v>104.587</c:v>
                </c:pt>
                <c:pt idx="5166">
                  <c:v>104.601</c:v>
                </c:pt>
                <c:pt idx="5167">
                  <c:v>104.613</c:v>
                </c:pt>
                <c:pt idx="5168">
                  <c:v>104.636</c:v>
                </c:pt>
                <c:pt idx="5169">
                  <c:v>104.685</c:v>
                </c:pt>
                <c:pt idx="5170">
                  <c:v>104.76600000000001</c:v>
                </c:pt>
                <c:pt idx="5171">
                  <c:v>104.85899999999999</c:v>
                </c:pt>
                <c:pt idx="5172">
                  <c:v>104.95699999999999</c:v>
                </c:pt>
                <c:pt idx="5173">
                  <c:v>105.02200000000001</c:v>
                </c:pt>
                <c:pt idx="5174">
                  <c:v>105.04</c:v>
                </c:pt>
                <c:pt idx="5175">
                  <c:v>105.044</c:v>
                </c:pt>
                <c:pt idx="5176">
                  <c:v>105.05200000000001</c:v>
                </c:pt>
                <c:pt idx="5177">
                  <c:v>105.062</c:v>
                </c:pt>
                <c:pt idx="5178">
                  <c:v>105.07299999999999</c:v>
                </c:pt>
                <c:pt idx="5179">
                  <c:v>105.087</c:v>
                </c:pt>
                <c:pt idx="5180">
                  <c:v>105.102</c:v>
                </c:pt>
                <c:pt idx="5181">
                  <c:v>105.119</c:v>
                </c:pt>
                <c:pt idx="5182">
                  <c:v>105.136</c:v>
                </c:pt>
                <c:pt idx="5183">
                  <c:v>105.152</c:v>
                </c:pt>
                <c:pt idx="5184">
                  <c:v>105.167</c:v>
                </c:pt>
                <c:pt idx="5185">
                  <c:v>105.182</c:v>
                </c:pt>
                <c:pt idx="5186">
                  <c:v>105.197</c:v>
                </c:pt>
                <c:pt idx="5187">
                  <c:v>105.214</c:v>
                </c:pt>
                <c:pt idx="5188">
                  <c:v>105.24299999999999</c:v>
                </c:pt>
                <c:pt idx="5189">
                  <c:v>105.291</c:v>
                </c:pt>
                <c:pt idx="5190">
                  <c:v>105.35</c:v>
                </c:pt>
                <c:pt idx="5191">
                  <c:v>105.39</c:v>
                </c:pt>
                <c:pt idx="5192">
                  <c:v>105.41200000000001</c:v>
                </c:pt>
                <c:pt idx="5193">
                  <c:v>105.425</c:v>
                </c:pt>
                <c:pt idx="5194">
                  <c:v>105.437</c:v>
                </c:pt>
                <c:pt idx="5195">
                  <c:v>105.45</c:v>
                </c:pt>
                <c:pt idx="5196">
                  <c:v>105.464</c:v>
                </c:pt>
                <c:pt idx="5197">
                  <c:v>105.47799999999999</c:v>
                </c:pt>
                <c:pt idx="5198">
                  <c:v>105.494</c:v>
                </c:pt>
                <c:pt idx="5199">
                  <c:v>105.51</c:v>
                </c:pt>
                <c:pt idx="5200">
                  <c:v>105.52800000000001</c:v>
                </c:pt>
                <c:pt idx="5201">
                  <c:v>105.544</c:v>
                </c:pt>
                <c:pt idx="5202">
                  <c:v>105.559</c:v>
                </c:pt>
                <c:pt idx="5203">
                  <c:v>105.575</c:v>
                </c:pt>
                <c:pt idx="5204">
                  <c:v>105.59</c:v>
                </c:pt>
                <c:pt idx="5205">
                  <c:v>105.60899999999999</c:v>
                </c:pt>
                <c:pt idx="5206">
                  <c:v>105.639</c:v>
                </c:pt>
                <c:pt idx="5207">
                  <c:v>105.657</c:v>
                </c:pt>
                <c:pt idx="5208">
                  <c:v>105.67400000000001</c:v>
                </c:pt>
                <c:pt idx="5209">
                  <c:v>105.68899999999999</c:v>
                </c:pt>
                <c:pt idx="5210">
                  <c:v>105.705</c:v>
                </c:pt>
                <c:pt idx="5211">
                  <c:v>105.72199999999999</c:v>
                </c:pt>
                <c:pt idx="5212">
                  <c:v>105.739</c:v>
                </c:pt>
                <c:pt idx="5213">
                  <c:v>105.754</c:v>
                </c:pt>
                <c:pt idx="5214">
                  <c:v>105.77</c:v>
                </c:pt>
                <c:pt idx="5215">
                  <c:v>105.785</c:v>
                </c:pt>
                <c:pt idx="5216">
                  <c:v>105.8</c:v>
                </c:pt>
                <c:pt idx="5217">
                  <c:v>105.816</c:v>
                </c:pt>
                <c:pt idx="5218">
                  <c:v>105.831</c:v>
                </c:pt>
                <c:pt idx="5219">
                  <c:v>105.84699999999999</c:v>
                </c:pt>
                <c:pt idx="5220">
                  <c:v>105.86199999999999</c:v>
                </c:pt>
                <c:pt idx="5221">
                  <c:v>105.878</c:v>
                </c:pt>
                <c:pt idx="5222">
                  <c:v>105.896</c:v>
                </c:pt>
                <c:pt idx="5223">
                  <c:v>105.914</c:v>
                </c:pt>
                <c:pt idx="5224">
                  <c:v>105.931</c:v>
                </c:pt>
                <c:pt idx="5225">
                  <c:v>105.947</c:v>
                </c:pt>
                <c:pt idx="5226">
                  <c:v>105.962</c:v>
                </c:pt>
                <c:pt idx="5227">
                  <c:v>105.977</c:v>
                </c:pt>
                <c:pt idx="5228">
                  <c:v>105.994</c:v>
                </c:pt>
                <c:pt idx="5229">
                  <c:v>106.023</c:v>
                </c:pt>
                <c:pt idx="5230">
                  <c:v>106.08</c:v>
                </c:pt>
                <c:pt idx="5231">
                  <c:v>106.14100000000001</c:v>
                </c:pt>
                <c:pt idx="5232">
                  <c:v>106.175</c:v>
                </c:pt>
                <c:pt idx="5233">
                  <c:v>106.194</c:v>
                </c:pt>
                <c:pt idx="5234">
                  <c:v>106.208</c:v>
                </c:pt>
                <c:pt idx="5235">
                  <c:v>106.221</c:v>
                </c:pt>
                <c:pt idx="5236">
                  <c:v>106.236</c:v>
                </c:pt>
                <c:pt idx="5237">
                  <c:v>106.251</c:v>
                </c:pt>
                <c:pt idx="5238">
                  <c:v>106.268</c:v>
                </c:pt>
                <c:pt idx="5239">
                  <c:v>106.286</c:v>
                </c:pt>
                <c:pt idx="5240">
                  <c:v>106.301</c:v>
                </c:pt>
                <c:pt idx="5241">
                  <c:v>106.316</c:v>
                </c:pt>
                <c:pt idx="5242">
                  <c:v>106.331</c:v>
                </c:pt>
                <c:pt idx="5243">
                  <c:v>106.34699999999999</c:v>
                </c:pt>
                <c:pt idx="5244">
                  <c:v>106.375</c:v>
                </c:pt>
                <c:pt idx="5245">
                  <c:v>106.441</c:v>
                </c:pt>
                <c:pt idx="5246">
                  <c:v>106.523</c:v>
                </c:pt>
                <c:pt idx="5247">
                  <c:v>106.593</c:v>
                </c:pt>
                <c:pt idx="5248">
                  <c:v>106.64100000000001</c:v>
                </c:pt>
                <c:pt idx="5249">
                  <c:v>106.654</c:v>
                </c:pt>
                <c:pt idx="5250">
                  <c:v>106.663</c:v>
                </c:pt>
                <c:pt idx="5251">
                  <c:v>106.673</c:v>
                </c:pt>
                <c:pt idx="5252">
                  <c:v>106.684</c:v>
                </c:pt>
                <c:pt idx="5253">
                  <c:v>106.697</c:v>
                </c:pt>
                <c:pt idx="5254">
                  <c:v>106.711</c:v>
                </c:pt>
                <c:pt idx="5255">
                  <c:v>106.726</c:v>
                </c:pt>
                <c:pt idx="5256">
                  <c:v>106.74299999999999</c:v>
                </c:pt>
                <c:pt idx="5257">
                  <c:v>106.761</c:v>
                </c:pt>
                <c:pt idx="5258">
                  <c:v>106.777</c:v>
                </c:pt>
                <c:pt idx="5259">
                  <c:v>106.792</c:v>
                </c:pt>
                <c:pt idx="5260">
                  <c:v>106.80800000000001</c:v>
                </c:pt>
                <c:pt idx="5261">
                  <c:v>106.82299999999999</c:v>
                </c:pt>
                <c:pt idx="5262">
                  <c:v>106.839</c:v>
                </c:pt>
                <c:pt idx="5263">
                  <c:v>106.866</c:v>
                </c:pt>
                <c:pt idx="5264">
                  <c:v>106.92400000000001</c:v>
                </c:pt>
                <c:pt idx="5265">
                  <c:v>107.009</c:v>
                </c:pt>
                <c:pt idx="5266">
                  <c:v>107.072</c:v>
                </c:pt>
                <c:pt idx="5267">
                  <c:v>107.09</c:v>
                </c:pt>
                <c:pt idx="5268">
                  <c:v>107.107</c:v>
                </c:pt>
                <c:pt idx="5269">
                  <c:v>107.12</c:v>
                </c:pt>
                <c:pt idx="5270">
                  <c:v>107.13200000000001</c:v>
                </c:pt>
                <c:pt idx="5271">
                  <c:v>107.14700000000001</c:v>
                </c:pt>
                <c:pt idx="5272">
                  <c:v>107.16200000000001</c:v>
                </c:pt>
                <c:pt idx="5273">
                  <c:v>107.179</c:v>
                </c:pt>
                <c:pt idx="5274">
                  <c:v>107.194</c:v>
                </c:pt>
                <c:pt idx="5275">
                  <c:v>107.21</c:v>
                </c:pt>
                <c:pt idx="5276">
                  <c:v>107.245</c:v>
                </c:pt>
                <c:pt idx="5277">
                  <c:v>107.31399999999999</c:v>
                </c:pt>
                <c:pt idx="5278">
                  <c:v>107.402</c:v>
                </c:pt>
                <c:pt idx="5279">
                  <c:v>107.43600000000001</c:v>
                </c:pt>
                <c:pt idx="5280">
                  <c:v>107.45099999999999</c:v>
                </c:pt>
                <c:pt idx="5281">
                  <c:v>107.46299999999999</c:v>
                </c:pt>
                <c:pt idx="5282">
                  <c:v>107.476</c:v>
                </c:pt>
                <c:pt idx="5283">
                  <c:v>107.49</c:v>
                </c:pt>
                <c:pt idx="5284">
                  <c:v>107.505</c:v>
                </c:pt>
                <c:pt idx="5285">
                  <c:v>107.521</c:v>
                </c:pt>
                <c:pt idx="5286">
                  <c:v>107.535</c:v>
                </c:pt>
                <c:pt idx="5287">
                  <c:v>107.551</c:v>
                </c:pt>
                <c:pt idx="5288">
                  <c:v>107.566</c:v>
                </c:pt>
                <c:pt idx="5289">
                  <c:v>107.581</c:v>
                </c:pt>
                <c:pt idx="5290">
                  <c:v>107.599</c:v>
                </c:pt>
                <c:pt idx="5291">
                  <c:v>107.634</c:v>
                </c:pt>
                <c:pt idx="5292">
                  <c:v>107.70099999999999</c:v>
                </c:pt>
                <c:pt idx="5293">
                  <c:v>107.791</c:v>
                </c:pt>
                <c:pt idx="5294">
                  <c:v>107.884</c:v>
                </c:pt>
                <c:pt idx="5295">
                  <c:v>107.979</c:v>
                </c:pt>
                <c:pt idx="5296">
                  <c:v>108.075</c:v>
                </c:pt>
                <c:pt idx="5297">
                  <c:v>108.13500000000001</c:v>
                </c:pt>
                <c:pt idx="5298">
                  <c:v>108.13500000000001</c:v>
                </c:pt>
                <c:pt idx="5299">
                  <c:v>108.13500000000001</c:v>
                </c:pt>
                <c:pt idx="5300">
                  <c:v>108.137</c:v>
                </c:pt>
                <c:pt idx="5301">
                  <c:v>108.145</c:v>
                </c:pt>
                <c:pt idx="5302">
                  <c:v>108.154</c:v>
                </c:pt>
                <c:pt idx="5303">
                  <c:v>108.169</c:v>
                </c:pt>
                <c:pt idx="5304">
                  <c:v>108.20099999999999</c:v>
                </c:pt>
                <c:pt idx="5305">
                  <c:v>108.25700000000001</c:v>
                </c:pt>
                <c:pt idx="5306">
                  <c:v>108.34399999999999</c:v>
                </c:pt>
                <c:pt idx="5307">
                  <c:v>108.438</c:v>
                </c:pt>
                <c:pt idx="5308">
                  <c:v>108.53400000000001</c:v>
                </c:pt>
                <c:pt idx="5309">
                  <c:v>108.63200000000001</c:v>
                </c:pt>
                <c:pt idx="5310">
                  <c:v>108.732</c:v>
                </c:pt>
                <c:pt idx="5311">
                  <c:v>108.827</c:v>
                </c:pt>
                <c:pt idx="5312">
                  <c:v>108.917</c:v>
                </c:pt>
                <c:pt idx="5313">
                  <c:v>108.997</c:v>
                </c:pt>
                <c:pt idx="5314">
                  <c:v>109.02200000000001</c:v>
                </c:pt>
                <c:pt idx="5315">
                  <c:v>109.02200000000001</c:v>
                </c:pt>
                <c:pt idx="5316">
                  <c:v>109.02200000000001</c:v>
                </c:pt>
                <c:pt idx="5317">
                  <c:v>109.029</c:v>
                </c:pt>
                <c:pt idx="5318">
                  <c:v>109.05</c:v>
                </c:pt>
                <c:pt idx="5319">
                  <c:v>109.08799999999999</c:v>
                </c:pt>
                <c:pt idx="5320">
                  <c:v>109.13800000000001</c:v>
                </c:pt>
                <c:pt idx="5321">
                  <c:v>109.18899999999999</c:v>
                </c:pt>
                <c:pt idx="5322">
                  <c:v>109.227</c:v>
                </c:pt>
                <c:pt idx="5323">
                  <c:v>109.254</c:v>
                </c:pt>
                <c:pt idx="5324">
                  <c:v>109.27800000000001</c:v>
                </c:pt>
                <c:pt idx="5325">
                  <c:v>109.29300000000001</c:v>
                </c:pt>
                <c:pt idx="5326">
                  <c:v>109.294</c:v>
                </c:pt>
                <c:pt idx="5327">
                  <c:v>109.298</c:v>
                </c:pt>
                <c:pt idx="5328">
                  <c:v>109.306</c:v>
                </c:pt>
                <c:pt idx="5329">
                  <c:v>109.31399999999999</c:v>
                </c:pt>
                <c:pt idx="5330">
                  <c:v>109.324</c:v>
                </c:pt>
                <c:pt idx="5331">
                  <c:v>109.336</c:v>
                </c:pt>
                <c:pt idx="5332">
                  <c:v>109.351</c:v>
                </c:pt>
                <c:pt idx="5333">
                  <c:v>109.36799999999999</c:v>
                </c:pt>
                <c:pt idx="5334">
                  <c:v>109.38500000000001</c:v>
                </c:pt>
                <c:pt idx="5335">
                  <c:v>109.398</c:v>
                </c:pt>
                <c:pt idx="5336">
                  <c:v>109.414</c:v>
                </c:pt>
                <c:pt idx="5337">
                  <c:v>109.429</c:v>
                </c:pt>
                <c:pt idx="5338">
                  <c:v>109.444</c:v>
                </c:pt>
                <c:pt idx="5339">
                  <c:v>109.458</c:v>
                </c:pt>
                <c:pt idx="5340">
                  <c:v>109.477</c:v>
                </c:pt>
                <c:pt idx="5341">
                  <c:v>109.494</c:v>
                </c:pt>
                <c:pt idx="5342">
                  <c:v>109.508</c:v>
                </c:pt>
                <c:pt idx="5343">
                  <c:v>109.523</c:v>
                </c:pt>
                <c:pt idx="5344">
                  <c:v>109.539</c:v>
                </c:pt>
                <c:pt idx="5345">
                  <c:v>109.556</c:v>
                </c:pt>
                <c:pt idx="5346">
                  <c:v>109.571</c:v>
                </c:pt>
                <c:pt idx="5347">
                  <c:v>109.587</c:v>
                </c:pt>
                <c:pt idx="5348">
                  <c:v>109.60299999999999</c:v>
                </c:pt>
                <c:pt idx="5349">
                  <c:v>109.61799999999999</c:v>
                </c:pt>
                <c:pt idx="5350">
                  <c:v>109.639</c:v>
                </c:pt>
                <c:pt idx="5351">
                  <c:v>109.682</c:v>
                </c:pt>
                <c:pt idx="5352">
                  <c:v>109.749</c:v>
                </c:pt>
                <c:pt idx="5353">
                  <c:v>109.815</c:v>
                </c:pt>
                <c:pt idx="5354">
                  <c:v>109.852</c:v>
                </c:pt>
                <c:pt idx="5355">
                  <c:v>109.874</c:v>
                </c:pt>
                <c:pt idx="5356">
                  <c:v>109.887</c:v>
                </c:pt>
                <c:pt idx="5357">
                  <c:v>109.901</c:v>
                </c:pt>
                <c:pt idx="5358">
                  <c:v>109.91500000000001</c:v>
                </c:pt>
                <c:pt idx="5359">
                  <c:v>109.929</c:v>
                </c:pt>
                <c:pt idx="5360">
                  <c:v>109.944</c:v>
                </c:pt>
                <c:pt idx="5361">
                  <c:v>109.962</c:v>
                </c:pt>
                <c:pt idx="5362">
                  <c:v>109.98</c:v>
                </c:pt>
                <c:pt idx="5363">
                  <c:v>109.995</c:v>
                </c:pt>
                <c:pt idx="5364">
                  <c:v>110.011</c:v>
                </c:pt>
                <c:pt idx="5365">
                  <c:v>110.02500000000001</c:v>
                </c:pt>
                <c:pt idx="5366">
                  <c:v>110.04</c:v>
                </c:pt>
                <c:pt idx="5367">
                  <c:v>110.05500000000001</c:v>
                </c:pt>
                <c:pt idx="5368">
                  <c:v>110.08499999999999</c:v>
                </c:pt>
                <c:pt idx="5369">
                  <c:v>110.14100000000001</c:v>
                </c:pt>
                <c:pt idx="5370">
                  <c:v>110.166</c:v>
                </c:pt>
                <c:pt idx="5371">
                  <c:v>110.18</c:v>
                </c:pt>
                <c:pt idx="5372">
                  <c:v>110.20099999999999</c:v>
                </c:pt>
                <c:pt idx="5373">
                  <c:v>110.221</c:v>
                </c:pt>
                <c:pt idx="5374">
                  <c:v>110.236</c:v>
                </c:pt>
                <c:pt idx="5375">
                  <c:v>110.25</c:v>
                </c:pt>
                <c:pt idx="5376">
                  <c:v>110.264</c:v>
                </c:pt>
                <c:pt idx="5377">
                  <c:v>110.27800000000001</c:v>
                </c:pt>
                <c:pt idx="5378">
                  <c:v>110.29300000000001</c:v>
                </c:pt>
                <c:pt idx="5379">
                  <c:v>110.31399999999999</c:v>
                </c:pt>
                <c:pt idx="5380">
                  <c:v>110.355</c:v>
                </c:pt>
                <c:pt idx="5381">
                  <c:v>110.429</c:v>
                </c:pt>
                <c:pt idx="5382">
                  <c:v>110.5</c:v>
                </c:pt>
                <c:pt idx="5383">
                  <c:v>110.532</c:v>
                </c:pt>
                <c:pt idx="5384">
                  <c:v>110.547</c:v>
                </c:pt>
                <c:pt idx="5385">
                  <c:v>110.55500000000001</c:v>
                </c:pt>
                <c:pt idx="5386">
                  <c:v>110.57</c:v>
                </c:pt>
                <c:pt idx="5387">
                  <c:v>110.58499999999999</c:v>
                </c:pt>
                <c:pt idx="5388">
                  <c:v>110.6</c:v>
                </c:pt>
                <c:pt idx="5389">
                  <c:v>110.617</c:v>
                </c:pt>
                <c:pt idx="5390">
                  <c:v>110.633</c:v>
                </c:pt>
                <c:pt idx="5391">
                  <c:v>110.65</c:v>
                </c:pt>
                <c:pt idx="5392">
                  <c:v>110.663</c:v>
                </c:pt>
                <c:pt idx="5393">
                  <c:v>110.68</c:v>
                </c:pt>
                <c:pt idx="5394">
                  <c:v>110.696</c:v>
                </c:pt>
                <c:pt idx="5395">
                  <c:v>110.711</c:v>
                </c:pt>
                <c:pt idx="5396">
                  <c:v>110.727</c:v>
                </c:pt>
                <c:pt idx="5397">
                  <c:v>110.756</c:v>
                </c:pt>
                <c:pt idx="5398">
                  <c:v>110.813</c:v>
                </c:pt>
                <c:pt idx="5399">
                  <c:v>110.898</c:v>
                </c:pt>
                <c:pt idx="5400">
                  <c:v>110.96599999999999</c:v>
                </c:pt>
                <c:pt idx="5401">
                  <c:v>111.006</c:v>
                </c:pt>
                <c:pt idx="5402">
                  <c:v>111.027</c:v>
                </c:pt>
                <c:pt idx="5403">
                  <c:v>111.04600000000001</c:v>
                </c:pt>
                <c:pt idx="5404">
                  <c:v>111.078</c:v>
                </c:pt>
                <c:pt idx="5405">
                  <c:v>111.125</c:v>
                </c:pt>
                <c:pt idx="5406">
                  <c:v>111.17400000000001</c:v>
                </c:pt>
                <c:pt idx="5407">
                  <c:v>111.205</c:v>
                </c:pt>
                <c:pt idx="5408">
                  <c:v>111.215</c:v>
                </c:pt>
                <c:pt idx="5409">
                  <c:v>111.224</c:v>
                </c:pt>
                <c:pt idx="5410">
                  <c:v>111.236</c:v>
                </c:pt>
                <c:pt idx="5411">
                  <c:v>111.255</c:v>
                </c:pt>
                <c:pt idx="5412">
                  <c:v>111.285</c:v>
                </c:pt>
                <c:pt idx="5413">
                  <c:v>111.312</c:v>
                </c:pt>
                <c:pt idx="5414">
                  <c:v>111.336</c:v>
                </c:pt>
                <c:pt idx="5415">
                  <c:v>111.36499999999999</c:v>
                </c:pt>
                <c:pt idx="5416">
                  <c:v>111.395</c:v>
                </c:pt>
                <c:pt idx="5417">
                  <c:v>111.425</c:v>
                </c:pt>
                <c:pt idx="5418">
                  <c:v>111.45399999999999</c:v>
                </c:pt>
                <c:pt idx="5419">
                  <c:v>111.485</c:v>
                </c:pt>
                <c:pt idx="5420">
                  <c:v>111.51600000000001</c:v>
                </c:pt>
                <c:pt idx="5421">
                  <c:v>111.544</c:v>
                </c:pt>
                <c:pt idx="5422">
                  <c:v>111.571</c:v>
                </c:pt>
                <c:pt idx="5423">
                  <c:v>111.598</c:v>
                </c:pt>
                <c:pt idx="5424">
                  <c:v>111.625</c:v>
                </c:pt>
                <c:pt idx="5425">
                  <c:v>111.65300000000001</c:v>
                </c:pt>
                <c:pt idx="5426">
                  <c:v>111.682</c:v>
                </c:pt>
                <c:pt idx="5427">
                  <c:v>111.712</c:v>
                </c:pt>
                <c:pt idx="5428">
                  <c:v>111.742</c:v>
                </c:pt>
                <c:pt idx="5429">
                  <c:v>111.771</c:v>
                </c:pt>
                <c:pt idx="5430">
                  <c:v>111.776</c:v>
                </c:pt>
                <c:pt idx="5431">
                  <c:v>111.783</c:v>
                </c:pt>
                <c:pt idx="5432">
                  <c:v>111.792</c:v>
                </c:pt>
                <c:pt idx="5433">
                  <c:v>111.803</c:v>
                </c:pt>
                <c:pt idx="5434">
                  <c:v>111.816</c:v>
                </c:pt>
                <c:pt idx="5435">
                  <c:v>111.831</c:v>
                </c:pt>
                <c:pt idx="5436">
                  <c:v>111.84699999999999</c:v>
                </c:pt>
                <c:pt idx="5437">
                  <c:v>111.86199999999999</c:v>
                </c:pt>
                <c:pt idx="5438">
                  <c:v>111.879</c:v>
                </c:pt>
                <c:pt idx="5439">
                  <c:v>111.895</c:v>
                </c:pt>
                <c:pt idx="5440">
                  <c:v>111.911</c:v>
                </c:pt>
                <c:pt idx="5441">
                  <c:v>111.926</c:v>
                </c:pt>
                <c:pt idx="5442">
                  <c:v>111.941</c:v>
                </c:pt>
                <c:pt idx="5443">
                  <c:v>111.95699999999999</c:v>
                </c:pt>
                <c:pt idx="5444">
                  <c:v>111.977</c:v>
                </c:pt>
                <c:pt idx="5445">
                  <c:v>112.009</c:v>
                </c:pt>
                <c:pt idx="5446">
                  <c:v>112.057</c:v>
                </c:pt>
                <c:pt idx="5447">
                  <c:v>112.123</c:v>
                </c:pt>
                <c:pt idx="5448">
                  <c:v>112.14</c:v>
                </c:pt>
                <c:pt idx="5449">
                  <c:v>112.148</c:v>
                </c:pt>
                <c:pt idx="5450">
                  <c:v>112.164</c:v>
                </c:pt>
                <c:pt idx="5451">
                  <c:v>112.19499999999999</c:v>
                </c:pt>
                <c:pt idx="5452">
                  <c:v>112.21299999999999</c:v>
                </c:pt>
                <c:pt idx="5453">
                  <c:v>112.229</c:v>
                </c:pt>
                <c:pt idx="5454">
                  <c:v>112.246</c:v>
                </c:pt>
                <c:pt idx="5455">
                  <c:v>112.26</c:v>
                </c:pt>
                <c:pt idx="5456">
                  <c:v>112.276</c:v>
                </c:pt>
                <c:pt idx="5457">
                  <c:v>112.292</c:v>
                </c:pt>
                <c:pt idx="5458">
                  <c:v>112.307</c:v>
                </c:pt>
                <c:pt idx="5459">
                  <c:v>112.337</c:v>
                </c:pt>
                <c:pt idx="5460">
                  <c:v>112.4</c:v>
                </c:pt>
                <c:pt idx="5461">
                  <c:v>112.479</c:v>
                </c:pt>
                <c:pt idx="5462">
                  <c:v>112.551</c:v>
                </c:pt>
                <c:pt idx="5463">
                  <c:v>112.586</c:v>
                </c:pt>
                <c:pt idx="5464">
                  <c:v>112.602</c:v>
                </c:pt>
                <c:pt idx="5465">
                  <c:v>112.613</c:v>
                </c:pt>
                <c:pt idx="5466">
                  <c:v>112.631</c:v>
                </c:pt>
                <c:pt idx="5467">
                  <c:v>112.664</c:v>
                </c:pt>
                <c:pt idx="5468">
                  <c:v>112.702</c:v>
                </c:pt>
                <c:pt idx="5469">
                  <c:v>112.73099999999999</c:v>
                </c:pt>
                <c:pt idx="5470">
                  <c:v>112.752</c:v>
                </c:pt>
                <c:pt idx="5471">
                  <c:v>112.76600000000001</c:v>
                </c:pt>
                <c:pt idx="5472">
                  <c:v>112.77800000000001</c:v>
                </c:pt>
                <c:pt idx="5473">
                  <c:v>112.789</c:v>
                </c:pt>
                <c:pt idx="5474">
                  <c:v>112.79900000000001</c:v>
                </c:pt>
                <c:pt idx="5475">
                  <c:v>112.81</c:v>
                </c:pt>
                <c:pt idx="5476">
                  <c:v>112.822</c:v>
                </c:pt>
                <c:pt idx="5477">
                  <c:v>112.83499999999999</c:v>
                </c:pt>
                <c:pt idx="5478">
                  <c:v>112.84699999999999</c:v>
                </c:pt>
                <c:pt idx="5479">
                  <c:v>112.86</c:v>
                </c:pt>
                <c:pt idx="5480">
                  <c:v>112.872</c:v>
                </c:pt>
                <c:pt idx="5481">
                  <c:v>112.88500000000001</c:v>
                </c:pt>
                <c:pt idx="5482">
                  <c:v>112.898</c:v>
                </c:pt>
                <c:pt idx="5483">
                  <c:v>112.91</c:v>
                </c:pt>
                <c:pt idx="5484">
                  <c:v>112.926</c:v>
                </c:pt>
                <c:pt idx="5485">
                  <c:v>112.941</c:v>
                </c:pt>
                <c:pt idx="5486">
                  <c:v>112.956</c:v>
                </c:pt>
                <c:pt idx="5487">
                  <c:v>112.97199999999999</c:v>
                </c:pt>
                <c:pt idx="5488">
                  <c:v>112.989</c:v>
                </c:pt>
                <c:pt idx="5489">
                  <c:v>113.006</c:v>
                </c:pt>
                <c:pt idx="5490">
                  <c:v>113.023</c:v>
                </c:pt>
                <c:pt idx="5491">
                  <c:v>113.038</c:v>
                </c:pt>
                <c:pt idx="5492">
                  <c:v>113.053</c:v>
                </c:pt>
                <c:pt idx="5493">
                  <c:v>113.069</c:v>
                </c:pt>
                <c:pt idx="5494">
                  <c:v>113.084</c:v>
                </c:pt>
                <c:pt idx="5495">
                  <c:v>113.099</c:v>
                </c:pt>
                <c:pt idx="5496">
                  <c:v>113.11499999999999</c:v>
                </c:pt>
                <c:pt idx="5497">
                  <c:v>113.13200000000001</c:v>
                </c:pt>
                <c:pt idx="5498">
                  <c:v>113.152</c:v>
                </c:pt>
                <c:pt idx="5499">
                  <c:v>113.17</c:v>
                </c:pt>
                <c:pt idx="5500">
                  <c:v>113.188</c:v>
                </c:pt>
                <c:pt idx="5501">
                  <c:v>113.205</c:v>
                </c:pt>
                <c:pt idx="5502">
                  <c:v>113.221</c:v>
                </c:pt>
                <c:pt idx="5503">
                  <c:v>113.236</c:v>
                </c:pt>
                <c:pt idx="5504">
                  <c:v>113.251</c:v>
                </c:pt>
                <c:pt idx="5505">
                  <c:v>113.26600000000001</c:v>
                </c:pt>
                <c:pt idx="5506">
                  <c:v>113.28</c:v>
                </c:pt>
                <c:pt idx="5507">
                  <c:v>113.29300000000001</c:v>
                </c:pt>
                <c:pt idx="5508">
                  <c:v>113.30500000000001</c:v>
                </c:pt>
                <c:pt idx="5509">
                  <c:v>113.32299999999999</c:v>
                </c:pt>
                <c:pt idx="5510">
                  <c:v>113.34</c:v>
                </c:pt>
                <c:pt idx="5511">
                  <c:v>113.354</c:v>
                </c:pt>
                <c:pt idx="5512">
                  <c:v>113.367</c:v>
                </c:pt>
                <c:pt idx="5513">
                  <c:v>113.38200000000001</c:v>
                </c:pt>
                <c:pt idx="5514">
                  <c:v>113.396</c:v>
                </c:pt>
                <c:pt idx="5515">
                  <c:v>113.405</c:v>
                </c:pt>
                <c:pt idx="5516">
                  <c:v>113.416</c:v>
                </c:pt>
                <c:pt idx="5517">
                  <c:v>113.434</c:v>
                </c:pt>
                <c:pt idx="5518">
                  <c:v>113.459</c:v>
                </c:pt>
                <c:pt idx="5519">
                  <c:v>113.48699999999999</c:v>
                </c:pt>
                <c:pt idx="5520">
                  <c:v>113.506</c:v>
                </c:pt>
                <c:pt idx="5521">
                  <c:v>113.518</c:v>
                </c:pt>
                <c:pt idx="5522">
                  <c:v>113.532</c:v>
                </c:pt>
                <c:pt idx="5523">
                  <c:v>113.544</c:v>
                </c:pt>
                <c:pt idx="5524">
                  <c:v>113.556</c:v>
                </c:pt>
                <c:pt idx="5525">
                  <c:v>113.56699999999999</c:v>
                </c:pt>
                <c:pt idx="5526">
                  <c:v>113.57899999999999</c:v>
                </c:pt>
                <c:pt idx="5527">
                  <c:v>113.59</c:v>
                </c:pt>
                <c:pt idx="5528">
                  <c:v>113.602</c:v>
                </c:pt>
                <c:pt idx="5529">
                  <c:v>113.614</c:v>
                </c:pt>
                <c:pt idx="5530">
                  <c:v>113.626</c:v>
                </c:pt>
                <c:pt idx="5531">
                  <c:v>113.63800000000001</c:v>
                </c:pt>
                <c:pt idx="5532">
                  <c:v>113.651</c:v>
                </c:pt>
                <c:pt idx="5533">
                  <c:v>113.675</c:v>
                </c:pt>
                <c:pt idx="5534">
                  <c:v>113.717</c:v>
                </c:pt>
                <c:pt idx="5535">
                  <c:v>113.77500000000001</c:v>
                </c:pt>
                <c:pt idx="5536">
                  <c:v>113.836</c:v>
                </c:pt>
                <c:pt idx="5537">
                  <c:v>113.85</c:v>
                </c:pt>
                <c:pt idx="5538">
                  <c:v>113.86</c:v>
                </c:pt>
                <c:pt idx="5539">
                  <c:v>113.872</c:v>
                </c:pt>
                <c:pt idx="5540">
                  <c:v>113.886</c:v>
                </c:pt>
                <c:pt idx="5541">
                  <c:v>113.898</c:v>
                </c:pt>
                <c:pt idx="5542">
                  <c:v>113.91200000000001</c:v>
                </c:pt>
                <c:pt idx="5543">
                  <c:v>113.928</c:v>
                </c:pt>
                <c:pt idx="5544">
                  <c:v>113.944</c:v>
                </c:pt>
                <c:pt idx="5545">
                  <c:v>113.959</c:v>
                </c:pt>
                <c:pt idx="5546">
                  <c:v>113.973</c:v>
                </c:pt>
                <c:pt idx="5547">
                  <c:v>113.988</c:v>
                </c:pt>
                <c:pt idx="5548">
                  <c:v>114.002</c:v>
                </c:pt>
                <c:pt idx="5549">
                  <c:v>114.032</c:v>
                </c:pt>
                <c:pt idx="5550">
                  <c:v>114.093</c:v>
                </c:pt>
                <c:pt idx="5551">
                  <c:v>114.18</c:v>
                </c:pt>
                <c:pt idx="5552">
                  <c:v>114.27</c:v>
                </c:pt>
                <c:pt idx="5553">
                  <c:v>114.33799999999999</c:v>
                </c:pt>
                <c:pt idx="5554">
                  <c:v>114.377</c:v>
                </c:pt>
                <c:pt idx="5555">
                  <c:v>114.398</c:v>
                </c:pt>
                <c:pt idx="5556">
                  <c:v>114.41200000000001</c:v>
                </c:pt>
                <c:pt idx="5557">
                  <c:v>114.426</c:v>
                </c:pt>
                <c:pt idx="5558">
                  <c:v>114.441</c:v>
                </c:pt>
                <c:pt idx="5559">
                  <c:v>114.45699999999999</c:v>
                </c:pt>
                <c:pt idx="5560">
                  <c:v>114.473</c:v>
                </c:pt>
                <c:pt idx="5561">
                  <c:v>114.49</c:v>
                </c:pt>
                <c:pt idx="5562">
                  <c:v>114.50700000000001</c:v>
                </c:pt>
                <c:pt idx="5563">
                  <c:v>114.524</c:v>
                </c:pt>
                <c:pt idx="5564">
                  <c:v>114.54</c:v>
                </c:pt>
                <c:pt idx="5565">
                  <c:v>114.55800000000001</c:v>
                </c:pt>
                <c:pt idx="5566">
                  <c:v>114.59699999999999</c:v>
                </c:pt>
                <c:pt idx="5567">
                  <c:v>114.669</c:v>
                </c:pt>
                <c:pt idx="5568">
                  <c:v>114.76</c:v>
                </c:pt>
                <c:pt idx="5569">
                  <c:v>114.85299999999999</c:v>
                </c:pt>
                <c:pt idx="5570">
                  <c:v>114.949</c:v>
                </c:pt>
                <c:pt idx="5571">
                  <c:v>115.05</c:v>
                </c:pt>
                <c:pt idx="5572">
                  <c:v>115.14</c:v>
                </c:pt>
                <c:pt idx="5573">
                  <c:v>115.181</c:v>
                </c:pt>
                <c:pt idx="5574">
                  <c:v>115.187</c:v>
                </c:pt>
                <c:pt idx="5575">
                  <c:v>115.193</c:v>
                </c:pt>
                <c:pt idx="5576">
                  <c:v>115.199</c:v>
                </c:pt>
                <c:pt idx="5577">
                  <c:v>115.206</c:v>
                </c:pt>
                <c:pt idx="5578">
                  <c:v>115.21299999999999</c:v>
                </c:pt>
                <c:pt idx="5579">
                  <c:v>115.22199999999999</c:v>
                </c:pt>
                <c:pt idx="5580">
                  <c:v>115.23399999999999</c:v>
                </c:pt>
                <c:pt idx="5581">
                  <c:v>115.246</c:v>
                </c:pt>
                <c:pt idx="5582">
                  <c:v>115.259</c:v>
                </c:pt>
                <c:pt idx="5583">
                  <c:v>115.27200000000001</c:v>
                </c:pt>
                <c:pt idx="5584">
                  <c:v>115.286</c:v>
                </c:pt>
                <c:pt idx="5585">
                  <c:v>115.29900000000001</c:v>
                </c:pt>
                <c:pt idx="5586">
                  <c:v>115.312</c:v>
                </c:pt>
                <c:pt idx="5587">
                  <c:v>115.325</c:v>
                </c:pt>
                <c:pt idx="5588">
                  <c:v>115.33799999999999</c:v>
                </c:pt>
                <c:pt idx="5589">
                  <c:v>115.351</c:v>
                </c:pt>
                <c:pt idx="5590">
                  <c:v>115.364</c:v>
                </c:pt>
                <c:pt idx="5591">
                  <c:v>115.377</c:v>
                </c:pt>
                <c:pt idx="5592">
                  <c:v>115.39</c:v>
                </c:pt>
                <c:pt idx="5593">
                  <c:v>115.40300000000001</c:v>
                </c:pt>
                <c:pt idx="5594">
                  <c:v>115.417</c:v>
                </c:pt>
                <c:pt idx="5595">
                  <c:v>115.43</c:v>
                </c:pt>
                <c:pt idx="5596">
                  <c:v>115.443</c:v>
                </c:pt>
                <c:pt idx="5597">
                  <c:v>115.456</c:v>
                </c:pt>
                <c:pt idx="5598">
                  <c:v>115.46899999999999</c:v>
                </c:pt>
                <c:pt idx="5599">
                  <c:v>115.482</c:v>
                </c:pt>
                <c:pt idx="5600">
                  <c:v>115.495</c:v>
                </c:pt>
                <c:pt idx="5601">
                  <c:v>115.508</c:v>
                </c:pt>
                <c:pt idx="5602">
                  <c:v>115.52</c:v>
                </c:pt>
                <c:pt idx="5603">
                  <c:v>115.532</c:v>
                </c:pt>
                <c:pt idx="5604">
                  <c:v>115.545</c:v>
                </c:pt>
                <c:pt idx="5605">
                  <c:v>115.557</c:v>
                </c:pt>
                <c:pt idx="5606">
                  <c:v>115.569</c:v>
                </c:pt>
                <c:pt idx="5607">
                  <c:v>115.581</c:v>
                </c:pt>
                <c:pt idx="5608">
                  <c:v>115.593</c:v>
                </c:pt>
                <c:pt idx="5609">
                  <c:v>115.605</c:v>
                </c:pt>
                <c:pt idx="5610">
                  <c:v>115.61799999999999</c:v>
                </c:pt>
                <c:pt idx="5611">
                  <c:v>115.63</c:v>
                </c:pt>
                <c:pt idx="5612">
                  <c:v>115.642</c:v>
                </c:pt>
                <c:pt idx="5613">
                  <c:v>115.654</c:v>
                </c:pt>
                <c:pt idx="5614">
                  <c:v>115.666</c:v>
                </c:pt>
                <c:pt idx="5615">
                  <c:v>115.679</c:v>
                </c:pt>
                <c:pt idx="5616">
                  <c:v>115.69199999999999</c:v>
                </c:pt>
                <c:pt idx="5617">
                  <c:v>115.70399999999999</c:v>
                </c:pt>
                <c:pt idx="5618">
                  <c:v>115.715</c:v>
                </c:pt>
                <c:pt idx="5619">
                  <c:v>115.727</c:v>
                </c:pt>
                <c:pt idx="5620">
                  <c:v>115.738</c:v>
                </c:pt>
                <c:pt idx="5621">
                  <c:v>115.75</c:v>
                </c:pt>
                <c:pt idx="5622">
                  <c:v>115.761</c:v>
                </c:pt>
                <c:pt idx="5623">
                  <c:v>115.77200000000001</c:v>
                </c:pt>
                <c:pt idx="5624">
                  <c:v>115.783</c:v>
                </c:pt>
                <c:pt idx="5625">
                  <c:v>115.79900000000001</c:v>
                </c:pt>
                <c:pt idx="5626">
                  <c:v>115.831</c:v>
                </c:pt>
                <c:pt idx="5627">
                  <c:v>115.875</c:v>
                </c:pt>
                <c:pt idx="5628">
                  <c:v>115.928</c:v>
                </c:pt>
                <c:pt idx="5629">
                  <c:v>115.994</c:v>
                </c:pt>
                <c:pt idx="5630">
                  <c:v>116.071</c:v>
                </c:pt>
                <c:pt idx="5631">
                  <c:v>116.158</c:v>
                </c:pt>
                <c:pt idx="5632">
                  <c:v>116.254</c:v>
                </c:pt>
                <c:pt idx="5633">
                  <c:v>116.343</c:v>
                </c:pt>
                <c:pt idx="5634">
                  <c:v>116.42100000000001</c:v>
                </c:pt>
                <c:pt idx="5635">
                  <c:v>116.449</c:v>
                </c:pt>
                <c:pt idx="5636">
                  <c:v>116.449</c:v>
                </c:pt>
                <c:pt idx="5637">
                  <c:v>116.449</c:v>
                </c:pt>
                <c:pt idx="5638">
                  <c:v>116.455</c:v>
                </c:pt>
                <c:pt idx="5639">
                  <c:v>116.46899999999999</c:v>
                </c:pt>
                <c:pt idx="5640">
                  <c:v>116.503</c:v>
                </c:pt>
                <c:pt idx="5641">
                  <c:v>116.56699999999999</c:v>
                </c:pt>
                <c:pt idx="5642">
                  <c:v>116.646</c:v>
                </c:pt>
                <c:pt idx="5643">
                  <c:v>116.712</c:v>
                </c:pt>
                <c:pt idx="5644">
                  <c:v>116.755</c:v>
                </c:pt>
                <c:pt idx="5645">
                  <c:v>116.78100000000001</c:v>
                </c:pt>
                <c:pt idx="5646">
                  <c:v>116.804</c:v>
                </c:pt>
                <c:pt idx="5647">
                  <c:v>116.831</c:v>
                </c:pt>
                <c:pt idx="5648">
                  <c:v>116.857</c:v>
                </c:pt>
                <c:pt idx="5649">
                  <c:v>116.88200000000001</c:v>
                </c:pt>
                <c:pt idx="5650">
                  <c:v>116.90600000000001</c:v>
                </c:pt>
                <c:pt idx="5651">
                  <c:v>116.928</c:v>
                </c:pt>
                <c:pt idx="5652">
                  <c:v>116.95</c:v>
                </c:pt>
                <c:pt idx="5653">
                  <c:v>116.97199999999999</c:v>
                </c:pt>
                <c:pt idx="5654">
                  <c:v>116.992</c:v>
                </c:pt>
                <c:pt idx="5655">
                  <c:v>116.997</c:v>
                </c:pt>
                <c:pt idx="5656">
                  <c:v>116.998</c:v>
                </c:pt>
                <c:pt idx="5657">
                  <c:v>116.998</c:v>
                </c:pt>
                <c:pt idx="5658">
                  <c:v>117.00700000000001</c:v>
                </c:pt>
                <c:pt idx="5659">
                  <c:v>117.03100000000001</c:v>
                </c:pt>
                <c:pt idx="5660">
                  <c:v>117.069</c:v>
                </c:pt>
                <c:pt idx="5661">
                  <c:v>117.096</c:v>
                </c:pt>
                <c:pt idx="5662">
                  <c:v>117.101</c:v>
                </c:pt>
                <c:pt idx="5663">
                  <c:v>117.104</c:v>
                </c:pt>
                <c:pt idx="5664">
                  <c:v>117.111</c:v>
                </c:pt>
                <c:pt idx="5665">
                  <c:v>117.123</c:v>
                </c:pt>
                <c:pt idx="5666">
                  <c:v>117.145</c:v>
                </c:pt>
                <c:pt idx="5667">
                  <c:v>117.164</c:v>
                </c:pt>
                <c:pt idx="5668">
                  <c:v>117.178</c:v>
                </c:pt>
                <c:pt idx="5669">
                  <c:v>117.191</c:v>
                </c:pt>
                <c:pt idx="5670">
                  <c:v>117.20399999999999</c:v>
                </c:pt>
                <c:pt idx="5671">
                  <c:v>117.21899999999999</c:v>
                </c:pt>
                <c:pt idx="5672">
                  <c:v>117.236</c:v>
                </c:pt>
                <c:pt idx="5673">
                  <c:v>117.264</c:v>
                </c:pt>
                <c:pt idx="5674">
                  <c:v>117.301</c:v>
                </c:pt>
                <c:pt idx="5675">
                  <c:v>117.32</c:v>
                </c:pt>
                <c:pt idx="5676">
                  <c:v>117.337</c:v>
                </c:pt>
                <c:pt idx="5677">
                  <c:v>117.361</c:v>
                </c:pt>
                <c:pt idx="5678">
                  <c:v>117.376</c:v>
                </c:pt>
                <c:pt idx="5679">
                  <c:v>117.39</c:v>
                </c:pt>
                <c:pt idx="5680">
                  <c:v>117.40600000000001</c:v>
                </c:pt>
                <c:pt idx="5681">
                  <c:v>117.42100000000001</c:v>
                </c:pt>
                <c:pt idx="5682">
                  <c:v>117.437</c:v>
                </c:pt>
                <c:pt idx="5683">
                  <c:v>117.464</c:v>
                </c:pt>
                <c:pt idx="5684">
                  <c:v>117.501</c:v>
                </c:pt>
                <c:pt idx="5685">
                  <c:v>117.51900000000001</c:v>
                </c:pt>
                <c:pt idx="5686">
                  <c:v>117.536</c:v>
                </c:pt>
                <c:pt idx="5687">
                  <c:v>117.554</c:v>
                </c:pt>
                <c:pt idx="5688">
                  <c:v>117.57</c:v>
                </c:pt>
                <c:pt idx="5689">
                  <c:v>117.58499999999999</c:v>
                </c:pt>
                <c:pt idx="5690">
                  <c:v>117.6</c:v>
                </c:pt>
                <c:pt idx="5691">
                  <c:v>117.61499999999999</c:v>
                </c:pt>
                <c:pt idx="5692">
                  <c:v>117.629</c:v>
                </c:pt>
                <c:pt idx="5693">
                  <c:v>117.64700000000001</c:v>
                </c:pt>
                <c:pt idx="5694">
                  <c:v>117.684</c:v>
                </c:pt>
                <c:pt idx="5695">
                  <c:v>117.747</c:v>
                </c:pt>
                <c:pt idx="5696">
                  <c:v>117.803</c:v>
                </c:pt>
                <c:pt idx="5697">
                  <c:v>117.83499999999999</c:v>
                </c:pt>
                <c:pt idx="5698">
                  <c:v>117.851</c:v>
                </c:pt>
                <c:pt idx="5699">
                  <c:v>117.86</c:v>
                </c:pt>
                <c:pt idx="5700">
                  <c:v>117.87</c:v>
                </c:pt>
                <c:pt idx="5701">
                  <c:v>117.881</c:v>
                </c:pt>
                <c:pt idx="5702">
                  <c:v>117.89400000000001</c:v>
                </c:pt>
                <c:pt idx="5703">
                  <c:v>117.90900000000001</c:v>
                </c:pt>
                <c:pt idx="5704">
                  <c:v>117.925</c:v>
                </c:pt>
                <c:pt idx="5705">
                  <c:v>117.943</c:v>
                </c:pt>
                <c:pt idx="5706">
                  <c:v>117.96</c:v>
                </c:pt>
                <c:pt idx="5707">
                  <c:v>117.976</c:v>
                </c:pt>
                <c:pt idx="5708">
                  <c:v>117.99</c:v>
                </c:pt>
                <c:pt idx="5709">
                  <c:v>118.006</c:v>
                </c:pt>
                <c:pt idx="5710">
                  <c:v>118.024</c:v>
                </c:pt>
                <c:pt idx="5711">
                  <c:v>118.068</c:v>
                </c:pt>
                <c:pt idx="5712">
                  <c:v>118.146</c:v>
                </c:pt>
                <c:pt idx="5713">
                  <c:v>118.169</c:v>
                </c:pt>
                <c:pt idx="5714">
                  <c:v>118.17700000000001</c:v>
                </c:pt>
                <c:pt idx="5715">
                  <c:v>118.188</c:v>
                </c:pt>
                <c:pt idx="5716">
                  <c:v>118.209</c:v>
                </c:pt>
                <c:pt idx="5717">
                  <c:v>118.22499999999999</c:v>
                </c:pt>
                <c:pt idx="5718">
                  <c:v>118.241</c:v>
                </c:pt>
                <c:pt idx="5719">
                  <c:v>118.256</c:v>
                </c:pt>
                <c:pt idx="5720">
                  <c:v>118.271</c:v>
                </c:pt>
                <c:pt idx="5721">
                  <c:v>118.28700000000001</c:v>
                </c:pt>
                <c:pt idx="5722">
                  <c:v>118.30200000000001</c:v>
                </c:pt>
                <c:pt idx="5723">
                  <c:v>118.31699999999999</c:v>
                </c:pt>
                <c:pt idx="5724">
                  <c:v>118.331</c:v>
                </c:pt>
                <c:pt idx="5725">
                  <c:v>118.34399999999999</c:v>
                </c:pt>
                <c:pt idx="5726">
                  <c:v>118.357</c:v>
                </c:pt>
                <c:pt idx="5727">
                  <c:v>118.37</c:v>
                </c:pt>
                <c:pt idx="5728">
                  <c:v>118.383</c:v>
                </c:pt>
                <c:pt idx="5729">
                  <c:v>118.396</c:v>
                </c:pt>
                <c:pt idx="5730">
                  <c:v>118.40900000000001</c:v>
                </c:pt>
                <c:pt idx="5731">
                  <c:v>118.423</c:v>
                </c:pt>
                <c:pt idx="5732">
                  <c:v>118.43600000000001</c:v>
                </c:pt>
                <c:pt idx="5733">
                  <c:v>118.45</c:v>
                </c:pt>
                <c:pt idx="5734">
                  <c:v>118.46299999999999</c:v>
                </c:pt>
                <c:pt idx="5735">
                  <c:v>118.477</c:v>
                </c:pt>
                <c:pt idx="5736">
                  <c:v>118.49</c:v>
                </c:pt>
                <c:pt idx="5737">
                  <c:v>118.503</c:v>
                </c:pt>
                <c:pt idx="5738">
                  <c:v>118.517</c:v>
                </c:pt>
                <c:pt idx="5739">
                  <c:v>118.53</c:v>
                </c:pt>
                <c:pt idx="5740">
                  <c:v>118.545</c:v>
                </c:pt>
                <c:pt idx="5741">
                  <c:v>118.563</c:v>
                </c:pt>
                <c:pt idx="5742">
                  <c:v>118.577</c:v>
                </c:pt>
                <c:pt idx="5743">
                  <c:v>118.595</c:v>
                </c:pt>
                <c:pt idx="5744">
                  <c:v>118.628</c:v>
                </c:pt>
                <c:pt idx="5745">
                  <c:v>118.675</c:v>
                </c:pt>
                <c:pt idx="5746">
                  <c:v>118.723</c:v>
                </c:pt>
                <c:pt idx="5747">
                  <c:v>118.76600000000001</c:v>
                </c:pt>
                <c:pt idx="5748">
                  <c:v>118.798</c:v>
                </c:pt>
                <c:pt idx="5749">
                  <c:v>118.824</c:v>
                </c:pt>
                <c:pt idx="5750">
                  <c:v>118.846</c:v>
                </c:pt>
                <c:pt idx="5751">
                  <c:v>118.86</c:v>
                </c:pt>
                <c:pt idx="5752">
                  <c:v>118.873</c:v>
                </c:pt>
                <c:pt idx="5753">
                  <c:v>118.886</c:v>
                </c:pt>
                <c:pt idx="5754">
                  <c:v>118.898</c:v>
                </c:pt>
                <c:pt idx="5755">
                  <c:v>118.911</c:v>
                </c:pt>
                <c:pt idx="5756">
                  <c:v>118.92400000000001</c:v>
                </c:pt>
                <c:pt idx="5757">
                  <c:v>118.93600000000001</c:v>
                </c:pt>
                <c:pt idx="5758">
                  <c:v>118.949</c:v>
                </c:pt>
                <c:pt idx="5759">
                  <c:v>118.961</c:v>
                </c:pt>
                <c:pt idx="5760">
                  <c:v>118.974</c:v>
                </c:pt>
                <c:pt idx="5761">
                  <c:v>118.98699999999999</c:v>
                </c:pt>
                <c:pt idx="5762">
                  <c:v>118.999</c:v>
                </c:pt>
                <c:pt idx="5763">
                  <c:v>119.011</c:v>
                </c:pt>
                <c:pt idx="5764">
                  <c:v>119.023</c:v>
                </c:pt>
                <c:pt idx="5765">
                  <c:v>119.035</c:v>
                </c:pt>
                <c:pt idx="5766">
                  <c:v>119.04600000000001</c:v>
                </c:pt>
                <c:pt idx="5767">
                  <c:v>119.05800000000001</c:v>
                </c:pt>
                <c:pt idx="5768">
                  <c:v>119.07</c:v>
                </c:pt>
                <c:pt idx="5769">
                  <c:v>119.081</c:v>
                </c:pt>
                <c:pt idx="5770">
                  <c:v>119.093</c:v>
                </c:pt>
                <c:pt idx="5771">
                  <c:v>119.105</c:v>
                </c:pt>
                <c:pt idx="5772">
                  <c:v>119.117</c:v>
                </c:pt>
                <c:pt idx="5773">
                  <c:v>119.128</c:v>
                </c:pt>
                <c:pt idx="5774">
                  <c:v>119.14</c:v>
                </c:pt>
                <c:pt idx="5775">
                  <c:v>119.152</c:v>
                </c:pt>
                <c:pt idx="5776">
                  <c:v>119.163</c:v>
                </c:pt>
                <c:pt idx="5777">
                  <c:v>119.176</c:v>
                </c:pt>
                <c:pt idx="5778">
                  <c:v>119.187</c:v>
                </c:pt>
                <c:pt idx="5779">
                  <c:v>119.19799999999999</c:v>
                </c:pt>
                <c:pt idx="5780">
                  <c:v>119.21</c:v>
                </c:pt>
                <c:pt idx="5781">
                  <c:v>119.221</c:v>
                </c:pt>
                <c:pt idx="5782">
                  <c:v>119.232</c:v>
                </c:pt>
                <c:pt idx="5783">
                  <c:v>119.24299999999999</c:v>
                </c:pt>
                <c:pt idx="5784">
                  <c:v>119.255</c:v>
                </c:pt>
                <c:pt idx="5785">
                  <c:v>119.26600000000001</c:v>
                </c:pt>
                <c:pt idx="5786">
                  <c:v>119.277</c:v>
                </c:pt>
                <c:pt idx="5787">
                  <c:v>119.288</c:v>
                </c:pt>
                <c:pt idx="5788">
                  <c:v>119.3</c:v>
                </c:pt>
                <c:pt idx="5789">
                  <c:v>119.31100000000001</c:v>
                </c:pt>
                <c:pt idx="5790">
                  <c:v>119.322</c:v>
                </c:pt>
                <c:pt idx="5791">
                  <c:v>119.333</c:v>
                </c:pt>
                <c:pt idx="5792">
                  <c:v>119.345</c:v>
                </c:pt>
                <c:pt idx="5793">
                  <c:v>119.35599999999999</c:v>
                </c:pt>
                <c:pt idx="5794">
                  <c:v>119.36799999999999</c:v>
                </c:pt>
                <c:pt idx="5795">
                  <c:v>119.379</c:v>
                </c:pt>
                <c:pt idx="5796">
                  <c:v>119.39</c:v>
                </c:pt>
                <c:pt idx="5797">
                  <c:v>119.401</c:v>
                </c:pt>
                <c:pt idx="5798">
                  <c:v>119.41200000000001</c:v>
                </c:pt>
                <c:pt idx="5799">
                  <c:v>119.42400000000001</c:v>
                </c:pt>
                <c:pt idx="5800">
                  <c:v>119.435</c:v>
                </c:pt>
                <c:pt idx="5801">
                  <c:v>119.446</c:v>
                </c:pt>
                <c:pt idx="5802">
                  <c:v>119.45699999999999</c:v>
                </c:pt>
                <c:pt idx="5803">
                  <c:v>119.468</c:v>
                </c:pt>
                <c:pt idx="5804">
                  <c:v>119.48</c:v>
                </c:pt>
                <c:pt idx="5805">
                  <c:v>119.491</c:v>
                </c:pt>
                <c:pt idx="5806">
                  <c:v>119.502</c:v>
                </c:pt>
                <c:pt idx="5807">
                  <c:v>119.51300000000001</c:v>
                </c:pt>
                <c:pt idx="5808">
                  <c:v>119.52500000000001</c:v>
                </c:pt>
                <c:pt idx="5809">
                  <c:v>119.536</c:v>
                </c:pt>
                <c:pt idx="5810">
                  <c:v>119.547</c:v>
                </c:pt>
                <c:pt idx="5811">
                  <c:v>119.55800000000001</c:v>
                </c:pt>
                <c:pt idx="5812">
                  <c:v>119.569</c:v>
                </c:pt>
                <c:pt idx="5813">
                  <c:v>119.58</c:v>
                </c:pt>
                <c:pt idx="5814">
                  <c:v>119.592</c:v>
                </c:pt>
                <c:pt idx="5815">
                  <c:v>119.60299999999999</c:v>
                </c:pt>
                <c:pt idx="5816">
                  <c:v>119.614</c:v>
                </c:pt>
                <c:pt idx="5817">
                  <c:v>119.625</c:v>
                </c:pt>
                <c:pt idx="5818">
                  <c:v>119.636</c:v>
                </c:pt>
                <c:pt idx="5819">
                  <c:v>119.648</c:v>
                </c:pt>
                <c:pt idx="5820">
                  <c:v>119.65900000000001</c:v>
                </c:pt>
                <c:pt idx="5821">
                  <c:v>119.67</c:v>
                </c:pt>
                <c:pt idx="5822">
                  <c:v>119.681</c:v>
                </c:pt>
                <c:pt idx="5823">
                  <c:v>119.69199999999999</c:v>
                </c:pt>
                <c:pt idx="5824">
                  <c:v>119.703</c:v>
                </c:pt>
                <c:pt idx="5825">
                  <c:v>119.714</c:v>
                </c:pt>
                <c:pt idx="5826">
                  <c:v>119.72499999999999</c:v>
                </c:pt>
                <c:pt idx="5827">
                  <c:v>119.73699999999999</c:v>
                </c:pt>
                <c:pt idx="5828">
                  <c:v>119.748</c:v>
                </c:pt>
                <c:pt idx="5829">
                  <c:v>119.759</c:v>
                </c:pt>
                <c:pt idx="5830">
                  <c:v>119.77</c:v>
                </c:pt>
                <c:pt idx="5831">
                  <c:v>119.78100000000001</c:v>
                </c:pt>
                <c:pt idx="5832">
                  <c:v>119.792</c:v>
                </c:pt>
                <c:pt idx="5833">
                  <c:v>119.803</c:v>
                </c:pt>
                <c:pt idx="5834">
                  <c:v>119.81399999999999</c:v>
                </c:pt>
                <c:pt idx="5835">
                  <c:v>119.825</c:v>
                </c:pt>
                <c:pt idx="5836">
                  <c:v>119.836</c:v>
                </c:pt>
                <c:pt idx="5837">
                  <c:v>119.848</c:v>
                </c:pt>
                <c:pt idx="5838">
                  <c:v>119.85899999999999</c:v>
                </c:pt>
                <c:pt idx="5839">
                  <c:v>119.87</c:v>
                </c:pt>
                <c:pt idx="5840">
                  <c:v>119.881</c:v>
                </c:pt>
                <c:pt idx="5841">
                  <c:v>119.892</c:v>
                </c:pt>
                <c:pt idx="5842">
                  <c:v>119.90300000000001</c:v>
                </c:pt>
                <c:pt idx="5843">
                  <c:v>119.914</c:v>
                </c:pt>
                <c:pt idx="5844">
                  <c:v>119.925</c:v>
                </c:pt>
                <c:pt idx="5845">
                  <c:v>119.93600000000001</c:v>
                </c:pt>
                <c:pt idx="5846">
                  <c:v>119.947</c:v>
                </c:pt>
                <c:pt idx="5847">
                  <c:v>119.958</c:v>
                </c:pt>
                <c:pt idx="5848">
                  <c:v>119.96899999999999</c:v>
                </c:pt>
                <c:pt idx="5849">
                  <c:v>119.98</c:v>
                </c:pt>
                <c:pt idx="5850">
                  <c:v>119.991</c:v>
                </c:pt>
                <c:pt idx="5851">
                  <c:v>120.002</c:v>
                </c:pt>
                <c:pt idx="5852">
                  <c:v>120.01300000000001</c:v>
                </c:pt>
                <c:pt idx="5853">
                  <c:v>120.024</c:v>
                </c:pt>
                <c:pt idx="5854">
                  <c:v>120.036</c:v>
                </c:pt>
                <c:pt idx="5855">
                  <c:v>120.047</c:v>
                </c:pt>
                <c:pt idx="5856">
                  <c:v>120.05800000000001</c:v>
                </c:pt>
                <c:pt idx="5857">
                  <c:v>120.069</c:v>
                </c:pt>
                <c:pt idx="5858">
                  <c:v>120.08</c:v>
                </c:pt>
                <c:pt idx="5859">
                  <c:v>120.09099999999999</c:v>
                </c:pt>
                <c:pt idx="5860">
                  <c:v>120.10299999999999</c:v>
                </c:pt>
                <c:pt idx="5861">
                  <c:v>120.114</c:v>
                </c:pt>
                <c:pt idx="5862">
                  <c:v>120.126</c:v>
                </c:pt>
                <c:pt idx="5863">
                  <c:v>120.137</c:v>
                </c:pt>
                <c:pt idx="5864">
                  <c:v>120.148</c:v>
                </c:pt>
                <c:pt idx="5865">
                  <c:v>120.15900000000001</c:v>
                </c:pt>
                <c:pt idx="5866">
                  <c:v>120.17100000000001</c:v>
                </c:pt>
                <c:pt idx="5867">
                  <c:v>120.18300000000001</c:v>
                </c:pt>
                <c:pt idx="5868">
                  <c:v>120.194</c:v>
                </c:pt>
                <c:pt idx="5869">
                  <c:v>120.206</c:v>
                </c:pt>
                <c:pt idx="5870">
                  <c:v>120.218</c:v>
                </c:pt>
                <c:pt idx="5871">
                  <c:v>120.23</c:v>
                </c:pt>
                <c:pt idx="5872">
                  <c:v>120.242</c:v>
                </c:pt>
                <c:pt idx="5873">
                  <c:v>120.253</c:v>
                </c:pt>
                <c:pt idx="5874">
                  <c:v>120.265</c:v>
                </c:pt>
                <c:pt idx="5875">
                  <c:v>120.277</c:v>
                </c:pt>
                <c:pt idx="5876">
                  <c:v>120.288</c:v>
                </c:pt>
                <c:pt idx="5877">
                  <c:v>120.3</c:v>
                </c:pt>
                <c:pt idx="5878">
                  <c:v>120.312</c:v>
                </c:pt>
                <c:pt idx="5879">
                  <c:v>120.32299999999999</c:v>
                </c:pt>
                <c:pt idx="5880">
                  <c:v>120.33499999999999</c:v>
                </c:pt>
                <c:pt idx="5881">
                  <c:v>120.34699999999999</c:v>
                </c:pt>
                <c:pt idx="5882">
                  <c:v>120.35899999999999</c:v>
                </c:pt>
                <c:pt idx="5883">
                  <c:v>120.371</c:v>
                </c:pt>
                <c:pt idx="5884">
                  <c:v>120.383</c:v>
                </c:pt>
                <c:pt idx="5885">
                  <c:v>120.395</c:v>
                </c:pt>
                <c:pt idx="5886">
                  <c:v>120.407</c:v>
                </c:pt>
                <c:pt idx="5887">
                  <c:v>120.41800000000001</c:v>
                </c:pt>
                <c:pt idx="5888">
                  <c:v>120.43</c:v>
                </c:pt>
                <c:pt idx="5889">
                  <c:v>120.44199999999999</c:v>
                </c:pt>
                <c:pt idx="5890">
                  <c:v>120.45399999999999</c:v>
                </c:pt>
                <c:pt idx="5891">
                  <c:v>120.46599999999999</c:v>
                </c:pt>
                <c:pt idx="5892">
                  <c:v>120.48</c:v>
                </c:pt>
                <c:pt idx="5893">
                  <c:v>120.503</c:v>
                </c:pt>
                <c:pt idx="5894">
                  <c:v>120.533</c:v>
                </c:pt>
                <c:pt idx="5895">
                  <c:v>120.566</c:v>
                </c:pt>
                <c:pt idx="5896">
                  <c:v>120.61</c:v>
                </c:pt>
                <c:pt idx="5897">
                  <c:v>120.66200000000001</c:v>
                </c:pt>
                <c:pt idx="5898">
                  <c:v>120.721</c:v>
                </c:pt>
                <c:pt idx="5899">
                  <c:v>120.79</c:v>
                </c:pt>
                <c:pt idx="5900">
                  <c:v>120.872</c:v>
                </c:pt>
                <c:pt idx="5901">
                  <c:v>120.95099999999999</c:v>
                </c:pt>
                <c:pt idx="5902">
                  <c:v>121.01300000000001</c:v>
                </c:pt>
                <c:pt idx="5903">
                  <c:v>121.063</c:v>
                </c:pt>
                <c:pt idx="5904">
                  <c:v>121.105</c:v>
                </c:pt>
                <c:pt idx="5905">
                  <c:v>121.145</c:v>
                </c:pt>
                <c:pt idx="5906">
                  <c:v>121.17400000000001</c:v>
                </c:pt>
                <c:pt idx="5907">
                  <c:v>121.197</c:v>
                </c:pt>
                <c:pt idx="5908">
                  <c:v>121.214</c:v>
                </c:pt>
                <c:pt idx="5909">
                  <c:v>121.229</c:v>
                </c:pt>
                <c:pt idx="5910">
                  <c:v>121.247</c:v>
                </c:pt>
                <c:pt idx="5911">
                  <c:v>121.26900000000001</c:v>
                </c:pt>
                <c:pt idx="5912">
                  <c:v>121.28400000000001</c:v>
                </c:pt>
                <c:pt idx="5913">
                  <c:v>121.28400000000001</c:v>
                </c:pt>
                <c:pt idx="5914">
                  <c:v>121.28700000000001</c:v>
                </c:pt>
                <c:pt idx="5915">
                  <c:v>121.29300000000001</c:v>
                </c:pt>
                <c:pt idx="5916">
                  <c:v>121.30500000000001</c:v>
                </c:pt>
                <c:pt idx="5917">
                  <c:v>121.324</c:v>
                </c:pt>
                <c:pt idx="5918">
                  <c:v>121.34</c:v>
                </c:pt>
                <c:pt idx="5919">
                  <c:v>121.355</c:v>
                </c:pt>
                <c:pt idx="5920">
                  <c:v>121.371</c:v>
                </c:pt>
                <c:pt idx="5921">
                  <c:v>121.387</c:v>
                </c:pt>
                <c:pt idx="5922">
                  <c:v>121.402</c:v>
                </c:pt>
                <c:pt idx="5923">
                  <c:v>121.416</c:v>
                </c:pt>
                <c:pt idx="5924">
                  <c:v>121.44499999999999</c:v>
                </c:pt>
                <c:pt idx="5925">
                  <c:v>121.503</c:v>
                </c:pt>
                <c:pt idx="5926">
                  <c:v>121.583</c:v>
                </c:pt>
                <c:pt idx="5927">
                  <c:v>121.639</c:v>
                </c:pt>
                <c:pt idx="5928">
                  <c:v>121.663</c:v>
                </c:pt>
                <c:pt idx="5929">
                  <c:v>121.675</c:v>
                </c:pt>
                <c:pt idx="5930">
                  <c:v>121.69</c:v>
                </c:pt>
                <c:pt idx="5931">
                  <c:v>121.70699999999999</c:v>
                </c:pt>
                <c:pt idx="5932">
                  <c:v>121.723</c:v>
                </c:pt>
                <c:pt idx="5933">
                  <c:v>121.739</c:v>
                </c:pt>
                <c:pt idx="5934">
                  <c:v>121.755</c:v>
                </c:pt>
                <c:pt idx="5935">
                  <c:v>121.77</c:v>
                </c:pt>
                <c:pt idx="5936">
                  <c:v>121.786</c:v>
                </c:pt>
                <c:pt idx="5937">
                  <c:v>121.81399999999999</c:v>
                </c:pt>
                <c:pt idx="5938">
                  <c:v>121.873</c:v>
                </c:pt>
                <c:pt idx="5939">
                  <c:v>121.959</c:v>
                </c:pt>
                <c:pt idx="5940">
                  <c:v>122.04900000000001</c:v>
                </c:pt>
                <c:pt idx="5941">
                  <c:v>122.114</c:v>
                </c:pt>
                <c:pt idx="5942">
                  <c:v>122.11499999999999</c:v>
                </c:pt>
                <c:pt idx="5943">
                  <c:v>122.131</c:v>
                </c:pt>
                <c:pt idx="5944">
                  <c:v>122.142</c:v>
                </c:pt>
                <c:pt idx="5945">
                  <c:v>122.157</c:v>
                </c:pt>
                <c:pt idx="5946">
                  <c:v>122.173</c:v>
                </c:pt>
                <c:pt idx="5947">
                  <c:v>122.19</c:v>
                </c:pt>
                <c:pt idx="5948">
                  <c:v>122.20699999999999</c:v>
                </c:pt>
                <c:pt idx="5949">
                  <c:v>122.22499999999999</c:v>
                </c:pt>
                <c:pt idx="5950">
                  <c:v>122.241</c:v>
                </c:pt>
                <c:pt idx="5951">
                  <c:v>122.256</c:v>
                </c:pt>
                <c:pt idx="5952">
                  <c:v>122.271</c:v>
                </c:pt>
                <c:pt idx="5953">
                  <c:v>122.30200000000001</c:v>
                </c:pt>
                <c:pt idx="5954">
                  <c:v>122.369</c:v>
                </c:pt>
                <c:pt idx="5955">
                  <c:v>122.46</c:v>
                </c:pt>
                <c:pt idx="5956">
                  <c:v>122.55500000000001</c:v>
                </c:pt>
                <c:pt idx="5957">
                  <c:v>122.601</c:v>
                </c:pt>
                <c:pt idx="5958">
                  <c:v>122.61799999999999</c:v>
                </c:pt>
                <c:pt idx="5959">
                  <c:v>122.63</c:v>
                </c:pt>
                <c:pt idx="5960">
                  <c:v>122.651</c:v>
                </c:pt>
                <c:pt idx="5961">
                  <c:v>122.687</c:v>
                </c:pt>
                <c:pt idx="5962">
                  <c:v>122.735</c:v>
                </c:pt>
                <c:pt idx="5963">
                  <c:v>122.77500000000001</c:v>
                </c:pt>
                <c:pt idx="5964">
                  <c:v>122.798</c:v>
                </c:pt>
                <c:pt idx="5965">
                  <c:v>122.81</c:v>
                </c:pt>
                <c:pt idx="5966">
                  <c:v>122.82</c:v>
                </c:pt>
                <c:pt idx="5967">
                  <c:v>122.834</c:v>
                </c:pt>
                <c:pt idx="5968">
                  <c:v>122.85899999999999</c:v>
                </c:pt>
                <c:pt idx="5969">
                  <c:v>122.887</c:v>
                </c:pt>
                <c:pt idx="5970">
                  <c:v>122.914</c:v>
                </c:pt>
                <c:pt idx="5971">
                  <c:v>122.932</c:v>
                </c:pt>
                <c:pt idx="5972">
                  <c:v>122.947</c:v>
                </c:pt>
                <c:pt idx="5973">
                  <c:v>122.96299999999999</c:v>
                </c:pt>
                <c:pt idx="5974">
                  <c:v>122.979</c:v>
                </c:pt>
                <c:pt idx="5975">
                  <c:v>122.99299999999999</c:v>
                </c:pt>
                <c:pt idx="5976">
                  <c:v>123.008</c:v>
                </c:pt>
                <c:pt idx="5977">
                  <c:v>123.015</c:v>
                </c:pt>
                <c:pt idx="5978">
                  <c:v>123.023</c:v>
                </c:pt>
                <c:pt idx="5979">
                  <c:v>123.033</c:v>
                </c:pt>
                <c:pt idx="5980">
                  <c:v>123.048</c:v>
                </c:pt>
                <c:pt idx="5981">
                  <c:v>123.063</c:v>
                </c:pt>
                <c:pt idx="5982">
                  <c:v>123.07599999999999</c:v>
                </c:pt>
                <c:pt idx="5983">
                  <c:v>123.096</c:v>
                </c:pt>
                <c:pt idx="5984">
                  <c:v>123.13</c:v>
                </c:pt>
                <c:pt idx="5985">
                  <c:v>123.17700000000001</c:v>
                </c:pt>
                <c:pt idx="5986">
                  <c:v>123.217</c:v>
                </c:pt>
                <c:pt idx="5987">
                  <c:v>123.259</c:v>
                </c:pt>
                <c:pt idx="5988">
                  <c:v>123.312</c:v>
                </c:pt>
                <c:pt idx="5989">
                  <c:v>123.376</c:v>
                </c:pt>
                <c:pt idx="5990">
                  <c:v>123.446</c:v>
                </c:pt>
                <c:pt idx="5991">
                  <c:v>123.51300000000001</c:v>
                </c:pt>
                <c:pt idx="5992">
                  <c:v>123.55500000000001</c:v>
                </c:pt>
                <c:pt idx="5993">
                  <c:v>123.565</c:v>
                </c:pt>
                <c:pt idx="5994">
                  <c:v>123.57</c:v>
                </c:pt>
                <c:pt idx="5995">
                  <c:v>123.57899999999999</c:v>
                </c:pt>
                <c:pt idx="5996">
                  <c:v>123.59</c:v>
                </c:pt>
                <c:pt idx="5997">
                  <c:v>123.608</c:v>
                </c:pt>
                <c:pt idx="5998">
                  <c:v>123.623</c:v>
                </c:pt>
                <c:pt idx="5999">
                  <c:v>123.637</c:v>
                </c:pt>
                <c:pt idx="6000">
                  <c:v>123.65</c:v>
                </c:pt>
                <c:pt idx="6001">
                  <c:v>123.664</c:v>
                </c:pt>
                <c:pt idx="6002">
                  <c:v>123.678</c:v>
                </c:pt>
                <c:pt idx="6003">
                  <c:v>123.693</c:v>
                </c:pt>
                <c:pt idx="6004">
                  <c:v>123.729</c:v>
                </c:pt>
                <c:pt idx="6005">
                  <c:v>123.801</c:v>
                </c:pt>
                <c:pt idx="6006">
                  <c:v>123.867</c:v>
                </c:pt>
                <c:pt idx="6007">
                  <c:v>123.872</c:v>
                </c:pt>
                <c:pt idx="6008">
                  <c:v>123.88</c:v>
                </c:pt>
                <c:pt idx="6009">
                  <c:v>123.896</c:v>
                </c:pt>
                <c:pt idx="6010">
                  <c:v>123.911</c:v>
                </c:pt>
                <c:pt idx="6011">
                  <c:v>123.925</c:v>
                </c:pt>
                <c:pt idx="6012">
                  <c:v>123.94</c:v>
                </c:pt>
                <c:pt idx="6013">
                  <c:v>123.95699999999999</c:v>
                </c:pt>
                <c:pt idx="6014">
                  <c:v>123.97199999999999</c:v>
                </c:pt>
                <c:pt idx="6015">
                  <c:v>123.988</c:v>
                </c:pt>
                <c:pt idx="6016">
                  <c:v>124.004</c:v>
                </c:pt>
                <c:pt idx="6017">
                  <c:v>124.02200000000001</c:v>
                </c:pt>
                <c:pt idx="6018">
                  <c:v>124.059</c:v>
                </c:pt>
                <c:pt idx="6019">
                  <c:v>124.101</c:v>
                </c:pt>
                <c:pt idx="6020">
                  <c:v>124.125</c:v>
                </c:pt>
                <c:pt idx="6021">
                  <c:v>124.14400000000001</c:v>
                </c:pt>
                <c:pt idx="6022">
                  <c:v>124.164</c:v>
                </c:pt>
                <c:pt idx="6023">
                  <c:v>124.182</c:v>
                </c:pt>
                <c:pt idx="6024">
                  <c:v>124.199</c:v>
                </c:pt>
                <c:pt idx="6025">
                  <c:v>124.214</c:v>
                </c:pt>
                <c:pt idx="6026">
                  <c:v>124.23099999999999</c:v>
                </c:pt>
                <c:pt idx="6027">
                  <c:v>124.246</c:v>
                </c:pt>
                <c:pt idx="6028">
                  <c:v>124.262</c:v>
                </c:pt>
                <c:pt idx="6029">
                  <c:v>124.288</c:v>
                </c:pt>
                <c:pt idx="6030">
                  <c:v>124.34699999999999</c:v>
                </c:pt>
                <c:pt idx="6031">
                  <c:v>124.43</c:v>
                </c:pt>
                <c:pt idx="6032">
                  <c:v>124.517</c:v>
                </c:pt>
                <c:pt idx="6033">
                  <c:v>124.604</c:v>
                </c:pt>
                <c:pt idx="6034">
                  <c:v>124.67</c:v>
                </c:pt>
                <c:pt idx="6035">
                  <c:v>124.718</c:v>
                </c:pt>
                <c:pt idx="6036">
                  <c:v>124.745</c:v>
                </c:pt>
                <c:pt idx="6037">
                  <c:v>124.765</c:v>
                </c:pt>
                <c:pt idx="6038">
                  <c:v>124.78100000000001</c:v>
                </c:pt>
                <c:pt idx="6039">
                  <c:v>124.78400000000001</c:v>
                </c:pt>
                <c:pt idx="6040">
                  <c:v>124.791</c:v>
                </c:pt>
                <c:pt idx="6041">
                  <c:v>124.79900000000001</c:v>
                </c:pt>
                <c:pt idx="6042">
                  <c:v>124.816</c:v>
                </c:pt>
                <c:pt idx="6043">
                  <c:v>124.837</c:v>
                </c:pt>
                <c:pt idx="6044">
                  <c:v>124.855</c:v>
                </c:pt>
                <c:pt idx="6045">
                  <c:v>124.871</c:v>
                </c:pt>
                <c:pt idx="6046">
                  <c:v>124.887</c:v>
                </c:pt>
                <c:pt idx="6047">
                  <c:v>124.90300000000001</c:v>
                </c:pt>
                <c:pt idx="6048">
                  <c:v>124.91800000000001</c:v>
                </c:pt>
                <c:pt idx="6049">
                  <c:v>124.934</c:v>
                </c:pt>
                <c:pt idx="6050">
                  <c:v>124.949</c:v>
                </c:pt>
                <c:pt idx="6051">
                  <c:v>124.96599999999999</c:v>
                </c:pt>
                <c:pt idx="6052">
                  <c:v>124.989</c:v>
                </c:pt>
                <c:pt idx="6053">
                  <c:v>125.026</c:v>
                </c:pt>
                <c:pt idx="6054">
                  <c:v>125.077</c:v>
                </c:pt>
                <c:pt idx="6055">
                  <c:v>125.12</c:v>
                </c:pt>
                <c:pt idx="6056">
                  <c:v>125.13200000000001</c:v>
                </c:pt>
                <c:pt idx="6057">
                  <c:v>125.14100000000001</c:v>
                </c:pt>
                <c:pt idx="6058">
                  <c:v>125.155</c:v>
                </c:pt>
                <c:pt idx="6059">
                  <c:v>125.172</c:v>
                </c:pt>
                <c:pt idx="6060">
                  <c:v>125.19</c:v>
                </c:pt>
                <c:pt idx="6061">
                  <c:v>125.20699999999999</c:v>
                </c:pt>
                <c:pt idx="6062">
                  <c:v>125.224</c:v>
                </c:pt>
                <c:pt idx="6063">
                  <c:v>125.24</c:v>
                </c:pt>
                <c:pt idx="6064">
                  <c:v>125.255</c:v>
                </c:pt>
                <c:pt idx="6065">
                  <c:v>125.271</c:v>
                </c:pt>
                <c:pt idx="6066">
                  <c:v>125.286</c:v>
                </c:pt>
                <c:pt idx="6067">
                  <c:v>125.30500000000001</c:v>
                </c:pt>
                <c:pt idx="6068">
                  <c:v>125.35</c:v>
                </c:pt>
                <c:pt idx="6069">
                  <c:v>125.429</c:v>
                </c:pt>
                <c:pt idx="6070">
                  <c:v>125.523</c:v>
                </c:pt>
                <c:pt idx="6071">
                  <c:v>125.61799999999999</c:v>
                </c:pt>
                <c:pt idx="6072">
                  <c:v>125.714</c:v>
                </c:pt>
                <c:pt idx="6073">
                  <c:v>125.798</c:v>
                </c:pt>
                <c:pt idx="6074">
                  <c:v>125.845</c:v>
                </c:pt>
                <c:pt idx="6075">
                  <c:v>125.85599999999999</c:v>
                </c:pt>
                <c:pt idx="6076">
                  <c:v>125.85599999999999</c:v>
                </c:pt>
                <c:pt idx="6077">
                  <c:v>125.86</c:v>
                </c:pt>
                <c:pt idx="6078">
                  <c:v>125.86799999999999</c:v>
                </c:pt>
                <c:pt idx="6079">
                  <c:v>125.877</c:v>
                </c:pt>
                <c:pt idx="6080">
                  <c:v>125.9</c:v>
                </c:pt>
                <c:pt idx="6081">
                  <c:v>125.952</c:v>
                </c:pt>
                <c:pt idx="6082">
                  <c:v>126.026</c:v>
                </c:pt>
                <c:pt idx="6083">
                  <c:v>126.107</c:v>
                </c:pt>
                <c:pt idx="6084">
                  <c:v>126.185</c:v>
                </c:pt>
                <c:pt idx="6085">
                  <c:v>126.247</c:v>
                </c:pt>
                <c:pt idx="6086">
                  <c:v>126.277</c:v>
                </c:pt>
                <c:pt idx="6087">
                  <c:v>126.27800000000001</c:v>
                </c:pt>
                <c:pt idx="6088">
                  <c:v>126.283</c:v>
                </c:pt>
                <c:pt idx="6089">
                  <c:v>126.29</c:v>
                </c:pt>
                <c:pt idx="6090">
                  <c:v>126.298</c:v>
                </c:pt>
                <c:pt idx="6091">
                  <c:v>126.307</c:v>
                </c:pt>
                <c:pt idx="6092">
                  <c:v>126.31699999999999</c:v>
                </c:pt>
                <c:pt idx="6093">
                  <c:v>126.33</c:v>
                </c:pt>
                <c:pt idx="6094">
                  <c:v>126.346</c:v>
                </c:pt>
                <c:pt idx="6095">
                  <c:v>126.363</c:v>
                </c:pt>
                <c:pt idx="6096">
                  <c:v>126.379</c:v>
                </c:pt>
                <c:pt idx="6097">
                  <c:v>126.39100000000001</c:v>
                </c:pt>
                <c:pt idx="6098">
                  <c:v>126.404</c:v>
                </c:pt>
                <c:pt idx="6099">
                  <c:v>126.41800000000001</c:v>
                </c:pt>
                <c:pt idx="6100">
                  <c:v>126.43300000000001</c:v>
                </c:pt>
                <c:pt idx="6101">
                  <c:v>126.44799999999999</c:v>
                </c:pt>
                <c:pt idx="6102">
                  <c:v>126.462</c:v>
                </c:pt>
                <c:pt idx="6103">
                  <c:v>126.47499999999999</c:v>
                </c:pt>
                <c:pt idx="6104">
                  <c:v>126.49</c:v>
                </c:pt>
                <c:pt idx="6105">
                  <c:v>126.505</c:v>
                </c:pt>
                <c:pt idx="6106">
                  <c:v>126.52200000000001</c:v>
                </c:pt>
                <c:pt idx="6107">
                  <c:v>126.539</c:v>
                </c:pt>
                <c:pt idx="6108">
                  <c:v>126.55500000000001</c:v>
                </c:pt>
                <c:pt idx="6109">
                  <c:v>126.57</c:v>
                </c:pt>
                <c:pt idx="6110">
                  <c:v>126.584</c:v>
                </c:pt>
                <c:pt idx="6111">
                  <c:v>126.599</c:v>
                </c:pt>
                <c:pt idx="6112">
                  <c:v>126.613</c:v>
                </c:pt>
                <c:pt idx="6113">
                  <c:v>126.627</c:v>
                </c:pt>
                <c:pt idx="6114">
                  <c:v>126.642</c:v>
                </c:pt>
                <c:pt idx="6115">
                  <c:v>126.655</c:v>
                </c:pt>
                <c:pt idx="6116">
                  <c:v>126.66800000000001</c:v>
                </c:pt>
                <c:pt idx="6117">
                  <c:v>126.68</c:v>
                </c:pt>
                <c:pt idx="6118">
                  <c:v>126.693</c:v>
                </c:pt>
                <c:pt idx="6119">
                  <c:v>126.705</c:v>
                </c:pt>
                <c:pt idx="6120">
                  <c:v>126.717</c:v>
                </c:pt>
                <c:pt idx="6121">
                  <c:v>126.729</c:v>
                </c:pt>
                <c:pt idx="6122">
                  <c:v>126.741</c:v>
                </c:pt>
                <c:pt idx="6123">
                  <c:v>126.758</c:v>
                </c:pt>
                <c:pt idx="6124">
                  <c:v>126.791</c:v>
                </c:pt>
                <c:pt idx="6125">
                  <c:v>126.833</c:v>
                </c:pt>
                <c:pt idx="6126">
                  <c:v>126.867</c:v>
                </c:pt>
                <c:pt idx="6127">
                  <c:v>126.881</c:v>
                </c:pt>
                <c:pt idx="6128">
                  <c:v>126.893</c:v>
                </c:pt>
                <c:pt idx="6129">
                  <c:v>126.904</c:v>
                </c:pt>
                <c:pt idx="6130">
                  <c:v>126.916</c:v>
                </c:pt>
                <c:pt idx="6131">
                  <c:v>126.929</c:v>
                </c:pt>
                <c:pt idx="6132">
                  <c:v>126.94199999999999</c:v>
                </c:pt>
                <c:pt idx="6133">
                  <c:v>126.955</c:v>
                </c:pt>
                <c:pt idx="6134">
                  <c:v>126.96899999999999</c:v>
                </c:pt>
                <c:pt idx="6135">
                  <c:v>126.983</c:v>
                </c:pt>
                <c:pt idx="6136">
                  <c:v>126.998</c:v>
                </c:pt>
                <c:pt idx="6137">
                  <c:v>127.014</c:v>
                </c:pt>
                <c:pt idx="6138">
                  <c:v>127.03</c:v>
                </c:pt>
                <c:pt idx="6139">
                  <c:v>127.047</c:v>
                </c:pt>
                <c:pt idx="6140">
                  <c:v>127.063</c:v>
                </c:pt>
                <c:pt idx="6141">
                  <c:v>127.078</c:v>
                </c:pt>
                <c:pt idx="6142">
                  <c:v>127.092</c:v>
                </c:pt>
                <c:pt idx="6143">
                  <c:v>127.10599999999999</c:v>
                </c:pt>
                <c:pt idx="6144">
                  <c:v>127.121</c:v>
                </c:pt>
                <c:pt idx="6145">
                  <c:v>127.134</c:v>
                </c:pt>
                <c:pt idx="6146">
                  <c:v>127.148</c:v>
                </c:pt>
                <c:pt idx="6147">
                  <c:v>127.16200000000001</c:v>
                </c:pt>
                <c:pt idx="6148">
                  <c:v>127.176</c:v>
                </c:pt>
                <c:pt idx="6149">
                  <c:v>127.191</c:v>
                </c:pt>
                <c:pt idx="6150">
                  <c:v>127.206</c:v>
                </c:pt>
                <c:pt idx="6151">
                  <c:v>127.22199999999999</c:v>
                </c:pt>
                <c:pt idx="6152">
                  <c:v>127.235</c:v>
                </c:pt>
                <c:pt idx="6153">
                  <c:v>127.247</c:v>
                </c:pt>
                <c:pt idx="6154">
                  <c:v>127.259</c:v>
                </c:pt>
                <c:pt idx="6155">
                  <c:v>127.271</c:v>
                </c:pt>
                <c:pt idx="6156">
                  <c:v>127.286</c:v>
                </c:pt>
                <c:pt idx="6157">
                  <c:v>127.30200000000001</c:v>
                </c:pt>
                <c:pt idx="6158">
                  <c:v>127.31699999999999</c:v>
                </c:pt>
                <c:pt idx="6159">
                  <c:v>127.33199999999999</c:v>
                </c:pt>
                <c:pt idx="6160">
                  <c:v>127.346</c:v>
                </c:pt>
                <c:pt idx="6161">
                  <c:v>127.361</c:v>
                </c:pt>
                <c:pt idx="6162">
                  <c:v>127.374</c:v>
                </c:pt>
                <c:pt idx="6163">
                  <c:v>127.38800000000001</c:v>
                </c:pt>
                <c:pt idx="6164">
                  <c:v>127.40300000000001</c:v>
                </c:pt>
                <c:pt idx="6165">
                  <c:v>127.41800000000001</c:v>
                </c:pt>
                <c:pt idx="6166">
                  <c:v>127.43300000000001</c:v>
                </c:pt>
                <c:pt idx="6167">
                  <c:v>127.446</c:v>
                </c:pt>
                <c:pt idx="6168">
                  <c:v>127.459</c:v>
                </c:pt>
                <c:pt idx="6169">
                  <c:v>127.473</c:v>
                </c:pt>
                <c:pt idx="6170">
                  <c:v>127.48699999999999</c:v>
                </c:pt>
                <c:pt idx="6171">
                  <c:v>127.501</c:v>
                </c:pt>
                <c:pt idx="6172">
                  <c:v>127.517</c:v>
                </c:pt>
                <c:pt idx="6173">
                  <c:v>127.535</c:v>
                </c:pt>
                <c:pt idx="6174">
                  <c:v>127.553</c:v>
                </c:pt>
                <c:pt idx="6175">
                  <c:v>127.568</c:v>
                </c:pt>
                <c:pt idx="6176">
                  <c:v>127.583</c:v>
                </c:pt>
                <c:pt idx="6177">
                  <c:v>127.598</c:v>
                </c:pt>
                <c:pt idx="6178">
                  <c:v>127.613</c:v>
                </c:pt>
                <c:pt idx="6179">
                  <c:v>127.627</c:v>
                </c:pt>
                <c:pt idx="6180">
                  <c:v>127.642</c:v>
                </c:pt>
                <c:pt idx="6181">
                  <c:v>127.655</c:v>
                </c:pt>
                <c:pt idx="6182">
                  <c:v>127.66800000000001</c:v>
                </c:pt>
                <c:pt idx="6183">
                  <c:v>127.681</c:v>
                </c:pt>
                <c:pt idx="6184">
                  <c:v>127.693</c:v>
                </c:pt>
                <c:pt idx="6185">
                  <c:v>127.705</c:v>
                </c:pt>
                <c:pt idx="6186">
                  <c:v>127.717</c:v>
                </c:pt>
                <c:pt idx="6187">
                  <c:v>127.729</c:v>
                </c:pt>
                <c:pt idx="6188">
                  <c:v>127.742</c:v>
                </c:pt>
                <c:pt idx="6189">
                  <c:v>127.754</c:v>
                </c:pt>
                <c:pt idx="6190">
                  <c:v>127.76600000000001</c:v>
                </c:pt>
                <c:pt idx="6191">
                  <c:v>127.77800000000001</c:v>
                </c:pt>
                <c:pt idx="6192">
                  <c:v>127.791</c:v>
                </c:pt>
                <c:pt idx="6193">
                  <c:v>127.803</c:v>
                </c:pt>
                <c:pt idx="6194">
                  <c:v>127.815</c:v>
                </c:pt>
                <c:pt idx="6195">
                  <c:v>127.827</c:v>
                </c:pt>
                <c:pt idx="6196">
                  <c:v>127.84</c:v>
                </c:pt>
                <c:pt idx="6197">
                  <c:v>127.85299999999999</c:v>
                </c:pt>
                <c:pt idx="6198">
                  <c:v>127.873</c:v>
                </c:pt>
                <c:pt idx="6199">
                  <c:v>127.898</c:v>
                </c:pt>
                <c:pt idx="6200">
                  <c:v>127.916</c:v>
                </c:pt>
                <c:pt idx="6201">
                  <c:v>127.932</c:v>
                </c:pt>
                <c:pt idx="6202">
                  <c:v>127.959</c:v>
                </c:pt>
                <c:pt idx="6203">
                  <c:v>128.00399999999999</c:v>
                </c:pt>
                <c:pt idx="6204">
                  <c:v>128.06399999999999</c:v>
                </c:pt>
                <c:pt idx="6205">
                  <c:v>128.14099999999999</c:v>
                </c:pt>
                <c:pt idx="6206">
                  <c:v>128.21299999999999</c:v>
                </c:pt>
                <c:pt idx="6207">
                  <c:v>128.244</c:v>
                </c:pt>
                <c:pt idx="6208">
                  <c:v>128.261</c:v>
                </c:pt>
                <c:pt idx="6209">
                  <c:v>128.27199999999999</c:v>
                </c:pt>
                <c:pt idx="6210">
                  <c:v>128.286</c:v>
                </c:pt>
                <c:pt idx="6211">
                  <c:v>128.298</c:v>
                </c:pt>
                <c:pt idx="6212">
                  <c:v>128.31</c:v>
                </c:pt>
                <c:pt idx="6213">
                  <c:v>128.32400000000001</c:v>
                </c:pt>
                <c:pt idx="6214">
                  <c:v>128.339</c:v>
                </c:pt>
                <c:pt idx="6215">
                  <c:v>128.35400000000001</c:v>
                </c:pt>
                <c:pt idx="6216">
                  <c:v>128.37</c:v>
                </c:pt>
                <c:pt idx="6217">
                  <c:v>128.387</c:v>
                </c:pt>
                <c:pt idx="6218">
                  <c:v>128.40299999999999</c:v>
                </c:pt>
                <c:pt idx="6219">
                  <c:v>128.41800000000001</c:v>
                </c:pt>
                <c:pt idx="6220">
                  <c:v>128.43299999999999</c:v>
                </c:pt>
                <c:pt idx="6221">
                  <c:v>128.44800000000001</c:v>
                </c:pt>
                <c:pt idx="6222">
                  <c:v>128.46600000000001</c:v>
                </c:pt>
                <c:pt idx="6223">
                  <c:v>128.49600000000001</c:v>
                </c:pt>
                <c:pt idx="6224">
                  <c:v>128.52000000000001</c:v>
                </c:pt>
                <c:pt idx="6225">
                  <c:v>128.53399999999999</c:v>
                </c:pt>
                <c:pt idx="6226">
                  <c:v>128.548</c:v>
                </c:pt>
                <c:pt idx="6227">
                  <c:v>128.56299999999999</c:v>
                </c:pt>
                <c:pt idx="6228">
                  <c:v>128.58000000000001</c:v>
                </c:pt>
                <c:pt idx="6229">
                  <c:v>128.59700000000001</c:v>
                </c:pt>
                <c:pt idx="6230">
                  <c:v>128.61199999999999</c:v>
                </c:pt>
                <c:pt idx="6231">
                  <c:v>128.626</c:v>
                </c:pt>
                <c:pt idx="6232">
                  <c:v>128.64099999999999</c:v>
                </c:pt>
                <c:pt idx="6233">
                  <c:v>128.65600000000001</c:v>
                </c:pt>
                <c:pt idx="6234">
                  <c:v>128.67099999999999</c:v>
                </c:pt>
                <c:pt idx="6235">
                  <c:v>128.68799999999999</c:v>
                </c:pt>
                <c:pt idx="6236">
                  <c:v>128.73400000000001</c:v>
                </c:pt>
                <c:pt idx="6237">
                  <c:v>128.81399999999999</c:v>
                </c:pt>
                <c:pt idx="6238">
                  <c:v>128.90899999999999</c:v>
                </c:pt>
                <c:pt idx="6239">
                  <c:v>129.00200000000001</c:v>
                </c:pt>
                <c:pt idx="6240">
                  <c:v>129.03399999999999</c:v>
                </c:pt>
                <c:pt idx="6241">
                  <c:v>129.042</c:v>
                </c:pt>
                <c:pt idx="6242">
                  <c:v>129.05600000000001</c:v>
                </c:pt>
                <c:pt idx="6243">
                  <c:v>129.07</c:v>
                </c:pt>
                <c:pt idx="6244">
                  <c:v>129.09899999999999</c:v>
                </c:pt>
                <c:pt idx="6245">
                  <c:v>129.15</c:v>
                </c:pt>
                <c:pt idx="6246">
                  <c:v>129.21100000000001</c:v>
                </c:pt>
                <c:pt idx="6247">
                  <c:v>129.279</c:v>
                </c:pt>
                <c:pt idx="6248">
                  <c:v>129.35599999999999</c:v>
                </c:pt>
                <c:pt idx="6249">
                  <c:v>129.43299999999999</c:v>
                </c:pt>
                <c:pt idx="6250">
                  <c:v>129.49600000000001</c:v>
                </c:pt>
                <c:pt idx="6251">
                  <c:v>129.54400000000001</c:v>
                </c:pt>
                <c:pt idx="6252">
                  <c:v>129.58000000000001</c:v>
                </c:pt>
                <c:pt idx="6253">
                  <c:v>129.60900000000001</c:v>
                </c:pt>
                <c:pt idx="6254">
                  <c:v>129.63300000000001</c:v>
                </c:pt>
                <c:pt idx="6255">
                  <c:v>129.643</c:v>
                </c:pt>
                <c:pt idx="6256">
                  <c:v>129.643</c:v>
                </c:pt>
                <c:pt idx="6257">
                  <c:v>129.64400000000001</c:v>
                </c:pt>
                <c:pt idx="6258">
                  <c:v>129.648</c:v>
                </c:pt>
                <c:pt idx="6259">
                  <c:v>129.65600000000001</c:v>
                </c:pt>
                <c:pt idx="6260">
                  <c:v>129.67500000000001</c:v>
                </c:pt>
                <c:pt idx="6261">
                  <c:v>129.715</c:v>
                </c:pt>
                <c:pt idx="6262">
                  <c:v>129.78100000000001</c:v>
                </c:pt>
                <c:pt idx="6263">
                  <c:v>129.86099999999999</c:v>
                </c:pt>
                <c:pt idx="6264">
                  <c:v>129.94</c:v>
                </c:pt>
                <c:pt idx="6265">
                  <c:v>130.012</c:v>
                </c:pt>
                <c:pt idx="6266">
                  <c:v>130.071</c:v>
                </c:pt>
                <c:pt idx="6267">
                  <c:v>130.11500000000001</c:v>
                </c:pt>
                <c:pt idx="6268">
                  <c:v>130.15199999999999</c:v>
                </c:pt>
                <c:pt idx="6269">
                  <c:v>130.191</c:v>
                </c:pt>
                <c:pt idx="6270">
                  <c:v>130.22999999999999</c:v>
                </c:pt>
                <c:pt idx="6271">
                  <c:v>130.25700000000001</c:v>
                </c:pt>
                <c:pt idx="6272">
                  <c:v>130.25899999999999</c:v>
                </c:pt>
                <c:pt idx="6273">
                  <c:v>130.25899999999999</c:v>
                </c:pt>
                <c:pt idx="6274">
                  <c:v>130.25899999999999</c:v>
                </c:pt>
                <c:pt idx="6275">
                  <c:v>130.26599999999999</c:v>
                </c:pt>
                <c:pt idx="6276">
                  <c:v>130.28399999999999</c:v>
                </c:pt>
                <c:pt idx="6277">
                  <c:v>130.31899999999999</c:v>
                </c:pt>
                <c:pt idx="6278">
                  <c:v>130.374</c:v>
                </c:pt>
                <c:pt idx="6279">
                  <c:v>130.43899999999999</c:v>
                </c:pt>
                <c:pt idx="6280">
                  <c:v>130.48699999999999</c:v>
                </c:pt>
                <c:pt idx="6281">
                  <c:v>130.501</c:v>
                </c:pt>
                <c:pt idx="6282">
                  <c:v>130.50399999999999</c:v>
                </c:pt>
                <c:pt idx="6283">
                  <c:v>130.511</c:v>
                </c:pt>
                <c:pt idx="6284">
                  <c:v>130.52000000000001</c:v>
                </c:pt>
                <c:pt idx="6285">
                  <c:v>130.53100000000001</c:v>
                </c:pt>
                <c:pt idx="6286">
                  <c:v>130.54499999999999</c:v>
                </c:pt>
                <c:pt idx="6287">
                  <c:v>130.56100000000001</c:v>
                </c:pt>
                <c:pt idx="6288">
                  <c:v>130.57599999999999</c:v>
                </c:pt>
                <c:pt idx="6289">
                  <c:v>130.589</c:v>
                </c:pt>
                <c:pt idx="6290">
                  <c:v>130.60300000000001</c:v>
                </c:pt>
                <c:pt idx="6291">
                  <c:v>130.61799999999999</c:v>
                </c:pt>
                <c:pt idx="6292">
                  <c:v>130.643</c:v>
                </c:pt>
                <c:pt idx="6293">
                  <c:v>130.70099999999999</c:v>
                </c:pt>
                <c:pt idx="6294">
                  <c:v>130.77699999999999</c:v>
                </c:pt>
                <c:pt idx="6295">
                  <c:v>130.84</c:v>
                </c:pt>
                <c:pt idx="6296">
                  <c:v>130.86799999999999</c:v>
                </c:pt>
                <c:pt idx="6297">
                  <c:v>130.87899999999999</c:v>
                </c:pt>
                <c:pt idx="6298">
                  <c:v>130.89099999999999</c:v>
                </c:pt>
                <c:pt idx="6299">
                  <c:v>130.916</c:v>
                </c:pt>
                <c:pt idx="6300">
                  <c:v>130.947</c:v>
                </c:pt>
                <c:pt idx="6301">
                  <c:v>130.96100000000001</c:v>
                </c:pt>
                <c:pt idx="6302">
                  <c:v>130.97499999999999</c:v>
                </c:pt>
                <c:pt idx="6303">
                  <c:v>130.988</c:v>
                </c:pt>
                <c:pt idx="6304">
                  <c:v>131.00299999999999</c:v>
                </c:pt>
                <c:pt idx="6305">
                  <c:v>131.017</c:v>
                </c:pt>
                <c:pt idx="6306">
                  <c:v>131.036</c:v>
                </c:pt>
                <c:pt idx="6307">
                  <c:v>131.078</c:v>
                </c:pt>
                <c:pt idx="6308">
                  <c:v>131.15299999999999</c:v>
                </c:pt>
                <c:pt idx="6309">
                  <c:v>131.24100000000001</c:v>
                </c:pt>
                <c:pt idx="6310">
                  <c:v>131.33099999999999</c:v>
                </c:pt>
                <c:pt idx="6311">
                  <c:v>131.363</c:v>
                </c:pt>
                <c:pt idx="6312">
                  <c:v>131.36699999999999</c:v>
                </c:pt>
                <c:pt idx="6313">
                  <c:v>131.374</c:v>
                </c:pt>
                <c:pt idx="6314">
                  <c:v>131.38499999999999</c:v>
                </c:pt>
                <c:pt idx="6315">
                  <c:v>131.39699999999999</c:v>
                </c:pt>
                <c:pt idx="6316">
                  <c:v>131.41</c:v>
                </c:pt>
                <c:pt idx="6317">
                  <c:v>131.42699999999999</c:v>
                </c:pt>
                <c:pt idx="6318">
                  <c:v>131.44300000000001</c:v>
                </c:pt>
                <c:pt idx="6319">
                  <c:v>131.458</c:v>
                </c:pt>
                <c:pt idx="6320">
                  <c:v>131.47399999999999</c:v>
                </c:pt>
                <c:pt idx="6321">
                  <c:v>131.49100000000001</c:v>
                </c:pt>
                <c:pt idx="6322">
                  <c:v>131.51499999999999</c:v>
                </c:pt>
                <c:pt idx="6323">
                  <c:v>131.57</c:v>
                </c:pt>
                <c:pt idx="6324">
                  <c:v>131.65199999999999</c:v>
                </c:pt>
                <c:pt idx="6325">
                  <c:v>131.74600000000001</c:v>
                </c:pt>
                <c:pt idx="6326">
                  <c:v>131.83199999999999</c:v>
                </c:pt>
                <c:pt idx="6327">
                  <c:v>131.86099999999999</c:v>
                </c:pt>
                <c:pt idx="6328">
                  <c:v>131.875</c:v>
                </c:pt>
                <c:pt idx="6329">
                  <c:v>131.893</c:v>
                </c:pt>
                <c:pt idx="6330">
                  <c:v>131.916</c:v>
                </c:pt>
                <c:pt idx="6331">
                  <c:v>131.93299999999999</c:v>
                </c:pt>
                <c:pt idx="6332">
                  <c:v>131.94900000000001</c:v>
                </c:pt>
                <c:pt idx="6333">
                  <c:v>131.965</c:v>
                </c:pt>
                <c:pt idx="6334">
                  <c:v>131.97999999999999</c:v>
                </c:pt>
                <c:pt idx="6335">
                  <c:v>131.995</c:v>
                </c:pt>
                <c:pt idx="6336">
                  <c:v>132.01</c:v>
                </c:pt>
                <c:pt idx="6337">
                  <c:v>132.04</c:v>
                </c:pt>
                <c:pt idx="6338">
                  <c:v>132.09899999999999</c:v>
                </c:pt>
                <c:pt idx="6339">
                  <c:v>132.18100000000001</c:v>
                </c:pt>
                <c:pt idx="6340">
                  <c:v>132.27500000000001</c:v>
                </c:pt>
                <c:pt idx="6341">
                  <c:v>132.37100000000001</c:v>
                </c:pt>
                <c:pt idx="6342">
                  <c:v>132.46100000000001</c:v>
                </c:pt>
                <c:pt idx="6343">
                  <c:v>132.494</c:v>
                </c:pt>
                <c:pt idx="6344">
                  <c:v>132.494</c:v>
                </c:pt>
                <c:pt idx="6345">
                  <c:v>132.49700000000001</c:v>
                </c:pt>
                <c:pt idx="6346">
                  <c:v>132.505</c:v>
                </c:pt>
                <c:pt idx="6347">
                  <c:v>132.51499999999999</c:v>
                </c:pt>
                <c:pt idx="6348">
                  <c:v>132.53</c:v>
                </c:pt>
                <c:pt idx="6349">
                  <c:v>132.54599999999999</c:v>
                </c:pt>
                <c:pt idx="6350">
                  <c:v>132.56100000000001</c:v>
                </c:pt>
                <c:pt idx="6351">
                  <c:v>132.577</c:v>
                </c:pt>
                <c:pt idx="6352">
                  <c:v>132.59200000000001</c:v>
                </c:pt>
                <c:pt idx="6353">
                  <c:v>132.607</c:v>
                </c:pt>
                <c:pt idx="6354">
                  <c:v>132.62200000000001</c:v>
                </c:pt>
                <c:pt idx="6355">
                  <c:v>132.63999999999999</c:v>
                </c:pt>
                <c:pt idx="6356">
                  <c:v>132.678</c:v>
                </c:pt>
                <c:pt idx="6357">
                  <c:v>132.74799999999999</c:v>
                </c:pt>
                <c:pt idx="6358">
                  <c:v>132.81299999999999</c:v>
                </c:pt>
                <c:pt idx="6359">
                  <c:v>132.821</c:v>
                </c:pt>
                <c:pt idx="6360">
                  <c:v>132.82900000000001</c:v>
                </c:pt>
                <c:pt idx="6361">
                  <c:v>132.84100000000001</c:v>
                </c:pt>
                <c:pt idx="6362">
                  <c:v>132.85300000000001</c:v>
                </c:pt>
                <c:pt idx="6363">
                  <c:v>132.86699999999999</c:v>
                </c:pt>
                <c:pt idx="6364">
                  <c:v>132.88</c:v>
                </c:pt>
                <c:pt idx="6365">
                  <c:v>132.89500000000001</c:v>
                </c:pt>
                <c:pt idx="6366">
                  <c:v>132.911</c:v>
                </c:pt>
                <c:pt idx="6367">
                  <c:v>132.928</c:v>
                </c:pt>
                <c:pt idx="6368">
                  <c:v>132.946</c:v>
                </c:pt>
                <c:pt idx="6369">
                  <c:v>132.96100000000001</c:v>
                </c:pt>
                <c:pt idx="6370">
                  <c:v>132.976</c:v>
                </c:pt>
                <c:pt idx="6371">
                  <c:v>132.99100000000001</c:v>
                </c:pt>
                <c:pt idx="6372">
                  <c:v>133.006</c:v>
                </c:pt>
                <c:pt idx="6373">
                  <c:v>133.02000000000001</c:v>
                </c:pt>
                <c:pt idx="6374">
                  <c:v>133.036</c:v>
                </c:pt>
                <c:pt idx="6375">
                  <c:v>133.06</c:v>
                </c:pt>
                <c:pt idx="6376">
                  <c:v>133.1</c:v>
                </c:pt>
                <c:pt idx="6377">
                  <c:v>133.154</c:v>
                </c:pt>
                <c:pt idx="6378">
                  <c:v>133.22499999999999</c:v>
                </c:pt>
                <c:pt idx="6379">
                  <c:v>133.31100000000001</c:v>
                </c:pt>
                <c:pt idx="6380">
                  <c:v>133.398</c:v>
                </c:pt>
                <c:pt idx="6381">
                  <c:v>133.489</c:v>
                </c:pt>
                <c:pt idx="6382">
                  <c:v>133.565</c:v>
                </c:pt>
                <c:pt idx="6383">
                  <c:v>133.565</c:v>
                </c:pt>
                <c:pt idx="6384">
                  <c:v>133.566</c:v>
                </c:pt>
                <c:pt idx="6385">
                  <c:v>133.571</c:v>
                </c:pt>
                <c:pt idx="6386">
                  <c:v>133.58000000000001</c:v>
                </c:pt>
                <c:pt idx="6387">
                  <c:v>133.6</c:v>
                </c:pt>
                <c:pt idx="6388">
                  <c:v>133.642</c:v>
                </c:pt>
                <c:pt idx="6389">
                  <c:v>133.69300000000001</c:v>
                </c:pt>
                <c:pt idx="6390">
                  <c:v>133.74700000000001</c:v>
                </c:pt>
                <c:pt idx="6391">
                  <c:v>133.785</c:v>
                </c:pt>
                <c:pt idx="6392">
                  <c:v>133.803</c:v>
                </c:pt>
                <c:pt idx="6393">
                  <c:v>133.815</c:v>
                </c:pt>
                <c:pt idx="6394">
                  <c:v>133.82499999999999</c:v>
                </c:pt>
                <c:pt idx="6395">
                  <c:v>133.83799999999999</c:v>
                </c:pt>
                <c:pt idx="6396">
                  <c:v>133.851</c:v>
                </c:pt>
                <c:pt idx="6397">
                  <c:v>133.86600000000001</c:v>
                </c:pt>
                <c:pt idx="6398">
                  <c:v>133.88200000000001</c:v>
                </c:pt>
                <c:pt idx="6399">
                  <c:v>133.898</c:v>
                </c:pt>
                <c:pt idx="6400">
                  <c:v>133.91399999999999</c:v>
                </c:pt>
                <c:pt idx="6401">
                  <c:v>133.928</c:v>
                </c:pt>
                <c:pt idx="6402">
                  <c:v>133.94200000000001</c:v>
                </c:pt>
                <c:pt idx="6403">
                  <c:v>133.96100000000001</c:v>
                </c:pt>
                <c:pt idx="6404">
                  <c:v>133.99799999999999</c:v>
                </c:pt>
                <c:pt idx="6405">
                  <c:v>134.07499999999999</c:v>
                </c:pt>
                <c:pt idx="6406">
                  <c:v>134.16999999999999</c:v>
                </c:pt>
                <c:pt idx="6407">
                  <c:v>134.26300000000001</c:v>
                </c:pt>
                <c:pt idx="6408">
                  <c:v>134.31299999999999</c:v>
                </c:pt>
                <c:pt idx="6409">
                  <c:v>134.31299999999999</c:v>
                </c:pt>
                <c:pt idx="6410">
                  <c:v>134.31700000000001</c:v>
                </c:pt>
                <c:pt idx="6411">
                  <c:v>134.32400000000001</c:v>
                </c:pt>
                <c:pt idx="6412">
                  <c:v>134.33199999999999</c:v>
                </c:pt>
                <c:pt idx="6413">
                  <c:v>134.34200000000001</c:v>
                </c:pt>
                <c:pt idx="6414">
                  <c:v>134.35400000000001</c:v>
                </c:pt>
                <c:pt idx="6415">
                  <c:v>134.36699999999999</c:v>
                </c:pt>
                <c:pt idx="6416">
                  <c:v>134.38200000000001</c:v>
                </c:pt>
                <c:pt idx="6417">
                  <c:v>134.399</c:v>
                </c:pt>
                <c:pt idx="6418">
                  <c:v>134.417</c:v>
                </c:pt>
                <c:pt idx="6419">
                  <c:v>134.43100000000001</c:v>
                </c:pt>
                <c:pt idx="6420">
                  <c:v>134.446</c:v>
                </c:pt>
                <c:pt idx="6421">
                  <c:v>134.46100000000001</c:v>
                </c:pt>
                <c:pt idx="6422">
                  <c:v>134.476</c:v>
                </c:pt>
                <c:pt idx="6423">
                  <c:v>134.50399999999999</c:v>
                </c:pt>
                <c:pt idx="6424">
                  <c:v>134.566</c:v>
                </c:pt>
                <c:pt idx="6425">
                  <c:v>134.65199999999999</c:v>
                </c:pt>
                <c:pt idx="6426">
                  <c:v>134.74600000000001</c:v>
                </c:pt>
                <c:pt idx="6427">
                  <c:v>134.839</c:v>
                </c:pt>
                <c:pt idx="6428">
                  <c:v>134.87100000000001</c:v>
                </c:pt>
                <c:pt idx="6429">
                  <c:v>134.87100000000001</c:v>
                </c:pt>
                <c:pt idx="6430">
                  <c:v>134.87299999999999</c:v>
                </c:pt>
                <c:pt idx="6431">
                  <c:v>134.88</c:v>
                </c:pt>
                <c:pt idx="6432">
                  <c:v>134.892</c:v>
                </c:pt>
                <c:pt idx="6433">
                  <c:v>134.90799999999999</c:v>
                </c:pt>
                <c:pt idx="6434">
                  <c:v>134.92099999999999</c:v>
                </c:pt>
                <c:pt idx="6435">
                  <c:v>134.934</c:v>
                </c:pt>
                <c:pt idx="6436">
                  <c:v>134.947</c:v>
                </c:pt>
                <c:pt idx="6437">
                  <c:v>134.971</c:v>
                </c:pt>
                <c:pt idx="6438">
                  <c:v>135.02000000000001</c:v>
                </c:pt>
                <c:pt idx="6439">
                  <c:v>135.09800000000001</c:v>
                </c:pt>
                <c:pt idx="6440">
                  <c:v>135.191</c:v>
                </c:pt>
                <c:pt idx="6441">
                  <c:v>135.27799999999999</c:v>
                </c:pt>
                <c:pt idx="6442">
                  <c:v>135.31800000000001</c:v>
                </c:pt>
                <c:pt idx="6443">
                  <c:v>135.34800000000001</c:v>
                </c:pt>
                <c:pt idx="6444">
                  <c:v>135.374</c:v>
                </c:pt>
                <c:pt idx="6445">
                  <c:v>135.41900000000001</c:v>
                </c:pt>
                <c:pt idx="6446">
                  <c:v>135.47499999999999</c:v>
                </c:pt>
                <c:pt idx="6447">
                  <c:v>135.535</c:v>
                </c:pt>
                <c:pt idx="6448">
                  <c:v>135.57499999999999</c:v>
                </c:pt>
                <c:pt idx="6449">
                  <c:v>135.57599999999999</c:v>
                </c:pt>
                <c:pt idx="6450">
                  <c:v>135.57599999999999</c:v>
                </c:pt>
                <c:pt idx="6451">
                  <c:v>135.58000000000001</c:v>
                </c:pt>
                <c:pt idx="6452">
                  <c:v>135.58600000000001</c:v>
                </c:pt>
                <c:pt idx="6453">
                  <c:v>135.61000000000001</c:v>
                </c:pt>
                <c:pt idx="6454">
                  <c:v>135.66200000000001</c:v>
                </c:pt>
                <c:pt idx="6455">
                  <c:v>135.74299999999999</c:v>
                </c:pt>
                <c:pt idx="6456">
                  <c:v>135.83600000000001</c:v>
                </c:pt>
                <c:pt idx="6457">
                  <c:v>135.934</c:v>
                </c:pt>
                <c:pt idx="6458">
                  <c:v>136.03</c:v>
                </c:pt>
                <c:pt idx="6459">
                  <c:v>136.12</c:v>
                </c:pt>
                <c:pt idx="6460">
                  <c:v>136.202</c:v>
                </c:pt>
                <c:pt idx="6461">
                  <c:v>136.23599999999999</c:v>
                </c:pt>
                <c:pt idx="6462">
                  <c:v>136.23599999999999</c:v>
                </c:pt>
                <c:pt idx="6463">
                  <c:v>136.24299999999999</c:v>
                </c:pt>
                <c:pt idx="6464">
                  <c:v>136.25200000000001</c:v>
                </c:pt>
                <c:pt idx="6465">
                  <c:v>136.25200000000001</c:v>
                </c:pt>
                <c:pt idx="6466">
                  <c:v>136.25200000000001</c:v>
                </c:pt>
                <c:pt idx="6467">
                  <c:v>136.25299999999999</c:v>
                </c:pt>
                <c:pt idx="6468">
                  <c:v>136.256</c:v>
                </c:pt>
                <c:pt idx="6469">
                  <c:v>136.25899999999999</c:v>
                </c:pt>
                <c:pt idx="6470">
                  <c:v>136.26499999999999</c:v>
                </c:pt>
                <c:pt idx="6471">
                  <c:v>136.27199999999999</c:v>
                </c:pt>
                <c:pt idx="6472">
                  <c:v>136.286</c:v>
                </c:pt>
                <c:pt idx="6473">
                  <c:v>136.31100000000001</c:v>
                </c:pt>
                <c:pt idx="6474">
                  <c:v>136.351</c:v>
                </c:pt>
                <c:pt idx="6475">
                  <c:v>136.40799999999999</c:v>
                </c:pt>
                <c:pt idx="6476">
                  <c:v>136.47399999999999</c:v>
                </c:pt>
                <c:pt idx="6477">
                  <c:v>136.506</c:v>
                </c:pt>
                <c:pt idx="6478">
                  <c:v>136.518</c:v>
                </c:pt>
                <c:pt idx="6479">
                  <c:v>136.53</c:v>
                </c:pt>
                <c:pt idx="6480">
                  <c:v>136.54499999999999</c:v>
                </c:pt>
                <c:pt idx="6481">
                  <c:v>136.57599999999999</c:v>
                </c:pt>
                <c:pt idx="6482">
                  <c:v>136.62799999999999</c:v>
                </c:pt>
                <c:pt idx="6483">
                  <c:v>136.69399999999999</c:v>
                </c:pt>
                <c:pt idx="6484">
                  <c:v>136.77000000000001</c:v>
                </c:pt>
                <c:pt idx="6485">
                  <c:v>136.85599999999999</c:v>
                </c:pt>
                <c:pt idx="6486">
                  <c:v>136.94999999999999</c:v>
                </c:pt>
                <c:pt idx="6487">
                  <c:v>137.04400000000001</c:v>
                </c:pt>
                <c:pt idx="6488">
                  <c:v>137.13399999999999</c:v>
                </c:pt>
                <c:pt idx="6489">
                  <c:v>137.21299999999999</c:v>
                </c:pt>
                <c:pt idx="6490">
                  <c:v>137.268</c:v>
                </c:pt>
                <c:pt idx="6491">
                  <c:v>137.31100000000001</c:v>
                </c:pt>
                <c:pt idx="6492">
                  <c:v>137.34899999999999</c:v>
                </c:pt>
                <c:pt idx="6493">
                  <c:v>137.374</c:v>
                </c:pt>
                <c:pt idx="6494">
                  <c:v>137.39400000000001</c:v>
                </c:pt>
                <c:pt idx="6495">
                  <c:v>137.41900000000001</c:v>
                </c:pt>
                <c:pt idx="6496">
                  <c:v>137.446</c:v>
                </c:pt>
                <c:pt idx="6497">
                  <c:v>137.47300000000001</c:v>
                </c:pt>
                <c:pt idx="6498">
                  <c:v>137.48400000000001</c:v>
                </c:pt>
                <c:pt idx="6499">
                  <c:v>137.48400000000001</c:v>
                </c:pt>
                <c:pt idx="6500">
                  <c:v>137.48699999999999</c:v>
                </c:pt>
                <c:pt idx="6501">
                  <c:v>137.49299999999999</c:v>
                </c:pt>
                <c:pt idx="6502">
                  <c:v>137.523</c:v>
                </c:pt>
                <c:pt idx="6503">
                  <c:v>137.59800000000001</c:v>
                </c:pt>
                <c:pt idx="6504">
                  <c:v>137.69300000000001</c:v>
                </c:pt>
                <c:pt idx="6505">
                  <c:v>137.78100000000001</c:v>
                </c:pt>
                <c:pt idx="6506">
                  <c:v>137.86000000000001</c:v>
                </c:pt>
                <c:pt idx="6507">
                  <c:v>137.911</c:v>
                </c:pt>
                <c:pt idx="6508">
                  <c:v>137.94200000000001</c:v>
                </c:pt>
                <c:pt idx="6509">
                  <c:v>137.94900000000001</c:v>
                </c:pt>
                <c:pt idx="6510">
                  <c:v>137.94900000000001</c:v>
                </c:pt>
                <c:pt idx="6511">
                  <c:v>137.94900000000001</c:v>
                </c:pt>
                <c:pt idx="6512">
                  <c:v>137.953</c:v>
                </c:pt>
                <c:pt idx="6513">
                  <c:v>137.96</c:v>
                </c:pt>
                <c:pt idx="6514">
                  <c:v>137.97</c:v>
                </c:pt>
                <c:pt idx="6515">
                  <c:v>137.98099999999999</c:v>
                </c:pt>
                <c:pt idx="6516">
                  <c:v>137.99199999999999</c:v>
                </c:pt>
                <c:pt idx="6517">
                  <c:v>138.00299999999999</c:v>
                </c:pt>
                <c:pt idx="6518">
                  <c:v>138.01400000000001</c:v>
                </c:pt>
                <c:pt idx="6519">
                  <c:v>138.024</c:v>
                </c:pt>
                <c:pt idx="6520">
                  <c:v>138.035</c:v>
                </c:pt>
                <c:pt idx="6521">
                  <c:v>138.04599999999999</c:v>
                </c:pt>
                <c:pt idx="6522">
                  <c:v>138.05699999999999</c:v>
                </c:pt>
                <c:pt idx="6523">
                  <c:v>138.06800000000001</c:v>
                </c:pt>
                <c:pt idx="6524">
                  <c:v>138.078</c:v>
                </c:pt>
                <c:pt idx="6525">
                  <c:v>138.089</c:v>
                </c:pt>
                <c:pt idx="6526">
                  <c:v>138.10300000000001</c:v>
                </c:pt>
                <c:pt idx="6527">
                  <c:v>138.126</c:v>
                </c:pt>
                <c:pt idx="6528">
                  <c:v>138.16200000000001</c:v>
                </c:pt>
                <c:pt idx="6529">
                  <c:v>138.16999999999999</c:v>
                </c:pt>
                <c:pt idx="6530">
                  <c:v>138.18100000000001</c:v>
                </c:pt>
                <c:pt idx="6531">
                  <c:v>138.191</c:v>
                </c:pt>
                <c:pt idx="6532">
                  <c:v>138.20699999999999</c:v>
                </c:pt>
                <c:pt idx="6533">
                  <c:v>138.22499999999999</c:v>
                </c:pt>
                <c:pt idx="6534">
                  <c:v>138.24700000000001</c:v>
                </c:pt>
                <c:pt idx="6535">
                  <c:v>138.274</c:v>
                </c:pt>
                <c:pt idx="6536">
                  <c:v>138.31700000000001</c:v>
                </c:pt>
                <c:pt idx="6537">
                  <c:v>138.376</c:v>
                </c:pt>
                <c:pt idx="6538">
                  <c:v>138.44300000000001</c:v>
                </c:pt>
                <c:pt idx="6539">
                  <c:v>138.512</c:v>
                </c:pt>
                <c:pt idx="6540">
                  <c:v>138.54900000000001</c:v>
                </c:pt>
                <c:pt idx="6541">
                  <c:v>138.56800000000001</c:v>
                </c:pt>
                <c:pt idx="6542">
                  <c:v>138.58699999999999</c:v>
                </c:pt>
                <c:pt idx="6543">
                  <c:v>138.59700000000001</c:v>
                </c:pt>
                <c:pt idx="6544">
                  <c:v>138.60300000000001</c:v>
                </c:pt>
                <c:pt idx="6545">
                  <c:v>138.61699999999999</c:v>
                </c:pt>
                <c:pt idx="6546">
                  <c:v>138.64500000000001</c:v>
                </c:pt>
                <c:pt idx="6547">
                  <c:v>138.691</c:v>
                </c:pt>
                <c:pt idx="6548">
                  <c:v>138.75</c:v>
                </c:pt>
                <c:pt idx="6549">
                  <c:v>138.80699999999999</c:v>
                </c:pt>
                <c:pt idx="6550">
                  <c:v>138.858</c:v>
                </c:pt>
                <c:pt idx="6551">
                  <c:v>138.905</c:v>
                </c:pt>
                <c:pt idx="6552">
                  <c:v>138.946</c:v>
                </c:pt>
                <c:pt idx="6553">
                  <c:v>138.982</c:v>
                </c:pt>
                <c:pt idx="6554">
                  <c:v>139.01599999999999</c:v>
                </c:pt>
                <c:pt idx="6555">
                  <c:v>139.041</c:v>
                </c:pt>
                <c:pt idx="6556">
                  <c:v>139.041</c:v>
                </c:pt>
                <c:pt idx="6557">
                  <c:v>139.041</c:v>
                </c:pt>
                <c:pt idx="6558">
                  <c:v>139.041</c:v>
                </c:pt>
                <c:pt idx="6559">
                  <c:v>139.041</c:v>
                </c:pt>
                <c:pt idx="6560">
                  <c:v>139.041</c:v>
                </c:pt>
                <c:pt idx="6561">
                  <c:v>139.04400000000001</c:v>
                </c:pt>
                <c:pt idx="6562">
                  <c:v>139.053</c:v>
                </c:pt>
                <c:pt idx="6563">
                  <c:v>139.06</c:v>
                </c:pt>
                <c:pt idx="6564">
                  <c:v>139.06100000000001</c:v>
                </c:pt>
                <c:pt idx="6565">
                  <c:v>139.06700000000001</c:v>
                </c:pt>
                <c:pt idx="6566">
                  <c:v>139.084</c:v>
                </c:pt>
                <c:pt idx="6567">
                  <c:v>139.12299999999999</c:v>
                </c:pt>
                <c:pt idx="6568">
                  <c:v>139.19399999999999</c:v>
                </c:pt>
                <c:pt idx="6569">
                  <c:v>139.285</c:v>
                </c:pt>
                <c:pt idx="6570">
                  <c:v>139.376</c:v>
                </c:pt>
                <c:pt idx="6571">
                  <c:v>139.464</c:v>
                </c:pt>
                <c:pt idx="6572">
                  <c:v>139.554</c:v>
                </c:pt>
                <c:pt idx="6573">
                  <c:v>139.64500000000001</c:v>
                </c:pt>
                <c:pt idx="6574">
                  <c:v>139.733</c:v>
                </c:pt>
                <c:pt idx="6575">
                  <c:v>139.81800000000001</c:v>
                </c:pt>
                <c:pt idx="6576">
                  <c:v>139.89500000000001</c:v>
                </c:pt>
                <c:pt idx="6577">
                  <c:v>139.965</c:v>
                </c:pt>
                <c:pt idx="6578">
                  <c:v>140.035</c:v>
                </c:pt>
                <c:pt idx="6579">
                  <c:v>140.09299999999999</c:v>
                </c:pt>
                <c:pt idx="6580">
                  <c:v>140.136</c:v>
                </c:pt>
                <c:pt idx="6581">
                  <c:v>140.15899999999999</c:v>
                </c:pt>
                <c:pt idx="6582">
                  <c:v>140.16</c:v>
                </c:pt>
                <c:pt idx="6583">
                  <c:v>140.16399999999999</c:v>
                </c:pt>
                <c:pt idx="6584">
                  <c:v>140.167</c:v>
                </c:pt>
                <c:pt idx="6585">
                  <c:v>140.172</c:v>
                </c:pt>
                <c:pt idx="6586">
                  <c:v>140.17599999999999</c:v>
                </c:pt>
                <c:pt idx="6587">
                  <c:v>140.178</c:v>
                </c:pt>
                <c:pt idx="6588">
                  <c:v>140.184</c:v>
                </c:pt>
                <c:pt idx="6589">
                  <c:v>140.202</c:v>
                </c:pt>
                <c:pt idx="6590">
                  <c:v>140.255</c:v>
                </c:pt>
                <c:pt idx="6591">
                  <c:v>140.34</c:v>
                </c:pt>
                <c:pt idx="6592">
                  <c:v>140.43199999999999</c:v>
                </c:pt>
                <c:pt idx="6593">
                  <c:v>140.52699999999999</c:v>
                </c:pt>
                <c:pt idx="6594">
                  <c:v>140.624</c:v>
                </c:pt>
                <c:pt idx="6595">
                  <c:v>140.71100000000001</c:v>
                </c:pt>
                <c:pt idx="6596">
                  <c:v>140.78100000000001</c:v>
                </c:pt>
                <c:pt idx="6597">
                  <c:v>140.84299999999999</c:v>
                </c:pt>
                <c:pt idx="6598">
                  <c:v>140.90899999999999</c:v>
                </c:pt>
                <c:pt idx="6599">
                  <c:v>140.976</c:v>
                </c:pt>
                <c:pt idx="6600">
                  <c:v>141.03399999999999</c:v>
                </c:pt>
                <c:pt idx="6601">
                  <c:v>141.08000000000001</c:v>
                </c:pt>
                <c:pt idx="6602">
                  <c:v>141.12299999999999</c:v>
                </c:pt>
                <c:pt idx="6603">
                  <c:v>141.16200000000001</c:v>
                </c:pt>
                <c:pt idx="6604">
                  <c:v>141.19</c:v>
                </c:pt>
                <c:pt idx="6605">
                  <c:v>141.21</c:v>
                </c:pt>
                <c:pt idx="6606">
                  <c:v>141.24</c:v>
                </c:pt>
                <c:pt idx="6607">
                  <c:v>141.286</c:v>
                </c:pt>
                <c:pt idx="6608">
                  <c:v>141.334</c:v>
                </c:pt>
                <c:pt idx="6609">
                  <c:v>141.36199999999999</c:v>
                </c:pt>
                <c:pt idx="6610">
                  <c:v>141.36199999999999</c:v>
                </c:pt>
                <c:pt idx="6611">
                  <c:v>141.36500000000001</c:v>
                </c:pt>
                <c:pt idx="6612">
                  <c:v>141.37200000000001</c:v>
                </c:pt>
                <c:pt idx="6613">
                  <c:v>141.381</c:v>
                </c:pt>
                <c:pt idx="6614">
                  <c:v>141.39099999999999</c:v>
                </c:pt>
                <c:pt idx="6615">
                  <c:v>141.40100000000001</c:v>
                </c:pt>
                <c:pt idx="6616">
                  <c:v>141.41300000000001</c:v>
                </c:pt>
                <c:pt idx="6617">
                  <c:v>141.42599999999999</c:v>
                </c:pt>
                <c:pt idx="6618">
                  <c:v>141.44200000000001</c:v>
                </c:pt>
                <c:pt idx="6619">
                  <c:v>141.46100000000001</c:v>
                </c:pt>
                <c:pt idx="6620">
                  <c:v>141.476</c:v>
                </c:pt>
                <c:pt idx="6621">
                  <c:v>141.49100000000001</c:v>
                </c:pt>
                <c:pt idx="6622">
                  <c:v>141.506</c:v>
                </c:pt>
                <c:pt idx="6623">
                  <c:v>141.52099999999999</c:v>
                </c:pt>
                <c:pt idx="6624">
                  <c:v>141.54400000000001</c:v>
                </c:pt>
                <c:pt idx="6625">
                  <c:v>141.59200000000001</c:v>
                </c:pt>
                <c:pt idx="6626">
                  <c:v>141.65799999999999</c:v>
                </c:pt>
                <c:pt idx="6627">
                  <c:v>141.72200000000001</c:v>
                </c:pt>
                <c:pt idx="6628">
                  <c:v>141.779</c:v>
                </c:pt>
                <c:pt idx="6629">
                  <c:v>141.83799999999999</c:v>
                </c:pt>
                <c:pt idx="6630">
                  <c:v>141.91</c:v>
                </c:pt>
                <c:pt idx="6631">
                  <c:v>141.99600000000001</c:v>
                </c:pt>
                <c:pt idx="6632">
                  <c:v>142.08699999999999</c:v>
                </c:pt>
                <c:pt idx="6633">
                  <c:v>142.17500000000001</c:v>
                </c:pt>
                <c:pt idx="6634">
                  <c:v>142.25399999999999</c:v>
                </c:pt>
                <c:pt idx="6635">
                  <c:v>142.315</c:v>
                </c:pt>
                <c:pt idx="6636">
                  <c:v>142.36000000000001</c:v>
                </c:pt>
                <c:pt idx="6637">
                  <c:v>142.40199999999999</c:v>
                </c:pt>
                <c:pt idx="6638">
                  <c:v>142.44499999999999</c:v>
                </c:pt>
                <c:pt idx="6639">
                  <c:v>142.47900000000001</c:v>
                </c:pt>
                <c:pt idx="6640">
                  <c:v>142.50700000000001</c:v>
                </c:pt>
                <c:pt idx="6641">
                  <c:v>142.54300000000001</c:v>
                </c:pt>
                <c:pt idx="6642">
                  <c:v>142.57300000000001</c:v>
                </c:pt>
                <c:pt idx="6643">
                  <c:v>142.601</c:v>
                </c:pt>
                <c:pt idx="6644">
                  <c:v>142.62299999999999</c:v>
                </c:pt>
                <c:pt idx="6645">
                  <c:v>142.63399999999999</c:v>
                </c:pt>
                <c:pt idx="6646">
                  <c:v>142.642</c:v>
                </c:pt>
                <c:pt idx="6647">
                  <c:v>142.654</c:v>
                </c:pt>
                <c:pt idx="6648">
                  <c:v>142.666</c:v>
                </c:pt>
                <c:pt idx="6649">
                  <c:v>142.673</c:v>
                </c:pt>
                <c:pt idx="6650">
                  <c:v>142.67599999999999</c:v>
                </c:pt>
                <c:pt idx="6651">
                  <c:v>142.67599999999999</c:v>
                </c:pt>
                <c:pt idx="6652">
                  <c:v>142.68100000000001</c:v>
                </c:pt>
                <c:pt idx="6653">
                  <c:v>142.68600000000001</c:v>
                </c:pt>
                <c:pt idx="6654">
                  <c:v>142.69499999999999</c:v>
                </c:pt>
                <c:pt idx="6655">
                  <c:v>142.71299999999999</c:v>
                </c:pt>
                <c:pt idx="6656">
                  <c:v>142.73400000000001</c:v>
                </c:pt>
                <c:pt idx="6657">
                  <c:v>142.75</c:v>
                </c:pt>
                <c:pt idx="6658">
                  <c:v>142.77699999999999</c:v>
                </c:pt>
                <c:pt idx="6659">
                  <c:v>142.81299999999999</c:v>
                </c:pt>
                <c:pt idx="6660">
                  <c:v>142.84</c:v>
                </c:pt>
                <c:pt idx="6661">
                  <c:v>142.857</c:v>
                </c:pt>
                <c:pt idx="6662">
                  <c:v>142.875</c:v>
                </c:pt>
                <c:pt idx="6663">
                  <c:v>142.89699999999999</c:v>
                </c:pt>
                <c:pt idx="6664">
                  <c:v>142.92099999999999</c:v>
                </c:pt>
                <c:pt idx="6665">
                  <c:v>142.93899999999999</c:v>
                </c:pt>
                <c:pt idx="6666">
                  <c:v>142.95500000000001</c:v>
                </c:pt>
                <c:pt idx="6667">
                  <c:v>142.97900000000001</c:v>
                </c:pt>
                <c:pt idx="6668">
                  <c:v>143.00800000000001</c:v>
                </c:pt>
                <c:pt idx="6669">
                  <c:v>143.04</c:v>
                </c:pt>
                <c:pt idx="6670">
                  <c:v>143.06899999999999</c:v>
                </c:pt>
                <c:pt idx="6671">
                  <c:v>143.09399999999999</c:v>
                </c:pt>
                <c:pt idx="6672">
                  <c:v>143.11000000000001</c:v>
                </c:pt>
                <c:pt idx="6673">
                  <c:v>143.125</c:v>
                </c:pt>
                <c:pt idx="6674">
                  <c:v>143.14400000000001</c:v>
                </c:pt>
                <c:pt idx="6675">
                  <c:v>143.16300000000001</c:v>
                </c:pt>
                <c:pt idx="6676">
                  <c:v>143.191</c:v>
                </c:pt>
                <c:pt idx="6677">
                  <c:v>143.22200000000001</c:v>
                </c:pt>
                <c:pt idx="6678">
                  <c:v>143.25800000000001</c:v>
                </c:pt>
                <c:pt idx="6679">
                  <c:v>143.286</c:v>
                </c:pt>
                <c:pt idx="6680">
                  <c:v>143.31100000000001</c:v>
                </c:pt>
                <c:pt idx="6681">
                  <c:v>143.33199999999999</c:v>
                </c:pt>
                <c:pt idx="6682">
                  <c:v>143.34200000000001</c:v>
                </c:pt>
                <c:pt idx="6683">
                  <c:v>143.345</c:v>
                </c:pt>
                <c:pt idx="6684">
                  <c:v>143.35400000000001</c:v>
                </c:pt>
                <c:pt idx="6685">
                  <c:v>143.37700000000001</c:v>
                </c:pt>
                <c:pt idx="6686">
                  <c:v>143.41300000000001</c:v>
                </c:pt>
                <c:pt idx="6687">
                  <c:v>143.464</c:v>
                </c:pt>
                <c:pt idx="6688">
                  <c:v>143.52500000000001</c:v>
                </c:pt>
                <c:pt idx="6689">
                  <c:v>143.59100000000001</c:v>
                </c:pt>
                <c:pt idx="6690">
                  <c:v>143.65299999999999</c:v>
                </c:pt>
                <c:pt idx="6691">
                  <c:v>143.708</c:v>
                </c:pt>
                <c:pt idx="6692">
                  <c:v>143.76</c:v>
                </c:pt>
                <c:pt idx="6693">
                  <c:v>143.80600000000001</c:v>
                </c:pt>
                <c:pt idx="6694">
                  <c:v>143.84299999999999</c:v>
                </c:pt>
                <c:pt idx="6695">
                  <c:v>143.87799999999999</c:v>
                </c:pt>
                <c:pt idx="6696">
                  <c:v>143.91900000000001</c:v>
                </c:pt>
                <c:pt idx="6697">
                  <c:v>143.96</c:v>
                </c:pt>
                <c:pt idx="6698">
                  <c:v>143.994</c:v>
                </c:pt>
                <c:pt idx="6699">
                  <c:v>144.02799999999999</c:v>
                </c:pt>
                <c:pt idx="6700">
                  <c:v>144.06200000000001</c:v>
                </c:pt>
                <c:pt idx="6701">
                  <c:v>144.09399999999999</c:v>
                </c:pt>
                <c:pt idx="6702">
                  <c:v>144.124</c:v>
                </c:pt>
                <c:pt idx="6703">
                  <c:v>144.15100000000001</c:v>
                </c:pt>
                <c:pt idx="6704">
                  <c:v>144.17099999999999</c:v>
                </c:pt>
                <c:pt idx="6705">
                  <c:v>144.191</c:v>
                </c:pt>
                <c:pt idx="6706">
                  <c:v>144.21</c:v>
                </c:pt>
                <c:pt idx="6707">
                  <c:v>144.227</c:v>
                </c:pt>
                <c:pt idx="6708">
                  <c:v>144.23599999999999</c:v>
                </c:pt>
                <c:pt idx="6709">
                  <c:v>144.23699999999999</c:v>
                </c:pt>
                <c:pt idx="6710">
                  <c:v>144.23699999999999</c:v>
                </c:pt>
                <c:pt idx="6711">
                  <c:v>144.23699999999999</c:v>
                </c:pt>
                <c:pt idx="6712">
                  <c:v>144.238</c:v>
                </c:pt>
                <c:pt idx="6713">
                  <c:v>144.24100000000001</c:v>
                </c:pt>
                <c:pt idx="6714">
                  <c:v>144.24600000000001</c:v>
                </c:pt>
                <c:pt idx="6715">
                  <c:v>144.26</c:v>
                </c:pt>
                <c:pt idx="6716">
                  <c:v>144.286</c:v>
                </c:pt>
                <c:pt idx="6717">
                  <c:v>144.327</c:v>
                </c:pt>
                <c:pt idx="6718">
                  <c:v>144.39400000000001</c:v>
                </c:pt>
                <c:pt idx="6719">
                  <c:v>144.483</c:v>
                </c:pt>
                <c:pt idx="6720">
                  <c:v>144.57900000000001</c:v>
                </c:pt>
                <c:pt idx="6721">
                  <c:v>144.672</c:v>
                </c:pt>
                <c:pt idx="6722">
                  <c:v>144.76400000000001</c:v>
                </c:pt>
                <c:pt idx="6723">
                  <c:v>144.858</c:v>
                </c:pt>
                <c:pt idx="6724">
                  <c:v>144.93799999999999</c:v>
                </c:pt>
                <c:pt idx="6725">
                  <c:v>144.976</c:v>
                </c:pt>
                <c:pt idx="6726">
                  <c:v>144.976</c:v>
                </c:pt>
                <c:pt idx="6727">
                  <c:v>144.977</c:v>
                </c:pt>
                <c:pt idx="6728">
                  <c:v>144.982</c:v>
                </c:pt>
                <c:pt idx="6729">
                  <c:v>144.989</c:v>
                </c:pt>
                <c:pt idx="6730">
                  <c:v>145</c:v>
                </c:pt>
                <c:pt idx="6731">
                  <c:v>145.02500000000001</c:v>
                </c:pt>
                <c:pt idx="6732">
                  <c:v>145.07499999999999</c:v>
                </c:pt>
                <c:pt idx="6733">
                  <c:v>145.137</c:v>
                </c:pt>
                <c:pt idx="6734">
                  <c:v>145.19200000000001</c:v>
                </c:pt>
                <c:pt idx="6735">
                  <c:v>145.238</c:v>
                </c:pt>
                <c:pt idx="6736">
                  <c:v>145.29499999999999</c:v>
                </c:pt>
                <c:pt idx="6737">
                  <c:v>145.351</c:v>
                </c:pt>
                <c:pt idx="6738">
                  <c:v>145.40299999999999</c:v>
                </c:pt>
                <c:pt idx="6739">
                  <c:v>145.46299999999999</c:v>
                </c:pt>
                <c:pt idx="6740">
                  <c:v>145.52199999999999</c:v>
                </c:pt>
                <c:pt idx="6741">
                  <c:v>145.571</c:v>
                </c:pt>
                <c:pt idx="6742">
                  <c:v>145.61699999999999</c:v>
                </c:pt>
                <c:pt idx="6743">
                  <c:v>145.66300000000001</c:v>
                </c:pt>
                <c:pt idx="6744">
                  <c:v>145.702</c:v>
                </c:pt>
                <c:pt idx="6745">
                  <c:v>145.73500000000001</c:v>
                </c:pt>
                <c:pt idx="6746">
                  <c:v>145.76400000000001</c:v>
                </c:pt>
                <c:pt idx="6747">
                  <c:v>145.791</c:v>
                </c:pt>
                <c:pt idx="6748">
                  <c:v>145.815</c:v>
                </c:pt>
                <c:pt idx="6749">
                  <c:v>145.83799999999999</c:v>
                </c:pt>
                <c:pt idx="6750">
                  <c:v>145.863</c:v>
                </c:pt>
                <c:pt idx="6751">
                  <c:v>145.88900000000001</c:v>
                </c:pt>
                <c:pt idx="6752">
                  <c:v>145.916</c:v>
                </c:pt>
                <c:pt idx="6753">
                  <c:v>145.94200000000001</c:v>
                </c:pt>
                <c:pt idx="6754">
                  <c:v>145.96700000000001</c:v>
                </c:pt>
                <c:pt idx="6755">
                  <c:v>145.98400000000001</c:v>
                </c:pt>
                <c:pt idx="6756">
                  <c:v>145.98699999999999</c:v>
                </c:pt>
                <c:pt idx="6757">
                  <c:v>145.98699999999999</c:v>
                </c:pt>
                <c:pt idx="6758">
                  <c:v>145.98699999999999</c:v>
                </c:pt>
                <c:pt idx="6759">
                  <c:v>145.98699999999999</c:v>
                </c:pt>
                <c:pt idx="6760">
                  <c:v>145.98699999999999</c:v>
                </c:pt>
                <c:pt idx="6761">
                  <c:v>145.99100000000001</c:v>
                </c:pt>
                <c:pt idx="6762">
                  <c:v>145.99799999999999</c:v>
                </c:pt>
                <c:pt idx="6763">
                  <c:v>146.00299999999999</c:v>
                </c:pt>
                <c:pt idx="6764">
                  <c:v>146.01</c:v>
                </c:pt>
                <c:pt idx="6765">
                  <c:v>146.018</c:v>
                </c:pt>
                <c:pt idx="6766">
                  <c:v>146.02699999999999</c:v>
                </c:pt>
                <c:pt idx="6767">
                  <c:v>146.03700000000001</c:v>
                </c:pt>
                <c:pt idx="6768">
                  <c:v>146.047</c:v>
                </c:pt>
                <c:pt idx="6769">
                  <c:v>146.05799999999999</c:v>
                </c:pt>
                <c:pt idx="6770">
                  <c:v>146.06800000000001</c:v>
                </c:pt>
                <c:pt idx="6771">
                  <c:v>146.078</c:v>
                </c:pt>
                <c:pt idx="6772">
                  <c:v>146.08799999999999</c:v>
                </c:pt>
                <c:pt idx="6773">
                  <c:v>146.09800000000001</c:v>
                </c:pt>
                <c:pt idx="6774">
                  <c:v>146.10900000000001</c:v>
                </c:pt>
                <c:pt idx="6775">
                  <c:v>146.119</c:v>
                </c:pt>
                <c:pt idx="6776">
                  <c:v>146.12899999999999</c:v>
                </c:pt>
                <c:pt idx="6777">
                  <c:v>146.13900000000001</c:v>
                </c:pt>
                <c:pt idx="6778">
                  <c:v>146.149</c:v>
                </c:pt>
                <c:pt idx="6779">
                  <c:v>146.15899999999999</c:v>
                </c:pt>
                <c:pt idx="6780">
                  <c:v>146.16999999999999</c:v>
                </c:pt>
                <c:pt idx="6781">
                  <c:v>146.18</c:v>
                </c:pt>
                <c:pt idx="6782">
                  <c:v>146.19</c:v>
                </c:pt>
                <c:pt idx="6783">
                  <c:v>146.20099999999999</c:v>
                </c:pt>
                <c:pt idx="6784">
                  <c:v>146.21100000000001</c:v>
                </c:pt>
                <c:pt idx="6785">
                  <c:v>146.221</c:v>
                </c:pt>
                <c:pt idx="6786">
                  <c:v>146.23099999999999</c:v>
                </c:pt>
                <c:pt idx="6787">
                  <c:v>146.24199999999999</c:v>
                </c:pt>
                <c:pt idx="6788">
                  <c:v>146.25200000000001</c:v>
                </c:pt>
                <c:pt idx="6789">
                  <c:v>146.262</c:v>
                </c:pt>
                <c:pt idx="6790">
                  <c:v>146.273</c:v>
                </c:pt>
                <c:pt idx="6791">
                  <c:v>146.28299999999999</c:v>
                </c:pt>
                <c:pt idx="6792">
                  <c:v>146.29300000000001</c:v>
                </c:pt>
                <c:pt idx="6793">
                  <c:v>146.303</c:v>
                </c:pt>
                <c:pt idx="6794">
                  <c:v>146.31399999999999</c:v>
                </c:pt>
                <c:pt idx="6795">
                  <c:v>146.32400000000001</c:v>
                </c:pt>
                <c:pt idx="6796">
                  <c:v>146.334</c:v>
                </c:pt>
                <c:pt idx="6797">
                  <c:v>146.345</c:v>
                </c:pt>
                <c:pt idx="6798">
                  <c:v>146.35599999999999</c:v>
                </c:pt>
                <c:pt idx="6799">
                  <c:v>146.36699999999999</c:v>
                </c:pt>
                <c:pt idx="6800">
                  <c:v>146.37799999999999</c:v>
                </c:pt>
                <c:pt idx="6801">
                  <c:v>146.38800000000001</c:v>
                </c:pt>
                <c:pt idx="6802">
                  <c:v>146.399</c:v>
                </c:pt>
                <c:pt idx="6803">
                  <c:v>146.41</c:v>
                </c:pt>
                <c:pt idx="6804">
                  <c:v>146.42099999999999</c:v>
                </c:pt>
                <c:pt idx="6805">
                  <c:v>146.43199999999999</c:v>
                </c:pt>
                <c:pt idx="6806">
                  <c:v>146.44300000000001</c:v>
                </c:pt>
                <c:pt idx="6807">
                  <c:v>146.453</c:v>
                </c:pt>
                <c:pt idx="6808">
                  <c:v>146.464</c:v>
                </c:pt>
                <c:pt idx="6809">
                  <c:v>146.47499999999999</c:v>
                </c:pt>
                <c:pt idx="6810">
                  <c:v>146.48599999999999</c:v>
                </c:pt>
                <c:pt idx="6811">
                  <c:v>146.49600000000001</c:v>
                </c:pt>
                <c:pt idx="6812">
                  <c:v>146.50800000000001</c:v>
                </c:pt>
                <c:pt idx="6813">
                  <c:v>146.524</c:v>
                </c:pt>
                <c:pt idx="6814">
                  <c:v>146.55500000000001</c:v>
                </c:pt>
                <c:pt idx="6815">
                  <c:v>146.6</c:v>
                </c:pt>
                <c:pt idx="6816">
                  <c:v>146.64400000000001</c:v>
                </c:pt>
                <c:pt idx="6817">
                  <c:v>146.69</c:v>
                </c:pt>
                <c:pt idx="6818">
                  <c:v>146.74199999999999</c:v>
                </c:pt>
                <c:pt idx="6819">
                  <c:v>146.77799999999999</c:v>
                </c:pt>
                <c:pt idx="6820">
                  <c:v>146.81800000000001</c:v>
                </c:pt>
                <c:pt idx="6821">
                  <c:v>146.84700000000001</c:v>
                </c:pt>
                <c:pt idx="6822">
                  <c:v>146.87100000000001</c:v>
                </c:pt>
                <c:pt idx="6823">
                  <c:v>146.89099999999999</c:v>
                </c:pt>
                <c:pt idx="6824">
                  <c:v>146.904</c:v>
                </c:pt>
                <c:pt idx="6825">
                  <c:v>146.91399999999999</c:v>
                </c:pt>
                <c:pt idx="6826">
                  <c:v>146.92500000000001</c:v>
                </c:pt>
                <c:pt idx="6827">
                  <c:v>146.93600000000001</c:v>
                </c:pt>
                <c:pt idx="6828">
                  <c:v>146.94900000000001</c:v>
                </c:pt>
                <c:pt idx="6829">
                  <c:v>146.96100000000001</c:v>
                </c:pt>
                <c:pt idx="6830">
                  <c:v>146.97300000000001</c:v>
                </c:pt>
                <c:pt idx="6831">
                  <c:v>146.98500000000001</c:v>
                </c:pt>
                <c:pt idx="6832">
                  <c:v>146.99600000000001</c:v>
                </c:pt>
                <c:pt idx="6833">
                  <c:v>147.00700000000001</c:v>
                </c:pt>
                <c:pt idx="6834">
                  <c:v>147.01900000000001</c:v>
                </c:pt>
                <c:pt idx="6835">
                  <c:v>147.03100000000001</c:v>
                </c:pt>
                <c:pt idx="6836">
                  <c:v>147.04300000000001</c:v>
                </c:pt>
                <c:pt idx="6837">
                  <c:v>147.05699999999999</c:v>
                </c:pt>
                <c:pt idx="6838">
                  <c:v>147.07300000000001</c:v>
                </c:pt>
                <c:pt idx="6839">
                  <c:v>147.09</c:v>
                </c:pt>
                <c:pt idx="6840">
                  <c:v>147.10599999999999</c:v>
                </c:pt>
                <c:pt idx="6841">
                  <c:v>147.12200000000001</c:v>
                </c:pt>
                <c:pt idx="6842">
                  <c:v>147.136</c:v>
                </c:pt>
                <c:pt idx="6843">
                  <c:v>147.15100000000001</c:v>
                </c:pt>
                <c:pt idx="6844">
                  <c:v>147.166</c:v>
                </c:pt>
                <c:pt idx="6845">
                  <c:v>147.18100000000001</c:v>
                </c:pt>
                <c:pt idx="6846">
                  <c:v>147.197</c:v>
                </c:pt>
                <c:pt idx="6847">
                  <c:v>147.21600000000001</c:v>
                </c:pt>
                <c:pt idx="6848">
                  <c:v>147.256</c:v>
                </c:pt>
                <c:pt idx="6849">
                  <c:v>147.298</c:v>
                </c:pt>
                <c:pt idx="6850">
                  <c:v>147.34100000000001</c:v>
                </c:pt>
                <c:pt idx="6851">
                  <c:v>147.393</c:v>
                </c:pt>
                <c:pt idx="6852">
                  <c:v>147.452</c:v>
                </c:pt>
                <c:pt idx="6853">
                  <c:v>147.51499999999999</c:v>
                </c:pt>
                <c:pt idx="6854">
                  <c:v>147.58099999999999</c:v>
                </c:pt>
                <c:pt idx="6855">
                  <c:v>147.64400000000001</c:v>
                </c:pt>
                <c:pt idx="6856">
                  <c:v>147.697</c:v>
                </c:pt>
                <c:pt idx="6857">
                  <c:v>147.74199999999999</c:v>
                </c:pt>
                <c:pt idx="6858">
                  <c:v>147.786</c:v>
                </c:pt>
                <c:pt idx="6859">
                  <c:v>147.828</c:v>
                </c:pt>
                <c:pt idx="6860">
                  <c:v>147.86699999999999</c:v>
                </c:pt>
                <c:pt idx="6861">
                  <c:v>147.899</c:v>
                </c:pt>
                <c:pt idx="6862">
                  <c:v>147.92599999999999</c:v>
                </c:pt>
                <c:pt idx="6863">
                  <c:v>147.93799999999999</c:v>
                </c:pt>
                <c:pt idx="6864">
                  <c:v>147.94</c:v>
                </c:pt>
                <c:pt idx="6865">
                  <c:v>147.94499999999999</c:v>
                </c:pt>
                <c:pt idx="6866">
                  <c:v>147.952</c:v>
                </c:pt>
                <c:pt idx="6867">
                  <c:v>147.959</c:v>
                </c:pt>
                <c:pt idx="6868">
                  <c:v>147.97</c:v>
                </c:pt>
                <c:pt idx="6869">
                  <c:v>147.98400000000001</c:v>
                </c:pt>
                <c:pt idx="6870">
                  <c:v>147.999</c:v>
                </c:pt>
                <c:pt idx="6871">
                  <c:v>148.01499999999999</c:v>
                </c:pt>
                <c:pt idx="6872">
                  <c:v>148.03100000000001</c:v>
                </c:pt>
                <c:pt idx="6873">
                  <c:v>148.04400000000001</c:v>
                </c:pt>
                <c:pt idx="6874">
                  <c:v>148.059</c:v>
                </c:pt>
                <c:pt idx="6875">
                  <c:v>148.07300000000001</c:v>
                </c:pt>
                <c:pt idx="6876">
                  <c:v>148.08699999999999</c:v>
                </c:pt>
                <c:pt idx="6877">
                  <c:v>148.124</c:v>
                </c:pt>
                <c:pt idx="6878">
                  <c:v>148.197</c:v>
                </c:pt>
                <c:pt idx="6879">
                  <c:v>148.28800000000001</c:v>
                </c:pt>
                <c:pt idx="6880">
                  <c:v>148.327</c:v>
                </c:pt>
                <c:pt idx="6881">
                  <c:v>148.35</c:v>
                </c:pt>
                <c:pt idx="6882">
                  <c:v>148.364</c:v>
                </c:pt>
                <c:pt idx="6883">
                  <c:v>148.374</c:v>
                </c:pt>
                <c:pt idx="6884">
                  <c:v>148.38499999999999</c:v>
                </c:pt>
                <c:pt idx="6885">
                  <c:v>148.398</c:v>
                </c:pt>
                <c:pt idx="6886">
                  <c:v>148.41200000000001</c:v>
                </c:pt>
                <c:pt idx="6887">
                  <c:v>148.42699999999999</c:v>
                </c:pt>
                <c:pt idx="6888">
                  <c:v>148.44499999999999</c:v>
                </c:pt>
                <c:pt idx="6889">
                  <c:v>148.46100000000001</c:v>
                </c:pt>
                <c:pt idx="6890">
                  <c:v>148.47499999999999</c:v>
                </c:pt>
                <c:pt idx="6891">
                  <c:v>148.49</c:v>
                </c:pt>
                <c:pt idx="6892">
                  <c:v>148.50399999999999</c:v>
                </c:pt>
                <c:pt idx="6893">
                  <c:v>148.52000000000001</c:v>
                </c:pt>
                <c:pt idx="6894">
                  <c:v>148.536</c:v>
                </c:pt>
                <c:pt idx="6895">
                  <c:v>148.55199999999999</c:v>
                </c:pt>
                <c:pt idx="6896">
                  <c:v>148.56700000000001</c:v>
                </c:pt>
                <c:pt idx="6897">
                  <c:v>148.583</c:v>
                </c:pt>
                <c:pt idx="6898">
                  <c:v>148.601</c:v>
                </c:pt>
                <c:pt idx="6899">
                  <c:v>148.61799999999999</c:v>
                </c:pt>
                <c:pt idx="6900">
                  <c:v>148.631</c:v>
                </c:pt>
                <c:pt idx="6901">
                  <c:v>148.64599999999999</c:v>
                </c:pt>
                <c:pt idx="6902">
                  <c:v>148.661</c:v>
                </c:pt>
                <c:pt idx="6903">
                  <c:v>148.67599999999999</c:v>
                </c:pt>
                <c:pt idx="6904">
                  <c:v>148.69499999999999</c:v>
                </c:pt>
                <c:pt idx="6905">
                  <c:v>148.71</c:v>
                </c:pt>
                <c:pt idx="6906">
                  <c:v>148.72499999999999</c:v>
                </c:pt>
                <c:pt idx="6907">
                  <c:v>148.738</c:v>
                </c:pt>
                <c:pt idx="6908">
                  <c:v>148.755</c:v>
                </c:pt>
                <c:pt idx="6909">
                  <c:v>148.77199999999999</c:v>
                </c:pt>
                <c:pt idx="6910">
                  <c:v>148.78899999999999</c:v>
                </c:pt>
                <c:pt idx="6911">
                  <c:v>148.804</c:v>
                </c:pt>
                <c:pt idx="6912">
                  <c:v>148.81899999999999</c:v>
                </c:pt>
                <c:pt idx="6913">
                  <c:v>148.83500000000001</c:v>
                </c:pt>
                <c:pt idx="6914">
                  <c:v>148.84899999999999</c:v>
                </c:pt>
                <c:pt idx="6915">
                  <c:v>148.864</c:v>
                </c:pt>
                <c:pt idx="6916">
                  <c:v>148.881</c:v>
                </c:pt>
                <c:pt idx="6917">
                  <c:v>148.90199999999999</c:v>
                </c:pt>
                <c:pt idx="6918">
                  <c:v>148.92099999999999</c:v>
                </c:pt>
                <c:pt idx="6919">
                  <c:v>148.93600000000001</c:v>
                </c:pt>
                <c:pt idx="6920">
                  <c:v>148.95099999999999</c:v>
                </c:pt>
                <c:pt idx="6921">
                  <c:v>148.96600000000001</c:v>
                </c:pt>
                <c:pt idx="6922">
                  <c:v>148.982</c:v>
                </c:pt>
                <c:pt idx="6923">
                  <c:v>148.999</c:v>
                </c:pt>
                <c:pt idx="6924">
                  <c:v>149.01599999999999</c:v>
                </c:pt>
                <c:pt idx="6925">
                  <c:v>149.029</c:v>
                </c:pt>
                <c:pt idx="6926">
                  <c:v>149.04400000000001</c:v>
                </c:pt>
                <c:pt idx="6927">
                  <c:v>149.059</c:v>
                </c:pt>
                <c:pt idx="6928">
                  <c:v>149.07400000000001</c:v>
                </c:pt>
                <c:pt idx="6929">
                  <c:v>149.089</c:v>
                </c:pt>
                <c:pt idx="6930">
                  <c:v>149.114</c:v>
                </c:pt>
                <c:pt idx="6931">
                  <c:v>149.14699999999999</c:v>
                </c:pt>
                <c:pt idx="6932">
                  <c:v>149.172</c:v>
                </c:pt>
                <c:pt idx="6933">
                  <c:v>149.19</c:v>
                </c:pt>
                <c:pt idx="6934">
                  <c:v>149.20599999999999</c:v>
                </c:pt>
                <c:pt idx="6935">
                  <c:v>149.227</c:v>
                </c:pt>
                <c:pt idx="6936">
                  <c:v>149.255</c:v>
                </c:pt>
                <c:pt idx="6937">
                  <c:v>149.28899999999999</c:v>
                </c:pt>
                <c:pt idx="6938">
                  <c:v>149.33600000000001</c:v>
                </c:pt>
                <c:pt idx="6939">
                  <c:v>149.387</c:v>
                </c:pt>
                <c:pt idx="6940">
                  <c:v>149.441</c:v>
                </c:pt>
                <c:pt idx="6941">
                  <c:v>149.49199999999999</c:v>
                </c:pt>
                <c:pt idx="6942">
                  <c:v>149.53700000000001</c:v>
                </c:pt>
                <c:pt idx="6943">
                  <c:v>149.57400000000001</c:v>
                </c:pt>
                <c:pt idx="6944">
                  <c:v>149.60400000000001</c:v>
                </c:pt>
                <c:pt idx="6945">
                  <c:v>149.631</c:v>
                </c:pt>
                <c:pt idx="6946">
                  <c:v>149.65899999999999</c:v>
                </c:pt>
                <c:pt idx="6947">
                  <c:v>149.68799999999999</c:v>
                </c:pt>
                <c:pt idx="6948">
                  <c:v>149.71600000000001</c:v>
                </c:pt>
                <c:pt idx="6949">
                  <c:v>149.74299999999999</c:v>
                </c:pt>
                <c:pt idx="6950">
                  <c:v>149.77099999999999</c:v>
                </c:pt>
                <c:pt idx="6951">
                  <c:v>149.80099999999999</c:v>
                </c:pt>
                <c:pt idx="6952">
                  <c:v>149.83199999999999</c:v>
                </c:pt>
                <c:pt idx="6953">
                  <c:v>149.86099999999999</c:v>
                </c:pt>
                <c:pt idx="6954">
                  <c:v>149.886</c:v>
                </c:pt>
                <c:pt idx="6955">
                  <c:v>149.91200000000001</c:v>
                </c:pt>
                <c:pt idx="6956">
                  <c:v>149.94399999999999</c:v>
                </c:pt>
                <c:pt idx="6957">
                  <c:v>149.983</c:v>
                </c:pt>
                <c:pt idx="6958">
                  <c:v>150.01499999999999</c:v>
                </c:pt>
                <c:pt idx="6959">
                  <c:v>150.04599999999999</c:v>
                </c:pt>
                <c:pt idx="6960">
                  <c:v>150.071</c:v>
                </c:pt>
                <c:pt idx="6961">
                  <c:v>150.083</c:v>
                </c:pt>
                <c:pt idx="6962">
                  <c:v>150.083</c:v>
                </c:pt>
                <c:pt idx="6963">
                  <c:v>150.084</c:v>
                </c:pt>
                <c:pt idx="6964">
                  <c:v>150.08699999999999</c:v>
                </c:pt>
                <c:pt idx="6965">
                  <c:v>150.09200000000001</c:v>
                </c:pt>
                <c:pt idx="6966">
                  <c:v>150.09800000000001</c:v>
                </c:pt>
                <c:pt idx="6967">
                  <c:v>150.10599999999999</c:v>
                </c:pt>
                <c:pt idx="6968">
                  <c:v>150.114</c:v>
                </c:pt>
                <c:pt idx="6969">
                  <c:v>150.124</c:v>
                </c:pt>
                <c:pt idx="6970">
                  <c:v>150.13399999999999</c:v>
                </c:pt>
                <c:pt idx="6971">
                  <c:v>150.14400000000001</c:v>
                </c:pt>
                <c:pt idx="6972">
                  <c:v>150.15600000000001</c:v>
                </c:pt>
                <c:pt idx="6973">
                  <c:v>150.16900000000001</c:v>
                </c:pt>
                <c:pt idx="6974">
                  <c:v>150.18299999999999</c:v>
                </c:pt>
                <c:pt idx="6975">
                  <c:v>150.19999999999999</c:v>
                </c:pt>
                <c:pt idx="6976">
                  <c:v>150.21700000000001</c:v>
                </c:pt>
                <c:pt idx="6977">
                  <c:v>150.233</c:v>
                </c:pt>
                <c:pt idx="6978">
                  <c:v>150.24700000000001</c:v>
                </c:pt>
                <c:pt idx="6979">
                  <c:v>150.262</c:v>
                </c:pt>
                <c:pt idx="6980">
                  <c:v>150.27699999999999</c:v>
                </c:pt>
                <c:pt idx="6981">
                  <c:v>150.292</c:v>
                </c:pt>
                <c:pt idx="6982">
                  <c:v>150.30500000000001</c:v>
                </c:pt>
                <c:pt idx="6983">
                  <c:v>150.31700000000001</c:v>
                </c:pt>
                <c:pt idx="6984">
                  <c:v>150.33099999999999</c:v>
                </c:pt>
                <c:pt idx="6985">
                  <c:v>150.345</c:v>
                </c:pt>
                <c:pt idx="6986">
                  <c:v>150.35900000000001</c:v>
                </c:pt>
                <c:pt idx="6987">
                  <c:v>150.374</c:v>
                </c:pt>
                <c:pt idx="6988">
                  <c:v>150.38999999999999</c:v>
                </c:pt>
                <c:pt idx="6989">
                  <c:v>150.40600000000001</c:v>
                </c:pt>
                <c:pt idx="6990">
                  <c:v>150.42099999999999</c:v>
                </c:pt>
                <c:pt idx="6991">
                  <c:v>150.43700000000001</c:v>
                </c:pt>
                <c:pt idx="6992">
                  <c:v>150.45099999999999</c:v>
                </c:pt>
                <c:pt idx="6993">
                  <c:v>150.465</c:v>
                </c:pt>
                <c:pt idx="6994">
                  <c:v>150.47900000000001</c:v>
                </c:pt>
                <c:pt idx="6995">
                  <c:v>150.49299999999999</c:v>
                </c:pt>
                <c:pt idx="6996">
                  <c:v>150.50700000000001</c:v>
                </c:pt>
                <c:pt idx="6997">
                  <c:v>150.52000000000001</c:v>
                </c:pt>
                <c:pt idx="6998">
                  <c:v>150.53299999999999</c:v>
                </c:pt>
                <c:pt idx="6999">
                  <c:v>150.54499999999999</c:v>
                </c:pt>
                <c:pt idx="7000">
                  <c:v>150.55799999999999</c:v>
                </c:pt>
                <c:pt idx="7001">
                  <c:v>150.571</c:v>
                </c:pt>
                <c:pt idx="7002">
                  <c:v>150.584</c:v>
                </c:pt>
                <c:pt idx="7003">
                  <c:v>150.596</c:v>
                </c:pt>
                <c:pt idx="7004">
                  <c:v>150.608</c:v>
                </c:pt>
                <c:pt idx="7005">
                  <c:v>150.62</c:v>
                </c:pt>
                <c:pt idx="7006">
                  <c:v>150.63200000000001</c:v>
                </c:pt>
                <c:pt idx="7007">
                  <c:v>150.64400000000001</c:v>
                </c:pt>
                <c:pt idx="7008">
                  <c:v>150.65600000000001</c:v>
                </c:pt>
                <c:pt idx="7009">
                  <c:v>150.66800000000001</c:v>
                </c:pt>
                <c:pt idx="7010">
                  <c:v>150.68199999999999</c:v>
                </c:pt>
                <c:pt idx="7011">
                  <c:v>150.697</c:v>
                </c:pt>
                <c:pt idx="7012">
                  <c:v>150.714</c:v>
                </c:pt>
                <c:pt idx="7013">
                  <c:v>150.72999999999999</c:v>
                </c:pt>
                <c:pt idx="7014">
                  <c:v>150.745</c:v>
                </c:pt>
                <c:pt idx="7015">
                  <c:v>150.75899999999999</c:v>
                </c:pt>
                <c:pt idx="7016">
                  <c:v>150.774</c:v>
                </c:pt>
                <c:pt idx="7017">
                  <c:v>150.78800000000001</c:v>
                </c:pt>
                <c:pt idx="7018">
                  <c:v>150.804</c:v>
                </c:pt>
                <c:pt idx="7019">
                  <c:v>150.83199999999999</c:v>
                </c:pt>
                <c:pt idx="7020">
                  <c:v>150.86099999999999</c:v>
                </c:pt>
                <c:pt idx="7021">
                  <c:v>150.89099999999999</c:v>
                </c:pt>
                <c:pt idx="7022">
                  <c:v>150.92099999999999</c:v>
                </c:pt>
                <c:pt idx="7023">
                  <c:v>150.96</c:v>
                </c:pt>
                <c:pt idx="7024">
                  <c:v>150.99799999999999</c:v>
                </c:pt>
                <c:pt idx="7025">
                  <c:v>151.042</c:v>
                </c:pt>
                <c:pt idx="7026">
                  <c:v>151.08500000000001</c:v>
                </c:pt>
                <c:pt idx="7027">
                  <c:v>151.12</c:v>
                </c:pt>
                <c:pt idx="7028">
                  <c:v>151.15199999999999</c:v>
                </c:pt>
                <c:pt idx="7029">
                  <c:v>151.16999999999999</c:v>
                </c:pt>
                <c:pt idx="7030">
                  <c:v>151.18100000000001</c:v>
                </c:pt>
                <c:pt idx="7031">
                  <c:v>151.19200000000001</c:v>
                </c:pt>
                <c:pt idx="7032">
                  <c:v>151.203</c:v>
                </c:pt>
                <c:pt idx="7033">
                  <c:v>151.215</c:v>
                </c:pt>
                <c:pt idx="7034">
                  <c:v>151.226</c:v>
                </c:pt>
                <c:pt idx="7035">
                  <c:v>151.238</c:v>
                </c:pt>
                <c:pt idx="7036">
                  <c:v>151.249</c:v>
                </c:pt>
                <c:pt idx="7037">
                  <c:v>151.261</c:v>
                </c:pt>
                <c:pt idx="7038">
                  <c:v>151.273</c:v>
                </c:pt>
                <c:pt idx="7039">
                  <c:v>151.285</c:v>
                </c:pt>
                <c:pt idx="7040">
                  <c:v>151.297</c:v>
                </c:pt>
                <c:pt idx="7041">
                  <c:v>151.31200000000001</c:v>
                </c:pt>
                <c:pt idx="7042">
                  <c:v>151.32599999999999</c:v>
                </c:pt>
                <c:pt idx="7043">
                  <c:v>151.34200000000001</c:v>
                </c:pt>
                <c:pt idx="7044">
                  <c:v>151.35599999999999</c:v>
                </c:pt>
                <c:pt idx="7045">
                  <c:v>151.37200000000001</c:v>
                </c:pt>
                <c:pt idx="7046">
                  <c:v>151.38900000000001</c:v>
                </c:pt>
                <c:pt idx="7047">
                  <c:v>151.40700000000001</c:v>
                </c:pt>
                <c:pt idx="7048">
                  <c:v>151.42400000000001</c:v>
                </c:pt>
                <c:pt idx="7049">
                  <c:v>151.44</c:v>
                </c:pt>
                <c:pt idx="7050">
                  <c:v>151.45500000000001</c:v>
                </c:pt>
                <c:pt idx="7051">
                  <c:v>151.47</c:v>
                </c:pt>
                <c:pt idx="7052">
                  <c:v>151.48500000000001</c:v>
                </c:pt>
                <c:pt idx="7053">
                  <c:v>151.499</c:v>
                </c:pt>
                <c:pt idx="7054">
                  <c:v>151.51400000000001</c:v>
                </c:pt>
                <c:pt idx="7055">
                  <c:v>151.52799999999999</c:v>
                </c:pt>
                <c:pt idx="7056">
                  <c:v>151.54</c:v>
                </c:pt>
                <c:pt idx="7057">
                  <c:v>151.554</c:v>
                </c:pt>
                <c:pt idx="7058">
                  <c:v>151.56800000000001</c:v>
                </c:pt>
                <c:pt idx="7059">
                  <c:v>151.583</c:v>
                </c:pt>
                <c:pt idx="7060">
                  <c:v>151.59800000000001</c:v>
                </c:pt>
                <c:pt idx="7061">
                  <c:v>151.614</c:v>
                </c:pt>
                <c:pt idx="7062">
                  <c:v>151.631</c:v>
                </c:pt>
                <c:pt idx="7063">
                  <c:v>151.648</c:v>
                </c:pt>
                <c:pt idx="7064">
                  <c:v>151.66499999999999</c:v>
                </c:pt>
                <c:pt idx="7065">
                  <c:v>151.679</c:v>
                </c:pt>
                <c:pt idx="7066">
                  <c:v>151.69300000000001</c:v>
                </c:pt>
                <c:pt idx="7067">
                  <c:v>151.708</c:v>
                </c:pt>
                <c:pt idx="7068">
                  <c:v>151.72399999999999</c:v>
                </c:pt>
                <c:pt idx="7069">
                  <c:v>151.75</c:v>
                </c:pt>
                <c:pt idx="7070">
                  <c:v>151.797</c:v>
                </c:pt>
                <c:pt idx="7071">
                  <c:v>151.84800000000001</c:v>
                </c:pt>
                <c:pt idx="7072">
                  <c:v>151.88800000000001</c:v>
                </c:pt>
                <c:pt idx="7073">
                  <c:v>151.91999999999999</c:v>
                </c:pt>
                <c:pt idx="7074">
                  <c:v>151.952</c:v>
                </c:pt>
                <c:pt idx="7075">
                  <c:v>151.983</c:v>
                </c:pt>
                <c:pt idx="7076">
                  <c:v>152.012</c:v>
                </c:pt>
                <c:pt idx="7077">
                  <c:v>152.04599999999999</c:v>
                </c:pt>
                <c:pt idx="7078">
                  <c:v>152.08199999999999</c:v>
                </c:pt>
                <c:pt idx="7079">
                  <c:v>152.11000000000001</c:v>
                </c:pt>
                <c:pt idx="7080">
                  <c:v>152.143</c:v>
                </c:pt>
                <c:pt idx="7081">
                  <c:v>152.19200000000001</c:v>
                </c:pt>
                <c:pt idx="7082">
                  <c:v>152.233</c:v>
                </c:pt>
                <c:pt idx="7083">
                  <c:v>152.256</c:v>
                </c:pt>
                <c:pt idx="7084">
                  <c:v>152.25800000000001</c:v>
                </c:pt>
                <c:pt idx="7085">
                  <c:v>152.25800000000001</c:v>
                </c:pt>
                <c:pt idx="7086">
                  <c:v>152.261</c:v>
                </c:pt>
                <c:pt idx="7087">
                  <c:v>152.267</c:v>
                </c:pt>
                <c:pt idx="7088">
                  <c:v>152.27600000000001</c:v>
                </c:pt>
                <c:pt idx="7089">
                  <c:v>152.28800000000001</c:v>
                </c:pt>
                <c:pt idx="7090">
                  <c:v>152.30000000000001</c:v>
                </c:pt>
                <c:pt idx="7091">
                  <c:v>152.31399999999999</c:v>
                </c:pt>
                <c:pt idx="7092">
                  <c:v>152.32900000000001</c:v>
                </c:pt>
                <c:pt idx="7093">
                  <c:v>152.346</c:v>
                </c:pt>
                <c:pt idx="7094">
                  <c:v>152.36199999999999</c:v>
                </c:pt>
                <c:pt idx="7095">
                  <c:v>152.376</c:v>
                </c:pt>
                <c:pt idx="7096">
                  <c:v>152.39099999999999</c:v>
                </c:pt>
                <c:pt idx="7097">
                  <c:v>152.40600000000001</c:v>
                </c:pt>
                <c:pt idx="7098">
                  <c:v>152.42099999999999</c:v>
                </c:pt>
                <c:pt idx="7099">
                  <c:v>152.44</c:v>
                </c:pt>
                <c:pt idx="7100">
                  <c:v>152.47300000000001</c:v>
                </c:pt>
                <c:pt idx="7101">
                  <c:v>152.51499999999999</c:v>
                </c:pt>
                <c:pt idx="7102">
                  <c:v>152.547</c:v>
                </c:pt>
                <c:pt idx="7103">
                  <c:v>152.571</c:v>
                </c:pt>
                <c:pt idx="7104">
                  <c:v>152.60400000000001</c:v>
                </c:pt>
                <c:pt idx="7105">
                  <c:v>152.63999999999999</c:v>
                </c:pt>
                <c:pt idx="7106">
                  <c:v>152.67500000000001</c:v>
                </c:pt>
                <c:pt idx="7107">
                  <c:v>152.709</c:v>
                </c:pt>
                <c:pt idx="7108">
                  <c:v>152.755</c:v>
                </c:pt>
                <c:pt idx="7109">
                  <c:v>152.81299999999999</c:v>
                </c:pt>
                <c:pt idx="7110">
                  <c:v>152.874</c:v>
                </c:pt>
                <c:pt idx="7111">
                  <c:v>152.89599999999999</c:v>
                </c:pt>
                <c:pt idx="7112">
                  <c:v>152.90799999999999</c:v>
                </c:pt>
                <c:pt idx="7113">
                  <c:v>152.922</c:v>
                </c:pt>
                <c:pt idx="7114">
                  <c:v>152.94499999999999</c:v>
                </c:pt>
                <c:pt idx="7115">
                  <c:v>152.96700000000001</c:v>
                </c:pt>
                <c:pt idx="7116">
                  <c:v>152.99799999999999</c:v>
                </c:pt>
                <c:pt idx="7117">
                  <c:v>153.03399999999999</c:v>
                </c:pt>
                <c:pt idx="7118">
                  <c:v>153.083</c:v>
                </c:pt>
                <c:pt idx="7119">
                  <c:v>153.14500000000001</c:v>
                </c:pt>
                <c:pt idx="7120">
                  <c:v>153.21799999999999</c:v>
                </c:pt>
                <c:pt idx="7121">
                  <c:v>153.29900000000001</c:v>
                </c:pt>
                <c:pt idx="7122">
                  <c:v>153.37100000000001</c:v>
                </c:pt>
                <c:pt idx="7123">
                  <c:v>153.39599999999999</c:v>
                </c:pt>
                <c:pt idx="7124">
                  <c:v>153.39599999999999</c:v>
                </c:pt>
                <c:pt idx="7125">
                  <c:v>153.40199999999999</c:v>
                </c:pt>
                <c:pt idx="7126">
                  <c:v>153.41</c:v>
                </c:pt>
                <c:pt idx="7127">
                  <c:v>153.41999999999999</c:v>
                </c:pt>
                <c:pt idx="7128">
                  <c:v>153.43600000000001</c:v>
                </c:pt>
                <c:pt idx="7129">
                  <c:v>153.45400000000001</c:v>
                </c:pt>
                <c:pt idx="7130">
                  <c:v>153.47</c:v>
                </c:pt>
                <c:pt idx="7131">
                  <c:v>153.48500000000001</c:v>
                </c:pt>
                <c:pt idx="7132">
                  <c:v>153.5</c:v>
                </c:pt>
                <c:pt idx="7133">
                  <c:v>153.51599999999999</c:v>
                </c:pt>
                <c:pt idx="7134">
                  <c:v>153.53399999999999</c:v>
                </c:pt>
                <c:pt idx="7135">
                  <c:v>153.57499999999999</c:v>
                </c:pt>
                <c:pt idx="7136">
                  <c:v>153.64699999999999</c:v>
                </c:pt>
                <c:pt idx="7137">
                  <c:v>153.73599999999999</c:v>
                </c:pt>
                <c:pt idx="7138">
                  <c:v>153.81700000000001</c:v>
                </c:pt>
                <c:pt idx="7139">
                  <c:v>153.84</c:v>
                </c:pt>
                <c:pt idx="7140">
                  <c:v>153.85300000000001</c:v>
                </c:pt>
                <c:pt idx="7141">
                  <c:v>153.864</c:v>
                </c:pt>
                <c:pt idx="7142">
                  <c:v>153.875</c:v>
                </c:pt>
                <c:pt idx="7143">
                  <c:v>153.88900000000001</c:v>
                </c:pt>
                <c:pt idx="7144">
                  <c:v>153.905</c:v>
                </c:pt>
                <c:pt idx="7145">
                  <c:v>153.92099999999999</c:v>
                </c:pt>
                <c:pt idx="7146">
                  <c:v>153.93799999999999</c:v>
                </c:pt>
                <c:pt idx="7147">
                  <c:v>153.95599999999999</c:v>
                </c:pt>
                <c:pt idx="7148">
                  <c:v>153.97200000000001</c:v>
                </c:pt>
                <c:pt idx="7149">
                  <c:v>153.988</c:v>
                </c:pt>
                <c:pt idx="7150">
                  <c:v>154.00299999999999</c:v>
                </c:pt>
                <c:pt idx="7151">
                  <c:v>154.02199999999999</c:v>
                </c:pt>
                <c:pt idx="7152">
                  <c:v>154.05600000000001</c:v>
                </c:pt>
                <c:pt idx="7153">
                  <c:v>154.1</c:v>
                </c:pt>
                <c:pt idx="7154">
                  <c:v>154.12700000000001</c:v>
                </c:pt>
                <c:pt idx="7155">
                  <c:v>154.14400000000001</c:v>
                </c:pt>
                <c:pt idx="7156">
                  <c:v>154.15700000000001</c:v>
                </c:pt>
                <c:pt idx="7157">
                  <c:v>154.16999999999999</c:v>
                </c:pt>
                <c:pt idx="7158">
                  <c:v>154.18600000000001</c:v>
                </c:pt>
                <c:pt idx="7159">
                  <c:v>154.202</c:v>
                </c:pt>
                <c:pt idx="7160">
                  <c:v>154.21700000000001</c:v>
                </c:pt>
                <c:pt idx="7161">
                  <c:v>154.23099999999999</c:v>
                </c:pt>
                <c:pt idx="7162">
                  <c:v>154.24600000000001</c:v>
                </c:pt>
                <c:pt idx="7163">
                  <c:v>154.261</c:v>
                </c:pt>
                <c:pt idx="7164">
                  <c:v>154.27600000000001</c:v>
                </c:pt>
                <c:pt idx="7165">
                  <c:v>154.29400000000001</c:v>
                </c:pt>
                <c:pt idx="7166">
                  <c:v>154.31899999999999</c:v>
                </c:pt>
                <c:pt idx="7167">
                  <c:v>154.334</c:v>
                </c:pt>
                <c:pt idx="7168">
                  <c:v>154.34399999999999</c:v>
                </c:pt>
                <c:pt idx="7169">
                  <c:v>154.357</c:v>
                </c:pt>
                <c:pt idx="7170">
                  <c:v>154.375</c:v>
                </c:pt>
                <c:pt idx="7171">
                  <c:v>154.4</c:v>
                </c:pt>
                <c:pt idx="7172">
                  <c:v>154.43</c:v>
                </c:pt>
                <c:pt idx="7173">
                  <c:v>154.458</c:v>
                </c:pt>
                <c:pt idx="7174">
                  <c:v>154.47300000000001</c:v>
                </c:pt>
                <c:pt idx="7175">
                  <c:v>154.48599999999999</c:v>
                </c:pt>
                <c:pt idx="7176">
                  <c:v>154.5</c:v>
                </c:pt>
                <c:pt idx="7177">
                  <c:v>154.51499999999999</c:v>
                </c:pt>
                <c:pt idx="7178">
                  <c:v>154.53</c:v>
                </c:pt>
                <c:pt idx="7179">
                  <c:v>154.54499999999999</c:v>
                </c:pt>
                <c:pt idx="7180">
                  <c:v>154.56100000000001</c:v>
                </c:pt>
                <c:pt idx="7181">
                  <c:v>154.57900000000001</c:v>
                </c:pt>
                <c:pt idx="7182">
                  <c:v>154.595</c:v>
                </c:pt>
                <c:pt idx="7183">
                  <c:v>154.61000000000001</c:v>
                </c:pt>
                <c:pt idx="7184">
                  <c:v>154.624</c:v>
                </c:pt>
                <c:pt idx="7185">
                  <c:v>154.63800000000001</c:v>
                </c:pt>
                <c:pt idx="7186">
                  <c:v>154.65299999999999</c:v>
                </c:pt>
                <c:pt idx="7187">
                  <c:v>154.673</c:v>
                </c:pt>
                <c:pt idx="7188">
                  <c:v>154.72</c:v>
                </c:pt>
                <c:pt idx="7189">
                  <c:v>154.79300000000001</c:v>
                </c:pt>
                <c:pt idx="7190">
                  <c:v>154.869</c:v>
                </c:pt>
                <c:pt idx="7191">
                  <c:v>154.93100000000001</c:v>
                </c:pt>
                <c:pt idx="7192">
                  <c:v>154.96700000000001</c:v>
                </c:pt>
                <c:pt idx="7193">
                  <c:v>154.988</c:v>
                </c:pt>
                <c:pt idx="7194">
                  <c:v>155.01</c:v>
                </c:pt>
                <c:pt idx="7195">
                  <c:v>155.05000000000001</c:v>
                </c:pt>
                <c:pt idx="7196">
                  <c:v>155.09899999999999</c:v>
                </c:pt>
                <c:pt idx="7197">
                  <c:v>155.136</c:v>
                </c:pt>
                <c:pt idx="7198">
                  <c:v>155.15299999999999</c:v>
                </c:pt>
                <c:pt idx="7199">
                  <c:v>155.16900000000001</c:v>
                </c:pt>
                <c:pt idx="7200">
                  <c:v>155.19300000000001</c:v>
                </c:pt>
                <c:pt idx="7201">
                  <c:v>155.215</c:v>
                </c:pt>
                <c:pt idx="7202">
                  <c:v>155.22999999999999</c:v>
                </c:pt>
                <c:pt idx="7203">
                  <c:v>155.24799999999999</c:v>
                </c:pt>
                <c:pt idx="7204">
                  <c:v>155.25899999999999</c:v>
                </c:pt>
                <c:pt idx="7205">
                  <c:v>155.267</c:v>
                </c:pt>
                <c:pt idx="7206">
                  <c:v>155.27500000000001</c:v>
                </c:pt>
                <c:pt idx="7207">
                  <c:v>155.285</c:v>
                </c:pt>
                <c:pt idx="7208">
                  <c:v>155.29499999999999</c:v>
                </c:pt>
                <c:pt idx="7209">
                  <c:v>155.30500000000001</c:v>
                </c:pt>
                <c:pt idx="7210">
                  <c:v>155.32</c:v>
                </c:pt>
                <c:pt idx="7211">
                  <c:v>155.34800000000001</c:v>
                </c:pt>
                <c:pt idx="7212">
                  <c:v>155.37899999999999</c:v>
                </c:pt>
                <c:pt idx="7213">
                  <c:v>155.398</c:v>
                </c:pt>
                <c:pt idx="7214">
                  <c:v>155.40899999999999</c:v>
                </c:pt>
                <c:pt idx="7215">
                  <c:v>155.423</c:v>
                </c:pt>
                <c:pt idx="7216">
                  <c:v>155.43899999999999</c:v>
                </c:pt>
                <c:pt idx="7217">
                  <c:v>155.452</c:v>
                </c:pt>
                <c:pt idx="7218">
                  <c:v>155.464</c:v>
                </c:pt>
                <c:pt idx="7219">
                  <c:v>155.47499999999999</c:v>
                </c:pt>
                <c:pt idx="7220">
                  <c:v>155.48599999999999</c:v>
                </c:pt>
                <c:pt idx="7221">
                  <c:v>155.49799999999999</c:v>
                </c:pt>
                <c:pt idx="7222">
                  <c:v>155.50899999999999</c:v>
                </c:pt>
                <c:pt idx="7223">
                  <c:v>155.51900000000001</c:v>
                </c:pt>
                <c:pt idx="7224">
                  <c:v>155.53</c:v>
                </c:pt>
                <c:pt idx="7225">
                  <c:v>155.541</c:v>
                </c:pt>
                <c:pt idx="7226">
                  <c:v>155.55199999999999</c:v>
                </c:pt>
                <c:pt idx="7227">
                  <c:v>155.56299999999999</c:v>
                </c:pt>
                <c:pt idx="7228">
                  <c:v>155.57300000000001</c:v>
                </c:pt>
                <c:pt idx="7229">
                  <c:v>155.584</c:v>
                </c:pt>
                <c:pt idx="7230">
                  <c:v>155.595</c:v>
                </c:pt>
                <c:pt idx="7231">
                  <c:v>155.60499999999999</c:v>
                </c:pt>
                <c:pt idx="7232">
                  <c:v>155.61600000000001</c:v>
                </c:pt>
                <c:pt idx="7233">
                  <c:v>155.62700000000001</c:v>
                </c:pt>
                <c:pt idx="7234">
                  <c:v>155.63800000000001</c:v>
                </c:pt>
                <c:pt idx="7235">
                  <c:v>155.648</c:v>
                </c:pt>
                <c:pt idx="7236">
                  <c:v>155.65899999999999</c:v>
                </c:pt>
                <c:pt idx="7237">
                  <c:v>155.673</c:v>
                </c:pt>
                <c:pt idx="7238">
                  <c:v>155.68899999999999</c:v>
                </c:pt>
                <c:pt idx="7239">
                  <c:v>155.703</c:v>
                </c:pt>
                <c:pt idx="7240">
                  <c:v>155.715</c:v>
                </c:pt>
                <c:pt idx="7241">
                  <c:v>155.72800000000001</c:v>
                </c:pt>
                <c:pt idx="7242">
                  <c:v>155.74199999999999</c:v>
                </c:pt>
                <c:pt idx="7243">
                  <c:v>155.756</c:v>
                </c:pt>
                <c:pt idx="7244">
                  <c:v>155.78200000000001</c:v>
                </c:pt>
                <c:pt idx="7245">
                  <c:v>155.83699999999999</c:v>
                </c:pt>
                <c:pt idx="7246">
                  <c:v>155.92099999999999</c:v>
                </c:pt>
                <c:pt idx="7247">
                  <c:v>156.00700000000001</c:v>
                </c:pt>
                <c:pt idx="7248">
                  <c:v>156.08699999999999</c:v>
                </c:pt>
                <c:pt idx="7249">
                  <c:v>156.15700000000001</c:v>
                </c:pt>
                <c:pt idx="7250">
                  <c:v>156.203</c:v>
                </c:pt>
                <c:pt idx="7251">
                  <c:v>156.22200000000001</c:v>
                </c:pt>
                <c:pt idx="7252">
                  <c:v>156.22300000000001</c:v>
                </c:pt>
                <c:pt idx="7253">
                  <c:v>156.22900000000001</c:v>
                </c:pt>
                <c:pt idx="7254">
                  <c:v>156.23599999999999</c:v>
                </c:pt>
                <c:pt idx="7255">
                  <c:v>156.24700000000001</c:v>
                </c:pt>
                <c:pt idx="7256">
                  <c:v>156.26900000000001</c:v>
                </c:pt>
                <c:pt idx="7257">
                  <c:v>156.28299999999999</c:v>
                </c:pt>
                <c:pt idx="7258">
                  <c:v>156.298</c:v>
                </c:pt>
                <c:pt idx="7259">
                  <c:v>156.315</c:v>
                </c:pt>
                <c:pt idx="7260">
                  <c:v>156.33199999999999</c:v>
                </c:pt>
                <c:pt idx="7261">
                  <c:v>156.34700000000001</c:v>
                </c:pt>
                <c:pt idx="7262">
                  <c:v>156.36099999999999</c:v>
                </c:pt>
                <c:pt idx="7263">
                  <c:v>156.376</c:v>
                </c:pt>
                <c:pt idx="7264">
                  <c:v>156.39099999999999</c:v>
                </c:pt>
                <c:pt idx="7265">
                  <c:v>156.41999999999999</c:v>
                </c:pt>
                <c:pt idx="7266">
                  <c:v>156.46899999999999</c:v>
                </c:pt>
                <c:pt idx="7267">
                  <c:v>156.53100000000001</c:v>
                </c:pt>
                <c:pt idx="7268">
                  <c:v>156.58000000000001</c:v>
                </c:pt>
                <c:pt idx="7269">
                  <c:v>156.60300000000001</c:v>
                </c:pt>
                <c:pt idx="7270">
                  <c:v>156.61500000000001</c:v>
                </c:pt>
                <c:pt idx="7271">
                  <c:v>156.626</c:v>
                </c:pt>
                <c:pt idx="7272">
                  <c:v>156.63800000000001</c:v>
                </c:pt>
                <c:pt idx="7273">
                  <c:v>156.649</c:v>
                </c:pt>
                <c:pt idx="7274">
                  <c:v>156.66200000000001</c:v>
                </c:pt>
                <c:pt idx="7275">
                  <c:v>156.67400000000001</c:v>
                </c:pt>
                <c:pt idx="7276">
                  <c:v>156.68700000000001</c:v>
                </c:pt>
                <c:pt idx="7277">
                  <c:v>156.70699999999999</c:v>
                </c:pt>
                <c:pt idx="7278">
                  <c:v>156.744</c:v>
                </c:pt>
                <c:pt idx="7279">
                  <c:v>156.798</c:v>
                </c:pt>
                <c:pt idx="7280">
                  <c:v>156.863</c:v>
                </c:pt>
                <c:pt idx="7281">
                  <c:v>156.93899999999999</c:v>
                </c:pt>
                <c:pt idx="7282">
                  <c:v>157</c:v>
                </c:pt>
                <c:pt idx="7283">
                  <c:v>157.017</c:v>
                </c:pt>
                <c:pt idx="7284">
                  <c:v>157.02699999999999</c:v>
                </c:pt>
                <c:pt idx="7285">
                  <c:v>157.03700000000001</c:v>
                </c:pt>
                <c:pt idx="7286">
                  <c:v>157.05199999999999</c:v>
                </c:pt>
                <c:pt idx="7287">
                  <c:v>157.07300000000001</c:v>
                </c:pt>
                <c:pt idx="7288">
                  <c:v>157.08699999999999</c:v>
                </c:pt>
                <c:pt idx="7289">
                  <c:v>157.1</c:v>
                </c:pt>
                <c:pt idx="7290">
                  <c:v>157.113</c:v>
                </c:pt>
                <c:pt idx="7291">
                  <c:v>157.126</c:v>
                </c:pt>
                <c:pt idx="7292">
                  <c:v>157.13800000000001</c:v>
                </c:pt>
                <c:pt idx="7293">
                  <c:v>157.15100000000001</c:v>
                </c:pt>
                <c:pt idx="7294">
                  <c:v>157.16499999999999</c:v>
                </c:pt>
                <c:pt idx="7295">
                  <c:v>157.179</c:v>
                </c:pt>
                <c:pt idx="7296">
                  <c:v>157.19499999999999</c:v>
                </c:pt>
                <c:pt idx="7297">
                  <c:v>157.21199999999999</c:v>
                </c:pt>
                <c:pt idx="7298">
                  <c:v>157.22900000000001</c:v>
                </c:pt>
                <c:pt idx="7299">
                  <c:v>157.244</c:v>
                </c:pt>
                <c:pt idx="7300">
                  <c:v>157.25800000000001</c:v>
                </c:pt>
                <c:pt idx="7301">
                  <c:v>157.274</c:v>
                </c:pt>
                <c:pt idx="7302">
                  <c:v>157.28899999999999</c:v>
                </c:pt>
                <c:pt idx="7303">
                  <c:v>157.304</c:v>
                </c:pt>
                <c:pt idx="7304">
                  <c:v>157.32</c:v>
                </c:pt>
                <c:pt idx="7305">
                  <c:v>157.33799999999999</c:v>
                </c:pt>
                <c:pt idx="7306">
                  <c:v>157.363</c:v>
                </c:pt>
                <c:pt idx="7307">
                  <c:v>157.40100000000001</c:v>
                </c:pt>
                <c:pt idx="7308">
                  <c:v>157.46299999999999</c:v>
                </c:pt>
                <c:pt idx="7309">
                  <c:v>157.53299999999999</c:v>
                </c:pt>
                <c:pt idx="7310">
                  <c:v>157.55699999999999</c:v>
                </c:pt>
                <c:pt idx="7311">
                  <c:v>157.56800000000001</c:v>
                </c:pt>
                <c:pt idx="7312">
                  <c:v>157.58099999999999</c:v>
                </c:pt>
                <c:pt idx="7313">
                  <c:v>157.601</c:v>
                </c:pt>
                <c:pt idx="7314">
                  <c:v>157.62</c:v>
                </c:pt>
                <c:pt idx="7315">
                  <c:v>157.636</c:v>
                </c:pt>
                <c:pt idx="7316">
                  <c:v>157.65100000000001</c:v>
                </c:pt>
                <c:pt idx="7317">
                  <c:v>157.667</c:v>
                </c:pt>
                <c:pt idx="7318">
                  <c:v>157.68199999999999</c:v>
                </c:pt>
                <c:pt idx="7319">
                  <c:v>157.69800000000001</c:v>
                </c:pt>
                <c:pt idx="7320">
                  <c:v>157.71799999999999</c:v>
                </c:pt>
                <c:pt idx="7321">
                  <c:v>157.75800000000001</c:v>
                </c:pt>
                <c:pt idx="7322">
                  <c:v>157.809</c:v>
                </c:pt>
                <c:pt idx="7323">
                  <c:v>157.845</c:v>
                </c:pt>
                <c:pt idx="7324">
                  <c:v>157.864</c:v>
                </c:pt>
                <c:pt idx="7325">
                  <c:v>157.876</c:v>
                </c:pt>
                <c:pt idx="7326">
                  <c:v>157.886</c:v>
                </c:pt>
                <c:pt idx="7327">
                  <c:v>157.898</c:v>
                </c:pt>
                <c:pt idx="7328">
                  <c:v>157.91300000000001</c:v>
                </c:pt>
                <c:pt idx="7329">
                  <c:v>157.93</c:v>
                </c:pt>
                <c:pt idx="7330">
                  <c:v>157.947</c:v>
                </c:pt>
                <c:pt idx="7331">
                  <c:v>157.96299999999999</c:v>
                </c:pt>
                <c:pt idx="7332">
                  <c:v>157.97900000000001</c:v>
                </c:pt>
                <c:pt idx="7333">
                  <c:v>157.994</c:v>
                </c:pt>
                <c:pt idx="7334">
                  <c:v>158.00800000000001</c:v>
                </c:pt>
                <c:pt idx="7335">
                  <c:v>158.023</c:v>
                </c:pt>
                <c:pt idx="7336">
                  <c:v>158.03700000000001</c:v>
                </c:pt>
                <c:pt idx="7337">
                  <c:v>158.05099999999999</c:v>
                </c:pt>
                <c:pt idx="7338">
                  <c:v>158.065</c:v>
                </c:pt>
                <c:pt idx="7339">
                  <c:v>158.07900000000001</c:v>
                </c:pt>
                <c:pt idx="7340">
                  <c:v>158.09399999999999</c:v>
                </c:pt>
                <c:pt idx="7341">
                  <c:v>158.11099999999999</c:v>
                </c:pt>
                <c:pt idx="7342">
                  <c:v>158.12899999999999</c:v>
                </c:pt>
                <c:pt idx="7343">
                  <c:v>158.143</c:v>
                </c:pt>
                <c:pt idx="7344">
                  <c:v>158.15799999999999</c:v>
                </c:pt>
                <c:pt idx="7345">
                  <c:v>158.172</c:v>
                </c:pt>
                <c:pt idx="7346">
                  <c:v>158.18799999999999</c:v>
                </c:pt>
                <c:pt idx="7347">
                  <c:v>158.202</c:v>
                </c:pt>
                <c:pt idx="7348">
                  <c:v>158.21799999999999</c:v>
                </c:pt>
                <c:pt idx="7349">
                  <c:v>158.23500000000001</c:v>
                </c:pt>
                <c:pt idx="7350">
                  <c:v>158.25299999999999</c:v>
                </c:pt>
                <c:pt idx="7351">
                  <c:v>158.27000000000001</c:v>
                </c:pt>
                <c:pt idx="7352">
                  <c:v>158.285</c:v>
                </c:pt>
                <c:pt idx="7353">
                  <c:v>158.298</c:v>
                </c:pt>
                <c:pt idx="7354">
                  <c:v>158.31299999999999</c:v>
                </c:pt>
                <c:pt idx="7355">
                  <c:v>158.327</c:v>
                </c:pt>
                <c:pt idx="7356">
                  <c:v>158.34200000000001</c:v>
                </c:pt>
                <c:pt idx="7357">
                  <c:v>158.36699999999999</c:v>
                </c:pt>
                <c:pt idx="7358">
                  <c:v>158.423</c:v>
                </c:pt>
                <c:pt idx="7359">
                  <c:v>158.50700000000001</c:v>
                </c:pt>
                <c:pt idx="7360">
                  <c:v>158.56</c:v>
                </c:pt>
                <c:pt idx="7361">
                  <c:v>158.58099999999999</c:v>
                </c:pt>
                <c:pt idx="7362">
                  <c:v>158.595</c:v>
                </c:pt>
                <c:pt idx="7363">
                  <c:v>158.61000000000001</c:v>
                </c:pt>
                <c:pt idx="7364">
                  <c:v>158.62799999999999</c:v>
                </c:pt>
                <c:pt idx="7365">
                  <c:v>158.64400000000001</c:v>
                </c:pt>
                <c:pt idx="7366">
                  <c:v>158.66</c:v>
                </c:pt>
                <c:pt idx="7367">
                  <c:v>158.673</c:v>
                </c:pt>
                <c:pt idx="7368">
                  <c:v>158.68700000000001</c:v>
                </c:pt>
                <c:pt idx="7369">
                  <c:v>158.70099999999999</c:v>
                </c:pt>
                <c:pt idx="7370">
                  <c:v>158.715</c:v>
                </c:pt>
                <c:pt idx="7371">
                  <c:v>158.72900000000001</c:v>
                </c:pt>
                <c:pt idx="7372">
                  <c:v>158.74199999999999</c:v>
                </c:pt>
                <c:pt idx="7373">
                  <c:v>158.76300000000001</c:v>
                </c:pt>
                <c:pt idx="7374">
                  <c:v>158.78200000000001</c:v>
                </c:pt>
                <c:pt idx="7375">
                  <c:v>158.79599999999999</c:v>
                </c:pt>
                <c:pt idx="7376">
                  <c:v>158.81100000000001</c:v>
                </c:pt>
                <c:pt idx="7377">
                  <c:v>158.828</c:v>
                </c:pt>
                <c:pt idx="7378">
                  <c:v>158.845</c:v>
                </c:pt>
                <c:pt idx="7379">
                  <c:v>158.86099999999999</c:v>
                </c:pt>
                <c:pt idx="7380">
                  <c:v>158.875</c:v>
                </c:pt>
                <c:pt idx="7381">
                  <c:v>158.88900000000001</c:v>
                </c:pt>
                <c:pt idx="7382">
                  <c:v>158.904</c:v>
                </c:pt>
                <c:pt idx="7383">
                  <c:v>158.91800000000001</c:v>
                </c:pt>
                <c:pt idx="7384">
                  <c:v>158.93899999999999</c:v>
                </c:pt>
                <c:pt idx="7385">
                  <c:v>158.96700000000001</c:v>
                </c:pt>
                <c:pt idx="7386">
                  <c:v>159.02199999999999</c:v>
                </c:pt>
                <c:pt idx="7387">
                  <c:v>159.07499999999999</c:v>
                </c:pt>
                <c:pt idx="7388">
                  <c:v>159.09</c:v>
                </c:pt>
                <c:pt idx="7389">
                  <c:v>159.096</c:v>
                </c:pt>
                <c:pt idx="7390">
                  <c:v>159.10400000000001</c:v>
                </c:pt>
                <c:pt idx="7391">
                  <c:v>159.113</c:v>
                </c:pt>
                <c:pt idx="7392">
                  <c:v>159.125</c:v>
                </c:pt>
                <c:pt idx="7393">
                  <c:v>159.13800000000001</c:v>
                </c:pt>
                <c:pt idx="7394">
                  <c:v>159.15299999999999</c:v>
                </c:pt>
                <c:pt idx="7395">
                  <c:v>159.16900000000001</c:v>
                </c:pt>
                <c:pt idx="7396">
                  <c:v>159.18700000000001</c:v>
                </c:pt>
                <c:pt idx="7397">
                  <c:v>159.20500000000001</c:v>
                </c:pt>
                <c:pt idx="7398">
                  <c:v>159.21899999999999</c:v>
                </c:pt>
                <c:pt idx="7399">
                  <c:v>159.23500000000001</c:v>
                </c:pt>
                <c:pt idx="7400">
                  <c:v>159.249</c:v>
                </c:pt>
                <c:pt idx="7401">
                  <c:v>159.26400000000001</c:v>
                </c:pt>
                <c:pt idx="7402">
                  <c:v>159.28</c:v>
                </c:pt>
                <c:pt idx="7403">
                  <c:v>159.297</c:v>
                </c:pt>
                <c:pt idx="7404">
                  <c:v>159.31299999999999</c:v>
                </c:pt>
                <c:pt idx="7405">
                  <c:v>159.32900000000001</c:v>
                </c:pt>
                <c:pt idx="7406">
                  <c:v>159.34200000000001</c:v>
                </c:pt>
                <c:pt idx="7407">
                  <c:v>159.357</c:v>
                </c:pt>
                <c:pt idx="7408">
                  <c:v>159.37299999999999</c:v>
                </c:pt>
                <c:pt idx="7409">
                  <c:v>159.39099999999999</c:v>
                </c:pt>
                <c:pt idx="7410">
                  <c:v>159.41</c:v>
                </c:pt>
                <c:pt idx="7411">
                  <c:v>159.42500000000001</c:v>
                </c:pt>
                <c:pt idx="7412">
                  <c:v>159.43899999999999</c:v>
                </c:pt>
                <c:pt idx="7413">
                  <c:v>159.45400000000001</c:v>
                </c:pt>
                <c:pt idx="7414">
                  <c:v>159.46799999999999</c:v>
                </c:pt>
                <c:pt idx="7415">
                  <c:v>159.49199999999999</c:v>
                </c:pt>
                <c:pt idx="7416">
                  <c:v>159.54599999999999</c:v>
                </c:pt>
                <c:pt idx="7417">
                  <c:v>159.62899999999999</c:v>
                </c:pt>
                <c:pt idx="7418">
                  <c:v>159.72200000000001</c:v>
                </c:pt>
                <c:pt idx="7419">
                  <c:v>159.75800000000001</c:v>
                </c:pt>
                <c:pt idx="7420">
                  <c:v>159.76900000000001</c:v>
                </c:pt>
                <c:pt idx="7421">
                  <c:v>159.78399999999999</c:v>
                </c:pt>
                <c:pt idx="7422">
                  <c:v>159.79599999999999</c:v>
                </c:pt>
                <c:pt idx="7423">
                  <c:v>159.815</c:v>
                </c:pt>
                <c:pt idx="7424">
                  <c:v>159.852</c:v>
                </c:pt>
                <c:pt idx="7425">
                  <c:v>159.90600000000001</c:v>
                </c:pt>
                <c:pt idx="7426">
                  <c:v>159.97300000000001</c:v>
                </c:pt>
                <c:pt idx="7427">
                  <c:v>160.05099999999999</c:v>
                </c:pt>
                <c:pt idx="7428">
                  <c:v>160.13</c:v>
                </c:pt>
                <c:pt idx="7429">
                  <c:v>160.18600000000001</c:v>
                </c:pt>
                <c:pt idx="7430">
                  <c:v>160.20400000000001</c:v>
                </c:pt>
                <c:pt idx="7431">
                  <c:v>160.20599999999999</c:v>
                </c:pt>
                <c:pt idx="7432">
                  <c:v>160.21100000000001</c:v>
                </c:pt>
                <c:pt idx="7433">
                  <c:v>160.22</c:v>
                </c:pt>
                <c:pt idx="7434">
                  <c:v>160.239</c:v>
                </c:pt>
                <c:pt idx="7435">
                  <c:v>160.255</c:v>
                </c:pt>
                <c:pt idx="7436">
                  <c:v>160.268</c:v>
                </c:pt>
                <c:pt idx="7437">
                  <c:v>160.28399999999999</c:v>
                </c:pt>
                <c:pt idx="7438">
                  <c:v>160.29900000000001</c:v>
                </c:pt>
                <c:pt idx="7439">
                  <c:v>160.31399999999999</c:v>
                </c:pt>
                <c:pt idx="7440">
                  <c:v>160.32900000000001</c:v>
                </c:pt>
                <c:pt idx="7441">
                  <c:v>160.34299999999999</c:v>
                </c:pt>
                <c:pt idx="7442">
                  <c:v>160.357</c:v>
                </c:pt>
                <c:pt idx="7443">
                  <c:v>160.37200000000001</c:v>
                </c:pt>
                <c:pt idx="7444">
                  <c:v>160.40199999999999</c:v>
                </c:pt>
                <c:pt idx="7445">
                  <c:v>160.464</c:v>
                </c:pt>
                <c:pt idx="7446">
                  <c:v>160.53700000000001</c:v>
                </c:pt>
                <c:pt idx="7447">
                  <c:v>160.566</c:v>
                </c:pt>
                <c:pt idx="7448">
                  <c:v>160.57599999999999</c:v>
                </c:pt>
                <c:pt idx="7449">
                  <c:v>160.58699999999999</c:v>
                </c:pt>
                <c:pt idx="7450">
                  <c:v>160.6</c:v>
                </c:pt>
                <c:pt idx="7451">
                  <c:v>160.61199999999999</c:v>
                </c:pt>
                <c:pt idx="7452">
                  <c:v>160.62700000000001</c:v>
                </c:pt>
                <c:pt idx="7453">
                  <c:v>160.64400000000001</c:v>
                </c:pt>
                <c:pt idx="7454">
                  <c:v>160.66200000000001</c:v>
                </c:pt>
                <c:pt idx="7455">
                  <c:v>160.678</c:v>
                </c:pt>
                <c:pt idx="7456">
                  <c:v>160.69300000000001</c:v>
                </c:pt>
                <c:pt idx="7457">
                  <c:v>160.708</c:v>
                </c:pt>
                <c:pt idx="7458">
                  <c:v>160.72300000000001</c:v>
                </c:pt>
                <c:pt idx="7459">
                  <c:v>160.738</c:v>
                </c:pt>
                <c:pt idx="7460">
                  <c:v>160.75399999999999</c:v>
                </c:pt>
                <c:pt idx="7461">
                  <c:v>160.76900000000001</c:v>
                </c:pt>
                <c:pt idx="7462">
                  <c:v>160.78299999999999</c:v>
                </c:pt>
                <c:pt idx="7463">
                  <c:v>160.80000000000001</c:v>
                </c:pt>
                <c:pt idx="7464">
                  <c:v>160.81700000000001</c:v>
                </c:pt>
                <c:pt idx="7465">
                  <c:v>160.833</c:v>
                </c:pt>
                <c:pt idx="7466">
                  <c:v>160.84800000000001</c:v>
                </c:pt>
                <c:pt idx="7467">
                  <c:v>160.86199999999999</c:v>
                </c:pt>
                <c:pt idx="7468">
                  <c:v>160.87700000000001</c:v>
                </c:pt>
                <c:pt idx="7469">
                  <c:v>160.892</c:v>
                </c:pt>
                <c:pt idx="7470">
                  <c:v>160.91200000000001</c:v>
                </c:pt>
                <c:pt idx="7471">
                  <c:v>160.96100000000001</c:v>
                </c:pt>
                <c:pt idx="7472">
                  <c:v>161.04</c:v>
                </c:pt>
                <c:pt idx="7473">
                  <c:v>161.10499999999999</c:v>
                </c:pt>
                <c:pt idx="7474">
                  <c:v>161.13999999999999</c:v>
                </c:pt>
                <c:pt idx="7475">
                  <c:v>161.17099999999999</c:v>
                </c:pt>
                <c:pt idx="7476">
                  <c:v>161.21100000000001</c:v>
                </c:pt>
                <c:pt idx="7477">
                  <c:v>161.25399999999999</c:v>
                </c:pt>
                <c:pt idx="7478">
                  <c:v>161.297</c:v>
                </c:pt>
                <c:pt idx="7479">
                  <c:v>161.33600000000001</c:v>
                </c:pt>
                <c:pt idx="7480">
                  <c:v>161.37</c:v>
                </c:pt>
                <c:pt idx="7481">
                  <c:v>161.405</c:v>
                </c:pt>
                <c:pt idx="7482">
                  <c:v>161.43600000000001</c:v>
                </c:pt>
                <c:pt idx="7483">
                  <c:v>161.46100000000001</c:v>
                </c:pt>
                <c:pt idx="7484">
                  <c:v>161.47999999999999</c:v>
                </c:pt>
                <c:pt idx="7485">
                  <c:v>161.48699999999999</c:v>
                </c:pt>
                <c:pt idx="7486">
                  <c:v>161.49100000000001</c:v>
                </c:pt>
                <c:pt idx="7487">
                  <c:v>161.5</c:v>
                </c:pt>
                <c:pt idx="7488">
                  <c:v>161.50800000000001</c:v>
                </c:pt>
                <c:pt idx="7489">
                  <c:v>161.52000000000001</c:v>
                </c:pt>
                <c:pt idx="7490">
                  <c:v>161.53399999999999</c:v>
                </c:pt>
                <c:pt idx="7491">
                  <c:v>161.547</c:v>
                </c:pt>
                <c:pt idx="7492">
                  <c:v>161.56299999999999</c:v>
                </c:pt>
                <c:pt idx="7493">
                  <c:v>161.58000000000001</c:v>
                </c:pt>
                <c:pt idx="7494">
                  <c:v>161.59800000000001</c:v>
                </c:pt>
                <c:pt idx="7495">
                  <c:v>161.61000000000001</c:v>
                </c:pt>
                <c:pt idx="7496">
                  <c:v>161.625</c:v>
                </c:pt>
                <c:pt idx="7497">
                  <c:v>161.63999999999999</c:v>
                </c:pt>
                <c:pt idx="7498">
                  <c:v>161.65899999999999</c:v>
                </c:pt>
                <c:pt idx="7499">
                  <c:v>161.70400000000001</c:v>
                </c:pt>
                <c:pt idx="7500">
                  <c:v>161.78</c:v>
                </c:pt>
                <c:pt idx="7501">
                  <c:v>161.87200000000001</c:v>
                </c:pt>
                <c:pt idx="7502">
                  <c:v>161.96700000000001</c:v>
                </c:pt>
                <c:pt idx="7503">
                  <c:v>162.03399999999999</c:v>
                </c:pt>
                <c:pt idx="7504">
                  <c:v>162.054</c:v>
                </c:pt>
                <c:pt idx="7505">
                  <c:v>162.054</c:v>
                </c:pt>
                <c:pt idx="7506">
                  <c:v>162.05699999999999</c:v>
                </c:pt>
                <c:pt idx="7507">
                  <c:v>162.06299999999999</c:v>
                </c:pt>
                <c:pt idx="7508">
                  <c:v>162.07300000000001</c:v>
                </c:pt>
                <c:pt idx="7509">
                  <c:v>162.095</c:v>
                </c:pt>
                <c:pt idx="7510">
                  <c:v>162.14400000000001</c:v>
                </c:pt>
                <c:pt idx="7511">
                  <c:v>162.21799999999999</c:v>
                </c:pt>
                <c:pt idx="7512">
                  <c:v>162.298</c:v>
                </c:pt>
                <c:pt idx="7513">
                  <c:v>162.37299999999999</c:v>
                </c:pt>
                <c:pt idx="7514">
                  <c:v>162.43700000000001</c:v>
                </c:pt>
                <c:pt idx="7515">
                  <c:v>162.483</c:v>
                </c:pt>
                <c:pt idx="7516">
                  <c:v>162.50800000000001</c:v>
                </c:pt>
                <c:pt idx="7517">
                  <c:v>162.52000000000001</c:v>
                </c:pt>
                <c:pt idx="7518">
                  <c:v>162.52000000000001</c:v>
                </c:pt>
                <c:pt idx="7519">
                  <c:v>162.524</c:v>
                </c:pt>
                <c:pt idx="7520">
                  <c:v>162.53100000000001</c:v>
                </c:pt>
                <c:pt idx="7521">
                  <c:v>162.53899999999999</c:v>
                </c:pt>
                <c:pt idx="7522">
                  <c:v>162.55099999999999</c:v>
                </c:pt>
                <c:pt idx="7523">
                  <c:v>162.566</c:v>
                </c:pt>
                <c:pt idx="7524">
                  <c:v>162.58199999999999</c:v>
                </c:pt>
                <c:pt idx="7525">
                  <c:v>162.59800000000001</c:v>
                </c:pt>
                <c:pt idx="7526">
                  <c:v>162.613</c:v>
                </c:pt>
                <c:pt idx="7527">
                  <c:v>162.62799999999999</c:v>
                </c:pt>
                <c:pt idx="7528">
                  <c:v>162.642</c:v>
                </c:pt>
                <c:pt idx="7529">
                  <c:v>162.65600000000001</c:v>
                </c:pt>
                <c:pt idx="7530">
                  <c:v>162.68600000000001</c:v>
                </c:pt>
                <c:pt idx="7531">
                  <c:v>162.703</c:v>
                </c:pt>
                <c:pt idx="7532">
                  <c:v>162.71899999999999</c:v>
                </c:pt>
                <c:pt idx="7533">
                  <c:v>162.733</c:v>
                </c:pt>
                <c:pt idx="7534">
                  <c:v>162.74600000000001</c:v>
                </c:pt>
                <c:pt idx="7535">
                  <c:v>162.75899999999999</c:v>
                </c:pt>
                <c:pt idx="7536">
                  <c:v>162.77199999999999</c:v>
                </c:pt>
                <c:pt idx="7537">
                  <c:v>162.786</c:v>
                </c:pt>
                <c:pt idx="7538">
                  <c:v>162.80199999999999</c:v>
                </c:pt>
                <c:pt idx="7539">
                  <c:v>162.81700000000001</c:v>
                </c:pt>
                <c:pt idx="7540">
                  <c:v>162.83199999999999</c:v>
                </c:pt>
                <c:pt idx="7541">
                  <c:v>162.84800000000001</c:v>
                </c:pt>
                <c:pt idx="7542">
                  <c:v>162.863</c:v>
                </c:pt>
                <c:pt idx="7543">
                  <c:v>162.876</c:v>
                </c:pt>
                <c:pt idx="7544">
                  <c:v>162.88999999999999</c:v>
                </c:pt>
                <c:pt idx="7545">
                  <c:v>162.905</c:v>
                </c:pt>
                <c:pt idx="7546">
                  <c:v>162.92099999999999</c:v>
                </c:pt>
                <c:pt idx="7547">
                  <c:v>162.94300000000001</c:v>
                </c:pt>
                <c:pt idx="7548">
                  <c:v>162.95500000000001</c:v>
                </c:pt>
                <c:pt idx="7549">
                  <c:v>162.96700000000001</c:v>
                </c:pt>
                <c:pt idx="7550">
                  <c:v>162.97999999999999</c:v>
                </c:pt>
                <c:pt idx="7551">
                  <c:v>162.99700000000001</c:v>
                </c:pt>
                <c:pt idx="7552">
                  <c:v>163.01400000000001</c:v>
                </c:pt>
                <c:pt idx="7553">
                  <c:v>163.03200000000001</c:v>
                </c:pt>
                <c:pt idx="7554">
                  <c:v>163.048</c:v>
                </c:pt>
                <c:pt idx="7555">
                  <c:v>163.06399999999999</c:v>
                </c:pt>
                <c:pt idx="7556">
                  <c:v>163.08000000000001</c:v>
                </c:pt>
                <c:pt idx="7557">
                  <c:v>163.095</c:v>
                </c:pt>
                <c:pt idx="7558">
                  <c:v>163.11000000000001</c:v>
                </c:pt>
                <c:pt idx="7559">
                  <c:v>163.125</c:v>
                </c:pt>
                <c:pt idx="7560">
                  <c:v>163.142</c:v>
                </c:pt>
                <c:pt idx="7561">
                  <c:v>163.16800000000001</c:v>
                </c:pt>
                <c:pt idx="7562">
                  <c:v>163.208</c:v>
                </c:pt>
                <c:pt idx="7563">
                  <c:v>163.255</c:v>
                </c:pt>
                <c:pt idx="7564">
                  <c:v>163.28800000000001</c:v>
                </c:pt>
                <c:pt idx="7565">
                  <c:v>163.30600000000001</c:v>
                </c:pt>
                <c:pt idx="7566">
                  <c:v>163.32</c:v>
                </c:pt>
                <c:pt idx="7567">
                  <c:v>163.334</c:v>
                </c:pt>
                <c:pt idx="7568">
                  <c:v>163.35</c:v>
                </c:pt>
                <c:pt idx="7569">
                  <c:v>163.36799999999999</c:v>
                </c:pt>
                <c:pt idx="7570">
                  <c:v>163.386</c:v>
                </c:pt>
                <c:pt idx="7571">
                  <c:v>163.40299999999999</c:v>
                </c:pt>
                <c:pt idx="7572">
                  <c:v>163.41800000000001</c:v>
                </c:pt>
                <c:pt idx="7573">
                  <c:v>163.43299999999999</c:v>
                </c:pt>
                <c:pt idx="7574">
                  <c:v>163.44800000000001</c:v>
                </c:pt>
                <c:pt idx="7575">
                  <c:v>163.464</c:v>
                </c:pt>
                <c:pt idx="7576">
                  <c:v>163.482</c:v>
                </c:pt>
                <c:pt idx="7577">
                  <c:v>163.50800000000001</c:v>
                </c:pt>
                <c:pt idx="7578">
                  <c:v>163.51599999999999</c:v>
                </c:pt>
                <c:pt idx="7579">
                  <c:v>163.529</c:v>
                </c:pt>
                <c:pt idx="7580">
                  <c:v>163.542</c:v>
                </c:pt>
                <c:pt idx="7581">
                  <c:v>163.55500000000001</c:v>
                </c:pt>
                <c:pt idx="7582">
                  <c:v>163.566</c:v>
                </c:pt>
                <c:pt idx="7583">
                  <c:v>163.57900000000001</c:v>
                </c:pt>
                <c:pt idx="7584">
                  <c:v>163.59399999999999</c:v>
                </c:pt>
                <c:pt idx="7585">
                  <c:v>163.608</c:v>
                </c:pt>
                <c:pt idx="7586">
                  <c:v>163.62</c:v>
                </c:pt>
                <c:pt idx="7587">
                  <c:v>163.63499999999999</c:v>
                </c:pt>
                <c:pt idx="7588">
                  <c:v>163.65</c:v>
                </c:pt>
                <c:pt idx="7589">
                  <c:v>163.66300000000001</c:v>
                </c:pt>
                <c:pt idx="7590">
                  <c:v>163.67599999999999</c:v>
                </c:pt>
                <c:pt idx="7591">
                  <c:v>163.69</c:v>
                </c:pt>
                <c:pt idx="7592">
                  <c:v>163.70400000000001</c:v>
                </c:pt>
                <c:pt idx="7593">
                  <c:v>163.71700000000001</c:v>
                </c:pt>
                <c:pt idx="7594">
                  <c:v>163.73099999999999</c:v>
                </c:pt>
                <c:pt idx="7595">
                  <c:v>163.745</c:v>
                </c:pt>
                <c:pt idx="7596">
                  <c:v>163.76</c:v>
                </c:pt>
                <c:pt idx="7597">
                  <c:v>163.77699999999999</c:v>
                </c:pt>
                <c:pt idx="7598">
                  <c:v>163.79499999999999</c:v>
                </c:pt>
                <c:pt idx="7599">
                  <c:v>163.81200000000001</c:v>
                </c:pt>
                <c:pt idx="7600">
                  <c:v>163.828</c:v>
                </c:pt>
                <c:pt idx="7601">
                  <c:v>163.84399999999999</c:v>
                </c:pt>
                <c:pt idx="7602">
                  <c:v>163.85900000000001</c:v>
                </c:pt>
                <c:pt idx="7603">
                  <c:v>163.875</c:v>
                </c:pt>
                <c:pt idx="7604">
                  <c:v>163.89099999999999</c:v>
                </c:pt>
                <c:pt idx="7605">
                  <c:v>163.904</c:v>
                </c:pt>
                <c:pt idx="7606">
                  <c:v>163.91499999999999</c:v>
                </c:pt>
                <c:pt idx="7607">
                  <c:v>163.92699999999999</c:v>
                </c:pt>
                <c:pt idx="7608">
                  <c:v>163.941</c:v>
                </c:pt>
                <c:pt idx="7609">
                  <c:v>163.95400000000001</c:v>
                </c:pt>
                <c:pt idx="7610">
                  <c:v>163.96899999999999</c:v>
                </c:pt>
                <c:pt idx="7611">
                  <c:v>163.982</c:v>
                </c:pt>
                <c:pt idx="7612">
                  <c:v>163.99600000000001</c:v>
                </c:pt>
                <c:pt idx="7613">
                  <c:v>164.01</c:v>
                </c:pt>
                <c:pt idx="7614">
                  <c:v>164.023</c:v>
                </c:pt>
                <c:pt idx="7615">
                  <c:v>164.036</c:v>
                </c:pt>
                <c:pt idx="7616">
                  <c:v>164.05</c:v>
                </c:pt>
                <c:pt idx="7617">
                  <c:v>164.06299999999999</c:v>
                </c:pt>
                <c:pt idx="7618">
                  <c:v>164.07499999999999</c:v>
                </c:pt>
                <c:pt idx="7619">
                  <c:v>164.08699999999999</c:v>
                </c:pt>
                <c:pt idx="7620">
                  <c:v>164.1</c:v>
                </c:pt>
                <c:pt idx="7621">
                  <c:v>164.114</c:v>
                </c:pt>
                <c:pt idx="7622">
                  <c:v>164.12700000000001</c:v>
                </c:pt>
                <c:pt idx="7623">
                  <c:v>164.14</c:v>
                </c:pt>
                <c:pt idx="7624">
                  <c:v>164.15299999999999</c:v>
                </c:pt>
                <c:pt idx="7625">
                  <c:v>164.166</c:v>
                </c:pt>
                <c:pt idx="7626">
                  <c:v>164.18</c:v>
                </c:pt>
                <c:pt idx="7627">
                  <c:v>164.19300000000001</c:v>
                </c:pt>
                <c:pt idx="7628">
                  <c:v>164.20599999999999</c:v>
                </c:pt>
                <c:pt idx="7629">
                  <c:v>164.22</c:v>
                </c:pt>
                <c:pt idx="7630">
                  <c:v>164.23599999999999</c:v>
                </c:pt>
                <c:pt idx="7631">
                  <c:v>164.25399999999999</c:v>
                </c:pt>
                <c:pt idx="7632">
                  <c:v>164.27199999999999</c:v>
                </c:pt>
                <c:pt idx="7633">
                  <c:v>164.28800000000001</c:v>
                </c:pt>
                <c:pt idx="7634">
                  <c:v>164.30199999999999</c:v>
                </c:pt>
                <c:pt idx="7635">
                  <c:v>164.31700000000001</c:v>
                </c:pt>
                <c:pt idx="7636">
                  <c:v>164.33099999999999</c:v>
                </c:pt>
                <c:pt idx="7637">
                  <c:v>164.34700000000001</c:v>
                </c:pt>
                <c:pt idx="7638">
                  <c:v>164.36500000000001</c:v>
                </c:pt>
                <c:pt idx="7639">
                  <c:v>164.41300000000001</c:v>
                </c:pt>
                <c:pt idx="7640">
                  <c:v>164.49600000000001</c:v>
                </c:pt>
                <c:pt idx="7641">
                  <c:v>164.59</c:v>
                </c:pt>
                <c:pt idx="7642">
                  <c:v>164.63200000000001</c:v>
                </c:pt>
                <c:pt idx="7643">
                  <c:v>164.64599999999999</c:v>
                </c:pt>
                <c:pt idx="7644">
                  <c:v>164.655</c:v>
                </c:pt>
                <c:pt idx="7645">
                  <c:v>164.66200000000001</c:v>
                </c:pt>
                <c:pt idx="7646">
                  <c:v>164.67</c:v>
                </c:pt>
                <c:pt idx="7647">
                  <c:v>164.679</c:v>
                </c:pt>
                <c:pt idx="7648">
                  <c:v>164.68899999999999</c:v>
                </c:pt>
                <c:pt idx="7649">
                  <c:v>164.7</c:v>
                </c:pt>
                <c:pt idx="7650">
                  <c:v>164.714</c:v>
                </c:pt>
                <c:pt idx="7651">
                  <c:v>164.73</c:v>
                </c:pt>
                <c:pt idx="7652">
                  <c:v>164.74700000000001</c:v>
                </c:pt>
                <c:pt idx="7653">
                  <c:v>164.76300000000001</c:v>
                </c:pt>
                <c:pt idx="7654">
                  <c:v>164.77699999999999</c:v>
                </c:pt>
                <c:pt idx="7655">
                  <c:v>164.791</c:v>
                </c:pt>
                <c:pt idx="7656">
                  <c:v>164.80500000000001</c:v>
                </c:pt>
                <c:pt idx="7657">
                  <c:v>164.821</c:v>
                </c:pt>
                <c:pt idx="7658">
                  <c:v>164.84899999999999</c:v>
                </c:pt>
                <c:pt idx="7659">
                  <c:v>164.90700000000001</c:v>
                </c:pt>
                <c:pt idx="7660">
                  <c:v>164.97399999999999</c:v>
                </c:pt>
                <c:pt idx="7661">
                  <c:v>165</c:v>
                </c:pt>
                <c:pt idx="7662">
                  <c:v>165.006</c:v>
                </c:pt>
                <c:pt idx="7663">
                  <c:v>165.02600000000001</c:v>
                </c:pt>
                <c:pt idx="7664">
                  <c:v>165.06399999999999</c:v>
                </c:pt>
                <c:pt idx="7665">
                  <c:v>165.11</c:v>
                </c:pt>
                <c:pt idx="7666">
                  <c:v>165.136</c:v>
                </c:pt>
                <c:pt idx="7667">
                  <c:v>165.142</c:v>
                </c:pt>
                <c:pt idx="7668">
                  <c:v>165.15</c:v>
                </c:pt>
                <c:pt idx="7669">
                  <c:v>165.16</c:v>
                </c:pt>
                <c:pt idx="7670">
                  <c:v>165.18100000000001</c:v>
                </c:pt>
                <c:pt idx="7671">
                  <c:v>165.19</c:v>
                </c:pt>
                <c:pt idx="7672">
                  <c:v>165.2</c:v>
                </c:pt>
                <c:pt idx="7673">
                  <c:v>165.208</c:v>
                </c:pt>
                <c:pt idx="7674">
                  <c:v>165.21700000000001</c:v>
                </c:pt>
                <c:pt idx="7675">
                  <c:v>165.22900000000001</c:v>
                </c:pt>
                <c:pt idx="7676">
                  <c:v>165.24299999999999</c:v>
                </c:pt>
                <c:pt idx="7677">
                  <c:v>165.255</c:v>
                </c:pt>
                <c:pt idx="7678">
                  <c:v>165.26599999999999</c:v>
                </c:pt>
                <c:pt idx="7679">
                  <c:v>165.27699999999999</c:v>
                </c:pt>
                <c:pt idx="7680">
                  <c:v>165.28800000000001</c:v>
                </c:pt>
                <c:pt idx="7681">
                  <c:v>165.3</c:v>
                </c:pt>
                <c:pt idx="7682">
                  <c:v>165.31100000000001</c:v>
                </c:pt>
                <c:pt idx="7683">
                  <c:v>165.32400000000001</c:v>
                </c:pt>
                <c:pt idx="7684">
                  <c:v>165.33500000000001</c:v>
                </c:pt>
                <c:pt idx="7685">
                  <c:v>165.345</c:v>
                </c:pt>
                <c:pt idx="7686">
                  <c:v>165.35900000000001</c:v>
                </c:pt>
                <c:pt idx="7687">
                  <c:v>165.374</c:v>
                </c:pt>
                <c:pt idx="7688">
                  <c:v>165.39599999999999</c:v>
                </c:pt>
                <c:pt idx="7689">
                  <c:v>165.42400000000001</c:v>
                </c:pt>
                <c:pt idx="7690">
                  <c:v>165.464</c:v>
                </c:pt>
                <c:pt idx="7691">
                  <c:v>165.505</c:v>
                </c:pt>
                <c:pt idx="7692">
                  <c:v>165.55199999999999</c:v>
                </c:pt>
                <c:pt idx="7693">
                  <c:v>165.61</c:v>
                </c:pt>
                <c:pt idx="7694">
                  <c:v>165.66800000000001</c:v>
                </c:pt>
                <c:pt idx="7695">
                  <c:v>165.714</c:v>
                </c:pt>
                <c:pt idx="7696">
                  <c:v>165.745</c:v>
                </c:pt>
                <c:pt idx="7697">
                  <c:v>165.761</c:v>
                </c:pt>
                <c:pt idx="7698">
                  <c:v>165.77099999999999</c:v>
                </c:pt>
                <c:pt idx="7699">
                  <c:v>165.77199999999999</c:v>
                </c:pt>
                <c:pt idx="7700">
                  <c:v>165.77199999999999</c:v>
                </c:pt>
                <c:pt idx="7701">
                  <c:v>165.77699999999999</c:v>
                </c:pt>
                <c:pt idx="7702">
                  <c:v>165.78299999999999</c:v>
                </c:pt>
                <c:pt idx="7703">
                  <c:v>165.791</c:v>
                </c:pt>
                <c:pt idx="7704">
                  <c:v>165.8</c:v>
                </c:pt>
                <c:pt idx="7705">
                  <c:v>165.81200000000001</c:v>
                </c:pt>
                <c:pt idx="7706">
                  <c:v>165.834</c:v>
                </c:pt>
                <c:pt idx="7707">
                  <c:v>165.86699999999999</c:v>
                </c:pt>
                <c:pt idx="7708">
                  <c:v>165.88900000000001</c:v>
                </c:pt>
                <c:pt idx="7709">
                  <c:v>165.90700000000001</c:v>
                </c:pt>
                <c:pt idx="7710">
                  <c:v>165.922</c:v>
                </c:pt>
                <c:pt idx="7711">
                  <c:v>165.93700000000001</c:v>
                </c:pt>
                <c:pt idx="7712">
                  <c:v>165.95099999999999</c:v>
                </c:pt>
                <c:pt idx="7713">
                  <c:v>165.96799999999999</c:v>
                </c:pt>
                <c:pt idx="7714">
                  <c:v>166.001</c:v>
                </c:pt>
                <c:pt idx="7715">
                  <c:v>166.065</c:v>
                </c:pt>
                <c:pt idx="7716">
                  <c:v>166.155</c:v>
                </c:pt>
                <c:pt idx="7717">
                  <c:v>166.24799999999999</c:v>
                </c:pt>
                <c:pt idx="7718">
                  <c:v>166.31899999999999</c:v>
                </c:pt>
                <c:pt idx="7719">
                  <c:v>166.34100000000001</c:v>
                </c:pt>
                <c:pt idx="7720">
                  <c:v>166.34399999999999</c:v>
                </c:pt>
                <c:pt idx="7721">
                  <c:v>166.352</c:v>
                </c:pt>
                <c:pt idx="7722">
                  <c:v>166.36799999999999</c:v>
                </c:pt>
                <c:pt idx="7723">
                  <c:v>166.41</c:v>
                </c:pt>
                <c:pt idx="7724">
                  <c:v>166.47800000000001</c:v>
                </c:pt>
                <c:pt idx="7725">
                  <c:v>166.56100000000001</c:v>
                </c:pt>
                <c:pt idx="7726">
                  <c:v>166.642</c:v>
                </c:pt>
                <c:pt idx="7727">
                  <c:v>166.71199999999999</c:v>
                </c:pt>
                <c:pt idx="7728">
                  <c:v>166.755</c:v>
                </c:pt>
                <c:pt idx="7729">
                  <c:v>166.786</c:v>
                </c:pt>
                <c:pt idx="7730">
                  <c:v>166.81100000000001</c:v>
                </c:pt>
                <c:pt idx="7731">
                  <c:v>166.83600000000001</c:v>
                </c:pt>
                <c:pt idx="7732">
                  <c:v>166.84</c:v>
                </c:pt>
                <c:pt idx="7733">
                  <c:v>166.84399999999999</c:v>
                </c:pt>
                <c:pt idx="7734">
                  <c:v>166.85400000000001</c:v>
                </c:pt>
                <c:pt idx="7735">
                  <c:v>166.87</c:v>
                </c:pt>
                <c:pt idx="7736">
                  <c:v>166.887</c:v>
                </c:pt>
                <c:pt idx="7737">
                  <c:v>166.90299999999999</c:v>
                </c:pt>
                <c:pt idx="7738">
                  <c:v>166.92</c:v>
                </c:pt>
                <c:pt idx="7739">
                  <c:v>166.93600000000001</c:v>
                </c:pt>
                <c:pt idx="7740">
                  <c:v>166.953</c:v>
                </c:pt>
                <c:pt idx="7741">
                  <c:v>166.97800000000001</c:v>
                </c:pt>
                <c:pt idx="7742">
                  <c:v>167.001</c:v>
                </c:pt>
                <c:pt idx="7743">
                  <c:v>167.01499999999999</c:v>
                </c:pt>
                <c:pt idx="7744">
                  <c:v>167.02600000000001</c:v>
                </c:pt>
                <c:pt idx="7745">
                  <c:v>167.03399999999999</c:v>
                </c:pt>
                <c:pt idx="7746">
                  <c:v>167.04300000000001</c:v>
                </c:pt>
                <c:pt idx="7747">
                  <c:v>167.05199999999999</c:v>
                </c:pt>
                <c:pt idx="7748">
                  <c:v>167.06299999999999</c:v>
                </c:pt>
                <c:pt idx="7749">
                  <c:v>167.07499999999999</c:v>
                </c:pt>
                <c:pt idx="7750">
                  <c:v>167.09100000000001</c:v>
                </c:pt>
                <c:pt idx="7751">
                  <c:v>167.12100000000001</c:v>
                </c:pt>
                <c:pt idx="7752">
                  <c:v>167.17099999999999</c:v>
                </c:pt>
                <c:pt idx="7753">
                  <c:v>167.22499999999999</c:v>
                </c:pt>
                <c:pt idx="7754">
                  <c:v>167.25</c:v>
                </c:pt>
                <c:pt idx="7755">
                  <c:v>167.25200000000001</c:v>
                </c:pt>
                <c:pt idx="7756">
                  <c:v>167.25800000000001</c:v>
                </c:pt>
                <c:pt idx="7757">
                  <c:v>167.26499999999999</c:v>
                </c:pt>
                <c:pt idx="7758">
                  <c:v>167.285</c:v>
                </c:pt>
                <c:pt idx="7759">
                  <c:v>167.333</c:v>
                </c:pt>
                <c:pt idx="7760">
                  <c:v>167.40700000000001</c:v>
                </c:pt>
                <c:pt idx="7761">
                  <c:v>167.46799999999999</c:v>
                </c:pt>
                <c:pt idx="7762">
                  <c:v>167.52600000000001</c:v>
                </c:pt>
                <c:pt idx="7763">
                  <c:v>167.58600000000001</c:v>
                </c:pt>
                <c:pt idx="7764">
                  <c:v>167.61</c:v>
                </c:pt>
                <c:pt idx="7765">
                  <c:v>167.61699999999999</c:v>
                </c:pt>
                <c:pt idx="7766">
                  <c:v>167.637</c:v>
                </c:pt>
                <c:pt idx="7767">
                  <c:v>167.673</c:v>
                </c:pt>
                <c:pt idx="7768">
                  <c:v>167.71700000000001</c:v>
                </c:pt>
                <c:pt idx="7769">
                  <c:v>167.756</c:v>
                </c:pt>
                <c:pt idx="7770">
                  <c:v>167.768</c:v>
                </c:pt>
                <c:pt idx="7771">
                  <c:v>167.768</c:v>
                </c:pt>
                <c:pt idx="7772">
                  <c:v>167.77199999999999</c:v>
                </c:pt>
                <c:pt idx="7773">
                  <c:v>167.78</c:v>
                </c:pt>
                <c:pt idx="7774">
                  <c:v>167.79499999999999</c:v>
                </c:pt>
                <c:pt idx="7775">
                  <c:v>167.81399999999999</c:v>
                </c:pt>
                <c:pt idx="7776">
                  <c:v>167.82900000000001</c:v>
                </c:pt>
                <c:pt idx="7777">
                  <c:v>167.84399999999999</c:v>
                </c:pt>
                <c:pt idx="7778">
                  <c:v>167.858</c:v>
                </c:pt>
                <c:pt idx="7779">
                  <c:v>167.87299999999999</c:v>
                </c:pt>
                <c:pt idx="7780">
                  <c:v>167.88800000000001</c:v>
                </c:pt>
                <c:pt idx="7781">
                  <c:v>167.90700000000001</c:v>
                </c:pt>
                <c:pt idx="7782">
                  <c:v>167.95400000000001</c:v>
                </c:pt>
                <c:pt idx="7783">
                  <c:v>168.03299999999999</c:v>
                </c:pt>
                <c:pt idx="7784">
                  <c:v>168.12700000000001</c:v>
                </c:pt>
                <c:pt idx="7785">
                  <c:v>168.2</c:v>
                </c:pt>
                <c:pt idx="7786">
                  <c:v>168.22300000000001</c:v>
                </c:pt>
                <c:pt idx="7787">
                  <c:v>168.239</c:v>
                </c:pt>
                <c:pt idx="7788">
                  <c:v>168.25399999999999</c:v>
                </c:pt>
                <c:pt idx="7789">
                  <c:v>168.285</c:v>
                </c:pt>
                <c:pt idx="7790">
                  <c:v>168.334</c:v>
                </c:pt>
                <c:pt idx="7791">
                  <c:v>168.39599999999999</c:v>
                </c:pt>
                <c:pt idx="7792">
                  <c:v>168.46600000000001</c:v>
                </c:pt>
                <c:pt idx="7793">
                  <c:v>168.53</c:v>
                </c:pt>
                <c:pt idx="7794">
                  <c:v>168.571</c:v>
                </c:pt>
                <c:pt idx="7795">
                  <c:v>168.57599999999999</c:v>
                </c:pt>
                <c:pt idx="7796">
                  <c:v>168.583</c:v>
                </c:pt>
                <c:pt idx="7797">
                  <c:v>168.59200000000001</c:v>
                </c:pt>
                <c:pt idx="7798">
                  <c:v>168.602</c:v>
                </c:pt>
                <c:pt idx="7799">
                  <c:v>168.614</c:v>
                </c:pt>
                <c:pt idx="7800">
                  <c:v>168.62799999999999</c:v>
                </c:pt>
                <c:pt idx="7801">
                  <c:v>168.64400000000001</c:v>
                </c:pt>
                <c:pt idx="7802">
                  <c:v>168.66200000000001</c:v>
                </c:pt>
                <c:pt idx="7803">
                  <c:v>168.679</c:v>
                </c:pt>
                <c:pt idx="7804">
                  <c:v>168.69499999999999</c:v>
                </c:pt>
                <c:pt idx="7805">
                  <c:v>168.71</c:v>
                </c:pt>
                <c:pt idx="7806">
                  <c:v>168.726</c:v>
                </c:pt>
                <c:pt idx="7807">
                  <c:v>168.74100000000001</c:v>
                </c:pt>
                <c:pt idx="7808">
                  <c:v>168.767</c:v>
                </c:pt>
                <c:pt idx="7809">
                  <c:v>168.821</c:v>
                </c:pt>
                <c:pt idx="7810">
                  <c:v>168.90199999999999</c:v>
                </c:pt>
                <c:pt idx="7811">
                  <c:v>168.97499999999999</c:v>
                </c:pt>
                <c:pt idx="7812">
                  <c:v>168.99600000000001</c:v>
                </c:pt>
                <c:pt idx="7813">
                  <c:v>169.00399999999999</c:v>
                </c:pt>
                <c:pt idx="7814">
                  <c:v>169.01499999999999</c:v>
                </c:pt>
                <c:pt idx="7815">
                  <c:v>169.02699999999999</c:v>
                </c:pt>
                <c:pt idx="7816">
                  <c:v>169.04</c:v>
                </c:pt>
                <c:pt idx="7817">
                  <c:v>169.05500000000001</c:v>
                </c:pt>
                <c:pt idx="7818">
                  <c:v>169.07300000000001</c:v>
                </c:pt>
                <c:pt idx="7819">
                  <c:v>169.09100000000001</c:v>
                </c:pt>
                <c:pt idx="7820">
                  <c:v>169.10599999999999</c:v>
                </c:pt>
                <c:pt idx="7821">
                  <c:v>169.12100000000001</c:v>
                </c:pt>
                <c:pt idx="7822">
                  <c:v>169.136</c:v>
                </c:pt>
                <c:pt idx="7823">
                  <c:v>169.15100000000001</c:v>
                </c:pt>
                <c:pt idx="7824">
                  <c:v>169.16499999999999</c:v>
                </c:pt>
                <c:pt idx="7825">
                  <c:v>169.179</c:v>
                </c:pt>
                <c:pt idx="7826">
                  <c:v>169.19399999999999</c:v>
                </c:pt>
                <c:pt idx="7827">
                  <c:v>169.21199999999999</c:v>
                </c:pt>
                <c:pt idx="7828">
                  <c:v>169.22900000000001</c:v>
                </c:pt>
                <c:pt idx="7829">
                  <c:v>169.245</c:v>
                </c:pt>
                <c:pt idx="7830">
                  <c:v>169.26</c:v>
                </c:pt>
                <c:pt idx="7831">
                  <c:v>169.27500000000001</c:v>
                </c:pt>
                <c:pt idx="7832">
                  <c:v>169.29</c:v>
                </c:pt>
                <c:pt idx="7833">
                  <c:v>169.30500000000001</c:v>
                </c:pt>
                <c:pt idx="7834">
                  <c:v>169.32900000000001</c:v>
                </c:pt>
                <c:pt idx="7835">
                  <c:v>169.363</c:v>
                </c:pt>
                <c:pt idx="7836">
                  <c:v>169.392</c:v>
                </c:pt>
                <c:pt idx="7837">
                  <c:v>169.41300000000001</c:v>
                </c:pt>
                <c:pt idx="7838">
                  <c:v>169.43100000000001</c:v>
                </c:pt>
                <c:pt idx="7839">
                  <c:v>169.44800000000001</c:v>
                </c:pt>
                <c:pt idx="7840">
                  <c:v>169.46299999999999</c:v>
                </c:pt>
                <c:pt idx="7841">
                  <c:v>169.48</c:v>
                </c:pt>
                <c:pt idx="7842">
                  <c:v>169.49700000000001</c:v>
                </c:pt>
                <c:pt idx="7843">
                  <c:v>169.51300000000001</c:v>
                </c:pt>
                <c:pt idx="7844">
                  <c:v>169.529</c:v>
                </c:pt>
                <c:pt idx="7845">
                  <c:v>169.54499999999999</c:v>
                </c:pt>
                <c:pt idx="7846">
                  <c:v>169.56100000000001</c:v>
                </c:pt>
                <c:pt idx="7847">
                  <c:v>169.57900000000001</c:v>
                </c:pt>
                <c:pt idx="7848">
                  <c:v>169.59700000000001</c:v>
                </c:pt>
                <c:pt idx="7849">
                  <c:v>169.613</c:v>
                </c:pt>
                <c:pt idx="7850">
                  <c:v>169.63</c:v>
                </c:pt>
                <c:pt idx="7851">
                  <c:v>169.64699999999999</c:v>
                </c:pt>
                <c:pt idx="7852">
                  <c:v>169.66300000000001</c:v>
                </c:pt>
                <c:pt idx="7853">
                  <c:v>169.679</c:v>
                </c:pt>
                <c:pt idx="7854">
                  <c:v>169.696</c:v>
                </c:pt>
                <c:pt idx="7855">
                  <c:v>169.71199999999999</c:v>
                </c:pt>
                <c:pt idx="7856">
                  <c:v>169.727</c:v>
                </c:pt>
                <c:pt idx="7857">
                  <c:v>169.74199999999999</c:v>
                </c:pt>
                <c:pt idx="7858">
                  <c:v>169.756</c:v>
                </c:pt>
                <c:pt idx="7859">
                  <c:v>169.773</c:v>
                </c:pt>
                <c:pt idx="7860">
                  <c:v>169.791</c:v>
                </c:pt>
                <c:pt idx="7861">
                  <c:v>169.81</c:v>
                </c:pt>
                <c:pt idx="7862">
                  <c:v>169.82900000000001</c:v>
                </c:pt>
                <c:pt idx="7863">
                  <c:v>169.846</c:v>
                </c:pt>
                <c:pt idx="7864">
                  <c:v>169.86199999999999</c:v>
                </c:pt>
                <c:pt idx="7865">
                  <c:v>169.87700000000001</c:v>
                </c:pt>
                <c:pt idx="7866">
                  <c:v>169.893</c:v>
                </c:pt>
                <c:pt idx="7867">
                  <c:v>169.91200000000001</c:v>
                </c:pt>
                <c:pt idx="7868">
                  <c:v>169.94300000000001</c:v>
                </c:pt>
                <c:pt idx="7869">
                  <c:v>170.00399999999999</c:v>
                </c:pt>
                <c:pt idx="7870">
                  <c:v>170.072</c:v>
                </c:pt>
                <c:pt idx="7871">
                  <c:v>170.09100000000001</c:v>
                </c:pt>
                <c:pt idx="7872">
                  <c:v>170.10400000000001</c:v>
                </c:pt>
                <c:pt idx="7873">
                  <c:v>170.11799999999999</c:v>
                </c:pt>
                <c:pt idx="7874">
                  <c:v>170.131</c:v>
                </c:pt>
                <c:pt idx="7875">
                  <c:v>170.14400000000001</c:v>
                </c:pt>
                <c:pt idx="7876">
                  <c:v>170.15700000000001</c:v>
                </c:pt>
                <c:pt idx="7877">
                  <c:v>170.17099999999999</c:v>
                </c:pt>
                <c:pt idx="7878">
                  <c:v>170.184</c:v>
                </c:pt>
                <c:pt idx="7879">
                  <c:v>170.197</c:v>
                </c:pt>
                <c:pt idx="7880">
                  <c:v>170.21</c:v>
                </c:pt>
                <c:pt idx="7881">
                  <c:v>170.22300000000001</c:v>
                </c:pt>
                <c:pt idx="7882">
                  <c:v>170.238</c:v>
                </c:pt>
                <c:pt idx="7883">
                  <c:v>170.25200000000001</c:v>
                </c:pt>
                <c:pt idx="7884">
                  <c:v>170.26499999999999</c:v>
                </c:pt>
                <c:pt idx="7885">
                  <c:v>170.279</c:v>
                </c:pt>
                <c:pt idx="7886">
                  <c:v>170.292</c:v>
                </c:pt>
                <c:pt idx="7887">
                  <c:v>170.30500000000001</c:v>
                </c:pt>
                <c:pt idx="7888">
                  <c:v>170.31800000000001</c:v>
                </c:pt>
                <c:pt idx="7889">
                  <c:v>170.33099999999999</c:v>
                </c:pt>
                <c:pt idx="7890">
                  <c:v>170.345</c:v>
                </c:pt>
                <c:pt idx="7891">
                  <c:v>170.358</c:v>
                </c:pt>
                <c:pt idx="7892">
                  <c:v>170.37100000000001</c:v>
                </c:pt>
                <c:pt idx="7893">
                  <c:v>170.38300000000001</c:v>
                </c:pt>
                <c:pt idx="7894">
                  <c:v>170.39599999999999</c:v>
                </c:pt>
                <c:pt idx="7895">
                  <c:v>170.41</c:v>
                </c:pt>
                <c:pt idx="7896">
                  <c:v>170.423</c:v>
                </c:pt>
                <c:pt idx="7897">
                  <c:v>170.43600000000001</c:v>
                </c:pt>
                <c:pt idx="7898">
                  <c:v>170.45</c:v>
                </c:pt>
                <c:pt idx="7899">
                  <c:v>170.46299999999999</c:v>
                </c:pt>
                <c:pt idx="7900">
                  <c:v>170.476</c:v>
                </c:pt>
                <c:pt idx="7901">
                  <c:v>170.49</c:v>
                </c:pt>
                <c:pt idx="7902">
                  <c:v>170.50299999999999</c:v>
                </c:pt>
                <c:pt idx="7903">
                  <c:v>170.51499999999999</c:v>
                </c:pt>
                <c:pt idx="7904">
                  <c:v>170.529</c:v>
                </c:pt>
                <c:pt idx="7905">
                  <c:v>170.54300000000001</c:v>
                </c:pt>
                <c:pt idx="7906">
                  <c:v>170.559</c:v>
                </c:pt>
                <c:pt idx="7907">
                  <c:v>170.57499999999999</c:v>
                </c:pt>
                <c:pt idx="7908">
                  <c:v>170.59299999999999</c:v>
                </c:pt>
                <c:pt idx="7909">
                  <c:v>170.607</c:v>
                </c:pt>
                <c:pt idx="7910">
                  <c:v>170.62200000000001</c:v>
                </c:pt>
                <c:pt idx="7911">
                  <c:v>170.637</c:v>
                </c:pt>
                <c:pt idx="7912">
                  <c:v>170.65299999999999</c:v>
                </c:pt>
                <c:pt idx="7913">
                  <c:v>170.67099999999999</c:v>
                </c:pt>
                <c:pt idx="7914">
                  <c:v>170.715</c:v>
                </c:pt>
                <c:pt idx="7915">
                  <c:v>170.768</c:v>
                </c:pt>
                <c:pt idx="7916">
                  <c:v>170.80199999999999</c:v>
                </c:pt>
                <c:pt idx="7917">
                  <c:v>170.821</c:v>
                </c:pt>
                <c:pt idx="7918">
                  <c:v>170.84100000000001</c:v>
                </c:pt>
                <c:pt idx="7919">
                  <c:v>170.857</c:v>
                </c:pt>
                <c:pt idx="7920">
                  <c:v>170.87299999999999</c:v>
                </c:pt>
                <c:pt idx="7921">
                  <c:v>170.88800000000001</c:v>
                </c:pt>
                <c:pt idx="7922">
                  <c:v>170.90199999999999</c:v>
                </c:pt>
                <c:pt idx="7923">
                  <c:v>170.91800000000001</c:v>
                </c:pt>
                <c:pt idx="7924">
                  <c:v>170.93299999999999</c:v>
                </c:pt>
                <c:pt idx="7925">
                  <c:v>170.95099999999999</c:v>
                </c:pt>
                <c:pt idx="7926">
                  <c:v>170.98699999999999</c:v>
                </c:pt>
                <c:pt idx="7927">
                  <c:v>171.02</c:v>
                </c:pt>
                <c:pt idx="7928">
                  <c:v>171.03399999999999</c:v>
                </c:pt>
                <c:pt idx="7929">
                  <c:v>171.05</c:v>
                </c:pt>
                <c:pt idx="7930">
                  <c:v>171.065</c:v>
                </c:pt>
                <c:pt idx="7931">
                  <c:v>171.08099999999999</c:v>
                </c:pt>
                <c:pt idx="7932">
                  <c:v>171.09700000000001</c:v>
                </c:pt>
                <c:pt idx="7933">
                  <c:v>171.11600000000001</c:v>
                </c:pt>
                <c:pt idx="7934">
                  <c:v>171.13300000000001</c:v>
                </c:pt>
                <c:pt idx="7935">
                  <c:v>171.149</c:v>
                </c:pt>
                <c:pt idx="7936">
                  <c:v>171.16300000000001</c:v>
                </c:pt>
                <c:pt idx="7937">
                  <c:v>171.178</c:v>
                </c:pt>
                <c:pt idx="7938">
                  <c:v>171.19300000000001</c:v>
                </c:pt>
                <c:pt idx="7939">
                  <c:v>171.208</c:v>
                </c:pt>
                <c:pt idx="7940">
                  <c:v>171.24</c:v>
                </c:pt>
                <c:pt idx="7941">
                  <c:v>171.30500000000001</c:v>
                </c:pt>
                <c:pt idx="7942">
                  <c:v>171.38399999999999</c:v>
                </c:pt>
                <c:pt idx="7943">
                  <c:v>171.46700000000001</c:v>
                </c:pt>
                <c:pt idx="7944">
                  <c:v>171.554</c:v>
                </c:pt>
                <c:pt idx="7945">
                  <c:v>171.59</c:v>
                </c:pt>
                <c:pt idx="7946">
                  <c:v>171.60499999999999</c:v>
                </c:pt>
                <c:pt idx="7947">
                  <c:v>171.61600000000001</c:v>
                </c:pt>
                <c:pt idx="7948">
                  <c:v>171.62700000000001</c:v>
                </c:pt>
                <c:pt idx="7949">
                  <c:v>171.63900000000001</c:v>
                </c:pt>
                <c:pt idx="7950">
                  <c:v>171.65199999999999</c:v>
                </c:pt>
                <c:pt idx="7951">
                  <c:v>171.667</c:v>
                </c:pt>
                <c:pt idx="7952">
                  <c:v>171.684</c:v>
                </c:pt>
                <c:pt idx="7953">
                  <c:v>171.702</c:v>
                </c:pt>
                <c:pt idx="7954">
                  <c:v>171.71799999999999</c:v>
                </c:pt>
                <c:pt idx="7955">
                  <c:v>171.733</c:v>
                </c:pt>
                <c:pt idx="7956">
                  <c:v>171.749</c:v>
                </c:pt>
                <c:pt idx="7957">
                  <c:v>171.76499999999999</c:v>
                </c:pt>
                <c:pt idx="7958">
                  <c:v>171.78700000000001</c:v>
                </c:pt>
                <c:pt idx="7959">
                  <c:v>171.81700000000001</c:v>
                </c:pt>
                <c:pt idx="7960">
                  <c:v>171.83500000000001</c:v>
                </c:pt>
                <c:pt idx="7961">
                  <c:v>171.852</c:v>
                </c:pt>
                <c:pt idx="7962">
                  <c:v>171.86799999999999</c:v>
                </c:pt>
                <c:pt idx="7963">
                  <c:v>171.886</c:v>
                </c:pt>
                <c:pt idx="7964">
                  <c:v>171.90199999999999</c:v>
                </c:pt>
                <c:pt idx="7965">
                  <c:v>171.916</c:v>
                </c:pt>
                <c:pt idx="7966">
                  <c:v>171.93100000000001</c:v>
                </c:pt>
                <c:pt idx="7967">
                  <c:v>171.946</c:v>
                </c:pt>
                <c:pt idx="7968">
                  <c:v>171.965</c:v>
                </c:pt>
                <c:pt idx="7969">
                  <c:v>172.012</c:v>
                </c:pt>
                <c:pt idx="7970">
                  <c:v>172.09700000000001</c:v>
                </c:pt>
                <c:pt idx="7971">
                  <c:v>172.191</c:v>
                </c:pt>
                <c:pt idx="7972">
                  <c:v>172.286</c:v>
                </c:pt>
                <c:pt idx="7973">
                  <c:v>172.364</c:v>
                </c:pt>
                <c:pt idx="7974">
                  <c:v>172.42500000000001</c:v>
                </c:pt>
                <c:pt idx="7975">
                  <c:v>172.464</c:v>
                </c:pt>
                <c:pt idx="7976">
                  <c:v>172.48</c:v>
                </c:pt>
                <c:pt idx="7977">
                  <c:v>172.482</c:v>
                </c:pt>
                <c:pt idx="7978">
                  <c:v>172.48699999999999</c:v>
                </c:pt>
                <c:pt idx="7979">
                  <c:v>172.49600000000001</c:v>
                </c:pt>
                <c:pt idx="7980">
                  <c:v>172.50700000000001</c:v>
                </c:pt>
                <c:pt idx="7981">
                  <c:v>172.523</c:v>
                </c:pt>
                <c:pt idx="7982">
                  <c:v>172.541</c:v>
                </c:pt>
                <c:pt idx="7983">
                  <c:v>172.55799999999999</c:v>
                </c:pt>
                <c:pt idx="7984">
                  <c:v>172.57499999999999</c:v>
                </c:pt>
                <c:pt idx="7985">
                  <c:v>172.59</c:v>
                </c:pt>
                <c:pt idx="7986">
                  <c:v>172.60499999999999</c:v>
                </c:pt>
                <c:pt idx="7987">
                  <c:v>172.62</c:v>
                </c:pt>
                <c:pt idx="7988">
                  <c:v>172.63499999999999</c:v>
                </c:pt>
                <c:pt idx="7989">
                  <c:v>172.66</c:v>
                </c:pt>
                <c:pt idx="7990">
                  <c:v>172.71600000000001</c:v>
                </c:pt>
                <c:pt idx="7991">
                  <c:v>172.8</c:v>
                </c:pt>
                <c:pt idx="7992">
                  <c:v>172.89400000000001</c:v>
                </c:pt>
                <c:pt idx="7993">
                  <c:v>172.989</c:v>
                </c:pt>
                <c:pt idx="7994">
                  <c:v>173.065</c:v>
                </c:pt>
                <c:pt idx="7995">
                  <c:v>173.065</c:v>
                </c:pt>
                <c:pt idx="7996">
                  <c:v>173.06700000000001</c:v>
                </c:pt>
                <c:pt idx="7997">
                  <c:v>173.07499999999999</c:v>
                </c:pt>
                <c:pt idx="7998">
                  <c:v>173.084</c:v>
                </c:pt>
                <c:pt idx="7999">
                  <c:v>173.11799999999999</c:v>
                </c:pt>
                <c:pt idx="8000">
                  <c:v>173.18199999999999</c:v>
                </c:pt>
                <c:pt idx="8001">
                  <c:v>173.27</c:v>
                </c:pt>
                <c:pt idx="8002">
                  <c:v>173.364</c:v>
                </c:pt>
                <c:pt idx="8003">
                  <c:v>173.459</c:v>
                </c:pt>
                <c:pt idx="8004">
                  <c:v>173.53800000000001</c:v>
                </c:pt>
                <c:pt idx="8005">
                  <c:v>173.55099999999999</c:v>
                </c:pt>
                <c:pt idx="8006">
                  <c:v>173.554</c:v>
                </c:pt>
                <c:pt idx="8007">
                  <c:v>173.56100000000001</c:v>
                </c:pt>
                <c:pt idx="8008">
                  <c:v>173.56899999999999</c:v>
                </c:pt>
                <c:pt idx="8009">
                  <c:v>173.577</c:v>
                </c:pt>
                <c:pt idx="8010">
                  <c:v>173.58699999999999</c:v>
                </c:pt>
                <c:pt idx="8011">
                  <c:v>173.6</c:v>
                </c:pt>
                <c:pt idx="8012">
                  <c:v>173.61600000000001</c:v>
                </c:pt>
                <c:pt idx="8013">
                  <c:v>173.63300000000001</c:v>
                </c:pt>
                <c:pt idx="8014">
                  <c:v>173.65</c:v>
                </c:pt>
                <c:pt idx="8015">
                  <c:v>173.666</c:v>
                </c:pt>
                <c:pt idx="8016">
                  <c:v>173.68100000000001</c:v>
                </c:pt>
                <c:pt idx="8017">
                  <c:v>173.696</c:v>
                </c:pt>
                <c:pt idx="8018">
                  <c:v>173.71600000000001</c:v>
                </c:pt>
                <c:pt idx="8019">
                  <c:v>173.75700000000001</c:v>
                </c:pt>
                <c:pt idx="8020">
                  <c:v>173.827</c:v>
                </c:pt>
                <c:pt idx="8021">
                  <c:v>173.91300000000001</c:v>
                </c:pt>
                <c:pt idx="8022">
                  <c:v>174.006</c:v>
                </c:pt>
                <c:pt idx="8023">
                  <c:v>174.096</c:v>
                </c:pt>
                <c:pt idx="8024">
                  <c:v>174.16200000000001</c:v>
                </c:pt>
                <c:pt idx="8025">
                  <c:v>174.16200000000001</c:v>
                </c:pt>
                <c:pt idx="8026">
                  <c:v>174.16399999999999</c:v>
                </c:pt>
                <c:pt idx="8027">
                  <c:v>174.17099999999999</c:v>
                </c:pt>
                <c:pt idx="8028">
                  <c:v>174.18</c:v>
                </c:pt>
                <c:pt idx="8029">
                  <c:v>174.19</c:v>
                </c:pt>
                <c:pt idx="8030">
                  <c:v>174.203</c:v>
                </c:pt>
                <c:pt idx="8031">
                  <c:v>174.226</c:v>
                </c:pt>
                <c:pt idx="8032">
                  <c:v>174.25899999999999</c:v>
                </c:pt>
                <c:pt idx="8033">
                  <c:v>174.28100000000001</c:v>
                </c:pt>
                <c:pt idx="8034">
                  <c:v>174.3</c:v>
                </c:pt>
                <c:pt idx="8035">
                  <c:v>174.31800000000001</c:v>
                </c:pt>
                <c:pt idx="8036">
                  <c:v>174.34100000000001</c:v>
                </c:pt>
                <c:pt idx="8037">
                  <c:v>174.36699999999999</c:v>
                </c:pt>
                <c:pt idx="8038">
                  <c:v>174.38800000000001</c:v>
                </c:pt>
                <c:pt idx="8039">
                  <c:v>174.405</c:v>
                </c:pt>
                <c:pt idx="8040">
                  <c:v>174.42</c:v>
                </c:pt>
                <c:pt idx="8041">
                  <c:v>174.43299999999999</c:v>
                </c:pt>
                <c:pt idx="8042">
                  <c:v>174.446</c:v>
                </c:pt>
                <c:pt idx="8043">
                  <c:v>174.458</c:v>
                </c:pt>
                <c:pt idx="8044">
                  <c:v>174.471</c:v>
                </c:pt>
                <c:pt idx="8045">
                  <c:v>174.48400000000001</c:v>
                </c:pt>
                <c:pt idx="8046">
                  <c:v>174.49600000000001</c:v>
                </c:pt>
                <c:pt idx="8047">
                  <c:v>174.50899999999999</c:v>
                </c:pt>
                <c:pt idx="8048">
                  <c:v>174.523</c:v>
                </c:pt>
                <c:pt idx="8049">
                  <c:v>174.535</c:v>
                </c:pt>
                <c:pt idx="8050">
                  <c:v>174.548</c:v>
                </c:pt>
                <c:pt idx="8051">
                  <c:v>174.56</c:v>
                </c:pt>
                <c:pt idx="8052">
                  <c:v>174.57300000000001</c:v>
                </c:pt>
                <c:pt idx="8053">
                  <c:v>174.584</c:v>
                </c:pt>
                <c:pt idx="8054">
                  <c:v>174.596</c:v>
                </c:pt>
                <c:pt idx="8055">
                  <c:v>174.607</c:v>
                </c:pt>
                <c:pt idx="8056">
                  <c:v>174.619</c:v>
                </c:pt>
                <c:pt idx="8057">
                  <c:v>174.631</c:v>
                </c:pt>
                <c:pt idx="8058">
                  <c:v>174.642</c:v>
                </c:pt>
                <c:pt idx="8059">
                  <c:v>174.65299999999999</c:v>
                </c:pt>
                <c:pt idx="8060">
                  <c:v>174.66499999999999</c:v>
                </c:pt>
                <c:pt idx="8061">
                  <c:v>174.67599999999999</c:v>
                </c:pt>
                <c:pt idx="8062">
                  <c:v>174.68799999999999</c:v>
                </c:pt>
                <c:pt idx="8063">
                  <c:v>174.7</c:v>
                </c:pt>
                <c:pt idx="8064">
                  <c:v>174.714</c:v>
                </c:pt>
                <c:pt idx="8065">
                  <c:v>174.726</c:v>
                </c:pt>
                <c:pt idx="8066">
                  <c:v>174.738</c:v>
                </c:pt>
                <c:pt idx="8067">
                  <c:v>174.751</c:v>
                </c:pt>
                <c:pt idx="8068">
                  <c:v>174.76300000000001</c:v>
                </c:pt>
                <c:pt idx="8069">
                  <c:v>174.774</c:v>
                </c:pt>
                <c:pt idx="8070">
                  <c:v>174.785</c:v>
                </c:pt>
                <c:pt idx="8071">
                  <c:v>174.79499999999999</c:v>
                </c:pt>
                <c:pt idx="8072">
                  <c:v>174.80600000000001</c:v>
                </c:pt>
                <c:pt idx="8073">
                  <c:v>174.816</c:v>
                </c:pt>
                <c:pt idx="8074">
                  <c:v>174.82499999999999</c:v>
                </c:pt>
                <c:pt idx="8075">
                  <c:v>174.834</c:v>
                </c:pt>
                <c:pt idx="8076">
                  <c:v>174.84200000000001</c:v>
                </c:pt>
                <c:pt idx="8077">
                  <c:v>174.85</c:v>
                </c:pt>
                <c:pt idx="8078">
                  <c:v>174.857</c:v>
                </c:pt>
                <c:pt idx="8079">
                  <c:v>174.86600000000001</c:v>
                </c:pt>
                <c:pt idx="8080">
                  <c:v>174.876</c:v>
                </c:pt>
                <c:pt idx="8081">
                  <c:v>174.88800000000001</c:v>
                </c:pt>
                <c:pt idx="8082">
                  <c:v>174.89699999999999</c:v>
                </c:pt>
                <c:pt idx="8083">
                  <c:v>174.90600000000001</c:v>
                </c:pt>
                <c:pt idx="8084">
                  <c:v>174.91399999999999</c:v>
                </c:pt>
                <c:pt idx="8085">
                  <c:v>174.92599999999999</c:v>
                </c:pt>
                <c:pt idx="8086">
                  <c:v>174.93700000000001</c:v>
                </c:pt>
                <c:pt idx="8087">
                  <c:v>174.947</c:v>
                </c:pt>
                <c:pt idx="8088">
                  <c:v>174.96899999999999</c:v>
                </c:pt>
                <c:pt idx="8089">
                  <c:v>175.00299999999999</c:v>
                </c:pt>
                <c:pt idx="8090">
                  <c:v>175.07499999999999</c:v>
                </c:pt>
                <c:pt idx="8091">
                  <c:v>175.15600000000001</c:v>
                </c:pt>
                <c:pt idx="8092">
                  <c:v>175.22200000000001</c:v>
                </c:pt>
                <c:pt idx="8093">
                  <c:v>175.27199999999999</c:v>
                </c:pt>
                <c:pt idx="8094">
                  <c:v>175.328</c:v>
                </c:pt>
                <c:pt idx="8095">
                  <c:v>175.39099999999999</c:v>
                </c:pt>
                <c:pt idx="8096">
                  <c:v>175.441</c:v>
                </c:pt>
                <c:pt idx="8097">
                  <c:v>175.46199999999999</c:v>
                </c:pt>
                <c:pt idx="8098">
                  <c:v>175.47300000000001</c:v>
                </c:pt>
                <c:pt idx="8099">
                  <c:v>175.48699999999999</c:v>
                </c:pt>
                <c:pt idx="8100">
                  <c:v>175.51</c:v>
                </c:pt>
                <c:pt idx="8101">
                  <c:v>175.529</c:v>
                </c:pt>
                <c:pt idx="8102">
                  <c:v>175.54400000000001</c:v>
                </c:pt>
                <c:pt idx="8103">
                  <c:v>175.55799999999999</c:v>
                </c:pt>
                <c:pt idx="8104">
                  <c:v>175.572</c:v>
                </c:pt>
                <c:pt idx="8105">
                  <c:v>175.58699999999999</c:v>
                </c:pt>
                <c:pt idx="8106">
                  <c:v>175.608</c:v>
                </c:pt>
                <c:pt idx="8107">
                  <c:v>175.65299999999999</c:v>
                </c:pt>
                <c:pt idx="8108">
                  <c:v>175.72499999999999</c:v>
                </c:pt>
                <c:pt idx="8109">
                  <c:v>175.80699999999999</c:v>
                </c:pt>
                <c:pt idx="8110">
                  <c:v>175.881</c:v>
                </c:pt>
                <c:pt idx="8111">
                  <c:v>175.9</c:v>
                </c:pt>
                <c:pt idx="8112">
                  <c:v>175.90799999999999</c:v>
                </c:pt>
                <c:pt idx="8113">
                  <c:v>175.92</c:v>
                </c:pt>
                <c:pt idx="8114">
                  <c:v>175.93600000000001</c:v>
                </c:pt>
                <c:pt idx="8115">
                  <c:v>175.96299999999999</c:v>
                </c:pt>
                <c:pt idx="8116">
                  <c:v>175.97900000000001</c:v>
                </c:pt>
                <c:pt idx="8117">
                  <c:v>175.99700000000001</c:v>
                </c:pt>
                <c:pt idx="8118">
                  <c:v>176.011</c:v>
                </c:pt>
                <c:pt idx="8119">
                  <c:v>176.02600000000001</c:v>
                </c:pt>
                <c:pt idx="8120">
                  <c:v>176.041</c:v>
                </c:pt>
                <c:pt idx="8121">
                  <c:v>176.059</c:v>
                </c:pt>
                <c:pt idx="8122">
                  <c:v>176.07599999999999</c:v>
                </c:pt>
                <c:pt idx="8123">
                  <c:v>176.09</c:v>
                </c:pt>
                <c:pt idx="8124">
                  <c:v>176.101</c:v>
                </c:pt>
                <c:pt idx="8125">
                  <c:v>176.11199999999999</c:v>
                </c:pt>
                <c:pt idx="8126">
                  <c:v>176.12299999999999</c:v>
                </c:pt>
                <c:pt idx="8127">
                  <c:v>176.13499999999999</c:v>
                </c:pt>
                <c:pt idx="8128">
                  <c:v>176.15</c:v>
                </c:pt>
                <c:pt idx="8129">
                  <c:v>176.17500000000001</c:v>
                </c:pt>
                <c:pt idx="8130">
                  <c:v>176.19800000000001</c:v>
                </c:pt>
                <c:pt idx="8131">
                  <c:v>176.215</c:v>
                </c:pt>
                <c:pt idx="8132">
                  <c:v>176.238</c:v>
                </c:pt>
                <c:pt idx="8133">
                  <c:v>176.27500000000001</c:v>
                </c:pt>
                <c:pt idx="8134">
                  <c:v>176.327</c:v>
                </c:pt>
                <c:pt idx="8135">
                  <c:v>176.387</c:v>
                </c:pt>
                <c:pt idx="8136">
                  <c:v>176.43199999999999</c:v>
                </c:pt>
                <c:pt idx="8137">
                  <c:v>176.44900000000001</c:v>
                </c:pt>
                <c:pt idx="8138">
                  <c:v>176.46199999999999</c:v>
                </c:pt>
                <c:pt idx="8139">
                  <c:v>176.47200000000001</c:v>
                </c:pt>
                <c:pt idx="8140">
                  <c:v>176.48599999999999</c:v>
                </c:pt>
                <c:pt idx="8141">
                  <c:v>176.5</c:v>
                </c:pt>
                <c:pt idx="8142">
                  <c:v>176.51599999999999</c:v>
                </c:pt>
                <c:pt idx="8143">
                  <c:v>176.53399999999999</c:v>
                </c:pt>
                <c:pt idx="8144">
                  <c:v>176.55199999999999</c:v>
                </c:pt>
                <c:pt idx="8145">
                  <c:v>176.56700000000001</c:v>
                </c:pt>
                <c:pt idx="8146">
                  <c:v>176.584</c:v>
                </c:pt>
                <c:pt idx="8147">
                  <c:v>176.59899999999999</c:v>
                </c:pt>
                <c:pt idx="8148">
                  <c:v>176.61600000000001</c:v>
                </c:pt>
                <c:pt idx="8149">
                  <c:v>176.64</c:v>
                </c:pt>
                <c:pt idx="8150">
                  <c:v>176.69399999999999</c:v>
                </c:pt>
                <c:pt idx="8151">
                  <c:v>176.76400000000001</c:v>
                </c:pt>
                <c:pt idx="8152">
                  <c:v>176.803</c:v>
                </c:pt>
                <c:pt idx="8153">
                  <c:v>176.822</c:v>
                </c:pt>
                <c:pt idx="8154">
                  <c:v>176.83500000000001</c:v>
                </c:pt>
                <c:pt idx="8155">
                  <c:v>176.84700000000001</c:v>
                </c:pt>
                <c:pt idx="8156">
                  <c:v>176.86500000000001</c:v>
                </c:pt>
                <c:pt idx="8157">
                  <c:v>176.88399999999999</c:v>
                </c:pt>
                <c:pt idx="8158">
                  <c:v>176.90100000000001</c:v>
                </c:pt>
                <c:pt idx="8159">
                  <c:v>176.91900000000001</c:v>
                </c:pt>
                <c:pt idx="8160">
                  <c:v>176.93600000000001</c:v>
                </c:pt>
                <c:pt idx="8161">
                  <c:v>176.953</c:v>
                </c:pt>
                <c:pt idx="8162">
                  <c:v>176.96899999999999</c:v>
                </c:pt>
                <c:pt idx="8163">
                  <c:v>176.988</c:v>
                </c:pt>
                <c:pt idx="8164">
                  <c:v>177.023</c:v>
                </c:pt>
                <c:pt idx="8165">
                  <c:v>177.08799999999999</c:v>
                </c:pt>
                <c:pt idx="8166">
                  <c:v>177.16300000000001</c:v>
                </c:pt>
                <c:pt idx="8167">
                  <c:v>177.22</c:v>
                </c:pt>
                <c:pt idx="8168">
                  <c:v>177.249</c:v>
                </c:pt>
                <c:pt idx="8169">
                  <c:v>177.268</c:v>
                </c:pt>
                <c:pt idx="8170">
                  <c:v>177.28</c:v>
                </c:pt>
                <c:pt idx="8171">
                  <c:v>177.29300000000001</c:v>
                </c:pt>
                <c:pt idx="8172">
                  <c:v>177.309</c:v>
                </c:pt>
                <c:pt idx="8173">
                  <c:v>177.321</c:v>
                </c:pt>
                <c:pt idx="8174">
                  <c:v>177.333</c:v>
                </c:pt>
                <c:pt idx="8175">
                  <c:v>177.345</c:v>
                </c:pt>
                <c:pt idx="8176">
                  <c:v>177.35599999999999</c:v>
                </c:pt>
                <c:pt idx="8177">
                  <c:v>177.36699999999999</c:v>
                </c:pt>
                <c:pt idx="8178">
                  <c:v>177.37799999999999</c:v>
                </c:pt>
                <c:pt idx="8179">
                  <c:v>177.38900000000001</c:v>
                </c:pt>
                <c:pt idx="8180">
                  <c:v>177.4</c:v>
                </c:pt>
                <c:pt idx="8181">
                  <c:v>177.41200000000001</c:v>
                </c:pt>
                <c:pt idx="8182">
                  <c:v>177.42400000000001</c:v>
                </c:pt>
                <c:pt idx="8183">
                  <c:v>177.43600000000001</c:v>
                </c:pt>
                <c:pt idx="8184">
                  <c:v>177.45400000000001</c:v>
                </c:pt>
                <c:pt idx="8185">
                  <c:v>177.48500000000001</c:v>
                </c:pt>
                <c:pt idx="8186">
                  <c:v>177.52500000000001</c:v>
                </c:pt>
                <c:pt idx="8187">
                  <c:v>177.55799999999999</c:v>
                </c:pt>
                <c:pt idx="8188">
                  <c:v>177.589</c:v>
                </c:pt>
                <c:pt idx="8189">
                  <c:v>177.624</c:v>
                </c:pt>
                <c:pt idx="8190">
                  <c:v>177.65899999999999</c:v>
                </c:pt>
                <c:pt idx="8191">
                  <c:v>177.69300000000001</c:v>
                </c:pt>
                <c:pt idx="8192">
                  <c:v>177.71700000000001</c:v>
                </c:pt>
                <c:pt idx="8193">
                  <c:v>177.72900000000001</c:v>
                </c:pt>
                <c:pt idx="8194">
                  <c:v>177.73699999999999</c:v>
                </c:pt>
                <c:pt idx="8195">
                  <c:v>177.74799999999999</c:v>
                </c:pt>
                <c:pt idx="8196">
                  <c:v>177.75800000000001</c:v>
                </c:pt>
                <c:pt idx="8197">
                  <c:v>177.768</c:v>
                </c:pt>
                <c:pt idx="8198">
                  <c:v>177.78</c:v>
                </c:pt>
                <c:pt idx="8199">
                  <c:v>177.791</c:v>
                </c:pt>
                <c:pt idx="8200">
                  <c:v>177.803</c:v>
                </c:pt>
                <c:pt idx="8201">
                  <c:v>177.816</c:v>
                </c:pt>
                <c:pt idx="8202">
                  <c:v>177.83</c:v>
                </c:pt>
                <c:pt idx="8203">
                  <c:v>177.846</c:v>
                </c:pt>
                <c:pt idx="8204">
                  <c:v>177.86199999999999</c:v>
                </c:pt>
                <c:pt idx="8205">
                  <c:v>177.87899999999999</c:v>
                </c:pt>
                <c:pt idx="8206">
                  <c:v>177.892</c:v>
                </c:pt>
                <c:pt idx="8207">
                  <c:v>177.90700000000001</c:v>
                </c:pt>
                <c:pt idx="8208">
                  <c:v>177.92099999999999</c:v>
                </c:pt>
                <c:pt idx="8209">
                  <c:v>177.93600000000001</c:v>
                </c:pt>
                <c:pt idx="8210">
                  <c:v>177.952</c:v>
                </c:pt>
                <c:pt idx="8211">
                  <c:v>177.965</c:v>
                </c:pt>
                <c:pt idx="8212">
                  <c:v>177.97900000000001</c:v>
                </c:pt>
                <c:pt idx="8213">
                  <c:v>177.99199999999999</c:v>
                </c:pt>
                <c:pt idx="8214">
                  <c:v>178.005</c:v>
                </c:pt>
                <c:pt idx="8215">
                  <c:v>178.017</c:v>
                </c:pt>
                <c:pt idx="8216">
                  <c:v>178.029</c:v>
                </c:pt>
                <c:pt idx="8217">
                  <c:v>178.042</c:v>
                </c:pt>
                <c:pt idx="8218">
                  <c:v>178.054</c:v>
                </c:pt>
                <c:pt idx="8219">
                  <c:v>178.066</c:v>
                </c:pt>
                <c:pt idx="8220">
                  <c:v>178.078</c:v>
                </c:pt>
                <c:pt idx="8221">
                  <c:v>178.09</c:v>
                </c:pt>
                <c:pt idx="8222">
                  <c:v>178.102</c:v>
                </c:pt>
                <c:pt idx="8223">
                  <c:v>178.114</c:v>
                </c:pt>
                <c:pt idx="8224">
                  <c:v>178.12700000000001</c:v>
                </c:pt>
                <c:pt idx="8225">
                  <c:v>178.14</c:v>
                </c:pt>
                <c:pt idx="8226">
                  <c:v>178.155</c:v>
                </c:pt>
                <c:pt idx="8227">
                  <c:v>178.17</c:v>
                </c:pt>
                <c:pt idx="8228">
                  <c:v>178.185</c:v>
                </c:pt>
                <c:pt idx="8229">
                  <c:v>178.2</c:v>
                </c:pt>
                <c:pt idx="8230">
                  <c:v>178.215</c:v>
                </c:pt>
                <c:pt idx="8231">
                  <c:v>178.23099999999999</c:v>
                </c:pt>
                <c:pt idx="8232">
                  <c:v>178.24700000000001</c:v>
                </c:pt>
                <c:pt idx="8233">
                  <c:v>178.26499999999999</c:v>
                </c:pt>
                <c:pt idx="8234">
                  <c:v>178.28299999999999</c:v>
                </c:pt>
                <c:pt idx="8235">
                  <c:v>178.297</c:v>
                </c:pt>
                <c:pt idx="8236">
                  <c:v>178.31100000000001</c:v>
                </c:pt>
                <c:pt idx="8237">
                  <c:v>178.32599999999999</c:v>
                </c:pt>
                <c:pt idx="8238">
                  <c:v>178.34100000000001</c:v>
                </c:pt>
                <c:pt idx="8239">
                  <c:v>178.35599999999999</c:v>
                </c:pt>
                <c:pt idx="8240">
                  <c:v>178.375</c:v>
                </c:pt>
                <c:pt idx="8241">
                  <c:v>178.41900000000001</c:v>
                </c:pt>
                <c:pt idx="8242">
                  <c:v>178.476</c:v>
                </c:pt>
                <c:pt idx="8243">
                  <c:v>178.49799999999999</c:v>
                </c:pt>
                <c:pt idx="8244">
                  <c:v>178.51400000000001</c:v>
                </c:pt>
                <c:pt idx="8245">
                  <c:v>178.536</c:v>
                </c:pt>
                <c:pt idx="8246">
                  <c:v>178.565</c:v>
                </c:pt>
                <c:pt idx="8247">
                  <c:v>178.602</c:v>
                </c:pt>
                <c:pt idx="8248">
                  <c:v>178.643</c:v>
                </c:pt>
                <c:pt idx="8249">
                  <c:v>178.68600000000001</c:v>
                </c:pt>
                <c:pt idx="8250">
                  <c:v>178.73099999999999</c:v>
                </c:pt>
                <c:pt idx="8251">
                  <c:v>178.762</c:v>
                </c:pt>
                <c:pt idx="8252">
                  <c:v>178.77699999999999</c:v>
                </c:pt>
                <c:pt idx="8253">
                  <c:v>178.79</c:v>
                </c:pt>
                <c:pt idx="8254">
                  <c:v>178.804</c:v>
                </c:pt>
                <c:pt idx="8255">
                  <c:v>178.81899999999999</c:v>
                </c:pt>
                <c:pt idx="8256">
                  <c:v>178.834</c:v>
                </c:pt>
                <c:pt idx="8257">
                  <c:v>178.852</c:v>
                </c:pt>
                <c:pt idx="8258">
                  <c:v>178.87</c:v>
                </c:pt>
                <c:pt idx="8259">
                  <c:v>178.886</c:v>
                </c:pt>
                <c:pt idx="8260">
                  <c:v>178.90199999999999</c:v>
                </c:pt>
                <c:pt idx="8261">
                  <c:v>178.917</c:v>
                </c:pt>
                <c:pt idx="8262">
                  <c:v>178.934</c:v>
                </c:pt>
                <c:pt idx="8263">
                  <c:v>178.97300000000001</c:v>
                </c:pt>
                <c:pt idx="8264">
                  <c:v>179.03299999999999</c:v>
                </c:pt>
                <c:pt idx="8265">
                  <c:v>179.10300000000001</c:v>
                </c:pt>
                <c:pt idx="8266">
                  <c:v>179.167</c:v>
                </c:pt>
                <c:pt idx="8267">
                  <c:v>179.18600000000001</c:v>
                </c:pt>
                <c:pt idx="8268">
                  <c:v>179.196</c:v>
                </c:pt>
                <c:pt idx="8269">
                  <c:v>179.20500000000001</c:v>
                </c:pt>
                <c:pt idx="8270">
                  <c:v>179.21299999999999</c:v>
                </c:pt>
                <c:pt idx="8271">
                  <c:v>179.227</c:v>
                </c:pt>
                <c:pt idx="8272">
                  <c:v>179.24</c:v>
                </c:pt>
                <c:pt idx="8273">
                  <c:v>179.251</c:v>
                </c:pt>
                <c:pt idx="8274">
                  <c:v>179.26300000000001</c:v>
                </c:pt>
                <c:pt idx="8275">
                  <c:v>179.27600000000001</c:v>
                </c:pt>
                <c:pt idx="8276">
                  <c:v>179.28899999999999</c:v>
                </c:pt>
                <c:pt idx="8277">
                  <c:v>179.30099999999999</c:v>
                </c:pt>
                <c:pt idx="8278">
                  <c:v>179.31399999999999</c:v>
                </c:pt>
                <c:pt idx="8279">
                  <c:v>179.327</c:v>
                </c:pt>
                <c:pt idx="8280">
                  <c:v>179.34</c:v>
                </c:pt>
                <c:pt idx="8281">
                  <c:v>179.35300000000001</c:v>
                </c:pt>
                <c:pt idx="8282">
                  <c:v>179.36699999999999</c:v>
                </c:pt>
                <c:pt idx="8283">
                  <c:v>179.38</c:v>
                </c:pt>
                <c:pt idx="8284">
                  <c:v>179.39400000000001</c:v>
                </c:pt>
                <c:pt idx="8285">
                  <c:v>179.40799999999999</c:v>
                </c:pt>
                <c:pt idx="8286">
                  <c:v>179.42099999999999</c:v>
                </c:pt>
                <c:pt idx="8287">
                  <c:v>179.434</c:v>
                </c:pt>
                <c:pt idx="8288">
                  <c:v>179.447</c:v>
                </c:pt>
                <c:pt idx="8289">
                  <c:v>179.46100000000001</c:v>
                </c:pt>
                <c:pt idx="8290">
                  <c:v>179.47399999999999</c:v>
                </c:pt>
                <c:pt idx="8291">
                  <c:v>179.48699999999999</c:v>
                </c:pt>
                <c:pt idx="8292">
                  <c:v>179.5</c:v>
                </c:pt>
                <c:pt idx="8293">
                  <c:v>179.51300000000001</c:v>
                </c:pt>
                <c:pt idx="8294">
                  <c:v>179.52500000000001</c:v>
                </c:pt>
                <c:pt idx="8295">
                  <c:v>179.53800000000001</c:v>
                </c:pt>
                <c:pt idx="8296">
                  <c:v>179.55</c:v>
                </c:pt>
                <c:pt idx="8297">
                  <c:v>179.56200000000001</c:v>
                </c:pt>
                <c:pt idx="8298">
                  <c:v>179.57400000000001</c:v>
                </c:pt>
                <c:pt idx="8299">
                  <c:v>179.58699999999999</c:v>
                </c:pt>
                <c:pt idx="8300">
                  <c:v>179.59899999999999</c:v>
                </c:pt>
                <c:pt idx="8301">
                  <c:v>179.61099999999999</c:v>
                </c:pt>
                <c:pt idx="8302">
                  <c:v>179.62299999999999</c:v>
                </c:pt>
                <c:pt idx="8303">
                  <c:v>179.63499999999999</c:v>
                </c:pt>
                <c:pt idx="8304">
                  <c:v>179.64699999999999</c:v>
                </c:pt>
                <c:pt idx="8305">
                  <c:v>179.66</c:v>
                </c:pt>
                <c:pt idx="8306">
                  <c:v>179.672</c:v>
                </c:pt>
                <c:pt idx="8307">
                  <c:v>179.684</c:v>
                </c:pt>
                <c:pt idx="8308">
                  <c:v>179.696</c:v>
                </c:pt>
                <c:pt idx="8309">
                  <c:v>179.708</c:v>
                </c:pt>
                <c:pt idx="8310">
                  <c:v>179.721</c:v>
                </c:pt>
                <c:pt idx="8311">
                  <c:v>179.733</c:v>
                </c:pt>
                <c:pt idx="8312">
                  <c:v>179.745</c:v>
                </c:pt>
                <c:pt idx="8313">
                  <c:v>179.75700000000001</c:v>
                </c:pt>
                <c:pt idx="8314">
                  <c:v>179.76900000000001</c:v>
                </c:pt>
                <c:pt idx="8315">
                  <c:v>179.78100000000001</c:v>
                </c:pt>
                <c:pt idx="8316">
                  <c:v>179.79300000000001</c:v>
                </c:pt>
                <c:pt idx="8317">
                  <c:v>179.80600000000001</c:v>
                </c:pt>
                <c:pt idx="8318">
                  <c:v>179.821</c:v>
                </c:pt>
                <c:pt idx="8319">
                  <c:v>179.83699999999999</c:v>
                </c:pt>
                <c:pt idx="8320">
                  <c:v>179.85900000000001</c:v>
                </c:pt>
                <c:pt idx="8321">
                  <c:v>179.887</c:v>
                </c:pt>
                <c:pt idx="8322">
                  <c:v>179.93100000000001</c:v>
                </c:pt>
                <c:pt idx="8323">
                  <c:v>179.99299999999999</c:v>
                </c:pt>
                <c:pt idx="8324">
                  <c:v>180.054</c:v>
                </c:pt>
                <c:pt idx="8325">
                  <c:v>180.11600000000001</c:v>
                </c:pt>
                <c:pt idx="8326">
                  <c:v>180.18199999999999</c:v>
                </c:pt>
                <c:pt idx="8327">
                  <c:v>180.25299999999999</c:v>
                </c:pt>
                <c:pt idx="8328">
                  <c:v>180.32400000000001</c:v>
                </c:pt>
                <c:pt idx="8329">
                  <c:v>180.334</c:v>
                </c:pt>
                <c:pt idx="8330">
                  <c:v>180.334</c:v>
                </c:pt>
                <c:pt idx="8331">
                  <c:v>180.33799999999999</c:v>
                </c:pt>
                <c:pt idx="8332">
                  <c:v>180.35499999999999</c:v>
                </c:pt>
                <c:pt idx="8333">
                  <c:v>180.369</c:v>
                </c:pt>
                <c:pt idx="8334">
                  <c:v>180.375</c:v>
                </c:pt>
                <c:pt idx="8335">
                  <c:v>180.38200000000001</c:v>
                </c:pt>
                <c:pt idx="8336">
                  <c:v>180.39</c:v>
                </c:pt>
                <c:pt idx="8337">
                  <c:v>180.40100000000001</c:v>
                </c:pt>
                <c:pt idx="8338">
                  <c:v>180.41499999999999</c:v>
                </c:pt>
                <c:pt idx="8339">
                  <c:v>180.429</c:v>
                </c:pt>
                <c:pt idx="8340">
                  <c:v>180.44499999999999</c:v>
                </c:pt>
                <c:pt idx="8341">
                  <c:v>180.46100000000001</c:v>
                </c:pt>
                <c:pt idx="8342">
                  <c:v>180.47499999999999</c:v>
                </c:pt>
                <c:pt idx="8343">
                  <c:v>180.49</c:v>
                </c:pt>
                <c:pt idx="8344">
                  <c:v>180.50399999999999</c:v>
                </c:pt>
                <c:pt idx="8345">
                  <c:v>180.524</c:v>
                </c:pt>
                <c:pt idx="8346">
                  <c:v>180.56899999999999</c:v>
                </c:pt>
                <c:pt idx="8347">
                  <c:v>180.65</c:v>
                </c:pt>
                <c:pt idx="8348">
                  <c:v>180.745</c:v>
                </c:pt>
                <c:pt idx="8349">
                  <c:v>180.839</c:v>
                </c:pt>
                <c:pt idx="8350">
                  <c:v>180.92</c:v>
                </c:pt>
                <c:pt idx="8351">
                  <c:v>180.976</c:v>
                </c:pt>
                <c:pt idx="8352">
                  <c:v>181.02199999999999</c:v>
                </c:pt>
                <c:pt idx="8353">
                  <c:v>181.05799999999999</c:v>
                </c:pt>
                <c:pt idx="8354">
                  <c:v>181.08500000000001</c:v>
                </c:pt>
                <c:pt idx="8355">
                  <c:v>181.11099999999999</c:v>
                </c:pt>
                <c:pt idx="8356">
                  <c:v>181.12899999999999</c:v>
                </c:pt>
                <c:pt idx="8357">
                  <c:v>181.131</c:v>
                </c:pt>
                <c:pt idx="8358">
                  <c:v>181.136</c:v>
                </c:pt>
                <c:pt idx="8359">
                  <c:v>181.142</c:v>
                </c:pt>
                <c:pt idx="8360">
                  <c:v>181.149</c:v>
                </c:pt>
                <c:pt idx="8361">
                  <c:v>181.15799999999999</c:v>
                </c:pt>
                <c:pt idx="8362">
                  <c:v>181.18700000000001</c:v>
                </c:pt>
                <c:pt idx="8363">
                  <c:v>181.23699999999999</c:v>
                </c:pt>
                <c:pt idx="8364">
                  <c:v>181.31</c:v>
                </c:pt>
                <c:pt idx="8365">
                  <c:v>181.40100000000001</c:v>
                </c:pt>
                <c:pt idx="8366">
                  <c:v>181.48699999999999</c:v>
                </c:pt>
                <c:pt idx="8367">
                  <c:v>181.56200000000001</c:v>
                </c:pt>
                <c:pt idx="8368">
                  <c:v>181.61799999999999</c:v>
                </c:pt>
                <c:pt idx="8369">
                  <c:v>181.64699999999999</c:v>
                </c:pt>
                <c:pt idx="8370">
                  <c:v>181.65299999999999</c:v>
                </c:pt>
                <c:pt idx="8371">
                  <c:v>181.65299999999999</c:v>
                </c:pt>
                <c:pt idx="8372">
                  <c:v>181.65299999999999</c:v>
                </c:pt>
                <c:pt idx="8373">
                  <c:v>181.65299999999999</c:v>
                </c:pt>
                <c:pt idx="8374">
                  <c:v>181.65700000000001</c:v>
                </c:pt>
                <c:pt idx="8375">
                  <c:v>181.66399999999999</c:v>
                </c:pt>
                <c:pt idx="8376">
                  <c:v>181.67500000000001</c:v>
                </c:pt>
                <c:pt idx="8377">
                  <c:v>181.70400000000001</c:v>
                </c:pt>
                <c:pt idx="8378">
                  <c:v>181.76</c:v>
                </c:pt>
                <c:pt idx="8379">
                  <c:v>181.83</c:v>
                </c:pt>
                <c:pt idx="8380">
                  <c:v>181.90799999999999</c:v>
                </c:pt>
                <c:pt idx="8381">
                  <c:v>181.97399999999999</c:v>
                </c:pt>
                <c:pt idx="8382">
                  <c:v>181.98599999999999</c:v>
                </c:pt>
                <c:pt idx="8383">
                  <c:v>181.995</c:v>
                </c:pt>
                <c:pt idx="8384">
                  <c:v>182.00200000000001</c:v>
                </c:pt>
                <c:pt idx="8385">
                  <c:v>182.00700000000001</c:v>
                </c:pt>
                <c:pt idx="8386">
                  <c:v>182.011</c:v>
                </c:pt>
                <c:pt idx="8387">
                  <c:v>182.01499999999999</c:v>
                </c:pt>
                <c:pt idx="8388">
                  <c:v>182.023</c:v>
                </c:pt>
                <c:pt idx="8389">
                  <c:v>182.03</c:v>
                </c:pt>
                <c:pt idx="8390">
                  <c:v>182.03800000000001</c:v>
                </c:pt>
                <c:pt idx="8391">
                  <c:v>182.04499999999999</c:v>
                </c:pt>
                <c:pt idx="8392">
                  <c:v>182.05500000000001</c:v>
                </c:pt>
                <c:pt idx="8393">
                  <c:v>182.066</c:v>
                </c:pt>
                <c:pt idx="8394">
                  <c:v>182.08199999999999</c:v>
                </c:pt>
                <c:pt idx="8395">
                  <c:v>182.10499999999999</c:v>
                </c:pt>
                <c:pt idx="8396">
                  <c:v>182.12700000000001</c:v>
                </c:pt>
                <c:pt idx="8397">
                  <c:v>182.14599999999999</c:v>
                </c:pt>
                <c:pt idx="8398">
                  <c:v>182.16200000000001</c:v>
                </c:pt>
                <c:pt idx="8399">
                  <c:v>182.178</c:v>
                </c:pt>
                <c:pt idx="8400">
                  <c:v>182.19399999999999</c:v>
                </c:pt>
                <c:pt idx="8401">
                  <c:v>182.21299999999999</c:v>
                </c:pt>
                <c:pt idx="8402">
                  <c:v>182.23599999999999</c:v>
                </c:pt>
                <c:pt idx="8403">
                  <c:v>182.255</c:v>
                </c:pt>
                <c:pt idx="8404">
                  <c:v>182.27</c:v>
                </c:pt>
                <c:pt idx="8405">
                  <c:v>182.285</c:v>
                </c:pt>
                <c:pt idx="8406">
                  <c:v>182.3</c:v>
                </c:pt>
                <c:pt idx="8407">
                  <c:v>182.31700000000001</c:v>
                </c:pt>
                <c:pt idx="8408">
                  <c:v>182.33500000000001</c:v>
                </c:pt>
                <c:pt idx="8409">
                  <c:v>182.35300000000001</c:v>
                </c:pt>
                <c:pt idx="8410">
                  <c:v>182.369</c:v>
                </c:pt>
                <c:pt idx="8411">
                  <c:v>182.38499999999999</c:v>
                </c:pt>
                <c:pt idx="8412">
                  <c:v>182.40100000000001</c:v>
                </c:pt>
                <c:pt idx="8413">
                  <c:v>182.416</c:v>
                </c:pt>
                <c:pt idx="8414">
                  <c:v>182.43199999999999</c:v>
                </c:pt>
                <c:pt idx="8415">
                  <c:v>182.44800000000001</c:v>
                </c:pt>
                <c:pt idx="8416">
                  <c:v>182.46299999999999</c:v>
                </c:pt>
                <c:pt idx="8417">
                  <c:v>182.47800000000001</c:v>
                </c:pt>
                <c:pt idx="8418">
                  <c:v>182.494</c:v>
                </c:pt>
                <c:pt idx="8419">
                  <c:v>182.51300000000001</c:v>
                </c:pt>
                <c:pt idx="8420">
                  <c:v>182.53200000000001</c:v>
                </c:pt>
                <c:pt idx="8421">
                  <c:v>182.55099999999999</c:v>
                </c:pt>
                <c:pt idx="8422">
                  <c:v>182.56800000000001</c:v>
                </c:pt>
                <c:pt idx="8423">
                  <c:v>182.583</c:v>
                </c:pt>
                <c:pt idx="8424">
                  <c:v>182.59899999999999</c:v>
                </c:pt>
                <c:pt idx="8425">
                  <c:v>182.61500000000001</c:v>
                </c:pt>
                <c:pt idx="8426">
                  <c:v>182.63</c:v>
                </c:pt>
                <c:pt idx="8427">
                  <c:v>182.64500000000001</c:v>
                </c:pt>
                <c:pt idx="8428">
                  <c:v>182.66200000000001</c:v>
                </c:pt>
                <c:pt idx="8429">
                  <c:v>182.678</c:v>
                </c:pt>
                <c:pt idx="8430">
                  <c:v>182.69200000000001</c:v>
                </c:pt>
                <c:pt idx="8431">
                  <c:v>182.70500000000001</c:v>
                </c:pt>
                <c:pt idx="8432">
                  <c:v>182.71799999999999</c:v>
                </c:pt>
                <c:pt idx="8433">
                  <c:v>182.73099999999999</c:v>
                </c:pt>
                <c:pt idx="8434">
                  <c:v>182.744</c:v>
                </c:pt>
                <c:pt idx="8435">
                  <c:v>182.75700000000001</c:v>
                </c:pt>
                <c:pt idx="8436">
                  <c:v>182.77099999999999</c:v>
                </c:pt>
                <c:pt idx="8437">
                  <c:v>182.785</c:v>
                </c:pt>
                <c:pt idx="8438">
                  <c:v>182.79900000000001</c:v>
                </c:pt>
                <c:pt idx="8439">
                  <c:v>182.828</c:v>
                </c:pt>
                <c:pt idx="8440">
                  <c:v>182.88300000000001</c:v>
                </c:pt>
                <c:pt idx="8441">
                  <c:v>182.917</c:v>
                </c:pt>
                <c:pt idx="8442">
                  <c:v>182.934</c:v>
                </c:pt>
                <c:pt idx="8443">
                  <c:v>182.94399999999999</c:v>
                </c:pt>
                <c:pt idx="8444">
                  <c:v>182.953</c:v>
                </c:pt>
                <c:pt idx="8445">
                  <c:v>182.96799999999999</c:v>
                </c:pt>
                <c:pt idx="8446">
                  <c:v>182.99299999999999</c:v>
                </c:pt>
                <c:pt idx="8447">
                  <c:v>183.011</c:v>
                </c:pt>
                <c:pt idx="8448">
                  <c:v>183.036</c:v>
                </c:pt>
                <c:pt idx="8449">
                  <c:v>183.05600000000001</c:v>
                </c:pt>
                <c:pt idx="8450">
                  <c:v>183.066</c:v>
                </c:pt>
                <c:pt idx="8451">
                  <c:v>183.07300000000001</c:v>
                </c:pt>
                <c:pt idx="8452">
                  <c:v>183.08099999999999</c:v>
                </c:pt>
                <c:pt idx="8453">
                  <c:v>183.09</c:v>
                </c:pt>
                <c:pt idx="8454">
                  <c:v>183.101</c:v>
                </c:pt>
                <c:pt idx="8455">
                  <c:v>183.11500000000001</c:v>
                </c:pt>
                <c:pt idx="8456">
                  <c:v>183.13</c:v>
                </c:pt>
                <c:pt idx="8457">
                  <c:v>183.142</c:v>
                </c:pt>
                <c:pt idx="8458">
                  <c:v>183.154</c:v>
                </c:pt>
                <c:pt idx="8459">
                  <c:v>183.16499999999999</c:v>
                </c:pt>
                <c:pt idx="8460">
                  <c:v>183.17599999999999</c:v>
                </c:pt>
                <c:pt idx="8461">
                  <c:v>183.18700000000001</c:v>
                </c:pt>
                <c:pt idx="8462">
                  <c:v>183.19800000000001</c:v>
                </c:pt>
                <c:pt idx="8463">
                  <c:v>183.21</c:v>
                </c:pt>
                <c:pt idx="8464">
                  <c:v>183.221</c:v>
                </c:pt>
                <c:pt idx="8465">
                  <c:v>183.232</c:v>
                </c:pt>
                <c:pt idx="8466">
                  <c:v>183.244</c:v>
                </c:pt>
                <c:pt idx="8467">
                  <c:v>183.255</c:v>
                </c:pt>
                <c:pt idx="8468">
                  <c:v>183.26599999999999</c:v>
                </c:pt>
                <c:pt idx="8469">
                  <c:v>183.27699999999999</c:v>
                </c:pt>
                <c:pt idx="8470">
                  <c:v>183.28800000000001</c:v>
                </c:pt>
                <c:pt idx="8471">
                  <c:v>183.3</c:v>
                </c:pt>
                <c:pt idx="8472">
                  <c:v>183.31100000000001</c:v>
                </c:pt>
                <c:pt idx="8473">
                  <c:v>183.322</c:v>
                </c:pt>
                <c:pt idx="8474">
                  <c:v>183.333</c:v>
                </c:pt>
                <c:pt idx="8475">
                  <c:v>183.34399999999999</c:v>
                </c:pt>
                <c:pt idx="8476">
                  <c:v>183.35499999999999</c:v>
                </c:pt>
                <c:pt idx="8477">
                  <c:v>183.36600000000001</c:v>
                </c:pt>
                <c:pt idx="8478">
                  <c:v>183.37700000000001</c:v>
                </c:pt>
                <c:pt idx="8479">
                  <c:v>183.38800000000001</c:v>
                </c:pt>
                <c:pt idx="8480">
                  <c:v>183.398</c:v>
                </c:pt>
                <c:pt idx="8481">
                  <c:v>183.40899999999999</c:v>
                </c:pt>
                <c:pt idx="8482">
                  <c:v>183.42</c:v>
                </c:pt>
                <c:pt idx="8483">
                  <c:v>183.43199999999999</c:v>
                </c:pt>
                <c:pt idx="8484">
                  <c:v>183.44300000000001</c:v>
                </c:pt>
                <c:pt idx="8485">
                  <c:v>183.45400000000001</c:v>
                </c:pt>
                <c:pt idx="8486">
                  <c:v>183.465</c:v>
                </c:pt>
                <c:pt idx="8487">
                  <c:v>183.476</c:v>
                </c:pt>
                <c:pt idx="8488">
                  <c:v>183.48599999999999</c:v>
                </c:pt>
                <c:pt idx="8489">
                  <c:v>183.49700000000001</c:v>
                </c:pt>
                <c:pt idx="8490">
                  <c:v>183.50800000000001</c:v>
                </c:pt>
                <c:pt idx="8491">
                  <c:v>183.51900000000001</c:v>
                </c:pt>
                <c:pt idx="8492">
                  <c:v>183.53</c:v>
                </c:pt>
                <c:pt idx="8493">
                  <c:v>183.54</c:v>
                </c:pt>
                <c:pt idx="8494">
                  <c:v>183.55199999999999</c:v>
                </c:pt>
                <c:pt idx="8495">
                  <c:v>183.56200000000001</c:v>
                </c:pt>
                <c:pt idx="8496">
                  <c:v>183.57400000000001</c:v>
                </c:pt>
                <c:pt idx="8497">
                  <c:v>183.58799999999999</c:v>
                </c:pt>
                <c:pt idx="8498">
                  <c:v>183.60900000000001</c:v>
                </c:pt>
                <c:pt idx="8499">
                  <c:v>183.62899999999999</c:v>
                </c:pt>
                <c:pt idx="8500">
                  <c:v>183.648</c:v>
                </c:pt>
                <c:pt idx="8501">
                  <c:v>183.66900000000001</c:v>
                </c:pt>
                <c:pt idx="8502">
                  <c:v>183.71299999999999</c:v>
                </c:pt>
                <c:pt idx="8503">
                  <c:v>183.791</c:v>
                </c:pt>
                <c:pt idx="8504">
                  <c:v>183.84100000000001</c:v>
                </c:pt>
                <c:pt idx="8505">
                  <c:v>183.85599999999999</c:v>
                </c:pt>
                <c:pt idx="8506">
                  <c:v>183.875</c:v>
                </c:pt>
                <c:pt idx="8507">
                  <c:v>183.91800000000001</c:v>
                </c:pt>
                <c:pt idx="8508">
                  <c:v>183.95599999999999</c:v>
                </c:pt>
                <c:pt idx="8509">
                  <c:v>183.96299999999999</c:v>
                </c:pt>
                <c:pt idx="8510">
                  <c:v>183.971</c:v>
                </c:pt>
                <c:pt idx="8511">
                  <c:v>183.98599999999999</c:v>
                </c:pt>
                <c:pt idx="8512">
                  <c:v>184.006</c:v>
                </c:pt>
                <c:pt idx="8513">
                  <c:v>184.03100000000001</c:v>
                </c:pt>
                <c:pt idx="8514">
                  <c:v>184.06800000000001</c:v>
                </c:pt>
                <c:pt idx="8515">
                  <c:v>184.12299999999999</c:v>
                </c:pt>
                <c:pt idx="8516">
                  <c:v>184.184</c:v>
                </c:pt>
                <c:pt idx="8517">
                  <c:v>184.24299999999999</c:v>
                </c:pt>
                <c:pt idx="8518">
                  <c:v>184.29300000000001</c:v>
                </c:pt>
                <c:pt idx="8519">
                  <c:v>184.33</c:v>
                </c:pt>
                <c:pt idx="8520">
                  <c:v>184.358</c:v>
                </c:pt>
                <c:pt idx="8521">
                  <c:v>184.38399999999999</c:v>
                </c:pt>
                <c:pt idx="8522">
                  <c:v>184.41</c:v>
                </c:pt>
                <c:pt idx="8523">
                  <c:v>184.429</c:v>
                </c:pt>
                <c:pt idx="8524">
                  <c:v>184.435</c:v>
                </c:pt>
                <c:pt idx="8525">
                  <c:v>184.435</c:v>
                </c:pt>
                <c:pt idx="8526">
                  <c:v>184.435</c:v>
                </c:pt>
                <c:pt idx="8527">
                  <c:v>184.43600000000001</c:v>
                </c:pt>
                <c:pt idx="8528">
                  <c:v>184.446</c:v>
                </c:pt>
                <c:pt idx="8529">
                  <c:v>184.46899999999999</c:v>
                </c:pt>
                <c:pt idx="8530">
                  <c:v>184.50800000000001</c:v>
                </c:pt>
                <c:pt idx="8531">
                  <c:v>184.54499999999999</c:v>
                </c:pt>
                <c:pt idx="8532">
                  <c:v>184.57</c:v>
                </c:pt>
                <c:pt idx="8533">
                  <c:v>184.59</c:v>
                </c:pt>
                <c:pt idx="8534">
                  <c:v>184.607</c:v>
                </c:pt>
                <c:pt idx="8535">
                  <c:v>184.625</c:v>
                </c:pt>
                <c:pt idx="8536">
                  <c:v>184.63300000000001</c:v>
                </c:pt>
                <c:pt idx="8537">
                  <c:v>184.63399999999999</c:v>
                </c:pt>
                <c:pt idx="8538">
                  <c:v>184.64</c:v>
                </c:pt>
                <c:pt idx="8539">
                  <c:v>184.65199999999999</c:v>
                </c:pt>
                <c:pt idx="8540">
                  <c:v>184.67699999999999</c:v>
                </c:pt>
                <c:pt idx="8541">
                  <c:v>184.714</c:v>
                </c:pt>
                <c:pt idx="8542">
                  <c:v>184.74199999999999</c:v>
                </c:pt>
                <c:pt idx="8543">
                  <c:v>184.756</c:v>
                </c:pt>
                <c:pt idx="8544">
                  <c:v>184.76499999999999</c:v>
                </c:pt>
                <c:pt idx="8545">
                  <c:v>184.77600000000001</c:v>
                </c:pt>
                <c:pt idx="8546">
                  <c:v>184.79900000000001</c:v>
                </c:pt>
                <c:pt idx="8547">
                  <c:v>184.84</c:v>
                </c:pt>
                <c:pt idx="8548">
                  <c:v>184.89099999999999</c:v>
                </c:pt>
                <c:pt idx="8549">
                  <c:v>184.935</c:v>
                </c:pt>
                <c:pt idx="8550">
                  <c:v>184.96299999999999</c:v>
                </c:pt>
                <c:pt idx="8551">
                  <c:v>184.99</c:v>
                </c:pt>
                <c:pt idx="8552">
                  <c:v>185.01</c:v>
                </c:pt>
                <c:pt idx="8553">
                  <c:v>185.01599999999999</c:v>
                </c:pt>
                <c:pt idx="8554">
                  <c:v>185.01599999999999</c:v>
                </c:pt>
                <c:pt idx="8555">
                  <c:v>185.017</c:v>
                </c:pt>
                <c:pt idx="8556">
                  <c:v>185.023</c:v>
                </c:pt>
                <c:pt idx="8557">
                  <c:v>185.03</c:v>
                </c:pt>
                <c:pt idx="8558">
                  <c:v>185.03700000000001</c:v>
                </c:pt>
                <c:pt idx="8559">
                  <c:v>185.047</c:v>
                </c:pt>
                <c:pt idx="8560">
                  <c:v>185.059</c:v>
                </c:pt>
                <c:pt idx="8561">
                  <c:v>185.08699999999999</c:v>
                </c:pt>
                <c:pt idx="8562">
                  <c:v>185.143</c:v>
                </c:pt>
                <c:pt idx="8563">
                  <c:v>185.19800000000001</c:v>
                </c:pt>
                <c:pt idx="8564">
                  <c:v>185.23500000000001</c:v>
                </c:pt>
                <c:pt idx="8565">
                  <c:v>185.25399999999999</c:v>
                </c:pt>
                <c:pt idx="8566">
                  <c:v>185.267</c:v>
                </c:pt>
                <c:pt idx="8567">
                  <c:v>185.27699999999999</c:v>
                </c:pt>
                <c:pt idx="8568">
                  <c:v>185.28800000000001</c:v>
                </c:pt>
                <c:pt idx="8569">
                  <c:v>185.303</c:v>
                </c:pt>
                <c:pt idx="8570">
                  <c:v>185.32499999999999</c:v>
                </c:pt>
                <c:pt idx="8571">
                  <c:v>185.34700000000001</c:v>
                </c:pt>
                <c:pt idx="8572">
                  <c:v>185.369</c:v>
                </c:pt>
                <c:pt idx="8573">
                  <c:v>185.393</c:v>
                </c:pt>
                <c:pt idx="8574">
                  <c:v>185.42</c:v>
                </c:pt>
                <c:pt idx="8575">
                  <c:v>185.45</c:v>
                </c:pt>
                <c:pt idx="8576">
                  <c:v>185.482</c:v>
                </c:pt>
                <c:pt idx="8577">
                  <c:v>185.51499999999999</c:v>
                </c:pt>
                <c:pt idx="8578">
                  <c:v>185.548</c:v>
                </c:pt>
                <c:pt idx="8579">
                  <c:v>185.572</c:v>
                </c:pt>
                <c:pt idx="8580">
                  <c:v>185.589</c:v>
                </c:pt>
                <c:pt idx="8581">
                  <c:v>185.61099999999999</c:v>
                </c:pt>
                <c:pt idx="8582">
                  <c:v>185.63399999999999</c:v>
                </c:pt>
                <c:pt idx="8583">
                  <c:v>185.661</c:v>
                </c:pt>
                <c:pt idx="8584">
                  <c:v>185.68700000000001</c:v>
                </c:pt>
                <c:pt idx="8585">
                  <c:v>185.702</c:v>
                </c:pt>
                <c:pt idx="8586">
                  <c:v>185.72800000000001</c:v>
                </c:pt>
                <c:pt idx="8587">
                  <c:v>185.76</c:v>
                </c:pt>
                <c:pt idx="8588">
                  <c:v>185.78200000000001</c:v>
                </c:pt>
                <c:pt idx="8589">
                  <c:v>185.798</c:v>
                </c:pt>
                <c:pt idx="8590">
                  <c:v>185.821</c:v>
                </c:pt>
                <c:pt idx="8591">
                  <c:v>185.82300000000001</c:v>
                </c:pt>
                <c:pt idx="8592">
                  <c:v>185.83</c:v>
                </c:pt>
                <c:pt idx="8593">
                  <c:v>185.839</c:v>
                </c:pt>
                <c:pt idx="8594">
                  <c:v>185.85499999999999</c:v>
                </c:pt>
                <c:pt idx="8595">
                  <c:v>185.87100000000001</c:v>
                </c:pt>
                <c:pt idx="8596">
                  <c:v>185.887</c:v>
                </c:pt>
                <c:pt idx="8597">
                  <c:v>185.90299999999999</c:v>
                </c:pt>
                <c:pt idx="8598">
                  <c:v>185.91800000000001</c:v>
                </c:pt>
                <c:pt idx="8599">
                  <c:v>185.93299999999999</c:v>
                </c:pt>
                <c:pt idx="8600">
                  <c:v>185.94800000000001</c:v>
                </c:pt>
                <c:pt idx="8601">
                  <c:v>185.964</c:v>
                </c:pt>
                <c:pt idx="8602">
                  <c:v>185.98699999999999</c:v>
                </c:pt>
                <c:pt idx="8603">
                  <c:v>186.02099999999999</c:v>
                </c:pt>
                <c:pt idx="8604">
                  <c:v>186.06399999999999</c:v>
                </c:pt>
                <c:pt idx="8605">
                  <c:v>186.119</c:v>
                </c:pt>
                <c:pt idx="8606">
                  <c:v>186.15700000000001</c:v>
                </c:pt>
                <c:pt idx="8607">
                  <c:v>186.17400000000001</c:v>
                </c:pt>
                <c:pt idx="8608">
                  <c:v>186.196</c:v>
                </c:pt>
                <c:pt idx="8609">
                  <c:v>186.21700000000001</c:v>
                </c:pt>
                <c:pt idx="8610">
                  <c:v>186.23500000000001</c:v>
                </c:pt>
                <c:pt idx="8611">
                  <c:v>186.24600000000001</c:v>
                </c:pt>
                <c:pt idx="8612">
                  <c:v>186.25899999999999</c:v>
                </c:pt>
                <c:pt idx="8613">
                  <c:v>186.27500000000001</c:v>
                </c:pt>
                <c:pt idx="8614">
                  <c:v>186.292</c:v>
                </c:pt>
                <c:pt idx="8615">
                  <c:v>186.31</c:v>
                </c:pt>
                <c:pt idx="8616">
                  <c:v>186.32900000000001</c:v>
                </c:pt>
                <c:pt idx="8617">
                  <c:v>186.34700000000001</c:v>
                </c:pt>
                <c:pt idx="8618">
                  <c:v>186.36199999999999</c:v>
                </c:pt>
                <c:pt idx="8619">
                  <c:v>186.37799999999999</c:v>
                </c:pt>
                <c:pt idx="8620">
                  <c:v>186.39400000000001</c:v>
                </c:pt>
                <c:pt idx="8621">
                  <c:v>186.41</c:v>
                </c:pt>
                <c:pt idx="8622">
                  <c:v>186.447</c:v>
                </c:pt>
                <c:pt idx="8623">
                  <c:v>186.489</c:v>
                </c:pt>
                <c:pt idx="8624">
                  <c:v>186.535</c:v>
                </c:pt>
                <c:pt idx="8625">
                  <c:v>186.59200000000001</c:v>
                </c:pt>
                <c:pt idx="8626">
                  <c:v>186.65899999999999</c:v>
                </c:pt>
                <c:pt idx="8627">
                  <c:v>186.727</c:v>
                </c:pt>
                <c:pt idx="8628">
                  <c:v>186.78200000000001</c:v>
                </c:pt>
                <c:pt idx="8629">
                  <c:v>186.80099999999999</c:v>
                </c:pt>
                <c:pt idx="8630">
                  <c:v>186.81200000000001</c:v>
                </c:pt>
                <c:pt idx="8631">
                  <c:v>186.82300000000001</c:v>
                </c:pt>
                <c:pt idx="8632">
                  <c:v>186.83500000000001</c:v>
                </c:pt>
                <c:pt idx="8633">
                  <c:v>186.85400000000001</c:v>
                </c:pt>
                <c:pt idx="8634">
                  <c:v>186.87200000000001</c:v>
                </c:pt>
                <c:pt idx="8635">
                  <c:v>186.88800000000001</c:v>
                </c:pt>
                <c:pt idx="8636">
                  <c:v>186.90299999999999</c:v>
                </c:pt>
                <c:pt idx="8637">
                  <c:v>186.917</c:v>
                </c:pt>
                <c:pt idx="8638">
                  <c:v>186.93100000000001</c:v>
                </c:pt>
                <c:pt idx="8639">
                  <c:v>186.946</c:v>
                </c:pt>
                <c:pt idx="8640">
                  <c:v>186.96100000000001</c:v>
                </c:pt>
                <c:pt idx="8641">
                  <c:v>186.97499999999999</c:v>
                </c:pt>
                <c:pt idx="8642">
                  <c:v>186.989</c:v>
                </c:pt>
                <c:pt idx="8643">
                  <c:v>187.00399999999999</c:v>
                </c:pt>
                <c:pt idx="8644">
                  <c:v>187.01900000000001</c:v>
                </c:pt>
                <c:pt idx="8645">
                  <c:v>187.035</c:v>
                </c:pt>
                <c:pt idx="8646">
                  <c:v>187.05</c:v>
                </c:pt>
                <c:pt idx="8647">
                  <c:v>187.06399999999999</c:v>
                </c:pt>
                <c:pt idx="8648">
                  <c:v>187.078</c:v>
                </c:pt>
                <c:pt idx="8649">
                  <c:v>187.09</c:v>
                </c:pt>
                <c:pt idx="8650">
                  <c:v>187.10300000000001</c:v>
                </c:pt>
                <c:pt idx="8651">
                  <c:v>187.11500000000001</c:v>
                </c:pt>
                <c:pt idx="8652">
                  <c:v>187.12700000000001</c:v>
                </c:pt>
                <c:pt idx="8653">
                  <c:v>187.13900000000001</c:v>
                </c:pt>
                <c:pt idx="8654">
                  <c:v>187.15100000000001</c:v>
                </c:pt>
                <c:pt idx="8655">
                  <c:v>187.16300000000001</c:v>
                </c:pt>
                <c:pt idx="8656">
                  <c:v>187.17599999999999</c:v>
                </c:pt>
                <c:pt idx="8657">
                  <c:v>187.18799999999999</c:v>
                </c:pt>
                <c:pt idx="8658">
                  <c:v>187.2</c:v>
                </c:pt>
                <c:pt idx="8659">
                  <c:v>187.21299999999999</c:v>
                </c:pt>
                <c:pt idx="8660">
                  <c:v>187.22499999999999</c:v>
                </c:pt>
                <c:pt idx="8661">
                  <c:v>187.23699999999999</c:v>
                </c:pt>
                <c:pt idx="8662">
                  <c:v>187.25</c:v>
                </c:pt>
                <c:pt idx="8663">
                  <c:v>187.262</c:v>
                </c:pt>
                <c:pt idx="8664">
                  <c:v>187.27699999999999</c:v>
                </c:pt>
                <c:pt idx="8665">
                  <c:v>187.29400000000001</c:v>
                </c:pt>
                <c:pt idx="8666">
                  <c:v>187.31</c:v>
                </c:pt>
                <c:pt idx="8667">
                  <c:v>187.32499999999999</c:v>
                </c:pt>
                <c:pt idx="8668">
                  <c:v>187.33799999999999</c:v>
                </c:pt>
                <c:pt idx="8669">
                  <c:v>187.35300000000001</c:v>
                </c:pt>
                <c:pt idx="8670">
                  <c:v>187.36799999999999</c:v>
                </c:pt>
                <c:pt idx="8671">
                  <c:v>187.38300000000001</c:v>
                </c:pt>
                <c:pt idx="8672">
                  <c:v>187.399</c:v>
                </c:pt>
                <c:pt idx="8673">
                  <c:v>187.422</c:v>
                </c:pt>
                <c:pt idx="8674">
                  <c:v>187.47300000000001</c:v>
                </c:pt>
                <c:pt idx="8675">
                  <c:v>187.536</c:v>
                </c:pt>
                <c:pt idx="8676">
                  <c:v>187.58600000000001</c:v>
                </c:pt>
                <c:pt idx="8677">
                  <c:v>187.61600000000001</c:v>
                </c:pt>
                <c:pt idx="8678">
                  <c:v>187.64400000000001</c:v>
                </c:pt>
                <c:pt idx="8679">
                  <c:v>187.654</c:v>
                </c:pt>
                <c:pt idx="8680">
                  <c:v>187.66300000000001</c:v>
                </c:pt>
                <c:pt idx="8681">
                  <c:v>187.672</c:v>
                </c:pt>
                <c:pt idx="8682">
                  <c:v>187.685</c:v>
                </c:pt>
                <c:pt idx="8683">
                  <c:v>187.702</c:v>
                </c:pt>
                <c:pt idx="8684">
                  <c:v>187.71799999999999</c:v>
                </c:pt>
                <c:pt idx="8685">
                  <c:v>187.73400000000001</c:v>
                </c:pt>
                <c:pt idx="8686">
                  <c:v>187.751</c:v>
                </c:pt>
                <c:pt idx="8687">
                  <c:v>187.76599999999999</c:v>
                </c:pt>
                <c:pt idx="8688">
                  <c:v>187.78200000000001</c:v>
                </c:pt>
                <c:pt idx="8689">
                  <c:v>187.80799999999999</c:v>
                </c:pt>
                <c:pt idx="8690">
                  <c:v>187.86</c:v>
                </c:pt>
                <c:pt idx="8691">
                  <c:v>187.922</c:v>
                </c:pt>
                <c:pt idx="8692">
                  <c:v>187.94900000000001</c:v>
                </c:pt>
                <c:pt idx="8693">
                  <c:v>187.96199999999999</c:v>
                </c:pt>
                <c:pt idx="8694">
                  <c:v>187.97800000000001</c:v>
                </c:pt>
                <c:pt idx="8695">
                  <c:v>187.99600000000001</c:v>
                </c:pt>
                <c:pt idx="8696">
                  <c:v>188.01499999999999</c:v>
                </c:pt>
                <c:pt idx="8697">
                  <c:v>188.03100000000001</c:v>
                </c:pt>
                <c:pt idx="8698">
                  <c:v>188.047</c:v>
                </c:pt>
                <c:pt idx="8699">
                  <c:v>188.06200000000001</c:v>
                </c:pt>
                <c:pt idx="8700">
                  <c:v>188.07900000000001</c:v>
                </c:pt>
                <c:pt idx="8701">
                  <c:v>188.10400000000001</c:v>
                </c:pt>
                <c:pt idx="8702">
                  <c:v>188.16</c:v>
                </c:pt>
                <c:pt idx="8703">
                  <c:v>188.24</c:v>
                </c:pt>
                <c:pt idx="8704">
                  <c:v>188.29400000000001</c:v>
                </c:pt>
                <c:pt idx="8705">
                  <c:v>188.30500000000001</c:v>
                </c:pt>
                <c:pt idx="8706">
                  <c:v>188.32400000000001</c:v>
                </c:pt>
                <c:pt idx="8707">
                  <c:v>188.358</c:v>
                </c:pt>
                <c:pt idx="8708">
                  <c:v>188.376</c:v>
                </c:pt>
                <c:pt idx="8709">
                  <c:v>188.387</c:v>
                </c:pt>
                <c:pt idx="8710">
                  <c:v>188.40100000000001</c:v>
                </c:pt>
                <c:pt idx="8711">
                  <c:v>188.41800000000001</c:v>
                </c:pt>
                <c:pt idx="8712">
                  <c:v>188.435</c:v>
                </c:pt>
                <c:pt idx="8713">
                  <c:v>188.45</c:v>
                </c:pt>
                <c:pt idx="8714">
                  <c:v>188.46700000000001</c:v>
                </c:pt>
                <c:pt idx="8715">
                  <c:v>188.483</c:v>
                </c:pt>
                <c:pt idx="8716">
                  <c:v>188.499</c:v>
                </c:pt>
                <c:pt idx="8717">
                  <c:v>188.523</c:v>
                </c:pt>
                <c:pt idx="8718">
                  <c:v>188.577</c:v>
                </c:pt>
                <c:pt idx="8719">
                  <c:v>188.65899999999999</c:v>
                </c:pt>
                <c:pt idx="8720">
                  <c:v>188.702</c:v>
                </c:pt>
                <c:pt idx="8721">
                  <c:v>188.71600000000001</c:v>
                </c:pt>
                <c:pt idx="8722">
                  <c:v>188.72900000000001</c:v>
                </c:pt>
                <c:pt idx="8723">
                  <c:v>188.74199999999999</c:v>
                </c:pt>
                <c:pt idx="8724">
                  <c:v>188.756</c:v>
                </c:pt>
                <c:pt idx="8725">
                  <c:v>188.773</c:v>
                </c:pt>
                <c:pt idx="8726">
                  <c:v>188.791</c:v>
                </c:pt>
                <c:pt idx="8727">
                  <c:v>188.809</c:v>
                </c:pt>
                <c:pt idx="8728">
                  <c:v>188.82599999999999</c:v>
                </c:pt>
                <c:pt idx="8729">
                  <c:v>188.84299999999999</c:v>
                </c:pt>
                <c:pt idx="8730">
                  <c:v>188.85900000000001</c:v>
                </c:pt>
                <c:pt idx="8731">
                  <c:v>188.875</c:v>
                </c:pt>
                <c:pt idx="8732">
                  <c:v>188.89500000000001</c:v>
                </c:pt>
                <c:pt idx="8733">
                  <c:v>188.941</c:v>
                </c:pt>
                <c:pt idx="8734">
                  <c:v>189.01400000000001</c:v>
                </c:pt>
                <c:pt idx="8735">
                  <c:v>189.07300000000001</c:v>
                </c:pt>
                <c:pt idx="8736">
                  <c:v>189.09700000000001</c:v>
                </c:pt>
                <c:pt idx="8737">
                  <c:v>189.11099999999999</c:v>
                </c:pt>
                <c:pt idx="8738">
                  <c:v>189.13</c:v>
                </c:pt>
                <c:pt idx="8739">
                  <c:v>189.14599999999999</c:v>
                </c:pt>
                <c:pt idx="8740">
                  <c:v>189.161</c:v>
                </c:pt>
                <c:pt idx="8741">
                  <c:v>189.18</c:v>
                </c:pt>
                <c:pt idx="8742">
                  <c:v>189.19900000000001</c:v>
                </c:pt>
                <c:pt idx="8743">
                  <c:v>189.21700000000001</c:v>
                </c:pt>
                <c:pt idx="8744">
                  <c:v>189.233</c:v>
                </c:pt>
                <c:pt idx="8745">
                  <c:v>189.25</c:v>
                </c:pt>
                <c:pt idx="8746">
                  <c:v>189.26599999999999</c:v>
                </c:pt>
                <c:pt idx="8747">
                  <c:v>189.28399999999999</c:v>
                </c:pt>
                <c:pt idx="8748">
                  <c:v>189.31700000000001</c:v>
                </c:pt>
                <c:pt idx="8749">
                  <c:v>189.38</c:v>
                </c:pt>
                <c:pt idx="8750">
                  <c:v>189.45099999999999</c:v>
                </c:pt>
                <c:pt idx="8751">
                  <c:v>189.488</c:v>
                </c:pt>
                <c:pt idx="8752">
                  <c:v>189.50299999999999</c:v>
                </c:pt>
                <c:pt idx="8753">
                  <c:v>189.52199999999999</c:v>
                </c:pt>
                <c:pt idx="8754">
                  <c:v>189.53899999999999</c:v>
                </c:pt>
                <c:pt idx="8755">
                  <c:v>189.55600000000001</c:v>
                </c:pt>
                <c:pt idx="8756">
                  <c:v>189.57400000000001</c:v>
                </c:pt>
                <c:pt idx="8757">
                  <c:v>189.59200000000001</c:v>
                </c:pt>
                <c:pt idx="8758">
                  <c:v>189.61</c:v>
                </c:pt>
                <c:pt idx="8759">
                  <c:v>189.625</c:v>
                </c:pt>
                <c:pt idx="8760">
                  <c:v>189.64099999999999</c:v>
                </c:pt>
                <c:pt idx="8761">
                  <c:v>189.65700000000001</c:v>
                </c:pt>
                <c:pt idx="8762">
                  <c:v>189.67500000000001</c:v>
                </c:pt>
                <c:pt idx="8763">
                  <c:v>189.71199999999999</c:v>
                </c:pt>
                <c:pt idx="8764">
                  <c:v>189.78299999999999</c:v>
                </c:pt>
                <c:pt idx="8765">
                  <c:v>189.82300000000001</c:v>
                </c:pt>
                <c:pt idx="8766">
                  <c:v>189.85300000000001</c:v>
                </c:pt>
                <c:pt idx="8767">
                  <c:v>189.86600000000001</c:v>
                </c:pt>
                <c:pt idx="8768">
                  <c:v>189.87799999999999</c:v>
                </c:pt>
                <c:pt idx="8769">
                  <c:v>189.89099999999999</c:v>
                </c:pt>
                <c:pt idx="8770">
                  <c:v>189.905</c:v>
                </c:pt>
                <c:pt idx="8771">
                  <c:v>189.92</c:v>
                </c:pt>
                <c:pt idx="8772">
                  <c:v>189.93899999999999</c:v>
                </c:pt>
                <c:pt idx="8773">
                  <c:v>189.95699999999999</c:v>
                </c:pt>
                <c:pt idx="8774">
                  <c:v>189.97499999999999</c:v>
                </c:pt>
                <c:pt idx="8775">
                  <c:v>189.99</c:v>
                </c:pt>
                <c:pt idx="8776">
                  <c:v>190.006</c:v>
                </c:pt>
                <c:pt idx="8777">
                  <c:v>190.02099999999999</c:v>
                </c:pt>
                <c:pt idx="8778">
                  <c:v>190.036</c:v>
                </c:pt>
                <c:pt idx="8779">
                  <c:v>190.05199999999999</c:v>
                </c:pt>
                <c:pt idx="8780">
                  <c:v>190.078</c:v>
                </c:pt>
                <c:pt idx="8781">
                  <c:v>190.11</c:v>
                </c:pt>
                <c:pt idx="8782">
                  <c:v>190.12799999999999</c:v>
                </c:pt>
                <c:pt idx="8783">
                  <c:v>190.14500000000001</c:v>
                </c:pt>
                <c:pt idx="8784">
                  <c:v>190.161</c:v>
                </c:pt>
                <c:pt idx="8785">
                  <c:v>190.17400000000001</c:v>
                </c:pt>
                <c:pt idx="8786">
                  <c:v>190.18700000000001</c:v>
                </c:pt>
                <c:pt idx="8787">
                  <c:v>190.19900000000001</c:v>
                </c:pt>
                <c:pt idx="8788">
                  <c:v>190.21199999999999</c:v>
                </c:pt>
                <c:pt idx="8789">
                  <c:v>190.22399999999999</c:v>
                </c:pt>
                <c:pt idx="8790">
                  <c:v>190.23599999999999</c:v>
                </c:pt>
                <c:pt idx="8791">
                  <c:v>190.24799999999999</c:v>
                </c:pt>
                <c:pt idx="8792">
                  <c:v>190.261</c:v>
                </c:pt>
                <c:pt idx="8793">
                  <c:v>190.273</c:v>
                </c:pt>
                <c:pt idx="8794">
                  <c:v>190.285</c:v>
                </c:pt>
                <c:pt idx="8795">
                  <c:v>190.297</c:v>
                </c:pt>
                <c:pt idx="8796">
                  <c:v>190.309</c:v>
                </c:pt>
                <c:pt idx="8797">
                  <c:v>190.322</c:v>
                </c:pt>
                <c:pt idx="8798">
                  <c:v>190.33500000000001</c:v>
                </c:pt>
                <c:pt idx="8799">
                  <c:v>190.34800000000001</c:v>
                </c:pt>
                <c:pt idx="8800">
                  <c:v>190.36799999999999</c:v>
                </c:pt>
                <c:pt idx="8801">
                  <c:v>190.39699999999999</c:v>
                </c:pt>
                <c:pt idx="8802">
                  <c:v>190.42</c:v>
                </c:pt>
                <c:pt idx="8803">
                  <c:v>190.435</c:v>
                </c:pt>
                <c:pt idx="8804">
                  <c:v>190.45</c:v>
                </c:pt>
                <c:pt idx="8805">
                  <c:v>190.465</c:v>
                </c:pt>
                <c:pt idx="8806">
                  <c:v>190.47900000000001</c:v>
                </c:pt>
                <c:pt idx="8807">
                  <c:v>190.495</c:v>
                </c:pt>
                <c:pt idx="8808">
                  <c:v>190.50899999999999</c:v>
                </c:pt>
                <c:pt idx="8809">
                  <c:v>190.53299999999999</c:v>
                </c:pt>
                <c:pt idx="8810">
                  <c:v>190.584</c:v>
                </c:pt>
                <c:pt idx="8811">
                  <c:v>190.666</c:v>
                </c:pt>
                <c:pt idx="8812">
                  <c:v>190.76</c:v>
                </c:pt>
                <c:pt idx="8813">
                  <c:v>190.852</c:v>
                </c:pt>
                <c:pt idx="8814">
                  <c:v>190.928</c:v>
                </c:pt>
                <c:pt idx="8815">
                  <c:v>190.96700000000001</c:v>
                </c:pt>
                <c:pt idx="8816">
                  <c:v>190.96700000000001</c:v>
                </c:pt>
                <c:pt idx="8817">
                  <c:v>190.96799999999999</c:v>
                </c:pt>
                <c:pt idx="8818">
                  <c:v>190.97399999999999</c:v>
                </c:pt>
                <c:pt idx="8819">
                  <c:v>190.982</c:v>
                </c:pt>
                <c:pt idx="8820">
                  <c:v>190.99100000000001</c:v>
                </c:pt>
                <c:pt idx="8821">
                  <c:v>191.00899999999999</c:v>
                </c:pt>
                <c:pt idx="8822">
                  <c:v>191.02199999999999</c:v>
                </c:pt>
                <c:pt idx="8823">
                  <c:v>191.036</c:v>
                </c:pt>
                <c:pt idx="8824">
                  <c:v>191.04900000000001</c:v>
                </c:pt>
                <c:pt idx="8825">
                  <c:v>191.072</c:v>
                </c:pt>
                <c:pt idx="8826">
                  <c:v>191.08699999999999</c:v>
                </c:pt>
                <c:pt idx="8827">
                  <c:v>191.101</c:v>
                </c:pt>
                <c:pt idx="8828">
                  <c:v>191.11600000000001</c:v>
                </c:pt>
                <c:pt idx="8829">
                  <c:v>191.13399999999999</c:v>
                </c:pt>
                <c:pt idx="8830">
                  <c:v>191.16399999999999</c:v>
                </c:pt>
                <c:pt idx="8831">
                  <c:v>191.21</c:v>
                </c:pt>
                <c:pt idx="8832">
                  <c:v>191.23699999999999</c:v>
                </c:pt>
                <c:pt idx="8833">
                  <c:v>191.255</c:v>
                </c:pt>
                <c:pt idx="8834">
                  <c:v>191.26900000000001</c:v>
                </c:pt>
                <c:pt idx="8835">
                  <c:v>191.28</c:v>
                </c:pt>
                <c:pt idx="8836">
                  <c:v>191.292</c:v>
                </c:pt>
                <c:pt idx="8837">
                  <c:v>191.303</c:v>
                </c:pt>
                <c:pt idx="8838">
                  <c:v>191.315</c:v>
                </c:pt>
                <c:pt idx="8839">
                  <c:v>191.327</c:v>
                </c:pt>
                <c:pt idx="8840">
                  <c:v>191.33799999999999</c:v>
                </c:pt>
                <c:pt idx="8841">
                  <c:v>191.35</c:v>
                </c:pt>
                <c:pt idx="8842">
                  <c:v>191.36199999999999</c:v>
                </c:pt>
                <c:pt idx="8843">
                  <c:v>191.374</c:v>
                </c:pt>
                <c:pt idx="8844">
                  <c:v>191.38499999999999</c:v>
                </c:pt>
                <c:pt idx="8845">
                  <c:v>191.39599999999999</c:v>
                </c:pt>
                <c:pt idx="8846">
                  <c:v>191.40799999999999</c:v>
                </c:pt>
                <c:pt idx="8847">
                  <c:v>191.41900000000001</c:v>
                </c:pt>
                <c:pt idx="8848">
                  <c:v>191.43</c:v>
                </c:pt>
                <c:pt idx="8849">
                  <c:v>191.44300000000001</c:v>
                </c:pt>
                <c:pt idx="8850">
                  <c:v>191.46799999999999</c:v>
                </c:pt>
                <c:pt idx="8851">
                  <c:v>191.51400000000001</c:v>
                </c:pt>
                <c:pt idx="8852">
                  <c:v>191.566</c:v>
                </c:pt>
                <c:pt idx="8853">
                  <c:v>191.613</c:v>
                </c:pt>
                <c:pt idx="8854">
                  <c:v>191.667</c:v>
                </c:pt>
                <c:pt idx="8855">
                  <c:v>191.73</c:v>
                </c:pt>
                <c:pt idx="8856">
                  <c:v>191.798</c:v>
                </c:pt>
                <c:pt idx="8857">
                  <c:v>191.87299999999999</c:v>
                </c:pt>
                <c:pt idx="8858">
                  <c:v>191.91499999999999</c:v>
                </c:pt>
                <c:pt idx="8859">
                  <c:v>191.92599999999999</c:v>
                </c:pt>
                <c:pt idx="8860">
                  <c:v>191.93600000000001</c:v>
                </c:pt>
                <c:pt idx="8861">
                  <c:v>191.947</c:v>
                </c:pt>
                <c:pt idx="8862">
                  <c:v>191.97</c:v>
                </c:pt>
                <c:pt idx="8863">
                  <c:v>192.02699999999999</c:v>
                </c:pt>
                <c:pt idx="8864">
                  <c:v>192.11199999999999</c:v>
                </c:pt>
                <c:pt idx="8865">
                  <c:v>192.20699999999999</c:v>
                </c:pt>
                <c:pt idx="8866">
                  <c:v>192.30600000000001</c:v>
                </c:pt>
                <c:pt idx="8867">
                  <c:v>192.39599999999999</c:v>
                </c:pt>
                <c:pt idx="8868">
                  <c:v>192.46899999999999</c:v>
                </c:pt>
                <c:pt idx="8869">
                  <c:v>192.523</c:v>
                </c:pt>
                <c:pt idx="8870">
                  <c:v>192.56200000000001</c:v>
                </c:pt>
                <c:pt idx="8871">
                  <c:v>192.595</c:v>
                </c:pt>
                <c:pt idx="8872">
                  <c:v>192.63</c:v>
                </c:pt>
                <c:pt idx="8873">
                  <c:v>192.66399999999999</c:v>
                </c:pt>
                <c:pt idx="8874">
                  <c:v>192.69399999999999</c:v>
                </c:pt>
                <c:pt idx="8875">
                  <c:v>192.71799999999999</c:v>
                </c:pt>
                <c:pt idx="8876">
                  <c:v>192.73500000000001</c:v>
                </c:pt>
                <c:pt idx="8877">
                  <c:v>192.74</c:v>
                </c:pt>
                <c:pt idx="8878">
                  <c:v>192.74799999999999</c:v>
                </c:pt>
                <c:pt idx="8879">
                  <c:v>192.756</c:v>
                </c:pt>
                <c:pt idx="8880">
                  <c:v>192.76400000000001</c:v>
                </c:pt>
                <c:pt idx="8881">
                  <c:v>192.773</c:v>
                </c:pt>
                <c:pt idx="8882">
                  <c:v>192.78299999999999</c:v>
                </c:pt>
                <c:pt idx="8883">
                  <c:v>192.79400000000001</c:v>
                </c:pt>
                <c:pt idx="8884">
                  <c:v>192.80600000000001</c:v>
                </c:pt>
                <c:pt idx="8885">
                  <c:v>192.822</c:v>
                </c:pt>
                <c:pt idx="8886">
                  <c:v>192.84200000000001</c:v>
                </c:pt>
                <c:pt idx="8887">
                  <c:v>192.86600000000001</c:v>
                </c:pt>
                <c:pt idx="8888">
                  <c:v>192.89599999999999</c:v>
                </c:pt>
                <c:pt idx="8889">
                  <c:v>192.94399999999999</c:v>
                </c:pt>
                <c:pt idx="8890">
                  <c:v>193.024</c:v>
                </c:pt>
                <c:pt idx="8891">
                  <c:v>193.11799999999999</c:v>
                </c:pt>
                <c:pt idx="8892">
                  <c:v>193.21700000000001</c:v>
                </c:pt>
                <c:pt idx="8893">
                  <c:v>193.31</c:v>
                </c:pt>
                <c:pt idx="8894">
                  <c:v>193.39</c:v>
                </c:pt>
                <c:pt idx="8895">
                  <c:v>193.458</c:v>
                </c:pt>
                <c:pt idx="8896">
                  <c:v>193.523</c:v>
                </c:pt>
                <c:pt idx="8897">
                  <c:v>193.58500000000001</c:v>
                </c:pt>
                <c:pt idx="8898">
                  <c:v>193.63300000000001</c:v>
                </c:pt>
                <c:pt idx="8899">
                  <c:v>193.654</c:v>
                </c:pt>
                <c:pt idx="8900">
                  <c:v>193.654</c:v>
                </c:pt>
                <c:pt idx="8901">
                  <c:v>193.654</c:v>
                </c:pt>
                <c:pt idx="8902">
                  <c:v>193.655</c:v>
                </c:pt>
                <c:pt idx="8903">
                  <c:v>193.66</c:v>
                </c:pt>
                <c:pt idx="8904">
                  <c:v>193.66399999999999</c:v>
                </c:pt>
                <c:pt idx="8905">
                  <c:v>193.67</c:v>
                </c:pt>
                <c:pt idx="8906">
                  <c:v>193.67599999999999</c:v>
                </c:pt>
                <c:pt idx="8907">
                  <c:v>193.68299999999999</c:v>
                </c:pt>
                <c:pt idx="8908">
                  <c:v>193.69200000000001</c:v>
                </c:pt>
                <c:pt idx="8909">
                  <c:v>193.703</c:v>
                </c:pt>
                <c:pt idx="8910">
                  <c:v>193.715</c:v>
                </c:pt>
                <c:pt idx="8911">
                  <c:v>193.726</c:v>
                </c:pt>
                <c:pt idx="8912">
                  <c:v>193.739</c:v>
                </c:pt>
                <c:pt idx="8913">
                  <c:v>193.75</c:v>
                </c:pt>
                <c:pt idx="8914">
                  <c:v>193.762</c:v>
                </c:pt>
                <c:pt idx="8915">
                  <c:v>193.774</c:v>
                </c:pt>
                <c:pt idx="8916">
                  <c:v>193.786</c:v>
                </c:pt>
                <c:pt idx="8917">
                  <c:v>193.798</c:v>
                </c:pt>
                <c:pt idx="8918">
                  <c:v>193.81200000000001</c:v>
                </c:pt>
                <c:pt idx="8919">
                  <c:v>193.839</c:v>
                </c:pt>
                <c:pt idx="8920">
                  <c:v>193.85499999999999</c:v>
                </c:pt>
                <c:pt idx="8921">
                  <c:v>193.86799999999999</c:v>
                </c:pt>
                <c:pt idx="8922">
                  <c:v>193.88300000000001</c:v>
                </c:pt>
                <c:pt idx="8923">
                  <c:v>193.89699999999999</c:v>
                </c:pt>
                <c:pt idx="8924">
                  <c:v>193.90899999999999</c:v>
                </c:pt>
                <c:pt idx="8925">
                  <c:v>193.92</c:v>
                </c:pt>
                <c:pt idx="8926">
                  <c:v>193.93100000000001</c:v>
                </c:pt>
                <c:pt idx="8927">
                  <c:v>193.94300000000001</c:v>
                </c:pt>
                <c:pt idx="8928">
                  <c:v>193.95400000000001</c:v>
                </c:pt>
                <c:pt idx="8929">
                  <c:v>193.96600000000001</c:v>
                </c:pt>
                <c:pt idx="8930">
                  <c:v>193.977</c:v>
                </c:pt>
                <c:pt idx="8931">
                  <c:v>193.989</c:v>
                </c:pt>
                <c:pt idx="8932">
                  <c:v>194.001</c:v>
                </c:pt>
                <c:pt idx="8933">
                  <c:v>194.012</c:v>
                </c:pt>
                <c:pt idx="8934">
                  <c:v>194.024</c:v>
                </c:pt>
                <c:pt idx="8935">
                  <c:v>194.036</c:v>
                </c:pt>
                <c:pt idx="8936">
                  <c:v>194.048</c:v>
                </c:pt>
                <c:pt idx="8937">
                  <c:v>194.06</c:v>
                </c:pt>
                <c:pt idx="8938">
                  <c:v>194.07499999999999</c:v>
                </c:pt>
                <c:pt idx="8939">
                  <c:v>194.08699999999999</c:v>
                </c:pt>
                <c:pt idx="8940">
                  <c:v>194.09800000000001</c:v>
                </c:pt>
                <c:pt idx="8941">
                  <c:v>194.119</c:v>
                </c:pt>
                <c:pt idx="8942">
                  <c:v>194.13800000000001</c:v>
                </c:pt>
                <c:pt idx="8943">
                  <c:v>194.148</c:v>
                </c:pt>
                <c:pt idx="8944">
                  <c:v>194.16</c:v>
                </c:pt>
                <c:pt idx="8945">
                  <c:v>194.17400000000001</c:v>
                </c:pt>
                <c:pt idx="8946">
                  <c:v>194.2</c:v>
                </c:pt>
                <c:pt idx="8947">
                  <c:v>194.23400000000001</c:v>
                </c:pt>
                <c:pt idx="8948">
                  <c:v>194.25</c:v>
                </c:pt>
                <c:pt idx="8949">
                  <c:v>194.261</c:v>
                </c:pt>
                <c:pt idx="8950">
                  <c:v>194.28</c:v>
                </c:pt>
                <c:pt idx="8951">
                  <c:v>194.31399999999999</c:v>
                </c:pt>
                <c:pt idx="8952">
                  <c:v>194.36799999999999</c:v>
                </c:pt>
                <c:pt idx="8953">
                  <c:v>194.43299999999999</c:v>
                </c:pt>
                <c:pt idx="8954">
                  <c:v>194.50800000000001</c:v>
                </c:pt>
                <c:pt idx="8955">
                  <c:v>194.58600000000001</c:v>
                </c:pt>
                <c:pt idx="8956">
                  <c:v>194.667</c:v>
                </c:pt>
                <c:pt idx="8957">
                  <c:v>194.75200000000001</c:v>
                </c:pt>
                <c:pt idx="8958">
                  <c:v>194.839</c:v>
                </c:pt>
                <c:pt idx="8959">
                  <c:v>194.92</c:v>
                </c:pt>
                <c:pt idx="8960">
                  <c:v>194.99</c:v>
                </c:pt>
                <c:pt idx="8961">
                  <c:v>195.03299999999999</c:v>
                </c:pt>
                <c:pt idx="8962">
                  <c:v>195.04</c:v>
                </c:pt>
                <c:pt idx="8963">
                  <c:v>195.05199999999999</c:v>
                </c:pt>
                <c:pt idx="8964">
                  <c:v>195.05199999999999</c:v>
                </c:pt>
                <c:pt idx="8965">
                  <c:v>195.053</c:v>
                </c:pt>
                <c:pt idx="8966">
                  <c:v>195.05600000000001</c:v>
                </c:pt>
                <c:pt idx="8967">
                  <c:v>195.059</c:v>
                </c:pt>
                <c:pt idx="8968">
                  <c:v>195.06700000000001</c:v>
                </c:pt>
                <c:pt idx="8969">
                  <c:v>195.08600000000001</c:v>
                </c:pt>
                <c:pt idx="8970">
                  <c:v>195.12100000000001</c:v>
                </c:pt>
                <c:pt idx="8971">
                  <c:v>195.14</c:v>
                </c:pt>
                <c:pt idx="8972">
                  <c:v>195.15100000000001</c:v>
                </c:pt>
                <c:pt idx="8973">
                  <c:v>195.16</c:v>
                </c:pt>
                <c:pt idx="8974">
                  <c:v>195.17</c:v>
                </c:pt>
                <c:pt idx="8975">
                  <c:v>195.18700000000001</c:v>
                </c:pt>
                <c:pt idx="8976">
                  <c:v>195.202</c:v>
                </c:pt>
                <c:pt idx="8977">
                  <c:v>195.21899999999999</c:v>
                </c:pt>
                <c:pt idx="8978">
                  <c:v>195.23599999999999</c:v>
                </c:pt>
                <c:pt idx="8979">
                  <c:v>195.25200000000001</c:v>
                </c:pt>
                <c:pt idx="8980">
                  <c:v>195.26599999999999</c:v>
                </c:pt>
                <c:pt idx="8981">
                  <c:v>195.28100000000001</c:v>
                </c:pt>
                <c:pt idx="8982">
                  <c:v>195.29499999999999</c:v>
                </c:pt>
                <c:pt idx="8983">
                  <c:v>195.31299999999999</c:v>
                </c:pt>
                <c:pt idx="8984">
                  <c:v>195.34800000000001</c:v>
                </c:pt>
                <c:pt idx="8985">
                  <c:v>195.40799999999999</c:v>
                </c:pt>
                <c:pt idx="8986">
                  <c:v>195.47200000000001</c:v>
                </c:pt>
                <c:pt idx="8987">
                  <c:v>195.52600000000001</c:v>
                </c:pt>
                <c:pt idx="8988">
                  <c:v>195.58699999999999</c:v>
                </c:pt>
                <c:pt idx="8989">
                  <c:v>195.65199999999999</c:v>
                </c:pt>
                <c:pt idx="8990">
                  <c:v>195.71299999999999</c:v>
                </c:pt>
                <c:pt idx="8991">
                  <c:v>195.761</c:v>
                </c:pt>
                <c:pt idx="8992">
                  <c:v>195.78700000000001</c:v>
                </c:pt>
                <c:pt idx="8993">
                  <c:v>195.80199999999999</c:v>
                </c:pt>
                <c:pt idx="8994">
                  <c:v>195.81299999999999</c:v>
                </c:pt>
                <c:pt idx="8995">
                  <c:v>195.822</c:v>
                </c:pt>
                <c:pt idx="8996">
                  <c:v>195.827</c:v>
                </c:pt>
                <c:pt idx="8997">
                  <c:v>195.83</c:v>
                </c:pt>
                <c:pt idx="8998">
                  <c:v>195.83699999999999</c:v>
                </c:pt>
                <c:pt idx="8999">
                  <c:v>195.84899999999999</c:v>
                </c:pt>
                <c:pt idx="9000">
                  <c:v>195.87299999999999</c:v>
                </c:pt>
                <c:pt idx="9001">
                  <c:v>195.916</c:v>
                </c:pt>
                <c:pt idx="9002">
                  <c:v>195.97300000000001</c:v>
                </c:pt>
                <c:pt idx="9003">
                  <c:v>196.042</c:v>
                </c:pt>
                <c:pt idx="9004">
                  <c:v>196.119</c:v>
                </c:pt>
                <c:pt idx="9005">
                  <c:v>196.20400000000001</c:v>
                </c:pt>
                <c:pt idx="9006">
                  <c:v>196.28800000000001</c:v>
                </c:pt>
                <c:pt idx="9007">
                  <c:v>196.36</c:v>
                </c:pt>
                <c:pt idx="9008">
                  <c:v>196.387</c:v>
                </c:pt>
                <c:pt idx="9009">
                  <c:v>196.4</c:v>
                </c:pt>
                <c:pt idx="9010">
                  <c:v>196.41</c:v>
                </c:pt>
                <c:pt idx="9011">
                  <c:v>196.41900000000001</c:v>
                </c:pt>
                <c:pt idx="9012">
                  <c:v>196.428</c:v>
                </c:pt>
                <c:pt idx="9013">
                  <c:v>196.441</c:v>
                </c:pt>
                <c:pt idx="9014">
                  <c:v>196.46899999999999</c:v>
                </c:pt>
                <c:pt idx="9015">
                  <c:v>196.51499999999999</c:v>
                </c:pt>
                <c:pt idx="9016">
                  <c:v>196.577</c:v>
                </c:pt>
                <c:pt idx="9017">
                  <c:v>196.65</c:v>
                </c:pt>
                <c:pt idx="9018">
                  <c:v>196.71299999999999</c:v>
                </c:pt>
                <c:pt idx="9019">
                  <c:v>196.75399999999999</c:v>
                </c:pt>
                <c:pt idx="9020">
                  <c:v>196.78</c:v>
                </c:pt>
                <c:pt idx="9021">
                  <c:v>196.804</c:v>
                </c:pt>
                <c:pt idx="9022">
                  <c:v>196.83</c:v>
                </c:pt>
                <c:pt idx="9023">
                  <c:v>196.852</c:v>
                </c:pt>
                <c:pt idx="9024">
                  <c:v>196.87299999999999</c:v>
                </c:pt>
                <c:pt idx="9025">
                  <c:v>196.89500000000001</c:v>
                </c:pt>
                <c:pt idx="9026">
                  <c:v>196.916</c:v>
                </c:pt>
                <c:pt idx="9027">
                  <c:v>196.93199999999999</c:v>
                </c:pt>
                <c:pt idx="9028">
                  <c:v>196.947</c:v>
                </c:pt>
                <c:pt idx="9029">
                  <c:v>196.953</c:v>
                </c:pt>
                <c:pt idx="9030">
                  <c:v>196.95400000000001</c:v>
                </c:pt>
                <c:pt idx="9031">
                  <c:v>196.95599999999999</c:v>
                </c:pt>
                <c:pt idx="9032">
                  <c:v>196.96199999999999</c:v>
                </c:pt>
                <c:pt idx="9033">
                  <c:v>196.96799999999999</c:v>
                </c:pt>
                <c:pt idx="9034">
                  <c:v>196.97900000000001</c:v>
                </c:pt>
                <c:pt idx="9035">
                  <c:v>196.995</c:v>
                </c:pt>
                <c:pt idx="9036">
                  <c:v>197.011</c:v>
                </c:pt>
                <c:pt idx="9037">
                  <c:v>197.03899999999999</c:v>
                </c:pt>
                <c:pt idx="9038">
                  <c:v>197.08199999999999</c:v>
                </c:pt>
                <c:pt idx="9039">
                  <c:v>197.142</c:v>
                </c:pt>
                <c:pt idx="9040">
                  <c:v>197.22399999999999</c:v>
                </c:pt>
                <c:pt idx="9041">
                  <c:v>197.321</c:v>
                </c:pt>
                <c:pt idx="9042">
                  <c:v>197.42099999999999</c:v>
                </c:pt>
                <c:pt idx="9043">
                  <c:v>197.52</c:v>
                </c:pt>
                <c:pt idx="9044">
                  <c:v>197.614</c:v>
                </c:pt>
                <c:pt idx="9045">
                  <c:v>197.69900000000001</c:v>
                </c:pt>
                <c:pt idx="9046">
                  <c:v>197.76900000000001</c:v>
                </c:pt>
                <c:pt idx="9047">
                  <c:v>197.82</c:v>
                </c:pt>
                <c:pt idx="9048">
                  <c:v>197.85</c:v>
                </c:pt>
                <c:pt idx="9049">
                  <c:v>197.87299999999999</c:v>
                </c:pt>
                <c:pt idx="9050">
                  <c:v>197.893</c:v>
                </c:pt>
                <c:pt idx="9051">
                  <c:v>197.91499999999999</c:v>
                </c:pt>
                <c:pt idx="9052">
                  <c:v>197.93299999999999</c:v>
                </c:pt>
                <c:pt idx="9053">
                  <c:v>197.93600000000001</c:v>
                </c:pt>
                <c:pt idx="9054">
                  <c:v>197.93600000000001</c:v>
                </c:pt>
                <c:pt idx="9055">
                  <c:v>197.93700000000001</c:v>
                </c:pt>
                <c:pt idx="9056">
                  <c:v>197.94900000000001</c:v>
                </c:pt>
                <c:pt idx="9057">
                  <c:v>197.97200000000001</c:v>
                </c:pt>
                <c:pt idx="9058">
                  <c:v>197.988</c:v>
                </c:pt>
                <c:pt idx="9059">
                  <c:v>197.99700000000001</c:v>
                </c:pt>
                <c:pt idx="9060">
                  <c:v>198.00800000000001</c:v>
                </c:pt>
                <c:pt idx="9061">
                  <c:v>198.02799999999999</c:v>
                </c:pt>
                <c:pt idx="9062">
                  <c:v>198.05600000000001</c:v>
                </c:pt>
                <c:pt idx="9063">
                  <c:v>198.08199999999999</c:v>
                </c:pt>
                <c:pt idx="9064">
                  <c:v>198.10599999999999</c:v>
                </c:pt>
                <c:pt idx="9065">
                  <c:v>198.12899999999999</c:v>
                </c:pt>
                <c:pt idx="9066">
                  <c:v>198.15100000000001</c:v>
                </c:pt>
                <c:pt idx="9067">
                  <c:v>198.167</c:v>
                </c:pt>
                <c:pt idx="9068">
                  <c:v>198.172</c:v>
                </c:pt>
                <c:pt idx="9069">
                  <c:v>198.172</c:v>
                </c:pt>
                <c:pt idx="9070">
                  <c:v>198.172</c:v>
                </c:pt>
                <c:pt idx="9071">
                  <c:v>198.17400000000001</c:v>
                </c:pt>
                <c:pt idx="9072">
                  <c:v>198.178</c:v>
                </c:pt>
                <c:pt idx="9073">
                  <c:v>198.18299999999999</c:v>
                </c:pt>
                <c:pt idx="9074">
                  <c:v>198.19</c:v>
                </c:pt>
                <c:pt idx="9075">
                  <c:v>198.196</c:v>
                </c:pt>
                <c:pt idx="9076">
                  <c:v>198.20400000000001</c:v>
                </c:pt>
                <c:pt idx="9077">
                  <c:v>198.215</c:v>
                </c:pt>
                <c:pt idx="9078">
                  <c:v>198.23500000000001</c:v>
                </c:pt>
                <c:pt idx="9079">
                  <c:v>198.273</c:v>
                </c:pt>
                <c:pt idx="9080">
                  <c:v>198.328</c:v>
                </c:pt>
                <c:pt idx="9081">
                  <c:v>198.38300000000001</c:v>
                </c:pt>
                <c:pt idx="9082">
                  <c:v>198.40899999999999</c:v>
                </c:pt>
                <c:pt idx="9083">
                  <c:v>198.42099999999999</c:v>
                </c:pt>
                <c:pt idx="9084">
                  <c:v>198.43</c:v>
                </c:pt>
                <c:pt idx="9085">
                  <c:v>198.44399999999999</c:v>
                </c:pt>
                <c:pt idx="9086">
                  <c:v>198.471</c:v>
                </c:pt>
                <c:pt idx="9087">
                  <c:v>198.517</c:v>
                </c:pt>
                <c:pt idx="9088">
                  <c:v>198.57900000000001</c:v>
                </c:pt>
                <c:pt idx="9089">
                  <c:v>198.60599999999999</c:v>
                </c:pt>
                <c:pt idx="9090">
                  <c:v>198.613</c:v>
                </c:pt>
                <c:pt idx="9091">
                  <c:v>198.62200000000001</c:v>
                </c:pt>
                <c:pt idx="9092">
                  <c:v>198.63499999999999</c:v>
                </c:pt>
                <c:pt idx="9093">
                  <c:v>198.65100000000001</c:v>
                </c:pt>
                <c:pt idx="9094">
                  <c:v>198.66800000000001</c:v>
                </c:pt>
                <c:pt idx="9095">
                  <c:v>198.68299999999999</c:v>
                </c:pt>
                <c:pt idx="9096">
                  <c:v>198.69800000000001</c:v>
                </c:pt>
                <c:pt idx="9097">
                  <c:v>198.71100000000001</c:v>
                </c:pt>
                <c:pt idx="9098">
                  <c:v>198.726</c:v>
                </c:pt>
                <c:pt idx="9099">
                  <c:v>198.74100000000001</c:v>
                </c:pt>
                <c:pt idx="9100">
                  <c:v>198.76900000000001</c:v>
                </c:pt>
                <c:pt idx="9101">
                  <c:v>198.83099999999999</c:v>
                </c:pt>
                <c:pt idx="9102">
                  <c:v>198.90299999999999</c:v>
                </c:pt>
                <c:pt idx="9103">
                  <c:v>198.935</c:v>
                </c:pt>
                <c:pt idx="9104">
                  <c:v>198.947</c:v>
                </c:pt>
                <c:pt idx="9105">
                  <c:v>198.965</c:v>
                </c:pt>
                <c:pt idx="9106">
                  <c:v>198.98599999999999</c:v>
                </c:pt>
                <c:pt idx="9107">
                  <c:v>199.00299999999999</c:v>
                </c:pt>
                <c:pt idx="9108">
                  <c:v>199.02</c:v>
                </c:pt>
                <c:pt idx="9109">
                  <c:v>199.035</c:v>
                </c:pt>
                <c:pt idx="9110">
                  <c:v>199.04900000000001</c:v>
                </c:pt>
                <c:pt idx="9111">
                  <c:v>199.065</c:v>
                </c:pt>
                <c:pt idx="9112">
                  <c:v>199.08099999999999</c:v>
                </c:pt>
                <c:pt idx="9113">
                  <c:v>199.11</c:v>
                </c:pt>
                <c:pt idx="9114">
                  <c:v>199.167</c:v>
                </c:pt>
                <c:pt idx="9115">
                  <c:v>199.23</c:v>
                </c:pt>
                <c:pt idx="9116">
                  <c:v>199.25200000000001</c:v>
                </c:pt>
                <c:pt idx="9117">
                  <c:v>199.267</c:v>
                </c:pt>
                <c:pt idx="9118">
                  <c:v>199.29300000000001</c:v>
                </c:pt>
                <c:pt idx="9119">
                  <c:v>199.31700000000001</c:v>
                </c:pt>
                <c:pt idx="9120">
                  <c:v>199.33099999999999</c:v>
                </c:pt>
                <c:pt idx="9121">
                  <c:v>199.345</c:v>
                </c:pt>
                <c:pt idx="9122">
                  <c:v>199.36</c:v>
                </c:pt>
                <c:pt idx="9123">
                  <c:v>199.375</c:v>
                </c:pt>
                <c:pt idx="9124">
                  <c:v>199.38900000000001</c:v>
                </c:pt>
                <c:pt idx="9125">
                  <c:v>199.422</c:v>
                </c:pt>
                <c:pt idx="9126">
                  <c:v>199.49</c:v>
                </c:pt>
                <c:pt idx="9127">
                  <c:v>199.57499999999999</c:v>
                </c:pt>
                <c:pt idx="9128">
                  <c:v>199.66300000000001</c:v>
                </c:pt>
                <c:pt idx="9129">
                  <c:v>199.74299999999999</c:v>
                </c:pt>
                <c:pt idx="9130">
                  <c:v>199.80699999999999</c:v>
                </c:pt>
                <c:pt idx="9131">
                  <c:v>199.857</c:v>
                </c:pt>
                <c:pt idx="9132">
                  <c:v>199.874</c:v>
                </c:pt>
                <c:pt idx="9133">
                  <c:v>199.874</c:v>
                </c:pt>
                <c:pt idx="9134">
                  <c:v>199.87799999999999</c:v>
                </c:pt>
                <c:pt idx="9135">
                  <c:v>199.88499999999999</c:v>
                </c:pt>
                <c:pt idx="9136">
                  <c:v>199.893</c:v>
                </c:pt>
                <c:pt idx="9137">
                  <c:v>199.90199999999999</c:v>
                </c:pt>
                <c:pt idx="9138">
                  <c:v>199.91300000000001</c:v>
                </c:pt>
                <c:pt idx="9139">
                  <c:v>199.92400000000001</c:v>
                </c:pt>
                <c:pt idx="9140">
                  <c:v>199.93700000000001</c:v>
                </c:pt>
                <c:pt idx="9141">
                  <c:v>199.95</c:v>
                </c:pt>
                <c:pt idx="9142">
                  <c:v>199.96299999999999</c:v>
                </c:pt>
                <c:pt idx="9143">
                  <c:v>199.97499999999999</c:v>
                </c:pt>
                <c:pt idx="9144">
                  <c:v>199.98699999999999</c:v>
                </c:pt>
                <c:pt idx="9145">
                  <c:v>200</c:v>
                </c:pt>
                <c:pt idx="9146">
                  <c:v>200.012</c:v>
                </c:pt>
                <c:pt idx="9147">
                  <c:v>200.024</c:v>
                </c:pt>
                <c:pt idx="9148">
                  <c:v>200.036</c:v>
                </c:pt>
                <c:pt idx="9149">
                  <c:v>200.048</c:v>
                </c:pt>
                <c:pt idx="9150">
                  <c:v>200.06100000000001</c:v>
                </c:pt>
                <c:pt idx="9151">
                  <c:v>200.072</c:v>
                </c:pt>
                <c:pt idx="9152">
                  <c:v>200.083</c:v>
                </c:pt>
                <c:pt idx="9153">
                  <c:v>200.095</c:v>
                </c:pt>
                <c:pt idx="9154">
                  <c:v>200.10599999999999</c:v>
                </c:pt>
                <c:pt idx="9155">
                  <c:v>200.11799999999999</c:v>
                </c:pt>
                <c:pt idx="9156">
                  <c:v>200.12899999999999</c:v>
                </c:pt>
                <c:pt idx="9157">
                  <c:v>200.14</c:v>
                </c:pt>
                <c:pt idx="9158">
                  <c:v>200.155</c:v>
                </c:pt>
                <c:pt idx="9159">
                  <c:v>200.17099999999999</c:v>
                </c:pt>
                <c:pt idx="9160">
                  <c:v>200.18899999999999</c:v>
                </c:pt>
                <c:pt idx="9161">
                  <c:v>200.21100000000001</c:v>
                </c:pt>
                <c:pt idx="9162">
                  <c:v>200.24100000000001</c:v>
                </c:pt>
                <c:pt idx="9163">
                  <c:v>200.28800000000001</c:v>
                </c:pt>
                <c:pt idx="9164">
                  <c:v>200.351</c:v>
                </c:pt>
                <c:pt idx="9165">
                  <c:v>200.42400000000001</c:v>
                </c:pt>
                <c:pt idx="9166">
                  <c:v>200.50700000000001</c:v>
                </c:pt>
                <c:pt idx="9167">
                  <c:v>200.59200000000001</c:v>
                </c:pt>
                <c:pt idx="9168">
                  <c:v>200.66399999999999</c:v>
                </c:pt>
                <c:pt idx="9169">
                  <c:v>200.708</c:v>
                </c:pt>
                <c:pt idx="9170">
                  <c:v>200.72399999999999</c:v>
                </c:pt>
                <c:pt idx="9171">
                  <c:v>200.72900000000001</c:v>
                </c:pt>
                <c:pt idx="9172">
                  <c:v>200.73599999999999</c:v>
                </c:pt>
                <c:pt idx="9173">
                  <c:v>200.74600000000001</c:v>
                </c:pt>
                <c:pt idx="9174">
                  <c:v>200.75800000000001</c:v>
                </c:pt>
                <c:pt idx="9175">
                  <c:v>200.76900000000001</c:v>
                </c:pt>
                <c:pt idx="9176">
                  <c:v>200.78399999999999</c:v>
                </c:pt>
                <c:pt idx="9177">
                  <c:v>200.816</c:v>
                </c:pt>
                <c:pt idx="9178">
                  <c:v>200.86600000000001</c:v>
                </c:pt>
                <c:pt idx="9179">
                  <c:v>200.929</c:v>
                </c:pt>
                <c:pt idx="9180">
                  <c:v>201</c:v>
                </c:pt>
                <c:pt idx="9181">
                  <c:v>201.06100000000001</c:v>
                </c:pt>
                <c:pt idx="9182">
                  <c:v>201.08199999999999</c:v>
                </c:pt>
                <c:pt idx="9183">
                  <c:v>201.084</c:v>
                </c:pt>
                <c:pt idx="9184">
                  <c:v>201.09100000000001</c:v>
                </c:pt>
                <c:pt idx="9185">
                  <c:v>201.09899999999999</c:v>
                </c:pt>
                <c:pt idx="9186">
                  <c:v>201.107</c:v>
                </c:pt>
                <c:pt idx="9187">
                  <c:v>201.11799999999999</c:v>
                </c:pt>
                <c:pt idx="9188">
                  <c:v>201.13</c:v>
                </c:pt>
                <c:pt idx="9189">
                  <c:v>201.14400000000001</c:v>
                </c:pt>
                <c:pt idx="9190">
                  <c:v>201.16</c:v>
                </c:pt>
                <c:pt idx="9191">
                  <c:v>201.17599999999999</c:v>
                </c:pt>
                <c:pt idx="9192">
                  <c:v>201.19300000000001</c:v>
                </c:pt>
                <c:pt idx="9193">
                  <c:v>201.208</c:v>
                </c:pt>
                <c:pt idx="9194">
                  <c:v>201.22300000000001</c:v>
                </c:pt>
                <c:pt idx="9195">
                  <c:v>201.238</c:v>
                </c:pt>
                <c:pt idx="9196">
                  <c:v>201.25299999999999</c:v>
                </c:pt>
                <c:pt idx="9197">
                  <c:v>201.26900000000001</c:v>
                </c:pt>
                <c:pt idx="9198">
                  <c:v>201.28399999999999</c:v>
                </c:pt>
                <c:pt idx="9199">
                  <c:v>201.30099999999999</c:v>
                </c:pt>
                <c:pt idx="9200">
                  <c:v>201.32400000000001</c:v>
                </c:pt>
                <c:pt idx="9201">
                  <c:v>201.345</c:v>
                </c:pt>
                <c:pt idx="9202">
                  <c:v>201.35599999999999</c:v>
                </c:pt>
                <c:pt idx="9203">
                  <c:v>201.36699999999999</c:v>
                </c:pt>
                <c:pt idx="9204">
                  <c:v>201.37899999999999</c:v>
                </c:pt>
                <c:pt idx="9205">
                  <c:v>201.39</c:v>
                </c:pt>
                <c:pt idx="9206">
                  <c:v>201.40199999999999</c:v>
                </c:pt>
                <c:pt idx="9207">
                  <c:v>201.41399999999999</c:v>
                </c:pt>
                <c:pt idx="9208">
                  <c:v>201.42699999999999</c:v>
                </c:pt>
                <c:pt idx="9209">
                  <c:v>201.43899999999999</c:v>
                </c:pt>
                <c:pt idx="9210">
                  <c:v>201.45099999999999</c:v>
                </c:pt>
                <c:pt idx="9211">
                  <c:v>201.46299999999999</c:v>
                </c:pt>
                <c:pt idx="9212">
                  <c:v>201.476</c:v>
                </c:pt>
                <c:pt idx="9213">
                  <c:v>201.488</c:v>
                </c:pt>
                <c:pt idx="9214">
                  <c:v>201.501</c:v>
                </c:pt>
                <c:pt idx="9215">
                  <c:v>201.51400000000001</c:v>
                </c:pt>
                <c:pt idx="9216">
                  <c:v>201.52699999999999</c:v>
                </c:pt>
                <c:pt idx="9217">
                  <c:v>201.54400000000001</c:v>
                </c:pt>
                <c:pt idx="9218">
                  <c:v>201.56100000000001</c:v>
                </c:pt>
                <c:pt idx="9219">
                  <c:v>201.577</c:v>
                </c:pt>
                <c:pt idx="9220">
                  <c:v>201.59399999999999</c:v>
                </c:pt>
                <c:pt idx="9221">
                  <c:v>201.61099999999999</c:v>
                </c:pt>
                <c:pt idx="9222">
                  <c:v>201.62700000000001</c:v>
                </c:pt>
                <c:pt idx="9223">
                  <c:v>201.63900000000001</c:v>
                </c:pt>
                <c:pt idx="9224">
                  <c:v>201.65199999999999</c:v>
                </c:pt>
                <c:pt idx="9225">
                  <c:v>201.666</c:v>
                </c:pt>
                <c:pt idx="9226">
                  <c:v>201.68199999999999</c:v>
                </c:pt>
                <c:pt idx="9227">
                  <c:v>201.69900000000001</c:v>
                </c:pt>
                <c:pt idx="9228">
                  <c:v>201.71700000000001</c:v>
                </c:pt>
                <c:pt idx="9229">
                  <c:v>201.73400000000001</c:v>
                </c:pt>
                <c:pt idx="9230">
                  <c:v>201.75</c:v>
                </c:pt>
                <c:pt idx="9231">
                  <c:v>201.76599999999999</c:v>
                </c:pt>
                <c:pt idx="9232">
                  <c:v>201.78200000000001</c:v>
                </c:pt>
                <c:pt idx="9233">
                  <c:v>201.797</c:v>
                </c:pt>
                <c:pt idx="9234">
                  <c:v>201.81</c:v>
                </c:pt>
                <c:pt idx="9235">
                  <c:v>201.82400000000001</c:v>
                </c:pt>
                <c:pt idx="9236">
                  <c:v>201.83699999999999</c:v>
                </c:pt>
                <c:pt idx="9237">
                  <c:v>201.85300000000001</c:v>
                </c:pt>
                <c:pt idx="9238">
                  <c:v>201.87</c:v>
                </c:pt>
                <c:pt idx="9239">
                  <c:v>201.887</c:v>
                </c:pt>
                <c:pt idx="9240">
                  <c:v>201.90100000000001</c:v>
                </c:pt>
                <c:pt idx="9241">
                  <c:v>201.916</c:v>
                </c:pt>
                <c:pt idx="9242">
                  <c:v>201.93100000000001</c:v>
                </c:pt>
                <c:pt idx="9243">
                  <c:v>201.946</c:v>
                </c:pt>
                <c:pt idx="9244">
                  <c:v>201.96100000000001</c:v>
                </c:pt>
                <c:pt idx="9245">
                  <c:v>201.976</c:v>
                </c:pt>
                <c:pt idx="9246">
                  <c:v>201.989</c:v>
                </c:pt>
                <c:pt idx="9247">
                  <c:v>202.00399999999999</c:v>
                </c:pt>
                <c:pt idx="9248">
                  <c:v>202.01900000000001</c:v>
                </c:pt>
                <c:pt idx="9249">
                  <c:v>202.035</c:v>
                </c:pt>
                <c:pt idx="9250">
                  <c:v>202.053</c:v>
                </c:pt>
                <c:pt idx="9251">
                  <c:v>202.07</c:v>
                </c:pt>
                <c:pt idx="9252">
                  <c:v>202.08500000000001</c:v>
                </c:pt>
                <c:pt idx="9253">
                  <c:v>202.09899999999999</c:v>
                </c:pt>
                <c:pt idx="9254">
                  <c:v>202.113</c:v>
                </c:pt>
                <c:pt idx="9255">
                  <c:v>202.12799999999999</c:v>
                </c:pt>
                <c:pt idx="9256">
                  <c:v>202.14400000000001</c:v>
                </c:pt>
                <c:pt idx="9257">
                  <c:v>202.16</c:v>
                </c:pt>
                <c:pt idx="9258">
                  <c:v>202.178</c:v>
                </c:pt>
                <c:pt idx="9259">
                  <c:v>202.19800000000001</c:v>
                </c:pt>
                <c:pt idx="9260">
                  <c:v>202.208</c:v>
                </c:pt>
                <c:pt idx="9261">
                  <c:v>202.21799999999999</c:v>
                </c:pt>
                <c:pt idx="9262">
                  <c:v>202.22800000000001</c:v>
                </c:pt>
                <c:pt idx="9263">
                  <c:v>202.239</c:v>
                </c:pt>
                <c:pt idx="9264">
                  <c:v>202.25</c:v>
                </c:pt>
                <c:pt idx="9265">
                  <c:v>202.262</c:v>
                </c:pt>
                <c:pt idx="9266">
                  <c:v>202.273</c:v>
                </c:pt>
                <c:pt idx="9267">
                  <c:v>202.285</c:v>
                </c:pt>
                <c:pt idx="9268">
                  <c:v>202.297</c:v>
                </c:pt>
                <c:pt idx="9269">
                  <c:v>202.309</c:v>
                </c:pt>
                <c:pt idx="9270">
                  <c:v>202.32</c:v>
                </c:pt>
                <c:pt idx="9271">
                  <c:v>202.33099999999999</c:v>
                </c:pt>
                <c:pt idx="9272">
                  <c:v>202.34100000000001</c:v>
                </c:pt>
                <c:pt idx="9273">
                  <c:v>202.351</c:v>
                </c:pt>
                <c:pt idx="9274">
                  <c:v>202.36199999999999</c:v>
                </c:pt>
                <c:pt idx="9275">
                  <c:v>202.375</c:v>
                </c:pt>
                <c:pt idx="9276">
                  <c:v>202.39099999999999</c:v>
                </c:pt>
                <c:pt idx="9277">
                  <c:v>202.404</c:v>
                </c:pt>
                <c:pt idx="9278">
                  <c:v>202.41800000000001</c:v>
                </c:pt>
                <c:pt idx="9279">
                  <c:v>202.43299999999999</c:v>
                </c:pt>
                <c:pt idx="9280">
                  <c:v>202.44800000000001</c:v>
                </c:pt>
                <c:pt idx="9281">
                  <c:v>202.46100000000001</c:v>
                </c:pt>
                <c:pt idx="9282">
                  <c:v>202.47399999999999</c:v>
                </c:pt>
                <c:pt idx="9283">
                  <c:v>202.48599999999999</c:v>
                </c:pt>
                <c:pt idx="9284">
                  <c:v>202.49700000000001</c:v>
                </c:pt>
                <c:pt idx="9285">
                  <c:v>202.506</c:v>
                </c:pt>
                <c:pt idx="9286">
                  <c:v>202.51400000000001</c:v>
                </c:pt>
                <c:pt idx="9287">
                  <c:v>202.52199999999999</c:v>
                </c:pt>
                <c:pt idx="9288">
                  <c:v>202.53200000000001</c:v>
                </c:pt>
                <c:pt idx="9289">
                  <c:v>202.54400000000001</c:v>
                </c:pt>
                <c:pt idx="9290">
                  <c:v>202.55500000000001</c:v>
                </c:pt>
                <c:pt idx="9291">
                  <c:v>202.566</c:v>
                </c:pt>
                <c:pt idx="9292">
                  <c:v>202.578</c:v>
                </c:pt>
                <c:pt idx="9293">
                  <c:v>202.59100000000001</c:v>
                </c:pt>
                <c:pt idx="9294">
                  <c:v>202.60400000000001</c:v>
                </c:pt>
                <c:pt idx="9295">
                  <c:v>202.61799999999999</c:v>
                </c:pt>
                <c:pt idx="9296">
                  <c:v>202.63300000000001</c:v>
                </c:pt>
                <c:pt idx="9297">
                  <c:v>202.649</c:v>
                </c:pt>
                <c:pt idx="9298">
                  <c:v>202.666</c:v>
                </c:pt>
                <c:pt idx="9299">
                  <c:v>202.68199999999999</c:v>
                </c:pt>
                <c:pt idx="9300">
                  <c:v>202.69499999999999</c:v>
                </c:pt>
                <c:pt idx="9301">
                  <c:v>202.709</c:v>
                </c:pt>
                <c:pt idx="9302">
                  <c:v>202.72399999999999</c:v>
                </c:pt>
                <c:pt idx="9303">
                  <c:v>202.739</c:v>
                </c:pt>
                <c:pt idx="9304">
                  <c:v>202.755</c:v>
                </c:pt>
                <c:pt idx="9305">
                  <c:v>202.77</c:v>
                </c:pt>
                <c:pt idx="9306">
                  <c:v>202.785</c:v>
                </c:pt>
                <c:pt idx="9307">
                  <c:v>202.8</c:v>
                </c:pt>
                <c:pt idx="9308">
                  <c:v>202.81299999999999</c:v>
                </c:pt>
                <c:pt idx="9309">
                  <c:v>202.827</c:v>
                </c:pt>
                <c:pt idx="9310">
                  <c:v>202.84100000000001</c:v>
                </c:pt>
                <c:pt idx="9311">
                  <c:v>202.85499999999999</c:v>
                </c:pt>
                <c:pt idx="9312">
                  <c:v>202.87</c:v>
                </c:pt>
                <c:pt idx="9313">
                  <c:v>202.886</c:v>
                </c:pt>
                <c:pt idx="9314">
                  <c:v>202.90199999999999</c:v>
                </c:pt>
                <c:pt idx="9315">
                  <c:v>202.91900000000001</c:v>
                </c:pt>
                <c:pt idx="9316">
                  <c:v>202.93600000000001</c:v>
                </c:pt>
                <c:pt idx="9317">
                  <c:v>202.95</c:v>
                </c:pt>
                <c:pt idx="9318">
                  <c:v>202.964</c:v>
                </c:pt>
                <c:pt idx="9319">
                  <c:v>202.97900000000001</c:v>
                </c:pt>
                <c:pt idx="9320">
                  <c:v>202.994</c:v>
                </c:pt>
                <c:pt idx="9321">
                  <c:v>203.00899999999999</c:v>
                </c:pt>
                <c:pt idx="9322">
                  <c:v>203.02600000000001</c:v>
                </c:pt>
                <c:pt idx="9323">
                  <c:v>203.04499999999999</c:v>
                </c:pt>
                <c:pt idx="9324">
                  <c:v>203.06299999999999</c:v>
                </c:pt>
                <c:pt idx="9325">
                  <c:v>203.07900000000001</c:v>
                </c:pt>
                <c:pt idx="9326">
                  <c:v>203.10300000000001</c:v>
                </c:pt>
                <c:pt idx="9327">
                  <c:v>203.12799999999999</c:v>
                </c:pt>
                <c:pt idx="9328">
                  <c:v>203.15700000000001</c:v>
                </c:pt>
                <c:pt idx="9329">
                  <c:v>203.202</c:v>
                </c:pt>
                <c:pt idx="9330">
                  <c:v>203.25899999999999</c:v>
                </c:pt>
                <c:pt idx="9331">
                  <c:v>203.32900000000001</c:v>
                </c:pt>
                <c:pt idx="9332">
                  <c:v>203.40700000000001</c:v>
                </c:pt>
                <c:pt idx="9333">
                  <c:v>203.48099999999999</c:v>
                </c:pt>
                <c:pt idx="9334">
                  <c:v>203.51900000000001</c:v>
                </c:pt>
                <c:pt idx="9335">
                  <c:v>203.52699999999999</c:v>
                </c:pt>
                <c:pt idx="9336">
                  <c:v>203.53</c:v>
                </c:pt>
                <c:pt idx="9337">
                  <c:v>203.536</c:v>
                </c:pt>
                <c:pt idx="9338">
                  <c:v>203.54300000000001</c:v>
                </c:pt>
                <c:pt idx="9339">
                  <c:v>203.55099999999999</c:v>
                </c:pt>
                <c:pt idx="9340">
                  <c:v>203.56100000000001</c:v>
                </c:pt>
                <c:pt idx="9341">
                  <c:v>203.572</c:v>
                </c:pt>
                <c:pt idx="9342">
                  <c:v>203.584</c:v>
                </c:pt>
                <c:pt idx="9343">
                  <c:v>203.596</c:v>
                </c:pt>
                <c:pt idx="9344">
                  <c:v>203.60900000000001</c:v>
                </c:pt>
                <c:pt idx="9345">
                  <c:v>203.62100000000001</c:v>
                </c:pt>
                <c:pt idx="9346">
                  <c:v>203.63399999999999</c:v>
                </c:pt>
                <c:pt idx="9347">
                  <c:v>203.64699999999999</c:v>
                </c:pt>
                <c:pt idx="9348">
                  <c:v>203.66</c:v>
                </c:pt>
                <c:pt idx="9349">
                  <c:v>203.672</c:v>
                </c:pt>
                <c:pt idx="9350">
                  <c:v>203.685</c:v>
                </c:pt>
                <c:pt idx="9351">
                  <c:v>203.697</c:v>
                </c:pt>
                <c:pt idx="9352">
                  <c:v>203.71</c:v>
                </c:pt>
                <c:pt idx="9353">
                  <c:v>203.72200000000001</c:v>
                </c:pt>
                <c:pt idx="9354">
                  <c:v>203.73500000000001</c:v>
                </c:pt>
                <c:pt idx="9355">
                  <c:v>203.74799999999999</c:v>
                </c:pt>
                <c:pt idx="9356">
                  <c:v>203.762</c:v>
                </c:pt>
                <c:pt idx="9357">
                  <c:v>203.79</c:v>
                </c:pt>
                <c:pt idx="9358">
                  <c:v>203.83199999999999</c:v>
                </c:pt>
                <c:pt idx="9359">
                  <c:v>203.88200000000001</c:v>
                </c:pt>
                <c:pt idx="9360">
                  <c:v>203.941</c:v>
                </c:pt>
                <c:pt idx="9361">
                  <c:v>204.00200000000001</c:v>
                </c:pt>
                <c:pt idx="9362">
                  <c:v>204.06399999999999</c:v>
                </c:pt>
                <c:pt idx="9363">
                  <c:v>204.124</c:v>
                </c:pt>
                <c:pt idx="9364">
                  <c:v>204.179</c:v>
                </c:pt>
                <c:pt idx="9365">
                  <c:v>204.22800000000001</c:v>
                </c:pt>
                <c:pt idx="9366">
                  <c:v>204.27600000000001</c:v>
                </c:pt>
                <c:pt idx="9367">
                  <c:v>204.315</c:v>
                </c:pt>
                <c:pt idx="9368">
                  <c:v>204.346</c:v>
                </c:pt>
                <c:pt idx="9369">
                  <c:v>204.374</c:v>
                </c:pt>
                <c:pt idx="9370">
                  <c:v>204.399</c:v>
                </c:pt>
                <c:pt idx="9371">
                  <c:v>204.422</c:v>
                </c:pt>
                <c:pt idx="9372">
                  <c:v>204.441</c:v>
                </c:pt>
                <c:pt idx="9373">
                  <c:v>204.46</c:v>
                </c:pt>
                <c:pt idx="9374">
                  <c:v>204.47800000000001</c:v>
                </c:pt>
                <c:pt idx="9375">
                  <c:v>204.495</c:v>
                </c:pt>
                <c:pt idx="9376">
                  <c:v>204.51300000000001</c:v>
                </c:pt>
                <c:pt idx="9377">
                  <c:v>204.535</c:v>
                </c:pt>
                <c:pt idx="9378">
                  <c:v>204.56100000000001</c:v>
                </c:pt>
                <c:pt idx="9379">
                  <c:v>204.58799999999999</c:v>
                </c:pt>
                <c:pt idx="9380">
                  <c:v>204.61500000000001</c:v>
                </c:pt>
                <c:pt idx="9381">
                  <c:v>204.631</c:v>
                </c:pt>
                <c:pt idx="9382">
                  <c:v>204.631</c:v>
                </c:pt>
                <c:pt idx="9383">
                  <c:v>204.636</c:v>
                </c:pt>
                <c:pt idx="9384">
                  <c:v>204.643</c:v>
                </c:pt>
                <c:pt idx="9385">
                  <c:v>204.65</c:v>
                </c:pt>
                <c:pt idx="9386">
                  <c:v>204.66</c:v>
                </c:pt>
                <c:pt idx="9387">
                  <c:v>204.673</c:v>
                </c:pt>
                <c:pt idx="9388">
                  <c:v>204.68899999999999</c:v>
                </c:pt>
                <c:pt idx="9389">
                  <c:v>204.70500000000001</c:v>
                </c:pt>
                <c:pt idx="9390">
                  <c:v>204.71899999999999</c:v>
                </c:pt>
                <c:pt idx="9391">
                  <c:v>204.733</c:v>
                </c:pt>
                <c:pt idx="9392">
                  <c:v>204.74799999999999</c:v>
                </c:pt>
                <c:pt idx="9393">
                  <c:v>204.76300000000001</c:v>
                </c:pt>
                <c:pt idx="9394">
                  <c:v>204.78200000000001</c:v>
                </c:pt>
                <c:pt idx="9395">
                  <c:v>204.81299999999999</c:v>
                </c:pt>
                <c:pt idx="9396">
                  <c:v>204.85599999999999</c:v>
                </c:pt>
                <c:pt idx="9397">
                  <c:v>204.89699999999999</c:v>
                </c:pt>
                <c:pt idx="9398">
                  <c:v>204.93799999999999</c:v>
                </c:pt>
                <c:pt idx="9399">
                  <c:v>204.97800000000001</c:v>
                </c:pt>
                <c:pt idx="9400">
                  <c:v>205.01300000000001</c:v>
                </c:pt>
                <c:pt idx="9401">
                  <c:v>205.048</c:v>
                </c:pt>
                <c:pt idx="9402">
                  <c:v>205.08</c:v>
                </c:pt>
                <c:pt idx="9403">
                  <c:v>205.10900000000001</c:v>
                </c:pt>
                <c:pt idx="9404">
                  <c:v>205.14099999999999</c:v>
                </c:pt>
                <c:pt idx="9405">
                  <c:v>205.16900000000001</c:v>
                </c:pt>
                <c:pt idx="9406">
                  <c:v>205.19200000000001</c:v>
                </c:pt>
                <c:pt idx="9407">
                  <c:v>205.21100000000001</c:v>
                </c:pt>
                <c:pt idx="9408">
                  <c:v>205.226</c:v>
                </c:pt>
                <c:pt idx="9409">
                  <c:v>205.24</c:v>
                </c:pt>
                <c:pt idx="9410">
                  <c:v>205.255</c:v>
                </c:pt>
                <c:pt idx="9411">
                  <c:v>205.26900000000001</c:v>
                </c:pt>
                <c:pt idx="9412">
                  <c:v>205.28399999999999</c:v>
                </c:pt>
                <c:pt idx="9413">
                  <c:v>205.297</c:v>
                </c:pt>
                <c:pt idx="9414">
                  <c:v>205.31</c:v>
                </c:pt>
                <c:pt idx="9415">
                  <c:v>205.32499999999999</c:v>
                </c:pt>
                <c:pt idx="9416">
                  <c:v>205.345</c:v>
                </c:pt>
                <c:pt idx="9417">
                  <c:v>205.37700000000001</c:v>
                </c:pt>
                <c:pt idx="9418">
                  <c:v>205.416</c:v>
                </c:pt>
                <c:pt idx="9419">
                  <c:v>205.447</c:v>
                </c:pt>
                <c:pt idx="9420">
                  <c:v>205.476</c:v>
                </c:pt>
                <c:pt idx="9421">
                  <c:v>205.489</c:v>
                </c:pt>
                <c:pt idx="9422">
                  <c:v>205.494</c:v>
                </c:pt>
                <c:pt idx="9423">
                  <c:v>205.501</c:v>
                </c:pt>
                <c:pt idx="9424">
                  <c:v>205.50899999999999</c:v>
                </c:pt>
                <c:pt idx="9425">
                  <c:v>205.51900000000001</c:v>
                </c:pt>
                <c:pt idx="9426">
                  <c:v>205.53399999999999</c:v>
                </c:pt>
                <c:pt idx="9427">
                  <c:v>205.55600000000001</c:v>
                </c:pt>
                <c:pt idx="9428">
                  <c:v>205.584</c:v>
                </c:pt>
                <c:pt idx="9429">
                  <c:v>205.60599999999999</c:v>
                </c:pt>
                <c:pt idx="9430">
                  <c:v>205.62200000000001</c:v>
                </c:pt>
                <c:pt idx="9431">
                  <c:v>205.637</c:v>
                </c:pt>
                <c:pt idx="9432">
                  <c:v>205.65199999999999</c:v>
                </c:pt>
                <c:pt idx="9433">
                  <c:v>205.667</c:v>
                </c:pt>
                <c:pt idx="9434">
                  <c:v>205.68299999999999</c:v>
                </c:pt>
                <c:pt idx="9435">
                  <c:v>205.697</c:v>
                </c:pt>
                <c:pt idx="9436">
                  <c:v>205.71</c:v>
                </c:pt>
                <c:pt idx="9437">
                  <c:v>205.72200000000001</c:v>
                </c:pt>
                <c:pt idx="9438">
                  <c:v>205.733</c:v>
                </c:pt>
                <c:pt idx="9439">
                  <c:v>205.744</c:v>
                </c:pt>
                <c:pt idx="9440">
                  <c:v>205.756</c:v>
                </c:pt>
                <c:pt idx="9441">
                  <c:v>205.779</c:v>
                </c:pt>
                <c:pt idx="9442">
                  <c:v>205.82</c:v>
                </c:pt>
                <c:pt idx="9443">
                  <c:v>205.86600000000001</c:v>
                </c:pt>
                <c:pt idx="9444">
                  <c:v>205.898</c:v>
                </c:pt>
                <c:pt idx="9445">
                  <c:v>205.92599999999999</c:v>
                </c:pt>
                <c:pt idx="9446">
                  <c:v>205.95500000000001</c:v>
                </c:pt>
                <c:pt idx="9447">
                  <c:v>205.97900000000001</c:v>
                </c:pt>
                <c:pt idx="9448">
                  <c:v>206.00200000000001</c:v>
                </c:pt>
                <c:pt idx="9449">
                  <c:v>206.02099999999999</c:v>
                </c:pt>
                <c:pt idx="9450">
                  <c:v>206.03899999999999</c:v>
                </c:pt>
                <c:pt idx="9451">
                  <c:v>206.05799999999999</c:v>
                </c:pt>
                <c:pt idx="9452">
                  <c:v>206.07499999999999</c:v>
                </c:pt>
                <c:pt idx="9453">
                  <c:v>206.09</c:v>
                </c:pt>
                <c:pt idx="9454">
                  <c:v>206.101</c:v>
                </c:pt>
                <c:pt idx="9455">
                  <c:v>206.11</c:v>
                </c:pt>
                <c:pt idx="9456">
                  <c:v>206.119</c:v>
                </c:pt>
                <c:pt idx="9457">
                  <c:v>206.12700000000001</c:v>
                </c:pt>
                <c:pt idx="9458">
                  <c:v>206.136</c:v>
                </c:pt>
                <c:pt idx="9459">
                  <c:v>206.14400000000001</c:v>
                </c:pt>
                <c:pt idx="9460">
                  <c:v>206.15299999999999</c:v>
                </c:pt>
                <c:pt idx="9461">
                  <c:v>206.16300000000001</c:v>
                </c:pt>
                <c:pt idx="9462">
                  <c:v>206.173</c:v>
                </c:pt>
                <c:pt idx="9463">
                  <c:v>206.18600000000001</c:v>
                </c:pt>
                <c:pt idx="9464">
                  <c:v>206.20099999999999</c:v>
                </c:pt>
                <c:pt idx="9465">
                  <c:v>206.22</c:v>
                </c:pt>
                <c:pt idx="9466">
                  <c:v>206.249</c:v>
                </c:pt>
                <c:pt idx="9467">
                  <c:v>206.28200000000001</c:v>
                </c:pt>
                <c:pt idx="9468">
                  <c:v>206.33199999999999</c:v>
                </c:pt>
                <c:pt idx="9469">
                  <c:v>206.39500000000001</c:v>
                </c:pt>
                <c:pt idx="9470">
                  <c:v>206.46799999999999</c:v>
                </c:pt>
                <c:pt idx="9471">
                  <c:v>206.553</c:v>
                </c:pt>
                <c:pt idx="9472">
                  <c:v>206.64599999999999</c:v>
                </c:pt>
                <c:pt idx="9473">
                  <c:v>206.70500000000001</c:v>
                </c:pt>
                <c:pt idx="9474">
                  <c:v>206.71600000000001</c:v>
                </c:pt>
                <c:pt idx="9475">
                  <c:v>206.71600000000001</c:v>
                </c:pt>
                <c:pt idx="9476">
                  <c:v>206.72200000000001</c:v>
                </c:pt>
                <c:pt idx="9477">
                  <c:v>206.744</c:v>
                </c:pt>
                <c:pt idx="9478">
                  <c:v>206.785</c:v>
                </c:pt>
                <c:pt idx="9479">
                  <c:v>206.84399999999999</c:v>
                </c:pt>
                <c:pt idx="9480">
                  <c:v>206.91300000000001</c:v>
                </c:pt>
                <c:pt idx="9481">
                  <c:v>206.96</c:v>
                </c:pt>
                <c:pt idx="9482">
                  <c:v>206.97399999999999</c:v>
                </c:pt>
                <c:pt idx="9483">
                  <c:v>206.97399999999999</c:v>
                </c:pt>
                <c:pt idx="9484">
                  <c:v>206.977</c:v>
                </c:pt>
                <c:pt idx="9485">
                  <c:v>206.983</c:v>
                </c:pt>
                <c:pt idx="9486">
                  <c:v>206.99100000000001</c:v>
                </c:pt>
                <c:pt idx="9487">
                  <c:v>206.99799999999999</c:v>
                </c:pt>
                <c:pt idx="9488">
                  <c:v>207.00700000000001</c:v>
                </c:pt>
                <c:pt idx="9489">
                  <c:v>207.018</c:v>
                </c:pt>
                <c:pt idx="9490">
                  <c:v>207.02799999999999</c:v>
                </c:pt>
                <c:pt idx="9491">
                  <c:v>207.03899999999999</c:v>
                </c:pt>
                <c:pt idx="9492">
                  <c:v>207.05</c:v>
                </c:pt>
                <c:pt idx="9493">
                  <c:v>207.06100000000001</c:v>
                </c:pt>
                <c:pt idx="9494">
                  <c:v>207.072</c:v>
                </c:pt>
                <c:pt idx="9495">
                  <c:v>207.084</c:v>
                </c:pt>
                <c:pt idx="9496">
                  <c:v>207.095</c:v>
                </c:pt>
                <c:pt idx="9497">
                  <c:v>207.107</c:v>
                </c:pt>
                <c:pt idx="9498">
                  <c:v>207.12</c:v>
                </c:pt>
                <c:pt idx="9499">
                  <c:v>207.13399999999999</c:v>
                </c:pt>
                <c:pt idx="9500">
                  <c:v>207.149</c:v>
                </c:pt>
                <c:pt idx="9501">
                  <c:v>207.16499999999999</c:v>
                </c:pt>
                <c:pt idx="9502">
                  <c:v>207.18199999999999</c:v>
                </c:pt>
                <c:pt idx="9503">
                  <c:v>207.196</c:v>
                </c:pt>
                <c:pt idx="9504">
                  <c:v>207.21</c:v>
                </c:pt>
                <c:pt idx="9505">
                  <c:v>207.22499999999999</c:v>
                </c:pt>
                <c:pt idx="9506">
                  <c:v>207.239</c:v>
                </c:pt>
                <c:pt idx="9507">
                  <c:v>207.25399999999999</c:v>
                </c:pt>
                <c:pt idx="9508">
                  <c:v>207.267</c:v>
                </c:pt>
                <c:pt idx="9509">
                  <c:v>207.28100000000001</c:v>
                </c:pt>
                <c:pt idx="9510">
                  <c:v>207.29499999999999</c:v>
                </c:pt>
                <c:pt idx="9511">
                  <c:v>207.31</c:v>
                </c:pt>
                <c:pt idx="9512">
                  <c:v>207.327</c:v>
                </c:pt>
                <c:pt idx="9513">
                  <c:v>207.34399999999999</c:v>
                </c:pt>
                <c:pt idx="9514">
                  <c:v>207.36099999999999</c:v>
                </c:pt>
                <c:pt idx="9515">
                  <c:v>207.375</c:v>
                </c:pt>
                <c:pt idx="9516">
                  <c:v>207.38900000000001</c:v>
                </c:pt>
                <c:pt idx="9517">
                  <c:v>207.40199999999999</c:v>
                </c:pt>
                <c:pt idx="9518">
                  <c:v>207.41399999999999</c:v>
                </c:pt>
                <c:pt idx="9519">
                  <c:v>207.42699999999999</c:v>
                </c:pt>
                <c:pt idx="9520">
                  <c:v>207.44</c:v>
                </c:pt>
                <c:pt idx="9521">
                  <c:v>207.453</c:v>
                </c:pt>
                <c:pt idx="9522">
                  <c:v>207.465</c:v>
                </c:pt>
                <c:pt idx="9523">
                  <c:v>207.47800000000001</c:v>
                </c:pt>
                <c:pt idx="9524">
                  <c:v>207.49</c:v>
                </c:pt>
                <c:pt idx="9525">
                  <c:v>207.50299999999999</c:v>
                </c:pt>
                <c:pt idx="9526">
                  <c:v>207.51599999999999</c:v>
                </c:pt>
                <c:pt idx="9527">
                  <c:v>207.529</c:v>
                </c:pt>
                <c:pt idx="9528">
                  <c:v>207.54300000000001</c:v>
                </c:pt>
                <c:pt idx="9529">
                  <c:v>207.55500000000001</c:v>
                </c:pt>
                <c:pt idx="9530">
                  <c:v>207.56800000000001</c:v>
                </c:pt>
                <c:pt idx="9531">
                  <c:v>207.58199999999999</c:v>
                </c:pt>
                <c:pt idx="9532">
                  <c:v>207.59700000000001</c:v>
                </c:pt>
                <c:pt idx="9533">
                  <c:v>207.613</c:v>
                </c:pt>
                <c:pt idx="9534">
                  <c:v>207.64400000000001</c:v>
                </c:pt>
                <c:pt idx="9535">
                  <c:v>207.69200000000001</c:v>
                </c:pt>
                <c:pt idx="9536">
                  <c:v>207.74299999999999</c:v>
                </c:pt>
                <c:pt idx="9537">
                  <c:v>207.791</c:v>
                </c:pt>
                <c:pt idx="9538">
                  <c:v>207.83500000000001</c:v>
                </c:pt>
                <c:pt idx="9539">
                  <c:v>207.86799999999999</c:v>
                </c:pt>
                <c:pt idx="9540">
                  <c:v>207.893</c:v>
                </c:pt>
                <c:pt idx="9541">
                  <c:v>207.92099999999999</c:v>
                </c:pt>
                <c:pt idx="9542">
                  <c:v>207.94499999999999</c:v>
                </c:pt>
                <c:pt idx="9543">
                  <c:v>207.959</c:v>
                </c:pt>
                <c:pt idx="9544">
                  <c:v>207.96799999999999</c:v>
                </c:pt>
                <c:pt idx="9545">
                  <c:v>207.97900000000001</c:v>
                </c:pt>
                <c:pt idx="9546">
                  <c:v>207.99</c:v>
                </c:pt>
                <c:pt idx="9547">
                  <c:v>208.00299999999999</c:v>
                </c:pt>
                <c:pt idx="9548">
                  <c:v>208.017</c:v>
                </c:pt>
                <c:pt idx="9549">
                  <c:v>208.04400000000001</c:v>
                </c:pt>
                <c:pt idx="9550">
                  <c:v>208.08699999999999</c:v>
                </c:pt>
                <c:pt idx="9551">
                  <c:v>208.13399999999999</c:v>
                </c:pt>
                <c:pt idx="9552">
                  <c:v>208.18</c:v>
                </c:pt>
                <c:pt idx="9553">
                  <c:v>208.23</c:v>
                </c:pt>
                <c:pt idx="9554">
                  <c:v>208.28100000000001</c:v>
                </c:pt>
                <c:pt idx="9555">
                  <c:v>208.339</c:v>
                </c:pt>
                <c:pt idx="9556">
                  <c:v>208.42</c:v>
                </c:pt>
                <c:pt idx="9557">
                  <c:v>208.51300000000001</c:v>
                </c:pt>
                <c:pt idx="9558">
                  <c:v>208.613</c:v>
                </c:pt>
                <c:pt idx="9559">
                  <c:v>208.71100000000001</c:v>
                </c:pt>
                <c:pt idx="9560">
                  <c:v>208.8</c:v>
                </c:pt>
                <c:pt idx="9561">
                  <c:v>208.87899999999999</c:v>
                </c:pt>
                <c:pt idx="9562">
                  <c:v>208.95099999999999</c:v>
                </c:pt>
                <c:pt idx="9563">
                  <c:v>209.00800000000001</c:v>
                </c:pt>
                <c:pt idx="9564">
                  <c:v>209.03399999999999</c:v>
                </c:pt>
                <c:pt idx="9565">
                  <c:v>209.041</c:v>
                </c:pt>
                <c:pt idx="9566">
                  <c:v>209.042</c:v>
                </c:pt>
                <c:pt idx="9567">
                  <c:v>209.04599999999999</c:v>
                </c:pt>
                <c:pt idx="9568">
                  <c:v>209.05</c:v>
                </c:pt>
                <c:pt idx="9569">
                  <c:v>209.05600000000001</c:v>
                </c:pt>
                <c:pt idx="9570">
                  <c:v>209.06299999999999</c:v>
                </c:pt>
                <c:pt idx="9571">
                  <c:v>209.072</c:v>
                </c:pt>
                <c:pt idx="9572">
                  <c:v>209.083</c:v>
                </c:pt>
                <c:pt idx="9573">
                  <c:v>209.09800000000001</c:v>
                </c:pt>
                <c:pt idx="9574">
                  <c:v>209.11799999999999</c:v>
                </c:pt>
                <c:pt idx="9575">
                  <c:v>209.142</c:v>
                </c:pt>
                <c:pt idx="9576">
                  <c:v>209.173</c:v>
                </c:pt>
                <c:pt idx="9577">
                  <c:v>209.208</c:v>
                </c:pt>
                <c:pt idx="9578">
                  <c:v>209.249</c:v>
                </c:pt>
                <c:pt idx="9579">
                  <c:v>209.30500000000001</c:v>
                </c:pt>
                <c:pt idx="9580">
                  <c:v>209.37200000000001</c:v>
                </c:pt>
                <c:pt idx="9581">
                  <c:v>209.453</c:v>
                </c:pt>
                <c:pt idx="9582">
                  <c:v>209.54900000000001</c:v>
                </c:pt>
                <c:pt idx="9583">
                  <c:v>209.63900000000001</c:v>
                </c:pt>
                <c:pt idx="9584">
                  <c:v>209.70699999999999</c:v>
                </c:pt>
                <c:pt idx="9585">
                  <c:v>209.761</c:v>
                </c:pt>
                <c:pt idx="9586">
                  <c:v>209.78100000000001</c:v>
                </c:pt>
                <c:pt idx="9587">
                  <c:v>209.78200000000001</c:v>
                </c:pt>
                <c:pt idx="9588">
                  <c:v>209.78200000000001</c:v>
                </c:pt>
                <c:pt idx="9589">
                  <c:v>209.786</c:v>
                </c:pt>
                <c:pt idx="9590">
                  <c:v>209.79300000000001</c:v>
                </c:pt>
                <c:pt idx="9591">
                  <c:v>209.8</c:v>
                </c:pt>
                <c:pt idx="9592">
                  <c:v>209.809</c:v>
                </c:pt>
                <c:pt idx="9593">
                  <c:v>209.81899999999999</c:v>
                </c:pt>
                <c:pt idx="9594">
                  <c:v>209.83600000000001</c:v>
                </c:pt>
                <c:pt idx="9595">
                  <c:v>209.864</c:v>
                </c:pt>
                <c:pt idx="9596">
                  <c:v>209.88800000000001</c:v>
                </c:pt>
                <c:pt idx="9597">
                  <c:v>209.90899999999999</c:v>
                </c:pt>
                <c:pt idx="9598">
                  <c:v>209.934</c:v>
                </c:pt>
                <c:pt idx="9599">
                  <c:v>209.952</c:v>
                </c:pt>
                <c:pt idx="9600">
                  <c:v>209.97</c:v>
                </c:pt>
                <c:pt idx="9601">
                  <c:v>209.999</c:v>
                </c:pt>
                <c:pt idx="9602">
                  <c:v>210.05500000000001</c:v>
                </c:pt>
                <c:pt idx="9603">
                  <c:v>210.136</c:v>
                </c:pt>
                <c:pt idx="9604">
                  <c:v>210.22900000000001</c:v>
                </c:pt>
                <c:pt idx="9605">
                  <c:v>210.28200000000001</c:v>
                </c:pt>
                <c:pt idx="9606">
                  <c:v>210.28800000000001</c:v>
                </c:pt>
                <c:pt idx="9607">
                  <c:v>210.30199999999999</c:v>
                </c:pt>
                <c:pt idx="9608">
                  <c:v>210.31299999999999</c:v>
                </c:pt>
                <c:pt idx="9609">
                  <c:v>210.32400000000001</c:v>
                </c:pt>
                <c:pt idx="9610">
                  <c:v>210.33600000000001</c:v>
                </c:pt>
                <c:pt idx="9611">
                  <c:v>210.35</c:v>
                </c:pt>
                <c:pt idx="9612">
                  <c:v>210.36199999999999</c:v>
                </c:pt>
                <c:pt idx="9613">
                  <c:v>210.375</c:v>
                </c:pt>
                <c:pt idx="9614">
                  <c:v>210.387</c:v>
                </c:pt>
                <c:pt idx="9615">
                  <c:v>210.4</c:v>
                </c:pt>
                <c:pt idx="9616">
                  <c:v>210.41200000000001</c:v>
                </c:pt>
                <c:pt idx="9617">
                  <c:v>210.42500000000001</c:v>
                </c:pt>
                <c:pt idx="9618">
                  <c:v>210.43899999999999</c:v>
                </c:pt>
                <c:pt idx="9619">
                  <c:v>210.45099999999999</c:v>
                </c:pt>
                <c:pt idx="9620">
                  <c:v>210.464</c:v>
                </c:pt>
                <c:pt idx="9621">
                  <c:v>210.477</c:v>
                </c:pt>
                <c:pt idx="9622">
                  <c:v>210.49</c:v>
                </c:pt>
                <c:pt idx="9623">
                  <c:v>210.50299999999999</c:v>
                </c:pt>
                <c:pt idx="9624">
                  <c:v>210.51499999999999</c:v>
                </c:pt>
                <c:pt idx="9625">
                  <c:v>210.52799999999999</c:v>
                </c:pt>
                <c:pt idx="9626">
                  <c:v>210.54</c:v>
                </c:pt>
                <c:pt idx="9627">
                  <c:v>210.55199999999999</c:v>
                </c:pt>
                <c:pt idx="9628">
                  <c:v>210.565</c:v>
                </c:pt>
                <c:pt idx="9629">
                  <c:v>210.577</c:v>
                </c:pt>
                <c:pt idx="9630">
                  <c:v>210.589</c:v>
                </c:pt>
                <c:pt idx="9631">
                  <c:v>210.602</c:v>
                </c:pt>
                <c:pt idx="9632">
                  <c:v>210.61799999999999</c:v>
                </c:pt>
                <c:pt idx="9633">
                  <c:v>210.64400000000001</c:v>
                </c:pt>
                <c:pt idx="9634">
                  <c:v>210.66900000000001</c:v>
                </c:pt>
                <c:pt idx="9635">
                  <c:v>210.68600000000001</c:v>
                </c:pt>
                <c:pt idx="9636">
                  <c:v>210.709</c:v>
                </c:pt>
                <c:pt idx="9637">
                  <c:v>210.74100000000001</c:v>
                </c:pt>
                <c:pt idx="9638">
                  <c:v>210.78299999999999</c:v>
                </c:pt>
                <c:pt idx="9639">
                  <c:v>210.839</c:v>
                </c:pt>
                <c:pt idx="9640">
                  <c:v>210.90700000000001</c:v>
                </c:pt>
                <c:pt idx="9641">
                  <c:v>210.965</c:v>
                </c:pt>
                <c:pt idx="9642">
                  <c:v>210.97900000000001</c:v>
                </c:pt>
                <c:pt idx="9643">
                  <c:v>210.98699999999999</c:v>
                </c:pt>
                <c:pt idx="9644">
                  <c:v>210.99700000000001</c:v>
                </c:pt>
                <c:pt idx="9645">
                  <c:v>211.018</c:v>
                </c:pt>
                <c:pt idx="9646">
                  <c:v>211.04</c:v>
                </c:pt>
                <c:pt idx="9647">
                  <c:v>211.053</c:v>
                </c:pt>
                <c:pt idx="9648">
                  <c:v>211.06800000000001</c:v>
                </c:pt>
                <c:pt idx="9649">
                  <c:v>211.083</c:v>
                </c:pt>
                <c:pt idx="9650">
                  <c:v>211.09899999999999</c:v>
                </c:pt>
                <c:pt idx="9651">
                  <c:v>211.114</c:v>
                </c:pt>
                <c:pt idx="9652">
                  <c:v>211.13</c:v>
                </c:pt>
                <c:pt idx="9653">
                  <c:v>211.14699999999999</c:v>
                </c:pt>
                <c:pt idx="9654">
                  <c:v>211.184</c:v>
                </c:pt>
                <c:pt idx="9655">
                  <c:v>211.24700000000001</c:v>
                </c:pt>
                <c:pt idx="9656">
                  <c:v>211.32499999999999</c:v>
                </c:pt>
                <c:pt idx="9657">
                  <c:v>211.404</c:v>
                </c:pt>
                <c:pt idx="9658">
                  <c:v>211.483</c:v>
                </c:pt>
                <c:pt idx="9659">
                  <c:v>211.55600000000001</c:v>
                </c:pt>
                <c:pt idx="9660">
                  <c:v>211.62100000000001</c:v>
                </c:pt>
                <c:pt idx="9661">
                  <c:v>211.678</c:v>
                </c:pt>
                <c:pt idx="9662">
                  <c:v>211.721</c:v>
                </c:pt>
                <c:pt idx="9663">
                  <c:v>211.75</c:v>
                </c:pt>
                <c:pt idx="9664">
                  <c:v>211.77099999999999</c:v>
                </c:pt>
                <c:pt idx="9665">
                  <c:v>211.785</c:v>
                </c:pt>
                <c:pt idx="9666">
                  <c:v>211.79900000000001</c:v>
                </c:pt>
                <c:pt idx="9667">
                  <c:v>211.809</c:v>
                </c:pt>
                <c:pt idx="9668">
                  <c:v>211.82</c:v>
                </c:pt>
                <c:pt idx="9669">
                  <c:v>211.83099999999999</c:v>
                </c:pt>
                <c:pt idx="9670">
                  <c:v>211.84399999999999</c:v>
                </c:pt>
                <c:pt idx="9671">
                  <c:v>211.858</c:v>
                </c:pt>
                <c:pt idx="9672">
                  <c:v>211.87100000000001</c:v>
                </c:pt>
                <c:pt idx="9673">
                  <c:v>211.88300000000001</c:v>
                </c:pt>
                <c:pt idx="9674">
                  <c:v>211.89400000000001</c:v>
                </c:pt>
                <c:pt idx="9675">
                  <c:v>211.917</c:v>
                </c:pt>
                <c:pt idx="9676">
                  <c:v>211.95699999999999</c:v>
                </c:pt>
                <c:pt idx="9677">
                  <c:v>212.00800000000001</c:v>
                </c:pt>
                <c:pt idx="9678">
                  <c:v>212.06700000000001</c:v>
                </c:pt>
                <c:pt idx="9679">
                  <c:v>212.13</c:v>
                </c:pt>
                <c:pt idx="9680">
                  <c:v>212.19300000000001</c:v>
                </c:pt>
                <c:pt idx="9681">
                  <c:v>212.24600000000001</c:v>
                </c:pt>
                <c:pt idx="9682">
                  <c:v>212.26400000000001</c:v>
                </c:pt>
                <c:pt idx="9683">
                  <c:v>212.274</c:v>
                </c:pt>
                <c:pt idx="9684">
                  <c:v>212.28299999999999</c:v>
                </c:pt>
                <c:pt idx="9685">
                  <c:v>212.29300000000001</c:v>
                </c:pt>
                <c:pt idx="9686">
                  <c:v>212.31299999999999</c:v>
                </c:pt>
                <c:pt idx="9687">
                  <c:v>212.33799999999999</c:v>
                </c:pt>
                <c:pt idx="9688">
                  <c:v>212.37200000000001</c:v>
                </c:pt>
                <c:pt idx="9689">
                  <c:v>212.41399999999999</c:v>
                </c:pt>
                <c:pt idx="9690">
                  <c:v>212.45500000000001</c:v>
                </c:pt>
                <c:pt idx="9691">
                  <c:v>212.48699999999999</c:v>
                </c:pt>
                <c:pt idx="9692">
                  <c:v>212.51</c:v>
                </c:pt>
                <c:pt idx="9693">
                  <c:v>212.52600000000001</c:v>
                </c:pt>
                <c:pt idx="9694">
                  <c:v>212.53800000000001</c:v>
                </c:pt>
                <c:pt idx="9695">
                  <c:v>212.55</c:v>
                </c:pt>
                <c:pt idx="9696">
                  <c:v>212.56100000000001</c:v>
                </c:pt>
                <c:pt idx="9697">
                  <c:v>212.57300000000001</c:v>
                </c:pt>
                <c:pt idx="9698">
                  <c:v>212.58600000000001</c:v>
                </c:pt>
                <c:pt idx="9699">
                  <c:v>212.59700000000001</c:v>
                </c:pt>
                <c:pt idx="9700">
                  <c:v>212.60900000000001</c:v>
                </c:pt>
                <c:pt idx="9701">
                  <c:v>212.62899999999999</c:v>
                </c:pt>
                <c:pt idx="9702">
                  <c:v>212.65</c:v>
                </c:pt>
                <c:pt idx="9703">
                  <c:v>212.66499999999999</c:v>
                </c:pt>
                <c:pt idx="9704">
                  <c:v>212.678</c:v>
                </c:pt>
                <c:pt idx="9705">
                  <c:v>212.69300000000001</c:v>
                </c:pt>
                <c:pt idx="9706">
                  <c:v>212.72300000000001</c:v>
                </c:pt>
                <c:pt idx="9707">
                  <c:v>212.762</c:v>
                </c:pt>
                <c:pt idx="9708">
                  <c:v>212.79599999999999</c:v>
                </c:pt>
                <c:pt idx="9709">
                  <c:v>212.833</c:v>
                </c:pt>
                <c:pt idx="9710">
                  <c:v>212.86099999999999</c:v>
                </c:pt>
                <c:pt idx="9711">
                  <c:v>212.87899999999999</c:v>
                </c:pt>
                <c:pt idx="9712">
                  <c:v>212.89400000000001</c:v>
                </c:pt>
                <c:pt idx="9713">
                  <c:v>212.90700000000001</c:v>
                </c:pt>
                <c:pt idx="9714">
                  <c:v>212.92</c:v>
                </c:pt>
                <c:pt idx="9715">
                  <c:v>212.935</c:v>
                </c:pt>
                <c:pt idx="9716">
                  <c:v>212.94900000000001</c:v>
                </c:pt>
                <c:pt idx="9717">
                  <c:v>212.96</c:v>
                </c:pt>
                <c:pt idx="9718">
                  <c:v>212.96899999999999</c:v>
                </c:pt>
                <c:pt idx="9719">
                  <c:v>212.97800000000001</c:v>
                </c:pt>
                <c:pt idx="9720">
                  <c:v>212.98699999999999</c:v>
                </c:pt>
                <c:pt idx="9721">
                  <c:v>212.99700000000001</c:v>
                </c:pt>
                <c:pt idx="9722">
                  <c:v>213.00800000000001</c:v>
                </c:pt>
                <c:pt idx="9723">
                  <c:v>213.01900000000001</c:v>
                </c:pt>
                <c:pt idx="9724">
                  <c:v>213.03</c:v>
                </c:pt>
                <c:pt idx="9725">
                  <c:v>213.04</c:v>
                </c:pt>
                <c:pt idx="9726">
                  <c:v>213.05099999999999</c:v>
                </c:pt>
                <c:pt idx="9727">
                  <c:v>213.065</c:v>
                </c:pt>
                <c:pt idx="9728">
                  <c:v>213.07900000000001</c:v>
                </c:pt>
                <c:pt idx="9729">
                  <c:v>213.09200000000001</c:v>
                </c:pt>
                <c:pt idx="9730">
                  <c:v>213.10599999999999</c:v>
                </c:pt>
                <c:pt idx="9731">
                  <c:v>213.12100000000001</c:v>
                </c:pt>
                <c:pt idx="9732">
                  <c:v>213.137</c:v>
                </c:pt>
                <c:pt idx="9733">
                  <c:v>213.15299999999999</c:v>
                </c:pt>
                <c:pt idx="9734">
                  <c:v>213.17</c:v>
                </c:pt>
                <c:pt idx="9735">
                  <c:v>213.18299999999999</c:v>
                </c:pt>
                <c:pt idx="9736">
                  <c:v>213.19800000000001</c:v>
                </c:pt>
                <c:pt idx="9737">
                  <c:v>213.21299999999999</c:v>
                </c:pt>
                <c:pt idx="9738">
                  <c:v>213.22800000000001</c:v>
                </c:pt>
                <c:pt idx="9739">
                  <c:v>213.24299999999999</c:v>
                </c:pt>
                <c:pt idx="9740">
                  <c:v>213.26499999999999</c:v>
                </c:pt>
                <c:pt idx="9741">
                  <c:v>213.29300000000001</c:v>
                </c:pt>
                <c:pt idx="9742">
                  <c:v>213.32400000000001</c:v>
                </c:pt>
                <c:pt idx="9743">
                  <c:v>213.35</c:v>
                </c:pt>
                <c:pt idx="9744">
                  <c:v>213.36500000000001</c:v>
                </c:pt>
                <c:pt idx="9745">
                  <c:v>213.376</c:v>
                </c:pt>
                <c:pt idx="9746">
                  <c:v>213.38900000000001</c:v>
                </c:pt>
                <c:pt idx="9747">
                  <c:v>213.40299999999999</c:v>
                </c:pt>
                <c:pt idx="9748">
                  <c:v>213.41800000000001</c:v>
                </c:pt>
                <c:pt idx="9749">
                  <c:v>213.43299999999999</c:v>
                </c:pt>
                <c:pt idx="9750">
                  <c:v>213.45099999999999</c:v>
                </c:pt>
                <c:pt idx="9751">
                  <c:v>213.46899999999999</c:v>
                </c:pt>
                <c:pt idx="9752">
                  <c:v>213.48599999999999</c:v>
                </c:pt>
                <c:pt idx="9753">
                  <c:v>213.5</c:v>
                </c:pt>
                <c:pt idx="9754">
                  <c:v>213.51400000000001</c:v>
                </c:pt>
                <c:pt idx="9755">
                  <c:v>213.529</c:v>
                </c:pt>
                <c:pt idx="9756">
                  <c:v>213.54400000000001</c:v>
                </c:pt>
                <c:pt idx="9757">
                  <c:v>213.56</c:v>
                </c:pt>
                <c:pt idx="9758">
                  <c:v>213.58500000000001</c:v>
                </c:pt>
                <c:pt idx="9759">
                  <c:v>213.637</c:v>
                </c:pt>
                <c:pt idx="9760">
                  <c:v>213.649</c:v>
                </c:pt>
                <c:pt idx="9761">
                  <c:v>213.66</c:v>
                </c:pt>
                <c:pt idx="9762">
                  <c:v>213.67400000000001</c:v>
                </c:pt>
                <c:pt idx="9763">
                  <c:v>213.68799999999999</c:v>
                </c:pt>
                <c:pt idx="9764">
                  <c:v>213.71299999999999</c:v>
                </c:pt>
                <c:pt idx="9765">
                  <c:v>213.749</c:v>
                </c:pt>
                <c:pt idx="9766">
                  <c:v>213.79499999999999</c:v>
                </c:pt>
                <c:pt idx="9767">
                  <c:v>213.864</c:v>
                </c:pt>
                <c:pt idx="9768">
                  <c:v>213.95500000000001</c:v>
                </c:pt>
                <c:pt idx="9769">
                  <c:v>214.05099999999999</c:v>
                </c:pt>
                <c:pt idx="9770">
                  <c:v>214.14599999999999</c:v>
                </c:pt>
                <c:pt idx="9771">
                  <c:v>214.18899999999999</c:v>
                </c:pt>
                <c:pt idx="9772">
                  <c:v>214.21700000000001</c:v>
                </c:pt>
                <c:pt idx="9773">
                  <c:v>214.22800000000001</c:v>
                </c:pt>
                <c:pt idx="9774">
                  <c:v>214.23400000000001</c:v>
                </c:pt>
                <c:pt idx="9775">
                  <c:v>214.24199999999999</c:v>
                </c:pt>
                <c:pt idx="9776">
                  <c:v>214.25</c:v>
                </c:pt>
                <c:pt idx="9777">
                  <c:v>214.25899999999999</c:v>
                </c:pt>
                <c:pt idx="9778">
                  <c:v>214.27</c:v>
                </c:pt>
                <c:pt idx="9779">
                  <c:v>214.28200000000001</c:v>
                </c:pt>
                <c:pt idx="9780">
                  <c:v>214.29400000000001</c:v>
                </c:pt>
                <c:pt idx="9781">
                  <c:v>214.30600000000001</c:v>
                </c:pt>
                <c:pt idx="9782">
                  <c:v>214.31700000000001</c:v>
                </c:pt>
                <c:pt idx="9783">
                  <c:v>214.32900000000001</c:v>
                </c:pt>
                <c:pt idx="9784">
                  <c:v>214.34100000000001</c:v>
                </c:pt>
                <c:pt idx="9785">
                  <c:v>214.35300000000001</c:v>
                </c:pt>
                <c:pt idx="9786">
                  <c:v>214.36500000000001</c:v>
                </c:pt>
                <c:pt idx="9787">
                  <c:v>214.38</c:v>
                </c:pt>
                <c:pt idx="9788">
                  <c:v>214.39599999999999</c:v>
                </c:pt>
                <c:pt idx="9789">
                  <c:v>214.41499999999999</c:v>
                </c:pt>
                <c:pt idx="9790">
                  <c:v>214.44200000000001</c:v>
                </c:pt>
                <c:pt idx="9791">
                  <c:v>214.49199999999999</c:v>
                </c:pt>
                <c:pt idx="9792">
                  <c:v>214.55500000000001</c:v>
                </c:pt>
                <c:pt idx="9793">
                  <c:v>214.62700000000001</c:v>
                </c:pt>
                <c:pt idx="9794">
                  <c:v>214.708</c:v>
                </c:pt>
                <c:pt idx="9795">
                  <c:v>214.792</c:v>
                </c:pt>
                <c:pt idx="9796">
                  <c:v>214.858</c:v>
                </c:pt>
                <c:pt idx="9797">
                  <c:v>214.899</c:v>
                </c:pt>
                <c:pt idx="9798">
                  <c:v>214.93</c:v>
                </c:pt>
                <c:pt idx="9799">
                  <c:v>214.96700000000001</c:v>
                </c:pt>
                <c:pt idx="9800">
                  <c:v>215.00800000000001</c:v>
                </c:pt>
                <c:pt idx="9801">
                  <c:v>215.047</c:v>
                </c:pt>
                <c:pt idx="9802">
                  <c:v>215.059</c:v>
                </c:pt>
                <c:pt idx="9803">
                  <c:v>215.059</c:v>
                </c:pt>
                <c:pt idx="9804">
                  <c:v>215.06200000000001</c:v>
                </c:pt>
                <c:pt idx="9805">
                  <c:v>215.06700000000001</c:v>
                </c:pt>
                <c:pt idx="9806">
                  <c:v>215.07499999999999</c:v>
                </c:pt>
                <c:pt idx="9807">
                  <c:v>215.084</c:v>
                </c:pt>
                <c:pt idx="9808">
                  <c:v>215.09399999999999</c:v>
                </c:pt>
                <c:pt idx="9809">
                  <c:v>215.10599999999999</c:v>
                </c:pt>
                <c:pt idx="9810">
                  <c:v>215.119</c:v>
                </c:pt>
                <c:pt idx="9811">
                  <c:v>215.131</c:v>
                </c:pt>
                <c:pt idx="9812">
                  <c:v>215.14400000000001</c:v>
                </c:pt>
                <c:pt idx="9813">
                  <c:v>215.15600000000001</c:v>
                </c:pt>
                <c:pt idx="9814">
                  <c:v>215.16900000000001</c:v>
                </c:pt>
                <c:pt idx="9815">
                  <c:v>215.18100000000001</c:v>
                </c:pt>
                <c:pt idx="9816">
                  <c:v>215.19399999999999</c:v>
                </c:pt>
                <c:pt idx="9817">
                  <c:v>215.20599999999999</c:v>
                </c:pt>
                <c:pt idx="9818">
                  <c:v>215.21799999999999</c:v>
                </c:pt>
                <c:pt idx="9819">
                  <c:v>215.23</c:v>
                </c:pt>
                <c:pt idx="9820">
                  <c:v>215.24299999999999</c:v>
                </c:pt>
                <c:pt idx="9821">
                  <c:v>215.255</c:v>
                </c:pt>
                <c:pt idx="9822">
                  <c:v>215.267</c:v>
                </c:pt>
                <c:pt idx="9823">
                  <c:v>215.28</c:v>
                </c:pt>
                <c:pt idx="9824">
                  <c:v>215.30199999999999</c:v>
                </c:pt>
                <c:pt idx="9825">
                  <c:v>215.33500000000001</c:v>
                </c:pt>
                <c:pt idx="9826">
                  <c:v>215.375</c:v>
                </c:pt>
                <c:pt idx="9827">
                  <c:v>215.42599999999999</c:v>
                </c:pt>
                <c:pt idx="9828">
                  <c:v>215.488</c:v>
                </c:pt>
                <c:pt idx="9829">
                  <c:v>215.56100000000001</c:v>
                </c:pt>
                <c:pt idx="9830">
                  <c:v>215.649</c:v>
                </c:pt>
                <c:pt idx="9831">
                  <c:v>215.74700000000001</c:v>
                </c:pt>
                <c:pt idx="9832">
                  <c:v>215.83799999999999</c:v>
                </c:pt>
                <c:pt idx="9833">
                  <c:v>215.917</c:v>
                </c:pt>
                <c:pt idx="9834">
                  <c:v>215.98099999999999</c:v>
                </c:pt>
                <c:pt idx="9835">
                  <c:v>216.036</c:v>
                </c:pt>
                <c:pt idx="9836">
                  <c:v>216.08699999999999</c:v>
                </c:pt>
                <c:pt idx="9837">
                  <c:v>216.12799999999999</c:v>
                </c:pt>
                <c:pt idx="9838">
                  <c:v>216.15799999999999</c:v>
                </c:pt>
                <c:pt idx="9839">
                  <c:v>216.18700000000001</c:v>
                </c:pt>
                <c:pt idx="9840">
                  <c:v>216.21700000000001</c:v>
                </c:pt>
                <c:pt idx="9841">
                  <c:v>216.24600000000001</c:v>
                </c:pt>
                <c:pt idx="9842">
                  <c:v>216.274</c:v>
                </c:pt>
                <c:pt idx="9843">
                  <c:v>216.30199999999999</c:v>
                </c:pt>
                <c:pt idx="9844">
                  <c:v>216.32900000000001</c:v>
                </c:pt>
                <c:pt idx="9845">
                  <c:v>216.35400000000001</c:v>
                </c:pt>
                <c:pt idx="9846">
                  <c:v>216.37799999999999</c:v>
                </c:pt>
                <c:pt idx="9847">
                  <c:v>216.398</c:v>
                </c:pt>
                <c:pt idx="9848">
                  <c:v>216.411</c:v>
                </c:pt>
                <c:pt idx="9849">
                  <c:v>216.42099999999999</c:v>
                </c:pt>
                <c:pt idx="9850">
                  <c:v>216.435</c:v>
                </c:pt>
                <c:pt idx="9851">
                  <c:v>216.45099999999999</c:v>
                </c:pt>
                <c:pt idx="9852">
                  <c:v>216.46799999999999</c:v>
                </c:pt>
                <c:pt idx="9853">
                  <c:v>216.49100000000001</c:v>
                </c:pt>
                <c:pt idx="9854">
                  <c:v>216.51499999999999</c:v>
                </c:pt>
                <c:pt idx="9855">
                  <c:v>216.541</c:v>
                </c:pt>
                <c:pt idx="9856">
                  <c:v>216.56399999999999</c:v>
                </c:pt>
                <c:pt idx="9857">
                  <c:v>216.58600000000001</c:v>
                </c:pt>
                <c:pt idx="9858">
                  <c:v>216.60599999999999</c:v>
                </c:pt>
                <c:pt idx="9859">
                  <c:v>216.624</c:v>
                </c:pt>
                <c:pt idx="9860">
                  <c:v>216.625</c:v>
                </c:pt>
                <c:pt idx="9861">
                  <c:v>216.62700000000001</c:v>
                </c:pt>
                <c:pt idx="9862">
                  <c:v>216.63</c:v>
                </c:pt>
                <c:pt idx="9863">
                  <c:v>216.63300000000001</c:v>
                </c:pt>
                <c:pt idx="9864">
                  <c:v>216.637</c:v>
                </c:pt>
                <c:pt idx="9865">
                  <c:v>216.643</c:v>
                </c:pt>
                <c:pt idx="9866">
                  <c:v>216.65</c:v>
                </c:pt>
                <c:pt idx="9867">
                  <c:v>216.65799999999999</c:v>
                </c:pt>
                <c:pt idx="9868">
                  <c:v>216.66800000000001</c:v>
                </c:pt>
                <c:pt idx="9869">
                  <c:v>216.679</c:v>
                </c:pt>
                <c:pt idx="9870">
                  <c:v>216.68899999999999</c:v>
                </c:pt>
                <c:pt idx="9871">
                  <c:v>216.7</c:v>
                </c:pt>
                <c:pt idx="9872">
                  <c:v>216.71100000000001</c:v>
                </c:pt>
                <c:pt idx="9873">
                  <c:v>216.72200000000001</c:v>
                </c:pt>
                <c:pt idx="9874">
                  <c:v>216.733</c:v>
                </c:pt>
                <c:pt idx="9875">
                  <c:v>216.744</c:v>
                </c:pt>
                <c:pt idx="9876">
                  <c:v>216.755</c:v>
                </c:pt>
                <c:pt idx="9877">
                  <c:v>216.76599999999999</c:v>
                </c:pt>
                <c:pt idx="9878">
                  <c:v>216.77699999999999</c:v>
                </c:pt>
                <c:pt idx="9879">
                  <c:v>216.78800000000001</c:v>
                </c:pt>
                <c:pt idx="9880">
                  <c:v>216.79900000000001</c:v>
                </c:pt>
                <c:pt idx="9881">
                  <c:v>216.809</c:v>
                </c:pt>
                <c:pt idx="9882">
                  <c:v>216.82</c:v>
                </c:pt>
                <c:pt idx="9883">
                  <c:v>216.83099999999999</c:v>
                </c:pt>
                <c:pt idx="9884">
                  <c:v>216.84299999999999</c:v>
                </c:pt>
                <c:pt idx="9885">
                  <c:v>216.85300000000001</c:v>
                </c:pt>
                <c:pt idx="9886">
                  <c:v>216.86500000000001</c:v>
                </c:pt>
                <c:pt idx="9887">
                  <c:v>216.875</c:v>
                </c:pt>
                <c:pt idx="9888">
                  <c:v>216.886</c:v>
                </c:pt>
                <c:pt idx="9889">
                  <c:v>216.89699999999999</c:v>
                </c:pt>
                <c:pt idx="9890">
                  <c:v>216.90799999999999</c:v>
                </c:pt>
                <c:pt idx="9891">
                  <c:v>216.91900000000001</c:v>
                </c:pt>
                <c:pt idx="9892">
                  <c:v>216.93</c:v>
                </c:pt>
                <c:pt idx="9893">
                  <c:v>216.941</c:v>
                </c:pt>
                <c:pt idx="9894">
                  <c:v>216.953</c:v>
                </c:pt>
                <c:pt idx="9895">
                  <c:v>216.964</c:v>
                </c:pt>
                <c:pt idx="9896">
                  <c:v>216.97499999999999</c:v>
                </c:pt>
                <c:pt idx="9897">
                  <c:v>216.98599999999999</c:v>
                </c:pt>
                <c:pt idx="9898">
                  <c:v>216.99700000000001</c:v>
                </c:pt>
                <c:pt idx="9899">
                  <c:v>217.00800000000001</c:v>
                </c:pt>
                <c:pt idx="9900">
                  <c:v>217.01900000000001</c:v>
                </c:pt>
                <c:pt idx="9901">
                  <c:v>217.029</c:v>
                </c:pt>
                <c:pt idx="9902">
                  <c:v>217.04</c:v>
                </c:pt>
                <c:pt idx="9903">
                  <c:v>217.05199999999999</c:v>
                </c:pt>
                <c:pt idx="9904">
                  <c:v>217.07</c:v>
                </c:pt>
                <c:pt idx="9905">
                  <c:v>217.10400000000001</c:v>
                </c:pt>
                <c:pt idx="9906">
                  <c:v>217.14699999999999</c:v>
                </c:pt>
                <c:pt idx="9907">
                  <c:v>217.19</c:v>
                </c:pt>
                <c:pt idx="9908">
                  <c:v>217.23400000000001</c:v>
                </c:pt>
                <c:pt idx="9909">
                  <c:v>217.27099999999999</c:v>
                </c:pt>
                <c:pt idx="9910">
                  <c:v>217.3</c:v>
                </c:pt>
                <c:pt idx="9911">
                  <c:v>217.31700000000001</c:v>
                </c:pt>
                <c:pt idx="9912">
                  <c:v>217.32499999999999</c:v>
                </c:pt>
                <c:pt idx="9913">
                  <c:v>217.34</c:v>
                </c:pt>
                <c:pt idx="9914">
                  <c:v>217.376</c:v>
                </c:pt>
                <c:pt idx="9915">
                  <c:v>217.43</c:v>
                </c:pt>
                <c:pt idx="9916">
                  <c:v>217.495</c:v>
                </c:pt>
                <c:pt idx="9917">
                  <c:v>217.56</c:v>
                </c:pt>
                <c:pt idx="9918">
                  <c:v>217.58600000000001</c:v>
                </c:pt>
                <c:pt idx="9919">
                  <c:v>217.59200000000001</c:v>
                </c:pt>
                <c:pt idx="9920">
                  <c:v>217.6</c:v>
                </c:pt>
                <c:pt idx="9921">
                  <c:v>217.608</c:v>
                </c:pt>
                <c:pt idx="9922">
                  <c:v>217.61699999999999</c:v>
                </c:pt>
                <c:pt idx="9923">
                  <c:v>217.62899999999999</c:v>
                </c:pt>
                <c:pt idx="9924">
                  <c:v>217.643</c:v>
                </c:pt>
                <c:pt idx="9925">
                  <c:v>217.65700000000001</c:v>
                </c:pt>
                <c:pt idx="9926">
                  <c:v>217.67500000000001</c:v>
                </c:pt>
                <c:pt idx="9927">
                  <c:v>217.69399999999999</c:v>
                </c:pt>
                <c:pt idx="9928">
                  <c:v>217.709</c:v>
                </c:pt>
                <c:pt idx="9929">
                  <c:v>217.72399999999999</c:v>
                </c:pt>
                <c:pt idx="9930">
                  <c:v>217.739</c:v>
                </c:pt>
                <c:pt idx="9931">
                  <c:v>217.75399999999999</c:v>
                </c:pt>
                <c:pt idx="9932">
                  <c:v>217.77</c:v>
                </c:pt>
                <c:pt idx="9933">
                  <c:v>217.791</c:v>
                </c:pt>
                <c:pt idx="9934">
                  <c:v>217.834</c:v>
                </c:pt>
                <c:pt idx="9935">
                  <c:v>217.905</c:v>
                </c:pt>
                <c:pt idx="9936">
                  <c:v>217.99600000000001</c:v>
                </c:pt>
                <c:pt idx="9937">
                  <c:v>218.09200000000001</c:v>
                </c:pt>
                <c:pt idx="9938">
                  <c:v>218.184</c:v>
                </c:pt>
                <c:pt idx="9939">
                  <c:v>218.261</c:v>
                </c:pt>
                <c:pt idx="9940">
                  <c:v>218.29300000000001</c:v>
                </c:pt>
                <c:pt idx="9941">
                  <c:v>218.29300000000001</c:v>
                </c:pt>
                <c:pt idx="9942">
                  <c:v>218.29400000000001</c:v>
                </c:pt>
                <c:pt idx="9943">
                  <c:v>218.3</c:v>
                </c:pt>
                <c:pt idx="9944">
                  <c:v>218.315</c:v>
                </c:pt>
                <c:pt idx="9945">
                  <c:v>218.34399999999999</c:v>
                </c:pt>
                <c:pt idx="9946">
                  <c:v>218.36199999999999</c:v>
                </c:pt>
                <c:pt idx="9947">
                  <c:v>218.38</c:v>
                </c:pt>
                <c:pt idx="9948">
                  <c:v>218.39599999999999</c:v>
                </c:pt>
                <c:pt idx="9949">
                  <c:v>218.41399999999999</c:v>
                </c:pt>
                <c:pt idx="9950">
                  <c:v>218.43</c:v>
                </c:pt>
                <c:pt idx="9951">
                  <c:v>218.446</c:v>
                </c:pt>
                <c:pt idx="9952">
                  <c:v>218.46100000000001</c:v>
                </c:pt>
                <c:pt idx="9953">
                  <c:v>218.476</c:v>
                </c:pt>
                <c:pt idx="9954">
                  <c:v>218.49</c:v>
                </c:pt>
                <c:pt idx="9955">
                  <c:v>218.52500000000001</c:v>
                </c:pt>
                <c:pt idx="9956">
                  <c:v>218.596</c:v>
                </c:pt>
                <c:pt idx="9957">
                  <c:v>218.691</c:v>
                </c:pt>
                <c:pt idx="9958">
                  <c:v>218.78800000000001</c:v>
                </c:pt>
                <c:pt idx="9959">
                  <c:v>218.886</c:v>
                </c:pt>
                <c:pt idx="9960">
                  <c:v>218.94800000000001</c:v>
                </c:pt>
                <c:pt idx="9961">
                  <c:v>218.964</c:v>
                </c:pt>
                <c:pt idx="9962">
                  <c:v>218.96600000000001</c:v>
                </c:pt>
                <c:pt idx="9963">
                  <c:v>218.971</c:v>
                </c:pt>
                <c:pt idx="9964">
                  <c:v>218.97800000000001</c:v>
                </c:pt>
                <c:pt idx="9965">
                  <c:v>218.988</c:v>
                </c:pt>
                <c:pt idx="9966">
                  <c:v>219.00299999999999</c:v>
                </c:pt>
                <c:pt idx="9967">
                  <c:v>219.018</c:v>
                </c:pt>
                <c:pt idx="9968">
                  <c:v>219.03700000000001</c:v>
                </c:pt>
                <c:pt idx="9969">
                  <c:v>219.05500000000001</c:v>
                </c:pt>
                <c:pt idx="9970">
                  <c:v>219.07400000000001</c:v>
                </c:pt>
                <c:pt idx="9971">
                  <c:v>219.09100000000001</c:v>
                </c:pt>
                <c:pt idx="9972">
                  <c:v>219.10599999999999</c:v>
                </c:pt>
                <c:pt idx="9973">
                  <c:v>219.12200000000001</c:v>
                </c:pt>
                <c:pt idx="9974">
                  <c:v>219.13900000000001</c:v>
                </c:pt>
                <c:pt idx="9975">
                  <c:v>219.154</c:v>
                </c:pt>
                <c:pt idx="9976">
                  <c:v>219.16900000000001</c:v>
                </c:pt>
                <c:pt idx="9977">
                  <c:v>219.185</c:v>
                </c:pt>
                <c:pt idx="9978">
                  <c:v>219.209</c:v>
                </c:pt>
                <c:pt idx="9979">
                  <c:v>219.262</c:v>
                </c:pt>
                <c:pt idx="9980">
                  <c:v>219.34200000000001</c:v>
                </c:pt>
                <c:pt idx="9981">
                  <c:v>219.43299999999999</c:v>
                </c:pt>
                <c:pt idx="9982">
                  <c:v>219.52699999999999</c:v>
                </c:pt>
                <c:pt idx="9983">
                  <c:v>219.566</c:v>
                </c:pt>
                <c:pt idx="9984">
                  <c:v>219.58600000000001</c:v>
                </c:pt>
                <c:pt idx="9985">
                  <c:v>219.601</c:v>
                </c:pt>
                <c:pt idx="9986">
                  <c:v>219.61500000000001</c:v>
                </c:pt>
                <c:pt idx="9987">
                  <c:v>219.62899999999999</c:v>
                </c:pt>
                <c:pt idx="9988">
                  <c:v>219.64400000000001</c:v>
                </c:pt>
                <c:pt idx="9989">
                  <c:v>219.66</c:v>
                </c:pt>
                <c:pt idx="9990">
                  <c:v>219.67599999999999</c:v>
                </c:pt>
                <c:pt idx="9991">
                  <c:v>219.69200000000001</c:v>
                </c:pt>
                <c:pt idx="9992">
                  <c:v>219.70599999999999</c:v>
                </c:pt>
                <c:pt idx="9993">
                  <c:v>219.72300000000001</c:v>
                </c:pt>
                <c:pt idx="9994">
                  <c:v>219.74</c:v>
                </c:pt>
                <c:pt idx="9995">
                  <c:v>219.75800000000001</c:v>
                </c:pt>
                <c:pt idx="9996">
                  <c:v>219.77699999999999</c:v>
                </c:pt>
                <c:pt idx="9997">
                  <c:v>219.792</c:v>
                </c:pt>
                <c:pt idx="9998">
                  <c:v>219.809</c:v>
                </c:pt>
                <c:pt idx="9999">
                  <c:v>219.82499999999999</c:v>
                </c:pt>
                <c:pt idx="10000">
                  <c:v>219.84299999999999</c:v>
                </c:pt>
                <c:pt idx="10001">
                  <c:v>219.87299999999999</c:v>
                </c:pt>
                <c:pt idx="10002">
                  <c:v>219.94200000000001</c:v>
                </c:pt>
                <c:pt idx="10003">
                  <c:v>220.02600000000001</c:v>
                </c:pt>
                <c:pt idx="10004">
                  <c:v>220.10900000000001</c:v>
                </c:pt>
                <c:pt idx="10005">
                  <c:v>220.17099999999999</c:v>
                </c:pt>
                <c:pt idx="10006">
                  <c:v>220.22300000000001</c:v>
                </c:pt>
                <c:pt idx="10007">
                  <c:v>220.273</c:v>
                </c:pt>
                <c:pt idx="10008">
                  <c:v>220.31800000000001</c:v>
                </c:pt>
                <c:pt idx="10009">
                  <c:v>220.36</c:v>
                </c:pt>
                <c:pt idx="10010">
                  <c:v>220.40100000000001</c:v>
                </c:pt>
                <c:pt idx="10011">
                  <c:v>220.441</c:v>
                </c:pt>
                <c:pt idx="10012">
                  <c:v>220.47200000000001</c:v>
                </c:pt>
                <c:pt idx="10013">
                  <c:v>220.488</c:v>
                </c:pt>
                <c:pt idx="10014">
                  <c:v>220.49299999999999</c:v>
                </c:pt>
                <c:pt idx="10015">
                  <c:v>220.49799999999999</c:v>
                </c:pt>
                <c:pt idx="10016">
                  <c:v>220.506</c:v>
                </c:pt>
                <c:pt idx="10017">
                  <c:v>220.51599999999999</c:v>
                </c:pt>
                <c:pt idx="10018">
                  <c:v>220.52699999999999</c:v>
                </c:pt>
                <c:pt idx="10019">
                  <c:v>220.54</c:v>
                </c:pt>
                <c:pt idx="10020">
                  <c:v>220.554</c:v>
                </c:pt>
                <c:pt idx="10021">
                  <c:v>220.56899999999999</c:v>
                </c:pt>
                <c:pt idx="10022">
                  <c:v>220.58500000000001</c:v>
                </c:pt>
                <c:pt idx="10023">
                  <c:v>220.601</c:v>
                </c:pt>
                <c:pt idx="10024">
                  <c:v>220.61799999999999</c:v>
                </c:pt>
                <c:pt idx="10025">
                  <c:v>220.63499999999999</c:v>
                </c:pt>
                <c:pt idx="10026">
                  <c:v>220.65299999999999</c:v>
                </c:pt>
                <c:pt idx="10027">
                  <c:v>220.667</c:v>
                </c:pt>
                <c:pt idx="10028">
                  <c:v>220.68299999999999</c:v>
                </c:pt>
                <c:pt idx="10029">
                  <c:v>220.69800000000001</c:v>
                </c:pt>
                <c:pt idx="10030">
                  <c:v>220.71299999999999</c:v>
                </c:pt>
                <c:pt idx="10031">
                  <c:v>220.72800000000001</c:v>
                </c:pt>
                <c:pt idx="10032">
                  <c:v>220.74100000000001</c:v>
                </c:pt>
                <c:pt idx="10033">
                  <c:v>220.75399999999999</c:v>
                </c:pt>
                <c:pt idx="10034">
                  <c:v>220.768</c:v>
                </c:pt>
                <c:pt idx="10035">
                  <c:v>220.78</c:v>
                </c:pt>
                <c:pt idx="10036">
                  <c:v>220.79300000000001</c:v>
                </c:pt>
                <c:pt idx="10037">
                  <c:v>220.80699999999999</c:v>
                </c:pt>
                <c:pt idx="10038">
                  <c:v>220.82</c:v>
                </c:pt>
                <c:pt idx="10039">
                  <c:v>220.834</c:v>
                </c:pt>
                <c:pt idx="10040">
                  <c:v>220.84899999999999</c:v>
                </c:pt>
                <c:pt idx="10041">
                  <c:v>220.864</c:v>
                </c:pt>
                <c:pt idx="10042">
                  <c:v>220.881</c:v>
                </c:pt>
                <c:pt idx="10043">
                  <c:v>220.9</c:v>
                </c:pt>
                <c:pt idx="10044">
                  <c:v>220.916</c:v>
                </c:pt>
                <c:pt idx="10045">
                  <c:v>220.93100000000001</c:v>
                </c:pt>
                <c:pt idx="10046">
                  <c:v>220.94499999999999</c:v>
                </c:pt>
                <c:pt idx="10047">
                  <c:v>220.96</c:v>
                </c:pt>
                <c:pt idx="10048">
                  <c:v>220.97499999999999</c:v>
                </c:pt>
                <c:pt idx="10049">
                  <c:v>220.99100000000001</c:v>
                </c:pt>
                <c:pt idx="10050">
                  <c:v>221.005</c:v>
                </c:pt>
                <c:pt idx="10051">
                  <c:v>221.01900000000001</c:v>
                </c:pt>
                <c:pt idx="10052">
                  <c:v>221.03399999999999</c:v>
                </c:pt>
                <c:pt idx="10053">
                  <c:v>221.05099999999999</c:v>
                </c:pt>
                <c:pt idx="10054">
                  <c:v>221.066</c:v>
                </c:pt>
                <c:pt idx="10055">
                  <c:v>221.083</c:v>
                </c:pt>
                <c:pt idx="10056">
                  <c:v>221.10900000000001</c:v>
                </c:pt>
                <c:pt idx="10057">
                  <c:v>221.13800000000001</c:v>
                </c:pt>
                <c:pt idx="10058">
                  <c:v>221.19200000000001</c:v>
                </c:pt>
                <c:pt idx="10059">
                  <c:v>221.19399999999999</c:v>
                </c:pt>
                <c:pt idx="10060">
                  <c:v>221.20500000000001</c:v>
                </c:pt>
                <c:pt idx="10061">
                  <c:v>221.22800000000001</c:v>
                </c:pt>
                <c:pt idx="10062">
                  <c:v>221.262</c:v>
                </c:pt>
                <c:pt idx="10063">
                  <c:v>221.29499999999999</c:v>
                </c:pt>
                <c:pt idx="10064">
                  <c:v>221.34100000000001</c:v>
                </c:pt>
                <c:pt idx="10065">
                  <c:v>221.399</c:v>
                </c:pt>
                <c:pt idx="10066">
                  <c:v>221.46600000000001</c:v>
                </c:pt>
                <c:pt idx="10067">
                  <c:v>221.50899999999999</c:v>
                </c:pt>
                <c:pt idx="10068">
                  <c:v>221.53</c:v>
                </c:pt>
                <c:pt idx="10069">
                  <c:v>221.54300000000001</c:v>
                </c:pt>
                <c:pt idx="10070">
                  <c:v>221.554</c:v>
                </c:pt>
                <c:pt idx="10071">
                  <c:v>221.56700000000001</c:v>
                </c:pt>
                <c:pt idx="10072">
                  <c:v>221.58199999999999</c:v>
                </c:pt>
                <c:pt idx="10073">
                  <c:v>221.59899999999999</c:v>
                </c:pt>
                <c:pt idx="10074">
                  <c:v>221.61699999999999</c:v>
                </c:pt>
                <c:pt idx="10075">
                  <c:v>221.636</c:v>
                </c:pt>
                <c:pt idx="10076">
                  <c:v>221.65299999999999</c:v>
                </c:pt>
                <c:pt idx="10077">
                  <c:v>221.66900000000001</c:v>
                </c:pt>
                <c:pt idx="10078">
                  <c:v>221.684</c:v>
                </c:pt>
                <c:pt idx="10079">
                  <c:v>221.69800000000001</c:v>
                </c:pt>
                <c:pt idx="10080">
                  <c:v>221.71199999999999</c:v>
                </c:pt>
                <c:pt idx="10081">
                  <c:v>221.73400000000001</c:v>
                </c:pt>
                <c:pt idx="10082">
                  <c:v>221.77799999999999</c:v>
                </c:pt>
                <c:pt idx="10083">
                  <c:v>221.86099999999999</c:v>
                </c:pt>
                <c:pt idx="10084">
                  <c:v>221.953</c:v>
                </c:pt>
                <c:pt idx="10085">
                  <c:v>222.042</c:v>
                </c:pt>
                <c:pt idx="10086">
                  <c:v>222.12200000000001</c:v>
                </c:pt>
                <c:pt idx="10087">
                  <c:v>222.179</c:v>
                </c:pt>
                <c:pt idx="10088">
                  <c:v>222.233</c:v>
                </c:pt>
                <c:pt idx="10089">
                  <c:v>222.286</c:v>
                </c:pt>
                <c:pt idx="10090">
                  <c:v>222.334</c:v>
                </c:pt>
                <c:pt idx="10091">
                  <c:v>222.38</c:v>
                </c:pt>
                <c:pt idx="10092">
                  <c:v>222.422</c:v>
                </c:pt>
                <c:pt idx="10093">
                  <c:v>222.45099999999999</c:v>
                </c:pt>
                <c:pt idx="10094">
                  <c:v>222.476</c:v>
                </c:pt>
                <c:pt idx="10095">
                  <c:v>222.501</c:v>
                </c:pt>
                <c:pt idx="10096">
                  <c:v>222.51499999999999</c:v>
                </c:pt>
                <c:pt idx="10097">
                  <c:v>222.518</c:v>
                </c:pt>
                <c:pt idx="10098">
                  <c:v>222.52199999999999</c:v>
                </c:pt>
                <c:pt idx="10099">
                  <c:v>222.53100000000001</c:v>
                </c:pt>
                <c:pt idx="10100">
                  <c:v>222.55</c:v>
                </c:pt>
                <c:pt idx="10101">
                  <c:v>222.58600000000001</c:v>
                </c:pt>
                <c:pt idx="10102">
                  <c:v>222.63900000000001</c:v>
                </c:pt>
                <c:pt idx="10103">
                  <c:v>222.67099999999999</c:v>
                </c:pt>
                <c:pt idx="10104">
                  <c:v>222.684</c:v>
                </c:pt>
                <c:pt idx="10105">
                  <c:v>222.696</c:v>
                </c:pt>
                <c:pt idx="10106">
                  <c:v>222.71</c:v>
                </c:pt>
                <c:pt idx="10107">
                  <c:v>222.72399999999999</c:v>
                </c:pt>
                <c:pt idx="10108">
                  <c:v>222.74100000000001</c:v>
                </c:pt>
                <c:pt idx="10109">
                  <c:v>222.75700000000001</c:v>
                </c:pt>
                <c:pt idx="10110">
                  <c:v>222.77</c:v>
                </c:pt>
                <c:pt idx="10111">
                  <c:v>222.78399999999999</c:v>
                </c:pt>
                <c:pt idx="10112">
                  <c:v>222.79900000000001</c:v>
                </c:pt>
                <c:pt idx="10113">
                  <c:v>222.815</c:v>
                </c:pt>
                <c:pt idx="10114">
                  <c:v>222.84</c:v>
                </c:pt>
                <c:pt idx="10115">
                  <c:v>222.886</c:v>
                </c:pt>
                <c:pt idx="10116">
                  <c:v>222.93100000000001</c:v>
                </c:pt>
                <c:pt idx="10117">
                  <c:v>222.96700000000001</c:v>
                </c:pt>
                <c:pt idx="10118">
                  <c:v>223.01400000000001</c:v>
                </c:pt>
                <c:pt idx="10119">
                  <c:v>223.07499999999999</c:v>
                </c:pt>
                <c:pt idx="10120">
                  <c:v>223.14699999999999</c:v>
                </c:pt>
                <c:pt idx="10121">
                  <c:v>223.214</c:v>
                </c:pt>
                <c:pt idx="10122">
                  <c:v>223.25299999999999</c:v>
                </c:pt>
                <c:pt idx="10123">
                  <c:v>223.279</c:v>
                </c:pt>
                <c:pt idx="10124">
                  <c:v>223.30799999999999</c:v>
                </c:pt>
                <c:pt idx="10125">
                  <c:v>223.35</c:v>
                </c:pt>
                <c:pt idx="10126">
                  <c:v>223.39699999999999</c:v>
                </c:pt>
                <c:pt idx="10127">
                  <c:v>223.44800000000001</c:v>
                </c:pt>
                <c:pt idx="10128">
                  <c:v>223.50700000000001</c:v>
                </c:pt>
                <c:pt idx="10129">
                  <c:v>223.548</c:v>
                </c:pt>
                <c:pt idx="10130">
                  <c:v>223.56299999999999</c:v>
                </c:pt>
                <c:pt idx="10131">
                  <c:v>223.57300000000001</c:v>
                </c:pt>
                <c:pt idx="10132">
                  <c:v>223.58600000000001</c:v>
                </c:pt>
                <c:pt idx="10133">
                  <c:v>223.602</c:v>
                </c:pt>
                <c:pt idx="10134">
                  <c:v>223.62</c:v>
                </c:pt>
                <c:pt idx="10135">
                  <c:v>223.637</c:v>
                </c:pt>
                <c:pt idx="10136">
                  <c:v>223.65600000000001</c:v>
                </c:pt>
                <c:pt idx="10137">
                  <c:v>223.67500000000001</c:v>
                </c:pt>
                <c:pt idx="10138">
                  <c:v>223.691</c:v>
                </c:pt>
                <c:pt idx="10139">
                  <c:v>223.708</c:v>
                </c:pt>
                <c:pt idx="10140">
                  <c:v>223.72499999999999</c:v>
                </c:pt>
                <c:pt idx="10141">
                  <c:v>223.745</c:v>
                </c:pt>
                <c:pt idx="10142">
                  <c:v>223.792</c:v>
                </c:pt>
                <c:pt idx="10143">
                  <c:v>223.86600000000001</c:v>
                </c:pt>
                <c:pt idx="10144">
                  <c:v>223.94399999999999</c:v>
                </c:pt>
                <c:pt idx="10145">
                  <c:v>223.96199999999999</c:v>
                </c:pt>
                <c:pt idx="10146">
                  <c:v>223.97900000000001</c:v>
                </c:pt>
                <c:pt idx="10147">
                  <c:v>224.00399999999999</c:v>
                </c:pt>
                <c:pt idx="10148">
                  <c:v>224.03399999999999</c:v>
                </c:pt>
                <c:pt idx="10149">
                  <c:v>224.05099999999999</c:v>
                </c:pt>
                <c:pt idx="10150">
                  <c:v>224.06899999999999</c:v>
                </c:pt>
                <c:pt idx="10151">
                  <c:v>224.08600000000001</c:v>
                </c:pt>
                <c:pt idx="10152">
                  <c:v>224.10300000000001</c:v>
                </c:pt>
                <c:pt idx="10153">
                  <c:v>224.119</c:v>
                </c:pt>
                <c:pt idx="10154">
                  <c:v>224.136</c:v>
                </c:pt>
                <c:pt idx="10155">
                  <c:v>224.15700000000001</c:v>
                </c:pt>
                <c:pt idx="10156">
                  <c:v>224.202</c:v>
                </c:pt>
                <c:pt idx="10157">
                  <c:v>224.27500000000001</c:v>
                </c:pt>
                <c:pt idx="10158">
                  <c:v>224.363</c:v>
                </c:pt>
                <c:pt idx="10159">
                  <c:v>224.446</c:v>
                </c:pt>
                <c:pt idx="10160">
                  <c:v>224.48099999999999</c:v>
                </c:pt>
                <c:pt idx="10161">
                  <c:v>224.495</c:v>
                </c:pt>
                <c:pt idx="10162">
                  <c:v>224.50700000000001</c:v>
                </c:pt>
                <c:pt idx="10163">
                  <c:v>224.523</c:v>
                </c:pt>
                <c:pt idx="10164">
                  <c:v>224.542</c:v>
                </c:pt>
                <c:pt idx="10165">
                  <c:v>224.559</c:v>
                </c:pt>
                <c:pt idx="10166">
                  <c:v>224.57499999999999</c:v>
                </c:pt>
                <c:pt idx="10167">
                  <c:v>224.59299999999999</c:v>
                </c:pt>
                <c:pt idx="10168">
                  <c:v>224.61199999999999</c:v>
                </c:pt>
                <c:pt idx="10169">
                  <c:v>224.631</c:v>
                </c:pt>
                <c:pt idx="10170">
                  <c:v>224.64699999999999</c:v>
                </c:pt>
                <c:pt idx="10171">
                  <c:v>224.66200000000001</c:v>
                </c:pt>
                <c:pt idx="10172">
                  <c:v>224.678</c:v>
                </c:pt>
                <c:pt idx="10173">
                  <c:v>224.69399999999999</c:v>
                </c:pt>
                <c:pt idx="10174">
                  <c:v>224.72</c:v>
                </c:pt>
                <c:pt idx="10175">
                  <c:v>224.78</c:v>
                </c:pt>
                <c:pt idx="10176">
                  <c:v>224.816</c:v>
                </c:pt>
                <c:pt idx="10177">
                  <c:v>224.84</c:v>
                </c:pt>
                <c:pt idx="10178">
                  <c:v>224.85300000000001</c:v>
                </c:pt>
                <c:pt idx="10179">
                  <c:v>224.86799999999999</c:v>
                </c:pt>
                <c:pt idx="10180">
                  <c:v>224.88300000000001</c:v>
                </c:pt>
                <c:pt idx="10181">
                  <c:v>224.9</c:v>
                </c:pt>
                <c:pt idx="10182">
                  <c:v>224.916</c:v>
                </c:pt>
                <c:pt idx="10183">
                  <c:v>224.93100000000001</c:v>
                </c:pt>
                <c:pt idx="10184">
                  <c:v>224.946</c:v>
                </c:pt>
                <c:pt idx="10185">
                  <c:v>224.96</c:v>
                </c:pt>
                <c:pt idx="10186">
                  <c:v>224.98</c:v>
                </c:pt>
                <c:pt idx="10187">
                  <c:v>225.02500000000001</c:v>
                </c:pt>
                <c:pt idx="10188">
                  <c:v>225.102</c:v>
                </c:pt>
                <c:pt idx="10189">
                  <c:v>225.15899999999999</c:v>
                </c:pt>
                <c:pt idx="10190">
                  <c:v>225.18</c:v>
                </c:pt>
                <c:pt idx="10191">
                  <c:v>225.19300000000001</c:v>
                </c:pt>
                <c:pt idx="10192">
                  <c:v>225.209</c:v>
                </c:pt>
                <c:pt idx="10193">
                  <c:v>225.22800000000001</c:v>
                </c:pt>
                <c:pt idx="10194">
                  <c:v>225.245</c:v>
                </c:pt>
                <c:pt idx="10195">
                  <c:v>225.262</c:v>
                </c:pt>
                <c:pt idx="10196">
                  <c:v>225.279</c:v>
                </c:pt>
                <c:pt idx="10197">
                  <c:v>225.297</c:v>
                </c:pt>
                <c:pt idx="10198">
                  <c:v>225.31200000000001</c:v>
                </c:pt>
                <c:pt idx="10199">
                  <c:v>225.327</c:v>
                </c:pt>
                <c:pt idx="10200">
                  <c:v>225.34299999999999</c:v>
                </c:pt>
                <c:pt idx="10201">
                  <c:v>225.36099999999999</c:v>
                </c:pt>
                <c:pt idx="10202">
                  <c:v>225.40299999999999</c:v>
                </c:pt>
                <c:pt idx="10203">
                  <c:v>225.47</c:v>
                </c:pt>
                <c:pt idx="10204">
                  <c:v>225.49100000000001</c:v>
                </c:pt>
                <c:pt idx="10205">
                  <c:v>225.50700000000001</c:v>
                </c:pt>
                <c:pt idx="10206">
                  <c:v>225.52600000000001</c:v>
                </c:pt>
                <c:pt idx="10207">
                  <c:v>225.54300000000001</c:v>
                </c:pt>
                <c:pt idx="10208">
                  <c:v>225.56</c:v>
                </c:pt>
                <c:pt idx="10209">
                  <c:v>225.57599999999999</c:v>
                </c:pt>
                <c:pt idx="10210">
                  <c:v>225.59100000000001</c:v>
                </c:pt>
                <c:pt idx="10211">
                  <c:v>225.60599999999999</c:v>
                </c:pt>
                <c:pt idx="10212">
                  <c:v>225.62100000000001</c:v>
                </c:pt>
                <c:pt idx="10213">
                  <c:v>225.65199999999999</c:v>
                </c:pt>
                <c:pt idx="10214">
                  <c:v>225.714</c:v>
                </c:pt>
                <c:pt idx="10215">
                  <c:v>225.79400000000001</c:v>
                </c:pt>
                <c:pt idx="10216">
                  <c:v>225.87700000000001</c:v>
                </c:pt>
                <c:pt idx="10217">
                  <c:v>225.95500000000001</c:v>
                </c:pt>
                <c:pt idx="10218">
                  <c:v>226.02199999999999</c:v>
                </c:pt>
                <c:pt idx="10219">
                  <c:v>226.047</c:v>
                </c:pt>
                <c:pt idx="10220">
                  <c:v>226.047</c:v>
                </c:pt>
                <c:pt idx="10221">
                  <c:v>226.04900000000001</c:v>
                </c:pt>
                <c:pt idx="10222">
                  <c:v>226.05500000000001</c:v>
                </c:pt>
                <c:pt idx="10223">
                  <c:v>226.06899999999999</c:v>
                </c:pt>
                <c:pt idx="10224">
                  <c:v>226.089</c:v>
                </c:pt>
                <c:pt idx="10225">
                  <c:v>226.107</c:v>
                </c:pt>
                <c:pt idx="10226">
                  <c:v>226.124</c:v>
                </c:pt>
                <c:pt idx="10227">
                  <c:v>226.13900000000001</c:v>
                </c:pt>
                <c:pt idx="10228">
                  <c:v>226.155</c:v>
                </c:pt>
                <c:pt idx="10229">
                  <c:v>226.17400000000001</c:v>
                </c:pt>
                <c:pt idx="10230">
                  <c:v>226.19200000000001</c:v>
                </c:pt>
                <c:pt idx="10231">
                  <c:v>226.21</c:v>
                </c:pt>
                <c:pt idx="10232">
                  <c:v>226.226</c:v>
                </c:pt>
                <c:pt idx="10233">
                  <c:v>226.24100000000001</c:v>
                </c:pt>
                <c:pt idx="10234">
                  <c:v>226.25700000000001</c:v>
                </c:pt>
                <c:pt idx="10235">
                  <c:v>226.27199999999999</c:v>
                </c:pt>
                <c:pt idx="10236">
                  <c:v>226.28700000000001</c:v>
                </c:pt>
                <c:pt idx="10237">
                  <c:v>226.30099999999999</c:v>
                </c:pt>
                <c:pt idx="10238">
                  <c:v>226.32</c:v>
                </c:pt>
                <c:pt idx="10239">
                  <c:v>226.339</c:v>
                </c:pt>
                <c:pt idx="10240">
                  <c:v>226.358</c:v>
                </c:pt>
                <c:pt idx="10241">
                  <c:v>226.375</c:v>
                </c:pt>
                <c:pt idx="10242">
                  <c:v>226.39</c:v>
                </c:pt>
                <c:pt idx="10243">
                  <c:v>226.40600000000001</c:v>
                </c:pt>
                <c:pt idx="10244">
                  <c:v>226.422</c:v>
                </c:pt>
                <c:pt idx="10245">
                  <c:v>226.44200000000001</c:v>
                </c:pt>
                <c:pt idx="10246">
                  <c:v>226.47800000000001</c:v>
                </c:pt>
                <c:pt idx="10247">
                  <c:v>226.54400000000001</c:v>
                </c:pt>
                <c:pt idx="10248">
                  <c:v>226.63499999999999</c:v>
                </c:pt>
                <c:pt idx="10249">
                  <c:v>226.708</c:v>
                </c:pt>
                <c:pt idx="10250">
                  <c:v>226.745</c:v>
                </c:pt>
                <c:pt idx="10251">
                  <c:v>226.761</c:v>
                </c:pt>
                <c:pt idx="10252">
                  <c:v>226.77</c:v>
                </c:pt>
                <c:pt idx="10253">
                  <c:v>226.78399999999999</c:v>
                </c:pt>
                <c:pt idx="10254">
                  <c:v>226.804</c:v>
                </c:pt>
                <c:pt idx="10255">
                  <c:v>226.82300000000001</c:v>
                </c:pt>
                <c:pt idx="10256">
                  <c:v>226.84200000000001</c:v>
                </c:pt>
                <c:pt idx="10257">
                  <c:v>226.86099999999999</c:v>
                </c:pt>
                <c:pt idx="10258">
                  <c:v>226.87700000000001</c:v>
                </c:pt>
                <c:pt idx="10259">
                  <c:v>226.893</c:v>
                </c:pt>
                <c:pt idx="10260">
                  <c:v>226.91</c:v>
                </c:pt>
                <c:pt idx="10261">
                  <c:v>226.92500000000001</c:v>
                </c:pt>
                <c:pt idx="10262">
                  <c:v>226.94200000000001</c:v>
                </c:pt>
                <c:pt idx="10263">
                  <c:v>226.97</c:v>
                </c:pt>
                <c:pt idx="10264">
                  <c:v>226.98099999999999</c:v>
                </c:pt>
                <c:pt idx="10265">
                  <c:v>226.99199999999999</c:v>
                </c:pt>
                <c:pt idx="10266">
                  <c:v>227.005</c:v>
                </c:pt>
                <c:pt idx="10267">
                  <c:v>227.01900000000001</c:v>
                </c:pt>
                <c:pt idx="10268">
                  <c:v>227.03399999999999</c:v>
                </c:pt>
                <c:pt idx="10269">
                  <c:v>227.05099999999999</c:v>
                </c:pt>
                <c:pt idx="10270">
                  <c:v>227.06899999999999</c:v>
                </c:pt>
                <c:pt idx="10271">
                  <c:v>227.08699999999999</c:v>
                </c:pt>
                <c:pt idx="10272">
                  <c:v>227.10400000000001</c:v>
                </c:pt>
                <c:pt idx="10273">
                  <c:v>227.119</c:v>
                </c:pt>
                <c:pt idx="10274">
                  <c:v>227.13499999999999</c:v>
                </c:pt>
                <c:pt idx="10275">
                  <c:v>227.15100000000001</c:v>
                </c:pt>
                <c:pt idx="10276">
                  <c:v>227.167</c:v>
                </c:pt>
                <c:pt idx="10277">
                  <c:v>227.19</c:v>
                </c:pt>
                <c:pt idx="10278">
                  <c:v>227.22399999999999</c:v>
                </c:pt>
                <c:pt idx="10279">
                  <c:v>227.279</c:v>
                </c:pt>
                <c:pt idx="10280">
                  <c:v>227.36</c:v>
                </c:pt>
                <c:pt idx="10281">
                  <c:v>227.429</c:v>
                </c:pt>
                <c:pt idx="10282">
                  <c:v>227.46</c:v>
                </c:pt>
                <c:pt idx="10283">
                  <c:v>227.477</c:v>
                </c:pt>
                <c:pt idx="10284">
                  <c:v>227.49100000000001</c:v>
                </c:pt>
                <c:pt idx="10285">
                  <c:v>227.50399999999999</c:v>
                </c:pt>
                <c:pt idx="10286">
                  <c:v>227.52099999999999</c:v>
                </c:pt>
                <c:pt idx="10287">
                  <c:v>227.536</c:v>
                </c:pt>
                <c:pt idx="10288">
                  <c:v>227.55199999999999</c:v>
                </c:pt>
                <c:pt idx="10289">
                  <c:v>227.57</c:v>
                </c:pt>
                <c:pt idx="10290">
                  <c:v>227.589</c:v>
                </c:pt>
                <c:pt idx="10291">
                  <c:v>227.607</c:v>
                </c:pt>
                <c:pt idx="10292">
                  <c:v>227.62299999999999</c:v>
                </c:pt>
                <c:pt idx="10293">
                  <c:v>227.64</c:v>
                </c:pt>
                <c:pt idx="10294">
                  <c:v>227.655</c:v>
                </c:pt>
                <c:pt idx="10295">
                  <c:v>227.67099999999999</c:v>
                </c:pt>
                <c:pt idx="10296">
                  <c:v>227.68899999999999</c:v>
                </c:pt>
                <c:pt idx="10297">
                  <c:v>227.72499999999999</c:v>
                </c:pt>
                <c:pt idx="10298">
                  <c:v>227.751</c:v>
                </c:pt>
                <c:pt idx="10299">
                  <c:v>227.77</c:v>
                </c:pt>
                <c:pt idx="10300">
                  <c:v>227.78800000000001</c:v>
                </c:pt>
                <c:pt idx="10301">
                  <c:v>227.804</c:v>
                </c:pt>
                <c:pt idx="10302">
                  <c:v>227.821</c:v>
                </c:pt>
                <c:pt idx="10303">
                  <c:v>227.839</c:v>
                </c:pt>
                <c:pt idx="10304">
                  <c:v>227.857</c:v>
                </c:pt>
                <c:pt idx="10305">
                  <c:v>227.874</c:v>
                </c:pt>
                <c:pt idx="10306">
                  <c:v>227.88900000000001</c:v>
                </c:pt>
                <c:pt idx="10307">
                  <c:v>227.905</c:v>
                </c:pt>
                <c:pt idx="10308">
                  <c:v>227.92</c:v>
                </c:pt>
                <c:pt idx="10309">
                  <c:v>227.93600000000001</c:v>
                </c:pt>
                <c:pt idx="10310">
                  <c:v>227.95500000000001</c:v>
                </c:pt>
                <c:pt idx="10311">
                  <c:v>227.97800000000001</c:v>
                </c:pt>
                <c:pt idx="10312">
                  <c:v>227.99799999999999</c:v>
                </c:pt>
                <c:pt idx="10313">
                  <c:v>228.01300000000001</c:v>
                </c:pt>
                <c:pt idx="10314">
                  <c:v>228.02699999999999</c:v>
                </c:pt>
                <c:pt idx="10315">
                  <c:v>228.04400000000001</c:v>
                </c:pt>
                <c:pt idx="10316">
                  <c:v>228.06299999999999</c:v>
                </c:pt>
                <c:pt idx="10317">
                  <c:v>228.08099999999999</c:v>
                </c:pt>
                <c:pt idx="10318">
                  <c:v>228.09899999999999</c:v>
                </c:pt>
                <c:pt idx="10319">
                  <c:v>228.113</c:v>
                </c:pt>
                <c:pt idx="10320">
                  <c:v>228.12799999999999</c:v>
                </c:pt>
                <c:pt idx="10321">
                  <c:v>228.143</c:v>
                </c:pt>
                <c:pt idx="10322">
                  <c:v>228.15700000000001</c:v>
                </c:pt>
                <c:pt idx="10323">
                  <c:v>228.173</c:v>
                </c:pt>
                <c:pt idx="10324">
                  <c:v>228.18799999999999</c:v>
                </c:pt>
                <c:pt idx="10325">
                  <c:v>228.202</c:v>
                </c:pt>
                <c:pt idx="10326">
                  <c:v>228.22</c:v>
                </c:pt>
                <c:pt idx="10327">
                  <c:v>228.23699999999999</c:v>
                </c:pt>
                <c:pt idx="10328">
                  <c:v>228.256</c:v>
                </c:pt>
                <c:pt idx="10329">
                  <c:v>228.274</c:v>
                </c:pt>
                <c:pt idx="10330">
                  <c:v>228.29</c:v>
                </c:pt>
                <c:pt idx="10331">
                  <c:v>228.30500000000001</c:v>
                </c:pt>
                <c:pt idx="10332">
                  <c:v>228.321</c:v>
                </c:pt>
                <c:pt idx="10333">
                  <c:v>228.33699999999999</c:v>
                </c:pt>
                <c:pt idx="10334">
                  <c:v>228.35400000000001</c:v>
                </c:pt>
                <c:pt idx="10335">
                  <c:v>228.374</c:v>
                </c:pt>
                <c:pt idx="10336">
                  <c:v>228.39</c:v>
                </c:pt>
                <c:pt idx="10337">
                  <c:v>228.40199999999999</c:v>
                </c:pt>
                <c:pt idx="10338">
                  <c:v>228.41399999999999</c:v>
                </c:pt>
                <c:pt idx="10339">
                  <c:v>228.42500000000001</c:v>
                </c:pt>
                <c:pt idx="10340">
                  <c:v>228.43799999999999</c:v>
                </c:pt>
                <c:pt idx="10341">
                  <c:v>228.452</c:v>
                </c:pt>
                <c:pt idx="10342">
                  <c:v>228.46799999999999</c:v>
                </c:pt>
                <c:pt idx="10343">
                  <c:v>228.48699999999999</c:v>
                </c:pt>
                <c:pt idx="10344">
                  <c:v>228.50700000000001</c:v>
                </c:pt>
                <c:pt idx="10345">
                  <c:v>228.523</c:v>
                </c:pt>
                <c:pt idx="10346">
                  <c:v>228.536</c:v>
                </c:pt>
                <c:pt idx="10347">
                  <c:v>228.54900000000001</c:v>
                </c:pt>
                <c:pt idx="10348">
                  <c:v>228.56200000000001</c:v>
                </c:pt>
                <c:pt idx="10349">
                  <c:v>228.57400000000001</c:v>
                </c:pt>
                <c:pt idx="10350">
                  <c:v>228.58600000000001</c:v>
                </c:pt>
                <c:pt idx="10351">
                  <c:v>228.59899999999999</c:v>
                </c:pt>
                <c:pt idx="10352">
                  <c:v>228.61199999999999</c:v>
                </c:pt>
                <c:pt idx="10353">
                  <c:v>228.62299999999999</c:v>
                </c:pt>
                <c:pt idx="10354">
                  <c:v>228.63499999999999</c:v>
                </c:pt>
                <c:pt idx="10355">
                  <c:v>228.64699999999999</c:v>
                </c:pt>
                <c:pt idx="10356">
                  <c:v>228.65700000000001</c:v>
                </c:pt>
                <c:pt idx="10357">
                  <c:v>228.66900000000001</c:v>
                </c:pt>
                <c:pt idx="10358">
                  <c:v>228.68100000000001</c:v>
                </c:pt>
                <c:pt idx="10359">
                  <c:v>228.69200000000001</c:v>
                </c:pt>
                <c:pt idx="10360">
                  <c:v>228.703</c:v>
                </c:pt>
                <c:pt idx="10361">
                  <c:v>228.715</c:v>
                </c:pt>
                <c:pt idx="10362">
                  <c:v>228.726</c:v>
                </c:pt>
                <c:pt idx="10363">
                  <c:v>228.73699999999999</c:v>
                </c:pt>
                <c:pt idx="10364">
                  <c:v>228.749</c:v>
                </c:pt>
                <c:pt idx="10365">
                  <c:v>228.761</c:v>
                </c:pt>
                <c:pt idx="10366">
                  <c:v>228.77199999999999</c:v>
                </c:pt>
                <c:pt idx="10367">
                  <c:v>228.78399999999999</c:v>
                </c:pt>
                <c:pt idx="10368">
                  <c:v>228.79599999999999</c:v>
                </c:pt>
                <c:pt idx="10369">
                  <c:v>228.81</c:v>
                </c:pt>
                <c:pt idx="10370">
                  <c:v>228.833</c:v>
                </c:pt>
                <c:pt idx="10371">
                  <c:v>228.86099999999999</c:v>
                </c:pt>
                <c:pt idx="10372">
                  <c:v>228.87799999999999</c:v>
                </c:pt>
                <c:pt idx="10373">
                  <c:v>228.89400000000001</c:v>
                </c:pt>
                <c:pt idx="10374">
                  <c:v>228.917</c:v>
                </c:pt>
                <c:pt idx="10375">
                  <c:v>228.93799999999999</c:v>
                </c:pt>
                <c:pt idx="10376">
                  <c:v>228.96100000000001</c:v>
                </c:pt>
                <c:pt idx="10377">
                  <c:v>228.98</c:v>
                </c:pt>
                <c:pt idx="10378">
                  <c:v>228.99299999999999</c:v>
                </c:pt>
                <c:pt idx="10379">
                  <c:v>229.00700000000001</c:v>
                </c:pt>
                <c:pt idx="10380">
                  <c:v>229.023</c:v>
                </c:pt>
                <c:pt idx="10381">
                  <c:v>229.03800000000001</c:v>
                </c:pt>
                <c:pt idx="10382">
                  <c:v>229.05699999999999</c:v>
                </c:pt>
                <c:pt idx="10383">
                  <c:v>229.08099999999999</c:v>
                </c:pt>
                <c:pt idx="10384">
                  <c:v>229.101</c:v>
                </c:pt>
                <c:pt idx="10385">
                  <c:v>229.12200000000001</c:v>
                </c:pt>
                <c:pt idx="10386">
                  <c:v>229.14599999999999</c:v>
                </c:pt>
                <c:pt idx="10387">
                  <c:v>229.16800000000001</c:v>
                </c:pt>
                <c:pt idx="10388">
                  <c:v>229.18199999999999</c:v>
                </c:pt>
                <c:pt idx="10389">
                  <c:v>229.19399999999999</c:v>
                </c:pt>
                <c:pt idx="10390">
                  <c:v>229.20599999999999</c:v>
                </c:pt>
                <c:pt idx="10391">
                  <c:v>229.21899999999999</c:v>
                </c:pt>
                <c:pt idx="10392">
                  <c:v>229.23</c:v>
                </c:pt>
                <c:pt idx="10393">
                  <c:v>229.24299999999999</c:v>
                </c:pt>
                <c:pt idx="10394">
                  <c:v>229.256</c:v>
                </c:pt>
                <c:pt idx="10395">
                  <c:v>229.26900000000001</c:v>
                </c:pt>
                <c:pt idx="10396">
                  <c:v>229.28399999999999</c:v>
                </c:pt>
                <c:pt idx="10397">
                  <c:v>229.30099999999999</c:v>
                </c:pt>
                <c:pt idx="10398">
                  <c:v>229.31800000000001</c:v>
                </c:pt>
                <c:pt idx="10399">
                  <c:v>229.33500000000001</c:v>
                </c:pt>
                <c:pt idx="10400">
                  <c:v>229.351</c:v>
                </c:pt>
                <c:pt idx="10401">
                  <c:v>229.36500000000001</c:v>
                </c:pt>
                <c:pt idx="10402">
                  <c:v>229.381</c:v>
                </c:pt>
                <c:pt idx="10403">
                  <c:v>229.39599999999999</c:v>
                </c:pt>
                <c:pt idx="10404">
                  <c:v>229.41200000000001</c:v>
                </c:pt>
                <c:pt idx="10405">
                  <c:v>229.428</c:v>
                </c:pt>
                <c:pt idx="10406">
                  <c:v>229.44200000000001</c:v>
                </c:pt>
                <c:pt idx="10407">
                  <c:v>229.45599999999999</c:v>
                </c:pt>
                <c:pt idx="10408">
                  <c:v>229.47</c:v>
                </c:pt>
                <c:pt idx="10409">
                  <c:v>229.48500000000001</c:v>
                </c:pt>
                <c:pt idx="10410">
                  <c:v>229.5</c:v>
                </c:pt>
                <c:pt idx="10411">
                  <c:v>229.517</c:v>
                </c:pt>
                <c:pt idx="10412">
                  <c:v>229.535</c:v>
                </c:pt>
                <c:pt idx="10413">
                  <c:v>229.55199999999999</c:v>
                </c:pt>
                <c:pt idx="10414">
                  <c:v>229.56800000000001</c:v>
                </c:pt>
                <c:pt idx="10415">
                  <c:v>229.584</c:v>
                </c:pt>
                <c:pt idx="10416">
                  <c:v>229.6</c:v>
                </c:pt>
                <c:pt idx="10417">
                  <c:v>229.61600000000001</c:v>
                </c:pt>
                <c:pt idx="10418">
                  <c:v>229.631</c:v>
                </c:pt>
                <c:pt idx="10419">
                  <c:v>229.648</c:v>
                </c:pt>
                <c:pt idx="10420">
                  <c:v>229.66399999999999</c:v>
                </c:pt>
                <c:pt idx="10421">
                  <c:v>229.68</c:v>
                </c:pt>
                <c:pt idx="10422">
                  <c:v>229.69499999999999</c:v>
                </c:pt>
                <c:pt idx="10423">
                  <c:v>229.71100000000001</c:v>
                </c:pt>
                <c:pt idx="10424">
                  <c:v>229.727</c:v>
                </c:pt>
                <c:pt idx="10425">
                  <c:v>229.744</c:v>
                </c:pt>
                <c:pt idx="10426">
                  <c:v>229.762</c:v>
                </c:pt>
                <c:pt idx="10427">
                  <c:v>229.78100000000001</c:v>
                </c:pt>
                <c:pt idx="10428">
                  <c:v>229.79900000000001</c:v>
                </c:pt>
                <c:pt idx="10429">
                  <c:v>229.816</c:v>
                </c:pt>
                <c:pt idx="10430">
                  <c:v>229.83099999999999</c:v>
                </c:pt>
                <c:pt idx="10431">
                  <c:v>229.846</c:v>
                </c:pt>
                <c:pt idx="10432">
                  <c:v>229.86199999999999</c:v>
                </c:pt>
                <c:pt idx="10433">
                  <c:v>229.87799999999999</c:v>
                </c:pt>
                <c:pt idx="10434">
                  <c:v>229.89400000000001</c:v>
                </c:pt>
                <c:pt idx="10435">
                  <c:v>229.91</c:v>
                </c:pt>
                <c:pt idx="10436">
                  <c:v>229.92500000000001</c:v>
                </c:pt>
                <c:pt idx="10437">
                  <c:v>229.941</c:v>
                </c:pt>
                <c:pt idx="10438">
                  <c:v>229.958</c:v>
                </c:pt>
                <c:pt idx="10439">
                  <c:v>229.977</c:v>
                </c:pt>
                <c:pt idx="10440">
                  <c:v>229.994</c:v>
                </c:pt>
                <c:pt idx="10441">
                  <c:v>230.01499999999999</c:v>
                </c:pt>
                <c:pt idx="10442">
                  <c:v>230.03299999999999</c:v>
                </c:pt>
                <c:pt idx="10443">
                  <c:v>230.05099999999999</c:v>
                </c:pt>
                <c:pt idx="10444">
                  <c:v>230.06700000000001</c:v>
                </c:pt>
                <c:pt idx="10445">
                  <c:v>230.083</c:v>
                </c:pt>
                <c:pt idx="10446">
                  <c:v>230.09899999999999</c:v>
                </c:pt>
                <c:pt idx="10447">
                  <c:v>230.11500000000001</c:v>
                </c:pt>
                <c:pt idx="10448">
                  <c:v>230.131</c:v>
                </c:pt>
                <c:pt idx="10449">
                  <c:v>230.155</c:v>
                </c:pt>
                <c:pt idx="10450">
                  <c:v>230.20500000000001</c:v>
                </c:pt>
                <c:pt idx="10451">
                  <c:v>230.285</c:v>
                </c:pt>
                <c:pt idx="10452">
                  <c:v>230.37299999999999</c:v>
                </c:pt>
                <c:pt idx="10453">
                  <c:v>230.45599999999999</c:v>
                </c:pt>
                <c:pt idx="10454">
                  <c:v>230.52199999999999</c:v>
                </c:pt>
                <c:pt idx="10455">
                  <c:v>230.55799999999999</c:v>
                </c:pt>
                <c:pt idx="10456">
                  <c:v>230.56800000000001</c:v>
                </c:pt>
                <c:pt idx="10457">
                  <c:v>230.57599999999999</c:v>
                </c:pt>
                <c:pt idx="10458">
                  <c:v>230.583</c:v>
                </c:pt>
                <c:pt idx="10459">
                  <c:v>230.589</c:v>
                </c:pt>
                <c:pt idx="10460">
                  <c:v>230.595</c:v>
                </c:pt>
                <c:pt idx="10461">
                  <c:v>230.6</c:v>
                </c:pt>
                <c:pt idx="10462">
                  <c:v>230.607</c:v>
                </c:pt>
                <c:pt idx="10463">
                  <c:v>230.614</c:v>
                </c:pt>
                <c:pt idx="10464">
                  <c:v>230.62200000000001</c:v>
                </c:pt>
                <c:pt idx="10465">
                  <c:v>230.637</c:v>
                </c:pt>
                <c:pt idx="10466">
                  <c:v>230.661</c:v>
                </c:pt>
                <c:pt idx="10467">
                  <c:v>230.67400000000001</c:v>
                </c:pt>
                <c:pt idx="10468">
                  <c:v>230.68600000000001</c:v>
                </c:pt>
                <c:pt idx="10469">
                  <c:v>230.697</c:v>
                </c:pt>
                <c:pt idx="10470">
                  <c:v>230.709</c:v>
                </c:pt>
                <c:pt idx="10471">
                  <c:v>230.721</c:v>
                </c:pt>
                <c:pt idx="10472">
                  <c:v>230.733</c:v>
                </c:pt>
                <c:pt idx="10473">
                  <c:v>230.74799999999999</c:v>
                </c:pt>
                <c:pt idx="10474">
                  <c:v>230.773</c:v>
                </c:pt>
                <c:pt idx="10475">
                  <c:v>230.798</c:v>
                </c:pt>
                <c:pt idx="10476">
                  <c:v>230.83199999999999</c:v>
                </c:pt>
                <c:pt idx="10477">
                  <c:v>230.88200000000001</c:v>
                </c:pt>
                <c:pt idx="10478">
                  <c:v>230.923</c:v>
                </c:pt>
                <c:pt idx="10479">
                  <c:v>230.941</c:v>
                </c:pt>
                <c:pt idx="10480">
                  <c:v>230.94499999999999</c:v>
                </c:pt>
                <c:pt idx="10481">
                  <c:v>230.95099999999999</c:v>
                </c:pt>
                <c:pt idx="10482">
                  <c:v>230.964</c:v>
                </c:pt>
                <c:pt idx="10483">
                  <c:v>230.98699999999999</c:v>
                </c:pt>
                <c:pt idx="10484">
                  <c:v>231.01400000000001</c:v>
                </c:pt>
                <c:pt idx="10485">
                  <c:v>231.03700000000001</c:v>
                </c:pt>
                <c:pt idx="10486">
                  <c:v>231.05199999999999</c:v>
                </c:pt>
                <c:pt idx="10487">
                  <c:v>231.071</c:v>
                </c:pt>
                <c:pt idx="10488">
                  <c:v>231.08699999999999</c:v>
                </c:pt>
                <c:pt idx="10489">
                  <c:v>231.101</c:v>
                </c:pt>
                <c:pt idx="10490">
                  <c:v>231.11600000000001</c:v>
                </c:pt>
                <c:pt idx="10491">
                  <c:v>231.13399999999999</c:v>
                </c:pt>
                <c:pt idx="10492">
                  <c:v>231.148</c:v>
                </c:pt>
                <c:pt idx="10493">
                  <c:v>231.15899999999999</c:v>
                </c:pt>
                <c:pt idx="10494">
                  <c:v>231.16900000000001</c:v>
                </c:pt>
                <c:pt idx="10495">
                  <c:v>231.18</c:v>
                </c:pt>
                <c:pt idx="10496">
                  <c:v>231.19200000000001</c:v>
                </c:pt>
                <c:pt idx="10497">
                  <c:v>231.20099999999999</c:v>
                </c:pt>
                <c:pt idx="10498">
                  <c:v>231.209</c:v>
                </c:pt>
                <c:pt idx="10499">
                  <c:v>231.21799999999999</c:v>
                </c:pt>
                <c:pt idx="10500">
                  <c:v>231.23400000000001</c:v>
                </c:pt>
                <c:pt idx="10501">
                  <c:v>231.26</c:v>
                </c:pt>
                <c:pt idx="10502">
                  <c:v>231.29499999999999</c:v>
                </c:pt>
                <c:pt idx="10503">
                  <c:v>231.322</c:v>
                </c:pt>
                <c:pt idx="10504">
                  <c:v>231.327</c:v>
                </c:pt>
                <c:pt idx="10505">
                  <c:v>231.333</c:v>
                </c:pt>
                <c:pt idx="10506">
                  <c:v>231.339</c:v>
                </c:pt>
                <c:pt idx="10507">
                  <c:v>231.345</c:v>
                </c:pt>
                <c:pt idx="10508">
                  <c:v>231.352</c:v>
                </c:pt>
                <c:pt idx="10509">
                  <c:v>231.36099999999999</c:v>
                </c:pt>
                <c:pt idx="10510">
                  <c:v>231.37</c:v>
                </c:pt>
                <c:pt idx="10511">
                  <c:v>231.381</c:v>
                </c:pt>
                <c:pt idx="10512">
                  <c:v>231.392</c:v>
                </c:pt>
                <c:pt idx="10513">
                  <c:v>231.40299999999999</c:v>
                </c:pt>
                <c:pt idx="10514">
                  <c:v>231.41800000000001</c:v>
                </c:pt>
                <c:pt idx="10515">
                  <c:v>231.43899999999999</c:v>
                </c:pt>
                <c:pt idx="10516">
                  <c:v>231.46700000000001</c:v>
                </c:pt>
                <c:pt idx="10517">
                  <c:v>231.505</c:v>
                </c:pt>
                <c:pt idx="10518">
                  <c:v>231.54400000000001</c:v>
                </c:pt>
                <c:pt idx="10519">
                  <c:v>231.57499999999999</c:v>
                </c:pt>
                <c:pt idx="10520">
                  <c:v>231.60300000000001</c:v>
                </c:pt>
                <c:pt idx="10521">
                  <c:v>231.613</c:v>
                </c:pt>
                <c:pt idx="10522">
                  <c:v>231.625</c:v>
                </c:pt>
                <c:pt idx="10523">
                  <c:v>231.637</c:v>
                </c:pt>
                <c:pt idx="10524">
                  <c:v>231.65899999999999</c:v>
                </c:pt>
                <c:pt idx="10525">
                  <c:v>231.67500000000001</c:v>
                </c:pt>
                <c:pt idx="10526">
                  <c:v>231.69</c:v>
                </c:pt>
                <c:pt idx="10527">
                  <c:v>231.702</c:v>
                </c:pt>
                <c:pt idx="10528">
                  <c:v>231.71700000000001</c:v>
                </c:pt>
                <c:pt idx="10529">
                  <c:v>231.73099999999999</c:v>
                </c:pt>
                <c:pt idx="10530">
                  <c:v>231.74700000000001</c:v>
                </c:pt>
                <c:pt idx="10531">
                  <c:v>231.774</c:v>
                </c:pt>
                <c:pt idx="10532">
                  <c:v>231.78899999999999</c:v>
                </c:pt>
                <c:pt idx="10533">
                  <c:v>231.80500000000001</c:v>
                </c:pt>
                <c:pt idx="10534">
                  <c:v>231.82300000000001</c:v>
                </c:pt>
                <c:pt idx="10535">
                  <c:v>231.84200000000001</c:v>
                </c:pt>
                <c:pt idx="10536">
                  <c:v>231.858</c:v>
                </c:pt>
                <c:pt idx="10537">
                  <c:v>231.87299999999999</c:v>
                </c:pt>
                <c:pt idx="10538">
                  <c:v>231.88800000000001</c:v>
                </c:pt>
                <c:pt idx="10539">
                  <c:v>231.904</c:v>
                </c:pt>
                <c:pt idx="10540">
                  <c:v>231.93600000000001</c:v>
                </c:pt>
                <c:pt idx="10541">
                  <c:v>231.999</c:v>
                </c:pt>
                <c:pt idx="10542">
                  <c:v>232.083</c:v>
                </c:pt>
                <c:pt idx="10543">
                  <c:v>232.15700000000001</c:v>
                </c:pt>
                <c:pt idx="10544">
                  <c:v>232.20500000000001</c:v>
                </c:pt>
                <c:pt idx="10545">
                  <c:v>232.226</c:v>
                </c:pt>
                <c:pt idx="10546">
                  <c:v>232.232</c:v>
                </c:pt>
                <c:pt idx="10547">
                  <c:v>232.23599999999999</c:v>
                </c:pt>
                <c:pt idx="10548">
                  <c:v>232.24299999999999</c:v>
                </c:pt>
                <c:pt idx="10549">
                  <c:v>232.249</c:v>
                </c:pt>
                <c:pt idx="10550">
                  <c:v>232.25700000000001</c:v>
                </c:pt>
                <c:pt idx="10551">
                  <c:v>232.26599999999999</c:v>
                </c:pt>
                <c:pt idx="10552">
                  <c:v>232.279</c:v>
                </c:pt>
                <c:pt idx="10553">
                  <c:v>232.30099999999999</c:v>
                </c:pt>
                <c:pt idx="10554">
                  <c:v>232.327</c:v>
                </c:pt>
                <c:pt idx="10555">
                  <c:v>232.33799999999999</c:v>
                </c:pt>
                <c:pt idx="10556">
                  <c:v>232.35499999999999</c:v>
                </c:pt>
                <c:pt idx="10557">
                  <c:v>232.37100000000001</c:v>
                </c:pt>
                <c:pt idx="10558">
                  <c:v>232.4</c:v>
                </c:pt>
                <c:pt idx="10559">
                  <c:v>232.446</c:v>
                </c:pt>
                <c:pt idx="10560">
                  <c:v>232.50700000000001</c:v>
                </c:pt>
                <c:pt idx="10561">
                  <c:v>232.536</c:v>
                </c:pt>
                <c:pt idx="10562">
                  <c:v>232.55099999999999</c:v>
                </c:pt>
                <c:pt idx="10563">
                  <c:v>232.56100000000001</c:v>
                </c:pt>
                <c:pt idx="10564">
                  <c:v>232.56899999999999</c:v>
                </c:pt>
                <c:pt idx="10565">
                  <c:v>232.578</c:v>
                </c:pt>
                <c:pt idx="10566">
                  <c:v>232.59100000000001</c:v>
                </c:pt>
                <c:pt idx="10567">
                  <c:v>232.607</c:v>
                </c:pt>
                <c:pt idx="10568">
                  <c:v>232.624</c:v>
                </c:pt>
                <c:pt idx="10569">
                  <c:v>232.64</c:v>
                </c:pt>
                <c:pt idx="10570">
                  <c:v>232.65600000000001</c:v>
                </c:pt>
                <c:pt idx="10571">
                  <c:v>232.67</c:v>
                </c:pt>
                <c:pt idx="10572">
                  <c:v>232.684</c:v>
                </c:pt>
                <c:pt idx="10573">
                  <c:v>232.69900000000001</c:v>
                </c:pt>
                <c:pt idx="10574">
                  <c:v>232.714</c:v>
                </c:pt>
                <c:pt idx="10575">
                  <c:v>232.733</c:v>
                </c:pt>
                <c:pt idx="10576">
                  <c:v>232.77</c:v>
                </c:pt>
                <c:pt idx="10577">
                  <c:v>232.83500000000001</c:v>
                </c:pt>
                <c:pt idx="10578">
                  <c:v>232.92400000000001</c:v>
                </c:pt>
                <c:pt idx="10579">
                  <c:v>233.017</c:v>
                </c:pt>
                <c:pt idx="10580">
                  <c:v>233.1</c:v>
                </c:pt>
                <c:pt idx="10581">
                  <c:v>233.17</c:v>
                </c:pt>
                <c:pt idx="10582">
                  <c:v>233.221</c:v>
                </c:pt>
                <c:pt idx="10583">
                  <c:v>233.262</c:v>
                </c:pt>
                <c:pt idx="10584">
                  <c:v>233.29499999999999</c:v>
                </c:pt>
                <c:pt idx="10585">
                  <c:v>233.297</c:v>
                </c:pt>
                <c:pt idx="10586">
                  <c:v>233.31399999999999</c:v>
                </c:pt>
                <c:pt idx="10587">
                  <c:v>233.33699999999999</c:v>
                </c:pt>
                <c:pt idx="10588">
                  <c:v>233.35599999999999</c:v>
                </c:pt>
                <c:pt idx="10589">
                  <c:v>233.363</c:v>
                </c:pt>
                <c:pt idx="10590">
                  <c:v>233.37</c:v>
                </c:pt>
                <c:pt idx="10591">
                  <c:v>233.37700000000001</c:v>
                </c:pt>
                <c:pt idx="10592">
                  <c:v>233.38499999999999</c:v>
                </c:pt>
                <c:pt idx="10593">
                  <c:v>233.39599999999999</c:v>
                </c:pt>
                <c:pt idx="10594">
                  <c:v>233.41200000000001</c:v>
                </c:pt>
                <c:pt idx="10595">
                  <c:v>233.43899999999999</c:v>
                </c:pt>
                <c:pt idx="10596">
                  <c:v>233.46100000000001</c:v>
                </c:pt>
                <c:pt idx="10597">
                  <c:v>233.48400000000001</c:v>
                </c:pt>
                <c:pt idx="10598">
                  <c:v>233.505</c:v>
                </c:pt>
                <c:pt idx="10599">
                  <c:v>233.52199999999999</c:v>
                </c:pt>
                <c:pt idx="10600">
                  <c:v>233.54</c:v>
                </c:pt>
                <c:pt idx="10601">
                  <c:v>233.571</c:v>
                </c:pt>
                <c:pt idx="10602">
                  <c:v>233.61799999999999</c:v>
                </c:pt>
                <c:pt idx="10603">
                  <c:v>233.65100000000001</c:v>
                </c:pt>
                <c:pt idx="10604">
                  <c:v>233.66800000000001</c:v>
                </c:pt>
                <c:pt idx="10605">
                  <c:v>233.68100000000001</c:v>
                </c:pt>
                <c:pt idx="10606">
                  <c:v>233.697</c:v>
                </c:pt>
                <c:pt idx="10607">
                  <c:v>233.715</c:v>
                </c:pt>
                <c:pt idx="10608">
                  <c:v>233.73099999999999</c:v>
                </c:pt>
                <c:pt idx="10609">
                  <c:v>233.74799999999999</c:v>
                </c:pt>
                <c:pt idx="10610">
                  <c:v>233.76599999999999</c:v>
                </c:pt>
                <c:pt idx="10611">
                  <c:v>233.78</c:v>
                </c:pt>
                <c:pt idx="10612">
                  <c:v>233.79499999999999</c:v>
                </c:pt>
                <c:pt idx="10613">
                  <c:v>233.81100000000001</c:v>
                </c:pt>
                <c:pt idx="10614">
                  <c:v>233.83199999999999</c:v>
                </c:pt>
                <c:pt idx="10615">
                  <c:v>233.887</c:v>
                </c:pt>
                <c:pt idx="10616">
                  <c:v>233.97200000000001</c:v>
                </c:pt>
                <c:pt idx="10617">
                  <c:v>234.066</c:v>
                </c:pt>
                <c:pt idx="10618">
                  <c:v>234.15700000000001</c:v>
                </c:pt>
                <c:pt idx="10619">
                  <c:v>234.238</c:v>
                </c:pt>
                <c:pt idx="10620">
                  <c:v>234.27600000000001</c:v>
                </c:pt>
                <c:pt idx="10621">
                  <c:v>234.28299999999999</c:v>
                </c:pt>
                <c:pt idx="10622">
                  <c:v>234.28899999999999</c:v>
                </c:pt>
                <c:pt idx="10623">
                  <c:v>234.29599999999999</c:v>
                </c:pt>
                <c:pt idx="10624">
                  <c:v>234.304</c:v>
                </c:pt>
                <c:pt idx="10625">
                  <c:v>234.31299999999999</c:v>
                </c:pt>
                <c:pt idx="10626">
                  <c:v>234.32400000000001</c:v>
                </c:pt>
                <c:pt idx="10627">
                  <c:v>234.33699999999999</c:v>
                </c:pt>
                <c:pt idx="10628">
                  <c:v>234.358</c:v>
                </c:pt>
                <c:pt idx="10629">
                  <c:v>234.392</c:v>
                </c:pt>
                <c:pt idx="10630">
                  <c:v>234.42699999999999</c:v>
                </c:pt>
                <c:pt idx="10631">
                  <c:v>234.46</c:v>
                </c:pt>
                <c:pt idx="10632">
                  <c:v>234.5</c:v>
                </c:pt>
                <c:pt idx="10633">
                  <c:v>234.54</c:v>
                </c:pt>
                <c:pt idx="10634">
                  <c:v>234.58500000000001</c:v>
                </c:pt>
                <c:pt idx="10635">
                  <c:v>234.64099999999999</c:v>
                </c:pt>
                <c:pt idx="10636">
                  <c:v>234.70400000000001</c:v>
                </c:pt>
                <c:pt idx="10637">
                  <c:v>234.76499999999999</c:v>
                </c:pt>
                <c:pt idx="10638">
                  <c:v>234.82900000000001</c:v>
                </c:pt>
                <c:pt idx="10639">
                  <c:v>234.886</c:v>
                </c:pt>
                <c:pt idx="10640">
                  <c:v>234.9</c:v>
                </c:pt>
                <c:pt idx="10641">
                  <c:v>234.90600000000001</c:v>
                </c:pt>
                <c:pt idx="10642">
                  <c:v>234.916</c:v>
                </c:pt>
                <c:pt idx="10643">
                  <c:v>234.929</c:v>
                </c:pt>
                <c:pt idx="10644">
                  <c:v>234.94200000000001</c:v>
                </c:pt>
                <c:pt idx="10645">
                  <c:v>234.95500000000001</c:v>
                </c:pt>
                <c:pt idx="10646">
                  <c:v>234.96899999999999</c:v>
                </c:pt>
                <c:pt idx="10647">
                  <c:v>234.98500000000001</c:v>
                </c:pt>
                <c:pt idx="10648">
                  <c:v>235.001</c:v>
                </c:pt>
                <c:pt idx="10649">
                  <c:v>235.017</c:v>
                </c:pt>
                <c:pt idx="10650">
                  <c:v>235.03100000000001</c:v>
                </c:pt>
                <c:pt idx="10651">
                  <c:v>235.04599999999999</c:v>
                </c:pt>
                <c:pt idx="10652">
                  <c:v>235.06</c:v>
                </c:pt>
                <c:pt idx="10653">
                  <c:v>235.07599999999999</c:v>
                </c:pt>
                <c:pt idx="10654">
                  <c:v>235.09</c:v>
                </c:pt>
                <c:pt idx="10655">
                  <c:v>235.10499999999999</c:v>
                </c:pt>
                <c:pt idx="10656">
                  <c:v>235.13</c:v>
                </c:pt>
                <c:pt idx="10657">
                  <c:v>235.17400000000001</c:v>
                </c:pt>
                <c:pt idx="10658">
                  <c:v>235.23400000000001</c:v>
                </c:pt>
                <c:pt idx="10659">
                  <c:v>235.27799999999999</c:v>
                </c:pt>
                <c:pt idx="10660">
                  <c:v>235.297</c:v>
                </c:pt>
                <c:pt idx="10661">
                  <c:v>235.30799999999999</c:v>
                </c:pt>
                <c:pt idx="10662">
                  <c:v>235.321</c:v>
                </c:pt>
                <c:pt idx="10663">
                  <c:v>235.33500000000001</c:v>
                </c:pt>
                <c:pt idx="10664">
                  <c:v>235.351</c:v>
                </c:pt>
                <c:pt idx="10665">
                  <c:v>235.36699999999999</c:v>
                </c:pt>
                <c:pt idx="10666">
                  <c:v>235.38300000000001</c:v>
                </c:pt>
                <c:pt idx="10667">
                  <c:v>235.398</c:v>
                </c:pt>
                <c:pt idx="10668">
                  <c:v>235.417</c:v>
                </c:pt>
                <c:pt idx="10669">
                  <c:v>235.435</c:v>
                </c:pt>
                <c:pt idx="10670">
                  <c:v>235.45400000000001</c:v>
                </c:pt>
                <c:pt idx="10671">
                  <c:v>235.47</c:v>
                </c:pt>
                <c:pt idx="10672">
                  <c:v>235.48500000000001</c:v>
                </c:pt>
                <c:pt idx="10673">
                  <c:v>235.501</c:v>
                </c:pt>
                <c:pt idx="10674">
                  <c:v>235.518</c:v>
                </c:pt>
                <c:pt idx="10675">
                  <c:v>235.553</c:v>
                </c:pt>
                <c:pt idx="10676">
                  <c:v>235.62100000000001</c:v>
                </c:pt>
                <c:pt idx="10677">
                  <c:v>235.70699999999999</c:v>
                </c:pt>
                <c:pt idx="10678">
                  <c:v>235.8</c:v>
                </c:pt>
                <c:pt idx="10679">
                  <c:v>235.84100000000001</c:v>
                </c:pt>
                <c:pt idx="10680">
                  <c:v>235.852</c:v>
                </c:pt>
                <c:pt idx="10681">
                  <c:v>235.86199999999999</c:v>
                </c:pt>
                <c:pt idx="10682">
                  <c:v>235.87299999999999</c:v>
                </c:pt>
                <c:pt idx="10683">
                  <c:v>235.886</c:v>
                </c:pt>
                <c:pt idx="10684">
                  <c:v>235.90199999999999</c:v>
                </c:pt>
                <c:pt idx="10685">
                  <c:v>235.91800000000001</c:v>
                </c:pt>
                <c:pt idx="10686">
                  <c:v>235.935</c:v>
                </c:pt>
                <c:pt idx="10687">
                  <c:v>235.95400000000001</c:v>
                </c:pt>
                <c:pt idx="10688">
                  <c:v>235.971</c:v>
                </c:pt>
                <c:pt idx="10689">
                  <c:v>235.98699999999999</c:v>
                </c:pt>
                <c:pt idx="10690">
                  <c:v>236.00200000000001</c:v>
                </c:pt>
                <c:pt idx="10691">
                  <c:v>236.017</c:v>
                </c:pt>
                <c:pt idx="10692">
                  <c:v>236.03200000000001</c:v>
                </c:pt>
                <c:pt idx="10693">
                  <c:v>236.05500000000001</c:v>
                </c:pt>
                <c:pt idx="10694">
                  <c:v>236.10400000000001</c:v>
                </c:pt>
                <c:pt idx="10695">
                  <c:v>236.18</c:v>
                </c:pt>
                <c:pt idx="10696">
                  <c:v>236.27099999999999</c:v>
                </c:pt>
                <c:pt idx="10697">
                  <c:v>236.363</c:v>
                </c:pt>
                <c:pt idx="10698">
                  <c:v>236.423</c:v>
                </c:pt>
                <c:pt idx="10699">
                  <c:v>236.43199999999999</c:v>
                </c:pt>
                <c:pt idx="10700">
                  <c:v>236.44800000000001</c:v>
                </c:pt>
                <c:pt idx="10701">
                  <c:v>236.477</c:v>
                </c:pt>
                <c:pt idx="10702">
                  <c:v>236.523</c:v>
                </c:pt>
                <c:pt idx="10703">
                  <c:v>236.58600000000001</c:v>
                </c:pt>
                <c:pt idx="10704">
                  <c:v>236.65899999999999</c:v>
                </c:pt>
                <c:pt idx="10705">
                  <c:v>236.69</c:v>
                </c:pt>
                <c:pt idx="10706">
                  <c:v>236.691</c:v>
                </c:pt>
                <c:pt idx="10707">
                  <c:v>236.69800000000001</c:v>
                </c:pt>
                <c:pt idx="10708">
                  <c:v>236.70599999999999</c:v>
                </c:pt>
                <c:pt idx="10709">
                  <c:v>236.72300000000001</c:v>
                </c:pt>
                <c:pt idx="10710">
                  <c:v>236.74</c:v>
                </c:pt>
                <c:pt idx="10711">
                  <c:v>236.75700000000001</c:v>
                </c:pt>
                <c:pt idx="10712">
                  <c:v>236.774</c:v>
                </c:pt>
                <c:pt idx="10713">
                  <c:v>236.79</c:v>
                </c:pt>
                <c:pt idx="10714">
                  <c:v>236.80500000000001</c:v>
                </c:pt>
                <c:pt idx="10715">
                  <c:v>236.82</c:v>
                </c:pt>
                <c:pt idx="10716">
                  <c:v>236.839</c:v>
                </c:pt>
                <c:pt idx="10717">
                  <c:v>236.87700000000001</c:v>
                </c:pt>
                <c:pt idx="10718">
                  <c:v>236.935</c:v>
                </c:pt>
                <c:pt idx="10719">
                  <c:v>236.98</c:v>
                </c:pt>
                <c:pt idx="10720">
                  <c:v>237</c:v>
                </c:pt>
                <c:pt idx="10721">
                  <c:v>237.01599999999999</c:v>
                </c:pt>
                <c:pt idx="10722">
                  <c:v>237.03200000000001</c:v>
                </c:pt>
                <c:pt idx="10723">
                  <c:v>237.048</c:v>
                </c:pt>
                <c:pt idx="10724">
                  <c:v>237.066</c:v>
                </c:pt>
                <c:pt idx="10725">
                  <c:v>237.084</c:v>
                </c:pt>
                <c:pt idx="10726">
                  <c:v>237.102</c:v>
                </c:pt>
                <c:pt idx="10727">
                  <c:v>237.11699999999999</c:v>
                </c:pt>
                <c:pt idx="10728">
                  <c:v>237.13300000000001</c:v>
                </c:pt>
                <c:pt idx="10729">
                  <c:v>237.148</c:v>
                </c:pt>
                <c:pt idx="10730">
                  <c:v>237.16499999999999</c:v>
                </c:pt>
                <c:pt idx="10731">
                  <c:v>237.20599999999999</c:v>
                </c:pt>
                <c:pt idx="10732">
                  <c:v>237.28100000000001</c:v>
                </c:pt>
                <c:pt idx="10733">
                  <c:v>237.369</c:v>
                </c:pt>
                <c:pt idx="10734">
                  <c:v>237.41499999999999</c:v>
                </c:pt>
                <c:pt idx="10735">
                  <c:v>237.441</c:v>
                </c:pt>
                <c:pt idx="10736">
                  <c:v>237.45599999999999</c:v>
                </c:pt>
                <c:pt idx="10737">
                  <c:v>237.47399999999999</c:v>
                </c:pt>
                <c:pt idx="10738">
                  <c:v>237.49199999999999</c:v>
                </c:pt>
                <c:pt idx="10739">
                  <c:v>237.50899999999999</c:v>
                </c:pt>
                <c:pt idx="10740">
                  <c:v>237.52600000000001</c:v>
                </c:pt>
                <c:pt idx="10741">
                  <c:v>237.542</c:v>
                </c:pt>
                <c:pt idx="10742">
                  <c:v>237.55699999999999</c:v>
                </c:pt>
                <c:pt idx="10743">
                  <c:v>237.571</c:v>
                </c:pt>
                <c:pt idx="10744">
                  <c:v>237.58600000000001</c:v>
                </c:pt>
                <c:pt idx="10745">
                  <c:v>237.602</c:v>
                </c:pt>
                <c:pt idx="10746">
                  <c:v>237.626</c:v>
                </c:pt>
                <c:pt idx="10747">
                  <c:v>237.67400000000001</c:v>
                </c:pt>
                <c:pt idx="10748">
                  <c:v>237.74199999999999</c:v>
                </c:pt>
                <c:pt idx="10749">
                  <c:v>237.79400000000001</c:v>
                </c:pt>
                <c:pt idx="10750">
                  <c:v>237.803</c:v>
                </c:pt>
                <c:pt idx="10751">
                  <c:v>237.81700000000001</c:v>
                </c:pt>
                <c:pt idx="10752">
                  <c:v>237.84200000000001</c:v>
                </c:pt>
                <c:pt idx="10753">
                  <c:v>237.86600000000001</c:v>
                </c:pt>
                <c:pt idx="10754">
                  <c:v>237.881</c:v>
                </c:pt>
                <c:pt idx="10755">
                  <c:v>237.89400000000001</c:v>
                </c:pt>
                <c:pt idx="10756">
                  <c:v>237.91</c:v>
                </c:pt>
                <c:pt idx="10757">
                  <c:v>237.92500000000001</c:v>
                </c:pt>
                <c:pt idx="10758">
                  <c:v>237.941</c:v>
                </c:pt>
                <c:pt idx="10759">
                  <c:v>237.97900000000001</c:v>
                </c:pt>
                <c:pt idx="10760">
                  <c:v>238.05099999999999</c:v>
                </c:pt>
                <c:pt idx="10761">
                  <c:v>238.14</c:v>
                </c:pt>
                <c:pt idx="10762">
                  <c:v>238.23500000000001</c:v>
                </c:pt>
                <c:pt idx="10763">
                  <c:v>238.32400000000001</c:v>
                </c:pt>
                <c:pt idx="10764">
                  <c:v>238.36500000000001</c:v>
                </c:pt>
                <c:pt idx="10765">
                  <c:v>238.386</c:v>
                </c:pt>
                <c:pt idx="10766">
                  <c:v>238.40199999999999</c:v>
                </c:pt>
                <c:pt idx="10767">
                  <c:v>238.416</c:v>
                </c:pt>
                <c:pt idx="10768">
                  <c:v>238.43100000000001</c:v>
                </c:pt>
                <c:pt idx="10769">
                  <c:v>238.44399999999999</c:v>
                </c:pt>
                <c:pt idx="10770">
                  <c:v>238.45699999999999</c:v>
                </c:pt>
                <c:pt idx="10771">
                  <c:v>238.47</c:v>
                </c:pt>
                <c:pt idx="10772">
                  <c:v>238.48400000000001</c:v>
                </c:pt>
                <c:pt idx="10773">
                  <c:v>238.499</c:v>
                </c:pt>
                <c:pt idx="10774">
                  <c:v>238.51599999999999</c:v>
                </c:pt>
                <c:pt idx="10775">
                  <c:v>238.53299999999999</c:v>
                </c:pt>
                <c:pt idx="10776">
                  <c:v>238.547</c:v>
                </c:pt>
                <c:pt idx="10777">
                  <c:v>238.56100000000001</c:v>
                </c:pt>
                <c:pt idx="10778">
                  <c:v>238.57599999999999</c:v>
                </c:pt>
                <c:pt idx="10779">
                  <c:v>238.59200000000001</c:v>
                </c:pt>
                <c:pt idx="10780">
                  <c:v>238.60599999999999</c:v>
                </c:pt>
                <c:pt idx="10781">
                  <c:v>238.619</c:v>
                </c:pt>
                <c:pt idx="10782">
                  <c:v>238.63200000000001</c:v>
                </c:pt>
                <c:pt idx="10783">
                  <c:v>238.64400000000001</c:v>
                </c:pt>
                <c:pt idx="10784">
                  <c:v>238.65600000000001</c:v>
                </c:pt>
                <c:pt idx="10785">
                  <c:v>238.66800000000001</c:v>
                </c:pt>
                <c:pt idx="10786">
                  <c:v>238.68</c:v>
                </c:pt>
                <c:pt idx="10787">
                  <c:v>238.691</c:v>
                </c:pt>
                <c:pt idx="10788">
                  <c:v>238.703</c:v>
                </c:pt>
                <c:pt idx="10789">
                  <c:v>238.715</c:v>
                </c:pt>
                <c:pt idx="10790">
                  <c:v>238.727</c:v>
                </c:pt>
                <c:pt idx="10791">
                  <c:v>238.739</c:v>
                </c:pt>
                <c:pt idx="10792">
                  <c:v>238.75</c:v>
                </c:pt>
                <c:pt idx="10793">
                  <c:v>238.762</c:v>
                </c:pt>
                <c:pt idx="10794">
                  <c:v>238.774</c:v>
                </c:pt>
                <c:pt idx="10795">
                  <c:v>238.786</c:v>
                </c:pt>
                <c:pt idx="10796">
                  <c:v>238.798</c:v>
                </c:pt>
                <c:pt idx="10797">
                  <c:v>238.81</c:v>
                </c:pt>
                <c:pt idx="10798">
                  <c:v>238.822</c:v>
                </c:pt>
                <c:pt idx="10799">
                  <c:v>238.834</c:v>
                </c:pt>
                <c:pt idx="10800">
                  <c:v>238.846</c:v>
                </c:pt>
                <c:pt idx="10801">
                  <c:v>238.858</c:v>
                </c:pt>
                <c:pt idx="10802">
                  <c:v>238.869</c:v>
                </c:pt>
                <c:pt idx="10803">
                  <c:v>238.881</c:v>
                </c:pt>
                <c:pt idx="10804">
                  <c:v>238.893</c:v>
                </c:pt>
                <c:pt idx="10805">
                  <c:v>238.905</c:v>
                </c:pt>
                <c:pt idx="10806">
                  <c:v>238.917</c:v>
                </c:pt>
                <c:pt idx="10807">
                  <c:v>238.929</c:v>
                </c:pt>
                <c:pt idx="10808">
                  <c:v>238.94200000000001</c:v>
                </c:pt>
                <c:pt idx="10809">
                  <c:v>238.95400000000001</c:v>
                </c:pt>
                <c:pt idx="10810">
                  <c:v>238.96700000000001</c:v>
                </c:pt>
                <c:pt idx="10811">
                  <c:v>238.98</c:v>
                </c:pt>
                <c:pt idx="10812">
                  <c:v>238.99199999999999</c:v>
                </c:pt>
                <c:pt idx="10813">
                  <c:v>239.005</c:v>
                </c:pt>
                <c:pt idx="10814">
                  <c:v>239.018</c:v>
                </c:pt>
                <c:pt idx="10815">
                  <c:v>239.03</c:v>
                </c:pt>
                <c:pt idx="10816">
                  <c:v>239.04300000000001</c:v>
                </c:pt>
                <c:pt idx="10817">
                  <c:v>239.05600000000001</c:v>
                </c:pt>
                <c:pt idx="10818">
                  <c:v>239.06800000000001</c:v>
                </c:pt>
                <c:pt idx="10819">
                  <c:v>239.08099999999999</c:v>
                </c:pt>
                <c:pt idx="10820">
                  <c:v>239.09299999999999</c:v>
                </c:pt>
                <c:pt idx="10821">
                  <c:v>239.10599999999999</c:v>
                </c:pt>
                <c:pt idx="10822">
                  <c:v>239.119</c:v>
                </c:pt>
                <c:pt idx="10823">
                  <c:v>239.131</c:v>
                </c:pt>
                <c:pt idx="10824">
                  <c:v>239.142</c:v>
                </c:pt>
                <c:pt idx="10825">
                  <c:v>239.154</c:v>
                </c:pt>
                <c:pt idx="10826">
                  <c:v>239.166</c:v>
                </c:pt>
                <c:pt idx="10827">
                  <c:v>239.178</c:v>
                </c:pt>
                <c:pt idx="10828">
                  <c:v>239.18899999999999</c:v>
                </c:pt>
                <c:pt idx="10829">
                  <c:v>239.20099999999999</c:v>
                </c:pt>
                <c:pt idx="10830">
                  <c:v>239.21299999999999</c:v>
                </c:pt>
                <c:pt idx="10831">
                  <c:v>239.22499999999999</c:v>
                </c:pt>
                <c:pt idx="10832">
                  <c:v>239.23599999999999</c:v>
                </c:pt>
                <c:pt idx="10833">
                  <c:v>239.24799999999999</c:v>
                </c:pt>
                <c:pt idx="10834">
                  <c:v>239.26</c:v>
                </c:pt>
                <c:pt idx="10835">
                  <c:v>239.27099999999999</c:v>
                </c:pt>
                <c:pt idx="10836">
                  <c:v>239.28299999999999</c:v>
                </c:pt>
                <c:pt idx="10837">
                  <c:v>239.29499999999999</c:v>
                </c:pt>
                <c:pt idx="10838">
                  <c:v>239.30699999999999</c:v>
                </c:pt>
                <c:pt idx="10839">
                  <c:v>239.31800000000001</c:v>
                </c:pt>
                <c:pt idx="10840">
                  <c:v>239.33</c:v>
                </c:pt>
                <c:pt idx="10841">
                  <c:v>239.34200000000001</c:v>
                </c:pt>
                <c:pt idx="10842">
                  <c:v>239.35300000000001</c:v>
                </c:pt>
                <c:pt idx="10843">
                  <c:v>239.36500000000001</c:v>
                </c:pt>
                <c:pt idx="10844">
                  <c:v>239.37700000000001</c:v>
                </c:pt>
                <c:pt idx="10845">
                  <c:v>239.38800000000001</c:v>
                </c:pt>
                <c:pt idx="10846">
                  <c:v>239.4</c:v>
                </c:pt>
                <c:pt idx="10847">
                  <c:v>239.411</c:v>
                </c:pt>
                <c:pt idx="10848">
                  <c:v>239.423</c:v>
                </c:pt>
                <c:pt idx="10849">
                  <c:v>239.435</c:v>
                </c:pt>
                <c:pt idx="10850">
                  <c:v>239.446</c:v>
                </c:pt>
                <c:pt idx="10851">
                  <c:v>239.458</c:v>
                </c:pt>
                <c:pt idx="10852">
                  <c:v>239.47</c:v>
                </c:pt>
                <c:pt idx="10853">
                  <c:v>239.482</c:v>
                </c:pt>
                <c:pt idx="10854">
                  <c:v>239.49299999999999</c:v>
                </c:pt>
                <c:pt idx="10855">
                  <c:v>239.505</c:v>
                </c:pt>
                <c:pt idx="10856">
                  <c:v>239.51599999999999</c:v>
                </c:pt>
                <c:pt idx="10857">
                  <c:v>239.52799999999999</c:v>
                </c:pt>
                <c:pt idx="10858">
                  <c:v>239.54</c:v>
                </c:pt>
                <c:pt idx="10859">
                  <c:v>239.55199999999999</c:v>
                </c:pt>
                <c:pt idx="10860">
                  <c:v>239.56299999999999</c:v>
                </c:pt>
                <c:pt idx="10861">
                  <c:v>239.57499999999999</c:v>
                </c:pt>
                <c:pt idx="10862">
                  <c:v>239.58699999999999</c:v>
                </c:pt>
                <c:pt idx="10863">
                  <c:v>239.59800000000001</c:v>
                </c:pt>
                <c:pt idx="10864">
                  <c:v>239.61</c:v>
                </c:pt>
                <c:pt idx="10865">
                  <c:v>239.62200000000001</c:v>
                </c:pt>
                <c:pt idx="10866">
                  <c:v>239.63399999999999</c:v>
                </c:pt>
                <c:pt idx="10867">
                  <c:v>239.64500000000001</c:v>
                </c:pt>
                <c:pt idx="10868">
                  <c:v>239.65600000000001</c:v>
                </c:pt>
                <c:pt idx="10869">
                  <c:v>239.667</c:v>
                </c:pt>
                <c:pt idx="10870">
                  <c:v>239.678</c:v>
                </c:pt>
                <c:pt idx="10871">
                  <c:v>239.68899999999999</c:v>
                </c:pt>
                <c:pt idx="10872">
                  <c:v>239.7</c:v>
                </c:pt>
                <c:pt idx="10873">
                  <c:v>239.71100000000001</c:v>
                </c:pt>
                <c:pt idx="10874">
                  <c:v>239.72200000000001</c:v>
                </c:pt>
                <c:pt idx="10875">
                  <c:v>239.73400000000001</c:v>
                </c:pt>
                <c:pt idx="10876">
                  <c:v>239.745</c:v>
                </c:pt>
                <c:pt idx="10877">
                  <c:v>239.756</c:v>
                </c:pt>
                <c:pt idx="10878">
                  <c:v>239.767</c:v>
                </c:pt>
                <c:pt idx="10879">
                  <c:v>239.779</c:v>
                </c:pt>
                <c:pt idx="10880">
                  <c:v>239.79</c:v>
                </c:pt>
                <c:pt idx="10881">
                  <c:v>239.80099999999999</c:v>
                </c:pt>
                <c:pt idx="10882">
                  <c:v>239.81200000000001</c:v>
                </c:pt>
                <c:pt idx="10883">
                  <c:v>239.82300000000001</c:v>
                </c:pt>
                <c:pt idx="10884">
                  <c:v>239.834</c:v>
                </c:pt>
                <c:pt idx="10885">
                  <c:v>239.845</c:v>
                </c:pt>
                <c:pt idx="10886">
                  <c:v>239.85499999999999</c:v>
                </c:pt>
                <c:pt idx="10887">
                  <c:v>239.86699999999999</c:v>
                </c:pt>
                <c:pt idx="10888">
                  <c:v>239.87700000000001</c:v>
                </c:pt>
                <c:pt idx="10889">
                  <c:v>239.88800000000001</c:v>
                </c:pt>
                <c:pt idx="10890">
                  <c:v>239.899</c:v>
                </c:pt>
                <c:pt idx="10891">
                  <c:v>239.91</c:v>
                </c:pt>
                <c:pt idx="10892">
                  <c:v>239.92099999999999</c:v>
                </c:pt>
                <c:pt idx="10893">
                  <c:v>239.93100000000001</c:v>
                </c:pt>
                <c:pt idx="10894">
                  <c:v>239.94200000000001</c:v>
                </c:pt>
                <c:pt idx="10895">
                  <c:v>239.952</c:v>
                </c:pt>
                <c:pt idx="10896">
                  <c:v>239.96299999999999</c:v>
                </c:pt>
                <c:pt idx="10897">
                  <c:v>239.97399999999999</c:v>
                </c:pt>
                <c:pt idx="10898">
                  <c:v>239.98500000000001</c:v>
                </c:pt>
                <c:pt idx="10899">
                  <c:v>239.99600000000001</c:v>
                </c:pt>
                <c:pt idx="10900">
                  <c:v>240.00700000000001</c:v>
                </c:pt>
                <c:pt idx="10901">
                  <c:v>240.018</c:v>
                </c:pt>
                <c:pt idx="10902">
                  <c:v>240.029</c:v>
                </c:pt>
                <c:pt idx="10903">
                  <c:v>240.04</c:v>
                </c:pt>
                <c:pt idx="10904">
                  <c:v>240.05199999999999</c:v>
                </c:pt>
                <c:pt idx="10905">
                  <c:v>240.06299999999999</c:v>
                </c:pt>
                <c:pt idx="10906">
                  <c:v>240.07400000000001</c:v>
                </c:pt>
                <c:pt idx="10907">
                  <c:v>240.08500000000001</c:v>
                </c:pt>
                <c:pt idx="10908">
                  <c:v>240.096</c:v>
                </c:pt>
                <c:pt idx="10909">
                  <c:v>240.108</c:v>
                </c:pt>
                <c:pt idx="10910">
                  <c:v>240.119</c:v>
                </c:pt>
                <c:pt idx="10911">
                  <c:v>240.13</c:v>
                </c:pt>
                <c:pt idx="10912">
                  <c:v>240.14099999999999</c:v>
                </c:pt>
                <c:pt idx="10913">
                  <c:v>240.15299999999999</c:v>
                </c:pt>
                <c:pt idx="10914">
                  <c:v>240.16399999999999</c:v>
                </c:pt>
                <c:pt idx="10915">
                  <c:v>240.17500000000001</c:v>
                </c:pt>
                <c:pt idx="10916">
                  <c:v>240.18600000000001</c:v>
                </c:pt>
                <c:pt idx="10917">
                  <c:v>240.197</c:v>
                </c:pt>
                <c:pt idx="10918">
                  <c:v>240.209</c:v>
                </c:pt>
                <c:pt idx="10919">
                  <c:v>240.22</c:v>
                </c:pt>
                <c:pt idx="10920">
                  <c:v>240.23099999999999</c:v>
                </c:pt>
                <c:pt idx="10921">
                  <c:v>240.24199999999999</c:v>
                </c:pt>
                <c:pt idx="10922">
                  <c:v>240.25399999999999</c:v>
                </c:pt>
                <c:pt idx="10923">
                  <c:v>240.26499999999999</c:v>
                </c:pt>
                <c:pt idx="10924">
                  <c:v>240.27600000000001</c:v>
                </c:pt>
                <c:pt idx="10925">
                  <c:v>240.28700000000001</c:v>
                </c:pt>
                <c:pt idx="10926">
                  <c:v>240.29900000000001</c:v>
                </c:pt>
                <c:pt idx="10927">
                  <c:v>240.31</c:v>
                </c:pt>
                <c:pt idx="10928">
                  <c:v>240.321</c:v>
                </c:pt>
                <c:pt idx="10929">
                  <c:v>240.33199999999999</c:v>
                </c:pt>
                <c:pt idx="10930">
                  <c:v>240.34299999999999</c:v>
                </c:pt>
                <c:pt idx="10931">
                  <c:v>240.35499999999999</c:v>
                </c:pt>
                <c:pt idx="10932">
                  <c:v>240.36600000000001</c:v>
                </c:pt>
                <c:pt idx="10933">
                  <c:v>240.37700000000001</c:v>
                </c:pt>
                <c:pt idx="10934">
                  <c:v>240.38800000000001</c:v>
                </c:pt>
                <c:pt idx="10935">
                  <c:v>240.4</c:v>
                </c:pt>
                <c:pt idx="10936">
                  <c:v>240.411</c:v>
                </c:pt>
                <c:pt idx="10937">
                  <c:v>240.422</c:v>
                </c:pt>
                <c:pt idx="10938">
                  <c:v>240.43299999999999</c:v>
                </c:pt>
                <c:pt idx="10939">
                  <c:v>240.44499999999999</c:v>
                </c:pt>
                <c:pt idx="10940">
                  <c:v>240.45599999999999</c:v>
                </c:pt>
                <c:pt idx="10941">
                  <c:v>240.46700000000001</c:v>
                </c:pt>
                <c:pt idx="10942">
                  <c:v>240.47800000000001</c:v>
                </c:pt>
                <c:pt idx="10943">
                  <c:v>240.49</c:v>
                </c:pt>
                <c:pt idx="10944">
                  <c:v>240.501</c:v>
                </c:pt>
                <c:pt idx="10945">
                  <c:v>240.512</c:v>
                </c:pt>
                <c:pt idx="10946">
                  <c:v>240.523</c:v>
                </c:pt>
                <c:pt idx="10947">
                  <c:v>240.53399999999999</c:v>
                </c:pt>
                <c:pt idx="10948">
                  <c:v>240.54599999999999</c:v>
                </c:pt>
                <c:pt idx="10949">
                  <c:v>240.55699999999999</c:v>
                </c:pt>
                <c:pt idx="10950">
                  <c:v>240.56800000000001</c:v>
                </c:pt>
                <c:pt idx="10951">
                  <c:v>240.57900000000001</c:v>
                </c:pt>
                <c:pt idx="10952">
                  <c:v>240.59</c:v>
                </c:pt>
                <c:pt idx="10953">
                  <c:v>240.6</c:v>
                </c:pt>
                <c:pt idx="10954">
                  <c:v>240.61099999999999</c:v>
                </c:pt>
                <c:pt idx="10955">
                  <c:v>240.62200000000001</c:v>
                </c:pt>
                <c:pt idx="10956">
                  <c:v>240.63300000000001</c:v>
                </c:pt>
                <c:pt idx="10957">
                  <c:v>240.64400000000001</c:v>
                </c:pt>
                <c:pt idx="10958">
                  <c:v>240.655</c:v>
                </c:pt>
                <c:pt idx="10959">
                  <c:v>240.666</c:v>
                </c:pt>
                <c:pt idx="10960">
                  <c:v>240.67599999999999</c:v>
                </c:pt>
                <c:pt idx="10961">
                  <c:v>240.68799999999999</c:v>
                </c:pt>
                <c:pt idx="10962">
                  <c:v>240.70599999999999</c:v>
                </c:pt>
                <c:pt idx="10963">
                  <c:v>240.74299999999999</c:v>
                </c:pt>
                <c:pt idx="10964">
                  <c:v>240.797</c:v>
                </c:pt>
                <c:pt idx="10965">
                  <c:v>240.864</c:v>
                </c:pt>
                <c:pt idx="10966">
                  <c:v>240.929</c:v>
                </c:pt>
                <c:pt idx="10967">
                  <c:v>240.95699999999999</c:v>
                </c:pt>
                <c:pt idx="10968">
                  <c:v>240.97300000000001</c:v>
                </c:pt>
                <c:pt idx="10969">
                  <c:v>240.97900000000001</c:v>
                </c:pt>
                <c:pt idx="10970">
                  <c:v>240.98500000000001</c:v>
                </c:pt>
                <c:pt idx="10971">
                  <c:v>240.99299999999999</c:v>
                </c:pt>
                <c:pt idx="10972">
                  <c:v>241.00200000000001</c:v>
                </c:pt>
                <c:pt idx="10973">
                  <c:v>241.01300000000001</c:v>
                </c:pt>
                <c:pt idx="10974">
                  <c:v>241.02500000000001</c:v>
                </c:pt>
                <c:pt idx="10975">
                  <c:v>241.03800000000001</c:v>
                </c:pt>
                <c:pt idx="10976">
                  <c:v>241.05</c:v>
                </c:pt>
                <c:pt idx="10977">
                  <c:v>241.06399999999999</c:v>
                </c:pt>
                <c:pt idx="10978">
                  <c:v>241.078</c:v>
                </c:pt>
                <c:pt idx="10979">
                  <c:v>241.09200000000001</c:v>
                </c:pt>
                <c:pt idx="10980">
                  <c:v>241.107</c:v>
                </c:pt>
                <c:pt idx="10981">
                  <c:v>241.124</c:v>
                </c:pt>
                <c:pt idx="10982">
                  <c:v>241.14099999999999</c:v>
                </c:pt>
                <c:pt idx="10983">
                  <c:v>241.15700000000001</c:v>
                </c:pt>
                <c:pt idx="10984">
                  <c:v>241.172</c:v>
                </c:pt>
                <c:pt idx="10985">
                  <c:v>241.18600000000001</c:v>
                </c:pt>
                <c:pt idx="10986">
                  <c:v>241.20099999999999</c:v>
                </c:pt>
                <c:pt idx="10987">
                  <c:v>241.21600000000001</c:v>
                </c:pt>
                <c:pt idx="10988">
                  <c:v>241.23699999999999</c:v>
                </c:pt>
                <c:pt idx="10989">
                  <c:v>241.279</c:v>
                </c:pt>
                <c:pt idx="10990">
                  <c:v>241.35300000000001</c:v>
                </c:pt>
                <c:pt idx="10991">
                  <c:v>241.42500000000001</c:v>
                </c:pt>
                <c:pt idx="10992">
                  <c:v>241.458</c:v>
                </c:pt>
                <c:pt idx="10993">
                  <c:v>241.47399999999999</c:v>
                </c:pt>
                <c:pt idx="10994">
                  <c:v>241.49100000000001</c:v>
                </c:pt>
                <c:pt idx="10995">
                  <c:v>241.50700000000001</c:v>
                </c:pt>
                <c:pt idx="10996">
                  <c:v>241.52199999999999</c:v>
                </c:pt>
                <c:pt idx="10997">
                  <c:v>241.53800000000001</c:v>
                </c:pt>
                <c:pt idx="10998">
                  <c:v>241.55500000000001</c:v>
                </c:pt>
                <c:pt idx="10999">
                  <c:v>241.571</c:v>
                </c:pt>
                <c:pt idx="11000">
                  <c:v>241.58699999999999</c:v>
                </c:pt>
                <c:pt idx="11001">
                  <c:v>241.60300000000001</c:v>
                </c:pt>
                <c:pt idx="11002">
                  <c:v>241.624</c:v>
                </c:pt>
                <c:pt idx="11003">
                  <c:v>241.67</c:v>
                </c:pt>
                <c:pt idx="11004">
                  <c:v>241.74700000000001</c:v>
                </c:pt>
                <c:pt idx="11005">
                  <c:v>241.839</c:v>
                </c:pt>
                <c:pt idx="11006">
                  <c:v>241.93299999999999</c:v>
                </c:pt>
                <c:pt idx="11007">
                  <c:v>242.03</c:v>
                </c:pt>
                <c:pt idx="11008">
                  <c:v>242.11799999999999</c:v>
                </c:pt>
                <c:pt idx="11009">
                  <c:v>242.16200000000001</c:v>
                </c:pt>
                <c:pt idx="11010">
                  <c:v>242.173</c:v>
                </c:pt>
                <c:pt idx="11011">
                  <c:v>242.18100000000001</c:v>
                </c:pt>
                <c:pt idx="11012">
                  <c:v>242.18899999999999</c:v>
                </c:pt>
                <c:pt idx="11013">
                  <c:v>242.19900000000001</c:v>
                </c:pt>
                <c:pt idx="11014">
                  <c:v>242.21799999999999</c:v>
                </c:pt>
                <c:pt idx="11015">
                  <c:v>242.24199999999999</c:v>
                </c:pt>
                <c:pt idx="11016">
                  <c:v>242.25899999999999</c:v>
                </c:pt>
                <c:pt idx="11017">
                  <c:v>242.27799999999999</c:v>
                </c:pt>
                <c:pt idx="11018">
                  <c:v>242.29900000000001</c:v>
                </c:pt>
                <c:pt idx="11019">
                  <c:v>242.31899999999999</c:v>
                </c:pt>
                <c:pt idx="11020">
                  <c:v>242.345</c:v>
                </c:pt>
                <c:pt idx="11021">
                  <c:v>242.364</c:v>
                </c:pt>
                <c:pt idx="11022">
                  <c:v>242.37899999999999</c:v>
                </c:pt>
                <c:pt idx="11023">
                  <c:v>242.398</c:v>
                </c:pt>
                <c:pt idx="11024">
                  <c:v>242.42500000000001</c:v>
                </c:pt>
                <c:pt idx="11025">
                  <c:v>242.44499999999999</c:v>
                </c:pt>
                <c:pt idx="11026">
                  <c:v>242.46299999999999</c:v>
                </c:pt>
                <c:pt idx="11027">
                  <c:v>242.499</c:v>
                </c:pt>
                <c:pt idx="11028">
                  <c:v>242.55199999999999</c:v>
                </c:pt>
                <c:pt idx="11029">
                  <c:v>242.62100000000001</c:v>
                </c:pt>
                <c:pt idx="11030">
                  <c:v>242.696</c:v>
                </c:pt>
                <c:pt idx="11031">
                  <c:v>242.768</c:v>
                </c:pt>
                <c:pt idx="11032">
                  <c:v>242.785</c:v>
                </c:pt>
                <c:pt idx="11033">
                  <c:v>242.79400000000001</c:v>
                </c:pt>
                <c:pt idx="11034">
                  <c:v>242.804</c:v>
                </c:pt>
                <c:pt idx="11035">
                  <c:v>242.82499999999999</c:v>
                </c:pt>
                <c:pt idx="11036">
                  <c:v>242.852</c:v>
                </c:pt>
                <c:pt idx="11037">
                  <c:v>242.88300000000001</c:v>
                </c:pt>
                <c:pt idx="11038">
                  <c:v>242.928</c:v>
                </c:pt>
                <c:pt idx="11039">
                  <c:v>242.988</c:v>
                </c:pt>
                <c:pt idx="11040">
                  <c:v>243.06</c:v>
                </c:pt>
                <c:pt idx="11041">
                  <c:v>243.14699999999999</c:v>
                </c:pt>
                <c:pt idx="11042">
                  <c:v>243.244</c:v>
                </c:pt>
                <c:pt idx="11043">
                  <c:v>243.339</c:v>
                </c:pt>
                <c:pt idx="11044">
                  <c:v>243.42699999999999</c:v>
                </c:pt>
                <c:pt idx="11045">
                  <c:v>243.49199999999999</c:v>
                </c:pt>
                <c:pt idx="11046">
                  <c:v>243.512</c:v>
                </c:pt>
                <c:pt idx="11047">
                  <c:v>243.51400000000001</c:v>
                </c:pt>
                <c:pt idx="11048">
                  <c:v>243.518</c:v>
                </c:pt>
                <c:pt idx="11049">
                  <c:v>243.52600000000001</c:v>
                </c:pt>
                <c:pt idx="11050">
                  <c:v>243.542</c:v>
                </c:pt>
                <c:pt idx="11051">
                  <c:v>243.578</c:v>
                </c:pt>
                <c:pt idx="11052">
                  <c:v>243.619</c:v>
                </c:pt>
                <c:pt idx="11053">
                  <c:v>243.661</c:v>
                </c:pt>
                <c:pt idx="11054">
                  <c:v>243.71799999999999</c:v>
                </c:pt>
                <c:pt idx="11055">
                  <c:v>243.77799999999999</c:v>
                </c:pt>
                <c:pt idx="11056">
                  <c:v>243.83099999999999</c:v>
                </c:pt>
                <c:pt idx="11057">
                  <c:v>243.84700000000001</c:v>
                </c:pt>
                <c:pt idx="11058">
                  <c:v>243.84800000000001</c:v>
                </c:pt>
                <c:pt idx="11059">
                  <c:v>243.84800000000001</c:v>
                </c:pt>
                <c:pt idx="11060">
                  <c:v>243.84800000000001</c:v>
                </c:pt>
                <c:pt idx="11061">
                  <c:v>243.85400000000001</c:v>
                </c:pt>
                <c:pt idx="11062">
                  <c:v>243.86600000000001</c:v>
                </c:pt>
                <c:pt idx="11063">
                  <c:v>243.90799999999999</c:v>
                </c:pt>
                <c:pt idx="11064">
                  <c:v>243.97900000000001</c:v>
                </c:pt>
                <c:pt idx="11065">
                  <c:v>244.071</c:v>
                </c:pt>
                <c:pt idx="11066">
                  <c:v>244.16300000000001</c:v>
                </c:pt>
                <c:pt idx="11067">
                  <c:v>244.24299999999999</c:v>
                </c:pt>
                <c:pt idx="11068">
                  <c:v>244.30799999999999</c:v>
                </c:pt>
                <c:pt idx="11069">
                  <c:v>244.36</c:v>
                </c:pt>
                <c:pt idx="11070">
                  <c:v>244.399</c:v>
                </c:pt>
                <c:pt idx="11071">
                  <c:v>244.422</c:v>
                </c:pt>
                <c:pt idx="11072">
                  <c:v>244.43700000000001</c:v>
                </c:pt>
                <c:pt idx="11073">
                  <c:v>244.446</c:v>
                </c:pt>
                <c:pt idx="11074">
                  <c:v>244.452</c:v>
                </c:pt>
                <c:pt idx="11075">
                  <c:v>244.46199999999999</c:v>
                </c:pt>
                <c:pt idx="11076">
                  <c:v>244.49199999999999</c:v>
                </c:pt>
                <c:pt idx="11077">
                  <c:v>244.559</c:v>
                </c:pt>
                <c:pt idx="11078">
                  <c:v>244.648</c:v>
                </c:pt>
                <c:pt idx="11079">
                  <c:v>244.72900000000001</c:v>
                </c:pt>
                <c:pt idx="11080">
                  <c:v>244.786</c:v>
                </c:pt>
                <c:pt idx="11081">
                  <c:v>244.803</c:v>
                </c:pt>
                <c:pt idx="11082">
                  <c:v>244.804</c:v>
                </c:pt>
                <c:pt idx="11083">
                  <c:v>244.80799999999999</c:v>
                </c:pt>
                <c:pt idx="11084">
                  <c:v>244.81399999999999</c:v>
                </c:pt>
                <c:pt idx="11085">
                  <c:v>244.822</c:v>
                </c:pt>
                <c:pt idx="11086">
                  <c:v>244.83099999999999</c:v>
                </c:pt>
                <c:pt idx="11087">
                  <c:v>244.84100000000001</c:v>
                </c:pt>
                <c:pt idx="11088">
                  <c:v>244.851</c:v>
                </c:pt>
                <c:pt idx="11089">
                  <c:v>244.86199999999999</c:v>
                </c:pt>
                <c:pt idx="11090">
                  <c:v>244.87299999999999</c:v>
                </c:pt>
                <c:pt idx="11091">
                  <c:v>244.88399999999999</c:v>
                </c:pt>
                <c:pt idx="11092">
                  <c:v>244.89500000000001</c:v>
                </c:pt>
                <c:pt idx="11093">
                  <c:v>244.90899999999999</c:v>
                </c:pt>
                <c:pt idx="11094">
                  <c:v>244.934</c:v>
                </c:pt>
                <c:pt idx="11095">
                  <c:v>244.977</c:v>
                </c:pt>
                <c:pt idx="11096">
                  <c:v>245.03299999999999</c:v>
                </c:pt>
                <c:pt idx="11097">
                  <c:v>245.095</c:v>
                </c:pt>
                <c:pt idx="11098">
                  <c:v>245.16300000000001</c:v>
                </c:pt>
                <c:pt idx="11099">
                  <c:v>245.244</c:v>
                </c:pt>
                <c:pt idx="11100">
                  <c:v>245.33799999999999</c:v>
                </c:pt>
                <c:pt idx="11101">
                  <c:v>245.43299999999999</c:v>
                </c:pt>
                <c:pt idx="11102">
                  <c:v>245.518</c:v>
                </c:pt>
                <c:pt idx="11103">
                  <c:v>245.583</c:v>
                </c:pt>
                <c:pt idx="11104">
                  <c:v>245.63</c:v>
                </c:pt>
                <c:pt idx="11105">
                  <c:v>245.673</c:v>
                </c:pt>
                <c:pt idx="11106">
                  <c:v>245.71299999999999</c:v>
                </c:pt>
                <c:pt idx="11107">
                  <c:v>245.74199999999999</c:v>
                </c:pt>
                <c:pt idx="11108">
                  <c:v>245.76499999999999</c:v>
                </c:pt>
                <c:pt idx="11109">
                  <c:v>245.786</c:v>
                </c:pt>
                <c:pt idx="11110">
                  <c:v>245.80500000000001</c:v>
                </c:pt>
                <c:pt idx="11111">
                  <c:v>245.815</c:v>
                </c:pt>
                <c:pt idx="11112">
                  <c:v>245.82</c:v>
                </c:pt>
                <c:pt idx="11113">
                  <c:v>245.83099999999999</c:v>
                </c:pt>
                <c:pt idx="11114">
                  <c:v>245.84200000000001</c:v>
                </c:pt>
                <c:pt idx="11115">
                  <c:v>245.85300000000001</c:v>
                </c:pt>
                <c:pt idx="11116">
                  <c:v>245.86500000000001</c:v>
                </c:pt>
                <c:pt idx="11117">
                  <c:v>245.88</c:v>
                </c:pt>
                <c:pt idx="11118">
                  <c:v>245.89599999999999</c:v>
                </c:pt>
                <c:pt idx="11119">
                  <c:v>245.911</c:v>
                </c:pt>
                <c:pt idx="11120">
                  <c:v>245.92599999999999</c:v>
                </c:pt>
                <c:pt idx="11121">
                  <c:v>245.941</c:v>
                </c:pt>
                <c:pt idx="11122">
                  <c:v>245.96</c:v>
                </c:pt>
                <c:pt idx="11123">
                  <c:v>246.00299999999999</c:v>
                </c:pt>
                <c:pt idx="11124">
                  <c:v>246.07599999999999</c:v>
                </c:pt>
                <c:pt idx="11125">
                  <c:v>246.13800000000001</c:v>
                </c:pt>
                <c:pt idx="11126">
                  <c:v>246.16300000000001</c:v>
                </c:pt>
                <c:pt idx="11127">
                  <c:v>246.17500000000001</c:v>
                </c:pt>
                <c:pt idx="11128">
                  <c:v>246.18899999999999</c:v>
                </c:pt>
                <c:pt idx="11129">
                  <c:v>246.20400000000001</c:v>
                </c:pt>
                <c:pt idx="11130">
                  <c:v>246.22200000000001</c:v>
                </c:pt>
                <c:pt idx="11131">
                  <c:v>246.24100000000001</c:v>
                </c:pt>
                <c:pt idx="11132">
                  <c:v>246.25899999999999</c:v>
                </c:pt>
                <c:pt idx="11133">
                  <c:v>246.27500000000001</c:v>
                </c:pt>
                <c:pt idx="11134">
                  <c:v>246.291</c:v>
                </c:pt>
                <c:pt idx="11135">
                  <c:v>246.30799999999999</c:v>
                </c:pt>
                <c:pt idx="11136">
                  <c:v>246.33799999999999</c:v>
                </c:pt>
                <c:pt idx="11137">
                  <c:v>246.39599999999999</c:v>
                </c:pt>
                <c:pt idx="11138">
                  <c:v>246.47800000000001</c:v>
                </c:pt>
                <c:pt idx="11139">
                  <c:v>246.56899999999999</c:v>
                </c:pt>
                <c:pt idx="11140">
                  <c:v>246.661</c:v>
                </c:pt>
                <c:pt idx="11141">
                  <c:v>246.745</c:v>
                </c:pt>
                <c:pt idx="11142">
                  <c:v>246.77699999999999</c:v>
                </c:pt>
                <c:pt idx="11143">
                  <c:v>246.77699999999999</c:v>
                </c:pt>
                <c:pt idx="11144">
                  <c:v>246.77699999999999</c:v>
                </c:pt>
                <c:pt idx="11145">
                  <c:v>246.78899999999999</c:v>
                </c:pt>
                <c:pt idx="11146">
                  <c:v>246.815</c:v>
                </c:pt>
                <c:pt idx="11147">
                  <c:v>246.87200000000001</c:v>
                </c:pt>
                <c:pt idx="11148">
                  <c:v>246.946</c:v>
                </c:pt>
                <c:pt idx="11149">
                  <c:v>247.03700000000001</c:v>
                </c:pt>
                <c:pt idx="11150">
                  <c:v>247.10300000000001</c:v>
                </c:pt>
                <c:pt idx="11151">
                  <c:v>247.113</c:v>
                </c:pt>
                <c:pt idx="11152">
                  <c:v>247.12</c:v>
                </c:pt>
                <c:pt idx="11153">
                  <c:v>247.12899999999999</c:v>
                </c:pt>
                <c:pt idx="11154">
                  <c:v>247.13800000000001</c:v>
                </c:pt>
                <c:pt idx="11155">
                  <c:v>247.148</c:v>
                </c:pt>
                <c:pt idx="11156">
                  <c:v>247.161</c:v>
                </c:pt>
                <c:pt idx="11157">
                  <c:v>247.17500000000001</c:v>
                </c:pt>
                <c:pt idx="11158">
                  <c:v>247.18700000000001</c:v>
                </c:pt>
                <c:pt idx="11159">
                  <c:v>247.19900000000001</c:v>
                </c:pt>
                <c:pt idx="11160">
                  <c:v>247.21199999999999</c:v>
                </c:pt>
                <c:pt idx="11161">
                  <c:v>247.226</c:v>
                </c:pt>
                <c:pt idx="11162">
                  <c:v>247.24100000000001</c:v>
                </c:pt>
                <c:pt idx="11163">
                  <c:v>247.255</c:v>
                </c:pt>
                <c:pt idx="11164">
                  <c:v>247.268</c:v>
                </c:pt>
                <c:pt idx="11165">
                  <c:v>247.279</c:v>
                </c:pt>
                <c:pt idx="11166">
                  <c:v>247.291</c:v>
                </c:pt>
                <c:pt idx="11167">
                  <c:v>247.30199999999999</c:v>
                </c:pt>
                <c:pt idx="11168">
                  <c:v>247.31399999999999</c:v>
                </c:pt>
                <c:pt idx="11169">
                  <c:v>247.32499999999999</c:v>
                </c:pt>
                <c:pt idx="11170">
                  <c:v>247.33600000000001</c:v>
                </c:pt>
                <c:pt idx="11171">
                  <c:v>247.34700000000001</c:v>
                </c:pt>
                <c:pt idx="11172">
                  <c:v>247.35900000000001</c:v>
                </c:pt>
                <c:pt idx="11173">
                  <c:v>247.37</c:v>
                </c:pt>
                <c:pt idx="11174">
                  <c:v>247.381</c:v>
                </c:pt>
                <c:pt idx="11175">
                  <c:v>247.392</c:v>
                </c:pt>
                <c:pt idx="11176">
                  <c:v>247.404</c:v>
                </c:pt>
                <c:pt idx="11177">
                  <c:v>247.41499999999999</c:v>
                </c:pt>
                <c:pt idx="11178">
                  <c:v>247.42699999999999</c:v>
                </c:pt>
                <c:pt idx="11179">
                  <c:v>247.43799999999999</c:v>
                </c:pt>
                <c:pt idx="11180">
                  <c:v>247.44900000000001</c:v>
                </c:pt>
                <c:pt idx="11181">
                  <c:v>247.46100000000001</c:v>
                </c:pt>
                <c:pt idx="11182">
                  <c:v>247.47200000000001</c:v>
                </c:pt>
                <c:pt idx="11183">
                  <c:v>247.48400000000001</c:v>
                </c:pt>
                <c:pt idx="11184">
                  <c:v>247.495</c:v>
                </c:pt>
                <c:pt idx="11185">
                  <c:v>247.506</c:v>
                </c:pt>
                <c:pt idx="11186">
                  <c:v>247.51900000000001</c:v>
                </c:pt>
                <c:pt idx="11187">
                  <c:v>247.53299999999999</c:v>
                </c:pt>
                <c:pt idx="11188">
                  <c:v>247.54900000000001</c:v>
                </c:pt>
                <c:pt idx="11189">
                  <c:v>247.565</c:v>
                </c:pt>
                <c:pt idx="11190">
                  <c:v>247.58</c:v>
                </c:pt>
                <c:pt idx="11191">
                  <c:v>247.59399999999999</c:v>
                </c:pt>
                <c:pt idx="11192">
                  <c:v>247.608</c:v>
                </c:pt>
                <c:pt idx="11193">
                  <c:v>247.62299999999999</c:v>
                </c:pt>
                <c:pt idx="11194">
                  <c:v>247.637</c:v>
                </c:pt>
                <c:pt idx="11195">
                  <c:v>247.65199999999999</c:v>
                </c:pt>
                <c:pt idx="11196">
                  <c:v>247.67400000000001</c:v>
                </c:pt>
                <c:pt idx="11197">
                  <c:v>247.72300000000001</c:v>
                </c:pt>
                <c:pt idx="11198">
                  <c:v>247.803</c:v>
                </c:pt>
                <c:pt idx="11199">
                  <c:v>247.88900000000001</c:v>
                </c:pt>
                <c:pt idx="11200">
                  <c:v>247.93199999999999</c:v>
                </c:pt>
                <c:pt idx="11201">
                  <c:v>247.95500000000001</c:v>
                </c:pt>
                <c:pt idx="11202">
                  <c:v>247.97300000000001</c:v>
                </c:pt>
                <c:pt idx="11203">
                  <c:v>247.98500000000001</c:v>
                </c:pt>
                <c:pt idx="11204">
                  <c:v>248.00200000000001</c:v>
                </c:pt>
                <c:pt idx="11205">
                  <c:v>248.01599999999999</c:v>
                </c:pt>
                <c:pt idx="11206">
                  <c:v>248.03200000000001</c:v>
                </c:pt>
                <c:pt idx="11207">
                  <c:v>248.04900000000001</c:v>
                </c:pt>
                <c:pt idx="11208">
                  <c:v>248.066</c:v>
                </c:pt>
                <c:pt idx="11209">
                  <c:v>248.083</c:v>
                </c:pt>
                <c:pt idx="11210">
                  <c:v>248.09899999999999</c:v>
                </c:pt>
                <c:pt idx="11211">
                  <c:v>248.11500000000001</c:v>
                </c:pt>
                <c:pt idx="11212">
                  <c:v>248.131</c:v>
                </c:pt>
                <c:pt idx="11213">
                  <c:v>248.155</c:v>
                </c:pt>
                <c:pt idx="11214">
                  <c:v>248.209</c:v>
                </c:pt>
                <c:pt idx="11215">
                  <c:v>248.23400000000001</c:v>
                </c:pt>
                <c:pt idx="11216">
                  <c:v>248.244</c:v>
                </c:pt>
                <c:pt idx="11217">
                  <c:v>248.25700000000001</c:v>
                </c:pt>
                <c:pt idx="11218">
                  <c:v>248.27</c:v>
                </c:pt>
                <c:pt idx="11219">
                  <c:v>248.285</c:v>
                </c:pt>
                <c:pt idx="11220">
                  <c:v>248.30199999999999</c:v>
                </c:pt>
                <c:pt idx="11221">
                  <c:v>248.32</c:v>
                </c:pt>
                <c:pt idx="11222">
                  <c:v>248.33699999999999</c:v>
                </c:pt>
                <c:pt idx="11223">
                  <c:v>248.35300000000001</c:v>
                </c:pt>
                <c:pt idx="11224">
                  <c:v>248.37</c:v>
                </c:pt>
                <c:pt idx="11225">
                  <c:v>248.386</c:v>
                </c:pt>
                <c:pt idx="11226">
                  <c:v>248.40100000000001</c:v>
                </c:pt>
                <c:pt idx="11227">
                  <c:v>248.42</c:v>
                </c:pt>
                <c:pt idx="11228">
                  <c:v>248.453</c:v>
                </c:pt>
                <c:pt idx="11229">
                  <c:v>248.50200000000001</c:v>
                </c:pt>
                <c:pt idx="11230">
                  <c:v>248.56200000000001</c:v>
                </c:pt>
                <c:pt idx="11231">
                  <c:v>248.61500000000001</c:v>
                </c:pt>
                <c:pt idx="11232">
                  <c:v>248.62700000000001</c:v>
                </c:pt>
                <c:pt idx="11233">
                  <c:v>248.637</c:v>
                </c:pt>
                <c:pt idx="11234">
                  <c:v>248.64699999999999</c:v>
                </c:pt>
                <c:pt idx="11235">
                  <c:v>248.65799999999999</c:v>
                </c:pt>
                <c:pt idx="11236">
                  <c:v>248.67</c:v>
                </c:pt>
                <c:pt idx="11237">
                  <c:v>248.684</c:v>
                </c:pt>
                <c:pt idx="11238">
                  <c:v>248.69900000000001</c:v>
                </c:pt>
                <c:pt idx="11239">
                  <c:v>248.714</c:v>
                </c:pt>
                <c:pt idx="11240">
                  <c:v>248.73</c:v>
                </c:pt>
                <c:pt idx="11241">
                  <c:v>248.74700000000001</c:v>
                </c:pt>
                <c:pt idx="11242">
                  <c:v>248.76499999999999</c:v>
                </c:pt>
                <c:pt idx="11243">
                  <c:v>248.78100000000001</c:v>
                </c:pt>
                <c:pt idx="11244">
                  <c:v>248.79599999999999</c:v>
                </c:pt>
                <c:pt idx="11245">
                  <c:v>248.81200000000001</c:v>
                </c:pt>
                <c:pt idx="11246">
                  <c:v>248.833</c:v>
                </c:pt>
                <c:pt idx="11247">
                  <c:v>248.87299999999999</c:v>
                </c:pt>
                <c:pt idx="11248">
                  <c:v>248.94300000000001</c:v>
                </c:pt>
                <c:pt idx="11249">
                  <c:v>249.029</c:v>
                </c:pt>
                <c:pt idx="11250">
                  <c:v>249.102</c:v>
                </c:pt>
                <c:pt idx="11251">
                  <c:v>249.14099999999999</c:v>
                </c:pt>
                <c:pt idx="11252">
                  <c:v>249.15600000000001</c:v>
                </c:pt>
                <c:pt idx="11253">
                  <c:v>249.16900000000001</c:v>
                </c:pt>
                <c:pt idx="11254">
                  <c:v>249.18600000000001</c:v>
                </c:pt>
                <c:pt idx="11255">
                  <c:v>249.20599999999999</c:v>
                </c:pt>
                <c:pt idx="11256">
                  <c:v>249.221</c:v>
                </c:pt>
                <c:pt idx="11257">
                  <c:v>249.23500000000001</c:v>
                </c:pt>
                <c:pt idx="11258">
                  <c:v>249.251</c:v>
                </c:pt>
                <c:pt idx="11259">
                  <c:v>249.26900000000001</c:v>
                </c:pt>
                <c:pt idx="11260">
                  <c:v>249.286</c:v>
                </c:pt>
                <c:pt idx="11261">
                  <c:v>249.30500000000001</c:v>
                </c:pt>
                <c:pt idx="11262">
                  <c:v>249.321</c:v>
                </c:pt>
                <c:pt idx="11263">
                  <c:v>249.33699999999999</c:v>
                </c:pt>
                <c:pt idx="11264">
                  <c:v>249.35400000000001</c:v>
                </c:pt>
                <c:pt idx="11265">
                  <c:v>249.37799999999999</c:v>
                </c:pt>
                <c:pt idx="11266">
                  <c:v>249.423</c:v>
                </c:pt>
                <c:pt idx="11267">
                  <c:v>249.483</c:v>
                </c:pt>
                <c:pt idx="11268">
                  <c:v>249.559</c:v>
                </c:pt>
                <c:pt idx="11269">
                  <c:v>249.643</c:v>
                </c:pt>
                <c:pt idx="11270">
                  <c:v>249.72800000000001</c:v>
                </c:pt>
                <c:pt idx="11271">
                  <c:v>249.809</c:v>
                </c:pt>
                <c:pt idx="11272">
                  <c:v>249.87799999999999</c:v>
                </c:pt>
                <c:pt idx="11273">
                  <c:v>249.90199999999999</c:v>
                </c:pt>
                <c:pt idx="11274">
                  <c:v>249.90199999999999</c:v>
                </c:pt>
                <c:pt idx="11275">
                  <c:v>249.90700000000001</c:v>
                </c:pt>
                <c:pt idx="11276">
                  <c:v>249.91499999999999</c:v>
                </c:pt>
                <c:pt idx="11277">
                  <c:v>249.92400000000001</c:v>
                </c:pt>
                <c:pt idx="11278">
                  <c:v>249.935</c:v>
                </c:pt>
                <c:pt idx="11279">
                  <c:v>249.94900000000001</c:v>
                </c:pt>
                <c:pt idx="11280">
                  <c:v>249.965</c:v>
                </c:pt>
                <c:pt idx="11281">
                  <c:v>249.983</c:v>
                </c:pt>
                <c:pt idx="11282">
                  <c:v>250.001</c:v>
                </c:pt>
                <c:pt idx="11283">
                  <c:v>250.01599999999999</c:v>
                </c:pt>
                <c:pt idx="11284">
                  <c:v>250.03200000000001</c:v>
                </c:pt>
                <c:pt idx="11285">
                  <c:v>250.05</c:v>
                </c:pt>
                <c:pt idx="11286">
                  <c:v>250.077</c:v>
                </c:pt>
                <c:pt idx="11287">
                  <c:v>250.14</c:v>
                </c:pt>
                <c:pt idx="11288">
                  <c:v>250.20699999999999</c:v>
                </c:pt>
                <c:pt idx="11289">
                  <c:v>250.221</c:v>
                </c:pt>
                <c:pt idx="11290">
                  <c:v>250.23099999999999</c:v>
                </c:pt>
                <c:pt idx="11291">
                  <c:v>250.24299999999999</c:v>
                </c:pt>
                <c:pt idx="11292">
                  <c:v>250.25700000000001</c:v>
                </c:pt>
                <c:pt idx="11293">
                  <c:v>250.27199999999999</c:v>
                </c:pt>
                <c:pt idx="11294">
                  <c:v>250.29</c:v>
                </c:pt>
                <c:pt idx="11295">
                  <c:v>250.309</c:v>
                </c:pt>
                <c:pt idx="11296">
                  <c:v>250.327</c:v>
                </c:pt>
                <c:pt idx="11297">
                  <c:v>250.34200000000001</c:v>
                </c:pt>
                <c:pt idx="11298">
                  <c:v>250.358</c:v>
                </c:pt>
                <c:pt idx="11299">
                  <c:v>250.374</c:v>
                </c:pt>
                <c:pt idx="11300">
                  <c:v>250.39599999999999</c:v>
                </c:pt>
                <c:pt idx="11301">
                  <c:v>250.44800000000001</c:v>
                </c:pt>
                <c:pt idx="11302">
                  <c:v>250.52799999999999</c:v>
                </c:pt>
                <c:pt idx="11303">
                  <c:v>250.61500000000001</c:v>
                </c:pt>
                <c:pt idx="11304">
                  <c:v>250.649</c:v>
                </c:pt>
                <c:pt idx="11305">
                  <c:v>250.66300000000001</c:v>
                </c:pt>
                <c:pt idx="11306">
                  <c:v>250.67599999999999</c:v>
                </c:pt>
                <c:pt idx="11307">
                  <c:v>250.69</c:v>
                </c:pt>
                <c:pt idx="11308">
                  <c:v>250.703</c:v>
                </c:pt>
                <c:pt idx="11309">
                  <c:v>250.71600000000001</c:v>
                </c:pt>
                <c:pt idx="11310">
                  <c:v>250.72900000000001</c:v>
                </c:pt>
                <c:pt idx="11311">
                  <c:v>250.744</c:v>
                </c:pt>
                <c:pt idx="11312">
                  <c:v>250.76</c:v>
                </c:pt>
                <c:pt idx="11313">
                  <c:v>250.77699999999999</c:v>
                </c:pt>
                <c:pt idx="11314">
                  <c:v>250.79400000000001</c:v>
                </c:pt>
                <c:pt idx="11315">
                  <c:v>250.81</c:v>
                </c:pt>
                <c:pt idx="11316">
                  <c:v>250.82499999999999</c:v>
                </c:pt>
                <c:pt idx="11317">
                  <c:v>250.84100000000001</c:v>
                </c:pt>
                <c:pt idx="11318">
                  <c:v>250.857</c:v>
                </c:pt>
                <c:pt idx="11319">
                  <c:v>250.874</c:v>
                </c:pt>
                <c:pt idx="11320">
                  <c:v>250.88900000000001</c:v>
                </c:pt>
                <c:pt idx="11321">
                  <c:v>250.90199999999999</c:v>
                </c:pt>
                <c:pt idx="11322">
                  <c:v>250.917</c:v>
                </c:pt>
                <c:pt idx="11323">
                  <c:v>250.93100000000001</c:v>
                </c:pt>
                <c:pt idx="11324">
                  <c:v>250.947</c:v>
                </c:pt>
                <c:pt idx="11325">
                  <c:v>250.965</c:v>
                </c:pt>
                <c:pt idx="11326">
                  <c:v>250.983</c:v>
                </c:pt>
                <c:pt idx="11327">
                  <c:v>250.99799999999999</c:v>
                </c:pt>
                <c:pt idx="11328">
                  <c:v>251.012</c:v>
                </c:pt>
                <c:pt idx="11329">
                  <c:v>251.02699999999999</c:v>
                </c:pt>
                <c:pt idx="11330">
                  <c:v>251.042</c:v>
                </c:pt>
                <c:pt idx="11331">
                  <c:v>251.07300000000001</c:v>
                </c:pt>
                <c:pt idx="11332">
                  <c:v>251.136</c:v>
                </c:pt>
                <c:pt idx="11333">
                  <c:v>251.22300000000001</c:v>
                </c:pt>
                <c:pt idx="11334">
                  <c:v>251.31800000000001</c:v>
                </c:pt>
                <c:pt idx="11335">
                  <c:v>251.363</c:v>
                </c:pt>
                <c:pt idx="11336">
                  <c:v>251.386</c:v>
                </c:pt>
                <c:pt idx="11337">
                  <c:v>251.399</c:v>
                </c:pt>
                <c:pt idx="11338">
                  <c:v>251.411</c:v>
                </c:pt>
                <c:pt idx="11339">
                  <c:v>251.43199999999999</c:v>
                </c:pt>
                <c:pt idx="11340">
                  <c:v>251.45</c:v>
                </c:pt>
                <c:pt idx="11341">
                  <c:v>251.471</c:v>
                </c:pt>
                <c:pt idx="11342">
                  <c:v>251.5</c:v>
                </c:pt>
                <c:pt idx="11343">
                  <c:v>251.52500000000001</c:v>
                </c:pt>
                <c:pt idx="11344">
                  <c:v>251.54499999999999</c:v>
                </c:pt>
                <c:pt idx="11345">
                  <c:v>251.56100000000001</c:v>
                </c:pt>
                <c:pt idx="11346">
                  <c:v>251.578</c:v>
                </c:pt>
                <c:pt idx="11347">
                  <c:v>251.596</c:v>
                </c:pt>
                <c:pt idx="11348">
                  <c:v>251.625</c:v>
                </c:pt>
                <c:pt idx="11349">
                  <c:v>251.68299999999999</c:v>
                </c:pt>
                <c:pt idx="11350">
                  <c:v>251.767</c:v>
                </c:pt>
                <c:pt idx="11351">
                  <c:v>251.85400000000001</c:v>
                </c:pt>
                <c:pt idx="11352">
                  <c:v>251.90899999999999</c:v>
                </c:pt>
                <c:pt idx="11353">
                  <c:v>251.95</c:v>
                </c:pt>
                <c:pt idx="11354">
                  <c:v>251.96100000000001</c:v>
                </c:pt>
                <c:pt idx="11355">
                  <c:v>251.99299999999999</c:v>
                </c:pt>
                <c:pt idx="11356">
                  <c:v>252.065</c:v>
                </c:pt>
                <c:pt idx="11357">
                  <c:v>252.15700000000001</c:v>
                </c:pt>
                <c:pt idx="11358">
                  <c:v>252.255</c:v>
                </c:pt>
                <c:pt idx="11359">
                  <c:v>252.34100000000001</c:v>
                </c:pt>
                <c:pt idx="11360">
                  <c:v>252.41499999999999</c:v>
                </c:pt>
                <c:pt idx="11361">
                  <c:v>252.477</c:v>
                </c:pt>
                <c:pt idx="11362">
                  <c:v>252.51599999999999</c:v>
                </c:pt>
                <c:pt idx="11363">
                  <c:v>252.53</c:v>
                </c:pt>
                <c:pt idx="11364">
                  <c:v>252.53200000000001</c:v>
                </c:pt>
                <c:pt idx="11365">
                  <c:v>252.535</c:v>
                </c:pt>
                <c:pt idx="11366">
                  <c:v>252.54</c:v>
                </c:pt>
                <c:pt idx="11367">
                  <c:v>252.54900000000001</c:v>
                </c:pt>
                <c:pt idx="11368">
                  <c:v>252.566</c:v>
                </c:pt>
                <c:pt idx="11369">
                  <c:v>252.59299999999999</c:v>
                </c:pt>
                <c:pt idx="11370">
                  <c:v>252.61799999999999</c:v>
                </c:pt>
                <c:pt idx="11371">
                  <c:v>252.63900000000001</c:v>
                </c:pt>
                <c:pt idx="11372">
                  <c:v>252.661</c:v>
                </c:pt>
                <c:pt idx="11373">
                  <c:v>252.67699999999999</c:v>
                </c:pt>
                <c:pt idx="11374">
                  <c:v>252.68700000000001</c:v>
                </c:pt>
                <c:pt idx="11375">
                  <c:v>252.697</c:v>
                </c:pt>
                <c:pt idx="11376">
                  <c:v>252.70699999999999</c:v>
                </c:pt>
                <c:pt idx="11377">
                  <c:v>252.71799999999999</c:v>
                </c:pt>
                <c:pt idx="11378">
                  <c:v>252.73099999999999</c:v>
                </c:pt>
                <c:pt idx="11379">
                  <c:v>252.744</c:v>
                </c:pt>
                <c:pt idx="11380">
                  <c:v>252.75800000000001</c:v>
                </c:pt>
                <c:pt idx="11381">
                  <c:v>252.774</c:v>
                </c:pt>
                <c:pt idx="11382">
                  <c:v>252.79</c:v>
                </c:pt>
                <c:pt idx="11383">
                  <c:v>252.80799999999999</c:v>
                </c:pt>
                <c:pt idx="11384">
                  <c:v>252.821</c:v>
                </c:pt>
                <c:pt idx="11385">
                  <c:v>252.83600000000001</c:v>
                </c:pt>
                <c:pt idx="11386">
                  <c:v>252.851</c:v>
                </c:pt>
                <c:pt idx="11387">
                  <c:v>252.86699999999999</c:v>
                </c:pt>
                <c:pt idx="11388">
                  <c:v>252.88900000000001</c:v>
                </c:pt>
                <c:pt idx="11389">
                  <c:v>252.93700000000001</c:v>
                </c:pt>
                <c:pt idx="11390">
                  <c:v>253.012</c:v>
                </c:pt>
                <c:pt idx="11391">
                  <c:v>253.06299999999999</c:v>
                </c:pt>
                <c:pt idx="11392">
                  <c:v>253.08199999999999</c:v>
                </c:pt>
                <c:pt idx="11393">
                  <c:v>253.095</c:v>
                </c:pt>
                <c:pt idx="11394">
                  <c:v>253.11</c:v>
                </c:pt>
                <c:pt idx="11395">
                  <c:v>253.124</c:v>
                </c:pt>
                <c:pt idx="11396">
                  <c:v>253.13900000000001</c:v>
                </c:pt>
                <c:pt idx="11397">
                  <c:v>253.155</c:v>
                </c:pt>
                <c:pt idx="11398">
                  <c:v>253.172</c:v>
                </c:pt>
                <c:pt idx="11399">
                  <c:v>253.19</c:v>
                </c:pt>
                <c:pt idx="11400">
                  <c:v>253.208</c:v>
                </c:pt>
                <c:pt idx="11401">
                  <c:v>253.22300000000001</c:v>
                </c:pt>
                <c:pt idx="11402">
                  <c:v>253.238</c:v>
                </c:pt>
                <c:pt idx="11403">
                  <c:v>253.25299999999999</c:v>
                </c:pt>
                <c:pt idx="11404">
                  <c:v>253.27</c:v>
                </c:pt>
                <c:pt idx="11405">
                  <c:v>253.286</c:v>
                </c:pt>
                <c:pt idx="11406">
                  <c:v>253.304</c:v>
                </c:pt>
                <c:pt idx="11407">
                  <c:v>253.32</c:v>
                </c:pt>
                <c:pt idx="11408">
                  <c:v>253.34299999999999</c:v>
                </c:pt>
                <c:pt idx="11409">
                  <c:v>253.38200000000001</c:v>
                </c:pt>
                <c:pt idx="11410">
                  <c:v>253.42699999999999</c:v>
                </c:pt>
                <c:pt idx="11411">
                  <c:v>253.46799999999999</c:v>
                </c:pt>
                <c:pt idx="11412">
                  <c:v>253.482</c:v>
                </c:pt>
                <c:pt idx="11413">
                  <c:v>253.49199999999999</c:v>
                </c:pt>
                <c:pt idx="11414">
                  <c:v>253.505</c:v>
                </c:pt>
                <c:pt idx="11415">
                  <c:v>253.518</c:v>
                </c:pt>
                <c:pt idx="11416">
                  <c:v>253.53299999999999</c:v>
                </c:pt>
                <c:pt idx="11417">
                  <c:v>253.548</c:v>
                </c:pt>
                <c:pt idx="11418">
                  <c:v>253.565</c:v>
                </c:pt>
                <c:pt idx="11419">
                  <c:v>253.584</c:v>
                </c:pt>
                <c:pt idx="11420">
                  <c:v>253.60400000000001</c:v>
                </c:pt>
                <c:pt idx="11421">
                  <c:v>253.62299999999999</c:v>
                </c:pt>
                <c:pt idx="11422">
                  <c:v>253.63800000000001</c:v>
                </c:pt>
                <c:pt idx="11423">
                  <c:v>253.654</c:v>
                </c:pt>
                <c:pt idx="11424">
                  <c:v>253.66900000000001</c:v>
                </c:pt>
                <c:pt idx="11425">
                  <c:v>253.685</c:v>
                </c:pt>
                <c:pt idx="11426">
                  <c:v>253.7</c:v>
                </c:pt>
                <c:pt idx="11427">
                  <c:v>253.71600000000001</c:v>
                </c:pt>
                <c:pt idx="11428">
                  <c:v>253.732</c:v>
                </c:pt>
                <c:pt idx="11429">
                  <c:v>253.74799999999999</c:v>
                </c:pt>
                <c:pt idx="11430">
                  <c:v>253.761</c:v>
                </c:pt>
                <c:pt idx="11431">
                  <c:v>253.77500000000001</c:v>
                </c:pt>
                <c:pt idx="11432">
                  <c:v>253.78800000000001</c:v>
                </c:pt>
                <c:pt idx="11433">
                  <c:v>253.80099999999999</c:v>
                </c:pt>
                <c:pt idx="11434">
                  <c:v>253.815</c:v>
                </c:pt>
                <c:pt idx="11435">
                  <c:v>253.82900000000001</c:v>
                </c:pt>
                <c:pt idx="11436">
                  <c:v>253.84299999999999</c:v>
                </c:pt>
                <c:pt idx="11437">
                  <c:v>253.85599999999999</c:v>
                </c:pt>
                <c:pt idx="11438">
                  <c:v>253.869</c:v>
                </c:pt>
                <c:pt idx="11439">
                  <c:v>253.881</c:v>
                </c:pt>
                <c:pt idx="11440">
                  <c:v>253.89500000000001</c:v>
                </c:pt>
                <c:pt idx="11441">
                  <c:v>253.90799999999999</c:v>
                </c:pt>
                <c:pt idx="11442">
                  <c:v>253.92099999999999</c:v>
                </c:pt>
                <c:pt idx="11443">
                  <c:v>253.934</c:v>
                </c:pt>
                <c:pt idx="11444">
                  <c:v>253.95</c:v>
                </c:pt>
                <c:pt idx="11445">
                  <c:v>253.96600000000001</c:v>
                </c:pt>
                <c:pt idx="11446">
                  <c:v>253.983</c:v>
                </c:pt>
                <c:pt idx="11447">
                  <c:v>253.99799999999999</c:v>
                </c:pt>
                <c:pt idx="11448">
                  <c:v>254.01300000000001</c:v>
                </c:pt>
                <c:pt idx="11449">
                  <c:v>254.02799999999999</c:v>
                </c:pt>
                <c:pt idx="11450">
                  <c:v>254.04400000000001</c:v>
                </c:pt>
                <c:pt idx="11451">
                  <c:v>254.06</c:v>
                </c:pt>
                <c:pt idx="11452">
                  <c:v>254.07599999999999</c:v>
                </c:pt>
                <c:pt idx="11453">
                  <c:v>254.09700000000001</c:v>
                </c:pt>
                <c:pt idx="11454">
                  <c:v>254.13499999999999</c:v>
                </c:pt>
                <c:pt idx="11455">
                  <c:v>254.185</c:v>
                </c:pt>
                <c:pt idx="11456">
                  <c:v>254.24199999999999</c:v>
                </c:pt>
                <c:pt idx="11457">
                  <c:v>254.303</c:v>
                </c:pt>
                <c:pt idx="11458">
                  <c:v>254.34200000000001</c:v>
                </c:pt>
                <c:pt idx="11459">
                  <c:v>254.35400000000001</c:v>
                </c:pt>
                <c:pt idx="11460">
                  <c:v>254.364</c:v>
                </c:pt>
                <c:pt idx="11461">
                  <c:v>254.37700000000001</c:v>
                </c:pt>
                <c:pt idx="11462">
                  <c:v>254.39400000000001</c:v>
                </c:pt>
                <c:pt idx="11463">
                  <c:v>254.41200000000001</c:v>
                </c:pt>
                <c:pt idx="11464">
                  <c:v>254.428</c:v>
                </c:pt>
                <c:pt idx="11465">
                  <c:v>254.44499999999999</c:v>
                </c:pt>
                <c:pt idx="11466">
                  <c:v>254.46100000000001</c:v>
                </c:pt>
                <c:pt idx="11467">
                  <c:v>254.477</c:v>
                </c:pt>
                <c:pt idx="11468">
                  <c:v>254.49199999999999</c:v>
                </c:pt>
                <c:pt idx="11469">
                  <c:v>254.506</c:v>
                </c:pt>
                <c:pt idx="11470">
                  <c:v>254.52099999999999</c:v>
                </c:pt>
                <c:pt idx="11471">
                  <c:v>254.54599999999999</c:v>
                </c:pt>
                <c:pt idx="11472">
                  <c:v>254.60300000000001</c:v>
                </c:pt>
                <c:pt idx="11473">
                  <c:v>254.66</c:v>
                </c:pt>
                <c:pt idx="11474">
                  <c:v>254.69499999999999</c:v>
                </c:pt>
                <c:pt idx="11475">
                  <c:v>254.71299999999999</c:v>
                </c:pt>
                <c:pt idx="11476">
                  <c:v>254.73</c:v>
                </c:pt>
                <c:pt idx="11477">
                  <c:v>254.74600000000001</c:v>
                </c:pt>
                <c:pt idx="11478">
                  <c:v>254.761</c:v>
                </c:pt>
                <c:pt idx="11479">
                  <c:v>254.77699999999999</c:v>
                </c:pt>
                <c:pt idx="11480">
                  <c:v>254.79400000000001</c:v>
                </c:pt>
                <c:pt idx="11481">
                  <c:v>254.81200000000001</c:v>
                </c:pt>
                <c:pt idx="11482">
                  <c:v>254.82900000000001</c:v>
                </c:pt>
                <c:pt idx="11483">
                  <c:v>254.84399999999999</c:v>
                </c:pt>
                <c:pt idx="11484">
                  <c:v>254.85900000000001</c:v>
                </c:pt>
                <c:pt idx="11485">
                  <c:v>254.874</c:v>
                </c:pt>
                <c:pt idx="11486">
                  <c:v>254.89099999999999</c:v>
                </c:pt>
                <c:pt idx="11487">
                  <c:v>254.92400000000001</c:v>
                </c:pt>
                <c:pt idx="11488">
                  <c:v>254.97</c:v>
                </c:pt>
                <c:pt idx="11489">
                  <c:v>255.00700000000001</c:v>
                </c:pt>
                <c:pt idx="11490">
                  <c:v>255.03100000000001</c:v>
                </c:pt>
                <c:pt idx="11491">
                  <c:v>255.04300000000001</c:v>
                </c:pt>
                <c:pt idx="11492">
                  <c:v>255.05699999999999</c:v>
                </c:pt>
                <c:pt idx="11493">
                  <c:v>255.071</c:v>
                </c:pt>
                <c:pt idx="11494">
                  <c:v>255.08500000000001</c:v>
                </c:pt>
                <c:pt idx="11495">
                  <c:v>255.1</c:v>
                </c:pt>
                <c:pt idx="11496">
                  <c:v>255.11600000000001</c:v>
                </c:pt>
                <c:pt idx="11497">
                  <c:v>255.13300000000001</c:v>
                </c:pt>
                <c:pt idx="11498">
                  <c:v>255.15100000000001</c:v>
                </c:pt>
                <c:pt idx="11499">
                  <c:v>255.16900000000001</c:v>
                </c:pt>
                <c:pt idx="11500">
                  <c:v>255.18700000000001</c:v>
                </c:pt>
                <c:pt idx="11501">
                  <c:v>255.20099999999999</c:v>
                </c:pt>
                <c:pt idx="11502">
                  <c:v>255.21700000000001</c:v>
                </c:pt>
                <c:pt idx="11503">
                  <c:v>255.232</c:v>
                </c:pt>
                <c:pt idx="11504">
                  <c:v>255.24799999999999</c:v>
                </c:pt>
                <c:pt idx="11505">
                  <c:v>255.26599999999999</c:v>
                </c:pt>
                <c:pt idx="11506">
                  <c:v>255.31</c:v>
                </c:pt>
                <c:pt idx="11507">
                  <c:v>255.386</c:v>
                </c:pt>
                <c:pt idx="11508">
                  <c:v>255.417</c:v>
                </c:pt>
                <c:pt idx="11509">
                  <c:v>255.43299999999999</c:v>
                </c:pt>
                <c:pt idx="11510">
                  <c:v>255.446</c:v>
                </c:pt>
                <c:pt idx="11511">
                  <c:v>255.459</c:v>
                </c:pt>
                <c:pt idx="11512">
                  <c:v>255.47300000000001</c:v>
                </c:pt>
                <c:pt idx="11513">
                  <c:v>255.488</c:v>
                </c:pt>
                <c:pt idx="11514">
                  <c:v>255.505</c:v>
                </c:pt>
                <c:pt idx="11515">
                  <c:v>255.52099999999999</c:v>
                </c:pt>
                <c:pt idx="11516">
                  <c:v>255.53800000000001</c:v>
                </c:pt>
                <c:pt idx="11517">
                  <c:v>255.55600000000001</c:v>
                </c:pt>
                <c:pt idx="11518">
                  <c:v>255.57400000000001</c:v>
                </c:pt>
                <c:pt idx="11519">
                  <c:v>255.59200000000001</c:v>
                </c:pt>
                <c:pt idx="11520">
                  <c:v>255.608</c:v>
                </c:pt>
                <c:pt idx="11521">
                  <c:v>255.625</c:v>
                </c:pt>
                <c:pt idx="11522">
                  <c:v>255.64</c:v>
                </c:pt>
                <c:pt idx="11523">
                  <c:v>255.65600000000001</c:v>
                </c:pt>
                <c:pt idx="11524">
                  <c:v>255.678</c:v>
                </c:pt>
                <c:pt idx="11525">
                  <c:v>255.72300000000001</c:v>
                </c:pt>
                <c:pt idx="11526">
                  <c:v>255.797</c:v>
                </c:pt>
                <c:pt idx="11527">
                  <c:v>255.83600000000001</c:v>
                </c:pt>
                <c:pt idx="11528">
                  <c:v>255.84899999999999</c:v>
                </c:pt>
                <c:pt idx="11529">
                  <c:v>255.85900000000001</c:v>
                </c:pt>
                <c:pt idx="11530">
                  <c:v>255.87200000000001</c:v>
                </c:pt>
                <c:pt idx="11531">
                  <c:v>255.91200000000001</c:v>
                </c:pt>
                <c:pt idx="11532">
                  <c:v>255.98500000000001</c:v>
                </c:pt>
                <c:pt idx="11533">
                  <c:v>256.07299999999998</c:v>
                </c:pt>
                <c:pt idx="11534">
                  <c:v>256.161</c:v>
                </c:pt>
                <c:pt idx="11535">
                  <c:v>256.24799999999999</c:v>
                </c:pt>
                <c:pt idx="11536">
                  <c:v>256.33499999999998</c:v>
                </c:pt>
                <c:pt idx="11537">
                  <c:v>256.37200000000001</c:v>
                </c:pt>
                <c:pt idx="11538">
                  <c:v>256.38200000000001</c:v>
                </c:pt>
                <c:pt idx="11539">
                  <c:v>256.39100000000002</c:v>
                </c:pt>
                <c:pt idx="11540">
                  <c:v>256.40199999999999</c:v>
                </c:pt>
                <c:pt idx="11541">
                  <c:v>256.41500000000002</c:v>
                </c:pt>
                <c:pt idx="11542">
                  <c:v>256.43200000000002</c:v>
                </c:pt>
                <c:pt idx="11543">
                  <c:v>256.44900000000001</c:v>
                </c:pt>
                <c:pt idx="11544">
                  <c:v>256.46600000000001</c:v>
                </c:pt>
                <c:pt idx="11545">
                  <c:v>256.483</c:v>
                </c:pt>
                <c:pt idx="11546">
                  <c:v>256.5</c:v>
                </c:pt>
                <c:pt idx="11547">
                  <c:v>256.51499999999999</c:v>
                </c:pt>
                <c:pt idx="11548">
                  <c:v>256.52999999999997</c:v>
                </c:pt>
                <c:pt idx="11549">
                  <c:v>256.54399999999998</c:v>
                </c:pt>
                <c:pt idx="11550">
                  <c:v>256.56200000000001</c:v>
                </c:pt>
                <c:pt idx="11551">
                  <c:v>256.59399999999999</c:v>
                </c:pt>
                <c:pt idx="11552">
                  <c:v>256.65100000000001</c:v>
                </c:pt>
                <c:pt idx="11553">
                  <c:v>256.68099999999998</c:v>
                </c:pt>
                <c:pt idx="11554">
                  <c:v>256.69600000000003</c:v>
                </c:pt>
                <c:pt idx="11555">
                  <c:v>256.709</c:v>
                </c:pt>
                <c:pt idx="11556">
                  <c:v>256.72500000000002</c:v>
                </c:pt>
                <c:pt idx="11557">
                  <c:v>256.73899999999998</c:v>
                </c:pt>
                <c:pt idx="11558">
                  <c:v>256.75400000000002</c:v>
                </c:pt>
                <c:pt idx="11559">
                  <c:v>256.77100000000002</c:v>
                </c:pt>
                <c:pt idx="11560">
                  <c:v>256.78800000000001</c:v>
                </c:pt>
                <c:pt idx="11561">
                  <c:v>256.80500000000001</c:v>
                </c:pt>
                <c:pt idx="11562">
                  <c:v>256.82</c:v>
                </c:pt>
                <c:pt idx="11563">
                  <c:v>256.83499999999998</c:v>
                </c:pt>
                <c:pt idx="11564">
                  <c:v>256.84899999999999</c:v>
                </c:pt>
                <c:pt idx="11565">
                  <c:v>256.86500000000001</c:v>
                </c:pt>
                <c:pt idx="11566">
                  <c:v>256.887</c:v>
                </c:pt>
                <c:pt idx="11567">
                  <c:v>256.93900000000002</c:v>
                </c:pt>
                <c:pt idx="11568">
                  <c:v>257.00700000000001</c:v>
                </c:pt>
                <c:pt idx="11569">
                  <c:v>257.04199999999997</c:v>
                </c:pt>
                <c:pt idx="11570">
                  <c:v>257.05399999999997</c:v>
                </c:pt>
                <c:pt idx="11571">
                  <c:v>257.065</c:v>
                </c:pt>
                <c:pt idx="11572">
                  <c:v>257.077</c:v>
                </c:pt>
                <c:pt idx="11573">
                  <c:v>257.09300000000002</c:v>
                </c:pt>
                <c:pt idx="11574">
                  <c:v>257.11</c:v>
                </c:pt>
                <c:pt idx="11575">
                  <c:v>257.12799999999999</c:v>
                </c:pt>
                <c:pt idx="11576">
                  <c:v>257.14600000000002</c:v>
                </c:pt>
                <c:pt idx="11577">
                  <c:v>257.16300000000001</c:v>
                </c:pt>
                <c:pt idx="11578">
                  <c:v>257.178</c:v>
                </c:pt>
                <c:pt idx="11579">
                  <c:v>257.19400000000002</c:v>
                </c:pt>
                <c:pt idx="11580">
                  <c:v>257.209</c:v>
                </c:pt>
                <c:pt idx="11581">
                  <c:v>257.226</c:v>
                </c:pt>
                <c:pt idx="11582">
                  <c:v>257.25700000000001</c:v>
                </c:pt>
                <c:pt idx="11583">
                  <c:v>257.322</c:v>
                </c:pt>
                <c:pt idx="11584">
                  <c:v>257.40800000000002</c:v>
                </c:pt>
                <c:pt idx="11585">
                  <c:v>257.47800000000001</c:v>
                </c:pt>
                <c:pt idx="11586">
                  <c:v>257.5</c:v>
                </c:pt>
                <c:pt idx="11587">
                  <c:v>257.51400000000001</c:v>
                </c:pt>
                <c:pt idx="11588">
                  <c:v>257.529</c:v>
                </c:pt>
                <c:pt idx="11589">
                  <c:v>257.54899999999998</c:v>
                </c:pt>
                <c:pt idx="11590">
                  <c:v>257.565</c:v>
                </c:pt>
                <c:pt idx="11591">
                  <c:v>257.58300000000003</c:v>
                </c:pt>
                <c:pt idx="11592">
                  <c:v>257.601</c:v>
                </c:pt>
                <c:pt idx="11593">
                  <c:v>257.61900000000003</c:v>
                </c:pt>
                <c:pt idx="11594">
                  <c:v>257.63400000000001</c:v>
                </c:pt>
                <c:pt idx="11595">
                  <c:v>257.64800000000002</c:v>
                </c:pt>
                <c:pt idx="11596">
                  <c:v>257.66300000000001</c:v>
                </c:pt>
                <c:pt idx="11597">
                  <c:v>257.67899999999997</c:v>
                </c:pt>
                <c:pt idx="11598">
                  <c:v>257.70400000000001</c:v>
                </c:pt>
                <c:pt idx="11599">
                  <c:v>257.762</c:v>
                </c:pt>
                <c:pt idx="11600">
                  <c:v>257.84699999999998</c:v>
                </c:pt>
                <c:pt idx="11601">
                  <c:v>257.94099999999997</c:v>
                </c:pt>
                <c:pt idx="11602">
                  <c:v>258.00400000000002</c:v>
                </c:pt>
                <c:pt idx="11603">
                  <c:v>258.041</c:v>
                </c:pt>
                <c:pt idx="11604">
                  <c:v>258.06299999999999</c:v>
                </c:pt>
                <c:pt idx="11605">
                  <c:v>258.07799999999997</c:v>
                </c:pt>
                <c:pt idx="11606">
                  <c:v>258.096</c:v>
                </c:pt>
                <c:pt idx="11607">
                  <c:v>258.11399999999998</c:v>
                </c:pt>
                <c:pt idx="11608">
                  <c:v>258.13</c:v>
                </c:pt>
                <c:pt idx="11609">
                  <c:v>258.14600000000002</c:v>
                </c:pt>
                <c:pt idx="11610">
                  <c:v>258.16399999999999</c:v>
                </c:pt>
                <c:pt idx="11611">
                  <c:v>258.18200000000002</c:v>
                </c:pt>
                <c:pt idx="11612">
                  <c:v>258.20100000000002</c:v>
                </c:pt>
                <c:pt idx="11613">
                  <c:v>258.21600000000001</c:v>
                </c:pt>
                <c:pt idx="11614">
                  <c:v>258.23099999999999</c:v>
                </c:pt>
                <c:pt idx="11615">
                  <c:v>258.24599999999998</c:v>
                </c:pt>
                <c:pt idx="11616">
                  <c:v>258.262</c:v>
                </c:pt>
                <c:pt idx="11617">
                  <c:v>258.28699999999998</c:v>
                </c:pt>
                <c:pt idx="11618">
                  <c:v>258.33600000000001</c:v>
                </c:pt>
                <c:pt idx="11619">
                  <c:v>258.34699999999998</c:v>
                </c:pt>
                <c:pt idx="11620">
                  <c:v>258.36399999999998</c:v>
                </c:pt>
                <c:pt idx="11621">
                  <c:v>258.38400000000001</c:v>
                </c:pt>
                <c:pt idx="11622">
                  <c:v>258.40300000000002</c:v>
                </c:pt>
                <c:pt idx="11623">
                  <c:v>258.42099999999999</c:v>
                </c:pt>
                <c:pt idx="11624">
                  <c:v>258.43799999999999</c:v>
                </c:pt>
                <c:pt idx="11625">
                  <c:v>258.45299999999997</c:v>
                </c:pt>
                <c:pt idx="11626">
                  <c:v>258.46800000000002</c:v>
                </c:pt>
                <c:pt idx="11627">
                  <c:v>258.483</c:v>
                </c:pt>
                <c:pt idx="11628">
                  <c:v>258.49900000000002</c:v>
                </c:pt>
                <c:pt idx="11629">
                  <c:v>258.52699999999999</c:v>
                </c:pt>
                <c:pt idx="11630">
                  <c:v>258.57799999999997</c:v>
                </c:pt>
                <c:pt idx="11631">
                  <c:v>258.65300000000002</c:v>
                </c:pt>
                <c:pt idx="11632">
                  <c:v>258.72399999999999</c:v>
                </c:pt>
                <c:pt idx="11633">
                  <c:v>258.76400000000001</c:v>
                </c:pt>
                <c:pt idx="11634">
                  <c:v>258.78100000000001</c:v>
                </c:pt>
                <c:pt idx="11635">
                  <c:v>258.79199999999997</c:v>
                </c:pt>
                <c:pt idx="11636">
                  <c:v>258.81099999999998</c:v>
                </c:pt>
                <c:pt idx="11637">
                  <c:v>258.85500000000002</c:v>
                </c:pt>
                <c:pt idx="11638">
                  <c:v>258.92200000000003</c:v>
                </c:pt>
                <c:pt idx="11639">
                  <c:v>259.00099999999998</c:v>
                </c:pt>
                <c:pt idx="11640">
                  <c:v>259.09300000000002</c:v>
                </c:pt>
                <c:pt idx="11641">
                  <c:v>259.19200000000001</c:v>
                </c:pt>
                <c:pt idx="11642">
                  <c:v>259.29199999999997</c:v>
                </c:pt>
                <c:pt idx="11643">
                  <c:v>259.39100000000002</c:v>
                </c:pt>
                <c:pt idx="11644">
                  <c:v>259.48599999999999</c:v>
                </c:pt>
                <c:pt idx="11645">
                  <c:v>259.57499999999999</c:v>
                </c:pt>
                <c:pt idx="11646">
                  <c:v>259.64600000000002</c:v>
                </c:pt>
                <c:pt idx="11647">
                  <c:v>259.70800000000003</c:v>
                </c:pt>
                <c:pt idx="11648">
                  <c:v>259.74400000000003</c:v>
                </c:pt>
                <c:pt idx="11649">
                  <c:v>259.77999999999997</c:v>
                </c:pt>
                <c:pt idx="11650">
                  <c:v>259.80700000000002</c:v>
                </c:pt>
                <c:pt idx="11651">
                  <c:v>259.83100000000002</c:v>
                </c:pt>
                <c:pt idx="11652">
                  <c:v>259.85199999999998</c:v>
                </c:pt>
                <c:pt idx="11653">
                  <c:v>259.86599999999999</c:v>
                </c:pt>
                <c:pt idx="11654">
                  <c:v>259.87200000000001</c:v>
                </c:pt>
                <c:pt idx="11655">
                  <c:v>259.87900000000002</c:v>
                </c:pt>
                <c:pt idx="11656">
                  <c:v>259.88799999999998</c:v>
                </c:pt>
                <c:pt idx="11657">
                  <c:v>259.89800000000002</c:v>
                </c:pt>
                <c:pt idx="11658">
                  <c:v>259.90800000000002</c:v>
                </c:pt>
                <c:pt idx="11659">
                  <c:v>259.92200000000003</c:v>
                </c:pt>
                <c:pt idx="11660">
                  <c:v>259.94</c:v>
                </c:pt>
                <c:pt idx="11661">
                  <c:v>259.95999999999998</c:v>
                </c:pt>
                <c:pt idx="11662">
                  <c:v>259.976</c:v>
                </c:pt>
                <c:pt idx="11663">
                  <c:v>259.99200000000002</c:v>
                </c:pt>
                <c:pt idx="11664">
                  <c:v>260.00700000000001</c:v>
                </c:pt>
                <c:pt idx="11665">
                  <c:v>260.02100000000002</c:v>
                </c:pt>
                <c:pt idx="11666">
                  <c:v>260.03899999999999</c:v>
                </c:pt>
                <c:pt idx="11667">
                  <c:v>260.07499999999999</c:v>
                </c:pt>
                <c:pt idx="11668">
                  <c:v>260.14499999999998</c:v>
                </c:pt>
                <c:pt idx="11669">
                  <c:v>260.23700000000002</c:v>
                </c:pt>
                <c:pt idx="11670">
                  <c:v>260.334</c:v>
                </c:pt>
                <c:pt idx="11671">
                  <c:v>260.43099999999998</c:v>
                </c:pt>
                <c:pt idx="11672">
                  <c:v>260.52499999999998</c:v>
                </c:pt>
                <c:pt idx="11673">
                  <c:v>260.61500000000001</c:v>
                </c:pt>
                <c:pt idx="11674">
                  <c:v>260.70400000000001</c:v>
                </c:pt>
                <c:pt idx="11675">
                  <c:v>260.77300000000002</c:v>
                </c:pt>
                <c:pt idx="11676">
                  <c:v>260.774</c:v>
                </c:pt>
                <c:pt idx="11677">
                  <c:v>260.8</c:v>
                </c:pt>
                <c:pt idx="11678">
                  <c:v>260.803</c:v>
                </c:pt>
                <c:pt idx="11679">
                  <c:v>260.803</c:v>
                </c:pt>
                <c:pt idx="11680">
                  <c:v>260.803</c:v>
                </c:pt>
                <c:pt idx="11681">
                  <c:v>260.80599999999998</c:v>
                </c:pt>
                <c:pt idx="11682">
                  <c:v>260.81200000000001</c:v>
                </c:pt>
                <c:pt idx="11683">
                  <c:v>260.81799999999998</c:v>
                </c:pt>
                <c:pt idx="11684">
                  <c:v>260.82499999999999</c:v>
                </c:pt>
                <c:pt idx="11685">
                  <c:v>260.83199999999999</c:v>
                </c:pt>
                <c:pt idx="11686">
                  <c:v>260.83999999999997</c:v>
                </c:pt>
                <c:pt idx="11687">
                  <c:v>260.851</c:v>
                </c:pt>
                <c:pt idx="11688">
                  <c:v>260.86399999999998</c:v>
                </c:pt>
                <c:pt idx="11689">
                  <c:v>260.87799999999999</c:v>
                </c:pt>
                <c:pt idx="11690">
                  <c:v>260.89400000000001</c:v>
                </c:pt>
                <c:pt idx="11691">
                  <c:v>260.911</c:v>
                </c:pt>
                <c:pt idx="11692">
                  <c:v>260.928</c:v>
                </c:pt>
                <c:pt idx="11693">
                  <c:v>260.94499999999999</c:v>
                </c:pt>
                <c:pt idx="11694">
                  <c:v>260.96100000000001</c:v>
                </c:pt>
                <c:pt idx="11695">
                  <c:v>260.97699999999998</c:v>
                </c:pt>
                <c:pt idx="11696">
                  <c:v>260.99700000000001</c:v>
                </c:pt>
                <c:pt idx="11697">
                  <c:v>261.03899999999999</c:v>
                </c:pt>
                <c:pt idx="11698">
                  <c:v>261.108</c:v>
                </c:pt>
                <c:pt idx="11699">
                  <c:v>261.185</c:v>
                </c:pt>
                <c:pt idx="11700">
                  <c:v>261.25</c:v>
                </c:pt>
                <c:pt idx="11701">
                  <c:v>261.28300000000002</c:v>
                </c:pt>
                <c:pt idx="11702">
                  <c:v>261.29399999999998</c:v>
                </c:pt>
                <c:pt idx="11703">
                  <c:v>261.303</c:v>
                </c:pt>
                <c:pt idx="11704">
                  <c:v>261.31400000000002</c:v>
                </c:pt>
                <c:pt idx="11705">
                  <c:v>261.32600000000002</c:v>
                </c:pt>
                <c:pt idx="11706">
                  <c:v>261.339</c:v>
                </c:pt>
                <c:pt idx="11707">
                  <c:v>261.35199999999998</c:v>
                </c:pt>
                <c:pt idx="11708">
                  <c:v>261.36500000000001</c:v>
                </c:pt>
                <c:pt idx="11709">
                  <c:v>261.37799999999999</c:v>
                </c:pt>
                <c:pt idx="11710">
                  <c:v>261.39100000000002</c:v>
                </c:pt>
                <c:pt idx="11711">
                  <c:v>261.40600000000001</c:v>
                </c:pt>
                <c:pt idx="11712">
                  <c:v>261.423</c:v>
                </c:pt>
                <c:pt idx="11713">
                  <c:v>261.44099999999997</c:v>
                </c:pt>
                <c:pt idx="11714">
                  <c:v>261.45800000000003</c:v>
                </c:pt>
                <c:pt idx="11715">
                  <c:v>261.47399999999999</c:v>
                </c:pt>
                <c:pt idx="11716">
                  <c:v>261.48899999999998</c:v>
                </c:pt>
                <c:pt idx="11717">
                  <c:v>261.50400000000002</c:v>
                </c:pt>
                <c:pt idx="11718">
                  <c:v>261.52</c:v>
                </c:pt>
                <c:pt idx="11719">
                  <c:v>261.53500000000003</c:v>
                </c:pt>
                <c:pt idx="11720">
                  <c:v>261.55099999999999</c:v>
                </c:pt>
                <c:pt idx="11721">
                  <c:v>261.56599999999997</c:v>
                </c:pt>
                <c:pt idx="11722">
                  <c:v>261.58600000000001</c:v>
                </c:pt>
                <c:pt idx="11723">
                  <c:v>261.62099999999998</c:v>
                </c:pt>
                <c:pt idx="11724">
                  <c:v>261.67099999999999</c:v>
                </c:pt>
                <c:pt idx="11725">
                  <c:v>261.726</c:v>
                </c:pt>
                <c:pt idx="11726">
                  <c:v>261.75599999999997</c:v>
                </c:pt>
                <c:pt idx="11727">
                  <c:v>261.77100000000002</c:v>
                </c:pt>
                <c:pt idx="11728">
                  <c:v>261.786</c:v>
                </c:pt>
                <c:pt idx="11729">
                  <c:v>261.80500000000001</c:v>
                </c:pt>
                <c:pt idx="11730">
                  <c:v>261.822</c:v>
                </c:pt>
                <c:pt idx="11731">
                  <c:v>261.83999999999997</c:v>
                </c:pt>
                <c:pt idx="11732">
                  <c:v>261.85700000000003</c:v>
                </c:pt>
                <c:pt idx="11733">
                  <c:v>261.87200000000001</c:v>
                </c:pt>
                <c:pt idx="11734">
                  <c:v>261.88900000000001</c:v>
                </c:pt>
                <c:pt idx="11735">
                  <c:v>261.90699999999998</c:v>
                </c:pt>
                <c:pt idx="11736">
                  <c:v>261.923</c:v>
                </c:pt>
                <c:pt idx="11737">
                  <c:v>261.93900000000002</c:v>
                </c:pt>
                <c:pt idx="11738">
                  <c:v>261.95499999999998</c:v>
                </c:pt>
                <c:pt idx="11739">
                  <c:v>261.976</c:v>
                </c:pt>
                <c:pt idx="11740">
                  <c:v>261.99400000000003</c:v>
                </c:pt>
                <c:pt idx="11741">
                  <c:v>262.00900000000001</c:v>
                </c:pt>
                <c:pt idx="11742">
                  <c:v>262.02300000000002</c:v>
                </c:pt>
                <c:pt idx="11743">
                  <c:v>262.03800000000001</c:v>
                </c:pt>
                <c:pt idx="11744">
                  <c:v>262.053</c:v>
                </c:pt>
                <c:pt idx="11745">
                  <c:v>262.07</c:v>
                </c:pt>
                <c:pt idx="11746">
                  <c:v>262.09199999999998</c:v>
                </c:pt>
                <c:pt idx="11747">
                  <c:v>262.113</c:v>
                </c:pt>
                <c:pt idx="11748">
                  <c:v>262.13200000000001</c:v>
                </c:pt>
                <c:pt idx="11749">
                  <c:v>262.149</c:v>
                </c:pt>
                <c:pt idx="11750">
                  <c:v>262.16699999999997</c:v>
                </c:pt>
                <c:pt idx="11751">
                  <c:v>262.18400000000003</c:v>
                </c:pt>
                <c:pt idx="11752">
                  <c:v>262.2</c:v>
                </c:pt>
                <c:pt idx="11753">
                  <c:v>262.21600000000001</c:v>
                </c:pt>
                <c:pt idx="11754">
                  <c:v>262.23200000000003</c:v>
                </c:pt>
                <c:pt idx="11755">
                  <c:v>262.24799999999999</c:v>
                </c:pt>
                <c:pt idx="11756">
                  <c:v>262.26900000000001</c:v>
                </c:pt>
                <c:pt idx="11757">
                  <c:v>262.315</c:v>
                </c:pt>
                <c:pt idx="11758">
                  <c:v>262.39</c:v>
                </c:pt>
                <c:pt idx="11759">
                  <c:v>262.46699999999998</c:v>
                </c:pt>
                <c:pt idx="11760">
                  <c:v>262.50700000000001</c:v>
                </c:pt>
                <c:pt idx="11761">
                  <c:v>262.52600000000001</c:v>
                </c:pt>
                <c:pt idx="11762">
                  <c:v>262.53699999999998</c:v>
                </c:pt>
                <c:pt idx="11763">
                  <c:v>262.55099999999999</c:v>
                </c:pt>
                <c:pt idx="11764">
                  <c:v>262.56900000000002</c:v>
                </c:pt>
                <c:pt idx="11765">
                  <c:v>262.58600000000001</c:v>
                </c:pt>
                <c:pt idx="11766">
                  <c:v>262.60399999999998</c:v>
                </c:pt>
                <c:pt idx="11767">
                  <c:v>262.62299999999999</c:v>
                </c:pt>
                <c:pt idx="11768">
                  <c:v>262.63900000000001</c:v>
                </c:pt>
                <c:pt idx="11769">
                  <c:v>262.65600000000001</c:v>
                </c:pt>
                <c:pt idx="11770">
                  <c:v>262.67200000000003</c:v>
                </c:pt>
                <c:pt idx="11771">
                  <c:v>262.68700000000001</c:v>
                </c:pt>
                <c:pt idx="11772">
                  <c:v>262.70299999999997</c:v>
                </c:pt>
                <c:pt idx="11773">
                  <c:v>262.72899999999998</c:v>
                </c:pt>
                <c:pt idx="11774">
                  <c:v>262.774</c:v>
                </c:pt>
                <c:pt idx="11775">
                  <c:v>262.83699999999999</c:v>
                </c:pt>
                <c:pt idx="11776">
                  <c:v>262.911</c:v>
                </c:pt>
                <c:pt idx="11777">
                  <c:v>262.97899999999998</c:v>
                </c:pt>
                <c:pt idx="11778">
                  <c:v>263.01799999999997</c:v>
                </c:pt>
                <c:pt idx="11779">
                  <c:v>263.03300000000002</c:v>
                </c:pt>
                <c:pt idx="11780">
                  <c:v>263.04399999999998</c:v>
                </c:pt>
                <c:pt idx="11781">
                  <c:v>263.05799999999999</c:v>
                </c:pt>
                <c:pt idx="11782">
                  <c:v>263.07799999999997</c:v>
                </c:pt>
                <c:pt idx="11783">
                  <c:v>263.09899999999999</c:v>
                </c:pt>
                <c:pt idx="11784">
                  <c:v>263.11599999999999</c:v>
                </c:pt>
                <c:pt idx="11785">
                  <c:v>263.13299999999998</c:v>
                </c:pt>
                <c:pt idx="11786">
                  <c:v>263.149</c:v>
                </c:pt>
                <c:pt idx="11787">
                  <c:v>263.16300000000001</c:v>
                </c:pt>
                <c:pt idx="11788">
                  <c:v>263.17700000000002</c:v>
                </c:pt>
                <c:pt idx="11789">
                  <c:v>263.19099999999997</c:v>
                </c:pt>
                <c:pt idx="11790">
                  <c:v>263.20800000000003</c:v>
                </c:pt>
                <c:pt idx="11791">
                  <c:v>263.24599999999998</c:v>
                </c:pt>
                <c:pt idx="11792">
                  <c:v>263.32</c:v>
                </c:pt>
                <c:pt idx="11793">
                  <c:v>263.40499999999997</c:v>
                </c:pt>
                <c:pt idx="11794">
                  <c:v>263.42700000000002</c:v>
                </c:pt>
                <c:pt idx="11795">
                  <c:v>263.43599999999998</c:v>
                </c:pt>
                <c:pt idx="11796">
                  <c:v>263.447</c:v>
                </c:pt>
                <c:pt idx="11797">
                  <c:v>263.46300000000002</c:v>
                </c:pt>
                <c:pt idx="11798">
                  <c:v>263.47800000000001</c:v>
                </c:pt>
                <c:pt idx="11799">
                  <c:v>263.49400000000003</c:v>
                </c:pt>
                <c:pt idx="11800">
                  <c:v>263.51100000000002</c:v>
                </c:pt>
                <c:pt idx="11801">
                  <c:v>263.52600000000001</c:v>
                </c:pt>
                <c:pt idx="11802">
                  <c:v>263.541</c:v>
                </c:pt>
                <c:pt idx="11803">
                  <c:v>263.55599999999998</c:v>
                </c:pt>
                <c:pt idx="11804">
                  <c:v>263.57100000000003</c:v>
                </c:pt>
                <c:pt idx="11805">
                  <c:v>263.601</c:v>
                </c:pt>
                <c:pt idx="11806">
                  <c:v>263.66199999999998</c:v>
                </c:pt>
                <c:pt idx="11807">
                  <c:v>263.72000000000003</c:v>
                </c:pt>
                <c:pt idx="11808">
                  <c:v>263.74299999999999</c:v>
                </c:pt>
                <c:pt idx="11809">
                  <c:v>263.75200000000001</c:v>
                </c:pt>
                <c:pt idx="11810">
                  <c:v>263.76900000000001</c:v>
                </c:pt>
                <c:pt idx="11811">
                  <c:v>263.78899999999999</c:v>
                </c:pt>
                <c:pt idx="11812">
                  <c:v>263.80599999999998</c:v>
                </c:pt>
                <c:pt idx="11813">
                  <c:v>263.82299999999998</c:v>
                </c:pt>
                <c:pt idx="11814">
                  <c:v>263.839</c:v>
                </c:pt>
                <c:pt idx="11815">
                  <c:v>263.85399999999998</c:v>
                </c:pt>
                <c:pt idx="11816">
                  <c:v>263.87</c:v>
                </c:pt>
                <c:pt idx="11817">
                  <c:v>263.887</c:v>
                </c:pt>
                <c:pt idx="11818">
                  <c:v>263.90499999999997</c:v>
                </c:pt>
                <c:pt idx="11819">
                  <c:v>263.92599999999999</c:v>
                </c:pt>
                <c:pt idx="11820">
                  <c:v>263.95</c:v>
                </c:pt>
                <c:pt idx="11821">
                  <c:v>263.96499999999997</c:v>
                </c:pt>
                <c:pt idx="11822">
                  <c:v>263.98</c:v>
                </c:pt>
                <c:pt idx="11823">
                  <c:v>263.99299999999999</c:v>
                </c:pt>
                <c:pt idx="11824">
                  <c:v>264.00599999999997</c:v>
                </c:pt>
                <c:pt idx="11825">
                  <c:v>264.01799999999997</c:v>
                </c:pt>
                <c:pt idx="11826">
                  <c:v>264.03100000000001</c:v>
                </c:pt>
                <c:pt idx="11827">
                  <c:v>264.04300000000001</c:v>
                </c:pt>
                <c:pt idx="11828">
                  <c:v>264.05500000000001</c:v>
                </c:pt>
                <c:pt idx="11829">
                  <c:v>264.06799999999998</c:v>
                </c:pt>
                <c:pt idx="11830">
                  <c:v>264.08</c:v>
                </c:pt>
                <c:pt idx="11831">
                  <c:v>264.09300000000002</c:v>
                </c:pt>
                <c:pt idx="11832">
                  <c:v>264.10700000000003</c:v>
                </c:pt>
                <c:pt idx="11833">
                  <c:v>264.12099999999998</c:v>
                </c:pt>
                <c:pt idx="11834">
                  <c:v>264.13299999999998</c:v>
                </c:pt>
                <c:pt idx="11835">
                  <c:v>264.14499999999998</c:v>
                </c:pt>
                <c:pt idx="11836">
                  <c:v>264.16399999999999</c:v>
                </c:pt>
                <c:pt idx="11837">
                  <c:v>264.19900000000001</c:v>
                </c:pt>
                <c:pt idx="11838">
                  <c:v>264.25200000000001</c:v>
                </c:pt>
                <c:pt idx="11839">
                  <c:v>264.286</c:v>
                </c:pt>
                <c:pt idx="11840">
                  <c:v>264.29300000000001</c:v>
                </c:pt>
                <c:pt idx="11841">
                  <c:v>264.30200000000002</c:v>
                </c:pt>
                <c:pt idx="11842">
                  <c:v>264.30500000000001</c:v>
                </c:pt>
                <c:pt idx="11843">
                  <c:v>264.30700000000002</c:v>
                </c:pt>
                <c:pt idx="11844">
                  <c:v>264.31</c:v>
                </c:pt>
                <c:pt idx="11845">
                  <c:v>264.31200000000001</c:v>
                </c:pt>
                <c:pt idx="11846">
                  <c:v>264.31400000000002</c:v>
                </c:pt>
                <c:pt idx="11847">
                  <c:v>264.33</c:v>
                </c:pt>
                <c:pt idx="11848">
                  <c:v>264.34500000000003</c:v>
                </c:pt>
                <c:pt idx="11849">
                  <c:v>264.37</c:v>
                </c:pt>
                <c:pt idx="11850">
                  <c:v>264.42599999999999</c:v>
                </c:pt>
                <c:pt idx="11851">
                  <c:v>264.50900000000001</c:v>
                </c:pt>
                <c:pt idx="11852">
                  <c:v>264.60000000000002</c:v>
                </c:pt>
                <c:pt idx="11853">
                  <c:v>264.68200000000002</c:v>
                </c:pt>
                <c:pt idx="11854">
                  <c:v>264.69900000000001</c:v>
                </c:pt>
                <c:pt idx="11855">
                  <c:v>264.709</c:v>
                </c:pt>
                <c:pt idx="11856">
                  <c:v>264.72000000000003</c:v>
                </c:pt>
                <c:pt idx="11857">
                  <c:v>264.73200000000003</c:v>
                </c:pt>
                <c:pt idx="11858">
                  <c:v>264.74799999999999</c:v>
                </c:pt>
                <c:pt idx="11859">
                  <c:v>264.76600000000002</c:v>
                </c:pt>
                <c:pt idx="11860">
                  <c:v>264.78300000000002</c:v>
                </c:pt>
                <c:pt idx="11861">
                  <c:v>264.798</c:v>
                </c:pt>
                <c:pt idx="11862">
                  <c:v>264.81299999999999</c:v>
                </c:pt>
                <c:pt idx="11863">
                  <c:v>264.82900000000001</c:v>
                </c:pt>
                <c:pt idx="11864">
                  <c:v>264.84500000000003</c:v>
                </c:pt>
                <c:pt idx="11865">
                  <c:v>264.86900000000003</c:v>
                </c:pt>
                <c:pt idx="11866">
                  <c:v>264.91800000000001</c:v>
                </c:pt>
                <c:pt idx="11867">
                  <c:v>264.99900000000002</c:v>
                </c:pt>
                <c:pt idx="11868">
                  <c:v>265.07499999999999</c:v>
                </c:pt>
                <c:pt idx="11869">
                  <c:v>265.11599999999999</c:v>
                </c:pt>
                <c:pt idx="11870">
                  <c:v>265.13099999999997</c:v>
                </c:pt>
                <c:pt idx="11871">
                  <c:v>265.14</c:v>
                </c:pt>
                <c:pt idx="11872">
                  <c:v>265.14999999999998</c:v>
                </c:pt>
                <c:pt idx="11873">
                  <c:v>265.16000000000003</c:v>
                </c:pt>
                <c:pt idx="11874">
                  <c:v>265.17</c:v>
                </c:pt>
                <c:pt idx="11875">
                  <c:v>265.18099999999998</c:v>
                </c:pt>
                <c:pt idx="11876">
                  <c:v>265.19299999999998</c:v>
                </c:pt>
                <c:pt idx="11877">
                  <c:v>265.20600000000002</c:v>
                </c:pt>
                <c:pt idx="11878">
                  <c:v>265.21800000000002</c:v>
                </c:pt>
                <c:pt idx="11879">
                  <c:v>265.23099999999999</c:v>
                </c:pt>
                <c:pt idx="11880">
                  <c:v>265.24299999999999</c:v>
                </c:pt>
                <c:pt idx="11881">
                  <c:v>265.255</c:v>
                </c:pt>
                <c:pt idx="11882">
                  <c:v>265.267</c:v>
                </c:pt>
                <c:pt idx="11883">
                  <c:v>265.27999999999997</c:v>
                </c:pt>
                <c:pt idx="11884">
                  <c:v>265.29300000000001</c:v>
                </c:pt>
                <c:pt idx="11885">
                  <c:v>265.30599999999998</c:v>
                </c:pt>
                <c:pt idx="11886">
                  <c:v>265.31900000000002</c:v>
                </c:pt>
                <c:pt idx="11887">
                  <c:v>265.33300000000003</c:v>
                </c:pt>
                <c:pt idx="11888">
                  <c:v>265.35899999999998</c:v>
                </c:pt>
                <c:pt idx="11889">
                  <c:v>265.39400000000001</c:v>
                </c:pt>
                <c:pt idx="11890">
                  <c:v>265.42099999999999</c:v>
                </c:pt>
                <c:pt idx="11891">
                  <c:v>265.44799999999998</c:v>
                </c:pt>
                <c:pt idx="11892">
                  <c:v>265.47500000000002</c:v>
                </c:pt>
                <c:pt idx="11893">
                  <c:v>265.50200000000001</c:v>
                </c:pt>
                <c:pt idx="11894">
                  <c:v>265.52999999999997</c:v>
                </c:pt>
                <c:pt idx="11895">
                  <c:v>265.548</c:v>
                </c:pt>
                <c:pt idx="11896">
                  <c:v>265.55700000000002</c:v>
                </c:pt>
                <c:pt idx="11897">
                  <c:v>265.56799999999998</c:v>
                </c:pt>
                <c:pt idx="11898">
                  <c:v>265.58</c:v>
                </c:pt>
                <c:pt idx="11899">
                  <c:v>265.59199999999998</c:v>
                </c:pt>
                <c:pt idx="11900">
                  <c:v>265.60700000000003</c:v>
                </c:pt>
                <c:pt idx="11901">
                  <c:v>265.62400000000002</c:v>
                </c:pt>
                <c:pt idx="11902">
                  <c:v>265.642</c:v>
                </c:pt>
                <c:pt idx="11903">
                  <c:v>265.65800000000002</c:v>
                </c:pt>
                <c:pt idx="11904">
                  <c:v>265.67200000000003</c:v>
                </c:pt>
                <c:pt idx="11905">
                  <c:v>265.68700000000001</c:v>
                </c:pt>
                <c:pt idx="11906">
                  <c:v>265.702</c:v>
                </c:pt>
                <c:pt idx="11907">
                  <c:v>265.71800000000002</c:v>
                </c:pt>
                <c:pt idx="11908">
                  <c:v>265.75</c:v>
                </c:pt>
                <c:pt idx="11909">
                  <c:v>265.8</c:v>
                </c:pt>
                <c:pt idx="11910">
                  <c:v>265.851</c:v>
                </c:pt>
                <c:pt idx="11911">
                  <c:v>265.90199999999999</c:v>
                </c:pt>
                <c:pt idx="11912">
                  <c:v>265.93299999999999</c:v>
                </c:pt>
                <c:pt idx="11913">
                  <c:v>265.94799999999998</c:v>
                </c:pt>
                <c:pt idx="11914">
                  <c:v>265.95699999999999</c:v>
                </c:pt>
                <c:pt idx="11915">
                  <c:v>265.96499999999997</c:v>
                </c:pt>
                <c:pt idx="11916">
                  <c:v>265.97199999999998</c:v>
                </c:pt>
                <c:pt idx="11917">
                  <c:v>265.98</c:v>
                </c:pt>
                <c:pt idx="11918">
                  <c:v>265.98899999999998</c:v>
                </c:pt>
                <c:pt idx="11919">
                  <c:v>265.99900000000002</c:v>
                </c:pt>
                <c:pt idx="11920">
                  <c:v>266.01</c:v>
                </c:pt>
                <c:pt idx="11921">
                  <c:v>266.02100000000002</c:v>
                </c:pt>
                <c:pt idx="11922">
                  <c:v>266.03300000000002</c:v>
                </c:pt>
                <c:pt idx="11923">
                  <c:v>266.04500000000002</c:v>
                </c:pt>
                <c:pt idx="11924">
                  <c:v>266.05900000000003</c:v>
                </c:pt>
                <c:pt idx="11925">
                  <c:v>266.072</c:v>
                </c:pt>
                <c:pt idx="11926">
                  <c:v>266.084</c:v>
                </c:pt>
                <c:pt idx="11927">
                  <c:v>266.09699999999998</c:v>
                </c:pt>
                <c:pt idx="11928">
                  <c:v>266.10899999999998</c:v>
                </c:pt>
                <c:pt idx="11929">
                  <c:v>266.12099999999998</c:v>
                </c:pt>
                <c:pt idx="11930">
                  <c:v>266.13299999999998</c:v>
                </c:pt>
                <c:pt idx="11931">
                  <c:v>266.14499999999998</c:v>
                </c:pt>
                <c:pt idx="11932">
                  <c:v>266.15800000000002</c:v>
                </c:pt>
                <c:pt idx="11933">
                  <c:v>266.17099999999999</c:v>
                </c:pt>
                <c:pt idx="11934">
                  <c:v>266.19099999999997</c:v>
                </c:pt>
                <c:pt idx="11935">
                  <c:v>266.22000000000003</c:v>
                </c:pt>
                <c:pt idx="11936">
                  <c:v>266.24900000000002</c:v>
                </c:pt>
                <c:pt idx="11937">
                  <c:v>266.29399999999998</c:v>
                </c:pt>
                <c:pt idx="11938">
                  <c:v>266.34800000000001</c:v>
                </c:pt>
                <c:pt idx="11939">
                  <c:v>266.41199999999998</c:v>
                </c:pt>
                <c:pt idx="11940">
                  <c:v>266.48</c:v>
                </c:pt>
                <c:pt idx="11941">
                  <c:v>266.53100000000001</c:v>
                </c:pt>
                <c:pt idx="11942">
                  <c:v>266.58300000000003</c:v>
                </c:pt>
                <c:pt idx="11943">
                  <c:v>266.62900000000002</c:v>
                </c:pt>
                <c:pt idx="11944">
                  <c:v>266.66500000000002</c:v>
                </c:pt>
                <c:pt idx="11945">
                  <c:v>266.70499999999998</c:v>
                </c:pt>
                <c:pt idx="11946">
                  <c:v>266.74799999999999</c:v>
                </c:pt>
                <c:pt idx="11947">
                  <c:v>266.78199999999998</c:v>
                </c:pt>
                <c:pt idx="11948">
                  <c:v>266.80799999999999</c:v>
                </c:pt>
                <c:pt idx="11949">
                  <c:v>266.83699999999999</c:v>
                </c:pt>
                <c:pt idx="11950">
                  <c:v>266.86900000000003</c:v>
                </c:pt>
                <c:pt idx="11951">
                  <c:v>266.899</c:v>
                </c:pt>
                <c:pt idx="11952">
                  <c:v>266.928</c:v>
                </c:pt>
                <c:pt idx="11953">
                  <c:v>266.95699999999999</c:v>
                </c:pt>
                <c:pt idx="11954">
                  <c:v>266.983</c:v>
                </c:pt>
                <c:pt idx="11955">
                  <c:v>267.00099999999998</c:v>
                </c:pt>
                <c:pt idx="11956">
                  <c:v>267.00700000000001</c:v>
                </c:pt>
                <c:pt idx="11957">
                  <c:v>267.00900000000001</c:v>
                </c:pt>
                <c:pt idx="11958">
                  <c:v>267.01499999999999</c:v>
                </c:pt>
                <c:pt idx="11959">
                  <c:v>267.024</c:v>
                </c:pt>
                <c:pt idx="11960">
                  <c:v>267.04500000000002</c:v>
                </c:pt>
                <c:pt idx="11961">
                  <c:v>267.06799999999998</c:v>
                </c:pt>
                <c:pt idx="11962">
                  <c:v>267.08699999999999</c:v>
                </c:pt>
                <c:pt idx="11963">
                  <c:v>267.09699999999998</c:v>
                </c:pt>
                <c:pt idx="11964">
                  <c:v>267.108</c:v>
                </c:pt>
                <c:pt idx="11965">
                  <c:v>267.12</c:v>
                </c:pt>
                <c:pt idx="11966">
                  <c:v>267.14400000000001</c:v>
                </c:pt>
                <c:pt idx="11967">
                  <c:v>267.166</c:v>
                </c:pt>
                <c:pt idx="11968">
                  <c:v>267.19799999999998</c:v>
                </c:pt>
                <c:pt idx="11969">
                  <c:v>267.226</c:v>
                </c:pt>
                <c:pt idx="11970">
                  <c:v>267.23200000000003</c:v>
                </c:pt>
                <c:pt idx="11971">
                  <c:v>267.24</c:v>
                </c:pt>
                <c:pt idx="11972">
                  <c:v>267.25099999999998</c:v>
                </c:pt>
                <c:pt idx="11973">
                  <c:v>267.26299999999998</c:v>
                </c:pt>
                <c:pt idx="11974">
                  <c:v>267.279</c:v>
                </c:pt>
                <c:pt idx="11975">
                  <c:v>267.29500000000002</c:v>
                </c:pt>
                <c:pt idx="11976">
                  <c:v>267.31099999999998</c:v>
                </c:pt>
                <c:pt idx="11977">
                  <c:v>267.32499999999999</c:v>
                </c:pt>
                <c:pt idx="11978">
                  <c:v>267.339</c:v>
                </c:pt>
                <c:pt idx="11979">
                  <c:v>267.35199999999998</c:v>
                </c:pt>
                <c:pt idx="11980">
                  <c:v>267.37099999999998</c:v>
                </c:pt>
                <c:pt idx="11981">
                  <c:v>267.41199999999998</c:v>
                </c:pt>
                <c:pt idx="11982">
                  <c:v>267.48</c:v>
                </c:pt>
                <c:pt idx="11983">
                  <c:v>267.52</c:v>
                </c:pt>
                <c:pt idx="11984">
                  <c:v>267.53300000000002</c:v>
                </c:pt>
                <c:pt idx="11985">
                  <c:v>267.54199999999997</c:v>
                </c:pt>
                <c:pt idx="11986">
                  <c:v>267.55399999999997</c:v>
                </c:pt>
                <c:pt idx="11987">
                  <c:v>267.56700000000001</c:v>
                </c:pt>
                <c:pt idx="11988">
                  <c:v>267.58100000000002</c:v>
                </c:pt>
                <c:pt idx="11989">
                  <c:v>267.596</c:v>
                </c:pt>
                <c:pt idx="11990">
                  <c:v>267.61200000000002</c:v>
                </c:pt>
                <c:pt idx="11991">
                  <c:v>267.63</c:v>
                </c:pt>
                <c:pt idx="11992">
                  <c:v>267.64699999999999</c:v>
                </c:pt>
                <c:pt idx="11993">
                  <c:v>267.661</c:v>
                </c:pt>
                <c:pt idx="11994">
                  <c:v>267.67599999999999</c:v>
                </c:pt>
                <c:pt idx="11995">
                  <c:v>267.69099999999997</c:v>
                </c:pt>
                <c:pt idx="11996">
                  <c:v>267.70600000000002</c:v>
                </c:pt>
                <c:pt idx="11997">
                  <c:v>267.74299999999999</c:v>
                </c:pt>
                <c:pt idx="11998">
                  <c:v>267.80500000000001</c:v>
                </c:pt>
                <c:pt idx="11999">
                  <c:v>267.88299999999998</c:v>
                </c:pt>
                <c:pt idx="12000">
                  <c:v>267.95999999999998</c:v>
                </c:pt>
                <c:pt idx="12001">
                  <c:v>267.98599999999999</c:v>
                </c:pt>
                <c:pt idx="12002">
                  <c:v>267.99900000000002</c:v>
                </c:pt>
                <c:pt idx="12003">
                  <c:v>268.01</c:v>
                </c:pt>
                <c:pt idx="12004">
                  <c:v>268.02199999999999</c:v>
                </c:pt>
                <c:pt idx="12005">
                  <c:v>268.03399999999999</c:v>
                </c:pt>
                <c:pt idx="12006">
                  <c:v>268.04899999999998</c:v>
                </c:pt>
                <c:pt idx="12007">
                  <c:v>268.065</c:v>
                </c:pt>
                <c:pt idx="12008">
                  <c:v>268.08300000000003</c:v>
                </c:pt>
                <c:pt idx="12009">
                  <c:v>268.10199999999998</c:v>
                </c:pt>
                <c:pt idx="12010">
                  <c:v>268.11900000000003</c:v>
                </c:pt>
                <c:pt idx="12011">
                  <c:v>268.13600000000002</c:v>
                </c:pt>
                <c:pt idx="12012">
                  <c:v>268.15300000000002</c:v>
                </c:pt>
                <c:pt idx="12013">
                  <c:v>268.16899999999998</c:v>
                </c:pt>
                <c:pt idx="12014">
                  <c:v>268.18700000000001</c:v>
                </c:pt>
                <c:pt idx="12015">
                  <c:v>268.20999999999998</c:v>
                </c:pt>
                <c:pt idx="12016">
                  <c:v>268.23500000000001</c:v>
                </c:pt>
                <c:pt idx="12017">
                  <c:v>268.25900000000001</c:v>
                </c:pt>
                <c:pt idx="12018">
                  <c:v>268.27800000000002</c:v>
                </c:pt>
                <c:pt idx="12019">
                  <c:v>268.29000000000002</c:v>
                </c:pt>
                <c:pt idx="12020">
                  <c:v>268.298</c:v>
                </c:pt>
                <c:pt idx="12021">
                  <c:v>268.30700000000002</c:v>
                </c:pt>
                <c:pt idx="12022">
                  <c:v>268.31799999999998</c:v>
                </c:pt>
                <c:pt idx="12023">
                  <c:v>268.33100000000002</c:v>
                </c:pt>
                <c:pt idx="12024">
                  <c:v>268.346</c:v>
                </c:pt>
                <c:pt idx="12025">
                  <c:v>268.36200000000002</c:v>
                </c:pt>
                <c:pt idx="12026">
                  <c:v>268.38200000000001</c:v>
                </c:pt>
                <c:pt idx="12027">
                  <c:v>268.40199999999999</c:v>
                </c:pt>
                <c:pt idx="12028">
                  <c:v>268.41800000000001</c:v>
                </c:pt>
                <c:pt idx="12029">
                  <c:v>268.43299999999999</c:v>
                </c:pt>
                <c:pt idx="12030">
                  <c:v>268.44900000000001</c:v>
                </c:pt>
                <c:pt idx="12031">
                  <c:v>268.46499999999997</c:v>
                </c:pt>
                <c:pt idx="12032">
                  <c:v>268.48</c:v>
                </c:pt>
                <c:pt idx="12033">
                  <c:v>268.505</c:v>
                </c:pt>
                <c:pt idx="12034">
                  <c:v>268.54599999999999</c:v>
                </c:pt>
                <c:pt idx="12035">
                  <c:v>268.60000000000002</c:v>
                </c:pt>
                <c:pt idx="12036">
                  <c:v>268.61900000000003</c:v>
                </c:pt>
                <c:pt idx="12037">
                  <c:v>268.62799999999999</c:v>
                </c:pt>
                <c:pt idx="12038">
                  <c:v>268.63799999999998</c:v>
                </c:pt>
                <c:pt idx="12039">
                  <c:v>268.65199999999999</c:v>
                </c:pt>
                <c:pt idx="12040">
                  <c:v>268.67200000000003</c:v>
                </c:pt>
                <c:pt idx="12041">
                  <c:v>268.69200000000001</c:v>
                </c:pt>
                <c:pt idx="12042">
                  <c:v>268.71100000000001</c:v>
                </c:pt>
                <c:pt idx="12043">
                  <c:v>268.72800000000001</c:v>
                </c:pt>
                <c:pt idx="12044">
                  <c:v>268.74400000000003</c:v>
                </c:pt>
                <c:pt idx="12045">
                  <c:v>268.76</c:v>
                </c:pt>
                <c:pt idx="12046">
                  <c:v>268.77600000000001</c:v>
                </c:pt>
                <c:pt idx="12047">
                  <c:v>268.79199999999997</c:v>
                </c:pt>
                <c:pt idx="12048">
                  <c:v>268.80799999999999</c:v>
                </c:pt>
                <c:pt idx="12049">
                  <c:v>268.822</c:v>
                </c:pt>
                <c:pt idx="12050">
                  <c:v>268.834</c:v>
                </c:pt>
                <c:pt idx="12051">
                  <c:v>268.84699999999998</c:v>
                </c:pt>
                <c:pt idx="12052">
                  <c:v>268.85899999999998</c:v>
                </c:pt>
                <c:pt idx="12053">
                  <c:v>268.87099999999998</c:v>
                </c:pt>
                <c:pt idx="12054">
                  <c:v>268.88200000000001</c:v>
                </c:pt>
                <c:pt idx="12055">
                  <c:v>268.89499999999998</c:v>
                </c:pt>
                <c:pt idx="12056">
                  <c:v>268.90699999999998</c:v>
                </c:pt>
                <c:pt idx="12057">
                  <c:v>268.91800000000001</c:v>
                </c:pt>
                <c:pt idx="12058">
                  <c:v>268.92899999999997</c:v>
                </c:pt>
                <c:pt idx="12059">
                  <c:v>268.93900000000002</c:v>
                </c:pt>
                <c:pt idx="12060">
                  <c:v>268.95</c:v>
                </c:pt>
                <c:pt idx="12061">
                  <c:v>268.96300000000002</c:v>
                </c:pt>
                <c:pt idx="12062">
                  <c:v>268.976</c:v>
                </c:pt>
                <c:pt idx="12063">
                  <c:v>268.99799999999999</c:v>
                </c:pt>
                <c:pt idx="12064">
                  <c:v>269.02300000000002</c:v>
                </c:pt>
                <c:pt idx="12065">
                  <c:v>269.04700000000003</c:v>
                </c:pt>
                <c:pt idx="12066">
                  <c:v>269.072</c:v>
                </c:pt>
                <c:pt idx="12067">
                  <c:v>269.09699999999998</c:v>
                </c:pt>
                <c:pt idx="12068">
                  <c:v>269.125</c:v>
                </c:pt>
                <c:pt idx="12069">
                  <c:v>269.15600000000001</c:v>
                </c:pt>
                <c:pt idx="12070">
                  <c:v>269.19099999999997</c:v>
                </c:pt>
                <c:pt idx="12071">
                  <c:v>269.22399999999999</c:v>
                </c:pt>
                <c:pt idx="12072">
                  <c:v>269.25200000000001</c:v>
                </c:pt>
                <c:pt idx="12073">
                  <c:v>269.274</c:v>
                </c:pt>
                <c:pt idx="12074">
                  <c:v>269.28899999999999</c:v>
                </c:pt>
                <c:pt idx="12075">
                  <c:v>269.3</c:v>
                </c:pt>
                <c:pt idx="12076">
                  <c:v>269.30900000000003</c:v>
                </c:pt>
                <c:pt idx="12077">
                  <c:v>269.31900000000002</c:v>
                </c:pt>
                <c:pt idx="12078">
                  <c:v>269.33</c:v>
                </c:pt>
                <c:pt idx="12079">
                  <c:v>269.34300000000002</c:v>
                </c:pt>
                <c:pt idx="12080">
                  <c:v>269.358</c:v>
                </c:pt>
                <c:pt idx="12081">
                  <c:v>269.37400000000002</c:v>
                </c:pt>
                <c:pt idx="12082">
                  <c:v>269.38900000000001</c:v>
                </c:pt>
                <c:pt idx="12083">
                  <c:v>269.40199999999999</c:v>
                </c:pt>
                <c:pt idx="12084">
                  <c:v>269.416</c:v>
                </c:pt>
                <c:pt idx="12085">
                  <c:v>269.43</c:v>
                </c:pt>
                <c:pt idx="12086">
                  <c:v>269.44400000000002</c:v>
                </c:pt>
                <c:pt idx="12087">
                  <c:v>269.46199999999999</c:v>
                </c:pt>
                <c:pt idx="12088">
                  <c:v>269.5</c:v>
                </c:pt>
                <c:pt idx="12089">
                  <c:v>269.52499999999998</c:v>
                </c:pt>
                <c:pt idx="12090">
                  <c:v>269.54500000000002</c:v>
                </c:pt>
                <c:pt idx="12091">
                  <c:v>269.55599999999998</c:v>
                </c:pt>
                <c:pt idx="12092">
                  <c:v>269.56900000000002</c:v>
                </c:pt>
                <c:pt idx="12093">
                  <c:v>269.584</c:v>
                </c:pt>
                <c:pt idx="12094">
                  <c:v>269.60000000000002</c:v>
                </c:pt>
                <c:pt idx="12095">
                  <c:v>269.61700000000002</c:v>
                </c:pt>
                <c:pt idx="12096">
                  <c:v>269.63200000000001</c:v>
                </c:pt>
                <c:pt idx="12097">
                  <c:v>269.64600000000002</c:v>
                </c:pt>
                <c:pt idx="12098">
                  <c:v>269.66000000000003</c:v>
                </c:pt>
                <c:pt idx="12099">
                  <c:v>269.67399999999998</c:v>
                </c:pt>
                <c:pt idx="12100">
                  <c:v>269.68799999999999</c:v>
                </c:pt>
                <c:pt idx="12101">
                  <c:v>269.71699999999998</c:v>
                </c:pt>
                <c:pt idx="12102">
                  <c:v>269.77</c:v>
                </c:pt>
                <c:pt idx="12103">
                  <c:v>269.83100000000002</c:v>
                </c:pt>
                <c:pt idx="12104">
                  <c:v>269.86</c:v>
                </c:pt>
                <c:pt idx="12105">
                  <c:v>269.87099999999998</c:v>
                </c:pt>
                <c:pt idx="12106">
                  <c:v>269.88200000000001</c:v>
                </c:pt>
                <c:pt idx="12107">
                  <c:v>269.89299999999997</c:v>
                </c:pt>
                <c:pt idx="12108">
                  <c:v>269.90600000000001</c:v>
                </c:pt>
                <c:pt idx="12109">
                  <c:v>269.92099999999999</c:v>
                </c:pt>
                <c:pt idx="12110">
                  <c:v>269.93599999999998</c:v>
                </c:pt>
                <c:pt idx="12111">
                  <c:v>269.95299999999997</c:v>
                </c:pt>
                <c:pt idx="12112">
                  <c:v>269.971</c:v>
                </c:pt>
                <c:pt idx="12113">
                  <c:v>269.98399999999998</c:v>
                </c:pt>
                <c:pt idx="12114">
                  <c:v>269.99900000000002</c:v>
                </c:pt>
                <c:pt idx="12115">
                  <c:v>270.01299999999998</c:v>
                </c:pt>
                <c:pt idx="12116">
                  <c:v>270.02699999999999</c:v>
                </c:pt>
                <c:pt idx="12117">
                  <c:v>270.04399999999998</c:v>
                </c:pt>
                <c:pt idx="12118">
                  <c:v>270.07299999999998</c:v>
                </c:pt>
                <c:pt idx="12119">
                  <c:v>270.12</c:v>
                </c:pt>
                <c:pt idx="12120">
                  <c:v>270.185</c:v>
                </c:pt>
                <c:pt idx="12121">
                  <c:v>270.262</c:v>
                </c:pt>
                <c:pt idx="12122">
                  <c:v>270.33999999999997</c:v>
                </c:pt>
                <c:pt idx="12123">
                  <c:v>270.38900000000001</c:v>
                </c:pt>
                <c:pt idx="12124">
                  <c:v>270.40100000000001</c:v>
                </c:pt>
                <c:pt idx="12125">
                  <c:v>270.41199999999998</c:v>
                </c:pt>
                <c:pt idx="12126">
                  <c:v>270.42500000000001</c:v>
                </c:pt>
                <c:pt idx="12127">
                  <c:v>270.44499999999999</c:v>
                </c:pt>
                <c:pt idx="12128">
                  <c:v>270.46199999999999</c:v>
                </c:pt>
                <c:pt idx="12129">
                  <c:v>270.48</c:v>
                </c:pt>
                <c:pt idx="12130">
                  <c:v>270.49599999999998</c:v>
                </c:pt>
                <c:pt idx="12131">
                  <c:v>270.512</c:v>
                </c:pt>
                <c:pt idx="12132">
                  <c:v>270.52800000000002</c:v>
                </c:pt>
                <c:pt idx="12133">
                  <c:v>270.54300000000001</c:v>
                </c:pt>
                <c:pt idx="12134">
                  <c:v>270.56299999999999</c:v>
                </c:pt>
                <c:pt idx="12135">
                  <c:v>270.60000000000002</c:v>
                </c:pt>
                <c:pt idx="12136">
                  <c:v>270.65499999999997</c:v>
                </c:pt>
                <c:pt idx="12137">
                  <c:v>270.70600000000002</c:v>
                </c:pt>
                <c:pt idx="12138">
                  <c:v>270.74200000000002</c:v>
                </c:pt>
                <c:pt idx="12139">
                  <c:v>270.76499999999999</c:v>
                </c:pt>
                <c:pt idx="12140">
                  <c:v>270.78100000000001</c:v>
                </c:pt>
                <c:pt idx="12141">
                  <c:v>270.79300000000001</c:v>
                </c:pt>
                <c:pt idx="12142">
                  <c:v>270.80399999999997</c:v>
                </c:pt>
                <c:pt idx="12143">
                  <c:v>270.815</c:v>
                </c:pt>
                <c:pt idx="12144">
                  <c:v>270.82600000000002</c:v>
                </c:pt>
                <c:pt idx="12145">
                  <c:v>270.83699999999999</c:v>
                </c:pt>
                <c:pt idx="12146">
                  <c:v>270.851</c:v>
                </c:pt>
                <c:pt idx="12147">
                  <c:v>270.86399999999998</c:v>
                </c:pt>
                <c:pt idx="12148">
                  <c:v>270.88</c:v>
                </c:pt>
                <c:pt idx="12149">
                  <c:v>270.911</c:v>
                </c:pt>
                <c:pt idx="12150">
                  <c:v>270.95800000000003</c:v>
                </c:pt>
                <c:pt idx="12151">
                  <c:v>271.024</c:v>
                </c:pt>
                <c:pt idx="12152">
                  <c:v>271.09899999999999</c:v>
                </c:pt>
                <c:pt idx="12153">
                  <c:v>271.17500000000001</c:v>
                </c:pt>
                <c:pt idx="12154">
                  <c:v>271.24799999999999</c:v>
                </c:pt>
                <c:pt idx="12155">
                  <c:v>271.32299999999998</c:v>
                </c:pt>
                <c:pt idx="12156">
                  <c:v>271.39600000000002</c:v>
                </c:pt>
                <c:pt idx="12157">
                  <c:v>271.46499999999997</c:v>
                </c:pt>
                <c:pt idx="12158">
                  <c:v>271.52600000000001</c:v>
                </c:pt>
                <c:pt idx="12159">
                  <c:v>271.58199999999999</c:v>
                </c:pt>
                <c:pt idx="12160">
                  <c:v>271.637</c:v>
                </c:pt>
                <c:pt idx="12161">
                  <c:v>271.69400000000002</c:v>
                </c:pt>
                <c:pt idx="12162">
                  <c:v>271.74700000000001</c:v>
                </c:pt>
                <c:pt idx="12163">
                  <c:v>271.78899999999999</c:v>
                </c:pt>
                <c:pt idx="12164">
                  <c:v>271.82</c:v>
                </c:pt>
                <c:pt idx="12165">
                  <c:v>271.851</c:v>
                </c:pt>
                <c:pt idx="12166">
                  <c:v>271.88</c:v>
                </c:pt>
                <c:pt idx="12167">
                  <c:v>271.90699999999998</c:v>
                </c:pt>
                <c:pt idx="12168">
                  <c:v>271.93599999999998</c:v>
                </c:pt>
                <c:pt idx="12169">
                  <c:v>271.964</c:v>
                </c:pt>
                <c:pt idx="12170">
                  <c:v>271.99099999999999</c:v>
                </c:pt>
                <c:pt idx="12171">
                  <c:v>272.02</c:v>
                </c:pt>
                <c:pt idx="12172">
                  <c:v>272.05099999999999</c:v>
                </c:pt>
                <c:pt idx="12173">
                  <c:v>272.08100000000002</c:v>
                </c:pt>
                <c:pt idx="12174">
                  <c:v>272.10700000000003</c:v>
                </c:pt>
                <c:pt idx="12175">
                  <c:v>272.12599999999998</c:v>
                </c:pt>
                <c:pt idx="12176">
                  <c:v>272.137</c:v>
                </c:pt>
                <c:pt idx="12177">
                  <c:v>272.14299999999997</c:v>
                </c:pt>
                <c:pt idx="12178">
                  <c:v>272.14299999999997</c:v>
                </c:pt>
                <c:pt idx="12179">
                  <c:v>272.14299999999997</c:v>
                </c:pt>
                <c:pt idx="12180">
                  <c:v>272.14800000000002</c:v>
                </c:pt>
                <c:pt idx="12181">
                  <c:v>272.15100000000001</c:v>
                </c:pt>
                <c:pt idx="12182">
                  <c:v>272.15699999999998</c:v>
                </c:pt>
                <c:pt idx="12183">
                  <c:v>272.17099999999999</c:v>
                </c:pt>
                <c:pt idx="12184">
                  <c:v>272.19299999999998</c:v>
                </c:pt>
                <c:pt idx="12185">
                  <c:v>272.23399999999998</c:v>
                </c:pt>
                <c:pt idx="12186">
                  <c:v>272.29199999999997</c:v>
                </c:pt>
                <c:pt idx="12187">
                  <c:v>272.35700000000003</c:v>
                </c:pt>
                <c:pt idx="12188">
                  <c:v>272.41500000000002</c:v>
                </c:pt>
                <c:pt idx="12189">
                  <c:v>272.45999999999998</c:v>
                </c:pt>
                <c:pt idx="12190">
                  <c:v>272.49900000000002</c:v>
                </c:pt>
                <c:pt idx="12191">
                  <c:v>272.52600000000001</c:v>
                </c:pt>
                <c:pt idx="12192">
                  <c:v>272.53500000000003</c:v>
                </c:pt>
                <c:pt idx="12193">
                  <c:v>272.53500000000003</c:v>
                </c:pt>
                <c:pt idx="12194">
                  <c:v>272.53500000000003</c:v>
                </c:pt>
                <c:pt idx="12195">
                  <c:v>272.54000000000002</c:v>
                </c:pt>
                <c:pt idx="12196">
                  <c:v>272.54700000000003</c:v>
                </c:pt>
                <c:pt idx="12197">
                  <c:v>272.55599999999998</c:v>
                </c:pt>
                <c:pt idx="12198">
                  <c:v>272.56799999999998</c:v>
                </c:pt>
                <c:pt idx="12199">
                  <c:v>272.58199999999999</c:v>
                </c:pt>
                <c:pt idx="12200">
                  <c:v>272.59800000000001</c:v>
                </c:pt>
                <c:pt idx="12201">
                  <c:v>272.61500000000001</c:v>
                </c:pt>
                <c:pt idx="12202">
                  <c:v>272.63200000000001</c:v>
                </c:pt>
                <c:pt idx="12203">
                  <c:v>272.64600000000002</c:v>
                </c:pt>
                <c:pt idx="12204">
                  <c:v>272.661</c:v>
                </c:pt>
                <c:pt idx="12205">
                  <c:v>272.67599999999999</c:v>
                </c:pt>
                <c:pt idx="12206">
                  <c:v>272.69200000000001</c:v>
                </c:pt>
                <c:pt idx="12207">
                  <c:v>272.71699999999998</c:v>
                </c:pt>
                <c:pt idx="12208">
                  <c:v>272.77800000000002</c:v>
                </c:pt>
                <c:pt idx="12209">
                  <c:v>272.86799999999999</c:v>
                </c:pt>
                <c:pt idx="12210">
                  <c:v>272.964</c:v>
                </c:pt>
                <c:pt idx="12211">
                  <c:v>273.03899999999999</c:v>
                </c:pt>
                <c:pt idx="12212">
                  <c:v>273.05599999999998</c:v>
                </c:pt>
                <c:pt idx="12213">
                  <c:v>273.06900000000002</c:v>
                </c:pt>
                <c:pt idx="12214">
                  <c:v>273.08999999999997</c:v>
                </c:pt>
                <c:pt idx="12215">
                  <c:v>273.12799999999999</c:v>
                </c:pt>
                <c:pt idx="12216">
                  <c:v>273.18</c:v>
                </c:pt>
                <c:pt idx="12217">
                  <c:v>273.24200000000002</c:v>
                </c:pt>
                <c:pt idx="12218">
                  <c:v>273.303</c:v>
                </c:pt>
                <c:pt idx="12219">
                  <c:v>273.36099999999999</c:v>
                </c:pt>
                <c:pt idx="12220">
                  <c:v>273.42200000000003</c:v>
                </c:pt>
                <c:pt idx="12221">
                  <c:v>273.47899999999998</c:v>
                </c:pt>
                <c:pt idx="12222">
                  <c:v>273.52699999999999</c:v>
                </c:pt>
                <c:pt idx="12223">
                  <c:v>273.57</c:v>
                </c:pt>
                <c:pt idx="12224">
                  <c:v>273.61500000000001</c:v>
                </c:pt>
                <c:pt idx="12225">
                  <c:v>273.654</c:v>
                </c:pt>
                <c:pt idx="12226">
                  <c:v>273.68200000000002</c:v>
                </c:pt>
                <c:pt idx="12227">
                  <c:v>273.70400000000001</c:v>
                </c:pt>
                <c:pt idx="12228">
                  <c:v>273.72199999999998</c:v>
                </c:pt>
                <c:pt idx="12229">
                  <c:v>273.74</c:v>
                </c:pt>
                <c:pt idx="12230">
                  <c:v>273.76</c:v>
                </c:pt>
                <c:pt idx="12231">
                  <c:v>273.78199999999998</c:v>
                </c:pt>
                <c:pt idx="12232">
                  <c:v>273.78899999999999</c:v>
                </c:pt>
                <c:pt idx="12233">
                  <c:v>273.78899999999999</c:v>
                </c:pt>
                <c:pt idx="12234">
                  <c:v>273.78899999999999</c:v>
                </c:pt>
                <c:pt idx="12235">
                  <c:v>273.79300000000001</c:v>
                </c:pt>
                <c:pt idx="12236">
                  <c:v>273.79899999999998</c:v>
                </c:pt>
                <c:pt idx="12237">
                  <c:v>273.80700000000002</c:v>
                </c:pt>
                <c:pt idx="12238">
                  <c:v>273.815</c:v>
                </c:pt>
                <c:pt idx="12239">
                  <c:v>273.82799999999997</c:v>
                </c:pt>
                <c:pt idx="12240">
                  <c:v>273.85000000000002</c:v>
                </c:pt>
                <c:pt idx="12241">
                  <c:v>273.875</c:v>
                </c:pt>
                <c:pt idx="12242">
                  <c:v>273.89800000000002</c:v>
                </c:pt>
                <c:pt idx="12243">
                  <c:v>273.93299999999999</c:v>
                </c:pt>
                <c:pt idx="12244">
                  <c:v>273.98099999999999</c:v>
                </c:pt>
                <c:pt idx="12245">
                  <c:v>274.03699999999998</c:v>
                </c:pt>
                <c:pt idx="12246">
                  <c:v>274.09699999999998</c:v>
                </c:pt>
                <c:pt idx="12247">
                  <c:v>274.16300000000001</c:v>
                </c:pt>
                <c:pt idx="12248">
                  <c:v>274.245</c:v>
                </c:pt>
                <c:pt idx="12249">
                  <c:v>274.33699999999999</c:v>
                </c:pt>
                <c:pt idx="12250">
                  <c:v>274.42700000000002</c:v>
                </c:pt>
                <c:pt idx="12251">
                  <c:v>274.50299999999999</c:v>
                </c:pt>
                <c:pt idx="12252">
                  <c:v>274.53399999999999</c:v>
                </c:pt>
                <c:pt idx="12253">
                  <c:v>274.53899999999999</c:v>
                </c:pt>
                <c:pt idx="12254">
                  <c:v>274.55700000000002</c:v>
                </c:pt>
                <c:pt idx="12255">
                  <c:v>274.58</c:v>
                </c:pt>
                <c:pt idx="12256">
                  <c:v>274.596</c:v>
                </c:pt>
                <c:pt idx="12257">
                  <c:v>274.60899999999998</c:v>
                </c:pt>
                <c:pt idx="12258">
                  <c:v>274.61700000000002</c:v>
                </c:pt>
                <c:pt idx="12259">
                  <c:v>274.61700000000002</c:v>
                </c:pt>
                <c:pt idx="12260">
                  <c:v>274.61900000000003</c:v>
                </c:pt>
                <c:pt idx="12261">
                  <c:v>274.62400000000002</c:v>
                </c:pt>
                <c:pt idx="12262">
                  <c:v>274.63099999999997</c:v>
                </c:pt>
                <c:pt idx="12263">
                  <c:v>274.63900000000001</c:v>
                </c:pt>
                <c:pt idx="12264">
                  <c:v>274.64800000000002</c:v>
                </c:pt>
                <c:pt idx="12265">
                  <c:v>274.65800000000002</c:v>
                </c:pt>
                <c:pt idx="12266">
                  <c:v>274.66899999999998</c:v>
                </c:pt>
                <c:pt idx="12267">
                  <c:v>274.68</c:v>
                </c:pt>
                <c:pt idx="12268">
                  <c:v>274.69</c:v>
                </c:pt>
                <c:pt idx="12269">
                  <c:v>274.70100000000002</c:v>
                </c:pt>
                <c:pt idx="12270">
                  <c:v>274.71499999999997</c:v>
                </c:pt>
                <c:pt idx="12271">
                  <c:v>274.72699999999998</c:v>
                </c:pt>
                <c:pt idx="12272">
                  <c:v>274.738</c:v>
                </c:pt>
                <c:pt idx="12273">
                  <c:v>274.75</c:v>
                </c:pt>
                <c:pt idx="12274">
                  <c:v>274.77100000000002</c:v>
                </c:pt>
                <c:pt idx="12275">
                  <c:v>274.79599999999999</c:v>
                </c:pt>
                <c:pt idx="12276">
                  <c:v>274.83</c:v>
                </c:pt>
                <c:pt idx="12277">
                  <c:v>274.85199999999998</c:v>
                </c:pt>
                <c:pt idx="12278">
                  <c:v>274.86599999999999</c:v>
                </c:pt>
                <c:pt idx="12279">
                  <c:v>274.87599999999998</c:v>
                </c:pt>
                <c:pt idx="12280">
                  <c:v>274.88600000000002</c:v>
                </c:pt>
                <c:pt idx="12281">
                  <c:v>274.89600000000002</c:v>
                </c:pt>
                <c:pt idx="12282">
                  <c:v>274.90699999999998</c:v>
                </c:pt>
                <c:pt idx="12283">
                  <c:v>274.91699999999997</c:v>
                </c:pt>
                <c:pt idx="12284">
                  <c:v>274.928</c:v>
                </c:pt>
                <c:pt idx="12285">
                  <c:v>274.93900000000002</c:v>
                </c:pt>
                <c:pt idx="12286">
                  <c:v>274.95</c:v>
                </c:pt>
                <c:pt idx="12287">
                  <c:v>274.95999999999998</c:v>
                </c:pt>
                <c:pt idx="12288">
                  <c:v>274.971</c:v>
                </c:pt>
                <c:pt idx="12289">
                  <c:v>274.98200000000003</c:v>
                </c:pt>
                <c:pt idx="12290">
                  <c:v>274.99200000000002</c:v>
                </c:pt>
                <c:pt idx="12291">
                  <c:v>275.00299999999999</c:v>
                </c:pt>
                <c:pt idx="12292">
                  <c:v>275.01400000000001</c:v>
                </c:pt>
                <c:pt idx="12293">
                  <c:v>275.02499999999998</c:v>
                </c:pt>
                <c:pt idx="12294">
                  <c:v>275.03500000000003</c:v>
                </c:pt>
                <c:pt idx="12295">
                  <c:v>275.04599999999999</c:v>
                </c:pt>
                <c:pt idx="12296">
                  <c:v>275.05500000000001</c:v>
                </c:pt>
                <c:pt idx="12297">
                  <c:v>275.065</c:v>
                </c:pt>
                <c:pt idx="12298">
                  <c:v>275.07499999999999</c:v>
                </c:pt>
                <c:pt idx="12299">
                  <c:v>275.08600000000001</c:v>
                </c:pt>
                <c:pt idx="12300">
                  <c:v>275.09500000000003</c:v>
                </c:pt>
                <c:pt idx="12301">
                  <c:v>275.12</c:v>
                </c:pt>
                <c:pt idx="12302">
                  <c:v>275.15300000000002</c:v>
                </c:pt>
                <c:pt idx="12303">
                  <c:v>275.18400000000003</c:v>
                </c:pt>
                <c:pt idx="12304">
                  <c:v>275.21100000000001</c:v>
                </c:pt>
                <c:pt idx="12305">
                  <c:v>275.24299999999999</c:v>
                </c:pt>
                <c:pt idx="12306">
                  <c:v>275.27</c:v>
                </c:pt>
                <c:pt idx="12307">
                  <c:v>275.286</c:v>
                </c:pt>
                <c:pt idx="12308">
                  <c:v>275.30399999999997</c:v>
                </c:pt>
                <c:pt idx="12309">
                  <c:v>275.334</c:v>
                </c:pt>
                <c:pt idx="12310">
                  <c:v>275.38</c:v>
                </c:pt>
                <c:pt idx="12311">
                  <c:v>275.43</c:v>
                </c:pt>
                <c:pt idx="12312">
                  <c:v>275.46899999999999</c:v>
                </c:pt>
                <c:pt idx="12313">
                  <c:v>275.49</c:v>
                </c:pt>
                <c:pt idx="12314">
                  <c:v>275.50200000000001</c:v>
                </c:pt>
                <c:pt idx="12315">
                  <c:v>275.51100000000002</c:v>
                </c:pt>
                <c:pt idx="12316">
                  <c:v>275.52199999999999</c:v>
                </c:pt>
                <c:pt idx="12317">
                  <c:v>275.53399999999999</c:v>
                </c:pt>
                <c:pt idx="12318">
                  <c:v>275.54700000000003</c:v>
                </c:pt>
                <c:pt idx="12319">
                  <c:v>275.56099999999998</c:v>
                </c:pt>
                <c:pt idx="12320">
                  <c:v>275.57799999999997</c:v>
                </c:pt>
                <c:pt idx="12321">
                  <c:v>275.59500000000003</c:v>
                </c:pt>
                <c:pt idx="12322">
                  <c:v>275.61200000000002</c:v>
                </c:pt>
                <c:pt idx="12323">
                  <c:v>275.62700000000001</c:v>
                </c:pt>
                <c:pt idx="12324">
                  <c:v>275.642</c:v>
                </c:pt>
                <c:pt idx="12325">
                  <c:v>275.65800000000002</c:v>
                </c:pt>
                <c:pt idx="12326">
                  <c:v>275.673</c:v>
                </c:pt>
                <c:pt idx="12327">
                  <c:v>275.70699999999999</c:v>
                </c:pt>
                <c:pt idx="12328">
                  <c:v>275.77300000000002</c:v>
                </c:pt>
                <c:pt idx="12329">
                  <c:v>275.858</c:v>
                </c:pt>
                <c:pt idx="12330">
                  <c:v>275.90600000000001</c:v>
                </c:pt>
                <c:pt idx="12331">
                  <c:v>275.92899999999997</c:v>
                </c:pt>
                <c:pt idx="12332">
                  <c:v>275.95999999999998</c:v>
                </c:pt>
                <c:pt idx="12333">
                  <c:v>276.00700000000001</c:v>
                </c:pt>
                <c:pt idx="12334">
                  <c:v>276.06400000000002</c:v>
                </c:pt>
                <c:pt idx="12335">
                  <c:v>276.09199999999998</c:v>
                </c:pt>
                <c:pt idx="12336">
                  <c:v>276.10700000000003</c:v>
                </c:pt>
                <c:pt idx="12337">
                  <c:v>276.12099999999998</c:v>
                </c:pt>
                <c:pt idx="12338">
                  <c:v>276.13600000000002</c:v>
                </c:pt>
                <c:pt idx="12339">
                  <c:v>276.15199999999999</c:v>
                </c:pt>
                <c:pt idx="12340">
                  <c:v>276.17099999999999</c:v>
                </c:pt>
                <c:pt idx="12341">
                  <c:v>276.19</c:v>
                </c:pt>
                <c:pt idx="12342">
                  <c:v>276.209</c:v>
                </c:pt>
                <c:pt idx="12343">
                  <c:v>276.226</c:v>
                </c:pt>
                <c:pt idx="12344">
                  <c:v>276.24200000000002</c:v>
                </c:pt>
                <c:pt idx="12345">
                  <c:v>276.25700000000001</c:v>
                </c:pt>
                <c:pt idx="12346">
                  <c:v>276.274</c:v>
                </c:pt>
                <c:pt idx="12347">
                  <c:v>276.30200000000002</c:v>
                </c:pt>
                <c:pt idx="12348">
                  <c:v>276.35500000000002</c:v>
                </c:pt>
                <c:pt idx="12349">
                  <c:v>276.435</c:v>
                </c:pt>
                <c:pt idx="12350">
                  <c:v>276.53199999999998</c:v>
                </c:pt>
                <c:pt idx="12351">
                  <c:v>276.63200000000001</c:v>
                </c:pt>
                <c:pt idx="12352">
                  <c:v>276.72699999999998</c:v>
                </c:pt>
                <c:pt idx="12353">
                  <c:v>276.80500000000001</c:v>
                </c:pt>
                <c:pt idx="12354">
                  <c:v>276.83100000000002</c:v>
                </c:pt>
                <c:pt idx="12355">
                  <c:v>276.83199999999999</c:v>
                </c:pt>
                <c:pt idx="12356">
                  <c:v>276.83600000000001</c:v>
                </c:pt>
                <c:pt idx="12357">
                  <c:v>276.84399999999999</c:v>
                </c:pt>
                <c:pt idx="12358">
                  <c:v>276.85700000000003</c:v>
                </c:pt>
                <c:pt idx="12359">
                  <c:v>276.87700000000001</c:v>
                </c:pt>
                <c:pt idx="12360">
                  <c:v>276.89299999999997</c:v>
                </c:pt>
                <c:pt idx="12361">
                  <c:v>276.90800000000002</c:v>
                </c:pt>
                <c:pt idx="12362">
                  <c:v>276.92399999999998</c:v>
                </c:pt>
                <c:pt idx="12363">
                  <c:v>276.94200000000001</c:v>
                </c:pt>
                <c:pt idx="12364">
                  <c:v>276.95699999999999</c:v>
                </c:pt>
                <c:pt idx="12365">
                  <c:v>276.97300000000001</c:v>
                </c:pt>
                <c:pt idx="12366">
                  <c:v>276.99200000000002</c:v>
                </c:pt>
                <c:pt idx="12367">
                  <c:v>277.02199999999999</c:v>
                </c:pt>
                <c:pt idx="12368">
                  <c:v>277.077</c:v>
                </c:pt>
                <c:pt idx="12369">
                  <c:v>277.14</c:v>
                </c:pt>
                <c:pt idx="12370">
                  <c:v>277.17399999999998</c:v>
                </c:pt>
                <c:pt idx="12371">
                  <c:v>277.18799999999999</c:v>
                </c:pt>
                <c:pt idx="12372">
                  <c:v>277.20400000000001</c:v>
                </c:pt>
                <c:pt idx="12373">
                  <c:v>277.22399999999999</c:v>
                </c:pt>
                <c:pt idx="12374">
                  <c:v>277.24299999999999</c:v>
                </c:pt>
                <c:pt idx="12375">
                  <c:v>277.262</c:v>
                </c:pt>
                <c:pt idx="12376">
                  <c:v>277.28199999999998</c:v>
                </c:pt>
                <c:pt idx="12377">
                  <c:v>277.30599999999998</c:v>
                </c:pt>
                <c:pt idx="12378">
                  <c:v>277.34399999999999</c:v>
                </c:pt>
                <c:pt idx="12379">
                  <c:v>277.40699999999998</c:v>
                </c:pt>
                <c:pt idx="12380">
                  <c:v>277.49599999999998</c:v>
                </c:pt>
                <c:pt idx="12381">
                  <c:v>277.59199999999998</c:v>
                </c:pt>
                <c:pt idx="12382">
                  <c:v>277.67</c:v>
                </c:pt>
                <c:pt idx="12383">
                  <c:v>277.67899999999997</c:v>
                </c:pt>
                <c:pt idx="12384">
                  <c:v>277.68799999999999</c:v>
                </c:pt>
                <c:pt idx="12385">
                  <c:v>277.697</c:v>
                </c:pt>
                <c:pt idx="12386">
                  <c:v>277.70699999999999</c:v>
                </c:pt>
                <c:pt idx="12387">
                  <c:v>277.71600000000001</c:v>
                </c:pt>
                <c:pt idx="12388">
                  <c:v>277.72699999999998</c:v>
                </c:pt>
                <c:pt idx="12389">
                  <c:v>277.74200000000002</c:v>
                </c:pt>
                <c:pt idx="12390">
                  <c:v>277.76</c:v>
                </c:pt>
                <c:pt idx="12391">
                  <c:v>277.77699999999999</c:v>
                </c:pt>
                <c:pt idx="12392">
                  <c:v>277.79300000000001</c:v>
                </c:pt>
                <c:pt idx="12393">
                  <c:v>277.81099999999998</c:v>
                </c:pt>
                <c:pt idx="12394">
                  <c:v>277.82799999999997</c:v>
                </c:pt>
                <c:pt idx="12395">
                  <c:v>277.84500000000003</c:v>
                </c:pt>
                <c:pt idx="12396">
                  <c:v>277.87</c:v>
                </c:pt>
                <c:pt idx="12397">
                  <c:v>277.92099999999999</c:v>
                </c:pt>
                <c:pt idx="12398">
                  <c:v>277.95800000000003</c:v>
                </c:pt>
                <c:pt idx="12399">
                  <c:v>277.97500000000002</c:v>
                </c:pt>
                <c:pt idx="12400">
                  <c:v>277.988</c:v>
                </c:pt>
                <c:pt idx="12401">
                  <c:v>278</c:v>
                </c:pt>
                <c:pt idx="12402">
                  <c:v>278.01400000000001</c:v>
                </c:pt>
                <c:pt idx="12403">
                  <c:v>278.02999999999997</c:v>
                </c:pt>
                <c:pt idx="12404">
                  <c:v>278.048</c:v>
                </c:pt>
                <c:pt idx="12405">
                  <c:v>278.065</c:v>
                </c:pt>
                <c:pt idx="12406">
                  <c:v>278.08199999999999</c:v>
                </c:pt>
                <c:pt idx="12407">
                  <c:v>278.10000000000002</c:v>
                </c:pt>
                <c:pt idx="12408">
                  <c:v>278.11700000000002</c:v>
                </c:pt>
                <c:pt idx="12409">
                  <c:v>278.13299999999998</c:v>
                </c:pt>
                <c:pt idx="12410">
                  <c:v>278.149</c:v>
                </c:pt>
                <c:pt idx="12411">
                  <c:v>278.16800000000001</c:v>
                </c:pt>
                <c:pt idx="12412">
                  <c:v>278.20800000000003</c:v>
                </c:pt>
                <c:pt idx="12413">
                  <c:v>278.279</c:v>
                </c:pt>
                <c:pt idx="12414">
                  <c:v>278.36</c:v>
                </c:pt>
                <c:pt idx="12415">
                  <c:v>278.42099999999999</c:v>
                </c:pt>
                <c:pt idx="12416">
                  <c:v>278.44</c:v>
                </c:pt>
                <c:pt idx="12417">
                  <c:v>278.45400000000001</c:v>
                </c:pt>
                <c:pt idx="12418">
                  <c:v>278.464</c:v>
                </c:pt>
                <c:pt idx="12419">
                  <c:v>278.48200000000003</c:v>
                </c:pt>
                <c:pt idx="12420">
                  <c:v>278.50099999999998</c:v>
                </c:pt>
                <c:pt idx="12421">
                  <c:v>278.51900000000001</c:v>
                </c:pt>
                <c:pt idx="12422">
                  <c:v>278.53800000000001</c:v>
                </c:pt>
                <c:pt idx="12423">
                  <c:v>278.55700000000002</c:v>
                </c:pt>
                <c:pt idx="12424">
                  <c:v>278.57400000000001</c:v>
                </c:pt>
                <c:pt idx="12425">
                  <c:v>278.58999999999997</c:v>
                </c:pt>
                <c:pt idx="12426">
                  <c:v>278.60500000000002</c:v>
                </c:pt>
                <c:pt idx="12427">
                  <c:v>278.62</c:v>
                </c:pt>
                <c:pt idx="12428">
                  <c:v>278.63499999999999</c:v>
                </c:pt>
                <c:pt idx="12429">
                  <c:v>278.661</c:v>
                </c:pt>
                <c:pt idx="12430">
                  <c:v>278.71199999999999</c:v>
                </c:pt>
                <c:pt idx="12431">
                  <c:v>278.77300000000002</c:v>
                </c:pt>
                <c:pt idx="12432">
                  <c:v>278.815</c:v>
                </c:pt>
                <c:pt idx="12433">
                  <c:v>278.83499999999998</c:v>
                </c:pt>
                <c:pt idx="12434">
                  <c:v>278.84899999999999</c:v>
                </c:pt>
                <c:pt idx="12435">
                  <c:v>278.86200000000002</c:v>
                </c:pt>
                <c:pt idx="12436">
                  <c:v>278.87799999999999</c:v>
                </c:pt>
                <c:pt idx="12437">
                  <c:v>278.89400000000001</c:v>
                </c:pt>
                <c:pt idx="12438">
                  <c:v>278.911</c:v>
                </c:pt>
                <c:pt idx="12439">
                  <c:v>278.92599999999999</c:v>
                </c:pt>
                <c:pt idx="12440">
                  <c:v>278.94099999999997</c:v>
                </c:pt>
                <c:pt idx="12441">
                  <c:v>278.95600000000002</c:v>
                </c:pt>
                <c:pt idx="12442">
                  <c:v>278.971</c:v>
                </c:pt>
                <c:pt idx="12443">
                  <c:v>278.98500000000001</c:v>
                </c:pt>
                <c:pt idx="12444">
                  <c:v>279.02600000000001</c:v>
                </c:pt>
                <c:pt idx="12445">
                  <c:v>279.10000000000002</c:v>
                </c:pt>
                <c:pt idx="12446">
                  <c:v>279.19</c:v>
                </c:pt>
                <c:pt idx="12447">
                  <c:v>279.26600000000002</c:v>
                </c:pt>
                <c:pt idx="12448">
                  <c:v>279.29700000000003</c:v>
                </c:pt>
                <c:pt idx="12449">
                  <c:v>279.31099999999998</c:v>
                </c:pt>
                <c:pt idx="12450">
                  <c:v>279.32600000000002</c:v>
                </c:pt>
                <c:pt idx="12451">
                  <c:v>279.339</c:v>
                </c:pt>
                <c:pt idx="12452">
                  <c:v>279.35399999999998</c:v>
                </c:pt>
                <c:pt idx="12453">
                  <c:v>279.37099999999998</c:v>
                </c:pt>
                <c:pt idx="12454">
                  <c:v>279.38900000000001</c:v>
                </c:pt>
                <c:pt idx="12455">
                  <c:v>279.40600000000001</c:v>
                </c:pt>
                <c:pt idx="12456">
                  <c:v>279.42200000000003</c:v>
                </c:pt>
                <c:pt idx="12457">
                  <c:v>279.43700000000001</c:v>
                </c:pt>
                <c:pt idx="12458">
                  <c:v>279.45299999999997</c:v>
                </c:pt>
                <c:pt idx="12459">
                  <c:v>279.46899999999999</c:v>
                </c:pt>
                <c:pt idx="12460">
                  <c:v>279.48500000000001</c:v>
                </c:pt>
                <c:pt idx="12461">
                  <c:v>279.50299999999999</c:v>
                </c:pt>
                <c:pt idx="12462">
                  <c:v>279.52300000000002</c:v>
                </c:pt>
                <c:pt idx="12463">
                  <c:v>279.541</c:v>
                </c:pt>
                <c:pt idx="12464">
                  <c:v>279.55700000000002</c:v>
                </c:pt>
                <c:pt idx="12465">
                  <c:v>279.57299999999998</c:v>
                </c:pt>
                <c:pt idx="12466">
                  <c:v>279.58800000000002</c:v>
                </c:pt>
                <c:pt idx="12467">
                  <c:v>279.60399999999998</c:v>
                </c:pt>
                <c:pt idx="12468">
                  <c:v>279.61900000000003</c:v>
                </c:pt>
                <c:pt idx="12469">
                  <c:v>279.63400000000001</c:v>
                </c:pt>
                <c:pt idx="12470">
                  <c:v>279.65199999999999</c:v>
                </c:pt>
                <c:pt idx="12471">
                  <c:v>279.68200000000002</c:v>
                </c:pt>
                <c:pt idx="12472">
                  <c:v>279.72699999999998</c:v>
                </c:pt>
                <c:pt idx="12473">
                  <c:v>279.77499999999998</c:v>
                </c:pt>
                <c:pt idx="12474">
                  <c:v>279.81700000000001</c:v>
                </c:pt>
                <c:pt idx="12475">
                  <c:v>279.846</c:v>
                </c:pt>
                <c:pt idx="12476">
                  <c:v>279.863</c:v>
                </c:pt>
                <c:pt idx="12477">
                  <c:v>279.87700000000001</c:v>
                </c:pt>
                <c:pt idx="12478">
                  <c:v>279.89100000000002</c:v>
                </c:pt>
                <c:pt idx="12479">
                  <c:v>279.91399999999999</c:v>
                </c:pt>
                <c:pt idx="12480">
                  <c:v>279.94499999999999</c:v>
                </c:pt>
                <c:pt idx="12481">
                  <c:v>279.971</c:v>
                </c:pt>
                <c:pt idx="12482">
                  <c:v>279.99700000000001</c:v>
                </c:pt>
                <c:pt idx="12483">
                  <c:v>280.03100000000001</c:v>
                </c:pt>
                <c:pt idx="12484">
                  <c:v>280.06799999999998</c:v>
                </c:pt>
                <c:pt idx="12485">
                  <c:v>280.11</c:v>
                </c:pt>
                <c:pt idx="12486">
                  <c:v>280.16199999999998</c:v>
                </c:pt>
                <c:pt idx="12487">
                  <c:v>280.21800000000002</c:v>
                </c:pt>
                <c:pt idx="12488">
                  <c:v>280.279</c:v>
                </c:pt>
                <c:pt idx="12489">
                  <c:v>280.34300000000002</c:v>
                </c:pt>
                <c:pt idx="12490">
                  <c:v>280.40699999999998</c:v>
                </c:pt>
                <c:pt idx="12491">
                  <c:v>280.471</c:v>
                </c:pt>
                <c:pt idx="12492">
                  <c:v>280.53699999999998</c:v>
                </c:pt>
                <c:pt idx="12493">
                  <c:v>280.60700000000003</c:v>
                </c:pt>
                <c:pt idx="12494">
                  <c:v>280.678</c:v>
                </c:pt>
                <c:pt idx="12495">
                  <c:v>280.74900000000002</c:v>
                </c:pt>
                <c:pt idx="12496">
                  <c:v>280.822</c:v>
                </c:pt>
                <c:pt idx="12497">
                  <c:v>280.90499999999997</c:v>
                </c:pt>
                <c:pt idx="12498">
                  <c:v>281.00099999999998</c:v>
                </c:pt>
                <c:pt idx="12499">
                  <c:v>281.10199999999998</c:v>
                </c:pt>
                <c:pt idx="12500">
                  <c:v>281.20299999999997</c:v>
                </c:pt>
                <c:pt idx="12501">
                  <c:v>281.30099999999999</c:v>
                </c:pt>
                <c:pt idx="12502">
                  <c:v>281.39100000000002</c:v>
                </c:pt>
                <c:pt idx="12503">
                  <c:v>281.47199999999998</c:v>
                </c:pt>
                <c:pt idx="12504">
                  <c:v>281.55099999999999</c:v>
                </c:pt>
                <c:pt idx="12505">
                  <c:v>281.62900000000002</c:v>
                </c:pt>
                <c:pt idx="12506">
                  <c:v>281.69799999999998</c:v>
                </c:pt>
                <c:pt idx="12507">
                  <c:v>281.76299999999998</c:v>
                </c:pt>
                <c:pt idx="12508">
                  <c:v>281.827</c:v>
                </c:pt>
                <c:pt idx="12509">
                  <c:v>281.88600000000002</c:v>
                </c:pt>
                <c:pt idx="12510">
                  <c:v>281.93900000000002</c:v>
                </c:pt>
                <c:pt idx="12511">
                  <c:v>281.99299999999999</c:v>
                </c:pt>
                <c:pt idx="12512">
                  <c:v>282.04599999999999</c:v>
                </c:pt>
                <c:pt idx="12513">
                  <c:v>282.08699999999999</c:v>
                </c:pt>
                <c:pt idx="12514">
                  <c:v>282.10599999999999</c:v>
                </c:pt>
                <c:pt idx="12515">
                  <c:v>282.11</c:v>
                </c:pt>
                <c:pt idx="12516">
                  <c:v>282.11</c:v>
                </c:pt>
                <c:pt idx="12517">
                  <c:v>282.11</c:v>
                </c:pt>
                <c:pt idx="12518">
                  <c:v>282.11</c:v>
                </c:pt>
                <c:pt idx="12519">
                  <c:v>282.113</c:v>
                </c:pt>
                <c:pt idx="12520">
                  <c:v>282.12099999999998</c:v>
                </c:pt>
                <c:pt idx="12521">
                  <c:v>282.13200000000001</c:v>
                </c:pt>
                <c:pt idx="12522">
                  <c:v>282.14499999999998</c:v>
                </c:pt>
                <c:pt idx="12523">
                  <c:v>282.16000000000003</c:v>
                </c:pt>
                <c:pt idx="12524">
                  <c:v>282.173</c:v>
                </c:pt>
                <c:pt idx="12525">
                  <c:v>282.18900000000002</c:v>
                </c:pt>
                <c:pt idx="12526">
                  <c:v>282.20600000000002</c:v>
                </c:pt>
                <c:pt idx="12527">
                  <c:v>282.221</c:v>
                </c:pt>
                <c:pt idx="12528">
                  <c:v>282.233</c:v>
                </c:pt>
                <c:pt idx="12529">
                  <c:v>282.24099999999999</c:v>
                </c:pt>
                <c:pt idx="12530">
                  <c:v>282.24799999999999</c:v>
                </c:pt>
                <c:pt idx="12531">
                  <c:v>282.25299999999999</c:v>
                </c:pt>
                <c:pt idx="12532">
                  <c:v>282.25799999999998</c:v>
                </c:pt>
                <c:pt idx="12533">
                  <c:v>282.262</c:v>
                </c:pt>
                <c:pt idx="12534">
                  <c:v>282.26600000000002</c:v>
                </c:pt>
                <c:pt idx="12535">
                  <c:v>282.274</c:v>
                </c:pt>
                <c:pt idx="12536">
                  <c:v>282.28399999999999</c:v>
                </c:pt>
                <c:pt idx="12537">
                  <c:v>282.30799999999999</c:v>
                </c:pt>
                <c:pt idx="12538">
                  <c:v>282.32799999999997</c:v>
                </c:pt>
                <c:pt idx="12539">
                  <c:v>282.339</c:v>
                </c:pt>
                <c:pt idx="12540">
                  <c:v>282.34899999999999</c:v>
                </c:pt>
                <c:pt idx="12541">
                  <c:v>282.35899999999998</c:v>
                </c:pt>
                <c:pt idx="12542">
                  <c:v>282.37299999999999</c:v>
                </c:pt>
                <c:pt idx="12543">
                  <c:v>282.38799999999998</c:v>
                </c:pt>
                <c:pt idx="12544">
                  <c:v>282.40300000000002</c:v>
                </c:pt>
                <c:pt idx="12545">
                  <c:v>282.42</c:v>
                </c:pt>
                <c:pt idx="12546">
                  <c:v>282.435</c:v>
                </c:pt>
                <c:pt idx="12547">
                  <c:v>282.44799999999998</c:v>
                </c:pt>
                <c:pt idx="12548">
                  <c:v>282.46199999999999</c:v>
                </c:pt>
                <c:pt idx="12549">
                  <c:v>282.47699999999998</c:v>
                </c:pt>
                <c:pt idx="12550">
                  <c:v>282.49700000000001</c:v>
                </c:pt>
                <c:pt idx="12551">
                  <c:v>282.52</c:v>
                </c:pt>
                <c:pt idx="12552">
                  <c:v>282.53800000000001</c:v>
                </c:pt>
                <c:pt idx="12553">
                  <c:v>282.553</c:v>
                </c:pt>
                <c:pt idx="12554">
                  <c:v>282.56599999999997</c:v>
                </c:pt>
                <c:pt idx="12555">
                  <c:v>282.57900000000001</c:v>
                </c:pt>
                <c:pt idx="12556">
                  <c:v>282.59199999999998</c:v>
                </c:pt>
                <c:pt idx="12557">
                  <c:v>282.60399999999998</c:v>
                </c:pt>
                <c:pt idx="12558">
                  <c:v>282.61700000000002</c:v>
                </c:pt>
                <c:pt idx="12559">
                  <c:v>282.63</c:v>
                </c:pt>
                <c:pt idx="12560">
                  <c:v>282.65100000000001</c:v>
                </c:pt>
                <c:pt idx="12561">
                  <c:v>282.68</c:v>
                </c:pt>
                <c:pt idx="12562">
                  <c:v>282.68900000000002</c:v>
                </c:pt>
                <c:pt idx="12563">
                  <c:v>282.70100000000002</c:v>
                </c:pt>
                <c:pt idx="12564">
                  <c:v>282.71499999999997</c:v>
                </c:pt>
                <c:pt idx="12565">
                  <c:v>282.72899999999998</c:v>
                </c:pt>
                <c:pt idx="12566">
                  <c:v>282.74599999999998</c:v>
                </c:pt>
                <c:pt idx="12567">
                  <c:v>282.76299999999998</c:v>
                </c:pt>
                <c:pt idx="12568">
                  <c:v>282.77999999999997</c:v>
                </c:pt>
                <c:pt idx="12569">
                  <c:v>282.79599999999999</c:v>
                </c:pt>
                <c:pt idx="12570">
                  <c:v>282.81099999999998</c:v>
                </c:pt>
                <c:pt idx="12571">
                  <c:v>282.827</c:v>
                </c:pt>
                <c:pt idx="12572">
                  <c:v>282.84300000000002</c:v>
                </c:pt>
                <c:pt idx="12573">
                  <c:v>282.86700000000002</c:v>
                </c:pt>
                <c:pt idx="12574">
                  <c:v>282.89600000000002</c:v>
                </c:pt>
                <c:pt idx="12575">
                  <c:v>282.92200000000003</c:v>
                </c:pt>
                <c:pt idx="12576">
                  <c:v>282.93299999999999</c:v>
                </c:pt>
                <c:pt idx="12577">
                  <c:v>282.93900000000002</c:v>
                </c:pt>
                <c:pt idx="12578">
                  <c:v>282.947</c:v>
                </c:pt>
                <c:pt idx="12579">
                  <c:v>282.95600000000002</c:v>
                </c:pt>
                <c:pt idx="12580">
                  <c:v>282.96600000000001</c:v>
                </c:pt>
                <c:pt idx="12581">
                  <c:v>282.97800000000001</c:v>
                </c:pt>
                <c:pt idx="12582">
                  <c:v>282.99</c:v>
                </c:pt>
                <c:pt idx="12583">
                  <c:v>283.00299999999999</c:v>
                </c:pt>
                <c:pt idx="12584">
                  <c:v>283.017</c:v>
                </c:pt>
                <c:pt idx="12585">
                  <c:v>283.029</c:v>
                </c:pt>
                <c:pt idx="12586">
                  <c:v>283.04199999999997</c:v>
                </c:pt>
                <c:pt idx="12587">
                  <c:v>283.05900000000003</c:v>
                </c:pt>
                <c:pt idx="12588">
                  <c:v>283.08</c:v>
                </c:pt>
                <c:pt idx="12589">
                  <c:v>283.08699999999999</c:v>
                </c:pt>
                <c:pt idx="12590">
                  <c:v>283.10000000000002</c:v>
                </c:pt>
                <c:pt idx="12591">
                  <c:v>283.11500000000001</c:v>
                </c:pt>
                <c:pt idx="12592">
                  <c:v>283.13200000000001</c:v>
                </c:pt>
                <c:pt idx="12593">
                  <c:v>283.14600000000002</c:v>
                </c:pt>
                <c:pt idx="12594">
                  <c:v>283.161</c:v>
                </c:pt>
                <c:pt idx="12595">
                  <c:v>283.17599999999999</c:v>
                </c:pt>
                <c:pt idx="12596">
                  <c:v>283.19099999999997</c:v>
                </c:pt>
                <c:pt idx="12597">
                  <c:v>283.21100000000001</c:v>
                </c:pt>
                <c:pt idx="12598">
                  <c:v>283.24900000000002</c:v>
                </c:pt>
                <c:pt idx="12599">
                  <c:v>283.30500000000001</c:v>
                </c:pt>
                <c:pt idx="12600">
                  <c:v>283.375</c:v>
                </c:pt>
                <c:pt idx="12601">
                  <c:v>283.45100000000002</c:v>
                </c:pt>
                <c:pt idx="12602">
                  <c:v>283.49099999999999</c:v>
                </c:pt>
                <c:pt idx="12603">
                  <c:v>283.50299999999999</c:v>
                </c:pt>
                <c:pt idx="12604">
                  <c:v>283.50700000000001</c:v>
                </c:pt>
                <c:pt idx="12605">
                  <c:v>283.51400000000001</c:v>
                </c:pt>
                <c:pt idx="12606">
                  <c:v>283.52300000000002</c:v>
                </c:pt>
                <c:pt idx="12607">
                  <c:v>283.53199999999998</c:v>
                </c:pt>
                <c:pt idx="12608">
                  <c:v>283.54300000000001</c:v>
                </c:pt>
                <c:pt idx="12609">
                  <c:v>283.55500000000001</c:v>
                </c:pt>
                <c:pt idx="12610">
                  <c:v>283.56900000000002</c:v>
                </c:pt>
                <c:pt idx="12611">
                  <c:v>283.58300000000003</c:v>
                </c:pt>
                <c:pt idx="12612">
                  <c:v>283.59699999999998</c:v>
                </c:pt>
                <c:pt idx="12613">
                  <c:v>283.61</c:v>
                </c:pt>
                <c:pt idx="12614">
                  <c:v>283.62299999999999</c:v>
                </c:pt>
                <c:pt idx="12615">
                  <c:v>283.637</c:v>
                </c:pt>
                <c:pt idx="12616">
                  <c:v>283.64999999999998</c:v>
                </c:pt>
                <c:pt idx="12617">
                  <c:v>283.66199999999998</c:v>
                </c:pt>
                <c:pt idx="12618">
                  <c:v>283.67500000000001</c:v>
                </c:pt>
                <c:pt idx="12619">
                  <c:v>283.68799999999999</c:v>
                </c:pt>
                <c:pt idx="12620">
                  <c:v>283.7</c:v>
                </c:pt>
                <c:pt idx="12621">
                  <c:v>283.714</c:v>
                </c:pt>
                <c:pt idx="12622">
                  <c:v>283.73</c:v>
                </c:pt>
                <c:pt idx="12623">
                  <c:v>283.74700000000001</c:v>
                </c:pt>
                <c:pt idx="12624">
                  <c:v>283.76400000000001</c:v>
                </c:pt>
                <c:pt idx="12625">
                  <c:v>283.779</c:v>
                </c:pt>
                <c:pt idx="12626">
                  <c:v>283.79399999999998</c:v>
                </c:pt>
                <c:pt idx="12627">
                  <c:v>283.80799999999999</c:v>
                </c:pt>
                <c:pt idx="12628">
                  <c:v>283.822</c:v>
                </c:pt>
                <c:pt idx="12629">
                  <c:v>283.83699999999999</c:v>
                </c:pt>
                <c:pt idx="12630">
                  <c:v>283.851</c:v>
                </c:pt>
                <c:pt idx="12631">
                  <c:v>283.86599999999999</c:v>
                </c:pt>
                <c:pt idx="12632">
                  <c:v>283.88499999999999</c:v>
                </c:pt>
                <c:pt idx="12633">
                  <c:v>283.91899999999998</c:v>
                </c:pt>
                <c:pt idx="12634">
                  <c:v>283.97500000000002</c:v>
                </c:pt>
                <c:pt idx="12635">
                  <c:v>284.00900000000001</c:v>
                </c:pt>
                <c:pt idx="12636">
                  <c:v>284.02</c:v>
                </c:pt>
                <c:pt idx="12637">
                  <c:v>284.02800000000002</c:v>
                </c:pt>
                <c:pt idx="12638">
                  <c:v>284.03699999999998</c:v>
                </c:pt>
                <c:pt idx="12639">
                  <c:v>284.04700000000003</c:v>
                </c:pt>
                <c:pt idx="12640">
                  <c:v>284.06</c:v>
                </c:pt>
                <c:pt idx="12641">
                  <c:v>284.07299999999998</c:v>
                </c:pt>
                <c:pt idx="12642">
                  <c:v>284.08800000000002</c:v>
                </c:pt>
                <c:pt idx="12643">
                  <c:v>284.10399999999998</c:v>
                </c:pt>
                <c:pt idx="12644">
                  <c:v>284.12099999999998</c:v>
                </c:pt>
                <c:pt idx="12645">
                  <c:v>284.14</c:v>
                </c:pt>
                <c:pt idx="12646">
                  <c:v>284.15699999999998</c:v>
                </c:pt>
                <c:pt idx="12647">
                  <c:v>284.17399999999998</c:v>
                </c:pt>
                <c:pt idx="12648">
                  <c:v>284.18799999999999</c:v>
                </c:pt>
                <c:pt idx="12649">
                  <c:v>284.20400000000001</c:v>
                </c:pt>
                <c:pt idx="12650">
                  <c:v>284.21899999999999</c:v>
                </c:pt>
                <c:pt idx="12651">
                  <c:v>284.23500000000001</c:v>
                </c:pt>
                <c:pt idx="12652">
                  <c:v>284.25</c:v>
                </c:pt>
                <c:pt idx="12653">
                  <c:v>284.26299999999998</c:v>
                </c:pt>
                <c:pt idx="12654">
                  <c:v>284.27699999999999</c:v>
                </c:pt>
                <c:pt idx="12655">
                  <c:v>284.30399999999997</c:v>
                </c:pt>
                <c:pt idx="12656">
                  <c:v>284.34699999999998</c:v>
                </c:pt>
                <c:pt idx="12657">
                  <c:v>284.387</c:v>
                </c:pt>
                <c:pt idx="12658">
                  <c:v>284.41500000000002</c:v>
                </c:pt>
                <c:pt idx="12659">
                  <c:v>284.423</c:v>
                </c:pt>
                <c:pt idx="12660">
                  <c:v>284.42899999999997</c:v>
                </c:pt>
                <c:pt idx="12661">
                  <c:v>284.435</c:v>
                </c:pt>
                <c:pt idx="12662">
                  <c:v>284.44400000000002</c:v>
                </c:pt>
                <c:pt idx="12663">
                  <c:v>284.459</c:v>
                </c:pt>
                <c:pt idx="12664">
                  <c:v>284.47500000000002</c:v>
                </c:pt>
                <c:pt idx="12665">
                  <c:v>284.49</c:v>
                </c:pt>
                <c:pt idx="12666">
                  <c:v>284.50599999999997</c:v>
                </c:pt>
                <c:pt idx="12667">
                  <c:v>284.52100000000002</c:v>
                </c:pt>
                <c:pt idx="12668">
                  <c:v>284.53500000000003</c:v>
                </c:pt>
                <c:pt idx="12669">
                  <c:v>284.55</c:v>
                </c:pt>
                <c:pt idx="12670">
                  <c:v>284.565</c:v>
                </c:pt>
                <c:pt idx="12671">
                  <c:v>284.58</c:v>
                </c:pt>
                <c:pt idx="12672">
                  <c:v>284.59500000000003</c:v>
                </c:pt>
                <c:pt idx="12673">
                  <c:v>284.608</c:v>
                </c:pt>
                <c:pt idx="12674">
                  <c:v>284.62099999999998</c:v>
                </c:pt>
                <c:pt idx="12675">
                  <c:v>284.63200000000001</c:v>
                </c:pt>
                <c:pt idx="12676">
                  <c:v>284.64400000000001</c:v>
                </c:pt>
                <c:pt idx="12677">
                  <c:v>284.65600000000001</c:v>
                </c:pt>
                <c:pt idx="12678">
                  <c:v>284.66800000000001</c:v>
                </c:pt>
                <c:pt idx="12679">
                  <c:v>284.67899999999997</c:v>
                </c:pt>
                <c:pt idx="12680">
                  <c:v>284.69099999999997</c:v>
                </c:pt>
                <c:pt idx="12681">
                  <c:v>284.70299999999997</c:v>
                </c:pt>
                <c:pt idx="12682">
                  <c:v>284.714</c:v>
                </c:pt>
                <c:pt idx="12683">
                  <c:v>284.726</c:v>
                </c:pt>
                <c:pt idx="12684">
                  <c:v>284.738</c:v>
                </c:pt>
                <c:pt idx="12685">
                  <c:v>284.75</c:v>
                </c:pt>
                <c:pt idx="12686">
                  <c:v>284.762</c:v>
                </c:pt>
                <c:pt idx="12687">
                  <c:v>284.774</c:v>
                </c:pt>
                <c:pt idx="12688">
                  <c:v>284.78800000000001</c:v>
                </c:pt>
                <c:pt idx="12689">
                  <c:v>284.80099999999999</c:v>
                </c:pt>
                <c:pt idx="12690">
                  <c:v>284.81299999999999</c:v>
                </c:pt>
                <c:pt idx="12691">
                  <c:v>284.82400000000001</c:v>
                </c:pt>
                <c:pt idx="12692">
                  <c:v>284.83600000000001</c:v>
                </c:pt>
                <c:pt idx="12693">
                  <c:v>284.84800000000001</c:v>
                </c:pt>
                <c:pt idx="12694">
                  <c:v>284.85899999999998</c:v>
                </c:pt>
                <c:pt idx="12695">
                  <c:v>284.87099999999998</c:v>
                </c:pt>
                <c:pt idx="12696">
                  <c:v>284.88299999999998</c:v>
                </c:pt>
                <c:pt idx="12697">
                  <c:v>284.89400000000001</c:v>
                </c:pt>
                <c:pt idx="12698">
                  <c:v>284.90899999999999</c:v>
                </c:pt>
                <c:pt idx="12699">
                  <c:v>284.93400000000003</c:v>
                </c:pt>
                <c:pt idx="12700">
                  <c:v>284.96100000000001</c:v>
                </c:pt>
                <c:pt idx="12701">
                  <c:v>284.97500000000002</c:v>
                </c:pt>
                <c:pt idx="12702">
                  <c:v>284.98700000000002</c:v>
                </c:pt>
                <c:pt idx="12703">
                  <c:v>284.99900000000002</c:v>
                </c:pt>
                <c:pt idx="12704">
                  <c:v>285.01299999999998</c:v>
                </c:pt>
                <c:pt idx="12705">
                  <c:v>285.029</c:v>
                </c:pt>
                <c:pt idx="12706">
                  <c:v>285.04599999999999</c:v>
                </c:pt>
                <c:pt idx="12707">
                  <c:v>285.06200000000001</c:v>
                </c:pt>
                <c:pt idx="12708">
                  <c:v>285.07600000000002</c:v>
                </c:pt>
                <c:pt idx="12709">
                  <c:v>285.09100000000001</c:v>
                </c:pt>
                <c:pt idx="12710">
                  <c:v>285.10599999999999</c:v>
                </c:pt>
                <c:pt idx="12711">
                  <c:v>285.12200000000001</c:v>
                </c:pt>
                <c:pt idx="12712">
                  <c:v>285.13499999999999</c:v>
                </c:pt>
                <c:pt idx="12713">
                  <c:v>285.14800000000002</c:v>
                </c:pt>
                <c:pt idx="12714">
                  <c:v>285.16000000000003</c:v>
                </c:pt>
                <c:pt idx="12715">
                  <c:v>285.17200000000003</c:v>
                </c:pt>
                <c:pt idx="12716">
                  <c:v>285.18400000000003</c:v>
                </c:pt>
                <c:pt idx="12717">
                  <c:v>285.197</c:v>
                </c:pt>
                <c:pt idx="12718">
                  <c:v>285.20999999999998</c:v>
                </c:pt>
                <c:pt idx="12719">
                  <c:v>285.22399999999999</c:v>
                </c:pt>
                <c:pt idx="12720">
                  <c:v>285.23700000000002</c:v>
                </c:pt>
                <c:pt idx="12721">
                  <c:v>285.25</c:v>
                </c:pt>
                <c:pt idx="12722">
                  <c:v>285.262</c:v>
                </c:pt>
                <c:pt idx="12723">
                  <c:v>285.27499999999998</c:v>
                </c:pt>
                <c:pt idx="12724">
                  <c:v>285.28699999999998</c:v>
                </c:pt>
                <c:pt idx="12725">
                  <c:v>285.29899999999998</c:v>
                </c:pt>
                <c:pt idx="12726">
                  <c:v>285.31099999999998</c:v>
                </c:pt>
                <c:pt idx="12727">
                  <c:v>285.32299999999998</c:v>
                </c:pt>
                <c:pt idx="12728">
                  <c:v>285.33600000000001</c:v>
                </c:pt>
                <c:pt idx="12729">
                  <c:v>285.34800000000001</c:v>
                </c:pt>
                <c:pt idx="12730">
                  <c:v>285.36</c:v>
                </c:pt>
                <c:pt idx="12731">
                  <c:v>285.37200000000001</c:v>
                </c:pt>
                <c:pt idx="12732">
                  <c:v>285.38400000000001</c:v>
                </c:pt>
                <c:pt idx="12733">
                  <c:v>285.39699999999999</c:v>
                </c:pt>
                <c:pt idx="12734">
                  <c:v>285.41000000000003</c:v>
                </c:pt>
                <c:pt idx="12735">
                  <c:v>285.42399999999998</c:v>
                </c:pt>
                <c:pt idx="12736">
                  <c:v>285.43700000000001</c:v>
                </c:pt>
                <c:pt idx="12737">
                  <c:v>285.45</c:v>
                </c:pt>
                <c:pt idx="12738">
                  <c:v>285.46199999999999</c:v>
                </c:pt>
                <c:pt idx="12739">
                  <c:v>285.47399999999999</c:v>
                </c:pt>
                <c:pt idx="12740">
                  <c:v>285.48700000000002</c:v>
                </c:pt>
                <c:pt idx="12741">
                  <c:v>285.49900000000002</c:v>
                </c:pt>
                <c:pt idx="12742">
                  <c:v>285.51100000000002</c:v>
                </c:pt>
                <c:pt idx="12743">
                  <c:v>285.52300000000002</c:v>
                </c:pt>
                <c:pt idx="12744">
                  <c:v>285.536</c:v>
                </c:pt>
                <c:pt idx="12745">
                  <c:v>285.548</c:v>
                </c:pt>
                <c:pt idx="12746">
                  <c:v>285.55900000000003</c:v>
                </c:pt>
                <c:pt idx="12747">
                  <c:v>285.57299999999998</c:v>
                </c:pt>
                <c:pt idx="12748">
                  <c:v>285.59199999999998</c:v>
                </c:pt>
                <c:pt idx="12749">
                  <c:v>285.61799999999999</c:v>
                </c:pt>
                <c:pt idx="12750">
                  <c:v>285.661</c:v>
                </c:pt>
                <c:pt idx="12751">
                  <c:v>285.721</c:v>
                </c:pt>
                <c:pt idx="12752">
                  <c:v>285.75599999999997</c:v>
                </c:pt>
                <c:pt idx="12753">
                  <c:v>285.762</c:v>
                </c:pt>
                <c:pt idx="12754">
                  <c:v>285.767</c:v>
                </c:pt>
                <c:pt idx="12755">
                  <c:v>285.77999999999997</c:v>
                </c:pt>
                <c:pt idx="12756">
                  <c:v>285.80099999999999</c:v>
                </c:pt>
                <c:pt idx="12757">
                  <c:v>285.82299999999998</c:v>
                </c:pt>
                <c:pt idx="12758">
                  <c:v>285.839</c:v>
                </c:pt>
                <c:pt idx="12759">
                  <c:v>285.85300000000001</c:v>
                </c:pt>
                <c:pt idx="12760">
                  <c:v>285.86599999999999</c:v>
                </c:pt>
                <c:pt idx="12761">
                  <c:v>285.88</c:v>
                </c:pt>
                <c:pt idx="12762">
                  <c:v>285.89499999999998</c:v>
                </c:pt>
                <c:pt idx="12763">
                  <c:v>285.91300000000001</c:v>
                </c:pt>
                <c:pt idx="12764">
                  <c:v>285.94299999999998</c:v>
                </c:pt>
                <c:pt idx="12765">
                  <c:v>285.98899999999998</c:v>
                </c:pt>
                <c:pt idx="12766">
                  <c:v>286.04700000000003</c:v>
                </c:pt>
                <c:pt idx="12767">
                  <c:v>286.096</c:v>
                </c:pt>
                <c:pt idx="12768">
                  <c:v>286.10000000000002</c:v>
                </c:pt>
                <c:pt idx="12769">
                  <c:v>286.11099999999999</c:v>
                </c:pt>
                <c:pt idx="12770">
                  <c:v>286.12099999999998</c:v>
                </c:pt>
                <c:pt idx="12771">
                  <c:v>286.13499999999999</c:v>
                </c:pt>
                <c:pt idx="12772">
                  <c:v>286.14999999999998</c:v>
                </c:pt>
                <c:pt idx="12773">
                  <c:v>286.16800000000001</c:v>
                </c:pt>
                <c:pt idx="12774">
                  <c:v>286.185</c:v>
                </c:pt>
                <c:pt idx="12775">
                  <c:v>286.202</c:v>
                </c:pt>
                <c:pt idx="12776">
                  <c:v>286.21699999999998</c:v>
                </c:pt>
                <c:pt idx="12777">
                  <c:v>286.233</c:v>
                </c:pt>
                <c:pt idx="12778">
                  <c:v>286.24900000000002</c:v>
                </c:pt>
                <c:pt idx="12779">
                  <c:v>286.27999999999997</c:v>
                </c:pt>
                <c:pt idx="12780">
                  <c:v>286.33499999999998</c:v>
                </c:pt>
                <c:pt idx="12781">
                  <c:v>286.40100000000001</c:v>
                </c:pt>
                <c:pt idx="12782">
                  <c:v>286.43099999999998</c:v>
                </c:pt>
                <c:pt idx="12783">
                  <c:v>286.43900000000002</c:v>
                </c:pt>
                <c:pt idx="12784">
                  <c:v>286.44799999999998</c:v>
                </c:pt>
                <c:pt idx="12785">
                  <c:v>286.46199999999999</c:v>
                </c:pt>
                <c:pt idx="12786">
                  <c:v>286.47899999999998</c:v>
                </c:pt>
                <c:pt idx="12787">
                  <c:v>286.49400000000003</c:v>
                </c:pt>
                <c:pt idx="12788">
                  <c:v>286.50799999999998</c:v>
                </c:pt>
                <c:pt idx="12789">
                  <c:v>286.52</c:v>
                </c:pt>
                <c:pt idx="12790">
                  <c:v>286.53300000000002</c:v>
                </c:pt>
                <c:pt idx="12791">
                  <c:v>286.54599999999999</c:v>
                </c:pt>
                <c:pt idx="12792">
                  <c:v>286.56</c:v>
                </c:pt>
                <c:pt idx="12793">
                  <c:v>286.577</c:v>
                </c:pt>
                <c:pt idx="12794">
                  <c:v>286.59699999999998</c:v>
                </c:pt>
                <c:pt idx="12795">
                  <c:v>286.61700000000002</c:v>
                </c:pt>
                <c:pt idx="12796">
                  <c:v>286.63200000000001</c:v>
                </c:pt>
                <c:pt idx="12797">
                  <c:v>286.649</c:v>
                </c:pt>
                <c:pt idx="12798">
                  <c:v>286.66399999999999</c:v>
                </c:pt>
                <c:pt idx="12799">
                  <c:v>286.68</c:v>
                </c:pt>
                <c:pt idx="12800">
                  <c:v>286.69400000000002</c:v>
                </c:pt>
                <c:pt idx="12801">
                  <c:v>286.70699999999999</c:v>
                </c:pt>
                <c:pt idx="12802">
                  <c:v>286.72000000000003</c:v>
                </c:pt>
                <c:pt idx="12803">
                  <c:v>286.73599999999999</c:v>
                </c:pt>
                <c:pt idx="12804">
                  <c:v>286.76600000000002</c:v>
                </c:pt>
                <c:pt idx="12805">
                  <c:v>286.79199999999997</c:v>
                </c:pt>
                <c:pt idx="12806">
                  <c:v>286.81099999999998</c:v>
                </c:pt>
                <c:pt idx="12807">
                  <c:v>286.82499999999999</c:v>
                </c:pt>
                <c:pt idx="12808">
                  <c:v>286.839</c:v>
                </c:pt>
                <c:pt idx="12809">
                  <c:v>286.85500000000002</c:v>
                </c:pt>
                <c:pt idx="12810">
                  <c:v>286.87099999999998</c:v>
                </c:pt>
                <c:pt idx="12811">
                  <c:v>286.88499999999999</c:v>
                </c:pt>
                <c:pt idx="12812">
                  <c:v>286.89800000000002</c:v>
                </c:pt>
                <c:pt idx="12813">
                  <c:v>286.91000000000003</c:v>
                </c:pt>
                <c:pt idx="12814">
                  <c:v>286.923</c:v>
                </c:pt>
                <c:pt idx="12815">
                  <c:v>286.93599999999998</c:v>
                </c:pt>
                <c:pt idx="12816">
                  <c:v>286.94799999999998</c:v>
                </c:pt>
                <c:pt idx="12817">
                  <c:v>286.96100000000001</c:v>
                </c:pt>
                <c:pt idx="12818">
                  <c:v>286.97399999999999</c:v>
                </c:pt>
                <c:pt idx="12819">
                  <c:v>286.98700000000002</c:v>
                </c:pt>
                <c:pt idx="12820">
                  <c:v>287</c:v>
                </c:pt>
                <c:pt idx="12821">
                  <c:v>287.012</c:v>
                </c:pt>
                <c:pt idx="12822">
                  <c:v>287.02499999999998</c:v>
                </c:pt>
                <c:pt idx="12823">
                  <c:v>287.03800000000001</c:v>
                </c:pt>
                <c:pt idx="12824">
                  <c:v>287.05099999999999</c:v>
                </c:pt>
                <c:pt idx="12825">
                  <c:v>287.06599999999997</c:v>
                </c:pt>
                <c:pt idx="12826">
                  <c:v>287.08199999999999</c:v>
                </c:pt>
                <c:pt idx="12827">
                  <c:v>287.09500000000003</c:v>
                </c:pt>
                <c:pt idx="12828">
                  <c:v>287.108</c:v>
                </c:pt>
                <c:pt idx="12829">
                  <c:v>287.12</c:v>
                </c:pt>
                <c:pt idx="12830">
                  <c:v>287.13200000000001</c:v>
                </c:pt>
                <c:pt idx="12831">
                  <c:v>287.14400000000001</c:v>
                </c:pt>
                <c:pt idx="12832">
                  <c:v>287.15600000000001</c:v>
                </c:pt>
                <c:pt idx="12833">
                  <c:v>287.16899999999998</c:v>
                </c:pt>
                <c:pt idx="12834">
                  <c:v>287.18099999999998</c:v>
                </c:pt>
                <c:pt idx="12835">
                  <c:v>287.19200000000001</c:v>
                </c:pt>
                <c:pt idx="12836">
                  <c:v>287.20400000000001</c:v>
                </c:pt>
                <c:pt idx="12837">
                  <c:v>287.21499999999997</c:v>
                </c:pt>
                <c:pt idx="12838">
                  <c:v>287.22699999999998</c:v>
                </c:pt>
                <c:pt idx="12839">
                  <c:v>287.238</c:v>
                </c:pt>
                <c:pt idx="12840">
                  <c:v>287.24900000000002</c:v>
                </c:pt>
                <c:pt idx="12841">
                  <c:v>287.26100000000002</c:v>
                </c:pt>
                <c:pt idx="12842">
                  <c:v>287.274</c:v>
                </c:pt>
                <c:pt idx="12843">
                  <c:v>287.28899999999999</c:v>
                </c:pt>
                <c:pt idx="12844">
                  <c:v>287.30599999999998</c:v>
                </c:pt>
                <c:pt idx="12845">
                  <c:v>287.322</c:v>
                </c:pt>
                <c:pt idx="12846">
                  <c:v>287.33499999999998</c:v>
                </c:pt>
                <c:pt idx="12847">
                  <c:v>287.34800000000001</c:v>
                </c:pt>
                <c:pt idx="12848">
                  <c:v>287.36200000000002</c:v>
                </c:pt>
                <c:pt idx="12849">
                  <c:v>287.37700000000001</c:v>
                </c:pt>
                <c:pt idx="12850">
                  <c:v>287.392</c:v>
                </c:pt>
                <c:pt idx="12851">
                  <c:v>287.40800000000002</c:v>
                </c:pt>
                <c:pt idx="12852">
                  <c:v>287.43799999999999</c:v>
                </c:pt>
                <c:pt idx="12853">
                  <c:v>287.48200000000003</c:v>
                </c:pt>
                <c:pt idx="12854">
                  <c:v>287.51900000000001</c:v>
                </c:pt>
                <c:pt idx="12855">
                  <c:v>287.55599999999998</c:v>
                </c:pt>
                <c:pt idx="12856">
                  <c:v>287.596</c:v>
                </c:pt>
                <c:pt idx="12857">
                  <c:v>287.61900000000003</c:v>
                </c:pt>
                <c:pt idx="12858">
                  <c:v>287.61900000000003</c:v>
                </c:pt>
                <c:pt idx="12859">
                  <c:v>287.62400000000002</c:v>
                </c:pt>
                <c:pt idx="12860">
                  <c:v>287.62900000000002</c:v>
                </c:pt>
                <c:pt idx="12861">
                  <c:v>287.63499999999999</c:v>
                </c:pt>
                <c:pt idx="12862">
                  <c:v>287.64499999999998</c:v>
                </c:pt>
                <c:pt idx="12863">
                  <c:v>287.65899999999999</c:v>
                </c:pt>
                <c:pt idx="12864">
                  <c:v>287.67599999999999</c:v>
                </c:pt>
                <c:pt idx="12865">
                  <c:v>287.69400000000002</c:v>
                </c:pt>
                <c:pt idx="12866">
                  <c:v>287.71100000000001</c:v>
                </c:pt>
                <c:pt idx="12867">
                  <c:v>287.72699999999998</c:v>
                </c:pt>
                <c:pt idx="12868">
                  <c:v>287.74200000000002</c:v>
                </c:pt>
                <c:pt idx="12869">
                  <c:v>287.75700000000001</c:v>
                </c:pt>
                <c:pt idx="12870">
                  <c:v>287.77300000000002</c:v>
                </c:pt>
                <c:pt idx="12871">
                  <c:v>287.79000000000002</c:v>
                </c:pt>
                <c:pt idx="12872">
                  <c:v>287.80799999999999</c:v>
                </c:pt>
                <c:pt idx="12873">
                  <c:v>287.82499999999999</c:v>
                </c:pt>
                <c:pt idx="12874">
                  <c:v>287.84500000000003</c:v>
                </c:pt>
                <c:pt idx="12875">
                  <c:v>287.86799999999999</c:v>
                </c:pt>
                <c:pt idx="12876">
                  <c:v>287.89</c:v>
                </c:pt>
                <c:pt idx="12877">
                  <c:v>287.90800000000002</c:v>
                </c:pt>
                <c:pt idx="12878">
                  <c:v>287.92</c:v>
                </c:pt>
                <c:pt idx="12879">
                  <c:v>287.928</c:v>
                </c:pt>
                <c:pt idx="12880">
                  <c:v>287.93799999999999</c:v>
                </c:pt>
                <c:pt idx="12881">
                  <c:v>287.95</c:v>
                </c:pt>
                <c:pt idx="12882">
                  <c:v>287.96300000000002</c:v>
                </c:pt>
                <c:pt idx="12883">
                  <c:v>287.97699999999998</c:v>
                </c:pt>
                <c:pt idx="12884">
                  <c:v>287.99400000000003</c:v>
                </c:pt>
                <c:pt idx="12885">
                  <c:v>288.01</c:v>
                </c:pt>
                <c:pt idx="12886">
                  <c:v>288.02600000000001</c:v>
                </c:pt>
                <c:pt idx="12887">
                  <c:v>288.041</c:v>
                </c:pt>
                <c:pt idx="12888">
                  <c:v>288.05500000000001</c:v>
                </c:pt>
                <c:pt idx="12889">
                  <c:v>288.07100000000003</c:v>
                </c:pt>
                <c:pt idx="12890">
                  <c:v>288.09399999999999</c:v>
                </c:pt>
                <c:pt idx="12891">
                  <c:v>288.15100000000001</c:v>
                </c:pt>
                <c:pt idx="12892">
                  <c:v>288.23399999999998</c:v>
                </c:pt>
                <c:pt idx="12893">
                  <c:v>288.26799999999997</c:v>
                </c:pt>
                <c:pt idx="12894">
                  <c:v>288.27999999999997</c:v>
                </c:pt>
                <c:pt idx="12895">
                  <c:v>288.29199999999997</c:v>
                </c:pt>
                <c:pt idx="12896">
                  <c:v>288.303</c:v>
                </c:pt>
                <c:pt idx="12897">
                  <c:v>288.322</c:v>
                </c:pt>
                <c:pt idx="12898">
                  <c:v>288.34399999999999</c:v>
                </c:pt>
                <c:pt idx="12899">
                  <c:v>288.37799999999999</c:v>
                </c:pt>
                <c:pt idx="12900">
                  <c:v>288.42899999999997</c:v>
                </c:pt>
                <c:pt idx="12901">
                  <c:v>288.49400000000003</c:v>
                </c:pt>
                <c:pt idx="12902">
                  <c:v>288.57</c:v>
                </c:pt>
                <c:pt idx="12903">
                  <c:v>288.65199999999999</c:v>
                </c:pt>
                <c:pt idx="12904">
                  <c:v>288.73399999999998</c:v>
                </c:pt>
                <c:pt idx="12905">
                  <c:v>288.81</c:v>
                </c:pt>
                <c:pt idx="12906">
                  <c:v>288.87599999999998</c:v>
                </c:pt>
                <c:pt idx="12907">
                  <c:v>288.93400000000003</c:v>
                </c:pt>
                <c:pt idx="12908">
                  <c:v>288.97300000000001</c:v>
                </c:pt>
                <c:pt idx="12909">
                  <c:v>289.00599999999997</c:v>
                </c:pt>
                <c:pt idx="12910">
                  <c:v>289.04199999999997</c:v>
                </c:pt>
                <c:pt idx="12911">
                  <c:v>289.08199999999999</c:v>
                </c:pt>
                <c:pt idx="12912">
                  <c:v>289.12200000000001</c:v>
                </c:pt>
                <c:pt idx="12913">
                  <c:v>289.16300000000001</c:v>
                </c:pt>
                <c:pt idx="12914">
                  <c:v>289.20299999999997</c:v>
                </c:pt>
                <c:pt idx="12915">
                  <c:v>289.23899999999998</c:v>
                </c:pt>
                <c:pt idx="12916">
                  <c:v>289.27199999999999</c:v>
                </c:pt>
                <c:pt idx="12917">
                  <c:v>289.30700000000002</c:v>
                </c:pt>
                <c:pt idx="12918">
                  <c:v>289.34199999999998</c:v>
                </c:pt>
                <c:pt idx="12919">
                  <c:v>289.38</c:v>
                </c:pt>
                <c:pt idx="12920">
                  <c:v>289.42700000000002</c:v>
                </c:pt>
                <c:pt idx="12921">
                  <c:v>289.47300000000001</c:v>
                </c:pt>
                <c:pt idx="12922">
                  <c:v>289.50400000000002</c:v>
                </c:pt>
                <c:pt idx="12923">
                  <c:v>289.51900000000001</c:v>
                </c:pt>
                <c:pt idx="12924">
                  <c:v>289.52300000000002</c:v>
                </c:pt>
                <c:pt idx="12925">
                  <c:v>289.524</c:v>
                </c:pt>
                <c:pt idx="12926">
                  <c:v>289.524</c:v>
                </c:pt>
                <c:pt idx="12927">
                  <c:v>289.52999999999997</c:v>
                </c:pt>
                <c:pt idx="12928">
                  <c:v>289.536</c:v>
                </c:pt>
                <c:pt idx="12929">
                  <c:v>289.541</c:v>
                </c:pt>
                <c:pt idx="12930">
                  <c:v>289.54399999999998</c:v>
                </c:pt>
                <c:pt idx="12931">
                  <c:v>289.55</c:v>
                </c:pt>
                <c:pt idx="12932">
                  <c:v>289.56799999999998</c:v>
                </c:pt>
                <c:pt idx="12933">
                  <c:v>289.61099999999999</c:v>
                </c:pt>
                <c:pt idx="12934">
                  <c:v>289.67700000000002</c:v>
                </c:pt>
                <c:pt idx="12935">
                  <c:v>289.74900000000002</c:v>
                </c:pt>
                <c:pt idx="12936">
                  <c:v>289.822</c:v>
                </c:pt>
                <c:pt idx="12937">
                  <c:v>289.89100000000002</c:v>
                </c:pt>
                <c:pt idx="12938">
                  <c:v>289.94600000000003</c:v>
                </c:pt>
                <c:pt idx="12939">
                  <c:v>289.983</c:v>
                </c:pt>
                <c:pt idx="12940">
                  <c:v>290.01499999999999</c:v>
                </c:pt>
                <c:pt idx="12941">
                  <c:v>290.053</c:v>
                </c:pt>
                <c:pt idx="12942">
                  <c:v>290.09100000000001</c:v>
                </c:pt>
                <c:pt idx="12943">
                  <c:v>290.12799999999999</c:v>
                </c:pt>
                <c:pt idx="12944">
                  <c:v>290.161</c:v>
                </c:pt>
                <c:pt idx="12945">
                  <c:v>290.19499999999999</c:v>
                </c:pt>
                <c:pt idx="12946">
                  <c:v>290.226</c:v>
                </c:pt>
                <c:pt idx="12947">
                  <c:v>290.25700000000001</c:v>
                </c:pt>
                <c:pt idx="12948">
                  <c:v>290.28500000000003</c:v>
                </c:pt>
                <c:pt idx="12949">
                  <c:v>290.30900000000003</c:v>
                </c:pt>
                <c:pt idx="12950">
                  <c:v>290.31200000000001</c:v>
                </c:pt>
                <c:pt idx="12951">
                  <c:v>290.31200000000001</c:v>
                </c:pt>
                <c:pt idx="12952">
                  <c:v>290.31799999999998</c:v>
                </c:pt>
                <c:pt idx="12953">
                  <c:v>290.32400000000001</c:v>
                </c:pt>
                <c:pt idx="12954">
                  <c:v>290.33199999999999</c:v>
                </c:pt>
                <c:pt idx="12955">
                  <c:v>290.351</c:v>
                </c:pt>
                <c:pt idx="12956">
                  <c:v>290.38799999999998</c:v>
                </c:pt>
                <c:pt idx="12957">
                  <c:v>290.44400000000002</c:v>
                </c:pt>
                <c:pt idx="12958">
                  <c:v>290.51</c:v>
                </c:pt>
                <c:pt idx="12959">
                  <c:v>290.58300000000003</c:v>
                </c:pt>
                <c:pt idx="12960">
                  <c:v>290.65600000000001</c:v>
                </c:pt>
                <c:pt idx="12961">
                  <c:v>290.72500000000002</c:v>
                </c:pt>
                <c:pt idx="12962">
                  <c:v>290.78800000000001</c:v>
                </c:pt>
                <c:pt idx="12963">
                  <c:v>290.846</c:v>
                </c:pt>
                <c:pt idx="12964">
                  <c:v>290.899</c:v>
                </c:pt>
                <c:pt idx="12965">
                  <c:v>290.94799999999998</c:v>
                </c:pt>
                <c:pt idx="12966">
                  <c:v>290.99200000000002</c:v>
                </c:pt>
                <c:pt idx="12967">
                  <c:v>291.024</c:v>
                </c:pt>
                <c:pt idx="12968">
                  <c:v>291.03500000000003</c:v>
                </c:pt>
                <c:pt idx="12969">
                  <c:v>291.03500000000003</c:v>
                </c:pt>
                <c:pt idx="12970">
                  <c:v>291.036</c:v>
                </c:pt>
                <c:pt idx="12971">
                  <c:v>291.04300000000001</c:v>
                </c:pt>
                <c:pt idx="12972">
                  <c:v>291.04899999999998</c:v>
                </c:pt>
                <c:pt idx="12973">
                  <c:v>291.05599999999998</c:v>
                </c:pt>
                <c:pt idx="12974">
                  <c:v>291.065</c:v>
                </c:pt>
                <c:pt idx="12975">
                  <c:v>291.07799999999997</c:v>
                </c:pt>
                <c:pt idx="12976">
                  <c:v>291.101</c:v>
                </c:pt>
                <c:pt idx="12977">
                  <c:v>291.12900000000002</c:v>
                </c:pt>
                <c:pt idx="12978">
                  <c:v>291.17500000000001</c:v>
                </c:pt>
                <c:pt idx="12979">
                  <c:v>291.22199999999998</c:v>
                </c:pt>
                <c:pt idx="12980">
                  <c:v>291.25900000000001</c:v>
                </c:pt>
                <c:pt idx="12981">
                  <c:v>291.31400000000002</c:v>
                </c:pt>
                <c:pt idx="12982">
                  <c:v>291.37799999999999</c:v>
                </c:pt>
                <c:pt idx="12983">
                  <c:v>291.45299999999997</c:v>
                </c:pt>
                <c:pt idx="12984">
                  <c:v>291.53100000000001</c:v>
                </c:pt>
                <c:pt idx="12985">
                  <c:v>291.601</c:v>
                </c:pt>
                <c:pt idx="12986">
                  <c:v>291.66000000000003</c:v>
                </c:pt>
                <c:pt idx="12987">
                  <c:v>291.70999999999998</c:v>
                </c:pt>
                <c:pt idx="12988">
                  <c:v>291.75400000000002</c:v>
                </c:pt>
                <c:pt idx="12989">
                  <c:v>291.79000000000002</c:v>
                </c:pt>
                <c:pt idx="12990">
                  <c:v>291.82</c:v>
                </c:pt>
                <c:pt idx="12991">
                  <c:v>291.85000000000002</c:v>
                </c:pt>
                <c:pt idx="12992">
                  <c:v>291.88400000000001</c:v>
                </c:pt>
                <c:pt idx="12993">
                  <c:v>291.91899999999998</c:v>
                </c:pt>
                <c:pt idx="12994">
                  <c:v>291.95299999999997</c:v>
                </c:pt>
                <c:pt idx="12995">
                  <c:v>291.98899999999998</c:v>
                </c:pt>
                <c:pt idx="12996">
                  <c:v>292.02600000000001</c:v>
                </c:pt>
                <c:pt idx="12997">
                  <c:v>292.06400000000002</c:v>
                </c:pt>
                <c:pt idx="12998">
                  <c:v>292.10000000000002</c:v>
                </c:pt>
                <c:pt idx="12999">
                  <c:v>292.13200000000001</c:v>
                </c:pt>
                <c:pt idx="13000">
                  <c:v>292.15699999999998</c:v>
                </c:pt>
                <c:pt idx="13001">
                  <c:v>292.178</c:v>
                </c:pt>
                <c:pt idx="13002">
                  <c:v>292.20100000000002</c:v>
                </c:pt>
                <c:pt idx="13003">
                  <c:v>292.22500000000002</c:v>
                </c:pt>
                <c:pt idx="13004">
                  <c:v>292.24900000000002</c:v>
                </c:pt>
                <c:pt idx="13005">
                  <c:v>292.27</c:v>
                </c:pt>
                <c:pt idx="13006">
                  <c:v>292.28300000000002</c:v>
                </c:pt>
                <c:pt idx="13007">
                  <c:v>292.28300000000002</c:v>
                </c:pt>
                <c:pt idx="13008">
                  <c:v>292.28300000000002</c:v>
                </c:pt>
                <c:pt idx="13009">
                  <c:v>292.28300000000002</c:v>
                </c:pt>
                <c:pt idx="13010">
                  <c:v>292.28300000000002</c:v>
                </c:pt>
                <c:pt idx="13011">
                  <c:v>292.28800000000001</c:v>
                </c:pt>
                <c:pt idx="13012">
                  <c:v>292.29399999999998</c:v>
                </c:pt>
                <c:pt idx="13013">
                  <c:v>292.30099999999999</c:v>
                </c:pt>
                <c:pt idx="13014">
                  <c:v>292.31099999999998</c:v>
                </c:pt>
                <c:pt idx="13015">
                  <c:v>292.32400000000001</c:v>
                </c:pt>
                <c:pt idx="13016">
                  <c:v>292.339</c:v>
                </c:pt>
                <c:pt idx="13017">
                  <c:v>292.35399999999998</c:v>
                </c:pt>
                <c:pt idx="13018">
                  <c:v>292.36799999999999</c:v>
                </c:pt>
                <c:pt idx="13019">
                  <c:v>292.38200000000001</c:v>
                </c:pt>
                <c:pt idx="13020">
                  <c:v>292.39699999999999</c:v>
                </c:pt>
                <c:pt idx="13021">
                  <c:v>292.41500000000002</c:v>
                </c:pt>
                <c:pt idx="13022">
                  <c:v>292.45</c:v>
                </c:pt>
                <c:pt idx="13023">
                  <c:v>292.517</c:v>
                </c:pt>
                <c:pt idx="13024">
                  <c:v>292.59899999999999</c:v>
                </c:pt>
                <c:pt idx="13025">
                  <c:v>292.661</c:v>
                </c:pt>
                <c:pt idx="13026">
                  <c:v>292.68900000000002</c:v>
                </c:pt>
                <c:pt idx="13027">
                  <c:v>292.70499999999998</c:v>
                </c:pt>
                <c:pt idx="13028">
                  <c:v>292.71699999999998</c:v>
                </c:pt>
                <c:pt idx="13029">
                  <c:v>292.72899999999998</c:v>
                </c:pt>
                <c:pt idx="13030">
                  <c:v>292.74299999999999</c:v>
                </c:pt>
                <c:pt idx="13031">
                  <c:v>292.755</c:v>
                </c:pt>
                <c:pt idx="13032">
                  <c:v>292.76499999999999</c:v>
                </c:pt>
                <c:pt idx="13033">
                  <c:v>292.77300000000002</c:v>
                </c:pt>
                <c:pt idx="13034">
                  <c:v>292.78100000000001</c:v>
                </c:pt>
                <c:pt idx="13035">
                  <c:v>292.78899999999999</c:v>
                </c:pt>
                <c:pt idx="13036">
                  <c:v>292.798</c:v>
                </c:pt>
                <c:pt idx="13037">
                  <c:v>292.80799999999999</c:v>
                </c:pt>
                <c:pt idx="13038">
                  <c:v>292.81799999999998</c:v>
                </c:pt>
                <c:pt idx="13039">
                  <c:v>292.83300000000003</c:v>
                </c:pt>
                <c:pt idx="13040">
                  <c:v>292.851</c:v>
                </c:pt>
                <c:pt idx="13041">
                  <c:v>292.86900000000003</c:v>
                </c:pt>
                <c:pt idx="13042">
                  <c:v>292.88400000000001</c:v>
                </c:pt>
                <c:pt idx="13043">
                  <c:v>292.89699999999999</c:v>
                </c:pt>
                <c:pt idx="13044">
                  <c:v>292.91199999999998</c:v>
                </c:pt>
                <c:pt idx="13045">
                  <c:v>292.92599999999999</c:v>
                </c:pt>
                <c:pt idx="13046">
                  <c:v>292.94099999999997</c:v>
                </c:pt>
                <c:pt idx="13047">
                  <c:v>292.95999999999998</c:v>
                </c:pt>
                <c:pt idx="13048">
                  <c:v>292.99299999999999</c:v>
                </c:pt>
                <c:pt idx="13049">
                  <c:v>293.03300000000002</c:v>
                </c:pt>
                <c:pt idx="13050">
                  <c:v>293.06900000000002</c:v>
                </c:pt>
                <c:pt idx="13051">
                  <c:v>293.09199999999998</c:v>
                </c:pt>
                <c:pt idx="13052">
                  <c:v>293.101</c:v>
                </c:pt>
                <c:pt idx="13053">
                  <c:v>293.108</c:v>
                </c:pt>
                <c:pt idx="13054">
                  <c:v>293.11399999999998</c:v>
                </c:pt>
                <c:pt idx="13055">
                  <c:v>293.12200000000001</c:v>
                </c:pt>
                <c:pt idx="13056">
                  <c:v>293.13299999999998</c:v>
                </c:pt>
                <c:pt idx="13057">
                  <c:v>293.149</c:v>
                </c:pt>
                <c:pt idx="13058">
                  <c:v>293.16500000000002</c:v>
                </c:pt>
                <c:pt idx="13059">
                  <c:v>293.18099999999998</c:v>
                </c:pt>
                <c:pt idx="13060">
                  <c:v>293.19499999999999</c:v>
                </c:pt>
                <c:pt idx="13061">
                  <c:v>293.20999999999998</c:v>
                </c:pt>
                <c:pt idx="13062">
                  <c:v>293.22399999999999</c:v>
                </c:pt>
                <c:pt idx="13063">
                  <c:v>293.24099999999999</c:v>
                </c:pt>
                <c:pt idx="13064">
                  <c:v>293.28399999999999</c:v>
                </c:pt>
                <c:pt idx="13065">
                  <c:v>293.33999999999997</c:v>
                </c:pt>
                <c:pt idx="13066">
                  <c:v>293.39</c:v>
                </c:pt>
                <c:pt idx="13067">
                  <c:v>293.41800000000001</c:v>
                </c:pt>
                <c:pt idx="13068">
                  <c:v>293.44</c:v>
                </c:pt>
                <c:pt idx="13069">
                  <c:v>293.44600000000003</c:v>
                </c:pt>
                <c:pt idx="13070">
                  <c:v>293.45299999999997</c:v>
                </c:pt>
                <c:pt idx="13071">
                  <c:v>293.45999999999998</c:v>
                </c:pt>
                <c:pt idx="13072">
                  <c:v>293.46899999999999</c:v>
                </c:pt>
                <c:pt idx="13073">
                  <c:v>293.48099999999999</c:v>
                </c:pt>
                <c:pt idx="13074">
                  <c:v>293.495</c:v>
                </c:pt>
                <c:pt idx="13075">
                  <c:v>293.51100000000002</c:v>
                </c:pt>
                <c:pt idx="13076">
                  <c:v>293.52800000000002</c:v>
                </c:pt>
                <c:pt idx="13077">
                  <c:v>293.54500000000002</c:v>
                </c:pt>
                <c:pt idx="13078">
                  <c:v>293.56</c:v>
                </c:pt>
                <c:pt idx="13079">
                  <c:v>293.57499999999999</c:v>
                </c:pt>
                <c:pt idx="13080">
                  <c:v>293.59199999999998</c:v>
                </c:pt>
                <c:pt idx="13081">
                  <c:v>293.60899999999998</c:v>
                </c:pt>
                <c:pt idx="13082">
                  <c:v>293.625</c:v>
                </c:pt>
                <c:pt idx="13083">
                  <c:v>293.64499999999998</c:v>
                </c:pt>
                <c:pt idx="13084">
                  <c:v>293.673</c:v>
                </c:pt>
                <c:pt idx="13085">
                  <c:v>293.70699999999999</c:v>
                </c:pt>
                <c:pt idx="13086">
                  <c:v>293.74099999999999</c:v>
                </c:pt>
                <c:pt idx="13087">
                  <c:v>293.77300000000002</c:v>
                </c:pt>
                <c:pt idx="13088">
                  <c:v>293.79300000000001</c:v>
                </c:pt>
                <c:pt idx="13089">
                  <c:v>293.80200000000002</c:v>
                </c:pt>
                <c:pt idx="13090">
                  <c:v>293.81</c:v>
                </c:pt>
                <c:pt idx="13091">
                  <c:v>293.82100000000003</c:v>
                </c:pt>
                <c:pt idx="13092">
                  <c:v>293.83300000000003</c:v>
                </c:pt>
                <c:pt idx="13093">
                  <c:v>293.84800000000001</c:v>
                </c:pt>
                <c:pt idx="13094">
                  <c:v>293.86700000000002</c:v>
                </c:pt>
                <c:pt idx="13095">
                  <c:v>293.88900000000001</c:v>
                </c:pt>
                <c:pt idx="13096">
                  <c:v>293.90899999999999</c:v>
                </c:pt>
                <c:pt idx="13097">
                  <c:v>293.92399999999998</c:v>
                </c:pt>
                <c:pt idx="13098">
                  <c:v>293.93799999999999</c:v>
                </c:pt>
                <c:pt idx="13099">
                  <c:v>293.95400000000001</c:v>
                </c:pt>
                <c:pt idx="13100">
                  <c:v>293.97000000000003</c:v>
                </c:pt>
                <c:pt idx="13101">
                  <c:v>293.99900000000002</c:v>
                </c:pt>
                <c:pt idx="13102">
                  <c:v>294.04500000000002</c:v>
                </c:pt>
                <c:pt idx="13103">
                  <c:v>294.09500000000003</c:v>
                </c:pt>
                <c:pt idx="13104">
                  <c:v>294.12099999999998</c:v>
                </c:pt>
                <c:pt idx="13105">
                  <c:v>294.13099999999997</c:v>
                </c:pt>
                <c:pt idx="13106">
                  <c:v>294.13900000000001</c:v>
                </c:pt>
                <c:pt idx="13107">
                  <c:v>294.14800000000002</c:v>
                </c:pt>
                <c:pt idx="13108">
                  <c:v>294.15899999999999</c:v>
                </c:pt>
                <c:pt idx="13109">
                  <c:v>294.173</c:v>
                </c:pt>
                <c:pt idx="13110">
                  <c:v>294.18799999999999</c:v>
                </c:pt>
                <c:pt idx="13111">
                  <c:v>294.20400000000001</c:v>
                </c:pt>
                <c:pt idx="13112">
                  <c:v>294.221</c:v>
                </c:pt>
                <c:pt idx="13113">
                  <c:v>294.238</c:v>
                </c:pt>
                <c:pt idx="13114">
                  <c:v>294.255</c:v>
                </c:pt>
                <c:pt idx="13115">
                  <c:v>294.27</c:v>
                </c:pt>
                <c:pt idx="13116">
                  <c:v>294.28500000000003</c:v>
                </c:pt>
                <c:pt idx="13117">
                  <c:v>294.3</c:v>
                </c:pt>
                <c:pt idx="13118">
                  <c:v>294.315</c:v>
                </c:pt>
                <c:pt idx="13119">
                  <c:v>294.32900000000001</c:v>
                </c:pt>
                <c:pt idx="13120">
                  <c:v>294.34199999999998</c:v>
                </c:pt>
                <c:pt idx="13121">
                  <c:v>294.35500000000002</c:v>
                </c:pt>
                <c:pt idx="13122">
                  <c:v>294.36700000000002</c:v>
                </c:pt>
                <c:pt idx="13123">
                  <c:v>294.38</c:v>
                </c:pt>
                <c:pt idx="13124">
                  <c:v>294.39299999999997</c:v>
                </c:pt>
                <c:pt idx="13125">
                  <c:v>294.40600000000001</c:v>
                </c:pt>
                <c:pt idx="13126">
                  <c:v>294.42</c:v>
                </c:pt>
                <c:pt idx="13127">
                  <c:v>294.43299999999999</c:v>
                </c:pt>
                <c:pt idx="13128">
                  <c:v>294.44499999999999</c:v>
                </c:pt>
                <c:pt idx="13129">
                  <c:v>294.45600000000002</c:v>
                </c:pt>
                <c:pt idx="13130">
                  <c:v>294.46800000000002</c:v>
                </c:pt>
                <c:pt idx="13131">
                  <c:v>294.48</c:v>
                </c:pt>
                <c:pt idx="13132">
                  <c:v>294.49200000000002</c:v>
                </c:pt>
                <c:pt idx="13133">
                  <c:v>294.50599999999997</c:v>
                </c:pt>
                <c:pt idx="13134">
                  <c:v>294.52</c:v>
                </c:pt>
                <c:pt idx="13135">
                  <c:v>294.53399999999999</c:v>
                </c:pt>
                <c:pt idx="13136">
                  <c:v>294.548</c:v>
                </c:pt>
                <c:pt idx="13137">
                  <c:v>294.56099999999998</c:v>
                </c:pt>
                <c:pt idx="13138">
                  <c:v>294.57400000000001</c:v>
                </c:pt>
                <c:pt idx="13139">
                  <c:v>294.58800000000002</c:v>
                </c:pt>
                <c:pt idx="13140">
                  <c:v>294.60300000000001</c:v>
                </c:pt>
                <c:pt idx="13141">
                  <c:v>294.61799999999999</c:v>
                </c:pt>
                <c:pt idx="13142">
                  <c:v>294.63400000000001</c:v>
                </c:pt>
                <c:pt idx="13143">
                  <c:v>294.64699999999999</c:v>
                </c:pt>
                <c:pt idx="13144">
                  <c:v>294.66000000000003</c:v>
                </c:pt>
                <c:pt idx="13145">
                  <c:v>294.673</c:v>
                </c:pt>
                <c:pt idx="13146">
                  <c:v>294.685</c:v>
                </c:pt>
                <c:pt idx="13147">
                  <c:v>294.697</c:v>
                </c:pt>
                <c:pt idx="13148">
                  <c:v>294.70999999999998</c:v>
                </c:pt>
                <c:pt idx="13149">
                  <c:v>294.72500000000002</c:v>
                </c:pt>
                <c:pt idx="13150">
                  <c:v>294.74099999999999</c:v>
                </c:pt>
                <c:pt idx="13151">
                  <c:v>294.75799999999998</c:v>
                </c:pt>
                <c:pt idx="13152">
                  <c:v>294.77499999999998</c:v>
                </c:pt>
                <c:pt idx="13153">
                  <c:v>294.78899999999999</c:v>
                </c:pt>
                <c:pt idx="13154">
                  <c:v>294.80399999999997</c:v>
                </c:pt>
                <c:pt idx="13155">
                  <c:v>294.82</c:v>
                </c:pt>
                <c:pt idx="13156">
                  <c:v>294.83800000000002</c:v>
                </c:pt>
                <c:pt idx="13157">
                  <c:v>294.85399999999998</c:v>
                </c:pt>
                <c:pt idx="13158">
                  <c:v>294.87</c:v>
                </c:pt>
                <c:pt idx="13159">
                  <c:v>294.88200000000001</c:v>
                </c:pt>
                <c:pt idx="13160">
                  <c:v>294.89400000000001</c:v>
                </c:pt>
                <c:pt idx="13161">
                  <c:v>294.90600000000001</c:v>
                </c:pt>
                <c:pt idx="13162">
                  <c:v>294.91800000000001</c:v>
                </c:pt>
                <c:pt idx="13163">
                  <c:v>294.93</c:v>
                </c:pt>
                <c:pt idx="13164">
                  <c:v>294.94200000000001</c:v>
                </c:pt>
                <c:pt idx="13165">
                  <c:v>294.95299999999997</c:v>
                </c:pt>
                <c:pt idx="13166">
                  <c:v>294.96499999999997</c:v>
                </c:pt>
                <c:pt idx="13167">
                  <c:v>294.97699999999998</c:v>
                </c:pt>
                <c:pt idx="13168">
                  <c:v>294.98899999999998</c:v>
                </c:pt>
                <c:pt idx="13169">
                  <c:v>295</c:v>
                </c:pt>
                <c:pt idx="13170">
                  <c:v>295.012</c:v>
                </c:pt>
                <c:pt idx="13171">
                  <c:v>295.024</c:v>
                </c:pt>
                <c:pt idx="13172">
                  <c:v>295.03699999999998</c:v>
                </c:pt>
                <c:pt idx="13173">
                  <c:v>295.05099999999999</c:v>
                </c:pt>
                <c:pt idx="13174">
                  <c:v>295.06700000000001</c:v>
                </c:pt>
                <c:pt idx="13175">
                  <c:v>295.08100000000002</c:v>
                </c:pt>
                <c:pt idx="13176">
                  <c:v>295.09300000000002</c:v>
                </c:pt>
                <c:pt idx="13177">
                  <c:v>295.10500000000002</c:v>
                </c:pt>
                <c:pt idx="13178">
                  <c:v>295.11700000000002</c:v>
                </c:pt>
                <c:pt idx="13179">
                  <c:v>295.12900000000002</c:v>
                </c:pt>
                <c:pt idx="13180">
                  <c:v>295.14</c:v>
                </c:pt>
                <c:pt idx="13181">
                  <c:v>295.15199999999999</c:v>
                </c:pt>
                <c:pt idx="13182">
                  <c:v>295.16399999999999</c:v>
                </c:pt>
                <c:pt idx="13183">
                  <c:v>295.17500000000001</c:v>
                </c:pt>
                <c:pt idx="13184">
                  <c:v>295.18700000000001</c:v>
                </c:pt>
                <c:pt idx="13185">
                  <c:v>295.19900000000001</c:v>
                </c:pt>
                <c:pt idx="13186">
                  <c:v>295.21100000000001</c:v>
                </c:pt>
                <c:pt idx="13187">
                  <c:v>295.22300000000001</c:v>
                </c:pt>
                <c:pt idx="13188">
                  <c:v>295.23500000000001</c:v>
                </c:pt>
                <c:pt idx="13189">
                  <c:v>295.25</c:v>
                </c:pt>
                <c:pt idx="13190">
                  <c:v>295.26499999999999</c:v>
                </c:pt>
                <c:pt idx="13191">
                  <c:v>295.27999999999997</c:v>
                </c:pt>
                <c:pt idx="13192">
                  <c:v>295.29300000000001</c:v>
                </c:pt>
                <c:pt idx="13193">
                  <c:v>295.30500000000001</c:v>
                </c:pt>
                <c:pt idx="13194">
                  <c:v>295.31700000000001</c:v>
                </c:pt>
                <c:pt idx="13195">
                  <c:v>295.32900000000001</c:v>
                </c:pt>
                <c:pt idx="13196">
                  <c:v>295.34100000000001</c:v>
                </c:pt>
                <c:pt idx="13197">
                  <c:v>295.35300000000001</c:v>
                </c:pt>
                <c:pt idx="13198">
                  <c:v>295.36500000000001</c:v>
                </c:pt>
                <c:pt idx="13199">
                  <c:v>295.37700000000001</c:v>
                </c:pt>
                <c:pt idx="13200">
                  <c:v>295.38799999999998</c:v>
                </c:pt>
                <c:pt idx="13201">
                  <c:v>295.39999999999998</c:v>
                </c:pt>
                <c:pt idx="13202">
                  <c:v>295.411</c:v>
                </c:pt>
                <c:pt idx="13203">
                  <c:v>295.42200000000003</c:v>
                </c:pt>
                <c:pt idx="13204">
                  <c:v>295.43299999999999</c:v>
                </c:pt>
                <c:pt idx="13205">
                  <c:v>295.44400000000002</c:v>
                </c:pt>
                <c:pt idx="13206">
                  <c:v>295.45499999999998</c:v>
                </c:pt>
                <c:pt idx="13207">
                  <c:v>295.46699999999998</c:v>
                </c:pt>
                <c:pt idx="13208">
                  <c:v>295.47800000000001</c:v>
                </c:pt>
                <c:pt idx="13209">
                  <c:v>295.48899999999998</c:v>
                </c:pt>
                <c:pt idx="13210">
                  <c:v>295.5</c:v>
                </c:pt>
                <c:pt idx="13211">
                  <c:v>295.512</c:v>
                </c:pt>
                <c:pt idx="13212">
                  <c:v>295.52300000000002</c:v>
                </c:pt>
                <c:pt idx="13213">
                  <c:v>295.53399999999999</c:v>
                </c:pt>
                <c:pt idx="13214">
                  <c:v>295.54500000000002</c:v>
                </c:pt>
                <c:pt idx="13215">
                  <c:v>295.55599999999998</c:v>
                </c:pt>
                <c:pt idx="13216">
                  <c:v>295.56700000000001</c:v>
                </c:pt>
                <c:pt idx="13217">
                  <c:v>295.57900000000001</c:v>
                </c:pt>
                <c:pt idx="13218">
                  <c:v>295.58999999999997</c:v>
                </c:pt>
                <c:pt idx="13219">
                  <c:v>295.601</c:v>
                </c:pt>
                <c:pt idx="13220">
                  <c:v>295.61200000000002</c:v>
                </c:pt>
                <c:pt idx="13221">
                  <c:v>295.62299999999999</c:v>
                </c:pt>
                <c:pt idx="13222">
                  <c:v>295.63499999999999</c:v>
                </c:pt>
                <c:pt idx="13223">
                  <c:v>295.64600000000002</c:v>
                </c:pt>
                <c:pt idx="13224">
                  <c:v>295.65699999999998</c:v>
                </c:pt>
                <c:pt idx="13225">
                  <c:v>295.66800000000001</c:v>
                </c:pt>
                <c:pt idx="13226">
                  <c:v>295.68</c:v>
                </c:pt>
                <c:pt idx="13227">
                  <c:v>295.69099999999997</c:v>
                </c:pt>
                <c:pt idx="13228">
                  <c:v>295.702</c:v>
                </c:pt>
                <c:pt idx="13229">
                  <c:v>295.71300000000002</c:v>
                </c:pt>
                <c:pt idx="13230">
                  <c:v>295.72399999999999</c:v>
                </c:pt>
                <c:pt idx="13231">
                  <c:v>295.73599999999999</c:v>
                </c:pt>
                <c:pt idx="13232">
                  <c:v>295.74700000000001</c:v>
                </c:pt>
                <c:pt idx="13233">
                  <c:v>295.75799999999998</c:v>
                </c:pt>
                <c:pt idx="13234">
                  <c:v>295.76900000000001</c:v>
                </c:pt>
                <c:pt idx="13235">
                  <c:v>295.78100000000001</c:v>
                </c:pt>
                <c:pt idx="13236">
                  <c:v>295.79199999999997</c:v>
                </c:pt>
                <c:pt idx="13237">
                  <c:v>295.803</c:v>
                </c:pt>
                <c:pt idx="13238">
                  <c:v>295.81400000000002</c:v>
                </c:pt>
                <c:pt idx="13239">
                  <c:v>295.82499999999999</c:v>
                </c:pt>
                <c:pt idx="13240">
                  <c:v>295.83600000000001</c:v>
                </c:pt>
                <c:pt idx="13241">
                  <c:v>295.84699999999998</c:v>
                </c:pt>
                <c:pt idx="13242">
                  <c:v>295.85899999999998</c:v>
                </c:pt>
                <c:pt idx="13243">
                  <c:v>295.87</c:v>
                </c:pt>
                <c:pt idx="13244">
                  <c:v>295.88099999999997</c:v>
                </c:pt>
                <c:pt idx="13245">
                  <c:v>295.892</c:v>
                </c:pt>
                <c:pt idx="13246">
                  <c:v>295.90300000000002</c:v>
                </c:pt>
                <c:pt idx="13247">
                  <c:v>295.91399999999999</c:v>
                </c:pt>
                <c:pt idx="13248">
                  <c:v>295.92599999999999</c:v>
                </c:pt>
                <c:pt idx="13249">
                  <c:v>295.93599999999998</c:v>
                </c:pt>
                <c:pt idx="13250">
                  <c:v>295.94799999999998</c:v>
                </c:pt>
                <c:pt idx="13251">
                  <c:v>295.95800000000003</c:v>
                </c:pt>
                <c:pt idx="13252">
                  <c:v>295.97000000000003</c:v>
                </c:pt>
                <c:pt idx="13253">
                  <c:v>295.98099999999999</c:v>
                </c:pt>
                <c:pt idx="13254">
                  <c:v>295.99200000000002</c:v>
                </c:pt>
                <c:pt idx="13255">
                  <c:v>296.00299999999999</c:v>
                </c:pt>
                <c:pt idx="13256">
                  <c:v>296.01400000000001</c:v>
                </c:pt>
                <c:pt idx="13257">
                  <c:v>296.02499999999998</c:v>
                </c:pt>
                <c:pt idx="13258">
                  <c:v>296.036</c:v>
                </c:pt>
                <c:pt idx="13259">
                  <c:v>296.048</c:v>
                </c:pt>
                <c:pt idx="13260">
                  <c:v>296.05900000000003</c:v>
                </c:pt>
                <c:pt idx="13261">
                  <c:v>296.07</c:v>
                </c:pt>
                <c:pt idx="13262">
                  <c:v>296.08100000000002</c:v>
                </c:pt>
                <c:pt idx="13263">
                  <c:v>296.09199999999998</c:v>
                </c:pt>
                <c:pt idx="13264">
                  <c:v>296.10300000000001</c:v>
                </c:pt>
                <c:pt idx="13265">
                  <c:v>296.11399999999998</c:v>
                </c:pt>
                <c:pt idx="13266">
                  <c:v>296.12400000000002</c:v>
                </c:pt>
                <c:pt idx="13267">
                  <c:v>296.13499999999999</c:v>
                </c:pt>
                <c:pt idx="13268">
                  <c:v>296.14699999999999</c:v>
                </c:pt>
                <c:pt idx="13269">
                  <c:v>296.15899999999999</c:v>
                </c:pt>
                <c:pt idx="13270">
                  <c:v>296.17</c:v>
                </c:pt>
                <c:pt idx="13271">
                  <c:v>296.18099999999998</c:v>
                </c:pt>
                <c:pt idx="13272">
                  <c:v>296.19299999999998</c:v>
                </c:pt>
                <c:pt idx="13273">
                  <c:v>296.20400000000001</c:v>
                </c:pt>
                <c:pt idx="13274">
                  <c:v>296.21600000000001</c:v>
                </c:pt>
                <c:pt idx="13275">
                  <c:v>296.22699999999998</c:v>
                </c:pt>
                <c:pt idx="13276">
                  <c:v>296.238</c:v>
                </c:pt>
                <c:pt idx="13277">
                  <c:v>296.25</c:v>
                </c:pt>
                <c:pt idx="13278">
                  <c:v>296.26100000000002</c:v>
                </c:pt>
                <c:pt idx="13279">
                  <c:v>296.27199999999999</c:v>
                </c:pt>
                <c:pt idx="13280">
                  <c:v>296.28300000000002</c:v>
                </c:pt>
                <c:pt idx="13281">
                  <c:v>296.29700000000003</c:v>
                </c:pt>
                <c:pt idx="13282">
                  <c:v>296.31900000000002</c:v>
                </c:pt>
                <c:pt idx="13283">
                  <c:v>296.35300000000001</c:v>
                </c:pt>
                <c:pt idx="13284">
                  <c:v>296.39299999999997</c:v>
                </c:pt>
                <c:pt idx="13285">
                  <c:v>296.43</c:v>
                </c:pt>
                <c:pt idx="13286">
                  <c:v>296.46199999999999</c:v>
                </c:pt>
                <c:pt idx="13287">
                  <c:v>296.48</c:v>
                </c:pt>
                <c:pt idx="13288">
                  <c:v>296.49</c:v>
                </c:pt>
                <c:pt idx="13289">
                  <c:v>296.50299999999999</c:v>
                </c:pt>
                <c:pt idx="13290">
                  <c:v>296.51600000000002</c:v>
                </c:pt>
                <c:pt idx="13291">
                  <c:v>296.52800000000002</c:v>
                </c:pt>
                <c:pt idx="13292">
                  <c:v>296.54000000000002</c:v>
                </c:pt>
                <c:pt idx="13293">
                  <c:v>296.55200000000002</c:v>
                </c:pt>
                <c:pt idx="13294">
                  <c:v>296.565</c:v>
                </c:pt>
                <c:pt idx="13295">
                  <c:v>296.577</c:v>
                </c:pt>
                <c:pt idx="13296">
                  <c:v>296.589</c:v>
                </c:pt>
                <c:pt idx="13297">
                  <c:v>296.601</c:v>
                </c:pt>
                <c:pt idx="13298">
                  <c:v>296.61399999999998</c:v>
                </c:pt>
                <c:pt idx="13299">
                  <c:v>296.62599999999998</c:v>
                </c:pt>
                <c:pt idx="13300">
                  <c:v>296.63799999999998</c:v>
                </c:pt>
                <c:pt idx="13301">
                  <c:v>296.65199999999999</c:v>
                </c:pt>
                <c:pt idx="13302">
                  <c:v>296.666</c:v>
                </c:pt>
                <c:pt idx="13303">
                  <c:v>296.678</c:v>
                </c:pt>
                <c:pt idx="13304">
                  <c:v>296.69</c:v>
                </c:pt>
                <c:pt idx="13305">
                  <c:v>296.702</c:v>
                </c:pt>
                <c:pt idx="13306">
                  <c:v>296.714</c:v>
                </c:pt>
                <c:pt idx="13307">
                  <c:v>296.72500000000002</c:v>
                </c:pt>
                <c:pt idx="13308">
                  <c:v>296.73700000000002</c:v>
                </c:pt>
                <c:pt idx="13309">
                  <c:v>296.74900000000002</c:v>
                </c:pt>
                <c:pt idx="13310">
                  <c:v>296.76</c:v>
                </c:pt>
                <c:pt idx="13311">
                  <c:v>296.77199999999999</c:v>
                </c:pt>
                <c:pt idx="13312">
                  <c:v>296.78399999999999</c:v>
                </c:pt>
                <c:pt idx="13313">
                  <c:v>296.79500000000002</c:v>
                </c:pt>
                <c:pt idx="13314">
                  <c:v>296.80700000000002</c:v>
                </c:pt>
                <c:pt idx="13315">
                  <c:v>296.81900000000002</c:v>
                </c:pt>
                <c:pt idx="13316">
                  <c:v>296.83100000000002</c:v>
                </c:pt>
                <c:pt idx="13317">
                  <c:v>296.84199999999998</c:v>
                </c:pt>
                <c:pt idx="13318">
                  <c:v>296.85300000000001</c:v>
                </c:pt>
                <c:pt idx="13319">
                  <c:v>296.86399999999998</c:v>
                </c:pt>
                <c:pt idx="13320">
                  <c:v>296.875</c:v>
                </c:pt>
                <c:pt idx="13321">
                  <c:v>296.88600000000002</c:v>
                </c:pt>
                <c:pt idx="13322">
                  <c:v>296.89800000000002</c:v>
                </c:pt>
                <c:pt idx="13323">
                  <c:v>296.90899999999999</c:v>
                </c:pt>
                <c:pt idx="13324">
                  <c:v>296.92200000000003</c:v>
                </c:pt>
                <c:pt idx="13325">
                  <c:v>296.93400000000003</c:v>
                </c:pt>
                <c:pt idx="13326">
                  <c:v>296.95</c:v>
                </c:pt>
                <c:pt idx="13327">
                  <c:v>296.96499999999997</c:v>
                </c:pt>
                <c:pt idx="13328">
                  <c:v>296.98</c:v>
                </c:pt>
                <c:pt idx="13329">
                  <c:v>296.99299999999999</c:v>
                </c:pt>
                <c:pt idx="13330">
                  <c:v>297.00799999999998</c:v>
                </c:pt>
                <c:pt idx="13331">
                  <c:v>297.02300000000002</c:v>
                </c:pt>
                <c:pt idx="13332">
                  <c:v>297.03800000000001</c:v>
                </c:pt>
                <c:pt idx="13333">
                  <c:v>297.05200000000002</c:v>
                </c:pt>
                <c:pt idx="13334">
                  <c:v>297.07</c:v>
                </c:pt>
                <c:pt idx="13335">
                  <c:v>297.08699999999999</c:v>
                </c:pt>
                <c:pt idx="13336">
                  <c:v>297.10899999999998</c:v>
                </c:pt>
                <c:pt idx="13337">
                  <c:v>297.14299999999997</c:v>
                </c:pt>
                <c:pt idx="13338">
                  <c:v>297.18299999999999</c:v>
                </c:pt>
                <c:pt idx="13339">
                  <c:v>297.21899999999999</c:v>
                </c:pt>
                <c:pt idx="13340">
                  <c:v>297.23700000000002</c:v>
                </c:pt>
                <c:pt idx="13341">
                  <c:v>297.24700000000001</c:v>
                </c:pt>
                <c:pt idx="13342">
                  <c:v>297.255</c:v>
                </c:pt>
                <c:pt idx="13343">
                  <c:v>297.26400000000001</c:v>
                </c:pt>
                <c:pt idx="13344">
                  <c:v>297.27499999999998</c:v>
                </c:pt>
                <c:pt idx="13345">
                  <c:v>297.28800000000001</c:v>
                </c:pt>
                <c:pt idx="13346">
                  <c:v>297.30099999999999</c:v>
                </c:pt>
                <c:pt idx="13347">
                  <c:v>297.31599999999997</c:v>
                </c:pt>
                <c:pt idx="13348">
                  <c:v>297.33300000000003</c:v>
                </c:pt>
                <c:pt idx="13349">
                  <c:v>297.35199999999998</c:v>
                </c:pt>
                <c:pt idx="13350">
                  <c:v>297.37</c:v>
                </c:pt>
                <c:pt idx="13351">
                  <c:v>297.38799999999998</c:v>
                </c:pt>
                <c:pt idx="13352">
                  <c:v>297.40499999999997</c:v>
                </c:pt>
                <c:pt idx="13353">
                  <c:v>297.42200000000003</c:v>
                </c:pt>
                <c:pt idx="13354">
                  <c:v>297.43599999999998</c:v>
                </c:pt>
                <c:pt idx="13355">
                  <c:v>297.45100000000002</c:v>
                </c:pt>
                <c:pt idx="13356">
                  <c:v>297.46600000000001</c:v>
                </c:pt>
                <c:pt idx="13357">
                  <c:v>297.48200000000003</c:v>
                </c:pt>
                <c:pt idx="13358">
                  <c:v>297.51400000000001</c:v>
                </c:pt>
                <c:pt idx="13359">
                  <c:v>297.57600000000002</c:v>
                </c:pt>
                <c:pt idx="13360">
                  <c:v>297.64600000000002</c:v>
                </c:pt>
                <c:pt idx="13361">
                  <c:v>297.71300000000002</c:v>
                </c:pt>
                <c:pt idx="13362">
                  <c:v>297.76499999999999</c:v>
                </c:pt>
                <c:pt idx="13363">
                  <c:v>297.81</c:v>
                </c:pt>
                <c:pt idx="13364">
                  <c:v>297.83999999999997</c:v>
                </c:pt>
                <c:pt idx="13365">
                  <c:v>297.85700000000003</c:v>
                </c:pt>
                <c:pt idx="13366">
                  <c:v>297.86700000000002</c:v>
                </c:pt>
                <c:pt idx="13367">
                  <c:v>297.875</c:v>
                </c:pt>
                <c:pt idx="13368">
                  <c:v>297.88400000000001</c:v>
                </c:pt>
                <c:pt idx="13369">
                  <c:v>297.89400000000001</c:v>
                </c:pt>
                <c:pt idx="13370">
                  <c:v>297.90499999999997</c:v>
                </c:pt>
                <c:pt idx="13371">
                  <c:v>297.91699999999997</c:v>
                </c:pt>
                <c:pt idx="13372">
                  <c:v>297.92899999999997</c:v>
                </c:pt>
                <c:pt idx="13373">
                  <c:v>297.94200000000001</c:v>
                </c:pt>
                <c:pt idx="13374">
                  <c:v>297.95499999999998</c:v>
                </c:pt>
                <c:pt idx="13375">
                  <c:v>297.97000000000003</c:v>
                </c:pt>
                <c:pt idx="13376">
                  <c:v>297.98599999999999</c:v>
                </c:pt>
                <c:pt idx="13377">
                  <c:v>298.00099999999998</c:v>
                </c:pt>
                <c:pt idx="13378">
                  <c:v>298.01499999999999</c:v>
                </c:pt>
                <c:pt idx="13379">
                  <c:v>298.02699999999999</c:v>
                </c:pt>
                <c:pt idx="13380">
                  <c:v>298.04000000000002</c:v>
                </c:pt>
                <c:pt idx="13381">
                  <c:v>298.05200000000002</c:v>
                </c:pt>
                <c:pt idx="13382">
                  <c:v>298.065</c:v>
                </c:pt>
                <c:pt idx="13383">
                  <c:v>298.07799999999997</c:v>
                </c:pt>
                <c:pt idx="13384">
                  <c:v>298.09100000000001</c:v>
                </c:pt>
                <c:pt idx="13385">
                  <c:v>298.10500000000002</c:v>
                </c:pt>
                <c:pt idx="13386">
                  <c:v>298.11900000000003</c:v>
                </c:pt>
                <c:pt idx="13387">
                  <c:v>298.13400000000001</c:v>
                </c:pt>
                <c:pt idx="13388">
                  <c:v>298.149</c:v>
                </c:pt>
                <c:pt idx="13389">
                  <c:v>298.166</c:v>
                </c:pt>
                <c:pt idx="13390">
                  <c:v>298.18299999999999</c:v>
                </c:pt>
                <c:pt idx="13391">
                  <c:v>298.20100000000002</c:v>
                </c:pt>
                <c:pt idx="13392">
                  <c:v>298.21499999999997</c:v>
                </c:pt>
                <c:pt idx="13393">
                  <c:v>298.23</c:v>
                </c:pt>
                <c:pt idx="13394">
                  <c:v>298.245</c:v>
                </c:pt>
                <c:pt idx="13395">
                  <c:v>298.25900000000001</c:v>
                </c:pt>
                <c:pt idx="13396">
                  <c:v>298.27600000000001</c:v>
                </c:pt>
                <c:pt idx="13397">
                  <c:v>298.30599999999998</c:v>
                </c:pt>
                <c:pt idx="13398">
                  <c:v>298.35500000000002</c:v>
                </c:pt>
                <c:pt idx="13399">
                  <c:v>298.40100000000001</c:v>
                </c:pt>
                <c:pt idx="13400">
                  <c:v>298.428</c:v>
                </c:pt>
                <c:pt idx="13401">
                  <c:v>298.44600000000003</c:v>
                </c:pt>
                <c:pt idx="13402">
                  <c:v>298.464</c:v>
                </c:pt>
                <c:pt idx="13403">
                  <c:v>298.48099999999999</c:v>
                </c:pt>
                <c:pt idx="13404">
                  <c:v>298.49599999999998</c:v>
                </c:pt>
                <c:pt idx="13405">
                  <c:v>298.51400000000001</c:v>
                </c:pt>
                <c:pt idx="13406">
                  <c:v>298.52999999999997</c:v>
                </c:pt>
                <c:pt idx="13407">
                  <c:v>298.54599999999999</c:v>
                </c:pt>
                <c:pt idx="13408">
                  <c:v>298.56099999999998</c:v>
                </c:pt>
                <c:pt idx="13409">
                  <c:v>298.57600000000002</c:v>
                </c:pt>
                <c:pt idx="13410">
                  <c:v>298.59199999999998</c:v>
                </c:pt>
                <c:pt idx="13411">
                  <c:v>298.60899999999998</c:v>
                </c:pt>
                <c:pt idx="13412">
                  <c:v>298.63499999999999</c:v>
                </c:pt>
                <c:pt idx="13413">
                  <c:v>298.68599999999998</c:v>
                </c:pt>
                <c:pt idx="13414">
                  <c:v>298.73700000000002</c:v>
                </c:pt>
                <c:pt idx="13415">
                  <c:v>298.767</c:v>
                </c:pt>
                <c:pt idx="13416">
                  <c:v>298.78899999999999</c:v>
                </c:pt>
                <c:pt idx="13417">
                  <c:v>298.80500000000001</c:v>
                </c:pt>
                <c:pt idx="13418">
                  <c:v>298.81200000000001</c:v>
                </c:pt>
                <c:pt idx="13419">
                  <c:v>298.82100000000003</c:v>
                </c:pt>
                <c:pt idx="13420">
                  <c:v>298.83100000000002</c:v>
                </c:pt>
                <c:pt idx="13421">
                  <c:v>298.84199999999998</c:v>
                </c:pt>
                <c:pt idx="13422">
                  <c:v>298.85399999999998</c:v>
                </c:pt>
                <c:pt idx="13423">
                  <c:v>298.86500000000001</c:v>
                </c:pt>
                <c:pt idx="13424">
                  <c:v>298.87799999999999</c:v>
                </c:pt>
                <c:pt idx="13425">
                  <c:v>298.89800000000002</c:v>
                </c:pt>
                <c:pt idx="13426">
                  <c:v>298.91699999999997</c:v>
                </c:pt>
                <c:pt idx="13427">
                  <c:v>298.94200000000001</c:v>
                </c:pt>
                <c:pt idx="13428">
                  <c:v>298.971</c:v>
                </c:pt>
                <c:pt idx="13429">
                  <c:v>299.00700000000001</c:v>
                </c:pt>
                <c:pt idx="13430">
                  <c:v>299.05599999999998</c:v>
                </c:pt>
                <c:pt idx="13431">
                  <c:v>299.11799999999999</c:v>
                </c:pt>
                <c:pt idx="13432">
                  <c:v>299.18700000000001</c:v>
                </c:pt>
                <c:pt idx="13433">
                  <c:v>299.25299999999999</c:v>
                </c:pt>
                <c:pt idx="13434">
                  <c:v>299.29399999999998</c:v>
                </c:pt>
                <c:pt idx="13435">
                  <c:v>299.31099999999998</c:v>
                </c:pt>
                <c:pt idx="13436">
                  <c:v>299.32299999999998</c:v>
                </c:pt>
                <c:pt idx="13437">
                  <c:v>299.33699999999999</c:v>
                </c:pt>
                <c:pt idx="13438">
                  <c:v>299.35399999999998</c:v>
                </c:pt>
                <c:pt idx="13439">
                  <c:v>299.37200000000001</c:v>
                </c:pt>
                <c:pt idx="13440">
                  <c:v>299.38900000000001</c:v>
                </c:pt>
                <c:pt idx="13441">
                  <c:v>299.40499999999997</c:v>
                </c:pt>
                <c:pt idx="13442">
                  <c:v>299.42</c:v>
                </c:pt>
                <c:pt idx="13443">
                  <c:v>299.435</c:v>
                </c:pt>
                <c:pt idx="13444">
                  <c:v>299.45299999999997</c:v>
                </c:pt>
                <c:pt idx="13445">
                  <c:v>299.48399999999998</c:v>
                </c:pt>
                <c:pt idx="13446">
                  <c:v>299.55799999999999</c:v>
                </c:pt>
                <c:pt idx="13447">
                  <c:v>299.65199999999999</c:v>
                </c:pt>
                <c:pt idx="13448">
                  <c:v>299.74799999999999</c:v>
                </c:pt>
                <c:pt idx="13449">
                  <c:v>299.84300000000002</c:v>
                </c:pt>
                <c:pt idx="13450">
                  <c:v>299.92200000000003</c:v>
                </c:pt>
                <c:pt idx="13451">
                  <c:v>299.928</c:v>
                </c:pt>
                <c:pt idx="13452">
                  <c:v>299.94</c:v>
                </c:pt>
                <c:pt idx="13453">
                  <c:v>299.95999999999998</c:v>
                </c:pt>
                <c:pt idx="13454">
                  <c:v>299.99400000000003</c:v>
                </c:pt>
                <c:pt idx="13455">
                  <c:v>300.03899999999999</c:v>
                </c:pt>
                <c:pt idx="13456">
                  <c:v>300.09500000000003</c:v>
                </c:pt>
                <c:pt idx="13457">
                  <c:v>300.17099999999999</c:v>
                </c:pt>
                <c:pt idx="13458">
                  <c:v>300.25799999999998</c:v>
                </c:pt>
                <c:pt idx="13459">
                  <c:v>300.33199999999999</c:v>
                </c:pt>
                <c:pt idx="13460">
                  <c:v>300.392</c:v>
                </c:pt>
                <c:pt idx="13461">
                  <c:v>300.41000000000003</c:v>
                </c:pt>
                <c:pt idx="13462">
                  <c:v>300.41399999999999</c:v>
                </c:pt>
                <c:pt idx="13463">
                  <c:v>300.42200000000003</c:v>
                </c:pt>
                <c:pt idx="13464">
                  <c:v>300.43</c:v>
                </c:pt>
                <c:pt idx="13465">
                  <c:v>300.44099999999997</c:v>
                </c:pt>
                <c:pt idx="13466">
                  <c:v>300.45299999999997</c:v>
                </c:pt>
                <c:pt idx="13467">
                  <c:v>300.46699999999998</c:v>
                </c:pt>
                <c:pt idx="13468">
                  <c:v>300.48200000000003</c:v>
                </c:pt>
                <c:pt idx="13469">
                  <c:v>300.49900000000002</c:v>
                </c:pt>
                <c:pt idx="13470">
                  <c:v>300.51600000000002</c:v>
                </c:pt>
                <c:pt idx="13471">
                  <c:v>300.53399999999999</c:v>
                </c:pt>
                <c:pt idx="13472">
                  <c:v>300.55200000000002</c:v>
                </c:pt>
                <c:pt idx="13473">
                  <c:v>300.56599999999997</c:v>
                </c:pt>
                <c:pt idx="13474">
                  <c:v>300.58199999999999</c:v>
                </c:pt>
                <c:pt idx="13475">
                  <c:v>300.59699999999998</c:v>
                </c:pt>
                <c:pt idx="13476">
                  <c:v>300.61500000000001</c:v>
                </c:pt>
                <c:pt idx="13477">
                  <c:v>300.64699999999999</c:v>
                </c:pt>
                <c:pt idx="13478">
                  <c:v>300.709</c:v>
                </c:pt>
                <c:pt idx="13479">
                  <c:v>300.79500000000002</c:v>
                </c:pt>
                <c:pt idx="13480">
                  <c:v>300.86</c:v>
                </c:pt>
                <c:pt idx="13481">
                  <c:v>300.90300000000002</c:v>
                </c:pt>
                <c:pt idx="13482">
                  <c:v>300.91899999999998</c:v>
                </c:pt>
                <c:pt idx="13483">
                  <c:v>300.93200000000002</c:v>
                </c:pt>
                <c:pt idx="13484">
                  <c:v>300.94400000000002</c:v>
                </c:pt>
                <c:pt idx="13485">
                  <c:v>300.95800000000003</c:v>
                </c:pt>
                <c:pt idx="13486">
                  <c:v>300.97300000000001</c:v>
                </c:pt>
                <c:pt idx="13487">
                  <c:v>300.98899999999998</c:v>
                </c:pt>
                <c:pt idx="13488">
                  <c:v>301.00700000000001</c:v>
                </c:pt>
                <c:pt idx="13489">
                  <c:v>301.02499999999998</c:v>
                </c:pt>
                <c:pt idx="13490">
                  <c:v>301.04399999999998</c:v>
                </c:pt>
                <c:pt idx="13491">
                  <c:v>301.06099999999998</c:v>
                </c:pt>
                <c:pt idx="13492">
                  <c:v>301.07799999999997</c:v>
                </c:pt>
                <c:pt idx="13493">
                  <c:v>301.09399999999999</c:v>
                </c:pt>
                <c:pt idx="13494">
                  <c:v>301.11</c:v>
                </c:pt>
                <c:pt idx="13495">
                  <c:v>301.12900000000002</c:v>
                </c:pt>
                <c:pt idx="13496">
                  <c:v>301.16399999999999</c:v>
                </c:pt>
                <c:pt idx="13497">
                  <c:v>301.21800000000002</c:v>
                </c:pt>
                <c:pt idx="13498">
                  <c:v>301.25599999999997</c:v>
                </c:pt>
                <c:pt idx="13499">
                  <c:v>301.267</c:v>
                </c:pt>
                <c:pt idx="13500">
                  <c:v>301.28100000000001</c:v>
                </c:pt>
                <c:pt idx="13501">
                  <c:v>301.3</c:v>
                </c:pt>
                <c:pt idx="13502">
                  <c:v>301.315</c:v>
                </c:pt>
                <c:pt idx="13503">
                  <c:v>301.33100000000002</c:v>
                </c:pt>
                <c:pt idx="13504">
                  <c:v>301.34699999999998</c:v>
                </c:pt>
                <c:pt idx="13505">
                  <c:v>301.36599999999999</c:v>
                </c:pt>
                <c:pt idx="13506">
                  <c:v>301.38499999999999</c:v>
                </c:pt>
                <c:pt idx="13507">
                  <c:v>301.40300000000002</c:v>
                </c:pt>
                <c:pt idx="13508">
                  <c:v>301.41800000000001</c:v>
                </c:pt>
                <c:pt idx="13509">
                  <c:v>301.43299999999999</c:v>
                </c:pt>
                <c:pt idx="13510">
                  <c:v>301.44799999999998</c:v>
                </c:pt>
                <c:pt idx="13511">
                  <c:v>301.47000000000003</c:v>
                </c:pt>
                <c:pt idx="13512">
                  <c:v>301.52100000000002</c:v>
                </c:pt>
                <c:pt idx="13513">
                  <c:v>301.60500000000002</c:v>
                </c:pt>
                <c:pt idx="13514">
                  <c:v>301.67200000000003</c:v>
                </c:pt>
                <c:pt idx="13515">
                  <c:v>301.71300000000002</c:v>
                </c:pt>
                <c:pt idx="13516">
                  <c:v>301.73200000000003</c:v>
                </c:pt>
                <c:pt idx="13517">
                  <c:v>301.74400000000003</c:v>
                </c:pt>
                <c:pt idx="13518">
                  <c:v>301.75599999999997</c:v>
                </c:pt>
                <c:pt idx="13519">
                  <c:v>301.76900000000001</c:v>
                </c:pt>
                <c:pt idx="13520">
                  <c:v>301.78300000000002</c:v>
                </c:pt>
                <c:pt idx="13521">
                  <c:v>301.79500000000002</c:v>
                </c:pt>
                <c:pt idx="13522">
                  <c:v>301.80599999999998</c:v>
                </c:pt>
                <c:pt idx="13523">
                  <c:v>301.81900000000002</c:v>
                </c:pt>
                <c:pt idx="13524">
                  <c:v>301.83300000000003</c:v>
                </c:pt>
                <c:pt idx="13525">
                  <c:v>301.84800000000001</c:v>
                </c:pt>
                <c:pt idx="13526">
                  <c:v>301.863</c:v>
                </c:pt>
                <c:pt idx="13527">
                  <c:v>301.87900000000002</c:v>
                </c:pt>
                <c:pt idx="13528">
                  <c:v>301.89600000000002</c:v>
                </c:pt>
                <c:pt idx="13529">
                  <c:v>301.91300000000001</c:v>
                </c:pt>
                <c:pt idx="13530">
                  <c:v>301.92700000000002</c:v>
                </c:pt>
                <c:pt idx="13531">
                  <c:v>301.94299999999998</c:v>
                </c:pt>
                <c:pt idx="13532">
                  <c:v>301.95699999999999</c:v>
                </c:pt>
                <c:pt idx="13533">
                  <c:v>301.971</c:v>
                </c:pt>
                <c:pt idx="13534">
                  <c:v>301.98599999999999</c:v>
                </c:pt>
                <c:pt idx="13535">
                  <c:v>302.005</c:v>
                </c:pt>
                <c:pt idx="13536">
                  <c:v>302.03199999999998</c:v>
                </c:pt>
                <c:pt idx="13537">
                  <c:v>302.07400000000001</c:v>
                </c:pt>
                <c:pt idx="13538">
                  <c:v>302.154</c:v>
                </c:pt>
                <c:pt idx="13539">
                  <c:v>302.19400000000002</c:v>
                </c:pt>
                <c:pt idx="13540">
                  <c:v>302.20699999999999</c:v>
                </c:pt>
                <c:pt idx="13541">
                  <c:v>302.21899999999999</c:v>
                </c:pt>
                <c:pt idx="13542">
                  <c:v>302.23399999999998</c:v>
                </c:pt>
                <c:pt idx="13543">
                  <c:v>302.24900000000002</c:v>
                </c:pt>
                <c:pt idx="13544">
                  <c:v>302.26400000000001</c:v>
                </c:pt>
                <c:pt idx="13545">
                  <c:v>302.28100000000001</c:v>
                </c:pt>
                <c:pt idx="13546">
                  <c:v>302.303</c:v>
                </c:pt>
                <c:pt idx="13547">
                  <c:v>302.32600000000002</c:v>
                </c:pt>
                <c:pt idx="13548">
                  <c:v>302.346</c:v>
                </c:pt>
                <c:pt idx="13549">
                  <c:v>302.36200000000002</c:v>
                </c:pt>
                <c:pt idx="13550">
                  <c:v>302.37700000000001</c:v>
                </c:pt>
                <c:pt idx="13551">
                  <c:v>302.39299999999997</c:v>
                </c:pt>
                <c:pt idx="13552">
                  <c:v>302.411</c:v>
                </c:pt>
                <c:pt idx="13553">
                  <c:v>302.44600000000003</c:v>
                </c:pt>
                <c:pt idx="13554">
                  <c:v>302.51</c:v>
                </c:pt>
                <c:pt idx="13555">
                  <c:v>302.584</c:v>
                </c:pt>
                <c:pt idx="13556">
                  <c:v>302.62</c:v>
                </c:pt>
                <c:pt idx="13557">
                  <c:v>302.64100000000002</c:v>
                </c:pt>
                <c:pt idx="13558">
                  <c:v>302.65100000000001</c:v>
                </c:pt>
                <c:pt idx="13559">
                  <c:v>302.66500000000002</c:v>
                </c:pt>
                <c:pt idx="13560">
                  <c:v>302.68099999999998</c:v>
                </c:pt>
                <c:pt idx="13561">
                  <c:v>302.69600000000003</c:v>
                </c:pt>
                <c:pt idx="13562">
                  <c:v>302.71300000000002</c:v>
                </c:pt>
                <c:pt idx="13563">
                  <c:v>302.73200000000003</c:v>
                </c:pt>
                <c:pt idx="13564">
                  <c:v>302.75099999999998</c:v>
                </c:pt>
                <c:pt idx="13565">
                  <c:v>302.77</c:v>
                </c:pt>
                <c:pt idx="13566">
                  <c:v>302.786</c:v>
                </c:pt>
                <c:pt idx="13567">
                  <c:v>302.80200000000002</c:v>
                </c:pt>
                <c:pt idx="13568">
                  <c:v>302.81700000000001</c:v>
                </c:pt>
                <c:pt idx="13569">
                  <c:v>302.83300000000003</c:v>
                </c:pt>
                <c:pt idx="13570">
                  <c:v>302.85599999999999</c:v>
                </c:pt>
                <c:pt idx="13571">
                  <c:v>302.90899999999999</c:v>
                </c:pt>
                <c:pt idx="13572">
                  <c:v>302.98899999999998</c:v>
                </c:pt>
                <c:pt idx="13573">
                  <c:v>303.07900000000001</c:v>
                </c:pt>
                <c:pt idx="13574">
                  <c:v>303.16899999999998</c:v>
                </c:pt>
                <c:pt idx="13575">
                  <c:v>303.25200000000001</c:v>
                </c:pt>
                <c:pt idx="13576">
                  <c:v>303.29199999999997</c:v>
                </c:pt>
                <c:pt idx="13577">
                  <c:v>303.30099999999999</c:v>
                </c:pt>
                <c:pt idx="13578">
                  <c:v>303.31299999999999</c:v>
                </c:pt>
                <c:pt idx="13579">
                  <c:v>303.33</c:v>
                </c:pt>
                <c:pt idx="13580">
                  <c:v>303.346</c:v>
                </c:pt>
                <c:pt idx="13581">
                  <c:v>303.36200000000002</c:v>
                </c:pt>
                <c:pt idx="13582">
                  <c:v>303.37900000000002</c:v>
                </c:pt>
                <c:pt idx="13583">
                  <c:v>303.39699999999999</c:v>
                </c:pt>
                <c:pt idx="13584">
                  <c:v>303.41399999999999</c:v>
                </c:pt>
                <c:pt idx="13585">
                  <c:v>303.43</c:v>
                </c:pt>
                <c:pt idx="13586">
                  <c:v>303.44499999999999</c:v>
                </c:pt>
                <c:pt idx="13587">
                  <c:v>303.46300000000002</c:v>
                </c:pt>
                <c:pt idx="13588">
                  <c:v>303.49099999999999</c:v>
                </c:pt>
                <c:pt idx="13589">
                  <c:v>303.548</c:v>
                </c:pt>
                <c:pt idx="13590">
                  <c:v>303.61700000000002</c:v>
                </c:pt>
                <c:pt idx="13591">
                  <c:v>303.65100000000001</c:v>
                </c:pt>
                <c:pt idx="13592">
                  <c:v>303.666</c:v>
                </c:pt>
                <c:pt idx="13593">
                  <c:v>303.67899999999997</c:v>
                </c:pt>
                <c:pt idx="13594">
                  <c:v>303.69600000000003</c:v>
                </c:pt>
                <c:pt idx="13595">
                  <c:v>303.71300000000002</c:v>
                </c:pt>
                <c:pt idx="13596">
                  <c:v>303.73099999999999</c:v>
                </c:pt>
                <c:pt idx="13597">
                  <c:v>303.74700000000001</c:v>
                </c:pt>
                <c:pt idx="13598">
                  <c:v>303.76299999999998</c:v>
                </c:pt>
                <c:pt idx="13599">
                  <c:v>303.77999999999997</c:v>
                </c:pt>
                <c:pt idx="13600">
                  <c:v>303.79500000000002</c:v>
                </c:pt>
                <c:pt idx="13601">
                  <c:v>303.815</c:v>
                </c:pt>
                <c:pt idx="13602">
                  <c:v>303.85899999999998</c:v>
                </c:pt>
                <c:pt idx="13603">
                  <c:v>303.93</c:v>
                </c:pt>
                <c:pt idx="13604">
                  <c:v>304.01900000000001</c:v>
                </c:pt>
                <c:pt idx="13605">
                  <c:v>304.077</c:v>
                </c:pt>
                <c:pt idx="13606">
                  <c:v>304.10000000000002</c:v>
                </c:pt>
                <c:pt idx="13607">
                  <c:v>304.108</c:v>
                </c:pt>
                <c:pt idx="13608">
                  <c:v>304.12299999999999</c:v>
                </c:pt>
                <c:pt idx="13609">
                  <c:v>304.14400000000001</c:v>
                </c:pt>
                <c:pt idx="13610">
                  <c:v>304.16199999999998</c:v>
                </c:pt>
                <c:pt idx="13611">
                  <c:v>304.17899999999997</c:v>
                </c:pt>
                <c:pt idx="13612">
                  <c:v>304.19499999999999</c:v>
                </c:pt>
                <c:pt idx="13613">
                  <c:v>304.21100000000001</c:v>
                </c:pt>
                <c:pt idx="13614">
                  <c:v>304.22800000000001</c:v>
                </c:pt>
                <c:pt idx="13615">
                  <c:v>304.25099999999998</c:v>
                </c:pt>
                <c:pt idx="13616">
                  <c:v>304.29899999999998</c:v>
                </c:pt>
                <c:pt idx="13617">
                  <c:v>304.37599999999998</c:v>
                </c:pt>
                <c:pt idx="13618">
                  <c:v>304.46600000000001</c:v>
                </c:pt>
                <c:pt idx="13619">
                  <c:v>304.53500000000003</c:v>
                </c:pt>
                <c:pt idx="13620">
                  <c:v>304.56299999999999</c:v>
                </c:pt>
                <c:pt idx="13621">
                  <c:v>304.58</c:v>
                </c:pt>
                <c:pt idx="13622">
                  <c:v>304.59500000000003</c:v>
                </c:pt>
                <c:pt idx="13623">
                  <c:v>304.61</c:v>
                </c:pt>
                <c:pt idx="13624">
                  <c:v>304.62799999999999</c:v>
                </c:pt>
                <c:pt idx="13625">
                  <c:v>304.64699999999999</c:v>
                </c:pt>
                <c:pt idx="13626">
                  <c:v>304.66699999999997</c:v>
                </c:pt>
                <c:pt idx="13627">
                  <c:v>304.68400000000003</c:v>
                </c:pt>
                <c:pt idx="13628">
                  <c:v>304.7</c:v>
                </c:pt>
                <c:pt idx="13629">
                  <c:v>304.71600000000001</c:v>
                </c:pt>
                <c:pt idx="13630">
                  <c:v>304.733</c:v>
                </c:pt>
                <c:pt idx="13631">
                  <c:v>304.755</c:v>
                </c:pt>
                <c:pt idx="13632">
                  <c:v>304.80900000000003</c:v>
                </c:pt>
                <c:pt idx="13633">
                  <c:v>304.88600000000002</c:v>
                </c:pt>
                <c:pt idx="13634">
                  <c:v>304.98</c:v>
                </c:pt>
                <c:pt idx="13635">
                  <c:v>305.03199999999998</c:v>
                </c:pt>
                <c:pt idx="13636">
                  <c:v>305.048</c:v>
                </c:pt>
                <c:pt idx="13637">
                  <c:v>305.06099999999998</c:v>
                </c:pt>
                <c:pt idx="13638">
                  <c:v>305.07600000000002</c:v>
                </c:pt>
                <c:pt idx="13639">
                  <c:v>305.09199999999998</c:v>
                </c:pt>
                <c:pt idx="13640">
                  <c:v>305.108</c:v>
                </c:pt>
                <c:pt idx="13641">
                  <c:v>305.12400000000002</c:v>
                </c:pt>
                <c:pt idx="13642">
                  <c:v>305.14100000000002</c:v>
                </c:pt>
                <c:pt idx="13643">
                  <c:v>305.15800000000002</c:v>
                </c:pt>
                <c:pt idx="13644">
                  <c:v>305.173</c:v>
                </c:pt>
                <c:pt idx="13645">
                  <c:v>305.18900000000002</c:v>
                </c:pt>
                <c:pt idx="13646">
                  <c:v>305.20400000000001</c:v>
                </c:pt>
                <c:pt idx="13647">
                  <c:v>305.21899999999999</c:v>
                </c:pt>
                <c:pt idx="13648">
                  <c:v>305.23599999999999</c:v>
                </c:pt>
                <c:pt idx="13649">
                  <c:v>305.26600000000002</c:v>
                </c:pt>
                <c:pt idx="13650">
                  <c:v>305.32600000000002</c:v>
                </c:pt>
                <c:pt idx="13651">
                  <c:v>305.41500000000002</c:v>
                </c:pt>
                <c:pt idx="13652">
                  <c:v>305.49799999999999</c:v>
                </c:pt>
                <c:pt idx="13653">
                  <c:v>305.524</c:v>
                </c:pt>
                <c:pt idx="13654">
                  <c:v>305.54399999999998</c:v>
                </c:pt>
                <c:pt idx="13655">
                  <c:v>305.57400000000001</c:v>
                </c:pt>
                <c:pt idx="13656">
                  <c:v>305.61700000000002</c:v>
                </c:pt>
                <c:pt idx="13657">
                  <c:v>305.67599999999999</c:v>
                </c:pt>
                <c:pt idx="13658">
                  <c:v>305.74900000000002</c:v>
                </c:pt>
                <c:pt idx="13659">
                  <c:v>305.83199999999999</c:v>
                </c:pt>
                <c:pt idx="13660">
                  <c:v>305.92899999999997</c:v>
                </c:pt>
                <c:pt idx="13661">
                  <c:v>306.029</c:v>
                </c:pt>
                <c:pt idx="13662">
                  <c:v>306.12700000000001</c:v>
                </c:pt>
                <c:pt idx="13663">
                  <c:v>306.22300000000001</c:v>
                </c:pt>
                <c:pt idx="13664">
                  <c:v>306.30900000000003</c:v>
                </c:pt>
                <c:pt idx="13665">
                  <c:v>306.38299999999998</c:v>
                </c:pt>
                <c:pt idx="13666">
                  <c:v>306.44</c:v>
                </c:pt>
                <c:pt idx="13667">
                  <c:v>306.48399999999998</c:v>
                </c:pt>
                <c:pt idx="13668">
                  <c:v>306.52499999999998</c:v>
                </c:pt>
                <c:pt idx="13669">
                  <c:v>306.56200000000001</c:v>
                </c:pt>
                <c:pt idx="13670">
                  <c:v>306.58499999999998</c:v>
                </c:pt>
                <c:pt idx="13671">
                  <c:v>306.58999999999997</c:v>
                </c:pt>
                <c:pt idx="13672">
                  <c:v>306.59300000000002</c:v>
                </c:pt>
                <c:pt idx="13673">
                  <c:v>306.59899999999999</c:v>
                </c:pt>
                <c:pt idx="13674">
                  <c:v>306.61500000000001</c:v>
                </c:pt>
                <c:pt idx="13675">
                  <c:v>306.661</c:v>
                </c:pt>
                <c:pt idx="13676">
                  <c:v>306.74599999999998</c:v>
                </c:pt>
                <c:pt idx="13677">
                  <c:v>306.84100000000001</c:v>
                </c:pt>
                <c:pt idx="13678">
                  <c:v>306.892</c:v>
                </c:pt>
                <c:pt idx="13679">
                  <c:v>306.89400000000001</c:v>
                </c:pt>
                <c:pt idx="13680">
                  <c:v>306.899</c:v>
                </c:pt>
                <c:pt idx="13681">
                  <c:v>306.90699999999998</c:v>
                </c:pt>
                <c:pt idx="13682">
                  <c:v>306.92599999999999</c:v>
                </c:pt>
                <c:pt idx="13683">
                  <c:v>306.94600000000003</c:v>
                </c:pt>
                <c:pt idx="13684">
                  <c:v>306.96100000000001</c:v>
                </c:pt>
                <c:pt idx="13685">
                  <c:v>306.97699999999998</c:v>
                </c:pt>
                <c:pt idx="13686">
                  <c:v>306.99099999999999</c:v>
                </c:pt>
                <c:pt idx="13687">
                  <c:v>307.00599999999997</c:v>
                </c:pt>
                <c:pt idx="13688">
                  <c:v>307.02</c:v>
                </c:pt>
                <c:pt idx="13689">
                  <c:v>307.03500000000003</c:v>
                </c:pt>
                <c:pt idx="13690">
                  <c:v>307.06700000000001</c:v>
                </c:pt>
                <c:pt idx="13691">
                  <c:v>307.13299999999998</c:v>
                </c:pt>
                <c:pt idx="13692">
                  <c:v>307.221</c:v>
                </c:pt>
                <c:pt idx="13693">
                  <c:v>307.26499999999999</c:v>
                </c:pt>
                <c:pt idx="13694">
                  <c:v>307.279</c:v>
                </c:pt>
                <c:pt idx="13695">
                  <c:v>307.291</c:v>
                </c:pt>
                <c:pt idx="13696">
                  <c:v>307.30399999999997</c:v>
                </c:pt>
                <c:pt idx="13697">
                  <c:v>307.32100000000003</c:v>
                </c:pt>
                <c:pt idx="13698">
                  <c:v>307.33699999999999</c:v>
                </c:pt>
                <c:pt idx="13699">
                  <c:v>307.35399999999998</c:v>
                </c:pt>
                <c:pt idx="13700">
                  <c:v>307.36900000000003</c:v>
                </c:pt>
                <c:pt idx="13701">
                  <c:v>307.38400000000001</c:v>
                </c:pt>
                <c:pt idx="13702">
                  <c:v>307.39800000000002</c:v>
                </c:pt>
                <c:pt idx="13703">
                  <c:v>307.41300000000001</c:v>
                </c:pt>
                <c:pt idx="13704">
                  <c:v>307.43599999999998</c:v>
                </c:pt>
                <c:pt idx="13705">
                  <c:v>307.49299999999999</c:v>
                </c:pt>
                <c:pt idx="13706">
                  <c:v>307.58</c:v>
                </c:pt>
                <c:pt idx="13707">
                  <c:v>307.661</c:v>
                </c:pt>
                <c:pt idx="13708">
                  <c:v>307.69900000000001</c:v>
                </c:pt>
                <c:pt idx="13709">
                  <c:v>307.71899999999999</c:v>
                </c:pt>
                <c:pt idx="13710">
                  <c:v>307.73399999999998</c:v>
                </c:pt>
                <c:pt idx="13711">
                  <c:v>307.755</c:v>
                </c:pt>
                <c:pt idx="13712">
                  <c:v>307.78800000000001</c:v>
                </c:pt>
                <c:pt idx="13713">
                  <c:v>307.81</c:v>
                </c:pt>
                <c:pt idx="13714">
                  <c:v>307.82400000000001</c:v>
                </c:pt>
                <c:pt idx="13715">
                  <c:v>307.83800000000002</c:v>
                </c:pt>
                <c:pt idx="13716">
                  <c:v>307.85300000000001</c:v>
                </c:pt>
                <c:pt idx="13717">
                  <c:v>307.86900000000003</c:v>
                </c:pt>
                <c:pt idx="13718">
                  <c:v>307.88400000000001</c:v>
                </c:pt>
                <c:pt idx="13719">
                  <c:v>307.90499999999997</c:v>
                </c:pt>
                <c:pt idx="13720">
                  <c:v>307.94799999999998</c:v>
                </c:pt>
                <c:pt idx="13721">
                  <c:v>308.02</c:v>
                </c:pt>
                <c:pt idx="13722">
                  <c:v>308.11</c:v>
                </c:pt>
                <c:pt idx="13723">
                  <c:v>308.16699999999997</c:v>
                </c:pt>
                <c:pt idx="13724">
                  <c:v>308.20400000000001</c:v>
                </c:pt>
                <c:pt idx="13725">
                  <c:v>308.22300000000001</c:v>
                </c:pt>
                <c:pt idx="13726">
                  <c:v>308.23700000000002</c:v>
                </c:pt>
                <c:pt idx="13727">
                  <c:v>308.25099999999998</c:v>
                </c:pt>
                <c:pt idx="13728">
                  <c:v>308.267</c:v>
                </c:pt>
                <c:pt idx="13729">
                  <c:v>308.28500000000003</c:v>
                </c:pt>
                <c:pt idx="13730">
                  <c:v>308.30399999999997</c:v>
                </c:pt>
                <c:pt idx="13731">
                  <c:v>308.32499999999999</c:v>
                </c:pt>
                <c:pt idx="13732">
                  <c:v>308.34399999999999</c:v>
                </c:pt>
                <c:pt idx="13733">
                  <c:v>308.36200000000002</c:v>
                </c:pt>
                <c:pt idx="13734">
                  <c:v>308.37799999999999</c:v>
                </c:pt>
                <c:pt idx="13735">
                  <c:v>308.39600000000002</c:v>
                </c:pt>
                <c:pt idx="13736">
                  <c:v>308.42700000000002</c:v>
                </c:pt>
                <c:pt idx="13737">
                  <c:v>308.49</c:v>
                </c:pt>
                <c:pt idx="13738">
                  <c:v>308.55799999999999</c:v>
                </c:pt>
                <c:pt idx="13739">
                  <c:v>308.59199999999998</c:v>
                </c:pt>
                <c:pt idx="13740">
                  <c:v>308.60899999999998</c:v>
                </c:pt>
                <c:pt idx="13741">
                  <c:v>308.62099999999998</c:v>
                </c:pt>
                <c:pt idx="13742">
                  <c:v>308.637</c:v>
                </c:pt>
                <c:pt idx="13743">
                  <c:v>308.654</c:v>
                </c:pt>
                <c:pt idx="13744">
                  <c:v>308.673</c:v>
                </c:pt>
                <c:pt idx="13745">
                  <c:v>308.69400000000002</c:v>
                </c:pt>
                <c:pt idx="13746">
                  <c:v>308.71300000000002</c:v>
                </c:pt>
                <c:pt idx="13747">
                  <c:v>308.73099999999999</c:v>
                </c:pt>
                <c:pt idx="13748">
                  <c:v>308.74799999999999</c:v>
                </c:pt>
                <c:pt idx="13749">
                  <c:v>308.76400000000001</c:v>
                </c:pt>
                <c:pt idx="13750">
                  <c:v>308.78500000000003</c:v>
                </c:pt>
                <c:pt idx="13751">
                  <c:v>308.81700000000001</c:v>
                </c:pt>
                <c:pt idx="13752">
                  <c:v>308.83999999999997</c:v>
                </c:pt>
                <c:pt idx="13753">
                  <c:v>308.85700000000003</c:v>
                </c:pt>
                <c:pt idx="13754">
                  <c:v>308.87299999999999</c:v>
                </c:pt>
                <c:pt idx="13755">
                  <c:v>308.89</c:v>
                </c:pt>
                <c:pt idx="13756">
                  <c:v>308.90800000000002</c:v>
                </c:pt>
                <c:pt idx="13757">
                  <c:v>308.92500000000001</c:v>
                </c:pt>
                <c:pt idx="13758">
                  <c:v>308.94200000000001</c:v>
                </c:pt>
                <c:pt idx="13759">
                  <c:v>308.959</c:v>
                </c:pt>
                <c:pt idx="13760">
                  <c:v>308.97699999999998</c:v>
                </c:pt>
                <c:pt idx="13761">
                  <c:v>308.99799999999999</c:v>
                </c:pt>
                <c:pt idx="13762">
                  <c:v>309.03399999999999</c:v>
                </c:pt>
                <c:pt idx="13763">
                  <c:v>309.09500000000003</c:v>
                </c:pt>
                <c:pt idx="13764">
                  <c:v>309.18200000000002</c:v>
                </c:pt>
                <c:pt idx="13765">
                  <c:v>309.279</c:v>
                </c:pt>
                <c:pt idx="13766">
                  <c:v>309.34800000000001</c:v>
                </c:pt>
                <c:pt idx="13767">
                  <c:v>309.37200000000001</c:v>
                </c:pt>
                <c:pt idx="13768">
                  <c:v>309.38799999999998</c:v>
                </c:pt>
                <c:pt idx="13769">
                  <c:v>309.404</c:v>
                </c:pt>
                <c:pt idx="13770">
                  <c:v>309.428</c:v>
                </c:pt>
                <c:pt idx="13771">
                  <c:v>309.45800000000003</c:v>
                </c:pt>
                <c:pt idx="13772">
                  <c:v>309.47699999999998</c:v>
                </c:pt>
                <c:pt idx="13773">
                  <c:v>309.49299999999999</c:v>
                </c:pt>
                <c:pt idx="13774">
                  <c:v>309.51</c:v>
                </c:pt>
                <c:pt idx="13775">
                  <c:v>309.52300000000002</c:v>
                </c:pt>
                <c:pt idx="13776">
                  <c:v>309.53800000000001</c:v>
                </c:pt>
                <c:pt idx="13777">
                  <c:v>309.55700000000002</c:v>
                </c:pt>
                <c:pt idx="13778">
                  <c:v>309.60399999999998</c:v>
                </c:pt>
                <c:pt idx="13779">
                  <c:v>309.685</c:v>
                </c:pt>
                <c:pt idx="13780">
                  <c:v>309.779</c:v>
                </c:pt>
                <c:pt idx="13781">
                  <c:v>309.81400000000002</c:v>
                </c:pt>
                <c:pt idx="13782">
                  <c:v>309.83</c:v>
                </c:pt>
                <c:pt idx="13783">
                  <c:v>309.846</c:v>
                </c:pt>
                <c:pt idx="13784">
                  <c:v>309.86200000000002</c:v>
                </c:pt>
                <c:pt idx="13785">
                  <c:v>309.88099999999997</c:v>
                </c:pt>
                <c:pt idx="13786">
                  <c:v>309.89999999999998</c:v>
                </c:pt>
                <c:pt idx="13787">
                  <c:v>309.92500000000001</c:v>
                </c:pt>
                <c:pt idx="13788">
                  <c:v>309.94400000000002</c:v>
                </c:pt>
                <c:pt idx="13789">
                  <c:v>309.959</c:v>
                </c:pt>
                <c:pt idx="13790">
                  <c:v>309.98500000000001</c:v>
                </c:pt>
                <c:pt idx="13791">
                  <c:v>310.03100000000001</c:v>
                </c:pt>
                <c:pt idx="13792">
                  <c:v>310.10300000000001</c:v>
                </c:pt>
                <c:pt idx="13793">
                  <c:v>310.18599999999998</c:v>
                </c:pt>
                <c:pt idx="13794">
                  <c:v>310.25299999999999</c:v>
                </c:pt>
                <c:pt idx="13795">
                  <c:v>310.28800000000001</c:v>
                </c:pt>
                <c:pt idx="13796">
                  <c:v>310.30399999999997</c:v>
                </c:pt>
                <c:pt idx="13797">
                  <c:v>310.31799999999998</c:v>
                </c:pt>
                <c:pt idx="13798">
                  <c:v>310.33199999999999</c:v>
                </c:pt>
                <c:pt idx="13799">
                  <c:v>310.346</c:v>
                </c:pt>
                <c:pt idx="13800">
                  <c:v>310.36500000000001</c:v>
                </c:pt>
                <c:pt idx="13801">
                  <c:v>310.38299999999998</c:v>
                </c:pt>
                <c:pt idx="13802">
                  <c:v>310.40100000000001</c:v>
                </c:pt>
                <c:pt idx="13803">
                  <c:v>310.41500000000002</c:v>
                </c:pt>
                <c:pt idx="13804">
                  <c:v>310.43</c:v>
                </c:pt>
                <c:pt idx="13805">
                  <c:v>310.44499999999999</c:v>
                </c:pt>
                <c:pt idx="13806">
                  <c:v>310.45999999999998</c:v>
                </c:pt>
                <c:pt idx="13807">
                  <c:v>310.48099999999999</c:v>
                </c:pt>
                <c:pt idx="13808">
                  <c:v>310.53199999999998</c:v>
                </c:pt>
                <c:pt idx="13809">
                  <c:v>310.613</c:v>
                </c:pt>
                <c:pt idx="13810">
                  <c:v>310.673</c:v>
                </c:pt>
                <c:pt idx="13811">
                  <c:v>310.709</c:v>
                </c:pt>
                <c:pt idx="13812">
                  <c:v>310.72399999999999</c:v>
                </c:pt>
                <c:pt idx="13813">
                  <c:v>310.73899999999998</c:v>
                </c:pt>
                <c:pt idx="13814">
                  <c:v>310.76100000000002</c:v>
                </c:pt>
                <c:pt idx="13815">
                  <c:v>310.78100000000001</c:v>
                </c:pt>
                <c:pt idx="13816">
                  <c:v>310.798</c:v>
                </c:pt>
                <c:pt idx="13817">
                  <c:v>310.81200000000001</c:v>
                </c:pt>
                <c:pt idx="13818">
                  <c:v>310.827</c:v>
                </c:pt>
                <c:pt idx="13819">
                  <c:v>310.84199999999998</c:v>
                </c:pt>
                <c:pt idx="13820">
                  <c:v>310.85700000000003</c:v>
                </c:pt>
                <c:pt idx="13821">
                  <c:v>310.88</c:v>
                </c:pt>
                <c:pt idx="13822">
                  <c:v>310.92700000000002</c:v>
                </c:pt>
                <c:pt idx="13823">
                  <c:v>311.00400000000002</c:v>
                </c:pt>
                <c:pt idx="13824">
                  <c:v>311.09500000000003</c:v>
                </c:pt>
                <c:pt idx="13825">
                  <c:v>311.161</c:v>
                </c:pt>
                <c:pt idx="13826">
                  <c:v>311.18099999999998</c:v>
                </c:pt>
                <c:pt idx="13827">
                  <c:v>311.19299999999998</c:v>
                </c:pt>
                <c:pt idx="13828">
                  <c:v>311.21499999999997</c:v>
                </c:pt>
                <c:pt idx="13829">
                  <c:v>311.24700000000001</c:v>
                </c:pt>
                <c:pt idx="13830">
                  <c:v>311.26400000000001</c:v>
                </c:pt>
                <c:pt idx="13831">
                  <c:v>311.27800000000002</c:v>
                </c:pt>
                <c:pt idx="13832">
                  <c:v>311.29500000000002</c:v>
                </c:pt>
                <c:pt idx="13833">
                  <c:v>311.31</c:v>
                </c:pt>
                <c:pt idx="13834">
                  <c:v>311.32499999999999</c:v>
                </c:pt>
                <c:pt idx="13835">
                  <c:v>311.34100000000001</c:v>
                </c:pt>
                <c:pt idx="13836">
                  <c:v>311.36099999999999</c:v>
                </c:pt>
                <c:pt idx="13837">
                  <c:v>311.40199999999999</c:v>
                </c:pt>
                <c:pt idx="13838">
                  <c:v>311.47300000000001</c:v>
                </c:pt>
                <c:pt idx="13839">
                  <c:v>311.51900000000001</c:v>
                </c:pt>
                <c:pt idx="13840">
                  <c:v>311.55</c:v>
                </c:pt>
                <c:pt idx="13841">
                  <c:v>311.565</c:v>
                </c:pt>
                <c:pt idx="13842">
                  <c:v>311.577</c:v>
                </c:pt>
                <c:pt idx="13843">
                  <c:v>311.59199999999998</c:v>
                </c:pt>
                <c:pt idx="13844">
                  <c:v>311.608</c:v>
                </c:pt>
                <c:pt idx="13845">
                  <c:v>311.625</c:v>
                </c:pt>
                <c:pt idx="13846">
                  <c:v>311.64100000000002</c:v>
                </c:pt>
                <c:pt idx="13847">
                  <c:v>311.65699999999998</c:v>
                </c:pt>
                <c:pt idx="13848">
                  <c:v>311.673</c:v>
                </c:pt>
                <c:pt idx="13849">
                  <c:v>311.69600000000003</c:v>
                </c:pt>
                <c:pt idx="13850">
                  <c:v>311.74</c:v>
                </c:pt>
                <c:pt idx="13851">
                  <c:v>311.81099999999998</c:v>
                </c:pt>
                <c:pt idx="13852">
                  <c:v>311.89800000000002</c:v>
                </c:pt>
                <c:pt idx="13853">
                  <c:v>311.96699999999998</c:v>
                </c:pt>
                <c:pt idx="13854">
                  <c:v>311.98599999999999</c:v>
                </c:pt>
                <c:pt idx="13855">
                  <c:v>311.99200000000002</c:v>
                </c:pt>
                <c:pt idx="13856">
                  <c:v>312.00799999999998</c:v>
                </c:pt>
                <c:pt idx="13857">
                  <c:v>312.02800000000002</c:v>
                </c:pt>
                <c:pt idx="13858">
                  <c:v>312.04500000000002</c:v>
                </c:pt>
                <c:pt idx="13859">
                  <c:v>312.06200000000001</c:v>
                </c:pt>
                <c:pt idx="13860">
                  <c:v>312.08</c:v>
                </c:pt>
                <c:pt idx="13861">
                  <c:v>312.09500000000003</c:v>
                </c:pt>
                <c:pt idx="13862">
                  <c:v>312.11099999999999</c:v>
                </c:pt>
                <c:pt idx="13863">
                  <c:v>312.12799999999999</c:v>
                </c:pt>
                <c:pt idx="13864">
                  <c:v>312.14600000000002</c:v>
                </c:pt>
                <c:pt idx="13865">
                  <c:v>312.17899999999997</c:v>
                </c:pt>
                <c:pt idx="13866">
                  <c:v>312.24</c:v>
                </c:pt>
                <c:pt idx="13867">
                  <c:v>312.26600000000002</c:v>
                </c:pt>
                <c:pt idx="13868">
                  <c:v>312.286</c:v>
                </c:pt>
                <c:pt idx="13869">
                  <c:v>312.30500000000001</c:v>
                </c:pt>
                <c:pt idx="13870">
                  <c:v>312.32400000000001</c:v>
                </c:pt>
                <c:pt idx="13871">
                  <c:v>312.34199999999998</c:v>
                </c:pt>
                <c:pt idx="13872">
                  <c:v>312.358</c:v>
                </c:pt>
                <c:pt idx="13873">
                  <c:v>312.37299999999999</c:v>
                </c:pt>
                <c:pt idx="13874">
                  <c:v>312.38799999999998</c:v>
                </c:pt>
                <c:pt idx="13875">
                  <c:v>312.404</c:v>
                </c:pt>
                <c:pt idx="13876">
                  <c:v>312.42700000000002</c:v>
                </c:pt>
                <c:pt idx="13877">
                  <c:v>312.47199999999998</c:v>
                </c:pt>
                <c:pt idx="13878">
                  <c:v>312.54399999999998</c:v>
                </c:pt>
                <c:pt idx="13879">
                  <c:v>312.63</c:v>
                </c:pt>
                <c:pt idx="13880">
                  <c:v>312.721</c:v>
                </c:pt>
                <c:pt idx="13881">
                  <c:v>312.798</c:v>
                </c:pt>
                <c:pt idx="13882">
                  <c:v>312.85500000000002</c:v>
                </c:pt>
                <c:pt idx="13883">
                  <c:v>312.892</c:v>
                </c:pt>
                <c:pt idx="13884">
                  <c:v>312.91399999999999</c:v>
                </c:pt>
                <c:pt idx="13885">
                  <c:v>312.94499999999999</c:v>
                </c:pt>
                <c:pt idx="13886">
                  <c:v>312.99299999999999</c:v>
                </c:pt>
                <c:pt idx="13887">
                  <c:v>313.06</c:v>
                </c:pt>
                <c:pt idx="13888">
                  <c:v>313.15199999999999</c:v>
                </c:pt>
                <c:pt idx="13889">
                  <c:v>313.24599999999998</c:v>
                </c:pt>
                <c:pt idx="13890">
                  <c:v>313.34199999999998</c:v>
                </c:pt>
                <c:pt idx="13891">
                  <c:v>313.44099999999997</c:v>
                </c:pt>
                <c:pt idx="13892">
                  <c:v>313.53399999999999</c:v>
                </c:pt>
                <c:pt idx="13893">
                  <c:v>313.59100000000001</c:v>
                </c:pt>
                <c:pt idx="13894">
                  <c:v>313.59199999999998</c:v>
                </c:pt>
                <c:pt idx="13895">
                  <c:v>313.59199999999998</c:v>
                </c:pt>
                <c:pt idx="13896">
                  <c:v>313.59899999999999</c:v>
                </c:pt>
                <c:pt idx="13897">
                  <c:v>313.608</c:v>
                </c:pt>
                <c:pt idx="13898">
                  <c:v>313.61799999999999</c:v>
                </c:pt>
                <c:pt idx="13899">
                  <c:v>313.63200000000001</c:v>
                </c:pt>
                <c:pt idx="13900">
                  <c:v>313.64800000000002</c:v>
                </c:pt>
                <c:pt idx="13901">
                  <c:v>313.67500000000001</c:v>
                </c:pt>
                <c:pt idx="13902">
                  <c:v>313.71800000000002</c:v>
                </c:pt>
                <c:pt idx="13903">
                  <c:v>313.75700000000001</c:v>
                </c:pt>
                <c:pt idx="13904">
                  <c:v>313.79300000000001</c:v>
                </c:pt>
                <c:pt idx="13905">
                  <c:v>313.82499999999999</c:v>
                </c:pt>
                <c:pt idx="13906">
                  <c:v>313.86099999999999</c:v>
                </c:pt>
                <c:pt idx="13907">
                  <c:v>313.91000000000003</c:v>
                </c:pt>
                <c:pt idx="13908">
                  <c:v>313.98099999999999</c:v>
                </c:pt>
                <c:pt idx="13909">
                  <c:v>314.06900000000002</c:v>
                </c:pt>
                <c:pt idx="13910">
                  <c:v>314.15300000000002</c:v>
                </c:pt>
                <c:pt idx="13911">
                  <c:v>314.19799999999998</c:v>
                </c:pt>
                <c:pt idx="13912">
                  <c:v>314.20999999999998</c:v>
                </c:pt>
                <c:pt idx="13913">
                  <c:v>314.23700000000002</c:v>
                </c:pt>
                <c:pt idx="13914">
                  <c:v>314.291</c:v>
                </c:pt>
                <c:pt idx="13915">
                  <c:v>314.37799999999999</c:v>
                </c:pt>
                <c:pt idx="13916">
                  <c:v>314.46600000000001</c:v>
                </c:pt>
                <c:pt idx="13917">
                  <c:v>314.50200000000001</c:v>
                </c:pt>
                <c:pt idx="13918">
                  <c:v>314.50200000000001</c:v>
                </c:pt>
                <c:pt idx="13919">
                  <c:v>314.50299999999999</c:v>
                </c:pt>
                <c:pt idx="13920">
                  <c:v>314.51100000000002</c:v>
                </c:pt>
                <c:pt idx="13921">
                  <c:v>314.51900000000001</c:v>
                </c:pt>
                <c:pt idx="13922">
                  <c:v>314.529</c:v>
                </c:pt>
                <c:pt idx="13923">
                  <c:v>314.54199999999997</c:v>
                </c:pt>
                <c:pt idx="13924">
                  <c:v>314.55399999999997</c:v>
                </c:pt>
                <c:pt idx="13925">
                  <c:v>314.56799999999998</c:v>
                </c:pt>
                <c:pt idx="13926">
                  <c:v>314.58199999999999</c:v>
                </c:pt>
                <c:pt idx="13927">
                  <c:v>314.59699999999998</c:v>
                </c:pt>
                <c:pt idx="13928">
                  <c:v>314.613</c:v>
                </c:pt>
                <c:pt idx="13929">
                  <c:v>314.63299999999998</c:v>
                </c:pt>
                <c:pt idx="13930">
                  <c:v>314.66199999999998</c:v>
                </c:pt>
                <c:pt idx="13931">
                  <c:v>314.678</c:v>
                </c:pt>
                <c:pt idx="13932">
                  <c:v>314.69099999999997</c:v>
                </c:pt>
                <c:pt idx="13933">
                  <c:v>314.70600000000002</c:v>
                </c:pt>
                <c:pt idx="13934">
                  <c:v>314.72699999999998</c:v>
                </c:pt>
                <c:pt idx="13935">
                  <c:v>314.76900000000001</c:v>
                </c:pt>
                <c:pt idx="13936">
                  <c:v>314.84399999999999</c:v>
                </c:pt>
                <c:pt idx="13937">
                  <c:v>314.935</c:v>
                </c:pt>
                <c:pt idx="13938">
                  <c:v>315.02999999999997</c:v>
                </c:pt>
                <c:pt idx="13939">
                  <c:v>315.12799999999999</c:v>
                </c:pt>
                <c:pt idx="13940">
                  <c:v>315.20400000000001</c:v>
                </c:pt>
                <c:pt idx="13941">
                  <c:v>315.22899999999998</c:v>
                </c:pt>
                <c:pt idx="13942">
                  <c:v>315.22899999999998</c:v>
                </c:pt>
                <c:pt idx="13943">
                  <c:v>315.23399999999998</c:v>
                </c:pt>
                <c:pt idx="13944">
                  <c:v>315.245</c:v>
                </c:pt>
                <c:pt idx="13945">
                  <c:v>315.26</c:v>
                </c:pt>
                <c:pt idx="13946">
                  <c:v>315.28199999999998</c:v>
                </c:pt>
                <c:pt idx="13947">
                  <c:v>315.29700000000003</c:v>
                </c:pt>
                <c:pt idx="13948">
                  <c:v>315.31400000000002</c:v>
                </c:pt>
                <c:pt idx="13949">
                  <c:v>315.32799999999997</c:v>
                </c:pt>
                <c:pt idx="13950">
                  <c:v>315.34199999999998</c:v>
                </c:pt>
                <c:pt idx="13951">
                  <c:v>315.35700000000003</c:v>
                </c:pt>
                <c:pt idx="13952">
                  <c:v>315.37200000000001</c:v>
                </c:pt>
                <c:pt idx="13953">
                  <c:v>315.39600000000002</c:v>
                </c:pt>
                <c:pt idx="13954">
                  <c:v>315.452</c:v>
                </c:pt>
                <c:pt idx="13955">
                  <c:v>315.53699999999998</c:v>
                </c:pt>
                <c:pt idx="13956">
                  <c:v>315.62900000000002</c:v>
                </c:pt>
                <c:pt idx="13957">
                  <c:v>315.673</c:v>
                </c:pt>
                <c:pt idx="13958">
                  <c:v>315.69299999999998</c:v>
                </c:pt>
                <c:pt idx="13959">
                  <c:v>315.71199999999999</c:v>
                </c:pt>
                <c:pt idx="13960">
                  <c:v>315.74</c:v>
                </c:pt>
                <c:pt idx="13961">
                  <c:v>315.76900000000001</c:v>
                </c:pt>
                <c:pt idx="13962">
                  <c:v>315.80500000000001</c:v>
                </c:pt>
                <c:pt idx="13963">
                  <c:v>315.84800000000001</c:v>
                </c:pt>
                <c:pt idx="13964">
                  <c:v>315.89</c:v>
                </c:pt>
                <c:pt idx="13965">
                  <c:v>315.91800000000001</c:v>
                </c:pt>
                <c:pt idx="13966">
                  <c:v>315.93400000000003</c:v>
                </c:pt>
                <c:pt idx="13967">
                  <c:v>315.94799999999998</c:v>
                </c:pt>
                <c:pt idx="13968">
                  <c:v>315.96199999999999</c:v>
                </c:pt>
                <c:pt idx="13969">
                  <c:v>315.97899999999998</c:v>
                </c:pt>
                <c:pt idx="13970">
                  <c:v>316.00599999999997</c:v>
                </c:pt>
                <c:pt idx="13971">
                  <c:v>316.06</c:v>
                </c:pt>
                <c:pt idx="13972">
                  <c:v>316.13900000000001</c:v>
                </c:pt>
                <c:pt idx="13973">
                  <c:v>316.226</c:v>
                </c:pt>
                <c:pt idx="13974">
                  <c:v>316.315</c:v>
                </c:pt>
                <c:pt idx="13975">
                  <c:v>316.39699999999999</c:v>
                </c:pt>
                <c:pt idx="13976">
                  <c:v>316.44</c:v>
                </c:pt>
                <c:pt idx="13977">
                  <c:v>316.46899999999999</c:v>
                </c:pt>
                <c:pt idx="13978">
                  <c:v>316.48599999999999</c:v>
                </c:pt>
                <c:pt idx="13979">
                  <c:v>316.50400000000002</c:v>
                </c:pt>
                <c:pt idx="13980">
                  <c:v>316.52499999999998</c:v>
                </c:pt>
                <c:pt idx="13981">
                  <c:v>316.54199999999997</c:v>
                </c:pt>
                <c:pt idx="13982">
                  <c:v>316.55900000000003</c:v>
                </c:pt>
                <c:pt idx="13983">
                  <c:v>316.577</c:v>
                </c:pt>
                <c:pt idx="13984">
                  <c:v>316.59399999999999</c:v>
                </c:pt>
                <c:pt idx="13985">
                  <c:v>316.61200000000002</c:v>
                </c:pt>
                <c:pt idx="13986">
                  <c:v>316.62799999999999</c:v>
                </c:pt>
                <c:pt idx="13987">
                  <c:v>316.64299999999997</c:v>
                </c:pt>
                <c:pt idx="13988">
                  <c:v>316.65800000000002</c:v>
                </c:pt>
                <c:pt idx="13989">
                  <c:v>316.67399999999998</c:v>
                </c:pt>
                <c:pt idx="13990">
                  <c:v>316.70699999999999</c:v>
                </c:pt>
                <c:pt idx="13991">
                  <c:v>316.77300000000002</c:v>
                </c:pt>
                <c:pt idx="13992">
                  <c:v>316.8</c:v>
                </c:pt>
                <c:pt idx="13993">
                  <c:v>316.81700000000001</c:v>
                </c:pt>
                <c:pt idx="13994">
                  <c:v>316.83300000000003</c:v>
                </c:pt>
                <c:pt idx="13995">
                  <c:v>316.85000000000002</c:v>
                </c:pt>
                <c:pt idx="13996">
                  <c:v>316.86900000000003</c:v>
                </c:pt>
                <c:pt idx="13997">
                  <c:v>316.88799999999998</c:v>
                </c:pt>
                <c:pt idx="13998">
                  <c:v>316.90499999999997</c:v>
                </c:pt>
                <c:pt idx="13999">
                  <c:v>316.92200000000003</c:v>
                </c:pt>
                <c:pt idx="14000">
                  <c:v>316.93799999999999</c:v>
                </c:pt>
                <c:pt idx="14001">
                  <c:v>316.95400000000001</c:v>
                </c:pt>
                <c:pt idx="14002">
                  <c:v>316.97899999999998</c:v>
                </c:pt>
                <c:pt idx="14003">
                  <c:v>317.03199999999998</c:v>
                </c:pt>
                <c:pt idx="14004">
                  <c:v>317.11200000000002</c:v>
                </c:pt>
                <c:pt idx="14005">
                  <c:v>317.202</c:v>
                </c:pt>
                <c:pt idx="14006">
                  <c:v>317.27499999999998</c:v>
                </c:pt>
                <c:pt idx="14007">
                  <c:v>317.291</c:v>
                </c:pt>
                <c:pt idx="14008">
                  <c:v>317.31799999999998</c:v>
                </c:pt>
                <c:pt idx="14009">
                  <c:v>317.339</c:v>
                </c:pt>
                <c:pt idx="14010">
                  <c:v>317.358</c:v>
                </c:pt>
                <c:pt idx="14011">
                  <c:v>317.37299999999999</c:v>
                </c:pt>
                <c:pt idx="14012">
                  <c:v>317.38799999999998</c:v>
                </c:pt>
                <c:pt idx="14013">
                  <c:v>317.404</c:v>
                </c:pt>
                <c:pt idx="14014">
                  <c:v>317.42200000000003</c:v>
                </c:pt>
                <c:pt idx="14015">
                  <c:v>317.44</c:v>
                </c:pt>
                <c:pt idx="14016">
                  <c:v>317.45499999999998</c:v>
                </c:pt>
                <c:pt idx="14017">
                  <c:v>317.47000000000003</c:v>
                </c:pt>
                <c:pt idx="14018">
                  <c:v>317.48500000000001</c:v>
                </c:pt>
                <c:pt idx="14019">
                  <c:v>317.5</c:v>
                </c:pt>
                <c:pt idx="14020">
                  <c:v>317.52</c:v>
                </c:pt>
                <c:pt idx="14021">
                  <c:v>317.56599999999997</c:v>
                </c:pt>
                <c:pt idx="14022">
                  <c:v>317.64</c:v>
                </c:pt>
                <c:pt idx="14023">
                  <c:v>317.67200000000003</c:v>
                </c:pt>
                <c:pt idx="14024">
                  <c:v>317.67599999999999</c:v>
                </c:pt>
                <c:pt idx="14025">
                  <c:v>317.68599999999998</c:v>
                </c:pt>
                <c:pt idx="14026">
                  <c:v>317.70499999999998</c:v>
                </c:pt>
                <c:pt idx="14027">
                  <c:v>317.72300000000001</c:v>
                </c:pt>
                <c:pt idx="14028">
                  <c:v>317.73700000000002</c:v>
                </c:pt>
                <c:pt idx="14029">
                  <c:v>317.75299999999999</c:v>
                </c:pt>
                <c:pt idx="14030">
                  <c:v>317.77100000000002</c:v>
                </c:pt>
                <c:pt idx="14031">
                  <c:v>317.78699999999998</c:v>
                </c:pt>
                <c:pt idx="14032">
                  <c:v>317.80200000000002</c:v>
                </c:pt>
                <c:pt idx="14033">
                  <c:v>317.81799999999998</c:v>
                </c:pt>
                <c:pt idx="14034">
                  <c:v>317.834</c:v>
                </c:pt>
                <c:pt idx="14035">
                  <c:v>317.85199999999998</c:v>
                </c:pt>
                <c:pt idx="14036">
                  <c:v>317.892</c:v>
                </c:pt>
                <c:pt idx="14037">
                  <c:v>317.96899999999999</c:v>
                </c:pt>
                <c:pt idx="14038">
                  <c:v>318.06200000000001</c:v>
                </c:pt>
                <c:pt idx="14039">
                  <c:v>318.14400000000001</c:v>
                </c:pt>
                <c:pt idx="14040">
                  <c:v>318.16699999999997</c:v>
                </c:pt>
                <c:pt idx="14041">
                  <c:v>318.18</c:v>
                </c:pt>
                <c:pt idx="14042">
                  <c:v>318.19799999999998</c:v>
                </c:pt>
                <c:pt idx="14043">
                  <c:v>318.214</c:v>
                </c:pt>
                <c:pt idx="14044">
                  <c:v>318.23</c:v>
                </c:pt>
                <c:pt idx="14045">
                  <c:v>318.24700000000001</c:v>
                </c:pt>
                <c:pt idx="14046">
                  <c:v>318.26600000000002</c:v>
                </c:pt>
                <c:pt idx="14047">
                  <c:v>318.28100000000001</c:v>
                </c:pt>
                <c:pt idx="14048">
                  <c:v>318.29700000000003</c:v>
                </c:pt>
                <c:pt idx="14049">
                  <c:v>318.31299999999999</c:v>
                </c:pt>
                <c:pt idx="14050">
                  <c:v>318.33300000000003</c:v>
                </c:pt>
                <c:pt idx="14051">
                  <c:v>318.37099999999998</c:v>
                </c:pt>
                <c:pt idx="14052">
                  <c:v>318.42500000000001</c:v>
                </c:pt>
                <c:pt idx="14053">
                  <c:v>318.45499999999998</c:v>
                </c:pt>
                <c:pt idx="14054">
                  <c:v>318.471</c:v>
                </c:pt>
                <c:pt idx="14055">
                  <c:v>318.49</c:v>
                </c:pt>
                <c:pt idx="14056">
                  <c:v>318.50799999999998</c:v>
                </c:pt>
                <c:pt idx="14057">
                  <c:v>318.52600000000001</c:v>
                </c:pt>
                <c:pt idx="14058">
                  <c:v>318.54399999999998</c:v>
                </c:pt>
                <c:pt idx="14059">
                  <c:v>318.56</c:v>
                </c:pt>
                <c:pt idx="14060">
                  <c:v>318.57600000000002</c:v>
                </c:pt>
                <c:pt idx="14061">
                  <c:v>318.59399999999999</c:v>
                </c:pt>
                <c:pt idx="14062">
                  <c:v>318.61099999999999</c:v>
                </c:pt>
                <c:pt idx="14063">
                  <c:v>318.63799999999998</c:v>
                </c:pt>
                <c:pt idx="14064">
                  <c:v>318.69400000000002</c:v>
                </c:pt>
                <c:pt idx="14065">
                  <c:v>318.77300000000002</c:v>
                </c:pt>
                <c:pt idx="14066">
                  <c:v>318.84399999999999</c:v>
                </c:pt>
                <c:pt idx="14067">
                  <c:v>318.875</c:v>
                </c:pt>
                <c:pt idx="14068">
                  <c:v>318.892</c:v>
                </c:pt>
                <c:pt idx="14069">
                  <c:v>318.90499999999997</c:v>
                </c:pt>
                <c:pt idx="14070">
                  <c:v>318.92700000000002</c:v>
                </c:pt>
                <c:pt idx="14071">
                  <c:v>318.96600000000001</c:v>
                </c:pt>
                <c:pt idx="14072">
                  <c:v>318.99400000000003</c:v>
                </c:pt>
                <c:pt idx="14073">
                  <c:v>319.01600000000002</c:v>
                </c:pt>
                <c:pt idx="14074">
                  <c:v>319.04300000000001</c:v>
                </c:pt>
                <c:pt idx="14075">
                  <c:v>319.06200000000001</c:v>
                </c:pt>
                <c:pt idx="14076">
                  <c:v>319.07900000000001</c:v>
                </c:pt>
                <c:pt idx="14077">
                  <c:v>319.096</c:v>
                </c:pt>
                <c:pt idx="14078">
                  <c:v>319.12299999999999</c:v>
                </c:pt>
                <c:pt idx="14079">
                  <c:v>319.15300000000002</c:v>
                </c:pt>
                <c:pt idx="14080">
                  <c:v>319.19400000000002</c:v>
                </c:pt>
                <c:pt idx="14081">
                  <c:v>319.24599999999998</c:v>
                </c:pt>
                <c:pt idx="14082">
                  <c:v>319.30900000000003</c:v>
                </c:pt>
                <c:pt idx="14083">
                  <c:v>319.392</c:v>
                </c:pt>
                <c:pt idx="14084">
                  <c:v>319.483</c:v>
                </c:pt>
                <c:pt idx="14085">
                  <c:v>319.57799999999997</c:v>
                </c:pt>
                <c:pt idx="14086">
                  <c:v>319.67500000000001</c:v>
                </c:pt>
                <c:pt idx="14087">
                  <c:v>319.77199999999999</c:v>
                </c:pt>
                <c:pt idx="14088">
                  <c:v>319.86599999999999</c:v>
                </c:pt>
                <c:pt idx="14089">
                  <c:v>319.95699999999999</c:v>
                </c:pt>
                <c:pt idx="14090">
                  <c:v>320.05</c:v>
                </c:pt>
                <c:pt idx="14091">
                  <c:v>320.14600000000002</c:v>
                </c:pt>
                <c:pt idx="14092">
                  <c:v>320.24299999999999</c:v>
                </c:pt>
                <c:pt idx="14093">
                  <c:v>320.33600000000001</c:v>
                </c:pt>
                <c:pt idx="14094">
                  <c:v>320.42599999999999</c:v>
                </c:pt>
                <c:pt idx="14095">
                  <c:v>320.51</c:v>
                </c:pt>
                <c:pt idx="14096">
                  <c:v>320.57100000000003</c:v>
                </c:pt>
                <c:pt idx="14097">
                  <c:v>320.59500000000003</c:v>
                </c:pt>
                <c:pt idx="14098">
                  <c:v>320.59500000000003</c:v>
                </c:pt>
                <c:pt idx="14099">
                  <c:v>320.59699999999998</c:v>
                </c:pt>
                <c:pt idx="14100">
                  <c:v>320.60399999999998</c:v>
                </c:pt>
                <c:pt idx="14101">
                  <c:v>320.60899999999998</c:v>
                </c:pt>
                <c:pt idx="14102">
                  <c:v>320.61500000000001</c:v>
                </c:pt>
                <c:pt idx="14103">
                  <c:v>320.62900000000002</c:v>
                </c:pt>
                <c:pt idx="14104">
                  <c:v>320.64299999999997</c:v>
                </c:pt>
                <c:pt idx="14105">
                  <c:v>320.666</c:v>
                </c:pt>
                <c:pt idx="14106">
                  <c:v>320.70699999999999</c:v>
                </c:pt>
                <c:pt idx="14107">
                  <c:v>320.75299999999999</c:v>
                </c:pt>
                <c:pt idx="14108">
                  <c:v>320.79899999999998</c:v>
                </c:pt>
                <c:pt idx="14109">
                  <c:v>320.85199999999998</c:v>
                </c:pt>
                <c:pt idx="14110">
                  <c:v>320.92899999999997</c:v>
                </c:pt>
                <c:pt idx="14111">
                  <c:v>321.01799999999997</c:v>
                </c:pt>
                <c:pt idx="14112">
                  <c:v>321.11099999999999</c:v>
                </c:pt>
                <c:pt idx="14113">
                  <c:v>321.20699999999999</c:v>
                </c:pt>
                <c:pt idx="14114">
                  <c:v>321.30599999999998</c:v>
                </c:pt>
                <c:pt idx="14115">
                  <c:v>321.40699999999998</c:v>
                </c:pt>
                <c:pt idx="14116">
                  <c:v>321.50099999999998</c:v>
                </c:pt>
                <c:pt idx="14117">
                  <c:v>321.589</c:v>
                </c:pt>
                <c:pt idx="14118">
                  <c:v>321.63</c:v>
                </c:pt>
                <c:pt idx="14119">
                  <c:v>321.64</c:v>
                </c:pt>
                <c:pt idx="14120">
                  <c:v>321.65199999999999</c:v>
                </c:pt>
                <c:pt idx="14121">
                  <c:v>321.66300000000001</c:v>
                </c:pt>
                <c:pt idx="14122">
                  <c:v>321.67500000000001</c:v>
                </c:pt>
                <c:pt idx="14123">
                  <c:v>321.68799999999999</c:v>
                </c:pt>
                <c:pt idx="14124">
                  <c:v>321.7</c:v>
                </c:pt>
                <c:pt idx="14125">
                  <c:v>321.71199999999999</c:v>
                </c:pt>
                <c:pt idx="14126">
                  <c:v>321.72399999999999</c:v>
                </c:pt>
                <c:pt idx="14127">
                  <c:v>321.73700000000002</c:v>
                </c:pt>
                <c:pt idx="14128">
                  <c:v>321.74900000000002</c:v>
                </c:pt>
                <c:pt idx="14129">
                  <c:v>321.762</c:v>
                </c:pt>
                <c:pt idx="14130">
                  <c:v>321.77499999999998</c:v>
                </c:pt>
                <c:pt idx="14131">
                  <c:v>321.79399999999998</c:v>
                </c:pt>
                <c:pt idx="14132">
                  <c:v>321.85000000000002</c:v>
                </c:pt>
                <c:pt idx="14133">
                  <c:v>321.923</c:v>
                </c:pt>
                <c:pt idx="14134">
                  <c:v>321.976</c:v>
                </c:pt>
                <c:pt idx="14135">
                  <c:v>322.03500000000003</c:v>
                </c:pt>
                <c:pt idx="14136">
                  <c:v>322.09699999999998</c:v>
                </c:pt>
                <c:pt idx="14137">
                  <c:v>322.14499999999998</c:v>
                </c:pt>
                <c:pt idx="14138">
                  <c:v>322.17700000000002</c:v>
                </c:pt>
                <c:pt idx="14139">
                  <c:v>322.2</c:v>
                </c:pt>
                <c:pt idx="14140">
                  <c:v>322.22800000000001</c:v>
                </c:pt>
                <c:pt idx="14141">
                  <c:v>322.25099999999998</c:v>
                </c:pt>
                <c:pt idx="14142">
                  <c:v>322.26499999999999</c:v>
                </c:pt>
                <c:pt idx="14143">
                  <c:v>322.27499999999998</c:v>
                </c:pt>
                <c:pt idx="14144">
                  <c:v>322.28699999999998</c:v>
                </c:pt>
                <c:pt idx="14145">
                  <c:v>322.30599999999998</c:v>
                </c:pt>
                <c:pt idx="14146">
                  <c:v>322.32600000000002</c:v>
                </c:pt>
                <c:pt idx="14147">
                  <c:v>322.34300000000002</c:v>
                </c:pt>
                <c:pt idx="14148">
                  <c:v>322.35700000000003</c:v>
                </c:pt>
                <c:pt idx="14149">
                  <c:v>322.37099999999998</c:v>
                </c:pt>
                <c:pt idx="14150">
                  <c:v>322.38600000000002</c:v>
                </c:pt>
                <c:pt idx="14151">
                  <c:v>322.40100000000001</c:v>
                </c:pt>
                <c:pt idx="14152">
                  <c:v>322.41899999999998</c:v>
                </c:pt>
                <c:pt idx="14153">
                  <c:v>322.45100000000002</c:v>
                </c:pt>
                <c:pt idx="14154">
                  <c:v>322.51900000000001</c:v>
                </c:pt>
                <c:pt idx="14155">
                  <c:v>322.60700000000003</c:v>
                </c:pt>
                <c:pt idx="14156">
                  <c:v>322.69099999999997</c:v>
                </c:pt>
                <c:pt idx="14157">
                  <c:v>322.76</c:v>
                </c:pt>
                <c:pt idx="14158">
                  <c:v>322.82799999999997</c:v>
                </c:pt>
                <c:pt idx="14159">
                  <c:v>322.91000000000003</c:v>
                </c:pt>
                <c:pt idx="14160">
                  <c:v>322.947</c:v>
                </c:pt>
                <c:pt idx="14161">
                  <c:v>322.94799999999998</c:v>
                </c:pt>
                <c:pt idx="14162">
                  <c:v>322.95499999999998</c:v>
                </c:pt>
                <c:pt idx="14163">
                  <c:v>322.964</c:v>
                </c:pt>
                <c:pt idx="14164">
                  <c:v>322.97800000000001</c:v>
                </c:pt>
                <c:pt idx="14165">
                  <c:v>322.99700000000001</c:v>
                </c:pt>
                <c:pt idx="14166">
                  <c:v>323.01299999999998</c:v>
                </c:pt>
                <c:pt idx="14167">
                  <c:v>323.02999999999997</c:v>
                </c:pt>
                <c:pt idx="14168">
                  <c:v>323.04700000000003</c:v>
                </c:pt>
                <c:pt idx="14169">
                  <c:v>323.06200000000001</c:v>
                </c:pt>
                <c:pt idx="14170">
                  <c:v>323.07799999999997</c:v>
                </c:pt>
                <c:pt idx="14171">
                  <c:v>323.09399999999999</c:v>
                </c:pt>
                <c:pt idx="14172">
                  <c:v>323.11500000000001</c:v>
                </c:pt>
                <c:pt idx="14173">
                  <c:v>323.15800000000002</c:v>
                </c:pt>
                <c:pt idx="14174">
                  <c:v>323.23</c:v>
                </c:pt>
                <c:pt idx="14175">
                  <c:v>323.31900000000002</c:v>
                </c:pt>
                <c:pt idx="14176">
                  <c:v>323.411</c:v>
                </c:pt>
                <c:pt idx="14177">
                  <c:v>323.50599999999997</c:v>
                </c:pt>
                <c:pt idx="14178">
                  <c:v>323.59399999999999</c:v>
                </c:pt>
                <c:pt idx="14179">
                  <c:v>323.64499999999998</c:v>
                </c:pt>
                <c:pt idx="14180">
                  <c:v>323.661</c:v>
                </c:pt>
                <c:pt idx="14181">
                  <c:v>323.673</c:v>
                </c:pt>
                <c:pt idx="14182">
                  <c:v>323.685</c:v>
                </c:pt>
                <c:pt idx="14183">
                  <c:v>323.69900000000001</c:v>
                </c:pt>
                <c:pt idx="14184">
                  <c:v>323.714</c:v>
                </c:pt>
                <c:pt idx="14185">
                  <c:v>323.73099999999999</c:v>
                </c:pt>
                <c:pt idx="14186">
                  <c:v>323.74799999999999</c:v>
                </c:pt>
                <c:pt idx="14187">
                  <c:v>323.76499999999999</c:v>
                </c:pt>
                <c:pt idx="14188">
                  <c:v>323.779</c:v>
                </c:pt>
                <c:pt idx="14189">
                  <c:v>323.79399999999998</c:v>
                </c:pt>
                <c:pt idx="14190">
                  <c:v>323.80900000000003</c:v>
                </c:pt>
                <c:pt idx="14191">
                  <c:v>323.83199999999999</c:v>
                </c:pt>
                <c:pt idx="14192">
                  <c:v>323.88600000000002</c:v>
                </c:pt>
                <c:pt idx="14193">
                  <c:v>323.92200000000003</c:v>
                </c:pt>
                <c:pt idx="14194">
                  <c:v>323.94600000000003</c:v>
                </c:pt>
                <c:pt idx="14195">
                  <c:v>323.96199999999999</c:v>
                </c:pt>
                <c:pt idx="14196">
                  <c:v>323.97800000000001</c:v>
                </c:pt>
                <c:pt idx="14197">
                  <c:v>323.99599999999998</c:v>
                </c:pt>
                <c:pt idx="14198">
                  <c:v>324.01299999999998</c:v>
                </c:pt>
                <c:pt idx="14199">
                  <c:v>324.02800000000002</c:v>
                </c:pt>
                <c:pt idx="14200">
                  <c:v>324.04399999999998</c:v>
                </c:pt>
                <c:pt idx="14201">
                  <c:v>324.06</c:v>
                </c:pt>
                <c:pt idx="14202">
                  <c:v>324.07799999999997</c:v>
                </c:pt>
                <c:pt idx="14203">
                  <c:v>324.10899999999998</c:v>
                </c:pt>
                <c:pt idx="14204">
                  <c:v>324.16800000000001</c:v>
                </c:pt>
                <c:pt idx="14205">
                  <c:v>324.25</c:v>
                </c:pt>
                <c:pt idx="14206">
                  <c:v>324.31599999999997</c:v>
                </c:pt>
                <c:pt idx="14207">
                  <c:v>324.34699999999998</c:v>
                </c:pt>
                <c:pt idx="14208">
                  <c:v>324.363</c:v>
                </c:pt>
                <c:pt idx="14209">
                  <c:v>324.37700000000001</c:v>
                </c:pt>
                <c:pt idx="14210">
                  <c:v>324.39800000000002</c:v>
                </c:pt>
                <c:pt idx="14211">
                  <c:v>324.41699999999997</c:v>
                </c:pt>
                <c:pt idx="14212">
                  <c:v>324.43299999999999</c:v>
                </c:pt>
                <c:pt idx="14213">
                  <c:v>324.44900000000001</c:v>
                </c:pt>
                <c:pt idx="14214">
                  <c:v>324.46499999999997</c:v>
                </c:pt>
                <c:pt idx="14215">
                  <c:v>324.48</c:v>
                </c:pt>
                <c:pt idx="14216">
                  <c:v>324.49799999999999</c:v>
                </c:pt>
                <c:pt idx="14217">
                  <c:v>324.52999999999997</c:v>
                </c:pt>
                <c:pt idx="14218">
                  <c:v>324.59199999999998</c:v>
                </c:pt>
                <c:pt idx="14219">
                  <c:v>324.673</c:v>
                </c:pt>
                <c:pt idx="14220">
                  <c:v>324.76100000000002</c:v>
                </c:pt>
                <c:pt idx="14221">
                  <c:v>324.85000000000002</c:v>
                </c:pt>
                <c:pt idx="14222">
                  <c:v>324.87400000000002</c:v>
                </c:pt>
                <c:pt idx="14223">
                  <c:v>324.89600000000002</c:v>
                </c:pt>
                <c:pt idx="14224">
                  <c:v>324.91300000000001</c:v>
                </c:pt>
                <c:pt idx="14225">
                  <c:v>324.935</c:v>
                </c:pt>
                <c:pt idx="14226">
                  <c:v>324.959</c:v>
                </c:pt>
                <c:pt idx="14227">
                  <c:v>324.97500000000002</c:v>
                </c:pt>
                <c:pt idx="14228">
                  <c:v>324.99</c:v>
                </c:pt>
                <c:pt idx="14229">
                  <c:v>325.00599999999997</c:v>
                </c:pt>
                <c:pt idx="14230">
                  <c:v>325.02300000000002</c:v>
                </c:pt>
                <c:pt idx="14231">
                  <c:v>325.04000000000002</c:v>
                </c:pt>
                <c:pt idx="14232">
                  <c:v>325.05700000000002</c:v>
                </c:pt>
                <c:pt idx="14233">
                  <c:v>325.072</c:v>
                </c:pt>
                <c:pt idx="14234">
                  <c:v>325.08699999999999</c:v>
                </c:pt>
                <c:pt idx="14235">
                  <c:v>325.10199999999998</c:v>
                </c:pt>
                <c:pt idx="14236">
                  <c:v>325.11799999999999</c:v>
                </c:pt>
                <c:pt idx="14237">
                  <c:v>325.14400000000001</c:v>
                </c:pt>
                <c:pt idx="14238">
                  <c:v>325.19299999999998</c:v>
                </c:pt>
                <c:pt idx="14239">
                  <c:v>325.24900000000002</c:v>
                </c:pt>
                <c:pt idx="14240">
                  <c:v>325.29000000000002</c:v>
                </c:pt>
                <c:pt idx="14241">
                  <c:v>325.31</c:v>
                </c:pt>
                <c:pt idx="14242">
                  <c:v>325.33999999999997</c:v>
                </c:pt>
                <c:pt idx="14243">
                  <c:v>325.35700000000003</c:v>
                </c:pt>
                <c:pt idx="14244">
                  <c:v>325.37200000000001</c:v>
                </c:pt>
                <c:pt idx="14245">
                  <c:v>325.38799999999998</c:v>
                </c:pt>
                <c:pt idx="14246">
                  <c:v>325.40199999999999</c:v>
                </c:pt>
                <c:pt idx="14247">
                  <c:v>325.41800000000001</c:v>
                </c:pt>
                <c:pt idx="14248">
                  <c:v>325.43299999999999</c:v>
                </c:pt>
                <c:pt idx="14249">
                  <c:v>325.45299999999997</c:v>
                </c:pt>
                <c:pt idx="14250">
                  <c:v>325.50099999999998</c:v>
                </c:pt>
                <c:pt idx="14251">
                  <c:v>325.57900000000001</c:v>
                </c:pt>
                <c:pt idx="14252">
                  <c:v>325.66899999999998</c:v>
                </c:pt>
                <c:pt idx="14253">
                  <c:v>325.76400000000001</c:v>
                </c:pt>
                <c:pt idx="14254">
                  <c:v>325.86</c:v>
                </c:pt>
                <c:pt idx="14255">
                  <c:v>325.91899999999998</c:v>
                </c:pt>
                <c:pt idx="14256">
                  <c:v>325.93099999999998</c:v>
                </c:pt>
                <c:pt idx="14257">
                  <c:v>325.93799999999999</c:v>
                </c:pt>
                <c:pt idx="14258">
                  <c:v>325.95</c:v>
                </c:pt>
                <c:pt idx="14259">
                  <c:v>325.97199999999998</c:v>
                </c:pt>
                <c:pt idx="14260">
                  <c:v>326.01600000000002</c:v>
                </c:pt>
                <c:pt idx="14261">
                  <c:v>326.084</c:v>
                </c:pt>
                <c:pt idx="14262">
                  <c:v>326.17399999999998</c:v>
                </c:pt>
                <c:pt idx="14263">
                  <c:v>326.27100000000002</c:v>
                </c:pt>
                <c:pt idx="14264">
                  <c:v>326.36700000000002</c:v>
                </c:pt>
                <c:pt idx="14265">
                  <c:v>326.45800000000003</c:v>
                </c:pt>
                <c:pt idx="14266">
                  <c:v>326.53800000000001</c:v>
                </c:pt>
                <c:pt idx="14267">
                  <c:v>326.60199999999998</c:v>
                </c:pt>
                <c:pt idx="14268">
                  <c:v>326.64100000000002</c:v>
                </c:pt>
                <c:pt idx="14269">
                  <c:v>326.64100000000002</c:v>
                </c:pt>
                <c:pt idx="14270">
                  <c:v>326.642</c:v>
                </c:pt>
                <c:pt idx="14271">
                  <c:v>326.649</c:v>
                </c:pt>
                <c:pt idx="14272">
                  <c:v>326.67500000000001</c:v>
                </c:pt>
                <c:pt idx="14273">
                  <c:v>326.73899999999998</c:v>
                </c:pt>
                <c:pt idx="14274">
                  <c:v>326.81799999999998</c:v>
                </c:pt>
                <c:pt idx="14275">
                  <c:v>326.81900000000002</c:v>
                </c:pt>
                <c:pt idx="14276">
                  <c:v>326.83499999999998</c:v>
                </c:pt>
                <c:pt idx="14277">
                  <c:v>326.84699999999998</c:v>
                </c:pt>
                <c:pt idx="14278">
                  <c:v>326.86</c:v>
                </c:pt>
                <c:pt idx="14279">
                  <c:v>326.87200000000001</c:v>
                </c:pt>
                <c:pt idx="14280">
                  <c:v>326.88499999999999</c:v>
                </c:pt>
                <c:pt idx="14281">
                  <c:v>326.899</c:v>
                </c:pt>
                <c:pt idx="14282">
                  <c:v>326.91500000000002</c:v>
                </c:pt>
                <c:pt idx="14283">
                  <c:v>326.93200000000002</c:v>
                </c:pt>
                <c:pt idx="14284">
                  <c:v>326.94799999999998</c:v>
                </c:pt>
                <c:pt idx="14285">
                  <c:v>326.96199999999999</c:v>
                </c:pt>
                <c:pt idx="14286">
                  <c:v>326.976</c:v>
                </c:pt>
                <c:pt idx="14287">
                  <c:v>326.99099999999999</c:v>
                </c:pt>
                <c:pt idx="14288">
                  <c:v>327.00599999999997</c:v>
                </c:pt>
                <c:pt idx="14289">
                  <c:v>327.02600000000001</c:v>
                </c:pt>
                <c:pt idx="14290">
                  <c:v>327.04500000000002</c:v>
                </c:pt>
                <c:pt idx="14291">
                  <c:v>327.06</c:v>
                </c:pt>
                <c:pt idx="14292">
                  <c:v>327.077</c:v>
                </c:pt>
                <c:pt idx="14293">
                  <c:v>327.096</c:v>
                </c:pt>
                <c:pt idx="14294">
                  <c:v>327.11500000000001</c:v>
                </c:pt>
                <c:pt idx="14295">
                  <c:v>327.13200000000001</c:v>
                </c:pt>
                <c:pt idx="14296">
                  <c:v>327.14800000000002</c:v>
                </c:pt>
                <c:pt idx="14297">
                  <c:v>327.16500000000002</c:v>
                </c:pt>
                <c:pt idx="14298">
                  <c:v>327.18200000000002</c:v>
                </c:pt>
                <c:pt idx="14299">
                  <c:v>327.20999999999998</c:v>
                </c:pt>
                <c:pt idx="14300">
                  <c:v>327.262</c:v>
                </c:pt>
                <c:pt idx="14301">
                  <c:v>327.30700000000002</c:v>
                </c:pt>
                <c:pt idx="14302">
                  <c:v>327.33499999999998</c:v>
                </c:pt>
                <c:pt idx="14303">
                  <c:v>327.35000000000002</c:v>
                </c:pt>
                <c:pt idx="14304">
                  <c:v>327.36599999999999</c:v>
                </c:pt>
                <c:pt idx="14305">
                  <c:v>327.38400000000001</c:v>
                </c:pt>
                <c:pt idx="14306">
                  <c:v>327.404</c:v>
                </c:pt>
                <c:pt idx="14307">
                  <c:v>327.42200000000003</c:v>
                </c:pt>
                <c:pt idx="14308">
                  <c:v>327.43900000000002</c:v>
                </c:pt>
                <c:pt idx="14309">
                  <c:v>327.45499999999998</c:v>
                </c:pt>
                <c:pt idx="14310">
                  <c:v>327.471</c:v>
                </c:pt>
                <c:pt idx="14311">
                  <c:v>327.48700000000002</c:v>
                </c:pt>
                <c:pt idx="14312">
                  <c:v>327.52199999999999</c:v>
                </c:pt>
                <c:pt idx="14313">
                  <c:v>327.58999999999997</c:v>
                </c:pt>
                <c:pt idx="14314">
                  <c:v>327.678</c:v>
                </c:pt>
                <c:pt idx="14315">
                  <c:v>327.77</c:v>
                </c:pt>
                <c:pt idx="14316">
                  <c:v>327.81400000000002</c:v>
                </c:pt>
                <c:pt idx="14317">
                  <c:v>327.83</c:v>
                </c:pt>
                <c:pt idx="14318">
                  <c:v>327.84300000000002</c:v>
                </c:pt>
                <c:pt idx="14319">
                  <c:v>327.86</c:v>
                </c:pt>
                <c:pt idx="14320">
                  <c:v>327.87900000000002</c:v>
                </c:pt>
                <c:pt idx="14321">
                  <c:v>327.89800000000002</c:v>
                </c:pt>
                <c:pt idx="14322">
                  <c:v>327.91500000000002</c:v>
                </c:pt>
                <c:pt idx="14323">
                  <c:v>327.93200000000002</c:v>
                </c:pt>
                <c:pt idx="14324">
                  <c:v>327.947</c:v>
                </c:pt>
                <c:pt idx="14325">
                  <c:v>327.96199999999999</c:v>
                </c:pt>
                <c:pt idx="14326">
                  <c:v>327.97800000000001</c:v>
                </c:pt>
                <c:pt idx="14327">
                  <c:v>327.99400000000003</c:v>
                </c:pt>
                <c:pt idx="14328">
                  <c:v>328.01299999999998</c:v>
                </c:pt>
                <c:pt idx="14329">
                  <c:v>328.03199999999998</c:v>
                </c:pt>
                <c:pt idx="14330">
                  <c:v>328.053</c:v>
                </c:pt>
                <c:pt idx="14331">
                  <c:v>328.07</c:v>
                </c:pt>
                <c:pt idx="14332">
                  <c:v>328.08800000000002</c:v>
                </c:pt>
                <c:pt idx="14333">
                  <c:v>328.10300000000001</c:v>
                </c:pt>
                <c:pt idx="14334">
                  <c:v>328.11900000000003</c:v>
                </c:pt>
                <c:pt idx="14335">
                  <c:v>328.137</c:v>
                </c:pt>
                <c:pt idx="14336">
                  <c:v>328.15600000000001</c:v>
                </c:pt>
                <c:pt idx="14337">
                  <c:v>328.185</c:v>
                </c:pt>
                <c:pt idx="14338">
                  <c:v>328.25200000000001</c:v>
                </c:pt>
                <c:pt idx="14339">
                  <c:v>328.33699999999999</c:v>
                </c:pt>
                <c:pt idx="14340">
                  <c:v>328.38900000000001</c:v>
                </c:pt>
                <c:pt idx="14341">
                  <c:v>328.42599999999999</c:v>
                </c:pt>
                <c:pt idx="14342">
                  <c:v>328.44</c:v>
                </c:pt>
                <c:pt idx="14343">
                  <c:v>328.45600000000002</c:v>
                </c:pt>
                <c:pt idx="14344">
                  <c:v>328.47300000000001</c:v>
                </c:pt>
                <c:pt idx="14345">
                  <c:v>328.49</c:v>
                </c:pt>
                <c:pt idx="14346">
                  <c:v>328.50799999999998</c:v>
                </c:pt>
                <c:pt idx="14347">
                  <c:v>328.52600000000001</c:v>
                </c:pt>
                <c:pt idx="14348">
                  <c:v>328.54199999999997</c:v>
                </c:pt>
                <c:pt idx="14349">
                  <c:v>328.55900000000003</c:v>
                </c:pt>
                <c:pt idx="14350">
                  <c:v>328.57499999999999</c:v>
                </c:pt>
                <c:pt idx="14351">
                  <c:v>328.59100000000001</c:v>
                </c:pt>
                <c:pt idx="14352">
                  <c:v>328.61399999999998</c:v>
                </c:pt>
                <c:pt idx="14353">
                  <c:v>328.66</c:v>
                </c:pt>
                <c:pt idx="14354">
                  <c:v>328.738</c:v>
                </c:pt>
                <c:pt idx="14355">
                  <c:v>328.83</c:v>
                </c:pt>
                <c:pt idx="14356">
                  <c:v>328.91</c:v>
                </c:pt>
                <c:pt idx="14357">
                  <c:v>328.94900000000001</c:v>
                </c:pt>
                <c:pt idx="14358">
                  <c:v>328.98</c:v>
                </c:pt>
                <c:pt idx="14359">
                  <c:v>328.99</c:v>
                </c:pt>
                <c:pt idx="14360">
                  <c:v>329.00900000000001</c:v>
                </c:pt>
                <c:pt idx="14361">
                  <c:v>329.03199999999998</c:v>
                </c:pt>
                <c:pt idx="14362">
                  <c:v>329.04399999999998</c:v>
                </c:pt>
                <c:pt idx="14363">
                  <c:v>329.06</c:v>
                </c:pt>
                <c:pt idx="14364">
                  <c:v>329.07799999999997</c:v>
                </c:pt>
                <c:pt idx="14365">
                  <c:v>329.09500000000003</c:v>
                </c:pt>
                <c:pt idx="14366">
                  <c:v>329.10899999999998</c:v>
                </c:pt>
                <c:pt idx="14367">
                  <c:v>329.12299999999999</c:v>
                </c:pt>
                <c:pt idx="14368">
                  <c:v>329.13799999999998</c:v>
                </c:pt>
                <c:pt idx="14369">
                  <c:v>329.15300000000002</c:v>
                </c:pt>
                <c:pt idx="14370">
                  <c:v>329.18799999999999</c:v>
                </c:pt>
                <c:pt idx="14371">
                  <c:v>329.24200000000002</c:v>
                </c:pt>
                <c:pt idx="14372">
                  <c:v>329.267</c:v>
                </c:pt>
                <c:pt idx="14373">
                  <c:v>329.279</c:v>
                </c:pt>
                <c:pt idx="14374">
                  <c:v>329.29199999999997</c:v>
                </c:pt>
                <c:pt idx="14375">
                  <c:v>329.30500000000001</c:v>
                </c:pt>
                <c:pt idx="14376">
                  <c:v>329.31900000000002</c:v>
                </c:pt>
                <c:pt idx="14377">
                  <c:v>329.33499999999998</c:v>
                </c:pt>
                <c:pt idx="14378">
                  <c:v>329.35199999999998</c:v>
                </c:pt>
                <c:pt idx="14379">
                  <c:v>329.36900000000003</c:v>
                </c:pt>
                <c:pt idx="14380">
                  <c:v>329.38299999999998</c:v>
                </c:pt>
                <c:pt idx="14381">
                  <c:v>329.39800000000002</c:v>
                </c:pt>
                <c:pt idx="14382">
                  <c:v>329.41199999999998</c:v>
                </c:pt>
                <c:pt idx="14383">
                  <c:v>329.428</c:v>
                </c:pt>
                <c:pt idx="14384">
                  <c:v>329.45299999999997</c:v>
                </c:pt>
                <c:pt idx="14385">
                  <c:v>329.512</c:v>
                </c:pt>
                <c:pt idx="14386">
                  <c:v>329.59699999999998</c:v>
                </c:pt>
                <c:pt idx="14387">
                  <c:v>329.69</c:v>
                </c:pt>
                <c:pt idx="14388">
                  <c:v>329.77300000000002</c:v>
                </c:pt>
                <c:pt idx="14389">
                  <c:v>329.81700000000001</c:v>
                </c:pt>
                <c:pt idx="14390">
                  <c:v>329.83199999999999</c:v>
                </c:pt>
                <c:pt idx="14391">
                  <c:v>329.84300000000002</c:v>
                </c:pt>
                <c:pt idx="14392">
                  <c:v>329.86099999999999</c:v>
                </c:pt>
                <c:pt idx="14393">
                  <c:v>329.875</c:v>
                </c:pt>
                <c:pt idx="14394">
                  <c:v>329.89</c:v>
                </c:pt>
                <c:pt idx="14395">
                  <c:v>329.90699999999998</c:v>
                </c:pt>
                <c:pt idx="14396">
                  <c:v>329.92399999999998</c:v>
                </c:pt>
                <c:pt idx="14397">
                  <c:v>329.94099999999997</c:v>
                </c:pt>
                <c:pt idx="14398">
                  <c:v>329.959</c:v>
                </c:pt>
                <c:pt idx="14399">
                  <c:v>329.976</c:v>
                </c:pt>
                <c:pt idx="14400">
                  <c:v>329.99200000000002</c:v>
                </c:pt>
                <c:pt idx="14401">
                  <c:v>330.00799999999998</c:v>
                </c:pt>
                <c:pt idx="14402">
                  <c:v>330.024</c:v>
                </c:pt>
                <c:pt idx="14403">
                  <c:v>330.04300000000001</c:v>
                </c:pt>
                <c:pt idx="14404">
                  <c:v>330.07499999999999</c:v>
                </c:pt>
                <c:pt idx="14405">
                  <c:v>330.12700000000001</c:v>
                </c:pt>
                <c:pt idx="14406">
                  <c:v>330.19499999999999</c:v>
                </c:pt>
                <c:pt idx="14407">
                  <c:v>330.27499999999998</c:v>
                </c:pt>
                <c:pt idx="14408">
                  <c:v>330.36200000000002</c:v>
                </c:pt>
                <c:pt idx="14409">
                  <c:v>330.42599999999999</c:v>
                </c:pt>
                <c:pt idx="14410">
                  <c:v>330.459</c:v>
                </c:pt>
                <c:pt idx="14411">
                  <c:v>330.48399999999998</c:v>
                </c:pt>
                <c:pt idx="14412">
                  <c:v>330.50599999999997</c:v>
                </c:pt>
                <c:pt idx="14413">
                  <c:v>330.52800000000002</c:v>
                </c:pt>
                <c:pt idx="14414">
                  <c:v>330.541</c:v>
                </c:pt>
                <c:pt idx="14415">
                  <c:v>330.55599999999998</c:v>
                </c:pt>
                <c:pt idx="14416">
                  <c:v>330.572</c:v>
                </c:pt>
                <c:pt idx="14417">
                  <c:v>330.59100000000001</c:v>
                </c:pt>
                <c:pt idx="14418">
                  <c:v>330.60700000000003</c:v>
                </c:pt>
                <c:pt idx="14419">
                  <c:v>330.62200000000001</c:v>
                </c:pt>
                <c:pt idx="14420">
                  <c:v>330.637</c:v>
                </c:pt>
                <c:pt idx="14421">
                  <c:v>330.65300000000002</c:v>
                </c:pt>
                <c:pt idx="14422">
                  <c:v>330.67</c:v>
                </c:pt>
                <c:pt idx="14423">
                  <c:v>330.69799999999998</c:v>
                </c:pt>
                <c:pt idx="14424">
                  <c:v>330.76</c:v>
                </c:pt>
                <c:pt idx="14425">
                  <c:v>330.84199999999998</c:v>
                </c:pt>
                <c:pt idx="14426">
                  <c:v>330.93599999999998</c:v>
                </c:pt>
                <c:pt idx="14427">
                  <c:v>330.97800000000001</c:v>
                </c:pt>
                <c:pt idx="14428">
                  <c:v>330.995</c:v>
                </c:pt>
                <c:pt idx="14429">
                  <c:v>331.01</c:v>
                </c:pt>
                <c:pt idx="14430">
                  <c:v>331.02499999999998</c:v>
                </c:pt>
                <c:pt idx="14431">
                  <c:v>331.03899999999999</c:v>
                </c:pt>
                <c:pt idx="14432">
                  <c:v>331.05500000000001</c:v>
                </c:pt>
                <c:pt idx="14433">
                  <c:v>331.072</c:v>
                </c:pt>
                <c:pt idx="14434">
                  <c:v>331.08800000000002</c:v>
                </c:pt>
                <c:pt idx="14435">
                  <c:v>331.10399999999998</c:v>
                </c:pt>
                <c:pt idx="14436">
                  <c:v>331.11900000000003</c:v>
                </c:pt>
                <c:pt idx="14437">
                  <c:v>331.13499999999999</c:v>
                </c:pt>
                <c:pt idx="14438">
                  <c:v>331.15199999999999</c:v>
                </c:pt>
                <c:pt idx="14439">
                  <c:v>331.18</c:v>
                </c:pt>
                <c:pt idx="14440">
                  <c:v>331.23700000000002</c:v>
                </c:pt>
                <c:pt idx="14441">
                  <c:v>331.32100000000003</c:v>
                </c:pt>
                <c:pt idx="14442">
                  <c:v>331.40699999999998</c:v>
                </c:pt>
                <c:pt idx="14443">
                  <c:v>331.46199999999999</c:v>
                </c:pt>
                <c:pt idx="14444">
                  <c:v>331.483</c:v>
                </c:pt>
                <c:pt idx="14445">
                  <c:v>331.49400000000003</c:v>
                </c:pt>
                <c:pt idx="14446">
                  <c:v>331.50700000000001</c:v>
                </c:pt>
                <c:pt idx="14447">
                  <c:v>331.52</c:v>
                </c:pt>
                <c:pt idx="14448">
                  <c:v>331.536</c:v>
                </c:pt>
                <c:pt idx="14449">
                  <c:v>331.55500000000001</c:v>
                </c:pt>
                <c:pt idx="14450">
                  <c:v>331.57499999999999</c:v>
                </c:pt>
                <c:pt idx="14451">
                  <c:v>331.59500000000003</c:v>
                </c:pt>
                <c:pt idx="14452">
                  <c:v>331.61099999999999</c:v>
                </c:pt>
                <c:pt idx="14453">
                  <c:v>331.62799999999999</c:v>
                </c:pt>
                <c:pt idx="14454">
                  <c:v>331.64299999999997</c:v>
                </c:pt>
                <c:pt idx="14455">
                  <c:v>331.65899999999999</c:v>
                </c:pt>
                <c:pt idx="14456">
                  <c:v>331.69400000000002</c:v>
                </c:pt>
                <c:pt idx="14457">
                  <c:v>331.76</c:v>
                </c:pt>
                <c:pt idx="14458">
                  <c:v>331.84399999999999</c:v>
                </c:pt>
                <c:pt idx="14459">
                  <c:v>331.90100000000001</c:v>
                </c:pt>
                <c:pt idx="14460">
                  <c:v>331.92599999999999</c:v>
                </c:pt>
                <c:pt idx="14461">
                  <c:v>331.94299999999998</c:v>
                </c:pt>
                <c:pt idx="14462">
                  <c:v>331.95699999999999</c:v>
                </c:pt>
                <c:pt idx="14463">
                  <c:v>331.97</c:v>
                </c:pt>
                <c:pt idx="14464">
                  <c:v>331.983</c:v>
                </c:pt>
                <c:pt idx="14465">
                  <c:v>331.99799999999999</c:v>
                </c:pt>
                <c:pt idx="14466">
                  <c:v>332.01600000000002</c:v>
                </c:pt>
                <c:pt idx="14467">
                  <c:v>332.03199999999998</c:v>
                </c:pt>
                <c:pt idx="14468">
                  <c:v>332.04700000000003</c:v>
                </c:pt>
                <c:pt idx="14469">
                  <c:v>332.06099999999998</c:v>
                </c:pt>
                <c:pt idx="14470">
                  <c:v>332.07600000000002</c:v>
                </c:pt>
                <c:pt idx="14471">
                  <c:v>332.09500000000003</c:v>
                </c:pt>
                <c:pt idx="14472">
                  <c:v>332.13900000000001</c:v>
                </c:pt>
                <c:pt idx="14473">
                  <c:v>332.21499999999997</c:v>
                </c:pt>
                <c:pt idx="14474">
                  <c:v>332.29199999999997</c:v>
                </c:pt>
                <c:pt idx="14475">
                  <c:v>332.33100000000002</c:v>
                </c:pt>
                <c:pt idx="14476">
                  <c:v>332.35500000000002</c:v>
                </c:pt>
                <c:pt idx="14477">
                  <c:v>332.37</c:v>
                </c:pt>
                <c:pt idx="14478">
                  <c:v>332.392</c:v>
                </c:pt>
                <c:pt idx="14479">
                  <c:v>332.41199999999998</c:v>
                </c:pt>
                <c:pt idx="14480">
                  <c:v>332.42599999999999</c:v>
                </c:pt>
                <c:pt idx="14481">
                  <c:v>332.43900000000002</c:v>
                </c:pt>
                <c:pt idx="14482">
                  <c:v>332.45299999999997</c:v>
                </c:pt>
                <c:pt idx="14483">
                  <c:v>332.46800000000002</c:v>
                </c:pt>
                <c:pt idx="14484">
                  <c:v>332.49299999999999</c:v>
                </c:pt>
                <c:pt idx="14485">
                  <c:v>332.548</c:v>
                </c:pt>
                <c:pt idx="14486">
                  <c:v>332.62900000000002</c:v>
                </c:pt>
                <c:pt idx="14487">
                  <c:v>332.72399999999999</c:v>
                </c:pt>
                <c:pt idx="14488">
                  <c:v>332.81400000000002</c:v>
                </c:pt>
                <c:pt idx="14489">
                  <c:v>332.846</c:v>
                </c:pt>
                <c:pt idx="14490">
                  <c:v>332.86</c:v>
                </c:pt>
                <c:pt idx="14491">
                  <c:v>332.87299999999999</c:v>
                </c:pt>
                <c:pt idx="14492">
                  <c:v>332.89299999999997</c:v>
                </c:pt>
                <c:pt idx="14493">
                  <c:v>332.91199999999998</c:v>
                </c:pt>
                <c:pt idx="14494">
                  <c:v>332.92899999999997</c:v>
                </c:pt>
                <c:pt idx="14495">
                  <c:v>332.94600000000003</c:v>
                </c:pt>
                <c:pt idx="14496">
                  <c:v>332.97500000000002</c:v>
                </c:pt>
                <c:pt idx="14497">
                  <c:v>333.02100000000002</c:v>
                </c:pt>
                <c:pt idx="14498">
                  <c:v>333.08199999999999</c:v>
                </c:pt>
                <c:pt idx="14499">
                  <c:v>333.161</c:v>
                </c:pt>
                <c:pt idx="14500">
                  <c:v>333.255</c:v>
                </c:pt>
                <c:pt idx="14501">
                  <c:v>333.35</c:v>
                </c:pt>
                <c:pt idx="14502">
                  <c:v>333.42099999999999</c:v>
                </c:pt>
                <c:pt idx="14503">
                  <c:v>333.42700000000002</c:v>
                </c:pt>
                <c:pt idx="14504">
                  <c:v>333.44200000000001</c:v>
                </c:pt>
                <c:pt idx="14505">
                  <c:v>333.45400000000001</c:v>
                </c:pt>
                <c:pt idx="14506">
                  <c:v>333.46699999999998</c:v>
                </c:pt>
                <c:pt idx="14507">
                  <c:v>333.48</c:v>
                </c:pt>
                <c:pt idx="14508">
                  <c:v>333.49599999999998</c:v>
                </c:pt>
                <c:pt idx="14509">
                  <c:v>333.51299999999998</c:v>
                </c:pt>
                <c:pt idx="14510">
                  <c:v>333.53</c:v>
                </c:pt>
                <c:pt idx="14511">
                  <c:v>333.54599999999999</c:v>
                </c:pt>
                <c:pt idx="14512">
                  <c:v>333.56200000000001</c:v>
                </c:pt>
                <c:pt idx="14513">
                  <c:v>333.577</c:v>
                </c:pt>
                <c:pt idx="14514">
                  <c:v>333.59199999999998</c:v>
                </c:pt>
                <c:pt idx="14515">
                  <c:v>333.60700000000003</c:v>
                </c:pt>
                <c:pt idx="14516">
                  <c:v>333.62400000000002</c:v>
                </c:pt>
                <c:pt idx="14517">
                  <c:v>333.64100000000002</c:v>
                </c:pt>
                <c:pt idx="14518">
                  <c:v>333.66500000000002</c:v>
                </c:pt>
                <c:pt idx="14519">
                  <c:v>333.702</c:v>
                </c:pt>
                <c:pt idx="14520">
                  <c:v>333.74</c:v>
                </c:pt>
                <c:pt idx="14521">
                  <c:v>333.77800000000002</c:v>
                </c:pt>
                <c:pt idx="14522">
                  <c:v>333.82499999999999</c:v>
                </c:pt>
                <c:pt idx="14523">
                  <c:v>333.85</c:v>
                </c:pt>
                <c:pt idx="14524">
                  <c:v>333.86200000000002</c:v>
                </c:pt>
                <c:pt idx="14525">
                  <c:v>333.887</c:v>
                </c:pt>
                <c:pt idx="14526">
                  <c:v>333.92700000000002</c:v>
                </c:pt>
                <c:pt idx="14527">
                  <c:v>333.95699999999999</c:v>
                </c:pt>
                <c:pt idx="14528">
                  <c:v>333.97399999999999</c:v>
                </c:pt>
                <c:pt idx="14529">
                  <c:v>333.98700000000002</c:v>
                </c:pt>
                <c:pt idx="14530">
                  <c:v>334.00200000000001</c:v>
                </c:pt>
                <c:pt idx="14531">
                  <c:v>334.01799999999997</c:v>
                </c:pt>
                <c:pt idx="14532">
                  <c:v>334.03300000000002</c:v>
                </c:pt>
                <c:pt idx="14533">
                  <c:v>334.05099999999999</c:v>
                </c:pt>
                <c:pt idx="14534">
                  <c:v>334.06900000000002</c:v>
                </c:pt>
                <c:pt idx="14535">
                  <c:v>334.08800000000002</c:v>
                </c:pt>
                <c:pt idx="14536">
                  <c:v>334.10300000000001</c:v>
                </c:pt>
                <c:pt idx="14537">
                  <c:v>334.11900000000003</c:v>
                </c:pt>
                <c:pt idx="14538">
                  <c:v>334.13400000000001</c:v>
                </c:pt>
                <c:pt idx="14539">
                  <c:v>334.149</c:v>
                </c:pt>
                <c:pt idx="14540">
                  <c:v>334.16500000000002</c:v>
                </c:pt>
                <c:pt idx="14541">
                  <c:v>334.18400000000003</c:v>
                </c:pt>
                <c:pt idx="14542">
                  <c:v>334.22199999999998</c:v>
                </c:pt>
                <c:pt idx="14543">
                  <c:v>334.291</c:v>
                </c:pt>
                <c:pt idx="14544">
                  <c:v>334.375</c:v>
                </c:pt>
                <c:pt idx="14545">
                  <c:v>334.46499999999997</c:v>
                </c:pt>
                <c:pt idx="14546">
                  <c:v>334.55500000000001</c:v>
                </c:pt>
                <c:pt idx="14547">
                  <c:v>334.58800000000002</c:v>
                </c:pt>
                <c:pt idx="14548">
                  <c:v>334.60899999999998</c:v>
                </c:pt>
                <c:pt idx="14549">
                  <c:v>334.63299999999998</c:v>
                </c:pt>
                <c:pt idx="14550">
                  <c:v>334.65600000000001</c:v>
                </c:pt>
                <c:pt idx="14551">
                  <c:v>334.68799999999999</c:v>
                </c:pt>
                <c:pt idx="14552">
                  <c:v>334.73</c:v>
                </c:pt>
                <c:pt idx="14553">
                  <c:v>334.77499999999998</c:v>
                </c:pt>
                <c:pt idx="14554">
                  <c:v>334.82900000000001</c:v>
                </c:pt>
                <c:pt idx="14555">
                  <c:v>334.89800000000002</c:v>
                </c:pt>
                <c:pt idx="14556">
                  <c:v>334.97899999999998</c:v>
                </c:pt>
                <c:pt idx="14557">
                  <c:v>335.06700000000001</c:v>
                </c:pt>
                <c:pt idx="14558">
                  <c:v>335.16199999999998</c:v>
                </c:pt>
                <c:pt idx="14559">
                  <c:v>335.26299999999998</c:v>
                </c:pt>
                <c:pt idx="14560">
                  <c:v>335.35399999999998</c:v>
                </c:pt>
                <c:pt idx="14561">
                  <c:v>335.40300000000002</c:v>
                </c:pt>
                <c:pt idx="14562">
                  <c:v>335.40600000000001</c:v>
                </c:pt>
                <c:pt idx="14563">
                  <c:v>335.41500000000002</c:v>
                </c:pt>
                <c:pt idx="14564">
                  <c:v>335.42399999999998</c:v>
                </c:pt>
                <c:pt idx="14565">
                  <c:v>335.44099999999997</c:v>
                </c:pt>
                <c:pt idx="14566">
                  <c:v>335.47</c:v>
                </c:pt>
                <c:pt idx="14567">
                  <c:v>335.49900000000002</c:v>
                </c:pt>
                <c:pt idx="14568">
                  <c:v>335.53800000000001</c:v>
                </c:pt>
                <c:pt idx="14569">
                  <c:v>335.58499999999998</c:v>
                </c:pt>
                <c:pt idx="14570">
                  <c:v>335.642</c:v>
                </c:pt>
                <c:pt idx="14571">
                  <c:v>335.70600000000002</c:v>
                </c:pt>
                <c:pt idx="14572">
                  <c:v>335.74799999999999</c:v>
                </c:pt>
                <c:pt idx="14573">
                  <c:v>335.76900000000001</c:v>
                </c:pt>
                <c:pt idx="14574">
                  <c:v>335.78300000000002</c:v>
                </c:pt>
                <c:pt idx="14575">
                  <c:v>335.79599999999999</c:v>
                </c:pt>
                <c:pt idx="14576">
                  <c:v>335.80799999999999</c:v>
                </c:pt>
                <c:pt idx="14577">
                  <c:v>335.82299999999998</c:v>
                </c:pt>
                <c:pt idx="14578">
                  <c:v>335.83800000000002</c:v>
                </c:pt>
                <c:pt idx="14579">
                  <c:v>335.85500000000002</c:v>
                </c:pt>
                <c:pt idx="14580">
                  <c:v>335.87</c:v>
                </c:pt>
                <c:pt idx="14581">
                  <c:v>335.887</c:v>
                </c:pt>
                <c:pt idx="14582">
                  <c:v>335.904</c:v>
                </c:pt>
                <c:pt idx="14583">
                  <c:v>335.923</c:v>
                </c:pt>
                <c:pt idx="14584">
                  <c:v>335.95</c:v>
                </c:pt>
                <c:pt idx="14585">
                  <c:v>335.988</c:v>
                </c:pt>
                <c:pt idx="14586">
                  <c:v>336.03199999999998</c:v>
                </c:pt>
                <c:pt idx="14587">
                  <c:v>336.07900000000001</c:v>
                </c:pt>
                <c:pt idx="14588">
                  <c:v>336.13400000000001</c:v>
                </c:pt>
                <c:pt idx="14589">
                  <c:v>336.20299999999997</c:v>
                </c:pt>
                <c:pt idx="14590">
                  <c:v>336.27600000000001</c:v>
                </c:pt>
                <c:pt idx="14591">
                  <c:v>336.33699999999999</c:v>
                </c:pt>
                <c:pt idx="14592">
                  <c:v>336.36700000000002</c:v>
                </c:pt>
                <c:pt idx="14593">
                  <c:v>336.38200000000001</c:v>
                </c:pt>
                <c:pt idx="14594">
                  <c:v>336.392</c:v>
                </c:pt>
                <c:pt idx="14595">
                  <c:v>336.40699999999998</c:v>
                </c:pt>
                <c:pt idx="14596">
                  <c:v>336.42200000000003</c:v>
                </c:pt>
                <c:pt idx="14597">
                  <c:v>336.43799999999999</c:v>
                </c:pt>
                <c:pt idx="14598">
                  <c:v>336.45499999999998</c:v>
                </c:pt>
                <c:pt idx="14599">
                  <c:v>336.47</c:v>
                </c:pt>
                <c:pt idx="14600">
                  <c:v>336.48399999999998</c:v>
                </c:pt>
                <c:pt idx="14601">
                  <c:v>336.49900000000002</c:v>
                </c:pt>
                <c:pt idx="14602">
                  <c:v>336.51400000000001</c:v>
                </c:pt>
                <c:pt idx="14603">
                  <c:v>336.548</c:v>
                </c:pt>
                <c:pt idx="14604">
                  <c:v>336.61500000000001</c:v>
                </c:pt>
                <c:pt idx="14605">
                  <c:v>336.702</c:v>
                </c:pt>
                <c:pt idx="14606">
                  <c:v>336.79700000000003</c:v>
                </c:pt>
                <c:pt idx="14607">
                  <c:v>336.85500000000002</c:v>
                </c:pt>
                <c:pt idx="14608">
                  <c:v>336.87400000000002</c:v>
                </c:pt>
                <c:pt idx="14609">
                  <c:v>336.88600000000002</c:v>
                </c:pt>
                <c:pt idx="14610">
                  <c:v>336.90100000000001</c:v>
                </c:pt>
                <c:pt idx="14611">
                  <c:v>336.92399999999998</c:v>
                </c:pt>
                <c:pt idx="14612">
                  <c:v>336.94799999999998</c:v>
                </c:pt>
                <c:pt idx="14613">
                  <c:v>336.96499999999997</c:v>
                </c:pt>
                <c:pt idx="14614">
                  <c:v>336.98099999999999</c:v>
                </c:pt>
                <c:pt idx="14615">
                  <c:v>336.99599999999998</c:v>
                </c:pt>
                <c:pt idx="14616">
                  <c:v>337.012</c:v>
                </c:pt>
                <c:pt idx="14617">
                  <c:v>337.03100000000001</c:v>
                </c:pt>
                <c:pt idx="14618">
                  <c:v>337.05900000000003</c:v>
                </c:pt>
                <c:pt idx="14619">
                  <c:v>337.11500000000001</c:v>
                </c:pt>
                <c:pt idx="14620">
                  <c:v>337.19499999999999</c:v>
                </c:pt>
                <c:pt idx="14621">
                  <c:v>337.28500000000003</c:v>
                </c:pt>
                <c:pt idx="14622">
                  <c:v>337.36</c:v>
                </c:pt>
                <c:pt idx="14623">
                  <c:v>337.39</c:v>
                </c:pt>
                <c:pt idx="14624">
                  <c:v>337.40199999999999</c:v>
                </c:pt>
                <c:pt idx="14625">
                  <c:v>337.423</c:v>
                </c:pt>
                <c:pt idx="14626">
                  <c:v>337.43799999999999</c:v>
                </c:pt>
                <c:pt idx="14627">
                  <c:v>337.45499999999998</c:v>
                </c:pt>
                <c:pt idx="14628">
                  <c:v>337.47199999999998</c:v>
                </c:pt>
                <c:pt idx="14629">
                  <c:v>337.49</c:v>
                </c:pt>
                <c:pt idx="14630">
                  <c:v>337.505</c:v>
                </c:pt>
                <c:pt idx="14631">
                  <c:v>337.52100000000002</c:v>
                </c:pt>
                <c:pt idx="14632">
                  <c:v>337.53699999999998</c:v>
                </c:pt>
                <c:pt idx="14633">
                  <c:v>337.56900000000002</c:v>
                </c:pt>
                <c:pt idx="14634">
                  <c:v>337.62799999999999</c:v>
                </c:pt>
                <c:pt idx="14635">
                  <c:v>337.70699999999999</c:v>
                </c:pt>
                <c:pt idx="14636">
                  <c:v>337.74200000000002</c:v>
                </c:pt>
                <c:pt idx="14637">
                  <c:v>337.75900000000001</c:v>
                </c:pt>
                <c:pt idx="14638">
                  <c:v>337.779</c:v>
                </c:pt>
                <c:pt idx="14639">
                  <c:v>337.798</c:v>
                </c:pt>
                <c:pt idx="14640">
                  <c:v>337.81099999999998</c:v>
                </c:pt>
                <c:pt idx="14641">
                  <c:v>337.82499999999999</c:v>
                </c:pt>
                <c:pt idx="14642">
                  <c:v>337.84300000000002</c:v>
                </c:pt>
                <c:pt idx="14643">
                  <c:v>337.86200000000002</c:v>
                </c:pt>
                <c:pt idx="14644">
                  <c:v>337.87799999999999</c:v>
                </c:pt>
                <c:pt idx="14645">
                  <c:v>337.89400000000001</c:v>
                </c:pt>
                <c:pt idx="14646">
                  <c:v>337.911</c:v>
                </c:pt>
                <c:pt idx="14647">
                  <c:v>337.93599999999998</c:v>
                </c:pt>
                <c:pt idx="14648">
                  <c:v>337.98899999999998</c:v>
                </c:pt>
                <c:pt idx="14649">
                  <c:v>338.07100000000003</c:v>
                </c:pt>
                <c:pt idx="14650">
                  <c:v>338.14</c:v>
                </c:pt>
                <c:pt idx="14651">
                  <c:v>338.15499999999997</c:v>
                </c:pt>
                <c:pt idx="14652">
                  <c:v>338.16399999999999</c:v>
                </c:pt>
                <c:pt idx="14653">
                  <c:v>338.18</c:v>
                </c:pt>
                <c:pt idx="14654">
                  <c:v>338.19400000000002</c:v>
                </c:pt>
                <c:pt idx="14655">
                  <c:v>338.21100000000001</c:v>
                </c:pt>
                <c:pt idx="14656">
                  <c:v>338.23</c:v>
                </c:pt>
                <c:pt idx="14657">
                  <c:v>338.24900000000002</c:v>
                </c:pt>
                <c:pt idx="14658">
                  <c:v>338.26499999999999</c:v>
                </c:pt>
                <c:pt idx="14659">
                  <c:v>338.28100000000001</c:v>
                </c:pt>
                <c:pt idx="14660">
                  <c:v>338.30200000000002</c:v>
                </c:pt>
                <c:pt idx="14661">
                  <c:v>338.35199999999998</c:v>
                </c:pt>
                <c:pt idx="14662">
                  <c:v>338.43200000000002</c:v>
                </c:pt>
                <c:pt idx="14663">
                  <c:v>338.524</c:v>
                </c:pt>
                <c:pt idx="14664">
                  <c:v>338.55799999999999</c:v>
                </c:pt>
                <c:pt idx="14665">
                  <c:v>338.57400000000001</c:v>
                </c:pt>
                <c:pt idx="14666">
                  <c:v>338.59699999999998</c:v>
                </c:pt>
                <c:pt idx="14667">
                  <c:v>338.62099999999998</c:v>
                </c:pt>
                <c:pt idx="14668">
                  <c:v>338.63900000000001</c:v>
                </c:pt>
                <c:pt idx="14669">
                  <c:v>338.65800000000002</c:v>
                </c:pt>
                <c:pt idx="14670">
                  <c:v>338.67500000000001</c:v>
                </c:pt>
                <c:pt idx="14671">
                  <c:v>338.69099999999997</c:v>
                </c:pt>
                <c:pt idx="14672">
                  <c:v>338.71300000000002</c:v>
                </c:pt>
                <c:pt idx="14673">
                  <c:v>338.75900000000001</c:v>
                </c:pt>
                <c:pt idx="14674">
                  <c:v>338.83300000000003</c:v>
                </c:pt>
                <c:pt idx="14675">
                  <c:v>338.923</c:v>
                </c:pt>
                <c:pt idx="14676">
                  <c:v>338.99799999999999</c:v>
                </c:pt>
                <c:pt idx="14677">
                  <c:v>339.02600000000001</c:v>
                </c:pt>
                <c:pt idx="14678">
                  <c:v>339.04700000000003</c:v>
                </c:pt>
                <c:pt idx="14679">
                  <c:v>339.06599999999997</c:v>
                </c:pt>
                <c:pt idx="14680">
                  <c:v>339.089</c:v>
                </c:pt>
                <c:pt idx="14681">
                  <c:v>339.10500000000002</c:v>
                </c:pt>
                <c:pt idx="14682">
                  <c:v>339.12299999999999</c:v>
                </c:pt>
                <c:pt idx="14683">
                  <c:v>339.137</c:v>
                </c:pt>
                <c:pt idx="14684">
                  <c:v>339.15300000000002</c:v>
                </c:pt>
                <c:pt idx="14685">
                  <c:v>339.16699999999997</c:v>
                </c:pt>
                <c:pt idx="14686">
                  <c:v>339.18400000000003</c:v>
                </c:pt>
                <c:pt idx="14687">
                  <c:v>339.21300000000002</c:v>
                </c:pt>
                <c:pt idx="14688">
                  <c:v>339.28300000000002</c:v>
                </c:pt>
                <c:pt idx="14689">
                  <c:v>339.37599999999998</c:v>
                </c:pt>
                <c:pt idx="14690">
                  <c:v>339.41300000000001</c:v>
                </c:pt>
                <c:pt idx="14691">
                  <c:v>339.428</c:v>
                </c:pt>
                <c:pt idx="14692">
                  <c:v>339.45100000000002</c:v>
                </c:pt>
                <c:pt idx="14693">
                  <c:v>339.483</c:v>
                </c:pt>
                <c:pt idx="14694">
                  <c:v>339.50700000000001</c:v>
                </c:pt>
                <c:pt idx="14695">
                  <c:v>339.52199999999999</c:v>
                </c:pt>
                <c:pt idx="14696">
                  <c:v>339.53699999999998</c:v>
                </c:pt>
                <c:pt idx="14697">
                  <c:v>339.55200000000002</c:v>
                </c:pt>
                <c:pt idx="14698">
                  <c:v>339.56700000000001</c:v>
                </c:pt>
                <c:pt idx="14699">
                  <c:v>339.58499999999998</c:v>
                </c:pt>
                <c:pt idx="14700">
                  <c:v>339.61599999999999</c:v>
                </c:pt>
                <c:pt idx="14701">
                  <c:v>339.67399999999998</c:v>
                </c:pt>
                <c:pt idx="14702">
                  <c:v>339.75599999999997</c:v>
                </c:pt>
                <c:pt idx="14703">
                  <c:v>339.84800000000001</c:v>
                </c:pt>
                <c:pt idx="14704">
                  <c:v>339.91</c:v>
                </c:pt>
                <c:pt idx="14705">
                  <c:v>339.93099999999998</c:v>
                </c:pt>
                <c:pt idx="14706">
                  <c:v>339.94799999999998</c:v>
                </c:pt>
                <c:pt idx="14707">
                  <c:v>339.971</c:v>
                </c:pt>
                <c:pt idx="14708">
                  <c:v>339.98599999999999</c:v>
                </c:pt>
                <c:pt idx="14709">
                  <c:v>340.00200000000001</c:v>
                </c:pt>
                <c:pt idx="14710">
                  <c:v>340.01600000000002</c:v>
                </c:pt>
                <c:pt idx="14711">
                  <c:v>340.03100000000001</c:v>
                </c:pt>
                <c:pt idx="14712">
                  <c:v>340.05799999999999</c:v>
                </c:pt>
                <c:pt idx="14713">
                  <c:v>340.11</c:v>
                </c:pt>
                <c:pt idx="14714">
                  <c:v>340.19</c:v>
                </c:pt>
                <c:pt idx="14715">
                  <c:v>340.27600000000001</c:v>
                </c:pt>
                <c:pt idx="14716">
                  <c:v>340.30399999999997</c:v>
                </c:pt>
                <c:pt idx="14717">
                  <c:v>340.32400000000001</c:v>
                </c:pt>
                <c:pt idx="14718">
                  <c:v>340.35500000000002</c:v>
                </c:pt>
                <c:pt idx="14719">
                  <c:v>340.38</c:v>
                </c:pt>
                <c:pt idx="14720">
                  <c:v>340.399</c:v>
                </c:pt>
                <c:pt idx="14721">
                  <c:v>340.41699999999997</c:v>
                </c:pt>
                <c:pt idx="14722">
                  <c:v>340.43400000000003</c:v>
                </c:pt>
                <c:pt idx="14723">
                  <c:v>340.45100000000002</c:v>
                </c:pt>
                <c:pt idx="14724">
                  <c:v>340.46699999999998</c:v>
                </c:pt>
                <c:pt idx="14725">
                  <c:v>340.49599999999998</c:v>
                </c:pt>
                <c:pt idx="14726">
                  <c:v>340.55</c:v>
                </c:pt>
                <c:pt idx="14727">
                  <c:v>340.62700000000001</c:v>
                </c:pt>
                <c:pt idx="14728">
                  <c:v>340.71499999999997</c:v>
                </c:pt>
                <c:pt idx="14729">
                  <c:v>340.80900000000003</c:v>
                </c:pt>
                <c:pt idx="14730">
                  <c:v>340.87200000000001</c:v>
                </c:pt>
                <c:pt idx="14731">
                  <c:v>340.89699999999999</c:v>
                </c:pt>
                <c:pt idx="14732">
                  <c:v>340.92200000000003</c:v>
                </c:pt>
                <c:pt idx="14733">
                  <c:v>340.97300000000001</c:v>
                </c:pt>
                <c:pt idx="14734">
                  <c:v>341.053</c:v>
                </c:pt>
                <c:pt idx="14735">
                  <c:v>341.14499999999998</c:v>
                </c:pt>
                <c:pt idx="14736">
                  <c:v>341.24099999999999</c:v>
                </c:pt>
                <c:pt idx="14737">
                  <c:v>341.32100000000003</c:v>
                </c:pt>
                <c:pt idx="14738">
                  <c:v>341.35500000000002</c:v>
                </c:pt>
                <c:pt idx="14739">
                  <c:v>341.36799999999999</c:v>
                </c:pt>
                <c:pt idx="14740">
                  <c:v>341.38400000000001</c:v>
                </c:pt>
                <c:pt idx="14741">
                  <c:v>341.41500000000002</c:v>
                </c:pt>
                <c:pt idx="14742">
                  <c:v>341.43900000000002</c:v>
                </c:pt>
                <c:pt idx="14743">
                  <c:v>341.46199999999999</c:v>
                </c:pt>
                <c:pt idx="14744">
                  <c:v>341.47899999999998</c:v>
                </c:pt>
                <c:pt idx="14745">
                  <c:v>341.49400000000003</c:v>
                </c:pt>
                <c:pt idx="14746">
                  <c:v>341.50900000000001</c:v>
                </c:pt>
                <c:pt idx="14747">
                  <c:v>341.52600000000001</c:v>
                </c:pt>
                <c:pt idx="14748">
                  <c:v>341.54599999999999</c:v>
                </c:pt>
                <c:pt idx="14749">
                  <c:v>341.59</c:v>
                </c:pt>
                <c:pt idx="14750">
                  <c:v>341.661</c:v>
                </c:pt>
                <c:pt idx="14751">
                  <c:v>341.74099999999999</c:v>
                </c:pt>
                <c:pt idx="14752">
                  <c:v>341.80799999999999</c:v>
                </c:pt>
                <c:pt idx="14753">
                  <c:v>341.84899999999999</c:v>
                </c:pt>
                <c:pt idx="14754">
                  <c:v>341.88099999999997</c:v>
                </c:pt>
                <c:pt idx="14755">
                  <c:v>341.92</c:v>
                </c:pt>
                <c:pt idx="14756">
                  <c:v>341.97199999999998</c:v>
                </c:pt>
                <c:pt idx="14757">
                  <c:v>342.03500000000003</c:v>
                </c:pt>
                <c:pt idx="14758">
                  <c:v>342.11</c:v>
                </c:pt>
                <c:pt idx="14759">
                  <c:v>342.19299999999998</c:v>
                </c:pt>
                <c:pt idx="14760">
                  <c:v>342.28</c:v>
                </c:pt>
                <c:pt idx="14761">
                  <c:v>342.36700000000002</c:v>
                </c:pt>
                <c:pt idx="14762">
                  <c:v>342.44400000000002</c:v>
                </c:pt>
                <c:pt idx="14763">
                  <c:v>342.50400000000002</c:v>
                </c:pt>
                <c:pt idx="14764">
                  <c:v>342.553</c:v>
                </c:pt>
                <c:pt idx="14765">
                  <c:v>342.61799999999999</c:v>
                </c:pt>
                <c:pt idx="14766">
                  <c:v>342.69299999999998</c:v>
                </c:pt>
                <c:pt idx="14767">
                  <c:v>342.77</c:v>
                </c:pt>
                <c:pt idx="14768">
                  <c:v>342.834</c:v>
                </c:pt>
                <c:pt idx="14769">
                  <c:v>342.87700000000001</c:v>
                </c:pt>
                <c:pt idx="14770">
                  <c:v>342.88299999999998</c:v>
                </c:pt>
                <c:pt idx="14771">
                  <c:v>342.892</c:v>
                </c:pt>
                <c:pt idx="14772">
                  <c:v>342.90800000000002</c:v>
                </c:pt>
                <c:pt idx="14773">
                  <c:v>342.93299999999999</c:v>
                </c:pt>
                <c:pt idx="14774">
                  <c:v>342.95299999999997</c:v>
                </c:pt>
                <c:pt idx="14775">
                  <c:v>342.96800000000002</c:v>
                </c:pt>
                <c:pt idx="14776">
                  <c:v>342.983</c:v>
                </c:pt>
                <c:pt idx="14777">
                  <c:v>342.99799999999999</c:v>
                </c:pt>
                <c:pt idx="14778">
                  <c:v>343.01299999999998</c:v>
                </c:pt>
                <c:pt idx="14779">
                  <c:v>343.04500000000002</c:v>
                </c:pt>
                <c:pt idx="14780">
                  <c:v>343.10500000000002</c:v>
                </c:pt>
                <c:pt idx="14781">
                  <c:v>343.18700000000001</c:v>
                </c:pt>
                <c:pt idx="14782">
                  <c:v>343.27800000000002</c:v>
                </c:pt>
                <c:pt idx="14783">
                  <c:v>343.37200000000001</c:v>
                </c:pt>
                <c:pt idx="14784">
                  <c:v>343.46699999999998</c:v>
                </c:pt>
                <c:pt idx="14785">
                  <c:v>343.565</c:v>
                </c:pt>
                <c:pt idx="14786">
                  <c:v>343.66</c:v>
                </c:pt>
                <c:pt idx="14787">
                  <c:v>343.74099999999999</c:v>
                </c:pt>
                <c:pt idx="14788">
                  <c:v>343.77600000000001</c:v>
                </c:pt>
                <c:pt idx="14789">
                  <c:v>343.77800000000002</c:v>
                </c:pt>
                <c:pt idx="14790">
                  <c:v>343.78500000000003</c:v>
                </c:pt>
                <c:pt idx="14791">
                  <c:v>343.798</c:v>
                </c:pt>
                <c:pt idx="14792">
                  <c:v>343.81799999999998</c:v>
                </c:pt>
                <c:pt idx="14793">
                  <c:v>343.84300000000002</c:v>
                </c:pt>
                <c:pt idx="14794">
                  <c:v>343.858</c:v>
                </c:pt>
                <c:pt idx="14795">
                  <c:v>343.87200000000001</c:v>
                </c:pt>
                <c:pt idx="14796">
                  <c:v>343.88600000000002</c:v>
                </c:pt>
                <c:pt idx="14797">
                  <c:v>343.90100000000001</c:v>
                </c:pt>
                <c:pt idx="14798">
                  <c:v>343.91800000000001</c:v>
                </c:pt>
                <c:pt idx="14799">
                  <c:v>343.96</c:v>
                </c:pt>
                <c:pt idx="14800">
                  <c:v>344.02699999999999</c:v>
                </c:pt>
                <c:pt idx="14801">
                  <c:v>344.048</c:v>
                </c:pt>
                <c:pt idx="14802">
                  <c:v>344.06799999999998</c:v>
                </c:pt>
                <c:pt idx="14803">
                  <c:v>344.08699999999999</c:v>
                </c:pt>
                <c:pt idx="14804">
                  <c:v>344.10599999999999</c:v>
                </c:pt>
                <c:pt idx="14805">
                  <c:v>344.12299999999999</c:v>
                </c:pt>
                <c:pt idx="14806">
                  <c:v>344.13799999999998</c:v>
                </c:pt>
                <c:pt idx="14807">
                  <c:v>344.15300000000002</c:v>
                </c:pt>
                <c:pt idx="14808">
                  <c:v>344.16800000000001</c:v>
                </c:pt>
                <c:pt idx="14809">
                  <c:v>344.18400000000003</c:v>
                </c:pt>
                <c:pt idx="14810">
                  <c:v>344.21600000000001</c:v>
                </c:pt>
                <c:pt idx="14811">
                  <c:v>344.27800000000002</c:v>
                </c:pt>
                <c:pt idx="14812">
                  <c:v>344.36200000000002</c:v>
                </c:pt>
                <c:pt idx="14813">
                  <c:v>344.45299999999997</c:v>
                </c:pt>
                <c:pt idx="14814">
                  <c:v>344.54599999999999</c:v>
                </c:pt>
                <c:pt idx="14815">
                  <c:v>344.577</c:v>
                </c:pt>
                <c:pt idx="14816">
                  <c:v>344.589</c:v>
                </c:pt>
                <c:pt idx="14817">
                  <c:v>344.60300000000001</c:v>
                </c:pt>
                <c:pt idx="14818">
                  <c:v>344.61900000000003</c:v>
                </c:pt>
                <c:pt idx="14819">
                  <c:v>344.63499999999999</c:v>
                </c:pt>
                <c:pt idx="14820">
                  <c:v>344.65100000000001</c:v>
                </c:pt>
                <c:pt idx="14821">
                  <c:v>344.66800000000001</c:v>
                </c:pt>
                <c:pt idx="14822">
                  <c:v>344.685</c:v>
                </c:pt>
                <c:pt idx="14823">
                  <c:v>344.7</c:v>
                </c:pt>
                <c:pt idx="14824">
                  <c:v>344.71600000000001</c:v>
                </c:pt>
                <c:pt idx="14825">
                  <c:v>344.73399999999998</c:v>
                </c:pt>
                <c:pt idx="14826">
                  <c:v>344.76900000000001</c:v>
                </c:pt>
                <c:pt idx="14827">
                  <c:v>344.83</c:v>
                </c:pt>
                <c:pt idx="14828">
                  <c:v>344.90600000000001</c:v>
                </c:pt>
                <c:pt idx="14829">
                  <c:v>344.98200000000003</c:v>
                </c:pt>
                <c:pt idx="14830">
                  <c:v>345.00200000000001</c:v>
                </c:pt>
                <c:pt idx="14831">
                  <c:v>345.02300000000002</c:v>
                </c:pt>
                <c:pt idx="14832">
                  <c:v>345.04199999999997</c:v>
                </c:pt>
                <c:pt idx="14833">
                  <c:v>345.07</c:v>
                </c:pt>
                <c:pt idx="14834">
                  <c:v>345.08699999999999</c:v>
                </c:pt>
                <c:pt idx="14835">
                  <c:v>345.101</c:v>
                </c:pt>
                <c:pt idx="14836">
                  <c:v>345.11599999999999</c:v>
                </c:pt>
                <c:pt idx="14837">
                  <c:v>345.13200000000001</c:v>
                </c:pt>
                <c:pt idx="14838">
                  <c:v>345.14800000000002</c:v>
                </c:pt>
                <c:pt idx="14839">
                  <c:v>345.17</c:v>
                </c:pt>
                <c:pt idx="14840">
                  <c:v>345.21899999999999</c:v>
                </c:pt>
                <c:pt idx="14841">
                  <c:v>345.29199999999997</c:v>
                </c:pt>
                <c:pt idx="14842">
                  <c:v>345.37799999999999</c:v>
                </c:pt>
                <c:pt idx="14843">
                  <c:v>345.43599999999998</c:v>
                </c:pt>
                <c:pt idx="14844">
                  <c:v>345.464</c:v>
                </c:pt>
                <c:pt idx="14845">
                  <c:v>345.476</c:v>
                </c:pt>
                <c:pt idx="14846">
                  <c:v>345.488</c:v>
                </c:pt>
                <c:pt idx="14847">
                  <c:v>345.50299999999999</c:v>
                </c:pt>
                <c:pt idx="14848">
                  <c:v>345.52100000000002</c:v>
                </c:pt>
                <c:pt idx="14849">
                  <c:v>345.53899999999999</c:v>
                </c:pt>
                <c:pt idx="14850">
                  <c:v>345.55399999999997</c:v>
                </c:pt>
                <c:pt idx="14851">
                  <c:v>345.57</c:v>
                </c:pt>
                <c:pt idx="14852">
                  <c:v>345.58600000000001</c:v>
                </c:pt>
                <c:pt idx="14853">
                  <c:v>345.60700000000003</c:v>
                </c:pt>
                <c:pt idx="14854">
                  <c:v>345.64100000000002</c:v>
                </c:pt>
                <c:pt idx="14855">
                  <c:v>345.70699999999999</c:v>
                </c:pt>
                <c:pt idx="14856">
                  <c:v>345.774</c:v>
                </c:pt>
                <c:pt idx="14857">
                  <c:v>345.79</c:v>
                </c:pt>
                <c:pt idx="14858">
                  <c:v>345.80200000000002</c:v>
                </c:pt>
                <c:pt idx="14859">
                  <c:v>345.81400000000002</c:v>
                </c:pt>
                <c:pt idx="14860">
                  <c:v>345.827</c:v>
                </c:pt>
                <c:pt idx="14861">
                  <c:v>345.84399999999999</c:v>
                </c:pt>
                <c:pt idx="14862">
                  <c:v>345.86099999999999</c:v>
                </c:pt>
                <c:pt idx="14863">
                  <c:v>345.87900000000002</c:v>
                </c:pt>
                <c:pt idx="14864">
                  <c:v>345.89299999999997</c:v>
                </c:pt>
                <c:pt idx="14865">
                  <c:v>345.90800000000002</c:v>
                </c:pt>
                <c:pt idx="14866">
                  <c:v>345.92399999999998</c:v>
                </c:pt>
                <c:pt idx="14867">
                  <c:v>345.95100000000002</c:v>
                </c:pt>
                <c:pt idx="14868">
                  <c:v>346.00400000000002</c:v>
                </c:pt>
                <c:pt idx="14869">
                  <c:v>346.08199999999999</c:v>
                </c:pt>
                <c:pt idx="14870">
                  <c:v>346.16199999999998</c:v>
                </c:pt>
                <c:pt idx="14871">
                  <c:v>346.24900000000002</c:v>
                </c:pt>
                <c:pt idx="14872">
                  <c:v>346.31700000000001</c:v>
                </c:pt>
                <c:pt idx="14873">
                  <c:v>346.36099999999999</c:v>
                </c:pt>
                <c:pt idx="14874">
                  <c:v>346.38499999999999</c:v>
                </c:pt>
                <c:pt idx="14875">
                  <c:v>346.39800000000002</c:v>
                </c:pt>
                <c:pt idx="14876">
                  <c:v>346.41</c:v>
                </c:pt>
                <c:pt idx="14877">
                  <c:v>346.423</c:v>
                </c:pt>
                <c:pt idx="14878">
                  <c:v>346.43599999999998</c:v>
                </c:pt>
                <c:pt idx="14879">
                  <c:v>346.45100000000002</c:v>
                </c:pt>
                <c:pt idx="14880">
                  <c:v>346.46699999999998</c:v>
                </c:pt>
                <c:pt idx="14881">
                  <c:v>346.48200000000003</c:v>
                </c:pt>
                <c:pt idx="14882">
                  <c:v>346.495</c:v>
                </c:pt>
                <c:pt idx="14883">
                  <c:v>346.50799999999998</c:v>
                </c:pt>
                <c:pt idx="14884">
                  <c:v>346.52</c:v>
                </c:pt>
                <c:pt idx="14885">
                  <c:v>346.53300000000002</c:v>
                </c:pt>
                <c:pt idx="14886">
                  <c:v>346.54500000000002</c:v>
                </c:pt>
                <c:pt idx="14887">
                  <c:v>346.55700000000002</c:v>
                </c:pt>
                <c:pt idx="14888">
                  <c:v>346.57</c:v>
                </c:pt>
                <c:pt idx="14889">
                  <c:v>346.584</c:v>
                </c:pt>
                <c:pt idx="14890">
                  <c:v>346.6</c:v>
                </c:pt>
                <c:pt idx="14891">
                  <c:v>346.61700000000002</c:v>
                </c:pt>
                <c:pt idx="14892">
                  <c:v>346.63499999999999</c:v>
                </c:pt>
                <c:pt idx="14893">
                  <c:v>346.65</c:v>
                </c:pt>
                <c:pt idx="14894">
                  <c:v>346.66699999999997</c:v>
                </c:pt>
                <c:pt idx="14895">
                  <c:v>346.685</c:v>
                </c:pt>
                <c:pt idx="14896">
                  <c:v>346.70400000000001</c:v>
                </c:pt>
                <c:pt idx="14897">
                  <c:v>346.72199999999998</c:v>
                </c:pt>
                <c:pt idx="14898">
                  <c:v>346.75200000000001</c:v>
                </c:pt>
                <c:pt idx="14899">
                  <c:v>346.80599999999998</c:v>
                </c:pt>
                <c:pt idx="14900">
                  <c:v>346.86900000000003</c:v>
                </c:pt>
                <c:pt idx="14901">
                  <c:v>346.923</c:v>
                </c:pt>
                <c:pt idx="14902">
                  <c:v>346.964</c:v>
                </c:pt>
                <c:pt idx="14903">
                  <c:v>347.00400000000002</c:v>
                </c:pt>
                <c:pt idx="14904">
                  <c:v>347.065</c:v>
                </c:pt>
                <c:pt idx="14905">
                  <c:v>347.15300000000002</c:v>
                </c:pt>
                <c:pt idx="14906">
                  <c:v>347.24799999999999</c:v>
                </c:pt>
                <c:pt idx="14907">
                  <c:v>347.34300000000002</c:v>
                </c:pt>
                <c:pt idx="14908">
                  <c:v>347.42</c:v>
                </c:pt>
                <c:pt idx="14909">
                  <c:v>347.44600000000003</c:v>
                </c:pt>
                <c:pt idx="14910">
                  <c:v>347.44799999999998</c:v>
                </c:pt>
                <c:pt idx="14911">
                  <c:v>347.45499999999998</c:v>
                </c:pt>
                <c:pt idx="14912">
                  <c:v>347.46300000000002</c:v>
                </c:pt>
                <c:pt idx="14913">
                  <c:v>347.47399999999999</c:v>
                </c:pt>
                <c:pt idx="14914">
                  <c:v>347.49400000000003</c:v>
                </c:pt>
                <c:pt idx="14915">
                  <c:v>347.52800000000002</c:v>
                </c:pt>
                <c:pt idx="14916">
                  <c:v>347.57</c:v>
                </c:pt>
                <c:pt idx="14917">
                  <c:v>347.60500000000002</c:v>
                </c:pt>
                <c:pt idx="14918">
                  <c:v>347.63600000000002</c:v>
                </c:pt>
                <c:pt idx="14919">
                  <c:v>347.66199999999998</c:v>
                </c:pt>
                <c:pt idx="14920">
                  <c:v>347.69799999999998</c:v>
                </c:pt>
                <c:pt idx="14921">
                  <c:v>347.74400000000003</c:v>
                </c:pt>
                <c:pt idx="14922">
                  <c:v>347.81200000000001</c:v>
                </c:pt>
                <c:pt idx="14923">
                  <c:v>347.89699999999999</c:v>
                </c:pt>
                <c:pt idx="14924">
                  <c:v>347.98700000000002</c:v>
                </c:pt>
                <c:pt idx="14925">
                  <c:v>348.072</c:v>
                </c:pt>
                <c:pt idx="14926">
                  <c:v>348.15300000000002</c:v>
                </c:pt>
                <c:pt idx="14927">
                  <c:v>348.24099999999999</c:v>
                </c:pt>
                <c:pt idx="14928">
                  <c:v>348.33499999999998</c:v>
                </c:pt>
                <c:pt idx="14929">
                  <c:v>348.43</c:v>
                </c:pt>
                <c:pt idx="14930">
                  <c:v>348.52</c:v>
                </c:pt>
                <c:pt idx="14931">
                  <c:v>348.55500000000001</c:v>
                </c:pt>
                <c:pt idx="14932">
                  <c:v>348.56099999999998</c:v>
                </c:pt>
                <c:pt idx="14933">
                  <c:v>348.57100000000003</c:v>
                </c:pt>
                <c:pt idx="14934">
                  <c:v>348.59</c:v>
                </c:pt>
                <c:pt idx="14935">
                  <c:v>348.62</c:v>
                </c:pt>
                <c:pt idx="14936">
                  <c:v>348.64299999999997</c:v>
                </c:pt>
                <c:pt idx="14937">
                  <c:v>348.65499999999997</c:v>
                </c:pt>
                <c:pt idx="14938">
                  <c:v>348.66800000000001</c:v>
                </c:pt>
                <c:pt idx="14939">
                  <c:v>348.68299999999999</c:v>
                </c:pt>
                <c:pt idx="14940">
                  <c:v>348.69799999999998</c:v>
                </c:pt>
                <c:pt idx="14941">
                  <c:v>348.721</c:v>
                </c:pt>
                <c:pt idx="14942">
                  <c:v>348.774</c:v>
                </c:pt>
                <c:pt idx="14943">
                  <c:v>348.85399999999998</c:v>
                </c:pt>
                <c:pt idx="14944">
                  <c:v>348.94200000000001</c:v>
                </c:pt>
                <c:pt idx="14945">
                  <c:v>349.03199999999998</c:v>
                </c:pt>
                <c:pt idx="14946">
                  <c:v>349.11900000000003</c:v>
                </c:pt>
                <c:pt idx="14947">
                  <c:v>349.14100000000002</c:v>
                </c:pt>
                <c:pt idx="14948">
                  <c:v>349.16300000000001</c:v>
                </c:pt>
                <c:pt idx="14949">
                  <c:v>349.19400000000002</c:v>
                </c:pt>
                <c:pt idx="14950">
                  <c:v>349.24700000000001</c:v>
                </c:pt>
                <c:pt idx="14951">
                  <c:v>349.32</c:v>
                </c:pt>
                <c:pt idx="14952">
                  <c:v>349.404</c:v>
                </c:pt>
                <c:pt idx="14953">
                  <c:v>349.49700000000001</c:v>
                </c:pt>
                <c:pt idx="14954">
                  <c:v>349.541</c:v>
                </c:pt>
                <c:pt idx="14955">
                  <c:v>349.56599999999997</c:v>
                </c:pt>
                <c:pt idx="14956">
                  <c:v>349.58100000000002</c:v>
                </c:pt>
                <c:pt idx="14957">
                  <c:v>349.59699999999998</c:v>
                </c:pt>
                <c:pt idx="14958">
                  <c:v>349.613</c:v>
                </c:pt>
                <c:pt idx="14959">
                  <c:v>349.62599999999998</c:v>
                </c:pt>
                <c:pt idx="14960">
                  <c:v>349.642</c:v>
                </c:pt>
                <c:pt idx="14961">
                  <c:v>349.65899999999999</c:v>
                </c:pt>
                <c:pt idx="14962">
                  <c:v>349.67599999999999</c:v>
                </c:pt>
                <c:pt idx="14963">
                  <c:v>349.69099999999997</c:v>
                </c:pt>
                <c:pt idx="14964">
                  <c:v>349.70699999999999</c:v>
                </c:pt>
                <c:pt idx="14965">
                  <c:v>349.72699999999998</c:v>
                </c:pt>
                <c:pt idx="14966">
                  <c:v>349.767</c:v>
                </c:pt>
                <c:pt idx="14967">
                  <c:v>349.83499999999998</c:v>
                </c:pt>
                <c:pt idx="14968">
                  <c:v>349.91</c:v>
                </c:pt>
                <c:pt idx="14969">
                  <c:v>349.96</c:v>
                </c:pt>
                <c:pt idx="14970">
                  <c:v>349.98899999999998</c:v>
                </c:pt>
                <c:pt idx="14971">
                  <c:v>350.005</c:v>
                </c:pt>
                <c:pt idx="14972">
                  <c:v>350.02300000000002</c:v>
                </c:pt>
                <c:pt idx="14973">
                  <c:v>350.04199999999997</c:v>
                </c:pt>
                <c:pt idx="14974">
                  <c:v>350.06</c:v>
                </c:pt>
                <c:pt idx="14975">
                  <c:v>350.077</c:v>
                </c:pt>
                <c:pt idx="14976">
                  <c:v>350.09100000000001</c:v>
                </c:pt>
                <c:pt idx="14977">
                  <c:v>350.10599999999999</c:v>
                </c:pt>
                <c:pt idx="14978">
                  <c:v>350.12099999999998</c:v>
                </c:pt>
                <c:pt idx="14979">
                  <c:v>350.15499999999997</c:v>
                </c:pt>
                <c:pt idx="14980">
                  <c:v>350.21800000000002</c:v>
                </c:pt>
                <c:pt idx="14981">
                  <c:v>350.30099999999999</c:v>
                </c:pt>
                <c:pt idx="14982">
                  <c:v>350.39299999999997</c:v>
                </c:pt>
                <c:pt idx="14983">
                  <c:v>350.435</c:v>
                </c:pt>
                <c:pt idx="14984">
                  <c:v>350.45</c:v>
                </c:pt>
                <c:pt idx="14985">
                  <c:v>350.45800000000003</c:v>
                </c:pt>
                <c:pt idx="14986">
                  <c:v>350.47699999999998</c:v>
                </c:pt>
                <c:pt idx="14987">
                  <c:v>350.495</c:v>
                </c:pt>
                <c:pt idx="14988">
                  <c:v>350.51100000000002</c:v>
                </c:pt>
                <c:pt idx="14989">
                  <c:v>350.524</c:v>
                </c:pt>
                <c:pt idx="14990">
                  <c:v>350.53800000000001</c:v>
                </c:pt>
                <c:pt idx="14991">
                  <c:v>350.55500000000001</c:v>
                </c:pt>
                <c:pt idx="14992">
                  <c:v>350.57299999999998</c:v>
                </c:pt>
                <c:pt idx="14993">
                  <c:v>350.596</c:v>
                </c:pt>
                <c:pt idx="14994">
                  <c:v>350.63499999999999</c:v>
                </c:pt>
                <c:pt idx="14995">
                  <c:v>350.66800000000001</c:v>
                </c:pt>
                <c:pt idx="14996">
                  <c:v>350.68700000000001</c:v>
                </c:pt>
                <c:pt idx="14997">
                  <c:v>350.70400000000001</c:v>
                </c:pt>
                <c:pt idx="14998">
                  <c:v>350.72899999999998</c:v>
                </c:pt>
                <c:pt idx="14999">
                  <c:v>350.77800000000002</c:v>
                </c:pt>
                <c:pt idx="15000">
                  <c:v>350.81099999999998</c:v>
                </c:pt>
                <c:pt idx="15001">
                  <c:v>350.82299999999998</c:v>
                </c:pt>
                <c:pt idx="15002">
                  <c:v>350.84199999999998</c:v>
                </c:pt>
                <c:pt idx="15003">
                  <c:v>350.86</c:v>
                </c:pt>
                <c:pt idx="15004">
                  <c:v>350.87900000000002</c:v>
                </c:pt>
                <c:pt idx="15005">
                  <c:v>350.89600000000002</c:v>
                </c:pt>
                <c:pt idx="15006">
                  <c:v>350.91399999999999</c:v>
                </c:pt>
                <c:pt idx="15007">
                  <c:v>350.92899999999997</c:v>
                </c:pt>
                <c:pt idx="15008">
                  <c:v>350.94400000000002</c:v>
                </c:pt>
                <c:pt idx="15009">
                  <c:v>350.959</c:v>
                </c:pt>
                <c:pt idx="15010">
                  <c:v>350.97899999999998</c:v>
                </c:pt>
                <c:pt idx="15011">
                  <c:v>351.02800000000002</c:v>
                </c:pt>
                <c:pt idx="15012">
                  <c:v>351.108</c:v>
                </c:pt>
                <c:pt idx="15013">
                  <c:v>351.19799999999998</c:v>
                </c:pt>
                <c:pt idx="15014">
                  <c:v>351.24</c:v>
                </c:pt>
                <c:pt idx="15015">
                  <c:v>351.25099999999998</c:v>
                </c:pt>
                <c:pt idx="15016">
                  <c:v>351.26600000000002</c:v>
                </c:pt>
                <c:pt idx="15017">
                  <c:v>351.29399999999998</c:v>
                </c:pt>
                <c:pt idx="15018">
                  <c:v>351.31700000000001</c:v>
                </c:pt>
                <c:pt idx="15019">
                  <c:v>351.33199999999999</c:v>
                </c:pt>
                <c:pt idx="15020">
                  <c:v>351.346</c:v>
                </c:pt>
                <c:pt idx="15021">
                  <c:v>351.36</c:v>
                </c:pt>
                <c:pt idx="15022">
                  <c:v>351.37599999999998</c:v>
                </c:pt>
                <c:pt idx="15023">
                  <c:v>351.39400000000001</c:v>
                </c:pt>
                <c:pt idx="15024">
                  <c:v>351.423</c:v>
                </c:pt>
                <c:pt idx="15025">
                  <c:v>351.47899999999998</c:v>
                </c:pt>
                <c:pt idx="15026">
                  <c:v>351.55900000000003</c:v>
                </c:pt>
                <c:pt idx="15027">
                  <c:v>351.64800000000002</c:v>
                </c:pt>
                <c:pt idx="15028">
                  <c:v>351.74099999999999</c:v>
                </c:pt>
                <c:pt idx="15029">
                  <c:v>351.82299999999998</c:v>
                </c:pt>
                <c:pt idx="15030">
                  <c:v>351.85</c:v>
                </c:pt>
                <c:pt idx="15031">
                  <c:v>351.86799999999999</c:v>
                </c:pt>
                <c:pt idx="15032">
                  <c:v>351.887</c:v>
                </c:pt>
                <c:pt idx="15033">
                  <c:v>351.904</c:v>
                </c:pt>
                <c:pt idx="15034">
                  <c:v>351.91800000000001</c:v>
                </c:pt>
                <c:pt idx="15035">
                  <c:v>351.93400000000003</c:v>
                </c:pt>
                <c:pt idx="15036">
                  <c:v>351.95499999999998</c:v>
                </c:pt>
                <c:pt idx="15037">
                  <c:v>351.98899999999998</c:v>
                </c:pt>
                <c:pt idx="15038">
                  <c:v>352.00599999999997</c:v>
                </c:pt>
                <c:pt idx="15039">
                  <c:v>352.01600000000002</c:v>
                </c:pt>
                <c:pt idx="15040">
                  <c:v>352.036</c:v>
                </c:pt>
                <c:pt idx="15041">
                  <c:v>352.05599999999998</c:v>
                </c:pt>
                <c:pt idx="15042">
                  <c:v>352.09</c:v>
                </c:pt>
                <c:pt idx="15043">
                  <c:v>352.15100000000001</c:v>
                </c:pt>
                <c:pt idx="15044">
                  <c:v>352.185</c:v>
                </c:pt>
                <c:pt idx="15045">
                  <c:v>352.20800000000003</c:v>
                </c:pt>
                <c:pt idx="15046">
                  <c:v>352.23099999999999</c:v>
                </c:pt>
                <c:pt idx="15047">
                  <c:v>352.25</c:v>
                </c:pt>
                <c:pt idx="15048">
                  <c:v>352.26400000000001</c:v>
                </c:pt>
                <c:pt idx="15049">
                  <c:v>352.279</c:v>
                </c:pt>
                <c:pt idx="15050">
                  <c:v>352.29300000000001</c:v>
                </c:pt>
                <c:pt idx="15051">
                  <c:v>352.30799999999999</c:v>
                </c:pt>
                <c:pt idx="15052">
                  <c:v>352.32600000000002</c:v>
                </c:pt>
                <c:pt idx="15053">
                  <c:v>352.351</c:v>
                </c:pt>
                <c:pt idx="15054">
                  <c:v>352.4</c:v>
                </c:pt>
                <c:pt idx="15055">
                  <c:v>352.476</c:v>
                </c:pt>
                <c:pt idx="15056">
                  <c:v>352.56599999999997</c:v>
                </c:pt>
                <c:pt idx="15057">
                  <c:v>352.64100000000002</c:v>
                </c:pt>
                <c:pt idx="15058">
                  <c:v>352.673</c:v>
                </c:pt>
                <c:pt idx="15059">
                  <c:v>352.68200000000002</c:v>
                </c:pt>
                <c:pt idx="15060">
                  <c:v>352.70100000000002</c:v>
                </c:pt>
                <c:pt idx="15061">
                  <c:v>352.72199999999998</c:v>
                </c:pt>
                <c:pt idx="15062">
                  <c:v>352.74</c:v>
                </c:pt>
                <c:pt idx="15063">
                  <c:v>352.75799999999998</c:v>
                </c:pt>
                <c:pt idx="15064">
                  <c:v>352.77499999999998</c:v>
                </c:pt>
                <c:pt idx="15065">
                  <c:v>352.79399999999998</c:v>
                </c:pt>
                <c:pt idx="15066">
                  <c:v>352.81200000000001</c:v>
                </c:pt>
                <c:pt idx="15067">
                  <c:v>352.83699999999999</c:v>
                </c:pt>
                <c:pt idx="15068">
                  <c:v>352.89800000000002</c:v>
                </c:pt>
                <c:pt idx="15069">
                  <c:v>352.98099999999999</c:v>
                </c:pt>
                <c:pt idx="15070">
                  <c:v>353.017</c:v>
                </c:pt>
                <c:pt idx="15071">
                  <c:v>353.03899999999999</c:v>
                </c:pt>
                <c:pt idx="15072">
                  <c:v>353.06799999999998</c:v>
                </c:pt>
                <c:pt idx="15073">
                  <c:v>353.09500000000003</c:v>
                </c:pt>
                <c:pt idx="15074">
                  <c:v>353.11200000000002</c:v>
                </c:pt>
                <c:pt idx="15075">
                  <c:v>353.12599999999998</c:v>
                </c:pt>
                <c:pt idx="15076">
                  <c:v>353.14100000000002</c:v>
                </c:pt>
                <c:pt idx="15077">
                  <c:v>353.15800000000002</c:v>
                </c:pt>
                <c:pt idx="15078">
                  <c:v>353.17599999999999</c:v>
                </c:pt>
                <c:pt idx="15079">
                  <c:v>353.197</c:v>
                </c:pt>
                <c:pt idx="15080">
                  <c:v>353.238</c:v>
                </c:pt>
                <c:pt idx="15081">
                  <c:v>353.30900000000003</c:v>
                </c:pt>
                <c:pt idx="15082">
                  <c:v>353.38299999999998</c:v>
                </c:pt>
                <c:pt idx="15083">
                  <c:v>353.42899999999997</c:v>
                </c:pt>
                <c:pt idx="15084">
                  <c:v>353.44600000000003</c:v>
                </c:pt>
                <c:pt idx="15085">
                  <c:v>353.45499999999998</c:v>
                </c:pt>
                <c:pt idx="15086">
                  <c:v>353.464</c:v>
                </c:pt>
                <c:pt idx="15087">
                  <c:v>353.476</c:v>
                </c:pt>
                <c:pt idx="15088">
                  <c:v>353.49299999999999</c:v>
                </c:pt>
                <c:pt idx="15089">
                  <c:v>353.52600000000001</c:v>
                </c:pt>
                <c:pt idx="15090">
                  <c:v>353.57400000000001</c:v>
                </c:pt>
                <c:pt idx="15091">
                  <c:v>353.63299999999998</c:v>
                </c:pt>
                <c:pt idx="15092">
                  <c:v>353.69900000000001</c:v>
                </c:pt>
                <c:pt idx="15093">
                  <c:v>353.76600000000002</c:v>
                </c:pt>
                <c:pt idx="15094">
                  <c:v>353.82600000000002</c:v>
                </c:pt>
                <c:pt idx="15095">
                  <c:v>353.88900000000001</c:v>
                </c:pt>
                <c:pt idx="15096">
                  <c:v>353.96100000000001</c:v>
                </c:pt>
                <c:pt idx="15097">
                  <c:v>353.99799999999999</c:v>
                </c:pt>
                <c:pt idx="15098">
                  <c:v>354.02699999999999</c:v>
                </c:pt>
                <c:pt idx="15099">
                  <c:v>354.04700000000003</c:v>
                </c:pt>
                <c:pt idx="15100">
                  <c:v>354.06400000000002</c:v>
                </c:pt>
                <c:pt idx="15101">
                  <c:v>354.07900000000001</c:v>
                </c:pt>
                <c:pt idx="15102">
                  <c:v>354.09399999999999</c:v>
                </c:pt>
                <c:pt idx="15103">
                  <c:v>354.10899999999998</c:v>
                </c:pt>
                <c:pt idx="15104">
                  <c:v>354.125</c:v>
                </c:pt>
                <c:pt idx="15105">
                  <c:v>354.14299999999997</c:v>
                </c:pt>
                <c:pt idx="15106">
                  <c:v>354.15899999999999</c:v>
                </c:pt>
                <c:pt idx="15107">
                  <c:v>354.17399999999998</c:v>
                </c:pt>
                <c:pt idx="15108">
                  <c:v>354.18900000000002</c:v>
                </c:pt>
                <c:pt idx="15109">
                  <c:v>354.20400000000001</c:v>
                </c:pt>
                <c:pt idx="15110">
                  <c:v>354.22500000000002</c:v>
                </c:pt>
                <c:pt idx="15111">
                  <c:v>354.26600000000002</c:v>
                </c:pt>
                <c:pt idx="15112">
                  <c:v>354.34199999999998</c:v>
                </c:pt>
                <c:pt idx="15113">
                  <c:v>354.43099999999998</c:v>
                </c:pt>
                <c:pt idx="15114">
                  <c:v>354.52699999999999</c:v>
                </c:pt>
                <c:pt idx="15115">
                  <c:v>354.62599999999998</c:v>
                </c:pt>
                <c:pt idx="15116">
                  <c:v>354.72300000000001</c:v>
                </c:pt>
                <c:pt idx="15117">
                  <c:v>354.81099999999998</c:v>
                </c:pt>
                <c:pt idx="15118">
                  <c:v>354.87599999999998</c:v>
                </c:pt>
                <c:pt idx="15119">
                  <c:v>354.9</c:v>
                </c:pt>
                <c:pt idx="15120">
                  <c:v>354.90100000000001</c:v>
                </c:pt>
                <c:pt idx="15121">
                  <c:v>354.90800000000002</c:v>
                </c:pt>
                <c:pt idx="15122">
                  <c:v>354.91800000000001</c:v>
                </c:pt>
                <c:pt idx="15123">
                  <c:v>354.93900000000002</c:v>
                </c:pt>
                <c:pt idx="15124">
                  <c:v>354.96100000000001</c:v>
                </c:pt>
                <c:pt idx="15125">
                  <c:v>354.97800000000001</c:v>
                </c:pt>
                <c:pt idx="15126">
                  <c:v>354.99599999999998</c:v>
                </c:pt>
                <c:pt idx="15127">
                  <c:v>355.01100000000002</c:v>
                </c:pt>
                <c:pt idx="15128">
                  <c:v>355.02600000000001</c:v>
                </c:pt>
                <c:pt idx="15129">
                  <c:v>355.041</c:v>
                </c:pt>
                <c:pt idx="15130">
                  <c:v>355.05599999999998</c:v>
                </c:pt>
                <c:pt idx="15131">
                  <c:v>355.08699999999999</c:v>
                </c:pt>
                <c:pt idx="15132">
                  <c:v>355.15100000000001</c:v>
                </c:pt>
                <c:pt idx="15133">
                  <c:v>355.23500000000001</c:v>
                </c:pt>
                <c:pt idx="15134">
                  <c:v>355.32799999999997</c:v>
                </c:pt>
                <c:pt idx="15135">
                  <c:v>355.39299999999997</c:v>
                </c:pt>
                <c:pt idx="15136">
                  <c:v>355.42099999999999</c:v>
                </c:pt>
                <c:pt idx="15137">
                  <c:v>355.44</c:v>
                </c:pt>
                <c:pt idx="15138">
                  <c:v>355.46100000000001</c:v>
                </c:pt>
                <c:pt idx="15139">
                  <c:v>355.49</c:v>
                </c:pt>
                <c:pt idx="15140">
                  <c:v>355.52100000000002</c:v>
                </c:pt>
                <c:pt idx="15141">
                  <c:v>355.53699999999998</c:v>
                </c:pt>
                <c:pt idx="15142">
                  <c:v>355.54899999999998</c:v>
                </c:pt>
                <c:pt idx="15143">
                  <c:v>355.56299999999999</c:v>
                </c:pt>
                <c:pt idx="15144">
                  <c:v>355.57900000000001</c:v>
                </c:pt>
                <c:pt idx="15145">
                  <c:v>355.59399999999999</c:v>
                </c:pt>
                <c:pt idx="15146">
                  <c:v>355.61099999999999</c:v>
                </c:pt>
                <c:pt idx="15147">
                  <c:v>355.63600000000002</c:v>
                </c:pt>
                <c:pt idx="15148">
                  <c:v>355.68799999999999</c:v>
                </c:pt>
                <c:pt idx="15149">
                  <c:v>355.76600000000002</c:v>
                </c:pt>
                <c:pt idx="15150">
                  <c:v>355.85300000000001</c:v>
                </c:pt>
                <c:pt idx="15151">
                  <c:v>355.92899999999997</c:v>
                </c:pt>
                <c:pt idx="15152">
                  <c:v>355.96499999999997</c:v>
                </c:pt>
                <c:pt idx="15153">
                  <c:v>356.00099999999998</c:v>
                </c:pt>
                <c:pt idx="15154">
                  <c:v>356.07100000000003</c:v>
                </c:pt>
                <c:pt idx="15155">
                  <c:v>356.15800000000002</c:v>
                </c:pt>
                <c:pt idx="15156">
                  <c:v>356.20699999999999</c:v>
                </c:pt>
                <c:pt idx="15157">
                  <c:v>356.22800000000001</c:v>
                </c:pt>
                <c:pt idx="15158">
                  <c:v>356.24</c:v>
                </c:pt>
                <c:pt idx="15159">
                  <c:v>356.25</c:v>
                </c:pt>
                <c:pt idx="15160">
                  <c:v>356.26499999999999</c:v>
                </c:pt>
                <c:pt idx="15161">
                  <c:v>356.291</c:v>
                </c:pt>
                <c:pt idx="15162">
                  <c:v>356.31799999999998</c:v>
                </c:pt>
                <c:pt idx="15163">
                  <c:v>356.34199999999998</c:v>
                </c:pt>
                <c:pt idx="15164">
                  <c:v>356.37400000000002</c:v>
                </c:pt>
                <c:pt idx="15165">
                  <c:v>356.42</c:v>
                </c:pt>
                <c:pt idx="15166">
                  <c:v>356.46699999999998</c:v>
                </c:pt>
                <c:pt idx="15167">
                  <c:v>356.51900000000001</c:v>
                </c:pt>
                <c:pt idx="15168">
                  <c:v>356.57799999999997</c:v>
                </c:pt>
                <c:pt idx="15169">
                  <c:v>356.608</c:v>
                </c:pt>
                <c:pt idx="15170">
                  <c:v>356.61700000000002</c:v>
                </c:pt>
                <c:pt idx="15171">
                  <c:v>356.63499999999999</c:v>
                </c:pt>
                <c:pt idx="15172">
                  <c:v>356.66500000000002</c:v>
                </c:pt>
                <c:pt idx="15173">
                  <c:v>356.69799999999998</c:v>
                </c:pt>
                <c:pt idx="15174">
                  <c:v>356.74</c:v>
                </c:pt>
                <c:pt idx="15175">
                  <c:v>356.79300000000001</c:v>
                </c:pt>
                <c:pt idx="15176">
                  <c:v>356.85399999999998</c:v>
                </c:pt>
                <c:pt idx="15177">
                  <c:v>356.91300000000001</c:v>
                </c:pt>
                <c:pt idx="15178">
                  <c:v>356.96600000000001</c:v>
                </c:pt>
                <c:pt idx="15179">
                  <c:v>357.01499999999999</c:v>
                </c:pt>
                <c:pt idx="15180">
                  <c:v>357.07</c:v>
                </c:pt>
                <c:pt idx="15181">
                  <c:v>357.12299999999999</c:v>
                </c:pt>
                <c:pt idx="15182">
                  <c:v>357.14</c:v>
                </c:pt>
                <c:pt idx="15183">
                  <c:v>357.14499999999998</c:v>
                </c:pt>
                <c:pt idx="15184">
                  <c:v>357.15300000000002</c:v>
                </c:pt>
                <c:pt idx="15185">
                  <c:v>357.16399999999999</c:v>
                </c:pt>
                <c:pt idx="15186">
                  <c:v>357.18400000000003</c:v>
                </c:pt>
                <c:pt idx="15187">
                  <c:v>357.19900000000001</c:v>
                </c:pt>
                <c:pt idx="15188">
                  <c:v>357.21499999999997</c:v>
                </c:pt>
                <c:pt idx="15189">
                  <c:v>357.23200000000003</c:v>
                </c:pt>
                <c:pt idx="15190">
                  <c:v>357.24799999999999</c:v>
                </c:pt>
                <c:pt idx="15191">
                  <c:v>357.26299999999998</c:v>
                </c:pt>
                <c:pt idx="15192">
                  <c:v>357.27800000000002</c:v>
                </c:pt>
                <c:pt idx="15193">
                  <c:v>357.29399999999998</c:v>
                </c:pt>
                <c:pt idx="15194">
                  <c:v>357.31700000000001</c:v>
                </c:pt>
                <c:pt idx="15195">
                  <c:v>357.36500000000001</c:v>
                </c:pt>
                <c:pt idx="15196">
                  <c:v>357.43799999999999</c:v>
                </c:pt>
                <c:pt idx="15197">
                  <c:v>357.52499999999998</c:v>
                </c:pt>
                <c:pt idx="15198">
                  <c:v>357.59100000000001</c:v>
                </c:pt>
                <c:pt idx="15199">
                  <c:v>357.62400000000002</c:v>
                </c:pt>
                <c:pt idx="15200">
                  <c:v>357.642</c:v>
                </c:pt>
                <c:pt idx="15201">
                  <c:v>357.65199999999999</c:v>
                </c:pt>
                <c:pt idx="15202">
                  <c:v>357.66399999999999</c:v>
                </c:pt>
                <c:pt idx="15203">
                  <c:v>357.67899999999997</c:v>
                </c:pt>
                <c:pt idx="15204">
                  <c:v>357.69600000000003</c:v>
                </c:pt>
                <c:pt idx="15205">
                  <c:v>357.71499999999997</c:v>
                </c:pt>
                <c:pt idx="15206">
                  <c:v>357.73399999999998</c:v>
                </c:pt>
                <c:pt idx="15207">
                  <c:v>357.75099999999998</c:v>
                </c:pt>
                <c:pt idx="15208">
                  <c:v>357.76900000000001</c:v>
                </c:pt>
                <c:pt idx="15209">
                  <c:v>357.786</c:v>
                </c:pt>
                <c:pt idx="15210">
                  <c:v>357.80799999999999</c:v>
                </c:pt>
                <c:pt idx="15211">
                  <c:v>357.83800000000002</c:v>
                </c:pt>
                <c:pt idx="15212">
                  <c:v>357.90300000000002</c:v>
                </c:pt>
                <c:pt idx="15213">
                  <c:v>357.98899999999998</c:v>
                </c:pt>
                <c:pt idx="15214">
                  <c:v>358.08100000000002</c:v>
                </c:pt>
                <c:pt idx="15215">
                  <c:v>358.17399999999998</c:v>
                </c:pt>
                <c:pt idx="15216">
                  <c:v>358.20800000000003</c:v>
                </c:pt>
                <c:pt idx="15217">
                  <c:v>358.22</c:v>
                </c:pt>
                <c:pt idx="15218">
                  <c:v>358.23700000000002</c:v>
                </c:pt>
                <c:pt idx="15219">
                  <c:v>358.26600000000002</c:v>
                </c:pt>
                <c:pt idx="15220">
                  <c:v>358.291</c:v>
                </c:pt>
                <c:pt idx="15221">
                  <c:v>358.30700000000002</c:v>
                </c:pt>
                <c:pt idx="15222">
                  <c:v>358.32299999999998</c:v>
                </c:pt>
                <c:pt idx="15223">
                  <c:v>358.34199999999998</c:v>
                </c:pt>
                <c:pt idx="15224">
                  <c:v>358.36200000000002</c:v>
                </c:pt>
                <c:pt idx="15225">
                  <c:v>358.38600000000002</c:v>
                </c:pt>
                <c:pt idx="15226">
                  <c:v>358.43099999999998</c:v>
                </c:pt>
                <c:pt idx="15227">
                  <c:v>358.50599999999997</c:v>
                </c:pt>
                <c:pt idx="15228">
                  <c:v>358.55700000000002</c:v>
                </c:pt>
                <c:pt idx="15229">
                  <c:v>358.577</c:v>
                </c:pt>
                <c:pt idx="15230">
                  <c:v>358.596</c:v>
                </c:pt>
                <c:pt idx="15231">
                  <c:v>358.61700000000002</c:v>
                </c:pt>
                <c:pt idx="15232">
                  <c:v>358.63600000000002</c:v>
                </c:pt>
                <c:pt idx="15233">
                  <c:v>358.65300000000002</c:v>
                </c:pt>
                <c:pt idx="15234">
                  <c:v>358.66800000000001</c:v>
                </c:pt>
                <c:pt idx="15235">
                  <c:v>358.68299999999999</c:v>
                </c:pt>
                <c:pt idx="15236">
                  <c:v>358.69799999999998</c:v>
                </c:pt>
                <c:pt idx="15237">
                  <c:v>358.71699999999998</c:v>
                </c:pt>
                <c:pt idx="15238">
                  <c:v>358.75299999999999</c:v>
                </c:pt>
                <c:pt idx="15239">
                  <c:v>358.81</c:v>
                </c:pt>
                <c:pt idx="15240">
                  <c:v>358.89100000000002</c:v>
                </c:pt>
                <c:pt idx="15241">
                  <c:v>358.98</c:v>
                </c:pt>
                <c:pt idx="15242">
                  <c:v>359.00900000000001</c:v>
                </c:pt>
                <c:pt idx="15243">
                  <c:v>359.02100000000002</c:v>
                </c:pt>
                <c:pt idx="15244">
                  <c:v>359.04399999999998</c:v>
                </c:pt>
                <c:pt idx="15245">
                  <c:v>359.07900000000001</c:v>
                </c:pt>
                <c:pt idx="15246">
                  <c:v>359.09699999999998</c:v>
                </c:pt>
                <c:pt idx="15247">
                  <c:v>359.113</c:v>
                </c:pt>
                <c:pt idx="15248">
                  <c:v>359.12900000000002</c:v>
                </c:pt>
                <c:pt idx="15249">
                  <c:v>359.14499999999998</c:v>
                </c:pt>
                <c:pt idx="15250">
                  <c:v>359.161</c:v>
                </c:pt>
                <c:pt idx="15251">
                  <c:v>359.18599999999998</c:v>
                </c:pt>
                <c:pt idx="15252">
                  <c:v>359.238</c:v>
                </c:pt>
                <c:pt idx="15253">
                  <c:v>359.28699999999998</c:v>
                </c:pt>
                <c:pt idx="15254">
                  <c:v>359.30599999999998</c:v>
                </c:pt>
                <c:pt idx="15255">
                  <c:v>359.32299999999998</c:v>
                </c:pt>
                <c:pt idx="15256">
                  <c:v>359.34</c:v>
                </c:pt>
                <c:pt idx="15257">
                  <c:v>359.35700000000003</c:v>
                </c:pt>
                <c:pt idx="15258">
                  <c:v>359.37299999999999</c:v>
                </c:pt>
                <c:pt idx="15259">
                  <c:v>359.38799999999998</c:v>
                </c:pt>
                <c:pt idx="15260">
                  <c:v>359.40300000000002</c:v>
                </c:pt>
                <c:pt idx="15261">
                  <c:v>359.41800000000001</c:v>
                </c:pt>
                <c:pt idx="15262">
                  <c:v>359.43299999999999</c:v>
                </c:pt>
                <c:pt idx="15263">
                  <c:v>359.45299999999997</c:v>
                </c:pt>
                <c:pt idx="15264">
                  <c:v>359.48700000000002</c:v>
                </c:pt>
                <c:pt idx="15265">
                  <c:v>359.553</c:v>
                </c:pt>
                <c:pt idx="15266">
                  <c:v>359.637</c:v>
                </c:pt>
                <c:pt idx="15267">
                  <c:v>359.71699999999998</c:v>
                </c:pt>
                <c:pt idx="15268">
                  <c:v>359.75</c:v>
                </c:pt>
                <c:pt idx="15269">
                  <c:v>359.76</c:v>
                </c:pt>
                <c:pt idx="15270">
                  <c:v>359.76</c:v>
                </c:pt>
                <c:pt idx="15271">
                  <c:v>359.76</c:v>
                </c:pt>
                <c:pt idx="15272">
                  <c:v>359.76</c:v>
                </c:pt>
                <c:pt idx="15273">
                  <c:v>359.76</c:v>
                </c:pt>
                <c:pt idx="15274">
                  <c:v>359.76</c:v>
                </c:pt>
                <c:pt idx="15275">
                  <c:v>359.76</c:v>
                </c:pt>
                <c:pt idx="15276">
                  <c:v>359.76</c:v>
                </c:pt>
                <c:pt idx="15277">
                  <c:v>359.76100000000002</c:v>
                </c:pt>
                <c:pt idx="15278">
                  <c:v>359.76299999999998</c:v>
                </c:pt>
                <c:pt idx="15279">
                  <c:v>359.77199999999999</c:v>
                </c:pt>
                <c:pt idx="15280">
                  <c:v>359.78300000000002</c:v>
                </c:pt>
                <c:pt idx="15281">
                  <c:v>359.791</c:v>
                </c:pt>
                <c:pt idx="15282">
                  <c:v>359.798</c:v>
                </c:pt>
                <c:pt idx="15283">
                  <c:v>359.80599999999998</c:v>
                </c:pt>
                <c:pt idx="15284">
                  <c:v>359.81400000000002</c:v>
                </c:pt>
                <c:pt idx="15285">
                  <c:v>359.82100000000003</c:v>
                </c:pt>
                <c:pt idx="15286">
                  <c:v>359.82900000000001</c:v>
                </c:pt>
                <c:pt idx="15287">
                  <c:v>359.83600000000001</c:v>
                </c:pt>
                <c:pt idx="15288">
                  <c:v>359.84399999999999</c:v>
                </c:pt>
                <c:pt idx="15289">
                  <c:v>359.851</c:v>
                </c:pt>
                <c:pt idx="15290">
                  <c:v>359.85899999999998</c:v>
                </c:pt>
                <c:pt idx="15291">
                  <c:v>359.86599999999999</c:v>
                </c:pt>
                <c:pt idx="15292">
                  <c:v>359.87400000000002</c:v>
                </c:pt>
                <c:pt idx="15293">
                  <c:v>359.88099999999997</c:v>
                </c:pt>
                <c:pt idx="15294">
                  <c:v>359.88900000000001</c:v>
                </c:pt>
                <c:pt idx="15295">
                  <c:v>359.89600000000002</c:v>
                </c:pt>
                <c:pt idx="15296">
                  <c:v>359.904</c:v>
                </c:pt>
                <c:pt idx="15297">
                  <c:v>359.911</c:v>
                </c:pt>
                <c:pt idx="15298">
                  <c:v>359.91800000000001</c:v>
                </c:pt>
                <c:pt idx="15299">
                  <c:v>359.92599999999999</c:v>
                </c:pt>
                <c:pt idx="15300">
                  <c:v>359.93299999999999</c:v>
                </c:pt>
                <c:pt idx="15301">
                  <c:v>359.94</c:v>
                </c:pt>
                <c:pt idx="15302">
                  <c:v>359.94799999999998</c:v>
                </c:pt>
                <c:pt idx="15303">
                  <c:v>359.95499999999998</c:v>
                </c:pt>
                <c:pt idx="15304">
                  <c:v>359.96199999999999</c:v>
                </c:pt>
                <c:pt idx="15305">
                  <c:v>359.97</c:v>
                </c:pt>
                <c:pt idx="15306">
                  <c:v>359.97699999999998</c:v>
                </c:pt>
                <c:pt idx="15307">
                  <c:v>359.98500000000001</c:v>
                </c:pt>
                <c:pt idx="15308">
                  <c:v>359.99200000000002</c:v>
                </c:pt>
                <c:pt idx="15309">
                  <c:v>360.00400000000002</c:v>
                </c:pt>
                <c:pt idx="15310">
                  <c:v>360.02100000000002</c:v>
                </c:pt>
                <c:pt idx="15311">
                  <c:v>360.03899999999999</c:v>
                </c:pt>
                <c:pt idx="15312">
                  <c:v>360.05799999999999</c:v>
                </c:pt>
                <c:pt idx="15313">
                  <c:v>360.07499999999999</c:v>
                </c:pt>
                <c:pt idx="15314">
                  <c:v>360.09199999999998</c:v>
                </c:pt>
                <c:pt idx="15315">
                  <c:v>360.108</c:v>
                </c:pt>
                <c:pt idx="15316">
                  <c:v>360.12400000000002</c:v>
                </c:pt>
                <c:pt idx="15317">
                  <c:v>360.14100000000002</c:v>
                </c:pt>
                <c:pt idx="15318">
                  <c:v>360.16</c:v>
                </c:pt>
                <c:pt idx="15319">
                  <c:v>360.18299999999999</c:v>
                </c:pt>
                <c:pt idx="15320">
                  <c:v>360.21600000000001</c:v>
                </c:pt>
                <c:pt idx="15321">
                  <c:v>360.27199999999999</c:v>
                </c:pt>
                <c:pt idx="15322">
                  <c:v>360.351</c:v>
                </c:pt>
                <c:pt idx="15323">
                  <c:v>360.44</c:v>
                </c:pt>
                <c:pt idx="15324">
                  <c:v>360.524</c:v>
                </c:pt>
                <c:pt idx="15325">
                  <c:v>360.55200000000002</c:v>
                </c:pt>
                <c:pt idx="15326">
                  <c:v>360.58</c:v>
                </c:pt>
                <c:pt idx="15327">
                  <c:v>360.608</c:v>
                </c:pt>
                <c:pt idx="15328">
                  <c:v>360.64600000000002</c:v>
                </c:pt>
                <c:pt idx="15329">
                  <c:v>360.66699999999997</c:v>
                </c:pt>
                <c:pt idx="15330">
                  <c:v>360.678</c:v>
                </c:pt>
                <c:pt idx="15331">
                  <c:v>360.69099999999997</c:v>
                </c:pt>
                <c:pt idx="15332">
                  <c:v>360.70699999999999</c:v>
                </c:pt>
                <c:pt idx="15333">
                  <c:v>360.72199999999998</c:v>
                </c:pt>
                <c:pt idx="15334">
                  <c:v>360.738</c:v>
                </c:pt>
                <c:pt idx="15335">
                  <c:v>360.76</c:v>
                </c:pt>
                <c:pt idx="15336">
                  <c:v>360.80799999999999</c:v>
                </c:pt>
                <c:pt idx="15337">
                  <c:v>360.88200000000001</c:v>
                </c:pt>
                <c:pt idx="15338">
                  <c:v>360.96800000000002</c:v>
                </c:pt>
                <c:pt idx="15339">
                  <c:v>360.99700000000001</c:v>
                </c:pt>
                <c:pt idx="15340">
                  <c:v>361.01</c:v>
                </c:pt>
                <c:pt idx="15341">
                  <c:v>361.03100000000001</c:v>
                </c:pt>
                <c:pt idx="15342">
                  <c:v>361.06</c:v>
                </c:pt>
                <c:pt idx="15343">
                  <c:v>361.08100000000002</c:v>
                </c:pt>
                <c:pt idx="15344">
                  <c:v>361.09399999999999</c:v>
                </c:pt>
                <c:pt idx="15345">
                  <c:v>361.108</c:v>
                </c:pt>
                <c:pt idx="15346">
                  <c:v>361.13200000000001</c:v>
                </c:pt>
                <c:pt idx="15347">
                  <c:v>361.185</c:v>
                </c:pt>
                <c:pt idx="15348">
                  <c:v>361.26299999999998</c:v>
                </c:pt>
                <c:pt idx="15349">
                  <c:v>361.35</c:v>
                </c:pt>
                <c:pt idx="15350">
                  <c:v>361.43799999999999</c:v>
                </c:pt>
                <c:pt idx="15351">
                  <c:v>361.52600000000001</c:v>
                </c:pt>
                <c:pt idx="15352">
                  <c:v>361.61799999999999</c:v>
                </c:pt>
                <c:pt idx="15353">
                  <c:v>361.71899999999999</c:v>
                </c:pt>
                <c:pt idx="15354">
                  <c:v>361.81900000000002</c:v>
                </c:pt>
                <c:pt idx="15355">
                  <c:v>361.91800000000001</c:v>
                </c:pt>
                <c:pt idx="15356">
                  <c:v>362.01799999999997</c:v>
                </c:pt>
                <c:pt idx="15357">
                  <c:v>362.11799999999999</c:v>
                </c:pt>
                <c:pt idx="15358">
                  <c:v>362.21899999999999</c:v>
                </c:pt>
                <c:pt idx="15359">
                  <c:v>362.31799999999998</c:v>
                </c:pt>
                <c:pt idx="15360">
                  <c:v>362.41899999999998</c:v>
                </c:pt>
                <c:pt idx="15361">
                  <c:v>362.51900000000001</c:v>
                </c:pt>
                <c:pt idx="15362">
                  <c:v>362.61900000000003</c:v>
                </c:pt>
                <c:pt idx="15363">
                  <c:v>362.71899999999999</c:v>
                </c:pt>
                <c:pt idx="15364">
                  <c:v>362.81900000000002</c:v>
                </c:pt>
                <c:pt idx="15365">
                  <c:v>362.916</c:v>
                </c:pt>
                <c:pt idx="15366">
                  <c:v>363.00900000000001</c:v>
                </c:pt>
                <c:pt idx="15367">
                  <c:v>363.06299999999999</c:v>
                </c:pt>
                <c:pt idx="15368">
                  <c:v>363.09500000000003</c:v>
                </c:pt>
                <c:pt idx="15369">
                  <c:v>363.11799999999999</c:v>
                </c:pt>
                <c:pt idx="15370">
                  <c:v>363.13499999999999</c:v>
                </c:pt>
                <c:pt idx="15371">
                  <c:v>363.15100000000001</c:v>
                </c:pt>
                <c:pt idx="15372">
                  <c:v>363.16800000000001</c:v>
                </c:pt>
                <c:pt idx="15373">
                  <c:v>363.18400000000003</c:v>
                </c:pt>
                <c:pt idx="15374">
                  <c:v>363.19900000000001</c:v>
                </c:pt>
                <c:pt idx="15375">
                  <c:v>363.21600000000001</c:v>
                </c:pt>
                <c:pt idx="15376">
                  <c:v>363.23200000000003</c:v>
                </c:pt>
                <c:pt idx="15377">
                  <c:v>363.25</c:v>
                </c:pt>
                <c:pt idx="15378">
                  <c:v>363.274</c:v>
                </c:pt>
                <c:pt idx="15379">
                  <c:v>363.31200000000001</c:v>
                </c:pt>
                <c:pt idx="15380">
                  <c:v>363.35599999999999</c:v>
                </c:pt>
                <c:pt idx="15381">
                  <c:v>363.39800000000002</c:v>
                </c:pt>
                <c:pt idx="15382">
                  <c:v>363.43400000000003</c:v>
                </c:pt>
                <c:pt idx="15383">
                  <c:v>363.48500000000001</c:v>
                </c:pt>
                <c:pt idx="15384">
                  <c:v>363.54199999999997</c:v>
                </c:pt>
                <c:pt idx="15385">
                  <c:v>363.58499999999998</c:v>
                </c:pt>
                <c:pt idx="15386">
                  <c:v>363.61200000000002</c:v>
                </c:pt>
                <c:pt idx="15387">
                  <c:v>363.63</c:v>
                </c:pt>
                <c:pt idx="15388">
                  <c:v>363.66399999999999</c:v>
                </c:pt>
                <c:pt idx="15389">
                  <c:v>363.71100000000001</c:v>
                </c:pt>
                <c:pt idx="15390">
                  <c:v>363.72899999999998</c:v>
                </c:pt>
                <c:pt idx="15391">
                  <c:v>363.73</c:v>
                </c:pt>
                <c:pt idx="15392">
                  <c:v>363.73700000000002</c:v>
                </c:pt>
                <c:pt idx="15393">
                  <c:v>363.75599999999997</c:v>
                </c:pt>
                <c:pt idx="15394">
                  <c:v>363.78500000000003</c:v>
                </c:pt>
                <c:pt idx="15395">
                  <c:v>363.82499999999999</c:v>
                </c:pt>
                <c:pt idx="15396">
                  <c:v>363.87599999999998</c:v>
                </c:pt>
                <c:pt idx="15397">
                  <c:v>363.94099999999997</c:v>
                </c:pt>
                <c:pt idx="15398">
                  <c:v>364.01299999999998</c:v>
                </c:pt>
                <c:pt idx="15399">
                  <c:v>364.08800000000002</c:v>
                </c:pt>
                <c:pt idx="15400">
                  <c:v>364.16500000000002</c:v>
                </c:pt>
                <c:pt idx="15401">
                  <c:v>364.21699999999998</c:v>
                </c:pt>
                <c:pt idx="15402">
                  <c:v>364.23500000000001</c:v>
                </c:pt>
                <c:pt idx="15403">
                  <c:v>364.245</c:v>
                </c:pt>
                <c:pt idx="15404">
                  <c:v>364.25700000000001</c:v>
                </c:pt>
                <c:pt idx="15405">
                  <c:v>364.27</c:v>
                </c:pt>
                <c:pt idx="15406">
                  <c:v>364.28399999999999</c:v>
                </c:pt>
                <c:pt idx="15407">
                  <c:v>364.29899999999998</c:v>
                </c:pt>
                <c:pt idx="15408">
                  <c:v>364.31599999999997</c:v>
                </c:pt>
                <c:pt idx="15409">
                  <c:v>364.33300000000003</c:v>
                </c:pt>
                <c:pt idx="15410">
                  <c:v>364.34699999999998</c:v>
                </c:pt>
                <c:pt idx="15411">
                  <c:v>364.36099999999999</c:v>
                </c:pt>
                <c:pt idx="15412">
                  <c:v>364.37599999999998</c:v>
                </c:pt>
                <c:pt idx="15413">
                  <c:v>364.39100000000002</c:v>
                </c:pt>
                <c:pt idx="15414">
                  <c:v>364.40600000000001</c:v>
                </c:pt>
                <c:pt idx="15415">
                  <c:v>364.428</c:v>
                </c:pt>
                <c:pt idx="15416">
                  <c:v>364.48</c:v>
                </c:pt>
                <c:pt idx="15417">
                  <c:v>364.56299999999999</c:v>
                </c:pt>
                <c:pt idx="15418">
                  <c:v>364.65499999999997</c:v>
                </c:pt>
                <c:pt idx="15419">
                  <c:v>364.702</c:v>
                </c:pt>
                <c:pt idx="15420">
                  <c:v>364.73399999999998</c:v>
                </c:pt>
                <c:pt idx="15421">
                  <c:v>364.74799999999999</c:v>
                </c:pt>
                <c:pt idx="15422">
                  <c:v>364.77100000000002</c:v>
                </c:pt>
                <c:pt idx="15423">
                  <c:v>364.80399999999997</c:v>
                </c:pt>
                <c:pt idx="15424">
                  <c:v>364.82600000000002</c:v>
                </c:pt>
                <c:pt idx="15425">
                  <c:v>364.839</c:v>
                </c:pt>
                <c:pt idx="15426">
                  <c:v>364.85199999999998</c:v>
                </c:pt>
                <c:pt idx="15427">
                  <c:v>364.86599999999999</c:v>
                </c:pt>
                <c:pt idx="15428">
                  <c:v>364.88400000000001</c:v>
                </c:pt>
                <c:pt idx="15429">
                  <c:v>364.91699999999997</c:v>
                </c:pt>
                <c:pt idx="15430">
                  <c:v>364.98</c:v>
                </c:pt>
                <c:pt idx="15431">
                  <c:v>365.06599999999997</c:v>
                </c:pt>
                <c:pt idx="15432">
                  <c:v>365.161</c:v>
                </c:pt>
                <c:pt idx="15433">
                  <c:v>365.25700000000001</c:v>
                </c:pt>
                <c:pt idx="15434">
                  <c:v>365.32400000000001</c:v>
                </c:pt>
                <c:pt idx="15435">
                  <c:v>365.358</c:v>
                </c:pt>
                <c:pt idx="15436">
                  <c:v>365.37700000000001</c:v>
                </c:pt>
                <c:pt idx="15437">
                  <c:v>365.38900000000001</c:v>
                </c:pt>
                <c:pt idx="15438">
                  <c:v>365.399</c:v>
                </c:pt>
                <c:pt idx="15439">
                  <c:v>365.411</c:v>
                </c:pt>
                <c:pt idx="15440">
                  <c:v>365.43</c:v>
                </c:pt>
                <c:pt idx="15441">
                  <c:v>365.45</c:v>
                </c:pt>
                <c:pt idx="15442">
                  <c:v>365.46899999999999</c:v>
                </c:pt>
                <c:pt idx="15443">
                  <c:v>365.48399999999998</c:v>
                </c:pt>
                <c:pt idx="15444">
                  <c:v>365.49900000000002</c:v>
                </c:pt>
                <c:pt idx="15445">
                  <c:v>365.51400000000001</c:v>
                </c:pt>
                <c:pt idx="15446">
                  <c:v>365.529</c:v>
                </c:pt>
                <c:pt idx="15447">
                  <c:v>365.56</c:v>
                </c:pt>
                <c:pt idx="15448">
                  <c:v>365.63</c:v>
                </c:pt>
                <c:pt idx="15449">
                  <c:v>365.65</c:v>
                </c:pt>
                <c:pt idx="15450">
                  <c:v>365.66500000000002</c:v>
                </c:pt>
                <c:pt idx="15451">
                  <c:v>365.68200000000002</c:v>
                </c:pt>
                <c:pt idx="15452">
                  <c:v>365.69900000000001</c:v>
                </c:pt>
                <c:pt idx="15453">
                  <c:v>365.71699999999998</c:v>
                </c:pt>
                <c:pt idx="15454">
                  <c:v>365.733</c:v>
                </c:pt>
                <c:pt idx="15455">
                  <c:v>365.74900000000002</c:v>
                </c:pt>
                <c:pt idx="15456">
                  <c:v>365.767</c:v>
                </c:pt>
                <c:pt idx="15457">
                  <c:v>365.78399999999999</c:v>
                </c:pt>
                <c:pt idx="15458">
                  <c:v>365.80500000000001</c:v>
                </c:pt>
                <c:pt idx="15459">
                  <c:v>365.851</c:v>
                </c:pt>
                <c:pt idx="15460">
                  <c:v>365.92899999999997</c:v>
                </c:pt>
                <c:pt idx="15461">
                  <c:v>366.02300000000002</c:v>
                </c:pt>
                <c:pt idx="15462">
                  <c:v>366.11799999999999</c:v>
                </c:pt>
                <c:pt idx="15463">
                  <c:v>366.17</c:v>
                </c:pt>
                <c:pt idx="15464">
                  <c:v>366.19200000000001</c:v>
                </c:pt>
                <c:pt idx="15465">
                  <c:v>366.20699999999999</c:v>
                </c:pt>
                <c:pt idx="15466">
                  <c:v>366.21899999999999</c:v>
                </c:pt>
                <c:pt idx="15467">
                  <c:v>366.23200000000003</c:v>
                </c:pt>
                <c:pt idx="15468">
                  <c:v>366.24900000000002</c:v>
                </c:pt>
                <c:pt idx="15469">
                  <c:v>366.27800000000002</c:v>
                </c:pt>
                <c:pt idx="15470">
                  <c:v>366.30799999999999</c:v>
                </c:pt>
                <c:pt idx="15471">
                  <c:v>366.327</c:v>
                </c:pt>
                <c:pt idx="15472">
                  <c:v>366.339</c:v>
                </c:pt>
                <c:pt idx="15473">
                  <c:v>366.35399999999998</c:v>
                </c:pt>
                <c:pt idx="15474">
                  <c:v>366.36799999999999</c:v>
                </c:pt>
                <c:pt idx="15475">
                  <c:v>366.38499999999999</c:v>
                </c:pt>
                <c:pt idx="15476">
                  <c:v>366.41399999999999</c:v>
                </c:pt>
                <c:pt idx="15477">
                  <c:v>366.476</c:v>
                </c:pt>
                <c:pt idx="15478">
                  <c:v>366.56200000000001</c:v>
                </c:pt>
                <c:pt idx="15479">
                  <c:v>366.65699999999998</c:v>
                </c:pt>
                <c:pt idx="15480">
                  <c:v>366.75099999999998</c:v>
                </c:pt>
                <c:pt idx="15481">
                  <c:v>366.81599999999997</c:v>
                </c:pt>
                <c:pt idx="15482">
                  <c:v>366.83</c:v>
                </c:pt>
                <c:pt idx="15483">
                  <c:v>366.84699999999998</c:v>
                </c:pt>
                <c:pt idx="15484">
                  <c:v>366.87</c:v>
                </c:pt>
                <c:pt idx="15485">
                  <c:v>366.89299999999997</c:v>
                </c:pt>
                <c:pt idx="15486">
                  <c:v>366.91199999999998</c:v>
                </c:pt>
                <c:pt idx="15487">
                  <c:v>366.92899999999997</c:v>
                </c:pt>
                <c:pt idx="15488">
                  <c:v>366.94499999999999</c:v>
                </c:pt>
                <c:pt idx="15489">
                  <c:v>366.959</c:v>
                </c:pt>
                <c:pt idx="15490">
                  <c:v>366.97399999999999</c:v>
                </c:pt>
                <c:pt idx="15491">
                  <c:v>366.98899999999998</c:v>
                </c:pt>
                <c:pt idx="15492">
                  <c:v>367.01100000000002</c:v>
                </c:pt>
                <c:pt idx="15493">
                  <c:v>367.05599999999998</c:v>
                </c:pt>
                <c:pt idx="15494">
                  <c:v>367.12900000000002</c:v>
                </c:pt>
                <c:pt idx="15495">
                  <c:v>367.22</c:v>
                </c:pt>
                <c:pt idx="15496">
                  <c:v>367.30900000000003</c:v>
                </c:pt>
                <c:pt idx="15497">
                  <c:v>367.35500000000002</c:v>
                </c:pt>
                <c:pt idx="15498">
                  <c:v>367.36500000000001</c:v>
                </c:pt>
                <c:pt idx="15499">
                  <c:v>367.37700000000001</c:v>
                </c:pt>
                <c:pt idx="15500">
                  <c:v>367.39100000000002</c:v>
                </c:pt>
                <c:pt idx="15501">
                  <c:v>367.40499999999997</c:v>
                </c:pt>
                <c:pt idx="15502">
                  <c:v>367.42099999999999</c:v>
                </c:pt>
                <c:pt idx="15503">
                  <c:v>367.43900000000002</c:v>
                </c:pt>
                <c:pt idx="15504">
                  <c:v>367.45699999999999</c:v>
                </c:pt>
                <c:pt idx="15505">
                  <c:v>367.47399999999999</c:v>
                </c:pt>
                <c:pt idx="15506">
                  <c:v>367.49200000000002</c:v>
                </c:pt>
                <c:pt idx="15507">
                  <c:v>367.50799999999998</c:v>
                </c:pt>
                <c:pt idx="15508">
                  <c:v>367.52499999999998</c:v>
                </c:pt>
                <c:pt idx="15509">
                  <c:v>367.54500000000002</c:v>
                </c:pt>
                <c:pt idx="15510">
                  <c:v>367.589</c:v>
                </c:pt>
                <c:pt idx="15511">
                  <c:v>367.666</c:v>
                </c:pt>
                <c:pt idx="15512">
                  <c:v>367.755</c:v>
                </c:pt>
                <c:pt idx="15513">
                  <c:v>367.84800000000001</c:v>
                </c:pt>
                <c:pt idx="15514">
                  <c:v>367.91699999999997</c:v>
                </c:pt>
                <c:pt idx="15515">
                  <c:v>367.94099999999997</c:v>
                </c:pt>
                <c:pt idx="15516">
                  <c:v>367.95699999999999</c:v>
                </c:pt>
                <c:pt idx="15517">
                  <c:v>367.97300000000001</c:v>
                </c:pt>
                <c:pt idx="15518">
                  <c:v>367.98899999999998</c:v>
                </c:pt>
                <c:pt idx="15519">
                  <c:v>368.00599999999997</c:v>
                </c:pt>
                <c:pt idx="15520">
                  <c:v>368.024</c:v>
                </c:pt>
                <c:pt idx="15521">
                  <c:v>368.04199999999997</c:v>
                </c:pt>
                <c:pt idx="15522">
                  <c:v>368.05799999999999</c:v>
                </c:pt>
                <c:pt idx="15523">
                  <c:v>368.07299999999998</c:v>
                </c:pt>
                <c:pt idx="15524">
                  <c:v>368.08800000000002</c:v>
                </c:pt>
                <c:pt idx="15525">
                  <c:v>368.108</c:v>
                </c:pt>
                <c:pt idx="15526">
                  <c:v>368.14699999999999</c:v>
                </c:pt>
                <c:pt idx="15527">
                  <c:v>368.20400000000001</c:v>
                </c:pt>
                <c:pt idx="15528">
                  <c:v>368.24</c:v>
                </c:pt>
                <c:pt idx="15529">
                  <c:v>368.25900000000001</c:v>
                </c:pt>
                <c:pt idx="15530">
                  <c:v>368.27199999999999</c:v>
                </c:pt>
                <c:pt idx="15531">
                  <c:v>368.3</c:v>
                </c:pt>
                <c:pt idx="15532">
                  <c:v>368.351</c:v>
                </c:pt>
                <c:pt idx="15533">
                  <c:v>368.42700000000002</c:v>
                </c:pt>
                <c:pt idx="15534">
                  <c:v>368.50900000000001</c:v>
                </c:pt>
                <c:pt idx="15535">
                  <c:v>368.59</c:v>
                </c:pt>
                <c:pt idx="15536">
                  <c:v>368.66699999999997</c:v>
                </c:pt>
                <c:pt idx="15537">
                  <c:v>368.75599999999997</c:v>
                </c:pt>
                <c:pt idx="15538">
                  <c:v>368.85300000000001</c:v>
                </c:pt>
                <c:pt idx="15539">
                  <c:v>368.94499999999999</c:v>
                </c:pt>
                <c:pt idx="15540">
                  <c:v>369.029</c:v>
                </c:pt>
                <c:pt idx="15541">
                  <c:v>369.06799999999998</c:v>
                </c:pt>
                <c:pt idx="15542">
                  <c:v>369.07499999999999</c:v>
                </c:pt>
                <c:pt idx="15543">
                  <c:v>369.07499999999999</c:v>
                </c:pt>
                <c:pt idx="15544">
                  <c:v>369.09</c:v>
                </c:pt>
                <c:pt idx="15545">
                  <c:v>369.12400000000002</c:v>
                </c:pt>
                <c:pt idx="15546">
                  <c:v>369.16699999999997</c:v>
                </c:pt>
                <c:pt idx="15547">
                  <c:v>369.209</c:v>
                </c:pt>
                <c:pt idx="15548">
                  <c:v>369.24799999999999</c:v>
                </c:pt>
                <c:pt idx="15549">
                  <c:v>369.26600000000002</c:v>
                </c:pt>
                <c:pt idx="15550">
                  <c:v>369.26600000000002</c:v>
                </c:pt>
                <c:pt idx="15551">
                  <c:v>369.27</c:v>
                </c:pt>
                <c:pt idx="15552">
                  <c:v>369.27800000000002</c:v>
                </c:pt>
                <c:pt idx="15553">
                  <c:v>369.28699999999998</c:v>
                </c:pt>
                <c:pt idx="15554">
                  <c:v>369.298</c:v>
                </c:pt>
                <c:pt idx="15555">
                  <c:v>369.31099999999998</c:v>
                </c:pt>
                <c:pt idx="15556">
                  <c:v>369.32600000000002</c:v>
                </c:pt>
                <c:pt idx="15557">
                  <c:v>369.34199999999998</c:v>
                </c:pt>
                <c:pt idx="15558">
                  <c:v>369.35899999999998</c:v>
                </c:pt>
                <c:pt idx="15559">
                  <c:v>369.37599999999998</c:v>
                </c:pt>
                <c:pt idx="15560">
                  <c:v>369.38900000000001</c:v>
                </c:pt>
                <c:pt idx="15561">
                  <c:v>369.40100000000001</c:v>
                </c:pt>
                <c:pt idx="15562">
                  <c:v>369.416</c:v>
                </c:pt>
                <c:pt idx="15563">
                  <c:v>369.43099999999998</c:v>
                </c:pt>
                <c:pt idx="15564">
                  <c:v>369.44900000000001</c:v>
                </c:pt>
                <c:pt idx="15565">
                  <c:v>369.495</c:v>
                </c:pt>
                <c:pt idx="15566">
                  <c:v>369.57600000000002</c:v>
                </c:pt>
                <c:pt idx="15567">
                  <c:v>369.66899999999998</c:v>
                </c:pt>
                <c:pt idx="15568">
                  <c:v>369.70299999999997</c:v>
                </c:pt>
                <c:pt idx="15569">
                  <c:v>369.71600000000001</c:v>
                </c:pt>
                <c:pt idx="15570">
                  <c:v>369.73399999999998</c:v>
                </c:pt>
                <c:pt idx="15571">
                  <c:v>369.75</c:v>
                </c:pt>
                <c:pt idx="15572">
                  <c:v>369.76400000000001</c:v>
                </c:pt>
                <c:pt idx="15573">
                  <c:v>369.78100000000001</c:v>
                </c:pt>
                <c:pt idx="15574">
                  <c:v>369.8</c:v>
                </c:pt>
                <c:pt idx="15575">
                  <c:v>369.81599999999997</c:v>
                </c:pt>
                <c:pt idx="15576">
                  <c:v>369.83100000000002</c:v>
                </c:pt>
                <c:pt idx="15577">
                  <c:v>369.84699999999998</c:v>
                </c:pt>
                <c:pt idx="15578">
                  <c:v>369.863</c:v>
                </c:pt>
                <c:pt idx="15579">
                  <c:v>369.88400000000001</c:v>
                </c:pt>
                <c:pt idx="15580">
                  <c:v>369.92200000000003</c:v>
                </c:pt>
                <c:pt idx="15581">
                  <c:v>369.98599999999999</c:v>
                </c:pt>
                <c:pt idx="15582">
                  <c:v>370.06700000000001</c:v>
                </c:pt>
                <c:pt idx="15583">
                  <c:v>370.142</c:v>
                </c:pt>
                <c:pt idx="15584">
                  <c:v>370.18700000000001</c:v>
                </c:pt>
                <c:pt idx="15585">
                  <c:v>370.21100000000001</c:v>
                </c:pt>
                <c:pt idx="15586">
                  <c:v>370.22300000000001</c:v>
                </c:pt>
                <c:pt idx="15587">
                  <c:v>370.24400000000003</c:v>
                </c:pt>
                <c:pt idx="15588">
                  <c:v>370.26299999999998</c:v>
                </c:pt>
                <c:pt idx="15589">
                  <c:v>370.279</c:v>
                </c:pt>
                <c:pt idx="15590">
                  <c:v>370.29700000000003</c:v>
                </c:pt>
                <c:pt idx="15591">
                  <c:v>370.31299999999999</c:v>
                </c:pt>
                <c:pt idx="15592">
                  <c:v>370.33199999999999</c:v>
                </c:pt>
                <c:pt idx="15593">
                  <c:v>370.35199999999998</c:v>
                </c:pt>
                <c:pt idx="15594">
                  <c:v>370.38299999999998</c:v>
                </c:pt>
                <c:pt idx="15595">
                  <c:v>370.447</c:v>
                </c:pt>
                <c:pt idx="15596">
                  <c:v>370.536</c:v>
                </c:pt>
                <c:pt idx="15597">
                  <c:v>370.63299999999998</c:v>
                </c:pt>
                <c:pt idx="15598">
                  <c:v>370.72500000000002</c:v>
                </c:pt>
                <c:pt idx="15599">
                  <c:v>370.80700000000002</c:v>
                </c:pt>
                <c:pt idx="15600">
                  <c:v>370.86099999999999</c:v>
                </c:pt>
                <c:pt idx="15601">
                  <c:v>370.87099999999998</c:v>
                </c:pt>
                <c:pt idx="15602">
                  <c:v>370.87099999999998</c:v>
                </c:pt>
                <c:pt idx="15603">
                  <c:v>370.87799999999999</c:v>
                </c:pt>
                <c:pt idx="15604">
                  <c:v>370.88600000000002</c:v>
                </c:pt>
                <c:pt idx="15605">
                  <c:v>370.89400000000001</c:v>
                </c:pt>
                <c:pt idx="15606">
                  <c:v>370.90600000000001</c:v>
                </c:pt>
                <c:pt idx="15607">
                  <c:v>370.92099999999999</c:v>
                </c:pt>
                <c:pt idx="15608">
                  <c:v>370.93700000000001</c:v>
                </c:pt>
                <c:pt idx="15609">
                  <c:v>370.95499999999998</c:v>
                </c:pt>
                <c:pt idx="15610">
                  <c:v>370.971</c:v>
                </c:pt>
                <c:pt idx="15611">
                  <c:v>370.98599999999999</c:v>
                </c:pt>
                <c:pt idx="15612">
                  <c:v>371.00099999999998</c:v>
                </c:pt>
                <c:pt idx="15613">
                  <c:v>371.01799999999997</c:v>
                </c:pt>
                <c:pt idx="15614">
                  <c:v>371.04899999999998</c:v>
                </c:pt>
                <c:pt idx="15615">
                  <c:v>371.113</c:v>
                </c:pt>
                <c:pt idx="15616">
                  <c:v>371.19799999999998</c:v>
                </c:pt>
                <c:pt idx="15617">
                  <c:v>371.25299999999999</c:v>
                </c:pt>
                <c:pt idx="15618">
                  <c:v>371.26499999999999</c:v>
                </c:pt>
                <c:pt idx="15619">
                  <c:v>371.27699999999999</c:v>
                </c:pt>
                <c:pt idx="15620">
                  <c:v>371.29300000000001</c:v>
                </c:pt>
                <c:pt idx="15621">
                  <c:v>371.31099999999998</c:v>
                </c:pt>
                <c:pt idx="15622">
                  <c:v>371.327</c:v>
                </c:pt>
                <c:pt idx="15623">
                  <c:v>371.346</c:v>
                </c:pt>
                <c:pt idx="15624">
                  <c:v>371.36399999999998</c:v>
                </c:pt>
                <c:pt idx="15625">
                  <c:v>371.38299999999998</c:v>
                </c:pt>
                <c:pt idx="15626">
                  <c:v>371.39800000000002</c:v>
                </c:pt>
                <c:pt idx="15627">
                  <c:v>371.41399999999999</c:v>
                </c:pt>
                <c:pt idx="15628">
                  <c:v>371.43</c:v>
                </c:pt>
                <c:pt idx="15629">
                  <c:v>371.44600000000003</c:v>
                </c:pt>
                <c:pt idx="15630">
                  <c:v>371.46300000000002</c:v>
                </c:pt>
                <c:pt idx="15631">
                  <c:v>371.48599999999999</c:v>
                </c:pt>
                <c:pt idx="15632">
                  <c:v>371.529</c:v>
                </c:pt>
                <c:pt idx="15633">
                  <c:v>371.6</c:v>
                </c:pt>
                <c:pt idx="15634">
                  <c:v>371.65199999999999</c:v>
                </c:pt>
                <c:pt idx="15635">
                  <c:v>371.68</c:v>
                </c:pt>
                <c:pt idx="15636">
                  <c:v>371.69499999999999</c:v>
                </c:pt>
                <c:pt idx="15637">
                  <c:v>371.709</c:v>
                </c:pt>
                <c:pt idx="15638">
                  <c:v>371.72300000000001</c:v>
                </c:pt>
                <c:pt idx="15639">
                  <c:v>371.738</c:v>
                </c:pt>
                <c:pt idx="15640">
                  <c:v>371.75200000000001</c:v>
                </c:pt>
                <c:pt idx="15641">
                  <c:v>371.76799999999997</c:v>
                </c:pt>
                <c:pt idx="15642">
                  <c:v>371.78399999999999</c:v>
                </c:pt>
                <c:pt idx="15643">
                  <c:v>371.80099999999999</c:v>
                </c:pt>
                <c:pt idx="15644">
                  <c:v>371.81900000000002</c:v>
                </c:pt>
                <c:pt idx="15645">
                  <c:v>371.83800000000002</c:v>
                </c:pt>
                <c:pt idx="15646">
                  <c:v>371.85700000000003</c:v>
                </c:pt>
                <c:pt idx="15647">
                  <c:v>371.87700000000001</c:v>
                </c:pt>
                <c:pt idx="15648">
                  <c:v>371.89600000000002</c:v>
                </c:pt>
                <c:pt idx="15649">
                  <c:v>371.91300000000001</c:v>
                </c:pt>
                <c:pt idx="15650">
                  <c:v>371.93400000000003</c:v>
                </c:pt>
                <c:pt idx="15651">
                  <c:v>371.98399999999998</c:v>
                </c:pt>
                <c:pt idx="15652">
                  <c:v>372.06</c:v>
                </c:pt>
                <c:pt idx="15653">
                  <c:v>372.13</c:v>
                </c:pt>
                <c:pt idx="15654">
                  <c:v>372.15</c:v>
                </c:pt>
                <c:pt idx="15655">
                  <c:v>372.161</c:v>
                </c:pt>
                <c:pt idx="15656">
                  <c:v>372.17</c:v>
                </c:pt>
                <c:pt idx="15657">
                  <c:v>372.17899999999997</c:v>
                </c:pt>
                <c:pt idx="15658">
                  <c:v>372.19099999999997</c:v>
                </c:pt>
                <c:pt idx="15659">
                  <c:v>372.20499999999998</c:v>
                </c:pt>
                <c:pt idx="15660">
                  <c:v>372.22300000000001</c:v>
                </c:pt>
                <c:pt idx="15661">
                  <c:v>372.24599999999998</c:v>
                </c:pt>
                <c:pt idx="15662">
                  <c:v>372.28199999999998</c:v>
                </c:pt>
                <c:pt idx="15663">
                  <c:v>372.31400000000002</c:v>
                </c:pt>
                <c:pt idx="15664">
                  <c:v>372.339</c:v>
                </c:pt>
                <c:pt idx="15665">
                  <c:v>372.36799999999999</c:v>
                </c:pt>
                <c:pt idx="15666">
                  <c:v>372.40800000000002</c:v>
                </c:pt>
                <c:pt idx="15667">
                  <c:v>372.46</c:v>
                </c:pt>
                <c:pt idx="15668">
                  <c:v>372.52600000000001</c:v>
                </c:pt>
                <c:pt idx="15669">
                  <c:v>372.59</c:v>
                </c:pt>
                <c:pt idx="15670">
                  <c:v>372.62200000000001</c:v>
                </c:pt>
                <c:pt idx="15671">
                  <c:v>372.63400000000001</c:v>
                </c:pt>
                <c:pt idx="15672">
                  <c:v>372.642</c:v>
                </c:pt>
                <c:pt idx="15673">
                  <c:v>372.65100000000001</c:v>
                </c:pt>
                <c:pt idx="15674">
                  <c:v>372.66</c:v>
                </c:pt>
                <c:pt idx="15675">
                  <c:v>372.66899999999998</c:v>
                </c:pt>
                <c:pt idx="15676">
                  <c:v>372.68</c:v>
                </c:pt>
                <c:pt idx="15677">
                  <c:v>372.69099999999997</c:v>
                </c:pt>
                <c:pt idx="15678">
                  <c:v>372.702</c:v>
                </c:pt>
                <c:pt idx="15679">
                  <c:v>372.71199999999999</c:v>
                </c:pt>
                <c:pt idx="15680">
                  <c:v>372.72399999999999</c:v>
                </c:pt>
                <c:pt idx="15681">
                  <c:v>372.73399999999998</c:v>
                </c:pt>
                <c:pt idx="15682">
                  <c:v>372.745</c:v>
                </c:pt>
                <c:pt idx="15683">
                  <c:v>372.75700000000001</c:v>
                </c:pt>
                <c:pt idx="15684">
                  <c:v>372.77600000000001</c:v>
                </c:pt>
                <c:pt idx="15685">
                  <c:v>372.78899999999999</c:v>
                </c:pt>
                <c:pt idx="15686">
                  <c:v>372.80099999999999</c:v>
                </c:pt>
                <c:pt idx="15687">
                  <c:v>372.83</c:v>
                </c:pt>
                <c:pt idx="15688">
                  <c:v>372.88499999999999</c:v>
                </c:pt>
                <c:pt idx="15689">
                  <c:v>372.95400000000001</c:v>
                </c:pt>
                <c:pt idx="15690">
                  <c:v>373.02600000000001</c:v>
                </c:pt>
                <c:pt idx="15691">
                  <c:v>373.07799999999997</c:v>
                </c:pt>
                <c:pt idx="15692">
                  <c:v>373.09500000000003</c:v>
                </c:pt>
                <c:pt idx="15693">
                  <c:v>373.10599999999999</c:v>
                </c:pt>
                <c:pt idx="15694">
                  <c:v>373.11700000000002</c:v>
                </c:pt>
                <c:pt idx="15695">
                  <c:v>373.13400000000001</c:v>
                </c:pt>
                <c:pt idx="15696">
                  <c:v>373.15899999999999</c:v>
                </c:pt>
                <c:pt idx="15697">
                  <c:v>373.19400000000002</c:v>
                </c:pt>
                <c:pt idx="15698">
                  <c:v>373.238</c:v>
                </c:pt>
                <c:pt idx="15699">
                  <c:v>373.28</c:v>
                </c:pt>
                <c:pt idx="15700">
                  <c:v>373.32299999999998</c:v>
                </c:pt>
                <c:pt idx="15701">
                  <c:v>373.36</c:v>
                </c:pt>
                <c:pt idx="15702">
                  <c:v>373.375</c:v>
                </c:pt>
                <c:pt idx="15703">
                  <c:v>373.37799999999999</c:v>
                </c:pt>
                <c:pt idx="15704">
                  <c:v>373.387</c:v>
                </c:pt>
                <c:pt idx="15705">
                  <c:v>373.40300000000002</c:v>
                </c:pt>
                <c:pt idx="15706">
                  <c:v>373.43099999999998</c:v>
                </c:pt>
                <c:pt idx="15707">
                  <c:v>373.46800000000002</c:v>
                </c:pt>
                <c:pt idx="15708">
                  <c:v>373.52</c:v>
                </c:pt>
                <c:pt idx="15709">
                  <c:v>373.57900000000001</c:v>
                </c:pt>
                <c:pt idx="15710">
                  <c:v>373.63600000000002</c:v>
                </c:pt>
                <c:pt idx="15711">
                  <c:v>373.7</c:v>
                </c:pt>
                <c:pt idx="15712">
                  <c:v>373.76900000000001</c:v>
                </c:pt>
                <c:pt idx="15713">
                  <c:v>373.84300000000002</c:v>
                </c:pt>
                <c:pt idx="15714">
                  <c:v>373.846</c:v>
                </c:pt>
                <c:pt idx="15715">
                  <c:v>373.85899999999998</c:v>
                </c:pt>
                <c:pt idx="15716">
                  <c:v>373.87200000000001</c:v>
                </c:pt>
                <c:pt idx="15717">
                  <c:v>373.887</c:v>
                </c:pt>
                <c:pt idx="15718">
                  <c:v>373.90300000000002</c:v>
                </c:pt>
                <c:pt idx="15719">
                  <c:v>373.91800000000001</c:v>
                </c:pt>
                <c:pt idx="15720">
                  <c:v>373.93400000000003</c:v>
                </c:pt>
                <c:pt idx="15721">
                  <c:v>373.95100000000002</c:v>
                </c:pt>
                <c:pt idx="15722">
                  <c:v>373.97399999999999</c:v>
                </c:pt>
                <c:pt idx="15723">
                  <c:v>374.00400000000002</c:v>
                </c:pt>
                <c:pt idx="15724">
                  <c:v>374.02600000000001</c:v>
                </c:pt>
                <c:pt idx="15725">
                  <c:v>374.04300000000001</c:v>
                </c:pt>
                <c:pt idx="15726">
                  <c:v>374.05799999999999</c:v>
                </c:pt>
                <c:pt idx="15727">
                  <c:v>374.072</c:v>
                </c:pt>
                <c:pt idx="15728">
                  <c:v>374.08600000000001</c:v>
                </c:pt>
                <c:pt idx="15729">
                  <c:v>374.1</c:v>
                </c:pt>
                <c:pt idx="15730">
                  <c:v>374.11500000000001</c:v>
                </c:pt>
                <c:pt idx="15731">
                  <c:v>374.13</c:v>
                </c:pt>
                <c:pt idx="15732">
                  <c:v>374.14400000000001</c:v>
                </c:pt>
                <c:pt idx="15733">
                  <c:v>374.15600000000001</c:v>
                </c:pt>
                <c:pt idx="15734">
                  <c:v>374.16899999999998</c:v>
                </c:pt>
                <c:pt idx="15735">
                  <c:v>374.18200000000002</c:v>
                </c:pt>
                <c:pt idx="15736">
                  <c:v>374.19400000000002</c:v>
                </c:pt>
                <c:pt idx="15737">
                  <c:v>374.20699999999999</c:v>
                </c:pt>
                <c:pt idx="15738">
                  <c:v>374.22199999999998</c:v>
                </c:pt>
                <c:pt idx="15739">
                  <c:v>374.25299999999999</c:v>
                </c:pt>
                <c:pt idx="15740">
                  <c:v>374.31299999999999</c:v>
                </c:pt>
                <c:pt idx="15741">
                  <c:v>374.39499999999998</c:v>
                </c:pt>
                <c:pt idx="15742">
                  <c:v>374.47500000000002</c:v>
                </c:pt>
                <c:pt idx="15743">
                  <c:v>374.512</c:v>
                </c:pt>
                <c:pt idx="15744">
                  <c:v>374.52300000000002</c:v>
                </c:pt>
                <c:pt idx="15745">
                  <c:v>374.53399999999999</c:v>
                </c:pt>
                <c:pt idx="15746">
                  <c:v>374.54599999999999</c:v>
                </c:pt>
                <c:pt idx="15747">
                  <c:v>374.56200000000001</c:v>
                </c:pt>
                <c:pt idx="15748">
                  <c:v>374.57900000000001</c:v>
                </c:pt>
                <c:pt idx="15749">
                  <c:v>374.59699999999998</c:v>
                </c:pt>
                <c:pt idx="15750">
                  <c:v>374.61399999999998</c:v>
                </c:pt>
                <c:pt idx="15751">
                  <c:v>374.63</c:v>
                </c:pt>
                <c:pt idx="15752">
                  <c:v>374.64600000000002</c:v>
                </c:pt>
                <c:pt idx="15753">
                  <c:v>374.661</c:v>
                </c:pt>
                <c:pt idx="15754">
                  <c:v>374.68900000000002</c:v>
                </c:pt>
                <c:pt idx="15755">
                  <c:v>374.726</c:v>
                </c:pt>
                <c:pt idx="15756">
                  <c:v>374.75599999999997</c:v>
                </c:pt>
                <c:pt idx="15757">
                  <c:v>374.779</c:v>
                </c:pt>
                <c:pt idx="15758">
                  <c:v>374.798</c:v>
                </c:pt>
                <c:pt idx="15759">
                  <c:v>374.815</c:v>
                </c:pt>
                <c:pt idx="15760">
                  <c:v>374.83300000000003</c:v>
                </c:pt>
                <c:pt idx="15761">
                  <c:v>374.851</c:v>
                </c:pt>
                <c:pt idx="15762">
                  <c:v>374.86900000000003</c:v>
                </c:pt>
                <c:pt idx="15763">
                  <c:v>374.88299999999998</c:v>
                </c:pt>
                <c:pt idx="15764">
                  <c:v>374.89699999999999</c:v>
                </c:pt>
                <c:pt idx="15765">
                  <c:v>374.91199999999998</c:v>
                </c:pt>
                <c:pt idx="15766">
                  <c:v>374.93</c:v>
                </c:pt>
                <c:pt idx="15767">
                  <c:v>374.96600000000001</c:v>
                </c:pt>
                <c:pt idx="15768">
                  <c:v>375.03300000000002</c:v>
                </c:pt>
                <c:pt idx="15769">
                  <c:v>375.12</c:v>
                </c:pt>
                <c:pt idx="15770">
                  <c:v>375.21600000000001</c:v>
                </c:pt>
                <c:pt idx="15771">
                  <c:v>375.31200000000001</c:v>
                </c:pt>
                <c:pt idx="15772">
                  <c:v>375.404</c:v>
                </c:pt>
                <c:pt idx="15773">
                  <c:v>375.40800000000002</c:v>
                </c:pt>
                <c:pt idx="15774">
                  <c:v>375.43</c:v>
                </c:pt>
                <c:pt idx="15775">
                  <c:v>375.44</c:v>
                </c:pt>
                <c:pt idx="15776">
                  <c:v>375.45499999999998</c:v>
                </c:pt>
                <c:pt idx="15777">
                  <c:v>375.47399999999999</c:v>
                </c:pt>
                <c:pt idx="15778">
                  <c:v>375.49</c:v>
                </c:pt>
                <c:pt idx="15779">
                  <c:v>375.50700000000001</c:v>
                </c:pt>
                <c:pt idx="15780">
                  <c:v>375.524</c:v>
                </c:pt>
                <c:pt idx="15781">
                  <c:v>375.54199999999997</c:v>
                </c:pt>
                <c:pt idx="15782">
                  <c:v>375.55700000000002</c:v>
                </c:pt>
                <c:pt idx="15783">
                  <c:v>375.572</c:v>
                </c:pt>
                <c:pt idx="15784">
                  <c:v>375.58699999999999</c:v>
                </c:pt>
                <c:pt idx="15785">
                  <c:v>375.60700000000003</c:v>
                </c:pt>
                <c:pt idx="15786">
                  <c:v>375.65</c:v>
                </c:pt>
                <c:pt idx="15787">
                  <c:v>375.721</c:v>
                </c:pt>
                <c:pt idx="15788">
                  <c:v>375.81</c:v>
                </c:pt>
                <c:pt idx="15789">
                  <c:v>375.90699999999998</c:v>
                </c:pt>
                <c:pt idx="15790">
                  <c:v>375.99799999999999</c:v>
                </c:pt>
                <c:pt idx="15791">
                  <c:v>376.048</c:v>
                </c:pt>
                <c:pt idx="15792">
                  <c:v>376.06</c:v>
                </c:pt>
                <c:pt idx="15793">
                  <c:v>376.072</c:v>
                </c:pt>
                <c:pt idx="15794">
                  <c:v>376.08600000000001</c:v>
                </c:pt>
                <c:pt idx="15795">
                  <c:v>376.10300000000001</c:v>
                </c:pt>
                <c:pt idx="15796">
                  <c:v>376.12</c:v>
                </c:pt>
                <c:pt idx="15797">
                  <c:v>376.13799999999998</c:v>
                </c:pt>
                <c:pt idx="15798">
                  <c:v>376.15699999999998</c:v>
                </c:pt>
                <c:pt idx="15799">
                  <c:v>376.17399999999998</c:v>
                </c:pt>
                <c:pt idx="15800">
                  <c:v>376.18900000000002</c:v>
                </c:pt>
                <c:pt idx="15801">
                  <c:v>376.20499999999998</c:v>
                </c:pt>
                <c:pt idx="15802">
                  <c:v>376.22800000000001</c:v>
                </c:pt>
                <c:pt idx="15803">
                  <c:v>376.27699999999999</c:v>
                </c:pt>
                <c:pt idx="15804">
                  <c:v>376.35700000000003</c:v>
                </c:pt>
                <c:pt idx="15805">
                  <c:v>376.38499999999999</c:v>
                </c:pt>
                <c:pt idx="15806">
                  <c:v>376.40899999999999</c:v>
                </c:pt>
                <c:pt idx="15807">
                  <c:v>376.44400000000002</c:v>
                </c:pt>
                <c:pt idx="15808">
                  <c:v>376.47</c:v>
                </c:pt>
                <c:pt idx="15809">
                  <c:v>376.483</c:v>
                </c:pt>
                <c:pt idx="15810">
                  <c:v>376.49599999999998</c:v>
                </c:pt>
                <c:pt idx="15811">
                  <c:v>376.51100000000002</c:v>
                </c:pt>
                <c:pt idx="15812">
                  <c:v>376.529</c:v>
                </c:pt>
                <c:pt idx="15813">
                  <c:v>376.55900000000003</c:v>
                </c:pt>
                <c:pt idx="15814">
                  <c:v>376.61599999999999</c:v>
                </c:pt>
                <c:pt idx="15815">
                  <c:v>376.69799999999998</c:v>
                </c:pt>
                <c:pt idx="15816">
                  <c:v>376.78699999999998</c:v>
                </c:pt>
                <c:pt idx="15817">
                  <c:v>376.86900000000003</c:v>
                </c:pt>
                <c:pt idx="15818">
                  <c:v>376.911</c:v>
                </c:pt>
                <c:pt idx="15819">
                  <c:v>376.923</c:v>
                </c:pt>
                <c:pt idx="15820">
                  <c:v>376.93799999999999</c:v>
                </c:pt>
                <c:pt idx="15821">
                  <c:v>376.95699999999999</c:v>
                </c:pt>
                <c:pt idx="15822">
                  <c:v>376.98399999999998</c:v>
                </c:pt>
                <c:pt idx="15823">
                  <c:v>377.00200000000001</c:v>
                </c:pt>
                <c:pt idx="15824">
                  <c:v>377.01799999999997</c:v>
                </c:pt>
                <c:pt idx="15825">
                  <c:v>377.036</c:v>
                </c:pt>
                <c:pt idx="15826">
                  <c:v>377.053</c:v>
                </c:pt>
                <c:pt idx="15827">
                  <c:v>377.07</c:v>
                </c:pt>
                <c:pt idx="15828">
                  <c:v>377.09199999999998</c:v>
                </c:pt>
                <c:pt idx="15829">
                  <c:v>377.15300000000002</c:v>
                </c:pt>
                <c:pt idx="15830">
                  <c:v>377.23500000000001</c:v>
                </c:pt>
                <c:pt idx="15831">
                  <c:v>377.32400000000001</c:v>
                </c:pt>
                <c:pt idx="15832">
                  <c:v>377.41399999999999</c:v>
                </c:pt>
                <c:pt idx="15833">
                  <c:v>377.50400000000002</c:v>
                </c:pt>
                <c:pt idx="15834">
                  <c:v>377.548</c:v>
                </c:pt>
                <c:pt idx="15835">
                  <c:v>377.56099999999998</c:v>
                </c:pt>
                <c:pt idx="15836">
                  <c:v>377.572</c:v>
                </c:pt>
                <c:pt idx="15837">
                  <c:v>377.584</c:v>
                </c:pt>
                <c:pt idx="15838">
                  <c:v>377.59699999999998</c:v>
                </c:pt>
                <c:pt idx="15839">
                  <c:v>377.613</c:v>
                </c:pt>
                <c:pt idx="15840">
                  <c:v>377.63</c:v>
                </c:pt>
                <c:pt idx="15841">
                  <c:v>377.649</c:v>
                </c:pt>
                <c:pt idx="15842">
                  <c:v>377.666</c:v>
                </c:pt>
                <c:pt idx="15843">
                  <c:v>377.68200000000002</c:v>
                </c:pt>
                <c:pt idx="15844">
                  <c:v>377.69799999999998</c:v>
                </c:pt>
                <c:pt idx="15845">
                  <c:v>377.72</c:v>
                </c:pt>
                <c:pt idx="15846">
                  <c:v>377.76</c:v>
                </c:pt>
                <c:pt idx="15847">
                  <c:v>377.82900000000001</c:v>
                </c:pt>
                <c:pt idx="15848">
                  <c:v>377.91300000000001</c:v>
                </c:pt>
                <c:pt idx="15849">
                  <c:v>378.005</c:v>
                </c:pt>
                <c:pt idx="15850">
                  <c:v>378.07499999999999</c:v>
                </c:pt>
                <c:pt idx="15851">
                  <c:v>378.10399999999998</c:v>
                </c:pt>
                <c:pt idx="15852">
                  <c:v>378.12400000000002</c:v>
                </c:pt>
                <c:pt idx="15853">
                  <c:v>378.14400000000001</c:v>
                </c:pt>
                <c:pt idx="15854">
                  <c:v>378.17599999999999</c:v>
                </c:pt>
                <c:pt idx="15855">
                  <c:v>378.21199999999999</c:v>
                </c:pt>
                <c:pt idx="15856">
                  <c:v>378.24700000000001</c:v>
                </c:pt>
                <c:pt idx="15857">
                  <c:v>378.286</c:v>
                </c:pt>
                <c:pt idx="15858">
                  <c:v>378.32900000000001</c:v>
                </c:pt>
                <c:pt idx="15859">
                  <c:v>378.37400000000002</c:v>
                </c:pt>
                <c:pt idx="15860">
                  <c:v>378.416</c:v>
                </c:pt>
                <c:pt idx="15861">
                  <c:v>378.45600000000002</c:v>
                </c:pt>
                <c:pt idx="15862">
                  <c:v>378.50200000000001</c:v>
                </c:pt>
                <c:pt idx="15863">
                  <c:v>378.55599999999998</c:v>
                </c:pt>
                <c:pt idx="15864">
                  <c:v>378.61200000000002</c:v>
                </c:pt>
                <c:pt idx="15865">
                  <c:v>378.67200000000003</c:v>
                </c:pt>
                <c:pt idx="15866">
                  <c:v>378.73399999999998</c:v>
                </c:pt>
                <c:pt idx="15867">
                  <c:v>378.798</c:v>
                </c:pt>
                <c:pt idx="15868">
                  <c:v>378.86399999999998</c:v>
                </c:pt>
                <c:pt idx="15869">
                  <c:v>378.93099999999998</c:v>
                </c:pt>
                <c:pt idx="15870">
                  <c:v>379.00099999999998</c:v>
                </c:pt>
                <c:pt idx="15871">
                  <c:v>379.07</c:v>
                </c:pt>
                <c:pt idx="15872">
                  <c:v>379.137</c:v>
                </c:pt>
                <c:pt idx="15873">
                  <c:v>379.20499999999998</c:v>
                </c:pt>
                <c:pt idx="15874">
                  <c:v>379.279</c:v>
                </c:pt>
                <c:pt idx="15875">
                  <c:v>379.358</c:v>
                </c:pt>
                <c:pt idx="15876">
                  <c:v>379.43900000000002</c:v>
                </c:pt>
                <c:pt idx="15877">
                  <c:v>379.51900000000001</c:v>
                </c:pt>
                <c:pt idx="15878">
                  <c:v>379.59899999999999</c:v>
                </c:pt>
                <c:pt idx="15879">
                  <c:v>379.68599999999998</c:v>
                </c:pt>
                <c:pt idx="15880">
                  <c:v>379.77800000000002</c:v>
                </c:pt>
                <c:pt idx="15881">
                  <c:v>379.86599999999999</c:v>
                </c:pt>
                <c:pt idx="15882">
                  <c:v>379.952</c:v>
                </c:pt>
                <c:pt idx="15883">
                  <c:v>380.04300000000001</c:v>
                </c:pt>
                <c:pt idx="15884">
                  <c:v>380.13499999999999</c:v>
                </c:pt>
                <c:pt idx="15885">
                  <c:v>380.22899999999998</c:v>
                </c:pt>
                <c:pt idx="15886">
                  <c:v>380.32799999999997</c:v>
                </c:pt>
                <c:pt idx="15887">
                  <c:v>380.41800000000001</c:v>
                </c:pt>
                <c:pt idx="15888">
                  <c:v>380.50900000000001</c:v>
                </c:pt>
                <c:pt idx="15889">
                  <c:v>380.60199999999998</c:v>
                </c:pt>
                <c:pt idx="15890">
                  <c:v>380.67599999999999</c:v>
                </c:pt>
                <c:pt idx="15891">
                  <c:v>380.678</c:v>
                </c:pt>
                <c:pt idx="15892">
                  <c:v>380.68</c:v>
                </c:pt>
                <c:pt idx="15893">
                  <c:v>380.68599999999998</c:v>
                </c:pt>
                <c:pt idx="15894">
                  <c:v>380.69299999999998</c:v>
                </c:pt>
                <c:pt idx="15895">
                  <c:v>380.70299999999997</c:v>
                </c:pt>
                <c:pt idx="15896">
                  <c:v>380.71300000000002</c:v>
                </c:pt>
                <c:pt idx="15897">
                  <c:v>380.73200000000003</c:v>
                </c:pt>
                <c:pt idx="15898">
                  <c:v>380.745</c:v>
                </c:pt>
                <c:pt idx="15899">
                  <c:v>380.75200000000001</c:v>
                </c:pt>
                <c:pt idx="15900">
                  <c:v>380.76499999999999</c:v>
                </c:pt>
                <c:pt idx="15901">
                  <c:v>380.78300000000002</c:v>
                </c:pt>
                <c:pt idx="15902">
                  <c:v>380.79899999999998</c:v>
                </c:pt>
                <c:pt idx="15903">
                  <c:v>380.81599999999997</c:v>
                </c:pt>
                <c:pt idx="15904">
                  <c:v>380.83199999999999</c:v>
                </c:pt>
                <c:pt idx="15905">
                  <c:v>380.84899999999999</c:v>
                </c:pt>
                <c:pt idx="15906">
                  <c:v>380.86500000000001</c:v>
                </c:pt>
                <c:pt idx="15907">
                  <c:v>380.88</c:v>
                </c:pt>
                <c:pt idx="15908">
                  <c:v>380.89699999999999</c:v>
                </c:pt>
                <c:pt idx="15909">
                  <c:v>380.92</c:v>
                </c:pt>
                <c:pt idx="15910">
                  <c:v>380.97500000000002</c:v>
                </c:pt>
                <c:pt idx="15911">
                  <c:v>381.05399999999997</c:v>
                </c:pt>
                <c:pt idx="15912">
                  <c:v>381.14299999999997</c:v>
                </c:pt>
                <c:pt idx="15913">
                  <c:v>381.22300000000001</c:v>
                </c:pt>
                <c:pt idx="15914">
                  <c:v>381.25099999999998</c:v>
                </c:pt>
                <c:pt idx="15915">
                  <c:v>381.26299999999998</c:v>
                </c:pt>
                <c:pt idx="15916">
                  <c:v>381.274</c:v>
                </c:pt>
                <c:pt idx="15917">
                  <c:v>381.291</c:v>
                </c:pt>
                <c:pt idx="15918">
                  <c:v>381.31599999999997</c:v>
                </c:pt>
                <c:pt idx="15919">
                  <c:v>381.334</c:v>
                </c:pt>
                <c:pt idx="15920">
                  <c:v>381.351</c:v>
                </c:pt>
                <c:pt idx="15921">
                  <c:v>381.36599999999999</c:v>
                </c:pt>
                <c:pt idx="15922">
                  <c:v>381.38099999999997</c:v>
                </c:pt>
                <c:pt idx="15923">
                  <c:v>381.39699999999999</c:v>
                </c:pt>
                <c:pt idx="15924">
                  <c:v>381.423</c:v>
                </c:pt>
                <c:pt idx="15925">
                  <c:v>381.47500000000002</c:v>
                </c:pt>
                <c:pt idx="15926">
                  <c:v>381.52300000000002</c:v>
                </c:pt>
                <c:pt idx="15927">
                  <c:v>381.55200000000002</c:v>
                </c:pt>
                <c:pt idx="15928">
                  <c:v>381.57499999999999</c:v>
                </c:pt>
                <c:pt idx="15929">
                  <c:v>381.601</c:v>
                </c:pt>
                <c:pt idx="15930">
                  <c:v>381.62</c:v>
                </c:pt>
                <c:pt idx="15931">
                  <c:v>381.63499999999999</c:v>
                </c:pt>
                <c:pt idx="15932">
                  <c:v>381.65</c:v>
                </c:pt>
                <c:pt idx="15933">
                  <c:v>381.666</c:v>
                </c:pt>
                <c:pt idx="15934">
                  <c:v>381.68099999999998</c:v>
                </c:pt>
                <c:pt idx="15935">
                  <c:v>381.702</c:v>
                </c:pt>
                <c:pt idx="15936">
                  <c:v>381.74299999999999</c:v>
                </c:pt>
                <c:pt idx="15937">
                  <c:v>381.80399999999997</c:v>
                </c:pt>
                <c:pt idx="15938">
                  <c:v>381.85300000000001</c:v>
                </c:pt>
                <c:pt idx="15939">
                  <c:v>381.87099999999998</c:v>
                </c:pt>
                <c:pt idx="15940">
                  <c:v>381.887</c:v>
                </c:pt>
                <c:pt idx="15941">
                  <c:v>381.91</c:v>
                </c:pt>
                <c:pt idx="15942">
                  <c:v>381.928</c:v>
                </c:pt>
                <c:pt idx="15943">
                  <c:v>381.94499999999999</c:v>
                </c:pt>
                <c:pt idx="15944">
                  <c:v>381.96</c:v>
                </c:pt>
                <c:pt idx="15945">
                  <c:v>381.97500000000002</c:v>
                </c:pt>
                <c:pt idx="15946">
                  <c:v>381.99</c:v>
                </c:pt>
                <c:pt idx="15947">
                  <c:v>382.005</c:v>
                </c:pt>
                <c:pt idx="15948">
                  <c:v>382.02800000000002</c:v>
                </c:pt>
                <c:pt idx="15949">
                  <c:v>382.08499999999998</c:v>
                </c:pt>
                <c:pt idx="15950">
                  <c:v>382.16500000000002</c:v>
                </c:pt>
                <c:pt idx="15951">
                  <c:v>382.255</c:v>
                </c:pt>
                <c:pt idx="15952">
                  <c:v>382.30799999999999</c:v>
                </c:pt>
                <c:pt idx="15953">
                  <c:v>382.32400000000001</c:v>
                </c:pt>
                <c:pt idx="15954">
                  <c:v>382.32900000000001</c:v>
                </c:pt>
                <c:pt idx="15955">
                  <c:v>382.33</c:v>
                </c:pt>
                <c:pt idx="15956">
                  <c:v>382.33</c:v>
                </c:pt>
                <c:pt idx="15957">
                  <c:v>382.33</c:v>
                </c:pt>
                <c:pt idx="15958">
                  <c:v>382.33</c:v>
                </c:pt>
                <c:pt idx="15959">
                  <c:v>382.33</c:v>
                </c:pt>
                <c:pt idx="15960">
                  <c:v>382.33</c:v>
                </c:pt>
                <c:pt idx="15961">
                  <c:v>382.33100000000002</c:v>
                </c:pt>
                <c:pt idx="15962">
                  <c:v>382.33300000000003</c:v>
                </c:pt>
                <c:pt idx="15963">
                  <c:v>382.34100000000001</c:v>
                </c:pt>
                <c:pt idx="15964">
                  <c:v>382.34800000000001</c:v>
                </c:pt>
                <c:pt idx="15965">
                  <c:v>382.35500000000002</c:v>
                </c:pt>
                <c:pt idx="15966">
                  <c:v>382.36200000000002</c:v>
                </c:pt>
                <c:pt idx="15967">
                  <c:v>382.36799999999999</c:v>
                </c:pt>
                <c:pt idx="15968">
                  <c:v>382.375</c:v>
                </c:pt>
                <c:pt idx="15969">
                  <c:v>382.38099999999997</c:v>
                </c:pt>
                <c:pt idx="15970">
                  <c:v>382.38799999999998</c:v>
                </c:pt>
                <c:pt idx="15971">
                  <c:v>382.39499999999998</c:v>
                </c:pt>
                <c:pt idx="15972">
                  <c:v>382.40199999999999</c:v>
                </c:pt>
                <c:pt idx="15973">
                  <c:v>382.40899999999999</c:v>
                </c:pt>
                <c:pt idx="15974">
                  <c:v>382.416</c:v>
                </c:pt>
                <c:pt idx="15975">
                  <c:v>382.42200000000003</c:v>
                </c:pt>
                <c:pt idx="15976">
                  <c:v>382.42899999999997</c:v>
                </c:pt>
                <c:pt idx="15977">
                  <c:v>382.43599999999998</c:v>
                </c:pt>
                <c:pt idx="15978">
                  <c:v>382.44299999999998</c:v>
                </c:pt>
                <c:pt idx="15979">
                  <c:v>382.45</c:v>
                </c:pt>
                <c:pt idx="15980">
                  <c:v>382.45600000000002</c:v>
                </c:pt>
                <c:pt idx="15981">
                  <c:v>382.46300000000002</c:v>
                </c:pt>
                <c:pt idx="15982">
                  <c:v>382.47</c:v>
                </c:pt>
                <c:pt idx="15983">
                  <c:v>382.476</c:v>
                </c:pt>
                <c:pt idx="15984">
                  <c:v>382.483</c:v>
                </c:pt>
                <c:pt idx="15985">
                  <c:v>382.48899999999998</c:v>
                </c:pt>
                <c:pt idx="15986">
                  <c:v>382.49700000000001</c:v>
                </c:pt>
                <c:pt idx="15987">
                  <c:v>382.512</c:v>
                </c:pt>
                <c:pt idx="15988">
                  <c:v>382.52499999999998</c:v>
                </c:pt>
                <c:pt idx="15989">
                  <c:v>382.53800000000001</c:v>
                </c:pt>
                <c:pt idx="15990">
                  <c:v>382.54899999999998</c:v>
                </c:pt>
                <c:pt idx="15991">
                  <c:v>382.56</c:v>
                </c:pt>
                <c:pt idx="15992">
                  <c:v>382.57299999999998</c:v>
                </c:pt>
                <c:pt idx="15993">
                  <c:v>382.59</c:v>
                </c:pt>
                <c:pt idx="15994">
                  <c:v>382.61</c:v>
                </c:pt>
                <c:pt idx="15995">
                  <c:v>382.63799999999998</c:v>
                </c:pt>
                <c:pt idx="15996">
                  <c:v>382.666</c:v>
                </c:pt>
                <c:pt idx="15997">
                  <c:v>382.685</c:v>
                </c:pt>
                <c:pt idx="15998">
                  <c:v>382.71800000000002</c:v>
                </c:pt>
                <c:pt idx="15999">
                  <c:v>382.78899999999999</c:v>
                </c:pt>
                <c:pt idx="16000">
                  <c:v>382.87</c:v>
                </c:pt>
                <c:pt idx="16001">
                  <c:v>382.94799999999998</c:v>
                </c:pt>
                <c:pt idx="16002">
                  <c:v>383.02300000000002</c:v>
                </c:pt>
                <c:pt idx="16003">
                  <c:v>383.09800000000001</c:v>
                </c:pt>
                <c:pt idx="16004">
                  <c:v>383.12299999999999</c:v>
                </c:pt>
                <c:pt idx="16005">
                  <c:v>383.13299999999998</c:v>
                </c:pt>
                <c:pt idx="16006">
                  <c:v>383.137</c:v>
                </c:pt>
                <c:pt idx="16007">
                  <c:v>383.15100000000001</c:v>
                </c:pt>
                <c:pt idx="16008">
                  <c:v>383.16800000000001</c:v>
                </c:pt>
                <c:pt idx="16009">
                  <c:v>383.18200000000002</c:v>
                </c:pt>
                <c:pt idx="16010">
                  <c:v>383.197</c:v>
                </c:pt>
                <c:pt idx="16011">
                  <c:v>383.214</c:v>
                </c:pt>
                <c:pt idx="16012">
                  <c:v>383.23099999999999</c:v>
                </c:pt>
                <c:pt idx="16013">
                  <c:v>383.24700000000001</c:v>
                </c:pt>
                <c:pt idx="16014">
                  <c:v>383.262</c:v>
                </c:pt>
                <c:pt idx="16015">
                  <c:v>383.27600000000001</c:v>
                </c:pt>
                <c:pt idx="16016">
                  <c:v>383.29199999999997</c:v>
                </c:pt>
                <c:pt idx="16017">
                  <c:v>383.30700000000002</c:v>
                </c:pt>
                <c:pt idx="16018">
                  <c:v>383.322</c:v>
                </c:pt>
                <c:pt idx="16019">
                  <c:v>383.33499999999998</c:v>
                </c:pt>
                <c:pt idx="16020">
                  <c:v>383.34800000000001</c:v>
                </c:pt>
                <c:pt idx="16021">
                  <c:v>383.36099999999999</c:v>
                </c:pt>
                <c:pt idx="16022">
                  <c:v>383.37400000000002</c:v>
                </c:pt>
                <c:pt idx="16023">
                  <c:v>383.387</c:v>
                </c:pt>
                <c:pt idx="16024">
                  <c:v>383.40100000000001</c:v>
                </c:pt>
                <c:pt idx="16025">
                  <c:v>383.42099999999999</c:v>
                </c:pt>
                <c:pt idx="16026">
                  <c:v>383.45400000000001</c:v>
                </c:pt>
                <c:pt idx="16027">
                  <c:v>383.46600000000001</c:v>
                </c:pt>
                <c:pt idx="16028">
                  <c:v>383.48200000000003</c:v>
                </c:pt>
                <c:pt idx="16029">
                  <c:v>383.50400000000002</c:v>
                </c:pt>
                <c:pt idx="16030">
                  <c:v>383.52100000000002</c:v>
                </c:pt>
                <c:pt idx="16031">
                  <c:v>383.53800000000001</c:v>
                </c:pt>
                <c:pt idx="16032">
                  <c:v>383.553</c:v>
                </c:pt>
                <c:pt idx="16033">
                  <c:v>383.56900000000002</c:v>
                </c:pt>
                <c:pt idx="16034">
                  <c:v>383.58499999999998</c:v>
                </c:pt>
                <c:pt idx="16035">
                  <c:v>383.601</c:v>
                </c:pt>
                <c:pt idx="16036">
                  <c:v>383.63799999999998</c:v>
                </c:pt>
                <c:pt idx="16037">
                  <c:v>383.70600000000002</c:v>
                </c:pt>
                <c:pt idx="16038">
                  <c:v>383.791</c:v>
                </c:pt>
                <c:pt idx="16039">
                  <c:v>383.87400000000002</c:v>
                </c:pt>
                <c:pt idx="16040">
                  <c:v>383.93200000000002</c:v>
                </c:pt>
                <c:pt idx="16041">
                  <c:v>383.96499999999997</c:v>
                </c:pt>
                <c:pt idx="16042">
                  <c:v>383.99299999999999</c:v>
                </c:pt>
                <c:pt idx="16043">
                  <c:v>384.01299999999998</c:v>
                </c:pt>
                <c:pt idx="16044">
                  <c:v>384.02600000000001</c:v>
                </c:pt>
                <c:pt idx="16045">
                  <c:v>384.03899999999999</c:v>
                </c:pt>
                <c:pt idx="16046">
                  <c:v>384.053</c:v>
                </c:pt>
                <c:pt idx="16047">
                  <c:v>384.07</c:v>
                </c:pt>
                <c:pt idx="16048">
                  <c:v>384.08800000000002</c:v>
                </c:pt>
                <c:pt idx="16049">
                  <c:v>384.10599999999999</c:v>
                </c:pt>
                <c:pt idx="16050">
                  <c:v>384.12099999999998</c:v>
                </c:pt>
                <c:pt idx="16051">
                  <c:v>384.13600000000002</c:v>
                </c:pt>
                <c:pt idx="16052">
                  <c:v>384.15199999999999</c:v>
                </c:pt>
                <c:pt idx="16053">
                  <c:v>384.16800000000001</c:v>
                </c:pt>
                <c:pt idx="16054">
                  <c:v>384.18400000000003</c:v>
                </c:pt>
                <c:pt idx="16055">
                  <c:v>384.21600000000001</c:v>
                </c:pt>
                <c:pt idx="16056">
                  <c:v>384.27699999999999</c:v>
                </c:pt>
                <c:pt idx="16057">
                  <c:v>384.36200000000002</c:v>
                </c:pt>
                <c:pt idx="16058">
                  <c:v>384.399</c:v>
                </c:pt>
                <c:pt idx="16059">
                  <c:v>384.40600000000001</c:v>
                </c:pt>
                <c:pt idx="16060">
                  <c:v>384.41899999999998</c:v>
                </c:pt>
                <c:pt idx="16061">
                  <c:v>384.44200000000001</c:v>
                </c:pt>
                <c:pt idx="16062">
                  <c:v>384.46</c:v>
                </c:pt>
                <c:pt idx="16063">
                  <c:v>384.476</c:v>
                </c:pt>
                <c:pt idx="16064">
                  <c:v>384.49</c:v>
                </c:pt>
                <c:pt idx="16065">
                  <c:v>384.505</c:v>
                </c:pt>
                <c:pt idx="16066">
                  <c:v>384.52</c:v>
                </c:pt>
                <c:pt idx="16067">
                  <c:v>384.54700000000003</c:v>
                </c:pt>
                <c:pt idx="16068">
                  <c:v>384.59899999999999</c:v>
                </c:pt>
                <c:pt idx="16069">
                  <c:v>384.67700000000002</c:v>
                </c:pt>
                <c:pt idx="16070">
                  <c:v>384.71499999999997</c:v>
                </c:pt>
                <c:pt idx="16071">
                  <c:v>384.72800000000001</c:v>
                </c:pt>
                <c:pt idx="16072">
                  <c:v>384.74</c:v>
                </c:pt>
                <c:pt idx="16073">
                  <c:v>384.755</c:v>
                </c:pt>
                <c:pt idx="16074">
                  <c:v>384.77100000000002</c:v>
                </c:pt>
                <c:pt idx="16075">
                  <c:v>384.78800000000001</c:v>
                </c:pt>
                <c:pt idx="16076">
                  <c:v>384.80399999999997</c:v>
                </c:pt>
                <c:pt idx="16077">
                  <c:v>384.81900000000002</c:v>
                </c:pt>
                <c:pt idx="16078">
                  <c:v>384.83300000000003</c:v>
                </c:pt>
                <c:pt idx="16079">
                  <c:v>384.84800000000001</c:v>
                </c:pt>
                <c:pt idx="16080">
                  <c:v>384.86599999999999</c:v>
                </c:pt>
                <c:pt idx="16081">
                  <c:v>384.89699999999999</c:v>
                </c:pt>
                <c:pt idx="16082">
                  <c:v>384.96100000000001</c:v>
                </c:pt>
                <c:pt idx="16083">
                  <c:v>385.04500000000002</c:v>
                </c:pt>
                <c:pt idx="16084">
                  <c:v>385.13499999999999</c:v>
                </c:pt>
                <c:pt idx="16085">
                  <c:v>385.221</c:v>
                </c:pt>
                <c:pt idx="16086">
                  <c:v>385.29</c:v>
                </c:pt>
                <c:pt idx="16087">
                  <c:v>385.334</c:v>
                </c:pt>
                <c:pt idx="16088">
                  <c:v>385.37299999999999</c:v>
                </c:pt>
                <c:pt idx="16089">
                  <c:v>385.411</c:v>
                </c:pt>
                <c:pt idx="16090">
                  <c:v>385.447</c:v>
                </c:pt>
                <c:pt idx="16091">
                  <c:v>385.47800000000001</c:v>
                </c:pt>
                <c:pt idx="16092">
                  <c:v>385.48700000000002</c:v>
                </c:pt>
                <c:pt idx="16093">
                  <c:v>385.49700000000001</c:v>
                </c:pt>
                <c:pt idx="16094">
                  <c:v>385.50700000000001</c:v>
                </c:pt>
                <c:pt idx="16095">
                  <c:v>385.51799999999997</c:v>
                </c:pt>
                <c:pt idx="16096">
                  <c:v>385.53100000000001</c:v>
                </c:pt>
                <c:pt idx="16097">
                  <c:v>385.54700000000003</c:v>
                </c:pt>
                <c:pt idx="16098">
                  <c:v>385.565</c:v>
                </c:pt>
                <c:pt idx="16099">
                  <c:v>385.58100000000002</c:v>
                </c:pt>
                <c:pt idx="16100">
                  <c:v>385.59500000000003</c:v>
                </c:pt>
                <c:pt idx="16101">
                  <c:v>385.60899999999998</c:v>
                </c:pt>
                <c:pt idx="16102">
                  <c:v>385.62400000000002</c:v>
                </c:pt>
                <c:pt idx="16103">
                  <c:v>385.64699999999999</c:v>
                </c:pt>
                <c:pt idx="16104">
                  <c:v>385.69600000000003</c:v>
                </c:pt>
                <c:pt idx="16105">
                  <c:v>385.77600000000001</c:v>
                </c:pt>
                <c:pt idx="16106">
                  <c:v>385.84300000000002</c:v>
                </c:pt>
                <c:pt idx="16107">
                  <c:v>385.87400000000002</c:v>
                </c:pt>
                <c:pt idx="16108">
                  <c:v>385.89299999999997</c:v>
                </c:pt>
                <c:pt idx="16109">
                  <c:v>385.90699999999998</c:v>
                </c:pt>
                <c:pt idx="16110">
                  <c:v>385.92500000000001</c:v>
                </c:pt>
                <c:pt idx="16111">
                  <c:v>385.94799999999998</c:v>
                </c:pt>
                <c:pt idx="16112">
                  <c:v>385.96600000000001</c:v>
                </c:pt>
                <c:pt idx="16113">
                  <c:v>385.98099999999999</c:v>
                </c:pt>
                <c:pt idx="16114">
                  <c:v>385.99400000000003</c:v>
                </c:pt>
                <c:pt idx="16115">
                  <c:v>386.01</c:v>
                </c:pt>
                <c:pt idx="16116">
                  <c:v>386.024</c:v>
                </c:pt>
                <c:pt idx="16117">
                  <c:v>386.04</c:v>
                </c:pt>
                <c:pt idx="16118">
                  <c:v>386.08100000000002</c:v>
                </c:pt>
                <c:pt idx="16119">
                  <c:v>386.15699999999998</c:v>
                </c:pt>
                <c:pt idx="16120">
                  <c:v>386.24700000000001</c:v>
                </c:pt>
                <c:pt idx="16121">
                  <c:v>386.34</c:v>
                </c:pt>
                <c:pt idx="16122">
                  <c:v>386.43299999999999</c:v>
                </c:pt>
                <c:pt idx="16123">
                  <c:v>386.488</c:v>
                </c:pt>
                <c:pt idx="16124">
                  <c:v>386.51600000000002</c:v>
                </c:pt>
                <c:pt idx="16125">
                  <c:v>386.52600000000001</c:v>
                </c:pt>
                <c:pt idx="16126">
                  <c:v>386.53899999999999</c:v>
                </c:pt>
                <c:pt idx="16127">
                  <c:v>386.56200000000001</c:v>
                </c:pt>
                <c:pt idx="16128">
                  <c:v>386.59500000000003</c:v>
                </c:pt>
                <c:pt idx="16129">
                  <c:v>386.62799999999999</c:v>
                </c:pt>
                <c:pt idx="16130">
                  <c:v>386.66699999999997</c:v>
                </c:pt>
                <c:pt idx="16131">
                  <c:v>386.72300000000001</c:v>
                </c:pt>
                <c:pt idx="16132">
                  <c:v>386.79899999999998</c:v>
                </c:pt>
                <c:pt idx="16133">
                  <c:v>386.88600000000002</c:v>
                </c:pt>
                <c:pt idx="16134">
                  <c:v>386.98</c:v>
                </c:pt>
                <c:pt idx="16135">
                  <c:v>387.07900000000001</c:v>
                </c:pt>
                <c:pt idx="16136">
                  <c:v>387.17500000000001</c:v>
                </c:pt>
                <c:pt idx="16137">
                  <c:v>387.26900000000001</c:v>
                </c:pt>
                <c:pt idx="16138">
                  <c:v>387.36700000000002</c:v>
                </c:pt>
                <c:pt idx="16139">
                  <c:v>387.46100000000001</c:v>
                </c:pt>
                <c:pt idx="16140">
                  <c:v>387.55200000000002</c:v>
                </c:pt>
                <c:pt idx="16141">
                  <c:v>387.649</c:v>
                </c:pt>
                <c:pt idx="16142">
                  <c:v>387.74700000000001</c:v>
                </c:pt>
                <c:pt idx="16143">
                  <c:v>387.83699999999999</c:v>
                </c:pt>
                <c:pt idx="16144">
                  <c:v>387.91399999999999</c:v>
                </c:pt>
                <c:pt idx="16145">
                  <c:v>387.959</c:v>
                </c:pt>
                <c:pt idx="16146">
                  <c:v>387.98599999999999</c:v>
                </c:pt>
                <c:pt idx="16147">
                  <c:v>388.01499999999999</c:v>
                </c:pt>
                <c:pt idx="16148">
                  <c:v>388.04899999999998</c:v>
                </c:pt>
                <c:pt idx="16149">
                  <c:v>388.08499999999998</c:v>
                </c:pt>
                <c:pt idx="16150">
                  <c:v>388.125</c:v>
                </c:pt>
                <c:pt idx="16151">
                  <c:v>388.16699999999997</c:v>
                </c:pt>
                <c:pt idx="16152">
                  <c:v>388.18400000000003</c:v>
                </c:pt>
                <c:pt idx="16153">
                  <c:v>388.18599999999998</c:v>
                </c:pt>
                <c:pt idx="16154">
                  <c:v>388.18599999999998</c:v>
                </c:pt>
                <c:pt idx="16155">
                  <c:v>388.18799999999999</c:v>
                </c:pt>
                <c:pt idx="16156">
                  <c:v>388.19099999999997</c:v>
                </c:pt>
                <c:pt idx="16157">
                  <c:v>388.19600000000003</c:v>
                </c:pt>
                <c:pt idx="16158">
                  <c:v>388.20600000000002</c:v>
                </c:pt>
                <c:pt idx="16159">
                  <c:v>388.22</c:v>
                </c:pt>
                <c:pt idx="16160">
                  <c:v>388.23399999999998</c:v>
                </c:pt>
                <c:pt idx="16161">
                  <c:v>388.24799999999999</c:v>
                </c:pt>
                <c:pt idx="16162">
                  <c:v>388.26299999999998</c:v>
                </c:pt>
                <c:pt idx="16163">
                  <c:v>388.279</c:v>
                </c:pt>
                <c:pt idx="16164">
                  <c:v>388.29599999999999</c:v>
                </c:pt>
                <c:pt idx="16165">
                  <c:v>388.31099999999998</c:v>
                </c:pt>
                <c:pt idx="16166">
                  <c:v>388.32499999999999</c:v>
                </c:pt>
                <c:pt idx="16167">
                  <c:v>388.34</c:v>
                </c:pt>
                <c:pt idx="16168">
                  <c:v>388.36</c:v>
                </c:pt>
                <c:pt idx="16169">
                  <c:v>388.40300000000002</c:v>
                </c:pt>
                <c:pt idx="16170">
                  <c:v>388.47899999999998</c:v>
                </c:pt>
                <c:pt idx="16171">
                  <c:v>388.572</c:v>
                </c:pt>
                <c:pt idx="16172">
                  <c:v>388.64800000000002</c:v>
                </c:pt>
                <c:pt idx="16173">
                  <c:v>388.666</c:v>
                </c:pt>
                <c:pt idx="16174">
                  <c:v>388.68200000000002</c:v>
                </c:pt>
                <c:pt idx="16175">
                  <c:v>388.697</c:v>
                </c:pt>
                <c:pt idx="16176">
                  <c:v>388.72399999999999</c:v>
                </c:pt>
                <c:pt idx="16177">
                  <c:v>388.74</c:v>
                </c:pt>
                <c:pt idx="16178">
                  <c:v>388.75400000000002</c:v>
                </c:pt>
                <c:pt idx="16179">
                  <c:v>388.767</c:v>
                </c:pt>
                <c:pt idx="16180">
                  <c:v>388.78100000000001</c:v>
                </c:pt>
                <c:pt idx="16181">
                  <c:v>388.79599999999999</c:v>
                </c:pt>
                <c:pt idx="16182">
                  <c:v>388.81200000000001</c:v>
                </c:pt>
                <c:pt idx="16183">
                  <c:v>388.82900000000001</c:v>
                </c:pt>
                <c:pt idx="16184">
                  <c:v>388.86900000000003</c:v>
                </c:pt>
                <c:pt idx="16185">
                  <c:v>388.94400000000002</c:v>
                </c:pt>
                <c:pt idx="16186">
                  <c:v>389.03800000000001</c:v>
                </c:pt>
                <c:pt idx="16187">
                  <c:v>389.09399999999999</c:v>
                </c:pt>
                <c:pt idx="16188">
                  <c:v>389.12799999999999</c:v>
                </c:pt>
                <c:pt idx="16189">
                  <c:v>389.14600000000002</c:v>
                </c:pt>
                <c:pt idx="16190">
                  <c:v>389.16399999999999</c:v>
                </c:pt>
                <c:pt idx="16191">
                  <c:v>389.18700000000001</c:v>
                </c:pt>
                <c:pt idx="16192">
                  <c:v>389.20600000000002</c:v>
                </c:pt>
                <c:pt idx="16193">
                  <c:v>389.22199999999998</c:v>
                </c:pt>
                <c:pt idx="16194">
                  <c:v>389.238</c:v>
                </c:pt>
                <c:pt idx="16195">
                  <c:v>389.25299999999999</c:v>
                </c:pt>
                <c:pt idx="16196">
                  <c:v>389.26799999999997</c:v>
                </c:pt>
                <c:pt idx="16197">
                  <c:v>389.28300000000002</c:v>
                </c:pt>
                <c:pt idx="16198">
                  <c:v>389.30399999999997</c:v>
                </c:pt>
                <c:pt idx="16199">
                  <c:v>389.34500000000003</c:v>
                </c:pt>
                <c:pt idx="16200">
                  <c:v>389.392</c:v>
                </c:pt>
                <c:pt idx="16201">
                  <c:v>389.41</c:v>
                </c:pt>
                <c:pt idx="16202">
                  <c:v>389.42500000000001</c:v>
                </c:pt>
                <c:pt idx="16203">
                  <c:v>389.43799999999999</c:v>
                </c:pt>
                <c:pt idx="16204">
                  <c:v>389.45400000000001</c:v>
                </c:pt>
                <c:pt idx="16205">
                  <c:v>389.47199999999998</c:v>
                </c:pt>
                <c:pt idx="16206">
                  <c:v>389.49</c:v>
                </c:pt>
                <c:pt idx="16207">
                  <c:v>389.50799999999998</c:v>
                </c:pt>
                <c:pt idx="16208">
                  <c:v>389.524</c:v>
                </c:pt>
                <c:pt idx="16209">
                  <c:v>389.54300000000001</c:v>
                </c:pt>
                <c:pt idx="16210">
                  <c:v>389.56</c:v>
                </c:pt>
                <c:pt idx="16211">
                  <c:v>389.577</c:v>
                </c:pt>
                <c:pt idx="16212">
                  <c:v>389.60599999999999</c:v>
                </c:pt>
                <c:pt idx="16213">
                  <c:v>389.66300000000001</c:v>
                </c:pt>
                <c:pt idx="16214">
                  <c:v>389.72699999999998</c:v>
                </c:pt>
                <c:pt idx="16215">
                  <c:v>389.79599999999999</c:v>
                </c:pt>
                <c:pt idx="16216">
                  <c:v>389.87299999999999</c:v>
                </c:pt>
                <c:pt idx="16217">
                  <c:v>389.95699999999999</c:v>
                </c:pt>
                <c:pt idx="16218">
                  <c:v>390.03899999999999</c:v>
                </c:pt>
                <c:pt idx="16219">
                  <c:v>390.11599999999999</c:v>
                </c:pt>
                <c:pt idx="16220">
                  <c:v>390.161</c:v>
                </c:pt>
                <c:pt idx="16221">
                  <c:v>390.18299999999999</c:v>
                </c:pt>
                <c:pt idx="16222">
                  <c:v>390.20800000000003</c:v>
                </c:pt>
                <c:pt idx="16223">
                  <c:v>390.25599999999997</c:v>
                </c:pt>
                <c:pt idx="16224">
                  <c:v>390.33300000000003</c:v>
                </c:pt>
                <c:pt idx="16225">
                  <c:v>390.423</c:v>
                </c:pt>
                <c:pt idx="16226">
                  <c:v>390.52</c:v>
                </c:pt>
                <c:pt idx="16227">
                  <c:v>390.60300000000001</c:v>
                </c:pt>
                <c:pt idx="16228">
                  <c:v>390.63600000000002</c:v>
                </c:pt>
                <c:pt idx="16229">
                  <c:v>390.649</c:v>
                </c:pt>
                <c:pt idx="16230">
                  <c:v>390.66199999999998</c:v>
                </c:pt>
                <c:pt idx="16231">
                  <c:v>390.67399999999998</c:v>
                </c:pt>
                <c:pt idx="16232">
                  <c:v>390.68700000000001</c:v>
                </c:pt>
                <c:pt idx="16233">
                  <c:v>390.70499999999998</c:v>
                </c:pt>
                <c:pt idx="16234">
                  <c:v>390.721</c:v>
                </c:pt>
                <c:pt idx="16235">
                  <c:v>390.73500000000001</c:v>
                </c:pt>
                <c:pt idx="16236">
                  <c:v>390.75</c:v>
                </c:pt>
                <c:pt idx="16237">
                  <c:v>390.76499999999999</c:v>
                </c:pt>
                <c:pt idx="16238">
                  <c:v>390.78199999999998</c:v>
                </c:pt>
                <c:pt idx="16239">
                  <c:v>390.80599999999998</c:v>
                </c:pt>
                <c:pt idx="16240">
                  <c:v>390.86399999999998</c:v>
                </c:pt>
                <c:pt idx="16241">
                  <c:v>390.94400000000002</c:v>
                </c:pt>
                <c:pt idx="16242">
                  <c:v>391.03100000000001</c:v>
                </c:pt>
                <c:pt idx="16243">
                  <c:v>391.12099999999998</c:v>
                </c:pt>
                <c:pt idx="16244">
                  <c:v>391.21499999999997</c:v>
                </c:pt>
                <c:pt idx="16245">
                  <c:v>391.31400000000002</c:v>
                </c:pt>
                <c:pt idx="16246">
                  <c:v>391.37400000000002</c:v>
                </c:pt>
                <c:pt idx="16247">
                  <c:v>391.39499999999998</c:v>
                </c:pt>
                <c:pt idx="16248">
                  <c:v>391.40800000000002</c:v>
                </c:pt>
                <c:pt idx="16249">
                  <c:v>391.423</c:v>
                </c:pt>
                <c:pt idx="16250">
                  <c:v>391.44600000000003</c:v>
                </c:pt>
                <c:pt idx="16251">
                  <c:v>391.46800000000002</c:v>
                </c:pt>
                <c:pt idx="16252">
                  <c:v>391.483</c:v>
                </c:pt>
                <c:pt idx="16253">
                  <c:v>391.49700000000001</c:v>
                </c:pt>
                <c:pt idx="16254">
                  <c:v>391.51100000000002</c:v>
                </c:pt>
                <c:pt idx="16255">
                  <c:v>391.52600000000001</c:v>
                </c:pt>
                <c:pt idx="16256">
                  <c:v>391.541</c:v>
                </c:pt>
                <c:pt idx="16257">
                  <c:v>391.56200000000001</c:v>
                </c:pt>
                <c:pt idx="16258">
                  <c:v>391.60599999999999</c:v>
                </c:pt>
                <c:pt idx="16259">
                  <c:v>391.678</c:v>
                </c:pt>
                <c:pt idx="16260">
                  <c:v>391.74099999999999</c:v>
                </c:pt>
                <c:pt idx="16261">
                  <c:v>391.75700000000001</c:v>
                </c:pt>
                <c:pt idx="16262">
                  <c:v>391.774</c:v>
                </c:pt>
                <c:pt idx="16263">
                  <c:v>391.78500000000003</c:v>
                </c:pt>
                <c:pt idx="16264">
                  <c:v>391.79599999999999</c:v>
                </c:pt>
                <c:pt idx="16265">
                  <c:v>391.80900000000003</c:v>
                </c:pt>
                <c:pt idx="16266">
                  <c:v>391.822</c:v>
                </c:pt>
                <c:pt idx="16267">
                  <c:v>391.846</c:v>
                </c:pt>
                <c:pt idx="16268">
                  <c:v>391.89600000000002</c:v>
                </c:pt>
                <c:pt idx="16269">
                  <c:v>391.928</c:v>
                </c:pt>
                <c:pt idx="16270">
                  <c:v>391.95299999999997</c:v>
                </c:pt>
                <c:pt idx="16271">
                  <c:v>391.96499999999997</c:v>
                </c:pt>
                <c:pt idx="16272">
                  <c:v>391.98200000000003</c:v>
                </c:pt>
                <c:pt idx="16273">
                  <c:v>392.01</c:v>
                </c:pt>
                <c:pt idx="16274">
                  <c:v>392.03399999999999</c:v>
                </c:pt>
                <c:pt idx="16275">
                  <c:v>392.05099999999999</c:v>
                </c:pt>
                <c:pt idx="16276">
                  <c:v>392.06700000000001</c:v>
                </c:pt>
                <c:pt idx="16277">
                  <c:v>392.08300000000003</c:v>
                </c:pt>
                <c:pt idx="16278">
                  <c:v>392.09800000000001</c:v>
                </c:pt>
                <c:pt idx="16279">
                  <c:v>392.11599999999999</c:v>
                </c:pt>
                <c:pt idx="16280">
                  <c:v>392.15</c:v>
                </c:pt>
                <c:pt idx="16281">
                  <c:v>392.21300000000002</c:v>
                </c:pt>
                <c:pt idx="16282">
                  <c:v>392.28300000000002</c:v>
                </c:pt>
                <c:pt idx="16283">
                  <c:v>392.33600000000001</c:v>
                </c:pt>
                <c:pt idx="16284">
                  <c:v>392.36799999999999</c:v>
                </c:pt>
                <c:pt idx="16285">
                  <c:v>392.39</c:v>
                </c:pt>
                <c:pt idx="16286">
                  <c:v>392.40300000000002</c:v>
                </c:pt>
                <c:pt idx="16287">
                  <c:v>392.416</c:v>
                </c:pt>
                <c:pt idx="16288">
                  <c:v>392.43</c:v>
                </c:pt>
                <c:pt idx="16289">
                  <c:v>392.44299999999998</c:v>
                </c:pt>
                <c:pt idx="16290">
                  <c:v>392.459</c:v>
                </c:pt>
                <c:pt idx="16291">
                  <c:v>392.476</c:v>
                </c:pt>
                <c:pt idx="16292">
                  <c:v>392.49400000000003</c:v>
                </c:pt>
                <c:pt idx="16293">
                  <c:v>392.50900000000001</c:v>
                </c:pt>
                <c:pt idx="16294">
                  <c:v>392.524</c:v>
                </c:pt>
                <c:pt idx="16295">
                  <c:v>392.53899999999999</c:v>
                </c:pt>
                <c:pt idx="16296">
                  <c:v>392.55399999999997</c:v>
                </c:pt>
                <c:pt idx="16297">
                  <c:v>392.57299999999998</c:v>
                </c:pt>
                <c:pt idx="16298">
                  <c:v>392.62299999999999</c:v>
                </c:pt>
                <c:pt idx="16299">
                  <c:v>392.70499999999998</c:v>
                </c:pt>
                <c:pt idx="16300">
                  <c:v>392.79500000000002</c:v>
                </c:pt>
                <c:pt idx="16301">
                  <c:v>392.83699999999999</c:v>
                </c:pt>
                <c:pt idx="16302">
                  <c:v>392.851</c:v>
                </c:pt>
                <c:pt idx="16303">
                  <c:v>392.86599999999999</c:v>
                </c:pt>
                <c:pt idx="16304">
                  <c:v>392.88600000000002</c:v>
                </c:pt>
                <c:pt idx="16305">
                  <c:v>392.90600000000001</c:v>
                </c:pt>
                <c:pt idx="16306">
                  <c:v>392.92099999999999</c:v>
                </c:pt>
                <c:pt idx="16307">
                  <c:v>392.93599999999998</c:v>
                </c:pt>
                <c:pt idx="16308">
                  <c:v>392.952</c:v>
                </c:pt>
                <c:pt idx="16309">
                  <c:v>392.96899999999999</c:v>
                </c:pt>
                <c:pt idx="16310">
                  <c:v>392.98899999999998</c:v>
                </c:pt>
                <c:pt idx="16311">
                  <c:v>393.00700000000001</c:v>
                </c:pt>
                <c:pt idx="16312">
                  <c:v>393.02300000000002</c:v>
                </c:pt>
                <c:pt idx="16313">
                  <c:v>393.04</c:v>
                </c:pt>
                <c:pt idx="16314">
                  <c:v>393.05900000000003</c:v>
                </c:pt>
                <c:pt idx="16315">
                  <c:v>393.07799999999997</c:v>
                </c:pt>
                <c:pt idx="16316">
                  <c:v>393.096</c:v>
                </c:pt>
                <c:pt idx="16317">
                  <c:v>393.12599999999998</c:v>
                </c:pt>
                <c:pt idx="16318">
                  <c:v>393.18700000000001</c:v>
                </c:pt>
                <c:pt idx="16319">
                  <c:v>393.27499999999998</c:v>
                </c:pt>
                <c:pt idx="16320">
                  <c:v>393.37099999999998</c:v>
                </c:pt>
                <c:pt idx="16321">
                  <c:v>393.44499999999999</c:v>
                </c:pt>
                <c:pt idx="16322">
                  <c:v>393.46499999999997</c:v>
                </c:pt>
                <c:pt idx="16323">
                  <c:v>393.48200000000003</c:v>
                </c:pt>
                <c:pt idx="16324">
                  <c:v>393.50900000000001</c:v>
                </c:pt>
                <c:pt idx="16325">
                  <c:v>393.53199999999998</c:v>
                </c:pt>
                <c:pt idx="16326">
                  <c:v>393.55200000000002</c:v>
                </c:pt>
                <c:pt idx="16327">
                  <c:v>393.57299999999998</c:v>
                </c:pt>
                <c:pt idx="16328">
                  <c:v>393.59</c:v>
                </c:pt>
                <c:pt idx="16329">
                  <c:v>393.60700000000003</c:v>
                </c:pt>
                <c:pt idx="16330">
                  <c:v>393.62400000000002</c:v>
                </c:pt>
                <c:pt idx="16331">
                  <c:v>393.65</c:v>
                </c:pt>
                <c:pt idx="16332">
                  <c:v>393.70600000000002</c:v>
                </c:pt>
                <c:pt idx="16333">
                  <c:v>393.78399999999999</c:v>
                </c:pt>
                <c:pt idx="16334">
                  <c:v>393.87400000000002</c:v>
                </c:pt>
                <c:pt idx="16335">
                  <c:v>393.94</c:v>
                </c:pt>
                <c:pt idx="16336">
                  <c:v>393.97</c:v>
                </c:pt>
                <c:pt idx="16337">
                  <c:v>393.97800000000001</c:v>
                </c:pt>
                <c:pt idx="16338">
                  <c:v>393.98</c:v>
                </c:pt>
                <c:pt idx="16339">
                  <c:v>393.98</c:v>
                </c:pt>
                <c:pt idx="16340">
                  <c:v>393.98</c:v>
                </c:pt>
                <c:pt idx="16341">
                  <c:v>393.98</c:v>
                </c:pt>
                <c:pt idx="16342">
                  <c:v>393.98</c:v>
                </c:pt>
                <c:pt idx="16343">
                  <c:v>393.98099999999999</c:v>
                </c:pt>
                <c:pt idx="16344">
                  <c:v>393.98200000000003</c:v>
                </c:pt>
                <c:pt idx="16345">
                  <c:v>393.988</c:v>
                </c:pt>
                <c:pt idx="16346">
                  <c:v>393.99700000000001</c:v>
                </c:pt>
                <c:pt idx="16347">
                  <c:v>394.00400000000002</c:v>
                </c:pt>
                <c:pt idx="16348">
                  <c:v>394.01100000000002</c:v>
                </c:pt>
                <c:pt idx="16349">
                  <c:v>394.017</c:v>
                </c:pt>
                <c:pt idx="16350">
                  <c:v>394.024</c:v>
                </c:pt>
                <c:pt idx="16351">
                  <c:v>394.03</c:v>
                </c:pt>
                <c:pt idx="16352">
                  <c:v>394.03699999999998</c:v>
                </c:pt>
                <c:pt idx="16353">
                  <c:v>394.04399999999998</c:v>
                </c:pt>
                <c:pt idx="16354">
                  <c:v>394.05099999999999</c:v>
                </c:pt>
                <c:pt idx="16355">
                  <c:v>394.05700000000002</c:v>
                </c:pt>
                <c:pt idx="16356">
                  <c:v>394.06400000000002</c:v>
                </c:pt>
                <c:pt idx="16357">
                  <c:v>394.07</c:v>
                </c:pt>
                <c:pt idx="16358">
                  <c:v>394.077</c:v>
                </c:pt>
                <c:pt idx="16359">
                  <c:v>394.084</c:v>
                </c:pt>
                <c:pt idx="16360">
                  <c:v>394.09</c:v>
                </c:pt>
                <c:pt idx="16361">
                  <c:v>394.09699999999998</c:v>
                </c:pt>
                <c:pt idx="16362">
                  <c:v>394.10399999999998</c:v>
                </c:pt>
                <c:pt idx="16363">
                  <c:v>394.11</c:v>
                </c:pt>
                <c:pt idx="16364">
                  <c:v>394.11700000000002</c:v>
                </c:pt>
                <c:pt idx="16365">
                  <c:v>394.12299999999999</c:v>
                </c:pt>
                <c:pt idx="16366">
                  <c:v>394.12900000000002</c:v>
                </c:pt>
                <c:pt idx="16367">
                  <c:v>394.13499999999999</c:v>
                </c:pt>
                <c:pt idx="16368">
                  <c:v>394.142</c:v>
                </c:pt>
                <c:pt idx="16369">
                  <c:v>394.149</c:v>
                </c:pt>
                <c:pt idx="16370">
                  <c:v>394.15699999999998</c:v>
                </c:pt>
                <c:pt idx="16371">
                  <c:v>394.16699999999997</c:v>
                </c:pt>
                <c:pt idx="16372">
                  <c:v>394.178</c:v>
                </c:pt>
                <c:pt idx="16373">
                  <c:v>394.19099999999997</c:v>
                </c:pt>
                <c:pt idx="16374">
                  <c:v>394.20499999999998</c:v>
                </c:pt>
                <c:pt idx="16375">
                  <c:v>394.221</c:v>
                </c:pt>
                <c:pt idx="16376">
                  <c:v>394.238</c:v>
                </c:pt>
                <c:pt idx="16377">
                  <c:v>394.25299999999999</c:v>
                </c:pt>
                <c:pt idx="16378">
                  <c:v>394.26499999999999</c:v>
                </c:pt>
                <c:pt idx="16379">
                  <c:v>394.279</c:v>
                </c:pt>
                <c:pt idx="16380">
                  <c:v>394.29399999999998</c:v>
                </c:pt>
                <c:pt idx="16381">
                  <c:v>394.31200000000001</c:v>
                </c:pt>
                <c:pt idx="16382">
                  <c:v>394.33300000000003</c:v>
                </c:pt>
                <c:pt idx="16383">
                  <c:v>394.36399999999998</c:v>
                </c:pt>
                <c:pt idx="16384">
                  <c:v>394.42099999999999</c:v>
                </c:pt>
                <c:pt idx="16385">
                  <c:v>394.49900000000002</c:v>
                </c:pt>
                <c:pt idx="16386">
                  <c:v>394.58300000000003</c:v>
                </c:pt>
                <c:pt idx="16387">
                  <c:v>394.654</c:v>
                </c:pt>
                <c:pt idx="16388">
                  <c:v>394.70400000000001</c:v>
                </c:pt>
                <c:pt idx="16389">
                  <c:v>394.76</c:v>
                </c:pt>
                <c:pt idx="16390">
                  <c:v>394.83199999999999</c:v>
                </c:pt>
                <c:pt idx="16391">
                  <c:v>394.90600000000001</c:v>
                </c:pt>
                <c:pt idx="16392">
                  <c:v>394.95499999999998</c:v>
                </c:pt>
                <c:pt idx="16393">
                  <c:v>394.98500000000001</c:v>
                </c:pt>
                <c:pt idx="16394">
                  <c:v>395.00200000000001</c:v>
                </c:pt>
                <c:pt idx="16395">
                  <c:v>395.01900000000001</c:v>
                </c:pt>
                <c:pt idx="16396">
                  <c:v>395.036</c:v>
                </c:pt>
                <c:pt idx="16397">
                  <c:v>395.05399999999997</c:v>
                </c:pt>
                <c:pt idx="16398">
                  <c:v>395.07</c:v>
                </c:pt>
                <c:pt idx="16399">
                  <c:v>395.08499999999998</c:v>
                </c:pt>
                <c:pt idx="16400">
                  <c:v>395.1</c:v>
                </c:pt>
                <c:pt idx="16401">
                  <c:v>395.11599999999999</c:v>
                </c:pt>
                <c:pt idx="16402">
                  <c:v>395.13099999999997</c:v>
                </c:pt>
                <c:pt idx="16403">
                  <c:v>395.15800000000002</c:v>
                </c:pt>
                <c:pt idx="16404">
                  <c:v>395.21100000000001</c:v>
                </c:pt>
                <c:pt idx="16405">
                  <c:v>395.286</c:v>
                </c:pt>
                <c:pt idx="16406">
                  <c:v>395.37099999999998</c:v>
                </c:pt>
                <c:pt idx="16407">
                  <c:v>395.45800000000003</c:v>
                </c:pt>
                <c:pt idx="16408">
                  <c:v>395.529</c:v>
                </c:pt>
                <c:pt idx="16409">
                  <c:v>395.56400000000002</c:v>
                </c:pt>
                <c:pt idx="16410">
                  <c:v>395.584</c:v>
                </c:pt>
                <c:pt idx="16411">
                  <c:v>395.59800000000001</c:v>
                </c:pt>
                <c:pt idx="16412">
                  <c:v>395.62900000000002</c:v>
                </c:pt>
                <c:pt idx="16413">
                  <c:v>395.66699999999997</c:v>
                </c:pt>
                <c:pt idx="16414">
                  <c:v>395.69799999999998</c:v>
                </c:pt>
                <c:pt idx="16415">
                  <c:v>395.714</c:v>
                </c:pt>
                <c:pt idx="16416">
                  <c:v>395.73</c:v>
                </c:pt>
                <c:pt idx="16417">
                  <c:v>395.745</c:v>
                </c:pt>
                <c:pt idx="16418">
                  <c:v>395.76</c:v>
                </c:pt>
                <c:pt idx="16419">
                  <c:v>395.77600000000001</c:v>
                </c:pt>
                <c:pt idx="16420">
                  <c:v>395.791</c:v>
                </c:pt>
                <c:pt idx="16421">
                  <c:v>395.82499999999999</c:v>
                </c:pt>
                <c:pt idx="16422">
                  <c:v>395.88400000000001</c:v>
                </c:pt>
                <c:pt idx="16423">
                  <c:v>395.935</c:v>
                </c:pt>
                <c:pt idx="16424">
                  <c:v>395.95699999999999</c:v>
                </c:pt>
                <c:pt idx="16425">
                  <c:v>395.97899999999998</c:v>
                </c:pt>
                <c:pt idx="16426">
                  <c:v>396.012</c:v>
                </c:pt>
                <c:pt idx="16427">
                  <c:v>396.05900000000003</c:v>
                </c:pt>
                <c:pt idx="16428">
                  <c:v>396.11599999999999</c:v>
                </c:pt>
                <c:pt idx="16429">
                  <c:v>396.18700000000001</c:v>
                </c:pt>
                <c:pt idx="16430">
                  <c:v>396.26400000000001</c:v>
                </c:pt>
                <c:pt idx="16431">
                  <c:v>396.34699999999998</c:v>
                </c:pt>
                <c:pt idx="16432">
                  <c:v>396.43700000000001</c:v>
                </c:pt>
                <c:pt idx="16433">
                  <c:v>396.48500000000001</c:v>
                </c:pt>
                <c:pt idx="16434">
                  <c:v>396.49900000000002</c:v>
                </c:pt>
                <c:pt idx="16435">
                  <c:v>396.51299999999998</c:v>
                </c:pt>
                <c:pt idx="16436">
                  <c:v>396.52600000000001</c:v>
                </c:pt>
                <c:pt idx="16437">
                  <c:v>396.53800000000001</c:v>
                </c:pt>
                <c:pt idx="16438">
                  <c:v>396.55099999999999</c:v>
                </c:pt>
                <c:pt idx="16439">
                  <c:v>396.56400000000002</c:v>
                </c:pt>
                <c:pt idx="16440">
                  <c:v>396.57600000000002</c:v>
                </c:pt>
                <c:pt idx="16441">
                  <c:v>396.589</c:v>
                </c:pt>
                <c:pt idx="16442">
                  <c:v>396.601</c:v>
                </c:pt>
                <c:pt idx="16443">
                  <c:v>396.613</c:v>
                </c:pt>
                <c:pt idx="16444">
                  <c:v>396.625</c:v>
                </c:pt>
                <c:pt idx="16445">
                  <c:v>396.63600000000002</c:v>
                </c:pt>
                <c:pt idx="16446">
                  <c:v>396.64800000000002</c:v>
                </c:pt>
                <c:pt idx="16447">
                  <c:v>396.66</c:v>
                </c:pt>
                <c:pt idx="16448">
                  <c:v>396.67200000000003</c:v>
                </c:pt>
                <c:pt idx="16449">
                  <c:v>396.68400000000003</c:v>
                </c:pt>
                <c:pt idx="16450">
                  <c:v>396.69499999999999</c:v>
                </c:pt>
                <c:pt idx="16451">
                  <c:v>396.70699999999999</c:v>
                </c:pt>
                <c:pt idx="16452">
                  <c:v>396.71899999999999</c:v>
                </c:pt>
                <c:pt idx="16453">
                  <c:v>396.73</c:v>
                </c:pt>
                <c:pt idx="16454">
                  <c:v>396.74099999999999</c:v>
                </c:pt>
                <c:pt idx="16455">
                  <c:v>396.75200000000001</c:v>
                </c:pt>
                <c:pt idx="16456">
                  <c:v>396.76299999999998</c:v>
                </c:pt>
                <c:pt idx="16457">
                  <c:v>396.774</c:v>
                </c:pt>
                <c:pt idx="16458">
                  <c:v>396.78500000000003</c:v>
                </c:pt>
                <c:pt idx="16459">
                  <c:v>396.79500000000002</c:v>
                </c:pt>
                <c:pt idx="16460">
                  <c:v>396.80599999999998</c:v>
                </c:pt>
                <c:pt idx="16461">
                  <c:v>396.81700000000001</c:v>
                </c:pt>
                <c:pt idx="16462">
                  <c:v>396.82799999999997</c:v>
                </c:pt>
                <c:pt idx="16463">
                  <c:v>396.83800000000002</c:v>
                </c:pt>
                <c:pt idx="16464">
                  <c:v>396.84899999999999</c:v>
                </c:pt>
                <c:pt idx="16465">
                  <c:v>396.86</c:v>
                </c:pt>
                <c:pt idx="16466">
                  <c:v>396.87099999999998</c:v>
                </c:pt>
                <c:pt idx="16467">
                  <c:v>396.88200000000001</c:v>
                </c:pt>
                <c:pt idx="16468">
                  <c:v>396.89299999999997</c:v>
                </c:pt>
                <c:pt idx="16469">
                  <c:v>396.90300000000002</c:v>
                </c:pt>
                <c:pt idx="16470">
                  <c:v>396.91399999999999</c:v>
                </c:pt>
                <c:pt idx="16471">
                  <c:v>396.92500000000001</c:v>
                </c:pt>
                <c:pt idx="16472">
                  <c:v>396.93700000000001</c:v>
                </c:pt>
                <c:pt idx="16473">
                  <c:v>396.95</c:v>
                </c:pt>
                <c:pt idx="16474">
                  <c:v>396.96300000000002</c:v>
                </c:pt>
                <c:pt idx="16475">
                  <c:v>396.97800000000001</c:v>
                </c:pt>
                <c:pt idx="16476">
                  <c:v>396.99400000000003</c:v>
                </c:pt>
                <c:pt idx="16477">
                  <c:v>397.01400000000001</c:v>
                </c:pt>
                <c:pt idx="16478">
                  <c:v>397.03300000000002</c:v>
                </c:pt>
                <c:pt idx="16479">
                  <c:v>397.05</c:v>
                </c:pt>
                <c:pt idx="16480">
                  <c:v>397.065</c:v>
                </c:pt>
                <c:pt idx="16481">
                  <c:v>397.08</c:v>
                </c:pt>
                <c:pt idx="16482">
                  <c:v>397.09500000000003</c:v>
                </c:pt>
                <c:pt idx="16483">
                  <c:v>397.10899999999998</c:v>
                </c:pt>
                <c:pt idx="16484">
                  <c:v>397.12200000000001</c:v>
                </c:pt>
                <c:pt idx="16485">
                  <c:v>397.13499999999999</c:v>
                </c:pt>
                <c:pt idx="16486">
                  <c:v>397.149</c:v>
                </c:pt>
                <c:pt idx="16487">
                  <c:v>397.16199999999998</c:v>
                </c:pt>
                <c:pt idx="16488">
                  <c:v>397.17399999999998</c:v>
                </c:pt>
                <c:pt idx="16489">
                  <c:v>397.18599999999998</c:v>
                </c:pt>
                <c:pt idx="16490">
                  <c:v>397.197</c:v>
                </c:pt>
                <c:pt idx="16491">
                  <c:v>397.209</c:v>
                </c:pt>
                <c:pt idx="16492">
                  <c:v>397.22</c:v>
                </c:pt>
                <c:pt idx="16493">
                  <c:v>397.233</c:v>
                </c:pt>
                <c:pt idx="16494">
                  <c:v>397.25700000000001</c:v>
                </c:pt>
                <c:pt idx="16495">
                  <c:v>397.31</c:v>
                </c:pt>
                <c:pt idx="16496">
                  <c:v>397.38900000000001</c:v>
                </c:pt>
                <c:pt idx="16497">
                  <c:v>397.48399999999998</c:v>
                </c:pt>
                <c:pt idx="16498">
                  <c:v>397.58199999999999</c:v>
                </c:pt>
                <c:pt idx="16499">
                  <c:v>397.65899999999999</c:v>
                </c:pt>
                <c:pt idx="16500">
                  <c:v>397.66300000000001</c:v>
                </c:pt>
                <c:pt idx="16501">
                  <c:v>397.68099999999998</c:v>
                </c:pt>
                <c:pt idx="16502">
                  <c:v>397.69600000000003</c:v>
                </c:pt>
                <c:pt idx="16503">
                  <c:v>397.71</c:v>
                </c:pt>
                <c:pt idx="16504">
                  <c:v>397.72699999999998</c:v>
                </c:pt>
                <c:pt idx="16505">
                  <c:v>397.74400000000003</c:v>
                </c:pt>
                <c:pt idx="16506">
                  <c:v>397.762</c:v>
                </c:pt>
                <c:pt idx="16507">
                  <c:v>397.779</c:v>
                </c:pt>
                <c:pt idx="16508">
                  <c:v>397.79399999999998</c:v>
                </c:pt>
                <c:pt idx="16509">
                  <c:v>397.80900000000003</c:v>
                </c:pt>
                <c:pt idx="16510">
                  <c:v>397.82499999999999</c:v>
                </c:pt>
                <c:pt idx="16511">
                  <c:v>397.84300000000002</c:v>
                </c:pt>
                <c:pt idx="16512">
                  <c:v>397.87799999999999</c:v>
                </c:pt>
                <c:pt idx="16513">
                  <c:v>397.93700000000001</c:v>
                </c:pt>
                <c:pt idx="16514">
                  <c:v>397.98700000000002</c:v>
                </c:pt>
                <c:pt idx="16515">
                  <c:v>398.02100000000002</c:v>
                </c:pt>
                <c:pt idx="16516">
                  <c:v>398.04399999999998</c:v>
                </c:pt>
                <c:pt idx="16517">
                  <c:v>398.06200000000001</c:v>
                </c:pt>
                <c:pt idx="16518">
                  <c:v>398.08</c:v>
                </c:pt>
                <c:pt idx="16519">
                  <c:v>398.1</c:v>
                </c:pt>
                <c:pt idx="16520">
                  <c:v>398.12900000000002</c:v>
                </c:pt>
                <c:pt idx="16521">
                  <c:v>398.15499999999997</c:v>
                </c:pt>
                <c:pt idx="16522">
                  <c:v>398.17</c:v>
                </c:pt>
                <c:pt idx="16523">
                  <c:v>398.18599999999998</c:v>
                </c:pt>
                <c:pt idx="16524">
                  <c:v>398.20699999999999</c:v>
                </c:pt>
                <c:pt idx="16525">
                  <c:v>398.245</c:v>
                </c:pt>
                <c:pt idx="16526">
                  <c:v>398.30500000000001</c:v>
                </c:pt>
                <c:pt idx="16527">
                  <c:v>398.38099999999997</c:v>
                </c:pt>
                <c:pt idx="16528">
                  <c:v>398.45600000000002</c:v>
                </c:pt>
                <c:pt idx="16529">
                  <c:v>398.512</c:v>
                </c:pt>
                <c:pt idx="16530">
                  <c:v>398.548</c:v>
                </c:pt>
                <c:pt idx="16531">
                  <c:v>398.58</c:v>
                </c:pt>
                <c:pt idx="16532">
                  <c:v>398.62400000000002</c:v>
                </c:pt>
                <c:pt idx="16533">
                  <c:v>398.67399999999998</c:v>
                </c:pt>
                <c:pt idx="16534">
                  <c:v>398.702</c:v>
                </c:pt>
                <c:pt idx="16535">
                  <c:v>398.721</c:v>
                </c:pt>
                <c:pt idx="16536">
                  <c:v>398.738</c:v>
                </c:pt>
                <c:pt idx="16537">
                  <c:v>398.755</c:v>
                </c:pt>
                <c:pt idx="16538">
                  <c:v>398.77300000000002</c:v>
                </c:pt>
                <c:pt idx="16539">
                  <c:v>398.791</c:v>
                </c:pt>
                <c:pt idx="16540">
                  <c:v>398.80599999999998</c:v>
                </c:pt>
                <c:pt idx="16541">
                  <c:v>398.82100000000003</c:v>
                </c:pt>
                <c:pt idx="16542">
                  <c:v>398.83600000000001</c:v>
                </c:pt>
                <c:pt idx="16543">
                  <c:v>398.851</c:v>
                </c:pt>
                <c:pt idx="16544">
                  <c:v>398.86700000000002</c:v>
                </c:pt>
                <c:pt idx="16545">
                  <c:v>398.89800000000002</c:v>
                </c:pt>
                <c:pt idx="16546">
                  <c:v>398.95600000000002</c:v>
                </c:pt>
                <c:pt idx="16547">
                  <c:v>399.02600000000001</c:v>
                </c:pt>
                <c:pt idx="16548">
                  <c:v>399.10500000000002</c:v>
                </c:pt>
                <c:pt idx="16549">
                  <c:v>399.16699999999997</c:v>
                </c:pt>
                <c:pt idx="16550">
                  <c:v>399.18900000000002</c:v>
                </c:pt>
                <c:pt idx="16551">
                  <c:v>399.20299999999997</c:v>
                </c:pt>
                <c:pt idx="16552">
                  <c:v>399.221</c:v>
                </c:pt>
                <c:pt idx="16553">
                  <c:v>399.24400000000003</c:v>
                </c:pt>
                <c:pt idx="16554">
                  <c:v>399.25900000000001</c:v>
                </c:pt>
                <c:pt idx="16555">
                  <c:v>399.27499999999998</c:v>
                </c:pt>
                <c:pt idx="16556">
                  <c:v>399.29300000000001</c:v>
                </c:pt>
                <c:pt idx="16557">
                  <c:v>399.31299999999999</c:v>
                </c:pt>
                <c:pt idx="16558">
                  <c:v>399.33100000000002</c:v>
                </c:pt>
                <c:pt idx="16559">
                  <c:v>399.34699999999998</c:v>
                </c:pt>
                <c:pt idx="16560">
                  <c:v>399.363</c:v>
                </c:pt>
                <c:pt idx="16561">
                  <c:v>399.38099999999997</c:v>
                </c:pt>
                <c:pt idx="16562">
                  <c:v>399.41899999999998</c:v>
                </c:pt>
                <c:pt idx="16563">
                  <c:v>399.49099999999999</c:v>
                </c:pt>
                <c:pt idx="16564">
                  <c:v>399.55500000000001</c:v>
                </c:pt>
                <c:pt idx="16565">
                  <c:v>399.565</c:v>
                </c:pt>
                <c:pt idx="16566">
                  <c:v>399.57499999999999</c:v>
                </c:pt>
                <c:pt idx="16567">
                  <c:v>399.58600000000001</c:v>
                </c:pt>
                <c:pt idx="16568">
                  <c:v>399.59800000000001</c:v>
                </c:pt>
                <c:pt idx="16569">
                  <c:v>399.61</c:v>
                </c:pt>
                <c:pt idx="16570">
                  <c:v>399.62299999999999</c:v>
                </c:pt>
                <c:pt idx="16571">
                  <c:v>399.63799999999998</c:v>
                </c:pt>
                <c:pt idx="16572">
                  <c:v>399.65499999999997</c:v>
                </c:pt>
                <c:pt idx="16573">
                  <c:v>399.673</c:v>
                </c:pt>
                <c:pt idx="16574">
                  <c:v>399.68799999999999</c:v>
                </c:pt>
                <c:pt idx="16575">
                  <c:v>399.70100000000002</c:v>
                </c:pt>
                <c:pt idx="16576">
                  <c:v>399.714</c:v>
                </c:pt>
                <c:pt idx="16577">
                  <c:v>399.72699999999998</c:v>
                </c:pt>
                <c:pt idx="16578">
                  <c:v>399.73899999999998</c:v>
                </c:pt>
                <c:pt idx="16579">
                  <c:v>399.75200000000001</c:v>
                </c:pt>
                <c:pt idx="16580">
                  <c:v>399.76400000000001</c:v>
                </c:pt>
                <c:pt idx="16581">
                  <c:v>399.77699999999999</c:v>
                </c:pt>
                <c:pt idx="16582">
                  <c:v>399.79</c:v>
                </c:pt>
                <c:pt idx="16583">
                  <c:v>399.80200000000002</c:v>
                </c:pt>
                <c:pt idx="16584">
                  <c:v>399.815</c:v>
                </c:pt>
                <c:pt idx="16585">
                  <c:v>399.82799999999997</c:v>
                </c:pt>
                <c:pt idx="16586">
                  <c:v>399.84199999999998</c:v>
                </c:pt>
                <c:pt idx="16587">
                  <c:v>399.85599999999999</c:v>
                </c:pt>
                <c:pt idx="16588">
                  <c:v>399.87299999999999</c:v>
                </c:pt>
                <c:pt idx="16589">
                  <c:v>399.89100000000002</c:v>
                </c:pt>
                <c:pt idx="16590">
                  <c:v>399.91</c:v>
                </c:pt>
                <c:pt idx="16591">
                  <c:v>399.92500000000001</c:v>
                </c:pt>
                <c:pt idx="16592">
                  <c:v>399.93799999999999</c:v>
                </c:pt>
                <c:pt idx="16593">
                  <c:v>399.95100000000002</c:v>
                </c:pt>
                <c:pt idx="16594">
                  <c:v>399.96300000000002</c:v>
                </c:pt>
                <c:pt idx="16595">
                  <c:v>399.976</c:v>
                </c:pt>
                <c:pt idx="16596">
                  <c:v>399.98899999999998</c:v>
                </c:pt>
                <c:pt idx="16597">
                  <c:v>400.00099999999998</c:v>
                </c:pt>
                <c:pt idx="16598">
                  <c:v>400.01400000000001</c:v>
                </c:pt>
                <c:pt idx="16599">
                  <c:v>400.02600000000001</c:v>
                </c:pt>
                <c:pt idx="16600">
                  <c:v>400.03899999999999</c:v>
                </c:pt>
                <c:pt idx="16601">
                  <c:v>400.05099999999999</c:v>
                </c:pt>
                <c:pt idx="16602">
                  <c:v>400.06299999999999</c:v>
                </c:pt>
                <c:pt idx="16603">
                  <c:v>400.08</c:v>
                </c:pt>
                <c:pt idx="16604">
                  <c:v>400.12099999999998</c:v>
                </c:pt>
                <c:pt idx="16605">
                  <c:v>400.19299999999998</c:v>
                </c:pt>
                <c:pt idx="16606">
                  <c:v>400.25599999999997</c:v>
                </c:pt>
                <c:pt idx="16607">
                  <c:v>400.28100000000001</c:v>
                </c:pt>
                <c:pt idx="16608">
                  <c:v>400.29399999999998</c:v>
                </c:pt>
                <c:pt idx="16609">
                  <c:v>400.31299999999999</c:v>
                </c:pt>
                <c:pt idx="16610">
                  <c:v>400.34300000000002</c:v>
                </c:pt>
                <c:pt idx="16611">
                  <c:v>400.38</c:v>
                </c:pt>
                <c:pt idx="16612">
                  <c:v>400.43099999999998</c:v>
                </c:pt>
                <c:pt idx="16613">
                  <c:v>400.49700000000001</c:v>
                </c:pt>
                <c:pt idx="16614">
                  <c:v>400.56700000000001</c:v>
                </c:pt>
                <c:pt idx="16615">
                  <c:v>400.64499999999998</c:v>
                </c:pt>
                <c:pt idx="16616">
                  <c:v>400.73200000000003</c:v>
                </c:pt>
                <c:pt idx="16617">
                  <c:v>400.827</c:v>
                </c:pt>
                <c:pt idx="16618">
                  <c:v>400.92599999999999</c:v>
                </c:pt>
                <c:pt idx="16619">
                  <c:v>401.02499999999998</c:v>
                </c:pt>
                <c:pt idx="16620">
                  <c:v>401.12400000000002</c:v>
                </c:pt>
                <c:pt idx="16621">
                  <c:v>401.21600000000001</c:v>
                </c:pt>
                <c:pt idx="16622">
                  <c:v>401.30099999999999</c:v>
                </c:pt>
                <c:pt idx="16623">
                  <c:v>401.303</c:v>
                </c:pt>
                <c:pt idx="16624">
                  <c:v>401.303</c:v>
                </c:pt>
                <c:pt idx="16625">
                  <c:v>401.31200000000001</c:v>
                </c:pt>
                <c:pt idx="16626">
                  <c:v>401.33</c:v>
                </c:pt>
                <c:pt idx="16627">
                  <c:v>401.38</c:v>
                </c:pt>
                <c:pt idx="16628">
                  <c:v>401.45600000000002</c:v>
                </c:pt>
                <c:pt idx="16629">
                  <c:v>401.54899999999998</c:v>
                </c:pt>
                <c:pt idx="16630">
                  <c:v>401.589</c:v>
                </c:pt>
                <c:pt idx="16631">
                  <c:v>401.61</c:v>
                </c:pt>
                <c:pt idx="16632">
                  <c:v>401.62200000000001</c:v>
                </c:pt>
                <c:pt idx="16633">
                  <c:v>401.64100000000002</c:v>
                </c:pt>
                <c:pt idx="16634">
                  <c:v>401.661</c:v>
                </c:pt>
                <c:pt idx="16635">
                  <c:v>401.67700000000002</c:v>
                </c:pt>
                <c:pt idx="16636">
                  <c:v>401.69200000000001</c:v>
                </c:pt>
                <c:pt idx="16637">
                  <c:v>401.70400000000001</c:v>
                </c:pt>
                <c:pt idx="16638">
                  <c:v>401.71800000000002</c:v>
                </c:pt>
                <c:pt idx="16639">
                  <c:v>401.73200000000003</c:v>
                </c:pt>
                <c:pt idx="16640">
                  <c:v>401.75200000000001</c:v>
                </c:pt>
                <c:pt idx="16641">
                  <c:v>401.79199999999997</c:v>
                </c:pt>
                <c:pt idx="16642">
                  <c:v>401.83499999999998</c:v>
                </c:pt>
                <c:pt idx="16643">
                  <c:v>401.851</c:v>
                </c:pt>
                <c:pt idx="16644">
                  <c:v>401.875</c:v>
                </c:pt>
                <c:pt idx="16645">
                  <c:v>401.89600000000002</c:v>
                </c:pt>
                <c:pt idx="16646">
                  <c:v>401.91500000000002</c:v>
                </c:pt>
                <c:pt idx="16647">
                  <c:v>401.93400000000003</c:v>
                </c:pt>
                <c:pt idx="16648">
                  <c:v>401.94900000000001</c:v>
                </c:pt>
                <c:pt idx="16649">
                  <c:v>401.96199999999999</c:v>
                </c:pt>
                <c:pt idx="16650">
                  <c:v>401.976</c:v>
                </c:pt>
                <c:pt idx="16651">
                  <c:v>401.99099999999999</c:v>
                </c:pt>
                <c:pt idx="16652">
                  <c:v>402.00400000000002</c:v>
                </c:pt>
                <c:pt idx="16653">
                  <c:v>402.02100000000002</c:v>
                </c:pt>
                <c:pt idx="16654">
                  <c:v>402.06200000000001</c:v>
                </c:pt>
                <c:pt idx="16655">
                  <c:v>402.08</c:v>
                </c:pt>
                <c:pt idx="16656">
                  <c:v>402.09800000000001</c:v>
                </c:pt>
                <c:pt idx="16657">
                  <c:v>402.11700000000002</c:v>
                </c:pt>
                <c:pt idx="16658">
                  <c:v>402.137</c:v>
                </c:pt>
                <c:pt idx="16659">
                  <c:v>402.15800000000002</c:v>
                </c:pt>
                <c:pt idx="16660">
                  <c:v>402.17500000000001</c:v>
                </c:pt>
                <c:pt idx="16661">
                  <c:v>402.19</c:v>
                </c:pt>
                <c:pt idx="16662">
                  <c:v>402.20600000000002</c:v>
                </c:pt>
                <c:pt idx="16663">
                  <c:v>402.221</c:v>
                </c:pt>
                <c:pt idx="16664">
                  <c:v>402.24700000000001</c:v>
                </c:pt>
                <c:pt idx="16665">
                  <c:v>402.30099999999999</c:v>
                </c:pt>
                <c:pt idx="16666">
                  <c:v>402.38200000000001</c:v>
                </c:pt>
                <c:pt idx="16667">
                  <c:v>402.47199999999998</c:v>
                </c:pt>
                <c:pt idx="16668">
                  <c:v>402.55900000000003</c:v>
                </c:pt>
                <c:pt idx="16669">
                  <c:v>402.62900000000002</c:v>
                </c:pt>
                <c:pt idx="16670">
                  <c:v>402.67500000000001</c:v>
                </c:pt>
                <c:pt idx="16671">
                  <c:v>402.7</c:v>
                </c:pt>
                <c:pt idx="16672">
                  <c:v>402.71600000000001</c:v>
                </c:pt>
                <c:pt idx="16673">
                  <c:v>402.73</c:v>
                </c:pt>
                <c:pt idx="16674">
                  <c:v>402.745</c:v>
                </c:pt>
                <c:pt idx="16675">
                  <c:v>402.76299999999998</c:v>
                </c:pt>
                <c:pt idx="16676">
                  <c:v>402.78100000000001</c:v>
                </c:pt>
                <c:pt idx="16677">
                  <c:v>402.79899999999998</c:v>
                </c:pt>
                <c:pt idx="16678">
                  <c:v>402.81299999999999</c:v>
                </c:pt>
                <c:pt idx="16679">
                  <c:v>402.82600000000002</c:v>
                </c:pt>
                <c:pt idx="16680">
                  <c:v>402.84199999999998</c:v>
                </c:pt>
                <c:pt idx="16681">
                  <c:v>402.85700000000003</c:v>
                </c:pt>
                <c:pt idx="16682">
                  <c:v>402.87799999999999</c:v>
                </c:pt>
                <c:pt idx="16683">
                  <c:v>402.93</c:v>
                </c:pt>
                <c:pt idx="16684">
                  <c:v>403.00799999999998</c:v>
                </c:pt>
                <c:pt idx="16685">
                  <c:v>403.053</c:v>
                </c:pt>
                <c:pt idx="16686">
                  <c:v>403.05500000000001</c:v>
                </c:pt>
                <c:pt idx="16687">
                  <c:v>403.06299999999999</c:v>
                </c:pt>
                <c:pt idx="16688">
                  <c:v>403.07799999999997</c:v>
                </c:pt>
                <c:pt idx="16689">
                  <c:v>403.096</c:v>
                </c:pt>
                <c:pt idx="16690">
                  <c:v>403.113</c:v>
                </c:pt>
                <c:pt idx="16691">
                  <c:v>403.13</c:v>
                </c:pt>
                <c:pt idx="16692">
                  <c:v>403.14600000000002</c:v>
                </c:pt>
                <c:pt idx="16693">
                  <c:v>403.16</c:v>
                </c:pt>
                <c:pt idx="16694">
                  <c:v>403.17500000000001</c:v>
                </c:pt>
                <c:pt idx="16695">
                  <c:v>403.19099999999997</c:v>
                </c:pt>
                <c:pt idx="16696">
                  <c:v>403.20800000000003</c:v>
                </c:pt>
                <c:pt idx="16697">
                  <c:v>403.23599999999999</c:v>
                </c:pt>
                <c:pt idx="16698">
                  <c:v>403.28899999999999</c:v>
                </c:pt>
                <c:pt idx="16699">
                  <c:v>403.36200000000002</c:v>
                </c:pt>
                <c:pt idx="16700">
                  <c:v>403.44099999999997</c:v>
                </c:pt>
                <c:pt idx="16701">
                  <c:v>403.50400000000002</c:v>
                </c:pt>
                <c:pt idx="16702">
                  <c:v>403.54300000000001</c:v>
                </c:pt>
                <c:pt idx="16703">
                  <c:v>403.56799999999998</c:v>
                </c:pt>
                <c:pt idx="16704">
                  <c:v>403.601</c:v>
                </c:pt>
                <c:pt idx="16705">
                  <c:v>403.64400000000001</c:v>
                </c:pt>
                <c:pt idx="16706">
                  <c:v>403.685</c:v>
                </c:pt>
                <c:pt idx="16707">
                  <c:v>403.72199999999998</c:v>
                </c:pt>
                <c:pt idx="16708">
                  <c:v>403.74400000000003</c:v>
                </c:pt>
                <c:pt idx="16709">
                  <c:v>403.75599999999997</c:v>
                </c:pt>
                <c:pt idx="16710">
                  <c:v>403.77</c:v>
                </c:pt>
                <c:pt idx="16711">
                  <c:v>403.786</c:v>
                </c:pt>
                <c:pt idx="16712">
                  <c:v>403.80099999999999</c:v>
                </c:pt>
                <c:pt idx="16713">
                  <c:v>403.827</c:v>
                </c:pt>
                <c:pt idx="16714">
                  <c:v>403.887</c:v>
                </c:pt>
                <c:pt idx="16715">
                  <c:v>403.96699999999998</c:v>
                </c:pt>
                <c:pt idx="16716">
                  <c:v>404.048</c:v>
                </c:pt>
                <c:pt idx="16717">
                  <c:v>404.11900000000003</c:v>
                </c:pt>
                <c:pt idx="16718">
                  <c:v>404.16300000000001</c:v>
                </c:pt>
                <c:pt idx="16719">
                  <c:v>404.19799999999998</c:v>
                </c:pt>
                <c:pt idx="16720">
                  <c:v>404.24299999999999</c:v>
                </c:pt>
                <c:pt idx="16721">
                  <c:v>404.29399999999998</c:v>
                </c:pt>
                <c:pt idx="16722">
                  <c:v>404.34300000000002</c:v>
                </c:pt>
                <c:pt idx="16723">
                  <c:v>404.37599999999998</c:v>
                </c:pt>
                <c:pt idx="16724">
                  <c:v>404.39600000000002</c:v>
                </c:pt>
                <c:pt idx="16725">
                  <c:v>404.41800000000001</c:v>
                </c:pt>
                <c:pt idx="16726">
                  <c:v>404.43700000000001</c:v>
                </c:pt>
                <c:pt idx="16727">
                  <c:v>404.45400000000001</c:v>
                </c:pt>
                <c:pt idx="16728">
                  <c:v>404.47399999999999</c:v>
                </c:pt>
                <c:pt idx="16729">
                  <c:v>404.51299999999998</c:v>
                </c:pt>
                <c:pt idx="16730">
                  <c:v>404.584</c:v>
                </c:pt>
                <c:pt idx="16731">
                  <c:v>404.64</c:v>
                </c:pt>
                <c:pt idx="16732">
                  <c:v>404.65699999999998</c:v>
                </c:pt>
                <c:pt idx="16733">
                  <c:v>404.67200000000003</c:v>
                </c:pt>
                <c:pt idx="16734">
                  <c:v>404.68599999999998</c:v>
                </c:pt>
                <c:pt idx="16735">
                  <c:v>404.69900000000001</c:v>
                </c:pt>
                <c:pt idx="16736">
                  <c:v>404.71100000000001</c:v>
                </c:pt>
                <c:pt idx="16737">
                  <c:v>404.72500000000002</c:v>
                </c:pt>
                <c:pt idx="16738">
                  <c:v>404.73899999999998</c:v>
                </c:pt>
                <c:pt idx="16739">
                  <c:v>404.76100000000002</c:v>
                </c:pt>
                <c:pt idx="16740">
                  <c:v>404.79300000000001</c:v>
                </c:pt>
                <c:pt idx="16741">
                  <c:v>404.80500000000001</c:v>
                </c:pt>
                <c:pt idx="16742">
                  <c:v>404.81900000000002</c:v>
                </c:pt>
                <c:pt idx="16743">
                  <c:v>404.834</c:v>
                </c:pt>
                <c:pt idx="16744">
                  <c:v>404.851</c:v>
                </c:pt>
                <c:pt idx="16745">
                  <c:v>404.87700000000001</c:v>
                </c:pt>
                <c:pt idx="16746">
                  <c:v>404.93299999999999</c:v>
                </c:pt>
                <c:pt idx="16747">
                  <c:v>405.01799999999997</c:v>
                </c:pt>
                <c:pt idx="16748">
                  <c:v>405.07299999999998</c:v>
                </c:pt>
                <c:pt idx="16749">
                  <c:v>405.09199999999998</c:v>
                </c:pt>
                <c:pt idx="16750">
                  <c:v>405.10199999999998</c:v>
                </c:pt>
                <c:pt idx="16751">
                  <c:v>405.11500000000001</c:v>
                </c:pt>
                <c:pt idx="16752">
                  <c:v>405.13400000000001</c:v>
                </c:pt>
                <c:pt idx="16753">
                  <c:v>405.15199999999999</c:v>
                </c:pt>
                <c:pt idx="16754">
                  <c:v>405.16699999999997</c:v>
                </c:pt>
                <c:pt idx="16755">
                  <c:v>405.18200000000002</c:v>
                </c:pt>
                <c:pt idx="16756">
                  <c:v>405.197</c:v>
                </c:pt>
                <c:pt idx="16757">
                  <c:v>405.21300000000002</c:v>
                </c:pt>
                <c:pt idx="16758">
                  <c:v>405.233</c:v>
                </c:pt>
                <c:pt idx="16759">
                  <c:v>405.26499999999999</c:v>
                </c:pt>
                <c:pt idx="16760">
                  <c:v>405.32499999999999</c:v>
                </c:pt>
                <c:pt idx="16761">
                  <c:v>405.40699999999998</c:v>
                </c:pt>
                <c:pt idx="16762">
                  <c:v>405.49799999999999</c:v>
                </c:pt>
                <c:pt idx="16763">
                  <c:v>405.59199999999998</c:v>
                </c:pt>
                <c:pt idx="16764">
                  <c:v>405.666</c:v>
                </c:pt>
                <c:pt idx="16765">
                  <c:v>405.69299999999998</c:v>
                </c:pt>
                <c:pt idx="16766">
                  <c:v>405.71300000000002</c:v>
                </c:pt>
                <c:pt idx="16767">
                  <c:v>405.72500000000002</c:v>
                </c:pt>
                <c:pt idx="16768">
                  <c:v>405.74299999999999</c:v>
                </c:pt>
                <c:pt idx="16769">
                  <c:v>405.76600000000002</c:v>
                </c:pt>
                <c:pt idx="16770">
                  <c:v>405.78399999999999</c:v>
                </c:pt>
                <c:pt idx="16771">
                  <c:v>405.80200000000002</c:v>
                </c:pt>
                <c:pt idx="16772">
                  <c:v>405.81700000000001</c:v>
                </c:pt>
                <c:pt idx="16773">
                  <c:v>405.83199999999999</c:v>
                </c:pt>
                <c:pt idx="16774">
                  <c:v>405.84800000000001</c:v>
                </c:pt>
                <c:pt idx="16775">
                  <c:v>405.86399999999998</c:v>
                </c:pt>
                <c:pt idx="16776">
                  <c:v>405.89</c:v>
                </c:pt>
                <c:pt idx="16777">
                  <c:v>405.94499999999999</c:v>
                </c:pt>
                <c:pt idx="16778">
                  <c:v>405.99400000000003</c:v>
                </c:pt>
                <c:pt idx="16779">
                  <c:v>406.017</c:v>
                </c:pt>
                <c:pt idx="16780">
                  <c:v>406.03399999999999</c:v>
                </c:pt>
                <c:pt idx="16781">
                  <c:v>406.053</c:v>
                </c:pt>
                <c:pt idx="16782">
                  <c:v>406.072</c:v>
                </c:pt>
                <c:pt idx="16783">
                  <c:v>406.09100000000001</c:v>
                </c:pt>
                <c:pt idx="16784">
                  <c:v>406.113</c:v>
                </c:pt>
                <c:pt idx="16785">
                  <c:v>406.13299999999998</c:v>
                </c:pt>
                <c:pt idx="16786">
                  <c:v>406.149</c:v>
                </c:pt>
                <c:pt idx="16787">
                  <c:v>406.16800000000001</c:v>
                </c:pt>
                <c:pt idx="16788">
                  <c:v>406.19400000000002</c:v>
                </c:pt>
                <c:pt idx="16789">
                  <c:v>406.24900000000002</c:v>
                </c:pt>
                <c:pt idx="16790">
                  <c:v>406.33100000000002</c:v>
                </c:pt>
                <c:pt idx="16791">
                  <c:v>406.40100000000001</c:v>
                </c:pt>
                <c:pt idx="16792">
                  <c:v>406.42</c:v>
                </c:pt>
                <c:pt idx="16793">
                  <c:v>406.42899999999997</c:v>
                </c:pt>
                <c:pt idx="16794">
                  <c:v>406.43900000000002</c:v>
                </c:pt>
                <c:pt idx="16795">
                  <c:v>406.452</c:v>
                </c:pt>
                <c:pt idx="16796">
                  <c:v>406.471</c:v>
                </c:pt>
                <c:pt idx="16797">
                  <c:v>406.49799999999999</c:v>
                </c:pt>
                <c:pt idx="16798">
                  <c:v>406.52600000000001</c:v>
                </c:pt>
                <c:pt idx="16799">
                  <c:v>406.54899999999998</c:v>
                </c:pt>
                <c:pt idx="16800">
                  <c:v>406.56700000000001</c:v>
                </c:pt>
                <c:pt idx="16801">
                  <c:v>406.58300000000003</c:v>
                </c:pt>
                <c:pt idx="16802">
                  <c:v>406.59899999999999</c:v>
                </c:pt>
                <c:pt idx="16803">
                  <c:v>406.61900000000003</c:v>
                </c:pt>
                <c:pt idx="16804">
                  <c:v>406.65800000000002</c:v>
                </c:pt>
                <c:pt idx="16805">
                  <c:v>406.72500000000002</c:v>
                </c:pt>
                <c:pt idx="16806">
                  <c:v>406.81400000000002</c:v>
                </c:pt>
                <c:pt idx="16807">
                  <c:v>406.86500000000001</c:v>
                </c:pt>
                <c:pt idx="16808">
                  <c:v>406.88600000000002</c:v>
                </c:pt>
                <c:pt idx="16809">
                  <c:v>406.90199999999999</c:v>
                </c:pt>
                <c:pt idx="16810">
                  <c:v>406.923</c:v>
                </c:pt>
                <c:pt idx="16811">
                  <c:v>406.94200000000001</c:v>
                </c:pt>
                <c:pt idx="16812">
                  <c:v>406.96</c:v>
                </c:pt>
                <c:pt idx="16813">
                  <c:v>406.98</c:v>
                </c:pt>
                <c:pt idx="16814">
                  <c:v>406.99900000000002</c:v>
                </c:pt>
                <c:pt idx="16815">
                  <c:v>407.01499999999999</c:v>
                </c:pt>
                <c:pt idx="16816">
                  <c:v>407.03199999999998</c:v>
                </c:pt>
                <c:pt idx="16817">
                  <c:v>407.053</c:v>
                </c:pt>
                <c:pt idx="16818">
                  <c:v>407.10300000000001</c:v>
                </c:pt>
                <c:pt idx="16819">
                  <c:v>407.18299999999999</c:v>
                </c:pt>
                <c:pt idx="16820">
                  <c:v>407.27600000000001</c:v>
                </c:pt>
                <c:pt idx="16821">
                  <c:v>407.37099999999998</c:v>
                </c:pt>
                <c:pt idx="16822">
                  <c:v>407.45</c:v>
                </c:pt>
                <c:pt idx="16823">
                  <c:v>407.47699999999998</c:v>
                </c:pt>
                <c:pt idx="16824">
                  <c:v>407.49900000000002</c:v>
                </c:pt>
                <c:pt idx="16825">
                  <c:v>407.51900000000001</c:v>
                </c:pt>
                <c:pt idx="16826">
                  <c:v>407.54</c:v>
                </c:pt>
                <c:pt idx="16827">
                  <c:v>407.57</c:v>
                </c:pt>
                <c:pt idx="16828">
                  <c:v>407.589</c:v>
                </c:pt>
                <c:pt idx="16829">
                  <c:v>407.608</c:v>
                </c:pt>
                <c:pt idx="16830">
                  <c:v>407.62599999999998</c:v>
                </c:pt>
                <c:pt idx="16831">
                  <c:v>407.642</c:v>
                </c:pt>
                <c:pt idx="16832">
                  <c:v>407.65499999999997</c:v>
                </c:pt>
                <c:pt idx="16833">
                  <c:v>407.67</c:v>
                </c:pt>
                <c:pt idx="16834">
                  <c:v>407.685</c:v>
                </c:pt>
                <c:pt idx="16835">
                  <c:v>407.70400000000001</c:v>
                </c:pt>
                <c:pt idx="16836">
                  <c:v>407.74200000000002</c:v>
                </c:pt>
                <c:pt idx="16837">
                  <c:v>407.80799999999999</c:v>
                </c:pt>
                <c:pt idx="16838">
                  <c:v>407.839</c:v>
                </c:pt>
                <c:pt idx="16839">
                  <c:v>407.85</c:v>
                </c:pt>
                <c:pt idx="16840">
                  <c:v>407.86799999999999</c:v>
                </c:pt>
                <c:pt idx="16841">
                  <c:v>407.887</c:v>
                </c:pt>
                <c:pt idx="16842">
                  <c:v>407.90600000000001</c:v>
                </c:pt>
                <c:pt idx="16843">
                  <c:v>407.923</c:v>
                </c:pt>
                <c:pt idx="16844">
                  <c:v>407.94</c:v>
                </c:pt>
                <c:pt idx="16845">
                  <c:v>407.95600000000002</c:v>
                </c:pt>
                <c:pt idx="16846">
                  <c:v>407.97199999999998</c:v>
                </c:pt>
                <c:pt idx="16847">
                  <c:v>407.99200000000002</c:v>
                </c:pt>
                <c:pt idx="16848">
                  <c:v>408.03899999999999</c:v>
                </c:pt>
                <c:pt idx="16849">
                  <c:v>408.09899999999999</c:v>
                </c:pt>
                <c:pt idx="16850">
                  <c:v>408.12900000000002</c:v>
                </c:pt>
                <c:pt idx="16851">
                  <c:v>408.14699999999999</c:v>
                </c:pt>
                <c:pt idx="16852">
                  <c:v>408.16899999999998</c:v>
                </c:pt>
                <c:pt idx="16853">
                  <c:v>408.18900000000002</c:v>
                </c:pt>
                <c:pt idx="16854">
                  <c:v>408.20400000000001</c:v>
                </c:pt>
                <c:pt idx="16855">
                  <c:v>408.21800000000002</c:v>
                </c:pt>
                <c:pt idx="16856">
                  <c:v>408.23200000000003</c:v>
                </c:pt>
                <c:pt idx="16857">
                  <c:v>408.24799999999999</c:v>
                </c:pt>
                <c:pt idx="16858">
                  <c:v>408.26400000000001</c:v>
                </c:pt>
                <c:pt idx="16859">
                  <c:v>408.28899999999999</c:v>
                </c:pt>
                <c:pt idx="16860">
                  <c:v>408.34899999999999</c:v>
                </c:pt>
                <c:pt idx="16861">
                  <c:v>408.43400000000003</c:v>
                </c:pt>
                <c:pt idx="16862">
                  <c:v>408.52800000000002</c:v>
                </c:pt>
                <c:pt idx="16863">
                  <c:v>408.62299999999999</c:v>
                </c:pt>
                <c:pt idx="16864">
                  <c:v>408.661</c:v>
                </c:pt>
                <c:pt idx="16865">
                  <c:v>408.67099999999999</c:v>
                </c:pt>
                <c:pt idx="16866">
                  <c:v>408.68200000000002</c:v>
                </c:pt>
                <c:pt idx="16867">
                  <c:v>408.69900000000001</c:v>
                </c:pt>
                <c:pt idx="16868">
                  <c:v>408.72800000000001</c:v>
                </c:pt>
                <c:pt idx="16869">
                  <c:v>408.76400000000001</c:v>
                </c:pt>
                <c:pt idx="16870">
                  <c:v>408.80700000000002</c:v>
                </c:pt>
                <c:pt idx="16871">
                  <c:v>408.86200000000002</c:v>
                </c:pt>
                <c:pt idx="16872">
                  <c:v>408.92700000000002</c:v>
                </c:pt>
                <c:pt idx="16873">
                  <c:v>408.99400000000003</c:v>
                </c:pt>
                <c:pt idx="16874">
                  <c:v>409.06200000000001</c:v>
                </c:pt>
                <c:pt idx="16875">
                  <c:v>409.12200000000001</c:v>
                </c:pt>
                <c:pt idx="16876">
                  <c:v>409.178</c:v>
                </c:pt>
                <c:pt idx="16877">
                  <c:v>409.24700000000001</c:v>
                </c:pt>
                <c:pt idx="16878">
                  <c:v>409.32900000000001</c:v>
                </c:pt>
                <c:pt idx="16879">
                  <c:v>409.42</c:v>
                </c:pt>
                <c:pt idx="16880">
                  <c:v>409.51499999999999</c:v>
                </c:pt>
                <c:pt idx="16881">
                  <c:v>409.61099999999999</c:v>
                </c:pt>
                <c:pt idx="16882">
                  <c:v>409.70600000000002</c:v>
                </c:pt>
                <c:pt idx="16883">
                  <c:v>409.79700000000003</c:v>
                </c:pt>
                <c:pt idx="16884">
                  <c:v>409.892</c:v>
                </c:pt>
                <c:pt idx="16885">
                  <c:v>409.988</c:v>
                </c:pt>
                <c:pt idx="16886">
                  <c:v>410.07100000000003</c:v>
                </c:pt>
                <c:pt idx="16887">
                  <c:v>410.14299999999997</c:v>
                </c:pt>
                <c:pt idx="16888">
                  <c:v>410.20100000000002</c:v>
                </c:pt>
                <c:pt idx="16889">
                  <c:v>410.22</c:v>
                </c:pt>
                <c:pt idx="16890">
                  <c:v>410.23200000000003</c:v>
                </c:pt>
                <c:pt idx="16891">
                  <c:v>410.24299999999999</c:v>
                </c:pt>
                <c:pt idx="16892">
                  <c:v>410.25299999999999</c:v>
                </c:pt>
                <c:pt idx="16893">
                  <c:v>410.26400000000001</c:v>
                </c:pt>
                <c:pt idx="16894">
                  <c:v>410.27499999999998</c:v>
                </c:pt>
                <c:pt idx="16895">
                  <c:v>410.28899999999999</c:v>
                </c:pt>
                <c:pt idx="16896">
                  <c:v>410.30599999999998</c:v>
                </c:pt>
                <c:pt idx="16897">
                  <c:v>410.322</c:v>
                </c:pt>
                <c:pt idx="16898">
                  <c:v>410.33600000000001</c:v>
                </c:pt>
                <c:pt idx="16899">
                  <c:v>410.351</c:v>
                </c:pt>
                <c:pt idx="16900">
                  <c:v>410.36599999999999</c:v>
                </c:pt>
                <c:pt idx="16901">
                  <c:v>410.38099999999997</c:v>
                </c:pt>
                <c:pt idx="16902">
                  <c:v>410.40499999999997</c:v>
                </c:pt>
                <c:pt idx="16903">
                  <c:v>410.45100000000002</c:v>
                </c:pt>
                <c:pt idx="16904">
                  <c:v>410.51799999999997</c:v>
                </c:pt>
                <c:pt idx="16905">
                  <c:v>410.57</c:v>
                </c:pt>
                <c:pt idx="16906">
                  <c:v>410.58800000000002</c:v>
                </c:pt>
                <c:pt idx="16907">
                  <c:v>410.60199999999998</c:v>
                </c:pt>
                <c:pt idx="16908">
                  <c:v>410.61500000000001</c:v>
                </c:pt>
                <c:pt idx="16909">
                  <c:v>410.62799999999999</c:v>
                </c:pt>
                <c:pt idx="16910">
                  <c:v>410.642</c:v>
                </c:pt>
                <c:pt idx="16911">
                  <c:v>410.65499999999997</c:v>
                </c:pt>
                <c:pt idx="16912">
                  <c:v>410.66800000000001</c:v>
                </c:pt>
                <c:pt idx="16913">
                  <c:v>410.68099999999998</c:v>
                </c:pt>
                <c:pt idx="16914">
                  <c:v>410.69400000000002</c:v>
                </c:pt>
                <c:pt idx="16915">
                  <c:v>410.70800000000003</c:v>
                </c:pt>
                <c:pt idx="16916">
                  <c:v>410.721</c:v>
                </c:pt>
                <c:pt idx="16917">
                  <c:v>410.73399999999998</c:v>
                </c:pt>
                <c:pt idx="16918">
                  <c:v>410.74700000000001</c:v>
                </c:pt>
                <c:pt idx="16919">
                  <c:v>410.76100000000002</c:v>
                </c:pt>
                <c:pt idx="16920">
                  <c:v>410.77600000000001</c:v>
                </c:pt>
                <c:pt idx="16921">
                  <c:v>410.79300000000001</c:v>
                </c:pt>
                <c:pt idx="16922">
                  <c:v>410.80900000000003</c:v>
                </c:pt>
                <c:pt idx="16923">
                  <c:v>410.82299999999998</c:v>
                </c:pt>
                <c:pt idx="16924">
                  <c:v>410.83699999999999</c:v>
                </c:pt>
                <c:pt idx="16925">
                  <c:v>410.84899999999999</c:v>
                </c:pt>
                <c:pt idx="16926">
                  <c:v>410.86200000000002</c:v>
                </c:pt>
                <c:pt idx="16927">
                  <c:v>410.87400000000002</c:v>
                </c:pt>
                <c:pt idx="16928">
                  <c:v>410.887</c:v>
                </c:pt>
                <c:pt idx="16929">
                  <c:v>410.899</c:v>
                </c:pt>
                <c:pt idx="16930">
                  <c:v>410.911</c:v>
                </c:pt>
                <c:pt idx="16931">
                  <c:v>410.923</c:v>
                </c:pt>
                <c:pt idx="16932">
                  <c:v>410.935</c:v>
                </c:pt>
                <c:pt idx="16933">
                  <c:v>410.947</c:v>
                </c:pt>
                <c:pt idx="16934">
                  <c:v>410.959</c:v>
                </c:pt>
                <c:pt idx="16935">
                  <c:v>410.97199999999998</c:v>
                </c:pt>
                <c:pt idx="16936">
                  <c:v>410.98500000000001</c:v>
                </c:pt>
                <c:pt idx="16937">
                  <c:v>411.00099999999998</c:v>
                </c:pt>
                <c:pt idx="16938">
                  <c:v>411.017</c:v>
                </c:pt>
                <c:pt idx="16939">
                  <c:v>411.03100000000001</c:v>
                </c:pt>
                <c:pt idx="16940">
                  <c:v>411.04300000000001</c:v>
                </c:pt>
                <c:pt idx="16941">
                  <c:v>411.05500000000001</c:v>
                </c:pt>
                <c:pt idx="16942">
                  <c:v>411.06799999999998</c:v>
                </c:pt>
                <c:pt idx="16943">
                  <c:v>411.08</c:v>
                </c:pt>
                <c:pt idx="16944">
                  <c:v>411.09199999999998</c:v>
                </c:pt>
                <c:pt idx="16945">
                  <c:v>411.10399999999998</c:v>
                </c:pt>
                <c:pt idx="16946">
                  <c:v>411.11599999999999</c:v>
                </c:pt>
                <c:pt idx="16947">
                  <c:v>411.13</c:v>
                </c:pt>
                <c:pt idx="16948">
                  <c:v>411.14299999999997</c:v>
                </c:pt>
                <c:pt idx="16949">
                  <c:v>411.15899999999999</c:v>
                </c:pt>
                <c:pt idx="16950">
                  <c:v>411.17500000000001</c:v>
                </c:pt>
                <c:pt idx="16951">
                  <c:v>411.19400000000002</c:v>
                </c:pt>
                <c:pt idx="16952">
                  <c:v>411.214</c:v>
                </c:pt>
                <c:pt idx="16953">
                  <c:v>411.23200000000003</c:v>
                </c:pt>
                <c:pt idx="16954">
                  <c:v>411.24799999999999</c:v>
                </c:pt>
                <c:pt idx="16955">
                  <c:v>411.26400000000001</c:v>
                </c:pt>
                <c:pt idx="16956">
                  <c:v>411.279</c:v>
                </c:pt>
                <c:pt idx="16957">
                  <c:v>411.29300000000001</c:v>
                </c:pt>
                <c:pt idx="16958">
                  <c:v>411.30700000000002</c:v>
                </c:pt>
                <c:pt idx="16959">
                  <c:v>411.322</c:v>
                </c:pt>
                <c:pt idx="16960">
                  <c:v>411.33800000000002</c:v>
                </c:pt>
                <c:pt idx="16961">
                  <c:v>411.35300000000001</c:v>
                </c:pt>
                <c:pt idx="16962">
                  <c:v>411.36599999999999</c:v>
                </c:pt>
                <c:pt idx="16963">
                  <c:v>411.37799999999999</c:v>
                </c:pt>
                <c:pt idx="16964">
                  <c:v>411.39</c:v>
                </c:pt>
                <c:pt idx="16965">
                  <c:v>411.40199999999999</c:v>
                </c:pt>
                <c:pt idx="16966">
                  <c:v>411.41399999999999</c:v>
                </c:pt>
                <c:pt idx="16967">
                  <c:v>411.42599999999999</c:v>
                </c:pt>
                <c:pt idx="16968">
                  <c:v>411.43799999999999</c:v>
                </c:pt>
                <c:pt idx="16969">
                  <c:v>411.45</c:v>
                </c:pt>
                <c:pt idx="16970">
                  <c:v>411.46100000000001</c:v>
                </c:pt>
                <c:pt idx="16971">
                  <c:v>411.47300000000001</c:v>
                </c:pt>
                <c:pt idx="16972">
                  <c:v>411.48500000000001</c:v>
                </c:pt>
                <c:pt idx="16973">
                  <c:v>411.49700000000001</c:v>
                </c:pt>
                <c:pt idx="16974">
                  <c:v>411.50900000000001</c:v>
                </c:pt>
                <c:pt idx="16975">
                  <c:v>411.524</c:v>
                </c:pt>
                <c:pt idx="16976">
                  <c:v>411.54</c:v>
                </c:pt>
                <c:pt idx="16977">
                  <c:v>411.55799999999999</c:v>
                </c:pt>
                <c:pt idx="16978">
                  <c:v>411.57400000000001</c:v>
                </c:pt>
                <c:pt idx="16979">
                  <c:v>411.58699999999999</c:v>
                </c:pt>
                <c:pt idx="16980">
                  <c:v>411.59800000000001</c:v>
                </c:pt>
                <c:pt idx="16981">
                  <c:v>411.61</c:v>
                </c:pt>
                <c:pt idx="16982">
                  <c:v>411.62200000000001</c:v>
                </c:pt>
                <c:pt idx="16983">
                  <c:v>411.63400000000001</c:v>
                </c:pt>
                <c:pt idx="16984">
                  <c:v>411.64499999999998</c:v>
                </c:pt>
                <c:pt idx="16985">
                  <c:v>411.65699999999998</c:v>
                </c:pt>
                <c:pt idx="16986">
                  <c:v>411.66899999999998</c:v>
                </c:pt>
                <c:pt idx="16987">
                  <c:v>411.68</c:v>
                </c:pt>
                <c:pt idx="16988">
                  <c:v>411.69200000000001</c:v>
                </c:pt>
                <c:pt idx="16989">
                  <c:v>411.70400000000001</c:v>
                </c:pt>
                <c:pt idx="16990">
                  <c:v>411.71600000000001</c:v>
                </c:pt>
                <c:pt idx="16991">
                  <c:v>411.72800000000001</c:v>
                </c:pt>
                <c:pt idx="16992">
                  <c:v>411.74099999999999</c:v>
                </c:pt>
                <c:pt idx="16993">
                  <c:v>411.75700000000001</c:v>
                </c:pt>
                <c:pt idx="16994">
                  <c:v>411.77300000000002</c:v>
                </c:pt>
                <c:pt idx="16995">
                  <c:v>411.78800000000001</c:v>
                </c:pt>
                <c:pt idx="16996">
                  <c:v>411.80099999999999</c:v>
                </c:pt>
                <c:pt idx="16997">
                  <c:v>411.81799999999998</c:v>
                </c:pt>
                <c:pt idx="16998">
                  <c:v>411.85399999999998</c:v>
                </c:pt>
                <c:pt idx="16999">
                  <c:v>411.923</c:v>
                </c:pt>
                <c:pt idx="17000">
                  <c:v>412.01400000000001</c:v>
                </c:pt>
                <c:pt idx="17001">
                  <c:v>412.113</c:v>
                </c:pt>
                <c:pt idx="17002">
                  <c:v>412.21100000000001</c:v>
                </c:pt>
                <c:pt idx="17003">
                  <c:v>412.30799999999999</c:v>
                </c:pt>
                <c:pt idx="17004">
                  <c:v>412.40600000000001</c:v>
                </c:pt>
                <c:pt idx="17005">
                  <c:v>412.505</c:v>
                </c:pt>
                <c:pt idx="17006">
                  <c:v>412.596</c:v>
                </c:pt>
                <c:pt idx="17007">
                  <c:v>412.68900000000002</c:v>
                </c:pt>
                <c:pt idx="17008">
                  <c:v>412.786</c:v>
                </c:pt>
                <c:pt idx="17009">
                  <c:v>412.88299999999998</c:v>
                </c:pt>
                <c:pt idx="17010">
                  <c:v>412.97199999999998</c:v>
                </c:pt>
                <c:pt idx="17011">
                  <c:v>413.05599999999998</c:v>
                </c:pt>
                <c:pt idx="17012">
                  <c:v>413.12900000000002</c:v>
                </c:pt>
                <c:pt idx="17013">
                  <c:v>413.19099999999997</c:v>
                </c:pt>
                <c:pt idx="17014">
                  <c:v>413.24099999999999</c:v>
                </c:pt>
                <c:pt idx="17015">
                  <c:v>413.28800000000001</c:v>
                </c:pt>
                <c:pt idx="17016">
                  <c:v>413.33699999999999</c:v>
                </c:pt>
                <c:pt idx="17017">
                  <c:v>413.37599999999998</c:v>
                </c:pt>
                <c:pt idx="17018">
                  <c:v>413.38799999999998</c:v>
                </c:pt>
                <c:pt idx="17019">
                  <c:v>413.39</c:v>
                </c:pt>
                <c:pt idx="17020">
                  <c:v>413.399</c:v>
                </c:pt>
                <c:pt idx="17021">
                  <c:v>413.42099999999999</c:v>
                </c:pt>
                <c:pt idx="17022">
                  <c:v>413.46600000000001</c:v>
                </c:pt>
                <c:pt idx="17023">
                  <c:v>413.536</c:v>
                </c:pt>
                <c:pt idx="17024">
                  <c:v>413.61200000000002</c:v>
                </c:pt>
                <c:pt idx="17025">
                  <c:v>413.69299999999998</c:v>
                </c:pt>
                <c:pt idx="17026">
                  <c:v>413.76100000000002</c:v>
                </c:pt>
                <c:pt idx="17027">
                  <c:v>413.78699999999998</c:v>
                </c:pt>
                <c:pt idx="17028">
                  <c:v>413.79599999999999</c:v>
                </c:pt>
                <c:pt idx="17029">
                  <c:v>413.80099999999999</c:v>
                </c:pt>
                <c:pt idx="17030">
                  <c:v>413.80900000000003</c:v>
                </c:pt>
                <c:pt idx="17031">
                  <c:v>413.81799999999998</c:v>
                </c:pt>
                <c:pt idx="17032">
                  <c:v>413.83100000000002</c:v>
                </c:pt>
                <c:pt idx="17033">
                  <c:v>413.84800000000001</c:v>
                </c:pt>
                <c:pt idx="17034">
                  <c:v>413.86399999999998</c:v>
                </c:pt>
                <c:pt idx="17035">
                  <c:v>413.88099999999997</c:v>
                </c:pt>
                <c:pt idx="17036">
                  <c:v>413.89600000000002</c:v>
                </c:pt>
                <c:pt idx="17037">
                  <c:v>413.91</c:v>
                </c:pt>
                <c:pt idx="17038">
                  <c:v>413.92500000000001</c:v>
                </c:pt>
                <c:pt idx="17039">
                  <c:v>413.94</c:v>
                </c:pt>
                <c:pt idx="17040">
                  <c:v>413.96300000000002</c:v>
                </c:pt>
                <c:pt idx="17041">
                  <c:v>414.01100000000002</c:v>
                </c:pt>
                <c:pt idx="17042">
                  <c:v>414.08499999999998</c:v>
                </c:pt>
                <c:pt idx="17043">
                  <c:v>414.17399999999998</c:v>
                </c:pt>
                <c:pt idx="17044">
                  <c:v>414.26900000000001</c:v>
                </c:pt>
                <c:pt idx="17045">
                  <c:v>414.36399999999998</c:v>
                </c:pt>
                <c:pt idx="17046">
                  <c:v>414.46100000000001</c:v>
                </c:pt>
                <c:pt idx="17047">
                  <c:v>414.56</c:v>
                </c:pt>
                <c:pt idx="17048">
                  <c:v>414.65499999999997</c:v>
                </c:pt>
                <c:pt idx="17049">
                  <c:v>414.74700000000001</c:v>
                </c:pt>
                <c:pt idx="17050">
                  <c:v>414.84199999999998</c:v>
                </c:pt>
                <c:pt idx="17051">
                  <c:v>414.93799999999999</c:v>
                </c:pt>
                <c:pt idx="17052">
                  <c:v>415.03</c:v>
                </c:pt>
                <c:pt idx="17053">
                  <c:v>415.11</c:v>
                </c:pt>
                <c:pt idx="17054">
                  <c:v>415.17</c:v>
                </c:pt>
                <c:pt idx="17055">
                  <c:v>415.22199999999998</c:v>
                </c:pt>
                <c:pt idx="17056">
                  <c:v>415.26499999999999</c:v>
                </c:pt>
                <c:pt idx="17057">
                  <c:v>415.29899999999998</c:v>
                </c:pt>
                <c:pt idx="17058">
                  <c:v>415.33199999999999</c:v>
                </c:pt>
                <c:pt idx="17059">
                  <c:v>415.36</c:v>
                </c:pt>
                <c:pt idx="17060">
                  <c:v>415.38499999999999</c:v>
                </c:pt>
                <c:pt idx="17061">
                  <c:v>415.39499999999998</c:v>
                </c:pt>
                <c:pt idx="17062">
                  <c:v>415.4</c:v>
                </c:pt>
                <c:pt idx="17063">
                  <c:v>415.4</c:v>
                </c:pt>
                <c:pt idx="17064">
                  <c:v>415.40699999999998</c:v>
                </c:pt>
                <c:pt idx="17065">
                  <c:v>415.411</c:v>
                </c:pt>
                <c:pt idx="17066">
                  <c:v>415.41699999999997</c:v>
                </c:pt>
                <c:pt idx="17067">
                  <c:v>415.42700000000002</c:v>
                </c:pt>
                <c:pt idx="17068">
                  <c:v>415.44400000000002</c:v>
                </c:pt>
                <c:pt idx="17069">
                  <c:v>415.46</c:v>
                </c:pt>
                <c:pt idx="17070">
                  <c:v>415.47500000000002</c:v>
                </c:pt>
                <c:pt idx="17071">
                  <c:v>415.49</c:v>
                </c:pt>
                <c:pt idx="17072">
                  <c:v>415.505</c:v>
                </c:pt>
                <c:pt idx="17073">
                  <c:v>415.51900000000001</c:v>
                </c:pt>
                <c:pt idx="17074">
                  <c:v>415.536</c:v>
                </c:pt>
                <c:pt idx="17075">
                  <c:v>415.56200000000001</c:v>
                </c:pt>
                <c:pt idx="17076">
                  <c:v>415.613</c:v>
                </c:pt>
                <c:pt idx="17077">
                  <c:v>415.68599999999998</c:v>
                </c:pt>
                <c:pt idx="17078">
                  <c:v>415.77100000000002</c:v>
                </c:pt>
                <c:pt idx="17079">
                  <c:v>415.86099999999999</c:v>
                </c:pt>
                <c:pt idx="17080">
                  <c:v>415.952</c:v>
                </c:pt>
                <c:pt idx="17081">
                  <c:v>416.04700000000003</c:v>
                </c:pt>
                <c:pt idx="17082">
                  <c:v>416.14499999999998</c:v>
                </c:pt>
                <c:pt idx="17083">
                  <c:v>416.23899999999998</c:v>
                </c:pt>
                <c:pt idx="17084">
                  <c:v>416.322</c:v>
                </c:pt>
                <c:pt idx="17085">
                  <c:v>416.39600000000002</c:v>
                </c:pt>
                <c:pt idx="17086">
                  <c:v>416.46199999999999</c:v>
                </c:pt>
                <c:pt idx="17087">
                  <c:v>416.52300000000002</c:v>
                </c:pt>
                <c:pt idx="17088">
                  <c:v>416.58199999999999</c:v>
                </c:pt>
                <c:pt idx="17089">
                  <c:v>416.61099999999999</c:v>
                </c:pt>
                <c:pt idx="17090">
                  <c:v>416.61200000000002</c:v>
                </c:pt>
                <c:pt idx="17091">
                  <c:v>416.61200000000002</c:v>
                </c:pt>
                <c:pt idx="17092">
                  <c:v>416.61500000000001</c:v>
                </c:pt>
                <c:pt idx="17093">
                  <c:v>416.62299999999999</c:v>
                </c:pt>
                <c:pt idx="17094">
                  <c:v>416.637</c:v>
                </c:pt>
                <c:pt idx="17095">
                  <c:v>416.66199999999998</c:v>
                </c:pt>
                <c:pt idx="17096">
                  <c:v>416.68200000000002</c:v>
                </c:pt>
                <c:pt idx="17097">
                  <c:v>416.697</c:v>
                </c:pt>
                <c:pt idx="17098">
                  <c:v>416.71</c:v>
                </c:pt>
                <c:pt idx="17099">
                  <c:v>416.72500000000002</c:v>
                </c:pt>
                <c:pt idx="17100">
                  <c:v>416.73899999999998</c:v>
                </c:pt>
                <c:pt idx="17101">
                  <c:v>416.75700000000001</c:v>
                </c:pt>
                <c:pt idx="17102">
                  <c:v>416.79500000000002</c:v>
                </c:pt>
                <c:pt idx="17103">
                  <c:v>416.86</c:v>
                </c:pt>
                <c:pt idx="17104">
                  <c:v>416.94900000000001</c:v>
                </c:pt>
                <c:pt idx="17105">
                  <c:v>417.04599999999999</c:v>
                </c:pt>
                <c:pt idx="17106">
                  <c:v>417.14100000000002</c:v>
                </c:pt>
                <c:pt idx="17107">
                  <c:v>417.23599999999999</c:v>
                </c:pt>
                <c:pt idx="17108">
                  <c:v>417.32</c:v>
                </c:pt>
                <c:pt idx="17109">
                  <c:v>417.36599999999999</c:v>
                </c:pt>
                <c:pt idx="17110">
                  <c:v>417.36700000000002</c:v>
                </c:pt>
                <c:pt idx="17111">
                  <c:v>417.37200000000001</c:v>
                </c:pt>
                <c:pt idx="17112">
                  <c:v>417.38200000000001</c:v>
                </c:pt>
                <c:pt idx="17113">
                  <c:v>417.404</c:v>
                </c:pt>
                <c:pt idx="17114">
                  <c:v>417.435</c:v>
                </c:pt>
                <c:pt idx="17115">
                  <c:v>417.45699999999999</c:v>
                </c:pt>
                <c:pt idx="17116">
                  <c:v>417.47300000000001</c:v>
                </c:pt>
                <c:pt idx="17117">
                  <c:v>417.48599999999999</c:v>
                </c:pt>
                <c:pt idx="17118">
                  <c:v>417.50200000000001</c:v>
                </c:pt>
                <c:pt idx="17119">
                  <c:v>417.517</c:v>
                </c:pt>
                <c:pt idx="17120">
                  <c:v>417.536</c:v>
                </c:pt>
                <c:pt idx="17121">
                  <c:v>417.57900000000001</c:v>
                </c:pt>
                <c:pt idx="17122">
                  <c:v>417.64800000000002</c:v>
                </c:pt>
                <c:pt idx="17123">
                  <c:v>417.72800000000001</c:v>
                </c:pt>
                <c:pt idx="17124">
                  <c:v>417.82100000000003</c:v>
                </c:pt>
                <c:pt idx="17125">
                  <c:v>417.91500000000002</c:v>
                </c:pt>
                <c:pt idx="17126">
                  <c:v>418.01</c:v>
                </c:pt>
                <c:pt idx="17127">
                  <c:v>418.108</c:v>
                </c:pt>
                <c:pt idx="17128">
                  <c:v>418.20699999999999</c:v>
                </c:pt>
                <c:pt idx="17129">
                  <c:v>418.29899999999998</c:v>
                </c:pt>
                <c:pt idx="17130">
                  <c:v>418.38600000000002</c:v>
                </c:pt>
                <c:pt idx="17131">
                  <c:v>418.47300000000001</c:v>
                </c:pt>
                <c:pt idx="17132">
                  <c:v>418.565</c:v>
                </c:pt>
                <c:pt idx="17133">
                  <c:v>418.65699999999998</c:v>
                </c:pt>
                <c:pt idx="17134">
                  <c:v>418.73599999999999</c:v>
                </c:pt>
                <c:pt idx="17135">
                  <c:v>418.798</c:v>
                </c:pt>
                <c:pt idx="17136">
                  <c:v>418.83699999999999</c:v>
                </c:pt>
                <c:pt idx="17137">
                  <c:v>418.85</c:v>
                </c:pt>
                <c:pt idx="17138">
                  <c:v>418.86099999999999</c:v>
                </c:pt>
                <c:pt idx="17139">
                  <c:v>418.86900000000003</c:v>
                </c:pt>
                <c:pt idx="17140">
                  <c:v>418.87900000000002</c:v>
                </c:pt>
                <c:pt idx="17141">
                  <c:v>418.892</c:v>
                </c:pt>
                <c:pt idx="17142">
                  <c:v>418.91199999999998</c:v>
                </c:pt>
                <c:pt idx="17143">
                  <c:v>418.93599999999998</c:v>
                </c:pt>
                <c:pt idx="17144">
                  <c:v>418.952</c:v>
                </c:pt>
                <c:pt idx="17145">
                  <c:v>418.96699999999998</c:v>
                </c:pt>
                <c:pt idx="17146">
                  <c:v>418.983</c:v>
                </c:pt>
                <c:pt idx="17147">
                  <c:v>418.99799999999999</c:v>
                </c:pt>
                <c:pt idx="17148">
                  <c:v>419.01299999999998</c:v>
                </c:pt>
                <c:pt idx="17149">
                  <c:v>419.04700000000003</c:v>
                </c:pt>
                <c:pt idx="17150">
                  <c:v>419.10899999999998</c:v>
                </c:pt>
                <c:pt idx="17151">
                  <c:v>419.19299999999998</c:v>
                </c:pt>
                <c:pt idx="17152">
                  <c:v>419.24099999999999</c:v>
                </c:pt>
                <c:pt idx="17153">
                  <c:v>419.267</c:v>
                </c:pt>
                <c:pt idx="17154">
                  <c:v>419.28800000000001</c:v>
                </c:pt>
                <c:pt idx="17155">
                  <c:v>419.31799999999998</c:v>
                </c:pt>
                <c:pt idx="17156">
                  <c:v>419.34800000000001</c:v>
                </c:pt>
                <c:pt idx="17157">
                  <c:v>419.36399999999998</c:v>
                </c:pt>
                <c:pt idx="17158">
                  <c:v>419.37599999999998</c:v>
                </c:pt>
                <c:pt idx="17159">
                  <c:v>419.39</c:v>
                </c:pt>
                <c:pt idx="17160">
                  <c:v>419.40499999999997</c:v>
                </c:pt>
                <c:pt idx="17161">
                  <c:v>419.42399999999998</c:v>
                </c:pt>
                <c:pt idx="17162">
                  <c:v>419.46100000000001</c:v>
                </c:pt>
                <c:pt idx="17163">
                  <c:v>419.52800000000002</c:v>
                </c:pt>
                <c:pt idx="17164">
                  <c:v>419.61500000000001</c:v>
                </c:pt>
                <c:pt idx="17165">
                  <c:v>419.71199999999999</c:v>
                </c:pt>
                <c:pt idx="17166">
                  <c:v>419.81099999999998</c:v>
                </c:pt>
                <c:pt idx="17167">
                  <c:v>419.90899999999999</c:v>
                </c:pt>
                <c:pt idx="17168">
                  <c:v>420.00599999999997</c:v>
                </c:pt>
                <c:pt idx="17169">
                  <c:v>420.10199999999998</c:v>
                </c:pt>
                <c:pt idx="17170">
                  <c:v>420.17599999999999</c:v>
                </c:pt>
                <c:pt idx="17171">
                  <c:v>420.17700000000002</c:v>
                </c:pt>
                <c:pt idx="17172">
                  <c:v>420.18200000000002</c:v>
                </c:pt>
                <c:pt idx="17173">
                  <c:v>420.19200000000001</c:v>
                </c:pt>
                <c:pt idx="17174">
                  <c:v>420.20299999999997</c:v>
                </c:pt>
                <c:pt idx="17175">
                  <c:v>420.22300000000001</c:v>
                </c:pt>
                <c:pt idx="17176">
                  <c:v>420.24</c:v>
                </c:pt>
                <c:pt idx="17177">
                  <c:v>420.255</c:v>
                </c:pt>
                <c:pt idx="17178">
                  <c:v>420.26900000000001</c:v>
                </c:pt>
                <c:pt idx="17179">
                  <c:v>420.28300000000002</c:v>
                </c:pt>
                <c:pt idx="17180">
                  <c:v>420.29700000000003</c:v>
                </c:pt>
                <c:pt idx="17181">
                  <c:v>420.315</c:v>
                </c:pt>
                <c:pt idx="17182">
                  <c:v>420.35599999999999</c:v>
                </c:pt>
                <c:pt idx="17183">
                  <c:v>420.42700000000002</c:v>
                </c:pt>
                <c:pt idx="17184">
                  <c:v>420.51799999999997</c:v>
                </c:pt>
                <c:pt idx="17185">
                  <c:v>420.61399999999998</c:v>
                </c:pt>
                <c:pt idx="17186">
                  <c:v>420.709</c:v>
                </c:pt>
                <c:pt idx="17187">
                  <c:v>420.80599999999998</c:v>
                </c:pt>
                <c:pt idx="17188">
                  <c:v>420.90199999999999</c:v>
                </c:pt>
                <c:pt idx="17189">
                  <c:v>420.99299999999999</c:v>
                </c:pt>
                <c:pt idx="17190">
                  <c:v>421.08699999999999</c:v>
                </c:pt>
                <c:pt idx="17191">
                  <c:v>421.18400000000003</c:v>
                </c:pt>
                <c:pt idx="17192">
                  <c:v>421.27699999999999</c:v>
                </c:pt>
                <c:pt idx="17193">
                  <c:v>421.35700000000003</c:v>
                </c:pt>
                <c:pt idx="17194">
                  <c:v>421.42399999999998</c:v>
                </c:pt>
                <c:pt idx="17195">
                  <c:v>421.48</c:v>
                </c:pt>
                <c:pt idx="17196">
                  <c:v>421.517</c:v>
                </c:pt>
                <c:pt idx="17197">
                  <c:v>421.54</c:v>
                </c:pt>
                <c:pt idx="17198">
                  <c:v>421.541</c:v>
                </c:pt>
                <c:pt idx="17199">
                  <c:v>421.54399999999998</c:v>
                </c:pt>
                <c:pt idx="17200">
                  <c:v>421.54700000000003</c:v>
                </c:pt>
                <c:pt idx="17201">
                  <c:v>421.55599999999998</c:v>
                </c:pt>
                <c:pt idx="17202">
                  <c:v>421.577</c:v>
                </c:pt>
                <c:pt idx="17203">
                  <c:v>421.61900000000003</c:v>
                </c:pt>
                <c:pt idx="17204">
                  <c:v>421.69</c:v>
                </c:pt>
                <c:pt idx="17205">
                  <c:v>421.77600000000001</c:v>
                </c:pt>
                <c:pt idx="17206">
                  <c:v>421.87</c:v>
                </c:pt>
                <c:pt idx="17207">
                  <c:v>421.96300000000002</c:v>
                </c:pt>
                <c:pt idx="17208">
                  <c:v>422.05799999999999</c:v>
                </c:pt>
                <c:pt idx="17209">
                  <c:v>422.13799999999998</c:v>
                </c:pt>
                <c:pt idx="17210">
                  <c:v>422.21199999999999</c:v>
                </c:pt>
                <c:pt idx="17211">
                  <c:v>422.28100000000001</c:v>
                </c:pt>
                <c:pt idx="17212">
                  <c:v>422.34399999999999</c:v>
                </c:pt>
                <c:pt idx="17213">
                  <c:v>422.39800000000002</c:v>
                </c:pt>
                <c:pt idx="17214">
                  <c:v>422.43400000000003</c:v>
                </c:pt>
                <c:pt idx="17215">
                  <c:v>422.45800000000003</c:v>
                </c:pt>
                <c:pt idx="17216">
                  <c:v>422.48599999999999</c:v>
                </c:pt>
                <c:pt idx="17217">
                  <c:v>422.51799999999997</c:v>
                </c:pt>
                <c:pt idx="17218">
                  <c:v>422.548</c:v>
                </c:pt>
                <c:pt idx="17219">
                  <c:v>422.57799999999997</c:v>
                </c:pt>
                <c:pt idx="17220">
                  <c:v>422.601</c:v>
                </c:pt>
                <c:pt idx="17221">
                  <c:v>422.61</c:v>
                </c:pt>
                <c:pt idx="17222">
                  <c:v>422.613</c:v>
                </c:pt>
                <c:pt idx="17223">
                  <c:v>422.62</c:v>
                </c:pt>
                <c:pt idx="17224">
                  <c:v>422.625</c:v>
                </c:pt>
                <c:pt idx="17225">
                  <c:v>422.63200000000001</c:v>
                </c:pt>
                <c:pt idx="17226">
                  <c:v>422.64100000000002</c:v>
                </c:pt>
                <c:pt idx="17227">
                  <c:v>422.65899999999999</c:v>
                </c:pt>
                <c:pt idx="17228">
                  <c:v>422.685</c:v>
                </c:pt>
                <c:pt idx="17229">
                  <c:v>422.70299999999997</c:v>
                </c:pt>
                <c:pt idx="17230">
                  <c:v>422.72399999999999</c:v>
                </c:pt>
                <c:pt idx="17231">
                  <c:v>422.74700000000001</c:v>
                </c:pt>
                <c:pt idx="17232">
                  <c:v>422.76299999999998</c:v>
                </c:pt>
                <c:pt idx="17233">
                  <c:v>422.77800000000002</c:v>
                </c:pt>
                <c:pt idx="17234">
                  <c:v>422.79399999999998</c:v>
                </c:pt>
                <c:pt idx="17235">
                  <c:v>422.80900000000003</c:v>
                </c:pt>
                <c:pt idx="17236">
                  <c:v>422.83199999999999</c:v>
                </c:pt>
                <c:pt idx="17237">
                  <c:v>422.887</c:v>
                </c:pt>
                <c:pt idx="17238">
                  <c:v>422.96499999999997</c:v>
                </c:pt>
                <c:pt idx="17239">
                  <c:v>423.05599999999998</c:v>
                </c:pt>
                <c:pt idx="17240">
                  <c:v>423.14400000000001</c:v>
                </c:pt>
                <c:pt idx="17241">
                  <c:v>423.19499999999999</c:v>
                </c:pt>
                <c:pt idx="17242">
                  <c:v>423.20800000000003</c:v>
                </c:pt>
                <c:pt idx="17243">
                  <c:v>423.221</c:v>
                </c:pt>
                <c:pt idx="17244">
                  <c:v>423.25</c:v>
                </c:pt>
                <c:pt idx="17245">
                  <c:v>423.29700000000003</c:v>
                </c:pt>
                <c:pt idx="17246">
                  <c:v>423.34100000000001</c:v>
                </c:pt>
                <c:pt idx="17247">
                  <c:v>423.37900000000002</c:v>
                </c:pt>
                <c:pt idx="17248">
                  <c:v>423.42</c:v>
                </c:pt>
                <c:pt idx="17249">
                  <c:v>423.45499999999998</c:v>
                </c:pt>
                <c:pt idx="17250">
                  <c:v>423.47399999999999</c:v>
                </c:pt>
                <c:pt idx="17251">
                  <c:v>423.488</c:v>
                </c:pt>
                <c:pt idx="17252">
                  <c:v>423.50700000000001</c:v>
                </c:pt>
                <c:pt idx="17253">
                  <c:v>423.536</c:v>
                </c:pt>
                <c:pt idx="17254">
                  <c:v>423.57799999999997</c:v>
                </c:pt>
                <c:pt idx="17255">
                  <c:v>423.63400000000001</c:v>
                </c:pt>
                <c:pt idx="17256">
                  <c:v>423.70100000000002</c:v>
                </c:pt>
                <c:pt idx="17257">
                  <c:v>423.78800000000001</c:v>
                </c:pt>
                <c:pt idx="17258">
                  <c:v>423.88400000000001</c:v>
                </c:pt>
                <c:pt idx="17259">
                  <c:v>423.98200000000003</c:v>
                </c:pt>
                <c:pt idx="17260">
                  <c:v>424.08199999999999</c:v>
                </c:pt>
                <c:pt idx="17261">
                  <c:v>424.17700000000002</c:v>
                </c:pt>
                <c:pt idx="17262">
                  <c:v>424.262</c:v>
                </c:pt>
                <c:pt idx="17263">
                  <c:v>424.346</c:v>
                </c:pt>
                <c:pt idx="17264">
                  <c:v>424.42500000000001</c:v>
                </c:pt>
                <c:pt idx="17265">
                  <c:v>424.495</c:v>
                </c:pt>
                <c:pt idx="17266">
                  <c:v>424.56400000000002</c:v>
                </c:pt>
                <c:pt idx="17267">
                  <c:v>424.62599999999998</c:v>
                </c:pt>
                <c:pt idx="17268">
                  <c:v>424.69200000000001</c:v>
                </c:pt>
                <c:pt idx="17269">
                  <c:v>424.76499999999999</c:v>
                </c:pt>
                <c:pt idx="17270">
                  <c:v>424.84199999999998</c:v>
                </c:pt>
                <c:pt idx="17271">
                  <c:v>424.92399999999998</c:v>
                </c:pt>
                <c:pt idx="17272">
                  <c:v>425.00900000000001</c:v>
                </c:pt>
                <c:pt idx="17273">
                  <c:v>425.096</c:v>
                </c:pt>
                <c:pt idx="17274">
                  <c:v>425.18700000000001</c:v>
                </c:pt>
                <c:pt idx="17275">
                  <c:v>425.28100000000001</c:v>
                </c:pt>
                <c:pt idx="17276">
                  <c:v>425.37799999999999</c:v>
                </c:pt>
                <c:pt idx="17277">
                  <c:v>425.476</c:v>
                </c:pt>
                <c:pt idx="17278">
                  <c:v>425.56400000000002</c:v>
                </c:pt>
                <c:pt idx="17279">
                  <c:v>425.63900000000001</c:v>
                </c:pt>
                <c:pt idx="17280">
                  <c:v>425.70299999999997</c:v>
                </c:pt>
                <c:pt idx="17281">
                  <c:v>425.75799999999998</c:v>
                </c:pt>
                <c:pt idx="17282">
                  <c:v>425.80799999999999</c:v>
                </c:pt>
                <c:pt idx="17283">
                  <c:v>425.85899999999998</c:v>
                </c:pt>
                <c:pt idx="17284">
                  <c:v>425.90899999999999</c:v>
                </c:pt>
                <c:pt idx="17285">
                  <c:v>425.95299999999997</c:v>
                </c:pt>
                <c:pt idx="17286">
                  <c:v>425.99299999999999</c:v>
                </c:pt>
                <c:pt idx="17287">
                  <c:v>426.02499999999998</c:v>
                </c:pt>
                <c:pt idx="17288">
                  <c:v>426.053</c:v>
                </c:pt>
                <c:pt idx="17289">
                  <c:v>426.08499999999998</c:v>
                </c:pt>
                <c:pt idx="17290">
                  <c:v>426.11900000000003</c:v>
                </c:pt>
                <c:pt idx="17291">
                  <c:v>426.15100000000001</c:v>
                </c:pt>
                <c:pt idx="17292">
                  <c:v>426.18299999999999</c:v>
                </c:pt>
                <c:pt idx="17293">
                  <c:v>426.209</c:v>
                </c:pt>
                <c:pt idx="17294">
                  <c:v>426.21499999999997</c:v>
                </c:pt>
                <c:pt idx="17295">
                  <c:v>426.22899999999998</c:v>
                </c:pt>
                <c:pt idx="17296">
                  <c:v>426.24200000000002</c:v>
                </c:pt>
                <c:pt idx="17297">
                  <c:v>426.25599999999997</c:v>
                </c:pt>
                <c:pt idx="17298">
                  <c:v>426.27100000000002</c:v>
                </c:pt>
                <c:pt idx="17299">
                  <c:v>426.28199999999998</c:v>
                </c:pt>
                <c:pt idx="17300">
                  <c:v>426.29500000000002</c:v>
                </c:pt>
                <c:pt idx="17301">
                  <c:v>426.30900000000003</c:v>
                </c:pt>
                <c:pt idx="17302">
                  <c:v>426.33</c:v>
                </c:pt>
                <c:pt idx="17303">
                  <c:v>426.351</c:v>
                </c:pt>
                <c:pt idx="17304">
                  <c:v>426.37099999999998</c:v>
                </c:pt>
                <c:pt idx="17305">
                  <c:v>426.39100000000002</c:v>
                </c:pt>
                <c:pt idx="17306">
                  <c:v>426.41300000000001</c:v>
                </c:pt>
                <c:pt idx="17307">
                  <c:v>426.43599999999998</c:v>
                </c:pt>
                <c:pt idx="17308">
                  <c:v>426.45800000000003</c:v>
                </c:pt>
                <c:pt idx="17309">
                  <c:v>426.47699999999998</c:v>
                </c:pt>
                <c:pt idx="17310">
                  <c:v>426.49599999999998</c:v>
                </c:pt>
                <c:pt idx="17311">
                  <c:v>426.51499999999999</c:v>
                </c:pt>
                <c:pt idx="17312">
                  <c:v>426.53300000000002</c:v>
                </c:pt>
                <c:pt idx="17313">
                  <c:v>426.55200000000002</c:v>
                </c:pt>
                <c:pt idx="17314">
                  <c:v>426.572</c:v>
                </c:pt>
                <c:pt idx="17315">
                  <c:v>426.59199999999998</c:v>
                </c:pt>
                <c:pt idx="17316">
                  <c:v>426.613</c:v>
                </c:pt>
                <c:pt idx="17317">
                  <c:v>426.63499999999999</c:v>
                </c:pt>
                <c:pt idx="17318">
                  <c:v>426.65699999999998</c:v>
                </c:pt>
                <c:pt idx="17319">
                  <c:v>426.67700000000002</c:v>
                </c:pt>
                <c:pt idx="17320">
                  <c:v>426.697</c:v>
                </c:pt>
                <c:pt idx="17321">
                  <c:v>426.72</c:v>
                </c:pt>
                <c:pt idx="17322">
                  <c:v>426.74299999999999</c:v>
                </c:pt>
                <c:pt idx="17323">
                  <c:v>426.76400000000001</c:v>
                </c:pt>
                <c:pt idx="17324">
                  <c:v>426.78399999999999</c:v>
                </c:pt>
                <c:pt idx="17325">
                  <c:v>426.803</c:v>
                </c:pt>
                <c:pt idx="17326">
                  <c:v>426.82400000000001</c:v>
                </c:pt>
                <c:pt idx="17327">
                  <c:v>426.84800000000001</c:v>
                </c:pt>
                <c:pt idx="17328">
                  <c:v>426.87099999999998</c:v>
                </c:pt>
                <c:pt idx="17329">
                  <c:v>426.892</c:v>
                </c:pt>
                <c:pt idx="17330">
                  <c:v>426.91</c:v>
                </c:pt>
                <c:pt idx="17331">
                  <c:v>426.93</c:v>
                </c:pt>
                <c:pt idx="17332">
                  <c:v>426.95</c:v>
                </c:pt>
                <c:pt idx="17333">
                  <c:v>426.97199999999998</c:v>
                </c:pt>
                <c:pt idx="17334">
                  <c:v>426.99900000000002</c:v>
                </c:pt>
                <c:pt idx="17335">
                  <c:v>427.03</c:v>
                </c:pt>
                <c:pt idx="17336">
                  <c:v>427.06799999999998</c:v>
                </c:pt>
                <c:pt idx="17337">
                  <c:v>427.10899999999998</c:v>
                </c:pt>
                <c:pt idx="17338">
                  <c:v>427.13400000000001</c:v>
                </c:pt>
                <c:pt idx="17339">
                  <c:v>427.14100000000002</c:v>
                </c:pt>
                <c:pt idx="17340">
                  <c:v>427.14100000000002</c:v>
                </c:pt>
                <c:pt idx="17341">
                  <c:v>427.14100000000002</c:v>
                </c:pt>
                <c:pt idx="17342">
                  <c:v>427.14100000000002</c:v>
                </c:pt>
                <c:pt idx="17343">
                  <c:v>427.14100000000002</c:v>
                </c:pt>
                <c:pt idx="17344">
                  <c:v>427.14299999999997</c:v>
                </c:pt>
                <c:pt idx="17345">
                  <c:v>427.15199999999999</c:v>
                </c:pt>
                <c:pt idx="17346">
                  <c:v>427.17700000000002</c:v>
                </c:pt>
                <c:pt idx="17347">
                  <c:v>427.23200000000003</c:v>
                </c:pt>
                <c:pt idx="17348">
                  <c:v>427.31599999999997</c:v>
                </c:pt>
                <c:pt idx="17349">
                  <c:v>427.41</c:v>
                </c:pt>
                <c:pt idx="17350">
                  <c:v>427.50099999999998</c:v>
                </c:pt>
                <c:pt idx="17351">
                  <c:v>427.57299999999998</c:v>
                </c:pt>
                <c:pt idx="17352">
                  <c:v>427.61700000000002</c:v>
                </c:pt>
                <c:pt idx="17353">
                  <c:v>427.64100000000002</c:v>
                </c:pt>
                <c:pt idx="17354">
                  <c:v>427.65800000000002</c:v>
                </c:pt>
                <c:pt idx="17355">
                  <c:v>427.66699999999997</c:v>
                </c:pt>
                <c:pt idx="17356">
                  <c:v>427.673</c:v>
                </c:pt>
                <c:pt idx="17357">
                  <c:v>427.678</c:v>
                </c:pt>
                <c:pt idx="17358">
                  <c:v>427.678</c:v>
                </c:pt>
                <c:pt idx="17359">
                  <c:v>427.678</c:v>
                </c:pt>
                <c:pt idx="17360">
                  <c:v>427.678</c:v>
                </c:pt>
                <c:pt idx="17361">
                  <c:v>427.678</c:v>
                </c:pt>
                <c:pt idx="17362">
                  <c:v>427.68099999999998</c:v>
                </c:pt>
                <c:pt idx="17363">
                  <c:v>427.68700000000001</c:v>
                </c:pt>
                <c:pt idx="17364">
                  <c:v>427.69400000000002</c:v>
                </c:pt>
                <c:pt idx="17365">
                  <c:v>427.70100000000002</c:v>
                </c:pt>
                <c:pt idx="17366">
                  <c:v>427.71</c:v>
                </c:pt>
                <c:pt idx="17367">
                  <c:v>427.72</c:v>
                </c:pt>
                <c:pt idx="17368">
                  <c:v>427.73</c:v>
                </c:pt>
                <c:pt idx="17369">
                  <c:v>427.74</c:v>
                </c:pt>
                <c:pt idx="17370">
                  <c:v>427.75099999999998</c:v>
                </c:pt>
                <c:pt idx="17371">
                  <c:v>427.762</c:v>
                </c:pt>
                <c:pt idx="17372">
                  <c:v>427.77199999999999</c:v>
                </c:pt>
                <c:pt idx="17373">
                  <c:v>427.78300000000002</c:v>
                </c:pt>
                <c:pt idx="17374">
                  <c:v>427.79399999999998</c:v>
                </c:pt>
                <c:pt idx="17375">
                  <c:v>427.80500000000001</c:v>
                </c:pt>
                <c:pt idx="17376">
                  <c:v>427.81599999999997</c:v>
                </c:pt>
                <c:pt idx="17377">
                  <c:v>427.827</c:v>
                </c:pt>
                <c:pt idx="17378">
                  <c:v>427.83699999999999</c:v>
                </c:pt>
                <c:pt idx="17379">
                  <c:v>427.84899999999999</c:v>
                </c:pt>
                <c:pt idx="17380">
                  <c:v>427.85899999999998</c:v>
                </c:pt>
                <c:pt idx="17381">
                  <c:v>427.87</c:v>
                </c:pt>
                <c:pt idx="17382">
                  <c:v>427.88099999999997</c:v>
                </c:pt>
                <c:pt idx="17383">
                  <c:v>427.892</c:v>
                </c:pt>
                <c:pt idx="17384">
                  <c:v>427.90199999999999</c:v>
                </c:pt>
                <c:pt idx="17385">
                  <c:v>427.91300000000001</c:v>
                </c:pt>
                <c:pt idx="17386">
                  <c:v>427.92399999999998</c:v>
                </c:pt>
                <c:pt idx="17387">
                  <c:v>427.935</c:v>
                </c:pt>
                <c:pt idx="17388">
                  <c:v>427.94499999999999</c:v>
                </c:pt>
                <c:pt idx="17389">
                  <c:v>427.95600000000002</c:v>
                </c:pt>
                <c:pt idx="17390">
                  <c:v>427.96699999999998</c:v>
                </c:pt>
                <c:pt idx="17391">
                  <c:v>427.97800000000001</c:v>
                </c:pt>
                <c:pt idx="17392">
                  <c:v>427.98899999999998</c:v>
                </c:pt>
                <c:pt idx="17393">
                  <c:v>427.99900000000002</c:v>
                </c:pt>
                <c:pt idx="17394">
                  <c:v>428.01</c:v>
                </c:pt>
                <c:pt idx="17395">
                  <c:v>428.02100000000002</c:v>
                </c:pt>
                <c:pt idx="17396">
                  <c:v>428.03199999999998</c:v>
                </c:pt>
                <c:pt idx="17397">
                  <c:v>428.04199999999997</c:v>
                </c:pt>
                <c:pt idx="17398">
                  <c:v>428.053</c:v>
                </c:pt>
                <c:pt idx="17399">
                  <c:v>428.06400000000002</c:v>
                </c:pt>
                <c:pt idx="17400">
                  <c:v>428.07499999999999</c:v>
                </c:pt>
                <c:pt idx="17401">
                  <c:v>428.08499999999998</c:v>
                </c:pt>
                <c:pt idx="17402">
                  <c:v>428.096</c:v>
                </c:pt>
                <c:pt idx="17403">
                  <c:v>428.10700000000003</c:v>
                </c:pt>
                <c:pt idx="17404">
                  <c:v>428.11799999999999</c:v>
                </c:pt>
                <c:pt idx="17405">
                  <c:v>428.12799999999999</c:v>
                </c:pt>
                <c:pt idx="17406">
                  <c:v>428.13900000000001</c:v>
                </c:pt>
                <c:pt idx="17407">
                  <c:v>428.15</c:v>
                </c:pt>
                <c:pt idx="17408">
                  <c:v>428.161</c:v>
                </c:pt>
                <c:pt idx="17409">
                  <c:v>428.17200000000003</c:v>
                </c:pt>
                <c:pt idx="17410">
                  <c:v>428.18200000000002</c:v>
                </c:pt>
                <c:pt idx="17411">
                  <c:v>428.19299999999998</c:v>
                </c:pt>
                <c:pt idx="17412">
                  <c:v>428.20400000000001</c:v>
                </c:pt>
                <c:pt idx="17413">
                  <c:v>428.21499999999997</c:v>
                </c:pt>
                <c:pt idx="17414">
                  <c:v>428.22500000000002</c:v>
                </c:pt>
                <c:pt idx="17415">
                  <c:v>428.23599999999999</c:v>
                </c:pt>
                <c:pt idx="17416">
                  <c:v>428.24700000000001</c:v>
                </c:pt>
                <c:pt idx="17417">
                  <c:v>428.25799999999998</c:v>
                </c:pt>
                <c:pt idx="17418">
                  <c:v>428.26799999999997</c:v>
                </c:pt>
                <c:pt idx="17419">
                  <c:v>428.279</c:v>
                </c:pt>
                <c:pt idx="17420">
                  <c:v>428.29</c:v>
                </c:pt>
                <c:pt idx="17421">
                  <c:v>428.30099999999999</c:v>
                </c:pt>
                <c:pt idx="17422">
                  <c:v>428.31099999999998</c:v>
                </c:pt>
                <c:pt idx="17423">
                  <c:v>428.322</c:v>
                </c:pt>
                <c:pt idx="17424">
                  <c:v>428.334</c:v>
                </c:pt>
                <c:pt idx="17425">
                  <c:v>428.36500000000001</c:v>
                </c:pt>
                <c:pt idx="17426">
                  <c:v>428.42700000000002</c:v>
                </c:pt>
                <c:pt idx="17427">
                  <c:v>428.5</c:v>
                </c:pt>
                <c:pt idx="17428">
                  <c:v>428.56200000000001</c:v>
                </c:pt>
                <c:pt idx="17429">
                  <c:v>428.61700000000002</c:v>
                </c:pt>
                <c:pt idx="17430">
                  <c:v>428.67500000000001</c:v>
                </c:pt>
                <c:pt idx="17431">
                  <c:v>428.73099999999999</c:v>
                </c:pt>
                <c:pt idx="17432">
                  <c:v>428.78399999999999</c:v>
                </c:pt>
                <c:pt idx="17433">
                  <c:v>428.834</c:v>
                </c:pt>
                <c:pt idx="17434">
                  <c:v>428.89</c:v>
                </c:pt>
                <c:pt idx="17435">
                  <c:v>428.952</c:v>
                </c:pt>
                <c:pt idx="17436">
                  <c:v>429.02199999999999</c:v>
                </c:pt>
                <c:pt idx="17437">
                  <c:v>429.1</c:v>
                </c:pt>
                <c:pt idx="17438">
                  <c:v>429.18599999999998</c:v>
                </c:pt>
                <c:pt idx="17439">
                  <c:v>429.27800000000002</c:v>
                </c:pt>
                <c:pt idx="17440">
                  <c:v>429.36599999999999</c:v>
                </c:pt>
                <c:pt idx="17441">
                  <c:v>429.459</c:v>
                </c:pt>
                <c:pt idx="17442">
                  <c:v>429.553</c:v>
                </c:pt>
                <c:pt idx="17443">
                  <c:v>429.65</c:v>
                </c:pt>
                <c:pt idx="17444">
                  <c:v>429.74900000000002</c:v>
                </c:pt>
                <c:pt idx="17445">
                  <c:v>429.84899999999999</c:v>
                </c:pt>
                <c:pt idx="17446">
                  <c:v>429.93900000000002</c:v>
                </c:pt>
                <c:pt idx="17447">
                  <c:v>430.02499999999998</c:v>
                </c:pt>
                <c:pt idx="17448">
                  <c:v>430.11099999999999</c:v>
                </c:pt>
                <c:pt idx="17449">
                  <c:v>430.19200000000001</c:v>
                </c:pt>
                <c:pt idx="17450">
                  <c:v>430.262</c:v>
                </c:pt>
                <c:pt idx="17451">
                  <c:v>430.32299999999998</c:v>
                </c:pt>
                <c:pt idx="17452">
                  <c:v>430.38200000000001</c:v>
                </c:pt>
                <c:pt idx="17453">
                  <c:v>430.44200000000001</c:v>
                </c:pt>
                <c:pt idx="17454">
                  <c:v>430.50299999999999</c:v>
                </c:pt>
                <c:pt idx="17455">
                  <c:v>430.56</c:v>
                </c:pt>
                <c:pt idx="17456">
                  <c:v>430.60500000000002</c:v>
                </c:pt>
                <c:pt idx="17457">
                  <c:v>430.63799999999998</c:v>
                </c:pt>
                <c:pt idx="17458">
                  <c:v>430.66800000000001</c:v>
                </c:pt>
                <c:pt idx="17459">
                  <c:v>430.69600000000003</c:v>
                </c:pt>
                <c:pt idx="17460">
                  <c:v>430.721</c:v>
                </c:pt>
                <c:pt idx="17461">
                  <c:v>430.74099999999999</c:v>
                </c:pt>
                <c:pt idx="17462">
                  <c:v>430.75799999999998</c:v>
                </c:pt>
                <c:pt idx="17463">
                  <c:v>430.78</c:v>
                </c:pt>
                <c:pt idx="17464">
                  <c:v>430.803</c:v>
                </c:pt>
                <c:pt idx="17465">
                  <c:v>430.83100000000002</c:v>
                </c:pt>
                <c:pt idx="17466">
                  <c:v>430.87200000000001</c:v>
                </c:pt>
                <c:pt idx="17467">
                  <c:v>430.916</c:v>
                </c:pt>
                <c:pt idx="17468">
                  <c:v>430.96100000000001</c:v>
                </c:pt>
                <c:pt idx="17469">
                  <c:v>431.00599999999997</c:v>
                </c:pt>
                <c:pt idx="17470">
                  <c:v>431.05399999999997</c:v>
                </c:pt>
                <c:pt idx="17471">
                  <c:v>431.10300000000001</c:v>
                </c:pt>
                <c:pt idx="17472">
                  <c:v>431.154</c:v>
                </c:pt>
                <c:pt idx="17473">
                  <c:v>431.20499999999998</c:v>
                </c:pt>
                <c:pt idx="17474">
                  <c:v>431.25799999999998</c:v>
                </c:pt>
                <c:pt idx="17475">
                  <c:v>431.31200000000001</c:v>
                </c:pt>
                <c:pt idx="17476">
                  <c:v>431.36399999999998</c:v>
                </c:pt>
                <c:pt idx="17477">
                  <c:v>431.416</c:v>
                </c:pt>
                <c:pt idx="17478">
                  <c:v>431.46499999999997</c:v>
                </c:pt>
                <c:pt idx="17479">
                  <c:v>431.512</c:v>
                </c:pt>
                <c:pt idx="17480">
                  <c:v>431.55900000000003</c:v>
                </c:pt>
                <c:pt idx="17481">
                  <c:v>431.60599999999999</c:v>
                </c:pt>
                <c:pt idx="17482">
                  <c:v>431.65300000000002</c:v>
                </c:pt>
                <c:pt idx="17483">
                  <c:v>431.702</c:v>
                </c:pt>
                <c:pt idx="17484">
                  <c:v>431.75099999999998</c:v>
                </c:pt>
                <c:pt idx="17485">
                  <c:v>431.8</c:v>
                </c:pt>
                <c:pt idx="17486">
                  <c:v>431.84899999999999</c:v>
                </c:pt>
                <c:pt idx="17487">
                  <c:v>431.89699999999999</c:v>
                </c:pt>
                <c:pt idx="17488">
                  <c:v>431.94400000000002</c:v>
                </c:pt>
                <c:pt idx="17489">
                  <c:v>431.988</c:v>
                </c:pt>
                <c:pt idx="17490">
                  <c:v>432.02800000000002</c:v>
                </c:pt>
                <c:pt idx="17491">
                  <c:v>432.06299999999999</c:v>
                </c:pt>
                <c:pt idx="17492">
                  <c:v>432.09699999999998</c:v>
                </c:pt>
                <c:pt idx="17493">
                  <c:v>432.13200000000001</c:v>
                </c:pt>
                <c:pt idx="17494">
                  <c:v>432.16699999999997</c:v>
                </c:pt>
                <c:pt idx="17495">
                  <c:v>432.202</c:v>
                </c:pt>
                <c:pt idx="17496">
                  <c:v>432.23700000000002</c:v>
                </c:pt>
                <c:pt idx="17497">
                  <c:v>432.26900000000001</c:v>
                </c:pt>
                <c:pt idx="17498">
                  <c:v>432.3</c:v>
                </c:pt>
                <c:pt idx="17499">
                  <c:v>432.32799999999997</c:v>
                </c:pt>
                <c:pt idx="17500">
                  <c:v>432.358</c:v>
                </c:pt>
                <c:pt idx="17501">
                  <c:v>432.387</c:v>
                </c:pt>
                <c:pt idx="17502">
                  <c:v>432.416</c:v>
                </c:pt>
                <c:pt idx="17503">
                  <c:v>432.44499999999999</c:v>
                </c:pt>
                <c:pt idx="17504">
                  <c:v>432.47300000000001</c:v>
                </c:pt>
                <c:pt idx="17505">
                  <c:v>432.50299999999999</c:v>
                </c:pt>
                <c:pt idx="17506">
                  <c:v>432.53300000000002</c:v>
                </c:pt>
                <c:pt idx="17507">
                  <c:v>432.56599999999997</c:v>
                </c:pt>
                <c:pt idx="17508">
                  <c:v>432.601</c:v>
                </c:pt>
                <c:pt idx="17509">
                  <c:v>432.63400000000001</c:v>
                </c:pt>
                <c:pt idx="17510">
                  <c:v>432.66800000000001</c:v>
                </c:pt>
                <c:pt idx="17511">
                  <c:v>432.69900000000001</c:v>
                </c:pt>
                <c:pt idx="17512">
                  <c:v>432.72699999999998</c:v>
                </c:pt>
                <c:pt idx="17513">
                  <c:v>432.75400000000002</c:v>
                </c:pt>
                <c:pt idx="17514">
                  <c:v>432.77499999999998</c:v>
                </c:pt>
                <c:pt idx="17515">
                  <c:v>432.78500000000003</c:v>
                </c:pt>
                <c:pt idx="17516">
                  <c:v>432.78500000000003</c:v>
                </c:pt>
                <c:pt idx="17517">
                  <c:v>432.78500000000003</c:v>
                </c:pt>
                <c:pt idx="17518">
                  <c:v>432.78500000000003</c:v>
                </c:pt>
                <c:pt idx="17519">
                  <c:v>432.78500000000003</c:v>
                </c:pt>
                <c:pt idx="17520">
                  <c:v>432.78500000000003</c:v>
                </c:pt>
                <c:pt idx="17521">
                  <c:v>432.78500000000003</c:v>
                </c:pt>
                <c:pt idx="17522">
                  <c:v>432.786</c:v>
                </c:pt>
                <c:pt idx="17523">
                  <c:v>432.791</c:v>
                </c:pt>
                <c:pt idx="17524">
                  <c:v>432.79500000000002</c:v>
                </c:pt>
                <c:pt idx="17525">
                  <c:v>432.8</c:v>
                </c:pt>
                <c:pt idx="17526">
                  <c:v>432.80599999999998</c:v>
                </c:pt>
                <c:pt idx="17527">
                  <c:v>432.815</c:v>
                </c:pt>
                <c:pt idx="17528">
                  <c:v>432.82400000000001</c:v>
                </c:pt>
                <c:pt idx="17529">
                  <c:v>432.83499999999998</c:v>
                </c:pt>
                <c:pt idx="17530">
                  <c:v>432.846</c:v>
                </c:pt>
                <c:pt idx="17531">
                  <c:v>432.85700000000003</c:v>
                </c:pt>
                <c:pt idx="17532">
                  <c:v>432.86799999999999</c:v>
                </c:pt>
                <c:pt idx="17533">
                  <c:v>432.87799999999999</c:v>
                </c:pt>
                <c:pt idx="17534">
                  <c:v>432.88900000000001</c:v>
                </c:pt>
                <c:pt idx="17535">
                  <c:v>432.9</c:v>
                </c:pt>
                <c:pt idx="17536">
                  <c:v>432.911</c:v>
                </c:pt>
                <c:pt idx="17537">
                  <c:v>432.92200000000003</c:v>
                </c:pt>
                <c:pt idx="17538">
                  <c:v>432.93200000000002</c:v>
                </c:pt>
                <c:pt idx="17539">
                  <c:v>432.94299999999998</c:v>
                </c:pt>
                <c:pt idx="17540">
                  <c:v>432.95400000000001</c:v>
                </c:pt>
                <c:pt idx="17541">
                  <c:v>432.96499999999997</c:v>
                </c:pt>
                <c:pt idx="17542">
                  <c:v>432.97500000000002</c:v>
                </c:pt>
                <c:pt idx="17543">
                  <c:v>432.98599999999999</c:v>
                </c:pt>
                <c:pt idx="17544">
                  <c:v>432.99700000000001</c:v>
                </c:pt>
                <c:pt idx="17545">
                  <c:v>433.00799999999998</c:v>
                </c:pt>
                <c:pt idx="17546">
                  <c:v>433.01799999999997</c:v>
                </c:pt>
                <c:pt idx="17547">
                  <c:v>433.029</c:v>
                </c:pt>
                <c:pt idx="17548">
                  <c:v>433.04</c:v>
                </c:pt>
                <c:pt idx="17549">
                  <c:v>433.05099999999999</c:v>
                </c:pt>
                <c:pt idx="17550">
                  <c:v>433.06099999999998</c:v>
                </c:pt>
                <c:pt idx="17551">
                  <c:v>433.072</c:v>
                </c:pt>
                <c:pt idx="17552">
                  <c:v>433.08300000000003</c:v>
                </c:pt>
                <c:pt idx="17553">
                  <c:v>433.09399999999999</c:v>
                </c:pt>
                <c:pt idx="17554">
                  <c:v>433.10500000000002</c:v>
                </c:pt>
                <c:pt idx="17555">
                  <c:v>433.11599999999999</c:v>
                </c:pt>
                <c:pt idx="17556">
                  <c:v>433.12599999999998</c:v>
                </c:pt>
                <c:pt idx="17557">
                  <c:v>433.137</c:v>
                </c:pt>
                <c:pt idx="17558">
                  <c:v>433.14800000000002</c:v>
                </c:pt>
                <c:pt idx="17559">
                  <c:v>433.15899999999999</c:v>
                </c:pt>
                <c:pt idx="17560">
                  <c:v>433.16899999999998</c:v>
                </c:pt>
                <c:pt idx="17561">
                  <c:v>433.18</c:v>
                </c:pt>
                <c:pt idx="17562">
                  <c:v>433.19099999999997</c:v>
                </c:pt>
                <c:pt idx="17563">
                  <c:v>433.202</c:v>
                </c:pt>
                <c:pt idx="17564">
                  <c:v>433.21300000000002</c:v>
                </c:pt>
                <c:pt idx="17565">
                  <c:v>433.22300000000001</c:v>
                </c:pt>
                <c:pt idx="17566">
                  <c:v>433.23399999999998</c:v>
                </c:pt>
                <c:pt idx="17567">
                  <c:v>433.24400000000003</c:v>
                </c:pt>
                <c:pt idx="17568">
                  <c:v>433.255</c:v>
                </c:pt>
                <c:pt idx="17569">
                  <c:v>433.26600000000002</c:v>
                </c:pt>
                <c:pt idx="17570">
                  <c:v>433.27699999999999</c:v>
                </c:pt>
                <c:pt idx="17571">
                  <c:v>433.28699999999998</c:v>
                </c:pt>
                <c:pt idx="17572">
                  <c:v>433.298</c:v>
                </c:pt>
                <c:pt idx="17573">
                  <c:v>433.30900000000003</c:v>
                </c:pt>
                <c:pt idx="17574">
                  <c:v>433.32</c:v>
                </c:pt>
                <c:pt idx="17575">
                  <c:v>433.33</c:v>
                </c:pt>
                <c:pt idx="17576">
                  <c:v>433.34100000000001</c:v>
                </c:pt>
                <c:pt idx="17577">
                  <c:v>433.35199999999998</c:v>
                </c:pt>
                <c:pt idx="17578">
                  <c:v>433.363</c:v>
                </c:pt>
                <c:pt idx="17579">
                  <c:v>433.37299999999999</c:v>
                </c:pt>
                <c:pt idx="17580">
                  <c:v>433.38400000000001</c:v>
                </c:pt>
                <c:pt idx="17581">
                  <c:v>433.39499999999998</c:v>
                </c:pt>
                <c:pt idx="17582">
                  <c:v>433.40600000000001</c:v>
                </c:pt>
                <c:pt idx="17583">
                  <c:v>433.416</c:v>
                </c:pt>
                <c:pt idx="17584">
                  <c:v>433.42700000000002</c:v>
                </c:pt>
                <c:pt idx="17585">
                  <c:v>433.43799999999999</c:v>
                </c:pt>
                <c:pt idx="17586">
                  <c:v>433.44900000000001</c:v>
                </c:pt>
                <c:pt idx="17587">
                  <c:v>433.459</c:v>
                </c:pt>
                <c:pt idx="17588">
                  <c:v>433.47</c:v>
                </c:pt>
                <c:pt idx="17589">
                  <c:v>433.48099999999999</c:v>
                </c:pt>
                <c:pt idx="17590">
                  <c:v>433.49200000000002</c:v>
                </c:pt>
                <c:pt idx="17591">
                  <c:v>433.50200000000001</c:v>
                </c:pt>
                <c:pt idx="17592">
                  <c:v>433.51299999999998</c:v>
                </c:pt>
                <c:pt idx="17593">
                  <c:v>433.524</c:v>
                </c:pt>
                <c:pt idx="17594">
                  <c:v>433.53500000000003</c:v>
                </c:pt>
                <c:pt idx="17595">
                  <c:v>433.54599999999999</c:v>
                </c:pt>
                <c:pt idx="17596">
                  <c:v>433.55599999999998</c:v>
                </c:pt>
                <c:pt idx="17597">
                  <c:v>433.56700000000001</c:v>
                </c:pt>
                <c:pt idx="17598">
                  <c:v>433.57799999999997</c:v>
                </c:pt>
                <c:pt idx="17599">
                  <c:v>433.589</c:v>
                </c:pt>
                <c:pt idx="17600">
                  <c:v>433.59899999999999</c:v>
                </c:pt>
                <c:pt idx="17601">
                  <c:v>433.62200000000001</c:v>
                </c:pt>
                <c:pt idx="17602">
                  <c:v>433.67099999999999</c:v>
                </c:pt>
                <c:pt idx="17603">
                  <c:v>433.745</c:v>
                </c:pt>
                <c:pt idx="17604">
                  <c:v>433.83499999999998</c:v>
                </c:pt>
                <c:pt idx="17605">
                  <c:v>433.92500000000001</c:v>
                </c:pt>
                <c:pt idx="17606">
                  <c:v>434.01499999999999</c:v>
                </c:pt>
                <c:pt idx="17607">
                  <c:v>434.10700000000003</c:v>
                </c:pt>
                <c:pt idx="17608">
                  <c:v>434.19900000000001</c:v>
                </c:pt>
                <c:pt idx="17609">
                  <c:v>434.29199999999997</c:v>
                </c:pt>
                <c:pt idx="17610">
                  <c:v>434.38799999999998</c:v>
                </c:pt>
                <c:pt idx="17611">
                  <c:v>434.48200000000003</c:v>
                </c:pt>
                <c:pt idx="17612">
                  <c:v>434.57400000000001</c:v>
                </c:pt>
                <c:pt idx="17613">
                  <c:v>434.66899999999998</c:v>
                </c:pt>
                <c:pt idx="17614">
                  <c:v>434.76600000000002</c:v>
                </c:pt>
                <c:pt idx="17615">
                  <c:v>434.86399999999998</c:v>
                </c:pt>
                <c:pt idx="17616">
                  <c:v>434.95800000000003</c:v>
                </c:pt>
                <c:pt idx="17617">
                  <c:v>435.036</c:v>
                </c:pt>
                <c:pt idx="17618">
                  <c:v>435.1</c:v>
                </c:pt>
                <c:pt idx="17619">
                  <c:v>435.12200000000001</c:v>
                </c:pt>
                <c:pt idx="17620">
                  <c:v>435.12200000000001</c:v>
                </c:pt>
                <c:pt idx="17621">
                  <c:v>435.12200000000001</c:v>
                </c:pt>
                <c:pt idx="17622">
                  <c:v>435.12200000000001</c:v>
                </c:pt>
                <c:pt idx="17623">
                  <c:v>435.12599999999998</c:v>
                </c:pt>
                <c:pt idx="17624">
                  <c:v>435.12599999999998</c:v>
                </c:pt>
                <c:pt idx="17625">
                  <c:v>435.12799999999999</c:v>
                </c:pt>
                <c:pt idx="17626">
                  <c:v>435.12799999999999</c:v>
                </c:pt>
                <c:pt idx="17627">
                  <c:v>435.13299999999998</c:v>
                </c:pt>
                <c:pt idx="17628">
                  <c:v>435.14</c:v>
                </c:pt>
                <c:pt idx="17629">
                  <c:v>435.14800000000002</c:v>
                </c:pt>
                <c:pt idx="17630">
                  <c:v>435.15699999999998</c:v>
                </c:pt>
                <c:pt idx="17631">
                  <c:v>435.166</c:v>
                </c:pt>
                <c:pt idx="17632">
                  <c:v>435.17599999999999</c:v>
                </c:pt>
                <c:pt idx="17633">
                  <c:v>435.18799999999999</c:v>
                </c:pt>
                <c:pt idx="17634">
                  <c:v>435.2</c:v>
                </c:pt>
                <c:pt idx="17635">
                  <c:v>435.21199999999999</c:v>
                </c:pt>
                <c:pt idx="17636">
                  <c:v>435.22399999999999</c:v>
                </c:pt>
                <c:pt idx="17637">
                  <c:v>435.23599999999999</c:v>
                </c:pt>
                <c:pt idx="17638">
                  <c:v>435.24799999999999</c:v>
                </c:pt>
                <c:pt idx="17639">
                  <c:v>435.26</c:v>
                </c:pt>
                <c:pt idx="17640">
                  <c:v>435.27199999999999</c:v>
                </c:pt>
                <c:pt idx="17641">
                  <c:v>435.28399999999999</c:v>
                </c:pt>
                <c:pt idx="17642">
                  <c:v>435.29599999999999</c:v>
                </c:pt>
                <c:pt idx="17643">
                  <c:v>435.30900000000003</c:v>
                </c:pt>
                <c:pt idx="17644">
                  <c:v>435.32100000000003</c:v>
                </c:pt>
                <c:pt idx="17645">
                  <c:v>435.33300000000003</c:v>
                </c:pt>
                <c:pt idx="17646">
                  <c:v>435.34500000000003</c:v>
                </c:pt>
                <c:pt idx="17647">
                  <c:v>435.35700000000003</c:v>
                </c:pt>
                <c:pt idx="17648">
                  <c:v>435.36900000000003</c:v>
                </c:pt>
                <c:pt idx="17649">
                  <c:v>435.38200000000001</c:v>
                </c:pt>
                <c:pt idx="17650">
                  <c:v>435.39400000000001</c:v>
                </c:pt>
                <c:pt idx="17651">
                  <c:v>435.40600000000001</c:v>
                </c:pt>
                <c:pt idx="17652">
                  <c:v>435.43900000000002</c:v>
                </c:pt>
                <c:pt idx="17653">
                  <c:v>435.47199999999998</c:v>
                </c:pt>
                <c:pt idx="17654">
                  <c:v>435.505</c:v>
                </c:pt>
                <c:pt idx="17655">
                  <c:v>435.53800000000001</c:v>
                </c:pt>
                <c:pt idx="17656">
                  <c:v>435.57</c:v>
                </c:pt>
                <c:pt idx="17657">
                  <c:v>435.58300000000003</c:v>
                </c:pt>
                <c:pt idx="17658">
                  <c:v>435.59399999999999</c:v>
                </c:pt>
                <c:pt idx="17659">
                  <c:v>435.60599999999999</c:v>
                </c:pt>
                <c:pt idx="17660">
                  <c:v>435.61799999999999</c:v>
                </c:pt>
                <c:pt idx="17661">
                  <c:v>435.63099999999997</c:v>
                </c:pt>
                <c:pt idx="17662">
                  <c:v>435.64299999999997</c:v>
                </c:pt>
                <c:pt idx="17663">
                  <c:v>435.65499999999997</c:v>
                </c:pt>
                <c:pt idx="17664">
                  <c:v>435.66699999999997</c:v>
                </c:pt>
                <c:pt idx="17665">
                  <c:v>435.678</c:v>
                </c:pt>
                <c:pt idx="17666">
                  <c:v>435.69</c:v>
                </c:pt>
                <c:pt idx="17667">
                  <c:v>435.70100000000002</c:v>
                </c:pt>
                <c:pt idx="17668">
                  <c:v>435.71199999999999</c:v>
                </c:pt>
                <c:pt idx="17669">
                  <c:v>435.72399999999999</c:v>
                </c:pt>
                <c:pt idx="17670">
                  <c:v>435.73500000000001</c:v>
                </c:pt>
                <c:pt idx="17671">
                  <c:v>435.74700000000001</c:v>
                </c:pt>
                <c:pt idx="17672">
                  <c:v>435.75799999999998</c:v>
                </c:pt>
                <c:pt idx="17673">
                  <c:v>435.77</c:v>
                </c:pt>
                <c:pt idx="17674">
                  <c:v>435.78100000000001</c:v>
                </c:pt>
                <c:pt idx="17675">
                  <c:v>435.79199999999997</c:v>
                </c:pt>
                <c:pt idx="17676">
                  <c:v>435.803</c:v>
                </c:pt>
                <c:pt idx="17677">
                  <c:v>435.81400000000002</c:v>
                </c:pt>
                <c:pt idx="17678">
                  <c:v>435.82499999999999</c:v>
                </c:pt>
                <c:pt idx="17679">
                  <c:v>435.83600000000001</c:v>
                </c:pt>
                <c:pt idx="17680">
                  <c:v>435.84699999999998</c:v>
                </c:pt>
                <c:pt idx="17681">
                  <c:v>435.85899999999998</c:v>
                </c:pt>
                <c:pt idx="17682">
                  <c:v>435.86900000000003</c:v>
                </c:pt>
                <c:pt idx="17683">
                  <c:v>435.88099999999997</c:v>
                </c:pt>
                <c:pt idx="17684">
                  <c:v>435.892</c:v>
                </c:pt>
                <c:pt idx="17685">
                  <c:v>435.90300000000002</c:v>
                </c:pt>
                <c:pt idx="17686">
                  <c:v>435.91399999999999</c:v>
                </c:pt>
                <c:pt idx="17687">
                  <c:v>435.92500000000001</c:v>
                </c:pt>
                <c:pt idx="17688">
                  <c:v>435.93599999999998</c:v>
                </c:pt>
                <c:pt idx="17689">
                  <c:v>435.947</c:v>
                </c:pt>
                <c:pt idx="17690">
                  <c:v>435.95800000000003</c:v>
                </c:pt>
                <c:pt idx="17691">
                  <c:v>435.96899999999999</c:v>
                </c:pt>
                <c:pt idx="17692">
                  <c:v>435.98</c:v>
                </c:pt>
                <c:pt idx="17693">
                  <c:v>435.99</c:v>
                </c:pt>
                <c:pt idx="17694">
                  <c:v>436.00299999999999</c:v>
                </c:pt>
                <c:pt idx="17695">
                  <c:v>436.02699999999999</c:v>
                </c:pt>
                <c:pt idx="17696">
                  <c:v>436.07799999999997</c:v>
                </c:pt>
                <c:pt idx="17697">
                  <c:v>436.16300000000001</c:v>
                </c:pt>
                <c:pt idx="17698">
                  <c:v>436.25700000000001</c:v>
                </c:pt>
                <c:pt idx="17699">
                  <c:v>436.351</c:v>
                </c:pt>
                <c:pt idx="17700">
                  <c:v>436.44299999999998</c:v>
                </c:pt>
                <c:pt idx="17701">
                  <c:v>436.53500000000003</c:v>
                </c:pt>
                <c:pt idx="17702">
                  <c:v>436.62400000000002</c:v>
                </c:pt>
                <c:pt idx="17703">
                  <c:v>436.71899999999999</c:v>
                </c:pt>
                <c:pt idx="17704">
                  <c:v>436.81799999999998</c:v>
                </c:pt>
                <c:pt idx="17705">
                  <c:v>436.90800000000002</c:v>
                </c:pt>
                <c:pt idx="17706">
                  <c:v>436.99799999999999</c:v>
                </c:pt>
                <c:pt idx="17707">
                  <c:v>437.084</c:v>
                </c:pt>
                <c:pt idx="17708">
                  <c:v>437.15499999999997</c:v>
                </c:pt>
                <c:pt idx="17709">
                  <c:v>437.22399999999999</c:v>
                </c:pt>
                <c:pt idx="17710">
                  <c:v>437.291</c:v>
                </c:pt>
                <c:pt idx="17711">
                  <c:v>437.34699999999998</c:v>
                </c:pt>
                <c:pt idx="17712">
                  <c:v>437.39</c:v>
                </c:pt>
                <c:pt idx="17713">
                  <c:v>437.42099999999999</c:v>
                </c:pt>
                <c:pt idx="17714">
                  <c:v>437.44900000000001</c:v>
                </c:pt>
                <c:pt idx="17715">
                  <c:v>437.46</c:v>
                </c:pt>
                <c:pt idx="17716">
                  <c:v>437.46300000000002</c:v>
                </c:pt>
                <c:pt idx="17717">
                  <c:v>437.46300000000002</c:v>
                </c:pt>
                <c:pt idx="17718">
                  <c:v>437.46499999999997</c:v>
                </c:pt>
                <c:pt idx="17719">
                  <c:v>437.476</c:v>
                </c:pt>
                <c:pt idx="17720">
                  <c:v>437.50099999999998</c:v>
                </c:pt>
                <c:pt idx="17721">
                  <c:v>437.53699999999998</c:v>
                </c:pt>
                <c:pt idx="17722">
                  <c:v>437.57900000000001</c:v>
                </c:pt>
                <c:pt idx="17723">
                  <c:v>437.62299999999999</c:v>
                </c:pt>
                <c:pt idx="17724">
                  <c:v>437.67</c:v>
                </c:pt>
                <c:pt idx="17725">
                  <c:v>437.71899999999999</c:v>
                </c:pt>
                <c:pt idx="17726">
                  <c:v>437.76900000000001</c:v>
                </c:pt>
                <c:pt idx="17727">
                  <c:v>437.82100000000003</c:v>
                </c:pt>
                <c:pt idx="17728">
                  <c:v>437.875</c:v>
                </c:pt>
                <c:pt idx="17729">
                  <c:v>437.93</c:v>
                </c:pt>
                <c:pt idx="17730">
                  <c:v>437.98700000000002</c:v>
                </c:pt>
                <c:pt idx="17731">
                  <c:v>438.04500000000002</c:v>
                </c:pt>
                <c:pt idx="17732">
                  <c:v>438.10300000000001</c:v>
                </c:pt>
                <c:pt idx="17733">
                  <c:v>438.15899999999999</c:v>
                </c:pt>
                <c:pt idx="17734">
                  <c:v>438.20699999999999</c:v>
                </c:pt>
                <c:pt idx="17735">
                  <c:v>438.24400000000003</c:v>
                </c:pt>
                <c:pt idx="17736">
                  <c:v>438.27800000000002</c:v>
                </c:pt>
                <c:pt idx="17737">
                  <c:v>438.31599999999997</c:v>
                </c:pt>
                <c:pt idx="17738">
                  <c:v>438.35199999999998</c:v>
                </c:pt>
                <c:pt idx="17739">
                  <c:v>438.39299999999997</c:v>
                </c:pt>
                <c:pt idx="17740">
                  <c:v>438.43700000000001</c:v>
                </c:pt>
                <c:pt idx="17741">
                  <c:v>438.48099999999999</c:v>
                </c:pt>
                <c:pt idx="17742">
                  <c:v>438.52499999999998</c:v>
                </c:pt>
                <c:pt idx="17743">
                  <c:v>438.56200000000001</c:v>
                </c:pt>
                <c:pt idx="17744">
                  <c:v>438.59199999999998</c:v>
                </c:pt>
                <c:pt idx="17745">
                  <c:v>438.61599999999999</c:v>
                </c:pt>
                <c:pt idx="17746">
                  <c:v>438.64100000000002</c:v>
                </c:pt>
                <c:pt idx="17747">
                  <c:v>438.64600000000002</c:v>
                </c:pt>
                <c:pt idx="17748">
                  <c:v>438.64699999999999</c:v>
                </c:pt>
                <c:pt idx="17749">
                  <c:v>438.65100000000001</c:v>
                </c:pt>
                <c:pt idx="17750">
                  <c:v>438.65600000000001</c:v>
                </c:pt>
                <c:pt idx="17751">
                  <c:v>438.65699999999998</c:v>
                </c:pt>
                <c:pt idx="17752">
                  <c:v>438.66500000000002</c:v>
                </c:pt>
                <c:pt idx="17753">
                  <c:v>438.68299999999999</c:v>
                </c:pt>
                <c:pt idx="17754">
                  <c:v>438.702</c:v>
                </c:pt>
                <c:pt idx="17755">
                  <c:v>438.71100000000001</c:v>
                </c:pt>
                <c:pt idx="17756">
                  <c:v>438.71100000000001</c:v>
                </c:pt>
                <c:pt idx="17757">
                  <c:v>438.714</c:v>
                </c:pt>
                <c:pt idx="17758">
                  <c:v>438.721</c:v>
                </c:pt>
                <c:pt idx="17759">
                  <c:v>438.72899999999998</c:v>
                </c:pt>
                <c:pt idx="17760">
                  <c:v>438.73700000000002</c:v>
                </c:pt>
                <c:pt idx="17761">
                  <c:v>438.74599999999998</c:v>
                </c:pt>
                <c:pt idx="17762">
                  <c:v>438.75700000000001</c:v>
                </c:pt>
                <c:pt idx="17763">
                  <c:v>438.767</c:v>
                </c:pt>
                <c:pt idx="17764">
                  <c:v>438.77800000000002</c:v>
                </c:pt>
                <c:pt idx="17765">
                  <c:v>438.78899999999999</c:v>
                </c:pt>
                <c:pt idx="17766">
                  <c:v>438.8</c:v>
                </c:pt>
                <c:pt idx="17767">
                  <c:v>438.81</c:v>
                </c:pt>
                <c:pt idx="17768">
                  <c:v>438.82100000000003</c:v>
                </c:pt>
                <c:pt idx="17769">
                  <c:v>438.83199999999999</c:v>
                </c:pt>
                <c:pt idx="17770">
                  <c:v>438.84300000000002</c:v>
                </c:pt>
                <c:pt idx="17771">
                  <c:v>438.85300000000001</c:v>
                </c:pt>
                <c:pt idx="17772">
                  <c:v>438.86399999999998</c:v>
                </c:pt>
                <c:pt idx="17773">
                  <c:v>438.875</c:v>
                </c:pt>
                <c:pt idx="17774">
                  <c:v>438.88600000000002</c:v>
                </c:pt>
                <c:pt idx="17775">
                  <c:v>438.89600000000002</c:v>
                </c:pt>
                <c:pt idx="17776">
                  <c:v>438.90699999999998</c:v>
                </c:pt>
                <c:pt idx="17777">
                  <c:v>438.91800000000001</c:v>
                </c:pt>
                <c:pt idx="17778">
                  <c:v>438.92899999999997</c:v>
                </c:pt>
                <c:pt idx="17779">
                  <c:v>438.93900000000002</c:v>
                </c:pt>
                <c:pt idx="17780">
                  <c:v>438.95</c:v>
                </c:pt>
                <c:pt idx="17781">
                  <c:v>438.96100000000001</c:v>
                </c:pt>
                <c:pt idx="17782">
                  <c:v>438.97199999999998</c:v>
                </c:pt>
                <c:pt idx="17783">
                  <c:v>438.98200000000003</c:v>
                </c:pt>
                <c:pt idx="17784">
                  <c:v>438.99299999999999</c:v>
                </c:pt>
                <c:pt idx="17785">
                  <c:v>439.00400000000002</c:v>
                </c:pt>
                <c:pt idx="17786">
                  <c:v>439.01499999999999</c:v>
                </c:pt>
                <c:pt idx="17787">
                  <c:v>439.02600000000001</c:v>
                </c:pt>
                <c:pt idx="17788">
                  <c:v>439.036</c:v>
                </c:pt>
                <c:pt idx="17789">
                  <c:v>439.04700000000003</c:v>
                </c:pt>
                <c:pt idx="17790">
                  <c:v>439.05799999999999</c:v>
                </c:pt>
                <c:pt idx="17791">
                  <c:v>439.06900000000002</c:v>
                </c:pt>
                <c:pt idx="17792">
                  <c:v>439.07900000000001</c:v>
                </c:pt>
                <c:pt idx="17793">
                  <c:v>439.09</c:v>
                </c:pt>
                <c:pt idx="17794">
                  <c:v>439.101</c:v>
                </c:pt>
                <c:pt idx="17795">
                  <c:v>439.11200000000002</c:v>
                </c:pt>
                <c:pt idx="17796">
                  <c:v>439.12400000000002</c:v>
                </c:pt>
                <c:pt idx="17797">
                  <c:v>439.13499999999999</c:v>
                </c:pt>
                <c:pt idx="17798">
                  <c:v>439.14600000000002</c:v>
                </c:pt>
                <c:pt idx="17799">
                  <c:v>439.15800000000002</c:v>
                </c:pt>
                <c:pt idx="17800">
                  <c:v>439.17099999999999</c:v>
                </c:pt>
                <c:pt idx="17801">
                  <c:v>439.20699999999999</c:v>
                </c:pt>
                <c:pt idx="17802">
                  <c:v>439.26100000000002</c:v>
                </c:pt>
                <c:pt idx="17803">
                  <c:v>439.27300000000002</c:v>
                </c:pt>
                <c:pt idx="17804">
                  <c:v>439.28100000000001</c:v>
                </c:pt>
                <c:pt idx="17805">
                  <c:v>439.29199999999997</c:v>
                </c:pt>
                <c:pt idx="17806">
                  <c:v>439.30399999999997</c:v>
                </c:pt>
                <c:pt idx="17807">
                  <c:v>439.315</c:v>
                </c:pt>
                <c:pt idx="17808">
                  <c:v>439.32600000000002</c:v>
                </c:pt>
                <c:pt idx="17809">
                  <c:v>439.33800000000002</c:v>
                </c:pt>
                <c:pt idx="17810">
                  <c:v>439.35199999999998</c:v>
                </c:pt>
                <c:pt idx="17811">
                  <c:v>439.36700000000002</c:v>
                </c:pt>
                <c:pt idx="17812">
                  <c:v>439.37900000000002</c:v>
                </c:pt>
                <c:pt idx="17813">
                  <c:v>439.39</c:v>
                </c:pt>
                <c:pt idx="17814">
                  <c:v>439.40100000000001</c:v>
                </c:pt>
                <c:pt idx="17815">
                  <c:v>439.41300000000001</c:v>
                </c:pt>
                <c:pt idx="17816">
                  <c:v>439.428</c:v>
                </c:pt>
                <c:pt idx="17817">
                  <c:v>439.44400000000002</c:v>
                </c:pt>
                <c:pt idx="17818">
                  <c:v>439.459</c:v>
                </c:pt>
                <c:pt idx="17819">
                  <c:v>439.47199999999998</c:v>
                </c:pt>
                <c:pt idx="17820">
                  <c:v>439.48399999999998</c:v>
                </c:pt>
                <c:pt idx="17821">
                  <c:v>439.49299999999999</c:v>
                </c:pt>
                <c:pt idx="17822">
                  <c:v>439.50200000000001</c:v>
                </c:pt>
                <c:pt idx="17823">
                  <c:v>439.512</c:v>
                </c:pt>
                <c:pt idx="17824">
                  <c:v>439.52300000000002</c:v>
                </c:pt>
                <c:pt idx="17825">
                  <c:v>439.53399999999999</c:v>
                </c:pt>
                <c:pt idx="17826">
                  <c:v>439.54599999999999</c:v>
                </c:pt>
                <c:pt idx="17827">
                  <c:v>439.55700000000002</c:v>
                </c:pt>
                <c:pt idx="17828">
                  <c:v>439.56799999999998</c:v>
                </c:pt>
                <c:pt idx="17829">
                  <c:v>439.58100000000002</c:v>
                </c:pt>
                <c:pt idx="17830">
                  <c:v>439.59500000000003</c:v>
                </c:pt>
                <c:pt idx="17831">
                  <c:v>439.61200000000002</c:v>
                </c:pt>
                <c:pt idx="17832">
                  <c:v>439.63200000000001</c:v>
                </c:pt>
                <c:pt idx="17833">
                  <c:v>439.65100000000001</c:v>
                </c:pt>
                <c:pt idx="17834">
                  <c:v>439.66800000000001</c:v>
                </c:pt>
                <c:pt idx="17835">
                  <c:v>439.68099999999998</c:v>
                </c:pt>
                <c:pt idx="17836">
                  <c:v>439.68900000000002</c:v>
                </c:pt>
                <c:pt idx="17837">
                  <c:v>439.69600000000003</c:v>
                </c:pt>
                <c:pt idx="17838">
                  <c:v>439.702</c:v>
                </c:pt>
                <c:pt idx="17839">
                  <c:v>439.709</c:v>
                </c:pt>
                <c:pt idx="17840">
                  <c:v>439.71499999999997</c:v>
                </c:pt>
                <c:pt idx="17841">
                  <c:v>439.72199999999998</c:v>
                </c:pt>
                <c:pt idx="17842">
                  <c:v>439.72899999999998</c:v>
                </c:pt>
                <c:pt idx="17843">
                  <c:v>439.73700000000002</c:v>
                </c:pt>
                <c:pt idx="17844">
                  <c:v>439.74599999999998</c:v>
                </c:pt>
                <c:pt idx="17845">
                  <c:v>439.755</c:v>
                </c:pt>
                <c:pt idx="17846">
                  <c:v>439.76499999999999</c:v>
                </c:pt>
                <c:pt idx="17847">
                  <c:v>439.77499999999998</c:v>
                </c:pt>
                <c:pt idx="17848">
                  <c:v>439.786</c:v>
                </c:pt>
                <c:pt idx="17849">
                  <c:v>439.79700000000003</c:v>
                </c:pt>
                <c:pt idx="17850">
                  <c:v>439.80799999999999</c:v>
                </c:pt>
                <c:pt idx="17851">
                  <c:v>439.82</c:v>
                </c:pt>
                <c:pt idx="17852">
                  <c:v>439.83100000000002</c:v>
                </c:pt>
                <c:pt idx="17853">
                  <c:v>439.84199999999998</c:v>
                </c:pt>
                <c:pt idx="17854">
                  <c:v>439.85300000000001</c:v>
                </c:pt>
                <c:pt idx="17855">
                  <c:v>439.86399999999998</c:v>
                </c:pt>
                <c:pt idx="17856">
                  <c:v>439.87400000000002</c:v>
                </c:pt>
                <c:pt idx="17857">
                  <c:v>439.88499999999999</c:v>
                </c:pt>
                <c:pt idx="17858">
                  <c:v>439.89499999999998</c:v>
                </c:pt>
                <c:pt idx="17859">
                  <c:v>439.90600000000001</c:v>
                </c:pt>
                <c:pt idx="17860">
                  <c:v>439.916</c:v>
                </c:pt>
                <c:pt idx="17861">
                  <c:v>439.92700000000002</c:v>
                </c:pt>
                <c:pt idx="17862">
                  <c:v>439.93700000000001</c:v>
                </c:pt>
                <c:pt idx="17863">
                  <c:v>439.95100000000002</c:v>
                </c:pt>
                <c:pt idx="17864">
                  <c:v>439.988</c:v>
                </c:pt>
                <c:pt idx="17865">
                  <c:v>440.05599999999998</c:v>
                </c:pt>
                <c:pt idx="17866">
                  <c:v>440.14800000000002</c:v>
                </c:pt>
                <c:pt idx="17867">
                  <c:v>440.24299999999999</c:v>
                </c:pt>
                <c:pt idx="17868">
                  <c:v>440.33800000000002</c:v>
                </c:pt>
                <c:pt idx="17869">
                  <c:v>440.43099999999998</c:v>
                </c:pt>
                <c:pt idx="17870">
                  <c:v>440.52199999999999</c:v>
                </c:pt>
                <c:pt idx="17871">
                  <c:v>440.61599999999999</c:v>
                </c:pt>
                <c:pt idx="17872">
                  <c:v>440.697</c:v>
                </c:pt>
                <c:pt idx="17873">
                  <c:v>440.72399999999999</c:v>
                </c:pt>
                <c:pt idx="17874">
                  <c:v>440.72399999999999</c:v>
                </c:pt>
                <c:pt idx="17875">
                  <c:v>440.72399999999999</c:v>
                </c:pt>
                <c:pt idx="17876">
                  <c:v>440.726</c:v>
                </c:pt>
                <c:pt idx="17877">
                  <c:v>440.733</c:v>
                </c:pt>
                <c:pt idx="17878">
                  <c:v>440.74</c:v>
                </c:pt>
                <c:pt idx="17879">
                  <c:v>440.74700000000001</c:v>
                </c:pt>
                <c:pt idx="17880">
                  <c:v>440.75599999999997</c:v>
                </c:pt>
                <c:pt idx="17881">
                  <c:v>440.76600000000002</c:v>
                </c:pt>
                <c:pt idx="17882">
                  <c:v>440.77699999999999</c:v>
                </c:pt>
                <c:pt idx="17883">
                  <c:v>440.78699999999998</c:v>
                </c:pt>
                <c:pt idx="17884">
                  <c:v>440.798</c:v>
                </c:pt>
                <c:pt idx="17885">
                  <c:v>440.80900000000003</c:v>
                </c:pt>
                <c:pt idx="17886">
                  <c:v>440.82</c:v>
                </c:pt>
                <c:pt idx="17887">
                  <c:v>440.83</c:v>
                </c:pt>
                <c:pt idx="17888">
                  <c:v>440.84100000000001</c:v>
                </c:pt>
                <c:pt idx="17889">
                  <c:v>440.85199999999998</c:v>
                </c:pt>
                <c:pt idx="17890">
                  <c:v>440.863</c:v>
                </c:pt>
                <c:pt idx="17891">
                  <c:v>440.87299999999999</c:v>
                </c:pt>
                <c:pt idx="17892">
                  <c:v>440.88400000000001</c:v>
                </c:pt>
                <c:pt idx="17893">
                  <c:v>440.89499999999998</c:v>
                </c:pt>
                <c:pt idx="17894">
                  <c:v>440.90600000000001</c:v>
                </c:pt>
                <c:pt idx="17895">
                  <c:v>440.916</c:v>
                </c:pt>
                <c:pt idx="17896">
                  <c:v>440.92700000000002</c:v>
                </c:pt>
                <c:pt idx="17897">
                  <c:v>440.93700000000001</c:v>
                </c:pt>
                <c:pt idx="17898">
                  <c:v>440.94799999999998</c:v>
                </c:pt>
                <c:pt idx="17899">
                  <c:v>440.959</c:v>
                </c:pt>
                <c:pt idx="17900">
                  <c:v>440.97</c:v>
                </c:pt>
                <c:pt idx="17901">
                  <c:v>440.98</c:v>
                </c:pt>
                <c:pt idx="17902">
                  <c:v>440.99099999999999</c:v>
                </c:pt>
                <c:pt idx="17903">
                  <c:v>441.00200000000001</c:v>
                </c:pt>
                <c:pt idx="17904">
                  <c:v>441.012</c:v>
                </c:pt>
                <c:pt idx="17905">
                  <c:v>441.02199999999999</c:v>
                </c:pt>
                <c:pt idx="17906">
                  <c:v>441.03300000000002</c:v>
                </c:pt>
                <c:pt idx="17907">
                  <c:v>441.04399999999998</c:v>
                </c:pt>
                <c:pt idx="17908">
                  <c:v>441.05700000000002</c:v>
                </c:pt>
                <c:pt idx="17909">
                  <c:v>441.09300000000002</c:v>
                </c:pt>
                <c:pt idx="17910">
                  <c:v>441.16699999999997</c:v>
                </c:pt>
                <c:pt idx="17911">
                  <c:v>441.26</c:v>
                </c:pt>
                <c:pt idx="17912">
                  <c:v>441.35</c:v>
                </c:pt>
                <c:pt idx="17913">
                  <c:v>441.43799999999999</c:v>
                </c:pt>
                <c:pt idx="17914">
                  <c:v>441.53199999999998</c:v>
                </c:pt>
                <c:pt idx="17915">
                  <c:v>441.61900000000003</c:v>
                </c:pt>
                <c:pt idx="17916">
                  <c:v>441.70299999999997</c:v>
                </c:pt>
                <c:pt idx="17917">
                  <c:v>441.79500000000002</c:v>
                </c:pt>
                <c:pt idx="17918">
                  <c:v>441.887</c:v>
                </c:pt>
                <c:pt idx="17919">
                  <c:v>441.97500000000002</c:v>
                </c:pt>
                <c:pt idx="17920">
                  <c:v>442.06700000000001</c:v>
                </c:pt>
                <c:pt idx="17921">
                  <c:v>442.16199999999998</c:v>
                </c:pt>
                <c:pt idx="17922">
                  <c:v>442.26</c:v>
                </c:pt>
                <c:pt idx="17923">
                  <c:v>442.358</c:v>
                </c:pt>
                <c:pt idx="17924">
                  <c:v>442.44600000000003</c:v>
                </c:pt>
                <c:pt idx="17925">
                  <c:v>442.52800000000002</c:v>
                </c:pt>
                <c:pt idx="17926">
                  <c:v>442.61099999999999</c:v>
                </c:pt>
                <c:pt idx="17927">
                  <c:v>442.697</c:v>
                </c:pt>
                <c:pt idx="17928">
                  <c:v>442.77699999999999</c:v>
                </c:pt>
                <c:pt idx="17929">
                  <c:v>442.84899999999999</c:v>
                </c:pt>
                <c:pt idx="17930">
                  <c:v>442.91500000000002</c:v>
                </c:pt>
                <c:pt idx="17931">
                  <c:v>442.97699999999998</c:v>
                </c:pt>
                <c:pt idx="17932">
                  <c:v>443.04199999999997</c:v>
                </c:pt>
                <c:pt idx="17933">
                  <c:v>443.10700000000003</c:v>
                </c:pt>
                <c:pt idx="17934">
                  <c:v>443.17399999999998</c:v>
                </c:pt>
                <c:pt idx="17935">
                  <c:v>443.24299999999999</c:v>
                </c:pt>
                <c:pt idx="17936">
                  <c:v>443.31200000000001</c:v>
                </c:pt>
                <c:pt idx="17937">
                  <c:v>443.37900000000002</c:v>
                </c:pt>
                <c:pt idx="17938">
                  <c:v>443.44499999999999</c:v>
                </c:pt>
                <c:pt idx="17939">
                  <c:v>443.50700000000001</c:v>
                </c:pt>
                <c:pt idx="17940">
                  <c:v>443.56</c:v>
                </c:pt>
                <c:pt idx="17941">
                  <c:v>443.596</c:v>
                </c:pt>
                <c:pt idx="17942">
                  <c:v>443.60500000000002</c:v>
                </c:pt>
                <c:pt idx="17943">
                  <c:v>443.60500000000002</c:v>
                </c:pt>
                <c:pt idx="17944">
                  <c:v>443.60500000000002</c:v>
                </c:pt>
                <c:pt idx="17945">
                  <c:v>443.60500000000002</c:v>
                </c:pt>
                <c:pt idx="17946">
                  <c:v>443.60500000000002</c:v>
                </c:pt>
                <c:pt idx="17947">
                  <c:v>443.60500000000002</c:v>
                </c:pt>
                <c:pt idx="17948">
                  <c:v>443.60500000000002</c:v>
                </c:pt>
                <c:pt idx="17949">
                  <c:v>443.608</c:v>
                </c:pt>
                <c:pt idx="17950">
                  <c:v>443.61200000000002</c:v>
                </c:pt>
                <c:pt idx="17951">
                  <c:v>443.613</c:v>
                </c:pt>
                <c:pt idx="17952">
                  <c:v>443.61399999999998</c:v>
                </c:pt>
                <c:pt idx="17953">
                  <c:v>443.61799999999999</c:v>
                </c:pt>
                <c:pt idx="17954">
                  <c:v>443.63</c:v>
                </c:pt>
                <c:pt idx="17955">
                  <c:v>443.642</c:v>
                </c:pt>
                <c:pt idx="17956">
                  <c:v>443.65</c:v>
                </c:pt>
                <c:pt idx="17957">
                  <c:v>443.65699999999998</c:v>
                </c:pt>
                <c:pt idx="17958">
                  <c:v>443.673</c:v>
                </c:pt>
                <c:pt idx="17959">
                  <c:v>443.714</c:v>
                </c:pt>
                <c:pt idx="17960">
                  <c:v>443.78899999999999</c:v>
                </c:pt>
                <c:pt idx="17961">
                  <c:v>443.88</c:v>
                </c:pt>
                <c:pt idx="17962">
                  <c:v>443.97399999999999</c:v>
                </c:pt>
                <c:pt idx="17963">
                  <c:v>444.06799999999998</c:v>
                </c:pt>
                <c:pt idx="17964">
                  <c:v>444.16399999999999</c:v>
                </c:pt>
                <c:pt idx="17965">
                  <c:v>444.26400000000001</c:v>
                </c:pt>
                <c:pt idx="17966">
                  <c:v>444.35700000000003</c:v>
                </c:pt>
                <c:pt idx="17967">
                  <c:v>444.44299999999998</c:v>
                </c:pt>
                <c:pt idx="17968">
                  <c:v>444.53300000000002</c:v>
                </c:pt>
                <c:pt idx="17969">
                  <c:v>444.63099999999997</c:v>
                </c:pt>
                <c:pt idx="17970">
                  <c:v>444.72699999999998</c:v>
                </c:pt>
                <c:pt idx="17971">
                  <c:v>444.822</c:v>
                </c:pt>
                <c:pt idx="17972">
                  <c:v>444.85</c:v>
                </c:pt>
                <c:pt idx="17973">
                  <c:v>444.87299999999999</c:v>
                </c:pt>
                <c:pt idx="17974">
                  <c:v>444.88099999999997</c:v>
                </c:pt>
                <c:pt idx="17975">
                  <c:v>444.90899999999999</c:v>
                </c:pt>
                <c:pt idx="17976">
                  <c:v>444.95499999999998</c:v>
                </c:pt>
                <c:pt idx="17977">
                  <c:v>445.02600000000001</c:v>
                </c:pt>
                <c:pt idx="17978">
                  <c:v>445.113</c:v>
                </c:pt>
                <c:pt idx="17979">
                  <c:v>445.20600000000002</c:v>
                </c:pt>
                <c:pt idx="17980">
                  <c:v>445.29</c:v>
                </c:pt>
                <c:pt idx="17981">
                  <c:v>445.36200000000002</c:v>
                </c:pt>
                <c:pt idx="17982">
                  <c:v>445.41800000000001</c:v>
                </c:pt>
                <c:pt idx="17983">
                  <c:v>445.44600000000003</c:v>
                </c:pt>
                <c:pt idx="17984">
                  <c:v>445.45100000000002</c:v>
                </c:pt>
                <c:pt idx="17985">
                  <c:v>445.45299999999997</c:v>
                </c:pt>
                <c:pt idx="17986">
                  <c:v>445.46300000000002</c:v>
                </c:pt>
                <c:pt idx="17987">
                  <c:v>445.48599999999999</c:v>
                </c:pt>
                <c:pt idx="17988">
                  <c:v>445.51900000000001</c:v>
                </c:pt>
                <c:pt idx="17989">
                  <c:v>445.55599999999998</c:v>
                </c:pt>
                <c:pt idx="17990">
                  <c:v>445.59500000000003</c:v>
                </c:pt>
                <c:pt idx="17991">
                  <c:v>445.63900000000001</c:v>
                </c:pt>
                <c:pt idx="17992">
                  <c:v>445.69400000000002</c:v>
                </c:pt>
                <c:pt idx="17993">
                  <c:v>445.76400000000001</c:v>
                </c:pt>
                <c:pt idx="17994">
                  <c:v>445.83699999999999</c:v>
                </c:pt>
                <c:pt idx="17995">
                  <c:v>445.911</c:v>
                </c:pt>
                <c:pt idx="17996">
                  <c:v>445.98700000000002</c:v>
                </c:pt>
                <c:pt idx="17997">
                  <c:v>446.06599999999997</c:v>
                </c:pt>
                <c:pt idx="17998">
                  <c:v>446.15100000000001</c:v>
                </c:pt>
                <c:pt idx="17999">
                  <c:v>446.23200000000003</c:v>
                </c:pt>
                <c:pt idx="18000">
                  <c:v>446.29899999999998</c:v>
                </c:pt>
                <c:pt idx="18001">
                  <c:v>446.363</c:v>
                </c:pt>
                <c:pt idx="18002">
                  <c:v>446.42399999999998</c:v>
                </c:pt>
                <c:pt idx="18003">
                  <c:v>446.48500000000001</c:v>
                </c:pt>
                <c:pt idx="18004">
                  <c:v>446.54500000000002</c:v>
                </c:pt>
                <c:pt idx="18005">
                  <c:v>446.60599999999999</c:v>
                </c:pt>
                <c:pt idx="18006">
                  <c:v>446.66300000000001</c:v>
                </c:pt>
                <c:pt idx="18007">
                  <c:v>446.71699999999998</c:v>
                </c:pt>
                <c:pt idx="18008">
                  <c:v>446.77300000000002</c:v>
                </c:pt>
                <c:pt idx="18009">
                  <c:v>446.82900000000001</c:v>
                </c:pt>
                <c:pt idx="18010">
                  <c:v>446.88799999999998</c:v>
                </c:pt>
                <c:pt idx="18011">
                  <c:v>446.947</c:v>
                </c:pt>
                <c:pt idx="18012">
                  <c:v>447.00599999999997</c:v>
                </c:pt>
                <c:pt idx="18013">
                  <c:v>447.06700000000001</c:v>
                </c:pt>
                <c:pt idx="18014">
                  <c:v>447.12900000000002</c:v>
                </c:pt>
                <c:pt idx="18015">
                  <c:v>447.19400000000002</c:v>
                </c:pt>
                <c:pt idx="18016">
                  <c:v>447.25799999999998</c:v>
                </c:pt>
                <c:pt idx="18017">
                  <c:v>447.31900000000002</c:v>
                </c:pt>
                <c:pt idx="18018">
                  <c:v>447.37400000000002</c:v>
                </c:pt>
                <c:pt idx="18019">
                  <c:v>447.42</c:v>
                </c:pt>
                <c:pt idx="18020">
                  <c:v>447.45600000000002</c:v>
                </c:pt>
                <c:pt idx="18021">
                  <c:v>447.49900000000002</c:v>
                </c:pt>
                <c:pt idx="18022">
                  <c:v>447.54500000000002</c:v>
                </c:pt>
                <c:pt idx="18023">
                  <c:v>447.58699999999999</c:v>
                </c:pt>
                <c:pt idx="18024">
                  <c:v>447.62700000000001</c:v>
                </c:pt>
                <c:pt idx="18025">
                  <c:v>447.67</c:v>
                </c:pt>
                <c:pt idx="18026">
                  <c:v>447.70800000000003</c:v>
                </c:pt>
                <c:pt idx="18027">
                  <c:v>447.73500000000001</c:v>
                </c:pt>
                <c:pt idx="18028">
                  <c:v>447.74599999999998</c:v>
                </c:pt>
                <c:pt idx="18029">
                  <c:v>447.767</c:v>
                </c:pt>
                <c:pt idx="18030">
                  <c:v>447.79399999999998</c:v>
                </c:pt>
                <c:pt idx="18031">
                  <c:v>447.82600000000002</c:v>
                </c:pt>
                <c:pt idx="18032">
                  <c:v>447.86500000000001</c:v>
                </c:pt>
                <c:pt idx="18033">
                  <c:v>447.90699999999998</c:v>
                </c:pt>
                <c:pt idx="18034">
                  <c:v>447.94400000000002</c:v>
                </c:pt>
                <c:pt idx="18035">
                  <c:v>447.98099999999999</c:v>
                </c:pt>
                <c:pt idx="18036">
                  <c:v>448.01100000000002</c:v>
                </c:pt>
                <c:pt idx="18037">
                  <c:v>448.03699999999998</c:v>
                </c:pt>
                <c:pt idx="18038">
                  <c:v>448.06200000000001</c:v>
                </c:pt>
                <c:pt idx="18039">
                  <c:v>448.08800000000002</c:v>
                </c:pt>
                <c:pt idx="18040">
                  <c:v>448.11399999999998</c:v>
                </c:pt>
                <c:pt idx="18041">
                  <c:v>448.14100000000002</c:v>
                </c:pt>
                <c:pt idx="18042">
                  <c:v>448.17</c:v>
                </c:pt>
                <c:pt idx="18043">
                  <c:v>448.202</c:v>
                </c:pt>
                <c:pt idx="18044">
                  <c:v>448.23200000000003</c:v>
                </c:pt>
                <c:pt idx="18045">
                  <c:v>448.26299999999998</c:v>
                </c:pt>
                <c:pt idx="18046">
                  <c:v>448.29300000000001</c:v>
                </c:pt>
                <c:pt idx="18047">
                  <c:v>448.32499999999999</c:v>
                </c:pt>
                <c:pt idx="18048">
                  <c:v>448.35700000000003</c:v>
                </c:pt>
                <c:pt idx="18049">
                  <c:v>448.39299999999997</c:v>
                </c:pt>
                <c:pt idx="18050">
                  <c:v>448.43400000000003</c:v>
                </c:pt>
                <c:pt idx="18051">
                  <c:v>448.47199999999998</c:v>
                </c:pt>
                <c:pt idx="18052">
                  <c:v>448.50900000000001</c:v>
                </c:pt>
                <c:pt idx="18053">
                  <c:v>448.541</c:v>
                </c:pt>
                <c:pt idx="18054">
                  <c:v>448.56599999999997</c:v>
                </c:pt>
                <c:pt idx="18055">
                  <c:v>448.59199999999998</c:v>
                </c:pt>
                <c:pt idx="18056">
                  <c:v>448.62099999999998</c:v>
                </c:pt>
                <c:pt idx="18057">
                  <c:v>448.64800000000002</c:v>
                </c:pt>
                <c:pt idx="18058">
                  <c:v>448.66800000000001</c:v>
                </c:pt>
                <c:pt idx="18059">
                  <c:v>448.67200000000003</c:v>
                </c:pt>
                <c:pt idx="18060">
                  <c:v>448.67200000000003</c:v>
                </c:pt>
                <c:pt idx="18061">
                  <c:v>448.67200000000003</c:v>
                </c:pt>
                <c:pt idx="18062">
                  <c:v>448.685</c:v>
                </c:pt>
                <c:pt idx="18063">
                  <c:v>448.70499999999998</c:v>
                </c:pt>
                <c:pt idx="18064">
                  <c:v>448.72300000000001</c:v>
                </c:pt>
                <c:pt idx="18065">
                  <c:v>448.73700000000002</c:v>
                </c:pt>
                <c:pt idx="18066">
                  <c:v>448.75</c:v>
                </c:pt>
                <c:pt idx="18067">
                  <c:v>448.762</c:v>
                </c:pt>
                <c:pt idx="18068">
                  <c:v>448.774</c:v>
                </c:pt>
                <c:pt idx="18069">
                  <c:v>448.78500000000003</c:v>
                </c:pt>
                <c:pt idx="18070">
                  <c:v>448.79599999999999</c:v>
                </c:pt>
                <c:pt idx="18071">
                  <c:v>448.80700000000002</c:v>
                </c:pt>
                <c:pt idx="18072">
                  <c:v>448.81599999999997</c:v>
                </c:pt>
                <c:pt idx="18073">
                  <c:v>448.82499999999999</c:v>
                </c:pt>
                <c:pt idx="18074">
                  <c:v>448.83199999999999</c:v>
                </c:pt>
                <c:pt idx="18075">
                  <c:v>448.84100000000001</c:v>
                </c:pt>
                <c:pt idx="18076">
                  <c:v>448.84100000000001</c:v>
                </c:pt>
                <c:pt idx="18077">
                  <c:v>448.84100000000001</c:v>
                </c:pt>
                <c:pt idx="18078">
                  <c:v>448.84100000000001</c:v>
                </c:pt>
                <c:pt idx="18079">
                  <c:v>448.84100000000001</c:v>
                </c:pt>
                <c:pt idx="18080">
                  <c:v>448.84100000000001</c:v>
                </c:pt>
                <c:pt idx="18081">
                  <c:v>448.84100000000001</c:v>
                </c:pt>
                <c:pt idx="18082">
                  <c:v>448.84300000000002</c:v>
                </c:pt>
                <c:pt idx="18083">
                  <c:v>448.84699999999998</c:v>
                </c:pt>
                <c:pt idx="18084">
                  <c:v>448.863</c:v>
                </c:pt>
                <c:pt idx="18085">
                  <c:v>448.91399999999999</c:v>
                </c:pt>
                <c:pt idx="18086">
                  <c:v>448.98899999999998</c:v>
                </c:pt>
                <c:pt idx="18087">
                  <c:v>449.08300000000003</c:v>
                </c:pt>
                <c:pt idx="18088">
                  <c:v>449.17500000000001</c:v>
                </c:pt>
                <c:pt idx="18089">
                  <c:v>449.25599999999997</c:v>
                </c:pt>
                <c:pt idx="18090">
                  <c:v>449.34100000000001</c:v>
                </c:pt>
                <c:pt idx="18091">
                  <c:v>449.43400000000003</c:v>
                </c:pt>
                <c:pt idx="18092">
                  <c:v>449.52499999999998</c:v>
                </c:pt>
                <c:pt idx="18093">
                  <c:v>449.613</c:v>
                </c:pt>
                <c:pt idx="18094">
                  <c:v>449.70499999999998</c:v>
                </c:pt>
                <c:pt idx="18095">
                  <c:v>449.80099999999999</c:v>
                </c:pt>
                <c:pt idx="18096">
                  <c:v>449.9</c:v>
                </c:pt>
                <c:pt idx="18097">
                  <c:v>449.99700000000001</c:v>
                </c:pt>
                <c:pt idx="18098">
                  <c:v>450.08800000000002</c:v>
                </c:pt>
                <c:pt idx="18099">
                  <c:v>450.17200000000003</c:v>
                </c:pt>
                <c:pt idx="18100">
                  <c:v>450.26</c:v>
                </c:pt>
                <c:pt idx="18101">
                  <c:v>450.35</c:v>
                </c:pt>
                <c:pt idx="18102">
                  <c:v>450.43799999999999</c:v>
                </c:pt>
                <c:pt idx="18103">
                  <c:v>450.517</c:v>
                </c:pt>
                <c:pt idx="18104">
                  <c:v>450.57</c:v>
                </c:pt>
                <c:pt idx="18105">
                  <c:v>450.61200000000002</c:v>
                </c:pt>
                <c:pt idx="18106">
                  <c:v>450.65</c:v>
                </c:pt>
                <c:pt idx="18107">
                  <c:v>450.67599999999999</c:v>
                </c:pt>
                <c:pt idx="18108">
                  <c:v>450.68299999999999</c:v>
                </c:pt>
                <c:pt idx="18109">
                  <c:v>450.68299999999999</c:v>
                </c:pt>
                <c:pt idx="18110">
                  <c:v>450.68299999999999</c:v>
                </c:pt>
                <c:pt idx="18111">
                  <c:v>450.68299999999999</c:v>
                </c:pt>
                <c:pt idx="18112">
                  <c:v>450.68299999999999</c:v>
                </c:pt>
                <c:pt idx="18113">
                  <c:v>450.68299999999999</c:v>
                </c:pt>
                <c:pt idx="18114">
                  <c:v>450.68299999999999</c:v>
                </c:pt>
                <c:pt idx="18115">
                  <c:v>450.68599999999998</c:v>
                </c:pt>
                <c:pt idx="18116">
                  <c:v>450.68700000000001</c:v>
                </c:pt>
                <c:pt idx="18117">
                  <c:v>450.68700000000001</c:v>
                </c:pt>
                <c:pt idx="18118">
                  <c:v>450.68700000000001</c:v>
                </c:pt>
                <c:pt idx="18119">
                  <c:v>450.69099999999997</c:v>
                </c:pt>
                <c:pt idx="18120">
                  <c:v>450.71300000000002</c:v>
                </c:pt>
                <c:pt idx="18121">
                  <c:v>450.77199999999999</c:v>
                </c:pt>
                <c:pt idx="18122">
                  <c:v>450.863</c:v>
                </c:pt>
                <c:pt idx="18123">
                  <c:v>450.95699999999999</c:v>
                </c:pt>
                <c:pt idx="18124">
                  <c:v>451.048</c:v>
                </c:pt>
                <c:pt idx="18125">
                  <c:v>451.142</c:v>
                </c:pt>
                <c:pt idx="18126">
                  <c:v>451.23899999999998</c:v>
                </c:pt>
                <c:pt idx="18127">
                  <c:v>451.33199999999999</c:v>
                </c:pt>
                <c:pt idx="18128">
                  <c:v>451.41300000000001</c:v>
                </c:pt>
                <c:pt idx="18129">
                  <c:v>451.45400000000001</c:v>
                </c:pt>
                <c:pt idx="18130">
                  <c:v>451.45400000000001</c:v>
                </c:pt>
                <c:pt idx="18131">
                  <c:v>451.45400000000001</c:v>
                </c:pt>
                <c:pt idx="18132">
                  <c:v>451.45499999999998</c:v>
                </c:pt>
                <c:pt idx="18133">
                  <c:v>451.46199999999999</c:v>
                </c:pt>
                <c:pt idx="18134">
                  <c:v>451.495</c:v>
                </c:pt>
                <c:pt idx="18135">
                  <c:v>451.56200000000001</c:v>
                </c:pt>
                <c:pt idx="18136">
                  <c:v>451.64699999999999</c:v>
                </c:pt>
                <c:pt idx="18137">
                  <c:v>451.73599999999999</c:v>
                </c:pt>
                <c:pt idx="18138">
                  <c:v>451.815</c:v>
                </c:pt>
                <c:pt idx="18139">
                  <c:v>451.87700000000001</c:v>
                </c:pt>
                <c:pt idx="18140">
                  <c:v>451.92200000000003</c:v>
                </c:pt>
                <c:pt idx="18141">
                  <c:v>451.95299999999997</c:v>
                </c:pt>
                <c:pt idx="18142">
                  <c:v>451.96300000000002</c:v>
                </c:pt>
                <c:pt idx="18143">
                  <c:v>451.964</c:v>
                </c:pt>
                <c:pt idx="18144">
                  <c:v>451.96499999999997</c:v>
                </c:pt>
                <c:pt idx="18145">
                  <c:v>451.97199999999998</c:v>
                </c:pt>
                <c:pt idx="18146">
                  <c:v>451.98</c:v>
                </c:pt>
                <c:pt idx="18147">
                  <c:v>451.99299999999999</c:v>
                </c:pt>
                <c:pt idx="18148">
                  <c:v>452.01400000000001</c:v>
                </c:pt>
                <c:pt idx="18149">
                  <c:v>452.05099999999999</c:v>
                </c:pt>
                <c:pt idx="18150">
                  <c:v>452.1</c:v>
                </c:pt>
                <c:pt idx="18151">
                  <c:v>452.14499999999998</c:v>
                </c:pt>
                <c:pt idx="18152">
                  <c:v>452.17899999999997</c:v>
                </c:pt>
                <c:pt idx="18153">
                  <c:v>452.20800000000003</c:v>
                </c:pt>
                <c:pt idx="18154">
                  <c:v>452.238</c:v>
                </c:pt>
                <c:pt idx="18155">
                  <c:v>452.26600000000002</c:v>
                </c:pt>
                <c:pt idx="18156">
                  <c:v>452.291</c:v>
                </c:pt>
                <c:pt idx="18157">
                  <c:v>452.31599999999997</c:v>
                </c:pt>
                <c:pt idx="18158">
                  <c:v>452.34300000000002</c:v>
                </c:pt>
                <c:pt idx="18159">
                  <c:v>452.37099999999998</c:v>
                </c:pt>
                <c:pt idx="18160">
                  <c:v>452.39</c:v>
                </c:pt>
                <c:pt idx="18161">
                  <c:v>452.39499999999998</c:v>
                </c:pt>
                <c:pt idx="18162">
                  <c:v>452.39600000000002</c:v>
                </c:pt>
                <c:pt idx="18163">
                  <c:v>452.40199999999999</c:v>
                </c:pt>
                <c:pt idx="18164">
                  <c:v>452.40899999999999</c:v>
                </c:pt>
                <c:pt idx="18165">
                  <c:v>452.41399999999999</c:v>
                </c:pt>
                <c:pt idx="18166">
                  <c:v>452.41800000000001</c:v>
                </c:pt>
                <c:pt idx="18167">
                  <c:v>452.42200000000003</c:v>
                </c:pt>
                <c:pt idx="18168">
                  <c:v>452.428</c:v>
                </c:pt>
                <c:pt idx="18169">
                  <c:v>452.43700000000001</c:v>
                </c:pt>
                <c:pt idx="18170">
                  <c:v>452.447</c:v>
                </c:pt>
                <c:pt idx="18171">
                  <c:v>452.45699999999999</c:v>
                </c:pt>
                <c:pt idx="18172">
                  <c:v>452.46699999999998</c:v>
                </c:pt>
                <c:pt idx="18173">
                  <c:v>452.47899999999998</c:v>
                </c:pt>
                <c:pt idx="18174">
                  <c:v>452.49</c:v>
                </c:pt>
                <c:pt idx="18175">
                  <c:v>452.50099999999998</c:v>
                </c:pt>
                <c:pt idx="18176">
                  <c:v>452.512</c:v>
                </c:pt>
                <c:pt idx="18177">
                  <c:v>452.52300000000002</c:v>
                </c:pt>
                <c:pt idx="18178">
                  <c:v>452.53399999999999</c:v>
                </c:pt>
                <c:pt idx="18179">
                  <c:v>452.54500000000002</c:v>
                </c:pt>
                <c:pt idx="18180">
                  <c:v>452.55599999999998</c:v>
                </c:pt>
                <c:pt idx="18181">
                  <c:v>452.56700000000001</c:v>
                </c:pt>
                <c:pt idx="18182">
                  <c:v>452.57799999999997</c:v>
                </c:pt>
                <c:pt idx="18183">
                  <c:v>452.589</c:v>
                </c:pt>
                <c:pt idx="18184">
                  <c:v>452.59899999999999</c:v>
                </c:pt>
                <c:pt idx="18185">
                  <c:v>452.61</c:v>
                </c:pt>
                <c:pt idx="18186">
                  <c:v>452.62099999999998</c:v>
                </c:pt>
                <c:pt idx="18187">
                  <c:v>452.63200000000001</c:v>
                </c:pt>
                <c:pt idx="18188">
                  <c:v>452.64400000000001</c:v>
                </c:pt>
                <c:pt idx="18189">
                  <c:v>452.65499999999997</c:v>
                </c:pt>
                <c:pt idx="18190">
                  <c:v>452.666</c:v>
                </c:pt>
                <c:pt idx="18191">
                  <c:v>452.67700000000002</c:v>
                </c:pt>
                <c:pt idx="18192">
                  <c:v>452.68799999999999</c:v>
                </c:pt>
                <c:pt idx="18193">
                  <c:v>452.7</c:v>
                </c:pt>
                <c:pt idx="18194">
                  <c:v>452.71100000000001</c:v>
                </c:pt>
                <c:pt idx="18195">
                  <c:v>452.72199999999998</c:v>
                </c:pt>
                <c:pt idx="18196">
                  <c:v>452.733</c:v>
                </c:pt>
                <c:pt idx="18197">
                  <c:v>452.74400000000003</c:v>
                </c:pt>
                <c:pt idx="18198">
                  <c:v>452.75599999999997</c:v>
                </c:pt>
                <c:pt idx="18199">
                  <c:v>452.76799999999997</c:v>
                </c:pt>
                <c:pt idx="18200">
                  <c:v>452.78</c:v>
                </c:pt>
                <c:pt idx="18201">
                  <c:v>452.791</c:v>
                </c:pt>
                <c:pt idx="18202">
                  <c:v>452.803</c:v>
                </c:pt>
                <c:pt idx="18203">
                  <c:v>452.815</c:v>
                </c:pt>
                <c:pt idx="18204">
                  <c:v>452.827</c:v>
                </c:pt>
                <c:pt idx="18205">
                  <c:v>452.839</c:v>
                </c:pt>
                <c:pt idx="18206">
                  <c:v>452.851</c:v>
                </c:pt>
                <c:pt idx="18207">
                  <c:v>452.863</c:v>
                </c:pt>
                <c:pt idx="18208">
                  <c:v>452.875</c:v>
                </c:pt>
                <c:pt idx="18209">
                  <c:v>452.887</c:v>
                </c:pt>
                <c:pt idx="18210">
                  <c:v>452.9</c:v>
                </c:pt>
                <c:pt idx="18211">
                  <c:v>452.91199999999998</c:v>
                </c:pt>
                <c:pt idx="18212">
                  <c:v>452.923</c:v>
                </c:pt>
                <c:pt idx="18213">
                  <c:v>452.935</c:v>
                </c:pt>
                <c:pt idx="18214">
                  <c:v>452.947</c:v>
                </c:pt>
                <c:pt idx="18215">
                  <c:v>452.96100000000001</c:v>
                </c:pt>
                <c:pt idx="18216">
                  <c:v>452.98899999999998</c:v>
                </c:pt>
                <c:pt idx="18217">
                  <c:v>453.04599999999999</c:v>
                </c:pt>
                <c:pt idx="18218">
                  <c:v>453.12</c:v>
                </c:pt>
                <c:pt idx="18219">
                  <c:v>453.16899999999998</c:v>
                </c:pt>
                <c:pt idx="18220">
                  <c:v>453.18200000000002</c:v>
                </c:pt>
                <c:pt idx="18221">
                  <c:v>453.18700000000001</c:v>
                </c:pt>
                <c:pt idx="18222">
                  <c:v>453.19099999999997</c:v>
                </c:pt>
                <c:pt idx="18223">
                  <c:v>453.19499999999999</c:v>
                </c:pt>
                <c:pt idx="18224">
                  <c:v>453.2</c:v>
                </c:pt>
                <c:pt idx="18225">
                  <c:v>453.20499999999998</c:v>
                </c:pt>
                <c:pt idx="18226">
                  <c:v>453.214</c:v>
                </c:pt>
                <c:pt idx="18227">
                  <c:v>453.22399999999999</c:v>
                </c:pt>
                <c:pt idx="18228">
                  <c:v>453.23599999999999</c:v>
                </c:pt>
                <c:pt idx="18229">
                  <c:v>453.24700000000001</c:v>
                </c:pt>
                <c:pt idx="18230">
                  <c:v>453.25900000000001</c:v>
                </c:pt>
                <c:pt idx="18231">
                  <c:v>453.27100000000002</c:v>
                </c:pt>
                <c:pt idx="18232">
                  <c:v>453.28300000000002</c:v>
                </c:pt>
                <c:pt idx="18233">
                  <c:v>453.29399999999998</c:v>
                </c:pt>
                <c:pt idx="18234">
                  <c:v>453.30599999999998</c:v>
                </c:pt>
                <c:pt idx="18235">
                  <c:v>453.31799999999998</c:v>
                </c:pt>
                <c:pt idx="18236">
                  <c:v>453.33</c:v>
                </c:pt>
                <c:pt idx="18237">
                  <c:v>453.34100000000001</c:v>
                </c:pt>
                <c:pt idx="18238">
                  <c:v>453.35300000000001</c:v>
                </c:pt>
                <c:pt idx="18239">
                  <c:v>453.36500000000001</c:v>
                </c:pt>
                <c:pt idx="18240">
                  <c:v>453.37599999999998</c:v>
                </c:pt>
                <c:pt idx="18241">
                  <c:v>453.38799999999998</c:v>
                </c:pt>
                <c:pt idx="18242">
                  <c:v>453.4</c:v>
                </c:pt>
                <c:pt idx="18243">
                  <c:v>453.411</c:v>
                </c:pt>
                <c:pt idx="18244">
                  <c:v>453.423</c:v>
                </c:pt>
                <c:pt idx="18245">
                  <c:v>453.435</c:v>
                </c:pt>
                <c:pt idx="18246">
                  <c:v>453.44600000000003</c:v>
                </c:pt>
                <c:pt idx="18247">
                  <c:v>453.45699999999999</c:v>
                </c:pt>
                <c:pt idx="18248">
                  <c:v>453.46800000000002</c:v>
                </c:pt>
                <c:pt idx="18249">
                  <c:v>453.48</c:v>
                </c:pt>
                <c:pt idx="18250">
                  <c:v>453.49099999999999</c:v>
                </c:pt>
                <c:pt idx="18251">
                  <c:v>453.50200000000001</c:v>
                </c:pt>
                <c:pt idx="18252">
                  <c:v>453.51299999999998</c:v>
                </c:pt>
                <c:pt idx="18253">
                  <c:v>453.52499999999998</c:v>
                </c:pt>
                <c:pt idx="18254">
                  <c:v>453.536</c:v>
                </c:pt>
                <c:pt idx="18255">
                  <c:v>453.548</c:v>
                </c:pt>
                <c:pt idx="18256">
                  <c:v>453.55900000000003</c:v>
                </c:pt>
                <c:pt idx="18257">
                  <c:v>453.57100000000003</c:v>
                </c:pt>
                <c:pt idx="18258">
                  <c:v>453.58100000000002</c:v>
                </c:pt>
                <c:pt idx="18259">
                  <c:v>453.59199999999998</c:v>
                </c:pt>
                <c:pt idx="18260">
                  <c:v>453.60300000000001</c:v>
                </c:pt>
                <c:pt idx="18261">
                  <c:v>453.61399999999998</c:v>
                </c:pt>
                <c:pt idx="18262">
                  <c:v>453.625</c:v>
                </c:pt>
                <c:pt idx="18263">
                  <c:v>453.63499999999999</c:v>
                </c:pt>
                <c:pt idx="18264">
                  <c:v>453.64600000000002</c:v>
                </c:pt>
                <c:pt idx="18265">
                  <c:v>453.65699999999998</c:v>
                </c:pt>
                <c:pt idx="18266">
                  <c:v>453.66800000000001</c:v>
                </c:pt>
                <c:pt idx="18267">
                  <c:v>453.67899999999997</c:v>
                </c:pt>
                <c:pt idx="18268">
                  <c:v>453.68900000000002</c:v>
                </c:pt>
                <c:pt idx="18269">
                  <c:v>453.7</c:v>
                </c:pt>
                <c:pt idx="18270">
                  <c:v>453.71100000000001</c:v>
                </c:pt>
                <c:pt idx="18271">
                  <c:v>453.72199999999998</c:v>
                </c:pt>
                <c:pt idx="18272">
                  <c:v>453.733</c:v>
                </c:pt>
                <c:pt idx="18273">
                  <c:v>453.74400000000003</c:v>
                </c:pt>
                <c:pt idx="18274">
                  <c:v>453.75400000000002</c:v>
                </c:pt>
                <c:pt idx="18275">
                  <c:v>453.76499999999999</c:v>
                </c:pt>
                <c:pt idx="18276">
                  <c:v>453.77600000000001</c:v>
                </c:pt>
                <c:pt idx="18277">
                  <c:v>453.78699999999998</c:v>
                </c:pt>
                <c:pt idx="18278">
                  <c:v>453.79700000000003</c:v>
                </c:pt>
                <c:pt idx="18279">
                  <c:v>453.80799999999999</c:v>
                </c:pt>
                <c:pt idx="18280">
                  <c:v>453.81900000000002</c:v>
                </c:pt>
                <c:pt idx="18281">
                  <c:v>453.83</c:v>
                </c:pt>
                <c:pt idx="18282">
                  <c:v>453.84100000000001</c:v>
                </c:pt>
                <c:pt idx="18283">
                  <c:v>453.851</c:v>
                </c:pt>
                <c:pt idx="18284">
                  <c:v>453.863</c:v>
                </c:pt>
                <c:pt idx="18285">
                  <c:v>453.87299999999999</c:v>
                </c:pt>
                <c:pt idx="18286">
                  <c:v>453.88400000000001</c:v>
                </c:pt>
                <c:pt idx="18287">
                  <c:v>453.89499999999998</c:v>
                </c:pt>
                <c:pt idx="18288">
                  <c:v>453.90600000000001</c:v>
                </c:pt>
                <c:pt idx="18289">
                  <c:v>453.91699999999997</c:v>
                </c:pt>
                <c:pt idx="18290">
                  <c:v>453.92700000000002</c:v>
                </c:pt>
                <c:pt idx="18291">
                  <c:v>453.93799999999999</c:v>
                </c:pt>
                <c:pt idx="18292">
                  <c:v>453.94900000000001</c:v>
                </c:pt>
                <c:pt idx="18293">
                  <c:v>453.96</c:v>
                </c:pt>
                <c:pt idx="18294">
                  <c:v>453.971</c:v>
                </c:pt>
                <c:pt idx="18295">
                  <c:v>453.98200000000003</c:v>
                </c:pt>
                <c:pt idx="18296">
                  <c:v>453.99299999999999</c:v>
                </c:pt>
                <c:pt idx="18297">
                  <c:v>454.00400000000002</c:v>
                </c:pt>
                <c:pt idx="18298">
                  <c:v>454.01499999999999</c:v>
                </c:pt>
                <c:pt idx="18299">
                  <c:v>454.02499999999998</c:v>
                </c:pt>
                <c:pt idx="18300">
                  <c:v>454.036</c:v>
                </c:pt>
                <c:pt idx="18301">
                  <c:v>454.04700000000003</c:v>
                </c:pt>
                <c:pt idx="18302">
                  <c:v>454.05799999999999</c:v>
                </c:pt>
                <c:pt idx="18303">
                  <c:v>454.072</c:v>
                </c:pt>
                <c:pt idx="18304">
                  <c:v>454.1</c:v>
                </c:pt>
                <c:pt idx="18305">
                  <c:v>454.154</c:v>
                </c:pt>
                <c:pt idx="18306">
                  <c:v>454.21300000000002</c:v>
                </c:pt>
                <c:pt idx="18307">
                  <c:v>454.25299999999999</c:v>
                </c:pt>
                <c:pt idx="18308">
                  <c:v>454.27300000000002</c:v>
                </c:pt>
                <c:pt idx="18309">
                  <c:v>454.28399999999999</c:v>
                </c:pt>
                <c:pt idx="18310">
                  <c:v>454.30399999999997</c:v>
                </c:pt>
                <c:pt idx="18311">
                  <c:v>454.33699999999999</c:v>
                </c:pt>
                <c:pt idx="18312">
                  <c:v>454.375</c:v>
                </c:pt>
                <c:pt idx="18313">
                  <c:v>454.404</c:v>
                </c:pt>
                <c:pt idx="18314">
                  <c:v>454.43099999999998</c:v>
                </c:pt>
                <c:pt idx="18315">
                  <c:v>454.46499999999997</c:v>
                </c:pt>
                <c:pt idx="18316">
                  <c:v>454.49299999999999</c:v>
                </c:pt>
                <c:pt idx="18317">
                  <c:v>454.52499999999998</c:v>
                </c:pt>
                <c:pt idx="18318">
                  <c:v>454.55599999999998</c:v>
                </c:pt>
                <c:pt idx="18319">
                  <c:v>454.584</c:v>
                </c:pt>
                <c:pt idx="18320">
                  <c:v>454.60199999999998</c:v>
                </c:pt>
                <c:pt idx="18321">
                  <c:v>454.61200000000002</c:v>
                </c:pt>
                <c:pt idx="18322">
                  <c:v>454.61799999999999</c:v>
                </c:pt>
                <c:pt idx="18323">
                  <c:v>454.62200000000001</c:v>
                </c:pt>
                <c:pt idx="18324">
                  <c:v>454.62700000000001</c:v>
                </c:pt>
                <c:pt idx="18325">
                  <c:v>454.63200000000001</c:v>
                </c:pt>
                <c:pt idx="18326">
                  <c:v>454.63799999999998</c:v>
                </c:pt>
                <c:pt idx="18327">
                  <c:v>454.64299999999997</c:v>
                </c:pt>
                <c:pt idx="18328">
                  <c:v>454.649</c:v>
                </c:pt>
                <c:pt idx="18329">
                  <c:v>454.65600000000001</c:v>
                </c:pt>
                <c:pt idx="18330">
                  <c:v>454.66300000000001</c:v>
                </c:pt>
                <c:pt idx="18331">
                  <c:v>454.67099999999999</c:v>
                </c:pt>
                <c:pt idx="18332">
                  <c:v>454.68</c:v>
                </c:pt>
                <c:pt idx="18333">
                  <c:v>454.69</c:v>
                </c:pt>
                <c:pt idx="18334">
                  <c:v>454.70100000000002</c:v>
                </c:pt>
                <c:pt idx="18335">
                  <c:v>454.71100000000001</c:v>
                </c:pt>
                <c:pt idx="18336">
                  <c:v>454.72300000000001</c:v>
                </c:pt>
                <c:pt idx="18337">
                  <c:v>454.74799999999999</c:v>
                </c:pt>
                <c:pt idx="18338">
                  <c:v>454.798</c:v>
                </c:pt>
                <c:pt idx="18339">
                  <c:v>454.84899999999999</c:v>
                </c:pt>
                <c:pt idx="18340">
                  <c:v>454.88</c:v>
                </c:pt>
                <c:pt idx="18341">
                  <c:v>454.89800000000002</c:v>
                </c:pt>
                <c:pt idx="18342">
                  <c:v>454.911</c:v>
                </c:pt>
                <c:pt idx="18343">
                  <c:v>454.93200000000002</c:v>
                </c:pt>
                <c:pt idx="18344">
                  <c:v>454.96</c:v>
                </c:pt>
                <c:pt idx="18345">
                  <c:v>454.99099999999999</c:v>
                </c:pt>
                <c:pt idx="18346">
                  <c:v>455.01299999999998</c:v>
                </c:pt>
                <c:pt idx="18347">
                  <c:v>455.036</c:v>
                </c:pt>
                <c:pt idx="18348">
                  <c:v>455.053</c:v>
                </c:pt>
                <c:pt idx="18349">
                  <c:v>455.06900000000002</c:v>
                </c:pt>
                <c:pt idx="18350">
                  <c:v>455.07900000000001</c:v>
                </c:pt>
                <c:pt idx="18351">
                  <c:v>455.089</c:v>
                </c:pt>
                <c:pt idx="18352">
                  <c:v>455.09899999999999</c:v>
                </c:pt>
                <c:pt idx="18353">
                  <c:v>455.12200000000001</c:v>
                </c:pt>
                <c:pt idx="18354">
                  <c:v>455.14600000000002</c:v>
                </c:pt>
                <c:pt idx="18355">
                  <c:v>455.16500000000002</c:v>
                </c:pt>
                <c:pt idx="18356">
                  <c:v>455.17599999999999</c:v>
                </c:pt>
                <c:pt idx="18357">
                  <c:v>455.18299999999999</c:v>
                </c:pt>
                <c:pt idx="18358">
                  <c:v>455.19200000000001</c:v>
                </c:pt>
                <c:pt idx="18359">
                  <c:v>455.202</c:v>
                </c:pt>
                <c:pt idx="18360">
                  <c:v>455.21300000000002</c:v>
                </c:pt>
                <c:pt idx="18361">
                  <c:v>455.22300000000001</c:v>
                </c:pt>
                <c:pt idx="18362">
                  <c:v>455.23399999999998</c:v>
                </c:pt>
                <c:pt idx="18363">
                  <c:v>455.245</c:v>
                </c:pt>
                <c:pt idx="18364">
                  <c:v>455.25900000000001</c:v>
                </c:pt>
                <c:pt idx="18365">
                  <c:v>455.27199999999999</c:v>
                </c:pt>
                <c:pt idx="18366">
                  <c:v>455.28699999999998</c:v>
                </c:pt>
                <c:pt idx="18367">
                  <c:v>455.30700000000002</c:v>
                </c:pt>
                <c:pt idx="18368">
                  <c:v>455.327</c:v>
                </c:pt>
                <c:pt idx="18369">
                  <c:v>455.34699999999998</c:v>
                </c:pt>
                <c:pt idx="18370">
                  <c:v>455.36799999999999</c:v>
                </c:pt>
                <c:pt idx="18371">
                  <c:v>455.38900000000001</c:v>
                </c:pt>
                <c:pt idx="18372">
                  <c:v>455.41</c:v>
                </c:pt>
                <c:pt idx="18373">
                  <c:v>455.43099999999998</c:v>
                </c:pt>
                <c:pt idx="18374">
                  <c:v>455.452</c:v>
                </c:pt>
                <c:pt idx="18375">
                  <c:v>455.47300000000001</c:v>
                </c:pt>
                <c:pt idx="18376">
                  <c:v>455.49400000000003</c:v>
                </c:pt>
                <c:pt idx="18377">
                  <c:v>455.51499999999999</c:v>
                </c:pt>
                <c:pt idx="18378">
                  <c:v>455.536</c:v>
                </c:pt>
                <c:pt idx="18379">
                  <c:v>455.55700000000002</c:v>
                </c:pt>
                <c:pt idx="18380">
                  <c:v>455.57900000000001</c:v>
                </c:pt>
                <c:pt idx="18381">
                  <c:v>455.601</c:v>
                </c:pt>
                <c:pt idx="18382">
                  <c:v>455.62299999999999</c:v>
                </c:pt>
                <c:pt idx="18383">
                  <c:v>455.64400000000001</c:v>
                </c:pt>
                <c:pt idx="18384">
                  <c:v>455.666</c:v>
                </c:pt>
                <c:pt idx="18385">
                  <c:v>455.685</c:v>
                </c:pt>
                <c:pt idx="18386">
                  <c:v>455.702</c:v>
                </c:pt>
                <c:pt idx="18387">
                  <c:v>455.71800000000002</c:v>
                </c:pt>
                <c:pt idx="18388">
                  <c:v>455.733</c:v>
                </c:pt>
                <c:pt idx="18389">
                  <c:v>455.74799999999999</c:v>
                </c:pt>
                <c:pt idx="18390">
                  <c:v>455.76299999999998</c:v>
                </c:pt>
                <c:pt idx="18391">
                  <c:v>455.77800000000002</c:v>
                </c:pt>
                <c:pt idx="18392">
                  <c:v>455.79300000000001</c:v>
                </c:pt>
                <c:pt idx="18393">
                  <c:v>455.80799999999999</c:v>
                </c:pt>
                <c:pt idx="18394">
                  <c:v>455.822</c:v>
                </c:pt>
                <c:pt idx="18395">
                  <c:v>455.83699999999999</c:v>
                </c:pt>
                <c:pt idx="18396">
                  <c:v>455.85199999999998</c:v>
                </c:pt>
                <c:pt idx="18397">
                  <c:v>455.86599999999999</c:v>
                </c:pt>
                <c:pt idx="18398">
                  <c:v>455.88</c:v>
                </c:pt>
                <c:pt idx="18399">
                  <c:v>455.89499999999998</c:v>
                </c:pt>
                <c:pt idx="18400">
                  <c:v>455.90899999999999</c:v>
                </c:pt>
                <c:pt idx="18401">
                  <c:v>455.92399999999998</c:v>
                </c:pt>
                <c:pt idx="18402">
                  <c:v>455.93799999999999</c:v>
                </c:pt>
                <c:pt idx="18403">
                  <c:v>455.95299999999997</c:v>
                </c:pt>
                <c:pt idx="18404">
                  <c:v>455.96699999999998</c:v>
                </c:pt>
                <c:pt idx="18405">
                  <c:v>455.98200000000003</c:v>
                </c:pt>
                <c:pt idx="18406">
                  <c:v>455.99599999999998</c:v>
                </c:pt>
                <c:pt idx="18407">
                  <c:v>456.01100000000002</c:v>
                </c:pt>
                <c:pt idx="18408">
                  <c:v>456.02600000000001</c:v>
                </c:pt>
                <c:pt idx="18409">
                  <c:v>456.05799999999999</c:v>
                </c:pt>
                <c:pt idx="18410">
                  <c:v>456.11</c:v>
                </c:pt>
                <c:pt idx="18411">
                  <c:v>456.17899999999997</c:v>
                </c:pt>
                <c:pt idx="18412">
                  <c:v>456.19900000000001</c:v>
                </c:pt>
                <c:pt idx="18413">
                  <c:v>456.21899999999999</c:v>
                </c:pt>
                <c:pt idx="18414">
                  <c:v>456.25099999999998</c:v>
                </c:pt>
                <c:pt idx="18415">
                  <c:v>456.286</c:v>
                </c:pt>
                <c:pt idx="18416">
                  <c:v>456.30900000000003</c:v>
                </c:pt>
                <c:pt idx="18417">
                  <c:v>456.32499999999999</c:v>
                </c:pt>
                <c:pt idx="18418">
                  <c:v>456.34899999999999</c:v>
                </c:pt>
                <c:pt idx="18419">
                  <c:v>456.39100000000002</c:v>
                </c:pt>
                <c:pt idx="18420">
                  <c:v>456.43900000000002</c:v>
                </c:pt>
                <c:pt idx="18421">
                  <c:v>456.47199999999998</c:v>
                </c:pt>
                <c:pt idx="18422">
                  <c:v>456.49099999999999</c:v>
                </c:pt>
                <c:pt idx="18423">
                  <c:v>456.50599999999997</c:v>
                </c:pt>
                <c:pt idx="18424">
                  <c:v>456.51900000000001</c:v>
                </c:pt>
                <c:pt idx="18425">
                  <c:v>456.53300000000002</c:v>
                </c:pt>
                <c:pt idx="18426">
                  <c:v>456.55500000000001</c:v>
                </c:pt>
                <c:pt idx="18427">
                  <c:v>456.59100000000001</c:v>
                </c:pt>
                <c:pt idx="18428">
                  <c:v>456.625</c:v>
                </c:pt>
                <c:pt idx="18429">
                  <c:v>456.64100000000002</c:v>
                </c:pt>
                <c:pt idx="18430">
                  <c:v>456.65499999999997</c:v>
                </c:pt>
                <c:pt idx="18431">
                  <c:v>456.67</c:v>
                </c:pt>
                <c:pt idx="18432">
                  <c:v>456.685</c:v>
                </c:pt>
                <c:pt idx="18433">
                  <c:v>456.72300000000001</c:v>
                </c:pt>
                <c:pt idx="18434">
                  <c:v>456.774</c:v>
                </c:pt>
                <c:pt idx="18435">
                  <c:v>456.786</c:v>
                </c:pt>
                <c:pt idx="18436">
                  <c:v>456.80700000000002</c:v>
                </c:pt>
                <c:pt idx="18437">
                  <c:v>456.82299999999998</c:v>
                </c:pt>
                <c:pt idx="18438">
                  <c:v>456.83499999999998</c:v>
                </c:pt>
                <c:pt idx="18439">
                  <c:v>456.84800000000001</c:v>
                </c:pt>
                <c:pt idx="18440">
                  <c:v>456.86099999999999</c:v>
                </c:pt>
                <c:pt idx="18441">
                  <c:v>456.87700000000001</c:v>
                </c:pt>
                <c:pt idx="18442">
                  <c:v>456.911</c:v>
                </c:pt>
                <c:pt idx="18443">
                  <c:v>456.94600000000003</c:v>
                </c:pt>
                <c:pt idx="18444">
                  <c:v>456.96800000000002</c:v>
                </c:pt>
                <c:pt idx="18445">
                  <c:v>456.98200000000003</c:v>
                </c:pt>
                <c:pt idx="18446">
                  <c:v>456.99299999999999</c:v>
                </c:pt>
                <c:pt idx="18447">
                  <c:v>457.01600000000002</c:v>
                </c:pt>
                <c:pt idx="18448">
                  <c:v>457.04899999999998</c:v>
                </c:pt>
                <c:pt idx="18449">
                  <c:v>457.07299999999998</c:v>
                </c:pt>
                <c:pt idx="18450">
                  <c:v>457.08600000000001</c:v>
                </c:pt>
                <c:pt idx="18451">
                  <c:v>457.10399999999998</c:v>
                </c:pt>
                <c:pt idx="18452">
                  <c:v>457.14100000000002</c:v>
                </c:pt>
                <c:pt idx="18453">
                  <c:v>457.18400000000003</c:v>
                </c:pt>
                <c:pt idx="18454">
                  <c:v>457.21100000000001</c:v>
                </c:pt>
                <c:pt idx="18455">
                  <c:v>457.22899999999998</c:v>
                </c:pt>
                <c:pt idx="18456">
                  <c:v>457.24</c:v>
                </c:pt>
                <c:pt idx="18457">
                  <c:v>457.25</c:v>
                </c:pt>
                <c:pt idx="18458">
                  <c:v>457.262</c:v>
                </c:pt>
                <c:pt idx="18459">
                  <c:v>457.274</c:v>
                </c:pt>
                <c:pt idx="18460">
                  <c:v>457.286</c:v>
                </c:pt>
                <c:pt idx="18461">
                  <c:v>457.29899999999998</c:v>
                </c:pt>
                <c:pt idx="18462">
                  <c:v>457.31099999999998</c:v>
                </c:pt>
                <c:pt idx="18463">
                  <c:v>457.32299999999998</c:v>
                </c:pt>
                <c:pt idx="18464">
                  <c:v>457.33499999999998</c:v>
                </c:pt>
                <c:pt idx="18465">
                  <c:v>457.34699999999998</c:v>
                </c:pt>
                <c:pt idx="18466">
                  <c:v>457.36</c:v>
                </c:pt>
                <c:pt idx="18467">
                  <c:v>457.37200000000001</c:v>
                </c:pt>
                <c:pt idx="18468">
                  <c:v>457.38499999999999</c:v>
                </c:pt>
                <c:pt idx="18469">
                  <c:v>457.39699999999999</c:v>
                </c:pt>
                <c:pt idx="18470">
                  <c:v>457.41</c:v>
                </c:pt>
                <c:pt idx="18471">
                  <c:v>457.42200000000003</c:v>
                </c:pt>
                <c:pt idx="18472">
                  <c:v>457.43400000000003</c:v>
                </c:pt>
                <c:pt idx="18473">
                  <c:v>457.447</c:v>
                </c:pt>
                <c:pt idx="18474">
                  <c:v>457.459</c:v>
                </c:pt>
                <c:pt idx="18475">
                  <c:v>457.47199999999998</c:v>
                </c:pt>
                <c:pt idx="18476">
                  <c:v>457.48399999999998</c:v>
                </c:pt>
                <c:pt idx="18477">
                  <c:v>457.49700000000001</c:v>
                </c:pt>
                <c:pt idx="18478">
                  <c:v>457.51</c:v>
                </c:pt>
                <c:pt idx="18479">
                  <c:v>457.52300000000002</c:v>
                </c:pt>
                <c:pt idx="18480">
                  <c:v>457.53699999999998</c:v>
                </c:pt>
                <c:pt idx="18481">
                  <c:v>457.55099999999999</c:v>
                </c:pt>
                <c:pt idx="18482">
                  <c:v>457.56400000000002</c:v>
                </c:pt>
                <c:pt idx="18483">
                  <c:v>457.577</c:v>
                </c:pt>
                <c:pt idx="18484">
                  <c:v>457.59</c:v>
                </c:pt>
                <c:pt idx="18485">
                  <c:v>457.60500000000002</c:v>
                </c:pt>
                <c:pt idx="18486">
                  <c:v>457.62400000000002</c:v>
                </c:pt>
                <c:pt idx="18487">
                  <c:v>457.64499999999998</c:v>
                </c:pt>
                <c:pt idx="18488">
                  <c:v>457.66500000000002</c:v>
                </c:pt>
                <c:pt idx="18489">
                  <c:v>457.68</c:v>
                </c:pt>
                <c:pt idx="18490">
                  <c:v>457.69600000000003</c:v>
                </c:pt>
                <c:pt idx="18491">
                  <c:v>457.72899999999998</c:v>
                </c:pt>
                <c:pt idx="18492">
                  <c:v>457.74400000000003</c:v>
                </c:pt>
                <c:pt idx="18493">
                  <c:v>457.75900000000001</c:v>
                </c:pt>
                <c:pt idx="18494">
                  <c:v>457.77199999999999</c:v>
                </c:pt>
                <c:pt idx="18495">
                  <c:v>457.78500000000003</c:v>
                </c:pt>
                <c:pt idx="18496">
                  <c:v>457.798</c:v>
                </c:pt>
                <c:pt idx="18497">
                  <c:v>457.81200000000001</c:v>
                </c:pt>
                <c:pt idx="18498">
                  <c:v>457.82499999999999</c:v>
                </c:pt>
                <c:pt idx="18499">
                  <c:v>457.839</c:v>
                </c:pt>
                <c:pt idx="18500">
                  <c:v>457.85300000000001</c:v>
                </c:pt>
                <c:pt idx="18501">
                  <c:v>457.86599999999999</c:v>
                </c:pt>
                <c:pt idx="18502">
                  <c:v>457.88</c:v>
                </c:pt>
                <c:pt idx="18503">
                  <c:v>457.89499999999998</c:v>
                </c:pt>
                <c:pt idx="18504">
                  <c:v>457.90899999999999</c:v>
                </c:pt>
                <c:pt idx="18505">
                  <c:v>457.923</c:v>
                </c:pt>
                <c:pt idx="18506">
                  <c:v>457.93700000000001</c:v>
                </c:pt>
                <c:pt idx="18507">
                  <c:v>457.95</c:v>
                </c:pt>
                <c:pt idx="18508">
                  <c:v>457.964</c:v>
                </c:pt>
                <c:pt idx="18509">
                  <c:v>457.97699999999998</c:v>
                </c:pt>
                <c:pt idx="18510">
                  <c:v>457.99</c:v>
                </c:pt>
                <c:pt idx="18511">
                  <c:v>458.00299999999999</c:v>
                </c:pt>
                <c:pt idx="18512">
                  <c:v>458.01600000000002</c:v>
                </c:pt>
                <c:pt idx="18513">
                  <c:v>458.03</c:v>
                </c:pt>
                <c:pt idx="18514">
                  <c:v>458.04300000000001</c:v>
                </c:pt>
                <c:pt idx="18515">
                  <c:v>458.05599999999998</c:v>
                </c:pt>
                <c:pt idx="18516">
                  <c:v>458.06900000000002</c:v>
                </c:pt>
                <c:pt idx="18517">
                  <c:v>458.08199999999999</c:v>
                </c:pt>
                <c:pt idx="18518">
                  <c:v>458.09500000000003</c:v>
                </c:pt>
                <c:pt idx="18519">
                  <c:v>458.108</c:v>
                </c:pt>
                <c:pt idx="18520">
                  <c:v>458.12099999999998</c:v>
                </c:pt>
                <c:pt idx="18521">
                  <c:v>458.13400000000001</c:v>
                </c:pt>
                <c:pt idx="18522">
                  <c:v>458.14800000000002</c:v>
                </c:pt>
                <c:pt idx="18523">
                  <c:v>458.161</c:v>
                </c:pt>
                <c:pt idx="18524">
                  <c:v>458.17399999999998</c:v>
                </c:pt>
                <c:pt idx="18525">
                  <c:v>458.18700000000001</c:v>
                </c:pt>
                <c:pt idx="18526">
                  <c:v>458.2</c:v>
                </c:pt>
                <c:pt idx="18527">
                  <c:v>458.21300000000002</c:v>
                </c:pt>
                <c:pt idx="18528">
                  <c:v>458.226</c:v>
                </c:pt>
                <c:pt idx="18529">
                  <c:v>458.238</c:v>
                </c:pt>
                <c:pt idx="18530">
                  <c:v>458.25099999999998</c:v>
                </c:pt>
                <c:pt idx="18531">
                  <c:v>458.26299999999998</c:v>
                </c:pt>
                <c:pt idx="18532">
                  <c:v>458.274</c:v>
                </c:pt>
                <c:pt idx="18533">
                  <c:v>458.286</c:v>
                </c:pt>
                <c:pt idx="18534">
                  <c:v>458.298</c:v>
                </c:pt>
                <c:pt idx="18535">
                  <c:v>458.31</c:v>
                </c:pt>
                <c:pt idx="18536">
                  <c:v>458.322</c:v>
                </c:pt>
                <c:pt idx="18537">
                  <c:v>458.334</c:v>
                </c:pt>
                <c:pt idx="18538">
                  <c:v>458.346</c:v>
                </c:pt>
                <c:pt idx="18539">
                  <c:v>458.35700000000003</c:v>
                </c:pt>
                <c:pt idx="18540">
                  <c:v>458.36900000000003</c:v>
                </c:pt>
                <c:pt idx="18541">
                  <c:v>458.38099999999997</c:v>
                </c:pt>
                <c:pt idx="18542">
                  <c:v>458.39299999999997</c:v>
                </c:pt>
                <c:pt idx="18543">
                  <c:v>458.404</c:v>
                </c:pt>
                <c:pt idx="18544">
                  <c:v>458.416</c:v>
                </c:pt>
                <c:pt idx="18545">
                  <c:v>458.428</c:v>
                </c:pt>
                <c:pt idx="18546">
                  <c:v>458.43900000000002</c:v>
                </c:pt>
                <c:pt idx="18547">
                  <c:v>458.45100000000002</c:v>
                </c:pt>
                <c:pt idx="18548">
                  <c:v>458.46300000000002</c:v>
                </c:pt>
                <c:pt idx="18549">
                  <c:v>458.47399999999999</c:v>
                </c:pt>
                <c:pt idx="18550">
                  <c:v>458.48599999999999</c:v>
                </c:pt>
                <c:pt idx="18551">
                  <c:v>458.49799999999999</c:v>
                </c:pt>
                <c:pt idx="18552">
                  <c:v>458.51</c:v>
                </c:pt>
                <c:pt idx="18553">
                  <c:v>458.52100000000002</c:v>
                </c:pt>
                <c:pt idx="18554">
                  <c:v>458.53300000000002</c:v>
                </c:pt>
                <c:pt idx="18555">
                  <c:v>458.54399999999998</c:v>
                </c:pt>
                <c:pt idx="18556">
                  <c:v>458.55599999999998</c:v>
                </c:pt>
                <c:pt idx="18557">
                  <c:v>458.56799999999998</c:v>
                </c:pt>
                <c:pt idx="18558">
                  <c:v>458.57900000000001</c:v>
                </c:pt>
                <c:pt idx="18559">
                  <c:v>458.59100000000001</c:v>
                </c:pt>
                <c:pt idx="18560">
                  <c:v>458.60300000000001</c:v>
                </c:pt>
                <c:pt idx="18561">
                  <c:v>458.61399999999998</c:v>
                </c:pt>
                <c:pt idx="18562">
                  <c:v>458.625</c:v>
                </c:pt>
                <c:pt idx="18563">
                  <c:v>458.637</c:v>
                </c:pt>
                <c:pt idx="18564">
                  <c:v>458.64800000000002</c:v>
                </c:pt>
                <c:pt idx="18565">
                  <c:v>458.65899999999999</c:v>
                </c:pt>
                <c:pt idx="18566">
                  <c:v>458.67099999999999</c:v>
                </c:pt>
                <c:pt idx="18567">
                  <c:v>458.68200000000002</c:v>
                </c:pt>
                <c:pt idx="18568">
                  <c:v>458.69299999999998</c:v>
                </c:pt>
                <c:pt idx="18569">
                  <c:v>458.70400000000001</c:v>
                </c:pt>
                <c:pt idx="18570">
                  <c:v>458.71499999999997</c:v>
                </c:pt>
                <c:pt idx="18571">
                  <c:v>458.72699999999998</c:v>
                </c:pt>
                <c:pt idx="18572">
                  <c:v>458.738</c:v>
                </c:pt>
                <c:pt idx="18573">
                  <c:v>458.74900000000002</c:v>
                </c:pt>
                <c:pt idx="18574">
                  <c:v>458.76</c:v>
                </c:pt>
                <c:pt idx="18575">
                  <c:v>458.77100000000002</c:v>
                </c:pt>
                <c:pt idx="18576">
                  <c:v>458.78300000000002</c:v>
                </c:pt>
                <c:pt idx="18577">
                  <c:v>458.79399999999998</c:v>
                </c:pt>
                <c:pt idx="18578">
                  <c:v>458.80500000000001</c:v>
                </c:pt>
                <c:pt idx="18579">
                  <c:v>458.81599999999997</c:v>
                </c:pt>
                <c:pt idx="18580">
                  <c:v>458.82799999999997</c:v>
                </c:pt>
                <c:pt idx="18581">
                  <c:v>458.839</c:v>
                </c:pt>
                <c:pt idx="18582">
                  <c:v>458.85</c:v>
                </c:pt>
                <c:pt idx="18583">
                  <c:v>458.85899999999998</c:v>
                </c:pt>
                <c:pt idx="18584">
                  <c:v>458.86500000000001</c:v>
                </c:pt>
                <c:pt idx="18585">
                  <c:v>458.87200000000001</c:v>
                </c:pt>
                <c:pt idx="18586">
                  <c:v>458.87799999999999</c:v>
                </c:pt>
                <c:pt idx="18587">
                  <c:v>458.88499999999999</c:v>
                </c:pt>
                <c:pt idx="18588">
                  <c:v>458.89100000000002</c:v>
                </c:pt>
                <c:pt idx="18589">
                  <c:v>458.89800000000002</c:v>
                </c:pt>
                <c:pt idx="18590">
                  <c:v>458.90499999999997</c:v>
                </c:pt>
                <c:pt idx="18591">
                  <c:v>458.91199999999998</c:v>
                </c:pt>
                <c:pt idx="18592">
                  <c:v>458.91899999999998</c:v>
                </c:pt>
                <c:pt idx="18593">
                  <c:v>458.92599999999999</c:v>
                </c:pt>
                <c:pt idx="18594">
                  <c:v>458.93299999999999</c:v>
                </c:pt>
                <c:pt idx="18595">
                  <c:v>458.94</c:v>
                </c:pt>
                <c:pt idx="18596">
                  <c:v>458.94799999999998</c:v>
                </c:pt>
                <c:pt idx="18597">
                  <c:v>458.95499999999998</c:v>
                </c:pt>
                <c:pt idx="18598">
                  <c:v>458.96199999999999</c:v>
                </c:pt>
                <c:pt idx="18599">
                  <c:v>458.96899999999999</c:v>
                </c:pt>
                <c:pt idx="18600">
                  <c:v>458.976</c:v>
                </c:pt>
                <c:pt idx="18601">
                  <c:v>458.983</c:v>
                </c:pt>
                <c:pt idx="18602">
                  <c:v>458.99</c:v>
                </c:pt>
                <c:pt idx="18603">
                  <c:v>458.99700000000001</c:v>
                </c:pt>
                <c:pt idx="18604">
                  <c:v>459.00400000000002</c:v>
                </c:pt>
                <c:pt idx="18605">
                  <c:v>459.01100000000002</c:v>
                </c:pt>
                <c:pt idx="18606">
                  <c:v>459.02100000000002</c:v>
                </c:pt>
                <c:pt idx="18607">
                  <c:v>459.03</c:v>
                </c:pt>
                <c:pt idx="18608">
                  <c:v>459.03899999999999</c:v>
                </c:pt>
                <c:pt idx="18609">
                  <c:v>459.04899999999998</c:v>
                </c:pt>
                <c:pt idx="18610">
                  <c:v>459.05799999999999</c:v>
                </c:pt>
                <c:pt idx="18611">
                  <c:v>459.06799999999998</c:v>
                </c:pt>
                <c:pt idx="18612">
                  <c:v>459.077</c:v>
                </c:pt>
                <c:pt idx="18613">
                  <c:v>459.08499999999998</c:v>
                </c:pt>
                <c:pt idx="18614">
                  <c:v>459.09399999999999</c:v>
                </c:pt>
                <c:pt idx="18615">
                  <c:v>459.10500000000002</c:v>
                </c:pt>
                <c:pt idx="18616">
                  <c:v>459.11700000000002</c:v>
                </c:pt>
                <c:pt idx="18617">
                  <c:v>459.13</c:v>
                </c:pt>
                <c:pt idx="18618">
                  <c:v>459.14600000000002</c:v>
                </c:pt>
                <c:pt idx="18619">
                  <c:v>459.17599999999999</c:v>
                </c:pt>
                <c:pt idx="18620">
                  <c:v>459.20100000000002</c:v>
                </c:pt>
                <c:pt idx="18621">
                  <c:v>459.21600000000001</c:v>
                </c:pt>
                <c:pt idx="18622">
                  <c:v>459.23</c:v>
                </c:pt>
                <c:pt idx="18623">
                  <c:v>459.24400000000003</c:v>
                </c:pt>
                <c:pt idx="18624">
                  <c:v>459.25900000000001</c:v>
                </c:pt>
                <c:pt idx="18625">
                  <c:v>459.28199999999998</c:v>
                </c:pt>
                <c:pt idx="18626">
                  <c:v>459.31400000000002</c:v>
                </c:pt>
                <c:pt idx="18627">
                  <c:v>459.34199999999998</c:v>
                </c:pt>
                <c:pt idx="18628">
                  <c:v>459.351</c:v>
                </c:pt>
                <c:pt idx="18629">
                  <c:v>459.36500000000001</c:v>
                </c:pt>
                <c:pt idx="18630">
                  <c:v>459.38900000000001</c:v>
                </c:pt>
                <c:pt idx="18631">
                  <c:v>459.41800000000001</c:v>
                </c:pt>
                <c:pt idx="18632">
                  <c:v>459.43900000000002</c:v>
                </c:pt>
                <c:pt idx="18633">
                  <c:v>459.459</c:v>
                </c:pt>
                <c:pt idx="18634">
                  <c:v>459.51799999999997</c:v>
                </c:pt>
                <c:pt idx="18635">
                  <c:v>459.536</c:v>
                </c:pt>
                <c:pt idx="18636">
                  <c:v>459.553</c:v>
                </c:pt>
                <c:pt idx="18637">
                  <c:v>459.56599999999997</c:v>
                </c:pt>
                <c:pt idx="18638">
                  <c:v>459.577</c:v>
                </c:pt>
                <c:pt idx="18639">
                  <c:v>459.58800000000002</c:v>
                </c:pt>
                <c:pt idx="18640">
                  <c:v>459.6</c:v>
                </c:pt>
                <c:pt idx="18641">
                  <c:v>459.61099999999999</c:v>
                </c:pt>
                <c:pt idx="18642">
                  <c:v>459.62200000000001</c:v>
                </c:pt>
                <c:pt idx="18643">
                  <c:v>459.637</c:v>
                </c:pt>
                <c:pt idx="18644">
                  <c:v>459.661</c:v>
                </c:pt>
                <c:pt idx="18645">
                  <c:v>459.68</c:v>
                </c:pt>
                <c:pt idx="18646">
                  <c:v>459.69200000000001</c:v>
                </c:pt>
                <c:pt idx="18647">
                  <c:v>459.70299999999997</c:v>
                </c:pt>
                <c:pt idx="18648">
                  <c:v>459.71300000000002</c:v>
                </c:pt>
                <c:pt idx="18649">
                  <c:v>459.72</c:v>
                </c:pt>
                <c:pt idx="18650">
                  <c:v>459.72699999999998</c:v>
                </c:pt>
                <c:pt idx="18651">
                  <c:v>459.73399999999998</c:v>
                </c:pt>
                <c:pt idx="18652">
                  <c:v>459.74200000000002</c:v>
                </c:pt>
                <c:pt idx="18653">
                  <c:v>459.74900000000002</c:v>
                </c:pt>
                <c:pt idx="18654">
                  <c:v>459.75599999999997</c:v>
                </c:pt>
                <c:pt idx="18655">
                  <c:v>459.76299999999998</c:v>
                </c:pt>
                <c:pt idx="18656">
                  <c:v>459.77100000000002</c:v>
                </c:pt>
                <c:pt idx="18657">
                  <c:v>459.77800000000002</c:v>
                </c:pt>
                <c:pt idx="18658">
                  <c:v>459.78500000000003</c:v>
                </c:pt>
                <c:pt idx="18659">
                  <c:v>459.79199999999997</c:v>
                </c:pt>
                <c:pt idx="18660">
                  <c:v>459.79899999999998</c:v>
                </c:pt>
                <c:pt idx="18661">
                  <c:v>459.80599999999998</c:v>
                </c:pt>
                <c:pt idx="18662">
                  <c:v>459.81299999999999</c:v>
                </c:pt>
                <c:pt idx="18663">
                  <c:v>459.82</c:v>
                </c:pt>
                <c:pt idx="18664">
                  <c:v>459.827</c:v>
                </c:pt>
                <c:pt idx="18665">
                  <c:v>459.834</c:v>
                </c:pt>
                <c:pt idx="18666">
                  <c:v>459.84100000000001</c:v>
                </c:pt>
                <c:pt idx="18667">
                  <c:v>459.84899999999999</c:v>
                </c:pt>
                <c:pt idx="18668">
                  <c:v>459.858</c:v>
                </c:pt>
                <c:pt idx="18669">
                  <c:v>459.86599999999999</c:v>
                </c:pt>
                <c:pt idx="18670">
                  <c:v>459.87400000000002</c:v>
                </c:pt>
                <c:pt idx="18671">
                  <c:v>459.88200000000001</c:v>
                </c:pt>
                <c:pt idx="18672">
                  <c:v>459.89</c:v>
                </c:pt>
                <c:pt idx="18673">
                  <c:v>459.89800000000002</c:v>
                </c:pt>
                <c:pt idx="18674">
                  <c:v>459.90600000000001</c:v>
                </c:pt>
                <c:pt idx="18675">
                  <c:v>459.91500000000002</c:v>
                </c:pt>
                <c:pt idx="18676">
                  <c:v>459.923</c:v>
                </c:pt>
                <c:pt idx="18677">
                  <c:v>459.93099999999998</c:v>
                </c:pt>
                <c:pt idx="18678">
                  <c:v>459.93900000000002</c:v>
                </c:pt>
                <c:pt idx="18679">
                  <c:v>459.947</c:v>
                </c:pt>
                <c:pt idx="18680">
                  <c:v>459.95499999999998</c:v>
                </c:pt>
                <c:pt idx="18681">
                  <c:v>459.96300000000002</c:v>
                </c:pt>
                <c:pt idx="18682">
                  <c:v>459.971</c:v>
                </c:pt>
                <c:pt idx="18683">
                  <c:v>459.97899999999998</c:v>
                </c:pt>
                <c:pt idx="18684">
                  <c:v>459.98700000000002</c:v>
                </c:pt>
                <c:pt idx="18685">
                  <c:v>459.995</c:v>
                </c:pt>
                <c:pt idx="18686">
                  <c:v>460.00299999999999</c:v>
                </c:pt>
                <c:pt idx="18687">
                  <c:v>460.01100000000002</c:v>
                </c:pt>
                <c:pt idx="18688">
                  <c:v>460.01900000000001</c:v>
                </c:pt>
                <c:pt idx="18689">
                  <c:v>460.02699999999999</c:v>
                </c:pt>
                <c:pt idx="18690">
                  <c:v>460.03500000000003</c:v>
                </c:pt>
                <c:pt idx="18691">
                  <c:v>460.04300000000001</c:v>
                </c:pt>
                <c:pt idx="18692">
                  <c:v>460.05099999999999</c:v>
                </c:pt>
                <c:pt idx="18693">
                  <c:v>460.05900000000003</c:v>
                </c:pt>
                <c:pt idx="18694">
                  <c:v>460.06700000000001</c:v>
                </c:pt>
                <c:pt idx="18695">
                  <c:v>460.07499999999999</c:v>
                </c:pt>
                <c:pt idx="18696">
                  <c:v>460.08300000000003</c:v>
                </c:pt>
                <c:pt idx="18697">
                  <c:v>460.09100000000001</c:v>
                </c:pt>
                <c:pt idx="18698">
                  <c:v>460.09899999999999</c:v>
                </c:pt>
                <c:pt idx="18699">
                  <c:v>460.10700000000003</c:v>
                </c:pt>
                <c:pt idx="18700">
                  <c:v>460.11500000000001</c:v>
                </c:pt>
                <c:pt idx="18701">
                  <c:v>460.12200000000001</c:v>
                </c:pt>
                <c:pt idx="18702">
                  <c:v>460.13</c:v>
                </c:pt>
                <c:pt idx="18703">
                  <c:v>460.137</c:v>
                </c:pt>
                <c:pt idx="18704">
                  <c:v>460.149</c:v>
                </c:pt>
                <c:pt idx="18705">
                  <c:v>460.16699999999997</c:v>
                </c:pt>
                <c:pt idx="18706">
                  <c:v>460.18299999999999</c:v>
                </c:pt>
                <c:pt idx="18707">
                  <c:v>460.197</c:v>
                </c:pt>
                <c:pt idx="18708">
                  <c:v>460.21100000000001</c:v>
                </c:pt>
                <c:pt idx="18709">
                  <c:v>460.22500000000002</c:v>
                </c:pt>
                <c:pt idx="18710">
                  <c:v>460.23899999999998</c:v>
                </c:pt>
                <c:pt idx="18711">
                  <c:v>460.25299999999999</c:v>
                </c:pt>
                <c:pt idx="18712">
                  <c:v>460.267</c:v>
                </c:pt>
                <c:pt idx="18713">
                  <c:v>460.28100000000001</c:v>
                </c:pt>
                <c:pt idx="18714">
                  <c:v>460.29500000000002</c:v>
                </c:pt>
                <c:pt idx="18715">
                  <c:v>460.30900000000003</c:v>
                </c:pt>
                <c:pt idx="18716">
                  <c:v>460.32400000000001</c:v>
                </c:pt>
                <c:pt idx="18717">
                  <c:v>460.33800000000002</c:v>
                </c:pt>
                <c:pt idx="18718">
                  <c:v>460.34500000000003</c:v>
                </c:pt>
                <c:pt idx="18719">
                  <c:v>460.35199999999998</c:v>
                </c:pt>
                <c:pt idx="18720">
                  <c:v>460.35899999999998</c:v>
                </c:pt>
                <c:pt idx="18721">
                  <c:v>460.36500000000001</c:v>
                </c:pt>
                <c:pt idx="18722">
                  <c:v>460.37299999999999</c:v>
                </c:pt>
                <c:pt idx="18723">
                  <c:v>460.387</c:v>
                </c:pt>
                <c:pt idx="18724">
                  <c:v>460.41</c:v>
                </c:pt>
                <c:pt idx="18725">
                  <c:v>460.45600000000002</c:v>
                </c:pt>
                <c:pt idx="18726">
                  <c:v>460.471</c:v>
                </c:pt>
                <c:pt idx="18727">
                  <c:v>460.488</c:v>
                </c:pt>
                <c:pt idx="18728">
                  <c:v>460.517</c:v>
                </c:pt>
                <c:pt idx="18729">
                  <c:v>460.53399999999999</c:v>
                </c:pt>
                <c:pt idx="18730">
                  <c:v>460.54399999999998</c:v>
                </c:pt>
                <c:pt idx="18731">
                  <c:v>460.55399999999997</c:v>
                </c:pt>
                <c:pt idx="18732">
                  <c:v>460.565</c:v>
                </c:pt>
                <c:pt idx="18733">
                  <c:v>460.58600000000001</c:v>
                </c:pt>
                <c:pt idx="18734">
                  <c:v>460.608</c:v>
                </c:pt>
                <c:pt idx="18735">
                  <c:v>460.62099999999998</c:v>
                </c:pt>
                <c:pt idx="18736">
                  <c:v>460.63099999999997</c:v>
                </c:pt>
                <c:pt idx="18737">
                  <c:v>460.64100000000002</c:v>
                </c:pt>
                <c:pt idx="18738">
                  <c:v>460.65100000000001</c:v>
                </c:pt>
                <c:pt idx="18739">
                  <c:v>460.661</c:v>
                </c:pt>
                <c:pt idx="18740">
                  <c:v>460.67</c:v>
                </c:pt>
                <c:pt idx="18741">
                  <c:v>460.68</c:v>
                </c:pt>
                <c:pt idx="18742">
                  <c:v>460.69099999999997</c:v>
                </c:pt>
                <c:pt idx="18743">
                  <c:v>460.70100000000002</c:v>
                </c:pt>
                <c:pt idx="18744">
                  <c:v>460.71199999999999</c:v>
                </c:pt>
                <c:pt idx="18745">
                  <c:v>460.72199999999998</c:v>
                </c:pt>
                <c:pt idx="18746">
                  <c:v>460.733</c:v>
                </c:pt>
                <c:pt idx="18747">
                  <c:v>460.74299999999999</c:v>
                </c:pt>
                <c:pt idx="18748">
                  <c:v>460.75299999999999</c:v>
                </c:pt>
                <c:pt idx="18749">
                  <c:v>460.76299999999998</c:v>
                </c:pt>
                <c:pt idx="18750">
                  <c:v>460.77300000000002</c:v>
                </c:pt>
                <c:pt idx="18751">
                  <c:v>460.78399999999999</c:v>
                </c:pt>
                <c:pt idx="18752">
                  <c:v>460.79500000000002</c:v>
                </c:pt>
                <c:pt idx="18753">
                  <c:v>460.80500000000001</c:v>
                </c:pt>
                <c:pt idx="18754">
                  <c:v>460.81599999999997</c:v>
                </c:pt>
                <c:pt idx="18755">
                  <c:v>460.827</c:v>
                </c:pt>
                <c:pt idx="18756">
                  <c:v>460.83800000000002</c:v>
                </c:pt>
                <c:pt idx="18757">
                  <c:v>460.85700000000003</c:v>
                </c:pt>
                <c:pt idx="18758">
                  <c:v>460.87</c:v>
                </c:pt>
                <c:pt idx="18759">
                  <c:v>460.88200000000001</c:v>
                </c:pt>
                <c:pt idx="18760">
                  <c:v>460.89299999999997</c:v>
                </c:pt>
                <c:pt idx="18761">
                  <c:v>460.90499999999997</c:v>
                </c:pt>
                <c:pt idx="18762">
                  <c:v>460.91699999999997</c:v>
                </c:pt>
                <c:pt idx="18763">
                  <c:v>460.92700000000002</c:v>
                </c:pt>
                <c:pt idx="18764">
                  <c:v>460.93400000000003</c:v>
                </c:pt>
                <c:pt idx="18765">
                  <c:v>460.94200000000001</c:v>
                </c:pt>
                <c:pt idx="18766">
                  <c:v>460.95</c:v>
                </c:pt>
                <c:pt idx="18767">
                  <c:v>460.95699999999999</c:v>
                </c:pt>
                <c:pt idx="18768">
                  <c:v>460.96499999999997</c:v>
                </c:pt>
                <c:pt idx="18769">
                  <c:v>460.97300000000001</c:v>
                </c:pt>
                <c:pt idx="18770">
                  <c:v>460.98</c:v>
                </c:pt>
                <c:pt idx="18771">
                  <c:v>460.988</c:v>
                </c:pt>
                <c:pt idx="18772">
                  <c:v>460.99599999999998</c:v>
                </c:pt>
                <c:pt idx="18773">
                  <c:v>461.00299999999999</c:v>
                </c:pt>
                <c:pt idx="18774">
                  <c:v>461.01100000000002</c:v>
                </c:pt>
                <c:pt idx="18775">
                  <c:v>461.01799999999997</c:v>
                </c:pt>
                <c:pt idx="18776">
                  <c:v>461.02600000000001</c:v>
                </c:pt>
                <c:pt idx="18777">
                  <c:v>461.03300000000002</c:v>
                </c:pt>
                <c:pt idx="18778">
                  <c:v>461.04</c:v>
                </c:pt>
                <c:pt idx="18779">
                  <c:v>461.04700000000003</c:v>
                </c:pt>
                <c:pt idx="18780">
                  <c:v>461.05500000000001</c:v>
                </c:pt>
                <c:pt idx="18781">
                  <c:v>461.06200000000001</c:v>
                </c:pt>
                <c:pt idx="18782">
                  <c:v>461.06900000000002</c:v>
                </c:pt>
                <c:pt idx="18783">
                  <c:v>461.07600000000002</c:v>
                </c:pt>
                <c:pt idx="18784">
                  <c:v>461.08300000000003</c:v>
                </c:pt>
                <c:pt idx="18785">
                  <c:v>461.09</c:v>
                </c:pt>
                <c:pt idx="18786">
                  <c:v>461.096</c:v>
                </c:pt>
                <c:pt idx="18787">
                  <c:v>461.10300000000001</c:v>
                </c:pt>
                <c:pt idx="18788">
                  <c:v>461.11</c:v>
                </c:pt>
                <c:pt idx="18789">
                  <c:v>461.11599999999999</c:v>
                </c:pt>
                <c:pt idx="18790">
                  <c:v>461.12200000000001</c:v>
                </c:pt>
                <c:pt idx="18791">
                  <c:v>461.12799999999999</c:v>
                </c:pt>
                <c:pt idx="18792">
                  <c:v>461.13400000000001</c:v>
                </c:pt>
                <c:pt idx="18793">
                  <c:v>461.14</c:v>
                </c:pt>
                <c:pt idx="18794">
                  <c:v>461.14600000000002</c:v>
                </c:pt>
                <c:pt idx="18795">
                  <c:v>461.15199999999999</c:v>
                </c:pt>
                <c:pt idx="18796">
                  <c:v>461.15899999999999</c:v>
                </c:pt>
                <c:pt idx="18797">
                  <c:v>461.16500000000002</c:v>
                </c:pt>
                <c:pt idx="18798">
                  <c:v>461.17099999999999</c:v>
                </c:pt>
                <c:pt idx="18799">
                  <c:v>461.178</c:v>
                </c:pt>
                <c:pt idx="18800">
                  <c:v>461.18400000000003</c:v>
                </c:pt>
                <c:pt idx="18801">
                  <c:v>461.19</c:v>
                </c:pt>
                <c:pt idx="18802">
                  <c:v>461.19600000000003</c:v>
                </c:pt>
                <c:pt idx="18803">
                  <c:v>461.202</c:v>
                </c:pt>
                <c:pt idx="18804">
                  <c:v>461.209</c:v>
                </c:pt>
                <c:pt idx="18805">
                  <c:v>461.21499999999997</c:v>
                </c:pt>
                <c:pt idx="18806">
                  <c:v>461.221</c:v>
                </c:pt>
                <c:pt idx="18807">
                  <c:v>461.22800000000001</c:v>
                </c:pt>
                <c:pt idx="18808">
                  <c:v>461.23399999999998</c:v>
                </c:pt>
                <c:pt idx="18809">
                  <c:v>461.24</c:v>
                </c:pt>
                <c:pt idx="18810">
                  <c:v>461.24700000000001</c:v>
                </c:pt>
                <c:pt idx="18811">
                  <c:v>461.25299999999999</c:v>
                </c:pt>
                <c:pt idx="18812">
                  <c:v>461.25900000000001</c:v>
                </c:pt>
                <c:pt idx="18813">
                  <c:v>461.26499999999999</c:v>
                </c:pt>
                <c:pt idx="18814">
                  <c:v>461.27199999999999</c:v>
                </c:pt>
                <c:pt idx="18815">
                  <c:v>461.27800000000002</c:v>
                </c:pt>
                <c:pt idx="18816">
                  <c:v>461.28399999999999</c:v>
                </c:pt>
                <c:pt idx="18817">
                  <c:v>461.29</c:v>
                </c:pt>
                <c:pt idx="18818">
                  <c:v>461.29700000000003</c:v>
                </c:pt>
                <c:pt idx="18819">
                  <c:v>461.303</c:v>
                </c:pt>
                <c:pt idx="18820">
                  <c:v>461.30900000000003</c:v>
                </c:pt>
                <c:pt idx="18821">
                  <c:v>461.31599999999997</c:v>
                </c:pt>
                <c:pt idx="18822">
                  <c:v>461.322</c:v>
                </c:pt>
                <c:pt idx="18823">
                  <c:v>461.32900000000001</c:v>
                </c:pt>
                <c:pt idx="18824">
                  <c:v>461.33499999999998</c:v>
                </c:pt>
                <c:pt idx="18825">
                  <c:v>461.34100000000001</c:v>
                </c:pt>
                <c:pt idx="18826">
                  <c:v>461.34800000000001</c:v>
                </c:pt>
                <c:pt idx="18827">
                  <c:v>461.35399999999998</c:v>
                </c:pt>
                <c:pt idx="18828">
                  <c:v>461.36</c:v>
                </c:pt>
                <c:pt idx="18829">
                  <c:v>461.36599999999999</c:v>
                </c:pt>
                <c:pt idx="18830">
                  <c:v>461.37299999999999</c:v>
                </c:pt>
                <c:pt idx="18831">
                  <c:v>461.37900000000002</c:v>
                </c:pt>
                <c:pt idx="18832">
                  <c:v>461.38600000000002</c:v>
                </c:pt>
                <c:pt idx="18833">
                  <c:v>461.392</c:v>
                </c:pt>
                <c:pt idx="18834">
                  <c:v>461.39800000000002</c:v>
                </c:pt>
                <c:pt idx="18835">
                  <c:v>461.40499999999997</c:v>
                </c:pt>
                <c:pt idx="18836">
                  <c:v>461.41199999999998</c:v>
                </c:pt>
                <c:pt idx="18837">
                  <c:v>461.41800000000001</c:v>
                </c:pt>
                <c:pt idx="18838">
                  <c:v>461.42500000000001</c:v>
                </c:pt>
                <c:pt idx="18839">
                  <c:v>461.43200000000002</c:v>
                </c:pt>
                <c:pt idx="18840">
                  <c:v>461.43900000000002</c:v>
                </c:pt>
                <c:pt idx="18841">
                  <c:v>461.44600000000003</c:v>
                </c:pt>
                <c:pt idx="18842">
                  <c:v>461.452</c:v>
                </c:pt>
                <c:pt idx="18843">
                  <c:v>461.459</c:v>
                </c:pt>
                <c:pt idx="18844">
                  <c:v>461.46600000000001</c:v>
                </c:pt>
                <c:pt idx="18845">
                  <c:v>461.47300000000001</c:v>
                </c:pt>
                <c:pt idx="18846">
                  <c:v>461.48</c:v>
                </c:pt>
                <c:pt idx="18847">
                  <c:v>461.48599999999999</c:v>
                </c:pt>
                <c:pt idx="18848">
                  <c:v>461.49299999999999</c:v>
                </c:pt>
                <c:pt idx="18849">
                  <c:v>461.49900000000002</c:v>
                </c:pt>
                <c:pt idx="18850">
                  <c:v>461.505</c:v>
                </c:pt>
                <c:pt idx="18851">
                  <c:v>461.512</c:v>
                </c:pt>
                <c:pt idx="18852">
                  <c:v>461.51799999999997</c:v>
                </c:pt>
                <c:pt idx="18853">
                  <c:v>461.524</c:v>
                </c:pt>
                <c:pt idx="18854">
                  <c:v>461.53100000000001</c:v>
                </c:pt>
                <c:pt idx="18855">
                  <c:v>461.53699999999998</c:v>
                </c:pt>
                <c:pt idx="18856">
                  <c:v>461.54300000000001</c:v>
                </c:pt>
                <c:pt idx="18857">
                  <c:v>461.55</c:v>
                </c:pt>
                <c:pt idx="18858">
                  <c:v>461.55599999999998</c:v>
                </c:pt>
                <c:pt idx="18859">
                  <c:v>461.56200000000001</c:v>
                </c:pt>
                <c:pt idx="18860">
                  <c:v>461.56900000000002</c:v>
                </c:pt>
                <c:pt idx="18861">
                  <c:v>461.57499999999999</c:v>
                </c:pt>
                <c:pt idx="18862">
                  <c:v>461.58100000000002</c:v>
                </c:pt>
                <c:pt idx="18863">
                  <c:v>461.58699999999999</c:v>
                </c:pt>
                <c:pt idx="18864">
                  <c:v>461.59399999999999</c:v>
                </c:pt>
                <c:pt idx="18865">
                  <c:v>461.6</c:v>
                </c:pt>
                <c:pt idx="18866">
                  <c:v>461.60599999999999</c:v>
                </c:pt>
                <c:pt idx="18867">
                  <c:v>461.61200000000002</c:v>
                </c:pt>
                <c:pt idx="18868">
                  <c:v>461.61900000000003</c:v>
                </c:pt>
                <c:pt idx="18869">
                  <c:v>461.625</c:v>
                </c:pt>
                <c:pt idx="18870">
                  <c:v>461.63099999999997</c:v>
                </c:pt>
                <c:pt idx="18871">
                  <c:v>461.637</c:v>
                </c:pt>
                <c:pt idx="18872">
                  <c:v>461.64299999999997</c:v>
                </c:pt>
                <c:pt idx="18873">
                  <c:v>461.65</c:v>
                </c:pt>
                <c:pt idx="18874">
                  <c:v>461.65600000000001</c:v>
                </c:pt>
                <c:pt idx="18875">
                  <c:v>461.66199999999998</c:v>
                </c:pt>
                <c:pt idx="18876">
                  <c:v>461.66899999999998</c:v>
                </c:pt>
                <c:pt idx="18877">
                  <c:v>461.67500000000001</c:v>
                </c:pt>
                <c:pt idx="18878">
                  <c:v>461.68099999999998</c:v>
                </c:pt>
                <c:pt idx="18879">
                  <c:v>461.68700000000001</c:v>
                </c:pt>
                <c:pt idx="18880">
                  <c:v>461.69299999999998</c:v>
                </c:pt>
                <c:pt idx="18881">
                  <c:v>461.7</c:v>
                </c:pt>
                <c:pt idx="18882">
                  <c:v>461.70600000000002</c:v>
                </c:pt>
                <c:pt idx="18883">
                  <c:v>461.71300000000002</c:v>
                </c:pt>
                <c:pt idx="18884">
                  <c:v>461.71899999999999</c:v>
                </c:pt>
                <c:pt idx="18885">
                  <c:v>461.72500000000002</c:v>
                </c:pt>
                <c:pt idx="18886">
                  <c:v>461.73099999999999</c:v>
                </c:pt>
                <c:pt idx="18887">
                  <c:v>461.738</c:v>
                </c:pt>
                <c:pt idx="18888">
                  <c:v>461.74400000000003</c:v>
                </c:pt>
                <c:pt idx="18889">
                  <c:v>461.75</c:v>
                </c:pt>
                <c:pt idx="18890">
                  <c:v>461.75599999999997</c:v>
                </c:pt>
                <c:pt idx="18891">
                  <c:v>461.76299999999998</c:v>
                </c:pt>
                <c:pt idx="18892">
                  <c:v>461.76900000000001</c:v>
                </c:pt>
                <c:pt idx="18893">
                  <c:v>461.77499999999998</c:v>
                </c:pt>
                <c:pt idx="18894">
                  <c:v>461.78199999999998</c:v>
                </c:pt>
                <c:pt idx="18895">
                  <c:v>461.78800000000001</c:v>
                </c:pt>
                <c:pt idx="18896">
                  <c:v>461.79399999999998</c:v>
                </c:pt>
                <c:pt idx="18897">
                  <c:v>461.8</c:v>
                </c:pt>
                <c:pt idx="18898">
                  <c:v>461.80599999999998</c:v>
                </c:pt>
                <c:pt idx="18899">
                  <c:v>461.81299999999999</c:v>
                </c:pt>
                <c:pt idx="18900">
                  <c:v>461.81900000000002</c:v>
                </c:pt>
                <c:pt idx="18901">
                  <c:v>461.82499999999999</c:v>
                </c:pt>
                <c:pt idx="18902">
                  <c:v>461.83100000000002</c:v>
                </c:pt>
                <c:pt idx="18903">
                  <c:v>461.83699999999999</c:v>
                </c:pt>
                <c:pt idx="18904">
                  <c:v>461.84300000000002</c:v>
                </c:pt>
                <c:pt idx="18905">
                  <c:v>461.84899999999999</c:v>
                </c:pt>
                <c:pt idx="18906">
                  <c:v>461.85500000000002</c:v>
                </c:pt>
                <c:pt idx="18907">
                  <c:v>461.86200000000002</c:v>
                </c:pt>
                <c:pt idx="18908">
                  <c:v>461.86799999999999</c:v>
                </c:pt>
                <c:pt idx="18909">
                  <c:v>461.87400000000002</c:v>
                </c:pt>
                <c:pt idx="18910">
                  <c:v>461.88</c:v>
                </c:pt>
                <c:pt idx="18911">
                  <c:v>461.88600000000002</c:v>
                </c:pt>
                <c:pt idx="18912">
                  <c:v>461.892</c:v>
                </c:pt>
                <c:pt idx="18913">
                  <c:v>461.899</c:v>
                </c:pt>
                <c:pt idx="18914">
                  <c:v>461.90499999999997</c:v>
                </c:pt>
                <c:pt idx="18915">
                  <c:v>461.911</c:v>
                </c:pt>
                <c:pt idx="18916">
                  <c:v>461.91800000000001</c:v>
                </c:pt>
                <c:pt idx="18917">
                  <c:v>461.92399999999998</c:v>
                </c:pt>
                <c:pt idx="18918">
                  <c:v>461.93</c:v>
                </c:pt>
                <c:pt idx="18919">
                  <c:v>461.93700000000001</c:v>
                </c:pt>
                <c:pt idx="18920">
                  <c:v>461.94299999999998</c:v>
                </c:pt>
                <c:pt idx="18921">
                  <c:v>461.94900000000001</c:v>
                </c:pt>
                <c:pt idx="18922">
                  <c:v>461.95600000000002</c:v>
                </c:pt>
                <c:pt idx="18923">
                  <c:v>461.96199999999999</c:v>
                </c:pt>
                <c:pt idx="18924">
                  <c:v>461.96800000000002</c:v>
                </c:pt>
                <c:pt idx="18925">
                  <c:v>461.97500000000002</c:v>
                </c:pt>
                <c:pt idx="18926">
                  <c:v>461.98099999999999</c:v>
                </c:pt>
                <c:pt idx="18927">
                  <c:v>461.98700000000002</c:v>
                </c:pt>
                <c:pt idx="18928">
                  <c:v>461.99400000000003</c:v>
                </c:pt>
                <c:pt idx="18929">
                  <c:v>462</c:v>
                </c:pt>
                <c:pt idx="18930">
                  <c:v>462.00599999999997</c:v>
                </c:pt>
                <c:pt idx="18931">
                  <c:v>462.012</c:v>
                </c:pt>
                <c:pt idx="18932">
                  <c:v>462.01900000000001</c:v>
                </c:pt>
                <c:pt idx="18933">
                  <c:v>462.02499999999998</c:v>
                </c:pt>
                <c:pt idx="18934">
                  <c:v>462.03100000000001</c:v>
                </c:pt>
                <c:pt idx="18935">
                  <c:v>462.03699999999998</c:v>
                </c:pt>
                <c:pt idx="18936">
                  <c:v>462.04399999999998</c:v>
                </c:pt>
                <c:pt idx="18937">
                  <c:v>462.05</c:v>
                </c:pt>
                <c:pt idx="18938">
                  <c:v>462.05599999999998</c:v>
                </c:pt>
                <c:pt idx="18939">
                  <c:v>462.06200000000001</c:v>
                </c:pt>
                <c:pt idx="18940">
                  <c:v>462.06799999999998</c:v>
                </c:pt>
                <c:pt idx="18941">
                  <c:v>462.07400000000001</c:v>
                </c:pt>
                <c:pt idx="18942">
                  <c:v>462.08</c:v>
                </c:pt>
                <c:pt idx="18943">
                  <c:v>462.08699999999999</c:v>
                </c:pt>
                <c:pt idx="18944">
                  <c:v>462.09300000000002</c:v>
                </c:pt>
                <c:pt idx="18945">
                  <c:v>462.09899999999999</c:v>
                </c:pt>
                <c:pt idx="18946">
                  <c:v>462.10599999999999</c:v>
                </c:pt>
                <c:pt idx="18947">
                  <c:v>462.11200000000002</c:v>
                </c:pt>
                <c:pt idx="18948">
                  <c:v>462.11799999999999</c:v>
                </c:pt>
                <c:pt idx="18949">
                  <c:v>462.12400000000002</c:v>
                </c:pt>
                <c:pt idx="18950">
                  <c:v>462.13</c:v>
                </c:pt>
                <c:pt idx="18951">
                  <c:v>462.137</c:v>
                </c:pt>
                <c:pt idx="18952">
                  <c:v>462.14299999999997</c:v>
                </c:pt>
                <c:pt idx="18953">
                  <c:v>462.149</c:v>
                </c:pt>
                <c:pt idx="18954">
                  <c:v>462.15600000000001</c:v>
                </c:pt>
                <c:pt idx="18955">
                  <c:v>462.16199999999998</c:v>
                </c:pt>
                <c:pt idx="18956">
                  <c:v>462.16800000000001</c:v>
                </c:pt>
                <c:pt idx="18957">
                  <c:v>462.17399999999998</c:v>
                </c:pt>
                <c:pt idx="18958">
                  <c:v>462.18099999999998</c:v>
                </c:pt>
                <c:pt idx="18959">
                  <c:v>462.18700000000001</c:v>
                </c:pt>
                <c:pt idx="18960">
                  <c:v>462.19400000000002</c:v>
                </c:pt>
                <c:pt idx="18961">
                  <c:v>462.2</c:v>
                </c:pt>
                <c:pt idx="18962">
                  <c:v>462.20600000000002</c:v>
                </c:pt>
                <c:pt idx="18963">
                  <c:v>462.21199999999999</c:v>
                </c:pt>
                <c:pt idx="18964">
                  <c:v>462.21899999999999</c:v>
                </c:pt>
                <c:pt idx="18965">
                  <c:v>462.22500000000002</c:v>
                </c:pt>
                <c:pt idx="18966">
                  <c:v>462.23099999999999</c:v>
                </c:pt>
                <c:pt idx="18967">
                  <c:v>462.23700000000002</c:v>
                </c:pt>
                <c:pt idx="18968">
                  <c:v>462.24400000000003</c:v>
                </c:pt>
                <c:pt idx="18969">
                  <c:v>462.25</c:v>
                </c:pt>
                <c:pt idx="18970">
                  <c:v>462.25599999999997</c:v>
                </c:pt>
                <c:pt idx="18971">
                  <c:v>462.262</c:v>
                </c:pt>
                <c:pt idx="18972">
                  <c:v>462.26900000000001</c:v>
                </c:pt>
                <c:pt idx="18973">
                  <c:v>462.27499999999998</c:v>
                </c:pt>
                <c:pt idx="18974">
                  <c:v>462.28100000000001</c:v>
                </c:pt>
                <c:pt idx="18975">
                  <c:v>462.28800000000001</c:v>
                </c:pt>
                <c:pt idx="18976">
                  <c:v>462.29399999999998</c:v>
                </c:pt>
                <c:pt idx="18977">
                  <c:v>462.30099999999999</c:v>
                </c:pt>
                <c:pt idx="18978">
                  <c:v>462.30700000000002</c:v>
                </c:pt>
                <c:pt idx="18979">
                  <c:v>462.31299999999999</c:v>
                </c:pt>
                <c:pt idx="18980">
                  <c:v>462.32</c:v>
                </c:pt>
                <c:pt idx="18981">
                  <c:v>462.32600000000002</c:v>
                </c:pt>
                <c:pt idx="18982">
                  <c:v>462.33199999999999</c:v>
                </c:pt>
                <c:pt idx="18983">
                  <c:v>462.33800000000002</c:v>
                </c:pt>
                <c:pt idx="18984">
                  <c:v>462.34500000000003</c:v>
                </c:pt>
                <c:pt idx="18985">
                  <c:v>462.351</c:v>
                </c:pt>
                <c:pt idx="18986">
                  <c:v>462.35700000000003</c:v>
                </c:pt>
                <c:pt idx="18987">
                  <c:v>462.363</c:v>
                </c:pt>
                <c:pt idx="18988">
                  <c:v>462.36900000000003</c:v>
                </c:pt>
                <c:pt idx="18989">
                  <c:v>462.37599999999998</c:v>
                </c:pt>
                <c:pt idx="18990">
                  <c:v>462.38200000000001</c:v>
                </c:pt>
                <c:pt idx="18991">
                  <c:v>462.38799999999998</c:v>
                </c:pt>
                <c:pt idx="18992">
                  <c:v>462.39400000000001</c:v>
                </c:pt>
                <c:pt idx="18993">
                  <c:v>462.40100000000001</c:v>
                </c:pt>
                <c:pt idx="18994">
                  <c:v>462.40699999999998</c:v>
                </c:pt>
                <c:pt idx="18995">
                  <c:v>462.41300000000001</c:v>
                </c:pt>
                <c:pt idx="18996">
                  <c:v>462.41899999999998</c:v>
                </c:pt>
                <c:pt idx="18997">
                  <c:v>462.42599999999999</c:v>
                </c:pt>
                <c:pt idx="18998">
                  <c:v>462.43200000000002</c:v>
                </c:pt>
                <c:pt idx="18999">
                  <c:v>462.43799999999999</c:v>
                </c:pt>
                <c:pt idx="19000">
                  <c:v>462.44400000000002</c:v>
                </c:pt>
                <c:pt idx="19001">
                  <c:v>462.45100000000002</c:v>
                </c:pt>
                <c:pt idx="19002">
                  <c:v>462.45699999999999</c:v>
                </c:pt>
                <c:pt idx="19003">
                  <c:v>462.46300000000002</c:v>
                </c:pt>
                <c:pt idx="19004">
                  <c:v>462.47</c:v>
                </c:pt>
                <c:pt idx="19005">
                  <c:v>462.476</c:v>
                </c:pt>
                <c:pt idx="19006">
                  <c:v>462.48200000000003</c:v>
                </c:pt>
                <c:pt idx="19007">
                  <c:v>462.488</c:v>
                </c:pt>
                <c:pt idx="19008">
                  <c:v>462.49400000000003</c:v>
                </c:pt>
                <c:pt idx="19009">
                  <c:v>462.5</c:v>
                </c:pt>
                <c:pt idx="19010">
                  <c:v>462.50700000000001</c:v>
                </c:pt>
                <c:pt idx="19011">
                  <c:v>462.51299999999998</c:v>
                </c:pt>
                <c:pt idx="19012">
                  <c:v>462.51900000000001</c:v>
                </c:pt>
                <c:pt idx="19013">
                  <c:v>462.52499999999998</c:v>
                </c:pt>
                <c:pt idx="19014">
                  <c:v>462.53100000000001</c:v>
                </c:pt>
                <c:pt idx="19015">
                  <c:v>462.53699999999998</c:v>
                </c:pt>
                <c:pt idx="19016">
                  <c:v>462.54300000000001</c:v>
                </c:pt>
                <c:pt idx="19017">
                  <c:v>462.55</c:v>
                </c:pt>
                <c:pt idx="19018">
                  <c:v>462.55599999999998</c:v>
                </c:pt>
                <c:pt idx="19019">
                  <c:v>462.56200000000001</c:v>
                </c:pt>
                <c:pt idx="19020">
                  <c:v>462.56799999999998</c:v>
                </c:pt>
                <c:pt idx="19021">
                  <c:v>462.57400000000001</c:v>
                </c:pt>
                <c:pt idx="19022">
                  <c:v>462.58</c:v>
                </c:pt>
                <c:pt idx="19023">
                  <c:v>462.58600000000001</c:v>
                </c:pt>
                <c:pt idx="19024">
                  <c:v>462.59199999999998</c:v>
                </c:pt>
                <c:pt idx="19025">
                  <c:v>462.59899999999999</c:v>
                </c:pt>
                <c:pt idx="19026">
                  <c:v>462.60500000000002</c:v>
                </c:pt>
                <c:pt idx="19027">
                  <c:v>462.61099999999999</c:v>
                </c:pt>
                <c:pt idx="19028">
                  <c:v>462.61700000000002</c:v>
                </c:pt>
                <c:pt idx="19029">
                  <c:v>462.62400000000002</c:v>
                </c:pt>
                <c:pt idx="19030">
                  <c:v>462.63</c:v>
                </c:pt>
                <c:pt idx="19031">
                  <c:v>462.63600000000002</c:v>
                </c:pt>
                <c:pt idx="19032">
                  <c:v>462.642</c:v>
                </c:pt>
                <c:pt idx="19033">
                  <c:v>462.649</c:v>
                </c:pt>
                <c:pt idx="19034">
                  <c:v>462.65499999999997</c:v>
                </c:pt>
                <c:pt idx="19035">
                  <c:v>462.661</c:v>
                </c:pt>
                <c:pt idx="19036">
                  <c:v>462.66699999999997</c:v>
                </c:pt>
                <c:pt idx="19037">
                  <c:v>462.673</c:v>
                </c:pt>
                <c:pt idx="19038">
                  <c:v>462.678</c:v>
                </c:pt>
                <c:pt idx="19039">
                  <c:v>462.68400000000003</c:v>
                </c:pt>
                <c:pt idx="19040">
                  <c:v>462.69</c:v>
                </c:pt>
                <c:pt idx="19041">
                  <c:v>462.69499999999999</c:v>
                </c:pt>
                <c:pt idx="19042">
                  <c:v>462.70100000000002</c:v>
                </c:pt>
                <c:pt idx="19043">
                  <c:v>462.70600000000002</c:v>
                </c:pt>
                <c:pt idx="19044">
                  <c:v>462.71199999999999</c:v>
                </c:pt>
                <c:pt idx="19045">
                  <c:v>462.71800000000002</c:v>
                </c:pt>
                <c:pt idx="19046">
                  <c:v>462.72300000000001</c:v>
                </c:pt>
                <c:pt idx="19047">
                  <c:v>462.72899999999998</c:v>
                </c:pt>
                <c:pt idx="19048">
                  <c:v>462.73500000000001</c:v>
                </c:pt>
                <c:pt idx="19049">
                  <c:v>462.74</c:v>
                </c:pt>
                <c:pt idx="19050">
                  <c:v>462.74599999999998</c:v>
                </c:pt>
                <c:pt idx="19051">
                  <c:v>462.75200000000001</c:v>
                </c:pt>
                <c:pt idx="19052">
                  <c:v>462.75700000000001</c:v>
                </c:pt>
                <c:pt idx="19053">
                  <c:v>462.76299999999998</c:v>
                </c:pt>
                <c:pt idx="19054">
                  <c:v>462.76900000000001</c:v>
                </c:pt>
                <c:pt idx="19055">
                  <c:v>462.77499999999998</c:v>
                </c:pt>
                <c:pt idx="19056">
                  <c:v>462.78100000000001</c:v>
                </c:pt>
                <c:pt idx="19057">
                  <c:v>462.786</c:v>
                </c:pt>
                <c:pt idx="19058">
                  <c:v>462.79199999999997</c:v>
                </c:pt>
                <c:pt idx="19059">
                  <c:v>462.798</c:v>
                </c:pt>
                <c:pt idx="19060">
                  <c:v>462.80399999999997</c:v>
                </c:pt>
                <c:pt idx="19061">
                  <c:v>462.80900000000003</c:v>
                </c:pt>
                <c:pt idx="19062">
                  <c:v>462.815</c:v>
                </c:pt>
                <c:pt idx="19063">
                  <c:v>462.82100000000003</c:v>
                </c:pt>
                <c:pt idx="19064">
                  <c:v>462.827</c:v>
                </c:pt>
                <c:pt idx="19065">
                  <c:v>462.83199999999999</c:v>
                </c:pt>
                <c:pt idx="19066">
                  <c:v>462.83800000000002</c:v>
                </c:pt>
                <c:pt idx="19067">
                  <c:v>462.84399999999999</c:v>
                </c:pt>
                <c:pt idx="19068">
                  <c:v>462.85</c:v>
                </c:pt>
                <c:pt idx="19069">
                  <c:v>462.85500000000002</c:v>
                </c:pt>
                <c:pt idx="19070">
                  <c:v>462.86099999999999</c:v>
                </c:pt>
                <c:pt idx="19071">
                  <c:v>462.86700000000002</c:v>
                </c:pt>
                <c:pt idx="19072">
                  <c:v>462.87299999999999</c:v>
                </c:pt>
                <c:pt idx="19073">
                  <c:v>462.87799999999999</c:v>
                </c:pt>
                <c:pt idx="19074">
                  <c:v>462.88400000000001</c:v>
                </c:pt>
                <c:pt idx="19075">
                  <c:v>462.892</c:v>
                </c:pt>
                <c:pt idx="19076">
                  <c:v>462.89400000000001</c:v>
                </c:pt>
                <c:pt idx="19077">
                  <c:v>462.89400000000001</c:v>
                </c:pt>
                <c:pt idx="19078">
                  <c:v>462.89400000000001</c:v>
                </c:pt>
                <c:pt idx="19079">
                  <c:v>462.89400000000001</c:v>
                </c:pt>
                <c:pt idx="19080">
                  <c:v>462.89400000000001</c:v>
                </c:pt>
                <c:pt idx="19081">
                  <c:v>462.89400000000001</c:v>
                </c:pt>
                <c:pt idx="19082">
                  <c:v>462.89400000000001</c:v>
                </c:pt>
                <c:pt idx="19083">
                  <c:v>462.89400000000001</c:v>
                </c:pt>
                <c:pt idx="19084">
                  <c:v>462.89400000000001</c:v>
                </c:pt>
                <c:pt idx="19085">
                  <c:v>462.89400000000001</c:v>
                </c:pt>
                <c:pt idx="19086">
                  <c:v>462.89400000000001</c:v>
                </c:pt>
                <c:pt idx="19087">
                  <c:v>462.89400000000001</c:v>
                </c:pt>
                <c:pt idx="19088">
                  <c:v>462.89400000000001</c:v>
                </c:pt>
                <c:pt idx="19089">
                  <c:v>462.89400000000001</c:v>
                </c:pt>
                <c:pt idx="19090">
                  <c:v>462.89400000000001</c:v>
                </c:pt>
                <c:pt idx="19091">
                  <c:v>462.89400000000001</c:v>
                </c:pt>
                <c:pt idx="19092">
                  <c:v>462.89400000000001</c:v>
                </c:pt>
                <c:pt idx="19093">
                  <c:v>462.89400000000001</c:v>
                </c:pt>
                <c:pt idx="19094">
                  <c:v>462.89600000000002</c:v>
                </c:pt>
                <c:pt idx="19095">
                  <c:v>462.90199999999999</c:v>
                </c:pt>
                <c:pt idx="19096">
                  <c:v>462.90899999999999</c:v>
                </c:pt>
                <c:pt idx="19097">
                  <c:v>462.92200000000003</c:v>
                </c:pt>
                <c:pt idx="19098">
                  <c:v>462.935</c:v>
                </c:pt>
                <c:pt idx="19099">
                  <c:v>462.947</c:v>
                </c:pt>
                <c:pt idx="19100">
                  <c:v>462.96</c:v>
                </c:pt>
                <c:pt idx="19101">
                  <c:v>462.971</c:v>
                </c:pt>
                <c:pt idx="19102">
                  <c:v>462.983</c:v>
                </c:pt>
                <c:pt idx="19103">
                  <c:v>462.99599999999998</c:v>
                </c:pt>
                <c:pt idx="19104">
                  <c:v>463.01100000000002</c:v>
                </c:pt>
                <c:pt idx="19105">
                  <c:v>463.029</c:v>
                </c:pt>
                <c:pt idx="19106">
                  <c:v>463.048</c:v>
                </c:pt>
                <c:pt idx="19107">
                  <c:v>463.06799999999998</c:v>
                </c:pt>
                <c:pt idx="19108">
                  <c:v>463.08800000000002</c:v>
                </c:pt>
                <c:pt idx="19109">
                  <c:v>463.10700000000003</c:v>
                </c:pt>
                <c:pt idx="19110">
                  <c:v>463.12599999999998</c:v>
                </c:pt>
                <c:pt idx="19111">
                  <c:v>463.14600000000002</c:v>
                </c:pt>
                <c:pt idx="19112">
                  <c:v>463.16699999999997</c:v>
                </c:pt>
                <c:pt idx="19113">
                  <c:v>463.18599999999998</c:v>
                </c:pt>
                <c:pt idx="19114">
                  <c:v>463.20499999999998</c:v>
                </c:pt>
                <c:pt idx="19115">
                  <c:v>463.221</c:v>
                </c:pt>
                <c:pt idx="19116">
                  <c:v>463.23700000000002</c:v>
                </c:pt>
                <c:pt idx="19117">
                  <c:v>463.25099999999998</c:v>
                </c:pt>
                <c:pt idx="19118">
                  <c:v>463.26499999999999</c:v>
                </c:pt>
                <c:pt idx="19119">
                  <c:v>463.27800000000002</c:v>
                </c:pt>
                <c:pt idx="19120">
                  <c:v>463.291</c:v>
                </c:pt>
                <c:pt idx="19121">
                  <c:v>463.30500000000001</c:v>
                </c:pt>
                <c:pt idx="19122">
                  <c:v>463.31400000000002</c:v>
                </c:pt>
                <c:pt idx="19123">
                  <c:v>463.31799999999998</c:v>
                </c:pt>
                <c:pt idx="19124">
                  <c:v>463.32499999999999</c:v>
                </c:pt>
                <c:pt idx="19125">
                  <c:v>463.33199999999999</c:v>
                </c:pt>
                <c:pt idx="19126">
                  <c:v>463.339</c:v>
                </c:pt>
                <c:pt idx="19127">
                  <c:v>463.34500000000003</c:v>
                </c:pt>
                <c:pt idx="19128">
                  <c:v>463.35199999999998</c:v>
                </c:pt>
                <c:pt idx="19129">
                  <c:v>463.35899999999998</c:v>
                </c:pt>
                <c:pt idx="19130">
                  <c:v>463.36500000000001</c:v>
                </c:pt>
                <c:pt idx="19131">
                  <c:v>463.37200000000001</c:v>
                </c:pt>
                <c:pt idx="19132">
                  <c:v>463.38200000000001</c:v>
                </c:pt>
                <c:pt idx="19133">
                  <c:v>463.39100000000002</c:v>
                </c:pt>
                <c:pt idx="19134">
                  <c:v>463.40100000000001</c:v>
                </c:pt>
                <c:pt idx="19135">
                  <c:v>463.41</c:v>
                </c:pt>
                <c:pt idx="19136">
                  <c:v>463.41699999999997</c:v>
                </c:pt>
                <c:pt idx="19137">
                  <c:v>463.42700000000002</c:v>
                </c:pt>
                <c:pt idx="19138">
                  <c:v>463.43700000000001</c:v>
                </c:pt>
                <c:pt idx="19139">
                  <c:v>463.447</c:v>
                </c:pt>
                <c:pt idx="19140">
                  <c:v>463.45699999999999</c:v>
                </c:pt>
                <c:pt idx="19141">
                  <c:v>463.46800000000002</c:v>
                </c:pt>
                <c:pt idx="19142">
                  <c:v>463.47800000000001</c:v>
                </c:pt>
                <c:pt idx="19143">
                  <c:v>463.488</c:v>
                </c:pt>
                <c:pt idx="19144">
                  <c:v>463.49900000000002</c:v>
                </c:pt>
                <c:pt idx="19145">
                  <c:v>463.50900000000001</c:v>
                </c:pt>
                <c:pt idx="19146">
                  <c:v>463.51900000000001</c:v>
                </c:pt>
                <c:pt idx="19147">
                  <c:v>463.53</c:v>
                </c:pt>
                <c:pt idx="19148">
                  <c:v>463.541</c:v>
                </c:pt>
                <c:pt idx="19149">
                  <c:v>463.55099999999999</c:v>
                </c:pt>
                <c:pt idx="19150">
                  <c:v>463.56599999999997</c:v>
                </c:pt>
                <c:pt idx="19151">
                  <c:v>463.58499999999998</c:v>
                </c:pt>
                <c:pt idx="19152">
                  <c:v>463.601</c:v>
                </c:pt>
                <c:pt idx="19153">
                  <c:v>463.61700000000002</c:v>
                </c:pt>
                <c:pt idx="19154">
                  <c:v>463.63299999999998</c:v>
                </c:pt>
                <c:pt idx="19155">
                  <c:v>463.65</c:v>
                </c:pt>
                <c:pt idx="19156">
                  <c:v>463.66699999999997</c:v>
                </c:pt>
                <c:pt idx="19157">
                  <c:v>463.685</c:v>
                </c:pt>
                <c:pt idx="19158">
                  <c:v>463.702</c:v>
                </c:pt>
                <c:pt idx="19159">
                  <c:v>463.72</c:v>
                </c:pt>
                <c:pt idx="19160">
                  <c:v>463.738</c:v>
                </c:pt>
                <c:pt idx="19161">
                  <c:v>463.75599999999997</c:v>
                </c:pt>
                <c:pt idx="19162">
                  <c:v>463.77300000000002</c:v>
                </c:pt>
                <c:pt idx="19163">
                  <c:v>463.79300000000001</c:v>
                </c:pt>
                <c:pt idx="19164">
                  <c:v>463.82600000000002</c:v>
                </c:pt>
                <c:pt idx="19165">
                  <c:v>463.84899999999999</c:v>
                </c:pt>
                <c:pt idx="19166">
                  <c:v>463.86</c:v>
                </c:pt>
                <c:pt idx="19167">
                  <c:v>463.86799999999999</c:v>
                </c:pt>
                <c:pt idx="19168">
                  <c:v>463.87700000000001</c:v>
                </c:pt>
                <c:pt idx="19169">
                  <c:v>463.887</c:v>
                </c:pt>
                <c:pt idx="19170">
                  <c:v>463.89699999999999</c:v>
                </c:pt>
                <c:pt idx="19171">
                  <c:v>463.90800000000002</c:v>
                </c:pt>
                <c:pt idx="19172">
                  <c:v>463.91899999999998</c:v>
                </c:pt>
                <c:pt idx="19173">
                  <c:v>463.93</c:v>
                </c:pt>
                <c:pt idx="19174">
                  <c:v>463.94099999999997</c:v>
                </c:pt>
                <c:pt idx="19175">
                  <c:v>463.952</c:v>
                </c:pt>
                <c:pt idx="19176">
                  <c:v>463.964</c:v>
                </c:pt>
                <c:pt idx="19177">
                  <c:v>463.97500000000002</c:v>
                </c:pt>
                <c:pt idx="19178">
                  <c:v>463.98599999999999</c:v>
                </c:pt>
                <c:pt idx="19179">
                  <c:v>463.99700000000001</c:v>
                </c:pt>
                <c:pt idx="19180">
                  <c:v>464.00799999999998</c:v>
                </c:pt>
                <c:pt idx="19181">
                  <c:v>464.01900000000001</c:v>
                </c:pt>
                <c:pt idx="19182">
                  <c:v>464.03</c:v>
                </c:pt>
                <c:pt idx="19183">
                  <c:v>464.04</c:v>
                </c:pt>
                <c:pt idx="19184">
                  <c:v>464.05099999999999</c:v>
                </c:pt>
                <c:pt idx="19185">
                  <c:v>464.06200000000001</c:v>
                </c:pt>
                <c:pt idx="19186">
                  <c:v>464.07299999999998</c:v>
                </c:pt>
                <c:pt idx="19187">
                  <c:v>464.08300000000003</c:v>
                </c:pt>
                <c:pt idx="19188">
                  <c:v>464.09399999999999</c:v>
                </c:pt>
                <c:pt idx="19189">
                  <c:v>464.10500000000002</c:v>
                </c:pt>
                <c:pt idx="19190">
                  <c:v>464.11599999999999</c:v>
                </c:pt>
                <c:pt idx="19191">
                  <c:v>464.12700000000001</c:v>
                </c:pt>
                <c:pt idx="19192">
                  <c:v>464.137</c:v>
                </c:pt>
                <c:pt idx="19193">
                  <c:v>464.14800000000002</c:v>
                </c:pt>
                <c:pt idx="19194">
                  <c:v>464.15899999999999</c:v>
                </c:pt>
                <c:pt idx="19195">
                  <c:v>464.17</c:v>
                </c:pt>
                <c:pt idx="19196">
                  <c:v>464.18</c:v>
                </c:pt>
                <c:pt idx="19197">
                  <c:v>464.19099999999997</c:v>
                </c:pt>
                <c:pt idx="19198">
                  <c:v>464.202</c:v>
                </c:pt>
                <c:pt idx="19199">
                  <c:v>464.21300000000002</c:v>
                </c:pt>
                <c:pt idx="19200">
                  <c:v>464.22300000000001</c:v>
                </c:pt>
                <c:pt idx="19201">
                  <c:v>464.23599999999999</c:v>
                </c:pt>
                <c:pt idx="19202">
                  <c:v>464.24799999999999</c:v>
                </c:pt>
                <c:pt idx="19203">
                  <c:v>464.25900000000001</c:v>
                </c:pt>
                <c:pt idx="19204">
                  <c:v>464.27</c:v>
                </c:pt>
                <c:pt idx="19205">
                  <c:v>464.28199999999998</c:v>
                </c:pt>
                <c:pt idx="19206">
                  <c:v>464.29300000000001</c:v>
                </c:pt>
                <c:pt idx="19207">
                  <c:v>464.30500000000001</c:v>
                </c:pt>
                <c:pt idx="19208">
                  <c:v>464.31700000000001</c:v>
                </c:pt>
                <c:pt idx="19209">
                  <c:v>464.32799999999997</c:v>
                </c:pt>
                <c:pt idx="19210">
                  <c:v>464.34</c:v>
                </c:pt>
                <c:pt idx="19211">
                  <c:v>464.35199999999998</c:v>
                </c:pt>
                <c:pt idx="19212">
                  <c:v>464.363</c:v>
                </c:pt>
                <c:pt idx="19213">
                  <c:v>464.375</c:v>
                </c:pt>
                <c:pt idx="19214">
                  <c:v>464.387</c:v>
                </c:pt>
                <c:pt idx="19215">
                  <c:v>464.39800000000002</c:v>
                </c:pt>
                <c:pt idx="19216">
                  <c:v>464.41</c:v>
                </c:pt>
                <c:pt idx="19217">
                  <c:v>464.42200000000003</c:v>
                </c:pt>
                <c:pt idx="19218">
                  <c:v>464.43299999999999</c:v>
                </c:pt>
                <c:pt idx="19219">
                  <c:v>464.44499999999999</c:v>
                </c:pt>
                <c:pt idx="19220">
                  <c:v>464.45699999999999</c:v>
                </c:pt>
                <c:pt idx="19221">
                  <c:v>464.46899999999999</c:v>
                </c:pt>
                <c:pt idx="19222">
                  <c:v>464.48099999999999</c:v>
                </c:pt>
                <c:pt idx="19223">
                  <c:v>464.49200000000002</c:v>
                </c:pt>
                <c:pt idx="19224">
                  <c:v>464.50400000000002</c:v>
                </c:pt>
                <c:pt idx="19225">
                  <c:v>464.51600000000002</c:v>
                </c:pt>
                <c:pt idx="19226">
                  <c:v>464.52800000000002</c:v>
                </c:pt>
                <c:pt idx="19227">
                  <c:v>464.54</c:v>
                </c:pt>
                <c:pt idx="19228">
                  <c:v>464.55200000000002</c:v>
                </c:pt>
                <c:pt idx="19229">
                  <c:v>464.56400000000002</c:v>
                </c:pt>
                <c:pt idx="19230">
                  <c:v>464.57499999999999</c:v>
                </c:pt>
                <c:pt idx="19231">
                  <c:v>464.58699999999999</c:v>
                </c:pt>
                <c:pt idx="19232">
                  <c:v>464.59899999999999</c:v>
                </c:pt>
                <c:pt idx="19233">
                  <c:v>464.61</c:v>
                </c:pt>
                <c:pt idx="19234">
                  <c:v>464.62099999999998</c:v>
                </c:pt>
                <c:pt idx="19235">
                  <c:v>464.63299999999998</c:v>
                </c:pt>
                <c:pt idx="19236">
                  <c:v>464.64400000000001</c:v>
                </c:pt>
                <c:pt idx="19237">
                  <c:v>464.65499999999997</c:v>
                </c:pt>
                <c:pt idx="19238">
                  <c:v>464.666</c:v>
                </c:pt>
                <c:pt idx="19239">
                  <c:v>464.678</c:v>
                </c:pt>
                <c:pt idx="19240">
                  <c:v>464.68900000000002</c:v>
                </c:pt>
                <c:pt idx="19241">
                  <c:v>464.7</c:v>
                </c:pt>
                <c:pt idx="19242">
                  <c:v>464.71100000000001</c:v>
                </c:pt>
                <c:pt idx="19243">
                  <c:v>464.72300000000001</c:v>
                </c:pt>
                <c:pt idx="19244">
                  <c:v>464.73399999999998</c:v>
                </c:pt>
                <c:pt idx="19245">
                  <c:v>464.745</c:v>
                </c:pt>
                <c:pt idx="19246">
                  <c:v>464.75599999999997</c:v>
                </c:pt>
                <c:pt idx="19247">
                  <c:v>464.767</c:v>
                </c:pt>
                <c:pt idx="19248">
                  <c:v>464.779</c:v>
                </c:pt>
                <c:pt idx="19249">
                  <c:v>464.79</c:v>
                </c:pt>
                <c:pt idx="19250">
                  <c:v>464.80099999999999</c:v>
                </c:pt>
                <c:pt idx="19251">
                  <c:v>464.81200000000001</c:v>
                </c:pt>
                <c:pt idx="19252">
                  <c:v>464.82400000000001</c:v>
                </c:pt>
                <c:pt idx="19253">
                  <c:v>464.83499999999998</c:v>
                </c:pt>
                <c:pt idx="19254">
                  <c:v>464.846</c:v>
                </c:pt>
                <c:pt idx="19255">
                  <c:v>464.85700000000003</c:v>
                </c:pt>
                <c:pt idx="19256">
                  <c:v>464.86799999999999</c:v>
                </c:pt>
                <c:pt idx="19257">
                  <c:v>464.88</c:v>
                </c:pt>
                <c:pt idx="19258">
                  <c:v>464.89100000000002</c:v>
                </c:pt>
                <c:pt idx="19259">
                  <c:v>464.90199999999999</c:v>
                </c:pt>
                <c:pt idx="19260">
                  <c:v>464.91300000000001</c:v>
                </c:pt>
                <c:pt idx="19261">
                  <c:v>464.92399999999998</c:v>
                </c:pt>
                <c:pt idx="19262">
                  <c:v>464.93400000000003</c:v>
                </c:pt>
                <c:pt idx="19263">
                  <c:v>464.94499999999999</c:v>
                </c:pt>
                <c:pt idx="19264">
                  <c:v>464.95600000000002</c:v>
                </c:pt>
                <c:pt idx="19265">
                  <c:v>464.96600000000001</c:v>
                </c:pt>
                <c:pt idx="19266">
                  <c:v>464.97699999999998</c:v>
                </c:pt>
                <c:pt idx="19267">
                  <c:v>464.98700000000002</c:v>
                </c:pt>
                <c:pt idx="19268">
                  <c:v>464.99700000000001</c:v>
                </c:pt>
                <c:pt idx="19269">
                  <c:v>465.00799999999998</c:v>
                </c:pt>
                <c:pt idx="19270">
                  <c:v>465.01799999999997</c:v>
                </c:pt>
                <c:pt idx="19271">
                  <c:v>465.029</c:v>
                </c:pt>
                <c:pt idx="19272">
                  <c:v>465.03899999999999</c:v>
                </c:pt>
                <c:pt idx="19273">
                  <c:v>465.05</c:v>
                </c:pt>
                <c:pt idx="19274">
                  <c:v>465.06099999999998</c:v>
                </c:pt>
                <c:pt idx="19275">
                  <c:v>465.072</c:v>
                </c:pt>
                <c:pt idx="19276">
                  <c:v>465.08300000000003</c:v>
                </c:pt>
                <c:pt idx="19277">
                  <c:v>465.09300000000002</c:v>
                </c:pt>
                <c:pt idx="19278">
                  <c:v>465.10300000000001</c:v>
                </c:pt>
                <c:pt idx="19279">
                  <c:v>465.11399999999998</c:v>
                </c:pt>
                <c:pt idx="19280">
                  <c:v>465.12400000000002</c:v>
                </c:pt>
                <c:pt idx="19281">
                  <c:v>465.13499999999999</c:v>
                </c:pt>
                <c:pt idx="19282">
                  <c:v>465.14499999999998</c:v>
                </c:pt>
                <c:pt idx="19283">
                  <c:v>465.15600000000001</c:v>
                </c:pt>
                <c:pt idx="19284">
                  <c:v>465.166</c:v>
                </c:pt>
                <c:pt idx="19285">
                  <c:v>465.17599999999999</c:v>
                </c:pt>
                <c:pt idx="19286">
                  <c:v>465.18700000000001</c:v>
                </c:pt>
                <c:pt idx="19287">
                  <c:v>465.197</c:v>
                </c:pt>
                <c:pt idx="19288">
                  <c:v>465.20699999999999</c:v>
                </c:pt>
                <c:pt idx="19289">
                  <c:v>465.221</c:v>
                </c:pt>
                <c:pt idx="19290">
                  <c:v>465.23899999999998</c:v>
                </c:pt>
                <c:pt idx="19291">
                  <c:v>465.26299999999998</c:v>
                </c:pt>
                <c:pt idx="19292">
                  <c:v>465.303</c:v>
                </c:pt>
                <c:pt idx="19293">
                  <c:v>465.35500000000002</c:v>
                </c:pt>
                <c:pt idx="19294">
                  <c:v>465.40499999999997</c:v>
                </c:pt>
                <c:pt idx="19295">
                  <c:v>465.44600000000003</c:v>
                </c:pt>
                <c:pt idx="19296">
                  <c:v>465.48899999999998</c:v>
                </c:pt>
                <c:pt idx="19297">
                  <c:v>465.53899999999999</c:v>
                </c:pt>
                <c:pt idx="19298">
                  <c:v>465.58199999999999</c:v>
                </c:pt>
                <c:pt idx="19299">
                  <c:v>465.62799999999999</c:v>
                </c:pt>
                <c:pt idx="19300">
                  <c:v>465.66399999999999</c:v>
                </c:pt>
                <c:pt idx="19301">
                  <c:v>465.69799999999998</c:v>
                </c:pt>
                <c:pt idx="19302">
                  <c:v>465.74099999999999</c:v>
                </c:pt>
                <c:pt idx="19303">
                  <c:v>465.79</c:v>
                </c:pt>
                <c:pt idx="19304">
                  <c:v>465.83800000000002</c:v>
                </c:pt>
                <c:pt idx="19305">
                  <c:v>465.87900000000002</c:v>
                </c:pt>
                <c:pt idx="19306">
                  <c:v>465.92</c:v>
                </c:pt>
                <c:pt idx="19307">
                  <c:v>465.96100000000001</c:v>
                </c:pt>
                <c:pt idx="19308">
                  <c:v>466.00400000000002</c:v>
                </c:pt>
                <c:pt idx="19309">
                  <c:v>466.04300000000001</c:v>
                </c:pt>
                <c:pt idx="19310">
                  <c:v>466.07600000000002</c:v>
                </c:pt>
                <c:pt idx="19311">
                  <c:v>466.10700000000003</c:v>
                </c:pt>
                <c:pt idx="19312">
                  <c:v>466.13799999999998</c:v>
                </c:pt>
                <c:pt idx="19313">
                  <c:v>466.166</c:v>
                </c:pt>
                <c:pt idx="19314">
                  <c:v>466.18799999999999</c:v>
                </c:pt>
                <c:pt idx="19315">
                  <c:v>466.19600000000003</c:v>
                </c:pt>
                <c:pt idx="19316">
                  <c:v>466.19600000000003</c:v>
                </c:pt>
                <c:pt idx="19317">
                  <c:v>466.19600000000003</c:v>
                </c:pt>
                <c:pt idx="19318">
                  <c:v>466.19799999999998</c:v>
                </c:pt>
                <c:pt idx="19319">
                  <c:v>466.20100000000002</c:v>
                </c:pt>
                <c:pt idx="19320">
                  <c:v>466.20499999999998</c:v>
                </c:pt>
                <c:pt idx="19321">
                  <c:v>466.21199999999999</c:v>
                </c:pt>
                <c:pt idx="19322">
                  <c:v>466.22399999999999</c:v>
                </c:pt>
                <c:pt idx="19323">
                  <c:v>466.25</c:v>
                </c:pt>
                <c:pt idx="19324">
                  <c:v>466.29300000000001</c:v>
                </c:pt>
                <c:pt idx="19325">
                  <c:v>466.34899999999999</c:v>
                </c:pt>
                <c:pt idx="19326">
                  <c:v>466.40800000000002</c:v>
                </c:pt>
                <c:pt idx="19327">
                  <c:v>466.47199999999998</c:v>
                </c:pt>
                <c:pt idx="19328">
                  <c:v>466.53699999999998</c:v>
                </c:pt>
                <c:pt idx="19329">
                  <c:v>466.59</c:v>
                </c:pt>
                <c:pt idx="19330">
                  <c:v>466.64400000000001</c:v>
                </c:pt>
                <c:pt idx="19331">
                  <c:v>466.69499999999999</c:v>
                </c:pt>
                <c:pt idx="19332">
                  <c:v>466.74900000000002</c:v>
                </c:pt>
                <c:pt idx="19333">
                  <c:v>466.80799999999999</c:v>
                </c:pt>
                <c:pt idx="19334">
                  <c:v>466.87299999999999</c:v>
                </c:pt>
                <c:pt idx="19335">
                  <c:v>466.93799999999999</c:v>
                </c:pt>
                <c:pt idx="19336">
                  <c:v>467</c:v>
                </c:pt>
                <c:pt idx="19337">
                  <c:v>467.05900000000003</c:v>
                </c:pt>
                <c:pt idx="19338">
                  <c:v>467.11700000000002</c:v>
                </c:pt>
                <c:pt idx="19339">
                  <c:v>467.17599999999999</c:v>
                </c:pt>
                <c:pt idx="19340">
                  <c:v>467.23500000000001</c:v>
                </c:pt>
                <c:pt idx="19341">
                  <c:v>467.28699999999998</c:v>
                </c:pt>
                <c:pt idx="19342">
                  <c:v>467.33699999999999</c:v>
                </c:pt>
                <c:pt idx="19343">
                  <c:v>467.387</c:v>
                </c:pt>
                <c:pt idx="19344">
                  <c:v>467.43799999999999</c:v>
                </c:pt>
                <c:pt idx="19345">
                  <c:v>467.49</c:v>
                </c:pt>
                <c:pt idx="19346">
                  <c:v>467.53399999999999</c:v>
                </c:pt>
                <c:pt idx="19347">
                  <c:v>467.55799999999999</c:v>
                </c:pt>
                <c:pt idx="19348">
                  <c:v>467.56400000000002</c:v>
                </c:pt>
                <c:pt idx="19349">
                  <c:v>467.56400000000002</c:v>
                </c:pt>
                <c:pt idx="19350">
                  <c:v>467.56700000000001</c:v>
                </c:pt>
                <c:pt idx="19351">
                  <c:v>467.57299999999998</c:v>
                </c:pt>
                <c:pt idx="19352">
                  <c:v>467.57799999999997</c:v>
                </c:pt>
                <c:pt idx="19353">
                  <c:v>467.58499999999998</c:v>
                </c:pt>
                <c:pt idx="19354">
                  <c:v>467.59100000000001</c:v>
                </c:pt>
                <c:pt idx="19355">
                  <c:v>467.59899999999999</c:v>
                </c:pt>
                <c:pt idx="19356">
                  <c:v>467.608</c:v>
                </c:pt>
                <c:pt idx="19357">
                  <c:v>467.61799999999999</c:v>
                </c:pt>
                <c:pt idx="19358">
                  <c:v>467.62900000000002</c:v>
                </c:pt>
                <c:pt idx="19359">
                  <c:v>467.63900000000001</c:v>
                </c:pt>
                <c:pt idx="19360">
                  <c:v>467.65</c:v>
                </c:pt>
                <c:pt idx="19361">
                  <c:v>467.661</c:v>
                </c:pt>
                <c:pt idx="19362">
                  <c:v>467.67099999999999</c:v>
                </c:pt>
                <c:pt idx="19363">
                  <c:v>467.68200000000002</c:v>
                </c:pt>
                <c:pt idx="19364">
                  <c:v>467.69299999999998</c:v>
                </c:pt>
                <c:pt idx="19365">
                  <c:v>467.70400000000001</c:v>
                </c:pt>
                <c:pt idx="19366">
                  <c:v>467.714</c:v>
                </c:pt>
                <c:pt idx="19367">
                  <c:v>467.72500000000002</c:v>
                </c:pt>
                <c:pt idx="19368">
                  <c:v>467.73599999999999</c:v>
                </c:pt>
                <c:pt idx="19369">
                  <c:v>467.74700000000001</c:v>
                </c:pt>
                <c:pt idx="19370">
                  <c:v>467.76299999999998</c:v>
                </c:pt>
                <c:pt idx="19371">
                  <c:v>467.79199999999997</c:v>
                </c:pt>
                <c:pt idx="19372">
                  <c:v>467.83600000000001</c:v>
                </c:pt>
                <c:pt idx="19373">
                  <c:v>467.89400000000001</c:v>
                </c:pt>
                <c:pt idx="19374">
                  <c:v>467.96</c:v>
                </c:pt>
                <c:pt idx="19375">
                  <c:v>468.036</c:v>
                </c:pt>
                <c:pt idx="19376">
                  <c:v>468.12400000000002</c:v>
                </c:pt>
                <c:pt idx="19377">
                  <c:v>468.21499999999997</c:v>
                </c:pt>
                <c:pt idx="19378">
                  <c:v>468.303</c:v>
                </c:pt>
                <c:pt idx="19379">
                  <c:v>468.39</c:v>
                </c:pt>
                <c:pt idx="19380">
                  <c:v>468.47699999999998</c:v>
                </c:pt>
                <c:pt idx="19381">
                  <c:v>468.56599999999997</c:v>
                </c:pt>
                <c:pt idx="19382">
                  <c:v>468.64699999999999</c:v>
                </c:pt>
                <c:pt idx="19383">
                  <c:v>468.71699999999998</c:v>
                </c:pt>
                <c:pt idx="19384">
                  <c:v>468.78300000000002</c:v>
                </c:pt>
                <c:pt idx="19385">
                  <c:v>468.84</c:v>
                </c:pt>
                <c:pt idx="19386">
                  <c:v>468.892</c:v>
                </c:pt>
                <c:pt idx="19387">
                  <c:v>468.94299999999998</c:v>
                </c:pt>
                <c:pt idx="19388">
                  <c:v>468.99799999999999</c:v>
                </c:pt>
                <c:pt idx="19389">
                  <c:v>469.05500000000001</c:v>
                </c:pt>
                <c:pt idx="19390">
                  <c:v>469.11500000000001</c:v>
                </c:pt>
                <c:pt idx="19391">
                  <c:v>469.17500000000001</c:v>
                </c:pt>
                <c:pt idx="19392">
                  <c:v>469.23399999999998</c:v>
                </c:pt>
                <c:pt idx="19393">
                  <c:v>469.29300000000001</c:v>
                </c:pt>
                <c:pt idx="19394">
                  <c:v>469.35300000000001</c:v>
                </c:pt>
                <c:pt idx="19395">
                  <c:v>469.416</c:v>
                </c:pt>
                <c:pt idx="19396">
                  <c:v>469.47699999999998</c:v>
                </c:pt>
                <c:pt idx="19397">
                  <c:v>469.53</c:v>
                </c:pt>
                <c:pt idx="19398">
                  <c:v>469.57900000000001</c:v>
                </c:pt>
                <c:pt idx="19399">
                  <c:v>469.62599999999998</c:v>
                </c:pt>
                <c:pt idx="19400">
                  <c:v>469.67399999999998</c:v>
                </c:pt>
                <c:pt idx="19401">
                  <c:v>469.71800000000002</c:v>
                </c:pt>
                <c:pt idx="19402">
                  <c:v>469.75900000000001</c:v>
                </c:pt>
                <c:pt idx="19403">
                  <c:v>469.79700000000003</c:v>
                </c:pt>
                <c:pt idx="19404">
                  <c:v>469.83499999999998</c:v>
                </c:pt>
                <c:pt idx="19405">
                  <c:v>469.87200000000001</c:v>
                </c:pt>
                <c:pt idx="19406">
                  <c:v>469.90899999999999</c:v>
                </c:pt>
                <c:pt idx="19407">
                  <c:v>469.947</c:v>
                </c:pt>
                <c:pt idx="19408">
                  <c:v>469.98599999999999</c:v>
                </c:pt>
                <c:pt idx="19409">
                  <c:v>470.024</c:v>
                </c:pt>
                <c:pt idx="19410">
                  <c:v>470.06200000000001</c:v>
                </c:pt>
                <c:pt idx="19411">
                  <c:v>470.10399999999998</c:v>
                </c:pt>
                <c:pt idx="19412">
                  <c:v>470.14699999999999</c:v>
                </c:pt>
                <c:pt idx="19413">
                  <c:v>470.18599999999998</c:v>
                </c:pt>
                <c:pt idx="19414">
                  <c:v>470.22199999999998</c:v>
                </c:pt>
                <c:pt idx="19415">
                  <c:v>470.25400000000002</c:v>
                </c:pt>
                <c:pt idx="19416">
                  <c:v>470.28399999999999</c:v>
                </c:pt>
                <c:pt idx="19417">
                  <c:v>470.31700000000001</c:v>
                </c:pt>
                <c:pt idx="19418">
                  <c:v>470.35899999999998</c:v>
                </c:pt>
                <c:pt idx="19419">
                  <c:v>470.404</c:v>
                </c:pt>
                <c:pt idx="19420">
                  <c:v>470.45100000000002</c:v>
                </c:pt>
                <c:pt idx="19421">
                  <c:v>470.49900000000002</c:v>
                </c:pt>
                <c:pt idx="19422">
                  <c:v>470.55</c:v>
                </c:pt>
                <c:pt idx="19423">
                  <c:v>470.601</c:v>
                </c:pt>
                <c:pt idx="19424">
                  <c:v>470.65</c:v>
                </c:pt>
                <c:pt idx="19425">
                  <c:v>470.69400000000002</c:v>
                </c:pt>
                <c:pt idx="19426">
                  <c:v>470.73399999999998</c:v>
                </c:pt>
                <c:pt idx="19427">
                  <c:v>470.76600000000002</c:v>
                </c:pt>
                <c:pt idx="19428">
                  <c:v>470.78800000000001</c:v>
                </c:pt>
                <c:pt idx="19429">
                  <c:v>470.79300000000001</c:v>
                </c:pt>
                <c:pt idx="19430">
                  <c:v>470.79300000000001</c:v>
                </c:pt>
                <c:pt idx="19431">
                  <c:v>470.79300000000001</c:v>
                </c:pt>
                <c:pt idx="19432">
                  <c:v>470.79300000000001</c:v>
                </c:pt>
                <c:pt idx="19433">
                  <c:v>470.79300000000001</c:v>
                </c:pt>
                <c:pt idx="19434">
                  <c:v>470.79300000000001</c:v>
                </c:pt>
                <c:pt idx="19435">
                  <c:v>470.79500000000002</c:v>
                </c:pt>
                <c:pt idx="19436">
                  <c:v>470.80399999999997</c:v>
                </c:pt>
                <c:pt idx="19437">
                  <c:v>470.81900000000002</c:v>
                </c:pt>
                <c:pt idx="19438">
                  <c:v>470.82400000000001</c:v>
                </c:pt>
                <c:pt idx="19439">
                  <c:v>470.82400000000001</c:v>
                </c:pt>
                <c:pt idx="19440">
                  <c:v>470.82400000000001</c:v>
                </c:pt>
                <c:pt idx="19441">
                  <c:v>470.82400000000001</c:v>
                </c:pt>
                <c:pt idx="19442">
                  <c:v>470.82499999999999</c:v>
                </c:pt>
                <c:pt idx="19443">
                  <c:v>470.82900000000001</c:v>
                </c:pt>
                <c:pt idx="19444">
                  <c:v>470.83300000000003</c:v>
                </c:pt>
                <c:pt idx="19445">
                  <c:v>470.84199999999998</c:v>
                </c:pt>
                <c:pt idx="19446">
                  <c:v>470.85899999999998</c:v>
                </c:pt>
                <c:pt idx="19447">
                  <c:v>470.87400000000002</c:v>
                </c:pt>
                <c:pt idx="19448">
                  <c:v>470.887</c:v>
                </c:pt>
                <c:pt idx="19449">
                  <c:v>470.89800000000002</c:v>
                </c:pt>
                <c:pt idx="19450">
                  <c:v>470.90899999999999</c:v>
                </c:pt>
                <c:pt idx="19451">
                  <c:v>470.92</c:v>
                </c:pt>
                <c:pt idx="19452">
                  <c:v>470.93</c:v>
                </c:pt>
                <c:pt idx="19453">
                  <c:v>470.94099999999997</c:v>
                </c:pt>
                <c:pt idx="19454">
                  <c:v>470.952</c:v>
                </c:pt>
                <c:pt idx="19455">
                  <c:v>470.96300000000002</c:v>
                </c:pt>
                <c:pt idx="19456">
                  <c:v>470.97300000000001</c:v>
                </c:pt>
                <c:pt idx="19457">
                  <c:v>470.98399999999998</c:v>
                </c:pt>
                <c:pt idx="19458">
                  <c:v>470.995</c:v>
                </c:pt>
                <c:pt idx="19459">
                  <c:v>471.00599999999997</c:v>
                </c:pt>
                <c:pt idx="19460">
                  <c:v>471.01600000000002</c:v>
                </c:pt>
                <c:pt idx="19461">
                  <c:v>471.02699999999999</c:v>
                </c:pt>
                <c:pt idx="19462">
                  <c:v>471.03800000000001</c:v>
                </c:pt>
                <c:pt idx="19463">
                  <c:v>471.05</c:v>
                </c:pt>
                <c:pt idx="19464">
                  <c:v>471.06400000000002</c:v>
                </c:pt>
                <c:pt idx="19465">
                  <c:v>471.07900000000001</c:v>
                </c:pt>
                <c:pt idx="19466">
                  <c:v>471.09</c:v>
                </c:pt>
                <c:pt idx="19467">
                  <c:v>471.10199999999998</c:v>
                </c:pt>
                <c:pt idx="19468">
                  <c:v>471.113</c:v>
                </c:pt>
                <c:pt idx="19469">
                  <c:v>471.125</c:v>
                </c:pt>
                <c:pt idx="19470">
                  <c:v>471.14</c:v>
                </c:pt>
                <c:pt idx="19471">
                  <c:v>471.16</c:v>
                </c:pt>
                <c:pt idx="19472">
                  <c:v>471.17200000000003</c:v>
                </c:pt>
                <c:pt idx="19473">
                  <c:v>471.18400000000003</c:v>
                </c:pt>
                <c:pt idx="19474">
                  <c:v>471.19400000000002</c:v>
                </c:pt>
                <c:pt idx="19475">
                  <c:v>471.20699999999999</c:v>
                </c:pt>
                <c:pt idx="19476">
                  <c:v>471.21899999999999</c:v>
                </c:pt>
                <c:pt idx="19477">
                  <c:v>471.245</c:v>
                </c:pt>
                <c:pt idx="19478">
                  <c:v>471.29199999999997</c:v>
                </c:pt>
                <c:pt idx="19479">
                  <c:v>471.35700000000003</c:v>
                </c:pt>
                <c:pt idx="19480">
                  <c:v>471.44799999999998</c:v>
                </c:pt>
                <c:pt idx="19481">
                  <c:v>471.54599999999999</c:v>
                </c:pt>
                <c:pt idx="19482">
                  <c:v>471.637</c:v>
                </c:pt>
                <c:pt idx="19483">
                  <c:v>471.72800000000001</c:v>
                </c:pt>
                <c:pt idx="19484">
                  <c:v>471.82299999999998</c:v>
                </c:pt>
                <c:pt idx="19485">
                  <c:v>471.91800000000001</c:v>
                </c:pt>
                <c:pt idx="19486">
                  <c:v>472.012</c:v>
                </c:pt>
                <c:pt idx="19487">
                  <c:v>472.10899999999998</c:v>
                </c:pt>
                <c:pt idx="19488">
                  <c:v>472.20699999999999</c:v>
                </c:pt>
                <c:pt idx="19489">
                  <c:v>472.29700000000003</c:v>
                </c:pt>
                <c:pt idx="19490">
                  <c:v>472.38400000000001</c:v>
                </c:pt>
                <c:pt idx="19491">
                  <c:v>472.47300000000001</c:v>
                </c:pt>
                <c:pt idx="19492">
                  <c:v>472.565</c:v>
                </c:pt>
                <c:pt idx="19493">
                  <c:v>472.65100000000001</c:v>
                </c:pt>
                <c:pt idx="19494">
                  <c:v>472.72800000000001</c:v>
                </c:pt>
                <c:pt idx="19495">
                  <c:v>472.80700000000002</c:v>
                </c:pt>
                <c:pt idx="19496">
                  <c:v>472.88900000000001</c:v>
                </c:pt>
                <c:pt idx="19497">
                  <c:v>472.97199999999998</c:v>
                </c:pt>
                <c:pt idx="19498">
                  <c:v>473.05399999999997</c:v>
                </c:pt>
                <c:pt idx="19499">
                  <c:v>473.12799999999999</c:v>
                </c:pt>
                <c:pt idx="19500">
                  <c:v>473.18400000000003</c:v>
                </c:pt>
                <c:pt idx="19501">
                  <c:v>473.22300000000001</c:v>
                </c:pt>
                <c:pt idx="19502">
                  <c:v>473.26799999999997</c:v>
                </c:pt>
                <c:pt idx="19503">
                  <c:v>473.315</c:v>
                </c:pt>
                <c:pt idx="19504">
                  <c:v>473.358</c:v>
                </c:pt>
                <c:pt idx="19505">
                  <c:v>473.399</c:v>
                </c:pt>
                <c:pt idx="19506">
                  <c:v>473.44400000000002</c:v>
                </c:pt>
                <c:pt idx="19507">
                  <c:v>473.48899999999998</c:v>
                </c:pt>
                <c:pt idx="19508">
                  <c:v>473.536</c:v>
                </c:pt>
                <c:pt idx="19509">
                  <c:v>473.584</c:v>
                </c:pt>
                <c:pt idx="19510">
                  <c:v>473.63600000000002</c:v>
                </c:pt>
                <c:pt idx="19511">
                  <c:v>473.69099999999997</c:v>
                </c:pt>
                <c:pt idx="19512">
                  <c:v>473.74900000000002</c:v>
                </c:pt>
                <c:pt idx="19513">
                  <c:v>473.81</c:v>
                </c:pt>
                <c:pt idx="19514">
                  <c:v>473.87299999999999</c:v>
                </c:pt>
                <c:pt idx="19515">
                  <c:v>473.93700000000001</c:v>
                </c:pt>
                <c:pt idx="19516">
                  <c:v>473.99700000000001</c:v>
                </c:pt>
                <c:pt idx="19517">
                  <c:v>474.05099999999999</c:v>
                </c:pt>
                <c:pt idx="19518">
                  <c:v>474.09699999999998</c:v>
                </c:pt>
                <c:pt idx="19519">
                  <c:v>474.13900000000001</c:v>
                </c:pt>
                <c:pt idx="19520">
                  <c:v>474.17500000000001</c:v>
                </c:pt>
                <c:pt idx="19521">
                  <c:v>474.202</c:v>
                </c:pt>
                <c:pt idx="19522">
                  <c:v>474.226</c:v>
                </c:pt>
                <c:pt idx="19523">
                  <c:v>474.255</c:v>
                </c:pt>
                <c:pt idx="19524">
                  <c:v>474.28399999999999</c:v>
                </c:pt>
                <c:pt idx="19525">
                  <c:v>474.315</c:v>
                </c:pt>
                <c:pt idx="19526">
                  <c:v>474.346</c:v>
                </c:pt>
                <c:pt idx="19527">
                  <c:v>474.37799999999999</c:v>
                </c:pt>
                <c:pt idx="19528">
                  <c:v>474.41199999999998</c:v>
                </c:pt>
                <c:pt idx="19529">
                  <c:v>474.44499999999999</c:v>
                </c:pt>
                <c:pt idx="19530">
                  <c:v>474.47500000000002</c:v>
                </c:pt>
                <c:pt idx="19531">
                  <c:v>474.50700000000001</c:v>
                </c:pt>
                <c:pt idx="19532">
                  <c:v>474.54</c:v>
                </c:pt>
                <c:pt idx="19533">
                  <c:v>474.57299999999998</c:v>
                </c:pt>
                <c:pt idx="19534">
                  <c:v>474.60599999999999</c:v>
                </c:pt>
                <c:pt idx="19535">
                  <c:v>474.64</c:v>
                </c:pt>
                <c:pt idx="19536">
                  <c:v>474.67399999999998</c:v>
                </c:pt>
                <c:pt idx="19537">
                  <c:v>474.71</c:v>
                </c:pt>
                <c:pt idx="19538">
                  <c:v>474.74400000000003</c:v>
                </c:pt>
                <c:pt idx="19539">
                  <c:v>474.78</c:v>
                </c:pt>
                <c:pt idx="19540">
                  <c:v>474.81799999999998</c:v>
                </c:pt>
                <c:pt idx="19541">
                  <c:v>474.85899999999998</c:v>
                </c:pt>
                <c:pt idx="19542">
                  <c:v>474.90199999999999</c:v>
                </c:pt>
                <c:pt idx="19543">
                  <c:v>474.94600000000003</c:v>
                </c:pt>
                <c:pt idx="19544">
                  <c:v>474.98899999999998</c:v>
                </c:pt>
                <c:pt idx="19545">
                  <c:v>475.03</c:v>
                </c:pt>
                <c:pt idx="19546">
                  <c:v>475.06799999999998</c:v>
                </c:pt>
                <c:pt idx="19547">
                  <c:v>475.10599999999999</c:v>
                </c:pt>
                <c:pt idx="19548">
                  <c:v>475.14499999999998</c:v>
                </c:pt>
                <c:pt idx="19549">
                  <c:v>475.17899999999997</c:v>
                </c:pt>
                <c:pt idx="19550">
                  <c:v>475.20699999999999</c:v>
                </c:pt>
                <c:pt idx="19551">
                  <c:v>475.23099999999999</c:v>
                </c:pt>
                <c:pt idx="19552">
                  <c:v>475.24400000000003</c:v>
                </c:pt>
                <c:pt idx="19553">
                  <c:v>475.24700000000001</c:v>
                </c:pt>
                <c:pt idx="19554">
                  <c:v>475.24700000000001</c:v>
                </c:pt>
                <c:pt idx="19555">
                  <c:v>475.24700000000001</c:v>
                </c:pt>
                <c:pt idx="19556">
                  <c:v>475.24700000000001</c:v>
                </c:pt>
                <c:pt idx="19557">
                  <c:v>475.24700000000001</c:v>
                </c:pt>
                <c:pt idx="19558">
                  <c:v>475.24700000000001</c:v>
                </c:pt>
                <c:pt idx="19559">
                  <c:v>475.25700000000001</c:v>
                </c:pt>
                <c:pt idx="19560">
                  <c:v>475.25700000000001</c:v>
                </c:pt>
                <c:pt idx="19561">
                  <c:v>475.25700000000001</c:v>
                </c:pt>
                <c:pt idx="19562">
                  <c:v>475.25700000000001</c:v>
                </c:pt>
                <c:pt idx="19563">
                  <c:v>475.25700000000001</c:v>
                </c:pt>
                <c:pt idx="19564">
                  <c:v>475.25700000000001</c:v>
                </c:pt>
                <c:pt idx="19565">
                  <c:v>475.26</c:v>
                </c:pt>
                <c:pt idx="19566">
                  <c:v>475.26</c:v>
                </c:pt>
                <c:pt idx="19567">
                  <c:v>475.26299999999998</c:v>
                </c:pt>
                <c:pt idx="19568">
                  <c:v>475.26799999999997</c:v>
                </c:pt>
                <c:pt idx="19569">
                  <c:v>475.27300000000002</c:v>
                </c:pt>
                <c:pt idx="19570">
                  <c:v>475.279</c:v>
                </c:pt>
                <c:pt idx="19571">
                  <c:v>475.286</c:v>
                </c:pt>
                <c:pt idx="19572">
                  <c:v>475.29500000000002</c:v>
                </c:pt>
                <c:pt idx="19573">
                  <c:v>475.30500000000001</c:v>
                </c:pt>
                <c:pt idx="19574">
                  <c:v>475.31599999999997</c:v>
                </c:pt>
                <c:pt idx="19575">
                  <c:v>475.34100000000001</c:v>
                </c:pt>
                <c:pt idx="19576">
                  <c:v>475.4</c:v>
                </c:pt>
                <c:pt idx="19577">
                  <c:v>475.49400000000003</c:v>
                </c:pt>
                <c:pt idx="19578">
                  <c:v>475.59199999999998</c:v>
                </c:pt>
                <c:pt idx="19579">
                  <c:v>475.68700000000001</c:v>
                </c:pt>
                <c:pt idx="19580">
                  <c:v>475.78</c:v>
                </c:pt>
                <c:pt idx="19581">
                  <c:v>475.87200000000001</c:v>
                </c:pt>
                <c:pt idx="19582">
                  <c:v>475.971</c:v>
                </c:pt>
                <c:pt idx="19583">
                  <c:v>476.06200000000001</c:v>
                </c:pt>
                <c:pt idx="19584">
                  <c:v>476.15499999999997</c:v>
                </c:pt>
                <c:pt idx="19585">
                  <c:v>476.25200000000001</c:v>
                </c:pt>
                <c:pt idx="19586">
                  <c:v>476.351</c:v>
                </c:pt>
                <c:pt idx="19587">
                  <c:v>476.43799999999999</c:v>
                </c:pt>
                <c:pt idx="19588">
                  <c:v>476.52499999999998</c:v>
                </c:pt>
                <c:pt idx="19589">
                  <c:v>476.61599999999999</c:v>
                </c:pt>
                <c:pt idx="19590">
                  <c:v>476.69099999999997</c:v>
                </c:pt>
                <c:pt idx="19591">
                  <c:v>476.75599999999997</c:v>
                </c:pt>
                <c:pt idx="19592">
                  <c:v>476.82</c:v>
                </c:pt>
                <c:pt idx="19593">
                  <c:v>476.88299999999998</c:v>
                </c:pt>
                <c:pt idx="19594">
                  <c:v>476.92399999999998</c:v>
                </c:pt>
                <c:pt idx="19595">
                  <c:v>476.964</c:v>
                </c:pt>
                <c:pt idx="19596">
                  <c:v>477.00400000000002</c:v>
                </c:pt>
                <c:pt idx="19597">
                  <c:v>477.04</c:v>
                </c:pt>
                <c:pt idx="19598">
                  <c:v>477.07799999999997</c:v>
                </c:pt>
                <c:pt idx="19599">
                  <c:v>477.11900000000003</c:v>
                </c:pt>
                <c:pt idx="19600">
                  <c:v>477.166</c:v>
                </c:pt>
                <c:pt idx="19601">
                  <c:v>477.21499999999997</c:v>
                </c:pt>
                <c:pt idx="19602">
                  <c:v>477.26100000000002</c:v>
                </c:pt>
                <c:pt idx="19603">
                  <c:v>477.30700000000002</c:v>
                </c:pt>
                <c:pt idx="19604">
                  <c:v>477.351</c:v>
                </c:pt>
                <c:pt idx="19605">
                  <c:v>477.39100000000002</c:v>
                </c:pt>
                <c:pt idx="19606">
                  <c:v>477.42899999999997</c:v>
                </c:pt>
                <c:pt idx="19607">
                  <c:v>477.46899999999999</c:v>
                </c:pt>
                <c:pt idx="19608">
                  <c:v>477.50700000000001</c:v>
                </c:pt>
                <c:pt idx="19609">
                  <c:v>477.54</c:v>
                </c:pt>
                <c:pt idx="19610">
                  <c:v>477.57</c:v>
                </c:pt>
                <c:pt idx="19611">
                  <c:v>477.59899999999999</c:v>
                </c:pt>
                <c:pt idx="19612">
                  <c:v>477.63099999999997</c:v>
                </c:pt>
                <c:pt idx="19613">
                  <c:v>477.66199999999998</c:v>
                </c:pt>
                <c:pt idx="19614">
                  <c:v>477.69200000000001</c:v>
                </c:pt>
                <c:pt idx="19615">
                  <c:v>477.71899999999999</c:v>
                </c:pt>
                <c:pt idx="19616">
                  <c:v>477.73399999999998</c:v>
                </c:pt>
                <c:pt idx="19617">
                  <c:v>477.73399999999998</c:v>
                </c:pt>
                <c:pt idx="19618">
                  <c:v>477.73399999999998</c:v>
                </c:pt>
                <c:pt idx="19619">
                  <c:v>477.73399999999998</c:v>
                </c:pt>
                <c:pt idx="19620">
                  <c:v>477.73399999999998</c:v>
                </c:pt>
                <c:pt idx="19621">
                  <c:v>477.73700000000002</c:v>
                </c:pt>
                <c:pt idx="19622">
                  <c:v>477.74</c:v>
                </c:pt>
                <c:pt idx="19623">
                  <c:v>477.74200000000002</c:v>
                </c:pt>
                <c:pt idx="19624">
                  <c:v>477.74299999999999</c:v>
                </c:pt>
                <c:pt idx="19625">
                  <c:v>477.745</c:v>
                </c:pt>
                <c:pt idx="19626">
                  <c:v>477.75</c:v>
                </c:pt>
                <c:pt idx="19627">
                  <c:v>477.75400000000002</c:v>
                </c:pt>
                <c:pt idx="19628">
                  <c:v>477.75900000000001</c:v>
                </c:pt>
                <c:pt idx="19629">
                  <c:v>477.76600000000002</c:v>
                </c:pt>
                <c:pt idx="19630">
                  <c:v>477.774</c:v>
                </c:pt>
                <c:pt idx="19631">
                  <c:v>477.78399999999999</c:v>
                </c:pt>
                <c:pt idx="19632">
                  <c:v>477.79500000000002</c:v>
                </c:pt>
                <c:pt idx="19633">
                  <c:v>477.80500000000001</c:v>
                </c:pt>
                <c:pt idx="19634">
                  <c:v>477.81599999999997</c:v>
                </c:pt>
                <c:pt idx="19635">
                  <c:v>477.827</c:v>
                </c:pt>
                <c:pt idx="19636">
                  <c:v>477.83699999999999</c:v>
                </c:pt>
                <c:pt idx="19637">
                  <c:v>477.84800000000001</c:v>
                </c:pt>
                <c:pt idx="19638">
                  <c:v>477.85899999999998</c:v>
                </c:pt>
                <c:pt idx="19639">
                  <c:v>477.87</c:v>
                </c:pt>
                <c:pt idx="19640">
                  <c:v>477.887</c:v>
                </c:pt>
                <c:pt idx="19641">
                  <c:v>477.93099999999998</c:v>
                </c:pt>
                <c:pt idx="19642">
                  <c:v>478.012</c:v>
                </c:pt>
                <c:pt idx="19643">
                  <c:v>478.11099999999999</c:v>
                </c:pt>
                <c:pt idx="19644">
                  <c:v>478.20600000000002</c:v>
                </c:pt>
                <c:pt idx="19645">
                  <c:v>478.29700000000003</c:v>
                </c:pt>
                <c:pt idx="19646">
                  <c:v>478.38799999999998</c:v>
                </c:pt>
                <c:pt idx="19647">
                  <c:v>478.48700000000002</c:v>
                </c:pt>
                <c:pt idx="19648">
                  <c:v>478.58100000000002</c:v>
                </c:pt>
                <c:pt idx="19649">
                  <c:v>478.67700000000002</c:v>
                </c:pt>
                <c:pt idx="19650">
                  <c:v>478.767</c:v>
                </c:pt>
                <c:pt idx="19651">
                  <c:v>478.82900000000001</c:v>
                </c:pt>
                <c:pt idx="19652">
                  <c:v>478.87299999999999</c:v>
                </c:pt>
                <c:pt idx="19653">
                  <c:v>478.91399999999999</c:v>
                </c:pt>
                <c:pt idx="19654">
                  <c:v>478.95699999999999</c:v>
                </c:pt>
                <c:pt idx="19655">
                  <c:v>479.00200000000001</c:v>
                </c:pt>
                <c:pt idx="19656">
                  <c:v>479.04899999999998</c:v>
                </c:pt>
                <c:pt idx="19657">
                  <c:v>479.09199999999998</c:v>
                </c:pt>
                <c:pt idx="19658">
                  <c:v>479.108</c:v>
                </c:pt>
                <c:pt idx="19659">
                  <c:v>479.108</c:v>
                </c:pt>
                <c:pt idx="19660">
                  <c:v>479.108</c:v>
                </c:pt>
                <c:pt idx="19661">
                  <c:v>479.108</c:v>
                </c:pt>
                <c:pt idx="19662">
                  <c:v>479.10899999999998</c:v>
                </c:pt>
                <c:pt idx="19663">
                  <c:v>479.11200000000002</c:v>
                </c:pt>
                <c:pt idx="19664">
                  <c:v>479.11200000000002</c:v>
                </c:pt>
                <c:pt idx="19665">
                  <c:v>479.11200000000002</c:v>
                </c:pt>
                <c:pt idx="19666">
                  <c:v>479.113</c:v>
                </c:pt>
                <c:pt idx="19667">
                  <c:v>479.11700000000002</c:v>
                </c:pt>
                <c:pt idx="19668">
                  <c:v>479.12400000000002</c:v>
                </c:pt>
                <c:pt idx="19669">
                  <c:v>479.13200000000001</c:v>
                </c:pt>
                <c:pt idx="19670">
                  <c:v>479.13900000000001</c:v>
                </c:pt>
                <c:pt idx="19671">
                  <c:v>479.14800000000002</c:v>
                </c:pt>
                <c:pt idx="19672">
                  <c:v>479.15800000000002</c:v>
                </c:pt>
                <c:pt idx="19673">
                  <c:v>479.16800000000001</c:v>
                </c:pt>
                <c:pt idx="19674">
                  <c:v>479.178</c:v>
                </c:pt>
                <c:pt idx="19675">
                  <c:v>479.18900000000002</c:v>
                </c:pt>
                <c:pt idx="19676">
                  <c:v>479.2</c:v>
                </c:pt>
                <c:pt idx="19677">
                  <c:v>479.21100000000001</c:v>
                </c:pt>
                <c:pt idx="19678">
                  <c:v>479.221</c:v>
                </c:pt>
                <c:pt idx="19679">
                  <c:v>479.23200000000003</c:v>
                </c:pt>
                <c:pt idx="19680">
                  <c:v>479.24299999999999</c:v>
                </c:pt>
                <c:pt idx="19681">
                  <c:v>479.25400000000002</c:v>
                </c:pt>
                <c:pt idx="19682">
                  <c:v>479.26400000000001</c:v>
                </c:pt>
                <c:pt idx="19683">
                  <c:v>479.27699999999999</c:v>
                </c:pt>
                <c:pt idx="19684">
                  <c:v>479.30799999999999</c:v>
                </c:pt>
                <c:pt idx="19685">
                  <c:v>479.37900000000002</c:v>
                </c:pt>
                <c:pt idx="19686">
                  <c:v>479.471</c:v>
                </c:pt>
                <c:pt idx="19687">
                  <c:v>479.56</c:v>
                </c:pt>
                <c:pt idx="19688">
                  <c:v>479.64699999999999</c:v>
                </c:pt>
                <c:pt idx="19689">
                  <c:v>479.73599999999999</c:v>
                </c:pt>
                <c:pt idx="19690">
                  <c:v>479.81</c:v>
                </c:pt>
                <c:pt idx="19691">
                  <c:v>479.85300000000001</c:v>
                </c:pt>
                <c:pt idx="19692">
                  <c:v>479.88600000000002</c:v>
                </c:pt>
                <c:pt idx="19693">
                  <c:v>479.928</c:v>
                </c:pt>
                <c:pt idx="19694">
                  <c:v>479.97300000000001</c:v>
                </c:pt>
                <c:pt idx="19695">
                  <c:v>480.01799999999997</c:v>
                </c:pt>
                <c:pt idx="19696">
                  <c:v>480.05500000000001</c:v>
                </c:pt>
                <c:pt idx="19697">
                  <c:v>480.06599999999997</c:v>
                </c:pt>
                <c:pt idx="19698">
                  <c:v>480.06599999999997</c:v>
                </c:pt>
                <c:pt idx="19699">
                  <c:v>480.06599999999997</c:v>
                </c:pt>
                <c:pt idx="19700">
                  <c:v>480.06599999999997</c:v>
                </c:pt>
                <c:pt idx="19701">
                  <c:v>480.07100000000003</c:v>
                </c:pt>
                <c:pt idx="19702">
                  <c:v>480.11099999999999</c:v>
                </c:pt>
                <c:pt idx="19703">
                  <c:v>480.19099999999997</c:v>
                </c:pt>
                <c:pt idx="19704">
                  <c:v>480.28699999999998</c:v>
                </c:pt>
                <c:pt idx="19705">
                  <c:v>480.38200000000001</c:v>
                </c:pt>
                <c:pt idx="19706">
                  <c:v>480.47</c:v>
                </c:pt>
                <c:pt idx="19707">
                  <c:v>480.55099999999999</c:v>
                </c:pt>
                <c:pt idx="19708">
                  <c:v>480.60700000000003</c:v>
                </c:pt>
                <c:pt idx="19709">
                  <c:v>480.62900000000002</c:v>
                </c:pt>
                <c:pt idx="19710">
                  <c:v>480.63299999999998</c:v>
                </c:pt>
                <c:pt idx="19711">
                  <c:v>480.63299999999998</c:v>
                </c:pt>
                <c:pt idx="19712">
                  <c:v>480.63299999999998</c:v>
                </c:pt>
                <c:pt idx="19713">
                  <c:v>480.63299999999998</c:v>
                </c:pt>
                <c:pt idx="19714">
                  <c:v>480.63600000000002</c:v>
                </c:pt>
                <c:pt idx="19715">
                  <c:v>480.64</c:v>
                </c:pt>
                <c:pt idx="19716">
                  <c:v>480.64299999999997</c:v>
                </c:pt>
                <c:pt idx="19717">
                  <c:v>480.64600000000002</c:v>
                </c:pt>
                <c:pt idx="19718">
                  <c:v>480.65300000000002</c:v>
                </c:pt>
                <c:pt idx="19719">
                  <c:v>480.66300000000001</c:v>
                </c:pt>
                <c:pt idx="19720">
                  <c:v>480.67599999999999</c:v>
                </c:pt>
                <c:pt idx="19721">
                  <c:v>480.68799999999999</c:v>
                </c:pt>
                <c:pt idx="19722">
                  <c:v>480.70100000000002</c:v>
                </c:pt>
                <c:pt idx="19723">
                  <c:v>480.71300000000002</c:v>
                </c:pt>
                <c:pt idx="19724">
                  <c:v>480.72500000000002</c:v>
                </c:pt>
                <c:pt idx="19725">
                  <c:v>480.73700000000002</c:v>
                </c:pt>
                <c:pt idx="19726">
                  <c:v>480.74900000000002</c:v>
                </c:pt>
                <c:pt idx="19727">
                  <c:v>480.76100000000002</c:v>
                </c:pt>
                <c:pt idx="19728">
                  <c:v>480.774</c:v>
                </c:pt>
                <c:pt idx="19729">
                  <c:v>480.786</c:v>
                </c:pt>
                <c:pt idx="19730">
                  <c:v>480.798</c:v>
                </c:pt>
                <c:pt idx="19731">
                  <c:v>480.81299999999999</c:v>
                </c:pt>
                <c:pt idx="19732">
                  <c:v>480.84699999999998</c:v>
                </c:pt>
                <c:pt idx="19733">
                  <c:v>480.916</c:v>
                </c:pt>
                <c:pt idx="19734">
                  <c:v>481.01499999999999</c:v>
                </c:pt>
                <c:pt idx="19735">
                  <c:v>481.11500000000001</c:v>
                </c:pt>
                <c:pt idx="19736">
                  <c:v>481.21600000000001</c:v>
                </c:pt>
                <c:pt idx="19737">
                  <c:v>481.30500000000001</c:v>
                </c:pt>
                <c:pt idx="19738">
                  <c:v>481.40100000000001</c:v>
                </c:pt>
                <c:pt idx="19739">
                  <c:v>481.49700000000001</c:v>
                </c:pt>
                <c:pt idx="19740">
                  <c:v>481.59</c:v>
                </c:pt>
                <c:pt idx="19741">
                  <c:v>481.68400000000003</c:v>
                </c:pt>
                <c:pt idx="19742">
                  <c:v>481.78100000000001</c:v>
                </c:pt>
                <c:pt idx="19743">
                  <c:v>481.88200000000001</c:v>
                </c:pt>
                <c:pt idx="19744">
                  <c:v>481.97500000000002</c:v>
                </c:pt>
                <c:pt idx="19745">
                  <c:v>482.05799999999999</c:v>
                </c:pt>
                <c:pt idx="19746">
                  <c:v>482.12400000000002</c:v>
                </c:pt>
                <c:pt idx="19747">
                  <c:v>482.17399999999998</c:v>
                </c:pt>
                <c:pt idx="19748">
                  <c:v>482.22300000000001</c:v>
                </c:pt>
                <c:pt idx="19749">
                  <c:v>482.27800000000002</c:v>
                </c:pt>
                <c:pt idx="19750">
                  <c:v>482.33100000000002</c:v>
                </c:pt>
                <c:pt idx="19751">
                  <c:v>482.37400000000002</c:v>
                </c:pt>
                <c:pt idx="19752">
                  <c:v>482.40800000000002</c:v>
                </c:pt>
                <c:pt idx="19753">
                  <c:v>482.447</c:v>
                </c:pt>
                <c:pt idx="19754">
                  <c:v>482.49099999999999</c:v>
                </c:pt>
                <c:pt idx="19755">
                  <c:v>482.536</c:v>
                </c:pt>
                <c:pt idx="19756">
                  <c:v>482.57799999999997</c:v>
                </c:pt>
                <c:pt idx="19757">
                  <c:v>482.61399999999998</c:v>
                </c:pt>
                <c:pt idx="19758">
                  <c:v>482.63900000000001</c:v>
                </c:pt>
                <c:pt idx="19759">
                  <c:v>482.66199999999998</c:v>
                </c:pt>
                <c:pt idx="19760">
                  <c:v>482.69099999999997</c:v>
                </c:pt>
                <c:pt idx="19761">
                  <c:v>482.72899999999998</c:v>
                </c:pt>
                <c:pt idx="19762">
                  <c:v>482.77100000000002</c:v>
                </c:pt>
                <c:pt idx="19763">
                  <c:v>482.81200000000001</c:v>
                </c:pt>
                <c:pt idx="19764">
                  <c:v>482.85599999999999</c:v>
                </c:pt>
                <c:pt idx="19765">
                  <c:v>482.899</c:v>
                </c:pt>
                <c:pt idx="19766">
                  <c:v>482.94299999999998</c:v>
                </c:pt>
                <c:pt idx="19767">
                  <c:v>482.98399999999998</c:v>
                </c:pt>
                <c:pt idx="19768">
                  <c:v>483.01400000000001</c:v>
                </c:pt>
                <c:pt idx="19769">
                  <c:v>483.036</c:v>
                </c:pt>
                <c:pt idx="19770">
                  <c:v>483.05399999999997</c:v>
                </c:pt>
                <c:pt idx="19771">
                  <c:v>483.05900000000003</c:v>
                </c:pt>
                <c:pt idx="19772">
                  <c:v>483.05900000000003</c:v>
                </c:pt>
                <c:pt idx="19773">
                  <c:v>483.05900000000003</c:v>
                </c:pt>
                <c:pt idx="19774">
                  <c:v>483.05900000000003</c:v>
                </c:pt>
                <c:pt idx="19775">
                  <c:v>483.05900000000003</c:v>
                </c:pt>
                <c:pt idx="19776">
                  <c:v>483.06099999999998</c:v>
                </c:pt>
                <c:pt idx="19777">
                  <c:v>483.06599999999997</c:v>
                </c:pt>
                <c:pt idx="19778">
                  <c:v>483.07100000000003</c:v>
                </c:pt>
                <c:pt idx="19779">
                  <c:v>483.07400000000001</c:v>
                </c:pt>
                <c:pt idx="19780">
                  <c:v>483.08</c:v>
                </c:pt>
                <c:pt idx="19781">
                  <c:v>483.09899999999999</c:v>
                </c:pt>
                <c:pt idx="19782">
                  <c:v>483.142</c:v>
                </c:pt>
                <c:pt idx="19783">
                  <c:v>483.20699999999999</c:v>
                </c:pt>
                <c:pt idx="19784">
                  <c:v>483.27600000000001</c:v>
                </c:pt>
                <c:pt idx="19785">
                  <c:v>483.33600000000001</c:v>
                </c:pt>
                <c:pt idx="19786">
                  <c:v>483.38200000000001</c:v>
                </c:pt>
                <c:pt idx="19787">
                  <c:v>483.42200000000003</c:v>
                </c:pt>
                <c:pt idx="19788">
                  <c:v>483.47300000000001</c:v>
                </c:pt>
                <c:pt idx="19789">
                  <c:v>483.53399999999999</c:v>
                </c:pt>
                <c:pt idx="19790">
                  <c:v>483.60199999999998</c:v>
                </c:pt>
                <c:pt idx="19791">
                  <c:v>483.67500000000001</c:v>
                </c:pt>
                <c:pt idx="19792">
                  <c:v>483.74900000000002</c:v>
                </c:pt>
                <c:pt idx="19793">
                  <c:v>483.81400000000002</c:v>
                </c:pt>
                <c:pt idx="19794">
                  <c:v>483.86599999999999</c:v>
                </c:pt>
                <c:pt idx="19795">
                  <c:v>483.90800000000002</c:v>
                </c:pt>
                <c:pt idx="19796">
                  <c:v>483.95</c:v>
                </c:pt>
                <c:pt idx="19797">
                  <c:v>483.99200000000002</c:v>
                </c:pt>
                <c:pt idx="19798">
                  <c:v>484.03300000000002</c:v>
                </c:pt>
                <c:pt idx="19799">
                  <c:v>484.07400000000001</c:v>
                </c:pt>
                <c:pt idx="19800">
                  <c:v>484.11599999999999</c:v>
                </c:pt>
                <c:pt idx="19801">
                  <c:v>484.15499999999997</c:v>
                </c:pt>
                <c:pt idx="19802">
                  <c:v>484.18700000000001</c:v>
                </c:pt>
                <c:pt idx="19803">
                  <c:v>484.209</c:v>
                </c:pt>
                <c:pt idx="19804">
                  <c:v>484.23500000000001</c:v>
                </c:pt>
                <c:pt idx="19805">
                  <c:v>484.26600000000002</c:v>
                </c:pt>
                <c:pt idx="19806">
                  <c:v>484.29399999999998</c:v>
                </c:pt>
                <c:pt idx="19807">
                  <c:v>484.32299999999998</c:v>
                </c:pt>
                <c:pt idx="19808">
                  <c:v>484.34800000000001</c:v>
                </c:pt>
                <c:pt idx="19809">
                  <c:v>484.35599999999999</c:v>
                </c:pt>
                <c:pt idx="19810">
                  <c:v>484.35599999999999</c:v>
                </c:pt>
                <c:pt idx="19811">
                  <c:v>484.35599999999999</c:v>
                </c:pt>
                <c:pt idx="19812">
                  <c:v>484.358</c:v>
                </c:pt>
                <c:pt idx="19813">
                  <c:v>484.36399999999998</c:v>
                </c:pt>
                <c:pt idx="19814">
                  <c:v>484.37400000000002</c:v>
                </c:pt>
                <c:pt idx="19815">
                  <c:v>484.38900000000001</c:v>
                </c:pt>
                <c:pt idx="19816">
                  <c:v>484.40899999999999</c:v>
                </c:pt>
                <c:pt idx="19817">
                  <c:v>484.42399999999998</c:v>
                </c:pt>
                <c:pt idx="19818">
                  <c:v>484.43700000000001</c:v>
                </c:pt>
                <c:pt idx="19819">
                  <c:v>484.45699999999999</c:v>
                </c:pt>
                <c:pt idx="19820">
                  <c:v>484.47800000000001</c:v>
                </c:pt>
                <c:pt idx="19821">
                  <c:v>484.49700000000001</c:v>
                </c:pt>
                <c:pt idx="19822">
                  <c:v>484.51499999999999</c:v>
                </c:pt>
                <c:pt idx="19823">
                  <c:v>484.53199999999998</c:v>
                </c:pt>
                <c:pt idx="19824">
                  <c:v>484.54899999999998</c:v>
                </c:pt>
                <c:pt idx="19825">
                  <c:v>484.56299999999999</c:v>
                </c:pt>
                <c:pt idx="19826">
                  <c:v>484.572</c:v>
                </c:pt>
                <c:pt idx="19827">
                  <c:v>484.57499999999999</c:v>
                </c:pt>
                <c:pt idx="19828">
                  <c:v>484.57499999999999</c:v>
                </c:pt>
                <c:pt idx="19829">
                  <c:v>484.57499999999999</c:v>
                </c:pt>
                <c:pt idx="19830">
                  <c:v>484.57499999999999</c:v>
                </c:pt>
                <c:pt idx="19831">
                  <c:v>484.57499999999999</c:v>
                </c:pt>
                <c:pt idx="19832">
                  <c:v>484.57499999999999</c:v>
                </c:pt>
                <c:pt idx="19833">
                  <c:v>484.57499999999999</c:v>
                </c:pt>
                <c:pt idx="19834">
                  <c:v>484.577</c:v>
                </c:pt>
                <c:pt idx="19835">
                  <c:v>484.584</c:v>
                </c:pt>
                <c:pt idx="19836">
                  <c:v>484.59100000000001</c:v>
                </c:pt>
                <c:pt idx="19837">
                  <c:v>484.59399999999999</c:v>
                </c:pt>
                <c:pt idx="19838">
                  <c:v>484.61099999999999</c:v>
                </c:pt>
                <c:pt idx="19839">
                  <c:v>484.642</c:v>
                </c:pt>
                <c:pt idx="19840">
                  <c:v>484.68700000000001</c:v>
                </c:pt>
                <c:pt idx="19841">
                  <c:v>484.74200000000002</c:v>
                </c:pt>
                <c:pt idx="19842">
                  <c:v>484.803</c:v>
                </c:pt>
                <c:pt idx="19843">
                  <c:v>484.86500000000001</c:v>
                </c:pt>
                <c:pt idx="19844">
                  <c:v>484.92399999999998</c:v>
                </c:pt>
                <c:pt idx="19845">
                  <c:v>484.98099999999999</c:v>
                </c:pt>
                <c:pt idx="19846">
                  <c:v>485.04199999999997</c:v>
                </c:pt>
                <c:pt idx="19847">
                  <c:v>485.108</c:v>
                </c:pt>
                <c:pt idx="19848">
                  <c:v>485.17899999999997</c:v>
                </c:pt>
                <c:pt idx="19849">
                  <c:v>485.25799999999998</c:v>
                </c:pt>
                <c:pt idx="19850">
                  <c:v>485.34100000000001</c:v>
                </c:pt>
                <c:pt idx="19851">
                  <c:v>485.42500000000001</c:v>
                </c:pt>
                <c:pt idx="19852">
                  <c:v>485.51299999999998</c:v>
                </c:pt>
                <c:pt idx="19853">
                  <c:v>485.59800000000001</c:v>
                </c:pt>
                <c:pt idx="19854">
                  <c:v>485.66699999999997</c:v>
                </c:pt>
                <c:pt idx="19855">
                  <c:v>485.71699999999998</c:v>
                </c:pt>
                <c:pt idx="19856">
                  <c:v>485.755</c:v>
                </c:pt>
                <c:pt idx="19857">
                  <c:v>485.791</c:v>
                </c:pt>
                <c:pt idx="19858">
                  <c:v>485.82600000000002</c:v>
                </c:pt>
                <c:pt idx="19859">
                  <c:v>485.86200000000002</c:v>
                </c:pt>
                <c:pt idx="19860">
                  <c:v>485.9</c:v>
                </c:pt>
                <c:pt idx="19861">
                  <c:v>485.94</c:v>
                </c:pt>
                <c:pt idx="19862">
                  <c:v>485.983</c:v>
                </c:pt>
                <c:pt idx="19863">
                  <c:v>486.029</c:v>
                </c:pt>
                <c:pt idx="19864">
                  <c:v>486.07299999999998</c:v>
                </c:pt>
                <c:pt idx="19865">
                  <c:v>486.11500000000001</c:v>
                </c:pt>
                <c:pt idx="19866">
                  <c:v>486.15600000000001</c:v>
                </c:pt>
                <c:pt idx="19867">
                  <c:v>486.19200000000001</c:v>
                </c:pt>
                <c:pt idx="19868">
                  <c:v>486.221</c:v>
                </c:pt>
                <c:pt idx="19869">
                  <c:v>486.25</c:v>
                </c:pt>
                <c:pt idx="19870">
                  <c:v>486.28300000000002</c:v>
                </c:pt>
                <c:pt idx="19871">
                  <c:v>486.31700000000001</c:v>
                </c:pt>
                <c:pt idx="19872">
                  <c:v>486.35700000000003</c:v>
                </c:pt>
                <c:pt idx="19873">
                  <c:v>486.39400000000001</c:v>
                </c:pt>
                <c:pt idx="19874">
                  <c:v>486.42599999999999</c:v>
                </c:pt>
                <c:pt idx="19875">
                  <c:v>486.46</c:v>
                </c:pt>
                <c:pt idx="19876">
                  <c:v>486.48899999999998</c:v>
                </c:pt>
                <c:pt idx="19877">
                  <c:v>486.517</c:v>
                </c:pt>
                <c:pt idx="19878">
                  <c:v>486.54599999999999</c:v>
                </c:pt>
                <c:pt idx="19879">
                  <c:v>486.57400000000001</c:v>
                </c:pt>
                <c:pt idx="19880">
                  <c:v>486.60300000000001</c:v>
                </c:pt>
                <c:pt idx="19881">
                  <c:v>486.63200000000001</c:v>
                </c:pt>
                <c:pt idx="19882">
                  <c:v>486.66199999999998</c:v>
                </c:pt>
                <c:pt idx="19883">
                  <c:v>486.69499999999999</c:v>
                </c:pt>
                <c:pt idx="19884">
                  <c:v>486.72899999999998</c:v>
                </c:pt>
                <c:pt idx="19885">
                  <c:v>486.767</c:v>
                </c:pt>
                <c:pt idx="19886">
                  <c:v>486.80700000000002</c:v>
                </c:pt>
                <c:pt idx="19887">
                  <c:v>486.846</c:v>
                </c:pt>
                <c:pt idx="19888">
                  <c:v>486.88299999999998</c:v>
                </c:pt>
                <c:pt idx="19889">
                  <c:v>486.91699999999997</c:v>
                </c:pt>
                <c:pt idx="19890">
                  <c:v>486.94299999999998</c:v>
                </c:pt>
                <c:pt idx="19891">
                  <c:v>486.96699999999998</c:v>
                </c:pt>
                <c:pt idx="19892">
                  <c:v>486.995</c:v>
                </c:pt>
                <c:pt idx="19893">
                  <c:v>487.02499999999998</c:v>
                </c:pt>
                <c:pt idx="19894">
                  <c:v>487.05500000000001</c:v>
                </c:pt>
                <c:pt idx="19895">
                  <c:v>487.08600000000001</c:v>
                </c:pt>
                <c:pt idx="19896">
                  <c:v>487.11700000000002</c:v>
                </c:pt>
                <c:pt idx="19897">
                  <c:v>487.14600000000002</c:v>
                </c:pt>
                <c:pt idx="19898">
                  <c:v>487.17099999999999</c:v>
                </c:pt>
                <c:pt idx="19899">
                  <c:v>487.18799999999999</c:v>
                </c:pt>
                <c:pt idx="19900">
                  <c:v>487.197</c:v>
                </c:pt>
                <c:pt idx="19901">
                  <c:v>487.20299999999997</c:v>
                </c:pt>
                <c:pt idx="19902">
                  <c:v>487.21</c:v>
                </c:pt>
                <c:pt idx="19903">
                  <c:v>487.21600000000001</c:v>
                </c:pt>
                <c:pt idx="19904">
                  <c:v>487.21800000000002</c:v>
                </c:pt>
                <c:pt idx="19905">
                  <c:v>487.21800000000002</c:v>
                </c:pt>
                <c:pt idx="19906">
                  <c:v>487.21800000000002</c:v>
                </c:pt>
                <c:pt idx="19907">
                  <c:v>487.21800000000002</c:v>
                </c:pt>
                <c:pt idx="19908">
                  <c:v>487.22500000000002</c:v>
                </c:pt>
                <c:pt idx="19909">
                  <c:v>487.23099999999999</c:v>
                </c:pt>
                <c:pt idx="19910">
                  <c:v>487.23500000000001</c:v>
                </c:pt>
                <c:pt idx="19911">
                  <c:v>487.23599999999999</c:v>
                </c:pt>
                <c:pt idx="19912">
                  <c:v>487.24099999999999</c:v>
                </c:pt>
                <c:pt idx="19913">
                  <c:v>487.25099999999998</c:v>
                </c:pt>
                <c:pt idx="19914">
                  <c:v>487.25700000000001</c:v>
                </c:pt>
                <c:pt idx="19915">
                  <c:v>487.25799999999998</c:v>
                </c:pt>
                <c:pt idx="19916">
                  <c:v>487.25799999999998</c:v>
                </c:pt>
                <c:pt idx="19917">
                  <c:v>487.25799999999998</c:v>
                </c:pt>
                <c:pt idx="19918">
                  <c:v>487.25799999999998</c:v>
                </c:pt>
                <c:pt idx="19919">
                  <c:v>487.25799999999998</c:v>
                </c:pt>
                <c:pt idx="19920">
                  <c:v>487.25799999999998</c:v>
                </c:pt>
                <c:pt idx="19921">
                  <c:v>487.26100000000002</c:v>
                </c:pt>
                <c:pt idx="19922">
                  <c:v>487.27499999999998</c:v>
                </c:pt>
                <c:pt idx="19923">
                  <c:v>487.30700000000002</c:v>
                </c:pt>
                <c:pt idx="19924">
                  <c:v>487.36200000000002</c:v>
                </c:pt>
                <c:pt idx="19925">
                  <c:v>487.44099999999997</c:v>
                </c:pt>
                <c:pt idx="19926">
                  <c:v>487.51100000000002</c:v>
                </c:pt>
                <c:pt idx="19927">
                  <c:v>487.55399999999997</c:v>
                </c:pt>
                <c:pt idx="19928">
                  <c:v>487.55399999999997</c:v>
                </c:pt>
                <c:pt idx="19929">
                  <c:v>487.55399999999997</c:v>
                </c:pt>
                <c:pt idx="19930">
                  <c:v>487.55399999999997</c:v>
                </c:pt>
                <c:pt idx="19931">
                  <c:v>487.55399999999997</c:v>
                </c:pt>
                <c:pt idx="19932">
                  <c:v>487.55399999999997</c:v>
                </c:pt>
                <c:pt idx="19933">
                  <c:v>487.56099999999998</c:v>
                </c:pt>
                <c:pt idx="19934">
                  <c:v>487.56700000000001</c:v>
                </c:pt>
                <c:pt idx="19935">
                  <c:v>487.58100000000002</c:v>
                </c:pt>
                <c:pt idx="19936">
                  <c:v>487.62099999999998</c:v>
                </c:pt>
                <c:pt idx="19937">
                  <c:v>487.69499999999999</c:v>
                </c:pt>
                <c:pt idx="19938">
                  <c:v>487.78699999999998</c:v>
                </c:pt>
                <c:pt idx="19939">
                  <c:v>487.88400000000001</c:v>
                </c:pt>
                <c:pt idx="19940">
                  <c:v>487.97699999999998</c:v>
                </c:pt>
                <c:pt idx="19941">
                  <c:v>488.06400000000002</c:v>
                </c:pt>
                <c:pt idx="19942">
                  <c:v>488.14699999999999</c:v>
                </c:pt>
                <c:pt idx="19943">
                  <c:v>488.19499999999999</c:v>
                </c:pt>
                <c:pt idx="19944">
                  <c:v>488.20699999999999</c:v>
                </c:pt>
                <c:pt idx="19945">
                  <c:v>488.20699999999999</c:v>
                </c:pt>
                <c:pt idx="19946">
                  <c:v>488.20699999999999</c:v>
                </c:pt>
                <c:pt idx="19947">
                  <c:v>488.20699999999999</c:v>
                </c:pt>
                <c:pt idx="19948">
                  <c:v>488.209</c:v>
                </c:pt>
                <c:pt idx="19949">
                  <c:v>488.21300000000002</c:v>
                </c:pt>
                <c:pt idx="19950">
                  <c:v>488.22399999999999</c:v>
                </c:pt>
                <c:pt idx="19951">
                  <c:v>488.24900000000002</c:v>
                </c:pt>
                <c:pt idx="19952">
                  <c:v>488.29500000000002</c:v>
                </c:pt>
                <c:pt idx="19953">
                  <c:v>488.34199999999998</c:v>
                </c:pt>
                <c:pt idx="19954">
                  <c:v>488.375</c:v>
                </c:pt>
                <c:pt idx="19955">
                  <c:v>488.39499999999998</c:v>
                </c:pt>
                <c:pt idx="19956">
                  <c:v>488.40800000000002</c:v>
                </c:pt>
                <c:pt idx="19957">
                  <c:v>488.42200000000003</c:v>
                </c:pt>
                <c:pt idx="19958">
                  <c:v>488.43900000000002</c:v>
                </c:pt>
                <c:pt idx="19959">
                  <c:v>488.46899999999999</c:v>
                </c:pt>
                <c:pt idx="19960">
                  <c:v>488.51900000000001</c:v>
                </c:pt>
                <c:pt idx="19961">
                  <c:v>488.57299999999998</c:v>
                </c:pt>
                <c:pt idx="19962">
                  <c:v>488.61399999999998</c:v>
                </c:pt>
                <c:pt idx="19963">
                  <c:v>488.63900000000001</c:v>
                </c:pt>
                <c:pt idx="19964">
                  <c:v>488.65300000000002</c:v>
                </c:pt>
                <c:pt idx="19965">
                  <c:v>488.66300000000001</c:v>
                </c:pt>
                <c:pt idx="19966">
                  <c:v>488.673</c:v>
                </c:pt>
                <c:pt idx="19967">
                  <c:v>488.67899999999997</c:v>
                </c:pt>
                <c:pt idx="19968">
                  <c:v>488.68299999999999</c:v>
                </c:pt>
                <c:pt idx="19969">
                  <c:v>488.68900000000002</c:v>
                </c:pt>
                <c:pt idx="19970">
                  <c:v>488.702</c:v>
                </c:pt>
                <c:pt idx="19971">
                  <c:v>488.72</c:v>
                </c:pt>
                <c:pt idx="19972">
                  <c:v>488.73599999999999</c:v>
                </c:pt>
                <c:pt idx="19973">
                  <c:v>488.75</c:v>
                </c:pt>
                <c:pt idx="19974">
                  <c:v>488.76299999999998</c:v>
                </c:pt>
                <c:pt idx="19975">
                  <c:v>488.77600000000001</c:v>
                </c:pt>
                <c:pt idx="19976">
                  <c:v>488.79</c:v>
                </c:pt>
                <c:pt idx="19977">
                  <c:v>488.80799999999999</c:v>
                </c:pt>
                <c:pt idx="19978">
                  <c:v>488.846</c:v>
                </c:pt>
                <c:pt idx="19979">
                  <c:v>488.92099999999999</c:v>
                </c:pt>
                <c:pt idx="19980">
                  <c:v>489.01600000000002</c:v>
                </c:pt>
                <c:pt idx="19981">
                  <c:v>489.10599999999999</c:v>
                </c:pt>
                <c:pt idx="19982">
                  <c:v>489.161</c:v>
                </c:pt>
                <c:pt idx="19983">
                  <c:v>489.17700000000002</c:v>
                </c:pt>
                <c:pt idx="19984">
                  <c:v>489.19200000000001</c:v>
                </c:pt>
                <c:pt idx="19985">
                  <c:v>489.20499999999998</c:v>
                </c:pt>
                <c:pt idx="19986">
                  <c:v>489.22199999999998</c:v>
                </c:pt>
                <c:pt idx="19987">
                  <c:v>489.23899999999998</c:v>
                </c:pt>
                <c:pt idx="19988">
                  <c:v>489.25799999999998</c:v>
                </c:pt>
                <c:pt idx="19989">
                  <c:v>489.27300000000002</c:v>
                </c:pt>
                <c:pt idx="19990">
                  <c:v>489.28899999999999</c:v>
                </c:pt>
                <c:pt idx="19991">
                  <c:v>489.30399999999997</c:v>
                </c:pt>
                <c:pt idx="19992">
                  <c:v>489.322</c:v>
                </c:pt>
                <c:pt idx="19993">
                  <c:v>489.36599999999999</c:v>
                </c:pt>
                <c:pt idx="19994">
                  <c:v>489.44299999999998</c:v>
                </c:pt>
                <c:pt idx="19995">
                  <c:v>489.53500000000003</c:v>
                </c:pt>
                <c:pt idx="19996">
                  <c:v>489.58699999999999</c:v>
                </c:pt>
                <c:pt idx="19997">
                  <c:v>489.6</c:v>
                </c:pt>
                <c:pt idx="19998">
                  <c:v>489.61099999999999</c:v>
                </c:pt>
                <c:pt idx="19999">
                  <c:v>489.62700000000001</c:v>
                </c:pt>
                <c:pt idx="20000">
                  <c:v>489.64499999999998</c:v>
                </c:pt>
                <c:pt idx="20001">
                  <c:v>489.66300000000001</c:v>
                </c:pt>
                <c:pt idx="20002">
                  <c:v>489.68099999999998</c:v>
                </c:pt>
                <c:pt idx="20003">
                  <c:v>489.697</c:v>
                </c:pt>
                <c:pt idx="20004">
                  <c:v>489.71199999999999</c:v>
                </c:pt>
                <c:pt idx="20005">
                  <c:v>489.72800000000001</c:v>
                </c:pt>
                <c:pt idx="20006">
                  <c:v>489.75</c:v>
                </c:pt>
                <c:pt idx="20007">
                  <c:v>489.79399999999998</c:v>
                </c:pt>
                <c:pt idx="20008">
                  <c:v>489.86599999999999</c:v>
                </c:pt>
                <c:pt idx="20009">
                  <c:v>489.93900000000002</c:v>
                </c:pt>
                <c:pt idx="20010">
                  <c:v>489.97899999999998</c:v>
                </c:pt>
                <c:pt idx="20011">
                  <c:v>489.988</c:v>
                </c:pt>
                <c:pt idx="20012">
                  <c:v>490.005</c:v>
                </c:pt>
                <c:pt idx="20013">
                  <c:v>490.03</c:v>
                </c:pt>
                <c:pt idx="20014">
                  <c:v>490.04899999999998</c:v>
                </c:pt>
                <c:pt idx="20015">
                  <c:v>490.065</c:v>
                </c:pt>
                <c:pt idx="20016">
                  <c:v>490.08199999999999</c:v>
                </c:pt>
                <c:pt idx="20017">
                  <c:v>490.09800000000001</c:v>
                </c:pt>
                <c:pt idx="20018">
                  <c:v>490.113</c:v>
                </c:pt>
                <c:pt idx="20019">
                  <c:v>490.13299999999998</c:v>
                </c:pt>
                <c:pt idx="20020">
                  <c:v>490.18099999999998</c:v>
                </c:pt>
                <c:pt idx="20021">
                  <c:v>490.25900000000001</c:v>
                </c:pt>
                <c:pt idx="20022">
                  <c:v>490.34800000000001</c:v>
                </c:pt>
                <c:pt idx="20023">
                  <c:v>490.404</c:v>
                </c:pt>
                <c:pt idx="20024">
                  <c:v>490.43799999999999</c:v>
                </c:pt>
                <c:pt idx="20025">
                  <c:v>490.45800000000003</c:v>
                </c:pt>
                <c:pt idx="20026">
                  <c:v>490.47300000000001</c:v>
                </c:pt>
                <c:pt idx="20027">
                  <c:v>490.49700000000001</c:v>
                </c:pt>
                <c:pt idx="20028">
                  <c:v>490.51799999999997</c:v>
                </c:pt>
                <c:pt idx="20029">
                  <c:v>490.53699999999998</c:v>
                </c:pt>
                <c:pt idx="20030">
                  <c:v>490.55399999999997</c:v>
                </c:pt>
                <c:pt idx="20031">
                  <c:v>490.57</c:v>
                </c:pt>
                <c:pt idx="20032">
                  <c:v>490.58499999999998</c:v>
                </c:pt>
                <c:pt idx="20033">
                  <c:v>490.60300000000001</c:v>
                </c:pt>
                <c:pt idx="20034">
                  <c:v>490.63799999999998</c:v>
                </c:pt>
                <c:pt idx="20035">
                  <c:v>490.70600000000002</c:v>
                </c:pt>
                <c:pt idx="20036">
                  <c:v>490.767</c:v>
                </c:pt>
                <c:pt idx="20037">
                  <c:v>490.786</c:v>
                </c:pt>
                <c:pt idx="20038">
                  <c:v>490.80399999999997</c:v>
                </c:pt>
                <c:pt idx="20039">
                  <c:v>490.81799999999998</c:v>
                </c:pt>
                <c:pt idx="20040">
                  <c:v>490.83300000000003</c:v>
                </c:pt>
                <c:pt idx="20041">
                  <c:v>490.85</c:v>
                </c:pt>
                <c:pt idx="20042">
                  <c:v>490.86700000000002</c:v>
                </c:pt>
                <c:pt idx="20043">
                  <c:v>490.88499999999999</c:v>
                </c:pt>
                <c:pt idx="20044">
                  <c:v>490.9</c:v>
                </c:pt>
                <c:pt idx="20045">
                  <c:v>490.91500000000002</c:v>
                </c:pt>
                <c:pt idx="20046">
                  <c:v>490.93</c:v>
                </c:pt>
                <c:pt idx="20047">
                  <c:v>490.94499999999999</c:v>
                </c:pt>
                <c:pt idx="20048">
                  <c:v>490.97899999999998</c:v>
                </c:pt>
                <c:pt idx="20049">
                  <c:v>491.04599999999999</c:v>
                </c:pt>
                <c:pt idx="20050">
                  <c:v>491.11099999999999</c:v>
                </c:pt>
                <c:pt idx="20051">
                  <c:v>491.13799999999998</c:v>
                </c:pt>
                <c:pt idx="20052">
                  <c:v>491.15699999999998</c:v>
                </c:pt>
                <c:pt idx="20053">
                  <c:v>491.17500000000001</c:v>
                </c:pt>
                <c:pt idx="20054">
                  <c:v>491.19</c:v>
                </c:pt>
                <c:pt idx="20055">
                  <c:v>491.20699999999999</c:v>
                </c:pt>
                <c:pt idx="20056">
                  <c:v>491.22500000000002</c:v>
                </c:pt>
                <c:pt idx="20057">
                  <c:v>491.24200000000002</c:v>
                </c:pt>
                <c:pt idx="20058">
                  <c:v>491.25700000000001</c:v>
                </c:pt>
                <c:pt idx="20059">
                  <c:v>491.27300000000002</c:v>
                </c:pt>
                <c:pt idx="20060">
                  <c:v>491.28899999999999</c:v>
                </c:pt>
                <c:pt idx="20061">
                  <c:v>491.31400000000002</c:v>
                </c:pt>
                <c:pt idx="20062">
                  <c:v>491.36399999999998</c:v>
                </c:pt>
                <c:pt idx="20063">
                  <c:v>491.42700000000002</c:v>
                </c:pt>
                <c:pt idx="20064">
                  <c:v>491.46899999999999</c:v>
                </c:pt>
                <c:pt idx="20065">
                  <c:v>491.48899999999998</c:v>
                </c:pt>
                <c:pt idx="20066">
                  <c:v>491.50599999999997</c:v>
                </c:pt>
                <c:pt idx="20067">
                  <c:v>491.52499999999998</c:v>
                </c:pt>
                <c:pt idx="20068">
                  <c:v>491.54700000000003</c:v>
                </c:pt>
                <c:pt idx="20069">
                  <c:v>491.56200000000001</c:v>
                </c:pt>
                <c:pt idx="20070">
                  <c:v>491.57799999999997</c:v>
                </c:pt>
                <c:pt idx="20071">
                  <c:v>491.59500000000003</c:v>
                </c:pt>
                <c:pt idx="20072">
                  <c:v>491.613</c:v>
                </c:pt>
                <c:pt idx="20073">
                  <c:v>491.62799999999999</c:v>
                </c:pt>
                <c:pt idx="20074">
                  <c:v>491.64299999999997</c:v>
                </c:pt>
                <c:pt idx="20075">
                  <c:v>491.65800000000002</c:v>
                </c:pt>
                <c:pt idx="20076">
                  <c:v>491.673</c:v>
                </c:pt>
                <c:pt idx="20077">
                  <c:v>491.69600000000003</c:v>
                </c:pt>
                <c:pt idx="20078">
                  <c:v>491.75299999999999</c:v>
                </c:pt>
                <c:pt idx="20079">
                  <c:v>491.83699999999999</c:v>
                </c:pt>
                <c:pt idx="20080">
                  <c:v>491.92599999999999</c:v>
                </c:pt>
                <c:pt idx="20081">
                  <c:v>492.00599999999997</c:v>
                </c:pt>
                <c:pt idx="20082">
                  <c:v>492.06400000000002</c:v>
                </c:pt>
                <c:pt idx="20083">
                  <c:v>492.09800000000001</c:v>
                </c:pt>
                <c:pt idx="20084">
                  <c:v>492.11599999999999</c:v>
                </c:pt>
                <c:pt idx="20085">
                  <c:v>492.12599999999998</c:v>
                </c:pt>
                <c:pt idx="20086">
                  <c:v>492.13299999999998</c:v>
                </c:pt>
                <c:pt idx="20087">
                  <c:v>492.142</c:v>
                </c:pt>
                <c:pt idx="20088">
                  <c:v>492.154</c:v>
                </c:pt>
                <c:pt idx="20089">
                  <c:v>492.17500000000001</c:v>
                </c:pt>
                <c:pt idx="20090">
                  <c:v>492.21300000000002</c:v>
                </c:pt>
                <c:pt idx="20091">
                  <c:v>492.267</c:v>
                </c:pt>
                <c:pt idx="20092">
                  <c:v>492.33300000000003</c:v>
                </c:pt>
                <c:pt idx="20093">
                  <c:v>492.39</c:v>
                </c:pt>
                <c:pt idx="20094">
                  <c:v>492.40600000000001</c:v>
                </c:pt>
                <c:pt idx="20095">
                  <c:v>492.40600000000001</c:v>
                </c:pt>
                <c:pt idx="20096">
                  <c:v>492.40899999999999</c:v>
                </c:pt>
                <c:pt idx="20097">
                  <c:v>492.416</c:v>
                </c:pt>
                <c:pt idx="20098">
                  <c:v>492.423</c:v>
                </c:pt>
                <c:pt idx="20099">
                  <c:v>492.43099999999998</c:v>
                </c:pt>
                <c:pt idx="20100">
                  <c:v>492.44</c:v>
                </c:pt>
                <c:pt idx="20101">
                  <c:v>492.45</c:v>
                </c:pt>
                <c:pt idx="20102">
                  <c:v>492.46100000000001</c:v>
                </c:pt>
                <c:pt idx="20103">
                  <c:v>492.47199999999998</c:v>
                </c:pt>
                <c:pt idx="20104">
                  <c:v>492.483</c:v>
                </c:pt>
                <c:pt idx="20105">
                  <c:v>492.49400000000003</c:v>
                </c:pt>
                <c:pt idx="20106">
                  <c:v>492.505</c:v>
                </c:pt>
                <c:pt idx="20107">
                  <c:v>492.51600000000002</c:v>
                </c:pt>
                <c:pt idx="20108">
                  <c:v>492.52600000000001</c:v>
                </c:pt>
                <c:pt idx="20109">
                  <c:v>492.53800000000001</c:v>
                </c:pt>
                <c:pt idx="20110">
                  <c:v>492.548</c:v>
                </c:pt>
                <c:pt idx="20111">
                  <c:v>492.55900000000003</c:v>
                </c:pt>
                <c:pt idx="20112">
                  <c:v>492.57</c:v>
                </c:pt>
                <c:pt idx="20113">
                  <c:v>492.58100000000002</c:v>
                </c:pt>
                <c:pt idx="20114">
                  <c:v>492.59199999999998</c:v>
                </c:pt>
                <c:pt idx="20115">
                  <c:v>492.60199999999998</c:v>
                </c:pt>
                <c:pt idx="20116">
                  <c:v>492.613</c:v>
                </c:pt>
                <c:pt idx="20117">
                  <c:v>492.62400000000002</c:v>
                </c:pt>
                <c:pt idx="20118">
                  <c:v>492.63499999999999</c:v>
                </c:pt>
                <c:pt idx="20119">
                  <c:v>492.64600000000002</c:v>
                </c:pt>
                <c:pt idx="20120">
                  <c:v>492.65600000000001</c:v>
                </c:pt>
                <c:pt idx="20121">
                  <c:v>492.66699999999997</c:v>
                </c:pt>
                <c:pt idx="20122">
                  <c:v>492.678</c:v>
                </c:pt>
                <c:pt idx="20123">
                  <c:v>492.68799999999999</c:v>
                </c:pt>
                <c:pt idx="20124">
                  <c:v>492.69900000000001</c:v>
                </c:pt>
                <c:pt idx="20125">
                  <c:v>492.71</c:v>
                </c:pt>
                <c:pt idx="20126">
                  <c:v>492.72</c:v>
                </c:pt>
                <c:pt idx="20127">
                  <c:v>492.73099999999999</c:v>
                </c:pt>
                <c:pt idx="20128">
                  <c:v>492.74099999999999</c:v>
                </c:pt>
                <c:pt idx="20129">
                  <c:v>492.75299999999999</c:v>
                </c:pt>
                <c:pt idx="20130">
                  <c:v>492.76499999999999</c:v>
                </c:pt>
                <c:pt idx="20131">
                  <c:v>492.77600000000001</c:v>
                </c:pt>
                <c:pt idx="20132">
                  <c:v>492.78800000000001</c:v>
                </c:pt>
                <c:pt idx="20133">
                  <c:v>492.79899999999998</c:v>
                </c:pt>
                <c:pt idx="20134">
                  <c:v>492.81</c:v>
                </c:pt>
                <c:pt idx="20135">
                  <c:v>492.822</c:v>
                </c:pt>
                <c:pt idx="20136">
                  <c:v>492.83300000000003</c:v>
                </c:pt>
                <c:pt idx="20137">
                  <c:v>492.84500000000003</c:v>
                </c:pt>
                <c:pt idx="20138">
                  <c:v>492.85700000000003</c:v>
                </c:pt>
                <c:pt idx="20139">
                  <c:v>492.86799999999999</c:v>
                </c:pt>
                <c:pt idx="20140">
                  <c:v>492.88</c:v>
                </c:pt>
                <c:pt idx="20141">
                  <c:v>492.892</c:v>
                </c:pt>
                <c:pt idx="20142">
                  <c:v>492.90300000000002</c:v>
                </c:pt>
                <c:pt idx="20143">
                  <c:v>492.91500000000002</c:v>
                </c:pt>
                <c:pt idx="20144">
                  <c:v>492.92599999999999</c:v>
                </c:pt>
                <c:pt idx="20145">
                  <c:v>492.93799999999999</c:v>
                </c:pt>
                <c:pt idx="20146">
                  <c:v>492.94900000000001</c:v>
                </c:pt>
                <c:pt idx="20147">
                  <c:v>492.96100000000001</c:v>
                </c:pt>
                <c:pt idx="20148">
                  <c:v>492.97300000000001</c:v>
                </c:pt>
                <c:pt idx="20149">
                  <c:v>492.98399999999998</c:v>
                </c:pt>
                <c:pt idx="20150">
                  <c:v>492.99599999999998</c:v>
                </c:pt>
                <c:pt idx="20151">
                  <c:v>493.00700000000001</c:v>
                </c:pt>
                <c:pt idx="20152">
                  <c:v>493.01900000000001</c:v>
                </c:pt>
                <c:pt idx="20153">
                  <c:v>493.03100000000001</c:v>
                </c:pt>
                <c:pt idx="20154">
                  <c:v>493.04199999999997</c:v>
                </c:pt>
                <c:pt idx="20155">
                  <c:v>493.05399999999997</c:v>
                </c:pt>
                <c:pt idx="20156">
                  <c:v>493.06599999999997</c:v>
                </c:pt>
                <c:pt idx="20157">
                  <c:v>493.077</c:v>
                </c:pt>
                <c:pt idx="20158">
                  <c:v>493.089</c:v>
                </c:pt>
                <c:pt idx="20159">
                  <c:v>493.101</c:v>
                </c:pt>
                <c:pt idx="20160">
                  <c:v>493.113</c:v>
                </c:pt>
                <c:pt idx="20161">
                  <c:v>493.12400000000002</c:v>
                </c:pt>
                <c:pt idx="20162">
                  <c:v>493.13600000000002</c:v>
                </c:pt>
                <c:pt idx="20163">
                  <c:v>493.14800000000002</c:v>
                </c:pt>
                <c:pt idx="20164">
                  <c:v>493.15899999999999</c:v>
                </c:pt>
                <c:pt idx="20165">
                  <c:v>493.17099999999999</c:v>
                </c:pt>
                <c:pt idx="20166">
                  <c:v>493.18200000000002</c:v>
                </c:pt>
                <c:pt idx="20167">
                  <c:v>493.19299999999998</c:v>
                </c:pt>
                <c:pt idx="20168">
                  <c:v>493.20499999999998</c:v>
                </c:pt>
                <c:pt idx="20169">
                  <c:v>493.21600000000001</c:v>
                </c:pt>
                <c:pt idx="20170">
                  <c:v>493.22800000000001</c:v>
                </c:pt>
                <c:pt idx="20171">
                  <c:v>493.23899999999998</c:v>
                </c:pt>
                <c:pt idx="20172">
                  <c:v>493.25</c:v>
                </c:pt>
                <c:pt idx="20173">
                  <c:v>493.26100000000002</c:v>
                </c:pt>
                <c:pt idx="20174">
                  <c:v>493.27300000000002</c:v>
                </c:pt>
                <c:pt idx="20175">
                  <c:v>493.28399999999999</c:v>
                </c:pt>
                <c:pt idx="20176">
                  <c:v>493.29500000000002</c:v>
                </c:pt>
                <c:pt idx="20177">
                  <c:v>493.30599999999998</c:v>
                </c:pt>
                <c:pt idx="20178">
                  <c:v>493.31799999999998</c:v>
                </c:pt>
                <c:pt idx="20179">
                  <c:v>493.32900000000001</c:v>
                </c:pt>
                <c:pt idx="20180">
                  <c:v>493.34</c:v>
                </c:pt>
                <c:pt idx="20181">
                  <c:v>493.351</c:v>
                </c:pt>
                <c:pt idx="20182">
                  <c:v>493.36200000000002</c:v>
                </c:pt>
                <c:pt idx="20183">
                  <c:v>493.37400000000002</c:v>
                </c:pt>
                <c:pt idx="20184">
                  <c:v>493.38600000000002</c:v>
                </c:pt>
                <c:pt idx="20185">
                  <c:v>493.39699999999999</c:v>
                </c:pt>
                <c:pt idx="20186">
                  <c:v>493.40800000000002</c:v>
                </c:pt>
                <c:pt idx="20187">
                  <c:v>493.42</c:v>
                </c:pt>
                <c:pt idx="20188">
                  <c:v>493.43099999999998</c:v>
                </c:pt>
                <c:pt idx="20189">
                  <c:v>493.44200000000001</c:v>
                </c:pt>
                <c:pt idx="20190">
                  <c:v>493.45299999999997</c:v>
                </c:pt>
                <c:pt idx="20191">
                  <c:v>493.464</c:v>
                </c:pt>
                <c:pt idx="20192">
                  <c:v>493.47500000000002</c:v>
                </c:pt>
                <c:pt idx="20193">
                  <c:v>493.48500000000001</c:v>
                </c:pt>
                <c:pt idx="20194">
                  <c:v>493.49700000000001</c:v>
                </c:pt>
                <c:pt idx="20195">
                  <c:v>493.50799999999998</c:v>
                </c:pt>
                <c:pt idx="20196">
                  <c:v>493.51900000000001</c:v>
                </c:pt>
                <c:pt idx="20197">
                  <c:v>493.53</c:v>
                </c:pt>
                <c:pt idx="20198">
                  <c:v>493.541</c:v>
                </c:pt>
                <c:pt idx="20199">
                  <c:v>493.55200000000002</c:v>
                </c:pt>
                <c:pt idx="20200">
                  <c:v>493.56299999999999</c:v>
                </c:pt>
                <c:pt idx="20201">
                  <c:v>493.57499999999999</c:v>
                </c:pt>
                <c:pt idx="20202">
                  <c:v>493.58600000000001</c:v>
                </c:pt>
                <c:pt idx="20203">
                  <c:v>493.59699999999998</c:v>
                </c:pt>
                <c:pt idx="20204">
                  <c:v>493.608</c:v>
                </c:pt>
                <c:pt idx="20205">
                  <c:v>493.61900000000003</c:v>
                </c:pt>
                <c:pt idx="20206">
                  <c:v>493.63099999999997</c:v>
                </c:pt>
                <c:pt idx="20207">
                  <c:v>493.642</c:v>
                </c:pt>
                <c:pt idx="20208">
                  <c:v>493.65300000000002</c:v>
                </c:pt>
                <c:pt idx="20209">
                  <c:v>493.66399999999999</c:v>
                </c:pt>
                <c:pt idx="20210">
                  <c:v>493.67500000000001</c:v>
                </c:pt>
                <c:pt idx="20211">
                  <c:v>493.68599999999998</c:v>
                </c:pt>
                <c:pt idx="20212">
                  <c:v>493.69799999999998</c:v>
                </c:pt>
                <c:pt idx="20213">
                  <c:v>493.709</c:v>
                </c:pt>
                <c:pt idx="20214">
                  <c:v>493.72</c:v>
                </c:pt>
                <c:pt idx="20215">
                  <c:v>493.73099999999999</c:v>
                </c:pt>
                <c:pt idx="20216">
                  <c:v>493.74200000000002</c:v>
                </c:pt>
                <c:pt idx="20217">
                  <c:v>493.75299999999999</c:v>
                </c:pt>
                <c:pt idx="20218">
                  <c:v>493.76400000000001</c:v>
                </c:pt>
                <c:pt idx="20219">
                  <c:v>493.77499999999998</c:v>
                </c:pt>
                <c:pt idx="20220">
                  <c:v>493.786</c:v>
                </c:pt>
                <c:pt idx="20221">
                  <c:v>493.79700000000003</c:v>
                </c:pt>
                <c:pt idx="20222">
                  <c:v>493.80799999999999</c:v>
                </c:pt>
                <c:pt idx="20223">
                  <c:v>493.81900000000002</c:v>
                </c:pt>
                <c:pt idx="20224">
                  <c:v>493.83</c:v>
                </c:pt>
                <c:pt idx="20225">
                  <c:v>493.84100000000001</c:v>
                </c:pt>
                <c:pt idx="20226">
                  <c:v>493.851</c:v>
                </c:pt>
                <c:pt idx="20227">
                  <c:v>493.86200000000002</c:v>
                </c:pt>
                <c:pt idx="20228">
                  <c:v>493.87299999999999</c:v>
                </c:pt>
                <c:pt idx="20229">
                  <c:v>493.88400000000001</c:v>
                </c:pt>
                <c:pt idx="20230">
                  <c:v>493.89499999999998</c:v>
                </c:pt>
                <c:pt idx="20231">
                  <c:v>493.90600000000001</c:v>
                </c:pt>
                <c:pt idx="20232">
                  <c:v>493.91699999999997</c:v>
                </c:pt>
                <c:pt idx="20233">
                  <c:v>493.928</c:v>
                </c:pt>
                <c:pt idx="20234">
                  <c:v>493.93900000000002</c:v>
                </c:pt>
                <c:pt idx="20235">
                  <c:v>493.95</c:v>
                </c:pt>
                <c:pt idx="20236">
                  <c:v>493.96100000000001</c:v>
                </c:pt>
                <c:pt idx="20237">
                  <c:v>493.97199999999998</c:v>
                </c:pt>
                <c:pt idx="20238">
                  <c:v>493.98399999999998</c:v>
                </c:pt>
                <c:pt idx="20239">
                  <c:v>493.995</c:v>
                </c:pt>
                <c:pt idx="20240">
                  <c:v>494.00599999999997</c:v>
                </c:pt>
                <c:pt idx="20241">
                  <c:v>494.017</c:v>
                </c:pt>
                <c:pt idx="20242">
                  <c:v>494.029</c:v>
                </c:pt>
                <c:pt idx="20243">
                  <c:v>494.04</c:v>
                </c:pt>
                <c:pt idx="20244">
                  <c:v>494.05099999999999</c:v>
                </c:pt>
                <c:pt idx="20245">
                  <c:v>494.06200000000001</c:v>
                </c:pt>
                <c:pt idx="20246">
                  <c:v>494.07299999999998</c:v>
                </c:pt>
                <c:pt idx="20247">
                  <c:v>494.08499999999998</c:v>
                </c:pt>
                <c:pt idx="20248">
                  <c:v>494.096</c:v>
                </c:pt>
                <c:pt idx="20249">
                  <c:v>494.10700000000003</c:v>
                </c:pt>
                <c:pt idx="20250">
                  <c:v>494.11799999999999</c:v>
                </c:pt>
                <c:pt idx="20251">
                  <c:v>494.12900000000002</c:v>
                </c:pt>
                <c:pt idx="20252">
                  <c:v>494.14100000000002</c:v>
                </c:pt>
                <c:pt idx="20253">
                  <c:v>494.15199999999999</c:v>
                </c:pt>
                <c:pt idx="20254">
                  <c:v>494.16300000000001</c:v>
                </c:pt>
                <c:pt idx="20255">
                  <c:v>494.17399999999998</c:v>
                </c:pt>
                <c:pt idx="20256">
                  <c:v>494.18599999999998</c:v>
                </c:pt>
                <c:pt idx="20257">
                  <c:v>494.197</c:v>
                </c:pt>
                <c:pt idx="20258">
                  <c:v>494.209</c:v>
                </c:pt>
                <c:pt idx="20259">
                  <c:v>494.22</c:v>
                </c:pt>
                <c:pt idx="20260">
                  <c:v>494.23</c:v>
                </c:pt>
                <c:pt idx="20261">
                  <c:v>494.24099999999999</c:v>
                </c:pt>
                <c:pt idx="20262">
                  <c:v>494.25200000000001</c:v>
                </c:pt>
                <c:pt idx="20263">
                  <c:v>494.262</c:v>
                </c:pt>
                <c:pt idx="20264">
                  <c:v>494.27300000000002</c:v>
                </c:pt>
                <c:pt idx="20265">
                  <c:v>494.28399999999999</c:v>
                </c:pt>
                <c:pt idx="20266">
                  <c:v>494.29399999999998</c:v>
                </c:pt>
                <c:pt idx="20267">
                  <c:v>494.30399999999997</c:v>
                </c:pt>
                <c:pt idx="20268">
                  <c:v>494.315</c:v>
                </c:pt>
                <c:pt idx="20269">
                  <c:v>494.32499999999999</c:v>
                </c:pt>
                <c:pt idx="20270">
                  <c:v>494.33499999999998</c:v>
                </c:pt>
                <c:pt idx="20271">
                  <c:v>494.346</c:v>
                </c:pt>
                <c:pt idx="20272">
                  <c:v>494.35599999999999</c:v>
                </c:pt>
                <c:pt idx="20273">
                  <c:v>494.36700000000002</c:v>
                </c:pt>
                <c:pt idx="20274">
                  <c:v>494.37799999999999</c:v>
                </c:pt>
                <c:pt idx="20275">
                  <c:v>494.38799999999998</c:v>
                </c:pt>
                <c:pt idx="20276">
                  <c:v>494.399</c:v>
                </c:pt>
                <c:pt idx="20277">
                  <c:v>494.40899999999999</c:v>
                </c:pt>
                <c:pt idx="20278">
                  <c:v>494.42</c:v>
                </c:pt>
                <c:pt idx="20279">
                  <c:v>494.43099999999998</c:v>
                </c:pt>
                <c:pt idx="20280">
                  <c:v>494.44099999999997</c:v>
                </c:pt>
                <c:pt idx="20281">
                  <c:v>494.452</c:v>
                </c:pt>
                <c:pt idx="20282">
                  <c:v>494.46300000000002</c:v>
                </c:pt>
                <c:pt idx="20283">
                  <c:v>494.47300000000001</c:v>
                </c:pt>
                <c:pt idx="20284">
                  <c:v>494.48500000000001</c:v>
                </c:pt>
                <c:pt idx="20285">
                  <c:v>494.49700000000001</c:v>
                </c:pt>
                <c:pt idx="20286">
                  <c:v>494.50799999999998</c:v>
                </c:pt>
                <c:pt idx="20287">
                  <c:v>494.51900000000001</c:v>
                </c:pt>
                <c:pt idx="20288">
                  <c:v>494.53100000000001</c:v>
                </c:pt>
                <c:pt idx="20289">
                  <c:v>494.54199999999997</c:v>
                </c:pt>
                <c:pt idx="20290">
                  <c:v>494.553</c:v>
                </c:pt>
                <c:pt idx="20291">
                  <c:v>494.565</c:v>
                </c:pt>
                <c:pt idx="20292">
                  <c:v>494.57600000000002</c:v>
                </c:pt>
                <c:pt idx="20293">
                  <c:v>494.58800000000002</c:v>
                </c:pt>
                <c:pt idx="20294">
                  <c:v>494.59899999999999</c:v>
                </c:pt>
                <c:pt idx="20295">
                  <c:v>494.61</c:v>
                </c:pt>
                <c:pt idx="20296">
                  <c:v>494.62200000000001</c:v>
                </c:pt>
                <c:pt idx="20297">
                  <c:v>494.63299999999998</c:v>
                </c:pt>
                <c:pt idx="20298">
                  <c:v>494.64499999999998</c:v>
                </c:pt>
                <c:pt idx="20299">
                  <c:v>494.65600000000001</c:v>
                </c:pt>
                <c:pt idx="20300">
                  <c:v>494.66800000000001</c:v>
                </c:pt>
                <c:pt idx="20301">
                  <c:v>494.67899999999997</c:v>
                </c:pt>
                <c:pt idx="20302">
                  <c:v>494.69</c:v>
                </c:pt>
                <c:pt idx="20303">
                  <c:v>494.702</c:v>
                </c:pt>
                <c:pt idx="20304">
                  <c:v>494.71300000000002</c:v>
                </c:pt>
                <c:pt idx="20305">
                  <c:v>494.72500000000002</c:v>
                </c:pt>
                <c:pt idx="20306">
                  <c:v>494.73599999999999</c:v>
                </c:pt>
                <c:pt idx="20307">
                  <c:v>494.74799999999999</c:v>
                </c:pt>
                <c:pt idx="20308">
                  <c:v>494.76</c:v>
                </c:pt>
                <c:pt idx="20309">
                  <c:v>494.77100000000002</c:v>
                </c:pt>
                <c:pt idx="20310">
                  <c:v>494.78199999999998</c:v>
                </c:pt>
                <c:pt idx="20311">
                  <c:v>494.79399999999998</c:v>
                </c:pt>
                <c:pt idx="20312">
                  <c:v>494.80599999999998</c:v>
                </c:pt>
                <c:pt idx="20313">
                  <c:v>494.81799999999998</c:v>
                </c:pt>
                <c:pt idx="20314">
                  <c:v>494.82900000000001</c:v>
                </c:pt>
                <c:pt idx="20315">
                  <c:v>494.84100000000001</c:v>
                </c:pt>
                <c:pt idx="20316">
                  <c:v>494.85199999999998</c:v>
                </c:pt>
                <c:pt idx="20317">
                  <c:v>494.863</c:v>
                </c:pt>
                <c:pt idx="20318">
                  <c:v>494.87400000000002</c:v>
                </c:pt>
                <c:pt idx="20319">
                  <c:v>494.88600000000002</c:v>
                </c:pt>
                <c:pt idx="20320">
                  <c:v>494.89699999999999</c:v>
                </c:pt>
                <c:pt idx="20321">
                  <c:v>494.90899999999999</c:v>
                </c:pt>
                <c:pt idx="20322">
                  <c:v>494.92</c:v>
                </c:pt>
                <c:pt idx="20323">
                  <c:v>494.93099999999998</c:v>
                </c:pt>
                <c:pt idx="20324">
                  <c:v>494.94299999999998</c:v>
                </c:pt>
                <c:pt idx="20325">
                  <c:v>494.95499999999998</c:v>
                </c:pt>
                <c:pt idx="20326">
                  <c:v>494.96699999999998</c:v>
                </c:pt>
                <c:pt idx="20327">
                  <c:v>494.97899999999998</c:v>
                </c:pt>
                <c:pt idx="20328">
                  <c:v>494.99099999999999</c:v>
                </c:pt>
                <c:pt idx="20329">
                  <c:v>495.00400000000002</c:v>
                </c:pt>
                <c:pt idx="20330">
                  <c:v>495.01600000000002</c:v>
                </c:pt>
                <c:pt idx="20331">
                  <c:v>495.029</c:v>
                </c:pt>
                <c:pt idx="20332">
                  <c:v>495.04199999999997</c:v>
                </c:pt>
                <c:pt idx="20333">
                  <c:v>495.05399999999997</c:v>
                </c:pt>
                <c:pt idx="20334">
                  <c:v>495.06700000000001</c:v>
                </c:pt>
                <c:pt idx="20335">
                  <c:v>495.07900000000001</c:v>
                </c:pt>
                <c:pt idx="20336">
                  <c:v>495.09199999999998</c:v>
                </c:pt>
                <c:pt idx="20337">
                  <c:v>495.10500000000002</c:v>
                </c:pt>
                <c:pt idx="20338">
                  <c:v>495.11700000000002</c:v>
                </c:pt>
                <c:pt idx="20339">
                  <c:v>495.13</c:v>
                </c:pt>
                <c:pt idx="20340">
                  <c:v>495.142</c:v>
                </c:pt>
                <c:pt idx="20341">
                  <c:v>495.15499999999997</c:v>
                </c:pt>
                <c:pt idx="20342">
                  <c:v>495.16699999999997</c:v>
                </c:pt>
                <c:pt idx="20343">
                  <c:v>495.18</c:v>
                </c:pt>
                <c:pt idx="20344">
                  <c:v>495.19200000000001</c:v>
                </c:pt>
                <c:pt idx="20345">
                  <c:v>495.20400000000001</c:v>
                </c:pt>
                <c:pt idx="20346">
                  <c:v>495.21600000000001</c:v>
                </c:pt>
                <c:pt idx="20347">
                  <c:v>495.22800000000001</c:v>
                </c:pt>
                <c:pt idx="20348">
                  <c:v>495.24</c:v>
                </c:pt>
                <c:pt idx="20349">
                  <c:v>495.25099999999998</c:v>
                </c:pt>
                <c:pt idx="20350">
                  <c:v>495.26299999999998</c:v>
                </c:pt>
                <c:pt idx="20351">
                  <c:v>495.27499999999998</c:v>
                </c:pt>
                <c:pt idx="20352">
                  <c:v>495.28699999999998</c:v>
                </c:pt>
                <c:pt idx="20353">
                  <c:v>495.29899999999998</c:v>
                </c:pt>
                <c:pt idx="20354">
                  <c:v>495.31099999999998</c:v>
                </c:pt>
                <c:pt idx="20355">
                  <c:v>495.32299999999998</c:v>
                </c:pt>
                <c:pt idx="20356">
                  <c:v>495.33499999999998</c:v>
                </c:pt>
                <c:pt idx="20357">
                  <c:v>495.34699999999998</c:v>
                </c:pt>
                <c:pt idx="20358">
                  <c:v>495.35899999999998</c:v>
                </c:pt>
                <c:pt idx="20359">
                  <c:v>495.37099999999998</c:v>
                </c:pt>
                <c:pt idx="20360">
                  <c:v>495.38299999999998</c:v>
                </c:pt>
                <c:pt idx="20361">
                  <c:v>495.39499999999998</c:v>
                </c:pt>
                <c:pt idx="20362">
                  <c:v>495.40600000000001</c:v>
                </c:pt>
                <c:pt idx="20363">
                  <c:v>495.41800000000001</c:v>
                </c:pt>
                <c:pt idx="20364">
                  <c:v>495.43</c:v>
                </c:pt>
                <c:pt idx="20365">
                  <c:v>495.44099999999997</c:v>
                </c:pt>
                <c:pt idx="20366">
                  <c:v>495.45299999999997</c:v>
                </c:pt>
                <c:pt idx="20367">
                  <c:v>495.46499999999997</c:v>
                </c:pt>
                <c:pt idx="20368">
                  <c:v>495.47699999999998</c:v>
                </c:pt>
                <c:pt idx="20369">
                  <c:v>495.488</c:v>
                </c:pt>
                <c:pt idx="20370">
                  <c:v>495.5</c:v>
                </c:pt>
                <c:pt idx="20371">
                  <c:v>495.512</c:v>
                </c:pt>
                <c:pt idx="20372">
                  <c:v>495.52300000000002</c:v>
                </c:pt>
                <c:pt idx="20373">
                  <c:v>495.53500000000003</c:v>
                </c:pt>
                <c:pt idx="20374">
                  <c:v>495.54700000000003</c:v>
                </c:pt>
                <c:pt idx="20375">
                  <c:v>495.55799999999999</c:v>
                </c:pt>
                <c:pt idx="20376">
                  <c:v>495.57</c:v>
                </c:pt>
                <c:pt idx="20377">
                  <c:v>495.58199999999999</c:v>
                </c:pt>
                <c:pt idx="20378">
                  <c:v>495.59300000000002</c:v>
                </c:pt>
                <c:pt idx="20379">
                  <c:v>495.60500000000002</c:v>
                </c:pt>
                <c:pt idx="20380">
                  <c:v>495.61700000000002</c:v>
                </c:pt>
                <c:pt idx="20381">
                  <c:v>495.62799999999999</c:v>
                </c:pt>
                <c:pt idx="20382">
                  <c:v>495.64</c:v>
                </c:pt>
                <c:pt idx="20383">
                  <c:v>495.65300000000002</c:v>
                </c:pt>
                <c:pt idx="20384">
                  <c:v>495.66399999999999</c:v>
                </c:pt>
                <c:pt idx="20385">
                  <c:v>495.67599999999999</c:v>
                </c:pt>
                <c:pt idx="20386">
                  <c:v>495.68799999999999</c:v>
                </c:pt>
                <c:pt idx="20387">
                  <c:v>495.7</c:v>
                </c:pt>
                <c:pt idx="20388">
                  <c:v>495.71100000000001</c:v>
                </c:pt>
                <c:pt idx="20389">
                  <c:v>495.72300000000001</c:v>
                </c:pt>
                <c:pt idx="20390">
                  <c:v>495.73500000000001</c:v>
                </c:pt>
                <c:pt idx="20391">
                  <c:v>495.74700000000001</c:v>
                </c:pt>
                <c:pt idx="20392">
                  <c:v>495.75900000000001</c:v>
                </c:pt>
                <c:pt idx="20393">
                  <c:v>495.77100000000002</c:v>
                </c:pt>
                <c:pt idx="20394">
                  <c:v>495.78199999999998</c:v>
                </c:pt>
                <c:pt idx="20395">
                  <c:v>495.79399999999998</c:v>
                </c:pt>
                <c:pt idx="20396">
                  <c:v>495.80599999999998</c:v>
                </c:pt>
                <c:pt idx="20397">
                  <c:v>495.81700000000001</c:v>
                </c:pt>
                <c:pt idx="20398">
                  <c:v>495.82900000000001</c:v>
                </c:pt>
                <c:pt idx="20399">
                  <c:v>495.84100000000001</c:v>
                </c:pt>
                <c:pt idx="20400">
                  <c:v>495.85199999999998</c:v>
                </c:pt>
                <c:pt idx="20401">
                  <c:v>495.86399999999998</c:v>
                </c:pt>
                <c:pt idx="20402">
                  <c:v>495.87599999999998</c:v>
                </c:pt>
                <c:pt idx="20403">
                  <c:v>495.88799999999998</c:v>
                </c:pt>
                <c:pt idx="20404">
                  <c:v>495.9</c:v>
                </c:pt>
                <c:pt idx="20405">
                  <c:v>495.91199999999998</c:v>
                </c:pt>
                <c:pt idx="20406">
                  <c:v>495.923</c:v>
                </c:pt>
                <c:pt idx="20407">
                  <c:v>495.935</c:v>
                </c:pt>
                <c:pt idx="20408">
                  <c:v>495.947</c:v>
                </c:pt>
                <c:pt idx="20409">
                  <c:v>495.959</c:v>
                </c:pt>
                <c:pt idx="20410">
                  <c:v>495.971</c:v>
                </c:pt>
                <c:pt idx="20411">
                  <c:v>495.983</c:v>
                </c:pt>
                <c:pt idx="20412">
                  <c:v>495.995</c:v>
                </c:pt>
                <c:pt idx="20413">
                  <c:v>496.00599999999997</c:v>
                </c:pt>
                <c:pt idx="20414">
                  <c:v>496.01799999999997</c:v>
                </c:pt>
                <c:pt idx="20415">
                  <c:v>496.03</c:v>
                </c:pt>
                <c:pt idx="20416">
                  <c:v>496.04199999999997</c:v>
                </c:pt>
                <c:pt idx="20417">
                  <c:v>496.05399999999997</c:v>
                </c:pt>
                <c:pt idx="20418">
                  <c:v>496.06599999999997</c:v>
                </c:pt>
                <c:pt idx="20419">
                  <c:v>496.077</c:v>
                </c:pt>
                <c:pt idx="20420">
                  <c:v>496.089</c:v>
                </c:pt>
                <c:pt idx="20421">
                  <c:v>496.101</c:v>
                </c:pt>
                <c:pt idx="20422">
                  <c:v>496.113</c:v>
                </c:pt>
                <c:pt idx="20423">
                  <c:v>496.125</c:v>
                </c:pt>
                <c:pt idx="20424">
                  <c:v>496.13600000000002</c:v>
                </c:pt>
                <c:pt idx="20425">
                  <c:v>496.14800000000002</c:v>
                </c:pt>
                <c:pt idx="20426">
                  <c:v>496.16</c:v>
                </c:pt>
                <c:pt idx="20427">
                  <c:v>496.17200000000003</c:v>
                </c:pt>
                <c:pt idx="20428">
                  <c:v>496.18299999999999</c:v>
                </c:pt>
                <c:pt idx="20429">
                  <c:v>496.19499999999999</c:v>
                </c:pt>
                <c:pt idx="20430">
                  <c:v>496.20699999999999</c:v>
                </c:pt>
                <c:pt idx="20431">
                  <c:v>496.21899999999999</c:v>
                </c:pt>
                <c:pt idx="20432">
                  <c:v>496.23</c:v>
                </c:pt>
                <c:pt idx="20433">
                  <c:v>496.24200000000002</c:v>
                </c:pt>
                <c:pt idx="20434">
                  <c:v>496.25400000000002</c:v>
                </c:pt>
                <c:pt idx="20435">
                  <c:v>496.26600000000002</c:v>
                </c:pt>
                <c:pt idx="20436">
                  <c:v>496.27800000000002</c:v>
                </c:pt>
                <c:pt idx="20437">
                  <c:v>496.29</c:v>
                </c:pt>
                <c:pt idx="20438">
                  <c:v>496.30200000000002</c:v>
                </c:pt>
                <c:pt idx="20439">
                  <c:v>496.31599999999997</c:v>
                </c:pt>
                <c:pt idx="20440">
                  <c:v>496.32900000000001</c:v>
                </c:pt>
                <c:pt idx="20441">
                  <c:v>496.34100000000001</c:v>
                </c:pt>
                <c:pt idx="20442">
                  <c:v>496.35399999999998</c:v>
                </c:pt>
                <c:pt idx="20443">
                  <c:v>496.36700000000002</c:v>
                </c:pt>
                <c:pt idx="20444">
                  <c:v>496.38</c:v>
                </c:pt>
                <c:pt idx="20445">
                  <c:v>496.392</c:v>
                </c:pt>
                <c:pt idx="20446">
                  <c:v>496.40499999999997</c:v>
                </c:pt>
                <c:pt idx="20447">
                  <c:v>496.42099999999999</c:v>
                </c:pt>
                <c:pt idx="20448">
                  <c:v>496.45</c:v>
                </c:pt>
                <c:pt idx="20449">
                  <c:v>496.49299999999999</c:v>
                </c:pt>
                <c:pt idx="20450">
                  <c:v>496.55200000000002</c:v>
                </c:pt>
                <c:pt idx="20451">
                  <c:v>496.625</c:v>
                </c:pt>
                <c:pt idx="20452">
                  <c:v>496.70400000000001</c:v>
                </c:pt>
                <c:pt idx="20453">
                  <c:v>496.78500000000003</c:v>
                </c:pt>
                <c:pt idx="20454">
                  <c:v>496.875</c:v>
                </c:pt>
                <c:pt idx="20455">
                  <c:v>496.96499999999997</c:v>
                </c:pt>
                <c:pt idx="20456">
                  <c:v>497.05099999999999</c:v>
                </c:pt>
                <c:pt idx="20457">
                  <c:v>497.12</c:v>
                </c:pt>
                <c:pt idx="20458">
                  <c:v>497.16399999999999</c:v>
                </c:pt>
                <c:pt idx="20459">
                  <c:v>497.20299999999997</c:v>
                </c:pt>
                <c:pt idx="20460">
                  <c:v>497.24400000000003</c:v>
                </c:pt>
                <c:pt idx="20461">
                  <c:v>497.28</c:v>
                </c:pt>
                <c:pt idx="20462">
                  <c:v>497.322</c:v>
                </c:pt>
                <c:pt idx="20463">
                  <c:v>497.36900000000003</c:v>
                </c:pt>
                <c:pt idx="20464">
                  <c:v>497.42</c:v>
                </c:pt>
                <c:pt idx="20465">
                  <c:v>497.47300000000001</c:v>
                </c:pt>
                <c:pt idx="20466">
                  <c:v>497.52699999999999</c:v>
                </c:pt>
                <c:pt idx="20467">
                  <c:v>497.58199999999999</c:v>
                </c:pt>
                <c:pt idx="20468">
                  <c:v>497.64100000000002</c:v>
                </c:pt>
                <c:pt idx="20469">
                  <c:v>497.69299999999998</c:v>
                </c:pt>
                <c:pt idx="20470">
                  <c:v>497.738</c:v>
                </c:pt>
                <c:pt idx="20471">
                  <c:v>497.779</c:v>
                </c:pt>
                <c:pt idx="20472">
                  <c:v>497.82</c:v>
                </c:pt>
                <c:pt idx="20473">
                  <c:v>497.863</c:v>
                </c:pt>
                <c:pt idx="20474">
                  <c:v>497.90600000000001</c:v>
                </c:pt>
                <c:pt idx="20475">
                  <c:v>497.93700000000001</c:v>
                </c:pt>
                <c:pt idx="20476">
                  <c:v>497.94799999999998</c:v>
                </c:pt>
                <c:pt idx="20477">
                  <c:v>497.95</c:v>
                </c:pt>
                <c:pt idx="20478">
                  <c:v>497.95299999999997</c:v>
                </c:pt>
                <c:pt idx="20479">
                  <c:v>497.95400000000001</c:v>
                </c:pt>
                <c:pt idx="20480">
                  <c:v>497.95699999999999</c:v>
                </c:pt>
                <c:pt idx="20481">
                  <c:v>497.96100000000001</c:v>
                </c:pt>
                <c:pt idx="20482">
                  <c:v>497.971</c:v>
                </c:pt>
                <c:pt idx="20483">
                  <c:v>497.995</c:v>
                </c:pt>
                <c:pt idx="20484">
                  <c:v>498.03399999999999</c:v>
                </c:pt>
                <c:pt idx="20485">
                  <c:v>498.09500000000003</c:v>
                </c:pt>
                <c:pt idx="20486">
                  <c:v>498.18400000000003</c:v>
                </c:pt>
                <c:pt idx="20487">
                  <c:v>498.279</c:v>
                </c:pt>
                <c:pt idx="20488">
                  <c:v>498.37099999999998</c:v>
                </c:pt>
                <c:pt idx="20489">
                  <c:v>498.44900000000001</c:v>
                </c:pt>
                <c:pt idx="20490">
                  <c:v>498.483</c:v>
                </c:pt>
                <c:pt idx="20491">
                  <c:v>498.483</c:v>
                </c:pt>
                <c:pt idx="20492">
                  <c:v>498.483</c:v>
                </c:pt>
                <c:pt idx="20493">
                  <c:v>498.488</c:v>
                </c:pt>
                <c:pt idx="20494">
                  <c:v>498.49299999999999</c:v>
                </c:pt>
                <c:pt idx="20495">
                  <c:v>498.5</c:v>
                </c:pt>
                <c:pt idx="20496">
                  <c:v>498.51900000000001</c:v>
                </c:pt>
                <c:pt idx="20497">
                  <c:v>498.55799999999999</c:v>
                </c:pt>
                <c:pt idx="20498">
                  <c:v>498.62200000000001</c:v>
                </c:pt>
                <c:pt idx="20499">
                  <c:v>498.70600000000002</c:v>
                </c:pt>
                <c:pt idx="20500">
                  <c:v>498.80200000000002</c:v>
                </c:pt>
                <c:pt idx="20501">
                  <c:v>498.9</c:v>
                </c:pt>
                <c:pt idx="20502">
                  <c:v>498.995</c:v>
                </c:pt>
                <c:pt idx="20503">
                  <c:v>499.09100000000001</c:v>
                </c:pt>
                <c:pt idx="20504">
                  <c:v>499.17899999999997</c:v>
                </c:pt>
                <c:pt idx="20505">
                  <c:v>499.24400000000003</c:v>
                </c:pt>
                <c:pt idx="20506">
                  <c:v>499.28300000000002</c:v>
                </c:pt>
                <c:pt idx="20507">
                  <c:v>499.30900000000003</c:v>
                </c:pt>
                <c:pt idx="20508">
                  <c:v>499.32499999999999</c:v>
                </c:pt>
                <c:pt idx="20509">
                  <c:v>499.33</c:v>
                </c:pt>
                <c:pt idx="20510">
                  <c:v>499.33100000000002</c:v>
                </c:pt>
                <c:pt idx="20511">
                  <c:v>499.334</c:v>
                </c:pt>
                <c:pt idx="20512">
                  <c:v>499.34300000000002</c:v>
                </c:pt>
                <c:pt idx="20513">
                  <c:v>499.36599999999999</c:v>
                </c:pt>
                <c:pt idx="20514">
                  <c:v>499.42500000000001</c:v>
                </c:pt>
                <c:pt idx="20515">
                  <c:v>499.51</c:v>
                </c:pt>
                <c:pt idx="20516">
                  <c:v>499.59500000000003</c:v>
                </c:pt>
                <c:pt idx="20517">
                  <c:v>499.65699999999998</c:v>
                </c:pt>
                <c:pt idx="20518">
                  <c:v>499.69400000000002</c:v>
                </c:pt>
                <c:pt idx="20519">
                  <c:v>499.71600000000001</c:v>
                </c:pt>
                <c:pt idx="20520">
                  <c:v>499.738</c:v>
                </c:pt>
                <c:pt idx="20521">
                  <c:v>499.767</c:v>
                </c:pt>
                <c:pt idx="20522">
                  <c:v>499.78399999999999</c:v>
                </c:pt>
                <c:pt idx="20523">
                  <c:v>499.78699999999998</c:v>
                </c:pt>
                <c:pt idx="20524">
                  <c:v>499.78699999999998</c:v>
                </c:pt>
                <c:pt idx="20525">
                  <c:v>499.79199999999997</c:v>
                </c:pt>
                <c:pt idx="20526">
                  <c:v>499.798</c:v>
                </c:pt>
                <c:pt idx="20527">
                  <c:v>499.81200000000001</c:v>
                </c:pt>
                <c:pt idx="20528">
                  <c:v>499.84100000000001</c:v>
                </c:pt>
                <c:pt idx="20529">
                  <c:v>499.89</c:v>
                </c:pt>
                <c:pt idx="20530">
                  <c:v>499.95</c:v>
                </c:pt>
                <c:pt idx="20531">
                  <c:v>500.00900000000001</c:v>
                </c:pt>
                <c:pt idx="20532">
                  <c:v>500.05799999999999</c:v>
                </c:pt>
                <c:pt idx="20533">
                  <c:v>500.09500000000003</c:v>
                </c:pt>
                <c:pt idx="20534">
                  <c:v>500.12599999999998</c:v>
                </c:pt>
                <c:pt idx="20535">
                  <c:v>500.15199999999999</c:v>
                </c:pt>
                <c:pt idx="20536">
                  <c:v>500.17399999999998</c:v>
                </c:pt>
                <c:pt idx="20537">
                  <c:v>500.19</c:v>
                </c:pt>
                <c:pt idx="20538">
                  <c:v>500.202</c:v>
                </c:pt>
                <c:pt idx="20539">
                  <c:v>500.21199999999999</c:v>
                </c:pt>
                <c:pt idx="20540">
                  <c:v>500.22</c:v>
                </c:pt>
                <c:pt idx="20541">
                  <c:v>500.22899999999998</c:v>
                </c:pt>
                <c:pt idx="20542">
                  <c:v>500.23700000000002</c:v>
                </c:pt>
                <c:pt idx="20543">
                  <c:v>500.24700000000001</c:v>
                </c:pt>
                <c:pt idx="20544">
                  <c:v>500.25700000000001</c:v>
                </c:pt>
                <c:pt idx="20545">
                  <c:v>500.267</c:v>
                </c:pt>
                <c:pt idx="20546">
                  <c:v>500.279</c:v>
                </c:pt>
                <c:pt idx="20547">
                  <c:v>500.29</c:v>
                </c:pt>
                <c:pt idx="20548">
                  <c:v>500.30200000000002</c:v>
                </c:pt>
                <c:pt idx="20549">
                  <c:v>500.31400000000002</c:v>
                </c:pt>
                <c:pt idx="20550">
                  <c:v>500.32600000000002</c:v>
                </c:pt>
                <c:pt idx="20551">
                  <c:v>500.33800000000002</c:v>
                </c:pt>
                <c:pt idx="20552">
                  <c:v>500.351</c:v>
                </c:pt>
                <c:pt idx="20553">
                  <c:v>500.363</c:v>
                </c:pt>
                <c:pt idx="20554">
                  <c:v>500.375</c:v>
                </c:pt>
                <c:pt idx="20555">
                  <c:v>500.387</c:v>
                </c:pt>
                <c:pt idx="20556">
                  <c:v>500.4</c:v>
                </c:pt>
                <c:pt idx="20557">
                  <c:v>500.41199999999998</c:v>
                </c:pt>
                <c:pt idx="20558">
                  <c:v>500.42399999999998</c:v>
                </c:pt>
                <c:pt idx="20559">
                  <c:v>500.43599999999998</c:v>
                </c:pt>
                <c:pt idx="20560">
                  <c:v>500.44799999999998</c:v>
                </c:pt>
                <c:pt idx="20561">
                  <c:v>500.46199999999999</c:v>
                </c:pt>
                <c:pt idx="20562">
                  <c:v>500.47899999999998</c:v>
                </c:pt>
                <c:pt idx="20563">
                  <c:v>500.50799999999998</c:v>
                </c:pt>
                <c:pt idx="20564">
                  <c:v>500.55399999999997</c:v>
                </c:pt>
                <c:pt idx="20565">
                  <c:v>500.61799999999999</c:v>
                </c:pt>
                <c:pt idx="20566">
                  <c:v>500.69499999999999</c:v>
                </c:pt>
                <c:pt idx="20567">
                  <c:v>500.77699999999999</c:v>
                </c:pt>
                <c:pt idx="20568">
                  <c:v>500.81599999999997</c:v>
                </c:pt>
                <c:pt idx="20569">
                  <c:v>500.81700000000001</c:v>
                </c:pt>
                <c:pt idx="20570">
                  <c:v>500.822</c:v>
                </c:pt>
                <c:pt idx="20571">
                  <c:v>500.83100000000002</c:v>
                </c:pt>
                <c:pt idx="20572">
                  <c:v>500.84800000000001</c:v>
                </c:pt>
                <c:pt idx="20573">
                  <c:v>500.86900000000003</c:v>
                </c:pt>
                <c:pt idx="20574">
                  <c:v>500.88499999999999</c:v>
                </c:pt>
                <c:pt idx="20575">
                  <c:v>500.90100000000001</c:v>
                </c:pt>
                <c:pt idx="20576">
                  <c:v>500.916</c:v>
                </c:pt>
                <c:pt idx="20577">
                  <c:v>500.93200000000002</c:v>
                </c:pt>
                <c:pt idx="20578">
                  <c:v>500.94799999999998</c:v>
                </c:pt>
                <c:pt idx="20579">
                  <c:v>500.988</c:v>
                </c:pt>
                <c:pt idx="20580">
                  <c:v>501.06</c:v>
                </c:pt>
                <c:pt idx="20581">
                  <c:v>501.15</c:v>
                </c:pt>
                <c:pt idx="20582">
                  <c:v>501.24400000000003</c:v>
                </c:pt>
                <c:pt idx="20583">
                  <c:v>501.28899999999999</c:v>
                </c:pt>
                <c:pt idx="20584">
                  <c:v>501.29300000000001</c:v>
                </c:pt>
                <c:pt idx="20585">
                  <c:v>501.29700000000003</c:v>
                </c:pt>
                <c:pt idx="20586">
                  <c:v>501.30500000000001</c:v>
                </c:pt>
                <c:pt idx="20587">
                  <c:v>501.31599999999997</c:v>
                </c:pt>
                <c:pt idx="20588">
                  <c:v>501.32900000000001</c:v>
                </c:pt>
                <c:pt idx="20589">
                  <c:v>501.34500000000003</c:v>
                </c:pt>
                <c:pt idx="20590">
                  <c:v>501.363</c:v>
                </c:pt>
                <c:pt idx="20591">
                  <c:v>501.38299999999998</c:v>
                </c:pt>
                <c:pt idx="20592">
                  <c:v>501.40199999999999</c:v>
                </c:pt>
                <c:pt idx="20593">
                  <c:v>501.41899999999998</c:v>
                </c:pt>
                <c:pt idx="20594">
                  <c:v>501.43599999999998</c:v>
                </c:pt>
                <c:pt idx="20595">
                  <c:v>501.452</c:v>
                </c:pt>
                <c:pt idx="20596">
                  <c:v>501.47699999999998</c:v>
                </c:pt>
                <c:pt idx="20597">
                  <c:v>501.53199999999998</c:v>
                </c:pt>
                <c:pt idx="20598">
                  <c:v>501.61399999999998</c:v>
                </c:pt>
                <c:pt idx="20599">
                  <c:v>501.70800000000003</c:v>
                </c:pt>
                <c:pt idx="20600">
                  <c:v>501.803</c:v>
                </c:pt>
                <c:pt idx="20601">
                  <c:v>501.87</c:v>
                </c:pt>
                <c:pt idx="20602">
                  <c:v>501.87</c:v>
                </c:pt>
                <c:pt idx="20603">
                  <c:v>501.87200000000001</c:v>
                </c:pt>
                <c:pt idx="20604">
                  <c:v>501.88299999999998</c:v>
                </c:pt>
                <c:pt idx="20605">
                  <c:v>501.90499999999997</c:v>
                </c:pt>
                <c:pt idx="20606">
                  <c:v>501.94</c:v>
                </c:pt>
                <c:pt idx="20607">
                  <c:v>501.96199999999999</c:v>
                </c:pt>
                <c:pt idx="20608">
                  <c:v>501.976</c:v>
                </c:pt>
                <c:pt idx="20609">
                  <c:v>501.99099999999999</c:v>
                </c:pt>
                <c:pt idx="20610">
                  <c:v>502.005</c:v>
                </c:pt>
                <c:pt idx="20611">
                  <c:v>502.03199999999998</c:v>
                </c:pt>
                <c:pt idx="20612">
                  <c:v>502.089</c:v>
                </c:pt>
                <c:pt idx="20613">
                  <c:v>502.173</c:v>
                </c:pt>
                <c:pt idx="20614">
                  <c:v>502.26100000000002</c:v>
                </c:pt>
                <c:pt idx="20615">
                  <c:v>502.29500000000002</c:v>
                </c:pt>
                <c:pt idx="20616">
                  <c:v>502.31200000000001</c:v>
                </c:pt>
                <c:pt idx="20617">
                  <c:v>502.32400000000001</c:v>
                </c:pt>
                <c:pt idx="20618">
                  <c:v>502.33699999999999</c:v>
                </c:pt>
                <c:pt idx="20619">
                  <c:v>502.36</c:v>
                </c:pt>
                <c:pt idx="20620">
                  <c:v>502.39400000000001</c:v>
                </c:pt>
                <c:pt idx="20621">
                  <c:v>502.42200000000003</c:v>
                </c:pt>
                <c:pt idx="20622">
                  <c:v>502.43700000000001</c:v>
                </c:pt>
                <c:pt idx="20623">
                  <c:v>502.45</c:v>
                </c:pt>
                <c:pt idx="20624">
                  <c:v>502.46499999999997</c:v>
                </c:pt>
                <c:pt idx="20625">
                  <c:v>502.48</c:v>
                </c:pt>
                <c:pt idx="20626">
                  <c:v>502.49799999999999</c:v>
                </c:pt>
                <c:pt idx="20627">
                  <c:v>502.53</c:v>
                </c:pt>
                <c:pt idx="20628">
                  <c:v>502.59399999999999</c:v>
                </c:pt>
                <c:pt idx="20629">
                  <c:v>502.66699999999997</c:v>
                </c:pt>
                <c:pt idx="20630">
                  <c:v>502.68900000000002</c:v>
                </c:pt>
                <c:pt idx="20631">
                  <c:v>502.70100000000002</c:v>
                </c:pt>
                <c:pt idx="20632">
                  <c:v>502.714</c:v>
                </c:pt>
                <c:pt idx="20633">
                  <c:v>502.72699999999998</c:v>
                </c:pt>
                <c:pt idx="20634">
                  <c:v>502.74400000000003</c:v>
                </c:pt>
                <c:pt idx="20635">
                  <c:v>502.762</c:v>
                </c:pt>
                <c:pt idx="20636">
                  <c:v>502.78</c:v>
                </c:pt>
                <c:pt idx="20637">
                  <c:v>502.79700000000003</c:v>
                </c:pt>
                <c:pt idx="20638">
                  <c:v>502.81299999999999</c:v>
                </c:pt>
                <c:pt idx="20639">
                  <c:v>502.82900000000001</c:v>
                </c:pt>
                <c:pt idx="20640">
                  <c:v>502.851</c:v>
                </c:pt>
                <c:pt idx="20641">
                  <c:v>502.899</c:v>
                </c:pt>
                <c:pt idx="20642">
                  <c:v>502.97699999999998</c:v>
                </c:pt>
                <c:pt idx="20643">
                  <c:v>503.06900000000002</c:v>
                </c:pt>
                <c:pt idx="20644">
                  <c:v>503.16300000000001</c:v>
                </c:pt>
                <c:pt idx="20645">
                  <c:v>503.245</c:v>
                </c:pt>
                <c:pt idx="20646">
                  <c:v>503.274</c:v>
                </c:pt>
                <c:pt idx="20647">
                  <c:v>503.286</c:v>
                </c:pt>
                <c:pt idx="20648">
                  <c:v>503.30700000000002</c:v>
                </c:pt>
                <c:pt idx="20649">
                  <c:v>503.34</c:v>
                </c:pt>
                <c:pt idx="20650">
                  <c:v>503.36599999999999</c:v>
                </c:pt>
                <c:pt idx="20651">
                  <c:v>503.38400000000001</c:v>
                </c:pt>
                <c:pt idx="20652">
                  <c:v>503.39800000000002</c:v>
                </c:pt>
                <c:pt idx="20653">
                  <c:v>503.41300000000001</c:v>
                </c:pt>
                <c:pt idx="20654">
                  <c:v>503.428</c:v>
                </c:pt>
                <c:pt idx="20655">
                  <c:v>503.44200000000001</c:v>
                </c:pt>
                <c:pt idx="20656">
                  <c:v>503.46699999999998</c:v>
                </c:pt>
                <c:pt idx="20657">
                  <c:v>503.52300000000002</c:v>
                </c:pt>
                <c:pt idx="20658">
                  <c:v>503.61700000000002</c:v>
                </c:pt>
                <c:pt idx="20659">
                  <c:v>503.71499999999997</c:v>
                </c:pt>
                <c:pt idx="20660">
                  <c:v>503.81099999999998</c:v>
                </c:pt>
                <c:pt idx="20661">
                  <c:v>503.87299999999999</c:v>
                </c:pt>
                <c:pt idx="20662">
                  <c:v>503.875</c:v>
                </c:pt>
                <c:pt idx="20663">
                  <c:v>503.88200000000001</c:v>
                </c:pt>
                <c:pt idx="20664">
                  <c:v>503.89400000000001</c:v>
                </c:pt>
                <c:pt idx="20665">
                  <c:v>503.91399999999999</c:v>
                </c:pt>
                <c:pt idx="20666">
                  <c:v>503.92700000000002</c:v>
                </c:pt>
                <c:pt idx="20667">
                  <c:v>503.94299999999998</c:v>
                </c:pt>
                <c:pt idx="20668">
                  <c:v>503.96</c:v>
                </c:pt>
                <c:pt idx="20669">
                  <c:v>503.976</c:v>
                </c:pt>
                <c:pt idx="20670">
                  <c:v>503.99200000000002</c:v>
                </c:pt>
                <c:pt idx="20671">
                  <c:v>504.00700000000001</c:v>
                </c:pt>
                <c:pt idx="20672">
                  <c:v>504.02300000000002</c:v>
                </c:pt>
                <c:pt idx="20673">
                  <c:v>504.041</c:v>
                </c:pt>
                <c:pt idx="20674">
                  <c:v>504.07100000000003</c:v>
                </c:pt>
                <c:pt idx="20675">
                  <c:v>504.08800000000002</c:v>
                </c:pt>
                <c:pt idx="20676">
                  <c:v>504.1</c:v>
                </c:pt>
                <c:pt idx="20677">
                  <c:v>504.113</c:v>
                </c:pt>
                <c:pt idx="20678">
                  <c:v>504.125</c:v>
                </c:pt>
                <c:pt idx="20679">
                  <c:v>504.13799999999998</c:v>
                </c:pt>
                <c:pt idx="20680">
                  <c:v>504.15199999999999</c:v>
                </c:pt>
                <c:pt idx="20681">
                  <c:v>504.16800000000001</c:v>
                </c:pt>
                <c:pt idx="20682">
                  <c:v>504.18599999999998</c:v>
                </c:pt>
                <c:pt idx="20683">
                  <c:v>504.20600000000002</c:v>
                </c:pt>
                <c:pt idx="20684">
                  <c:v>504.22800000000001</c:v>
                </c:pt>
                <c:pt idx="20685">
                  <c:v>504.25099999999998</c:v>
                </c:pt>
                <c:pt idx="20686">
                  <c:v>504.27</c:v>
                </c:pt>
                <c:pt idx="20687">
                  <c:v>504.28800000000001</c:v>
                </c:pt>
                <c:pt idx="20688">
                  <c:v>504.30700000000002</c:v>
                </c:pt>
                <c:pt idx="20689">
                  <c:v>504.32600000000002</c:v>
                </c:pt>
                <c:pt idx="20690">
                  <c:v>504.34399999999999</c:v>
                </c:pt>
                <c:pt idx="20691">
                  <c:v>504.36</c:v>
                </c:pt>
                <c:pt idx="20692">
                  <c:v>504.375</c:v>
                </c:pt>
                <c:pt idx="20693">
                  <c:v>504.39800000000002</c:v>
                </c:pt>
                <c:pt idx="20694">
                  <c:v>504.43900000000002</c:v>
                </c:pt>
                <c:pt idx="20695">
                  <c:v>504.49299999999999</c:v>
                </c:pt>
                <c:pt idx="20696">
                  <c:v>504.55500000000001</c:v>
                </c:pt>
                <c:pt idx="20697">
                  <c:v>504.584</c:v>
                </c:pt>
                <c:pt idx="20698">
                  <c:v>504.59899999999999</c:v>
                </c:pt>
                <c:pt idx="20699">
                  <c:v>504.61099999999999</c:v>
                </c:pt>
                <c:pt idx="20700">
                  <c:v>504.625</c:v>
                </c:pt>
                <c:pt idx="20701">
                  <c:v>504.64100000000002</c:v>
                </c:pt>
                <c:pt idx="20702">
                  <c:v>504.661</c:v>
                </c:pt>
                <c:pt idx="20703">
                  <c:v>504.68200000000002</c:v>
                </c:pt>
                <c:pt idx="20704">
                  <c:v>504.70400000000001</c:v>
                </c:pt>
                <c:pt idx="20705">
                  <c:v>504.72300000000001</c:v>
                </c:pt>
                <c:pt idx="20706">
                  <c:v>504.74099999999999</c:v>
                </c:pt>
                <c:pt idx="20707">
                  <c:v>504.76</c:v>
                </c:pt>
                <c:pt idx="20708">
                  <c:v>504.78500000000003</c:v>
                </c:pt>
                <c:pt idx="20709">
                  <c:v>504.83199999999999</c:v>
                </c:pt>
                <c:pt idx="20710">
                  <c:v>504.91199999999998</c:v>
                </c:pt>
                <c:pt idx="20711">
                  <c:v>504.976</c:v>
                </c:pt>
                <c:pt idx="20712">
                  <c:v>505.00400000000002</c:v>
                </c:pt>
                <c:pt idx="20713">
                  <c:v>505.02300000000002</c:v>
                </c:pt>
                <c:pt idx="20714">
                  <c:v>505.03500000000003</c:v>
                </c:pt>
                <c:pt idx="20715">
                  <c:v>505.05</c:v>
                </c:pt>
                <c:pt idx="20716">
                  <c:v>505.06599999999997</c:v>
                </c:pt>
                <c:pt idx="20717">
                  <c:v>505.08499999999998</c:v>
                </c:pt>
                <c:pt idx="20718">
                  <c:v>505.10399999999998</c:v>
                </c:pt>
                <c:pt idx="20719">
                  <c:v>505.125</c:v>
                </c:pt>
                <c:pt idx="20720">
                  <c:v>505.14800000000002</c:v>
                </c:pt>
                <c:pt idx="20721">
                  <c:v>505.166</c:v>
                </c:pt>
                <c:pt idx="20722">
                  <c:v>505.18599999999998</c:v>
                </c:pt>
                <c:pt idx="20723">
                  <c:v>505.20499999999998</c:v>
                </c:pt>
                <c:pt idx="20724">
                  <c:v>505.22500000000002</c:v>
                </c:pt>
                <c:pt idx="20725">
                  <c:v>505.24200000000002</c:v>
                </c:pt>
                <c:pt idx="20726">
                  <c:v>505.26</c:v>
                </c:pt>
                <c:pt idx="20727">
                  <c:v>505.27800000000002</c:v>
                </c:pt>
                <c:pt idx="20728">
                  <c:v>505.30599999999998</c:v>
                </c:pt>
                <c:pt idx="20729">
                  <c:v>505.363</c:v>
                </c:pt>
                <c:pt idx="20730">
                  <c:v>505.44799999999998</c:v>
                </c:pt>
                <c:pt idx="20731">
                  <c:v>505.529</c:v>
                </c:pt>
                <c:pt idx="20732">
                  <c:v>505.57100000000003</c:v>
                </c:pt>
                <c:pt idx="20733">
                  <c:v>505.58600000000001</c:v>
                </c:pt>
                <c:pt idx="20734">
                  <c:v>505.60399999999998</c:v>
                </c:pt>
                <c:pt idx="20735">
                  <c:v>505.63</c:v>
                </c:pt>
                <c:pt idx="20736">
                  <c:v>505.65300000000002</c:v>
                </c:pt>
                <c:pt idx="20737">
                  <c:v>505.67099999999999</c:v>
                </c:pt>
                <c:pt idx="20738">
                  <c:v>505.69</c:v>
                </c:pt>
                <c:pt idx="20739">
                  <c:v>505.709</c:v>
                </c:pt>
                <c:pt idx="20740">
                  <c:v>505.72800000000001</c:v>
                </c:pt>
                <c:pt idx="20741">
                  <c:v>505.74799999999999</c:v>
                </c:pt>
                <c:pt idx="20742">
                  <c:v>505.77699999999999</c:v>
                </c:pt>
                <c:pt idx="20743">
                  <c:v>505.83699999999999</c:v>
                </c:pt>
                <c:pt idx="20744">
                  <c:v>505.92599999999999</c:v>
                </c:pt>
                <c:pt idx="20745">
                  <c:v>506.00099999999998</c:v>
                </c:pt>
                <c:pt idx="20746">
                  <c:v>506.01499999999999</c:v>
                </c:pt>
                <c:pt idx="20747">
                  <c:v>506.02699999999999</c:v>
                </c:pt>
                <c:pt idx="20748">
                  <c:v>506.03800000000001</c:v>
                </c:pt>
                <c:pt idx="20749">
                  <c:v>506.05</c:v>
                </c:pt>
                <c:pt idx="20750">
                  <c:v>506.06400000000002</c:v>
                </c:pt>
                <c:pt idx="20751">
                  <c:v>506.08</c:v>
                </c:pt>
                <c:pt idx="20752">
                  <c:v>506.096</c:v>
                </c:pt>
                <c:pt idx="20753">
                  <c:v>506.113</c:v>
                </c:pt>
                <c:pt idx="20754">
                  <c:v>506.13</c:v>
                </c:pt>
                <c:pt idx="20755">
                  <c:v>506.14600000000002</c:v>
                </c:pt>
                <c:pt idx="20756">
                  <c:v>506.16300000000001</c:v>
                </c:pt>
                <c:pt idx="20757">
                  <c:v>506.18099999999998</c:v>
                </c:pt>
                <c:pt idx="20758">
                  <c:v>506.19900000000001</c:v>
                </c:pt>
                <c:pt idx="20759">
                  <c:v>506.21800000000002</c:v>
                </c:pt>
                <c:pt idx="20760">
                  <c:v>506.24</c:v>
                </c:pt>
                <c:pt idx="20761">
                  <c:v>506.26600000000002</c:v>
                </c:pt>
                <c:pt idx="20762">
                  <c:v>506.291</c:v>
                </c:pt>
                <c:pt idx="20763">
                  <c:v>506.31599999999997</c:v>
                </c:pt>
                <c:pt idx="20764">
                  <c:v>506.34</c:v>
                </c:pt>
                <c:pt idx="20765">
                  <c:v>506.37200000000001</c:v>
                </c:pt>
                <c:pt idx="20766">
                  <c:v>506.41699999999997</c:v>
                </c:pt>
                <c:pt idx="20767">
                  <c:v>506.48</c:v>
                </c:pt>
                <c:pt idx="20768">
                  <c:v>506.56700000000001</c:v>
                </c:pt>
                <c:pt idx="20769">
                  <c:v>506.66199999999998</c:v>
                </c:pt>
                <c:pt idx="20770">
                  <c:v>506.76</c:v>
                </c:pt>
                <c:pt idx="20771">
                  <c:v>506.85599999999999</c:v>
                </c:pt>
                <c:pt idx="20772">
                  <c:v>506.92599999999999</c:v>
                </c:pt>
                <c:pt idx="20773">
                  <c:v>506.947</c:v>
                </c:pt>
                <c:pt idx="20774">
                  <c:v>506.94799999999998</c:v>
                </c:pt>
                <c:pt idx="20775">
                  <c:v>506.95299999999997</c:v>
                </c:pt>
                <c:pt idx="20776">
                  <c:v>506.96499999999997</c:v>
                </c:pt>
                <c:pt idx="20777">
                  <c:v>506.99200000000002</c:v>
                </c:pt>
                <c:pt idx="20778">
                  <c:v>507.03800000000001</c:v>
                </c:pt>
                <c:pt idx="20779">
                  <c:v>507.1</c:v>
                </c:pt>
                <c:pt idx="20780">
                  <c:v>507.13299999999998</c:v>
                </c:pt>
                <c:pt idx="20781">
                  <c:v>507.13400000000001</c:v>
                </c:pt>
                <c:pt idx="20782">
                  <c:v>507.14</c:v>
                </c:pt>
                <c:pt idx="20783">
                  <c:v>507.14800000000002</c:v>
                </c:pt>
                <c:pt idx="20784">
                  <c:v>507.16300000000001</c:v>
                </c:pt>
                <c:pt idx="20785">
                  <c:v>507.18</c:v>
                </c:pt>
                <c:pt idx="20786">
                  <c:v>507.19799999999998</c:v>
                </c:pt>
                <c:pt idx="20787">
                  <c:v>507.21600000000001</c:v>
                </c:pt>
                <c:pt idx="20788">
                  <c:v>507.23599999999999</c:v>
                </c:pt>
                <c:pt idx="20789">
                  <c:v>507.25200000000001</c:v>
                </c:pt>
                <c:pt idx="20790">
                  <c:v>507.26900000000001</c:v>
                </c:pt>
                <c:pt idx="20791">
                  <c:v>507.28800000000001</c:v>
                </c:pt>
                <c:pt idx="20792">
                  <c:v>507.31299999999999</c:v>
                </c:pt>
                <c:pt idx="20793">
                  <c:v>507.346</c:v>
                </c:pt>
                <c:pt idx="20794">
                  <c:v>507.38</c:v>
                </c:pt>
                <c:pt idx="20795">
                  <c:v>507.40199999999999</c:v>
                </c:pt>
                <c:pt idx="20796">
                  <c:v>507.41800000000001</c:v>
                </c:pt>
                <c:pt idx="20797">
                  <c:v>507.43700000000001</c:v>
                </c:pt>
                <c:pt idx="20798">
                  <c:v>507.45800000000003</c:v>
                </c:pt>
                <c:pt idx="20799">
                  <c:v>507.47800000000001</c:v>
                </c:pt>
                <c:pt idx="20800">
                  <c:v>507.49700000000001</c:v>
                </c:pt>
                <c:pt idx="20801">
                  <c:v>507.51499999999999</c:v>
                </c:pt>
                <c:pt idx="20802">
                  <c:v>507.53800000000001</c:v>
                </c:pt>
                <c:pt idx="20803">
                  <c:v>507.57600000000002</c:v>
                </c:pt>
                <c:pt idx="20804">
                  <c:v>507.65300000000002</c:v>
                </c:pt>
                <c:pt idx="20805">
                  <c:v>507.74400000000003</c:v>
                </c:pt>
                <c:pt idx="20806">
                  <c:v>507.82799999999997</c:v>
                </c:pt>
                <c:pt idx="20807">
                  <c:v>507.892</c:v>
                </c:pt>
                <c:pt idx="20808">
                  <c:v>507.94600000000003</c:v>
                </c:pt>
                <c:pt idx="20809">
                  <c:v>507.96499999999997</c:v>
                </c:pt>
                <c:pt idx="20810">
                  <c:v>507.988</c:v>
                </c:pt>
                <c:pt idx="20811">
                  <c:v>508.00599999999997</c:v>
                </c:pt>
                <c:pt idx="20812">
                  <c:v>508.02300000000002</c:v>
                </c:pt>
                <c:pt idx="20813">
                  <c:v>508.03699999999998</c:v>
                </c:pt>
                <c:pt idx="20814">
                  <c:v>508.053</c:v>
                </c:pt>
                <c:pt idx="20815">
                  <c:v>508.07100000000003</c:v>
                </c:pt>
                <c:pt idx="20816">
                  <c:v>508.09199999999998</c:v>
                </c:pt>
                <c:pt idx="20817">
                  <c:v>508.11500000000001</c:v>
                </c:pt>
                <c:pt idx="20818">
                  <c:v>508.13499999999999</c:v>
                </c:pt>
                <c:pt idx="20819">
                  <c:v>508.15199999999999</c:v>
                </c:pt>
                <c:pt idx="20820">
                  <c:v>508.17</c:v>
                </c:pt>
                <c:pt idx="20821">
                  <c:v>508.18900000000002</c:v>
                </c:pt>
                <c:pt idx="20822">
                  <c:v>508.20800000000003</c:v>
                </c:pt>
                <c:pt idx="20823">
                  <c:v>508.24099999999999</c:v>
                </c:pt>
                <c:pt idx="20824">
                  <c:v>508.303</c:v>
                </c:pt>
                <c:pt idx="20825">
                  <c:v>508.34300000000002</c:v>
                </c:pt>
                <c:pt idx="20826">
                  <c:v>508.35500000000002</c:v>
                </c:pt>
                <c:pt idx="20827">
                  <c:v>508.36500000000001</c:v>
                </c:pt>
                <c:pt idx="20828">
                  <c:v>508.37900000000002</c:v>
                </c:pt>
                <c:pt idx="20829">
                  <c:v>508.39400000000001</c:v>
                </c:pt>
                <c:pt idx="20830">
                  <c:v>508.40899999999999</c:v>
                </c:pt>
                <c:pt idx="20831">
                  <c:v>508.42500000000001</c:v>
                </c:pt>
                <c:pt idx="20832">
                  <c:v>508.44099999999997</c:v>
                </c:pt>
                <c:pt idx="20833">
                  <c:v>508.45699999999999</c:v>
                </c:pt>
                <c:pt idx="20834">
                  <c:v>508.47300000000001</c:v>
                </c:pt>
                <c:pt idx="20835">
                  <c:v>508.48899999999998</c:v>
                </c:pt>
                <c:pt idx="20836">
                  <c:v>508.505</c:v>
                </c:pt>
                <c:pt idx="20837">
                  <c:v>508.52100000000002</c:v>
                </c:pt>
                <c:pt idx="20838">
                  <c:v>508.536</c:v>
                </c:pt>
                <c:pt idx="20839">
                  <c:v>508.55200000000002</c:v>
                </c:pt>
                <c:pt idx="20840">
                  <c:v>508.56799999999998</c:v>
                </c:pt>
                <c:pt idx="20841">
                  <c:v>508.58300000000003</c:v>
                </c:pt>
                <c:pt idx="20842">
                  <c:v>508.59899999999999</c:v>
                </c:pt>
                <c:pt idx="20843">
                  <c:v>508.61500000000001</c:v>
                </c:pt>
                <c:pt idx="20844">
                  <c:v>508.63</c:v>
                </c:pt>
                <c:pt idx="20845">
                  <c:v>508.64800000000002</c:v>
                </c:pt>
                <c:pt idx="20846">
                  <c:v>508.66500000000002</c:v>
                </c:pt>
                <c:pt idx="20847">
                  <c:v>508.68200000000002</c:v>
                </c:pt>
                <c:pt idx="20848">
                  <c:v>508.69900000000001</c:v>
                </c:pt>
                <c:pt idx="20849">
                  <c:v>508.71600000000001</c:v>
                </c:pt>
                <c:pt idx="20850">
                  <c:v>508.73200000000003</c:v>
                </c:pt>
                <c:pt idx="20851">
                  <c:v>508.74900000000002</c:v>
                </c:pt>
                <c:pt idx="20852">
                  <c:v>508.76499999999999</c:v>
                </c:pt>
                <c:pt idx="20853">
                  <c:v>508.78100000000001</c:v>
                </c:pt>
                <c:pt idx="20854">
                  <c:v>508.798</c:v>
                </c:pt>
                <c:pt idx="20855">
                  <c:v>508.81400000000002</c:v>
                </c:pt>
                <c:pt idx="20856">
                  <c:v>508.82900000000001</c:v>
                </c:pt>
                <c:pt idx="20857">
                  <c:v>508.84500000000003</c:v>
                </c:pt>
                <c:pt idx="20858">
                  <c:v>508.86</c:v>
                </c:pt>
                <c:pt idx="20859">
                  <c:v>508.87599999999998</c:v>
                </c:pt>
                <c:pt idx="20860">
                  <c:v>508.89100000000002</c:v>
                </c:pt>
                <c:pt idx="20861">
                  <c:v>508.90600000000001</c:v>
                </c:pt>
                <c:pt idx="20862">
                  <c:v>508.92099999999999</c:v>
                </c:pt>
                <c:pt idx="20863">
                  <c:v>508.93700000000001</c:v>
                </c:pt>
                <c:pt idx="20864">
                  <c:v>508.952</c:v>
                </c:pt>
                <c:pt idx="20865">
                  <c:v>508.96699999999998</c:v>
                </c:pt>
                <c:pt idx="20866">
                  <c:v>508.98200000000003</c:v>
                </c:pt>
                <c:pt idx="20867">
                  <c:v>508.99799999999999</c:v>
                </c:pt>
                <c:pt idx="20868">
                  <c:v>509.01400000000001</c:v>
                </c:pt>
                <c:pt idx="20869">
                  <c:v>509.03300000000002</c:v>
                </c:pt>
                <c:pt idx="20870">
                  <c:v>509.05399999999997</c:v>
                </c:pt>
                <c:pt idx="20871">
                  <c:v>509.07799999999997</c:v>
                </c:pt>
                <c:pt idx="20872">
                  <c:v>509.10199999999998</c:v>
                </c:pt>
                <c:pt idx="20873">
                  <c:v>509.125</c:v>
                </c:pt>
                <c:pt idx="20874">
                  <c:v>509.14699999999999</c:v>
                </c:pt>
                <c:pt idx="20875">
                  <c:v>509.16699999999997</c:v>
                </c:pt>
                <c:pt idx="20876">
                  <c:v>509.18799999999999</c:v>
                </c:pt>
                <c:pt idx="20877">
                  <c:v>509.20600000000002</c:v>
                </c:pt>
                <c:pt idx="20878">
                  <c:v>509.22300000000001</c:v>
                </c:pt>
                <c:pt idx="20879">
                  <c:v>509.24</c:v>
                </c:pt>
                <c:pt idx="20880">
                  <c:v>509.25599999999997</c:v>
                </c:pt>
                <c:pt idx="20881">
                  <c:v>509.27300000000002</c:v>
                </c:pt>
                <c:pt idx="20882">
                  <c:v>509.28899999999999</c:v>
                </c:pt>
                <c:pt idx="20883">
                  <c:v>509.30599999999998</c:v>
                </c:pt>
                <c:pt idx="20884">
                  <c:v>509.322</c:v>
                </c:pt>
                <c:pt idx="20885">
                  <c:v>509.33800000000002</c:v>
                </c:pt>
                <c:pt idx="20886">
                  <c:v>509.35500000000002</c:v>
                </c:pt>
                <c:pt idx="20887">
                  <c:v>509.37099999999998</c:v>
                </c:pt>
                <c:pt idx="20888">
                  <c:v>509.387</c:v>
                </c:pt>
                <c:pt idx="20889">
                  <c:v>509.40300000000002</c:v>
                </c:pt>
                <c:pt idx="20890">
                  <c:v>509.41899999999998</c:v>
                </c:pt>
                <c:pt idx="20891">
                  <c:v>509.43599999999998</c:v>
                </c:pt>
                <c:pt idx="20892">
                  <c:v>509.452</c:v>
                </c:pt>
                <c:pt idx="20893">
                  <c:v>509.46800000000002</c:v>
                </c:pt>
                <c:pt idx="20894">
                  <c:v>509.48500000000001</c:v>
                </c:pt>
                <c:pt idx="20895">
                  <c:v>509.50099999999998</c:v>
                </c:pt>
                <c:pt idx="20896">
                  <c:v>509.517</c:v>
                </c:pt>
                <c:pt idx="20897">
                  <c:v>509.53399999999999</c:v>
                </c:pt>
                <c:pt idx="20898">
                  <c:v>509.54899999999998</c:v>
                </c:pt>
                <c:pt idx="20899">
                  <c:v>509.565</c:v>
                </c:pt>
                <c:pt idx="20900">
                  <c:v>509.58100000000002</c:v>
                </c:pt>
                <c:pt idx="20901">
                  <c:v>509.59699999999998</c:v>
                </c:pt>
                <c:pt idx="20902">
                  <c:v>509.613</c:v>
                </c:pt>
                <c:pt idx="20903">
                  <c:v>509.62799999999999</c:v>
                </c:pt>
                <c:pt idx="20904">
                  <c:v>509.64400000000001</c:v>
                </c:pt>
                <c:pt idx="20905">
                  <c:v>509.66</c:v>
                </c:pt>
                <c:pt idx="20906">
                  <c:v>509.67500000000001</c:v>
                </c:pt>
                <c:pt idx="20907">
                  <c:v>509.69099999999997</c:v>
                </c:pt>
                <c:pt idx="20908">
                  <c:v>509.70600000000002</c:v>
                </c:pt>
                <c:pt idx="20909">
                  <c:v>509.72</c:v>
                </c:pt>
                <c:pt idx="20910">
                  <c:v>509.73500000000001</c:v>
                </c:pt>
                <c:pt idx="20911">
                  <c:v>509.75099999999998</c:v>
                </c:pt>
                <c:pt idx="20912">
                  <c:v>509.76600000000002</c:v>
                </c:pt>
                <c:pt idx="20913">
                  <c:v>509.78100000000001</c:v>
                </c:pt>
                <c:pt idx="20914">
                  <c:v>509.79599999999999</c:v>
                </c:pt>
                <c:pt idx="20915">
                  <c:v>509.81200000000001</c:v>
                </c:pt>
                <c:pt idx="20916">
                  <c:v>509.82600000000002</c:v>
                </c:pt>
                <c:pt idx="20917">
                  <c:v>509.84</c:v>
                </c:pt>
                <c:pt idx="20918">
                  <c:v>509.85399999999998</c:v>
                </c:pt>
                <c:pt idx="20919">
                  <c:v>509.86799999999999</c:v>
                </c:pt>
                <c:pt idx="20920">
                  <c:v>509.88200000000001</c:v>
                </c:pt>
                <c:pt idx="20921">
                  <c:v>509.89600000000002</c:v>
                </c:pt>
                <c:pt idx="20922">
                  <c:v>509.91399999999999</c:v>
                </c:pt>
                <c:pt idx="20923">
                  <c:v>509.952</c:v>
                </c:pt>
                <c:pt idx="20924">
                  <c:v>510.02800000000002</c:v>
                </c:pt>
                <c:pt idx="20925">
                  <c:v>510.11900000000003</c:v>
                </c:pt>
                <c:pt idx="20926">
                  <c:v>510.2</c:v>
                </c:pt>
                <c:pt idx="20927">
                  <c:v>510.255</c:v>
                </c:pt>
                <c:pt idx="20928">
                  <c:v>510.28</c:v>
                </c:pt>
                <c:pt idx="20929">
                  <c:v>510.28100000000001</c:v>
                </c:pt>
                <c:pt idx="20930">
                  <c:v>510.29</c:v>
                </c:pt>
                <c:pt idx="20931">
                  <c:v>510.3</c:v>
                </c:pt>
                <c:pt idx="20932">
                  <c:v>510.32100000000003</c:v>
                </c:pt>
                <c:pt idx="20933">
                  <c:v>510.34300000000002</c:v>
                </c:pt>
                <c:pt idx="20934">
                  <c:v>510.36</c:v>
                </c:pt>
                <c:pt idx="20935">
                  <c:v>510.37900000000002</c:v>
                </c:pt>
                <c:pt idx="20936">
                  <c:v>510.4</c:v>
                </c:pt>
                <c:pt idx="20937">
                  <c:v>510.42</c:v>
                </c:pt>
                <c:pt idx="20938">
                  <c:v>510.43799999999999</c:v>
                </c:pt>
                <c:pt idx="20939">
                  <c:v>510.45600000000002</c:v>
                </c:pt>
                <c:pt idx="20940">
                  <c:v>510.47500000000002</c:v>
                </c:pt>
                <c:pt idx="20941">
                  <c:v>510.49700000000001</c:v>
                </c:pt>
                <c:pt idx="20942">
                  <c:v>510.53800000000001</c:v>
                </c:pt>
                <c:pt idx="20943">
                  <c:v>510.608</c:v>
                </c:pt>
                <c:pt idx="20944">
                  <c:v>510.67399999999998</c:v>
                </c:pt>
                <c:pt idx="20945">
                  <c:v>510.71</c:v>
                </c:pt>
                <c:pt idx="20946">
                  <c:v>510.73700000000002</c:v>
                </c:pt>
                <c:pt idx="20947">
                  <c:v>510.75400000000002</c:v>
                </c:pt>
                <c:pt idx="20948">
                  <c:v>510.774</c:v>
                </c:pt>
                <c:pt idx="20949">
                  <c:v>510.798</c:v>
                </c:pt>
                <c:pt idx="20950">
                  <c:v>510.815</c:v>
                </c:pt>
                <c:pt idx="20951">
                  <c:v>510.834</c:v>
                </c:pt>
                <c:pt idx="20952">
                  <c:v>510.85399999999998</c:v>
                </c:pt>
                <c:pt idx="20953">
                  <c:v>510.87400000000002</c:v>
                </c:pt>
                <c:pt idx="20954">
                  <c:v>510.89299999999997</c:v>
                </c:pt>
                <c:pt idx="20955">
                  <c:v>510.916</c:v>
                </c:pt>
                <c:pt idx="20956">
                  <c:v>510.96300000000002</c:v>
                </c:pt>
                <c:pt idx="20957">
                  <c:v>511.05</c:v>
                </c:pt>
                <c:pt idx="20958">
                  <c:v>511.14400000000001</c:v>
                </c:pt>
                <c:pt idx="20959">
                  <c:v>511.19499999999999</c:v>
                </c:pt>
                <c:pt idx="20960">
                  <c:v>511.24099999999999</c:v>
                </c:pt>
                <c:pt idx="20961">
                  <c:v>511.26900000000001</c:v>
                </c:pt>
                <c:pt idx="20962">
                  <c:v>511.28800000000001</c:v>
                </c:pt>
                <c:pt idx="20963">
                  <c:v>511.30500000000001</c:v>
                </c:pt>
                <c:pt idx="20964">
                  <c:v>511.32299999999998</c:v>
                </c:pt>
                <c:pt idx="20965">
                  <c:v>511.34199999999998</c:v>
                </c:pt>
                <c:pt idx="20966">
                  <c:v>511.36200000000002</c:v>
                </c:pt>
                <c:pt idx="20967">
                  <c:v>511.38400000000001</c:v>
                </c:pt>
                <c:pt idx="20968">
                  <c:v>511.40800000000002</c:v>
                </c:pt>
                <c:pt idx="20969">
                  <c:v>511.43</c:v>
                </c:pt>
                <c:pt idx="20970">
                  <c:v>511.45</c:v>
                </c:pt>
                <c:pt idx="20971">
                  <c:v>511.46899999999999</c:v>
                </c:pt>
                <c:pt idx="20972">
                  <c:v>511.49099999999999</c:v>
                </c:pt>
                <c:pt idx="20973">
                  <c:v>511.52300000000002</c:v>
                </c:pt>
                <c:pt idx="20974">
                  <c:v>511.584</c:v>
                </c:pt>
                <c:pt idx="20975">
                  <c:v>511.673</c:v>
                </c:pt>
                <c:pt idx="20976">
                  <c:v>511.77</c:v>
                </c:pt>
                <c:pt idx="20977">
                  <c:v>511.86500000000001</c:v>
                </c:pt>
                <c:pt idx="20978">
                  <c:v>511.94600000000003</c:v>
                </c:pt>
                <c:pt idx="20979">
                  <c:v>511.95499999999998</c:v>
                </c:pt>
                <c:pt idx="20980">
                  <c:v>511.96699999999998</c:v>
                </c:pt>
                <c:pt idx="20981">
                  <c:v>511.97899999999998</c:v>
                </c:pt>
                <c:pt idx="20982">
                  <c:v>511.995</c:v>
                </c:pt>
                <c:pt idx="20983">
                  <c:v>512.01599999999996</c:v>
                </c:pt>
                <c:pt idx="20984">
                  <c:v>512.03499999999997</c:v>
                </c:pt>
                <c:pt idx="20985">
                  <c:v>512.05700000000002</c:v>
                </c:pt>
                <c:pt idx="20986">
                  <c:v>512.08000000000004</c:v>
                </c:pt>
                <c:pt idx="20987">
                  <c:v>512.1</c:v>
                </c:pt>
                <c:pt idx="20988">
                  <c:v>512.12099999999998</c:v>
                </c:pt>
                <c:pt idx="20989">
                  <c:v>512.14099999999996</c:v>
                </c:pt>
                <c:pt idx="20990">
                  <c:v>512.16999999999996</c:v>
                </c:pt>
                <c:pt idx="20991">
                  <c:v>512.22900000000004</c:v>
                </c:pt>
                <c:pt idx="20992">
                  <c:v>512.31299999999999</c:v>
                </c:pt>
                <c:pt idx="20993">
                  <c:v>512.36900000000003</c:v>
                </c:pt>
                <c:pt idx="20994">
                  <c:v>512.39700000000005</c:v>
                </c:pt>
                <c:pt idx="20995">
                  <c:v>512.41700000000003</c:v>
                </c:pt>
                <c:pt idx="20996">
                  <c:v>512.43600000000004</c:v>
                </c:pt>
                <c:pt idx="20997">
                  <c:v>512.45500000000004</c:v>
                </c:pt>
                <c:pt idx="20998">
                  <c:v>512.47299999999996</c:v>
                </c:pt>
                <c:pt idx="20999">
                  <c:v>512.49300000000005</c:v>
                </c:pt>
                <c:pt idx="21000">
                  <c:v>512.51700000000005</c:v>
                </c:pt>
                <c:pt idx="21001">
                  <c:v>512.53899999999999</c:v>
                </c:pt>
                <c:pt idx="21002">
                  <c:v>512.55899999999997</c:v>
                </c:pt>
                <c:pt idx="21003">
                  <c:v>512.57899999999995</c:v>
                </c:pt>
                <c:pt idx="21004">
                  <c:v>512.60599999999999</c:v>
                </c:pt>
                <c:pt idx="21005">
                  <c:v>512.65499999999997</c:v>
                </c:pt>
                <c:pt idx="21006">
                  <c:v>512.72799999999995</c:v>
                </c:pt>
                <c:pt idx="21007">
                  <c:v>512.80499999999995</c:v>
                </c:pt>
                <c:pt idx="21008">
                  <c:v>512.84799999999996</c:v>
                </c:pt>
                <c:pt idx="21009">
                  <c:v>512.86699999999996</c:v>
                </c:pt>
                <c:pt idx="21010">
                  <c:v>512.88300000000004</c:v>
                </c:pt>
                <c:pt idx="21011">
                  <c:v>512.90300000000002</c:v>
                </c:pt>
                <c:pt idx="21012">
                  <c:v>512.92100000000005</c:v>
                </c:pt>
                <c:pt idx="21013">
                  <c:v>512.94200000000001</c:v>
                </c:pt>
                <c:pt idx="21014">
                  <c:v>512.96400000000006</c:v>
                </c:pt>
                <c:pt idx="21015">
                  <c:v>512.98599999999999</c:v>
                </c:pt>
                <c:pt idx="21016">
                  <c:v>513.00599999999997</c:v>
                </c:pt>
                <c:pt idx="21017">
                  <c:v>513.02700000000004</c:v>
                </c:pt>
                <c:pt idx="21018">
                  <c:v>513.04700000000003</c:v>
                </c:pt>
                <c:pt idx="21019">
                  <c:v>513.06700000000001</c:v>
                </c:pt>
                <c:pt idx="21020">
                  <c:v>513.1</c:v>
                </c:pt>
                <c:pt idx="21021">
                  <c:v>513.16399999999999</c:v>
                </c:pt>
                <c:pt idx="21022">
                  <c:v>513.25400000000002</c:v>
                </c:pt>
                <c:pt idx="21023">
                  <c:v>513.35199999999998</c:v>
                </c:pt>
                <c:pt idx="21024">
                  <c:v>513.42200000000003</c:v>
                </c:pt>
                <c:pt idx="21025">
                  <c:v>513.44600000000003</c:v>
                </c:pt>
                <c:pt idx="21026">
                  <c:v>513.44799999999998</c:v>
                </c:pt>
                <c:pt idx="21027">
                  <c:v>513.45500000000004</c:v>
                </c:pt>
                <c:pt idx="21028">
                  <c:v>513.46400000000006</c:v>
                </c:pt>
                <c:pt idx="21029">
                  <c:v>513.47400000000005</c:v>
                </c:pt>
                <c:pt idx="21030">
                  <c:v>513.48599999999999</c:v>
                </c:pt>
                <c:pt idx="21031">
                  <c:v>513.49900000000002</c:v>
                </c:pt>
                <c:pt idx="21032">
                  <c:v>513.51400000000001</c:v>
                </c:pt>
                <c:pt idx="21033">
                  <c:v>513.529</c:v>
                </c:pt>
                <c:pt idx="21034">
                  <c:v>513.54499999999996</c:v>
                </c:pt>
                <c:pt idx="21035">
                  <c:v>513.55999999999995</c:v>
                </c:pt>
                <c:pt idx="21036">
                  <c:v>513.57500000000005</c:v>
                </c:pt>
                <c:pt idx="21037">
                  <c:v>513.59100000000001</c:v>
                </c:pt>
                <c:pt idx="21038">
                  <c:v>513.60599999999999</c:v>
                </c:pt>
                <c:pt idx="21039">
                  <c:v>513.62099999999998</c:v>
                </c:pt>
                <c:pt idx="21040">
                  <c:v>513.63599999999997</c:v>
                </c:pt>
                <c:pt idx="21041">
                  <c:v>513.65200000000004</c:v>
                </c:pt>
                <c:pt idx="21042">
                  <c:v>513.66700000000003</c:v>
                </c:pt>
                <c:pt idx="21043">
                  <c:v>513.68299999999999</c:v>
                </c:pt>
                <c:pt idx="21044">
                  <c:v>513.69799999999998</c:v>
                </c:pt>
                <c:pt idx="21045">
                  <c:v>513.71400000000006</c:v>
                </c:pt>
                <c:pt idx="21046">
                  <c:v>513.73</c:v>
                </c:pt>
                <c:pt idx="21047">
                  <c:v>513.745</c:v>
                </c:pt>
                <c:pt idx="21048">
                  <c:v>513.76099999999997</c:v>
                </c:pt>
                <c:pt idx="21049">
                  <c:v>513.77700000000004</c:v>
                </c:pt>
                <c:pt idx="21050">
                  <c:v>513.79200000000003</c:v>
                </c:pt>
                <c:pt idx="21051">
                  <c:v>513.80799999999999</c:v>
                </c:pt>
                <c:pt idx="21052">
                  <c:v>513.82299999999998</c:v>
                </c:pt>
                <c:pt idx="21053">
                  <c:v>513.83699999999999</c:v>
                </c:pt>
                <c:pt idx="21054">
                  <c:v>513.85199999999998</c:v>
                </c:pt>
                <c:pt idx="21055">
                  <c:v>513.86599999999999</c:v>
                </c:pt>
                <c:pt idx="21056">
                  <c:v>513.88</c:v>
                </c:pt>
                <c:pt idx="21057">
                  <c:v>513.89400000000001</c:v>
                </c:pt>
                <c:pt idx="21058">
                  <c:v>513.90899999999999</c:v>
                </c:pt>
                <c:pt idx="21059">
                  <c:v>513.92399999999998</c:v>
                </c:pt>
                <c:pt idx="21060">
                  <c:v>513.94799999999998</c:v>
                </c:pt>
                <c:pt idx="21061">
                  <c:v>513.99</c:v>
                </c:pt>
                <c:pt idx="21062">
                  <c:v>514.04899999999998</c:v>
                </c:pt>
                <c:pt idx="21063">
                  <c:v>514.11800000000005</c:v>
                </c:pt>
                <c:pt idx="21064">
                  <c:v>514.19100000000003</c:v>
                </c:pt>
                <c:pt idx="21065">
                  <c:v>514.26300000000003</c:v>
                </c:pt>
                <c:pt idx="21066">
                  <c:v>514.34100000000001</c:v>
                </c:pt>
                <c:pt idx="21067">
                  <c:v>514.41499999999996</c:v>
                </c:pt>
                <c:pt idx="21068">
                  <c:v>514.48</c:v>
                </c:pt>
                <c:pt idx="21069">
                  <c:v>514.48</c:v>
                </c:pt>
                <c:pt idx="21070">
                  <c:v>514.48</c:v>
                </c:pt>
                <c:pt idx="21071">
                  <c:v>514.48900000000003</c:v>
                </c:pt>
                <c:pt idx="21072">
                  <c:v>514.51199999999994</c:v>
                </c:pt>
                <c:pt idx="21073">
                  <c:v>514.53300000000002</c:v>
                </c:pt>
                <c:pt idx="21074">
                  <c:v>514.55100000000004</c:v>
                </c:pt>
                <c:pt idx="21075">
                  <c:v>514.57299999999998</c:v>
                </c:pt>
                <c:pt idx="21076">
                  <c:v>514.601</c:v>
                </c:pt>
                <c:pt idx="21077">
                  <c:v>514.63499999999999</c:v>
                </c:pt>
                <c:pt idx="21078">
                  <c:v>514.66099999999994</c:v>
                </c:pt>
                <c:pt idx="21079">
                  <c:v>514.678</c:v>
                </c:pt>
                <c:pt idx="21080">
                  <c:v>514.69299999999998</c:v>
                </c:pt>
                <c:pt idx="21081">
                  <c:v>514.71199999999999</c:v>
                </c:pt>
                <c:pt idx="21082">
                  <c:v>514.75300000000004</c:v>
                </c:pt>
                <c:pt idx="21083">
                  <c:v>514.82600000000002</c:v>
                </c:pt>
                <c:pt idx="21084">
                  <c:v>514.92100000000005</c:v>
                </c:pt>
                <c:pt idx="21085">
                  <c:v>515.01099999999997</c:v>
                </c:pt>
                <c:pt idx="21086">
                  <c:v>515.04999999999995</c:v>
                </c:pt>
                <c:pt idx="21087">
                  <c:v>515.04999999999995</c:v>
                </c:pt>
                <c:pt idx="21088">
                  <c:v>515.05399999999997</c:v>
                </c:pt>
                <c:pt idx="21089">
                  <c:v>515.06299999999999</c:v>
                </c:pt>
                <c:pt idx="21090">
                  <c:v>515.07299999999998</c:v>
                </c:pt>
                <c:pt idx="21091">
                  <c:v>515.08699999999999</c:v>
                </c:pt>
                <c:pt idx="21092">
                  <c:v>515.10199999999998</c:v>
                </c:pt>
                <c:pt idx="21093">
                  <c:v>515.12</c:v>
                </c:pt>
                <c:pt idx="21094">
                  <c:v>515.14</c:v>
                </c:pt>
                <c:pt idx="21095">
                  <c:v>515.16099999999994</c:v>
                </c:pt>
                <c:pt idx="21096">
                  <c:v>515.18200000000002</c:v>
                </c:pt>
                <c:pt idx="21097">
                  <c:v>515.202</c:v>
                </c:pt>
                <c:pt idx="21098">
                  <c:v>515.221</c:v>
                </c:pt>
                <c:pt idx="21099">
                  <c:v>515.24099999999999</c:v>
                </c:pt>
                <c:pt idx="21100">
                  <c:v>515.26400000000001</c:v>
                </c:pt>
                <c:pt idx="21101">
                  <c:v>515.30600000000004</c:v>
                </c:pt>
                <c:pt idx="21102">
                  <c:v>515.36800000000005</c:v>
                </c:pt>
                <c:pt idx="21103">
                  <c:v>515.44299999999998</c:v>
                </c:pt>
                <c:pt idx="21104">
                  <c:v>515.47500000000002</c:v>
                </c:pt>
                <c:pt idx="21105">
                  <c:v>515.49199999999996</c:v>
                </c:pt>
                <c:pt idx="21106">
                  <c:v>515.50400000000002</c:v>
                </c:pt>
                <c:pt idx="21107">
                  <c:v>515.52099999999996</c:v>
                </c:pt>
                <c:pt idx="21108">
                  <c:v>515.53800000000001</c:v>
                </c:pt>
                <c:pt idx="21109">
                  <c:v>515.55600000000004</c:v>
                </c:pt>
                <c:pt idx="21110">
                  <c:v>515.57799999999997</c:v>
                </c:pt>
                <c:pt idx="21111">
                  <c:v>515.60199999999998</c:v>
                </c:pt>
                <c:pt idx="21112">
                  <c:v>515.62300000000005</c:v>
                </c:pt>
                <c:pt idx="21113">
                  <c:v>515.64300000000003</c:v>
                </c:pt>
                <c:pt idx="21114">
                  <c:v>515.66399999999999</c:v>
                </c:pt>
                <c:pt idx="21115">
                  <c:v>515.68799999999999</c:v>
                </c:pt>
                <c:pt idx="21116">
                  <c:v>515.72900000000004</c:v>
                </c:pt>
                <c:pt idx="21117">
                  <c:v>515.80100000000004</c:v>
                </c:pt>
                <c:pt idx="21118">
                  <c:v>515.85599999999999</c:v>
                </c:pt>
                <c:pt idx="21119">
                  <c:v>515.87199999999996</c:v>
                </c:pt>
                <c:pt idx="21120">
                  <c:v>515.88800000000003</c:v>
                </c:pt>
                <c:pt idx="21121">
                  <c:v>515.90899999999999</c:v>
                </c:pt>
                <c:pt idx="21122">
                  <c:v>515.93200000000002</c:v>
                </c:pt>
                <c:pt idx="21123">
                  <c:v>515.95100000000002</c:v>
                </c:pt>
                <c:pt idx="21124">
                  <c:v>515.97199999999998</c:v>
                </c:pt>
                <c:pt idx="21125">
                  <c:v>515.995</c:v>
                </c:pt>
                <c:pt idx="21126">
                  <c:v>516.01400000000001</c:v>
                </c:pt>
                <c:pt idx="21127">
                  <c:v>516.03399999999999</c:v>
                </c:pt>
                <c:pt idx="21128">
                  <c:v>516.05399999999997</c:v>
                </c:pt>
                <c:pt idx="21129">
                  <c:v>516.07500000000005</c:v>
                </c:pt>
                <c:pt idx="21130">
                  <c:v>516.10199999999998</c:v>
                </c:pt>
                <c:pt idx="21131">
                  <c:v>516.16099999999994</c:v>
                </c:pt>
                <c:pt idx="21132">
                  <c:v>516.24800000000005</c:v>
                </c:pt>
                <c:pt idx="21133">
                  <c:v>516.29999999999995</c:v>
                </c:pt>
                <c:pt idx="21134">
                  <c:v>516.34500000000003</c:v>
                </c:pt>
                <c:pt idx="21135">
                  <c:v>516.36800000000005</c:v>
                </c:pt>
                <c:pt idx="21136">
                  <c:v>516.38199999999995</c:v>
                </c:pt>
                <c:pt idx="21137">
                  <c:v>516.40099999999995</c:v>
                </c:pt>
                <c:pt idx="21138">
                  <c:v>516.423</c:v>
                </c:pt>
                <c:pt idx="21139">
                  <c:v>516.44299999999998</c:v>
                </c:pt>
                <c:pt idx="21140">
                  <c:v>516.46100000000001</c:v>
                </c:pt>
                <c:pt idx="21141">
                  <c:v>516.47900000000004</c:v>
                </c:pt>
                <c:pt idx="21142">
                  <c:v>516.49699999999996</c:v>
                </c:pt>
                <c:pt idx="21143">
                  <c:v>516.51800000000003</c:v>
                </c:pt>
                <c:pt idx="21144">
                  <c:v>516.55499999999995</c:v>
                </c:pt>
                <c:pt idx="21145">
                  <c:v>516.62699999999995</c:v>
                </c:pt>
                <c:pt idx="21146">
                  <c:v>516.68399999999997</c:v>
                </c:pt>
                <c:pt idx="21147">
                  <c:v>516.70299999999997</c:v>
                </c:pt>
                <c:pt idx="21148">
                  <c:v>516.71400000000006</c:v>
                </c:pt>
                <c:pt idx="21149">
                  <c:v>516.73199999999997</c:v>
                </c:pt>
                <c:pt idx="21150">
                  <c:v>516.76</c:v>
                </c:pt>
                <c:pt idx="21151">
                  <c:v>516.78399999999999</c:v>
                </c:pt>
                <c:pt idx="21152">
                  <c:v>516.80100000000004</c:v>
                </c:pt>
                <c:pt idx="21153">
                  <c:v>516.81700000000001</c:v>
                </c:pt>
                <c:pt idx="21154">
                  <c:v>516.83500000000004</c:v>
                </c:pt>
                <c:pt idx="21155">
                  <c:v>516.85299999999995</c:v>
                </c:pt>
                <c:pt idx="21156">
                  <c:v>516.87199999999996</c:v>
                </c:pt>
                <c:pt idx="21157">
                  <c:v>516.91899999999998</c:v>
                </c:pt>
                <c:pt idx="21158">
                  <c:v>516.99599999999998</c:v>
                </c:pt>
                <c:pt idx="21159">
                  <c:v>517.03800000000001</c:v>
                </c:pt>
                <c:pt idx="21160">
                  <c:v>517.06600000000003</c:v>
                </c:pt>
                <c:pt idx="21161">
                  <c:v>517.07600000000002</c:v>
                </c:pt>
                <c:pt idx="21162">
                  <c:v>517.08799999999997</c:v>
                </c:pt>
                <c:pt idx="21163">
                  <c:v>517.11</c:v>
                </c:pt>
                <c:pt idx="21164">
                  <c:v>517.13099999999997</c:v>
                </c:pt>
                <c:pt idx="21165">
                  <c:v>517.15200000000004</c:v>
                </c:pt>
                <c:pt idx="21166">
                  <c:v>517.16899999999998</c:v>
                </c:pt>
                <c:pt idx="21167">
                  <c:v>517.18700000000001</c:v>
                </c:pt>
                <c:pt idx="21168">
                  <c:v>517.20500000000004</c:v>
                </c:pt>
                <c:pt idx="21169">
                  <c:v>517.22500000000002</c:v>
                </c:pt>
                <c:pt idx="21170">
                  <c:v>517.26099999999997</c:v>
                </c:pt>
                <c:pt idx="21171">
                  <c:v>517.32899999999995</c:v>
                </c:pt>
                <c:pt idx="21172">
                  <c:v>517.38599999999997</c:v>
                </c:pt>
                <c:pt idx="21173">
                  <c:v>517.41999999999996</c:v>
                </c:pt>
                <c:pt idx="21174">
                  <c:v>517.44100000000003</c:v>
                </c:pt>
                <c:pt idx="21175">
                  <c:v>517.45699999999999</c:v>
                </c:pt>
                <c:pt idx="21176">
                  <c:v>517.47299999999996</c:v>
                </c:pt>
                <c:pt idx="21177">
                  <c:v>517.49</c:v>
                </c:pt>
                <c:pt idx="21178">
                  <c:v>517.50800000000004</c:v>
                </c:pt>
                <c:pt idx="21179">
                  <c:v>517.52700000000004</c:v>
                </c:pt>
                <c:pt idx="21180">
                  <c:v>517.548</c:v>
                </c:pt>
                <c:pt idx="21181">
                  <c:v>517.57100000000003</c:v>
                </c:pt>
                <c:pt idx="21182">
                  <c:v>517.58900000000006</c:v>
                </c:pt>
                <c:pt idx="21183">
                  <c:v>517.60799999999995</c:v>
                </c:pt>
                <c:pt idx="21184">
                  <c:v>517.62599999999998</c:v>
                </c:pt>
                <c:pt idx="21185">
                  <c:v>517.64700000000005</c:v>
                </c:pt>
                <c:pt idx="21186">
                  <c:v>517.67499999999995</c:v>
                </c:pt>
                <c:pt idx="21187">
                  <c:v>517.73400000000004</c:v>
                </c:pt>
                <c:pt idx="21188">
                  <c:v>517.77700000000004</c:v>
                </c:pt>
                <c:pt idx="21189">
                  <c:v>517.81200000000001</c:v>
                </c:pt>
                <c:pt idx="21190">
                  <c:v>517.82899999999995</c:v>
                </c:pt>
                <c:pt idx="21191">
                  <c:v>517.84699999999998</c:v>
                </c:pt>
                <c:pt idx="21192">
                  <c:v>517.86800000000005</c:v>
                </c:pt>
                <c:pt idx="21193">
                  <c:v>517.89300000000003</c:v>
                </c:pt>
                <c:pt idx="21194">
                  <c:v>517.91300000000001</c:v>
                </c:pt>
                <c:pt idx="21195">
                  <c:v>517.93299999999999</c:v>
                </c:pt>
                <c:pt idx="21196">
                  <c:v>517.95299999999997</c:v>
                </c:pt>
                <c:pt idx="21197">
                  <c:v>517.97699999999998</c:v>
                </c:pt>
                <c:pt idx="21198">
                  <c:v>518.02599999999995</c:v>
                </c:pt>
                <c:pt idx="21199">
                  <c:v>518.05799999999999</c:v>
                </c:pt>
                <c:pt idx="21200">
                  <c:v>518.07899999999995</c:v>
                </c:pt>
                <c:pt idx="21201">
                  <c:v>518.1</c:v>
                </c:pt>
                <c:pt idx="21202">
                  <c:v>518.11900000000003</c:v>
                </c:pt>
                <c:pt idx="21203">
                  <c:v>518.13800000000003</c:v>
                </c:pt>
                <c:pt idx="21204">
                  <c:v>518.15899999999999</c:v>
                </c:pt>
                <c:pt idx="21205">
                  <c:v>518.18200000000002</c:v>
                </c:pt>
                <c:pt idx="21206">
                  <c:v>518.20399999999995</c:v>
                </c:pt>
                <c:pt idx="21207">
                  <c:v>518.22299999999996</c:v>
                </c:pt>
                <c:pt idx="21208">
                  <c:v>518.24199999999996</c:v>
                </c:pt>
                <c:pt idx="21209">
                  <c:v>518.26199999999994</c:v>
                </c:pt>
                <c:pt idx="21210">
                  <c:v>518.28599999999994</c:v>
                </c:pt>
                <c:pt idx="21211">
                  <c:v>518.32500000000005</c:v>
                </c:pt>
                <c:pt idx="21212">
                  <c:v>518.4</c:v>
                </c:pt>
                <c:pt idx="21213">
                  <c:v>518.48</c:v>
                </c:pt>
                <c:pt idx="21214">
                  <c:v>518.53</c:v>
                </c:pt>
                <c:pt idx="21215">
                  <c:v>518.55100000000004</c:v>
                </c:pt>
                <c:pt idx="21216">
                  <c:v>518.56799999999998</c:v>
                </c:pt>
                <c:pt idx="21217">
                  <c:v>518.58600000000001</c:v>
                </c:pt>
                <c:pt idx="21218">
                  <c:v>518.60799999999995</c:v>
                </c:pt>
                <c:pt idx="21219">
                  <c:v>518.62900000000002</c:v>
                </c:pt>
                <c:pt idx="21220">
                  <c:v>518.65</c:v>
                </c:pt>
                <c:pt idx="21221">
                  <c:v>518.66800000000001</c:v>
                </c:pt>
                <c:pt idx="21222">
                  <c:v>518.68799999999999</c:v>
                </c:pt>
                <c:pt idx="21223">
                  <c:v>518.70799999999997</c:v>
                </c:pt>
                <c:pt idx="21224">
                  <c:v>518.72900000000004</c:v>
                </c:pt>
                <c:pt idx="21225">
                  <c:v>518.77300000000002</c:v>
                </c:pt>
                <c:pt idx="21226">
                  <c:v>518.84299999999996</c:v>
                </c:pt>
                <c:pt idx="21227">
                  <c:v>518.92600000000004</c:v>
                </c:pt>
                <c:pt idx="21228">
                  <c:v>518.98400000000004</c:v>
                </c:pt>
                <c:pt idx="21229">
                  <c:v>519.00699999999995</c:v>
                </c:pt>
                <c:pt idx="21230">
                  <c:v>519.02099999999996</c:v>
                </c:pt>
                <c:pt idx="21231">
                  <c:v>519.03399999999999</c:v>
                </c:pt>
                <c:pt idx="21232">
                  <c:v>519.04700000000003</c:v>
                </c:pt>
                <c:pt idx="21233">
                  <c:v>519.06200000000001</c:v>
                </c:pt>
                <c:pt idx="21234">
                  <c:v>519.07899999999995</c:v>
                </c:pt>
                <c:pt idx="21235">
                  <c:v>519.09900000000005</c:v>
                </c:pt>
                <c:pt idx="21236">
                  <c:v>519.12099999999998</c:v>
                </c:pt>
                <c:pt idx="21237">
                  <c:v>519.14400000000001</c:v>
                </c:pt>
                <c:pt idx="21238">
                  <c:v>519.16600000000005</c:v>
                </c:pt>
                <c:pt idx="21239">
                  <c:v>519.18600000000004</c:v>
                </c:pt>
                <c:pt idx="21240">
                  <c:v>519.20699999999999</c:v>
                </c:pt>
                <c:pt idx="21241">
                  <c:v>519.22900000000004</c:v>
                </c:pt>
                <c:pt idx="21242">
                  <c:v>519.26400000000001</c:v>
                </c:pt>
                <c:pt idx="21243">
                  <c:v>519.32000000000005</c:v>
                </c:pt>
                <c:pt idx="21244">
                  <c:v>519.35599999999999</c:v>
                </c:pt>
                <c:pt idx="21245">
                  <c:v>519.38099999999997</c:v>
                </c:pt>
                <c:pt idx="21246">
                  <c:v>519.4</c:v>
                </c:pt>
                <c:pt idx="21247">
                  <c:v>519.42100000000005</c:v>
                </c:pt>
                <c:pt idx="21248">
                  <c:v>519.43799999999999</c:v>
                </c:pt>
                <c:pt idx="21249">
                  <c:v>519.45600000000002</c:v>
                </c:pt>
                <c:pt idx="21250">
                  <c:v>519.47299999999996</c:v>
                </c:pt>
                <c:pt idx="21251">
                  <c:v>519.49199999999996</c:v>
                </c:pt>
                <c:pt idx="21252">
                  <c:v>519.51199999999994</c:v>
                </c:pt>
                <c:pt idx="21253">
                  <c:v>519.53599999999994</c:v>
                </c:pt>
                <c:pt idx="21254">
                  <c:v>519.577</c:v>
                </c:pt>
                <c:pt idx="21255">
                  <c:v>519.60400000000004</c:v>
                </c:pt>
                <c:pt idx="21256">
                  <c:v>519.62800000000004</c:v>
                </c:pt>
                <c:pt idx="21257">
                  <c:v>519.64499999999998</c:v>
                </c:pt>
                <c:pt idx="21258">
                  <c:v>519.66099999999994</c:v>
                </c:pt>
                <c:pt idx="21259">
                  <c:v>519.67700000000002</c:v>
                </c:pt>
                <c:pt idx="21260">
                  <c:v>519.69299999999998</c:v>
                </c:pt>
                <c:pt idx="21261">
                  <c:v>519.71</c:v>
                </c:pt>
                <c:pt idx="21262">
                  <c:v>519.72699999999998</c:v>
                </c:pt>
                <c:pt idx="21263">
                  <c:v>519.745</c:v>
                </c:pt>
                <c:pt idx="21264">
                  <c:v>519.76499999999999</c:v>
                </c:pt>
                <c:pt idx="21265">
                  <c:v>519.78700000000003</c:v>
                </c:pt>
                <c:pt idx="21266">
                  <c:v>519.80799999999999</c:v>
                </c:pt>
                <c:pt idx="21267">
                  <c:v>519.82500000000005</c:v>
                </c:pt>
                <c:pt idx="21268">
                  <c:v>519.84400000000005</c:v>
                </c:pt>
                <c:pt idx="21269">
                  <c:v>519.86400000000003</c:v>
                </c:pt>
                <c:pt idx="21270">
                  <c:v>519.88599999999997</c:v>
                </c:pt>
                <c:pt idx="21271">
                  <c:v>519.91800000000001</c:v>
                </c:pt>
                <c:pt idx="21272">
                  <c:v>519.94799999999998</c:v>
                </c:pt>
                <c:pt idx="21273">
                  <c:v>519.96500000000003</c:v>
                </c:pt>
                <c:pt idx="21274">
                  <c:v>519.97500000000002</c:v>
                </c:pt>
                <c:pt idx="21275">
                  <c:v>519.98800000000006</c:v>
                </c:pt>
                <c:pt idx="21276">
                  <c:v>520.00699999999995</c:v>
                </c:pt>
                <c:pt idx="21277">
                  <c:v>520.024</c:v>
                </c:pt>
                <c:pt idx="21278">
                  <c:v>520.05399999999997</c:v>
                </c:pt>
                <c:pt idx="21279">
                  <c:v>520.09</c:v>
                </c:pt>
                <c:pt idx="21280">
                  <c:v>520.10400000000004</c:v>
                </c:pt>
                <c:pt idx="21281">
                  <c:v>520.11900000000003</c:v>
                </c:pt>
                <c:pt idx="21282">
                  <c:v>520.13300000000004</c:v>
                </c:pt>
                <c:pt idx="21283">
                  <c:v>520.149</c:v>
                </c:pt>
                <c:pt idx="21284">
                  <c:v>520.16499999999996</c:v>
                </c:pt>
                <c:pt idx="21285">
                  <c:v>520.18100000000004</c:v>
                </c:pt>
                <c:pt idx="21286">
                  <c:v>520.19799999999998</c:v>
                </c:pt>
                <c:pt idx="21287">
                  <c:v>520.21799999999996</c:v>
                </c:pt>
                <c:pt idx="21288">
                  <c:v>520.23800000000006</c:v>
                </c:pt>
                <c:pt idx="21289">
                  <c:v>520.25800000000004</c:v>
                </c:pt>
                <c:pt idx="21290">
                  <c:v>520.27700000000004</c:v>
                </c:pt>
                <c:pt idx="21291">
                  <c:v>520.29499999999996</c:v>
                </c:pt>
                <c:pt idx="21292">
                  <c:v>520.31299999999999</c:v>
                </c:pt>
                <c:pt idx="21293">
                  <c:v>520.33100000000002</c:v>
                </c:pt>
                <c:pt idx="21294">
                  <c:v>520.35199999999998</c:v>
                </c:pt>
                <c:pt idx="21295">
                  <c:v>520.38300000000004</c:v>
                </c:pt>
                <c:pt idx="21296">
                  <c:v>520.428</c:v>
                </c:pt>
                <c:pt idx="21297">
                  <c:v>520.46</c:v>
                </c:pt>
                <c:pt idx="21298">
                  <c:v>520.47299999999996</c:v>
                </c:pt>
                <c:pt idx="21299">
                  <c:v>520.48400000000004</c:v>
                </c:pt>
                <c:pt idx="21300">
                  <c:v>520.49599999999998</c:v>
                </c:pt>
                <c:pt idx="21301">
                  <c:v>520.50900000000001</c:v>
                </c:pt>
                <c:pt idx="21302">
                  <c:v>520.52200000000005</c:v>
                </c:pt>
                <c:pt idx="21303">
                  <c:v>520.53800000000001</c:v>
                </c:pt>
                <c:pt idx="21304">
                  <c:v>520.55600000000004</c:v>
                </c:pt>
                <c:pt idx="21305">
                  <c:v>520.57399999999996</c:v>
                </c:pt>
                <c:pt idx="21306">
                  <c:v>520.59199999999998</c:v>
                </c:pt>
                <c:pt idx="21307">
                  <c:v>520.61199999999997</c:v>
                </c:pt>
                <c:pt idx="21308">
                  <c:v>520.63400000000001</c:v>
                </c:pt>
                <c:pt idx="21309">
                  <c:v>520.65700000000004</c:v>
                </c:pt>
                <c:pt idx="21310">
                  <c:v>520.67700000000002</c:v>
                </c:pt>
                <c:pt idx="21311">
                  <c:v>520.69600000000003</c:v>
                </c:pt>
                <c:pt idx="21312">
                  <c:v>520.71500000000003</c:v>
                </c:pt>
                <c:pt idx="21313">
                  <c:v>520.73400000000004</c:v>
                </c:pt>
                <c:pt idx="21314">
                  <c:v>520.75599999999997</c:v>
                </c:pt>
                <c:pt idx="21315">
                  <c:v>520.79200000000003</c:v>
                </c:pt>
                <c:pt idx="21316">
                  <c:v>520.82899999999995</c:v>
                </c:pt>
                <c:pt idx="21317">
                  <c:v>520.86</c:v>
                </c:pt>
                <c:pt idx="21318">
                  <c:v>520.88</c:v>
                </c:pt>
                <c:pt idx="21319">
                  <c:v>520.90099999999995</c:v>
                </c:pt>
                <c:pt idx="21320">
                  <c:v>520.92399999999998</c:v>
                </c:pt>
                <c:pt idx="21321">
                  <c:v>520.947</c:v>
                </c:pt>
                <c:pt idx="21322">
                  <c:v>520.96699999999998</c:v>
                </c:pt>
                <c:pt idx="21323">
                  <c:v>520.98599999999999</c:v>
                </c:pt>
                <c:pt idx="21324">
                  <c:v>521.00900000000001</c:v>
                </c:pt>
                <c:pt idx="21325">
                  <c:v>521.03899999999999</c:v>
                </c:pt>
                <c:pt idx="21326">
                  <c:v>521.07000000000005</c:v>
                </c:pt>
                <c:pt idx="21327">
                  <c:v>521.09199999999998</c:v>
                </c:pt>
                <c:pt idx="21328">
                  <c:v>521.10599999999999</c:v>
                </c:pt>
                <c:pt idx="21329">
                  <c:v>521.12</c:v>
                </c:pt>
                <c:pt idx="21330">
                  <c:v>521.13499999999999</c:v>
                </c:pt>
                <c:pt idx="21331">
                  <c:v>521.15099999999995</c:v>
                </c:pt>
                <c:pt idx="21332">
                  <c:v>521.16800000000001</c:v>
                </c:pt>
                <c:pt idx="21333">
                  <c:v>521.18499999999995</c:v>
                </c:pt>
                <c:pt idx="21334">
                  <c:v>521.202</c:v>
                </c:pt>
                <c:pt idx="21335">
                  <c:v>521.21900000000005</c:v>
                </c:pt>
                <c:pt idx="21336">
                  <c:v>521.23500000000001</c:v>
                </c:pt>
                <c:pt idx="21337">
                  <c:v>521.25099999999998</c:v>
                </c:pt>
                <c:pt idx="21338">
                  <c:v>521.26800000000003</c:v>
                </c:pt>
                <c:pt idx="21339">
                  <c:v>521.28399999999999</c:v>
                </c:pt>
                <c:pt idx="21340">
                  <c:v>521.30100000000004</c:v>
                </c:pt>
                <c:pt idx="21341">
                  <c:v>521.31700000000001</c:v>
                </c:pt>
                <c:pt idx="21342">
                  <c:v>521.33399999999995</c:v>
                </c:pt>
                <c:pt idx="21343">
                  <c:v>521.35</c:v>
                </c:pt>
                <c:pt idx="21344">
                  <c:v>521.36699999999996</c:v>
                </c:pt>
                <c:pt idx="21345">
                  <c:v>521.38300000000004</c:v>
                </c:pt>
                <c:pt idx="21346">
                  <c:v>521.399</c:v>
                </c:pt>
                <c:pt idx="21347">
                  <c:v>521.41499999999996</c:v>
                </c:pt>
                <c:pt idx="21348">
                  <c:v>521.43200000000002</c:v>
                </c:pt>
                <c:pt idx="21349">
                  <c:v>521.44899999999996</c:v>
                </c:pt>
                <c:pt idx="21350">
                  <c:v>521.47</c:v>
                </c:pt>
                <c:pt idx="21351">
                  <c:v>521.50099999999998</c:v>
                </c:pt>
                <c:pt idx="21352">
                  <c:v>521.53700000000003</c:v>
                </c:pt>
                <c:pt idx="21353">
                  <c:v>521.57399999999996</c:v>
                </c:pt>
                <c:pt idx="21354">
                  <c:v>521.61300000000006</c:v>
                </c:pt>
                <c:pt idx="21355">
                  <c:v>521.63900000000001</c:v>
                </c:pt>
                <c:pt idx="21356">
                  <c:v>521.654</c:v>
                </c:pt>
                <c:pt idx="21357">
                  <c:v>521.66700000000003</c:v>
                </c:pt>
                <c:pt idx="21358">
                  <c:v>521.68600000000004</c:v>
                </c:pt>
                <c:pt idx="21359">
                  <c:v>521.70799999999997</c:v>
                </c:pt>
                <c:pt idx="21360">
                  <c:v>521.73599999999999</c:v>
                </c:pt>
                <c:pt idx="21361">
                  <c:v>521.77300000000002</c:v>
                </c:pt>
                <c:pt idx="21362">
                  <c:v>521.81799999999998</c:v>
                </c:pt>
                <c:pt idx="21363">
                  <c:v>521.85799999999995</c:v>
                </c:pt>
                <c:pt idx="21364">
                  <c:v>521.89300000000003</c:v>
                </c:pt>
                <c:pt idx="21365">
                  <c:v>521.928</c:v>
                </c:pt>
                <c:pt idx="21366">
                  <c:v>521.95100000000002</c:v>
                </c:pt>
                <c:pt idx="21367">
                  <c:v>521.96</c:v>
                </c:pt>
                <c:pt idx="21368">
                  <c:v>521.96900000000005</c:v>
                </c:pt>
                <c:pt idx="21369">
                  <c:v>521.97900000000004</c:v>
                </c:pt>
                <c:pt idx="21370">
                  <c:v>521.99099999999999</c:v>
                </c:pt>
                <c:pt idx="21371">
                  <c:v>522.00699999999995</c:v>
                </c:pt>
                <c:pt idx="21372">
                  <c:v>522.02599999999995</c:v>
                </c:pt>
                <c:pt idx="21373">
                  <c:v>522.04700000000003</c:v>
                </c:pt>
                <c:pt idx="21374">
                  <c:v>522.06700000000001</c:v>
                </c:pt>
                <c:pt idx="21375">
                  <c:v>522.08500000000004</c:v>
                </c:pt>
                <c:pt idx="21376">
                  <c:v>522.10299999999995</c:v>
                </c:pt>
                <c:pt idx="21377">
                  <c:v>522.12099999999998</c:v>
                </c:pt>
                <c:pt idx="21378">
                  <c:v>522.14099999999996</c:v>
                </c:pt>
                <c:pt idx="21379">
                  <c:v>522.16700000000003</c:v>
                </c:pt>
                <c:pt idx="21380">
                  <c:v>522.20100000000002</c:v>
                </c:pt>
                <c:pt idx="21381">
                  <c:v>522.23500000000001</c:v>
                </c:pt>
                <c:pt idx="21382">
                  <c:v>522.26599999999996</c:v>
                </c:pt>
                <c:pt idx="21383">
                  <c:v>522.29600000000005</c:v>
                </c:pt>
                <c:pt idx="21384">
                  <c:v>522.327</c:v>
                </c:pt>
                <c:pt idx="21385">
                  <c:v>522.36300000000006</c:v>
                </c:pt>
                <c:pt idx="21386">
                  <c:v>522.404</c:v>
                </c:pt>
                <c:pt idx="21387">
                  <c:v>522.44600000000003</c:v>
                </c:pt>
                <c:pt idx="21388">
                  <c:v>522.48500000000001</c:v>
                </c:pt>
                <c:pt idx="21389">
                  <c:v>522.51599999999996</c:v>
                </c:pt>
                <c:pt idx="21390">
                  <c:v>522.53899999999999</c:v>
                </c:pt>
                <c:pt idx="21391">
                  <c:v>522.55499999999995</c:v>
                </c:pt>
                <c:pt idx="21392">
                  <c:v>522.56399999999996</c:v>
                </c:pt>
                <c:pt idx="21393">
                  <c:v>522.577</c:v>
                </c:pt>
                <c:pt idx="21394">
                  <c:v>522.59400000000005</c:v>
                </c:pt>
                <c:pt idx="21395">
                  <c:v>522.61800000000005</c:v>
                </c:pt>
                <c:pt idx="21396">
                  <c:v>522.64599999999996</c:v>
                </c:pt>
                <c:pt idx="21397">
                  <c:v>522.66700000000003</c:v>
                </c:pt>
                <c:pt idx="21398">
                  <c:v>522.67999999999995</c:v>
                </c:pt>
                <c:pt idx="21399">
                  <c:v>522.69200000000001</c:v>
                </c:pt>
                <c:pt idx="21400">
                  <c:v>522.70399999999995</c:v>
                </c:pt>
                <c:pt idx="21401">
                  <c:v>522.71799999999996</c:v>
                </c:pt>
                <c:pt idx="21402">
                  <c:v>522.73299999999995</c:v>
                </c:pt>
                <c:pt idx="21403">
                  <c:v>522.75199999999995</c:v>
                </c:pt>
                <c:pt idx="21404">
                  <c:v>522.77300000000002</c:v>
                </c:pt>
                <c:pt idx="21405">
                  <c:v>522.79499999999996</c:v>
                </c:pt>
                <c:pt idx="21406">
                  <c:v>522.81399999999996</c:v>
                </c:pt>
                <c:pt idx="21407">
                  <c:v>522.83199999999999</c:v>
                </c:pt>
                <c:pt idx="21408">
                  <c:v>522.851</c:v>
                </c:pt>
                <c:pt idx="21409">
                  <c:v>522.87</c:v>
                </c:pt>
                <c:pt idx="21410">
                  <c:v>522.89599999999996</c:v>
                </c:pt>
                <c:pt idx="21411">
                  <c:v>522.93899999999996</c:v>
                </c:pt>
                <c:pt idx="21412">
                  <c:v>522.99599999999998</c:v>
                </c:pt>
                <c:pt idx="21413">
                  <c:v>523.03899999999999</c:v>
                </c:pt>
                <c:pt idx="21414">
                  <c:v>523.06100000000004</c:v>
                </c:pt>
                <c:pt idx="21415">
                  <c:v>523.07899999999995</c:v>
                </c:pt>
                <c:pt idx="21416">
                  <c:v>523.09</c:v>
                </c:pt>
                <c:pt idx="21417">
                  <c:v>523.10199999999998</c:v>
                </c:pt>
                <c:pt idx="21418">
                  <c:v>523.11599999999999</c:v>
                </c:pt>
                <c:pt idx="21419">
                  <c:v>523.13300000000004</c:v>
                </c:pt>
                <c:pt idx="21420">
                  <c:v>523.15300000000002</c:v>
                </c:pt>
                <c:pt idx="21421">
                  <c:v>523.17399999999998</c:v>
                </c:pt>
                <c:pt idx="21422">
                  <c:v>523.19600000000003</c:v>
                </c:pt>
                <c:pt idx="21423">
                  <c:v>523.21400000000006</c:v>
                </c:pt>
                <c:pt idx="21424">
                  <c:v>523.23400000000004</c:v>
                </c:pt>
                <c:pt idx="21425">
                  <c:v>523.25400000000002</c:v>
                </c:pt>
                <c:pt idx="21426">
                  <c:v>523.28099999999995</c:v>
                </c:pt>
                <c:pt idx="21427">
                  <c:v>523.33600000000001</c:v>
                </c:pt>
                <c:pt idx="21428">
                  <c:v>523.41899999999998</c:v>
                </c:pt>
                <c:pt idx="21429">
                  <c:v>523.44799999999998</c:v>
                </c:pt>
                <c:pt idx="21430">
                  <c:v>523.45699999999999</c:v>
                </c:pt>
                <c:pt idx="21431">
                  <c:v>523.46900000000005</c:v>
                </c:pt>
                <c:pt idx="21432">
                  <c:v>523.48500000000001</c:v>
                </c:pt>
                <c:pt idx="21433">
                  <c:v>523.50099999999998</c:v>
                </c:pt>
                <c:pt idx="21434">
                  <c:v>523.52200000000005</c:v>
                </c:pt>
                <c:pt idx="21435">
                  <c:v>523.54200000000003</c:v>
                </c:pt>
                <c:pt idx="21436">
                  <c:v>523.55899999999997</c:v>
                </c:pt>
                <c:pt idx="21437">
                  <c:v>523.577</c:v>
                </c:pt>
                <c:pt idx="21438">
                  <c:v>523.59500000000003</c:v>
                </c:pt>
                <c:pt idx="21439">
                  <c:v>523.61699999999996</c:v>
                </c:pt>
                <c:pt idx="21440">
                  <c:v>523.65499999999997</c:v>
                </c:pt>
                <c:pt idx="21441">
                  <c:v>523.71500000000003</c:v>
                </c:pt>
                <c:pt idx="21442">
                  <c:v>523.77099999999996</c:v>
                </c:pt>
                <c:pt idx="21443">
                  <c:v>523.80200000000002</c:v>
                </c:pt>
                <c:pt idx="21444">
                  <c:v>523.82000000000005</c:v>
                </c:pt>
                <c:pt idx="21445">
                  <c:v>523.83299999999997</c:v>
                </c:pt>
                <c:pt idx="21446">
                  <c:v>523.84699999999998</c:v>
                </c:pt>
                <c:pt idx="21447">
                  <c:v>523.86500000000001</c:v>
                </c:pt>
                <c:pt idx="21448">
                  <c:v>523.88499999999999</c:v>
                </c:pt>
                <c:pt idx="21449">
                  <c:v>523.90599999999995</c:v>
                </c:pt>
                <c:pt idx="21450">
                  <c:v>523.92899999999997</c:v>
                </c:pt>
                <c:pt idx="21451">
                  <c:v>523.947</c:v>
                </c:pt>
                <c:pt idx="21452">
                  <c:v>523.96699999999998</c:v>
                </c:pt>
                <c:pt idx="21453">
                  <c:v>523.98599999999999</c:v>
                </c:pt>
                <c:pt idx="21454">
                  <c:v>524.01700000000005</c:v>
                </c:pt>
                <c:pt idx="21455">
                  <c:v>524.08399999999995</c:v>
                </c:pt>
                <c:pt idx="21456">
                  <c:v>524.17200000000003</c:v>
                </c:pt>
                <c:pt idx="21457">
                  <c:v>524.23</c:v>
                </c:pt>
                <c:pt idx="21458">
                  <c:v>524.24599999999998</c:v>
                </c:pt>
                <c:pt idx="21459">
                  <c:v>524.25699999999995</c:v>
                </c:pt>
                <c:pt idx="21460">
                  <c:v>524.27200000000005</c:v>
                </c:pt>
                <c:pt idx="21461">
                  <c:v>524.29499999999996</c:v>
                </c:pt>
                <c:pt idx="21462">
                  <c:v>524.31399999999996</c:v>
                </c:pt>
                <c:pt idx="21463">
                  <c:v>524.33399999999995</c:v>
                </c:pt>
                <c:pt idx="21464">
                  <c:v>524.35299999999995</c:v>
                </c:pt>
                <c:pt idx="21465">
                  <c:v>524.37099999999998</c:v>
                </c:pt>
                <c:pt idx="21466">
                  <c:v>524.39</c:v>
                </c:pt>
                <c:pt idx="21467">
                  <c:v>524.40899999999999</c:v>
                </c:pt>
                <c:pt idx="21468">
                  <c:v>524.43399999999997</c:v>
                </c:pt>
                <c:pt idx="21469">
                  <c:v>524.48400000000004</c:v>
                </c:pt>
                <c:pt idx="21470">
                  <c:v>524.54399999999998</c:v>
                </c:pt>
                <c:pt idx="21471">
                  <c:v>524.572</c:v>
                </c:pt>
                <c:pt idx="21472">
                  <c:v>524.58100000000002</c:v>
                </c:pt>
                <c:pt idx="21473">
                  <c:v>524.59199999999998</c:v>
                </c:pt>
                <c:pt idx="21474">
                  <c:v>524.60500000000002</c:v>
                </c:pt>
                <c:pt idx="21475">
                  <c:v>524.61900000000003</c:v>
                </c:pt>
                <c:pt idx="21476">
                  <c:v>524.63599999999997</c:v>
                </c:pt>
                <c:pt idx="21477">
                  <c:v>524.65599999999995</c:v>
                </c:pt>
                <c:pt idx="21478">
                  <c:v>524.678</c:v>
                </c:pt>
                <c:pt idx="21479">
                  <c:v>524.70100000000002</c:v>
                </c:pt>
                <c:pt idx="21480">
                  <c:v>524.72299999999996</c:v>
                </c:pt>
                <c:pt idx="21481">
                  <c:v>524.74300000000005</c:v>
                </c:pt>
                <c:pt idx="21482">
                  <c:v>524.76300000000003</c:v>
                </c:pt>
                <c:pt idx="21483">
                  <c:v>524.78399999999999</c:v>
                </c:pt>
                <c:pt idx="21484">
                  <c:v>524.80700000000002</c:v>
                </c:pt>
                <c:pt idx="21485">
                  <c:v>524.85699999999997</c:v>
                </c:pt>
                <c:pt idx="21486">
                  <c:v>524.93499999999995</c:v>
                </c:pt>
                <c:pt idx="21487">
                  <c:v>524.97199999999998</c:v>
                </c:pt>
                <c:pt idx="21488">
                  <c:v>524.99</c:v>
                </c:pt>
                <c:pt idx="21489">
                  <c:v>525.01099999999997</c:v>
                </c:pt>
                <c:pt idx="21490">
                  <c:v>525.03200000000004</c:v>
                </c:pt>
                <c:pt idx="21491">
                  <c:v>525.053</c:v>
                </c:pt>
                <c:pt idx="21492">
                  <c:v>525.07500000000005</c:v>
                </c:pt>
                <c:pt idx="21493">
                  <c:v>525.09400000000005</c:v>
                </c:pt>
                <c:pt idx="21494">
                  <c:v>525.11300000000006</c:v>
                </c:pt>
                <c:pt idx="21495">
                  <c:v>525.13400000000001</c:v>
                </c:pt>
                <c:pt idx="21496">
                  <c:v>525.154</c:v>
                </c:pt>
                <c:pt idx="21497">
                  <c:v>525.18600000000004</c:v>
                </c:pt>
                <c:pt idx="21498">
                  <c:v>525.24099999999999</c:v>
                </c:pt>
                <c:pt idx="21499">
                  <c:v>525.30499999999995</c:v>
                </c:pt>
                <c:pt idx="21500">
                  <c:v>525.351</c:v>
                </c:pt>
                <c:pt idx="21501">
                  <c:v>525.37900000000002</c:v>
                </c:pt>
                <c:pt idx="21502">
                  <c:v>525.39800000000002</c:v>
                </c:pt>
                <c:pt idx="21503">
                  <c:v>525.41800000000001</c:v>
                </c:pt>
                <c:pt idx="21504">
                  <c:v>525.44399999999996</c:v>
                </c:pt>
                <c:pt idx="21505">
                  <c:v>525.46699999999998</c:v>
                </c:pt>
                <c:pt idx="21506">
                  <c:v>525.48699999999997</c:v>
                </c:pt>
                <c:pt idx="21507">
                  <c:v>525.50599999999997</c:v>
                </c:pt>
                <c:pt idx="21508">
                  <c:v>525.52499999999998</c:v>
                </c:pt>
                <c:pt idx="21509">
                  <c:v>525.54499999999996</c:v>
                </c:pt>
                <c:pt idx="21510">
                  <c:v>525.57000000000005</c:v>
                </c:pt>
                <c:pt idx="21511">
                  <c:v>525.62800000000004</c:v>
                </c:pt>
                <c:pt idx="21512">
                  <c:v>525.70399999999995</c:v>
                </c:pt>
                <c:pt idx="21513">
                  <c:v>525.779</c:v>
                </c:pt>
                <c:pt idx="21514">
                  <c:v>525.83600000000001</c:v>
                </c:pt>
                <c:pt idx="21515">
                  <c:v>525.85400000000004</c:v>
                </c:pt>
                <c:pt idx="21516">
                  <c:v>525.86699999999996</c:v>
                </c:pt>
                <c:pt idx="21517">
                  <c:v>525.87900000000002</c:v>
                </c:pt>
                <c:pt idx="21518">
                  <c:v>525.89499999999998</c:v>
                </c:pt>
                <c:pt idx="21519">
                  <c:v>525.91999999999996</c:v>
                </c:pt>
                <c:pt idx="21520">
                  <c:v>525.94200000000001</c:v>
                </c:pt>
                <c:pt idx="21521">
                  <c:v>525.96199999999999</c:v>
                </c:pt>
                <c:pt idx="21522">
                  <c:v>525.98</c:v>
                </c:pt>
                <c:pt idx="21523">
                  <c:v>525.99800000000005</c:v>
                </c:pt>
                <c:pt idx="21524">
                  <c:v>526.01700000000005</c:v>
                </c:pt>
                <c:pt idx="21525">
                  <c:v>526.04100000000005</c:v>
                </c:pt>
                <c:pt idx="21526">
                  <c:v>526.08900000000006</c:v>
                </c:pt>
                <c:pt idx="21527">
                  <c:v>526.16300000000001</c:v>
                </c:pt>
                <c:pt idx="21528">
                  <c:v>526.25099999999998</c:v>
                </c:pt>
                <c:pt idx="21529">
                  <c:v>526.33100000000002</c:v>
                </c:pt>
                <c:pt idx="21530">
                  <c:v>526.36599999999999</c:v>
                </c:pt>
                <c:pt idx="21531">
                  <c:v>526.36599999999999</c:v>
                </c:pt>
                <c:pt idx="21532">
                  <c:v>526.37099999999998</c:v>
                </c:pt>
                <c:pt idx="21533">
                  <c:v>526.38</c:v>
                </c:pt>
                <c:pt idx="21534">
                  <c:v>526.39</c:v>
                </c:pt>
                <c:pt idx="21535">
                  <c:v>526.40300000000002</c:v>
                </c:pt>
                <c:pt idx="21536">
                  <c:v>526.41600000000005</c:v>
                </c:pt>
                <c:pt idx="21537">
                  <c:v>526.43100000000004</c:v>
                </c:pt>
                <c:pt idx="21538">
                  <c:v>526.44799999999998</c:v>
                </c:pt>
                <c:pt idx="21539">
                  <c:v>526.46799999999996</c:v>
                </c:pt>
                <c:pt idx="21540">
                  <c:v>526.49</c:v>
                </c:pt>
                <c:pt idx="21541">
                  <c:v>526.50900000000001</c:v>
                </c:pt>
                <c:pt idx="21542">
                  <c:v>526.52499999999998</c:v>
                </c:pt>
                <c:pt idx="21543">
                  <c:v>526.54100000000005</c:v>
                </c:pt>
                <c:pt idx="21544">
                  <c:v>526.55700000000002</c:v>
                </c:pt>
                <c:pt idx="21545">
                  <c:v>526.57299999999998</c:v>
                </c:pt>
                <c:pt idx="21546">
                  <c:v>526.58799999999997</c:v>
                </c:pt>
                <c:pt idx="21547">
                  <c:v>526.60400000000004</c:v>
                </c:pt>
                <c:pt idx="21548">
                  <c:v>526.61900000000003</c:v>
                </c:pt>
                <c:pt idx="21549">
                  <c:v>526.63499999999999</c:v>
                </c:pt>
                <c:pt idx="21550">
                  <c:v>526.65</c:v>
                </c:pt>
                <c:pt idx="21551">
                  <c:v>526.66499999999996</c:v>
                </c:pt>
                <c:pt idx="21552">
                  <c:v>526.68100000000004</c:v>
                </c:pt>
                <c:pt idx="21553">
                  <c:v>526.69600000000003</c:v>
                </c:pt>
                <c:pt idx="21554">
                  <c:v>526.71100000000001</c:v>
                </c:pt>
                <c:pt idx="21555">
                  <c:v>526.726</c:v>
                </c:pt>
                <c:pt idx="21556">
                  <c:v>526.74199999999996</c:v>
                </c:pt>
                <c:pt idx="21557">
                  <c:v>526.75699999999995</c:v>
                </c:pt>
                <c:pt idx="21558">
                  <c:v>526.774</c:v>
                </c:pt>
                <c:pt idx="21559">
                  <c:v>526.79</c:v>
                </c:pt>
                <c:pt idx="21560">
                  <c:v>526.80700000000002</c:v>
                </c:pt>
                <c:pt idx="21561">
                  <c:v>526.82299999999998</c:v>
                </c:pt>
                <c:pt idx="21562">
                  <c:v>526.83900000000006</c:v>
                </c:pt>
                <c:pt idx="21563">
                  <c:v>526.85599999999999</c:v>
                </c:pt>
                <c:pt idx="21564">
                  <c:v>526.87199999999996</c:v>
                </c:pt>
                <c:pt idx="21565">
                  <c:v>526.88800000000003</c:v>
                </c:pt>
                <c:pt idx="21566">
                  <c:v>526.90499999999997</c:v>
                </c:pt>
                <c:pt idx="21567">
                  <c:v>526.92200000000003</c:v>
                </c:pt>
                <c:pt idx="21568">
                  <c:v>526.93799999999999</c:v>
                </c:pt>
                <c:pt idx="21569">
                  <c:v>526.95399999999995</c:v>
                </c:pt>
                <c:pt idx="21570">
                  <c:v>526.971</c:v>
                </c:pt>
                <c:pt idx="21571">
                  <c:v>526.98800000000006</c:v>
                </c:pt>
                <c:pt idx="21572">
                  <c:v>527.005</c:v>
                </c:pt>
                <c:pt idx="21573">
                  <c:v>527.02099999999996</c:v>
                </c:pt>
                <c:pt idx="21574">
                  <c:v>527.03800000000001</c:v>
                </c:pt>
                <c:pt idx="21575">
                  <c:v>527.05399999999997</c:v>
                </c:pt>
                <c:pt idx="21576">
                  <c:v>527.07100000000003</c:v>
                </c:pt>
                <c:pt idx="21577">
                  <c:v>527.08699999999999</c:v>
                </c:pt>
                <c:pt idx="21578">
                  <c:v>527.10299999999995</c:v>
                </c:pt>
                <c:pt idx="21579">
                  <c:v>527.12</c:v>
                </c:pt>
                <c:pt idx="21580">
                  <c:v>527.15099999999995</c:v>
                </c:pt>
                <c:pt idx="21581">
                  <c:v>527.20399999999995</c:v>
                </c:pt>
                <c:pt idx="21582">
                  <c:v>527.23299999999995</c:v>
                </c:pt>
                <c:pt idx="21583">
                  <c:v>527.24699999999996</c:v>
                </c:pt>
                <c:pt idx="21584">
                  <c:v>527.25900000000001</c:v>
                </c:pt>
                <c:pt idx="21585">
                  <c:v>527.27700000000004</c:v>
                </c:pt>
                <c:pt idx="21586">
                  <c:v>527.29700000000003</c:v>
                </c:pt>
                <c:pt idx="21587">
                  <c:v>527.31700000000001</c:v>
                </c:pt>
                <c:pt idx="21588">
                  <c:v>527.34199999999998</c:v>
                </c:pt>
                <c:pt idx="21589">
                  <c:v>527.37400000000002</c:v>
                </c:pt>
                <c:pt idx="21590">
                  <c:v>527.399</c:v>
                </c:pt>
                <c:pt idx="21591">
                  <c:v>527.41099999999994</c:v>
                </c:pt>
                <c:pt idx="21592">
                  <c:v>527.42399999999998</c:v>
                </c:pt>
                <c:pt idx="21593">
                  <c:v>527.44299999999998</c:v>
                </c:pt>
                <c:pt idx="21594">
                  <c:v>527.45899999999995</c:v>
                </c:pt>
                <c:pt idx="21595">
                  <c:v>527.47500000000002</c:v>
                </c:pt>
                <c:pt idx="21596">
                  <c:v>527.495</c:v>
                </c:pt>
                <c:pt idx="21597">
                  <c:v>527.51700000000005</c:v>
                </c:pt>
                <c:pt idx="21598">
                  <c:v>527.54700000000003</c:v>
                </c:pt>
                <c:pt idx="21599">
                  <c:v>527.60699999999997</c:v>
                </c:pt>
                <c:pt idx="21600">
                  <c:v>527.64599999999996</c:v>
                </c:pt>
                <c:pt idx="21601">
                  <c:v>527.678</c:v>
                </c:pt>
                <c:pt idx="21602">
                  <c:v>527.69799999999998</c:v>
                </c:pt>
                <c:pt idx="21603">
                  <c:v>527.72400000000005</c:v>
                </c:pt>
                <c:pt idx="21604">
                  <c:v>527.75099999999998</c:v>
                </c:pt>
                <c:pt idx="21605">
                  <c:v>527.77</c:v>
                </c:pt>
                <c:pt idx="21606">
                  <c:v>527.78800000000001</c:v>
                </c:pt>
                <c:pt idx="21607">
                  <c:v>527.80700000000002</c:v>
                </c:pt>
                <c:pt idx="21608">
                  <c:v>527.827</c:v>
                </c:pt>
                <c:pt idx="21609">
                  <c:v>527.84699999999998</c:v>
                </c:pt>
                <c:pt idx="21610">
                  <c:v>527.88599999999997</c:v>
                </c:pt>
                <c:pt idx="21611">
                  <c:v>527.95799999999997</c:v>
                </c:pt>
                <c:pt idx="21612">
                  <c:v>528.04999999999995</c:v>
                </c:pt>
                <c:pt idx="21613">
                  <c:v>528.14800000000002</c:v>
                </c:pt>
                <c:pt idx="21614">
                  <c:v>528.23699999999997</c:v>
                </c:pt>
                <c:pt idx="21615">
                  <c:v>528.27200000000005</c:v>
                </c:pt>
                <c:pt idx="21616">
                  <c:v>528.27700000000004</c:v>
                </c:pt>
                <c:pt idx="21617">
                  <c:v>528.28300000000002</c:v>
                </c:pt>
                <c:pt idx="21618">
                  <c:v>528.29399999999998</c:v>
                </c:pt>
                <c:pt idx="21619">
                  <c:v>528.31299999999999</c:v>
                </c:pt>
                <c:pt idx="21620">
                  <c:v>528.33399999999995</c:v>
                </c:pt>
                <c:pt idx="21621">
                  <c:v>528.35400000000004</c:v>
                </c:pt>
                <c:pt idx="21622">
                  <c:v>528.375</c:v>
                </c:pt>
                <c:pt idx="21623">
                  <c:v>528.39599999999996</c:v>
                </c:pt>
                <c:pt idx="21624">
                  <c:v>528.41700000000003</c:v>
                </c:pt>
                <c:pt idx="21625">
                  <c:v>528.43499999999995</c:v>
                </c:pt>
                <c:pt idx="21626">
                  <c:v>528.45299999999997</c:v>
                </c:pt>
                <c:pt idx="21627">
                  <c:v>528.47199999999998</c:v>
                </c:pt>
                <c:pt idx="21628">
                  <c:v>528.49199999999996</c:v>
                </c:pt>
                <c:pt idx="21629">
                  <c:v>528.51700000000005</c:v>
                </c:pt>
                <c:pt idx="21630">
                  <c:v>528.55899999999997</c:v>
                </c:pt>
                <c:pt idx="21631">
                  <c:v>528.61599999999999</c:v>
                </c:pt>
                <c:pt idx="21632">
                  <c:v>528.68600000000004</c:v>
                </c:pt>
                <c:pt idx="21633">
                  <c:v>528.76300000000003</c:v>
                </c:pt>
                <c:pt idx="21634">
                  <c:v>528.84</c:v>
                </c:pt>
                <c:pt idx="21635">
                  <c:v>528.9</c:v>
                </c:pt>
                <c:pt idx="21636">
                  <c:v>528.92499999999995</c:v>
                </c:pt>
                <c:pt idx="21637">
                  <c:v>528.928</c:v>
                </c:pt>
                <c:pt idx="21638">
                  <c:v>528.93499999999995</c:v>
                </c:pt>
                <c:pt idx="21639">
                  <c:v>528.94399999999996</c:v>
                </c:pt>
                <c:pt idx="21640">
                  <c:v>528.95899999999995</c:v>
                </c:pt>
                <c:pt idx="21641">
                  <c:v>528.98199999999997</c:v>
                </c:pt>
                <c:pt idx="21642">
                  <c:v>529.02099999999996</c:v>
                </c:pt>
                <c:pt idx="21643">
                  <c:v>529.07299999999998</c:v>
                </c:pt>
                <c:pt idx="21644">
                  <c:v>529.13800000000003</c:v>
                </c:pt>
                <c:pt idx="21645">
                  <c:v>529.21199999999999</c:v>
                </c:pt>
                <c:pt idx="21646">
                  <c:v>529.29</c:v>
                </c:pt>
                <c:pt idx="21647">
                  <c:v>529.37400000000002</c:v>
                </c:pt>
                <c:pt idx="21648">
                  <c:v>529.46699999999998</c:v>
                </c:pt>
                <c:pt idx="21649">
                  <c:v>529.56299999999999</c:v>
                </c:pt>
                <c:pt idx="21650">
                  <c:v>529.65300000000002</c:v>
                </c:pt>
                <c:pt idx="21651">
                  <c:v>529.73400000000004</c:v>
                </c:pt>
                <c:pt idx="21652">
                  <c:v>529.80499999999995</c:v>
                </c:pt>
                <c:pt idx="21653">
                  <c:v>529.86599999999999</c:v>
                </c:pt>
                <c:pt idx="21654">
                  <c:v>529.923</c:v>
                </c:pt>
                <c:pt idx="21655">
                  <c:v>529.96699999999998</c:v>
                </c:pt>
                <c:pt idx="21656">
                  <c:v>530.005</c:v>
                </c:pt>
                <c:pt idx="21657">
                  <c:v>530.04200000000003</c:v>
                </c:pt>
                <c:pt idx="21658">
                  <c:v>530.07299999999998</c:v>
                </c:pt>
                <c:pt idx="21659">
                  <c:v>530.10400000000004</c:v>
                </c:pt>
                <c:pt idx="21660">
                  <c:v>530.14</c:v>
                </c:pt>
                <c:pt idx="21661">
                  <c:v>530.178</c:v>
                </c:pt>
                <c:pt idx="21662">
                  <c:v>530.21699999999998</c:v>
                </c:pt>
                <c:pt idx="21663">
                  <c:v>530.24900000000002</c:v>
                </c:pt>
                <c:pt idx="21664">
                  <c:v>530.26499999999999</c:v>
                </c:pt>
                <c:pt idx="21665">
                  <c:v>530.27599999999995</c:v>
                </c:pt>
                <c:pt idx="21666">
                  <c:v>530.28499999999997</c:v>
                </c:pt>
                <c:pt idx="21667">
                  <c:v>530.29399999999998</c:v>
                </c:pt>
                <c:pt idx="21668">
                  <c:v>530.29999999999995</c:v>
                </c:pt>
                <c:pt idx="21669">
                  <c:v>530.30799999999999</c:v>
                </c:pt>
                <c:pt idx="21670">
                  <c:v>530.32000000000005</c:v>
                </c:pt>
                <c:pt idx="21671">
                  <c:v>530.34500000000003</c:v>
                </c:pt>
                <c:pt idx="21672">
                  <c:v>530.39599999999996</c:v>
                </c:pt>
                <c:pt idx="21673">
                  <c:v>530.48199999999997</c:v>
                </c:pt>
                <c:pt idx="21674">
                  <c:v>530.57500000000005</c:v>
                </c:pt>
                <c:pt idx="21675">
                  <c:v>530.66200000000003</c:v>
                </c:pt>
                <c:pt idx="21676">
                  <c:v>530.74699999999996</c:v>
                </c:pt>
                <c:pt idx="21677">
                  <c:v>530.84299999999996</c:v>
                </c:pt>
                <c:pt idx="21678">
                  <c:v>530.92999999999995</c:v>
                </c:pt>
                <c:pt idx="21679">
                  <c:v>531.005</c:v>
                </c:pt>
                <c:pt idx="21680">
                  <c:v>531.03599999999994</c:v>
                </c:pt>
                <c:pt idx="21681">
                  <c:v>531.05600000000004</c:v>
                </c:pt>
                <c:pt idx="21682">
                  <c:v>531.07399999999996</c:v>
                </c:pt>
                <c:pt idx="21683">
                  <c:v>531.08799999999997</c:v>
                </c:pt>
                <c:pt idx="21684">
                  <c:v>531.10400000000004</c:v>
                </c:pt>
                <c:pt idx="21685">
                  <c:v>531.12599999999998</c:v>
                </c:pt>
                <c:pt idx="21686">
                  <c:v>531.14800000000002</c:v>
                </c:pt>
                <c:pt idx="21687">
                  <c:v>531.16899999999998</c:v>
                </c:pt>
                <c:pt idx="21688">
                  <c:v>531.19000000000005</c:v>
                </c:pt>
                <c:pt idx="21689">
                  <c:v>531.20799999999997</c:v>
                </c:pt>
                <c:pt idx="21690">
                  <c:v>531.22699999999998</c:v>
                </c:pt>
                <c:pt idx="21691">
                  <c:v>531.24599999999998</c:v>
                </c:pt>
                <c:pt idx="21692">
                  <c:v>531.27300000000002</c:v>
                </c:pt>
                <c:pt idx="21693">
                  <c:v>531.32500000000005</c:v>
                </c:pt>
                <c:pt idx="21694">
                  <c:v>531.40300000000002</c:v>
                </c:pt>
                <c:pt idx="21695">
                  <c:v>531.495</c:v>
                </c:pt>
                <c:pt idx="21696">
                  <c:v>531.59100000000001</c:v>
                </c:pt>
                <c:pt idx="21697">
                  <c:v>531.69100000000003</c:v>
                </c:pt>
                <c:pt idx="21698">
                  <c:v>531.79</c:v>
                </c:pt>
                <c:pt idx="21699">
                  <c:v>531.88199999999995</c:v>
                </c:pt>
                <c:pt idx="21700">
                  <c:v>531.92600000000004</c:v>
                </c:pt>
                <c:pt idx="21701">
                  <c:v>531.928</c:v>
                </c:pt>
                <c:pt idx="21702">
                  <c:v>531.93499999999995</c:v>
                </c:pt>
                <c:pt idx="21703">
                  <c:v>531.94500000000005</c:v>
                </c:pt>
                <c:pt idx="21704">
                  <c:v>531.95799999999997</c:v>
                </c:pt>
                <c:pt idx="21705">
                  <c:v>531.97900000000004</c:v>
                </c:pt>
                <c:pt idx="21706">
                  <c:v>531.99900000000002</c:v>
                </c:pt>
                <c:pt idx="21707">
                  <c:v>532.01800000000003</c:v>
                </c:pt>
                <c:pt idx="21708">
                  <c:v>532.03899999999999</c:v>
                </c:pt>
                <c:pt idx="21709">
                  <c:v>532.05799999999999</c:v>
                </c:pt>
                <c:pt idx="21710">
                  <c:v>532.07799999999997</c:v>
                </c:pt>
                <c:pt idx="21711">
                  <c:v>532.101</c:v>
                </c:pt>
                <c:pt idx="21712">
                  <c:v>532.14499999999998</c:v>
                </c:pt>
                <c:pt idx="21713">
                  <c:v>532.22500000000002</c:v>
                </c:pt>
                <c:pt idx="21714">
                  <c:v>532.31700000000001</c:v>
                </c:pt>
                <c:pt idx="21715">
                  <c:v>532.40899999999999</c:v>
                </c:pt>
                <c:pt idx="21716">
                  <c:v>532.43600000000004</c:v>
                </c:pt>
                <c:pt idx="21717">
                  <c:v>532.45699999999999</c:v>
                </c:pt>
                <c:pt idx="21718">
                  <c:v>532.47799999999995</c:v>
                </c:pt>
                <c:pt idx="21719">
                  <c:v>532.50900000000001</c:v>
                </c:pt>
                <c:pt idx="21720">
                  <c:v>532.53099999999995</c:v>
                </c:pt>
                <c:pt idx="21721">
                  <c:v>532.54899999999998</c:v>
                </c:pt>
                <c:pt idx="21722">
                  <c:v>532.56600000000003</c:v>
                </c:pt>
                <c:pt idx="21723">
                  <c:v>532.58500000000004</c:v>
                </c:pt>
                <c:pt idx="21724">
                  <c:v>532.60599999999999</c:v>
                </c:pt>
                <c:pt idx="21725">
                  <c:v>532.64499999999998</c:v>
                </c:pt>
                <c:pt idx="21726">
                  <c:v>532.71600000000001</c:v>
                </c:pt>
                <c:pt idx="21727">
                  <c:v>532.80499999999995</c:v>
                </c:pt>
                <c:pt idx="21728">
                  <c:v>532.90099999999995</c:v>
                </c:pt>
                <c:pt idx="21729">
                  <c:v>532.99199999999996</c:v>
                </c:pt>
                <c:pt idx="21730">
                  <c:v>533.05600000000004</c:v>
                </c:pt>
                <c:pt idx="21731">
                  <c:v>533.08100000000002</c:v>
                </c:pt>
                <c:pt idx="21732">
                  <c:v>533.08100000000002</c:v>
                </c:pt>
                <c:pt idx="21733">
                  <c:v>533.08500000000004</c:v>
                </c:pt>
                <c:pt idx="21734">
                  <c:v>533.09699999999998</c:v>
                </c:pt>
                <c:pt idx="21735">
                  <c:v>533.11199999999997</c:v>
                </c:pt>
                <c:pt idx="21736">
                  <c:v>533.12699999999995</c:v>
                </c:pt>
                <c:pt idx="21737">
                  <c:v>533.14499999999998</c:v>
                </c:pt>
                <c:pt idx="21738">
                  <c:v>533.16700000000003</c:v>
                </c:pt>
                <c:pt idx="21739">
                  <c:v>533.18499999999995</c:v>
                </c:pt>
                <c:pt idx="21740">
                  <c:v>533.20500000000004</c:v>
                </c:pt>
                <c:pt idx="21741">
                  <c:v>533.22500000000002</c:v>
                </c:pt>
                <c:pt idx="21742">
                  <c:v>533.25800000000004</c:v>
                </c:pt>
                <c:pt idx="21743">
                  <c:v>533.32899999999995</c:v>
                </c:pt>
                <c:pt idx="21744">
                  <c:v>533.42200000000003</c:v>
                </c:pt>
                <c:pt idx="21745">
                  <c:v>533.42399999999998</c:v>
                </c:pt>
                <c:pt idx="21746">
                  <c:v>533.447</c:v>
                </c:pt>
                <c:pt idx="21747">
                  <c:v>533.452</c:v>
                </c:pt>
                <c:pt idx="21748">
                  <c:v>533.471</c:v>
                </c:pt>
                <c:pt idx="21749">
                  <c:v>533.49099999999999</c:v>
                </c:pt>
                <c:pt idx="21750">
                  <c:v>533.50800000000004</c:v>
                </c:pt>
                <c:pt idx="21751">
                  <c:v>533.52499999999998</c:v>
                </c:pt>
                <c:pt idx="21752">
                  <c:v>533.54300000000001</c:v>
                </c:pt>
                <c:pt idx="21753">
                  <c:v>533.56200000000001</c:v>
                </c:pt>
                <c:pt idx="21754">
                  <c:v>533.58500000000004</c:v>
                </c:pt>
                <c:pt idx="21755">
                  <c:v>533.62900000000002</c:v>
                </c:pt>
                <c:pt idx="21756">
                  <c:v>533.68200000000002</c:v>
                </c:pt>
                <c:pt idx="21757">
                  <c:v>533.72299999999996</c:v>
                </c:pt>
                <c:pt idx="21758">
                  <c:v>533.745</c:v>
                </c:pt>
                <c:pt idx="21759">
                  <c:v>533.76</c:v>
                </c:pt>
                <c:pt idx="21760">
                  <c:v>533.77499999999998</c:v>
                </c:pt>
                <c:pt idx="21761">
                  <c:v>533.79100000000005</c:v>
                </c:pt>
                <c:pt idx="21762">
                  <c:v>533.80999999999995</c:v>
                </c:pt>
                <c:pt idx="21763">
                  <c:v>533.83000000000004</c:v>
                </c:pt>
                <c:pt idx="21764">
                  <c:v>533.85299999999995</c:v>
                </c:pt>
                <c:pt idx="21765">
                  <c:v>533.87599999999998</c:v>
                </c:pt>
                <c:pt idx="21766">
                  <c:v>533.89499999999998</c:v>
                </c:pt>
                <c:pt idx="21767">
                  <c:v>533.91300000000001</c:v>
                </c:pt>
                <c:pt idx="21768">
                  <c:v>533.93200000000002</c:v>
                </c:pt>
                <c:pt idx="21769">
                  <c:v>533.952</c:v>
                </c:pt>
                <c:pt idx="21770">
                  <c:v>533.98400000000004</c:v>
                </c:pt>
                <c:pt idx="21771">
                  <c:v>534.02800000000002</c:v>
                </c:pt>
                <c:pt idx="21772">
                  <c:v>534.04399999999998</c:v>
                </c:pt>
                <c:pt idx="21773">
                  <c:v>534.05799999999999</c:v>
                </c:pt>
                <c:pt idx="21774">
                  <c:v>534.07299999999998</c:v>
                </c:pt>
                <c:pt idx="21775">
                  <c:v>534.09199999999998</c:v>
                </c:pt>
                <c:pt idx="21776">
                  <c:v>534.11199999999997</c:v>
                </c:pt>
                <c:pt idx="21777">
                  <c:v>534.13400000000001</c:v>
                </c:pt>
                <c:pt idx="21778">
                  <c:v>534.15499999999997</c:v>
                </c:pt>
                <c:pt idx="21779">
                  <c:v>534.17399999999998</c:v>
                </c:pt>
                <c:pt idx="21780">
                  <c:v>534.19299999999998</c:v>
                </c:pt>
                <c:pt idx="21781">
                  <c:v>534.21199999999999</c:v>
                </c:pt>
                <c:pt idx="21782">
                  <c:v>534.24699999999996</c:v>
                </c:pt>
                <c:pt idx="21783">
                  <c:v>534.31100000000004</c:v>
                </c:pt>
                <c:pt idx="21784">
                  <c:v>534.37400000000002</c:v>
                </c:pt>
                <c:pt idx="21785">
                  <c:v>534.41999999999996</c:v>
                </c:pt>
                <c:pt idx="21786">
                  <c:v>534.44200000000001</c:v>
                </c:pt>
                <c:pt idx="21787">
                  <c:v>534.45299999999997</c:v>
                </c:pt>
                <c:pt idx="21788">
                  <c:v>534.46600000000001</c:v>
                </c:pt>
                <c:pt idx="21789">
                  <c:v>534.48099999999999</c:v>
                </c:pt>
                <c:pt idx="21790">
                  <c:v>534.50099999999998</c:v>
                </c:pt>
                <c:pt idx="21791">
                  <c:v>534.52300000000002</c:v>
                </c:pt>
                <c:pt idx="21792">
                  <c:v>534.54600000000005</c:v>
                </c:pt>
                <c:pt idx="21793">
                  <c:v>534.56700000000001</c:v>
                </c:pt>
                <c:pt idx="21794">
                  <c:v>534.58600000000001</c:v>
                </c:pt>
                <c:pt idx="21795">
                  <c:v>534.60599999999999</c:v>
                </c:pt>
                <c:pt idx="21796">
                  <c:v>534.63300000000004</c:v>
                </c:pt>
                <c:pt idx="21797">
                  <c:v>534.68799999999999</c:v>
                </c:pt>
                <c:pt idx="21798">
                  <c:v>534.77200000000005</c:v>
                </c:pt>
                <c:pt idx="21799">
                  <c:v>534.85599999999999</c:v>
                </c:pt>
                <c:pt idx="21800">
                  <c:v>534.89300000000003</c:v>
                </c:pt>
                <c:pt idx="21801">
                  <c:v>534.91600000000005</c:v>
                </c:pt>
                <c:pt idx="21802">
                  <c:v>534.93200000000002</c:v>
                </c:pt>
                <c:pt idx="21803">
                  <c:v>534.95299999999997</c:v>
                </c:pt>
                <c:pt idx="21804">
                  <c:v>534.97299999999996</c:v>
                </c:pt>
                <c:pt idx="21805">
                  <c:v>534.99300000000005</c:v>
                </c:pt>
                <c:pt idx="21806">
                  <c:v>535.01599999999996</c:v>
                </c:pt>
                <c:pt idx="21807">
                  <c:v>535.03599999999994</c:v>
                </c:pt>
                <c:pt idx="21808">
                  <c:v>535.05600000000004</c:v>
                </c:pt>
                <c:pt idx="21809">
                  <c:v>535.09400000000005</c:v>
                </c:pt>
                <c:pt idx="21810">
                  <c:v>535.16</c:v>
                </c:pt>
                <c:pt idx="21811">
                  <c:v>535.24800000000005</c:v>
                </c:pt>
                <c:pt idx="21812">
                  <c:v>535.34500000000003</c:v>
                </c:pt>
                <c:pt idx="21813">
                  <c:v>535.41</c:v>
                </c:pt>
                <c:pt idx="21814">
                  <c:v>535.44799999999998</c:v>
                </c:pt>
                <c:pt idx="21815">
                  <c:v>535.47</c:v>
                </c:pt>
                <c:pt idx="21816">
                  <c:v>535.48500000000001</c:v>
                </c:pt>
                <c:pt idx="21817">
                  <c:v>535.49900000000002</c:v>
                </c:pt>
                <c:pt idx="21818">
                  <c:v>535.51400000000001</c:v>
                </c:pt>
                <c:pt idx="21819">
                  <c:v>535.53</c:v>
                </c:pt>
                <c:pt idx="21820">
                  <c:v>535.54700000000003</c:v>
                </c:pt>
                <c:pt idx="21821">
                  <c:v>535.572</c:v>
                </c:pt>
                <c:pt idx="21822">
                  <c:v>535.61199999999997</c:v>
                </c:pt>
                <c:pt idx="21823">
                  <c:v>535.66899999999998</c:v>
                </c:pt>
                <c:pt idx="21824">
                  <c:v>535.74699999999996</c:v>
                </c:pt>
                <c:pt idx="21825">
                  <c:v>535.84</c:v>
                </c:pt>
                <c:pt idx="21826">
                  <c:v>535.93499999999995</c:v>
                </c:pt>
                <c:pt idx="21827">
                  <c:v>536.03499999999997</c:v>
                </c:pt>
                <c:pt idx="21828">
                  <c:v>536.13400000000001</c:v>
                </c:pt>
                <c:pt idx="21829">
                  <c:v>536.226</c:v>
                </c:pt>
                <c:pt idx="21830">
                  <c:v>536.30899999999997</c:v>
                </c:pt>
                <c:pt idx="21831">
                  <c:v>536.31299999999999</c:v>
                </c:pt>
                <c:pt idx="21832">
                  <c:v>536.31299999999999</c:v>
                </c:pt>
                <c:pt idx="21833">
                  <c:v>536.32600000000002</c:v>
                </c:pt>
                <c:pt idx="21834">
                  <c:v>536.35299999999995</c:v>
                </c:pt>
                <c:pt idx="21835">
                  <c:v>536.399</c:v>
                </c:pt>
                <c:pt idx="21836">
                  <c:v>536.47</c:v>
                </c:pt>
                <c:pt idx="21837">
                  <c:v>536.55899999999997</c:v>
                </c:pt>
                <c:pt idx="21838">
                  <c:v>536.649</c:v>
                </c:pt>
                <c:pt idx="21839">
                  <c:v>536.73900000000003</c:v>
                </c:pt>
                <c:pt idx="21840">
                  <c:v>536.76300000000003</c:v>
                </c:pt>
                <c:pt idx="21841">
                  <c:v>536.76300000000003</c:v>
                </c:pt>
                <c:pt idx="21842">
                  <c:v>536.76300000000003</c:v>
                </c:pt>
                <c:pt idx="21843">
                  <c:v>536.76900000000001</c:v>
                </c:pt>
                <c:pt idx="21844">
                  <c:v>536.78</c:v>
                </c:pt>
                <c:pt idx="21845">
                  <c:v>536.79200000000003</c:v>
                </c:pt>
                <c:pt idx="21846">
                  <c:v>536.80899999999997</c:v>
                </c:pt>
                <c:pt idx="21847">
                  <c:v>536.83100000000002</c:v>
                </c:pt>
                <c:pt idx="21848">
                  <c:v>536.85199999999998</c:v>
                </c:pt>
                <c:pt idx="21849">
                  <c:v>536.87099999999998</c:v>
                </c:pt>
                <c:pt idx="21850">
                  <c:v>536.88900000000001</c:v>
                </c:pt>
                <c:pt idx="21851">
                  <c:v>536.90800000000002</c:v>
                </c:pt>
                <c:pt idx="21852">
                  <c:v>536.92899999999997</c:v>
                </c:pt>
                <c:pt idx="21853">
                  <c:v>536.95799999999997</c:v>
                </c:pt>
                <c:pt idx="21854">
                  <c:v>536.99900000000002</c:v>
                </c:pt>
                <c:pt idx="21855">
                  <c:v>537.024</c:v>
                </c:pt>
                <c:pt idx="21856">
                  <c:v>537.04399999999998</c:v>
                </c:pt>
                <c:pt idx="21857">
                  <c:v>537.06399999999996</c:v>
                </c:pt>
                <c:pt idx="21858">
                  <c:v>537.08399999999995</c:v>
                </c:pt>
                <c:pt idx="21859">
                  <c:v>537.10599999999999</c:v>
                </c:pt>
                <c:pt idx="21860">
                  <c:v>537.12300000000005</c:v>
                </c:pt>
                <c:pt idx="21861">
                  <c:v>537.14300000000003</c:v>
                </c:pt>
                <c:pt idx="21862">
                  <c:v>537.16200000000003</c:v>
                </c:pt>
                <c:pt idx="21863">
                  <c:v>537.18399999999997</c:v>
                </c:pt>
                <c:pt idx="21864">
                  <c:v>537.23699999999997</c:v>
                </c:pt>
                <c:pt idx="21865">
                  <c:v>537.32000000000005</c:v>
                </c:pt>
                <c:pt idx="21866">
                  <c:v>537.41300000000001</c:v>
                </c:pt>
                <c:pt idx="21867">
                  <c:v>537.49300000000005</c:v>
                </c:pt>
                <c:pt idx="21868">
                  <c:v>537.53</c:v>
                </c:pt>
                <c:pt idx="21869">
                  <c:v>537.54</c:v>
                </c:pt>
                <c:pt idx="21870">
                  <c:v>537.54999999999995</c:v>
                </c:pt>
                <c:pt idx="21871">
                  <c:v>537.56100000000004</c:v>
                </c:pt>
                <c:pt idx="21872">
                  <c:v>537.57600000000002</c:v>
                </c:pt>
                <c:pt idx="21873">
                  <c:v>537.59400000000005</c:v>
                </c:pt>
                <c:pt idx="21874">
                  <c:v>537.61500000000001</c:v>
                </c:pt>
                <c:pt idx="21875">
                  <c:v>537.63400000000001</c:v>
                </c:pt>
                <c:pt idx="21876">
                  <c:v>537.65200000000004</c:v>
                </c:pt>
                <c:pt idx="21877">
                  <c:v>537.66999999999996</c:v>
                </c:pt>
                <c:pt idx="21878">
                  <c:v>537.69600000000003</c:v>
                </c:pt>
                <c:pt idx="21879">
                  <c:v>537.74300000000005</c:v>
                </c:pt>
                <c:pt idx="21880">
                  <c:v>537.80399999999997</c:v>
                </c:pt>
                <c:pt idx="21881">
                  <c:v>537.83000000000004</c:v>
                </c:pt>
                <c:pt idx="21882">
                  <c:v>537.84199999999998</c:v>
                </c:pt>
                <c:pt idx="21883">
                  <c:v>537.85699999999997</c:v>
                </c:pt>
                <c:pt idx="21884">
                  <c:v>537.87300000000005</c:v>
                </c:pt>
                <c:pt idx="21885">
                  <c:v>537.89</c:v>
                </c:pt>
                <c:pt idx="21886">
                  <c:v>537.91099999999994</c:v>
                </c:pt>
                <c:pt idx="21887">
                  <c:v>537.93200000000002</c:v>
                </c:pt>
                <c:pt idx="21888">
                  <c:v>537.95500000000004</c:v>
                </c:pt>
                <c:pt idx="21889">
                  <c:v>537.971</c:v>
                </c:pt>
                <c:pt idx="21890">
                  <c:v>537.99</c:v>
                </c:pt>
                <c:pt idx="21891">
                  <c:v>538.00800000000004</c:v>
                </c:pt>
                <c:pt idx="21892">
                  <c:v>538.03300000000002</c:v>
                </c:pt>
                <c:pt idx="21893">
                  <c:v>538.09199999999998</c:v>
                </c:pt>
                <c:pt idx="21894">
                  <c:v>538.17999999999995</c:v>
                </c:pt>
                <c:pt idx="21895">
                  <c:v>538.27200000000005</c:v>
                </c:pt>
                <c:pt idx="21896">
                  <c:v>538.36199999999997</c:v>
                </c:pt>
                <c:pt idx="21897">
                  <c:v>538.39499999999998</c:v>
                </c:pt>
                <c:pt idx="21898">
                  <c:v>538.40899999999999</c:v>
                </c:pt>
                <c:pt idx="21899">
                  <c:v>538.42499999999995</c:v>
                </c:pt>
                <c:pt idx="21900">
                  <c:v>538.44500000000005</c:v>
                </c:pt>
                <c:pt idx="21901">
                  <c:v>538.46299999999997</c:v>
                </c:pt>
                <c:pt idx="21902">
                  <c:v>538.48299999999995</c:v>
                </c:pt>
                <c:pt idx="21903">
                  <c:v>538.50300000000004</c:v>
                </c:pt>
                <c:pt idx="21904">
                  <c:v>538.52200000000005</c:v>
                </c:pt>
                <c:pt idx="21905">
                  <c:v>538.54200000000003</c:v>
                </c:pt>
                <c:pt idx="21906">
                  <c:v>538.572</c:v>
                </c:pt>
                <c:pt idx="21907">
                  <c:v>538.62800000000004</c:v>
                </c:pt>
                <c:pt idx="21908">
                  <c:v>538.70799999999997</c:v>
                </c:pt>
                <c:pt idx="21909">
                  <c:v>538.79899999999998</c:v>
                </c:pt>
                <c:pt idx="21910">
                  <c:v>538.89499999999998</c:v>
                </c:pt>
                <c:pt idx="21911">
                  <c:v>538.96900000000005</c:v>
                </c:pt>
                <c:pt idx="21912">
                  <c:v>539.005</c:v>
                </c:pt>
                <c:pt idx="21913">
                  <c:v>539.03599999999994</c:v>
                </c:pt>
                <c:pt idx="21914">
                  <c:v>539.05899999999997</c:v>
                </c:pt>
                <c:pt idx="21915">
                  <c:v>539.07600000000002</c:v>
                </c:pt>
                <c:pt idx="21916">
                  <c:v>539.096</c:v>
                </c:pt>
                <c:pt idx="21917">
                  <c:v>539.11800000000005</c:v>
                </c:pt>
                <c:pt idx="21918">
                  <c:v>539.13800000000003</c:v>
                </c:pt>
                <c:pt idx="21919">
                  <c:v>539.15700000000004</c:v>
                </c:pt>
                <c:pt idx="21920">
                  <c:v>539.17700000000002</c:v>
                </c:pt>
                <c:pt idx="21921">
                  <c:v>539.197</c:v>
                </c:pt>
                <c:pt idx="21922">
                  <c:v>539.226</c:v>
                </c:pt>
                <c:pt idx="21923">
                  <c:v>539.28800000000001</c:v>
                </c:pt>
                <c:pt idx="21924">
                  <c:v>539.32100000000003</c:v>
                </c:pt>
                <c:pt idx="21925">
                  <c:v>539.33600000000001</c:v>
                </c:pt>
                <c:pt idx="21926">
                  <c:v>539.351</c:v>
                </c:pt>
                <c:pt idx="21927">
                  <c:v>539.36900000000003</c:v>
                </c:pt>
                <c:pt idx="21928">
                  <c:v>539.39099999999996</c:v>
                </c:pt>
                <c:pt idx="21929">
                  <c:v>539.41399999999999</c:v>
                </c:pt>
                <c:pt idx="21930">
                  <c:v>539.43499999999995</c:v>
                </c:pt>
                <c:pt idx="21931">
                  <c:v>539.45500000000004</c:v>
                </c:pt>
                <c:pt idx="21932">
                  <c:v>539.47500000000002</c:v>
                </c:pt>
                <c:pt idx="21933">
                  <c:v>539.49800000000005</c:v>
                </c:pt>
                <c:pt idx="21934">
                  <c:v>539.53800000000001</c:v>
                </c:pt>
                <c:pt idx="21935">
                  <c:v>539.60799999999995</c:v>
                </c:pt>
                <c:pt idx="21936">
                  <c:v>539.67899999999997</c:v>
                </c:pt>
                <c:pt idx="21937">
                  <c:v>539.721</c:v>
                </c:pt>
                <c:pt idx="21938">
                  <c:v>539.73800000000006</c:v>
                </c:pt>
                <c:pt idx="21939">
                  <c:v>539.75599999999997</c:v>
                </c:pt>
                <c:pt idx="21940">
                  <c:v>539.779</c:v>
                </c:pt>
                <c:pt idx="21941">
                  <c:v>539.80100000000004</c:v>
                </c:pt>
                <c:pt idx="21942">
                  <c:v>539.82399999999996</c:v>
                </c:pt>
                <c:pt idx="21943">
                  <c:v>539.84400000000005</c:v>
                </c:pt>
                <c:pt idx="21944">
                  <c:v>539.86400000000003</c:v>
                </c:pt>
                <c:pt idx="21945">
                  <c:v>539.88499999999999</c:v>
                </c:pt>
                <c:pt idx="21946">
                  <c:v>539.90700000000004</c:v>
                </c:pt>
                <c:pt idx="21947">
                  <c:v>539.95100000000002</c:v>
                </c:pt>
                <c:pt idx="21948">
                  <c:v>540.02099999999996</c:v>
                </c:pt>
                <c:pt idx="21949">
                  <c:v>540.08100000000002</c:v>
                </c:pt>
                <c:pt idx="21950">
                  <c:v>540.11900000000003</c:v>
                </c:pt>
                <c:pt idx="21951">
                  <c:v>540.13300000000004</c:v>
                </c:pt>
                <c:pt idx="21952">
                  <c:v>540.15800000000002</c:v>
                </c:pt>
                <c:pt idx="21953">
                  <c:v>540.17999999999995</c:v>
                </c:pt>
                <c:pt idx="21954">
                  <c:v>540.20299999999997</c:v>
                </c:pt>
                <c:pt idx="21955">
                  <c:v>540.22299999999996</c:v>
                </c:pt>
                <c:pt idx="21956">
                  <c:v>540.24400000000003</c:v>
                </c:pt>
                <c:pt idx="21957">
                  <c:v>540.26300000000003</c:v>
                </c:pt>
                <c:pt idx="21958">
                  <c:v>540.29</c:v>
                </c:pt>
                <c:pt idx="21959">
                  <c:v>540.34699999999998</c:v>
                </c:pt>
                <c:pt idx="21960">
                  <c:v>540.42999999999995</c:v>
                </c:pt>
                <c:pt idx="21961">
                  <c:v>540.49400000000003</c:v>
                </c:pt>
                <c:pt idx="21962">
                  <c:v>540.52300000000002</c:v>
                </c:pt>
                <c:pt idx="21963">
                  <c:v>540.53899999999999</c:v>
                </c:pt>
                <c:pt idx="21964">
                  <c:v>540.55700000000002</c:v>
                </c:pt>
                <c:pt idx="21965">
                  <c:v>540.577</c:v>
                </c:pt>
                <c:pt idx="21966">
                  <c:v>540.59699999999998</c:v>
                </c:pt>
                <c:pt idx="21967">
                  <c:v>540.61699999999996</c:v>
                </c:pt>
                <c:pt idx="21968">
                  <c:v>540.63499999999999</c:v>
                </c:pt>
                <c:pt idx="21969">
                  <c:v>540.654</c:v>
                </c:pt>
                <c:pt idx="21970">
                  <c:v>540.67600000000004</c:v>
                </c:pt>
                <c:pt idx="21971">
                  <c:v>540.71699999999998</c:v>
                </c:pt>
                <c:pt idx="21972">
                  <c:v>540.79300000000001</c:v>
                </c:pt>
                <c:pt idx="21973">
                  <c:v>540.875</c:v>
                </c:pt>
                <c:pt idx="21974">
                  <c:v>540.92999999999995</c:v>
                </c:pt>
                <c:pt idx="21975">
                  <c:v>540.95600000000002</c:v>
                </c:pt>
                <c:pt idx="21976">
                  <c:v>540.95699999999999</c:v>
                </c:pt>
                <c:pt idx="21977">
                  <c:v>540.96400000000006</c:v>
                </c:pt>
                <c:pt idx="21978">
                  <c:v>540.97299999999996</c:v>
                </c:pt>
                <c:pt idx="21979">
                  <c:v>540.98400000000004</c:v>
                </c:pt>
                <c:pt idx="21980">
                  <c:v>540.99800000000005</c:v>
                </c:pt>
                <c:pt idx="21981">
                  <c:v>541.01400000000001</c:v>
                </c:pt>
                <c:pt idx="21982">
                  <c:v>541.03300000000002</c:v>
                </c:pt>
                <c:pt idx="21983">
                  <c:v>541.05399999999997</c:v>
                </c:pt>
                <c:pt idx="21984">
                  <c:v>541.07600000000002</c:v>
                </c:pt>
                <c:pt idx="21985">
                  <c:v>541.096</c:v>
                </c:pt>
                <c:pt idx="21986">
                  <c:v>541.11500000000001</c:v>
                </c:pt>
                <c:pt idx="21987">
                  <c:v>541.13300000000004</c:v>
                </c:pt>
                <c:pt idx="21988">
                  <c:v>541.15200000000004</c:v>
                </c:pt>
                <c:pt idx="21989">
                  <c:v>541.17100000000005</c:v>
                </c:pt>
                <c:pt idx="21990">
                  <c:v>541.20500000000004</c:v>
                </c:pt>
                <c:pt idx="21991">
                  <c:v>541.27</c:v>
                </c:pt>
                <c:pt idx="21992">
                  <c:v>541.35699999999997</c:v>
                </c:pt>
                <c:pt idx="21993">
                  <c:v>541.41899999999998</c:v>
                </c:pt>
                <c:pt idx="21994">
                  <c:v>541.43399999999997</c:v>
                </c:pt>
                <c:pt idx="21995">
                  <c:v>541.43700000000001</c:v>
                </c:pt>
                <c:pt idx="21996">
                  <c:v>541.44399999999996</c:v>
                </c:pt>
                <c:pt idx="21997">
                  <c:v>541.45399999999995</c:v>
                </c:pt>
                <c:pt idx="21998">
                  <c:v>541.46600000000001</c:v>
                </c:pt>
                <c:pt idx="21999">
                  <c:v>541.48299999999995</c:v>
                </c:pt>
                <c:pt idx="22000">
                  <c:v>541.51499999999999</c:v>
                </c:pt>
                <c:pt idx="22001">
                  <c:v>541.56299999999999</c:v>
                </c:pt>
                <c:pt idx="22002">
                  <c:v>541.62</c:v>
                </c:pt>
                <c:pt idx="22003">
                  <c:v>541.66899999999998</c:v>
                </c:pt>
                <c:pt idx="22004">
                  <c:v>541.69600000000003</c:v>
                </c:pt>
                <c:pt idx="22005">
                  <c:v>541.71199999999999</c:v>
                </c:pt>
                <c:pt idx="22006">
                  <c:v>541.72500000000002</c:v>
                </c:pt>
                <c:pt idx="22007">
                  <c:v>541.74199999999996</c:v>
                </c:pt>
                <c:pt idx="22008">
                  <c:v>541.77099999999996</c:v>
                </c:pt>
                <c:pt idx="22009">
                  <c:v>541.803</c:v>
                </c:pt>
                <c:pt idx="22010">
                  <c:v>541.83299999999997</c:v>
                </c:pt>
                <c:pt idx="22011">
                  <c:v>541.85900000000004</c:v>
                </c:pt>
                <c:pt idx="22012">
                  <c:v>541.88400000000001</c:v>
                </c:pt>
                <c:pt idx="22013">
                  <c:v>541.91499999999996</c:v>
                </c:pt>
                <c:pt idx="22014">
                  <c:v>541.94299999999998</c:v>
                </c:pt>
                <c:pt idx="22015">
                  <c:v>541.96600000000001</c:v>
                </c:pt>
                <c:pt idx="22016">
                  <c:v>541.98099999999999</c:v>
                </c:pt>
                <c:pt idx="22017">
                  <c:v>541.99</c:v>
                </c:pt>
                <c:pt idx="22018">
                  <c:v>542.00400000000002</c:v>
                </c:pt>
                <c:pt idx="22019">
                  <c:v>542.03</c:v>
                </c:pt>
                <c:pt idx="22020">
                  <c:v>542.06399999999996</c:v>
                </c:pt>
                <c:pt idx="22021">
                  <c:v>542.11199999999997</c:v>
                </c:pt>
                <c:pt idx="22022">
                  <c:v>542.17100000000005</c:v>
                </c:pt>
                <c:pt idx="22023">
                  <c:v>542.23199999999997</c:v>
                </c:pt>
                <c:pt idx="22024">
                  <c:v>542.28800000000001</c:v>
                </c:pt>
                <c:pt idx="22025">
                  <c:v>542.33900000000006</c:v>
                </c:pt>
                <c:pt idx="22026">
                  <c:v>542.38199999999995</c:v>
                </c:pt>
                <c:pt idx="22027">
                  <c:v>542.41200000000003</c:v>
                </c:pt>
                <c:pt idx="22028">
                  <c:v>542.43499999999995</c:v>
                </c:pt>
                <c:pt idx="22029">
                  <c:v>542.45399999999995</c:v>
                </c:pt>
                <c:pt idx="22030">
                  <c:v>542.46799999999996</c:v>
                </c:pt>
                <c:pt idx="22031">
                  <c:v>542.48400000000004</c:v>
                </c:pt>
                <c:pt idx="22032">
                  <c:v>542.50099999999998</c:v>
                </c:pt>
                <c:pt idx="22033">
                  <c:v>542.51800000000003</c:v>
                </c:pt>
                <c:pt idx="22034">
                  <c:v>542.54</c:v>
                </c:pt>
                <c:pt idx="22035">
                  <c:v>542.56100000000004</c:v>
                </c:pt>
                <c:pt idx="22036">
                  <c:v>542.58299999999997</c:v>
                </c:pt>
                <c:pt idx="22037">
                  <c:v>542.601</c:v>
                </c:pt>
                <c:pt idx="22038">
                  <c:v>542.61900000000003</c:v>
                </c:pt>
                <c:pt idx="22039">
                  <c:v>542.63800000000003</c:v>
                </c:pt>
                <c:pt idx="22040">
                  <c:v>542.67499999999995</c:v>
                </c:pt>
                <c:pt idx="22041">
                  <c:v>542.74400000000003</c:v>
                </c:pt>
                <c:pt idx="22042">
                  <c:v>542.83600000000001</c:v>
                </c:pt>
                <c:pt idx="22043">
                  <c:v>542.93299999999999</c:v>
                </c:pt>
                <c:pt idx="22044">
                  <c:v>543.03</c:v>
                </c:pt>
                <c:pt idx="22045">
                  <c:v>543.13</c:v>
                </c:pt>
                <c:pt idx="22046">
                  <c:v>543.18399999999997</c:v>
                </c:pt>
                <c:pt idx="22047">
                  <c:v>543.19600000000003</c:v>
                </c:pt>
                <c:pt idx="22048">
                  <c:v>543.20600000000002</c:v>
                </c:pt>
                <c:pt idx="22049">
                  <c:v>543.21600000000001</c:v>
                </c:pt>
                <c:pt idx="22050">
                  <c:v>543.23099999999999</c:v>
                </c:pt>
                <c:pt idx="22051">
                  <c:v>543.24800000000005</c:v>
                </c:pt>
                <c:pt idx="22052">
                  <c:v>543.26700000000005</c:v>
                </c:pt>
                <c:pt idx="22053">
                  <c:v>543.28899999999999</c:v>
                </c:pt>
                <c:pt idx="22054">
                  <c:v>543.31200000000001</c:v>
                </c:pt>
                <c:pt idx="22055">
                  <c:v>543.33199999999999</c:v>
                </c:pt>
                <c:pt idx="22056">
                  <c:v>543.351</c:v>
                </c:pt>
                <c:pt idx="22057">
                  <c:v>543.37300000000005</c:v>
                </c:pt>
                <c:pt idx="22058">
                  <c:v>543.41099999999994</c:v>
                </c:pt>
                <c:pt idx="22059">
                  <c:v>543.48099999999999</c:v>
                </c:pt>
                <c:pt idx="22060">
                  <c:v>543.56200000000001</c:v>
                </c:pt>
                <c:pt idx="22061">
                  <c:v>543.61599999999999</c:v>
                </c:pt>
                <c:pt idx="22062">
                  <c:v>543.63800000000003</c:v>
                </c:pt>
                <c:pt idx="22063">
                  <c:v>543.65499999999997</c:v>
                </c:pt>
                <c:pt idx="22064">
                  <c:v>543.67399999999998</c:v>
                </c:pt>
                <c:pt idx="22065">
                  <c:v>543.69500000000005</c:v>
                </c:pt>
                <c:pt idx="22066">
                  <c:v>543.71699999999998</c:v>
                </c:pt>
                <c:pt idx="22067">
                  <c:v>543.73900000000003</c:v>
                </c:pt>
                <c:pt idx="22068">
                  <c:v>543.75900000000001</c:v>
                </c:pt>
                <c:pt idx="22069">
                  <c:v>543.77700000000004</c:v>
                </c:pt>
                <c:pt idx="22070">
                  <c:v>543.79600000000005</c:v>
                </c:pt>
                <c:pt idx="22071">
                  <c:v>543.83699999999999</c:v>
                </c:pt>
                <c:pt idx="22072">
                  <c:v>543.91</c:v>
                </c:pt>
                <c:pt idx="22073">
                  <c:v>544.00199999999995</c:v>
                </c:pt>
                <c:pt idx="22074">
                  <c:v>544.03499999999997</c:v>
                </c:pt>
                <c:pt idx="22075">
                  <c:v>544.05399999999997</c:v>
                </c:pt>
                <c:pt idx="22076">
                  <c:v>544.07000000000005</c:v>
                </c:pt>
                <c:pt idx="22077">
                  <c:v>544.08600000000001</c:v>
                </c:pt>
                <c:pt idx="22078">
                  <c:v>544.10299999999995</c:v>
                </c:pt>
                <c:pt idx="22079">
                  <c:v>544.11900000000003</c:v>
                </c:pt>
                <c:pt idx="22080">
                  <c:v>544.13599999999997</c:v>
                </c:pt>
                <c:pt idx="22081">
                  <c:v>544.154</c:v>
                </c:pt>
                <c:pt idx="22082">
                  <c:v>544.17100000000005</c:v>
                </c:pt>
                <c:pt idx="22083">
                  <c:v>544.18899999999996</c:v>
                </c:pt>
                <c:pt idx="22084">
                  <c:v>544.21</c:v>
                </c:pt>
                <c:pt idx="22085">
                  <c:v>544.23299999999995</c:v>
                </c:pt>
                <c:pt idx="22086">
                  <c:v>544.25400000000002</c:v>
                </c:pt>
                <c:pt idx="22087">
                  <c:v>544.27200000000005</c:v>
                </c:pt>
                <c:pt idx="22088">
                  <c:v>544.29</c:v>
                </c:pt>
                <c:pt idx="22089">
                  <c:v>544.30899999999997</c:v>
                </c:pt>
                <c:pt idx="22090">
                  <c:v>544.33100000000002</c:v>
                </c:pt>
                <c:pt idx="22091">
                  <c:v>544.36699999999996</c:v>
                </c:pt>
                <c:pt idx="22092">
                  <c:v>544.43600000000004</c:v>
                </c:pt>
                <c:pt idx="22093">
                  <c:v>544.52700000000004</c:v>
                </c:pt>
                <c:pt idx="22094">
                  <c:v>544.60199999999998</c:v>
                </c:pt>
                <c:pt idx="22095">
                  <c:v>544.60900000000004</c:v>
                </c:pt>
                <c:pt idx="22096">
                  <c:v>544.63400000000001</c:v>
                </c:pt>
                <c:pt idx="22097">
                  <c:v>544.64700000000005</c:v>
                </c:pt>
                <c:pt idx="22098">
                  <c:v>544.66700000000003</c:v>
                </c:pt>
                <c:pt idx="22099">
                  <c:v>544.68899999999996</c:v>
                </c:pt>
                <c:pt idx="22100">
                  <c:v>544.71299999999997</c:v>
                </c:pt>
                <c:pt idx="22101">
                  <c:v>544.73500000000001</c:v>
                </c:pt>
                <c:pt idx="22102">
                  <c:v>544.75599999999997</c:v>
                </c:pt>
                <c:pt idx="22103">
                  <c:v>544.77499999999998</c:v>
                </c:pt>
                <c:pt idx="22104">
                  <c:v>544.79499999999996</c:v>
                </c:pt>
                <c:pt idx="22105">
                  <c:v>544.81399999999996</c:v>
                </c:pt>
                <c:pt idx="22106">
                  <c:v>544.84900000000005</c:v>
                </c:pt>
                <c:pt idx="22107">
                  <c:v>544.91300000000001</c:v>
                </c:pt>
                <c:pt idx="22108">
                  <c:v>544.96199999999999</c:v>
                </c:pt>
                <c:pt idx="22109">
                  <c:v>544.98400000000004</c:v>
                </c:pt>
                <c:pt idx="22110">
                  <c:v>544.99800000000005</c:v>
                </c:pt>
                <c:pt idx="22111">
                  <c:v>545.01400000000001</c:v>
                </c:pt>
                <c:pt idx="22112">
                  <c:v>545.03200000000004</c:v>
                </c:pt>
                <c:pt idx="22113">
                  <c:v>545.05200000000002</c:v>
                </c:pt>
                <c:pt idx="22114">
                  <c:v>545.07299999999998</c:v>
                </c:pt>
                <c:pt idx="22115">
                  <c:v>545.09299999999996</c:v>
                </c:pt>
                <c:pt idx="22116">
                  <c:v>545.11199999999997</c:v>
                </c:pt>
                <c:pt idx="22117">
                  <c:v>545.13099999999997</c:v>
                </c:pt>
                <c:pt idx="22118">
                  <c:v>545.15300000000002</c:v>
                </c:pt>
                <c:pt idx="22119">
                  <c:v>545.18799999999999</c:v>
                </c:pt>
                <c:pt idx="22120">
                  <c:v>545.25199999999995</c:v>
                </c:pt>
                <c:pt idx="22121">
                  <c:v>545.34699999999998</c:v>
                </c:pt>
                <c:pt idx="22122">
                  <c:v>545.43299999999999</c:v>
                </c:pt>
                <c:pt idx="22123">
                  <c:v>545.46299999999997</c:v>
                </c:pt>
                <c:pt idx="22124">
                  <c:v>545.47900000000004</c:v>
                </c:pt>
                <c:pt idx="22125">
                  <c:v>545.49300000000005</c:v>
                </c:pt>
                <c:pt idx="22126">
                  <c:v>545.50699999999995</c:v>
                </c:pt>
                <c:pt idx="22127">
                  <c:v>545.52300000000002</c:v>
                </c:pt>
                <c:pt idx="22128">
                  <c:v>545.54100000000005</c:v>
                </c:pt>
                <c:pt idx="22129">
                  <c:v>545.56399999999996</c:v>
                </c:pt>
                <c:pt idx="22130">
                  <c:v>545.58600000000001</c:v>
                </c:pt>
                <c:pt idx="22131">
                  <c:v>545.60799999999995</c:v>
                </c:pt>
                <c:pt idx="22132">
                  <c:v>545.62599999999998</c:v>
                </c:pt>
                <c:pt idx="22133">
                  <c:v>545.64499999999998</c:v>
                </c:pt>
                <c:pt idx="22134">
                  <c:v>545.66399999999999</c:v>
                </c:pt>
                <c:pt idx="22135">
                  <c:v>545.68299999999999</c:v>
                </c:pt>
                <c:pt idx="22136">
                  <c:v>545.71100000000001</c:v>
                </c:pt>
                <c:pt idx="22137">
                  <c:v>545.76199999999994</c:v>
                </c:pt>
                <c:pt idx="22138">
                  <c:v>545.80399999999997</c:v>
                </c:pt>
                <c:pt idx="22139">
                  <c:v>545.83699999999999</c:v>
                </c:pt>
                <c:pt idx="22140">
                  <c:v>545.85699999999997</c:v>
                </c:pt>
                <c:pt idx="22141">
                  <c:v>545.87099999999998</c:v>
                </c:pt>
                <c:pt idx="22142">
                  <c:v>545.88900000000001</c:v>
                </c:pt>
                <c:pt idx="22143">
                  <c:v>545.91</c:v>
                </c:pt>
                <c:pt idx="22144">
                  <c:v>545.93200000000002</c:v>
                </c:pt>
                <c:pt idx="22145">
                  <c:v>545.952</c:v>
                </c:pt>
                <c:pt idx="22146">
                  <c:v>545.971</c:v>
                </c:pt>
                <c:pt idx="22147">
                  <c:v>545.99</c:v>
                </c:pt>
                <c:pt idx="22148">
                  <c:v>546.01</c:v>
                </c:pt>
                <c:pt idx="22149">
                  <c:v>546.03499999999997</c:v>
                </c:pt>
                <c:pt idx="22150">
                  <c:v>546.08000000000004</c:v>
                </c:pt>
                <c:pt idx="22151">
                  <c:v>546.15599999999995</c:v>
                </c:pt>
                <c:pt idx="22152">
                  <c:v>546.24099999999999</c:v>
                </c:pt>
                <c:pt idx="22153">
                  <c:v>546.29100000000005</c:v>
                </c:pt>
                <c:pt idx="22154">
                  <c:v>546.31700000000001</c:v>
                </c:pt>
                <c:pt idx="22155">
                  <c:v>546.33000000000004</c:v>
                </c:pt>
                <c:pt idx="22156">
                  <c:v>546.34500000000003</c:v>
                </c:pt>
                <c:pt idx="22157">
                  <c:v>546.36199999999997</c:v>
                </c:pt>
                <c:pt idx="22158">
                  <c:v>546.38199999999995</c:v>
                </c:pt>
                <c:pt idx="22159">
                  <c:v>546.40300000000002</c:v>
                </c:pt>
                <c:pt idx="22160">
                  <c:v>546.42600000000004</c:v>
                </c:pt>
                <c:pt idx="22161">
                  <c:v>546.45000000000005</c:v>
                </c:pt>
                <c:pt idx="22162">
                  <c:v>546.46900000000005</c:v>
                </c:pt>
                <c:pt idx="22163">
                  <c:v>546.48900000000003</c:v>
                </c:pt>
                <c:pt idx="22164">
                  <c:v>546.50800000000004</c:v>
                </c:pt>
                <c:pt idx="22165">
                  <c:v>546.53099999999995</c:v>
                </c:pt>
                <c:pt idx="22166">
                  <c:v>546.57899999999995</c:v>
                </c:pt>
                <c:pt idx="22167">
                  <c:v>546.62199999999996</c:v>
                </c:pt>
                <c:pt idx="22168">
                  <c:v>546.65300000000002</c:v>
                </c:pt>
                <c:pt idx="22169">
                  <c:v>546.66899999999998</c:v>
                </c:pt>
                <c:pt idx="22170">
                  <c:v>546.68100000000004</c:v>
                </c:pt>
                <c:pt idx="22171">
                  <c:v>546.69799999999998</c:v>
                </c:pt>
                <c:pt idx="22172">
                  <c:v>546.72699999999998</c:v>
                </c:pt>
                <c:pt idx="22173">
                  <c:v>546.76400000000001</c:v>
                </c:pt>
                <c:pt idx="22174">
                  <c:v>546.79300000000001</c:v>
                </c:pt>
                <c:pt idx="22175">
                  <c:v>546.81399999999996</c:v>
                </c:pt>
                <c:pt idx="22176">
                  <c:v>546.83799999999997</c:v>
                </c:pt>
                <c:pt idx="22177">
                  <c:v>546.85900000000004</c:v>
                </c:pt>
                <c:pt idx="22178">
                  <c:v>546.87300000000005</c:v>
                </c:pt>
                <c:pt idx="22179">
                  <c:v>546.89200000000005</c:v>
                </c:pt>
                <c:pt idx="22180">
                  <c:v>546.91099999999994</c:v>
                </c:pt>
                <c:pt idx="22181">
                  <c:v>546.93200000000002</c:v>
                </c:pt>
                <c:pt idx="22182">
                  <c:v>546.95100000000002</c:v>
                </c:pt>
                <c:pt idx="22183">
                  <c:v>546.97</c:v>
                </c:pt>
                <c:pt idx="22184">
                  <c:v>546.98800000000006</c:v>
                </c:pt>
                <c:pt idx="22185">
                  <c:v>547.01</c:v>
                </c:pt>
                <c:pt idx="22186">
                  <c:v>547.04899999999998</c:v>
                </c:pt>
                <c:pt idx="22187">
                  <c:v>547.13199999999995</c:v>
                </c:pt>
                <c:pt idx="22188">
                  <c:v>547.21900000000005</c:v>
                </c:pt>
                <c:pt idx="22189">
                  <c:v>547.24599999999998</c:v>
                </c:pt>
                <c:pt idx="22190">
                  <c:v>547.26700000000005</c:v>
                </c:pt>
                <c:pt idx="22191">
                  <c:v>547.28399999999999</c:v>
                </c:pt>
                <c:pt idx="22192">
                  <c:v>547.30100000000004</c:v>
                </c:pt>
                <c:pt idx="22193">
                  <c:v>547.31899999999996</c:v>
                </c:pt>
                <c:pt idx="22194">
                  <c:v>547.34</c:v>
                </c:pt>
                <c:pt idx="22195">
                  <c:v>547.36199999999997</c:v>
                </c:pt>
                <c:pt idx="22196">
                  <c:v>547.38099999999997</c:v>
                </c:pt>
                <c:pt idx="22197">
                  <c:v>547.40099999999995</c:v>
                </c:pt>
                <c:pt idx="22198">
                  <c:v>547.41999999999996</c:v>
                </c:pt>
                <c:pt idx="22199">
                  <c:v>547.44299999999998</c:v>
                </c:pt>
                <c:pt idx="22200">
                  <c:v>547.48699999999997</c:v>
                </c:pt>
                <c:pt idx="22201">
                  <c:v>547.56100000000004</c:v>
                </c:pt>
                <c:pt idx="22202">
                  <c:v>547.59500000000003</c:v>
                </c:pt>
                <c:pt idx="22203">
                  <c:v>547.60500000000002</c:v>
                </c:pt>
                <c:pt idx="22204">
                  <c:v>547.62300000000005</c:v>
                </c:pt>
                <c:pt idx="22205">
                  <c:v>547.64</c:v>
                </c:pt>
                <c:pt idx="22206">
                  <c:v>547.65800000000002</c:v>
                </c:pt>
                <c:pt idx="22207">
                  <c:v>547.67700000000002</c:v>
                </c:pt>
                <c:pt idx="22208">
                  <c:v>547.69799999999998</c:v>
                </c:pt>
                <c:pt idx="22209">
                  <c:v>547.72</c:v>
                </c:pt>
                <c:pt idx="22210">
                  <c:v>547.74199999999996</c:v>
                </c:pt>
                <c:pt idx="22211">
                  <c:v>547.75900000000001</c:v>
                </c:pt>
                <c:pt idx="22212">
                  <c:v>547.77800000000002</c:v>
                </c:pt>
                <c:pt idx="22213">
                  <c:v>547.79700000000003</c:v>
                </c:pt>
                <c:pt idx="22214">
                  <c:v>547.82000000000005</c:v>
                </c:pt>
                <c:pt idx="22215">
                  <c:v>547.87699999999995</c:v>
                </c:pt>
                <c:pt idx="22216">
                  <c:v>547.96600000000001</c:v>
                </c:pt>
                <c:pt idx="22217">
                  <c:v>548.05799999999999</c:v>
                </c:pt>
                <c:pt idx="22218">
                  <c:v>548.10799999999995</c:v>
                </c:pt>
                <c:pt idx="22219">
                  <c:v>548.13400000000001</c:v>
                </c:pt>
                <c:pt idx="22220">
                  <c:v>548.14300000000003</c:v>
                </c:pt>
                <c:pt idx="22221">
                  <c:v>548.154</c:v>
                </c:pt>
                <c:pt idx="22222">
                  <c:v>548.16700000000003</c:v>
                </c:pt>
                <c:pt idx="22223">
                  <c:v>548.18200000000002</c:v>
                </c:pt>
                <c:pt idx="22224">
                  <c:v>548.19899999999996</c:v>
                </c:pt>
                <c:pt idx="22225">
                  <c:v>548.21900000000005</c:v>
                </c:pt>
                <c:pt idx="22226">
                  <c:v>548.23900000000003</c:v>
                </c:pt>
                <c:pt idx="22227">
                  <c:v>548.26199999999994</c:v>
                </c:pt>
                <c:pt idx="22228">
                  <c:v>548.28499999999997</c:v>
                </c:pt>
                <c:pt idx="22229">
                  <c:v>548.30700000000002</c:v>
                </c:pt>
                <c:pt idx="22230">
                  <c:v>548.32600000000002</c:v>
                </c:pt>
                <c:pt idx="22231">
                  <c:v>548.34500000000003</c:v>
                </c:pt>
                <c:pt idx="22232">
                  <c:v>548.36500000000001</c:v>
                </c:pt>
                <c:pt idx="22233">
                  <c:v>548.38599999999997</c:v>
                </c:pt>
                <c:pt idx="22234">
                  <c:v>548.40599999999995</c:v>
                </c:pt>
                <c:pt idx="22235">
                  <c:v>548.42600000000004</c:v>
                </c:pt>
                <c:pt idx="22236">
                  <c:v>548.45399999999995</c:v>
                </c:pt>
                <c:pt idx="22237">
                  <c:v>548.50900000000001</c:v>
                </c:pt>
                <c:pt idx="22238">
                  <c:v>548.59100000000001</c:v>
                </c:pt>
                <c:pt idx="22239">
                  <c:v>548.68600000000004</c:v>
                </c:pt>
                <c:pt idx="22240">
                  <c:v>548.76900000000001</c:v>
                </c:pt>
                <c:pt idx="22241">
                  <c:v>548.79600000000005</c:v>
                </c:pt>
                <c:pt idx="22242">
                  <c:v>548.81700000000001</c:v>
                </c:pt>
                <c:pt idx="22243">
                  <c:v>548.83199999999999</c:v>
                </c:pt>
                <c:pt idx="22244">
                  <c:v>548.85199999999998</c:v>
                </c:pt>
                <c:pt idx="22245">
                  <c:v>548.88300000000004</c:v>
                </c:pt>
                <c:pt idx="22246">
                  <c:v>548.93100000000004</c:v>
                </c:pt>
                <c:pt idx="22247">
                  <c:v>548.98800000000006</c:v>
                </c:pt>
                <c:pt idx="22248">
                  <c:v>549.06100000000004</c:v>
                </c:pt>
                <c:pt idx="22249">
                  <c:v>549.14599999999996</c:v>
                </c:pt>
                <c:pt idx="22250">
                  <c:v>549.24199999999996</c:v>
                </c:pt>
                <c:pt idx="22251">
                  <c:v>549.303</c:v>
                </c:pt>
                <c:pt idx="22252">
                  <c:v>549.31299999999999</c:v>
                </c:pt>
                <c:pt idx="22253">
                  <c:v>549.31700000000001</c:v>
                </c:pt>
                <c:pt idx="22254">
                  <c:v>549.33199999999999</c:v>
                </c:pt>
                <c:pt idx="22255">
                  <c:v>549.36400000000003</c:v>
                </c:pt>
                <c:pt idx="22256">
                  <c:v>549.41</c:v>
                </c:pt>
                <c:pt idx="22257">
                  <c:v>549.46100000000001</c:v>
                </c:pt>
                <c:pt idx="22258">
                  <c:v>549.49800000000005</c:v>
                </c:pt>
                <c:pt idx="22259">
                  <c:v>549.51800000000003</c:v>
                </c:pt>
                <c:pt idx="22260">
                  <c:v>549.54</c:v>
                </c:pt>
                <c:pt idx="22261">
                  <c:v>549.57000000000005</c:v>
                </c:pt>
                <c:pt idx="22262">
                  <c:v>549.6</c:v>
                </c:pt>
                <c:pt idx="22263">
                  <c:v>549.63099999999997</c:v>
                </c:pt>
                <c:pt idx="22264">
                  <c:v>549.65899999999999</c:v>
                </c:pt>
                <c:pt idx="22265">
                  <c:v>549.68299999999999</c:v>
                </c:pt>
                <c:pt idx="22266">
                  <c:v>549.69899999999996</c:v>
                </c:pt>
                <c:pt idx="22267">
                  <c:v>549.71299999999997</c:v>
                </c:pt>
                <c:pt idx="22268">
                  <c:v>549.73900000000003</c:v>
                </c:pt>
                <c:pt idx="22269">
                  <c:v>549.76700000000005</c:v>
                </c:pt>
                <c:pt idx="22270">
                  <c:v>549.77099999999996</c:v>
                </c:pt>
                <c:pt idx="22271">
                  <c:v>549.77800000000002</c:v>
                </c:pt>
                <c:pt idx="22272">
                  <c:v>549.78800000000001</c:v>
                </c:pt>
                <c:pt idx="22273">
                  <c:v>549.80499999999995</c:v>
                </c:pt>
                <c:pt idx="22274">
                  <c:v>549.81799999999998</c:v>
                </c:pt>
                <c:pt idx="22275">
                  <c:v>549.83000000000004</c:v>
                </c:pt>
                <c:pt idx="22276">
                  <c:v>549.84199999999998</c:v>
                </c:pt>
                <c:pt idx="22277">
                  <c:v>549.85400000000004</c:v>
                </c:pt>
                <c:pt idx="22278">
                  <c:v>549.87199999999996</c:v>
                </c:pt>
                <c:pt idx="22279">
                  <c:v>549.89599999999996</c:v>
                </c:pt>
                <c:pt idx="22280">
                  <c:v>549.91999999999996</c:v>
                </c:pt>
                <c:pt idx="22281">
                  <c:v>549.94399999999996</c:v>
                </c:pt>
                <c:pt idx="22282">
                  <c:v>549.96799999999996</c:v>
                </c:pt>
                <c:pt idx="22283">
                  <c:v>549.99199999999996</c:v>
                </c:pt>
                <c:pt idx="22284">
                  <c:v>550.01400000000001</c:v>
                </c:pt>
                <c:pt idx="22285">
                  <c:v>550.03399999999999</c:v>
                </c:pt>
                <c:pt idx="22286">
                  <c:v>550.05100000000004</c:v>
                </c:pt>
                <c:pt idx="22287">
                  <c:v>550.06600000000003</c:v>
                </c:pt>
                <c:pt idx="22288">
                  <c:v>550.08000000000004</c:v>
                </c:pt>
                <c:pt idx="22289">
                  <c:v>550.09699999999998</c:v>
                </c:pt>
                <c:pt idx="22290">
                  <c:v>550.11300000000006</c:v>
                </c:pt>
                <c:pt idx="22291">
                  <c:v>550.12800000000004</c:v>
                </c:pt>
                <c:pt idx="22292">
                  <c:v>550.14200000000005</c:v>
                </c:pt>
                <c:pt idx="22293">
                  <c:v>550.15700000000004</c:v>
                </c:pt>
                <c:pt idx="22294">
                  <c:v>550.16999999999996</c:v>
                </c:pt>
                <c:pt idx="22295">
                  <c:v>550.18299999999999</c:v>
                </c:pt>
                <c:pt idx="22296">
                  <c:v>550.19399999999996</c:v>
                </c:pt>
                <c:pt idx="22297">
                  <c:v>550.20600000000002</c:v>
                </c:pt>
                <c:pt idx="22298">
                  <c:v>550.21699999999998</c:v>
                </c:pt>
                <c:pt idx="22299">
                  <c:v>550.22699999999998</c:v>
                </c:pt>
                <c:pt idx="22300">
                  <c:v>550.23900000000003</c:v>
                </c:pt>
                <c:pt idx="22301">
                  <c:v>550.24900000000002</c:v>
                </c:pt>
                <c:pt idx="22302">
                  <c:v>550.25699999999995</c:v>
                </c:pt>
                <c:pt idx="22303">
                  <c:v>550.26499999999999</c:v>
                </c:pt>
                <c:pt idx="22304">
                  <c:v>550.274</c:v>
                </c:pt>
                <c:pt idx="22305">
                  <c:v>550.28300000000002</c:v>
                </c:pt>
                <c:pt idx="22306">
                  <c:v>550.29100000000005</c:v>
                </c:pt>
                <c:pt idx="22307">
                  <c:v>550.303</c:v>
                </c:pt>
                <c:pt idx="22308">
                  <c:v>550.31700000000001</c:v>
                </c:pt>
                <c:pt idx="22309">
                  <c:v>550.327</c:v>
                </c:pt>
                <c:pt idx="22310">
                  <c:v>550.34199999999998</c:v>
                </c:pt>
                <c:pt idx="22311">
                  <c:v>550.35400000000004</c:v>
                </c:pt>
                <c:pt idx="22312">
                  <c:v>550.36699999999996</c:v>
                </c:pt>
                <c:pt idx="22313">
                  <c:v>550.38</c:v>
                </c:pt>
                <c:pt idx="22314">
                  <c:v>550.39200000000005</c:v>
                </c:pt>
                <c:pt idx="22315">
                  <c:v>550.40300000000002</c:v>
                </c:pt>
                <c:pt idx="22316">
                  <c:v>550.41600000000005</c:v>
                </c:pt>
                <c:pt idx="22317">
                  <c:v>550.42899999999997</c:v>
                </c:pt>
                <c:pt idx="22318">
                  <c:v>550.44200000000001</c:v>
                </c:pt>
                <c:pt idx="22319">
                  <c:v>550.45500000000004</c:v>
                </c:pt>
                <c:pt idx="22320">
                  <c:v>550.46699999999998</c:v>
                </c:pt>
                <c:pt idx="22321">
                  <c:v>550.47799999999995</c:v>
                </c:pt>
                <c:pt idx="22322">
                  <c:v>550.48800000000006</c:v>
                </c:pt>
                <c:pt idx="22323">
                  <c:v>550.49699999999996</c:v>
                </c:pt>
                <c:pt idx="22324">
                  <c:v>550.50599999999997</c:v>
                </c:pt>
                <c:pt idx="22325">
                  <c:v>550.51599999999996</c:v>
                </c:pt>
                <c:pt idx="22326">
                  <c:v>550.52499999999998</c:v>
                </c:pt>
                <c:pt idx="22327">
                  <c:v>550.53499999999997</c:v>
                </c:pt>
                <c:pt idx="22328">
                  <c:v>550.54399999999998</c:v>
                </c:pt>
                <c:pt idx="22329">
                  <c:v>550.55399999999997</c:v>
                </c:pt>
                <c:pt idx="22330">
                  <c:v>550.56399999999996</c:v>
                </c:pt>
                <c:pt idx="22331">
                  <c:v>550.57500000000005</c:v>
                </c:pt>
                <c:pt idx="22332">
                  <c:v>550.58600000000001</c:v>
                </c:pt>
                <c:pt idx="22333">
                  <c:v>550.59799999999996</c:v>
                </c:pt>
                <c:pt idx="22334">
                  <c:v>550.61099999999999</c:v>
                </c:pt>
                <c:pt idx="22335">
                  <c:v>550.62199999999996</c:v>
                </c:pt>
                <c:pt idx="22336">
                  <c:v>550.63300000000004</c:v>
                </c:pt>
                <c:pt idx="22337">
                  <c:v>550.64599999999996</c:v>
                </c:pt>
                <c:pt idx="22338">
                  <c:v>550.65899999999999</c:v>
                </c:pt>
                <c:pt idx="22339">
                  <c:v>550.673</c:v>
                </c:pt>
                <c:pt idx="22340">
                  <c:v>550.68600000000004</c:v>
                </c:pt>
                <c:pt idx="22341">
                  <c:v>550.70000000000005</c:v>
                </c:pt>
                <c:pt idx="22342">
                  <c:v>550.71400000000006</c:v>
                </c:pt>
                <c:pt idx="22343">
                  <c:v>550.72699999999998</c:v>
                </c:pt>
                <c:pt idx="22344">
                  <c:v>550.74099999999999</c:v>
                </c:pt>
                <c:pt idx="22345">
                  <c:v>550.755</c:v>
                </c:pt>
                <c:pt idx="22346">
                  <c:v>550.76800000000003</c:v>
                </c:pt>
                <c:pt idx="22347">
                  <c:v>550.78700000000003</c:v>
                </c:pt>
                <c:pt idx="22348">
                  <c:v>550.80799999999999</c:v>
                </c:pt>
                <c:pt idx="22349">
                  <c:v>550.82500000000005</c:v>
                </c:pt>
                <c:pt idx="22350">
                  <c:v>550.83799999999997</c:v>
                </c:pt>
                <c:pt idx="22351">
                  <c:v>550.85299999999995</c:v>
                </c:pt>
                <c:pt idx="22352">
                  <c:v>550.87</c:v>
                </c:pt>
                <c:pt idx="22353">
                  <c:v>550.89</c:v>
                </c:pt>
                <c:pt idx="22354">
                  <c:v>550.91099999999994</c:v>
                </c:pt>
                <c:pt idx="22355">
                  <c:v>550.93100000000004</c:v>
                </c:pt>
                <c:pt idx="22356">
                  <c:v>550.94899999999996</c:v>
                </c:pt>
                <c:pt idx="22357">
                  <c:v>550.96699999999998</c:v>
                </c:pt>
                <c:pt idx="22358">
                  <c:v>550.98599999999999</c:v>
                </c:pt>
                <c:pt idx="22359">
                  <c:v>551.00400000000002</c:v>
                </c:pt>
                <c:pt idx="22360">
                  <c:v>551.024</c:v>
                </c:pt>
                <c:pt idx="22361">
                  <c:v>551.05399999999997</c:v>
                </c:pt>
                <c:pt idx="22362">
                  <c:v>551.07799999999997</c:v>
                </c:pt>
                <c:pt idx="22363">
                  <c:v>551.09199999999998</c:v>
                </c:pt>
                <c:pt idx="22364">
                  <c:v>551.10500000000002</c:v>
                </c:pt>
                <c:pt idx="22365">
                  <c:v>551.12</c:v>
                </c:pt>
                <c:pt idx="22366">
                  <c:v>551.13599999999997</c:v>
                </c:pt>
                <c:pt idx="22367">
                  <c:v>551.15499999999997</c:v>
                </c:pt>
                <c:pt idx="22368">
                  <c:v>551.17700000000002</c:v>
                </c:pt>
                <c:pt idx="22369">
                  <c:v>551.19600000000003</c:v>
                </c:pt>
                <c:pt idx="22370">
                  <c:v>551.21600000000001</c:v>
                </c:pt>
                <c:pt idx="22371">
                  <c:v>551.23500000000001</c:v>
                </c:pt>
                <c:pt idx="22372">
                  <c:v>551.255</c:v>
                </c:pt>
                <c:pt idx="22373">
                  <c:v>551.27200000000005</c:v>
                </c:pt>
                <c:pt idx="22374">
                  <c:v>551.28800000000001</c:v>
                </c:pt>
                <c:pt idx="22375">
                  <c:v>551.30399999999997</c:v>
                </c:pt>
                <c:pt idx="22376">
                  <c:v>551.32100000000003</c:v>
                </c:pt>
                <c:pt idx="22377">
                  <c:v>551.34100000000001</c:v>
                </c:pt>
                <c:pt idx="22378">
                  <c:v>551.36199999999997</c:v>
                </c:pt>
                <c:pt idx="22379">
                  <c:v>551.38499999999999</c:v>
                </c:pt>
                <c:pt idx="22380">
                  <c:v>551.40599999999995</c:v>
                </c:pt>
                <c:pt idx="22381">
                  <c:v>551.42499999999995</c:v>
                </c:pt>
                <c:pt idx="22382">
                  <c:v>551.44500000000005</c:v>
                </c:pt>
                <c:pt idx="22383">
                  <c:v>551.46400000000006</c:v>
                </c:pt>
                <c:pt idx="22384">
                  <c:v>551.48599999999999</c:v>
                </c:pt>
                <c:pt idx="22385">
                  <c:v>551.50800000000004</c:v>
                </c:pt>
                <c:pt idx="22386">
                  <c:v>551.52599999999995</c:v>
                </c:pt>
                <c:pt idx="22387">
                  <c:v>551.54200000000003</c:v>
                </c:pt>
                <c:pt idx="22388">
                  <c:v>551.55600000000004</c:v>
                </c:pt>
                <c:pt idx="22389">
                  <c:v>551.57000000000005</c:v>
                </c:pt>
                <c:pt idx="22390">
                  <c:v>551.58399999999995</c:v>
                </c:pt>
                <c:pt idx="22391">
                  <c:v>551.59900000000005</c:v>
                </c:pt>
                <c:pt idx="22392">
                  <c:v>551.61400000000003</c:v>
                </c:pt>
                <c:pt idx="22393">
                  <c:v>551.62900000000002</c:v>
                </c:pt>
                <c:pt idx="22394">
                  <c:v>551.64499999999998</c:v>
                </c:pt>
                <c:pt idx="22395">
                  <c:v>551.66099999999994</c:v>
                </c:pt>
                <c:pt idx="22396">
                  <c:v>551.67700000000002</c:v>
                </c:pt>
                <c:pt idx="22397">
                  <c:v>551.69200000000001</c:v>
                </c:pt>
                <c:pt idx="22398">
                  <c:v>551.70799999999997</c:v>
                </c:pt>
                <c:pt idx="22399">
                  <c:v>551.72400000000005</c:v>
                </c:pt>
                <c:pt idx="22400">
                  <c:v>551.73900000000003</c:v>
                </c:pt>
                <c:pt idx="22401">
                  <c:v>551.755</c:v>
                </c:pt>
                <c:pt idx="22402">
                  <c:v>551.77</c:v>
                </c:pt>
                <c:pt idx="22403">
                  <c:v>551.78599999999994</c:v>
                </c:pt>
                <c:pt idx="22404">
                  <c:v>551.803</c:v>
                </c:pt>
                <c:pt idx="22405">
                  <c:v>551.81899999999996</c:v>
                </c:pt>
                <c:pt idx="22406">
                  <c:v>551.83600000000001</c:v>
                </c:pt>
                <c:pt idx="22407">
                  <c:v>551.85199999999998</c:v>
                </c:pt>
                <c:pt idx="22408">
                  <c:v>551.86800000000005</c:v>
                </c:pt>
                <c:pt idx="22409">
                  <c:v>551.88499999999999</c:v>
                </c:pt>
                <c:pt idx="22410">
                  <c:v>551.90099999999995</c:v>
                </c:pt>
                <c:pt idx="22411">
                  <c:v>551.91700000000003</c:v>
                </c:pt>
                <c:pt idx="22412">
                  <c:v>551.93399999999997</c:v>
                </c:pt>
                <c:pt idx="22413">
                  <c:v>551.95000000000005</c:v>
                </c:pt>
                <c:pt idx="22414">
                  <c:v>551.96600000000001</c:v>
                </c:pt>
                <c:pt idx="22415">
                  <c:v>551.98099999999999</c:v>
                </c:pt>
                <c:pt idx="22416">
                  <c:v>551.99699999999996</c:v>
                </c:pt>
                <c:pt idx="22417">
                  <c:v>552.01199999999994</c:v>
                </c:pt>
                <c:pt idx="22418">
                  <c:v>552.02700000000004</c:v>
                </c:pt>
                <c:pt idx="22419">
                  <c:v>552.04200000000003</c:v>
                </c:pt>
                <c:pt idx="22420">
                  <c:v>552.05799999999999</c:v>
                </c:pt>
                <c:pt idx="22421">
                  <c:v>552.07299999999998</c:v>
                </c:pt>
                <c:pt idx="22422">
                  <c:v>552.08799999999997</c:v>
                </c:pt>
                <c:pt idx="22423">
                  <c:v>552.10400000000004</c:v>
                </c:pt>
                <c:pt idx="22424">
                  <c:v>552.11900000000003</c:v>
                </c:pt>
                <c:pt idx="22425">
                  <c:v>552.13400000000001</c:v>
                </c:pt>
                <c:pt idx="22426">
                  <c:v>552.149</c:v>
                </c:pt>
                <c:pt idx="22427">
                  <c:v>552.16499999999996</c:v>
                </c:pt>
                <c:pt idx="22428">
                  <c:v>552.17999999999995</c:v>
                </c:pt>
                <c:pt idx="22429">
                  <c:v>552.19500000000005</c:v>
                </c:pt>
                <c:pt idx="22430">
                  <c:v>552.21</c:v>
                </c:pt>
                <c:pt idx="22431">
                  <c:v>552.226</c:v>
                </c:pt>
                <c:pt idx="22432">
                  <c:v>552.24099999999999</c:v>
                </c:pt>
                <c:pt idx="22433">
                  <c:v>552.25599999999997</c:v>
                </c:pt>
                <c:pt idx="22434">
                  <c:v>552.27099999999996</c:v>
                </c:pt>
                <c:pt idx="22435">
                  <c:v>552.28700000000003</c:v>
                </c:pt>
                <c:pt idx="22436">
                  <c:v>552.30200000000002</c:v>
                </c:pt>
                <c:pt idx="22437">
                  <c:v>552.31700000000001</c:v>
                </c:pt>
                <c:pt idx="22438">
                  <c:v>552.33199999999999</c:v>
                </c:pt>
                <c:pt idx="22439">
                  <c:v>552.34699999999998</c:v>
                </c:pt>
                <c:pt idx="22440">
                  <c:v>552.36</c:v>
                </c:pt>
                <c:pt idx="22441">
                  <c:v>552.37300000000005</c:v>
                </c:pt>
                <c:pt idx="22442">
                  <c:v>552.38599999999997</c:v>
                </c:pt>
                <c:pt idx="22443">
                  <c:v>552.39700000000005</c:v>
                </c:pt>
                <c:pt idx="22444">
                  <c:v>552.40899999999999</c:v>
                </c:pt>
                <c:pt idx="22445">
                  <c:v>552.41999999999996</c:v>
                </c:pt>
                <c:pt idx="22446">
                  <c:v>552.43200000000002</c:v>
                </c:pt>
                <c:pt idx="22447">
                  <c:v>552.44299999999998</c:v>
                </c:pt>
                <c:pt idx="22448">
                  <c:v>552.45299999999997</c:v>
                </c:pt>
                <c:pt idx="22449">
                  <c:v>552.46500000000003</c:v>
                </c:pt>
                <c:pt idx="22450">
                  <c:v>552.47699999999998</c:v>
                </c:pt>
                <c:pt idx="22451">
                  <c:v>552.48900000000003</c:v>
                </c:pt>
                <c:pt idx="22452">
                  <c:v>552.50099999999998</c:v>
                </c:pt>
                <c:pt idx="22453">
                  <c:v>552.51400000000001</c:v>
                </c:pt>
                <c:pt idx="22454">
                  <c:v>552.52700000000004</c:v>
                </c:pt>
                <c:pt idx="22455">
                  <c:v>552.54300000000001</c:v>
                </c:pt>
                <c:pt idx="22456">
                  <c:v>552.55899999999997</c:v>
                </c:pt>
                <c:pt idx="22457">
                  <c:v>552.577</c:v>
                </c:pt>
                <c:pt idx="22458">
                  <c:v>552.596</c:v>
                </c:pt>
                <c:pt idx="22459">
                  <c:v>552.61599999999999</c:v>
                </c:pt>
                <c:pt idx="22460">
                  <c:v>552.63599999999997</c:v>
                </c:pt>
                <c:pt idx="22461">
                  <c:v>552.65499999999997</c:v>
                </c:pt>
                <c:pt idx="22462">
                  <c:v>552.67200000000003</c:v>
                </c:pt>
                <c:pt idx="22463">
                  <c:v>552.69100000000003</c:v>
                </c:pt>
                <c:pt idx="22464">
                  <c:v>552.71</c:v>
                </c:pt>
                <c:pt idx="22465">
                  <c:v>552.73900000000003</c:v>
                </c:pt>
                <c:pt idx="22466">
                  <c:v>552.79300000000001</c:v>
                </c:pt>
                <c:pt idx="22467">
                  <c:v>552.86599999999999</c:v>
                </c:pt>
                <c:pt idx="22468">
                  <c:v>552.93299999999999</c:v>
                </c:pt>
                <c:pt idx="22469">
                  <c:v>552.98</c:v>
                </c:pt>
                <c:pt idx="22470">
                  <c:v>553.00800000000004</c:v>
                </c:pt>
                <c:pt idx="22471">
                  <c:v>553.02200000000005</c:v>
                </c:pt>
                <c:pt idx="22472">
                  <c:v>553.02800000000002</c:v>
                </c:pt>
                <c:pt idx="22473">
                  <c:v>553.03399999999999</c:v>
                </c:pt>
                <c:pt idx="22474">
                  <c:v>553.04200000000003</c:v>
                </c:pt>
                <c:pt idx="22475">
                  <c:v>553.048</c:v>
                </c:pt>
                <c:pt idx="22476">
                  <c:v>553.053</c:v>
                </c:pt>
                <c:pt idx="22477">
                  <c:v>553.05799999999999</c:v>
                </c:pt>
                <c:pt idx="22478">
                  <c:v>553.06600000000003</c:v>
                </c:pt>
                <c:pt idx="22479">
                  <c:v>553.07799999999997</c:v>
                </c:pt>
                <c:pt idx="22480">
                  <c:v>553.09</c:v>
                </c:pt>
                <c:pt idx="22481">
                  <c:v>553.10299999999995</c:v>
                </c:pt>
                <c:pt idx="22482">
                  <c:v>553.11699999999996</c:v>
                </c:pt>
                <c:pt idx="22483">
                  <c:v>553.13099999999997</c:v>
                </c:pt>
                <c:pt idx="22484">
                  <c:v>553.14400000000001</c:v>
                </c:pt>
                <c:pt idx="22485">
                  <c:v>553.15800000000002</c:v>
                </c:pt>
                <c:pt idx="22486">
                  <c:v>553.17200000000003</c:v>
                </c:pt>
                <c:pt idx="22487">
                  <c:v>553.18600000000004</c:v>
                </c:pt>
                <c:pt idx="22488">
                  <c:v>553.20100000000002</c:v>
                </c:pt>
                <c:pt idx="22489">
                  <c:v>553.21699999999998</c:v>
                </c:pt>
                <c:pt idx="22490">
                  <c:v>553.23199999999997</c:v>
                </c:pt>
                <c:pt idx="22491">
                  <c:v>553.24699999999996</c:v>
                </c:pt>
                <c:pt idx="22492">
                  <c:v>553.27099999999996</c:v>
                </c:pt>
                <c:pt idx="22493">
                  <c:v>553.30899999999997</c:v>
                </c:pt>
                <c:pt idx="22494">
                  <c:v>553.35699999999997</c:v>
                </c:pt>
                <c:pt idx="22495">
                  <c:v>553.41</c:v>
                </c:pt>
                <c:pt idx="22496">
                  <c:v>553.46900000000005</c:v>
                </c:pt>
                <c:pt idx="22497">
                  <c:v>553.53800000000001</c:v>
                </c:pt>
                <c:pt idx="22498">
                  <c:v>553.61599999999999</c:v>
                </c:pt>
                <c:pt idx="22499">
                  <c:v>553.69600000000003</c:v>
                </c:pt>
                <c:pt idx="22500">
                  <c:v>553.76599999999996</c:v>
                </c:pt>
                <c:pt idx="22501">
                  <c:v>553.82899999999995</c:v>
                </c:pt>
                <c:pt idx="22502">
                  <c:v>553.88699999999994</c:v>
                </c:pt>
                <c:pt idx="22503">
                  <c:v>553.94299999999998</c:v>
                </c:pt>
                <c:pt idx="22504">
                  <c:v>553.98599999999999</c:v>
                </c:pt>
                <c:pt idx="22505">
                  <c:v>554.01199999999994</c:v>
                </c:pt>
                <c:pt idx="22506">
                  <c:v>554.03099999999995</c:v>
                </c:pt>
                <c:pt idx="22507">
                  <c:v>554.04200000000003</c:v>
                </c:pt>
                <c:pt idx="22508">
                  <c:v>554.04999999999995</c:v>
                </c:pt>
                <c:pt idx="22509">
                  <c:v>554.05999999999995</c:v>
                </c:pt>
                <c:pt idx="22510">
                  <c:v>554.08600000000001</c:v>
                </c:pt>
                <c:pt idx="22511">
                  <c:v>554.12699999999995</c:v>
                </c:pt>
                <c:pt idx="22512">
                  <c:v>554.14400000000001</c:v>
                </c:pt>
                <c:pt idx="22513">
                  <c:v>554.15099999999995</c:v>
                </c:pt>
                <c:pt idx="22514">
                  <c:v>554.15899999999999</c:v>
                </c:pt>
                <c:pt idx="22515">
                  <c:v>554.16999999999996</c:v>
                </c:pt>
                <c:pt idx="22516">
                  <c:v>554.18700000000001</c:v>
                </c:pt>
                <c:pt idx="22517">
                  <c:v>554.20600000000002</c:v>
                </c:pt>
                <c:pt idx="22518">
                  <c:v>554.22500000000002</c:v>
                </c:pt>
                <c:pt idx="22519">
                  <c:v>554.24400000000003</c:v>
                </c:pt>
                <c:pt idx="22520">
                  <c:v>554.26199999999994</c:v>
                </c:pt>
                <c:pt idx="22521">
                  <c:v>554.28099999999995</c:v>
                </c:pt>
                <c:pt idx="22522">
                  <c:v>554.29999999999995</c:v>
                </c:pt>
                <c:pt idx="22523">
                  <c:v>554.322</c:v>
                </c:pt>
                <c:pt idx="22524">
                  <c:v>554.34500000000003</c:v>
                </c:pt>
                <c:pt idx="22525">
                  <c:v>554.36500000000001</c:v>
                </c:pt>
                <c:pt idx="22526">
                  <c:v>554.38499999999999</c:v>
                </c:pt>
                <c:pt idx="22527">
                  <c:v>554.40499999999997</c:v>
                </c:pt>
                <c:pt idx="22528">
                  <c:v>554.42499999999995</c:v>
                </c:pt>
                <c:pt idx="22529">
                  <c:v>554.44600000000003</c:v>
                </c:pt>
                <c:pt idx="22530">
                  <c:v>554.46799999999996</c:v>
                </c:pt>
                <c:pt idx="22531">
                  <c:v>554.48900000000003</c:v>
                </c:pt>
                <c:pt idx="22532">
                  <c:v>554.51</c:v>
                </c:pt>
                <c:pt idx="22533">
                  <c:v>554.53</c:v>
                </c:pt>
                <c:pt idx="22534">
                  <c:v>554.55100000000004</c:v>
                </c:pt>
                <c:pt idx="22535">
                  <c:v>554.58100000000002</c:v>
                </c:pt>
                <c:pt idx="22536">
                  <c:v>554.64099999999996</c:v>
                </c:pt>
                <c:pt idx="22537">
                  <c:v>554.72</c:v>
                </c:pt>
                <c:pt idx="22538">
                  <c:v>554.78399999999999</c:v>
                </c:pt>
                <c:pt idx="22539">
                  <c:v>554.80600000000004</c:v>
                </c:pt>
                <c:pt idx="22540">
                  <c:v>554.82100000000003</c:v>
                </c:pt>
                <c:pt idx="22541">
                  <c:v>554.83900000000006</c:v>
                </c:pt>
                <c:pt idx="22542">
                  <c:v>554.85599999999999</c:v>
                </c:pt>
                <c:pt idx="22543">
                  <c:v>554.87400000000002</c:v>
                </c:pt>
                <c:pt idx="22544">
                  <c:v>554.89599999999996</c:v>
                </c:pt>
                <c:pt idx="22545">
                  <c:v>554.91800000000001</c:v>
                </c:pt>
                <c:pt idx="22546">
                  <c:v>554.93799999999999</c:v>
                </c:pt>
                <c:pt idx="22547">
                  <c:v>554.95600000000002</c:v>
                </c:pt>
                <c:pt idx="22548">
                  <c:v>554.97500000000002</c:v>
                </c:pt>
                <c:pt idx="22549">
                  <c:v>554.99400000000003</c:v>
                </c:pt>
                <c:pt idx="22550">
                  <c:v>555.01400000000001</c:v>
                </c:pt>
                <c:pt idx="22551">
                  <c:v>555.04899999999998</c:v>
                </c:pt>
                <c:pt idx="22552">
                  <c:v>555.11599999999999</c:v>
                </c:pt>
                <c:pt idx="22553">
                  <c:v>555.20500000000004</c:v>
                </c:pt>
                <c:pt idx="22554">
                  <c:v>555.26099999999997</c:v>
                </c:pt>
                <c:pt idx="22555">
                  <c:v>555.29399999999998</c:v>
                </c:pt>
                <c:pt idx="22556">
                  <c:v>555.31600000000003</c:v>
                </c:pt>
                <c:pt idx="22557">
                  <c:v>555.33199999999999</c:v>
                </c:pt>
                <c:pt idx="22558">
                  <c:v>555.34799999999996</c:v>
                </c:pt>
                <c:pt idx="22559">
                  <c:v>555.36500000000001</c:v>
                </c:pt>
                <c:pt idx="22560">
                  <c:v>555.38400000000001</c:v>
                </c:pt>
                <c:pt idx="22561">
                  <c:v>555.40499999999997</c:v>
                </c:pt>
                <c:pt idx="22562">
                  <c:v>555.428</c:v>
                </c:pt>
                <c:pt idx="22563">
                  <c:v>555.45000000000005</c:v>
                </c:pt>
                <c:pt idx="22564">
                  <c:v>555.47</c:v>
                </c:pt>
                <c:pt idx="22565">
                  <c:v>555.48900000000003</c:v>
                </c:pt>
                <c:pt idx="22566">
                  <c:v>555.50900000000001</c:v>
                </c:pt>
                <c:pt idx="22567">
                  <c:v>555.53099999999995</c:v>
                </c:pt>
                <c:pt idx="22568">
                  <c:v>555.56200000000001</c:v>
                </c:pt>
                <c:pt idx="22569">
                  <c:v>555.63</c:v>
                </c:pt>
                <c:pt idx="22570">
                  <c:v>555.72199999999998</c:v>
                </c:pt>
                <c:pt idx="22571">
                  <c:v>555.81799999999998</c:v>
                </c:pt>
                <c:pt idx="22572">
                  <c:v>555.91200000000003</c:v>
                </c:pt>
                <c:pt idx="22573">
                  <c:v>555.98400000000004</c:v>
                </c:pt>
                <c:pt idx="22574">
                  <c:v>555.98500000000001</c:v>
                </c:pt>
                <c:pt idx="22575">
                  <c:v>555.99400000000003</c:v>
                </c:pt>
                <c:pt idx="22576">
                  <c:v>556.005</c:v>
                </c:pt>
                <c:pt idx="22577">
                  <c:v>556.01900000000001</c:v>
                </c:pt>
                <c:pt idx="22578">
                  <c:v>556.03300000000002</c:v>
                </c:pt>
                <c:pt idx="22579">
                  <c:v>556.05899999999997</c:v>
                </c:pt>
                <c:pt idx="22580">
                  <c:v>556.08799999999997</c:v>
                </c:pt>
                <c:pt idx="22581">
                  <c:v>556.10500000000002</c:v>
                </c:pt>
                <c:pt idx="22582">
                  <c:v>556.12099999999998</c:v>
                </c:pt>
                <c:pt idx="22583">
                  <c:v>556.13900000000001</c:v>
                </c:pt>
                <c:pt idx="22584">
                  <c:v>556.16200000000003</c:v>
                </c:pt>
                <c:pt idx="22585">
                  <c:v>556.21199999999999</c:v>
                </c:pt>
                <c:pt idx="22586">
                  <c:v>556.29300000000001</c:v>
                </c:pt>
                <c:pt idx="22587">
                  <c:v>556.35400000000004</c:v>
                </c:pt>
                <c:pt idx="22588">
                  <c:v>556.38099999999997</c:v>
                </c:pt>
                <c:pt idx="22589">
                  <c:v>556.39800000000002</c:v>
                </c:pt>
                <c:pt idx="22590">
                  <c:v>556.41700000000003</c:v>
                </c:pt>
                <c:pt idx="22591">
                  <c:v>556.43799999999999</c:v>
                </c:pt>
                <c:pt idx="22592">
                  <c:v>556.45699999999999</c:v>
                </c:pt>
                <c:pt idx="22593">
                  <c:v>556.47699999999998</c:v>
                </c:pt>
                <c:pt idx="22594">
                  <c:v>556.49400000000003</c:v>
                </c:pt>
                <c:pt idx="22595">
                  <c:v>556.51199999999994</c:v>
                </c:pt>
                <c:pt idx="22596">
                  <c:v>556.53200000000004</c:v>
                </c:pt>
                <c:pt idx="22597">
                  <c:v>556.56500000000005</c:v>
                </c:pt>
                <c:pt idx="22598">
                  <c:v>556.63800000000003</c:v>
                </c:pt>
                <c:pt idx="22599">
                  <c:v>556.73099999999999</c:v>
                </c:pt>
                <c:pt idx="22600">
                  <c:v>556.80899999999997</c:v>
                </c:pt>
                <c:pt idx="22601">
                  <c:v>556.81299999999999</c:v>
                </c:pt>
                <c:pt idx="22602">
                  <c:v>556.83199999999999</c:v>
                </c:pt>
                <c:pt idx="22603">
                  <c:v>556.846</c:v>
                </c:pt>
                <c:pt idx="22604">
                  <c:v>556.86</c:v>
                </c:pt>
                <c:pt idx="22605">
                  <c:v>556.87599999999998</c:v>
                </c:pt>
                <c:pt idx="22606">
                  <c:v>556.89499999999998</c:v>
                </c:pt>
                <c:pt idx="22607">
                  <c:v>556.91600000000005</c:v>
                </c:pt>
                <c:pt idx="22608">
                  <c:v>556.93700000000001</c:v>
                </c:pt>
                <c:pt idx="22609">
                  <c:v>556.95500000000004</c:v>
                </c:pt>
                <c:pt idx="22610">
                  <c:v>556.97199999999998</c:v>
                </c:pt>
                <c:pt idx="22611">
                  <c:v>556.98900000000003</c:v>
                </c:pt>
                <c:pt idx="22612">
                  <c:v>557.00800000000004</c:v>
                </c:pt>
                <c:pt idx="22613">
                  <c:v>557.04200000000003</c:v>
                </c:pt>
                <c:pt idx="22614">
                  <c:v>557.10900000000004</c:v>
                </c:pt>
                <c:pt idx="22615">
                  <c:v>557.19000000000005</c:v>
                </c:pt>
                <c:pt idx="22616">
                  <c:v>557.23199999999997</c:v>
                </c:pt>
                <c:pt idx="22617">
                  <c:v>557.24800000000005</c:v>
                </c:pt>
                <c:pt idx="22618">
                  <c:v>557.26400000000001</c:v>
                </c:pt>
                <c:pt idx="22619">
                  <c:v>557.28200000000004</c:v>
                </c:pt>
                <c:pt idx="22620">
                  <c:v>557.30200000000002</c:v>
                </c:pt>
                <c:pt idx="22621">
                  <c:v>557.32299999999998</c:v>
                </c:pt>
                <c:pt idx="22622">
                  <c:v>557.34500000000003</c:v>
                </c:pt>
                <c:pt idx="22623">
                  <c:v>557.36599999999999</c:v>
                </c:pt>
                <c:pt idx="22624">
                  <c:v>557.38699999999994</c:v>
                </c:pt>
                <c:pt idx="22625">
                  <c:v>557.40899999999999</c:v>
                </c:pt>
                <c:pt idx="22626">
                  <c:v>557.43700000000001</c:v>
                </c:pt>
                <c:pt idx="22627">
                  <c:v>557.49300000000005</c:v>
                </c:pt>
                <c:pt idx="22628">
                  <c:v>557.57600000000002</c:v>
                </c:pt>
                <c:pt idx="22629">
                  <c:v>557.66700000000003</c:v>
                </c:pt>
                <c:pt idx="22630">
                  <c:v>557.75199999999995</c:v>
                </c:pt>
                <c:pt idx="22631">
                  <c:v>557.78899999999999</c:v>
                </c:pt>
                <c:pt idx="22632">
                  <c:v>557.80700000000002</c:v>
                </c:pt>
                <c:pt idx="22633">
                  <c:v>557.82399999999996</c:v>
                </c:pt>
                <c:pt idx="22634">
                  <c:v>557.84</c:v>
                </c:pt>
                <c:pt idx="22635">
                  <c:v>557.86300000000006</c:v>
                </c:pt>
                <c:pt idx="22636">
                  <c:v>557.88499999999999</c:v>
                </c:pt>
                <c:pt idx="22637">
                  <c:v>557.90700000000004</c:v>
                </c:pt>
                <c:pt idx="22638">
                  <c:v>557.92700000000002</c:v>
                </c:pt>
                <c:pt idx="22639">
                  <c:v>557.94600000000003</c:v>
                </c:pt>
                <c:pt idx="22640">
                  <c:v>557.96500000000003</c:v>
                </c:pt>
                <c:pt idx="22641">
                  <c:v>557.99</c:v>
                </c:pt>
                <c:pt idx="22642">
                  <c:v>558.03800000000001</c:v>
                </c:pt>
                <c:pt idx="22643">
                  <c:v>558.09100000000001</c:v>
                </c:pt>
                <c:pt idx="22644">
                  <c:v>558.12300000000005</c:v>
                </c:pt>
                <c:pt idx="22645">
                  <c:v>558.13900000000001</c:v>
                </c:pt>
                <c:pt idx="22646">
                  <c:v>558.15499999999997</c:v>
                </c:pt>
                <c:pt idx="22647">
                  <c:v>558.17700000000002</c:v>
                </c:pt>
                <c:pt idx="22648">
                  <c:v>558.20100000000002</c:v>
                </c:pt>
                <c:pt idx="22649">
                  <c:v>558.22299999999996</c:v>
                </c:pt>
                <c:pt idx="22650">
                  <c:v>558.245</c:v>
                </c:pt>
                <c:pt idx="22651">
                  <c:v>558.26499999999999</c:v>
                </c:pt>
                <c:pt idx="22652">
                  <c:v>558.28499999999997</c:v>
                </c:pt>
                <c:pt idx="22653">
                  <c:v>558.30799999999999</c:v>
                </c:pt>
                <c:pt idx="22654">
                  <c:v>558.346</c:v>
                </c:pt>
                <c:pt idx="22655">
                  <c:v>558.41800000000001</c:v>
                </c:pt>
                <c:pt idx="22656">
                  <c:v>558.51099999999997</c:v>
                </c:pt>
                <c:pt idx="22657">
                  <c:v>558.61</c:v>
                </c:pt>
                <c:pt idx="22658">
                  <c:v>558.70000000000005</c:v>
                </c:pt>
                <c:pt idx="22659">
                  <c:v>558.774</c:v>
                </c:pt>
                <c:pt idx="22660">
                  <c:v>558.82500000000005</c:v>
                </c:pt>
                <c:pt idx="22661">
                  <c:v>558.85</c:v>
                </c:pt>
                <c:pt idx="22662">
                  <c:v>558.86400000000003</c:v>
                </c:pt>
                <c:pt idx="22663">
                  <c:v>558.875</c:v>
                </c:pt>
                <c:pt idx="22664">
                  <c:v>558.88400000000001</c:v>
                </c:pt>
                <c:pt idx="22665">
                  <c:v>558.88400000000001</c:v>
                </c:pt>
                <c:pt idx="22666">
                  <c:v>558.89099999999996</c:v>
                </c:pt>
                <c:pt idx="22667">
                  <c:v>558.9</c:v>
                </c:pt>
                <c:pt idx="22668">
                  <c:v>558.91099999999994</c:v>
                </c:pt>
                <c:pt idx="22669">
                  <c:v>558.923</c:v>
                </c:pt>
                <c:pt idx="22670">
                  <c:v>558.93799999999999</c:v>
                </c:pt>
                <c:pt idx="22671">
                  <c:v>558.95299999999997</c:v>
                </c:pt>
                <c:pt idx="22672">
                  <c:v>558.96900000000005</c:v>
                </c:pt>
                <c:pt idx="22673">
                  <c:v>558.98599999999999</c:v>
                </c:pt>
                <c:pt idx="22674">
                  <c:v>559.00300000000004</c:v>
                </c:pt>
                <c:pt idx="22675">
                  <c:v>559.01900000000001</c:v>
                </c:pt>
                <c:pt idx="22676">
                  <c:v>559.03599999999994</c:v>
                </c:pt>
                <c:pt idx="22677">
                  <c:v>559.05499999999995</c:v>
                </c:pt>
                <c:pt idx="22678">
                  <c:v>559.08299999999997</c:v>
                </c:pt>
                <c:pt idx="22679">
                  <c:v>559.13699999999994</c:v>
                </c:pt>
                <c:pt idx="22680">
                  <c:v>559.22199999999998</c:v>
                </c:pt>
                <c:pt idx="22681">
                  <c:v>559.31799999999998</c:v>
                </c:pt>
                <c:pt idx="22682">
                  <c:v>559.41600000000005</c:v>
                </c:pt>
                <c:pt idx="22683">
                  <c:v>559.51</c:v>
                </c:pt>
                <c:pt idx="22684">
                  <c:v>559.59699999999998</c:v>
                </c:pt>
                <c:pt idx="22685">
                  <c:v>559.68399999999997</c:v>
                </c:pt>
                <c:pt idx="22686">
                  <c:v>559.77499999999998</c:v>
                </c:pt>
                <c:pt idx="22687">
                  <c:v>559.86300000000006</c:v>
                </c:pt>
                <c:pt idx="22688">
                  <c:v>559.947</c:v>
                </c:pt>
                <c:pt idx="22689">
                  <c:v>560.01599999999996</c:v>
                </c:pt>
                <c:pt idx="22690">
                  <c:v>560.06399999999996</c:v>
                </c:pt>
                <c:pt idx="22691">
                  <c:v>560.09299999999996</c:v>
                </c:pt>
                <c:pt idx="22692">
                  <c:v>560.11599999999999</c:v>
                </c:pt>
                <c:pt idx="22693">
                  <c:v>560.13900000000001</c:v>
                </c:pt>
                <c:pt idx="22694">
                  <c:v>560.16800000000001</c:v>
                </c:pt>
                <c:pt idx="22695">
                  <c:v>560.19500000000005</c:v>
                </c:pt>
                <c:pt idx="22696">
                  <c:v>560.21900000000005</c:v>
                </c:pt>
                <c:pt idx="22697">
                  <c:v>560.23199999999997</c:v>
                </c:pt>
                <c:pt idx="22698">
                  <c:v>560.23800000000006</c:v>
                </c:pt>
                <c:pt idx="22699">
                  <c:v>560.24300000000005</c:v>
                </c:pt>
                <c:pt idx="22700">
                  <c:v>560.24800000000005</c:v>
                </c:pt>
                <c:pt idx="22701">
                  <c:v>560.25400000000002</c:v>
                </c:pt>
                <c:pt idx="22702">
                  <c:v>560.26099999999997</c:v>
                </c:pt>
                <c:pt idx="22703">
                  <c:v>560.26900000000001</c:v>
                </c:pt>
                <c:pt idx="22704">
                  <c:v>560.27800000000002</c:v>
                </c:pt>
                <c:pt idx="22705">
                  <c:v>560.28800000000001</c:v>
                </c:pt>
                <c:pt idx="22706">
                  <c:v>560.30100000000004</c:v>
                </c:pt>
                <c:pt idx="22707">
                  <c:v>560.31600000000003</c:v>
                </c:pt>
                <c:pt idx="22708">
                  <c:v>560.34100000000001</c:v>
                </c:pt>
                <c:pt idx="22709">
                  <c:v>560.38199999999995</c:v>
                </c:pt>
                <c:pt idx="22710">
                  <c:v>560.43399999999997</c:v>
                </c:pt>
                <c:pt idx="22711">
                  <c:v>560.48</c:v>
                </c:pt>
                <c:pt idx="22712">
                  <c:v>560.50300000000004</c:v>
                </c:pt>
                <c:pt idx="22713">
                  <c:v>560.51800000000003</c:v>
                </c:pt>
                <c:pt idx="22714">
                  <c:v>560.53399999999999</c:v>
                </c:pt>
                <c:pt idx="22715">
                  <c:v>560.54999999999995</c:v>
                </c:pt>
                <c:pt idx="22716">
                  <c:v>560.56500000000005</c:v>
                </c:pt>
                <c:pt idx="22717">
                  <c:v>560.57899999999995</c:v>
                </c:pt>
                <c:pt idx="22718">
                  <c:v>560.59400000000005</c:v>
                </c:pt>
                <c:pt idx="22719">
                  <c:v>560.60900000000004</c:v>
                </c:pt>
                <c:pt idx="22720">
                  <c:v>560.62400000000002</c:v>
                </c:pt>
                <c:pt idx="22721">
                  <c:v>560.64400000000001</c:v>
                </c:pt>
                <c:pt idx="22722">
                  <c:v>560.67100000000005</c:v>
                </c:pt>
                <c:pt idx="22723">
                  <c:v>560.71100000000001</c:v>
                </c:pt>
                <c:pt idx="22724">
                  <c:v>560.76099999999997</c:v>
                </c:pt>
                <c:pt idx="22725">
                  <c:v>560.81899999999996</c:v>
                </c:pt>
                <c:pt idx="22726">
                  <c:v>560.88599999999997</c:v>
                </c:pt>
                <c:pt idx="22727">
                  <c:v>560.95899999999995</c:v>
                </c:pt>
                <c:pt idx="22728">
                  <c:v>561.04</c:v>
                </c:pt>
                <c:pt idx="22729">
                  <c:v>561.12699999999995</c:v>
                </c:pt>
                <c:pt idx="22730">
                  <c:v>561.20600000000002</c:v>
                </c:pt>
                <c:pt idx="22731">
                  <c:v>561.26499999999999</c:v>
                </c:pt>
                <c:pt idx="22732">
                  <c:v>561.30100000000004</c:v>
                </c:pt>
                <c:pt idx="22733">
                  <c:v>561.32100000000003</c:v>
                </c:pt>
                <c:pt idx="22734">
                  <c:v>561.33000000000004</c:v>
                </c:pt>
                <c:pt idx="22735">
                  <c:v>561.33100000000002</c:v>
                </c:pt>
                <c:pt idx="22736">
                  <c:v>561.33299999999997</c:v>
                </c:pt>
                <c:pt idx="22737">
                  <c:v>561.33799999999997</c:v>
                </c:pt>
                <c:pt idx="22738">
                  <c:v>561.35199999999998</c:v>
                </c:pt>
                <c:pt idx="22739">
                  <c:v>561.37900000000002</c:v>
                </c:pt>
                <c:pt idx="22740">
                  <c:v>561.41499999999996</c:v>
                </c:pt>
                <c:pt idx="22741">
                  <c:v>561.45000000000005</c:v>
                </c:pt>
                <c:pt idx="22742">
                  <c:v>561.46500000000003</c:v>
                </c:pt>
                <c:pt idx="22743">
                  <c:v>561.471</c:v>
                </c:pt>
                <c:pt idx="22744">
                  <c:v>561.48099999999999</c:v>
                </c:pt>
                <c:pt idx="22745">
                  <c:v>561.49199999999996</c:v>
                </c:pt>
                <c:pt idx="22746">
                  <c:v>561.50599999999997</c:v>
                </c:pt>
                <c:pt idx="22747">
                  <c:v>561.52200000000005</c:v>
                </c:pt>
                <c:pt idx="22748">
                  <c:v>561.54100000000005</c:v>
                </c:pt>
                <c:pt idx="22749">
                  <c:v>561.55999999999995</c:v>
                </c:pt>
                <c:pt idx="22750">
                  <c:v>561.577</c:v>
                </c:pt>
                <c:pt idx="22751">
                  <c:v>561.59400000000005</c:v>
                </c:pt>
                <c:pt idx="22752">
                  <c:v>561.61199999999997</c:v>
                </c:pt>
                <c:pt idx="22753">
                  <c:v>561.63099999999997</c:v>
                </c:pt>
                <c:pt idx="22754">
                  <c:v>561.678</c:v>
                </c:pt>
                <c:pt idx="22755">
                  <c:v>561.75900000000001</c:v>
                </c:pt>
                <c:pt idx="22756">
                  <c:v>561.85299999999995</c:v>
                </c:pt>
                <c:pt idx="22757">
                  <c:v>561.94600000000003</c:v>
                </c:pt>
                <c:pt idx="22758">
                  <c:v>562.04300000000001</c:v>
                </c:pt>
                <c:pt idx="22759">
                  <c:v>562.13499999999999</c:v>
                </c:pt>
                <c:pt idx="22760">
                  <c:v>562.18899999999996</c:v>
                </c:pt>
                <c:pt idx="22761">
                  <c:v>562.20699999999999</c:v>
                </c:pt>
                <c:pt idx="22762">
                  <c:v>562.21500000000003</c:v>
                </c:pt>
                <c:pt idx="22763">
                  <c:v>562.22400000000005</c:v>
                </c:pt>
                <c:pt idx="22764">
                  <c:v>562.23500000000001</c:v>
                </c:pt>
                <c:pt idx="22765">
                  <c:v>562.24800000000005</c:v>
                </c:pt>
                <c:pt idx="22766">
                  <c:v>562.26400000000001</c:v>
                </c:pt>
                <c:pt idx="22767">
                  <c:v>562.28200000000004</c:v>
                </c:pt>
                <c:pt idx="22768">
                  <c:v>562.303</c:v>
                </c:pt>
                <c:pt idx="22769">
                  <c:v>562.32399999999996</c:v>
                </c:pt>
                <c:pt idx="22770">
                  <c:v>562.34400000000005</c:v>
                </c:pt>
                <c:pt idx="22771">
                  <c:v>562.36300000000006</c:v>
                </c:pt>
                <c:pt idx="22772">
                  <c:v>562.38300000000004</c:v>
                </c:pt>
                <c:pt idx="22773">
                  <c:v>562.40300000000002</c:v>
                </c:pt>
                <c:pt idx="22774">
                  <c:v>562.43100000000004</c:v>
                </c:pt>
                <c:pt idx="22775">
                  <c:v>562.44399999999996</c:v>
                </c:pt>
                <c:pt idx="22776">
                  <c:v>562.46799999999996</c:v>
                </c:pt>
                <c:pt idx="22777">
                  <c:v>562.505</c:v>
                </c:pt>
                <c:pt idx="22778">
                  <c:v>562.54399999999998</c:v>
                </c:pt>
                <c:pt idx="22779">
                  <c:v>562.57299999999998</c:v>
                </c:pt>
                <c:pt idx="22780">
                  <c:v>562.60400000000004</c:v>
                </c:pt>
                <c:pt idx="22781">
                  <c:v>562.62599999999998</c:v>
                </c:pt>
                <c:pt idx="22782">
                  <c:v>562.65499999999997</c:v>
                </c:pt>
                <c:pt idx="22783">
                  <c:v>562.70600000000002</c:v>
                </c:pt>
                <c:pt idx="22784">
                  <c:v>562.72699999999998</c:v>
                </c:pt>
                <c:pt idx="22785">
                  <c:v>562.74699999999996</c:v>
                </c:pt>
                <c:pt idx="22786">
                  <c:v>562.76700000000005</c:v>
                </c:pt>
                <c:pt idx="22787">
                  <c:v>562.78800000000001</c:v>
                </c:pt>
                <c:pt idx="22788">
                  <c:v>562.80799999999999</c:v>
                </c:pt>
                <c:pt idx="22789">
                  <c:v>562.82600000000002</c:v>
                </c:pt>
                <c:pt idx="22790">
                  <c:v>562.84500000000003</c:v>
                </c:pt>
                <c:pt idx="22791">
                  <c:v>562.86500000000001</c:v>
                </c:pt>
                <c:pt idx="22792">
                  <c:v>562.88599999999997</c:v>
                </c:pt>
                <c:pt idx="22793">
                  <c:v>562.90599999999995</c:v>
                </c:pt>
                <c:pt idx="22794">
                  <c:v>562.92999999999995</c:v>
                </c:pt>
                <c:pt idx="22795">
                  <c:v>562.96299999999997</c:v>
                </c:pt>
                <c:pt idx="22796">
                  <c:v>562.995</c:v>
                </c:pt>
                <c:pt idx="22797">
                  <c:v>563.01</c:v>
                </c:pt>
                <c:pt idx="22798">
                  <c:v>563.02200000000005</c:v>
                </c:pt>
                <c:pt idx="22799">
                  <c:v>563.04200000000003</c:v>
                </c:pt>
                <c:pt idx="22800">
                  <c:v>563.07899999999995</c:v>
                </c:pt>
                <c:pt idx="22801">
                  <c:v>563.13699999999994</c:v>
                </c:pt>
                <c:pt idx="22802">
                  <c:v>563.21400000000006</c:v>
                </c:pt>
                <c:pt idx="22803">
                  <c:v>563.26400000000001</c:v>
                </c:pt>
                <c:pt idx="22804">
                  <c:v>563.29399999999998</c:v>
                </c:pt>
                <c:pt idx="22805">
                  <c:v>563.31700000000001</c:v>
                </c:pt>
                <c:pt idx="22806">
                  <c:v>563.32899999999995</c:v>
                </c:pt>
                <c:pt idx="22807">
                  <c:v>563.34299999999996</c:v>
                </c:pt>
                <c:pt idx="22808">
                  <c:v>563.36</c:v>
                </c:pt>
                <c:pt idx="22809">
                  <c:v>563.37699999999995</c:v>
                </c:pt>
                <c:pt idx="22810">
                  <c:v>563.40599999999995</c:v>
                </c:pt>
                <c:pt idx="22811">
                  <c:v>563.44600000000003</c:v>
                </c:pt>
                <c:pt idx="22812">
                  <c:v>563.49099999999999</c:v>
                </c:pt>
                <c:pt idx="22813">
                  <c:v>563.524</c:v>
                </c:pt>
                <c:pt idx="22814">
                  <c:v>563.54100000000005</c:v>
                </c:pt>
                <c:pt idx="22815">
                  <c:v>563.55399999999997</c:v>
                </c:pt>
                <c:pt idx="22816">
                  <c:v>563.57100000000003</c:v>
                </c:pt>
                <c:pt idx="22817">
                  <c:v>563.59900000000005</c:v>
                </c:pt>
                <c:pt idx="22818">
                  <c:v>563.64</c:v>
                </c:pt>
                <c:pt idx="22819">
                  <c:v>563.67899999999997</c:v>
                </c:pt>
                <c:pt idx="22820">
                  <c:v>563.70299999999997</c:v>
                </c:pt>
                <c:pt idx="22821">
                  <c:v>563.721</c:v>
                </c:pt>
                <c:pt idx="22822">
                  <c:v>563.73699999999997</c:v>
                </c:pt>
                <c:pt idx="22823">
                  <c:v>563.75300000000004</c:v>
                </c:pt>
                <c:pt idx="22824">
                  <c:v>563.77</c:v>
                </c:pt>
                <c:pt idx="22825">
                  <c:v>563.78700000000003</c:v>
                </c:pt>
                <c:pt idx="22826">
                  <c:v>563.80399999999997</c:v>
                </c:pt>
                <c:pt idx="22827">
                  <c:v>563.82299999999998</c:v>
                </c:pt>
                <c:pt idx="22828">
                  <c:v>563.851</c:v>
                </c:pt>
                <c:pt idx="22829">
                  <c:v>563.88400000000001</c:v>
                </c:pt>
                <c:pt idx="22830">
                  <c:v>563.904</c:v>
                </c:pt>
                <c:pt idx="22831">
                  <c:v>563.91499999999996</c:v>
                </c:pt>
                <c:pt idx="22832">
                  <c:v>563.92700000000002</c:v>
                </c:pt>
                <c:pt idx="22833">
                  <c:v>563.947</c:v>
                </c:pt>
                <c:pt idx="22834">
                  <c:v>563.98900000000003</c:v>
                </c:pt>
                <c:pt idx="22835">
                  <c:v>564.06899999999996</c:v>
                </c:pt>
                <c:pt idx="22836">
                  <c:v>564.15499999999997</c:v>
                </c:pt>
                <c:pt idx="22837">
                  <c:v>564.197</c:v>
                </c:pt>
                <c:pt idx="22838">
                  <c:v>564.22</c:v>
                </c:pt>
                <c:pt idx="22839">
                  <c:v>564.23199999999997</c:v>
                </c:pt>
                <c:pt idx="22840">
                  <c:v>564.24900000000002</c:v>
                </c:pt>
                <c:pt idx="22841">
                  <c:v>564.27800000000002</c:v>
                </c:pt>
                <c:pt idx="22842">
                  <c:v>564.30200000000002</c:v>
                </c:pt>
                <c:pt idx="22843">
                  <c:v>564.32000000000005</c:v>
                </c:pt>
                <c:pt idx="22844">
                  <c:v>564.33600000000001</c:v>
                </c:pt>
                <c:pt idx="22845">
                  <c:v>564.35299999999995</c:v>
                </c:pt>
                <c:pt idx="22846">
                  <c:v>564.37099999999998</c:v>
                </c:pt>
                <c:pt idx="22847">
                  <c:v>564.38900000000001</c:v>
                </c:pt>
                <c:pt idx="22848">
                  <c:v>564.423</c:v>
                </c:pt>
                <c:pt idx="22849">
                  <c:v>564.48900000000003</c:v>
                </c:pt>
                <c:pt idx="22850">
                  <c:v>564.577</c:v>
                </c:pt>
                <c:pt idx="22851">
                  <c:v>564.66099999999994</c:v>
                </c:pt>
                <c:pt idx="22852">
                  <c:v>564.726</c:v>
                </c:pt>
                <c:pt idx="22853">
                  <c:v>564.76800000000003</c:v>
                </c:pt>
                <c:pt idx="22854">
                  <c:v>564.80200000000002</c:v>
                </c:pt>
                <c:pt idx="22855">
                  <c:v>564.83500000000004</c:v>
                </c:pt>
                <c:pt idx="22856">
                  <c:v>564.85699999999997</c:v>
                </c:pt>
                <c:pt idx="22857">
                  <c:v>564.86900000000003</c:v>
                </c:pt>
                <c:pt idx="22858">
                  <c:v>564.87900000000002</c:v>
                </c:pt>
                <c:pt idx="22859">
                  <c:v>564.89099999999996</c:v>
                </c:pt>
                <c:pt idx="22860">
                  <c:v>564.91099999999994</c:v>
                </c:pt>
                <c:pt idx="22861">
                  <c:v>564.97</c:v>
                </c:pt>
                <c:pt idx="22862">
                  <c:v>565.05200000000002</c:v>
                </c:pt>
                <c:pt idx="22863">
                  <c:v>565.12300000000005</c:v>
                </c:pt>
                <c:pt idx="22864">
                  <c:v>565.18899999999996</c:v>
                </c:pt>
                <c:pt idx="22865">
                  <c:v>565.27</c:v>
                </c:pt>
                <c:pt idx="22866">
                  <c:v>565.35</c:v>
                </c:pt>
                <c:pt idx="22867">
                  <c:v>565.36099999999999</c:v>
                </c:pt>
                <c:pt idx="22868">
                  <c:v>565.36099999999999</c:v>
                </c:pt>
                <c:pt idx="22869">
                  <c:v>565.37</c:v>
                </c:pt>
                <c:pt idx="22870">
                  <c:v>565.38199999999995</c:v>
                </c:pt>
                <c:pt idx="22871">
                  <c:v>565.4</c:v>
                </c:pt>
                <c:pt idx="22872">
                  <c:v>565.41899999999998</c:v>
                </c:pt>
                <c:pt idx="22873">
                  <c:v>565.43799999999999</c:v>
                </c:pt>
                <c:pt idx="22874">
                  <c:v>565.45799999999997</c:v>
                </c:pt>
                <c:pt idx="22875">
                  <c:v>565.47699999999998</c:v>
                </c:pt>
                <c:pt idx="22876">
                  <c:v>565.49699999999996</c:v>
                </c:pt>
                <c:pt idx="22877">
                  <c:v>565.51800000000003</c:v>
                </c:pt>
                <c:pt idx="22878">
                  <c:v>565.54499999999996</c:v>
                </c:pt>
                <c:pt idx="22879">
                  <c:v>565.596</c:v>
                </c:pt>
                <c:pt idx="22880">
                  <c:v>565.65700000000004</c:v>
                </c:pt>
                <c:pt idx="22881">
                  <c:v>565.69600000000003</c:v>
                </c:pt>
                <c:pt idx="22882">
                  <c:v>565.72</c:v>
                </c:pt>
                <c:pt idx="22883">
                  <c:v>565.73900000000003</c:v>
                </c:pt>
                <c:pt idx="22884">
                  <c:v>565.76099999999997</c:v>
                </c:pt>
                <c:pt idx="22885">
                  <c:v>565.78</c:v>
                </c:pt>
                <c:pt idx="22886">
                  <c:v>565.79899999999998</c:v>
                </c:pt>
                <c:pt idx="22887">
                  <c:v>565.81799999999998</c:v>
                </c:pt>
                <c:pt idx="22888">
                  <c:v>565.83699999999999</c:v>
                </c:pt>
                <c:pt idx="22889">
                  <c:v>565.85799999999995</c:v>
                </c:pt>
                <c:pt idx="22890">
                  <c:v>565.88499999999999</c:v>
                </c:pt>
                <c:pt idx="22891">
                  <c:v>565.95299999999997</c:v>
                </c:pt>
                <c:pt idx="22892">
                  <c:v>566.04100000000005</c:v>
                </c:pt>
                <c:pt idx="22893">
                  <c:v>566.14</c:v>
                </c:pt>
                <c:pt idx="22894">
                  <c:v>566.24</c:v>
                </c:pt>
                <c:pt idx="22895">
                  <c:v>566.34</c:v>
                </c:pt>
                <c:pt idx="22896">
                  <c:v>566.43499999999995</c:v>
                </c:pt>
                <c:pt idx="22897">
                  <c:v>566.51400000000001</c:v>
                </c:pt>
                <c:pt idx="22898">
                  <c:v>566.58399999999995</c:v>
                </c:pt>
                <c:pt idx="22899">
                  <c:v>566.65200000000004</c:v>
                </c:pt>
                <c:pt idx="22900">
                  <c:v>566.70899999999995</c:v>
                </c:pt>
                <c:pt idx="22901">
                  <c:v>566.75099999999998</c:v>
                </c:pt>
                <c:pt idx="22902">
                  <c:v>566.76800000000003</c:v>
                </c:pt>
                <c:pt idx="22903">
                  <c:v>566.77300000000002</c:v>
                </c:pt>
                <c:pt idx="22904">
                  <c:v>566.774</c:v>
                </c:pt>
                <c:pt idx="22905">
                  <c:v>566.779</c:v>
                </c:pt>
                <c:pt idx="22906">
                  <c:v>566.78300000000002</c:v>
                </c:pt>
                <c:pt idx="22907">
                  <c:v>566.79</c:v>
                </c:pt>
                <c:pt idx="22908">
                  <c:v>566.79899999999998</c:v>
                </c:pt>
                <c:pt idx="22909">
                  <c:v>566.80899999999997</c:v>
                </c:pt>
                <c:pt idx="22910">
                  <c:v>566.822</c:v>
                </c:pt>
                <c:pt idx="22911">
                  <c:v>566.83699999999999</c:v>
                </c:pt>
                <c:pt idx="22912">
                  <c:v>566.85299999999995</c:v>
                </c:pt>
                <c:pt idx="22913">
                  <c:v>566.86900000000003</c:v>
                </c:pt>
                <c:pt idx="22914">
                  <c:v>566.88499999999999</c:v>
                </c:pt>
                <c:pt idx="22915">
                  <c:v>566.90200000000004</c:v>
                </c:pt>
                <c:pt idx="22916">
                  <c:v>566.92100000000005</c:v>
                </c:pt>
                <c:pt idx="22917">
                  <c:v>566.93700000000001</c:v>
                </c:pt>
                <c:pt idx="22918">
                  <c:v>566.95299999999997</c:v>
                </c:pt>
                <c:pt idx="22919">
                  <c:v>566.96799999999996</c:v>
                </c:pt>
                <c:pt idx="22920">
                  <c:v>566.98400000000004</c:v>
                </c:pt>
                <c:pt idx="22921">
                  <c:v>566.99900000000002</c:v>
                </c:pt>
                <c:pt idx="22922">
                  <c:v>567.01499999999999</c:v>
                </c:pt>
                <c:pt idx="22923">
                  <c:v>567.03099999999995</c:v>
                </c:pt>
                <c:pt idx="22924">
                  <c:v>567.04600000000005</c:v>
                </c:pt>
                <c:pt idx="22925">
                  <c:v>567.06100000000004</c:v>
                </c:pt>
                <c:pt idx="22926">
                  <c:v>567.077</c:v>
                </c:pt>
                <c:pt idx="22927">
                  <c:v>567.09199999999998</c:v>
                </c:pt>
                <c:pt idx="22928">
                  <c:v>567.10699999999997</c:v>
                </c:pt>
                <c:pt idx="22929">
                  <c:v>567.12300000000005</c:v>
                </c:pt>
                <c:pt idx="22930">
                  <c:v>567.13699999999994</c:v>
                </c:pt>
                <c:pt idx="22931">
                  <c:v>567.15200000000004</c:v>
                </c:pt>
                <c:pt idx="22932">
                  <c:v>567.16600000000005</c:v>
                </c:pt>
                <c:pt idx="22933">
                  <c:v>567.17999999999995</c:v>
                </c:pt>
                <c:pt idx="22934">
                  <c:v>567.19500000000005</c:v>
                </c:pt>
                <c:pt idx="22935">
                  <c:v>567.20899999999995</c:v>
                </c:pt>
                <c:pt idx="22936">
                  <c:v>567.22299999999996</c:v>
                </c:pt>
                <c:pt idx="22937">
                  <c:v>567.23800000000006</c:v>
                </c:pt>
                <c:pt idx="22938">
                  <c:v>567.25199999999995</c:v>
                </c:pt>
                <c:pt idx="22939">
                  <c:v>567.26599999999996</c:v>
                </c:pt>
                <c:pt idx="22940">
                  <c:v>567.28</c:v>
                </c:pt>
                <c:pt idx="22941">
                  <c:v>567.29499999999996</c:v>
                </c:pt>
                <c:pt idx="22942">
                  <c:v>567.30899999999997</c:v>
                </c:pt>
                <c:pt idx="22943">
                  <c:v>567.32799999999997</c:v>
                </c:pt>
                <c:pt idx="22944">
                  <c:v>567.36699999999996</c:v>
                </c:pt>
                <c:pt idx="22945">
                  <c:v>567.43700000000001</c:v>
                </c:pt>
                <c:pt idx="22946">
                  <c:v>567.53</c:v>
                </c:pt>
                <c:pt idx="22947">
                  <c:v>567.62099999999998</c:v>
                </c:pt>
                <c:pt idx="22948">
                  <c:v>567.71199999999999</c:v>
                </c:pt>
                <c:pt idx="22949">
                  <c:v>567.80700000000002</c:v>
                </c:pt>
                <c:pt idx="22950">
                  <c:v>567.89400000000001</c:v>
                </c:pt>
                <c:pt idx="22951">
                  <c:v>567.98</c:v>
                </c:pt>
                <c:pt idx="22952">
                  <c:v>568.07399999999996</c:v>
                </c:pt>
                <c:pt idx="22953">
                  <c:v>568.16399999999999</c:v>
                </c:pt>
                <c:pt idx="22954">
                  <c:v>568.25199999999995</c:v>
                </c:pt>
                <c:pt idx="22955">
                  <c:v>568.32299999999998</c:v>
                </c:pt>
                <c:pt idx="22956">
                  <c:v>568.38199999999995</c:v>
                </c:pt>
                <c:pt idx="22957">
                  <c:v>568.43399999999997</c:v>
                </c:pt>
                <c:pt idx="22958">
                  <c:v>568.48</c:v>
                </c:pt>
                <c:pt idx="22959">
                  <c:v>568.52099999999996</c:v>
                </c:pt>
                <c:pt idx="22960">
                  <c:v>568.55600000000004</c:v>
                </c:pt>
                <c:pt idx="22961">
                  <c:v>568.58399999999995</c:v>
                </c:pt>
                <c:pt idx="22962">
                  <c:v>568.60699999999997</c:v>
                </c:pt>
                <c:pt idx="22963">
                  <c:v>568.62699999999995</c:v>
                </c:pt>
                <c:pt idx="22964">
                  <c:v>568.64499999999998</c:v>
                </c:pt>
                <c:pt idx="22965">
                  <c:v>568.65499999999997</c:v>
                </c:pt>
                <c:pt idx="22966">
                  <c:v>568.66</c:v>
                </c:pt>
                <c:pt idx="22967">
                  <c:v>568.66700000000003</c:v>
                </c:pt>
                <c:pt idx="22968">
                  <c:v>568.67700000000002</c:v>
                </c:pt>
                <c:pt idx="22969">
                  <c:v>568.68700000000001</c:v>
                </c:pt>
                <c:pt idx="22970">
                  <c:v>568.69799999999998</c:v>
                </c:pt>
                <c:pt idx="22971">
                  <c:v>568.71</c:v>
                </c:pt>
                <c:pt idx="22972">
                  <c:v>568.72299999999996</c:v>
                </c:pt>
                <c:pt idx="22973">
                  <c:v>568.73599999999999</c:v>
                </c:pt>
                <c:pt idx="22974">
                  <c:v>568.74900000000002</c:v>
                </c:pt>
                <c:pt idx="22975">
                  <c:v>568.76199999999994</c:v>
                </c:pt>
                <c:pt idx="22976">
                  <c:v>568.774</c:v>
                </c:pt>
                <c:pt idx="22977">
                  <c:v>568.78599999999994</c:v>
                </c:pt>
                <c:pt idx="22978">
                  <c:v>568.798</c:v>
                </c:pt>
                <c:pt idx="22979">
                  <c:v>568.80999999999995</c:v>
                </c:pt>
                <c:pt idx="22980">
                  <c:v>568.82100000000003</c:v>
                </c:pt>
                <c:pt idx="22981">
                  <c:v>568.83399999999995</c:v>
                </c:pt>
                <c:pt idx="22982">
                  <c:v>568.84699999999998</c:v>
                </c:pt>
                <c:pt idx="22983">
                  <c:v>568.86</c:v>
                </c:pt>
                <c:pt idx="22984">
                  <c:v>568.87400000000002</c:v>
                </c:pt>
                <c:pt idx="22985">
                  <c:v>568.88800000000003</c:v>
                </c:pt>
                <c:pt idx="22986">
                  <c:v>568.90200000000004</c:v>
                </c:pt>
                <c:pt idx="22987">
                  <c:v>568.91700000000003</c:v>
                </c:pt>
                <c:pt idx="22988">
                  <c:v>568.93100000000004</c:v>
                </c:pt>
                <c:pt idx="22989">
                  <c:v>568.94500000000005</c:v>
                </c:pt>
                <c:pt idx="22990">
                  <c:v>568.96400000000006</c:v>
                </c:pt>
                <c:pt idx="22991">
                  <c:v>568.995</c:v>
                </c:pt>
                <c:pt idx="22992">
                  <c:v>569.053</c:v>
                </c:pt>
                <c:pt idx="22993">
                  <c:v>569.11500000000001</c:v>
                </c:pt>
                <c:pt idx="22994">
                  <c:v>569.14499999999998</c:v>
                </c:pt>
                <c:pt idx="22995">
                  <c:v>569.16099999999994</c:v>
                </c:pt>
                <c:pt idx="22996">
                  <c:v>569.17399999999998</c:v>
                </c:pt>
                <c:pt idx="22997">
                  <c:v>569.18600000000004</c:v>
                </c:pt>
                <c:pt idx="22998">
                  <c:v>569.19799999999998</c:v>
                </c:pt>
                <c:pt idx="22999">
                  <c:v>569.21100000000001</c:v>
                </c:pt>
                <c:pt idx="23000">
                  <c:v>569.22699999999998</c:v>
                </c:pt>
                <c:pt idx="23001">
                  <c:v>569.25099999999998</c:v>
                </c:pt>
                <c:pt idx="23002">
                  <c:v>569.29499999999996</c:v>
                </c:pt>
                <c:pt idx="23003">
                  <c:v>569.35199999999998</c:v>
                </c:pt>
                <c:pt idx="23004">
                  <c:v>569.41300000000001</c:v>
                </c:pt>
                <c:pt idx="23005">
                  <c:v>569.44799999999998</c:v>
                </c:pt>
                <c:pt idx="23006">
                  <c:v>569.47</c:v>
                </c:pt>
                <c:pt idx="23007">
                  <c:v>569.48299999999995</c:v>
                </c:pt>
                <c:pt idx="23008">
                  <c:v>569.49800000000005</c:v>
                </c:pt>
                <c:pt idx="23009">
                  <c:v>569.51700000000005</c:v>
                </c:pt>
                <c:pt idx="23010">
                  <c:v>569.53800000000001</c:v>
                </c:pt>
                <c:pt idx="23011">
                  <c:v>569.55899999999997</c:v>
                </c:pt>
                <c:pt idx="23012">
                  <c:v>569.57799999999997</c:v>
                </c:pt>
                <c:pt idx="23013">
                  <c:v>569.59699999999998</c:v>
                </c:pt>
                <c:pt idx="23014">
                  <c:v>569.61599999999999</c:v>
                </c:pt>
                <c:pt idx="23015">
                  <c:v>569.64099999999996</c:v>
                </c:pt>
                <c:pt idx="23016">
                  <c:v>569.68799999999999</c:v>
                </c:pt>
                <c:pt idx="23017">
                  <c:v>569.76499999999999</c:v>
                </c:pt>
                <c:pt idx="23018">
                  <c:v>569.85500000000002</c:v>
                </c:pt>
                <c:pt idx="23019">
                  <c:v>569.952</c:v>
                </c:pt>
                <c:pt idx="23020">
                  <c:v>569.995</c:v>
                </c:pt>
                <c:pt idx="23021">
                  <c:v>570.01900000000001</c:v>
                </c:pt>
                <c:pt idx="23022">
                  <c:v>570.03800000000001</c:v>
                </c:pt>
                <c:pt idx="23023">
                  <c:v>570.05700000000002</c:v>
                </c:pt>
                <c:pt idx="23024">
                  <c:v>570.07500000000005</c:v>
                </c:pt>
                <c:pt idx="23025">
                  <c:v>570.09400000000005</c:v>
                </c:pt>
                <c:pt idx="23026">
                  <c:v>570.11300000000006</c:v>
                </c:pt>
                <c:pt idx="23027">
                  <c:v>570.13499999999999</c:v>
                </c:pt>
                <c:pt idx="23028">
                  <c:v>570.15700000000004</c:v>
                </c:pt>
                <c:pt idx="23029">
                  <c:v>570.178</c:v>
                </c:pt>
                <c:pt idx="23030">
                  <c:v>570.19799999999998</c:v>
                </c:pt>
                <c:pt idx="23031">
                  <c:v>570.22</c:v>
                </c:pt>
                <c:pt idx="23032">
                  <c:v>570.25300000000004</c:v>
                </c:pt>
                <c:pt idx="23033">
                  <c:v>570.31899999999996</c:v>
                </c:pt>
                <c:pt idx="23034">
                  <c:v>570.40200000000004</c:v>
                </c:pt>
                <c:pt idx="23035">
                  <c:v>570.46699999999998</c:v>
                </c:pt>
                <c:pt idx="23036">
                  <c:v>570.49400000000003</c:v>
                </c:pt>
                <c:pt idx="23037">
                  <c:v>570.51499999999999</c:v>
                </c:pt>
                <c:pt idx="23038">
                  <c:v>570.52800000000002</c:v>
                </c:pt>
                <c:pt idx="23039">
                  <c:v>570.54200000000003</c:v>
                </c:pt>
                <c:pt idx="23040">
                  <c:v>570.55600000000004</c:v>
                </c:pt>
                <c:pt idx="23041">
                  <c:v>570.57100000000003</c:v>
                </c:pt>
                <c:pt idx="23042">
                  <c:v>570.58799999999997</c:v>
                </c:pt>
                <c:pt idx="23043">
                  <c:v>570.60599999999999</c:v>
                </c:pt>
                <c:pt idx="23044">
                  <c:v>570.62800000000004</c:v>
                </c:pt>
                <c:pt idx="23045">
                  <c:v>570.65099999999995</c:v>
                </c:pt>
                <c:pt idx="23046">
                  <c:v>570.67399999999998</c:v>
                </c:pt>
                <c:pt idx="23047">
                  <c:v>570.69299999999998</c:v>
                </c:pt>
                <c:pt idx="23048">
                  <c:v>570.71100000000001</c:v>
                </c:pt>
                <c:pt idx="23049">
                  <c:v>570.72900000000004</c:v>
                </c:pt>
                <c:pt idx="23050">
                  <c:v>570.74900000000002</c:v>
                </c:pt>
                <c:pt idx="23051">
                  <c:v>570.76900000000001</c:v>
                </c:pt>
                <c:pt idx="23052">
                  <c:v>570.80100000000004</c:v>
                </c:pt>
                <c:pt idx="23053">
                  <c:v>570.86099999999999</c:v>
                </c:pt>
                <c:pt idx="23054">
                  <c:v>570.94200000000001</c:v>
                </c:pt>
                <c:pt idx="23055">
                  <c:v>571.03200000000004</c:v>
                </c:pt>
                <c:pt idx="23056">
                  <c:v>571.09799999999996</c:v>
                </c:pt>
                <c:pt idx="23057">
                  <c:v>571.12300000000005</c:v>
                </c:pt>
                <c:pt idx="23058">
                  <c:v>571.13</c:v>
                </c:pt>
                <c:pt idx="23059">
                  <c:v>571.13400000000001</c:v>
                </c:pt>
                <c:pt idx="23060">
                  <c:v>571.14200000000005</c:v>
                </c:pt>
                <c:pt idx="23061">
                  <c:v>571.15300000000002</c:v>
                </c:pt>
                <c:pt idx="23062">
                  <c:v>571.16600000000005</c:v>
                </c:pt>
                <c:pt idx="23063">
                  <c:v>571.18200000000002</c:v>
                </c:pt>
                <c:pt idx="23064">
                  <c:v>571.20100000000002</c:v>
                </c:pt>
                <c:pt idx="23065">
                  <c:v>571.22299999999996</c:v>
                </c:pt>
                <c:pt idx="23066">
                  <c:v>571.245</c:v>
                </c:pt>
                <c:pt idx="23067">
                  <c:v>571.26700000000005</c:v>
                </c:pt>
                <c:pt idx="23068">
                  <c:v>571.28700000000003</c:v>
                </c:pt>
                <c:pt idx="23069">
                  <c:v>571.30700000000002</c:v>
                </c:pt>
                <c:pt idx="23070">
                  <c:v>571.32799999999997</c:v>
                </c:pt>
                <c:pt idx="23071">
                  <c:v>571.36500000000001</c:v>
                </c:pt>
                <c:pt idx="23072">
                  <c:v>571.43100000000004</c:v>
                </c:pt>
                <c:pt idx="23073">
                  <c:v>571.52099999999996</c:v>
                </c:pt>
                <c:pt idx="23074">
                  <c:v>571.56200000000001</c:v>
                </c:pt>
                <c:pt idx="23075">
                  <c:v>571.58900000000006</c:v>
                </c:pt>
                <c:pt idx="23076">
                  <c:v>571.60400000000004</c:v>
                </c:pt>
                <c:pt idx="23077">
                  <c:v>571.61500000000001</c:v>
                </c:pt>
                <c:pt idx="23078">
                  <c:v>571.62900000000002</c:v>
                </c:pt>
                <c:pt idx="23079">
                  <c:v>571.64499999999998</c:v>
                </c:pt>
                <c:pt idx="23080">
                  <c:v>571.66499999999996</c:v>
                </c:pt>
                <c:pt idx="23081">
                  <c:v>571.68600000000004</c:v>
                </c:pt>
                <c:pt idx="23082">
                  <c:v>571.70799999999997</c:v>
                </c:pt>
                <c:pt idx="23083">
                  <c:v>571.72699999999998</c:v>
                </c:pt>
                <c:pt idx="23084">
                  <c:v>571.74400000000003</c:v>
                </c:pt>
                <c:pt idx="23085">
                  <c:v>571.76199999999994</c:v>
                </c:pt>
                <c:pt idx="23086">
                  <c:v>571.78</c:v>
                </c:pt>
                <c:pt idx="23087">
                  <c:v>571.803</c:v>
                </c:pt>
                <c:pt idx="23088">
                  <c:v>571.84400000000005</c:v>
                </c:pt>
                <c:pt idx="23089">
                  <c:v>571.9</c:v>
                </c:pt>
                <c:pt idx="23090">
                  <c:v>571.93499999999995</c:v>
                </c:pt>
                <c:pt idx="23091">
                  <c:v>571.95600000000002</c:v>
                </c:pt>
                <c:pt idx="23092">
                  <c:v>571.971</c:v>
                </c:pt>
                <c:pt idx="23093">
                  <c:v>571.98900000000003</c:v>
                </c:pt>
                <c:pt idx="23094">
                  <c:v>572.00900000000001</c:v>
                </c:pt>
                <c:pt idx="23095">
                  <c:v>572.03</c:v>
                </c:pt>
                <c:pt idx="23096">
                  <c:v>572.05100000000004</c:v>
                </c:pt>
                <c:pt idx="23097">
                  <c:v>572.06899999999996</c:v>
                </c:pt>
                <c:pt idx="23098">
                  <c:v>572.08699999999999</c:v>
                </c:pt>
                <c:pt idx="23099">
                  <c:v>572.10699999999997</c:v>
                </c:pt>
                <c:pt idx="23100">
                  <c:v>572.125</c:v>
                </c:pt>
                <c:pt idx="23101">
                  <c:v>572.14599999999996</c:v>
                </c:pt>
                <c:pt idx="23102">
                  <c:v>572.18299999999999</c:v>
                </c:pt>
                <c:pt idx="23103">
                  <c:v>572.24400000000003</c:v>
                </c:pt>
                <c:pt idx="23104">
                  <c:v>572.27200000000005</c:v>
                </c:pt>
                <c:pt idx="23105">
                  <c:v>572.29100000000005</c:v>
                </c:pt>
                <c:pt idx="23106">
                  <c:v>572.31200000000001</c:v>
                </c:pt>
                <c:pt idx="23107">
                  <c:v>572.33199999999999</c:v>
                </c:pt>
                <c:pt idx="23108">
                  <c:v>572.35400000000004</c:v>
                </c:pt>
                <c:pt idx="23109">
                  <c:v>572.37300000000005</c:v>
                </c:pt>
                <c:pt idx="23110">
                  <c:v>572.39200000000005</c:v>
                </c:pt>
                <c:pt idx="23111">
                  <c:v>572.41099999999994</c:v>
                </c:pt>
                <c:pt idx="23112">
                  <c:v>572.43100000000004</c:v>
                </c:pt>
                <c:pt idx="23113">
                  <c:v>572.45699999999999</c:v>
                </c:pt>
                <c:pt idx="23114">
                  <c:v>572.50199999999995</c:v>
                </c:pt>
                <c:pt idx="23115">
                  <c:v>572.57100000000003</c:v>
                </c:pt>
                <c:pt idx="23116">
                  <c:v>572.61800000000005</c:v>
                </c:pt>
                <c:pt idx="23117">
                  <c:v>572.63400000000001</c:v>
                </c:pt>
                <c:pt idx="23118">
                  <c:v>572.649</c:v>
                </c:pt>
                <c:pt idx="23119">
                  <c:v>572.66499999999996</c:v>
                </c:pt>
                <c:pt idx="23120">
                  <c:v>572.68200000000002</c:v>
                </c:pt>
                <c:pt idx="23121">
                  <c:v>572.70100000000002</c:v>
                </c:pt>
                <c:pt idx="23122">
                  <c:v>572.72199999999998</c:v>
                </c:pt>
                <c:pt idx="23123">
                  <c:v>572.74400000000003</c:v>
                </c:pt>
                <c:pt idx="23124">
                  <c:v>572.76599999999996</c:v>
                </c:pt>
                <c:pt idx="23125">
                  <c:v>572.78499999999997</c:v>
                </c:pt>
                <c:pt idx="23126">
                  <c:v>572.80399999999997</c:v>
                </c:pt>
                <c:pt idx="23127">
                  <c:v>572.82500000000005</c:v>
                </c:pt>
                <c:pt idx="23128">
                  <c:v>572.85199999999998</c:v>
                </c:pt>
                <c:pt idx="23129">
                  <c:v>572.91399999999999</c:v>
                </c:pt>
                <c:pt idx="23130">
                  <c:v>573</c:v>
                </c:pt>
                <c:pt idx="23131">
                  <c:v>573.08500000000004</c:v>
                </c:pt>
                <c:pt idx="23132">
                  <c:v>573.10400000000004</c:v>
                </c:pt>
                <c:pt idx="23133">
                  <c:v>573.11300000000006</c:v>
                </c:pt>
                <c:pt idx="23134">
                  <c:v>573.12400000000002</c:v>
                </c:pt>
                <c:pt idx="23135">
                  <c:v>573.13900000000001</c:v>
                </c:pt>
                <c:pt idx="23136">
                  <c:v>573.15599999999995</c:v>
                </c:pt>
                <c:pt idx="23137">
                  <c:v>573.17499999999995</c:v>
                </c:pt>
                <c:pt idx="23138">
                  <c:v>573.197</c:v>
                </c:pt>
                <c:pt idx="23139">
                  <c:v>573.21900000000005</c:v>
                </c:pt>
                <c:pt idx="23140">
                  <c:v>573.24</c:v>
                </c:pt>
                <c:pt idx="23141">
                  <c:v>573.25900000000001</c:v>
                </c:pt>
                <c:pt idx="23142">
                  <c:v>573.27800000000002</c:v>
                </c:pt>
                <c:pt idx="23143">
                  <c:v>573.29899999999998</c:v>
                </c:pt>
                <c:pt idx="23144">
                  <c:v>573.32299999999998</c:v>
                </c:pt>
                <c:pt idx="23145">
                  <c:v>573.36300000000006</c:v>
                </c:pt>
                <c:pt idx="23146">
                  <c:v>573.43700000000001</c:v>
                </c:pt>
                <c:pt idx="23147">
                  <c:v>573.53</c:v>
                </c:pt>
                <c:pt idx="23148">
                  <c:v>573.57899999999995</c:v>
                </c:pt>
                <c:pt idx="23149">
                  <c:v>573.59100000000001</c:v>
                </c:pt>
                <c:pt idx="23150">
                  <c:v>573.61199999999997</c:v>
                </c:pt>
                <c:pt idx="23151">
                  <c:v>573.62800000000004</c:v>
                </c:pt>
                <c:pt idx="23152">
                  <c:v>573.65099999999995</c:v>
                </c:pt>
                <c:pt idx="23153">
                  <c:v>573.673</c:v>
                </c:pt>
                <c:pt idx="23154">
                  <c:v>573.69500000000005</c:v>
                </c:pt>
                <c:pt idx="23155">
                  <c:v>573.71500000000003</c:v>
                </c:pt>
                <c:pt idx="23156">
                  <c:v>573.73500000000001</c:v>
                </c:pt>
                <c:pt idx="23157">
                  <c:v>573.755</c:v>
                </c:pt>
                <c:pt idx="23158">
                  <c:v>573.78399999999999</c:v>
                </c:pt>
                <c:pt idx="23159">
                  <c:v>573.83900000000006</c:v>
                </c:pt>
                <c:pt idx="23160">
                  <c:v>573.923</c:v>
                </c:pt>
                <c:pt idx="23161">
                  <c:v>574.01</c:v>
                </c:pt>
                <c:pt idx="23162">
                  <c:v>574.03300000000002</c:v>
                </c:pt>
                <c:pt idx="23163">
                  <c:v>574.05200000000002</c:v>
                </c:pt>
                <c:pt idx="23164">
                  <c:v>574.07399999999996</c:v>
                </c:pt>
                <c:pt idx="23165">
                  <c:v>574.10699999999997</c:v>
                </c:pt>
                <c:pt idx="23166">
                  <c:v>574.13900000000001</c:v>
                </c:pt>
                <c:pt idx="23167">
                  <c:v>574.16399999999999</c:v>
                </c:pt>
                <c:pt idx="23168">
                  <c:v>574.18899999999996</c:v>
                </c:pt>
                <c:pt idx="23169">
                  <c:v>574.21699999999998</c:v>
                </c:pt>
                <c:pt idx="23170">
                  <c:v>574.23299999999995</c:v>
                </c:pt>
                <c:pt idx="23171">
                  <c:v>574.24199999999996</c:v>
                </c:pt>
                <c:pt idx="23172">
                  <c:v>574.25300000000004</c:v>
                </c:pt>
                <c:pt idx="23173">
                  <c:v>574.26800000000003</c:v>
                </c:pt>
                <c:pt idx="23174">
                  <c:v>574.28899999999999</c:v>
                </c:pt>
                <c:pt idx="23175">
                  <c:v>574.30799999999999</c:v>
                </c:pt>
                <c:pt idx="23176">
                  <c:v>574.32500000000005</c:v>
                </c:pt>
                <c:pt idx="23177">
                  <c:v>574.34400000000005</c:v>
                </c:pt>
                <c:pt idx="23178">
                  <c:v>574.36400000000003</c:v>
                </c:pt>
                <c:pt idx="23179">
                  <c:v>574.38499999999999</c:v>
                </c:pt>
                <c:pt idx="23180">
                  <c:v>574.404</c:v>
                </c:pt>
                <c:pt idx="23181">
                  <c:v>574.42499999999995</c:v>
                </c:pt>
                <c:pt idx="23182">
                  <c:v>574.44600000000003</c:v>
                </c:pt>
                <c:pt idx="23183">
                  <c:v>574.46</c:v>
                </c:pt>
                <c:pt idx="23184">
                  <c:v>574.46600000000001</c:v>
                </c:pt>
                <c:pt idx="23185">
                  <c:v>574.47500000000002</c:v>
                </c:pt>
                <c:pt idx="23186">
                  <c:v>574.48299999999995</c:v>
                </c:pt>
                <c:pt idx="23187">
                  <c:v>574.49400000000003</c:v>
                </c:pt>
                <c:pt idx="23188">
                  <c:v>574.51400000000001</c:v>
                </c:pt>
                <c:pt idx="23189">
                  <c:v>574.53200000000004</c:v>
                </c:pt>
                <c:pt idx="23190">
                  <c:v>574.54600000000005</c:v>
                </c:pt>
                <c:pt idx="23191">
                  <c:v>574.56700000000001</c:v>
                </c:pt>
                <c:pt idx="23192">
                  <c:v>574.60500000000002</c:v>
                </c:pt>
                <c:pt idx="23193">
                  <c:v>574.649</c:v>
                </c:pt>
                <c:pt idx="23194">
                  <c:v>574.67999999999995</c:v>
                </c:pt>
                <c:pt idx="23195">
                  <c:v>574.72</c:v>
                </c:pt>
                <c:pt idx="23196">
                  <c:v>574.75800000000004</c:v>
                </c:pt>
                <c:pt idx="23197">
                  <c:v>574.78</c:v>
                </c:pt>
                <c:pt idx="23198">
                  <c:v>574.78800000000001</c:v>
                </c:pt>
                <c:pt idx="23199">
                  <c:v>574.79600000000005</c:v>
                </c:pt>
                <c:pt idx="23200">
                  <c:v>574.80700000000002</c:v>
                </c:pt>
                <c:pt idx="23201">
                  <c:v>574.82100000000003</c:v>
                </c:pt>
                <c:pt idx="23202">
                  <c:v>574.83900000000006</c:v>
                </c:pt>
                <c:pt idx="23203">
                  <c:v>574.85900000000004</c:v>
                </c:pt>
                <c:pt idx="23204">
                  <c:v>574.87900000000002</c:v>
                </c:pt>
                <c:pt idx="23205">
                  <c:v>574.89599999999996</c:v>
                </c:pt>
                <c:pt idx="23206">
                  <c:v>574.91499999999996</c:v>
                </c:pt>
                <c:pt idx="23207">
                  <c:v>574.93399999999997</c:v>
                </c:pt>
                <c:pt idx="23208">
                  <c:v>574.96299999999997</c:v>
                </c:pt>
                <c:pt idx="23209">
                  <c:v>575.02</c:v>
                </c:pt>
                <c:pt idx="23210">
                  <c:v>575.09199999999998</c:v>
                </c:pt>
                <c:pt idx="23211">
                  <c:v>575.12800000000004</c:v>
                </c:pt>
                <c:pt idx="23212">
                  <c:v>575.14800000000002</c:v>
                </c:pt>
                <c:pt idx="23213">
                  <c:v>575.16399999999999</c:v>
                </c:pt>
                <c:pt idx="23214">
                  <c:v>575.178</c:v>
                </c:pt>
                <c:pt idx="23215">
                  <c:v>575.19299999999998</c:v>
                </c:pt>
                <c:pt idx="23216">
                  <c:v>575.21100000000001</c:v>
                </c:pt>
                <c:pt idx="23217">
                  <c:v>575.23</c:v>
                </c:pt>
                <c:pt idx="23218">
                  <c:v>575.25199999999995</c:v>
                </c:pt>
                <c:pt idx="23219">
                  <c:v>575.27599999999995</c:v>
                </c:pt>
                <c:pt idx="23220">
                  <c:v>575.29300000000001</c:v>
                </c:pt>
                <c:pt idx="23221">
                  <c:v>575.31100000000004</c:v>
                </c:pt>
                <c:pt idx="23222">
                  <c:v>575.33299999999997</c:v>
                </c:pt>
                <c:pt idx="23223">
                  <c:v>575.36099999999999</c:v>
                </c:pt>
                <c:pt idx="23224">
                  <c:v>575.38699999999994</c:v>
                </c:pt>
                <c:pt idx="23225">
                  <c:v>575.41</c:v>
                </c:pt>
                <c:pt idx="23226">
                  <c:v>575.42899999999997</c:v>
                </c:pt>
                <c:pt idx="23227">
                  <c:v>575.44799999999998</c:v>
                </c:pt>
                <c:pt idx="23228">
                  <c:v>575.46699999999998</c:v>
                </c:pt>
                <c:pt idx="23229">
                  <c:v>575.49</c:v>
                </c:pt>
                <c:pt idx="23230">
                  <c:v>575.53499999999997</c:v>
                </c:pt>
                <c:pt idx="23231">
                  <c:v>575.61199999999997</c:v>
                </c:pt>
                <c:pt idx="23232">
                  <c:v>575.70500000000004</c:v>
                </c:pt>
                <c:pt idx="23233">
                  <c:v>575.78099999999995</c:v>
                </c:pt>
                <c:pt idx="23234">
                  <c:v>575.81799999999998</c:v>
                </c:pt>
                <c:pt idx="23235">
                  <c:v>575.83399999999995</c:v>
                </c:pt>
                <c:pt idx="23236">
                  <c:v>575.851</c:v>
                </c:pt>
                <c:pt idx="23237">
                  <c:v>575.87099999999998</c:v>
                </c:pt>
                <c:pt idx="23238">
                  <c:v>575.89499999999998</c:v>
                </c:pt>
                <c:pt idx="23239">
                  <c:v>575.91800000000001</c:v>
                </c:pt>
                <c:pt idx="23240">
                  <c:v>575.93799999999999</c:v>
                </c:pt>
                <c:pt idx="23241">
                  <c:v>575.95699999999999</c:v>
                </c:pt>
                <c:pt idx="23242">
                  <c:v>575.976</c:v>
                </c:pt>
                <c:pt idx="23243">
                  <c:v>575.99599999999998</c:v>
                </c:pt>
                <c:pt idx="23244">
                  <c:v>576.01700000000005</c:v>
                </c:pt>
                <c:pt idx="23245">
                  <c:v>576.04100000000005</c:v>
                </c:pt>
                <c:pt idx="23246">
                  <c:v>576.07299999999998</c:v>
                </c:pt>
                <c:pt idx="23247">
                  <c:v>576.11300000000006</c:v>
                </c:pt>
                <c:pt idx="23248">
                  <c:v>576.16099999999994</c:v>
                </c:pt>
                <c:pt idx="23249">
                  <c:v>576.22199999999998</c:v>
                </c:pt>
                <c:pt idx="23250">
                  <c:v>576.27800000000002</c:v>
                </c:pt>
                <c:pt idx="23251">
                  <c:v>576.31200000000001</c:v>
                </c:pt>
                <c:pt idx="23252">
                  <c:v>576.32600000000002</c:v>
                </c:pt>
                <c:pt idx="23253">
                  <c:v>576.33699999999999</c:v>
                </c:pt>
                <c:pt idx="23254">
                  <c:v>576.35199999999998</c:v>
                </c:pt>
                <c:pt idx="23255">
                  <c:v>576.37</c:v>
                </c:pt>
                <c:pt idx="23256">
                  <c:v>576.39099999999996</c:v>
                </c:pt>
                <c:pt idx="23257">
                  <c:v>576.41300000000001</c:v>
                </c:pt>
                <c:pt idx="23258">
                  <c:v>576.43100000000004</c:v>
                </c:pt>
                <c:pt idx="23259">
                  <c:v>576.45100000000002</c:v>
                </c:pt>
                <c:pt idx="23260">
                  <c:v>576.471</c:v>
                </c:pt>
                <c:pt idx="23261">
                  <c:v>576.49400000000003</c:v>
                </c:pt>
                <c:pt idx="23262">
                  <c:v>576.52800000000002</c:v>
                </c:pt>
                <c:pt idx="23263">
                  <c:v>576.59</c:v>
                </c:pt>
                <c:pt idx="23264">
                  <c:v>576.67600000000004</c:v>
                </c:pt>
                <c:pt idx="23265">
                  <c:v>576.74400000000003</c:v>
                </c:pt>
                <c:pt idx="23266">
                  <c:v>576.77700000000004</c:v>
                </c:pt>
                <c:pt idx="23267">
                  <c:v>576.79700000000003</c:v>
                </c:pt>
                <c:pt idx="23268">
                  <c:v>576.81200000000001</c:v>
                </c:pt>
                <c:pt idx="23269">
                  <c:v>576.827</c:v>
                </c:pt>
                <c:pt idx="23270">
                  <c:v>576.84400000000005</c:v>
                </c:pt>
                <c:pt idx="23271">
                  <c:v>576.86300000000006</c:v>
                </c:pt>
                <c:pt idx="23272">
                  <c:v>576.88199999999995</c:v>
                </c:pt>
                <c:pt idx="23273">
                  <c:v>576.90300000000002</c:v>
                </c:pt>
                <c:pt idx="23274">
                  <c:v>576.92399999999998</c:v>
                </c:pt>
                <c:pt idx="23275">
                  <c:v>576.94799999999998</c:v>
                </c:pt>
                <c:pt idx="23276">
                  <c:v>576.97199999999998</c:v>
                </c:pt>
                <c:pt idx="23277">
                  <c:v>576.99099999999999</c:v>
                </c:pt>
                <c:pt idx="23278">
                  <c:v>577.01099999999997</c:v>
                </c:pt>
                <c:pt idx="23279">
                  <c:v>577.03</c:v>
                </c:pt>
                <c:pt idx="23280">
                  <c:v>577.04899999999998</c:v>
                </c:pt>
                <c:pt idx="23281">
                  <c:v>577.06799999999998</c:v>
                </c:pt>
                <c:pt idx="23282">
                  <c:v>577.08799999999997</c:v>
                </c:pt>
                <c:pt idx="23283">
                  <c:v>577.10799999999995</c:v>
                </c:pt>
                <c:pt idx="23284">
                  <c:v>577.13</c:v>
                </c:pt>
                <c:pt idx="23285">
                  <c:v>577.15200000000004</c:v>
                </c:pt>
                <c:pt idx="23286">
                  <c:v>577.17100000000005</c:v>
                </c:pt>
                <c:pt idx="23287">
                  <c:v>577.19100000000003</c:v>
                </c:pt>
                <c:pt idx="23288">
                  <c:v>577.20899999999995</c:v>
                </c:pt>
                <c:pt idx="23289">
                  <c:v>577.22799999999995</c:v>
                </c:pt>
                <c:pt idx="23290">
                  <c:v>577.25</c:v>
                </c:pt>
                <c:pt idx="23291">
                  <c:v>577.29200000000003</c:v>
                </c:pt>
                <c:pt idx="23292">
                  <c:v>577.35599999999999</c:v>
                </c:pt>
                <c:pt idx="23293">
                  <c:v>577.40499999999997</c:v>
                </c:pt>
                <c:pt idx="23294">
                  <c:v>577.42600000000004</c:v>
                </c:pt>
                <c:pt idx="23295">
                  <c:v>577.43700000000001</c:v>
                </c:pt>
                <c:pt idx="23296">
                  <c:v>577.44399999999996</c:v>
                </c:pt>
                <c:pt idx="23297">
                  <c:v>577.45600000000002</c:v>
                </c:pt>
                <c:pt idx="23298">
                  <c:v>577.471</c:v>
                </c:pt>
                <c:pt idx="23299">
                  <c:v>577.48900000000003</c:v>
                </c:pt>
                <c:pt idx="23300">
                  <c:v>577.50900000000001</c:v>
                </c:pt>
                <c:pt idx="23301">
                  <c:v>577.53</c:v>
                </c:pt>
                <c:pt idx="23302">
                  <c:v>577.55100000000004</c:v>
                </c:pt>
                <c:pt idx="23303">
                  <c:v>577.57500000000005</c:v>
                </c:pt>
                <c:pt idx="23304">
                  <c:v>577.59799999999996</c:v>
                </c:pt>
                <c:pt idx="23305">
                  <c:v>577.61500000000001</c:v>
                </c:pt>
                <c:pt idx="23306">
                  <c:v>577.63400000000001</c:v>
                </c:pt>
                <c:pt idx="23307">
                  <c:v>577.65300000000002</c:v>
                </c:pt>
                <c:pt idx="23308">
                  <c:v>577.67200000000003</c:v>
                </c:pt>
                <c:pt idx="23309">
                  <c:v>577.70799999999997</c:v>
                </c:pt>
                <c:pt idx="23310">
                  <c:v>577.77599999999995</c:v>
                </c:pt>
                <c:pt idx="23311">
                  <c:v>577.86300000000006</c:v>
                </c:pt>
                <c:pt idx="23312">
                  <c:v>577.95699999999999</c:v>
                </c:pt>
                <c:pt idx="23313">
                  <c:v>578.05499999999995</c:v>
                </c:pt>
                <c:pt idx="23314">
                  <c:v>578.12300000000005</c:v>
                </c:pt>
                <c:pt idx="23315">
                  <c:v>578.14200000000005</c:v>
                </c:pt>
                <c:pt idx="23316">
                  <c:v>578.14200000000005</c:v>
                </c:pt>
                <c:pt idx="23317">
                  <c:v>578.14599999999996</c:v>
                </c:pt>
                <c:pt idx="23318">
                  <c:v>578.15499999999997</c:v>
                </c:pt>
                <c:pt idx="23319">
                  <c:v>578.16499999999996</c:v>
                </c:pt>
                <c:pt idx="23320">
                  <c:v>578.17700000000002</c:v>
                </c:pt>
                <c:pt idx="23321">
                  <c:v>578.19200000000001</c:v>
                </c:pt>
                <c:pt idx="23322">
                  <c:v>578.21100000000001</c:v>
                </c:pt>
                <c:pt idx="23323">
                  <c:v>578.23199999999997</c:v>
                </c:pt>
                <c:pt idx="23324">
                  <c:v>578.25400000000002</c:v>
                </c:pt>
                <c:pt idx="23325">
                  <c:v>578.27499999999998</c:v>
                </c:pt>
                <c:pt idx="23326">
                  <c:v>578.29399999999998</c:v>
                </c:pt>
                <c:pt idx="23327">
                  <c:v>578.31200000000001</c:v>
                </c:pt>
                <c:pt idx="23328">
                  <c:v>578.33100000000002</c:v>
                </c:pt>
                <c:pt idx="23329">
                  <c:v>578.35799999999995</c:v>
                </c:pt>
                <c:pt idx="23330">
                  <c:v>578.42100000000005</c:v>
                </c:pt>
                <c:pt idx="23331">
                  <c:v>578.50400000000002</c:v>
                </c:pt>
                <c:pt idx="23332">
                  <c:v>578.57899999999995</c:v>
                </c:pt>
                <c:pt idx="23333">
                  <c:v>578.63199999999995</c:v>
                </c:pt>
                <c:pt idx="23334">
                  <c:v>578.64800000000002</c:v>
                </c:pt>
                <c:pt idx="23335">
                  <c:v>578.64800000000002</c:v>
                </c:pt>
                <c:pt idx="23336">
                  <c:v>578.65300000000002</c:v>
                </c:pt>
                <c:pt idx="23337">
                  <c:v>578.66200000000003</c:v>
                </c:pt>
                <c:pt idx="23338">
                  <c:v>578.67100000000005</c:v>
                </c:pt>
                <c:pt idx="23339">
                  <c:v>578.68299999999999</c:v>
                </c:pt>
                <c:pt idx="23340">
                  <c:v>578.69899999999996</c:v>
                </c:pt>
                <c:pt idx="23341">
                  <c:v>578.71699999999998</c:v>
                </c:pt>
                <c:pt idx="23342">
                  <c:v>578.73599999999999</c:v>
                </c:pt>
                <c:pt idx="23343">
                  <c:v>578.75599999999997</c:v>
                </c:pt>
                <c:pt idx="23344">
                  <c:v>578.77800000000002</c:v>
                </c:pt>
                <c:pt idx="23345">
                  <c:v>578.80100000000004</c:v>
                </c:pt>
                <c:pt idx="23346">
                  <c:v>578.82500000000005</c:v>
                </c:pt>
                <c:pt idx="23347">
                  <c:v>578.84500000000003</c:v>
                </c:pt>
                <c:pt idx="23348">
                  <c:v>578.86400000000003</c:v>
                </c:pt>
                <c:pt idx="23349">
                  <c:v>578.88499999999999</c:v>
                </c:pt>
                <c:pt idx="23350">
                  <c:v>578.90599999999995</c:v>
                </c:pt>
                <c:pt idx="23351">
                  <c:v>578.92700000000002</c:v>
                </c:pt>
                <c:pt idx="23352">
                  <c:v>578.95000000000005</c:v>
                </c:pt>
                <c:pt idx="23353">
                  <c:v>578.97199999999998</c:v>
                </c:pt>
                <c:pt idx="23354">
                  <c:v>578.99099999999999</c:v>
                </c:pt>
                <c:pt idx="23355">
                  <c:v>579.01</c:v>
                </c:pt>
                <c:pt idx="23356">
                  <c:v>579.029</c:v>
                </c:pt>
                <c:pt idx="23357">
                  <c:v>579.05100000000004</c:v>
                </c:pt>
                <c:pt idx="23358">
                  <c:v>579.07299999999998</c:v>
                </c:pt>
                <c:pt idx="23359">
                  <c:v>579.09400000000005</c:v>
                </c:pt>
                <c:pt idx="23360">
                  <c:v>579.11300000000006</c:v>
                </c:pt>
                <c:pt idx="23361">
                  <c:v>579.13099999999997</c:v>
                </c:pt>
                <c:pt idx="23362">
                  <c:v>579.15099999999995</c:v>
                </c:pt>
                <c:pt idx="23363">
                  <c:v>579.17200000000003</c:v>
                </c:pt>
                <c:pt idx="23364">
                  <c:v>579.19899999999996</c:v>
                </c:pt>
                <c:pt idx="23365">
                  <c:v>579.24099999999999</c:v>
                </c:pt>
                <c:pt idx="23366">
                  <c:v>579.29399999999998</c:v>
                </c:pt>
                <c:pt idx="23367">
                  <c:v>579.33699999999999</c:v>
                </c:pt>
                <c:pt idx="23368">
                  <c:v>579.36</c:v>
                </c:pt>
                <c:pt idx="23369">
                  <c:v>579.37400000000002</c:v>
                </c:pt>
                <c:pt idx="23370">
                  <c:v>579.39200000000005</c:v>
                </c:pt>
                <c:pt idx="23371">
                  <c:v>579.41200000000003</c:v>
                </c:pt>
                <c:pt idx="23372">
                  <c:v>579.43200000000002</c:v>
                </c:pt>
                <c:pt idx="23373">
                  <c:v>579.452</c:v>
                </c:pt>
                <c:pt idx="23374">
                  <c:v>579.47299999999996</c:v>
                </c:pt>
                <c:pt idx="23375">
                  <c:v>579.495</c:v>
                </c:pt>
                <c:pt idx="23376">
                  <c:v>579.51800000000003</c:v>
                </c:pt>
                <c:pt idx="23377">
                  <c:v>579.54200000000003</c:v>
                </c:pt>
                <c:pt idx="23378">
                  <c:v>579.56200000000001</c:v>
                </c:pt>
                <c:pt idx="23379">
                  <c:v>579.58100000000002</c:v>
                </c:pt>
                <c:pt idx="23380">
                  <c:v>579.6</c:v>
                </c:pt>
                <c:pt idx="23381">
                  <c:v>579.61900000000003</c:v>
                </c:pt>
                <c:pt idx="23382">
                  <c:v>579.63800000000003</c:v>
                </c:pt>
                <c:pt idx="23383">
                  <c:v>579.65700000000004</c:v>
                </c:pt>
                <c:pt idx="23384">
                  <c:v>579.678</c:v>
                </c:pt>
                <c:pt idx="23385">
                  <c:v>579.70100000000002</c:v>
                </c:pt>
                <c:pt idx="23386">
                  <c:v>579.72500000000002</c:v>
                </c:pt>
                <c:pt idx="23387">
                  <c:v>579.74599999999998</c:v>
                </c:pt>
                <c:pt idx="23388">
                  <c:v>579.76499999999999</c:v>
                </c:pt>
                <c:pt idx="23389">
                  <c:v>579.78</c:v>
                </c:pt>
                <c:pt idx="23390">
                  <c:v>579.79499999999996</c:v>
                </c:pt>
                <c:pt idx="23391">
                  <c:v>579.81100000000004</c:v>
                </c:pt>
                <c:pt idx="23392">
                  <c:v>579.827</c:v>
                </c:pt>
                <c:pt idx="23393">
                  <c:v>579.84299999999996</c:v>
                </c:pt>
                <c:pt idx="23394">
                  <c:v>579.85900000000004</c:v>
                </c:pt>
                <c:pt idx="23395">
                  <c:v>579.87599999999998</c:v>
                </c:pt>
                <c:pt idx="23396">
                  <c:v>579.904</c:v>
                </c:pt>
                <c:pt idx="23397">
                  <c:v>579.94799999999998</c:v>
                </c:pt>
                <c:pt idx="23398">
                  <c:v>580.00900000000001</c:v>
                </c:pt>
                <c:pt idx="23399">
                  <c:v>580.08100000000002</c:v>
                </c:pt>
                <c:pt idx="23400">
                  <c:v>580.15499999999997</c:v>
                </c:pt>
                <c:pt idx="23401">
                  <c:v>580.23400000000004</c:v>
                </c:pt>
                <c:pt idx="23402">
                  <c:v>580.27</c:v>
                </c:pt>
                <c:pt idx="23403">
                  <c:v>580.29899999999998</c:v>
                </c:pt>
                <c:pt idx="23404">
                  <c:v>580.32000000000005</c:v>
                </c:pt>
                <c:pt idx="23405">
                  <c:v>580.33600000000001</c:v>
                </c:pt>
                <c:pt idx="23406">
                  <c:v>580.35</c:v>
                </c:pt>
                <c:pt idx="23407">
                  <c:v>580.36500000000001</c:v>
                </c:pt>
                <c:pt idx="23408">
                  <c:v>580.39</c:v>
                </c:pt>
                <c:pt idx="23409">
                  <c:v>580.43600000000004</c:v>
                </c:pt>
                <c:pt idx="23410">
                  <c:v>580.49800000000005</c:v>
                </c:pt>
                <c:pt idx="23411">
                  <c:v>580.55600000000004</c:v>
                </c:pt>
                <c:pt idx="23412">
                  <c:v>580.59299999999996</c:v>
                </c:pt>
                <c:pt idx="23413">
                  <c:v>580.60900000000004</c:v>
                </c:pt>
                <c:pt idx="23414">
                  <c:v>580.63300000000004</c:v>
                </c:pt>
                <c:pt idx="23415">
                  <c:v>580.673</c:v>
                </c:pt>
                <c:pt idx="23416">
                  <c:v>580.71500000000003</c:v>
                </c:pt>
                <c:pt idx="23417">
                  <c:v>580.74099999999999</c:v>
                </c:pt>
                <c:pt idx="23418">
                  <c:v>580.76099999999997</c:v>
                </c:pt>
                <c:pt idx="23419">
                  <c:v>580.78300000000002</c:v>
                </c:pt>
                <c:pt idx="23420">
                  <c:v>580.80600000000004</c:v>
                </c:pt>
                <c:pt idx="23421">
                  <c:v>580.83399999999995</c:v>
                </c:pt>
                <c:pt idx="23422">
                  <c:v>580.86400000000003</c:v>
                </c:pt>
                <c:pt idx="23423">
                  <c:v>580.89300000000003</c:v>
                </c:pt>
                <c:pt idx="23424">
                  <c:v>580.91600000000005</c:v>
                </c:pt>
                <c:pt idx="23425">
                  <c:v>580.93899999999996</c:v>
                </c:pt>
                <c:pt idx="23426">
                  <c:v>580.96100000000001</c:v>
                </c:pt>
                <c:pt idx="23427">
                  <c:v>580.97799999999995</c:v>
                </c:pt>
                <c:pt idx="23428">
                  <c:v>580.99300000000005</c:v>
                </c:pt>
                <c:pt idx="23429">
                  <c:v>581.01</c:v>
                </c:pt>
                <c:pt idx="23430">
                  <c:v>581.02599999999995</c:v>
                </c:pt>
                <c:pt idx="23431">
                  <c:v>581.03899999999999</c:v>
                </c:pt>
                <c:pt idx="23432">
                  <c:v>581.05200000000002</c:v>
                </c:pt>
                <c:pt idx="23433">
                  <c:v>581.06600000000003</c:v>
                </c:pt>
                <c:pt idx="23434">
                  <c:v>581.08000000000004</c:v>
                </c:pt>
                <c:pt idx="23435">
                  <c:v>581.09500000000003</c:v>
                </c:pt>
                <c:pt idx="23436">
                  <c:v>581.12099999999998</c:v>
                </c:pt>
                <c:pt idx="23437">
                  <c:v>581.16399999999999</c:v>
                </c:pt>
                <c:pt idx="23438">
                  <c:v>581.21799999999996</c:v>
                </c:pt>
                <c:pt idx="23439">
                  <c:v>581.26700000000005</c:v>
                </c:pt>
                <c:pt idx="23440">
                  <c:v>581.298</c:v>
                </c:pt>
                <c:pt idx="23441">
                  <c:v>581.31500000000005</c:v>
                </c:pt>
                <c:pt idx="23442">
                  <c:v>581.32399999999996</c:v>
                </c:pt>
                <c:pt idx="23443">
                  <c:v>581.33199999999999</c:v>
                </c:pt>
                <c:pt idx="23444">
                  <c:v>581.34</c:v>
                </c:pt>
                <c:pt idx="23445">
                  <c:v>581.35400000000004</c:v>
                </c:pt>
                <c:pt idx="23446">
                  <c:v>581.38400000000001</c:v>
                </c:pt>
                <c:pt idx="23447">
                  <c:v>581.43299999999999</c:v>
                </c:pt>
                <c:pt idx="23448">
                  <c:v>581.48500000000001</c:v>
                </c:pt>
                <c:pt idx="23449">
                  <c:v>581.49</c:v>
                </c:pt>
                <c:pt idx="23450">
                  <c:v>581.49699999999996</c:v>
                </c:pt>
                <c:pt idx="23451">
                  <c:v>581.50699999999995</c:v>
                </c:pt>
                <c:pt idx="23452">
                  <c:v>581.52099999999996</c:v>
                </c:pt>
                <c:pt idx="23453">
                  <c:v>581.53800000000001</c:v>
                </c:pt>
                <c:pt idx="23454">
                  <c:v>581.55700000000002</c:v>
                </c:pt>
                <c:pt idx="23455">
                  <c:v>581.57799999999997</c:v>
                </c:pt>
                <c:pt idx="23456">
                  <c:v>581.59699999999998</c:v>
                </c:pt>
                <c:pt idx="23457">
                  <c:v>581.61400000000003</c:v>
                </c:pt>
                <c:pt idx="23458">
                  <c:v>581.63199999999995</c:v>
                </c:pt>
                <c:pt idx="23459">
                  <c:v>581.66300000000001</c:v>
                </c:pt>
                <c:pt idx="23460">
                  <c:v>581.721</c:v>
                </c:pt>
                <c:pt idx="23461">
                  <c:v>581.80600000000004</c:v>
                </c:pt>
                <c:pt idx="23462">
                  <c:v>581.899</c:v>
                </c:pt>
                <c:pt idx="23463">
                  <c:v>581.96199999999999</c:v>
                </c:pt>
                <c:pt idx="23464">
                  <c:v>581.98500000000001</c:v>
                </c:pt>
                <c:pt idx="23465">
                  <c:v>582.005</c:v>
                </c:pt>
                <c:pt idx="23466">
                  <c:v>582.02300000000002</c:v>
                </c:pt>
                <c:pt idx="23467">
                  <c:v>582.04600000000005</c:v>
                </c:pt>
                <c:pt idx="23468">
                  <c:v>582.06600000000003</c:v>
                </c:pt>
                <c:pt idx="23469">
                  <c:v>582.08500000000004</c:v>
                </c:pt>
                <c:pt idx="23470">
                  <c:v>582.10599999999999</c:v>
                </c:pt>
                <c:pt idx="23471">
                  <c:v>582.12599999999998</c:v>
                </c:pt>
                <c:pt idx="23472">
                  <c:v>582.14599999999996</c:v>
                </c:pt>
                <c:pt idx="23473">
                  <c:v>582.16800000000001</c:v>
                </c:pt>
                <c:pt idx="23474">
                  <c:v>582.20899999999995</c:v>
                </c:pt>
                <c:pt idx="23475">
                  <c:v>582.26300000000003</c:v>
                </c:pt>
                <c:pt idx="23476">
                  <c:v>582.298</c:v>
                </c:pt>
                <c:pt idx="23477">
                  <c:v>582.32100000000003</c:v>
                </c:pt>
                <c:pt idx="23478">
                  <c:v>582.34299999999996</c:v>
                </c:pt>
                <c:pt idx="23479">
                  <c:v>582.36699999999996</c:v>
                </c:pt>
                <c:pt idx="23480">
                  <c:v>582.404</c:v>
                </c:pt>
                <c:pt idx="23481">
                  <c:v>582.45500000000004</c:v>
                </c:pt>
                <c:pt idx="23482">
                  <c:v>582.52200000000005</c:v>
                </c:pt>
                <c:pt idx="23483">
                  <c:v>582.60500000000002</c:v>
                </c:pt>
                <c:pt idx="23484">
                  <c:v>582.69799999999998</c:v>
                </c:pt>
                <c:pt idx="23485">
                  <c:v>582.79700000000003</c:v>
                </c:pt>
                <c:pt idx="23486">
                  <c:v>582.82799999999997</c:v>
                </c:pt>
                <c:pt idx="23487">
                  <c:v>582.82799999999997</c:v>
                </c:pt>
                <c:pt idx="23488">
                  <c:v>582.83299999999997</c:v>
                </c:pt>
                <c:pt idx="23489">
                  <c:v>582.84400000000005</c:v>
                </c:pt>
                <c:pt idx="23490">
                  <c:v>582.86599999999999</c:v>
                </c:pt>
                <c:pt idx="23491">
                  <c:v>582.88900000000001</c:v>
                </c:pt>
                <c:pt idx="23492">
                  <c:v>582.91099999999994</c:v>
                </c:pt>
                <c:pt idx="23493">
                  <c:v>582.93299999999999</c:v>
                </c:pt>
                <c:pt idx="23494">
                  <c:v>582.952</c:v>
                </c:pt>
                <c:pt idx="23495">
                  <c:v>582.971</c:v>
                </c:pt>
                <c:pt idx="23496">
                  <c:v>582.99199999999996</c:v>
                </c:pt>
                <c:pt idx="23497">
                  <c:v>583.02599999999995</c:v>
                </c:pt>
                <c:pt idx="23498">
                  <c:v>583.08900000000006</c:v>
                </c:pt>
                <c:pt idx="23499">
                  <c:v>583.11599999999999</c:v>
                </c:pt>
                <c:pt idx="23500">
                  <c:v>583.14099999999996</c:v>
                </c:pt>
                <c:pt idx="23501">
                  <c:v>583.154</c:v>
                </c:pt>
                <c:pt idx="23502">
                  <c:v>583.16800000000001</c:v>
                </c:pt>
                <c:pt idx="23503">
                  <c:v>583.18600000000004</c:v>
                </c:pt>
                <c:pt idx="23504">
                  <c:v>583.20799999999997</c:v>
                </c:pt>
                <c:pt idx="23505">
                  <c:v>583.22900000000004</c:v>
                </c:pt>
                <c:pt idx="23506">
                  <c:v>583.24900000000002</c:v>
                </c:pt>
                <c:pt idx="23507">
                  <c:v>583.26900000000001</c:v>
                </c:pt>
                <c:pt idx="23508">
                  <c:v>583.29300000000001</c:v>
                </c:pt>
                <c:pt idx="23509">
                  <c:v>583.33900000000006</c:v>
                </c:pt>
                <c:pt idx="23510">
                  <c:v>583.41499999999996</c:v>
                </c:pt>
                <c:pt idx="23511">
                  <c:v>583.50699999999995</c:v>
                </c:pt>
                <c:pt idx="23512">
                  <c:v>583.57399999999996</c:v>
                </c:pt>
                <c:pt idx="23513">
                  <c:v>583.60199999999998</c:v>
                </c:pt>
                <c:pt idx="23514">
                  <c:v>583.61500000000001</c:v>
                </c:pt>
                <c:pt idx="23515">
                  <c:v>583.62900000000002</c:v>
                </c:pt>
                <c:pt idx="23516">
                  <c:v>583.64700000000005</c:v>
                </c:pt>
                <c:pt idx="23517">
                  <c:v>583.66700000000003</c:v>
                </c:pt>
                <c:pt idx="23518">
                  <c:v>583.68899999999996</c:v>
                </c:pt>
                <c:pt idx="23519">
                  <c:v>583.71100000000001</c:v>
                </c:pt>
                <c:pt idx="23520">
                  <c:v>583.73199999999997</c:v>
                </c:pt>
                <c:pt idx="23521">
                  <c:v>583.75199999999995</c:v>
                </c:pt>
                <c:pt idx="23522">
                  <c:v>583.77200000000005</c:v>
                </c:pt>
                <c:pt idx="23523">
                  <c:v>583.79399999999998</c:v>
                </c:pt>
                <c:pt idx="23524">
                  <c:v>583.82500000000005</c:v>
                </c:pt>
                <c:pt idx="23525">
                  <c:v>583.88599999999997</c:v>
                </c:pt>
                <c:pt idx="23526">
                  <c:v>583.97</c:v>
                </c:pt>
                <c:pt idx="23527">
                  <c:v>584.06299999999999</c:v>
                </c:pt>
                <c:pt idx="23528">
                  <c:v>584.15700000000004</c:v>
                </c:pt>
                <c:pt idx="23529">
                  <c:v>584.15700000000004</c:v>
                </c:pt>
                <c:pt idx="23530">
                  <c:v>584.17999999999995</c:v>
                </c:pt>
                <c:pt idx="23531">
                  <c:v>584.19500000000005</c:v>
                </c:pt>
                <c:pt idx="23532">
                  <c:v>584.21</c:v>
                </c:pt>
                <c:pt idx="23533">
                  <c:v>584.226</c:v>
                </c:pt>
                <c:pt idx="23534">
                  <c:v>584.24300000000005</c:v>
                </c:pt>
                <c:pt idx="23535">
                  <c:v>584.26</c:v>
                </c:pt>
                <c:pt idx="23536">
                  <c:v>584.27800000000002</c:v>
                </c:pt>
                <c:pt idx="23537">
                  <c:v>584.298</c:v>
                </c:pt>
                <c:pt idx="23538">
                  <c:v>584.31899999999996</c:v>
                </c:pt>
                <c:pt idx="23539">
                  <c:v>584.33900000000006</c:v>
                </c:pt>
                <c:pt idx="23540">
                  <c:v>584.35900000000004</c:v>
                </c:pt>
                <c:pt idx="23541">
                  <c:v>584.37800000000004</c:v>
                </c:pt>
                <c:pt idx="23542">
                  <c:v>584.39700000000005</c:v>
                </c:pt>
                <c:pt idx="23543">
                  <c:v>584.42399999999998</c:v>
                </c:pt>
                <c:pt idx="23544">
                  <c:v>584.476</c:v>
                </c:pt>
                <c:pt idx="23545">
                  <c:v>584.51800000000003</c:v>
                </c:pt>
                <c:pt idx="23546">
                  <c:v>584.53300000000002</c:v>
                </c:pt>
                <c:pt idx="23547">
                  <c:v>584.54399999999998</c:v>
                </c:pt>
                <c:pt idx="23548">
                  <c:v>584.55499999999995</c:v>
                </c:pt>
                <c:pt idx="23549">
                  <c:v>584.56600000000003</c:v>
                </c:pt>
                <c:pt idx="23550">
                  <c:v>584.57899999999995</c:v>
                </c:pt>
                <c:pt idx="23551">
                  <c:v>584.59400000000005</c:v>
                </c:pt>
                <c:pt idx="23552">
                  <c:v>584.60900000000004</c:v>
                </c:pt>
                <c:pt idx="23553">
                  <c:v>584.62400000000002</c:v>
                </c:pt>
                <c:pt idx="23554">
                  <c:v>584.64</c:v>
                </c:pt>
                <c:pt idx="23555">
                  <c:v>584.65800000000002</c:v>
                </c:pt>
                <c:pt idx="23556">
                  <c:v>584.678</c:v>
                </c:pt>
                <c:pt idx="23557">
                  <c:v>584.69600000000003</c:v>
                </c:pt>
                <c:pt idx="23558">
                  <c:v>584.71199999999999</c:v>
                </c:pt>
                <c:pt idx="23559">
                  <c:v>584.73099999999999</c:v>
                </c:pt>
                <c:pt idx="23560">
                  <c:v>584.75</c:v>
                </c:pt>
                <c:pt idx="23561">
                  <c:v>584.77200000000005</c:v>
                </c:pt>
                <c:pt idx="23562">
                  <c:v>584.79100000000005</c:v>
                </c:pt>
                <c:pt idx="23563">
                  <c:v>584.80899999999997</c:v>
                </c:pt>
                <c:pt idx="23564">
                  <c:v>584.827</c:v>
                </c:pt>
                <c:pt idx="23565">
                  <c:v>584.84699999999998</c:v>
                </c:pt>
                <c:pt idx="23566">
                  <c:v>584.87699999999995</c:v>
                </c:pt>
                <c:pt idx="23567">
                  <c:v>584.93600000000004</c:v>
                </c:pt>
                <c:pt idx="23568">
                  <c:v>584.99800000000005</c:v>
                </c:pt>
                <c:pt idx="23569">
                  <c:v>585.03899999999999</c:v>
                </c:pt>
                <c:pt idx="23570">
                  <c:v>585.05999999999995</c:v>
                </c:pt>
                <c:pt idx="23571">
                  <c:v>585.077</c:v>
                </c:pt>
                <c:pt idx="23572">
                  <c:v>585.09500000000003</c:v>
                </c:pt>
                <c:pt idx="23573">
                  <c:v>585.11300000000006</c:v>
                </c:pt>
                <c:pt idx="23574">
                  <c:v>585.13300000000004</c:v>
                </c:pt>
                <c:pt idx="23575">
                  <c:v>585.15499999999997</c:v>
                </c:pt>
                <c:pt idx="23576">
                  <c:v>585.17600000000004</c:v>
                </c:pt>
                <c:pt idx="23577">
                  <c:v>585.19500000000005</c:v>
                </c:pt>
                <c:pt idx="23578">
                  <c:v>585.21400000000006</c:v>
                </c:pt>
                <c:pt idx="23579">
                  <c:v>585.23299999999995</c:v>
                </c:pt>
                <c:pt idx="23580">
                  <c:v>585.25800000000004</c:v>
                </c:pt>
                <c:pt idx="23581">
                  <c:v>585.30600000000004</c:v>
                </c:pt>
                <c:pt idx="23582">
                  <c:v>585.38400000000001</c:v>
                </c:pt>
                <c:pt idx="23583">
                  <c:v>585.423</c:v>
                </c:pt>
                <c:pt idx="23584">
                  <c:v>585.44500000000005</c:v>
                </c:pt>
                <c:pt idx="23585">
                  <c:v>585.46299999999997</c:v>
                </c:pt>
                <c:pt idx="23586">
                  <c:v>585.48500000000001</c:v>
                </c:pt>
                <c:pt idx="23587">
                  <c:v>585.50699999999995</c:v>
                </c:pt>
                <c:pt idx="23588">
                  <c:v>585.52599999999995</c:v>
                </c:pt>
                <c:pt idx="23589">
                  <c:v>585.54600000000005</c:v>
                </c:pt>
                <c:pt idx="23590">
                  <c:v>585.56799999999998</c:v>
                </c:pt>
                <c:pt idx="23591">
                  <c:v>585.59199999999998</c:v>
                </c:pt>
                <c:pt idx="23592">
                  <c:v>585.61400000000003</c:v>
                </c:pt>
                <c:pt idx="23593">
                  <c:v>585.63499999999999</c:v>
                </c:pt>
                <c:pt idx="23594">
                  <c:v>585.65599999999995</c:v>
                </c:pt>
                <c:pt idx="23595">
                  <c:v>585.67499999999995</c:v>
                </c:pt>
                <c:pt idx="23596">
                  <c:v>585.70899999999995</c:v>
                </c:pt>
                <c:pt idx="23597">
                  <c:v>585.77300000000002</c:v>
                </c:pt>
                <c:pt idx="23598">
                  <c:v>585.86</c:v>
                </c:pt>
                <c:pt idx="23599">
                  <c:v>585.91800000000001</c:v>
                </c:pt>
                <c:pt idx="23600">
                  <c:v>585.93899999999996</c:v>
                </c:pt>
                <c:pt idx="23601">
                  <c:v>585.952</c:v>
                </c:pt>
                <c:pt idx="23602">
                  <c:v>585.97199999999998</c:v>
                </c:pt>
                <c:pt idx="23603">
                  <c:v>585.99099999999999</c:v>
                </c:pt>
                <c:pt idx="23604">
                  <c:v>586.00900000000001</c:v>
                </c:pt>
                <c:pt idx="23605">
                  <c:v>586.029</c:v>
                </c:pt>
                <c:pt idx="23606">
                  <c:v>586.05100000000004</c:v>
                </c:pt>
                <c:pt idx="23607">
                  <c:v>586.07299999999998</c:v>
                </c:pt>
                <c:pt idx="23608">
                  <c:v>586.09199999999998</c:v>
                </c:pt>
                <c:pt idx="23609">
                  <c:v>586.11099999999999</c:v>
                </c:pt>
                <c:pt idx="23610">
                  <c:v>586.13099999999997</c:v>
                </c:pt>
                <c:pt idx="23611">
                  <c:v>586.15499999999997</c:v>
                </c:pt>
                <c:pt idx="23612">
                  <c:v>586.19100000000003</c:v>
                </c:pt>
                <c:pt idx="23613">
                  <c:v>586.26300000000003</c:v>
                </c:pt>
                <c:pt idx="23614">
                  <c:v>586.351</c:v>
                </c:pt>
                <c:pt idx="23615">
                  <c:v>586.43799999999999</c:v>
                </c:pt>
                <c:pt idx="23616">
                  <c:v>586.49199999999996</c:v>
                </c:pt>
                <c:pt idx="23617">
                  <c:v>586.50699999999995</c:v>
                </c:pt>
                <c:pt idx="23618">
                  <c:v>586.52599999999995</c:v>
                </c:pt>
                <c:pt idx="23619">
                  <c:v>586.55700000000002</c:v>
                </c:pt>
                <c:pt idx="23620">
                  <c:v>586.57899999999995</c:v>
                </c:pt>
                <c:pt idx="23621">
                  <c:v>586.6</c:v>
                </c:pt>
                <c:pt idx="23622">
                  <c:v>586.62300000000005</c:v>
                </c:pt>
                <c:pt idx="23623">
                  <c:v>586.649</c:v>
                </c:pt>
                <c:pt idx="23624">
                  <c:v>586.66999999999996</c:v>
                </c:pt>
                <c:pt idx="23625">
                  <c:v>586.69200000000001</c:v>
                </c:pt>
                <c:pt idx="23626">
                  <c:v>586.71199999999999</c:v>
                </c:pt>
                <c:pt idx="23627">
                  <c:v>586.73299999999995</c:v>
                </c:pt>
                <c:pt idx="23628">
                  <c:v>586.76700000000005</c:v>
                </c:pt>
                <c:pt idx="23629">
                  <c:v>586.82600000000002</c:v>
                </c:pt>
                <c:pt idx="23630">
                  <c:v>586.91099999999994</c:v>
                </c:pt>
                <c:pt idx="23631">
                  <c:v>586.99800000000005</c:v>
                </c:pt>
                <c:pt idx="23632">
                  <c:v>587.05600000000004</c:v>
                </c:pt>
                <c:pt idx="23633">
                  <c:v>587.07799999999997</c:v>
                </c:pt>
                <c:pt idx="23634">
                  <c:v>587.09100000000001</c:v>
                </c:pt>
                <c:pt idx="23635">
                  <c:v>587.11199999999997</c:v>
                </c:pt>
                <c:pt idx="23636">
                  <c:v>587.14300000000003</c:v>
                </c:pt>
                <c:pt idx="23637">
                  <c:v>587.18799999999999</c:v>
                </c:pt>
                <c:pt idx="23638">
                  <c:v>587.24599999999998</c:v>
                </c:pt>
                <c:pt idx="23639">
                  <c:v>587.31700000000001</c:v>
                </c:pt>
                <c:pt idx="23640">
                  <c:v>587.39700000000005</c:v>
                </c:pt>
                <c:pt idx="23641">
                  <c:v>587.46900000000005</c:v>
                </c:pt>
                <c:pt idx="23642">
                  <c:v>587.51599999999996</c:v>
                </c:pt>
                <c:pt idx="23643">
                  <c:v>587.53300000000002</c:v>
                </c:pt>
                <c:pt idx="23644">
                  <c:v>587.548</c:v>
                </c:pt>
                <c:pt idx="23645">
                  <c:v>587.56100000000004</c:v>
                </c:pt>
                <c:pt idx="23646">
                  <c:v>587.57600000000002</c:v>
                </c:pt>
                <c:pt idx="23647">
                  <c:v>587.59100000000001</c:v>
                </c:pt>
                <c:pt idx="23648">
                  <c:v>587.60599999999999</c:v>
                </c:pt>
                <c:pt idx="23649">
                  <c:v>587.62199999999996</c:v>
                </c:pt>
                <c:pt idx="23650">
                  <c:v>587.63800000000003</c:v>
                </c:pt>
                <c:pt idx="23651">
                  <c:v>587.65300000000002</c:v>
                </c:pt>
                <c:pt idx="23652">
                  <c:v>587.66899999999998</c:v>
                </c:pt>
                <c:pt idx="23653">
                  <c:v>587.68399999999997</c:v>
                </c:pt>
                <c:pt idx="23654">
                  <c:v>587.69899999999996</c:v>
                </c:pt>
                <c:pt idx="23655">
                  <c:v>587.71500000000003</c:v>
                </c:pt>
                <c:pt idx="23656">
                  <c:v>587.73500000000001</c:v>
                </c:pt>
                <c:pt idx="23657">
                  <c:v>587.76099999999997</c:v>
                </c:pt>
                <c:pt idx="23658">
                  <c:v>587.78399999999999</c:v>
                </c:pt>
                <c:pt idx="23659">
                  <c:v>587.81500000000005</c:v>
                </c:pt>
                <c:pt idx="23660">
                  <c:v>587.86300000000006</c:v>
                </c:pt>
                <c:pt idx="23661">
                  <c:v>587.92200000000003</c:v>
                </c:pt>
                <c:pt idx="23662">
                  <c:v>587.98900000000003</c:v>
                </c:pt>
                <c:pt idx="23663">
                  <c:v>588.07000000000005</c:v>
                </c:pt>
                <c:pt idx="23664">
                  <c:v>588.16499999999996</c:v>
                </c:pt>
                <c:pt idx="23665">
                  <c:v>588.26</c:v>
                </c:pt>
                <c:pt idx="23666">
                  <c:v>588.34699999999998</c:v>
                </c:pt>
                <c:pt idx="23667">
                  <c:v>588.42399999999998</c:v>
                </c:pt>
                <c:pt idx="23668">
                  <c:v>588.49300000000005</c:v>
                </c:pt>
                <c:pt idx="23669">
                  <c:v>588.53399999999999</c:v>
                </c:pt>
                <c:pt idx="23670">
                  <c:v>588.53499999999997</c:v>
                </c:pt>
                <c:pt idx="23671">
                  <c:v>588.54</c:v>
                </c:pt>
                <c:pt idx="23672">
                  <c:v>588.54899999999998</c:v>
                </c:pt>
                <c:pt idx="23673">
                  <c:v>588.56500000000005</c:v>
                </c:pt>
                <c:pt idx="23674">
                  <c:v>588.59100000000001</c:v>
                </c:pt>
                <c:pt idx="23675">
                  <c:v>588.60699999999997</c:v>
                </c:pt>
                <c:pt idx="23676">
                  <c:v>588.61500000000001</c:v>
                </c:pt>
                <c:pt idx="23677">
                  <c:v>588.625</c:v>
                </c:pt>
                <c:pt idx="23678">
                  <c:v>588.63599999999997</c:v>
                </c:pt>
                <c:pt idx="23679">
                  <c:v>588.649</c:v>
                </c:pt>
                <c:pt idx="23680">
                  <c:v>588.66300000000001</c:v>
                </c:pt>
                <c:pt idx="23681">
                  <c:v>588.678</c:v>
                </c:pt>
                <c:pt idx="23682">
                  <c:v>588.69200000000001</c:v>
                </c:pt>
                <c:pt idx="23683">
                  <c:v>588.70699999999999</c:v>
                </c:pt>
                <c:pt idx="23684">
                  <c:v>588.72199999999998</c:v>
                </c:pt>
                <c:pt idx="23685">
                  <c:v>588.73699999999997</c:v>
                </c:pt>
                <c:pt idx="23686">
                  <c:v>588.75099999999998</c:v>
                </c:pt>
                <c:pt idx="23687">
                  <c:v>588.76599999999996</c:v>
                </c:pt>
                <c:pt idx="23688">
                  <c:v>588.78099999999995</c:v>
                </c:pt>
                <c:pt idx="23689">
                  <c:v>588.79600000000005</c:v>
                </c:pt>
                <c:pt idx="23690">
                  <c:v>588.80999999999995</c:v>
                </c:pt>
                <c:pt idx="23691">
                  <c:v>588.82500000000005</c:v>
                </c:pt>
                <c:pt idx="23692">
                  <c:v>588.84</c:v>
                </c:pt>
                <c:pt idx="23693">
                  <c:v>588.85400000000004</c:v>
                </c:pt>
                <c:pt idx="23694">
                  <c:v>588.86900000000003</c:v>
                </c:pt>
                <c:pt idx="23695">
                  <c:v>588.88300000000004</c:v>
                </c:pt>
                <c:pt idx="23696">
                  <c:v>588.89700000000005</c:v>
                </c:pt>
                <c:pt idx="23697">
                  <c:v>588.91200000000003</c:v>
                </c:pt>
                <c:pt idx="23698">
                  <c:v>588.928</c:v>
                </c:pt>
                <c:pt idx="23699">
                  <c:v>588.94299999999998</c:v>
                </c:pt>
                <c:pt idx="23700">
                  <c:v>588.95899999999995</c:v>
                </c:pt>
                <c:pt idx="23701">
                  <c:v>588.97400000000005</c:v>
                </c:pt>
                <c:pt idx="23702">
                  <c:v>588.98800000000006</c:v>
                </c:pt>
                <c:pt idx="23703">
                  <c:v>589.00300000000004</c:v>
                </c:pt>
                <c:pt idx="23704">
                  <c:v>589.01800000000003</c:v>
                </c:pt>
                <c:pt idx="23705">
                  <c:v>589.03300000000002</c:v>
                </c:pt>
                <c:pt idx="23706">
                  <c:v>589.048</c:v>
                </c:pt>
                <c:pt idx="23707">
                  <c:v>589.06200000000001</c:v>
                </c:pt>
                <c:pt idx="23708">
                  <c:v>589.077</c:v>
                </c:pt>
                <c:pt idx="23709">
                  <c:v>589.09199999999998</c:v>
                </c:pt>
                <c:pt idx="23710">
                  <c:v>589.10599999999999</c:v>
                </c:pt>
                <c:pt idx="23711">
                  <c:v>589.12099999999998</c:v>
                </c:pt>
                <c:pt idx="23712">
                  <c:v>589.14099999999996</c:v>
                </c:pt>
                <c:pt idx="23713">
                  <c:v>589.16399999999999</c:v>
                </c:pt>
                <c:pt idx="23714">
                  <c:v>589.18899999999996</c:v>
                </c:pt>
                <c:pt idx="23715">
                  <c:v>589.21400000000006</c:v>
                </c:pt>
                <c:pt idx="23716">
                  <c:v>589.24</c:v>
                </c:pt>
                <c:pt idx="23717">
                  <c:v>589.26900000000001</c:v>
                </c:pt>
                <c:pt idx="23718">
                  <c:v>589.30200000000002</c:v>
                </c:pt>
                <c:pt idx="23719">
                  <c:v>589.34500000000003</c:v>
                </c:pt>
                <c:pt idx="23720">
                  <c:v>589.38900000000001</c:v>
                </c:pt>
                <c:pt idx="23721">
                  <c:v>589.41999999999996</c:v>
                </c:pt>
                <c:pt idx="23722">
                  <c:v>589.43899999999996</c:v>
                </c:pt>
                <c:pt idx="23723">
                  <c:v>589.452</c:v>
                </c:pt>
                <c:pt idx="23724">
                  <c:v>589.46799999999996</c:v>
                </c:pt>
                <c:pt idx="23725">
                  <c:v>589.48599999999999</c:v>
                </c:pt>
                <c:pt idx="23726">
                  <c:v>589.50199999999995</c:v>
                </c:pt>
                <c:pt idx="23727">
                  <c:v>589.51900000000001</c:v>
                </c:pt>
                <c:pt idx="23728">
                  <c:v>589.53700000000003</c:v>
                </c:pt>
                <c:pt idx="23729">
                  <c:v>589.55899999999997</c:v>
                </c:pt>
                <c:pt idx="23730">
                  <c:v>589.58299999999997</c:v>
                </c:pt>
                <c:pt idx="23731">
                  <c:v>589.6</c:v>
                </c:pt>
                <c:pt idx="23732">
                  <c:v>589.61900000000003</c:v>
                </c:pt>
                <c:pt idx="23733">
                  <c:v>589.63699999999994</c:v>
                </c:pt>
                <c:pt idx="23734">
                  <c:v>589.65700000000004</c:v>
                </c:pt>
                <c:pt idx="23735">
                  <c:v>589.67700000000002</c:v>
                </c:pt>
                <c:pt idx="23736">
                  <c:v>589.697</c:v>
                </c:pt>
                <c:pt idx="23737">
                  <c:v>589.73099999999999</c:v>
                </c:pt>
                <c:pt idx="23738">
                  <c:v>589.78099999999995</c:v>
                </c:pt>
                <c:pt idx="23739">
                  <c:v>589.82500000000005</c:v>
                </c:pt>
                <c:pt idx="23740">
                  <c:v>589.846</c:v>
                </c:pt>
                <c:pt idx="23741">
                  <c:v>589.86099999999999</c:v>
                </c:pt>
                <c:pt idx="23742">
                  <c:v>589.87599999999998</c:v>
                </c:pt>
                <c:pt idx="23743">
                  <c:v>589.89099999999996</c:v>
                </c:pt>
                <c:pt idx="23744">
                  <c:v>589.90700000000004</c:v>
                </c:pt>
                <c:pt idx="23745">
                  <c:v>589.92399999999998</c:v>
                </c:pt>
                <c:pt idx="23746">
                  <c:v>589.94399999999996</c:v>
                </c:pt>
                <c:pt idx="23747">
                  <c:v>589.96400000000006</c:v>
                </c:pt>
                <c:pt idx="23748">
                  <c:v>589.98400000000004</c:v>
                </c:pt>
                <c:pt idx="23749">
                  <c:v>590.00599999999997</c:v>
                </c:pt>
                <c:pt idx="23750">
                  <c:v>590.029</c:v>
                </c:pt>
                <c:pt idx="23751">
                  <c:v>590.05100000000004</c:v>
                </c:pt>
                <c:pt idx="23752">
                  <c:v>590.07000000000005</c:v>
                </c:pt>
                <c:pt idx="23753">
                  <c:v>590.08900000000006</c:v>
                </c:pt>
                <c:pt idx="23754">
                  <c:v>590.10900000000004</c:v>
                </c:pt>
                <c:pt idx="23755">
                  <c:v>590.12800000000004</c:v>
                </c:pt>
                <c:pt idx="23756">
                  <c:v>590.15</c:v>
                </c:pt>
                <c:pt idx="23757">
                  <c:v>590.178</c:v>
                </c:pt>
                <c:pt idx="23758">
                  <c:v>590.24099999999999</c:v>
                </c:pt>
                <c:pt idx="23759">
                  <c:v>590.32500000000005</c:v>
                </c:pt>
                <c:pt idx="23760">
                  <c:v>590.399</c:v>
                </c:pt>
                <c:pt idx="23761">
                  <c:v>590.42200000000003</c:v>
                </c:pt>
                <c:pt idx="23762">
                  <c:v>590.44200000000001</c:v>
                </c:pt>
                <c:pt idx="23763">
                  <c:v>590.45799999999997</c:v>
                </c:pt>
                <c:pt idx="23764">
                  <c:v>590.47400000000005</c:v>
                </c:pt>
                <c:pt idx="23765">
                  <c:v>590.49300000000005</c:v>
                </c:pt>
                <c:pt idx="23766">
                  <c:v>590.51400000000001</c:v>
                </c:pt>
                <c:pt idx="23767">
                  <c:v>590.53599999999994</c:v>
                </c:pt>
                <c:pt idx="23768">
                  <c:v>590.55499999999995</c:v>
                </c:pt>
                <c:pt idx="23769">
                  <c:v>590.57399999999996</c:v>
                </c:pt>
                <c:pt idx="23770">
                  <c:v>590.59400000000005</c:v>
                </c:pt>
                <c:pt idx="23771">
                  <c:v>590.61300000000006</c:v>
                </c:pt>
                <c:pt idx="23772">
                  <c:v>590.63300000000004</c:v>
                </c:pt>
                <c:pt idx="23773">
                  <c:v>590.65800000000002</c:v>
                </c:pt>
                <c:pt idx="23774">
                  <c:v>590.70699999999999</c:v>
                </c:pt>
                <c:pt idx="23775">
                  <c:v>590.75699999999995</c:v>
                </c:pt>
                <c:pt idx="23776">
                  <c:v>590.78099999999995</c:v>
                </c:pt>
                <c:pt idx="23777">
                  <c:v>590.79700000000003</c:v>
                </c:pt>
                <c:pt idx="23778">
                  <c:v>590.81500000000005</c:v>
                </c:pt>
                <c:pt idx="23779">
                  <c:v>590.83299999999997</c:v>
                </c:pt>
                <c:pt idx="23780">
                  <c:v>590.851</c:v>
                </c:pt>
                <c:pt idx="23781">
                  <c:v>590.87199999999996</c:v>
                </c:pt>
                <c:pt idx="23782">
                  <c:v>590.89400000000001</c:v>
                </c:pt>
                <c:pt idx="23783">
                  <c:v>590.91499999999996</c:v>
                </c:pt>
                <c:pt idx="23784">
                  <c:v>590.93200000000002</c:v>
                </c:pt>
                <c:pt idx="23785">
                  <c:v>590.95000000000005</c:v>
                </c:pt>
                <c:pt idx="23786">
                  <c:v>590.96900000000005</c:v>
                </c:pt>
                <c:pt idx="23787">
                  <c:v>590.98800000000006</c:v>
                </c:pt>
                <c:pt idx="23788">
                  <c:v>591.00699999999995</c:v>
                </c:pt>
                <c:pt idx="23789">
                  <c:v>591.03200000000004</c:v>
                </c:pt>
                <c:pt idx="23790">
                  <c:v>591.05799999999999</c:v>
                </c:pt>
                <c:pt idx="23791">
                  <c:v>591.07299999999998</c:v>
                </c:pt>
                <c:pt idx="23792">
                  <c:v>591.09</c:v>
                </c:pt>
                <c:pt idx="23793">
                  <c:v>591.11099999999999</c:v>
                </c:pt>
                <c:pt idx="23794">
                  <c:v>591.13300000000004</c:v>
                </c:pt>
                <c:pt idx="23795">
                  <c:v>591.15300000000002</c:v>
                </c:pt>
                <c:pt idx="23796">
                  <c:v>591.17200000000003</c:v>
                </c:pt>
                <c:pt idx="23797">
                  <c:v>591.19100000000003</c:v>
                </c:pt>
                <c:pt idx="23798">
                  <c:v>591.20899999999995</c:v>
                </c:pt>
                <c:pt idx="23799">
                  <c:v>591.22799999999995</c:v>
                </c:pt>
                <c:pt idx="23800">
                  <c:v>591.25199999999995</c:v>
                </c:pt>
                <c:pt idx="23801">
                  <c:v>591.29600000000005</c:v>
                </c:pt>
                <c:pt idx="23802">
                  <c:v>591.37</c:v>
                </c:pt>
                <c:pt idx="23803">
                  <c:v>591.40099999999995</c:v>
                </c:pt>
                <c:pt idx="23804">
                  <c:v>591.41700000000003</c:v>
                </c:pt>
                <c:pt idx="23805">
                  <c:v>591.43399999999997</c:v>
                </c:pt>
                <c:pt idx="23806">
                  <c:v>591.452</c:v>
                </c:pt>
                <c:pt idx="23807">
                  <c:v>591.47</c:v>
                </c:pt>
                <c:pt idx="23808">
                  <c:v>591.48900000000003</c:v>
                </c:pt>
                <c:pt idx="23809">
                  <c:v>591.51</c:v>
                </c:pt>
                <c:pt idx="23810">
                  <c:v>591.53200000000004</c:v>
                </c:pt>
                <c:pt idx="23811">
                  <c:v>591.553</c:v>
                </c:pt>
                <c:pt idx="23812">
                  <c:v>591.57100000000003</c:v>
                </c:pt>
                <c:pt idx="23813">
                  <c:v>591.59</c:v>
                </c:pt>
                <c:pt idx="23814">
                  <c:v>591.60900000000004</c:v>
                </c:pt>
                <c:pt idx="23815">
                  <c:v>591.63099999999997</c:v>
                </c:pt>
                <c:pt idx="23816">
                  <c:v>591.66099999999994</c:v>
                </c:pt>
                <c:pt idx="23817">
                  <c:v>591.721</c:v>
                </c:pt>
                <c:pt idx="23818">
                  <c:v>591.80899999999997</c:v>
                </c:pt>
                <c:pt idx="23819">
                  <c:v>591.89300000000003</c:v>
                </c:pt>
                <c:pt idx="23820">
                  <c:v>591.93299999999999</c:v>
                </c:pt>
                <c:pt idx="23821">
                  <c:v>591.95399999999995</c:v>
                </c:pt>
                <c:pt idx="23822">
                  <c:v>591.971</c:v>
                </c:pt>
                <c:pt idx="23823">
                  <c:v>591.98599999999999</c:v>
                </c:pt>
                <c:pt idx="23824">
                  <c:v>592.00199999999995</c:v>
                </c:pt>
                <c:pt idx="23825">
                  <c:v>592.02</c:v>
                </c:pt>
                <c:pt idx="23826">
                  <c:v>592.03700000000003</c:v>
                </c:pt>
                <c:pt idx="23827">
                  <c:v>592.05100000000004</c:v>
                </c:pt>
                <c:pt idx="23828">
                  <c:v>592.06700000000001</c:v>
                </c:pt>
                <c:pt idx="23829">
                  <c:v>592.08299999999997</c:v>
                </c:pt>
                <c:pt idx="23830">
                  <c:v>592.09799999999996</c:v>
                </c:pt>
                <c:pt idx="23831">
                  <c:v>592.11599999999999</c:v>
                </c:pt>
                <c:pt idx="23832">
                  <c:v>592.13499999999999</c:v>
                </c:pt>
                <c:pt idx="23833">
                  <c:v>592.154</c:v>
                </c:pt>
                <c:pt idx="23834">
                  <c:v>592.17399999999998</c:v>
                </c:pt>
                <c:pt idx="23835">
                  <c:v>592.19399999999996</c:v>
                </c:pt>
                <c:pt idx="23836">
                  <c:v>592.21199999999999</c:v>
                </c:pt>
                <c:pt idx="23837">
                  <c:v>592.23099999999999</c:v>
                </c:pt>
                <c:pt idx="23838">
                  <c:v>592.25300000000004</c:v>
                </c:pt>
                <c:pt idx="23839">
                  <c:v>592.274</c:v>
                </c:pt>
                <c:pt idx="23840">
                  <c:v>592.29499999999996</c:v>
                </c:pt>
                <c:pt idx="23841">
                  <c:v>592.31399999999996</c:v>
                </c:pt>
                <c:pt idx="23842">
                  <c:v>592.33399999999995</c:v>
                </c:pt>
                <c:pt idx="23843">
                  <c:v>592.35400000000004</c:v>
                </c:pt>
                <c:pt idx="23844">
                  <c:v>592.38400000000001</c:v>
                </c:pt>
                <c:pt idx="23845">
                  <c:v>592.43799999999999</c:v>
                </c:pt>
                <c:pt idx="23846">
                  <c:v>592.5</c:v>
                </c:pt>
                <c:pt idx="23847">
                  <c:v>592.51900000000001</c:v>
                </c:pt>
                <c:pt idx="23848">
                  <c:v>592.53300000000002</c:v>
                </c:pt>
                <c:pt idx="23849">
                  <c:v>592.548</c:v>
                </c:pt>
                <c:pt idx="23850">
                  <c:v>592.56500000000005</c:v>
                </c:pt>
                <c:pt idx="23851">
                  <c:v>592.58500000000004</c:v>
                </c:pt>
                <c:pt idx="23852">
                  <c:v>592.60699999999997</c:v>
                </c:pt>
                <c:pt idx="23853">
                  <c:v>592.63</c:v>
                </c:pt>
                <c:pt idx="23854">
                  <c:v>592.649</c:v>
                </c:pt>
                <c:pt idx="23855">
                  <c:v>592.66899999999998</c:v>
                </c:pt>
                <c:pt idx="23856">
                  <c:v>592.69100000000003</c:v>
                </c:pt>
                <c:pt idx="23857">
                  <c:v>592.72500000000002</c:v>
                </c:pt>
                <c:pt idx="23858">
                  <c:v>592.79399999999998</c:v>
                </c:pt>
                <c:pt idx="23859">
                  <c:v>592.82799999999997</c:v>
                </c:pt>
                <c:pt idx="23860">
                  <c:v>592.851</c:v>
                </c:pt>
                <c:pt idx="23861">
                  <c:v>592.87199999999996</c:v>
                </c:pt>
                <c:pt idx="23862">
                  <c:v>592.89499999999998</c:v>
                </c:pt>
                <c:pt idx="23863">
                  <c:v>592.91700000000003</c:v>
                </c:pt>
                <c:pt idx="23864">
                  <c:v>592.93899999999996</c:v>
                </c:pt>
                <c:pt idx="23865">
                  <c:v>592.95799999999997</c:v>
                </c:pt>
                <c:pt idx="23866">
                  <c:v>592.97799999999995</c:v>
                </c:pt>
                <c:pt idx="23867">
                  <c:v>592.99900000000002</c:v>
                </c:pt>
                <c:pt idx="23868">
                  <c:v>593.02</c:v>
                </c:pt>
                <c:pt idx="23869">
                  <c:v>593.05700000000002</c:v>
                </c:pt>
                <c:pt idx="23870">
                  <c:v>593.12400000000002</c:v>
                </c:pt>
                <c:pt idx="23871">
                  <c:v>593.21400000000006</c:v>
                </c:pt>
                <c:pt idx="23872">
                  <c:v>593.30899999999997</c:v>
                </c:pt>
                <c:pt idx="23873">
                  <c:v>593.35500000000002</c:v>
                </c:pt>
                <c:pt idx="23874">
                  <c:v>593.36699999999996</c:v>
                </c:pt>
                <c:pt idx="23875">
                  <c:v>593.38499999999999</c:v>
                </c:pt>
                <c:pt idx="23876">
                  <c:v>593.399</c:v>
                </c:pt>
                <c:pt idx="23877">
                  <c:v>593.41300000000001</c:v>
                </c:pt>
                <c:pt idx="23878">
                  <c:v>593.42999999999995</c:v>
                </c:pt>
                <c:pt idx="23879">
                  <c:v>593.45000000000005</c:v>
                </c:pt>
                <c:pt idx="23880">
                  <c:v>593.471</c:v>
                </c:pt>
                <c:pt idx="23881">
                  <c:v>593.495</c:v>
                </c:pt>
                <c:pt idx="23882">
                  <c:v>593.51199999999994</c:v>
                </c:pt>
                <c:pt idx="23883">
                  <c:v>593.53</c:v>
                </c:pt>
                <c:pt idx="23884">
                  <c:v>593.54899999999998</c:v>
                </c:pt>
                <c:pt idx="23885">
                  <c:v>593.56799999999998</c:v>
                </c:pt>
                <c:pt idx="23886">
                  <c:v>593.58600000000001</c:v>
                </c:pt>
                <c:pt idx="23887">
                  <c:v>593.61599999999999</c:v>
                </c:pt>
                <c:pt idx="23888">
                  <c:v>593.68200000000002</c:v>
                </c:pt>
                <c:pt idx="23889">
                  <c:v>593.77099999999996</c:v>
                </c:pt>
                <c:pt idx="23890">
                  <c:v>593.80600000000004</c:v>
                </c:pt>
                <c:pt idx="23891">
                  <c:v>593.82399999999996</c:v>
                </c:pt>
                <c:pt idx="23892">
                  <c:v>593.83900000000006</c:v>
                </c:pt>
                <c:pt idx="23893">
                  <c:v>593.85400000000004</c:v>
                </c:pt>
                <c:pt idx="23894">
                  <c:v>593.87199999999996</c:v>
                </c:pt>
                <c:pt idx="23895">
                  <c:v>593.89200000000005</c:v>
                </c:pt>
                <c:pt idx="23896">
                  <c:v>593.91300000000001</c:v>
                </c:pt>
                <c:pt idx="23897">
                  <c:v>593.93499999999995</c:v>
                </c:pt>
                <c:pt idx="23898">
                  <c:v>593.95500000000004</c:v>
                </c:pt>
                <c:pt idx="23899">
                  <c:v>593.97400000000005</c:v>
                </c:pt>
                <c:pt idx="23900">
                  <c:v>593.99300000000005</c:v>
                </c:pt>
                <c:pt idx="23901">
                  <c:v>594.01300000000003</c:v>
                </c:pt>
                <c:pt idx="23902">
                  <c:v>594.03099999999995</c:v>
                </c:pt>
                <c:pt idx="23903">
                  <c:v>594.04700000000003</c:v>
                </c:pt>
                <c:pt idx="23904">
                  <c:v>594.06299999999999</c:v>
                </c:pt>
                <c:pt idx="23905">
                  <c:v>594.07899999999995</c:v>
                </c:pt>
                <c:pt idx="23906">
                  <c:v>594.09500000000003</c:v>
                </c:pt>
                <c:pt idx="23907">
                  <c:v>594.11199999999997</c:v>
                </c:pt>
                <c:pt idx="23908">
                  <c:v>594.12800000000004</c:v>
                </c:pt>
                <c:pt idx="23909">
                  <c:v>594.14499999999998</c:v>
                </c:pt>
                <c:pt idx="23910">
                  <c:v>594.16099999999994</c:v>
                </c:pt>
                <c:pt idx="23911">
                  <c:v>594.17700000000002</c:v>
                </c:pt>
                <c:pt idx="23912">
                  <c:v>594.19299999999998</c:v>
                </c:pt>
                <c:pt idx="23913">
                  <c:v>594.20899999999995</c:v>
                </c:pt>
                <c:pt idx="23914">
                  <c:v>594.22500000000002</c:v>
                </c:pt>
                <c:pt idx="23915">
                  <c:v>594.24</c:v>
                </c:pt>
                <c:pt idx="23916">
                  <c:v>594.25599999999997</c:v>
                </c:pt>
                <c:pt idx="23917">
                  <c:v>594.27200000000005</c:v>
                </c:pt>
                <c:pt idx="23918">
                  <c:v>594.29499999999996</c:v>
                </c:pt>
                <c:pt idx="23919">
                  <c:v>594.34500000000003</c:v>
                </c:pt>
                <c:pt idx="23920">
                  <c:v>594.42700000000002</c:v>
                </c:pt>
                <c:pt idx="23921">
                  <c:v>594.51700000000005</c:v>
                </c:pt>
                <c:pt idx="23922">
                  <c:v>594.55100000000004</c:v>
                </c:pt>
                <c:pt idx="23923">
                  <c:v>594.56500000000005</c:v>
                </c:pt>
                <c:pt idx="23924">
                  <c:v>594.57399999999996</c:v>
                </c:pt>
                <c:pt idx="23925">
                  <c:v>594.59100000000001</c:v>
                </c:pt>
                <c:pt idx="23926">
                  <c:v>594.61300000000006</c:v>
                </c:pt>
                <c:pt idx="23927">
                  <c:v>594.63</c:v>
                </c:pt>
                <c:pt idx="23928">
                  <c:v>594.64700000000005</c:v>
                </c:pt>
                <c:pt idx="23929">
                  <c:v>594.66700000000003</c:v>
                </c:pt>
                <c:pt idx="23930">
                  <c:v>594.68899999999996</c:v>
                </c:pt>
                <c:pt idx="23931">
                  <c:v>594.71</c:v>
                </c:pt>
                <c:pt idx="23932">
                  <c:v>594.73</c:v>
                </c:pt>
                <c:pt idx="23933">
                  <c:v>594.75</c:v>
                </c:pt>
                <c:pt idx="23934">
                  <c:v>594.77099999999996</c:v>
                </c:pt>
                <c:pt idx="23935">
                  <c:v>594.80399999999997</c:v>
                </c:pt>
                <c:pt idx="23936">
                  <c:v>594.86199999999997</c:v>
                </c:pt>
                <c:pt idx="23937">
                  <c:v>594.93899999999996</c:v>
                </c:pt>
                <c:pt idx="23938">
                  <c:v>595.02800000000002</c:v>
                </c:pt>
                <c:pt idx="23939">
                  <c:v>595.10500000000002</c:v>
                </c:pt>
                <c:pt idx="23940">
                  <c:v>595.12800000000004</c:v>
                </c:pt>
                <c:pt idx="23941">
                  <c:v>595.14099999999996</c:v>
                </c:pt>
                <c:pt idx="23942">
                  <c:v>595.15599999999995</c:v>
                </c:pt>
                <c:pt idx="23943">
                  <c:v>595.17200000000003</c:v>
                </c:pt>
                <c:pt idx="23944">
                  <c:v>595.19200000000001</c:v>
                </c:pt>
                <c:pt idx="23945">
                  <c:v>595.21400000000006</c:v>
                </c:pt>
                <c:pt idx="23946">
                  <c:v>595.23699999999997</c:v>
                </c:pt>
                <c:pt idx="23947">
                  <c:v>595.25800000000004</c:v>
                </c:pt>
                <c:pt idx="23948">
                  <c:v>595.279</c:v>
                </c:pt>
                <c:pt idx="23949">
                  <c:v>595.29899999999998</c:v>
                </c:pt>
                <c:pt idx="23950">
                  <c:v>595.31899999999996</c:v>
                </c:pt>
                <c:pt idx="23951">
                  <c:v>595.35799999999995</c:v>
                </c:pt>
                <c:pt idx="23952">
                  <c:v>595.39700000000005</c:v>
                </c:pt>
                <c:pt idx="23953">
                  <c:v>595.428</c:v>
                </c:pt>
                <c:pt idx="23954">
                  <c:v>595.44899999999996</c:v>
                </c:pt>
                <c:pt idx="23955">
                  <c:v>595.46400000000006</c:v>
                </c:pt>
                <c:pt idx="23956">
                  <c:v>595.48099999999999</c:v>
                </c:pt>
                <c:pt idx="23957">
                  <c:v>595.49699999999996</c:v>
                </c:pt>
                <c:pt idx="23958">
                  <c:v>595.51499999999999</c:v>
                </c:pt>
                <c:pt idx="23959">
                  <c:v>595.53200000000004</c:v>
                </c:pt>
                <c:pt idx="23960">
                  <c:v>595.54999999999995</c:v>
                </c:pt>
                <c:pt idx="23961">
                  <c:v>595.56799999999998</c:v>
                </c:pt>
                <c:pt idx="23962">
                  <c:v>595.58399999999995</c:v>
                </c:pt>
                <c:pt idx="23963">
                  <c:v>595.601</c:v>
                </c:pt>
                <c:pt idx="23964">
                  <c:v>595.61800000000005</c:v>
                </c:pt>
                <c:pt idx="23965">
                  <c:v>595.63499999999999</c:v>
                </c:pt>
                <c:pt idx="23966">
                  <c:v>595.65200000000004</c:v>
                </c:pt>
                <c:pt idx="23967">
                  <c:v>595.66899999999998</c:v>
                </c:pt>
                <c:pt idx="23968">
                  <c:v>595.68499999999995</c:v>
                </c:pt>
                <c:pt idx="23969">
                  <c:v>595.702</c:v>
                </c:pt>
                <c:pt idx="23970">
                  <c:v>595.71799999999996</c:v>
                </c:pt>
                <c:pt idx="23971">
                  <c:v>595.73400000000004</c:v>
                </c:pt>
                <c:pt idx="23972">
                  <c:v>595.75</c:v>
                </c:pt>
                <c:pt idx="23973">
                  <c:v>595.76700000000005</c:v>
                </c:pt>
                <c:pt idx="23974">
                  <c:v>595.78399999999999</c:v>
                </c:pt>
                <c:pt idx="23975">
                  <c:v>595.80100000000004</c:v>
                </c:pt>
                <c:pt idx="23976">
                  <c:v>595.81799999999998</c:v>
                </c:pt>
                <c:pt idx="23977">
                  <c:v>595.83399999999995</c:v>
                </c:pt>
                <c:pt idx="23978">
                  <c:v>595.85</c:v>
                </c:pt>
                <c:pt idx="23979">
                  <c:v>595.86699999999996</c:v>
                </c:pt>
                <c:pt idx="23980">
                  <c:v>595.88300000000004</c:v>
                </c:pt>
                <c:pt idx="23981">
                  <c:v>595.899</c:v>
                </c:pt>
                <c:pt idx="23982">
                  <c:v>595.91600000000005</c:v>
                </c:pt>
                <c:pt idx="23983">
                  <c:v>595.93200000000002</c:v>
                </c:pt>
                <c:pt idx="23984">
                  <c:v>595.94799999999998</c:v>
                </c:pt>
                <c:pt idx="23985">
                  <c:v>595.96299999999997</c:v>
                </c:pt>
                <c:pt idx="23986">
                  <c:v>595.97799999999995</c:v>
                </c:pt>
                <c:pt idx="23987">
                  <c:v>595.99300000000005</c:v>
                </c:pt>
                <c:pt idx="23988">
                  <c:v>596.00800000000004</c:v>
                </c:pt>
                <c:pt idx="23989">
                  <c:v>596.02200000000005</c:v>
                </c:pt>
                <c:pt idx="23990">
                  <c:v>596.03700000000003</c:v>
                </c:pt>
                <c:pt idx="23991">
                  <c:v>596.05100000000004</c:v>
                </c:pt>
                <c:pt idx="23992">
                  <c:v>596.06500000000005</c:v>
                </c:pt>
                <c:pt idx="23993">
                  <c:v>596.07899999999995</c:v>
                </c:pt>
                <c:pt idx="23994">
                  <c:v>596.09299999999996</c:v>
                </c:pt>
                <c:pt idx="23995">
                  <c:v>596.10799999999995</c:v>
                </c:pt>
                <c:pt idx="23996">
                  <c:v>596.12199999999996</c:v>
                </c:pt>
                <c:pt idx="23997">
                  <c:v>596.13699999999994</c:v>
                </c:pt>
                <c:pt idx="23998">
                  <c:v>596.15099999999995</c:v>
                </c:pt>
                <c:pt idx="23999">
                  <c:v>596.16600000000005</c:v>
                </c:pt>
                <c:pt idx="24000">
                  <c:v>596.17999999999995</c:v>
                </c:pt>
                <c:pt idx="24001">
                  <c:v>596.19399999999996</c:v>
                </c:pt>
                <c:pt idx="24002">
                  <c:v>596.20899999999995</c:v>
                </c:pt>
                <c:pt idx="24003">
                  <c:v>596.22400000000005</c:v>
                </c:pt>
                <c:pt idx="24004">
                  <c:v>596.23900000000003</c:v>
                </c:pt>
                <c:pt idx="24005">
                  <c:v>596.25300000000004</c:v>
                </c:pt>
                <c:pt idx="24006">
                  <c:v>596.26700000000005</c:v>
                </c:pt>
                <c:pt idx="24007">
                  <c:v>596.28200000000004</c:v>
                </c:pt>
                <c:pt idx="24008">
                  <c:v>596.29600000000005</c:v>
                </c:pt>
                <c:pt idx="24009">
                  <c:v>596.30999999999995</c:v>
                </c:pt>
                <c:pt idx="24010">
                  <c:v>596.32399999999996</c:v>
                </c:pt>
                <c:pt idx="24011">
                  <c:v>596.33799999999997</c:v>
                </c:pt>
                <c:pt idx="24012">
                  <c:v>596.35199999999998</c:v>
                </c:pt>
                <c:pt idx="24013">
                  <c:v>596.36599999999999</c:v>
                </c:pt>
                <c:pt idx="24014">
                  <c:v>596.37900000000002</c:v>
                </c:pt>
                <c:pt idx="24015">
                  <c:v>596.39300000000003</c:v>
                </c:pt>
                <c:pt idx="24016">
                  <c:v>596.40700000000004</c:v>
                </c:pt>
                <c:pt idx="24017">
                  <c:v>596.42100000000005</c:v>
                </c:pt>
                <c:pt idx="24018">
                  <c:v>596.43399999999997</c:v>
                </c:pt>
                <c:pt idx="24019">
                  <c:v>596.44799999999998</c:v>
                </c:pt>
                <c:pt idx="24020">
                  <c:v>596.46100000000001</c:v>
                </c:pt>
                <c:pt idx="24021">
                  <c:v>596.47500000000002</c:v>
                </c:pt>
                <c:pt idx="24022">
                  <c:v>596.48900000000003</c:v>
                </c:pt>
                <c:pt idx="24023">
                  <c:v>596.50300000000004</c:v>
                </c:pt>
                <c:pt idx="24024">
                  <c:v>596.51599999999996</c:v>
                </c:pt>
                <c:pt idx="24025">
                  <c:v>596.53</c:v>
                </c:pt>
                <c:pt idx="24026">
                  <c:v>596.54399999999998</c:v>
                </c:pt>
                <c:pt idx="24027">
                  <c:v>596.55700000000002</c:v>
                </c:pt>
                <c:pt idx="24028">
                  <c:v>596.57100000000003</c:v>
                </c:pt>
                <c:pt idx="24029">
                  <c:v>596.58500000000004</c:v>
                </c:pt>
                <c:pt idx="24030">
                  <c:v>596.59799999999996</c:v>
                </c:pt>
                <c:pt idx="24031">
                  <c:v>596.61199999999997</c:v>
                </c:pt>
                <c:pt idx="24032">
                  <c:v>596.62599999999998</c:v>
                </c:pt>
                <c:pt idx="24033">
                  <c:v>596.63900000000001</c:v>
                </c:pt>
                <c:pt idx="24034">
                  <c:v>596.65300000000002</c:v>
                </c:pt>
                <c:pt idx="24035">
                  <c:v>596.66700000000003</c:v>
                </c:pt>
                <c:pt idx="24036">
                  <c:v>596.67999999999995</c:v>
                </c:pt>
                <c:pt idx="24037">
                  <c:v>596.69399999999996</c:v>
                </c:pt>
                <c:pt idx="24038">
                  <c:v>596.70799999999997</c:v>
                </c:pt>
                <c:pt idx="24039">
                  <c:v>596.721</c:v>
                </c:pt>
                <c:pt idx="24040">
                  <c:v>596.73500000000001</c:v>
                </c:pt>
                <c:pt idx="24041">
                  <c:v>596.74900000000002</c:v>
                </c:pt>
                <c:pt idx="24042">
                  <c:v>596.76199999999994</c:v>
                </c:pt>
                <c:pt idx="24043">
                  <c:v>596.77599999999995</c:v>
                </c:pt>
                <c:pt idx="24044">
                  <c:v>596.79</c:v>
                </c:pt>
                <c:pt idx="24045">
                  <c:v>596.80399999999997</c:v>
                </c:pt>
                <c:pt idx="24046">
                  <c:v>596.81799999999998</c:v>
                </c:pt>
                <c:pt idx="24047">
                  <c:v>596.83199999999999</c:v>
                </c:pt>
                <c:pt idx="24048">
                  <c:v>596.846</c:v>
                </c:pt>
                <c:pt idx="24049">
                  <c:v>596.86</c:v>
                </c:pt>
                <c:pt idx="24050">
                  <c:v>596.87300000000005</c:v>
                </c:pt>
                <c:pt idx="24051">
                  <c:v>596.88699999999994</c:v>
                </c:pt>
                <c:pt idx="24052">
                  <c:v>596.90099999999995</c:v>
                </c:pt>
                <c:pt idx="24053">
                  <c:v>596.91499999999996</c:v>
                </c:pt>
                <c:pt idx="24054">
                  <c:v>596.92899999999997</c:v>
                </c:pt>
                <c:pt idx="24055">
                  <c:v>596.94399999999996</c:v>
                </c:pt>
                <c:pt idx="24056">
                  <c:v>596.95899999999995</c:v>
                </c:pt>
                <c:pt idx="24057">
                  <c:v>596.97400000000005</c:v>
                </c:pt>
                <c:pt idx="24058">
                  <c:v>596.98900000000003</c:v>
                </c:pt>
                <c:pt idx="24059">
                  <c:v>597.00400000000002</c:v>
                </c:pt>
                <c:pt idx="24060">
                  <c:v>597.01800000000003</c:v>
                </c:pt>
                <c:pt idx="24061">
                  <c:v>597.03300000000002</c:v>
                </c:pt>
                <c:pt idx="24062">
                  <c:v>597.048</c:v>
                </c:pt>
                <c:pt idx="24063">
                  <c:v>597.06299999999999</c:v>
                </c:pt>
                <c:pt idx="24064">
                  <c:v>597.077</c:v>
                </c:pt>
                <c:pt idx="24065">
                  <c:v>597.09199999999998</c:v>
                </c:pt>
                <c:pt idx="24066">
                  <c:v>597.10699999999997</c:v>
                </c:pt>
                <c:pt idx="24067">
                  <c:v>597.12199999999996</c:v>
                </c:pt>
                <c:pt idx="24068">
                  <c:v>597.13599999999997</c:v>
                </c:pt>
                <c:pt idx="24069">
                  <c:v>597.15099999999995</c:v>
                </c:pt>
                <c:pt idx="24070">
                  <c:v>597.16600000000005</c:v>
                </c:pt>
                <c:pt idx="24071">
                  <c:v>597.17999999999995</c:v>
                </c:pt>
                <c:pt idx="24072">
                  <c:v>597.19500000000005</c:v>
                </c:pt>
                <c:pt idx="24073">
                  <c:v>597.21</c:v>
                </c:pt>
                <c:pt idx="24074">
                  <c:v>597.22500000000002</c:v>
                </c:pt>
                <c:pt idx="24075">
                  <c:v>597.23900000000003</c:v>
                </c:pt>
                <c:pt idx="24076">
                  <c:v>597.25400000000002</c:v>
                </c:pt>
                <c:pt idx="24077">
                  <c:v>597.26900000000001</c:v>
                </c:pt>
                <c:pt idx="24078">
                  <c:v>597.28399999999999</c:v>
                </c:pt>
                <c:pt idx="24079">
                  <c:v>597.298</c:v>
                </c:pt>
                <c:pt idx="24080">
                  <c:v>597.31299999999999</c:v>
                </c:pt>
                <c:pt idx="24081">
                  <c:v>597.32799999999997</c:v>
                </c:pt>
                <c:pt idx="24082">
                  <c:v>597.34199999999998</c:v>
                </c:pt>
                <c:pt idx="24083">
                  <c:v>597.35699999999997</c:v>
                </c:pt>
                <c:pt idx="24084">
                  <c:v>597.37199999999996</c:v>
                </c:pt>
                <c:pt idx="24085">
                  <c:v>597.38699999999994</c:v>
                </c:pt>
                <c:pt idx="24086">
                  <c:v>597.40099999999995</c:v>
                </c:pt>
                <c:pt idx="24087">
                  <c:v>597.41600000000005</c:v>
                </c:pt>
                <c:pt idx="24088">
                  <c:v>597.43100000000004</c:v>
                </c:pt>
                <c:pt idx="24089">
                  <c:v>597.44600000000003</c:v>
                </c:pt>
                <c:pt idx="24090">
                  <c:v>597.46100000000001</c:v>
                </c:pt>
                <c:pt idx="24091">
                  <c:v>597.476</c:v>
                </c:pt>
                <c:pt idx="24092">
                  <c:v>597.49</c:v>
                </c:pt>
                <c:pt idx="24093">
                  <c:v>597.505</c:v>
                </c:pt>
                <c:pt idx="24094">
                  <c:v>597.52</c:v>
                </c:pt>
                <c:pt idx="24095">
                  <c:v>597.53499999999997</c:v>
                </c:pt>
                <c:pt idx="24096">
                  <c:v>597.54899999999998</c:v>
                </c:pt>
                <c:pt idx="24097">
                  <c:v>597.56399999999996</c:v>
                </c:pt>
                <c:pt idx="24098">
                  <c:v>597.57899999999995</c:v>
                </c:pt>
                <c:pt idx="24099">
                  <c:v>597.59400000000005</c:v>
                </c:pt>
                <c:pt idx="24100">
                  <c:v>597.60799999999995</c:v>
                </c:pt>
                <c:pt idx="24101">
                  <c:v>597.62300000000005</c:v>
                </c:pt>
                <c:pt idx="24102">
                  <c:v>597.63800000000003</c:v>
                </c:pt>
                <c:pt idx="24103">
                  <c:v>597.65300000000002</c:v>
                </c:pt>
                <c:pt idx="24104">
                  <c:v>597.66700000000003</c:v>
                </c:pt>
                <c:pt idx="24105">
                  <c:v>597.68200000000002</c:v>
                </c:pt>
                <c:pt idx="24106">
                  <c:v>597.697</c:v>
                </c:pt>
                <c:pt idx="24107">
                  <c:v>597.71199999999999</c:v>
                </c:pt>
                <c:pt idx="24108">
                  <c:v>597.726</c:v>
                </c:pt>
                <c:pt idx="24109">
                  <c:v>597.74099999999999</c:v>
                </c:pt>
                <c:pt idx="24110">
                  <c:v>597.75599999999997</c:v>
                </c:pt>
                <c:pt idx="24111">
                  <c:v>597.77099999999996</c:v>
                </c:pt>
                <c:pt idx="24112">
                  <c:v>597.78599999999994</c:v>
                </c:pt>
                <c:pt idx="24113">
                  <c:v>597.80100000000004</c:v>
                </c:pt>
                <c:pt idx="24114">
                  <c:v>597.81700000000001</c:v>
                </c:pt>
                <c:pt idx="24115">
                  <c:v>597.83100000000002</c:v>
                </c:pt>
                <c:pt idx="24116">
                  <c:v>597.84500000000003</c:v>
                </c:pt>
                <c:pt idx="24117">
                  <c:v>597.85900000000004</c:v>
                </c:pt>
                <c:pt idx="24118">
                  <c:v>597.87300000000005</c:v>
                </c:pt>
                <c:pt idx="24119">
                  <c:v>597.88599999999997</c:v>
                </c:pt>
                <c:pt idx="24120">
                  <c:v>597.90099999999995</c:v>
                </c:pt>
                <c:pt idx="24121">
                  <c:v>597.91499999999996</c:v>
                </c:pt>
                <c:pt idx="24122">
                  <c:v>597.92999999999995</c:v>
                </c:pt>
                <c:pt idx="24123">
                  <c:v>597.94500000000005</c:v>
                </c:pt>
                <c:pt idx="24124">
                  <c:v>597.96100000000001</c:v>
                </c:pt>
                <c:pt idx="24125">
                  <c:v>597.97500000000002</c:v>
                </c:pt>
                <c:pt idx="24126">
                  <c:v>597.98900000000003</c:v>
                </c:pt>
                <c:pt idx="24127">
                  <c:v>598.00300000000004</c:v>
                </c:pt>
                <c:pt idx="24128">
                  <c:v>598.01700000000005</c:v>
                </c:pt>
                <c:pt idx="24129">
                  <c:v>598.03099999999995</c:v>
                </c:pt>
                <c:pt idx="24130">
                  <c:v>598.04600000000005</c:v>
                </c:pt>
                <c:pt idx="24131">
                  <c:v>598.06100000000004</c:v>
                </c:pt>
                <c:pt idx="24132">
                  <c:v>598.08000000000004</c:v>
                </c:pt>
                <c:pt idx="24133">
                  <c:v>598.1</c:v>
                </c:pt>
                <c:pt idx="24134">
                  <c:v>598.12199999999996</c:v>
                </c:pt>
                <c:pt idx="24135">
                  <c:v>598.14599999999996</c:v>
                </c:pt>
                <c:pt idx="24136">
                  <c:v>598.16999999999996</c:v>
                </c:pt>
                <c:pt idx="24137">
                  <c:v>598.19399999999996</c:v>
                </c:pt>
                <c:pt idx="24138">
                  <c:v>598.21600000000001</c:v>
                </c:pt>
                <c:pt idx="24139">
                  <c:v>598.23800000000006</c:v>
                </c:pt>
                <c:pt idx="24140">
                  <c:v>598.25800000000004</c:v>
                </c:pt>
                <c:pt idx="24141">
                  <c:v>598.27599999999995</c:v>
                </c:pt>
                <c:pt idx="24142">
                  <c:v>598.29300000000001</c:v>
                </c:pt>
                <c:pt idx="24143">
                  <c:v>598.30999999999995</c:v>
                </c:pt>
                <c:pt idx="24144">
                  <c:v>598.327</c:v>
                </c:pt>
                <c:pt idx="24145">
                  <c:v>598.34299999999996</c:v>
                </c:pt>
                <c:pt idx="24146">
                  <c:v>598.35900000000004</c:v>
                </c:pt>
                <c:pt idx="24147">
                  <c:v>598.37400000000002</c:v>
                </c:pt>
                <c:pt idx="24148">
                  <c:v>598.38900000000001</c:v>
                </c:pt>
                <c:pt idx="24149">
                  <c:v>598.404</c:v>
                </c:pt>
                <c:pt idx="24150">
                  <c:v>598.41899999999998</c:v>
                </c:pt>
                <c:pt idx="24151">
                  <c:v>598.43399999999997</c:v>
                </c:pt>
                <c:pt idx="24152">
                  <c:v>598.44899999999996</c:v>
                </c:pt>
                <c:pt idx="24153">
                  <c:v>598.46600000000001</c:v>
                </c:pt>
                <c:pt idx="24154">
                  <c:v>598.48400000000004</c:v>
                </c:pt>
                <c:pt idx="24155">
                  <c:v>598.50300000000004</c:v>
                </c:pt>
                <c:pt idx="24156">
                  <c:v>598.52499999999998</c:v>
                </c:pt>
                <c:pt idx="24157">
                  <c:v>598.54899999999998</c:v>
                </c:pt>
                <c:pt idx="24158">
                  <c:v>598.57500000000005</c:v>
                </c:pt>
                <c:pt idx="24159">
                  <c:v>598.59799999999996</c:v>
                </c:pt>
                <c:pt idx="24160">
                  <c:v>598.61900000000003</c:v>
                </c:pt>
                <c:pt idx="24161">
                  <c:v>598.63900000000001</c:v>
                </c:pt>
                <c:pt idx="24162">
                  <c:v>598.65899999999999</c:v>
                </c:pt>
                <c:pt idx="24163">
                  <c:v>598.678</c:v>
                </c:pt>
                <c:pt idx="24164">
                  <c:v>598.69500000000005</c:v>
                </c:pt>
                <c:pt idx="24165">
                  <c:v>598.71100000000001</c:v>
                </c:pt>
                <c:pt idx="24166">
                  <c:v>598.726</c:v>
                </c:pt>
                <c:pt idx="24167">
                  <c:v>598.74099999999999</c:v>
                </c:pt>
                <c:pt idx="24168">
                  <c:v>598.75699999999995</c:v>
                </c:pt>
                <c:pt idx="24169">
                  <c:v>598.77200000000005</c:v>
                </c:pt>
                <c:pt idx="24170">
                  <c:v>598.78800000000001</c:v>
                </c:pt>
                <c:pt idx="24171">
                  <c:v>598.80399999999997</c:v>
                </c:pt>
                <c:pt idx="24172">
                  <c:v>598.82000000000005</c:v>
                </c:pt>
                <c:pt idx="24173">
                  <c:v>598.83600000000001</c:v>
                </c:pt>
                <c:pt idx="24174">
                  <c:v>598.85199999999998</c:v>
                </c:pt>
                <c:pt idx="24175">
                  <c:v>598.86800000000005</c:v>
                </c:pt>
                <c:pt idx="24176">
                  <c:v>598.88400000000001</c:v>
                </c:pt>
                <c:pt idx="24177">
                  <c:v>598.9</c:v>
                </c:pt>
                <c:pt idx="24178">
                  <c:v>598.91600000000005</c:v>
                </c:pt>
                <c:pt idx="24179">
                  <c:v>598.94399999999996</c:v>
                </c:pt>
                <c:pt idx="24180">
                  <c:v>598.98599999999999</c:v>
                </c:pt>
                <c:pt idx="24181">
                  <c:v>599.04399999999998</c:v>
                </c:pt>
                <c:pt idx="24182">
                  <c:v>599.11599999999999</c:v>
                </c:pt>
                <c:pt idx="24183">
                  <c:v>599.14400000000001</c:v>
                </c:pt>
                <c:pt idx="24184">
                  <c:v>599.16600000000005</c:v>
                </c:pt>
                <c:pt idx="24185">
                  <c:v>599.18200000000002</c:v>
                </c:pt>
                <c:pt idx="24186">
                  <c:v>599.197</c:v>
                </c:pt>
                <c:pt idx="24187">
                  <c:v>599.21299999999997</c:v>
                </c:pt>
                <c:pt idx="24188">
                  <c:v>599.23199999999997</c:v>
                </c:pt>
                <c:pt idx="24189">
                  <c:v>599.25400000000002</c:v>
                </c:pt>
                <c:pt idx="24190">
                  <c:v>599.27700000000004</c:v>
                </c:pt>
                <c:pt idx="24191">
                  <c:v>599.298</c:v>
                </c:pt>
                <c:pt idx="24192">
                  <c:v>599.31799999999998</c:v>
                </c:pt>
                <c:pt idx="24193">
                  <c:v>599.33699999999999</c:v>
                </c:pt>
                <c:pt idx="24194">
                  <c:v>599.35599999999999</c:v>
                </c:pt>
                <c:pt idx="24195">
                  <c:v>599.37699999999995</c:v>
                </c:pt>
                <c:pt idx="24196">
                  <c:v>599.39700000000005</c:v>
                </c:pt>
                <c:pt idx="24197">
                  <c:v>599.42200000000003</c:v>
                </c:pt>
                <c:pt idx="24198">
                  <c:v>599.46299999999997</c:v>
                </c:pt>
                <c:pt idx="24199">
                  <c:v>599.54</c:v>
                </c:pt>
                <c:pt idx="24200">
                  <c:v>599.61199999999997</c:v>
                </c:pt>
                <c:pt idx="24201">
                  <c:v>599.62800000000004</c:v>
                </c:pt>
                <c:pt idx="24202">
                  <c:v>599.64400000000001</c:v>
                </c:pt>
                <c:pt idx="24203">
                  <c:v>599.66</c:v>
                </c:pt>
                <c:pt idx="24204">
                  <c:v>599.68100000000004</c:v>
                </c:pt>
                <c:pt idx="24205">
                  <c:v>599.70100000000002</c:v>
                </c:pt>
                <c:pt idx="24206">
                  <c:v>599.72</c:v>
                </c:pt>
                <c:pt idx="24207">
                  <c:v>599.74</c:v>
                </c:pt>
                <c:pt idx="24208">
                  <c:v>599.76300000000003</c:v>
                </c:pt>
                <c:pt idx="24209">
                  <c:v>599.78399999999999</c:v>
                </c:pt>
                <c:pt idx="24210">
                  <c:v>599.80399999999997</c:v>
                </c:pt>
                <c:pt idx="24211">
                  <c:v>599.82399999999996</c:v>
                </c:pt>
                <c:pt idx="24212">
                  <c:v>599.84400000000005</c:v>
                </c:pt>
                <c:pt idx="24213">
                  <c:v>599.88900000000001</c:v>
                </c:pt>
                <c:pt idx="24214">
                  <c:v>599.96600000000001</c:v>
                </c:pt>
                <c:pt idx="24215">
                  <c:v>600.00300000000004</c:v>
                </c:pt>
                <c:pt idx="24216">
                  <c:v>600.02200000000005</c:v>
                </c:pt>
                <c:pt idx="24217">
                  <c:v>600.03700000000003</c:v>
                </c:pt>
                <c:pt idx="24218">
                  <c:v>600.05499999999995</c:v>
                </c:pt>
                <c:pt idx="24219">
                  <c:v>600.07500000000005</c:v>
                </c:pt>
                <c:pt idx="24220">
                  <c:v>600.096</c:v>
                </c:pt>
                <c:pt idx="24221">
                  <c:v>600.11599999999999</c:v>
                </c:pt>
                <c:pt idx="24222">
                  <c:v>600.13499999999999</c:v>
                </c:pt>
                <c:pt idx="24223">
                  <c:v>600.15499999999997</c:v>
                </c:pt>
                <c:pt idx="24224">
                  <c:v>600.17499999999995</c:v>
                </c:pt>
                <c:pt idx="24225">
                  <c:v>600.19799999999998</c:v>
                </c:pt>
                <c:pt idx="24226">
                  <c:v>600.23800000000006</c:v>
                </c:pt>
                <c:pt idx="24227">
                  <c:v>600.30899999999997</c:v>
                </c:pt>
                <c:pt idx="24228">
                  <c:v>600.40200000000004</c:v>
                </c:pt>
                <c:pt idx="24229">
                  <c:v>600.48500000000001</c:v>
                </c:pt>
                <c:pt idx="24230">
                  <c:v>600.53099999999995</c:v>
                </c:pt>
                <c:pt idx="24231">
                  <c:v>600.56299999999999</c:v>
                </c:pt>
                <c:pt idx="24232">
                  <c:v>600.58399999999995</c:v>
                </c:pt>
                <c:pt idx="24233">
                  <c:v>600.6</c:v>
                </c:pt>
                <c:pt idx="24234">
                  <c:v>600.61599999999999</c:v>
                </c:pt>
                <c:pt idx="24235">
                  <c:v>600.63099999999997</c:v>
                </c:pt>
                <c:pt idx="24236">
                  <c:v>600.64800000000002</c:v>
                </c:pt>
                <c:pt idx="24237">
                  <c:v>600.66499999999996</c:v>
                </c:pt>
                <c:pt idx="24238">
                  <c:v>600.68100000000004</c:v>
                </c:pt>
                <c:pt idx="24239">
                  <c:v>600.69799999999998</c:v>
                </c:pt>
                <c:pt idx="24240">
                  <c:v>600.71299999999997</c:v>
                </c:pt>
                <c:pt idx="24241">
                  <c:v>600.72900000000004</c:v>
                </c:pt>
                <c:pt idx="24242">
                  <c:v>600.745</c:v>
                </c:pt>
                <c:pt idx="24243">
                  <c:v>600.76099999999997</c:v>
                </c:pt>
                <c:pt idx="24244">
                  <c:v>600.77700000000004</c:v>
                </c:pt>
                <c:pt idx="24245">
                  <c:v>600.79300000000001</c:v>
                </c:pt>
                <c:pt idx="24246">
                  <c:v>600.80799999999999</c:v>
                </c:pt>
                <c:pt idx="24247">
                  <c:v>600.82399999999996</c:v>
                </c:pt>
                <c:pt idx="24248">
                  <c:v>600.84</c:v>
                </c:pt>
                <c:pt idx="24249">
                  <c:v>600.85599999999999</c:v>
                </c:pt>
                <c:pt idx="24250">
                  <c:v>600.87199999999996</c:v>
                </c:pt>
                <c:pt idx="24251">
                  <c:v>600.88800000000003</c:v>
                </c:pt>
                <c:pt idx="24252">
                  <c:v>600.904</c:v>
                </c:pt>
                <c:pt idx="24253">
                  <c:v>600.91999999999996</c:v>
                </c:pt>
                <c:pt idx="24254">
                  <c:v>600.93600000000004</c:v>
                </c:pt>
                <c:pt idx="24255">
                  <c:v>600.95100000000002</c:v>
                </c:pt>
                <c:pt idx="24256">
                  <c:v>600.96900000000005</c:v>
                </c:pt>
                <c:pt idx="24257">
                  <c:v>600.98900000000003</c:v>
                </c:pt>
                <c:pt idx="24258">
                  <c:v>601.01300000000003</c:v>
                </c:pt>
                <c:pt idx="24259">
                  <c:v>601.03499999999997</c:v>
                </c:pt>
                <c:pt idx="24260">
                  <c:v>601.05499999999995</c:v>
                </c:pt>
                <c:pt idx="24261">
                  <c:v>601.072</c:v>
                </c:pt>
                <c:pt idx="24262">
                  <c:v>601.08699999999999</c:v>
                </c:pt>
                <c:pt idx="24263">
                  <c:v>601.10199999999998</c:v>
                </c:pt>
                <c:pt idx="24264">
                  <c:v>601.11900000000003</c:v>
                </c:pt>
                <c:pt idx="24265">
                  <c:v>601.13699999999994</c:v>
                </c:pt>
                <c:pt idx="24266">
                  <c:v>601.15200000000004</c:v>
                </c:pt>
                <c:pt idx="24267">
                  <c:v>601.16600000000005</c:v>
                </c:pt>
                <c:pt idx="24268">
                  <c:v>601.18100000000004</c:v>
                </c:pt>
                <c:pt idx="24269">
                  <c:v>601.197</c:v>
                </c:pt>
                <c:pt idx="24270">
                  <c:v>601.21100000000001</c:v>
                </c:pt>
                <c:pt idx="24271">
                  <c:v>601.226</c:v>
                </c:pt>
                <c:pt idx="24272">
                  <c:v>601.24099999999999</c:v>
                </c:pt>
                <c:pt idx="24273">
                  <c:v>601.25599999999997</c:v>
                </c:pt>
                <c:pt idx="24274">
                  <c:v>601.27200000000005</c:v>
                </c:pt>
                <c:pt idx="24275">
                  <c:v>601.29700000000003</c:v>
                </c:pt>
                <c:pt idx="24276">
                  <c:v>601.33199999999999</c:v>
                </c:pt>
                <c:pt idx="24277">
                  <c:v>601.37800000000004</c:v>
                </c:pt>
                <c:pt idx="24278">
                  <c:v>601.43799999999999</c:v>
                </c:pt>
                <c:pt idx="24279">
                  <c:v>601.50699999999995</c:v>
                </c:pt>
                <c:pt idx="24280">
                  <c:v>601.58299999999997</c:v>
                </c:pt>
                <c:pt idx="24281">
                  <c:v>601.66399999999999</c:v>
                </c:pt>
                <c:pt idx="24282">
                  <c:v>601.74900000000002</c:v>
                </c:pt>
                <c:pt idx="24283">
                  <c:v>601.82899999999995</c:v>
                </c:pt>
                <c:pt idx="24284">
                  <c:v>601.89200000000005</c:v>
                </c:pt>
                <c:pt idx="24285">
                  <c:v>601.92899999999997</c:v>
                </c:pt>
                <c:pt idx="24286">
                  <c:v>601.93799999999999</c:v>
                </c:pt>
                <c:pt idx="24287">
                  <c:v>601.93899999999996</c:v>
                </c:pt>
                <c:pt idx="24288">
                  <c:v>601.94399999999996</c:v>
                </c:pt>
                <c:pt idx="24289">
                  <c:v>601.95600000000002</c:v>
                </c:pt>
                <c:pt idx="24290">
                  <c:v>601.98099999999999</c:v>
                </c:pt>
                <c:pt idx="24291">
                  <c:v>602.02099999999996</c:v>
                </c:pt>
                <c:pt idx="24292">
                  <c:v>602.072</c:v>
                </c:pt>
                <c:pt idx="24293">
                  <c:v>602.13099999999997</c:v>
                </c:pt>
                <c:pt idx="24294">
                  <c:v>602.20000000000005</c:v>
                </c:pt>
                <c:pt idx="24295">
                  <c:v>602.25800000000004</c:v>
                </c:pt>
                <c:pt idx="24296">
                  <c:v>602.25900000000001</c:v>
                </c:pt>
                <c:pt idx="24297">
                  <c:v>602.26900000000001</c:v>
                </c:pt>
                <c:pt idx="24298">
                  <c:v>602.28</c:v>
                </c:pt>
                <c:pt idx="24299">
                  <c:v>602.30399999999997</c:v>
                </c:pt>
                <c:pt idx="24300">
                  <c:v>602.32299999999998</c:v>
                </c:pt>
                <c:pt idx="24301">
                  <c:v>602.34</c:v>
                </c:pt>
                <c:pt idx="24302">
                  <c:v>602.35599999999999</c:v>
                </c:pt>
                <c:pt idx="24303">
                  <c:v>602.37400000000002</c:v>
                </c:pt>
                <c:pt idx="24304">
                  <c:v>602.39200000000005</c:v>
                </c:pt>
                <c:pt idx="24305">
                  <c:v>602.41200000000003</c:v>
                </c:pt>
                <c:pt idx="24306">
                  <c:v>602.44500000000005</c:v>
                </c:pt>
                <c:pt idx="24307">
                  <c:v>602.50599999999997</c:v>
                </c:pt>
                <c:pt idx="24308">
                  <c:v>602.55700000000002</c:v>
                </c:pt>
                <c:pt idx="24309">
                  <c:v>602.58699999999999</c:v>
                </c:pt>
                <c:pt idx="24310">
                  <c:v>602.60699999999997</c:v>
                </c:pt>
                <c:pt idx="24311">
                  <c:v>602.62199999999996</c:v>
                </c:pt>
                <c:pt idx="24312">
                  <c:v>602.63900000000001</c:v>
                </c:pt>
                <c:pt idx="24313">
                  <c:v>602.65700000000004</c:v>
                </c:pt>
                <c:pt idx="24314">
                  <c:v>602.67700000000002</c:v>
                </c:pt>
                <c:pt idx="24315">
                  <c:v>602.69899999999996</c:v>
                </c:pt>
                <c:pt idx="24316">
                  <c:v>602.72</c:v>
                </c:pt>
                <c:pt idx="24317">
                  <c:v>602.74</c:v>
                </c:pt>
                <c:pt idx="24318">
                  <c:v>602.76</c:v>
                </c:pt>
                <c:pt idx="24319">
                  <c:v>602.779</c:v>
                </c:pt>
                <c:pt idx="24320">
                  <c:v>602.79899999999998</c:v>
                </c:pt>
                <c:pt idx="24321">
                  <c:v>602.81899999999996</c:v>
                </c:pt>
                <c:pt idx="24322">
                  <c:v>602.84799999999996</c:v>
                </c:pt>
                <c:pt idx="24323">
                  <c:v>602.91</c:v>
                </c:pt>
                <c:pt idx="24324">
                  <c:v>603</c:v>
                </c:pt>
                <c:pt idx="24325">
                  <c:v>603.09500000000003</c:v>
                </c:pt>
                <c:pt idx="24326">
                  <c:v>603.18499999999995</c:v>
                </c:pt>
                <c:pt idx="24327">
                  <c:v>603.19600000000003</c:v>
                </c:pt>
                <c:pt idx="24328">
                  <c:v>603.19600000000003</c:v>
                </c:pt>
                <c:pt idx="24329">
                  <c:v>603.19600000000003</c:v>
                </c:pt>
                <c:pt idx="24330">
                  <c:v>603.20399999999995</c:v>
                </c:pt>
                <c:pt idx="24331">
                  <c:v>603.21400000000006</c:v>
                </c:pt>
                <c:pt idx="24332">
                  <c:v>603.226</c:v>
                </c:pt>
                <c:pt idx="24333">
                  <c:v>603.24199999999996</c:v>
                </c:pt>
                <c:pt idx="24334">
                  <c:v>603.26400000000001</c:v>
                </c:pt>
                <c:pt idx="24335">
                  <c:v>603.28700000000003</c:v>
                </c:pt>
                <c:pt idx="24336">
                  <c:v>603.30899999999997</c:v>
                </c:pt>
                <c:pt idx="24337">
                  <c:v>603.33000000000004</c:v>
                </c:pt>
                <c:pt idx="24338">
                  <c:v>603.351</c:v>
                </c:pt>
                <c:pt idx="24339">
                  <c:v>603.37099999999998</c:v>
                </c:pt>
                <c:pt idx="24340">
                  <c:v>603.40200000000004</c:v>
                </c:pt>
                <c:pt idx="24341">
                  <c:v>603.46299999999997</c:v>
                </c:pt>
                <c:pt idx="24342">
                  <c:v>603.54600000000005</c:v>
                </c:pt>
                <c:pt idx="24343">
                  <c:v>603.62300000000005</c:v>
                </c:pt>
                <c:pt idx="24344">
                  <c:v>603.66700000000003</c:v>
                </c:pt>
                <c:pt idx="24345">
                  <c:v>603.68600000000004</c:v>
                </c:pt>
                <c:pt idx="24346">
                  <c:v>603.70399999999995</c:v>
                </c:pt>
                <c:pt idx="24347">
                  <c:v>603.71900000000005</c:v>
                </c:pt>
                <c:pt idx="24348">
                  <c:v>603.73500000000001</c:v>
                </c:pt>
                <c:pt idx="24349">
                  <c:v>603.75300000000004</c:v>
                </c:pt>
                <c:pt idx="24350">
                  <c:v>603.77300000000002</c:v>
                </c:pt>
                <c:pt idx="24351">
                  <c:v>603.79499999999996</c:v>
                </c:pt>
                <c:pt idx="24352">
                  <c:v>603.81899999999996</c:v>
                </c:pt>
                <c:pt idx="24353">
                  <c:v>603.83799999999997</c:v>
                </c:pt>
                <c:pt idx="24354">
                  <c:v>603.85599999999999</c:v>
                </c:pt>
                <c:pt idx="24355">
                  <c:v>603.875</c:v>
                </c:pt>
                <c:pt idx="24356">
                  <c:v>603.89400000000001</c:v>
                </c:pt>
                <c:pt idx="24357">
                  <c:v>603.91399999999999</c:v>
                </c:pt>
                <c:pt idx="24358">
                  <c:v>603.93499999999995</c:v>
                </c:pt>
                <c:pt idx="24359">
                  <c:v>603.95500000000004</c:v>
                </c:pt>
                <c:pt idx="24360">
                  <c:v>603.97199999999998</c:v>
                </c:pt>
                <c:pt idx="24361">
                  <c:v>603.98800000000006</c:v>
                </c:pt>
                <c:pt idx="24362">
                  <c:v>604.00400000000002</c:v>
                </c:pt>
                <c:pt idx="24363">
                  <c:v>604.02</c:v>
                </c:pt>
                <c:pt idx="24364">
                  <c:v>604.03599999999994</c:v>
                </c:pt>
                <c:pt idx="24365">
                  <c:v>604.05100000000004</c:v>
                </c:pt>
                <c:pt idx="24366">
                  <c:v>604.06700000000001</c:v>
                </c:pt>
                <c:pt idx="24367">
                  <c:v>604.09</c:v>
                </c:pt>
                <c:pt idx="24368">
                  <c:v>604.12699999999995</c:v>
                </c:pt>
                <c:pt idx="24369">
                  <c:v>604.17999999999995</c:v>
                </c:pt>
                <c:pt idx="24370">
                  <c:v>604.24099999999999</c:v>
                </c:pt>
                <c:pt idx="24371">
                  <c:v>604.30399999999997</c:v>
                </c:pt>
                <c:pt idx="24372">
                  <c:v>604.36800000000005</c:v>
                </c:pt>
                <c:pt idx="24373">
                  <c:v>604.43200000000002</c:v>
                </c:pt>
                <c:pt idx="24374">
                  <c:v>604.48900000000003</c:v>
                </c:pt>
                <c:pt idx="24375">
                  <c:v>604.54</c:v>
                </c:pt>
                <c:pt idx="24376">
                  <c:v>604.58699999999999</c:v>
                </c:pt>
                <c:pt idx="24377">
                  <c:v>604.61900000000003</c:v>
                </c:pt>
                <c:pt idx="24378">
                  <c:v>604.63800000000003</c:v>
                </c:pt>
                <c:pt idx="24379">
                  <c:v>604.654</c:v>
                </c:pt>
                <c:pt idx="24380">
                  <c:v>604.673</c:v>
                </c:pt>
                <c:pt idx="24381">
                  <c:v>604.69200000000001</c:v>
                </c:pt>
                <c:pt idx="24382">
                  <c:v>604.71199999999999</c:v>
                </c:pt>
                <c:pt idx="24383">
                  <c:v>604.73099999999999</c:v>
                </c:pt>
                <c:pt idx="24384">
                  <c:v>604.74800000000005</c:v>
                </c:pt>
                <c:pt idx="24385">
                  <c:v>604.76700000000005</c:v>
                </c:pt>
                <c:pt idx="24386">
                  <c:v>604.78599999999994</c:v>
                </c:pt>
                <c:pt idx="24387">
                  <c:v>604.80600000000004</c:v>
                </c:pt>
                <c:pt idx="24388">
                  <c:v>604.82600000000002</c:v>
                </c:pt>
                <c:pt idx="24389">
                  <c:v>604.85799999999995</c:v>
                </c:pt>
                <c:pt idx="24390">
                  <c:v>604.90700000000004</c:v>
                </c:pt>
                <c:pt idx="24391">
                  <c:v>604.96900000000005</c:v>
                </c:pt>
                <c:pt idx="24392">
                  <c:v>605.04399999999998</c:v>
                </c:pt>
                <c:pt idx="24393">
                  <c:v>605.10900000000004</c:v>
                </c:pt>
                <c:pt idx="24394">
                  <c:v>605.15200000000004</c:v>
                </c:pt>
                <c:pt idx="24395">
                  <c:v>605.16399999999999</c:v>
                </c:pt>
                <c:pt idx="24396">
                  <c:v>605.16800000000001</c:v>
                </c:pt>
                <c:pt idx="24397">
                  <c:v>605.17700000000002</c:v>
                </c:pt>
                <c:pt idx="24398">
                  <c:v>605.19200000000001</c:v>
                </c:pt>
                <c:pt idx="24399">
                  <c:v>605.21100000000001</c:v>
                </c:pt>
                <c:pt idx="24400">
                  <c:v>605.22900000000004</c:v>
                </c:pt>
                <c:pt idx="24401">
                  <c:v>605.24900000000002</c:v>
                </c:pt>
                <c:pt idx="24402">
                  <c:v>605.26700000000005</c:v>
                </c:pt>
                <c:pt idx="24403">
                  <c:v>605.28599999999994</c:v>
                </c:pt>
                <c:pt idx="24404">
                  <c:v>605.30399999999997</c:v>
                </c:pt>
                <c:pt idx="24405">
                  <c:v>605.32399999999996</c:v>
                </c:pt>
                <c:pt idx="24406">
                  <c:v>605.35</c:v>
                </c:pt>
                <c:pt idx="24407">
                  <c:v>605.40300000000002</c:v>
                </c:pt>
                <c:pt idx="24408">
                  <c:v>605.47699999999998</c:v>
                </c:pt>
                <c:pt idx="24409">
                  <c:v>605.52</c:v>
                </c:pt>
                <c:pt idx="24410">
                  <c:v>605.54100000000005</c:v>
                </c:pt>
                <c:pt idx="24411">
                  <c:v>605.553</c:v>
                </c:pt>
                <c:pt idx="24412">
                  <c:v>605.57100000000003</c:v>
                </c:pt>
                <c:pt idx="24413">
                  <c:v>605.59299999999996</c:v>
                </c:pt>
                <c:pt idx="24414">
                  <c:v>605.61599999999999</c:v>
                </c:pt>
                <c:pt idx="24415">
                  <c:v>605.63599999999997</c:v>
                </c:pt>
                <c:pt idx="24416">
                  <c:v>605.65599999999995</c:v>
                </c:pt>
                <c:pt idx="24417">
                  <c:v>605.67700000000002</c:v>
                </c:pt>
                <c:pt idx="24418">
                  <c:v>605.69799999999998</c:v>
                </c:pt>
                <c:pt idx="24419">
                  <c:v>605.73400000000004</c:v>
                </c:pt>
                <c:pt idx="24420">
                  <c:v>605.798</c:v>
                </c:pt>
                <c:pt idx="24421">
                  <c:v>605.88400000000001</c:v>
                </c:pt>
                <c:pt idx="24422">
                  <c:v>605.94100000000003</c:v>
                </c:pt>
                <c:pt idx="24423">
                  <c:v>605.976</c:v>
                </c:pt>
                <c:pt idx="24424">
                  <c:v>605.99099999999999</c:v>
                </c:pt>
                <c:pt idx="24425">
                  <c:v>606.005</c:v>
                </c:pt>
                <c:pt idx="24426">
                  <c:v>606.02599999999995</c:v>
                </c:pt>
                <c:pt idx="24427">
                  <c:v>606.04999999999995</c:v>
                </c:pt>
                <c:pt idx="24428">
                  <c:v>606.07100000000003</c:v>
                </c:pt>
                <c:pt idx="24429">
                  <c:v>606.08799999999997</c:v>
                </c:pt>
                <c:pt idx="24430">
                  <c:v>606.10599999999999</c:v>
                </c:pt>
                <c:pt idx="24431">
                  <c:v>606.125</c:v>
                </c:pt>
                <c:pt idx="24432">
                  <c:v>606.14400000000001</c:v>
                </c:pt>
                <c:pt idx="24433">
                  <c:v>606.16999999999996</c:v>
                </c:pt>
                <c:pt idx="24434">
                  <c:v>606.226</c:v>
                </c:pt>
                <c:pt idx="24435">
                  <c:v>606.30799999999999</c:v>
                </c:pt>
                <c:pt idx="24436">
                  <c:v>606.39800000000002</c:v>
                </c:pt>
                <c:pt idx="24437">
                  <c:v>606.48599999999999</c:v>
                </c:pt>
                <c:pt idx="24438">
                  <c:v>606.56700000000001</c:v>
                </c:pt>
                <c:pt idx="24439">
                  <c:v>606.61599999999999</c:v>
                </c:pt>
                <c:pt idx="24440">
                  <c:v>606.61699999999996</c:v>
                </c:pt>
                <c:pt idx="24441">
                  <c:v>606.62699999999995</c:v>
                </c:pt>
                <c:pt idx="24442">
                  <c:v>606.63499999999999</c:v>
                </c:pt>
                <c:pt idx="24443">
                  <c:v>606.65599999999995</c:v>
                </c:pt>
                <c:pt idx="24444">
                  <c:v>606.67700000000002</c:v>
                </c:pt>
                <c:pt idx="24445">
                  <c:v>606.697</c:v>
                </c:pt>
                <c:pt idx="24446">
                  <c:v>606.71799999999996</c:v>
                </c:pt>
                <c:pt idx="24447">
                  <c:v>606.73699999999997</c:v>
                </c:pt>
                <c:pt idx="24448">
                  <c:v>606.75699999999995</c:v>
                </c:pt>
                <c:pt idx="24449">
                  <c:v>606.77499999999998</c:v>
                </c:pt>
                <c:pt idx="24450">
                  <c:v>606.79399999999998</c:v>
                </c:pt>
                <c:pt idx="24451">
                  <c:v>606.83199999999999</c:v>
                </c:pt>
                <c:pt idx="24452">
                  <c:v>606.904</c:v>
                </c:pt>
                <c:pt idx="24453">
                  <c:v>606.99400000000003</c:v>
                </c:pt>
                <c:pt idx="24454">
                  <c:v>607.08500000000004</c:v>
                </c:pt>
                <c:pt idx="24455">
                  <c:v>607.17700000000002</c:v>
                </c:pt>
                <c:pt idx="24456">
                  <c:v>607.26800000000003</c:v>
                </c:pt>
                <c:pt idx="24457">
                  <c:v>607.351</c:v>
                </c:pt>
                <c:pt idx="24458">
                  <c:v>607.41700000000003</c:v>
                </c:pt>
                <c:pt idx="24459">
                  <c:v>607.45899999999995</c:v>
                </c:pt>
                <c:pt idx="24460">
                  <c:v>607.471</c:v>
                </c:pt>
                <c:pt idx="24461">
                  <c:v>607.47400000000005</c:v>
                </c:pt>
                <c:pt idx="24462">
                  <c:v>607.48199999999997</c:v>
                </c:pt>
                <c:pt idx="24463">
                  <c:v>607.49</c:v>
                </c:pt>
                <c:pt idx="24464">
                  <c:v>607.49900000000002</c:v>
                </c:pt>
                <c:pt idx="24465">
                  <c:v>607.51</c:v>
                </c:pt>
                <c:pt idx="24466">
                  <c:v>607.524</c:v>
                </c:pt>
                <c:pt idx="24467">
                  <c:v>607.54499999999996</c:v>
                </c:pt>
                <c:pt idx="24468">
                  <c:v>607.58600000000001</c:v>
                </c:pt>
                <c:pt idx="24469">
                  <c:v>607.63300000000004</c:v>
                </c:pt>
                <c:pt idx="24470">
                  <c:v>607.68200000000002</c:v>
                </c:pt>
                <c:pt idx="24471">
                  <c:v>607.73299999999995</c:v>
                </c:pt>
                <c:pt idx="24472">
                  <c:v>607.78399999999999</c:v>
                </c:pt>
                <c:pt idx="24473">
                  <c:v>607.83399999999995</c:v>
                </c:pt>
                <c:pt idx="24474">
                  <c:v>607.88499999999999</c:v>
                </c:pt>
                <c:pt idx="24475">
                  <c:v>607.92999999999995</c:v>
                </c:pt>
                <c:pt idx="24476">
                  <c:v>607.971</c:v>
                </c:pt>
                <c:pt idx="24477">
                  <c:v>608.01199999999994</c:v>
                </c:pt>
                <c:pt idx="24478">
                  <c:v>608.05200000000002</c:v>
                </c:pt>
                <c:pt idx="24479">
                  <c:v>608.09299999999996</c:v>
                </c:pt>
                <c:pt idx="24480">
                  <c:v>608.13300000000004</c:v>
                </c:pt>
                <c:pt idx="24481">
                  <c:v>608.17600000000004</c:v>
                </c:pt>
                <c:pt idx="24482">
                  <c:v>608.21900000000005</c:v>
                </c:pt>
                <c:pt idx="24483">
                  <c:v>608.26199999999994</c:v>
                </c:pt>
                <c:pt idx="24484">
                  <c:v>608.303</c:v>
                </c:pt>
                <c:pt idx="24485">
                  <c:v>608.34299999999996</c:v>
                </c:pt>
                <c:pt idx="24486">
                  <c:v>608.38199999999995</c:v>
                </c:pt>
                <c:pt idx="24487">
                  <c:v>608.42200000000003</c:v>
                </c:pt>
                <c:pt idx="24488">
                  <c:v>608.46100000000001</c:v>
                </c:pt>
                <c:pt idx="24489">
                  <c:v>608.50099999999998</c:v>
                </c:pt>
                <c:pt idx="24490">
                  <c:v>608.53899999999999</c:v>
                </c:pt>
                <c:pt idx="24491">
                  <c:v>608.58000000000004</c:v>
                </c:pt>
                <c:pt idx="24492">
                  <c:v>608.62300000000005</c:v>
                </c:pt>
                <c:pt idx="24493">
                  <c:v>608.67200000000003</c:v>
                </c:pt>
                <c:pt idx="24494">
                  <c:v>608.73299999999995</c:v>
                </c:pt>
                <c:pt idx="24495">
                  <c:v>608.80100000000004</c:v>
                </c:pt>
                <c:pt idx="24496">
                  <c:v>608.88099999999997</c:v>
                </c:pt>
                <c:pt idx="24497">
                  <c:v>608.96600000000001</c:v>
                </c:pt>
                <c:pt idx="24498">
                  <c:v>609.03200000000004</c:v>
                </c:pt>
                <c:pt idx="24499">
                  <c:v>609.05999999999995</c:v>
                </c:pt>
                <c:pt idx="24500">
                  <c:v>609.05999999999995</c:v>
                </c:pt>
                <c:pt idx="24501">
                  <c:v>609.06500000000005</c:v>
                </c:pt>
                <c:pt idx="24502">
                  <c:v>609.072</c:v>
                </c:pt>
                <c:pt idx="24503">
                  <c:v>609.077</c:v>
                </c:pt>
                <c:pt idx="24504">
                  <c:v>609.08799999999997</c:v>
                </c:pt>
                <c:pt idx="24505">
                  <c:v>609.10699999999997</c:v>
                </c:pt>
                <c:pt idx="24506">
                  <c:v>609.125</c:v>
                </c:pt>
                <c:pt idx="24507">
                  <c:v>609.14200000000005</c:v>
                </c:pt>
                <c:pt idx="24508">
                  <c:v>609.15700000000004</c:v>
                </c:pt>
                <c:pt idx="24509">
                  <c:v>609.173</c:v>
                </c:pt>
                <c:pt idx="24510">
                  <c:v>609.18799999999999</c:v>
                </c:pt>
                <c:pt idx="24511">
                  <c:v>609.20299999999997</c:v>
                </c:pt>
                <c:pt idx="24512">
                  <c:v>609.21900000000005</c:v>
                </c:pt>
                <c:pt idx="24513">
                  <c:v>609.23400000000004</c:v>
                </c:pt>
                <c:pt idx="24514">
                  <c:v>609.24900000000002</c:v>
                </c:pt>
                <c:pt idx="24515">
                  <c:v>609.26400000000001</c:v>
                </c:pt>
                <c:pt idx="24516">
                  <c:v>609.279</c:v>
                </c:pt>
                <c:pt idx="24517">
                  <c:v>609.29399999999998</c:v>
                </c:pt>
                <c:pt idx="24518">
                  <c:v>609.30899999999997</c:v>
                </c:pt>
                <c:pt idx="24519">
                  <c:v>609.32399999999996</c:v>
                </c:pt>
                <c:pt idx="24520">
                  <c:v>609.33900000000006</c:v>
                </c:pt>
                <c:pt idx="24521">
                  <c:v>609.35400000000004</c:v>
                </c:pt>
                <c:pt idx="24522">
                  <c:v>609.36800000000005</c:v>
                </c:pt>
                <c:pt idx="24523">
                  <c:v>609.38300000000004</c:v>
                </c:pt>
                <c:pt idx="24524">
                  <c:v>609.39800000000002</c:v>
                </c:pt>
                <c:pt idx="24525">
                  <c:v>609.41300000000001</c:v>
                </c:pt>
                <c:pt idx="24526">
                  <c:v>609.42700000000002</c:v>
                </c:pt>
                <c:pt idx="24527">
                  <c:v>609.44200000000001</c:v>
                </c:pt>
                <c:pt idx="24528">
                  <c:v>609.45699999999999</c:v>
                </c:pt>
                <c:pt idx="24529">
                  <c:v>609.471</c:v>
                </c:pt>
                <c:pt idx="24530">
                  <c:v>609.48599999999999</c:v>
                </c:pt>
                <c:pt idx="24531">
                  <c:v>609.50099999999998</c:v>
                </c:pt>
                <c:pt idx="24532">
                  <c:v>609.51599999999996</c:v>
                </c:pt>
                <c:pt idx="24533">
                  <c:v>609.53099999999995</c:v>
                </c:pt>
                <c:pt idx="24534">
                  <c:v>609.54499999999996</c:v>
                </c:pt>
                <c:pt idx="24535">
                  <c:v>609.55999999999995</c:v>
                </c:pt>
                <c:pt idx="24536">
                  <c:v>609.57500000000005</c:v>
                </c:pt>
                <c:pt idx="24537">
                  <c:v>609.59</c:v>
                </c:pt>
                <c:pt idx="24538">
                  <c:v>609.61400000000003</c:v>
                </c:pt>
                <c:pt idx="24539">
                  <c:v>609.654</c:v>
                </c:pt>
                <c:pt idx="24540">
                  <c:v>609.71100000000001</c:v>
                </c:pt>
                <c:pt idx="24541">
                  <c:v>609.779</c:v>
                </c:pt>
                <c:pt idx="24542">
                  <c:v>609.84</c:v>
                </c:pt>
                <c:pt idx="24543">
                  <c:v>609.88400000000001</c:v>
                </c:pt>
                <c:pt idx="24544">
                  <c:v>609.923</c:v>
                </c:pt>
                <c:pt idx="24545">
                  <c:v>609.976</c:v>
                </c:pt>
                <c:pt idx="24546">
                  <c:v>610.04100000000005</c:v>
                </c:pt>
                <c:pt idx="24547">
                  <c:v>610.11599999999999</c:v>
                </c:pt>
                <c:pt idx="24548">
                  <c:v>610.19600000000003</c:v>
                </c:pt>
                <c:pt idx="24549">
                  <c:v>610.26599999999996</c:v>
                </c:pt>
                <c:pt idx="24550">
                  <c:v>610.31200000000001</c:v>
                </c:pt>
                <c:pt idx="24551">
                  <c:v>610.32399999999996</c:v>
                </c:pt>
                <c:pt idx="24552">
                  <c:v>610.32500000000005</c:v>
                </c:pt>
                <c:pt idx="24553">
                  <c:v>610.33100000000002</c:v>
                </c:pt>
                <c:pt idx="24554">
                  <c:v>610.33900000000006</c:v>
                </c:pt>
                <c:pt idx="24555">
                  <c:v>610.351</c:v>
                </c:pt>
                <c:pt idx="24556">
                  <c:v>610.37400000000002</c:v>
                </c:pt>
                <c:pt idx="24557">
                  <c:v>610.39800000000002</c:v>
                </c:pt>
                <c:pt idx="24558">
                  <c:v>610.41399999999999</c:v>
                </c:pt>
                <c:pt idx="24559">
                  <c:v>610.42999999999995</c:v>
                </c:pt>
                <c:pt idx="24560">
                  <c:v>610.447</c:v>
                </c:pt>
                <c:pt idx="24561">
                  <c:v>610.46500000000003</c:v>
                </c:pt>
                <c:pt idx="24562">
                  <c:v>610.48400000000004</c:v>
                </c:pt>
                <c:pt idx="24563">
                  <c:v>610.51</c:v>
                </c:pt>
                <c:pt idx="24564">
                  <c:v>610.56700000000001</c:v>
                </c:pt>
                <c:pt idx="24565">
                  <c:v>610.65099999999995</c:v>
                </c:pt>
                <c:pt idx="24566">
                  <c:v>610.72</c:v>
                </c:pt>
                <c:pt idx="24567">
                  <c:v>610.75300000000004</c:v>
                </c:pt>
                <c:pt idx="24568">
                  <c:v>610.77300000000002</c:v>
                </c:pt>
                <c:pt idx="24569">
                  <c:v>610.78899999999999</c:v>
                </c:pt>
                <c:pt idx="24570">
                  <c:v>610.80700000000002</c:v>
                </c:pt>
                <c:pt idx="24571">
                  <c:v>610.83000000000004</c:v>
                </c:pt>
                <c:pt idx="24572">
                  <c:v>610.85199999999998</c:v>
                </c:pt>
                <c:pt idx="24573">
                  <c:v>610.86900000000003</c:v>
                </c:pt>
                <c:pt idx="24574">
                  <c:v>610.88699999999994</c:v>
                </c:pt>
                <c:pt idx="24575">
                  <c:v>610.90599999999995</c:v>
                </c:pt>
                <c:pt idx="24576">
                  <c:v>610.928</c:v>
                </c:pt>
                <c:pt idx="24577">
                  <c:v>610.96900000000005</c:v>
                </c:pt>
                <c:pt idx="24578">
                  <c:v>611.04499999999996</c:v>
                </c:pt>
                <c:pt idx="24579">
                  <c:v>611.13800000000003</c:v>
                </c:pt>
                <c:pt idx="24580">
                  <c:v>611.23299999999995</c:v>
                </c:pt>
                <c:pt idx="24581">
                  <c:v>611.31799999999998</c:v>
                </c:pt>
                <c:pt idx="24582">
                  <c:v>611.35</c:v>
                </c:pt>
                <c:pt idx="24583">
                  <c:v>611.35</c:v>
                </c:pt>
                <c:pt idx="24584">
                  <c:v>611.351</c:v>
                </c:pt>
                <c:pt idx="24585">
                  <c:v>611.35900000000004</c:v>
                </c:pt>
                <c:pt idx="24586">
                  <c:v>611.36800000000005</c:v>
                </c:pt>
                <c:pt idx="24587">
                  <c:v>611.37900000000002</c:v>
                </c:pt>
                <c:pt idx="24588">
                  <c:v>611.39200000000005</c:v>
                </c:pt>
                <c:pt idx="24589">
                  <c:v>611.40899999999999</c:v>
                </c:pt>
                <c:pt idx="24590">
                  <c:v>611.42899999999997</c:v>
                </c:pt>
                <c:pt idx="24591">
                  <c:v>611.447</c:v>
                </c:pt>
                <c:pt idx="24592">
                  <c:v>611.46500000000003</c:v>
                </c:pt>
                <c:pt idx="24593">
                  <c:v>611.48400000000004</c:v>
                </c:pt>
                <c:pt idx="24594">
                  <c:v>611.50400000000002</c:v>
                </c:pt>
                <c:pt idx="24595">
                  <c:v>611.53300000000002</c:v>
                </c:pt>
                <c:pt idx="24596">
                  <c:v>611.59100000000001</c:v>
                </c:pt>
                <c:pt idx="24597">
                  <c:v>611.67700000000002</c:v>
                </c:pt>
                <c:pt idx="24598">
                  <c:v>611.72699999999998</c:v>
                </c:pt>
                <c:pt idx="24599">
                  <c:v>611.75099999999998</c:v>
                </c:pt>
                <c:pt idx="24600">
                  <c:v>611.76900000000001</c:v>
                </c:pt>
                <c:pt idx="24601">
                  <c:v>611.78599999999994</c:v>
                </c:pt>
                <c:pt idx="24602">
                  <c:v>611.80200000000002</c:v>
                </c:pt>
                <c:pt idx="24603">
                  <c:v>611.81899999999996</c:v>
                </c:pt>
                <c:pt idx="24604">
                  <c:v>611.83799999999997</c:v>
                </c:pt>
                <c:pt idx="24605">
                  <c:v>611.85900000000004</c:v>
                </c:pt>
                <c:pt idx="24606">
                  <c:v>611.88199999999995</c:v>
                </c:pt>
                <c:pt idx="24607">
                  <c:v>611.90499999999997</c:v>
                </c:pt>
                <c:pt idx="24608">
                  <c:v>611.92499999999995</c:v>
                </c:pt>
                <c:pt idx="24609">
                  <c:v>611.94500000000005</c:v>
                </c:pt>
                <c:pt idx="24610">
                  <c:v>611.96400000000006</c:v>
                </c:pt>
                <c:pt idx="24611">
                  <c:v>611.98900000000003</c:v>
                </c:pt>
                <c:pt idx="24612">
                  <c:v>612.04200000000003</c:v>
                </c:pt>
                <c:pt idx="24613">
                  <c:v>612.11599999999999</c:v>
                </c:pt>
                <c:pt idx="24614">
                  <c:v>612.16899999999998</c:v>
                </c:pt>
                <c:pt idx="24615">
                  <c:v>612.19000000000005</c:v>
                </c:pt>
                <c:pt idx="24616">
                  <c:v>612.20699999999999</c:v>
                </c:pt>
                <c:pt idx="24617">
                  <c:v>612.22400000000005</c:v>
                </c:pt>
                <c:pt idx="24618">
                  <c:v>612.24199999999996</c:v>
                </c:pt>
                <c:pt idx="24619">
                  <c:v>612.26099999999997</c:v>
                </c:pt>
                <c:pt idx="24620">
                  <c:v>612.28300000000002</c:v>
                </c:pt>
                <c:pt idx="24621">
                  <c:v>612.30700000000002</c:v>
                </c:pt>
                <c:pt idx="24622">
                  <c:v>612.32799999999997</c:v>
                </c:pt>
                <c:pt idx="24623">
                  <c:v>612.346</c:v>
                </c:pt>
                <c:pt idx="24624">
                  <c:v>612.36500000000001</c:v>
                </c:pt>
                <c:pt idx="24625">
                  <c:v>612.38499999999999</c:v>
                </c:pt>
                <c:pt idx="24626">
                  <c:v>612.404</c:v>
                </c:pt>
                <c:pt idx="24627">
                  <c:v>612.423</c:v>
                </c:pt>
                <c:pt idx="24628">
                  <c:v>612.44299999999998</c:v>
                </c:pt>
                <c:pt idx="24629">
                  <c:v>612.46100000000001</c:v>
                </c:pt>
                <c:pt idx="24630">
                  <c:v>612.47799999999995</c:v>
                </c:pt>
                <c:pt idx="24631">
                  <c:v>612.495</c:v>
                </c:pt>
                <c:pt idx="24632">
                  <c:v>612.51199999999994</c:v>
                </c:pt>
                <c:pt idx="24633">
                  <c:v>612.53</c:v>
                </c:pt>
                <c:pt idx="24634">
                  <c:v>612.54700000000003</c:v>
                </c:pt>
                <c:pt idx="24635">
                  <c:v>612.56399999999996</c:v>
                </c:pt>
                <c:pt idx="24636">
                  <c:v>612.58100000000002</c:v>
                </c:pt>
                <c:pt idx="24637">
                  <c:v>612.59799999999996</c:v>
                </c:pt>
                <c:pt idx="24638">
                  <c:v>612.61500000000001</c:v>
                </c:pt>
                <c:pt idx="24639">
                  <c:v>612.63300000000004</c:v>
                </c:pt>
                <c:pt idx="24640">
                  <c:v>612.65</c:v>
                </c:pt>
                <c:pt idx="24641">
                  <c:v>612.66700000000003</c:v>
                </c:pt>
                <c:pt idx="24642">
                  <c:v>612.68399999999997</c:v>
                </c:pt>
                <c:pt idx="24643">
                  <c:v>612.70000000000005</c:v>
                </c:pt>
                <c:pt idx="24644">
                  <c:v>612.71600000000001</c:v>
                </c:pt>
                <c:pt idx="24645">
                  <c:v>612.73199999999997</c:v>
                </c:pt>
                <c:pt idx="24646">
                  <c:v>612.74800000000005</c:v>
                </c:pt>
                <c:pt idx="24647">
                  <c:v>612.76400000000001</c:v>
                </c:pt>
                <c:pt idx="24648">
                  <c:v>612.78</c:v>
                </c:pt>
                <c:pt idx="24649">
                  <c:v>612.79499999999996</c:v>
                </c:pt>
                <c:pt idx="24650">
                  <c:v>612.81100000000004</c:v>
                </c:pt>
                <c:pt idx="24651">
                  <c:v>612.82600000000002</c:v>
                </c:pt>
                <c:pt idx="24652">
                  <c:v>612.84199999999998</c:v>
                </c:pt>
                <c:pt idx="24653">
                  <c:v>612.86</c:v>
                </c:pt>
                <c:pt idx="24654">
                  <c:v>612.89</c:v>
                </c:pt>
                <c:pt idx="24655">
                  <c:v>612.93499999999995</c:v>
                </c:pt>
                <c:pt idx="24656">
                  <c:v>612.99</c:v>
                </c:pt>
                <c:pt idx="24657">
                  <c:v>613.04399999999998</c:v>
                </c:pt>
                <c:pt idx="24658">
                  <c:v>613.096</c:v>
                </c:pt>
                <c:pt idx="24659">
                  <c:v>613.149</c:v>
                </c:pt>
                <c:pt idx="24660">
                  <c:v>613.19600000000003</c:v>
                </c:pt>
                <c:pt idx="24661">
                  <c:v>613.22500000000002</c:v>
                </c:pt>
                <c:pt idx="24662">
                  <c:v>613.24300000000005</c:v>
                </c:pt>
                <c:pt idx="24663">
                  <c:v>613.25699999999995</c:v>
                </c:pt>
                <c:pt idx="24664">
                  <c:v>613.26800000000003</c:v>
                </c:pt>
                <c:pt idx="24665">
                  <c:v>613.28300000000002</c:v>
                </c:pt>
                <c:pt idx="24666">
                  <c:v>613.29999999999995</c:v>
                </c:pt>
                <c:pt idx="24667">
                  <c:v>613.32000000000005</c:v>
                </c:pt>
                <c:pt idx="24668">
                  <c:v>613.33900000000006</c:v>
                </c:pt>
                <c:pt idx="24669">
                  <c:v>613.36</c:v>
                </c:pt>
                <c:pt idx="24670">
                  <c:v>613.37599999999998</c:v>
                </c:pt>
                <c:pt idx="24671">
                  <c:v>613.39300000000003</c:v>
                </c:pt>
                <c:pt idx="24672">
                  <c:v>613.41</c:v>
                </c:pt>
                <c:pt idx="24673">
                  <c:v>613.42899999999997</c:v>
                </c:pt>
                <c:pt idx="24674">
                  <c:v>613.44799999999998</c:v>
                </c:pt>
                <c:pt idx="24675">
                  <c:v>613.48099999999999</c:v>
                </c:pt>
                <c:pt idx="24676">
                  <c:v>613.53099999999995</c:v>
                </c:pt>
                <c:pt idx="24677">
                  <c:v>613.59799999999996</c:v>
                </c:pt>
                <c:pt idx="24678">
                  <c:v>613.67499999999995</c:v>
                </c:pt>
                <c:pt idx="24679">
                  <c:v>613.75900000000001</c:v>
                </c:pt>
                <c:pt idx="24680">
                  <c:v>613.79700000000003</c:v>
                </c:pt>
                <c:pt idx="24681">
                  <c:v>613.83399999999995</c:v>
                </c:pt>
                <c:pt idx="24682">
                  <c:v>613.85400000000004</c:v>
                </c:pt>
                <c:pt idx="24683">
                  <c:v>613.86599999999999</c:v>
                </c:pt>
                <c:pt idx="24684">
                  <c:v>613.88199999999995</c:v>
                </c:pt>
                <c:pt idx="24685">
                  <c:v>613.899</c:v>
                </c:pt>
                <c:pt idx="24686">
                  <c:v>613.91899999999998</c:v>
                </c:pt>
                <c:pt idx="24687">
                  <c:v>613.94100000000003</c:v>
                </c:pt>
                <c:pt idx="24688">
                  <c:v>613.96400000000006</c:v>
                </c:pt>
                <c:pt idx="24689">
                  <c:v>613.98199999999997</c:v>
                </c:pt>
                <c:pt idx="24690">
                  <c:v>614</c:v>
                </c:pt>
                <c:pt idx="24691">
                  <c:v>614.01900000000001</c:v>
                </c:pt>
                <c:pt idx="24692">
                  <c:v>614.03899999999999</c:v>
                </c:pt>
                <c:pt idx="24693">
                  <c:v>614.06500000000005</c:v>
                </c:pt>
                <c:pt idx="24694">
                  <c:v>614.12099999999998</c:v>
                </c:pt>
                <c:pt idx="24695">
                  <c:v>614.20100000000002</c:v>
                </c:pt>
                <c:pt idx="24696">
                  <c:v>614.28399999999999</c:v>
                </c:pt>
                <c:pt idx="24697">
                  <c:v>614.35699999999997</c:v>
                </c:pt>
                <c:pt idx="24698">
                  <c:v>614.41399999999999</c:v>
                </c:pt>
                <c:pt idx="24699">
                  <c:v>614.43899999999996</c:v>
                </c:pt>
                <c:pt idx="24700">
                  <c:v>614.44299999999998</c:v>
                </c:pt>
                <c:pt idx="24701">
                  <c:v>614.452</c:v>
                </c:pt>
                <c:pt idx="24702">
                  <c:v>614.46299999999997</c:v>
                </c:pt>
                <c:pt idx="24703">
                  <c:v>614.47699999999998</c:v>
                </c:pt>
                <c:pt idx="24704">
                  <c:v>614.505</c:v>
                </c:pt>
                <c:pt idx="24705">
                  <c:v>614.54700000000003</c:v>
                </c:pt>
                <c:pt idx="24706">
                  <c:v>614.58199999999999</c:v>
                </c:pt>
                <c:pt idx="24707">
                  <c:v>614.60400000000004</c:v>
                </c:pt>
                <c:pt idx="24708">
                  <c:v>614.62199999999996</c:v>
                </c:pt>
                <c:pt idx="24709">
                  <c:v>614.64099999999996</c:v>
                </c:pt>
                <c:pt idx="24710">
                  <c:v>614.67499999999995</c:v>
                </c:pt>
                <c:pt idx="24711">
                  <c:v>614.72</c:v>
                </c:pt>
                <c:pt idx="24712">
                  <c:v>614.77300000000002</c:v>
                </c:pt>
                <c:pt idx="24713">
                  <c:v>614.83500000000004</c:v>
                </c:pt>
                <c:pt idx="24714">
                  <c:v>614.90599999999995</c:v>
                </c:pt>
                <c:pt idx="24715">
                  <c:v>614.98</c:v>
                </c:pt>
                <c:pt idx="24716">
                  <c:v>615.02300000000002</c:v>
                </c:pt>
                <c:pt idx="24717">
                  <c:v>615.04200000000003</c:v>
                </c:pt>
                <c:pt idx="24718">
                  <c:v>615.05499999999995</c:v>
                </c:pt>
                <c:pt idx="24719">
                  <c:v>615.06700000000001</c:v>
                </c:pt>
                <c:pt idx="24720">
                  <c:v>615.08100000000002</c:v>
                </c:pt>
                <c:pt idx="24721">
                  <c:v>615.09699999999998</c:v>
                </c:pt>
                <c:pt idx="24722">
                  <c:v>615.11699999999996</c:v>
                </c:pt>
                <c:pt idx="24723">
                  <c:v>615.13800000000003</c:v>
                </c:pt>
                <c:pt idx="24724">
                  <c:v>615.16099999999994</c:v>
                </c:pt>
                <c:pt idx="24725">
                  <c:v>615.18299999999999</c:v>
                </c:pt>
                <c:pt idx="24726">
                  <c:v>615.202</c:v>
                </c:pt>
                <c:pt idx="24727">
                  <c:v>615.221</c:v>
                </c:pt>
                <c:pt idx="24728">
                  <c:v>615.24199999999996</c:v>
                </c:pt>
                <c:pt idx="24729">
                  <c:v>615.26499999999999</c:v>
                </c:pt>
                <c:pt idx="24730">
                  <c:v>615.31700000000001</c:v>
                </c:pt>
                <c:pt idx="24731">
                  <c:v>615.39599999999996</c:v>
                </c:pt>
                <c:pt idx="24732">
                  <c:v>615.48800000000006</c:v>
                </c:pt>
                <c:pt idx="24733">
                  <c:v>615.58199999999999</c:v>
                </c:pt>
                <c:pt idx="24734">
                  <c:v>615.62199999999996</c:v>
                </c:pt>
                <c:pt idx="24735">
                  <c:v>615.64499999999998</c:v>
                </c:pt>
                <c:pt idx="24736">
                  <c:v>615.66099999999994</c:v>
                </c:pt>
                <c:pt idx="24737">
                  <c:v>615.67600000000004</c:v>
                </c:pt>
                <c:pt idx="24738">
                  <c:v>615.69299999999998</c:v>
                </c:pt>
                <c:pt idx="24739">
                  <c:v>615.71299999999997</c:v>
                </c:pt>
                <c:pt idx="24740">
                  <c:v>615.73500000000001</c:v>
                </c:pt>
                <c:pt idx="24741">
                  <c:v>615.75699999999995</c:v>
                </c:pt>
                <c:pt idx="24742">
                  <c:v>615.77800000000002</c:v>
                </c:pt>
                <c:pt idx="24743">
                  <c:v>615.798</c:v>
                </c:pt>
                <c:pt idx="24744">
                  <c:v>615.81700000000001</c:v>
                </c:pt>
                <c:pt idx="24745">
                  <c:v>615.83799999999997</c:v>
                </c:pt>
                <c:pt idx="24746">
                  <c:v>615.85799999999995</c:v>
                </c:pt>
                <c:pt idx="24747">
                  <c:v>615.89800000000002</c:v>
                </c:pt>
                <c:pt idx="24748">
                  <c:v>615.971</c:v>
                </c:pt>
                <c:pt idx="24749">
                  <c:v>616.06399999999996</c:v>
                </c:pt>
                <c:pt idx="24750">
                  <c:v>616.15700000000004</c:v>
                </c:pt>
                <c:pt idx="24751">
                  <c:v>616.23800000000006</c:v>
                </c:pt>
                <c:pt idx="24752">
                  <c:v>616.298</c:v>
                </c:pt>
                <c:pt idx="24753">
                  <c:v>616.34100000000001</c:v>
                </c:pt>
                <c:pt idx="24754">
                  <c:v>616.37400000000002</c:v>
                </c:pt>
                <c:pt idx="24755">
                  <c:v>616.40800000000002</c:v>
                </c:pt>
                <c:pt idx="24756">
                  <c:v>616.43899999999996</c:v>
                </c:pt>
                <c:pt idx="24757">
                  <c:v>616.46900000000005</c:v>
                </c:pt>
                <c:pt idx="24758">
                  <c:v>616.49900000000002</c:v>
                </c:pt>
                <c:pt idx="24759">
                  <c:v>616.51599999999996</c:v>
                </c:pt>
                <c:pt idx="24760">
                  <c:v>616.51700000000005</c:v>
                </c:pt>
                <c:pt idx="24761">
                  <c:v>616.53</c:v>
                </c:pt>
                <c:pt idx="24762">
                  <c:v>616.54300000000001</c:v>
                </c:pt>
                <c:pt idx="24763">
                  <c:v>616.553</c:v>
                </c:pt>
                <c:pt idx="24764">
                  <c:v>616.55700000000002</c:v>
                </c:pt>
                <c:pt idx="24765">
                  <c:v>616.56100000000004</c:v>
                </c:pt>
                <c:pt idx="24766">
                  <c:v>616.56899999999996</c:v>
                </c:pt>
                <c:pt idx="24767">
                  <c:v>616.57899999999995</c:v>
                </c:pt>
                <c:pt idx="24768">
                  <c:v>616.59500000000003</c:v>
                </c:pt>
                <c:pt idx="24769">
                  <c:v>616.61400000000003</c:v>
                </c:pt>
                <c:pt idx="24770">
                  <c:v>616.63400000000001</c:v>
                </c:pt>
                <c:pt idx="24771">
                  <c:v>616.65499999999997</c:v>
                </c:pt>
                <c:pt idx="24772">
                  <c:v>616.673</c:v>
                </c:pt>
                <c:pt idx="24773">
                  <c:v>616.69100000000003</c:v>
                </c:pt>
                <c:pt idx="24774">
                  <c:v>616.71</c:v>
                </c:pt>
                <c:pt idx="24775">
                  <c:v>616.73199999999997</c:v>
                </c:pt>
                <c:pt idx="24776">
                  <c:v>616.77499999999998</c:v>
                </c:pt>
                <c:pt idx="24777">
                  <c:v>616.82899999999995</c:v>
                </c:pt>
                <c:pt idx="24778">
                  <c:v>616.85799999999995</c:v>
                </c:pt>
                <c:pt idx="24779">
                  <c:v>616.87400000000002</c:v>
                </c:pt>
                <c:pt idx="24780">
                  <c:v>616.89</c:v>
                </c:pt>
                <c:pt idx="24781">
                  <c:v>616.90599999999995</c:v>
                </c:pt>
                <c:pt idx="24782">
                  <c:v>616.923</c:v>
                </c:pt>
                <c:pt idx="24783">
                  <c:v>616.94299999999998</c:v>
                </c:pt>
                <c:pt idx="24784">
                  <c:v>616.96199999999999</c:v>
                </c:pt>
                <c:pt idx="24785">
                  <c:v>616.98099999999999</c:v>
                </c:pt>
                <c:pt idx="24786">
                  <c:v>617</c:v>
                </c:pt>
                <c:pt idx="24787">
                  <c:v>617.02700000000004</c:v>
                </c:pt>
                <c:pt idx="24788">
                  <c:v>617.08199999999999</c:v>
                </c:pt>
                <c:pt idx="24789">
                  <c:v>617.16700000000003</c:v>
                </c:pt>
                <c:pt idx="24790">
                  <c:v>617.26099999999997</c:v>
                </c:pt>
                <c:pt idx="24791">
                  <c:v>617.35900000000004</c:v>
                </c:pt>
                <c:pt idx="24792">
                  <c:v>617.44100000000003</c:v>
                </c:pt>
                <c:pt idx="24793">
                  <c:v>617.50699999999995</c:v>
                </c:pt>
                <c:pt idx="24794">
                  <c:v>617.54999999999995</c:v>
                </c:pt>
                <c:pt idx="24795">
                  <c:v>617.58900000000006</c:v>
                </c:pt>
                <c:pt idx="24796">
                  <c:v>617.61699999999996</c:v>
                </c:pt>
                <c:pt idx="24797">
                  <c:v>617.63900000000001</c:v>
                </c:pt>
                <c:pt idx="24798">
                  <c:v>617.66200000000003</c:v>
                </c:pt>
                <c:pt idx="24799">
                  <c:v>617.68600000000004</c:v>
                </c:pt>
                <c:pt idx="24800">
                  <c:v>617.71799999999996</c:v>
                </c:pt>
                <c:pt idx="24801">
                  <c:v>617.755</c:v>
                </c:pt>
                <c:pt idx="24802">
                  <c:v>617.79300000000001</c:v>
                </c:pt>
                <c:pt idx="24803">
                  <c:v>617.83199999999999</c:v>
                </c:pt>
                <c:pt idx="24804">
                  <c:v>617.87199999999996</c:v>
                </c:pt>
                <c:pt idx="24805">
                  <c:v>617.91200000000003</c:v>
                </c:pt>
                <c:pt idx="24806">
                  <c:v>617.95000000000005</c:v>
                </c:pt>
                <c:pt idx="24807">
                  <c:v>617.98800000000006</c:v>
                </c:pt>
                <c:pt idx="24808">
                  <c:v>618.02700000000004</c:v>
                </c:pt>
                <c:pt idx="24809">
                  <c:v>618.06700000000001</c:v>
                </c:pt>
                <c:pt idx="24810">
                  <c:v>618.10500000000002</c:v>
                </c:pt>
                <c:pt idx="24811">
                  <c:v>618.14</c:v>
                </c:pt>
                <c:pt idx="24812">
                  <c:v>618.173</c:v>
                </c:pt>
                <c:pt idx="24813">
                  <c:v>618.20600000000002</c:v>
                </c:pt>
                <c:pt idx="24814">
                  <c:v>618.23900000000003</c:v>
                </c:pt>
                <c:pt idx="24815">
                  <c:v>618.26700000000005</c:v>
                </c:pt>
                <c:pt idx="24816">
                  <c:v>618.29499999999996</c:v>
                </c:pt>
                <c:pt idx="24817">
                  <c:v>618.322</c:v>
                </c:pt>
                <c:pt idx="24818">
                  <c:v>618.34799999999996</c:v>
                </c:pt>
                <c:pt idx="24819">
                  <c:v>618.37199999999996</c:v>
                </c:pt>
                <c:pt idx="24820">
                  <c:v>618.39</c:v>
                </c:pt>
                <c:pt idx="24821">
                  <c:v>618.40499999999997</c:v>
                </c:pt>
                <c:pt idx="24822">
                  <c:v>618.41999999999996</c:v>
                </c:pt>
                <c:pt idx="24823">
                  <c:v>618.42600000000004</c:v>
                </c:pt>
                <c:pt idx="24824">
                  <c:v>618.42899999999997</c:v>
                </c:pt>
                <c:pt idx="24825">
                  <c:v>618.43600000000004</c:v>
                </c:pt>
                <c:pt idx="24826">
                  <c:v>618.44399999999996</c:v>
                </c:pt>
                <c:pt idx="24827">
                  <c:v>618.45600000000002</c:v>
                </c:pt>
                <c:pt idx="24828">
                  <c:v>618.476</c:v>
                </c:pt>
                <c:pt idx="24829">
                  <c:v>618.49400000000003</c:v>
                </c:pt>
                <c:pt idx="24830">
                  <c:v>618.51300000000003</c:v>
                </c:pt>
                <c:pt idx="24831">
                  <c:v>618.53099999999995</c:v>
                </c:pt>
                <c:pt idx="24832">
                  <c:v>618.54899999999998</c:v>
                </c:pt>
                <c:pt idx="24833">
                  <c:v>618.56799999999998</c:v>
                </c:pt>
                <c:pt idx="24834">
                  <c:v>618.59100000000001</c:v>
                </c:pt>
                <c:pt idx="24835">
                  <c:v>618.63300000000004</c:v>
                </c:pt>
                <c:pt idx="24836">
                  <c:v>618.68799999999999</c:v>
                </c:pt>
                <c:pt idx="24837">
                  <c:v>618.71500000000003</c:v>
                </c:pt>
                <c:pt idx="24838">
                  <c:v>618.72699999999998</c:v>
                </c:pt>
                <c:pt idx="24839">
                  <c:v>618.74400000000003</c:v>
                </c:pt>
                <c:pt idx="24840">
                  <c:v>618.76499999999999</c:v>
                </c:pt>
                <c:pt idx="24841">
                  <c:v>618.78700000000003</c:v>
                </c:pt>
                <c:pt idx="24842">
                  <c:v>618.80899999999997</c:v>
                </c:pt>
                <c:pt idx="24843">
                  <c:v>618.82899999999995</c:v>
                </c:pt>
                <c:pt idx="24844">
                  <c:v>618.84699999999998</c:v>
                </c:pt>
                <c:pt idx="24845">
                  <c:v>618.86699999999996</c:v>
                </c:pt>
                <c:pt idx="24846">
                  <c:v>618.88900000000001</c:v>
                </c:pt>
                <c:pt idx="24847">
                  <c:v>618.92399999999998</c:v>
                </c:pt>
                <c:pt idx="24848">
                  <c:v>618.99599999999998</c:v>
                </c:pt>
                <c:pt idx="24849">
                  <c:v>619.08399999999995</c:v>
                </c:pt>
                <c:pt idx="24850">
                  <c:v>619.17399999999998</c:v>
                </c:pt>
                <c:pt idx="24851">
                  <c:v>619.26800000000003</c:v>
                </c:pt>
                <c:pt idx="24852">
                  <c:v>619.36800000000005</c:v>
                </c:pt>
                <c:pt idx="24853">
                  <c:v>619.46299999999997</c:v>
                </c:pt>
                <c:pt idx="24854">
                  <c:v>619.54499999999996</c:v>
                </c:pt>
                <c:pt idx="24855">
                  <c:v>619.60900000000004</c:v>
                </c:pt>
                <c:pt idx="24856">
                  <c:v>619.66899999999998</c:v>
                </c:pt>
                <c:pt idx="24857">
                  <c:v>619.71299999999997</c:v>
                </c:pt>
                <c:pt idx="24858">
                  <c:v>619.74099999999999</c:v>
                </c:pt>
                <c:pt idx="24859">
                  <c:v>619.76800000000003</c:v>
                </c:pt>
                <c:pt idx="24860">
                  <c:v>619.79700000000003</c:v>
                </c:pt>
                <c:pt idx="24861">
                  <c:v>619.82500000000005</c:v>
                </c:pt>
                <c:pt idx="24862">
                  <c:v>619.85</c:v>
                </c:pt>
                <c:pt idx="24863">
                  <c:v>619.87400000000002</c:v>
                </c:pt>
                <c:pt idx="24864">
                  <c:v>619.89700000000005</c:v>
                </c:pt>
                <c:pt idx="24865">
                  <c:v>619.92100000000005</c:v>
                </c:pt>
                <c:pt idx="24866">
                  <c:v>619.94299999999998</c:v>
                </c:pt>
                <c:pt idx="24867">
                  <c:v>619.95799999999997</c:v>
                </c:pt>
                <c:pt idx="24868">
                  <c:v>619.96900000000005</c:v>
                </c:pt>
                <c:pt idx="24869">
                  <c:v>619.98699999999997</c:v>
                </c:pt>
                <c:pt idx="24870">
                  <c:v>620.01</c:v>
                </c:pt>
                <c:pt idx="24871">
                  <c:v>620.03599999999994</c:v>
                </c:pt>
                <c:pt idx="24872">
                  <c:v>620.06200000000001</c:v>
                </c:pt>
                <c:pt idx="24873">
                  <c:v>620.08900000000006</c:v>
                </c:pt>
                <c:pt idx="24874">
                  <c:v>620.11699999999996</c:v>
                </c:pt>
                <c:pt idx="24875">
                  <c:v>620.14700000000005</c:v>
                </c:pt>
                <c:pt idx="24876">
                  <c:v>620.17600000000004</c:v>
                </c:pt>
                <c:pt idx="24877">
                  <c:v>620.20500000000004</c:v>
                </c:pt>
                <c:pt idx="24878">
                  <c:v>620.23900000000003</c:v>
                </c:pt>
                <c:pt idx="24879">
                  <c:v>620.27099999999996</c:v>
                </c:pt>
                <c:pt idx="24880">
                  <c:v>620.30100000000004</c:v>
                </c:pt>
                <c:pt idx="24881">
                  <c:v>620.33199999999999</c:v>
                </c:pt>
                <c:pt idx="24882">
                  <c:v>620.36699999999996</c:v>
                </c:pt>
                <c:pt idx="24883">
                  <c:v>620.4</c:v>
                </c:pt>
                <c:pt idx="24884">
                  <c:v>620.40499999999997</c:v>
                </c:pt>
                <c:pt idx="24885">
                  <c:v>620.40499999999997</c:v>
                </c:pt>
                <c:pt idx="24886">
                  <c:v>620.40499999999997</c:v>
                </c:pt>
                <c:pt idx="24887">
                  <c:v>620.40800000000002</c:v>
                </c:pt>
                <c:pt idx="24888">
                  <c:v>620.41300000000001</c:v>
                </c:pt>
                <c:pt idx="24889">
                  <c:v>620.41899999999998</c:v>
                </c:pt>
                <c:pt idx="24890">
                  <c:v>620.43499999999995</c:v>
                </c:pt>
                <c:pt idx="24891">
                  <c:v>620.44799999999998</c:v>
                </c:pt>
                <c:pt idx="24892">
                  <c:v>620.45699999999999</c:v>
                </c:pt>
                <c:pt idx="24893">
                  <c:v>620.46799999999996</c:v>
                </c:pt>
                <c:pt idx="24894">
                  <c:v>620.48199999999997</c:v>
                </c:pt>
                <c:pt idx="24895">
                  <c:v>620.49800000000005</c:v>
                </c:pt>
                <c:pt idx="24896">
                  <c:v>620.51700000000005</c:v>
                </c:pt>
                <c:pt idx="24897">
                  <c:v>620.53700000000003</c:v>
                </c:pt>
                <c:pt idx="24898">
                  <c:v>620.55799999999999</c:v>
                </c:pt>
                <c:pt idx="24899">
                  <c:v>620.57799999999997</c:v>
                </c:pt>
                <c:pt idx="24900">
                  <c:v>620.596</c:v>
                </c:pt>
                <c:pt idx="24901">
                  <c:v>620.61699999999996</c:v>
                </c:pt>
                <c:pt idx="24902">
                  <c:v>620.65300000000002</c:v>
                </c:pt>
                <c:pt idx="24903">
                  <c:v>620.726</c:v>
                </c:pt>
                <c:pt idx="24904">
                  <c:v>620.81600000000003</c:v>
                </c:pt>
                <c:pt idx="24905">
                  <c:v>620.90800000000002</c:v>
                </c:pt>
                <c:pt idx="24906">
                  <c:v>620.96699999999998</c:v>
                </c:pt>
                <c:pt idx="24907">
                  <c:v>620.98099999999999</c:v>
                </c:pt>
                <c:pt idx="24908">
                  <c:v>620.99199999999996</c:v>
                </c:pt>
                <c:pt idx="24909">
                  <c:v>621.01499999999999</c:v>
                </c:pt>
                <c:pt idx="24910">
                  <c:v>621.03499999999997</c:v>
                </c:pt>
                <c:pt idx="24911">
                  <c:v>621.05200000000002</c:v>
                </c:pt>
                <c:pt idx="24912">
                  <c:v>621.07299999999998</c:v>
                </c:pt>
                <c:pt idx="24913">
                  <c:v>621.09199999999998</c:v>
                </c:pt>
                <c:pt idx="24914">
                  <c:v>621.11099999999999</c:v>
                </c:pt>
                <c:pt idx="24915">
                  <c:v>621.13099999999997</c:v>
                </c:pt>
                <c:pt idx="24916">
                  <c:v>621.16700000000003</c:v>
                </c:pt>
                <c:pt idx="24917">
                  <c:v>621.23199999999997</c:v>
                </c:pt>
                <c:pt idx="24918">
                  <c:v>621.31899999999996</c:v>
                </c:pt>
                <c:pt idx="24919">
                  <c:v>621.41499999999996</c:v>
                </c:pt>
                <c:pt idx="24920">
                  <c:v>621.46600000000001</c:v>
                </c:pt>
                <c:pt idx="24921">
                  <c:v>621.49</c:v>
                </c:pt>
                <c:pt idx="24922">
                  <c:v>621.51</c:v>
                </c:pt>
                <c:pt idx="24923">
                  <c:v>621.52599999999995</c:v>
                </c:pt>
                <c:pt idx="24924">
                  <c:v>621.54300000000001</c:v>
                </c:pt>
                <c:pt idx="24925">
                  <c:v>621.56200000000001</c:v>
                </c:pt>
                <c:pt idx="24926">
                  <c:v>621.58399999999995</c:v>
                </c:pt>
                <c:pt idx="24927">
                  <c:v>621.60699999999997</c:v>
                </c:pt>
                <c:pt idx="24928">
                  <c:v>621.62800000000004</c:v>
                </c:pt>
                <c:pt idx="24929">
                  <c:v>621.64700000000005</c:v>
                </c:pt>
                <c:pt idx="24930">
                  <c:v>621.66899999999998</c:v>
                </c:pt>
                <c:pt idx="24931">
                  <c:v>621.70000000000005</c:v>
                </c:pt>
                <c:pt idx="24932">
                  <c:v>621.76</c:v>
                </c:pt>
                <c:pt idx="24933">
                  <c:v>621.84699999999998</c:v>
                </c:pt>
                <c:pt idx="24934">
                  <c:v>621.92600000000004</c:v>
                </c:pt>
                <c:pt idx="24935">
                  <c:v>621.95899999999995</c:v>
                </c:pt>
                <c:pt idx="24936">
                  <c:v>621.97699999999998</c:v>
                </c:pt>
                <c:pt idx="24937">
                  <c:v>621.99300000000005</c:v>
                </c:pt>
                <c:pt idx="24938">
                  <c:v>622.00800000000004</c:v>
                </c:pt>
                <c:pt idx="24939">
                  <c:v>622.02499999999998</c:v>
                </c:pt>
                <c:pt idx="24940">
                  <c:v>622.04399999999998</c:v>
                </c:pt>
                <c:pt idx="24941">
                  <c:v>622.06600000000003</c:v>
                </c:pt>
                <c:pt idx="24942">
                  <c:v>622.08900000000006</c:v>
                </c:pt>
                <c:pt idx="24943">
                  <c:v>622.10900000000004</c:v>
                </c:pt>
                <c:pt idx="24944">
                  <c:v>622.13</c:v>
                </c:pt>
                <c:pt idx="24945">
                  <c:v>622.15</c:v>
                </c:pt>
                <c:pt idx="24946">
                  <c:v>622.16999999999996</c:v>
                </c:pt>
                <c:pt idx="24947">
                  <c:v>622.20600000000002</c:v>
                </c:pt>
                <c:pt idx="24948">
                  <c:v>622.20600000000002</c:v>
                </c:pt>
                <c:pt idx="24949">
                  <c:v>622.20600000000002</c:v>
                </c:pt>
                <c:pt idx="24950">
                  <c:v>622.20600000000002</c:v>
                </c:pt>
                <c:pt idx="24951">
                  <c:v>622.20600000000002</c:v>
                </c:pt>
                <c:pt idx="24952">
                  <c:v>622.20600000000002</c:v>
                </c:pt>
                <c:pt idx="24953">
                  <c:v>622.226</c:v>
                </c:pt>
                <c:pt idx="24954">
                  <c:v>622.24699999999996</c:v>
                </c:pt>
                <c:pt idx="24955">
                  <c:v>622.26800000000003</c:v>
                </c:pt>
                <c:pt idx="24956">
                  <c:v>622.28800000000001</c:v>
                </c:pt>
                <c:pt idx="24957">
                  <c:v>622.30700000000002</c:v>
                </c:pt>
                <c:pt idx="24958">
                  <c:v>622.32799999999997</c:v>
                </c:pt>
                <c:pt idx="24959">
                  <c:v>622.35199999999998</c:v>
                </c:pt>
                <c:pt idx="24960">
                  <c:v>622.38599999999997</c:v>
                </c:pt>
                <c:pt idx="24961">
                  <c:v>622.41600000000005</c:v>
                </c:pt>
                <c:pt idx="24962">
                  <c:v>622.43799999999999</c:v>
                </c:pt>
                <c:pt idx="24963">
                  <c:v>622.46500000000003</c:v>
                </c:pt>
                <c:pt idx="24964">
                  <c:v>622.49199999999996</c:v>
                </c:pt>
                <c:pt idx="24965">
                  <c:v>622.51400000000001</c:v>
                </c:pt>
                <c:pt idx="24966">
                  <c:v>622.53599999999994</c:v>
                </c:pt>
                <c:pt idx="24967">
                  <c:v>622.55700000000002</c:v>
                </c:pt>
                <c:pt idx="24968">
                  <c:v>622.577</c:v>
                </c:pt>
                <c:pt idx="24969">
                  <c:v>622.59799999999996</c:v>
                </c:pt>
                <c:pt idx="24970">
                  <c:v>622.62</c:v>
                </c:pt>
                <c:pt idx="24971">
                  <c:v>622.65700000000004</c:v>
                </c:pt>
                <c:pt idx="24972">
                  <c:v>622.73099999999999</c:v>
                </c:pt>
                <c:pt idx="24973">
                  <c:v>622.822</c:v>
                </c:pt>
                <c:pt idx="24974">
                  <c:v>622.875</c:v>
                </c:pt>
                <c:pt idx="24975">
                  <c:v>622.91300000000001</c:v>
                </c:pt>
                <c:pt idx="24976">
                  <c:v>622.93499999999995</c:v>
                </c:pt>
                <c:pt idx="24977">
                  <c:v>622.95600000000002</c:v>
                </c:pt>
                <c:pt idx="24978">
                  <c:v>622.97799999999995</c:v>
                </c:pt>
                <c:pt idx="24979">
                  <c:v>622.99800000000005</c:v>
                </c:pt>
                <c:pt idx="24980">
                  <c:v>623.01800000000003</c:v>
                </c:pt>
                <c:pt idx="24981">
                  <c:v>623.03599999999994</c:v>
                </c:pt>
                <c:pt idx="24982">
                  <c:v>623.05499999999995</c:v>
                </c:pt>
                <c:pt idx="24983">
                  <c:v>623.07500000000005</c:v>
                </c:pt>
                <c:pt idx="24984">
                  <c:v>623.10500000000002</c:v>
                </c:pt>
                <c:pt idx="24985">
                  <c:v>623.16399999999999</c:v>
                </c:pt>
                <c:pt idx="24986">
                  <c:v>623.25099999999998</c:v>
                </c:pt>
                <c:pt idx="24987">
                  <c:v>623.30999999999995</c:v>
                </c:pt>
                <c:pt idx="24988">
                  <c:v>623.33299999999997</c:v>
                </c:pt>
                <c:pt idx="24989">
                  <c:v>623.34900000000005</c:v>
                </c:pt>
                <c:pt idx="24990">
                  <c:v>623.36500000000001</c:v>
                </c:pt>
                <c:pt idx="24991">
                  <c:v>623.38</c:v>
                </c:pt>
                <c:pt idx="24992">
                  <c:v>623.39499999999998</c:v>
                </c:pt>
                <c:pt idx="24993">
                  <c:v>623.41</c:v>
                </c:pt>
                <c:pt idx="24994">
                  <c:v>623.42600000000004</c:v>
                </c:pt>
                <c:pt idx="24995">
                  <c:v>623.44100000000003</c:v>
                </c:pt>
                <c:pt idx="24996">
                  <c:v>623.45699999999999</c:v>
                </c:pt>
                <c:pt idx="24997">
                  <c:v>623.47199999999998</c:v>
                </c:pt>
                <c:pt idx="24998">
                  <c:v>623.48699999999997</c:v>
                </c:pt>
                <c:pt idx="24999">
                  <c:v>623.50300000000004</c:v>
                </c:pt>
                <c:pt idx="25000">
                  <c:v>623.51800000000003</c:v>
                </c:pt>
                <c:pt idx="25001">
                  <c:v>623.53399999999999</c:v>
                </c:pt>
                <c:pt idx="25002">
                  <c:v>623.54899999999998</c:v>
                </c:pt>
                <c:pt idx="25003">
                  <c:v>623.56700000000001</c:v>
                </c:pt>
                <c:pt idx="25004">
                  <c:v>623.58500000000004</c:v>
                </c:pt>
                <c:pt idx="25005">
                  <c:v>623.60500000000002</c:v>
                </c:pt>
                <c:pt idx="25006">
                  <c:v>623.62599999999998</c:v>
                </c:pt>
                <c:pt idx="25007">
                  <c:v>623.65499999999997</c:v>
                </c:pt>
                <c:pt idx="25008">
                  <c:v>623.69299999999998</c:v>
                </c:pt>
                <c:pt idx="25009">
                  <c:v>623.74699999999996</c:v>
                </c:pt>
                <c:pt idx="25010">
                  <c:v>623.78599999999994</c:v>
                </c:pt>
                <c:pt idx="25011">
                  <c:v>623.80899999999997</c:v>
                </c:pt>
                <c:pt idx="25012">
                  <c:v>623.82899999999995</c:v>
                </c:pt>
                <c:pt idx="25013">
                  <c:v>623.85400000000004</c:v>
                </c:pt>
                <c:pt idx="25014">
                  <c:v>623.89099999999996</c:v>
                </c:pt>
                <c:pt idx="25015">
                  <c:v>623.92700000000002</c:v>
                </c:pt>
                <c:pt idx="25016">
                  <c:v>623.95299999999997</c:v>
                </c:pt>
                <c:pt idx="25017">
                  <c:v>623.976</c:v>
                </c:pt>
                <c:pt idx="25018">
                  <c:v>623.99599999999998</c:v>
                </c:pt>
                <c:pt idx="25019">
                  <c:v>624.01499999999999</c:v>
                </c:pt>
                <c:pt idx="25020">
                  <c:v>624.03499999999997</c:v>
                </c:pt>
                <c:pt idx="25021">
                  <c:v>624.05700000000002</c:v>
                </c:pt>
                <c:pt idx="25022">
                  <c:v>624.07899999999995</c:v>
                </c:pt>
                <c:pt idx="25023">
                  <c:v>624.1</c:v>
                </c:pt>
                <c:pt idx="25024">
                  <c:v>624.11800000000005</c:v>
                </c:pt>
                <c:pt idx="25025">
                  <c:v>624.13699999999994</c:v>
                </c:pt>
                <c:pt idx="25026">
                  <c:v>624.15700000000004</c:v>
                </c:pt>
                <c:pt idx="25027">
                  <c:v>624.18899999999996</c:v>
                </c:pt>
                <c:pt idx="25028">
                  <c:v>624.24900000000002</c:v>
                </c:pt>
                <c:pt idx="25029">
                  <c:v>624.33000000000004</c:v>
                </c:pt>
                <c:pt idx="25030">
                  <c:v>624.42499999999995</c:v>
                </c:pt>
                <c:pt idx="25031">
                  <c:v>624.46900000000005</c:v>
                </c:pt>
                <c:pt idx="25032">
                  <c:v>624.495</c:v>
                </c:pt>
                <c:pt idx="25033">
                  <c:v>624.505</c:v>
                </c:pt>
                <c:pt idx="25034">
                  <c:v>624.51900000000001</c:v>
                </c:pt>
                <c:pt idx="25035">
                  <c:v>624.53599999999994</c:v>
                </c:pt>
                <c:pt idx="25036">
                  <c:v>624.55399999999997</c:v>
                </c:pt>
                <c:pt idx="25037">
                  <c:v>624.57399999999996</c:v>
                </c:pt>
                <c:pt idx="25038">
                  <c:v>624.59500000000003</c:v>
                </c:pt>
                <c:pt idx="25039">
                  <c:v>624.61699999999996</c:v>
                </c:pt>
                <c:pt idx="25040">
                  <c:v>624.63900000000001</c:v>
                </c:pt>
                <c:pt idx="25041">
                  <c:v>624.66</c:v>
                </c:pt>
                <c:pt idx="25042">
                  <c:v>624.67999999999995</c:v>
                </c:pt>
                <c:pt idx="25043">
                  <c:v>624.70000000000005</c:v>
                </c:pt>
                <c:pt idx="25044">
                  <c:v>624.73</c:v>
                </c:pt>
                <c:pt idx="25045">
                  <c:v>624.78700000000003</c:v>
                </c:pt>
                <c:pt idx="25046">
                  <c:v>624.87</c:v>
                </c:pt>
                <c:pt idx="25047">
                  <c:v>624.96199999999999</c:v>
                </c:pt>
                <c:pt idx="25048">
                  <c:v>625.03499999999997</c:v>
                </c:pt>
                <c:pt idx="25049">
                  <c:v>625.06200000000001</c:v>
                </c:pt>
                <c:pt idx="25050">
                  <c:v>625.08399999999995</c:v>
                </c:pt>
                <c:pt idx="25051">
                  <c:v>625.10299999999995</c:v>
                </c:pt>
                <c:pt idx="25052">
                  <c:v>625.12400000000002</c:v>
                </c:pt>
                <c:pt idx="25053">
                  <c:v>625.14800000000002</c:v>
                </c:pt>
                <c:pt idx="25054">
                  <c:v>625.16800000000001</c:v>
                </c:pt>
                <c:pt idx="25055">
                  <c:v>625.19100000000003</c:v>
                </c:pt>
                <c:pt idx="25056">
                  <c:v>625.21199999999999</c:v>
                </c:pt>
                <c:pt idx="25057">
                  <c:v>625.23099999999999</c:v>
                </c:pt>
                <c:pt idx="25058">
                  <c:v>625.25099999999998</c:v>
                </c:pt>
                <c:pt idx="25059">
                  <c:v>625.27200000000005</c:v>
                </c:pt>
                <c:pt idx="25060">
                  <c:v>625.30100000000004</c:v>
                </c:pt>
                <c:pt idx="25061">
                  <c:v>625.36300000000006</c:v>
                </c:pt>
                <c:pt idx="25062">
                  <c:v>625.40899999999999</c:v>
                </c:pt>
                <c:pt idx="25063">
                  <c:v>625.43700000000001</c:v>
                </c:pt>
                <c:pt idx="25064">
                  <c:v>625.452</c:v>
                </c:pt>
                <c:pt idx="25065">
                  <c:v>625.46799999999996</c:v>
                </c:pt>
                <c:pt idx="25066">
                  <c:v>625.48699999999997</c:v>
                </c:pt>
                <c:pt idx="25067">
                  <c:v>625.50900000000001</c:v>
                </c:pt>
                <c:pt idx="25068">
                  <c:v>625.53200000000004</c:v>
                </c:pt>
                <c:pt idx="25069">
                  <c:v>625.553</c:v>
                </c:pt>
                <c:pt idx="25070">
                  <c:v>625.572</c:v>
                </c:pt>
                <c:pt idx="25071">
                  <c:v>625.59199999999998</c:v>
                </c:pt>
                <c:pt idx="25072">
                  <c:v>625.61199999999997</c:v>
                </c:pt>
                <c:pt idx="25073">
                  <c:v>625.64</c:v>
                </c:pt>
                <c:pt idx="25074">
                  <c:v>625.69000000000005</c:v>
                </c:pt>
                <c:pt idx="25075">
                  <c:v>625.76599999999996</c:v>
                </c:pt>
                <c:pt idx="25076">
                  <c:v>625.85699999999997</c:v>
                </c:pt>
                <c:pt idx="25077">
                  <c:v>625.94000000000005</c:v>
                </c:pt>
                <c:pt idx="25078">
                  <c:v>625.97</c:v>
                </c:pt>
                <c:pt idx="25079">
                  <c:v>625.97199999999998</c:v>
                </c:pt>
                <c:pt idx="25080">
                  <c:v>625.97799999999995</c:v>
                </c:pt>
                <c:pt idx="25081">
                  <c:v>625.98900000000003</c:v>
                </c:pt>
                <c:pt idx="25082">
                  <c:v>626.005</c:v>
                </c:pt>
                <c:pt idx="25083">
                  <c:v>626.02200000000005</c:v>
                </c:pt>
                <c:pt idx="25084">
                  <c:v>626.04300000000001</c:v>
                </c:pt>
                <c:pt idx="25085">
                  <c:v>626.06299999999999</c:v>
                </c:pt>
                <c:pt idx="25086">
                  <c:v>626.08299999999997</c:v>
                </c:pt>
                <c:pt idx="25087">
                  <c:v>626.10199999999998</c:v>
                </c:pt>
                <c:pt idx="25088">
                  <c:v>626.12099999999998</c:v>
                </c:pt>
                <c:pt idx="25089">
                  <c:v>626.149</c:v>
                </c:pt>
                <c:pt idx="25090">
                  <c:v>626.21100000000001</c:v>
                </c:pt>
                <c:pt idx="25091">
                  <c:v>626.25800000000004</c:v>
                </c:pt>
                <c:pt idx="25092">
                  <c:v>626.29700000000003</c:v>
                </c:pt>
                <c:pt idx="25093">
                  <c:v>626.31899999999996</c:v>
                </c:pt>
                <c:pt idx="25094">
                  <c:v>626.33199999999999</c:v>
                </c:pt>
                <c:pt idx="25095">
                  <c:v>626.346</c:v>
                </c:pt>
                <c:pt idx="25096">
                  <c:v>626.36500000000001</c:v>
                </c:pt>
                <c:pt idx="25097">
                  <c:v>626.38599999999997</c:v>
                </c:pt>
                <c:pt idx="25098">
                  <c:v>626.40800000000002</c:v>
                </c:pt>
                <c:pt idx="25099">
                  <c:v>626.428</c:v>
                </c:pt>
                <c:pt idx="25100">
                  <c:v>626.447</c:v>
                </c:pt>
                <c:pt idx="25101">
                  <c:v>626.46600000000001</c:v>
                </c:pt>
                <c:pt idx="25102">
                  <c:v>626.49199999999996</c:v>
                </c:pt>
                <c:pt idx="25103">
                  <c:v>626.54600000000005</c:v>
                </c:pt>
                <c:pt idx="25104">
                  <c:v>626.62800000000004</c:v>
                </c:pt>
                <c:pt idx="25105">
                  <c:v>626.69100000000003</c:v>
                </c:pt>
                <c:pt idx="25106">
                  <c:v>626.71400000000006</c:v>
                </c:pt>
                <c:pt idx="25107">
                  <c:v>626.73199999999997</c:v>
                </c:pt>
                <c:pt idx="25108">
                  <c:v>626.74699999999996</c:v>
                </c:pt>
                <c:pt idx="25109">
                  <c:v>626.76099999999997</c:v>
                </c:pt>
                <c:pt idx="25110">
                  <c:v>626.78</c:v>
                </c:pt>
                <c:pt idx="25111">
                  <c:v>626.80999999999995</c:v>
                </c:pt>
                <c:pt idx="25112">
                  <c:v>626.84699999999998</c:v>
                </c:pt>
                <c:pt idx="25113">
                  <c:v>626.88900000000001</c:v>
                </c:pt>
                <c:pt idx="25114">
                  <c:v>626.92999999999995</c:v>
                </c:pt>
                <c:pt idx="25115">
                  <c:v>626.96799999999996</c:v>
                </c:pt>
                <c:pt idx="25116">
                  <c:v>627.00199999999995</c:v>
                </c:pt>
                <c:pt idx="25117">
                  <c:v>627.03499999999997</c:v>
                </c:pt>
                <c:pt idx="25118">
                  <c:v>627.06700000000001</c:v>
                </c:pt>
                <c:pt idx="25119">
                  <c:v>627.1</c:v>
                </c:pt>
                <c:pt idx="25120">
                  <c:v>627.13800000000003</c:v>
                </c:pt>
                <c:pt idx="25121">
                  <c:v>627.18200000000002</c:v>
                </c:pt>
                <c:pt idx="25122">
                  <c:v>627.23699999999997</c:v>
                </c:pt>
                <c:pt idx="25123">
                  <c:v>627.31100000000004</c:v>
                </c:pt>
                <c:pt idx="25124">
                  <c:v>627.40499999999997</c:v>
                </c:pt>
                <c:pt idx="25125">
                  <c:v>627.50400000000002</c:v>
                </c:pt>
                <c:pt idx="25126">
                  <c:v>627.59900000000005</c:v>
                </c:pt>
                <c:pt idx="25127">
                  <c:v>627.68700000000001</c:v>
                </c:pt>
                <c:pt idx="25128">
                  <c:v>627.77200000000005</c:v>
                </c:pt>
                <c:pt idx="25129">
                  <c:v>627.85400000000004</c:v>
                </c:pt>
                <c:pt idx="25130">
                  <c:v>627.899</c:v>
                </c:pt>
                <c:pt idx="25131">
                  <c:v>627.899</c:v>
                </c:pt>
                <c:pt idx="25132">
                  <c:v>627.90300000000002</c:v>
                </c:pt>
                <c:pt idx="25133">
                  <c:v>627.91300000000001</c:v>
                </c:pt>
                <c:pt idx="25134">
                  <c:v>627.93799999999999</c:v>
                </c:pt>
                <c:pt idx="25135">
                  <c:v>628.00300000000004</c:v>
                </c:pt>
                <c:pt idx="25136">
                  <c:v>628.1</c:v>
                </c:pt>
                <c:pt idx="25137">
                  <c:v>628.20100000000002</c:v>
                </c:pt>
                <c:pt idx="25138">
                  <c:v>628.30100000000004</c:v>
                </c:pt>
                <c:pt idx="25139">
                  <c:v>628.399</c:v>
                </c:pt>
                <c:pt idx="25140">
                  <c:v>628.47799999999995</c:v>
                </c:pt>
                <c:pt idx="25141">
                  <c:v>628.50599999999997</c:v>
                </c:pt>
                <c:pt idx="25142">
                  <c:v>628.50699999999995</c:v>
                </c:pt>
                <c:pt idx="25143">
                  <c:v>628.51599999999996</c:v>
                </c:pt>
                <c:pt idx="25144">
                  <c:v>628.52599999999995</c:v>
                </c:pt>
                <c:pt idx="25145">
                  <c:v>628.53800000000001</c:v>
                </c:pt>
                <c:pt idx="25146">
                  <c:v>628.55899999999997</c:v>
                </c:pt>
                <c:pt idx="25147">
                  <c:v>628.58699999999999</c:v>
                </c:pt>
                <c:pt idx="25148">
                  <c:v>628.60599999999999</c:v>
                </c:pt>
                <c:pt idx="25149">
                  <c:v>628.62199999999996</c:v>
                </c:pt>
                <c:pt idx="25150">
                  <c:v>628.63900000000001</c:v>
                </c:pt>
                <c:pt idx="25151">
                  <c:v>628.65800000000002</c:v>
                </c:pt>
                <c:pt idx="25152">
                  <c:v>628.69200000000001</c:v>
                </c:pt>
                <c:pt idx="25153">
                  <c:v>628.75699999999995</c:v>
                </c:pt>
                <c:pt idx="25154">
                  <c:v>628.84699999999998</c:v>
                </c:pt>
                <c:pt idx="25155">
                  <c:v>628.89200000000005</c:v>
                </c:pt>
                <c:pt idx="25156">
                  <c:v>628.91300000000001</c:v>
                </c:pt>
                <c:pt idx="25157">
                  <c:v>628.928</c:v>
                </c:pt>
                <c:pt idx="25158">
                  <c:v>628.94000000000005</c:v>
                </c:pt>
                <c:pt idx="25159">
                  <c:v>628.95500000000004</c:v>
                </c:pt>
                <c:pt idx="25160">
                  <c:v>628.97199999999998</c:v>
                </c:pt>
                <c:pt idx="25161">
                  <c:v>628.99300000000005</c:v>
                </c:pt>
                <c:pt idx="25162">
                  <c:v>629.01300000000003</c:v>
                </c:pt>
                <c:pt idx="25163">
                  <c:v>629.03399999999999</c:v>
                </c:pt>
                <c:pt idx="25164">
                  <c:v>629.05899999999997</c:v>
                </c:pt>
                <c:pt idx="25165">
                  <c:v>629.11099999999999</c:v>
                </c:pt>
                <c:pt idx="25166">
                  <c:v>629.18299999999999</c:v>
                </c:pt>
                <c:pt idx="25167">
                  <c:v>629.22500000000002</c:v>
                </c:pt>
                <c:pt idx="25168">
                  <c:v>629.25400000000002</c:v>
                </c:pt>
                <c:pt idx="25169">
                  <c:v>629.27499999999998</c:v>
                </c:pt>
                <c:pt idx="25170">
                  <c:v>629.30799999999999</c:v>
                </c:pt>
                <c:pt idx="25171">
                  <c:v>629.33399999999995</c:v>
                </c:pt>
                <c:pt idx="25172">
                  <c:v>629.35500000000002</c:v>
                </c:pt>
                <c:pt idx="25173">
                  <c:v>629.37300000000005</c:v>
                </c:pt>
                <c:pt idx="25174">
                  <c:v>629.39300000000003</c:v>
                </c:pt>
                <c:pt idx="25175">
                  <c:v>629.41200000000003</c:v>
                </c:pt>
                <c:pt idx="25176">
                  <c:v>629.44500000000005</c:v>
                </c:pt>
                <c:pt idx="25177">
                  <c:v>629.50599999999997</c:v>
                </c:pt>
                <c:pt idx="25178">
                  <c:v>629.58799999999997</c:v>
                </c:pt>
                <c:pt idx="25179">
                  <c:v>629.678</c:v>
                </c:pt>
                <c:pt idx="25180">
                  <c:v>629.72</c:v>
                </c:pt>
                <c:pt idx="25181">
                  <c:v>629.74199999999996</c:v>
                </c:pt>
                <c:pt idx="25182">
                  <c:v>629.76499999999999</c:v>
                </c:pt>
                <c:pt idx="25183">
                  <c:v>629.798</c:v>
                </c:pt>
                <c:pt idx="25184">
                  <c:v>629.82500000000005</c:v>
                </c:pt>
                <c:pt idx="25185">
                  <c:v>629.84299999999996</c:v>
                </c:pt>
                <c:pt idx="25186">
                  <c:v>629.86099999999999</c:v>
                </c:pt>
                <c:pt idx="25187">
                  <c:v>629.87900000000002</c:v>
                </c:pt>
                <c:pt idx="25188">
                  <c:v>629.9</c:v>
                </c:pt>
                <c:pt idx="25189">
                  <c:v>629.93600000000004</c:v>
                </c:pt>
                <c:pt idx="25190">
                  <c:v>630.00400000000002</c:v>
                </c:pt>
                <c:pt idx="25191">
                  <c:v>630.07399999999996</c:v>
                </c:pt>
                <c:pt idx="25192">
                  <c:v>630.10599999999999</c:v>
                </c:pt>
                <c:pt idx="25193">
                  <c:v>630.12199999999996</c:v>
                </c:pt>
                <c:pt idx="25194">
                  <c:v>630.13300000000004</c:v>
                </c:pt>
                <c:pt idx="25195">
                  <c:v>630.14400000000001</c:v>
                </c:pt>
                <c:pt idx="25196">
                  <c:v>630.15800000000002</c:v>
                </c:pt>
                <c:pt idx="25197">
                  <c:v>630.17499999999995</c:v>
                </c:pt>
                <c:pt idx="25198">
                  <c:v>630.19500000000005</c:v>
                </c:pt>
                <c:pt idx="25199">
                  <c:v>630.21600000000001</c:v>
                </c:pt>
                <c:pt idx="25200">
                  <c:v>630.23699999999997</c:v>
                </c:pt>
                <c:pt idx="25201">
                  <c:v>630.255</c:v>
                </c:pt>
                <c:pt idx="25202">
                  <c:v>630.274</c:v>
                </c:pt>
                <c:pt idx="25203">
                  <c:v>630.29399999999998</c:v>
                </c:pt>
                <c:pt idx="25204">
                  <c:v>630.31399999999996</c:v>
                </c:pt>
                <c:pt idx="25205">
                  <c:v>630.346</c:v>
                </c:pt>
                <c:pt idx="25206">
                  <c:v>630.41300000000001</c:v>
                </c:pt>
                <c:pt idx="25207">
                  <c:v>630.46699999999998</c:v>
                </c:pt>
                <c:pt idx="25208">
                  <c:v>630.49599999999998</c:v>
                </c:pt>
                <c:pt idx="25209">
                  <c:v>630.51300000000003</c:v>
                </c:pt>
                <c:pt idx="25210">
                  <c:v>630.52800000000002</c:v>
                </c:pt>
                <c:pt idx="25211">
                  <c:v>630.54499999999996</c:v>
                </c:pt>
                <c:pt idx="25212">
                  <c:v>630.56399999999996</c:v>
                </c:pt>
                <c:pt idx="25213">
                  <c:v>630.58500000000004</c:v>
                </c:pt>
                <c:pt idx="25214">
                  <c:v>630.60599999999999</c:v>
                </c:pt>
                <c:pt idx="25215">
                  <c:v>630.625</c:v>
                </c:pt>
                <c:pt idx="25216">
                  <c:v>630.64400000000001</c:v>
                </c:pt>
                <c:pt idx="25217">
                  <c:v>630.673</c:v>
                </c:pt>
                <c:pt idx="25218">
                  <c:v>630.73</c:v>
                </c:pt>
                <c:pt idx="25219">
                  <c:v>630.79700000000003</c:v>
                </c:pt>
                <c:pt idx="25220">
                  <c:v>630.82899999999995</c:v>
                </c:pt>
                <c:pt idx="25221">
                  <c:v>630.846</c:v>
                </c:pt>
                <c:pt idx="25222">
                  <c:v>630.86099999999999</c:v>
                </c:pt>
                <c:pt idx="25223">
                  <c:v>630.875</c:v>
                </c:pt>
                <c:pt idx="25224">
                  <c:v>630.89099999999996</c:v>
                </c:pt>
                <c:pt idx="25225">
                  <c:v>630.91</c:v>
                </c:pt>
                <c:pt idx="25226">
                  <c:v>630.93100000000004</c:v>
                </c:pt>
                <c:pt idx="25227">
                  <c:v>630.95299999999997</c:v>
                </c:pt>
                <c:pt idx="25228">
                  <c:v>630.97199999999998</c:v>
                </c:pt>
                <c:pt idx="25229">
                  <c:v>630.99099999999999</c:v>
                </c:pt>
                <c:pt idx="25230">
                  <c:v>631.01</c:v>
                </c:pt>
                <c:pt idx="25231">
                  <c:v>631.03200000000004</c:v>
                </c:pt>
                <c:pt idx="25232">
                  <c:v>631.06299999999999</c:v>
                </c:pt>
                <c:pt idx="25233">
                  <c:v>631.13300000000004</c:v>
                </c:pt>
                <c:pt idx="25234">
                  <c:v>631.22199999999998</c:v>
                </c:pt>
                <c:pt idx="25235">
                  <c:v>631.27800000000002</c:v>
                </c:pt>
                <c:pt idx="25236">
                  <c:v>631.298</c:v>
                </c:pt>
                <c:pt idx="25237">
                  <c:v>631.30899999999997</c:v>
                </c:pt>
                <c:pt idx="25238">
                  <c:v>631.322</c:v>
                </c:pt>
                <c:pt idx="25239">
                  <c:v>631.33799999999997</c:v>
                </c:pt>
                <c:pt idx="25240">
                  <c:v>631.35599999999999</c:v>
                </c:pt>
                <c:pt idx="25241">
                  <c:v>631.37599999999998</c:v>
                </c:pt>
                <c:pt idx="25242">
                  <c:v>631.39800000000002</c:v>
                </c:pt>
                <c:pt idx="25243">
                  <c:v>631.41999999999996</c:v>
                </c:pt>
                <c:pt idx="25244">
                  <c:v>631.44100000000003</c:v>
                </c:pt>
                <c:pt idx="25245">
                  <c:v>631.46100000000001</c:v>
                </c:pt>
                <c:pt idx="25246">
                  <c:v>631.48800000000006</c:v>
                </c:pt>
                <c:pt idx="25247">
                  <c:v>631.53899999999999</c:v>
                </c:pt>
                <c:pt idx="25248">
                  <c:v>631.62400000000002</c:v>
                </c:pt>
                <c:pt idx="25249">
                  <c:v>631.71799999999996</c:v>
                </c:pt>
                <c:pt idx="25250">
                  <c:v>631.79399999999998</c:v>
                </c:pt>
                <c:pt idx="25251">
                  <c:v>631.82399999999996</c:v>
                </c:pt>
                <c:pt idx="25252">
                  <c:v>631.83799999999997</c:v>
                </c:pt>
                <c:pt idx="25253">
                  <c:v>631.85599999999999</c:v>
                </c:pt>
                <c:pt idx="25254">
                  <c:v>631.87900000000002</c:v>
                </c:pt>
                <c:pt idx="25255">
                  <c:v>631.91200000000003</c:v>
                </c:pt>
                <c:pt idx="25256">
                  <c:v>631.93399999999997</c:v>
                </c:pt>
                <c:pt idx="25257">
                  <c:v>631.95500000000004</c:v>
                </c:pt>
                <c:pt idx="25258">
                  <c:v>631.97299999999996</c:v>
                </c:pt>
                <c:pt idx="25259">
                  <c:v>631.99199999999996</c:v>
                </c:pt>
                <c:pt idx="25260">
                  <c:v>632.01900000000001</c:v>
                </c:pt>
                <c:pt idx="25261">
                  <c:v>632.07299999999998</c:v>
                </c:pt>
                <c:pt idx="25262">
                  <c:v>632.154</c:v>
                </c:pt>
                <c:pt idx="25263">
                  <c:v>632.245</c:v>
                </c:pt>
                <c:pt idx="25264">
                  <c:v>632.31700000000001</c:v>
                </c:pt>
                <c:pt idx="25265">
                  <c:v>632.33900000000006</c:v>
                </c:pt>
                <c:pt idx="25266">
                  <c:v>632.36400000000003</c:v>
                </c:pt>
                <c:pt idx="25267">
                  <c:v>632.39400000000001</c:v>
                </c:pt>
                <c:pt idx="25268">
                  <c:v>632.41399999999999</c:v>
                </c:pt>
                <c:pt idx="25269">
                  <c:v>632.43299999999999</c:v>
                </c:pt>
                <c:pt idx="25270">
                  <c:v>632.452</c:v>
                </c:pt>
                <c:pt idx="25271">
                  <c:v>632.471</c:v>
                </c:pt>
                <c:pt idx="25272">
                  <c:v>632.49599999999998</c:v>
                </c:pt>
                <c:pt idx="25273">
                  <c:v>632.53899999999999</c:v>
                </c:pt>
                <c:pt idx="25274">
                  <c:v>632.60900000000004</c:v>
                </c:pt>
                <c:pt idx="25275">
                  <c:v>632.697</c:v>
                </c:pt>
                <c:pt idx="25276">
                  <c:v>632.73299999999995</c:v>
                </c:pt>
                <c:pt idx="25277">
                  <c:v>632.74599999999998</c:v>
                </c:pt>
                <c:pt idx="25278">
                  <c:v>632.76499999999999</c:v>
                </c:pt>
                <c:pt idx="25279">
                  <c:v>632.78399999999999</c:v>
                </c:pt>
                <c:pt idx="25280">
                  <c:v>632.80399999999997</c:v>
                </c:pt>
                <c:pt idx="25281">
                  <c:v>632.82600000000002</c:v>
                </c:pt>
                <c:pt idx="25282">
                  <c:v>632.846</c:v>
                </c:pt>
                <c:pt idx="25283">
                  <c:v>632.86500000000001</c:v>
                </c:pt>
                <c:pt idx="25284">
                  <c:v>632.88499999999999</c:v>
                </c:pt>
                <c:pt idx="25285">
                  <c:v>632.90599999999995</c:v>
                </c:pt>
                <c:pt idx="25286">
                  <c:v>632.94100000000003</c:v>
                </c:pt>
                <c:pt idx="25287">
                  <c:v>633.00599999999997</c:v>
                </c:pt>
                <c:pt idx="25288">
                  <c:v>633.04700000000003</c:v>
                </c:pt>
                <c:pt idx="25289">
                  <c:v>633.07899999999995</c:v>
                </c:pt>
                <c:pt idx="25290">
                  <c:v>633.09199999999998</c:v>
                </c:pt>
                <c:pt idx="25291">
                  <c:v>633.10799999999995</c:v>
                </c:pt>
                <c:pt idx="25292">
                  <c:v>633.12699999999995</c:v>
                </c:pt>
                <c:pt idx="25293">
                  <c:v>633.14700000000005</c:v>
                </c:pt>
                <c:pt idx="25294">
                  <c:v>633.16899999999998</c:v>
                </c:pt>
                <c:pt idx="25295">
                  <c:v>633.19100000000003</c:v>
                </c:pt>
                <c:pt idx="25296">
                  <c:v>633.21</c:v>
                </c:pt>
                <c:pt idx="25297">
                  <c:v>633.22900000000004</c:v>
                </c:pt>
                <c:pt idx="25298">
                  <c:v>633.24800000000005</c:v>
                </c:pt>
                <c:pt idx="25299">
                  <c:v>633.26700000000005</c:v>
                </c:pt>
                <c:pt idx="25300">
                  <c:v>633.298</c:v>
                </c:pt>
                <c:pt idx="25301">
                  <c:v>633.36</c:v>
                </c:pt>
                <c:pt idx="25302">
                  <c:v>633.45100000000002</c:v>
                </c:pt>
                <c:pt idx="25303">
                  <c:v>633.51300000000003</c:v>
                </c:pt>
                <c:pt idx="25304">
                  <c:v>633.53</c:v>
                </c:pt>
                <c:pt idx="25305">
                  <c:v>633.53899999999999</c:v>
                </c:pt>
                <c:pt idx="25306">
                  <c:v>633.553</c:v>
                </c:pt>
                <c:pt idx="25307">
                  <c:v>633.57100000000003</c:v>
                </c:pt>
                <c:pt idx="25308">
                  <c:v>633.58799999999997</c:v>
                </c:pt>
                <c:pt idx="25309">
                  <c:v>633.60799999999995</c:v>
                </c:pt>
                <c:pt idx="25310">
                  <c:v>633.63099999999997</c:v>
                </c:pt>
                <c:pt idx="25311">
                  <c:v>633.65300000000002</c:v>
                </c:pt>
                <c:pt idx="25312">
                  <c:v>633.67100000000005</c:v>
                </c:pt>
                <c:pt idx="25313">
                  <c:v>633.68899999999996</c:v>
                </c:pt>
                <c:pt idx="25314">
                  <c:v>633.70799999999997</c:v>
                </c:pt>
                <c:pt idx="25315">
                  <c:v>633.73299999999995</c:v>
                </c:pt>
                <c:pt idx="25316">
                  <c:v>633.78599999999994</c:v>
                </c:pt>
                <c:pt idx="25317">
                  <c:v>633.86500000000001</c:v>
                </c:pt>
                <c:pt idx="25318">
                  <c:v>633.94500000000005</c:v>
                </c:pt>
                <c:pt idx="25319">
                  <c:v>633.96</c:v>
                </c:pt>
                <c:pt idx="25320">
                  <c:v>633.97500000000002</c:v>
                </c:pt>
                <c:pt idx="25321">
                  <c:v>633.995</c:v>
                </c:pt>
                <c:pt idx="25322">
                  <c:v>634.01300000000003</c:v>
                </c:pt>
                <c:pt idx="25323">
                  <c:v>634.03300000000002</c:v>
                </c:pt>
                <c:pt idx="25324">
                  <c:v>634.05499999999995</c:v>
                </c:pt>
                <c:pt idx="25325">
                  <c:v>634.07399999999996</c:v>
                </c:pt>
                <c:pt idx="25326">
                  <c:v>634.09199999999998</c:v>
                </c:pt>
                <c:pt idx="25327">
                  <c:v>634.11</c:v>
                </c:pt>
                <c:pt idx="25328">
                  <c:v>634.12900000000002</c:v>
                </c:pt>
                <c:pt idx="25329">
                  <c:v>634.15800000000002</c:v>
                </c:pt>
                <c:pt idx="25330">
                  <c:v>634.21500000000003</c:v>
                </c:pt>
                <c:pt idx="25331">
                  <c:v>634.29100000000005</c:v>
                </c:pt>
                <c:pt idx="25332">
                  <c:v>634.32399999999996</c:v>
                </c:pt>
                <c:pt idx="25333">
                  <c:v>634.33500000000004</c:v>
                </c:pt>
                <c:pt idx="25334">
                  <c:v>634.346</c:v>
                </c:pt>
                <c:pt idx="25335">
                  <c:v>634.35900000000004</c:v>
                </c:pt>
                <c:pt idx="25336">
                  <c:v>634.37400000000002</c:v>
                </c:pt>
                <c:pt idx="25337">
                  <c:v>634.39</c:v>
                </c:pt>
                <c:pt idx="25338">
                  <c:v>634.40499999999997</c:v>
                </c:pt>
                <c:pt idx="25339">
                  <c:v>634.42100000000005</c:v>
                </c:pt>
                <c:pt idx="25340">
                  <c:v>634.43700000000001</c:v>
                </c:pt>
                <c:pt idx="25341">
                  <c:v>634.45299999999997</c:v>
                </c:pt>
                <c:pt idx="25342">
                  <c:v>634.46900000000005</c:v>
                </c:pt>
                <c:pt idx="25343">
                  <c:v>634.48500000000001</c:v>
                </c:pt>
                <c:pt idx="25344">
                  <c:v>634.50099999999998</c:v>
                </c:pt>
                <c:pt idx="25345">
                  <c:v>634.51800000000003</c:v>
                </c:pt>
                <c:pt idx="25346">
                  <c:v>634.53599999999994</c:v>
                </c:pt>
                <c:pt idx="25347">
                  <c:v>634.553</c:v>
                </c:pt>
                <c:pt idx="25348">
                  <c:v>634.57000000000005</c:v>
                </c:pt>
                <c:pt idx="25349">
                  <c:v>634.58600000000001</c:v>
                </c:pt>
                <c:pt idx="25350">
                  <c:v>634.60299999999995</c:v>
                </c:pt>
                <c:pt idx="25351">
                  <c:v>634.62</c:v>
                </c:pt>
                <c:pt idx="25352">
                  <c:v>634.63599999999997</c:v>
                </c:pt>
                <c:pt idx="25353">
                  <c:v>634.65300000000002</c:v>
                </c:pt>
                <c:pt idx="25354">
                  <c:v>634.66999999999996</c:v>
                </c:pt>
                <c:pt idx="25355">
                  <c:v>634.68700000000001</c:v>
                </c:pt>
                <c:pt idx="25356">
                  <c:v>634.70399999999995</c:v>
                </c:pt>
                <c:pt idx="25357">
                  <c:v>634.72</c:v>
                </c:pt>
                <c:pt idx="25358">
                  <c:v>634.73699999999997</c:v>
                </c:pt>
                <c:pt idx="25359">
                  <c:v>634.755</c:v>
                </c:pt>
                <c:pt idx="25360">
                  <c:v>634.77200000000005</c:v>
                </c:pt>
                <c:pt idx="25361">
                  <c:v>634.78899999999999</c:v>
                </c:pt>
                <c:pt idx="25362">
                  <c:v>634.80499999999995</c:v>
                </c:pt>
                <c:pt idx="25363">
                  <c:v>634.822</c:v>
                </c:pt>
                <c:pt idx="25364">
                  <c:v>634.83799999999997</c:v>
                </c:pt>
                <c:pt idx="25365">
                  <c:v>634.85500000000002</c:v>
                </c:pt>
                <c:pt idx="25366">
                  <c:v>634.87099999999998</c:v>
                </c:pt>
                <c:pt idx="25367">
                  <c:v>634.88699999999994</c:v>
                </c:pt>
                <c:pt idx="25368">
                  <c:v>634.90300000000002</c:v>
                </c:pt>
                <c:pt idx="25369">
                  <c:v>634.91899999999998</c:v>
                </c:pt>
                <c:pt idx="25370">
                  <c:v>634.93399999999997</c:v>
                </c:pt>
                <c:pt idx="25371">
                  <c:v>634.94899999999996</c:v>
                </c:pt>
                <c:pt idx="25372">
                  <c:v>634.96500000000003</c:v>
                </c:pt>
                <c:pt idx="25373">
                  <c:v>634.98</c:v>
                </c:pt>
                <c:pt idx="25374">
                  <c:v>634.995</c:v>
                </c:pt>
                <c:pt idx="25375">
                  <c:v>635.01</c:v>
                </c:pt>
                <c:pt idx="25376">
                  <c:v>635.02599999999995</c:v>
                </c:pt>
                <c:pt idx="25377">
                  <c:v>635.04100000000005</c:v>
                </c:pt>
                <c:pt idx="25378">
                  <c:v>635.05600000000004</c:v>
                </c:pt>
                <c:pt idx="25379">
                  <c:v>635.07899999999995</c:v>
                </c:pt>
                <c:pt idx="25380">
                  <c:v>635.12400000000002</c:v>
                </c:pt>
                <c:pt idx="25381">
                  <c:v>635.19299999999998</c:v>
                </c:pt>
                <c:pt idx="25382">
                  <c:v>635.274</c:v>
                </c:pt>
                <c:pt idx="25383">
                  <c:v>635.35199999999998</c:v>
                </c:pt>
                <c:pt idx="25384">
                  <c:v>635.38400000000001</c:v>
                </c:pt>
                <c:pt idx="25385">
                  <c:v>635.40700000000004</c:v>
                </c:pt>
                <c:pt idx="25386">
                  <c:v>635.44299999999998</c:v>
                </c:pt>
                <c:pt idx="25387">
                  <c:v>635.47799999999995</c:v>
                </c:pt>
                <c:pt idx="25388">
                  <c:v>635.50800000000004</c:v>
                </c:pt>
                <c:pt idx="25389">
                  <c:v>635.54499999999996</c:v>
                </c:pt>
                <c:pt idx="25390">
                  <c:v>635.58900000000006</c:v>
                </c:pt>
                <c:pt idx="25391">
                  <c:v>635.62800000000004</c:v>
                </c:pt>
                <c:pt idx="25392">
                  <c:v>635.66999999999996</c:v>
                </c:pt>
                <c:pt idx="25393">
                  <c:v>635.72400000000005</c:v>
                </c:pt>
                <c:pt idx="25394">
                  <c:v>635.78800000000001</c:v>
                </c:pt>
                <c:pt idx="25395">
                  <c:v>635.84799999999996</c:v>
                </c:pt>
                <c:pt idx="25396">
                  <c:v>635.89700000000005</c:v>
                </c:pt>
                <c:pt idx="25397">
                  <c:v>635.93600000000004</c:v>
                </c:pt>
                <c:pt idx="25398">
                  <c:v>635.96400000000006</c:v>
                </c:pt>
                <c:pt idx="25399">
                  <c:v>635.98500000000001</c:v>
                </c:pt>
                <c:pt idx="25400">
                  <c:v>636.00199999999995</c:v>
                </c:pt>
                <c:pt idx="25401">
                  <c:v>636.01700000000005</c:v>
                </c:pt>
                <c:pt idx="25402">
                  <c:v>636.02</c:v>
                </c:pt>
                <c:pt idx="25403">
                  <c:v>636.024</c:v>
                </c:pt>
                <c:pt idx="25404">
                  <c:v>636.03200000000004</c:v>
                </c:pt>
                <c:pt idx="25405">
                  <c:v>636.04200000000003</c:v>
                </c:pt>
                <c:pt idx="25406">
                  <c:v>636.05799999999999</c:v>
                </c:pt>
                <c:pt idx="25407">
                  <c:v>636.07399999999996</c:v>
                </c:pt>
                <c:pt idx="25408">
                  <c:v>636.09199999999998</c:v>
                </c:pt>
                <c:pt idx="25409">
                  <c:v>636.11199999999997</c:v>
                </c:pt>
                <c:pt idx="25410">
                  <c:v>636.13</c:v>
                </c:pt>
                <c:pt idx="25411">
                  <c:v>636.14800000000002</c:v>
                </c:pt>
                <c:pt idx="25412">
                  <c:v>636.16700000000003</c:v>
                </c:pt>
                <c:pt idx="25413">
                  <c:v>636.19899999999996</c:v>
                </c:pt>
                <c:pt idx="25414">
                  <c:v>636.26199999999994</c:v>
                </c:pt>
                <c:pt idx="25415">
                  <c:v>636.34400000000005</c:v>
                </c:pt>
                <c:pt idx="25416">
                  <c:v>636.423</c:v>
                </c:pt>
                <c:pt idx="25417">
                  <c:v>636.46799999999996</c:v>
                </c:pt>
                <c:pt idx="25418">
                  <c:v>636.48800000000006</c:v>
                </c:pt>
                <c:pt idx="25419">
                  <c:v>636.505</c:v>
                </c:pt>
                <c:pt idx="25420">
                  <c:v>636.52499999999998</c:v>
                </c:pt>
                <c:pt idx="25421">
                  <c:v>636.548</c:v>
                </c:pt>
                <c:pt idx="25422">
                  <c:v>636.56799999999998</c:v>
                </c:pt>
                <c:pt idx="25423">
                  <c:v>636.58600000000001</c:v>
                </c:pt>
                <c:pt idx="25424">
                  <c:v>636.60199999999998</c:v>
                </c:pt>
                <c:pt idx="25425">
                  <c:v>636.62099999999998</c:v>
                </c:pt>
                <c:pt idx="25426">
                  <c:v>636.64099999999996</c:v>
                </c:pt>
                <c:pt idx="25427">
                  <c:v>636.67399999999998</c:v>
                </c:pt>
                <c:pt idx="25428">
                  <c:v>636.74099999999999</c:v>
                </c:pt>
                <c:pt idx="25429">
                  <c:v>636.83299999999997</c:v>
                </c:pt>
                <c:pt idx="25430">
                  <c:v>636.92499999999995</c:v>
                </c:pt>
                <c:pt idx="25431">
                  <c:v>636.96</c:v>
                </c:pt>
                <c:pt idx="25432">
                  <c:v>636.98400000000004</c:v>
                </c:pt>
                <c:pt idx="25433">
                  <c:v>636.99699999999996</c:v>
                </c:pt>
                <c:pt idx="25434">
                  <c:v>637.01400000000001</c:v>
                </c:pt>
                <c:pt idx="25435">
                  <c:v>637.03200000000004</c:v>
                </c:pt>
                <c:pt idx="25436">
                  <c:v>637.05200000000002</c:v>
                </c:pt>
                <c:pt idx="25437">
                  <c:v>637.07299999999998</c:v>
                </c:pt>
                <c:pt idx="25438">
                  <c:v>637.09299999999996</c:v>
                </c:pt>
                <c:pt idx="25439">
                  <c:v>637.11199999999997</c:v>
                </c:pt>
                <c:pt idx="25440">
                  <c:v>637.13199999999995</c:v>
                </c:pt>
                <c:pt idx="25441">
                  <c:v>637.15499999999997</c:v>
                </c:pt>
                <c:pt idx="25442">
                  <c:v>637.20000000000005</c:v>
                </c:pt>
                <c:pt idx="25443">
                  <c:v>637.27499999999998</c:v>
                </c:pt>
                <c:pt idx="25444">
                  <c:v>637.36699999999996</c:v>
                </c:pt>
                <c:pt idx="25445">
                  <c:v>637.43499999999995</c:v>
                </c:pt>
                <c:pt idx="25446">
                  <c:v>637.46799999999996</c:v>
                </c:pt>
                <c:pt idx="25447">
                  <c:v>637.48400000000004</c:v>
                </c:pt>
                <c:pt idx="25448">
                  <c:v>637.49800000000005</c:v>
                </c:pt>
                <c:pt idx="25449">
                  <c:v>637.51199999999994</c:v>
                </c:pt>
                <c:pt idx="25450">
                  <c:v>637.52800000000002</c:v>
                </c:pt>
                <c:pt idx="25451">
                  <c:v>637.548</c:v>
                </c:pt>
                <c:pt idx="25452">
                  <c:v>637.57100000000003</c:v>
                </c:pt>
                <c:pt idx="25453">
                  <c:v>637.59400000000005</c:v>
                </c:pt>
                <c:pt idx="25454">
                  <c:v>637.61300000000006</c:v>
                </c:pt>
                <c:pt idx="25455">
                  <c:v>637.63199999999995</c:v>
                </c:pt>
                <c:pt idx="25456">
                  <c:v>637.654</c:v>
                </c:pt>
                <c:pt idx="25457">
                  <c:v>637.69500000000005</c:v>
                </c:pt>
                <c:pt idx="25458">
                  <c:v>637.76599999999996</c:v>
                </c:pt>
                <c:pt idx="25459">
                  <c:v>637.85599999999999</c:v>
                </c:pt>
                <c:pt idx="25460">
                  <c:v>637.95600000000002</c:v>
                </c:pt>
                <c:pt idx="25461">
                  <c:v>638.05600000000004</c:v>
                </c:pt>
                <c:pt idx="25462">
                  <c:v>638.154</c:v>
                </c:pt>
                <c:pt idx="25463">
                  <c:v>638.16600000000005</c:v>
                </c:pt>
                <c:pt idx="25464">
                  <c:v>638.16600000000005</c:v>
                </c:pt>
                <c:pt idx="25465">
                  <c:v>638.17499999999995</c:v>
                </c:pt>
                <c:pt idx="25466">
                  <c:v>638.18399999999997</c:v>
                </c:pt>
                <c:pt idx="25467">
                  <c:v>638.19799999999998</c:v>
                </c:pt>
                <c:pt idx="25468">
                  <c:v>638.21299999999997</c:v>
                </c:pt>
                <c:pt idx="25469">
                  <c:v>638.22900000000004</c:v>
                </c:pt>
                <c:pt idx="25470">
                  <c:v>638.24699999999996</c:v>
                </c:pt>
                <c:pt idx="25471">
                  <c:v>638.26700000000005</c:v>
                </c:pt>
                <c:pt idx="25472">
                  <c:v>638.28800000000001</c:v>
                </c:pt>
                <c:pt idx="25473">
                  <c:v>638.30999999999995</c:v>
                </c:pt>
                <c:pt idx="25474">
                  <c:v>638.33100000000002</c:v>
                </c:pt>
                <c:pt idx="25475">
                  <c:v>638.35</c:v>
                </c:pt>
                <c:pt idx="25476">
                  <c:v>638.36900000000003</c:v>
                </c:pt>
                <c:pt idx="25477">
                  <c:v>638.39</c:v>
                </c:pt>
                <c:pt idx="25478">
                  <c:v>638.41</c:v>
                </c:pt>
                <c:pt idx="25479">
                  <c:v>638.43899999999996</c:v>
                </c:pt>
                <c:pt idx="25480">
                  <c:v>638.49699999999996</c:v>
                </c:pt>
                <c:pt idx="25481">
                  <c:v>638.58699999999999</c:v>
                </c:pt>
                <c:pt idx="25482">
                  <c:v>638.68399999999997</c:v>
                </c:pt>
                <c:pt idx="25483">
                  <c:v>638.78099999999995</c:v>
                </c:pt>
                <c:pt idx="25484">
                  <c:v>638.87599999999998</c:v>
                </c:pt>
                <c:pt idx="25485">
                  <c:v>638.94399999999996</c:v>
                </c:pt>
                <c:pt idx="25486">
                  <c:v>638.94399999999996</c:v>
                </c:pt>
                <c:pt idx="25487">
                  <c:v>638.94500000000005</c:v>
                </c:pt>
                <c:pt idx="25488">
                  <c:v>638.95500000000004</c:v>
                </c:pt>
                <c:pt idx="25489">
                  <c:v>638.96600000000001</c:v>
                </c:pt>
                <c:pt idx="25490">
                  <c:v>638.98199999999997</c:v>
                </c:pt>
                <c:pt idx="25491">
                  <c:v>639.03300000000002</c:v>
                </c:pt>
                <c:pt idx="25492">
                  <c:v>639.11199999999997</c:v>
                </c:pt>
                <c:pt idx="25493">
                  <c:v>639.18600000000004</c:v>
                </c:pt>
                <c:pt idx="25494">
                  <c:v>639.19500000000005</c:v>
                </c:pt>
                <c:pt idx="25495">
                  <c:v>639.19899999999996</c:v>
                </c:pt>
                <c:pt idx="25496">
                  <c:v>639.20899999999995</c:v>
                </c:pt>
                <c:pt idx="25497">
                  <c:v>639.21900000000005</c:v>
                </c:pt>
                <c:pt idx="25498">
                  <c:v>639.23299999999995</c:v>
                </c:pt>
                <c:pt idx="25499">
                  <c:v>639.24900000000002</c:v>
                </c:pt>
                <c:pt idx="25500">
                  <c:v>639.27</c:v>
                </c:pt>
                <c:pt idx="25501">
                  <c:v>639.29399999999998</c:v>
                </c:pt>
                <c:pt idx="25502">
                  <c:v>639.32799999999997</c:v>
                </c:pt>
                <c:pt idx="25503">
                  <c:v>639.37800000000004</c:v>
                </c:pt>
                <c:pt idx="25504">
                  <c:v>639.44200000000001</c:v>
                </c:pt>
                <c:pt idx="25505">
                  <c:v>639.51499999999999</c:v>
                </c:pt>
                <c:pt idx="25506">
                  <c:v>639.58799999999997</c:v>
                </c:pt>
                <c:pt idx="25507">
                  <c:v>639.654</c:v>
                </c:pt>
                <c:pt idx="25508">
                  <c:v>639.70399999999995</c:v>
                </c:pt>
                <c:pt idx="25509">
                  <c:v>639.73500000000001</c:v>
                </c:pt>
                <c:pt idx="25510">
                  <c:v>639.76</c:v>
                </c:pt>
                <c:pt idx="25511">
                  <c:v>639.78599999999994</c:v>
                </c:pt>
                <c:pt idx="25512">
                  <c:v>639.81500000000005</c:v>
                </c:pt>
                <c:pt idx="25513">
                  <c:v>639.846</c:v>
                </c:pt>
                <c:pt idx="25514">
                  <c:v>639.87300000000005</c:v>
                </c:pt>
                <c:pt idx="25515">
                  <c:v>639.89099999999996</c:v>
                </c:pt>
                <c:pt idx="25516">
                  <c:v>639.90099999999995</c:v>
                </c:pt>
                <c:pt idx="25517">
                  <c:v>639.90499999999997</c:v>
                </c:pt>
                <c:pt idx="25518">
                  <c:v>639.90499999999997</c:v>
                </c:pt>
                <c:pt idx="25519">
                  <c:v>639.90499999999997</c:v>
                </c:pt>
                <c:pt idx="25520">
                  <c:v>639.90899999999999</c:v>
                </c:pt>
                <c:pt idx="25521">
                  <c:v>639.91300000000001</c:v>
                </c:pt>
                <c:pt idx="25522">
                  <c:v>639.91899999999998</c:v>
                </c:pt>
                <c:pt idx="25523">
                  <c:v>639.92600000000004</c:v>
                </c:pt>
                <c:pt idx="25524">
                  <c:v>639.93600000000004</c:v>
                </c:pt>
                <c:pt idx="25525">
                  <c:v>639.952</c:v>
                </c:pt>
                <c:pt idx="25526">
                  <c:v>639.98099999999999</c:v>
                </c:pt>
                <c:pt idx="25527">
                  <c:v>640.03099999999995</c:v>
                </c:pt>
                <c:pt idx="25528">
                  <c:v>640.08699999999999</c:v>
                </c:pt>
                <c:pt idx="25529">
                  <c:v>640.13</c:v>
                </c:pt>
                <c:pt idx="25530">
                  <c:v>640.149</c:v>
                </c:pt>
                <c:pt idx="25531">
                  <c:v>640.15899999999999</c:v>
                </c:pt>
                <c:pt idx="25532">
                  <c:v>640.16800000000001</c:v>
                </c:pt>
                <c:pt idx="25533">
                  <c:v>640.17999999999995</c:v>
                </c:pt>
                <c:pt idx="25534">
                  <c:v>640.19600000000003</c:v>
                </c:pt>
                <c:pt idx="25535">
                  <c:v>640.21299999999997</c:v>
                </c:pt>
                <c:pt idx="25536">
                  <c:v>640.23199999999997</c:v>
                </c:pt>
                <c:pt idx="25537">
                  <c:v>640.25099999999998</c:v>
                </c:pt>
                <c:pt idx="25538">
                  <c:v>640.26900000000001</c:v>
                </c:pt>
                <c:pt idx="25539">
                  <c:v>640.28700000000003</c:v>
                </c:pt>
                <c:pt idx="25540">
                  <c:v>640.30700000000002</c:v>
                </c:pt>
                <c:pt idx="25541">
                  <c:v>640.33799999999997</c:v>
                </c:pt>
                <c:pt idx="25542">
                  <c:v>640.404</c:v>
                </c:pt>
                <c:pt idx="25543">
                  <c:v>640.48500000000001</c:v>
                </c:pt>
                <c:pt idx="25544">
                  <c:v>640.53700000000003</c:v>
                </c:pt>
                <c:pt idx="25545">
                  <c:v>640.57299999999998</c:v>
                </c:pt>
                <c:pt idx="25546">
                  <c:v>640.58100000000002</c:v>
                </c:pt>
                <c:pt idx="25547">
                  <c:v>640.59199999999998</c:v>
                </c:pt>
                <c:pt idx="25548">
                  <c:v>640.60799999999995</c:v>
                </c:pt>
                <c:pt idx="25549">
                  <c:v>640.62699999999995</c:v>
                </c:pt>
                <c:pt idx="25550">
                  <c:v>640.649</c:v>
                </c:pt>
                <c:pt idx="25551">
                  <c:v>640.67100000000005</c:v>
                </c:pt>
                <c:pt idx="25552">
                  <c:v>640.69100000000003</c:v>
                </c:pt>
                <c:pt idx="25553">
                  <c:v>640.71199999999999</c:v>
                </c:pt>
                <c:pt idx="25554">
                  <c:v>640.73199999999997</c:v>
                </c:pt>
                <c:pt idx="25555">
                  <c:v>640.75199999999995</c:v>
                </c:pt>
                <c:pt idx="25556">
                  <c:v>640.78200000000004</c:v>
                </c:pt>
                <c:pt idx="25557">
                  <c:v>640.80399999999997</c:v>
                </c:pt>
                <c:pt idx="25558">
                  <c:v>640.82100000000003</c:v>
                </c:pt>
                <c:pt idx="25559">
                  <c:v>640.83900000000006</c:v>
                </c:pt>
                <c:pt idx="25560">
                  <c:v>640.85799999999995</c:v>
                </c:pt>
                <c:pt idx="25561">
                  <c:v>640.87800000000004</c:v>
                </c:pt>
                <c:pt idx="25562">
                  <c:v>640.90099999999995</c:v>
                </c:pt>
                <c:pt idx="25563">
                  <c:v>640.92100000000005</c:v>
                </c:pt>
                <c:pt idx="25564">
                  <c:v>640.93899999999996</c:v>
                </c:pt>
                <c:pt idx="25565">
                  <c:v>640.95899999999995</c:v>
                </c:pt>
                <c:pt idx="25566">
                  <c:v>640.98</c:v>
                </c:pt>
                <c:pt idx="25567">
                  <c:v>641.01499999999999</c:v>
                </c:pt>
                <c:pt idx="25568">
                  <c:v>641.08100000000002</c:v>
                </c:pt>
                <c:pt idx="25569">
                  <c:v>641.15200000000004</c:v>
                </c:pt>
                <c:pt idx="25570">
                  <c:v>641.18600000000004</c:v>
                </c:pt>
                <c:pt idx="25571">
                  <c:v>641.21400000000006</c:v>
                </c:pt>
                <c:pt idx="25572">
                  <c:v>641.22500000000002</c:v>
                </c:pt>
                <c:pt idx="25573">
                  <c:v>641.23900000000003</c:v>
                </c:pt>
                <c:pt idx="25574">
                  <c:v>641.255</c:v>
                </c:pt>
                <c:pt idx="25575">
                  <c:v>641.28800000000001</c:v>
                </c:pt>
                <c:pt idx="25576">
                  <c:v>641.33799999999997</c:v>
                </c:pt>
                <c:pt idx="25577">
                  <c:v>641.399</c:v>
                </c:pt>
                <c:pt idx="25578">
                  <c:v>641.45799999999997</c:v>
                </c:pt>
                <c:pt idx="25579">
                  <c:v>641.51300000000003</c:v>
                </c:pt>
                <c:pt idx="25580">
                  <c:v>641.56299999999999</c:v>
                </c:pt>
                <c:pt idx="25581">
                  <c:v>641.58799999999997</c:v>
                </c:pt>
                <c:pt idx="25582">
                  <c:v>641.59799999999996</c:v>
                </c:pt>
                <c:pt idx="25583">
                  <c:v>641.60799999999995</c:v>
                </c:pt>
                <c:pt idx="25584">
                  <c:v>641.61800000000005</c:v>
                </c:pt>
                <c:pt idx="25585">
                  <c:v>641.63499999999999</c:v>
                </c:pt>
                <c:pt idx="25586">
                  <c:v>641.65499999999997</c:v>
                </c:pt>
                <c:pt idx="25587">
                  <c:v>641.67499999999995</c:v>
                </c:pt>
                <c:pt idx="25588">
                  <c:v>641.69399999999996</c:v>
                </c:pt>
                <c:pt idx="25589">
                  <c:v>641.71299999999997</c:v>
                </c:pt>
                <c:pt idx="25590">
                  <c:v>641.73299999999995</c:v>
                </c:pt>
                <c:pt idx="25591">
                  <c:v>641.75599999999997</c:v>
                </c:pt>
                <c:pt idx="25592">
                  <c:v>641.79600000000005</c:v>
                </c:pt>
                <c:pt idx="25593">
                  <c:v>641.85299999999995</c:v>
                </c:pt>
                <c:pt idx="25594">
                  <c:v>641.88699999999994</c:v>
                </c:pt>
                <c:pt idx="25595">
                  <c:v>641.90800000000002</c:v>
                </c:pt>
                <c:pt idx="25596">
                  <c:v>641.92700000000002</c:v>
                </c:pt>
                <c:pt idx="25597">
                  <c:v>641.947</c:v>
                </c:pt>
                <c:pt idx="25598">
                  <c:v>641.96799999999996</c:v>
                </c:pt>
                <c:pt idx="25599">
                  <c:v>641.98800000000006</c:v>
                </c:pt>
                <c:pt idx="25600">
                  <c:v>642.00800000000004</c:v>
                </c:pt>
                <c:pt idx="25601">
                  <c:v>642.02700000000004</c:v>
                </c:pt>
                <c:pt idx="25602">
                  <c:v>642.048</c:v>
                </c:pt>
                <c:pt idx="25603">
                  <c:v>642.07299999999998</c:v>
                </c:pt>
                <c:pt idx="25604">
                  <c:v>642.13300000000004</c:v>
                </c:pt>
                <c:pt idx="25605">
                  <c:v>642.221</c:v>
                </c:pt>
                <c:pt idx="25606">
                  <c:v>642.31600000000003</c:v>
                </c:pt>
                <c:pt idx="25607">
                  <c:v>642.40700000000004</c:v>
                </c:pt>
                <c:pt idx="25608">
                  <c:v>642.48199999999997</c:v>
                </c:pt>
                <c:pt idx="25609">
                  <c:v>642.50800000000004</c:v>
                </c:pt>
                <c:pt idx="25610">
                  <c:v>642.52499999999998</c:v>
                </c:pt>
                <c:pt idx="25611">
                  <c:v>642.54</c:v>
                </c:pt>
                <c:pt idx="25612">
                  <c:v>642.54300000000001</c:v>
                </c:pt>
                <c:pt idx="25613">
                  <c:v>642.54700000000003</c:v>
                </c:pt>
                <c:pt idx="25614">
                  <c:v>642.55499999999995</c:v>
                </c:pt>
                <c:pt idx="25615">
                  <c:v>642.56799999999998</c:v>
                </c:pt>
                <c:pt idx="25616">
                  <c:v>642.58699999999999</c:v>
                </c:pt>
                <c:pt idx="25617">
                  <c:v>642.60799999999995</c:v>
                </c:pt>
                <c:pt idx="25618">
                  <c:v>642.62699999999995</c:v>
                </c:pt>
                <c:pt idx="25619">
                  <c:v>642.64499999999998</c:v>
                </c:pt>
                <c:pt idx="25620">
                  <c:v>642.66399999999999</c:v>
                </c:pt>
                <c:pt idx="25621">
                  <c:v>642.68299999999999</c:v>
                </c:pt>
                <c:pt idx="25622">
                  <c:v>642.70799999999997</c:v>
                </c:pt>
                <c:pt idx="25623">
                  <c:v>642.76199999999994</c:v>
                </c:pt>
                <c:pt idx="25624">
                  <c:v>642.846</c:v>
                </c:pt>
                <c:pt idx="25625">
                  <c:v>642.91499999999996</c:v>
                </c:pt>
                <c:pt idx="25626">
                  <c:v>642.93899999999996</c:v>
                </c:pt>
                <c:pt idx="25627">
                  <c:v>642.95100000000002</c:v>
                </c:pt>
                <c:pt idx="25628">
                  <c:v>642.96699999999998</c:v>
                </c:pt>
                <c:pt idx="25629">
                  <c:v>642.99199999999996</c:v>
                </c:pt>
                <c:pt idx="25630">
                  <c:v>643.01599999999996</c:v>
                </c:pt>
                <c:pt idx="25631">
                  <c:v>643.04</c:v>
                </c:pt>
                <c:pt idx="25632">
                  <c:v>643.05999999999995</c:v>
                </c:pt>
                <c:pt idx="25633">
                  <c:v>643.08000000000004</c:v>
                </c:pt>
                <c:pt idx="25634">
                  <c:v>643.1</c:v>
                </c:pt>
                <c:pt idx="25635">
                  <c:v>643.11900000000003</c:v>
                </c:pt>
                <c:pt idx="25636">
                  <c:v>643.15700000000004</c:v>
                </c:pt>
                <c:pt idx="25637">
                  <c:v>643.22500000000002</c:v>
                </c:pt>
                <c:pt idx="25638">
                  <c:v>643.29499999999996</c:v>
                </c:pt>
                <c:pt idx="25639">
                  <c:v>643.32899999999995</c:v>
                </c:pt>
                <c:pt idx="25640">
                  <c:v>643.346</c:v>
                </c:pt>
                <c:pt idx="25641">
                  <c:v>643.36500000000001</c:v>
                </c:pt>
                <c:pt idx="25642">
                  <c:v>643.38499999999999</c:v>
                </c:pt>
                <c:pt idx="25643">
                  <c:v>643.40599999999995</c:v>
                </c:pt>
                <c:pt idx="25644">
                  <c:v>643.42600000000004</c:v>
                </c:pt>
                <c:pt idx="25645">
                  <c:v>643.44399999999996</c:v>
                </c:pt>
                <c:pt idx="25646">
                  <c:v>643.46500000000003</c:v>
                </c:pt>
                <c:pt idx="25647">
                  <c:v>643.495</c:v>
                </c:pt>
                <c:pt idx="25648">
                  <c:v>643.54999999999995</c:v>
                </c:pt>
                <c:pt idx="25649">
                  <c:v>643.61500000000001</c:v>
                </c:pt>
                <c:pt idx="25650">
                  <c:v>643.64599999999996</c:v>
                </c:pt>
                <c:pt idx="25651">
                  <c:v>643.65200000000004</c:v>
                </c:pt>
                <c:pt idx="25652">
                  <c:v>643.65800000000002</c:v>
                </c:pt>
                <c:pt idx="25653">
                  <c:v>643.66499999999996</c:v>
                </c:pt>
                <c:pt idx="25654">
                  <c:v>643.67399999999998</c:v>
                </c:pt>
                <c:pt idx="25655">
                  <c:v>643.69299999999998</c:v>
                </c:pt>
                <c:pt idx="25656">
                  <c:v>643.72799999999995</c:v>
                </c:pt>
                <c:pt idx="25657">
                  <c:v>643.78</c:v>
                </c:pt>
                <c:pt idx="25658">
                  <c:v>643.83399999999995</c:v>
                </c:pt>
                <c:pt idx="25659">
                  <c:v>643.87099999999998</c:v>
                </c:pt>
                <c:pt idx="25660">
                  <c:v>643.88699999999994</c:v>
                </c:pt>
                <c:pt idx="25661">
                  <c:v>643.90099999999995</c:v>
                </c:pt>
                <c:pt idx="25662">
                  <c:v>643.91499999999996</c:v>
                </c:pt>
                <c:pt idx="25663">
                  <c:v>643.93100000000004</c:v>
                </c:pt>
                <c:pt idx="25664">
                  <c:v>643.94899999999996</c:v>
                </c:pt>
                <c:pt idx="25665">
                  <c:v>643.96799999999996</c:v>
                </c:pt>
                <c:pt idx="25666">
                  <c:v>643.98699999999997</c:v>
                </c:pt>
                <c:pt idx="25667">
                  <c:v>644.00699999999995</c:v>
                </c:pt>
                <c:pt idx="25668">
                  <c:v>644.02599999999995</c:v>
                </c:pt>
                <c:pt idx="25669">
                  <c:v>644.05200000000002</c:v>
                </c:pt>
                <c:pt idx="25670">
                  <c:v>644.10400000000004</c:v>
                </c:pt>
                <c:pt idx="25671">
                  <c:v>644.18399999999997</c:v>
                </c:pt>
                <c:pt idx="25672">
                  <c:v>644.202</c:v>
                </c:pt>
                <c:pt idx="25673">
                  <c:v>644.21600000000001</c:v>
                </c:pt>
                <c:pt idx="25674">
                  <c:v>644.23800000000006</c:v>
                </c:pt>
                <c:pt idx="25675">
                  <c:v>644.26099999999997</c:v>
                </c:pt>
                <c:pt idx="25676">
                  <c:v>644.28099999999995</c:v>
                </c:pt>
                <c:pt idx="25677">
                  <c:v>644.29899999999998</c:v>
                </c:pt>
                <c:pt idx="25678">
                  <c:v>644.31799999999998</c:v>
                </c:pt>
                <c:pt idx="25679">
                  <c:v>644.33699999999999</c:v>
                </c:pt>
                <c:pt idx="25680">
                  <c:v>644.35699999999997</c:v>
                </c:pt>
                <c:pt idx="25681">
                  <c:v>644.38599999999997</c:v>
                </c:pt>
                <c:pt idx="25682">
                  <c:v>644.43799999999999</c:v>
                </c:pt>
                <c:pt idx="25683">
                  <c:v>644.48099999999999</c:v>
                </c:pt>
                <c:pt idx="25684">
                  <c:v>644.50400000000002</c:v>
                </c:pt>
                <c:pt idx="25685">
                  <c:v>644.52700000000004</c:v>
                </c:pt>
                <c:pt idx="25686">
                  <c:v>644.55200000000002</c:v>
                </c:pt>
                <c:pt idx="25687">
                  <c:v>644.57000000000005</c:v>
                </c:pt>
                <c:pt idx="25688">
                  <c:v>644.58799999999997</c:v>
                </c:pt>
                <c:pt idx="25689">
                  <c:v>644.60699999999997</c:v>
                </c:pt>
                <c:pt idx="25690">
                  <c:v>644.62599999999998</c:v>
                </c:pt>
                <c:pt idx="25691">
                  <c:v>644.64599999999996</c:v>
                </c:pt>
                <c:pt idx="25692">
                  <c:v>644.678</c:v>
                </c:pt>
                <c:pt idx="25693">
                  <c:v>644.74800000000005</c:v>
                </c:pt>
                <c:pt idx="25694">
                  <c:v>644.84199999999998</c:v>
                </c:pt>
                <c:pt idx="25695">
                  <c:v>644.91800000000001</c:v>
                </c:pt>
                <c:pt idx="25696">
                  <c:v>644.93799999999999</c:v>
                </c:pt>
                <c:pt idx="25697">
                  <c:v>644.96</c:v>
                </c:pt>
                <c:pt idx="25698">
                  <c:v>644.99400000000003</c:v>
                </c:pt>
                <c:pt idx="25699">
                  <c:v>645.02200000000005</c:v>
                </c:pt>
                <c:pt idx="25700">
                  <c:v>645.04100000000005</c:v>
                </c:pt>
                <c:pt idx="25701">
                  <c:v>645.05799999999999</c:v>
                </c:pt>
                <c:pt idx="25702">
                  <c:v>645.077</c:v>
                </c:pt>
                <c:pt idx="25703">
                  <c:v>645.096</c:v>
                </c:pt>
                <c:pt idx="25704">
                  <c:v>645.12300000000005</c:v>
                </c:pt>
                <c:pt idx="25705">
                  <c:v>645.173</c:v>
                </c:pt>
                <c:pt idx="25706">
                  <c:v>645.25</c:v>
                </c:pt>
                <c:pt idx="25707">
                  <c:v>645.34</c:v>
                </c:pt>
                <c:pt idx="25708">
                  <c:v>645.43399999999997</c:v>
                </c:pt>
                <c:pt idx="25709">
                  <c:v>645.52300000000002</c:v>
                </c:pt>
                <c:pt idx="25710">
                  <c:v>645.59100000000001</c:v>
                </c:pt>
                <c:pt idx="25711">
                  <c:v>645.625</c:v>
                </c:pt>
                <c:pt idx="25712">
                  <c:v>645.64</c:v>
                </c:pt>
                <c:pt idx="25713">
                  <c:v>645.65300000000002</c:v>
                </c:pt>
                <c:pt idx="25714">
                  <c:v>645.673</c:v>
                </c:pt>
                <c:pt idx="25715">
                  <c:v>645.69600000000003</c:v>
                </c:pt>
                <c:pt idx="25716">
                  <c:v>645.71600000000001</c:v>
                </c:pt>
                <c:pt idx="25717">
                  <c:v>645.73400000000004</c:v>
                </c:pt>
                <c:pt idx="25718">
                  <c:v>645.75300000000004</c:v>
                </c:pt>
                <c:pt idx="25719">
                  <c:v>645.77300000000002</c:v>
                </c:pt>
                <c:pt idx="25720">
                  <c:v>645.79300000000001</c:v>
                </c:pt>
                <c:pt idx="25721">
                  <c:v>645.81600000000003</c:v>
                </c:pt>
                <c:pt idx="25722">
                  <c:v>645.87400000000002</c:v>
                </c:pt>
                <c:pt idx="25723">
                  <c:v>645.96</c:v>
                </c:pt>
                <c:pt idx="25724">
                  <c:v>646.02700000000004</c:v>
                </c:pt>
                <c:pt idx="25725">
                  <c:v>646.06299999999999</c:v>
                </c:pt>
                <c:pt idx="25726">
                  <c:v>646.10699999999997</c:v>
                </c:pt>
                <c:pt idx="25727">
                  <c:v>646.15899999999999</c:v>
                </c:pt>
                <c:pt idx="25728">
                  <c:v>646.21</c:v>
                </c:pt>
                <c:pt idx="25729">
                  <c:v>646.26400000000001</c:v>
                </c:pt>
                <c:pt idx="25730">
                  <c:v>646.32500000000005</c:v>
                </c:pt>
                <c:pt idx="25731">
                  <c:v>646.36</c:v>
                </c:pt>
                <c:pt idx="25732">
                  <c:v>646.38199999999995</c:v>
                </c:pt>
                <c:pt idx="25733">
                  <c:v>646.39800000000002</c:v>
                </c:pt>
                <c:pt idx="25734">
                  <c:v>646.41999999999996</c:v>
                </c:pt>
                <c:pt idx="25735">
                  <c:v>646.45100000000002</c:v>
                </c:pt>
                <c:pt idx="25736">
                  <c:v>646.49300000000005</c:v>
                </c:pt>
                <c:pt idx="25737">
                  <c:v>646.53700000000003</c:v>
                </c:pt>
                <c:pt idx="25738">
                  <c:v>646.57500000000005</c:v>
                </c:pt>
                <c:pt idx="25739">
                  <c:v>646.60900000000004</c:v>
                </c:pt>
                <c:pt idx="25740">
                  <c:v>646.64200000000005</c:v>
                </c:pt>
                <c:pt idx="25741">
                  <c:v>646.67399999999998</c:v>
                </c:pt>
                <c:pt idx="25742">
                  <c:v>646.70399999999995</c:v>
                </c:pt>
                <c:pt idx="25743">
                  <c:v>646.726</c:v>
                </c:pt>
                <c:pt idx="25744">
                  <c:v>646.73299999999995</c:v>
                </c:pt>
                <c:pt idx="25745">
                  <c:v>646.74300000000005</c:v>
                </c:pt>
                <c:pt idx="25746">
                  <c:v>646.76199999999994</c:v>
                </c:pt>
                <c:pt idx="25747">
                  <c:v>646.79100000000005</c:v>
                </c:pt>
                <c:pt idx="25748">
                  <c:v>646.83100000000002</c:v>
                </c:pt>
                <c:pt idx="25749">
                  <c:v>646.89200000000005</c:v>
                </c:pt>
                <c:pt idx="25750">
                  <c:v>646.91200000000003</c:v>
                </c:pt>
                <c:pt idx="25751">
                  <c:v>646.94100000000003</c:v>
                </c:pt>
                <c:pt idx="25752">
                  <c:v>646.96199999999999</c:v>
                </c:pt>
                <c:pt idx="25753">
                  <c:v>646.98199999999997</c:v>
                </c:pt>
                <c:pt idx="25754">
                  <c:v>647.029</c:v>
                </c:pt>
                <c:pt idx="25755">
                  <c:v>647.11099999999999</c:v>
                </c:pt>
                <c:pt idx="25756">
                  <c:v>647.20299999999997</c:v>
                </c:pt>
                <c:pt idx="25757">
                  <c:v>647.25599999999997</c:v>
                </c:pt>
                <c:pt idx="25758">
                  <c:v>647.28</c:v>
                </c:pt>
                <c:pt idx="25759">
                  <c:v>647.28399999999999</c:v>
                </c:pt>
                <c:pt idx="25760">
                  <c:v>647.28800000000001</c:v>
                </c:pt>
                <c:pt idx="25761">
                  <c:v>647.29600000000005</c:v>
                </c:pt>
                <c:pt idx="25762">
                  <c:v>647.30999999999995</c:v>
                </c:pt>
                <c:pt idx="25763">
                  <c:v>647.32799999999997</c:v>
                </c:pt>
                <c:pt idx="25764">
                  <c:v>647.346</c:v>
                </c:pt>
                <c:pt idx="25765">
                  <c:v>647.36599999999999</c:v>
                </c:pt>
                <c:pt idx="25766">
                  <c:v>647.38400000000001</c:v>
                </c:pt>
                <c:pt idx="25767">
                  <c:v>647.40099999999995</c:v>
                </c:pt>
                <c:pt idx="25768">
                  <c:v>647.41899999999998</c:v>
                </c:pt>
                <c:pt idx="25769">
                  <c:v>647.44000000000005</c:v>
                </c:pt>
                <c:pt idx="25770">
                  <c:v>647.47699999999998</c:v>
                </c:pt>
                <c:pt idx="25771">
                  <c:v>647.52499999999998</c:v>
                </c:pt>
                <c:pt idx="25772">
                  <c:v>647.54499999999996</c:v>
                </c:pt>
                <c:pt idx="25773">
                  <c:v>647.55899999999997</c:v>
                </c:pt>
                <c:pt idx="25774">
                  <c:v>647.58000000000004</c:v>
                </c:pt>
                <c:pt idx="25775">
                  <c:v>647.6</c:v>
                </c:pt>
                <c:pt idx="25776">
                  <c:v>647.62099999999998</c:v>
                </c:pt>
                <c:pt idx="25777">
                  <c:v>647.63800000000003</c:v>
                </c:pt>
                <c:pt idx="25778">
                  <c:v>647.65700000000004</c:v>
                </c:pt>
                <c:pt idx="25779">
                  <c:v>647.67600000000004</c:v>
                </c:pt>
                <c:pt idx="25780">
                  <c:v>647.70000000000005</c:v>
                </c:pt>
                <c:pt idx="25781">
                  <c:v>647.76700000000005</c:v>
                </c:pt>
                <c:pt idx="25782">
                  <c:v>647.85699999999997</c:v>
                </c:pt>
                <c:pt idx="25783">
                  <c:v>647.88599999999997</c:v>
                </c:pt>
                <c:pt idx="25784">
                  <c:v>647.90499999999997</c:v>
                </c:pt>
                <c:pt idx="25785">
                  <c:v>647.91600000000005</c:v>
                </c:pt>
                <c:pt idx="25786">
                  <c:v>647.93100000000004</c:v>
                </c:pt>
                <c:pt idx="25787">
                  <c:v>647.94799999999998</c:v>
                </c:pt>
                <c:pt idx="25788">
                  <c:v>647.96699999999998</c:v>
                </c:pt>
                <c:pt idx="25789">
                  <c:v>647.98699999999997</c:v>
                </c:pt>
                <c:pt idx="25790">
                  <c:v>648.00599999999997</c:v>
                </c:pt>
                <c:pt idx="25791">
                  <c:v>648.024</c:v>
                </c:pt>
                <c:pt idx="25792">
                  <c:v>648.04200000000003</c:v>
                </c:pt>
                <c:pt idx="25793">
                  <c:v>648.06200000000001</c:v>
                </c:pt>
                <c:pt idx="25794">
                  <c:v>648.08399999999995</c:v>
                </c:pt>
                <c:pt idx="25795">
                  <c:v>648.125</c:v>
                </c:pt>
                <c:pt idx="25796">
                  <c:v>648.19100000000003</c:v>
                </c:pt>
                <c:pt idx="25797">
                  <c:v>648.25900000000001</c:v>
                </c:pt>
                <c:pt idx="25798">
                  <c:v>648.31700000000001</c:v>
                </c:pt>
                <c:pt idx="25799">
                  <c:v>648.37300000000005</c:v>
                </c:pt>
                <c:pt idx="25800">
                  <c:v>648.42600000000004</c:v>
                </c:pt>
                <c:pt idx="25801">
                  <c:v>648.46900000000005</c:v>
                </c:pt>
                <c:pt idx="25802">
                  <c:v>648.49699999999996</c:v>
                </c:pt>
                <c:pt idx="25803">
                  <c:v>648.51499999999999</c:v>
                </c:pt>
                <c:pt idx="25804">
                  <c:v>648.52700000000004</c:v>
                </c:pt>
                <c:pt idx="25805">
                  <c:v>648.53599999999994</c:v>
                </c:pt>
                <c:pt idx="25806">
                  <c:v>648.54600000000005</c:v>
                </c:pt>
                <c:pt idx="25807">
                  <c:v>648.55700000000002</c:v>
                </c:pt>
                <c:pt idx="25808">
                  <c:v>648.57100000000003</c:v>
                </c:pt>
                <c:pt idx="25809">
                  <c:v>648.58699999999999</c:v>
                </c:pt>
                <c:pt idx="25810">
                  <c:v>648.60699999999997</c:v>
                </c:pt>
                <c:pt idx="25811">
                  <c:v>648.62699999999995</c:v>
                </c:pt>
                <c:pt idx="25812">
                  <c:v>648.64499999999998</c:v>
                </c:pt>
                <c:pt idx="25813">
                  <c:v>648.66300000000001</c:v>
                </c:pt>
                <c:pt idx="25814">
                  <c:v>648.68200000000002</c:v>
                </c:pt>
                <c:pt idx="25815">
                  <c:v>648.71100000000001</c:v>
                </c:pt>
                <c:pt idx="25816">
                  <c:v>648.77300000000002</c:v>
                </c:pt>
                <c:pt idx="25817">
                  <c:v>648.85799999999995</c:v>
                </c:pt>
                <c:pt idx="25818">
                  <c:v>648.95399999999995</c:v>
                </c:pt>
                <c:pt idx="25819">
                  <c:v>649.01300000000003</c:v>
                </c:pt>
                <c:pt idx="25820">
                  <c:v>649.03899999999999</c:v>
                </c:pt>
                <c:pt idx="25821">
                  <c:v>649.05700000000002</c:v>
                </c:pt>
                <c:pt idx="25822">
                  <c:v>649.08100000000002</c:v>
                </c:pt>
                <c:pt idx="25823">
                  <c:v>649.10400000000004</c:v>
                </c:pt>
                <c:pt idx="25824">
                  <c:v>649.12199999999996</c:v>
                </c:pt>
                <c:pt idx="25825">
                  <c:v>649.14</c:v>
                </c:pt>
                <c:pt idx="25826">
                  <c:v>649.15899999999999</c:v>
                </c:pt>
                <c:pt idx="25827">
                  <c:v>649.178</c:v>
                </c:pt>
                <c:pt idx="25828">
                  <c:v>649.20600000000002</c:v>
                </c:pt>
                <c:pt idx="25829">
                  <c:v>649.26199999999994</c:v>
                </c:pt>
                <c:pt idx="25830">
                  <c:v>649.34500000000003</c:v>
                </c:pt>
                <c:pt idx="25831">
                  <c:v>649.43200000000002</c:v>
                </c:pt>
                <c:pt idx="25832">
                  <c:v>649.49900000000002</c:v>
                </c:pt>
                <c:pt idx="25833">
                  <c:v>649.51599999999996</c:v>
                </c:pt>
                <c:pt idx="25834">
                  <c:v>649.529</c:v>
                </c:pt>
                <c:pt idx="25835">
                  <c:v>649.55399999999997</c:v>
                </c:pt>
                <c:pt idx="25836">
                  <c:v>649.58299999999997</c:v>
                </c:pt>
                <c:pt idx="25837">
                  <c:v>649.60299999999995</c:v>
                </c:pt>
                <c:pt idx="25838">
                  <c:v>649.62199999999996</c:v>
                </c:pt>
                <c:pt idx="25839">
                  <c:v>649.64099999999996</c:v>
                </c:pt>
                <c:pt idx="25840">
                  <c:v>649.66099999999994</c:v>
                </c:pt>
                <c:pt idx="25841">
                  <c:v>649.68399999999997</c:v>
                </c:pt>
                <c:pt idx="25842">
                  <c:v>649.72699999999998</c:v>
                </c:pt>
                <c:pt idx="25843">
                  <c:v>649.79899999999998</c:v>
                </c:pt>
                <c:pt idx="25844">
                  <c:v>649.88499999999999</c:v>
                </c:pt>
                <c:pt idx="25845">
                  <c:v>649.97799999999995</c:v>
                </c:pt>
                <c:pt idx="25846">
                  <c:v>650.07399999999996</c:v>
                </c:pt>
                <c:pt idx="25847">
                  <c:v>650.13</c:v>
                </c:pt>
                <c:pt idx="25848">
                  <c:v>650.15499999999997</c:v>
                </c:pt>
                <c:pt idx="25849">
                  <c:v>650.17600000000004</c:v>
                </c:pt>
                <c:pt idx="25850">
                  <c:v>650.19200000000001</c:v>
                </c:pt>
                <c:pt idx="25851">
                  <c:v>650.21100000000001</c:v>
                </c:pt>
                <c:pt idx="25852">
                  <c:v>650.23199999999997</c:v>
                </c:pt>
                <c:pt idx="25853">
                  <c:v>650.25400000000002</c:v>
                </c:pt>
                <c:pt idx="25854">
                  <c:v>650.27599999999995</c:v>
                </c:pt>
                <c:pt idx="25855">
                  <c:v>650.29499999999996</c:v>
                </c:pt>
                <c:pt idx="25856">
                  <c:v>650.31600000000003</c:v>
                </c:pt>
                <c:pt idx="25857">
                  <c:v>650.33600000000001</c:v>
                </c:pt>
                <c:pt idx="25858">
                  <c:v>650.36300000000006</c:v>
                </c:pt>
                <c:pt idx="25859">
                  <c:v>650.41300000000001</c:v>
                </c:pt>
                <c:pt idx="25860">
                  <c:v>650.49099999999999</c:v>
                </c:pt>
                <c:pt idx="25861">
                  <c:v>650.55399999999997</c:v>
                </c:pt>
                <c:pt idx="25862">
                  <c:v>650.57500000000005</c:v>
                </c:pt>
                <c:pt idx="25863">
                  <c:v>650.58900000000006</c:v>
                </c:pt>
                <c:pt idx="25864">
                  <c:v>650.61099999999999</c:v>
                </c:pt>
                <c:pt idx="25865">
                  <c:v>650.63</c:v>
                </c:pt>
                <c:pt idx="25866">
                  <c:v>650.65099999999995</c:v>
                </c:pt>
                <c:pt idx="25867">
                  <c:v>650.67100000000005</c:v>
                </c:pt>
                <c:pt idx="25868">
                  <c:v>650.69100000000003</c:v>
                </c:pt>
                <c:pt idx="25869">
                  <c:v>650.71199999999999</c:v>
                </c:pt>
                <c:pt idx="25870">
                  <c:v>650.73199999999997</c:v>
                </c:pt>
                <c:pt idx="25871">
                  <c:v>650.774</c:v>
                </c:pt>
                <c:pt idx="25872">
                  <c:v>650.84799999999996</c:v>
                </c:pt>
                <c:pt idx="25873">
                  <c:v>650.93700000000001</c:v>
                </c:pt>
                <c:pt idx="25874">
                  <c:v>651.03099999999995</c:v>
                </c:pt>
                <c:pt idx="25875">
                  <c:v>651.06299999999999</c:v>
                </c:pt>
                <c:pt idx="25876">
                  <c:v>651.08399999999995</c:v>
                </c:pt>
                <c:pt idx="25877">
                  <c:v>651.09900000000005</c:v>
                </c:pt>
                <c:pt idx="25878">
                  <c:v>651.12</c:v>
                </c:pt>
                <c:pt idx="25879">
                  <c:v>651.13699999999994</c:v>
                </c:pt>
                <c:pt idx="25880">
                  <c:v>651.15599999999995</c:v>
                </c:pt>
                <c:pt idx="25881">
                  <c:v>651.17499999999995</c:v>
                </c:pt>
                <c:pt idx="25882">
                  <c:v>651.19399999999996</c:v>
                </c:pt>
                <c:pt idx="25883">
                  <c:v>651.21299999999997</c:v>
                </c:pt>
                <c:pt idx="25884">
                  <c:v>651.23199999999997</c:v>
                </c:pt>
                <c:pt idx="25885">
                  <c:v>651.26700000000005</c:v>
                </c:pt>
                <c:pt idx="25886">
                  <c:v>651.33199999999999</c:v>
                </c:pt>
                <c:pt idx="25887">
                  <c:v>651.40300000000002</c:v>
                </c:pt>
                <c:pt idx="25888">
                  <c:v>651.44000000000005</c:v>
                </c:pt>
                <c:pt idx="25889">
                  <c:v>651.46</c:v>
                </c:pt>
                <c:pt idx="25890">
                  <c:v>651.47</c:v>
                </c:pt>
                <c:pt idx="25891">
                  <c:v>651.48500000000001</c:v>
                </c:pt>
                <c:pt idx="25892">
                  <c:v>651.50400000000002</c:v>
                </c:pt>
                <c:pt idx="25893">
                  <c:v>651.524</c:v>
                </c:pt>
                <c:pt idx="25894">
                  <c:v>651.54600000000005</c:v>
                </c:pt>
                <c:pt idx="25895">
                  <c:v>651.56399999999996</c:v>
                </c:pt>
                <c:pt idx="25896">
                  <c:v>651.58399999999995</c:v>
                </c:pt>
                <c:pt idx="25897">
                  <c:v>651.60299999999995</c:v>
                </c:pt>
                <c:pt idx="25898">
                  <c:v>651.62300000000005</c:v>
                </c:pt>
                <c:pt idx="25899">
                  <c:v>651.67100000000005</c:v>
                </c:pt>
                <c:pt idx="25900">
                  <c:v>651.75099999999998</c:v>
                </c:pt>
                <c:pt idx="25901">
                  <c:v>651.79300000000001</c:v>
                </c:pt>
                <c:pt idx="25902">
                  <c:v>651.82500000000005</c:v>
                </c:pt>
                <c:pt idx="25903">
                  <c:v>651.84500000000003</c:v>
                </c:pt>
                <c:pt idx="25904">
                  <c:v>651.86099999999999</c:v>
                </c:pt>
                <c:pt idx="25905">
                  <c:v>651.87699999999995</c:v>
                </c:pt>
                <c:pt idx="25906">
                  <c:v>651.89599999999996</c:v>
                </c:pt>
                <c:pt idx="25907">
                  <c:v>651.91700000000003</c:v>
                </c:pt>
                <c:pt idx="25908">
                  <c:v>651.93799999999999</c:v>
                </c:pt>
                <c:pt idx="25909">
                  <c:v>651.95600000000002</c:v>
                </c:pt>
                <c:pt idx="25910">
                  <c:v>651.97500000000002</c:v>
                </c:pt>
                <c:pt idx="25911">
                  <c:v>651.99300000000005</c:v>
                </c:pt>
                <c:pt idx="25912">
                  <c:v>652.01199999999994</c:v>
                </c:pt>
                <c:pt idx="25913">
                  <c:v>652.04100000000005</c:v>
                </c:pt>
                <c:pt idx="25914">
                  <c:v>652.096</c:v>
                </c:pt>
                <c:pt idx="25915">
                  <c:v>652.173</c:v>
                </c:pt>
                <c:pt idx="25916">
                  <c:v>652.25</c:v>
                </c:pt>
                <c:pt idx="25917">
                  <c:v>652.30600000000004</c:v>
                </c:pt>
                <c:pt idx="25918">
                  <c:v>652.33500000000004</c:v>
                </c:pt>
                <c:pt idx="25919">
                  <c:v>652.34699999999998</c:v>
                </c:pt>
                <c:pt idx="25920">
                  <c:v>652.35799999999995</c:v>
                </c:pt>
                <c:pt idx="25921">
                  <c:v>652.37099999999998</c:v>
                </c:pt>
                <c:pt idx="25922">
                  <c:v>652.38400000000001</c:v>
                </c:pt>
                <c:pt idx="25923">
                  <c:v>652.40300000000002</c:v>
                </c:pt>
                <c:pt idx="25924">
                  <c:v>652.423</c:v>
                </c:pt>
                <c:pt idx="25925">
                  <c:v>652.44399999999996</c:v>
                </c:pt>
                <c:pt idx="25926">
                  <c:v>652.46699999999998</c:v>
                </c:pt>
                <c:pt idx="25927">
                  <c:v>652.48699999999997</c:v>
                </c:pt>
                <c:pt idx="25928">
                  <c:v>652.50599999999997</c:v>
                </c:pt>
                <c:pt idx="25929">
                  <c:v>652.52700000000004</c:v>
                </c:pt>
                <c:pt idx="25930">
                  <c:v>652.56299999999999</c:v>
                </c:pt>
                <c:pt idx="25931">
                  <c:v>652.62800000000004</c:v>
                </c:pt>
                <c:pt idx="25932">
                  <c:v>652.71</c:v>
                </c:pt>
                <c:pt idx="25933">
                  <c:v>652.80100000000004</c:v>
                </c:pt>
                <c:pt idx="25934">
                  <c:v>652.89499999999998</c:v>
                </c:pt>
                <c:pt idx="25935">
                  <c:v>652.96400000000006</c:v>
                </c:pt>
                <c:pt idx="25936">
                  <c:v>652.98400000000004</c:v>
                </c:pt>
                <c:pt idx="25937">
                  <c:v>652.99900000000002</c:v>
                </c:pt>
                <c:pt idx="25938">
                  <c:v>653.01499999999999</c:v>
                </c:pt>
                <c:pt idx="25939">
                  <c:v>653.029</c:v>
                </c:pt>
                <c:pt idx="25940">
                  <c:v>653.04499999999996</c:v>
                </c:pt>
                <c:pt idx="25941">
                  <c:v>653.07299999999998</c:v>
                </c:pt>
                <c:pt idx="25942">
                  <c:v>653.11599999999999</c:v>
                </c:pt>
                <c:pt idx="25943">
                  <c:v>653.17399999999998</c:v>
                </c:pt>
                <c:pt idx="25944">
                  <c:v>653.24400000000003</c:v>
                </c:pt>
                <c:pt idx="25945">
                  <c:v>653.32100000000003</c:v>
                </c:pt>
                <c:pt idx="25946">
                  <c:v>653.39499999999998</c:v>
                </c:pt>
                <c:pt idx="25947">
                  <c:v>653.44600000000003</c:v>
                </c:pt>
                <c:pt idx="25948">
                  <c:v>653.46</c:v>
                </c:pt>
                <c:pt idx="25949">
                  <c:v>653.46199999999999</c:v>
                </c:pt>
                <c:pt idx="25950">
                  <c:v>653.47</c:v>
                </c:pt>
                <c:pt idx="25951">
                  <c:v>653.48</c:v>
                </c:pt>
                <c:pt idx="25952">
                  <c:v>653.49199999999996</c:v>
                </c:pt>
                <c:pt idx="25953">
                  <c:v>653.50699999999995</c:v>
                </c:pt>
                <c:pt idx="25954">
                  <c:v>653.52300000000002</c:v>
                </c:pt>
                <c:pt idx="25955">
                  <c:v>653.54200000000003</c:v>
                </c:pt>
                <c:pt idx="25956">
                  <c:v>653.56200000000001</c:v>
                </c:pt>
                <c:pt idx="25957">
                  <c:v>653.58500000000004</c:v>
                </c:pt>
                <c:pt idx="25958">
                  <c:v>653.60699999999997</c:v>
                </c:pt>
                <c:pt idx="25959">
                  <c:v>653.625</c:v>
                </c:pt>
                <c:pt idx="25960">
                  <c:v>653.64400000000001</c:v>
                </c:pt>
                <c:pt idx="25961">
                  <c:v>653.66300000000001</c:v>
                </c:pt>
                <c:pt idx="25962">
                  <c:v>653.68399999999997</c:v>
                </c:pt>
                <c:pt idx="25963">
                  <c:v>653.71299999999997</c:v>
                </c:pt>
                <c:pt idx="25964">
                  <c:v>653.774</c:v>
                </c:pt>
                <c:pt idx="25965">
                  <c:v>653.85500000000002</c:v>
                </c:pt>
                <c:pt idx="25966">
                  <c:v>653.904</c:v>
                </c:pt>
                <c:pt idx="25967">
                  <c:v>653.92600000000004</c:v>
                </c:pt>
                <c:pt idx="25968">
                  <c:v>653.94100000000003</c:v>
                </c:pt>
                <c:pt idx="25969">
                  <c:v>653.95699999999999</c:v>
                </c:pt>
                <c:pt idx="25970">
                  <c:v>653.97500000000002</c:v>
                </c:pt>
                <c:pt idx="25971">
                  <c:v>653.99400000000003</c:v>
                </c:pt>
                <c:pt idx="25972">
                  <c:v>654.01499999999999</c:v>
                </c:pt>
                <c:pt idx="25973">
                  <c:v>654.03700000000003</c:v>
                </c:pt>
                <c:pt idx="25974">
                  <c:v>654.05999999999995</c:v>
                </c:pt>
                <c:pt idx="25975">
                  <c:v>654.08199999999999</c:v>
                </c:pt>
                <c:pt idx="25976">
                  <c:v>654.10199999999998</c:v>
                </c:pt>
                <c:pt idx="25977">
                  <c:v>654.12199999999996</c:v>
                </c:pt>
                <c:pt idx="25978">
                  <c:v>654.14200000000005</c:v>
                </c:pt>
                <c:pt idx="25979">
                  <c:v>654.16300000000001</c:v>
                </c:pt>
                <c:pt idx="25980">
                  <c:v>654.19100000000003</c:v>
                </c:pt>
                <c:pt idx="25981">
                  <c:v>654.24900000000002</c:v>
                </c:pt>
                <c:pt idx="25982">
                  <c:v>654.33100000000002</c:v>
                </c:pt>
                <c:pt idx="25983">
                  <c:v>654.41399999999999</c:v>
                </c:pt>
                <c:pt idx="25984">
                  <c:v>654.45299999999997</c:v>
                </c:pt>
                <c:pt idx="25985">
                  <c:v>654.46900000000005</c:v>
                </c:pt>
                <c:pt idx="25986">
                  <c:v>654.48699999999997</c:v>
                </c:pt>
                <c:pt idx="25987">
                  <c:v>654.50699999999995</c:v>
                </c:pt>
                <c:pt idx="25988">
                  <c:v>654.52700000000004</c:v>
                </c:pt>
                <c:pt idx="25989">
                  <c:v>654.54600000000005</c:v>
                </c:pt>
                <c:pt idx="25990">
                  <c:v>654.56600000000003</c:v>
                </c:pt>
                <c:pt idx="25991">
                  <c:v>654.58600000000001</c:v>
                </c:pt>
                <c:pt idx="25992">
                  <c:v>654.60599999999999</c:v>
                </c:pt>
                <c:pt idx="25993">
                  <c:v>654.62699999999995</c:v>
                </c:pt>
                <c:pt idx="25994">
                  <c:v>654.64599999999996</c:v>
                </c:pt>
                <c:pt idx="25995">
                  <c:v>654.66600000000005</c:v>
                </c:pt>
                <c:pt idx="25996">
                  <c:v>654.70600000000002</c:v>
                </c:pt>
                <c:pt idx="25997">
                  <c:v>654.73900000000003</c:v>
                </c:pt>
                <c:pt idx="25998">
                  <c:v>654.75800000000004</c:v>
                </c:pt>
                <c:pt idx="25999">
                  <c:v>654.78</c:v>
                </c:pt>
                <c:pt idx="26000">
                  <c:v>654.798</c:v>
                </c:pt>
                <c:pt idx="26001">
                  <c:v>654.81500000000005</c:v>
                </c:pt>
                <c:pt idx="26002">
                  <c:v>654.83299999999997</c:v>
                </c:pt>
                <c:pt idx="26003">
                  <c:v>654.85299999999995</c:v>
                </c:pt>
                <c:pt idx="26004">
                  <c:v>654.87400000000002</c:v>
                </c:pt>
                <c:pt idx="26005">
                  <c:v>654.89300000000003</c:v>
                </c:pt>
                <c:pt idx="26006">
                  <c:v>654.91399999999999</c:v>
                </c:pt>
                <c:pt idx="26007">
                  <c:v>654.94000000000005</c:v>
                </c:pt>
                <c:pt idx="26008">
                  <c:v>654.98599999999999</c:v>
                </c:pt>
                <c:pt idx="26009">
                  <c:v>655.06600000000003</c:v>
                </c:pt>
                <c:pt idx="26010">
                  <c:v>655.149</c:v>
                </c:pt>
                <c:pt idx="26011">
                  <c:v>655.18899999999996</c:v>
                </c:pt>
                <c:pt idx="26012">
                  <c:v>655.22</c:v>
                </c:pt>
                <c:pt idx="26013">
                  <c:v>655.23299999999995</c:v>
                </c:pt>
                <c:pt idx="26014">
                  <c:v>655.24900000000002</c:v>
                </c:pt>
                <c:pt idx="26015">
                  <c:v>655.26800000000003</c:v>
                </c:pt>
                <c:pt idx="26016">
                  <c:v>655.28700000000003</c:v>
                </c:pt>
                <c:pt idx="26017">
                  <c:v>655.30999999999995</c:v>
                </c:pt>
                <c:pt idx="26018">
                  <c:v>655.33000000000004</c:v>
                </c:pt>
                <c:pt idx="26019">
                  <c:v>655.35</c:v>
                </c:pt>
                <c:pt idx="26020">
                  <c:v>655.36900000000003</c:v>
                </c:pt>
                <c:pt idx="26021">
                  <c:v>655.38800000000003</c:v>
                </c:pt>
                <c:pt idx="26022">
                  <c:v>655.40700000000004</c:v>
                </c:pt>
                <c:pt idx="26023">
                  <c:v>655.42600000000004</c:v>
                </c:pt>
                <c:pt idx="26024">
                  <c:v>655.44600000000003</c:v>
                </c:pt>
                <c:pt idx="26025">
                  <c:v>655.46600000000001</c:v>
                </c:pt>
                <c:pt idx="26026">
                  <c:v>655.48699999999997</c:v>
                </c:pt>
                <c:pt idx="26027">
                  <c:v>655.50599999999997</c:v>
                </c:pt>
                <c:pt idx="26028">
                  <c:v>655.52300000000002</c:v>
                </c:pt>
                <c:pt idx="26029">
                  <c:v>655.54200000000003</c:v>
                </c:pt>
                <c:pt idx="26030">
                  <c:v>655.56100000000004</c:v>
                </c:pt>
                <c:pt idx="26031">
                  <c:v>655.59799999999996</c:v>
                </c:pt>
                <c:pt idx="26032">
                  <c:v>655.66700000000003</c:v>
                </c:pt>
                <c:pt idx="26033">
                  <c:v>655.75800000000004</c:v>
                </c:pt>
                <c:pt idx="26034">
                  <c:v>655.82899999999995</c:v>
                </c:pt>
                <c:pt idx="26035">
                  <c:v>655.85400000000004</c:v>
                </c:pt>
                <c:pt idx="26036">
                  <c:v>655.86800000000005</c:v>
                </c:pt>
                <c:pt idx="26037">
                  <c:v>655.88400000000001</c:v>
                </c:pt>
                <c:pt idx="26038">
                  <c:v>655.89700000000005</c:v>
                </c:pt>
                <c:pt idx="26039">
                  <c:v>655.91099999999994</c:v>
                </c:pt>
                <c:pt idx="26040">
                  <c:v>655.928</c:v>
                </c:pt>
                <c:pt idx="26041">
                  <c:v>655.94799999999998</c:v>
                </c:pt>
                <c:pt idx="26042">
                  <c:v>655.971</c:v>
                </c:pt>
                <c:pt idx="26043">
                  <c:v>655.995</c:v>
                </c:pt>
                <c:pt idx="26044">
                  <c:v>656.01499999999999</c:v>
                </c:pt>
                <c:pt idx="26045">
                  <c:v>656.03599999999994</c:v>
                </c:pt>
                <c:pt idx="26046">
                  <c:v>656.05600000000004</c:v>
                </c:pt>
                <c:pt idx="26047">
                  <c:v>656.07600000000002</c:v>
                </c:pt>
                <c:pt idx="26048">
                  <c:v>656.09799999999996</c:v>
                </c:pt>
                <c:pt idx="26049">
                  <c:v>656.13400000000001</c:v>
                </c:pt>
                <c:pt idx="26050">
                  <c:v>656.17100000000005</c:v>
                </c:pt>
                <c:pt idx="26051">
                  <c:v>656.20799999999997</c:v>
                </c:pt>
                <c:pt idx="26052">
                  <c:v>656.25</c:v>
                </c:pt>
                <c:pt idx="26053">
                  <c:v>656.298</c:v>
                </c:pt>
                <c:pt idx="26054">
                  <c:v>656.34900000000005</c:v>
                </c:pt>
                <c:pt idx="26055">
                  <c:v>656.38400000000001</c:v>
                </c:pt>
                <c:pt idx="26056">
                  <c:v>656.40099999999995</c:v>
                </c:pt>
                <c:pt idx="26057">
                  <c:v>656.41300000000001</c:v>
                </c:pt>
                <c:pt idx="26058">
                  <c:v>656.42700000000002</c:v>
                </c:pt>
                <c:pt idx="26059">
                  <c:v>656.44399999999996</c:v>
                </c:pt>
                <c:pt idx="26060">
                  <c:v>656.46500000000003</c:v>
                </c:pt>
                <c:pt idx="26061">
                  <c:v>656.48699999999997</c:v>
                </c:pt>
                <c:pt idx="26062">
                  <c:v>656.50699999999995</c:v>
                </c:pt>
                <c:pt idx="26063">
                  <c:v>656.52599999999995</c:v>
                </c:pt>
                <c:pt idx="26064">
                  <c:v>656.54600000000005</c:v>
                </c:pt>
                <c:pt idx="26065">
                  <c:v>656.56700000000001</c:v>
                </c:pt>
                <c:pt idx="26066">
                  <c:v>656.60199999999998</c:v>
                </c:pt>
                <c:pt idx="26067">
                  <c:v>656.66700000000003</c:v>
                </c:pt>
                <c:pt idx="26068">
                  <c:v>656.755</c:v>
                </c:pt>
                <c:pt idx="26069">
                  <c:v>656.83600000000001</c:v>
                </c:pt>
                <c:pt idx="26070">
                  <c:v>656.85900000000004</c:v>
                </c:pt>
                <c:pt idx="26071">
                  <c:v>656.86199999999997</c:v>
                </c:pt>
                <c:pt idx="26072">
                  <c:v>656.87599999999998</c:v>
                </c:pt>
                <c:pt idx="26073">
                  <c:v>656.89800000000002</c:v>
                </c:pt>
                <c:pt idx="26074">
                  <c:v>656.91700000000003</c:v>
                </c:pt>
                <c:pt idx="26075">
                  <c:v>656.93899999999996</c:v>
                </c:pt>
                <c:pt idx="26076">
                  <c:v>656.96100000000001</c:v>
                </c:pt>
                <c:pt idx="26077">
                  <c:v>656.98099999999999</c:v>
                </c:pt>
                <c:pt idx="26078">
                  <c:v>657.00099999999998</c:v>
                </c:pt>
                <c:pt idx="26079">
                  <c:v>657.02099999999996</c:v>
                </c:pt>
                <c:pt idx="26080">
                  <c:v>657.05499999999995</c:v>
                </c:pt>
                <c:pt idx="26081">
                  <c:v>657.11099999999999</c:v>
                </c:pt>
                <c:pt idx="26082">
                  <c:v>657.19200000000001</c:v>
                </c:pt>
                <c:pt idx="26083">
                  <c:v>657.28700000000003</c:v>
                </c:pt>
                <c:pt idx="26084">
                  <c:v>657.37400000000002</c:v>
                </c:pt>
                <c:pt idx="26085">
                  <c:v>657.41499999999996</c:v>
                </c:pt>
                <c:pt idx="26086">
                  <c:v>657.43200000000002</c:v>
                </c:pt>
                <c:pt idx="26087">
                  <c:v>657.45</c:v>
                </c:pt>
                <c:pt idx="26088">
                  <c:v>657.46900000000005</c:v>
                </c:pt>
                <c:pt idx="26089">
                  <c:v>657.48800000000006</c:v>
                </c:pt>
                <c:pt idx="26090">
                  <c:v>657.50800000000004</c:v>
                </c:pt>
                <c:pt idx="26091">
                  <c:v>657.529</c:v>
                </c:pt>
                <c:pt idx="26092">
                  <c:v>657.548</c:v>
                </c:pt>
                <c:pt idx="26093">
                  <c:v>657.56799999999998</c:v>
                </c:pt>
                <c:pt idx="26094">
                  <c:v>657.58900000000006</c:v>
                </c:pt>
                <c:pt idx="26095">
                  <c:v>657.61099999999999</c:v>
                </c:pt>
                <c:pt idx="26096">
                  <c:v>657.64700000000005</c:v>
                </c:pt>
                <c:pt idx="26097">
                  <c:v>657.71100000000001</c:v>
                </c:pt>
                <c:pt idx="26098">
                  <c:v>657.78800000000001</c:v>
                </c:pt>
                <c:pt idx="26099">
                  <c:v>657.84199999999998</c:v>
                </c:pt>
                <c:pt idx="26100">
                  <c:v>657.86900000000003</c:v>
                </c:pt>
                <c:pt idx="26101">
                  <c:v>657.88400000000001</c:v>
                </c:pt>
                <c:pt idx="26102">
                  <c:v>657.89599999999996</c:v>
                </c:pt>
                <c:pt idx="26103">
                  <c:v>657.90499999999997</c:v>
                </c:pt>
                <c:pt idx="26104">
                  <c:v>657.91800000000001</c:v>
                </c:pt>
                <c:pt idx="26105">
                  <c:v>657.93499999999995</c:v>
                </c:pt>
                <c:pt idx="26106">
                  <c:v>657.95299999999997</c:v>
                </c:pt>
                <c:pt idx="26107">
                  <c:v>657.97500000000002</c:v>
                </c:pt>
                <c:pt idx="26108">
                  <c:v>657.99800000000005</c:v>
                </c:pt>
                <c:pt idx="26109">
                  <c:v>658.02300000000002</c:v>
                </c:pt>
                <c:pt idx="26110">
                  <c:v>658.04499999999996</c:v>
                </c:pt>
                <c:pt idx="26111">
                  <c:v>658.06399999999996</c:v>
                </c:pt>
                <c:pt idx="26112">
                  <c:v>658.08299999999997</c:v>
                </c:pt>
                <c:pt idx="26113">
                  <c:v>658.101</c:v>
                </c:pt>
                <c:pt idx="26114">
                  <c:v>658.12099999999998</c:v>
                </c:pt>
                <c:pt idx="26115">
                  <c:v>658.14300000000003</c:v>
                </c:pt>
                <c:pt idx="26116">
                  <c:v>658.18499999999995</c:v>
                </c:pt>
                <c:pt idx="26117">
                  <c:v>658.25599999999997</c:v>
                </c:pt>
                <c:pt idx="26118">
                  <c:v>658.31200000000001</c:v>
                </c:pt>
                <c:pt idx="26119">
                  <c:v>658.34</c:v>
                </c:pt>
                <c:pt idx="26120">
                  <c:v>658.35900000000004</c:v>
                </c:pt>
                <c:pt idx="26121">
                  <c:v>658.37699999999995</c:v>
                </c:pt>
                <c:pt idx="26122">
                  <c:v>658.39599999999996</c:v>
                </c:pt>
                <c:pt idx="26123">
                  <c:v>658.41700000000003</c:v>
                </c:pt>
                <c:pt idx="26124">
                  <c:v>658.43899999999996</c:v>
                </c:pt>
                <c:pt idx="26125">
                  <c:v>658.45899999999995</c:v>
                </c:pt>
                <c:pt idx="26126">
                  <c:v>658.47699999999998</c:v>
                </c:pt>
                <c:pt idx="26127">
                  <c:v>658.49599999999998</c:v>
                </c:pt>
                <c:pt idx="26128">
                  <c:v>658.51700000000005</c:v>
                </c:pt>
                <c:pt idx="26129">
                  <c:v>658.55100000000004</c:v>
                </c:pt>
                <c:pt idx="26130">
                  <c:v>658.62</c:v>
                </c:pt>
                <c:pt idx="26131">
                  <c:v>658.71100000000001</c:v>
                </c:pt>
                <c:pt idx="26132">
                  <c:v>658.80600000000004</c:v>
                </c:pt>
                <c:pt idx="26133">
                  <c:v>658.89599999999996</c:v>
                </c:pt>
                <c:pt idx="26134">
                  <c:v>658.96100000000001</c:v>
                </c:pt>
                <c:pt idx="26135">
                  <c:v>659.00699999999995</c:v>
                </c:pt>
                <c:pt idx="26136">
                  <c:v>659.03099999999995</c:v>
                </c:pt>
                <c:pt idx="26137">
                  <c:v>659.04899999999998</c:v>
                </c:pt>
                <c:pt idx="26138">
                  <c:v>659.06200000000001</c:v>
                </c:pt>
                <c:pt idx="26139">
                  <c:v>659.07299999999998</c:v>
                </c:pt>
                <c:pt idx="26140">
                  <c:v>659.07899999999995</c:v>
                </c:pt>
                <c:pt idx="26141">
                  <c:v>659.08500000000004</c:v>
                </c:pt>
                <c:pt idx="26142">
                  <c:v>659.09400000000005</c:v>
                </c:pt>
                <c:pt idx="26143">
                  <c:v>659.10500000000002</c:v>
                </c:pt>
                <c:pt idx="26144">
                  <c:v>659.12099999999998</c:v>
                </c:pt>
                <c:pt idx="26145">
                  <c:v>659.13900000000001</c:v>
                </c:pt>
                <c:pt idx="26146">
                  <c:v>659.15800000000002</c:v>
                </c:pt>
                <c:pt idx="26147">
                  <c:v>659.178</c:v>
                </c:pt>
                <c:pt idx="26148">
                  <c:v>659.197</c:v>
                </c:pt>
                <c:pt idx="26149">
                  <c:v>659.21600000000001</c:v>
                </c:pt>
                <c:pt idx="26150">
                  <c:v>659.23500000000001</c:v>
                </c:pt>
                <c:pt idx="26151">
                  <c:v>659.26400000000001</c:v>
                </c:pt>
                <c:pt idx="26152">
                  <c:v>659.32100000000003</c:v>
                </c:pt>
                <c:pt idx="26153">
                  <c:v>659.40599999999995</c:v>
                </c:pt>
                <c:pt idx="26154">
                  <c:v>659.5</c:v>
                </c:pt>
                <c:pt idx="26155">
                  <c:v>659.59500000000003</c:v>
                </c:pt>
                <c:pt idx="26156">
                  <c:v>659.68100000000004</c:v>
                </c:pt>
                <c:pt idx="26157">
                  <c:v>659.73800000000006</c:v>
                </c:pt>
                <c:pt idx="26158">
                  <c:v>659.73800000000006</c:v>
                </c:pt>
                <c:pt idx="26159">
                  <c:v>659.73900000000003</c:v>
                </c:pt>
                <c:pt idx="26160">
                  <c:v>659.74599999999998</c:v>
                </c:pt>
                <c:pt idx="26161">
                  <c:v>659.75599999999997</c:v>
                </c:pt>
                <c:pt idx="26162">
                  <c:v>659.76400000000001</c:v>
                </c:pt>
                <c:pt idx="26163">
                  <c:v>659.77700000000004</c:v>
                </c:pt>
                <c:pt idx="26164">
                  <c:v>659.78899999999999</c:v>
                </c:pt>
                <c:pt idx="26165">
                  <c:v>659.803</c:v>
                </c:pt>
                <c:pt idx="26166">
                  <c:v>659.82500000000005</c:v>
                </c:pt>
                <c:pt idx="26167">
                  <c:v>659.84799999999996</c:v>
                </c:pt>
                <c:pt idx="26168">
                  <c:v>659.875</c:v>
                </c:pt>
                <c:pt idx="26169">
                  <c:v>659.90599999999995</c:v>
                </c:pt>
                <c:pt idx="26170">
                  <c:v>659.93299999999999</c:v>
                </c:pt>
                <c:pt idx="26171">
                  <c:v>659.95</c:v>
                </c:pt>
                <c:pt idx="26172">
                  <c:v>659.96100000000001</c:v>
                </c:pt>
                <c:pt idx="26173">
                  <c:v>659.971</c:v>
                </c:pt>
                <c:pt idx="26174">
                  <c:v>659.98400000000004</c:v>
                </c:pt>
                <c:pt idx="26175">
                  <c:v>660</c:v>
                </c:pt>
                <c:pt idx="26176">
                  <c:v>660.02</c:v>
                </c:pt>
                <c:pt idx="26177">
                  <c:v>660.04</c:v>
                </c:pt>
                <c:pt idx="26178">
                  <c:v>660.05899999999997</c:v>
                </c:pt>
                <c:pt idx="26179">
                  <c:v>660.077</c:v>
                </c:pt>
                <c:pt idx="26180">
                  <c:v>660.096</c:v>
                </c:pt>
                <c:pt idx="26181">
                  <c:v>660.11500000000001</c:v>
                </c:pt>
                <c:pt idx="26182">
                  <c:v>660.13699999999994</c:v>
                </c:pt>
                <c:pt idx="26183">
                  <c:v>660.16899999999998</c:v>
                </c:pt>
                <c:pt idx="26184">
                  <c:v>660.20600000000002</c:v>
                </c:pt>
                <c:pt idx="26185">
                  <c:v>660.24800000000005</c:v>
                </c:pt>
                <c:pt idx="26186">
                  <c:v>660.29899999999998</c:v>
                </c:pt>
                <c:pt idx="26187">
                  <c:v>660.35599999999999</c:v>
                </c:pt>
                <c:pt idx="26188">
                  <c:v>660.41600000000005</c:v>
                </c:pt>
                <c:pt idx="26189">
                  <c:v>660.47199999999998</c:v>
                </c:pt>
                <c:pt idx="26190">
                  <c:v>660.53200000000004</c:v>
                </c:pt>
                <c:pt idx="26191">
                  <c:v>660.59400000000005</c:v>
                </c:pt>
                <c:pt idx="26192">
                  <c:v>660.65300000000002</c:v>
                </c:pt>
                <c:pt idx="26193">
                  <c:v>660.70899999999995</c:v>
                </c:pt>
                <c:pt idx="26194">
                  <c:v>660.74699999999996</c:v>
                </c:pt>
                <c:pt idx="26195">
                  <c:v>660.74900000000002</c:v>
                </c:pt>
                <c:pt idx="26196">
                  <c:v>660.74900000000002</c:v>
                </c:pt>
                <c:pt idx="26197">
                  <c:v>660.75300000000004</c:v>
                </c:pt>
                <c:pt idx="26198">
                  <c:v>660.76099999999997</c:v>
                </c:pt>
                <c:pt idx="26199">
                  <c:v>660.77099999999996</c:v>
                </c:pt>
                <c:pt idx="26200">
                  <c:v>660.78200000000004</c:v>
                </c:pt>
                <c:pt idx="26201">
                  <c:v>660.79399999999998</c:v>
                </c:pt>
                <c:pt idx="26202">
                  <c:v>660.80799999999999</c:v>
                </c:pt>
                <c:pt idx="26203">
                  <c:v>660.82399999999996</c:v>
                </c:pt>
                <c:pt idx="26204">
                  <c:v>660.83900000000006</c:v>
                </c:pt>
                <c:pt idx="26205">
                  <c:v>660.85500000000002</c:v>
                </c:pt>
                <c:pt idx="26206">
                  <c:v>660.87099999999998</c:v>
                </c:pt>
                <c:pt idx="26207">
                  <c:v>660.88800000000003</c:v>
                </c:pt>
                <c:pt idx="26208">
                  <c:v>660.904</c:v>
                </c:pt>
                <c:pt idx="26209">
                  <c:v>660.92</c:v>
                </c:pt>
                <c:pt idx="26210">
                  <c:v>660.93600000000004</c:v>
                </c:pt>
                <c:pt idx="26211">
                  <c:v>660.952</c:v>
                </c:pt>
                <c:pt idx="26212">
                  <c:v>660.97400000000005</c:v>
                </c:pt>
                <c:pt idx="26213">
                  <c:v>661.00199999999995</c:v>
                </c:pt>
                <c:pt idx="26214">
                  <c:v>661.03099999999995</c:v>
                </c:pt>
                <c:pt idx="26215">
                  <c:v>661.06700000000001</c:v>
                </c:pt>
                <c:pt idx="26216">
                  <c:v>661.1</c:v>
                </c:pt>
                <c:pt idx="26217">
                  <c:v>661.14099999999996</c:v>
                </c:pt>
                <c:pt idx="26218">
                  <c:v>661.18799999999999</c:v>
                </c:pt>
                <c:pt idx="26219">
                  <c:v>661.22699999999998</c:v>
                </c:pt>
                <c:pt idx="26220">
                  <c:v>661.27</c:v>
                </c:pt>
                <c:pt idx="26221">
                  <c:v>661.32</c:v>
                </c:pt>
                <c:pt idx="26222">
                  <c:v>661.38099999999997</c:v>
                </c:pt>
                <c:pt idx="26223">
                  <c:v>661.45399999999995</c:v>
                </c:pt>
                <c:pt idx="26224">
                  <c:v>661.52</c:v>
                </c:pt>
                <c:pt idx="26225">
                  <c:v>661.57899999999995</c:v>
                </c:pt>
                <c:pt idx="26226">
                  <c:v>661.63099999999997</c:v>
                </c:pt>
                <c:pt idx="26227">
                  <c:v>661.67499999999995</c:v>
                </c:pt>
                <c:pt idx="26228">
                  <c:v>661.71600000000001</c:v>
                </c:pt>
                <c:pt idx="26229">
                  <c:v>661.745</c:v>
                </c:pt>
                <c:pt idx="26230">
                  <c:v>661.75099999999998</c:v>
                </c:pt>
                <c:pt idx="26231">
                  <c:v>661.755</c:v>
                </c:pt>
                <c:pt idx="26232">
                  <c:v>661.76199999999994</c:v>
                </c:pt>
                <c:pt idx="26233">
                  <c:v>661.77200000000005</c:v>
                </c:pt>
                <c:pt idx="26234">
                  <c:v>661.78399999999999</c:v>
                </c:pt>
                <c:pt idx="26235">
                  <c:v>661.79899999999998</c:v>
                </c:pt>
                <c:pt idx="26236">
                  <c:v>661.81600000000003</c:v>
                </c:pt>
                <c:pt idx="26237">
                  <c:v>661.83699999999999</c:v>
                </c:pt>
                <c:pt idx="26238">
                  <c:v>661.85599999999999</c:v>
                </c:pt>
                <c:pt idx="26239">
                  <c:v>661.87300000000005</c:v>
                </c:pt>
                <c:pt idx="26240">
                  <c:v>661.89099999999996</c:v>
                </c:pt>
                <c:pt idx="26241">
                  <c:v>661.91099999999994</c:v>
                </c:pt>
                <c:pt idx="26242">
                  <c:v>661.94899999999996</c:v>
                </c:pt>
                <c:pt idx="26243">
                  <c:v>662.01900000000001</c:v>
                </c:pt>
                <c:pt idx="26244">
                  <c:v>662.11300000000006</c:v>
                </c:pt>
                <c:pt idx="26245">
                  <c:v>662.21</c:v>
                </c:pt>
                <c:pt idx="26246">
                  <c:v>662.30399999999997</c:v>
                </c:pt>
                <c:pt idx="26247">
                  <c:v>662.37599999999998</c:v>
                </c:pt>
                <c:pt idx="26248">
                  <c:v>662.37599999999998</c:v>
                </c:pt>
                <c:pt idx="26249">
                  <c:v>662.37800000000004</c:v>
                </c:pt>
                <c:pt idx="26250">
                  <c:v>662.38800000000003</c:v>
                </c:pt>
                <c:pt idx="26251">
                  <c:v>662.40099999999995</c:v>
                </c:pt>
                <c:pt idx="26252">
                  <c:v>662.42</c:v>
                </c:pt>
                <c:pt idx="26253">
                  <c:v>662.43600000000004</c:v>
                </c:pt>
                <c:pt idx="26254">
                  <c:v>662.45500000000004</c:v>
                </c:pt>
                <c:pt idx="26255">
                  <c:v>662.47500000000002</c:v>
                </c:pt>
                <c:pt idx="26256">
                  <c:v>662.49699999999996</c:v>
                </c:pt>
                <c:pt idx="26257">
                  <c:v>662.52</c:v>
                </c:pt>
                <c:pt idx="26258">
                  <c:v>662.548</c:v>
                </c:pt>
                <c:pt idx="26259">
                  <c:v>662.58100000000002</c:v>
                </c:pt>
                <c:pt idx="26260">
                  <c:v>662.64599999999996</c:v>
                </c:pt>
                <c:pt idx="26261">
                  <c:v>662.70899999999995</c:v>
                </c:pt>
                <c:pt idx="26262">
                  <c:v>662.74</c:v>
                </c:pt>
                <c:pt idx="26263">
                  <c:v>662.75699999999995</c:v>
                </c:pt>
                <c:pt idx="26264">
                  <c:v>662.77300000000002</c:v>
                </c:pt>
                <c:pt idx="26265">
                  <c:v>662.79</c:v>
                </c:pt>
                <c:pt idx="26266">
                  <c:v>662.80700000000002</c:v>
                </c:pt>
                <c:pt idx="26267">
                  <c:v>662.82799999999997</c:v>
                </c:pt>
                <c:pt idx="26268">
                  <c:v>662.85199999999998</c:v>
                </c:pt>
                <c:pt idx="26269">
                  <c:v>662.875</c:v>
                </c:pt>
                <c:pt idx="26270">
                  <c:v>662.89499999999998</c:v>
                </c:pt>
                <c:pt idx="26271">
                  <c:v>662.91499999999996</c:v>
                </c:pt>
                <c:pt idx="26272">
                  <c:v>662.93499999999995</c:v>
                </c:pt>
                <c:pt idx="26273">
                  <c:v>662.96600000000001</c:v>
                </c:pt>
                <c:pt idx="26274">
                  <c:v>663.02700000000004</c:v>
                </c:pt>
                <c:pt idx="26275">
                  <c:v>663.11400000000003</c:v>
                </c:pt>
                <c:pt idx="26276">
                  <c:v>663.19500000000005</c:v>
                </c:pt>
                <c:pt idx="26277">
                  <c:v>663.21799999999996</c:v>
                </c:pt>
                <c:pt idx="26278">
                  <c:v>663.22199999999998</c:v>
                </c:pt>
                <c:pt idx="26279">
                  <c:v>663.24099999999999</c:v>
                </c:pt>
                <c:pt idx="26280">
                  <c:v>663.26199999999994</c:v>
                </c:pt>
                <c:pt idx="26281">
                  <c:v>663.28200000000004</c:v>
                </c:pt>
                <c:pt idx="26282">
                  <c:v>663.30200000000002</c:v>
                </c:pt>
                <c:pt idx="26283">
                  <c:v>663.32399999999996</c:v>
                </c:pt>
                <c:pt idx="26284">
                  <c:v>663.346</c:v>
                </c:pt>
                <c:pt idx="26285">
                  <c:v>663.36800000000005</c:v>
                </c:pt>
                <c:pt idx="26286">
                  <c:v>663.38699999999994</c:v>
                </c:pt>
                <c:pt idx="26287">
                  <c:v>663.40599999999995</c:v>
                </c:pt>
                <c:pt idx="26288">
                  <c:v>663.42600000000004</c:v>
                </c:pt>
                <c:pt idx="26289">
                  <c:v>663.44899999999996</c:v>
                </c:pt>
                <c:pt idx="26290">
                  <c:v>663.47299999999996</c:v>
                </c:pt>
                <c:pt idx="26291">
                  <c:v>663.495</c:v>
                </c:pt>
                <c:pt idx="26292">
                  <c:v>663.51400000000001</c:v>
                </c:pt>
                <c:pt idx="26293">
                  <c:v>663.53300000000002</c:v>
                </c:pt>
                <c:pt idx="26294">
                  <c:v>663.55399999999997</c:v>
                </c:pt>
                <c:pt idx="26295">
                  <c:v>663.577</c:v>
                </c:pt>
                <c:pt idx="26296">
                  <c:v>663.59900000000005</c:v>
                </c:pt>
                <c:pt idx="26297">
                  <c:v>663.62099999999998</c:v>
                </c:pt>
                <c:pt idx="26298">
                  <c:v>663.64</c:v>
                </c:pt>
                <c:pt idx="26299">
                  <c:v>663.66</c:v>
                </c:pt>
                <c:pt idx="26300">
                  <c:v>663.68</c:v>
                </c:pt>
                <c:pt idx="26301">
                  <c:v>663.7</c:v>
                </c:pt>
                <c:pt idx="26302">
                  <c:v>663.72699999999998</c:v>
                </c:pt>
                <c:pt idx="26303">
                  <c:v>663.77800000000002</c:v>
                </c:pt>
                <c:pt idx="26304">
                  <c:v>663.86199999999997</c:v>
                </c:pt>
                <c:pt idx="26305">
                  <c:v>663.95399999999995</c:v>
                </c:pt>
                <c:pt idx="26306">
                  <c:v>664.05</c:v>
                </c:pt>
                <c:pt idx="26307">
                  <c:v>664.13699999999994</c:v>
                </c:pt>
                <c:pt idx="26308">
                  <c:v>664.17200000000003</c:v>
                </c:pt>
                <c:pt idx="26309">
                  <c:v>664.2</c:v>
                </c:pt>
                <c:pt idx="26310">
                  <c:v>664.21400000000006</c:v>
                </c:pt>
                <c:pt idx="26311">
                  <c:v>664.23599999999999</c:v>
                </c:pt>
                <c:pt idx="26312">
                  <c:v>664.27599999999995</c:v>
                </c:pt>
                <c:pt idx="26313">
                  <c:v>664.32899999999995</c:v>
                </c:pt>
                <c:pt idx="26314">
                  <c:v>664.37599999999998</c:v>
                </c:pt>
                <c:pt idx="26315">
                  <c:v>664.41099999999994</c:v>
                </c:pt>
                <c:pt idx="26316">
                  <c:v>664.43</c:v>
                </c:pt>
                <c:pt idx="26317">
                  <c:v>664.44</c:v>
                </c:pt>
                <c:pt idx="26318">
                  <c:v>664.45399999999995</c:v>
                </c:pt>
                <c:pt idx="26319">
                  <c:v>664.46900000000005</c:v>
                </c:pt>
                <c:pt idx="26320">
                  <c:v>664.48699999999997</c:v>
                </c:pt>
                <c:pt idx="26321">
                  <c:v>664.50699999999995</c:v>
                </c:pt>
                <c:pt idx="26322">
                  <c:v>664.52599999999995</c:v>
                </c:pt>
                <c:pt idx="26323">
                  <c:v>664.54499999999996</c:v>
                </c:pt>
                <c:pt idx="26324">
                  <c:v>664.56299999999999</c:v>
                </c:pt>
                <c:pt idx="26325">
                  <c:v>664.58199999999999</c:v>
                </c:pt>
                <c:pt idx="26326">
                  <c:v>664.59900000000005</c:v>
                </c:pt>
                <c:pt idx="26327">
                  <c:v>664.61500000000001</c:v>
                </c:pt>
                <c:pt idx="26328">
                  <c:v>664.63</c:v>
                </c:pt>
                <c:pt idx="26329">
                  <c:v>664.64599999999996</c:v>
                </c:pt>
                <c:pt idx="26330">
                  <c:v>664.66200000000003</c:v>
                </c:pt>
                <c:pt idx="26331">
                  <c:v>664.67899999999997</c:v>
                </c:pt>
                <c:pt idx="26332">
                  <c:v>664.69600000000003</c:v>
                </c:pt>
                <c:pt idx="26333">
                  <c:v>664.71299999999997</c:v>
                </c:pt>
                <c:pt idx="26334">
                  <c:v>664.72900000000004</c:v>
                </c:pt>
                <c:pt idx="26335">
                  <c:v>664.74400000000003</c:v>
                </c:pt>
                <c:pt idx="26336">
                  <c:v>664.76199999999994</c:v>
                </c:pt>
                <c:pt idx="26337">
                  <c:v>664.78099999999995</c:v>
                </c:pt>
                <c:pt idx="26338">
                  <c:v>664.803</c:v>
                </c:pt>
                <c:pt idx="26339">
                  <c:v>664.822</c:v>
                </c:pt>
                <c:pt idx="26340">
                  <c:v>664.83900000000006</c:v>
                </c:pt>
                <c:pt idx="26341">
                  <c:v>664.85699999999997</c:v>
                </c:pt>
                <c:pt idx="26342">
                  <c:v>664.87599999999998</c:v>
                </c:pt>
                <c:pt idx="26343">
                  <c:v>664.89800000000002</c:v>
                </c:pt>
                <c:pt idx="26344">
                  <c:v>664.93499999999995</c:v>
                </c:pt>
                <c:pt idx="26345">
                  <c:v>664.98599999999999</c:v>
                </c:pt>
                <c:pt idx="26346">
                  <c:v>665.03899999999999</c:v>
                </c:pt>
                <c:pt idx="26347">
                  <c:v>665.09299999999996</c:v>
                </c:pt>
                <c:pt idx="26348">
                  <c:v>665.13699999999994</c:v>
                </c:pt>
                <c:pt idx="26349">
                  <c:v>665.16399999999999</c:v>
                </c:pt>
                <c:pt idx="26350">
                  <c:v>665.178</c:v>
                </c:pt>
                <c:pt idx="26351">
                  <c:v>665.19299999999998</c:v>
                </c:pt>
                <c:pt idx="26352">
                  <c:v>665.21100000000001</c:v>
                </c:pt>
                <c:pt idx="26353">
                  <c:v>665.22900000000004</c:v>
                </c:pt>
                <c:pt idx="26354">
                  <c:v>665.24800000000005</c:v>
                </c:pt>
                <c:pt idx="26355">
                  <c:v>665.26900000000001</c:v>
                </c:pt>
                <c:pt idx="26356">
                  <c:v>665.29100000000005</c:v>
                </c:pt>
                <c:pt idx="26357">
                  <c:v>665.31200000000001</c:v>
                </c:pt>
                <c:pt idx="26358">
                  <c:v>665.33199999999999</c:v>
                </c:pt>
                <c:pt idx="26359">
                  <c:v>665.35199999999998</c:v>
                </c:pt>
                <c:pt idx="26360">
                  <c:v>665.37099999999998</c:v>
                </c:pt>
                <c:pt idx="26361">
                  <c:v>665.39099999999996</c:v>
                </c:pt>
                <c:pt idx="26362">
                  <c:v>665.41099999999994</c:v>
                </c:pt>
                <c:pt idx="26363">
                  <c:v>665.42899999999997</c:v>
                </c:pt>
                <c:pt idx="26364">
                  <c:v>665.44500000000005</c:v>
                </c:pt>
                <c:pt idx="26365">
                  <c:v>665.47400000000005</c:v>
                </c:pt>
                <c:pt idx="26366">
                  <c:v>665.50900000000001</c:v>
                </c:pt>
                <c:pt idx="26367">
                  <c:v>665.55</c:v>
                </c:pt>
                <c:pt idx="26368">
                  <c:v>665.59699999999998</c:v>
                </c:pt>
                <c:pt idx="26369">
                  <c:v>665.63199999999995</c:v>
                </c:pt>
                <c:pt idx="26370">
                  <c:v>665.65200000000004</c:v>
                </c:pt>
                <c:pt idx="26371">
                  <c:v>665.66800000000001</c:v>
                </c:pt>
                <c:pt idx="26372">
                  <c:v>665.68299999999999</c:v>
                </c:pt>
                <c:pt idx="26373">
                  <c:v>665.71299999999997</c:v>
                </c:pt>
                <c:pt idx="26374">
                  <c:v>665.75900000000001</c:v>
                </c:pt>
                <c:pt idx="26375">
                  <c:v>665.83299999999997</c:v>
                </c:pt>
                <c:pt idx="26376">
                  <c:v>665.87800000000004</c:v>
                </c:pt>
                <c:pt idx="26377">
                  <c:v>665.89700000000005</c:v>
                </c:pt>
                <c:pt idx="26378">
                  <c:v>665.91</c:v>
                </c:pt>
                <c:pt idx="26379">
                  <c:v>665.93299999999999</c:v>
                </c:pt>
                <c:pt idx="26380">
                  <c:v>665.96500000000003</c:v>
                </c:pt>
                <c:pt idx="26381">
                  <c:v>666.00599999999997</c:v>
                </c:pt>
                <c:pt idx="26382">
                  <c:v>666.03099999999995</c:v>
                </c:pt>
                <c:pt idx="26383">
                  <c:v>666.03800000000001</c:v>
                </c:pt>
                <c:pt idx="26384">
                  <c:v>666.04399999999998</c:v>
                </c:pt>
                <c:pt idx="26385">
                  <c:v>666.05100000000004</c:v>
                </c:pt>
                <c:pt idx="26386">
                  <c:v>666.06100000000004</c:v>
                </c:pt>
                <c:pt idx="26387">
                  <c:v>666.072</c:v>
                </c:pt>
                <c:pt idx="26388">
                  <c:v>666.08600000000001</c:v>
                </c:pt>
                <c:pt idx="26389">
                  <c:v>666.10199999999998</c:v>
                </c:pt>
                <c:pt idx="26390">
                  <c:v>666.11800000000005</c:v>
                </c:pt>
                <c:pt idx="26391">
                  <c:v>666.13599999999997</c:v>
                </c:pt>
                <c:pt idx="26392">
                  <c:v>666.154</c:v>
                </c:pt>
                <c:pt idx="26393">
                  <c:v>666.173</c:v>
                </c:pt>
                <c:pt idx="26394">
                  <c:v>666.19299999999998</c:v>
                </c:pt>
                <c:pt idx="26395">
                  <c:v>666.21100000000001</c:v>
                </c:pt>
                <c:pt idx="26396">
                  <c:v>666.23</c:v>
                </c:pt>
                <c:pt idx="26397">
                  <c:v>666.24800000000005</c:v>
                </c:pt>
                <c:pt idx="26398">
                  <c:v>666.26199999999994</c:v>
                </c:pt>
                <c:pt idx="26399">
                  <c:v>666.28499999999997</c:v>
                </c:pt>
                <c:pt idx="26400">
                  <c:v>666.31299999999999</c:v>
                </c:pt>
                <c:pt idx="26401">
                  <c:v>666.33600000000001</c:v>
                </c:pt>
                <c:pt idx="26402">
                  <c:v>666.35699999999997</c:v>
                </c:pt>
                <c:pt idx="26403">
                  <c:v>666.37900000000002</c:v>
                </c:pt>
                <c:pt idx="26404">
                  <c:v>666.39700000000005</c:v>
                </c:pt>
                <c:pt idx="26405">
                  <c:v>666.41499999999996</c:v>
                </c:pt>
                <c:pt idx="26406">
                  <c:v>666.43499999999995</c:v>
                </c:pt>
                <c:pt idx="26407">
                  <c:v>666.45399999999995</c:v>
                </c:pt>
                <c:pt idx="26408">
                  <c:v>666.47799999999995</c:v>
                </c:pt>
                <c:pt idx="26409">
                  <c:v>666.52099999999996</c:v>
                </c:pt>
                <c:pt idx="26410">
                  <c:v>666.59</c:v>
                </c:pt>
                <c:pt idx="26411">
                  <c:v>666.67600000000004</c:v>
                </c:pt>
                <c:pt idx="26412">
                  <c:v>666.76499999999999</c:v>
                </c:pt>
                <c:pt idx="26413">
                  <c:v>666.81700000000001</c:v>
                </c:pt>
                <c:pt idx="26414">
                  <c:v>666.83600000000001</c:v>
                </c:pt>
                <c:pt idx="26415">
                  <c:v>666.85</c:v>
                </c:pt>
                <c:pt idx="26416">
                  <c:v>666.86400000000003</c:v>
                </c:pt>
                <c:pt idx="26417">
                  <c:v>666.88099999999997</c:v>
                </c:pt>
                <c:pt idx="26418">
                  <c:v>666.899</c:v>
                </c:pt>
                <c:pt idx="26419">
                  <c:v>666.92</c:v>
                </c:pt>
                <c:pt idx="26420">
                  <c:v>666.94200000000001</c:v>
                </c:pt>
                <c:pt idx="26421">
                  <c:v>666.96699999999998</c:v>
                </c:pt>
                <c:pt idx="26422">
                  <c:v>666.99099999999999</c:v>
                </c:pt>
                <c:pt idx="26423">
                  <c:v>667.00900000000001</c:v>
                </c:pt>
                <c:pt idx="26424">
                  <c:v>667.02800000000002</c:v>
                </c:pt>
                <c:pt idx="26425">
                  <c:v>667.048</c:v>
                </c:pt>
                <c:pt idx="26426">
                  <c:v>667.06799999999998</c:v>
                </c:pt>
                <c:pt idx="26427">
                  <c:v>667.09699999999998</c:v>
                </c:pt>
                <c:pt idx="26428">
                  <c:v>667.13400000000001</c:v>
                </c:pt>
                <c:pt idx="26429">
                  <c:v>667.15599999999995</c:v>
                </c:pt>
                <c:pt idx="26430">
                  <c:v>667.17499999999995</c:v>
                </c:pt>
                <c:pt idx="26431">
                  <c:v>667.19299999999998</c:v>
                </c:pt>
                <c:pt idx="26432">
                  <c:v>667.21500000000003</c:v>
                </c:pt>
                <c:pt idx="26433">
                  <c:v>667.23599999999999</c:v>
                </c:pt>
                <c:pt idx="26434">
                  <c:v>667.25800000000004</c:v>
                </c:pt>
                <c:pt idx="26435">
                  <c:v>667.279</c:v>
                </c:pt>
                <c:pt idx="26436">
                  <c:v>667.298</c:v>
                </c:pt>
                <c:pt idx="26437">
                  <c:v>667.31700000000001</c:v>
                </c:pt>
                <c:pt idx="26438">
                  <c:v>667.33600000000001</c:v>
                </c:pt>
                <c:pt idx="26439">
                  <c:v>667.36500000000001</c:v>
                </c:pt>
                <c:pt idx="26440">
                  <c:v>667.42200000000003</c:v>
                </c:pt>
                <c:pt idx="26441">
                  <c:v>667.51099999999997</c:v>
                </c:pt>
                <c:pt idx="26442">
                  <c:v>667.60500000000002</c:v>
                </c:pt>
                <c:pt idx="26443">
                  <c:v>667.65800000000002</c:v>
                </c:pt>
                <c:pt idx="26444">
                  <c:v>667.68100000000004</c:v>
                </c:pt>
                <c:pt idx="26445">
                  <c:v>667.7</c:v>
                </c:pt>
                <c:pt idx="26446">
                  <c:v>667.726</c:v>
                </c:pt>
                <c:pt idx="26447">
                  <c:v>667.76900000000001</c:v>
                </c:pt>
                <c:pt idx="26448">
                  <c:v>667.82799999999997</c:v>
                </c:pt>
                <c:pt idx="26449">
                  <c:v>667.88800000000003</c:v>
                </c:pt>
                <c:pt idx="26450">
                  <c:v>667.93600000000004</c:v>
                </c:pt>
                <c:pt idx="26451">
                  <c:v>667.97199999999998</c:v>
                </c:pt>
                <c:pt idx="26452">
                  <c:v>668.01400000000001</c:v>
                </c:pt>
                <c:pt idx="26453">
                  <c:v>668.03399999999999</c:v>
                </c:pt>
                <c:pt idx="26454">
                  <c:v>668.04499999999996</c:v>
                </c:pt>
                <c:pt idx="26455">
                  <c:v>668.05700000000002</c:v>
                </c:pt>
                <c:pt idx="26456">
                  <c:v>668.07100000000003</c:v>
                </c:pt>
                <c:pt idx="26457">
                  <c:v>668.08799999999997</c:v>
                </c:pt>
                <c:pt idx="26458">
                  <c:v>668.10699999999997</c:v>
                </c:pt>
                <c:pt idx="26459">
                  <c:v>668.12699999999995</c:v>
                </c:pt>
                <c:pt idx="26460">
                  <c:v>668.15</c:v>
                </c:pt>
                <c:pt idx="26461">
                  <c:v>668.17</c:v>
                </c:pt>
                <c:pt idx="26462">
                  <c:v>668.18700000000001</c:v>
                </c:pt>
                <c:pt idx="26463">
                  <c:v>668.20500000000004</c:v>
                </c:pt>
                <c:pt idx="26464">
                  <c:v>668.22400000000005</c:v>
                </c:pt>
                <c:pt idx="26465">
                  <c:v>668.24300000000005</c:v>
                </c:pt>
                <c:pt idx="26466">
                  <c:v>668.26700000000005</c:v>
                </c:pt>
                <c:pt idx="26467">
                  <c:v>668.298</c:v>
                </c:pt>
                <c:pt idx="26468">
                  <c:v>668.32899999999995</c:v>
                </c:pt>
                <c:pt idx="26469">
                  <c:v>668.35599999999999</c:v>
                </c:pt>
                <c:pt idx="26470">
                  <c:v>668.38099999999997</c:v>
                </c:pt>
                <c:pt idx="26471">
                  <c:v>668.40300000000002</c:v>
                </c:pt>
                <c:pt idx="26472">
                  <c:v>668.42600000000004</c:v>
                </c:pt>
                <c:pt idx="26473">
                  <c:v>668.45</c:v>
                </c:pt>
                <c:pt idx="26474">
                  <c:v>668.47400000000005</c:v>
                </c:pt>
                <c:pt idx="26475">
                  <c:v>668.49699999999996</c:v>
                </c:pt>
                <c:pt idx="26476">
                  <c:v>668.51499999999999</c:v>
                </c:pt>
                <c:pt idx="26477">
                  <c:v>668.53</c:v>
                </c:pt>
                <c:pt idx="26478">
                  <c:v>668.54600000000005</c:v>
                </c:pt>
                <c:pt idx="26479">
                  <c:v>668.56299999999999</c:v>
                </c:pt>
                <c:pt idx="26480">
                  <c:v>668.58</c:v>
                </c:pt>
                <c:pt idx="26481">
                  <c:v>668.59900000000005</c:v>
                </c:pt>
                <c:pt idx="26482">
                  <c:v>668.61699999999996</c:v>
                </c:pt>
                <c:pt idx="26483">
                  <c:v>668.63400000000001</c:v>
                </c:pt>
                <c:pt idx="26484">
                  <c:v>668.64700000000005</c:v>
                </c:pt>
                <c:pt idx="26485">
                  <c:v>668.66099999999994</c:v>
                </c:pt>
                <c:pt idx="26486">
                  <c:v>668.67399999999998</c:v>
                </c:pt>
                <c:pt idx="26487">
                  <c:v>668.69799999999998</c:v>
                </c:pt>
                <c:pt idx="26488">
                  <c:v>668.73599999999999</c:v>
                </c:pt>
                <c:pt idx="26489">
                  <c:v>668.77800000000002</c:v>
                </c:pt>
                <c:pt idx="26490">
                  <c:v>668.822</c:v>
                </c:pt>
                <c:pt idx="26491">
                  <c:v>668.87300000000005</c:v>
                </c:pt>
                <c:pt idx="26492">
                  <c:v>668.92100000000005</c:v>
                </c:pt>
                <c:pt idx="26493">
                  <c:v>668.95299999999997</c:v>
                </c:pt>
                <c:pt idx="26494">
                  <c:v>668.96400000000006</c:v>
                </c:pt>
                <c:pt idx="26495">
                  <c:v>668.97299999999996</c:v>
                </c:pt>
                <c:pt idx="26496">
                  <c:v>668.98500000000001</c:v>
                </c:pt>
                <c:pt idx="26497">
                  <c:v>669.00400000000002</c:v>
                </c:pt>
                <c:pt idx="26498">
                  <c:v>669.02499999999998</c:v>
                </c:pt>
                <c:pt idx="26499">
                  <c:v>669.04600000000005</c:v>
                </c:pt>
                <c:pt idx="26500">
                  <c:v>669.06700000000001</c:v>
                </c:pt>
                <c:pt idx="26501">
                  <c:v>669.08</c:v>
                </c:pt>
                <c:pt idx="26502">
                  <c:v>669.09199999999998</c:v>
                </c:pt>
                <c:pt idx="26503">
                  <c:v>669.10900000000004</c:v>
                </c:pt>
                <c:pt idx="26504">
                  <c:v>669.13099999999997</c:v>
                </c:pt>
                <c:pt idx="26505">
                  <c:v>669.149</c:v>
                </c:pt>
                <c:pt idx="26506">
                  <c:v>669.16499999999996</c:v>
                </c:pt>
                <c:pt idx="26507">
                  <c:v>669.18</c:v>
                </c:pt>
                <c:pt idx="26508">
                  <c:v>669.19399999999996</c:v>
                </c:pt>
                <c:pt idx="26509">
                  <c:v>669.20799999999997</c:v>
                </c:pt>
                <c:pt idx="26510">
                  <c:v>669.22299999999996</c:v>
                </c:pt>
                <c:pt idx="26511">
                  <c:v>669.24300000000005</c:v>
                </c:pt>
                <c:pt idx="26512">
                  <c:v>669.25099999999998</c:v>
                </c:pt>
                <c:pt idx="26513">
                  <c:v>669.25599999999997</c:v>
                </c:pt>
                <c:pt idx="26514">
                  <c:v>669.26900000000001</c:v>
                </c:pt>
                <c:pt idx="26515">
                  <c:v>669.29600000000005</c:v>
                </c:pt>
                <c:pt idx="26516">
                  <c:v>669.322</c:v>
                </c:pt>
                <c:pt idx="26517">
                  <c:v>669.34</c:v>
                </c:pt>
                <c:pt idx="26518">
                  <c:v>669.35699999999997</c:v>
                </c:pt>
                <c:pt idx="26519">
                  <c:v>669.375</c:v>
                </c:pt>
                <c:pt idx="26520">
                  <c:v>669.39400000000001</c:v>
                </c:pt>
                <c:pt idx="26521">
                  <c:v>669.41200000000003</c:v>
                </c:pt>
                <c:pt idx="26522">
                  <c:v>669.43499999999995</c:v>
                </c:pt>
                <c:pt idx="26523">
                  <c:v>669.46600000000001</c:v>
                </c:pt>
                <c:pt idx="26524">
                  <c:v>669.50900000000001</c:v>
                </c:pt>
                <c:pt idx="26525">
                  <c:v>669.56299999999999</c:v>
                </c:pt>
                <c:pt idx="26526">
                  <c:v>669.60500000000002</c:v>
                </c:pt>
                <c:pt idx="26527">
                  <c:v>669.63</c:v>
                </c:pt>
                <c:pt idx="26528">
                  <c:v>669.64800000000002</c:v>
                </c:pt>
                <c:pt idx="26529">
                  <c:v>669.66499999999996</c:v>
                </c:pt>
                <c:pt idx="26530">
                  <c:v>669.68299999999999</c:v>
                </c:pt>
                <c:pt idx="26531">
                  <c:v>669.70100000000002</c:v>
                </c:pt>
                <c:pt idx="26532">
                  <c:v>669.72</c:v>
                </c:pt>
                <c:pt idx="26533">
                  <c:v>669.74199999999996</c:v>
                </c:pt>
                <c:pt idx="26534">
                  <c:v>669.76499999999999</c:v>
                </c:pt>
                <c:pt idx="26535">
                  <c:v>669.78399999999999</c:v>
                </c:pt>
                <c:pt idx="26536">
                  <c:v>669.80399999999997</c:v>
                </c:pt>
                <c:pt idx="26537">
                  <c:v>669.82399999999996</c:v>
                </c:pt>
                <c:pt idx="26538">
                  <c:v>669.84699999999998</c:v>
                </c:pt>
                <c:pt idx="26539">
                  <c:v>669.88800000000003</c:v>
                </c:pt>
                <c:pt idx="26540">
                  <c:v>669.96699999999998</c:v>
                </c:pt>
                <c:pt idx="26541">
                  <c:v>669.995</c:v>
                </c:pt>
                <c:pt idx="26542">
                  <c:v>670.00199999999995</c:v>
                </c:pt>
                <c:pt idx="26543">
                  <c:v>670.01400000000001</c:v>
                </c:pt>
                <c:pt idx="26544">
                  <c:v>670.03399999999999</c:v>
                </c:pt>
                <c:pt idx="26545">
                  <c:v>670.05200000000002</c:v>
                </c:pt>
                <c:pt idx="26546">
                  <c:v>670.07100000000003</c:v>
                </c:pt>
                <c:pt idx="26547">
                  <c:v>670.09400000000005</c:v>
                </c:pt>
                <c:pt idx="26548">
                  <c:v>670.11699999999996</c:v>
                </c:pt>
                <c:pt idx="26549">
                  <c:v>670.13900000000001</c:v>
                </c:pt>
                <c:pt idx="26550">
                  <c:v>670.15899999999999</c:v>
                </c:pt>
                <c:pt idx="26551">
                  <c:v>670.18899999999996</c:v>
                </c:pt>
                <c:pt idx="26552">
                  <c:v>670.24599999999998</c:v>
                </c:pt>
                <c:pt idx="26553">
                  <c:v>670.327</c:v>
                </c:pt>
                <c:pt idx="26554">
                  <c:v>670.41899999999998</c:v>
                </c:pt>
                <c:pt idx="26555">
                  <c:v>670.50900000000001</c:v>
                </c:pt>
                <c:pt idx="26556">
                  <c:v>670.56700000000001</c:v>
                </c:pt>
                <c:pt idx="26557">
                  <c:v>670.58399999999995</c:v>
                </c:pt>
                <c:pt idx="26558">
                  <c:v>670.59299999999996</c:v>
                </c:pt>
                <c:pt idx="26559">
                  <c:v>670.60500000000002</c:v>
                </c:pt>
                <c:pt idx="26560">
                  <c:v>670.61900000000003</c:v>
                </c:pt>
                <c:pt idx="26561">
                  <c:v>670.63800000000003</c:v>
                </c:pt>
                <c:pt idx="26562">
                  <c:v>670.65499999999997</c:v>
                </c:pt>
                <c:pt idx="26563">
                  <c:v>670.67499999999995</c:v>
                </c:pt>
                <c:pt idx="26564">
                  <c:v>670.69500000000005</c:v>
                </c:pt>
                <c:pt idx="26565">
                  <c:v>670.71799999999996</c:v>
                </c:pt>
                <c:pt idx="26566">
                  <c:v>670.74099999999999</c:v>
                </c:pt>
                <c:pt idx="26567">
                  <c:v>670.75900000000001</c:v>
                </c:pt>
                <c:pt idx="26568">
                  <c:v>670.77800000000002</c:v>
                </c:pt>
                <c:pt idx="26569">
                  <c:v>670.798</c:v>
                </c:pt>
                <c:pt idx="26570">
                  <c:v>670.81700000000001</c:v>
                </c:pt>
                <c:pt idx="26571">
                  <c:v>670.84299999999996</c:v>
                </c:pt>
                <c:pt idx="26572">
                  <c:v>670.90099999999995</c:v>
                </c:pt>
                <c:pt idx="26573">
                  <c:v>670.947</c:v>
                </c:pt>
                <c:pt idx="26574">
                  <c:v>670.95399999999995</c:v>
                </c:pt>
                <c:pt idx="26575">
                  <c:v>670.96299999999997</c:v>
                </c:pt>
                <c:pt idx="26576">
                  <c:v>670.97699999999998</c:v>
                </c:pt>
                <c:pt idx="26577">
                  <c:v>670.99400000000003</c:v>
                </c:pt>
                <c:pt idx="26578">
                  <c:v>671.01300000000003</c:v>
                </c:pt>
                <c:pt idx="26579">
                  <c:v>671.03300000000002</c:v>
                </c:pt>
                <c:pt idx="26580">
                  <c:v>671.05100000000004</c:v>
                </c:pt>
                <c:pt idx="26581">
                  <c:v>671.07</c:v>
                </c:pt>
                <c:pt idx="26582">
                  <c:v>671.08900000000006</c:v>
                </c:pt>
                <c:pt idx="26583">
                  <c:v>671.10799999999995</c:v>
                </c:pt>
                <c:pt idx="26584">
                  <c:v>671.13499999999999</c:v>
                </c:pt>
                <c:pt idx="26585">
                  <c:v>671.19299999999998</c:v>
                </c:pt>
                <c:pt idx="26586">
                  <c:v>671.279</c:v>
                </c:pt>
                <c:pt idx="26587">
                  <c:v>671.36500000000001</c:v>
                </c:pt>
                <c:pt idx="26588">
                  <c:v>671.41099999999994</c:v>
                </c:pt>
                <c:pt idx="26589">
                  <c:v>671.42100000000005</c:v>
                </c:pt>
                <c:pt idx="26590">
                  <c:v>671.43299999999999</c:v>
                </c:pt>
                <c:pt idx="26591">
                  <c:v>671.44500000000005</c:v>
                </c:pt>
                <c:pt idx="26592">
                  <c:v>671.45899999999995</c:v>
                </c:pt>
                <c:pt idx="26593">
                  <c:v>671.47699999999998</c:v>
                </c:pt>
                <c:pt idx="26594">
                  <c:v>671.495</c:v>
                </c:pt>
                <c:pt idx="26595">
                  <c:v>671.51700000000005</c:v>
                </c:pt>
                <c:pt idx="26596">
                  <c:v>671.53800000000001</c:v>
                </c:pt>
                <c:pt idx="26597">
                  <c:v>671.55799999999999</c:v>
                </c:pt>
                <c:pt idx="26598">
                  <c:v>671.57899999999995</c:v>
                </c:pt>
                <c:pt idx="26599">
                  <c:v>671.59900000000005</c:v>
                </c:pt>
                <c:pt idx="26600">
                  <c:v>671.62</c:v>
                </c:pt>
                <c:pt idx="26601">
                  <c:v>671.64099999999996</c:v>
                </c:pt>
                <c:pt idx="26602">
                  <c:v>671.66</c:v>
                </c:pt>
                <c:pt idx="26603">
                  <c:v>671.68600000000004</c:v>
                </c:pt>
                <c:pt idx="26604">
                  <c:v>671.70899999999995</c:v>
                </c:pt>
                <c:pt idx="26605">
                  <c:v>671.73</c:v>
                </c:pt>
                <c:pt idx="26606">
                  <c:v>671.74800000000005</c:v>
                </c:pt>
                <c:pt idx="26607">
                  <c:v>671.76800000000003</c:v>
                </c:pt>
                <c:pt idx="26608">
                  <c:v>671.79</c:v>
                </c:pt>
                <c:pt idx="26609">
                  <c:v>671.83</c:v>
                </c:pt>
                <c:pt idx="26610">
                  <c:v>671.90300000000002</c:v>
                </c:pt>
                <c:pt idx="26611">
                  <c:v>671.99199999999996</c:v>
                </c:pt>
                <c:pt idx="26612">
                  <c:v>672.08500000000004</c:v>
                </c:pt>
                <c:pt idx="26613">
                  <c:v>672.18100000000004</c:v>
                </c:pt>
                <c:pt idx="26614">
                  <c:v>672.25699999999995</c:v>
                </c:pt>
                <c:pt idx="26615">
                  <c:v>672.28200000000004</c:v>
                </c:pt>
                <c:pt idx="26616">
                  <c:v>672.28599999999994</c:v>
                </c:pt>
                <c:pt idx="26617">
                  <c:v>672.29600000000005</c:v>
                </c:pt>
                <c:pt idx="26618">
                  <c:v>672.30799999999999</c:v>
                </c:pt>
                <c:pt idx="26619">
                  <c:v>672.327</c:v>
                </c:pt>
                <c:pt idx="26620">
                  <c:v>672.34900000000005</c:v>
                </c:pt>
                <c:pt idx="26621">
                  <c:v>672.36800000000005</c:v>
                </c:pt>
                <c:pt idx="26622">
                  <c:v>672.38599999999997</c:v>
                </c:pt>
                <c:pt idx="26623">
                  <c:v>672.40700000000004</c:v>
                </c:pt>
                <c:pt idx="26624">
                  <c:v>672.42700000000002</c:v>
                </c:pt>
                <c:pt idx="26625">
                  <c:v>672.447</c:v>
                </c:pt>
                <c:pt idx="26626">
                  <c:v>672.46600000000001</c:v>
                </c:pt>
                <c:pt idx="26627">
                  <c:v>672.48599999999999</c:v>
                </c:pt>
                <c:pt idx="26628">
                  <c:v>672.51099999999997</c:v>
                </c:pt>
                <c:pt idx="26629">
                  <c:v>672.53099999999995</c:v>
                </c:pt>
                <c:pt idx="26630">
                  <c:v>672.55</c:v>
                </c:pt>
                <c:pt idx="26631">
                  <c:v>672.57500000000005</c:v>
                </c:pt>
                <c:pt idx="26632">
                  <c:v>672.62900000000002</c:v>
                </c:pt>
                <c:pt idx="26633">
                  <c:v>672.70899999999995</c:v>
                </c:pt>
                <c:pt idx="26634">
                  <c:v>672.80100000000004</c:v>
                </c:pt>
                <c:pt idx="26635">
                  <c:v>672.84199999999998</c:v>
                </c:pt>
                <c:pt idx="26636">
                  <c:v>672.86</c:v>
                </c:pt>
                <c:pt idx="26637">
                  <c:v>672.87800000000004</c:v>
                </c:pt>
                <c:pt idx="26638">
                  <c:v>672.904</c:v>
                </c:pt>
                <c:pt idx="26639">
                  <c:v>672.92600000000004</c:v>
                </c:pt>
                <c:pt idx="26640">
                  <c:v>672.94200000000001</c:v>
                </c:pt>
                <c:pt idx="26641">
                  <c:v>672.95899999999995</c:v>
                </c:pt>
                <c:pt idx="26642">
                  <c:v>672.97900000000004</c:v>
                </c:pt>
                <c:pt idx="26643">
                  <c:v>673.00199999999995</c:v>
                </c:pt>
                <c:pt idx="26644">
                  <c:v>673.024</c:v>
                </c:pt>
                <c:pt idx="26645">
                  <c:v>673.04300000000001</c:v>
                </c:pt>
                <c:pt idx="26646">
                  <c:v>673.06299999999999</c:v>
                </c:pt>
                <c:pt idx="26647">
                  <c:v>673.08699999999999</c:v>
                </c:pt>
                <c:pt idx="26648">
                  <c:v>673.12699999999995</c:v>
                </c:pt>
                <c:pt idx="26649">
                  <c:v>673.19799999999998</c:v>
                </c:pt>
                <c:pt idx="26650">
                  <c:v>673.27800000000002</c:v>
                </c:pt>
                <c:pt idx="26651">
                  <c:v>673.31799999999998</c:v>
                </c:pt>
                <c:pt idx="26652">
                  <c:v>673.34199999999998</c:v>
                </c:pt>
                <c:pt idx="26653">
                  <c:v>673.35900000000004</c:v>
                </c:pt>
                <c:pt idx="26654">
                  <c:v>673.37400000000002</c:v>
                </c:pt>
                <c:pt idx="26655">
                  <c:v>673.39400000000001</c:v>
                </c:pt>
                <c:pt idx="26656">
                  <c:v>673.41099999999994</c:v>
                </c:pt>
                <c:pt idx="26657">
                  <c:v>673.42899999999997</c:v>
                </c:pt>
                <c:pt idx="26658">
                  <c:v>673.44799999999998</c:v>
                </c:pt>
                <c:pt idx="26659">
                  <c:v>673.46900000000005</c:v>
                </c:pt>
                <c:pt idx="26660">
                  <c:v>673.49099999999999</c:v>
                </c:pt>
                <c:pt idx="26661">
                  <c:v>673.51099999999997</c:v>
                </c:pt>
                <c:pt idx="26662">
                  <c:v>673.53099999999995</c:v>
                </c:pt>
                <c:pt idx="26663">
                  <c:v>673.55100000000004</c:v>
                </c:pt>
                <c:pt idx="26664">
                  <c:v>673.57100000000003</c:v>
                </c:pt>
                <c:pt idx="26665">
                  <c:v>673.59100000000001</c:v>
                </c:pt>
                <c:pt idx="26666">
                  <c:v>673.61</c:v>
                </c:pt>
                <c:pt idx="26667">
                  <c:v>673.62699999999995</c:v>
                </c:pt>
                <c:pt idx="26668">
                  <c:v>673.64499999999998</c:v>
                </c:pt>
                <c:pt idx="26669">
                  <c:v>673.66399999999999</c:v>
                </c:pt>
                <c:pt idx="26670">
                  <c:v>673.68499999999995</c:v>
                </c:pt>
                <c:pt idx="26671">
                  <c:v>673.70699999999999</c:v>
                </c:pt>
                <c:pt idx="26672">
                  <c:v>673.73</c:v>
                </c:pt>
                <c:pt idx="26673">
                  <c:v>673.75099999999998</c:v>
                </c:pt>
                <c:pt idx="26674">
                  <c:v>673.77</c:v>
                </c:pt>
                <c:pt idx="26675">
                  <c:v>673.78899999999999</c:v>
                </c:pt>
                <c:pt idx="26676">
                  <c:v>673.81500000000005</c:v>
                </c:pt>
                <c:pt idx="26677">
                  <c:v>673.86699999999996</c:v>
                </c:pt>
                <c:pt idx="26678">
                  <c:v>673.94600000000003</c:v>
                </c:pt>
                <c:pt idx="26679">
                  <c:v>674.04100000000005</c:v>
                </c:pt>
                <c:pt idx="26680">
                  <c:v>674.13699999999994</c:v>
                </c:pt>
                <c:pt idx="26681">
                  <c:v>674.21600000000001</c:v>
                </c:pt>
                <c:pt idx="26682">
                  <c:v>674.21600000000001</c:v>
                </c:pt>
                <c:pt idx="26683">
                  <c:v>674.21699999999998</c:v>
                </c:pt>
                <c:pt idx="26684">
                  <c:v>674.22199999999998</c:v>
                </c:pt>
                <c:pt idx="26685">
                  <c:v>674.23</c:v>
                </c:pt>
                <c:pt idx="26686">
                  <c:v>674.24900000000002</c:v>
                </c:pt>
                <c:pt idx="26687">
                  <c:v>674.29399999999998</c:v>
                </c:pt>
                <c:pt idx="26688">
                  <c:v>674.37599999999998</c:v>
                </c:pt>
                <c:pt idx="26689">
                  <c:v>674.47199999999998</c:v>
                </c:pt>
                <c:pt idx="26690">
                  <c:v>674.56799999999998</c:v>
                </c:pt>
                <c:pt idx="26691">
                  <c:v>674.66499999999996</c:v>
                </c:pt>
                <c:pt idx="26692">
                  <c:v>674.75800000000004</c:v>
                </c:pt>
                <c:pt idx="26693">
                  <c:v>674.84500000000003</c:v>
                </c:pt>
                <c:pt idx="26694">
                  <c:v>674.93200000000002</c:v>
                </c:pt>
                <c:pt idx="26695">
                  <c:v>675.01400000000001</c:v>
                </c:pt>
                <c:pt idx="26696">
                  <c:v>675.05799999999999</c:v>
                </c:pt>
                <c:pt idx="26697">
                  <c:v>675.06799999999998</c:v>
                </c:pt>
                <c:pt idx="26698">
                  <c:v>675.06799999999998</c:v>
                </c:pt>
                <c:pt idx="26699">
                  <c:v>675.06799999999998</c:v>
                </c:pt>
                <c:pt idx="26700">
                  <c:v>675.07299999999998</c:v>
                </c:pt>
                <c:pt idx="26701">
                  <c:v>675.08399999999995</c:v>
                </c:pt>
                <c:pt idx="26702">
                  <c:v>675.10699999999997</c:v>
                </c:pt>
                <c:pt idx="26703">
                  <c:v>675.15700000000004</c:v>
                </c:pt>
                <c:pt idx="26704">
                  <c:v>675.24</c:v>
                </c:pt>
                <c:pt idx="26705">
                  <c:v>675.33399999999995</c:v>
                </c:pt>
                <c:pt idx="26706">
                  <c:v>675.43</c:v>
                </c:pt>
                <c:pt idx="26707">
                  <c:v>675.48299999999995</c:v>
                </c:pt>
                <c:pt idx="26708">
                  <c:v>675.48500000000001</c:v>
                </c:pt>
                <c:pt idx="26709">
                  <c:v>675.49</c:v>
                </c:pt>
                <c:pt idx="26710">
                  <c:v>675.49900000000002</c:v>
                </c:pt>
                <c:pt idx="26711">
                  <c:v>675.51099999999997</c:v>
                </c:pt>
                <c:pt idx="26712">
                  <c:v>675.529</c:v>
                </c:pt>
                <c:pt idx="26713">
                  <c:v>675.54499999999996</c:v>
                </c:pt>
                <c:pt idx="26714">
                  <c:v>675.56500000000005</c:v>
                </c:pt>
                <c:pt idx="26715">
                  <c:v>675.58600000000001</c:v>
                </c:pt>
                <c:pt idx="26716">
                  <c:v>675.60699999999997</c:v>
                </c:pt>
                <c:pt idx="26717">
                  <c:v>675.62599999999998</c:v>
                </c:pt>
                <c:pt idx="26718">
                  <c:v>675.64599999999996</c:v>
                </c:pt>
                <c:pt idx="26719">
                  <c:v>675.66499999999996</c:v>
                </c:pt>
                <c:pt idx="26720">
                  <c:v>675.69600000000003</c:v>
                </c:pt>
                <c:pt idx="26721">
                  <c:v>675.75900000000001</c:v>
                </c:pt>
                <c:pt idx="26722">
                  <c:v>675.84299999999996</c:v>
                </c:pt>
                <c:pt idx="26723">
                  <c:v>675.93399999999997</c:v>
                </c:pt>
                <c:pt idx="26724">
                  <c:v>675.97299999999996</c:v>
                </c:pt>
                <c:pt idx="26725">
                  <c:v>675.99</c:v>
                </c:pt>
                <c:pt idx="26726">
                  <c:v>676.00699999999995</c:v>
                </c:pt>
                <c:pt idx="26727">
                  <c:v>676.03300000000002</c:v>
                </c:pt>
                <c:pt idx="26728">
                  <c:v>676.06</c:v>
                </c:pt>
                <c:pt idx="26729">
                  <c:v>676.08199999999999</c:v>
                </c:pt>
                <c:pt idx="26730">
                  <c:v>676.10199999999998</c:v>
                </c:pt>
                <c:pt idx="26731">
                  <c:v>676.12099999999998</c:v>
                </c:pt>
                <c:pt idx="26732">
                  <c:v>676.14200000000005</c:v>
                </c:pt>
                <c:pt idx="26733">
                  <c:v>676.16899999999998</c:v>
                </c:pt>
                <c:pt idx="26734">
                  <c:v>676.21900000000005</c:v>
                </c:pt>
                <c:pt idx="26735">
                  <c:v>676.29700000000003</c:v>
                </c:pt>
                <c:pt idx="26736">
                  <c:v>676.375</c:v>
                </c:pt>
                <c:pt idx="26737">
                  <c:v>676.41800000000001</c:v>
                </c:pt>
                <c:pt idx="26738">
                  <c:v>676.43200000000002</c:v>
                </c:pt>
                <c:pt idx="26739">
                  <c:v>676.44600000000003</c:v>
                </c:pt>
                <c:pt idx="26740">
                  <c:v>676.46600000000001</c:v>
                </c:pt>
                <c:pt idx="26741">
                  <c:v>676.48400000000004</c:v>
                </c:pt>
                <c:pt idx="26742">
                  <c:v>676.505</c:v>
                </c:pt>
                <c:pt idx="26743">
                  <c:v>676.524</c:v>
                </c:pt>
                <c:pt idx="26744">
                  <c:v>676.54300000000001</c:v>
                </c:pt>
                <c:pt idx="26745">
                  <c:v>676.56200000000001</c:v>
                </c:pt>
                <c:pt idx="26746">
                  <c:v>676.58799999999997</c:v>
                </c:pt>
                <c:pt idx="26747">
                  <c:v>676.64400000000001</c:v>
                </c:pt>
                <c:pt idx="26748">
                  <c:v>676.72799999999995</c:v>
                </c:pt>
                <c:pt idx="26749">
                  <c:v>676.79300000000001</c:v>
                </c:pt>
                <c:pt idx="26750">
                  <c:v>676.822</c:v>
                </c:pt>
                <c:pt idx="26751">
                  <c:v>676.83199999999999</c:v>
                </c:pt>
                <c:pt idx="26752">
                  <c:v>676.84699999999998</c:v>
                </c:pt>
                <c:pt idx="26753">
                  <c:v>676.87400000000002</c:v>
                </c:pt>
                <c:pt idx="26754">
                  <c:v>676.89599999999996</c:v>
                </c:pt>
                <c:pt idx="26755">
                  <c:v>676.91600000000005</c:v>
                </c:pt>
                <c:pt idx="26756">
                  <c:v>676.93600000000004</c:v>
                </c:pt>
                <c:pt idx="26757">
                  <c:v>676.95500000000004</c:v>
                </c:pt>
                <c:pt idx="26758">
                  <c:v>676.98299999999995</c:v>
                </c:pt>
                <c:pt idx="26759">
                  <c:v>677.03599999999994</c:v>
                </c:pt>
                <c:pt idx="26760">
                  <c:v>677.09900000000005</c:v>
                </c:pt>
                <c:pt idx="26761">
                  <c:v>677.14499999999998</c:v>
                </c:pt>
                <c:pt idx="26762">
                  <c:v>677.17100000000005</c:v>
                </c:pt>
                <c:pt idx="26763">
                  <c:v>677.18700000000001</c:v>
                </c:pt>
                <c:pt idx="26764">
                  <c:v>677.20600000000002</c:v>
                </c:pt>
                <c:pt idx="26765">
                  <c:v>677.22699999999998</c:v>
                </c:pt>
                <c:pt idx="26766">
                  <c:v>677.24800000000005</c:v>
                </c:pt>
                <c:pt idx="26767">
                  <c:v>677.26800000000003</c:v>
                </c:pt>
                <c:pt idx="26768">
                  <c:v>677.28700000000003</c:v>
                </c:pt>
                <c:pt idx="26769">
                  <c:v>677.31</c:v>
                </c:pt>
                <c:pt idx="26770">
                  <c:v>677.34799999999996</c:v>
                </c:pt>
                <c:pt idx="26771">
                  <c:v>677.41700000000003</c:v>
                </c:pt>
                <c:pt idx="26772">
                  <c:v>677.49800000000005</c:v>
                </c:pt>
                <c:pt idx="26773">
                  <c:v>677.54399999999998</c:v>
                </c:pt>
                <c:pt idx="26774">
                  <c:v>677.553</c:v>
                </c:pt>
                <c:pt idx="26775">
                  <c:v>677.56799999999998</c:v>
                </c:pt>
                <c:pt idx="26776">
                  <c:v>677.59799999999996</c:v>
                </c:pt>
                <c:pt idx="26777">
                  <c:v>677.62099999999998</c:v>
                </c:pt>
                <c:pt idx="26778">
                  <c:v>677.64099999999996</c:v>
                </c:pt>
                <c:pt idx="26779">
                  <c:v>677.66</c:v>
                </c:pt>
                <c:pt idx="26780">
                  <c:v>677.678</c:v>
                </c:pt>
                <c:pt idx="26781">
                  <c:v>677.697</c:v>
                </c:pt>
                <c:pt idx="26782">
                  <c:v>677.71699999999998</c:v>
                </c:pt>
                <c:pt idx="26783">
                  <c:v>677.74</c:v>
                </c:pt>
                <c:pt idx="26784">
                  <c:v>677.76300000000003</c:v>
                </c:pt>
                <c:pt idx="26785">
                  <c:v>677.78499999999997</c:v>
                </c:pt>
                <c:pt idx="26786">
                  <c:v>677.803</c:v>
                </c:pt>
                <c:pt idx="26787">
                  <c:v>677.82100000000003</c:v>
                </c:pt>
                <c:pt idx="26788">
                  <c:v>677.84</c:v>
                </c:pt>
                <c:pt idx="26789">
                  <c:v>677.85900000000004</c:v>
                </c:pt>
                <c:pt idx="26790">
                  <c:v>677.89300000000003</c:v>
                </c:pt>
                <c:pt idx="26791">
                  <c:v>677.952</c:v>
                </c:pt>
                <c:pt idx="26792">
                  <c:v>678.02800000000002</c:v>
                </c:pt>
                <c:pt idx="26793">
                  <c:v>678.101</c:v>
                </c:pt>
                <c:pt idx="26794">
                  <c:v>678.17100000000005</c:v>
                </c:pt>
                <c:pt idx="26795">
                  <c:v>678.23800000000006</c:v>
                </c:pt>
                <c:pt idx="26796">
                  <c:v>678.29</c:v>
                </c:pt>
                <c:pt idx="26797">
                  <c:v>678.31200000000001</c:v>
                </c:pt>
                <c:pt idx="26798">
                  <c:v>678.327</c:v>
                </c:pt>
                <c:pt idx="26799">
                  <c:v>678.34299999999996</c:v>
                </c:pt>
                <c:pt idx="26800">
                  <c:v>678.36</c:v>
                </c:pt>
                <c:pt idx="26801">
                  <c:v>678.37699999999995</c:v>
                </c:pt>
                <c:pt idx="26802">
                  <c:v>678.39800000000002</c:v>
                </c:pt>
                <c:pt idx="26803">
                  <c:v>678.41899999999998</c:v>
                </c:pt>
                <c:pt idx="26804">
                  <c:v>678.43700000000001</c:v>
                </c:pt>
                <c:pt idx="26805">
                  <c:v>678.45600000000002</c:v>
                </c:pt>
                <c:pt idx="26806">
                  <c:v>678.476</c:v>
                </c:pt>
                <c:pt idx="26807">
                  <c:v>678.49599999999998</c:v>
                </c:pt>
                <c:pt idx="26808">
                  <c:v>678.54300000000001</c:v>
                </c:pt>
                <c:pt idx="26809">
                  <c:v>678.62300000000005</c:v>
                </c:pt>
                <c:pt idx="26810">
                  <c:v>678.64400000000001</c:v>
                </c:pt>
                <c:pt idx="26811">
                  <c:v>678.65700000000004</c:v>
                </c:pt>
                <c:pt idx="26812">
                  <c:v>678.67200000000003</c:v>
                </c:pt>
                <c:pt idx="26813">
                  <c:v>678.69399999999996</c:v>
                </c:pt>
                <c:pt idx="26814">
                  <c:v>678.71900000000005</c:v>
                </c:pt>
                <c:pt idx="26815">
                  <c:v>678.74</c:v>
                </c:pt>
                <c:pt idx="26816">
                  <c:v>678.75800000000004</c:v>
                </c:pt>
                <c:pt idx="26817">
                  <c:v>678.77700000000004</c:v>
                </c:pt>
                <c:pt idx="26818">
                  <c:v>678.79600000000005</c:v>
                </c:pt>
                <c:pt idx="26819">
                  <c:v>678.82500000000005</c:v>
                </c:pt>
                <c:pt idx="26820">
                  <c:v>678.87599999999998</c:v>
                </c:pt>
                <c:pt idx="26821">
                  <c:v>678.95399999999995</c:v>
                </c:pt>
                <c:pt idx="26822">
                  <c:v>679.048</c:v>
                </c:pt>
                <c:pt idx="26823">
                  <c:v>679.11599999999999</c:v>
                </c:pt>
                <c:pt idx="26824">
                  <c:v>679.14</c:v>
                </c:pt>
                <c:pt idx="26825">
                  <c:v>679.15899999999999</c:v>
                </c:pt>
                <c:pt idx="26826">
                  <c:v>679.17600000000004</c:v>
                </c:pt>
                <c:pt idx="26827">
                  <c:v>679.19600000000003</c:v>
                </c:pt>
                <c:pt idx="26828">
                  <c:v>679.21400000000006</c:v>
                </c:pt>
                <c:pt idx="26829">
                  <c:v>679.23599999999999</c:v>
                </c:pt>
                <c:pt idx="26830">
                  <c:v>679.255</c:v>
                </c:pt>
                <c:pt idx="26831">
                  <c:v>679.274</c:v>
                </c:pt>
                <c:pt idx="26832">
                  <c:v>679.29399999999998</c:v>
                </c:pt>
                <c:pt idx="26833">
                  <c:v>679.322</c:v>
                </c:pt>
                <c:pt idx="26834">
                  <c:v>679.37900000000002</c:v>
                </c:pt>
                <c:pt idx="26835">
                  <c:v>679.46</c:v>
                </c:pt>
                <c:pt idx="26836">
                  <c:v>679.55200000000002</c:v>
                </c:pt>
                <c:pt idx="26837">
                  <c:v>679.64499999999998</c:v>
                </c:pt>
                <c:pt idx="26838">
                  <c:v>679.73900000000003</c:v>
                </c:pt>
                <c:pt idx="26839">
                  <c:v>679.81600000000003</c:v>
                </c:pt>
                <c:pt idx="26840">
                  <c:v>679.85900000000004</c:v>
                </c:pt>
                <c:pt idx="26841">
                  <c:v>679.86699999999996</c:v>
                </c:pt>
                <c:pt idx="26842">
                  <c:v>679.86699999999996</c:v>
                </c:pt>
                <c:pt idx="26843">
                  <c:v>679.87300000000005</c:v>
                </c:pt>
                <c:pt idx="26844">
                  <c:v>679.87900000000002</c:v>
                </c:pt>
                <c:pt idx="26845">
                  <c:v>679.88900000000001</c:v>
                </c:pt>
                <c:pt idx="26846">
                  <c:v>679.90800000000002</c:v>
                </c:pt>
                <c:pt idx="26847">
                  <c:v>679.93100000000004</c:v>
                </c:pt>
                <c:pt idx="26848">
                  <c:v>679.95399999999995</c:v>
                </c:pt>
                <c:pt idx="26849">
                  <c:v>679.976</c:v>
                </c:pt>
                <c:pt idx="26850">
                  <c:v>679.99699999999996</c:v>
                </c:pt>
                <c:pt idx="26851">
                  <c:v>680.01599999999996</c:v>
                </c:pt>
                <c:pt idx="26852">
                  <c:v>680.03599999999994</c:v>
                </c:pt>
                <c:pt idx="26853">
                  <c:v>680.05799999999999</c:v>
                </c:pt>
                <c:pt idx="26854">
                  <c:v>680.09799999999996</c:v>
                </c:pt>
                <c:pt idx="26855">
                  <c:v>680.16600000000005</c:v>
                </c:pt>
                <c:pt idx="26856">
                  <c:v>680.23800000000006</c:v>
                </c:pt>
                <c:pt idx="26857">
                  <c:v>680.26499999999999</c:v>
                </c:pt>
                <c:pt idx="26858">
                  <c:v>680.28099999999995</c:v>
                </c:pt>
                <c:pt idx="26859">
                  <c:v>680.298</c:v>
                </c:pt>
                <c:pt idx="26860">
                  <c:v>680.322</c:v>
                </c:pt>
                <c:pt idx="26861">
                  <c:v>680.34199999999998</c:v>
                </c:pt>
                <c:pt idx="26862">
                  <c:v>680.36199999999997</c:v>
                </c:pt>
                <c:pt idx="26863">
                  <c:v>680.38099999999997</c:v>
                </c:pt>
                <c:pt idx="26864">
                  <c:v>680.399</c:v>
                </c:pt>
                <c:pt idx="26865">
                  <c:v>680.41800000000001</c:v>
                </c:pt>
                <c:pt idx="26866">
                  <c:v>680.447</c:v>
                </c:pt>
                <c:pt idx="26867">
                  <c:v>680.50900000000001</c:v>
                </c:pt>
                <c:pt idx="26868">
                  <c:v>680.58</c:v>
                </c:pt>
                <c:pt idx="26869">
                  <c:v>680.59400000000005</c:v>
                </c:pt>
                <c:pt idx="26870">
                  <c:v>680.60799999999995</c:v>
                </c:pt>
                <c:pt idx="26871">
                  <c:v>680.62300000000005</c:v>
                </c:pt>
                <c:pt idx="26872">
                  <c:v>680.63699999999994</c:v>
                </c:pt>
                <c:pt idx="26873">
                  <c:v>680.65</c:v>
                </c:pt>
                <c:pt idx="26874">
                  <c:v>680.66800000000001</c:v>
                </c:pt>
                <c:pt idx="26875">
                  <c:v>680.69799999999998</c:v>
                </c:pt>
                <c:pt idx="26876">
                  <c:v>680.73800000000006</c:v>
                </c:pt>
                <c:pt idx="26877">
                  <c:v>680.78899999999999</c:v>
                </c:pt>
                <c:pt idx="26878">
                  <c:v>680.86199999999997</c:v>
                </c:pt>
                <c:pt idx="26879">
                  <c:v>680.95500000000004</c:v>
                </c:pt>
                <c:pt idx="26880">
                  <c:v>681.05</c:v>
                </c:pt>
                <c:pt idx="26881">
                  <c:v>681.14700000000005</c:v>
                </c:pt>
                <c:pt idx="26882">
                  <c:v>681.24</c:v>
                </c:pt>
                <c:pt idx="26883">
                  <c:v>681.32100000000003</c:v>
                </c:pt>
                <c:pt idx="26884">
                  <c:v>681.38499999999999</c:v>
                </c:pt>
                <c:pt idx="26885">
                  <c:v>681.43299999999999</c:v>
                </c:pt>
                <c:pt idx="26886">
                  <c:v>681.47500000000002</c:v>
                </c:pt>
                <c:pt idx="26887">
                  <c:v>681.50300000000004</c:v>
                </c:pt>
                <c:pt idx="26888">
                  <c:v>681.51900000000001</c:v>
                </c:pt>
                <c:pt idx="26889">
                  <c:v>681.53700000000003</c:v>
                </c:pt>
                <c:pt idx="26890">
                  <c:v>681.55399999999997</c:v>
                </c:pt>
                <c:pt idx="26891">
                  <c:v>681.56799999999998</c:v>
                </c:pt>
                <c:pt idx="26892">
                  <c:v>681.577</c:v>
                </c:pt>
                <c:pt idx="26893">
                  <c:v>681.58500000000004</c:v>
                </c:pt>
                <c:pt idx="26894">
                  <c:v>681.59100000000001</c:v>
                </c:pt>
                <c:pt idx="26895">
                  <c:v>681.59699999999998</c:v>
                </c:pt>
                <c:pt idx="26896">
                  <c:v>681.60500000000002</c:v>
                </c:pt>
                <c:pt idx="26897">
                  <c:v>681.61500000000001</c:v>
                </c:pt>
                <c:pt idx="26898">
                  <c:v>681.62599999999998</c:v>
                </c:pt>
                <c:pt idx="26899">
                  <c:v>681.63900000000001</c:v>
                </c:pt>
                <c:pt idx="26900">
                  <c:v>681.65499999999997</c:v>
                </c:pt>
                <c:pt idx="26901">
                  <c:v>681.673</c:v>
                </c:pt>
                <c:pt idx="26902">
                  <c:v>681.68899999999996</c:v>
                </c:pt>
                <c:pt idx="26903">
                  <c:v>681.70399999999995</c:v>
                </c:pt>
                <c:pt idx="26904">
                  <c:v>681.71900000000005</c:v>
                </c:pt>
                <c:pt idx="26905">
                  <c:v>681.73400000000004</c:v>
                </c:pt>
                <c:pt idx="26906">
                  <c:v>681.74800000000005</c:v>
                </c:pt>
                <c:pt idx="26907">
                  <c:v>681.76300000000003</c:v>
                </c:pt>
                <c:pt idx="26908">
                  <c:v>681.77700000000004</c:v>
                </c:pt>
                <c:pt idx="26909">
                  <c:v>681.79100000000005</c:v>
                </c:pt>
                <c:pt idx="26910">
                  <c:v>681.80600000000004</c:v>
                </c:pt>
                <c:pt idx="26911">
                  <c:v>681.82</c:v>
                </c:pt>
                <c:pt idx="26912">
                  <c:v>681.83500000000004</c:v>
                </c:pt>
                <c:pt idx="26913">
                  <c:v>681.84900000000005</c:v>
                </c:pt>
                <c:pt idx="26914">
                  <c:v>681.86300000000006</c:v>
                </c:pt>
                <c:pt idx="26915">
                  <c:v>681.87699999999995</c:v>
                </c:pt>
                <c:pt idx="26916">
                  <c:v>681.89200000000005</c:v>
                </c:pt>
                <c:pt idx="26917">
                  <c:v>681.90899999999999</c:v>
                </c:pt>
                <c:pt idx="26918">
                  <c:v>681.93799999999999</c:v>
                </c:pt>
                <c:pt idx="26919">
                  <c:v>681.97799999999995</c:v>
                </c:pt>
                <c:pt idx="26920">
                  <c:v>682.03200000000004</c:v>
                </c:pt>
                <c:pt idx="26921">
                  <c:v>682.1</c:v>
                </c:pt>
                <c:pt idx="26922">
                  <c:v>682.178</c:v>
                </c:pt>
                <c:pt idx="26923">
                  <c:v>682.26300000000003</c:v>
                </c:pt>
                <c:pt idx="26924">
                  <c:v>682.35599999999999</c:v>
                </c:pt>
                <c:pt idx="26925">
                  <c:v>682.43700000000001</c:v>
                </c:pt>
                <c:pt idx="26926">
                  <c:v>682.50300000000004</c:v>
                </c:pt>
                <c:pt idx="26927">
                  <c:v>682.55600000000004</c:v>
                </c:pt>
                <c:pt idx="26928">
                  <c:v>682.60799999999995</c:v>
                </c:pt>
                <c:pt idx="26929">
                  <c:v>682.65899999999999</c:v>
                </c:pt>
                <c:pt idx="26930">
                  <c:v>682.702</c:v>
                </c:pt>
                <c:pt idx="26931">
                  <c:v>682.74</c:v>
                </c:pt>
                <c:pt idx="26932">
                  <c:v>682.77700000000004</c:v>
                </c:pt>
                <c:pt idx="26933">
                  <c:v>682.80899999999997</c:v>
                </c:pt>
                <c:pt idx="26934">
                  <c:v>682.84</c:v>
                </c:pt>
                <c:pt idx="26935">
                  <c:v>682.86900000000003</c:v>
                </c:pt>
                <c:pt idx="26936">
                  <c:v>682.9</c:v>
                </c:pt>
                <c:pt idx="26937">
                  <c:v>682.93200000000002</c:v>
                </c:pt>
                <c:pt idx="26938">
                  <c:v>682.96500000000003</c:v>
                </c:pt>
                <c:pt idx="26939">
                  <c:v>683.00099999999998</c:v>
                </c:pt>
                <c:pt idx="26940">
                  <c:v>683.04700000000003</c:v>
                </c:pt>
                <c:pt idx="26941">
                  <c:v>683.1</c:v>
                </c:pt>
                <c:pt idx="26942">
                  <c:v>683.15899999999999</c:v>
                </c:pt>
                <c:pt idx="26943">
                  <c:v>683.21500000000003</c:v>
                </c:pt>
                <c:pt idx="26944">
                  <c:v>683.25699999999995</c:v>
                </c:pt>
                <c:pt idx="26945">
                  <c:v>683.28599999999994</c:v>
                </c:pt>
                <c:pt idx="26946">
                  <c:v>683.31399999999996</c:v>
                </c:pt>
                <c:pt idx="26947">
                  <c:v>683.33900000000006</c:v>
                </c:pt>
                <c:pt idx="26948">
                  <c:v>683.36300000000006</c:v>
                </c:pt>
                <c:pt idx="26949">
                  <c:v>683.38599999999997</c:v>
                </c:pt>
                <c:pt idx="26950">
                  <c:v>683.40899999999999</c:v>
                </c:pt>
                <c:pt idx="26951">
                  <c:v>683.43200000000002</c:v>
                </c:pt>
                <c:pt idx="26952">
                  <c:v>683.45299999999997</c:v>
                </c:pt>
                <c:pt idx="26953">
                  <c:v>683.476</c:v>
                </c:pt>
                <c:pt idx="26954">
                  <c:v>683.49900000000002</c:v>
                </c:pt>
                <c:pt idx="26955">
                  <c:v>683.52300000000002</c:v>
                </c:pt>
                <c:pt idx="26956">
                  <c:v>683.548</c:v>
                </c:pt>
                <c:pt idx="26957">
                  <c:v>683.577</c:v>
                </c:pt>
                <c:pt idx="26958">
                  <c:v>683.60900000000004</c:v>
                </c:pt>
                <c:pt idx="26959">
                  <c:v>683.63699999999994</c:v>
                </c:pt>
                <c:pt idx="26960">
                  <c:v>683.66099999999994</c:v>
                </c:pt>
                <c:pt idx="26961">
                  <c:v>683.68299999999999</c:v>
                </c:pt>
                <c:pt idx="26962">
                  <c:v>683.70600000000002</c:v>
                </c:pt>
                <c:pt idx="26963">
                  <c:v>683.73</c:v>
                </c:pt>
                <c:pt idx="26964">
                  <c:v>683.76</c:v>
                </c:pt>
                <c:pt idx="26965">
                  <c:v>683.79600000000005</c:v>
                </c:pt>
                <c:pt idx="26966">
                  <c:v>683.83500000000004</c:v>
                </c:pt>
                <c:pt idx="26967">
                  <c:v>683.87400000000002</c:v>
                </c:pt>
                <c:pt idx="26968">
                  <c:v>683.91200000000003</c:v>
                </c:pt>
                <c:pt idx="26969">
                  <c:v>683.94299999999998</c:v>
                </c:pt>
                <c:pt idx="26970">
                  <c:v>683.96699999999998</c:v>
                </c:pt>
                <c:pt idx="26971">
                  <c:v>683.98800000000006</c:v>
                </c:pt>
                <c:pt idx="26972">
                  <c:v>684.00599999999997</c:v>
                </c:pt>
                <c:pt idx="26973">
                  <c:v>684.024</c:v>
                </c:pt>
                <c:pt idx="26974">
                  <c:v>684.03899999999999</c:v>
                </c:pt>
                <c:pt idx="26975">
                  <c:v>684.05200000000002</c:v>
                </c:pt>
                <c:pt idx="26976">
                  <c:v>684.06100000000004</c:v>
                </c:pt>
                <c:pt idx="26977">
                  <c:v>684.06100000000004</c:v>
                </c:pt>
                <c:pt idx="26978">
                  <c:v>684.06100000000004</c:v>
                </c:pt>
                <c:pt idx="26979">
                  <c:v>684.06100000000004</c:v>
                </c:pt>
                <c:pt idx="26980">
                  <c:v>684.06299999999999</c:v>
                </c:pt>
                <c:pt idx="26981">
                  <c:v>684.07100000000003</c:v>
                </c:pt>
                <c:pt idx="26982">
                  <c:v>684.07899999999995</c:v>
                </c:pt>
                <c:pt idx="26983">
                  <c:v>684.08900000000006</c:v>
                </c:pt>
                <c:pt idx="26984">
                  <c:v>684.09900000000005</c:v>
                </c:pt>
                <c:pt idx="26985">
                  <c:v>684.11</c:v>
                </c:pt>
                <c:pt idx="26986">
                  <c:v>684.12199999999996</c:v>
                </c:pt>
                <c:pt idx="26987">
                  <c:v>684.13599999999997</c:v>
                </c:pt>
                <c:pt idx="26988">
                  <c:v>684.16</c:v>
                </c:pt>
                <c:pt idx="26989">
                  <c:v>684.20600000000002</c:v>
                </c:pt>
                <c:pt idx="26990">
                  <c:v>684.26900000000001</c:v>
                </c:pt>
                <c:pt idx="26991">
                  <c:v>684.34299999999996</c:v>
                </c:pt>
                <c:pt idx="26992">
                  <c:v>684.43200000000002</c:v>
                </c:pt>
                <c:pt idx="26993">
                  <c:v>684.52499999999998</c:v>
                </c:pt>
                <c:pt idx="26994">
                  <c:v>684.61300000000006</c:v>
                </c:pt>
                <c:pt idx="26995">
                  <c:v>684.69299999999998</c:v>
                </c:pt>
                <c:pt idx="26996">
                  <c:v>684.75599999999997</c:v>
                </c:pt>
                <c:pt idx="26997">
                  <c:v>684.80100000000004</c:v>
                </c:pt>
                <c:pt idx="26998">
                  <c:v>684.83399999999995</c:v>
                </c:pt>
                <c:pt idx="26999">
                  <c:v>684.85299999999995</c:v>
                </c:pt>
                <c:pt idx="27000">
                  <c:v>684.86500000000001</c:v>
                </c:pt>
                <c:pt idx="27001">
                  <c:v>684.87199999999996</c:v>
                </c:pt>
                <c:pt idx="27002">
                  <c:v>684.87699999999995</c:v>
                </c:pt>
                <c:pt idx="27003">
                  <c:v>684.88099999999997</c:v>
                </c:pt>
                <c:pt idx="27004">
                  <c:v>684.88699999999994</c:v>
                </c:pt>
                <c:pt idx="27005">
                  <c:v>684.90300000000002</c:v>
                </c:pt>
                <c:pt idx="27006">
                  <c:v>684.93499999999995</c:v>
                </c:pt>
                <c:pt idx="27007">
                  <c:v>684.98900000000003</c:v>
                </c:pt>
                <c:pt idx="27008">
                  <c:v>685.07399999999996</c:v>
                </c:pt>
                <c:pt idx="27009">
                  <c:v>685.16600000000005</c:v>
                </c:pt>
                <c:pt idx="27010">
                  <c:v>685.24300000000005</c:v>
                </c:pt>
                <c:pt idx="27011">
                  <c:v>685.30200000000002</c:v>
                </c:pt>
                <c:pt idx="27012">
                  <c:v>685.35400000000004</c:v>
                </c:pt>
                <c:pt idx="27013">
                  <c:v>685.40800000000002</c:v>
                </c:pt>
                <c:pt idx="27014">
                  <c:v>685.46500000000003</c:v>
                </c:pt>
                <c:pt idx="27015">
                  <c:v>685.52099999999996</c:v>
                </c:pt>
                <c:pt idx="27016">
                  <c:v>685.55600000000004</c:v>
                </c:pt>
                <c:pt idx="27017">
                  <c:v>685.577</c:v>
                </c:pt>
                <c:pt idx="27018">
                  <c:v>685.59500000000003</c:v>
                </c:pt>
                <c:pt idx="27019">
                  <c:v>685.61099999999999</c:v>
                </c:pt>
                <c:pt idx="27020">
                  <c:v>685.62599999999998</c:v>
                </c:pt>
                <c:pt idx="27021">
                  <c:v>685.64</c:v>
                </c:pt>
                <c:pt idx="27022">
                  <c:v>685.65200000000004</c:v>
                </c:pt>
                <c:pt idx="27023">
                  <c:v>685.66</c:v>
                </c:pt>
                <c:pt idx="27024">
                  <c:v>685.66600000000005</c:v>
                </c:pt>
                <c:pt idx="27025">
                  <c:v>685.673</c:v>
                </c:pt>
                <c:pt idx="27026">
                  <c:v>685.68</c:v>
                </c:pt>
                <c:pt idx="27027">
                  <c:v>685.69</c:v>
                </c:pt>
                <c:pt idx="27028">
                  <c:v>685.7</c:v>
                </c:pt>
                <c:pt idx="27029">
                  <c:v>685.71299999999997</c:v>
                </c:pt>
                <c:pt idx="27030">
                  <c:v>685.72699999999998</c:v>
                </c:pt>
                <c:pt idx="27031">
                  <c:v>685.74099999999999</c:v>
                </c:pt>
                <c:pt idx="27032">
                  <c:v>685.75599999999997</c:v>
                </c:pt>
                <c:pt idx="27033">
                  <c:v>685.77099999999996</c:v>
                </c:pt>
                <c:pt idx="27034">
                  <c:v>685.79</c:v>
                </c:pt>
                <c:pt idx="27035">
                  <c:v>685.822</c:v>
                </c:pt>
                <c:pt idx="27036">
                  <c:v>685.87099999999998</c:v>
                </c:pt>
                <c:pt idx="27037">
                  <c:v>685.93100000000004</c:v>
                </c:pt>
                <c:pt idx="27038">
                  <c:v>686.00199999999995</c:v>
                </c:pt>
                <c:pt idx="27039">
                  <c:v>686.072</c:v>
                </c:pt>
                <c:pt idx="27040">
                  <c:v>686.14800000000002</c:v>
                </c:pt>
                <c:pt idx="27041">
                  <c:v>686.22500000000002</c:v>
                </c:pt>
                <c:pt idx="27042">
                  <c:v>686.29300000000001</c:v>
                </c:pt>
                <c:pt idx="27043">
                  <c:v>686.35900000000004</c:v>
                </c:pt>
                <c:pt idx="27044">
                  <c:v>686.43700000000001</c:v>
                </c:pt>
                <c:pt idx="27045">
                  <c:v>686.52499999999998</c:v>
                </c:pt>
                <c:pt idx="27046">
                  <c:v>686.61599999999999</c:v>
                </c:pt>
                <c:pt idx="27047">
                  <c:v>686.69899999999996</c:v>
                </c:pt>
                <c:pt idx="27048">
                  <c:v>686.77800000000002</c:v>
                </c:pt>
                <c:pt idx="27049">
                  <c:v>686.85</c:v>
                </c:pt>
                <c:pt idx="27050">
                  <c:v>686.91</c:v>
                </c:pt>
                <c:pt idx="27051">
                  <c:v>686.971</c:v>
                </c:pt>
                <c:pt idx="27052">
                  <c:v>687.04700000000003</c:v>
                </c:pt>
                <c:pt idx="27053">
                  <c:v>687.13599999999997</c:v>
                </c:pt>
                <c:pt idx="27054">
                  <c:v>687.22699999999998</c:v>
                </c:pt>
                <c:pt idx="27055">
                  <c:v>687.32</c:v>
                </c:pt>
                <c:pt idx="27056">
                  <c:v>687.41600000000005</c:v>
                </c:pt>
                <c:pt idx="27057">
                  <c:v>687.50900000000001</c:v>
                </c:pt>
                <c:pt idx="27058">
                  <c:v>687.59299999999996</c:v>
                </c:pt>
                <c:pt idx="27059">
                  <c:v>687.66499999999996</c:v>
                </c:pt>
                <c:pt idx="27060">
                  <c:v>687.721</c:v>
                </c:pt>
                <c:pt idx="27061">
                  <c:v>687.76400000000001</c:v>
                </c:pt>
                <c:pt idx="27062">
                  <c:v>687.80399999999997</c:v>
                </c:pt>
                <c:pt idx="27063">
                  <c:v>687.84799999999996</c:v>
                </c:pt>
                <c:pt idx="27064">
                  <c:v>687.89700000000005</c:v>
                </c:pt>
                <c:pt idx="27065">
                  <c:v>687.94500000000005</c:v>
                </c:pt>
                <c:pt idx="27066">
                  <c:v>687.995</c:v>
                </c:pt>
                <c:pt idx="27067">
                  <c:v>688.04600000000005</c:v>
                </c:pt>
                <c:pt idx="27068">
                  <c:v>688.1</c:v>
                </c:pt>
                <c:pt idx="27069">
                  <c:v>688.15499999999997</c:v>
                </c:pt>
                <c:pt idx="27070">
                  <c:v>688.21100000000001</c:v>
                </c:pt>
                <c:pt idx="27071">
                  <c:v>688.26900000000001</c:v>
                </c:pt>
                <c:pt idx="27072">
                  <c:v>688.32600000000002</c:v>
                </c:pt>
                <c:pt idx="27073">
                  <c:v>688.37800000000004</c:v>
                </c:pt>
                <c:pt idx="27074">
                  <c:v>688.42499999999995</c:v>
                </c:pt>
                <c:pt idx="27075">
                  <c:v>688.46900000000005</c:v>
                </c:pt>
                <c:pt idx="27076">
                  <c:v>688.51</c:v>
                </c:pt>
                <c:pt idx="27077">
                  <c:v>688.53800000000001</c:v>
                </c:pt>
                <c:pt idx="27078">
                  <c:v>688.56200000000001</c:v>
                </c:pt>
                <c:pt idx="27079">
                  <c:v>688.58699999999999</c:v>
                </c:pt>
                <c:pt idx="27080">
                  <c:v>688.61099999999999</c:v>
                </c:pt>
                <c:pt idx="27081">
                  <c:v>688.63599999999997</c:v>
                </c:pt>
                <c:pt idx="27082">
                  <c:v>688.66</c:v>
                </c:pt>
                <c:pt idx="27083">
                  <c:v>688.68600000000004</c:v>
                </c:pt>
                <c:pt idx="27084">
                  <c:v>688.71100000000001</c:v>
                </c:pt>
                <c:pt idx="27085">
                  <c:v>688.73299999999995</c:v>
                </c:pt>
                <c:pt idx="27086">
                  <c:v>688.75599999999997</c:v>
                </c:pt>
                <c:pt idx="27087">
                  <c:v>688.77800000000002</c:v>
                </c:pt>
                <c:pt idx="27088">
                  <c:v>688.8</c:v>
                </c:pt>
                <c:pt idx="27089">
                  <c:v>688.822</c:v>
                </c:pt>
                <c:pt idx="27090">
                  <c:v>688.84400000000005</c:v>
                </c:pt>
                <c:pt idx="27091">
                  <c:v>688.86699999999996</c:v>
                </c:pt>
                <c:pt idx="27092">
                  <c:v>688.89400000000001</c:v>
                </c:pt>
                <c:pt idx="27093">
                  <c:v>688.92100000000005</c:v>
                </c:pt>
                <c:pt idx="27094">
                  <c:v>688.94899999999996</c:v>
                </c:pt>
                <c:pt idx="27095">
                  <c:v>688.98199999999997</c:v>
                </c:pt>
                <c:pt idx="27096">
                  <c:v>689.00800000000004</c:v>
                </c:pt>
                <c:pt idx="27097">
                  <c:v>689.00800000000004</c:v>
                </c:pt>
                <c:pt idx="27098">
                  <c:v>689.00900000000001</c:v>
                </c:pt>
                <c:pt idx="27099">
                  <c:v>689.01300000000003</c:v>
                </c:pt>
                <c:pt idx="27100">
                  <c:v>689.02200000000005</c:v>
                </c:pt>
                <c:pt idx="27101">
                  <c:v>689.03</c:v>
                </c:pt>
                <c:pt idx="27102">
                  <c:v>689.03800000000001</c:v>
                </c:pt>
                <c:pt idx="27103">
                  <c:v>689.04700000000003</c:v>
                </c:pt>
                <c:pt idx="27104">
                  <c:v>689.05700000000002</c:v>
                </c:pt>
                <c:pt idx="27105">
                  <c:v>689.06899999999996</c:v>
                </c:pt>
                <c:pt idx="27106">
                  <c:v>689.08299999999997</c:v>
                </c:pt>
                <c:pt idx="27107">
                  <c:v>689.09699999999998</c:v>
                </c:pt>
                <c:pt idx="27108">
                  <c:v>689.11199999999997</c:v>
                </c:pt>
                <c:pt idx="27109">
                  <c:v>689.12599999999998</c:v>
                </c:pt>
                <c:pt idx="27110">
                  <c:v>689.14099999999996</c:v>
                </c:pt>
                <c:pt idx="27111">
                  <c:v>689.15599999999995</c:v>
                </c:pt>
                <c:pt idx="27112">
                  <c:v>689.178</c:v>
                </c:pt>
                <c:pt idx="27113">
                  <c:v>689.21600000000001</c:v>
                </c:pt>
                <c:pt idx="27114">
                  <c:v>689.26900000000001</c:v>
                </c:pt>
                <c:pt idx="27115">
                  <c:v>689.33600000000001</c:v>
                </c:pt>
                <c:pt idx="27116">
                  <c:v>689.41600000000005</c:v>
                </c:pt>
                <c:pt idx="27117">
                  <c:v>689.50699999999995</c:v>
                </c:pt>
                <c:pt idx="27118">
                  <c:v>689.6</c:v>
                </c:pt>
                <c:pt idx="27119">
                  <c:v>689.68700000000001</c:v>
                </c:pt>
                <c:pt idx="27120">
                  <c:v>689.77099999999996</c:v>
                </c:pt>
                <c:pt idx="27121">
                  <c:v>689.85699999999997</c:v>
                </c:pt>
                <c:pt idx="27122">
                  <c:v>689.94</c:v>
                </c:pt>
                <c:pt idx="27123">
                  <c:v>690.02300000000002</c:v>
                </c:pt>
                <c:pt idx="27124">
                  <c:v>690.11099999999999</c:v>
                </c:pt>
                <c:pt idx="27125">
                  <c:v>690.2</c:v>
                </c:pt>
                <c:pt idx="27126">
                  <c:v>690.27200000000005</c:v>
                </c:pt>
                <c:pt idx="27127">
                  <c:v>690.327</c:v>
                </c:pt>
                <c:pt idx="27128">
                  <c:v>690.36199999999997</c:v>
                </c:pt>
                <c:pt idx="27129">
                  <c:v>690.39800000000002</c:v>
                </c:pt>
                <c:pt idx="27130">
                  <c:v>690.42899999999997</c:v>
                </c:pt>
                <c:pt idx="27131">
                  <c:v>690.45500000000004</c:v>
                </c:pt>
                <c:pt idx="27132">
                  <c:v>690.47900000000004</c:v>
                </c:pt>
                <c:pt idx="27133">
                  <c:v>690.50400000000002</c:v>
                </c:pt>
                <c:pt idx="27134">
                  <c:v>690.52700000000004</c:v>
                </c:pt>
                <c:pt idx="27135">
                  <c:v>690.54200000000003</c:v>
                </c:pt>
                <c:pt idx="27136">
                  <c:v>690.548</c:v>
                </c:pt>
                <c:pt idx="27137">
                  <c:v>690.55100000000004</c:v>
                </c:pt>
                <c:pt idx="27138">
                  <c:v>690.55399999999997</c:v>
                </c:pt>
                <c:pt idx="27139">
                  <c:v>690.56</c:v>
                </c:pt>
                <c:pt idx="27140">
                  <c:v>690.56700000000001</c:v>
                </c:pt>
                <c:pt idx="27141">
                  <c:v>690.57799999999997</c:v>
                </c:pt>
                <c:pt idx="27142">
                  <c:v>690.6</c:v>
                </c:pt>
                <c:pt idx="27143">
                  <c:v>690.63</c:v>
                </c:pt>
                <c:pt idx="27144">
                  <c:v>690.67</c:v>
                </c:pt>
                <c:pt idx="27145">
                  <c:v>690.72500000000002</c:v>
                </c:pt>
                <c:pt idx="27146">
                  <c:v>690.79399999999998</c:v>
                </c:pt>
                <c:pt idx="27147">
                  <c:v>690.86900000000003</c:v>
                </c:pt>
                <c:pt idx="27148">
                  <c:v>690.94299999999998</c:v>
                </c:pt>
                <c:pt idx="27149">
                  <c:v>691.00900000000001</c:v>
                </c:pt>
                <c:pt idx="27150">
                  <c:v>691.06</c:v>
                </c:pt>
                <c:pt idx="27151">
                  <c:v>691.08799999999997</c:v>
                </c:pt>
                <c:pt idx="27152">
                  <c:v>691.09400000000005</c:v>
                </c:pt>
                <c:pt idx="27153">
                  <c:v>691.09400000000005</c:v>
                </c:pt>
                <c:pt idx="27154">
                  <c:v>691.09400000000005</c:v>
                </c:pt>
                <c:pt idx="27155">
                  <c:v>691.09500000000003</c:v>
                </c:pt>
                <c:pt idx="27156">
                  <c:v>691.09799999999996</c:v>
                </c:pt>
                <c:pt idx="27157">
                  <c:v>691.10400000000004</c:v>
                </c:pt>
                <c:pt idx="27158">
                  <c:v>691.11099999999999</c:v>
                </c:pt>
                <c:pt idx="27159">
                  <c:v>691.11800000000005</c:v>
                </c:pt>
                <c:pt idx="27160">
                  <c:v>691.12599999999998</c:v>
                </c:pt>
                <c:pt idx="27161">
                  <c:v>691.13599999999997</c:v>
                </c:pt>
                <c:pt idx="27162">
                  <c:v>691.14800000000002</c:v>
                </c:pt>
                <c:pt idx="27163">
                  <c:v>691.16099999999994</c:v>
                </c:pt>
                <c:pt idx="27164">
                  <c:v>691.18299999999999</c:v>
                </c:pt>
                <c:pt idx="27165">
                  <c:v>691.23800000000006</c:v>
                </c:pt>
                <c:pt idx="27166">
                  <c:v>691.31700000000001</c:v>
                </c:pt>
                <c:pt idx="27167">
                  <c:v>691.38599999999997</c:v>
                </c:pt>
                <c:pt idx="27168">
                  <c:v>691.43200000000002</c:v>
                </c:pt>
                <c:pt idx="27169">
                  <c:v>691.46600000000001</c:v>
                </c:pt>
                <c:pt idx="27170">
                  <c:v>691.50699999999995</c:v>
                </c:pt>
                <c:pt idx="27171">
                  <c:v>691.56200000000001</c:v>
                </c:pt>
                <c:pt idx="27172">
                  <c:v>691.62599999999998</c:v>
                </c:pt>
                <c:pt idx="27173">
                  <c:v>691.69</c:v>
                </c:pt>
                <c:pt idx="27174">
                  <c:v>691.75599999999997</c:v>
                </c:pt>
                <c:pt idx="27175">
                  <c:v>691.82799999999997</c:v>
                </c:pt>
                <c:pt idx="27176">
                  <c:v>691.91</c:v>
                </c:pt>
                <c:pt idx="27177">
                  <c:v>692.00400000000002</c:v>
                </c:pt>
                <c:pt idx="27178">
                  <c:v>692.09699999999998</c:v>
                </c:pt>
                <c:pt idx="27179">
                  <c:v>692.18200000000002</c:v>
                </c:pt>
                <c:pt idx="27180">
                  <c:v>692.255</c:v>
                </c:pt>
                <c:pt idx="27181">
                  <c:v>692.31399999999996</c:v>
                </c:pt>
                <c:pt idx="27182">
                  <c:v>692.375</c:v>
                </c:pt>
                <c:pt idx="27183">
                  <c:v>692.43700000000001</c:v>
                </c:pt>
                <c:pt idx="27184">
                  <c:v>692.49099999999999</c:v>
                </c:pt>
                <c:pt idx="27185">
                  <c:v>692.53099999999995</c:v>
                </c:pt>
                <c:pt idx="27186">
                  <c:v>692.57100000000003</c:v>
                </c:pt>
                <c:pt idx="27187">
                  <c:v>692.61400000000003</c:v>
                </c:pt>
                <c:pt idx="27188">
                  <c:v>692.66</c:v>
                </c:pt>
                <c:pt idx="27189">
                  <c:v>692.70600000000002</c:v>
                </c:pt>
                <c:pt idx="27190">
                  <c:v>692.75199999999995</c:v>
                </c:pt>
                <c:pt idx="27191">
                  <c:v>692.78399999999999</c:v>
                </c:pt>
                <c:pt idx="27192">
                  <c:v>692.81200000000001</c:v>
                </c:pt>
                <c:pt idx="27193">
                  <c:v>692.84</c:v>
                </c:pt>
                <c:pt idx="27194">
                  <c:v>692.86500000000001</c:v>
                </c:pt>
                <c:pt idx="27195">
                  <c:v>692.89099999999996</c:v>
                </c:pt>
                <c:pt idx="27196">
                  <c:v>692.91700000000003</c:v>
                </c:pt>
                <c:pt idx="27197">
                  <c:v>692.94100000000003</c:v>
                </c:pt>
                <c:pt idx="27198">
                  <c:v>692.96600000000001</c:v>
                </c:pt>
                <c:pt idx="27199">
                  <c:v>692.99</c:v>
                </c:pt>
                <c:pt idx="27200">
                  <c:v>693.01400000000001</c:v>
                </c:pt>
                <c:pt idx="27201">
                  <c:v>693.04100000000005</c:v>
                </c:pt>
                <c:pt idx="27202">
                  <c:v>693.07100000000003</c:v>
                </c:pt>
                <c:pt idx="27203">
                  <c:v>693.096</c:v>
                </c:pt>
                <c:pt idx="27204">
                  <c:v>693.11800000000005</c:v>
                </c:pt>
                <c:pt idx="27205">
                  <c:v>693.14200000000005</c:v>
                </c:pt>
                <c:pt idx="27206">
                  <c:v>693.17499999999995</c:v>
                </c:pt>
                <c:pt idx="27207">
                  <c:v>693.221</c:v>
                </c:pt>
                <c:pt idx="27208">
                  <c:v>693.27300000000002</c:v>
                </c:pt>
                <c:pt idx="27209">
                  <c:v>693.32600000000002</c:v>
                </c:pt>
                <c:pt idx="27210">
                  <c:v>693.37699999999995</c:v>
                </c:pt>
                <c:pt idx="27211">
                  <c:v>693.42700000000002</c:v>
                </c:pt>
                <c:pt idx="27212">
                  <c:v>693.471</c:v>
                </c:pt>
                <c:pt idx="27213">
                  <c:v>693.50300000000004</c:v>
                </c:pt>
                <c:pt idx="27214">
                  <c:v>693.53099999999995</c:v>
                </c:pt>
                <c:pt idx="27215">
                  <c:v>693.56399999999996</c:v>
                </c:pt>
                <c:pt idx="27216">
                  <c:v>693.60299999999995</c:v>
                </c:pt>
                <c:pt idx="27217">
                  <c:v>693.63400000000001</c:v>
                </c:pt>
                <c:pt idx="27218">
                  <c:v>693.67600000000004</c:v>
                </c:pt>
                <c:pt idx="27219">
                  <c:v>693.71900000000005</c:v>
                </c:pt>
                <c:pt idx="27220">
                  <c:v>693.76300000000003</c:v>
                </c:pt>
                <c:pt idx="27221">
                  <c:v>693.80499999999995</c:v>
                </c:pt>
                <c:pt idx="27222">
                  <c:v>693.84799999999996</c:v>
                </c:pt>
                <c:pt idx="27223">
                  <c:v>693.89099999999996</c:v>
                </c:pt>
                <c:pt idx="27224">
                  <c:v>693.93499999999995</c:v>
                </c:pt>
                <c:pt idx="27225">
                  <c:v>693.97699999999998</c:v>
                </c:pt>
                <c:pt idx="27226">
                  <c:v>694.01900000000001</c:v>
                </c:pt>
                <c:pt idx="27227">
                  <c:v>694.06299999999999</c:v>
                </c:pt>
                <c:pt idx="27228">
                  <c:v>694.11</c:v>
                </c:pt>
                <c:pt idx="27229">
                  <c:v>694.15300000000002</c:v>
                </c:pt>
                <c:pt idx="27230">
                  <c:v>694.18899999999996</c:v>
                </c:pt>
                <c:pt idx="27231">
                  <c:v>694.20899999999995</c:v>
                </c:pt>
                <c:pt idx="27232">
                  <c:v>694.221</c:v>
                </c:pt>
                <c:pt idx="27233">
                  <c:v>694.23800000000006</c:v>
                </c:pt>
                <c:pt idx="27234">
                  <c:v>694.26300000000003</c:v>
                </c:pt>
                <c:pt idx="27235">
                  <c:v>694.28800000000001</c:v>
                </c:pt>
                <c:pt idx="27236">
                  <c:v>694.31500000000005</c:v>
                </c:pt>
                <c:pt idx="27237">
                  <c:v>694.34</c:v>
                </c:pt>
                <c:pt idx="27238">
                  <c:v>694.36500000000001</c:v>
                </c:pt>
                <c:pt idx="27239">
                  <c:v>694.39</c:v>
                </c:pt>
                <c:pt idx="27240">
                  <c:v>694.41399999999999</c:v>
                </c:pt>
                <c:pt idx="27241">
                  <c:v>694.43600000000004</c:v>
                </c:pt>
                <c:pt idx="27242">
                  <c:v>694.45899999999995</c:v>
                </c:pt>
                <c:pt idx="27243">
                  <c:v>694.48099999999999</c:v>
                </c:pt>
                <c:pt idx="27244">
                  <c:v>694.50099999999998</c:v>
                </c:pt>
                <c:pt idx="27245">
                  <c:v>694.51900000000001</c:v>
                </c:pt>
                <c:pt idx="27246">
                  <c:v>694.53499999999997</c:v>
                </c:pt>
                <c:pt idx="27247">
                  <c:v>694.55100000000004</c:v>
                </c:pt>
                <c:pt idx="27248">
                  <c:v>694.57</c:v>
                </c:pt>
                <c:pt idx="27249">
                  <c:v>694.59400000000005</c:v>
                </c:pt>
                <c:pt idx="27250">
                  <c:v>694.61800000000005</c:v>
                </c:pt>
                <c:pt idx="27251">
                  <c:v>694.64200000000005</c:v>
                </c:pt>
                <c:pt idx="27252">
                  <c:v>694.66499999999996</c:v>
                </c:pt>
                <c:pt idx="27253">
                  <c:v>694.68399999999997</c:v>
                </c:pt>
                <c:pt idx="27254">
                  <c:v>694.69799999999998</c:v>
                </c:pt>
                <c:pt idx="27255">
                  <c:v>694.71199999999999</c:v>
                </c:pt>
                <c:pt idx="27256">
                  <c:v>694.72500000000002</c:v>
                </c:pt>
                <c:pt idx="27257">
                  <c:v>694.73699999999997</c:v>
                </c:pt>
                <c:pt idx="27258">
                  <c:v>694.74400000000003</c:v>
                </c:pt>
                <c:pt idx="27259">
                  <c:v>694.74599999999998</c:v>
                </c:pt>
                <c:pt idx="27260">
                  <c:v>694.74599999999998</c:v>
                </c:pt>
                <c:pt idx="27261">
                  <c:v>694.74599999999998</c:v>
                </c:pt>
                <c:pt idx="27262">
                  <c:v>694.74800000000005</c:v>
                </c:pt>
                <c:pt idx="27263">
                  <c:v>694.75099999999998</c:v>
                </c:pt>
                <c:pt idx="27264">
                  <c:v>694.755</c:v>
                </c:pt>
                <c:pt idx="27265">
                  <c:v>694.75800000000004</c:v>
                </c:pt>
                <c:pt idx="27266">
                  <c:v>694.76199999999994</c:v>
                </c:pt>
                <c:pt idx="27267">
                  <c:v>694.76700000000005</c:v>
                </c:pt>
                <c:pt idx="27268">
                  <c:v>694.774</c:v>
                </c:pt>
                <c:pt idx="27269">
                  <c:v>694.78300000000002</c:v>
                </c:pt>
                <c:pt idx="27270">
                  <c:v>694.79399999999998</c:v>
                </c:pt>
                <c:pt idx="27271">
                  <c:v>694.80600000000004</c:v>
                </c:pt>
                <c:pt idx="27272">
                  <c:v>694.81899999999996</c:v>
                </c:pt>
                <c:pt idx="27273">
                  <c:v>694.83299999999997</c:v>
                </c:pt>
                <c:pt idx="27274">
                  <c:v>694.84699999999998</c:v>
                </c:pt>
                <c:pt idx="27275">
                  <c:v>694.86099999999999</c:v>
                </c:pt>
                <c:pt idx="27276">
                  <c:v>694.875</c:v>
                </c:pt>
                <c:pt idx="27277">
                  <c:v>694.89</c:v>
                </c:pt>
                <c:pt idx="27278">
                  <c:v>694.904</c:v>
                </c:pt>
                <c:pt idx="27279">
                  <c:v>694.91800000000001</c:v>
                </c:pt>
                <c:pt idx="27280">
                  <c:v>694.93299999999999</c:v>
                </c:pt>
                <c:pt idx="27281">
                  <c:v>694.947</c:v>
                </c:pt>
                <c:pt idx="27282">
                  <c:v>694.96100000000001</c:v>
                </c:pt>
                <c:pt idx="27283">
                  <c:v>694.976</c:v>
                </c:pt>
                <c:pt idx="27284">
                  <c:v>694.99</c:v>
                </c:pt>
                <c:pt idx="27285">
                  <c:v>695.00400000000002</c:v>
                </c:pt>
                <c:pt idx="27286">
                  <c:v>695.01800000000003</c:v>
                </c:pt>
                <c:pt idx="27287">
                  <c:v>695.03300000000002</c:v>
                </c:pt>
                <c:pt idx="27288">
                  <c:v>695.04700000000003</c:v>
                </c:pt>
                <c:pt idx="27289">
                  <c:v>695.06100000000004</c:v>
                </c:pt>
                <c:pt idx="27290">
                  <c:v>695.07500000000005</c:v>
                </c:pt>
                <c:pt idx="27291">
                  <c:v>695.09</c:v>
                </c:pt>
                <c:pt idx="27292">
                  <c:v>695.10400000000004</c:v>
                </c:pt>
                <c:pt idx="27293">
                  <c:v>695.12</c:v>
                </c:pt>
                <c:pt idx="27294">
                  <c:v>695.14800000000002</c:v>
                </c:pt>
                <c:pt idx="27295">
                  <c:v>695.21100000000001</c:v>
                </c:pt>
                <c:pt idx="27296">
                  <c:v>695.30100000000004</c:v>
                </c:pt>
                <c:pt idx="27297">
                  <c:v>695.39200000000005</c:v>
                </c:pt>
                <c:pt idx="27298">
                  <c:v>695.48299999999995</c:v>
                </c:pt>
                <c:pt idx="27299">
                  <c:v>695.57399999999996</c:v>
                </c:pt>
                <c:pt idx="27300">
                  <c:v>695.66600000000005</c:v>
                </c:pt>
                <c:pt idx="27301">
                  <c:v>695.76199999999994</c:v>
                </c:pt>
                <c:pt idx="27302">
                  <c:v>695.85900000000004</c:v>
                </c:pt>
                <c:pt idx="27303">
                  <c:v>695.95</c:v>
                </c:pt>
                <c:pt idx="27304">
                  <c:v>696.03899999999999</c:v>
                </c:pt>
                <c:pt idx="27305">
                  <c:v>696.1</c:v>
                </c:pt>
                <c:pt idx="27306">
                  <c:v>696.15499999999997</c:v>
                </c:pt>
                <c:pt idx="27307">
                  <c:v>696.20399999999995</c:v>
                </c:pt>
                <c:pt idx="27308">
                  <c:v>696.20600000000002</c:v>
                </c:pt>
                <c:pt idx="27309">
                  <c:v>696.21299999999997</c:v>
                </c:pt>
                <c:pt idx="27310">
                  <c:v>696.21400000000006</c:v>
                </c:pt>
                <c:pt idx="27311">
                  <c:v>696.21400000000006</c:v>
                </c:pt>
                <c:pt idx="27312">
                  <c:v>696.21400000000006</c:v>
                </c:pt>
                <c:pt idx="27313">
                  <c:v>696.21400000000006</c:v>
                </c:pt>
                <c:pt idx="27314">
                  <c:v>696.21400000000006</c:v>
                </c:pt>
                <c:pt idx="27315">
                  <c:v>696.21699999999998</c:v>
                </c:pt>
                <c:pt idx="27316">
                  <c:v>696.21900000000005</c:v>
                </c:pt>
                <c:pt idx="27317">
                  <c:v>696.22500000000002</c:v>
                </c:pt>
                <c:pt idx="27318">
                  <c:v>696.23299999999995</c:v>
                </c:pt>
                <c:pt idx="27319">
                  <c:v>696.24199999999996</c:v>
                </c:pt>
                <c:pt idx="27320">
                  <c:v>696.25199999999995</c:v>
                </c:pt>
                <c:pt idx="27321">
                  <c:v>696.26300000000003</c:v>
                </c:pt>
                <c:pt idx="27322">
                  <c:v>696.27599999999995</c:v>
                </c:pt>
                <c:pt idx="27323">
                  <c:v>696.29100000000005</c:v>
                </c:pt>
                <c:pt idx="27324">
                  <c:v>696.30499999999995</c:v>
                </c:pt>
                <c:pt idx="27325">
                  <c:v>696.32100000000003</c:v>
                </c:pt>
                <c:pt idx="27326">
                  <c:v>696.33500000000004</c:v>
                </c:pt>
                <c:pt idx="27327">
                  <c:v>696.35</c:v>
                </c:pt>
                <c:pt idx="27328">
                  <c:v>696.36500000000001</c:v>
                </c:pt>
                <c:pt idx="27329">
                  <c:v>696.38</c:v>
                </c:pt>
                <c:pt idx="27330">
                  <c:v>696.39499999999998</c:v>
                </c:pt>
                <c:pt idx="27331">
                  <c:v>696.41399999999999</c:v>
                </c:pt>
                <c:pt idx="27332">
                  <c:v>696.45899999999995</c:v>
                </c:pt>
                <c:pt idx="27333">
                  <c:v>696.53899999999999</c:v>
                </c:pt>
                <c:pt idx="27334">
                  <c:v>696.63599999999997</c:v>
                </c:pt>
                <c:pt idx="27335">
                  <c:v>696.73500000000001</c:v>
                </c:pt>
                <c:pt idx="27336">
                  <c:v>696.83399999999995</c:v>
                </c:pt>
                <c:pt idx="27337">
                  <c:v>696.93200000000002</c:v>
                </c:pt>
                <c:pt idx="27338">
                  <c:v>697.024</c:v>
                </c:pt>
                <c:pt idx="27339">
                  <c:v>697.12199999999996</c:v>
                </c:pt>
                <c:pt idx="27340">
                  <c:v>697.19299999999998</c:v>
                </c:pt>
                <c:pt idx="27341">
                  <c:v>697.24400000000003</c:v>
                </c:pt>
                <c:pt idx="27342">
                  <c:v>697.28800000000001</c:v>
                </c:pt>
                <c:pt idx="27343">
                  <c:v>697.31600000000003</c:v>
                </c:pt>
                <c:pt idx="27344">
                  <c:v>697.33</c:v>
                </c:pt>
                <c:pt idx="27345">
                  <c:v>697.34199999999998</c:v>
                </c:pt>
                <c:pt idx="27346">
                  <c:v>697.35400000000004</c:v>
                </c:pt>
                <c:pt idx="27347">
                  <c:v>697.36699999999996</c:v>
                </c:pt>
                <c:pt idx="27348">
                  <c:v>697.38099999999997</c:v>
                </c:pt>
                <c:pt idx="27349">
                  <c:v>697.39599999999996</c:v>
                </c:pt>
                <c:pt idx="27350">
                  <c:v>697.41099999999994</c:v>
                </c:pt>
                <c:pt idx="27351">
                  <c:v>697.42700000000002</c:v>
                </c:pt>
                <c:pt idx="27352">
                  <c:v>697.44299999999998</c:v>
                </c:pt>
                <c:pt idx="27353">
                  <c:v>697.45899999999995</c:v>
                </c:pt>
                <c:pt idx="27354">
                  <c:v>697.47500000000002</c:v>
                </c:pt>
                <c:pt idx="27355">
                  <c:v>697.49</c:v>
                </c:pt>
                <c:pt idx="27356">
                  <c:v>697.50599999999997</c:v>
                </c:pt>
                <c:pt idx="27357">
                  <c:v>697.52200000000005</c:v>
                </c:pt>
                <c:pt idx="27358">
                  <c:v>697.53700000000003</c:v>
                </c:pt>
                <c:pt idx="27359">
                  <c:v>697.55200000000002</c:v>
                </c:pt>
                <c:pt idx="27360">
                  <c:v>697.56799999999998</c:v>
                </c:pt>
                <c:pt idx="27361">
                  <c:v>697.58299999999997</c:v>
                </c:pt>
                <c:pt idx="27362">
                  <c:v>697.59799999999996</c:v>
                </c:pt>
                <c:pt idx="27363">
                  <c:v>697.61300000000006</c:v>
                </c:pt>
                <c:pt idx="27364">
                  <c:v>697.62800000000004</c:v>
                </c:pt>
                <c:pt idx="27365">
                  <c:v>697.64200000000005</c:v>
                </c:pt>
                <c:pt idx="27366">
                  <c:v>697.65700000000004</c:v>
                </c:pt>
                <c:pt idx="27367">
                  <c:v>697.67200000000003</c:v>
                </c:pt>
                <c:pt idx="27368">
                  <c:v>697.68700000000001</c:v>
                </c:pt>
                <c:pt idx="27369">
                  <c:v>697.70100000000002</c:v>
                </c:pt>
                <c:pt idx="27370">
                  <c:v>697.71600000000001</c:v>
                </c:pt>
                <c:pt idx="27371">
                  <c:v>697.73099999999999</c:v>
                </c:pt>
                <c:pt idx="27372">
                  <c:v>697.74599999999998</c:v>
                </c:pt>
                <c:pt idx="27373">
                  <c:v>697.76</c:v>
                </c:pt>
                <c:pt idx="27374">
                  <c:v>697.77499999999998</c:v>
                </c:pt>
                <c:pt idx="27375">
                  <c:v>697.78899999999999</c:v>
                </c:pt>
                <c:pt idx="27376">
                  <c:v>697.803</c:v>
                </c:pt>
                <c:pt idx="27377">
                  <c:v>697.81799999999998</c:v>
                </c:pt>
                <c:pt idx="27378">
                  <c:v>697.83199999999999</c:v>
                </c:pt>
                <c:pt idx="27379">
                  <c:v>697.846</c:v>
                </c:pt>
                <c:pt idx="27380">
                  <c:v>697.86</c:v>
                </c:pt>
                <c:pt idx="27381">
                  <c:v>697.87400000000002</c:v>
                </c:pt>
                <c:pt idx="27382">
                  <c:v>697.88900000000001</c:v>
                </c:pt>
                <c:pt idx="27383">
                  <c:v>697.90300000000002</c:v>
                </c:pt>
                <c:pt idx="27384">
                  <c:v>697.91700000000003</c:v>
                </c:pt>
                <c:pt idx="27385">
                  <c:v>697.93100000000004</c:v>
                </c:pt>
                <c:pt idx="27386">
                  <c:v>697.94600000000003</c:v>
                </c:pt>
                <c:pt idx="27387">
                  <c:v>697.96</c:v>
                </c:pt>
                <c:pt idx="27388">
                  <c:v>697.97400000000005</c:v>
                </c:pt>
                <c:pt idx="27389">
                  <c:v>697.98800000000006</c:v>
                </c:pt>
                <c:pt idx="27390">
                  <c:v>698.00199999999995</c:v>
                </c:pt>
                <c:pt idx="27391">
                  <c:v>698.01700000000005</c:v>
                </c:pt>
                <c:pt idx="27392">
                  <c:v>698.03099999999995</c:v>
                </c:pt>
                <c:pt idx="27393">
                  <c:v>698.04499999999996</c:v>
                </c:pt>
                <c:pt idx="27394">
                  <c:v>698.05899999999997</c:v>
                </c:pt>
                <c:pt idx="27395">
                  <c:v>698.07299999999998</c:v>
                </c:pt>
                <c:pt idx="27396">
                  <c:v>698.08799999999997</c:v>
                </c:pt>
                <c:pt idx="27397">
                  <c:v>698.10199999999998</c:v>
                </c:pt>
                <c:pt idx="27398">
                  <c:v>698.11599999999999</c:v>
                </c:pt>
                <c:pt idx="27399">
                  <c:v>698.12900000000002</c:v>
                </c:pt>
                <c:pt idx="27400">
                  <c:v>698.14300000000003</c:v>
                </c:pt>
                <c:pt idx="27401">
                  <c:v>698.15700000000004</c:v>
                </c:pt>
                <c:pt idx="27402">
                  <c:v>698.17100000000005</c:v>
                </c:pt>
                <c:pt idx="27403">
                  <c:v>698.18499999999995</c:v>
                </c:pt>
                <c:pt idx="27404">
                  <c:v>698.19799999999998</c:v>
                </c:pt>
                <c:pt idx="27405">
                  <c:v>698.21199999999999</c:v>
                </c:pt>
                <c:pt idx="27406">
                  <c:v>698.226</c:v>
                </c:pt>
                <c:pt idx="27407">
                  <c:v>698.24</c:v>
                </c:pt>
                <c:pt idx="27408">
                  <c:v>698.25400000000002</c:v>
                </c:pt>
                <c:pt idx="27409">
                  <c:v>698.26700000000005</c:v>
                </c:pt>
                <c:pt idx="27410">
                  <c:v>698.28099999999995</c:v>
                </c:pt>
                <c:pt idx="27411">
                  <c:v>698.29499999999996</c:v>
                </c:pt>
                <c:pt idx="27412">
                  <c:v>698.30899999999997</c:v>
                </c:pt>
                <c:pt idx="27413">
                  <c:v>698.32299999999998</c:v>
                </c:pt>
                <c:pt idx="27414">
                  <c:v>698.33699999999999</c:v>
                </c:pt>
                <c:pt idx="27415">
                  <c:v>698.351</c:v>
                </c:pt>
                <c:pt idx="27416">
                  <c:v>698.36500000000001</c:v>
                </c:pt>
                <c:pt idx="27417">
                  <c:v>698.37900000000002</c:v>
                </c:pt>
                <c:pt idx="27418">
                  <c:v>698.39300000000003</c:v>
                </c:pt>
                <c:pt idx="27419">
                  <c:v>698.40599999999995</c:v>
                </c:pt>
                <c:pt idx="27420">
                  <c:v>698.42</c:v>
                </c:pt>
                <c:pt idx="27421">
                  <c:v>698.43399999999997</c:v>
                </c:pt>
                <c:pt idx="27422">
                  <c:v>698.44799999999998</c:v>
                </c:pt>
                <c:pt idx="27423">
                  <c:v>698.46100000000001</c:v>
                </c:pt>
                <c:pt idx="27424">
                  <c:v>698.47500000000002</c:v>
                </c:pt>
                <c:pt idx="27425">
                  <c:v>698.48900000000003</c:v>
                </c:pt>
                <c:pt idx="27426">
                  <c:v>698.50199999999995</c:v>
                </c:pt>
                <c:pt idx="27427">
                  <c:v>698.51599999999996</c:v>
                </c:pt>
                <c:pt idx="27428">
                  <c:v>698.53</c:v>
                </c:pt>
                <c:pt idx="27429">
                  <c:v>698.54399999999998</c:v>
                </c:pt>
                <c:pt idx="27430">
                  <c:v>698.55700000000002</c:v>
                </c:pt>
                <c:pt idx="27431">
                  <c:v>698.57100000000003</c:v>
                </c:pt>
                <c:pt idx="27432">
                  <c:v>698.58500000000004</c:v>
                </c:pt>
                <c:pt idx="27433">
                  <c:v>698.59799999999996</c:v>
                </c:pt>
                <c:pt idx="27434">
                  <c:v>698.61199999999997</c:v>
                </c:pt>
                <c:pt idx="27435">
                  <c:v>698.62599999999998</c:v>
                </c:pt>
                <c:pt idx="27436">
                  <c:v>698.63900000000001</c:v>
                </c:pt>
                <c:pt idx="27437">
                  <c:v>698.65300000000002</c:v>
                </c:pt>
                <c:pt idx="27438">
                  <c:v>698.66800000000001</c:v>
                </c:pt>
                <c:pt idx="27439">
                  <c:v>698.68299999999999</c:v>
                </c:pt>
                <c:pt idx="27440">
                  <c:v>698.697</c:v>
                </c:pt>
                <c:pt idx="27441">
                  <c:v>698.71199999999999</c:v>
                </c:pt>
                <c:pt idx="27442">
                  <c:v>698.72699999999998</c:v>
                </c:pt>
                <c:pt idx="27443">
                  <c:v>698.74199999999996</c:v>
                </c:pt>
                <c:pt idx="27444">
                  <c:v>698.75699999999995</c:v>
                </c:pt>
                <c:pt idx="27445">
                  <c:v>698.77099999999996</c:v>
                </c:pt>
                <c:pt idx="27446">
                  <c:v>698.78599999999994</c:v>
                </c:pt>
                <c:pt idx="27447">
                  <c:v>698.80200000000002</c:v>
                </c:pt>
                <c:pt idx="27448">
                  <c:v>698.82500000000005</c:v>
                </c:pt>
                <c:pt idx="27449">
                  <c:v>698.88</c:v>
                </c:pt>
                <c:pt idx="27450">
                  <c:v>698.96799999999996</c:v>
                </c:pt>
                <c:pt idx="27451">
                  <c:v>699.06700000000001</c:v>
                </c:pt>
                <c:pt idx="27452">
                  <c:v>699.16600000000005</c:v>
                </c:pt>
                <c:pt idx="27453">
                  <c:v>699.26300000000003</c:v>
                </c:pt>
                <c:pt idx="27454">
                  <c:v>699.35799999999995</c:v>
                </c:pt>
                <c:pt idx="27455">
                  <c:v>699.45</c:v>
                </c:pt>
                <c:pt idx="27456">
                  <c:v>699.54899999999998</c:v>
                </c:pt>
                <c:pt idx="27457">
                  <c:v>699.64499999999998</c:v>
                </c:pt>
                <c:pt idx="27458">
                  <c:v>699.73699999999997</c:v>
                </c:pt>
                <c:pt idx="27459">
                  <c:v>699.83100000000002</c:v>
                </c:pt>
                <c:pt idx="27460">
                  <c:v>699.92899999999997</c:v>
                </c:pt>
                <c:pt idx="27461">
                  <c:v>700.02800000000002</c:v>
                </c:pt>
                <c:pt idx="27462">
                  <c:v>700.12300000000005</c:v>
                </c:pt>
                <c:pt idx="27463">
                  <c:v>700.20699999999999</c:v>
                </c:pt>
                <c:pt idx="27464">
                  <c:v>700.29300000000001</c:v>
                </c:pt>
                <c:pt idx="27465">
                  <c:v>700.375</c:v>
                </c:pt>
                <c:pt idx="27466">
                  <c:v>700.44200000000001</c:v>
                </c:pt>
                <c:pt idx="27467">
                  <c:v>700.48900000000003</c:v>
                </c:pt>
                <c:pt idx="27468">
                  <c:v>700.50199999999995</c:v>
                </c:pt>
                <c:pt idx="27469">
                  <c:v>700.50599999999997</c:v>
                </c:pt>
                <c:pt idx="27470">
                  <c:v>700.50800000000004</c:v>
                </c:pt>
                <c:pt idx="27471">
                  <c:v>700.50900000000001</c:v>
                </c:pt>
                <c:pt idx="27472">
                  <c:v>700.51499999999999</c:v>
                </c:pt>
                <c:pt idx="27473">
                  <c:v>700.52200000000005</c:v>
                </c:pt>
                <c:pt idx="27474">
                  <c:v>700.52800000000002</c:v>
                </c:pt>
                <c:pt idx="27475">
                  <c:v>700.53499999999997</c:v>
                </c:pt>
                <c:pt idx="27476">
                  <c:v>700.54200000000003</c:v>
                </c:pt>
                <c:pt idx="27477">
                  <c:v>700.55100000000004</c:v>
                </c:pt>
                <c:pt idx="27478">
                  <c:v>700.56200000000001</c:v>
                </c:pt>
                <c:pt idx="27479">
                  <c:v>700.57600000000002</c:v>
                </c:pt>
                <c:pt idx="27480">
                  <c:v>700.59</c:v>
                </c:pt>
                <c:pt idx="27481">
                  <c:v>700.60500000000002</c:v>
                </c:pt>
                <c:pt idx="27482">
                  <c:v>700.62</c:v>
                </c:pt>
                <c:pt idx="27483">
                  <c:v>700.63499999999999</c:v>
                </c:pt>
                <c:pt idx="27484">
                  <c:v>700.65</c:v>
                </c:pt>
                <c:pt idx="27485">
                  <c:v>700.66499999999996</c:v>
                </c:pt>
                <c:pt idx="27486">
                  <c:v>700.68</c:v>
                </c:pt>
                <c:pt idx="27487">
                  <c:v>700.69399999999996</c:v>
                </c:pt>
                <c:pt idx="27488">
                  <c:v>700.70899999999995</c:v>
                </c:pt>
                <c:pt idx="27489">
                  <c:v>700.72400000000005</c:v>
                </c:pt>
                <c:pt idx="27490">
                  <c:v>700.73900000000003</c:v>
                </c:pt>
                <c:pt idx="27491">
                  <c:v>700.75400000000002</c:v>
                </c:pt>
                <c:pt idx="27492">
                  <c:v>700.77</c:v>
                </c:pt>
                <c:pt idx="27493">
                  <c:v>700.78399999999999</c:v>
                </c:pt>
                <c:pt idx="27494">
                  <c:v>700.8</c:v>
                </c:pt>
                <c:pt idx="27495">
                  <c:v>700.81399999999996</c:v>
                </c:pt>
                <c:pt idx="27496">
                  <c:v>700.83</c:v>
                </c:pt>
                <c:pt idx="27497">
                  <c:v>700.84500000000003</c:v>
                </c:pt>
                <c:pt idx="27498">
                  <c:v>700.85900000000004</c:v>
                </c:pt>
                <c:pt idx="27499">
                  <c:v>700.87300000000005</c:v>
                </c:pt>
                <c:pt idx="27500">
                  <c:v>700.88800000000003</c:v>
                </c:pt>
                <c:pt idx="27501">
                  <c:v>700.90200000000004</c:v>
                </c:pt>
                <c:pt idx="27502">
                  <c:v>700.91600000000005</c:v>
                </c:pt>
                <c:pt idx="27503">
                  <c:v>700.93</c:v>
                </c:pt>
                <c:pt idx="27504">
                  <c:v>700.94399999999996</c:v>
                </c:pt>
                <c:pt idx="27505">
                  <c:v>700.95799999999997</c:v>
                </c:pt>
                <c:pt idx="27506">
                  <c:v>700.97299999999996</c:v>
                </c:pt>
                <c:pt idx="27507">
                  <c:v>700.98699999999997</c:v>
                </c:pt>
                <c:pt idx="27508">
                  <c:v>701.00099999999998</c:v>
                </c:pt>
                <c:pt idx="27509">
                  <c:v>701.01599999999996</c:v>
                </c:pt>
                <c:pt idx="27510">
                  <c:v>701.03</c:v>
                </c:pt>
                <c:pt idx="27511">
                  <c:v>701.04499999999996</c:v>
                </c:pt>
                <c:pt idx="27512">
                  <c:v>701.06600000000003</c:v>
                </c:pt>
                <c:pt idx="27513">
                  <c:v>701.12099999999998</c:v>
                </c:pt>
                <c:pt idx="27514">
                  <c:v>701.21</c:v>
                </c:pt>
                <c:pt idx="27515">
                  <c:v>701.30499999999995</c:v>
                </c:pt>
                <c:pt idx="27516">
                  <c:v>701.40200000000004</c:v>
                </c:pt>
                <c:pt idx="27517">
                  <c:v>701.495</c:v>
                </c:pt>
                <c:pt idx="27518">
                  <c:v>701.58199999999999</c:v>
                </c:pt>
                <c:pt idx="27519">
                  <c:v>701.67399999999998</c:v>
                </c:pt>
                <c:pt idx="27520">
                  <c:v>701.77099999999996</c:v>
                </c:pt>
                <c:pt idx="27521">
                  <c:v>701.86099999999999</c:v>
                </c:pt>
                <c:pt idx="27522">
                  <c:v>701.952</c:v>
                </c:pt>
                <c:pt idx="27523">
                  <c:v>702.04700000000003</c:v>
                </c:pt>
                <c:pt idx="27524">
                  <c:v>702.14499999999998</c:v>
                </c:pt>
                <c:pt idx="27525">
                  <c:v>702.24300000000005</c:v>
                </c:pt>
                <c:pt idx="27526">
                  <c:v>702.33100000000002</c:v>
                </c:pt>
                <c:pt idx="27527">
                  <c:v>702.41499999999996</c:v>
                </c:pt>
                <c:pt idx="27528">
                  <c:v>702.50400000000002</c:v>
                </c:pt>
                <c:pt idx="27529">
                  <c:v>702.59400000000005</c:v>
                </c:pt>
                <c:pt idx="27530">
                  <c:v>702.68600000000004</c:v>
                </c:pt>
                <c:pt idx="27531">
                  <c:v>702.77499999999998</c:v>
                </c:pt>
                <c:pt idx="27532">
                  <c:v>702.85199999999998</c:v>
                </c:pt>
                <c:pt idx="27533">
                  <c:v>702.92200000000003</c:v>
                </c:pt>
                <c:pt idx="27534">
                  <c:v>702.99199999999996</c:v>
                </c:pt>
                <c:pt idx="27535">
                  <c:v>703.06</c:v>
                </c:pt>
                <c:pt idx="27536">
                  <c:v>703.12</c:v>
                </c:pt>
                <c:pt idx="27537">
                  <c:v>703.15700000000004</c:v>
                </c:pt>
                <c:pt idx="27538">
                  <c:v>703.17100000000005</c:v>
                </c:pt>
                <c:pt idx="27539">
                  <c:v>703.19100000000003</c:v>
                </c:pt>
                <c:pt idx="27540">
                  <c:v>703.21199999999999</c:v>
                </c:pt>
                <c:pt idx="27541">
                  <c:v>703.23599999999999</c:v>
                </c:pt>
                <c:pt idx="27542">
                  <c:v>703.255</c:v>
                </c:pt>
                <c:pt idx="27543">
                  <c:v>703.26800000000003</c:v>
                </c:pt>
                <c:pt idx="27544">
                  <c:v>703.27700000000004</c:v>
                </c:pt>
                <c:pt idx="27545">
                  <c:v>703.28499999999997</c:v>
                </c:pt>
                <c:pt idx="27546">
                  <c:v>703.29200000000003</c:v>
                </c:pt>
                <c:pt idx="27547">
                  <c:v>703.3</c:v>
                </c:pt>
                <c:pt idx="27548">
                  <c:v>703.30700000000002</c:v>
                </c:pt>
                <c:pt idx="27549">
                  <c:v>703.31100000000004</c:v>
                </c:pt>
                <c:pt idx="27550">
                  <c:v>703.31100000000004</c:v>
                </c:pt>
                <c:pt idx="27551">
                  <c:v>703.31399999999996</c:v>
                </c:pt>
                <c:pt idx="27552">
                  <c:v>703.31500000000005</c:v>
                </c:pt>
                <c:pt idx="27553">
                  <c:v>703.31799999999998</c:v>
                </c:pt>
                <c:pt idx="27554">
                  <c:v>703.32299999999998</c:v>
                </c:pt>
                <c:pt idx="27555">
                  <c:v>703.33699999999999</c:v>
                </c:pt>
                <c:pt idx="27556">
                  <c:v>703.375</c:v>
                </c:pt>
                <c:pt idx="27557">
                  <c:v>703.44200000000001</c:v>
                </c:pt>
                <c:pt idx="27558">
                  <c:v>703.51800000000003</c:v>
                </c:pt>
                <c:pt idx="27559">
                  <c:v>703.58799999999997</c:v>
                </c:pt>
                <c:pt idx="27560">
                  <c:v>703.66099999999994</c:v>
                </c:pt>
                <c:pt idx="27561">
                  <c:v>703.73699999999997</c:v>
                </c:pt>
                <c:pt idx="27562">
                  <c:v>703.81700000000001</c:v>
                </c:pt>
                <c:pt idx="27563">
                  <c:v>703.89800000000002</c:v>
                </c:pt>
                <c:pt idx="27564">
                  <c:v>703.98199999999997</c:v>
                </c:pt>
                <c:pt idx="27565">
                  <c:v>704.07100000000003</c:v>
                </c:pt>
                <c:pt idx="27566">
                  <c:v>704.16099999999994</c:v>
                </c:pt>
                <c:pt idx="27567">
                  <c:v>704.25099999999998</c:v>
                </c:pt>
                <c:pt idx="27568">
                  <c:v>704.33699999999999</c:v>
                </c:pt>
                <c:pt idx="27569">
                  <c:v>704.404</c:v>
                </c:pt>
                <c:pt idx="27570">
                  <c:v>704.46199999999999</c:v>
                </c:pt>
                <c:pt idx="27571">
                  <c:v>704.50800000000004</c:v>
                </c:pt>
                <c:pt idx="27572">
                  <c:v>704.55399999999997</c:v>
                </c:pt>
                <c:pt idx="27573">
                  <c:v>704.59900000000005</c:v>
                </c:pt>
                <c:pt idx="27574">
                  <c:v>704.63400000000001</c:v>
                </c:pt>
                <c:pt idx="27575">
                  <c:v>704.66800000000001</c:v>
                </c:pt>
                <c:pt idx="27576">
                  <c:v>704.70500000000004</c:v>
                </c:pt>
                <c:pt idx="27577">
                  <c:v>704.74</c:v>
                </c:pt>
                <c:pt idx="27578">
                  <c:v>704.774</c:v>
                </c:pt>
                <c:pt idx="27579">
                  <c:v>704.81</c:v>
                </c:pt>
                <c:pt idx="27580">
                  <c:v>704.84799999999996</c:v>
                </c:pt>
                <c:pt idx="27581">
                  <c:v>704.89</c:v>
                </c:pt>
                <c:pt idx="27582">
                  <c:v>704.93299999999999</c:v>
                </c:pt>
                <c:pt idx="27583">
                  <c:v>704.97299999999996</c:v>
                </c:pt>
                <c:pt idx="27584">
                  <c:v>705.01</c:v>
                </c:pt>
                <c:pt idx="27585">
                  <c:v>705.04399999999998</c:v>
                </c:pt>
                <c:pt idx="27586">
                  <c:v>705.072</c:v>
                </c:pt>
                <c:pt idx="27587">
                  <c:v>705.08500000000004</c:v>
                </c:pt>
                <c:pt idx="27588">
                  <c:v>705.08799999999997</c:v>
                </c:pt>
                <c:pt idx="27589">
                  <c:v>705.08799999999997</c:v>
                </c:pt>
                <c:pt idx="27590">
                  <c:v>705.08799999999997</c:v>
                </c:pt>
                <c:pt idx="27591">
                  <c:v>705.08799999999997</c:v>
                </c:pt>
                <c:pt idx="27592">
                  <c:v>705.09</c:v>
                </c:pt>
                <c:pt idx="27593">
                  <c:v>705.09299999999996</c:v>
                </c:pt>
                <c:pt idx="27594">
                  <c:v>705.09799999999996</c:v>
                </c:pt>
                <c:pt idx="27595">
                  <c:v>705.10199999999998</c:v>
                </c:pt>
                <c:pt idx="27596">
                  <c:v>705.10500000000002</c:v>
                </c:pt>
                <c:pt idx="27597">
                  <c:v>705.11099999999999</c:v>
                </c:pt>
                <c:pt idx="27598">
                  <c:v>705.11800000000005</c:v>
                </c:pt>
                <c:pt idx="27599">
                  <c:v>705.12300000000005</c:v>
                </c:pt>
                <c:pt idx="27600">
                  <c:v>705.12900000000002</c:v>
                </c:pt>
                <c:pt idx="27601">
                  <c:v>705.13499999999999</c:v>
                </c:pt>
                <c:pt idx="27602">
                  <c:v>705.14200000000005</c:v>
                </c:pt>
                <c:pt idx="27603">
                  <c:v>705.15300000000002</c:v>
                </c:pt>
                <c:pt idx="27604">
                  <c:v>705.16899999999998</c:v>
                </c:pt>
                <c:pt idx="27605">
                  <c:v>705.19100000000003</c:v>
                </c:pt>
                <c:pt idx="27606">
                  <c:v>705.20899999999995</c:v>
                </c:pt>
                <c:pt idx="27607">
                  <c:v>705.22500000000002</c:v>
                </c:pt>
                <c:pt idx="27608">
                  <c:v>705.24</c:v>
                </c:pt>
                <c:pt idx="27609">
                  <c:v>705.25599999999997</c:v>
                </c:pt>
                <c:pt idx="27610">
                  <c:v>705.27</c:v>
                </c:pt>
                <c:pt idx="27611">
                  <c:v>705.28599999999994</c:v>
                </c:pt>
                <c:pt idx="27612">
                  <c:v>705.30100000000004</c:v>
                </c:pt>
                <c:pt idx="27613">
                  <c:v>705.31500000000005</c:v>
                </c:pt>
                <c:pt idx="27614">
                  <c:v>705.33</c:v>
                </c:pt>
                <c:pt idx="27615">
                  <c:v>705.34500000000003</c:v>
                </c:pt>
                <c:pt idx="27616">
                  <c:v>705.36</c:v>
                </c:pt>
                <c:pt idx="27617">
                  <c:v>705.37400000000002</c:v>
                </c:pt>
                <c:pt idx="27618">
                  <c:v>705.38900000000001</c:v>
                </c:pt>
                <c:pt idx="27619">
                  <c:v>705.404</c:v>
                </c:pt>
                <c:pt idx="27620">
                  <c:v>705.41899999999998</c:v>
                </c:pt>
                <c:pt idx="27621">
                  <c:v>705.43299999999999</c:v>
                </c:pt>
                <c:pt idx="27622">
                  <c:v>705.44799999999998</c:v>
                </c:pt>
                <c:pt idx="27623">
                  <c:v>705.46299999999997</c:v>
                </c:pt>
                <c:pt idx="27624">
                  <c:v>705.47699999999998</c:v>
                </c:pt>
                <c:pt idx="27625">
                  <c:v>705.49199999999996</c:v>
                </c:pt>
                <c:pt idx="27626">
                  <c:v>705.50699999999995</c:v>
                </c:pt>
                <c:pt idx="27627">
                  <c:v>705.52200000000005</c:v>
                </c:pt>
                <c:pt idx="27628">
                  <c:v>705.53700000000003</c:v>
                </c:pt>
                <c:pt idx="27629">
                  <c:v>705.55200000000002</c:v>
                </c:pt>
                <c:pt idx="27630">
                  <c:v>705.56700000000001</c:v>
                </c:pt>
                <c:pt idx="27631">
                  <c:v>705.58100000000002</c:v>
                </c:pt>
                <c:pt idx="27632">
                  <c:v>705.59500000000003</c:v>
                </c:pt>
                <c:pt idx="27633">
                  <c:v>705.60900000000004</c:v>
                </c:pt>
                <c:pt idx="27634">
                  <c:v>705.62300000000005</c:v>
                </c:pt>
                <c:pt idx="27635">
                  <c:v>705.63800000000003</c:v>
                </c:pt>
                <c:pt idx="27636">
                  <c:v>705.65200000000004</c:v>
                </c:pt>
                <c:pt idx="27637">
                  <c:v>705.66600000000005</c:v>
                </c:pt>
                <c:pt idx="27638">
                  <c:v>705.68</c:v>
                </c:pt>
                <c:pt idx="27639">
                  <c:v>705.69399999999996</c:v>
                </c:pt>
                <c:pt idx="27640">
                  <c:v>705.70899999999995</c:v>
                </c:pt>
                <c:pt idx="27641">
                  <c:v>705.72299999999996</c:v>
                </c:pt>
                <c:pt idx="27642">
                  <c:v>705.73699999999997</c:v>
                </c:pt>
                <c:pt idx="27643">
                  <c:v>705.75199999999995</c:v>
                </c:pt>
                <c:pt idx="27644">
                  <c:v>705.76599999999996</c:v>
                </c:pt>
                <c:pt idx="27645">
                  <c:v>705.78</c:v>
                </c:pt>
                <c:pt idx="27646">
                  <c:v>705.79499999999996</c:v>
                </c:pt>
                <c:pt idx="27647">
                  <c:v>705.80899999999997</c:v>
                </c:pt>
                <c:pt idx="27648">
                  <c:v>705.82299999999998</c:v>
                </c:pt>
                <c:pt idx="27649">
                  <c:v>705.83799999999997</c:v>
                </c:pt>
                <c:pt idx="27650">
                  <c:v>705.85199999999998</c:v>
                </c:pt>
                <c:pt idx="27651">
                  <c:v>705.86599999999999</c:v>
                </c:pt>
                <c:pt idx="27652">
                  <c:v>705.88</c:v>
                </c:pt>
                <c:pt idx="27653">
                  <c:v>705.89400000000001</c:v>
                </c:pt>
                <c:pt idx="27654">
                  <c:v>705.90899999999999</c:v>
                </c:pt>
                <c:pt idx="27655">
                  <c:v>705.923</c:v>
                </c:pt>
                <c:pt idx="27656">
                  <c:v>705.93700000000001</c:v>
                </c:pt>
                <c:pt idx="27657">
                  <c:v>705.95299999999997</c:v>
                </c:pt>
                <c:pt idx="27658">
                  <c:v>705.97799999999995</c:v>
                </c:pt>
                <c:pt idx="27659">
                  <c:v>706.01700000000005</c:v>
                </c:pt>
                <c:pt idx="27660">
                  <c:v>706.06799999999998</c:v>
                </c:pt>
                <c:pt idx="27661">
                  <c:v>706.13300000000004</c:v>
                </c:pt>
                <c:pt idx="27662">
                  <c:v>706.20799999999997</c:v>
                </c:pt>
                <c:pt idx="27663">
                  <c:v>706.28700000000003</c:v>
                </c:pt>
                <c:pt idx="27664">
                  <c:v>706.37900000000002</c:v>
                </c:pt>
                <c:pt idx="27665">
                  <c:v>706.471</c:v>
                </c:pt>
                <c:pt idx="27666">
                  <c:v>706.55600000000004</c:v>
                </c:pt>
                <c:pt idx="27667">
                  <c:v>706.64200000000005</c:v>
                </c:pt>
                <c:pt idx="27668">
                  <c:v>706.73500000000001</c:v>
                </c:pt>
                <c:pt idx="27669">
                  <c:v>706.83100000000002</c:v>
                </c:pt>
                <c:pt idx="27670">
                  <c:v>706.91700000000003</c:v>
                </c:pt>
                <c:pt idx="27671">
                  <c:v>706.99800000000005</c:v>
                </c:pt>
                <c:pt idx="27672">
                  <c:v>707.048</c:v>
                </c:pt>
                <c:pt idx="27673">
                  <c:v>707.07799999999997</c:v>
                </c:pt>
                <c:pt idx="27674">
                  <c:v>707.11699999999996</c:v>
                </c:pt>
                <c:pt idx="27675">
                  <c:v>707.16600000000005</c:v>
                </c:pt>
                <c:pt idx="27676">
                  <c:v>707.22199999999998</c:v>
                </c:pt>
                <c:pt idx="27677">
                  <c:v>707.28</c:v>
                </c:pt>
                <c:pt idx="27678">
                  <c:v>707.33600000000001</c:v>
                </c:pt>
                <c:pt idx="27679">
                  <c:v>707.38499999999999</c:v>
                </c:pt>
                <c:pt idx="27680">
                  <c:v>707.42399999999998</c:v>
                </c:pt>
                <c:pt idx="27681">
                  <c:v>707.45399999999995</c:v>
                </c:pt>
                <c:pt idx="27682">
                  <c:v>707.48900000000003</c:v>
                </c:pt>
                <c:pt idx="27683">
                  <c:v>707.529</c:v>
                </c:pt>
                <c:pt idx="27684">
                  <c:v>707.572</c:v>
                </c:pt>
                <c:pt idx="27685">
                  <c:v>707.61699999999996</c:v>
                </c:pt>
                <c:pt idx="27686">
                  <c:v>707.66600000000005</c:v>
                </c:pt>
                <c:pt idx="27687">
                  <c:v>707.71500000000003</c:v>
                </c:pt>
                <c:pt idx="27688">
                  <c:v>707.76400000000001</c:v>
                </c:pt>
                <c:pt idx="27689">
                  <c:v>707.81200000000001</c:v>
                </c:pt>
                <c:pt idx="27690">
                  <c:v>707.86099999999999</c:v>
                </c:pt>
                <c:pt idx="27691">
                  <c:v>707.91</c:v>
                </c:pt>
                <c:pt idx="27692">
                  <c:v>707.96199999999999</c:v>
                </c:pt>
                <c:pt idx="27693">
                  <c:v>708.01700000000005</c:v>
                </c:pt>
                <c:pt idx="27694">
                  <c:v>708.07299999999998</c:v>
                </c:pt>
                <c:pt idx="27695">
                  <c:v>708.12699999999995</c:v>
                </c:pt>
                <c:pt idx="27696">
                  <c:v>708.18100000000004</c:v>
                </c:pt>
                <c:pt idx="27697">
                  <c:v>708.23800000000006</c:v>
                </c:pt>
                <c:pt idx="27698">
                  <c:v>708.29499999999996</c:v>
                </c:pt>
                <c:pt idx="27699">
                  <c:v>708.35199999999998</c:v>
                </c:pt>
                <c:pt idx="27700">
                  <c:v>708.41</c:v>
                </c:pt>
                <c:pt idx="27701">
                  <c:v>708.46799999999996</c:v>
                </c:pt>
                <c:pt idx="27702">
                  <c:v>708.52599999999995</c:v>
                </c:pt>
                <c:pt idx="27703">
                  <c:v>708.57899999999995</c:v>
                </c:pt>
                <c:pt idx="27704">
                  <c:v>708.63300000000004</c:v>
                </c:pt>
                <c:pt idx="27705">
                  <c:v>708.68799999999999</c:v>
                </c:pt>
                <c:pt idx="27706">
                  <c:v>708.73800000000006</c:v>
                </c:pt>
                <c:pt idx="27707">
                  <c:v>708.78099999999995</c:v>
                </c:pt>
                <c:pt idx="27708">
                  <c:v>708.81899999999996</c:v>
                </c:pt>
                <c:pt idx="27709">
                  <c:v>708.85699999999997</c:v>
                </c:pt>
                <c:pt idx="27710">
                  <c:v>708.89800000000002</c:v>
                </c:pt>
                <c:pt idx="27711">
                  <c:v>708.94100000000003</c:v>
                </c:pt>
                <c:pt idx="27712">
                  <c:v>708.98299999999995</c:v>
                </c:pt>
                <c:pt idx="27713">
                  <c:v>709.02599999999995</c:v>
                </c:pt>
                <c:pt idx="27714">
                  <c:v>709.072</c:v>
                </c:pt>
                <c:pt idx="27715">
                  <c:v>709.11500000000001</c:v>
                </c:pt>
                <c:pt idx="27716">
                  <c:v>709.14800000000002</c:v>
                </c:pt>
                <c:pt idx="27717">
                  <c:v>709.16300000000001</c:v>
                </c:pt>
                <c:pt idx="27718">
                  <c:v>709.16300000000001</c:v>
                </c:pt>
                <c:pt idx="27719">
                  <c:v>709.16300000000001</c:v>
                </c:pt>
                <c:pt idx="27720">
                  <c:v>709.16300000000001</c:v>
                </c:pt>
                <c:pt idx="27721">
                  <c:v>709.16300000000001</c:v>
                </c:pt>
                <c:pt idx="27722">
                  <c:v>709.16300000000001</c:v>
                </c:pt>
                <c:pt idx="27723">
                  <c:v>709.16300000000001</c:v>
                </c:pt>
                <c:pt idx="27724">
                  <c:v>709.16300000000001</c:v>
                </c:pt>
                <c:pt idx="27725">
                  <c:v>709.16600000000005</c:v>
                </c:pt>
                <c:pt idx="27726">
                  <c:v>709.173</c:v>
                </c:pt>
                <c:pt idx="27727">
                  <c:v>709.178</c:v>
                </c:pt>
                <c:pt idx="27728">
                  <c:v>709.18399999999997</c:v>
                </c:pt>
                <c:pt idx="27729">
                  <c:v>709.19</c:v>
                </c:pt>
                <c:pt idx="27730">
                  <c:v>709.19799999999998</c:v>
                </c:pt>
                <c:pt idx="27731">
                  <c:v>709.20699999999999</c:v>
                </c:pt>
                <c:pt idx="27732">
                  <c:v>709.21799999999996</c:v>
                </c:pt>
                <c:pt idx="27733">
                  <c:v>709.23</c:v>
                </c:pt>
                <c:pt idx="27734">
                  <c:v>709.24400000000003</c:v>
                </c:pt>
                <c:pt idx="27735">
                  <c:v>709.25699999999995</c:v>
                </c:pt>
                <c:pt idx="27736">
                  <c:v>709.27099999999996</c:v>
                </c:pt>
                <c:pt idx="27737">
                  <c:v>709.28499999999997</c:v>
                </c:pt>
                <c:pt idx="27738">
                  <c:v>709.29899999999998</c:v>
                </c:pt>
                <c:pt idx="27739">
                  <c:v>709.31299999999999</c:v>
                </c:pt>
                <c:pt idx="27740">
                  <c:v>709.327</c:v>
                </c:pt>
                <c:pt idx="27741">
                  <c:v>709.34100000000001</c:v>
                </c:pt>
                <c:pt idx="27742">
                  <c:v>709.35500000000002</c:v>
                </c:pt>
                <c:pt idx="27743">
                  <c:v>709.36900000000003</c:v>
                </c:pt>
                <c:pt idx="27744">
                  <c:v>709.38300000000004</c:v>
                </c:pt>
                <c:pt idx="27745">
                  <c:v>709.39700000000005</c:v>
                </c:pt>
                <c:pt idx="27746">
                  <c:v>709.41099999999994</c:v>
                </c:pt>
                <c:pt idx="27747">
                  <c:v>709.42499999999995</c:v>
                </c:pt>
                <c:pt idx="27748">
                  <c:v>709.43899999999996</c:v>
                </c:pt>
                <c:pt idx="27749">
                  <c:v>709.452</c:v>
                </c:pt>
                <c:pt idx="27750">
                  <c:v>709.46699999999998</c:v>
                </c:pt>
                <c:pt idx="27751">
                  <c:v>709.48800000000006</c:v>
                </c:pt>
                <c:pt idx="27752">
                  <c:v>709.52599999999995</c:v>
                </c:pt>
                <c:pt idx="27753">
                  <c:v>709.58199999999999</c:v>
                </c:pt>
                <c:pt idx="27754">
                  <c:v>709.67100000000005</c:v>
                </c:pt>
                <c:pt idx="27755">
                  <c:v>709.76599999999996</c:v>
                </c:pt>
                <c:pt idx="27756">
                  <c:v>709.86</c:v>
                </c:pt>
                <c:pt idx="27757">
                  <c:v>709.94799999999998</c:v>
                </c:pt>
                <c:pt idx="27758">
                  <c:v>710.03700000000003</c:v>
                </c:pt>
                <c:pt idx="27759">
                  <c:v>710.13300000000004</c:v>
                </c:pt>
                <c:pt idx="27760">
                  <c:v>710.22799999999995</c:v>
                </c:pt>
                <c:pt idx="27761">
                  <c:v>710.31799999999998</c:v>
                </c:pt>
                <c:pt idx="27762">
                  <c:v>710.41</c:v>
                </c:pt>
                <c:pt idx="27763">
                  <c:v>710.50599999999997</c:v>
                </c:pt>
                <c:pt idx="27764">
                  <c:v>710.60500000000002</c:v>
                </c:pt>
                <c:pt idx="27765">
                  <c:v>710.70100000000002</c:v>
                </c:pt>
                <c:pt idx="27766">
                  <c:v>710.78800000000001</c:v>
                </c:pt>
                <c:pt idx="27767">
                  <c:v>710.87400000000002</c:v>
                </c:pt>
                <c:pt idx="27768">
                  <c:v>710.96199999999999</c:v>
                </c:pt>
                <c:pt idx="27769">
                  <c:v>711.053</c:v>
                </c:pt>
                <c:pt idx="27770">
                  <c:v>711.14599999999996</c:v>
                </c:pt>
                <c:pt idx="27771">
                  <c:v>711.24</c:v>
                </c:pt>
                <c:pt idx="27772">
                  <c:v>711.33600000000001</c:v>
                </c:pt>
                <c:pt idx="27773">
                  <c:v>711.42899999999997</c:v>
                </c:pt>
                <c:pt idx="27774">
                  <c:v>711.51300000000003</c:v>
                </c:pt>
                <c:pt idx="27775">
                  <c:v>711.59100000000001</c:v>
                </c:pt>
                <c:pt idx="27776">
                  <c:v>711.66399999999999</c:v>
                </c:pt>
                <c:pt idx="27777">
                  <c:v>711.72299999999996</c:v>
                </c:pt>
                <c:pt idx="27778">
                  <c:v>711.75800000000004</c:v>
                </c:pt>
                <c:pt idx="27779">
                  <c:v>711.79700000000003</c:v>
                </c:pt>
                <c:pt idx="27780">
                  <c:v>711.83900000000006</c:v>
                </c:pt>
                <c:pt idx="27781">
                  <c:v>711.88</c:v>
                </c:pt>
                <c:pt idx="27782">
                  <c:v>711.91700000000003</c:v>
                </c:pt>
                <c:pt idx="27783">
                  <c:v>711.95600000000002</c:v>
                </c:pt>
                <c:pt idx="27784">
                  <c:v>712.00199999999995</c:v>
                </c:pt>
                <c:pt idx="27785">
                  <c:v>712.04399999999998</c:v>
                </c:pt>
                <c:pt idx="27786">
                  <c:v>712.08299999999997</c:v>
                </c:pt>
                <c:pt idx="27787">
                  <c:v>712.12300000000005</c:v>
                </c:pt>
                <c:pt idx="27788">
                  <c:v>712.16200000000003</c:v>
                </c:pt>
                <c:pt idx="27789">
                  <c:v>712.19899999999996</c:v>
                </c:pt>
                <c:pt idx="27790">
                  <c:v>712.21699999999998</c:v>
                </c:pt>
                <c:pt idx="27791">
                  <c:v>712.21900000000005</c:v>
                </c:pt>
                <c:pt idx="27792">
                  <c:v>712.22900000000004</c:v>
                </c:pt>
                <c:pt idx="27793">
                  <c:v>712.24599999999998</c:v>
                </c:pt>
                <c:pt idx="27794">
                  <c:v>712.26700000000005</c:v>
                </c:pt>
                <c:pt idx="27795">
                  <c:v>712.29100000000005</c:v>
                </c:pt>
                <c:pt idx="27796">
                  <c:v>712.32100000000003</c:v>
                </c:pt>
                <c:pt idx="27797">
                  <c:v>712.35199999999998</c:v>
                </c:pt>
                <c:pt idx="27798">
                  <c:v>712.38199999999995</c:v>
                </c:pt>
                <c:pt idx="27799">
                  <c:v>712.41</c:v>
                </c:pt>
                <c:pt idx="27800">
                  <c:v>712.43600000000004</c:v>
                </c:pt>
                <c:pt idx="27801">
                  <c:v>712.46</c:v>
                </c:pt>
                <c:pt idx="27802">
                  <c:v>712.48099999999999</c:v>
                </c:pt>
                <c:pt idx="27803">
                  <c:v>712.50300000000004</c:v>
                </c:pt>
                <c:pt idx="27804">
                  <c:v>712.52099999999996</c:v>
                </c:pt>
                <c:pt idx="27805">
                  <c:v>712.53200000000004</c:v>
                </c:pt>
                <c:pt idx="27806">
                  <c:v>712.55</c:v>
                </c:pt>
                <c:pt idx="27807">
                  <c:v>712.57100000000003</c:v>
                </c:pt>
                <c:pt idx="27808">
                  <c:v>712.57899999999995</c:v>
                </c:pt>
                <c:pt idx="27809">
                  <c:v>712.57899999999995</c:v>
                </c:pt>
                <c:pt idx="27810">
                  <c:v>712.58100000000002</c:v>
                </c:pt>
                <c:pt idx="27811">
                  <c:v>712.58799999999997</c:v>
                </c:pt>
                <c:pt idx="27812">
                  <c:v>712.59400000000005</c:v>
                </c:pt>
                <c:pt idx="27813">
                  <c:v>712.6</c:v>
                </c:pt>
                <c:pt idx="27814">
                  <c:v>712.61099999999999</c:v>
                </c:pt>
                <c:pt idx="27815">
                  <c:v>712.649</c:v>
                </c:pt>
                <c:pt idx="27816">
                  <c:v>712.73</c:v>
                </c:pt>
                <c:pt idx="27817">
                  <c:v>712.83</c:v>
                </c:pt>
                <c:pt idx="27818">
                  <c:v>712.92399999999998</c:v>
                </c:pt>
                <c:pt idx="27819">
                  <c:v>713.01199999999994</c:v>
                </c:pt>
                <c:pt idx="27820">
                  <c:v>713.10799999999995</c:v>
                </c:pt>
                <c:pt idx="27821">
                  <c:v>713.19899999999996</c:v>
                </c:pt>
                <c:pt idx="27822">
                  <c:v>713.29100000000005</c:v>
                </c:pt>
                <c:pt idx="27823">
                  <c:v>713.38699999999994</c:v>
                </c:pt>
                <c:pt idx="27824">
                  <c:v>713.48099999999999</c:v>
                </c:pt>
                <c:pt idx="27825">
                  <c:v>713.55700000000002</c:v>
                </c:pt>
                <c:pt idx="27826">
                  <c:v>713.62599999999998</c:v>
                </c:pt>
                <c:pt idx="27827">
                  <c:v>713.69299999999998</c:v>
                </c:pt>
                <c:pt idx="27828">
                  <c:v>713.75699999999995</c:v>
                </c:pt>
                <c:pt idx="27829">
                  <c:v>713.81399999999996</c:v>
                </c:pt>
                <c:pt idx="27830">
                  <c:v>713.86500000000001</c:v>
                </c:pt>
                <c:pt idx="27831">
                  <c:v>713.91600000000005</c:v>
                </c:pt>
                <c:pt idx="27832">
                  <c:v>713.96600000000001</c:v>
                </c:pt>
                <c:pt idx="27833">
                  <c:v>714.01099999999997</c:v>
                </c:pt>
                <c:pt idx="27834">
                  <c:v>714.05600000000004</c:v>
                </c:pt>
                <c:pt idx="27835">
                  <c:v>714.101</c:v>
                </c:pt>
                <c:pt idx="27836">
                  <c:v>714.14200000000005</c:v>
                </c:pt>
                <c:pt idx="27837">
                  <c:v>714.178</c:v>
                </c:pt>
                <c:pt idx="27838">
                  <c:v>714.20799999999997</c:v>
                </c:pt>
                <c:pt idx="27839">
                  <c:v>714.22199999999998</c:v>
                </c:pt>
                <c:pt idx="27840">
                  <c:v>714.22199999999998</c:v>
                </c:pt>
                <c:pt idx="27841">
                  <c:v>714.22199999999998</c:v>
                </c:pt>
                <c:pt idx="27842">
                  <c:v>714.22199999999998</c:v>
                </c:pt>
                <c:pt idx="27843">
                  <c:v>714.22199999999998</c:v>
                </c:pt>
                <c:pt idx="27844">
                  <c:v>714.22299999999996</c:v>
                </c:pt>
                <c:pt idx="27845">
                  <c:v>714.22699999999998</c:v>
                </c:pt>
                <c:pt idx="27846">
                  <c:v>714.23299999999995</c:v>
                </c:pt>
                <c:pt idx="27847">
                  <c:v>714.23699999999997</c:v>
                </c:pt>
                <c:pt idx="27848">
                  <c:v>714.24800000000005</c:v>
                </c:pt>
                <c:pt idx="27849">
                  <c:v>714.27700000000004</c:v>
                </c:pt>
                <c:pt idx="27850">
                  <c:v>714.33500000000004</c:v>
                </c:pt>
                <c:pt idx="27851">
                  <c:v>714.41600000000005</c:v>
                </c:pt>
                <c:pt idx="27852">
                  <c:v>714.50800000000004</c:v>
                </c:pt>
                <c:pt idx="27853">
                  <c:v>714.60699999999997</c:v>
                </c:pt>
                <c:pt idx="27854">
                  <c:v>714.69799999999998</c:v>
                </c:pt>
                <c:pt idx="27855">
                  <c:v>714.78499999999997</c:v>
                </c:pt>
                <c:pt idx="27856">
                  <c:v>714.87099999999998</c:v>
                </c:pt>
                <c:pt idx="27857">
                  <c:v>714.93299999999999</c:v>
                </c:pt>
                <c:pt idx="27858">
                  <c:v>714.98400000000004</c:v>
                </c:pt>
                <c:pt idx="27859">
                  <c:v>715.029</c:v>
                </c:pt>
                <c:pt idx="27860">
                  <c:v>715.06700000000001</c:v>
                </c:pt>
                <c:pt idx="27861">
                  <c:v>715.09699999999998</c:v>
                </c:pt>
                <c:pt idx="27862">
                  <c:v>715.11599999999999</c:v>
                </c:pt>
                <c:pt idx="27863">
                  <c:v>715.125</c:v>
                </c:pt>
                <c:pt idx="27864">
                  <c:v>715.12800000000004</c:v>
                </c:pt>
                <c:pt idx="27865">
                  <c:v>715.13199999999995</c:v>
                </c:pt>
                <c:pt idx="27866">
                  <c:v>715.13699999999994</c:v>
                </c:pt>
                <c:pt idx="27867">
                  <c:v>715.13800000000003</c:v>
                </c:pt>
                <c:pt idx="27868">
                  <c:v>715.13900000000001</c:v>
                </c:pt>
                <c:pt idx="27869">
                  <c:v>715.14099999999996</c:v>
                </c:pt>
                <c:pt idx="27870">
                  <c:v>715.14400000000001</c:v>
                </c:pt>
                <c:pt idx="27871">
                  <c:v>715.14700000000005</c:v>
                </c:pt>
                <c:pt idx="27872">
                  <c:v>715.15200000000004</c:v>
                </c:pt>
                <c:pt idx="27873">
                  <c:v>715.16700000000003</c:v>
                </c:pt>
                <c:pt idx="27874">
                  <c:v>715.20299999999997</c:v>
                </c:pt>
                <c:pt idx="27875">
                  <c:v>715.27200000000005</c:v>
                </c:pt>
                <c:pt idx="27876">
                  <c:v>715.33299999999997</c:v>
                </c:pt>
                <c:pt idx="27877">
                  <c:v>715.38199999999995</c:v>
                </c:pt>
                <c:pt idx="27878">
                  <c:v>715.43600000000004</c:v>
                </c:pt>
                <c:pt idx="27879">
                  <c:v>715.48</c:v>
                </c:pt>
                <c:pt idx="27880">
                  <c:v>715.50800000000004</c:v>
                </c:pt>
                <c:pt idx="27881">
                  <c:v>715.53700000000003</c:v>
                </c:pt>
                <c:pt idx="27882">
                  <c:v>715.572</c:v>
                </c:pt>
                <c:pt idx="27883">
                  <c:v>715.60799999999995</c:v>
                </c:pt>
                <c:pt idx="27884">
                  <c:v>715.64</c:v>
                </c:pt>
                <c:pt idx="27885">
                  <c:v>715.67499999999995</c:v>
                </c:pt>
                <c:pt idx="27886">
                  <c:v>715.69200000000001</c:v>
                </c:pt>
                <c:pt idx="27887">
                  <c:v>715.69500000000005</c:v>
                </c:pt>
                <c:pt idx="27888">
                  <c:v>715.69500000000005</c:v>
                </c:pt>
                <c:pt idx="27889">
                  <c:v>715.697</c:v>
                </c:pt>
                <c:pt idx="27890">
                  <c:v>715.70299999999997</c:v>
                </c:pt>
                <c:pt idx="27891">
                  <c:v>715.71100000000001</c:v>
                </c:pt>
                <c:pt idx="27892">
                  <c:v>715.72199999999998</c:v>
                </c:pt>
                <c:pt idx="27893">
                  <c:v>715.73900000000003</c:v>
                </c:pt>
                <c:pt idx="27894">
                  <c:v>715.76099999999997</c:v>
                </c:pt>
                <c:pt idx="27895">
                  <c:v>715.78200000000004</c:v>
                </c:pt>
                <c:pt idx="27896">
                  <c:v>715.80700000000002</c:v>
                </c:pt>
                <c:pt idx="27897">
                  <c:v>715.82899999999995</c:v>
                </c:pt>
                <c:pt idx="27898">
                  <c:v>715.84500000000003</c:v>
                </c:pt>
                <c:pt idx="27899">
                  <c:v>715.85500000000002</c:v>
                </c:pt>
                <c:pt idx="27900">
                  <c:v>715.86199999999997</c:v>
                </c:pt>
                <c:pt idx="27901">
                  <c:v>715.87099999999998</c:v>
                </c:pt>
                <c:pt idx="27902">
                  <c:v>715.88199999999995</c:v>
                </c:pt>
                <c:pt idx="27903">
                  <c:v>715.89499999999998</c:v>
                </c:pt>
                <c:pt idx="27904">
                  <c:v>715.90899999999999</c:v>
                </c:pt>
                <c:pt idx="27905">
                  <c:v>715.923</c:v>
                </c:pt>
                <c:pt idx="27906">
                  <c:v>715.93700000000001</c:v>
                </c:pt>
                <c:pt idx="27907">
                  <c:v>715.95100000000002</c:v>
                </c:pt>
                <c:pt idx="27908">
                  <c:v>715.96500000000003</c:v>
                </c:pt>
                <c:pt idx="27909">
                  <c:v>715.97900000000004</c:v>
                </c:pt>
                <c:pt idx="27910">
                  <c:v>715.99300000000005</c:v>
                </c:pt>
                <c:pt idx="27911">
                  <c:v>716.00800000000004</c:v>
                </c:pt>
                <c:pt idx="27912">
                  <c:v>716.02200000000005</c:v>
                </c:pt>
                <c:pt idx="27913">
                  <c:v>716.03599999999994</c:v>
                </c:pt>
                <c:pt idx="27914">
                  <c:v>716.05</c:v>
                </c:pt>
                <c:pt idx="27915">
                  <c:v>716.06399999999996</c:v>
                </c:pt>
                <c:pt idx="27916">
                  <c:v>716.07899999999995</c:v>
                </c:pt>
                <c:pt idx="27917">
                  <c:v>716.09299999999996</c:v>
                </c:pt>
                <c:pt idx="27918">
                  <c:v>716.10699999999997</c:v>
                </c:pt>
                <c:pt idx="27919">
                  <c:v>716.12199999999996</c:v>
                </c:pt>
                <c:pt idx="27920">
                  <c:v>716.13599999999997</c:v>
                </c:pt>
                <c:pt idx="27921">
                  <c:v>716.15</c:v>
                </c:pt>
                <c:pt idx="27922">
                  <c:v>716.16399999999999</c:v>
                </c:pt>
                <c:pt idx="27923">
                  <c:v>716.17899999999997</c:v>
                </c:pt>
                <c:pt idx="27924">
                  <c:v>716.19299999999998</c:v>
                </c:pt>
                <c:pt idx="27925">
                  <c:v>716.20699999999999</c:v>
                </c:pt>
                <c:pt idx="27926">
                  <c:v>716.221</c:v>
                </c:pt>
                <c:pt idx="27927">
                  <c:v>716.23500000000001</c:v>
                </c:pt>
                <c:pt idx="27928">
                  <c:v>716.24900000000002</c:v>
                </c:pt>
                <c:pt idx="27929">
                  <c:v>716.26400000000001</c:v>
                </c:pt>
                <c:pt idx="27930">
                  <c:v>716.279</c:v>
                </c:pt>
                <c:pt idx="27931">
                  <c:v>716.29399999999998</c:v>
                </c:pt>
                <c:pt idx="27932">
                  <c:v>716.31</c:v>
                </c:pt>
                <c:pt idx="27933">
                  <c:v>716.32500000000005</c:v>
                </c:pt>
                <c:pt idx="27934">
                  <c:v>716.34</c:v>
                </c:pt>
                <c:pt idx="27935">
                  <c:v>716.35500000000002</c:v>
                </c:pt>
                <c:pt idx="27936">
                  <c:v>716.36900000000003</c:v>
                </c:pt>
                <c:pt idx="27937">
                  <c:v>716.38400000000001</c:v>
                </c:pt>
                <c:pt idx="27938">
                  <c:v>716.399</c:v>
                </c:pt>
                <c:pt idx="27939">
                  <c:v>716.41399999999999</c:v>
                </c:pt>
                <c:pt idx="27940">
                  <c:v>716.428</c:v>
                </c:pt>
                <c:pt idx="27941">
                  <c:v>716.44299999999998</c:v>
                </c:pt>
                <c:pt idx="27942">
                  <c:v>716.45799999999997</c:v>
                </c:pt>
                <c:pt idx="27943">
                  <c:v>716.47299999999996</c:v>
                </c:pt>
                <c:pt idx="27944">
                  <c:v>716.48699999999997</c:v>
                </c:pt>
                <c:pt idx="27945">
                  <c:v>716.50199999999995</c:v>
                </c:pt>
                <c:pt idx="27946">
                  <c:v>716.51700000000005</c:v>
                </c:pt>
                <c:pt idx="27947">
                  <c:v>716.53200000000004</c:v>
                </c:pt>
                <c:pt idx="27948">
                  <c:v>716.54700000000003</c:v>
                </c:pt>
                <c:pt idx="27949">
                  <c:v>716.56899999999996</c:v>
                </c:pt>
                <c:pt idx="27950">
                  <c:v>716.60699999999997</c:v>
                </c:pt>
                <c:pt idx="27951">
                  <c:v>716.65800000000002</c:v>
                </c:pt>
                <c:pt idx="27952">
                  <c:v>716.7</c:v>
                </c:pt>
                <c:pt idx="27953">
                  <c:v>716.72699999999998</c:v>
                </c:pt>
                <c:pt idx="27954">
                  <c:v>716.75599999999997</c:v>
                </c:pt>
                <c:pt idx="27955">
                  <c:v>716.78700000000003</c:v>
                </c:pt>
                <c:pt idx="27956">
                  <c:v>716.81500000000005</c:v>
                </c:pt>
                <c:pt idx="27957">
                  <c:v>716.83900000000006</c:v>
                </c:pt>
                <c:pt idx="27958">
                  <c:v>716.85400000000004</c:v>
                </c:pt>
                <c:pt idx="27959">
                  <c:v>716.86800000000005</c:v>
                </c:pt>
                <c:pt idx="27960">
                  <c:v>716.88400000000001</c:v>
                </c:pt>
                <c:pt idx="27961">
                  <c:v>716.90099999999995</c:v>
                </c:pt>
                <c:pt idx="27962">
                  <c:v>716.92</c:v>
                </c:pt>
                <c:pt idx="27963">
                  <c:v>716.94</c:v>
                </c:pt>
                <c:pt idx="27964">
                  <c:v>716.95699999999999</c:v>
                </c:pt>
                <c:pt idx="27965">
                  <c:v>716.971</c:v>
                </c:pt>
                <c:pt idx="27966">
                  <c:v>716.98199999999997</c:v>
                </c:pt>
                <c:pt idx="27967">
                  <c:v>716.99199999999996</c:v>
                </c:pt>
                <c:pt idx="27968">
                  <c:v>717.00199999999995</c:v>
                </c:pt>
                <c:pt idx="27969">
                  <c:v>717.01099999999997</c:v>
                </c:pt>
                <c:pt idx="27970">
                  <c:v>717.02</c:v>
                </c:pt>
                <c:pt idx="27971">
                  <c:v>717.02800000000002</c:v>
                </c:pt>
                <c:pt idx="27972">
                  <c:v>717.03300000000002</c:v>
                </c:pt>
                <c:pt idx="27973">
                  <c:v>717.04100000000005</c:v>
                </c:pt>
                <c:pt idx="27974">
                  <c:v>717.05</c:v>
                </c:pt>
                <c:pt idx="27975">
                  <c:v>717.06100000000004</c:v>
                </c:pt>
                <c:pt idx="27976">
                  <c:v>717.07299999999998</c:v>
                </c:pt>
                <c:pt idx="27977">
                  <c:v>717.08500000000004</c:v>
                </c:pt>
                <c:pt idx="27978">
                  <c:v>717.09900000000005</c:v>
                </c:pt>
                <c:pt idx="27979">
                  <c:v>717.11300000000006</c:v>
                </c:pt>
                <c:pt idx="27980">
                  <c:v>717.12699999999995</c:v>
                </c:pt>
                <c:pt idx="27981">
                  <c:v>717.14200000000005</c:v>
                </c:pt>
                <c:pt idx="27982">
                  <c:v>717.15700000000004</c:v>
                </c:pt>
                <c:pt idx="27983">
                  <c:v>717.17100000000005</c:v>
                </c:pt>
                <c:pt idx="27984">
                  <c:v>717.18600000000004</c:v>
                </c:pt>
                <c:pt idx="27985">
                  <c:v>717.20100000000002</c:v>
                </c:pt>
                <c:pt idx="27986">
                  <c:v>717.21600000000001</c:v>
                </c:pt>
                <c:pt idx="27987">
                  <c:v>717.23</c:v>
                </c:pt>
                <c:pt idx="27988">
                  <c:v>717.245</c:v>
                </c:pt>
                <c:pt idx="27989">
                  <c:v>717.25900000000001</c:v>
                </c:pt>
                <c:pt idx="27990">
                  <c:v>717.27300000000002</c:v>
                </c:pt>
                <c:pt idx="27991">
                  <c:v>717.28599999999994</c:v>
                </c:pt>
                <c:pt idx="27992">
                  <c:v>717.3</c:v>
                </c:pt>
                <c:pt idx="27993">
                  <c:v>717.31399999999996</c:v>
                </c:pt>
                <c:pt idx="27994">
                  <c:v>717.327</c:v>
                </c:pt>
                <c:pt idx="27995">
                  <c:v>717.34199999999998</c:v>
                </c:pt>
                <c:pt idx="27996">
                  <c:v>717.35599999999999</c:v>
                </c:pt>
                <c:pt idx="27997">
                  <c:v>717.37099999999998</c:v>
                </c:pt>
                <c:pt idx="27998">
                  <c:v>717.41300000000001</c:v>
                </c:pt>
                <c:pt idx="27999">
                  <c:v>717.48199999999997</c:v>
                </c:pt>
                <c:pt idx="28000">
                  <c:v>717.53599999999994</c:v>
                </c:pt>
                <c:pt idx="28001">
                  <c:v>717.57</c:v>
                </c:pt>
                <c:pt idx="28002">
                  <c:v>717.58699999999999</c:v>
                </c:pt>
                <c:pt idx="28003">
                  <c:v>717.59699999999998</c:v>
                </c:pt>
                <c:pt idx="28004">
                  <c:v>717.60500000000002</c:v>
                </c:pt>
                <c:pt idx="28005">
                  <c:v>717.61599999999999</c:v>
                </c:pt>
                <c:pt idx="28006">
                  <c:v>717.62400000000002</c:v>
                </c:pt>
                <c:pt idx="28007">
                  <c:v>717.63099999999997</c:v>
                </c:pt>
                <c:pt idx="28008">
                  <c:v>717.64</c:v>
                </c:pt>
                <c:pt idx="28009">
                  <c:v>717.64800000000002</c:v>
                </c:pt>
                <c:pt idx="28010">
                  <c:v>717.65599999999995</c:v>
                </c:pt>
                <c:pt idx="28011">
                  <c:v>717.66600000000005</c:v>
                </c:pt>
                <c:pt idx="28012">
                  <c:v>717.67700000000002</c:v>
                </c:pt>
                <c:pt idx="28013">
                  <c:v>717.68799999999999</c:v>
                </c:pt>
                <c:pt idx="28014">
                  <c:v>717.70100000000002</c:v>
                </c:pt>
                <c:pt idx="28015">
                  <c:v>717.71500000000003</c:v>
                </c:pt>
                <c:pt idx="28016">
                  <c:v>717.72900000000004</c:v>
                </c:pt>
                <c:pt idx="28017">
                  <c:v>717.74300000000005</c:v>
                </c:pt>
                <c:pt idx="28018">
                  <c:v>717.75599999999997</c:v>
                </c:pt>
                <c:pt idx="28019">
                  <c:v>717.76900000000001</c:v>
                </c:pt>
                <c:pt idx="28020">
                  <c:v>717.78099999999995</c:v>
                </c:pt>
                <c:pt idx="28021">
                  <c:v>717.79300000000001</c:v>
                </c:pt>
                <c:pt idx="28022">
                  <c:v>717.80600000000004</c:v>
                </c:pt>
                <c:pt idx="28023">
                  <c:v>717.81799999999998</c:v>
                </c:pt>
                <c:pt idx="28024">
                  <c:v>717.83</c:v>
                </c:pt>
                <c:pt idx="28025">
                  <c:v>717.84299999999996</c:v>
                </c:pt>
                <c:pt idx="28026">
                  <c:v>717.85500000000002</c:v>
                </c:pt>
                <c:pt idx="28027">
                  <c:v>717.86699999999996</c:v>
                </c:pt>
                <c:pt idx="28028">
                  <c:v>717.88099999999997</c:v>
                </c:pt>
                <c:pt idx="28029">
                  <c:v>717.89499999999998</c:v>
                </c:pt>
                <c:pt idx="28030">
                  <c:v>717.90899999999999</c:v>
                </c:pt>
                <c:pt idx="28031">
                  <c:v>717.92399999999998</c:v>
                </c:pt>
                <c:pt idx="28032">
                  <c:v>717.93799999999999</c:v>
                </c:pt>
                <c:pt idx="28033">
                  <c:v>717.952</c:v>
                </c:pt>
                <c:pt idx="28034">
                  <c:v>717.96699999999998</c:v>
                </c:pt>
                <c:pt idx="28035">
                  <c:v>717.98099999999999</c:v>
                </c:pt>
                <c:pt idx="28036">
                  <c:v>717.99400000000003</c:v>
                </c:pt>
                <c:pt idx="28037">
                  <c:v>718.00699999999995</c:v>
                </c:pt>
                <c:pt idx="28038">
                  <c:v>718.02</c:v>
                </c:pt>
                <c:pt idx="28039">
                  <c:v>718.03200000000004</c:v>
                </c:pt>
                <c:pt idx="28040">
                  <c:v>718.04499999999996</c:v>
                </c:pt>
                <c:pt idx="28041">
                  <c:v>718.05700000000002</c:v>
                </c:pt>
                <c:pt idx="28042">
                  <c:v>718.06899999999996</c:v>
                </c:pt>
                <c:pt idx="28043">
                  <c:v>718.08100000000002</c:v>
                </c:pt>
                <c:pt idx="28044">
                  <c:v>718.09299999999996</c:v>
                </c:pt>
                <c:pt idx="28045">
                  <c:v>718.10599999999999</c:v>
                </c:pt>
                <c:pt idx="28046">
                  <c:v>718.11900000000003</c:v>
                </c:pt>
                <c:pt idx="28047">
                  <c:v>718.13199999999995</c:v>
                </c:pt>
                <c:pt idx="28048">
                  <c:v>718.14499999999998</c:v>
                </c:pt>
                <c:pt idx="28049">
                  <c:v>718.15899999999999</c:v>
                </c:pt>
                <c:pt idx="28050">
                  <c:v>718.173</c:v>
                </c:pt>
                <c:pt idx="28051">
                  <c:v>718.18799999999999</c:v>
                </c:pt>
                <c:pt idx="28052">
                  <c:v>718.20799999999997</c:v>
                </c:pt>
                <c:pt idx="28053">
                  <c:v>718.23699999999997</c:v>
                </c:pt>
                <c:pt idx="28054">
                  <c:v>718.26499999999999</c:v>
                </c:pt>
                <c:pt idx="28055">
                  <c:v>718.29</c:v>
                </c:pt>
                <c:pt idx="28056">
                  <c:v>718.31399999999996</c:v>
                </c:pt>
                <c:pt idx="28057">
                  <c:v>718.34</c:v>
                </c:pt>
                <c:pt idx="28058">
                  <c:v>718.36400000000003</c:v>
                </c:pt>
                <c:pt idx="28059">
                  <c:v>718.38900000000001</c:v>
                </c:pt>
                <c:pt idx="28060">
                  <c:v>718.41499999999996</c:v>
                </c:pt>
                <c:pt idx="28061">
                  <c:v>718.44</c:v>
                </c:pt>
                <c:pt idx="28062">
                  <c:v>718.46500000000003</c:v>
                </c:pt>
                <c:pt idx="28063">
                  <c:v>718.49099999999999</c:v>
                </c:pt>
                <c:pt idx="28064">
                  <c:v>718.51700000000005</c:v>
                </c:pt>
                <c:pt idx="28065">
                  <c:v>718.54200000000003</c:v>
                </c:pt>
                <c:pt idx="28066">
                  <c:v>718.56700000000001</c:v>
                </c:pt>
                <c:pt idx="28067">
                  <c:v>718.59299999999996</c:v>
                </c:pt>
                <c:pt idx="28068">
                  <c:v>718.61900000000003</c:v>
                </c:pt>
                <c:pt idx="28069">
                  <c:v>718.64499999999998</c:v>
                </c:pt>
                <c:pt idx="28070">
                  <c:v>718.67100000000005</c:v>
                </c:pt>
                <c:pt idx="28071">
                  <c:v>718.697</c:v>
                </c:pt>
                <c:pt idx="28072">
                  <c:v>718.72400000000005</c:v>
                </c:pt>
                <c:pt idx="28073">
                  <c:v>718.75199999999995</c:v>
                </c:pt>
                <c:pt idx="28074">
                  <c:v>718.779</c:v>
                </c:pt>
                <c:pt idx="28075">
                  <c:v>718.80100000000004</c:v>
                </c:pt>
                <c:pt idx="28076">
                  <c:v>718.82</c:v>
                </c:pt>
                <c:pt idx="28077">
                  <c:v>718.84100000000001</c:v>
                </c:pt>
                <c:pt idx="28078">
                  <c:v>718.86</c:v>
                </c:pt>
                <c:pt idx="28079">
                  <c:v>718.87800000000004</c:v>
                </c:pt>
                <c:pt idx="28080">
                  <c:v>718.89700000000005</c:v>
                </c:pt>
                <c:pt idx="28081">
                  <c:v>718.91499999999996</c:v>
                </c:pt>
                <c:pt idx="28082">
                  <c:v>718.93399999999997</c:v>
                </c:pt>
                <c:pt idx="28083">
                  <c:v>718.95299999999997</c:v>
                </c:pt>
                <c:pt idx="28084">
                  <c:v>718.971</c:v>
                </c:pt>
                <c:pt idx="28085">
                  <c:v>718.98900000000003</c:v>
                </c:pt>
                <c:pt idx="28086">
                  <c:v>719.00699999999995</c:v>
                </c:pt>
                <c:pt idx="28087">
                  <c:v>719.02499999999998</c:v>
                </c:pt>
                <c:pt idx="28088">
                  <c:v>719.04300000000001</c:v>
                </c:pt>
                <c:pt idx="28089">
                  <c:v>719.06100000000004</c:v>
                </c:pt>
                <c:pt idx="28090">
                  <c:v>719.07899999999995</c:v>
                </c:pt>
                <c:pt idx="28091">
                  <c:v>719.09799999999996</c:v>
                </c:pt>
                <c:pt idx="28092">
                  <c:v>719.11599999999999</c:v>
                </c:pt>
                <c:pt idx="28093">
                  <c:v>719.13400000000001</c:v>
                </c:pt>
                <c:pt idx="28094">
                  <c:v>719.15300000000002</c:v>
                </c:pt>
                <c:pt idx="28095">
                  <c:v>719.17100000000005</c:v>
                </c:pt>
                <c:pt idx="28096">
                  <c:v>719.18899999999996</c:v>
                </c:pt>
                <c:pt idx="28097">
                  <c:v>719.20799999999997</c:v>
                </c:pt>
                <c:pt idx="28098">
                  <c:v>719.226</c:v>
                </c:pt>
                <c:pt idx="28099">
                  <c:v>719.24400000000003</c:v>
                </c:pt>
                <c:pt idx="28100">
                  <c:v>719.27099999999996</c:v>
                </c:pt>
                <c:pt idx="28101">
                  <c:v>719.30600000000004</c:v>
                </c:pt>
                <c:pt idx="28102">
                  <c:v>719.34299999999996</c:v>
                </c:pt>
                <c:pt idx="28103">
                  <c:v>719.38</c:v>
                </c:pt>
                <c:pt idx="28104">
                  <c:v>719.41800000000001</c:v>
                </c:pt>
                <c:pt idx="28105">
                  <c:v>719.44899999999996</c:v>
                </c:pt>
                <c:pt idx="28106">
                  <c:v>719.47500000000002</c:v>
                </c:pt>
                <c:pt idx="28107">
                  <c:v>719.49400000000003</c:v>
                </c:pt>
                <c:pt idx="28108">
                  <c:v>719.50800000000004</c:v>
                </c:pt>
                <c:pt idx="28109">
                  <c:v>719.52099999999996</c:v>
                </c:pt>
                <c:pt idx="28110">
                  <c:v>719.53599999999994</c:v>
                </c:pt>
                <c:pt idx="28111">
                  <c:v>719.55899999999997</c:v>
                </c:pt>
                <c:pt idx="28112">
                  <c:v>719.58900000000006</c:v>
                </c:pt>
                <c:pt idx="28113">
                  <c:v>719.61800000000005</c:v>
                </c:pt>
                <c:pt idx="28114">
                  <c:v>719.63599999999997</c:v>
                </c:pt>
                <c:pt idx="28115">
                  <c:v>719.65499999999997</c:v>
                </c:pt>
                <c:pt idx="28116">
                  <c:v>719.678</c:v>
                </c:pt>
                <c:pt idx="28117">
                  <c:v>719.71699999999998</c:v>
                </c:pt>
                <c:pt idx="28118">
                  <c:v>719.74199999999996</c:v>
                </c:pt>
                <c:pt idx="28119">
                  <c:v>719.76599999999996</c:v>
                </c:pt>
                <c:pt idx="28120">
                  <c:v>719.78399999999999</c:v>
                </c:pt>
                <c:pt idx="28121">
                  <c:v>719.798</c:v>
                </c:pt>
                <c:pt idx="28122">
                  <c:v>719.81200000000001</c:v>
                </c:pt>
                <c:pt idx="28123">
                  <c:v>719.82799999999997</c:v>
                </c:pt>
                <c:pt idx="28124">
                  <c:v>719.84400000000005</c:v>
                </c:pt>
                <c:pt idx="28125">
                  <c:v>719.86</c:v>
                </c:pt>
                <c:pt idx="28126">
                  <c:v>719.87699999999995</c:v>
                </c:pt>
                <c:pt idx="28127">
                  <c:v>719.89400000000001</c:v>
                </c:pt>
                <c:pt idx="28128">
                  <c:v>719.91099999999994</c:v>
                </c:pt>
                <c:pt idx="28129">
                  <c:v>719.928</c:v>
                </c:pt>
                <c:pt idx="28130">
                  <c:v>719.94500000000005</c:v>
                </c:pt>
                <c:pt idx="28131">
                  <c:v>719.96199999999999</c:v>
                </c:pt>
                <c:pt idx="28132">
                  <c:v>719.97799999999995</c:v>
                </c:pt>
                <c:pt idx="28133">
                  <c:v>719.99400000000003</c:v>
                </c:pt>
                <c:pt idx="28134">
                  <c:v>720.01099999999997</c:v>
                </c:pt>
                <c:pt idx="28135">
                  <c:v>720.02700000000004</c:v>
                </c:pt>
                <c:pt idx="28136">
                  <c:v>720.04300000000001</c:v>
                </c:pt>
                <c:pt idx="28137">
                  <c:v>720.05899999999997</c:v>
                </c:pt>
                <c:pt idx="28138">
                  <c:v>720.07600000000002</c:v>
                </c:pt>
                <c:pt idx="28139">
                  <c:v>720.09199999999998</c:v>
                </c:pt>
                <c:pt idx="28140">
                  <c:v>720.10799999999995</c:v>
                </c:pt>
                <c:pt idx="28141">
                  <c:v>720.12400000000002</c:v>
                </c:pt>
                <c:pt idx="28142">
                  <c:v>720.14</c:v>
                </c:pt>
                <c:pt idx="28143">
                  <c:v>720.15599999999995</c:v>
                </c:pt>
                <c:pt idx="28144">
                  <c:v>720.17200000000003</c:v>
                </c:pt>
                <c:pt idx="28145">
                  <c:v>720.18700000000001</c:v>
                </c:pt>
                <c:pt idx="28146">
                  <c:v>720.20299999999997</c:v>
                </c:pt>
                <c:pt idx="28147">
                  <c:v>720.21900000000005</c:v>
                </c:pt>
                <c:pt idx="28148">
                  <c:v>720.23500000000001</c:v>
                </c:pt>
                <c:pt idx="28149">
                  <c:v>720.25</c:v>
                </c:pt>
                <c:pt idx="28150">
                  <c:v>720.26599999999996</c:v>
                </c:pt>
                <c:pt idx="28151">
                  <c:v>720.28200000000004</c:v>
                </c:pt>
                <c:pt idx="28152">
                  <c:v>720.298</c:v>
                </c:pt>
                <c:pt idx="28153">
                  <c:v>720.31299999999999</c:v>
                </c:pt>
                <c:pt idx="28154">
                  <c:v>720.32899999999995</c:v>
                </c:pt>
                <c:pt idx="28155">
                  <c:v>720.34500000000003</c:v>
                </c:pt>
                <c:pt idx="28156">
                  <c:v>720.36099999999999</c:v>
                </c:pt>
                <c:pt idx="28157">
                  <c:v>720.37699999999995</c:v>
                </c:pt>
                <c:pt idx="28158">
                  <c:v>720.39200000000005</c:v>
                </c:pt>
                <c:pt idx="28159">
                  <c:v>720.40800000000002</c:v>
                </c:pt>
                <c:pt idx="28160">
                  <c:v>720.42399999999998</c:v>
                </c:pt>
                <c:pt idx="28161">
                  <c:v>720.44</c:v>
                </c:pt>
                <c:pt idx="28162">
                  <c:v>720.45600000000002</c:v>
                </c:pt>
                <c:pt idx="28163">
                  <c:v>720.471</c:v>
                </c:pt>
                <c:pt idx="28164">
                  <c:v>720.48800000000006</c:v>
                </c:pt>
                <c:pt idx="28165">
                  <c:v>720.50800000000004</c:v>
                </c:pt>
                <c:pt idx="28166">
                  <c:v>720.53099999999995</c:v>
                </c:pt>
                <c:pt idx="28167">
                  <c:v>720.55399999999997</c:v>
                </c:pt>
                <c:pt idx="28168">
                  <c:v>720.577</c:v>
                </c:pt>
                <c:pt idx="28169">
                  <c:v>720.60199999999998</c:v>
                </c:pt>
                <c:pt idx="28170">
                  <c:v>720.62599999999998</c:v>
                </c:pt>
                <c:pt idx="28171">
                  <c:v>720.649</c:v>
                </c:pt>
                <c:pt idx="28172">
                  <c:v>720.67200000000003</c:v>
                </c:pt>
                <c:pt idx="28173">
                  <c:v>720.69500000000005</c:v>
                </c:pt>
                <c:pt idx="28174">
                  <c:v>720.71699999999998</c:v>
                </c:pt>
                <c:pt idx="28175">
                  <c:v>720.73900000000003</c:v>
                </c:pt>
                <c:pt idx="28176">
                  <c:v>720.76199999999994</c:v>
                </c:pt>
                <c:pt idx="28177">
                  <c:v>720.78099999999995</c:v>
                </c:pt>
                <c:pt idx="28178">
                  <c:v>720.79700000000003</c:v>
                </c:pt>
                <c:pt idx="28179">
                  <c:v>720.81100000000004</c:v>
                </c:pt>
                <c:pt idx="28180">
                  <c:v>720.82600000000002</c:v>
                </c:pt>
                <c:pt idx="28181">
                  <c:v>720.84100000000001</c:v>
                </c:pt>
                <c:pt idx="28182">
                  <c:v>720.85500000000002</c:v>
                </c:pt>
                <c:pt idx="28183">
                  <c:v>720.87</c:v>
                </c:pt>
                <c:pt idx="28184">
                  <c:v>720.88499999999999</c:v>
                </c:pt>
                <c:pt idx="28185">
                  <c:v>720.899</c:v>
                </c:pt>
                <c:pt idx="28186">
                  <c:v>720.91399999999999</c:v>
                </c:pt>
                <c:pt idx="28187">
                  <c:v>720.928</c:v>
                </c:pt>
                <c:pt idx="28188">
                  <c:v>720.94299999999998</c:v>
                </c:pt>
                <c:pt idx="28189">
                  <c:v>720.95699999999999</c:v>
                </c:pt>
                <c:pt idx="28190">
                  <c:v>720.97199999999998</c:v>
                </c:pt>
                <c:pt idx="28191">
                  <c:v>720.98599999999999</c:v>
                </c:pt>
                <c:pt idx="28192">
                  <c:v>721</c:v>
                </c:pt>
                <c:pt idx="28193">
                  <c:v>721.01499999999999</c:v>
                </c:pt>
                <c:pt idx="28194">
                  <c:v>721.03099999999995</c:v>
                </c:pt>
                <c:pt idx="28195">
                  <c:v>721.05</c:v>
                </c:pt>
                <c:pt idx="28196">
                  <c:v>721.072</c:v>
                </c:pt>
                <c:pt idx="28197">
                  <c:v>721.08399999999995</c:v>
                </c:pt>
                <c:pt idx="28198">
                  <c:v>721.1</c:v>
                </c:pt>
                <c:pt idx="28199">
                  <c:v>721.11599999999999</c:v>
                </c:pt>
                <c:pt idx="28200">
                  <c:v>721.12800000000004</c:v>
                </c:pt>
                <c:pt idx="28201">
                  <c:v>721.14099999999996</c:v>
                </c:pt>
                <c:pt idx="28202">
                  <c:v>721.154</c:v>
                </c:pt>
                <c:pt idx="28203">
                  <c:v>721.16700000000003</c:v>
                </c:pt>
                <c:pt idx="28204">
                  <c:v>721.18</c:v>
                </c:pt>
                <c:pt idx="28205">
                  <c:v>721.19299999999998</c:v>
                </c:pt>
                <c:pt idx="28206">
                  <c:v>721.20399999999995</c:v>
                </c:pt>
                <c:pt idx="28207">
                  <c:v>721.21299999999997</c:v>
                </c:pt>
                <c:pt idx="28208">
                  <c:v>721.22199999999998</c:v>
                </c:pt>
                <c:pt idx="28209">
                  <c:v>721.23199999999997</c:v>
                </c:pt>
                <c:pt idx="28210">
                  <c:v>721.24300000000005</c:v>
                </c:pt>
                <c:pt idx="28211">
                  <c:v>721.25300000000004</c:v>
                </c:pt>
                <c:pt idx="28212">
                  <c:v>721.26400000000001</c:v>
                </c:pt>
                <c:pt idx="28213">
                  <c:v>721.27499999999998</c:v>
                </c:pt>
                <c:pt idx="28214">
                  <c:v>721.28499999999997</c:v>
                </c:pt>
                <c:pt idx="28215">
                  <c:v>721.29600000000005</c:v>
                </c:pt>
                <c:pt idx="28216">
                  <c:v>721.30799999999999</c:v>
                </c:pt>
                <c:pt idx="28217">
                  <c:v>721.32100000000003</c:v>
                </c:pt>
                <c:pt idx="28218">
                  <c:v>721.33600000000001</c:v>
                </c:pt>
                <c:pt idx="28219">
                  <c:v>721.35299999999995</c:v>
                </c:pt>
                <c:pt idx="28220">
                  <c:v>721.37400000000002</c:v>
                </c:pt>
                <c:pt idx="28221">
                  <c:v>721.39300000000003</c:v>
                </c:pt>
                <c:pt idx="28222">
                  <c:v>721.41200000000003</c:v>
                </c:pt>
                <c:pt idx="28223">
                  <c:v>721.42700000000002</c:v>
                </c:pt>
                <c:pt idx="28224">
                  <c:v>721.44299999999998</c:v>
                </c:pt>
                <c:pt idx="28225">
                  <c:v>721.45799999999997</c:v>
                </c:pt>
                <c:pt idx="28226">
                  <c:v>721.47299999999996</c:v>
                </c:pt>
                <c:pt idx="28227">
                  <c:v>721.48699999999997</c:v>
                </c:pt>
                <c:pt idx="28228">
                  <c:v>721.50099999999998</c:v>
                </c:pt>
                <c:pt idx="28229">
                  <c:v>721.51599999999996</c:v>
                </c:pt>
                <c:pt idx="28230">
                  <c:v>721.53</c:v>
                </c:pt>
                <c:pt idx="28231">
                  <c:v>721.54499999999996</c:v>
                </c:pt>
                <c:pt idx="28232">
                  <c:v>721.56</c:v>
                </c:pt>
                <c:pt idx="28233">
                  <c:v>721.57500000000005</c:v>
                </c:pt>
                <c:pt idx="28234">
                  <c:v>721.59</c:v>
                </c:pt>
                <c:pt idx="28235">
                  <c:v>721.60500000000002</c:v>
                </c:pt>
                <c:pt idx="28236">
                  <c:v>721.62099999999998</c:v>
                </c:pt>
                <c:pt idx="28237">
                  <c:v>721.63599999999997</c:v>
                </c:pt>
                <c:pt idx="28238">
                  <c:v>721.65099999999995</c:v>
                </c:pt>
                <c:pt idx="28239">
                  <c:v>721.66600000000005</c:v>
                </c:pt>
                <c:pt idx="28240">
                  <c:v>721.68100000000004</c:v>
                </c:pt>
                <c:pt idx="28241">
                  <c:v>721.697</c:v>
                </c:pt>
                <c:pt idx="28242">
                  <c:v>721.71299999999997</c:v>
                </c:pt>
                <c:pt idx="28243">
                  <c:v>721.72799999999995</c:v>
                </c:pt>
                <c:pt idx="28244">
                  <c:v>721.74400000000003</c:v>
                </c:pt>
                <c:pt idx="28245">
                  <c:v>721.76</c:v>
                </c:pt>
                <c:pt idx="28246">
                  <c:v>721.77599999999995</c:v>
                </c:pt>
                <c:pt idx="28247">
                  <c:v>721.79200000000003</c:v>
                </c:pt>
                <c:pt idx="28248">
                  <c:v>721.80799999999999</c:v>
                </c:pt>
                <c:pt idx="28249">
                  <c:v>721.82399999999996</c:v>
                </c:pt>
                <c:pt idx="28250">
                  <c:v>721.84</c:v>
                </c:pt>
                <c:pt idx="28251">
                  <c:v>721.85599999999999</c:v>
                </c:pt>
                <c:pt idx="28252">
                  <c:v>721.87199999999996</c:v>
                </c:pt>
                <c:pt idx="28253">
                  <c:v>721.88699999999994</c:v>
                </c:pt>
                <c:pt idx="28254">
                  <c:v>721.90300000000002</c:v>
                </c:pt>
                <c:pt idx="28255">
                  <c:v>721.91800000000001</c:v>
                </c:pt>
                <c:pt idx="28256">
                  <c:v>721.93299999999999</c:v>
                </c:pt>
                <c:pt idx="28257">
                  <c:v>721.94799999999998</c:v>
                </c:pt>
                <c:pt idx="28258">
                  <c:v>721.96400000000006</c:v>
                </c:pt>
                <c:pt idx="28259">
                  <c:v>721.97900000000004</c:v>
                </c:pt>
                <c:pt idx="28260">
                  <c:v>721.99400000000003</c:v>
                </c:pt>
                <c:pt idx="28261">
                  <c:v>722.01</c:v>
                </c:pt>
                <c:pt idx="28262">
                  <c:v>722.02499999999998</c:v>
                </c:pt>
                <c:pt idx="28263">
                  <c:v>722.04</c:v>
                </c:pt>
                <c:pt idx="28264">
                  <c:v>722.05600000000004</c:v>
                </c:pt>
                <c:pt idx="28265">
                  <c:v>722.07100000000003</c:v>
                </c:pt>
                <c:pt idx="28266">
                  <c:v>722.08600000000001</c:v>
                </c:pt>
                <c:pt idx="28267">
                  <c:v>722.101</c:v>
                </c:pt>
                <c:pt idx="28268">
                  <c:v>722.11699999999996</c:v>
                </c:pt>
                <c:pt idx="28269">
                  <c:v>722.13199999999995</c:v>
                </c:pt>
                <c:pt idx="28270">
                  <c:v>722.14700000000005</c:v>
                </c:pt>
                <c:pt idx="28271">
                  <c:v>722.16200000000003</c:v>
                </c:pt>
                <c:pt idx="28272">
                  <c:v>722.178</c:v>
                </c:pt>
                <c:pt idx="28273">
                  <c:v>722.19299999999998</c:v>
                </c:pt>
                <c:pt idx="28274">
                  <c:v>722.20799999999997</c:v>
                </c:pt>
                <c:pt idx="28275">
                  <c:v>722.22400000000005</c:v>
                </c:pt>
                <c:pt idx="28276">
                  <c:v>722.23900000000003</c:v>
                </c:pt>
                <c:pt idx="28277">
                  <c:v>722.25400000000002</c:v>
                </c:pt>
                <c:pt idx="28278">
                  <c:v>722.26900000000001</c:v>
                </c:pt>
                <c:pt idx="28279">
                  <c:v>722.28499999999997</c:v>
                </c:pt>
                <c:pt idx="28280">
                  <c:v>722.3</c:v>
                </c:pt>
                <c:pt idx="28281">
                  <c:v>722.31500000000005</c:v>
                </c:pt>
                <c:pt idx="28282">
                  <c:v>722.33</c:v>
                </c:pt>
                <c:pt idx="28283">
                  <c:v>722.34500000000003</c:v>
                </c:pt>
                <c:pt idx="28284">
                  <c:v>722.35900000000004</c:v>
                </c:pt>
                <c:pt idx="28285">
                  <c:v>722.37400000000002</c:v>
                </c:pt>
                <c:pt idx="28286">
                  <c:v>722.38800000000003</c:v>
                </c:pt>
                <c:pt idx="28287">
                  <c:v>722.40300000000002</c:v>
                </c:pt>
                <c:pt idx="28288">
                  <c:v>722.41700000000003</c:v>
                </c:pt>
                <c:pt idx="28289">
                  <c:v>722.43100000000004</c:v>
                </c:pt>
                <c:pt idx="28290">
                  <c:v>722.44500000000005</c:v>
                </c:pt>
                <c:pt idx="28291">
                  <c:v>722.45899999999995</c:v>
                </c:pt>
                <c:pt idx="28292">
                  <c:v>722.47400000000005</c:v>
                </c:pt>
                <c:pt idx="28293">
                  <c:v>722.48800000000006</c:v>
                </c:pt>
                <c:pt idx="28294">
                  <c:v>722.50300000000004</c:v>
                </c:pt>
                <c:pt idx="28295">
                  <c:v>722.51700000000005</c:v>
                </c:pt>
                <c:pt idx="28296">
                  <c:v>722.53099999999995</c:v>
                </c:pt>
                <c:pt idx="28297">
                  <c:v>722.54600000000005</c:v>
                </c:pt>
                <c:pt idx="28298">
                  <c:v>722.56</c:v>
                </c:pt>
                <c:pt idx="28299">
                  <c:v>722.57500000000005</c:v>
                </c:pt>
                <c:pt idx="28300">
                  <c:v>722.59</c:v>
                </c:pt>
                <c:pt idx="28301">
                  <c:v>722.60400000000004</c:v>
                </c:pt>
                <c:pt idx="28302">
                  <c:v>722.61800000000005</c:v>
                </c:pt>
                <c:pt idx="28303">
                  <c:v>722.63300000000004</c:v>
                </c:pt>
                <c:pt idx="28304">
                  <c:v>722.64700000000005</c:v>
                </c:pt>
                <c:pt idx="28305">
                  <c:v>722.66099999999994</c:v>
                </c:pt>
                <c:pt idx="28306">
                  <c:v>722.67499999999995</c:v>
                </c:pt>
                <c:pt idx="28307">
                  <c:v>722.69</c:v>
                </c:pt>
                <c:pt idx="28308">
                  <c:v>722.70399999999995</c:v>
                </c:pt>
                <c:pt idx="28309">
                  <c:v>722.71799999999996</c:v>
                </c:pt>
                <c:pt idx="28310">
                  <c:v>722.73199999999997</c:v>
                </c:pt>
                <c:pt idx="28311">
                  <c:v>722.74699999999996</c:v>
                </c:pt>
                <c:pt idx="28312">
                  <c:v>722.76099999999997</c:v>
                </c:pt>
                <c:pt idx="28313">
                  <c:v>722.77499999999998</c:v>
                </c:pt>
                <c:pt idx="28314">
                  <c:v>722.78899999999999</c:v>
                </c:pt>
                <c:pt idx="28315">
                  <c:v>722.803</c:v>
                </c:pt>
                <c:pt idx="28316">
                  <c:v>722.81799999999998</c:v>
                </c:pt>
                <c:pt idx="28317">
                  <c:v>722.83199999999999</c:v>
                </c:pt>
                <c:pt idx="28318">
                  <c:v>722.846</c:v>
                </c:pt>
                <c:pt idx="28319">
                  <c:v>722.86</c:v>
                </c:pt>
                <c:pt idx="28320">
                  <c:v>722.87400000000002</c:v>
                </c:pt>
                <c:pt idx="28321">
                  <c:v>722.88900000000001</c:v>
                </c:pt>
                <c:pt idx="28322">
                  <c:v>722.90300000000002</c:v>
                </c:pt>
                <c:pt idx="28323">
                  <c:v>722.91700000000003</c:v>
                </c:pt>
                <c:pt idx="28324">
                  <c:v>722.93100000000004</c:v>
                </c:pt>
                <c:pt idx="28325">
                  <c:v>722.94500000000005</c:v>
                </c:pt>
                <c:pt idx="28326">
                  <c:v>722.96</c:v>
                </c:pt>
                <c:pt idx="28327">
                  <c:v>722.97400000000005</c:v>
                </c:pt>
                <c:pt idx="28328">
                  <c:v>722.98800000000006</c:v>
                </c:pt>
                <c:pt idx="28329">
                  <c:v>723.00199999999995</c:v>
                </c:pt>
                <c:pt idx="28330">
                  <c:v>723.01599999999996</c:v>
                </c:pt>
                <c:pt idx="28331">
                  <c:v>723.03099999999995</c:v>
                </c:pt>
                <c:pt idx="28332">
                  <c:v>723.04499999999996</c:v>
                </c:pt>
                <c:pt idx="28333">
                  <c:v>723.05899999999997</c:v>
                </c:pt>
                <c:pt idx="28334">
                  <c:v>723.07299999999998</c:v>
                </c:pt>
                <c:pt idx="28335">
                  <c:v>723.08699999999999</c:v>
                </c:pt>
                <c:pt idx="28336">
                  <c:v>723.10199999999998</c:v>
                </c:pt>
                <c:pt idx="28337">
                  <c:v>723.11599999999999</c:v>
                </c:pt>
                <c:pt idx="28338">
                  <c:v>723.13</c:v>
                </c:pt>
                <c:pt idx="28339">
                  <c:v>723.14400000000001</c:v>
                </c:pt>
                <c:pt idx="28340">
                  <c:v>723.15800000000002</c:v>
                </c:pt>
                <c:pt idx="28341">
                  <c:v>723.173</c:v>
                </c:pt>
                <c:pt idx="28342">
                  <c:v>723.18700000000001</c:v>
                </c:pt>
                <c:pt idx="28343">
                  <c:v>723.20100000000002</c:v>
                </c:pt>
                <c:pt idx="28344">
                  <c:v>723.21600000000001</c:v>
                </c:pt>
                <c:pt idx="28345">
                  <c:v>723.23099999999999</c:v>
                </c:pt>
                <c:pt idx="28346">
                  <c:v>723.245</c:v>
                </c:pt>
                <c:pt idx="28347">
                  <c:v>723.26</c:v>
                </c:pt>
                <c:pt idx="28348">
                  <c:v>723.274</c:v>
                </c:pt>
                <c:pt idx="28349">
                  <c:v>723.28800000000001</c:v>
                </c:pt>
                <c:pt idx="28350">
                  <c:v>723.30200000000002</c:v>
                </c:pt>
                <c:pt idx="28351">
                  <c:v>723.31700000000001</c:v>
                </c:pt>
                <c:pt idx="28352">
                  <c:v>723.33100000000002</c:v>
                </c:pt>
                <c:pt idx="28353">
                  <c:v>723.34500000000003</c:v>
                </c:pt>
                <c:pt idx="28354">
                  <c:v>723.36099999999999</c:v>
                </c:pt>
                <c:pt idx="28355">
                  <c:v>723.37699999999995</c:v>
                </c:pt>
                <c:pt idx="28356">
                  <c:v>723.39200000000005</c:v>
                </c:pt>
                <c:pt idx="28357">
                  <c:v>723.40700000000004</c:v>
                </c:pt>
                <c:pt idx="28358">
                  <c:v>723.423</c:v>
                </c:pt>
                <c:pt idx="28359">
                  <c:v>723.43799999999999</c:v>
                </c:pt>
                <c:pt idx="28360">
                  <c:v>723.45299999999997</c:v>
                </c:pt>
                <c:pt idx="28361">
                  <c:v>723.46900000000005</c:v>
                </c:pt>
                <c:pt idx="28362">
                  <c:v>723.48400000000004</c:v>
                </c:pt>
                <c:pt idx="28363">
                  <c:v>723.49900000000002</c:v>
                </c:pt>
                <c:pt idx="28364">
                  <c:v>723.51400000000001</c:v>
                </c:pt>
                <c:pt idx="28365">
                  <c:v>723.53</c:v>
                </c:pt>
                <c:pt idx="28366">
                  <c:v>723.54499999999996</c:v>
                </c:pt>
                <c:pt idx="28367">
                  <c:v>723.56</c:v>
                </c:pt>
                <c:pt idx="28368">
                  <c:v>723.57500000000005</c:v>
                </c:pt>
                <c:pt idx="28369">
                  <c:v>723.59100000000001</c:v>
                </c:pt>
                <c:pt idx="28370">
                  <c:v>723.60599999999999</c:v>
                </c:pt>
                <c:pt idx="28371">
                  <c:v>723.62099999999998</c:v>
                </c:pt>
                <c:pt idx="28372">
                  <c:v>723.63599999999997</c:v>
                </c:pt>
                <c:pt idx="28373">
                  <c:v>723.65200000000004</c:v>
                </c:pt>
                <c:pt idx="28374">
                  <c:v>723.66700000000003</c:v>
                </c:pt>
                <c:pt idx="28375">
                  <c:v>723.68200000000002</c:v>
                </c:pt>
                <c:pt idx="28376">
                  <c:v>723.697</c:v>
                </c:pt>
                <c:pt idx="28377">
                  <c:v>723.71199999999999</c:v>
                </c:pt>
                <c:pt idx="28378">
                  <c:v>723.72699999999998</c:v>
                </c:pt>
                <c:pt idx="28379">
                  <c:v>723.74199999999996</c:v>
                </c:pt>
                <c:pt idx="28380">
                  <c:v>723.75699999999995</c:v>
                </c:pt>
                <c:pt idx="28381">
                  <c:v>723.77099999999996</c:v>
                </c:pt>
                <c:pt idx="28382">
                  <c:v>723.78599999999994</c:v>
                </c:pt>
                <c:pt idx="28383">
                  <c:v>723.80100000000004</c:v>
                </c:pt>
                <c:pt idx="28384">
                  <c:v>723.81600000000003</c:v>
                </c:pt>
                <c:pt idx="28385">
                  <c:v>723.83</c:v>
                </c:pt>
                <c:pt idx="28386">
                  <c:v>723.84500000000003</c:v>
                </c:pt>
                <c:pt idx="28387">
                  <c:v>723.86</c:v>
                </c:pt>
                <c:pt idx="28388">
                  <c:v>723.87400000000002</c:v>
                </c:pt>
                <c:pt idx="28389">
                  <c:v>723.88900000000001</c:v>
                </c:pt>
                <c:pt idx="28390">
                  <c:v>723.90499999999997</c:v>
                </c:pt>
                <c:pt idx="28391">
                  <c:v>723.92</c:v>
                </c:pt>
                <c:pt idx="28392">
                  <c:v>723.93499999999995</c:v>
                </c:pt>
                <c:pt idx="28393">
                  <c:v>723.95</c:v>
                </c:pt>
                <c:pt idx="28394">
                  <c:v>723.96500000000003</c:v>
                </c:pt>
                <c:pt idx="28395">
                  <c:v>723.98</c:v>
                </c:pt>
                <c:pt idx="28396">
                  <c:v>723.995</c:v>
                </c:pt>
                <c:pt idx="28397">
                  <c:v>724.00900000000001</c:v>
                </c:pt>
                <c:pt idx="28398">
                  <c:v>724.024</c:v>
                </c:pt>
                <c:pt idx="28399">
                  <c:v>724.03899999999999</c:v>
                </c:pt>
                <c:pt idx="28400">
                  <c:v>724.05399999999997</c:v>
                </c:pt>
                <c:pt idx="28401">
                  <c:v>724.06799999999998</c:v>
                </c:pt>
                <c:pt idx="28402">
                  <c:v>724.08299999999997</c:v>
                </c:pt>
                <c:pt idx="28403">
                  <c:v>724.09799999999996</c:v>
                </c:pt>
                <c:pt idx="28404">
                  <c:v>724.11300000000006</c:v>
                </c:pt>
                <c:pt idx="28405">
                  <c:v>724.12699999999995</c:v>
                </c:pt>
                <c:pt idx="28406">
                  <c:v>724.14200000000005</c:v>
                </c:pt>
                <c:pt idx="28407">
                  <c:v>724.15700000000004</c:v>
                </c:pt>
                <c:pt idx="28408">
                  <c:v>724.17200000000003</c:v>
                </c:pt>
                <c:pt idx="28409">
                  <c:v>724.18600000000004</c:v>
                </c:pt>
                <c:pt idx="28410">
                  <c:v>724.20100000000002</c:v>
                </c:pt>
                <c:pt idx="28411">
                  <c:v>724.21600000000001</c:v>
                </c:pt>
                <c:pt idx="28412">
                  <c:v>724.23099999999999</c:v>
                </c:pt>
                <c:pt idx="28413">
                  <c:v>724.245</c:v>
                </c:pt>
                <c:pt idx="28414">
                  <c:v>724.25900000000001</c:v>
                </c:pt>
                <c:pt idx="28415">
                  <c:v>724.27300000000002</c:v>
                </c:pt>
                <c:pt idx="28416">
                  <c:v>724.28599999999994</c:v>
                </c:pt>
                <c:pt idx="28417">
                  <c:v>724.3</c:v>
                </c:pt>
                <c:pt idx="28418">
                  <c:v>724.31399999999996</c:v>
                </c:pt>
                <c:pt idx="28419">
                  <c:v>724.327</c:v>
                </c:pt>
                <c:pt idx="28420">
                  <c:v>724.34100000000001</c:v>
                </c:pt>
                <c:pt idx="28421">
                  <c:v>724.35500000000002</c:v>
                </c:pt>
                <c:pt idx="28422">
                  <c:v>724.36900000000003</c:v>
                </c:pt>
                <c:pt idx="28423">
                  <c:v>724.38300000000004</c:v>
                </c:pt>
                <c:pt idx="28424">
                  <c:v>724.39599999999996</c:v>
                </c:pt>
                <c:pt idx="28425">
                  <c:v>724.41</c:v>
                </c:pt>
                <c:pt idx="28426">
                  <c:v>724.42399999999998</c:v>
                </c:pt>
                <c:pt idx="28427">
                  <c:v>724.43700000000001</c:v>
                </c:pt>
                <c:pt idx="28428">
                  <c:v>724.45100000000002</c:v>
                </c:pt>
                <c:pt idx="28429">
                  <c:v>724.46500000000003</c:v>
                </c:pt>
                <c:pt idx="28430">
                  <c:v>724.47799999999995</c:v>
                </c:pt>
                <c:pt idx="28431">
                  <c:v>724.49300000000005</c:v>
                </c:pt>
                <c:pt idx="28432">
                  <c:v>724.50699999999995</c:v>
                </c:pt>
                <c:pt idx="28433">
                  <c:v>724.52099999999996</c:v>
                </c:pt>
                <c:pt idx="28434">
                  <c:v>724.53499999999997</c:v>
                </c:pt>
                <c:pt idx="28435">
                  <c:v>724.54899999999998</c:v>
                </c:pt>
                <c:pt idx="28436">
                  <c:v>724.56399999999996</c:v>
                </c:pt>
                <c:pt idx="28437">
                  <c:v>724.57799999999997</c:v>
                </c:pt>
                <c:pt idx="28438">
                  <c:v>724.59199999999998</c:v>
                </c:pt>
                <c:pt idx="28439">
                  <c:v>724.60599999999999</c:v>
                </c:pt>
                <c:pt idx="28440">
                  <c:v>724.61900000000003</c:v>
                </c:pt>
                <c:pt idx="28441">
                  <c:v>724.63300000000004</c:v>
                </c:pt>
                <c:pt idx="28442">
                  <c:v>724.64700000000005</c:v>
                </c:pt>
                <c:pt idx="28443">
                  <c:v>724.66099999999994</c:v>
                </c:pt>
                <c:pt idx="28444">
                  <c:v>724.67499999999995</c:v>
                </c:pt>
                <c:pt idx="28445">
                  <c:v>724.68799999999999</c:v>
                </c:pt>
                <c:pt idx="28446">
                  <c:v>724.702</c:v>
                </c:pt>
                <c:pt idx="28447">
                  <c:v>724.71600000000001</c:v>
                </c:pt>
                <c:pt idx="28448">
                  <c:v>724.72900000000004</c:v>
                </c:pt>
                <c:pt idx="28449">
                  <c:v>724.74300000000005</c:v>
                </c:pt>
                <c:pt idx="28450">
                  <c:v>724.75699999999995</c:v>
                </c:pt>
                <c:pt idx="28451">
                  <c:v>724.77099999999996</c:v>
                </c:pt>
                <c:pt idx="28452">
                  <c:v>724.78399999999999</c:v>
                </c:pt>
                <c:pt idx="28453">
                  <c:v>724.798</c:v>
                </c:pt>
                <c:pt idx="28454">
                  <c:v>724.81200000000001</c:v>
                </c:pt>
                <c:pt idx="28455">
                  <c:v>724.82500000000005</c:v>
                </c:pt>
                <c:pt idx="28456">
                  <c:v>724.83900000000006</c:v>
                </c:pt>
                <c:pt idx="28457">
                  <c:v>724.85299999999995</c:v>
                </c:pt>
                <c:pt idx="28458">
                  <c:v>724.86599999999999</c:v>
                </c:pt>
                <c:pt idx="28459">
                  <c:v>724.88</c:v>
                </c:pt>
                <c:pt idx="28460">
                  <c:v>724.89400000000001</c:v>
                </c:pt>
                <c:pt idx="28461">
                  <c:v>724.90700000000004</c:v>
                </c:pt>
                <c:pt idx="28462">
                  <c:v>724.92100000000005</c:v>
                </c:pt>
                <c:pt idx="28463">
                  <c:v>724.93499999999995</c:v>
                </c:pt>
                <c:pt idx="28464">
                  <c:v>724.94799999999998</c:v>
                </c:pt>
                <c:pt idx="28465">
                  <c:v>724.96199999999999</c:v>
                </c:pt>
                <c:pt idx="28466">
                  <c:v>724.976</c:v>
                </c:pt>
                <c:pt idx="28467">
                  <c:v>724.98900000000003</c:v>
                </c:pt>
                <c:pt idx="28468">
                  <c:v>725.00300000000004</c:v>
                </c:pt>
                <c:pt idx="28469">
                  <c:v>725.01700000000005</c:v>
                </c:pt>
                <c:pt idx="28470">
                  <c:v>725.03</c:v>
                </c:pt>
                <c:pt idx="28471">
                  <c:v>725.04399999999998</c:v>
                </c:pt>
                <c:pt idx="28472">
                  <c:v>725.05799999999999</c:v>
                </c:pt>
                <c:pt idx="28473">
                  <c:v>725.07100000000003</c:v>
                </c:pt>
                <c:pt idx="28474">
                  <c:v>725.08500000000004</c:v>
                </c:pt>
                <c:pt idx="28475">
                  <c:v>725.09900000000005</c:v>
                </c:pt>
                <c:pt idx="28476">
                  <c:v>725.11199999999997</c:v>
                </c:pt>
                <c:pt idx="28477">
                  <c:v>725.12599999999998</c:v>
                </c:pt>
                <c:pt idx="28478">
                  <c:v>725.14</c:v>
                </c:pt>
                <c:pt idx="28479">
                  <c:v>725.154</c:v>
                </c:pt>
                <c:pt idx="28480">
                  <c:v>725.16800000000001</c:v>
                </c:pt>
                <c:pt idx="28481">
                  <c:v>725.18200000000002</c:v>
                </c:pt>
                <c:pt idx="28482">
                  <c:v>725.19600000000003</c:v>
                </c:pt>
                <c:pt idx="28483">
                  <c:v>725.21</c:v>
                </c:pt>
                <c:pt idx="28484">
                  <c:v>725.22500000000002</c:v>
                </c:pt>
                <c:pt idx="28485">
                  <c:v>725.24</c:v>
                </c:pt>
                <c:pt idx="28486">
                  <c:v>725.25599999999997</c:v>
                </c:pt>
                <c:pt idx="28487">
                  <c:v>725.27099999999996</c:v>
                </c:pt>
                <c:pt idx="28488">
                  <c:v>725.28599999999994</c:v>
                </c:pt>
                <c:pt idx="28489">
                  <c:v>725.30100000000004</c:v>
                </c:pt>
                <c:pt idx="28490">
                  <c:v>725.31600000000003</c:v>
                </c:pt>
                <c:pt idx="28491">
                  <c:v>725.33199999999999</c:v>
                </c:pt>
                <c:pt idx="28492">
                  <c:v>725.34699999999998</c:v>
                </c:pt>
                <c:pt idx="28493">
                  <c:v>725.36199999999997</c:v>
                </c:pt>
                <c:pt idx="28494">
                  <c:v>725.37699999999995</c:v>
                </c:pt>
                <c:pt idx="28495">
                  <c:v>725.39300000000003</c:v>
                </c:pt>
                <c:pt idx="28496">
                  <c:v>725.40800000000002</c:v>
                </c:pt>
                <c:pt idx="28497">
                  <c:v>725.423</c:v>
                </c:pt>
                <c:pt idx="28498">
                  <c:v>725.43799999999999</c:v>
                </c:pt>
                <c:pt idx="28499">
                  <c:v>725.45299999999997</c:v>
                </c:pt>
                <c:pt idx="28500">
                  <c:v>725.46799999999996</c:v>
                </c:pt>
                <c:pt idx="28501">
                  <c:v>725.48299999999995</c:v>
                </c:pt>
                <c:pt idx="28502">
                  <c:v>725.49800000000005</c:v>
                </c:pt>
                <c:pt idx="28503">
                  <c:v>725.51300000000003</c:v>
                </c:pt>
                <c:pt idx="28504">
                  <c:v>725.52800000000002</c:v>
                </c:pt>
                <c:pt idx="28505">
                  <c:v>725.54399999999998</c:v>
                </c:pt>
                <c:pt idx="28506">
                  <c:v>725.55899999999997</c:v>
                </c:pt>
                <c:pt idx="28507">
                  <c:v>725.57399999999996</c:v>
                </c:pt>
                <c:pt idx="28508">
                  <c:v>725.58900000000006</c:v>
                </c:pt>
                <c:pt idx="28509">
                  <c:v>725.60500000000002</c:v>
                </c:pt>
                <c:pt idx="28510">
                  <c:v>725.62</c:v>
                </c:pt>
                <c:pt idx="28511">
                  <c:v>725.63499999999999</c:v>
                </c:pt>
                <c:pt idx="28512">
                  <c:v>725.65099999999995</c:v>
                </c:pt>
                <c:pt idx="28513">
                  <c:v>725.66600000000005</c:v>
                </c:pt>
                <c:pt idx="28514">
                  <c:v>725.68100000000004</c:v>
                </c:pt>
                <c:pt idx="28515">
                  <c:v>725.69500000000005</c:v>
                </c:pt>
                <c:pt idx="28516">
                  <c:v>725.71</c:v>
                </c:pt>
                <c:pt idx="28517">
                  <c:v>725.72500000000002</c:v>
                </c:pt>
                <c:pt idx="28518">
                  <c:v>725.74</c:v>
                </c:pt>
                <c:pt idx="28519">
                  <c:v>725.75400000000002</c:v>
                </c:pt>
                <c:pt idx="28520">
                  <c:v>725.76900000000001</c:v>
                </c:pt>
                <c:pt idx="28521">
                  <c:v>725.78399999999999</c:v>
                </c:pt>
                <c:pt idx="28522">
                  <c:v>725.798</c:v>
                </c:pt>
                <c:pt idx="28523">
                  <c:v>725.81299999999999</c:v>
                </c:pt>
                <c:pt idx="28524">
                  <c:v>725.82799999999997</c:v>
                </c:pt>
                <c:pt idx="28525">
                  <c:v>725.84299999999996</c:v>
                </c:pt>
                <c:pt idx="28526">
                  <c:v>725.85799999999995</c:v>
                </c:pt>
                <c:pt idx="28527">
                  <c:v>725.87599999999998</c:v>
                </c:pt>
                <c:pt idx="28528">
                  <c:v>725.89400000000001</c:v>
                </c:pt>
                <c:pt idx="28529">
                  <c:v>725.91300000000001</c:v>
                </c:pt>
                <c:pt idx="28530">
                  <c:v>725.93100000000004</c:v>
                </c:pt>
                <c:pt idx="28531">
                  <c:v>725.947</c:v>
                </c:pt>
                <c:pt idx="28532">
                  <c:v>725.96199999999999</c:v>
                </c:pt>
                <c:pt idx="28533">
                  <c:v>725.97799999999995</c:v>
                </c:pt>
                <c:pt idx="28534">
                  <c:v>725.99599999999998</c:v>
                </c:pt>
                <c:pt idx="28535">
                  <c:v>726.01700000000005</c:v>
                </c:pt>
                <c:pt idx="28536">
                  <c:v>726.04</c:v>
                </c:pt>
                <c:pt idx="28537">
                  <c:v>726.06200000000001</c:v>
                </c:pt>
                <c:pt idx="28538">
                  <c:v>726.08500000000004</c:v>
                </c:pt>
                <c:pt idx="28539">
                  <c:v>726.10799999999995</c:v>
                </c:pt>
                <c:pt idx="28540">
                  <c:v>726.13300000000004</c:v>
                </c:pt>
                <c:pt idx="28541">
                  <c:v>726.15700000000004</c:v>
                </c:pt>
                <c:pt idx="28542">
                  <c:v>726.17899999999997</c:v>
                </c:pt>
                <c:pt idx="28543">
                  <c:v>726.197</c:v>
                </c:pt>
                <c:pt idx="28544">
                  <c:v>726.21199999999999</c:v>
                </c:pt>
                <c:pt idx="28545">
                  <c:v>726.22699999999998</c:v>
                </c:pt>
                <c:pt idx="28546">
                  <c:v>726.24099999999999</c:v>
                </c:pt>
                <c:pt idx="28547">
                  <c:v>726.25599999999997</c:v>
                </c:pt>
                <c:pt idx="28548">
                  <c:v>726.27</c:v>
                </c:pt>
                <c:pt idx="28549">
                  <c:v>726.28399999999999</c:v>
                </c:pt>
                <c:pt idx="28550">
                  <c:v>726.29899999999998</c:v>
                </c:pt>
                <c:pt idx="28551">
                  <c:v>726.31299999999999</c:v>
                </c:pt>
                <c:pt idx="28552">
                  <c:v>726.32600000000002</c:v>
                </c:pt>
                <c:pt idx="28553">
                  <c:v>726.33900000000006</c:v>
                </c:pt>
                <c:pt idx="28554">
                  <c:v>726.351</c:v>
                </c:pt>
                <c:pt idx="28555">
                  <c:v>726.36400000000003</c:v>
                </c:pt>
                <c:pt idx="28556">
                  <c:v>726.37900000000002</c:v>
                </c:pt>
                <c:pt idx="28557">
                  <c:v>726.39700000000005</c:v>
                </c:pt>
                <c:pt idx="28558">
                  <c:v>726.42</c:v>
                </c:pt>
                <c:pt idx="28559">
                  <c:v>726.44500000000005</c:v>
                </c:pt>
                <c:pt idx="28560">
                  <c:v>726.47</c:v>
                </c:pt>
                <c:pt idx="28561">
                  <c:v>726.49199999999996</c:v>
                </c:pt>
                <c:pt idx="28562">
                  <c:v>726.50900000000001</c:v>
                </c:pt>
                <c:pt idx="28563">
                  <c:v>726.52</c:v>
                </c:pt>
                <c:pt idx="28564">
                  <c:v>726.52800000000002</c:v>
                </c:pt>
                <c:pt idx="28565">
                  <c:v>726.53800000000001</c:v>
                </c:pt>
                <c:pt idx="28566">
                  <c:v>726.55399999999997</c:v>
                </c:pt>
                <c:pt idx="28567">
                  <c:v>726.57399999999996</c:v>
                </c:pt>
                <c:pt idx="28568">
                  <c:v>726.59699999999998</c:v>
                </c:pt>
                <c:pt idx="28569">
                  <c:v>726.62</c:v>
                </c:pt>
                <c:pt idx="28570">
                  <c:v>726.64200000000005</c:v>
                </c:pt>
                <c:pt idx="28571">
                  <c:v>726.66099999999994</c:v>
                </c:pt>
                <c:pt idx="28572">
                  <c:v>726.68299999999999</c:v>
                </c:pt>
                <c:pt idx="28573">
                  <c:v>726.70899999999995</c:v>
                </c:pt>
                <c:pt idx="28574">
                  <c:v>726.74300000000005</c:v>
                </c:pt>
                <c:pt idx="28575">
                  <c:v>726.78099999999995</c:v>
                </c:pt>
                <c:pt idx="28576">
                  <c:v>726.81700000000001</c:v>
                </c:pt>
                <c:pt idx="28577">
                  <c:v>726.84900000000005</c:v>
                </c:pt>
                <c:pt idx="28578">
                  <c:v>726.87800000000004</c:v>
                </c:pt>
                <c:pt idx="28579">
                  <c:v>726.90800000000002</c:v>
                </c:pt>
                <c:pt idx="28580">
                  <c:v>726.93899999999996</c:v>
                </c:pt>
                <c:pt idx="28581">
                  <c:v>726.96600000000001</c:v>
                </c:pt>
                <c:pt idx="28582">
                  <c:v>726.98599999999999</c:v>
                </c:pt>
                <c:pt idx="28583">
                  <c:v>727.005</c:v>
                </c:pt>
                <c:pt idx="28584">
                  <c:v>727.024</c:v>
                </c:pt>
                <c:pt idx="28585">
                  <c:v>727.04700000000003</c:v>
                </c:pt>
                <c:pt idx="28586">
                  <c:v>727.06500000000005</c:v>
                </c:pt>
                <c:pt idx="28587">
                  <c:v>727.08500000000004</c:v>
                </c:pt>
                <c:pt idx="28588">
                  <c:v>727.11300000000006</c:v>
                </c:pt>
                <c:pt idx="28589">
                  <c:v>727.13800000000003</c:v>
                </c:pt>
                <c:pt idx="28590">
                  <c:v>727.15899999999999</c:v>
                </c:pt>
                <c:pt idx="28591">
                  <c:v>727.178</c:v>
                </c:pt>
                <c:pt idx="28592">
                  <c:v>727.197</c:v>
                </c:pt>
                <c:pt idx="28593">
                  <c:v>727.21400000000006</c:v>
                </c:pt>
                <c:pt idx="28594">
                  <c:v>727.23099999999999</c:v>
                </c:pt>
                <c:pt idx="28595">
                  <c:v>727.24900000000002</c:v>
                </c:pt>
                <c:pt idx="28596">
                  <c:v>727.26800000000003</c:v>
                </c:pt>
                <c:pt idx="28597">
                  <c:v>727.28800000000001</c:v>
                </c:pt>
                <c:pt idx="28598">
                  <c:v>727.30799999999999</c:v>
                </c:pt>
                <c:pt idx="28599">
                  <c:v>727.327</c:v>
                </c:pt>
                <c:pt idx="28600">
                  <c:v>727.34199999999998</c:v>
                </c:pt>
                <c:pt idx="28601">
                  <c:v>727.35500000000002</c:v>
                </c:pt>
                <c:pt idx="28602">
                  <c:v>727.36599999999999</c:v>
                </c:pt>
                <c:pt idx="28603">
                  <c:v>727.37699999999995</c:v>
                </c:pt>
                <c:pt idx="28604">
                  <c:v>727.38499999999999</c:v>
                </c:pt>
                <c:pt idx="28605">
                  <c:v>727.39300000000003</c:v>
                </c:pt>
                <c:pt idx="28606">
                  <c:v>727.40300000000002</c:v>
                </c:pt>
                <c:pt idx="28607">
                  <c:v>727.41300000000001</c:v>
                </c:pt>
                <c:pt idx="28608">
                  <c:v>727.43100000000004</c:v>
                </c:pt>
                <c:pt idx="28609">
                  <c:v>727.46299999999997</c:v>
                </c:pt>
                <c:pt idx="28610">
                  <c:v>727.51300000000003</c:v>
                </c:pt>
                <c:pt idx="28611">
                  <c:v>727.56700000000001</c:v>
                </c:pt>
                <c:pt idx="28612">
                  <c:v>727.61</c:v>
                </c:pt>
                <c:pt idx="28613">
                  <c:v>727.65700000000004</c:v>
                </c:pt>
                <c:pt idx="28614">
                  <c:v>727.71</c:v>
                </c:pt>
                <c:pt idx="28615">
                  <c:v>727.75800000000004</c:v>
                </c:pt>
                <c:pt idx="28616">
                  <c:v>727.80799999999999</c:v>
                </c:pt>
                <c:pt idx="28617">
                  <c:v>727.85400000000004</c:v>
                </c:pt>
                <c:pt idx="28618">
                  <c:v>727.899</c:v>
                </c:pt>
                <c:pt idx="28619">
                  <c:v>727.94399999999996</c:v>
                </c:pt>
                <c:pt idx="28620">
                  <c:v>727.99099999999999</c:v>
                </c:pt>
                <c:pt idx="28621">
                  <c:v>728.04200000000003</c:v>
                </c:pt>
                <c:pt idx="28622">
                  <c:v>728.09</c:v>
                </c:pt>
                <c:pt idx="28623">
                  <c:v>728.13499999999999</c:v>
                </c:pt>
                <c:pt idx="28624">
                  <c:v>728.17399999999998</c:v>
                </c:pt>
                <c:pt idx="28625">
                  <c:v>728.20799999999997</c:v>
                </c:pt>
                <c:pt idx="28626">
                  <c:v>728.24</c:v>
                </c:pt>
                <c:pt idx="28627">
                  <c:v>728.27200000000005</c:v>
                </c:pt>
                <c:pt idx="28628">
                  <c:v>728.30200000000002</c:v>
                </c:pt>
                <c:pt idx="28629">
                  <c:v>728.32899999999995</c:v>
                </c:pt>
                <c:pt idx="28630">
                  <c:v>728.35299999999995</c:v>
                </c:pt>
                <c:pt idx="28631">
                  <c:v>728.37199999999996</c:v>
                </c:pt>
                <c:pt idx="28632">
                  <c:v>728.39</c:v>
                </c:pt>
                <c:pt idx="28633">
                  <c:v>728.40800000000002</c:v>
                </c:pt>
                <c:pt idx="28634">
                  <c:v>728.42499999999995</c:v>
                </c:pt>
                <c:pt idx="28635">
                  <c:v>728.43600000000004</c:v>
                </c:pt>
                <c:pt idx="28636">
                  <c:v>728.43600000000004</c:v>
                </c:pt>
                <c:pt idx="28637">
                  <c:v>728.43600000000004</c:v>
                </c:pt>
                <c:pt idx="28638">
                  <c:v>728.43700000000001</c:v>
                </c:pt>
                <c:pt idx="28639">
                  <c:v>728.44100000000003</c:v>
                </c:pt>
                <c:pt idx="28640">
                  <c:v>728.44500000000005</c:v>
                </c:pt>
                <c:pt idx="28641">
                  <c:v>728.447</c:v>
                </c:pt>
                <c:pt idx="28642">
                  <c:v>728.45299999999997</c:v>
                </c:pt>
                <c:pt idx="28643">
                  <c:v>728.46</c:v>
                </c:pt>
                <c:pt idx="28644">
                  <c:v>728.46699999999998</c:v>
                </c:pt>
                <c:pt idx="28645">
                  <c:v>728.47500000000002</c:v>
                </c:pt>
                <c:pt idx="28646">
                  <c:v>728.49199999999996</c:v>
                </c:pt>
                <c:pt idx="28647">
                  <c:v>728.51199999999994</c:v>
                </c:pt>
                <c:pt idx="28648">
                  <c:v>728.53200000000004</c:v>
                </c:pt>
                <c:pt idx="28649">
                  <c:v>728.553</c:v>
                </c:pt>
                <c:pt idx="28650">
                  <c:v>728.57500000000005</c:v>
                </c:pt>
                <c:pt idx="28651">
                  <c:v>728.60799999999995</c:v>
                </c:pt>
                <c:pt idx="28652">
                  <c:v>728.65899999999999</c:v>
                </c:pt>
                <c:pt idx="28653">
                  <c:v>728.73400000000004</c:v>
                </c:pt>
                <c:pt idx="28654">
                  <c:v>728.82600000000002</c:v>
                </c:pt>
                <c:pt idx="28655">
                  <c:v>728.91800000000001</c:v>
                </c:pt>
                <c:pt idx="28656">
                  <c:v>729.00400000000002</c:v>
                </c:pt>
                <c:pt idx="28657">
                  <c:v>729.09100000000001</c:v>
                </c:pt>
                <c:pt idx="28658">
                  <c:v>729.18</c:v>
                </c:pt>
                <c:pt idx="28659">
                  <c:v>729.27</c:v>
                </c:pt>
                <c:pt idx="28660">
                  <c:v>729.36199999999997</c:v>
                </c:pt>
                <c:pt idx="28661">
                  <c:v>729.45299999999997</c:v>
                </c:pt>
                <c:pt idx="28662">
                  <c:v>729.53700000000003</c:v>
                </c:pt>
                <c:pt idx="28663">
                  <c:v>729.61400000000003</c:v>
                </c:pt>
                <c:pt idx="28664">
                  <c:v>729.68700000000001</c:v>
                </c:pt>
                <c:pt idx="28665">
                  <c:v>729.75400000000002</c:v>
                </c:pt>
                <c:pt idx="28666">
                  <c:v>729.81399999999996</c:v>
                </c:pt>
                <c:pt idx="28667">
                  <c:v>729.87199999999996</c:v>
                </c:pt>
                <c:pt idx="28668">
                  <c:v>729.93399999999997</c:v>
                </c:pt>
                <c:pt idx="28669">
                  <c:v>729.99699999999996</c:v>
                </c:pt>
                <c:pt idx="28670">
                  <c:v>730.06100000000004</c:v>
                </c:pt>
                <c:pt idx="28671">
                  <c:v>730.12599999999998</c:v>
                </c:pt>
                <c:pt idx="28672">
                  <c:v>730.19</c:v>
                </c:pt>
                <c:pt idx="28673">
                  <c:v>730.25699999999995</c:v>
                </c:pt>
                <c:pt idx="28674">
                  <c:v>730.32</c:v>
                </c:pt>
                <c:pt idx="28675">
                  <c:v>730.36800000000005</c:v>
                </c:pt>
                <c:pt idx="28676">
                  <c:v>730.40899999999999</c:v>
                </c:pt>
                <c:pt idx="28677">
                  <c:v>730.452</c:v>
                </c:pt>
                <c:pt idx="28678">
                  <c:v>730.49699999999996</c:v>
                </c:pt>
                <c:pt idx="28679">
                  <c:v>730.54100000000005</c:v>
                </c:pt>
                <c:pt idx="28680">
                  <c:v>730.58100000000002</c:v>
                </c:pt>
                <c:pt idx="28681">
                  <c:v>730.61699999999996</c:v>
                </c:pt>
                <c:pt idx="28682">
                  <c:v>730.65099999999995</c:v>
                </c:pt>
                <c:pt idx="28683">
                  <c:v>730.68399999999997</c:v>
                </c:pt>
                <c:pt idx="28684">
                  <c:v>730.71799999999996</c:v>
                </c:pt>
                <c:pt idx="28685">
                  <c:v>730.75</c:v>
                </c:pt>
                <c:pt idx="28686">
                  <c:v>730.78099999999995</c:v>
                </c:pt>
                <c:pt idx="28687">
                  <c:v>730.81299999999999</c:v>
                </c:pt>
                <c:pt idx="28688">
                  <c:v>730.84900000000005</c:v>
                </c:pt>
                <c:pt idx="28689">
                  <c:v>730.88900000000001</c:v>
                </c:pt>
                <c:pt idx="28690">
                  <c:v>730.92899999999997</c:v>
                </c:pt>
                <c:pt idx="28691">
                  <c:v>730.96600000000001</c:v>
                </c:pt>
                <c:pt idx="28692">
                  <c:v>731</c:v>
                </c:pt>
                <c:pt idx="28693">
                  <c:v>731.03200000000004</c:v>
                </c:pt>
                <c:pt idx="28694">
                  <c:v>731.06299999999999</c:v>
                </c:pt>
                <c:pt idx="28695">
                  <c:v>731.09199999999998</c:v>
                </c:pt>
                <c:pt idx="28696">
                  <c:v>731.12</c:v>
                </c:pt>
                <c:pt idx="28697">
                  <c:v>731.14700000000005</c:v>
                </c:pt>
                <c:pt idx="28698">
                  <c:v>731.17200000000003</c:v>
                </c:pt>
                <c:pt idx="28699">
                  <c:v>731.197</c:v>
                </c:pt>
                <c:pt idx="28700">
                  <c:v>731.22</c:v>
                </c:pt>
                <c:pt idx="28701">
                  <c:v>731.24699999999996</c:v>
                </c:pt>
                <c:pt idx="28702">
                  <c:v>731.27200000000005</c:v>
                </c:pt>
                <c:pt idx="28703">
                  <c:v>731.29399999999998</c:v>
                </c:pt>
                <c:pt idx="28704">
                  <c:v>731.31299999999999</c:v>
                </c:pt>
                <c:pt idx="28705">
                  <c:v>731.33399999999995</c:v>
                </c:pt>
                <c:pt idx="28706">
                  <c:v>731.35599999999999</c:v>
                </c:pt>
                <c:pt idx="28707">
                  <c:v>731.37400000000002</c:v>
                </c:pt>
                <c:pt idx="28708">
                  <c:v>731.39300000000003</c:v>
                </c:pt>
                <c:pt idx="28709">
                  <c:v>731.41300000000001</c:v>
                </c:pt>
                <c:pt idx="28710">
                  <c:v>731.43200000000002</c:v>
                </c:pt>
                <c:pt idx="28711">
                  <c:v>731.44899999999996</c:v>
                </c:pt>
                <c:pt idx="28712">
                  <c:v>731.46400000000006</c:v>
                </c:pt>
                <c:pt idx="28713">
                  <c:v>731.47199999999998</c:v>
                </c:pt>
                <c:pt idx="28714">
                  <c:v>731.47400000000005</c:v>
                </c:pt>
                <c:pt idx="28715">
                  <c:v>731.47400000000005</c:v>
                </c:pt>
                <c:pt idx="28716">
                  <c:v>731.47400000000005</c:v>
                </c:pt>
                <c:pt idx="28717">
                  <c:v>731.47500000000002</c:v>
                </c:pt>
                <c:pt idx="28718">
                  <c:v>731.47699999999998</c:v>
                </c:pt>
                <c:pt idx="28719">
                  <c:v>731.47699999999998</c:v>
                </c:pt>
                <c:pt idx="28720">
                  <c:v>731.47699999999998</c:v>
                </c:pt>
                <c:pt idx="28721">
                  <c:v>731.48099999999999</c:v>
                </c:pt>
                <c:pt idx="28722">
                  <c:v>731.48699999999997</c:v>
                </c:pt>
                <c:pt idx="28723">
                  <c:v>731.49400000000003</c:v>
                </c:pt>
                <c:pt idx="28724">
                  <c:v>731.50099999999998</c:v>
                </c:pt>
                <c:pt idx="28725">
                  <c:v>731.50900000000001</c:v>
                </c:pt>
                <c:pt idx="28726">
                  <c:v>731.51900000000001</c:v>
                </c:pt>
                <c:pt idx="28727">
                  <c:v>731.53099999999995</c:v>
                </c:pt>
                <c:pt idx="28728">
                  <c:v>731.54399999999998</c:v>
                </c:pt>
                <c:pt idx="28729">
                  <c:v>731.55799999999999</c:v>
                </c:pt>
                <c:pt idx="28730">
                  <c:v>731.57100000000003</c:v>
                </c:pt>
                <c:pt idx="28731">
                  <c:v>731.58500000000004</c:v>
                </c:pt>
                <c:pt idx="28732">
                  <c:v>731.59900000000005</c:v>
                </c:pt>
                <c:pt idx="28733">
                  <c:v>731.61300000000006</c:v>
                </c:pt>
                <c:pt idx="28734">
                  <c:v>731.62800000000004</c:v>
                </c:pt>
                <c:pt idx="28735">
                  <c:v>731.64200000000005</c:v>
                </c:pt>
                <c:pt idx="28736">
                  <c:v>731.65599999999995</c:v>
                </c:pt>
                <c:pt idx="28737">
                  <c:v>731.67</c:v>
                </c:pt>
                <c:pt idx="28738">
                  <c:v>731.68600000000004</c:v>
                </c:pt>
                <c:pt idx="28739">
                  <c:v>731.72299999999996</c:v>
                </c:pt>
                <c:pt idx="28740">
                  <c:v>731.79600000000005</c:v>
                </c:pt>
                <c:pt idx="28741">
                  <c:v>731.88099999999997</c:v>
                </c:pt>
                <c:pt idx="28742">
                  <c:v>731.96500000000003</c:v>
                </c:pt>
                <c:pt idx="28743">
                  <c:v>732.04100000000005</c:v>
                </c:pt>
                <c:pt idx="28744">
                  <c:v>732.10199999999998</c:v>
                </c:pt>
                <c:pt idx="28745">
                  <c:v>732.13900000000001</c:v>
                </c:pt>
                <c:pt idx="28746">
                  <c:v>732.15899999999999</c:v>
                </c:pt>
                <c:pt idx="28747">
                  <c:v>732.178</c:v>
                </c:pt>
                <c:pt idx="28748">
                  <c:v>732.21</c:v>
                </c:pt>
                <c:pt idx="28749">
                  <c:v>732.25599999999997</c:v>
                </c:pt>
                <c:pt idx="28750">
                  <c:v>732.31600000000003</c:v>
                </c:pt>
                <c:pt idx="28751">
                  <c:v>732.38599999999997</c:v>
                </c:pt>
                <c:pt idx="28752">
                  <c:v>732.46199999999999</c:v>
                </c:pt>
                <c:pt idx="28753">
                  <c:v>732.54100000000005</c:v>
                </c:pt>
                <c:pt idx="28754">
                  <c:v>732.61800000000005</c:v>
                </c:pt>
                <c:pt idx="28755">
                  <c:v>732.68700000000001</c:v>
                </c:pt>
                <c:pt idx="28756">
                  <c:v>732.76</c:v>
                </c:pt>
                <c:pt idx="28757">
                  <c:v>732.83600000000001</c:v>
                </c:pt>
                <c:pt idx="28758">
                  <c:v>732.91</c:v>
                </c:pt>
                <c:pt idx="28759">
                  <c:v>732.971</c:v>
                </c:pt>
                <c:pt idx="28760">
                  <c:v>733.01499999999999</c:v>
                </c:pt>
                <c:pt idx="28761">
                  <c:v>733.05200000000002</c:v>
                </c:pt>
                <c:pt idx="28762">
                  <c:v>733.09400000000005</c:v>
                </c:pt>
                <c:pt idx="28763">
                  <c:v>733.13699999999994</c:v>
                </c:pt>
                <c:pt idx="28764">
                  <c:v>733.18100000000004</c:v>
                </c:pt>
                <c:pt idx="28765">
                  <c:v>733.226</c:v>
                </c:pt>
                <c:pt idx="28766">
                  <c:v>733.27200000000005</c:v>
                </c:pt>
                <c:pt idx="28767">
                  <c:v>733.31700000000001</c:v>
                </c:pt>
                <c:pt idx="28768">
                  <c:v>733.36</c:v>
                </c:pt>
                <c:pt idx="28769">
                  <c:v>733.40200000000004</c:v>
                </c:pt>
                <c:pt idx="28770">
                  <c:v>733.44799999999998</c:v>
                </c:pt>
                <c:pt idx="28771">
                  <c:v>733.49400000000003</c:v>
                </c:pt>
                <c:pt idx="28772">
                  <c:v>733.53200000000004</c:v>
                </c:pt>
                <c:pt idx="28773">
                  <c:v>733.56799999999998</c:v>
                </c:pt>
                <c:pt idx="28774">
                  <c:v>733.61</c:v>
                </c:pt>
                <c:pt idx="28775">
                  <c:v>733.65300000000002</c:v>
                </c:pt>
                <c:pt idx="28776">
                  <c:v>733.69399999999996</c:v>
                </c:pt>
                <c:pt idx="28777">
                  <c:v>733.73</c:v>
                </c:pt>
                <c:pt idx="28778">
                  <c:v>733.76</c:v>
                </c:pt>
                <c:pt idx="28779">
                  <c:v>733.78800000000001</c:v>
                </c:pt>
                <c:pt idx="28780">
                  <c:v>733.81700000000001</c:v>
                </c:pt>
                <c:pt idx="28781">
                  <c:v>733.846</c:v>
                </c:pt>
                <c:pt idx="28782">
                  <c:v>733.87300000000005</c:v>
                </c:pt>
                <c:pt idx="28783">
                  <c:v>733.9</c:v>
                </c:pt>
                <c:pt idx="28784">
                  <c:v>733.92499999999995</c:v>
                </c:pt>
                <c:pt idx="28785">
                  <c:v>733.94100000000003</c:v>
                </c:pt>
                <c:pt idx="28786">
                  <c:v>733.94100000000003</c:v>
                </c:pt>
                <c:pt idx="28787">
                  <c:v>733.94100000000003</c:v>
                </c:pt>
                <c:pt idx="28788">
                  <c:v>733.94200000000001</c:v>
                </c:pt>
                <c:pt idx="28789">
                  <c:v>733.94899999999996</c:v>
                </c:pt>
                <c:pt idx="28790">
                  <c:v>733.96199999999999</c:v>
                </c:pt>
                <c:pt idx="28791">
                  <c:v>733.99</c:v>
                </c:pt>
                <c:pt idx="28792">
                  <c:v>734.02800000000002</c:v>
                </c:pt>
                <c:pt idx="28793">
                  <c:v>734.06399999999996</c:v>
                </c:pt>
                <c:pt idx="28794">
                  <c:v>734.10599999999999</c:v>
                </c:pt>
                <c:pt idx="28795">
                  <c:v>734.14499999999998</c:v>
                </c:pt>
                <c:pt idx="28796">
                  <c:v>734.17</c:v>
                </c:pt>
                <c:pt idx="28797">
                  <c:v>734.18600000000004</c:v>
                </c:pt>
                <c:pt idx="28798">
                  <c:v>734.20100000000002</c:v>
                </c:pt>
                <c:pt idx="28799">
                  <c:v>734.21799999999996</c:v>
                </c:pt>
                <c:pt idx="28800">
                  <c:v>734.22900000000004</c:v>
                </c:pt>
                <c:pt idx="28801">
                  <c:v>734.23699999999997</c:v>
                </c:pt>
                <c:pt idx="28802">
                  <c:v>734.24199999999996</c:v>
                </c:pt>
                <c:pt idx="28803">
                  <c:v>734.24300000000005</c:v>
                </c:pt>
                <c:pt idx="28804">
                  <c:v>734.24300000000005</c:v>
                </c:pt>
                <c:pt idx="28805">
                  <c:v>734.24300000000005</c:v>
                </c:pt>
                <c:pt idx="28806">
                  <c:v>734.24300000000005</c:v>
                </c:pt>
                <c:pt idx="28807">
                  <c:v>734.24300000000005</c:v>
                </c:pt>
                <c:pt idx="28808">
                  <c:v>734.24300000000005</c:v>
                </c:pt>
                <c:pt idx="28809">
                  <c:v>734.24800000000005</c:v>
                </c:pt>
                <c:pt idx="28810">
                  <c:v>734.26099999999997</c:v>
                </c:pt>
                <c:pt idx="28811">
                  <c:v>734.27800000000002</c:v>
                </c:pt>
                <c:pt idx="28812">
                  <c:v>734.29499999999996</c:v>
                </c:pt>
                <c:pt idx="28813">
                  <c:v>734.30899999999997</c:v>
                </c:pt>
                <c:pt idx="28814">
                  <c:v>734.32399999999996</c:v>
                </c:pt>
                <c:pt idx="28815">
                  <c:v>734.34</c:v>
                </c:pt>
                <c:pt idx="28816">
                  <c:v>734.35799999999995</c:v>
                </c:pt>
                <c:pt idx="28817">
                  <c:v>734.38</c:v>
                </c:pt>
                <c:pt idx="28818">
                  <c:v>734.40599999999995</c:v>
                </c:pt>
                <c:pt idx="28819">
                  <c:v>734.43299999999999</c:v>
                </c:pt>
                <c:pt idx="28820">
                  <c:v>734.45799999999997</c:v>
                </c:pt>
                <c:pt idx="28821">
                  <c:v>734.48199999999997</c:v>
                </c:pt>
                <c:pt idx="28822">
                  <c:v>734.50800000000004</c:v>
                </c:pt>
                <c:pt idx="28823">
                  <c:v>734.54200000000003</c:v>
                </c:pt>
                <c:pt idx="28824">
                  <c:v>734.57100000000003</c:v>
                </c:pt>
                <c:pt idx="28825">
                  <c:v>734.60199999999998</c:v>
                </c:pt>
                <c:pt idx="28826">
                  <c:v>734.63400000000001</c:v>
                </c:pt>
                <c:pt idx="28827">
                  <c:v>734.66600000000005</c:v>
                </c:pt>
                <c:pt idx="28828">
                  <c:v>734.69500000000005</c:v>
                </c:pt>
                <c:pt idx="28829">
                  <c:v>734.72</c:v>
                </c:pt>
                <c:pt idx="28830">
                  <c:v>734.74300000000005</c:v>
                </c:pt>
                <c:pt idx="28831">
                  <c:v>734.76700000000005</c:v>
                </c:pt>
                <c:pt idx="28832">
                  <c:v>734.78800000000001</c:v>
                </c:pt>
                <c:pt idx="28833">
                  <c:v>734.81200000000001</c:v>
                </c:pt>
                <c:pt idx="28834">
                  <c:v>734.84500000000003</c:v>
                </c:pt>
                <c:pt idx="28835">
                  <c:v>734.87599999999998</c:v>
                </c:pt>
                <c:pt idx="28836">
                  <c:v>734.90200000000004</c:v>
                </c:pt>
                <c:pt idx="28837">
                  <c:v>734.92700000000002</c:v>
                </c:pt>
                <c:pt idx="28838">
                  <c:v>734.95100000000002</c:v>
                </c:pt>
                <c:pt idx="28839">
                  <c:v>734.97299999999996</c:v>
                </c:pt>
                <c:pt idx="28840">
                  <c:v>734.98900000000003</c:v>
                </c:pt>
                <c:pt idx="28841">
                  <c:v>735</c:v>
                </c:pt>
                <c:pt idx="28842">
                  <c:v>735.00800000000004</c:v>
                </c:pt>
                <c:pt idx="28843">
                  <c:v>735.01099999999997</c:v>
                </c:pt>
                <c:pt idx="28844">
                  <c:v>735.01099999999997</c:v>
                </c:pt>
                <c:pt idx="28845">
                  <c:v>735.01300000000003</c:v>
                </c:pt>
                <c:pt idx="28846">
                  <c:v>735.01800000000003</c:v>
                </c:pt>
                <c:pt idx="28847">
                  <c:v>735.02</c:v>
                </c:pt>
                <c:pt idx="28848">
                  <c:v>735.02599999999995</c:v>
                </c:pt>
                <c:pt idx="28849">
                  <c:v>735.04499999999996</c:v>
                </c:pt>
                <c:pt idx="28850">
                  <c:v>735.07399999999996</c:v>
                </c:pt>
                <c:pt idx="28851">
                  <c:v>735.10699999999997</c:v>
                </c:pt>
                <c:pt idx="28852">
                  <c:v>735.14499999999998</c:v>
                </c:pt>
                <c:pt idx="28853">
                  <c:v>735.19299999999998</c:v>
                </c:pt>
                <c:pt idx="28854">
                  <c:v>735.24599999999998</c:v>
                </c:pt>
                <c:pt idx="28855">
                  <c:v>735.29</c:v>
                </c:pt>
                <c:pt idx="28856">
                  <c:v>735.33199999999999</c:v>
                </c:pt>
                <c:pt idx="28857">
                  <c:v>735.37800000000004</c:v>
                </c:pt>
                <c:pt idx="28858">
                  <c:v>735.43</c:v>
                </c:pt>
                <c:pt idx="28859">
                  <c:v>735.50199999999995</c:v>
                </c:pt>
                <c:pt idx="28860">
                  <c:v>735.59100000000001</c:v>
                </c:pt>
                <c:pt idx="28861">
                  <c:v>735.68899999999996</c:v>
                </c:pt>
                <c:pt idx="28862">
                  <c:v>735.77800000000002</c:v>
                </c:pt>
                <c:pt idx="28863">
                  <c:v>735.85599999999999</c:v>
                </c:pt>
                <c:pt idx="28864">
                  <c:v>735.91800000000001</c:v>
                </c:pt>
                <c:pt idx="28865">
                  <c:v>735.96500000000003</c:v>
                </c:pt>
                <c:pt idx="28866">
                  <c:v>736.005</c:v>
                </c:pt>
                <c:pt idx="28867">
                  <c:v>736.03599999999994</c:v>
                </c:pt>
                <c:pt idx="28868">
                  <c:v>736.05799999999999</c:v>
                </c:pt>
                <c:pt idx="28869">
                  <c:v>736.077</c:v>
                </c:pt>
                <c:pt idx="28870">
                  <c:v>736.09500000000003</c:v>
                </c:pt>
                <c:pt idx="28871">
                  <c:v>736.11199999999997</c:v>
                </c:pt>
                <c:pt idx="28872">
                  <c:v>736.12800000000004</c:v>
                </c:pt>
                <c:pt idx="28873">
                  <c:v>736.14800000000002</c:v>
                </c:pt>
                <c:pt idx="28874">
                  <c:v>736.17100000000005</c:v>
                </c:pt>
                <c:pt idx="28875">
                  <c:v>736.19399999999996</c:v>
                </c:pt>
                <c:pt idx="28876">
                  <c:v>736.21500000000003</c:v>
                </c:pt>
                <c:pt idx="28877">
                  <c:v>736.22900000000004</c:v>
                </c:pt>
                <c:pt idx="28878">
                  <c:v>736.23699999999997</c:v>
                </c:pt>
                <c:pt idx="28879">
                  <c:v>736.24400000000003</c:v>
                </c:pt>
                <c:pt idx="28880">
                  <c:v>736.24800000000005</c:v>
                </c:pt>
                <c:pt idx="28881">
                  <c:v>736.24800000000005</c:v>
                </c:pt>
                <c:pt idx="28882">
                  <c:v>736.25199999999995</c:v>
                </c:pt>
                <c:pt idx="28883">
                  <c:v>736.25599999999997</c:v>
                </c:pt>
                <c:pt idx="28884">
                  <c:v>736.26199999999994</c:v>
                </c:pt>
                <c:pt idx="28885">
                  <c:v>736.26800000000003</c:v>
                </c:pt>
                <c:pt idx="28886">
                  <c:v>736.274</c:v>
                </c:pt>
                <c:pt idx="28887">
                  <c:v>736.28099999999995</c:v>
                </c:pt>
                <c:pt idx="28888">
                  <c:v>736.28800000000001</c:v>
                </c:pt>
                <c:pt idx="28889">
                  <c:v>736.29899999999998</c:v>
                </c:pt>
                <c:pt idx="28890">
                  <c:v>736.32299999999998</c:v>
                </c:pt>
                <c:pt idx="28891">
                  <c:v>736.36599999999999</c:v>
                </c:pt>
                <c:pt idx="28892">
                  <c:v>736.43499999999995</c:v>
                </c:pt>
                <c:pt idx="28893">
                  <c:v>736.52200000000005</c:v>
                </c:pt>
                <c:pt idx="28894">
                  <c:v>736.61699999999996</c:v>
                </c:pt>
                <c:pt idx="28895">
                  <c:v>736.71299999999997</c:v>
                </c:pt>
                <c:pt idx="28896">
                  <c:v>736.80700000000002</c:v>
                </c:pt>
                <c:pt idx="28897">
                  <c:v>736.90200000000004</c:v>
                </c:pt>
                <c:pt idx="28898">
                  <c:v>737</c:v>
                </c:pt>
                <c:pt idx="28899">
                  <c:v>737.09500000000003</c:v>
                </c:pt>
                <c:pt idx="28900">
                  <c:v>737.17200000000003</c:v>
                </c:pt>
                <c:pt idx="28901">
                  <c:v>737.23800000000006</c:v>
                </c:pt>
                <c:pt idx="28902">
                  <c:v>737.29200000000003</c:v>
                </c:pt>
                <c:pt idx="28903">
                  <c:v>737.34100000000001</c:v>
                </c:pt>
                <c:pt idx="28904">
                  <c:v>737.39200000000005</c:v>
                </c:pt>
                <c:pt idx="28905">
                  <c:v>737.44200000000001</c:v>
                </c:pt>
                <c:pt idx="28906">
                  <c:v>737.47299999999996</c:v>
                </c:pt>
                <c:pt idx="28907">
                  <c:v>737.505</c:v>
                </c:pt>
                <c:pt idx="28908">
                  <c:v>737.53899999999999</c:v>
                </c:pt>
                <c:pt idx="28909">
                  <c:v>737.572</c:v>
                </c:pt>
                <c:pt idx="28910">
                  <c:v>737.60400000000004</c:v>
                </c:pt>
                <c:pt idx="28911">
                  <c:v>737.63499999999999</c:v>
                </c:pt>
                <c:pt idx="28912">
                  <c:v>737.66300000000001</c:v>
                </c:pt>
                <c:pt idx="28913">
                  <c:v>737.69</c:v>
                </c:pt>
                <c:pt idx="28914">
                  <c:v>737.71799999999996</c:v>
                </c:pt>
                <c:pt idx="28915">
                  <c:v>737.74900000000002</c:v>
                </c:pt>
                <c:pt idx="28916">
                  <c:v>737.77800000000002</c:v>
                </c:pt>
                <c:pt idx="28917">
                  <c:v>737.80799999999999</c:v>
                </c:pt>
                <c:pt idx="28918">
                  <c:v>737.84500000000003</c:v>
                </c:pt>
                <c:pt idx="28919">
                  <c:v>737.87599999999998</c:v>
                </c:pt>
                <c:pt idx="28920">
                  <c:v>737.90099999999995</c:v>
                </c:pt>
                <c:pt idx="28921">
                  <c:v>737.92600000000004</c:v>
                </c:pt>
                <c:pt idx="28922">
                  <c:v>737.95</c:v>
                </c:pt>
                <c:pt idx="28923">
                  <c:v>737.97500000000002</c:v>
                </c:pt>
                <c:pt idx="28924">
                  <c:v>737.99900000000002</c:v>
                </c:pt>
                <c:pt idx="28925">
                  <c:v>738.02200000000005</c:v>
                </c:pt>
                <c:pt idx="28926">
                  <c:v>738.04499999999996</c:v>
                </c:pt>
                <c:pt idx="28927">
                  <c:v>738.06799999999998</c:v>
                </c:pt>
                <c:pt idx="28928">
                  <c:v>738.09100000000001</c:v>
                </c:pt>
                <c:pt idx="28929">
                  <c:v>738.11199999999997</c:v>
                </c:pt>
                <c:pt idx="28930">
                  <c:v>738.12699999999995</c:v>
                </c:pt>
                <c:pt idx="28931">
                  <c:v>738.12699999999995</c:v>
                </c:pt>
                <c:pt idx="28932">
                  <c:v>738.13</c:v>
                </c:pt>
                <c:pt idx="28933">
                  <c:v>738.14</c:v>
                </c:pt>
                <c:pt idx="28934">
                  <c:v>738.15</c:v>
                </c:pt>
                <c:pt idx="28935">
                  <c:v>738.16300000000001</c:v>
                </c:pt>
                <c:pt idx="28936">
                  <c:v>738.18</c:v>
                </c:pt>
                <c:pt idx="28937">
                  <c:v>738.2</c:v>
                </c:pt>
                <c:pt idx="28938">
                  <c:v>738.21400000000006</c:v>
                </c:pt>
                <c:pt idx="28939">
                  <c:v>738.22699999999998</c:v>
                </c:pt>
                <c:pt idx="28940">
                  <c:v>738.24</c:v>
                </c:pt>
                <c:pt idx="28941">
                  <c:v>738.26</c:v>
                </c:pt>
                <c:pt idx="28942">
                  <c:v>738.28300000000002</c:v>
                </c:pt>
                <c:pt idx="28943">
                  <c:v>738.30899999999997</c:v>
                </c:pt>
                <c:pt idx="28944">
                  <c:v>738.33399999999995</c:v>
                </c:pt>
                <c:pt idx="28945">
                  <c:v>738.35699999999997</c:v>
                </c:pt>
                <c:pt idx="28946">
                  <c:v>738.37900000000002</c:v>
                </c:pt>
                <c:pt idx="28947">
                  <c:v>738.4</c:v>
                </c:pt>
                <c:pt idx="28948">
                  <c:v>738.42200000000003</c:v>
                </c:pt>
                <c:pt idx="28949">
                  <c:v>738.44</c:v>
                </c:pt>
                <c:pt idx="28950">
                  <c:v>738.45299999999997</c:v>
                </c:pt>
                <c:pt idx="28951">
                  <c:v>738.46299999999997</c:v>
                </c:pt>
                <c:pt idx="28952">
                  <c:v>738.46799999999996</c:v>
                </c:pt>
                <c:pt idx="28953">
                  <c:v>738.46900000000005</c:v>
                </c:pt>
                <c:pt idx="28954">
                  <c:v>738.46900000000005</c:v>
                </c:pt>
                <c:pt idx="28955">
                  <c:v>738.471</c:v>
                </c:pt>
                <c:pt idx="28956">
                  <c:v>738.47699999999998</c:v>
                </c:pt>
                <c:pt idx="28957">
                  <c:v>738.48099999999999</c:v>
                </c:pt>
                <c:pt idx="28958">
                  <c:v>738.48099999999999</c:v>
                </c:pt>
                <c:pt idx="28959">
                  <c:v>738.48099999999999</c:v>
                </c:pt>
                <c:pt idx="28960">
                  <c:v>738.48099999999999</c:v>
                </c:pt>
                <c:pt idx="28961">
                  <c:v>738.48099999999999</c:v>
                </c:pt>
                <c:pt idx="28962">
                  <c:v>738.48199999999997</c:v>
                </c:pt>
                <c:pt idx="28963">
                  <c:v>738.48500000000001</c:v>
                </c:pt>
                <c:pt idx="28964">
                  <c:v>738.48699999999997</c:v>
                </c:pt>
                <c:pt idx="28965">
                  <c:v>738.48900000000003</c:v>
                </c:pt>
                <c:pt idx="28966">
                  <c:v>738.48900000000003</c:v>
                </c:pt>
                <c:pt idx="28967">
                  <c:v>738.49199999999996</c:v>
                </c:pt>
                <c:pt idx="28968">
                  <c:v>738.49599999999998</c:v>
                </c:pt>
                <c:pt idx="28969">
                  <c:v>738.50199999999995</c:v>
                </c:pt>
                <c:pt idx="28970">
                  <c:v>738.50900000000001</c:v>
                </c:pt>
                <c:pt idx="28971">
                  <c:v>738.51700000000005</c:v>
                </c:pt>
                <c:pt idx="28972">
                  <c:v>738.52800000000002</c:v>
                </c:pt>
                <c:pt idx="28973">
                  <c:v>738.54</c:v>
                </c:pt>
                <c:pt idx="28974">
                  <c:v>738.55399999999997</c:v>
                </c:pt>
                <c:pt idx="28975">
                  <c:v>738.56799999999998</c:v>
                </c:pt>
                <c:pt idx="28976">
                  <c:v>738.58199999999999</c:v>
                </c:pt>
                <c:pt idx="28977">
                  <c:v>738.596</c:v>
                </c:pt>
                <c:pt idx="28978">
                  <c:v>738.61</c:v>
                </c:pt>
                <c:pt idx="28979">
                  <c:v>738.625</c:v>
                </c:pt>
                <c:pt idx="28980">
                  <c:v>738.63900000000001</c:v>
                </c:pt>
                <c:pt idx="28981">
                  <c:v>738.65300000000002</c:v>
                </c:pt>
                <c:pt idx="28982">
                  <c:v>738.66700000000003</c:v>
                </c:pt>
                <c:pt idx="28983">
                  <c:v>738.68100000000004</c:v>
                </c:pt>
                <c:pt idx="28984">
                  <c:v>738.69600000000003</c:v>
                </c:pt>
                <c:pt idx="28985">
                  <c:v>738.71</c:v>
                </c:pt>
                <c:pt idx="28986">
                  <c:v>738.72400000000005</c:v>
                </c:pt>
                <c:pt idx="28987">
                  <c:v>738.73800000000006</c:v>
                </c:pt>
                <c:pt idx="28988">
                  <c:v>738.75199999999995</c:v>
                </c:pt>
                <c:pt idx="28989">
                  <c:v>738.76599999999996</c:v>
                </c:pt>
                <c:pt idx="28990">
                  <c:v>738.78099999999995</c:v>
                </c:pt>
                <c:pt idx="28991">
                  <c:v>738.79499999999996</c:v>
                </c:pt>
                <c:pt idx="28992">
                  <c:v>738.80899999999997</c:v>
                </c:pt>
                <c:pt idx="28993">
                  <c:v>738.82299999999998</c:v>
                </c:pt>
                <c:pt idx="28994">
                  <c:v>738.83799999999997</c:v>
                </c:pt>
                <c:pt idx="28995">
                  <c:v>738.85199999999998</c:v>
                </c:pt>
                <c:pt idx="28996">
                  <c:v>738.86599999999999</c:v>
                </c:pt>
                <c:pt idx="28997">
                  <c:v>738.88</c:v>
                </c:pt>
                <c:pt idx="28998">
                  <c:v>738.89499999999998</c:v>
                </c:pt>
                <c:pt idx="28999">
                  <c:v>738.90899999999999</c:v>
                </c:pt>
                <c:pt idx="29000">
                  <c:v>738.923</c:v>
                </c:pt>
                <c:pt idx="29001">
                  <c:v>738.93700000000001</c:v>
                </c:pt>
                <c:pt idx="29002">
                  <c:v>738.95100000000002</c:v>
                </c:pt>
                <c:pt idx="29003">
                  <c:v>738.96600000000001</c:v>
                </c:pt>
                <c:pt idx="29004">
                  <c:v>738.98</c:v>
                </c:pt>
                <c:pt idx="29005">
                  <c:v>738.99400000000003</c:v>
                </c:pt>
                <c:pt idx="29006">
                  <c:v>739.00800000000004</c:v>
                </c:pt>
                <c:pt idx="29007">
                  <c:v>739.02300000000002</c:v>
                </c:pt>
                <c:pt idx="29008">
                  <c:v>739.03700000000003</c:v>
                </c:pt>
                <c:pt idx="29009">
                  <c:v>739.05100000000004</c:v>
                </c:pt>
                <c:pt idx="29010">
                  <c:v>739.06500000000005</c:v>
                </c:pt>
                <c:pt idx="29011">
                  <c:v>739.07899999999995</c:v>
                </c:pt>
                <c:pt idx="29012">
                  <c:v>739.09400000000005</c:v>
                </c:pt>
                <c:pt idx="29013">
                  <c:v>739.10799999999995</c:v>
                </c:pt>
                <c:pt idx="29014">
                  <c:v>739.12199999999996</c:v>
                </c:pt>
                <c:pt idx="29015">
                  <c:v>739.13599999999997</c:v>
                </c:pt>
                <c:pt idx="29016">
                  <c:v>739.15</c:v>
                </c:pt>
                <c:pt idx="29017">
                  <c:v>739.16499999999996</c:v>
                </c:pt>
                <c:pt idx="29018">
                  <c:v>739.17899999999997</c:v>
                </c:pt>
                <c:pt idx="29019">
                  <c:v>739.19299999999998</c:v>
                </c:pt>
                <c:pt idx="29020">
                  <c:v>739.20699999999999</c:v>
                </c:pt>
                <c:pt idx="29021">
                  <c:v>739.221</c:v>
                </c:pt>
                <c:pt idx="29022">
                  <c:v>739.23599999999999</c:v>
                </c:pt>
                <c:pt idx="29023">
                  <c:v>739.25</c:v>
                </c:pt>
                <c:pt idx="29024">
                  <c:v>739.26400000000001</c:v>
                </c:pt>
                <c:pt idx="29025">
                  <c:v>739.27800000000002</c:v>
                </c:pt>
                <c:pt idx="29026">
                  <c:v>739.29200000000003</c:v>
                </c:pt>
                <c:pt idx="29027">
                  <c:v>739.30600000000004</c:v>
                </c:pt>
                <c:pt idx="29028">
                  <c:v>739.32100000000003</c:v>
                </c:pt>
                <c:pt idx="29029">
                  <c:v>739.33500000000004</c:v>
                </c:pt>
                <c:pt idx="29030">
                  <c:v>739.35</c:v>
                </c:pt>
                <c:pt idx="29031">
                  <c:v>739.36599999999999</c:v>
                </c:pt>
                <c:pt idx="29032">
                  <c:v>739.38099999999997</c:v>
                </c:pt>
                <c:pt idx="29033">
                  <c:v>739.39700000000005</c:v>
                </c:pt>
                <c:pt idx="29034">
                  <c:v>739.41200000000003</c:v>
                </c:pt>
                <c:pt idx="29035">
                  <c:v>739.42700000000002</c:v>
                </c:pt>
                <c:pt idx="29036">
                  <c:v>739.44200000000001</c:v>
                </c:pt>
                <c:pt idx="29037">
                  <c:v>739.45699999999999</c:v>
                </c:pt>
                <c:pt idx="29038">
                  <c:v>739.47199999999998</c:v>
                </c:pt>
                <c:pt idx="29039">
                  <c:v>739.48599999999999</c:v>
                </c:pt>
                <c:pt idx="29040">
                  <c:v>739.50099999999998</c:v>
                </c:pt>
                <c:pt idx="29041">
                  <c:v>739.51599999999996</c:v>
                </c:pt>
                <c:pt idx="29042">
                  <c:v>739.53099999999995</c:v>
                </c:pt>
                <c:pt idx="29043">
                  <c:v>739.54499999999996</c:v>
                </c:pt>
                <c:pt idx="29044">
                  <c:v>739.56</c:v>
                </c:pt>
                <c:pt idx="29045">
                  <c:v>739.57500000000005</c:v>
                </c:pt>
                <c:pt idx="29046">
                  <c:v>739.59</c:v>
                </c:pt>
                <c:pt idx="29047">
                  <c:v>739.60400000000004</c:v>
                </c:pt>
                <c:pt idx="29048">
                  <c:v>739.61900000000003</c:v>
                </c:pt>
                <c:pt idx="29049">
                  <c:v>739.63400000000001</c:v>
                </c:pt>
                <c:pt idx="29050">
                  <c:v>739.649</c:v>
                </c:pt>
                <c:pt idx="29051">
                  <c:v>739.66300000000001</c:v>
                </c:pt>
                <c:pt idx="29052">
                  <c:v>739.678</c:v>
                </c:pt>
                <c:pt idx="29053">
                  <c:v>739.69299999999998</c:v>
                </c:pt>
                <c:pt idx="29054">
                  <c:v>739.71699999999998</c:v>
                </c:pt>
                <c:pt idx="29055">
                  <c:v>739.77200000000005</c:v>
                </c:pt>
                <c:pt idx="29056">
                  <c:v>739.86400000000003</c:v>
                </c:pt>
                <c:pt idx="29057">
                  <c:v>739.96500000000003</c:v>
                </c:pt>
                <c:pt idx="29058">
                  <c:v>740.06500000000005</c:v>
                </c:pt>
                <c:pt idx="29059">
                  <c:v>740.16</c:v>
                </c:pt>
                <c:pt idx="29060">
                  <c:v>740.25400000000002</c:v>
                </c:pt>
                <c:pt idx="29061">
                  <c:v>740.35299999999995</c:v>
                </c:pt>
                <c:pt idx="29062">
                  <c:v>740.44600000000003</c:v>
                </c:pt>
                <c:pt idx="29063">
                  <c:v>740.53800000000001</c:v>
                </c:pt>
                <c:pt idx="29064">
                  <c:v>740.63400000000001</c:v>
                </c:pt>
                <c:pt idx="29065">
                  <c:v>740.73199999999997</c:v>
                </c:pt>
                <c:pt idx="29066">
                  <c:v>740.82</c:v>
                </c:pt>
                <c:pt idx="29067">
                  <c:v>740.89200000000005</c:v>
                </c:pt>
                <c:pt idx="29068">
                  <c:v>740.95699999999999</c:v>
                </c:pt>
                <c:pt idx="29069">
                  <c:v>741.01599999999996</c:v>
                </c:pt>
                <c:pt idx="29070">
                  <c:v>741.07600000000002</c:v>
                </c:pt>
                <c:pt idx="29071">
                  <c:v>741.13800000000003</c:v>
                </c:pt>
                <c:pt idx="29072">
                  <c:v>741.20100000000002</c:v>
                </c:pt>
                <c:pt idx="29073">
                  <c:v>741.26300000000003</c:v>
                </c:pt>
                <c:pt idx="29074">
                  <c:v>741.327</c:v>
                </c:pt>
                <c:pt idx="29075">
                  <c:v>741.39300000000003</c:v>
                </c:pt>
                <c:pt idx="29076">
                  <c:v>741.45899999999995</c:v>
                </c:pt>
                <c:pt idx="29077">
                  <c:v>741.52300000000002</c:v>
                </c:pt>
                <c:pt idx="29078">
                  <c:v>741.58</c:v>
                </c:pt>
                <c:pt idx="29079">
                  <c:v>741.63099999999997</c:v>
                </c:pt>
                <c:pt idx="29080">
                  <c:v>741.68100000000004</c:v>
                </c:pt>
                <c:pt idx="29081">
                  <c:v>741.726</c:v>
                </c:pt>
                <c:pt idx="29082">
                  <c:v>741.75400000000002</c:v>
                </c:pt>
                <c:pt idx="29083">
                  <c:v>741.76700000000005</c:v>
                </c:pt>
                <c:pt idx="29084">
                  <c:v>741.80499999999995</c:v>
                </c:pt>
                <c:pt idx="29085">
                  <c:v>741.85199999999998</c:v>
                </c:pt>
                <c:pt idx="29086">
                  <c:v>741.89499999999998</c:v>
                </c:pt>
                <c:pt idx="29087">
                  <c:v>741.93700000000001</c:v>
                </c:pt>
                <c:pt idx="29088">
                  <c:v>741.97799999999995</c:v>
                </c:pt>
                <c:pt idx="29089">
                  <c:v>742.02099999999996</c:v>
                </c:pt>
                <c:pt idx="29090">
                  <c:v>742.06</c:v>
                </c:pt>
                <c:pt idx="29091">
                  <c:v>742.08699999999999</c:v>
                </c:pt>
                <c:pt idx="29092">
                  <c:v>742.11300000000006</c:v>
                </c:pt>
                <c:pt idx="29093">
                  <c:v>742.14300000000003</c:v>
                </c:pt>
                <c:pt idx="29094">
                  <c:v>742.17399999999998</c:v>
                </c:pt>
                <c:pt idx="29095">
                  <c:v>742.20100000000002</c:v>
                </c:pt>
                <c:pt idx="29096">
                  <c:v>742.22500000000002</c:v>
                </c:pt>
                <c:pt idx="29097">
                  <c:v>742.25099999999998</c:v>
                </c:pt>
                <c:pt idx="29098">
                  <c:v>742.279</c:v>
                </c:pt>
                <c:pt idx="29099">
                  <c:v>742.31100000000004</c:v>
                </c:pt>
                <c:pt idx="29100">
                  <c:v>742.34699999999998</c:v>
                </c:pt>
                <c:pt idx="29101">
                  <c:v>742.38499999999999</c:v>
                </c:pt>
                <c:pt idx="29102">
                  <c:v>742.42</c:v>
                </c:pt>
                <c:pt idx="29103">
                  <c:v>742.45299999999997</c:v>
                </c:pt>
                <c:pt idx="29104">
                  <c:v>742.48500000000001</c:v>
                </c:pt>
                <c:pt idx="29105">
                  <c:v>742.51800000000003</c:v>
                </c:pt>
                <c:pt idx="29106">
                  <c:v>742.55</c:v>
                </c:pt>
                <c:pt idx="29107">
                  <c:v>742.58100000000002</c:v>
                </c:pt>
                <c:pt idx="29108">
                  <c:v>742.61</c:v>
                </c:pt>
                <c:pt idx="29109">
                  <c:v>742.64</c:v>
                </c:pt>
                <c:pt idx="29110">
                  <c:v>742.67100000000005</c:v>
                </c:pt>
                <c:pt idx="29111">
                  <c:v>742.70100000000002</c:v>
                </c:pt>
                <c:pt idx="29112">
                  <c:v>742.73</c:v>
                </c:pt>
                <c:pt idx="29113">
                  <c:v>742.75900000000001</c:v>
                </c:pt>
                <c:pt idx="29114">
                  <c:v>742.79100000000005</c:v>
                </c:pt>
                <c:pt idx="29115">
                  <c:v>742.82399999999996</c:v>
                </c:pt>
                <c:pt idx="29116">
                  <c:v>742.85599999999999</c:v>
                </c:pt>
                <c:pt idx="29117">
                  <c:v>742.88800000000003</c:v>
                </c:pt>
                <c:pt idx="29118">
                  <c:v>742.92</c:v>
                </c:pt>
                <c:pt idx="29119">
                  <c:v>742.952</c:v>
                </c:pt>
                <c:pt idx="29120">
                  <c:v>742.98299999999995</c:v>
                </c:pt>
                <c:pt idx="29121">
                  <c:v>743.01300000000003</c:v>
                </c:pt>
                <c:pt idx="29122">
                  <c:v>743.04499999999996</c:v>
                </c:pt>
                <c:pt idx="29123">
                  <c:v>743.077</c:v>
                </c:pt>
                <c:pt idx="29124">
                  <c:v>743.11099999999999</c:v>
                </c:pt>
                <c:pt idx="29125">
                  <c:v>743.14499999999998</c:v>
                </c:pt>
                <c:pt idx="29126">
                  <c:v>743.17700000000002</c:v>
                </c:pt>
                <c:pt idx="29127">
                  <c:v>743.20799999999997</c:v>
                </c:pt>
                <c:pt idx="29128">
                  <c:v>743.23699999999997</c:v>
                </c:pt>
                <c:pt idx="29129">
                  <c:v>743.26199999999994</c:v>
                </c:pt>
                <c:pt idx="29130">
                  <c:v>743.28200000000004</c:v>
                </c:pt>
                <c:pt idx="29131">
                  <c:v>743.30100000000004</c:v>
                </c:pt>
                <c:pt idx="29132">
                  <c:v>743.31799999999998</c:v>
                </c:pt>
                <c:pt idx="29133">
                  <c:v>743.33299999999997</c:v>
                </c:pt>
                <c:pt idx="29134">
                  <c:v>743.34500000000003</c:v>
                </c:pt>
                <c:pt idx="29135">
                  <c:v>743.35900000000004</c:v>
                </c:pt>
                <c:pt idx="29136">
                  <c:v>743.37300000000005</c:v>
                </c:pt>
                <c:pt idx="29137">
                  <c:v>743.38900000000001</c:v>
                </c:pt>
                <c:pt idx="29138">
                  <c:v>743.404</c:v>
                </c:pt>
                <c:pt idx="29139">
                  <c:v>743.41700000000003</c:v>
                </c:pt>
                <c:pt idx="29140">
                  <c:v>743.43</c:v>
                </c:pt>
                <c:pt idx="29141">
                  <c:v>743.44299999999998</c:v>
                </c:pt>
                <c:pt idx="29142">
                  <c:v>743.45600000000002</c:v>
                </c:pt>
                <c:pt idx="29143">
                  <c:v>743.47</c:v>
                </c:pt>
                <c:pt idx="29144">
                  <c:v>743.47</c:v>
                </c:pt>
                <c:pt idx="29145">
                  <c:v>743.47</c:v>
                </c:pt>
                <c:pt idx="29146">
                  <c:v>743.47500000000002</c:v>
                </c:pt>
                <c:pt idx="29147">
                  <c:v>743.476</c:v>
                </c:pt>
                <c:pt idx="29148">
                  <c:v>743.476</c:v>
                </c:pt>
                <c:pt idx="29149">
                  <c:v>743.47900000000004</c:v>
                </c:pt>
                <c:pt idx="29150">
                  <c:v>743.48199999999997</c:v>
                </c:pt>
                <c:pt idx="29151">
                  <c:v>743.48699999999997</c:v>
                </c:pt>
                <c:pt idx="29152">
                  <c:v>743.49099999999999</c:v>
                </c:pt>
                <c:pt idx="29153">
                  <c:v>743.49699999999996</c:v>
                </c:pt>
                <c:pt idx="29154">
                  <c:v>743.50400000000002</c:v>
                </c:pt>
                <c:pt idx="29155">
                  <c:v>743.51300000000003</c:v>
                </c:pt>
                <c:pt idx="29156">
                  <c:v>743.524</c:v>
                </c:pt>
                <c:pt idx="29157">
                  <c:v>743.54</c:v>
                </c:pt>
                <c:pt idx="29158">
                  <c:v>743.57899999999995</c:v>
                </c:pt>
                <c:pt idx="29159">
                  <c:v>743.65499999999997</c:v>
                </c:pt>
                <c:pt idx="29160">
                  <c:v>743.75</c:v>
                </c:pt>
                <c:pt idx="29161">
                  <c:v>743.84</c:v>
                </c:pt>
                <c:pt idx="29162">
                  <c:v>743.928</c:v>
                </c:pt>
                <c:pt idx="29163">
                  <c:v>744.01800000000003</c:v>
                </c:pt>
                <c:pt idx="29164">
                  <c:v>744.11199999999997</c:v>
                </c:pt>
                <c:pt idx="29165">
                  <c:v>744.20600000000002</c:v>
                </c:pt>
                <c:pt idx="29166">
                  <c:v>744.298</c:v>
                </c:pt>
                <c:pt idx="29167">
                  <c:v>744.39499999999998</c:v>
                </c:pt>
                <c:pt idx="29168">
                  <c:v>744.49300000000005</c:v>
                </c:pt>
                <c:pt idx="29169">
                  <c:v>744.58399999999995</c:v>
                </c:pt>
                <c:pt idx="29170">
                  <c:v>744.67</c:v>
                </c:pt>
                <c:pt idx="29171">
                  <c:v>744.75900000000001</c:v>
                </c:pt>
                <c:pt idx="29172">
                  <c:v>744.85199999999998</c:v>
                </c:pt>
                <c:pt idx="29173">
                  <c:v>744.94600000000003</c:v>
                </c:pt>
                <c:pt idx="29174">
                  <c:v>745.03099999999995</c:v>
                </c:pt>
                <c:pt idx="29175">
                  <c:v>745.09799999999996</c:v>
                </c:pt>
                <c:pt idx="29176">
                  <c:v>745.16</c:v>
                </c:pt>
                <c:pt idx="29177">
                  <c:v>745.21699999999998</c:v>
                </c:pt>
                <c:pt idx="29178">
                  <c:v>745.26700000000005</c:v>
                </c:pt>
                <c:pt idx="29179">
                  <c:v>745.31799999999998</c:v>
                </c:pt>
                <c:pt idx="29180">
                  <c:v>745.36300000000006</c:v>
                </c:pt>
                <c:pt idx="29181">
                  <c:v>745.39300000000003</c:v>
                </c:pt>
                <c:pt idx="29182">
                  <c:v>745.42100000000005</c:v>
                </c:pt>
                <c:pt idx="29183">
                  <c:v>745.44399999999996</c:v>
                </c:pt>
                <c:pt idx="29184">
                  <c:v>745.45100000000002</c:v>
                </c:pt>
                <c:pt idx="29185">
                  <c:v>745.46299999999997</c:v>
                </c:pt>
                <c:pt idx="29186">
                  <c:v>745.48400000000004</c:v>
                </c:pt>
                <c:pt idx="29187">
                  <c:v>745.50800000000004</c:v>
                </c:pt>
                <c:pt idx="29188">
                  <c:v>745.53399999999999</c:v>
                </c:pt>
                <c:pt idx="29189">
                  <c:v>745.56299999999999</c:v>
                </c:pt>
                <c:pt idx="29190">
                  <c:v>745.59400000000005</c:v>
                </c:pt>
                <c:pt idx="29191">
                  <c:v>745.63199999999995</c:v>
                </c:pt>
                <c:pt idx="29192">
                  <c:v>745.67700000000002</c:v>
                </c:pt>
                <c:pt idx="29193">
                  <c:v>745.71799999999996</c:v>
                </c:pt>
                <c:pt idx="29194">
                  <c:v>745.75199999999995</c:v>
                </c:pt>
                <c:pt idx="29195">
                  <c:v>745.78200000000004</c:v>
                </c:pt>
                <c:pt idx="29196">
                  <c:v>745.81299999999999</c:v>
                </c:pt>
                <c:pt idx="29197">
                  <c:v>745.84</c:v>
                </c:pt>
                <c:pt idx="29198">
                  <c:v>745.86500000000001</c:v>
                </c:pt>
                <c:pt idx="29199">
                  <c:v>745.88599999999997</c:v>
                </c:pt>
                <c:pt idx="29200">
                  <c:v>745.89800000000002</c:v>
                </c:pt>
                <c:pt idx="29201">
                  <c:v>745.904</c:v>
                </c:pt>
                <c:pt idx="29202">
                  <c:v>745.904</c:v>
                </c:pt>
                <c:pt idx="29203">
                  <c:v>745.91300000000001</c:v>
                </c:pt>
                <c:pt idx="29204">
                  <c:v>745.91300000000001</c:v>
                </c:pt>
                <c:pt idx="29205">
                  <c:v>745.91300000000001</c:v>
                </c:pt>
                <c:pt idx="29206">
                  <c:v>745.91300000000001</c:v>
                </c:pt>
                <c:pt idx="29207">
                  <c:v>745.91300000000001</c:v>
                </c:pt>
                <c:pt idx="29208">
                  <c:v>745.91300000000001</c:v>
                </c:pt>
                <c:pt idx="29209">
                  <c:v>745.91800000000001</c:v>
                </c:pt>
                <c:pt idx="29210">
                  <c:v>745.92399999999998</c:v>
                </c:pt>
                <c:pt idx="29211">
                  <c:v>745.92899999999997</c:v>
                </c:pt>
                <c:pt idx="29212">
                  <c:v>745.93600000000004</c:v>
                </c:pt>
                <c:pt idx="29213">
                  <c:v>745.94100000000003</c:v>
                </c:pt>
                <c:pt idx="29214">
                  <c:v>745.95</c:v>
                </c:pt>
                <c:pt idx="29215">
                  <c:v>745.96199999999999</c:v>
                </c:pt>
                <c:pt idx="29216">
                  <c:v>745.97699999999998</c:v>
                </c:pt>
                <c:pt idx="29217">
                  <c:v>745.99099999999999</c:v>
                </c:pt>
                <c:pt idx="29218">
                  <c:v>746.005</c:v>
                </c:pt>
                <c:pt idx="29219">
                  <c:v>746.02</c:v>
                </c:pt>
                <c:pt idx="29220">
                  <c:v>746.03399999999999</c:v>
                </c:pt>
                <c:pt idx="29221">
                  <c:v>746.04899999999998</c:v>
                </c:pt>
                <c:pt idx="29222">
                  <c:v>746.06299999999999</c:v>
                </c:pt>
                <c:pt idx="29223">
                  <c:v>746.077</c:v>
                </c:pt>
                <c:pt idx="29224">
                  <c:v>746.09100000000001</c:v>
                </c:pt>
                <c:pt idx="29225">
                  <c:v>746.10599999999999</c:v>
                </c:pt>
                <c:pt idx="29226">
                  <c:v>746.12</c:v>
                </c:pt>
                <c:pt idx="29227">
                  <c:v>746.14</c:v>
                </c:pt>
                <c:pt idx="29228">
                  <c:v>746.17200000000003</c:v>
                </c:pt>
                <c:pt idx="29229">
                  <c:v>746.20899999999995</c:v>
                </c:pt>
                <c:pt idx="29230">
                  <c:v>746.23599999999999</c:v>
                </c:pt>
                <c:pt idx="29231">
                  <c:v>746.29399999999998</c:v>
                </c:pt>
                <c:pt idx="29232">
                  <c:v>746.38400000000001</c:v>
                </c:pt>
                <c:pt idx="29233">
                  <c:v>746.48099999999999</c:v>
                </c:pt>
                <c:pt idx="29234">
                  <c:v>746.57899999999995</c:v>
                </c:pt>
                <c:pt idx="29235">
                  <c:v>746.66700000000003</c:v>
                </c:pt>
                <c:pt idx="29236">
                  <c:v>746.75300000000004</c:v>
                </c:pt>
                <c:pt idx="29237">
                  <c:v>746.846</c:v>
                </c:pt>
                <c:pt idx="29238">
                  <c:v>746.93499999999995</c:v>
                </c:pt>
                <c:pt idx="29239">
                  <c:v>747.02800000000002</c:v>
                </c:pt>
                <c:pt idx="29240">
                  <c:v>747.12599999999998</c:v>
                </c:pt>
                <c:pt idx="29241">
                  <c:v>747.22500000000002</c:v>
                </c:pt>
                <c:pt idx="29242">
                  <c:v>747.31700000000001</c:v>
                </c:pt>
                <c:pt idx="29243">
                  <c:v>747.40300000000002</c:v>
                </c:pt>
                <c:pt idx="29244">
                  <c:v>747.49199999999996</c:v>
                </c:pt>
                <c:pt idx="29245">
                  <c:v>747.58399999999995</c:v>
                </c:pt>
                <c:pt idx="29246">
                  <c:v>747.678</c:v>
                </c:pt>
                <c:pt idx="29247">
                  <c:v>747.774</c:v>
                </c:pt>
                <c:pt idx="29248">
                  <c:v>747.86500000000001</c:v>
                </c:pt>
                <c:pt idx="29249">
                  <c:v>747.94200000000001</c:v>
                </c:pt>
                <c:pt idx="29250">
                  <c:v>748.00800000000004</c:v>
                </c:pt>
                <c:pt idx="29251">
                  <c:v>748.06399999999996</c:v>
                </c:pt>
                <c:pt idx="29252">
                  <c:v>748.11599999999999</c:v>
                </c:pt>
                <c:pt idx="29253">
                  <c:v>748.16899999999998</c:v>
                </c:pt>
                <c:pt idx="29254">
                  <c:v>748.22400000000005</c:v>
                </c:pt>
                <c:pt idx="29255">
                  <c:v>748.274</c:v>
                </c:pt>
                <c:pt idx="29256">
                  <c:v>748.31799999999998</c:v>
                </c:pt>
                <c:pt idx="29257">
                  <c:v>748.36</c:v>
                </c:pt>
                <c:pt idx="29258">
                  <c:v>748.404</c:v>
                </c:pt>
                <c:pt idx="29259">
                  <c:v>748.44399999999996</c:v>
                </c:pt>
                <c:pt idx="29260">
                  <c:v>748.47400000000005</c:v>
                </c:pt>
                <c:pt idx="29261">
                  <c:v>748.495</c:v>
                </c:pt>
                <c:pt idx="29262">
                  <c:v>748.52200000000005</c:v>
                </c:pt>
                <c:pt idx="29263">
                  <c:v>748.55899999999997</c:v>
                </c:pt>
                <c:pt idx="29264">
                  <c:v>748.59699999999998</c:v>
                </c:pt>
                <c:pt idx="29265">
                  <c:v>748.63</c:v>
                </c:pt>
                <c:pt idx="29266">
                  <c:v>748.66</c:v>
                </c:pt>
                <c:pt idx="29267">
                  <c:v>748.68799999999999</c:v>
                </c:pt>
                <c:pt idx="29268">
                  <c:v>748.71299999999997</c:v>
                </c:pt>
                <c:pt idx="29269">
                  <c:v>748.73900000000003</c:v>
                </c:pt>
                <c:pt idx="29270">
                  <c:v>748.76599999999996</c:v>
                </c:pt>
                <c:pt idx="29271">
                  <c:v>748.79200000000003</c:v>
                </c:pt>
                <c:pt idx="29272">
                  <c:v>748.81600000000003</c:v>
                </c:pt>
                <c:pt idx="29273">
                  <c:v>748.83900000000006</c:v>
                </c:pt>
                <c:pt idx="29274">
                  <c:v>748.84699999999998</c:v>
                </c:pt>
                <c:pt idx="29275">
                  <c:v>748.84699999999998</c:v>
                </c:pt>
                <c:pt idx="29276">
                  <c:v>748.84699999999998</c:v>
                </c:pt>
                <c:pt idx="29277">
                  <c:v>748.84699999999998</c:v>
                </c:pt>
                <c:pt idx="29278">
                  <c:v>748.84699999999998</c:v>
                </c:pt>
                <c:pt idx="29279">
                  <c:v>748.84699999999998</c:v>
                </c:pt>
                <c:pt idx="29280">
                  <c:v>748.84799999999996</c:v>
                </c:pt>
                <c:pt idx="29281">
                  <c:v>748.85</c:v>
                </c:pt>
                <c:pt idx="29282">
                  <c:v>748.85199999999998</c:v>
                </c:pt>
                <c:pt idx="29283">
                  <c:v>748.85599999999999</c:v>
                </c:pt>
                <c:pt idx="29284">
                  <c:v>748.86199999999997</c:v>
                </c:pt>
                <c:pt idx="29285">
                  <c:v>748.87099999999998</c:v>
                </c:pt>
                <c:pt idx="29286">
                  <c:v>748.87900000000002</c:v>
                </c:pt>
                <c:pt idx="29287">
                  <c:v>748.88900000000001</c:v>
                </c:pt>
                <c:pt idx="29288">
                  <c:v>748.90099999999995</c:v>
                </c:pt>
                <c:pt idx="29289">
                  <c:v>748.91399999999999</c:v>
                </c:pt>
                <c:pt idx="29290">
                  <c:v>748.92899999999997</c:v>
                </c:pt>
                <c:pt idx="29291">
                  <c:v>748.94299999999998</c:v>
                </c:pt>
                <c:pt idx="29292">
                  <c:v>748.95799999999997</c:v>
                </c:pt>
                <c:pt idx="29293">
                  <c:v>748.97299999999996</c:v>
                </c:pt>
                <c:pt idx="29294">
                  <c:v>748.98699999999997</c:v>
                </c:pt>
                <c:pt idx="29295">
                  <c:v>749.00199999999995</c:v>
                </c:pt>
                <c:pt idx="29296">
                  <c:v>749.01700000000005</c:v>
                </c:pt>
                <c:pt idx="29297">
                  <c:v>749.03200000000004</c:v>
                </c:pt>
                <c:pt idx="29298">
                  <c:v>749.04700000000003</c:v>
                </c:pt>
                <c:pt idx="29299">
                  <c:v>749.06100000000004</c:v>
                </c:pt>
                <c:pt idx="29300">
                  <c:v>749.07600000000002</c:v>
                </c:pt>
                <c:pt idx="29301">
                  <c:v>749.09100000000001</c:v>
                </c:pt>
                <c:pt idx="29302">
                  <c:v>749.10599999999999</c:v>
                </c:pt>
                <c:pt idx="29303">
                  <c:v>749.12099999999998</c:v>
                </c:pt>
                <c:pt idx="29304">
                  <c:v>749.13499999999999</c:v>
                </c:pt>
                <c:pt idx="29305">
                  <c:v>749.149</c:v>
                </c:pt>
                <c:pt idx="29306">
                  <c:v>749.16399999999999</c:v>
                </c:pt>
                <c:pt idx="29307">
                  <c:v>749.178</c:v>
                </c:pt>
                <c:pt idx="29308">
                  <c:v>749.19200000000001</c:v>
                </c:pt>
                <c:pt idx="29309">
                  <c:v>749.20699999999999</c:v>
                </c:pt>
                <c:pt idx="29310">
                  <c:v>749.221</c:v>
                </c:pt>
                <c:pt idx="29311">
                  <c:v>749.23500000000001</c:v>
                </c:pt>
                <c:pt idx="29312">
                  <c:v>749.24900000000002</c:v>
                </c:pt>
                <c:pt idx="29313">
                  <c:v>749.26300000000003</c:v>
                </c:pt>
                <c:pt idx="29314">
                  <c:v>749.27800000000002</c:v>
                </c:pt>
                <c:pt idx="29315">
                  <c:v>749.29100000000005</c:v>
                </c:pt>
                <c:pt idx="29316">
                  <c:v>749.30499999999995</c:v>
                </c:pt>
                <c:pt idx="29317">
                  <c:v>749.31899999999996</c:v>
                </c:pt>
                <c:pt idx="29318">
                  <c:v>749.33199999999999</c:v>
                </c:pt>
                <c:pt idx="29319">
                  <c:v>749.346</c:v>
                </c:pt>
                <c:pt idx="29320">
                  <c:v>749.36</c:v>
                </c:pt>
                <c:pt idx="29321">
                  <c:v>749.37300000000005</c:v>
                </c:pt>
                <c:pt idx="29322">
                  <c:v>749.38699999999994</c:v>
                </c:pt>
                <c:pt idx="29323">
                  <c:v>749.40099999999995</c:v>
                </c:pt>
                <c:pt idx="29324">
                  <c:v>749.41399999999999</c:v>
                </c:pt>
                <c:pt idx="29325">
                  <c:v>749.428</c:v>
                </c:pt>
                <c:pt idx="29326">
                  <c:v>749.44200000000001</c:v>
                </c:pt>
                <c:pt idx="29327">
                  <c:v>749.45600000000002</c:v>
                </c:pt>
                <c:pt idx="29328">
                  <c:v>749.47</c:v>
                </c:pt>
                <c:pt idx="29329">
                  <c:v>749.48500000000001</c:v>
                </c:pt>
                <c:pt idx="29330">
                  <c:v>749.49900000000002</c:v>
                </c:pt>
                <c:pt idx="29331">
                  <c:v>749.51300000000003</c:v>
                </c:pt>
                <c:pt idx="29332">
                  <c:v>749.52700000000004</c:v>
                </c:pt>
                <c:pt idx="29333">
                  <c:v>749.54100000000005</c:v>
                </c:pt>
                <c:pt idx="29334">
                  <c:v>749.55600000000004</c:v>
                </c:pt>
                <c:pt idx="29335">
                  <c:v>749.57</c:v>
                </c:pt>
                <c:pt idx="29336">
                  <c:v>749.58399999999995</c:v>
                </c:pt>
                <c:pt idx="29337">
                  <c:v>749.59799999999996</c:v>
                </c:pt>
                <c:pt idx="29338">
                  <c:v>749.61199999999997</c:v>
                </c:pt>
                <c:pt idx="29339">
                  <c:v>749.62599999999998</c:v>
                </c:pt>
                <c:pt idx="29340">
                  <c:v>749.64099999999996</c:v>
                </c:pt>
                <c:pt idx="29341">
                  <c:v>749.65499999999997</c:v>
                </c:pt>
                <c:pt idx="29342">
                  <c:v>749.66899999999998</c:v>
                </c:pt>
                <c:pt idx="29343">
                  <c:v>749.68299999999999</c:v>
                </c:pt>
                <c:pt idx="29344">
                  <c:v>749.69799999999998</c:v>
                </c:pt>
                <c:pt idx="29345">
                  <c:v>749.71199999999999</c:v>
                </c:pt>
                <c:pt idx="29346">
                  <c:v>749.72699999999998</c:v>
                </c:pt>
                <c:pt idx="29347">
                  <c:v>749.74199999999996</c:v>
                </c:pt>
                <c:pt idx="29348">
                  <c:v>749.75599999999997</c:v>
                </c:pt>
                <c:pt idx="29349">
                  <c:v>749.77</c:v>
                </c:pt>
                <c:pt idx="29350">
                  <c:v>749.78399999999999</c:v>
                </c:pt>
                <c:pt idx="29351">
                  <c:v>749.79899999999998</c:v>
                </c:pt>
                <c:pt idx="29352">
                  <c:v>749.81299999999999</c:v>
                </c:pt>
                <c:pt idx="29353">
                  <c:v>749.82799999999997</c:v>
                </c:pt>
                <c:pt idx="29354">
                  <c:v>749.84199999999998</c:v>
                </c:pt>
                <c:pt idx="29355">
                  <c:v>749.85599999999999</c:v>
                </c:pt>
                <c:pt idx="29356">
                  <c:v>749.87</c:v>
                </c:pt>
                <c:pt idx="29357">
                  <c:v>749.88499999999999</c:v>
                </c:pt>
                <c:pt idx="29358">
                  <c:v>749.899</c:v>
                </c:pt>
                <c:pt idx="29359">
                  <c:v>749.91300000000001</c:v>
                </c:pt>
                <c:pt idx="29360">
                  <c:v>749.92700000000002</c:v>
                </c:pt>
                <c:pt idx="29361">
                  <c:v>749.94100000000003</c:v>
                </c:pt>
                <c:pt idx="29362">
                  <c:v>749.95600000000002</c:v>
                </c:pt>
                <c:pt idx="29363">
                  <c:v>749.97</c:v>
                </c:pt>
                <c:pt idx="29364">
                  <c:v>749.98400000000004</c:v>
                </c:pt>
                <c:pt idx="29365">
                  <c:v>749.99800000000005</c:v>
                </c:pt>
                <c:pt idx="29366">
                  <c:v>750.01199999999994</c:v>
                </c:pt>
                <c:pt idx="29367">
                  <c:v>750.02700000000004</c:v>
                </c:pt>
                <c:pt idx="29368">
                  <c:v>750.04100000000005</c:v>
                </c:pt>
                <c:pt idx="29369">
                  <c:v>750.05499999999995</c:v>
                </c:pt>
                <c:pt idx="29370">
                  <c:v>750.06899999999996</c:v>
                </c:pt>
                <c:pt idx="29371">
                  <c:v>750.08299999999997</c:v>
                </c:pt>
                <c:pt idx="29372">
                  <c:v>750.09799999999996</c:v>
                </c:pt>
                <c:pt idx="29373">
                  <c:v>750.11199999999997</c:v>
                </c:pt>
                <c:pt idx="29374">
                  <c:v>750.12599999999998</c:v>
                </c:pt>
                <c:pt idx="29375">
                  <c:v>750.14</c:v>
                </c:pt>
                <c:pt idx="29376">
                  <c:v>750.154</c:v>
                </c:pt>
                <c:pt idx="29377">
                  <c:v>750.16899999999998</c:v>
                </c:pt>
                <c:pt idx="29378">
                  <c:v>750.18299999999999</c:v>
                </c:pt>
                <c:pt idx="29379">
                  <c:v>750.197</c:v>
                </c:pt>
                <c:pt idx="29380">
                  <c:v>750.21100000000001</c:v>
                </c:pt>
                <c:pt idx="29381">
                  <c:v>750.226</c:v>
                </c:pt>
                <c:pt idx="29382">
                  <c:v>750.24</c:v>
                </c:pt>
                <c:pt idx="29383">
                  <c:v>750.25400000000002</c:v>
                </c:pt>
                <c:pt idx="29384">
                  <c:v>750.26800000000003</c:v>
                </c:pt>
                <c:pt idx="29385">
                  <c:v>750.28099999999995</c:v>
                </c:pt>
                <c:pt idx="29386">
                  <c:v>750.29499999999996</c:v>
                </c:pt>
                <c:pt idx="29387">
                  <c:v>750.30899999999997</c:v>
                </c:pt>
                <c:pt idx="29388">
                  <c:v>750.32299999999998</c:v>
                </c:pt>
                <c:pt idx="29389">
                  <c:v>750.33699999999999</c:v>
                </c:pt>
                <c:pt idx="29390">
                  <c:v>750.35</c:v>
                </c:pt>
                <c:pt idx="29391">
                  <c:v>750.36400000000003</c:v>
                </c:pt>
                <c:pt idx="29392">
                  <c:v>750.37800000000004</c:v>
                </c:pt>
                <c:pt idx="29393">
                  <c:v>750.39200000000005</c:v>
                </c:pt>
                <c:pt idx="29394">
                  <c:v>750.40499999999997</c:v>
                </c:pt>
                <c:pt idx="29395">
                  <c:v>750.41899999999998</c:v>
                </c:pt>
                <c:pt idx="29396">
                  <c:v>750.43299999999999</c:v>
                </c:pt>
                <c:pt idx="29397">
                  <c:v>750.447</c:v>
                </c:pt>
                <c:pt idx="29398">
                  <c:v>750.46</c:v>
                </c:pt>
                <c:pt idx="29399">
                  <c:v>750.47400000000005</c:v>
                </c:pt>
                <c:pt idx="29400">
                  <c:v>750.48800000000006</c:v>
                </c:pt>
                <c:pt idx="29401">
                  <c:v>750.50300000000004</c:v>
                </c:pt>
                <c:pt idx="29402">
                  <c:v>750.51800000000003</c:v>
                </c:pt>
                <c:pt idx="29403">
                  <c:v>750.53300000000002</c:v>
                </c:pt>
                <c:pt idx="29404">
                  <c:v>750.548</c:v>
                </c:pt>
                <c:pt idx="29405">
                  <c:v>750.56299999999999</c:v>
                </c:pt>
                <c:pt idx="29406">
                  <c:v>750.57799999999997</c:v>
                </c:pt>
                <c:pt idx="29407">
                  <c:v>750.60400000000004</c:v>
                </c:pt>
                <c:pt idx="29408">
                  <c:v>750.66300000000001</c:v>
                </c:pt>
                <c:pt idx="29409">
                  <c:v>750.74900000000002</c:v>
                </c:pt>
                <c:pt idx="29410">
                  <c:v>750.84500000000003</c:v>
                </c:pt>
                <c:pt idx="29411">
                  <c:v>750.94299999999998</c:v>
                </c:pt>
                <c:pt idx="29412">
                  <c:v>751.03499999999997</c:v>
                </c:pt>
                <c:pt idx="29413">
                  <c:v>751.12900000000002</c:v>
                </c:pt>
                <c:pt idx="29414">
                  <c:v>751.226</c:v>
                </c:pt>
                <c:pt idx="29415">
                  <c:v>751.32</c:v>
                </c:pt>
                <c:pt idx="29416">
                  <c:v>751.41200000000003</c:v>
                </c:pt>
                <c:pt idx="29417">
                  <c:v>751.50800000000004</c:v>
                </c:pt>
                <c:pt idx="29418">
                  <c:v>751.60699999999997</c:v>
                </c:pt>
                <c:pt idx="29419">
                  <c:v>751.70299999999997</c:v>
                </c:pt>
                <c:pt idx="29420">
                  <c:v>751.79300000000001</c:v>
                </c:pt>
                <c:pt idx="29421">
                  <c:v>751.87900000000002</c:v>
                </c:pt>
                <c:pt idx="29422">
                  <c:v>751.96900000000005</c:v>
                </c:pt>
                <c:pt idx="29423">
                  <c:v>752.06100000000004</c:v>
                </c:pt>
                <c:pt idx="29424">
                  <c:v>752.154</c:v>
                </c:pt>
                <c:pt idx="29425">
                  <c:v>752.24800000000005</c:v>
                </c:pt>
                <c:pt idx="29426">
                  <c:v>752.34400000000005</c:v>
                </c:pt>
                <c:pt idx="29427">
                  <c:v>752.44100000000003</c:v>
                </c:pt>
                <c:pt idx="29428">
                  <c:v>752.54</c:v>
                </c:pt>
                <c:pt idx="29429">
                  <c:v>752.63800000000003</c:v>
                </c:pt>
                <c:pt idx="29430">
                  <c:v>752.73699999999997</c:v>
                </c:pt>
                <c:pt idx="29431">
                  <c:v>752.83</c:v>
                </c:pt>
                <c:pt idx="29432">
                  <c:v>752.91200000000003</c:v>
                </c:pt>
                <c:pt idx="29433">
                  <c:v>752.98500000000001</c:v>
                </c:pt>
                <c:pt idx="29434">
                  <c:v>753.029</c:v>
                </c:pt>
                <c:pt idx="29435">
                  <c:v>753.05100000000004</c:v>
                </c:pt>
                <c:pt idx="29436">
                  <c:v>753.06799999999998</c:v>
                </c:pt>
                <c:pt idx="29437">
                  <c:v>753.08600000000001</c:v>
                </c:pt>
                <c:pt idx="29438">
                  <c:v>753.10299999999995</c:v>
                </c:pt>
                <c:pt idx="29439">
                  <c:v>753.11900000000003</c:v>
                </c:pt>
                <c:pt idx="29440">
                  <c:v>753.13499999999999</c:v>
                </c:pt>
                <c:pt idx="29441">
                  <c:v>753.15200000000004</c:v>
                </c:pt>
                <c:pt idx="29442">
                  <c:v>753.16800000000001</c:v>
                </c:pt>
                <c:pt idx="29443">
                  <c:v>753.18399999999997</c:v>
                </c:pt>
                <c:pt idx="29444">
                  <c:v>753.19799999999998</c:v>
                </c:pt>
                <c:pt idx="29445">
                  <c:v>753.20899999999995</c:v>
                </c:pt>
                <c:pt idx="29446">
                  <c:v>753.21799999999996</c:v>
                </c:pt>
                <c:pt idx="29447">
                  <c:v>753.22299999999996</c:v>
                </c:pt>
                <c:pt idx="29448">
                  <c:v>753.22299999999996</c:v>
                </c:pt>
                <c:pt idx="29449">
                  <c:v>753.22299999999996</c:v>
                </c:pt>
                <c:pt idx="29450">
                  <c:v>753.22299999999996</c:v>
                </c:pt>
                <c:pt idx="29451">
                  <c:v>753.22299999999996</c:v>
                </c:pt>
                <c:pt idx="29452">
                  <c:v>753.22299999999996</c:v>
                </c:pt>
                <c:pt idx="29453">
                  <c:v>753.226</c:v>
                </c:pt>
                <c:pt idx="29454">
                  <c:v>753.24</c:v>
                </c:pt>
                <c:pt idx="29455">
                  <c:v>753.27</c:v>
                </c:pt>
                <c:pt idx="29456">
                  <c:v>753.30600000000004</c:v>
                </c:pt>
                <c:pt idx="29457">
                  <c:v>753.34799999999996</c:v>
                </c:pt>
                <c:pt idx="29458">
                  <c:v>753.39099999999996</c:v>
                </c:pt>
                <c:pt idx="29459">
                  <c:v>753.41700000000003</c:v>
                </c:pt>
                <c:pt idx="29460">
                  <c:v>753.43100000000004</c:v>
                </c:pt>
                <c:pt idx="29461">
                  <c:v>753.44100000000003</c:v>
                </c:pt>
                <c:pt idx="29462">
                  <c:v>753.45100000000002</c:v>
                </c:pt>
                <c:pt idx="29463">
                  <c:v>753.46199999999999</c:v>
                </c:pt>
                <c:pt idx="29464">
                  <c:v>753.47400000000005</c:v>
                </c:pt>
                <c:pt idx="29465">
                  <c:v>753.49</c:v>
                </c:pt>
                <c:pt idx="29466">
                  <c:v>753.505</c:v>
                </c:pt>
                <c:pt idx="29467">
                  <c:v>753.51900000000001</c:v>
                </c:pt>
                <c:pt idx="29468">
                  <c:v>753.53200000000004</c:v>
                </c:pt>
                <c:pt idx="29469">
                  <c:v>753.55</c:v>
                </c:pt>
                <c:pt idx="29470">
                  <c:v>753.56799999999998</c:v>
                </c:pt>
                <c:pt idx="29471">
                  <c:v>753.58399999999995</c:v>
                </c:pt>
                <c:pt idx="29472">
                  <c:v>753.60299999999995</c:v>
                </c:pt>
                <c:pt idx="29473">
                  <c:v>753.62599999999998</c:v>
                </c:pt>
                <c:pt idx="29474">
                  <c:v>753.65099999999995</c:v>
                </c:pt>
                <c:pt idx="29475">
                  <c:v>753.67899999999997</c:v>
                </c:pt>
                <c:pt idx="29476">
                  <c:v>753.70799999999997</c:v>
                </c:pt>
                <c:pt idx="29477">
                  <c:v>753.73599999999999</c:v>
                </c:pt>
                <c:pt idx="29478">
                  <c:v>753.76400000000001</c:v>
                </c:pt>
                <c:pt idx="29479">
                  <c:v>753.79</c:v>
                </c:pt>
                <c:pt idx="29480">
                  <c:v>753.81700000000001</c:v>
                </c:pt>
                <c:pt idx="29481">
                  <c:v>753.84900000000005</c:v>
                </c:pt>
                <c:pt idx="29482">
                  <c:v>753.88199999999995</c:v>
                </c:pt>
                <c:pt idx="29483">
                  <c:v>753.91300000000001</c:v>
                </c:pt>
                <c:pt idx="29484">
                  <c:v>753.94200000000001</c:v>
                </c:pt>
                <c:pt idx="29485">
                  <c:v>753.96900000000005</c:v>
                </c:pt>
                <c:pt idx="29486">
                  <c:v>753.995</c:v>
                </c:pt>
                <c:pt idx="29487">
                  <c:v>754.02200000000005</c:v>
                </c:pt>
                <c:pt idx="29488">
                  <c:v>754.04899999999998</c:v>
                </c:pt>
                <c:pt idx="29489">
                  <c:v>754.077</c:v>
                </c:pt>
                <c:pt idx="29490">
                  <c:v>754.10500000000002</c:v>
                </c:pt>
                <c:pt idx="29491">
                  <c:v>754.13</c:v>
                </c:pt>
                <c:pt idx="29492">
                  <c:v>754.15599999999995</c:v>
                </c:pt>
                <c:pt idx="29493">
                  <c:v>754.18399999999997</c:v>
                </c:pt>
                <c:pt idx="29494">
                  <c:v>754.21</c:v>
                </c:pt>
                <c:pt idx="29495">
                  <c:v>754.23699999999997</c:v>
                </c:pt>
                <c:pt idx="29496">
                  <c:v>754.26400000000001</c:v>
                </c:pt>
                <c:pt idx="29497">
                  <c:v>754.29200000000003</c:v>
                </c:pt>
                <c:pt idx="29498">
                  <c:v>754.31899999999996</c:v>
                </c:pt>
                <c:pt idx="29499">
                  <c:v>754.346</c:v>
                </c:pt>
                <c:pt idx="29500">
                  <c:v>754.37300000000005</c:v>
                </c:pt>
                <c:pt idx="29501">
                  <c:v>754.39800000000002</c:v>
                </c:pt>
                <c:pt idx="29502">
                  <c:v>754.42</c:v>
                </c:pt>
                <c:pt idx="29503">
                  <c:v>754.44500000000005</c:v>
                </c:pt>
                <c:pt idx="29504">
                  <c:v>754.47199999999998</c:v>
                </c:pt>
                <c:pt idx="29505">
                  <c:v>754.5</c:v>
                </c:pt>
                <c:pt idx="29506">
                  <c:v>754.529</c:v>
                </c:pt>
                <c:pt idx="29507">
                  <c:v>754.56399999999996</c:v>
                </c:pt>
                <c:pt idx="29508">
                  <c:v>754.60400000000004</c:v>
                </c:pt>
                <c:pt idx="29509">
                  <c:v>754.64499999999998</c:v>
                </c:pt>
                <c:pt idx="29510">
                  <c:v>754.68399999999997</c:v>
                </c:pt>
                <c:pt idx="29511">
                  <c:v>754.72400000000005</c:v>
                </c:pt>
                <c:pt idx="29512">
                  <c:v>754.76599999999996</c:v>
                </c:pt>
                <c:pt idx="29513">
                  <c:v>754.81</c:v>
                </c:pt>
                <c:pt idx="29514">
                  <c:v>754.85500000000002</c:v>
                </c:pt>
                <c:pt idx="29515">
                  <c:v>754.89700000000005</c:v>
                </c:pt>
                <c:pt idx="29516">
                  <c:v>754.93600000000004</c:v>
                </c:pt>
                <c:pt idx="29517">
                  <c:v>754.97500000000002</c:v>
                </c:pt>
                <c:pt idx="29518">
                  <c:v>755.01400000000001</c:v>
                </c:pt>
                <c:pt idx="29519">
                  <c:v>755.053</c:v>
                </c:pt>
                <c:pt idx="29520">
                  <c:v>755.08600000000001</c:v>
                </c:pt>
                <c:pt idx="29521">
                  <c:v>755.11699999999996</c:v>
                </c:pt>
                <c:pt idx="29522">
                  <c:v>755.14700000000005</c:v>
                </c:pt>
                <c:pt idx="29523">
                  <c:v>755.17700000000002</c:v>
                </c:pt>
                <c:pt idx="29524">
                  <c:v>755.20500000000004</c:v>
                </c:pt>
                <c:pt idx="29525">
                  <c:v>755.23299999999995</c:v>
                </c:pt>
                <c:pt idx="29526">
                  <c:v>755.26099999999997</c:v>
                </c:pt>
                <c:pt idx="29527">
                  <c:v>755.28700000000003</c:v>
                </c:pt>
                <c:pt idx="29528">
                  <c:v>755.31600000000003</c:v>
                </c:pt>
                <c:pt idx="29529">
                  <c:v>755.346</c:v>
                </c:pt>
                <c:pt idx="29530">
                  <c:v>755.375</c:v>
                </c:pt>
                <c:pt idx="29531">
                  <c:v>755.40099999999995</c:v>
                </c:pt>
                <c:pt idx="29532">
                  <c:v>755.41899999999998</c:v>
                </c:pt>
                <c:pt idx="29533">
                  <c:v>755.43399999999997</c:v>
                </c:pt>
                <c:pt idx="29534">
                  <c:v>755.447</c:v>
                </c:pt>
                <c:pt idx="29535">
                  <c:v>755.46199999999999</c:v>
                </c:pt>
                <c:pt idx="29536">
                  <c:v>755.476</c:v>
                </c:pt>
                <c:pt idx="29537">
                  <c:v>755.49</c:v>
                </c:pt>
                <c:pt idx="29538">
                  <c:v>755.505</c:v>
                </c:pt>
                <c:pt idx="29539">
                  <c:v>755.51900000000001</c:v>
                </c:pt>
                <c:pt idx="29540">
                  <c:v>755.53300000000002</c:v>
                </c:pt>
                <c:pt idx="29541">
                  <c:v>755.54600000000005</c:v>
                </c:pt>
                <c:pt idx="29542">
                  <c:v>755.55499999999995</c:v>
                </c:pt>
                <c:pt idx="29543">
                  <c:v>755.55700000000002</c:v>
                </c:pt>
                <c:pt idx="29544">
                  <c:v>755.56</c:v>
                </c:pt>
                <c:pt idx="29545">
                  <c:v>755.56</c:v>
                </c:pt>
                <c:pt idx="29546">
                  <c:v>755.56</c:v>
                </c:pt>
                <c:pt idx="29547">
                  <c:v>755.56</c:v>
                </c:pt>
                <c:pt idx="29548">
                  <c:v>755.56100000000004</c:v>
                </c:pt>
                <c:pt idx="29549">
                  <c:v>755.56299999999999</c:v>
                </c:pt>
                <c:pt idx="29550">
                  <c:v>755.56899999999996</c:v>
                </c:pt>
                <c:pt idx="29551">
                  <c:v>755.58699999999999</c:v>
                </c:pt>
                <c:pt idx="29552">
                  <c:v>755.625</c:v>
                </c:pt>
                <c:pt idx="29553">
                  <c:v>755.67499999999995</c:v>
                </c:pt>
                <c:pt idx="29554">
                  <c:v>755.73199999999997</c:v>
                </c:pt>
                <c:pt idx="29555">
                  <c:v>755.78700000000003</c:v>
                </c:pt>
                <c:pt idx="29556">
                  <c:v>755.83900000000006</c:v>
                </c:pt>
                <c:pt idx="29557">
                  <c:v>755.88300000000004</c:v>
                </c:pt>
                <c:pt idx="29558">
                  <c:v>755.92200000000003</c:v>
                </c:pt>
                <c:pt idx="29559">
                  <c:v>755.952</c:v>
                </c:pt>
                <c:pt idx="29560">
                  <c:v>755.95799999999997</c:v>
                </c:pt>
                <c:pt idx="29561">
                  <c:v>755.95799999999997</c:v>
                </c:pt>
                <c:pt idx="29562">
                  <c:v>755.96299999999997</c:v>
                </c:pt>
                <c:pt idx="29563">
                  <c:v>755.97799999999995</c:v>
                </c:pt>
                <c:pt idx="29564">
                  <c:v>756.02599999999995</c:v>
                </c:pt>
                <c:pt idx="29565">
                  <c:v>756.10500000000002</c:v>
                </c:pt>
                <c:pt idx="29566">
                  <c:v>756.18100000000004</c:v>
                </c:pt>
                <c:pt idx="29567">
                  <c:v>756.23299999999995</c:v>
                </c:pt>
                <c:pt idx="29568">
                  <c:v>756.26300000000003</c:v>
                </c:pt>
                <c:pt idx="29569">
                  <c:v>756.28200000000004</c:v>
                </c:pt>
                <c:pt idx="29570">
                  <c:v>756.30399999999997</c:v>
                </c:pt>
                <c:pt idx="29571">
                  <c:v>756.33900000000006</c:v>
                </c:pt>
                <c:pt idx="29572">
                  <c:v>756.38400000000001</c:v>
                </c:pt>
                <c:pt idx="29573">
                  <c:v>756.42200000000003</c:v>
                </c:pt>
                <c:pt idx="29574">
                  <c:v>756.45399999999995</c:v>
                </c:pt>
                <c:pt idx="29575">
                  <c:v>756.49199999999996</c:v>
                </c:pt>
                <c:pt idx="29576">
                  <c:v>756.53700000000003</c:v>
                </c:pt>
                <c:pt idx="29577">
                  <c:v>756.58600000000001</c:v>
                </c:pt>
                <c:pt idx="29578">
                  <c:v>756.63900000000001</c:v>
                </c:pt>
                <c:pt idx="29579">
                  <c:v>756.69299999999998</c:v>
                </c:pt>
                <c:pt idx="29580">
                  <c:v>756.74800000000005</c:v>
                </c:pt>
                <c:pt idx="29581">
                  <c:v>756.80499999999995</c:v>
                </c:pt>
                <c:pt idx="29582">
                  <c:v>756.86199999999997</c:v>
                </c:pt>
                <c:pt idx="29583">
                  <c:v>756.91800000000001</c:v>
                </c:pt>
                <c:pt idx="29584">
                  <c:v>756.96100000000001</c:v>
                </c:pt>
                <c:pt idx="29585">
                  <c:v>756.98500000000001</c:v>
                </c:pt>
                <c:pt idx="29586">
                  <c:v>757.00699999999995</c:v>
                </c:pt>
                <c:pt idx="29587">
                  <c:v>757.03</c:v>
                </c:pt>
                <c:pt idx="29588">
                  <c:v>757.05200000000002</c:v>
                </c:pt>
                <c:pt idx="29589">
                  <c:v>757.07299999999998</c:v>
                </c:pt>
                <c:pt idx="29590">
                  <c:v>757.09199999999998</c:v>
                </c:pt>
                <c:pt idx="29591">
                  <c:v>757.10500000000002</c:v>
                </c:pt>
                <c:pt idx="29592">
                  <c:v>757.10699999999997</c:v>
                </c:pt>
                <c:pt idx="29593">
                  <c:v>757.10699999999997</c:v>
                </c:pt>
                <c:pt idx="29594">
                  <c:v>757.10699999999997</c:v>
                </c:pt>
                <c:pt idx="29595">
                  <c:v>757.10699999999997</c:v>
                </c:pt>
                <c:pt idx="29596">
                  <c:v>757.10699999999997</c:v>
                </c:pt>
                <c:pt idx="29597">
                  <c:v>757.11099999999999</c:v>
                </c:pt>
                <c:pt idx="29598">
                  <c:v>757.11500000000001</c:v>
                </c:pt>
                <c:pt idx="29599">
                  <c:v>757.11699999999996</c:v>
                </c:pt>
                <c:pt idx="29600">
                  <c:v>757.11900000000003</c:v>
                </c:pt>
                <c:pt idx="29601">
                  <c:v>757.12199999999996</c:v>
                </c:pt>
                <c:pt idx="29602">
                  <c:v>757.12199999999996</c:v>
                </c:pt>
                <c:pt idx="29603">
                  <c:v>757.12400000000002</c:v>
                </c:pt>
                <c:pt idx="29604">
                  <c:v>757.12800000000004</c:v>
                </c:pt>
                <c:pt idx="29605">
                  <c:v>757.13199999999995</c:v>
                </c:pt>
                <c:pt idx="29606">
                  <c:v>757.13699999999994</c:v>
                </c:pt>
                <c:pt idx="29607">
                  <c:v>757.14300000000003</c:v>
                </c:pt>
                <c:pt idx="29608">
                  <c:v>757.14700000000005</c:v>
                </c:pt>
                <c:pt idx="29609">
                  <c:v>757.15099999999995</c:v>
                </c:pt>
                <c:pt idx="29610">
                  <c:v>757.15599999999995</c:v>
                </c:pt>
                <c:pt idx="29611">
                  <c:v>757.16399999999999</c:v>
                </c:pt>
                <c:pt idx="29612">
                  <c:v>757.17499999999995</c:v>
                </c:pt>
                <c:pt idx="29613">
                  <c:v>757.18799999999999</c:v>
                </c:pt>
                <c:pt idx="29614">
                  <c:v>757.202</c:v>
                </c:pt>
                <c:pt idx="29615">
                  <c:v>757.21500000000003</c:v>
                </c:pt>
                <c:pt idx="29616">
                  <c:v>757.23</c:v>
                </c:pt>
                <c:pt idx="29617">
                  <c:v>757.24400000000003</c:v>
                </c:pt>
                <c:pt idx="29618">
                  <c:v>757.25800000000004</c:v>
                </c:pt>
                <c:pt idx="29619">
                  <c:v>757.27200000000005</c:v>
                </c:pt>
                <c:pt idx="29620">
                  <c:v>757.28599999999994</c:v>
                </c:pt>
                <c:pt idx="29621">
                  <c:v>757.3</c:v>
                </c:pt>
                <c:pt idx="29622">
                  <c:v>757.31500000000005</c:v>
                </c:pt>
                <c:pt idx="29623">
                  <c:v>757.32899999999995</c:v>
                </c:pt>
                <c:pt idx="29624">
                  <c:v>757.34299999999996</c:v>
                </c:pt>
                <c:pt idx="29625">
                  <c:v>757.35699999999997</c:v>
                </c:pt>
                <c:pt idx="29626">
                  <c:v>757.37099999999998</c:v>
                </c:pt>
                <c:pt idx="29627">
                  <c:v>757.38499999999999</c:v>
                </c:pt>
                <c:pt idx="29628">
                  <c:v>757.4</c:v>
                </c:pt>
                <c:pt idx="29629">
                  <c:v>757.41399999999999</c:v>
                </c:pt>
                <c:pt idx="29630">
                  <c:v>757.428</c:v>
                </c:pt>
                <c:pt idx="29631">
                  <c:v>757.44200000000001</c:v>
                </c:pt>
                <c:pt idx="29632">
                  <c:v>757.45699999999999</c:v>
                </c:pt>
                <c:pt idx="29633">
                  <c:v>757.471</c:v>
                </c:pt>
                <c:pt idx="29634">
                  <c:v>757.49599999999998</c:v>
                </c:pt>
                <c:pt idx="29635">
                  <c:v>757.548</c:v>
                </c:pt>
                <c:pt idx="29636">
                  <c:v>757.63800000000003</c:v>
                </c:pt>
                <c:pt idx="29637">
                  <c:v>757.73500000000001</c:v>
                </c:pt>
                <c:pt idx="29638">
                  <c:v>757.83</c:v>
                </c:pt>
                <c:pt idx="29639">
                  <c:v>757.923</c:v>
                </c:pt>
                <c:pt idx="29640">
                  <c:v>758.01099999999997</c:v>
                </c:pt>
                <c:pt idx="29641">
                  <c:v>758.10699999999997</c:v>
                </c:pt>
                <c:pt idx="29642">
                  <c:v>758.2</c:v>
                </c:pt>
                <c:pt idx="29643">
                  <c:v>758.29499999999996</c:v>
                </c:pt>
                <c:pt idx="29644">
                  <c:v>758.39300000000003</c:v>
                </c:pt>
                <c:pt idx="29645">
                  <c:v>758.48500000000001</c:v>
                </c:pt>
                <c:pt idx="29646">
                  <c:v>758.55100000000004</c:v>
                </c:pt>
                <c:pt idx="29647">
                  <c:v>758.58900000000006</c:v>
                </c:pt>
                <c:pt idx="29648">
                  <c:v>758.62800000000004</c:v>
                </c:pt>
                <c:pt idx="29649">
                  <c:v>758.67</c:v>
                </c:pt>
                <c:pt idx="29650">
                  <c:v>758.71299999999997</c:v>
                </c:pt>
                <c:pt idx="29651">
                  <c:v>758.75800000000004</c:v>
                </c:pt>
                <c:pt idx="29652">
                  <c:v>758.8</c:v>
                </c:pt>
                <c:pt idx="29653">
                  <c:v>758.84400000000005</c:v>
                </c:pt>
                <c:pt idx="29654">
                  <c:v>758.88800000000003</c:v>
                </c:pt>
                <c:pt idx="29655">
                  <c:v>758.93799999999999</c:v>
                </c:pt>
                <c:pt idx="29656">
                  <c:v>758.99</c:v>
                </c:pt>
                <c:pt idx="29657">
                  <c:v>759.04300000000001</c:v>
                </c:pt>
                <c:pt idx="29658">
                  <c:v>759.09400000000005</c:v>
                </c:pt>
                <c:pt idx="29659">
                  <c:v>759.14200000000005</c:v>
                </c:pt>
                <c:pt idx="29660">
                  <c:v>759.18600000000004</c:v>
                </c:pt>
                <c:pt idx="29661">
                  <c:v>759.22199999999998</c:v>
                </c:pt>
                <c:pt idx="29662">
                  <c:v>759.25099999999998</c:v>
                </c:pt>
                <c:pt idx="29663">
                  <c:v>759.27800000000002</c:v>
                </c:pt>
                <c:pt idx="29664">
                  <c:v>759.30899999999997</c:v>
                </c:pt>
                <c:pt idx="29665">
                  <c:v>759.34</c:v>
                </c:pt>
                <c:pt idx="29666">
                  <c:v>759.375</c:v>
                </c:pt>
                <c:pt idx="29667">
                  <c:v>759.41499999999996</c:v>
                </c:pt>
                <c:pt idx="29668">
                  <c:v>759.46100000000001</c:v>
                </c:pt>
                <c:pt idx="29669">
                  <c:v>759.505</c:v>
                </c:pt>
                <c:pt idx="29670">
                  <c:v>759.54700000000003</c:v>
                </c:pt>
                <c:pt idx="29671">
                  <c:v>759.58799999999997</c:v>
                </c:pt>
                <c:pt idx="29672">
                  <c:v>759.63099999999997</c:v>
                </c:pt>
                <c:pt idx="29673">
                  <c:v>759.67600000000004</c:v>
                </c:pt>
                <c:pt idx="29674">
                  <c:v>759.72199999999998</c:v>
                </c:pt>
                <c:pt idx="29675">
                  <c:v>759.77</c:v>
                </c:pt>
                <c:pt idx="29676">
                  <c:v>759.82100000000003</c:v>
                </c:pt>
                <c:pt idx="29677">
                  <c:v>759.87900000000002</c:v>
                </c:pt>
                <c:pt idx="29678">
                  <c:v>759.93899999999996</c:v>
                </c:pt>
                <c:pt idx="29679">
                  <c:v>759.99699999999996</c:v>
                </c:pt>
                <c:pt idx="29680">
                  <c:v>760.05100000000004</c:v>
                </c:pt>
                <c:pt idx="29681">
                  <c:v>760.08600000000001</c:v>
                </c:pt>
                <c:pt idx="29682">
                  <c:v>760.10500000000002</c:v>
                </c:pt>
                <c:pt idx="29683">
                  <c:v>760.11500000000001</c:v>
                </c:pt>
                <c:pt idx="29684">
                  <c:v>760.13099999999997</c:v>
                </c:pt>
                <c:pt idx="29685">
                  <c:v>760.15099999999995</c:v>
                </c:pt>
                <c:pt idx="29686">
                  <c:v>760.17100000000005</c:v>
                </c:pt>
                <c:pt idx="29687">
                  <c:v>760.19299999999998</c:v>
                </c:pt>
                <c:pt idx="29688">
                  <c:v>760.21600000000001</c:v>
                </c:pt>
                <c:pt idx="29689">
                  <c:v>760.23199999999997</c:v>
                </c:pt>
                <c:pt idx="29690">
                  <c:v>760.24400000000003</c:v>
                </c:pt>
                <c:pt idx="29691">
                  <c:v>760.25800000000004</c:v>
                </c:pt>
                <c:pt idx="29692">
                  <c:v>760.27099999999996</c:v>
                </c:pt>
                <c:pt idx="29693">
                  <c:v>760.28399999999999</c:v>
                </c:pt>
                <c:pt idx="29694">
                  <c:v>760.29600000000005</c:v>
                </c:pt>
                <c:pt idx="29695">
                  <c:v>760.30700000000002</c:v>
                </c:pt>
                <c:pt idx="29696">
                  <c:v>760.31700000000001</c:v>
                </c:pt>
                <c:pt idx="29697">
                  <c:v>760.327</c:v>
                </c:pt>
                <c:pt idx="29698">
                  <c:v>760.33500000000004</c:v>
                </c:pt>
                <c:pt idx="29699">
                  <c:v>760.34</c:v>
                </c:pt>
                <c:pt idx="29700">
                  <c:v>760.34</c:v>
                </c:pt>
                <c:pt idx="29701">
                  <c:v>760.34</c:v>
                </c:pt>
                <c:pt idx="29702">
                  <c:v>760.34</c:v>
                </c:pt>
                <c:pt idx="29703">
                  <c:v>760.34</c:v>
                </c:pt>
                <c:pt idx="29704">
                  <c:v>760.34199999999998</c:v>
                </c:pt>
                <c:pt idx="29705">
                  <c:v>760.34699999999998</c:v>
                </c:pt>
                <c:pt idx="29706">
                  <c:v>760.35199999999998</c:v>
                </c:pt>
                <c:pt idx="29707">
                  <c:v>760.35500000000002</c:v>
                </c:pt>
                <c:pt idx="29708">
                  <c:v>760.36099999999999</c:v>
                </c:pt>
                <c:pt idx="29709">
                  <c:v>760.36699999999996</c:v>
                </c:pt>
                <c:pt idx="29710">
                  <c:v>760.375</c:v>
                </c:pt>
                <c:pt idx="29711">
                  <c:v>760.38400000000001</c:v>
                </c:pt>
                <c:pt idx="29712">
                  <c:v>760.39499999999998</c:v>
                </c:pt>
                <c:pt idx="29713">
                  <c:v>760.41700000000003</c:v>
                </c:pt>
                <c:pt idx="29714">
                  <c:v>760.46699999999998</c:v>
                </c:pt>
                <c:pt idx="29715">
                  <c:v>760.54700000000003</c:v>
                </c:pt>
                <c:pt idx="29716">
                  <c:v>760.64</c:v>
                </c:pt>
                <c:pt idx="29717">
                  <c:v>760.73599999999999</c:v>
                </c:pt>
                <c:pt idx="29718">
                  <c:v>760.82299999999998</c:v>
                </c:pt>
                <c:pt idx="29719">
                  <c:v>760.88800000000003</c:v>
                </c:pt>
                <c:pt idx="29720">
                  <c:v>760.91499999999996</c:v>
                </c:pt>
                <c:pt idx="29721">
                  <c:v>760.92700000000002</c:v>
                </c:pt>
                <c:pt idx="29722">
                  <c:v>760.96500000000003</c:v>
                </c:pt>
                <c:pt idx="29723">
                  <c:v>761.02</c:v>
                </c:pt>
                <c:pt idx="29724">
                  <c:v>761.08900000000006</c:v>
                </c:pt>
                <c:pt idx="29725">
                  <c:v>761.173</c:v>
                </c:pt>
                <c:pt idx="29726">
                  <c:v>761.25300000000004</c:v>
                </c:pt>
                <c:pt idx="29727">
                  <c:v>761.31</c:v>
                </c:pt>
                <c:pt idx="29728">
                  <c:v>761.33100000000002</c:v>
                </c:pt>
                <c:pt idx="29729">
                  <c:v>761.37900000000002</c:v>
                </c:pt>
                <c:pt idx="29730">
                  <c:v>761.42700000000002</c:v>
                </c:pt>
                <c:pt idx="29731">
                  <c:v>761.46600000000001</c:v>
                </c:pt>
                <c:pt idx="29732">
                  <c:v>761.50300000000004</c:v>
                </c:pt>
                <c:pt idx="29733">
                  <c:v>761.54200000000003</c:v>
                </c:pt>
                <c:pt idx="29734">
                  <c:v>761.58399999999995</c:v>
                </c:pt>
                <c:pt idx="29735">
                  <c:v>761.62699999999995</c:v>
                </c:pt>
                <c:pt idx="29736">
                  <c:v>761.673</c:v>
                </c:pt>
                <c:pt idx="29737">
                  <c:v>761.71799999999996</c:v>
                </c:pt>
                <c:pt idx="29738">
                  <c:v>761.76499999999999</c:v>
                </c:pt>
                <c:pt idx="29739">
                  <c:v>761.81</c:v>
                </c:pt>
                <c:pt idx="29740">
                  <c:v>761.84900000000005</c:v>
                </c:pt>
                <c:pt idx="29741">
                  <c:v>761.87</c:v>
                </c:pt>
                <c:pt idx="29742">
                  <c:v>761.87400000000002</c:v>
                </c:pt>
                <c:pt idx="29743">
                  <c:v>761.87400000000002</c:v>
                </c:pt>
                <c:pt idx="29744">
                  <c:v>761.87400000000002</c:v>
                </c:pt>
                <c:pt idx="29745">
                  <c:v>761.87400000000002</c:v>
                </c:pt>
                <c:pt idx="29746">
                  <c:v>761.87400000000002</c:v>
                </c:pt>
                <c:pt idx="29747">
                  <c:v>761.87599999999998</c:v>
                </c:pt>
                <c:pt idx="29748">
                  <c:v>761.88099999999997</c:v>
                </c:pt>
                <c:pt idx="29749">
                  <c:v>761.88800000000003</c:v>
                </c:pt>
                <c:pt idx="29750">
                  <c:v>761.89400000000001</c:v>
                </c:pt>
                <c:pt idx="29751">
                  <c:v>761.899</c:v>
                </c:pt>
                <c:pt idx="29752">
                  <c:v>761.90300000000002</c:v>
                </c:pt>
                <c:pt idx="29753">
                  <c:v>761.90700000000004</c:v>
                </c:pt>
                <c:pt idx="29754">
                  <c:v>761.91300000000001</c:v>
                </c:pt>
                <c:pt idx="29755">
                  <c:v>761.92</c:v>
                </c:pt>
                <c:pt idx="29756">
                  <c:v>761.93100000000004</c:v>
                </c:pt>
                <c:pt idx="29757">
                  <c:v>761.94600000000003</c:v>
                </c:pt>
                <c:pt idx="29758">
                  <c:v>761.97299999999996</c:v>
                </c:pt>
                <c:pt idx="29759">
                  <c:v>762.02300000000002</c:v>
                </c:pt>
                <c:pt idx="29760">
                  <c:v>762.08600000000001</c:v>
                </c:pt>
                <c:pt idx="29761">
                  <c:v>762.15700000000004</c:v>
                </c:pt>
                <c:pt idx="29762">
                  <c:v>762.23900000000003</c:v>
                </c:pt>
                <c:pt idx="29763">
                  <c:v>762.32299999999998</c:v>
                </c:pt>
                <c:pt idx="29764">
                  <c:v>762.39099999999996</c:v>
                </c:pt>
                <c:pt idx="29765">
                  <c:v>762.44100000000003</c:v>
                </c:pt>
                <c:pt idx="29766">
                  <c:v>762.47699999999998</c:v>
                </c:pt>
                <c:pt idx="29767">
                  <c:v>762.529</c:v>
                </c:pt>
                <c:pt idx="29768">
                  <c:v>762.59100000000001</c:v>
                </c:pt>
                <c:pt idx="29769">
                  <c:v>762.65700000000004</c:v>
                </c:pt>
                <c:pt idx="29770">
                  <c:v>762.71900000000005</c:v>
                </c:pt>
                <c:pt idx="29771">
                  <c:v>762.76</c:v>
                </c:pt>
                <c:pt idx="29772">
                  <c:v>762.79399999999998</c:v>
                </c:pt>
                <c:pt idx="29773">
                  <c:v>762.83699999999999</c:v>
                </c:pt>
                <c:pt idx="29774">
                  <c:v>762.87800000000004</c:v>
                </c:pt>
                <c:pt idx="29775">
                  <c:v>762.91200000000003</c:v>
                </c:pt>
                <c:pt idx="29776">
                  <c:v>762.94799999999998</c:v>
                </c:pt>
                <c:pt idx="29777">
                  <c:v>762.98800000000006</c:v>
                </c:pt>
                <c:pt idx="29778">
                  <c:v>763.03</c:v>
                </c:pt>
                <c:pt idx="29779">
                  <c:v>763.07299999999998</c:v>
                </c:pt>
                <c:pt idx="29780">
                  <c:v>763.11699999999996</c:v>
                </c:pt>
                <c:pt idx="29781">
                  <c:v>763.16099999999994</c:v>
                </c:pt>
                <c:pt idx="29782">
                  <c:v>763.20399999999995</c:v>
                </c:pt>
                <c:pt idx="29783">
                  <c:v>763.24400000000003</c:v>
                </c:pt>
                <c:pt idx="29784">
                  <c:v>763.27499999999998</c:v>
                </c:pt>
                <c:pt idx="29785">
                  <c:v>763.29899999999998</c:v>
                </c:pt>
                <c:pt idx="29786">
                  <c:v>763.32399999999996</c:v>
                </c:pt>
                <c:pt idx="29787">
                  <c:v>763.34799999999996</c:v>
                </c:pt>
                <c:pt idx="29788">
                  <c:v>763.37</c:v>
                </c:pt>
                <c:pt idx="29789">
                  <c:v>763.39300000000003</c:v>
                </c:pt>
                <c:pt idx="29790">
                  <c:v>763.41700000000003</c:v>
                </c:pt>
                <c:pt idx="29791">
                  <c:v>763.44299999999998</c:v>
                </c:pt>
                <c:pt idx="29792">
                  <c:v>763.471</c:v>
                </c:pt>
                <c:pt idx="29793">
                  <c:v>763.505</c:v>
                </c:pt>
                <c:pt idx="29794">
                  <c:v>763.54100000000005</c:v>
                </c:pt>
                <c:pt idx="29795">
                  <c:v>763.57600000000002</c:v>
                </c:pt>
                <c:pt idx="29796">
                  <c:v>763.61300000000006</c:v>
                </c:pt>
                <c:pt idx="29797">
                  <c:v>763.64599999999996</c:v>
                </c:pt>
                <c:pt idx="29798">
                  <c:v>763.67399999999998</c:v>
                </c:pt>
                <c:pt idx="29799">
                  <c:v>763.70100000000002</c:v>
                </c:pt>
                <c:pt idx="29800">
                  <c:v>763.726</c:v>
                </c:pt>
                <c:pt idx="29801">
                  <c:v>763.74199999999996</c:v>
                </c:pt>
                <c:pt idx="29802">
                  <c:v>763.75099999999998</c:v>
                </c:pt>
                <c:pt idx="29803">
                  <c:v>763.75300000000004</c:v>
                </c:pt>
                <c:pt idx="29804">
                  <c:v>763.75300000000004</c:v>
                </c:pt>
                <c:pt idx="29805">
                  <c:v>763.75300000000004</c:v>
                </c:pt>
                <c:pt idx="29806">
                  <c:v>763.75300000000004</c:v>
                </c:pt>
                <c:pt idx="29807">
                  <c:v>763.75699999999995</c:v>
                </c:pt>
                <c:pt idx="29808">
                  <c:v>763.76199999999994</c:v>
                </c:pt>
                <c:pt idx="29809">
                  <c:v>763.76599999999996</c:v>
                </c:pt>
                <c:pt idx="29810">
                  <c:v>763.77</c:v>
                </c:pt>
                <c:pt idx="29811">
                  <c:v>763.77599999999995</c:v>
                </c:pt>
                <c:pt idx="29812">
                  <c:v>763.78300000000002</c:v>
                </c:pt>
                <c:pt idx="29813">
                  <c:v>763.79100000000005</c:v>
                </c:pt>
                <c:pt idx="29814">
                  <c:v>763.80200000000002</c:v>
                </c:pt>
                <c:pt idx="29815">
                  <c:v>763.81399999999996</c:v>
                </c:pt>
                <c:pt idx="29816">
                  <c:v>763.82799999999997</c:v>
                </c:pt>
                <c:pt idx="29817">
                  <c:v>763.84100000000001</c:v>
                </c:pt>
                <c:pt idx="29818">
                  <c:v>763.85500000000002</c:v>
                </c:pt>
                <c:pt idx="29819">
                  <c:v>763.86800000000005</c:v>
                </c:pt>
                <c:pt idx="29820">
                  <c:v>763.88199999999995</c:v>
                </c:pt>
                <c:pt idx="29821">
                  <c:v>763.89599999999996</c:v>
                </c:pt>
                <c:pt idx="29822">
                  <c:v>763.91</c:v>
                </c:pt>
                <c:pt idx="29823">
                  <c:v>763.92399999999998</c:v>
                </c:pt>
                <c:pt idx="29824">
                  <c:v>763.93700000000001</c:v>
                </c:pt>
                <c:pt idx="29825">
                  <c:v>763.95100000000002</c:v>
                </c:pt>
                <c:pt idx="29826">
                  <c:v>763.96500000000003</c:v>
                </c:pt>
                <c:pt idx="29827">
                  <c:v>763.97900000000004</c:v>
                </c:pt>
                <c:pt idx="29828">
                  <c:v>763.99300000000005</c:v>
                </c:pt>
                <c:pt idx="29829">
                  <c:v>764.00599999999997</c:v>
                </c:pt>
                <c:pt idx="29830">
                  <c:v>764.02</c:v>
                </c:pt>
                <c:pt idx="29831">
                  <c:v>764.03399999999999</c:v>
                </c:pt>
                <c:pt idx="29832">
                  <c:v>764.04700000000003</c:v>
                </c:pt>
                <c:pt idx="29833">
                  <c:v>764.06100000000004</c:v>
                </c:pt>
                <c:pt idx="29834">
                  <c:v>764.07500000000005</c:v>
                </c:pt>
                <c:pt idx="29835">
                  <c:v>764.08900000000006</c:v>
                </c:pt>
                <c:pt idx="29836">
                  <c:v>764.10299999999995</c:v>
                </c:pt>
                <c:pt idx="29837">
                  <c:v>764.11599999999999</c:v>
                </c:pt>
                <c:pt idx="29838">
                  <c:v>764.13</c:v>
                </c:pt>
                <c:pt idx="29839">
                  <c:v>764.14300000000003</c:v>
                </c:pt>
                <c:pt idx="29840">
                  <c:v>764.15499999999997</c:v>
                </c:pt>
                <c:pt idx="29841">
                  <c:v>764.16700000000003</c:v>
                </c:pt>
                <c:pt idx="29842">
                  <c:v>764.17899999999997</c:v>
                </c:pt>
                <c:pt idx="29843">
                  <c:v>764.19299999999998</c:v>
                </c:pt>
                <c:pt idx="29844">
                  <c:v>764.20699999999999</c:v>
                </c:pt>
                <c:pt idx="29845">
                  <c:v>764.22</c:v>
                </c:pt>
                <c:pt idx="29846">
                  <c:v>764.23400000000004</c:v>
                </c:pt>
                <c:pt idx="29847">
                  <c:v>764.24800000000005</c:v>
                </c:pt>
                <c:pt idx="29848">
                  <c:v>764.26099999999997</c:v>
                </c:pt>
                <c:pt idx="29849">
                  <c:v>764.27499999999998</c:v>
                </c:pt>
                <c:pt idx="29850">
                  <c:v>764.28800000000001</c:v>
                </c:pt>
                <c:pt idx="29851">
                  <c:v>764.30200000000002</c:v>
                </c:pt>
                <c:pt idx="29852">
                  <c:v>764.31600000000003</c:v>
                </c:pt>
                <c:pt idx="29853">
                  <c:v>764.33</c:v>
                </c:pt>
                <c:pt idx="29854">
                  <c:v>764.34299999999996</c:v>
                </c:pt>
                <c:pt idx="29855">
                  <c:v>764.35699999999997</c:v>
                </c:pt>
                <c:pt idx="29856">
                  <c:v>764.37099999999998</c:v>
                </c:pt>
                <c:pt idx="29857">
                  <c:v>764.38400000000001</c:v>
                </c:pt>
                <c:pt idx="29858">
                  <c:v>764.39800000000002</c:v>
                </c:pt>
                <c:pt idx="29859">
                  <c:v>764.41499999999996</c:v>
                </c:pt>
                <c:pt idx="29860">
                  <c:v>764.45699999999999</c:v>
                </c:pt>
                <c:pt idx="29861">
                  <c:v>764.52800000000002</c:v>
                </c:pt>
                <c:pt idx="29862">
                  <c:v>764.58699999999999</c:v>
                </c:pt>
                <c:pt idx="29863">
                  <c:v>764.63</c:v>
                </c:pt>
                <c:pt idx="29864">
                  <c:v>764.67200000000003</c:v>
                </c:pt>
                <c:pt idx="29865">
                  <c:v>764.71500000000003</c:v>
                </c:pt>
                <c:pt idx="29866">
                  <c:v>764.76</c:v>
                </c:pt>
                <c:pt idx="29867">
                  <c:v>764.80700000000002</c:v>
                </c:pt>
                <c:pt idx="29868">
                  <c:v>764.84799999999996</c:v>
                </c:pt>
                <c:pt idx="29869">
                  <c:v>764.87800000000004</c:v>
                </c:pt>
                <c:pt idx="29870">
                  <c:v>764.90599999999995</c:v>
                </c:pt>
                <c:pt idx="29871">
                  <c:v>764.93299999999999</c:v>
                </c:pt>
                <c:pt idx="29872">
                  <c:v>764.95699999999999</c:v>
                </c:pt>
                <c:pt idx="29873">
                  <c:v>764.976</c:v>
                </c:pt>
                <c:pt idx="29874">
                  <c:v>764.98800000000006</c:v>
                </c:pt>
                <c:pt idx="29875">
                  <c:v>764.99199999999996</c:v>
                </c:pt>
                <c:pt idx="29876">
                  <c:v>764.99400000000003</c:v>
                </c:pt>
                <c:pt idx="29877">
                  <c:v>765.00099999999998</c:v>
                </c:pt>
                <c:pt idx="29878">
                  <c:v>765.00300000000004</c:v>
                </c:pt>
                <c:pt idx="29879">
                  <c:v>765.00300000000004</c:v>
                </c:pt>
                <c:pt idx="29880">
                  <c:v>765.00300000000004</c:v>
                </c:pt>
                <c:pt idx="29881">
                  <c:v>765.00400000000002</c:v>
                </c:pt>
                <c:pt idx="29882">
                  <c:v>765.01199999999994</c:v>
                </c:pt>
                <c:pt idx="29883">
                  <c:v>765.01800000000003</c:v>
                </c:pt>
                <c:pt idx="29884">
                  <c:v>765.02599999999995</c:v>
                </c:pt>
                <c:pt idx="29885">
                  <c:v>765.03700000000003</c:v>
                </c:pt>
                <c:pt idx="29886">
                  <c:v>765.053</c:v>
                </c:pt>
                <c:pt idx="29887">
                  <c:v>765.072</c:v>
                </c:pt>
                <c:pt idx="29888">
                  <c:v>765.09100000000001</c:v>
                </c:pt>
                <c:pt idx="29889">
                  <c:v>765.10500000000002</c:v>
                </c:pt>
                <c:pt idx="29890">
                  <c:v>765.11699999999996</c:v>
                </c:pt>
                <c:pt idx="29891">
                  <c:v>765.13</c:v>
                </c:pt>
                <c:pt idx="29892">
                  <c:v>765.14400000000001</c:v>
                </c:pt>
                <c:pt idx="29893">
                  <c:v>765.15800000000002</c:v>
                </c:pt>
                <c:pt idx="29894">
                  <c:v>765.17499999999995</c:v>
                </c:pt>
                <c:pt idx="29895">
                  <c:v>765.197</c:v>
                </c:pt>
                <c:pt idx="29896">
                  <c:v>765.221</c:v>
                </c:pt>
                <c:pt idx="29897">
                  <c:v>765.24800000000005</c:v>
                </c:pt>
                <c:pt idx="29898">
                  <c:v>765.274</c:v>
                </c:pt>
                <c:pt idx="29899">
                  <c:v>765.3</c:v>
                </c:pt>
                <c:pt idx="29900">
                  <c:v>765.32799999999997</c:v>
                </c:pt>
                <c:pt idx="29901">
                  <c:v>765.35699999999997</c:v>
                </c:pt>
                <c:pt idx="29902">
                  <c:v>765.38599999999997</c:v>
                </c:pt>
                <c:pt idx="29903">
                  <c:v>765.41300000000001</c:v>
                </c:pt>
                <c:pt idx="29904">
                  <c:v>765.43799999999999</c:v>
                </c:pt>
                <c:pt idx="29905">
                  <c:v>765.46299999999997</c:v>
                </c:pt>
                <c:pt idx="29906">
                  <c:v>765.48599999999999</c:v>
                </c:pt>
                <c:pt idx="29907">
                  <c:v>765.50599999999997</c:v>
                </c:pt>
                <c:pt idx="29908">
                  <c:v>765.524</c:v>
                </c:pt>
                <c:pt idx="29909">
                  <c:v>765.53499999999997</c:v>
                </c:pt>
                <c:pt idx="29910">
                  <c:v>765.54300000000001</c:v>
                </c:pt>
                <c:pt idx="29911">
                  <c:v>765.55100000000004</c:v>
                </c:pt>
                <c:pt idx="29912">
                  <c:v>765.55799999999999</c:v>
                </c:pt>
                <c:pt idx="29913">
                  <c:v>765.56799999999998</c:v>
                </c:pt>
                <c:pt idx="29914">
                  <c:v>765.58500000000004</c:v>
                </c:pt>
                <c:pt idx="29915">
                  <c:v>765.61699999999996</c:v>
                </c:pt>
                <c:pt idx="29916">
                  <c:v>765.66600000000005</c:v>
                </c:pt>
                <c:pt idx="29917">
                  <c:v>765.72699999999998</c:v>
                </c:pt>
                <c:pt idx="29918">
                  <c:v>765.79100000000005</c:v>
                </c:pt>
                <c:pt idx="29919">
                  <c:v>765.84900000000005</c:v>
                </c:pt>
                <c:pt idx="29920">
                  <c:v>765.89</c:v>
                </c:pt>
                <c:pt idx="29921">
                  <c:v>765.91399999999999</c:v>
                </c:pt>
                <c:pt idx="29922">
                  <c:v>765.93499999999995</c:v>
                </c:pt>
                <c:pt idx="29923">
                  <c:v>765.95799999999997</c:v>
                </c:pt>
                <c:pt idx="29924">
                  <c:v>765.97900000000004</c:v>
                </c:pt>
                <c:pt idx="29925">
                  <c:v>765.99900000000002</c:v>
                </c:pt>
                <c:pt idx="29926">
                  <c:v>766.01900000000001</c:v>
                </c:pt>
                <c:pt idx="29927">
                  <c:v>766.03899999999999</c:v>
                </c:pt>
                <c:pt idx="29928">
                  <c:v>766.05899999999997</c:v>
                </c:pt>
                <c:pt idx="29929">
                  <c:v>766.077</c:v>
                </c:pt>
                <c:pt idx="29930">
                  <c:v>766.08900000000006</c:v>
                </c:pt>
                <c:pt idx="29931">
                  <c:v>766.10199999999998</c:v>
                </c:pt>
                <c:pt idx="29932">
                  <c:v>766.11599999999999</c:v>
                </c:pt>
                <c:pt idx="29933">
                  <c:v>766.13300000000004</c:v>
                </c:pt>
                <c:pt idx="29934">
                  <c:v>766.15300000000002</c:v>
                </c:pt>
                <c:pt idx="29935">
                  <c:v>766.173</c:v>
                </c:pt>
                <c:pt idx="29936">
                  <c:v>766.19200000000001</c:v>
                </c:pt>
                <c:pt idx="29937">
                  <c:v>766.21199999999999</c:v>
                </c:pt>
                <c:pt idx="29938">
                  <c:v>766.23</c:v>
                </c:pt>
                <c:pt idx="29939">
                  <c:v>766.24400000000003</c:v>
                </c:pt>
                <c:pt idx="29940">
                  <c:v>766.25599999999997</c:v>
                </c:pt>
                <c:pt idx="29941">
                  <c:v>766.26700000000005</c:v>
                </c:pt>
                <c:pt idx="29942">
                  <c:v>766.27800000000002</c:v>
                </c:pt>
                <c:pt idx="29943">
                  <c:v>766.28899999999999</c:v>
                </c:pt>
                <c:pt idx="29944">
                  <c:v>766.30200000000002</c:v>
                </c:pt>
                <c:pt idx="29945">
                  <c:v>766.31200000000001</c:v>
                </c:pt>
                <c:pt idx="29946">
                  <c:v>766.31299999999999</c:v>
                </c:pt>
                <c:pt idx="29947">
                  <c:v>766.32</c:v>
                </c:pt>
                <c:pt idx="29948">
                  <c:v>766.34</c:v>
                </c:pt>
                <c:pt idx="29949">
                  <c:v>766.36300000000006</c:v>
                </c:pt>
                <c:pt idx="29950">
                  <c:v>766.38900000000001</c:v>
                </c:pt>
                <c:pt idx="29951">
                  <c:v>766.41800000000001</c:v>
                </c:pt>
                <c:pt idx="29952">
                  <c:v>766.44799999999998</c:v>
                </c:pt>
                <c:pt idx="29953">
                  <c:v>766.47799999999995</c:v>
                </c:pt>
                <c:pt idx="29954">
                  <c:v>766.505</c:v>
                </c:pt>
                <c:pt idx="29955">
                  <c:v>766.52099999999996</c:v>
                </c:pt>
                <c:pt idx="29956">
                  <c:v>766.52499999999998</c:v>
                </c:pt>
                <c:pt idx="29957">
                  <c:v>766.52499999999998</c:v>
                </c:pt>
                <c:pt idx="29958">
                  <c:v>766.52499999999998</c:v>
                </c:pt>
                <c:pt idx="29959">
                  <c:v>766.53200000000004</c:v>
                </c:pt>
                <c:pt idx="29960">
                  <c:v>766.55200000000002</c:v>
                </c:pt>
                <c:pt idx="29961">
                  <c:v>766.57399999999996</c:v>
                </c:pt>
                <c:pt idx="29962">
                  <c:v>766.58799999999997</c:v>
                </c:pt>
                <c:pt idx="29963">
                  <c:v>766.59799999999996</c:v>
                </c:pt>
                <c:pt idx="29964">
                  <c:v>766.60599999999999</c:v>
                </c:pt>
                <c:pt idx="29965">
                  <c:v>766.61199999999997</c:v>
                </c:pt>
                <c:pt idx="29966">
                  <c:v>766.61800000000005</c:v>
                </c:pt>
                <c:pt idx="29967">
                  <c:v>766.62800000000004</c:v>
                </c:pt>
                <c:pt idx="29968">
                  <c:v>766.64700000000005</c:v>
                </c:pt>
                <c:pt idx="29969">
                  <c:v>766.66800000000001</c:v>
                </c:pt>
                <c:pt idx="29970">
                  <c:v>766.68600000000004</c:v>
                </c:pt>
                <c:pt idx="29971">
                  <c:v>766.69799999999998</c:v>
                </c:pt>
                <c:pt idx="29972">
                  <c:v>766.70699999999999</c:v>
                </c:pt>
                <c:pt idx="29973">
                  <c:v>766.71799999999996</c:v>
                </c:pt>
                <c:pt idx="29974">
                  <c:v>766.72900000000004</c:v>
                </c:pt>
                <c:pt idx="29975">
                  <c:v>766.74199999999996</c:v>
                </c:pt>
                <c:pt idx="29976">
                  <c:v>766.75400000000002</c:v>
                </c:pt>
                <c:pt idx="29977">
                  <c:v>766.76599999999996</c:v>
                </c:pt>
                <c:pt idx="29978">
                  <c:v>766.78</c:v>
                </c:pt>
                <c:pt idx="29979">
                  <c:v>766.79300000000001</c:v>
                </c:pt>
                <c:pt idx="29980">
                  <c:v>766.80600000000004</c:v>
                </c:pt>
                <c:pt idx="29981">
                  <c:v>766.81899999999996</c:v>
                </c:pt>
                <c:pt idx="29982">
                  <c:v>766.83199999999999</c:v>
                </c:pt>
                <c:pt idx="29983">
                  <c:v>766.846</c:v>
                </c:pt>
                <c:pt idx="29984">
                  <c:v>766.85900000000004</c:v>
                </c:pt>
                <c:pt idx="29985">
                  <c:v>766.87300000000005</c:v>
                </c:pt>
                <c:pt idx="29986">
                  <c:v>766.88699999999994</c:v>
                </c:pt>
                <c:pt idx="29987">
                  <c:v>766.90200000000004</c:v>
                </c:pt>
                <c:pt idx="29988">
                  <c:v>766.91600000000005</c:v>
                </c:pt>
                <c:pt idx="29989">
                  <c:v>766.93</c:v>
                </c:pt>
                <c:pt idx="29990">
                  <c:v>766.94399999999996</c:v>
                </c:pt>
                <c:pt idx="29991">
                  <c:v>766.95799999999997</c:v>
                </c:pt>
                <c:pt idx="29992">
                  <c:v>766.97299999999996</c:v>
                </c:pt>
                <c:pt idx="29993">
                  <c:v>766.98699999999997</c:v>
                </c:pt>
                <c:pt idx="29994">
                  <c:v>767.00099999999998</c:v>
                </c:pt>
                <c:pt idx="29995">
                  <c:v>767.01499999999999</c:v>
                </c:pt>
                <c:pt idx="29996">
                  <c:v>767.029</c:v>
                </c:pt>
                <c:pt idx="29997">
                  <c:v>767.04300000000001</c:v>
                </c:pt>
                <c:pt idx="29998">
                  <c:v>767.05799999999999</c:v>
                </c:pt>
                <c:pt idx="29999">
                  <c:v>767.072</c:v>
                </c:pt>
                <c:pt idx="30000">
                  <c:v>767.08600000000001</c:v>
                </c:pt>
                <c:pt idx="30001">
                  <c:v>767.1</c:v>
                </c:pt>
                <c:pt idx="30002">
                  <c:v>767.11500000000001</c:v>
                </c:pt>
                <c:pt idx="30003">
                  <c:v>767.12900000000002</c:v>
                </c:pt>
                <c:pt idx="30004">
                  <c:v>767.14300000000003</c:v>
                </c:pt>
                <c:pt idx="30005">
                  <c:v>767.15700000000004</c:v>
                </c:pt>
                <c:pt idx="30006">
                  <c:v>767.17100000000005</c:v>
                </c:pt>
                <c:pt idx="30007">
                  <c:v>767.18600000000004</c:v>
                </c:pt>
                <c:pt idx="30008">
                  <c:v>767.2</c:v>
                </c:pt>
                <c:pt idx="30009">
                  <c:v>767.21400000000006</c:v>
                </c:pt>
                <c:pt idx="30010">
                  <c:v>767.22799999999995</c:v>
                </c:pt>
                <c:pt idx="30011">
                  <c:v>767.24199999999996</c:v>
                </c:pt>
                <c:pt idx="30012">
                  <c:v>767.25599999999997</c:v>
                </c:pt>
                <c:pt idx="30013">
                  <c:v>767.27099999999996</c:v>
                </c:pt>
                <c:pt idx="30014">
                  <c:v>767.28499999999997</c:v>
                </c:pt>
                <c:pt idx="30015">
                  <c:v>767.29899999999998</c:v>
                </c:pt>
                <c:pt idx="30016">
                  <c:v>767.31299999999999</c:v>
                </c:pt>
                <c:pt idx="30017">
                  <c:v>767.327</c:v>
                </c:pt>
                <c:pt idx="30018">
                  <c:v>767.34199999999998</c:v>
                </c:pt>
                <c:pt idx="30019">
                  <c:v>767.35599999999999</c:v>
                </c:pt>
                <c:pt idx="30020">
                  <c:v>767.37</c:v>
                </c:pt>
                <c:pt idx="30021">
                  <c:v>767.38400000000001</c:v>
                </c:pt>
                <c:pt idx="30022">
                  <c:v>767.399</c:v>
                </c:pt>
                <c:pt idx="30023">
                  <c:v>767.41300000000001</c:v>
                </c:pt>
                <c:pt idx="30024">
                  <c:v>767.42700000000002</c:v>
                </c:pt>
                <c:pt idx="30025">
                  <c:v>767.44100000000003</c:v>
                </c:pt>
                <c:pt idx="30026">
                  <c:v>767.45600000000002</c:v>
                </c:pt>
                <c:pt idx="30027">
                  <c:v>767.47</c:v>
                </c:pt>
                <c:pt idx="30028">
                  <c:v>767.48400000000004</c:v>
                </c:pt>
                <c:pt idx="30029">
                  <c:v>767.49800000000005</c:v>
                </c:pt>
                <c:pt idx="30030">
                  <c:v>767.51199999999994</c:v>
                </c:pt>
                <c:pt idx="30031">
                  <c:v>767.52599999999995</c:v>
                </c:pt>
                <c:pt idx="30032">
                  <c:v>767.54100000000005</c:v>
                </c:pt>
                <c:pt idx="30033">
                  <c:v>767.55499999999995</c:v>
                </c:pt>
                <c:pt idx="30034">
                  <c:v>767.56899999999996</c:v>
                </c:pt>
                <c:pt idx="30035">
                  <c:v>767.58299999999997</c:v>
                </c:pt>
                <c:pt idx="30036">
                  <c:v>767.59699999999998</c:v>
                </c:pt>
                <c:pt idx="30037">
                  <c:v>767.61199999999997</c:v>
                </c:pt>
                <c:pt idx="30038">
                  <c:v>767.62599999999998</c:v>
                </c:pt>
                <c:pt idx="30039">
                  <c:v>767.64</c:v>
                </c:pt>
                <c:pt idx="30040">
                  <c:v>767.654</c:v>
                </c:pt>
                <c:pt idx="30041">
                  <c:v>767.66800000000001</c:v>
                </c:pt>
                <c:pt idx="30042">
                  <c:v>767.68200000000002</c:v>
                </c:pt>
                <c:pt idx="30043">
                  <c:v>767.69500000000005</c:v>
                </c:pt>
                <c:pt idx="30044">
                  <c:v>767.70899999999995</c:v>
                </c:pt>
                <c:pt idx="30045">
                  <c:v>767.72299999999996</c:v>
                </c:pt>
                <c:pt idx="30046">
                  <c:v>767.73699999999997</c:v>
                </c:pt>
                <c:pt idx="30047">
                  <c:v>767.75</c:v>
                </c:pt>
                <c:pt idx="30048">
                  <c:v>767.76400000000001</c:v>
                </c:pt>
                <c:pt idx="30049">
                  <c:v>767.77800000000002</c:v>
                </c:pt>
                <c:pt idx="30050">
                  <c:v>767.79100000000005</c:v>
                </c:pt>
                <c:pt idx="30051">
                  <c:v>767.80499999999995</c:v>
                </c:pt>
                <c:pt idx="30052">
                  <c:v>767.81899999999996</c:v>
                </c:pt>
                <c:pt idx="30053">
                  <c:v>767.83199999999999</c:v>
                </c:pt>
                <c:pt idx="30054">
                  <c:v>767.846</c:v>
                </c:pt>
                <c:pt idx="30055">
                  <c:v>767.86</c:v>
                </c:pt>
                <c:pt idx="30056">
                  <c:v>767.87300000000005</c:v>
                </c:pt>
                <c:pt idx="30057">
                  <c:v>767.88699999999994</c:v>
                </c:pt>
                <c:pt idx="30058">
                  <c:v>767.9</c:v>
                </c:pt>
                <c:pt idx="30059">
                  <c:v>767.91399999999999</c:v>
                </c:pt>
                <c:pt idx="30060">
                  <c:v>767.928</c:v>
                </c:pt>
                <c:pt idx="30061">
                  <c:v>767.94200000000001</c:v>
                </c:pt>
                <c:pt idx="30062">
                  <c:v>767.95600000000002</c:v>
                </c:pt>
                <c:pt idx="30063">
                  <c:v>767.971</c:v>
                </c:pt>
                <c:pt idx="30064">
                  <c:v>767.98500000000001</c:v>
                </c:pt>
                <c:pt idx="30065">
                  <c:v>768</c:v>
                </c:pt>
                <c:pt idx="30066">
                  <c:v>768.01499999999999</c:v>
                </c:pt>
                <c:pt idx="30067">
                  <c:v>768.03</c:v>
                </c:pt>
                <c:pt idx="30068">
                  <c:v>768.04499999999996</c:v>
                </c:pt>
                <c:pt idx="30069">
                  <c:v>768.06</c:v>
                </c:pt>
                <c:pt idx="30070">
                  <c:v>768.07399999999996</c:v>
                </c:pt>
                <c:pt idx="30071">
                  <c:v>768.08900000000006</c:v>
                </c:pt>
                <c:pt idx="30072">
                  <c:v>768.10400000000004</c:v>
                </c:pt>
                <c:pt idx="30073">
                  <c:v>768.11900000000003</c:v>
                </c:pt>
                <c:pt idx="30074">
                  <c:v>768.13300000000004</c:v>
                </c:pt>
                <c:pt idx="30075">
                  <c:v>768.14800000000002</c:v>
                </c:pt>
                <c:pt idx="30076">
                  <c:v>768.16300000000001</c:v>
                </c:pt>
                <c:pt idx="30077">
                  <c:v>768.17700000000002</c:v>
                </c:pt>
                <c:pt idx="30078">
                  <c:v>768.19200000000001</c:v>
                </c:pt>
                <c:pt idx="30079">
                  <c:v>768.20699999999999</c:v>
                </c:pt>
                <c:pt idx="30080">
                  <c:v>768.22199999999998</c:v>
                </c:pt>
                <c:pt idx="30081">
                  <c:v>768.23599999999999</c:v>
                </c:pt>
                <c:pt idx="30082">
                  <c:v>768.25099999999998</c:v>
                </c:pt>
                <c:pt idx="30083">
                  <c:v>768.26599999999996</c:v>
                </c:pt>
                <c:pt idx="30084">
                  <c:v>768.28099999999995</c:v>
                </c:pt>
                <c:pt idx="30085">
                  <c:v>768.29499999999996</c:v>
                </c:pt>
                <c:pt idx="30086">
                  <c:v>768.31</c:v>
                </c:pt>
                <c:pt idx="30087">
                  <c:v>768.32500000000005</c:v>
                </c:pt>
                <c:pt idx="30088">
                  <c:v>768.33900000000006</c:v>
                </c:pt>
                <c:pt idx="30089">
                  <c:v>768.35400000000004</c:v>
                </c:pt>
                <c:pt idx="30090">
                  <c:v>768.36900000000003</c:v>
                </c:pt>
                <c:pt idx="30091">
                  <c:v>768.38400000000001</c:v>
                </c:pt>
                <c:pt idx="30092">
                  <c:v>768.39800000000002</c:v>
                </c:pt>
                <c:pt idx="30093">
                  <c:v>768.41300000000001</c:v>
                </c:pt>
                <c:pt idx="30094">
                  <c:v>768.428</c:v>
                </c:pt>
                <c:pt idx="30095">
                  <c:v>768.44299999999998</c:v>
                </c:pt>
                <c:pt idx="30096">
                  <c:v>768.45699999999999</c:v>
                </c:pt>
                <c:pt idx="30097">
                  <c:v>768.47199999999998</c:v>
                </c:pt>
                <c:pt idx="30098">
                  <c:v>768.48699999999997</c:v>
                </c:pt>
                <c:pt idx="30099">
                  <c:v>768.50099999999998</c:v>
                </c:pt>
                <c:pt idx="30100">
                  <c:v>768.51599999999996</c:v>
                </c:pt>
                <c:pt idx="30101">
                  <c:v>768.53099999999995</c:v>
                </c:pt>
                <c:pt idx="30102">
                  <c:v>768.54600000000005</c:v>
                </c:pt>
                <c:pt idx="30103">
                  <c:v>768.56</c:v>
                </c:pt>
                <c:pt idx="30104">
                  <c:v>768.57500000000005</c:v>
                </c:pt>
                <c:pt idx="30105">
                  <c:v>768.59</c:v>
                </c:pt>
                <c:pt idx="30106">
                  <c:v>768.60500000000002</c:v>
                </c:pt>
                <c:pt idx="30107">
                  <c:v>768.61900000000003</c:v>
                </c:pt>
                <c:pt idx="30108">
                  <c:v>768.63400000000001</c:v>
                </c:pt>
                <c:pt idx="30109">
                  <c:v>768.649</c:v>
                </c:pt>
                <c:pt idx="30110">
                  <c:v>768.66399999999999</c:v>
                </c:pt>
                <c:pt idx="30111">
                  <c:v>768.678</c:v>
                </c:pt>
                <c:pt idx="30112">
                  <c:v>768.69299999999998</c:v>
                </c:pt>
                <c:pt idx="30113">
                  <c:v>768.70799999999997</c:v>
                </c:pt>
                <c:pt idx="30114">
                  <c:v>768.72299999999996</c:v>
                </c:pt>
                <c:pt idx="30115">
                  <c:v>768.73699999999997</c:v>
                </c:pt>
                <c:pt idx="30116">
                  <c:v>768.75199999999995</c:v>
                </c:pt>
                <c:pt idx="30117">
                  <c:v>768.76700000000005</c:v>
                </c:pt>
                <c:pt idx="30118">
                  <c:v>768.78099999999995</c:v>
                </c:pt>
                <c:pt idx="30119">
                  <c:v>768.79600000000005</c:v>
                </c:pt>
                <c:pt idx="30120">
                  <c:v>768.81100000000004</c:v>
                </c:pt>
                <c:pt idx="30121">
                  <c:v>768.82600000000002</c:v>
                </c:pt>
                <c:pt idx="30122">
                  <c:v>768.84</c:v>
                </c:pt>
                <c:pt idx="30123">
                  <c:v>768.85400000000004</c:v>
                </c:pt>
                <c:pt idx="30124">
                  <c:v>768.86699999999996</c:v>
                </c:pt>
                <c:pt idx="30125">
                  <c:v>768.88099999999997</c:v>
                </c:pt>
                <c:pt idx="30126">
                  <c:v>768.89499999999998</c:v>
                </c:pt>
                <c:pt idx="30127">
                  <c:v>768.90800000000002</c:v>
                </c:pt>
                <c:pt idx="30128">
                  <c:v>768.92200000000003</c:v>
                </c:pt>
                <c:pt idx="30129">
                  <c:v>768.93600000000004</c:v>
                </c:pt>
                <c:pt idx="30130">
                  <c:v>768.94899999999996</c:v>
                </c:pt>
                <c:pt idx="30131">
                  <c:v>768.96299999999997</c:v>
                </c:pt>
                <c:pt idx="30132">
                  <c:v>768.97699999999998</c:v>
                </c:pt>
                <c:pt idx="30133">
                  <c:v>768.99099999999999</c:v>
                </c:pt>
                <c:pt idx="30134">
                  <c:v>769.00400000000002</c:v>
                </c:pt>
                <c:pt idx="30135">
                  <c:v>769.01800000000003</c:v>
                </c:pt>
                <c:pt idx="30136">
                  <c:v>769.03200000000004</c:v>
                </c:pt>
                <c:pt idx="30137">
                  <c:v>769.04499999999996</c:v>
                </c:pt>
                <c:pt idx="30138">
                  <c:v>769.05899999999997</c:v>
                </c:pt>
                <c:pt idx="30139">
                  <c:v>769.07299999999998</c:v>
                </c:pt>
                <c:pt idx="30140">
                  <c:v>769.08600000000001</c:v>
                </c:pt>
                <c:pt idx="30141">
                  <c:v>769.1</c:v>
                </c:pt>
                <c:pt idx="30142">
                  <c:v>769.11400000000003</c:v>
                </c:pt>
                <c:pt idx="30143">
                  <c:v>769.12699999999995</c:v>
                </c:pt>
                <c:pt idx="30144">
                  <c:v>769.14099999999996</c:v>
                </c:pt>
                <c:pt idx="30145">
                  <c:v>769.15499999999997</c:v>
                </c:pt>
                <c:pt idx="30146">
                  <c:v>769.16800000000001</c:v>
                </c:pt>
                <c:pt idx="30147">
                  <c:v>769.18200000000002</c:v>
                </c:pt>
                <c:pt idx="30148">
                  <c:v>769.19600000000003</c:v>
                </c:pt>
                <c:pt idx="30149">
                  <c:v>769.20899999999995</c:v>
                </c:pt>
                <c:pt idx="30150">
                  <c:v>769.22299999999996</c:v>
                </c:pt>
                <c:pt idx="30151">
                  <c:v>769.23699999999997</c:v>
                </c:pt>
                <c:pt idx="30152">
                  <c:v>769.25</c:v>
                </c:pt>
                <c:pt idx="30153">
                  <c:v>769.26400000000001</c:v>
                </c:pt>
                <c:pt idx="30154">
                  <c:v>769.27800000000002</c:v>
                </c:pt>
                <c:pt idx="30155">
                  <c:v>769.29200000000003</c:v>
                </c:pt>
                <c:pt idx="30156">
                  <c:v>769.30499999999995</c:v>
                </c:pt>
                <c:pt idx="30157">
                  <c:v>769.31899999999996</c:v>
                </c:pt>
                <c:pt idx="30158">
                  <c:v>769.33299999999997</c:v>
                </c:pt>
                <c:pt idx="30159">
                  <c:v>769.346</c:v>
                </c:pt>
                <c:pt idx="30160">
                  <c:v>769.36</c:v>
                </c:pt>
                <c:pt idx="30161">
                  <c:v>769.37400000000002</c:v>
                </c:pt>
                <c:pt idx="30162">
                  <c:v>769.38699999999994</c:v>
                </c:pt>
                <c:pt idx="30163">
                  <c:v>769.40099999999995</c:v>
                </c:pt>
                <c:pt idx="30164">
                  <c:v>769.41499999999996</c:v>
                </c:pt>
                <c:pt idx="30165">
                  <c:v>769.428</c:v>
                </c:pt>
                <c:pt idx="30166">
                  <c:v>769.44200000000001</c:v>
                </c:pt>
                <c:pt idx="30167">
                  <c:v>769.45600000000002</c:v>
                </c:pt>
                <c:pt idx="30168">
                  <c:v>769.46900000000005</c:v>
                </c:pt>
                <c:pt idx="30169">
                  <c:v>769.48299999999995</c:v>
                </c:pt>
                <c:pt idx="30170">
                  <c:v>769.49699999999996</c:v>
                </c:pt>
                <c:pt idx="30171">
                  <c:v>769.51</c:v>
                </c:pt>
                <c:pt idx="30172">
                  <c:v>769.524</c:v>
                </c:pt>
                <c:pt idx="30173">
                  <c:v>769.53800000000001</c:v>
                </c:pt>
                <c:pt idx="30174">
                  <c:v>769.55200000000002</c:v>
                </c:pt>
                <c:pt idx="30175">
                  <c:v>769.56500000000005</c:v>
                </c:pt>
                <c:pt idx="30176">
                  <c:v>769.57899999999995</c:v>
                </c:pt>
                <c:pt idx="30177">
                  <c:v>769.59299999999996</c:v>
                </c:pt>
                <c:pt idx="30178">
                  <c:v>769.60599999999999</c:v>
                </c:pt>
                <c:pt idx="30179">
                  <c:v>769.62</c:v>
                </c:pt>
                <c:pt idx="30180">
                  <c:v>769.63300000000004</c:v>
                </c:pt>
                <c:pt idx="30181">
                  <c:v>769.64700000000005</c:v>
                </c:pt>
                <c:pt idx="30182">
                  <c:v>769.66</c:v>
                </c:pt>
                <c:pt idx="30183">
                  <c:v>769.673</c:v>
                </c:pt>
                <c:pt idx="30184">
                  <c:v>769.68700000000001</c:v>
                </c:pt>
                <c:pt idx="30185">
                  <c:v>769.7</c:v>
                </c:pt>
                <c:pt idx="30186">
                  <c:v>769.71400000000006</c:v>
                </c:pt>
                <c:pt idx="30187">
                  <c:v>769.72799999999995</c:v>
                </c:pt>
                <c:pt idx="30188">
                  <c:v>769.74099999999999</c:v>
                </c:pt>
                <c:pt idx="30189">
                  <c:v>769.755</c:v>
                </c:pt>
                <c:pt idx="30190">
                  <c:v>769.76900000000001</c:v>
                </c:pt>
                <c:pt idx="30191">
                  <c:v>769.78200000000004</c:v>
                </c:pt>
                <c:pt idx="30192">
                  <c:v>769.79600000000005</c:v>
                </c:pt>
                <c:pt idx="30193">
                  <c:v>769.81</c:v>
                </c:pt>
                <c:pt idx="30194">
                  <c:v>769.82399999999996</c:v>
                </c:pt>
                <c:pt idx="30195">
                  <c:v>769.83900000000006</c:v>
                </c:pt>
                <c:pt idx="30196">
                  <c:v>769.85299999999995</c:v>
                </c:pt>
                <c:pt idx="30197">
                  <c:v>769.86699999999996</c:v>
                </c:pt>
                <c:pt idx="30198">
                  <c:v>769.88099999999997</c:v>
                </c:pt>
                <c:pt idx="30199">
                  <c:v>769.89499999999998</c:v>
                </c:pt>
                <c:pt idx="30200">
                  <c:v>769.91</c:v>
                </c:pt>
                <c:pt idx="30201">
                  <c:v>769.92399999999998</c:v>
                </c:pt>
                <c:pt idx="30202">
                  <c:v>769.93799999999999</c:v>
                </c:pt>
                <c:pt idx="30203">
                  <c:v>769.952</c:v>
                </c:pt>
                <c:pt idx="30204">
                  <c:v>769.96699999999998</c:v>
                </c:pt>
                <c:pt idx="30205">
                  <c:v>769.98199999999997</c:v>
                </c:pt>
                <c:pt idx="30206">
                  <c:v>769.99800000000005</c:v>
                </c:pt>
                <c:pt idx="30207">
                  <c:v>770.01199999999994</c:v>
                </c:pt>
                <c:pt idx="30208">
                  <c:v>770.02700000000004</c:v>
                </c:pt>
                <c:pt idx="30209">
                  <c:v>770.04200000000003</c:v>
                </c:pt>
                <c:pt idx="30210">
                  <c:v>770.05700000000002</c:v>
                </c:pt>
                <c:pt idx="30211">
                  <c:v>770.072</c:v>
                </c:pt>
                <c:pt idx="30212">
                  <c:v>770.08699999999999</c:v>
                </c:pt>
                <c:pt idx="30213">
                  <c:v>770.101</c:v>
                </c:pt>
                <c:pt idx="30214">
                  <c:v>770.11599999999999</c:v>
                </c:pt>
                <c:pt idx="30215">
                  <c:v>770.13099999999997</c:v>
                </c:pt>
                <c:pt idx="30216">
                  <c:v>770.14599999999996</c:v>
                </c:pt>
                <c:pt idx="30217">
                  <c:v>770.16099999999994</c:v>
                </c:pt>
                <c:pt idx="30218">
                  <c:v>770.17600000000004</c:v>
                </c:pt>
                <c:pt idx="30219">
                  <c:v>770.19100000000003</c:v>
                </c:pt>
                <c:pt idx="30220">
                  <c:v>770.20500000000004</c:v>
                </c:pt>
                <c:pt idx="30221">
                  <c:v>770.22</c:v>
                </c:pt>
                <c:pt idx="30222">
                  <c:v>770.23500000000001</c:v>
                </c:pt>
                <c:pt idx="30223">
                  <c:v>770.24900000000002</c:v>
                </c:pt>
                <c:pt idx="30224">
                  <c:v>770.26400000000001</c:v>
                </c:pt>
                <c:pt idx="30225">
                  <c:v>770.279</c:v>
                </c:pt>
                <c:pt idx="30226">
                  <c:v>770.29399999999998</c:v>
                </c:pt>
                <c:pt idx="30227">
                  <c:v>770.30899999999997</c:v>
                </c:pt>
                <c:pt idx="30228">
                  <c:v>770.32299999999998</c:v>
                </c:pt>
                <c:pt idx="30229">
                  <c:v>770.33799999999997</c:v>
                </c:pt>
                <c:pt idx="30230">
                  <c:v>770.35299999999995</c:v>
                </c:pt>
                <c:pt idx="30231">
                  <c:v>770.36800000000005</c:v>
                </c:pt>
                <c:pt idx="30232">
                  <c:v>770.38199999999995</c:v>
                </c:pt>
                <c:pt idx="30233">
                  <c:v>770.39700000000005</c:v>
                </c:pt>
                <c:pt idx="30234">
                  <c:v>770.41200000000003</c:v>
                </c:pt>
                <c:pt idx="30235">
                  <c:v>770.42700000000002</c:v>
                </c:pt>
                <c:pt idx="30236">
                  <c:v>770.44100000000003</c:v>
                </c:pt>
                <c:pt idx="30237">
                  <c:v>770.45600000000002</c:v>
                </c:pt>
                <c:pt idx="30238">
                  <c:v>770.471</c:v>
                </c:pt>
                <c:pt idx="30239">
                  <c:v>770.48599999999999</c:v>
                </c:pt>
                <c:pt idx="30240">
                  <c:v>770.5</c:v>
                </c:pt>
                <c:pt idx="30241">
                  <c:v>770.51499999999999</c:v>
                </c:pt>
                <c:pt idx="30242">
                  <c:v>770.53</c:v>
                </c:pt>
                <c:pt idx="30243">
                  <c:v>770.54399999999998</c:v>
                </c:pt>
                <c:pt idx="30244">
                  <c:v>770.55899999999997</c:v>
                </c:pt>
                <c:pt idx="30245">
                  <c:v>770.57399999999996</c:v>
                </c:pt>
                <c:pt idx="30246">
                  <c:v>770.58900000000006</c:v>
                </c:pt>
                <c:pt idx="30247">
                  <c:v>770.60299999999995</c:v>
                </c:pt>
                <c:pt idx="30248">
                  <c:v>770.61800000000005</c:v>
                </c:pt>
                <c:pt idx="30249">
                  <c:v>770.63300000000004</c:v>
                </c:pt>
                <c:pt idx="30250">
                  <c:v>770.64800000000002</c:v>
                </c:pt>
                <c:pt idx="30251">
                  <c:v>770.66200000000003</c:v>
                </c:pt>
                <c:pt idx="30252">
                  <c:v>770.67700000000002</c:v>
                </c:pt>
                <c:pt idx="30253">
                  <c:v>770.69200000000001</c:v>
                </c:pt>
                <c:pt idx="30254">
                  <c:v>770.70699999999999</c:v>
                </c:pt>
                <c:pt idx="30255">
                  <c:v>770.721</c:v>
                </c:pt>
                <c:pt idx="30256">
                  <c:v>770.73599999999999</c:v>
                </c:pt>
                <c:pt idx="30257">
                  <c:v>770.75099999999998</c:v>
                </c:pt>
                <c:pt idx="30258">
                  <c:v>770.76499999999999</c:v>
                </c:pt>
                <c:pt idx="30259">
                  <c:v>770.78</c:v>
                </c:pt>
                <c:pt idx="30260">
                  <c:v>770.79499999999996</c:v>
                </c:pt>
                <c:pt idx="30261">
                  <c:v>770.81</c:v>
                </c:pt>
                <c:pt idx="30262">
                  <c:v>770.82399999999996</c:v>
                </c:pt>
                <c:pt idx="30263">
                  <c:v>770.83900000000006</c:v>
                </c:pt>
                <c:pt idx="30264">
                  <c:v>770.85299999999995</c:v>
                </c:pt>
                <c:pt idx="30265">
                  <c:v>770.86699999999996</c:v>
                </c:pt>
                <c:pt idx="30266">
                  <c:v>770.88</c:v>
                </c:pt>
                <c:pt idx="30267">
                  <c:v>770.89400000000001</c:v>
                </c:pt>
                <c:pt idx="30268">
                  <c:v>770.90800000000002</c:v>
                </c:pt>
                <c:pt idx="30269">
                  <c:v>770.92100000000005</c:v>
                </c:pt>
                <c:pt idx="30270">
                  <c:v>770.93499999999995</c:v>
                </c:pt>
                <c:pt idx="30271">
                  <c:v>770.94899999999996</c:v>
                </c:pt>
                <c:pt idx="30272">
                  <c:v>770.96299999999997</c:v>
                </c:pt>
                <c:pt idx="30273">
                  <c:v>770.976</c:v>
                </c:pt>
                <c:pt idx="30274">
                  <c:v>770.99</c:v>
                </c:pt>
                <c:pt idx="30275">
                  <c:v>771.00400000000002</c:v>
                </c:pt>
                <c:pt idx="30276">
                  <c:v>771.01700000000005</c:v>
                </c:pt>
                <c:pt idx="30277">
                  <c:v>771.03099999999995</c:v>
                </c:pt>
                <c:pt idx="30278">
                  <c:v>771.04499999999996</c:v>
                </c:pt>
                <c:pt idx="30279">
                  <c:v>771.05799999999999</c:v>
                </c:pt>
                <c:pt idx="30280">
                  <c:v>771.072</c:v>
                </c:pt>
                <c:pt idx="30281">
                  <c:v>771.08600000000001</c:v>
                </c:pt>
                <c:pt idx="30282">
                  <c:v>771.09900000000005</c:v>
                </c:pt>
                <c:pt idx="30283">
                  <c:v>771.11300000000006</c:v>
                </c:pt>
                <c:pt idx="30284">
                  <c:v>771.12699999999995</c:v>
                </c:pt>
                <c:pt idx="30285">
                  <c:v>771.14</c:v>
                </c:pt>
                <c:pt idx="30286">
                  <c:v>771.154</c:v>
                </c:pt>
                <c:pt idx="30287">
                  <c:v>771.15599999999995</c:v>
                </c:pt>
                <c:pt idx="30288">
                  <c:v>771.15800000000002</c:v>
                </c:pt>
                <c:pt idx="30289">
                  <c:v>771.16</c:v>
                </c:pt>
                <c:pt idx="30290">
                  <c:v>771.16200000000003</c:v>
                </c:pt>
                <c:pt idx="30291">
                  <c:v>771.16399999999999</c:v>
                </c:pt>
                <c:pt idx="30292">
                  <c:v>771.16600000000005</c:v>
                </c:pt>
                <c:pt idx="30293">
                  <c:v>771.18</c:v>
                </c:pt>
                <c:pt idx="30294">
                  <c:v>771.19299999999998</c:v>
                </c:pt>
                <c:pt idx="30295">
                  <c:v>771.20699999999999</c:v>
                </c:pt>
                <c:pt idx="30296">
                  <c:v>771.221</c:v>
                </c:pt>
                <c:pt idx="30297">
                  <c:v>771.23400000000004</c:v>
                </c:pt>
                <c:pt idx="30298">
                  <c:v>771.24800000000005</c:v>
                </c:pt>
                <c:pt idx="30299">
                  <c:v>771.26199999999994</c:v>
                </c:pt>
                <c:pt idx="30300">
                  <c:v>771.27599999999995</c:v>
                </c:pt>
                <c:pt idx="30301">
                  <c:v>771.28899999999999</c:v>
                </c:pt>
                <c:pt idx="30302">
                  <c:v>771.303</c:v>
                </c:pt>
                <c:pt idx="30303">
                  <c:v>771.31700000000001</c:v>
                </c:pt>
                <c:pt idx="30304">
                  <c:v>771.33</c:v>
                </c:pt>
                <c:pt idx="30305">
                  <c:v>771.34400000000005</c:v>
                </c:pt>
                <c:pt idx="30306">
                  <c:v>771.35799999999995</c:v>
                </c:pt>
                <c:pt idx="30307">
                  <c:v>771.37099999999998</c:v>
                </c:pt>
                <c:pt idx="30308">
                  <c:v>771.38499999999999</c:v>
                </c:pt>
                <c:pt idx="30309">
                  <c:v>771.399</c:v>
                </c:pt>
                <c:pt idx="30310">
                  <c:v>771.41200000000003</c:v>
                </c:pt>
                <c:pt idx="30311">
                  <c:v>771.42600000000004</c:v>
                </c:pt>
                <c:pt idx="30312">
                  <c:v>771.44</c:v>
                </c:pt>
                <c:pt idx="30313">
                  <c:v>771.45299999999997</c:v>
                </c:pt>
                <c:pt idx="30314">
                  <c:v>771.46699999999998</c:v>
                </c:pt>
                <c:pt idx="30315">
                  <c:v>771.48099999999999</c:v>
                </c:pt>
                <c:pt idx="30316">
                  <c:v>771.49400000000003</c:v>
                </c:pt>
                <c:pt idx="30317">
                  <c:v>771.50800000000004</c:v>
                </c:pt>
                <c:pt idx="30318">
                  <c:v>771.52200000000005</c:v>
                </c:pt>
                <c:pt idx="30319">
                  <c:v>771.53599999999994</c:v>
                </c:pt>
                <c:pt idx="30320">
                  <c:v>771.54899999999998</c:v>
                </c:pt>
                <c:pt idx="30321">
                  <c:v>771.56200000000001</c:v>
                </c:pt>
                <c:pt idx="30322">
                  <c:v>771.57600000000002</c:v>
                </c:pt>
                <c:pt idx="30323">
                  <c:v>771.58900000000006</c:v>
                </c:pt>
                <c:pt idx="30324">
                  <c:v>771.60199999999998</c:v>
                </c:pt>
                <c:pt idx="30325">
                  <c:v>771.61599999999999</c:v>
                </c:pt>
                <c:pt idx="30326">
                  <c:v>771.62900000000002</c:v>
                </c:pt>
                <c:pt idx="30327">
                  <c:v>771.64300000000003</c:v>
                </c:pt>
                <c:pt idx="30328">
                  <c:v>771.65700000000004</c:v>
                </c:pt>
                <c:pt idx="30329">
                  <c:v>771.67</c:v>
                </c:pt>
                <c:pt idx="30330">
                  <c:v>771.68399999999997</c:v>
                </c:pt>
                <c:pt idx="30331">
                  <c:v>771.69799999999998</c:v>
                </c:pt>
                <c:pt idx="30332">
                  <c:v>771.71100000000001</c:v>
                </c:pt>
                <c:pt idx="30333">
                  <c:v>771.72400000000005</c:v>
                </c:pt>
                <c:pt idx="30334">
                  <c:v>771.73900000000003</c:v>
                </c:pt>
                <c:pt idx="30335">
                  <c:v>771.75400000000002</c:v>
                </c:pt>
                <c:pt idx="30336">
                  <c:v>771.76800000000003</c:v>
                </c:pt>
                <c:pt idx="30337">
                  <c:v>771.78300000000002</c:v>
                </c:pt>
                <c:pt idx="30338">
                  <c:v>771.79700000000003</c:v>
                </c:pt>
                <c:pt idx="30339">
                  <c:v>771.81200000000001</c:v>
                </c:pt>
                <c:pt idx="30340">
                  <c:v>771.82600000000002</c:v>
                </c:pt>
                <c:pt idx="30341">
                  <c:v>771.84100000000001</c:v>
                </c:pt>
                <c:pt idx="30342">
                  <c:v>771.85500000000002</c:v>
                </c:pt>
                <c:pt idx="30343">
                  <c:v>771.87</c:v>
                </c:pt>
                <c:pt idx="30344">
                  <c:v>771.88400000000001</c:v>
                </c:pt>
                <c:pt idx="30345">
                  <c:v>771.899</c:v>
                </c:pt>
                <c:pt idx="30346">
                  <c:v>771.91300000000001</c:v>
                </c:pt>
                <c:pt idx="30347">
                  <c:v>771.928</c:v>
                </c:pt>
                <c:pt idx="30348">
                  <c:v>771.94299999999998</c:v>
                </c:pt>
                <c:pt idx="30349">
                  <c:v>771.95799999999997</c:v>
                </c:pt>
                <c:pt idx="30350">
                  <c:v>771.97199999999998</c:v>
                </c:pt>
                <c:pt idx="30351">
                  <c:v>771.98599999999999</c:v>
                </c:pt>
                <c:pt idx="30352">
                  <c:v>772.00099999999998</c:v>
                </c:pt>
                <c:pt idx="30353">
                  <c:v>772.01599999999996</c:v>
                </c:pt>
                <c:pt idx="30354">
                  <c:v>772.03099999999995</c:v>
                </c:pt>
                <c:pt idx="30355">
                  <c:v>772.04499999999996</c:v>
                </c:pt>
                <c:pt idx="30356">
                  <c:v>772.06</c:v>
                </c:pt>
                <c:pt idx="30357">
                  <c:v>772.07500000000005</c:v>
                </c:pt>
                <c:pt idx="30358">
                  <c:v>772.09</c:v>
                </c:pt>
                <c:pt idx="30359">
                  <c:v>772.10400000000004</c:v>
                </c:pt>
                <c:pt idx="30360">
                  <c:v>772.11900000000003</c:v>
                </c:pt>
                <c:pt idx="30361">
                  <c:v>772.13400000000001</c:v>
                </c:pt>
                <c:pt idx="30362">
                  <c:v>772.149</c:v>
                </c:pt>
                <c:pt idx="30363">
                  <c:v>772.16300000000001</c:v>
                </c:pt>
                <c:pt idx="30364">
                  <c:v>772.178</c:v>
                </c:pt>
                <c:pt idx="30365">
                  <c:v>772.19299999999998</c:v>
                </c:pt>
                <c:pt idx="30366">
                  <c:v>772.20799999999997</c:v>
                </c:pt>
                <c:pt idx="30367">
                  <c:v>772.22199999999998</c:v>
                </c:pt>
                <c:pt idx="30368">
                  <c:v>772.23699999999997</c:v>
                </c:pt>
                <c:pt idx="30369">
                  <c:v>772.25199999999995</c:v>
                </c:pt>
                <c:pt idx="30370">
                  <c:v>772.26599999999996</c:v>
                </c:pt>
                <c:pt idx="30371">
                  <c:v>772.28099999999995</c:v>
                </c:pt>
                <c:pt idx="30372">
                  <c:v>772.29600000000005</c:v>
                </c:pt>
                <c:pt idx="30373">
                  <c:v>772.31</c:v>
                </c:pt>
                <c:pt idx="30374">
                  <c:v>772.32500000000005</c:v>
                </c:pt>
                <c:pt idx="30375">
                  <c:v>772.34</c:v>
                </c:pt>
                <c:pt idx="30376">
                  <c:v>772.35500000000002</c:v>
                </c:pt>
                <c:pt idx="30377">
                  <c:v>772.36900000000003</c:v>
                </c:pt>
                <c:pt idx="30378">
                  <c:v>772.38400000000001</c:v>
                </c:pt>
                <c:pt idx="30379">
                  <c:v>772.399</c:v>
                </c:pt>
                <c:pt idx="30380">
                  <c:v>772.41399999999999</c:v>
                </c:pt>
                <c:pt idx="30381">
                  <c:v>772.42899999999997</c:v>
                </c:pt>
                <c:pt idx="30382">
                  <c:v>772.44299999999998</c:v>
                </c:pt>
                <c:pt idx="30383">
                  <c:v>772.45799999999997</c:v>
                </c:pt>
                <c:pt idx="30384">
                  <c:v>772.47299999999996</c:v>
                </c:pt>
                <c:pt idx="30385">
                  <c:v>772.48800000000006</c:v>
                </c:pt>
                <c:pt idx="30386">
                  <c:v>772.50300000000004</c:v>
                </c:pt>
                <c:pt idx="30387">
                  <c:v>772.51900000000001</c:v>
                </c:pt>
                <c:pt idx="30388">
                  <c:v>772.53399999999999</c:v>
                </c:pt>
                <c:pt idx="30389">
                  <c:v>772.54899999999998</c:v>
                </c:pt>
                <c:pt idx="30390">
                  <c:v>772.56399999999996</c:v>
                </c:pt>
                <c:pt idx="30391">
                  <c:v>772.57899999999995</c:v>
                </c:pt>
                <c:pt idx="30392">
                  <c:v>772.59400000000005</c:v>
                </c:pt>
                <c:pt idx="30393">
                  <c:v>772.61</c:v>
                </c:pt>
                <c:pt idx="30394">
                  <c:v>772.625</c:v>
                </c:pt>
                <c:pt idx="30395">
                  <c:v>772.63900000000001</c:v>
                </c:pt>
                <c:pt idx="30396">
                  <c:v>772.654</c:v>
                </c:pt>
                <c:pt idx="30397">
                  <c:v>772.66800000000001</c:v>
                </c:pt>
                <c:pt idx="30398">
                  <c:v>772.68200000000002</c:v>
                </c:pt>
                <c:pt idx="30399">
                  <c:v>772.69600000000003</c:v>
                </c:pt>
                <c:pt idx="30400">
                  <c:v>772.71</c:v>
                </c:pt>
                <c:pt idx="30401">
                  <c:v>772.72500000000002</c:v>
                </c:pt>
                <c:pt idx="30402">
                  <c:v>772.73900000000003</c:v>
                </c:pt>
                <c:pt idx="30403">
                  <c:v>772.75300000000004</c:v>
                </c:pt>
                <c:pt idx="30404">
                  <c:v>772.76700000000005</c:v>
                </c:pt>
                <c:pt idx="30405">
                  <c:v>772.78099999999995</c:v>
                </c:pt>
                <c:pt idx="30406">
                  <c:v>772.79499999999996</c:v>
                </c:pt>
                <c:pt idx="30407">
                  <c:v>772.80899999999997</c:v>
                </c:pt>
                <c:pt idx="30408">
                  <c:v>772.82299999999998</c:v>
                </c:pt>
                <c:pt idx="30409">
                  <c:v>772.83699999999999</c:v>
                </c:pt>
                <c:pt idx="30410">
                  <c:v>772.851</c:v>
                </c:pt>
                <c:pt idx="30411">
                  <c:v>772.86400000000003</c:v>
                </c:pt>
                <c:pt idx="30412">
                  <c:v>772.87800000000004</c:v>
                </c:pt>
                <c:pt idx="30413">
                  <c:v>772.89200000000005</c:v>
                </c:pt>
                <c:pt idx="30414">
                  <c:v>772.90499999999997</c:v>
                </c:pt>
                <c:pt idx="30415">
                  <c:v>772.91899999999998</c:v>
                </c:pt>
                <c:pt idx="30416">
                  <c:v>772.93299999999999</c:v>
                </c:pt>
                <c:pt idx="30417">
                  <c:v>772.94600000000003</c:v>
                </c:pt>
                <c:pt idx="30418">
                  <c:v>772.96</c:v>
                </c:pt>
                <c:pt idx="30419">
                  <c:v>772.97400000000005</c:v>
                </c:pt>
                <c:pt idx="30420">
                  <c:v>772.98699999999997</c:v>
                </c:pt>
                <c:pt idx="30421">
                  <c:v>773.00099999999998</c:v>
                </c:pt>
                <c:pt idx="30422">
                  <c:v>773.01499999999999</c:v>
                </c:pt>
                <c:pt idx="30423">
                  <c:v>773.02800000000002</c:v>
                </c:pt>
                <c:pt idx="30424">
                  <c:v>773.04100000000005</c:v>
                </c:pt>
                <c:pt idx="30425">
                  <c:v>773.05499999999995</c:v>
                </c:pt>
                <c:pt idx="30426">
                  <c:v>773.06799999999998</c:v>
                </c:pt>
                <c:pt idx="30427">
                  <c:v>773.08100000000002</c:v>
                </c:pt>
                <c:pt idx="30428">
                  <c:v>773.09400000000005</c:v>
                </c:pt>
                <c:pt idx="30429">
                  <c:v>773.10699999999997</c:v>
                </c:pt>
                <c:pt idx="30430">
                  <c:v>773.12099999999998</c:v>
                </c:pt>
                <c:pt idx="30431">
                  <c:v>773.13400000000001</c:v>
                </c:pt>
                <c:pt idx="30432">
                  <c:v>773.14700000000005</c:v>
                </c:pt>
                <c:pt idx="30433">
                  <c:v>773.16099999999994</c:v>
                </c:pt>
                <c:pt idx="30434">
                  <c:v>773.17399999999998</c:v>
                </c:pt>
                <c:pt idx="30435">
                  <c:v>773.18700000000001</c:v>
                </c:pt>
                <c:pt idx="30436">
                  <c:v>773.20100000000002</c:v>
                </c:pt>
                <c:pt idx="30437">
                  <c:v>773.21500000000003</c:v>
                </c:pt>
                <c:pt idx="30438">
                  <c:v>773.22900000000004</c:v>
                </c:pt>
                <c:pt idx="30439">
                  <c:v>773.24199999999996</c:v>
                </c:pt>
                <c:pt idx="30440">
                  <c:v>773.25599999999997</c:v>
                </c:pt>
                <c:pt idx="30441">
                  <c:v>773.26900000000001</c:v>
                </c:pt>
                <c:pt idx="30442">
                  <c:v>773.28300000000002</c:v>
                </c:pt>
                <c:pt idx="30443">
                  <c:v>773.29700000000003</c:v>
                </c:pt>
                <c:pt idx="30444">
                  <c:v>773.31100000000004</c:v>
                </c:pt>
                <c:pt idx="30445">
                  <c:v>773.32399999999996</c:v>
                </c:pt>
                <c:pt idx="30446">
                  <c:v>773.33799999999997</c:v>
                </c:pt>
                <c:pt idx="30447">
                  <c:v>773.35199999999998</c:v>
                </c:pt>
                <c:pt idx="30448">
                  <c:v>773.36500000000001</c:v>
                </c:pt>
                <c:pt idx="30449">
                  <c:v>773.37900000000002</c:v>
                </c:pt>
                <c:pt idx="30450">
                  <c:v>773.39300000000003</c:v>
                </c:pt>
                <c:pt idx="30451">
                  <c:v>773.40599999999995</c:v>
                </c:pt>
                <c:pt idx="30452">
                  <c:v>773.42</c:v>
                </c:pt>
                <c:pt idx="30453">
                  <c:v>773.43399999999997</c:v>
                </c:pt>
                <c:pt idx="30454">
                  <c:v>773.447</c:v>
                </c:pt>
                <c:pt idx="30455">
                  <c:v>773.46100000000001</c:v>
                </c:pt>
                <c:pt idx="30456">
                  <c:v>773.47500000000002</c:v>
                </c:pt>
                <c:pt idx="30457">
                  <c:v>773.48900000000003</c:v>
                </c:pt>
                <c:pt idx="30458">
                  <c:v>773.50199999999995</c:v>
                </c:pt>
                <c:pt idx="30459">
                  <c:v>773.51599999999996</c:v>
                </c:pt>
                <c:pt idx="30460">
                  <c:v>773.53</c:v>
                </c:pt>
                <c:pt idx="30461">
                  <c:v>773.54600000000005</c:v>
                </c:pt>
                <c:pt idx="30462">
                  <c:v>773.56</c:v>
                </c:pt>
                <c:pt idx="30463">
                  <c:v>773.57500000000005</c:v>
                </c:pt>
                <c:pt idx="30464">
                  <c:v>773.59</c:v>
                </c:pt>
                <c:pt idx="30465">
                  <c:v>773.60500000000002</c:v>
                </c:pt>
                <c:pt idx="30466">
                  <c:v>773.62</c:v>
                </c:pt>
                <c:pt idx="30467">
                  <c:v>773.63400000000001</c:v>
                </c:pt>
                <c:pt idx="30468">
                  <c:v>773.649</c:v>
                </c:pt>
                <c:pt idx="30469">
                  <c:v>773.66399999999999</c:v>
                </c:pt>
                <c:pt idx="30470">
                  <c:v>773.678</c:v>
                </c:pt>
                <c:pt idx="30471">
                  <c:v>773.69299999999998</c:v>
                </c:pt>
                <c:pt idx="30472">
                  <c:v>773.70699999999999</c:v>
                </c:pt>
                <c:pt idx="30473">
                  <c:v>773.721</c:v>
                </c:pt>
                <c:pt idx="30474">
                  <c:v>773.73599999999999</c:v>
                </c:pt>
                <c:pt idx="30475">
                  <c:v>773.75</c:v>
                </c:pt>
                <c:pt idx="30476">
                  <c:v>773.76400000000001</c:v>
                </c:pt>
                <c:pt idx="30477">
                  <c:v>773.779</c:v>
                </c:pt>
                <c:pt idx="30478">
                  <c:v>773.79300000000001</c:v>
                </c:pt>
                <c:pt idx="30479">
                  <c:v>773.80700000000002</c:v>
                </c:pt>
                <c:pt idx="30480">
                  <c:v>773.822</c:v>
                </c:pt>
                <c:pt idx="30481">
                  <c:v>773.83600000000001</c:v>
                </c:pt>
                <c:pt idx="30482">
                  <c:v>773.851</c:v>
                </c:pt>
                <c:pt idx="30483">
                  <c:v>773.86500000000001</c:v>
                </c:pt>
                <c:pt idx="30484">
                  <c:v>773.88</c:v>
                </c:pt>
                <c:pt idx="30485">
                  <c:v>773.89499999999998</c:v>
                </c:pt>
                <c:pt idx="30486">
                  <c:v>773.90899999999999</c:v>
                </c:pt>
                <c:pt idx="30487">
                  <c:v>773.92399999999998</c:v>
                </c:pt>
                <c:pt idx="30488">
                  <c:v>773.93899999999996</c:v>
                </c:pt>
                <c:pt idx="30489">
                  <c:v>773.95399999999995</c:v>
                </c:pt>
                <c:pt idx="30490">
                  <c:v>773.96799999999996</c:v>
                </c:pt>
                <c:pt idx="30491">
                  <c:v>773.98299999999995</c:v>
                </c:pt>
                <c:pt idx="30492">
                  <c:v>773.99800000000005</c:v>
                </c:pt>
                <c:pt idx="30493">
                  <c:v>774.01300000000003</c:v>
                </c:pt>
                <c:pt idx="30494">
                  <c:v>774.02700000000004</c:v>
                </c:pt>
                <c:pt idx="30495">
                  <c:v>774.04200000000003</c:v>
                </c:pt>
                <c:pt idx="30496">
                  <c:v>774.05700000000002</c:v>
                </c:pt>
                <c:pt idx="30497">
                  <c:v>774.072</c:v>
                </c:pt>
                <c:pt idx="30498">
                  <c:v>774.08600000000001</c:v>
                </c:pt>
                <c:pt idx="30499">
                  <c:v>774.101</c:v>
                </c:pt>
                <c:pt idx="30500">
                  <c:v>774.11599999999999</c:v>
                </c:pt>
                <c:pt idx="30501">
                  <c:v>774.13</c:v>
                </c:pt>
                <c:pt idx="30502">
                  <c:v>774.14499999999998</c:v>
                </c:pt>
                <c:pt idx="30503">
                  <c:v>774.16</c:v>
                </c:pt>
                <c:pt idx="30504">
                  <c:v>774.17499999999995</c:v>
                </c:pt>
                <c:pt idx="30505">
                  <c:v>774.18899999999996</c:v>
                </c:pt>
                <c:pt idx="30506">
                  <c:v>774.20399999999995</c:v>
                </c:pt>
                <c:pt idx="30507">
                  <c:v>774.21900000000005</c:v>
                </c:pt>
                <c:pt idx="30508">
                  <c:v>774.23400000000004</c:v>
                </c:pt>
                <c:pt idx="30509">
                  <c:v>774.24800000000005</c:v>
                </c:pt>
                <c:pt idx="30510">
                  <c:v>774.26300000000003</c:v>
                </c:pt>
                <c:pt idx="30511">
                  <c:v>774.27800000000002</c:v>
                </c:pt>
                <c:pt idx="30512">
                  <c:v>774.29300000000001</c:v>
                </c:pt>
                <c:pt idx="30513">
                  <c:v>774.30700000000002</c:v>
                </c:pt>
                <c:pt idx="30514">
                  <c:v>774.322</c:v>
                </c:pt>
                <c:pt idx="30515">
                  <c:v>774.33699999999999</c:v>
                </c:pt>
                <c:pt idx="30516">
                  <c:v>774.35199999999998</c:v>
                </c:pt>
                <c:pt idx="30517">
                  <c:v>774.36599999999999</c:v>
                </c:pt>
                <c:pt idx="30518">
                  <c:v>774.38099999999997</c:v>
                </c:pt>
                <c:pt idx="30519">
                  <c:v>774.39599999999996</c:v>
                </c:pt>
                <c:pt idx="30520">
                  <c:v>774.41</c:v>
                </c:pt>
                <c:pt idx="30521">
                  <c:v>774.42399999999998</c:v>
                </c:pt>
                <c:pt idx="30522">
                  <c:v>774.43799999999999</c:v>
                </c:pt>
                <c:pt idx="30523">
                  <c:v>774.45100000000002</c:v>
                </c:pt>
                <c:pt idx="30524">
                  <c:v>774.46500000000003</c:v>
                </c:pt>
                <c:pt idx="30525">
                  <c:v>774.47799999999995</c:v>
                </c:pt>
                <c:pt idx="30526">
                  <c:v>774.49199999999996</c:v>
                </c:pt>
                <c:pt idx="30527">
                  <c:v>774.505</c:v>
                </c:pt>
                <c:pt idx="30528">
                  <c:v>774.51800000000003</c:v>
                </c:pt>
                <c:pt idx="30529">
                  <c:v>774.53200000000004</c:v>
                </c:pt>
                <c:pt idx="30530">
                  <c:v>774.54499999999996</c:v>
                </c:pt>
                <c:pt idx="30531">
                  <c:v>774.55799999999999</c:v>
                </c:pt>
                <c:pt idx="30532">
                  <c:v>774.57100000000003</c:v>
                </c:pt>
                <c:pt idx="30533">
                  <c:v>774.58500000000004</c:v>
                </c:pt>
                <c:pt idx="30534">
                  <c:v>774.59900000000005</c:v>
                </c:pt>
                <c:pt idx="30535">
                  <c:v>774.61199999999997</c:v>
                </c:pt>
                <c:pt idx="30536">
                  <c:v>774.62599999999998</c:v>
                </c:pt>
                <c:pt idx="30537">
                  <c:v>774.64</c:v>
                </c:pt>
                <c:pt idx="30538">
                  <c:v>774.65300000000002</c:v>
                </c:pt>
                <c:pt idx="30539">
                  <c:v>774.66700000000003</c:v>
                </c:pt>
                <c:pt idx="30540">
                  <c:v>774.68100000000004</c:v>
                </c:pt>
                <c:pt idx="30541">
                  <c:v>774.69399999999996</c:v>
                </c:pt>
                <c:pt idx="30542">
                  <c:v>774.70799999999997</c:v>
                </c:pt>
                <c:pt idx="30543">
                  <c:v>774.72199999999998</c:v>
                </c:pt>
                <c:pt idx="30544">
                  <c:v>774.73500000000001</c:v>
                </c:pt>
                <c:pt idx="30545">
                  <c:v>774.74900000000002</c:v>
                </c:pt>
                <c:pt idx="30546">
                  <c:v>774.76300000000003</c:v>
                </c:pt>
                <c:pt idx="30547">
                  <c:v>774.77599999999995</c:v>
                </c:pt>
                <c:pt idx="30548">
                  <c:v>774.79</c:v>
                </c:pt>
                <c:pt idx="30549">
                  <c:v>774.80399999999997</c:v>
                </c:pt>
                <c:pt idx="30550">
                  <c:v>774.81700000000001</c:v>
                </c:pt>
                <c:pt idx="30551">
                  <c:v>774.83100000000002</c:v>
                </c:pt>
                <c:pt idx="30552">
                  <c:v>774.84500000000003</c:v>
                </c:pt>
                <c:pt idx="30553">
                  <c:v>774.85900000000004</c:v>
                </c:pt>
                <c:pt idx="30554">
                  <c:v>774.87300000000005</c:v>
                </c:pt>
                <c:pt idx="30555">
                  <c:v>774.88699999999994</c:v>
                </c:pt>
                <c:pt idx="30556">
                  <c:v>774.90099999999995</c:v>
                </c:pt>
                <c:pt idx="30557">
                  <c:v>774.91499999999996</c:v>
                </c:pt>
                <c:pt idx="30558">
                  <c:v>774.92899999999997</c:v>
                </c:pt>
                <c:pt idx="30559">
                  <c:v>774.94299999999998</c:v>
                </c:pt>
                <c:pt idx="30560">
                  <c:v>774.95699999999999</c:v>
                </c:pt>
                <c:pt idx="30561">
                  <c:v>774.97199999999998</c:v>
                </c:pt>
                <c:pt idx="30562">
                  <c:v>774.98599999999999</c:v>
                </c:pt>
                <c:pt idx="30563">
                  <c:v>775</c:v>
                </c:pt>
                <c:pt idx="30564">
                  <c:v>775.01400000000001</c:v>
                </c:pt>
                <c:pt idx="30565">
                  <c:v>775.029</c:v>
                </c:pt>
                <c:pt idx="30566">
                  <c:v>775.04300000000001</c:v>
                </c:pt>
                <c:pt idx="30567">
                  <c:v>775.05700000000002</c:v>
                </c:pt>
                <c:pt idx="30568">
                  <c:v>775.07100000000003</c:v>
                </c:pt>
                <c:pt idx="30569">
                  <c:v>775.08500000000004</c:v>
                </c:pt>
                <c:pt idx="30570">
                  <c:v>775.09900000000005</c:v>
                </c:pt>
                <c:pt idx="30571">
                  <c:v>775.11300000000006</c:v>
                </c:pt>
                <c:pt idx="30572">
                  <c:v>775.12699999999995</c:v>
                </c:pt>
                <c:pt idx="30573">
                  <c:v>775.14</c:v>
                </c:pt>
                <c:pt idx="30574">
                  <c:v>775.154</c:v>
                </c:pt>
                <c:pt idx="30575">
                  <c:v>775.16800000000001</c:v>
                </c:pt>
                <c:pt idx="30576">
                  <c:v>775.18200000000002</c:v>
                </c:pt>
                <c:pt idx="30577">
                  <c:v>775.19500000000005</c:v>
                </c:pt>
                <c:pt idx="30578">
                  <c:v>775.20899999999995</c:v>
                </c:pt>
                <c:pt idx="30579">
                  <c:v>775.22299999999996</c:v>
                </c:pt>
                <c:pt idx="30580">
                  <c:v>775.23699999999997</c:v>
                </c:pt>
                <c:pt idx="30581">
                  <c:v>775.25099999999998</c:v>
                </c:pt>
                <c:pt idx="30582">
                  <c:v>775.26499999999999</c:v>
                </c:pt>
                <c:pt idx="30583">
                  <c:v>775.279</c:v>
                </c:pt>
                <c:pt idx="30584">
                  <c:v>775.29300000000001</c:v>
                </c:pt>
                <c:pt idx="30585">
                  <c:v>775.30700000000002</c:v>
                </c:pt>
                <c:pt idx="30586">
                  <c:v>775.32100000000003</c:v>
                </c:pt>
                <c:pt idx="30587">
                  <c:v>775.33500000000004</c:v>
                </c:pt>
                <c:pt idx="30588">
                  <c:v>775.35</c:v>
                </c:pt>
                <c:pt idx="30589">
                  <c:v>775.36300000000006</c:v>
                </c:pt>
                <c:pt idx="30590">
                  <c:v>775.37699999999995</c:v>
                </c:pt>
                <c:pt idx="30591">
                  <c:v>775.39200000000005</c:v>
                </c:pt>
                <c:pt idx="30592">
                  <c:v>775.40700000000004</c:v>
                </c:pt>
                <c:pt idx="30593">
                  <c:v>775.42200000000003</c:v>
                </c:pt>
                <c:pt idx="30594">
                  <c:v>775.43700000000001</c:v>
                </c:pt>
                <c:pt idx="30595">
                  <c:v>775.452</c:v>
                </c:pt>
                <c:pt idx="30596">
                  <c:v>775.46600000000001</c:v>
                </c:pt>
                <c:pt idx="30597">
                  <c:v>775.48099999999999</c:v>
                </c:pt>
                <c:pt idx="30598">
                  <c:v>775.49599999999998</c:v>
                </c:pt>
                <c:pt idx="30599">
                  <c:v>775.51099999999997</c:v>
                </c:pt>
                <c:pt idx="30600">
                  <c:v>775.52499999999998</c:v>
                </c:pt>
                <c:pt idx="30601">
                  <c:v>775.54</c:v>
                </c:pt>
                <c:pt idx="30602">
                  <c:v>775.55499999999995</c:v>
                </c:pt>
                <c:pt idx="30603">
                  <c:v>775.57</c:v>
                </c:pt>
                <c:pt idx="30604">
                  <c:v>775.58399999999995</c:v>
                </c:pt>
                <c:pt idx="30605">
                  <c:v>775.59900000000005</c:v>
                </c:pt>
                <c:pt idx="30606">
                  <c:v>775.61400000000003</c:v>
                </c:pt>
                <c:pt idx="30607">
                  <c:v>775.62800000000004</c:v>
                </c:pt>
                <c:pt idx="30608">
                  <c:v>775.64300000000003</c:v>
                </c:pt>
                <c:pt idx="30609">
                  <c:v>775.65800000000002</c:v>
                </c:pt>
                <c:pt idx="30610">
                  <c:v>775.673</c:v>
                </c:pt>
                <c:pt idx="30611">
                  <c:v>775.68700000000001</c:v>
                </c:pt>
                <c:pt idx="30612">
                  <c:v>775.702</c:v>
                </c:pt>
                <c:pt idx="30613">
                  <c:v>775.71699999999998</c:v>
                </c:pt>
                <c:pt idx="30614">
                  <c:v>775.73199999999997</c:v>
                </c:pt>
                <c:pt idx="30615">
                  <c:v>775.74599999999998</c:v>
                </c:pt>
                <c:pt idx="30616">
                  <c:v>775.76099999999997</c:v>
                </c:pt>
                <c:pt idx="30617">
                  <c:v>775.77499999999998</c:v>
                </c:pt>
                <c:pt idx="30618">
                  <c:v>775.79</c:v>
                </c:pt>
                <c:pt idx="30619">
                  <c:v>775.80399999999997</c:v>
                </c:pt>
                <c:pt idx="30620">
                  <c:v>775.81899999999996</c:v>
                </c:pt>
                <c:pt idx="30621">
                  <c:v>775.83299999999997</c:v>
                </c:pt>
                <c:pt idx="30622">
                  <c:v>775.84799999999996</c:v>
                </c:pt>
                <c:pt idx="30623">
                  <c:v>775.86300000000006</c:v>
                </c:pt>
                <c:pt idx="30624">
                  <c:v>775.87699999999995</c:v>
                </c:pt>
                <c:pt idx="30625">
                  <c:v>775.89200000000005</c:v>
                </c:pt>
                <c:pt idx="30626">
                  <c:v>775.90599999999995</c:v>
                </c:pt>
                <c:pt idx="30627">
                  <c:v>775.92100000000005</c:v>
                </c:pt>
                <c:pt idx="30628">
                  <c:v>775.93600000000004</c:v>
                </c:pt>
                <c:pt idx="30629">
                  <c:v>775.95</c:v>
                </c:pt>
                <c:pt idx="30630">
                  <c:v>775.96500000000003</c:v>
                </c:pt>
                <c:pt idx="30631">
                  <c:v>775.98</c:v>
                </c:pt>
                <c:pt idx="30632">
                  <c:v>775.99400000000003</c:v>
                </c:pt>
                <c:pt idx="30633">
                  <c:v>776.00900000000001</c:v>
                </c:pt>
                <c:pt idx="30634">
                  <c:v>776.024</c:v>
                </c:pt>
                <c:pt idx="30635">
                  <c:v>776.03800000000001</c:v>
                </c:pt>
                <c:pt idx="30636">
                  <c:v>776.053</c:v>
                </c:pt>
                <c:pt idx="30637">
                  <c:v>776.06799999999998</c:v>
                </c:pt>
                <c:pt idx="30638">
                  <c:v>776.08299999999997</c:v>
                </c:pt>
                <c:pt idx="30639">
                  <c:v>776.09699999999998</c:v>
                </c:pt>
                <c:pt idx="30640">
                  <c:v>776.11199999999997</c:v>
                </c:pt>
                <c:pt idx="30641">
                  <c:v>776.12699999999995</c:v>
                </c:pt>
                <c:pt idx="30642">
                  <c:v>776.14099999999996</c:v>
                </c:pt>
                <c:pt idx="30643">
                  <c:v>776.15599999999995</c:v>
                </c:pt>
                <c:pt idx="30644">
                  <c:v>776.17100000000005</c:v>
                </c:pt>
                <c:pt idx="30645">
                  <c:v>776.18600000000004</c:v>
                </c:pt>
                <c:pt idx="30646">
                  <c:v>776.2</c:v>
                </c:pt>
                <c:pt idx="30647">
                  <c:v>776.21500000000003</c:v>
                </c:pt>
                <c:pt idx="30648">
                  <c:v>776.23</c:v>
                </c:pt>
                <c:pt idx="30649">
                  <c:v>776.24400000000003</c:v>
                </c:pt>
                <c:pt idx="30650">
                  <c:v>776.25900000000001</c:v>
                </c:pt>
                <c:pt idx="30651">
                  <c:v>776.27300000000002</c:v>
                </c:pt>
                <c:pt idx="30652">
                  <c:v>776.28700000000003</c:v>
                </c:pt>
                <c:pt idx="30653">
                  <c:v>776.30100000000004</c:v>
                </c:pt>
                <c:pt idx="30654">
                  <c:v>776.31399999999996</c:v>
                </c:pt>
                <c:pt idx="30655">
                  <c:v>776.32799999999997</c:v>
                </c:pt>
                <c:pt idx="30656">
                  <c:v>776.34199999999998</c:v>
                </c:pt>
                <c:pt idx="30657">
                  <c:v>776.35500000000002</c:v>
                </c:pt>
                <c:pt idx="30658">
                  <c:v>776.36900000000003</c:v>
                </c:pt>
                <c:pt idx="30659">
                  <c:v>776.38300000000004</c:v>
                </c:pt>
                <c:pt idx="30660">
                  <c:v>776.39599999999996</c:v>
                </c:pt>
                <c:pt idx="30661">
                  <c:v>776.41</c:v>
                </c:pt>
                <c:pt idx="30662">
                  <c:v>776.42399999999998</c:v>
                </c:pt>
                <c:pt idx="30663">
                  <c:v>776.43700000000001</c:v>
                </c:pt>
                <c:pt idx="30664">
                  <c:v>776.45100000000002</c:v>
                </c:pt>
                <c:pt idx="30665">
                  <c:v>776.46500000000003</c:v>
                </c:pt>
                <c:pt idx="30666">
                  <c:v>776.47900000000004</c:v>
                </c:pt>
                <c:pt idx="30667">
                  <c:v>776.49199999999996</c:v>
                </c:pt>
                <c:pt idx="30668">
                  <c:v>776.50599999999997</c:v>
                </c:pt>
                <c:pt idx="30669">
                  <c:v>776.52</c:v>
                </c:pt>
                <c:pt idx="30670">
                  <c:v>776.53300000000002</c:v>
                </c:pt>
                <c:pt idx="30671">
                  <c:v>776.54700000000003</c:v>
                </c:pt>
                <c:pt idx="30672">
                  <c:v>776.56100000000004</c:v>
                </c:pt>
                <c:pt idx="30673">
                  <c:v>776.57399999999996</c:v>
                </c:pt>
                <c:pt idx="30674">
                  <c:v>776.58799999999997</c:v>
                </c:pt>
                <c:pt idx="30675">
                  <c:v>776.601</c:v>
                </c:pt>
                <c:pt idx="30676">
                  <c:v>776.61500000000001</c:v>
                </c:pt>
                <c:pt idx="30677">
                  <c:v>776.62900000000002</c:v>
                </c:pt>
                <c:pt idx="30678">
                  <c:v>776.64200000000005</c:v>
                </c:pt>
                <c:pt idx="30679">
                  <c:v>776.65599999999995</c:v>
                </c:pt>
                <c:pt idx="30680">
                  <c:v>776.67</c:v>
                </c:pt>
                <c:pt idx="30681">
                  <c:v>776.68299999999999</c:v>
                </c:pt>
                <c:pt idx="30682">
                  <c:v>776.697</c:v>
                </c:pt>
                <c:pt idx="30683">
                  <c:v>776.71100000000001</c:v>
                </c:pt>
                <c:pt idx="30684">
                  <c:v>776.72400000000005</c:v>
                </c:pt>
                <c:pt idx="30685">
                  <c:v>776.73800000000006</c:v>
                </c:pt>
                <c:pt idx="30686">
                  <c:v>776.75199999999995</c:v>
                </c:pt>
                <c:pt idx="30687">
                  <c:v>776.76499999999999</c:v>
                </c:pt>
                <c:pt idx="30688">
                  <c:v>776.779</c:v>
                </c:pt>
                <c:pt idx="30689">
                  <c:v>776.79300000000001</c:v>
                </c:pt>
                <c:pt idx="30690">
                  <c:v>776.80700000000002</c:v>
                </c:pt>
                <c:pt idx="30691">
                  <c:v>776.82</c:v>
                </c:pt>
                <c:pt idx="30692">
                  <c:v>776.83399999999995</c:v>
                </c:pt>
                <c:pt idx="30693">
                  <c:v>776.84799999999996</c:v>
                </c:pt>
                <c:pt idx="30694">
                  <c:v>776.86099999999999</c:v>
                </c:pt>
                <c:pt idx="30695">
                  <c:v>776.875</c:v>
                </c:pt>
                <c:pt idx="30696">
                  <c:v>776.88900000000001</c:v>
                </c:pt>
                <c:pt idx="30697">
                  <c:v>776.90200000000004</c:v>
                </c:pt>
                <c:pt idx="30698">
                  <c:v>776.91600000000005</c:v>
                </c:pt>
                <c:pt idx="30699">
                  <c:v>776.93</c:v>
                </c:pt>
                <c:pt idx="30700">
                  <c:v>776.94299999999998</c:v>
                </c:pt>
                <c:pt idx="30701">
                  <c:v>776.95699999999999</c:v>
                </c:pt>
                <c:pt idx="30702">
                  <c:v>776.971</c:v>
                </c:pt>
                <c:pt idx="30703">
                  <c:v>776.98400000000004</c:v>
                </c:pt>
                <c:pt idx="30704">
                  <c:v>776.99800000000005</c:v>
                </c:pt>
                <c:pt idx="30705">
                  <c:v>777.01199999999994</c:v>
                </c:pt>
                <c:pt idx="30706">
                  <c:v>777.02599999999995</c:v>
                </c:pt>
                <c:pt idx="30707">
                  <c:v>777.03899999999999</c:v>
                </c:pt>
                <c:pt idx="30708">
                  <c:v>777.053</c:v>
                </c:pt>
                <c:pt idx="30709">
                  <c:v>777.06700000000001</c:v>
                </c:pt>
                <c:pt idx="30710">
                  <c:v>777.08</c:v>
                </c:pt>
                <c:pt idx="30711">
                  <c:v>777.09400000000005</c:v>
                </c:pt>
                <c:pt idx="30712">
                  <c:v>777.10799999999995</c:v>
                </c:pt>
                <c:pt idx="30713">
                  <c:v>777.12199999999996</c:v>
                </c:pt>
                <c:pt idx="30714">
                  <c:v>777.13599999999997</c:v>
                </c:pt>
                <c:pt idx="30715">
                  <c:v>777.149</c:v>
                </c:pt>
                <c:pt idx="30716">
                  <c:v>777.16300000000001</c:v>
                </c:pt>
                <c:pt idx="30717">
                  <c:v>777.178</c:v>
                </c:pt>
                <c:pt idx="30718">
                  <c:v>777.19299999999998</c:v>
                </c:pt>
                <c:pt idx="30719">
                  <c:v>777.20799999999997</c:v>
                </c:pt>
                <c:pt idx="30720">
                  <c:v>777.22299999999996</c:v>
                </c:pt>
                <c:pt idx="30721">
                  <c:v>777.23800000000006</c:v>
                </c:pt>
                <c:pt idx="30722">
                  <c:v>777.25199999999995</c:v>
                </c:pt>
                <c:pt idx="30723">
                  <c:v>777.26700000000005</c:v>
                </c:pt>
                <c:pt idx="30724">
                  <c:v>777.28099999999995</c:v>
                </c:pt>
                <c:pt idx="30725">
                  <c:v>777.29600000000005</c:v>
                </c:pt>
                <c:pt idx="30726">
                  <c:v>777.31</c:v>
                </c:pt>
                <c:pt idx="30727">
                  <c:v>777.32399999999996</c:v>
                </c:pt>
                <c:pt idx="30728">
                  <c:v>777.33799999999997</c:v>
                </c:pt>
                <c:pt idx="30729">
                  <c:v>777.35299999999995</c:v>
                </c:pt>
                <c:pt idx="30730">
                  <c:v>777.36699999999996</c:v>
                </c:pt>
                <c:pt idx="30731">
                  <c:v>777.38099999999997</c:v>
                </c:pt>
                <c:pt idx="30732">
                  <c:v>777.39499999999998</c:v>
                </c:pt>
                <c:pt idx="30733">
                  <c:v>777.41</c:v>
                </c:pt>
                <c:pt idx="30734">
                  <c:v>777.42399999999998</c:v>
                </c:pt>
                <c:pt idx="30735">
                  <c:v>777.43899999999996</c:v>
                </c:pt>
                <c:pt idx="30736">
                  <c:v>777.45399999999995</c:v>
                </c:pt>
                <c:pt idx="30737">
                  <c:v>777.46799999999996</c:v>
                </c:pt>
                <c:pt idx="30738">
                  <c:v>777.48299999999995</c:v>
                </c:pt>
                <c:pt idx="30739">
                  <c:v>777.49800000000005</c:v>
                </c:pt>
                <c:pt idx="30740">
                  <c:v>777.51199999999994</c:v>
                </c:pt>
                <c:pt idx="30741">
                  <c:v>777.52700000000004</c:v>
                </c:pt>
                <c:pt idx="30742">
                  <c:v>777.54200000000003</c:v>
                </c:pt>
                <c:pt idx="30743">
                  <c:v>777.55700000000002</c:v>
                </c:pt>
                <c:pt idx="30744">
                  <c:v>777.57100000000003</c:v>
                </c:pt>
                <c:pt idx="30745">
                  <c:v>777.58600000000001</c:v>
                </c:pt>
                <c:pt idx="30746">
                  <c:v>777.601</c:v>
                </c:pt>
                <c:pt idx="30747">
                  <c:v>777.61599999999999</c:v>
                </c:pt>
                <c:pt idx="30748">
                  <c:v>777.63099999999997</c:v>
                </c:pt>
                <c:pt idx="30749">
                  <c:v>777.64499999999998</c:v>
                </c:pt>
                <c:pt idx="30750">
                  <c:v>777.66</c:v>
                </c:pt>
                <c:pt idx="30751">
                  <c:v>777.67499999999995</c:v>
                </c:pt>
                <c:pt idx="30752">
                  <c:v>777.69</c:v>
                </c:pt>
                <c:pt idx="30753">
                  <c:v>777.70600000000002</c:v>
                </c:pt>
                <c:pt idx="30754">
                  <c:v>777.721</c:v>
                </c:pt>
                <c:pt idx="30755">
                  <c:v>777.73599999999999</c:v>
                </c:pt>
                <c:pt idx="30756">
                  <c:v>777.75099999999998</c:v>
                </c:pt>
                <c:pt idx="30757">
                  <c:v>777.76599999999996</c:v>
                </c:pt>
                <c:pt idx="30758">
                  <c:v>777.78099999999995</c:v>
                </c:pt>
                <c:pt idx="30759">
                  <c:v>777.79600000000005</c:v>
                </c:pt>
                <c:pt idx="30760">
                  <c:v>777.81100000000004</c:v>
                </c:pt>
                <c:pt idx="30761">
                  <c:v>777.82600000000002</c:v>
                </c:pt>
                <c:pt idx="30762">
                  <c:v>777.84</c:v>
                </c:pt>
                <c:pt idx="30763">
                  <c:v>777.85599999999999</c:v>
                </c:pt>
                <c:pt idx="30764">
                  <c:v>777.87099999999998</c:v>
                </c:pt>
                <c:pt idx="30765">
                  <c:v>777.88599999999997</c:v>
                </c:pt>
                <c:pt idx="30766">
                  <c:v>777.90099999999995</c:v>
                </c:pt>
                <c:pt idx="30767">
                  <c:v>777.91600000000005</c:v>
                </c:pt>
                <c:pt idx="30768">
                  <c:v>777.93100000000004</c:v>
                </c:pt>
                <c:pt idx="30769">
                  <c:v>777.947</c:v>
                </c:pt>
                <c:pt idx="30770">
                  <c:v>777.96199999999999</c:v>
                </c:pt>
                <c:pt idx="30771">
                  <c:v>777.976</c:v>
                </c:pt>
                <c:pt idx="30772">
                  <c:v>777.99099999999999</c:v>
                </c:pt>
                <c:pt idx="30773">
                  <c:v>778.00599999999997</c:v>
                </c:pt>
                <c:pt idx="30774">
                  <c:v>778.02099999999996</c:v>
                </c:pt>
                <c:pt idx="30775">
                  <c:v>778.03499999999997</c:v>
                </c:pt>
                <c:pt idx="30776">
                  <c:v>778.05</c:v>
                </c:pt>
                <c:pt idx="30777">
                  <c:v>778.06500000000005</c:v>
                </c:pt>
                <c:pt idx="30778">
                  <c:v>778.07799999999997</c:v>
                </c:pt>
                <c:pt idx="30779">
                  <c:v>778.09199999999998</c:v>
                </c:pt>
                <c:pt idx="30780">
                  <c:v>778.10599999999999</c:v>
                </c:pt>
                <c:pt idx="30781">
                  <c:v>778.11900000000003</c:v>
                </c:pt>
                <c:pt idx="30782">
                  <c:v>778.13199999999995</c:v>
                </c:pt>
                <c:pt idx="30783">
                  <c:v>778.14599999999996</c:v>
                </c:pt>
                <c:pt idx="30784">
                  <c:v>778.15899999999999</c:v>
                </c:pt>
                <c:pt idx="30785">
                  <c:v>778.173</c:v>
                </c:pt>
                <c:pt idx="30786">
                  <c:v>778.18700000000001</c:v>
                </c:pt>
                <c:pt idx="30787">
                  <c:v>778.2</c:v>
                </c:pt>
                <c:pt idx="30788">
                  <c:v>778.21400000000006</c:v>
                </c:pt>
                <c:pt idx="30789">
                  <c:v>778.22799999999995</c:v>
                </c:pt>
                <c:pt idx="30790">
                  <c:v>778.24099999999999</c:v>
                </c:pt>
                <c:pt idx="30791">
                  <c:v>778.255</c:v>
                </c:pt>
                <c:pt idx="30792">
                  <c:v>778.26900000000001</c:v>
                </c:pt>
                <c:pt idx="30793">
                  <c:v>778.28200000000004</c:v>
                </c:pt>
                <c:pt idx="30794">
                  <c:v>778.29600000000005</c:v>
                </c:pt>
                <c:pt idx="30795">
                  <c:v>778.31</c:v>
                </c:pt>
                <c:pt idx="30796">
                  <c:v>778.32399999999996</c:v>
                </c:pt>
                <c:pt idx="30797">
                  <c:v>778.33699999999999</c:v>
                </c:pt>
                <c:pt idx="30798">
                  <c:v>778.351</c:v>
                </c:pt>
                <c:pt idx="30799">
                  <c:v>778.36500000000001</c:v>
                </c:pt>
                <c:pt idx="30800">
                  <c:v>778.37800000000004</c:v>
                </c:pt>
                <c:pt idx="30801">
                  <c:v>778.39200000000005</c:v>
                </c:pt>
                <c:pt idx="30802">
                  <c:v>778.40599999999995</c:v>
                </c:pt>
                <c:pt idx="30803">
                  <c:v>778.41899999999998</c:v>
                </c:pt>
                <c:pt idx="30804">
                  <c:v>778.43299999999999</c:v>
                </c:pt>
                <c:pt idx="30805">
                  <c:v>778.447</c:v>
                </c:pt>
                <c:pt idx="30806">
                  <c:v>778.46</c:v>
                </c:pt>
                <c:pt idx="30807">
                  <c:v>778.47400000000005</c:v>
                </c:pt>
                <c:pt idx="30808">
                  <c:v>778.48800000000006</c:v>
                </c:pt>
                <c:pt idx="30809">
                  <c:v>778.50099999999998</c:v>
                </c:pt>
                <c:pt idx="30810">
                  <c:v>778.51499999999999</c:v>
                </c:pt>
                <c:pt idx="30811">
                  <c:v>778.529</c:v>
                </c:pt>
                <c:pt idx="30812">
                  <c:v>778.54200000000003</c:v>
                </c:pt>
                <c:pt idx="30813">
                  <c:v>778.55600000000004</c:v>
                </c:pt>
                <c:pt idx="30814">
                  <c:v>778.57</c:v>
                </c:pt>
                <c:pt idx="30815">
                  <c:v>778.58399999999995</c:v>
                </c:pt>
                <c:pt idx="30816">
                  <c:v>778.59699999999998</c:v>
                </c:pt>
                <c:pt idx="30817">
                  <c:v>778.61099999999999</c:v>
                </c:pt>
                <c:pt idx="30818">
                  <c:v>778.62400000000002</c:v>
                </c:pt>
                <c:pt idx="30819">
                  <c:v>778.63800000000003</c:v>
                </c:pt>
                <c:pt idx="30820">
                  <c:v>778.65200000000004</c:v>
                </c:pt>
                <c:pt idx="30821">
                  <c:v>778.66600000000005</c:v>
                </c:pt>
                <c:pt idx="30822">
                  <c:v>778.67899999999997</c:v>
                </c:pt>
                <c:pt idx="30823">
                  <c:v>778.69299999999998</c:v>
                </c:pt>
                <c:pt idx="30824">
                  <c:v>778.70699999999999</c:v>
                </c:pt>
                <c:pt idx="30825">
                  <c:v>778.721</c:v>
                </c:pt>
                <c:pt idx="30826">
                  <c:v>778.72500000000002</c:v>
                </c:pt>
                <c:pt idx="30827">
                  <c:v>778.72500000000002</c:v>
                </c:pt>
                <c:pt idx="30828">
                  <c:v>778.72500000000002</c:v>
                </c:pt>
                <c:pt idx="30829">
                  <c:v>778.72500000000002</c:v>
                </c:pt>
                <c:pt idx="30830">
                  <c:v>778.72500000000002</c:v>
                </c:pt>
                <c:pt idx="30831">
                  <c:v>778.72500000000002</c:v>
                </c:pt>
                <c:pt idx="30832">
                  <c:v>778.72500000000002</c:v>
                </c:pt>
                <c:pt idx="30833">
                  <c:v>778.72500000000002</c:v>
                </c:pt>
                <c:pt idx="30834">
                  <c:v>778.72500000000002</c:v>
                </c:pt>
                <c:pt idx="30835">
                  <c:v>778.72500000000002</c:v>
                </c:pt>
                <c:pt idx="30836">
                  <c:v>778.72500000000002</c:v>
                </c:pt>
                <c:pt idx="30837">
                  <c:v>778.72500000000002</c:v>
                </c:pt>
                <c:pt idx="30838">
                  <c:v>778.72500000000002</c:v>
                </c:pt>
                <c:pt idx="30839">
                  <c:v>778.72500000000002</c:v>
                </c:pt>
                <c:pt idx="30840">
                  <c:v>778.72500000000002</c:v>
                </c:pt>
                <c:pt idx="30841">
                  <c:v>778.72500000000002</c:v>
                </c:pt>
                <c:pt idx="30842">
                  <c:v>778.72500000000002</c:v>
                </c:pt>
                <c:pt idx="30843">
                  <c:v>778.72500000000002</c:v>
                </c:pt>
                <c:pt idx="30844">
                  <c:v>778.72500000000002</c:v>
                </c:pt>
                <c:pt idx="30845">
                  <c:v>778.72500000000002</c:v>
                </c:pt>
                <c:pt idx="30846">
                  <c:v>778.72500000000002</c:v>
                </c:pt>
                <c:pt idx="30847">
                  <c:v>778.72500000000002</c:v>
                </c:pt>
                <c:pt idx="30848">
                  <c:v>778.72500000000002</c:v>
                </c:pt>
                <c:pt idx="30849">
                  <c:v>778.72500000000002</c:v>
                </c:pt>
                <c:pt idx="30850">
                  <c:v>778.72500000000002</c:v>
                </c:pt>
                <c:pt idx="30851">
                  <c:v>778.72500000000002</c:v>
                </c:pt>
                <c:pt idx="30852">
                  <c:v>778.72500000000002</c:v>
                </c:pt>
                <c:pt idx="30853">
                  <c:v>778.72500000000002</c:v>
                </c:pt>
                <c:pt idx="30854">
                  <c:v>778.72500000000002</c:v>
                </c:pt>
                <c:pt idx="30855">
                  <c:v>778.72500000000002</c:v>
                </c:pt>
                <c:pt idx="30856">
                  <c:v>778.72500000000002</c:v>
                </c:pt>
                <c:pt idx="30857">
                  <c:v>778.72500000000002</c:v>
                </c:pt>
                <c:pt idx="30858">
                  <c:v>778.72500000000002</c:v>
                </c:pt>
                <c:pt idx="30859">
                  <c:v>778.72500000000002</c:v>
                </c:pt>
                <c:pt idx="30860">
                  <c:v>778.72500000000002</c:v>
                </c:pt>
                <c:pt idx="30861">
                  <c:v>778.72500000000002</c:v>
                </c:pt>
                <c:pt idx="30862">
                  <c:v>778.72500000000002</c:v>
                </c:pt>
                <c:pt idx="30863">
                  <c:v>778.72500000000002</c:v>
                </c:pt>
                <c:pt idx="30864">
                  <c:v>778.72500000000002</c:v>
                </c:pt>
                <c:pt idx="30865">
                  <c:v>778.72500000000002</c:v>
                </c:pt>
                <c:pt idx="30866">
                  <c:v>778.72500000000002</c:v>
                </c:pt>
                <c:pt idx="30867">
                  <c:v>778.72500000000002</c:v>
                </c:pt>
                <c:pt idx="30868">
                  <c:v>778.72500000000002</c:v>
                </c:pt>
                <c:pt idx="30869">
                  <c:v>778.72500000000002</c:v>
                </c:pt>
                <c:pt idx="30870">
                  <c:v>778.72500000000002</c:v>
                </c:pt>
                <c:pt idx="30871">
                  <c:v>778.72500000000002</c:v>
                </c:pt>
                <c:pt idx="30872">
                  <c:v>778.72500000000002</c:v>
                </c:pt>
                <c:pt idx="30873">
                  <c:v>778.72500000000002</c:v>
                </c:pt>
                <c:pt idx="30874">
                  <c:v>778.72500000000002</c:v>
                </c:pt>
                <c:pt idx="30875">
                  <c:v>778.72500000000002</c:v>
                </c:pt>
                <c:pt idx="30876">
                  <c:v>778.72500000000002</c:v>
                </c:pt>
                <c:pt idx="30877">
                  <c:v>778.72500000000002</c:v>
                </c:pt>
                <c:pt idx="30878">
                  <c:v>778.72500000000002</c:v>
                </c:pt>
                <c:pt idx="30879">
                  <c:v>778.72500000000002</c:v>
                </c:pt>
                <c:pt idx="30880">
                  <c:v>778.72500000000002</c:v>
                </c:pt>
                <c:pt idx="30881">
                  <c:v>778.72500000000002</c:v>
                </c:pt>
                <c:pt idx="30882">
                  <c:v>778.72500000000002</c:v>
                </c:pt>
                <c:pt idx="30883">
                  <c:v>778.72500000000002</c:v>
                </c:pt>
                <c:pt idx="30884">
                  <c:v>778.72500000000002</c:v>
                </c:pt>
                <c:pt idx="30885">
                  <c:v>778.72500000000002</c:v>
                </c:pt>
                <c:pt idx="30886">
                  <c:v>778.72500000000002</c:v>
                </c:pt>
                <c:pt idx="30887">
                  <c:v>778.72500000000002</c:v>
                </c:pt>
                <c:pt idx="30888">
                  <c:v>778.72500000000002</c:v>
                </c:pt>
                <c:pt idx="30889">
                  <c:v>778.72500000000002</c:v>
                </c:pt>
                <c:pt idx="30890">
                  <c:v>778.72500000000002</c:v>
                </c:pt>
                <c:pt idx="30891">
                  <c:v>778.72500000000002</c:v>
                </c:pt>
                <c:pt idx="30892">
                  <c:v>778.72500000000002</c:v>
                </c:pt>
                <c:pt idx="30893">
                  <c:v>778.72500000000002</c:v>
                </c:pt>
                <c:pt idx="30894">
                  <c:v>778.72500000000002</c:v>
                </c:pt>
                <c:pt idx="30895">
                  <c:v>778.72500000000002</c:v>
                </c:pt>
                <c:pt idx="30896">
                  <c:v>778.72500000000002</c:v>
                </c:pt>
                <c:pt idx="30897">
                  <c:v>778.72500000000002</c:v>
                </c:pt>
                <c:pt idx="30898">
                  <c:v>778.72500000000002</c:v>
                </c:pt>
                <c:pt idx="30899">
                  <c:v>778.72500000000002</c:v>
                </c:pt>
                <c:pt idx="30900">
                  <c:v>778.72500000000002</c:v>
                </c:pt>
                <c:pt idx="30901">
                  <c:v>778.72500000000002</c:v>
                </c:pt>
                <c:pt idx="30902">
                  <c:v>778.72500000000002</c:v>
                </c:pt>
                <c:pt idx="30903">
                  <c:v>778.72500000000002</c:v>
                </c:pt>
                <c:pt idx="30904">
                  <c:v>778.72500000000002</c:v>
                </c:pt>
                <c:pt idx="30905">
                  <c:v>778.72500000000002</c:v>
                </c:pt>
                <c:pt idx="30906">
                  <c:v>778.72500000000002</c:v>
                </c:pt>
                <c:pt idx="30907">
                  <c:v>778.72500000000002</c:v>
                </c:pt>
                <c:pt idx="30908">
                  <c:v>778.72500000000002</c:v>
                </c:pt>
                <c:pt idx="30909">
                  <c:v>778.72500000000002</c:v>
                </c:pt>
                <c:pt idx="30910">
                  <c:v>778.72500000000002</c:v>
                </c:pt>
                <c:pt idx="30911">
                  <c:v>778.72500000000002</c:v>
                </c:pt>
                <c:pt idx="30912">
                  <c:v>778.72500000000002</c:v>
                </c:pt>
                <c:pt idx="30913">
                  <c:v>778.72500000000002</c:v>
                </c:pt>
                <c:pt idx="30914">
                  <c:v>778.72500000000002</c:v>
                </c:pt>
                <c:pt idx="30915">
                  <c:v>778.72500000000002</c:v>
                </c:pt>
                <c:pt idx="30916">
                  <c:v>778.72500000000002</c:v>
                </c:pt>
                <c:pt idx="30917">
                  <c:v>778.72500000000002</c:v>
                </c:pt>
                <c:pt idx="30918">
                  <c:v>778.72500000000002</c:v>
                </c:pt>
                <c:pt idx="30919">
                  <c:v>778.72500000000002</c:v>
                </c:pt>
                <c:pt idx="30920">
                  <c:v>778.72500000000002</c:v>
                </c:pt>
                <c:pt idx="30921">
                  <c:v>778.72500000000002</c:v>
                </c:pt>
                <c:pt idx="30922">
                  <c:v>778.72500000000002</c:v>
                </c:pt>
                <c:pt idx="30923">
                  <c:v>778.72500000000002</c:v>
                </c:pt>
                <c:pt idx="30924">
                  <c:v>778.72500000000002</c:v>
                </c:pt>
                <c:pt idx="30925">
                  <c:v>778.72500000000002</c:v>
                </c:pt>
                <c:pt idx="30926">
                  <c:v>778.72500000000002</c:v>
                </c:pt>
                <c:pt idx="30927">
                  <c:v>778.72500000000002</c:v>
                </c:pt>
                <c:pt idx="30928">
                  <c:v>778.72500000000002</c:v>
                </c:pt>
                <c:pt idx="30929">
                  <c:v>778.72500000000002</c:v>
                </c:pt>
                <c:pt idx="30930">
                  <c:v>778.72500000000002</c:v>
                </c:pt>
                <c:pt idx="30931">
                  <c:v>778.72500000000002</c:v>
                </c:pt>
                <c:pt idx="30932">
                  <c:v>778.72500000000002</c:v>
                </c:pt>
                <c:pt idx="30933">
                  <c:v>778.72500000000002</c:v>
                </c:pt>
                <c:pt idx="30934">
                  <c:v>778.72500000000002</c:v>
                </c:pt>
                <c:pt idx="30935">
                  <c:v>778.72500000000002</c:v>
                </c:pt>
                <c:pt idx="30936">
                  <c:v>778.72500000000002</c:v>
                </c:pt>
                <c:pt idx="30937">
                  <c:v>778.72500000000002</c:v>
                </c:pt>
                <c:pt idx="30938">
                  <c:v>778.72500000000002</c:v>
                </c:pt>
                <c:pt idx="30939">
                  <c:v>778.72500000000002</c:v>
                </c:pt>
                <c:pt idx="30940">
                  <c:v>778.72500000000002</c:v>
                </c:pt>
                <c:pt idx="30941">
                  <c:v>778.72500000000002</c:v>
                </c:pt>
                <c:pt idx="30942">
                  <c:v>778.72500000000002</c:v>
                </c:pt>
                <c:pt idx="30943">
                  <c:v>778.72500000000002</c:v>
                </c:pt>
                <c:pt idx="30944">
                  <c:v>778.72500000000002</c:v>
                </c:pt>
                <c:pt idx="30945">
                  <c:v>778.72500000000002</c:v>
                </c:pt>
                <c:pt idx="30946">
                  <c:v>778.72500000000002</c:v>
                </c:pt>
                <c:pt idx="30947">
                  <c:v>778.72500000000002</c:v>
                </c:pt>
                <c:pt idx="30948">
                  <c:v>778.72500000000002</c:v>
                </c:pt>
                <c:pt idx="30949">
                  <c:v>778.72500000000002</c:v>
                </c:pt>
                <c:pt idx="30950">
                  <c:v>778.72500000000002</c:v>
                </c:pt>
                <c:pt idx="30951">
                  <c:v>778.72500000000002</c:v>
                </c:pt>
                <c:pt idx="30952">
                  <c:v>778.72500000000002</c:v>
                </c:pt>
                <c:pt idx="30953">
                  <c:v>778.72500000000002</c:v>
                </c:pt>
                <c:pt idx="30954">
                  <c:v>778.72500000000002</c:v>
                </c:pt>
                <c:pt idx="30955">
                  <c:v>778.72500000000002</c:v>
                </c:pt>
                <c:pt idx="30956">
                  <c:v>778.72500000000002</c:v>
                </c:pt>
                <c:pt idx="30957">
                  <c:v>778.72500000000002</c:v>
                </c:pt>
                <c:pt idx="30958">
                  <c:v>778.72500000000002</c:v>
                </c:pt>
                <c:pt idx="30959">
                  <c:v>778.72500000000002</c:v>
                </c:pt>
              </c:numCache>
            </c:numRef>
          </c:xVal>
          <c:yVal>
            <c:numRef>
              <c:f>Data!$BE$4:$BE$35000</c:f>
              <c:numCache>
                <c:formatCode>General</c:formatCode>
                <c:ptCount val="3499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0.4</c:v>
                </c:pt>
                <c:pt idx="530">
                  <c:v>1.4</c:v>
                </c:pt>
                <c:pt idx="531">
                  <c:v>2</c:v>
                </c:pt>
                <c:pt idx="532">
                  <c:v>2.4</c:v>
                </c:pt>
                <c:pt idx="533">
                  <c:v>3</c:v>
                </c:pt>
                <c:pt idx="534">
                  <c:v>3.2</c:v>
                </c:pt>
                <c:pt idx="535">
                  <c:v>4</c:v>
                </c:pt>
                <c:pt idx="536">
                  <c:v>4.2</c:v>
                </c:pt>
                <c:pt idx="537">
                  <c:v>5.2</c:v>
                </c:pt>
                <c:pt idx="538">
                  <c:v>6</c:v>
                </c:pt>
                <c:pt idx="539">
                  <c:v>6</c:v>
                </c:pt>
                <c:pt idx="540">
                  <c:v>6</c:v>
                </c:pt>
                <c:pt idx="541">
                  <c:v>6</c:v>
                </c:pt>
                <c:pt idx="542">
                  <c:v>6</c:v>
                </c:pt>
                <c:pt idx="543">
                  <c:v>5</c:v>
                </c:pt>
                <c:pt idx="544">
                  <c:v>5</c:v>
                </c:pt>
                <c:pt idx="545">
                  <c:v>5</c:v>
                </c:pt>
                <c:pt idx="546">
                  <c:v>5.8</c:v>
                </c:pt>
                <c:pt idx="547">
                  <c:v>6</c:v>
                </c:pt>
                <c:pt idx="548">
                  <c:v>6</c:v>
                </c:pt>
                <c:pt idx="549">
                  <c:v>6</c:v>
                </c:pt>
                <c:pt idx="550">
                  <c:v>6</c:v>
                </c:pt>
                <c:pt idx="551">
                  <c:v>6</c:v>
                </c:pt>
                <c:pt idx="552">
                  <c:v>6</c:v>
                </c:pt>
                <c:pt idx="553">
                  <c:v>6</c:v>
                </c:pt>
                <c:pt idx="554">
                  <c:v>6</c:v>
                </c:pt>
                <c:pt idx="555">
                  <c:v>6</c:v>
                </c:pt>
                <c:pt idx="556">
                  <c:v>6</c:v>
                </c:pt>
                <c:pt idx="557">
                  <c:v>6</c:v>
                </c:pt>
                <c:pt idx="558">
                  <c:v>6</c:v>
                </c:pt>
                <c:pt idx="559">
                  <c:v>6</c:v>
                </c:pt>
                <c:pt idx="560">
                  <c:v>6</c:v>
                </c:pt>
                <c:pt idx="561">
                  <c:v>6.4</c:v>
                </c:pt>
                <c:pt idx="562">
                  <c:v>7</c:v>
                </c:pt>
                <c:pt idx="563">
                  <c:v>7.2</c:v>
                </c:pt>
                <c:pt idx="564">
                  <c:v>8</c:v>
                </c:pt>
                <c:pt idx="565">
                  <c:v>8</c:v>
                </c:pt>
                <c:pt idx="566">
                  <c:v>8.1999999999999993</c:v>
                </c:pt>
                <c:pt idx="567">
                  <c:v>9</c:v>
                </c:pt>
                <c:pt idx="568">
                  <c:v>9</c:v>
                </c:pt>
                <c:pt idx="569">
                  <c:v>9</c:v>
                </c:pt>
                <c:pt idx="570">
                  <c:v>9</c:v>
                </c:pt>
                <c:pt idx="571">
                  <c:v>9.9</c:v>
                </c:pt>
                <c:pt idx="572">
                  <c:v>10</c:v>
                </c:pt>
                <c:pt idx="573">
                  <c:v>10</c:v>
                </c:pt>
                <c:pt idx="574">
                  <c:v>10</c:v>
                </c:pt>
                <c:pt idx="575">
                  <c:v>10</c:v>
                </c:pt>
                <c:pt idx="576">
                  <c:v>10</c:v>
                </c:pt>
                <c:pt idx="577">
                  <c:v>10</c:v>
                </c:pt>
                <c:pt idx="578">
                  <c:v>10</c:v>
                </c:pt>
                <c:pt idx="579">
                  <c:v>10</c:v>
                </c:pt>
                <c:pt idx="580">
                  <c:v>10.6</c:v>
                </c:pt>
                <c:pt idx="581">
                  <c:v>11</c:v>
                </c:pt>
                <c:pt idx="582">
                  <c:v>11</c:v>
                </c:pt>
                <c:pt idx="583">
                  <c:v>11</c:v>
                </c:pt>
                <c:pt idx="584">
                  <c:v>11</c:v>
                </c:pt>
                <c:pt idx="585">
                  <c:v>11</c:v>
                </c:pt>
                <c:pt idx="586">
                  <c:v>11</c:v>
                </c:pt>
                <c:pt idx="587">
                  <c:v>11</c:v>
                </c:pt>
                <c:pt idx="588">
                  <c:v>11</c:v>
                </c:pt>
                <c:pt idx="589">
                  <c:v>11</c:v>
                </c:pt>
                <c:pt idx="590">
                  <c:v>11</c:v>
                </c:pt>
                <c:pt idx="591">
                  <c:v>11.3</c:v>
                </c:pt>
                <c:pt idx="592">
                  <c:v>11.7</c:v>
                </c:pt>
                <c:pt idx="593">
                  <c:v>11</c:v>
                </c:pt>
                <c:pt idx="594">
                  <c:v>11</c:v>
                </c:pt>
                <c:pt idx="595">
                  <c:v>11</c:v>
                </c:pt>
                <c:pt idx="596">
                  <c:v>11</c:v>
                </c:pt>
                <c:pt idx="597">
                  <c:v>11</c:v>
                </c:pt>
                <c:pt idx="598">
                  <c:v>11</c:v>
                </c:pt>
                <c:pt idx="599">
                  <c:v>11</c:v>
                </c:pt>
                <c:pt idx="600">
                  <c:v>11</c:v>
                </c:pt>
                <c:pt idx="601">
                  <c:v>11</c:v>
                </c:pt>
                <c:pt idx="602">
                  <c:v>11</c:v>
                </c:pt>
                <c:pt idx="603">
                  <c:v>11</c:v>
                </c:pt>
                <c:pt idx="604">
                  <c:v>11</c:v>
                </c:pt>
                <c:pt idx="605">
                  <c:v>11</c:v>
                </c:pt>
                <c:pt idx="606">
                  <c:v>11.8</c:v>
                </c:pt>
                <c:pt idx="607">
                  <c:v>12</c:v>
                </c:pt>
                <c:pt idx="608">
                  <c:v>12</c:v>
                </c:pt>
                <c:pt idx="609">
                  <c:v>12</c:v>
                </c:pt>
                <c:pt idx="610">
                  <c:v>12</c:v>
                </c:pt>
                <c:pt idx="611">
                  <c:v>12</c:v>
                </c:pt>
                <c:pt idx="612">
                  <c:v>12</c:v>
                </c:pt>
                <c:pt idx="613">
                  <c:v>10.9</c:v>
                </c:pt>
                <c:pt idx="614">
                  <c:v>8.9</c:v>
                </c:pt>
                <c:pt idx="615">
                  <c:v>7.5</c:v>
                </c:pt>
                <c:pt idx="616">
                  <c:v>7</c:v>
                </c:pt>
                <c:pt idx="617">
                  <c:v>7</c:v>
                </c:pt>
                <c:pt idx="618">
                  <c:v>7</c:v>
                </c:pt>
                <c:pt idx="619">
                  <c:v>7</c:v>
                </c:pt>
                <c:pt idx="620">
                  <c:v>7</c:v>
                </c:pt>
                <c:pt idx="621">
                  <c:v>7</c:v>
                </c:pt>
                <c:pt idx="622">
                  <c:v>7</c:v>
                </c:pt>
                <c:pt idx="623">
                  <c:v>6.8</c:v>
                </c:pt>
                <c:pt idx="624">
                  <c:v>6</c:v>
                </c:pt>
                <c:pt idx="625">
                  <c:v>5.7</c:v>
                </c:pt>
                <c:pt idx="626">
                  <c:v>3.7</c:v>
                </c:pt>
                <c:pt idx="627">
                  <c:v>2.1</c:v>
                </c:pt>
                <c:pt idx="628">
                  <c:v>0.1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0.3</c:v>
                </c:pt>
                <c:pt idx="1900">
                  <c:v>1</c:v>
                </c:pt>
                <c:pt idx="1901">
                  <c:v>1.3</c:v>
                </c:pt>
                <c:pt idx="1902">
                  <c:v>2</c:v>
                </c:pt>
                <c:pt idx="1903">
                  <c:v>2</c:v>
                </c:pt>
                <c:pt idx="1904">
                  <c:v>2</c:v>
                </c:pt>
                <c:pt idx="1905">
                  <c:v>2.1</c:v>
                </c:pt>
                <c:pt idx="1906">
                  <c:v>3</c:v>
                </c:pt>
                <c:pt idx="1907">
                  <c:v>3.1</c:v>
                </c:pt>
                <c:pt idx="1908">
                  <c:v>4.0999999999999996</c:v>
                </c:pt>
                <c:pt idx="1909">
                  <c:v>5</c:v>
                </c:pt>
                <c:pt idx="1910">
                  <c:v>5.0999999999999996</c:v>
                </c:pt>
                <c:pt idx="1911">
                  <c:v>6</c:v>
                </c:pt>
                <c:pt idx="1912">
                  <c:v>6</c:v>
                </c:pt>
                <c:pt idx="1913">
                  <c:v>6</c:v>
                </c:pt>
                <c:pt idx="1914">
                  <c:v>5</c:v>
                </c:pt>
                <c:pt idx="1915">
                  <c:v>4</c:v>
                </c:pt>
                <c:pt idx="1916">
                  <c:v>4</c:v>
                </c:pt>
                <c:pt idx="1917">
                  <c:v>3.2</c:v>
                </c:pt>
                <c:pt idx="1918">
                  <c:v>3</c:v>
                </c:pt>
                <c:pt idx="1919">
                  <c:v>3</c:v>
                </c:pt>
                <c:pt idx="1920">
                  <c:v>2.2000000000000002</c:v>
                </c:pt>
                <c:pt idx="1921">
                  <c:v>1.2</c:v>
                </c:pt>
                <c:pt idx="1922">
                  <c:v>0.4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0.5</c:v>
                </c:pt>
                <c:pt idx="1928">
                  <c:v>0.5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0.2</c:v>
                </c:pt>
                <c:pt idx="2233">
                  <c:v>1</c:v>
                </c:pt>
                <c:pt idx="2234">
                  <c:v>1</c:v>
                </c:pt>
                <c:pt idx="2235">
                  <c:v>1</c:v>
                </c:pt>
                <c:pt idx="2236">
                  <c:v>1</c:v>
                </c:pt>
                <c:pt idx="2237">
                  <c:v>1</c:v>
                </c:pt>
                <c:pt idx="2238">
                  <c:v>0</c:v>
                </c:pt>
                <c:pt idx="2239">
                  <c:v>1</c:v>
                </c:pt>
                <c:pt idx="2240">
                  <c:v>1</c:v>
                </c:pt>
                <c:pt idx="2241">
                  <c:v>1</c:v>
                </c:pt>
                <c:pt idx="2242">
                  <c:v>0.2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1.3</c:v>
                </c:pt>
                <c:pt idx="2247">
                  <c:v>3.2</c:v>
                </c:pt>
                <c:pt idx="2248">
                  <c:v>4.5999999999999996</c:v>
                </c:pt>
                <c:pt idx="2249">
                  <c:v>5</c:v>
                </c:pt>
                <c:pt idx="2250">
                  <c:v>5</c:v>
                </c:pt>
                <c:pt idx="2251">
                  <c:v>5</c:v>
                </c:pt>
                <c:pt idx="2252">
                  <c:v>5.4</c:v>
                </c:pt>
                <c:pt idx="2253">
                  <c:v>6</c:v>
                </c:pt>
                <c:pt idx="2254">
                  <c:v>6.4</c:v>
                </c:pt>
                <c:pt idx="2255">
                  <c:v>7</c:v>
                </c:pt>
                <c:pt idx="2256">
                  <c:v>7.4</c:v>
                </c:pt>
                <c:pt idx="2257">
                  <c:v>8</c:v>
                </c:pt>
                <c:pt idx="2258">
                  <c:v>8</c:v>
                </c:pt>
                <c:pt idx="2259">
                  <c:v>8</c:v>
                </c:pt>
                <c:pt idx="2260">
                  <c:v>8</c:v>
                </c:pt>
                <c:pt idx="2261">
                  <c:v>8</c:v>
                </c:pt>
                <c:pt idx="2262">
                  <c:v>8</c:v>
                </c:pt>
                <c:pt idx="2263">
                  <c:v>8</c:v>
                </c:pt>
                <c:pt idx="2264">
                  <c:v>8</c:v>
                </c:pt>
                <c:pt idx="2265">
                  <c:v>8</c:v>
                </c:pt>
                <c:pt idx="2266">
                  <c:v>8</c:v>
                </c:pt>
                <c:pt idx="2267">
                  <c:v>9</c:v>
                </c:pt>
                <c:pt idx="2268">
                  <c:v>9</c:v>
                </c:pt>
                <c:pt idx="2269">
                  <c:v>9</c:v>
                </c:pt>
                <c:pt idx="2270">
                  <c:v>9</c:v>
                </c:pt>
                <c:pt idx="2271">
                  <c:v>8.1999999999999993</c:v>
                </c:pt>
                <c:pt idx="2272">
                  <c:v>6.5</c:v>
                </c:pt>
                <c:pt idx="2273">
                  <c:v>5.2</c:v>
                </c:pt>
                <c:pt idx="2274">
                  <c:v>3.5</c:v>
                </c:pt>
                <c:pt idx="2275">
                  <c:v>2.4</c:v>
                </c:pt>
                <c:pt idx="2276">
                  <c:v>1.5</c:v>
                </c:pt>
                <c:pt idx="2277">
                  <c:v>1</c:v>
                </c:pt>
                <c:pt idx="2278">
                  <c:v>0.5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1.6</c:v>
                </c:pt>
                <c:pt idx="2299">
                  <c:v>3.5</c:v>
                </c:pt>
                <c:pt idx="2300">
                  <c:v>4.8</c:v>
                </c:pt>
                <c:pt idx="2301">
                  <c:v>5.8</c:v>
                </c:pt>
                <c:pt idx="2302">
                  <c:v>6.8</c:v>
                </c:pt>
                <c:pt idx="2303">
                  <c:v>7</c:v>
                </c:pt>
                <c:pt idx="2304">
                  <c:v>7.6</c:v>
                </c:pt>
                <c:pt idx="2305">
                  <c:v>8.6</c:v>
                </c:pt>
                <c:pt idx="2306">
                  <c:v>9.6</c:v>
                </c:pt>
                <c:pt idx="2307">
                  <c:v>10.6</c:v>
                </c:pt>
                <c:pt idx="2308">
                  <c:v>11.6</c:v>
                </c:pt>
                <c:pt idx="2309">
                  <c:v>12.5</c:v>
                </c:pt>
                <c:pt idx="2310">
                  <c:v>13</c:v>
                </c:pt>
                <c:pt idx="2311">
                  <c:v>13.3</c:v>
                </c:pt>
                <c:pt idx="2312">
                  <c:v>14</c:v>
                </c:pt>
                <c:pt idx="2313">
                  <c:v>14</c:v>
                </c:pt>
                <c:pt idx="2314">
                  <c:v>14.3</c:v>
                </c:pt>
                <c:pt idx="2315">
                  <c:v>15</c:v>
                </c:pt>
                <c:pt idx="2316">
                  <c:v>15</c:v>
                </c:pt>
                <c:pt idx="2317">
                  <c:v>15</c:v>
                </c:pt>
                <c:pt idx="2318">
                  <c:v>14.9</c:v>
                </c:pt>
                <c:pt idx="2319">
                  <c:v>14</c:v>
                </c:pt>
                <c:pt idx="2320">
                  <c:v>14</c:v>
                </c:pt>
                <c:pt idx="2321">
                  <c:v>14.1</c:v>
                </c:pt>
                <c:pt idx="2322">
                  <c:v>15</c:v>
                </c:pt>
                <c:pt idx="2323">
                  <c:v>15</c:v>
                </c:pt>
                <c:pt idx="2324">
                  <c:v>16</c:v>
                </c:pt>
                <c:pt idx="2325">
                  <c:v>16</c:v>
                </c:pt>
                <c:pt idx="2326">
                  <c:v>16</c:v>
                </c:pt>
                <c:pt idx="2327">
                  <c:v>16</c:v>
                </c:pt>
                <c:pt idx="2328">
                  <c:v>16</c:v>
                </c:pt>
                <c:pt idx="2329">
                  <c:v>16</c:v>
                </c:pt>
                <c:pt idx="2330">
                  <c:v>15.2</c:v>
                </c:pt>
                <c:pt idx="2331">
                  <c:v>15.8</c:v>
                </c:pt>
                <c:pt idx="2332">
                  <c:v>16</c:v>
                </c:pt>
                <c:pt idx="2333">
                  <c:v>16</c:v>
                </c:pt>
                <c:pt idx="2334">
                  <c:v>15.4</c:v>
                </c:pt>
                <c:pt idx="2335">
                  <c:v>15</c:v>
                </c:pt>
                <c:pt idx="2336">
                  <c:v>15</c:v>
                </c:pt>
                <c:pt idx="2337">
                  <c:v>15</c:v>
                </c:pt>
                <c:pt idx="2338">
                  <c:v>15</c:v>
                </c:pt>
                <c:pt idx="2339">
                  <c:v>15</c:v>
                </c:pt>
                <c:pt idx="2340">
                  <c:v>15.5</c:v>
                </c:pt>
                <c:pt idx="2341">
                  <c:v>16</c:v>
                </c:pt>
                <c:pt idx="2342">
                  <c:v>16</c:v>
                </c:pt>
                <c:pt idx="2343">
                  <c:v>16.399999999999999</c:v>
                </c:pt>
                <c:pt idx="2344">
                  <c:v>17</c:v>
                </c:pt>
                <c:pt idx="2345">
                  <c:v>17</c:v>
                </c:pt>
                <c:pt idx="2346">
                  <c:v>17</c:v>
                </c:pt>
                <c:pt idx="2347">
                  <c:v>17</c:v>
                </c:pt>
                <c:pt idx="2348">
                  <c:v>17</c:v>
                </c:pt>
                <c:pt idx="2349">
                  <c:v>17</c:v>
                </c:pt>
                <c:pt idx="2350">
                  <c:v>17</c:v>
                </c:pt>
                <c:pt idx="2351">
                  <c:v>17.100000000000001</c:v>
                </c:pt>
                <c:pt idx="2352">
                  <c:v>18</c:v>
                </c:pt>
                <c:pt idx="2353">
                  <c:v>17</c:v>
                </c:pt>
                <c:pt idx="2354">
                  <c:v>17</c:v>
                </c:pt>
                <c:pt idx="2355">
                  <c:v>15.1</c:v>
                </c:pt>
                <c:pt idx="2356">
                  <c:v>12.1</c:v>
                </c:pt>
                <c:pt idx="2357">
                  <c:v>11</c:v>
                </c:pt>
                <c:pt idx="2358">
                  <c:v>9.4</c:v>
                </c:pt>
                <c:pt idx="2359">
                  <c:v>9.8000000000000007</c:v>
                </c:pt>
                <c:pt idx="2360">
                  <c:v>10</c:v>
                </c:pt>
                <c:pt idx="2361">
                  <c:v>10.8</c:v>
                </c:pt>
                <c:pt idx="2362">
                  <c:v>11.8</c:v>
                </c:pt>
                <c:pt idx="2363">
                  <c:v>12.6</c:v>
                </c:pt>
                <c:pt idx="2364">
                  <c:v>13.6</c:v>
                </c:pt>
                <c:pt idx="2365">
                  <c:v>14</c:v>
                </c:pt>
                <c:pt idx="2366">
                  <c:v>14.6</c:v>
                </c:pt>
                <c:pt idx="2367">
                  <c:v>15</c:v>
                </c:pt>
                <c:pt idx="2368">
                  <c:v>15.6</c:v>
                </c:pt>
                <c:pt idx="2369">
                  <c:v>16</c:v>
                </c:pt>
                <c:pt idx="2370">
                  <c:v>16.399999999999999</c:v>
                </c:pt>
                <c:pt idx="2371">
                  <c:v>17</c:v>
                </c:pt>
                <c:pt idx="2372">
                  <c:v>17.399999999999999</c:v>
                </c:pt>
                <c:pt idx="2373">
                  <c:v>18</c:v>
                </c:pt>
                <c:pt idx="2374">
                  <c:v>18</c:v>
                </c:pt>
                <c:pt idx="2375">
                  <c:v>18</c:v>
                </c:pt>
                <c:pt idx="2376">
                  <c:v>18</c:v>
                </c:pt>
                <c:pt idx="2377">
                  <c:v>18.2</c:v>
                </c:pt>
                <c:pt idx="2378">
                  <c:v>19</c:v>
                </c:pt>
                <c:pt idx="2379">
                  <c:v>19</c:v>
                </c:pt>
                <c:pt idx="2380">
                  <c:v>19</c:v>
                </c:pt>
                <c:pt idx="2381">
                  <c:v>19.2</c:v>
                </c:pt>
                <c:pt idx="2382">
                  <c:v>20</c:v>
                </c:pt>
                <c:pt idx="2383">
                  <c:v>20</c:v>
                </c:pt>
                <c:pt idx="2384">
                  <c:v>19</c:v>
                </c:pt>
                <c:pt idx="2385">
                  <c:v>19</c:v>
                </c:pt>
                <c:pt idx="2386">
                  <c:v>18</c:v>
                </c:pt>
                <c:pt idx="2387">
                  <c:v>18</c:v>
                </c:pt>
                <c:pt idx="2388">
                  <c:v>18</c:v>
                </c:pt>
                <c:pt idx="2389">
                  <c:v>18</c:v>
                </c:pt>
                <c:pt idx="2390">
                  <c:v>18</c:v>
                </c:pt>
                <c:pt idx="2391">
                  <c:v>18</c:v>
                </c:pt>
                <c:pt idx="2392">
                  <c:v>18.8</c:v>
                </c:pt>
                <c:pt idx="2393">
                  <c:v>19</c:v>
                </c:pt>
                <c:pt idx="2394">
                  <c:v>19</c:v>
                </c:pt>
                <c:pt idx="2395">
                  <c:v>18.399999999999999</c:v>
                </c:pt>
                <c:pt idx="2396">
                  <c:v>18</c:v>
                </c:pt>
                <c:pt idx="2397">
                  <c:v>17.399999999999999</c:v>
                </c:pt>
                <c:pt idx="2398">
                  <c:v>17</c:v>
                </c:pt>
                <c:pt idx="2399">
                  <c:v>16.600000000000001</c:v>
                </c:pt>
                <c:pt idx="2400">
                  <c:v>15.6</c:v>
                </c:pt>
                <c:pt idx="2401">
                  <c:v>14.3</c:v>
                </c:pt>
                <c:pt idx="2402">
                  <c:v>11.9</c:v>
                </c:pt>
                <c:pt idx="2403">
                  <c:v>10</c:v>
                </c:pt>
                <c:pt idx="2404">
                  <c:v>10</c:v>
                </c:pt>
                <c:pt idx="2405">
                  <c:v>10.4</c:v>
                </c:pt>
                <c:pt idx="2406">
                  <c:v>12.3</c:v>
                </c:pt>
                <c:pt idx="2407">
                  <c:v>14.3</c:v>
                </c:pt>
                <c:pt idx="2408">
                  <c:v>16.2</c:v>
                </c:pt>
                <c:pt idx="2409">
                  <c:v>17.100000000000001</c:v>
                </c:pt>
                <c:pt idx="2410">
                  <c:v>18</c:v>
                </c:pt>
                <c:pt idx="2411">
                  <c:v>19.899999999999999</c:v>
                </c:pt>
                <c:pt idx="2412">
                  <c:v>21</c:v>
                </c:pt>
                <c:pt idx="2413">
                  <c:v>22</c:v>
                </c:pt>
                <c:pt idx="2414">
                  <c:v>23</c:v>
                </c:pt>
                <c:pt idx="2415">
                  <c:v>24</c:v>
                </c:pt>
                <c:pt idx="2416">
                  <c:v>24</c:v>
                </c:pt>
                <c:pt idx="2417">
                  <c:v>23.2</c:v>
                </c:pt>
                <c:pt idx="2418">
                  <c:v>22.2</c:v>
                </c:pt>
                <c:pt idx="2419">
                  <c:v>22</c:v>
                </c:pt>
                <c:pt idx="2420">
                  <c:v>22.8</c:v>
                </c:pt>
                <c:pt idx="2421">
                  <c:v>23</c:v>
                </c:pt>
                <c:pt idx="2422">
                  <c:v>23.6</c:v>
                </c:pt>
                <c:pt idx="2423">
                  <c:v>24</c:v>
                </c:pt>
                <c:pt idx="2424">
                  <c:v>24.6</c:v>
                </c:pt>
                <c:pt idx="2425">
                  <c:v>25</c:v>
                </c:pt>
                <c:pt idx="2426">
                  <c:v>25</c:v>
                </c:pt>
                <c:pt idx="2427">
                  <c:v>24.5</c:v>
                </c:pt>
                <c:pt idx="2428">
                  <c:v>23.3</c:v>
                </c:pt>
                <c:pt idx="2429">
                  <c:v>20.2</c:v>
                </c:pt>
                <c:pt idx="2430">
                  <c:v>15.5</c:v>
                </c:pt>
                <c:pt idx="2431">
                  <c:v>12.6</c:v>
                </c:pt>
                <c:pt idx="2432">
                  <c:v>11.6</c:v>
                </c:pt>
                <c:pt idx="2433">
                  <c:v>11</c:v>
                </c:pt>
                <c:pt idx="2434">
                  <c:v>11.3</c:v>
                </c:pt>
                <c:pt idx="2435">
                  <c:v>13.5</c:v>
                </c:pt>
                <c:pt idx="2436">
                  <c:v>16.3</c:v>
                </c:pt>
                <c:pt idx="2437">
                  <c:v>18.3</c:v>
                </c:pt>
                <c:pt idx="2438">
                  <c:v>20.399999999999999</c:v>
                </c:pt>
                <c:pt idx="2439">
                  <c:v>22.9</c:v>
                </c:pt>
                <c:pt idx="2440">
                  <c:v>24.9</c:v>
                </c:pt>
                <c:pt idx="2441">
                  <c:v>25.9</c:v>
                </c:pt>
                <c:pt idx="2442">
                  <c:v>27.9</c:v>
                </c:pt>
                <c:pt idx="2443">
                  <c:v>28.9</c:v>
                </c:pt>
                <c:pt idx="2444">
                  <c:v>29</c:v>
                </c:pt>
                <c:pt idx="2445">
                  <c:v>29</c:v>
                </c:pt>
                <c:pt idx="2446">
                  <c:v>28.3</c:v>
                </c:pt>
                <c:pt idx="2447">
                  <c:v>26.5</c:v>
                </c:pt>
                <c:pt idx="2448">
                  <c:v>23.8</c:v>
                </c:pt>
                <c:pt idx="2449">
                  <c:v>18.600000000000001</c:v>
                </c:pt>
                <c:pt idx="2450">
                  <c:v>13.3</c:v>
                </c:pt>
                <c:pt idx="2451">
                  <c:v>10.7</c:v>
                </c:pt>
                <c:pt idx="2452">
                  <c:v>9.4</c:v>
                </c:pt>
                <c:pt idx="2453">
                  <c:v>7.9</c:v>
                </c:pt>
                <c:pt idx="2454">
                  <c:v>5.3</c:v>
                </c:pt>
                <c:pt idx="2455">
                  <c:v>2.9</c:v>
                </c:pt>
                <c:pt idx="2456">
                  <c:v>1.5</c:v>
                </c:pt>
                <c:pt idx="2457">
                  <c:v>0.7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0.3</c:v>
                </c:pt>
                <c:pt idx="2463">
                  <c:v>3.3</c:v>
                </c:pt>
                <c:pt idx="2464">
                  <c:v>6.2</c:v>
                </c:pt>
                <c:pt idx="2465">
                  <c:v>8.1999999999999993</c:v>
                </c:pt>
                <c:pt idx="2466">
                  <c:v>10.199999999999999</c:v>
                </c:pt>
                <c:pt idx="2467">
                  <c:v>12.2</c:v>
                </c:pt>
                <c:pt idx="2468">
                  <c:v>13.9</c:v>
                </c:pt>
                <c:pt idx="2469">
                  <c:v>15.8</c:v>
                </c:pt>
                <c:pt idx="2470">
                  <c:v>16.899999999999999</c:v>
                </c:pt>
                <c:pt idx="2471">
                  <c:v>18.8</c:v>
                </c:pt>
                <c:pt idx="2472">
                  <c:v>20.8</c:v>
                </c:pt>
                <c:pt idx="2473">
                  <c:v>22.8</c:v>
                </c:pt>
                <c:pt idx="2474">
                  <c:v>24.5</c:v>
                </c:pt>
                <c:pt idx="2475">
                  <c:v>25.7</c:v>
                </c:pt>
                <c:pt idx="2476">
                  <c:v>26.7</c:v>
                </c:pt>
                <c:pt idx="2477">
                  <c:v>27</c:v>
                </c:pt>
                <c:pt idx="2478">
                  <c:v>27.7</c:v>
                </c:pt>
                <c:pt idx="2479">
                  <c:v>28.6</c:v>
                </c:pt>
                <c:pt idx="2480">
                  <c:v>29</c:v>
                </c:pt>
                <c:pt idx="2481">
                  <c:v>29</c:v>
                </c:pt>
                <c:pt idx="2482">
                  <c:v>29</c:v>
                </c:pt>
                <c:pt idx="2483">
                  <c:v>29</c:v>
                </c:pt>
                <c:pt idx="2484">
                  <c:v>29</c:v>
                </c:pt>
                <c:pt idx="2485">
                  <c:v>29</c:v>
                </c:pt>
                <c:pt idx="2486">
                  <c:v>29</c:v>
                </c:pt>
                <c:pt idx="2487">
                  <c:v>28.7</c:v>
                </c:pt>
                <c:pt idx="2488">
                  <c:v>27.5</c:v>
                </c:pt>
                <c:pt idx="2489">
                  <c:v>25.3</c:v>
                </c:pt>
                <c:pt idx="2490">
                  <c:v>23</c:v>
                </c:pt>
                <c:pt idx="2491">
                  <c:v>22</c:v>
                </c:pt>
                <c:pt idx="2492">
                  <c:v>22</c:v>
                </c:pt>
                <c:pt idx="2493">
                  <c:v>20.9</c:v>
                </c:pt>
                <c:pt idx="2494">
                  <c:v>19</c:v>
                </c:pt>
                <c:pt idx="2495">
                  <c:v>19</c:v>
                </c:pt>
                <c:pt idx="2496">
                  <c:v>19</c:v>
                </c:pt>
                <c:pt idx="2497">
                  <c:v>19</c:v>
                </c:pt>
                <c:pt idx="2498">
                  <c:v>19.899999999999999</c:v>
                </c:pt>
                <c:pt idx="2499">
                  <c:v>20</c:v>
                </c:pt>
                <c:pt idx="2500">
                  <c:v>20</c:v>
                </c:pt>
                <c:pt idx="2501">
                  <c:v>20.9</c:v>
                </c:pt>
                <c:pt idx="2502">
                  <c:v>21</c:v>
                </c:pt>
                <c:pt idx="2503">
                  <c:v>22.3</c:v>
                </c:pt>
                <c:pt idx="2504">
                  <c:v>23.7</c:v>
                </c:pt>
                <c:pt idx="2505">
                  <c:v>24</c:v>
                </c:pt>
                <c:pt idx="2506">
                  <c:v>24.7</c:v>
                </c:pt>
                <c:pt idx="2507">
                  <c:v>25</c:v>
                </c:pt>
                <c:pt idx="2508">
                  <c:v>25.6</c:v>
                </c:pt>
                <c:pt idx="2509">
                  <c:v>26</c:v>
                </c:pt>
                <c:pt idx="2510">
                  <c:v>26</c:v>
                </c:pt>
                <c:pt idx="2511">
                  <c:v>26</c:v>
                </c:pt>
                <c:pt idx="2512">
                  <c:v>26</c:v>
                </c:pt>
                <c:pt idx="2513">
                  <c:v>26.5</c:v>
                </c:pt>
                <c:pt idx="2514">
                  <c:v>27</c:v>
                </c:pt>
                <c:pt idx="2515">
                  <c:v>27</c:v>
                </c:pt>
                <c:pt idx="2516">
                  <c:v>27</c:v>
                </c:pt>
                <c:pt idx="2517">
                  <c:v>27.3</c:v>
                </c:pt>
                <c:pt idx="2518">
                  <c:v>28</c:v>
                </c:pt>
                <c:pt idx="2519">
                  <c:v>28.2</c:v>
                </c:pt>
                <c:pt idx="2520">
                  <c:v>29</c:v>
                </c:pt>
                <c:pt idx="2521">
                  <c:v>29.1</c:v>
                </c:pt>
                <c:pt idx="2522">
                  <c:v>30</c:v>
                </c:pt>
                <c:pt idx="2523">
                  <c:v>30</c:v>
                </c:pt>
                <c:pt idx="2524">
                  <c:v>30</c:v>
                </c:pt>
                <c:pt idx="2525">
                  <c:v>30.9</c:v>
                </c:pt>
                <c:pt idx="2526">
                  <c:v>31</c:v>
                </c:pt>
                <c:pt idx="2527">
                  <c:v>31.8</c:v>
                </c:pt>
                <c:pt idx="2528">
                  <c:v>32</c:v>
                </c:pt>
                <c:pt idx="2529">
                  <c:v>32</c:v>
                </c:pt>
                <c:pt idx="2530">
                  <c:v>31.2</c:v>
                </c:pt>
                <c:pt idx="2531">
                  <c:v>30.3</c:v>
                </c:pt>
                <c:pt idx="2532">
                  <c:v>28.7</c:v>
                </c:pt>
                <c:pt idx="2533">
                  <c:v>26</c:v>
                </c:pt>
                <c:pt idx="2534">
                  <c:v>23</c:v>
                </c:pt>
                <c:pt idx="2535">
                  <c:v>20</c:v>
                </c:pt>
                <c:pt idx="2536">
                  <c:v>16.3</c:v>
                </c:pt>
                <c:pt idx="2537">
                  <c:v>12.3</c:v>
                </c:pt>
                <c:pt idx="2538">
                  <c:v>8.6</c:v>
                </c:pt>
                <c:pt idx="2539">
                  <c:v>6.1</c:v>
                </c:pt>
                <c:pt idx="2540">
                  <c:v>3.6</c:v>
                </c:pt>
                <c:pt idx="2541">
                  <c:v>1.5</c:v>
                </c:pt>
                <c:pt idx="2542">
                  <c:v>1</c:v>
                </c:pt>
                <c:pt idx="2543">
                  <c:v>1.4</c:v>
                </c:pt>
                <c:pt idx="2544">
                  <c:v>2.5</c:v>
                </c:pt>
                <c:pt idx="2545">
                  <c:v>5.0999999999999996</c:v>
                </c:pt>
                <c:pt idx="2546">
                  <c:v>8.5</c:v>
                </c:pt>
                <c:pt idx="2547">
                  <c:v>10.8</c:v>
                </c:pt>
                <c:pt idx="2548">
                  <c:v>13.3</c:v>
                </c:pt>
                <c:pt idx="2549">
                  <c:v>13.8</c:v>
                </c:pt>
                <c:pt idx="2550">
                  <c:v>13</c:v>
                </c:pt>
                <c:pt idx="2551">
                  <c:v>13.1</c:v>
                </c:pt>
                <c:pt idx="2552">
                  <c:v>13.9</c:v>
                </c:pt>
                <c:pt idx="2553">
                  <c:v>12</c:v>
                </c:pt>
                <c:pt idx="2554">
                  <c:v>12</c:v>
                </c:pt>
                <c:pt idx="2555">
                  <c:v>12</c:v>
                </c:pt>
                <c:pt idx="2556">
                  <c:v>13.7</c:v>
                </c:pt>
                <c:pt idx="2557">
                  <c:v>14.8</c:v>
                </c:pt>
                <c:pt idx="2558">
                  <c:v>16.7</c:v>
                </c:pt>
                <c:pt idx="2559">
                  <c:v>18.7</c:v>
                </c:pt>
                <c:pt idx="2560">
                  <c:v>20.7</c:v>
                </c:pt>
                <c:pt idx="2561">
                  <c:v>21.7</c:v>
                </c:pt>
                <c:pt idx="2562">
                  <c:v>22</c:v>
                </c:pt>
                <c:pt idx="2563">
                  <c:v>22.7</c:v>
                </c:pt>
                <c:pt idx="2564">
                  <c:v>23.7</c:v>
                </c:pt>
                <c:pt idx="2565">
                  <c:v>24</c:v>
                </c:pt>
                <c:pt idx="2566">
                  <c:v>24.7</c:v>
                </c:pt>
                <c:pt idx="2567">
                  <c:v>25.6</c:v>
                </c:pt>
                <c:pt idx="2568">
                  <c:v>26.5</c:v>
                </c:pt>
                <c:pt idx="2569">
                  <c:v>27.5</c:v>
                </c:pt>
                <c:pt idx="2570">
                  <c:v>28.5</c:v>
                </c:pt>
                <c:pt idx="2571">
                  <c:v>29</c:v>
                </c:pt>
                <c:pt idx="2572">
                  <c:v>29</c:v>
                </c:pt>
                <c:pt idx="2573">
                  <c:v>29</c:v>
                </c:pt>
                <c:pt idx="2574">
                  <c:v>29</c:v>
                </c:pt>
                <c:pt idx="2575">
                  <c:v>29.3</c:v>
                </c:pt>
                <c:pt idx="2576">
                  <c:v>30</c:v>
                </c:pt>
                <c:pt idx="2577">
                  <c:v>30</c:v>
                </c:pt>
                <c:pt idx="2578">
                  <c:v>30</c:v>
                </c:pt>
                <c:pt idx="2579">
                  <c:v>30.3</c:v>
                </c:pt>
                <c:pt idx="2580">
                  <c:v>31</c:v>
                </c:pt>
                <c:pt idx="2581">
                  <c:v>31</c:v>
                </c:pt>
                <c:pt idx="2582">
                  <c:v>31.1</c:v>
                </c:pt>
                <c:pt idx="2583">
                  <c:v>32</c:v>
                </c:pt>
                <c:pt idx="2584">
                  <c:v>32.1</c:v>
                </c:pt>
                <c:pt idx="2585">
                  <c:v>33</c:v>
                </c:pt>
                <c:pt idx="2586">
                  <c:v>33</c:v>
                </c:pt>
                <c:pt idx="2587">
                  <c:v>34</c:v>
                </c:pt>
                <c:pt idx="2588">
                  <c:v>35</c:v>
                </c:pt>
                <c:pt idx="2589">
                  <c:v>35</c:v>
                </c:pt>
                <c:pt idx="2590">
                  <c:v>34</c:v>
                </c:pt>
                <c:pt idx="2591">
                  <c:v>34</c:v>
                </c:pt>
                <c:pt idx="2592">
                  <c:v>33.299999999999997</c:v>
                </c:pt>
                <c:pt idx="2593">
                  <c:v>33</c:v>
                </c:pt>
                <c:pt idx="2594">
                  <c:v>32.299999999999997</c:v>
                </c:pt>
                <c:pt idx="2595">
                  <c:v>32</c:v>
                </c:pt>
                <c:pt idx="2596">
                  <c:v>32</c:v>
                </c:pt>
                <c:pt idx="2597">
                  <c:v>32</c:v>
                </c:pt>
                <c:pt idx="2598">
                  <c:v>32</c:v>
                </c:pt>
                <c:pt idx="2599">
                  <c:v>32</c:v>
                </c:pt>
                <c:pt idx="2600">
                  <c:v>32</c:v>
                </c:pt>
                <c:pt idx="2601">
                  <c:v>32</c:v>
                </c:pt>
                <c:pt idx="2602">
                  <c:v>32</c:v>
                </c:pt>
                <c:pt idx="2603">
                  <c:v>32</c:v>
                </c:pt>
                <c:pt idx="2604">
                  <c:v>32</c:v>
                </c:pt>
                <c:pt idx="2605">
                  <c:v>32</c:v>
                </c:pt>
                <c:pt idx="2606">
                  <c:v>32</c:v>
                </c:pt>
                <c:pt idx="2607">
                  <c:v>31.6</c:v>
                </c:pt>
                <c:pt idx="2608">
                  <c:v>31</c:v>
                </c:pt>
                <c:pt idx="2609">
                  <c:v>30.7</c:v>
                </c:pt>
                <c:pt idx="2610">
                  <c:v>29.8</c:v>
                </c:pt>
                <c:pt idx="2611">
                  <c:v>28.5</c:v>
                </c:pt>
                <c:pt idx="2612">
                  <c:v>25.5</c:v>
                </c:pt>
                <c:pt idx="2613">
                  <c:v>22.5</c:v>
                </c:pt>
                <c:pt idx="2614">
                  <c:v>20</c:v>
                </c:pt>
                <c:pt idx="2615">
                  <c:v>19.7</c:v>
                </c:pt>
                <c:pt idx="2616">
                  <c:v>18</c:v>
                </c:pt>
                <c:pt idx="2617">
                  <c:v>14.1</c:v>
                </c:pt>
                <c:pt idx="2618">
                  <c:v>10.1</c:v>
                </c:pt>
                <c:pt idx="2619">
                  <c:v>6.1</c:v>
                </c:pt>
                <c:pt idx="2620">
                  <c:v>3.1</c:v>
                </c:pt>
                <c:pt idx="2621">
                  <c:v>1.1000000000000001</c:v>
                </c:pt>
                <c:pt idx="2622">
                  <c:v>0.2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1.5</c:v>
                </c:pt>
                <c:pt idx="2627">
                  <c:v>0.7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2.8</c:v>
                </c:pt>
                <c:pt idx="2678">
                  <c:v>6.8</c:v>
                </c:pt>
                <c:pt idx="2679">
                  <c:v>10.8</c:v>
                </c:pt>
                <c:pt idx="2680">
                  <c:v>12.9</c:v>
                </c:pt>
                <c:pt idx="2681">
                  <c:v>15.4</c:v>
                </c:pt>
                <c:pt idx="2682">
                  <c:v>17.5</c:v>
                </c:pt>
                <c:pt idx="2683">
                  <c:v>17.2</c:v>
                </c:pt>
                <c:pt idx="2684">
                  <c:v>15.5</c:v>
                </c:pt>
                <c:pt idx="2685">
                  <c:v>15</c:v>
                </c:pt>
                <c:pt idx="2686">
                  <c:v>15</c:v>
                </c:pt>
                <c:pt idx="2687">
                  <c:v>15.5</c:v>
                </c:pt>
                <c:pt idx="2688">
                  <c:v>16</c:v>
                </c:pt>
                <c:pt idx="2689">
                  <c:v>17.100000000000001</c:v>
                </c:pt>
                <c:pt idx="2690">
                  <c:v>19.100000000000001</c:v>
                </c:pt>
                <c:pt idx="2691">
                  <c:v>20.5</c:v>
                </c:pt>
                <c:pt idx="2692">
                  <c:v>21.9</c:v>
                </c:pt>
                <c:pt idx="2693">
                  <c:v>23.7</c:v>
                </c:pt>
                <c:pt idx="2694">
                  <c:v>25.4</c:v>
                </c:pt>
                <c:pt idx="2695">
                  <c:v>26</c:v>
                </c:pt>
                <c:pt idx="2696">
                  <c:v>26.4</c:v>
                </c:pt>
                <c:pt idx="2697">
                  <c:v>27</c:v>
                </c:pt>
                <c:pt idx="2698">
                  <c:v>27</c:v>
                </c:pt>
                <c:pt idx="2699">
                  <c:v>27.1</c:v>
                </c:pt>
                <c:pt idx="2700">
                  <c:v>28.1</c:v>
                </c:pt>
                <c:pt idx="2701">
                  <c:v>29</c:v>
                </c:pt>
                <c:pt idx="2702">
                  <c:v>29</c:v>
                </c:pt>
                <c:pt idx="2703">
                  <c:v>29.1</c:v>
                </c:pt>
                <c:pt idx="2704">
                  <c:v>29.9</c:v>
                </c:pt>
                <c:pt idx="2705">
                  <c:v>30</c:v>
                </c:pt>
                <c:pt idx="2706">
                  <c:v>30</c:v>
                </c:pt>
                <c:pt idx="2707">
                  <c:v>30.9</c:v>
                </c:pt>
                <c:pt idx="2708">
                  <c:v>31</c:v>
                </c:pt>
                <c:pt idx="2709">
                  <c:v>31.9</c:v>
                </c:pt>
                <c:pt idx="2710">
                  <c:v>32</c:v>
                </c:pt>
                <c:pt idx="2711">
                  <c:v>32.700000000000003</c:v>
                </c:pt>
                <c:pt idx="2712">
                  <c:v>33</c:v>
                </c:pt>
                <c:pt idx="2713">
                  <c:v>33.700000000000003</c:v>
                </c:pt>
                <c:pt idx="2714">
                  <c:v>34</c:v>
                </c:pt>
                <c:pt idx="2715">
                  <c:v>34</c:v>
                </c:pt>
                <c:pt idx="2716">
                  <c:v>33.4</c:v>
                </c:pt>
                <c:pt idx="2717">
                  <c:v>33</c:v>
                </c:pt>
                <c:pt idx="2718">
                  <c:v>32.5</c:v>
                </c:pt>
                <c:pt idx="2719">
                  <c:v>31.5</c:v>
                </c:pt>
                <c:pt idx="2720">
                  <c:v>29.9</c:v>
                </c:pt>
                <c:pt idx="2721">
                  <c:v>27.9</c:v>
                </c:pt>
                <c:pt idx="2722">
                  <c:v>26.1</c:v>
                </c:pt>
                <c:pt idx="2723">
                  <c:v>25</c:v>
                </c:pt>
                <c:pt idx="2724">
                  <c:v>24.6</c:v>
                </c:pt>
                <c:pt idx="2725">
                  <c:v>23.6</c:v>
                </c:pt>
                <c:pt idx="2726">
                  <c:v>22.6</c:v>
                </c:pt>
                <c:pt idx="2727">
                  <c:v>22</c:v>
                </c:pt>
                <c:pt idx="2728">
                  <c:v>22</c:v>
                </c:pt>
                <c:pt idx="2729">
                  <c:v>22</c:v>
                </c:pt>
                <c:pt idx="2730">
                  <c:v>22</c:v>
                </c:pt>
                <c:pt idx="2731">
                  <c:v>22.2</c:v>
                </c:pt>
                <c:pt idx="2732">
                  <c:v>23.2</c:v>
                </c:pt>
                <c:pt idx="2733">
                  <c:v>24.2</c:v>
                </c:pt>
                <c:pt idx="2734">
                  <c:v>25.1</c:v>
                </c:pt>
                <c:pt idx="2735">
                  <c:v>26</c:v>
                </c:pt>
                <c:pt idx="2736">
                  <c:v>27</c:v>
                </c:pt>
                <c:pt idx="2737">
                  <c:v>27</c:v>
                </c:pt>
                <c:pt idx="2738">
                  <c:v>27</c:v>
                </c:pt>
                <c:pt idx="2739">
                  <c:v>27</c:v>
                </c:pt>
                <c:pt idx="2740">
                  <c:v>27</c:v>
                </c:pt>
                <c:pt idx="2741">
                  <c:v>27.8</c:v>
                </c:pt>
                <c:pt idx="2742">
                  <c:v>28</c:v>
                </c:pt>
                <c:pt idx="2743">
                  <c:v>28.8</c:v>
                </c:pt>
                <c:pt idx="2744">
                  <c:v>29</c:v>
                </c:pt>
                <c:pt idx="2745">
                  <c:v>29.8</c:v>
                </c:pt>
                <c:pt idx="2746">
                  <c:v>30</c:v>
                </c:pt>
                <c:pt idx="2747">
                  <c:v>30</c:v>
                </c:pt>
                <c:pt idx="2748">
                  <c:v>30.6</c:v>
                </c:pt>
                <c:pt idx="2749">
                  <c:v>31</c:v>
                </c:pt>
                <c:pt idx="2750">
                  <c:v>31.6</c:v>
                </c:pt>
                <c:pt idx="2751">
                  <c:v>32</c:v>
                </c:pt>
                <c:pt idx="2752">
                  <c:v>32</c:v>
                </c:pt>
                <c:pt idx="2753">
                  <c:v>32</c:v>
                </c:pt>
                <c:pt idx="2754">
                  <c:v>32</c:v>
                </c:pt>
                <c:pt idx="2755">
                  <c:v>32</c:v>
                </c:pt>
                <c:pt idx="2756">
                  <c:v>32</c:v>
                </c:pt>
                <c:pt idx="2757">
                  <c:v>32</c:v>
                </c:pt>
                <c:pt idx="2758">
                  <c:v>32</c:v>
                </c:pt>
                <c:pt idx="2759">
                  <c:v>32</c:v>
                </c:pt>
                <c:pt idx="2760">
                  <c:v>32.200000000000003</c:v>
                </c:pt>
                <c:pt idx="2761">
                  <c:v>33</c:v>
                </c:pt>
                <c:pt idx="2762">
                  <c:v>33</c:v>
                </c:pt>
                <c:pt idx="2763">
                  <c:v>33</c:v>
                </c:pt>
                <c:pt idx="2764">
                  <c:v>33</c:v>
                </c:pt>
                <c:pt idx="2765">
                  <c:v>33</c:v>
                </c:pt>
                <c:pt idx="2766">
                  <c:v>33</c:v>
                </c:pt>
                <c:pt idx="2767">
                  <c:v>33</c:v>
                </c:pt>
                <c:pt idx="2768">
                  <c:v>32</c:v>
                </c:pt>
                <c:pt idx="2769">
                  <c:v>32</c:v>
                </c:pt>
                <c:pt idx="2770">
                  <c:v>31</c:v>
                </c:pt>
                <c:pt idx="2771">
                  <c:v>28.1</c:v>
                </c:pt>
                <c:pt idx="2772">
                  <c:v>27.2</c:v>
                </c:pt>
                <c:pt idx="2773">
                  <c:v>26.2</c:v>
                </c:pt>
                <c:pt idx="2774">
                  <c:v>26</c:v>
                </c:pt>
                <c:pt idx="2775">
                  <c:v>26</c:v>
                </c:pt>
                <c:pt idx="2776">
                  <c:v>26</c:v>
                </c:pt>
                <c:pt idx="2777">
                  <c:v>26</c:v>
                </c:pt>
                <c:pt idx="2778">
                  <c:v>26.6</c:v>
                </c:pt>
                <c:pt idx="2779">
                  <c:v>27</c:v>
                </c:pt>
                <c:pt idx="2780">
                  <c:v>27</c:v>
                </c:pt>
                <c:pt idx="2781">
                  <c:v>27</c:v>
                </c:pt>
                <c:pt idx="2782">
                  <c:v>27</c:v>
                </c:pt>
                <c:pt idx="2783">
                  <c:v>27</c:v>
                </c:pt>
                <c:pt idx="2784">
                  <c:v>27</c:v>
                </c:pt>
                <c:pt idx="2785">
                  <c:v>27</c:v>
                </c:pt>
                <c:pt idx="2786">
                  <c:v>27</c:v>
                </c:pt>
                <c:pt idx="2787">
                  <c:v>27</c:v>
                </c:pt>
                <c:pt idx="2788">
                  <c:v>27</c:v>
                </c:pt>
                <c:pt idx="2789">
                  <c:v>27</c:v>
                </c:pt>
                <c:pt idx="2790">
                  <c:v>27.2</c:v>
                </c:pt>
                <c:pt idx="2791">
                  <c:v>28.2</c:v>
                </c:pt>
                <c:pt idx="2792">
                  <c:v>29</c:v>
                </c:pt>
                <c:pt idx="2793">
                  <c:v>29</c:v>
                </c:pt>
                <c:pt idx="2794">
                  <c:v>28.8</c:v>
                </c:pt>
                <c:pt idx="2795">
                  <c:v>27.7</c:v>
                </c:pt>
                <c:pt idx="2796">
                  <c:v>26.1</c:v>
                </c:pt>
                <c:pt idx="2797">
                  <c:v>25</c:v>
                </c:pt>
                <c:pt idx="2798">
                  <c:v>25</c:v>
                </c:pt>
                <c:pt idx="2799">
                  <c:v>24</c:v>
                </c:pt>
                <c:pt idx="2800">
                  <c:v>22.1</c:v>
                </c:pt>
                <c:pt idx="2801">
                  <c:v>21.2</c:v>
                </c:pt>
                <c:pt idx="2802">
                  <c:v>21</c:v>
                </c:pt>
                <c:pt idx="2803">
                  <c:v>21</c:v>
                </c:pt>
                <c:pt idx="2804">
                  <c:v>20.3</c:v>
                </c:pt>
                <c:pt idx="2805">
                  <c:v>20</c:v>
                </c:pt>
                <c:pt idx="2806">
                  <c:v>20</c:v>
                </c:pt>
                <c:pt idx="2807">
                  <c:v>20</c:v>
                </c:pt>
                <c:pt idx="2808">
                  <c:v>20</c:v>
                </c:pt>
                <c:pt idx="2809">
                  <c:v>20</c:v>
                </c:pt>
                <c:pt idx="2810">
                  <c:v>19.399999999999999</c:v>
                </c:pt>
                <c:pt idx="2811">
                  <c:v>16.8</c:v>
                </c:pt>
                <c:pt idx="2812">
                  <c:v>14.5</c:v>
                </c:pt>
                <c:pt idx="2813">
                  <c:v>13.3</c:v>
                </c:pt>
                <c:pt idx="2814">
                  <c:v>11</c:v>
                </c:pt>
                <c:pt idx="2815">
                  <c:v>8.6999999999999993</c:v>
                </c:pt>
                <c:pt idx="2816">
                  <c:v>8.3000000000000007</c:v>
                </c:pt>
                <c:pt idx="2817">
                  <c:v>9.3000000000000007</c:v>
                </c:pt>
                <c:pt idx="2818">
                  <c:v>10.8</c:v>
                </c:pt>
                <c:pt idx="2819">
                  <c:v>13.3</c:v>
                </c:pt>
                <c:pt idx="2820">
                  <c:v>15.3</c:v>
                </c:pt>
                <c:pt idx="2821">
                  <c:v>17.3</c:v>
                </c:pt>
                <c:pt idx="2822">
                  <c:v>19.3</c:v>
                </c:pt>
                <c:pt idx="2823">
                  <c:v>21.3</c:v>
                </c:pt>
                <c:pt idx="2824">
                  <c:v>23.1</c:v>
                </c:pt>
                <c:pt idx="2825">
                  <c:v>24</c:v>
                </c:pt>
                <c:pt idx="2826">
                  <c:v>26.9</c:v>
                </c:pt>
                <c:pt idx="2827">
                  <c:v>27</c:v>
                </c:pt>
                <c:pt idx="2828">
                  <c:v>27</c:v>
                </c:pt>
                <c:pt idx="2829">
                  <c:v>27</c:v>
                </c:pt>
                <c:pt idx="2830">
                  <c:v>27</c:v>
                </c:pt>
                <c:pt idx="2831">
                  <c:v>27.7</c:v>
                </c:pt>
                <c:pt idx="2832">
                  <c:v>28.7</c:v>
                </c:pt>
                <c:pt idx="2833">
                  <c:v>29</c:v>
                </c:pt>
                <c:pt idx="2834">
                  <c:v>29.7</c:v>
                </c:pt>
                <c:pt idx="2835">
                  <c:v>30</c:v>
                </c:pt>
                <c:pt idx="2836">
                  <c:v>30</c:v>
                </c:pt>
                <c:pt idx="2837">
                  <c:v>28.3</c:v>
                </c:pt>
                <c:pt idx="2838">
                  <c:v>25.9</c:v>
                </c:pt>
                <c:pt idx="2839">
                  <c:v>23.9</c:v>
                </c:pt>
                <c:pt idx="2840">
                  <c:v>21.3</c:v>
                </c:pt>
                <c:pt idx="2841">
                  <c:v>17.2</c:v>
                </c:pt>
                <c:pt idx="2842">
                  <c:v>13.1</c:v>
                </c:pt>
                <c:pt idx="2843">
                  <c:v>9.9</c:v>
                </c:pt>
                <c:pt idx="2844">
                  <c:v>6.9</c:v>
                </c:pt>
                <c:pt idx="2845">
                  <c:v>3.9</c:v>
                </c:pt>
                <c:pt idx="2846">
                  <c:v>1.3</c:v>
                </c:pt>
                <c:pt idx="2847">
                  <c:v>0.3</c:v>
                </c:pt>
                <c:pt idx="2848">
                  <c:v>1.6</c:v>
                </c:pt>
                <c:pt idx="2849">
                  <c:v>5.6</c:v>
                </c:pt>
                <c:pt idx="2850">
                  <c:v>9.4</c:v>
                </c:pt>
                <c:pt idx="2851">
                  <c:v>12.4</c:v>
                </c:pt>
                <c:pt idx="2852">
                  <c:v>15</c:v>
                </c:pt>
                <c:pt idx="2853">
                  <c:v>15</c:v>
                </c:pt>
                <c:pt idx="2854">
                  <c:v>15.9</c:v>
                </c:pt>
                <c:pt idx="2855">
                  <c:v>17.8</c:v>
                </c:pt>
                <c:pt idx="2856">
                  <c:v>19.8</c:v>
                </c:pt>
                <c:pt idx="2857">
                  <c:v>20.9</c:v>
                </c:pt>
                <c:pt idx="2858">
                  <c:v>22.8</c:v>
                </c:pt>
                <c:pt idx="2859">
                  <c:v>23.8</c:v>
                </c:pt>
                <c:pt idx="2860">
                  <c:v>25.4</c:v>
                </c:pt>
                <c:pt idx="2861">
                  <c:v>26.7</c:v>
                </c:pt>
                <c:pt idx="2862">
                  <c:v>27.7</c:v>
                </c:pt>
                <c:pt idx="2863">
                  <c:v>28.7</c:v>
                </c:pt>
                <c:pt idx="2864">
                  <c:v>29.7</c:v>
                </c:pt>
                <c:pt idx="2865">
                  <c:v>30</c:v>
                </c:pt>
                <c:pt idx="2866">
                  <c:v>29.5</c:v>
                </c:pt>
                <c:pt idx="2867">
                  <c:v>29</c:v>
                </c:pt>
                <c:pt idx="2868">
                  <c:v>29</c:v>
                </c:pt>
                <c:pt idx="2869">
                  <c:v>29</c:v>
                </c:pt>
                <c:pt idx="2870">
                  <c:v>29</c:v>
                </c:pt>
                <c:pt idx="2871">
                  <c:v>28.2</c:v>
                </c:pt>
                <c:pt idx="2872">
                  <c:v>26.5</c:v>
                </c:pt>
                <c:pt idx="2873">
                  <c:v>24.5</c:v>
                </c:pt>
                <c:pt idx="2874">
                  <c:v>22.7</c:v>
                </c:pt>
                <c:pt idx="2875">
                  <c:v>21.7</c:v>
                </c:pt>
                <c:pt idx="2876">
                  <c:v>21</c:v>
                </c:pt>
                <c:pt idx="2877">
                  <c:v>21</c:v>
                </c:pt>
                <c:pt idx="2878">
                  <c:v>21.1</c:v>
                </c:pt>
                <c:pt idx="2879">
                  <c:v>22.1</c:v>
                </c:pt>
                <c:pt idx="2880">
                  <c:v>23.1</c:v>
                </c:pt>
                <c:pt idx="2881">
                  <c:v>23.9</c:v>
                </c:pt>
                <c:pt idx="2882">
                  <c:v>23.1</c:v>
                </c:pt>
                <c:pt idx="2883">
                  <c:v>24.7</c:v>
                </c:pt>
                <c:pt idx="2884">
                  <c:v>25.8</c:v>
                </c:pt>
                <c:pt idx="2885">
                  <c:v>25.2</c:v>
                </c:pt>
                <c:pt idx="2886">
                  <c:v>25</c:v>
                </c:pt>
                <c:pt idx="2887">
                  <c:v>25.8</c:v>
                </c:pt>
                <c:pt idx="2888">
                  <c:v>26.8</c:v>
                </c:pt>
                <c:pt idx="2889">
                  <c:v>27.7</c:v>
                </c:pt>
                <c:pt idx="2890">
                  <c:v>28.7</c:v>
                </c:pt>
                <c:pt idx="2891">
                  <c:v>29.7</c:v>
                </c:pt>
                <c:pt idx="2892">
                  <c:v>30</c:v>
                </c:pt>
                <c:pt idx="2893">
                  <c:v>30.7</c:v>
                </c:pt>
                <c:pt idx="2894">
                  <c:v>31.5</c:v>
                </c:pt>
                <c:pt idx="2895">
                  <c:v>32.4</c:v>
                </c:pt>
                <c:pt idx="2896">
                  <c:v>33</c:v>
                </c:pt>
                <c:pt idx="2897">
                  <c:v>33.4</c:v>
                </c:pt>
                <c:pt idx="2898">
                  <c:v>34.4</c:v>
                </c:pt>
                <c:pt idx="2899">
                  <c:v>35.4</c:v>
                </c:pt>
                <c:pt idx="2900">
                  <c:v>36</c:v>
                </c:pt>
                <c:pt idx="2901">
                  <c:v>36.5</c:v>
                </c:pt>
                <c:pt idx="2902">
                  <c:v>38</c:v>
                </c:pt>
                <c:pt idx="2903">
                  <c:v>38.200000000000003</c:v>
                </c:pt>
                <c:pt idx="2904">
                  <c:v>39.200000000000003</c:v>
                </c:pt>
                <c:pt idx="2905">
                  <c:v>40</c:v>
                </c:pt>
                <c:pt idx="2906">
                  <c:v>40</c:v>
                </c:pt>
                <c:pt idx="2907">
                  <c:v>40</c:v>
                </c:pt>
                <c:pt idx="2908">
                  <c:v>40</c:v>
                </c:pt>
                <c:pt idx="2909">
                  <c:v>39</c:v>
                </c:pt>
                <c:pt idx="2910">
                  <c:v>38</c:v>
                </c:pt>
                <c:pt idx="2911">
                  <c:v>36.4</c:v>
                </c:pt>
                <c:pt idx="2912">
                  <c:v>36</c:v>
                </c:pt>
                <c:pt idx="2913">
                  <c:v>36</c:v>
                </c:pt>
                <c:pt idx="2914">
                  <c:v>36</c:v>
                </c:pt>
                <c:pt idx="2915">
                  <c:v>35.200000000000003</c:v>
                </c:pt>
                <c:pt idx="2916">
                  <c:v>35</c:v>
                </c:pt>
                <c:pt idx="2917">
                  <c:v>35</c:v>
                </c:pt>
                <c:pt idx="2918">
                  <c:v>34.4</c:v>
                </c:pt>
                <c:pt idx="2919">
                  <c:v>32.299999999999997</c:v>
                </c:pt>
                <c:pt idx="2920">
                  <c:v>30.4</c:v>
                </c:pt>
                <c:pt idx="2921">
                  <c:v>29.4</c:v>
                </c:pt>
                <c:pt idx="2922">
                  <c:v>28.5</c:v>
                </c:pt>
                <c:pt idx="2923">
                  <c:v>27.3</c:v>
                </c:pt>
                <c:pt idx="2924">
                  <c:v>26</c:v>
                </c:pt>
                <c:pt idx="2925">
                  <c:v>25.6</c:v>
                </c:pt>
                <c:pt idx="2926">
                  <c:v>24.3</c:v>
                </c:pt>
                <c:pt idx="2927">
                  <c:v>23.7</c:v>
                </c:pt>
                <c:pt idx="2928">
                  <c:v>25</c:v>
                </c:pt>
                <c:pt idx="2929">
                  <c:v>24.7</c:v>
                </c:pt>
                <c:pt idx="2930">
                  <c:v>22.4</c:v>
                </c:pt>
                <c:pt idx="2931">
                  <c:v>18.8</c:v>
                </c:pt>
                <c:pt idx="2932">
                  <c:v>17.8</c:v>
                </c:pt>
                <c:pt idx="2933">
                  <c:v>16.8</c:v>
                </c:pt>
                <c:pt idx="2934">
                  <c:v>15.6</c:v>
                </c:pt>
                <c:pt idx="2935">
                  <c:v>13.1</c:v>
                </c:pt>
                <c:pt idx="2936">
                  <c:v>10.1</c:v>
                </c:pt>
                <c:pt idx="2937">
                  <c:v>7.1</c:v>
                </c:pt>
                <c:pt idx="2938">
                  <c:v>4.0999999999999996</c:v>
                </c:pt>
                <c:pt idx="2939">
                  <c:v>3</c:v>
                </c:pt>
                <c:pt idx="2940">
                  <c:v>3</c:v>
                </c:pt>
                <c:pt idx="2941">
                  <c:v>5.5</c:v>
                </c:pt>
                <c:pt idx="2942">
                  <c:v>6.8</c:v>
                </c:pt>
                <c:pt idx="2943">
                  <c:v>6.2</c:v>
                </c:pt>
                <c:pt idx="2944">
                  <c:v>6.8</c:v>
                </c:pt>
                <c:pt idx="2945">
                  <c:v>8.6</c:v>
                </c:pt>
                <c:pt idx="2946">
                  <c:v>11.6</c:v>
                </c:pt>
                <c:pt idx="2947">
                  <c:v>15.3</c:v>
                </c:pt>
                <c:pt idx="2948">
                  <c:v>18.100000000000001</c:v>
                </c:pt>
                <c:pt idx="2949">
                  <c:v>20.100000000000001</c:v>
                </c:pt>
                <c:pt idx="2950">
                  <c:v>22.1</c:v>
                </c:pt>
                <c:pt idx="2951">
                  <c:v>24.4</c:v>
                </c:pt>
                <c:pt idx="2952">
                  <c:v>26.7</c:v>
                </c:pt>
                <c:pt idx="2953">
                  <c:v>28.4</c:v>
                </c:pt>
                <c:pt idx="2954">
                  <c:v>29.7</c:v>
                </c:pt>
                <c:pt idx="2955">
                  <c:v>31.7</c:v>
                </c:pt>
                <c:pt idx="2956">
                  <c:v>33.4</c:v>
                </c:pt>
                <c:pt idx="2957">
                  <c:v>34.6</c:v>
                </c:pt>
                <c:pt idx="2958">
                  <c:v>36.200000000000003</c:v>
                </c:pt>
                <c:pt idx="2959">
                  <c:v>37.4</c:v>
                </c:pt>
                <c:pt idx="2960">
                  <c:v>39.200000000000003</c:v>
                </c:pt>
                <c:pt idx="2961">
                  <c:v>40.200000000000003</c:v>
                </c:pt>
                <c:pt idx="2962">
                  <c:v>41</c:v>
                </c:pt>
                <c:pt idx="2963">
                  <c:v>41</c:v>
                </c:pt>
                <c:pt idx="2964">
                  <c:v>41</c:v>
                </c:pt>
                <c:pt idx="2965">
                  <c:v>40</c:v>
                </c:pt>
                <c:pt idx="2966">
                  <c:v>40</c:v>
                </c:pt>
                <c:pt idx="2967">
                  <c:v>40</c:v>
                </c:pt>
                <c:pt idx="2968">
                  <c:v>40</c:v>
                </c:pt>
                <c:pt idx="2969">
                  <c:v>41</c:v>
                </c:pt>
                <c:pt idx="2970">
                  <c:v>41</c:v>
                </c:pt>
                <c:pt idx="2971">
                  <c:v>41.8</c:v>
                </c:pt>
                <c:pt idx="2972">
                  <c:v>42</c:v>
                </c:pt>
                <c:pt idx="2973">
                  <c:v>41.2</c:v>
                </c:pt>
                <c:pt idx="2974">
                  <c:v>41</c:v>
                </c:pt>
                <c:pt idx="2975">
                  <c:v>41.7</c:v>
                </c:pt>
                <c:pt idx="2976">
                  <c:v>43.2</c:v>
                </c:pt>
                <c:pt idx="2977">
                  <c:v>44.6</c:v>
                </c:pt>
                <c:pt idx="2978">
                  <c:v>45.6</c:v>
                </c:pt>
                <c:pt idx="2979">
                  <c:v>46</c:v>
                </c:pt>
                <c:pt idx="2980">
                  <c:v>46.6</c:v>
                </c:pt>
                <c:pt idx="2981">
                  <c:v>47.5</c:v>
                </c:pt>
                <c:pt idx="2982">
                  <c:v>48.4</c:v>
                </c:pt>
                <c:pt idx="2983">
                  <c:v>49.4</c:v>
                </c:pt>
                <c:pt idx="2984">
                  <c:v>50.4</c:v>
                </c:pt>
                <c:pt idx="2985">
                  <c:v>51</c:v>
                </c:pt>
                <c:pt idx="2986">
                  <c:v>51.3</c:v>
                </c:pt>
                <c:pt idx="2987">
                  <c:v>52.2</c:v>
                </c:pt>
                <c:pt idx="2988">
                  <c:v>53</c:v>
                </c:pt>
                <c:pt idx="2989">
                  <c:v>53.2</c:v>
                </c:pt>
                <c:pt idx="2990">
                  <c:v>54</c:v>
                </c:pt>
                <c:pt idx="2991">
                  <c:v>54.2</c:v>
                </c:pt>
                <c:pt idx="2992">
                  <c:v>55</c:v>
                </c:pt>
                <c:pt idx="2993">
                  <c:v>55</c:v>
                </c:pt>
                <c:pt idx="2994">
                  <c:v>56</c:v>
                </c:pt>
                <c:pt idx="2995">
                  <c:v>56</c:v>
                </c:pt>
                <c:pt idx="2996">
                  <c:v>57</c:v>
                </c:pt>
                <c:pt idx="2997">
                  <c:v>57</c:v>
                </c:pt>
                <c:pt idx="2998">
                  <c:v>56</c:v>
                </c:pt>
                <c:pt idx="2999">
                  <c:v>55.2</c:v>
                </c:pt>
                <c:pt idx="3000">
                  <c:v>55</c:v>
                </c:pt>
                <c:pt idx="3001">
                  <c:v>55</c:v>
                </c:pt>
                <c:pt idx="3002">
                  <c:v>55</c:v>
                </c:pt>
                <c:pt idx="3003">
                  <c:v>54.2</c:v>
                </c:pt>
                <c:pt idx="3004">
                  <c:v>54</c:v>
                </c:pt>
                <c:pt idx="3005">
                  <c:v>54</c:v>
                </c:pt>
                <c:pt idx="3006">
                  <c:v>54</c:v>
                </c:pt>
                <c:pt idx="3007">
                  <c:v>54</c:v>
                </c:pt>
                <c:pt idx="3008">
                  <c:v>54</c:v>
                </c:pt>
                <c:pt idx="3009">
                  <c:v>54</c:v>
                </c:pt>
                <c:pt idx="3010">
                  <c:v>54</c:v>
                </c:pt>
                <c:pt idx="3011">
                  <c:v>54</c:v>
                </c:pt>
                <c:pt idx="3012">
                  <c:v>54</c:v>
                </c:pt>
                <c:pt idx="3013">
                  <c:v>54</c:v>
                </c:pt>
                <c:pt idx="3014">
                  <c:v>54</c:v>
                </c:pt>
                <c:pt idx="3015">
                  <c:v>54</c:v>
                </c:pt>
                <c:pt idx="3016">
                  <c:v>54</c:v>
                </c:pt>
                <c:pt idx="3017">
                  <c:v>54</c:v>
                </c:pt>
                <c:pt idx="3018">
                  <c:v>54</c:v>
                </c:pt>
                <c:pt idx="3019">
                  <c:v>54</c:v>
                </c:pt>
                <c:pt idx="3020">
                  <c:v>54</c:v>
                </c:pt>
                <c:pt idx="3021">
                  <c:v>54</c:v>
                </c:pt>
                <c:pt idx="3022">
                  <c:v>54</c:v>
                </c:pt>
                <c:pt idx="3023">
                  <c:v>54</c:v>
                </c:pt>
                <c:pt idx="3024">
                  <c:v>54</c:v>
                </c:pt>
                <c:pt idx="3025">
                  <c:v>54</c:v>
                </c:pt>
                <c:pt idx="3026">
                  <c:v>54</c:v>
                </c:pt>
                <c:pt idx="3027">
                  <c:v>55</c:v>
                </c:pt>
                <c:pt idx="3028">
                  <c:v>55</c:v>
                </c:pt>
                <c:pt idx="3029">
                  <c:v>55</c:v>
                </c:pt>
                <c:pt idx="3030">
                  <c:v>55</c:v>
                </c:pt>
                <c:pt idx="3031">
                  <c:v>55</c:v>
                </c:pt>
                <c:pt idx="3032">
                  <c:v>55</c:v>
                </c:pt>
                <c:pt idx="3033">
                  <c:v>55</c:v>
                </c:pt>
                <c:pt idx="3034">
                  <c:v>55</c:v>
                </c:pt>
                <c:pt idx="3035">
                  <c:v>55</c:v>
                </c:pt>
                <c:pt idx="3036">
                  <c:v>54.4</c:v>
                </c:pt>
                <c:pt idx="3037">
                  <c:v>54</c:v>
                </c:pt>
                <c:pt idx="3038">
                  <c:v>54</c:v>
                </c:pt>
                <c:pt idx="3039">
                  <c:v>54</c:v>
                </c:pt>
                <c:pt idx="3040">
                  <c:v>54.5</c:v>
                </c:pt>
                <c:pt idx="3041">
                  <c:v>55</c:v>
                </c:pt>
                <c:pt idx="3042">
                  <c:v>55</c:v>
                </c:pt>
                <c:pt idx="3043">
                  <c:v>55</c:v>
                </c:pt>
                <c:pt idx="3044">
                  <c:v>55</c:v>
                </c:pt>
                <c:pt idx="3045">
                  <c:v>55</c:v>
                </c:pt>
                <c:pt idx="3046">
                  <c:v>55</c:v>
                </c:pt>
                <c:pt idx="3047">
                  <c:v>55</c:v>
                </c:pt>
                <c:pt idx="3048">
                  <c:v>55</c:v>
                </c:pt>
                <c:pt idx="3049">
                  <c:v>55</c:v>
                </c:pt>
                <c:pt idx="3050">
                  <c:v>54.9</c:v>
                </c:pt>
                <c:pt idx="3051">
                  <c:v>53.9</c:v>
                </c:pt>
                <c:pt idx="3052">
                  <c:v>53.1</c:v>
                </c:pt>
                <c:pt idx="3053">
                  <c:v>52.1</c:v>
                </c:pt>
                <c:pt idx="3054">
                  <c:v>52</c:v>
                </c:pt>
                <c:pt idx="3055">
                  <c:v>51.1</c:v>
                </c:pt>
                <c:pt idx="3056">
                  <c:v>50.1</c:v>
                </c:pt>
                <c:pt idx="3057">
                  <c:v>50</c:v>
                </c:pt>
                <c:pt idx="3058">
                  <c:v>49.2</c:v>
                </c:pt>
                <c:pt idx="3059">
                  <c:v>49</c:v>
                </c:pt>
                <c:pt idx="3060">
                  <c:v>48.2</c:v>
                </c:pt>
                <c:pt idx="3061">
                  <c:v>48.8</c:v>
                </c:pt>
                <c:pt idx="3062">
                  <c:v>49</c:v>
                </c:pt>
                <c:pt idx="3063">
                  <c:v>49.6</c:v>
                </c:pt>
                <c:pt idx="3064">
                  <c:v>50</c:v>
                </c:pt>
                <c:pt idx="3065">
                  <c:v>50</c:v>
                </c:pt>
                <c:pt idx="3066">
                  <c:v>50.5</c:v>
                </c:pt>
                <c:pt idx="3067">
                  <c:v>51</c:v>
                </c:pt>
                <c:pt idx="3068">
                  <c:v>51</c:v>
                </c:pt>
                <c:pt idx="3069">
                  <c:v>50.6</c:v>
                </c:pt>
                <c:pt idx="3070">
                  <c:v>50</c:v>
                </c:pt>
                <c:pt idx="3071">
                  <c:v>50</c:v>
                </c:pt>
                <c:pt idx="3072">
                  <c:v>49.7</c:v>
                </c:pt>
                <c:pt idx="3073">
                  <c:v>49</c:v>
                </c:pt>
                <c:pt idx="3074">
                  <c:v>49</c:v>
                </c:pt>
                <c:pt idx="3075">
                  <c:v>48.7</c:v>
                </c:pt>
                <c:pt idx="3076">
                  <c:v>47.6</c:v>
                </c:pt>
                <c:pt idx="3077">
                  <c:v>44.7</c:v>
                </c:pt>
                <c:pt idx="3078">
                  <c:v>42.7</c:v>
                </c:pt>
                <c:pt idx="3079">
                  <c:v>40.9</c:v>
                </c:pt>
                <c:pt idx="3080">
                  <c:v>39.9</c:v>
                </c:pt>
                <c:pt idx="3081">
                  <c:v>39.1</c:v>
                </c:pt>
                <c:pt idx="3082">
                  <c:v>39</c:v>
                </c:pt>
                <c:pt idx="3083">
                  <c:v>39</c:v>
                </c:pt>
                <c:pt idx="3084">
                  <c:v>39</c:v>
                </c:pt>
                <c:pt idx="3085">
                  <c:v>39</c:v>
                </c:pt>
                <c:pt idx="3086">
                  <c:v>39</c:v>
                </c:pt>
                <c:pt idx="3087">
                  <c:v>39</c:v>
                </c:pt>
                <c:pt idx="3088">
                  <c:v>39</c:v>
                </c:pt>
                <c:pt idx="3089">
                  <c:v>39</c:v>
                </c:pt>
                <c:pt idx="3090">
                  <c:v>39.700000000000003</c:v>
                </c:pt>
                <c:pt idx="3091">
                  <c:v>40</c:v>
                </c:pt>
                <c:pt idx="3092">
                  <c:v>40</c:v>
                </c:pt>
                <c:pt idx="3093">
                  <c:v>40.6</c:v>
                </c:pt>
                <c:pt idx="3094">
                  <c:v>41</c:v>
                </c:pt>
                <c:pt idx="3095">
                  <c:v>41.5</c:v>
                </c:pt>
                <c:pt idx="3096">
                  <c:v>42</c:v>
                </c:pt>
                <c:pt idx="3097">
                  <c:v>42</c:v>
                </c:pt>
                <c:pt idx="3098">
                  <c:v>42</c:v>
                </c:pt>
                <c:pt idx="3099">
                  <c:v>42</c:v>
                </c:pt>
                <c:pt idx="3100">
                  <c:v>42</c:v>
                </c:pt>
                <c:pt idx="3101">
                  <c:v>42</c:v>
                </c:pt>
                <c:pt idx="3102">
                  <c:v>42</c:v>
                </c:pt>
                <c:pt idx="3103">
                  <c:v>42</c:v>
                </c:pt>
                <c:pt idx="3104">
                  <c:v>41.6</c:v>
                </c:pt>
                <c:pt idx="3105">
                  <c:v>41</c:v>
                </c:pt>
                <c:pt idx="3106">
                  <c:v>40.799999999999997</c:v>
                </c:pt>
                <c:pt idx="3107">
                  <c:v>40</c:v>
                </c:pt>
                <c:pt idx="3108">
                  <c:v>40</c:v>
                </c:pt>
                <c:pt idx="3109">
                  <c:v>40</c:v>
                </c:pt>
                <c:pt idx="3110">
                  <c:v>40</c:v>
                </c:pt>
                <c:pt idx="3111">
                  <c:v>40</c:v>
                </c:pt>
                <c:pt idx="3112">
                  <c:v>40</c:v>
                </c:pt>
                <c:pt idx="3113">
                  <c:v>39</c:v>
                </c:pt>
                <c:pt idx="3114">
                  <c:v>38</c:v>
                </c:pt>
                <c:pt idx="3115">
                  <c:v>35.1</c:v>
                </c:pt>
                <c:pt idx="3116">
                  <c:v>33.1</c:v>
                </c:pt>
                <c:pt idx="3117">
                  <c:v>31.4</c:v>
                </c:pt>
                <c:pt idx="3118">
                  <c:v>30.3</c:v>
                </c:pt>
                <c:pt idx="3119">
                  <c:v>29.3</c:v>
                </c:pt>
                <c:pt idx="3120">
                  <c:v>28.3</c:v>
                </c:pt>
                <c:pt idx="3121">
                  <c:v>28</c:v>
                </c:pt>
                <c:pt idx="3122">
                  <c:v>28.7</c:v>
                </c:pt>
                <c:pt idx="3123">
                  <c:v>28.4</c:v>
                </c:pt>
                <c:pt idx="3124">
                  <c:v>28.6</c:v>
                </c:pt>
                <c:pt idx="3125">
                  <c:v>29.6</c:v>
                </c:pt>
                <c:pt idx="3126">
                  <c:v>30</c:v>
                </c:pt>
                <c:pt idx="3127">
                  <c:v>30.6</c:v>
                </c:pt>
                <c:pt idx="3128">
                  <c:v>31.6</c:v>
                </c:pt>
                <c:pt idx="3129">
                  <c:v>32.5</c:v>
                </c:pt>
                <c:pt idx="3130">
                  <c:v>33.700000000000003</c:v>
                </c:pt>
                <c:pt idx="3131">
                  <c:v>35</c:v>
                </c:pt>
                <c:pt idx="3132">
                  <c:v>35.4</c:v>
                </c:pt>
                <c:pt idx="3133">
                  <c:v>36.4</c:v>
                </c:pt>
                <c:pt idx="3134">
                  <c:v>37</c:v>
                </c:pt>
                <c:pt idx="3135">
                  <c:v>37.299999999999997</c:v>
                </c:pt>
                <c:pt idx="3136">
                  <c:v>38.200000000000003</c:v>
                </c:pt>
                <c:pt idx="3137">
                  <c:v>39.200000000000003</c:v>
                </c:pt>
                <c:pt idx="3138">
                  <c:v>40.200000000000003</c:v>
                </c:pt>
                <c:pt idx="3139">
                  <c:v>41</c:v>
                </c:pt>
                <c:pt idx="3140">
                  <c:v>41.1</c:v>
                </c:pt>
                <c:pt idx="3141">
                  <c:v>42</c:v>
                </c:pt>
                <c:pt idx="3142">
                  <c:v>42.9</c:v>
                </c:pt>
                <c:pt idx="3143">
                  <c:v>43</c:v>
                </c:pt>
                <c:pt idx="3144">
                  <c:v>43.9</c:v>
                </c:pt>
                <c:pt idx="3145">
                  <c:v>44</c:v>
                </c:pt>
                <c:pt idx="3146">
                  <c:v>44</c:v>
                </c:pt>
                <c:pt idx="3147">
                  <c:v>44.8</c:v>
                </c:pt>
                <c:pt idx="3148">
                  <c:v>45</c:v>
                </c:pt>
                <c:pt idx="3149">
                  <c:v>45.7</c:v>
                </c:pt>
                <c:pt idx="3150">
                  <c:v>46</c:v>
                </c:pt>
                <c:pt idx="3151">
                  <c:v>46.7</c:v>
                </c:pt>
                <c:pt idx="3152">
                  <c:v>47</c:v>
                </c:pt>
                <c:pt idx="3153">
                  <c:v>47.6</c:v>
                </c:pt>
                <c:pt idx="3154">
                  <c:v>48</c:v>
                </c:pt>
                <c:pt idx="3155">
                  <c:v>48</c:v>
                </c:pt>
                <c:pt idx="3156">
                  <c:v>48.6</c:v>
                </c:pt>
                <c:pt idx="3157">
                  <c:v>49</c:v>
                </c:pt>
                <c:pt idx="3158">
                  <c:v>49</c:v>
                </c:pt>
                <c:pt idx="3159">
                  <c:v>49.3</c:v>
                </c:pt>
                <c:pt idx="3160">
                  <c:v>50</c:v>
                </c:pt>
                <c:pt idx="3161">
                  <c:v>50</c:v>
                </c:pt>
                <c:pt idx="3162">
                  <c:v>50</c:v>
                </c:pt>
                <c:pt idx="3163">
                  <c:v>50</c:v>
                </c:pt>
                <c:pt idx="3164">
                  <c:v>50</c:v>
                </c:pt>
                <c:pt idx="3165">
                  <c:v>50.1</c:v>
                </c:pt>
                <c:pt idx="3166">
                  <c:v>51</c:v>
                </c:pt>
                <c:pt idx="3167">
                  <c:v>51</c:v>
                </c:pt>
                <c:pt idx="3168">
                  <c:v>51</c:v>
                </c:pt>
                <c:pt idx="3169">
                  <c:v>51</c:v>
                </c:pt>
                <c:pt idx="3170">
                  <c:v>51</c:v>
                </c:pt>
                <c:pt idx="3171">
                  <c:v>51</c:v>
                </c:pt>
                <c:pt idx="3172">
                  <c:v>51</c:v>
                </c:pt>
                <c:pt idx="3173">
                  <c:v>51.9</c:v>
                </c:pt>
                <c:pt idx="3174">
                  <c:v>52</c:v>
                </c:pt>
                <c:pt idx="3175">
                  <c:v>52</c:v>
                </c:pt>
                <c:pt idx="3176">
                  <c:v>52</c:v>
                </c:pt>
                <c:pt idx="3177">
                  <c:v>52</c:v>
                </c:pt>
                <c:pt idx="3178">
                  <c:v>52</c:v>
                </c:pt>
                <c:pt idx="3179">
                  <c:v>52</c:v>
                </c:pt>
                <c:pt idx="3180">
                  <c:v>52</c:v>
                </c:pt>
                <c:pt idx="3181">
                  <c:v>52.8</c:v>
                </c:pt>
                <c:pt idx="3182">
                  <c:v>53</c:v>
                </c:pt>
                <c:pt idx="3183">
                  <c:v>53</c:v>
                </c:pt>
                <c:pt idx="3184">
                  <c:v>53.6</c:v>
                </c:pt>
                <c:pt idx="3185">
                  <c:v>54</c:v>
                </c:pt>
                <c:pt idx="3186">
                  <c:v>54.6</c:v>
                </c:pt>
                <c:pt idx="3187">
                  <c:v>55</c:v>
                </c:pt>
                <c:pt idx="3188">
                  <c:v>55.4</c:v>
                </c:pt>
                <c:pt idx="3189">
                  <c:v>56</c:v>
                </c:pt>
                <c:pt idx="3190">
                  <c:v>56.4</c:v>
                </c:pt>
                <c:pt idx="3191">
                  <c:v>57</c:v>
                </c:pt>
                <c:pt idx="3192">
                  <c:v>57</c:v>
                </c:pt>
                <c:pt idx="3193">
                  <c:v>56.7</c:v>
                </c:pt>
                <c:pt idx="3194">
                  <c:v>56</c:v>
                </c:pt>
                <c:pt idx="3195">
                  <c:v>56</c:v>
                </c:pt>
                <c:pt idx="3196">
                  <c:v>56</c:v>
                </c:pt>
                <c:pt idx="3197">
                  <c:v>55.8</c:v>
                </c:pt>
                <c:pt idx="3198">
                  <c:v>55</c:v>
                </c:pt>
                <c:pt idx="3199">
                  <c:v>54.9</c:v>
                </c:pt>
                <c:pt idx="3200">
                  <c:v>54</c:v>
                </c:pt>
                <c:pt idx="3201">
                  <c:v>54</c:v>
                </c:pt>
                <c:pt idx="3202">
                  <c:v>53</c:v>
                </c:pt>
                <c:pt idx="3203">
                  <c:v>53</c:v>
                </c:pt>
                <c:pt idx="3204">
                  <c:v>52</c:v>
                </c:pt>
                <c:pt idx="3205">
                  <c:v>52</c:v>
                </c:pt>
                <c:pt idx="3206">
                  <c:v>52.8</c:v>
                </c:pt>
                <c:pt idx="3207">
                  <c:v>53</c:v>
                </c:pt>
                <c:pt idx="3208">
                  <c:v>53.8</c:v>
                </c:pt>
                <c:pt idx="3209">
                  <c:v>54</c:v>
                </c:pt>
                <c:pt idx="3210">
                  <c:v>54</c:v>
                </c:pt>
                <c:pt idx="3211">
                  <c:v>54</c:v>
                </c:pt>
                <c:pt idx="3212">
                  <c:v>54</c:v>
                </c:pt>
                <c:pt idx="3213">
                  <c:v>54</c:v>
                </c:pt>
                <c:pt idx="3214">
                  <c:v>54</c:v>
                </c:pt>
                <c:pt idx="3215">
                  <c:v>54</c:v>
                </c:pt>
                <c:pt idx="3216">
                  <c:v>54.6</c:v>
                </c:pt>
                <c:pt idx="3217">
                  <c:v>54.4</c:v>
                </c:pt>
                <c:pt idx="3218">
                  <c:v>54</c:v>
                </c:pt>
                <c:pt idx="3219">
                  <c:v>54</c:v>
                </c:pt>
                <c:pt idx="3220">
                  <c:v>54</c:v>
                </c:pt>
                <c:pt idx="3221">
                  <c:v>54</c:v>
                </c:pt>
                <c:pt idx="3222">
                  <c:v>54</c:v>
                </c:pt>
                <c:pt idx="3223">
                  <c:v>54</c:v>
                </c:pt>
                <c:pt idx="3224">
                  <c:v>53.7</c:v>
                </c:pt>
                <c:pt idx="3225">
                  <c:v>53</c:v>
                </c:pt>
                <c:pt idx="3226">
                  <c:v>53</c:v>
                </c:pt>
                <c:pt idx="3227">
                  <c:v>53</c:v>
                </c:pt>
                <c:pt idx="3228">
                  <c:v>53</c:v>
                </c:pt>
                <c:pt idx="3229">
                  <c:v>53</c:v>
                </c:pt>
                <c:pt idx="3230">
                  <c:v>53</c:v>
                </c:pt>
                <c:pt idx="3231">
                  <c:v>53</c:v>
                </c:pt>
                <c:pt idx="3232">
                  <c:v>53</c:v>
                </c:pt>
                <c:pt idx="3233">
                  <c:v>53</c:v>
                </c:pt>
                <c:pt idx="3234">
                  <c:v>53</c:v>
                </c:pt>
                <c:pt idx="3235">
                  <c:v>53</c:v>
                </c:pt>
                <c:pt idx="3236">
                  <c:v>53</c:v>
                </c:pt>
                <c:pt idx="3237">
                  <c:v>53</c:v>
                </c:pt>
                <c:pt idx="3238">
                  <c:v>53</c:v>
                </c:pt>
                <c:pt idx="3239">
                  <c:v>53</c:v>
                </c:pt>
                <c:pt idx="3240">
                  <c:v>53.8</c:v>
                </c:pt>
                <c:pt idx="3241">
                  <c:v>54</c:v>
                </c:pt>
                <c:pt idx="3242">
                  <c:v>54.5</c:v>
                </c:pt>
                <c:pt idx="3243">
                  <c:v>55</c:v>
                </c:pt>
                <c:pt idx="3244">
                  <c:v>55</c:v>
                </c:pt>
                <c:pt idx="3245">
                  <c:v>55</c:v>
                </c:pt>
                <c:pt idx="3246">
                  <c:v>55.5</c:v>
                </c:pt>
                <c:pt idx="3247">
                  <c:v>56</c:v>
                </c:pt>
                <c:pt idx="3248">
                  <c:v>56</c:v>
                </c:pt>
                <c:pt idx="3249">
                  <c:v>55.6</c:v>
                </c:pt>
                <c:pt idx="3250">
                  <c:v>55</c:v>
                </c:pt>
                <c:pt idx="3251">
                  <c:v>55</c:v>
                </c:pt>
                <c:pt idx="3252">
                  <c:v>55</c:v>
                </c:pt>
                <c:pt idx="3253">
                  <c:v>54.7</c:v>
                </c:pt>
                <c:pt idx="3254">
                  <c:v>54</c:v>
                </c:pt>
                <c:pt idx="3255">
                  <c:v>54</c:v>
                </c:pt>
                <c:pt idx="3256">
                  <c:v>54</c:v>
                </c:pt>
                <c:pt idx="3257">
                  <c:v>53.8</c:v>
                </c:pt>
                <c:pt idx="3258">
                  <c:v>53</c:v>
                </c:pt>
                <c:pt idx="3259">
                  <c:v>53</c:v>
                </c:pt>
                <c:pt idx="3260">
                  <c:v>53</c:v>
                </c:pt>
                <c:pt idx="3261">
                  <c:v>53</c:v>
                </c:pt>
                <c:pt idx="3262">
                  <c:v>53</c:v>
                </c:pt>
                <c:pt idx="3263">
                  <c:v>53</c:v>
                </c:pt>
                <c:pt idx="3264">
                  <c:v>53</c:v>
                </c:pt>
                <c:pt idx="3265">
                  <c:v>53</c:v>
                </c:pt>
                <c:pt idx="3266">
                  <c:v>53</c:v>
                </c:pt>
                <c:pt idx="3267">
                  <c:v>53</c:v>
                </c:pt>
                <c:pt idx="3268">
                  <c:v>53.8</c:v>
                </c:pt>
                <c:pt idx="3269">
                  <c:v>54</c:v>
                </c:pt>
                <c:pt idx="3270">
                  <c:v>53.4</c:v>
                </c:pt>
                <c:pt idx="3271">
                  <c:v>53</c:v>
                </c:pt>
                <c:pt idx="3272">
                  <c:v>53</c:v>
                </c:pt>
                <c:pt idx="3273">
                  <c:v>53.5</c:v>
                </c:pt>
                <c:pt idx="3274">
                  <c:v>54</c:v>
                </c:pt>
                <c:pt idx="3275">
                  <c:v>54</c:v>
                </c:pt>
                <c:pt idx="3276">
                  <c:v>54</c:v>
                </c:pt>
                <c:pt idx="3277">
                  <c:v>54.4</c:v>
                </c:pt>
                <c:pt idx="3278">
                  <c:v>55</c:v>
                </c:pt>
                <c:pt idx="3279">
                  <c:v>55</c:v>
                </c:pt>
                <c:pt idx="3280">
                  <c:v>55.4</c:v>
                </c:pt>
                <c:pt idx="3281">
                  <c:v>56</c:v>
                </c:pt>
                <c:pt idx="3282">
                  <c:v>56</c:v>
                </c:pt>
                <c:pt idx="3283">
                  <c:v>56</c:v>
                </c:pt>
                <c:pt idx="3284">
                  <c:v>56</c:v>
                </c:pt>
                <c:pt idx="3285">
                  <c:v>56</c:v>
                </c:pt>
                <c:pt idx="3286">
                  <c:v>55.8</c:v>
                </c:pt>
                <c:pt idx="3287">
                  <c:v>55</c:v>
                </c:pt>
                <c:pt idx="3288">
                  <c:v>55</c:v>
                </c:pt>
                <c:pt idx="3289">
                  <c:v>55</c:v>
                </c:pt>
                <c:pt idx="3290">
                  <c:v>55</c:v>
                </c:pt>
                <c:pt idx="3291">
                  <c:v>55</c:v>
                </c:pt>
                <c:pt idx="3292">
                  <c:v>54.1</c:v>
                </c:pt>
                <c:pt idx="3293">
                  <c:v>54</c:v>
                </c:pt>
                <c:pt idx="3294">
                  <c:v>54</c:v>
                </c:pt>
                <c:pt idx="3295">
                  <c:v>54</c:v>
                </c:pt>
                <c:pt idx="3296">
                  <c:v>54</c:v>
                </c:pt>
                <c:pt idx="3297">
                  <c:v>54</c:v>
                </c:pt>
                <c:pt idx="3298">
                  <c:v>54</c:v>
                </c:pt>
                <c:pt idx="3299">
                  <c:v>54</c:v>
                </c:pt>
                <c:pt idx="3300">
                  <c:v>54</c:v>
                </c:pt>
                <c:pt idx="3301">
                  <c:v>54</c:v>
                </c:pt>
                <c:pt idx="3302">
                  <c:v>54</c:v>
                </c:pt>
                <c:pt idx="3303">
                  <c:v>54</c:v>
                </c:pt>
                <c:pt idx="3304">
                  <c:v>54</c:v>
                </c:pt>
                <c:pt idx="3305">
                  <c:v>53.4</c:v>
                </c:pt>
                <c:pt idx="3306">
                  <c:v>53.5</c:v>
                </c:pt>
                <c:pt idx="3307">
                  <c:v>54</c:v>
                </c:pt>
                <c:pt idx="3308">
                  <c:v>54</c:v>
                </c:pt>
                <c:pt idx="3309">
                  <c:v>54</c:v>
                </c:pt>
                <c:pt idx="3310">
                  <c:v>54</c:v>
                </c:pt>
                <c:pt idx="3311">
                  <c:v>54</c:v>
                </c:pt>
                <c:pt idx="3312">
                  <c:v>53.7</c:v>
                </c:pt>
                <c:pt idx="3313">
                  <c:v>53</c:v>
                </c:pt>
                <c:pt idx="3314">
                  <c:v>53</c:v>
                </c:pt>
                <c:pt idx="3315">
                  <c:v>53</c:v>
                </c:pt>
                <c:pt idx="3316">
                  <c:v>52.8</c:v>
                </c:pt>
                <c:pt idx="3317">
                  <c:v>51.9</c:v>
                </c:pt>
                <c:pt idx="3318">
                  <c:v>51</c:v>
                </c:pt>
                <c:pt idx="3319">
                  <c:v>51</c:v>
                </c:pt>
                <c:pt idx="3320">
                  <c:v>51</c:v>
                </c:pt>
                <c:pt idx="3321">
                  <c:v>51</c:v>
                </c:pt>
                <c:pt idx="3322">
                  <c:v>51</c:v>
                </c:pt>
                <c:pt idx="3323">
                  <c:v>50.1</c:v>
                </c:pt>
                <c:pt idx="3324">
                  <c:v>50</c:v>
                </c:pt>
                <c:pt idx="3325">
                  <c:v>50</c:v>
                </c:pt>
                <c:pt idx="3326">
                  <c:v>50</c:v>
                </c:pt>
                <c:pt idx="3327">
                  <c:v>49.2</c:v>
                </c:pt>
                <c:pt idx="3328">
                  <c:v>49</c:v>
                </c:pt>
                <c:pt idx="3329">
                  <c:v>49</c:v>
                </c:pt>
                <c:pt idx="3330">
                  <c:v>48.4</c:v>
                </c:pt>
                <c:pt idx="3331">
                  <c:v>48</c:v>
                </c:pt>
                <c:pt idx="3332">
                  <c:v>48</c:v>
                </c:pt>
                <c:pt idx="3333">
                  <c:v>47.4</c:v>
                </c:pt>
                <c:pt idx="3334">
                  <c:v>47</c:v>
                </c:pt>
                <c:pt idx="3335">
                  <c:v>46.5</c:v>
                </c:pt>
                <c:pt idx="3336">
                  <c:v>45.7</c:v>
                </c:pt>
                <c:pt idx="3337">
                  <c:v>45</c:v>
                </c:pt>
                <c:pt idx="3338">
                  <c:v>44.7</c:v>
                </c:pt>
                <c:pt idx="3339">
                  <c:v>43.7</c:v>
                </c:pt>
                <c:pt idx="3340">
                  <c:v>42.7</c:v>
                </c:pt>
                <c:pt idx="3341">
                  <c:v>41.7</c:v>
                </c:pt>
                <c:pt idx="3342">
                  <c:v>40.700000000000003</c:v>
                </c:pt>
                <c:pt idx="3343">
                  <c:v>38.700000000000003</c:v>
                </c:pt>
                <c:pt idx="3344">
                  <c:v>36.4</c:v>
                </c:pt>
                <c:pt idx="3345">
                  <c:v>32.6</c:v>
                </c:pt>
                <c:pt idx="3346">
                  <c:v>29.6</c:v>
                </c:pt>
                <c:pt idx="3347">
                  <c:v>26.5</c:v>
                </c:pt>
                <c:pt idx="3348">
                  <c:v>23.2</c:v>
                </c:pt>
                <c:pt idx="3349">
                  <c:v>21.1</c:v>
                </c:pt>
                <c:pt idx="3350">
                  <c:v>19.100000000000001</c:v>
                </c:pt>
                <c:pt idx="3351">
                  <c:v>17.100000000000001</c:v>
                </c:pt>
                <c:pt idx="3352">
                  <c:v>15.1</c:v>
                </c:pt>
                <c:pt idx="3353">
                  <c:v>13.1</c:v>
                </c:pt>
                <c:pt idx="3354">
                  <c:v>11.4</c:v>
                </c:pt>
                <c:pt idx="3355">
                  <c:v>9.5</c:v>
                </c:pt>
                <c:pt idx="3356">
                  <c:v>8.1999999999999993</c:v>
                </c:pt>
                <c:pt idx="3357">
                  <c:v>6.5</c:v>
                </c:pt>
                <c:pt idx="3358">
                  <c:v>4.5</c:v>
                </c:pt>
                <c:pt idx="3359">
                  <c:v>3.2</c:v>
                </c:pt>
                <c:pt idx="3360">
                  <c:v>3.6</c:v>
                </c:pt>
                <c:pt idx="3361">
                  <c:v>5.0999999999999996</c:v>
                </c:pt>
                <c:pt idx="3362">
                  <c:v>7.1</c:v>
                </c:pt>
                <c:pt idx="3363">
                  <c:v>9.1</c:v>
                </c:pt>
                <c:pt idx="3364">
                  <c:v>11.1</c:v>
                </c:pt>
                <c:pt idx="3365">
                  <c:v>13.4</c:v>
                </c:pt>
                <c:pt idx="3366">
                  <c:v>15.4</c:v>
                </c:pt>
                <c:pt idx="3367">
                  <c:v>16.399999999999999</c:v>
                </c:pt>
                <c:pt idx="3368">
                  <c:v>17</c:v>
                </c:pt>
                <c:pt idx="3369">
                  <c:v>17</c:v>
                </c:pt>
                <c:pt idx="3370">
                  <c:v>17</c:v>
                </c:pt>
                <c:pt idx="3371">
                  <c:v>17.600000000000001</c:v>
                </c:pt>
                <c:pt idx="3372">
                  <c:v>19.100000000000001</c:v>
                </c:pt>
                <c:pt idx="3373">
                  <c:v>20.100000000000001</c:v>
                </c:pt>
                <c:pt idx="3374">
                  <c:v>20.9</c:v>
                </c:pt>
                <c:pt idx="3375">
                  <c:v>20</c:v>
                </c:pt>
                <c:pt idx="3376">
                  <c:v>20</c:v>
                </c:pt>
                <c:pt idx="3377">
                  <c:v>20</c:v>
                </c:pt>
                <c:pt idx="3378">
                  <c:v>20</c:v>
                </c:pt>
                <c:pt idx="3379">
                  <c:v>20</c:v>
                </c:pt>
                <c:pt idx="3380">
                  <c:v>20</c:v>
                </c:pt>
                <c:pt idx="3381">
                  <c:v>19.100000000000001</c:v>
                </c:pt>
                <c:pt idx="3382">
                  <c:v>17.100000000000001</c:v>
                </c:pt>
                <c:pt idx="3383">
                  <c:v>14.7</c:v>
                </c:pt>
                <c:pt idx="3384">
                  <c:v>14</c:v>
                </c:pt>
                <c:pt idx="3385">
                  <c:v>14</c:v>
                </c:pt>
                <c:pt idx="3386">
                  <c:v>14</c:v>
                </c:pt>
                <c:pt idx="3387">
                  <c:v>14.7</c:v>
                </c:pt>
                <c:pt idx="3388">
                  <c:v>16.7</c:v>
                </c:pt>
                <c:pt idx="3389">
                  <c:v>19</c:v>
                </c:pt>
                <c:pt idx="3390">
                  <c:v>20</c:v>
                </c:pt>
                <c:pt idx="3391">
                  <c:v>20.5</c:v>
                </c:pt>
                <c:pt idx="3392">
                  <c:v>21</c:v>
                </c:pt>
                <c:pt idx="3393">
                  <c:v>21</c:v>
                </c:pt>
                <c:pt idx="3394">
                  <c:v>20.7</c:v>
                </c:pt>
                <c:pt idx="3395">
                  <c:v>19.5</c:v>
                </c:pt>
                <c:pt idx="3396">
                  <c:v>16.899999999999999</c:v>
                </c:pt>
                <c:pt idx="3397">
                  <c:v>13.2</c:v>
                </c:pt>
                <c:pt idx="3398">
                  <c:v>9.4</c:v>
                </c:pt>
                <c:pt idx="3399">
                  <c:v>4.0999999999999996</c:v>
                </c:pt>
                <c:pt idx="3400">
                  <c:v>0.9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2.6</c:v>
                </c:pt>
                <c:pt idx="3409">
                  <c:v>5.6</c:v>
                </c:pt>
                <c:pt idx="3410">
                  <c:v>7.7</c:v>
                </c:pt>
                <c:pt idx="3411">
                  <c:v>10.199999999999999</c:v>
                </c:pt>
                <c:pt idx="3412">
                  <c:v>12.3</c:v>
                </c:pt>
                <c:pt idx="3413">
                  <c:v>15</c:v>
                </c:pt>
                <c:pt idx="3414">
                  <c:v>18</c:v>
                </c:pt>
                <c:pt idx="3415">
                  <c:v>20.3</c:v>
                </c:pt>
                <c:pt idx="3416">
                  <c:v>21</c:v>
                </c:pt>
                <c:pt idx="3417">
                  <c:v>20.399999999999999</c:v>
                </c:pt>
                <c:pt idx="3418">
                  <c:v>18.600000000000001</c:v>
                </c:pt>
                <c:pt idx="3419">
                  <c:v>15.6</c:v>
                </c:pt>
                <c:pt idx="3420">
                  <c:v>12.6</c:v>
                </c:pt>
                <c:pt idx="3421">
                  <c:v>10.5</c:v>
                </c:pt>
                <c:pt idx="3422">
                  <c:v>10.4</c:v>
                </c:pt>
                <c:pt idx="3423">
                  <c:v>11</c:v>
                </c:pt>
                <c:pt idx="3424">
                  <c:v>11</c:v>
                </c:pt>
                <c:pt idx="3425">
                  <c:v>11</c:v>
                </c:pt>
                <c:pt idx="3426">
                  <c:v>11</c:v>
                </c:pt>
                <c:pt idx="3427">
                  <c:v>11</c:v>
                </c:pt>
                <c:pt idx="3428">
                  <c:v>11.1</c:v>
                </c:pt>
                <c:pt idx="3429">
                  <c:v>13.1</c:v>
                </c:pt>
                <c:pt idx="3430">
                  <c:v>14.1</c:v>
                </c:pt>
                <c:pt idx="3431">
                  <c:v>15.1</c:v>
                </c:pt>
                <c:pt idx="3432">
                  <c:v>16</c:v>
                </c:pt>
                <c:pt idx="3433">
                  <c:v>16.100000000000001</c:v>
                </c:pt>
                <c:pt idx="3434">
                  <c:v>16.899999999999999</c:v>
                </c:pt>
                <c:pt idx="3435">
                  <c:v>17</c:v>
                </c:pt>
                <c:pt idx="3436">
                  <c:v>17</c:v>
                </c:pt>
                <c:pt idx="3437">
                  <c:v>17</c:v>
                </c:pt>
                <c:pt idx="3438">
                  <c:v>16.100000000000001</c:v>
                </c:pt>
                <c:pt idx="3439">
                  <c:v>13.9</c:v>
                </c:pt>
                <c:pt idx="3440">
                  <c:v>9.8000000000000007</c:v>
                </c:pt>
                <c:pt idx="3441">
                  <c:v>5.4</c:v>
                </c:pt>
                <c:pt idx="3442">
                  <c:v>2.7</c:v>
                </c:pt>
                <c:pt idx="3443">
                  <c:v>0.7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0.8</c:v>
                </c:pt>
                <c:pt idx="3453">
                  <c:v>3.3</c:v>
                </c:pt>
                <c:pt idx="3454">
                  <c:v>4.3</c:v>
                </c:pt>
                <c:pt idx="3455">
                  <c:v>4.8</c:v>
                </c:pt>
                <c:pt idx="3456">
                  <c:v>4</c:v>
                </c:pt>
                <c:pt idx="3457">
                  <c:v>4</c:v>
                </c:pt>
                <c:pt idx="3458">
                  <c:v>4</c:v>
                </c:pt>
                <c:pt idx="3459">
                  <c:v>4</c:v>
                </c:pt>
                <c:pt idx="3460">
                  <c:v>4</c:v>
                </c:pt>
                <c:pt idx="3461">
                  <c:v>4</c:v>
                </c:pt>
                <c:pt idx="3462">
                  <c:v>4</c:v>
                </c:pt>
                <c:pt idx="3463">
                  <c:v>4.9000000000000004</c:v>
                </c:pt>
                <c:pt idx="3464">
                  <c:v>5.9</c:v>
                </c:pt>
                <c:pt idx="3465">
                  <c:v>7.7</c:v>
                </c:pt>
                <c:pt idx="3466">
                  <c:v>9.6999999999999993</c:v>
                </c:pt>
                <c:pt idx="3467">
                  <c:v>10.9</c:v>
                </c:pt>
                <c:pt idx="3468">
                  <c:v>11.7</c:v>
                </c:pt>
                <c:pt idx="3469">
                  <c:v>12</c:v>
                </c:pt>
                <c:pt idx="3470">
                  <c:v>12</c:v>
                </c:pt>
                <c:pt idx="3471">
                  <c:v>12</c:v>
                </c:pt>
                <c:pt idx="3472">
                  <c:v>12</c:v>
                </c:pt>
                <c:pt idx="3473">
                  <c:v>12</c:v>
                </c:pt>
                <c:pt idx="3474">
                  <c:v>12</c:v>
                </c:pt>
                <c:pt idx="3475">
                  <c:v>11.6</c:v>
                </c:pt>
                <c:pt idx="3476">
                  <c:v>10.1</c:v>
                </c:pt>
                <c:pt idx="3477">
                  <c:v>7.7</c:v>
                </c:pt>
                <c:pt idx="3478">
                  <c:v>5.0999999999999996</c:v>
                </c:pt>
                <c:pt idx="3479">
                  <c:v>3.3</c:v>
                </c:pt>
                <c:pt idx="3480">
                  <c:v>1.8</c:v>
                </c:pt>
                <c:pt idx="3481">
                  <c:v>1.2</c:v>
                </c:pt>
                <c:pt idx="3482">
                  <c:v>2</c:v>
                </c:pt>
                <c:pt idx="3483">
                  <c:v>1.8</c:v>
                </c:pt>
                <c:pt idx="3484">
                  <c:v>1</c:v>
                </c:pt>
                <c:pt idx="3485">
                  <c:v>1</c:v>
                </c:pt>
                <c:pt idx="3486">
                  <c:v>1</c:v>
                </c:pt>
                <c:pt idx="3487">
                  <c:v>2</c:v>
                </c:pt>
                <c:pt idx="3488">
                  <c:v>2</c:v>
                </c:pt>
                <c:pt idx="3489">
                  <c:v>2</c:v>
                </c:pt>
                <c:pt idx="3490">
                  <c:v>2.1</c:v>
                </c:pt>
                <c:pt idx="3491">
                  <c:v>3.7</c:v>
                </c:pt>
                <c:pt idx="3492">
                  <c:v>5.7</c:v>
                </c:pt>
                <c:pt idx="3493">
                  <c:v>6.8</c:v>
                </c:pt>
                <c:pt idx="3494">
                  <c:v>7</c:v>
                </c:pt>
                <c:pt idx="3495">
                  <c:v>7.8</c:v>
                </c:pt>
                <c:pt idx="3496">
                  <c:v>9.6999999999999993</c:v>
                </c:pt>
                <c:pt idx="3497">
                  <c:v>11.7</c:v>
                </c:pt>
                <c:pt idx="3498">
                  <c:v>13.4</c:v>
                </c:pt>
                <c:pt idx="3499">
                  <c:v>14.7</c:v>
                </c:pt>
                <c:pt idx="3500">
                  <c:v>14.3</c:v>
                </c:pt>
                <c:pt idx="3501">
                  <c:v>12</c:v>
                </c:pt>
                <c:pt idx="3502">
                  <c:v>11</c:v>
                </c:pt>
                <c:pt idx="3503">
                  <c:v>11</c:v>
                </c:pt>
                <c:pt idx="3504">
                  <c:v>11.6</c:v>
                </c:pt>
                <c:pt idx="3505">
                  <c:v>12.9</c:v>
                </c:pt>
                <c:pt idx="3506">
                  <c:v>14.5</c:v>
                </c:pt>
                <c:pt idx="3507">
                  <c:v>15.5</c:v>
                </c:pt>
                <c:pt idx="3508">
                  <c:v>16</c:v>
                </c:pt>
                <c:pt idx="3509">
                  <c:v>16</c:v>
                </c:pt>
                <c:pt idx="3510">
                  <c:v>16</c:v>
                </c:pt>
                <c:pt idx="3511">
                  <c:v>15.5</c:v>
                </c:pt>
                <c:pt idx="3512">
                  <c:v>12.9</c:v>
                </c:pt>
                <c:pt idx="3513">
                  <c:v>8.9</c:v>
                </c:pt>
                <c:pt idx="3514">
                  <c:v>5.2</c:v>
                </c:pt>
                <c:pt idx="3515">
                  <c:v>2.4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0.2</c:v>
                </c:pt>
                <c:pt idx="3547">
                  <c:v>3.3</c:v>
                </c:pt>
                <c:pt idx="3548">
                  <c:v>8.1</c:v>
                </c:pt>
                <c:pt idx="3549">
                  <c:v>10.199999999999999</c:v>
                </c:pt>
                <c:pt idx="3550">
                  <c:v>13.1</c:v>
                </c:pt>
                <c:pt idx="3551">
                  <c:v>14.8</c:v>
                </c:pt>
                <c:pt idx="3552">
                  <c:v>15.9</c:v>
                </c:pt>
                <c:pt idx="3553">
                  <c:v>14.3</c:v>
                </c:pt>
                <c:pt idx="3554">
                  <c:v>10.5</c:v>
                </c:pt>
                <c:pt idx="3555">
                  <c:v>6.5</c:v>
                </c:pt>
                <c:pt idx="3556">
                  <c:v>3.4</c:v>
                </c:pt>
                <c:pt idx="3557">
                  <c:v>0.8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0.5</c:v>
                </c:pt>
                <c:pt idx="3565">
                  <c:v>2.4</c:v>
                </c:pt>
                <c:pt idx="3566">
                  <c:v>5.4</c:v>
                </c:pt>
                <c:pt idx="3567">
                  <c:v>5.6</c:v>
                </c:pt>
                <c:pt idx="3568">
                  <c:v>2.9</c:v>
                </c:pt>
                <c:pt idx="3569">
                  <c:v>0.7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0.1</c:v>
                </c:pt>
                <c:pt idx="3579">
                  <c:v>1.2</c:v>
                </c:pt>
                <c:pt idx="3580">
                  <c:v>4.5999999999999996</c:v>
                </c:pt>
                <c:pt idx="3581">
                  <c:v>7.6</c:v>
                </c:pt>
                <c:pt idx="3582">
                  <c:v>10.6</c:v>
                </c:pt>
                <c:pt idx="3583">
                  <c:v>13.6</c:v>
                </c:pt>
                <c:pt idx="3584">
                  <c:v>15.7</c:v>
                </c:pt>
                <c:pt idx="3585">
                  <c:v>16.899999999999999</c:v>
                </c:pt>
                <c:pt idx="3586">
                  <c:v>17.7</c:v>
                </c:pt>
                <c:pt idx="3587">
                  <c:v>18</c:v>
                </c:pt>
                <c:pt idx="3588">
                  <c:v>18</c:v>
                </c:pt>
                <c:pt idx="3589">
                  <c:v>17.3</c:v>
                </c:pt>
                <c:pt idx="3590">
                  <c:v>17</c:v>
                </c:pt>
                <c:pt idx="3591">
                  <c:v>17</c:v>
                </c:pt>
                <c:pt idx="3592">
                  <c:v>16.399999999999999</c:v>
                </c:pt>
                <c:pt idx="3593">
                  <c:v>16</c:v>
                </c:pt>
                <c:pt idx="3594">
                  <c:v>15.5</c:v>
                </c:pt>
                <c:pt idx="3595">
                  <c:v>13.1</c:v>
                </c:pt>
                <c:pt idx="3596">
                  <c:v>8.6999999999999993</c:v>
                </c:pt>
                <c:pt idx="3597">
                  <c:v>4.5</c:v>
                </c:pt>
                <c:pt idx="3598">
                  <c:v>1.5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0.1</c:v>
                </c:pt>
                <c:pt idx="3608">
                  <c:v>2.2000000000000002</c:v>
                </c:pt>
                <c:pt idx="3609">
                  <c:v>5.2</c:v>
                </c:pt>
                <c:pt idx="3610">
                  <c:v>8.6</c:v>
                </c:pt>
                <c:pt idx="3611">
                  <c:v>10.8</c:v>
                </c:pt>
                <c:pt idx="3612">
                  <c:v>12.8</c:v>
                </c:pt>
                <c:pt idx="3613">
                  <c:v>14.8</c:v>
                </c:pt>
                <c:pt idx="3614">
                  <c:v>16.8</c:v>
                </c:pt>
                <c:pt idx="3615">
                  <c:v>19.600000000000001</c:v>
                </c:pt>
                <c:pt idx="3616">
                  <c:v>21.5</c:v>
                </c:pt>
                <c:pt idx="3617">
                  <c:v>22.7</c:v>
                </c:pt>
                <c:pt idx="3618">
                  <c:v>22.3</c:v>
                </c:pt>
                <c:pt idx="3619">
                  <c:v>22.7</c:v>
                </c:pt>
                <c:pt idx="3620">
                  <c:v>21.6</c:v>
                </c:pt>
                <c:pt idx="3621">
                  <c:v>19.600000000000001</c:v>
                </c:pt>
                <c:pt idx="3622">
                  <c:v>16</c:v>
                </c:pt>
                <c:pt idx="3623">
                  <c:v>12.4</c:v>
                </c:pt>
                <c:pt idx="3624">
                  <c:v>9.4</c:v>
                </c:pt>
                <c:pt idx="3625">
                  <c:v>6.4</c:v>
                </c:pt>
                <c:pt idx="3626">
                  <c:v>5</c:v>
                </c:pt>
                <c:pt idx="3627">
                  <c:v>6.1</c:v>
                </c:pt>
                <c:pt idx="3628">
                  <c:v>7.5</c:v>
                </c:pt>
                <c:pt idx="3629">
                  <c:v>8.6999999999999993</c:v>
                </c:pt>
                <c:pt idx="3630">
                  <c:v>10.4</c:v>
                </c:pt>
                <c:pt idx="3631">
                  <c:v>11.7</c:v>
                </c:pt>
                <c:pt idx="3632">
                  <c:v>13.4</c:v>
                </c:pt>
                <c:pt idx="3633">
                  <c:v>13.7</c:v>
                </c:pt>
                <c:pt idx="3634">
                  <c:v>12.4</c:v>
                </c:pt>
                <c:pt idx="3635">
                  <c:v>8.4</c:v>
                </c:pt>
                <c:pt idx="3636">
                  <c:v>4.4000000000000004</c:v>
                </c:pt>
                <c:pt idx="3637">
                  <c:v>0.9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1</c:v>
                </c:pt>
                <c:pt idx="3647">
                  <c:v>4.3</c:v>
                </c:pt>
                <c:pt idx="3648">
                  <c:v>8.1</c:v>
                </c:pt>
                <c:pt idx="3649">
                  <c:v>10.5</c:v>
                </c:pt>
                <c:pt idx="3650">
                  <c:v>11.8</c:v>
                </c:pt>
                <c:pt idx="3651">
                  <c:v>10.5</c:v>
                </c:pt>
                <c:pt idx="3652">
                  <c:v>6.8</c:v>
                </c:pt>
                <c:pt idx="3653">
                  <c:v>2.7</c:v>
                </c:pt>
                <c:pt idx="3654">
                  <c:v>1</c:v>
                </c:pt>
                <c:pt idx="3655">
                  <c:v>0.4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0.4</c:v>
                </c:pt>
                <c:pt idx="3663">
                  <c:v>2.5</c:v>
                </c:pt>
                <c:pt idx="3664">
                  <c:v>6.2</c:v>
                </c:pt>
                <c:pt idx="3665">
                  <c:v>9.4</c:v>
                </c:pt>
                <c:pt idx="3666">
                  <c:v>11.2</c:v>
                </c:pt>
                <c:pt idx="3667">
                  <c:v>12.2</c:v>
                </c:pt>
                <c:pt idx="3668">
                  <c:v>13.2</c:v>
                </c:pt>
                <c:pt idx="3669">
                  <c:v>13.9</c:v>
                </c:pt>
                <c:pt idx="3670">
                  <c:v>13</c:v>
                </c:pt>
                <c:pt idx="3671">
                  <c:v>10.1</c:v>
                </c:pt>
                <c:pt idx="3672">
                  <c:v>9</c:v>
                </c:pt>
                <c:pt idx="3673">
                  <c:v>10</c:v>
                </c:pt>
                <c:pt idx="3674">
                  <c:v>11</c:v>
                </c:pt>
                <c:pt idx="3675">
                  <c:v>12</c:v>
                </c:pt>
                <c:pt idx="3676">
                  <c:v>12.8</c:v>
                </c:pt>
                <c:pt idx="3677">
                  <c:v>13</c:v>
                </c:pt>
                <c:pt idx="3678">
                  <c:v>12.2</c:v>
                </c:pt>
                <c:pt idx="3679">
                  <c:v>9.6999999999999993</c:v>
                </c:pt>
                <c:pt idx="3680">
                  <c:v>6.7</c:v>
                </c:pt>
                <c:pt idx="3681">
                  <c:v>3.7</c:v>
                </c:pt>
                <c:pt idx="3682">
                  <c:v>1.1000000000000001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0.8</c:v>
                </c:pt>
                <c:pt idx="3690">
                  <c:v>3.5</c:v>
                </c:pt>
                <c:pt idx="3691">
                  <c:v>6.8</c:v>
                </c:pt>
                <c:pt idx="3692">
                  <c:v>8</c:v>
                </c:pt>
                <c:pt idx="3693">
                  <c:v>7.6</c:v>
                </c:pt>
                <c:pt idx="3694">
                  <c:v>7</c:v>
                </c:pt>
                <c:pt idx="3695">
                  <c:v>7.4</c:v>
                </c:pt>
                <c:pt idx="3696">
                  <c:v>9.4</c:v>
                </c:pt>
                <c:pt idx="3697">
                  <c:v>11.2</c:v>
                </c:pt>
                <c:pt idx="3698">
                  <c:v>12</c:v>
                </c:pt>
                <c:pt idx="3699">
                  <c:v>11.8</c:v>
                </c:pt>
                <c:pt idx="3700">
                  <c:v>10.3</c:v>
                </c:pt>
                <c:pt idx="3701">
                  <c:v>7</c:v>
                </c:pt>
                <c:pt idx="3702">
                  <c:v>4</c:v>
                </c:pt>
                <c:pt idx="3703">
                  <c:v>3</c:v>
                </c:pt>
                <c:pt idx="3704">
                  <c:v>3</c:v>
                </c:pt>
                <c:pt idx="3705">
                  <c:v>1</c:v>
                </c:pt>
                <c:pt idx="3706">
                  <c:v>0.2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0.4</c:v>
                </c:pt>
                <c:pt idx="3722">
                  <c:v>2.2999999999999998</c:v>
                </c:pt>
                <c:pt idx="3723">
                  <c:v>4.9000000000000004</c:v>
                </c:pt>
                <c:pt idx="3724">
                  <c:v>5.3</c:v>
                </c:pt>
                <c:pt idx="3725">
                  <c:v>3.2</c:v>
                </c:pt>
                <c:pt idx="3726">
                  <c:v>0.7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2.6</c:v>
                </c:pt>
                <c:pt idx="3739">
                  <c:v>3.9</c:v>
                </c:pt>
                <c:pt idx="3740">
                  <c:v>1.4</c:v>
                </c:pt>
                <c:pt idx="3741">
                  <c:v>0.1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1.9</c:v>
                </c:pt>
                <c:pt idx="3753">
                  <c:v>5.2</c:v>
                </c:pt>
                <c:pt idx="3754">
                  <c:v>7.5</c:v>
                </c:pt>
                <c:pt idx="3755">
                  <c:v>8.5</c:v>
                </c:pt>
                <c:pt idx="3756">
                  <c:v>6.2</c:v>
                </c:pt>
                <c:pt idx="3757">
                  <c:v>3.5</c:v>
                </c:pt>
                <c:pt idx="3758">
                  <c:v>1.5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1.7</c:v>
                </c:pt>
                <c:pt idx="3771">
                  <c:v>4.9000000000000004</c:v>
                </c:pt>
                <c:pt idx="3772">
                  <c:v>6.7</c:v>
                </c:pt>
                <c:pt idx="3773">
                  <c:v>4.4000000000000004</c:v>
                </c:pt>
                <c:pt idx="3774">
                  <c:v>1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0.3</c:v>
                </c:pt>
                <c:pt idx="3784">
                  <c:v>1.8</c:v>
                </c:pt>
                <c:pt idx="3785">
                  <c:v>4</c:v>
                </c:pt>
                <c:pt idx="3786">
                  <c:v>3.2</c:v>
                </c:pt>
                <c:pt idx="3787">
                  <c:v>0.7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1.7</c:v>
                </c:pt>
                <c:pt idx="3797">
                  <c:v>5.4</c:v>
                </c:pt>
                <c:pt idx="3798">
                  <c:v>7.7</c:v>
                </c:pt>
                <c:pt idx="3799">
                  <c:v>5.5</c:v>
                </c:pt>
                <c:pt idx="3800">
                  <c:v>2.2000000000000002</c:v>
                </c:pt>
                <c:pt idx="3801">
                  <c:v>0.4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0.2</c:v>
                </c:pt>
                <c:pt idx="3814">
                  <c:v>1.7</c:v>
                </c:pt>
                <c:pt idx="3815">
                  <c:v>4.5</c:v>
                </c:pt>
                <c:pt idx="3816">
                  <c:v>6.5</c:v>
                </c:pt>
                <c:pt idx="3817">
                  <c:v>8.1999999999999993</c:v>
                </c:pt>
                <c:pt idx="3818">
                  <c:v>8.4</c:v>
                </c:pt>
                <c:pt idx="3819">
                  <c:v>5.8</c:v>
                </c:pt>
                <c:pt idx="3820">
                  <c:v>1.9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1.4</c:v>
                </c:pt>
                <c:pt idx="3832">
                  <c:v>4.7</c:v>
                </c:pt>
                <c:pt idx="3833">
                  <c:v>6.7</c:v>
                </c:pt>
                <c:pt idx="3834">
                  <c:v>7</c:v>
                </c:pt>
                <c:pt idx="3835">
                  <c:v>5.7</c:v>
                </c:pt>
                <c:pt idx="3836">
                  <c:v>3.4</c:v>
                </c:pt>
                <c:pt idx="3837">
                  <c:v>1.6</c:v>
                </c:pt>
                <c:pt idx="3838">
                  <c:v>1.9</c:v>
                </c:pt>
                <c:pt idx="3839">
                  <c:v>4.3</c:v>
                </c:pt>
                <c:pt idx="3840">
                  <c:v>6.9</c:v>
                </c:pt>
                <c:pt idx="3841">
                  <c:v>8.4</c:v>
                </c:pt>
                <c:pt idx="3842">
                  <c:v>9.8000000000000007</c:v>
                </c:pt>
                <c:pt idx="3843">
                  <c:v>11.5</c:v>
                </c:pt>
                <c:pt idx="3844">
                  <c:v>13.3</c:v>
                </c:pt>
                <c:pt idx="3845">
                  <c:v>14</c:v>
                </c:pt>
                <c:pt idx="3846">
                  <c:v>13.7</c:v>
                </c:pt>
                <c:pt idx="3847">
                  <c:v>13</c:v>
                </c:pt>
                <c:pt idx="3848">
                  <c:v>12.8</c:v>
                </c:pt>
                <c:pt idx="3849">
                  <c:v>11.9</c:v>
                </c:pt>
                <c:pt idx="3850">
                  <c:v>9.6</c:v>
                </c:pt>
                <c:pt idx="3851">
                  <c:v>4.7</c:v>
                </c:pt>
                <c:pt idx="3852">
                  <c:v>0.9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0.5</c:v>
                </c:pt>
                <c:pt idx="3867">
                  <c:v>2.4</c:v>
                </c:pt>
                <c:pt idx="3868">
                  <c:v>5.4</c:v>
                </c:pt>
                <c:pt idx="3869">
                  <c:v>7</c:v>
                </c:pt>
                <c:pt idx="3870">
                  <c:v>5.5</c:v>
                </c:pt>
                <c:pt idx="3871">
                  <c:v>2.2999999999999998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1.1000000000000001</c:v>
                </c:pt>
                <c:pt idx="3882">
                  <c:v>5.0999999999999996</c:v>
                </c:pt>
                <c:pt idx="3883">
                  <c:v>6.7</c:v>
                </c:pt>
                <c:pt idx="3884">
                  <c:v>4.5</c:v>
                </c:pt>
                <c:pt idx="3885">
                  <c:v>1.5</c:v>
                </c:pt>
                <c:pt idx="3886">
                  <c:v>0.2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1.4</c:v>
                </c:pt>
                <c:pt idx="3901">
                  <c:v>4.2</c:v>
                </c:pt>
                <c:pt idx="3902">
                  <c:v>6.5</c:v>
                </c:pt>
                <c:pt idx="3903">
                  <c:v>8.3000000000000007</c:v>
                </c:pt>
                <c:pt idx="3904">
                  <c:v>9.3000000000000007</c:v>
                </c:pt>
                <c:pt idx="3905">
                  <c:v>10</c:v>
                </c:pt>
                <c:pt idx="3906">
                  <c:v>9</c:v>
                </c:pt>
                <c:pt idx="3907">
                  <c:v>5.4</c:v>
                </c:pt>
                <c:pt idx="3908">
                  <c:v>2.9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0.3</c:v>
                </c:pt>
                <c:pt idx="3935">
                  <c:v>1.8</c:v>
                </c:pt>
                <c:pt idx="3936">
                  <c:v>4.5</c:v>
                </c:pt>
                <c:pt idx="3937">
                  <c:v>6.7</c:v>
                </c:pt>
                <c:pt idx="3938">
                  <c:v>9</c:v>
                </c:pt>
                <c:pt idx="3939">
                  <c:v>8.8000000000000007</c:v>
                </c:pt>
                <c:pt idx="3940">
                  <c:v>5.7</c:v>
                </c:pt>
                <c:pt idx="3941">
                  <c:v>1.9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0.4</c:v>
                </c:pt>
                <c:pt idx="3957">
                  <c:v>1</c:v>
                </c:pt>
                <c:pt idx="3958">
                  <c:v>0.6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1</c:v>
                </c:pt>
                <c:pt idx="3970">
                  <c:v>3</c:v>
                </c:pt>
                <c:pt idx="3971">
                  <c:v>5.5</c:v>
                </c:pt>
                <c:pt idx="3972">
                  <c:v>4.5</c:v>
                </c:pt>
                <c:pt idx="3973">
                  <c:v>0.9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1.5</c:v>
                </c:pt>
                <c:pt idx="4002">
                  <c:v>4.3</c:v>
                </c:pt>
                <c:pt idx="4003">
                  <c:v>7.3</c:v>
                </c:pt>
                <c:pt idx="4004">
                  <c:v>9.5</c:v>
                </c:pt>
                <c:pt idx="4005">
                  <c:v>12.5</c:v>
                </c:pt>
                <c:pt idx="4006">
                  <c:v>14.5</c:v>
                </c:pt>
                <c:pt idx="4007">
                  <c:v>13.9</c:v>
                </c:pt>
                <c:pt idx="4008">
                  <c:v>11.4</c:v>
                </c:pt>
                <c:pt idx="4009">
                  <c:v>8.4</c:v>
                </c:pt>
                <c:pt idx="4010">
                  <c:v>5.2</c:v>
                </c:pt>
                <c:pt idx="4011">
                  <c:v>2.1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0.3</c:v>
                </c:pt>
                <c:pt idx="4043">
                  <c:v>1.9</c:v>
                </c:pt>
                <c:pt idx="4044">
                  <c:v>4.9000000000000004</c:v>
                </c:pt>
                <c:pt idx="4045">
                  <c:v>7.3</c:v>
                </c:pt>
                <c:pt idx="4046">
                  <c:v>8.3000000000000007</c:v>
                </c:pt>
                <c:pt idx="4047">
                  <c:v>10.1</c:v>
                </c:pt>
                <c:pt idx="4048">
                  <c:v>11.1</c:v>
                </c:pt>
                <c:pt idx="4049">
                  <c:v>11.7</c:v>
                </c:pt>
                <c:pt idx="4050">
                  <c:v>9.5</c:v>
                </c:pt>
                <c:pt idx="4051">
                  <c:v>5.4</c:v>
                </c:pt>
                <c:pt idx="4052">
                  <c:v>1.2</c:v>
                </c:pt>
                <c:pt idx="4053">
                  <c:v>0.1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0.6</c:v>
                </c:pt>
                <c:pt idx="4065">
                  <c:v>2.7</c:v>
                </c:pt>
                <c:pt idx="4066">
                  <c:v>5.0999999999999996</c:v>
                </c:pt>
                <c:pt idx="4067">
                  <c:v>7.1</c:v>
                </c:pt>
                <c:pt idx="4068">
                  <c:v>9.4</c:v>
                </c:pt>
                <c:pt idx="4069">
                  <c:v>11.7</c:v>
                </c:pt>
                <c:pt idx="4070">
                  <c:v>13.3</c:v>
                </c:pt>
                <c:pt idx="4071">
                  <c:v>13</c:v>
                </c:pt>
                <c:pt idx="4072">
                  <c:v>10.3</c:v>
                </c:pt>
                <c:pt idx="4073">
                  <c:v>9</c:v>
                </c:pt>
                <c:pt idx="4074">
                  <c:v>9</c:v>
                </c:pt>
                <c:pt idx="4075">
                  <c:v>9.1</c:v>
                </c:pt>
                <c:pt idx="4076">
                  <c:v>10.1</c:v>
                </c:pt>
                <c:pt idx="4077">
                  <c:v>10.9</c:v>
                </c:pt>
                <c:pt idx="4078">
                  <c:v>9.4</c:v>
                </c:pt>
                <c:pt idx="4079">
                  <c:v>5.6</c:v>
                </c:pt>
                <c:pt idx="4080">
                  <c:v>2.6</c:v>
                </c:pt>
                <c:pt idx="4081">
                  <c:v>0.1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0.7</c:v>
                </c:pt>
                <c:pt idx="4090">
                  <c:v>3.2</c:v>
                </c:pt>
                <c:pt idx="4091">
                  <c:v>6.2</c:v>
                </c:pt>
                <c:pt idx="4092">
                  <c:v>8.1999999999999993</c:v>
                </c:pt>
                <c:pt idx="4093">
                  <c:v>7.9</c:v>
                </c:pt>
                <c:pt idx="4094">
                  <c:v>5.4</c:v>
                </c:pt>
                <c:pt idx="4095">
                  <c:v>2.4</c:v>
                </c:pt>
                <c:pt idx="4096">
                  <c:v>0.5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0.6</c:v>
                </c:pt>
                <c:pt idx="4104">
                  <c:v>2.4</c:v>
                </c:pt>
                <c:pt idx="4105">
                  <c:v>4.7</c:v>
                </c:pt>
                <c:pt idx="4106">
                  <c:v>2.6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1</c:v>
                </c:pt>
                <c:pt idx="4116">
                  <c:v>1.8</c:v>
                </c:pt>
                <c:pt idx="4117">
                  <c:v>3.5</c:v>
                </c:pt>
                <c:pt idx="4118">
                  <c:v>3.3</c:v>
                </c:pt>
                <c:pt idx="4119">
                  <c:v>0.8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0.3</c:v>
                </c:pt>
                <c:pt idx="4129">
                  <c:v>0.7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0.3</c:v>
                </c:pt>
                <c:pt idx="4138">
                  <c:v>2.1</c:v>
                </c:pt>
                <c:pt idx="4139">
                  <c:v>3</c:v>
                </c:pt>
                <c:pt idx="4140">
                  <c:v>1.1000000000000001</c:v>
                </c:pt>
                <c:pt idx="4141">
                  <c:v>0.1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1.3</c:v>
                </c:pt>
                <c:pt idx="4179">
                  <c:v>4.8</c:v>
                </c:pt>
                <c:pt idx="4180">
                  <c:v>9</c:v>
                </c:pt>
                <c:pt idx="4181">
                  <c:v>12</c:v>
                </c:pt>
                <c:pt idx="4182">
                  <c:v>12.5</c:v>
                </c:pt>
                <c:pt idx="4183">
                  <c:v>9.6</c:v>
                </c:pt>
                <c:pt idx="4184">
                  <c:v>5.0999999999999996</c:v>
                </c:pt>
                <c:pt idx="4185">
                  <c:v>1.8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0.2</c:v>
                </c:pt>
                <c:pt idx="4193">
                  <c:v>2.2000000000000002</c:v>
                </c:pt>
                <c:pt idx="4194">
                  <c:v>4.0999999999999996</c:v>
                </c:pt>
                <c:pt idx="4195">
                  <c:v>4.7</c:v>
                </c:pt>
                <c:pt idx="4196">
                  <c:v>1.8</c:v>
                </c:pt>
                <c:pt idx="4197">
                  <c:v>0.2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0.7</c:v>
                </c:pt>
                <c:pt idx="4205">
                  <c:v>2.4</c:v>
                </c:pt>
                <c:pt idx="4206">
                  <c:v>5.0999999999999996</c:v>
                </c:pt>
                <c:pt idx="4207">
                  <c:v>7.4</c:v>
                </c:pt>
                <c:pt idx="4208">
                  <c:v>9.4</c:v>
                </c:pt>
                <c:pt idx="4209">
                  <c:v>11.2</c:v>
                </c:pt>
                <c:pt idx="4210">
                  <c:v>10.5</c:v>
                </c:pt>
                <c:pt idx="4211">
                  <c:v>7</c:v>
                </c:pt>
                <c:pt idx="4212">
                  <c:v>3.5</c:v>
                </c:pt>
                <c:pt idx="4213">
                  <c:v>1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0.1</c:v>
                </c:pt>
                <c:pt idx="4221">
                  <c:v>2.1</c:v>
                </c:pt>
                <c:pt idx="4222">
                  <c:v>4.2</c:v>
                </c:pt>
                <c:pt idx="4223">
                  <c:v>7.1</c:v>
                </c:pt>
                <c:pt idx="4224">
                  <c:v>9.1</c:v>
                </c:pt>
                <c:pt idx="4225">
                  <c:v>10.8</c:v>
                </c:pt>
                <c:pt idx="4226">
                  <c:v>8.3000000000000007</c:v>
                </c:pt>
                <c:pt idx="4227">
                  <c:v>3.6</c:v>
                </c:pt>
                <c:pt idx="4228">
                  <c:v>1.3</c:v>
                </c:pt>
                <c:pt idx="4229">
                  <c:v>0.1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2</c:v>
                </c:pt>
                <c:pt idx="4237">
                  <c:v>4.7</c:v>
                </c:pt>
                <c:pt idx="4238">
                  <c:v>7.4</c:v>
                </c:pt>
                <c:pt idx="4239">
                  <c:v>8.1</c:v>
                </c:pt>
                <c:pt idx="4240">
                  <c:v>5.6</c:v>
                </c:pt>
                <c:pt idx="4241">
                  <c:v>2.6</c:v>
                </c:pt>
                <c:pt idx="4242">
                  <c:v>0.5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0.2</c:v>
                </c:pt>
                <c:pt idx="4249">
                  <c:v>1.1000000000000001</c:v>
                </c:pt>
                <c:pt idx="4250">
                  <c:v>4.0999999999999996</c:v>
                </c:pt>
                <c:pt idx="4251">
                  <c:v>7</c:v>
                </c:pt>
                <c:pt idx="4252">
                  <c:v>6.9</c:v>
                </c:pt>
                <c:pt idx="4253">
                  <c:v>4</c:v>
                </c:pt>
                <c:pt idx="4254">
                  <c:v>3</c:v>
                </c:pt>
                <c:pt idx="4255">
                  <c:v>3.9</c:v>
                </c:pt>
                <c:pt idx="4256">
                  <c:v>5.7</c:v>
                </c:pt>
                <c:pt idx="4257">
                  <c:v>6.8</c:v>
                </c:pt>
                <c:pt idx="4258">
                  <c:v>7.8</c:v>
                </c:pt>
                <c:pt idx="4259">
                  <c:v>8.8000000000000007</c:v>
                </c:pt>
                <c:pt idx="4260">
                  <c:v>7.3</c:v>
                </c:pt>
                <c:pt idx="4261">
                  <c:v>4.9000000000000004</c:v>
                </c:pt>
                <c:pt idx="4262">
                  <c:v>1.4</c:v>
                </c:pt>
                <c:pt idx="4263">
                  <c:v>0.6</c:v>
                </c:pt>
                <c:pt idx="4264">
                  <c:v>2.2999999999999998</c:v>
                </c:pt>
                <c:pt idx="4265">
                  <c:v>4.3</c:v>
                </c:pt>
                <c:pt idx="4266">
                  <c:v>6.3</c:v>
                </c:pt>
                <c:pt idx="4267">
                  <c:v>7</c:v>
                </c:pt>
                <c:pt idx="4268">
                  <c:v>6.6</c:v>
                </c:pt>
                <c:pt idx="4269">
                  <c:v>6</c:v>
                </c:pt>
                <c:pt idx="4270">
                  <c:v>6</c:v>
                </c:pt>
                <c:pt idx="4271">
                  <c:v>6</c:v>
                </c:pt>
                <c:pt idx="4272">
                  <c:v>4.5999999999999996</c:v>
                </c:pt>
                <c:pt idx="4273">
                  <c:v>1.6</c:v>
                </c:pt>
                <c:pt idx="4274">
                  <c:v>0.2</c:v>
                </c:pt>
                <c:pt idx="4275">
                  <c:v>1.6</c:v>
                </c:pt>
                <c:pt idx="4276">
                  <c:v>4.4000000000000004</c:v>
                </c:pt>
                <c:pt idx="4277">
                  <c:v>6.4</c:v>
                </c:pt>
                <c:pt idx="4278">
                  <c:v>8</c:v>
                </c:pt>
                <c:pt idx="4279">
                  <c:v>8.1</c:v>
                </c:pt>
                <c:pt idx="4280">
                  <c:v>10</c:v>
                </c:pt>
                <c:pt idx="4281">
                  <c:v>11</c:v>
                </c:pt>
                <c:pt idx="4282">
                  <c:v>9.8000000000000007</c:v>
                </c:pt>
                <c:pt idx="4283">
                  <c:v>5.8</c:v>
                </c:pt>
                <c:pt idx="4284">
                  <c:v>1.9</c:v>
                </c:pt>
                <c:pt idx="4285">
                  <c:v>0.2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0.7</c:v>
                </c:pt>
                <c:pt idx="4294">
                  <c:v>3</c:v>
                </c:pt>
                <c:pt idx="4295">
                  <c:v>6</c:v>
                </c:pt>
                <c:pt idx="4296">
                  <c:v>8.6</c:v>
                </c:pt>
                <c:pt idx="4297">
                  <c:v>10</c:v>
                </c:pt>
                <c:pt idx="4298">
                  <c:v>7.8</c:v>
                </c:pt>
                <c:pt idx="4299">
                  <c:v>3.6</c:v>
                </c:pt>
                <c:pt idx="4300">
                  <c:v>1.1000000000000001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0.2</c:v>
                </c:pt>
                <c:pt idx="4308">
                  <c:v>1.2</c:v>
                </c:pt>
                <c:pt idx="4309">
                  <c:v>4.2</c:v>
                </c:pt>
                <c:pt idx="4310">
                  <c:v>7.1</c:v>
                </c:pt>
                <c:pt idx="4311">
                  <c:v>9</c:v>
                </c:pt>
                <c:pt idx="4312">
                  <c:v>8.8000000000000007</c:v>
                </c:pt>
                <c:pt idx="4313">
                  <c:v>5.7</c:v>
                </c:pt>
                <c:pt idx="4314">
                  <c:v>1.6</c:v>
                </c:pt>
                <c:pt idx="4315">
                  <c:v>0.1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1.3</c:v>
                </c:pt>
                <c:pt idx="4325">
                  <c:v>4.2</c:v>
                </c:pt>
                <c:pt idx="4326">
                  <c:v>6.9</c:v>
                </c:pt>
                <c:pt idx="4327">
                  <c:v>6.6</c:v>
                </c:pt>
                <c:pt idx="4328">
                  <c:v>4.0999999999999996</c:v>
                </c:pt>
                <c:pt idx="4329">
                  <c:v>1.6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0.2</c:v>
                </c:pt>
                <c:pt idx="4340">
                  <c:v>3.2</c:v>
                </c:pt>
                <c:pt idx="4341">
                  <c:v>6.1</c:v>
                </c:pt>
                <c:pt idx="4342">
                  <c:v>7.9</c:v>
                </c:pt>
                <c:pt idx="4343">
                  <c:v>6.8</c:v>
                </c:pt>
                <c:pt idx="4344">
                  <c:v>3.4</c:v>
                </c:pt>
                <c:pt idx="4345">
                  <c:v>0.4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1.1000000000000001</c:v>
                </c:pt>
                <c:pt idx="4356">
                  <c:v>3.9</c:v>
                </c:pt>
                <c:pt idx="4357">
                  <c:v>6.9</c:v>
                </c:pt>
                <c:pt idx="4358">
                  <c:v>8.9</c:v>
                </c:pt>
                <c:pt idx="4359">
                  <c:v>10.9</c:v>
                </c:pt>
                <c:pt idx="4360">
                  <c:v>12.5</c:v>
                </c:pt>
                <c:pt idx="4361">
                  <c:v>13</c:v>
                </c:pt>
                <c:pt idx="4362">
                  <c:v>13</c:v>
                </c:pt>
                <c:pt idx="4363">
                  <c:v>13</c:v>
                </c:pt>
                <c:pt idx="4364">
                  <c:v>13</c:v>
                </c:pt>
                <c:pt idx="4365">
                  <c:v>13</c:v>
                </c:pt>
                <c:pt idx="4366">
                  <c:v>12.6</c:v>
                </c:pt>
                <c:pt idx="4367">
                  <c:v>10.9</c:v>
                </c:pt>
                <c:pt idx="4368">
                  <c:v>8.9</c:v>
                </c:pt>
                <c:pt idx="4369">
                  <c:v>6.9</c:v>
                </c:pt>
                <c:pt idx="4370">
                  <c:v>4.9000000000000004</c:v>
                </c:pt>
                <c:pt idx="4371">
                  <c:v>1.9</c:v>
                </c:pt>
                <c:pt idx="4372">
                  <c:v>0.3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0.4</c:v>
                </c:pt>
                <c:pt idx="4388">
                  <c:v>1.7</c:v>
                </c:pt>
                <c:pt idx="4389">
                  <c:v>3.6</c:v>
                </c:pt>
                <c:pt idx="4390">
                  <c:v>4.5999999999999996</c:v>
                </c:pt>
                <c:pt idx="4391">
                  <c:v>2.7</c:v>
                </c:pt>
                <c:pt idx="4392">
                  <c:v>0.8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0.5</c:v>
                </c:pt>
                <c:pt idx="4408">
                  <c:v>1</c:v>
                </c:pt>
                <c:pt idx="4409">
                  <c:v>0.5</c:v>
                </c:pt>
                <c:pt idx="4410">
                  <c:v>0</c:v>
                </c:pt>
                <c:pt idx="4411">
                  <c:v>0</c:v>
                </c:pt>
                <c:pt idx="4412">
                  <c:v>0.4</c:v>
                </c:pt>
                <c:pt idx="4413">
                  <c:v>1.7</c:v>
                </c:pt>
                <c:pt idx="4414">
                  <c:v>3.7</c:v>
                </c:pt>
                <c:pt idx="4415">
                  <c:v>5.4</c:v>
                </c:pt>
                <c:pt idx="4416">
                  <c:v>6.9</c:v>
                </c:pt>
                <c:pt idx="4417">
                  <c:v>9.3000000000000007</c:v>
                </c:pt>
                <c:pt idx="4418">
                  <c:v>11.4</c:v>
                </c:pt>
                <c:pt idx="4419">
                  <c:v>14</c:v>
                </c:pt>
                <c:pt idx="4420">
                  <c:v>13.6</c:v>
                </c:pt>
                <c:pt idx="4421">
                  <c:v>10.4</c:v>
                </c:pt>
                <c:pt idx="4422">
                  <c:v>6.4</c:v>
                </c:pt>
                <c:pt idx="4423">
                  <c:v>2.1</c:v>
                </c:pt>
                <c:pt idx="4424">
                  <c:v>0.1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0.8</c:v>
                </c:pt>
                <c:pt idx="4430">
                  <c:v>1.8</c:v>
                </c:pt>
                <c:pt idx="4431">
                  <c:v>0.5</c:v>
                </c:pt>
                <c:pt idx="4432">
                  <c:v>0</c:v>
                </c:pt>
                <c:pt idx="4433">
                  <c:v>1.5</c:v>
                </c:pt>
                <c:pt idx="4434">
                  <c:v>5.9</c:v>
                </c:pt>
                <c:pt idx="4435">
                  <c:v>8.9</c:v>
                </c:pt>
                <c:pt idx="4436">
                  <c:v>10.6</c:v>
                </c:pt>
                <c:pt idx="4437">
                  <c:v>9.9</c:v>
                </c:pt>
                <c:pt idx="4438">
                  <c:v>9</c:v>
                </c:pt>
                <c:pt idx="4439">
                  <c:v>8.4</c:v>
                </c:pt>
                <c:pt idx="4440">
                  <c:v>8.5</c:v>
                </c:pt>
                <c:pt idx="4441">
                  <c:v>9.6999999999999993</c:v>
                </c:pt>
                <c:pt idx="4442">
                  <c:v>11.4</c:v>
                </c:pt>
                <c:pt idx="4443">
                  <c:v>12.4</c:v>
                </c:pt>
                <c:pt idx="4444">
                  <c:v>13.4</c:v>
                </c:pt>
                <c:pt idx="4445">
                  <c:v>13.3</c:v>
                </c:pt>
                <c:pt idx="4446">
                  <c:v>10.8</c:v>
                </c:pt>
                <c:pt idx="4447">
                  <c:v>7.4</c:v>
                </c:pt>
                <c:pt idx="4448">
                  <c:v>3.5</c:v>
                </c:pt>
                <c:pt idx="4449">
                  <c:v>0.8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3.3</c:v>
                </c:pt>
                <c:pt idx="4460">
                  <c:v>7.1</c:v>
                </c:pt>
                <c:pt idx="4461">
                  <c:v>9.6</c:v>
                </c:pt>
                <c:pt idx="4462">
                  <c:v>10</c:v>
                </c:pt>
                <c:pt idx="4463">
                  <c:v>7.7</c:v>
                </c:pt>
                <c:pt idx="4464">
                  <c:v>3.9</c:v>
                </c:pt>
                <c:pt idx="4465">
                  <c:v>1</c:v>
                </c:pt>
                <c:pt idx="4466">
                  <c:v>0</c:v>
                </c:pt>
                <c:pt idx="4467">
                  <c:v>0</c:v>
                </c:pt>
                <c:pt idx="4468">
                  <c:v>0</c:v>
                </c:pt>
                <c:pt idx="4469">
                  <c:v>0</c:v>
                </c:pt>
                <c:pt idx="4470">
                  <c:v>0</c:v>
                </c:pt>
                <c:pt idx="4471">
                  <c:v>0</c:v>
                </c:pt>
                <c:pt idx="4472">
                  <c:v>0</c:v>
                </c:pt>
                <c:pt idx="4473">
                  <c:v>0</c:v>
                </c:pt>
                <c:pt idx="4474">
                  <c:v>0.7</c:v>
                </c:pt>
                <c:pt idx="4475">
                  <c:v>3.1</c:v>
                </c:pt>
                <c:pt idx="4476">
                  <c:v>6.3</c:v>
                </c:pt>
                <c:pt idx="4477">
                  <c:v>9</c:v>
                </c:pt>
                <c:pt idx="4478">
                  <c:v>8.3000000000000007</c:v>
                </c:pt>
                <c:pt idx="4479">
                  <c:v>4.5</c:v>
                </c:pt>
                <c:pt idx="4480">
                  <c:v>1.7</c:v>
                </c:pt>
                <c:pt idx="4481">
                  <c:v>0</c:v>
                </c:pt>
                <c:pt idx="4482">
                  <c:v>0</c:v>
                </c:pt>
                <c:pt idx="4483">
                  <c:v>0</c:v>
                </c:pt>
                <c:pt idx="4484">
                  <c:v>0</c:v>
                </c:pt>
                <c:pt idx="4485">
                  <c:v>0</c:v>
                </c:pt>
                <c:pt idx="4486">
                  <c:v>0</c:v>
                </c:pt>
                <c:pt idx="4487">
                  <c:v>0</c:v>
                </c:pt>
                <c:pt idx="4488">
                  <c:v>0</c:v>
                </c:pt>
                <c:pt idx="4489">
                  <c:v>2.2999999999999998</c:v>
                </c:pt>
                <c:pt idx="4490">
                  <c:v>5.3</c:v>
                </c:pt>
                <c:pt idx="4491">
                  <c:v>4.5</c:v>
                </c:pt>
                <c:pt idx="4492">
                  <c:v>2.5</c:v>
                </c:pt>
                <c:pt idx="4493">
                  <c:v>0.5</c:v>
                </c:pt>
                <c:pt idx="4494">
                  <c:v>0</c:v>
                </c:pt>
                <c:pt idx="4495">
                  <c:v>0</c:v>
                </c:pt>
                <c:pt idx="4496">
                  <c:v>0</c:v>
                </c:pt>
                <c:pt idx="4497">
                  <c:v>0</c:v>
                </c:pt>
                <c:pt idx="4498">
                  <c:v>0</c:v>
                </c:pt>
                <c:pt idx="4499">
                  <c:v>0</c:v>
                </c:pt>
                <c:pt idx="4500">
                  <c:v>0.5</c:v>
                </c:pt>
                <c:pt idx="4501">
                  <c:v>2.1</c:v>
                </c:pt>
                <c:pt idx="4502">
                  <c:v>5.0999999999999996</c:v>
                </c:pt>
                <c:pt idx="4503">
                  <c:v>7.7</c:v>
                </c:pt>
                <c:pt idx="4504">
                  <c:v>9.4</c:v>
                </c:pt>
                <c:pt idx="4505">
                  <c:v>8.8000000000000007</c:v>
                </c:pt>
                <c:pt idx="4506">
                  <c:v>5.2</c:v>
                </c:pt>
                <c:pt idx="4507">
                  <c:v>0.8</c:v>
                </c:pt>
                <c:pt idx="4508">
                  <c:v>0</c:v>
                </c:pt>
                <c:pt idx="4509">
                  <c:v>0</c:v>
                </c:pt>
                <c:pt idx="4510">
                  <c:v>0</c:v>
                </c:pt>
                <c:pt idx="4511">
                  <c:v>0</c:v>
                </c:pt>
                <c:pt idx="4512">
                  <c:v>0</c:v>
                </c:pt>
                <c:pt idx="4513">
                  <c:v>0</c:v>
                </c:pt>
                <c:pt idx="4514">
                  <c:v>0</c:v>
                </c:pt>
                <c:pt idx="4515">
                  <c:v>0</c:v>
                </c:pt>
                <c:pt idx="4516">
                  <c:v>0</c:v>
                </c:pt>
                <c:pt idx="4517">
                  <c:v>0</c:v>
                </c:pt>
                <c:pt idx="4518">
                  <c:v>0</c:v>
                </c:pt>
                <c:pt idx="4519">
                  <c:v>0</c:v>
                </c:pt>
                <c:pt idx="4520">
                  <c:v>0</c:v>
                </c:pt>
                <c:pt idx="4521">
                  <c:v>0</c:v>
                </c:pt>
                <c:pt idx="4522">
                  <c:v>0</c:v>
                </c:pt>
                <c:pt idx="4523">
                  <c:v>0</c:v>
                </c:pt>
                <c:pt idx="4524">
                  <c:v>0</c:v>
                </c:pt>
                <c:pt idx="4525">
                  <c:v>0.5</c:v>
                </c:pt>
                <c:pt idx="4526">
                  <c:v>2.1</c:v>
                </c:pt>
                <c:pt idx="4527">
                  <c:v>5.2</c:v>
                </c:pt>
                <c:pt idx="4528">
                  <c:v>8.1</c:v>
                </c:pt>
                <c:pt idx="4529">
                  <c:v>9.5</c:v>
                </c:pt>
                <c:pt idx="4530">
                  <c:v>8.9</c:v>
                </c:pt>
                <c:pt idx="4531">
                  <c:v>5.3</c:v>
                </c:pt>
                <c:pt idx="4532">
                  <c:v>1.3</c:v>
                </c:pt>
                <c:pt idx="4533">
                  <c:v>0</c:v>
                </c:pt>
                <c:pt idx="4534">
                  <c:v>0</c:v>
                </c:pt>
                <c:pt idx="4535">
                  <c:v>0</c:v>
                </c:pt>
                <c:pt idx="4536">
                  <c:v>0</c:v>
                </c:pt>
                <c:pt idx="4537">
                  <c:v>0</c:v>
                </c:pt>
                <c:pt idx="4538">
                  <c:v>0</c:v>
                </c:pt>
                <c:pt idx="4539">
                  <c:v>0</c:v>
                </c:pt>
                <c:pt idx="4540">
                  <c:v>0</c:v>
                </c:pt>
                <c:pt idx="4541">
                  <c:v>0</c:v>
                </c:pt>
                <c:pt idx="4542">
                  <c:v>0</c:v>
                </c:pt>
                <c:pt idx="4543">
                  <c:v>0</c:v>
                </c:pt>
                <c:pt idx="4544">
                  <c:v>0</c:v>
                </c:pt>
                <c:pt idx="4545">
                  <c:v>0</c:v>
                </c:pt>
                <c:pt idx="4546">
                  <c:v>0</c:v>
                </c:pt>
                <c:pt idx="4547">
                  <c:v>0</c:v>
                </c:pt>
                <c:pt idx="4548">
                  <c:v>1.6</c:v>
                </c:pt>
                <c:pt idx="4549">
                  <c:v>3.5</c:v>
                </c:pt>
                <c:pt idx="4550">
                  <c:v>5.5</c:v>
                </c:pt>
                <c:pt idx="4551">
                  <c:v>6.8</c:v>
                </c:pt>
                <c:pt idx="4552">
                  <c:v>7.8</c:v>
                </c:pt>
                <c:pt idx="4553">
                  <c:v>8.8000000000000007</c:v>
                </c:pt>
                <c:pt idx="4554">
                  <c:v>9</c:v>
                </c:pt>
                <c:pt idx="4555">
                  <c:v>9</c:v>
                </c:pt>
                <c:pt idx="4556">
                  <c:v>8.4</c:v>
                </c:pt>
                <c:pt idx="4557">
                  <c:v>5.7</c:v>
                </c:pt>
                <c:pt idx="4558">
                  <c:v>2.2999999999999998</c:v>
                </c:pt>
                <c:pt idx="4559">
                  <c:v>0.4</c:v>
                </c:pt>
                <c:pt idx="4560">
                  <c:v>0</c:v>
                </c:pt>
                <c:pt idx="4561">
                  <c:v>0</c:v>
                </c:pt>
                <c:pt idx="4562">
                  <c:v>0</c:v>
                </c:pt>
                <c:pt idx="4563">
                  <c:v>0</c:v>
                </c:pt>
                <c:pt idx="4564">
                  <c:v>0</c:v>
                </c:pt>
                <c:pt idx="4565">
                  <c:v>0</c:v>
                </c:pt>
                <c:pt idx="4566">
                  <c:v>0</c:v>
                </c:pt>
                <c:pt idx="4567">
                  <c:v>0</c:v>
                </c:pt>
                <c:pt idx="4568">
                  <c:v>0.5</c:v>
                </c:pt>
                <c:pt idx="4569">
                  <c:v>3.5</c:v>
                </c:pt>
                <c:pt idx="4570">
                  <c:v>6.2</c:v>
                </c:pt>
                <c:pt idx="4571">
                  <c:v>6.6</c:v>
                </c:pt>
                <c:pt idx="4572">
                  <c:v>4.0999999999999996</c:v>
                </c:pt>
                <c:pt idx="4573">
                  <c:v>1.1000000000000001</c:v>
                </c:pt>
                <c:pt idx="4574">
                  <c:v>0</c:v>
                </c:pt>
                <c:pt idx="4575">
                  <c:v>0</c:v>
                </c:pt>
                <c:pt idx="4576">
                  <c:v>0</c:v>
                </c:pt>
                <c:pt idx="4577">
                  <c:v>0</c:v>
                </c:pt>
                <c:pt idx="4578">
                  <c:v>0</c:v>
                </c:pt>
                <c:pt idx="4579">
                  <c:v>0</c:v>
                </c:pt>
                <c:pt idx="4580">
                  <c:v>0</c:v>
                </c:pt>
                <c:pt idx="4581">
                  <c:v>0</c:v>
                </c:pt>
                <c:pt idx="4582">
                  <c:v>0</c:v>
                </c:pt>
                <c:pt idx="4583">
                  <c:v>0</c:v>
                </c:pt>
                <c:pt idx="4584">
                  <c:v>0</c:v>
                </c:pt>
                <c:pt idx="4585">
                  <c:v>0</c:v>
                </c:pt>
                <c:pt idx="4586">
                  <c:v>0</c:v>
                </c:pt>
                <c:pt idx="4587">
                  <c:v>1.1000000000000001</c:v>
                </c:pt>
                <c:pt idx="4588">
                  <c:v>3.1</c:v>
                </c:pt>
                <c:pt idx="4589">
                  <c:v>4</c:v>
                </c:pt>
                <c:pt idx="4590">
                  <c:v>4.7</c:v>
                </c:pt>
                <c:pt idx="4591">
                  <c:v>6.7</c:v>
                </c:pt>
                <c:pt idx="4592">
                  <c:v>8.6999999999999993</c:v>
                </c:pt>
                <c:pt idx="4593">
                  <c:v>10.7</c:v>
                </c:pt>
                <c:pt idx="4594">
                  <c:v>11.1</c:v>
                </c:pt>
                <c:pt idx="4595">
                  <c:v>8.4</c:v>
                </c:pt>
                <c:pt idx="4596">
                  <c:v>4.5999999999999996</c:v>
                </c:pt>
                <c:pt idx="4597">
                  <c:v>1.7</c:v>
                </c:pt>
                <c:pt idx="4598">
                  <c:v>0</c:v>
                </c:pt>
                <c:pt idx="4599">
                  <c:v>0</c:v>
                </c:pt>
                <c:pt idx="4600">
                  <c:v>0</c:v>
                </c:pt>
                <c:pt idx="4601">
                  <c:v>0</c:v>
                </c:pt>
                <c:pt idx="4602">
                  <c:v>0</c:v>
                </c:pt>
                <c:pt idx="4603">
                  <c:v>0</c:v>
                </c:pt>
                <c:pt idx="4604">
                  <c:v>0</c:v>
                </c:pt>
                <c:pt idx="4605">
                  <c:v>0</c:v>
                </c:pt>
                <c:pt idx="4606">
                  <c:v>0</c:v>
                </c:pt>
                <c:pt idx="4607">
                  <c:v>3</c:v>
                </c:pt>
                <c:pt idx="4608">
                  <c:v>7</c:v>
                </c:pt>
                <c:pt idx="4609">
                  <c:v>9.5</c:v>
                </c:pt>
                <c:pt idx="4610">
                  <c:v>10.7</c:v>
                </c:pt>
                <c:pt idx="4611">
                  <c:v>12.5</c:v>
                </c:pt>
                <c:pt idx="4612">
                  <c:v>13.6</c:v>
                </c:pt>
                <c:pt idx="4613">
                  <c:v>14</c:v>
                </c:pt>
                <c:pt idx="4614">
                  <c:v>14</c:v>
                </c:pt>
                <c:pt idx="4615">
                  <c:v>14.5</c:v>
                </c:pt>
                <c:pt idx="4616">
                  <c:v>15</c:v>
                </c:pt>
                <c:pt idx="4617">
                  <c:v>15</c:v>
                </c:pt>
                <c:pt idx="4618">
                  <c:v>15.3</c:v>
                </c:pt>
                <c:pt idx="4619">
                  <c:v>16</c:v>
                </c:pt>
                <c:pt idx="4620">
                  <c:v>15.7</c:v>
                </c:pt>
                <c:pt idx="4621">
                  <c:v>14.3</c:v>
                </c:pt>
                <c:pt idx="4622">
                  <c:v>11.6</c:v>
                </c:pt>
                <c:pt idx="4623">
                  <c:v>7.9</c:v>
                </c:pt>
                <c:pt idx="4624">
                  <c:v>4.5</c:v>
                </c:pt>
                <c:pt idx="4625">
                  <c:v>1.7</c:v>
                </c:pt>
                <c:pt idx="4626">
                  <c:v>0</c:v>
                </c:pt>
                <c:pt idx="4627">
                  <c:v>0</c:v>
                </c:pt>
                <c:pt idx="4628">
                  <c:v>0</c:v>
                </c:pt>
                <c:pt idx="4629">
                  <c:v>0.3</c:v>
                </c:pt>
                <c:pt idx="4630">
                  <c:v>1.9</c:v>
                </c:pt>
                <c:pt idx="4631">
                  <c:v>3.9</c:v>
                </c:pt>
                <c:pt idx="4632">
                  <c:v>5.9</c:v>
                </c:pt>
                <c:pt idx="4633">
                  <c:v>7.9</c:v>
                </c:pt>
                <c:pt idx="4634">
                  <c:v>9</c:v>
                </c:pt>
                <c:pt idx="4635">
                  <c:v>10.9</c:v>
                </c:pt>
                <c:pt idx="4636">
                  <c:v>12.6</c:v>
                </c:pt>
                <c:pt idx="4637">
                  <c:v>13.8</c:v>
                </c:pt>
                <c:pt idx="4638">
                  <c:v>14.8</c:v>
                </c:pt>
                <c:pt idx="4639">
                  <c:v>15.8</c:v>
                </c:pt>
                <c:pt idx="4640">
                  <c:v>16</c:v>
                </c:pt>
                <c:pt idx="4641">
                  <c:v>16</c:v>
                </c:pt>
                <c:pt idx="4642">
                  <c:v>16.600000000000001</c:v>
                </c:pt>
                <c:pt idx="4643">
                  <c:v>17</c:v>
                </c:pt>
                <c:pt idx="4644">
                  <c:v>17</c:v>
                </c:pt>
                <c:pt idx="4645">
                  <c:v>17</c:v>
                </c:pt>
                <c:pt idx="4646">
                  <c:v>16.5</c:v>
                </c:pt>
                <c:pt idx="4647">
                  <c:v>16</c:v>
                </c:pt>
                <c:pt idx="4648">
                  <c:v>16</c:v>
                </c:pt>
                <c:pt idx="4649">
                  <c:v>16.3</c:v>
                </c:pt>
                <c:pt idx="4650">
                  <c:v>17</c:v>
                </c:pt>
                <c:pt idx="4651">
                  <c:v>16.7</c:v>
                </c:pt>
                <c:pt idx="4652">
                  <c:v>16</c:v>
                </c:pt>
                <c:pt idx="4653">
                  <c:v>15.8</c:v>
                </c:pt>
                <c:pt idx="4654">
                  <c:v>14.7</c:v>
                </c:pt>
                <c:pt idx="4655">
                  <c:v>12.7</c:v>
                </c:pt>
                <c:pt idx="4656">
                  <c:v>10.7</c:v>
                </c:pt>
                <c:pt idx="4657">
                  <c:v>9</c:v>
                </c:pt>
                <c:pt idx="4658">
                  <c:v>9</c:v>
                </c:pt>
                <c:pt idx="4659">
                  <c:v>9.9</c:v>
                </c:pt>
                <c:pt idx="4660">
                  <c:v>11.9</c:v>
                </c:pt>
                <c:pt idx="4661">
                  <c:v>13.9</c:v>
                </c:pt>
                <c:pt idx="4662">
                  <c:v>14</c:v>
                </c:pt>
                <c:pt idx="4663">
                  <c:v>12.1</c:v>
                </c:pt>
                <c:pt idx="4664">
                  <c:v>8.8000000000000007</c:v>
                </c:pt>
                <c:pt idx="4665">
                  <c:v>4.9000000000000004</c:v>
                </c:pt>
                <c:pt idx="4666">
                  <c:v>2.5</c:v>
                </c:pt>
                <c:pt idx="4667">
                  <c:v>1.2</c:v>
                </c:pt>
                <c:pt idx="4668">
                  <c:v>1</c:v>
                </c:pt>
                <c:pt idx="4669">
                  <c:v>1</c:v>
                </c:pt>
                <c:pt idx="4670">
                  <c:v>1.7</c:v>
                </c:pt>
                <c:pt idx="4671">
                  <c:v>3.8</c:v>
                </c:pt>
                <c:pt idx="4672">
                  <c:v>6.2</c:v>
                </c:pt>
                <c:pt idx="4673">
                  <c:v>7.6</c:v>
                </c:pt>
                <c:pt idx="4674">
                  <c:v>6.8</c:v>
                </c:pt>
                <c:pt idx="4675">
                  <c:v>4.3</c:v>
                </c:pt>
                <c:pt idx="4676">
                  <c:v>1.5</c:v>
                </c:pt>
                <c:pt idx="4677">
                  <c:v>0.4</c:v>
                </c:pt>
                <c:pt idx="4678">
                  <c:v>1.8</c:v>
                </c:pt>
                <c:pt idx="4679">
                  <c:v>2.6</c:v>
                </c:pt>
                <c:pt idx="4680">
                  <c:v>2</c:v>
                </c:pt>
                <c:pt idx="4681">
                  <c:v>2</c:v>
                </c:pt>
                <c:pt idx="4682">
                  <c:v>2.2999999999999998</c:v>
                </c:pt>
                <c:pt idx="4683">
                  <c:v>3</c:v>
                </c:pt>
                <c:pt idx="4684">
                  <c:v>3</c:v>
                </c:pt>
                <c:pt idx="4685">
                  <c:v>3</c:v>
                </c:pt>
                <c:pt idx="4686">
                  <c:v>3</c:v>
                </c:pt>
                <c:pt idx="4687">
                  <c:v>2.6</c:v>
                </c:pt>
                <c:pt idx="4688">
                  <c:v>0.8</c:v>
                </c:pt>
                <c:pt idx="4689">
                  <c:v>0</c:v>
                </c:pt>
                <c:pt idx="4690">
                  <c:v>3</c:v>
                </c:pt>
                <c:pt idx="4691">
                  <c:v>3</c:v>
                </c:pt>
                <c:pt idx="4692">
                  <c:v>4</c:v>
                </c:pt>
                <c:pt idx="4693">
                  <c:v>6</c:v>
                </c:pt>
                <c:pt idx="4694">
                  <c:v>6.8</c:v>
                </c:pt>
                <c:pt idx="4695">
                  <c:v>8.5</c:v>
                </c:pt>
                <c:pt idx="4696">
                  <c:v>9.8000000000000007</c:v>
                </c:pt>
                <c:pt idx="4697">
                  <c:v>11.5</c:v>
                </c:pt>
                <c:pt idx="4698">
                  <c:v>13.5</c:v>
                </c:pt>
                <c:pt idx="4699">
                  <c:v>14.6</c:v>
                </c:pt>
                <c:pt idx="4700">
                  <c:v>15</c:v>
                </c:pt>
                <c:pt idx="4701">
                  <c:v>15.6</c:v>
                </c:pt>
                <c:pt idx="4702">
                  <c:v>16.600000000000001</c:v>
                </c:pt>
                <c:pt idx="4703">
                  <c:v>17.600000000000001</c:v>
                </c:pt>
                <c:pt idx="4704">
                  <c:v>18</c:v>
                </c:pt>
                <c:pt idx="4705">
                  <c:v>18</c:v>
                </c:pt>
                <c:pt idx="4706">
                  <c:v>18</c:v>
                </c:pt>
                <c:pt idx="4707">
                  <c:v>18</c:v>
                </c:pt>
                <c:pt idx="4708">
                  <c:v>18</c:v>
                </c:pt>
                <c:pt idx="4709">
                  <c:v>18</c:v>
                </c:pt>
                <c:pt idx="4710">
                  <c:v>18</c:v>
                </c:pt>
                <c:pt idx="4711">
                  <c:v>18</c:v>
                </c:pt>
                <c:pt idx="4712">
                  <c:v>18</c:v>
                </c:pt>
                <c:pt idx="4713">
                  <c:v>18</c:v>
                </c:pt>
                <c:pt idx="4714">
                  <c:v>18</c:v>
                </c:pt>
                <c:pt idx="4715">
                  <c:v>18</c:v>
                </c:pt>
                <c:pt idx="4716">
                  <c:v>17.600000000000001</c:v>
                </c:pt>
                <c:pt idx="4717">
                  <c:v>15.1</c:v>
                </c:pt>
                <c:pt idx="4718">
                  <c:v>9.1999999999999993</c:v>
                </c:pt>
                <c:pt idx="4719">
                  <c:v>4.2</c:v>
                </c:pt>
                <c:pt idx="4720">
                  <c:v>1.1000000000000001</c:v>
                </c:pt>
                <c:pt idx="4721">
                  <c:v>0</c:v>
                </c:pt>
                <c:pt idx="4722">
                  <c:v>0</c:v>
                </c:pt>
                <c:pt idx="4723">
                  <c:v>0</c:v>
                </c:pt>
                <c:pt idx="4724">
                  <c:v>0</c:v>
                </c:pt>
                <c:pt idx="4725">
                  <c:v>0</c:v>
                </c:pt>
                <c:pt idx="4726">
                  <c:v>0</c:v>
                </c:pt>
                <c:pt idx="4727">
                  <c:v>0</c:v>
                </c:pt>
                <c:pt idx="4728">
                  <c:v>0.6</c:v>
                </c:pt>
                <c:pt idx="4729">
                  <c:v>3.2</c:v>
                </c:pt>
                <c:pt idx="4730">
                  <c:v>6.6</c:v>
                </c:pt>
                <c:pt idx="4731">
                  <c:v>9.1</c:v>
                </c:pt>
                <c:pt idx="4732">
                  <c:v>8.9</c:v>
                </c:pt>
                <c:pt idx="4733">
                  <c:v>6.4</c:v>
                </c:pt>
                <c:pt idx="4734">
                  <c:v>5</c:v>
                </c:pt>
                <c:pt idx="4735">
                  <c:v>5.7</c:v>
                </c:pt>
                <c:pt idx="4736">
                  <c:v>8</c:v>
                </c:pt>
                <c:pt idx="4737">
                  <c:v>10.7</c:v>
                </c:pt>
                <c:pt idx="4738">
                  <c:v>12.7</c:v>
                </c:pt>
                <c:pt idx="4739">
                  <c:v>14.7</c:v>
                </c:pt>
                <c:pt idx="4740">
                  <c:v>15.7</c:v>
                </c:pt>
                <c:pt idx="4741">
                  <c:v>14.3</c:v>
                </c:pt>
                <c:pt idx="4742">
                  <c:v>9.4</c:v>
                </c:pt>
                <c:pt idx="4743">
                  <c:v>5.4</c:v>
                </c:pt>
                <c:pt idx="4744">
                  <c:v>1.7</c:v>
                </c:pt>
                <c:pt idx="4745">
                  <c:v>0</c:v>
                </c:pt>
                <c:pt idx="4746">
                  <c:v>0</c:v>
                </c:pt>
                <c:pt idx="4747">
                  <c:v>0</c:v>
                </c:pt>
                <c:pt idx="4748">
                  <c:v>0</c:v>
                </c:pt>
                <c:pt idx="4749">
                  <c:v>0</c:v>
                </c:pt>
                <c:pt idx="4750">
                  <c:v>0</c:v>
                </c:pt>
                <c:pt idx="4751">
                  <c:v>0</c:v>
                </c:pt>
                <c:pt idx="4752">
                  <c:v>0</c:v>
                </c:pt>
                <c:pt idx="4753">
                  <c:v>1.5</c:v>
                </c:pt>
                <c:pt idx="4754">
                  <c:v>5</c:v>
                </c:pt>
                <c:pt idx="4755">
                  <c:v>8.1999999999999993</c:v>
                </c:pt>
                <c:pt idx="4756">
                  <c:v>9.6999999999999993</c:v>
                </c:pt>
                <c:pt idx="4757">
                  <c:v>8.5</c:v>
                </c:pt>
                <c:pt idx="4758">
                  <c:v>4.9000000000000004</c:v>
                </c:pt>
                <c:pt idx="4759">
                  <c:v>1.4</c:v>
                </c:pt>
                <c:pt idx="4760">
                  <c:v>0</c:v>
                </c:pt>
                <c:pt idx="4761">
                  <c:v>0</c:v>
                </c:pt>
                <c:pt idx="4762">
                  <c:v>0</c:v>
                </c:pt>
                <c:pt idx="4763">
                  <c:v>0</c:v>
                </c:pt>
                <c:pt idx="4764">
                  <c:v>0</c:v>
                </c:pt>
                <c:pt idx="4765">
                  <c:v>0</c:v>
                </c:pt>
                <c:pt idx="4766">
                  <c:v>0</c:v>
                </c:pt>
                <c:pt idx="4767">
                  <c:v>0</c:v>
                </c:pt>
                <c:pt idx="4768">
                  <c:v>0</c:v>
                </c:pt>
                <c:pt idx="4769">
                  <c:v>0.8</c:v>
                </c:pt>
                <c:pt idx="4770">
                  <c:v>3.6</c:v>
                </c:pt>
                <c:pt idx="4771">
                  <c:v>7.4</c:v>
                </c:pt>
                <c:pt idx="4772">
                  <c:v>10.1</c:v>
                </c:pt>
                <c:pt idx="4773">
                  <c:v>11.3</c:v>
                </c:pt>
                <c:pt idx="4774">
                  <c:v>13.3</c:v>
                </c:pt>
                <c:pt idx="4775">
                  <c:v>15.1</c:v>
                </c:pt>
                <c:pt idx="4776">
                  <c:v>16</c:v>
                </c:pt>
                <c:pt idx="4777">
                  <c:v>16</c:v>
                </c:pt>
                <c:pt idx="4778">
                  <c:v>16</c:v>
                </c:pt>
                <c:pt idx="4779">
                  <c:v>14.1</c:v>
                </c:pt>
                <c:pt idx="4780">
                  <c:v>10.1</c:v>
                </c:pt>
                <c:pt idx="4781">
                  <c:v>6.1</c:v>
                </c:pt>
                <c:pt idx="4782">
                  <c:v>2.8</c:v>
                </c:pt>
                <c:pt idx="4783">
                  <c:v>0.5</c:v>
                </c:pt>
                <c:pt idx="4784">
                  <c:v>0</c:v>
                </c:pt>
                <c:pt idx="4785">
                  <c:v>0</c:v>
                </c:pt>
                <c:pt idx="4786">
                  <c:v>0</c:v>
                </c:pt>
                <c:pt idx="4787">
                  <c:v>0</c:v>
                </c:pt>
                <c:pt idx="4788">
                  <c:v>0</c:v>
                </c:pt>
                <c:pt idx="4789">
                  <c:v>0</c:v>
                </c:pt>
                <c:pt idx="4790">
                  <c:v>0</c:v>
                </c:pt>
                <c:pt idx="4791">
                  <c:v>0</c:v>
                </c:pt>
                <c:pt idx="4792">
                  <c:v>0</c:v>
                </c:pt>
                <c:pt idx="4793">
                  <c:v>0.3</c:v>
                </c:pt>
                <c:pt idx="4794">
                  <c:v>2.4</c:v>
                </c:pt>
                <c:pt idx="4795">
                  <c:v>5.7</c:v>
                </c:pt>
                <c:pt idx="4796">
                  <c:v>7</c:v>
                </c:pt>
                <c:pt idx="4797">
                  <c:v>6.7</c:v>
                </c:pt>
                <c:pt idx="4798">
                  <c:v>5.7</c:v>
                </c:pt>
                <c:pt idx="4799">
                  <c:v>4.8</c:v>
                </c:pt>
                <c:pt idx="4800">
                  <c:v>3.8</c:v>
                </c:pt>
                <c:pt idx="4801">
                  <c:v>3.2</c:v>
                </c:pt>
                <c:pt idx="4802">
                  <c:v>4.2</c:v>
                </c:pt>
                <c:pt idx="4803">
                  <c:v>5.2</c:v>
                </c:pt>
                <c:pt idx="4804">
                  <c:v>6</c:v>
                </c:pt>
                <c:pt idx="4805">
                  <c:v>6</c:v>
                </c:pt>
                <c:pt idx="4806">
                  <c:v>6</c:v>
                </c:pt>
                <c:pt idx="4807">
                  <c:v>7</c:v>
                </c:pt>
                <c:pt idx="4808">
                  <c:v>8</c:v>
                </c:pt>
                <c:pt idx="4809">
                  <c:v>9</c:v>
                </c:pt>
                <c:pt idx="4810">
                  <c:v>7.1</c:v>
                </c:pt>
                <c:pt idx="4811">
                  <c:v>3.8</c:v>
                </c:pt>
                <c:pt idx="4812">
                  <c:v>0.7</c:v>
                </c:pt>
                <c:pt idx="4813">
                  <c:v>0</c:v>
                </c:pt>
                <c:pt idx="4814">
                  <c:v>0</c:v>
                </c:pt>
                <c:pt idx="4815">
                  <c:v>0</c:v>
                </c:pt>
                <c:pt idx="4816">
                  <c:v>0</c:v>
                </c:pt>
                <c:pt idx="4817">
                  <c:v>0</c:v>
                </c:pt>
                <c:pt idx="4818">
                  <c:v>0</c:v>
                </c:pt>
                <c:pt idx="4819">
                  <c:v>0</c:v>
                </c:pt>
                <c:pt idx="4820">
                  <c:v>0</c:v>
                </c:pt>
                <c:pt idx="4821">
                  <c:v>0</c:v>
                </c:pt>
                <c:pt idx="4822">
                  <c:v>0</c:v>
                </c:pt>
                <c:pt idx="4823">
                  <c:v>1.5</c:v>
                </c:pt>
                <c:pt idx="4824">
                  <c:v>4.2</c:v>
                </c:pt>
                <c:pt idx="4825">
                  <c:v>7.2</c:v>
                </c:pt>
                <c:pt idx="4826">
                  <c:v>9.8000000000000007</c:v>
                </c:pt>
                <c:pt idx="4827">
                  <c:v>11</c:v>
                </c:pt>
                <c:pt idx="4828">
                  <c:v>9.8000000000000007</c:v>
                </c:pt>
                <c:pt idx="4829">
                  <c:v>6.3</c:v>
                </c:pt>
                <c:pt idx="4830">
                  <c:v>2.6</c:v>
                </c:pt>
                <c:pt idx="4831">
                  <c:v>0.8</c:v>
                </c:pt>
                <c:pt idx="4832">
                  <c:v>0</c:v>
                </c:pt>
                <c:pt idx="4833">
                  <c:v>0</c:v>
                </c:pt>
                <c:pt idx="4834">
                  <c:v>0</c:v>
                </c:pt>
                <c:pt idx="4835">
                  <c:v>0</c:v>
                </c:pt>
                <c:pt idx="4836">
                  <c:v>0</c:v>
                </c:pt>
                <c:pt idx="4837">
                  <c:v>0</c:v>
                </c:pt>
                <c:pt idx="4838">
                  <c:v>0</c:v>
                </c:pt>
                <c:pt idx="4839">
                  <c:v>0</c:v>
                </c:pt>
                <c:pt idx="4840">
                  <c:v>0</c:v>
                </c:pt>
                <c:pt idx="4841">
                  <c:v>0.8</c:v>
                </c:pt>
                <c:pt idx="4842">
                  <c:v>4.0999999999999996</c:v>
                </c:pt>
                <c:pt idx="4843">
                  <c:v>5.8</c:v>
                </c:pt>
                <c:pt idx="4844">
                  <c:v>3.7</c:v>
                </c:pt>
                <c:pt idx="4845">
                  <c:v>0.7</c:v>
                </c:pt>
                <c:pt idx="4846">
                  <c:v>0</c:v>
                </c:pt>
                <c:pt idx="4847">
                  <c:v>0</c:v>
                </c:pt>
                <c:pt idx="4848">
                  <c:v>0</c:v>
                </c:pt>
                <c:pt idx="4849">
                  <c:v>0</c:v>
                </c:pt>
                <c:pt idx="4850">
                  <c:v>0</c:v>
                </c:pt>
                <c:pt idx="4851">
                  <c:v>0</c:v>
                </c:pt>
                <c:pt idx="4852">
                  <c:v>0</c:v>
                </c:pt>
                <c:pt idx="4853">
                  <c:v>0</c:v>
                </c:pt>
                <c:pt idx="4854">
                  <c:v>0</c:v>
                </c:pt>
                <c:pt idx="4855">
                  <c:v>0</c:v>
                </c:pt>
                <c:pt idx="4856">
                  <c:v>0</c:v>
                </c:pt>
                <c:pt idx="4857">
                  <c:v>0</c:v>
                </c:pt>
                <c:pt idx="4858">
                  <c:v>0.3</c:v>
                </c:pt>
                <c:pt idx="4859">
                  <c:v>2.4</c:v>
                </c:pt>
                <c:pt idx="4860">
                  <c:v>5.4</c:v>
                </c:pt>
                <c:pt idx="4861">
                  <c:v>8.3000000000000007</c:v>
                </c:pt>
                <c:pt idx="4862">
                  <c:v>9.6999999999999993</c:v>
                </c:pt>
                <c:pt idx="4863">
                  <c:v>7.4</c:v>
                </c:pt>
                <c:pt idx="4864">
                  <c:v>3.1</c:v>
                </c:pt>
                <c:pt idx="4865">
                  <c:v>0.1</c:v>
                </c:pt>
                <c:pt idx="4866">
                  <c:v>0</c:v>
                </c:pt>
                <c:pt idx="4867">
                  <c:v>0</c:v>
                </c:pt>
                <c:pt idx="4868">
                  <c:v>0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0</c:v>
                </c:pt>
                <c:pt idx="4874">
                  <c:v>0.8</c:v>
                </c:pt>
                <c:pt idx="4875">
                  <c:v>3.5</c:v>
                </c:pt>
                <c:pt idx="4876">
                  <c:v>6.6</c:v>
                </c:pt>
                <c:pt idx="4877">
                  <c:v>6.4</c:v>
                </c:pt>
                <c:pt idx="4878">
                  <c:v>3.9</c:v>
                </c:pt>
                <c:pt idx="4879">
                  <c:v>1.9</c:v>
                </c:pt>
                <c:pt idx="4880">
                  <c:v>0.5</c:v>
                </c:pt>
                <c:pt idx="4881">
                  <c:v>0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0</c:v>
                </c:pt>
                <c:pt idx="4886">
                  <c:v>0</c:v>
                </c:pt>
                <c:pt idx="4887">
                  <c:v>0.3</c:v>
                </c:pt>
                <c:pt idx="4888">
                  <c:v>2.6</c:v>
                </c:pt>
                <c:pt idx="4889">
                  <c:v>6.4</c:v>
                </c:pt>
                <c:pt idx="4890">
                  <c:v>9.1</c:v>
                </c:pt>
                <c:pt idx="4891">
                  <c:v>9.6999999999999993</c:v>
                </c:pt>
                <c:pt idx="4892">
                  <c:v>7.4</c:v>
                </c:pt>
                <c:pt idx="4893">
                  <c:v>3.1</c:v>
                </c:pt>
                <c:pt idx="4894">
                  <c:v>0.1</c:v>
                </c:pt>
                <c:pt idx="4895">
                  <c:v>0</c:v>
                </c:pt>
                <c:pt idx="4896">
                  <c:v>0</c:v>
                </c:pt>
                <c:pt idx="4897">
                  <c:v>0</c:v>
                </c:pt>
                <c:pt idx="4898">
                  <c:v>0</c:v>
                </c:pt>
                <c:pt idx="4899">
                  <c:v>0</c:v>
                </c:pt>
                <c:pt idx="4900">
                  <c:v>0</c:v>
                </c:pt>
                <c:pt idx="4901">
                  <c:v>0</c:v>
                </c:pt>
                <c:pt idx="4902">
                  <c:v>2.2999999999999998</c:v>
                </c:pt>
                <c:pt idx="4903">
                  <c:v>6.1</c:v>
                </c:pt>
                <c:pt idx="4904">
                  <c:v>8.9</c:v>
                </c:pt>
                <c:pt idx="4905">
                  <c:v>8.3000000000000007</c:v>
                </c:pt>
                <c:pt idx="4906">
                  <c:v>4.8</c:v>
                </c:pt>
                <c:pt idx="4907">
                  <c:v>1.9</c:v>
                </c:pt>
                <c:pt idx="4908">
                  <c:v>0.5</c:v>
                </c:pt>
                <c:pt idx="4909">
                  <c:v>0</c:v>
                </c:pt>
                <c:pt idx="4910">
                  <c:v>0</c:v>
                </c:pt>
                <c:pt idx="4911">
                  <c:v>0</c:v>
                </c:pt>
                <c:pt idx="4912">
                  <c:v>0</c:v>
                </c:pt>
                <c:pt idx="4913">
                  <c:v>0</c:v>
                </c:pt>
                <c:pt idx="4914">
                  <c:v>0</c:v>
                </c:pt>
                <c:pt idx="4915">
                  <c:v>0.3</c:v>
                </c:pt>
                <c:pt idx="4916">
                  <c:v>1.6</c:v>
                </c:pt>
                <c:pt idx="4917">
                  <c:v>5.5</c:v>
                </c:pt>
                <c:pt idx="4918">
                  <c:v>8.5</c:v>
                </c:pt>
                <c:pt idx="4919">
                  <c:v>11.3</c:v>
                </c:pt>
                <c:pt idx="4920">
                  <c:v>13.3</c:v>
                </c:pt>
                <c:pt idx="4921">
                  <c:v>14.9</c:v>
                </c:pt>
                <c:pt idx="4922">
                  <c:v>14.1</c:v>
                </c:pt>
                <c:pt idx="4923">
                  <c:v>10.199999999999999</c:v>
                </c:pt>
                <c:pt idx="4924">
                  <c:v>6.2</c:v>
                </c:pt>
                <c:pt idx="4925">
                  <c:v>5.0999999999999996</c:v>
                </c:pt>
                <c:pt idx="4926">
                  <c:v>4.0999999999999996</c:v>
                </c:pt>
                <c:pt idx="4927">
                  <c:v>4</c:v>
                </c:pt>
                <c:pt idx="4928">
                  <c:v>5.6</c:v>
                </c:pt>
                <c:pt idx="4929">
                  <c:v>7.5</c:v>
                </c:pt>
                <c:pt idx="4930">
                  <c:v>9.5</c:v>
                </c:pt>
                <c:pt idx="4931">
                  <c:v>11.5</c:v>
                </c:pt>
                <c:pt idx="4932">
                  <c:v>13.5</c:v>
                </c:pt>
                <c:pt idx="4933">
                  <c:v>16.2</c:v>
                </c:pt>
                <c:pt idx="4934">
                  <c:v>18.2</c:v>
                </c:pt>
                <c:pt idx="4935">
                  <c:v>19</c:v>
                </c:pt>
                <c:pt idx="4936">
                  <c:v>19</c:v>
                </c:pt>
                <c:pt idx="4937">
                  <c:v>18.399999999999999</c:v>
                </c:pt>
                <c:pt idx="4938">
                  <c:v>18</c:v>
                </c:pt>
                <c:pt idx="4939">
                  <c:v>18.5</c:v>
                </c:pt>
                <c:pt idx="4940">
                  <c:v>19.3</c:v>
                </c:pt>
                <c:pt idx="4941">
                  <c:v>20</c:v>
                </c:pt>
                <c:pt idx="4942">
                  <c:v>19.3</c:v>
                </c:pt>
                <c:pt idx="4943">
                  <c:v>17.7</c:v>
                </c:pt>
                <c:pt idx="4944">
                  <c:v>17</c:v>
                </c:pt>
                <c:pt idx="4945">
                  <c:v>16.7</c:v>
                </c:pt>
                <c:pt idx="4946">
                  <c:v>15.5</c:v>
                </c:pt>
                <c:pt idx="4947">
                  <c:v>12.8</c:v>
                </c:pt>
                <c:pt idx="4948">
                  <c:v>12</c:v>
                </c:pt>
                <c:pt idx="4949">
                  <c:v>12.2</c:v>
                </c:pt>
                <c:pt idx="4950">
                  <c:v>13.2</c:v>
                </c:pt>
                <c:pt idx="4951">
                  <c:v>14.3</c:v>
                </c:pt>
                <c:pt idx="4952">
                  <c:v>16</c:v>
                </c:pt>
                <c:pt idx="4953">
                  <c:v>16</c:v>
                </c:pt>
                <c:pt idx="4954">
                  <c:v>15</c:v>
                </c:pt>
                <c:pt idx="4955">
                  <c:v>15</c:v>
                </c:pt>
                <c:pt idx="4956">
                  <c:v>13.1</c:v>
                </c:pt>
                <c:pt idx="4957">
                  <c:v>9.1999999999999993</c:v>
                </c:pt>
                <c:pt idx="4958">
                  <c:v>5.0999999999999996</c:v>
                </c:pt>
                <c:pt idx="4959">
                  <c:v>1</c:v>
                </c:pt>
                <c:pt idx="4960">
                  <c:v>0</c:v>
                </c:pt>
                <c:pt idx="4961">
                  <c:v>0</c:v>
                </c:pt>
                <c:pt idx="4962">
                  <c:v>0</c:v>
                </c:pt>
                <c:pt idx="4963">
                  <c:v>0</c:v>
                </c:pt>
                <c:pt idx="4964">
                  <c:v>0</c:v>
                </c:pt>
                <c:pt idx="4965">
                  <c:v>0</c:v>
                </c:pt>
                <c:pt idx="4966">
                  <c:v>0</c:v>
                </c:pt>
                <c:pt idx="4967">
                  <c:v>0</c:v>
                </c:pt>
                <c:pt idx="4968">
                  <c:v>0</c:v>
                </c:pt>
                <c:pt idx="4969">
                  <c:v>0.5</c:v>
                </c:pt>
                <c:pt idx="4970">
                  <c:v>0.5</c:v>
                </c:pt>
                <c:pt idx="4971">
                  <c:v>0</c:v>
                </c:pt>
                <c:pt idx="4972">
                  <c:v>0</c:v>
                </c:pt>
                <c:pt idx="4973">
                  <c:v>0</c:v>
                </c:pt>
                <c:pt idx="4974">
                  <c:v>0</c:v>
                </c:pt>
                <c:pt idx="4975">
                  <c:v>0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0</c:v>
                </c:pt>
                <c:pt idx="4980">
                  <c:v>0.3</c:v>
                </c:pt>
                <c:pt idx="4981">
                  <c:v>2.4</c:v>
                </c:pt>
                <c:pt idx="4982">
                  <c:v>4.9000000000000004</c:v>
                </c:pt>
                <c:pt idx="4983">
                  <c:v>3.1</c:v>
                </c:pt>
                <c:pt idx="4984">
                  <c:v>0.1</c:v>
                </c:pt>
                <c:pt idx="4985">
                  <c:v>0</c:v>
                </c:pt>
                <c:pt idx="4986">
                  <c:v>0</c:v>
                </c:pt>
                <c:pt idx="4987">
                  <c:v>0</c:v>
                </c:pt>
                <c:pt idx="4988">
                  <c:v>0</c:v>
                </c:pt>
                <c:pt idx="4989">
                  <c:v>0</c:v>
                </c:pt>
                <c:pt idx="4990">
                  <c:v>0</c:v>
                </c:pt>
                <c:pt idx="4991">
                  <c:v>0</c:v>
                </c:pt>
                <c:pt idx="4992">
                  <c:v>0</c:v>
                </c:pt>
                <c:pt idx="4993">
                  <c:v>0</c:v>
                </c:pt>
                <c:pt idx="4994">
                  <c:v>0</c:v>
                </c:pt>
                <c:pt idx="4995">
                  <c:v>0</c:v>
                </c:pt>
                <c:pt idx="4996">
                  <c:v>1.1000000000000001</c:v>
                </c:pt>
                <c:pt idx="4997">
                  <c:v>3.7</c:v>
                </c:pt>
                <c:pt idx="4998">
                  <c:v>6.1</c:v>
                </c:pt>
                <c:pt idx="4999">
                  <c:v>7</c:v>
                </c:pt>
                <c:pt idx="5000">
                  <c:v>6.6</c:v>
                </c:pt>
                <c:pt idx="5001">
                  <c:v>5.3</c:v>
                </c:pt>
                <c:pt idx="5002">
                  <c:v>2.9</c:v>
                </c:pt>
                <c:pt idx="5003">
                  <c:v>0.6</c:v>
                </c:pt>
                <c:pt idx="5004">
                  <c:v>0</c:v>
                </c:pt>
                <c:pt idx="5005">
                  <c:v>0</c:v>
                </c:pt>
                <c:pt idx="5006">
                  <c:v>0</c:v>
                </c:pt>
                <c:pt idx="5007">
                  <c:v>0</c:v>
                </c:pt>
                <c:pt idx="5008">
                  <c:v>0</c:v>
                </c:pt>
                <c:pt idx="5009">
                  <c:v>0</c:v>
                </c:pt>
                <c:pt idx="5010">
                  <c:v>0</c:v>
                </c:pt>
                <c:pt idx="5011">
                  <c:v>0</c:v>
                </c:pt>
                <c:pt idx="5012">
                  <c:v>0</c:v>
                </c:pt>
                <c:pt idx="5013">
                  <c:v>0</c:v>
                </c:pt>
                <c:pt idx="5014">
                  <c:v>1.9</c:v>
                </c:pt>
                <c:pt idx="5015">
                  <c:v>4.9000000000000004</c:v>
                </c:pt>
                <c:pt idx="5016">
                  <c:v>8.1999999999999993</c:v>
                </c:pt>
                <c:pt idx="5017">
                  <c:v>10.5</c:v>
                </c:pt>
                <c:pt idx="5018">
                  <c:v>11</c:v>
                </c:pt>
                <c:pt idx="5019">
                  <c:v>9.5</c:v>
                </c:pt>
                <c:pt idx="5020">
                  <c:v>6.8</c:v>
                </c:pt>
                <c:pt idx="5021">
                  <c:v>3</c:v>
                </c:pt>
                <c:pt idx="5022">
                  <c:v>0.7</c:v>
                </c:pt>
                <c:pt idx="5023">
                  <c:v>0</c:v>
                </c:pt>
                <c:pt idx="5024">
                  <c:v>0</c:v>
                </c:pt>
                <c:pt idx="5025">
                  <c:v>0</c:v>
                </c:pt>
                <c:pt idx="5026">
                  <c:v>0</c:v>
                </c:pt>
                <c:pt idx="5027">
                  <c:v>0</c:v>
                </c:pt>
                <c:pt idx="5028">
                  <c:v>0</c:v>
                </c:pt>
                <c:pt idx="5029">
                  <c:v>0</c:v>
                </c:pt>
                <c:pt idx="5030">
                  <c:v>0</c:v>
                </c:pt>
                <c:pt idx="5031">
                  <c:v>0</c:v>
                </c:pt>
                <c:pt idx="5032">
                  <c:v>0.4</c:v>
                </c:pt>
                <c:pt idx="5033">
                  <c:v>1.9</c:v>
                </c:pt>
                <c:pt idx="5034">
                  <c:v>4.3</c:v>
                </c:pt>
                <c:pt idx="5035">
                  <c:v>6.3</c:v>
                </c:pt>
                <c:pt idx="5036">
                  <c:v>8.3000000000000007</c:v>
                </c:pt>
                <c:pt idx="5037">
                  <c:v>10.199999999999999</c:v>
                </c:pt>
                <c:pt idx="5038">
                  <c:v>11.1</c:v>
                </c:pt>
                <c:pt idx="5039">
                  <c:v>11.9</c:v>
                </c:pt>
                <c:pt idx="5040">
                  <c:v>12</c:v>
                </c:pt>
                <c:pt idx="5041">
                  <c:v>10.1</c:v>
                </c:pt>
                <c:pt idx="5042">
                  <c:v>5.3</c:v>
                </c:pt>
                <c:pt idx="5043">
                  <c:v>2.2000000000000002</c:v>
                </c:pt>
                <c:pt idx="5044">
                  <c:v>0.1</c:v>
                </c:pt>
                <c:pt idx="5045">
                  <c:v>0</c:v>
                </c:pt>
                <c:pt idx="5046">
                  <c:v>0</c:v>
                </c:pt>
                <c:pt idx="5047">
                  <c:v>0</c:v>
                </c:pt>
                <c:pt idx="5048">
                  <c:v>0</c:v>
                </c:pt>
                <c:pt idx="5049">
                  <c:v>0</c:v>
                </c:pt>
                <c:pt idx="5050">
                  <c:v>0</c:v>
                </c:pt>
                <c:pt idx="5051">
                  <c:v>0</c:v>
                </c:pt>
                <c:pt idx="5052">
                  <c:v>0</c:v>
                </c:pt>
                <c:pt idx="5053">
                  <c:v>0.6</c:v>
                </c:pt>
                <c:pt idx="5054">
                  <c:v>2.7</c:v>
                </c:pt>
                <c:pt idx="5055">
                  <c:v>4</c:v>
                </c:pt>
                <c:pt idx="5056">
                  <c:v>1.7</c:v>
                </c:pt>
                <c:pt idx="5057">
                  <c:v>0</c:v>
                </c:pt>
                <c:pt idx="5058">
                  <c:v>0</c:v>
                </c:pt>
                <c:pt idx="5059">
                  <c:v>0</c:v>
                </c:pt>
                <c:pt idx="5060">
                  <c:v>0</c:v>
                </c:pt>
                <c:pt idx="5061">
                  <c:v>0</c:v>
                </c:pt>
                <c:pt idx="5062">
                  <c:v>0</c:v>
                </c:pt>
                <c:pt idx="5063">
                  <c:v>0.3</c:v>
                </c:pt>
                <c:pt idx="5064">
                  <c:v>1.7</c:v>
                </c:pt>
                <c:pt idx="5065">
                  <c:v>5</c:v>
                </c:pt>
                <c:pt idx="5066">
                  <c:v>4.5</c:v>
                </c:pt>
                <c:pt idx="5067">
                  <c:v>1.7</c:v>
                </c:pt>
                <c:pt idx="5068">
                  <c:v>0</c:v>
                </c:pt>
                <c:pt idx="5069">
                  <c:v>0</c:v>
                </c:pt>
                <c:pt idx="5070">
                  <c:v>0</c:v>
                </c:pt>
                <c:pt idx="5071">
                  <c:v>0</c:v>
                </c:pt>
                <c:pt idx="5072">
                  <c:v>0</c:v>
                </c:pt>
                <c:pt idx="5073">
                  <c:v>0</c:v>
                </c:pt>
                <c:pt idx="5074">
                  <c:v>0</c:v>
                </c:pt>
                <c:pt idx="5075">
                  <c:v>0</c:v>
                </c:pt>
                <c:pt idx="5076">
                  <c:v>0</c:v>
                </c:pt>
                <c:pt idx="5077">
                  <c:v>1.5</c:v>
                </c:pt>
                <c:pt idx="5078">
                  <c:v>5.0999999999999996</c:v>
                </c:pt>
                <c:pt idx="5079">
                  <c:v>6</c:v>
                </c:pt>
                <c:pt idx="5080">
                  <c:v>4.5</c:v>
                </c:pt>
                <c:pt idx="5081">
                  <c:v>3.4</c:v>
                </c:pt>
                <c:pt idx="5082">
                  <c:v>5.2</c:v>
                </c:pt>
                <c:pt idx="5083">
                  <c:v>8.1</c:v>
                </c:pt>
                <c:pt idx="5084">
                  <c:v>10.1</c:v>
                </c:pt>
                <c:pt idx="5085">
                  <c:v>12.1</c:v>
                </c:pt>
                <c:pt idx="5086">
                  <c:v>14.1</c:v>
                </c:pt>
                <c:pt idx="5087">
                  <c:v>13.1</c:v>
                </c:pt>
                <c:pt idx="5088">
                  <c:v>9.1999999999999993</c:v>
                </c:pt>
                <c:pt idx="5089">
                  <c:v>4.9000000000000004</c:v>
                </c:pt>
                <c:pt idx="5090">
                  <c:v>2.2999999999999998</c:v>
                </c:pt>
                <c:pt idx="5091">
                  <c:v>0.6</c:v>
                </c:pt>
                <c:pt idx="5092">
                  <c:v>0</c:v>
                </c:pt>
                <c:pt idx="5093">
                  <c:v>0</c:v>
                </c:pt>
                <c:pt idx="5094">
                  <c:v>0</c:v>
                </c:pt>
                <c:pt idx="5095">
                  <c:v>0</c:v>
                </c:pt>
                <c:pt idx="5096">
                  <c:v>0</c:v>
                </c:pt>
                <c:pt idx="5097">
                  <c:v>0</c:v>
                </c:pt>
                <c:pt idx="5098">
                  <c:v>0</c:v>
                </c:pt>
                <c:pt idx="5099">
                  <c:v>0.5</c:v>
                </c:pt>
                <c:pt idx="5100">
                  <c:v>3</c:v>
                </c:pt>
                <c:pt idx="5101">
                  <c:v>6</c:v>
                </c:pt>
                <c:pt idx="5102">
                  <c:v>4</c:v>
                </c:pt>
                <c:pt idx="5103">
                  <c:v>1</c:v>
                </c:pt>
                <c:pt idx="5104">
                  <c:v>0</c:v>
                </c:pt>
                <c:pt idx="5105">
                  <c:v>0</c:v>
                </c:pt>
                <c:pt idx="5106">
                  <c:v>0</c:v>
                </c:pt>
                <c:pt idx="5107">
                  <c:v>0</c:v>
                </c:pt>
                <c:pt idx="5108">
                  <c:v>0</c:v>
                </c:pt>
                <c:pt idx="5109">
                  <c:v>0</c:v>
                </c:pt>
                <c:pt idx="5110">
                  <c:v>0</c:v>
                </c:pt>
                <c:pt idx="5111">
                  <c:v>0</c:v>
                </c:pt>
                <c:pt idx="5112">
                  <c:v>1.8</c:v>
                </c:pt>
                <c:pt idx="5113">
                  <c:v>5.3</c:v>
                </c:pt>
                <c:pt idx="5114">
                  <c:v>8.1999999999999993</c:v>
                </c:pt>
                <c:pt idx="5115">
                  <c:v>10.7</c:v>
                </c:pt>
                <c:pt idx="5116">
                  <c:v>12.6</c:v>
                </c:pt>
                <c:pt idx="5117">
                  <c:v>12.5</c:v>
                </c:pt>
                <c:pt idx="5118">
                  <c:v>10.1</c:v>
                </c:pt>
                <c:pt idx="5119">
                  <c:v>5.5</c:v>
                </c:pt>
                <c:pt idx="5120">
                  <c:v>1.9</c:v>
                </c:pt>
                <c:pt idx="5121">
                  <c:v>0</c:v>
                </c:pt>
                <c:pt idx="5122">
                  <c:v>0</c:v>
                </c:pt>
                <c:pt idx="5123">
                  <c:v>0</c:v>
                </c:pt>
                <c:pt idx="5124">
                  <c:v>0</c:v>
                </c:pt>
                <c:pt idx="5125">
                  <c:v>0</c:v>
                </c:pt>
                <c:pt idx="5126">
                  <c:v>0</c:v>
                </c:pt>
                <c:pt idx="5127">
                  <c:v>0</c:v>
                </c:pt>
                <c:pt idx="5128">
                  <c:v>0</c:v>
                </c:pt>
                <c:pt idx="5129">
                  <c:v>0</c:v>
                </c:pt>
                <c:pt idx="5130">
                  <c:v>1</c:v>
                </c:pt>
                <c:pt idx="5131">
                  <c:v>3.9</c:v>
                </c:pt>
                <c:pt idx="5132">
                  <c:v>6.9</c:v>
                </c:pt>
                <c:pt idx="5133">
                  <c:v>9.9</c:v>
                </c:pt>
                <c:pt idx="5134">
                  <c:v>8.4</c:v>
                </c:pt>
                <c:pt idx="5135">
                  <c:v>4.2</c:v>
                </c:pt>
                <c:pt idx="5136">
                  <c:v>1.5</c:v>
                </c:pt>
                <c:pt idx="5137">
                  <c:v>0.2</c:v>
                </c:pt>
                <c:pt idx="5138">
                  <c:v>0</c:v>
                </c:pt>
                <c:pt idx="5139">
                  <c:v>0</c:v>
                </c:pt>
                <c:pt idx="5140">
                  <c:v>0</c:v>
                </c:pt>
                <c:pt idx="5141">
                  <c:v>0</c:v>
                </c:pt>
                <c:pt idx="5142">
                  <c:v>0</c:v>
                </c:pt>
                <c:pt idx="5143">
                  <c:v>0</c:v>
                </c:pt>
                <c:pt idx="5144">
                  <c:v>0</c:v>
                </c:pt>
                <c:pt idx="5145">
                  <c:v>0.5</c:v>
                </c:pt>
                <c:pt idx="5146">
                  <c:v>2.4</c:v>
                </c:pt>
                <c:pt idx="5147">
                  <c:v>5.7</c:v>
                </c:pt>
                <c:pt idx="5148">
                  <c:v>6.6</c:v>
                </c:pt>
                <c:pt idx="5149">
                  <c:v>4.5999999999999996</c:v>
                </c:pt>
                <c:pt idx="5150">
                  <c:v>1.4</c:v>
                </c:pt>
                <c:pt idx="5151">
                  <c:v>0</c:v>
                </c:pt>
                <c:pt idx="5152">
                  <c:v>0</c:v>
                </c:pt>
                <c:pt idx="5153">
                  <c:v>0</c:v>
                </c:pt>
                <c:pt idx="5154">
                  <c:v>0</c:v>
                </c:pt>
                <c:pt idx="5155">
                  <c:v>0</c:v>
                </c:pt>
                <c:pt idx="5156">
                  <c:v>0</c:v>
                </c:pt>
                <c:pt idx="5157">
                  <c:v>0</c:v>
                </c:pt>
                <c:pt idx="5158">
                  <c:v>0</c:v>
                </c:pt>
                <c:pt idx="5159">
                  <c:v>0</c:v>
                </c:pt>
                <c:pt idx="5160">
                  <c:v>0.9</c:v>
                </c:pt>
                <c:pt idx="5161">
                  <c:v>3.8</c:v>
                </c:pt>
                <c:pt idx="5162">
                  <c:v>6.8</c:v>
                </c:pt>
                <c:pt idx="5163">
                  <c:v>10.199999999999999</c:v>
                </c:pt>
                <c:pt idx="5164">
                  <c:v>11.8</c:v>
                </c:pt>
                <c:pt idx="5165">
                  <c:v>9.8000000000000007</c:v>
                </c:pt>
                <c:pt idx="5166">
                  <c:v>6</c:v>
                </c:pt>
                <c:pt idx="5167">
                  <c:v>2.8</c:v>
                </c:pt>
                <c:pt idx="5168">
                  <c:v>2</c:v>
                </c:pt>
                <c:pt idx="5169">
                  <c:v>3.1</c:v>
                </c:pt>
                <c:pt idx="5170">
                  <c:v>6.2</c:v>
                </c:pt>
                <c:pt idx="5171">
                  <c:v>9.1</c:v>
                </c:pt>
                <c:pt idx="5172">
                  <c:v>11.6</c:v>
                </c:pt>
                <c:pt idx="5173">
                  <c:v>14.1</c:v>
                </c:pt>
                <c:pt idx="5174">
                  <c:v>14.1</c:v>
                </c:pt>
                <c:pt idx="5175">
                  <c:v>11.3</c:v>
                </c:pt>
                <c:pt idx="5176">
                  <c:v>6.6</c:v>
                </c:pt>
                <c:pt idx="5177">
                  <c:v>3</c:v>
                </c:pt>
                <c:pt idx="5178">
                  <c:v>0.7</c:v>
                </c:pt>
                <c:pt idx="5179">
                  <c:v>0</c:v>
                </c:pt>
                <c:pt idx="5180">
                  <c:v>0</c:v>
                </c:pt>
                <c:pt idx="5181">
                  <c:v>0</c:v>
                </c:pt>
                <c:pt idx="5182">
                  <c:v>0</c:v>
                </c:pt>
                <c:pt idx="5183">
                  <c:v>0</c:v>
                </c:pt>
                <c:pt idx="5184">
                  <c:v>0</c:v>
                </c:pt>
                <c:pt idx="5185">
                  <c:v>0</c:v>
                </c:pt>
                <c:pt idx="5186">
                  <c:v>0</c:v>
                </c:pt>
                <c:pt idx="5187">
                  <c:v>0</c:v>
                </c:pt>
                <c:pt idx="5188">
                  <c:v>0</c:v>
                </c:pt>
                <c:pt idx="5189">
                  <c:v>1.8</c:v>
                </c:pt>
                <c:pt idx="5190">
                  <c:v>4.7</c:v>
                </c:pt>
                <c:pt idx="5191">
                  <c:v>7.7</c:v>
                </c:pt>
                <c:pt idx="5192">
                  <c:v>8</c:v>
                </c:pt>
                <c:pt idx="5193">
                  <c:v>4.4000000000000004</c:v>
                </c:pt>
                <c:pt idx="5194">
                  <c:v>1.6</c:v>
                </c:pt>
                <c:pt idx="5195">
                  <c:v>0.3</c:v>
                </c:pt>
                <c:pt idx="5196">
                  <c:v>0</c:v>
                </c:pt>
                <c:pt idx="5197">
                  <c:v>0</c:v>
                </c:pt>
                <c:pt idx="5198">
                  <c:v>0</c:v>
                </c:pt>
                <c:pt idx="5199">
                  <c:v>0</c:v>
                </c:pt>
                <c:pt idx="5200">
                  <c:v>0</c:v>
                </c:pt>
                <c:pt idx="5201">
                  <c:v>0</c:v>
                </c:pt>
                <c:pt idx="5202">
                  <c:v>0</c:v>
                </c:pt>
                <c:pt idx="5203">
                  <c:v>0</c:v>
                </c:pt>
                <c:pt idx="5204">
                  <c:v>0</c:v>
                </c:pt>
                <c:pt idx="5205">
                  <c:v>0</c:v>
                </c:pt>
                <c:pt idx="5206">
                  <c:v>0.5</c:v>
                </c:pt>
                <c:pt idx="5207">
                  <c:v>1.7</c:v>
                </c:pt>
                <c:pt idx="5208">
                  <c:v>1</c:v>
                </c:pt>
                <c:pt idx="5209">
                  <c:v>0.9</c:v>
                </c:pt>
                <c:pt idx="5210">
                  <c:v>0</c:v>
                </c:pt>
                <c:pt idx="5211">
                  <c:v>0</c:v>
                </c:pt>
                <c:pt idx="5212">
                  <c:v>0</c:v>
                </c:pt>
                <c:pt idx="5213">
                  <c:v>0</c:v>
                </c:pt>
                <c:pt idx="5214">
                  <c:v>0</c:v>
                </c:pt>
                <c:pt idx="5215">
                  <c:v>0</c:v>
                </c:pt>
                <c:pt idx="5216">
                  <c:v>0</c:v>
                </c:pt>
                <c:pt idx="5217">
                  <c:v>0</c:v>
                </c:pt>
                <c:pt idx="5218">
                  <c:v>0</c:v>
                </c:pt>
                <c:pt idx="5219">
                  <c:v>0</c:v>
                </c:pt>
                <c:pt idx="5220">
                  <c:v>0</c:v>
                </c:pt>
                <c:pt idx="5221">
                  <c:v>0</c:v>
                </c:pt>
                <c:pt idx="5222">
                  <c:v>0</c:v>
                </c:pt>
                <c:pt idx="5223">
                  <c:v>0</c:v>
                </c:pt>
                <c:pt idx="5224">
                  <c:v>0</c:v>
                </c:pt>
                <c:pt idx="5225">
                  <c:v>0</c:v>
                </c:pt>
                <c:pt idx="5226">
                  <c:v>0</c:v>
                </c:pt>
                <c:pt idx="5227">
                  <c:v>0</c:v>
                </c:pt>
                <c:pt idx="5228">
                  <c:v>0</c:v>
                </c:pt>
                <c:pt idx="5229">
                  <c:v>0</c:v>
                </c:pt>
                <c:pt idx="5230">
                  <c:v>1.9</c:v>
                </c:pt>
                <c:pt idx="5231">
                  <c:v>5.4</c:v>
                </c:pt>
                <c:pt idx="5232">
                  <c:v>6.2</c:v>
                </c:pt>
                <c:pt idx="5233">
                  <c:v>4.0999999999999996</c:v>
                </c:pt>
                <c:pt idx="5234">
                  <c:v>1.4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0</c:v>
                </c:pt>
                <c:pt idx="5239">
                  <c:v>0</c:v>
                </c:pt>
                <c:pt idx="5240">
                  <c:v>0</c:v>
                </c:pt>
                <c:pt idx="5241">
                  <c:v>0</c:v>
                </c:pt>
                <c:pt idx="5242">
                  <c:v>0</c:v>
                </c:pt>
                <c:pt idx="5243">
                  <c:v>0.1</c:v>
                </c:pt>
                <c:pt idx="5244">
                  <c:v>0.9</c:v>
                </c:pt>
                <c:pt idx="5245">
                  <c:v>3.7</c:v>
                </c:pt>
                <c:pt idx="5246">
                  <c:v>6.7</c:v>
                </c:pt>
                <c:pt idx="5247">
                  <c:v>8.8000000000000007</c:v>
                </c:pt>
                <c:pt idx="5248">
                  <c:v>9.9</c:v>
                </c:pt>
                <c:pt idx="5249">
                  <c:v>10.9</c:v>
                </c:pt>
                <c:pt idx="5250">
                  <c:v>9.5</c:v>
                </c:pt>
                <c:pt idx="5251">
                  <c:v>6.9</c:v>
                </c:pt>
                <c:pt idx="5252">
                  <c:v>3.2</c:v>
                </c:pt>
                <c:pt idx="5253">
                  <c:v>0.6</c:v>
                </c:pt>
                <c:pt idx="5254">
                  <c:v>0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0</c:v>
                </c:pt>
                <c:pt idx="5259">
                  <c:v>0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1.4</c:v>
                </c:pt>
                <c:pt idx="5265">
                  <c:v>5</c:v>
                </c:pt>
                <c:pt idx="5266">
                  <c:v>7.3</c:v>
                </c:pt>
                <c:pt idx="5267">
                  <c:v>6.8</c:v>
                </c:pt>
                <c:pt idx="5268">
                  <c:v>3.4</c:v>
                </c:pt>
                <c:pt idx="5269">
                  <c:v>0</c:v>
                </c:pt>
                <c:pt idx="5270">
                  <c:v>0</c:v>
                </c:pt>
                <c:pt idx="5271">
                  <c:v>0</c:v>
                </c:pt>
                <c:pt idx="5272">
                  <c:v>0</c:v>
                </c:pt>
                <c:pt idx="5273">
                  <c:v>0</c:v>
                </c:pt>
                <c:pt idx="5274">
                  <c:v>0</c:v>
                </c:pt>
                <c:pt idx="5275">
                  <c:v>0</c:v>
                </c:pt>
                <c:pt idx="5276">
                  <c:v>0</c:v>
                </c:pt>
                <c:pt idx="5277">
                  <c:v>2.9</c:v>
                </c:pt>
                <c:pt idx="5278">
                  <c:v>5.9</c:v>
                </c:pt>
                <c:pt idx="5279">
                  <c:v>7.6</c:v>
                </c:pt>
                <c:pt idx="5280">
                  <c:v>5.8</c:v>
                </c:pt>
                <c:pt idx="5281">
                  <c:v>2.8</c:v>
                </c:pt>
                <c:pt idx="5282">
                  <c:v>0.5</c:v>
                </c:pt>
                <c:pt idx="5283">
                  <c:v>0</c:v>
                </c:pt>
                <c:pt idx="5284">
                  <c:v>0</c:v>
                </c:pt>
                <c:pt idx="5285">
                  <c:v>0</c:v>
                </c:pt>
                <c:pt idx="5286">
                  <c:v>0</c:v>
                </c:pt>
                <c:pt idx="5287">
                  <c:v>0</c:v>
                </c:pt>
                <c:pt idx="5288">
                  <c:v>0</c:v>
                </c:pt>
                <c:pt idx="5289">
                  <c:v>0</c:v>
                </c:pt>
                <c:pt idx="5290">
                  <c:v>0</c:v>
                </c:pt>
                <c:pt idx="5291">
                  <c:v>1</c:v>
                </c:pt>
                <c:pt idx="5292">
                  <c:v>3.5</c:v>
                </c:pt>
                <c:pt idx="5293">
                  <c:v>7.2</c:v>
                </c:pt>
                <c:pt idx="5294">
                  <c:v>9.8000000000000007</c:v>
                </c:pt>
                <c:pt idx="5295">
                  <c:v>11.8</c:v>
                </c:pt>
                <c:pt idx="5296">
                  <c:v>13.8</c:v>
                </c:pt>
                <c:pt idx="5297">
                  <c:v>15.3</c:v>
                </c:pt>
                <c:pt idx="5298">
                  <c:v>15.6</c:v>
                </c:pt>
                <c:pt idx="5299">
                  <c:v>13.7</c:v>
                </c:pt>
                <c:pt idx="5300">
                  <c:v>11.3</c:v>
                </c:pt>
                <c:pt idx="5301">
                  <c:v>7.3</c:v>
                </c:pt>
                <c:pt idx="5302">
                  <c:v>3.6</c:v>
                </c:pt>
                <c:pt idx="5303">
                  <c:v>1.1000000000000001</c:v>
                </c:pt>
                <c:pt idx="5304">
                  <c:v>1</c:v>
                </c:pt>
                <c:pt idx="5305">
                  <c:v>2</c:v>
                </c:pt>
                <c:pt idx="5306">
                  <c:v>5.9</c:v>
                </c:pt>
                <c:pt idx="5307">
                  <c:v>7.9</c:v>
                </c:pt>
                <c:pt idx="5308">
                  <c:v>9.9</c:v>
                </c:pt>
                <c:pt idx="5309">
                  <c:v>12.5</c:v>
                </c:pt>
                <c:pt idx="5310">
                  <c:v>14.6</c:v>
                </c:pt>
                <c:pt idx="5311">
                  <c:v>16.5</c:v>
                </c:pt>
                <c:pt idx="5312">
                  <c:v>18.5</c:v>
                </c:pt>
                <c:pt idx="5313">
                  <c:v>20.5</c:v>
                </c:pt>
                <c:pt idx="5314">
                  <c:v>20.399999999999999</c:v>
                </c:pt>
                <c:pt idx="5315">
                  <c:v>17.7</c:v>
                </c:pt>
                <c:pt idx="5316">
                  <c:v>14.3</c:v>
                </c:pt>
                <c:pt idx="5317">
                  <c:v>11.9</c:v>
                </c:pt>
                <c:pt idx="5318">
                  <c:v>10.4</c:v>
                </c:pt>
                <c:pt idx="5319">
                  <c:v>10.6</c:v>
                </c:pt>
                <c:pt idx="5320">
                  <c:v>11.5</c:v>
                </c:pt>
                <c:pt idx="5321">
                  <c:v>12.7</c:v>
                </c:pt>
                <c:pt idx="5322">
                  <c:v>14.4</c:v>
                </c:pt>
                <c:pt idx="5323">
                  <c:v>15</c:v>
                </c:pt>
                <c:pt idx="5324">
                  <c:v>15.4</c:v>
                </c:pt>
                <c:pt idx="5325">
                  <c:v>15.4</c:v>
                </c:pt>
                <c:pt idx="5326">
                  <c:v>13.4</c:v>
                </c:pt>
                <c:pt idx="5327">
                  <c:v>9.3000000000000007</c:v>
                </c:pt>
                <c:pt idx="5328">
                  <c:v>4.5999999999999996</c:v>
                </c:pt>
                <c:pt idx="5329">
                  <c:v>1.7</c:v>
                </c:pt>
                <c:pt idx="5330">
                  <c:v>0</c:v>
                </c:pt>
                <c:pt idx="5331">
                  <c:v>0</c:v>
                </c:pt>
                <c:pt idx="5332">
                  <c:v>0</c:v>
                </c:pt>
                <c:pt idx="5333">
                  <c:v>0</c:v>
                </c:pt>
                <c:pt idx="5334">
                  <c:v>0</c:v>
                </c:pt>
                <c:pt idx="5335">
                  <c:v>0</c:v>
                </c:pt>
                <c:pt idx="5336">
                  <c:v>0</c:v>
                </c:pt>
                <c:pt idx="5337">
                  <c:v>0</c:v>
                </c:pt>
                <c:pt idx="5338">
                  <c:v>0</c:v>
                </c:pt>
                <c:pt idx="5339">
                  <c:v>0</c:v>
                </c:pt>
                <c:pt idx="5340">
                  <c:v>0.8</c:v>
                </c:pt>
                <c:pt idx="5341">
                  <c:v>1.8</c:v>
                </c:pt>
                <c:pt idx="5342">
                  <c:v>0.5</c:v>
                </c:pt>
                <c:pt idx="5343">
                  <c:v>0</c:v>
                </c:pt>
                <c:pt idx="5344">
                  <c:v>0</c:v>
                </c:pt>
                <c:pt idx="5345">
                  <c:v>0</c:v>
                </c:pt>
                <c:pt idx="5346">
                  <c:v>0</c:v>
                </c:pt>
                <c:pt idx="5347">
                  <c:v>0</c:v>
                </c:pt>
                <c:pt idx="5348">
                  <c:v>0</c:v>
                </c:pt>
                <c:pt idx="5349">
                  <c:v>0</c:v>
                </c:pt>
                <c:pt idx="5350">
                  <c:v>0</c:v>
                </c:pt>
                <c:pt idx="5351">
                  <c:v>1</c:v>
                </c:pt>
                <c:pt idx="5352">
                  <c:v>3.7</c:v>
                </c:pt>
                <c:pt idx="5353">
                  <c:v>6</c:v>
                </c:pt>
                <c:pt idx="5354">
                  <c:v>8</c:v>
                </c:pt>
                <c:pt idx="5355">
                  <c:v>7.3</c:v>
                </c:pt>
                <c:pt idx="5356">
                  <c:v>3.5</c:v>
                </c:pt>
                <c:pt idx="5357">
                  <c:v>0.8</c:v>
                </c:pt>
                <c:pt idx="5358">
                  <c:v>0</c:v>
                </c:pt>
                <c:pt idx="5359">
                  <c:v>0</c:v>
                </c:pt>
                <c:pt idx="5360">
                  <c:v>0</c:v>
                </c:pt>
                <c:pt idx="5361">
                  <c:v>0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0</c:v>
                </c:pt>
                <c:pt idx="5366">
                  <c:v>0</c:v>
                </c:pt>
                <c:pt idx="5367">
                  <c:v>0</c:v>
                </c:pt>
                <c:pt idx="5368">
                  <c:v>0.8</c:v>
                </c:pt>
                <c:pt idx="5369">
                  <c:v>2.5</c:v>
                </c:pt>
                <c:pt idx="5370">
                  <c:v>5.3</c:v>
                </c:pt>
                <c:pt idx="5371">
                  <c:v>3.7</c:v>
                </c:pt>
                <c:pt idx="5372">
                  <c:v>1.1000000000000001</c:v>
                </c:pt>
                <c:pt idx="5373">
                  <c:v>0</c:v>
                </c:pt>
                <c:pt idx="5374">
                  <c:v>0</c:v>
                </c:pt>
                <c:pt idx="5375">
                  <c:v>0</c:v>
                </c:pt>
                <c:pt idx="5376">
                  <c:v>0</c:v>
                </c:pt>
                <c:pt idx="5377">
                  <c:v>0</c:v>
                </c:pt>
                <c:pt idx="5378">
                  <c:v>0</c:v>
                </c:pt>
                <c:pt idx="5379">
                  <c:v>0.3</c:v>
                </c:pt>
                <c:pt idx="5380">
                  <c:v>1.7</c:v>
                </c:pt>
                <c:pt idx="5381">
                  <c:v>4.4000000000000004</c:v>
                </c:pt>
                <c:pt idx="5382">
                  <c:v>7.6</c:v>
                </c:pt>
                <c:pt idx="5383">
                  <c:v>8.6999999999999993</c:v>
                </c:pt>
                <c:pt idx="5384">
                  <c:v>6.4</c:v>
                </c:pt>
                <c:pt idx="5385">
                  <c:v>2.6</c:v>
                </c:pt>
                <c:pt idx="5386">
                  <c:v>0</c:v>
                </c:pt>
                <c:pt idx="5387">
                  <c:v>0</c:v>
                </c:pt>
                <c:pt idx="5388">
                  <c:v>0</c:v>
                </c:pt>
                <c:pt idx="5389">
                  <c:v>0</c:v>
                </c:pt>
                <c:pt idx="5390">
                  <c:v>0</c:v>
                </c:pt>
                <c:pt idx="5391">
                  <c:v>0</c:v>
                </c:pt>
                <c:pt idx="5392">
                  <c:v>0</c:v>
                </c:pt>
                <c:pt idx="5393">
                  <c:v>0</c:v>
                </c:pt>
                <c:pt idx="5394">
                  <c:v>0</c:v>
                </c:pt>
                <c:pt idx="5395">
                  <c:v>0</c:v>
                </c:pt>
                <c:pt idx="5396">
                  <c:v>0</c:v>
                </c:pt>
                <c:pt idx="5397">
                  <c:v>0</c:v>
                </c:pt>
                <c:pt idx="5398">
                  <c:v>2.2000000000000002</c:v>
                </c:pt>
                <c:pt idx="5399">
                  <c:v>5.2</c:v>
                </c:pt>
                <c:pt idx="5400">
                  <c:v>7.8</c:v>
                </c:pt>
                <c:pt idx="5401">
                  <c:v>8.5</c:v>
                </c:pt>
                <c:pt idx="5402">
                  <c:v>5.8</c:v>
                </c:pt>
                <c:pt idx="5403">
                  <c:v>3.5</c:v>
                </c:pt>
                <c:pt idx="5404">
                  <c:v>3</c:v>
                </c:pt>
                <c:pt idx="5405">
                  <c:v>4.0999999999999996</c:v>
                </c:pt>
                <c:pt idx="5406">
                  <c:v>5.9</c:v>
                </c:pt>
                <c:pt idx="5407">
                  <c:v>7</c:v>
                </c:pt>
                <c:pt idx="5408">
                  <c:v>5.9</c:v>
                </c:pt>
                <c:pt idx="5409">
                  <c:v>3.3</c:v>
                </c:pt>
                <c:pt idx="5410">
                  <c:v>1.3</c:v>
                </c:pt>
                <c:pt idx="5411">
                  <c:v>0.3</c:v>
                </c:pt>
                <c:pt idx="5412">
                  <c:v>1.4</c:v>
                </c:pt>
                <c:pt idx="5413">
                  <c:v>4.0999999999999996</c:v>
                </c:pt>
                <c:pt idx="5414">
                  <c:v>5</c:v>
                </c:pt>
                <c:pt idx="5415">
                  <c:v>5</c:v>
                </c:pt>
                <c:pt idx="5416">
                  <c:v>5</c:v>
                </c:pt>
                <c:pt idx="5417">
                  <c:v>5.0999999999999996</c:v>
                </c:pt>
                <c:pt idx="5418">
                  <c:v>5.9</c:v>
                </c:pt>
                <c:pt idx="5419">
                  <c:v>6</c:v>
                </c:pt>
                <c:pt idx="5420">
                  <c:v>6</c:v>
                </c:pt>
                <c:pt idx="5421">
                  <c:v>6</c:v>
                </c:pt>
                <c:pt idx="5422">
                  <c:v>6</c:v>
                </c:pt>
                <c:pt idx="5423">
                  <c:v>6</c:v>
                </c:pt>
                <c:pt idx="5424">
                  <c:v>6</c:v>
                </c:pt>
                <c:pt idx="5425">
                  <c:v>6</c:v>
                </c:pt>
                <c:pt idx="5426">
                  <c:v>6</c:v>
                </c:pt>
                <c:pt idx="5427">
                  <c:v>6</c:v>
                </c:pt>
                <c:pt idx="5428">
                  <c:v>6</c:v>
                </c:pt>
                <c:pt idx="5429">
                  <c:v>6</c:v>
                </c:pt>
                <c:pt idx="5430">
                  <c:v>5.2</c:v>
                </c:pt>
                <c:pt idx="5431">
                  <c:v>3.7</c:v>
                </c:pt>
                <c:pt idx="5432">
                  <c:v>1.3</c:v>
                </c:pt>
                <c:pt idx="5433">
                  <c:v>0</c:v>
                </c:pt>
                <c:pt idx="5434">
                  <c:v>0</c:v>
                </c:pt>
                <c:pt idx="5435">
                  <c:v>0</c:v>
                </c:pt>
                <c:pt idx="5436">
                  <c:v>0</c:v>
                </c:pt>
                <c:pt idx="5437">
                  <c:v>0</c:v>
                </c:pt>
                <c:pt idx="5438">
                  <c:v>0</c:v>
                </c:pt>
                <c:pt idx="5439">
                  <c:v>0</c:v>
                </c:pt>
                <c:pt idx="5440">
                  <c:v>0</c:v>
                </c:pt>
                <c:pt idx="5441">
                  <c:v>0</c:v>
                </c:pt>
                <c:pt idx="5442">
                  <c:v>0</c:v>
                </c:pt>
                <c:pt idx="5443">
                  <c:v>0</c:v>
                </c:pt>
                <c:pt idx="5444">
                  <c:v>0</c:v>
                </c:pt>
                <c:pt idx="5445">
                  <c:v>0.4</c:v>
                </c:pt>
                <c:pt idx="5446">
                  <c:v>2.4</c:v>
                </c:pt>
                <c:pt idx="5447">
                  <c:v>4.5</c:v>
                </c:pt>
                <c:pt idx="5448">
                  <c:v>6.6</c:v>
                </c:pt>
                <c:pt idx="5449">
                  <c:v>4.0999999999999996</c:v>
                </c:pt>
                <c:pt idx="5450">
                  <c:v>2.1</c:v>
                </c:pt>
                <c:pt idx="5451">
                  <c:v>0.1</c:v>
                </c:pt>
                <c:pt idx="5452">
                  <c:v>0</c:v>
                </c:pt>
                <c:pt idx="5453">
                  <c:v>0</c:v>
                </c:pt>
                <c:pt idx="5454">
                  <c:v>0</c:v>
                </c:pt>
                <c:pt idx="5455">
                  <c:v>0</c:v>
                </c:pt>
                <c:pt idx="5456">
                  <c:v>0</c:v>
                </c:pt>
                <c:pt idx="5457">
                  <c:v>0</c:v>
                </c:pt>
                <c:pt idx="5458">
                  <c:v>0</c:v>
                </c:pt>
                <c:pt idx="5459">
                  <c:v>0</c:v>
                </c:pt>
                <c:pt idx="5460">
                  <c:v>2.2999999999999998</c:v>
                </c:pt>
                <c:pt idx="5461">
                  <c:v>5.6</c:v>
                </c:pt>
                <c:pt idx="5462">
                  <c:v>8.6999999999999993</c:v>
                </c:pt>
                <c:pt idx="5463">
                  <c:v>10.6</c:v>
                </c:pt>
                <c:pt idx="5464">
                  <c:v>9.9</c:v>
                </c:pt>
                <c:pt idx="5465">
                  <c:v>7.9</c:v>
                </c:pt>
                <c:pt idx="5466">
                  <c:v>6.5</c:v>
                </c:pt>
                <c:pt idx="5467">
                  <c:v>6.4</c:v>
                </c:pt>
                <c:pt idx="5468">
                  <c:v>7.4</c:v>
                </c:pt>
                <c:pt idx="5469">
                  <c:v>8</c:v>
                </c:pt>
                <c:pt idx="5470">
                  <c:v>8</c:v>
                </c:pt>
                <c:pt idx="5471">
                  <c:v>8.4</c:v>
                </c:pt>
                <c:pt idx="5472">
                  <c:v>8.6999999999999993</c:v>
                </c:pt>
                <c:pt idx="5473">
                  <c:v>7.5</c:v>
                </c:pt>
                <c:pt idx="5474">
                  <c:v>4.5</c:v>
                </c:pt>
                <c:pt idx="5475">
                  <c:v>1.7</c:v>
                </c:pt>
                <c:pt idx="5476">
                  <c:v>0</c:v>
                </c:pt>
                <c:pt idx="5477">
                  <c:v>0</c:v>
                </c:pt>
                <c:pt idx="5478">
                  <c:v>0</c:v>
                </c:pt>
                <c:pt idx="5479">
                  <c:v>0</c:v>
                </c:pt>
                <c:pt idx="5480">
                  <c:v>0</c:v>
                </c:pt>
                <c:pt idx="5481">
                  <c:v>0</c:v>
                </c:pt>
                <c:pt idx="5482">
                  <c:v>0</c:v>
                </c:pt>
                <c:pt idx="5483">
                  <c:v>0</c:v>
                </c:pt>
                <c:pt idx="5484">
                  <c:v>0</c:v>
                </c:pt>
                <c:pt idx="5485">
                  <c:v>0</c:v>
                </c:pt>
                <c:pt idx="5486">
                  <c:v>0</c:v>
                </c:pt>
                <c:pt idx="5487">
                  <c:v>0</c:v>
                </c:pt>
                <c:pt idx="5488">
                  <c:v>0</c:v>
                </c:pt>
                <c:pt idx="5489">
                  <c:v>0</c:v>
                </c:pt>
                <c:pt idx="5490">
                  <c:v>0</c:v>
                </c:pt>
                <c:pt idx="5491">
                  <c:v>0</c:v>
                </c:pt>
                <c:pt idx="5492">
                  <c:v>0</c:v>
                </c:pt>
                <c:pt idx="5493">
                  <c:v>0</c:v>
                </c:pt>
                <c:pt idx="5494">
                  <c:v>0</c:v>
                </c:pt>
                <c:pt idx="5495">
                  <c:v>0</c:v>
                </c:pt>
                <c:pt idx="5496">
                  <c:v>0</c:v>
                </c:pt>
                <c:pt idx="5497">
                  <c:v>0.7</c:v>
                </c:pt>
                <c:pt idx="5498">
                  <c:v>2.2999999999999998</c:v>
                </c:pt>
                <c:pt idx="5499">
                  <c:v>3.3</c:v>
                </c:pt>
                <c:pt idx="5500">
                  <c:v>4</c:v>
                </c:pt>
                <c:pt idx="5501">
                  <c:v>4</c:v>
                </c:pt>
                <c:pt idx="5502">
                  <c:v>4</c:v>
                </c:pt>
                <c:pt idx="5503">
                  <c:v>4</c:v>
                </c:pt>
                <c:pt idx="5504">
                  <c:v>4</c:v>
                </c:pt>
                <c:pt idx="5505">
                  <c:v>4</c:v>
                </c:pt>
                <c:pt idx="5506">
                  <c:v>4</c:v>
                </c:pt>
                <c:pt idx="5507">
                  <c:v>4</c:v>
                </c:pt>
                <c:pt idx="5508">
                  <c:v>4</c:v>
                </c:pt>
                <c:pt idx="5509">
                  <c:v>4</c:v>
                </c:pt>
                <c:pt idx="5510">
                  <c:v>4</c:v>
                </c:pt>
                <c:pt idx="5511">
                  <c:v>4</c:v>
                </c:pt>
                <c:pt idx="5512">
                  <c:v>4</c:v>
                </c:pt>
                <c:pt idx="5513">
                  <c:v>4</c:v>
                </c:pt>
                <c:pt idx="5514">
                  <c:v>4</c:v>
                </c:pt>
                <c:pt idx="5515">
                  <c:v>4</c:v>
                </c:pt>
                <c:pt idx="5516">
                  <c:v>2.6</c:v>
                </c:pt>
                <c:pt idx="5517">
                  <c:v>0.6</c:v>
                </c:pt>
                <c:pt idx="5518">
                  <c:v>0.7</c:v>
                </c:pt>
                <c:pt idx="5519">
                  <c:v>2.8</c:v>
                </c:pt>
                <c:pt idx="5520">
                  <c:v>4.5</c:v>
                </c:pt>
                <c:pt idx="5521">
                  <c:v>4.5</c:v>
                </c:pt>
                <c:pt idx="5522">
                  <c:v>3.5</c:v>
                </c:pt>
                <c:pt idx="5523">
                  <c:v>3</c:v>
                </c:pt>
                <c:pt idx="5524">
                  <c:v>2.5</c:v>
                </c:pt>
                <c:pt idx="5525">
                  <c:v>1.1000000000000001</c:v>
                </c:pt>
                <c:pt idx="5526">
                  <c:v>0</c:v>
                </c:pt>
                <c:pt idx="5527">
                  <c:v>0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0</c:v>
                </c:pt>
                <c:pt idx="5532">
                  <c:v>0</c:v>
                </c:pt>
                <c:pt idx="5533">
                  <c:v>0.3</c:v>
                </c:pt>
                <c:pt idx="5534">
                  <c:v>2.4</c:v>
                </c:pt>
                <c:pt idx="5535">
                  <c:v>5.4</c:v>
                </c:pt>
                <c:pt idx="5536">
                  <c:v>8.1</c:v>
                </c:pt>
                <c:pt idx="5537">
                  <c:v>9</c:v>
                </c:pt>
                <c:pt idx="5538">
                  <c:v>5.2</c:v>
                </c:pt>
                <c:pt idx="5539">
                  <c:v>2.1</c:v>
                </c:pt>
                <c:pt idx="5540">
                  <c:v>0.1</c:v>
                </c:pt>
                <c:pt idx="5541">
                  <c:v>0</c:v>
                </c:pt>
                <c:pt idx="5542">
                  <c:v>0</c:v>
                </c:pt>
                <c:pt idx="5543">
                  <c:v>0</c:v>
                </c:pt>
                <c:pt idx="5544">
                  <c:v>0</c:v>
                </c:pt>
                <c:pt idx="5545">
                  <c:v>0</c:v>
                </c:pt>
                <c:pt idx="5546">
                  <c:v>0</c:v>
                </c:pt>
                <c:pt idx="5547">
                  <c:v>0</c:v>
                </c:pt>
                <c:pt idx="5548">
                  <c:v>0</c:v>
                </c:pt>
                <c:pt idx="5549">
                  <c:v>0</c:v>
                </c:pt>
                <c:pt idx="5550">
                  <c:v>2.2999999999999998</c:v>
                </c:pt>
                <c:pt idx="5551">
                  <c:v>6.3</c:v>
                </c:pt>
                <c:pt idx="5552">
                  <c:v>9.1</c:v>
                </c:pt>
                <c:pt idx="5553">
                  <c:v>11.1</c:v>
                </c:pt>
                <c:pt idx="5554">
                  <c:v>11.1</c:v>
                </c:pt>
                <c:pt idx="5555">
                  <c:v>7.9</c:v>
                </c:pt>
                <c:pt idx="5556">
                  <c:v>2.9</c:v>
                </c:pt>
                <c:pt idx="5557">
                  <c:v>0.6</c:v>
                </c:pt>
                <c:pt idx="5558">
                  <c:v>0</c:v>
                </c:pt>
                <c:pt idx="5559">
                  <c:v>0</c:v>
                </c:pt>
                <c:pt idx="5560">
                  <c:v>0</c:v>
                </c:pt>
                <c:pt idx="5561">
                  <c:v>0</c:v>
                </c:pt>
                <c:pt idx="5562">
                  <c:v>0</c:v>
                </c:pt>
                <c:pt idx="5563">
                  <c:v>0</c:v>
                </c:pt>
                <c:pt idx="5564">
                  <c:v>0</c:v>
                </c:pt>
                <c:pt idx="5565">
                  <c:v>0.2</c:v>
                </c:pt>
                <c:pt idx="5566">
                  <c:v>1.4</c:v>
                </c:pt>
                <c:pt idx="5567">
                  <c:v>4</c:v>
                </c:pt>
                <c:pt idx="5568">
                  <c:v>7</c:v>
                </c:pt>
                <c:pt idx="5569">
                  <c:v>10</c:v>
                </c:pt>
                <c:pt idx="5570">
                  <c:v>12</c:v>
                </c:pt>
                <c:pt idx="5571">
                  <c:v>14</c:v>
                </c:pt>
                <c:pt idx="5572">
                  <c:v>16</c:v>
                </c:pt>
                <c:pt idx="5573">
                  <c:v>17.7</c:v>
                </c:pt>
                <c:pt idx="5574">
                  <c:v>17.2</c:v>
                </c:pt>
                <c:pt idx="5575">
                  <c:v>13.8</c:v>
                </c:pt>
                <c:pt idx="5576">
                  <c:v>10.6</c:v>
                </c:pt>
                <c:pt idx="5577">
                  <c:v>6.8</c:v>
                </c:pt>
                <c:pt idx="5578">
                  <c:v>3.6</c:v>
                </c:pt>
                <c:pt idx="5579">
                  <c:v>1</c:v>
                </c:pt>
                <c:pt idx="5580">
                  <c:v>0</c:v>
                </c:pt>
                <c:pt idx="5581">
                  <c:v>0</c:v>
                </c:pt>
                <c:pt idx="5582">
                  <c:v>0</c:v>
                </c:pt>
                <c:pt idx="5583">
                  <c:v>0</c:v>
                </c:pt>
                <c:pt idx="5584">
                  <c:v>0</c:v>
                </c:pt>
                <c:pt idx="5585">
                  <c:v>0</c:v>
                </c:pt>
                <c:pt idx="5586">
                  <c:v>0</c:v>
                </c:pt>
                <c:pt idx="5587">
                  <c:v>0</c:v>
                </c:pt>
                <c:pt idx="5588">
                  <c:v>0</c:v>
                </c:pt>
                <c:pt idx="5589">
                  <c:v>0</c:v>
                </c:pt>
                <c:pt idx="5590">
                  <c:v>0</c:v>
                </c:pt>
                <c:pt idx="5591">
                  <c:v>0</c:v>
                </c:pt>
                <c:pt idx="5592">
                  <c:v>0</c:v>
                </c:pt>
                <c:pt idx="5593">
                  <c:v>0</c:v>
                </c:pt>
                <c:pt idx="5594">
                  <c:v>0</c:v>
                </c:pt>
                <c:pt idx="5595">
                  <c:v>0</c:v>
                </c:pt>
                <c:pt idx="5596">
                  <c:v>0</c:v>
                </c:pt>
                <c:pt idx="5597">
                  <c:v>0</c:v>
                </c:pt>
                <c:pt idx="5598">
                  <c:v>0</c:v>
                </c:pt>
                <c:pt idx="5599">
                  <c:v>0</c:v>
                </c:pt>
                <c:pt idx="5600">
                  <c:v>0</c:v>
                </c:pt>
                <c:pt idx="5601">
                  <c:v>0</c:v>
                </c:pt>
                <c:pt idx="5602">
                  <c:v>0</c:v>
                </c:pt>
                <c:pt idx="5603">
                  <c:v>0</c:v>
                </c:pt>
                <c:pt idx="5604">
                  <c:v>0</c:v>
                </c:pt>
                <c:pt idx="5605">
                  <c:v>0</c:v>
                </c:pt>
                <c:pt idx="5606">
                  <c:v>0</c:v>
                </c:pt>
                <c:pt idx="5607">
                  <c:v>0</c:v>
                </c:pt>
                <c:pt idx="5608">
                  <c:v>0</c:v>
                </c:pt>
                <c:pt idx="5609">
                  <c:v>0</c:v>
                </c:pt>
                <c:pt idx="5610">
                  <c:v>0</c:v>
                </c:pt>
                <c:pt idx="5611">
                  <c:v>0</c:v>
                </c:pt>
                <c:pt idx="5612">
                  <c:v>0</c:v>
                </c:pt>
                <c:pt idx="5613">
                  <c:v>0</c:v>
                </c:pt>
                <c:pt idx="5614">
                  <c:v>0</c:v>
                </c:pt>
                <c:pt idx="5615">
                  <c:v>0</c:v>
                </c:pt>
                <c:pt idx="5616">
                  <c:v>0</c:v>
                </c:pt>
                <c:pt idx="5617">
                  <c:v>0</c:v>
                </c:pt>
                <c:pt idx="5618">
                  <c:v>0</c:v>
                </c:pt>
                <c:pt idx="5619">
                  <c:v>0</c:v>
                </c:pt>
                <c:pt idx="5620">
                  <c:v>0</c:v>
                </c:pt>
                <c:pt idx="5621">
                  <c:v>0</c:v>
                </c:pt>
                <c:pt idx="5622">
                  <c:v>0</c:v>
                </c:pt>
                <c:pt idx="5623">
                  <c:v>0</c:v>
                </c:pt>
                <c:pt idx="5624">
                  <c:v>0</c:v>
                </c:pt>
                <c:pt idx="5625">
                  <c:v>0</c:v>
                </c:pt>
                <c:pt idx="5626">
                  <c:v>1</c:v>
                </c:pt>
                <c:pt idx="5627">
                  <c:v>2.9</c:v>
                </c:pt>
                <c:pt idx="5628">
                  <c:v>3</c:v>
                </c:pt>
                <c:pt idx="5629">
                  <c:v>6.1</c:v>
                </c:pt>
                <c:pt idx="5630">
                  <c:v>7.7</c:v>
                </c:pt>
                <c:pt idx="5631">
                  <c:v>10.199999999999999</c:v>
                </c:pt>
                <c:pt idx="5632">
                  <c:v>13.2</c:v>
                </c:pt>
                <c:pt idx="5633">
                  <c:v>15.5</c:v>
                </c:pt>
                <c:pt idx="5634">
                  <c:v>18.2</c:v>
                </c:pt>
                <c:pt idx="5635">
                  <c:v>19</c:v>
                </c:pt>
                <c:pt idx="5636">
                  <c:v>17.899999999999999</c:v>
                </c:pt>
                <c:pt idx="5637">
                  <c:v>14.8</c:v>
                </c:pt>
                <c:pt idx="5638">
                  <c:v>9.6999999999999993</c:v>
                </c:pt>
                <c:pt idx="5639">
                  <c:v>5.3</c:v>
                </c:pt>
                <c:pt idx="5640">
                  <c:v>4</c:v>
                </c:pt>
                <c:pt idx="5641">
                  <c:v>5.4</c:v>
                </c:pt>
                <c:pt idx="5642">
                  <c:v>8.1</c:v>
                </c:pt>
                <c:pt idx="5643">
                  <c:v>11.1</c:v>
                </c:pt>
                <c:pt idx="5644">
                  <c:v>13.7</c:v>
                </c:pt>
                <c:pt idx="5645">
                  <c:v>15</c:v>
                </c:pt>
                <c:pt idx="5646">
                  <c:v>15</c:v>
                </c:pt>
                <c:pt idx="5647">
                  <c:v>15.3</c:v>
                </c:pt>
                <c:pt idx="5648">
                  <c:v>16</c:v>
                </c:pt>
                <c:pt idx="5649">
                  <c:v>16</c:v>
                </c:pt>
                <c:pt idx="5650">
                  <c:v>16</c:v>
                </c:pt>
                <c:pt idx="5651">
                  <c:v>16.2</c:v>
                </c:pt>
                <c:pt idx="5652">
                  <c:v>17</c:v>
                </c:pt>
                <c:pt idx="5653">
                  <c:v>17</c:v>
                </c:pt>
                <c:pt idx="5654">
                  <c:v>18</c:v>
                </c:pt>
                <c:pt idx="5655">
                  <c:v>17</c:v>
                </c:pt>
                <c:pt idx="5656">
                  <c:v>17</c:v>
                </c:pt>
                <c:pt idx="5657">
                  <c:v>15.1</c:v>
                </c:pt>
                <c:pt idx="5658">
                  <c:v>13.4</c:v>
                </c:pt>
                <c:pt idx="5659">
                  <c:v>12.3</c:v>
                </c:pt>
                <c:pt idx="5660">
                  <c:v>12.7</c:v>
                </c:pt>
                <c:pt idx="5661">
                  <c:v>13.7</c:v>
                </c:pt>
                <c:pt idx="5662">
                  <c:v>14</c:v>
                </c:pt>
                <c:pt idx="5663">
                  <c:v>11.8</c:v>
                </c:pt>
                <c:pt idx="5664">
                  <c:v>7.8</c:v>
                </c:pt>
                <c:pt idx="5665">
                  <c:v>3.2</c:v>
                </c:pt>
                <c:pt idx="5666">
                  <c:v>0.4</c:v>
                </c:pt>
                <c:pt idx="5667">
                  <c:v>0</c:v>
                </c:pt>
                <c:pt idx="5668">
                  <c:v>0</c:v>
                </c:pt>
                <c:pt idx="5669">
                  <c:v>0</c:v>
                </c:pt>
                <c:pt idx="5670">
                  <c:v>0</c:v>
                </c:pt>
                <c:pt idx="5671">
                  <c:v>0</c:v>
                </c:pt>
                <c:pt idx="5672">
                  <c:v>0</c:v>
                </c:pt>
                <c:pt idx="5673">
                  <c:v>0.3</c:v>
                </c:pt>
                <c:pt idx="5674">
                  <c:v>1.7</c:v>
                </c:pt>
                <c:pt idx="5675">
                  <c:v>2.4</c:v>
                </c:pt>
                <c:pt idx="5676">
                  <c:v>0.9</c:v>
                </c:pt>
                <c:pt idx="5677">
                  <c:v>0</c:v>
                </c:pt>
                <c:pt idx="5678">
                  <c:v>0</c:v>
                </c:pt>
                <c:pt idx="5679">
                  <c:v>0</c:v>
                </c:pt>
                <c:pt idx="5680">
                  <c:v>0</c:v>
                </c:pt>
                <c:pt idx="5681">
                  <c:v>0</c:v>
                </c:pt>
                <c:pt idx="5682">
                  <c:v>0</c:v>
                </c:pt>
                <c:pt idx="5683">
                  <c:v>0</c:v>
                </c:pt>
                <c:pt idx="5684">
                  <c:v>1.9</c:v>
                </c:pt>
                <c:pt idx="5685">
                  <c:v>3</c:v>
                </c:pt>
                <c:pt idx="5686">
                  <c:v>0.1</c:v>
                </c:pt>
                <c:pt idx="5687">
                  <c:v>0</c:v>
                </c:pt>
                <c:pt idx="5688">
                  <c:v>0</c:v>
                </c:pt>
                <c:pt idx="5689">
                  <c:v>0</c:v>
                </c:pt>
                <c:pt idx="5690">
                  <c:v>0</c:v>
                </c:pt>
                <c:pt idx="5691">
                  <c:v>0</c:v>
                </c:pt>
                <c:pt idx="5692">
                  <c:v>0</c:v>
                </c:pt>
                <c:pt idx="5693">
                  <c:v>0</c:v>
                </c:pt>
                <c:pt idx="5694">
                  <c:v>1.2</c:v>
                </c:pt>
                <c:pt idx="5695">
                  <c:v>4.2</c:v>
                </c:pt>
                <c:pt idx="5696">
                  <c:v>7.1</c:v>
                </c:pt>
                <c:pt idx="5697">
                  <c:v>9.1</c:v>
                </c:pt>
                <c:pt idx="5698">
                  <c:v>8.9</c:v>
                </c:pt>
                <c:pt idx="5699">
                  <c:v>5.3</c:v>
                </c:pt>
                <c:pt idx="5700">
                  <c:v>2.5</c:v>
                </c:pt>
                <c:pt idx="5701">
                  <c:v>1.3</c:v>
                </c:pt>
                <c:pt idx="5702">
                  <c:v>0</c:v>
                </c:pt>
                <c:pt idx="5703">
                  <c:v>0</c:v>
                </c:pt>
                <c:pt idx="5704">
                  <c:v>0</c:v>
                </c:pt>
                <c:pt idx="5705">
                  <c:v>0</c:v>
                </c:pt>
                <c:pt idx="5706">
                  <c:v>0</c:v>
                </c:pt>
                <c:pt idx="5707">
                  <c:v>0</c:v>
                </c:pt>
                <c:pt idx="5708">
                  <c:v>0</c:v>
                </c:pt>
                <c:pt idx="5709">
                  <c:v>0</c:v>
                </c:pt>
                <c:pt idx="5710">
                  <c:v>0</c:v>
                </c:pt>
                <c:pt idx="5711">
                  <c:v>0.5</c:v>
                </c:pt>
                <c:pt idx="5712">
                  <c:v>3.8</c:v>
                </c:pt>
                <c:pt idx="5713">
                  <c:v>7.8</c:v>
                </c:pt>
                <c:pt idx="5714">
                  <c:v>7</c:v>
                </c:pt>
                <c:pt idx="5715">
                  <c:v>3.2</c:v>
                </c:pt>
                <c:pt idx="5716">
                  <c:v>1.1000000000000001</c:v>
                </c:pt>
                <c:pt idx="5717">
                  <c:v>0</c:v>
                </c:pt>
                <c:pt idx="5718">
                  <c:v>0</c:v>
                </c:pt>
                <c:pt idx="5719">
                  <c:v>0</c:v>
                </c:pt>
                <c:pt idx="5720">
                  <c:v>0</c:v>
                </c:pt>
                <c:pt idx="5721">
                  <c:v>0</c:v>
                </c:pt>
                <c:pt idx="5722">
                  <c:v>0</c:v>
                </c:pt>
                <c:pt idx="5723">
                  <c:v>0</c:v>
                </c:pt>
                <c:pt idx="5724">
                  <c:v>0.5</c:v>
                </c:pt>
                <c:pt idx="5725">
                  <c:v>1.5</c:v>
                </c:pt>
                <c:pt idx="5726">
                  <c:v>2</c:v>
                </c:pt>
                <c:pt idx="5727">
                  <c:v>0.9</c:v>
                </c:pt>
                <c:pt idx="5728">
                  <c:v>0</c:v>
                </c:pt>
                <c:pt idx="5729">
                  <c:v>0</c:v>
                </c:pt>
                <c:pt idx="5730">
                  <c:v>0</c:v>
                </c:pt>
                <c:pt idx="5731">
                  <c:v>0</c:v>
                </c:pt>
                <c:pt idx="5732">
                  <c:v>0</c:v>
                </c:pt>
                <c:pt idx="5733">
                  <c:v>0</c:v>
                </c:pt>
                <c:pt idx="5734">
                  <c:v>0</c:v>
                </c:pt>
                <c:pt idx="5735">
                  <c:v>0</c:v>
                </c:pt>
                <c:pt idx="5736">
                  <c:v>0</c:v>
                </c:pt>
                <c:pt idx="5737">
                  <c:v>0</c:v>
                </c:pt>
                <c:pt idx="5738">
                  <c:v>0</c:v>
                </c:pt>
                <c:pt idx="5739">
                  <c:v>0</c:v>
                </c:pt>
                <c:pt idx="5740">
                  <c:v>0</c:v>
                </c:pt>
                <c:pt idx="5741">
                  <c:v>0</c:v>
                </c:pt>
                <c:pt idx="5742">
                  <c:v>1</c:v>
                </c:pt>
                <c:pt idx="5743">
                  <c:v>2</c:v>
                </c:pt>
                <c:pt idx="5744">
                  <c:v>3</c:v>
                </c:pt>
                <c:pt idx="5745">
                  <c:v>4</c:v>
                </c:pt>
                <c:pt idx="5746">
                  <c:v>5.9</c:v>
                </c:pt>
                <c:pt idx="5747">
                  <c:v>7.6</c:v>
                </c:pt>
                <c:pt idx="5748">
                  <c:v>8.8000000000000007</c:v>
                </c:pt>
                <c:pt idx="5749">
                  <c:v>9</c:v>
                </c:pt>
                <c:pt idx="5750">
                  <c:v>9.8000000000000007</c:v>
                </c:pt>
                <c:pt idx="5751">
                  <c:v>9.1999999999999993</c:v>
                </c:pt>
                <c:pt idx="5752">
                  <c:v>7.4</c:v>
                </c:pt>
                <c:pt idx="5753">
                  <c:v>4.4000000000000004</c:v>
                </c:pt>
                <c:pt idx="5754">
                  <c:v>1.3</c:v>
                </c:pt>
                <c:pt idx="5755">
                  <c:v>0</c:v>
                </c:pt>
                <c:pt idx="5756">
                  <c:v>0</c:v>
                </c:pt>
                <c:pt idx="5757">
                  <c:v>0</c:v>
                </c:pt>
                <c:pt idx="5758">
                  <c:v>0</c:v>
                </c:pt>
                <c:pt idx="5759">
                  <c:v>0</c:v>
                </c:pt>
                <c:pt idx="5760">
                  <c:v>0</c:v>
                </c:pt>
                <c:pt idx="5761">
                  <c:v>0</c:v>
                </c:pt>
                <c:pt idx="5762">
                  <c:v>0</c:v>
                </c:pt>
                <c:pt idx="5763">
                  <c:v>0</c:v>
                </c:pt>
                <c:pt idx="5764">
                  <c:v>0</c:v>
                </c:pt>
                <c:pt idx="5765">
                  <c:v>0</c:v>
                </c:pt>
                <c:pt idx="5766">
                  <c:v>0</c:v>
                </c:pt>
                <c:pt idx="5767">
                  <c:v>0</c:v>
                </c:pt>
                <c:pt idx="5768">
                  <c:v>0</c:v>
                </c:pt>
                <c:pt idx="5769">
                  <c:v>0</c:v>
                </c:pt>
                <c:pt idx="5770">
                  <c:v>0</c:v>
                </c:pt>
                <c:pt idx="5771">
                  <c:v>0</c:v>
                </c:pt>
                <c:pt idx="5772">
                  <c:v>0</c:v>
                </c:pt>
                <c:pt idx="5773">
                  <c:v>0</c:v>
                </c:pt>
                <c:pt idx="5774">
                  <c:v>0</c:v>
                </c:pt>
                <c:pt idx="5775">
                  <c:v>0</c:v>
                </c:pt>
                <c:pt idx="5776">
                  <c:v>0</c:v>
                </c:pt>
                <c:pt idx="5777">
                  <c:v>0</c:v>
                </c:pt>
                <c:pt idx="5778">
                  <c:v>0</c:v>
                </c:pt>
                <c:pt idx="5779">
                  <c:v>0</c:v>
                </c:pt>
                <c:pt idx="5780">
                  <c:v>0</c:v>
                </c:pt>
                <c:pt idx="5781">
                  <c:v>0</c:v>
                </c:pt>
                <c:pt idx="5782">
                  <c:v>0</c:v>
                </c:pt>
                <c:pt idx="5783">
                  <c:v>0</c:v>
                </c:pt>
                <c:pt idx="5784">
                  <c:v>0</c:v>
                </c:pt>
                <c:pt idx="5785">
                  <c:v>0</c:v>
                </c:pt>
                <c:pt idx="5786">
                  <c:v>0</c:v>
                </c:pt>
                <c:pt idx="5787">
                  <c:v>0</c:v>
                </c:pt>
                <c:pt idx="5788">
                  <c:v>0</c:v>
                </c:pt>
                <c:pt idx="5789">
                  <c:v>0</c:v>
                </c:pt>
                <c:pt idx="5790">
                  <c:v>0</c:v>
                </c:pt>
                <c:pt idx="5791">
                  <c:v>0</c:v>
                </c:pt>
                <c:pt idx="5792">
                  <c:v>0</c:v>
                </c:pt>
                <c:pt idx="5793">
                  <c:v>0</c:v>
                </c:pt>
                <c:pt idx="5794">
                  <c:v>0</c:v>
                </c:pt>
                <c:pt idx="5795">
                  <c:v>0</c:v>
                </c:pt>
                <c:pt idx="5796">
                  <c:v>0</c:v>
                </c:pt>
                <c:pt idx="5797">
                  <c:v>0</c:v>
                </c:pt>
                <c:pt idx="5798">
                  <c:v>0</c:v>
                </c:pt>
                <c:pt idx="5799">
                  <c:v>0</c:v>
                </c:pt>
                <c:pt idx="5800">
                  <c:v>0</c:v>
                </c:pt>
                <c:pt idx="5801">
                  <c:v>0</c:v>
                </c:pt>
                <c:pt idx="5802">
                  <c:v>0</c:v>
                </c:pt>
                <c:pt idx="5803">
                  <c:v>0</c:v>
                </c:pt>
                <c:pt idx="5804">
                  <c:v>0</c:v>
                </c:pt>
                <c:pt idx="5805">
                  <c:v>0</c:v>
                </c:pt>
                <c:pt idx="5806">
                  <c:v>0</c:v>
                </c:pt>
                <c:pt idx="5807">
                  <c:v>0</c:v>
                </c:pt>
                <c:pt idx="5808">
                  <c:v>0</c:v>
                </c:pt>
                <c:pt idx="5809">
                  <c:v>0</c:v>
                </c:pt>
                <c:pt idx="5810">
                  <c:v>0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0</c:v>
                </c:pt>
                <c:pt idx="5815">
                  <c:v>0</c:v>
                </c:pt>
                <c:pt idx="5816">
                  <c:v>0</c:v>
                </c:pt>
                <c:pt idx="5817">
                  <c:v>0</c:v>
                </c:pt>
                <c:pt idx="5818">
                  <c:v>0</c:v>
                </c:pt>
                <c:pt idx="5819">
                  <c:v>0</c:v>
                </c:pt>
                <c:pt idx="5820">
                  <c:v>0</c:v>
                </c:pt>
                <c:pt idx="5821">
                  <c:v>0</c:v>
                </c:pt>
                <c:pt idx="5822">
                  <c:v>0</c:v>
                </c:pt>
                <c:pt idx="5823">
                  <c:v>0</c:v>
                </c:pt>
                <c:pt idx="5824">
                  <c:v>0</c:v>
                </c:pt>
                <c:pt idx="5825">
                  <c:v>0</c:v>
                </c:pt>
                <c:pt idx="5826">
                  <c:v>0</c:v>
                </c:pt>
                <c:pt idx="5827">
                  <c:v>0</c:v>
                </c:pt>
                <c:pt idx="5828">
                  <c:v>0</c:v>
                </c:pt>
                <c:pt idx="5829">
                  <c:v>0</c:v>
                </c:pt>
                <c:pt idx="5830">
                  <c:v>0</c:v>
                </c:pt>
                <c:pt idx="5831">
                  <c:v>0</c:v>
                </c:pt>
                <c:pt idx="5832">
                  <c:v>0</c:v>
                </c:pt>
                <c:pt idx="5833">
                  <c:v>0</c:v>
                </c:pt>
                <c:pt idx="5834">
                  <c:v>0</c:v>
                </c:pt>
                <c:pt idx="5835">
                  <c:v>0</c:v>
                </c:pt>
                <c:pt idx="5836">
                  <c:v>0</c:v>
                </c:pt>
                <c:pt idx="5837">
                  <c:v>0</c:v>
                </c:pt>
                <c:pt idx="5838">
                  <c:v>0</c:v>
                </c:pt>
                <c:pt idx="5839">
                  <c:v>0</c:v>
                </c:pt>
                <c:pt idx="5840">
                  <c:v>0</c:v>
                </c:pt>
                <c:pt idx="5841">
                  <c:v>0</c:v>
                </c:pt>
                <c:pt idx="5842">
                  <c:v>0</c:v>
                </c:pt>
                <c:pt idx="5843">
                  <c:v>0</c:v>
                </c:pt>
                <c:pt idx="5844">
                  <c:v>0</c:v>
                </c:pt>
                <c:pt idx="5845">
                  <c:v>0</c:v>
                </c:pt>
                <c:pt idx="5846">
                  <c:v>0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0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0</c:v>
                </c:pt>
                <c:pt idx="5856">
                  <c:v>0</c:v>
                </c:pt>
                <c:pt idx="5857">
                  <c:v>0</c:v>
                </c:pt>
                <c:pt idx="5858">
                  <c:v>0</c:v>
                </c:pt>
                <c:pt idx="5859">
                  <c:v>0</c:v>
                </c:pt>
                <c:pt idx="5860">
                  <c:v>0</c:v>
                </c:pt>
                <c:pt idx="5861">
                  <c:v>0</c:v>
                </c:pt>
                <c:pt idx="5862">
                  <c:v>0</c:v>
                </c:pt>
                <c:pt idx="5863">
                  <c:v>0</c:v>
                </c:pt>
                <c:pt idx="5864">
                  <c:v>0</c:v>
                </c:pt>
                <c:pt idx="5865">
                  <c:v>0</c:v>
                </c:pt>
                <c:pt idx="5866">
                  <c:v>0</c:v>
                </c:pt>
                <c:pt idx="5867">
                  <c:v>0</c:v>
                </c:pt>
                <c:pt idx="5868">
                  <c:v>0</c:v>
                </c:pt>
                <c:pt idx="5869">
                  <c:v>0</c:v>
                </c:pt>
                <c:pt idx="5870">
                  <c:v>0</c:v>
                </c:pt>
                <c:pt idx="5871">
                  <c:v>0</c:v>
                </c:pt>
                <c:pt idx="5872">
                  <c:v>0</c:v>
                </c:pt>
                <c:pt idx="5873">
                  <c:v>0</c:v>
                </c:pt>
                <c:pt idx="5874">
                  <c:v>0</c:v>
                </c:pt>
                <c:pt idx="5875">
                  <c:v>0</c:v>
                </c:pt>
                <c:pt idx="5876">
                  <c:v>0</c:v>
                </c:pt>
                <c:pt idx="5877">
                  <c:v>0</c:v>
                </c:pt>
                <c:pt idx="5878">
                  <c:v>0</c:v>
                </c:pt>
                <c:pt idx="5879">
                  <c:v>0</c:v>
                </c:pt>
                <c:pt idx="5880">
                  <c:v>0</c:v>
                </c:pt>
                <c:pt idx="5881">
                  <c:v>0</c:v>
                </c:pt>
                <c:pt idx="5882">
                  <c:v>0</c:v>
                </c:pt>
                <c:pt idx="5883">
                  <c:v>0</c:v>
                </c:pt>
                <c:pt idx="5884">
                  <c:v>0</c:v>
                </c:pt>
                <c:pt idx="5885">
                  <c:v>0</c:v>
                </c:pt>
                <c:pt idx="5886">
                  <c:v>0</c:v>
                </c:pt>
                <c:pt idx="5887">
                  <c:v>0</c:v>
                </c:pt>
                <c:pt idx="5888">
                  <c:v>0</c:v>
                </c:pt>
                <c:pt idx="5889">
                  <c:v>0</c:v>
                </c:pt>
                <c:pt idx="5890">
                  <c:v>0</c:v>
                </c:pt>
                <c:pt idx="5891">
                  <c:v>0</c:v>
                </c:pt>
                <c:pt idx="5892">
                  <c:v>0</c:v>
                </c:pt>
                <c:pt idx="5893">
                  <c:v>0.6</c:v>
                </c:pt>
                <c:pt idx="5894">
                  <c:v>2.2999999999999998</c:v>
                </c:pt>
                <c:pt idx="5895">
                  <c:v>4.3</c:v>
                </c:pt>
                <c:pt idx="5896">
                  <c:v>5.6</c:v>
                </c:pt>
                <c:pt idx="5897">
                  <c:v>6.5</c:v>
                </c:pt>
                <c:pt idx="5898">
                  <c:v>7.9</c:v>
                </c:pt>
                <c:pt idx="5899">
                  <c:v>9.4</c:v>
                </c:pt>
                <c:pt idx="5900">
                  <c:v>10.9</c:v>
                </c:pt>
                <c:pt idx="5901">
                  <c:v>12.9</c:v>
                </c:pt>
                <c:pt idx="5902">
                  <c:v>14.9</c:v>
                </c:pt>
                <c:pt idx="5903">
                  <c:v>16.399999999999999</c:v>
                </c:pt>
                <c:pt idx="5904">
                  <c:v>17.2</c:v>
                </c:pt>
                <c:pt idx="5905">
                  <c:v>18.2</c:v>
                </c:pt>
                <c:pt idx="5906">
                  <c:v>19</c:v>
                </c:pt>
                <c:pt idx="5907">
                  <c:v>19</c:v>
                </c:pt>
                <c:pt idx="5908">
                  <c:v>19</c:v>
                </c:pt>
                <c:pt idx="5909">
                  <c:v>19</c:v>
                </c:pt>
                <c:pt idx="5910">
                  <c:v>18</c:v>
                </c:pt>
                <c:pt idx="5911">
                  <c:v>18</c:v>
                </c:pt>
                <c:pt idx="5912">
                  <c:v>18</c:v>
                </c:pt>
                <c:pt idx="5913">
                  <c:v>16.899999999999999</c:v>
                </c:pt>
                <c:pt idx="5914">
                  <c:v>13.8</c:v>
                </c:pt>
                <c:pt idx="5915">
                  <c:v>7.9</c:v>
                </c:pt>
                <c:pt idx="5916">
                  <c:v>3.6</c:v>
                </c:pt>
                <c:pt idx="5917">
                  <c:v>1.3</c:v>
                </c:pt>
                <c:pt idx="5918">
                  <c:v>0.1</c:v>
                </c:pt>
                <c:pt idx="5919">
                  <c:v>0</c:v>
                </c:pt>
                <c:pt idx="5920">
                  <c:v>0</c:v>
                </c:pt>
                <c:pt idx="5921">
                  <c:v>0</c:v>
                </c:pt>
                <c:pt idx="5922">
                  <c:v>0</c:v>
                </c:pt>
                <c:pt idx="5923">
                  <c:v>0</c:v>
                </c:pt>
                <c:pt idx="5924">
                  <c:v>0</c:v>
                </c:pt>
                <c:pt idx="5925">
                  <c:v>2</c:v>
                </c:pt>
                <c:pt idx="5926">
                  <c:v>5.7</c:v>
                </c:pt>
                <c:pt idx="5927">
                  <c:v>7.6</c:v>
                </c:pt>
                <c:pt idx="5928">
                  <c:v>6.6</c:v>
                </c:pt>
                <c:pt idx="5929">
                  <c:v>3.6</c:v>
                </c:pt>
                <c:pt idx="5930">
                  <c:v>1.1000000000000001</c:v>
                </c:pt>
                <c:pt idx="5931">
                  <c:v>0</c:v>
                </c:pt>
                <c:pt idx="5932">
                  <c:v>0</c:v>
                </c:pt>
                <c:pt idx="5933">
                  <c:v>0</c:v>
                </c:pt>
                <c:pt idx="5934">
                  <c:v>0</c:v>
                </c:pt>
                <c:pt idx="5935">
                  <c:v>0</c:v>
                </c:pt>
                <c:pt idx="5936">
                  <c:v>0</c:v>
                </c:pt>
                <c:pt idx="5937">
                  <c:v>0.3</c:v>
                </c:pt>
                <c:pt idx="5938">
                  <c:v>2.1</c:v>
                </c:pt>
                <c:pt idx="5939">
                  <c:v>6.2</c:v>
                </c:pt>
                <c:pt idx="5940">
                  <c:v>9.1</c:v>
                </c:pt>
                <c:pt idx="5941">
                  <c:v>11.1</c:v>
                </c:pt>
                <c:pt idx="5942">
                  <c:v>11.9</c:v>
                </c:pt>
                <c:pt idx="5943">
                  <c:v>9.6999999999999993</c:v>
                </c:pt>
                <c:pt idx="5944">
                  <c:v>5.7</c:v>
                </c:pt>
                <c:pt idx="5945">
                  <c:v>1.5</c:v>
                </c:pt>
                <c:pt idx="5946">
                  <c:v>0.1</c:v>
                </c:pt>
                <c:pt idx="5947">
                  <c:v>0</c:v>
                </c:pt>
                <c:pt idx="5948">
                  <c:v>0</c:v>
                </c:pt>
                <c:pt idx="5949">
                  <c:v>0</c:v>
                </c:pt>
                <c:pt idx="5950">
                  <c:v>0</c:v>
                </c:pt>
                <c:pt idx="5951">
                  <c:v>0</c:v>
                </c:pt>
                <c:pt idx="5952">
                  <c:v>0</c:v>
                </c:pt>
                <c:pt idx="5953">
                  <c:v>0</c:v>
                </c:pt>
                <c:pt idx="5954">
                  <c:v>2.8</c:v>
                </c:pt>
                <c:pt idx="5955">
                  <c:v>6.1</c:v>
                </c:pt>
                <c:pt idx="5956">
                  <c:v>9.1</c:v>
                </c:pt>
                <c:pt idx="5957">
                  <c:v>10.6</c:v>
                </c:pt>
                <c:pt idx="5958">
                  <c:v>8.8000000000000007</c:v>
                </c:pt>
                <c:pt idx="5959">
                  <c:v>5.4</c:v>
                </c:pt>
                <c:pt idx="5960">
                  <c:v>3.5</c:v>
                </c:pt>
                <c:pt idx="5961">
                  <c:v>3.5</c:v>
                </c:pt>
                <c:pt idx="5962">
                  <c:v>4.5</c:v>
                </c:pt>
                <c:pt idx="5963">
                  <c:v>5.5</c:v>
                </c:pt>
                <c:pt idx="5964">
                  <c:v>6</c:v>
                </c:pt>
                <c:pt idx="5965">
                  <c:v>5.3</c:v>
                </c:pt>
                <c:pt idx="5966">
                  <c:v>3</c:v>
                </c:pt>
                <c:pt idx="5967">
                  <c:v>0.7</c:v>
                </c:pt>
                <c:pt idx="5968">
                  <c:v>0.6</c:v>
                </c:pt>
                <c:pt idx="5969">
                  <c:v>2.2999999999999998</c:v>
                </c:pt>
                <c:pt idx="5970">
                  <c:v>4.0999999999999996</c:v>
                </c:pt>
                <c:pt idx="5971">
                  <c:v>5</c:v>
                </c:pt>
                <c:pt idx="5972">
                  <c:v>5</c:v>
                </c:pt>
                <c:pt idx="5973">
                  <c:v>5</c:v>
                </c:pt>
                <c:pt idx="5974">
                  <c:v>4.9000000000000004</c:v>
                </c:pt>
                <c:pt idx="5975">
                  <c:v>4</c:v>
                </c:pt>
                <c:pt idx="5976">
                  <c:v>4</c:v>
                </c:pt>
                <c:pt idx="5977">
                  <c:v>4</c:v>
                </c:pt>
                <c:pt idx="5978">
                  <c:v>3</c:v>
                </c:pt>
                <c:pt idx="5979">
                  <c:v>1.1000000000000001</c:v>
                </c:pt>
                <c:pt idx="5980">
                  <c:v>0.2</c:v>
                </c:pt>
                <c:pt idx="5981">
                  <c:v>0</c:v>
                </c:pt>
                <c:pt idx="5982">
                  <c:v>0</c:v>
                </c:pt>
                <c:pt idx="5983">
                  <c:v>0</c:v>
                </c:pt>
                <c:pt idx="5984">
                  <c:v>0.7</c:v>
                </c:pt>
                <c:pt idx="5985">
                  <c:v>3.2</c:v>
                </c:pt>
                <c:pt idx="5986">
                  <c:v>5.2</c:v>
                </c:pt>
                <c:pt idx="5987">
                  <c:v>6.5</c:v>
                </c:pt>
                <c:pt idx="5988">
                  <c:v>7.5</c:v>
                </c:pt>
                <c:pt idx="5989">
                  <c:v>9.1</c:v>
                </c:pt>
                <c:pt idx="5990">
                  <c:v>11.1</c:v>
                </c:pt>
                <c:pt idx="5991">
                  <c:v>13.1</c:v>
                </c:pt>
                <c:pt idx="5992">
                  <c:v>14.5</c:v>
                </c:pt>
                <c:pt idx="5993">
                  <c:v>14.3</c:v>
                </c:pt>
                <c:pt idx="5994">
                  <c:v>10.5</c:v>
                </c:pt>
                <c:pt idx="5995">
                  <c:v>4.9000000000000004</c:v>
                </c:pt>
                <c:pt idx="5996">
                  <c:v>2.2999999999999998</c:v>
                </c:pt>
                <c:pt idx="5997">
                  <c:v>0.7</c:v>
                </c:pt>
                <c:pt idx="5998">
                  <c:v>0</c:v>
                </c:pt>
                <c:pt idx="5999">
                  <c:v>0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0</c:v>
                </c:pt>
                <c:pt idx="6004">
                  <c:v>0.9</c:v>
                </c:pt>
                <c:pt idx="6005">
                  <c:v>3.7</c:v>
                </c:pt>
                <c:pt idx="6006">
                  <c:v>6.7</c:v>
                </c:pt>
                <c:pt idx="6007">
                  <c:v>7.9</c:v>
                </c:pt>
                <c:pt idx="6008">
                  <c:v>5.3</c:v>
                </c:pt>
                <c:pt idx="6009">
                  <c:v>1.9</c:v>
                </c:pt>
                <c:pt idx="6010">
                  <c:v>0.3</c:v>
                </c:pt>
                <c:pt idx="6011">
                  <c:v>0</c:v>
                </c:pt>
                <c:pt idx="6012">
                  <c:v>0</c:v>
                </c:pt>
                <c:pt idx="6013">
                  <c:v>0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0</c:v>
                </c:pt>
                <c:pt idx="6018">
                  <c:v>0.5</c:v>
                </c:pt>
                <c:pt idx="6019">
                  <c:v>2.6</c:v>
                </c:pt>
                <c:pt idx="6020">
                  <c:v>4</c:v>
                </c:pt>
                <c:pt idx="6021">
                  <c:v>2.6</c:v>
                </c:pt>
                <c:pt idx="6022">
                  <c:v>0.6</c:v>
                </c:pt>
                <c:pt idx="6023">
                  <c:v>0</c:v>
                </c:pt>
                <c:pt idx="6024">
                  <c:v>0</c:v>
                </c:pt>
                <c:pt idx="6025">
                  <c:v>0</c:v>
                </c:pt>
                <c:pt idx="6026">
                  <c:v>0</c:v>
                </c:pt>
                <c:pt idx="6027">
                  <c:v>0</c:v>
                </c:pt>
                <c:pt idx="6028">
                  <c:v>0</c:v>
                </c:pt>
                <c:pt idx="6029">
                  <c:v>0.3</c:v>
                </c:pt>
                <c:pt idx="6030">
                  <c:v>2.5</c:v>
                </c:pt>
                <c:pt idx="6031">
                  <c:v>5.5</c:v>
                </c:pt>
                <c:pt idx="6032">
                  <c:v>8.4</c:v>
                </c:pt>
                <c:pt idx="6033">
                  <c:v>10.8</c:v>
                </c:pt>
                <c:pt idx="6034">
                  <c:v>11.9</c:v>
                </c:pt>
                <c:pt idx="6035">
                  <c:v>13.9</c:v>
                </c:pt>
                <c:pt idx="6036">
                  <c:v>14.9</c:v>
                </c:pt>
                <c:pt idx="6037">
                  <c:v>15</c:v>
                </c:pt>
                <c:pt idx="6038">
                  <c:v>14.1</c:v>
                </c:pt>
                <c:pt idx="6039">
                  <c:v>12.4</c:v>
                </c:pt>
                <c:pt idx="6040">
                  <c:v>8.1999999999999993</c:v>
                </c:pt>
                <c:pt idx="6041">
                  <c:v>3.9</c:v>
                </c:pt>
                <c:pt idx="6042">
                  <c:v>1.5</c:v>
                </c:pt>
                <c:pt idx="6043">
                  <c:v>0.2</c:v>
                </c:pt>
                <c:pt idx="6044">
                  <c:v>0</c:v>
                </c:pt>
                <c:pt idx="6045">
                  <c:v>0</c:v>
                </c:pt>
                <c:pt idx="6046">
                  <c:v>0</c:v>
                </c:pt>
                <c:pt idx="6047">
                  <c:v>0</c:v>
                </c:pt>
                <c:pt idx="6048">
                  <c:v>0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0.4</c:v>
                </c:pt>
                <c:pt idx="6053">
                  <c:v>1.7</c:v>
                </c:pt>
                <c:pt idx="6054">
                  <c:v>3.7</c:v>
                </c:pt>
                <c:pt idx="6055">
                  <c:v>5.7</c:v>
                </c:pt>
                <c:pt idx="6056">
                  <c:v>6.1</c:v>
                </c:pt>
                <c:pt idx="6057">
                  <c:v>3.5</c:v>
                </c:pt>
                <c:pt idx="6058">
                  <c:v>0.8</c:v>
                </c:pt>
                <c:pt idx="6059">
                  <c:v>0</c:v>
                </c:pt>
                <c:pt idx="6060">
                  <c:v>0</c:v>
                </c:pt>
                <c:pt idx="6061">
                  <c:v>0</c:v>
                </c:pt>
                <c:pt idx="6062">
                  <c:v>0</c:v>
                </c:pt>
                <c:pt idx="6063">
                  <c:v>0</c:v>
                </c:pt>
                <c:pt idx="6064">
                  <c:v>0</c:v>
                </c:pt>
                <c:pt idx="6065">
                  <c:v>0</c:v>
                </c:pt>
                <c:pt idx="6066">
                  <c:v>0</c:v>
                </c:pt>
                <c:pt idx="6067">
                  <c:v>0</c:v>
                </c:pt>
                <c:pt idx="6068">
                  <c:v>1.6</c:v>
                </c:pt>
                <c:pt idx="6069">
                  <c:v>5</c:v>
                </c:pt>
                <c:pt idx="6070">
                  <c:v>8.1999999999999993</c:v>
                </c:pt>
                <c:pt idx="6071">
                  <c:v>11.2</c:v>
                </c:pt>
                <c:pt idx="6072">
                  <c:v>12.7</c:v>
                </c:pt>
                <c:pt idx="6073">
                  <c:v>14.5</c:v>
                </c:pt>
                <c:pt idx="6074">
                  <c:v>16.2</c:v>
                </c:pt>
                <c:pt idx="6075">
                  <c:v>16.399999999999999</c:v>
                </c:pt>
                <c:pt idx="6076">
                  <c:v>13.8</c:v>
                </c:pt>
                <c:pt idx="6077">
                  <c:v>9.8000000000000007</c:v>
                </c:pt>
                <c:pt idx="6078">
                  <c:v>6.9</c:v>
                </c:pt>
                <c:pt idx="6079">
                  <c:v>4.9000000000000004</c:v>
                </c:pt>
                <c:pt idx="6080">
                  <c:v>4</c:v>
                </c:pt>
                <c:pt idx="6081">
                  <c:v>4.7</c:v>
                </c:pt>
                <c:pt idx="6082">
                  <c:v>7.1</c:v>
                </c:pt>
                <c:pt idx="6083">
                  <c:v>9.4</c:v>
                </c:pt>
                <c:pt idx="6084">
                  <c:v>10.7</c:v>
                </c:pt>
                <c:pt idx="6085">
                  <c:v>12.7</c:v>
                </c:pt>
                <c:pt idx="6086">
                  <c:v>14</c:v>
                </c:pt>
                <c:pt idx="6087">
                  <c:v>13.3</c:v>
                </c:pt>
                <c:pt idx="6088">
                  <c:v>9.3000000000000007</c:v>
                </c:pt>
                <c:pt idx="6089">
                  <c:v>5.5</c:v>
                </c:pt>
                <c:pt idx="6090">
                  <c:v>2.5</c:v>
                </c:pt>
                <c:pt idx="6091">
                  <c:v>0</c:v>
                </c:pt>
                <c:pt idx="6092">
                  <c:v>0</c:v>
                </c:pt>
                <c:pt idx="6093">
                  <c:v>0</c:v>
                </c:pt>
                <c:pt idx="6094">
                  <c:v>0</c:v>
                </c:pt>
                <c:pt idx="6095">
                  <c:v>0</c:v>
                </c:pt>
                <c:pt idx="6096">
                  <c:v>0</c:v>
                </c:pt>
                <c:pt idx="6097">
                  <c:v>0</c:v>
                </c:pt>
                <c:pt idx="6098">
                  <c:v>0</c:v>
                </c:pt>
                <c:pt idx="6099">
                  <c:v>0</c:v>
                </c:pt>
                <c:pt idx="6100">
                  <c:v>0</c:v>
                </c:pt>
                <c:pt idx="6101">
                  <c:v>0</c:v>
                </c:pt>
                <c:pt idx="6102">
                  <c:v>0</c:v>
                </c:pt>
                <c:pt idx="6103">
                  <c:v>0</c:v>
                </c:pt>
                <c:pt idx="6104">
                  <c:v>0</c:v>
                </c:pt>
                <c:pt idx="6105">
                  <c:v>0</c:v>
                </c:pt>
                <c:pt idx="6106">
                  <c:v>0</c:v>
                </c:pt>
                <c:pt idx="6107">
                  <c:v>0</c:v>
                </c:pt>
                <c:pt idx="6108">
                  <c:v>0</c:v>
                </c:pt>
                <c:pt idx="6109">
                  <c:v>0</c:v>
                </c:pt>
                <c:pt idx="6110">
                  <c:v>0</c:v>
                </c:pt>
                <c:pt idx="6111">
                  <c:v>0</c:v>
                </c:pt>
                <c:pt idx="6112">
                  <c:v>0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0</c:v>
                </c:pt>
                <c:pt idx="6117">
                  <c:v>0</c:v>
                </c:pt>
                <c:pt idx="6118">
                  <c:v>0</c:v>
                </c:pt>
                <c:pt idx="6119">
                  <c:v>0</c:v>
                </c:pt>
                <c:pt idx="6120">
                  <c:v>0</c:v>
                </c:pt>
                <c:pt idx="6121">
                  <c:v>0</c:v>
                </c:pt>
                <c:pt idx="6122">
                  <c:v>0</c:v>
                </c:pt>
                <c:pt idx="6123">
                  <c:v>0</c:v>
                </c:pt>
                <c:pt idx="6124">
                  <c:v>0</c:v>
                </c:pt>
                <c:pt idx="6125">
                  <c:v>3</c:v>
                </c:pt>
                <c:pt idx="6126">
                  <c:v>5</c:v>
                </c:pt>
                <c:pt idx="6127">
                  <c:v>7</c:v>
                </c:pt>
                <c:pt idx="6128">
                  <c:v>4.5</c:v>
                </c:pt>
                <c:pt idx="6129">
                  <c:v>2.4</c:v>
                </c:pt>
                <c:pt idx="6130">
                  <c:v>0.4</c:v>
                </c:pt>
                <c:pt idx="6131">
                  <c:v>0</c:v>
                </c:pt>
                <c:pt idx="6132">
                  <c:v>0</c:v>
                </c:pt>
                <c:pt idx="6133">
                  <c:v>0</c:v>
                </c:pt>
                <c:pt idx="6134">
                  <c:v>0</c:v>
                </c:pt>
                <c:pt idx="6135">
                  <c:v>0</c:v>
                </c:pt>
                <c:pt idx="6136">
                  <c:v>0</c:v>
                </c:pt>
                <c:pt idx="6137">
                  <c:v>0</c:v>
                </c:pt>
                <c:pt idx="6138">
                  <c:v>0</c:v>
                </c:pt>
                <c:pt idx="6139">
                  <c:v>0</c:v>
                </c:pt>
                <c:pt idx="6140">
                  <c:v>0</c:v>
                </c:pt>
                <c:pt idx="6141">
                  <c:v>0</c:v>
                </c:pt>
                <c:pt idx="6142">
                  <c:v>0</c:v>
                </c:pt>
                <c:pt idx="6143">
                  <c:v>0</c:v>
                </c:pt>
                <c:pt idx="6144">
                  <c:v>0</c:v>
                </c:pt>
                <c:pt idx="6145">
                  <c:v>0</c:v>
                </c:pt>
                <c:pt idx="6146">
                  <c:v>0</c:v>
                </c:pt>
                <c:pt idx="6147">
                  <c:v>0</c:v>
                </c:pt>
                <c:pt idx="6148">
                  <c:v>0</c:v>
                </c:pt>
                <c:pt idx="6149">
                  <c:v>0</c:v>
                </c:pt>
                <c:pt idx="6150">
                  <c:v>0</c:v>
                </c:pt>
                <c:pt idx="6151">
                  <c:v>0</c:v>
                </c:pt>
                <c:pt idx="6152">
                  <c:v>0</c:v>
                </c:pt>
                <c:pt idx="6153">
                  <c:v>0</c:v>
                </c:pt>
                <c:pt idx="6154">
                  <c:v>0</c:v>
                </c:pt>
                <c:pt idx="6155">
                  <c:v>0</c:v>
                </c:pt>
                <c:pt idx="6156">
                  <c:v>0</c:v>
                </c:pt>
                <c:pt idx="6157">
                  <c:v>0</c:v>
                </c:pt>
                <c:pt idx="6158">
                  <c:v>0</c:v>
                </c:pt>
                <c:pt idx="6159">
                  <c:v>0</c:v>
                </c:pt>
                <c:pt idx="6160">
                  <c:v>0</c:v>
                </c:pt>
                <c:pt idx="6161">
                  <c:v>0</c:v>
                </c:pt>
                <c:pt idx="6162">
                  <c:v>0</c:v>
                </c:pt>
                <c:pt idx="6163">
                  <c:v>0</c:v>
                </c:pt>
                <c:pt idx="6164">
                  <c:v>0</c:v>
                </c:pt>
                <c:pt idx="6165">
                  <c:v>0</c:v>
                </c:pt>
                <c:pt idx="6166">
                  <c:v>0</c:v>
                </c:pt>
                <c:pt idx="6167">
                  <c:v>0</c:v>
                </c:pt>
                <c:pt idx="6168">
                  <c:v>0</c:v>
                </c:pt>
                <c:pt idx="6169">
                  <c:v>0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0</c:v>
                </c:pt>
                <c:pt idx="6175">
                  <c:v>0</c:v>
                </c:pt>
                <c:pt idx="6176">
                  <c:v>0</c:v>
                </c:pt>
                <c:pt idx="6177">
                  <c:v>0</c:v>
                </c:pt>
                <c:pt idx="6178">
                  <c:v>0</c:v>
                </c:pt>
                <c:pt idx="6179">
                  <c:v>0</c:v>
                </c:pt>
                <c:pt idx="6180">
                  <c:v>0</c:v>
                </c:pt>
                <c:pt idx="6181">
                  <c:v>0</c:v>
                </c:pt>
                <c:pt idx="6182">
                  <c:v>0</c:v>
                </c:pt>
                <c:pt idx="6183">
                  <c:v>0</c:v>
                </c:pt>
                <c:pt idx="6184">
                  <c:v>0</c:v>
                </c:pt>
                <c:pt idx="6185">
                  <c:v>0</c:v>
                </c:pt>
                <c:pt idx="6186">
                  <c:v>0</c:v>
                </c:pt>
                <c:pt idx="6187">
                  <c:v>0</c:v>
                </c:pt>
                <c:pt idx="6188">
                  <c:v>0</c:v>
                </c:pt>
                <c:pt idx="6189">
                  <c:v>0</c:v>
                </c:pt>
                <c:pt idx="6190">
                  <c:v>0</c:v>
                </c:pt>
                <c:pt idx="6191">
                  <c:v>0</c:v>
                </c:pt>
                <c:pt idx="6192">
                  <c:v>0</c:v>
                </c:pt>
                <c:pt idx="6193">
                  <c:v>0</c:v>
                </c:pt>
                <c:pt idx="6194">
                  <c:v>0</c:v>
                </c:pt>
                <c:pt idx="6195">
                  <c:v>0</c:v>
                </c:pt>
                <c:pt idx="6196">
                  <c:v>0</c:v>
                </c:pt>
                <c:pt idx="6197">
                  <c:v>0</c:v>
                </c:pt>
                <c:pt idx="6198">
                  <c:v>0</c:v>
                </c:pt>
                <c:pt idx="6199">
                  <c:v>0.7</c:v>
                </c:pt>
                <c:pt idx="6200">
                  <c:v>2.2999999999999998</c:v>
                </c:pt>
                <c:pt idx="6201">
                  <c:v>3</c:v>
                </c:pt>
                <c:pt idx="6202">
                  <c:v>3.3</c:v>
                </c:pt>
                <c:pt idx="6203">
                  <c:v>4.5999999999999996</c:v>
                </c:pt>
                <c:pt idx="6204">
                  <c:v>6.3</c:v>
                </c:pt>
                <c:pt idx="6205">
                  <c:v>8.3000000000000007</c:v>
                </c:pt>
                <c:pt idx="6206">
                  <c:v>10.3</c:v>
                </c:pt>
                <c:pt idx="6207">
                  <c:v>12</c:v>
                </c:pt>
                <c:pt idx="6208">
                  <c:v>11.5</c:v>
                </c:pt>
                <c:pt idx="6209">
                  <c:v>8.1999999999999993</c:v>
                </c:pt>
                <c:pt idx="6210">
                  <c:v>3.3</c:v>
                </c:pt>
                <c:pt idx="6211">
                  <c:v>1.1000000000000001</c:v>
                </c:pt>
                <c:pt idx="6212">
                  <c:v>0.1</c:v>
                </c:pt>
                <c:pt idx="6213">
                  <c:v>0</c:v>
                </c:pt>
                <c:pt idx="6214">
                  <c:v>0</c:v>
                </c:pt>
                <c:pt idx="6215">
                  <c:v>0</c:v>
                </c:pt>
                <c:pt idx="6216">
                  <c:v>0</c:v>
                </c:pt>
                <c:pt idx="6217">
                  <c:v>0</c:v>
                </c:pt>
                <c:pt idx="6218">
                  <c:v>0</c:v>
                </c:pt>
                <c:pt idx="6219">
                  <c:v>0</c:v>
                </c:pt>
                <c:pt idx="6220">
                  <c:v>0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1.1000000000000001</c:v>
                </c:pt>
                <c:pt idx="6225">
                  <c:v>0.9</c:v>
                </c:pt>
                <c:pt idx="6226">
                  <c:v>0</c:v>
                </c:pt>
                <c:pt idx="6227">
                  <c:v>0</c:v>
                </c:pt>
                <c:pt idx="6228">
                  <c:v>0</c:v>
                </c:pt>
                <c:pt idx="6229">
                  <c:v>0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0.7</c:v>
                </c:pt>
                <c:pt idx="6237">
                  <c:v>4.5</c:v>
                </c:pt>
                <c:pt idx="6238">
                  <c:v>7.6</c:v>
                </c:pt>
                <c:pt idx="6239">
                  <c:v>10.8</c:v>
                </c:pt>
                <c:pt idx="6240">
                  <c:v>12.9</c:v>
                </c:pt>
                <c:pt idx="6241">
                  <c:v>12</c:v>
                </c:pt>
                <c:pt idx="6242">
                  <c:v>8.1999999999999993</c:v>
                </c:pt>
                <c:pt idx="6243">
                  <c:v>4.2</c:v>
                </c:pt>
                <c:pt idx="6244">
                  <c:v>4</c:v>
                </c:pt>
                <c:pt idx="6245">
                  <c:v>5.5</c:v>
                </c:pt>
                <c:pt idx="6246">
                  <c:v>7.5</c:v>
                </c:pt>
                <c:pt idx="6247">
                  <c:v>8.6999999999999993</c:v>
                </c:pt>
                <c:pt idx="6248">
                  <c:v>10.5</c:v>
                </c:pt>
                <c:pt idx="6249">
                  <c:v>12.5</c:v>
                </c:pt>
                <c:pt idx="6250">
                  <c:v>14.9</c:v>
                </c:pt>
                <c:pt idx="6251">
                  <c:v>17.100000000000001</c:v>
                </c:pt>
                <c:pt idx="6252">
                  <c:v>18.600000000000001</c:v>
                </c:pt>
                <c:pt idx="6253">
                  <c:v>19.600000000000001</c:v>
                </c:pt>
                <c:pt idx="6254">
                  <c:v>20</c:v>
                </c:pt>
                <c:pt idx="6255">
                  <c:v>20</c:v>
                </c:pt>
                <c:pt idx="6256">
                  <c:v>19.100000000000001</c:v>
                </c:pt>
                <c:pt idx="6257">
                  <c:v>15.9</c:v>
                </c:pt>
                <c:pt idx="6258">
                  <c:v>10.6</c:v>
                </c:pt>
                <c:pt idx="6259">
                  <c:v>7</c:v>
                </c:pt>
                <c:pt idx="6260">
                  <c:v>5</c:v>
                </c:pt>
                <c:pt idx="6261">
                  <c:v>5.6</c:v>
                </c:pt>
                <c:pt idx="6262">
                  <c:v>7.3</c:v>
                </c:pt>
                <c:pt idx="6263">
                  <c:v>9.4</c:v>
                </c:pt>
                <c:pt idx="6264">
                  <c:v>12.3</c:v>
                </c:pt>
                <c:pt idx="6265">
                  <c:v>14.3</c:v>
                </c:pt>
                <c:pt idx="6266">
                  <c:v>16.100000000000001</c:v>
                </c:pt>
                <c:pt idx="6267">
                  <c:v>17.100000000000001</c:v>
                </c:pt>
                <c:pt idx="6268">
                  <c:v>17.899999999999999</c:v>
                </c:pt>
                <c:pt idx="6269">
                  <c:v>18.899999999999999</c:v>
                </c:pt>
                <c:pt idx="6270">
                  <c:v>19</c:v>
                </c:pt>
                <c:pt idx="6271">
                  <c:v>19.899999999999999</c:v>
                </c:pt>
                <c:pt idx="6272">
                  <c:v>19.100000000000001</c:v>
                </c:pt>
                <c:pt idx="6273">
                  <c:v>19</c:v>
                </c:pt>
                <c:pt idx="6274">
                  <c:v>16.600000000000001</c:v>
                </c:pt>
                <c:pt idx="6275">
                  <c:v>12.2</c:v>
                </c:pt>
                <c:pt idx="6276">
                  <c:v>11</c:v>
                </c:pt>
                <c:pt idx="6277">
                  <c:v>11</c:v>
                </c:pt>
                <c:pt idx="6278">
                  <c:v>11.8</c:v>
                </c:pt>
                <c:pt idx="6279">
                  <c:v>13.2</c:v>
                </c:pt>
                <c:pt idx="6280">
                  <c:v>15.1</c:v>
                </c:pt>
                <c:pt idx="6281">
                  <c:v>15.5</c:v>
                </c:pt>
                <c:pt idx="6282">
                  <c:v>12.8</c:v>
                </c:pt>
                <c:pt idx="6283">
                  <c:v>7.8</c:v>
                </c:pt>
                <c:pt idx="6284">
                  <c:v>3.4</c:v>
                </c:pt>
                <c:pt idx="6285">
                  <c:v>1.1000000000000001</c:v>
                </c:pt>
                <c:pt idx="6286">
                  <c:v>0</c:v>
                </c:pt>
                <c:pt idx="6287">
                  <c:v>0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0.1</c:v>
                </c:pt>
                <c:pt idx="6293">
                  <c:v>1.6</c:v>
                </c:pt>
                <c:pt idx="6294">
                  <c:v>5.4</c:v>
                </c:pt>
                <c:pt idx="6295">
                  <c:v>8.3000000000000007</c:v>
                </c:pt>
                <c:pt idx="6296">
                  <c:v>10</c:v>
                </c:pt>
                <c:pt idx="6297">
                  <c:v>10</c:v>
                </c:pt>
                <c:pt idx="6298">
                  <c:v>4.4000000000000004</c:v>
                </c:pt>
                <c:pt idx="6299">
                  <c:v>1.2</c:v>
                </c:pt>
                <c:pt idx="6300">
                  <c:v>0.1</c:v>
                </c:pt>
                <c:pt idx="6301">
                  <c:v>0</c:v>
                </c:pt>
                <c:pt idx="6302">
                  <c:v>0</c:v>
                </c:pt>
                <c:pt idx="6303">
                  <c:v>0</c:v>
                </c:pt>
                <c:pt idx="6304">
                  <c:v>0</c:v>
                </c:pt>
                <c:pt idx="6305">
                  <c:v>0</c:v>
                </c:pt>
                <c:pt idx="6306">
                  <c:v>0</c:v>
                </c:pt>
                <c:pt idx="6307">
                  <c:v>0.8</c:v>
                </c:pt>
                <c:pt idx="6308">
                  <c:v>4</c:v>
                </c:pt>
                <c:pt idx="6309">
                  <c:v>7.5</c:v>
                </c:pt>
                <c:pt idx="6310">
                  <c:v>10.7</c:v>
                </c:pt>
                <c:pt idx="6311">
                  <c:v>12.6</c:v>
                </c:pt>
                <c:pt idx="6312">
                  <c:v>11.3</c:v>
                </c:pt>
                <c:pt idx="6313">
                  <c:v>7.2</c:v>
                </c:pt>
                <c:pt idx="6314">
                  <c:v>3.3</c:v>
                </c:pt>
                <c:pt idx="6315">
                  <c:v>1.1000000000000001</c:v>
                </c:pt>
                <c:pt idx="6316">
                  <c:v>0</c:v>
                </c:pt>
                <c:pt idx="6317">
                  <c:v>0</c:v>
                </c:pt>
                <c:pt idx="6318">
                  <c:v>0</c:v>
                </c:pt>
                <c:pt idx="6319">
                  <c:v>0</c:v>
                </c:pt>
                <c:pt idx="6320">
                  <c:v>0</c:v>
                </c:pt>
                <c:pt idx="6321">
                  <c:v>0</c:v>
                </c:pt>
                <c:pt idx="6322">
                  <c:v>0.2</c:v>
                </c:pt>
                <c:pt idx="6323">
                  <c:v>1.5</c:v>
                </c:pt>
                <c:pt idx="6324">
                  <c:v>4.7</c:v>
                </c:pt>
                <c:pt idx="6325">
                  <c:v>8.3000000000000007</c:v>
                </c:pt>
                <c:pt idx="6326">
                  <c:v>9.6999999999999993</c:v>
                </c:pt>
                <c:pt idx="6327">
                  <c:v>8.1</c:v>
                </c:pt>
                <c:pt idx="6328">
                  <c:v>3.2</c:v>
                </c:pt>
                <c:pt idx="6329">
                  <c:v>1.1000000000000001</c:v>
                </c:pt>
                <c:pt idx="6330">
                  <c:v>0</c:v>
                </c:pt>
                <c:pt idx="6331">
                  <c:v>0</c:v>
                </c:pt>
                <c:pt idx="6332">
                  <c:v>0</c:v>
                </c:pt>
                <c:pt idx="6333">
                  <c:v>0</c:v>
                </c:pt>
                <c:pt idx="6334">
                  <c:v>0</c:v>
                </c:pt>
                <c:pt idx="6335">
                  <c:v>0</c:v>
                </c:pt>
                <c:pt idx="6336">
                  <c:v>0</c:v>
                </c:pt>
                <c:pt idx="6337">
                  <c:v>0</c:v>
                </c:pt>
                <c:pt idx="6338">
                  <c:v>2.2999999999999998</c:v>
                </c:pt>
                <c:pt idx="6339">
                  <c:v>5.6</c:v>
                </c:pt>
                <c:pt idx="6340">
                  <c:v>9.3000000000000007</c:v>
                </c:pt>
                <c:pt idx="6341">
                  <c:v>12.1</c:v>
                </c:pt>
                <c:pt idx="6342">
                  <c:v>14.1</c:v>
                </c:pt>
                <c:pt idx="6343">
                  <c:v>15.6</c:v>
                </c:pt>
                <c:pt idx="6344">
                  <c:v>15.4</c:v>
                </c:pt>
                <c:pt idx="6345">
                  <c:v>12.1</c:v>
                </c:pt>
                <c:pt idx="6346">
                  <c:v>7.1</c:v>
                </c:pt>
                <c:pt idx="6347">
                  <c:v>2.9</c:v>
                </c:pt>
                <c:pt idx="6348">
                  <c:v>0.6</c:v>
                </c:pt>
                <c:pt idx="6349">
                  <c:v>0</c:v>
                </c:pt>
                <c:pt idx="6350">
                  <c:v>0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0</c:v>
                </c:pt>
                <c:pt idx="6356">
                  <c:v>0.5</c:v>
                </c:pt>
                <c:pt idx="6357">
                  <c:v>3.5</c:v>
                </c:pt>
                <c:pt idx="6358">
                  <c:v>6.9</c:v>
                </c:pt>
                <c:pt idx="6359">
                  <c:v>6</c:v>
                </c:pt>
                <c:pt idx="6360">
                  <c:v>2.1</c:v>
                </c:pt>
                <c:pt idx="6361">
                  <c:v>0.1</c:v>
                </c:pt>
                <c:pt idx="6362">
                  <c:v>0</c:v>
                </c:pt>
                <c:pt idx="6363">
                  <c:v>0</c:v>
                </c:pt>
                <c:pt idx="6364">
                  <c:v>0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0</c:v>
                </c:pt>
                <c:pt idx="6370">
                  <c:v>0</c:v>
                </c:pt>
                <c:pt idx="6371">
                  <c:v>0</c:v>
                </c:pt>
                <c:pt idx="6372">
                  <c:v>0</c:v>
                </c:pt>
                <c:pt idx="6373">
                  <c:v>0</c:v>
                </c:pt>
                <c:pt idx="6374">
                  <c:v>0</c:v>
                </c:pt>
                <c:pt idx="6375">
                  <c:v>0</c:v>
                </c:pt>
                <c:pt idx="6376">
                  <c:v>0</c:v>
                </c:pt>
                <c:pt idx="6377">
                  <c:v>0.4</c:v>
                </c:pt>
                <c:pt idx="6378">
                  <c:v>2.5</c:v>
                </c:pt>
                <c:pt idx="6379">
                  <c:v>6.1</c:v>
                </c:pt>
                <c:pt idx="6380">
                  <c:v>9.1</c:v>
                </c:pt>
                <c:pt idx="6381">
                  <c:v>11.9</c:v>
                </c:pt>
                <c:pt idx="6382">
                  <c:v>14.2</c:v>
                </c:pt>
                <c:pt idx="6383">
                  <c:v>14.8</c:v>
                </c:pt>
                <c:pt idx="6384">
                  <c:v>13.5</c:v>
                </c:pt>
                <c:pt idx="6385">
                  <c:v>10.3</c:v>
                </c:pt>
                <c:pt idx="6386">
                  <c:v>6.4</c:v>
                </c:pt>
                <c:pt idx="6387">
                  <c:v>3.2</c:v>
                </c:pt>
                <c:pt idx="6388">
                  <c:v>3</c:v>
                </c:pt>
                <c:pt idx="6389">
                  <c:v>4.9000000000000004</c:v>
                </c:pt>
                <c:pt idx="6390">
                  <c:v>6.9</c:v>
                </c:pt>
                <c:pt idx="6391">
                  <c:v>8</c:v>
                </c:pt>
                <c:pt idx="6392">
                  <c:v>8</c:v>
                </c:pt>
                <c:pt idx="6393">
                  <c:v>5</c:v>
                </c:pt>
                <c:pt idx="6394">
                  <c:v>2.5</c:v>
                </c:pt>
                <c:pt idx="6395">
                  <c:v>1.3</c:v>
                </c:pt>
                <c:pt idx="6396">
                  <c:v>0.3</c:v>
                </c:pt>
                <c:pt idx="6397">
                  <c:v>0</c:v>
                </c:pt>
                <c:pt idx="6398">
                  <c:v>0</c:v>
                </c:pt>
                <c:pt idx="6399">
                  <c:v>0</c:v>
                </c:pt>
                <c:pt idx="6400">
                  <c:v>0</c:v>
                </c:pt>
                <c:pt idx="6401">
                  <c:v>0</c:v>
                </c:pt>
                <c:pt idx="6402">
                  <c:v>0</c:v>
                </c:pt>
                <c:pt idx="6403">
                  <c:v>0</c:v>
                </c:pt>
                <c:pt idx="6404">
                  <c:v>1</c:v>
                </c:pt>
                <c:pt idx="6405">
                  <c:v>4.4000000000000004</c:v>
                </c:pt>
                <c:pt idx="6406">
                  <c:v>8</c:v>
                </c:pt>
                <c:pt idx="6407">
                  <c:v>11</c:v>
                </c:pt>
                <c:pt idx="6408">
                  <c:v>13.3</c:v>
                </c:pt>
                <c:pt idx="6409">
                  <c:v>13.2</c:v>
                </c:pt>
                <c:pt idx="6410">
                  <c:v>10.4</c:v>
                </c:pt>
                <c:pt idx="6411">
                  <c:v>6.4</c:v>
                </c:pt>
                <c:pt idx="6412">
                  <c:v>2.6</c:v>
                </c:pt>
                <c:pt idx="6413">
                  <c:v>0</c:v>
                </c:pt>
                <c:pt idx="6414">
                  <c:v>0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0</c:v>
                </c:pt>
                <c:pt idx="6421">
                  <c:v>0</c:v>
                </c:pt>
                <c:pt idx="6422">
                  <c:v>0</c:v>
                </c:pt>
                <c:pt idx="6423">
                  <c:v>0</c:v>
                </c:pt>
                <c:pt idx="6424">
                  <c:v>2.2999999999999998</c:v>
                </c:pt>
                <c:pt idx="6425">
                  <c:v>6.1</c:v>
                </c:pt>
                <c:pt idx="6426">
                  <c:v>8.5</c:v>
                </c:pt>
                <c:pt idx="6427">
                  <c:v>11.6</c:v>
                </c:pt>
                <c:pt idx="6428">
                  <c:v>14.1</c:v>
                </c:pt>
                <c:pt idx="6429">
                  <c:v>14.4</c:v>
                </c:pt>
                <c:pt idx="6430">
                  <c:v>11.7</c:v>
                </c:pt>
                <c:pt idx="6431">
                  <c:v>7.7</c:v>
                </c:pt>
                <c:pt idx="6432">
                  <c:v>4.3</c:v>
                </c:pt>
                <c:pt idx="6433">
                  <c:v>2</c:v>
                </c:pt>
                <c:pt idx="6434">
                  <c:v>0.6</c:v>
                </c:pt>
                <c:pt idx="6435">
                  <c:v>0</c:v>
                </c:pt>
                <c:pt idx="6436">
                  <c:v>0</c:v>
                </c:pt>
                <c:pt idx="6437">
                  <c:v>0</c:v>
                </c:pt>
                <c:pt idx="6438">
                  <c:v>1.2</c:v>
                </c:pt>
                <c:pt idx="6439">
                  <c:v>4.5</c:v>
                </c:pt>
                <c:pt idx="6440">
                  <c:v>7.3</c:v>
                </c:pt>
                <c:pt idx="6441">
                  <c:v>9.3000000000000007</c:v>
                </c:pt>
                <c:pt idx="6442">
                  <c:v>11.3</c:v>
                </c:pt>
                <c:pt idx="6443">
                  <c:v>13</c:v>
                </c:pt>
                <c:pt idx="6444">
                  <c:v>13</c:v>
                </c:pt>
                <c:pt idx="6445">
                  <c:v>13</c:v>
                </c:pt>
                <c:pt idx="6446">
                  <c:v>14</c:v>
                </c:pt>
                <c:pt idx="6447">
                  <c:v>15.9</c:v>
                </c:pt>
                <c:pt idx="6448">
                  <c:v>17</c:v>
                </c:pt>
                <c:pt idx="6449">
                  <c:v>18</c:v>
                </c:pt>
                <c:pt idx="6450">
                  <c:v>15.6</c:v>
                </c:pt>
                <c:pt idx="6451">
                  <c:v>10.5</c:v>
                </c:pt>
                <c:pt idx="6452">
                  <c:v>6</c:v>
                </c:pt>
                <c:pt idx="6453">
                  <c:v>4.2</c:v>
                </c:pt>
                <c:pt idx="6454">
                  <c:v>4.8</c:v>
                </c:pt>
                <c:pt idx="6455">
                  <c:v>7.3</c:v>
                </c:pt>
                <c:pt idx="6456">
                  <c:v>9.5</c:v>
                </c:pt>
                <c:pt idx="6457">
                  <c:v>11.9</c:v>
                </c:pt>
                <c:pt idx="6458">
                  <c:v>14.7</c:v>
                </c:pt>
                <c:pt idx="6459">
                  <c:v>17.100000000000001</c:v>
                </c:pt>
                <c:pt idx="6460">
                  <c:v>19.100000000000001</c:v>
                </c:pt>
                <c:pt idx="6461">
                  <c:v>20</c:v>
                </c:pt>
                <c:pt idx="6462">
                  <c:v>19.399999999999999</c:v>
                </c:pt>
                <c:pt idx="6463">
                  <c:v>18.5</c:v>
                </c:pt>
                <c:pt idx="6464">
                  <c:v>18</c:v>
                </c:pt>
                <c:pt idx="6465">
                  <c:v>17.3</c:v>
                </c:pt>
                <c:pt idx="6466">
                  <c:v>14.9</c:v>
                </c:pt>
                <c:pt idx="6467">
                  <c:v>11.9</c:v>
                </c:pt>
                <c:pt idx="6468">
                  <c:v>8.9</c:v>
                </c:pt>
                <c:pt idx="6469">
                  <c:v>6.1</c:v>
                </c:pt>
                <c:pt idx="6470">
                  <c:v>4</c:v>
                </c:pt>
                <c:pt idx="6471">
                  <c:v>4</c:v>
                </c:pt>
                <c:pt idx="6472">
                  <c:v>4</c:v>
                </c:pt>
                <c:pt idx="6473">
                  <c:v>4.0999999999999996</c:v>
                </c:pt>
                <c:pt idx="6474">
                  <c:v>5.2</c:v>
                </c:pt>
                <c:pt idx="6475">
                  <c:v>6.9</c:v>
                </c:pt>
                <c:pt idx="6476">
                  <c:v>8.9</c:v>
                </c:pt>
                <c:pt idx="6477">
                  <c:v>10.9</c:v>
                </c:pt>
                <c:pt idx="6478">
                  <c:v>11</c:v>
                </c:pt>
                <c:pt idx="6479">
                  <c:v>7.2</c:v>
                </c:pt>
                <c:pt idx="6480">
                  <c:v>4.2</c:v>
                </c:pt>
                <c:pt idx="6481">
                  <c:v>4</c:v>
                </c:pt>
                <c:pt idx="6482">
                  <c:v>5.5</c:v>
                </c:pt>
                <c:pt idx="6483">
                  <c:v>7.5</c:v>
                </c:pt>
                <c:pt idx="6484">
                  <c:v>9.5</c:v>
                </c:pt>
                <c:pt idx="6485">
                  <c:v>11.5</c:v>
                </c:pt>
                <c:pt idx="6486">
                  <c:v>13.2</c:v>
                </c:pt>
                <c:pt idx="6487">
                  <c:v>16.2</c:v>
                </c:pt>
                <c:pt idx="6488">
                  <c:v>19.100000000000001</c:v>
                </c:pt>
                <c:pt idx="6489">
                  <c:v>20.5</c:v>
                </c:pt>
                <c:pt idx="6490">
                  <c:v>21.5</c:v>
                </c:pt>
                <c:pt idx="6491">
                  <c:v>22.4</c:v>
                </c:pt>
                <c:pt idx="6492">
                  <c:v>23</c:v>
                </c:pt>
                <c:pt idx="6493">
                  <c:v>22.7</c:v>
                </c:pt>
                <c:pt idx="6494">
                  <c:v>22</c:v>
                </c:pt>
                <c:pt idx="6495">
                  <c:v>22</c:v>
                </c:pt>
                <c:pt idx="6496">
                  <c:v>22</c:v>
                </c:pt>
                <c:pt idx="6497">
                  <c:v>22.1</c:v>
                </c:pt>
                <c:pt idx="6498">
                  <c:v>22.9</c:v>
                </c:pt>
                <c:pt idx="6499">
                  <c:v>21.7</c:v>
                </c:pt>
                <c:pt idx="6500">
                  <c:v>18.399999999999999</c:v>
                </c:pt>
                <c:pt idx="6501">
                  <c:v>12.9</c:v>
                </c:pt>
                <c:pt idx="6502">
                  <c:v>12</c:v>
                </c:pt>
                <c:pt idx="6503">
                  <c:v>12</c:v>
                </c:pt>
                <c:pt idx="6504">
                  <c:v>14.7</c:v>
                </c:pt>
                <c:pt idx="6505">
                  <c:v>16.8</c:v>
                </c:pt>
                <c:pt idx="6506">
                  <c:v>18.8</c:v>
                </c:pt>
                <c:pt idx="6507">
                  <c:v>20.8</c:v>
                </c:pt>
                <c:pt idx="6508">
                  <c:v>21.9</c:v>
                </c:pt>
                <c:pt idx="6509">
                  <c:v>22</c:v>
                </c:pt>
                <c:pt idx="6510">
                  <c:v>21.3</c:v>
                </c:pt>
                <c:pt idx="6511">
                  <c:v>18.100000000000001</c:v>
                </c:pt>
                <c:pt idx="6512">
                  <c:v>13.4</c:v>
                </c:pt>
                <c:pt idx="6513">
                  <c:v>9.1</c:v>
                </c:pt>
                <c:pt idx="6514">
                  <c:v>5.0999999999999996</c:v>
                </c:pt>
                <c:pt idx="6515">
                  <c:v>1.5</c:v>
                </c:pt>
                <c:pt idx="6516">
                  <c:v>0</c:v>
                </c:pt>
                <c:pt idx="6517">
                  <c:v>0</c:v>
                </c:pt>
                <c:pt idx="6518">
                  <c:v>0</c:v>
                </c:pt>
                <c:pt idx="6519">
                  <c:v>0</c:v>
                </c:pt>
                <c:pt idx="6520">
                  <c:v>0</c:v>
                </c:pt>
                <c:pt idx="6521">
                  <c:v>0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0</c:v>
                </c:pt>
                <c:pt idx="6526">
                  <c:v>0.3</c:v>
                </c:pt>
                <c:pt idx="6527">
                  <c:v>1.2</c:v>
                </c:pt>
                <c:pt idx="6528">
                  <c:v>3.2</c:v>
                </c:pt>
                <c:pt idx="6529">
                  <c:v>4.8</c:v>
                </c:pt>
                <c:pt idx="6530">
                  <c:v>2.7</c:v>
                </c:pt>
                <c:pt idx="6531">
                  <c:v>0</c:v>
                </c:pt>
                <c:pt idx="6532">
                  <c:v>0</c:v>
                </c:pt>
                <c:pt idx="6533">
                  <c:v>0.9</c:v>
                </c:pt>
                <c:pt idx="6534">
                  <c:v>0.1</c:v>
                </c:pt>
                <c:pt idx="6535">
                  <c:v>0.9</c:v>
                </c:pt>
                <c:pt idx="6536">
                  <c:v>3.6</c:v>
                </c:pt>
                <c:pt idx="6537">
                  <c:v>5.8</c:v>
                </c:pt>
                <c:pt idx="6538">
                  <c:v>8.1999999999999993</c:v>
                </c:pt>
                <c:pt idx="6539">
                  <c:v>10.4</c:v>
                </c:pt>
                <c:pt idx="6540">
                  <c:v>11.7</c:v>
                </c:pt>
                <c:pt idx="6541">
                  <c:v>12</c:v>
                </c:pt>
                <c:pt idx="6542">
                  <c:v>12.7</c:v>
                </c:pt>
                <c:pt idx="6543">
                  <c:v>11.9</c:v>
                </c:pt>
                <c:pt idx="6544">
                  <c:v>9.6</c:v>
                </c:pt>
                <c:pt idx="6545">
                  <c:v>7.5</c:v>
                </c:pt>
                <c:pt idx="6546">
                  <c:v>7.5</c:v>
                </c:pt>
                <c:pt idx="6547">
                  <c:v>8.5</c:v>
                </c:pt>
                <c:pt idx="6548">
                  <c:v>9.9</c:v>
                </c:pt>
                <c:pt idx="6549">
                  <c:v>11.8</c:v>
                </c:pt>
                <c:pt idx="6550">
                  <c:v>13.6</c:v>
                </c:pt>
                <c:pt idx="6551">
                  <c:v>15.3</c:v>
                </c:pt>
                <c:pt idx="6552">
                  <c:v>16.3</c:v>
                </c:pt>
                <c:pt idx="6553">
                  <c:v>17.3</c:v>
                </c:pt>
                <c:pt idx="6554">
                  <c:v>18.2</c:v>
                </c:pt>
                <c:pt idx="6555">
                  <c:v>19</c:v>
                </c:pt>
                <c:pt idx="6556">
                  <c:v>19</c:v>
                </c:pt>
                <c:pt idx="6557">
                  <c:v>18.899999999999999</c:v>
                </c:pt>
                <c:pt idx="6558">
                  <c:v>18</c:v>
                </c:pt>
                <c:pt idx="6559">
                  <c:v>17.899999999999999</c:v>
                </c:pt>
                <c:pt idx="6560">
                  <c:v>17</c:v>
                </c:pt>
                <c:pt idx="6561">
                  <c:v>17</c:v>
                </c:pt>
                <c:pt idx="6562">
                  <c:v>16.100000000000001</c:v>
                </c:pt>
                <c:pt idx="6563">
                  <c:v>16</c:v>
                </c:pt>
                <c:pt idx="6564">
                  <c:v>15.1</c:v>
                </c:pt>
                <c:pt idx="6565">
                  <c:v>12.4</c:v>
                </c:pt>
                <c:pt idx="6566">
                  <c:v>11.3</c:v>
                </c:pt>
                <c:pt idx="6567">
                  <c:v>10.3</c:v>
                </c:pt>
                <c:pt idx="6568">
                  <c:v>10.7</c:v>
                </c:pt>
                <c:pt idx="6569">
                  <c:v>12.3</c:v>
                </c:pt>
                <c:pt idx="6570">
                  <c:v>15</c:v>
                </c:pt>
                <c:pt idx="6571">
                  <c:v>17.3</c:v>
                </c:pt>
                <c:pt idx="6572">
                  <c:v>19.7</c:v>
                </c:pt>
                <c:pt idx="6573">
                  <c:v>21.9</c:v>
                </c:pt>
                <c:pt idx="6574">
                  <c:v>23.9</c:v>
                </c:pt>
                <c:pt idx="6575">
                  <c:v>25.5</c:v>
                </c:pt>
                <c:pt idx="6576">
                  <c:v>26.9</c:v>
                </c:pt>
                <c:pt idx="6577">
                  <c:v>28.4</c:v>
                </c:pt>
                <c:pt idx="6578">
                  <c:v>29.2</c:v>
                </c:pt>
                <c:pt idx="6579">
                  <c:v>30.2</c:v>
                </c:pt>
                <c:pt idx="6580">
                  <c:v>31</c:v>
                </c:pt>
                <c:pt idx="6581">
                  <c:v>31</c:v>
                </c:pt>
                <c:pt idx="6582">
                  <c:v>30.8</c:v>
                </c:pt>
                <c:pt idx="6583">
                  <c:v>28.8</c:v>
                </c:pt>
                <c:pt idx="6584">
                  <c:v>23.7</c:v>
                </c:pt>
                <c:pt idx="6585">
                  <c:v>17.8</c:v>
                </c:pt>
                <c:pt idx="6586">
                  <c:v>13.8</c:v>
                </c:pt>
                <c:pt idx="6587">
                  <c:v>9.8000000000000007</c:v>
                </c:pt>
                <c:pt idx="6588">
                  <c:v>5.9</c:v>
                </c:pt>
                <c:pt idx="6589">
                  <c:v>4.3</c:v>
                </c:pt>
                <c:pt idx="6590">
                  <c:v>4.8</c:v>
                </c:pt>
                <c:pt idx="6591">
                  <c:v>6.7</c:v>
                </c:pt>
                <c:pt idx="6592">
                  <c:v>9.5</c:v>
                </c:pt>
                <c:pt idx="6593">
                  <c:v>11.7</c:v>
                </c:pt>
                <c:pt idx="6594">
                  <c:v>13.7</c:v>
                </c:pt>
                <c:pt idx="6595">
                  <c:v>16.100000000000001</c:v>
                </c:pt>
                <c:pt idx="6596">
                  <c:v>18.3</c:v>
                </c:pt>
                <c:pt idx="6597">
                  <c:v>19.7</c:v>
                </c:pt>
                <c:pt idx="6598">
                  <c:v>20.7</c:v>
                </c:pt>
                <c:pt idx="6599">
                  <c:v>21.7</c:v>
                </c:pt>
                <c:pt idx="6600">
                  <c:v>22.5</c:v>
                </c:pt>
                <c:pt idx="6601">
                  <c:v>22.6</c:v>
                </c:pt>
                <c:pt idx="6602">
                  <c:v>22</c:v>
                </c:pt>
                <c:pt idx="6603">
                  <c:v>23.3</c:v>
                </c:pt>
                <c:pt idx="6604">
                  <c:v>25.4</c:v>
                </c:pt>
                <c:pt idx="6605">
                  <c:v>25.6</c:v>
                </c:pt>
                <c:pt idx="6606">
                  <c:v>25</c:v>
                </c:pt>
                <c:pt idx="6607">
                  <c:v>25.3</c:v>
                </c:pt>
                <c:pt idx="6608">
                  <c:v>26.3</c:v>
                </c:pt>
                <c:pt idx="6609">
                  <c:v>26.7</c:v>
                </c:pt>
                <c:pt idx="6610">
                  <c:v>26</c:v>
                </c:pt>
                <c:pt idx="6611">
                  <c:v>24.9</c:v>
                </c:pt>
                <c:pt idx="6612">
                  <c:v>19.600000000000001</c:v>
                </c:pt>
                <c:pt idx="6613">
                  <c:v>10.5</c:v>
                </c:pt>
                <c:pt idx="6614">
                  <c:v>1.9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0</c:v>
                </c:pt>
                <c:pt idx="6619">
                  <c:v>0</c:v>
                </c:pt>
                <c:pt idx="6620">
                  <c:v>0</c:v>
                </c:pt>
                <c:pt idx="6621">
                  <c:v>0</c:v>
                </c:pt>
                <c:pt idx="6622">
                  <c:v>0</c:v>
                </c:pt>
                <c:pt idx="6623">
                  <c:v>0</c:v>
                </c:pt>
                <c:pt idx="6624">
                  <c:v>0</c:v>
                </c:pt>
                <c:pt idx="6625">
                  <c:v>1.3</c:v>
                </c:pt>
                <c:pt idx="6626">
                  <c:v>3.9</c:v>
                </c:pt>
                <c:pt idx="6627">
                  <c:v>6.3</c:v>
                </c:pt>
                <c:pt idx="6628">
                  <c:v>8.3000000000000007</c:v>
                </c:pt>
                <c:pt idx="6629">
                  <c:v>9</c:v>
                </c:pt>
                <c:pt idx="6630">
                  <c:v>10.1</c:v>
                </c:pt>
                <c:pt idx="6631">
                  <c:v>11.9</c:v>
                </c:pt>
                <c:pt idx="6632">
                  <c:v>13.9</c:v>
                </c:pt>
                <c:pt idx="6633">
                  <c:v>15.9</c:v>
                </c:pt>
                <c:pt idx="6634">
                  <c:v>17.899999999999999</c:v>
                </c:pt>
                <c:pt idx="6635">
                  <c:v>19.5</c:v>
                </c:pt>
                <c:pt idx="6636">
                  <c:v>20</c:v>
                </c:pt>
                <c:pt idx="6637">
                  <c:v>20.3</c:v>
                </c:pt>
                <c:pt idx="6638">
                  <c:v>21.3</c:v>
                </c:pt>
                <c:pt idx="6639">
                  <c:v>22</c:v>
                </c:pt>
                <c:pt idx="6640">
                  <c:v>22</c:v>
                </c:pt>
                <c:pt idx="6641">
                  <c:v>22.3</c:v>
                </c:pt>
                <c:pt idx="6642">
                  <c:v>23</c:v>
                </c:pt>
                <c:pt idx="6643">
                  <c:v>23</c:v>
                </c:pt>
                <c:pt idx="6644">
                  <c:v>23</c:v>
                </c:pt>
                <c:pt idx="6645">
                  <c:v>23</c:v>
                </c:pt>
                <c:pt idx="6646">
                  <c:v>23</c:v>
                </c:pt>
                <c:pt idx="6647">
                  <c:v>22.9</c:v>
                </c:pt>
                <c:pt idx="6648">
                  <c:v>22.1</c:v>
                </c:pt>
                <c:pt idx="6649">
                  <c:v>21.1</c:v>
                </c:pt>
                <c:pt idx="6650">
                  <c:v>18.399999999999999</c:v>
                </c:pt>
                <c:pt idx="6651">
                  <c:v>13.7</c:v>
                </c:pt>
                <c:pt idx="6652">
                  <c:v>10.4</c:v>
                </c:pt>
                <c:pt idx="6653">
                  <c:v>8.3000000000000007</c:v>
                </c:pt>
                <c:pt idx="6654">
                  <c:v>7.3</c:v>
                </c:pt>
                <c:pt idx="6655">
                  <c:v>7</c:v>
                </c:pt>
                <c:pt idx="6656">
                  <c:v>7.7</c:v>
                </c:pt>
                <c:pt idx="6657">
                  <c:v>8</c:v>
                </c:pt>
                <c:pt idx="6658">
                  <c:v>8.6999999999999993</c:v>
                </c:pt>
                <c:pt idx="6659">
                  <c:v>9</c:v>
                </c:pt>
                <c:pt idx="6660">
                  <c:v>9.6</c:v>
                </c:pt>
                <c:pt idx="6661">
                  <c:v>10.5</c:v>
                </c:pt>
                <c:pt idx="6662">
                  <c:v>11</c:v>
                </c:pt>
                <c:pt idx="6663">
                  <c:v>11.5</c:v>
                </c:pt>
                <c:pt idx="6664">
                  <c:v>12</c:v>
                </c:pt>
                <c:pt idx="6665">
                  <c:v>12</c:v>
                </c:pt>
                <c:pt idx="6666">
                  <c:v>12</c:v>
                </c:pt>
                <c:pt idx="6667">
                  <c:v>12.3</c:v>
                </c:pt>
                <c:pt idx="6668">
                  <c:v>13</c:v>
                </c:pt>
                <c:pt idx="6669">
                  <c:v>13.3</c:v>
                </c:pt>
                <c:pt idx="6670">
                  <c:v>14.2</c:v>
                </c:pt>
                <c:pt idx="6671">
                  <c:v>15</c:v>
                </c:pt>
                <c:pt idx="6672">
                  <c:v>15</c:v>
                </c:pt>
                <c:pt idx="6673">
                  <c:v>15</c:v>
                </c:pt>
                <c:pt idx="6674">
                  <c:v>15</c:v>
                </c:pt>
                <c:pt idx="6675">
                  <c:v>15</c:v>
                </c:pt>
                <c:pt idx="6676">
                  <c:v>15</c:v>
                </c:pt>
                <c:pt idx="6677">
                  <c:v>15</c:v>
                </c:pt>
                <c:pt idx="6678">
                  <c:v>15.8</c:v>
                </c:pt>
                <c:pt idx="6679">
                  <c:v>16.8</c:v>
                </c:pt>
                <c:pt idx="6680">
                  <c:v>17</c:v>
                </c:pt>
                <c:pt idx="6681">
                  <c:v>17</c:v>
                </c:pt>
                <c:pt idx="6682">
                  <c:v>17</c:v>
                </c:pt>
                <c:pt idx="6683">
                  <c:v>15.6</c:v>
                </c:pt>
                <c:pt idx="6684">
                  <c:v>13.7</c:v>
                </c:pt>
                <c:pt idx="6685">
                  <c:v>13</c:v>
                </c:pt>
                <c:pt idx="6686">
                  <c:v>13</c:v>
                </c:pt>
                <c:pt idx="6687">
                  <c:v>13.7</c:v>
                </c:pt>
                <c:pt idx="6688">
                  <c:v>15.1</c:v>
                </c:pt>
                <c:pt idx="6689">
                  <c:v>16.899999999999999</c:v>
                </c:pt>
                <c:pt idx="6690">
                  <c:v>18.399999999999999</c:v>
                </c:pt>
                <c:pt idx="6691">
                  <c:v>19.399999999999999</c:v>
                </c:pt>
                <c:pt idx="6692">
                  <c:v>20.9</c:v>
                </c:pt>
                <c:pt idx="6693">
                  <c:v>22</c:v>
                </c:pt>
                <c:pt idx="6694">
                  <c:v>22.4</c:v>
                </c:pt>
                <c:pt idx="6695">
                  <c:v>23.3</c:v>
                </c:pt>
                <c:pt idx="6696">
                  <c:v>24</c:v>
                </c:pt>
                <c:pt idx="6697">
                  <c:v>24.3</c:v>
                </c:pt>
                <c:pt idx="6698">
                  <c:v>25</c:v>
                </c:pt>
                <c:pt idx="6699">
                  <c:v>25</c:v>
                </c:pt>
                <c:pt idx="6700">
                  <c:v>25</c:v>
                </c:pt>
                <c:pt idx="6701">
                  <c:v>26</c:v>
                </c:pt>
                <c:pt idx="6702">
                  <c:v>26</c:v>
                </c:pt>
                <c:pt idx="6703">
                  <c:v>26</c:v>
                </c:pt>
                <c:pt idx="6704">
                  <c:v>26</c:v>
                </c:pt>
                <c:pt idx="6705">
                  <c:v>26</c:v>
                </c:pt>
                <c:pt idx="6706">
                  <c:v>26</c:v>
                </c:pt>
                <c:pt idx="6707">
                  <c:v>25.2</c:v>
                </c:pt>
                <c:pt idx="6708">
                  <c:v>25</c:v>
                </c:pt>
                <c:pt idx="6709">
                  <c:v>25</c:v>
                </c:pt>
                <c:pt idx="6710">
                  <c:v>22.5</c:v>
                </c:pt>
                <c:pt idx="6711">
                  <c:v>19.5</c:v>
                </c:pt>
                <c:pt idx="6712">
                  <c:v>15.5</c:v>
                </c:pt>
                <c:pt idx="6713">
                  <c:v>10.199999999999999</c:v>
                </c:pt>
                <c:pt idx="6714">
                  <c:v>5.4</c:v>
                </c:pt>
                <c:pt idx="6715">
                  <c:v>3.4</c:v>
                </c:pt>
                <c:pt idx="6716">
                  <c:v>3</c:v>
                </c:pt>
                <c:pt idx="6717">
                  <c:v>4.3</c:v>
                </c:pt>
                <c:pt idx="6718">
                  <c:v>6.1</c:v>
                </c:pt>
                <c:pt idx="6719">
                  <c:v>8.3000000000000007</c:v>
                </c:pt>
                <c:pt idx="6720">
                  <c:v>11.3</c:v>
                </c:pt>
                <c:pt idx="6721">
                  <c:v>14.3</c:v>
                </c:pt>
                <c:pt idx="6722">
                  <c:v>16.899999999999999</c:v>
                </c:pt>
                <c:pt idx="6723">
                  <c:v>18.899999999999999</c:v>
                </c:pt>
                <c:pt idx="6724">
                  <c:v>21.1</c:v>
                </c:pt>
                <c:pt idx="6725">
                  <c:v>22.7</c:v>
                </c:pt>
                <c:pt idx="6726">
                  <c:v>21.2</c:v>
                </c:pt>
                <c:pt idx="6727">
                  <c:v>17.7</c:v>
                </c:pt>
                <c:pt idx="6728">
                  <c:v>12.7</c:v>
                </c:pt>
                <c:pt idx="6729">
                  <c:v>7.9</c:v>
                </c:pt>
                <c:pt idx="6730">
                  <c:v>4.8</c:v>
                </c:pt>
                <c:pt idx="6731">
                  <c:v>4</c:v>
                </c:pt>
                <c:pt idx="6732">
                  <c:v>5.0999999999999996</c:v>
                </c:pt>
                <c:pt idx="6733">
                  <c:v>7.1</c:v>
                </c:pt>
                <c:pt idx="6734">
                  <c:v>9</c:v>
                </c:pt>
                <c:pt idx="6735">
                  <c:v>9.1</c:v>
                </c:pt>
                <c:pt idx="6736">
                  <c:v>10.7</c:v>
                </c:pt>
                <c:pt idx="6737">
                  <c:v>12.7</c:v>
                </c:pt>
                <c:pt idx="6738">
                  <c:v>14.7</c:v>
                </c:pt>
                <c:pt idx="6739">
                  <c:v>15.8</c:v>
                </c:pt>
                <c:pt idx="6740">
                  <c:v>17.7</c:v>
                </c:pt>
                <c:pt idx="6741">
                  <c:v>18.8</c:v>
                </c:pt>
                <c:pt idx="6742">
                  <c:v>19.7</c:v>
                </c:pt>
                <c:pt idx="6743">
                  <c:v>20.6</c:v>
                </c:pt>
                <c:pt idx="6744">
                  <c:v>21.6</c:v>
                </c:pt>
                <c:pt idx="6745">
                  <c:v>22</c:v>
                </c:pt>
                <c:pt idx="6746">
                  <c:v>22.6</c:v>
                </c:pt>
                <c:pt idx="6747">
                  <c:v>23</c:v>
                </c:pt>
                <c:pt idx="6748">
                  <c:v>23</c:v>
                </c:pt>
                <c:pt idx="6749">
                  <c:v>23</c:v>
                </c:pt>
                <c:pt idx="6750">
                  <c:v>23.4</c:v>
                </c:pt>
                <c:pt idx="6751">
                  <c:v>23.6</c:v>
                </c:pt>
                <c:pt idx="6752">
                  <c:v>23</c:v>
                </c:pt>
                <c:pt idx="6753">
                  <c:v>23.4</c:v>
                </c:pt>
                <c:pt idx="6754">
                  <c:v>24</c:v>
                </c:pt>
                <c:pt idx="6755">
                  <c:v>24</c:v>
                </c:pt>
                <c:pt idx="6756">
                  <c:v>24</c:v>
                </c:pt>
                <c:pt idx="6757">
                  <c:v>24</c:v>
                </c:pt>
                <c:pt idx="6758">
                  <c:v>23.8</c:v>
                </c:pt>
                <c:pt idx="6759">
                  <c:v>23</c:v>
                </c:pt>
                <c:pt idx="6760">
                  <c:v>23</c:v>
                </c:pt>
                <c:pt idx="6761">
                  <c:v>20</c:v>
                </c:pt>
                <c:pt idx="6762">
                  <c:v>15.9</c:v>
                </c:pt>
                <c:pt idx="6763">
                  <c:v>10.9</c:v>
                </c:pt>
                <c:pt idx="6764">
                  <c:v>6.1</c:v>
                </c:pt>
                <c:pt idx="6765">
                  <c:v>1.9</c:v>
                </c:pt>
                <c:pt idx="6766">
                  <c:v>0.2</c:v>
                </c:pt>
                <c:pt idx="6767">
                  <c:v>0</c:v>
                </c:pt>
                <c:pt idx="6768">
                  <c:v>0</c:v>
                </c:pt>
                <c:pt idx="6769">
                  <c:v>0</c:v>
                </c:pt>
                <c:pt idx="6770">
                  <c:v>0</c:v>
                </c:pt>
                <c:pt idx="6771">
                  <c:v>0</c:v>
                </c:pt>
                <c:pt idx="6772">
                  <c:v>0</c:v>
                </c:pt>
                <c:pt idx="6773">
                  <c:v>0</c:v>
                </c:pt>
                <c:pt idx="6774">
                  <c:v>0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0</c:v>
                </c:pt>
                <c:pt idx="6779">
                  <c:v>0</c:v>
                </c:pt>
                <c:pt idx="6780">
                  <c:v>0</c:v>
                </c:pt>
                <c:pt idx="6781">
                  <c:v>0</c:v>
                </c:pt>
                <c:pt idx="6782">
                  <c:v>0</c:v>
                </c:pt>
                <c:pt idx="6783">
                  <c:v>0</c:v>
                </c:pt>
                <c:pt idx="6784">
                  <c:v>0</c:v>
                </c:pt>
                <c:pt idx="6785">
                  <c:v>0</c:v>
                </c:pt>
                <c:pt idx="6786">
                  <c:v>0</c:v>
                </c:pt>
                <c:pt idx="6787">
                  <c:v>0</c:v>
                </c:pt>
                <c:pt idx="6788">
                  <c:v>0</c:v>
                </c:pt>
                <c:pt idx="6789">
                  <c:v>0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0</c:v>
                </c:pt>
                <c:pt idx="6794">
                  <c:v>0</c:v>
                </c:pt>
                <c:pt idx="6795">
                  <c:v>0</c:v>
                </c:pt>
                <c:pt idx="6796">
                  <c:v>0</c:v>
                </c:pt>
                <c:pt idx="6797">
                  <c:v>0</c:v>
                </c:pt>
                <c:pt idx="6798">
                  <c:v>0</c:v>
                </c:pt>
                <c:pt idx="6799">
                  <c:v>0</c:v>
                </c:pt>
                <c:pt idx="6800">
                  <c:v>0</c:v>
                </c:pt>
                <c:pt idx="6801">
                  <c:v>0</c:v>
                </c:pt>
                <c:pt idx="6802">
                  <c:v>0</c:v>
                </c:pt>
                <c:pt idx="6803">
                  <c:v>0</c:v>
                </c:pt>
                <c:pt idx="6804">
                  <c:v>0</c:v>
                </c:pt>
                <c:pt idx="6805">
                  <c:v>0</c:v>
                </c:pt>
                <c:pt idx="6806">
                  <c:v>0</c:v>
                </c:pt>
                <c:pt idx="6807">
                  <c:v>0</c:v>
                </c:pt>
                <c:pt idx="6808">
                  <c:v>0</c:v>
                </c:pt>
                <c:pt idx="6809">
                  <c:v>0</c:v>
                </c:pt>
                <c:pt idx="6810">
                  <c:v>0</c:v>
                </c:pt>
                <c:pt idx="6811">
                  <c:v>0</c:v>
                </c:pt>
                <c:pt idx="6812">
                  <c:v>0</c:v>
                </c:pt>
                <c:pt idx="6813">
                  <c:v>0</c:v>
                </c:pt>
                <c:pt idx="6814">
                  <c:v>0.5</c:v>
                </c:pt>
                <c:pt idx="6815">
                  <c:v>3.3</c:v>
                </c:pt>
                <c:pt idx="6816">
                  <c:v>5.0999999999999996</c:v>
                </c:pt>
                <c:pt idx="6817">
                  <c:v>5.9</c:v>
                </c:pt>
                <c:pt idx="6818">
                  <c:v>6.9</c:v>
                </c:pt>
                <c:pt idx="6819">
                  <c:v>7.9</c:v>
                </c:pt>
                <c:pt idx="6820">
                  <c:v>8</c:v>
                </c:pt>
                <c:pt idx="6821">
                  <c:v>8.9</c:v>
                </c:pt>
                <c:pt idx="6822">
                  <c:v>9.9</c:v>
                </c:pt>
                <c:pt idx="6823">
                  <c:v>10.8</c:v>
                </c:pt>
                <c:pt idx="6824">
                  <c:v>9.5</c:v>
                </c:pt>
                <c:pt idx="6825">
                  <c:v>5.9</c:v>
                </c:pt>
                <c:pt idx="6826">
                  <c:v>2.7</c:v>
                </c:pt>
                <c:pt idx="6827">
                  <c:v>0.5</c:v>
                </c:pt>
                <c:pt idx="6828">
                  <c:v>0</c:v>
                </c:pt>
                <c:pt idx="6829">
                  <c:v>0</c:v>
                </c:pt>
                <c:pt idx="6830">
                  <c:v>0</c:v>
                </c:pt>
                <c:pt idx="6831">
                  <c:v>0</c:v>
                </c:pt>
                <c:pt idx="6832">
                  <c:v>0</c:v>
                </c:pt>
                <c:pt idx="6833">
                  <c:v>0</c:v>
                </c:pt>
                <c:pt idx="6834">
                  <c:v>0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0</c:v>
                </c:pt>
                <c:pt idx="6840">
                  <c:v>0</c:v>
                </c:pt>
                <c:pt idx="6841">
                  <c:v>0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0</c:v>
                </c:pt>
                <c:pt idx="6846">
                  <c:v>0</c:v>
                </c:pt>
                <c:pt idx="6847">
                  <c:v>0</c:v>
                </c:pt>
                <c:pt idx="6848">
                  <c:v>1</c:v>
                </c:pt>
                <c:pt idx="6849">
                  <c:v>3.9</c:v>
                </c:pt>
                <c:pt idx="6850">
                  <c:v>5.9</c:v>
                </c:pt>
                <c:pt idx="6851">
                  <c:v>7</c:v>
                </c:pt>
                <c:pt idx="6852">
                  <c:v>8.6</c:v>
                </c:pt>
                <c:pt idx="6853">
                  <c:v>10.5</c:v>
                </c:pt>
                <c:pt idx="6854">
                  <c:v>12.5</c:v>
                </c:pt>
                <c:pt idx="6855">
                  <c:v>14.5</c:v>
                </c:pt>
                <c:pt idx="6856">
                  <c:v>15.7</c:v>
                </c:pt>
                <c:pt idx="6857">
                  <c:v>16.7</c:v>
                </c:pt>
                <c:pt idx="6858">
                  <c:v>17.600000000000001</c:v>
                </c:pt>
                <c:pt idx="6859">
                  <c:v>18.5</c:v>
                </c:pt>
                <c:pt idx="6860">
                  <c:v>19.5</c:v>
                </c:pt>
                <c:pt idx="6861">
                  <c:v>20</c:v>
                </c:pt>
                <c:pt idx="6862">
                  <c:v>20</c:v>
                </c:pt>
                <c:pt idx="6863">
                  <c:v>20</c:v>
                </c:pt>
                <c:pt idx="6864">
                  <c:v>18.2</c:v>
                </c:pt>
                <c:pt idx="6865">
                  <c:v>13.6</c:v>
                </c:pt>
                <c:pt idx="6866">
                  <c:v>7.6</c:v>
                </c:pt>
                <c:pt idx="6867">
                  <c:v>3.6</c:v>
                </c:pt>
                <c:pt idx="6868">
                  <c:v>0.7</c:v>
                </c:pt>
                <c:pt idx="6869">
                  <c:v>0</c:v>
                </c:pt>
                <c:pt idx="6870">
                  <c:v>0</c:v>
                </c:pt>
                <c:pt idx="6871">
                  <c:v>0</c:v>
                </c:pt>
                <c:pt idx="6872">
                  <c:v>0</c:v>
                </c:pt>
                <c:pt idx="6873">
                  <c:v>0</c:v>
                </c:pt>
                <c:pt idx="6874">
                  <c:v>0</c:v>
                </c:pt>
                <c:pt idx="6875">
                  <c:v>0</c:v>
                </c:pt>
                <c:pt idx="6876">
                  <c:v>0</c:v>
                </c:pt>
                <c:pt idx="6877">
                  <c:v>0</c:v>
                </c:pt>
                <c:pt idx="6878">
                  <c:v>3.7</c:v>
                </c:pt>
                <c:pt idx="6879">
                  <c:v>7.7</c:v>
                </c:pt>
                <c:pt idx="6880">
                  <c:v>9.9</c:v>
                </c:pt>
                <c:pt idx="6881">
                  <c:v>10.8</c:v>
                </c:pt>
                <c:pt idx="6882">
                  <c:v>10.3</c:v>
                </c:pt>
                <c:pt idx="6883">
                  <c:v>7</c:v>
                </c:pt>
                <c:pt idx="6884">
                  <c:v>3</c:v>
                </c:pt>
                <c:pt idx="6885">
                  <c:v>1.3</c:v>
                </c:pt>
                <c:pt idx="6886">
                  <c:v>0.4</c:v>
                </c:pt>
                <c:pt idx="6887">
                  <c:v>0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0</c:v>
                </c:pt>
                <c:pt idx="6898">
                  <c:v>0</c:v>
                </c:pt>
                <c:pt idx="6899">
                  <c:v>0</c:v>
                </c:pt>
                <c:pt idx="6900">
                  <c:v>0</c:v>
                </c:pt>
                <c:pt idx="6901">
                  <c:v>0</c:v>
                </c:pt>
                <c:pt idx="6902">
                  <c:v>0</c:v>
                </c:pt>
                <c:pt idx="6903">
                  <c:v>0</c:v>
                </c:pt>
                <c:pt idx="6904">
                  <c:v>0</c:v>
                </c:pt>
                <c:pt idx="6905">
                  <c:v>0.9</c:v>
                </c:pt>
                <c:pt idx="6906">
                  <c:v>0.1</c:v>
                </c:pt>
                <c:pt idx="6907">
                  <c:v>0</c:v>
                </c:pt>
                <c:pt idx="6908">
                  <c:v>0</c:v>
                </c:pt>
                <c:pt idx="6909">
                  <c:v>0</c:v>
                </c:pt>
                <c:pt idx="6910">
                  <c:v>0</c:v>
                </c:pt>
                <c:pt idx="6911">
                  <c:v>0</c:v>
                </c:pt>
                <c:pt idx="6912">
                  <c:v>0</c:v>
                </c:pt>
                <c:pt idx="6913">
                  <c:v>0</c:v>
                </c:pt>
                <c:pt idx="6914">
                  <c:v>0</c:v>
                </c:pt>
                <c:pt idx="6915">
                  <c:v>0</c:v>
                </c:pt>
                <c:pt idx="6916">
                  <c:v>0</c:v>
                </c:pt>
                <c:pt idx="6917">
                  <c:v>0.5</c:v>
                </c:pt>
                <c:pt idx="6918">
                  <c:v>0.5</c:v>
                </c:pt>
                <c:pt idx="6919">
                  <c:v>0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0</c:v>
                </c:pt>
                <c:pt idx="6924">
                  <c:v>0</c:v>
                </c:pt>
                <c:pt idx="6925">
                  <c:v>0</c:v>
                </c:pt>
                <c:pt idx="6926">
                  <c:v>0</c:v>
                </c:pt>
                <c:pt idx="6927">
                  <c:v>0</c:v>
                </c:pt>
                <c:pt idx="6928">
                  <c:v>0</c:v>
                </c:pt>
                <c:pt idx="6929">
                  <c:v>0</c:v>
                </c:pt>
                <c:pt idx="6930">
                  <c:v>0</c:v>
                </c:pt>
                <c:pt idx="6931">
                  <c:v>0</c:v>
                </c:pt>
                <c:pt idx="6932">
                  <c:v>0</c:v>
                </c:pt>
                <c:pt idx="6933">
                  <c:v>0</c:v>
                </c:pt>
                <c:pt idx="6934">
                  <c:v>0</c:v>
                </c:pt>
                <c:pt idx="6935">
                  <c:v>0</c:v>
                </c:pt>
                <c:pt idx="6936">
                  <c:v>0.9</c:v>
                </c:pt>
                <c:pt idx="6937">
                  <c:v>1</c:v>
                </c:pt>
                <c:pt idx="6938">
                  <c:v>2.9</c:v>
                </c:pt>
                <c:pt idx="6939">
                  <c:v>5.8</c:v>
                </c:pt>
                <c:pt idx="6940">
                  <c:v>7.6</c:v>
                </c:pt>
                <c:pt idx="6941">
                  <c:v>9.5</c:v>
                </c:pt>
                <c:pt idx="6942">
                  <c:v>10.7</c:v>
                </c:pt>
                <c:pt idx="6943">
                  <c:v>11.7</c:v>
                </c:pt>
                <c:pt idx="6944">
                  <c:v>12.7</c:v>
                </c:pt>
                <c:pt idx="6945">
                  <c:v>13</c:v>
                </c:pt>
                <c:pt idx="6946">
                  <c:v>13.6</c:v>
                </c:pt>
                <c:pt idx="6947">
                  <c:v>14.5</c:v>
                </c:pt>
                <c:pt idx="6948">
                  <c:v>15</c:v>
                </c:pt>
                <c:pt idx="6949">
                  <c:v>15</c:v>
                </c:pt>
                <c:pt idx="6950">
                  <c:v>15</c:v>
                </c:pt>
                <c:pt idx="6951">
                  <c:v>15</c:v>
                </c:pt>
                <c:pt idx="6952">
                  <c:v>15.3</c:v>
                </c:pt>
                <c:pt idx="6953">
                  <c:v>16</c:v>
                </c:pt>
                <c:pt idx="6954">
                  <c:v>16</c:v>
                </c:pt>
                <c:pt idx="6955">
                  <c:v>16</c:v>
                </c:pt>
                <c:pt idx="6956">
                  <c:v>16</c:v>
                </c:pt>
                <c:pt idx="6957">
                  <c:v>16.3</c:v>
                </c:pt>
                <c:pt idx="6958">
                  <c:v>17.100000000000001</c:v>
                </c:pt>
                <c:pt idx="6959">
                  <c:v>18</c:v>
                </c:pt>
                <c:pt idx="6960">
                  <c:v>18.100000000000001</c:v>
                </c:pt>
                <c:pt idx="6961">
                  <c:v>18.899999999999999</c:v>
                </c:pt>
                <c:pt idx="6962">
                  <c:v>17.7</c:v>
                </c:pt>
                <c:pt idx="6963">
                  <c:v>15.7</c:v>
                </c:pt>
                <c:pt idx="6964">
                  <c:v>13.2</c:v>
                </c:pt>
                <c:pt idx="6965">
                  <c:v>10.199999999999999</c:v>
                </c:pt>
                <c:pt idx="6966">
                  <c:v>6.2</c:v>
                </c:pt>
                <c:pt idx="6967">
                  <c:v>4.0999999999999996</c:v>
                </c:pt>
                <c:pt idx="6968">
                  <c:v>1.2</c:v>
                </c:pt>
                <c:pt idx="6969">
                  <c:v>0.2</c:v>
                </c:pt>
                <c:pt idx="6970">
                  <c:v>0</c:v>
                </c:pt>
                <c:pt idx="6971">
                  <c:v>0</c:v>
                </c:pt>
                <c:pt idx="6972">
                  <c:v>0</c:v>
                </c:pt>
                <c:pt idx="6973">
                  <c:v>0</c:v>
                </c:pt>
                <c:pt idx="6974">
                  <c:v>0</c:v>
                </c:pt>
                <c:pt idx="6975">
                  <c:v>0</c:v>
                </c:pt>
                <c:pt idx="6976">
                  <c:v>0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0</c:v>
                </c:pt>
                <c:pt idx="6983">
                  <c:v>0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0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0</c:v>
                </c:pt>
                <c:pt idx="6992">
                  <c:v>0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0</c:v>
                </c:pt>
                <c:pt idx="6997">
                  <c:v>0</c:v>
                </c:pt>
                <c:pt idx="6998">
                  <c:v>0</c:v>
                </c:pt>
                <c:pt idx="6999">
                  <c:v>0</c:v>
                </c:pt>
                <c:pt idx="7000">
                  <c:v>0</c:v>
                </c:pt>
                <c:pt idx="7001">
                  <c:v>0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0</c:v>
                </c:pt>
                <c:pt idx="7006">
                  <c:v>0</c:v>
                </c:pt>
                <c:pt idx="7007">
                  <c:v>0</c:v>
                </c:pt>
                <c:pt idx="7008">
                  <c:v>0</c:v>
                </c:pt>
                <c:pt idx="7009">
                  <c:v>0</c:v>
                </c:pt>
                <c:pt idx="7010">
                  <c:v>0</c:v>
                </c:pt>
                <c:pt idx="7011">
                  <c:v>0</c:v>
                </c:pt>
                <c:pt idx="7012">
                  <c:v>0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0</c:v>
                </c:pt>
                <c:pt idx="7019">
                  <c:v>0.1</c:v>
                </c:pt>
                <c:pt idx="7020">
                  <c:v>1</c:v>
                </c:pt>
                <c:pt idx="7021">
                  <c:v>1.2</c:v>
                </c:pt>
                <c:pt idx="7022">
                  <c:v>2.9</c:v>
                </c:pt>
                <c:pt idx="7023">
                  <c:v>3</c:v>
                </c:pt>
                <c:pt idx="7024">
                  <c:v>4.9000000000000004</c:v>
                </c:pt>
                <c:pt idx="7025">
                  <c:v>6.9</c:v>
                </c:pt>
                <c:pt idx="7026">
                  <c:v>8</c:v>
                </c:pt>
                <c:pt idx="7027">
                  <c:v>8.8000000000000007</c:v>
                </c:pt>
                <c:pt idx="7028">
                  <c:v>10.5</c:v>
                </c:pt>
                <c:pt idx="7029">
                  <c:v>8</c:v>
                </c:pt>
                <c:pt idx="7030">
                  <c:v>4.8</c:v>
                </c:pt>
                <c:pt idx="7031">
                  <c:v>1.8</c:v>
                </c:pt>
                <c:pt idx="7032">
                  <c:v>0.3</c:v>
                </c:pt>
                <c:pt idx="7033">
                  <c:v>0</c:v>
                </c:pt>
                <c:pt idx="7034">
                  <c:v>0</c:v>
                </c:pt>
                <c:pt idx="7035">
                  <c:v>0</c:v>
                </c:pt>
                <c:pt idx="7036">
                  <c:v>0</c:v>
                </c:pt>
                <c:pt idx="7037">
                  <c:v>0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0</c:v>
                </c:pt>
                <c:pt idx="7044">
                  <c:v>0</c:v>
                </c:pt>
                <c:pt idx="7045">
                  <c:v>0</c:v>
                </c:pt>
                <c:pt idx="7046">
                  <c:v>0</c:v>
                </c:pt>
                <c:pt idx="7047">
                  <c:v>0</c:v>
                </c:pt>
                <c:pt idx="7048">
                  <c:v>0</c:v>
                </c:pt>
                <c:pt idx="7049">
                  <c:v>0</c:v>
                </c:pt>
                <c:pt idx="7050">
                  <c:v>0</c:v>
                </c:pt>
                <c:pt idx="7051">
                  <c:v>0</c:v>
                </c:pt>
                <c:pt idx="7052">
                  <c:v>0</c:v>
                </c:pt>
                <c:pt idx="7053">
                  <c:v>0</c:v>
                </c:pt>
                <c:pt idx="7054">
                  <c:v>0</c:v>
                </c:pt>
                <c:pt idx="7055">
                  <c:v>0</c:v>
                </c:pt>
                <c:pt idx="7056">
                  <c:v>0</c:v>
                </c:pt>
                <c:pt idx="7057">
                  <c:v>0</c:v>
                </c:pt>
                <c:pt idx="7058">
                  <c:v>0</c:v>
                </c:pt>
                <c:pt idx="7059">
                  <c:v>0</c:v>
                </c:pt>
                <c:pt idx="7060">
                  <c:v>0</c:v>
                </c:pt>
                <c:pt idx="7061">
                  <c:v>0</c:v>
                </c:pt>
                <c:pt idx="7062">
                  <c:v>0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0</c:v>
                </c:pt>
                <c:pt idx="7068">
                  <c:v>0</c:v>
                </c:pt>
                <c:pt idx="7069">
                  <c:v>0.7</c:v>
                </c:pt>
                <c:pt idx="7070">
                  <c:v>3.1</c:v>
                </c:pt>
                <c:pt idx="7071">
                  <c:v>5.7</c:v>
                </c:pt>
                <c:pt idx="7072">
                  <c:v>7.4</c:v>
                </c:pt>
                <c:pt idx="7073">
                  <c:v>8</c:v>
                </c:pt>
                <c:pt idx="7074">
                  <c:v>8</c:v>
                </c:pt>
                <c:pt idx="7075">
                  <c:v>8.1999999999999993</c:v>
                </c:pt>
                <c:pt idx="7076">
                  <c:v>9.1999999999999993</c:v>
                </c:pt>
                <c:pt idx="7077">
                  <c:v>10.199999999999999</c:v>
                </c:pt>
                <c:pt idx="7078">
                  <c:v>11.2</c:v>
                </c:pt>
                <c:pt idx="7079">
                  <c:v>12</c:v>
                </c:pt>
                <c:pt idx="7080">
                  <c:v>12</c:v>
                </c:pt>
                <c:pt idx="7081">
                  <c:v>12</c:v>
                </c:pt>
                <c:pt idx="7082">
                  <c:v>12.9</c:v>
                </c:pt>
                <c:pt idx="7083">
                  <c:v>13.9</c:v>
                </c:pt>
                <c:pt idx="7084">
                  <c:v>14</c:v>
                </c:pt>
                <c:pt idx="7085">
                  <c:v>13.1</c:v>
                </c:pt>
                <c:pt idx="7086">
                  <c:v>9.8000000000000007</c:v>
                </c:pt>
                <c:pt idx="7087">
                  <c:v>5.2</c:v>
                </c:pt>
                <c:pt idx="7088">
                  <c:v>1.7</c:v>
                </c:pt>
                <c:pt idx="7089">
                  <c:v>1</c:v>
                </c:pt>
                <c:pt idx="7090">
                  <c:v>0.2</c:v>
                </c:pt>
                <c:pt idx="7091">
                  <c:v>0</c:v>
                </c:pt>
                <c:pt idx="7092">
                  <c:v>0</c:v>
                </c:pt>
                <c:pt idx="7093">
                  <c:v>0</c:v>
                </c:pt>
                <c:pt idx="7094">
                  <c:v>0</c:v>
                </c:pt>
                <c:pt idx="7095">
                  <c:v>0</c:v>
                </c:pt>
                <c:pt idx="7096">
                  <c:v>0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0.4</c:v>
                </c:pt>
                <c:pt idx="7101">
                  <c:v>1.7</c:v>
                </c:pt>
                <c:pt idx="7102">
                  <c:v>2.6</c:v>
                </c:pt>
                <c:pt idx="7103">
                  <c:v>1.7</c:v>
                </c:pt>
                <c:pt idx="7104">
                  <c:v>1.2</c:v>
                </c:pt>
                <c:pt idx="7105">
                  <c:v>2.2000000000000002</c:v>
                </c:pt>
                <c:pt idx="7106">
                  <c:v>3.2</c:v>
                </c:pt>
                <c:pt idx="7107">
                  <c:v>3.8</c:v>
                </c:pt>
                <c:pt idx="7108">
                  <c:v>3.3</c:v>
                </c:pt>
                <c:pt idx="7109">
                  <c:v>5.3</c:v>
                </c:pt>
                <c:pt idx="7110">
                  <c:v>6.9</c:v>
                </c:pt>
                <c:pt idx="7111">
                  <c:v>6</c:v>
                </c:pt>
                <c:pt idx="7112">
                  <c:v>2.1</c:v>
                </c:pt>
                <c:pt idx="7113">
                  <c:v>1</c:v>
                </c:pt>
                <c:pt idx="7114">
                  <c:v>1</c:v>
                </c:pt>
                <c:pt idx="7115">
                  <c:v>2</c:v>
                </c:pt>
                <c:pt idx="7116">
                  <c:v>1.2</c:v>
                </c:pt>
                <c:pt idx="7117">
                  <c:v>3.3</c:v>
                </c:pt>
                <c:pt idx="7118">
                  <c:v>4.8</c:v>
                </c:pt>
                <c:pt idx="7119">
                  <c:v>6.5</c:v>
                </c:pt>
                <c:pt idx="7120">
                  <c:v>8.5</c:v>
                </c:pt>
                <c:pt idx="7121">
                  <c:v>10.5</c:v>
                </c:pt>
                <c:pt idx="7122">
                  <c:v>12.9</c:v>
                </c:pt>
                <c:pt idx="7123">
                  <c:v>14.6</c:v>
                </c:pt>
                <c:pt idx="7124">
                  <c:v>14.4</c:v>
                </c:pt>
                <c:pt idx="7125">
                  <c:v>11.1</c:v>
                </c:pt>
                <c:pt idx="7126">
                  <c:v>6.1</c:v>
                </c:pt>
                <c:pt idx="7127">
                  <c:v>2.9</c:v>
                </c:pt>
                <c:pt idx="7128">
                  <c:v>1</c:v>
                </c:pt>
                <c:pt idx="7129">
                  <c:v>0</c:v>
                </c:pt>
                <c:pt idx="7130">
                  <c:v>0</c:v>
                </c:pt>
                <c:pt idx="7131">
                  <c:v>0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0.5</c:v>
                </c:pt>
                <c:pt idx="7136">
                  <c:v>3.7</c:v>
                </c:pt>
                <c:pt idx="7137">
                  <c:v>7.3</c:v>
                </c:pt>
                <c:pt idx="7138">
                  <c:v>9.3000000000000007</c:v>
                </c:pt>
                <c:pt idx="7139">
                  <c:v>10.6</c:v>
                </c:pt>
                <c:pt idx="7140">
                  <c:v>8</c:v>
                </c:pt>
                <c:pt idx="7141">
                  <c:v>4.0999999999999996</c:v>
                </c:pt>
                <c:pt idx="7142">
                  <c:v>1.1000000000000001</c:v>
                </c:pt>
                <c:pt idx="7143">
                  <c:v>0</c:v>
                </c:pt>
                <c:pt idx="7144">
                  <c:v>0</c:v>
                </c:pt>
                <c:pt idx="7145">
                  <c:v>0</c:v>
                </c:pt>
                <c:pt idx="7146">
                  <c:v>0</c:v>
                </c:pt>
                <c:pt idx="7147">
                  <c:v>0</c:v>
                </c:pt>
                <c:pt idx="7148">
                  <c:v>0</c:v>
                </c:pt>
                <c:pt idx="7149">
                  <c:v>0</c:v>
                </c:pt>
                <c:pt idx="7150">
                  <c:v>0</c:v>
                </c:pt>
                <c:pt idx="7151">
                  <c:v>0</c:v>
                </c:pt>
                <c:pt idx="7152">
                  <c:v>0.6</c:v>
                </c:pt>
                <c:pt idx="7153">
                  <c:v>2.7</c:v>
                </c:pt>
                <c:pt idx="7154">
                  <c:v>5.0999999999999996</c:v>
                </c:pt>
                <c:pt idx="7155">
                  <c:v>4.9000000000000004</c:v>
                </c:pt>
                <c:pt idx="7156">
                  <c:v>3.1</c:v>
                </c:pt>
                <c:pt idx="7157">
                  <c:v>1.3</c:v>
                </c:pt>
                <c:pt idx="7158">
                  <c:v>0</c:v>
                </c:pt>
                <c:pt idx="7159">
                  <c:v>0</c:v>
                </c:pt>
                <c:pt idx="7160">
                  <c:v>0</c:v>
                </c:pt>
                <c:pt idx="7161">
                  <c:v>0</c:v>
                </c:pt>
                <c:pt idx="7162">
                  <c:v>0</c:v>
                </c:pt>
                <c:pt idx="7163">
                  <c:v>0</c:v>
                </c:pt>
                <c:pt idx="7164">
                  <c:v>0</c:v>
                </c:pt>
                <c:pt idx="7165">
                  <c:v>0.2</c:v>
                </c:pt>
                <c:pt idx="7166">
                  <c:v>1.3</c:v>
                </c:pt>
                <c:pt idx="7167">
                  <c:v>3.2</c:v>
                </c:pt>
                <c:pt idx="7168">
                  <c:v>3.7</c:v>
                </c:pt>
                <c:pt idx="7169">
                  <c:v>2.1</c:v>
                </c:pt>
                <c:pt idx="7170">
                  <c:v>1</c:v>
                </c:pt>
                <c:pt idx="7171">
                  <c:v>2</c:v>
                </c:pt>
                <c:pt idx="7172">
                  <c:v>3</c:v>
                </c:pt>
                <c:pt idx="7173">
                  <c:v>4.9000000000000004</c:v>
                </c:pt>
                <c:pt idx="7174">
                  <c:v>2.6</c:v>
                </c:pt>
                <c:pt idx="7175">
                  <c:v>0.5</c:v>
                </c:pt>
                <c:pt idx="7176">
                  <c:v>0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0</c:v>
                </c:pt>
                <c:pt idx="7181">
                  <c:v>0</c:v>
                </c:pt>
                <c:pt idx="7182">
                  <c:v>0</c:v>
                </c:pt>
                <c:pt idx="7183">
                  <c:v>0</c:v>
                </c:pt>
                <c:pt idx="7184">
                  <c:v>0</c:v>
                </c:pt>
                <c:pt idx="7185">
                  <c:v>0</c:v>
                </c:pt>
                <c:pt idx="7186">
                  <c:v>0</c:v>
                </c:pt>
                <c:pt idx="7187">
                  <c:v>0</c:v>
                </c:pt>
                <c:pt idx="7188">
                  <c:v>0.7</c:v>
                </c:pt>
                <c:pt idx="7189">
                  <c:v>2.7</c:v>
                </c:pt>
                <c:pt idx="7190">
                  <c:v>5.0999999999999996</c:v>
                </c:pt>
                <c:pt idx="7191">
                  <c:v>7</c:v>
                </c:pt>
                <c:pt idx="7192">
                  <c:v>6.6</c:v>
                </c:pt>
                <c:pt idx="7193">
                  <c:v>3.9</c:v>
                </c:pt>
                <c:pt idx="7194">
                  <c:v>2.9</c:v>
                </c:pt>
                <c:pt idx="7195">
                  <c:v>2.2999999999999998</c:v>
                </c:pt>
                <c:pt idx="7196">
                  <c:v>4.2</c:v>
                </c:pt>
                <c:pt idx="7197">
                  <c:v>5.9</c:v>
                </c:pt>
                <c:pt idx="7198">
                  <c:v>6.9</c:v>
                </c:pt>
                <c:pt idx="7199">
                  <c:v>6.1</c:v>
                </c:pt>
                <c:pt idx="7200">
                  <c:v>6</c:v>
                </c:pt>
                <c:pt idx="7201">
                  <c:v>6</c:v>
                </c:pt>
                <c:pt idx="7202">
                  <c:v>6</c:v>
                </c:pt>
                <c:pt idx="7203">
                  <c:v>5.2</c:v>
                </c:pt>
                <c:pt idx="7204">
                  <c:v>5</c:v>
                </c:pt>
                <c:pt idx="7205">
                  <c:v>5</c:v>
                </c:pt>
                <c:pt idx="7206">
                  <c:v>3.5</c:v>
                </c:pt>
                <c:pt idx="7207">
                  <c:v>2.2999999999999998</c:v>
                </c:pt>
                <c:pt idx="7208">
                  <c:v>0.5</c:v>
                </c:pt>
                <c:pt idx="7209">
                  <c:v>0</c:v>
                </c:pt>
                <c:pt idx="7210">
                  <c:v>0</c:v>
                </c:pt>
                <c:pt idx="7211">
                  <c:v>0.5</c:v>
                </c:pt>
                <c:pt idx="7212">
                  <c:v>2.6</c:v>
                </c:pt>
                <c:pt idx="7213">
                  <c:v>4</c:v>
                </c:pt>
                <c:pt idx="7214">
                  <c:v>2.4</c:v>
                </c:pt>
                <c:pt idx="7215">
                  <c:v>0.5</c:v>
                </c:pt>
                <c:pt idx="7216">
                  <c:v>0</c:v>
                </c:pt>
                <c:pt idx="7217">
                  <c:v>0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0</c:v>
                </c:pt>
                <c:pt idx="7223">
                  <c:v>0</c:v>
                </c:pt>
                <c:pt idx="7224">
                  <c:v>0</c:v>
                </c:pt>
                <c:pt idx="7225">
                  <c:v>0</c:v>
                </c:pt>
                <c:pt idx="7226">
                  <c:v>0</c:v>
                </c:pt>
                <c:pt idx="7227">
                  <c:v>0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0</c:v>
                </c:pt>
                <c:pt idx="7235">
                  <c:v>0</c:v>
                </c:pt>
                <c:pt idx="7236">
                  <c:v>0</c:v>
                </c:pt>
                <c:pt idx="7237">
                  <c:v>0</c:v>
                </c:pt>
                <c:pt idx="7238">
                  <c:v>0</c:v>
                </c:pt>
                <c:pt idx="7239">
                  <c:v>0</c:v>
                </c:pt>
                <c:pt idx="7240">
                  <c:v>0</c:v>
                </c:pt>
                <c:pt idx="7241">
                  <c:v>0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1.7</c:v>
                </c:pt>
                <c:pt idx="7246">
                  <c:v>5.7</c:v>
                </c:pt>
                <c:pt idx="7247">
                  <c:v>8</c:v>
                </c:pt>
                <c:pt idx="7248">
                  <c:v>10.7</c:v>
                </c:pt>
                <c:pt idx="7249">
                  <c:v>12.7</c:v>
                </c:pt>
                <c:pt idx="7250">
                  <c:v>14.3</c:v>
                </c:pt>
                <c:pt idx="7251">
                  <c:v>14.8</c:v>
                </c:pt>
                <c:pt idx="7252">
                  <c:v>13.5</c:v>
                </c:pt>
                <c:pt idx="7253">
                  <c:v>10.4</c:v>
                </c:pt>
                <c:pt idx="7254">
                  <c:v>6.4</c:v>
                </c:pt>
                <c:pt idx="7255">
                  <c:v>2.6</c:v>
                </c:pt>
                <c:pt idx="7256">
                  <c:v>0.2</c:v>
                </c:pt>
                <c:pt idx="7257">
                  <c:v>0</c:v>
                </c:pt>
                <c:pt idx="7258">
                  <c:v>0</c:v>
                </c:pt>
                <c:pt idx="7259">
                  <c:v>0</c:v>
                </c:pt>
                <c:pt idx="7260">
                  <c:v>0</c:v>
                </c:pt>
                <c:pt idx="7261">
                  <c:v>0</c:v>
                </c:pt>
                <c:pt idx="7262">
                  <c:v>0</c:v>
                </c:pt>
                <c:pt idx="7263">
                  <c:v>0</c:v>
                </c:pt>
                <c:pt idx="7264">
                  <c:v>0</c:v>
                </c:pt>
                <c:pt idx="7265">
                  <c:v>0</c:v>
                </c:pt>
                <c:pt idx="7266">
                  <c:v>2.2000000000000002</c:v>
                </c:pt>
                <c:pt idx="7267">
                  <c:v>5.2</c:v>
                </c:pt>
                <c:pt idx="7268">
                  <c:v>7.2</c:v>
                </c:pt>
                <c:pt idx="7269">
                  <c:v>7.4</c:v>
                </c:pt>
                <c:pt idx="7270">
                  <c:v>5.3</c:v>
                </c:pt>
                <c:pt idx="7271">
                  <c:v>2.9</c:v>
                </c:pt>
                <c:pt idx="7272">
                  <c:v>0.9</c:v>
                </c:pt>
                <c:pt idx="7273">
                  <c:v>0</c:v>
                </c:pt>
                <c:pt idx="7274">
                  <c:v>0</c:v>
                </c:pt>
                <c:pt idx="7275">
                  <c:v>0</c:v>
                </c:pt>
                <c:pt idx="7276">
                  <c:v>0</c:v>
                </c:pt>
                <c:pt idx="7277">
                  <c:v>0</c:v>
                </c:pt>
                <c:pt idx="7278">
                  <c:v>1.1000000000000001</c:v>
                </c:pt>
                <c:pt idx="7279">
                  <c:v>3.7</c:v>
                </c:pt>
                <c:pt idx="7280">
                  <c:v>6.2</c:v>
                </c:pt>
                <c:pt idx="7281">
                  <c:v>9.3000000000000007</c:v>
                </c:pt>
                <c:pt idx="7282">
                  <c:v>11</c:v>
                </c:pt>
                <c:pt idx="7283">
                  <c:v>10.1</c:v>
                </c:pt>
                <c:pt idx="7284">
                  <c:v>5.3</c:v>
                </c:pt>
                <c:pt idx="7285">
                  <c:v>1.7</c:v>
                </c:pt>
                <c:pt idx="7286">
                  <c:v>0.1</c:v>
                </c:pt>
                <c:pt idx="7287">
                  <c:v>0</c:v>
                </c:pt>
                <c:pt idx="7288">
                  <c:v>1.9</c:v>
                </c:pt>
                <c:pt idx="7289">
                  <c:v>2</c:v>
                </c:pt>
                <c:pt idx="7290">
                  <c:v>0.1</c:v>
                </c:pt>
                <c:pt idx="7291">
                  <c:v>0</c:v>
                </c:pt>
                <c:pt idx="7292">
                  <c:v>0</c:v>
                </c:pt>
                <c:pt idx="7293">
                  <c:v>0</c:v>
                </c:pt>
                <c:pt idx="7294">
                  <c:v>0</c:v>
                </c:pt>
                <c:pt idx="7295">
                  <c:v>0</c:v>
                </c:pt>
                <c:pt idx="7296">
                  <c:v>0</c:v>
                </c:pt>
                <c:pt idx="7297">
                  <c:v>0</c:v>
                </c:pt>
                <c:pt idx="7298">
                  <c:v>0</c:v>
                </c:pt>
                <c:pt idx="7299">
                  <c:v>0</c:v>
                </c:pt>
                <c:pt idx="7300">
                  <c:v>0</c:v>
                </c:pt>
                <c:pt idx="7301">
                  <c:v>0</c:v>
                </c:pt>
                <c:pt idx="7302">
                  <c:v>0</c:v>
                </c:pt>
                <c:pt idx="7303">
                  <c:v>0</c:v>
                </c:pt>
                <c:pt idx="7304">
                  <c:v>0</c:v>
                </c:pt>
                <c:pt idx="7305">
                  <c:v>0</c:v>
                </c:pt>
                <c:pt idx="7306">
                  <c:v>0</c:v>
                </c:pt>
                <c:pt idx="7307">
                  <c:v>1.1000000000000001</c:v>
                </c:pt>
                <c:pt idx="7308">
                  <c:v>4.2</c:v>
                </c:pt>
                <c:pt idx="7309">
                  <c:v>7.3</c:v>
                </c:pt>
                <c:pt idx="7310">
                  <c:v>8.6999999999999993</c:v>
                </c:pt>
                <c:pt idx="7311">
                  <c:v>6.4</c:v>
                </c:pt>
                <c:pt idx="7312">
                  <c:v>2.7</c:v>
                </c:pt>
                <c:pt idx="7313">
                  <c:v>0.9</c:v>
                </c:pt>
                <c:pt idx="7314">
                  <c:v>0</c:v>
                </c:pt>
                <c:pt idx="7315">
                  <c:v>0</c:v>
                </c:pt>
                <c:pt idx="7316">
                  <c:v>0</c:v>
                </c:pt>
                <c:pt idx="7317">
                  <c:v>0</c:v>
                </c:pt>
                <c:pt idx="7318">
                  <c:v>0</c:v>
                </c:pt>
                <c:pt idx="7319">
                  <c:v>0</c:v>
                </c:pt>
                <c:pt idx="7320">
                  <c:v>0</c:v>
                </c:pt>
                <c:pt idx="7321">
                  <c:v>1.6</c:v>
                </c:pt>
                <c:pt idx="7322">
                  <c:v>5</c:v>
                </c:pt>
                <c:pt idx="7323">
                  <c:v>7.5</c:v>
                </c:pt>
                <c:pt idx="7324">
                  <c:v>8</c:v>
                </c:pt>
                <c:pt idx="7325">
                  <c:v>6.5</c:v>
                </c:pt>
                <c:pt idx="7326">
                  <c:v>3</c:v>
                </c:pt>
                <c:pt idx="7327">
                  <c:v>0.8</c:v>
                </c:pt>
                <c:pt idx="7328">
                  <c:v>0</c:v>
                </c:pt>
                <c:pt idx="7329">
                  <c:v>0</c:v>
                </c:pt>
                <c:pt idx="7330">
                  <c:v>0</c:v>
                </c:pt>
                <c:pt idx="7331">
                  <c:v>0</c:v>
                </c:pt>
                <c:pt idx="7332">
                  <c:v>0</c:v>
                </c:pt>
                <c:pt idx="7333">
                  <c:v>0</c:v>
                </c:pt>
                <c:pt idx="7334">
                  <c:v>0</c:v>
                </c:pt>
                <c:pt idx="7335">
                  <c:v>0</c:v>
                </c:pt>
                <c:pt idx="7336">
                  <c:v>0</c:v>
                </c:pt>
                <c:pt idx="7337">
                  <c:v>0</c:v>
                </c:pt>
                <c:pt idx="7338">
                  <c:v>0</c:v>
                </c:pt>
                <c:pt idx="7339">
                  <c:v>0</c:v>
                </c:pt>
                <c:pt idx="7340">
                  <c:v>0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0</c:v>
                </c:pt>
                <c:pt idx="7345">
                  <c:v>0</c:v>
                </c:pt>
                <c:pt idx="7346">
                  <c:v>0</c:v>
                </c:pt>
                <c:pt idx="7347">
                  <c:v>0</c:v>
                </c:pt>
                <c:pt idx="7348">
                  <c:v>1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0</c:v>
                </c:pt>
                <c:pt idx="7354">
                  <c:v>0</c:v>
                </c:pt>
                <c:pt idx="7355">
                  <c:v>0</c:v>
                </c:pt>
                <c:pt idx="7356">
                  <c:v>0</c:v>
                </c:pt>
                <c:pt idx="7357">
                  <c:v>0.5</c:v>
                </c:pt>
                <c:pt idx="7358">
                  <c:v>2.6</c:v>
                </c:pt>
                <c:pt idx="7359">
                  <c:v>5.6</c:v>
                </c:pt>
                <c:pt idx="7360">
                  <c:v>8.1</c:v>
                </c:pt>
                <c:pt idx="7361">
                  <c:v>7.4</c:v>
                </c:pt>
                <c:pt idx="7362">
                  <c:v>4.5999999999999996</c:v>
                </c:pt>
                <c:pt idx="7363">
                  <c:v>1.9</c:v>
                </c:pt>
                <c:pt idx="7364">
                  <c:v>0.4</c:v>
                </c:pt>
                <c:pt idx="7365">
                  <c:v>0.6</c:v>
                </c:pt>
                <c:pt idx="7366">
                  <c:v>0</c:v>
                </c:pt>
                <c:pt idx="7367">
                  <c:v>0</c:v>
                </c:pt>
                <c:pt idx="7368">
                  <c:v>0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0</c:v>
                </c:pt>
                <c:pt idx="7373">
                  <c:v>0.1</c:v>
                </c:pt>
                <c:pt idx="7374">
                  <c:v>1</c:v>
                </c:pt>
                <c:pt idx="7375">
                  <c:v>0</c:v>
                </c:pt>
                <c:pt idx="7376">
                  <c:v>0</c:v>
                </c:pt>
                <c:pt idx="7377">
                  <c:v>0</c:v>
                </c:pt>
                <c:pt idx="7378">
                  <c:v>0</c:v>
                </c:pt>
                <c:pt idx="7379">
                  <c:v>0</c:v>
                </c:pt>
                <c:pt idx="7380">
                  <c:v>0</c:v>
                </c:pt>
                <c:pt idx="7381">
                  <c:v>0</c:v>
                </c:pt>
                <c:pt idx="7382">
                  <c:v>0</c:v>
                </c:pt>
                <c:pt idx="7383">
                  <c:v>0</c:v>
                </c:pt>
                <c:pt idx="7384">
                  <c:v>0</c:v>
                </c:pt>
                <c:pt idx="7385">
                  <c:v>0</c:v>
                </c:pt>
                <c:pt idx="7386">
                  <c:v>2.2000000000000002</c:v>
                </c:pt>
                <c:pt idx="7387">
                  <c:v>5.6</c:v>
                </c:pt>
                <c:pt idx="7388">
                  <c:v>7</c:v>
                </c:pt>
                <c:pt idx="7389">
                  <c:v>5.9</c:v>
                </c:pt>
                <c:pt idx="7390">
                  <c:v>3.4</c:v>
                </c:pt>
                <c:pt idx="7391">
                  <c:v>1.1000000000000001</c:v>
                </c:pt>
                <c:pt idx="7392">
                  <c:v>0</c:v>
                </c:pt>
                <c:pt idx="7393">
                  <c:v>0</c:v>
                </c:pt>
                <c:pt idx="7394">
                  <c:v>0</c:v>
                </c:pt>
                <c:pt idx="7395">
                  <c:v>0</c:v>
                </c:pt>
                <c:pt idx="7396">
                  <c:v>0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0.1</c:v>
                </c:pt>
                <c:pt idx="7403">
                  <c:v>0.9</c:v>
                </c:pt>
                <c:pt idx="7404">
                  <c:v>1</c:v>
                </c:pt>
                <c:pt idx="7405">
                  <c:v>0.1</c:v>
                </c:pt>
                <c:pt idx="7406">
                  <c:v>0</c:v>
                </c:pt>
                <c:pt idx="7407">
                  <c:v>0</c:v>
                </c:pt>
                <c:pt idx="7408">
                  <c:v>0</c:v>
                </c:pt>
                <c:pt idx="7409">
                  <c:v>0</c:v>
                </c:pt>
                <c:pt idx="7410">
                  <c:v>0</c:v>
                </c:pt>
                <c:pt idx="7411">
                  <c:v>0</c:v>
                </c:pt>
                <c:pt idx="7412">
                  <c:v>0</c:v>
                </c:pt>
                <c:pt idx="7413">
                  <c:v>0</c:v>
                </c:pt>
                <c:pt idx="7414">
                  <c:v>0</c:v>
                </c:pt>
                <c:pt idx="7415">
                  <c:v>0</c:v>
                </c:pt>
                <c:pt idx="7416">
                  <c:v>1.7</c:v>
                </c:pt>
                <c:pt idx="7417">
                  <c:v>5.3</c:v>
                </c:pt>
                <c:pt idx="7418">
                  <c:v>8.1</c:v>
                </c:pt>
                <c:pt idx="7419">
                  <c:v>10.1</c:v>
                </c:pt>
                <c:pt idx="7420">
                  <c:v>9.9</c:v>
                </c:pt>
                <c:pt idx="7421">
                  <c:v>7.1</c:v>
                </c:pt>
                <c:pt idx="7422">
                  <c:v>3.9</c:v>
                </c:pt>
                <c:pt idx="7423">
                  <c:v>2</c:v>
                </c:pt>
                <c:pt idx="7424">
                  <c:v>2.7</c:v>
                </c:pt>
                <c:pt idx="7425">
                  <c:v>4.7</c:v>
                </c:pt>
                <c:pt idx="7426">
                  <c:v>6.9</c:v>
                </c:pt>
                <c:pt idx="7427">
                  <c:v>9.3000000000000007</c:v>
                </c:pt>
                <c:pt idx="7428">
                  <c:v>11.3</c:v>
                </c:pt>
                <c:pt idx="7429">
                  <c:v>13.3</c:v>
                </c:pt>
                <c:pt idx="7430">
                  <c:v>14.8</c:v>
                </c:pt>
                <c:pt idx="7431">
                  <c:v>13.3</c:v>
                </c:pt>
                <c:pt idx="7432">
                  <c:v>9.1999999999999993</c:v>
                </c:pt>
                <c:pt idx="7433">
                  <c:v>4.2</c:v>
                </c:pt>
                <c:pt idx="7434">
                  <c:v>0.2</c:v>
                </c:pt>
                <c:pt idx="7435">
                  <c:v>0</c:v>
                </c:pt>
                <c:pt idx="7436">
                  <c:v>0</c:v>
                </c:pt>
                <c:pt idx="7437">
                  <c:v>0</c:v>
                </c:pt>
                <c:pt idx="7438">
                  <c:v>0</c:v>
                </c:pt>
                <c:pt idx="7439">
                  <c:v>0</c:v>
                </c:pt>
                <c:pt idx="7440">
                  <c:v>0</c:v>
                </c:pt>
                <c:pt idx="7441">
                  <c:v>0</c:v>
                </c:pt>
                <c:pt idx="7442">
                  <c:v>0</c:v>
                </c:pt>
                <c:pt idx="7443">
                  <c:v>0</c:v>
                </c:pt>
                <c:pt idx="7444">
                  <c:v>0.6</c:v>
                </c:pt>
                <c:pt idx="7445">
                  <c:v>2.7</c:v>
                </c:pt>
                <c:pt idx="7446">
                  <c:v>5.7</c:v>
                </c:pt>
                <c:pt idx="7447">
                  <c:v>7</c:v>
                </c:pt>
                <c:pt idx="7448">
                  <c:v>4.7</c:v>
                </c:pt>
                <c:pt idx="7449">
                  <c:v>1.3</c:v>
                </c:pt>
                <c:pt idx="7450">
                  <c:v>0</c:v>
                </c:pt>
                <c:pt idx="7451">
                  <c:v>0</c:v>
                </c:pt>
                <c:pt idx="7452">
                  <c:v>0</c:v>
                </c:pt>
                <c:pt idx="7453">
                  <c:v>0</c:v>
                </c:pt>
                <c:pt idx="7454">
                  <c:v>0</c:v>
                </c:pt>
                <c:pt idx="7455">
                  <c:v>0</c:v>
                </c:pt>
                <c:pt idx="7456">
                  <c:v>0</c:v>
                </c:pt>
                <c:pt idx="7457">
                  <c:v>0</c:v>
                </c:pt>
                <c:pt idx="7458">
                  <c:v>0</c:v>
                </c:pt>
                <c:pt idx="7459">
                  <c:v>0</c:v>
                </c:pt>
                <c:pt idx="7460">
                  <c:v>0.1</c:v>
                </c:pt>
                <c:pt idx="7461">
                  <c:v>0.9</c:v>
                </c:pt>
                <c:pt idx="7462">
                  <c:v>0.1</c:v>
                </c:pt>
                <c:pt idx="7463">
                  <c:v>0</c:v>
                </c:pt>
                <c:pt idx="7464">
                  <c:v>0</c:v>
                </c:pt>
                <c:pt idx="7465">
                  <c:v>0</c:v>
                </c:pt>
                <c:pt idx="7466">
                  <c:v>0</c:v>
                </c:pt>
                <c:pt idx="7467">
                  <c:v>0</c:v>
                </c:pt>
                <c:pt idx="7468">
                  <c:v>0</c:v>
                </c:pt>
                <c:pt idx="7469">
                  <c:v>0</c:v>
                </c:pt>
                <c:pt idx="7470">
                  <c:v>0</c:v>
                </c:pt>
                <c:pt idx="7471">
                  <c:v>1.5</c:v>
                </c:pt>
                <c:pt idx="7472">
                  <c:v>4.2</c:v>
                </c:pt>
                <c:pt idx="7473">
                  <c:v>6.8</c:v>
                </c:pt>
                <c:pt idx="7474">
                  <c:v>9.1</c:v>
                </c:pt>
                <c:pt idx="7475">
                  <c:v>10</c:v>
                </c:pt>
                <c:pt idx="7476">
                  <c:v>10.5</c:v>
                </c:pt>
                <c:pt idx="7477">
                  <c:v>11.5</c:v>
                </c:pt>
                <c:pt idx="7478">
                  <c:v>12.5</c:v>
                </c:pt>
                <c:pt idx="7479">
                  <c:v>13</c:v>
                </c:pt>
                <c:pt idx="7480">
                  <c:v>13.7</c:v>
                </c:pt>
                <c:pt idx="7481">
                  <c:v>15</c:v>
                </c:pt>
                <c:pt idx="7482">
                  <c:v>15</c:v>
                </c:pt>
                <c:pt idx="7483">
                  <c:v>15</c:v>
                </c:pt>
                <c:pt idx="7484">
                  <c:v>14.6</c:v>
                </c:pt>
                <c:pt idx="7485">
                  <c:v>13.1</c:v>
                </c:pt>
                <c:pt idx="7486">
                  <c:v>10</c:v>
                </c:pt>
                <c:pt idx="7487">
                  <c:v>4.5</c:v>
                </c:pt>
                <c:pt idx="7488">
                  <c:v>1.7</c:v>
                </c:pt>
                <c:pt idx="7489">
                  <c:v>0</c:v>
                </c:pt>
                <c:pt idx="7490">
                  <c:v>0</c:v>
                </c:pt>
                <c:pt idx="7491">
                  <c:v>0</c:v>
                </c:pt>
                <c:pt idx="7492">
                  <c:v>0</c:v>
                </c:pt>
                <c:pt idx="7493">
                  <c:v>0</c:v>
                </c:pt>
                <c:pt idx="7494">
                  <c:v>0</c:v>
                </c:pt>
                <c:pt idx="7495">
                  <c:v>0</c:v>
                </c:pt>
                <c:pt idx="7496">
                  <c:v>0</c:v>
                </c:pt>
                <c:pt idx="7497">
                  <c:v>0</c:v>
                </c:pt>
                <c:pt idx="7498">
                  <c:v>0</c:v>
                </c:pt>
                <c:pt idx="7499">
                  <c:v>0.8</c:v>
                </c:pt>
                <c:pt idx="7500">
                  <c:v>4</c:v>
                </c:pt>
                <c:pt idx="7501">
                  <c:v>7.3</c:v>
                </c:pt>
                <c:pt idx="7502">
                  <c:v>10.3</c:v>
                </c:pt>
                <c:pt idx="7503">
                  <c:v>12.9</c:v>
                </c:pt>
                <c:pt idx="7504">
                  <c:v>14.5</c:v>
                </c:pt>
                <c:pt idx="7505">
                  <c:v>13.9</c:v>
                </c:pt>
                <c:pt idx="7506">
                  <c:v>11.9</c:v>
                </c:pt>
                <c:pt idx="7507">
                  <c:v>8.3000000000000007</c:v>
                </c:pt>
                <c:pt idx="7508">
                  <c:v>4.4000000000000004</c:v>
                </c:pt>
                <c:pt idx="7509">
                  <c:v>2.5</c:v>
                </c:pt>
                <c:pt idx="7510">
                  <c:v>3.1</c:v>
                </c:pt>
                <c:pt idx="7511">
                  <c:v>6.1</c:v>
                </c:pt>
                <c:pt idx="7512">
                  <c:v>8.6999999999999993</c:v>
                </c:pt>
                <c:pt idx="7513">
                  <c:v>10.7</c:v>
                </c:pt>
                <c:pt idx="7514">
                  <c:v>12.6</c:v>
                </c:pt>
                <c:pt idx="7515">
                  <c:v>14.1</c:v>
                </c:pt>
                <c:pt idx="7516">
                  <c:v>15</c:v>
                </c:pt>
                <c:pt idx="7517">
                  <c:v>14.7</c:v>
                </c:pt>
                <c:pt idx="7518">
                  <c:v>12.6</c:v>
                </c:pt>
                <c:pt idx="7519">
                  <c:v>9.4</c:v>
                </c:pt>
                <c:pt idx="7520">
                  <c:v>5.5</c:v>
                </c:pt>
                <c:pt idx="7521">
                  <c:v>2.1</c:v>
                </c:pt>
                <c:pt idx="7522">
                  <c:v>0.1</c:v>
                </c:pt>
                <c:pt idx="7523">
                  <c:v>0</c:v>
                </c:pt>
                <c:pt idx="7524">
                  <c:v>0</c:v>
                </c:pt>
                <c:pt idx="7525">
                  <c:v>0</c:v>
                </c:pt>
                <c:pt idx="7526">
                  <c:v>0</c:v>
                </c:pt>
                <c:pt idx="7527">
                  <c:v>0</c:v>
                </c:pt>
                <c:pt idx="7528">
                  <c:v>0</c:v>
                </c:pt>
                <c:pt idx="7529">
                  <c:v>0</c:v>
                </c:pt>
                <c:pt idx="7530">
                  <c:v>0</c:v>
                </c:pt>
                <c:pt idx="7531">
                  <c:v>1.6</c:v>
                </c:pt>
                <c:pt idx="7532">
                  <c:v>2</c:v>
                </c:pt>
                <c:pt idx="7533">
                  <c:v>0.7</c:v>
                </c:pt>
                <c:pt idx="7534">
                  <c:v>0</c:v>
                </c:pt>
                <c:pt idx="7535">
                  <c:v>0</c:v>
                </c:pt>
                <c:pt idx="7536">
                  <c:v>0</c:v>
                </c:pt>
                <c:pt idx="7537">
                  <c:v>0</c:v>
                </c:pt>
                <c:pt idx="7538">
                  <c:v>0</c:v>
                </c:pt>
                <c:pt idx="7539">
                  <c:v>0</c:v>
                </c:pt>
                <c:pt idx="7540">
                  <c:v>0</c:v>
                </c:pt>
                <c:pt idx="7541">
                  <c:v>0</c:v>
                </c:pt>
                <c:pt idx="7542">
                  <c:v>0</c:v>
                </c:pt>
                <c:pt idx="7543">
                  <c:v>0</c:v>
                </c:pt>
                <c:pt idx="7544">
                  <c:v>0</c:v>
                </c:pt>
                <c:pt idx="7545">
                  <c:v>0</c:v>
                </c:pt>
                <c:pt idx="7546">
                  <c:v>0</c:v>
                </c:pt>
                <c:pt idx="7547">
                  <c:v>0</c:v>
                </c:pt>
                <c:pt idx="7548">
                  <c:v>0</c:v>
                </c:pt>
                <c:pt idx="7549">
                  <c:v>0</c:v>
                </c:pt>
                <c:pt idx="7550">
                  <c:v>0</c:v>
                </c:pt>
                <c:pt idx="7551">
                  <c:v>0</c:v>
                </c:pt>
                <c:pt idx="7552">
                  <c:v>0</c:v>
                </c:pt>
                <c:pt idx="7553">
                  <c:v>0</c:v>
                </c:pt>
                <c:pt idx="7554">
                  <c:v>0</c:v>
                </c:pt>
                <c:pt idx="7555">
                  <c:v>0</c:v>
                </c:pt>
                <c:pt idx="7556">
                  <c:v>0</c:v>
                </c:pt>
                <c:pt idx="7557">
                  <c:v>0</c:v>
                </c:pt>
                <c:pt idx="7558">
                  <c:v>0</c:v>
                </c:pt>
                <c:pt idx="7559">
                  <c:v>0</c:v>
                </c:pt>
                <c:pt idx="7560">
                  <c:v>0</c:v>
                </c:pt>
                <c:pt idx="7561">
                  <c:v>0</c:v>
                </c:pt>
                <c:pt idx="7562">
                  <c:v>1.3</c:v>
                </c:pt>
                <c:pt idx="7563">
                  <c:v>3.1</c:v>
                </c:pt>
                <c:pt idx="7564">
                  <c:v>2.9</c:v>
                </c:pt>
                <c:pt idx="7565">
                  <c:v>0.9</c:v>
                </c:pt>
                <c:pt idx="7566">
                  <c:v>0</c:v>
                </c:pt>
                <c:pt idx="7567">
                  <c:v>0</c:v>
                </c:pt>
                <c:pt idx="7568">
                  <c:v>0</c:v>
                </c:pt>
                <c:pt idx="7569">
                  <c:v>0</c:v>
                </c:pt>
                <c:pt idx="7570">
                  <c:v>0</c:v>
                </c:pt>
                <c:pt idx="7571">
                  <c:v>0</c:v>
                </c:pt>
                <c:pt idx="7572">
                  <c:v>0</c:v>
                </c:pt>
                <c:pt idx="7573">
                  <c:v>0</c:v>
                </c:pt>
                <c:pt idx="7574">
                  <c:v>0</c:v>
                </c:pt>
                <c:pt idx="7575">
                  <c:v>0</c:v>
                </c:pt>
                <c:pt idx="7576">
                  <c:v>0</c:v>
                </c:pt>
                <c:pt idx="7577">
                  <c:v>0.3</c:v>
                </c:pt>
                <c:pt idx="7578">
                  <c:v>1.7</c:v>
                </c:pt>
                <c:pt idx="7579">
                  <c:v>0</c:v>
                </c:pt>
                <c:pt idx="7580">
                  <c:v>0</c:v>
                </c:pt>
                <c:pt idx="7581">
                  <c:v>0</c:v>
                </c:pt>
                <c:pt idx="7582">
                  <c:v>1</c:v>
                </c:pt>
                <c:pt idx="7583">
                  <c:v>0</c:v>
                </c:pt>
                <c:pt idx="7584">
                  <c:v>0</c:v>
                </c:pt>
                <c:pt idx="7585">
                  <c:v>0</c:v>
                </c:pt>
                <c:pt idx="7586">
                  <c:v>0</c:v>
                </c:pt>
                <c:pt idx="7587">
                  <c:v>0</c:v>
                </c:pt>
                <c:pt idx="7588">
                  <c:v>0</c:v>
                </c:pt>
                <c:pt idx="7589">
                  <c:v>0</c:v>
                </c:pt>
                <c:pt idx="7590">
                  <c:v>0</c:v>
                </c:pt>
                <c:pt idx="7591">
                  <c:v>0</c:v>
                </c:pt>
                <c:pt idx="7592">
                  <c:v>0</c:v>
                </c:pt>
                <c:pt idx="7593">
                  <c:v>0</c:v>
                </c:pt>
                <c:pt idx="7594">
                  <c:v>0</c:v>
                </c:pt>
                <c:pt idx="7595">
                  <c:v>0</c:v>
                </c:pt>
                <c:pt idx="7596">
                  <c:v>0</c:v>
                </c:pt>
                <c:pt idx="7597">
                  <c:v>0</c:v>
                </c:pt>
                <c:pt idx="7598">
                  <c:v>0</c:v>
                </c:pt>
                <c:pt idx="7599">
                  <c:v>0</c:v>
                </c:pt>
                <c:pt idx="7600">
                  <c:v>0</c:v>
                </c:pt>
                <c:pt idx="7601">
                  <c:v>0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0</c:v>
                </c:pt>
                <c:pt idx="7608">
                  <c:v>0</c:v>
                </c:pt>
                <c:pt idx="7609">
                  <c:v>0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0</c:v>
                </c:pt>
                <c:pt idx="7614">
                  <c:v>0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0</c:v>
                </c:pt>
                <c:pt idx="7624">
                  <c:v>0</c:v>
                </c:pt>
                <c:pt idx="7625">
                  <c:v>0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0</c:v>
                </c:pt>
                <c:pt idx="7630">
                  <c:v>0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0</c:v>
                </c:pt>
                <c:pt idx="7635">
                  <c:v>0</c:v>
                </c:pt>
                <c:pt idx="7636">
                  <c:v>0</c:v>
                </c:pt>
                <c:pt idx="7637">
                  <c:v>0</c:v>
                </c:pt>
                <c:pt idx="7638">
                  <c:v>0</c:v>
                </c:pt>
                <c:pt idx="7639">
                  <c:v>0</c:v>
                </c:pt>
                <c:pt idx="7640">
                  <c:v>3.8</c:v>
                </c:pt>
                <c:pt idx="7641">
                  <c:v>7.8</c:v>
                </c:pt>
                <c:pt idx="7642">
                  <c:v>9.9</c:v>
                </c:pt>
                <c:pt idx="7643">
                  <c:v>10.9</c:v>
                </c:pt>
                <c:pt idx="7644">
                  <c:v>11</c:v>
                </c:pt>
                <c:pt idx="7645">
                  <c:v>10.199999999999999</c:v>
                </c:pt>
                <c:pt idx="7646">
                  <c:v>7.7</c:v>
                </c:pt>
                <c:pt idx="7647">
                  <c:v>4</c:v>
                </c:pt>
                <c:pt idx="7648">
                  <c:v>1.5</c:v>
                </c:pt>
                <c:pt idx="7649">
                  <c:v>0.4</c:v>
                </c:pt>
                <c:pt idx="7650">
                  <c:v>0</c:v>
                </c:pt>
                <c:pt idx="7651">
                  <c:v>0</c:v>
                </c:pt>
                <c:pt idx="7652">
                  <c:v>0</c:v>
                </c:pt>
                <c:pt idx="7653">
                  <c:v>0</c:v>
                </c:pt>
                <c:pt idx="7654">
                  <c:v>0</c:v>
                </c:pt>
                <c:pt idx="7655">
                  <c:v>0</c:v>
                </c:pt>
                <c:pt idx="7656">
                  <c:v>0</c:v>
                </c:pt>
                <c:pt idx="7657">
                  <c:v>0</c:v>
                </c:pt>
                <c:pt idx="7658">
                  <c:v>0</c:v>
                </c:pt>
                <c:pt idx="7659">
                  <c:v>1.4</c:v>
                </c:pt>
                <c:pt idx="7660">
                  <c:v>5</c:v>
                </c:pt>
                <c:pt idx="7661">
                  <c:v>7</c:v>
                </c:pt>
                <c:pt idx="7662">
                  <c:v>6.8</c:v>
                </c:pt>
                <c:pt idx="7663">
                  <c:v>6</c:v>
                </c:pt>
                <c:pt idx="7664">
                  <c:v>6</c:v>
                </c:pt>
                <c:pt idx="7665">
                  <c:v>6.2</c:v>
                </c:pt>
                <c:pt idx="7666">
                  <c:v>6.9</c:v>
                </c:pt>
                <c:pt idx="7667">
                  <c:v>6.1</c:v>
                </c:pt>
                <c:pt idx="7668">
                  <c:v>4.0999999999999996</c:v>
                </c:pt>
                <c:pt idx="7669">
                  <c:v>2.1</c:v>
                </c:pt>
                <c:pt idx="7670">
                  <c:v>0.1</c:v>
                </c:pt>
                <c:pt idx="7671">
                  <c:v>0.9</c:v>
                </c:pt>
                <c:pt idx="7672">
                  <c:v>1.9</c:v>
                </c:pt>
                <c:pt idx="7673">
                  <c:v>2.8</c:v>
                </c:pt>
                <c:pt idx="7674">
                  <c:v>3</c:v>
                </c:pt>
                <c:pt idx="7675">
                  <c:v>2.2999999999999998</c:v>
                </c:pt>
                <c:pt idx="7676">
                  <c:v>2</c:v>
                </c:pt>
                <c:pt idx="7677">
                  <c:v>2</c:v>
                </c:pt>
                <c:pt idx="7678">
                  <c:v>2</c:v>
                </c:pt>
                <c:pt idx="7679">
                  <c:v>1.4</c:v>
                </c:pt>
                <c:pt idx="7680">
                  <c:v>1</c:v>
                </c:pt>
                <c:pt idx="7681">
                  <c:v>0.5</c:v>
                </c:pt>
                <c:pt idx="7682">
                  <c:v>0</c:v>
                </c:pt>
                <c:pt idx="7683">
                  <c:v>0</c:v>
                </c:pt>
                <c:pt idx="7684">
                  <c:v>0</c:v>
                </c:pt>
                <c:pt idx="7685">
                  <c:v>0</c:v>
                </c:pt>
                <c:pt idx="7686">
                  <c:v>0</c:v>
                </c:pt>
                <c:pt idx="7687">
                  <c:v>0</c:v>
                </c:pt>
                <c:pt idx="7688">
                  <c:v>0</c:v>
                </c:pt>
                <c:pt idx="7689">
                  <c:v>0.7</c:v>
                </c:pt>
                <c:pt idx="7690">
                  <c:v>2.8</c:v>
                </c:pt>
                <c:pt idx="7691">
                  <c:v>5.3</c:v>
                </c:pt>
                <c:pt idx="7692">
                  <c:v>7.3</c:v>
                </c:pt>
                <c:pt idx="7693">
                  <c:v>9.3000000000000007</c:v>
                </c:pt>
                <c:pt idx="7694">
                  <c:v>11.3</c:v>
                </c:pt>
                <c:pt idx="7695">
                  <c:v>13.1</c:v>
                </c:pt>
                <c:pt idx="7696">
                  <c:v>14.1</c:v>
                </c:pt>
                <c:pt idx="7697">
                  <c:v>14.9</c:v>
                </c:pt>
                <c:pt idx="7698">
                  <c:v>15.9</c:v>
                </c:pt>
                <c:pt idx="7699">
                  <c:v>15.1</c:v>
                </c:pt>
                <c:pt idx="7700">
                  <c:v>15</c:v>
                </c:pt>
                <c:pt idx="7701">
                  <c:v>13.1</c:v>
                </c:pt>
                <c:pt idx="7702">
                  <c:v>7.4</c:v>
                </c:pt>
                <c:pt idx="7703">
                  <c:v>3</c:v>
                </c:pt>
                <c:pt idx="7704">
                  <c:v>0.5</c:v>
                </c:pt>
                <c:pt idx="7705">
                  <c:v>0</c:v>
                </c:pt>
                <c:pt idx="7706">
                  <c:v>0</c:v>
                </c:pt>
                <c:pt idx="7707">
                  <c:v>0</c:v>
                </c:pt>
                <c:pt idx="7708">
                  <c:v>0</c:v>
                </c:pt>
                <c:pt idx="7709">
                  <c:v>0</c:v>
                </c:pt>
                <c:pt idx="7710">
                  <c:v>0</c:v>
                </c:pt>
                <c:pt idx="7711">
                  <c:v>0</c:v>
                </c:pt>
                <c:pt idx="7712">
                  <c:v>0</c:v>
                </c:pt>
                <c:pt idx="7713">
                  <c:v>0</c:v>
                </c:pt>
                <c:pt idx="7714">
                  <c:v>0.5</c:v>
                </c:pt>
                <c:pt idx="7715">
                  <c:v>2.7</c:v>
                </c:pt>
                <c:pt idx="7716">
                  <c:v>7</c:v>
                </c:pt>
                <c:pt idx="7717">
                  <c:v>9.6999999999999993</c:v>
                </c:pt>
                <c:pt idx="7718">
                  <c:v>11.7</c:v>
                </c:pt>
                <c:pt idx="7719">
                  <c:v>12.7</c:v>
                </c:pt>
                <c:pt idx="7720">
                  <c:v>10.8</c:v>
                </c:pt>
                <c:pt idx="7721">
                  <c:v>7.2</c:v>
                </c:pt>
                <c:pt idx="7722">
                  <c:v>2.8</c:v>
                </c:pt>
                <c:pt idx="7723">
                  <c:v>2.2999999999999998</c:v>
                </c:pt>
                <c:pt idx="7724">
                  <c:v>4.5</c:v>
                </c:pt>
                <c:pt idx="7725">
                  <c:v>7.4</c:v>
                </c:pt>
                <c:pt idx="7726">
                  <c:v>9.8000000000000007</c:v>
                </c:pt>
                <c:pt idx="7727">
                  <c:v>11.9</c:v>
                </c:pt>
                <c:pt idx="7728">
                  <c:v>13.9</c:v>
                </c:pt>
                <c:pt idx="7729">
                  <c:v>14.9</c:v>
                </c:pt>
                <c:pt idx="7730">
                  <c:v>15</c:v>
                </c:pt>
                <c:pt idx="7731">
                  <c:v>15</c:v>
                </c:pt>
                <c:pt idx="7732">
                  <c:v>13.4</c:v>
                </c:pt>
                <c:pt idx="7733">
                  <c:v>9.1999999999999993</c:v>
                </c:pt>
                <c:pt idx="7734">
                  <c:v>4.9000000000000004</c:v>
                </c:pt>
                <c:pt idx="7735">
                  <c:v>1.7</c:v>
                </c:pt>
                <c:pt idx="7736">
                  <c:v>0.2</c:v>
                </c:pt>
                <c:pt idx="7737">
                  <c:v>0</c:v>
                </c:pt>
                <c:pt idx="7738">
                  <c:v>0</c:v>
                </c:pt>
                <c:pt idx="7739">
                  <c:v>0</c:v>
                </c:pt>
                <c:pt idx="7740">
                  <c:v>0</c:v>
                </c:pt>
                <c:pt idx="7741">
                  <c:v>0.6</c:v>
                </c:pt>
                <c:pt idx="7742">
                  <c:v>2.2000000000000002</c:v>
                </c:pt>
                <c:pt idx="7743">
                  <c:v>3.6</c:v>
                </c:pt>
                <c:pt idx="7744">
                  <c:v>4</c:v>
                </c:pt>
                <c:pt idx="7745">
                  <c:v>4</c:v>
                </c:pt>
                <c:pt idx="7746">
                  <c:v>3.2</c:v>
                </c:pt>
                <c:pt idx="7747">
                  <c:v>1.2</c:v>
                </c:pt>
                <c:pt idx="7748">
                  <c:v>0</c:v>
                </c:pt>
                <c:pt idx="7749">
                  <c:v>0</c:v>
                </c:pt>
                <c:pt idx="7750">
                  <c:v>0</c:v>
                </c:pt>
                <c:pt idx="7751">
                  <c:v>0.4</c:v>
                </c:pt>
                <c:pt idx="7752">
                  <c:v>2.4</c:v>
                </c:pt>
                <c:pt idx="7753">
                  <c:v>4.5999999999999996</c:v>
                </c:pt>
                <c:pt idx="7754">
                  <c:v>7.2</c:v>
                </c:pt>
                <c:pt idx="7755">
                  <c:v>7.6</c:v>
                </c:pt>
                <c:pt idx="7756">
                  <c:v>5.6</c:v>
                </c:pt>
                <c:pt idx="7757">
                  <c:v>4</c:v>
                </c:pt>
                <c:pt idx="7758">
                  <c:v>3</c:v>
                </c:pt>
                <c:pt idx="7759">
                  <c:v>4.0999999999999996</c:v>
                </c:pt>
                <c:pt idx="7760">
                  <c:v>6.1</c:v>
                </c:pt>
                <c:pt idx="7761">
                  <c:v>9</c:v>
                </c:pt>
                <c:pt idx="7762">
                  <c:v>10.1</c:v>
                </c:pt>
                <c:pt idx="7763">
                  <c:v>11.8</c:v>
                </c:pt>
                <c:pt idx="7764">
                  <c:v>13.7</c:v>
                </c:pt>
                <c:pt idx="7765">
                  <c:v>12.3</c:v>
                </c:pt>
                <c:pt idx="7766">
                  <c:v>11.1</c:v>
                </c:pt>
                <c:pt idx="7767">
                  <c:v>11.9</c:v>
                </c:pt>
                <c:pt idx="7768">
                  <c:v>12.9</c:v>
                </c:pt>
                <c:pt idx="7769">
                  <c:v>13.7</c:v>
                </c:pt>
                <c:pt idx="7770">
                  <c:v>14.7</c:v>
                </c:pt>
                <c:pt idx="7771">
                  <c:v>13</c:v>
                </c:pt>
                <c:pt idx="7772">
                  <c:v>9.4</c:v>
                </c:pt>
                <c:pt idx="7773">
                  <c:v>4.7</c:v>
                </c:pt>
                <c:pt idx="7774">
                  <c:v>1.4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0</c:v>
                </c:pt>
                <c:pt idx="7780">
                  <c:v>0</c:v>
                </c:pt>
                <c:pt idx="7781">
                  <c:v>0</c:v>
                </c:pt>
                <c:pt idx="7782">
                  <c:v>0.7</c:v>
                </c:pt>
                <c:pt idx="7783">
                  <c:v>4</c:v>
                </c:pt>
                <c:pt idx="7784">
                  <c:v>7.7</c:v>
                </c:pt>
                <c:pt idx="7785">
                  <c:v>10.199999999999999</c:v>
                </c:pt>
                <c:pt idx="7786">
                  <c:v>10.199999999999999</c:v>
                </c:pt>
                <c:pt idx="7787">
                  <c:v>6.8</c:v>
                </c:pt>
                <c:pt idx="7788">
                  <c:v>2.9</c:v>
                </c:pt>
                <c:pt idx="7789">
                  <c:v>2.1</c:v>
                </c:pt>
                <c:pt idx="7790">
                  <c:v>4.0999999999999996</c:v>
                </c:pt>
                <c:pt idx="7791">
                  <c:v>6.1</c:v>
                </c:pt>
                <c:pt idx="7792">
                  <c:v>8.1</c:v>
                </c:pt>
                <c:pt idx="7793">
                  <c:v>10.7</c:v>
                </c:pt>
                <c:pt idx="7794">
                  <c:v>12.7</c:v>
                </c:pt>
                <c:pt idx="7795">
                  <c:v>13</c:v>
                </c:pt>
                <c:pt idx="7796">
                  <c:v>10.4</c:v>
                </c:pt>
                <c:pt idx="7797">
                  <c:v>5.7</c:v>
                </c:pt>
                <c:pt idx="7798">
                  <c:v>2.4</c:v>
                </c:pt>
                <c:pt idx="7799">
                  <c:v>0.6</c:v>
                </c:pt>
                <c:pt idx="7800">
                  <c:v>0</c:v>
                </c:pt>
                <c:pt idx="7801">
                  <c:v>0</c:v>
                </c:pt>
                <c:pt idx="7802">
                  <c:v>0</c:v>
                </c:pt>
                <c:pt idx="7803">
                  <c:v>0</c:v>
                </c:pt>
                <c:pt idx="7804">
                  <c:v>0</c:v>
                </c:pt>
                <c:pt idx="7805">
                  <c:v>0</c:v>
                </c:pt>
                <c:pt idx="7806">
                  <c:v>0</c:v>
                </c:pt>
                <c:pt idx="7807">
                  <c:v>0</c:v>
                </c:pt>
                <c:pt idx="7808">
                  <c:v>0.4</c:v>
                </c:pt>
                <c:pt idx="7809">
                  <c:v>2.2999999999999998</c:v>
                </c:pt>
                <c:pt idx="7810">
                  <c:v>5.0999999999999996</c:v>
                </c:pt>
                <c:pt idx="7811">
                  <c:v>8.1</c:v>
                </c:pt>
                <c:pt idx="7812">
                  <c:v>10.7</c:v>
                </c:pt>
                <c:pt idx="7813">
                  <c:v>8.6999999999999993</c:v>
                </c:pt>
                <c:pt idx="7814">
                  <c:v>3.9</c:v>
                </c:pt>
                <c:pt idx="7815">
                  <c:v>0.7</c:v>
                </c:pt>
                <c:pt idx="7816">
                  <c:v>0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0</c:v>
                </c:pt>
                <c:pt idx="7821">
                  <c:v>0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0.9</c:v>
                </c:pt>
                <c:pt idx="7826">
                  <c:v>0.1</c:v>
                </c:pt>
                <c:pt idx="7827">
                  <c:v>0</c:v>
                </c:pt>
                <c:pt idx="7828">
                  <c:v>0</c:v>
                </c:pt>
                <c:pt idx="7829">
                  <c:v>0</c:v>
                </c:pt>
                <c:pt idx="7830">
                  <c:v>0</c:v>
                </c:pt>
                <c:pt idx="7831">
                  <c:v>0</c:v>
                </c:pt>
                <c:pt idx="7832">
                  <c:v>0</c:v>
                </c:pt>
                <c:pt idx="7833">
                  <c:v>0</c:v>
                </c:pt>
                <c:pt idx="7834">
                  <c:v>0.6</c:v>
                </c:pt>
                <c:pt idx="7835">
                  <c:v>2.5</c:v>
                </c:pt>
                <c:pt idx="7836">
                  <c:v>4</c:v>
                </c:pt>
                <c:pt idx="7837">
                  <c:v>2.5</c:v>
                </c:pt>
                <c:pt idx="7838">
                  <c:v>0.5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0</c:v>
                </c:pt>
                <c:pt idx="7843">
                  <c:v>0</c:v>
                </c:pt>
                <c:pt idx="7844">
                  <c:v>0</c:v>
                </c:pt>
                <c:pt idx="7845">
                  <c:v>0</c:v>
                </c:pt>
                <c:pt idx="7846">
                  <c:v>0</c:v>
                </c:pt>
                <c:pt idx="7847">
                  <c:v>0</c:v>
                </c:pt>
                <c:pt idx="7848">
                  <c:v>0</c:v>
                </c:pt>
                <c:pt idx="7849">
                  <c:v>0</c:v>
                </c:pt>
                <c:pt idx="7850">
                  <c:v>0</c:v>
                </c:pt>
                <c:pt idx="7851">
                  <c:v>0</c:v>
                </c:pt>
                <c:pt idx="7852">
                  <c:v>0</c:v>
                </c:pt>
                <c:pt idx="7853">
                  <c:v>0</c:v>
                </c:pt>
                <c:pt idx="7854">
                  <c:v>0</c:v>
                </c:pt>
                <c:pt idx="7855">
                  <c:v>0</c:v>
                </c:pt>
                <c:pt idx="7856">
                  <c:v>0</c:v>
                </c:pt>
                <c:pt idx="7857">
                  <c:v>0.7</c:v>
                </c:pt>
                <c:pt idx="7858">
                  <c:v>0.3</c:v>
                </c:pt>
                <c:pt idx="7859">
                  <c:v>0</c:v>
                </c:pt>
                <c:pt idx="7860">
                  <c:v>0</c:v>
                </c:pt>
                <c:pt idx="7861">
                  <c:v>0</c:v>
                </c:pt>
                <c:pt idx="7862">
                  <c:v>0</c:v>
                </c:pt>
                <c:pt idx="7863">
                  <c:v>0</c:v>
                </c:pt>
                <c:pt idx="7864">
                  <c:v>0</c:v>
                </c:pt>
                <c:pt idx="7865">
                  <c:v>0</c:v>
                </c:pt>
                <c:pt idx="7866">
                  <c:v>0</c:v>
                </c:pt>
                <c:pt idx="7867">
                  <c:v>0</c:v>
                </c:pt>
                <c:pt idx="7868">
                  <c:v>0.8</c:v>
                </c:pt>
                <c:pt idx="7869">
                  <c:v>3</c:v>
                </c:pt>
                <c:pt idx="7870">
                  <c:v>6.3</c:v>
                </c:pt>
                <c:pt idx="7871">
                  <c:v>6.2</c:v>
                </c:pt>
                <c:pt idx="7872">
                  <c:v>3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0</c:v>
                </c:pt>
                <c:pt idx="7877">
                  <c:v>0</c:v>
                </c:pt>
                <c:pt idx="7878">
                  <c:v>0</c:v>
                </c:pt>
                <c:pt idx="7879">
                  <c:v>0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0</c:v>
                </c:pt>
                <c:pt idx="7884">
                  <c:v>0</c:v>
                </c:pt>
                <c:pt idx="7885">
                  <c:v>0</c:v>
                </c:pt>
                <c:pt idx="7886">
                  <c:v>0</c:v>
                </c:pt>
                <c:pt idx="7887">
                  <c:v>0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0</c:v>
                </c:pt>
                <c:pt idx="7894">
                  <c:v>0</c:v>
                </c:pt>
                <c:pt idx="7895">
                  <c:v>0</c:v>
                </c:pt>
                <c:pt idx="7896">
                  <c:v>0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0</c:v>
                </c:pt>
                <c:pt idx="7903">
                  <c:v>0</c:v>
                </c:pt>
                <c:pt idx="7904">
                  <c:v>0</c:v>
                </c:pt>
                <c:pt idx="7905">
                  <c:v>0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0</c:v>
                </c:pt>
                <c:pt idx="7914">
                  <c:v>0</c:v>
                </c:pt>
                <c:pt idx="7915">
                  <c:v>3.7</c:v>
                </c:pt>
                <c:pt idx="7916">
                  <c:v>5</c:v>
                </c:pt>
                <c:pt idx="7917">
                  <c:v>2.2999999999999998</c:v>
                </c:pt>
                <c:pt idx="7918">
                  <c:v>0.3</c:v>
                </c:pt>
                <c:pt idx="7919">
                  <c:v>0</c:v>
                </c:pt>
                <c:pt idx="7920">
                  <c:v>0</c:v>
                </c:pt>
                <c:pt idx="7921">
                  <c:v>0</c:v>
                </c:pt>
                <c:pt idx="7922">
                  <c:v>0</c:v>
                </c:pt>
                <c:pt idx="7923">
                  <c:v>0</c:v>
                </c:pt>
                <c:pt idx="7924">
                  <c:v>0</c:v>
                </c:pt>
                <c:pt idx="7925">
                  <c:v>0</c:v>
                </c:pt>
                <c:pt idx="7926">
                  <c:v>0.5</c:v>
                </c:pt>
                <c:pt idx="7927">
                  <c:v>1</c:v>
                </c:pt>
                <c:pt idx="7928">
                  <c:v>0.7</c:v>
                </c:pt>
                <c:pt idx="7929">
                  <c:v>0</c:v>
                </c:pt>
                <c:pt idx="7930">
                  <c:v>0</c:v>
                </c:pt>
                <c:pt idx="7931">
                  <c:v>0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0</c:v>
                </c:pt>
                <c:pt idx="7938">
                  <c:v>0</c:v>
                </c:pt>
                <c:pt idx="7939">
                  <c:v>0</c:v>
                </c:pt>
                <c:pt idx="7940">
                  <c:v>0</c:v>
                </c:pt>
                <c:pt idx="7941">
                  <c:v>1.8</c:v>
                </c:pt>
                <c:pt idx="7942">
                  <c:v>4.7</c:v>
                </c:pt>
                <c:pt idx="7943">
                  <c:v>6.8</c:v>
                </c:pt>
                <c:pt idx="7944">
                  <c:v>9.6999999999999993</c:v>
                </c:pt>
                <c:pt idx="7945">
                  <c:v>11.6</c:v>
                </c:pt>
                <c:pt idx="7946">
                  <c:v>11.3</c:v>
                </c:pt>
                <c:pt idx="7947">
                  <c:v>8</c:v>
                </c:pt>
                <c:pt idx="7948">
                  <c:v>4</c:v>
                </c:pt>
                <c:pt idx="7949">
                  <c:v>0.8</c:v>
                </c:pt>
                <c:pt idx="7950">
                  <c:v>0</c:v>
                </c:pt>
                <c:pt idx="7951">
                  <c:v>0</c:v>
                </c:pt>
                <c:pt idx="7952">
                  <c:v>0</c:v>
                </c:pt>
                <c:pt idx="7953">
                  <c:v>0</c:v>
                </c:pt>
                <c:pt idx="7954">
                  <c:v>0</c:v>
                </c:pt>
                <c:pt idx="7955">
                  <c:v>0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0.3</c:v>
                </c:pt>
                <c:pt idx="7960">
                  <c:v>0.7</c:v>
                </c:pt>
                <c:pt idx="7961">
                  <c:v>0</c:v>
                </c:pt>
                <c:pt idx="7962">
                  <c:v>0</c:v>
                </c:pt>
                <c:pt idx="7963">
                  <c:v>0</c:v>
                </c:pt>
                <c:pt idx="7964">
                  <c:v>0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0.1</c:v>
                </c:pt>
                <c:pt idx="7969">
                  <c:v>1</c:v>
                </c:pt>
                <c:pt idx="7970">
                  <c:v>4.8</c:v>
                </c:pt>
                <c:pt idx="7971">
                  <c:v>7.8</c:v>
                </c:pt>
                <c:pt idx="7972">
                  <c:v>10.8</c:v>
                </c:pt>
                <c:pt idx="7973">
                  <c:v>13.8</c:v>
                </c:pt>
                <c:pt idx="7974">
                  <c:v>15.6</c:v>
                </c:pt>
                <c:pt idx="7975">
                  <c:v>16.7</c:v>
                </c:pt>
                <c:pt idx="7976">
                  <c:v>17</c:v>
                </c:pt>
                <c:pt idx="7977">
                  <c:v>16.3</c:v>
                </c:pt>
                <c:pt idx="7978">
                  <c:v>14.5</c:v>
                </c:pt>
                <c:pt idx="7979">
                  <c:v>11</c:v>
                </c:pt>
                <c:pt idx="7980">
                  <c:v>6.3</c:v>
                </c:pt>
                <c:pt idx="7981">
                  <c:v>1.8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0</c:v>
                </c:pt>
                <c:pt idx="7986">
                  <c:v>0</c:v>
                </c:pt>
                <c:pt idx="7987">
                  <c:v>0</c:v>
                </c:pt>
                <c:pt idx="7988">
                  <c:v>0</c:v>
                </c:pt>
                <c:pt idx="7989">
                  <c:v>0.4</c:v>
                </c:pt>
                <c:pt idx="7990">
                  <c:v>2.1</c:v>
                </c:pt>
                <c:pt idx="7991">
                  <c:v>5.0999999999999996</c:v>
                </c:pt>
                <c:pt idx="7992">
                  <c:v>7.9</c:v>
                </c:pt>
                <c:pt idx="7993">
                  <c:v>10.5</c:v>
                </c:pt>
                <c:pt idx="7994">
                  <c:v>13.2</c:v>
                </c:pt>
                <c:pt idx="7995">
                  <c:v>13.8</c:v>
                </c:pt>
                <c:pt idx="7996">
                  <c:v>12.3</c:v>
                </c:pt>
                <c:pt idx="7997">
                  <c:v>8.3000000000000007</c:v>
                </c:pt>
                <c:pt idx="7998">
                  <c:v>4.2</c:v>
                </c:pt>
                <c:pt idx="7999">
                  <c:v>3</c:v>
                </c:pt>
                <c:pt idx="8000">
                  <c:v>4</c:v>
                </c:pt>
                <c:pt idx="8001">
                  <c:v>5.9</c:v>
                </c:pt>
                <c:pt idx="8002">
                  <c:v>7.9</c:v>
                </c:pt>
                <c:pt idx="8003">
                  <c:v>9.9</c:v>
                </c:pt>
                <c:pt idx="8004">
                  <c:v>11.6</c:v>
                </c:pt>
                <c:pt idx="8005">
                  <c:v>12.8</c:v>
                </c:pt>
                <c:pt idx="8006">
                  <c:v>10.7</c:v>
                </c:pt>
                <c:pt idx="8007">
                  <c:v>7.7</c:v>
                </c:pt>
                <c:pt idx="8008">
                  <c:v>3.9</c:v>
                </c:pt>
                <c:pt idx="8009">
                  <c:v>1.5</c:v>
                </c:pt>
                <c:pt idx="8010">
                  <c:v>0.4</c:v>
                </c:pt>
                <c:pt idx="8011">
                  <c:v>0</c:v>
                </c:pt>
                <c:pt idx="8012">
                  <c:v>0</c:v>
                </c:pt>
                <c:pt idx="8013">
                  <c:v>0</c:v>
                </c:pt>
                <c:pt idx="8014">
                  <c:v>0</c:v>
                </c:pt>
                <c:pt idx="8015">
                  <c:v>0</c:v>
                </c:pt>
                <c:pt idx="8016">
                  <c:v>0</c:v>
                </c:pt>
                <c:pt idx="8017">
                  <c:v>0</c:v>
                </c:pt>
                <c:pt idx="8018">
                  <c:v>0</c:v>
                </c:pt>
                <c:pt idx="8019">
                  <c:v>0.7</c:v>
                </c:pt>
                <c:pt idx="8020">
                  <c:v>3.1</c:v>
                </c:pt>
                <c:pt idx="8021">
                  <c:v>6.2</c:v>
                </c:pt>
                <c:pt idx="8022">
                  <c:v>9.3000000000000007</c:v>
                </c:pt>
                <c:pt idx="8023">
                  <c:v>11.4</c:v>
                </c:pt>
                <c:pt idx="8024">
                  <c:v>14</c:v>
                </c:pt>
                <c:pt idx="8025">
                  <c:v>13.7</c:v>
                </c:pt>
                <c:pt idx="8026">
                  <c:v>11.6</c:v>
                </c:pt>
                <c:pt idx="8027">
                  <c:v>8.3000000000000007</c:v>
                </c:pt>
                <c:pt idx="8028">
                  <c:v>3.2</c:v>
                </c:pt>
                <c:pt idx="8029">
                  <c:v>0.1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0</c:v>
                </c:pt>
                <c:pt idx="8036">
                  <c:v>0</c:v>
                </c:pt>
                <c:pt idx="8037">
                  <c:v>0</c:v>
                </c:pt>
                <c:pt idx="8038">
                  <c:v>0</c:v>
                </c:pt>
                <c:pt idx="8039">
                  <c:v>0</c:v>
                </c:pt>
                <c:pt idx="8040">
                  <c:v>0</c:v>
                </c:pt>
                <c:pt idx="8041">
                  <c:v>0</c:v>
                </c:pt>
                <c:pt idx="8042">
                  <c:v>0</c:v>
                </c:pt>
                <c:pt idx="8043">
                  <c:v>0</c:v>
                </c:pt>
                <c:pt idx="8044">
                  <c:v>0</c:v>
                </c:pt>
                <c:pt idx="8045">
                  <c:v>0</c:v>
                </c:pt>
                <c:pt idx="8046">
                  <c:v>0</c:v>
                </c:pt>
                <c:pt idx="8047">
                  <c:v>0</c:v>
                </c:pt>
                <c:pt idx="8048">
                  <c:v>0</c:v>
                </c:pt>
                <c:pt idx="8049">
                  <c:v>0</c:v>
                </c:pt>
                <c:pt idx="8050">
                  <c:v>0</c:v>
                </c:pt>
                <c:pt idx="8051">
                  <c:v>0</c:v>
                </c:pt>
                <c:pt idx="8052">
                  <c:v>0</c:v>
                </c:pt>
                <c:pt idx="8053">
                  <c:v>0</c:v>
                </c:pt>
                <c:pt idx="8054">
                  <c:v>0</c:v>
                </c:pt>
                <c:pt idx="8055">
                  <c:v>0</c:v>
                </c:pt>
                <c:pt idx="8056">
                  <c:v>0</c:v>
                </c:pt>
                <c:pt idx="8057">
                  <c:v>0</c:v>
                </c:pt>
                <c:pt idx="8058">
                  <c:v>1</c:v>
                </c:pt>
                <c:pt idx="8059">
                  <c:v>1</c:v>
                </c:pt>
                <c:pt idx="8060">
                  <c:v>0</c:v>
                </c:pt>
                <c:pt idx="8061">
                  <c:v>1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0</c:v>
                </c:pt>
                <c:pt idx="8066">
                  <c:v>0</c:v>
                </c:pt>
                <c:pt idx="8067">
                  <c:v>0</c:v>
                </c:pt>
                <c:pt idx="8068">
                  <c:v>0</c:v>
                </c:pt>
                <c:pt idx="8069">
                  <c:v>0.6</c:v>
                </c:pt>
                <c:pt idx="8070">
                  <c:v>1.6</c:v>
                </c:pt>
                <c:pt idx="8071">
                  <c:v>2</c:v>
                </c:pt>
                <c:pt idx="8072">
                  <c:v>2</c:v>
                </c:pt>
                <c:pt idx="8073">
                  <c:v>2.6</c:v>
                </c:pt>
                <c:pt idx="8074">
                  <c:v>3</c:v>
                </c:pt>
                <c:pt idx="8075">
                  <c:v>3</c:v>
                </c:pt>
                <c:pt idx="8076">
                  <c:v>3</c:v>
                </c:pt>
                <c:pt idx="8077">
                  <c:v>3</c:v>
                </c:pt>
                <c:pt idx="8078">
                  <c:v>3</c:v>
                </c:pt>
                <c:pt idx="8079">
                  <c:v>2.6</c:v>
                </c:pt>
                <c:pt idx="8080">
                  <c:v>2.2999999999999998</c:v>
                </c:pt>
                <c:pt idx="8081">
                  <c:v>3</c:v>
                </c:pt>
                <c:pt idx="8082">
                  <c:v>3</c:v>
                </c:pt>
                <c:pt idx="8083">
                  <c:v>3</c:v>
                </c:pt>
                <c:pt idx="8084">
                  <c:v>3</c:v>
                </c:pt>
                <c:pt idx="8085">
                  <c:v>2.9</c:v>
                </c:pt>
                <c:pt idx="8086">
                  <c:v>2</c:v>
                </c:pt>
                <c:pt idx="8087">
                  <c:v>1</c:v>
                </c:pt>
                <c:pt idx="8088">
                  <c:v>0</c:v>
                </c:pt>
                <c:pt idx="8089">
                  <c:v>0</c:v>
                </c:pt>
                <c:pt idx="8090">
                  <c:v>1.9</c:v>
                </c:pt>
                <c:pt idx="8091">
                  <c:v>3.9</c:v>
                </c:pt>
                <c:pt idx="8092">
                  <c:v>6.4</c:v>
                </c:pt>
                <c:pt idx="8093">
                  <c:v>7</c:v>
                </c:pt>
                <c:pt idx="8094">
                  <c:v>8.5</c:v>
                </c:pt>
                <c:pt idx="8095">
                  <c:v>10.5</c:v>
                </c:pt>
                <c:pt idx="8096">
                  <c:v>11.8</c:v>
                </c:pt>
                <c:pt idx="8097">
                  <c:v>10.1</c:v>
                </c:pt>
                <c:pt idx="8098">
                  <c:v>6.3</c:v>
                </c:pt>
                <c:pt idx="8099">
                  <c:v>2.4</c:v>
                </c:pt>
                <c:pt idx="8100">
                  <c:v>1</c:v>
                </c:pt>
                <c:pt idx="8101">
                  <c:v>0.5</c:v>
                </c:pt>
                <c:pt idx="8102">
                  <c:v>0</c:v>
                </c:pt>
                <c:pt idx="8103">
                  <c:v>0</c:v>
                </c:pt>
                <c:pt idx="8104">
                  <c:v>0</c:v>
                </c:pt>
                <c:pt idx="8105">
                  <c:v>0</c:v>
                </c:pt>
                <c:pt idx="8106">
                  <c:v>0</c:v>
                </c:pt>
                <c:pt idx="8107">
                  <c:v>1</c:v>
                </c:pt>
                <c:pt idx="8108">
                  <c:v>4</c:v>
                </c:pt>
                <c:pt idx="8109">
                  <c:v>7.1</c:v>
                </c:pt>
                <c:pt idx="8110">
                  <c:v>10.3</c:v>
                </c:pt>
                <c:pt idx="8111">
                  <c:v>11.7</c:v>
                </c:pt>
                <c:pt idx="8112">
                  <c:v>9.1999999999999993</c:v>
                </c:pt>
                <c:pt idx="8113">
                  <c:v>4.4000000000000004</c:v>
                </c:pt>
                <c:pt idx="8114">
                  <c:v>0.9</c:v>
                </c:pt>
                <c:pt idx="8115">
                  <c:v>0.1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0.7</c:v>
                </c:pt>
                <c:pt idx="8123">
                  <c:v>2.5</c:v>
                </c:pt>
                <c:pt idx="8124">
                  <c:v>3.7</c:v>
                </c:pt>
                <c:pt idx="8125">
                  <c:v>3.3</c:v>
                </c:pt>
                <c:pt idx="8126">
                  <c:v>2.2999999999999998</c:v>
                </c:pt>
                <c:pt idx="8127">
                  <c:v>1.3</c:v>
                </c:pt>
                <c:pt idx="8128">
                  <c:v>1</c:v>
                </c:pt>
                <c:pt idx="8129">
                  <c:v>2.1</c:v>
                </c:pt>
                <c:pt idx="8130">
                  <c:v>3</c:v>
                </c:pt>
                <c:pt idx="8131">
                  <c:v>2.4</c:v>
                </c:pt>
                <c:pt idx="8132">
                  <c:v>1.4</c:v>
                </c:pt>
                <c:pt idx="8133">
                  <c:v>2.4</c:v>
                </c:pt>
                <c:pt idx="8134">
                  <c:v>4.7</c:v>
                </c:pt>
                <c:pt idx="8135">
                  <c:v>6.7</c:v>
                </c:pt>
                <c:pt idx="8136">
                  <c:v>8.3000000000000007</c:v>
                </c:pt>
                <c:pt idx="8137">
                  <c:v>8.6999999999999993</c:v>
                </c:pt>
                <c:pt idx="8138">
                  <c:v>6.7</c:v>
                </c:pt>
                <c:pt idx="8139">
                  <c:v>2.8</c:v>
                </c:pt>
                <c:pt idx="8140">
                  <c:v>0</c:v>
                </c:pt>
                <c:pt idx="8141">
                  <c:v>0</c:v>
                </c:pt>
                <c:pt idx="8142">
                  <c:v>0</c:v>
                </c:pt>
                <c:pt idx="8143">
                  <c:v>0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0</c:v>
                </c:pt>
                <c:pt idx="8148">
                  <c:v>0</c:v>
                </c:pt>
                <c:pt idx="8149">
                  <c:v>0</c:v>
                </c:pt>
                <c:pt idx="8150">
                  <c:v>1.9</c:v>
                </c:pt>
                <c:pt idx="8151">
                  <c:v>4.4000000000000004</c:v>
                </c:pt>
                <c:pt idx="8152">
                  <c:v>7.3</c:v>
                </c:pt>
                <c:pt idx="8153">
                  <c:v>8.8000000000000007</c:v>
                </c:pt>
                <c:pt idx="8154">
                  <c:v>5.9</c:v>
                </c:pt>
                <c:pt idx="8155">
                  <c:v>2.7</c:v>
                </c:pt>
                <c:pt idx="8156">
                  <c:v>0.5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0</c:v>
                </c:pt>
                <c:pt idx="8161">
                  <c:v>0</c:v>
                </c:pt>
                <c:pt idx="8162">
                  <c:v>0</c:v>
                </c:pt>
                <c:pt idx="8163">
                  <c:v>0.5</c:v>
                </c:pt>
                <c:pt idx="8164">
                  <c:v>1.8</c:v>
                </c:pt>
                <c:pt idx="8165">
                  <c:v>4.2</c:v>
                </c:pt>
                <c:pt idx="8166">
                  <c:v>6.8</c:v>
                </c:pt>
                <c:pt idx="8167">
                  <c:v>8.8000000000000007</c:v>
                </c:pt>
                <c:pt idx="8168">
                  <c:v>10.4</c:v>
                </c:pt>
                <c:pt idx="8169">
                  <c:v>10.3</c:v>
                </c:pt>
                <c:pt idx="8170">
                  <c:v>8.5</c:v>
                </c:pt>
                <c:pt idx="8171">
                  <c:v>6.5</c:v>
                </c:pt>
                <c:pt idx="8172">
                  <c:v>4.8</c:v>
                </c:pt>
                <c:pt idx="8173">
                  <c:v>3.8</c:v>
                </c:pt>
                <c:pt idx="8174">
                  <c:v>2.8</c:v>
                </c:pt>
                <c:pt idx="8175">
                  <c:v>2</c:v>
                </c:pt>
                <c:pt idx="8176">
                  <c:v>2</c:v>
                </c:pt>
                <c:pt idx="8177">
                  <c:v>2</c:v>
                </c:pt>
                <c:pt idx="8178">
                  <c:v>2</c:v>
                </c:pt>
                <c:pt idx="8179">
                  <c:v>1</c:v>
                </c:pt>
                <c:pt idx="8180">
                  <c:v>0</c:v>
                </c:pt>
                <c:pt idx="8181">
                  <c:v>0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0.8</c:v>
                </c:pt>
                <c:pt idx="8186">
                  <c:v>3.5</c:v>
                </c:pt>
                <c:pt idx="8187">
                  <c:v>5.4</c:v>
                </c:pt>
                <c:pt idx="8188">
                  <c:v>6</c:v>
                </c:pt>
                <c:pt idx="8189">
                  <c:v>6.6</c:v>
                </c:pt>
                <c:pt idx="8190">
                  <c:v>7</c:v>
                </c:pt>
                <c:pt idx="8191">
                  <c:v>7</c:v>
                </c:pt>
                <c:pt idx="8192">
                  <c:v>7</c:v>
                </c:pt>
                <c:pt idx="8193">
                  <c:v>5.9</c:v>
                </c:pt>
                <c:pt idx="8194">
                  <c:v>3.6</c:v>
                </c:pt>
                <c:pt idx="8195">
                  <c:v>1.1000000000000001</c:v>
                </c:pt>
                <c:pt idx="8196">
                  <c:v>0</c:v>
                </c:pt>
                <c:pt idx="8197">
                  <c:v>0</c:v>
                </c:pt>
                <c:pt idx="8198">
                  <c:v>0</c:v>
                </c:pt>
                <c:pt idx="8199">
                  <c:v>0</c:v>
                </c:pt>
                <c:pt idx="8200">
                  <c:v>0</c:v>
                </c:pt>
                <c:pt idx="8201">
                  <c:v>0</c:v>
                </c:pt>
                <c:pt idx="8202">
                  <c:v>0</c:v>
                </c:pt>
                <c:pt idx="8203">
                  <c:v>0</c:v>
                </c:pt>
                <c:pt idx="8204">
                  <c:v>0</c:v>
                </c:pt>
                <c:pt idx="8205">
                  <c:v>0</c:v>
                </c:pt>
                <c:pt idx="8206">
                  <c:v>0</c:v>
                </c:pt>
                <c:pt idx="8207">
                  <c:v>0</c:v>
                </c:pt>
                <c:pt idx="8208">
                  <c:v>0</c:v>
                </c:pt>
                <c:pt idx="8209">
                  <c:v>0</c:v>
                </c:pt>
                <c:pt idx="8210">
                  <c:v>0</c:v>
                </c:pt>
                <c:pt idx="8211">
                  <c:v>0</c:v>
                </c:pt>
                <c:pt idx="8212">
                  <c:v>0</c:v>
                </c:pt>
                <c:pt idx="8213">
                  <c:v>0</c:v>
                </c:pt>
                <c:pt idx="8214">
                  <c:v>0</c:v>
                </c:pt>
                <c:pt idx="8215">
                  <c:v>0</c:v>
                </c:pt>
                <c:pt idx="8216">
                  <c:v>0</c:v>
                </c:pt>
                <c:pt idx="8217">
                  <c:v>0</c:v>
                </c:pt>
                <c:pt idx="8218">
                  <c:v>0</c:v>
                </c:pt>
                <c:pt idx="8219">
                  <c:v>0</c:v>
                </c:pt>
                <c:pt idx="8220">
                  <c:v>0</c:v>
                </c:pt>
                <c:pt idx="8221">
                  <c:v>0</c:v>
                </c:pt>
                <c:pt idx="8222">
                  <c:v>0</c:v>
                </c:pt>
                <c:pt idx="8223">
                  <c:v>0</c:v>
                </c:pt>
                <c:pt idx="8224">
                  <c:v>0</c:v>
                </c:pt>
                <c:pt idx="8225">
                  <c:v>0</c:v>
                </c:pt>
                <c:pt idx="8226">
                  <c:v>0</c:v>
                </c:pt>
                <c:pt idx="8227">
                  <c:v>0</c:v>
                </c:pt>
                <c:pt idx="8228">
                  <c:v>0</c:v>
                </c:pt>
                <c:pt idx="8229">
                  <c:v>0</c:v>
                </c:pt>
                <c:pt idx="8230">
                  <c:v>0</c:v>
                </c:pt>
                <c:pt idx="8231">
                  <c:v>0</c:v>
                </c:pt>
                <c:pt idx="8232">
                  <c:v>0</c:v>
                </c:pt>
                <c:pt idx="8233">
                  <c:v>0</c:v>
                </c:pt>
                <c:pt idx="8234">
                  <c:v>0</c:v>
                </c:pt>
                <c:pt idx="8235">
                  <c:v>0</c:v>
                </c:pt>
                <c:pt idx="8236">
                  <c:v>0</c:v>
                </c:pt>
                <c:pt idx="8237">
                  <c:v>0</c:v>
                </c:pt>
                <c:pt idx="8238">
                  <c:v>0</c:v>
                </c:pt>
                <c:pt idx="8239">
                  <c:v>0</c:v>
                </c:pt>
                <c:pt idx="8240">
                  <c:v>0</c:v>
                </c:pt>
                <c:pt idx="8241">
                  <c:v>0</c:v>
                </c:pt>
                <c:pt idx="8242">
                  <c:v>0</c:v>
                </c:pt>
                <c:pt idx="8243">
                  <c:v>0</c:v>
                </c:pt>
                <c:pt idx="8244">
                  <c:v>0</c:v>
                </c:pt>
                <c:pt idx="8245">
                  <c:v>0</c:v>
                </c:pt>
                <c:pt idx="8246">
                  <c:v>0.7</c:v>
                </c:pt>
                <c:pt idx="8247">
                  <c:v>1.7</c:v>
                </c:pt>
                <c:pt idx="8248">
                  <c:v>3.3</c:v>
                </c:pt>
                <c:pt idx="8249">
                  <c:v>5.3</c:v>
                </c:pt>
                <c:pt idx="8250">
                  <c:v>7.3</c:v>
                </c:pt>
                <c:pt idx="8251">
                  <c:v>8.6</c:v>
                </c:pt>
                <c:pt idx="8252">
                  <c:v>8.1</c:v>
                </c:pt>
                <c:pt idx="8253">
                  <c:v>5.0999999999999996</c:v>
                </c:pt>
                <c:pt idx="8254">
                  <c:v>1.6</c:v>
                </c:pt>
                <c:pt idx="8255">
                  <c:v>0</c:v>
                </c:pt>
                <c:pt idx="8256">
                  <c:v>0</c:v>
                </c:pt>
                <c:pt idx="8257">
                  <c:v>0</c:v>
                </c:pt>
                <c:pt idx="8258">
                  <c:v>0</c:v>
                </c:pt>
                <c:pt idx="8259">
                  <c:v>0</c:v>
                </c:pt>
                <c:pt idx="8260">
                  <c:v>0</c:v>
                </c:pt>
                <c:pt idx="8261">
                  <c:v>0</c:v>
                </c:pt>
                <c:pt idx="8262">
                  <c:v>0</c:v>
                </c:pt>
                <c:pt idx="8263">
                  <c:v>0.1</c:v>
                </c:pt>
                <c:pt idx="8264">
                  <c:v>3.1</c:v>
                </c:pt>
                <c:pt idx="8265">
                  <c:v>6</c:v>
                </c:pt>
                <c:pt idx="8266">
                  <c:v>6.1</c:v>
                </c:pt>
                <c:pt idx="8267">
                  <c:v>9</c:v>
                </c:pt>
                <c:pt idx="8268">
                  <c:v>8.1</c:v>
                </c:pt>
                <c:pt idx="8269">
                  <c:v>5.5</c:v>
                </c:pt>
                <c:pt idx="8270">
                  <c:v>4.2</c:v>
                </c:pt>
                <c:pt idx="8271">
                  <c:v>3.2</c:v>
                </c:pt>
                <c:pt idx="8272">
                  <c:v>3</c:v>
                </c:pt>
                <c:pt idx="8273">
                  <c:v>2.2000000000000002</c:v>
                </c:pt>
                <c:pt idx="8274">
                  <c:v>0.6</c:v>
                </c:pt>
                <c:pt idx="8275">
                  <c:v>0</c:v>
                </c:pt>
                <c:pt idx="8276">
                  <c:v>0</c:v>
                </c:pt>
                <c:pt idx="8277">
                  <c:v>0</c:v>
                </c:pt>
                <c:pt idx="8278">
                  <c:v>0</c:v>
                </c:pt>
                <c:pt idx="8279">
                  <c:v>0</c:v>
                </c:pt>
                <c:pt idx="8280">
                  <c:v>0</c:v>
                </c:pt>
                <c:pt idx="8281">
                  <c:v>0</c:v>
                </c:pt>
                <c:pt idx="8282">
                  <c:v>0</c:v>
                </c:pt>
                <c:pt idx="8283">
                  <c:v>0</c:v>
                </c:pt>
                <c:pt idx="8284">
                  <c:v>0</c:v>
                </c:pt>
                <c:pt idx="8285">
                  <c:v>0</c:v>
                </c:pt>
                <c:pt idx="8286">
                  <c:v>0</c:v>
                </c:pt>
                <c:pt idx="8287">
                  <c:v>0</c:v>
                </c:pt>
                <c:pt idx="8288">
                  <c:v>0</c:v>
                </c:pt>
                <c:pt idx="8289">
                  <c:v>0</c:v>
                </c:pt>
                <c:pt idx="8290">
                  <c:v>0</c:v>
                </c:pt>
                <c:pt idx="8291">
                  <c:v>0</c:v>
                </c:pt>
                <c:pt idx="8292">
                  <c:v>0</c:v>
                </c:pt>
                <c:pt idx="8293">
                  <c:v>0</c:v>
                </c:pt>
                <c:pt idx="8294">
                  <c:v>0</c:v>
                </c:pt>
                <c:pt idx="8295">
                  <c:v>0</c:v>
                </c:pt>
                <c:pt idx="8296">
                  <c:v>0</c:v>
                </c:pt>
                <c:pt idx="8297">
                  <c:v>0</c:v>
                </c:pt>
                <c:pt idx="8298">
                  <c:v>0</c:v>
                </c:pt>
                <c:pt idx="8299">
                  <c:v>0</c:v>
                </c:pt>
                <c:pt idx="8300">
                  <c:v>0</c:v>
                </c:pt>
                <c:pt idx="8301">
                  <c:v>0</c:v>
                </c:pt>
                <c:pt idx="8302">
                  <c:v>0</c:v>
                </c:pt>
                <c:pt idx="8303">
                  <c:v>0</c:v>
                </c:pt>
                <c:pt idx="8304">
                  <c:v>0</c:v>
                </c:pt>
                <c:pt idx="8305">
                  <c:v>0</c:v>
                </c:pt>
                <c:pt idx="8306">
                  <c:v>0</c:v>
                </c:pt>
                <c:pt idx="8307">
                  <c:v>0</c:v>
                </c:pt>
                <c:pt idx="8308">
                  <c:v>0</c:v>
                </c:pt>
                <c:pt idx="8309">
                  <c:v>0</c:v>
                </c:pt>
                <c:pt idx="8310">
                  <c:v>0</c:v>
                </c:pt>
                <c:pt idx="8311">
                  <c:v>0</c:v>
                </c:pt>
                <c:pt idx="8312">
                  <c:v>0</c:v>
                </c:pt>
                <c:pt idx="8313">
                  <c:v>0</c:v>
                </c:pt>
                <c:pt idx="8314">
                  <c:v>0</c:v>
                </c:pt>
                <c:pt idx="8315">
                  <c:v>0</c:v>
                </c:pt>
                <c:pt idx="8316">
                  <c:v>0</c:v>
                </c:pt>
                <c:pt idx="8317">
                  <c:v>0</c:v>
                </c:pt>
                <c:pt idx="8318">
                  <c:v>0</c:v>
                </c:pt>
                <c:pt idx="8319">
                  <c:v>0.5</c:v>
                </c:pt>
                <c:pt idx="8320">
                  <c:v>2.2000000000000002</c:v>
                </c:pt>
                <c:pt idx="8321">
                  <c:v>3.4</c:v>
                </c:pt>
                <c:pt idx="8322">
                  <c:v>5</c:v>
                </c:pt>
                <c:pt idx="8323">
                  <c:v>6.1</c:v>
                </c:pt>
                <c:pt idx="8324">
                  <c:v>8.1</c:v>
                </c:pt>
                <c:pt idx="8325">
                  <c:v>9.1</c:v>
                </c:pt>
                <c:pt idx="8326">
                  <c:v>11.1</c:v>
                </c:pt>
                <c:pt idx="8327">
                  <c:v>12.7</c:v>
                </c:pt>
                <c:pt idx="8328">
                  <c:v>14.7</c:v>
                </c:pt>
                <c:pt idx="8329">
                  <c:v>15.8</c:v>
                </c:pt>
                <c:pt idx="8330">
                  <c:v>14.3</c:v>
                </c:pt>
                <c:pt idx="8331">
                  <c:v>12.3</c:v>
                </c:pt>
                <c:pt idx="8332">
                  <c:v>12</c:v>
                </c:pt>
                <c:pt idx="8333">
                  <c:v>11.3</c:v>
                </c:pt>
                <c:pt idx="8334">
                  <c:v>10.3</c:v>
                </c:pt>
                <c:pt idx="8335">
                  <c:v>7.3</c:v>
                </c:pt>
                <c:pt idx="8336">
                  <c:v>3.3</c:v>
                </c:pt>
                <c:pt idx="8337">
                  <c:v>0.7</c:v>
                </c:pt>
                <c:pt idx="8338">
                  <c:v>0</c:v>
                </c:pt>
                <c:pt idx="8339">
                  <c:v>0</c:v>
                </c:pt>
                <c:pt idx="8340">
                  <c:v>0</c:v>
                </c:pt>
                <c:pt idx="8341">
                  <c:v>0</c:v>
                </c:pt>
                <c:pt idx="8342">
                  <c:v>0</c:v>
                </c:pt>
                <c:pt idx="8343">
                  <c:v>0</c:v>
                </c:pt>
                <c:pt idx="8344">
                  <c:v>0</c:v>
                </c:pt>
                <c:pt idx="8345">
                  <c:v>0</c:v>
                </c:pt>
                <c:pt idx="8346">
                  <c:v>0.8</c:v>
                </c:pt>
                <c:pt idx="8347">
                  <c:v>4.0999999999999996</c:v>
                </c:pt>
                <c:pt idx="8348">
                  <c:v>7.8</c:v>
                </c:pt>
                <c:pt idx="8349">
                  <c:v>10.5</c:v>
                </c:pt>
                <c:pt idx="8350">
                  <c:v>12.7</c:v>
                </c:pt>
                <c:pt idx="8351">
                  <c:v>15.2</c:v>
                </c:pt>
                <c:pt idx="8352">
                  <c:v>17.100000000000001</c:v>
                </c:pt>
                <c:pt idx="8353">
                  <c:v>18</c:v>
                </c:pt>
                <c:pt idx="8354">
                  <c:v>18.100000000000001</c:v>
                </c:pt>
                <c:pt idx="8355">
                  <c:v>19</c:v>
                </c:pt>
                <c:pt idx="8356">
                  <c:v>18.8</c:v>
                </c:pt>
                <c:pt idx="8357">
                  <c:v>16.2</c:v>
                </c:pt>
                <c:pt idx="8358">
                  <c:v>11.5</c:v>
                </c:pt>
                <c:pt idx="8359">
                  <c:v>7.4</c:v>
                </c:pt>
                <c:pt idx="8360">
                  <c:v>3.4</c:v>
                </c:pt>
                <c:pt idx="8361">
                  <c:v>1.2</c:v>
                </c:pt>
                <c:pt idx="8362">
                  <c:v>0.1</c:v>
                </c:pt>
                <c:pt idx="8363">
                  <c:v>2.2999999999999998</c:v>
                </c:pt>
                <c:pt idx="8364">
                  <c:v>5.9</c:v>
                </c:pt>
                <c:pt idx="8365">
                  <c:v>8.4</c:v>
                </c:pt>
                <c:pt idx="8366">
                  <c:v>9.6999999999999993</c:v>
                </c:pt>
                <c:pt idx="8367">
                  <c:v>11.4</c:v>
                </c:pt>
                <c:pt idx="8368">
                  <c:v>13.2</c:v>
                </c:pt>
                <c:pt idx="8369">
                  <c:v>14.5</c:v>
                </c:pt>
                <c:pt idx="8370">
                  <c:v>14.5</c:v>
                </c:pt>
                <c:pt idx="8371">
                  <c:v>13</c:v>
                </c:pt>
                <c:pt idx="8372">
                  <c:v>11.5</c:v>
                </c:pt>
                <c:pt idx="8373">
                  <c:v>10.5</c:v>
                </c:pt>
                <c:pt idx="8374">
                  <c:v>9.6</c:v>
                </c:pt>
                <c:pt idx="8375">
                  <c:v>7.8</c:v>
                </c:pt>
                <c:pt idx="8376">
                  <c:v>4.4000000000000004</c:v>
                </c:pt>
                <c:pt idx="8377">
                  <c:v>3.3</c:v>
                </c:pt>
                <c:pt idx="8378">
                  <c:v>4.3</c:v>
                </c:pt>
                <c:pt idx="8379">
                  <c:v>5.9</c:v>
                </c:pt>
                <c:pt idx="8380">
                  <c:v>8.8000000000000007</c:v>
                </c:pt>
                <c:pt idx="8381">
                  <c:v>11.3</c:v>
                </c:pt>
                <c:pt idx="8382">
                  <c:v>12.9</c:v>
                </c:pt>
                <c:pt idx="8383">
                  <c:v>12</c:v>
                </c:pt>
                <c:pt idx="8384">
                  <c:v>12</c:v>
                </c:pt>
                <c:pt idx="8385">
                  <c:v>11.9</c:v>
                </c:pt>
                <c:pt idx="8386">
                  <c:v>11</c:v>
                </c:pt>
                <c:pt idx="8387">
                  <c:v>11</c:v>
                </c:pt>
                <c:pt idx="8388">
                  <c:v>10</c:v>
                </c:pt>
                <c:pt idx="8389">
                  <c:v>9</c:v>
                </c:pt>
                <c:pt idx="8390">
                  <c:v>6.1</c:v>
                </c:pt>
                <c:pt idx="8391">
                  <c:v>4.0999999999999996</c:v>
                </c:pt>
                <c:pt idx="8392">
                  <c:v>1.6</c:v>
                </c:pt>
                <c:pt idx="8393">
                  <c:v>0.3</c:v>
                </c:pt>
                <c:pt idx="8394">
                  <c:v>0</c:v>
                </c:pt>
                <c:pt idx="8395">
                  <c:v>0</c:v>
                </c:pt>
                <c:pt idx="8396">
                  <c:v>0</c:v>
                </c:pt>
                <c:pt idx="8397">
                  <c:v>0</c:v>
                </c:pt>
                <c:pt idx="8398">
                  <c:v>0</c:v>
                </c:pt>
                <c:pt idx="8399">
                  <c:v>0</c:v>
                </c:pt>
                <c:pt idx="8400">
                  <c:v>0</c:v>
                </c:pt>
                <c:pt idx="8401">
                  <c:v>0</c:v>
                </c:pt>
                <c:pt idx="8402">
                  <c:v>0</c:v>
                </c:pt>
                <c:pt idx="8403">
                  <c:v>0.5</c:v>
                </c:pt>
                <c:pt idx="8404">
                  <c:v>1</c:v>
                </c:pt>
                <c:pt idx="8405">
                  <c:v>0.7</c:v>
                </c:pt>
                <c:pt idx="8406">
                  <c:v>0</c:v>
                </c:pt>
                <c:pt idx="8407">
                  <c:v>0</c:v>
                </c:pt>
                <c:pt idx="8408">
                  <c:v>0</c:v>
                </c:pt>
                <c:pt idx="8409">
                  <c:v>0</c:v>
                </c:pt>
                <c:pt idx="8410">
                  <c:v>0</c:v>
                </c:pt>
                <c:pt idx="8411">
                  <c:v>0</c:v>
                </c:pt>
                <c:pt idx="8412">
                  <c:v>0</c:v>
                </c:pt>
                <c:pt idx="8413">
                  <c:v>0</c:v>
                </c:pt>
                <c:pt idx="8414">
                  <c:v>0</c:v>
                </c:pt>
                <c:pt idx="8415">
                  <c:v>0</c:v>
                </c:pt>
                <c:pt idx="8416">
                  <c:v>0</c:v>
                </c:pt>
                <c:pt idx="8417">
                  <c:v>0</c:v>
                </c:pt>
                <c:pt idx="8418">
                  <c:v>0</c:v>
                </c:pt>
                <c:pt idx="8419">
                  <c:v>0</c:v>
                </c:pt>
                <c:pt idx="8420">
                  <c:v>0</c:v>
                </c:pt>
                <c:pt idx="8421">
                  <c:v>0</c:v>
                </c:pt>
                <c:pt idx="8422">
                  <c:v>0</c:v>
                </c:pt>
                <c:pt idx="8423">
                  <c:v>0</c:v>
                </c:pt>
                <c:pt idx="8424">
                  <c:v>0</c:v>
                </c:pt>
                <c:pt idx="8425">
                  <c:v>0</c:v>
                </c:pt>
                <c:pt idx="8426">
                  <c:v>0</c:v>
                </c:pt>
                <c:pt idx="8427">
                  <c:v>0</c:v>
                </c:pt>
                <c:pt idx="8428">
                  <c:v>0</c:v>
                </c:pt>
                <c:pt idx="8429">
                  <c:v>0</c:v>
                </c:pt>
                <c:pt idx="8430">
                  <c:v>0</c:v>
                </c:pt>
                <c:pt idx="8431">
                  <c:v>0</c:v>
                </c:pt>
                <c:pt idx="8432">
                  <c:v>0</c:v>
                </c:pt>
                <c:pt idx="8433">
                  <c:v>0</c:v>
                </c:pt>
                <c:pt idx="8434">
                  <c:v>0</c:v>
                </c:pt>
                <c:pt idx="8435">
                  <c:v>0</c:v>
                </c:pt>
                <c:pt idx="8436">
                  <c:v>0</c:v>
                </c:pt>
                <c:pt idx="8437">
                  <c:v>0</c:v>
                </c:pt>
                <c:pt idx="8438">
                  <c:v>0</c:v>
                </c:pt>
                <c:pt idx="8439">
                  <c:v>0.1</c:v>
                </c:pt>
                <c:pt idx="8440">
                  <c:v>1.4</c:v>
                </c:pt>
                <c:pt idx="8441">
                  <c:v>4.3</c:v>
                </c:pt>
                <c:pt idx="8442">
                  <c:v>5.9</c:v>
                </c:pt>
                <c:pt idx="8443">
                  <c:v>5.0999999999999996</c:v>
                </c:pt>
                <c:pt idx="8444">
                  <c:v>3.2</c:v>
                </c:pt>
                <c:pt idx="8445">
                  <c:v>2.1</c:v>
                </c:pt>
                <c:pt idx="8446">
                  <c:v>2</c:v>
                </c:pt>
                <c:pt idx="8447">
                  <c:v>2.9</c:v>
                </c:pt>
                <c:pt idx="8448">
                  <c:v>3.9</c:v>
                </c:pt>
                <c:pt idx="8449">
                  <c:v>4.8</c:v>
                </c:pt>
                <c:pt idx="8450">
                  <c:v>5</c:v>
                </c:pt>
                <c:pt idx="8451">
                  <c:v>4.3</c:v>
                </c:pt>
                <c:pt idx="8452">
                  <c:v>2.5</c:v>
                </c:pt>
                <c:pt idx="8453">
                  <c:v>1.3</c:v>
                </c:pt>
                <c:pt idx="8454">
                  <c:v>0.3</c:v>
                </c:pt>
                <c:pt idx="8455">
                  <c:v>0.6</c:v>
                </c:pt>
                <c:pt idx="8456">
                  <c:v>2.1</c:v>
                </c:pt>
                <c:pt idx="8457">
                  <c:v>3</c:v>
                </c:pt>
                <c:pt idx="8458">
                  <c:v>3</c:v>
                </c:pt>
                <c:pt idx="8459">
                  <c:v>2.5</c:v>
                </c:pt>
                <c:pt idx="8460">
                  <c:v>1.5</c:v>
                </c:pt>
                <c:pt idx="8461">
                  <c:v>0.7</c:v>
                </c:pt>
                <c:pt idx="8462">
                  <c:v>0</c:v>
                </c:pt>
                <c:pt idx="8463">
                  <c:v>0</c:v>
                </c:pt>
                <c:pt idx="8464">
                  <c:v>0</c:v>
                </c:pt>
                <c:pt idx="8465">
                  <c:v>0</c:v>
                </c:pt>
                <c:pt idx="8466">
                  <c:v>0</c:v>
                </c:pt>
                <c:pt idx="8467">
                  <c:v>0</c:v>
                </c:pt>
                <c:pt idx="8468">
                  <c:v>0</c:v>
                </c:pt>
                <c:pt idx="8469">
                  <c:v>0</c:v>
                </c:pt>
                <c:pt idx="8470">
                  <c:v>0</c:v>
                </c:pt>
                <c:pt idx="8471">
                  <c:v>0</c:v>
                </c:pt>
                <c:pt idx="8472">
                  <c:v>0</c:v>
                </c:pt>
                <c:pt idx="8473">
                  <c:v>0</c:v>
                </c:pt>
                <c:pt idx="8474">
                  <c:v>0</c:v>
                </c:pt>
                <c:pt idx="8475">
                  <c:v>0</c:v>
                </c:pt>
                <c:pt idx="8476">
                  <c:v>0</c:v>
                </c:pt>
                <c:pt idx="8477">
                  <c:v>0</c:v>
                </c:pt>
                <c:pt idx="8478">
                  <c:v>0</c:v>
                </c:pt>
                <c:pt idx="8479">
                  <c:v>0</c:v>
                </c:pt>
                <c:pt idx="8480">
                  <c:v>0</c:v>
                </c:pt>
                <c:pt idx="8481">
                  <c:v>0</c:v>
                </c:pt>
                <c:pt idx="8482">
                  <c:v>0</c:v>
                </c:pt>
                <c:pt idx="8483">
                  <c:v>0</c:v>
                </c:pt>
                <c:pt idx="8484">
                  <c:v>0</c:v>
                </c:pt>
                <c:pt idx="8485">
                  <c:v>0</c:v>
                </c:pt>
                <c:pt idx="8486">
                  <c:v>0</c:v>
                </c:pt>
                <c:pt idx="8487">
                  <c:v>0</c:v>
                </c:pt>
                <c:pt idx="8488">
                  <c:v>0</c:v>
                </c:pt>
                <c:pt idx="8489">
                  <c:v>0</c:v>
                </c:pt>
                <c:pt idx="8490">
                  <c:v>0</c:v>
                </c:pt>
                <c:pt idx="8491">
                  <c:v>0</c:v>
                </c:pt>
                <c:pt idx="8492">
                  <c:v>0</c:v>
                </c:pt>
                <c:pt idx="8493">
                  <c:v>0</c:v>
                </c:pt>
                <c:pt idx="8494">
                  <c:v>0</c:v>
                </c:pt>
                <c:pt idx="8495">
                  <c:v>0</c:v>
                </c:pt>
                <c:pt idx="8496">
                  <c:v>0.2</c:v>
                </c:pt>
                <c:pt idx="8497">
                  <c:v>1</c:v>
                </c:pt>
                <c:pt idx="8498">
                  <c:v>1.2</c:v>
                </c:pt>
                <c:pt idx="8499">
                  <c:v>1.7</c:v>
                </c:pt>
                <c:pt idx="8500">
                  <c:v>0</c:v>
                </c:pt>
                <c:pt idx="8501">
                  <c:v>0.1</c:v>
                </c:pt>
                <c:pt idx="8502">
                  <c:v>1</c:v>
                </c:pt>
                <c:pt idx="8503">
                  <c:v>1</c:v>
                </c:pt>
                <c:pt idx="8504">
                  <c:v>2.9</c:v>
                </c:pt>
                <c:pt idx="8505">
                  <c:v>0.1</c:v>
                </c:pt>
                <c:pt idx="8506">
                  <c:v>0</c:v>
                </c:pt>
                <c:pt idx="8507">
                  <c:v>0.8</c:v>
                </c:pt>
                <c:pt idx="8508">
                  <c:v>3.2</c:v>
                </c:pt>
                <c:pt idx="8509">
                  <c:v>5.5</c:v>
                </c:pt>
                <c:pt idx="8510">
                  <c:v>5.3</c:v>
                </c:pt>
                <c:pt idx="8511">
                  <c:v>4.3</c:v>
                </c:pt>
                <c:pt idx="8512">
                  <c:v>4</c:v>
                </c:pt>
                <c:pt idx="8513">
                  <c:v>4.5999999999999996</c:v>
                </c:pt>
                <c:pt idx="8514">
                  <c:v>5.5</c:v>
                </c:pt>
                <c:pt idx="8515">
                  <c:v>6.5</c:v>
                </c:pt>
                <c:pt idx="8516">
                  <c:v>8.1</c:v>
                </c:pt>
                <c:pt idx="8517">
                  <c:v>10.1</c:v>
                </c:pt>
                <c:pt idx="8518">
                  <c:v>11.5</c:v>
                </c:pt>
                <c:pt idx="8519">
                  <c:v>12.9</c:v>
                </c:pt>
                <c:pt idx="8520">
                  <c:v>14</c:v>
                </c:pt>
                <c:pt idx="8521">
                  <c:v>14.3</c:v>
                </c:pt>
                <c:pt idx="8522">
                  <c:v>15</c:v>
                </c:pt>
                <c:pt idx="8523">
                  <c:v>15</c:v>
                </c:pt>
                <c:pt idx="8524">
                  <c:v>14.7</c:v>
                </c:pt>
                <c:pt idx="8525">
                  <c:v>13.9</c:v>
                </c:pt>
                <c:pt idx="8526">
                  <c:v>12.8</c:v>
                </c:pt>
                <c:pt idx="8527">
                  <c:v>10.9</c:v>
                </c:pt>
                <c:pt idx="8528">
                  <c:v>10</c:v>
                </c:pt>
                <c:pt idx="8529">
                  <c:v>10</c:v>
                </c:pt>
                <c:pt idx="8530">
                  <c:v>10.1</c:v>
                </c:pt>
                <c:pt idx="8531">
                  <c:v>10.9</c:v>
                </c:pt>
                <c:pt idx="8532">
                  <c:v>11.9</c:v>
                </c:pt>
                <c:pt idx="8533">
                  <c:v>12.9</c:v>
                </c:pt>
                <c:pt idx="8534">
                  <c:v>13</c:v>
                </c:pt>
                <c:pt idx="8535">
                  <c:v>13</c:v>
                </c:pt>
                <c:pt idx="8536">
                  <c:v>13</c:v>
                </c:pt>
                <c:pt idx="8537">
                  <c:v>12.2</c:v>
                </c:pt>
                <c:pt idx="8538">
                  <c:v>9.6999999999999993</c:v>
                </c:pt>
                <c:pt idx="8539">
                  <c:v>9</c:v>
                </c:pt>
                <c:pt idx="8540">
                  <c:v>9</c:v>
                </c:pt>
                <c:pt idx="8541">
                  <c:v>9.8000000000000007</c:v>
                </c:pt>
                <c:pt idx="8542">
                  <c:v>10.8</c:v>
                </c:pt>
                <c:pt idx="8543">
                  <c:v>9.6999999999999993</c:v>
                </c:pt>
                <c:pt idx="8544">
                  <c:v>7.9</c:v>
                </c:pt>
                <c:pt idx="8545">
                  <c:v>7</c:v>
                </c:pt>
                <c:pt idx="8546">
                  <c:v>7</c:v>
                </c:pt>
                <c:pt idx="8547">
                  <c:v>7.6</c:v>
                </c:pt>
                <c:pt idx="8548">
                  <c:v>8.9</c:v>
                </c:pt>
                <c:pt idx="8549">
                  <c:v>10.7</c:v>
                </c:pt>
                <c:pt idx="8550">
                  <c:v>12</c:v>
                </c:pt>
                <c:pt idx="8551">
                  <c:v>12.4</c:v>
                </c:pt>
                <c:pt idx="8552">
                  <c:v>13</c:v>
                </c:pt>
                <c:pt idx="8553">
                  <c:v>13</c:v>
                </c:pt>
                <c:pt idx="8554">
                  <c:v>12.7</c:v>
                </c:pt>
                <c:pt idx="8555">
                  <c:v>11.4</c:v>
                </c:pt>
                <c:pt idx="8556">
                  <c:v>7.6</c:v>
                </c:pt>
                <c:pt idx="8557">
                  <c:v>4.5999999999999996</c:v>
                </c:pt>
                <c:pt idx="8558">
                  <c:v>1.7</c:v>
                </c:pt>
                <c:pt idx="8559">
                  <c:v>0</c:v>
                </c:pt>
                <c:pt idx="8560">
                  <c:v>0</c:v>
                </c:pt>
                <c:pt idx="8561">
                  <c:v>0</c:v>
                </c:pt>
                <c:pt idx="8562">
                  <c:v>2.8</c:v>
                </c:pt>
                <c:pt idx="8563">
                  <c:v>4.9000000000000004</c:v>
                </c:pt>
                <c:pt idx="8564">
                  <c:v>6.9</c:v>
                </c:pt>
                <c:pt idx="8565">
                  <c:v>7</c:v>
                </c:pt>
                <c:pt idx="8566">
                  <c:v>5.0999999999999996</c:v>
                </c:pt>
                <c:pt idx="8567">
                  <c:v>1.8</c:v>
                </c:pt>
                <c:pt idx="8568">
                  <c:v>0.3</c:v>
                </c:pt>
                <c:pt idx="8569">
                  <c:v>0.8</c:v>
                </c:pt>
                <c:pt idx="8570">
                  <c:v>0.3</c:v>
                </c:pt>
                <c:pt idx="8571">
                  <c:v>0</c:v>
                </c:pt>
                <c:pt idx="8572">
                  <c:v>0.6</c:v>
                </c:pt>
                <c:pt idx="8573">
                  <c:v>2.1</c:v>
                </c:pt>
                <c:pt idx="8574">
                  <c:v>3</c:v>
                </c:pt>
                <c:pt idx="8575">
                  <c:v>3</c:v>
                </c:pt>
                <c:pt idx="8576">
                  <c:v>3.5</c:v>
                </c:pt>
                <c:pt idx="8577">
                  <c:v>4.5</c:v>
                </c:pt>
                <c:pt idx="8578">
                  <c:v>5.5</c:v>
                </c:pt>
                <c:pt idx="8579">
                  <c:v>6</c:v>
                </c:pt>
                <c:pt idx="8580">
                  <c:v>6</c:v>
                </c:pt>
                <c:pt idx="8581">
                  <c:v>6</c:v>
                </c:pt>
                <c:pt idx="8582">
                  <c:v>5.6</c:v>
                </c:pt>
                <c:pt idx="8583">
                  <c:v>5.3</c:v>
                </c:pt>
                <c:pt idx="8584">
                  <c:v>6</c:v>
                </c:pt>
                <c:pt idx="8585">
                  <c:v>5.9</c:v>
                </c:pt>
                <c:pt idx="8586">
                  <c:v>5</c:v>
                </c:pt>
                <c:pt idx="8587">
                  <c:v>5.0999999999999996</c:v>
                </c:pt>
                <c:pt idx="8588">
                  <c:v>5.9</c:v>
                </c:pt>
                <c:pt idx="8589">
                  <c:v>5.0999999999999996</c:v>
                </c:pt>
                <c:pt idx="8590">
                  <c:v>5</c:v>
                </c:pt>
                <c:pt idx="8591">
                  <c:v>5</c:v>
                </c:pt>
                <c:pt idx="8592">
                  <c:v>4.0999999999999996</c:v>
                </c:pt>
                <c:pt idx="8593">
                  <c:v>2.2000000000000002</c:v>
                </c:pt>
                <c:pt idx="8594">
                  <c:v>0.2</c:v>
                </c:pt>
                <c:pt idx="8595">
                  <c:v>0</c:v>
                </c:pt>
                <c:pt idx="8596">
                  <c:v>0</c:v>
                </c:pt>
                <c:pt idx="8597">
                  <c:v>0</c:v>
                </c:pt>
                <c:pt idx="8598">
                  <c:v>0</c:v>
                </c:pt>
                <c:pt idx="8599">
                  <c:v>0</c:v>
                </c:pt>
                <c:pt idx="8600">
                  <c:v>0</c:v>
                </c:pt>
                <c:pt idx="8601">
                  <c:v>0</c:v>
                </c:pt>
                <c:pt idx="8602">
                  <c:v>0</c:v>
                </c:pt>
                <c:pt idx="8603">
                  <c:v>0.5</c:v>
                </c:pt>
                <c:pt idx="8604">
                  <c:v>2.1</c:v>
                </c:pt>
                <c:pt idx="8605">
                  <c:v>4.0999999999999996</c:v>
                </c:pt>
                <c:pt idx="8606">
                  <c:v>6.3</c:v>
                </c:pt>
                <c:pt idx="8607">
                  <c:v>7.7</c:v>
                </c:pt>
                <c:pt idx="8608">
                  <c:v>6.7</c:v>
                </c:pt>
                <c:pt idx="8609">
                  <c:v>6</c:v>
                </c:pt>
                <c:pt idx="8610">
                  <c:v>5.4</c:v>
                </c:pt>
                <c:pt idx="8611">
                  <c:v>3.1</c:v>
                </c:pt>
                <c:pt idx="8612">
                  <c:v>0.7</c:v>
                </c:pt>
                <c:pt idx="8613">
                  <c:v>0</c:v>
                </c:pt>
                <c:pt idx="8614">
                  <c:v>0</c:v>
                </c:pt>
                <c:pt idx="8615">
                  <c:v>0</c:v>
                </c:pt>
                <c:pt idx="8616">
                  <c:v>0</c:v>
                </c:pt>
                <c:pt idx="8617">
                  <c:v>0</c:v>
                </c:pt>
                <c:pt idx="8618">
                  <c:v>0</c:v>
                </c:pt>
                <c:pt idx="8619">
                  <c:v>0</c:v>
                </c:pt>
                <c:pt idx="8620">
                  <c:v>0</c:v>
                </c:pt>
                <c:pt idx="8621">
                  <c:v>0</c:v>
                </c:pt>
                <c:pt idx="8622">
                  <c:v>0.9</c:v>
                </c:pt>
                <c:pt idx="8623">
                  <c:v>2.9</c:v>
                </c:pt>
                <c:pt idx="8624">
                  <c:v>3</c:v>
                </c:pt>
                <c:pt idx="8625">
                  <c:v>5.2</c:v>
                </c:pt>
                <c:pt idx="8626">
                  <c:v>7.5</c:v>
                </c:pt>
                <c:pt idx="8627">
                  <c:v>8.6999999999999993</c:v>
                </c:pt>
                <c:pt idx="8628">
                  <c:v>10.5</c:v>
                </c:pt>
                <c:pt idx="8629">
                  <c:v>11</c:v>
                </c:pt>
                <c:pt idx="8630">
                  <c:v>8.5</c:v>
                </c:pt>
                <c:pt idx="8631">
                  <c:v>4.2</c:v>
                </c:pt>
                <c:pt idx="8632">
                  <c:v>0.9</c:v>
                </c:pt>
                <c:pt idx="8633">
                  <c:v>0</c:v>
                </c:pt>
                <c:pt idx="8634">
                  <c:v>0</c:v>
                </c:pt>
                <c:pt idx="8635">
                  <c:v>0</c:v>
                </c:pt>
                <c:pt idx="8636">
                  <c:v>0</c:v>
                </c:pt>
                <c:pt idx="8637">
                  <c:v>0</c:v>
                </c:pt>
                <c:pt idx="8638">
                  <c:v>0</c:v>
                </c:pt>
                <c:pt idx="8639">
                  <c:v>0</c:v>
                </c:pt>
                <c:pt idx="8640">
                  <c:v>0</c:v>
                </c:pt>
                <c:pt idx="8641">
                  <c:v>0</c:v>
                </c:pt>
                <c:pt idx="8642">
                  <c:v>0</c:v>
                </c:pt>
                <c:pt idx="8643">
                  <c:v>0</c:v>
                </c:pt>
                <c:pt idx="8644">
                  <c:v>0</c:v>
                </c:pt>
                <c:pt idx="8645">
                  <c:v>0</c:v>
                </c:pt>
                <c:pt idx="8646">
                  <c:v>0</c:v>
                </c:pt>
                <c:pt idx="8647">
                  <c:v>0</c:v>
                </c:pt>
                <c:pt idx="8648">
                  <c:v>0</c:v>
                </c:pt>
                <c:pt idx="8649">
                  <c:v>0</c:v>
                </c:pt>
                <c:pt idx="8650">
                  <c:v>0</c:v>
                </c:pt>
                <c:pt idx="8651">
                  <c:v>0</c:v>
                </c:pt>
                <c:pt idx="8652">
                  <c:v>0</c:v>
                </c:pt>
                <c:pt idx="8653">
                  <c:v>0</c:v>
                </c:pt>
                <c:pt idx="8654">
                  <c:v>0</c:v>
                </c:pt>
                <c:pt idx="8655">
                  <c:v>0</c:v>
                </c:pt>
                <c:pt idx="8656">
                  <c:v>0</c:v>
                </c:pt>
                <c:pt idx="8657">
                  <c:v>0</c:v>
                </c:pt>
                <c:pt idx="8658">
                  <c:v>0</c:v>
                </c:pt>
                <c:pt idx="8659">
                  <c:v>0</c:v>
                </c:pt>
                <c:pt idx="8660">
                  <c:v>0</c:v>
                </c:pt>
                <c:pt idx="8661">
                  <c:v>0</c:v>
                </c:pt>
                <c:pt idx="8662">
                  <c:v>0</c:v>
                </c:pt>
                <c:pt idx="8663">
                  <c:v>0</c:v>
                </c:pt>
                <c:pt idx="8664">
                  <c:v>0</c:v>
                </c:pt>
                <c:pt idx="8665">
                  <c:v>0</c:v>
                </c:pt>
                <c:pt idx="8666">
                  <c:v>0</c:v>
                </c:pt>
                <c:pt idx="8667">
                  <c:v>0</c:v>
                </c:pt>
                <c:pt idx="8668">
                  <c:v>0</c:v>
                </c:pt>
                <c:pt idx="8669">
                  <c:v>0</c:v>
                </c:pt>
                <c:pt idx="8670">
                  <c:v>0</c:v>
                </c:pt>
                <c:pt idx="8671">
                  <c:v>0</c:v>
                </c:pt>
                <c:pt idx="8672">
                  <c:v>0</c:v>
                </c:pt>
                <c:pt idx="8673">
                  <c:v>0</c:v>
                </c:pt>
                <c:pt idx="8674">
                  <c:v>0.5</c:v>
                </c:pt>
                <c:pt idx="8675">
                  <c:v>4.3</c:v>
                </c:pt>
                <c:pt idx="8676">
                  <c:v>6.9</c:v>
                </c:pt>
                <c:pt idx="8677">
                  <c:v>8.9</c:v>
                </c:pt>
                <c:pt idx="8678">
                  <c:v>10</c:v>
                </c:pt>
                <c:pt idx="8679">
                  <c:v>10</c:v>
                </c:pt>
                <c:pt idx="8680">
                  <c:v>9</c:v>
                </c:pt>
                <c:pt idx="8681">
                  <c:v>5.0999999999999996</c:v>
                </c:pt>
                <c:pt idx="8682">
                  <c:v>1.8</c:v>
                </c:pt>
                <c:pt idx="8683">
                  <c:v>0.3</c:v>
                </c:pt>
                <c:pt idx="8684">
                  <c:v>0</c:v>
                </c:pt>
                <c:pt idx="8685">
                  <c:v>0</c:v>
                </c:pt>
                <c:pt idx="8686">
                  <c:v>0</c:v>
                </c:pt>
                <c:pt idx="8687">
                  <c:v>0</c:v>
                </c:pt>
                <c:pt idx="8688">
                  <c:v>0</c:v>
                </c:pt>
                <c:pt idx="8689">
                  <c:v>0</c:v>
                </c:pt>
                <c:pt idx="8690">
                  <c:v>1.7</c:v>
                </c:pt>
                <c:pt idx="8691">
                  <c:v>4.7</c:v>
                </c:pt>
                <c:pt idx="8692">
                  <c:v>6</c:v>
                </c:pt>
                <c:pt idx="8693">
                  <c:v>3.6</c:v>
                </c:pt>
                <c:pt idx="8694">
                  <c:v>0.6</c:v>
                </c:pt>
                <c:pt idx="8695">
                  <c:v>0</c:v>
                </c:pt>
                <c:pt idx="8696">
                  <c:v>0</c:v>
                </c:pt>
                <c:pt idx="8697">
                  <c:v>0</c:v>
                </c:pt>
                <c:pt idx="8698">
                  <c:v>0</c:v>
                </c:pt>
                <c:pt idx="8699">
                  <c:v>0</c:v>
                </c:pt>
                <c:pt idx="8700">
                  <c:v>0</c:v>
                </c:pt>
                <c:pt idx="8701">
                  <c:v>0.2</c:v>
                </c:pt>
                <c:pt idx="8702">
                  <c:v>1.6</c:v>
                </c:pt>
                <c:pt idx="8703">
                  <c:v>4.5999999999999996</c:v>
                </c:pt>
                <c:pt idx="8704">
                  <c:v>6.8</c:v>
                </c:pt>
                <c:pt idx="8705">
                  <c:v>5.5</c:v>
                </c:pt>
                <c:pt idx="8706">
                  <c:v>3</c:v>
                </c:pt>
                <c:pt idx="8707">
                  <c:v>0</c:v>
                </c:pt>
                <c:pt idx="8708">
                  <c:v>0</c:v>
                </c:pt>
                <c:pt idx="8709">
                  <c:v>0</c:v>
                </c:pt>
                <c:pt idx="8710">
                  <c:v>0</c:v>
                </c:pt>
                <c:pt idx="8711">
                  <c:v>0</c:v>
                </c:pt>
                <c:pt idx="8712">
                  <c:v>0</c:v>
                </c:pt>
                <c:pt idx="8713">
                  <c:v>0</c:v>
                </c:pt>
                <c:pt idx="8714">
                  <c:v>0</c:v>
                </c:pt>
                <c:pt idx="8715">
                  <c:v>0</c:v>
                </c:pt>
                <c:pt idx="8716">
                  <c:v>0</c:v>
                </c:pt>
                <c:pt idx="8717">
                  <c:v>0</c:v>
                </c:pt>
                <c:pt idx="8718">
                  <c:v>1.7</c:v>
                </c:pt>
                <c:pt idx="8719">
                  <c:v>5.3</c:v>
                </c:pt>
                <c:pt idx="8720">
                  <c:v>8.1</c:v>
                </c:pt>
                <c:pt idx="8721">
                  <c:v>7.9</c:v>
                </c:pt>
                <c:pt idx="8722">
                  <c:v>4.5999999999999996</c:v>
                </c:pt>
                <c:pt idx="8723">
                  <c:v>1.3</c:v>
                </c:pt>
                <c:pt idx="8724">
                  <c:v>0</c:v>
                </c:pt>
                <c:pt idx="8725">
                  <c:v>0</c:v>
                </c:pt>
                <c:pt idx="8726">
                  <c:v>0</c:v>
                </c:pt>
                <c:pt idx="8727">
                  <c:v>0</c:v>
                </c:pt>
                <c:pt idx="8728">
                  <c:v>0</c:v>
                </c:pt>
                <c:pt idx="8729">
                  <c:v>0</c:v>
                </c:pt>
                <c:pt idx="8730">
                  <c:v>0</c:v>
                </c:pt>
                <c:pt idx="8731">
                  <c:v>0</c:v>
                </c:pt>
                <c:pt idx="8732">
                  <c:v>0.2</c:v>
                </c:pt>
                <c:pt idx="8733">
                  <c:v>1.5</c:v>
                </c:pt>
                <c:pt idx="8734">
                  <c:v>4.4000000000000004</c:v>
                </c:pt>
                <c:pt idx="8735">
                  <c:v>6.9</c:v>
                </c:pt>
                <c:pt idx="8736">
                  <c:v>7</c:v>
                </c:pt>
                <c:pt idx="8737">
                  <c:v>3.1</c:v>
                </c:pt>
                <c:pt idx="8738">
                  <c:v>0.1</c:v>
                </c:pt>
                <c:pt idx="8739">
                  <c:v>0</c:v>
                </c:pt>
                <c:pt idx="8740">
                  <c:v>0</c:v>
                </c:pt>
                <c:pt idx="8741">
                  <c:v>0</c:v>
                </c:pt>
                <c:pt idx="8742">
                  <c:v>0</c:v>
                </c:pt>
                <c:pt idx="8743">
                  <c:v>0</c:v>
                </c:pt>
                <c:pt idx="8744">
                  <c:v>0</c:v>
                </c:pt>
                <c:pt idx="8745">
                  <c:v>0</c:v>
                </c:pt>
                <c:pt idx="8746">
                  <c:v>0</c:v>
                </c:pt>
                <c:pt idx="8747">
                  <c:v>0</c:v>
                </c:pt>
                <c:pt idx="8748">
                  <c:v>0.6</c:v>
                </c:pt>
                <c:pt idx="8749">
                  <c:v>2.7</c:v>
                </c:pt>
                <c:pt idx="8750">
                  <c:v>5.7</c:v>
                </c:pt>
                <c:pt idx="8751">
                  <c:v>5.6</c:v>
                </c:pt>
                <c:pt idx="8752">
                  <c:v>3</c:v>
                </c:pt>
                <c:pt idx="8753">
                  <c:v>0.7</c:v>
                </c:pt>
                <c:pt idx="8754">
                  <c:v>0</c:v>
                </c:pt>
                <c:pt idx="8755">
                  <c:v>0</c:v>
                </c:pt>
                <c:pt idx="8756">
                  <c:v>0</c:v>
                </c:pt>
                <c:pt idx="8757">
                  <c:v>0</c:v>
                </c:pt>
                <c:pt idx="8758">
                  <c:v>0</c:v>
                </c:pt>
                <c:pt idx="8759">
                  <c:v>0</c:v>
                </c:pt>
                <c:pt idx="8760">
                  <c:v>0</c:v>
                </c:pt>
                <c:pt idx="8761">
                  <c:v>0</c:v>
                </c:pt>
                <c:pt idx="8762">
                  <c:v>0.2</c:v>
                </c:pt>
                <c:pt idx="8763">
                  <c:v>1.4</c:v>
                </c:pt>
                <c:pt idx="8764">
                  <c:v>3.9</c:v>
                </c:pt>
                <c:pt idx="8765">
                  <c:v>6.9</c:v>
                </c:pt>
                <c:pt idx="8766">
                  <c:v>8</c:v>
                </c:pt>
                <c:pt idx="8767">
                  <c:v>5.0999999999999996</c:v>
                </c:pt>
                <c:pt idx="8768">
                  <c:v>2.1</c:v>
                </c:pt>
                <c:pt idx="8769">
                  <c:v>0.4</c:v>
                </c:pt>
                <c:pt idx="8770">
                  <c:v>0</c:v>
                </c:pt>
                <c:pt idx="8771">
                  <c:v>0</c:v>
                </c:pt>
                <c:pt idx="8772">
                  <c:v>0</c:v>
                </c:pt>
                <c:pt idx="8773">
                  <c:v>0</c:v>
                </c:pt>
                <c:pt idx="8774">
                  <c:v>0</c:v>
                </c:pt>
                <c:pt idx="8775">
                  <c:v>0</c:v>
                </c:pt>
                <c:pt idx="8776">
                  <c:v>0</c:v>
                </c:pt>
                <c:pt idx="8777">
                  <c:v>0</c:v>
                </c:pt>
                <c:pt idx="8778">
                  <c:v>0</c:v>
                </c:pt>
                <c:pt idx="8779">
                  <c:v>0</c:v>
                </c:pt>
                <c:pt idx="8780">
                  <c:v>0.5</c:v>
                </c:pt>
                <c:pt idx="8781">
                  <c:v>1.7</c:v>
                </c:pt>
                <c:pt idx="8782">
                  <c:v>2.2999999999999998</c:v>
                </c:pt>
                <c:pt idx="8783">
                  <c:v>0.7</c:v>
                </c:pt>
                <c:pt idx="8784">
                  <c:v>0</c:v>
                </c:pt>
                <c:pt idx="8785">
                  <c:v>0</c:v>
                </c:pt>
                <c:pt idx="8786">
                  <c:v>0</c:v>
                </c:pt>
                <c:pt idx="8787">
                  <c:v>0</c:v>
                </c:pt>
                <c:pt idx="8788">
                  <c:v>0</c:v>
                </c:pt>
                <c:pt idx="8789">
                  <c:v>0</c:v>
                </c:pt>
                <c:pt idx="8790">
                  <c:v>0</c:v>
                </c:pt>
                <c:pt idx="8791">
                  <c:v>0</c:v>
                </c:pt>
                <c:pt idx="8792">
                  <c:v>0</c:v>
                </c:pt>
                <c:pt idx="8793">
                  <c:v>0</c:v>
                </c:pt>
                <c:pt idx="8794">
                  <c:v>0</c:v>
                </c:pt>
                <c:pt idx="8795">
                  <c:v>0</c:v>
                </c:pt>
                <c:pt idx="8796">
                  <c:v>0</c:v>
                </c:pt>
                <c:pt idx="8797">
                  <c:v>0</c:v>
                </c:pt>
                <c:pt idx="8798">
                  <c:v>0</c:v>
                </c:pt>
                <c:pt idx="8799">
                  <c:v>0</c:v>
                </c:pt>
                <c:pt idx="8800">
                  <c:v>0</c:v>
                </c:pt>
                <c:pt idx="8801">
                  <c:v>0</c:v>
                </c:pt>
                <c:pt idx="8802">
                  <c:v>0</c:v>
                </c:pt>
                <c:pt idx="8803">
                  <c:v>0</c:v>
                </c:pt>
                <c:pt idx="8804">
                  <c:v>0</c:v>
                </c:pt>
                <c:pt idx="8805">
                  <c:v>0</c:v>
                </c:pt>
                <c:pt idx="8806">
                  <c:v>0</c:v>
                </c:pt>
                <c:pt idx="8807">
                  <c:v>0</c:v>
                </c:pt>
                <c:pt idx="8808">
                  <c:v>0</c:v>
                </c:pt>
                <c:pt idx="8809">
                  <c:v>0</c:v>
                </c:pt>
                <c:pt idx="8810">
                  <c:v>1</c:v>
                </c:pt>
                <c:pt idx="8811">
                  <c:v>3.9</c:v>
                </c:pt>
                <c:pt idx="8812">
                  <c:v>8.1</c:v>
                </c:pt>
                <c:pt idx="8813">
                  <c:v>10.7</c:v>
                </c:pt>
                <c:pt idx="8814">
                  <c:v>12.7</c:v>
                </c:pt>
                <c:pt idx="8815">
                  <c:v>14</c:v>
                </c:pt>
                <c:pt idx="8816">
                  <c:v>13.7</c:v>
                </c:pt>
                <c:pt idx="8817">
                  <c:v>11.6</c:v>
                </c:pt>
                <c:pt idx="8818">
                  <c:v>8.6999999999999993</c:v>
                </c:pt>
                <c:pt idx="8819">
                  <c:v>6.4</c:v>
                </c:pt>
                <c:pt idx="8820">
                  <c:v>2.9</c:v>
                </c:pt>
                <c:pt idx="8821">
                  <c:v>2</c:v>
                </c:pt>
                <c:pt idx="8822">
                  <c:v>2</c:v>
                </c:pt>
                <c:pt idx="8823">
                  <c:v>0.1</c:v>
                </c:pt>
                <c:pt idx="8824">
                  <c:v>0</c:v>
                </c:pt>
                <c:pt idx="8825">
                  <c:v>0</c:v>
                </c:pt>
                <c:pt idx="8826">
                  <c:v>0</c:v>
                </c:pt>
                <c:pt idx="8827">
                  <c:v>0</c:v>
                </c:pt>
                <c:pt idx="8828">
                  <c:v>0</c:v>
                </c:pt>
                <c:pt idx="8829">
                  <c:v>0</c:v>
                </c:pt>
                <c:pt idx="8830">
                  <c:v>0</c:v>
                </c:pt>
                <c:pt idx="8831">
                  <c:v>1.5</c:v>
                </c:pt>
                <c:pt idx="8832">
                  <c:v>1.2</c:v>
                </c:pt>
                <c:pt idx="8833">
                  <c:v>0.4</c:v>
                </c:pt>
                <c:pt idx="8834">
                  <c:v>0</c:v>
                </c:pt>
                <c:pt idx="8835">
                  <c:v>0</c:v>
                </c:pt>
                <c:pt idx="8836">
                  <c:v>0</c:v>
                </c:pt>
                <c:pt idx="8837">
                  <c:v>0</c:v>
                </c:pt>
                <c:pt idx="8838">
                  <c:v>0</c:v>
                </c:pt>
                <c:pt idx="8839">
                  <c:v>0</c:v>
                </c:pt>
                <c:pt idx="8840">
                  <c:v>0</c:v>
                </c:pt>
                <c:pt idx="8841">
                  <c:v>0</c:v>
                </c:pt>
                <c:pt idx="8842">
                  <c:v>0</c:v>
                </c:pt>
                <c:pt idx="8843">
                  <c:v>0</c:v>
                </c:pt>
                <c:pt idx="8844">
                  <c:v>0</c:v>
                </c:pt>
                <c:pt idx="8845">
                  <c:v>0</c:v>
                </c:pt>
                <c:pt idx="8846">
                  <c:v>0</c:v>
                </c:pt>
                <c:pt idx="8847">
                  <c:v>0</c:v>
                </c:pt>
                <c:pt idx="8848">
                  <c:v>0</c:v>
                </c:pt>
                <c:pt idx="8849">
                  <c:v>0</c:v>
                </c:pt>
                <c:pt idx="8850">
                  <c:v>0</c:v>
                </c:pt>
                <c:pt idx="8851">
                  <c:v>1.9</c:v>
                </c:pt>
                <c:pt idx="8852">
                  <c:v>2.9</c:v>
                </c:pt>
                <c:pt idx="8853">
                  <c:v>2.1</c:v>
                </c:pt>
                <c:pt idx="8854">
                  <c:v>2</c:v>
                </c:pt>
                <c:pt idx="8855">
                  <c:v>4.8</c:v>
                </c:pt>
                <c:pt idx="8856">
                  <c:v>7.4</c:v>
                </c:pt>
                <c:pt idx="8857">
                  <c:v>9.5</c:v>
                </c:pt>
                <c:pt idx="8858">
                  <c:v>12.3</c:v>
                </c:pt>
                <c:pt idx="8859">
                  <c:v>12.2</c:v>
                </c:pt>
                <c:pt idx="8860">
                  <c:v>9.6999999999999993</c:v>
                </c:pt>
                <c:pt idx="8861">
                  <c:v>7.1</c:v>
                </c:pt>
                <c:pt idx="8862">
                  <c:v>6</c:v>
                </c:pt>
                <c:pt idx="8863">
                  <c:v>6.5</c:v>
                </c:pt>
                <c:pt idx="8864">
                  <c:v>8.1</c:v>
                </c:pt>
                <c:pt idx="8865">
                  <c:v>10.1</c:v>
                </c:pt>
                <c:pt idx="8866">
                  <c:v>12.6</c:v>
                </c:pt>
                <c:pt idx="8867">
                  <c:v>15.3</c:v>
                </c:pt>
                <c:pt idx="8868">
                  <c:v>17.7</c:v>
                </c:pt>
                <c:pt idx="8869">
                  <c:v>19.3</c:v>
                </c:pt>
                <c:pt idx="8870">
                  <c:v>20.3</c:v>
                </c:pt>
                <c:pt idx="8871">
                  <c:v>21</c:v>
                </c:pt>
                <c:pt idx="8872">
                  <c:v>21.3</c:v>
                </c:pt>
                <c:pt idx="8873">
                  <c:v>22</c:v>
                </c:pt>
                <c:pt idx="8874">
                  <c:v>22.1</c:v>
                </c:pt>
                <c:pt idx="8875">
                  <c:v>23</c:v>
                </c:pt>
                <c:pt idx="8876">
                  <c:v>22.7</c:v>
                </c:pt>
                <c:pt idx="8877">
                  <c:v>20.6</c:v>
                </c:pt>
                <c:pt idx="8878">
                  <c:v>17.2</c:v>
                </c:pt>
                <c:pt idx="8879">
                  <c:v>11.4</c:v>
                </c:pt>
                <c:pt idx="8880">
                  <c:v>7.2</c:v>
                </c:pt>
                <c:pt idx="8881">
                  <c:v>3.2</c:v>
                </c:pt>
                <c:pt idx="8882">
                  <c:v>1.1000000000000001</c:v>
                </c:pt>
                <c:pt idx="8883">
                  <c:v>0.1</c:v>
                </c:pt>
                <c:pt idx="8884">
                  <c:v>0</c:v>
                </c:pt>
                <c:pt idx="8885">
                  <c:v>0</c:v>
                </c:pt>
                <c:pt idx="8886">
                  <c:v>0.7</c:v>
                </c:pt>
                <c:pt idx="8887">
                  <c:v>2.5</c:v>
                </c:pt>
                <c:pt idx="8888">
                  <c:v>3.7</c:v>
                </c:pt>
                <c:pt idx="8889">
                  <c:v>4.7</c:v>
                </c:pt>
                <c:pt idx="8890">
                  <c:v>7.2</c:v>
                </c:pt>
                <c:pt idx="8891">
                  <c:v>9.1999999999999993</c:v>
                </c:pt>
                <c:pt idx="8892">
                  <c:v>12.2</c:v>
                </c:pt>
                <c:pt idx="8893">
                  <c:v>15.1</c:v>
                </c:pt>
                <c:pt idx="8894">
                  <c:v>17.100000000000001</c:v>
                </c:pt>
                <c:pt idx="8895">
                  <c:v>19.100000000000001</c:v>
                </c:pt>
                <c:pt idx="8896">
                  <c:v>20.6</c:v>
                </c:pt>
                <c:pt idx="8897">
                  <c:v>21.5</c:v>
                </c:pt>
                <c:pt idx="8898">
                  <c:v>22.4</c:v>
                </c:pt>
                <c:pt idx="8899">
                  <c:v>23</c:v>
                </c:pt>
                <c:pt idx="8900">
                  <c:v>23</c:v>
                </c:pt>
                <c:pt idx="8901">
                  <c:v>23</c:v>
                </c:pt>
                <c:pt idx="8902">
                  <c:v>21.9</c:v>
                </c:pt>
                <c:pt idx="8903">
                  <c:v>18.2</c:v>
                </c:pt>
                <c:pt idx="8904">
                  <c:v>13.2</c:v>
                </c:pt>
                <c:pt idx="8905">
                  <c:v>8.3000000000000007</c:v>
                </c:pt>
                <c:pt idx="8906">
                  <c:v>4.5</c:v>
                </c:pt>
                <c:pt idx="8907">
                  <c:v>1.7</c:v>
                </c:pt>
                <c:pt idx="8908">
                  <c:v>0</c:v>
                </c:pt>
                <c:pt idx="8909">
                  <c:v>0</c:v>
                </c:pt>
                <c:pt idx="8910">
                  <c:v>0</c:v>
                </c:pt>
                <c:pt idx="8911">
                  <c:v>0</c:v>
                </c:pt>
                <c:pt idx="8912">
                  <c:v>0</c:v>
                </c:pt>
                <c:pt idx="8913">
                  <c:v>0</c:v>
                </c:pt>
                <c:pt idx="8914">
                  <c:v>0</c:v>
                </c:pt>
                <c:pt idx="8915">
                  <c:v>0</c:v>
                </c:pt>
                <c:pt idx="8916">
                  <c:v>0</c:v>
                </c:pt>
                <c:pt idx="8917">
                  <c:v>0</c:v>
                </c:pt>
                <c:pt idx="8918">
                  <c:v>0</c:v>
                </c:pt>
                <c:pt idx="8919">
                  <c:v>0</c:v>
                </c:pt>
                <c:pt idx="8920">
                  <c:v>1.5</c:v>
                </c:pt>
                <c:pt idx="8921">
                  <c:v>2.6</c:v>
                </c:pt>
                <c:pt idx="8922">
                  <c:v>3</c:v>
                </c:pt>
                <c:pt idx="8923">
                  <c:v>3</c:v>
                </c:pt>
                <c:pt idx="8924">
                  <c:v>3.6</c:v>
                </c:pt>
                <c:pt idx="8925">
                  <c:v>2.9</c:v>
                </c:pt>
                <c:pt idx="8926">
                  <c:v>0.9</c:v>
                </c:pt>
                <c:pt idx="8927">
                  <c:v>0</c:v>
                </c:pt>
                <c:pt idx="8928">
                  <c:v>0</c:v>
                </c:pt>
                <c:pt idx="8929">
                  <c:v>0</c:v>
                </c:pt>
                <c:pt idx="8930">
                  <c:v>0</c:v>
                </c:pt>
                <c:pt idx="8931">
                  <c:v>0</c:v>
                </c:pt>
                <c:pt idx="8932">
                  <c:v>0</c:v>
                </c:pt>
                <c:pt idx="8933">
                  <c:v>0</c:v>
                </c:pt>
                <c:pt idx="8934">
                  <c:v>0</c:v>
                </c:pt>
                <c:pt idx="8935">
                  <c:v>0</c:v>
                </c:pt>
                <c:pt idx="8936">
                  <c:v>0</c:v>
                </c:pt>
                <c:pt idx="8937">
                  <c:v>0</c:v>
                </c:pt>
                <c:pt idx="8938">
                  <c:v>0.1</c:v>
                </c:pt>
                <c:pt idx="8939">
                  <c:v>1</c:v>
                </c:pt>
                <c:pt idx="8940">
                  <c:v>2.9</c:v>
                </c:pt>
                <c:pt idx="8941">
                  <c:v>3</c:v>
                </c:pt>
                <c:pt idx="8942">
                  <c:v>4</c:v>
                </c:pt>
                <c:pt idx="8943">
                  <c:v>5</c:v>
                </c:pt>
                <c:pt idx="8944">
                  <c:v>3.4</c:v>
                </c:pt>
                <c:pt idx="8945">
                  <c:v>2.2999999999999998</c:v>
                </c:pt>
                <c:pt idx="8946">
                  <c:v>2</c:v>
                </c:pt>
                <c:pt idx="8947">
                  <c:v>3.5</c:v>
                </c:pt>
                <c:pt idx="8948">
                  <c:v>5.5</c:v>
                </c:pt>
                <c:pt idx="8949">
                  <c:v>3.8</c:v>
                </c:pt>
                <c:pt idx="8950">
                  <c:v>2.4</c:v>
                </c:pt>
                <c:pt idx="8951">
                  <c:v>2.5</c:v>
                </c:pt>
                <c:pt idx="8952">
                  <c:v>4.0999999999999996</c:v>
                </c:pt>
                <c:pt idx="8953">
                  <c:v>6.6</c:v>
                </c:pt>
                <c:pt idx="8954">
                  <c:v>8.5</c:v>
                </c:pt>
                <c:pt idx="8955">
                  <c:v>10.1</c:v>
                </c:pt>
                <c:pt idx="8956">
                  <c:v>11.9</c:v>
                </c:pt>
                <c:pt idx="8957">
                  <c:v>14.1</c:v>
                </c:pt>
                <c:pt idx="8958">
                  <c:v>16.7</c:v>
                </c:pt>
                <c:pt idx="8959">
                  <c:v>18.7</c:v>
                </c:pt>
                <c:pt idx="8960">
                  <c:v>20.7</c:v>
                </c:pt>
                <c:pt idx="8961">
                  <c:v>22</c:v>
                </c:pt>
                <c:pt idx="8962">
                  <c:v>22</c:v>
                </c:pt>
                <c:pt idx="8963">
                  <c:v>22</c:v>
                </c:pt>
                <c:pt idx="8964">
                  <c:v>21.9</c:v>
                </c:pt>
                <c:pt idx="8965">
                  <c:v>20.7</c:v>
                </c:pt>
                <c:pt idx="8966">
                  <c:v>18.3</c:v>
                </c:pt>
                <c:pt idx="8967">
                  <c:v>13.6</c:v>
                </c:pt>
                <c:pt idx="8968">
                  <c:v>11.1</c:v>
                </c:pt>
                <c:pt idx="8969">
                  <c:v>10</c:v>
                </c:pt>
                <c:pt idx="8970">
                  <c:v>10</c:v>
                </c:pt>
                <c:pt idx="8971">
                  <c:v>10</c:v>
                </c:pt>
                <c:pt idx="8972">
                  <c:v>11</c:v>
                </c:pt>
                <c:pt idx="8973">
                  <c:v>8.1</c:v>
                </c:pt>
                <c:pt idx="8974">
                  <c:v>4</c:v>
                </c:pt>
                <c:pt idx="8975">
                  <c:v>0.7</c:v>
                </c:pt>
                <c:pt idx="8976">
                  <c:v>0</c:v>
                </c:pt>
                <c:pt idx="8977">
                  <c:v>0</c:v>
                </c:pt>
                <c:pt idx="8978">
                  <c:v>0</c:v>
                </c:pt>
                <c:pt idx="8979">
                  <c:v>0</c:v>
                </c:pt>
                <c:pt idx="8980">
                  <c:v>0</c:v>
                </c:pt>
                <c:pt idx="8981">
                  <c:v>0</c:v>
                </c:pt>
                <c:pt idx="8982">
                  <c:v>0</c:v>
                </c:pt>
                <c:pt idx="8983">
                  <c:v>0</c:v>
                </c:pt>
                <c:pt idx="8984">
                  <c:v>0.5</c:v>
                </c:pt>
                <c:pt idx="8985">
                  <c:v>2.8</c:v>
                </c:pt>
                <c:pt idx="8986">
                  <c:v>6.1</c:v>
                </c:pt>
                <c:pt idx="8987">
                  <c:v>8.6999999999999993</c:v>
                </c:pt>
                <c:pt idx="8988">
                  <c:v>10.4</c:v>
                </c:pt>
                <c:pt idx="8989">
                  <c:v>11.7</c:v>
                </c:pt>
                <c:pt idx="8990">
                  <c:v>13.6</c:v>
                </c:pt>
                <c:pt idx="8991">
                  <c:v>15.1</c:v>
                </c:pt>
                <c:pt idx="8992">
                  <c:v>16</c:v>
                </c:pt>
                <c:pt idx="8993">
                  <c:v>15.9</c:v>
                </c:pt>
                <c:pt idx="8994">
                  <c:v>15</c:v>
                </c:pt>
                <c:pt idx="8995">
                  <c:v>14.9</c:v>
                </c:pt>
                <c:pt idx="8996">
                  <c:v>13.6</c:v>
                </c:pt>
                <c:pt idx="8997">
                  <c:v>11.1</c:v>
                </c:pt>
                <c:pt idx="8998">
                  <c:v>6.2</c:v>
                </c:pt>
                <c:pt idx="8999">
                  <c:v>3.1</c:v>
                </c:pt>
                <c:pt idx="9000">
                  <c:v>3</c:v>
                </c:pt>
                <c:pt idx="9001">
                  <c:v>4</c:v>
                </c:pt>
                <c:pt idx="9002">
                  <c:v>5.9</c:v>
                </c:pt>
                <c:pt idx="9003">
                  <c:v>7.6</c:v>
                </c:pt>
                <c:pt idx="9004">
                  <c:v>9.5</c:v>
                </c:pt>
                <c:pt idx="9005">
                  <c:v>11.5</c:v>
                </c:pt>
                <c:pt idx="9006">
                  <c:v>13.5</c:v>
                </c:pt>
                <c:pt idx="9007">
                  <c:v>15.5</c:v>
                </c:pt>
                <c:pt idx="9008">
                  <c:v>16.8</c:v>
                </c:pt>
                <c:pt idx="9009">
                  <c:v>15.1</c:v>
                </c:pt>
                <c:pt idx="9010">
                  <c:v>11.7</c:v>
                </c:pt>
                <c:pt idx="9011">
                  <c:v>8.9</c:v>
                </c:pt>
                <c:pt idx="9012">
                  <c:v>6.3</c:v>
                </c:pt>
                <c:pt idx="9013">
                  <c:v>5</c:v>
                </c:pt>
                <c:pt idx="9014">
                  <c:v>5</c:v>
                </c:pt>
                <c:pt idx="9015">
                  <c:v>5.5</c:v>
                </c:pt>
                <c:pt idx="9016">
                  <c:v>6.7</c:v>
                </c:pt>
                <c:pt idx="9017">
                  <c:v>8.4</c:v>
                </c:pt>
                <c:pt idx="9018">
                  <c:v>9.4</c:v>
                </c:pt>
                <c:pt idx="9019">
                  <c:v>10.4</c:v>
                </c:pt>
                <c:pt idx="9020">
                  <c:v>11.3</c:v>
                </c:pt>
                <c:pt idx="9021">
                  <c:v>12</c:v>
                </c:pt>
                <c:pt idx="9022">
                  <c:v>12</c:v>
                </c:pt>
                <c:pt idx="9023">
                  <c:v>12.2</c:v>
                </c:pt>
                <c:pt idx="9024">
                  <c:v>13</c:v>
                </c:pt>
                <c:pt idx="9025">
                  <c:v>13</c:v>
                </c:pt>
                <c:pt idx="9026">
                  <c:v>13.1</c:v>
                </c:pt>
                <c:pt idx="9027">
                  <c:v>14</c:v>
                </c:pt>
                <c:pt idx="9028">
                  <c:v>14</c:v>
                </c:pt>
                <c:pt idx="9029">
                  <c:v>14</c:v>
                </c:pt>
                <c:pt idx="9030">
                  <c:v>13.1</c:v>
                </c:pt>
                <c:pt idx="9031">
                  <c:v>10.199999999999999</c:v>
                </c:pt>
                <c:pt idx="9032">
                  <c:v>8.4</c:v>
                </c:pt>
                <c:pt idx="9033">
                  <c:v>5</c:v>
                </c:pt>
                <c:pt idx="9034">
                  <c:v>3.3</c:v>
                </c:pt>
                <c:pt idx="9035">
                  <c:v>3.7</c:v>
                </c:pt>
                <c:pt idx="9036">
                  <c:v>4</c:v>
                </c:pt>
                <c:pt idx="9037">
                  <c:v>4</c:v>
                </c:pt>
                <c:pt idx="9038">
                  <c:v>5.2</c:v>
                </c:pt>
                <c:pt idx="9039">
                  <c:v>6.6</c:v>
                </c:pt>
                <c:pt idx="9040">
                  <c:v>7.6</c:v>
                </c:pt>
                <c:pt idx="9041">
                  <c:v>9.1</c:v>
                </c:pt>
                <c:pt idx="9042">
                  <c:v>11.7</c:v>
                </c:pt>
                <c:pt idx="9043">
                  <c:v>14.1</c:v>
                </c:pt>
                <c:pt idx="9044">
                  <c:v>16.399999999999999</c:v>
                </c:pt>
                <c:pt idx="9045">
                  <c:v>18.7</c:v>
                </c:pt>
                <c:pt idx="9046">
                  <c:v>20.7</c:v>
                </c:pt>
                <c:pt idx="9047">
                  <c:v>22.4</c:v>
                </c:pt>
                <c:pt idx="9048">
                  <c:v>23</c:v>
                </c:pt>
                <c:pt idx="9049">
                  <c:v>23</c:v>
                </c:pt>
                <c:pt idx="9050">
                  <c:v>23</c:v>
                </c:pt>
                <c:pt idx="9051">
                  <c:v>23</c:v>
                </c:pt>
                <c:pt idx="9052">
                  <c:v>22.8</c:v>
                </c:pt>
                <c:pt idx="9053">
                  <c:v>21.8</c:v>
                </c:pt>
                <c:pt idx="9054">
                  <c:v>20.8</c:v>
                </c:pt>
                <c:pt idx="9055">
                  <c:v>19.8</c:v>
                </c:pt>
                <c:pt idx="9056">
                  <c:v>19</c:v>
                </c:pt>
                <c:pt idx="9057">
                  <c:v>19</c:v>
                </c:pt>
                <c:pt idx="9058">
                  <c:v>19</c:v>
                </c:pt>
                <c:pt idx="9059">
                  <c:v>18</c:v>
                </c:pt>
                <c:pt idx="9060">
                  <c:v>18</c:v>
                </c:pt>
                <c:pt idx="9061">
                  <c:v>18</c:v>
                </c:pt>
                <c:pt idx="9062">
                  <c:v>18</c:v>
                </c:pt>
                <c:pt idx="9063">
                  <c:v>18</c:v>
                </c:pt>
                <c:pt idx="9064">
                  <c:v>18</c:v>
                </c:pt>
                <c:pt idx="9065">
                  <c:v>18</c:v>
                </c:pt>
                <c:pt idx="9066">
                  <c:v>18.8</c:v>
                </c:pt>
                <c:pt idx="9067">
                  <c:v>18.2</c:v>
                </c:pt>
                <c:pt idx="9068">
                  <c:v>18</c:v>
                </c:pt>
                <c:pt idx="9069">
                  <c:v>17.399999999999999</c:v>
                </c:pt>
                <c:pt idx="9070">
                  <c:v>15.8</c:v>
                </c:pt>
                <c:pt idx="9071">
                  <c:v>13.2</c:v>
                </c:pt>
                <c:pt idx="9072">
                  <c:v>10.199999999999999</c:v>
                </c:pt>
                <c:pt idx="9073">
                  <c:v>7.8</c:v>
                </c:pt>
                <c:pt idx="9074">
                  <c:v>5.5</c:v>
                </c:pt>
                <c:pt idx="9075">
                  <c:v>3.2</c:v>
                </c:pt>
                <c:pt idx="9076">
                  <c:v>1.2</c:v>
                </c:pt>
                <c:pt idx="9077">
                  <c:v>0</c:v>
                </c:pt>
                <c:pt idx="9078">
                  <c:v>0</c:v>
                </c:pt>
                <c:pt idx="9079">
                  <c:v>1.2</c:v>
                </c:pt>
                <c:pt idx="9080">
                  <c:v>4.4000000000000004</c:v>
                </c:pt>
                <c:pt idx="9081">
                  <c:v>7.7</c:v>
                </c:pt>
                <c:pt idx="9082">
                  <c:v>10.199999999999999</c:v>
                </c:pt>
                <c:pt idx="9083">
                  <c:v>10.5</c:v>
                </c:pt>
                <c:pt idx="9084">
                  <c:v>8.8000000000000007</c:v>
                </c:pt>
                <c:pt idx="9085">
                  <c:v>8</c:v>
                </c:pt>
                <c:pt idx="9086">
                  <c:v>7.8</c:v>
                </c:pt>
                <c:pt idx="9087">
                  <c:v>7</c:v>
                </c:pt>
                <c:pt idx="9088">
                  <c:v>8.1</c:v>
                </c:pt>
                <c:pt idx="9089">
                  <c:v>10.1</c:v>
                </c:pt>
                <c:pt idx="9090">
                  <c:v>10.9</c:v>
                </c:pt>
                <c:pt idx="9091">
                  <c:v>8.8000000000000007</c:v>
                </c:pt>
                <c:pt idx="9092">
                  <c:v>3.8</c:v>
                </c:pt>
                <c:pt idx="9093">
                  <c:v>1.3</c:v>
                </c:pt>
                <c:pt idx="9094">
                  <c:v>1</c:v>
                </c:pt>
                <c:pt idx="9095">
                  <c:v>0.2</c:v>
                </c:pt>
                <c:pt idx="9096">
                  <c:v>0</c:v>
                </c:pt>
                <c:pt idx="9097">
                  <c:v>0</c:v>
                </c:pt>
                <c:pt idx="9098">
                  <c:v>0</c:v>
                </c:pt>
                <c:pt idx="9099">
                  <c:v>0</c:v>
                </c:pt>
                <c:pt idx="9100">
                  <c:v>0</c:v>
                </c:pt>
                <c:pt idx="9101">
                  <c:v>2</c:v>
                </c:pt>
                <c:pt idx="9102">
                  <c:v>5</c:v>
                </c:pt>
                <c:pt idx="9103">
                  <c:v>6</c:v>
                </c:pt>
                <c:pt idx="9104">
                  <c:v>4.2</c:v>
                </c:pt>
                <c:pt idx="9105">
                  <c:v>1.1000000000000001</c:v>
                </c:pt>
                <c:pt idx="9106">
                  <c:v>0</c:v>
                </c:pt>
                <c:pt idx="9107">
                  <c:v>0</c:v>
                </c:pt>
                <c:pt idx="9108">
                  <c:v>0</c:v>
                </c:pt>
                <c:pt idx="9109">
                  <c:v>0</c:v>
                </c:pt>
                <c:pt idx="9110">
                  <c:v>0</c:v>
                </c:pt>
                <c:pt idx="9111">
                  <c:v>0</c:v>
                </c:pt>
                <c:pt idx="9112">
                  <c:v>0</c:v>
                </c:pt>
                <c:pt idx="9113">
                  <c:v>0.5</c:v>
                </c:pt>
                <c:pt idx="9114">
                  <c:v>2.8</c:v>
                </c:pt>
                <c:pt idx="9115">
                  <c:v>5.2</c:v>
                </c:pt>
                <c:pt idx="9116">
                  <c:v>5.8</c:v>
                </c:pt>
                <c:pt idx="9117">
                  <c:v>2.8</c:v>
                </c:pt>
                <c:pt idx="9118">
                  <c:v>0</c:v>
                </c:pt>
                <c:pt idx="9119">
                  <c:v>0</c:v>
                </c:pt>
                <c:pt idx="9120">
                  <c:v>0</c:v>
                </c:pt>
                <c:pt idx="9121">
                  <c:v>0</c:v>
                </c:pt>
                <c:pt idx="9122">
                  <c:v>0</c:v>
                </c:pt>
                <c:pt idx="9123">
                  <c:v>0</c:v>
                </c:pt>
                <c:pt idx="9124">
                  <c:v>0</c:v>
                </c:pt>
                <c:pt idx="9125">
                  <c:v>0</c:v>
                </c:pt>
                <c:pt idx="9126">
                  <c:v>2.5</c:v>
                </c:pt>
                <c:pt idx="9127">
                  <c:v>5.8</c:v>
                </c:pt>
                <c:pt idx="9128">
                  <c:v>9.6</c:v>
                </c:pt>
                <c:pt idx="9129">
                  <c:v>12.3</c:v>
                </c:pt>
                <c:pt idx="9130">
                  <c:v>14.3</c:v>
                </c:pt>
                <c:pt idx="9131">
                  <c:v>15.6</c:v>
                </c:pt>
                <c:pt idx="9132">
                  <c:v>16</c:v>
                </c:pt>
                <c:pt idx="9133">
                  <c:v>14.9</c:v>
                </c:pt>
                <c:pt idx="9134">
                  <c:v>11.7</c:v>
                </c:pt>
                <c:pt idx="9135">
                  <c:v>7.2</c:v>
                </c:pt>
                <c:pt idx="9136">
                  <c:v>3.6</c:v>
                </c:pt>
                <c:pt idx="9137">
                  <c:v>1.1000000000000001</c:v>
                </c:pt>
                <c:pt idx="9138">
                  <c:v>0</c:v>
                </c:pt>
                <c:pt idx="9139">
                  <c:v>0</c:v>
                </c:pt>
                <c:pt idx="9140">
                  <c:v>0</c:v>
                </c:pt>
                <c:pt idx="9141">
                  <c:v>0</c:v>
                </c:pt>
                <c:pt idx="9142">
                  <c:v>0</c:v>
                </c:pt>
                <c:pt idx="9143">
                  <c:v>0</c:v>
                </c:pt>
                <c:pt idx="9144">
                  <c:v>0</c:v>
                </c:pt>
                <c:pt idx="9145">
                  <c:v>0</c:v>
                </c:pt>
                <c:pt idx="9146">
                  <c:v>0</c:v>
                </c:pt>
                <c:pt idx="9147">
                  <c:v>0</c:v>
                </c:pt>
                <c:pt idx="9148">
                  <c:v>0</c:v>
                </c:pt>
                <c:pt idx="9149">
                  <c:v>0</c:v>
                </c:pt>
                <c:pt idx="9150">
                  <c:v>0</c:v>
                </c:pt>
                <c:pt idx="9151">
                  <c:v>0</c:v>
                </c:pt>
                <c:pt idx="9152">
                  <c:v>0</c:v>
                </c:pt>
                <c:pt idx="9153">
                  <c:v>0</c:v>
                </c:pt>
                <c:pt idx="9154">
                  <c:v>0</c:v>
                </c:pt>
                <c:pt idx="9155">
                  <c:v>0</c:v>
                </c:pt>
                <c:pt idx="9156">
                  <c:v>0</c:v>
                </c:pt>
                <c:pt idx="9157">
                  <c:v>0</c:v>
                </c:pt>
                <c:pt idx="9158">
                  <c:v>0</c:v>
                </c:pt>
                <c:pt idx="9159">
                  <c:v>0.7</c:v>
                </c:pt>
                <c:pt idx="9160">
                  <c:v>1</c:v>
                </c:pt>
                <c:pt idx="9161">
                  <c:v>1.7</c:v>
                </c:pt>
                <c:pt idx="9162">
                  <c:v>2</c:v>
                </c:pt>
                <c:pt idx="9163">
                  <c:v>3.7</c:v>
                </c:pt>
                <c:pt idx="9164">
                  <c:v>6.4</c:v>
                </c:pt>
                <c:pt idx="9165">
                  <c:v>8.5</c:v>
                </c:pt>
                <c:pt idx="9166">
                  <c:v>9.9</c:v>
                </c:pt>
                <c:pt idx="9167">
                  <c:v>12.4</c:v>
                </c:pt>
                <c:pt idx="9168">
                  <c:v>14.9</c:v>
                </c:pt>
                <c:pt idx="9169">
                  <c:v>16</c:v>
                </c:pt>
                <c:pt idx="9170">
                  <c:v>15.2</c:v>
                </c:pt>
                <c:pt idx="9171">
                  <c:v>11.9</c:v>
                </c:pt>
                <c:pt idx="9172">
                  <c:v>8.1999999999999993</c:v>
                </c:pt>
                <c:pt idx="9173">
                  <c:v>5.5</c:v>
                </c:pt>
                <c:pt idx="9174">
                  <c:v>4</c:v>
                </c:pt>
                <c:pt idx="9175">
                  <c:v>4</c:v>
                </c:pt>
                <c:pt idx="9176">
                  <c:v>4.0999999999999996</c:v>
                </c:pt>
                <c:pt idx="9177">
                  <c:v>5.0999999999999996</c:v>
                </c:pt>
                <c:pt idx="9178">
                  <c:v>6.1</c:v>
                </c:pt>
                <c:pt idx="9179">
                  <c:v>7.1</c:v>
                </c:pt>
                <c:pt idx="9180">
                  <c:v>8.1999999999999993</c:v>
                </c:pt>
                <c:pt idx="9181">
                  <c:v>10.6</c:v>
                </c:pt>
                <c:pt idx="9182">
                  <c:v>11.9</c:v>
                </c:pt>
                <c:pt idx="9183">
                  <c:v>11.1</c:v>
                </c:pt>
                <c:pt idx="9184">
                  <c:v>8.4</c:v>
                </c:pt>
                <c:pt idx="9185">
                  <c:v>4.5999999999999996</c:v>
                </c:pt>
                <c:pt idx="9186">
                  <c:v>1.9</c:v>
                </c:pt>
                <c:pt idx="9187">
                  <c:v>0.4</c:v>
                </c:pt>
                <c:pt idx="9188">
                  <c:v>0</c:v>
                </c:pt>
                <c:pt idx="9189">
                  <c:v>0</c:v>
                </c:pt>
                <c:pt idx="9190">
                  <c:v>0</c:v>
                </c:pt>
                <c:pt idx="9191">
                  <c:v>0</c:v>
                </c:pt>
                <c:pt idx="9192">
                  <c:v>0</c:v>
                </c:pt>
                <c:pt idx="9193">
                  <c:v>0</c:v>
                </c:pt>
                <c:pt idx="9194">
                  <c:v>0</c:v>
                </c:pt>
                <c:pt idx="9195">
                  <c:v>0</c:v>
                </c:pt>
                <c:pt idx="9196">
                  <c:v>0</c:v>
                </c:pt>
                <c:pt idx="9197">
                  <c:v>0</c:v>
                </c:pt>
                <c:pt idx="9198">
                  <c:v>0</c:v>
                </c:pt>
                <c:pt idx="9199">
                  <c:v>0</c:v>
                </c:pt>
                <c:pt idx="9200">
                  <c:v>0.2</c:v>
                </c:pt>
                <c:pt idx="9201">
                  <c:v>1.5</c:v>
                </c:pt>
                <c:pt idx="9202">
                  <c:v>2.8</c:v>
                </c:pt>
                <c:pt idx="9203">
                  <c:v>1.6</c:v>
                </c:pt>
                <c:pt idx="9204">
                  <c:v>0</c:v>
                </c:pt>
                <c:pt idx="9205">
                  <c:v>0</c:v>
                </c:pt>
                <c:pt idx="9206">
                  <c:v>0</c:v>
                </c:pt>
                <c:pt idx="9207">
                  <c:v>0</c:v>
                </c:pt>
                <c:pt idx="9208">
                  <c:v>0</c:v>
                </c:pt>
                <c:pt idx="9209">
                  <c:v>0</c:v>
                </c:pt>
                <c:pt idx="9210">
                  <c:v>0</c:v>
                </c:pt>
                <c:pt idx="9211">
                  <c:v>0.9</c:v>
                </c:pt>
                <c:pt idx="9212">
                  <c:v>0.1</c:v>
                </c:pt>
                <c:pt idx="9213">
                  <c:v>0</c:v>
                </c:pt>
                <c:pt idx="9214">
                  <c:v>0</c:v>
                </c:pt>
                <c:pt idx="9215">
                  <c:v>0</c:v>
                </c:pt>
                <c:pt idx="9216">
                  <c:v>0</c:v>
                </c:pt>
                <c:pt idx="9217">
                  <c:v>0.7</c:v>
                </c:pt>
                <c:pt idx="9218">
                  <c:v>1.6</c:v>
                </c:pt>
                <c:pt idx="9219">
                  <c:v>2.6</c:v>
                </c:pt>
                <c:pt idx="9220">
                  <c:v>3.6</c:v>
                </c:pt>
                <c:pt idx="9221">
                  <c:v>4</c:v>
                </c:pt>
                <c:pt idx="9222">
                  <c:v>4.4000000000000004</c:v>
                </c:pt>
                <c:pt idx="9223">
                  <c:v>3.7</c:v>
                </c:pt>
                <c:pt idx="9224">
                  <c:v>1.1000000000000001</c:v>
                </c:pt>
                <c:pt idx="9225">
                  <c:v>0</c:v>
                </c:pt>
                <c:pt idx="9226">
                  <c:v>0</c:v>
                </c:pt>
                <c:pt idx="9227">
                  <c:v>0</c:v>
                </c:pt>
                <c:pt idx="9228">
                  <c:v>0</c:v>
                </c:pt>
                <c:pt idx="9229">
                  <c:v>0</c:v>
                </c:pt>
                <c:pt idx="9230">
                  <c:v>0</c:v>
                </c:pt>
                <c:pt idx="9231">
                  <c:v>0</c:v>
                </c:pt>
                <c:pt idx="9232">
                  <c:v>0</c:v>
                </c:pt>
                <c:pt idx="9233">
                  <c:v>0</c:v>
                </c:pt>
                <c:pt idx="9234">
                  <c:v>1</c:v>
                </c:pt>
                <c:pt idx="9235">
                  <c:v>0</c:v>
                </c:pt>
                <c:pt idx="9236">
                  <c:v>0</c:v>
                </c:pt>
                <c:pt idx="9237">
                  <c:v>0</c:v>
                </c:pt>
                <c:pt idx="9238">
                  <c:v>0</c:v>
                </c:pt>
                <c:pt idx="9239">
                  <c:v>0</c:v>
                </c:pt>
                <c:pt idx="9240">
                  <c:v>0</c:v>
                </c:pt>
                <c:pt idx="9241">
                  <c:v>0</c:v>
                </c:pt>
                <c:pt idx="9242">
                  <c:v>0</c:v>
                </c:pt>
                <c:pt idx="9243">
                  <c:v>0</c:v>
                </c:pt>
                <c:pt idx="9244">
                  <c:v>0</c:v>
                </c:pt>
                <c:pt idx="9245">
                  <c:v>0</c:v>
                </c:pt>
                <c:pt idx="9246">
                  <c:v>0</c:v>
                </c:pt>
                <c:pt idx="9247">
                  <c:v>0</c:v>
                </c:pt>
                <c:pt idx="9248">
                  <c:v>0</c:v>
                </c:pt>
                <c:pt idx="9249">
                  <c:v>0</c:v>
                </c:pt>
                <c:pt idx="9250">
                  <c:v>0</c:v>
                </c:pt>
                <c:pt idx="9251">
                  <c:v>0</c:v>
                </c:pt>
                <c:pt idx="9252">
                  <c:v>0</c:v>
                </c:pt>
                <c:pt idx="9253">
                  <c:v>0</c:v>
                </c:pt>
                <c:pt idx="9254">
                  <c:v>0</c:v>
                </c:pt>
                <c:pt idx="9255">
                  <c:v>0</c:v>
                </c:pt>
                <c:pt idx="9256">
                  <c:v>0</c:v>
                </c:pt>
                <c:pt idx="9257">
                  <c:v>0</c:v>
                </c:pt>
                <c:pt idx="9258">
                  <c:v>0.3</c:v>
                </c:pt>
                <c:pt idx="9259">
                  <c:v>1.6</c:v>
                </c:pt>
                <c:pt idx="9260">
                  <c:v>3</c:v>
                </c:pt>
                <c:pt idx="9261">
                  <c:v>3</c:v>
                </c:pt>
                <c:pt idx="9262">
                  <c:v>2.7</c:v>
                </c:pt>
                <c:pt idx="9263">
                  <c:v>1.9</c:v>
                </c:pt>
                <c:pt idx="9264">
                  <c:v>0.9</c:v>
                </c:pt>
                <c:pt idx="9265">
                  <c:v>0</c:v>
                </c:pt>
                <c:pt idx="9266">
                  <c:v>0</c:v>
                </c:pt>
                <c:pt idx="9267">
                  <c:v>0</c:v>
                </c:pt>
                <c:pt idx="9268">
                  <c:v>0.1</c:v>
                </c:pt>
                <c:pt idx="9269">
                  <c:v>0.9</c:v>
                </c:pt>
                <c:pt idx="9270">
                  <c:v>1.9</c:v>
                </c:pt>
                <c:pt idx="9271">
                  <c:v>2.9</c:v>
                </c:pt>
                <c:pt idx="9272">
                  <c:v>3.9</c:v>
                </c:pt>
                <c:pt idx="9273">
                  <c:v>4</c:v>
                </c:pt>
                <c:pt idx="9274">
                  <c:v>4</c:v>
                </c:pt>
                <c:pt idx="9275">
                  <c:v>4</c:v>
                </c:pt>
                <c:pt idx="9276">
                  <c:v>4</c:v>
                </c:pt>
                <c:pt idx="9277">
                  <c:v>4</c:v>
                </c:pt>
                <c:pt idx="9278">
                  <c:v>4</c:v>
                </c:pt>
                <c:pt idx="9279">
                  <c:v>4</c:v>
                </c:pt>
                <c:pt idx="9280">
                  <c:v>4</c:v>
                </c:pt>
                <c:pt idx="9281">
                  <c:v>4.5</c:v>
                </c:pt>
                <c:pt idx="9282">
                  <c:v>5</c:v>
                </c:pt>
                <c:pt idx="9283">
                  <c:v>5</c:v>
                </c:pt>
                <c:pt idx="9284">
                  <c:v>5</c:v>
                </c:pt>
                <c:pt idx="9285">
                  <c:v>5</c:v>
                </c:pt>
                <c:pt idx="9286">
                  <c:v>4.5999999999999996</c:v>
                </c:pt>
                <c:pt idx="9287">
                  <c:v>3.2</c:v>
                </c:pt>
                <c:pt idx="9288">
                  <c:v>0.7</c:v>
                </c:pt>
                <c:pt idx="9289">
                  <c:v>0</c:v>
                </c:pt>
                <c:pt idx="9290">
                  <c:v>0</c:v>
                </c:pt>
                <c:pt idx="9291">
                  <c:v>0</c:v>
                </c:pt>
                <c:pt idx="9292">
                  <c:v>0</c:v>
                </c:pt>
                <c:pt idx="9293">
                  <c:v>0</c:v>
                </c:pt>
                <c:pt idx="9294">
                  <c:v>0</c:v>
                </c:pt>
                <c:pt idx="9295">
                  <c:v>0</c:v>
                </c:pt>
                <c:pt idx="9296">
                  <c:v>0</c:v>
                </c:pt>
                <c:pt idx="9297">
                  <c:v>0</c:v>
                </c:pt>
                <c:pt idx="9298">
                  <c:v>0</c:v>
                </c:pt>
                <c:pt idx="9299">
                  <c:v>0</c:v>
                </c:pt>
                <c:pt idx="9300">
                  <c:v>0</c:v>
                </c:pt>
                <c:pt idx="9301">
                  <c:v>0</c:v>
                </c:pt>
                <c:pt idx="9302">
                  <c:v>0</c:v>
                </c:pt>
                <c:pt idx="9303">
                  <c:v>0</c:v>
                </c:pt>
                <c:pt idx="9304">
                  <c:v>0</c:v>
                </c:pt>
                <c:pt idx="9305">
                  <c:v>0</c:v>
                </c:pt>
                <c:pt idx="9306">
                  <c:v>0</c:v>
                </c:pt>
                <c:pt idx="9307">
                  <c:v>0.6</c:v>
                </c:pt>
                <c:pt idx="9308">
                  <c:v>0.4</c:v>
                </c:pt>
                <c:pt idx="9309">
                  <c:v>0</c:v>
                </c:pt>
                <c:pt idx="9310">
                  <c:v>0</c:v>
                </c:pt>
                <c:pt idx="9311">
                  <c:v>0</c:v>
                </c:pt>
                <c:pt idx="9312">
                  <c:v>0</c:v>
                </c:pt>
                <c:pt idx="9313">
                  <c:v>0</c:v>
                </c:pt>
                <c:pt idx="9314">
                  <c:v>0</c:v>
                </c:pt>
                <c:pt idx="9315">
                  <c:v>0</c:v>
                </c:pt>
                <c:pt idx="9316">
                  <c:v>0</c:v>
                </c:pt>
                <c:pt idx="9317">
                  <c:v>0</c:v>
                </c:pt>
                <c:pt idx="9318">
                  <c:v>0</c:v>
                </c:pt>
                <c:pt idx="9319">
                  <c:v>0</c:v>
                </c:pt>
                <c:pt idx="9320">
                  <c:v>0</c:v>
                </c:pt>
                <c:pt idx="9321">
                  <c:v>0</c:v>
                </c:pt>
                <c:pt idx="9322">
                  <c:v>0.1</c:v>
                </c:pt>
                <c:pt idx="9323">
                  <c:v>2.1</c:v>
                </c:pt>
                <c:pt idx="9324">
                  <c:v>3</c:v>
                </c:pt>
                <c:pt idx="9325">
                  <c:v>3</c:v>
                </c:pt>
                <c:pt idx="9326">
                  <c:v>3.1</c:v>
                </c:pt>
                <c:pt idx="9327">
                  <c:v>3.9</c:v>
                </c:pt>
                <c:pt idx="9328">
                  <c:v>4.9000000000000004</c:v>
                </c:pt>
                <c:pt idx="9329">
                  <c:v>5</c:v>
                </c:pt>
                <c:pt idx="9330">
                  <c:v>5.9</c:v>
                </c:pt>
                <c:pt idx="9331">
                  <c:v>6.9</c:v>
                </c:pt>
                <c:pt idx="9332">
                  <c:v>9.1</c:v>
                </c:pt>
                <c:pt idx="9333">
                  <c:v>11.3</c:v>
                </c:pt>
                <c:pt idx="9334">
                  <c:v>13.3</c:v>
                </c:pt>
                <c:pt idx="9335">
                  <c:v>13.4</c:v>
                </c:pt>
                <c:pt idx="9336">
                  <c:v>11.7</c:v>
                </c:pt>
                <c:pt idx="9337">
                  <c:v>9.1</c:v>
                </c:pt>
                <c:pt idx="9338">
                  <c:v>5.9</c:v>
                </c:pt>
                <c:pt idx="9339">
                  <c:v>2.7</c:v>
                </c:pt>
                <c:pt idx="9340">
                  <c:v>0.6</c:v>
                </c:pt>
                <c:pt idx="9341">
                  <c:v>0</c:v>
                </c:pt>
                <c:pt idx="9342">
                  <c:v>0</c:v>
                </c:pt>
                <c:pt idx="9343">
                  <c:v>0</c:v>
                </c:pt>
                <c:pt idx="9344">
                  <c:v>0</c:v>
                </c:pt>
                <c:pt idx="9345">
                  <c:v>0</c:v>
                </c:pt>
                <c:pt idx="9346">
                  <c:v>0</c:v>
                </c:pt>
                <c:pt idx="9347">
                  <c:v>0</c:v>
                </c:pt>
                <c:pt idx="9348">
                  <c:v>0</c:v>
                </c:pt>
                <c:pt idx="9349">
                  <c:v>0</c:v>
                </c:pt>
                <c:pt idx="9350">
                  <c:v>0</c:v>
                </c:pt>
                <c:pt idx="9351">
                  <c:v>0</c:v>
                </c:pt>
                <c:pt idx="9352">
                  <c:v>0</c:v>
                </c:pt>
                <c:pt idx="9353">
                  <c:v>0</c:v>
                </c:pt>
                <c:pt idx="9354">
                  <c:v>0</c:v>
                </c:pt>
                <c:pt idx="9355">
                  <c:v>0</c:v>
                </c:pt>
                <c:pt idx="9356">
                  <c:v>0</c:v>
                </c:pt>
                <c:pt idx="9357">
                  <c:v>0</c:v>
                </c:pt>
                <c:pt idx="9358">
                  <c:v>2.5</c:v>
                </c:pt>
                <c:pt idx="9359">
                  <c:v>4.7</c:v>
                </c:pt>
                <c:pt idx="9360">
                  <c:v>6.7</c:v>
                </c:pt>
                <c:pt idx="9361">
                  <c:v>8.6999999999999993</c:v>
                </c:pt>
                <c:pt idx="9362">
                  <c:v>10.4</c:v>
                </c:pt>
                <c:pt idx="9363">
                  <c:v>12.3</c:v>
                </c:pt>
                <c:pt idx="9364">
                  <c:v>13.7</c:v>
                </c:pt>
                <c:pt idx="9365">
                  <c:v>15.3</c:v>
                </c:pt>
                <c:pt idx="9366">
                  <c:v>16.7</c:v>
                </c:pt>
                <c:pt idx="9367">
                  <c:v>17</c:v>
                </c:pt>
                <c:pt idx="9368">
                  <c:v>17.600000000000001</c:v>
                </c:pt>
                <c:pt idx="9369">
                  <c:v>18</c:v>
                </c:pt>
                <c:pt idx="9370">
                  <c:v>18</c:v>
                </c:pt>
                <c:pt idx="9371">
                  <c:v>18</c:v>
                </c:pt>
                <c:pt idx="9372">
                  <c:v>18</c:v>
                </c:pt>
                <c:pt idx="9373">
                  <c:v>18</c:v>
                </c:pt>
                <c:pt idx="9374">
                  <c:v>18</c:v>
                </c:pt>
                <c:pt idx="9375">
                  <c:v>17.7</c:v>
                </c:pt>
                <c:pt idx="9376">
                  <c:v>17</c:v>
                </c:pt>
                <c:pt idx="9377">
                  <c:v>17</c:v>
                </c:pt>
                <c:pt idx="9378">
                  <c:v>17</c:v>
                </c:pt>
                <c:pt idx="9379">
                  <c:v>17</c:v>
                </c:pt>
                <c:pt idx="9380">
                  <c:v>17.2</c:v>
                </c:pt>
                <c:pt idx="9381">
                  <c:v>17.899999999999999</c:v>
                </c:pt>
                <c:pt idx="9382">
                  <c:v>16.8</c:v>
                </c:pt>
                <c:pt idx="9383">
                  <c:v>13.6</c:v>
                </c:pt>
                <c:pt idx="9384">
                  <c:v>8.6999999999999993</c:v>
                </c:pt>
                <c:pt idx="9385">
                  <c:v>4.8</c:v>
                </c:pt>
                <c:pt idx="9386">
                  <c:v>1.9</c:v>
                </c:pt>
                <c:pt idx="9387">
                  <c:v>0.2</c:v>
                </c:pt>
                <c:pt idx="9388">
                  <c:v>0</c:v>
                </c:pt>
                <c:pt idx="9389">
                  <c:v>0</c:v>
                </c:pt>
                <c:pt idx="9390">
                  <c:v>0</c:v>
                </c:pt>
                <c:pt idx="9391">
                  <c:v>0</c:v>
                </c:pt>
                <c:pt idx="9392">
                  <c:v>0</c:v>
                </c:pt>
                <c:pt idx="9393">
                  <c:v>0</c:v>
                </c:pt>
                <c:pt idx="9394">
                  <c:v>0</c:v>
                </c:pt>
                <c:pt idx="9395">
                  <c:v>0</c:v>
                </c:pt>
                <c:pt idx="9396">
                  <c:v>1.3</c:v>
                </c:pt>
                <c:pt idx="9397">
                  <c:v>1.5</c:v>
                </c:pt>
                <c:pt idx="9398">
                  <c:v>1</c:v>
                </c:pt>
                <c:pt idx="9399">
                  <c:v>1.9</c:v>
                </c:pt>
                <c:pt idx="9400">
                  <c:v>3</c:v>
                </c:pt>
                <c:pt idx="9401">
                  <c:v>3</c:v>
                </c:pt>
                <c:pt idx="9402">
                  <c:v>3.4</c:v>
                </c:pt>
                <c:pt idx="9403">
                  <c:v>3.8</c:v>
                </c:pt>
                <c:pt idx="9404">
                  <c:v>3</c:v>
                </c:pt>
                <c:pt idx="9405">
                  <c:v>3</c:v>
                </c:pt>
                <c:pt idx="9406">
                  <c:v>3</c:v>
                </c:pt>
                <c:pt idx="9407">
                  <c:v>2.8</c:v>
                </c:pt>
                <c:pt idx="9408">
                  <c:v>1.8</c:v>
                </c:pt>
                <c:pt idx="9409">
                  <c:v>1</c:v>
                </c:pt>
                <c:pt idx="9410">
                  <c:v>0</c:v>
                </c:pt>
                <c:pt idx="9411">
                  <c:v>0</c:v>
                </c:pt>
                <c:pt idx="9412">
                  <c:v>0</c:v>
                </c:pt>
                <c:pt idx="9413">
                  <c:v>1</c:v>
                </c:pt>
                <c:pt idx="9414">
                  <c:v>2</c:v>
                </c:pt>
                <c:pt idx="9415">
                  <c:v>2.9</c:v>
                </c:pt>
                <c:pt idx="9416">
                  <c:v>3</c:v>
                </c:pt>
                <c:pt idx="9417">
                  <c:v>3</c:v>
                </c:pt>
                <c:pt idx="9418">
                  <c:v>3.8</c:v>
                </c:pt>
                <c:pt idx="9419">
                  <c:v>5.7</c:v>
                </c:pt>
                <c:pt idx="9420">
                  <c:v>6.7</c:v>
                </c:pt>
                <c:pt idx="9421">
                  <c:v>7.6</c:v>
                </c:pt>
                <c:pt idx="9422">
                  <c:v>6.8</c:v>
                </c:pt>
                <c:pt idx="9423">
                  <c:v>4.2</c:v>
                </c:pt>
                <c:pt idx="9424">
                  <c:v>2.4</c:v>
                </c:pt>
                <c:pt idx="9425">
                  <c:v>0.8</c:v>
                </c:pt>
                <c:pt idx="9426">
                  <c:v>0</c:v>
                </c:pt>
                <c:pt idx="9427">
                  <c:v>0</c:v>
                </c:pt>
                <c:pt idx="9428">
                  <c:v>0</c:v>
                </c:pt>
                <c:pt idx="9429">
                  <c:v>0</c:v>
                </c:pt>
                <c:pt idx="9430">
                  <c:v>0</c:v>
                </c:pt>
                <c:pt idx="9431">
                  <c:v>0</c:v>
                </c:pt>
                <c:pt idx="9432">
                  <c:v>0</c:v>
                </c:pt>
                <c:pt idx="9433">
                  <c:v>0</c:v>
                </c:pt>
                <c:pt idx="9434">
                  <c:v>0</c:v>
                </c:pt>
                <c:pt idx="9435">
                  <c:v>0</c:v>
                </c:pt>
                <c:pt idx="9436">
                  <c:v>0</c:v>
                </c:pt>
                <c:pt idx="9437">
                  <c:v>0</c:v>
                </c:pt>
                <c:pt idx="9438">
                  <c:v>1</c:v>
                </c:pt>
                <c:pt idx="9439">
                  <c:v>1</c:v>
                </c:pt>
                <c:pt idx="9440">
                  <c:v>0</c:v>
                </c:pt>
                <c:pt idx="9441">
                  <c:v>0</c:v>
                </c:pt>
                <c:pt idx="9442">
                  <c:v>1.9</c:v>
                </c:pt>
                <c:pt idx="9443">
                  <c:v>4.5</c:v>
                </c:pt>
                <c:pt idx="9444">
                  <c:v>7.4</c:v>
                </c:pt>
                <c:pt idx="9445">
                  <c:v>8</c:v>
                </c:pt>
                <c:pt idx="9446">
                  <c:v>8</c:v>
                </c:pt>
                <c:pt idx="9447">
                  <c:v>8</c:v>
                </c:pt>
                <c:pt idx="9448">
                  <c:v>8.8000000000000007</c:v>
                </c:pt>
                <c:pt idx="9449">
                  <c:v>9</c:v>
                </c:pt>
                <c:pt idx="9450">
                  <c:v>9</c:v>
                </c:pt>
                <c:pt idx="9451">
                  <c:v>9.6</c:v>
                </c:pt>
                <c:pt idx="9452">
                  <c:v>10</c:v>
                </c:pt>
                <c:pt idx="9453">
                  <c:v>10</c:v>
                </c:pt>
                <c:pt idx="9454">
                  <c:v>10</c:v>
                </c:pt>
                <c:pt idx="9455">
                  <c:v>9.5</c:v>
                </c:pt>
                <c:pt idx="9456">
                  <c:v>9</c:v>
                </c:pt>
                <c:pt idx="9457">
                  <c:v>9</c:v>
                </c:pt>
                <c:pt idx="9458">
                  <c:v>9</c:v>
                </c:pt>
                <c:pt idx="9459">
                  <c:v>7.9</c:v>
                </c:pt>
                <c:pt idx="9460">
                  <c:v>4.8</c:v>
                </c:pt>
                <c:pt idx="9461">
                  <c:v>2</c:v>
                </c:pt>
                <c:pt idx="9462">
                  <c:v>2.2000000000000002</c:v>
                </c:pt>
                <c:pt idx="9463">
                  <c:v>3</c:v>
                </c:pt>
                <c:pt idx="9464">
                  <c:v>3.2</c:v>
                </c:pt>
                <c:pt idx="9465">
                  <c:v>4.2</c:v>
                </c:pt>
                <c:pt idx="9466">
                  <c:v>5</c:v>
                </c:pt>
                <c:pt idx="9467">
                  <c:v>5</c:v>
                </c:pt>
                <c:pt idx="9468">
                  <c:v>6</c:v>
                </c:pt>
                <c:pt idx="9469">
                  <c:v>7</c:v>
                </c:pt>
                <c:pt idx="9470">
                  <c:v>8</c:v>
                </c:pt>
                <c:pt idx="9471">
                  <c:v>10.9</c:v>
                </c:pt>
                <c:pt idx="9472">
                  <c:v>12.9</c:v>
                </c:pt>
                <c:pt idx="9473">
                  <c:v>15.4</c:v>
                </c:pt>
                <c:pt idx="9474">
                  <c:v>16.8</c:v>
                </c:pt>
                <c:pt idx="9475">
                  <c:v>14.7</c:v>
                </c:pt>
                <c:pt idx="9476">
                  <c:v>11.7</c:v>
                </c:pt>
                <c:pt idx="9477">
                  <c:v>11</c:v>
                </c:pt>
                <c:pt idx="9478">
                  <c:v>11</c:v>
                </c:pt>
                <c:pt idx="9479">
                  <c:v>11.6</c:v>
                </c:pt>
                <c:pt idx="9480">
                  <c:v>13.1</c:v>
                </c:pt>
                <c:pt idx="9481">
                  <c:v>15.1</c:v>
                </c:pt>
                <c:pt idx="9482">
                  <c:v>16</c:v>
                </c:pt>
                <c:pt idx="9483">
                  <c:v>15.4</c:v>
                </c:pt>
                <c:pt idx="9484">
                  <c:v>12.7</c:v>
                </c:pt>
                <c:pt idx="9485">
                  <c:v>8.1999999999999993</c:v>
                </c:pt>
                <c:pt idx="9486">
                  <c:v>4.3</c:v>
                </c:pt>
                <c:pt idx="9487">
                  <c:v>2.2999999999999998</c:v>
                </c:pt>
                <c:pt idx="9488">
                  <c:v>0.6</c:v>
                </c:pt>
                <c:pt idx="9489">
                  <c:v>0</c:v>
                </c:pt>
                <c:pt idx="9490">
                  <c:v>0</c:v>
                </c:pt>
                <c:pt idx="9491">
                  <c:v>0</c:v>
                </c:pt>
                <c:pt idx="9492">
                  <c:v>0</c:v>
                </c:pt>
                <c:pt idx="9493">
                  <c:v>0</c:v>
                </c:pt>
                <c:pt idx="9494">
                  <c:v>0</c:v>
                </c:pt>
                <c:pt idx="9495">
                  <c:v>0</c:v>
                </c:pt>
                <c:pt idx="9496">
                  <c:v>0</c:v>
                </c:pt>
                <c:pt idx="9497">
                  <c:v>0</c:v>
                </c:pt>
                <c:pt idx="9498">
                  <c:v>0</c:v>
                </c:pt>
                <c:pt idx="9499">
                  <c:v>0</c:v>
                </c:pt>
                <c:pt idx="9500">
                  <c:v>0</c:v>
                </c:pt>
                <c:pt idx="9501">
                  <c:v>0</c:v>
                </c:pt>
                <c:pt idx="9502">
                  <c:v>0</c:v>
                </c:pt>
                <c:pt idx="9503">
                  <c:v>0</c:v>
                </c:pt>
                <c:pt idx="9504">
                  <c:v>0</c:v>
                </c:pt>
                <c:pt idx="9505">
                  <c:v>0</c:v>
                </c:pt>
                <c:pt idx="9506">
                  <c:v>0</c:v>
                </c:pt>
                <c:pt idx="9507">
                  <c:v>0</c:v>
                </c:pt>
                <c:pt idx="9508">
                  <c:v>0.5</c:v>
                </c:pt>
                <c:pt idx="9509">
                  <c:v>0.5</c:v>
                </c:pt>
                <c:pt idx="9510">
                  <c:v>0</c:v>
                </c:pt>
                <c:pt idx="9511">
                  <c:v>0</c:v>
                </c:pt>
                <c:pt idx="9512">
                  <c:v>0</c:v>
                </c:pt>
                <c:pt idx="9513">
                  <c:v>0</c:v>
                </c:pt>
                <c:pt idx="9514">
                  <c:v>0</c:v>
                </c:pt>
                <c:pt idx="9515">
                  <c:v>0</c:v>
                </c:pt>
                <c:pt idx="9516">
                  <c:v>0</c:v>
                </c:pt>
                <c:pt idx="9517">
                  <c:v>0</c:v>
                </c:pt>
                <c:pt idx="9518">
                  <c:v>0</c:v>
                </c:pt>
                <c:pt idx="9519">
                  <c:v>0</c:v>
                </c:pt>
                <c:pt idx="9520">
                  <c:v>0</c:v>
                </c:pt>
                <c:pt idx="9521">
                  <c:v>0</c:v>
                </c:pt>
                <c:pt idx="9522">
                  <c:v>0</c:v>
                </c:pt>
                <c:pt idx="9523">
                  <c:v>0</c:v>
                </c:pt>
                <c:pt idx="9524">
                  <c:v>0</c:v>
                </c:pt>
                <c:pt idx="9525">
                  <c:v>0</c:v>
                </c:pt>
                <c:pt idx="9526">
                  <c:v>0</c:v>
                </c:pt>
                <c:pt idx="9527">
                  <c:v>0</c:v>
                </c:pt>
                <c:pt idx="9528">
                  <c:v>0</c:v>
                </c:pt>
                <c:pt idx="9529">
                  <c:v>0</c:v>
                </c:pt>
                <c:pt idx="9530">
                  <c:v>0</c:v>
                </c:pt>
                <c:pt idx="9531">
                  <c:v>0</c:v>
                </c:pt>
                <c:pt idx="9532">
                  <c:v>0</c:v>
                </c:pt>
                <c:pt idx="9533">
                  <c:v>0</c:v>
                </c:pt>
                <c:pt idx="9534">
                  <c:v>0</c:v>
                </c:pt>
                <c:pt idx="9535">
                  <c:v>2.2999999999999998</c:v>
                </c:pt>
                <c:pt idx="9536">
                  <c:v>4.5</c:v>
                </c:pt>
                <c:pt idx="9537">
                  <c:v>6.3</c:v>
                </c:pt>
                <c:pt idx="9538">
                  <c:v>8.1</c:v>
                </c:pt>
                <c:pt idx="9539">
                  <c:v>9.6</c:v>
                </c:pt>
                <c:pt idx="9540">
                  <c:v>10</c:v>
                </c:pt>
                <c:pt idx="9541">
                  <c:v>10</c:v>
                </c:pt>
                <c:pt idx="9542">
                  <c:v>10</c:v>
                </c:pt>
                <c:pt idx="9543">
                  <c:v>9.6</c:v>
                </c:pt>
                <c:pt idx="9544">
                  <c:v>7.6</c:v>
                </c:pt>
                <c:pt idx="9545">
                  <c:v>3.9</c:v>
                </c:pt>
                <c:pt idx="9546">
                  <c:v>1.6</c:v>
                </c:pt>
                <c:pt idx="9547">
                  <c:v>1</c:v>
                </c:pt>
                <c:pt idx="9548">
                  <c:v>0.9</c:v>
                </c:pt>
                <c:pt idx="9549">
                  <c:v>0.3</c:v>
                </c:pt>
                <c:pt idx="9550">
                  <c:v>2.2999999999999998</c:v>
                </c:pt>
                <c:pt idx="9551">
                  <c:v>4.3</c:v>
                </c:pt>
                <c:pt idx="9552">
                  <c:v>6</c:v>
                </c:pt>
                <c:pt idx="9553">
                  <c:v>6</c:v>
                </c:pt>
                <c:pt idx="9554">
                  <c:v>6.9</c:v>
                </c:pt>
                <c:pt idx="9555">
                  <c:v>7.9</c:v>
                </c:pt>
                <c:pt idx="9556">
                  <c:v>8.9</c:v>
                </c:pt>
                <c:pt idx="9557">
                  <c:v>9.9</c:v>
                </c:pt>
                <c:pt idx="9558">
                  <c:v>11.8</c:v>
                </c:pt>
                <c:pt idx="9559">
                  <c:v>14.3</c:v>
                </c:pt>
                <c:pt idx="9560">
                  <c:v>17.2</c:v>
                </c:pt>
                <c:pt idx="9561">
                  <c:v>18.7</c:v>
                </c:pt>
                <c:pt idx="9562">
                  <c:v>20.5</c:v>
                </c:pt>
                <c:pt idx="9563">
                  <c:v>21.7</c:v>
                </c:pt>
                <c:pt idx="9564">
                  <c:v>22.7</c:v>
                </c:pt>
                <c:pt idx="9565">
                  <c:v>22.4</c:v>
                </c:pt>
                <c:pt idx="9566">
                  <c:v>19.8</c:v>
                </c:pt>
                <c:pt idx="9567">
                  <c:v>15.3</c:v>
                </c:pt>
                <c:pt idx="9568">
                  <c:v>10.8</c:v>
                </c:pt>
                <c:pt idx="9569">
                  <c:v>7.4</c:v>
                </c:pt>
                <c:pt idx="9570">
                  <c:v>4.4000000000000004</c:v>
                </c:pt>
                <c:pt idx="9571">
                  <c:v>2.1</c:v>
                </c:pt>
                <c:pt idx="9572">
                  <c:v>0.6</c:v>
                </c:pt>
                <c:pt idx="9573">
                  <c:v>0</c:v>
                </c:pt>
                <c:pt idx="9574">
                  <c:v>0.4</c:v>
                </c:pt>
                <c:pt idx="9575">
                  <c:v>1</c:v>
                </c:pt>
                <c:pt idx="9576">
                  <c:v>1.3</c:v>
                </c:pt>
                <c:pt idx="9577">
                  <c:v>2.2999999999999998</c:v>
                </c:pt>
                <c:pt idx="9578">
                  <c:v>4.3</c:v>
                </c:pt>
                <c:pt idx="9579">
                  <c:v>6.3</c:v>
                </c:pt>
                <c:pt idx="9580">
                  <c:v>8.1</c:v>
                </c:pt>
                <c:pt idx="9581">
                  <c:v>9.4</c:v>
                </c:pt>
                <c:pt idx="9582">
                  <c:v>12.4</c:v>
                </c:pt>
                <c:pt idx="9583">
                  <c:v>14.9</c:v>
                </c:pt>
                <c:pt idx="9584">
                  <c:v>17.899999999999999</c:v>
                </c:pt>
                <c:pt idx="9585">
                  <c:v>19</c:v>
                </c:pt>
                <c:pt idx="9586">
                  <c:v>20</c:v>
                </c:pt>
                <c:pt idx="9587">
                  <c:v>20</c:v>
                </c:pt>
                <c:pt idx="9588">
                  <c:v>18.100000000000001</c:v>
                </c:pt>
                <c:pt idx="9589">
                  <c:v>14</c:v>
                </c:pt>
                <c:pt idx="9590">
                  <c:v>6.9</c:v>
                </c:pt>
                <c:pt idx="9591">
                  <c:v>2.7</c:v>
                </c:pt>
                <c:pt idx="9592">
                  <c:v>0.5</c:v>
                </c:pt>
                <c:pt idx="9593">
                  <c:v>0</c:v>
                </c:pt>
                <c:pt idx="9594">
                  <c:v>0</c:v>
                </c:pt>
                <c:pt idx="9595">
                  <c:v>0</c:v>
                </c:pt>
                <c:pt idx="9596">
                  <c:v>0</c:v>
                </c:pt>
                <c:pt idx="9597">
                  <c:v>0</c:v>
                </c:pt>
                <c:pt idx="9598">
                  <c:v>0</c:v>
                </c:pt>
                <c:pt idx="9599">
                  <c:v>0</c:v>
                </c:pt>
                <c:pt idx="9600">
                  <c:v>0</c:v>
                </c:pt>
                <c:pt idx="9601">
                  <c:v>0</c:v>
                </c:pt>
                <c:pt idx="9602">
                  <c:v>1.1000000000000001</c:v>
                </c:pt>
                <c:pt idx="9603">
                  <c:v>4.5</c:v>
                </c:pt>
                <c:pt idx="9604">
                  <c:v>7.7</c:v>
                </c:pt>
                <c:pt idx="9605">
                  <c:v>9.6999999999999993</c:v>
                </c:pt>
                <c:pt idx="9606">
                  <c:v>10.4</c:v>
                </c:pt>
                <c:pt idx="9607">
                  <c:v>8.1999999999999993</c:v>
                </c:pt>
                <c:pt idx="9608">
                  <c:v>4.4000000000000004</c:v>
                </c:pt>
                <c:pt idx="9609">
                  <c:v>1.6</c:v>
                </c:pt>
                <c:pt idx="9610">
                  <c:v>0</c:v>
                </c:pt>
                <c:pt idx="9611">
                  <c:v>0</c:v>
                </c:pt>
                <c:pt idx="9612">
                  <c:v>0</c:v>
                </c:pt>
                <c:pt idx="9613">
                  <c:v>0</c:v>
                </c:pt>
                <c:pt idx="9614">
                  <c:v>0</c:v>
                </c:pt>
                <c:pt idx="9615">
                  <c:v>0</c:v>
                </c:pt>
                <c:pt idx="9616">
                  <c:v>0</c:v>
                </c:pt>
                <c:pt idx="9617">
                  <c:v>0</c:v>
                </c:pt>
                <c:pt idx="9618">
                  <c:v>0</c:v>
                </c:pt>
                <c:pt idx="9619">
                  <c:v>0</c:v>
                </c:pt>
                <c:pt idx="9620">
                  <c:v>0</c:v>
                </c:pt>
                <c:pt idx="9621">
                  <c:v>0</c:v>
                </c:pt>
                <c:pt idx="9622">
                  <c:v>0</c:v>
                </c:pt>
                <c:pt idx="9623">
                  <c:v>0</c:v>
                </c:pt>
                <c:pt idx="9624">
                  <c:v>0</c:v>
                </c:pt>
                <c:pt idx="9625">
                  <c:v>0</c:v>
                </c:pt>
                <c:pt idx="9626">
                  <c:v>0</c:v>
                </c:pt>
                <c:pt idx="9627">
                  <c:v>0</c:v>
                </c:pt>
                <c:pt idx="9628">
                  <c:v>0</c:v>
                </c:pt>
                <c:pt idx="9629">
                  <c:v>0</c:v>
                </c:pt>
                <c:pt idx="9630">
                  <c:v>0</c:v>
                </c:pt>
                <c:pt idx="9631">
                  <c:v>0</c:v>
                </c:pt>
                <c:pt idx="9632">
                  <c:v>0</c:v>
                </c:pt>
                <c:pt idx="9633">
                  <c:v>0</c:v>
                </c:pt>
                <c:pt idx="9634">
                  <c:v>0</c:v>
                </c:pt>
                <c:pt idx="9635">
                  <c:v>0</c:v>
                </c:pt>
                <c:pt idx="9636">
                  <c:v>0</c:v>
                </c:pt>
                <c:pt idx="9637">
                  <c:v>0.5</c:v>
                </c:pt>
                <c:pt idx="9638">
                  <c:v>2.5</c:v>
                </c:pt>
                <c:pt idx="9639">
                  <c:v>4.5</c:v>
                </c:pt>
                <c:pt idx="9640">
                  <c:v>6.5</c:v>
                </c:pt>
                <c:pt idx="9641">
                  <c:v>8.1999999999999993</c:v>
                </c:pt>
                <c:pt idx="9642">
                  <c:v>8.6</c:v>
                </c:pt>
                <c:pt idx="9643">
                  <c:v>6.8</c:v>
                </c:pt>
                <c:pt idx="9644">
                  <c:v>1.9</c:v>
                </c:pt>
                <c:pt idx="9645">
                  <c:v>0</c:v>
                </c:pt>
                <c:pt idx="9646">
                  <c:v>0</c:v>
                </c:pt>
                <c:pt idx="9647">
                  <c:v>0</c:v>
                </c:pt>
                <c:pt idx="9648">
                  <c:v>0</c:v>
                </c:pt>
                <c:pt idx="9649">
                  <c:v>0</c:v>
                </c:pt>
                <c:pt idx="9650">
                  <c:v>0</c:v>
                </c:pt>
                <c:pt idx="9651">
                  <c:v>0</c:v>
                </c:pt>
                <c:pt idx="9652">
                  <c:v>0</c:v>
                </c:pt>
                <c:pt idx="9653">
                  <c:v>0</c:v>
                </c:pt>
                <c:pt idx="9654">
                  <c:v>1.4</c:v>
                </c:pt>
                <c:pt idx="9655">
                  <c:v>4</c:v>
                </c:pt>
                <c:pt idx="9656">
                  <c:v>7</c:v>
                </c:pt>
                <c:pt idx="9657">
                  <c:v>9.3000000000000007</c:v>
                </c:pt>
                <c:pt idx="9658">
                  <c:v>10.7</c:v>
                </c:pt>
                <c:pt idx="9659">
                  <c:v>12.6</c:v>
                </c:pt>
                <c:pt idx="9660">
                  <c:v>14.9</c:v>
                </c:pt>
                <c:pt idx="9661">
                  <c:v>16.5</c:v>
                </c:pt>
                <c:pt idx="9662">
                  <c:v>17.5</c:v>
                </c:pt>
                <c:pt idx="9663">
                  <c:v>18.5</c:v>
                </c:pt>
                <c:pt idx="9664">
                  <c:v>18.600000000000001</c:v>
                </c:pt>
                <c:pt idx="9665">
                  <c:v>18</c:v>
                </c:pt>
                <c:pt idx="9666">
                  <c:v>17.5</c:v>
                </c:pt>
                <c:pt idx="9667">
                  <c:v>15</c:v>
                </c:pt>
                <c:pt idx="9668">
                  <c:v>10.8</c:v>
                </c:pt>
                <c:pt idx="9669">
                  <c:v>6</c:v>
                </c:pt>
                <c:pt idx="9670">
                  <c:v>2.4</c:v>
                </c:pt>
                <c:pt idx="9671">
                  <c:v>0</c:v>
                </c:pt>
                <c:pt idx="9672">
                  <c:v>0.1</c:v>
                </c:pt>
                <c:pt idx="9673">
                  <c:v>1</c:v>
                </c:pt>
                <c:pt idx="9674">
                  <c:v>0.9</c:v>
                </c:pt>
                <c:pt idx="9675">
                  <c:v>0.1</c:v>
                </c:pt>
                <c:pt idx="9676">
                  <c:v>1.7</c:v>
                </c:pt>
                <c:pt idx="9677">
                  <c:v>4.5</c:v>
                </c:pt>
                <c:pt idx="9678">
                  <c:v>5.8</c:v>
                </c:pt>
                <c:pt idx="9679">
                  <c:v>7.7</c:v>
                </c:pt>
                <c:pt idx="9680">
                  <c:v>8.8000000000000007</c:v>
                </c:pt>
                <c:pt idx="9681">
                  <c:v>9.8000000000000007</c:v>
                </c:pt>
                <c:pt idx="9682">
                  <c:v>10</c:v>
                </c:pt>
                <c:pt idx="9683">
                  <c:v>8.6999999999999993</c:v>
                </c:pt>
                <c:pt idx="9684">
                  <c:v>7.4</c:v>
                </c:pt>
                <c:pt idx="9685">
                  <c:v>5.7</c:v>
                </c:pt>
                <c:pt idx="9686">
                  <c:v>4.4000000000000004</c:v>
                </c:pt>
                <c:pt idx="9687">
                  <c:v>4.5999999999999996</c:v>
                </c:pt>
                <c:pt idx="9688">
                  <c:v>5</c:v>
                </c:pt>
                <c:pt idx="9689">
                  <c:v>5.5</c:v>
                </c:pt>
                <c:pt idx="9690">
                  <c:v>6.5</c:v>
                </c:pt>
                <c:pt idx="9691">
                  <c:v>7.5</c:v>
                </c:pt>
                <c:pt idx="9692">
                  <c:v>8.5</c:v>
                </c:pt>
                <c:pt idx="9693">
                  <c:v>9</c:v>
                </c:pt>
                <c:pt idx="9694">
                  <c:v>9</c:v>
                </c:pt>
                <c:pt idx="9695">
                  <c:v>9</c:v>
                </c:pt>
                <c:pt idx="9696">
                  <c:v>8.6999999999999993</c:v>
                </c:pt>
                <c:pt idx="9697">
                  <c:v>8</c:v>
                </c:pt>
                <c:pt idx="9698">
                  <c:v>8</c:v>
                </c:pt>
                <c:pt idx="9699">
                  <c:v>7.5</c:v>
                </c:pt>
                <c:pt idx="9700">
                  <c:v>5.3</c:v>
                </c:pt>
                <c:pt idx="9701">
                  <c:v>3</c:v>
                </c:pt>
                <c:pt idx="9702">
                  <c:v>3.1</c:v>
                </c:pt>
                <c:pt idx="9703">
                  <c:v>4</c:v>
                </c:pt>
                <c:pt idx="9704">
                  <c:v>3.9</c:v>
                </c:pt>
                <c:pt idx="9705">
                  <c:v>3</c:v>
                </c:pt>
                <c:pt idx="9706">
                  <c:v>3</c:v>
                </c:pt>
                <c:pt idx="9707">
                  <c:v>4.7</c:v>
                </c:pt>
                <c:pt idx="9708">
                  <c:v>5.8</c:v>
                </c:pt>
                <c:pt idx="9709">
                  <c:v>6.8</c:v>
                </c:pt>
                <c:pt idx="9710">
                  <c:v>7.8</c:v>
                </c:pt>
                <c:pt idx="9711">
                  <c:v>8.8000000000000007</c:v>
                </c:pt>
                <c:pt idx="9712">
                  <c:v>9</c:v>
                </c:pt>
                <c:pt idx="9713">
                  <c:v>9</c:v>
                </c:pt>
                <c:pt idx="9714">
                  <c:v>9</c:v>
                </c:pt>
                <c:pt idx="9715">
                  <c:v>9</c:v>
                </c:pt>
                <c:pt idx="9716">
                  <c:v>9.6999999999999993</c:v>
                </c:pt>
                <c:pt idx="9717">
                  <c:v>10</c:v>
                </c:pt>
                <c:pt idx="9718">
                  <c:v>9.4</c:v>
                </c:pt>
                <c:pt idx="9719">
                  <c:v>7.6</c:v>
                </c:pt>
                <c:pt idx="9720">
                  <c:v>4.5999999999999996</c:v>
                </c:pt>
                <c:pt idx="9721">
                  <c:v>2.1</c:v>
                </c:pt>
                <c:pt idx="9722">
                  <c:v>0.5</c:v>
                </c:pt>
                <c:pt idx="9723">
                  <c:v>0.5</c:v>
                </c:pt>
                <c:pt idx="9724">
                  <c:v>0.6</c:v>
                </c:pt>
                <c:pt idx="9725">
                  <c:v>0</c:v>
                </c:pt>
                <c:pt idx="9726">
                  <c:v>0</c:v>
                </c:pt>
                <c:pt idx="9727">
                  <c:v>0</c:v>
                </c:pt>
                <c:pt idx="9728">
                  <c:v>0</c:v>
                </c:pt>
                <c:pt idx="9729">
                  <c:v>0</c:v>
                </c:pt>
                <c:pt idx="9730">
                  <c:v>0</c:v>
                </c:pt>
                <c:pt idx="9731">
                  <c:v>0</c:v>
                </c:pt>
                <c:pt idx="9732">
                  <c:v>0</c:v>
                </c:pt>
                <c:pt idx="9733">
                  <c:v>0</c:v>
                </c:pt>
                <c:pt idx="9734">
                  <c:v>0</c:v>
                </c:pt>
                <c:pt idx="9735">
                  <c:v>0</c:v>
                </c:pt>
                <c:pt idx="9736">
                  <c:v>0</c:v>
                </c:pt>
                <c:pt idx="9737">
                  <c:v>0</c:v>
                </c:pt>
                <c:pt idx="9738">
                  <c:v>0</c:v>
                </c:pt>
                <c:pt idx="9739">
                  <c:v>0</c:v>
                </c:pt>
                <c:pt idx="9740">
                  <c:v>0</c:v>
                </c:pt>
                <c:pt idx="9741">
                  <c:v>0</c:v>
                </c:pt>
                <c:pt idx="9742">
                  <c:v>2.2000000000000002</c:v>
                </c:pt>
                <c:pt idx="9743">
                  <c:v>3.7</c:v>
                </c:pt>
                <c:pt idx="9744">
                  <c:v>2</c:v>
                </c:pt>
                <c:pt idx="9745">
                  <c:v>0.3</c:v>
                </c:pt>
                <c:pt idx="9746">
                  <c:v>0</c:v>
                </c:pt>
                <c:pt idx="9747">
                  <c:v>0</c:v>
                </c:pt>
                <c:pt idx="9748">
                  <c:v>0</c:v>
                </c:pt>
                <c:pt idx="9749">
                  <c:v>0</c:v>
                </c:pt>
                <c:pt idx="9750">
                  <c:v>0</c:v>
                </c:pt>
                <c:pt idx="9751">
                  <c:v>0</c:v>
                </c:pt>
                <c:pt idx="9752">
                  <c:v>0</c:v>
                </c:pt>
                <c:pt idx="9753">
                  <c:v>0</c:v>
                </c:pt>
                <c:pt idx="9754">
                  <c:v>0</c:v>
                </c:pt>
                <c:pt idx="9755">
                  <c:v>0</c:v>
                </c:pt>
                <c:pt idx="9756">
                  <c:v>0</c:v>
                </c:pt>
                <c:pt idx="9757">
                  <c:v>0</c:v>
                </c:pt>
                <c:pt idx="9758">
                  <c:v>0.4</c:v>
                </c:pt>
                <c:pt idx="9759">
                  <c:v>2.1</c:v>
                </c:pt>
                <c:pt idx="9760">
                  <c:v>5</c:v>
                </c:pt>
                <c:pt idx="9761">
                  <c:v>4</c:v>
                </c:pt>
                <c:pt idx="9762">
                  <c:v>3</c:v>
                </c:pt>
                <c:pt idx="9763">
                  <c:v>3</c:v>
                </c:pt>
                <c:pt idx="9764">
                  <c:v>3</c:v>
                </c:pt>
                <c:pt idx="9765">
                  <c:v>3.9</c:v>
                </c:pt>
                <c:pt idx="9766">
                  <c:v>5.7</c:v>
                </c:pt>
                <c:pt idx="9767">
                  <c:v>6</c:v>
                </c:pt>
                <c:pt idx="9768">
                  <c:v>7.7</c:v>
                </c:pt>
                <c:pt idx="9769">
                  <c:v>9.6999999999999993</c:v>
                </c:pt>
                <c:pt idx="9770">
                  <c:v>12.6</c:v>
                </c:pt>
                <c:pt idx="9771">
                  <c:v>14.4</c:v>
                </c:pt>
                <c:pt idx="9772">
                  <c:v>14.4</c:v>
                </c:pt>
                <c:pt idx="9773">
                  <c:v>12.1</c:v>
                </c:pt>
                <c:pt idx="9774">
                  <c:v>8.4</c:v>
                </c:pt>
                <c:pt idx="9775">
                  <c:v>5</c:v>
                </c:pt>
                <c:pt idx="9776">
                  <c:v>2.7</c:v>
                </c:pt>
                <c:pt idx="9777">
                  <c:v>0.9</c:v>
                </c:pt>
                <c:pt idx="9778">
                  <c:v>0</c:v>
                </c:pt>
                <c:pt idx="9779">
                  <c:v>0</c:v>
                </c:pt>
                <c:pt idx="9780">
                  <c:v>0</c:v>
                </c:pt>
                <c:pt idx="9781">
                  <c:v>0</c:v>
                </c:pt>
                <c:pt idx="9782">
                  <c:v>0</c:v>
                </c:pt>
                <c:pt idx="9783">
                  <c:v>0</c:v>
                </c:pt>
                <c:pt idx="9784">
                  <c:v>0</c:v>
                </c:pt>
                <c:pt idx="9785">
                  <c:v>0</c:v>
                </c:pt>
                <c:pt idx="9786">
                  <c:v>0.3</c:v>
                </c:pt>
                <c:pt idx="9787">
                  <c:v>1.6</c:v>
                </c:pt>
                <c:pt idx="9788">
                  <c:v>3</c:v>
                </c:pt>
                <c:pt idx="9789">
                  <c:v>3.2</c:v>
                </c:pt>
                <c:pt idx="9790">
                  <c:v>4.0999999999999996</c:v>
                </c:pt>
                <c:pt idx="9791">
                  <c:v>5.2</c:v>
                </c:pt>
                <c:pt idx="9792">
                  <c:v>7.1</c:v>
                </c:pt>
                <c:pt idx="9793">
                  <c:v>8.1999999999999993</c:v>
                </c:pt>
                <c:pt idx="9794">
                  <c:v>10.199999999999999</c:v>
                </c:pt>
                <c:pt idx="9795">
                  <c:v>12.3</c:v>
                </c:pt>
                <c:pt idx="9796">
                  <c:v>14.8</c:v>
                </c:pt>
                <c:pt idx="9797">
                  <c:v>16.8</c:v>
                </c:pt>
                <c:pt idx="9798">
                  <c:v>17.899999999999999</c:v>
                </c:pt>
                <c:pt idx="9799">
                  <c:v>18</c:v>
                </c:pt>
                <c:pt idx="9800">
                  <c:v>18.899999999999999</c:v>
                </c:pt>
                <c:pt idx="9801">
                  <c:v>19.7</c:v>
                </c:pt>
                <c:pt idx="9802">
                  <c:v>20</c:v>
                </c:pt>
                <c:pt idx="9803">
                  <c:v>18.7</c:v>
                </c:pt>
                <c:pt idx="9804">
                  <c:v>14.6</c:v>
                </c:pt>
                <c:pt idx="9805">
                  <c:v>9.6</c:v>
                </c:pt>
                <c:pt idx="9806">
                  <c:v>5.3</c:v>
                </c:pt>
                <c:pt idx="9807">
                  <c:v>1.7</c:v>
                </c:pt>
                <c:pt idx="9808">
                  <c:v>0</c:v>
                </c:pt>
                <c:pt idx="9809">
                  <c:v>0</c:v>
                </c:pt>
                <c:pt idx="9810">
                  <c:v>0</c:v>
                </c:pt>
                <c:pt idx="9811">
                  <c:v>0</c:v>
                </c:pt>
                <c:pt idx="9812">
                  <c:v>0</c:v>
                </c:pt>
                <c:pt idx="9813">
                  <c:v>0</c:v>
                </c:pt>
                <c:pt idx="9814">
                  <c:v>0</c:v>
                </c:pt>
                <c:pt idx="9815">
                  <c:v>0</c:v>
                </c:pt>
                <c:pt idx="9816">
                  <c:v>0</c:v>
                </c:pt>
                <c:pt idx="9817">
                  <c:v>0</c:v>
                </c:pt>
                <c:pt idx="9818">
                  <c:v>0</c:v>
                </c:pt>
                <c:pt idx="9819">
                  <c:v>0</c:v>
                </c:pt>
                <c:pt idx="9820">
                  <c:v>0</c:v>
                </c:pt>
                <c:pt idx="9821">
                  <c:v>0</c:v>
                </c:pt>
                <c:pt idx="9822">
                  <c:v>0</c:v>
                </c:pt>
                <c:pt idx="9823">
                  <c:v>0</c:v>
                </c:pt>
                <c:pt idx="9824">
                  <c:v>0.9</c:v>
                </c:pt>
                <c:pt idx="9825">
                  <c:v>2.7</c:v>
                </c:pt>
                <c:pt idx="9826">
                  <c:v>4.7</c:v>
                </c:pt>
                <c:pt idx="9827">
                  <c:v>6.7</c:v>
                </c:pt>
                <c:pt idx="9828">
                  <c:v>7.8</c:v>
                </c:pt>
                <c:pt idx="9829">
                  <c:v>8.8000000000000007</c:v>
                </c:pt>
                <c:pt idx="9830">
                  <c:v>10.4</c:v>
                </c:pt>
                <c:pt idx="9831">
                  <c:v>13</c:v>
                </c:pt>
                <c:pt idx="9832">
                  <c:v>15.3</c:v>
                </c:pt>
                <c:pt idx="9833">
                  <c:v>17.3</c:v>
                </c:pt>
                <c:pt idx="9834">
                  <c:v>19.3</c:v>
                </c:pt>
                <c:pt idx="9835">
                  <c:v>20.7</c:v>
                </c:pt>
                <c:pt idx="9836">
                  <c:v>21.5</c:v>
                </c:pt>
                <c:pt idx="9837">
                  <c:v>22.4</c:v>
                </c:pt>
                <c:pt idx="9838">
                  <c:v>23</c:v>
                </c:pt>
                <c:pt idx="9839">
                  <c:v>23.4</c:v>
                </c:pt>
                <c:pt idx="9840">
                  <c:v>24</c:v>
                </c:pt>
                <c:pt idx="9841">
                  <c:v>24</c:v>
                </c:pt>
                <c:pt idx="9842">
                  <c:v>24</c:v>
                </c:pt>
                <c:pt idx="9843">
                  <c:v>24.3</c:v>
                </c:pt>
                <c:pt idx="9844">
                  <c:v>25</c:v>
                </c:pt>
                <c:pt idx="9845">
                  <c:v>25</c:v>
                </c:pt>
                <c:pt idx="9846">
                  <c:v>25</c:v>
                </c:pt>
                <c:pt idx="9847">
                  <c:v>24.7</c:v>
                </c:pt>
                <c:pt idx="9848">
                  <c:v>24</c:v>
                </c:pt>
                <c:pt idx="9849">
                  <c:v>24</c:v>
                </c:pt>
                <c:pt idx="9850">
                  <c:v>24</c:v>
                </c:pt>
                <c:pt idx="9851">
                  <c:v>24</c:v>
                </c:pt>
                <c:pt idx="9852">
                  <c:v>24</c:v>
                </c:pt>
                <c:pt idx="9853">
                  <c:v>24</c:v>
                </c:pt>
                <c:pt idx="9854">
                  <c:v>24</c:v>
                </c:pt>
                <c:pt idx="9855">
                  <c:v>24</c:v>
                </c:pt>
                <c:pt idx="9856">
                  <c:v>24</c:v>
                </c:pt>
                <c:pt idx="9857">
                  <c:v>24</c:v>
                </c:pt>
                <c:pt idx="9858">
                  <c:v>24</c:v>
                </c:pt>
                <c:pt idx="9859">
                  <c:v>24</c:v>
                </c:pt>
                <c:pt idx="9860">
                  <c:v>23.1</c:v>
                </c:pt>
                <c:pt idx="9861">
                  <c:v>21.5</c:v>
                </c:pt>
                <c:pt idx="9862">
                  <c:v>18.100000000000001</c:v>
                </c:pt>
                <c:pt idx="9863">
                  <c:v>14.1</c:v>
                </c:pt>
                <c:pt idx="9864">
                  <c:v>9.3000000000000007</c:v>
                </c:pt>
                <c:pt idx="9865">
                  <c:v>4.3</c:v>
                </c:pt>
                <c:pt idx="9866">
                  <c:v>1.5</c:v>
                </c:pt>
                <c:pt idx="9867">
                  <c:v>0.4</c:v>
                </c:pt>
                <c:pt idx="9868">
                  <c:v>0</c:v>
                </c:pt>
                <c:pt idx="9869">
                  <c:v>0</c:v>
                </c:pt>
                <c:pt idx="9870">
                  <c:v>0</c:v>
                </c:pt>
                <c:pt idx="9871">
                  <c:v>0</c:v>
                </c:pt>
                <c:pt idx="9872">
                  <c:v>0</c:v>
                </c:pt>
                <c:pt idx="9873">
                  <c:v>0</c:v>
                </c:pt>
                <c:pt idx="9874">
                  <c:v>0</c:v>
                </c:pt>
                <c:pt idx="9875">
                  <c:v>0</c:v>
                </c:pt>
                <c:pt idx="9876">
                  <c:v>0</c:v>
                </c:pt>
                <c:pt idx="9877">
                  <c:v>0</c:v>
                </c:pt>
                <c:pt idx="9878">
                  <c:v>0</c:v>
                </c:pt>
                <c:pt idx="9879">
                  <c:v>0</c:v>
                </c:pt>
                <c:pt idx="9880">
                  <c:v>0</c:v>
                </c:pt>
                <c:pt idx="9881">
                  <c:v>0</c:v>
                </c:pt>
                <c:pt idx="9882">
                  <c:v>0</c:v>
                </c:pt>
                <c:pt idx="9883">
                  <c:v>0</c:v>
                </c:pt>
                <c:pt idx="9884">
                  <c:v>0</c:v>
                </c:pt>
                <c:pt idx="9885">
                  <c:v>0</c:v>
                </c:pt>
                <c:pt idx="9886">
                  <c:v>0</c:v>
                </c:pt>
                <c:pt idx="9887">
                  <c:v>0</c:v>
                </c:pt>
                <c:pt idx="9888">
                  <c:v>0</c:v>
                </c:pt>
                <c:pt idx="9889">
                  <c:v>0</c:v>
                </c:pt>
                <c:pt idx="9890">
                  <c:v>0</c:v>
                </c:pt>
                <c:pt idx="9891">
                  <c:v>0</c:v>
                </c:pt>
                <c:pt idx="9892">
                  <c:v>0</c:v>
                </c:pt>
                <c:pt idx="9893">
                  <c:v>0</c:v>
                </c:pt>
                <c:pt idx="9894">
                  <c:v>0</c:v>
                </c:pt>
                <c:pt idx="9895">
                  <c:v>0</c:v>
                </c:pt>
                <c:pt idx="9896">
                  <c:v>0</c:v>
                </c:pt>
                <c:pt idx="9897">
                  <c:v>0</c:v>
                </c:pt>
                <c:pt idx="9898">
                  <c:v>0</c:v>
                </c:pt>
                <c:pt idx="9899">
                  <c:v>0</c:v>
                </c:pt>
                <c:pt idx="9900">
                  <c:v>0</c:v>
                </c:pt>
                <c:pt idx="9901">
                  <c:v>0</c:v>
                </c:pt>
                <c:pt idx="9902">
                  <c:v>0</c:v>
                </c:pt>
                <c:pt idx="9903">
                  <c:v>0</c:v>
                </c:pt>
                <c:pt idx="9904">
                  <c:v>0.3</c:v>
                </c:pt>
                <c:pt idx="9905">
                  <c:v>1.7</c:v>
                </c:pt>
                <c:pt idx="9906">
                  <c:v>3.6</c:v>
                </c:pt>
                <c:pt idx="9907">
                  <c:v>5.2</c:v>
                </c:pt>
                <c:pt idx="9908">
                  <c:v>7.1</c:v>
                </c:pt>
                <c:pt idx="9909">
                  <c:v>8.1</c:v>
                </c:pt>
                <c:pt idx="9910">
                  <c:v>9</c:v>
                </c:pt>
                <c:pt idx="9911">
                  <c:v>9</c:v>
                </c:pt>
                <c:pt idx="9912">
                  <c:v>8.9</c:v>
                </c:pt>
                <c:pt idx="9913">
                  <c:v>8.1</c:v>
                </c:pt>
                <c:pt idx="9914">
                  <c:v>8</c:v>
                </c:pt>
                <c:pt idx="9915">
                  <c:v>8.9</c:v>
                </c:pt>
                <c:pt idx="9916">
                  <c:v>10.9</c:v>
                </c:pt>
                <c:pt idx="9917">
                  <c:v>12.9</c:v>
                </c:pt>
                <c:pt idx="9918">
                  <c:v>13.9</c:v>
                </c:pt>
                <c:pt idx="9919">
                  <c:v>12.4</c:v>
                </c:pt>
                <c:pt idx="9920">
                  <c:v>8.1999999999999993</c:v>
                </c:pt>
                <c:pt idx="9921">
                  <c:v>3.9</c:v>
                </c:pt>
                <c:pt idx="9922">
                  <c:v>0.7</c:v>
                </c:pt>
                <c:pt idx="9923">
                  <c:v>0</c:v>
                </c:pt>
                <c:pt idx="9924">
                  <c:v>0</c:v>
                </c:pt>
                <c:pt idx="9925">
                  <c:v>0</c:v>
                </c:pt>
                <c:pt idx="9926">
                  <c:v>0</c:v>
                </c:pt>
                <c:pt idx="9927">
                  <c:v>0</c:v>
                </c:pt>
                <c:pt idx="9928">
                  <c:v>0</c:v>
                </c:pt>
                <c:pt idx="9929">
                  <c:v>0</c:v>
                </c:pt>
                <c:pt idx="9930">
                  <c:v>0</c:v>
                </c:pt>
                <c:pt idx="9931">
                  <c:v>0</c:v>
                </c:pt>
                <c:pt idx="9932">
                  <c:v>0</c:v>
                </c:pt>
                <c:pt idx="9933">
                  <c:v>0</c:v>
                </c:pt>
                <c:pt idx="9934">
                  <c:v>0.7</c:v>
                </c:pt>
                <c:pt idx="9935">
                  <c:v>3.4</c:v>
                </c:pt>
                <c:pt idx="9936">
                  <c:v>6.9</c:v>
                </c:pt>
                <c:pt idx="9937">
                  <c:v>9.6999999999999993</c:v>
                </c:pt>
                <c:pt idx="9938">
                  <c:v>13.3</c:v>
                </c:pt>
                <c:pt idx="9939">
                  <c:v>15.2</c:v>
                </c:pt>
                <c:pt idx="9940">
                  <c:v>16</c:v>
                </c:pt>
                <c:pt idx="9941">
                  <c:v>15.7</c:v>
                </c:pt>
                <c:pt idx="9942">
                  <c:v>13</c:v>
                </c:pt>
                <c:pt idx="9943">
                  <c:v>7.2</c:v>
                </c:pt>
                <c:pt idx="9944">
                  <c:v>2.2000000000000002</c:v>
                </c:pt>
                <c:pt idx="9945">
                  <c:v>0.1</c:v>
                </c:pt>
                <c:pt idx="9946">
                  <c:v>0</c:v>
                </c:pt>
                <c:pt idx="9947">
                  <c:v>0</c:v>
                </c:pt>
                <c:pt idx="9948">
                  <c:v>0</c:v>
                </c:pt>
                <c:pt idx="9949">
                  <c:v>0</c:v>
                </c:pt>
                <c:pt idx="9950">
                  <c:v>0</c:v>
                </c:pt>
                <c:pt idx="9951">
                  <c:v>0</c:v>
                </c:pt>
                <c:pt idx="9952">
                  <c:v>0</c:v>
                </c:pt>
                <c:pt idx="9953">
                  <c:v>0</c:v>
                </c:pt>
                <c:pt idx="9954">
                  <c:v>0</c:v>
                </c:pt>
                <c:pt idx="9955">
                  <c:v>0.6</c:v>
                </c:pt>
                <c:pt idx="9956">
                  <c:v>3.9</c:v>
                </c:pt>
                <c:pt idx="9957">
                  <c:v>7.7</c:v>
                </c:pt>
                <c:pt idx="9958">
                  <c:v>10.1</c:v>
                </c:pt>
                <c:pt idx="9959">
                  <c:v>12.1</c:v>
                </c:pt>
                <c:pt idx="9960">
                  <c:v>14.4</c:v>
                </c:pt>
                <c:pt idx="9961">
                  <c:v>15.3</c:v>
                </c:pt>
                <c:pt idx="9962">
                  <c:v>12.9</c:v>
                </c:pt>
                <c:pt idx="9963">
                  <c:v>9.1999999999999993</c:v>
                </c:pt>
                <c:pt idx="9964">
                  <c:v>4.9000000000000004</c:v>
                </c:pt>
                <c:pt idx="9965">
                  <c:v>1.9</c:v>
                </c:pt>
                <c:pt idx="9966">
                  <c:v>0</c:v>
                </c:pt>
                <c:pt idx="9967">
                  <c:v>0</c:v>
                </c:pt>
                <c:pt idx="9968">
                  <c:v>0</c:v>
                </c:pt>
                <c:pt idx="9969">
                  <c:v>0</c:v>
                </c:pt>
                <c:pt idx="9970">
                  <c:v>0</c:v>
                </c:pt>
                <c:pt idx="9971">
                  <c:v>0</c:v>
                </c:pt>
                <c:pt idx="9972">
                  <c:v>0</c:v>
                </c:pt>
                <c:pt idx="9973">
                  <c:v>0</c:v>
                </c:pt>
                <c:pt idx="9974">
                  <c:v>0</c:v>
                </c:pt>
                <c:pt idx="9975">
                  <c:v>0</c:v>
                </c:pt>
                <c:pt idx="9976">
                  <c:v>0</c:v>
                </c:pt>
                <c:pt idx="9977">
                  <c:v>0</c:v>
                </c:pt>
                <c:pt idx="9978">
                  <c:v>0</c:v>
                </c:pt>
                <c:pt idx="9979">
                  <c:v>1.5</c:v>
                </c:pt>
                <c:pt idx="9980">
                  <c:v>4.3</c:v>
                </c:pt>
                <c:pt idx="9981">
                  <c:v>7.3</c:v>
                </c:pt>
                <c:pt idx="9982">
                  <c:v>9.5</c:v>
                </c:pt>
                <c:pt idx="9983">
                  <c:v>10.8</c:v>
                </c:pt>
                <c:pt idx="9984">
                  <c:v>7.9</c:v>
                </c:pt>
                <c:pt idx="9985">
                  <c:v>3.3</c:v>
                </c:pt>
                <c:pt idx="9986">
                  <c:v>0.5</c:v>
                </c:pt>
                <c:pt idx="9987">
                  <c:v>0</c:v>
                </c:pt>
                <c:pt idx="9988">
                  <c:v>0</c:v>
                </c:pt>
                <c:pt idx="9989">
                  <c:v>0</c:v>
                </c:pt>
                <c:pt idx="9990">
                  <c:v>0</c:v>
                </c:pt>
                <c:pt idx="9991">
                  <c:v>0</c:v>
                </c:pt>
                <c:pt idx="9992">
                  <c:v>0</c:v>
                </c:pt>
                <c:pt idx="9993">
                  <c:v>0</c:v>
                </c:pt>
                <c:pt idx="9994">
                  <c:v>0</c:v>
                </c:pt>
                <c:pt idx="9995">
                  <c:v>0</c:v>
                </c:pt>
                <c:pt idx="9996">
                  <c:v>0</c:v>
                </c:pt>
                <c:pt idx="9997">
                  <c:v>0</c:v>
                </c:pt>
                <c:pt idx="9998">
                  <c:v>0</c:v>
                </c:pt>
                <c:pt idx="9999">
                  <c:v>0</c:v>
                </c:pt>
                <c:pt idx="10000">
                  <c:v>0</c:v>
                </c:pt>
                <c:pt idx="10001">
                  <c:v>0</c:v>
                </c:pt>
                <c:pt idx="10002">
                  <c:v>2.8</c:v>
                </c:pt>
                <c:pt idx="10003">
                  <c:v>5.8</c:v>
                </c:pt>
                <c:pt idx="10004">
                  <c:v>7.9</c:v>
                </c:pt>
                <c:pt idx="10005">
                  <c:v>9.9</c:v>
                </c:pt>
                <c:pt idx="10006">
                  <c:v>11.9</c:v>
                </c:pt>
                <c:pt idx="10007">
                  <c:v>12.8</c:v>
                </c:pt>
                <c:pt idx="10008">
                  <c:v>13.8</c:v>
                </c:pt>
                <c:pt idx="10009">
                  <c:v>14.8</c:v>
                </c:pt>
                <c:pt idx="10010">
                  <c:v>15</c:v>
                </c:pt>
                <c:pt idx="10011">
                  <c:v>15.8</c:v>
                </c:pt>
                <c:pt idx="10012">
                  <c:v>16</c:v>
                </c:pt>
                <c:pt idx="10013">
                  <c:v>16</c:v>
                </c:pt>
                <c:pt idx="10014">
                  <c:v>14.3</c:v>
                </c:pt>
                <c:pt idx="10015">
                  <c:v>10.1</c:v>
                </c:pt>
                <c:pt idx="10016">
                  <c:v>5.7</c:v>
                </c:pt>
                <c:pt idx="10017">
                  <c:v>2.2999999999999998</c:v>
                </c:pt>
                <c:pt idx="10018">
                  <c:v>0.5</c:v>
                </c:pt>
                <c:pt idx="10019">
                  <c:v>0</c:v>
                </c:pt>
                <c:pt idx="10020">
                  <c:v>0</c:v>
                </c:pt>
                <c:pt idx="10021">
                  <c:v>0</c:v>
                </c:pt>
                <c:pt idx="10022">
                  <c:v>0</c:v>
                </c:pt>
                <c:pt idx="10023">
                  <c:v>0</c:v>
                </c:pt>
                <c:pt idx="10024">
                  <c:v>0</c:v>
                </c:pt>
                <c:pt idx="10025">
                  <c:v>0</c:v>
                </c:pt>
                <c:pt idx="10026">
                  <c:v>0</c:v>
                </c:pt>
                <c:pt idx="10027">
                  <c:v>0</c:v>
                </c:pt>
                <c:pt idx="10028">
                  <c:v>0</c:v>
                </c:pt>
                <c:pt idx="10029">
                  <c:v>0</c:v>
                </c:pt>
                <c:pt idx="10030">
                  <c:v>0</c:v>
                </c:pt>
                <c:pt idx="10031">
                  <c:v>0</c:v>
                </c:pt>
                <c:pt idx="10032">
                  <c:v>0.9</c:v>
                </c:pt>
                <c:pt idx="10033">
                  <c:v>0.1</c:v>
                </c:pt>
                <c:pt idx="10034">
                  <c:v>0</c:v>
                </c:pt>
                <c:pt idx="10035">
                  <c:v>0</c:v>
                </c:pt>
                <c:pt idx="10036">
                  <c:v>0</c:v>
                </c:pt>
                <c:pt idx="10037">
                  <c:v>0</c:v>
                </c:pt>
                <c:pt idx="10038">
                  <c:v>0</c:v>
                </c:pt>
                <c:pt idx="10039">
                  <c:v>0</c:v>
                </c:pt>
                <c:pt idx="10040">
                  <c:v>0</c:v>
                </c:pt>
                <c:pt idx="10041">
                  <c:v>0</c:v>
                </c:pt>
                <c:pt idx="10042">
                  <c:v>0</c:v>
                </c:pt>
                <c:pt idx="10043">
                  <c:v>0</c:v>
                </c:pt>
                <c:pt idx="10044">
                  <c:v>0</c:v>
                </c:pt>
                <c:pt idx="10045">
                  <c:v>0</c:v>
                </c:pt>
                <c:pt idx="10046">
                  <c:v>0</c:v>
                </c:pt>
                <c:pt idx="10047">
                  <c:v>0</c:v>
                </c:pt>
                <c:pt idx="10048">
                  <c:v>0</c:v>
                </c:pt>
                <c:pt idx="10049">
                  <c:v>0</c:v>
                </c:pt>
                <c:pt idx="10050">
                  <c:v>0</c:v>
                </c:pt>
                <c:pt idx="10051">
                  <c:v>0</c:v>
                </c:pt>
                <c:pt idx="10052">
                  <c:v>0</c:v>
                </c:pt>
                <c:pt idx="10053">
                  <c:v>0</c:v>
                </c:pt>
                <c:pt idx="10054">
                  <c:v>0</c:v>
                </c:pt>
                <c:pt idx="10055">
                  <c:v>0</c:v>
                </c:pt>
                <c:pt idx="10056">
                  <c:v>0</c:v>
                </c:pt>
                <c:pt idx="10057">
                  <c:v>0</c:v>
                </c:pt>
                <c:pt idx="10058">
                  <c:v>0</c:v>
                </c:pt>
                <c:pt idx="10059">
                  <c:v>0</c:v>
                </c:pt>
                <c:pt idx="10060">
                  <c:v>0</c:v>
                </c:pt>
                <c:pt idx="10061">
                  <c:v>0</c:v>
                </c:pt>
                <c:pt idx="10062">
                  <c:v>1</c:v>
                </c:pt>
                <c:pt idx="10063">
                  <c:v>2.9</c:v>
                </c:pt>
                <c:pt idx="10064">
                  <c:v>4.9000000000000004</c:v>
                </c:pt>
                <c:pt idx="10065">
                  <c:v>6.6</c:v>
                </c:pt>
                <c:pt idx="10066">
                  <c:v>8.5</c:v>
                </c:pt>
                <c:pt idx="10067">
                  <c:v>10.5</c:v>
                </c:pt>
                <c:pt idx="10068">
                  <c:v>10.199999999999999</c:v>
                </c:pt>
                <c:pt idx="10069">
                  <c:v>6.1</c:v>
                </c:pt>
                <c:pt idx="10070">
                  <c:v>2.4</c:v>
                </c:pt>
                <c:pt idx="10071">
                  <c:v>0.4</c:v>
                </c:pt>
                <c:pt idx="10072">
                  <c:v>0</c:v>
                </c:pt>
                <c:pt idx="10073">
                  <c:v>0</c:v>
                </c:pt>
                <c:pt idx="10074">
                  <c:v>0</c:v>
                </c:pt>
                <c:pt idx="10075">
                  <c:v>0</c:v>
                </c:pt>
                <c:pt idx="10076">
                  <c:v>0</c:v>
                </c:pt>
                <c:pt idx="10077">
                  <c:v>0</c:v>
                </c:pt>
                <c:pt idx="10078">
                  <c:v>0</c:v>
                </c:pt>
                <c:pt idx="10079">
                  <c:v>0</c:v>
                </c:pt>
                <c:pt idx="10080">
                  <c:v>0</c:v>
                </c:pt>
                <c:pt idx="10081">
                  <c:v>0</c:v>
                </c:pt>
                <c:pt idx="10082">
                  <c:v>0.6</c:v>
                </c:pt>
                <c:pt idx="10083">
                  <c:v>4.4000000000000004</c:v>
                </c:pt>
                <c:pt idx="10084">
                  <c:v>7.4</c:v>
                </c:pt>
                <c:pt idx="10085">
                  <c:v>10.3</c:v>
                </c:pt>
                <c:pt idx="10086">
                  <c:v>12.4</c:v>
                </c:pt>
                <c:pt idx="10087">
                  <c:v>14.8</c:v>
                </c:pt>
                <c:pt idx="10088">
                  <c:v>15.9</c:v>
                </c:pt>
                <c:pt idx="10089">
                  <c:v>16.899999999999999</c:v>
                </c:pt>
                <c:pt idx="10090">
                  <c:v>17.899999999999999</c:v>
                </c:pt>
                <c:pt idx="10091">
                  <c:v>18.899999999999999</c:v>
                </c:pt>
                <c:pt idx="10092">
                  <c:v>19.899999999999999</c:v>
                </c:pt>
                <c:pt idx="10093">
                  <c:v>20</c:v>
                </c:pt>
                <c:pt idx="10094">
                  <c:v>20</c:v>
                </c:pt>
                <c:pt idx="10095">
                  <c:v>20</c:v>
                </c:pt>
                <c:pt idx="10096">
                  <c:v>20</c:v>
                </c:pt>
                <c:pt idx="10097">
                  <c:v>18.5</c:v>
                </c:pt>
                <c:pt idx="10098">
                  <c:v>14.3</c:v>
                </c:pt>
                <c:pt idx="10099">
                  <c:v>8.8000000000000007</c:v>
                </c:pt>
                <c:pt idx="10100">
                  <c:v>6</c:v>
                </c:pt>
                <c:pt idx="10101">
                  <c:v>6</c:v>
                </c:pt>
                <c:pt idx="10102">
                  <c:v>6.5</c:v>
                </c:pt>
                <c:pt idx="10103">
                  <c:v>7.5</c:v>
                </c:pt>
                <c:pt idx="10104">
                  <c:v>6.7</c:v>
                </c:pt>
                <c:pt idx="10105">
                  <c:v>3.6</c:v>
                </c:pt>
                <c:pt idx="10106">
                  <c:v>0.7</c:v>
                </c:pt>
                <c:pt idx="10107">
                  <c:v>0</c:v>
                </c:pt>
                <c:pt idx="10108">
                  <c:v>0</c:v>
                </c:pt>
                <c:pt idx="10109">
                  <c:v>0</c:v>
                </c:pt>
                <c:pt idx="10110">
                  <c:v>0</c:v>
                </c:pt>
                <c:pt idx="10111">
                  <c:v>0</c:v>
                </c:pt>
                <c:pt idx="10112">
                  <c:v>0</c:v>
                </c:pt>
                <c:pt idx="10113">
                  <c:v>0</c:v>
                </c:pt>
                <c:pt idx="10114">
                  <c:v>0</c:v>
                </c:pt>
                <c:pt idx="10115">
                  <c:v>0.4</c:v>
                </c:pt>
                <c:pt idx="10116">
                  <c:v>2.8</c:v>
                </c:pt>
                <c:pt idx="10117">
                  <c:v>3</c:v>
                </c:pt>
                <c:pt idx="10118">
                  <c:v>3.9</c:v>
                </c:pt>
                <c:pt idx="10119">
                  <c:v>4.9000000000000004</c:v>
                </c:pt>
                <c:pt idx="10120">
                  <c:v>6.9</c:v>
                </c:pt>
                <c:pt idx="10121">
                  <c:v>8.9</c:v>
                </c:pt>
                <c:pt idx="10122">
                  <c:v>9</c:v>
                </c:pt>
                <c:pt idx="10123">
                  <c:v>7.5</c:v>
                </c:pt>
                <c:pt idx="10124">
                  <c:v>7</c:v>
                </c:pt>
                <c:pt idx="10125">
                  <c:v>7</c:v>
                </c:pt>
                <c:pt idx="10126">
                  <c:v>7.8</c:v>
                </c:pt>
                <c:pt idx="10127">
                  <c:v>8</c:v>
                </c:pt>
                <c:pt idx="10128">
                  <c:v>8.6</c:v>
                </c:pt>
                <c:pt idx="10129">
                  <c:v>10.1</c:v>
                </c:pt>
                <c:pt idx="10130">
                  <c:v>11</c:v>
                </c:pt>
                <c:pt idx="10131">
                  <c:v>7.7</c:v>
                </c:pt>
                <c:pt idx="10132">
                  <c:v>2.8</c:v>
                </c:pt>
                <c:pt idx="10133">
                  <c:v>0.5</c:v>
                </c:pt>
                <c:pt idx="10134">
                  <c:v>0</c:v>
                </c:pt>
                <c:pt idx="10135">
                  <c:v>0</c:v>
                </c:pt>
                <c:pt idx="10136">
                  <c:v>0</c:v>
                </c:pt>
                <c:pt idx="10137">
                  <c:v>0</c:v>
                </c:pt>
                <c:pt idx="10138">
                  <c:v>0</c:v>
                </c:pt>
                <c:pt idx="10139">
                  <c:v>0</c:v>
                </c:pt>
                <c:pt idx="10140">
                  <c:v>0</c:v>
                </c:pt>
                <c:pt idx="10141">
                  <c:v>0.1</c:v>
                </c:pt>
                <c:pt idx="10142">
                  <c:v>1.4</c:v>
                </c:pt>
                <c:pt idx="10143">
                  <c:v>4.3</c:v>
                </c:pt>
                <c:pt idx="10144">
                  <c:v>6.4</c:v>
                </c:pt>
                <c:pt idx="10145">
                  <c:v>8.6999999999999993</c:v>
                </c:pt>
                <c:pt idx="10146">
                  <c:v>6.1</c:v>
                </c:pt>
                <c:pt idx="10147">
                  <c:v>2.2000000000000002</c:v>
                </c:pt>
                <c:pt idx="10148">
                  <c:v>0.1</c:v>
                </c:pt>
                <c:pt idx="10149">
                  <c:v>0</c:v>
                </c:pt>
                <c:pt idx="10150">
                  <c:v>0</c:v>
                </c:pt>
                <c:pt idx="10151">
                  <c:v>0</c:v>
                </c:pt>
                <c:pt idx="10152">
                  <c:v>0</c:v>
                </c:pt>
                <c:pt idx="10153">
                  <c:v>0</c:v>
                </c:pt>
                <c:pt idx="10154">
                  <c:v>0</c:v>
                </c:pt>
                <c:pt idx="10155">
                  <c:v>0</c:v>
                </c:pt>
                <c:pt idx="10156">
                  <c:v>0.7</c:v>
                </c:pt>
                <c:pt idx="10157">
                  <c:v>3.5</c:v>
                </c:pt>
                <c:pt idx="10158">
                  <c:v>7.2</c:v>
                </c:pt>
                <c:pt idx="10159">
                  <c:v>10.1</c:v>
                </c:pt>
                <c:pt idx="10160">
                  <c:v>11.5</c:v>
                </c:pt>
                <c:pt idx="10161">
                  <c:v>9.8000000000000007</c:v>
                </c:pt>
                <c:pt idx="10162">
                  <c:v>5.8</c:v>
                </c:pt>
                <c:pt idx="10163">
                  <c:v>2.7</c:v>
                </c:pt>
                <c:pt idx="10164">
                  <c:v>0.7</c:v>
                </c:pt>
                <c:pt idx="10165">
                  <c:v>0</c:v>
                </c:pt>
                <c:pt idx="10166">
                  <c:v>0</c:v>
                </c:pt>
                <c:pt idx="10167">
                  <c:v>0</c:v>
                </c:pt>
                <c:pt idx="10168">
                  <c:v>0</c:v>
                </c:pt>
                <c:pt idx="10169">
                  <c:v>0</c:v>
                </c:pt>
                <c:pt idx="10170">
                  <c:v>0</c:v>
                </c:pt>
                <c:pt idx="10171">
                  <c:v>0</c:v>
                </c:pt>
                <c:pt idx="10172">
                  <c:v>0</c:v>
                </c:pt>
                <c:pt idx="10173">
                  <c:v>0</c:v>
                </c:pt>
                <c:pt idx="10174">
                  <c:v>0.2</c:v>
                </c:pt>
                <c:pt idx="10175">
                  <c:v>1.9</c:v>
                </c:pt>
                <c:pt idx="10176">
                  <c:v>4.8</c:v>
                </c:pt>
                <c:pt idx="10177">
                  <c:v>5</c:v>
                </c:pt>
                <c:pt idx="10178">
                  <c:v>2.2000000000000002</c:v>
                </c:pt>
                <c:pt idx="10179">
                  <c:v>0.1</c:v>
                </c:pt>
                <c:pt idx="10180">
                  <c:v>0</c:v>
                </c:pt>
                <c:pt idx="10181">
                  <c:v>0</c:v>
                </c:pt>
                <c:pt idx="10182">
                  <c:v>0</c:v>
                </c:pt>
                <c:pt idx="10183">
                  <c:v>0</c:v>
                </c:pt>
                <c:pt idx="10184">
                  <c:v>0</c:v>
                </c:pt>
                <c:pt idx="10185">
                  <c:v>0</c:v>
                </c:pt>
                <c:pt idx="10186">
                  <c:v>0</c:v>
                </c:pt>
                <c:pt idx="10187">
                  <c:v>1.3</c:v>
                </c:pt>
                <c:pt idx="10188">
                  <c:v>4.3</c:v>
                </c:pt>
                <c:pt idx="10189">
                  <c:v>7.7</c:v>
                </c:pt>
                <c:pt idx="10190">
                  <c:v>9</c:v>
                </c:pt>
                <c:pt idx="10191">
                  <c:v>6.2</c:v>
                </c:pt>
                <c:pt idx="10192">
                  <c:v>2.6</c:v>
                </c:pt>
                <c:pt idx="10193">
                  <c:v>0.6</c:v>
                </c:pt>
                <c:pt idx="10194">
                  <c:v>0</c:v>
                </c:pt>
                <c:pt idx="10195">
                  <c:v>0</c:v>
                </c:pt>
                <c:pt idx="10196">
                  <c:v>0</c:v>
                </c:pt>
                <c:pt idx="10197">
                  <c:v>0</c:v>
                </c:pt>
                <c:pt idx="10198">
                  <c:v>0</c:v>
                </c:pt>
                <c:pt idx="10199">
                  <c:v>0</c:v>
                </c:pt>
                <c:pt idx="10200">
                  <c:v>0</c:v>
                </c:pt>
                <c:pt idx="10201">
                  <c:v>0</c:v>
                </c:pt>
                <c:pt idx="10202">
                  <c:v>0.4</c:v>
                </c:pt>
                <c:pt idx="10203">
                  <c:v>3.2</c:v>
                </c:pt>
                <c:pt idx="10204">
                  <c:v>4.9000000000000004</c:v>
                </c:pt>
                <c:pt idx="10205">
                  <c:v>2.1</c:v>
                </c:pt>
                <c:pt idx="10206">
                  <c:v>1</c:v>
                </c:pt>
                <c:pt idx="10207">
                  <c:v>0</c:v>
                </c:pt>
                <c:pt idx="10208">
                  <c:v>0</c:v>
                </c:pt>
                <c:pt idx="10209">
                  <c:v>0</c:v>
                </c:pt>
                <c:pt idx="10210">
                  <c:v>0</c:v>
                </c:pt>
                <c:pt idx="10211">
                  <c:v>0</c:v>
                </c:pt>
                <c:pt idx="10212">
                  <c:v>0</c:v>
                </c:pt>
                <c:pt idx="10213">
                  <c:v>0</c:v>
                </c:pt>
                <c:pt idx="10214">
                  <c:v>2.2999999999999998</c:v>
                </c:pt>
                <c:pt idx="10215">
                  <c:v>5.6</c:v>
                </c:pt>
                <c:pt idx="10216">
                  <c:v>8.6999999999999993</c:v>
                </c:pt>
                <c:pt idx="10217">
                  <c:v>11.1</c:v>
                </c:pt>
                <c:pt idx="10218">
                  <c:v>13.1</c:v>
                </c:pt>
                <c:pt idx="10219">
                  <c:v>14</c:v>
                </c:pt>
                <c:pt idx="10220">
                  <c:v>13.4</c:v>
                </c:pt>
                <c:pt idx="10221">
                  <c:v>11.1</c:v>
                </c:pt>
                <c:pt idx="10222">
                  <c:v>7.1</c:v>
                </c:pt>
                <c:pt idx="10223">
                  <c:v>3.3</c:v>
                </c:pt>
                <c:pt idx="10224">
                  <c:v>1.3</c:v>
                </c:pt>
                <c:pt idx="10225">
                  <c:v>0</c:v>
                </c:pt>
                <c:pt idx="10226">
                  <c:v>0</c:v>
                </c:pt>
                <c:pt idx="10227">
                  <c:v>0</c:v>
                </c:pt>
                <c:pt idx="10228">
                  <c:v>0</c:v>
                </c:pt>
                <c:pt idx="10229">
                  <c:v>0</c:v>
                </c:pt>
                <c:pt idx="10230">
                  <c:v>0</c:v>
                </c:pt>
                <c:pt idx="10231">
                  <c:v>0</c:v>
                </c:pt>
                <c:pt idx="10232">
                  <c:v>0</c:v>
                </c:pt>
                <c:pt idx="10233">
                  <c:v>0</c:v>
                </c:pt>
                <c:pt idx="10234">
                  <c:v>0</c:v>
                </c:pt>
                <c:pt idx="10235">
                  <c:v>0</c:v>
                </c:pt>
                <c:pt idx="10236">
                  <c:v>0</c:v>
                </c:pt>
                <c:pt idx="10237">
                  <c:v>0</c:v>
                </c:pt>
                <c:pt idx="10238">
                  <c:v>0</c:v>
                </c:pt>
                <c:pt idx="10239">
                  <c:v>0</c:v>
                </c:pt>
                <c:pt idx="10240">
                  <c:v>0</c:v>
                </c:pt>
                <c:pt idx="10241">
                  <c:v>0</c:v>
                </c:pt>
                <c:pt idx="10242">
                  <c:v>0</c:v>
                </c:pt>
                <c:pt idx="10243">
                  <c:v>0</c:v>
                </c:pt>
                <c:pt idx="10244">
                  <c:v>0</c:v>
                </c:pt>
                <c:pt idx="10245">
                  <c:v>0</c:v>
                </c:pt>
                <c:pt idx="10246">
                  <c:v>0.6</c:v>
                </c:pt>
                <c:pt idx="10247">
                  <c:v>2.6</c:v>
                </c:pt>
                <c:pt idx="10248">
                  <c:v>5.7</c:v>
                </c:pt>
                <c:pt idx="10249">
                  <c:v>8.4</c:v>
                </c:pt>
                <c:pt idx="10250">
                  <c:v>9.3000000000000007</c:v>
                </c:pt>
                <c:pt idx="10251">
                  <c:v>6.6</c:v>
                </c:pt>
                <c:pt idx="10252">
                  <c:v>3.3</c:v>
                </c:pt>
                <c:pt idx="10253">
                  <c:v>1.3</c:v>
                </c:pt>
                <c:pt idx="10254">
                  <c:v>0</c:v>
                </c:pt>
                <c:pt idx="10255">
                  <c:v>0</c:v>
                </c:pt>
                <c:pt idx="10256">
                  <c:v>0</c:v>
                </c:pt>
                <c:pt idx="10257">
                  <c:v>0</c:v>
                </c:pt>
                <c:pt idx="10258">
                  <c:v>0</c:v>
                </c:pt>
                <c:pt idx="10259">
                  <c:v>0</c:v>
                </c:pt>
                <c:pt idx="10260">
                  <c:v>0</c:v>
                </c:pt>
                <c:pt idx="10261">
                  <c:v>0</c:v>
                </c:pt>
                <c:pt idx="10262">
                  <c:v>0</c:v>
                </c:pt>
                <c:pt idx="10263">
                  <c:v>0</c:v>
                </c:pt>
                <c:pt idx="10264">
                  <c:v>0.9</c:v>
                </c:pt>
                <c:pt idx="10265">
                  <c:v>0.1</c:v>
                </c:pt>
                <c:pt idx="10266">
                  <c:v>0</c:v>
                </c:pt>
                <c:pt idx="10267">
                  <c:v>0</c:v>
                </c:pt>
                <c:pt idx="10268">
                  <c:v>0</c:v>
                </c:pt>
                <c:pt idx="10269">
                  <c:v>0</c:v>
                </c:pt>
                <c:pt idx="10270">
                  <c:v>0</c:v>
                </c:pt>
                <c:pt idx="10271">
                  <c:v>0</c:v>
                </c:pt>
                <c:pt idx="10272">
                  <c:v>0</c:v>
                </c:pt>
                <c:pt idx="10273">
                  <c:v>0</c:v>
                </c:pt>
                <c:pt idx="10274">
                  <c:v>0</c:v>
                </c:pt>
                <c:pt idx="10275">
                  <c:v>0</c:v>
                </c:pt>
                <c:pt idx="10276">
                  <c:v>0</c:v>
                </c:pt>
                <c:pt idx="10277">
                  <c:v>0</c:v>
                </c:pt>
                <c:pt idx="10278">
                  <c:v>0.6</c:v>
                </c:pt>
                <c:pt idx="10279">
                  <c:v>2.9</c:v>
                </c:pt>
                <c:pt idx="10280">
                  <c:v>6.1</c:v>
                </c:pt>
                <c:pt idx="10281">
                  <c:v>8.6999999999999993</c:v>
                </c:pt>
                <c:pt idx="10282">
                  <c:v>10.4</c:v>
                </c:pt>
                <c:pt idx="10283">
                  <c:v>9.9</c:v>
                </c:pt>
                <c:pt idx="10284">
                  <c:v>6.5</c:v>
                </c:pt>
                <c:pt idx="10285">
                  <c:v>2.8</c:v>
                </c:pt>
                <c:pt idx="10286">
                  <c:v>0</c:v>
                </c:pt>
                <c:pt idx="10287">
                  <c:v>0</c:v>
                </c:pt>
                <c:pt idx="10288">
                  <c:v>0</c:v>
                </c:pt>
                <c:pt idx="10289">
                  <c:v>0</c:v>
                </c:pt>
                <c:pt idx="10290">
                  <c:v>0</c:v>
                </c:pt>
                <c:pt idx="10291">
                  <c:v>0</c:v>
                </c:pt>
                <c:pt idx="10292">
                  <c:v>0</c:v>
                </c:pt>
                <c:pt idx="10293">
                  <c:v>0</c:v>
                </c:pt>
                <c:pt idx="10294">
                  <c:v>0</c:v>
                </c:pt>
                <c:pt idx="10295">
                  <c:v>0</c:v>
                </c:pt>
                <c:pt idx="10296">
                  <c:v>0</c:v>
                </c:pt>
                <c:pt idx="10297">
                  <c:v>0.8</c:v>
                </c:pt>
                <c:pt idx="10298">
                  <c:v>2.5</c:v>
                </c:pt>
                <c:pt idx="10299">
                  <c:v>1.5</c:v>
                </c:pt>
                <c:pt idx="10300">
                  <c:v>0.2</c:v>
                </c:pt>
                <c:pt idx="10301">
                  <c:v>0</c:v>
                </c:pt>
                <c:pt idx="10302">
                  <c:v>0</c:v>
                </c:pt>
                <c:pt idx="10303">
                  <c:v>0</c:v>
                </c:pt>
                <c:pt idx="10304">
                  <c:v>0</c:v>
                </c:pt>
                <c:pt idx="10305">
                  <c:v>0</c:v>
                </c:pt>
                <c:pt idx="10306">
                  <c:v>0</c:v>
                </c:pt>
                <c:pt idx="10307">
                  <c:v>0</c:v>
                </c:pt>
                <c:pt idx="10308">
                  <c:v>0</c:v>
                </c:pt>
                <c:pt idx="10309">
                  <c:v>0</c:v>
                </c:pt>
                <c:pt idx="10310">
                  <c:v>0</c:v>
                </c:pt>
                <c:pt idx="10311">
                  <c:v>0.4</c:v>
                </c:pt>
                <c:pt idx="10312">
                  <c:v>0.6</c:v>
                </c:pt>
                <c:pt idx="10313">
                  <c:v>0</c:v>
                </c:pt>
                <c:pt idx="10314">
                  <c:v>0</c:v>
                </c:pt>
                <c:pt idx="10315">
                  <c:v>0</c:v>
                </c:pt>
                <c:pt idx="10316">
                  <c:v>0</c:v>
                </c:pt>
                <c:pt idx="10317">
                  <c:v>0</c:v>
                </c:pt>
                <c:pt idx="10318">
                  <c:v>0</c:v>
                </c:pt>
                <c:pt idx="10319">
                  <c:v>0</c:v>
                </c:pt>
                <c:pt idx="10320">
                  <c:v>0</c:v>
                </c:pt>
                <c:pt idx="10321">
                  <c:v>0</c:v>
                </c:pt>
                <c:pt idx="10322">
                  <c:v>0</c:v>
                </c:pt>
                <c:pt idx="10323">
                  <c:v>0</c:v>
                </c:pt>
                <c:pt idx="10324">
                  <c:v>0</c:v>
                </c:pt>
                <c:pt idx="10325">
                  <c:v>0</c:v>
                </c:pt>
                <c:pt idx="10326">
                  <c:v>0.7</c:v>
                </c:pt>
                <c:pt idx="10327">
                  <c:v>1.7</c:v>
                </c:pt>
                <c:pt idx="10328">
                  <c:v>1.3</c:v>
                </c:pt>
                <c:pt idx="10329">
                  <c:v>1</c:v>
                </c:pt>
                <c:pt idx="10330">
                  <c:v>1</c:v>
                </c:pt>
                <c:pt idx="10331">
                  <c:v>0.4</c:v>
                </c:pt>
                <c:pt idx="10332">
                  <c:v>0</c:v>
                </c:pt>
                <c:pt idx="10333">
                  <c:v>0.6</c:v>
                </c:pt>
                <c:pt idx="10334">
                  <c:v>1</c:v>
                </c:pt>
                <c:pt idx="10335">
                  <c:v>1.6</c:v>
                </c:pt>
                <c:pt idx="10336">
                  <c:v>2.6</c:v>
                </c:pt>
                <c:pt idx="10337">
                  <c:v>2.5</c:v>
                </c:pt>
                <c:pt idx="10338">
                  <c:v>1.3</c:v>
                </c:pt>
                <c:pt idx="10339">
                  <c:v>0</c:v>
                </c:pt>
                <c:pt idx="10340">
                  <c:v>0</c:v>
                </c:pt>
                <c:pt idx="10341">
                  <c:v>0</c:v>
                </c:pt>
                <c:pt idx="10342">
                  <c:v>0</c:v>
                </c:pt>
                <c:pt idx="10343">
                  <c:v>0.6</c:v>
                </c:pt>
                <c:pt idx="10344">
                  <c:v>2.2000000000000002</c:v>
                </c:pt>
                <c:pt idx="10345">
                  <c:v>2.7</c:v>
                </c:pt>
                <c:pt idx="10346">
                  <c:v>0.8</c:v>
                </c:pt>
                <c:pt idx="10347">
                  <c:v>0</c:v>
                </c:pt>
                <c:pt idx="10348">
                  <c:v>0</c:v>
                </c:pt>
                <c:pt idx="10349">
                  <c:v>0</c:v>
                </c:pt>
                <c:pt idx="10350">
                  <c:v>0</c:v>
                </c:pt>
                <c:pt idx="10351">
                  <c:v>0</c:v>
                </c:pt>
                <c:pt idx="10352">
                  <c:v>0</c:v>
                </c:pt>
                <c:pt idx="10353">
                  <c:v>0</c:v>
                </c:pt>
                <c:pt idx="10354">
                  <c:v>0</c:v>
                </c:pt>
                <c:pt idx="10355">
                  <c:v>0</c:v>
                </c:pt>
                <c:pt idx="10356">
                  <c:v>0</c:v>
                </c:pt>
                <c:pt idx="10357">
                  <c:v>0</c:v>
                </c:pt>
                <c:pt idx="10358">
                  <c:v>0</c:v>
                </c:pt>
                <c:pt idx="10359">
                  <c:v>0</c:v>
                </c:pt>
                <c:pt idx="10360">
                  <c:v>0</c:v>
                </c:pt>
                <c:pt idx="10361">
                  <c:v>0</c:v>
                </c:pt>
                <c:pt idx="10362">
                  <c:v>0</c:v>
                </c:pt>
                <c:pt idx="10363">
                  <c:v>0</c:v>
                </c:pt>
                <c:pt idx="10364">
                  <c:v>0</c:v>
                </c:pt>
                <c:pt idx="10365">
                  <c:v>0</c:v>
                </c:pt>
                <c:pt idx="10366">
                  <c:v>0</c:v>
                </c:pt>
                <c:pt idx="10367">
                  <c:v>0</c:v>
                </c:pt>
                <c:pt idx="10368">
                  <c:v>0</c:v>
                </c:pt>
                <c:pt idx="10369">
                  <c:v>0</c:v>
                </c:pt>
                <c:pt idx="10370">
                  <c:v>0</c:v>
                </c:pt>
                <c:pt idx="10371">
                  <c:v>0.7</c:v>
                </c:pt>
                <c:pt idx="10372">
                  <c:v>1.3</c:v>
                </c:pt>
                <c:pt idx="10373">
                  <c:v>0</c:v>
                </c:pt>
                <c:pt idx="10374">
                  <c:v>0.2</c:v>
                </c:pt>
                <c:pt idx="10375">
                  <c:v>1.3</c:v>
                </c:pt>
                <c:pt idx="10376">
                  <c:v>3.2</c:v>
                </c:pt>
                <c:pt idx="10377">
                  <c:v>3.8</c:v>
                </c:pt>
                <c:pt idx="10378">
                  <c:v>2.7</c:v>
                </c:pt>
                <c:pt idx="10379">
                  <c:v>1.1000000000000001</c:v>
                </c:pt>
                <c:pt idx="10380">
                  <c:v>0</c:v>
                </c:pt>
                <c:pt idx="10381">
                  <c:v>1</c:v>
                </c:pt>
                <c:pt idx="10382">
                  <c:v>0</c:v>
                </c:pt>
                <c:pt idx="10383">
                  <c:v>0</c:v>
                </c:pt>
                <c:pt idx="10384">
                  <c:v>0</c:v>
                </c:pt>
                <c:pt idx="10385">
                  <c:v>0</c:v>
                </c:pt>
                <c:pt idx="10386">
                  <c:v>0.8</c:v>
                </c:pt>
                <c:pt idx="10387">
                  <c:v>1.8</c:v>
                </c:pt>
                <c:pt idx="10388">
                  <c:v>2</c:v>
                </c:pt>
                <c:pt idx="10389">
                  <c:v>1.2</c:v>
                </c:pt>
                <c:pt idx="10390">
                  <c:v>0.4</c:v>
                </c:pt>
                <c:pt idx="10391">
                  <c:v>0</c:v>
                </c:pt>
                <c:pt idx="10392">
                  <c:v>0</c:v>
                </c:pt>
                <c:pt idx="10393">
                  <c:v>0</c:v>
                </c:pt>
                <c:pt idx="10394">
                  <c:v>0</c:v>
                </c:pt>
                <c:pt idx="10395">
                  <c:v>0</c:v>
                </c:pt>
                <c:pt idx="10396">
                  <c:v>0</c:v>
                </c:pt>
                <c:pt idx="10397">
                  <c:v>0</c:v>
                </c:pt>
                <c:pt idx="10398">
                  <c:v>0</c:v>
                </c:pt>
                <c:pt idx="10399">
                  <c:v>0</c:v>
                </c:pt>
                <c:pt idx="10400">
                  <c:v>0</c:v>
                </c:pt>
                <c:pt idx="10401">
                  <c:v>0</c:v>
                </c:pt>
                <c:pt idx="10402">
                  <c:v>0</c:v>
                </c:pt>
                <c:pt idx="10403">
                  <c:v>0</c:v>
                </c:pt>
                <c:pt idx="10404">
                  <c:v>0</c:v>
                </c:pt>
                <c:pt idx="10405">
                  <c:v>0</c:v>
                </c:pt>
                <c:pt idx="10406">
                  <c:v>0</c:v>
                </c:pt>
                <c:pt idx="10407">
                  <c:v>0</c:v>
                </c:pt>
                <c:pt idx="10408">
                  <c:v>0</c:v>
                </c:pt>
                <c:pt idx="10409">
                  <c:v>0</c:v>
                </c:pt>
                <c:pt idx="10410">
                  <c:v>0</c:v>
                </c:pt>
                <c:pt idx="10411">
                  <c:v>0</c:v>
                </c:pt>
                <c:pt idx="10412">
                  <c:v>0</c:v>
                </c:pt>
                <c:pt idx="10413">
                  <c:v>0</c:v>
                </c:pt>
                <c:pt idx="10414">
                  <c:v>0</c:v>
                </c:pt>
                <c:pt idx="10415">
                  <c:v>0</c:v>
                </c:pt>
                <c:pt idx="10416">
                  <c:v>0</c:v>
                </c:pt>
                <c:pt idx="10417">
                  <c:v>0</c:v>
                </c:pt>
                <c:pt idx="10418">
                  <c:v>0</c:v>
                </c:pt>
                <c:pt idx="10419">
                  <c:v>0</c:v>
                </c:pt>
                <c:pt idx="10420">
                  <c:v>0</c:v>
                </c:pt>
                <c:pt idx="10421">
                  <c:v>0</c:v>
                </c:pt>
                <c:pt idx="10422">
                  <c:v>0</c:v>
                </c:pt>
                <c:pt idx="10423">
                  <c:v>0</c:v>
                </c:pt>
                <c:pt idx="10424">
                  <c:v>0</c:v>
                </c:pt>
                <c:pt idx="10425">
                  <c:v>0</c:v>
                </c:pt>
                <c:pt idx="10426">
                  <c:v>0</c:v>
                </c:pt>
                <c:pt idx="10427">
                  <c:v>0</c:v>
                </c:pt>
                <c:pt idx="10428">
                  <c:v>0</c:v>
                </c:pt>
                <c:pt idx="10429">
                  <c:v>0</c:v>
                </c:pt>
                <c:pt idx="10430">
                  <c:v>0</c:v>
                </c:pt>
                <c:pt idx="10431">
                  <c:v>0</c:v>
                </c:pt>
                <c:pt idx="10432">
                  <c:v>0</c:v>
                </c:pt>
                <c:pt idx="10433">
                  <c:v>0</c:v>
                </c:pt>
                <c:pt idx="10434">
                  <c:v>0</c:v>
                </c:pt>
                <c:pt idx="10435">
                  <c:v>0</c:v>
                </c:pt>
                <c:pt idx="10436">
                  <c:v>0</c:v>
                </c:pt>
                <c:pt idx="10437">
                  <c:v>0</c:v>
                </c:pt>
                <c:pt idx="10438">
                  <c:v>0</c:v>
                </c:pt>
                <c:pt idx="10439">
                  <c:v>0</c:v>
                </c:pt>
                <c:pt idx="10440">
                  <c:v>0</c:v>
                </c:pt>
                <c:pt idx="10441">
                  <c:v>0</c:v>
                </c:pt>
                <c:pt idx="10442">
                  <c:v>0</c:v>
                </c:pt>
                <c:pt idx="10443">
                  <c:v>0</c:v>
                </c:pt>
                <c:pt idx="10444">
                  <c:v>0</c:v>
                </c:pt>
                <c:pt idx="10445">
                  <c:v>0</c:v>
                </c:pt>
                <c:pt idx="10446">
                  <c:v>0</c:v>
                </c:pt>
                <c:pt idx="10447">
                  <c:v>0</c:v>
                </c:pt>
                <c:pt idx="10448">
                  <c:v>0</c:v>
                </c:pt>
                <c:pt idx="10449">
                  <c:v>0</c:v>
                </c:pt>
                <c:pt idx="10450">
                  <c:v>1.1000000000000001</c:v>
                </c:pt>
                <c:pt idx="10451">
                  <c:v>3.7</c:v>
                </c:pt>
                <c:pt idx="10452">
                  <c:v>6.7</c:v>
                </c:pt>
                <c:pt idx="10453">
                  <c:v>8.6</c:v>
                </c:pt>
                <c:pt idx="10454">
                  <c:v>9.9</c:v>
                </c:pt>
                <c:pt idx="10455">
                  <c:v>11.4</c:v>
                </c:pt>
                <c:pt idx="10456">
                  <c:v>12</c:v>
                </c:pt>
                <c:pt idx="10457">
                  <c:v>12</c:v>
                </c:pt>
                <c:pt idx="10458">
                  <c:v>11.6</c:v>
                </c:pt>
                <c:pt idx="10459">
                  <c:v>11</c:v>
                </c:pt>
                <c:pt idx="10460">
                  <c:v>11</c:v>
                </c:pt>
                <c:pt idx="10461">
                  <c:v>10.5</c:v>
                </c:pt>
                <c:pt idx="10462">
                  <c:v>7.5</c:v>
                </c:pt>
                <c:pt idx="10463">
                  <c:v>4.5</c:v>
                </c:pt>
                <c:pt idx="10464">
                  <c:v>1.8</c:v>
                </c:pt>
                <c:pt idx="10465">
                  <c:v>1</c:v>
                </c:pt>
                <c:pt idx="10466">
                  <c:v>1.1000000000000001</c:v>
                </c:pt>
                <c:pt idx="10467">
                  <c:v>2</c:v>
                </c:pt>
                <c:pt idx="10468">
                  <c:v>0.1</c:v>
                </c:pt>
                <c:pt idx="10469">
                  <c:v>0</c:v>
                </c:pt>
                <c:pt idx="10470">
                  <c:v>0</c:v>
                </c:pt>
                <c:pt idx="10471">
                  <c:v>0</c:v>
                </c:pt>
                <c:pt idx="10472">
                  <c:v>0</c:v>
                </c:pt>
                <c:pt idx="10473">
                  <c:v>0</c:v>
                </c:pt>
                <c:pt idx="10474">
                  <c:v>0</c:v>
                </c:pt>
                <c:pt idx="10475">
                  <c:v>1.5</c:v>
                </c:pt>
                <c:pt idx="10476">
                  <c:v>3.5</c:v>
                </c:pt>
                <c:pt idx="10477">
                  <c:v>4.8</c:v>
                </c:pt>
                <c:pt idx="10478">
                  <c:v>6.5</c:v>
                </c:pt>
                <c:pt idx="10479">
                  <c:v>6.4</c:v>
                </c:pt>
                <c:pt idx="10480">
                  <c:v>5.4</c:v>
                </c:pt>
                <c:pt idx="10481">
                  <c:v>3.9</c:v>
                </c:pt>
                <c:pt idx="10482">
                  <c:v>1.3</c:v>
                </c:pt>
                <c:pt idx="10483">
                  <c:v>0.6</c:v>
                </c:pt>
                <c:pt idx="10484">
                  <c:v>1.9</c:v>
                </c:pt>
                <c:pt idx="10485">
                  <c:v>3.7</c:v>
                </c:pt>
                <c:pt idx="10486">
                  <c:v>5</c:v>
                </c:pt>
                <c:pt idx="10487">
                  <c:v>5</c:v>
                </c:pt>
                <c:pt idx="10488">
                  <c:v>5</c:v>
                </c:pt>
                <c:pt idx="10489">
                  <c:v>5</c:v>
                </c:pt>
                <c:pt idx="10490">
                  <c:v>5</c:v>
                </c:pt>
                <c:pt idx="10491">
                  <c:v>5</c:v>
                </c:pt>
                <c:pt idx="10492">
                  <c:v>5</c:v>
                </c:pt>
                <c:pt idx="10493">
                  <c:v>4.8</c:v>
                </c:pt>
                <c:pt idx="10494">
                  <c:v>3.8</c:v>
                </c:pt>
                <c:pt idx="10495">
                  <c:v>3</c:v>
                </c:pt>
                <c:pt idx="10496">
                  <c:v>3</c:v>
                </c:pt>
                <c:pt idx="10497">
                  <c:v>3</c:v>
                </c:pt>
                <c:pt idx="10498">
                  <c:v>3</c:v>
                </c:pt>
                <c:pt idx="10499">
                  <c:v>2</c:v>
                </c:pt>
                <c:pt idx="10500">
                  <c:v>0.1</c:v>
                </c:pt>
                <c:pt idx="10501">
                  <c:v>0</c:v>
                </c:pt>
                <c:pt idx="10502">
                  <c:v>2.4</c:v>
                </c:pt>
                <c:pt idx="10503">
                  <c:v>5.3</c:v>
                </c:pt>
                <c:pt idx="10504">
                  <c:v>6.8</c:v>
                </c:pt>
                <c:pt idx="10505">
                  <c:v>5.5</c:v>
                </c:pt>
                <c:pt idx="10506">
                  <c:v>4.2</c:v>
                </c:pt>
                <c:pt idx="10507">
                  <c:v>4</c:v>
                </c:pt>
                <c:pt idx="10508">
                  <c:v>3.5</c:v>
                </c:pt>
                <c:pt idx="10509">
                  <c:v>3</c:v>
                </c:pt>
                <c:pt idx="10510">
                  <c:v>1.9</c:v>
                </c:pt>
                <c:pt idx="10511">
                  <c:v>0.5</c:v>
                </c:pt>
                <c:pt idx="10512">
                  <c:v>0.5</c:v>
                </c:pt>
                <c:pt idx="10513">
                  <c:v>1</c:v>
                </c:pt>
                <c:pt idx="10514">
                  <c:v>1</c:v>
                </c:pt>
                <c:pt idx="10515">
                  <c:v>1</c:v>
                </c:pt>
                <c:pt idx="10516">
                  <c:v>1.4</c:v>
                </c:pt>
                <c:pt idx="10517">
                  <c:v>2.7</c:v>
                </c:pt>
                <c:pt idx="10518">
                  <c:v>4.7</c:v>
                </c:pt>
                <c:pt idx="10519">
                  <c:v>6.3</c:v>
                </c:pt>
                <c:pt idx="10520">
                  <c:v>7.2</c:v>
                </c:pt>
                <c:pt idx="10521">
                  <c:v>7.7</c:v>
                </c:pt>
                <c:pt idx="10522">
                  <c:v>5.5</c:v>
                </c:pt>
                <c:pt idx="10523">
                  <c:v>2.5</c:v>
                </c:pt>
                <c:pt idx="10524">
                  <c:v>0</c:v>
                </c:pt>
                <c:pt idx="10525">
                  <c:v>0</c:v>
                </c:pt>
                <c:pt idx="10526">
                  <c:v>0</c:v>
                </c:pt>
                <c:pt idx="10527">
                  <c:v>0</c:v>
                </c:pt>
                <c:pt idx="10528">
                  <c:v>0</c:v>
                </c:pt>
                <c:pt idx="10529">
                  <c:v>0</c:v>
                </c:pt>
                <c:pt idx="10530">
                  <c:v>0</c:v>
                </c:pt>
                <c:pt idx="10531">
                  <c:v>0</c:v>
                </c:pt>
                <c:pt idx="10532">
                  <c:v>1.5</c:v>
                </c:pt>
                <c:pt idx="10533">
                  <c:v>1.2</c:v>
                </c:pt>
                <c:pt idx="10534">
                  <c:v>0.2</c:v>
                </c:pt>
                <c:pt idx="10535">
                  <c:v>0</c:v>
                </c:pt>
                <c:pt idx="10536">
                  <c:v>0</c:v>
                </c:pt>
                <c:pt idx="10537">
                  <c:v>0</c:v>
                </c:pt>
                <c:pt idx="10538">
                  <c:v>0</c:v>
                </c:pt>
                <c:pt idx="10539">
                  <c:v>0</c:v>
                </c:pt>
                <c:pt idx="10540">
                  <c:v>0</c:v>
                </c:pt>
                <c:pt idx="10541">
                  <c:v>2.2000000000000002</c:v>
                </c:pt>
                <c:pt idx="10542">
                  <c:v>5.4</c:v>
                </c:pt>
                <c:pt idx="10543">
                  <c:v>8.1</c:v>
                </c:pt>
                <c:pt idx="10544">
                  <c:v>10.4</c:v>
                </c:pt>
                <c:pt idx="10545">
                  <c:v>11.4</c:v>
                </c:pt>
                <c:pt idx="10546">
                  <c:v>12</c:v>
                </c:pt>
                <c:pt idx="10547">
                  <c:v>12</c:v>
                </c:pt>
                <c:pt idx="10548">
                  <c:v>11.1</c:v>
                </c:pt>
                <c:pt idx="10549">
                  <c:v>8.4</c:v>
                </c:pt>
                <c:pt idx="10550">
                  <c:v>4.7</c:v>
                </c:pt>
                <c:pt idx="10551">
                  <c:v>2.8</c:v>
                </c:pt>
                <c:pt idx="10552">
                  <c:v>2</c:v>
                </c:pt>
                <c:pt idx="10553">
                  <c:v>2.1</c:v>
                </c:pt>
                <c:pt idx="10554">
                  <c:v>3</c:v>
                </c:pt>
                <c:pt idx="10555">
                  <c:v>3.9</c:v>
                </c:pt>
                <c:pt idx="10556">
                  <c:v>3.1</c:v>
                </c:pt>
                <c:pt idx="10557">
                  <c:v>3</c:v>
                </c:pt>
                <c:pt idx="10558">
                  <c:v>3.9</c:v>
                </c:pt>
                <c:pt idx="10559">
                  <c:v>4.9000000000000004</c:v>
                </c:pt>
                <c:pt idx="10560">
                  <c:v>6.6</c:v>
                </c:pt>
                <c:pt idx="10561">
                  <c:v>7.7</c:v>
                </c:pt>
                <c:pt idx="10562">
                  <c:v>8.6999999999999993</c:v>
                </c:pt>
                <c:pt idx="10563">
                  <c:v>9</c:v>
                </c:pt>
                <c:pt idx="10564">
                  <c:v>8.3000000000000007</c:v>
                </c:pt>
                <c:pt idx="10565">
                  <c:v>5</c:v>
                </c:pt>
                <c:pt idx="10566">
                  <c:v>2.1</c:v>
                </c:pt>
                <c:pt idx="10567">
                  <c:v>0.4</c:v>
                </c:pt>
                <c:pt idx="10568">
                  <c:v>0</c:v>
                </c:pt>
                <c:pt idx="10569">
                  <c:v>0</c:v>
                </c:pt>
                <c:pt idx="10570">
                  <c:v>0</c:v>
                </c:pt>
                <c:pt idx="10571">
                  <c:v>0</c:v>
                </c:pt>
                <c:pt idx="10572">
                  <c:v>0</c:v>
                </c:pt>
                <c:pt idx="10573">
                  <c:v>0.4</c:v>
                </c:pt>
                <c:pt idx="10574">
                  <c:v>1</c:v>
                </c:pt>
                <c:pt idx="10575">
                  <c:v>1.4</c:v>
                </c:pt>
                <c:pt idx="10576">
                  <c:v>2.4</c:v>
                </c:pt>
                <c:pt idx="10577">
                  <c:v>3.7</c:v>
                </c:pt>
                <c:pt idx="10578">
                  <c:v>6.2</c:v>
                </c:pt>
                <c:pt idx="10579">
                  <c:v>9.3000000000000007</c:v>
                </c:pt>
                <c:pt idx="10580">
                  <c:v>11.3</c:v>
                </c:pt>
                <c:pt idx="10581">
                  <c:v>13.3</c:v>
                </c:pt>
                <c:pt idx="10582">
                  <c:v>15.2</c:v>
                </c:pt>
                <c:pt idx="10583">
                  <c:v>16</c:v>
                </c:pt>
                <c:pt idx="10584">
                  <c:v>16</c:v>
                </c:pt>
                <c:pt idx="10585">
                  <c:v>17</c:v>
                </c:pt>
                <c:pt idx="10586">
                  <c:v>17</c:v>
                </c:pt>
                <c:pt idx="10587">
                  <c:v>17</c:v>
                </c:pt>
                <c:pt idx="10588">
                  <c:v>17</c:v>
                </c:pt>
                <c:pt idx="10589">
                  <c:v>15.1</c:v>
                </c:pt>
                <c:pt idx="10590">
                  <c:v>11.8</c:v>
                </c:pt>
                <c:pt idx="10591">
                  <c:v>7.9</c:v>
                </c:pt>
                <c:pt idx="10592">
                  <c:v>4.7</c:v>
                </c:pt>
                <c:pt idx="10593">
                  <c:v>1.7</c:v>
                </c:pt>
                <c:pt idx="10594">
                  <c:v>0.2</c:v>
                </c:pt>
                <c:pt idx="10595">
                  <c:v>0</c:v>
                </c:pt>
                <c:pt idx="10596">
                  <c:v>0</c:v>
                </c:pt>
                <c:pt idx="10597">
                  <c:v>0</c:v>
                </c:pt>
                <c:pt idx="10598">
                  <c:v>0</c:v>
                </c:pt>
                <c:pt idx="10599">
                  <c:v>0</c:v>
                </c:pt>
                <c:pt idx="10600">
                  <c:v>0</c:v>
                </c:pt>
                <c:pt idx="10601">
                  <c:v>0</c:v>
                </c:pt>
                <c:pt idx="10602">
                  <c:v>1.7</c:v>
                </c:pt>
                <c:pt idx="10603">
                  <c:v>5.3</c:v>
                </c:pt>
                <c:pt idx="10604">
                  <c:v>5.7</c:v>
                </c:pt>
                <c:pt idx="10605">
                  <c:v>4</c:v>
                </c:pt>
                <c:pt idx="10606">
                  <c:v>1.3</c:v>
                </c:pt>
                <c:pt idx="10607">
                  <c:v>0</c:v>
                </c:pt>
                <c:pt idx="10608">
                  <c:v>0</c:v>
                </c:pt>
                <c:pt idx="10609">
                  <c:v>0</c:v>
                </c:pt>
                <c:pt idx="10610">
                  <c:v>0</c:v>
                </c:pt>
                <c:pt idx="10611">
                  <c:v>0</c:v>
                </c:pt>
                <c:pt idx="10612">
                  <c:v>0</c:v>
                </c:pt>
                <c:pt idx="10613">
                  <c:v>0</c:v>
                </c:pt>
                <c:pt idx="10614">
                  <c:v>0</c:v>
                </c:pt>
                <c:pt idx="10615">
                  <c:v>1</c:v>
                </c:pt>
                <c:pt idx="10616">
                  <c:v>4.8</c:v>
                </c:pt>
                <c:pt idx="10617">
                  <c:v>7.9</c:v>
                </c:pt>
                <c:pt idx="10618">
                  <c:v>9.9</c:v>
                </c:pt>
                <c:pt idx="10619">
                  <c:v>11.6</c:v>
                </c:pt>
                <c:pt idx="10620">
                  <c:v>12.7</c:v>
                </c:pt>
                <c:pt idx="10621">
                  <c:v>12.3</c:v>
                </c:pt>
                <c:pt idx="10622">
                  <c:v>10.5</c:v>
                </c:pt>
                <c:pt idx="10623">
                  <c:v>7</c:v>
                </c:pt>
                <c:pt idx="10624">
                  <c:v>2.9</c:v>
                </c:pt>
                <c:pt idx="10625">
                  <c:v>0.5</c:v>
                </c:pt>
                <c:pt idx="10626">
                  <c:v>0</c:v>
                </c:pt>
                <c:pt idx="10627">
                  <c:v>0</c:v>
                </c:pt>
                <c:pt idx="10628">
                  <c:v>0</c:v>
                </c:pt>
                <c:pt idx="10629">
                  <c:v>0</c:v>
                </c:pt>
                <c:pt idx="10630">
                  <c:v>0</c:v>
                </c:pt>
                <c:pt idx="10631">
                  <c:v>0</c:v>
                </c:pt>
                <c:pt idx="10632">
                  <c:v>0</c:v>
                </c:pt>
                <c:pt idx="10633">
                  <c:v>0</c:v>
                </c:pt>
                <c:pt idx="10634">
                  <c:v>0.7</c:v>
                </c:pt>
                <c:pt idx="10635">
                  <c:v>3.1</c:v>
                </c:pt>
                <c:pt idx="10636">
                  <c:v>5.6</c:v>
                </c:pt>
                <c:pt idx="10637">
                  <c:v>7.2</c:v>
                </c:pt>
                <c:pt idx="10638">
                  <c:v>8.3000000000000007</c:v>
                </c:pt>
                <c:pt idx="10639">
                  <c:v>10.199999999999999</c:v>
                </c:pt>
                <c:pt idx="10640">
                  <c:v>10.5</c:v>
                </c:pt>
                <c:pt idx="10641">
                  <c:v>7.1</c:v>
                </c:pt>
                <c:pt idx="10642">
                  <c:v>2.6</c:v>
                </c:pt>
                <c:pt idx="10643">
                  <c:v>0.1</c:v>
                </c:pt>
                <c:pt idx="10644">
                  <c:v>0</c:v>
                </c:pt>
                <c:pt idx="10645">
                  <c:v>0</c:v>
                </c:pt>
                <c:pt idx="10646">
                  <c:v>0</c:v>
                </c:pt>
                <c:pt idx="10647">
                  <c:v>0</c:v>
                </c:pt>
                <c:pt idx="10648">
                  <c:v>0</c:v>
                </c:pt>
                <c:pt idx="10649">
                  <c:v>0</c:v>
                </c:pt>
                <c:pt idx="10650">
                  <c:v>0</c:v>
                </c:pt>
                <c:pt idx="10651">
                  <c:v>0</c:v>
                </c:pt>
                <c:pt idx="10652">
                  <c:v>0</c:v>
                </c:pt>
                <c:pt idx="10653">
                  <c:v>0</c:v>
                </c:pt>
                <c:pt idx="10654">
                  <c:v>0</c:v>
                </c:pt>
                <c:pt idx="10655">
                  <c:v>0</c:v>
                </c:pt>
                <c:pt idx="10656">
                  <c:v>0</c:v>
                </c:pt>
                <c:pt idx="10657">
                  <c:v>1.7</c:v>
                </c:pt>
                <c:pt idx="10658">
                  <c:v>4.0999999999999996</c:v>
                </c:pt>
                <c:pt idx="10659">
                  <c:v>6.7</c:v>
                </c:pt>
                <c:pt idx="10660">
                  <c:v>6.6</c:v>
                </c:pt>
                <c:pt idx="10661">
                  <c:v>3.6</c:v>
                </c:pt>
                <c:pt idx="10662">
                  <c:v>0.7</c:v>
                </c:pt>
                <c:pt idx="10663">
                  <c:v>0</c:v>
                </c:pt>
                <c:pt idx="10664">
                  <c:v>0</c:v>
                </c:pt>
                <c:pt idx="10665">
                  <c:v>0</c:v>
                </c:pt>
                <c:pt idx="10666">
                  <c:v>0</c:v>
                </c:pt>
                <c:pt idx="10667">
                  <c:v>0</c:v>
                </c:pt>
                <c:pt idx="10668">
                  <c:v>0</c:v>
                </c:pt>
                <c:pt idx="10669">
                  <c:v>0</c:v>
                </c:pt>
                <c:pt idx="10670">
                  <c:v>0</c:v>
                </c:pt>
                <c:pt idx="10671">
                  <c:v>0</c:v>
                </c:pt>
                <c:pt idx="10672">
                  <c:v>0</c:v>
                </c:pt>
                <c:pt idx="10673">
                  <c:v>0</c:v>
                </c:pt>
                <c:pt idx="10674">
                  <c:v>0</c:v>
                </c:pt>
                <c:pt idx="10675">
                  <c:v>0</c:v>
                </c:pt>
                <c:pt idx="10676">
                  <c:v>2.8</c:v>
                </c:pt>
                <c:pt idx="10677">
                  <c:v>5.8</c:v>
                </c:pt>
                <c:pt idx="10678">
                  <c:v>7.9</c:v>
                </c:pt>
                <c:pt idx="10679">
                  <c:v>9.6</c:v>
                </c:pt>
                <c:pt idx="10680">
                  <c:v>7.7</c:v>
                </c:pt>
                <c:pt idx="10681">
                  <c:v>3.2</c:v>
                </c:pt>
                <c:pt idx="10682">
                  <c:v>0.5</c:v>
                </c:pt>
                <c:pt idx="10683">
                  <c:v>0</c:v>
                </c:pt>
                <c:pt idx="10684">
                  <c:v>0</c:v>
                </c:pt>
                <c:pt idx="10685">
                  <c:v>0</c:v>
                </c:pt>
                <c:pt idx="10686">
                  <c:v>0</c:v>
                </c:pt>
                <c:pt idx="10687">
                  <c:v>0</c:v>
                </c:pt>
                <c:pt idx="10688">
                  <c:v>0</c:v>
                </c:pt>
                <c:pt idx="10689">
                  <c:v>0</c:v>
                </c:pt>
                <c:pt idx="10690">
                  <c:v>0</c:v>
                </c:pt>
                <c:pt idx="10691">
                  <c:v>0</c:v>
                </c:pt>
                <c:pt idx="10692">
                  <c:v>0</c:v>
                </c:pt>
                <c:pt idx="10693">
                  <c:v>0</c:v>
                </c:pt>
                <c:pt idx="10694">
                  <c:v>0.9</c:v>
                </c:pt>
                <c:pt idx="10695">
                  <c:v>3.8</c:v>
                </c:pt>
                <c:pt idx="10696">
                  <c:v>6.4</c:v>
                </c:pt>
                <c:pt idx="10697">
                  <c:v>9.3000000000000007</c:v>
                </c:pt>
                <c:pt idx="10698">
                  <c:v>11</c:v>
                </c:pt>
                <c:pt idx="10699">
                  <c:v>10.9</c:v>
                </c:pt>
                <c:pt idx="10700">
                  <c:v>10</c:v>
                </c:pt>
                <c:pt idx="10701">
                  <c:v>10</c:v>
                </c:pt>
                <c:pt idx="10702">
                  <c:v>10</c:v>
                </c:pt>
                <c:pt idx="10703">
                  <c:v>10.9</c:v>
                </c:pt>
                <c:pt idx="10704">
                  <c:v>11.9</c:v>
                </c:pt>
                <c:pt idx="10705">
                  <c:v>13.9</c:v>
                </c:pt>
                <c:pt idx="10706">
                  <c:v>13.1</c:v>
                </c:pt>
                <c:pt idx="10707">
                  <c:v>8.4</c:v>
                </c:pt>
                <c:pt idx="10708">
                  <c:v>4.0999999999999996</c:v>
                </c:pt>
                <c:pt idx="10709">
                  <c:v>0.9</c:v>
                </c:pt>
                <c:pt idx="10710">
                  <c:v>0</c:v>
                </c:pt>
                <c:pt idx="10711">
                  <c:v>0</c:v>
                </c:pt>
                <c:pt idx="10712">
                  <c:v>0</c:v>
                </c:pt>
                <c:pt idx="10713">
                  <c:v>0</c:v>
                </c:pt>
                <c:pt idx="10714">
                  <c:v>0</c:v>
                </c:pt>
                <c:pt idx="10715">
                  <c:v>0</c:v>
                </c:pt>
                <c:pt idx="10716">
                  <c:v>0</c:v>
                </c:pt>
                <c:pt idx="10717">
                  <c:v>0.5</c:v>
                </c:pt>
                <c:pt idx="10718">
                  <c:v>3.1</c:v>
                </c:pt>
                <c:pt idx="10719">
                  <c:v>6.3</c:v>
                </c:pt>
                <c:pt idx="10720">
                  <c:v>5.9</c:v>
                </c:pt>
                <c:pt idx="10721">
                  <c:v>2.5</c:v>
                </c:pt>
                <c:pt idx="10722">
                  <c:v>0.7</c:v>
                </c:pt>
                <c:pt idx="10723">
                  <c:v>0</c:v>
                </c:pt>
                <c:pt idx="10724">
                  <c:v>0</c:v>
                </c:pt>
                <c:pt idx="10725">
                  <c:v>0</c:v>
                </c:pt>
                <c:pt idx="10726">
                  <c:v>0</c:v>
                </c:pt>
                <c:pt idx="10727">
                  <c:v>0</c:v>
                </c:pt>
                <c:pt idx="10728">
                  <c:v>0</c:v>
                </c:pt>
                <c:pt idx="10729">
                  <c:v>0</c:v>
                </c:pt>
                <c:pt idx="10730">
                  <c:v>0</c:v>
                </c:pt>
                <c:pt idx="10731">
                  <c:v>0</c:v>
                </c:pt>
                <c:pt idx="10732">
                  <c:v>3.4</c:v>
                </c:pt>
                <c:pt idx="10733">
                  <c:v>6.5</c:v>
                </c:pt>
                <c:pt idx="10734">
                  <c:v>8.6999999999999993</c:v>
                </c:pt>
                <c:pt idx="10735">
                  <c:v>9</c:v>
                </c:pt>
                <c:pt idx="10736">
                  <c:v>5.5</c:v>
                </c:pt>
                <c:pt idx="10737">
                  <c:v>2.1</c:v>
                </c:pt>
                <c:pt idx="10738">
                  <c:v>0.4</c:v>
                </c:pt>
                <c:pt idx="10739">
                  <c:v>0</c:v>
                </c:pt>
                <c:pt idx="10740">
                  <c:v>0</c:v>
                </c:pt>
                <c:pt idx="10741">
                  <c:v>0</c:v>
                </c:pt>
                <c:pt idx="10742">
                  <c:v>0</c:v>
                </c:pt>
                <c:pt idx="10743">
                  <c:v>0</c:v>
                </c:pt>
                <c:pt idx="10744">
                  <c:v>0</c:v>
                </c:pt>
                <c:pt idx="10745">
                  <c:v>0</c:v>
                </c:pt>
                <c:pt idx="10746">
                  <c:v>0</c:v>
                </c:pt>
                <c:pt idx="10747">
                  <c:v>1.4</c:v>
                </c:pt>
                <c:pt idx="10748">
                  <c:v>4.2</c:v>
                </c:pt>
                <c:pt idx="10749">
                  <c:v>6.3</c:v>
                </c:pt>
                <c:pt idx="10750">
                  <c:v>6</c:v>
                </c:pt>
                <c:pt idx="10751">
                  <c:v>2.5</c:v>
                </c:pt>
                <c:pt idx="10752">
                  <c:v>0.7</c:v>
                </c:pt>
                <c:pt idx="10753">
                  <c:v>0</c:v>
                </c:pt>
                <c:pt idx="10754">
                  <c:v>0</c:v>
                </c:pt>
                <c:pt idx="10755">
                  <c:v>0</c:v>
                </c:pt>
                <c:pt idx="10756">
                  <c:v>0</c:v>
                </c:pt>
                <c:pt idx="10757">
                  <c:v>0</c:v>
                </c:pt>
                <c:pt idx="10758">
                  <c:v>0.1</c:v>
                </c:pt>
                <c:pt idx="10759">
                  <c:v>1.1000000000000001</c:v>
                </c:pt>
                <c:pt idx="10760">
                  <c:v>3.2</c:v>
                </c:pt>
                <c:pt idx="10761">
                  <c:v>6.6</c:v>
                </c:pt>
                <c:pt idx="10762">
                  <c:v>9.6</c:v>
                </c:pt>
                <c:pt idx="10763">
                  <c:v>11.7</c:v>
                </c:pt>
                <c:pt idx="10764">
                  <c:v>12</c:v>
                </c:pt>
                <c:pt idx="10765">
                  <c:v>9.4</c:v>
                </c:pt>
                <c:pt idx="10766">
                  <c:v>6.2</c:v>
                </c:pt>
                <c:pt idx="10767">
                  <c:v>2.4</c:v>
                </c:pt>
                <c:pt idx="10768">
                  <c:v>0.4</c:v>
                </c:pt>
                <c:pt idx="10769">
                  <c:v>0</c:v>
                </c:pt>
                <c:pt idx="10770">
                  <c:v>0</c:v>
                </c:pt>
                <c:pt idx="10771">
                  <c:v>0</c:v>
                </c:pt>
                <c:pt idx="10772">
                  <c:v>0</c:v>
                </c:pt>
                <c:pt idx="10773">
                  <c:v>0</c:v>
                </c:pt>
                <c:pt idx="10774">
                  <c:v>0</c:v>
                </c:pt>
                <c:pt idx="10775">
                  <c:v>0</c:v>
                </c:pt>
                <c:pt idx="10776">
                  <c:v>0</c:v>
                </c:pt>
                <c:pt idx="10777">
                  <c:v>0</c:v>
                </c:pt>
                <c:pt idx="10778">
                  <c:v>0</c:v>
                </c:pt>
                <c:pt idx="10779">
                  <c:v>0</c:v>
                </c:pt>
                <c:pt idx="10780">
                  <c:v>0</c:v>
                </c:pt>
                <c:pt idx="10781">
                  <c:v>0</c:v>
                </c:pt>
                <c:pt idx="10782">
                  <c:v>0</c:v>
                </c:pt>
                <c:pt idx="10783">
                  <c:v>0</c:v>
                </c:pt>
                <c:pt idx="10784">
                  <c:v>0</c:v>
                </c:pt>
                <c:pt idx="10785">
                  <c:v>0</c:v>
                </c:pt>
                <c:pt idx="10786">
                  <c:v>0</c:v>
                </c:pt>
                <c:pt idx="10787">
                  <c:v>0</c:v>
                </c:pt>
                <c:pt idx="10788">
                  <c:v>0</c:v>
                </c:pt>
                <c:pt idx="10789">
                  <c:v>0</c:v>
                </c:pt>
                <c:pt idx="10790">
                  <c:v>0</c:v>
                </c:pt>
                <c:pt idx="10791">
                  <c:v>0</c:v>
                </c:pt>
                <c:pt idx="10792">
                  <c:v>0</c:v>
                </c:pt>
                <c:pt idx="10793">
                  <c:v>0</c:v>
                </c:pt>
                <c:pt idx="10794">
                  <c:v>0</c:v>
                </c:pt>
                <c:pt idx="10795">
                  <c:v>0</c:v>
                </c:pt>
                <c:pt idx="10796">
                  <c:v>0</c:v>
                </c:pt>
                <c:pt idx="10797">
                  <c:v>0</c:v>
                </c:pt>
                <c:pt idx="10798">
                  <c:v>0</c:v>
                </c:pt>
                <c:pt idx="10799">
                  <c:v>0</c:v>
                </c:pt>
                <c:pt idx="10800">
                  <c:v>0</c:v>
                </c:pt>
                <c:pt idx="10801">
                  <c:v>0</c:v>
                </c:pt>
                <c:pt idx="10802">
                  <c:v>0</c:v>
                </c:pt>
                <c:pt idx="10803">
                  <c:v>0</c:v>
                </c:pt>
                <c:pt idx="10804">
                  <c:v>0</c:v>
                </c:pt>
                <c:pt idx="10805">
                  <c:v>0</c:v>
                </c:pt>
                <c:pt idx="10806">
                  <c:v>0</c:v>
                </c:pt>
                <c:pt idx="10807">
                  <c:v>0</c:v>
                </c:pt>
                <c:pt idx="10808">
                  <c:v>0</c:v>
                </c:pt>
                <c:pt idx="10809">
                  <c:v>0</c:v>
                </c:pt>
                <c:pt idx="10810">
                  <c:v>0</c:v>
                </c:pt>
                <c:pt idx="10811">
                  <c:v>0</c:v>
                </c:pt>
                <c:pt idx="10812">
                  <c:v>0</c:v>
                </c:pt>
                <c:pt idx="10813">
                  <c:v>0</c:v>
                </c:pt>
                <c:pt idx="10814">
                  <c:v>0</c:v>
                </c:pt>
                <c:pt idx="10815">
                  <c:v>0</c:v>
                </c:pt>
                <c:pt idx="10816">
                  <c:v>0</c:v>
                </c:pt>
                <c:pt idx="10817">
                  <c:v>0</c:v>
                </c:pt>
                <c:pt idx="10818">
                  <c:v>0</c:v>
                </c:pt>
                <c:pt idx="10819">
                  <c:v>0</c:v>
                </c:pt>
                <c:pt idx="10820">
                  <c:v>0</c:v>
                </c:pt>
                <c:pt idx="10821">
                  <c:v>0</c:v>
                </c:pt>
                <c:pt idx="10822">
                  <c:v>0</c:v>
                </c:pt>
                <c:pt idx="10823">
                  <c:v>0</c:v>
                </c:pt>
                <c:pt idx="10824">
                  <c:v>0</c:v>
                </c:pt>
                <c:pt idx="10825">
                  <c:v>0</c:v>
                </c:pt>
                <c:pt idx="10826">
                  <c:v>0</c:v>
                </c:pt>
                <c:pt idx="10827">
                  <c:v>0</c:v>
                </c:pt>
                <c:pt idx="10828">
                  <c:v>0</c:v>
                </c:pt>
                <c:pt idx="10829">
                  <c:v>0</c:v>
                </c:pt>
                <c:pt idx="10830">
                  <c:v>0</c:v>
                </c:pt>
                <c:pt idx="10831">
                  <c:v>0</c:v>
                </c:pt>
                <c:pt idx="10832">
                  <c:v>0</c:v>
                </c:pt>
                <c:pt idx="10833">
                  <c:v>0</c:v>
                </c:pt>
                <c:pt idx="10834">
                  <c:v>0</c:v>
                </c:pt>
                <c:pt idx="10835">
                  <c:v>0</c:v>
                </c:pt>
                <c:pt idx="10836">
                  <c:v>0</c:v>
                </c:pt>
                <c:pt idx="10837">
                  <c:v>0</c:v>
                </c:pt>
                <c:pt idx="10838">
                  <c:v>0</c:v>
                </c:pt>
                <c:pt idx="10839">
                  <c:v>0</c:v>
                </c:pt>
                <c:pt idx="10840">
                  <c:v>0</c:v>
                </c:pt>
                <c:pt idx="10841">
                  <c:v>0</c:v>
                </c:pt>
                <c:pt idx="10842">
                  <c:v>0</c:v>
                </c:pt>
                <c:pt idx="10843">
                  <c:v>0</c:v>
                </c:pt>
                <c:pt idx="10844">
                  <c:v>0</c:v>
                </c:pt>
                <c:pt idx="10845">
                  <c:v>0</c:v>
                </c:pt>
                <c:pt idx="10846">
                  <c:v>0</c:v>
                </c:pt>
                <c:pt idx="10847">
                  <c:v>0</c:v>
                </c:pt>
                <c:pt idx="10848">
                  <c:v>0</c:v>
                </c:pt>
                <c:pt idx="10849">
                  <c:v>0</c:v>
                </c:pt>
                <c:pt idx="10850">
                  <c:v>0</c:v>
                </c:pt>
                <c:pt idx="10851">
                  <c:v>0</c:v>
                </c:pt>
                <c:pt idx="10852">
                  <c:v>0</c:v>
                </c:pt>
                <c:pt idx="10853">
                  <c:v>0</c:v>
                </c:pt>
                <c:pt idx="10854">
                  <c:v>0</c:v>
                </c:pt>
                <c:pt idx="10855">
                  <c:v>0</c:v>
                </c:pt>
                <c:pt idx="10856">
                  <c:v>0</c:v>
                </c:pt>
                <c:pt idx="10857">
                  <c:v>0</c:v>
                </c:pt>
                <c:pt idx="10858">
                  <c:v>0</c:v>
                </c:pt>
                <c:pt idx="10859">
                  <c:v>0</c:v>
                </c:pt>
                <c:pt idx="10860">
                  <c:v>0</c:v>
                </c:pt>
                <c:pt idx="10861">
                  <c:v>0</c:v>
                </c:pt>
                <c:pt idx="10862">
                  <c:v>0</c:v>
                </c:pt>
                <c:pt idx="10863">
                  <c:v>0</c:v>
                </c:pt>
                <c:pt idx="10864">
                  <c:v>0</c:v>
                </c:pt>
                <c:pt idx="10865">
                  <c:v>0</c:v>
                </c:pt>
                <c:pt idx="10866">
                  <c:v>0</c:v>
                </c:pt>
                <c:pt idx="10867">
                  <c:v>0</c:v>
                </c:pt>
                <c:pt idx="10868">
                  <c:v>0</c:v>
                </c:pt>
                <c:pt idx="10869">
                  <c:v>0</c:v>
                </c:pt>
                <c:pt idx="10870">
                  <c:v>0</c:v>
                </c:pt>
                <c:pt idx="10871">
                  <c:v>0</c:v>
                </c:pt>
                <c:pt idx="10872">
                  <c:v>0</c:v>
                </c:pt>
                <c:pt idx="10873">
                  <c:v>0</c:v>
                </c:pt>
                <c:pt idx="10874">
                  <c:v>0</c:v>
                </c:pt>
                <c:pt idx="10875">
                  <c:v>0</c:v>
                </c:pt>
                <c:pt idx="10876">
                  <c:v>0</c:v>
                </c:pt>
                <c:pt idx="10877">
                  <c:v>0</c:v>
                </c:pt>
                <c:pt idx="10878">
                  <c:v>0</c:v>
                </c:pt>
                <c:pt idx="10879">
                  <c:v>0</c:v>
                </c:pt>
                <c:pt idx="10880">
                  <c:v>0</c:v>
                </c:pt>
                <c:pt idx="10881">
                  <c:v>0</c:v>
                </c:pt>
                <c:pt idx="10882">
                  <c:v>0</c:v>
                </c:pt>
                <c:pt idx="10883">
                  <c:v>0</c:v>
                </c:pt>
                <c:pt idx="10884">
                  <c:v>0</c:v>
                </c:pt>
                <c:pt idx="10885">
                  <c:v>0</c:v>
                </c:pt>
                <c:pt idx="10886">
                  <c:v>0</c:v>
                </c:pt>
                <c:pt idx="10887">
                  <c:v>0</c:v>
                </c:pt>
                <c:pt idx="10888">
                  <c:v>0</c:v>
                </c:pt>
                <c:pt idx="10889">
                  <c:v>0</c:v>
                </c:pt>
                <c:pt idx="10890">
                  <c:v>0</c:v>
                </c:pt>
                <c:pt idx="10891">
                  <c:v>0</c:v>
                </c:pt>
                <c:pt idx="10892">
                  <c:v>0.5</c:v>
                </c:pt>
                <c:pt idx="10893">
                  <c:v>1.5</c:v>
                </c:pt>
                <c:pt idx="10894">
                  <c:v>2</c:v>
                </c:pt>
                <c:pt idx="10895">
                  <c:v>1.2</c:v>
                </c:pt>
                <c:pt idx="10896">
                  <c:v>0</c:v>
                </c:pt>
                <c:pt idx="10897">
                  <c:v>0</c:v>
                </c:pt>
                <c:pt idx="10898">
                  <c:v>0</c:v>
                </c:pt>
                <c:pt idx="10899">
                  <c:v>0</c:v>
                </c:pt>
                <c:pt idx="10900">
                  <c:v>0</c:v>
                </c:pt>
                <c:pt idx="10901">
                  <c:v>0</c:v>
                </c:pt>
                <c:pt idx="10902">
                  <c:v>0</c:v>
                </c:pt>
                <c:pt idx="10903">
                  <c:v>0</c:v>
                </c:pt>
                <c:pt idx="10904">
                  <c:v>0</c:v>
                </c:pt>
                <c:pt idx="10905">
                  <c:v>0</c:v>
                </c:pt>
                <c:pt idx="10906">
                  <c:v>0</c:v>
                </c:pt>
                <c:pt idx="10907">
                  <c:v>0</c:v>
                </c:pt>
                <c:pt idx="10908">
                  <c:v>0</c:v>
                </c:pt>
                <c:pt idx="10909">
                  <c:v>0</c:v>
                </c:pt>
                <c:pt idx="10910">
                  <c:v>0</c:v>
                </c:pt>
                <c:pt idx="10911">
                  <c:v>0</c:v>
                </c:pt>
                <c:pt idx="10912">
                  <c:v>0</c:v>
                </c:pt>
                <c:pt idx="10913">
                  <c:v>0</c:v>
                </c:pt>
                <c:pt idx="10914">
                  <c:v>0</c:v>
                </c:pt>
                <c:pt idx="10915">
                  <c:v>0</c:v>
                </c:pt>
                <c:pt idx="10916">
                  <c:v>0</c:v>
                </c:pt>
                <c:pt idx="10917">
                  <c:v>0</c:v>
                </c:pt>
                <c:pt idx="10918">
                  <c:v>0</c:v>
                </c:pt>
                <c:pt idx="10919">
                  <c:v>0</c:v>
                </c:pt>
                <c:pt idx="10920">
                  <c:v>0</c:v>
                </c:pt>
                <c:pt idx="10921">
                  <c:v>0</c:v>
                </c:pt>
                <c:pt idx="10922">
                  <c:v>0</c:v>
                </c:pt>
                <c:pt idx="10923">
                  <c:v>0</c:v>
                </c:pt>
                <c:pt idx="10924">
                  <c:v>0</c:v>
                </c:pt>
                <c:pt idx="10925">
                  <c:v>0</c:v>
                </c:pt>
                <c:pt idx="10926">
                  <c:v>0</c:v>
                </c:pt>
                <c:pt idx="10927">
                  <c:v>0</c:v>
                </c:pt>
                <c:pt idx="10928">
                  <c:v>0</c:v>
                </c:pt>
                <c:pt idx="10929">
                  <c:v>0</c:v>
                </c:pt>
                <c:pt idx="10930">
                  <c:v>0</c:v>
                </c:pt>
                <c:pt idx="10931">
                  <c:v>0</c:v>
                </c:pt>
                <c:pt idx="10932">
                  <c:v>0</c:v>
                </c:pt>
                <c:pt idx="10933">
                  <c:v>0</c:v>
                </c:pt>
                <c:pt idx="10934">
                  <c:v>0</c:v>
                </c:pt>
                <c:pt idx="10935">
                  <c:v>0</c:v>
                </c:pt>
                <c:pt idx="10936">
                  <c:v>0</c:v>
                </c:pt>
                <c:pt idx="10937">
                  <c:v>0</c:v>
                </c:pt>
                <c:pt idx="10938">
                  <c:v>0</c:v>
                </c:pt>
                <c:pt idx="10939">
                  <c:v>0</c:v>
                </c:pt>
                <c:pt idx="10940">
                  <c:v>0</c:v>
                </c:pt>
                <c:pt idx="10941">
                  <c:v>0</c:v>
                </c:pt>
                <c:pt idx="10942">
                  <c:v>0</c:v>
                </c:pt>
                <c:pt idx="10943">
                  <c:v>0</c:v>
                </c:pt>
                <c:pt idx="10944">
                  <c:v>0</c:v>
                </c:pt>
                <c:pt idx="10945">
                  <c:v>0</c:v>
                </c:pt>
                <c:pt idx="10946">
                  <c:v>0</c:v>
                </c:pt>
                <c:pt idx="10947">
                  <c:v>0</c:v>
                </c:pt>
                <c:pt idx="10948">
                  <c:v>0</c:v>
                </c:pt>
                <c:pt idx="10949">
                  <c:v>0</c:v>
                </c:pt>
                <c:pt idx="10950">
                  <c:v>0</c:v>
                </c:pt>
                <c:pt idx="10951">
                  <c:v>0</c:v>
                </c:pt>
                <c:pt idx="10952">
                  <c:v>0</c:v>
                </c:pt>
                <c:pt idx="10953">
                  <c:v>0</c:v>
                </c:pt>
                <c:pt idx="10954">
                  <c:v>0</c:v>
                </c:pt>
                <c:pt idx="10955">
                  <c:v>0</c:v>
                </c:pt>
                <c:pt idx="10956">
                  <c:v>0</c:v>
                </c:pt>
                <c:pt idx="10957">
                  <c:v>0</c:v>
                </c:pt>
                <c:pt idx="10958">
                  <c:v>0</c:v>
                </c:pt>
                <c:pt idx="10959">
                  <c:v>0</c:v>
                </c:pt>
                <c:pt idx="10960">
                  <c:v>0</c:v>
                </c:pt>
                <c:pt idx="10961">
                  <c:v>0.3</c:v>
                </c:pt>
                <c:pt idx="10962">
                  <c:v>1</c:v>
                </c:pt>
                <c:pt idx="10963">
                  <c:v>1.4</c:v>
                </c:pt>
                <c:pt idx="10964">
                  <c:v>4.4000000000000004</c:v>
                </c:pt>
                <c:pt idx="10965">
                  <c:v>7.3</c:v>
                </c:pt>
                <c:pt idx="10966">
                  <c:v>9.1</c:v>
                </c:pt>
                <c:pt idx="10967">
                  <c:v>10.199999999999999</c:v>
                </c:pt>
                <c:pt idx="10968">
                  <c:v>11.9</c:v>
                </c:pt>
                <c:pt idx="10969">
                  <c:v>12</c:v>
                </c:pt>
                <c:pt idx="10970">
                  <c:v>10.1</c:v>
                </c:pt>
                <c:pt idx="10971">
                  <c:v>6.1</c:v>
                </c:pt>
                <c:pt idx="10972">
                  <c:v>3.1</c:v>
                </c:pt>
                <c:pt idx="10973">
                  <c:v>1.1000000000000001</c:v>
                </c:pt>
                <c:pt idx="10974">
                  <c:v>0.2</c:v>
                </c:pt>
                <c:pt idx="10975">
                  <c:v>0</c:v>
                </c:pt>
                <c:pt idx="10976">
                  <c:v>0</c:v>
                </c:pt>
                <c:pt idx="10977">
                  <c:v>0</c:v>
                </c:pt>
                <c:pt idx="10978">
                  <c:v>0</c:v>
                </c:pt>
                <c:pt idx="10979">
                  <c:v>0</c:v>
                </c:pt>
                <c:pt idx="10980">
                  <c:v>0</c:v>
                </c:pt>
                <c:pt idx="10981">
                  <c:v>0</c:v>
                </c:pt>
                <c:pt idx="10982">
                  <c:v>0</c:v>
                </c:pt>
                <c:pt idx="10983">
                  <c:v>0</c:v>
                </c:pt>
                <c:pt idx="10984">
                  <c:v>0</c:v>
                </c:pt>
                <c:pt idx="10985">
                  <c:v>0</c:v>
                </c:pt>
                <c:pt idx="10986">
                  <c:v>0</c:v>
                </c:pt>
                <c:pt idx="10987">
                  <c:v>0</c:v>
                </c:pt>
                <c:pt idx="10988">
                  <c:v>0</c:v>
                </c:pt>
                <c:pt idx="10989">
                  <c:v>1</c:v>
                </c:pt>
                <c:pt idx="10990">
                  <c:v>3.7</c:v>
                </c:pt>
                <c:pt idx="10991">
                  <c:v>5.6</c:v>
                </c:pt>
                <c:pt idx="10992">
                  <c:v>6.6</c:v>
                </c:pt>
                <c:pt idx="10993">
                  <c:v>3.6</c:v>
                </c:pt>
                <c:pt idx="10994">
                  <c:v>0.9</c:v>
                </c:pt>
                <c:pt idx="10995">
                  <c:v>0</c:v>
                </c:pt>
                <c:pt idx="10996">
                  <c:v>0</c:v>
                </c:pt>
                <c:pt idx="10997">
                  <c:v>0</c:v>
                </c:pt>
                <c:pt idx="10998">
                  <c:v>0</c:v>
                </c:pt>
                <c:pt idx="10999">
                  <c:v>0</c:v>
                </c:pt>
                <c:pt idx="11000">
                  <c:v>0</c:v>
                </c:pt>
                <c:pt idx="11001">
                  <c:v>0</c:v>
                </c:pt>
                <c:pt idx="11002">
                  <c:v>0</c:v>
                </c:pt>
                <c:pt idx="11003">
                  <c:v>0.8</c:v>
                </c:pt>
                <c:pt idx="11004">
                  <c:v>4</c:v>
                </c:pt>
                <c:pt idx="11005">
                  <c:v>7.2</c:v>
                </c:pt>
                <c:pt idx="11006">
                  <c:v>9.5</c:v>
                </c:pt>
                <c:pt idx="11007">
                  <c:v>11.5</c:v>
                </c:pt>
                <c:pt idx="11008">
                  <c:v>13.5</c:v>
                </c:pt>
                <c:pt idx="11009">
                  <c:v>14.6</c:v>
                </c:pt>
                <c:pt idx="11010">
                  <c:v>12.8</c:v>
                </c:pt>
                <c:pt idx="11011">
                  <c:v>8.8000000000000007</c:v>
                </c:pt>
                <c:pt idx="11012">
                  <c:v>4.8</c:v>
                </c:pt>
                <c:pt idx="11013">
                  <c:v>1.4</c:v>
                </c:pt>
                <c:pt idx="11014">
                  <c:v>0</c:v>
                </c:pt>
                <c:pt idx="11015">
                  <c:v>0</c:v>
                </c:pt>
                <c:pt idx="11016">
                  <c:v>0</c:v>
                </c:pt>
                <c:pt idx="11017">
                  <c:v>0</c:v>
                </c:pt>
                <c:pt idx="11018">
                  <c:v>0</c:v>
                </c:pt>
                <c:pt idx="11019">
                  <c:v>0</c:v>
                </c:pt>
                <c:pt idx="11020">
                  <c:v>0</c:v>
                </c:pt>
                <c:pt idx="11021">
                  <c:v>0</c:v>
                </c:pt>
                <c:pt idx="11022">
                  <c:v>0</c:v>
                </c:pt>
                <c:pt idx="11023">
                  <c:v>0</c:v>
                </c:pt>
                <c:pt idx="11024">
                  <c:v>0</c:v>
                </c:pt>
                <c:pt idx="11025">
                  <c:v>0</c:v>
                </c:pt>
                <c:pt idx="11026">
                  <c:v>0.1</c:v>
                </c:pt>
                <c:pt idx="11027">
                  <c:v>1</c:v>
                </c:pt>
                <c:pt idx="11028">
                  <c:v>2.9</c:v>
                </c:pt>
                <c:pt idx="11029">
                  <c:v>5.9</c:v>
                </c:pt>
                <c:pt idx="11030">
                  <c:v>7.9</c:v>
                </c:pt>
                <c:pt idx="11031">
                  <c:v>9.9</c:v>
                </c:pt>
                <c:pt idx="11032">
                  <c:v>11.9</c:v>
                </c:pt>
                <c:pt idx="11033">
                  <c:v>9.6</c:v>
                </c:pt>
                <c:pt idx="11034">
                  <c:v>5.9</c:v>
                </c:pt>
                <c:pt idx="11035">
                  <c:v>4.2</c:v>
                </c:pt>
                <c:pt idx="11036">
                  <c:v>4</c:v>
                </c:pt>
                <c:pt idx="11037">
                  <c:v>4.8</c:v>
                </c:pt>
                <c:pt idx="11038">
                  <c:v>5.6</c:v>
                </c:pt>
                <c:pt idx="11039">
                  <c:v>6.6</c:v>
                </c:pt>
                <c:pt idx="11040">
                  <c:v>8.1</c:v>
                </c:pt>
                <c:pt idx="11041">
                  <c:v>10.1</c:v>
                </c:pt>
                <c:pt idx="11042">
                  <c:v>12.1</c:v>
                </c:pt>
                <c:pt idx="11043">
                  <c:v>14.4</c:v>
                </c:pt>
                <c:pt idx="11044">
                  <c:v>17</c:v>
                </c:pt>
                <c:pt idx="11045">
                  <c:v>19</c:v>
                </c:pt>
                <c:pt idx="11046">
                  <c:v>18.7</c:v>
                </c:pt>
                <c:pt idx="11047">
                  <c:v>17</c:v>
                </c:pt>
                <c:pt idx="11048">
                  <c:v>13.7</c:v>
                </c:pt>
                <c:pt idx="11049">
                  <c:v>11</c:v>
                </c:pt>
                <c:pt idx="11050">
                  <c:v>11</c:v>
                </c:pt>
                <c:pt idx="11051">
                  <c:v>11</c:v>
                </c:pt>
                <c:pt idx="11052">
                  <c:v>11.2</c:v>
                </c:pt>
                <c:pt idx="11053">
                  <c:v>12.2</c:v>
                </c:pt>
                <c:pt idx="11054">
                  <c:v>13.3</c:v>
                </c:pt>
                <c:pt idx="11055">
                  <c:v>15.3</c:v>
                </c:pt>
                <c:pt idx="11056">
                  <c:v>16.899999999999999</c:v>
                </c:pt>
                <c:pt idx="11057">
                  <c:v>17.899999999999999</c:v>
                </c:pt>
                <c:pt idx="11058">
                  <c:v>18</c:v>
                </c:pt>
                <c:pt idx="11059">
                  <c:v>18</c:v>
                </c:pt>
                <c:pt idx="11060">
                  <c:v>16.100000000000001</c:v>
                </c:pt>
                <c:pt idx="11061">
                  <c:v>13.2</c:v>
                </c:pt>
                <c:pt idx="11062">
                  <c:v>10.6</c:v>
                </c:pt>
                <c:pt idx="11063">
                  <c:v>10</c:v>
                </c:pt>
                <c:pt idx="11064">
                  <c:v>10.8</c:v>
                </c:pt>
                <c:pt idx="11065">
                  <c:v>12.5</c:v>
                </c:pt>
                <c:pt idx="11066">
                  <c:v>14.5</c:v>
                </c:pt>
                <c:pt idx="11067">
                  <c:v>16.5</c:v>
                </c:pt>
                <c:pt idx="11068">
                  <c:v>18.3</c:v>
                </c:pt>
                <c:pt idx="11069">
                  <c:v>20.100000000000001</c:v>
                </c:pt>
                <c:pt idx="11070">
                  <c:v>21</c:v>
                </c:pt>
                <c:pt idx="11071">
                  <c:v>21.6</c:v>
                </c:pt>
                <c:pt idx="11072">
                  <c:v>21.4</c:v>
                </c:pt>
                <c:pt idx="11073">
                  <c:v>19.600000000000001</c:v>
                </c:pt>
                <c:pt idx="11074">
                  <c:v>15.9</c:v>
                </c:pt>
                <c:pt idx="11075">
                  <c:v>11.3</c:v>
                </c:pt>
                <c:pt idx="11076">
                  <c:v>10</c:v>
                </c:pt>
                <c:pt idx="11077">
                  <c:v>10.7</c:v>
                </c:pt>
                <c:pt idx="11078">
                  <c:v>12.6</c:v>
                </c:pt>
                <c:pt idx="11079">
                  <c:v>14.4</c:v>
                </c:pt>
                <c:pt idx="11080">
                  <c:v>17.100000000000001</c:v>
                </c:pt>
                <c:pt idx="11081">
                  <c:v>17.899999999999999</c:v>
                </c:pt>
                <c:pt idx="11082">
                  <c:v>16.600000000000001</c:v>
                </c:pt>
                <c:pt idx="11083">
                  <c:v>13.3</c:v>
                </c:pt>
                <c:pt idx="11084">
                  <c:v>8.5</c:v>
                </c:pt>
                <c:pt idx="11085">
                  <c:v>5.2</c:v>
                </c:pt>
                <c:pt idx="11086">
                  <c:v>2.2000000000000002</c:v>
                </c:pt>
                <c:pt idx="11087">
                  <c:v>0.1</c:v>
                </c:pt>
                <c:pt idx="11088">
                  <c:v>0</c:v>
                </c:pt>
                <c:pt idx="11089">
                  <c:v>0</c:v>
                </c:pt>
                <c:pt idx="11090">
                  <c:v>0</c:v>
                </c:pt>
                <c:pt idx="11091">
                  <c:v>0</c:v>
                </c:pt>
                <c:pt idx="11092">
                  <c:v>0</c:v>
                </c:pt>
                <c:pt idx="11093">
                  <c:v>0</c:v>
                </c:pt>
                <c:pt idx="11094">
                  <c:v>0</c:v>
                </c:pt>
                <c:pt idx="11095">
                  <c:v>2.2000000000000002</c:v>
                </c:pt>
                <c:pt idx="11096">
                  <c:v>4.5</c:v>
                </c:pt>
                <c:pt idx="11097">
                  <c:v>6.8</c:v>
                </c:pt>
                <c:pt idx="11098">
                  <c:v>9.1</c:v>
                </c:pt>
                <c:pt idx="11099">
                  <c:v>10.5</c:v>
                </c:pt>
                <c:pt idx="11100">
                  <c:v>12.1</c:v>
                </c:pt>
                <c:pt idx="11101">
                  <c:v>14.6</c:v>
                </c:pt>
                <c:pt idx="11102">
                  <c:v>17.100000000000001</c:v>
                </c:pt>
                <c:pt idx="11103">
                  <c:v>18.5</c:v>
                </c:pt>
                <c:pt idx="11104">
                  <c:v>19.399999999999999</c:v>
                </c:pt>
                <c:pt idx="11105">
                  <c:v>20.399999999999999</c:v>
                </c:pt>
                <c:pt idx="11106">
                  <c:v>21</c:v>
                </c:pt>
                <c:pt idx="11107">
                  <c:v>21</c:v>
                </c:pt>
                <c:pt idx="11108">
                  <c:v>21</c:v>
                </c:pt>
                <c:pt idx="11109">
                  <c:v>21</c:v>
                </c:pt>
                <c:pt idx="11110">
                  <c:v>21</c:v>
                </c:pt>
                <c:pt idx="11111">
                  <c:v>20.5</c:v>
                </c:pt>
                <c:pt idx="11112">
                  <c:v>16</c:v>
                </c:pt>
                <c:pt idx="11113">
                  <c:v>9.3000000000000007</c:v>
                </c:pt>
                <c:pt idx="11114">
                  <c:v>4.5</c:v>
                </c:pt>
                <c:pt idx="11115">
                  <c:v>1.1000000000000001</c:v>
                </c:pt>
                <c:pt idx="11116">
                  <c:v>1</c:v>
                </c:pt>
                <c:pt idx="11117">
                  <c:v>0</c:v>
                </c:pt>
                <c:pt idx="11118">
                  <c:v>0</c:v>
                </c:pt>
                <c:pt idx="11119">
                  <c:v>0</c:v>
                </c:pt>
                <c:pt idx="11120">
                  <c:v>0</c:v>
                </c:pt>
                <c:pt idx="11121">
                  <c:v>0</c:v>
                </c:pt>
                <c:pt idx="11122">
                  <c:v>0</c:v>
                </c:pt>
                <c:pt idx="11123">
                  <c:v>0.7</c:v>
                </c:pt>
                <c:pt idx="11124">
                  <c:v>3.2</c:v>
                </c:pt>
                <c:pt idx="11125">
                  <c:v>5.5</c:v>
                </c:pt>
                <c:pt idx="11126">
                  <c:v>5.4</c:v>
                </c:pt>
                <c:pt idx="11127">
                  <c:v>3.4</c:v>
                </c:pt>
                <c:pt idx="11128">
                  <c:v>0.9</c:v>
                </c:pt>
                <c:pt idx="11129">
                  <c:v>0</c:v>
                </c:pt>
                <c:pt idx="11130">
                  <c:v>0</c:v>
                </c:pt>
                <c:pt idx="11131">
                  <c:v>0</c:v>
                </c:pt>
                <c:pt idx="11132">
                  <c:v>0</c:v>
                </c:pt>
                <c:pt idx="11133">
                  <c:v>0</c:v>
                </c:pt>
                <c:pt idx="11134">
                  <c:v>0</c:v>
                </c:pt>
                <c:pt idx="11135">
                  <c:v>0</c:v>
                </c:pt>
                <c:pt idx="11136">
                  <c:v>0</c:v>
                </c:pt>
                <c:pt idx="11137">
                  <c:v>1</c:v>
                </c:pt>
                <c:pt idx="11138">
                  <c:v>4.0999999999999996</c:v>
                </c:pt>
                <c:pt idx="11139">
                  <c:v>7.3</c:v>
                </c:pt>
                <c:pt idx="11140">
                  <c:v>9.4</c:v>
                </c:pt>
                <c:pt idx="11141">
                  <c:v>12.2</c:v>
                </c:pt>
                <c:pt idx="11142">
                  <c:v>13.2</c:v>
                </c:pt>
                <c:pt idx="11143">
                  <c:v>13.8</c:v>
                </c:pt>
                <c:pt idx="11144">
                  <c:v>12.1</c:v>
                </c:pt>
                <c:pt idx="11145">
                  <c:v>10.1</c:v>
                </c:pt>
                <c:pt idx="11146">
                  <c:v>10</c:v>
                </c:pt>
                <c:pt idx="11147">
                  <c:v>10</c:v>
                </c:pt>
                <c:pt idx="11148">
                  <c:v>10</c:v>
                </c:pt>
                <c:pt idx="11149">
                  <c:v>10.9</c:v>
                </c:pt>
                <c:pt idx="11150">
                  <c:v>12.6</c:v>
                </c:pt>
                <c:pt idx="11151">
                  <c:v>12.2</c:v>
                </c:pt>
                <c:pt idx="11152">
                  <c:v>9</c:v>
                </c:pt>
                <c:pt idx="11153">
                  <c:v>5.7</c:v>
                </c:pt>
                <c:pt idx="11154">
                  <c:v>2.7</c:v>
                </c:pt>
                <c:pt idx="11155">
                  <c:v>0.8</c:v>
                </c:pt>
                <c:pt idx="11156">
                  <c:v>0</c:v>
                </c:pt>
                <c:pt idx="11157">
                  <c:v>0</c:v>
                </c:pt>
                <c:pt idx="11158">
                  <c:v>0</c:v>
                </c:pt>
                <c:pt idx="11159">
                  <c:v>0</c:v>
                </c:pt>
                <c:pt idx="11160">
                  <c:v>0</c:v>
                </c:pt>
                <c:pt idx="11161">
                  <c:v>0</c:v>
                </c:pt>
                <c:pt idx="11162">
                  <c:v>0</c:v>
                </c:pt>
                <c:pt idx="11163">
                  <c:v>0</c:v>
                </c:pt>
                <c:pt idx="11164">
                  <c:v>0</c:v>
                </c:pt>
                <c:pt idx="11165">
                  <c:v>0</c:v>
                </c:pt>
                <c:pt idx="11166">
                  <c:v>0</c:v>
                </c:pt>
                <c:pt idx="11167">
                  <c:v>0</c:v>
                </c:pt>
                <c:pt idx="11168">
                  <c:v>0</c:v>
                </c:pt>
                <c:pt idx="11169">
                  <c:v>0</c:v>
                </c:pt>
                <c:pt idx="11170">
                  <c:v>0</c:v>
                </c:pt>
                <c:pt idx="11171">
                  <c:v>0</c:v>
                </c:pt>
                <c:pt idx="11172">
                  <c:v>0</c:v>
                </c:pt>
                <c:pt idx="11173">
                  <c:v>0</c:v>
                </c:pt>
                <c:pt idx="11174">
                  <c:v>0</c:v>
                </c:pt>
                <c:pt idx="11175">
                  <c:v>0</c:v>
                </c:pt>
                <c:pt idx="11176">
                  <c:v>0</c:v>
                </c:pt>
                <c:pt idx="11177">
                  <c:v>0</c:v>
                </c:pt>
                <c:pt idx="11178">
                  <c:v>0</c:v>
                </c:pt>
                <c:pt idx="11179">
                  <c:v>0</c:v>
                </c:pt>
                <c:pt idx="11180">
                  <c:v>0</c:v>
                </c:pt>
                <c:pt idx="11181">
                  <c:v>0</c:v>
                </c:pt>
                <c:pt idx="11182">
                  <c:v>0</c:v>
                </c:pt>
                <c:pt idx="11183">
                  <c:v>0</c:v>
                </c:pt>
                <c:pt idx="11184">
                  <c:v>0</c:v>
                </c:pt>
                <c:pt idx="11185">
                  <c:v>0</c:v>
                </c:pt>
                <c:pt idx="11186">
                  <c:v>0</c:v>
                </c:pt>
                <c:pt idx="11187">
                  <c:v>0</c:v>
                </c:pt>
                <c:pt idx="11188">
                  <c:v>0</c:v>
                </c:pt>
                <c:pt idx="11189">
                  <c:v>0</c:v>
                </c:pt>
                <c:pt idx="11190">
                  <c:v>0</c:v>
                </c:pt>
                <c:pt idx="11191">
                  <c:v>0</c:v>
                </c:pt>
                <c:pt idx="11192">
                  <c:v>0</c:v>
                </c:pt>
                <c:pt idx="11193">
                  <c:v>0</c:v>
                </c:pt>
                <c:pt idx="11194">
                  <c:v>0</c:v>
                </c:pt>
                <c:pt idx="11195">
                  <c:v>0</c:v>
                </c:pt>
                <c:pt idx="11196">
                  <c:v>0</c:v>
                </c:pt>
                <c:pt idx="11197">
                  <c:v>0.5</c:v>
                </c:pt>
                <c:pt idx="11198">
                  <c:v>3.7</c:v>
                </c:pt>
                <c:pt idx="11199">
                  <c:v>7.3</c:v>
                </c:pt>
                <c:pt idx="11200">
                  <c:v>9.1999999999999993</c:v>
                </c:pt>
                <c:pt idx="11201">
                  <c:v>9.6999999999999993</c:v>
                </c:pt>
                <c:pt idx="11202">
                  <c:v>7.3</c:v>
                </c:pt>
                <c:pt idx="11203">
                  <c:v>3.2</c:v>
                </c:pt>
                <c:pt idx="11204">
                  <c:v>0.1</c:v>
                </c:pt>
                <c:pt idx="11205">
                  <c:v>0</c:v>
                </c:pt>
                <c:pt idx="11206">
                  <c:v>0</c:v>
                </c:pt>
                <c:pt idx="11207">
                  <c:v>0</c:v>
                </c:pt>
                <c:pt idx="11208">
                  <c:v>0</c:v>
                </c:pt>
                <c:pt idx="11209">
                  <c:v>0</c:v>
                </c:pt>
                <c:pt idx="11210">
                  <c:v>0</c:v>
                </c:pt>
                <c:pt idx="11211">
                  <c:v>0</c:v>
                </c:pt>
                <c:pt idx="11212">
                  <c:v>0</c:v>
                </c:pt>
                <c:pt idx="11213">
                  <c:v>0</c:v>
                </c:pt>
                <c:pt idx="11214">
                  <c:v>2.2000000000000002</c:v>
                </c:pt>
                <c:pt idx="11215">
                  <c:v>4.9000000000000004</c:v>
                </c:pt>
                <c:pt idx="11216">
                  <c:v>4.9000000000000004</c:v>
                </c:pt>
                <c:pt idx="11217">
                  <c:v>2.2999999999999998</c:v>
                </c:pt>
                <c:pt idx="11218">
                  <c:v>0.4</c:v>
                </c:pt>
                <c:pt idx="11219">
                  <c:v>0</c:v>
                </c:pt>
                <c:pt idx="11220">
                  <c:v>0</c:v>
                </c:pt>
                <c:pt idx="11221">
                  <c:v>0</c:v>
                </c:pt>
                <c:pt idx="11222">
                  <c:v>0</c:v>
                </c:pt>
                <c:pt idx="11223">
                  <c:v>0</c:v>
                </c:pt>
                <c:pt idx="11224">
                  <c:v>0</c:v>
                </c:pt>
                <c:pt idx="11225">
                  <c:v>0</c:v>
                </c:pt>
                <c:pt idx="11226">
                  <c:v>0</c:v>
                </c:pt>
                <c:pt idx="11227">
                  <c:v>0</c:v>
                </c:pt>
                <c:pt idx="11228">
                  <c:v>0.3</c:v>
                </c:pt>
                <c:pt idx="11229">
                  <c:v>3.3</c:v>
                </c:pt>
                <c:pt idx="11230">
                  <c:v>6.2</c:v>
                </c:pt>
                <c:pt idx="11231">
                  <c:v>8.1999999999999993</c:v>
                </c:pt>
                <c:pt idx="11232">
                  <c:v>9.9</c:v>
                </c:pt>
                <c:pt idx="11233">
                  <c:v>10</c:v>
                </c:pt>
                <c:pt idx="11234">
                  <c:v>7.2</c:v>
                </c:pt>
                <c:pt idx="11235">
                  <c:v>3.2</c:v>
                </c:pt>
                <c:pt idx="11236">
                  <c:v>0.2</c:v>
                </c:pt>
                <c:pt idx="11237">
                  <c:v>0</c:v>
                </c:pt>
                <c:pt idx="11238">
                  <c:v>0</c:v>
                </c:pt>
                <c:pt idx="11239">
                  <c:v>0</c:v>
                </c:pt>
                <c:pt idx="11240">
                  <c:v>0</c:v>
                </c:pt>
                <c:pt idx="11241">
                  <c:v>0</c:v>
                </c:pt>
                <c:pt idx="11242">
                  <c:v>0</c:v>
                </c:pt>
                <c:pt idx="11243">
                  <c:v>0</c:v>
                </c:pt>
                <c:pt idx="11244">
                  <c:v>0</c:v>
                </c:pt>
                <c:pt idx="11245">
                  <c:v>0</c:v>
                </c:pt>
                <c:pt idx="11246">
                  <c:v>0</c:v>
                </c:pt>
                <c:pt idx="11247">
                  <c:v>1.1000000000000001</c:v>
                </c:pt>
                <c:pt idx="11248">
                  <c:v>4.3</c:v>
                </c:pt>
                <c:pt idx="11249">
                  <c:v>7.1</c:v>
                </c:pt>
                <c:pt idx="11250">
                  <c:v>8.9</c:v>
                </c:pt>
                <c:pt idx="11251">
                  <c:v>9.6</c:v>
                </c:pt>
                <c:pt idx="11252">
                  <c:v>7.6</c:v>
                </c:pt>
                <c:pt idx="11253">
                  <c:v>4.3</c:v>
                </c:pt>
                <c:pt idx="11254">
                  <c:v>2.6</c:v>
                </c:pt>
                <c:pt idx="11255">
                  <c:v>1.4</c:v>
                </c:pt>
                <c:pt idx="11256">
                  <c:v>0</c:v>
                </c:pt>
                <c:pt idx="11257">
                  <c:v>0</c:v>
                </c:pt>
                <c:pt idx="11258">
                  <c:v>0</c:v>
                </c:pt>
                <c:pt idx="11259">
                  <c:v>0</c:v>
                </c:pt>
                <c:pt idx="11260">
                  <c:v>0</c:v>
                </c:pt>
                <c:pt idx="11261">
                  <c:v>0</c:v>
                </c:pt>
                <c:pt idx="11262">
                  <c:v>0</c:v>
                </c:pt>
                <c:pt idx="11263">
                  <c:v>0</c:v>
                </c:pt>
                <c:pt idx="11264">
                  <c:v>0</c:v>
                </c:pt>
                <c:pt idx="11265">
                  <c:v>0</c:v>
                </c:pt>
                <c:pt idx="11266">
                  <c:v>0</c:v>
                </c:pt>
                <c:pt idx="11267">
                  <c:v>3.2</c:v>
                </c:pt>
                <c:pt idx="11268">
                  <c:v>6.2</c:v>
                </c:pt>
                <c:pt idx="11269">
                  <c:v>8.5</c:v>
                </c:pt>
                <c:pt idx="11270">
                  <c:v>10.5</c:v>
                </c:pt>
                <c:pt idx="11271">
                  <c:v>12.5</c:v>
                </c:pt>
                <c:pt idx="11272">
                  <c:v>14.5</c:v>
                </c:pt>
                <c:pt idx="11273">
                  <c:v>15</c:v>
                </c:pt>
                <c:pt idx="11274">
                  <c:v>13.9</c:v>
                </c:pt>
                <c:pt idx="11275">
                  <c:v>10.7</c:v>
                </c:pt>
                <c:pt idx="11276">
                  <c:v>6.7</c:v>
                </c:pt>
                <c:pt idx="11277">
                  <c:v>3.3</c:v>
                </c:pt>
                <c:pt idx="11278">
                  <c:v>0.9</c:v>
                </c:pt>
                <c:pt idx="11279">
                  <c:v>0</c:v>
                </c:pt>
                <c:pt idx="11280">
                  <c:v>0</c:v>
                </c:pt>
                <c:pt idx="11281">
                  <c:v>0</c:v>
                </c:pt>
                <c:pt idx="11282">
                  <c:v>0</c:v>
                </c:pt>
                <c:pt idx="11283">
                  <c:v>0</c:v>
                </c:pt>
                <c:pt idx="11284">
                  <c:v>0</c:v>
                </c:pt>
                <c:pt idx="11285">
                  <c:v>0</c:v>
                </c:pt>
                <c:pt idx="11286">
                  <c:v>0.2</c:v>
                </c:pt>
                <c:pt idx="11287">
                  <c:v>1.8</c:v>
                </c:pt>
                <c:pt idx="11288">
                  <c:v>5.4</c:v>
                </c:pt>
                <c:pt idx="11289">
                  <c:v>6.6</c:v>
                </c:pt>
                <c:pt idx="11290">
                  <c:v>4.2</c:v>
                </c:pt>
                <c:pt idx="11291">
                  <c:v>0.8</c:v>
                </c:pt>
                <c:pt idx="11292">
                  <c:v>0</c:v>
                </c:pt>
                <c:pt idx="11293">
                  <c:v>0</c:v>
                </c:pt>
                <c:pt idx="11294">
                  <c:v>0</c:v>
                </c:pt>
                <c:pt idx="11295">
                  <c:v>0</c:v>
                </c:pt>
                <c:pt idx="11296">
                  <c:v>0</c:v>
                </c:pt>
                <c:pt idx="11297">
                  <c:v>0</c:v>
                </c:pt>
                <c:pt idx="11298">
                  <c:v>0</c:v>
                </c:pt>
                <c:pt idx="11299">
                  <c:v>0</c:v>
                </c:pt>
                <c:pt idx="11300">
                  <c:v>0</c:v>
                </c:pt>
                <c:pt idx="11301">
                  <c:v>0.8</c:v>
                </c:pt>
                <c:pt idx="11302">
                  <c:v>3.5</c:v>
                </c:pt>
                <c:pt idx="11303">
                  <c:v>6.5</c:v>
                </c:pt>
                <c:pt idx="11304">
                  <c:v>7</c:v>
                </c:pt>
                <c:pt idx="11305">
                  <c:v>4.4000000000000004</c:v>
                </c:pt>
                <c:pt idx="11306">
                  <c:v>1.7</c:v>
                </c:pt>
                <c:pt idx="11307">
                  <c:v>0.4</c:v>
                </c:pt>
                <c:pt idx="11308">
                  <c:v>0</c:v>
                </c:pt>
                <c:pt idx="11309">
                  <c:v>0</c:v>
                </c:pt>
                <c:pt idx="11310">
                  <c:v>0</c:v>
                </c:pt>
                <c:pt idx="11311">
                  <c:v>0</c:v>
                </c:pt>
                <c:pt idx="11312">
                  <c:v>0</c:v>
                </c:pt>
                <c:pt idx="11313">
                  <c:v>0</c:v>
                </c:pt>
                <c:pt idx="11314">
                  <c:v>0</c:v>
                </c:pt>
                <c:pt idx="11315">
                  <c:v>0</c:v>
                </c:pt>
                <c:pt idx="11316">
                  <c:v>0</c:v>
                </c:pt>
                <c:pt idx="11317">
                  <c:v>0</c:v>
                </c:pt>
                <c:pt idx="11318">
                  <c:v>0</c:v>
                </c:pt>
                <c:pt idx="11319">
                  <c:v>0</c:v>
                </c:pt>
                <c:pt idx="11320">
                  <c:v>0.3</c:v>
                </c:pt>
                <c:pt idx="11321">
                  <c:v>0.7</c:v>
                </c:pt>
                <c:pt idx="11322">
                  <c:v>0</c:v>
                </c:pt>
                <c:pt idx="11323">
                  <c:v>0</c:v>
                </c:pt>
                <c:pt idx="11324">
                  <c:v>0</c:v>
                </c:pt>
                <c:pt idx="11325">
                  <c:v>0</c:v>
                </c:pt>
                <c:pt idx="11326">
                  <c:v>0</c:v>
                </c:pt>
                <c:pt idx="11327">
                  <c:v>0</c:v>
                </c:pt>
                <c:pt idx="11328">
                  <c:v>0</c:v>
                </c:pt>
                <c:pt idx="11329">
                  <c:v>0</c:v>
                </c:pt>
                <c:pt idx="11330">
                  <c:v>0</c:v>
                </c:pt>
                <c:pt idx="11331">
                  <c:v>0</c:v>
                </c:pt>
                <c:pt idx="11332">
                  <c:v>2.6</c:v>
                </c:pt>
                <c:pt idx="11333">
                  <c:v>5.6</c:v>
                </c:pt>
                <c:pt idx="11334">
                  <c:v>8.1999999999999993</c:v>
                </c:pt>
                <c:pt idx="11335">
                  <c:v>10.3</c:v>
                </c:pt>
                <c:pt idx="11336">
                  <c:v>9</c:v>
                </c:pt>
                <c:pt idx="11337">
                  <c:v>5.3</c:v>
                </c:pt>
                <c:pt idx="11338">
                  <c:v>2</c:v>
                </c:pt>
                <c:pt idx="11339">
                  <c:v>1</c:v>
                </c:pt>
                <c:pt idx="11340">
                  <c:v>0.4</c:v>
                </c:pt>
                <c:pt idx="11341">
                  <c:v>0</c:v>
                </c:pt>
                <c:pt idx="11342">
                  <c:v>0</c:v>
                </c:pt>
                <c:pt idx="11343">
                  <c:v>0</c:v>
                </c:pt>
                <c:pt idx="11344">
                  <c:v>0</c:v>
                </c:pt>
                <c:pt idx="11345">
                  <c:v>0</c:v>
                </c:pt>
                <c:pt idx="11346">
                  <c:v>0</c:v>
                </c:pt>
                <c:pt idx="11347">
                  <c:v>0</c:v>
                </c:pt>
                <c:pt idx="11348">
                  <c:v>0</c:v>
                </c:pt>
                <c:pt idx="11349">
                  <c:v>0.8</c:v>
                </c:pt>
                <c:pt idx="11350">
                  <c:v>4.0999999999999996</c:v>
                </c:pt>
                <c:pt idx="11351">
                  <c:v>7.7</c:v>
                </c:pt>
                <c:pt idx="11352">
                  <c:v>10.1</c:v>
                </c:pt>
                <c:pt idx="11353">
                  <c:v>11</c:v>
                </c:pt>
                <c:pt idx="11354">
                  <c:v>11</c:v>
                </c:pt>
                <c:pt idx="11355">
                  <c:v>11</c:v>
                </c:pt>
                <c:pt idx="11356">
                  <c:v>11</c:v>
                </c:pt>
                <c:pt idx="11357">
                  <c:v>11.2</c:v>
                </c:pt>
                <c:pt idx="11358">
                  <c:v>13.7</c:v>
                </c:pt>
                <c:pt idx="11359">
                  <c:v>15.8</c:v>
                </c:pt>
                <c:pt idx="11360">
                  <c:v>17.8</c:v>
                </c:pt>
                <c:pt idx="11361">
                  <c:v>19.8</c:v>
                </c:pt>
                <c:pt idx="11362">
                  <c:v>20.9</c:v>
                </c:pt>
                <c:pt idx="11363">
                  <c:v>21</c:v>
                </c:pt>
                <c:pt idx="11364">
                  <c:v>19.5</c:v>
                </c:pt>
                <c:pt idx="11365">
                  <c:v>16.3</c:v>
                </c:pt>
                <c:pt idx="11366">
                  <c:v>12.3</c:v>
                </c:pt>
                <c:pt idx="11367">
                  <c:v>9</c:v>
                </c:pt>
                <c:pt idx="11368">
                  <c:v>7.3</c:v>
                </c:pt>
                <c:pt idx="11369">
                  <c:v>7</c:v>
                </c:pt>
                <c:pt idx="11370">
                  <c:v>7.4</c:v>
                </c:pt>
                <c:pt idx="11371">
                  <c:v>8</c:v>
                </c:pt>
                <c:pt idx="11372">
                  <c:v>8.4</c:v>
                </c:pt>
                <c:pt idx="11373">
                  <c:v>9</c:v>
                </c:pt>
                <c:pt idx="11374">
                  <c:v>8.3000000000000007</c:v>
                </c:pt>
                <c:pt idx="11375">
                  <c:v>6</c:v>
                </c:pt>
                <c:pt idx="11376">
                  <c:v>2.2999999999999998</c:v>
                </c:pt>
                <c:pt idx="11377">
                  <c:v>0</c:v>
                </c:pt>
                <c:pt idx="11378">
                  <c:v>0</c:v>
                </c:pt>
                <c:pt idx="11379">
                  <c:v>0</c:v>
                </c:pt>
                <c:pt idx="11380">
                  <c:v>0</c:v>
                </c:pt>
                <c:pt idx="11381">
                  <c:v>0</c:v>
                </c:pt>
                <c:pt idx="11382">
                  <c:v>0</c:v>
                </c:pt>
                <c:pt idx="11383">
                  <c:v>0</c:v>
                </c:pt>
                <c:pt idx="11384">
                  <c:v>0</c:v>
                </c:pt>
                <c:pt idx="11385">
                  <c:v>0</c:v>
                </c:pt>
                <c:pt idx="11386">
                  <c:v>0</c:v>
                </c:pt>
                <c:pt idx="11387">
                  <c:v>0</c:v>
                </c:pt>
                <c:pt idx="11388">
                  <c:v>0</c:v>
                </c:pt>
                <c:pt idx="11389">
                  <c:v>0.8</c:v>
                </c:pt>
                <c:pt idx="11390">
                  <c:v>4.3</c:v>
                </c:pt>
                <c:pt idx="11391">
                  <c:v>7.5</c:v>
                </c:pt>
                <c:pt idx="11392">
                  <c:v>7.3</c:v>
                </c:pt>
                <c:pt idx="11393">
                  <c:v>3.7</c:v>
                </c:pt>
                <c:pt idx="11394">
                  <c:v>0.7</c:v>
                </c:pt>
                <c:pt idx="11395">
                  <c:v>0</c:v>
                </c:pt>
                <c:pt idx="11396">
                  <c:v>0</c:v>
                </c:pt>
                <c:pt idx="11397">
                  <c:v>0</c:v>
                </c:pt>
                <c:pt idx="11398">
                  <c:v>0</c:v>
                </c:pt>
                <c:pt idx="11399">
                  <c:v>0</c:v>
                </c:pt>
                <c:pt idx="11400">
                  <c:v>0</c:v>
                </c:pt>
                <c:pt idx="11401">
                  <c:v>0</c:v>
                </c:pt>
                <c:pt idx="11402">
                  <c:v>0</c:v>
                </c:pt>
                <c:pt idx="11403">
                  <c:v>0</c:v>
                </c:pt>
                <c:pt idx="11404">
                  <c:v>0</c:v>
                </c:pt>
                <c:pt idx="11405">
                  <c:v>0</c:v>
                </c:pt>
                <c:pt idx="11406">
                  <c:v>0</c:v>
                </c:pt>
                <c:pt idx="11407">
                  <c:v>0</c:v>
                </c:pt>
                <c:pt idx="11408">
                  <c:v>0.2</c:v>
                </c:pt>
                <c:pt idx="11409">
                  <c:v>1</c:v>
                </c:pt>
                <c:pt idx="11410">
                  <c:v>2.1</c:v>
                </c:pt>
                <c:pt idx="11411">
                  <c:v>5.0999999999999996</c:v>
                </c:pt>
                <c:pt idx="11412">
                  <c:v>6.9</c:v>
                </c:pt>
                <c:pt idx="11413">
                  <c:v>4.9000000000000004</c:v>
                </c:pt>
                <c:pt idx="11414">
                  <c:v>1.9</c:v>
                </c:pt>
                <c:pt idx="11415">
                  <c:v>0.2</c:v>
                </c:pt>
                <c:pt idx="11416">
                  <c:v>0</c:v>
                </c:pt>
                <c:pt idx="11417">
                  <c:v>0</c:v>
                </c:pt>
                <c:pt idx="11418">
                  <c:v>0</c:v>
                </c:pt>
                <c:pt idx="11419">
                  <c:v>0</c:v>
                </c:pt>
                <c:pt idx="11420">
                  <c:v>0</c:v>
                </c:pt>
                <c:pt idx="11421">
                  <c:v>0</c:v>
                </c:pt>
                <c:pt idx="11422">
                  <c:v>0</c:v>
                </c:pt>
                <c:pt idx="11423">
                  <c:v>0</c:v>
                </c:pt>
                <c:pt idx="11424">
                  <c:v>0</c:v>
                </c:pt>
                <c:pt idx="11425">
                  <c:v>0</c:v>
                </c:pt>
                <c:pt idx="11426">
                  <c:v>0</c:v>
                </c:pt>
                <c:pt idx="11427">
                  <c:v>0</c:v>
                </c:pt>
                <c:pt idx="11428">
                  <c:v>0</c:v>
                </c:pt>
                <c:pt idx="11429">
                  <c:v>0</c:v>
                </c:pt>
                <c:pt idx="11430">
                  <c:v>0</c:v>
                </c:pt>
                <c:pt idx="11431">
                  <c:v>0</c:v>
                </c:pt>
                <c:pt idx="11432">
                  <c:v>0</c:v>
                </c:pt>
                <c:pt idx="11433">
                  <c:v>0</c:v>
                </c:pt>
                <c:pt idx="11434">
                  <c:v>0</c:v>
                </c:pt>
                <c:pt idx="11435">
                  <c:v>0</c:v>
                </c:pt>
                <c:pt idx="11436">
                  <c:v>0</c:v>
                </c:pt>
                <c:pt idx="11437">
                  <c:v>0</c:v>
                </c:pt>
                <c:pt idx="11438">
                  <c:v>0</c:v>
                </c:pt>
                <c:pt idx="11439">
                  <c:v>0</c:v>
                </c:pt>
                <c:pt idx="11440">
                  <c:v>0</c:v>
                </c:pt>
                <c:pt idx="11441">
                  <c:v>0</c:v>
                </c:pt>
                <c:pt idx="11442">
                  <c:v>0</c:v>
                </c:pt>
                <c:pt idx="11443">
                  <c:v>0</c:v>
                </c:pt>
                <c:pt idx="11444">
                  <c:v>0</c:v>
                </c:pt>
                <c:pt idx="11445">
                  <c:v>0</c:v>
                </c:pt>
                <c:pt idx="11446">
                  <c:v>0</c:v>
                </c:pt>
                <c:pt idx="11447">
                  <c:v>0</c:v>
                </c:pt>
                <c:pt idx="11448">
                  <c:v>0</c:v>
                </c:pt>
                <c:pt idx="11449">
                  <c:v>0</c:v>
                </c:pt>
                <c:pt idx="11450">
                  <c:v>0</c:v>
                </c:pt>
                <c:pt idx="11451">
                  <c:v>0</c:v>
                </c:pt>
                <c:pt idx="11452">
                  <c:v>0</c:v>
                </c:pt>
                <c:pt idx="11453">
                  <c:v>0</c:v>
                </c:pt>
                <c:pt idx="11454">
                  <c:v>0.6</c:v>
                </c:pt>
                <c:pt idx="11455">
                  <c:v>2.1</c:v>
                </c:pt>
                <c:pt idx="11456">
                  <c:v>4.4000000000000004</c:v>
                </c:pt>
                <c:pt idx="11457">
                  <c:v>6.9</c:v>
                </c:pt>
                <c:pt idx="11458">
                  <c:v>8.9</c:v>
                </c:pt>
                <c:pt idx="11459">
                  <c:v>8.6</c:v>
                </c:pt>
                <c:pt idx="11460">
                  <c:v>5.6</c:v>
                </c:pt>
                <c:pt idx="11461">
                  <c:v>2.4</c:v>
                </c:pt>
                <c:pt idx="11462">
                  <c:v>0</c:v>
                </c:pt>
                <c:pt idx="11463">
                  <c:v>0</c:v>
                </c:pt>
                <c:pt idx="11464">
                  <c:v>0</c:v>
                </c:pt>
                <c:pt idx="11465">
                  <c:v>0</c:v>
                </c:pt>
                <c:pt idx="11466">
                  <c:v>0</c:v>
                </c:pt>
                <c:pt idx="11467">
                  <c:v>0</c:v>
                </c:pt>
                <c:pt idx="11468">
                  <c:v>0</c:v>
                </c:pt>
                <c:pt idx="11469">
                  <c:v>0</c:v>
                </c:pt>
                <c:pt idx="11470">
                  <c:v>0</c:v>
                </c:pt>
                <c:pt idx="11471">
                  <c:v>0.1</c:v>
                </c:pt>
                <c:pt idx="11472">
                  <c:v>1.3</c:v>
                </c:pt>
                <c:pt idx="11473">
                  <c:v>5.4</c:v>
                </c:pt>
                <c:pt idx="11474">
                  <c:v>6.9</c:v>
                </c:pt>
                <c:pt idx="11475">
                  <c:v>4.4000000000000004</c:v>
                </c:pt>
                <c:pt idx="11476">
                  <c:v>1.4</c:v>
                </c:pt>
                <c:pt idx="11477">
                  <c:v>0.1</c:v>
                </c:pt>
                <c:pt idx="11478">
                  <c:v>0</c:v>
                </c:pt>
                <c:pt idx="11479">
                  <c:v>0</c:v>
                </c:pt>
                <c:pt idx="11480">
                  <c:v>0</c:v>
                </c:pt>
                <c:pt idx="11481">
                  <c:v>0</c:v>
                </c:pt>
                <c:pt idx="11482">
                  <c:v>0</c:v>
                </c:pt>
                <c:pt idx="11483">
                  <c:v>0</c:v>
                </c:pt>
                <c:pt idx="11484">
                  <c:v>0</c:v>
                </c:pt>
                <c:pt idx="11485">
                  <c:v>0</c:v>
                </c:pt>
                <c:pt idx="11486">
                  <c:v>0</c:v>
                </c:pt>
                <c:pt idx="11487">
                  <c:v>0.5</c:v>
                </c:pt>
                <c:pt idx="11488">
                  <c:v>2.4</c:v>
                </c:pt>
                <c:pt idx="11489">
                  <c:v>4.5</c:v>
                </c:pt>
                <c:pt idx="11490">
                  <c:v>4.2</c:v>
                </c:pt>
                <c:pt idx="11491">
                  <c:v>2.1</c:v>
                </c:pt>
                <c:pt idx="11492">
                  <c:v>0</c:v>
                </c:pt>
                <c:pt idx="11493">
                  <c:v>0</c:v>
                </c:pt>
                <c:pt idx="11494">
                  <c:v>0</c:v>
                </c:pt>
                <c:pt idx="11495">
                  <c:v>0</c:v>
                </c:pt>
                <c:pt idx="11496">
                  <c:v>0</c:v>
                </c:pt>
                <c:pt idx="11497">
                  <c:v>0</c:v>
                </c:pt>
                <c:pt idx="11498">
                  <c:v>0</c:v>
                </c:pt>
                <c:pt idx="11499">
                  <c:v>0</c:v>
                </c:pt>
                <c:pt idx="11500">
                  <c:v>0</c:v>
                </c:pt>
                <c:pt idx="11501">
                  <c:v>0</c:v>
                </c:pt>
                <c:pt idx="11502">
                  <c:v>0</c:v>
                </c:pt>
                <c:pt idx="11503">
                  <c:v>0</c:v>
                </c:pt>
                <c:pt idx="11504">
                  <c:v>0</c:v>
                </c:pt>
                <c:pt idx="11505">
                  <c:v>0</c:v>
                </c:pt>
                <c:pt idx="11506">
                  <c:v>0.9</c:v>
                </c:pt>
                <c:pt idx="11507">
                  <c:v>3.7</c:v>
                </c:pt>
                <c:pt idx="11508">
                  <c:v>5.5</c:v>
                </c:pt>
                <c:pt idx="11509">
                  <c:v>4.5999999999999996</c:v>
                </c:pt>
                <c:pt idx="11510">
                  <c:v>2</c:v>
                </c:pt>
                <c:pt idx="11511">
                  <c:v>0.3</c:v>
                </c:pt>
                <c:pt idx="11512">
                  <c:v>0</c:v>
                </c:pt>
                <c:pt idx="11513">
                  <c:v>0</c:v>
                </c:pt>
                <c:pt idx="11514">
                  <c:v>0</c:v>
                </c:pt>
                <c:pt idx="11515">
                  <c:v>0</c:v>
                </c:pt>
                <c:pt idx="11516">
                  <c:v>0</c:v>
                </c:pt>
                <c:pt idx="11517">
                  <c:v>0</c:v>
                </c:pt>
                <c:pt idx="11518">
                  <c:v>0</c:v>
                </c:pt>
                <c:pt idx="11519">
                  <c:v>0</c:v>
                </c:pt>
                <c:pt idx="11520">
                  <c:v>0</c:v>
                </c:pt>
                <c:pt idx="11521">
                  <c:v>0</c:v>
                </c:pt>
                <c:pt idx="11522">
                  <c:v>0</c:v>
                </c:pt>
                <c:pt idx="11523">
                  <c:v>0</c:v>
                </c:pt>
                <c:pt idx="11524">
                  <c:v>0</c:v>
                </c:pt>
                <c:pt idx="11525">
                  <c:v>0.7</c:v>
                </c:pt>
                <c:pt idx="11526">
                  <c:v>3.2</c:v>
                </c:pt>
                <c:pt idx="11527">
                  <c:v>7</c:v>
                </c:pt>
                <c:pt idx="11528">
                  <c:v>6.9</c:v>
                </c:pt>
                <c:pt idx="11529">
                  <c:v>3.9</c:v>
                </c:pt>
                <c:pt idx="11530">
                  <c:v>2</c:v>
                </c:pt>
                <c:pt idx="11531">
                  <c:v>2</c:v>
                </c:pt>
                <c:pt idx="11532">
                  <c:v>4.5</c:v>
                </c:pt>
                <c:pt idx="11533">
                  <c:v>6.7</c:v>
                </c:pt>
                <c:pt idx="11534">
                  <c:v>8.6999999999999993</c:v>
                </c:pt>
                <c:pt idx="11535">
                  <c:v>10.7</c:v>
                </c:pt>
                <c:pt idx="11536">
                  <c:v>11.8</c:v>
                </c:pt>
                <c:pt idx="11537">
                  <c:v>12.8</c:v>
                </c:pt>
                <c:pt idx="11538">
                  <c:v>11.6</c:v>
                </c:pt>
                <c:pt idx="11539">
                  <c:v>7.7</c:v>
                </c:pt>
                <c:pt idx="11540">
                  <c:v>4</c:v>
                </c:pt>
                <c:pt idx="11541">
                  <c:v>1.7</c:v>
                </c:pt>
                <c:pt idx="11542">
                  <c:v>0.3</c:v>
                </c:pt>
                <c:pt idx="11543">
                  <c:v>0</c:v>
                </c:pt>
                <c:pt idx="11544">
                  <c:v>0</c:v>
                </c:pt>
                <c:pt idx="11545">
                  <c:v>0</c:v>
                </c:pt>
                <c:pt idx="11546">
                  <c:v>0</c:v>
                </c:pt>
                <c:pt idx="11547">
                  <c:v>0</c:v>
                </c:pt>
                <c:pt idx="11548">
                  <c:v>0</c:v>
                </c:pt>
                <c:pt idx="11549">
                  <c:v>0</c:v>
                </c:pt>
                <c:pt idx="11550">
                  <c:v>0</c:v>
                </c:pt>
                <c:pt idx="11551">
                  <c:v>0.5</c:v>
                </c:pt>
                <c:pt idx="11552">
                  <c:v>2.7</c:v>
                </c:pt>
                <c:pt idx="11553">
                  <c:v>5</c:v>
                </c:pt>
                <c:pt idx="11554">
                  <c:v>4.5</c:v>
                </c:pt>
                <c:pt idx="11555">
                  <c:v>2.4</c:v>
                </c:pt>
                <c:pt idx="11556">
                  <c:v>0</c:v>
                </c:pt>
                <c:pt idx="11557">
                  <c:v>0</c:v>
                </c:pt>
                <c:pt idx="11558">
                  <c:v>0</c:v>
                </c:pt>
                <c:pt idx="11559">
                  <c:v>0</c:v>
                </c:pt>
                <c:pt idx="11560">
                  <c:v>0</c:v>
                </c:pt>
                <c:pt idx="11561">
                  <c:v>0</c:v>
                </c:pt>
                <c:pt idx="11562">
                  <c:v>0</c:v>
                </c:pt>
                <c:pt idx="11563">
                  <c:v>0</c:v>
                </c:pt>
                <c:pt idx="11564">
                  <c:v>0</c:v>
                </c:pt>
                <c:pt idx="11565">
                  <c:v>0</c:v>
                </c:pt>
                <c:pt idx="11566">
                  <c:v>0</c:v>
                </c:pt>
                <c:pt idx="11567">
                  <c:v>1.7</c:v>
                </c:pt>
                <c:pt idx="11568">
                  <c:v>4.9000000000000004</c:v>
                </c:pt>
                <c:pt idx="11569">
                  <c:v>7.3</c:v>
                </c:pt>
                <c:pt idx="11570">
                  <c:v>7.3</c:v>
                </c:pt>
                <c:pt idx="11571">
                  <c:v>5</c:v>
                </c:pt>
                <c:pt idx="11572">
                  <c:v>2</c:v>
                </c:pt>
                <c:pt idx="11573">
                  <c:v>0.4</c:v>
                </c:pt>
                <c:pt idx="11574">
                  <c:v>0</c:v>
                </c:pt>
                <c:pt idx="11575">
                  <c:v>0</c:v>
                </c:pt>
                <c:pt idx="11576">
                  <c:v>0</c:v>
                </c:pt>
                <c:pt idx="11577">
                  <c:v>0</c:v>
                </c:pt>
                <c:pt idx="11578">
                  <c:v>0</c:v>
                </c:pt>
                <c:pt idx="11579">
                  <c:v>0</c:v>
                </c:pt>
                <c:pt idx="11580">
                  <c:v>0</c:v>
                </c:pt>
                <c:pt idx="11581">
                  <c:v>0</c:v>
                </c:pt>
                <c:pt idx="11582">
                  <c:v>0.5</c:v>
                </c:pt>
                <c:pt idx="11583">
                  <c:v>3.1</c:v>
                </c:pt>
                <c:pt idx="11584">
                  <c:v>6.5</c:v>
                </c:pt>
                <c:pt idx="11585">
                  <c:v>8</c:v>
                </c:pt>
                <c:pt idx="11586">
                  <c:v>7.7</c:v>
                </c:pt>
                <c:pt idx="11587">
                  <c:v>3.7</c:v>
                </c:pt>
                <c:pt idx="11588">
                  <c:v>0</c:v>
                </c:pt>
                <c:pt idx="11589">
                  <c:v>0</c:v>
                </c:pt>
                <c:pt idx="11590">
                  <c:v>0</c:v>
                </c:pt>
                <c:pt idx="11591">
                  <c:v>0</c:v>
                </c:pt>
                <c:pt idx="11592">
                  <c:v>0</c:v>
                </c:pt>
                <c:pt idx="11593">
                  <c:v>0</c:v>
                </c:pt>
                <c:pt idx="11594">
                  <c:v>0</c:v>
                </c:pt>
                <c:pt idx="11595">
                  <c:v>0</c:v>
                </c:pt>
                <c:pt idx="11596">
                  <c:v>0</c:v>
                </c:pt>
                <c:pt idx="11597">
                  <c:v>0</c:v>
                </c:pt>
                <c:pt idx="11598">
                  <c:v>0</c:v>
                </c:pt>
                <c:pt idx="11599">
                  <c:v>2</c:v>
                </c:pt>
                <c:pt idx="11600">
                  <c:v>5</c:v>
                </c:pt>
                <c:pt idx="11601">
                  <c:v>8</c:v>
                </c:pt>
                <c:pt idx="11602">
                  <c:v>10.3</c:v>
                </c:pt>
                <c:pt idx="11603">
                  <c:v>9.3000000000000007</c:v>
                </c:pt>
                <c:pt idx="11604">
                  <c:v>5.7</c:v>
                </c:pt>
                <c:pt idx="11605">
                  <c:v>1.6</c:v>
                </c:pt>
                <c:pt idx="11606">
                  <c:v>0</c:v>
                </c:pt>
                <c:pt idx="11607">
                  <c:v>0</c:v>
                </c:pt>
                <c:pt idx="11608">
                  <c:v>0</c:v>
                </c:pt>
                <c:pt idx="11609">
                  <c:v>0</c:v>
                </c:pt>
                <c:pt idx="11610">
                  <c:v>0</c:v>
                </c:pt>
                <c:pt idx="11611">
                  <c:v>0</c:v>
                </c:pt>
                <c:pt idx="11612">
                  <c:v>0</c:v>
                </c:pt>
                <c:pt idx="11613">
                  <c:v>0</c:v>
                </c:pt>
                <c:pt idx="11614">
                  <c:v>0</c:v>
                </c:pt>
                <c:pt idx="11615">
                  <c:v>0</c:v>
                </c:pt>
                <c:pt idx="11616">
                  <c:v>0</c:v>
                </c:pt>
                <c:pt idx="11617">
                  <c:v>0.1</c:v>
                </c:pt>
                <c:pt idx="11618">
                  <c:v>1.1000000000000001</c:v>
                </c:pt>
                <c:pt idx="11619">
                  <c:v>2.9</c:v>
                </c:pt>
                <c:pt idx="11620">
                  <c:v>1.9</c:v>
                </c:pt>
                <c:pt idx="11621">
                  <c:v>0.2</c:v>
                </c:pt>
                <c:pt idx="11622">
                  <c:v>0</c:v>
                </c:pt>
                <c:pt idx="11623">
                  <c:v>0</c:v>
                </c:pt>
                <c:pt idx="11624">
                  <c:v>0</c:v>
                </c:pt>
                <c:pt idx="11625">
                  <c:v>0</c:v>
                </c:pt>
                <c:pt idx="11626">
                  <c:v>0</c:v>
                </c:pt>
                <c:pt idx="11627">
                  <c:v>0</c:v>
                </c:pt>
                <c:pt idx="11628">
                  <c:v>0</c:v>
                </c:pt>
                <c:pt idx="11629">
                  <c:v>0</c:v>
                </c:pt>
                <c:pt idx="11630">
                  <c:v>1.3</c:v>
                </c:pt>
                <c:pt idx="11631">
                  <c:v>4</c:v>
                </c:pt>
                <c:pt idx="11632">
                  <c:v>6.7</c:v>
                </c:pt>
                <c:pt idx="11633">
                  <c:v>8.5</c:v>
                </c:pt>
                <c:pt idx="11634">
                  <c:v>8.1</c:v>
                </c:pt>
                <c:pt idx="11635">
                  <c:v>5.6</c:v>
                </c:pt>
                <c:pt idx="11636">
                  <c:v>3.5</c:v>
                </c:pt>
                <c:pt idx="11637">
                  <c:v>3</c:v>
                </c:pt>
                <c:pt idx="11638">
                  <c:v>4.2</c:v>
                </c:pt>
                <c:pt idx="11639">
                  <c:v>6.8</c:v>
                </c:pt>
                <c:pt idx="11640">
                  <c:v>9.3000000000000007</c:v>
                </c:pt>
                <c:pt idx="11641">
                  <c:v>10.5</c:v>
                </c:pt>
                <c:pt idx="11642">
                  <c:v>12.5</c:v>
                </c:pt>
                <c:pt idx="11643">
                  <c:v>14.5</c:v>
                </c:pt>
                <c:pt idx="11644">
                  <c:v>16.100000000000001</c:v>
                </c:pt>
                <c:pt idx="11645">
                  <c:v>18.100000000000001</c:v>
                </c:pt>
                <c:pt idx="11646">
                  <c:v>20.100000000000001</c:v>
                </c:pt>
                <c:pt idx="11647">
                  <c:v>21.1</c:v>
                </c:pt>
                <c:pt idx="11648">
                  <c:v>22</c:v>
                </c:pt>
                <c:pt idx="11649">
                  <c:v>22</c:v>
                </c:pt>
                <c:pt idx="11650">
                  <c:v>22</c:v>
                </c:pt>
                <c:pt idx="11651">
                  <c:v>22</c:v>
                </c:pt>
                <c:pt idx="11652">
                  <c:v>22</c:v>
                </c:pt>
                <c:pt idx="11653">
                  <c:v>22</c:v>
                </c:pt>
                <c:pt idx="11654">
                  <c:v>21.2</c:v>
                </c:pt>
                <c:pt idx="11655">
                  <c:v>16.100000000000001</c:v>
                </c:pt>
                <c:pt idx="11656">
                  <c:v>9.4</c:v>
                </c:pt>
                <c:pt idx="11657">
                  <c:v>3.7</c:v>
                </c:pt>
                <c:pt idx="11658">
                  <c:v>0.7</c:v>
                </c:pt>
                <c:pt idx="11659">
                  <c:v>0</c:v>
                </c:pt>
                <c:pt idx="11660">
                  <c:v>0</c:v>
                </c:pt>
                <c:pt idx="11661">
                  <c:v>0</c:v>
                </c:pt>
                <c:pt idx="11662">
                  <c:v>0</c:v>
                </c:pt>
                <c:pt idx="11663">
                  <c:v>0</c:v>
                </c:pt>
                <c:pt idx="11664">
                  <c:v>0</c:v>
                </c:pt>
                <c:pt idx="11665">
                  <c:v>0</c:v>
                </c:pt>
                <c:pt idx="11666">
                  <c:v>0</c:v>
                </c:pt>
                <c:pt idx="11667">
                  <c:v>0.5</c:v>
                </c:pt>
                <c:pt idx="11668">
                  <c:v>3.1</c:v>
                </c:pt>
                <c:pt idx="11669">
                  <c:v>6.5</c:v>
                </c:pt>
                <c:pt idx="11670">
                  <c:v>8.8000000000000007</c:v>
                </c:pt>
                <c:pt idx="11671">
                  <c:v>11.5</c:v>
                </c:pt>
                <c:pt idx="11672">
                  <c:v>13.7</c:v>
                </c:pt>
                <c:pt idx="11673">
                  <c:v>16.100000000000001</c:v>
                </c:pt>
                <c:pt idx="11674">
                  <c:v>18.100000000000001</c:v>
                </c:pt>
                <c:pt idx="11675">
                  <c:v>20</c:v>
                </c:pt>
                <c:pt idx="11676">
                  <c:v>20</c:v>
                </c:pt>
                <c:pt idx="11677">
                  <c:v>19.899999999999999</c:v>
                </c:pt>
                <c:pt idx="11678">
                  <c:v>18.3</c:v>
                </c:pt>
                <c:pt idx="11679">
                  <c:v>17.2</c:v>
                </c:pt>
                <c:pt idx="11680">
                  <c:v>16.2</c:v>
                </c:pt>
                <c:pt idx="11681">
                  <c:v>14.4</c:v>
                </c:pt>
                <c:pt idx="11682">
                  <c:v>10.7</c:v>
                </c:pt>
                <c:pt idx="11683">
                  <c:v>9.1999999999999993</c:v>
                </c:pt>
                <c:pt idx="11684">
                  <c:v>7.6</c:v>
                </c:pt>
                <c:pt idx="11685">
                  <c:v>5.0999999999999996</c:v>
                </c:pt>
                <c:pt idx="11686">
                  <c:v>2.7</c:v>
                </c:pt>
                <c:pt idx="11687">
                  <c:v>0.7</c:v>
                </c:pt>
                <c:pt idx="11688">
                  <c:v>0</c:v>
                </c:pt>
                <c:pt idx="11689">
                  <c:v>0</c:v>
                </c:pt>
                <c:pt idx="11690">
                  <c:v>0</c:v>
                </c:pt>
                <c:pt idx="11691">
                  <c:v>0</c:v>
                </c:pt>
                <c:pt idx="11692">
                  <c:v>0</c:v>
                </c:pt>
                <c:pt idx="11693">
                  <c:v>0</c:v>
                </c:pt>
                <c:pt idx="11694">
                  <c:v>0</c:v>
                </c:pt>
                <c:pt idx="11695">
                  <c:v>0</c:v>
                </c:pt>
                <c:pt idx="11696">
                  <c:v>0</c:v>
                </c:pt>
                <c:pt idx="11697">
                  <c:v>0.5</c:v>
                </c:pt>
                <c:pt idx="11698">
                  <c:v>2.7</c:v>
                </c:pt>
                <c:pt idx="11699">
                  <c:v>5.7</c:v>
                </c:pt>
                <c:pt idx="11700">
                  <c:v>8.5</c:v>
                </c:pt>
                <c:pt idx="11701">
                  <c:v>9.8000000000000007</c:v>
                </c:pt>
                <c:pt idx="11702">
                  <c:v>8.8000000000000007</c:v>
                </c:pt>
                <c:pt idx="11703">
                  <c:v>4.8</c:v>
                </c:pt>
                <c:pt idx="11704">
                  <c:v>1.9</c:v>
                </c:pt>
                <c:pt idx="11705">
                  <c:v>0</c:v>
                </c:pt>
                <c:pt idx="11706">
                  <c:v>0</c:v>
                </c:pt>
                <c:pt idx="11707">
                  <c:v>0</c:v>
                </c:pt>
                <c:pt idx="11708">
                  <c:v>0</c:v>
                </c:pt>
                <c:pt idx="11709">
                  <c:v>0</c:v>
                </c:pt>
                <c:pt idx="11710">
                  <c:v>0</c:v>
                </c:pt>
                <c:pt idx="11711">
                  <c:v>0</c:v>
                </c:pt>
                <c:pt idx="11712">
                  <c:v>0</c:v>
                </c:pt>
                <c:pt idx="11713">
                  <c:v>0</c:v>
                </c:pt>
                <c:pt idx="11714">
                  <c:v>0</c:v>
                </c:pt>
                <c:pt idx="11715">
                  <c:v>0</c:v>
                </c:pt>
                <c:pt idx="11716">
                  <c:v>0</c:v>
                </c:pt>
                <c:pt idx="11717">
                  <c:v>0</c:v>
                </c:pt>
                <c:pt idx="11718">
                  <c:v>0</c:v>
                </c:pt>
                <c:pt idx="11719">
                  <c:v>0</c:v>
                </c:pt>
                <c:pt idx="11720">
                  <c:v>0</c:v>
                </c:pt>
                <c:pt idx="11721">
                  <c:v>0</c:v>
                </c:pt>
                <c:pt idx="11722">
                  <c:v>0.5</c:v>
                </c:pt>
                <c:pt idx="11723">
                  <c:v>1.5</c:v>
                </c:pt>
                <c:pt idx="11724">
                  <c:v>3.1</c:v>
                </c:pt>
                <c:pt idx="11725">
                  <c:v>5.7</c:v>
                </c:pt>
                <c:pt idx="11726">
                  <c:v>7.8</c:v>
                </c:pt>
                <c:pt idx="11727">
                  <c:v>6.3</c:v>
                </c:pt>
                <c:pt idx="11728">
                  <c:v>3.3</c:v>
                </c:pt>
                <c:pt idx="11729">
                  <c:v>0.8</c:v>
                </c:pt>
                <c:pt idx="11730">
                  <c:v>0</c:v>
                </c:pt>
                <c:pt idx="11731">
                  <c:v>0</c:v>
                </c:pt>
                <c:pt idx="11732">
                  <c:v>0</c:v>
                </c:pt>
                <c:pt idx="11733">
                  <c:v>0</c:v>
                </c:pt>
                <c:pt idx="11734">
                  <c:v>0</c:v>
                </c:pt>
                <c:pt idx="11735">
                  <c:v>0</c:v>
                </c:pt>
                <c:pt idx="11736">
                  <c:v>0</c:v>
                </c:pt>
                <c:pt idx="11737">
                  <c:v>0</c:v>
                </c:pt>
                <c:pt idx="11738">
                  <c:v>0</c:v>
                </c:pt>
                <c:pt idx="11739">
                  <c:v>0</c:v>
                </c:pt>
                <c:pt idx="11740">
                  <c:v>0</c:v>
                </c:pt>
                <c:pt idx="11741">
                  <c:v>0</c:v>
                </c:pt>
                <c:pt idx="11742">
                  <c:v>0</c:v>
                </c:pt>
                <c:pt idx="11743">
                  <c:v>0</c:v>
                </c:pt>
                <c:pt idx="11744">
                  <c:v>0</c:v>
                </c:pt>
                <c:pt idx="11745">
                  <c:v>0</c:v>
                </c:pt>
                <c:pt idx="11746">
                  <c:v>0</c:v>
                </c:pt>
                <c:pt idx="11747">
                  <c:v>0</c:v>
                </c:pt>
                <c:pt idx="11748">
                  <c:v>0</c:v>
                </c:pt>
                <c:pt idx="11749">
                  <c:v>0</c:v>
                </c:pt>
                <c:pt idx="11750">
                  <c:v>0</c:v>
                </c:pt>
                <c:pt idx="11751">
                  <c:v>0</c:v>
                </c:pt>
                <c:pt idx="11752">
                  <c:v>0</c:v>
                </c:pt>
                <c:pt idx="11753">
                  <c:v>0</c:v>
                </c:pt>
                <c:pt idx="11754">
                  <c:v>0</c:v>
                </c:pt>
                <c:pt idx="11755">
                  <c:v>0</c:v>
                </c:pt>
                <c:pt idx="11756">
                  <c:v>0</c:v>
                </c:pt>
                <c:pt idx="11757">
                  <c:v>0.8</c:v>
                </c:pt>
                <c:pt idx="11758">
                  <c:v>3.8</c:v>
                </c:pt>
                <c:pt idx="11759">
                  <c:v>6.4</c:v>
                </c:pt>
                <c:pt idx="11760">
                  <c:v>7.9</c:v>
                </c:pt>
                <c:pt idx="11761">
                  <c:v>5.9</c:v>
                </c:pt>
                <c:pt idx="11762">
                  <c:v>1.9</c:v>
                </c:pt>
                <c:pt idx="11763">
                  <c:v>0</c:v>
                </c:pt>
                <c:pt idx="11764">
                  <c:v>0</c:v>
                </c:pt>
                <c:pt idx="11765">
                  <c:v>0</c:v>
                </c:pt>
                <c:pt idx="11766">
                  <c:v>0</c:v>
                </c:pt>
                <c:pt idx="11767">
                  <c:v>0</c:v>
                </c:pt>
                <c:pt idx="11768">
                  <c:v>0</c:v>
                </c:pt>
                <c:pt idx="11769">
                  <c:v>0</c:v>
                </c:pt>
                <c:pt idx="11770">
                  <c:v>0</c:v>
                </c:pt>
                <c:pt idx="11771">
                  <c:v>0</c:v>
                </c:pt>
                <c:pt idx="11772">
                  <c:v>0</c:v>
                </c:pt>
                <c:pt idx="11773">
                  <c:v>0</c:v>
                </c:pt>
                <c:pt idx="11774">
                  <c:v>1.3</c:v>
                </c:pt>
                <c:pt idx="11775">
                  <c:v>3.9</c:v>
                </c:pt>
                <c:pt idx="11776">
                  <c:v>6.3</c:v>
                </c:pt>
                <c:pt idx="11777">
                  <c:v>8</c:v>
                </c:pt>
                <c:pt idx="11778">
                  <c:v>8.1999999999999993</c:v>
                </c:pt>
                <c:pt idx="11779">
                  <c:v>5.3</c:v>
                </c:pt>
                <c:pt idx="11780">
                  <c:v>2.2000000000000002</c:v>
                </c:pt>
                <c:pt idx="11781">
                  <c:v>0.6</c:v>
                </c:pt>
                <c:pt idx="11782">
                  <c:v>0</c:v>
                </c:pt>
                <c:pt idx="11783">
                  <c:v>0</c:v>
                </c:pt>
                <c:pt idx="11784">
                  <c:v>0</c:v>
                </c:pt>
                <c:pt idx="11785">
                  <c:v>0</c:v>
                </c:pt>
                <c:pt idx="11786">
                  <c:v>0</c:v>
                </c:pt>
                <c:pt idx="11787">
                  <c:v>0</c:v>
                </c:pt>
                <c:pt idx="11788">
                  <c:v>0</c:v>
                </c:pt>
                <c:pt idx="11789">
                  <c:v>0</c:v>
                </c:pt>
                <c:pt idx="11790">
                  <c:v>0</c:v>
                </c:pt>
                <c:pt idx="11791">
                  <c:v>0.1</c:v>
                </c:pt>
                <c:pt idx="11792">
                  <c:v>2.2999999999999998</c:v>
                </c:pt>
                <c:pt idx="11793">
                  <c:v>6.2</c:v>
                </c:pt>
                <c:pt idx="11794">
                  <c:v>9</c:v>
                </c:pt>
                <c:pt idx="11795">
                  <c:v>8.8000000000000007</c:v>
                </c:pt>
                <c:pt idx="11796">
                  <c:v>5.4</c:v>
                </c:pt>
                <c:pt idx="11797">
                  <c:v>1.5</c:v>
                </c:pt>
                <c:pt idx="11798">
                  <c:v>0.1</c:v>
                </c:pt>
                <c:pt idx="11799">
                  <c:v>0</c:v>
                </c:pt>
                <c:pt idx="11800">
                  <c:v>0</c:v>
                </c:pt>
                <c:pt idx="11801">
                  <c:v>0</c:v>
                </c:pt>
                <c:pt idx="11802">
                  <c:v>0</c:v>
                </c:pt>
                <c:pt idx="11803">
                  <c:v>0</c:v>
                </c:pt>
                <c:pt idx="11804">
                  <c:v>0</c:v>
                </c:pt>
                <c:pt idx="11805">
                  <c:v>0</c:v>
                </c:pt>
                <c:pt idx="11806">
                  <c:v>2</c:v>
                </c:pt>
                <c:pt idx="11807">
                  <c:v>5.2</c:v>
                </c:pt>
                <c:pt idx="11808">
                  <c:v>7</c:v>
                </c:pt>
                <c:pt idx="11809">
                  <c:v>5.0999999999999996</c:v>
                </c:pt>
                <c:pt idx="11810">
                  <c:v>2.1</c:v>
                </c:pt>
                <c:pt idx="11811">
                  <c:v>0.5</c:v>
                </c:pt>
                <c:pt idx="11812">
                  <c:v>0</c:v>
                </c:pt>
                <c:pt idx="11813">
                  <c:v>0</c:v>
                </c:pt>
                <c:pt idx="11814">
                  <c:v>0</c:v>
                </c:pt>
                <c:pt idx="11815">
                  <c:v>0</c:v>
                </c:pt>
                <c:pt idx="11816">
                  <c:v>0</c:v>
                </c:pt>
                <c:pt idx="11817">
                  <c:v>0</c:v>
                </c:pt>
                <c:pt idx="11818">
                  <c:v>0</c:v>
                </c:pt>
                <c:pt idx="11819">
                  <c:v>0.1</c:v>
                </c:pt>
                <c:pt idx="11820">
                  <c:v>1.1000000000000001</c:v>
                </c:pt>
                <c:pt idx="11821">
                  <c:v>2.9</c:v>
                </c:pt>
                <c:pt idx="11822">
                  <c:v>0.9</c:v>
                </c:pt>
                <c:pt idx="11823">
                  <c:v>0</c:v>
                </c:pt>
                <c:pt idx="11824">
                  <c:v>0</c:v>
                </c:pt>
                <c:pt idx="11825">
                  <c:v>0</c:v>
                </c:pt>
                <c:pt idx="11826">
                  <c:v>0</c:v>
                </c:pt>
                <c:pt idx="11827">
                  <c:v>0</c:v>
                </c:pt>
                <c:pt idx="11828">
                  <c:v>0</c:v>
                </c:pt>
                <c:pt idx="11829">
                  <c:v>0</c:v>
                </c:pt>
                <c:pt idx="11830">
                  <c:v>0</c:v>
                </c:pt>
                <c:pt idx="11831">
                  <c:v>0</c:v>
                </c:pt>
                <c:pt idx="11832">
                  <c:v>0</c:v>
                </c:pt>
                <c:pt idx="11833">
                  <c:v>0</c:v>
                </c:pt>
                <c:pt idx="11834">
                  <c:v>0</c:v>
                </c:pt>
                <c:pt idx="11835">
                  <c:v>0</c:v>
                </c:pt>
                <c:pt idx="11836">
                  <c:v>0</c:v>
                </c:pt>
                <c:pt idx="11837">
                  <c:v>1</c:v>
                </c:pt>
                <c:pt idx="11838">
                  <c:v>3.4</c:v>
                </c:pt>
                <c:pt idx="11839">
                  <c:v>5.9</c:v>
                </c:pt>
                <c:pt idx="11840">
                  <c:v>6.1</c:v>
                </c:pt>
                <c:pt idx="11841">
                  <c:v>3.8</c:v>
                </c:pt>
                <c:pt idx="11842">
                  <c:v>1.5</c:v>
                </c:pt>
                <c:pt idx="11843">
                  <c:v>0</c:v>
                </c:pt>
                <c:pt idx="11844">
                  <c:v>0</c:v>
                </c:pt>
                <c:pt idx="11845">
                  <c:v>0</c:v>
                </c:pt>
                <c:pt idx="11846">
                  <c:v>0</c:v>
                </c:pt>
                <c:pt idx="11847">
                  <c:v>0</c:v>
                </c:pt>
                <c:pt idx="11848">
                  <c:v>0</c:v>
                </c:pt>
                <c:pt idx="11849">
                  <c:v>0.1</c:v>
                </c:pt>
                <c:pt idx="11850">
                  <c:v>1.2</c:v>
                </c:pt>
                <c:pt idx="11851">
                  <c:v>4.2</c:v>
                </c:pt>
                <c:pt idx="11852">
                  <c:v>7.2</c:v>
                </c:pt>
                <c:pt idx="11853">
                  <c:v>9.6</c:v>
                </c:pt>
                <c:pt idx="11854">
                  <c:v>10.9</c:v>
                </c:pt>
                <c:pt idx="11855">
                  <c:v>10.199999999999999</c:v>
                </c:pt>
                <c:pt idx="11856">
                  <c:v>5.8</c:v>
                </c:pt>
                <c:pt idx="11857">
                  <c:v>2.5</c:v>
                </c:pt>
                <c:pt idx="11858">
                  <c:v>0.6</c:v>
                </c:pt>
                <c:pt idx="11859">
                  <c:v>0</c:v>
                </c:pt>
                <c:pt idx="11860">
                  <c:v>0</c:v>
                </c:pt>
                <c:pt idx="11861">
                  <c:v>0</c:v>
                </c:pt>
                <c:pt idx="11862">
                  <c:v>0</c:v>
                </c:pt>
                <c:pt idx="11863">
                  <c:v>0</c:v>
                </c:pt>
                <c:pt idx="11864">
                  <c:v>0</c:v>
                </c:pt>
                <c:pt idx="11865">
                  <c:v>0</c:v>
                </c:pt>
                <c:pt idx="11866">
                  <c:v>0.9</c:v>
                </c:pt>
                <c:pt idx="11867">
                  <c:v>3.4</c:v>
                </c:pt>
                <c:pt idx="11868">
                  <c:v>6.4</c:v>
                </c:pt>
                <c:pt idx="11869">
                  <c:v>8.5</c:v>
                </c:pt>
                <c:pt idx="11870">
                  <c:v>8.5</c:v>
                </c:pt>
                <c:pt idx="11871">
                  <c:v>7.2</c:v>
                </c:pt>
                <c:pt idx="11872">
                  <c:v>5.4</c:v>
                </c:pt>
                <c:pt idx="11873">
                  <c:v>3.5</c:v>
                </c:pt>
                <c:pt idx="11874">
                  <c:v>2</c:v>
                </c:pt>
                <c:pt idx="11875">
                  <c:v>1.7</c:v>
                </c:pt>
                <c:pt idx="11876">
                  <c:v>0.8</c:v>
                </c:pt>
                <c:pt idx="11877">
                  <c:v>0</c:v>
                </c:pt>
                <c:pt idx="11878">
                  <c:v>0</c:v>
                </c:pt>
                <c:pt idx="11879">
                  <c:v>0</c:v>
                </c:pt>
                <c:pt idx="11880">
                  <c:v>0</c:v>
                </c:pt>
                <c:pt idx="11881">
                  <c:v>0</c:v>
                </c:pt>
                <c:pt idx="11882">
                  <c:v>0</c:v>
                </c:pt>
                <c:pt idx="11883">
                  <c:v>0</c:v>
                </c:pt>
                <c:pt idx="11884">
                  <c:v>0</c:v>
                </c:pt>
                <c:pt idx="11885">
                  <c:v>0</c:v>
                </c:pt>
                <c:pt idx="11886">
                  <c:v>0</c:v>
                </c:pt>
                <c:pt idx="11887">
                  <c:v>0</c:v>
                </c:pt>
                <c:pt idx="11888">
                  <c:v>0</c:v>
                </c:pt>
                <c:pt idx="11889">
                  <c:v>1.5</c:v>
                </c:pt>
                <c:pt idx="11890">
                  <c:v>3.3</c:v>
                </c:pt>
                <c:pt idx="11891">
                  <c:v>4.7</c:v>
                </c:pt>
                <c:pt idx="11892">
                  <c:v>5.7</c:v>
                </c:pt>
                <c:pt idx="11893">
                  <c:v>6</c:v>
                </c:pt>
                <c:pt idx="11894">
                  <c:v>6</c:v>
                </c:pt>
                <c:pt idx="11895">
                  <c:v>6</c:v>
                </c:pt>
                <c:pt idx="11896">
                  <c:v>5.0999999999999996</c:v>
                </c:pt>
                <c:pt idx="11897">
                  <c:v>3.1</c:v>
                </c:pt>
                <c:pt idx="11898">
                  <c:v>1.1000000000000001</c:v>
                </c:pt>
                <c:pt idx="11899">
                  <c:v>0</c:v>
                </c:pt>
                <c:pt idx="11900">
                  <c:v>0</c:v>
                </c:pt>
                <c:pt idx="11901">
                  <c:v>0</c:v>
                </c:pt>
                <c:pt idx="11902">
                  <c:v>0</c:v>
                </c:pt>
                <c:pt idx="11903">
                  <c:v>0</c:v>
                </c:pt>
                <c:pt idx="11904">
                  <c:v>0</c:v>
                </c:pt>
                <c:pt idx="11905">
                  <c:v>0</c:v>
                </c:pt>
                <c:pt idx="11906">
                  <c:v>0</c:v>
                </c:pt>
                <c:pt idx="11907">
                  <c:v>0</c:v>
                </c:pt>
                <c:pt idx="11908">
                  <c:v>0.1</c:v>
                </c:pt>
                <c:pt idx="11909">
                  <c:v>2.1</c:v>
                </c:pt>
                <c:pt idx="11910">
                  <c:v>5.0999999999999996</c:v>
                </c:pt>
                <c:pt idx="11911">
                  <c:v>7</c:v>
                </c:pt>
                <c:pt idx="11912">
                  <c:v>8</c:v>
                </c:pt>
                <c:pt idx="11913">
                  <c:v>8.9</c:v>
                </c:pt>
                <c:pt idx="11914">
                  <c:v>9</c:v>
                </c:pt>
                <c:pt idx="11915">
                  <c:v>7.3</c:v>
                </c:pt>
                <c:pt idx="11916">
                  <c:v>4.4000000000000004</c:v>
                </c:pt>
                <c:pt idx="11917">
                  <c:v>2.2999999999999998</c:v>
                </c:pt>
                <c:pt idx="11918">
                  <c:v>1.3</c:v>
                </c:pt>
                <c:pt idx="11919">
                  <c:v>1</c:v>
                </c:pt>
                <c:pt idx="11920">
                  <c:v>1.6</c:v>
                </c:pt>
                <c:pt idx="11921">
                  <c:v>1.4</c:v>
                </c:pt>
                <c:pt idx="11922">
                  <c:v>0.4</c:v>
                </c:pt>
                <c:pt idx="11923">
                  <c:v>0</c:v>
                </c:pt>
                <c:pt idx="11924">
                  <c:v>0</c:v>
                </c:pt>
                <c:pt idx="11925">
                  <c:v>0</c:v>
                </c:pt>
                <c:pt idx="11926">
                  <c:v>0</c:v>
                </c:pt>
                <c:pt idx="11927">
                  <c:v>0.4</c:v>
                </c:pt>
                <c:pt idx="11928">
                  <c:v>0.6</c:v>
                </c:pt>
                <c:pt idx="11929">
                  <c:v>0</c:v>
                </c:pt>
                <c:pt idx="11930">
                  <c:v>0</c:v>
                </c:pt>
                <c:pt idx="11931">
                  <c:v>0.3</c:v>
                </c:pt>
                <c:pt idx="11932">
                  <c:v>1</c:v>
                </c:pt>
                <c:pt idx="11933">
                  <c:v>1.3</c:v>
                </c:pt>
                <c:pt idx="11934">
                  <c:v>2</c:v>
                </c:pt>
                <c:pt idx="11935">
                  <c:v>2.2000000000000002</c:v>
                </c:pt>
                <c:pt idx="11936">
                  <c:v>3</c:v>
                </c:pt>
                <c:pt idx="11937">
                  <c:v>4</c:v>
                </c:pt>
                <c:pt idx="11938">
                  <c:v>5.0999999999999996</c:v>
                </c:pt>
                <c:pt idx="11939">
                  <c:v>7</c:v>
                </c:pt>
                <c:pt idx="11940">
                  <c:v>8.1</c:v>
                </c:pt>
                <c:pt idx="11941">
                  <c:v>9.6999999999999993</c:v>
                </c:pt>
                <c:pt idx="11942">
                  <c:v>11.6</c:v>
                </c:pt>
                <c:pt idx="11943">
                  <c:v>12.8</c:v>
                </c:pt>
                <c:pt idx="11944">
                  <c:v>13.8</c:v>
                </c:pt>
                <c:pt idx="11945">
                  <c:v>14.8</c:v>
                </c:pt>
                <c:pt idx="11946">
                  <c:v>15.8</c:v>
                </c:pt>
                <c:pt idx="11947">
                  <c:v>16.7</c:v>
                </c:pt>
                <c:pt idx="11948">
                  <c:v>17.600000000000001</c:v>
                </c:pt>
                <c:pt idx="11949">
                  <c:v>18</c:v>
                </c:pt>
                <c:pt idx="11950">
                  <c:v>18</c:v>
                </c:pt>
                <c:pt idx="11951">
                  <c:v>18.600000000000001</c:v>
                </c:pt>
                <c:pt idx="11952">
                  <c:v>19</c:v>
                </c:pt>
                <c:pt idx="11953">
                  <c:v>19</c:v>
                </c:pt>
                <c:pt idx="11954">
                  <c:v>19.399999999999999</c:v>
                </c:pt>
                <c:pt idx="11955">
                  <c:v>20</c:v>
                </c:pt>
                <c:pt idx="11956">
                  <c:v>19.100000000000001</c:v>
                </c:pt>
                <c:pt idx="11957">
                  <c:v>16.2</c:v>
                </c:pt>
                <c:pt idx="11958">
                  <c:v>12.1</c:v>
                </c:pt>
                <c:pt idx="11959">
                  <c:v>8.5</c:v>
                </c:pt>
                <c:pt idx="11960">
                  <c:v>7</c:v>
                </c:pt>
                <c:pt idx="11961">
                  <c:v>7</c:v>
                </c:pt>
                <c:pt idx="11962">
                  <c:v>6.8</c:v>
                </c:pt>
                <c:pt idx="11963">
                  <c:v>5</c:v>
                </c:pt>
                <c:pt idx="11964">
                  <c:v>2</c:v>
                </c:pt>
                <c:pt idx="11965">
                  <c:v>2.1</c:v>
                </c:pt>
                <c:pt idx="11966">
                  <c:v>3.1</c:v>
                </c:pt>
                <c:pt idx="11967">
                  <c:v>4.0999999999999996</c:v>
                </c:pt>
                <c:pt idx="11968">
                  <c:v>5.0999999999999996</c:v>
                </c:pt>
                <c:pt idx="11969">
                  <c:v>6</c:v>
                </c:pt>
                <c:pt idx="11970">
                  <c:v>5.9</c:v>
                </c:pt>
                <c:pt idx="11971">
                  <c:v>4.2</c:v>
                </c:pt>
                <c:pt idx="11972">
                  <c:v>0.5</c:v>
                </c:pt>
                <c:pt idx="11973">
                  <c:v>0</c:v>
                </c:pt>
                <c:pt idx="11974">
                  <c:v>0</c:v>
                </c:pt>
                <c:pt idx="11975">
                  <c:v>0</c:v>
                </c:pt>
                <c:pt idx="11976">
                  <c:v>0</c:v>
                </c:pt>
                <c:pt idx="11977">
                  <c:v>0</c:v>
                </c:pt>
                <c:pt idx="11978">
                  <c:v>0</c:v>
                </c:pt>
                <c:pt idx="11979">
                  <c:v>0</c:v>
                </c:pt>
                <c:pt idx="11980">
                  <c:v>0</c:v>
                </c:pt>
                <c:pt idx="11981">
                  <c:v>0.7</c:v>
                </c:pt>
                <c:pt idx="11982">
                  <c:v>3</c:v>
                </c:pt>
                <c:pt idx="11983">
                  <c:v>5.6</c:v>
                </c:pt>
                <c:pt idx="11984">
                  <c:v>6.1</c:v>
                </c:pt>
                <c:pt idx="11985">
                  <c:v>4.0999999999999996</c:v>
                </c:pt>
                <c:pt idx="11986">
                  <c:v>2.1</c:v>
                </c:pt>
                <c:pt idx="11987">
                  <c:v>0.6</c:v>
                </c:pt>
                <c:pt idx="11988">
                  <c:v>0</c:v>
                </c:pt>
                <c:pt idx="11989">
                  <c:v>0</c:v>
                </c:pt>
                <c:pt idx="11990">
                  <c:v>0</c:v>
                </c:pt>
                <c:pt idx="11991">
                  <c:v>0</c:v>
                </c:pt>
                <c:pt idx="11992">
                  <c:v>0</c:v>
                </c:pt>
                <c:pt idx="11993">
                  <c:v>0</c:v>
                </c:pt>
                <c:pt idx="11994">
                  <c:v>0</c:v>
                </c:pt>
                <c:pt idx="11995">
                  <c:v>0</c:v>
                </c:pt>
                <c:pt idx="11996">
                  <c:v>0</c:v>
                </c:pt>
                <c:pt idx="11997">
                  <c:v>0.2</c:v>
                </c:pt>
                <c:pt idx="11998">
                  <c:v>3.2</c:v>
                </c:pt>
                <c:pt idx="11999">
                  <c:v>6.1</c:v>
                </c:pt>
                <c:pt idx="12000">
                  <c:v>8.1</c:v>
                </c:pt>
                <c:pt idx="12001">
                  <c:v>10</c:v>
                </c:pt>
                <c:pt idx="12002">
                  <c:v>10</c:v>
                </c:pt>
                <c:pt idx="12003">
                  <c:v>6.5</c:v>
                </c:pt>
                <c:pt idx="12004">
                  <c:v>3.4</c:v>
                </c:pt>
                <c:pt idx="12005">
                  <c:v>1.3</c:v>
                </c:pt>
                <c:pt idx="12006">
                  <c:v>0.1</c:v>
                </c:pt>
                <c:pt idx="12007">
                  <c:v>0</c:v>
                </c:pt>
                <c:pt idx="12008">
                  <c:v>0</c:v>
                </c:pt>
                <c:pt idx="12009">
                  <c:v>0</c:v>
                </c:pt>
                <c:pt idx="12010">
                  <c:v>0</c:v>
                </c:pt>
                <c:pt idx="12011">
                  <c:v>0</c:v>
                </c:pt>
                <c:pt idx="12012">
                  <c:v>0</c:v>
                </c:pt>
                <c:pt idx="12013">
                  <c:v>0</c:v>
                </c:pt>
                <c:pt idx="12014">
                  <c:v>0.5</c:v>
                </c:pt>
                <c:pt idx="12015">
                  <c:v>1.5</c:v>
                </c:pt>
                <c:pt idx="12016">
                  <c:v>2.9</c:v>
                </c:pt>
                <c:pt idx="12017">
                  <c:v>4.5</c:v>
                </c:pt>
                <c:pt idx="12018">
                  <c:v>5</c:v>
                </c:pt>
                <c:pt idx="12019">
                  <c:v>5</c:v>
                </c:pt>
                <c:pt idx="12020">
                  <c:v>4.5</c:v>
                </c:pt>
                <c:pt idx="12021">
                  <c:v>2.5</c:v>
                </c:pt>
                <c:pt idx="12022">
                  <c:v>0.8</c:v>
                </c:pt>
                <c:pt idx="12023">
                  <c:v>0</c:v>
                </c:pt>
                <c:pt idx="12024">
                  <c:v>0</c:v>
                </c:pt>
                <c:pt idx="12025">
                  <c:v>0</c:v>
                </c:pt>
                <c:pt idx="12026">
                  <c:v>0</c:v>
                </c:pt>
                <c:pt idx="12027">
                  <c:v>0</c:v>
                </c:pt>
                <c:pt idx="12028">
                  <c:v>0</c:v>
                </c:pt>
                <c:pt idx="12029">
                  <c:v>0</c:v>
                </c:pt>
                <c:pt idx="12030">
                  <c:v>0</c:v>
                </c:pt>
                <c:pt idx="12031">
                  <c:v>0</c:v>
                </c:pt>
                <c:pt idx="12032">
                  <c:v>0</c:v>
                </c:pt>
                <c:pt idx="12033">
                  <c:v>0</c:v>
                </c:pt>
                <c:pt idx="12034">
                  <c:v>1.7</c:v>
                </c:pt>
                <c:pt idx="12035">
                  <c:v>4.5999999999999996</c:v>
                </c:pt>
                <c:pt idx="12036">
                  <c:v>6.4</c:v>
                </c:pt>
                <c:pt idx="12037">
                  <c:v>5.7</c:v>
                </c:pt>
                <c:pt idx="12038">
                  <c:v>3</c:v>
                </c:pt>
                <c:pt idx="12039">
                  <c:v>0.7</c:v>
                </c:pt>
                <c:pt idx="12040">
                  <c:v>0</c:v>
                </c:pt>
                <c:pt idx="12041">
                  <c:v>0</c:v>
                </c:pt>
                <c:pt idx="12042">
                  <c:v>0</c:v>
                </c:pt>
                <c:pt idx="12043">
                  <c:v>0</c:v>
                </c:pt>
                <c:pt idx="12044">
                  <c:v>0</c:v>
                </c:pt>
                <c:pt idx="12045">
                  <c:v>0</c:v>
                </c:pt>
                <c:pt idx="12046">
                  <c:v>0</c:v>
                </c:pt>
                <c:pt idx="12047">
                  <c:v>0</c:v>
                </c:pt>
                <c:pt idx="12048">
                  <c:v>0</c:v>
                </c:pt>
                <c:pt idx="12049">
                  <c:v>0.2</c:v>
                </c:pt>
                <c:pt idx="12050">
                  <c:v>1.2</c:v>
                </c:pt>
                <c:pt idx="12051">
                  <c:v>2.2000000000000002</c:v>
                </c:pt>
                <c:pt idx="12052">
                  <c:v>3</c:v>
                </c:pt>
                <c:pt idx="12053">
                  <c:v>3.2</c:v>
                </c:pt>
                <c:pt idx="12054">
                  <c:v>4</c:v>
                </c:pt>
                <c:pt idx="12055">
                  <c:v>4</c:v>
                </c:pt>
                <c:pt idx="12056">
                  <c:v>4</c:v>
                </c:pt>
                <c:pt idx="12057">
                  <c:v>4</c:v>
                </c:pt>
                <c:pt idx="12058">
                  <c:v>4</c:v>
                </c:pt>
                <c:pt idx="12059">
                  <c:v>3.9</c:v>
                </c:pt>
                <c:pt idx="12060">
                  <c:v>3.1</c:v>
                </c:pt>
                <c:pt idx="12061">
                  <c:v>1.2</c:v>
                </c:pt>
                <c:pt idx="12062">
                  <c:v>1</c:v>
                </c:pt>
                <c:pt idx="12063">
                  <c:v>1.9</c:v>
                </c:pt>
                <c:pt idx="12064">
                  <c:v>2.9</c:v>
                </c:pt>
                <c:pt idx="12065">
                  <c:v>3.9</c:v>
                </c:pt>
                <c:pt idx="12066">
                  <c:v>4.7</c:v>
                </c:pt>
                <c:pt idx="12067">
                  <c:v>5.7</c:v>
                </c:pt>
                <c:pt idx="12068">
                  <c:v>6.7</c:v>
                </c:pt>
                <c:pt idx="12069">
                  <c:v>7</c:v>
                </c:pt>
                <c:pt idx="12070">
                  <c:v>7</c:v>
                </c:pt>
                <c:pt idx="12071">
                  <c:v>7.7</c:v>
                </c:pt>
                <c:pt idx="12072">
                  <c:v>8</c:v>
                </c:pt>
                <c:pt idx="12073">
                  <c:v>8</c:v>
                </c:pt>
                <c:pt idx="12074">
                  <c:v>8</c:v>
                </c:pt>
                <c:pt idx="12075">
                  <c:v>7.5</c:v>
                </c:pt>
                <c:pt idx="12076">
                  <c:v>5.4</c:v>
                </c:pt>
                <c:pt idx="12077">
                  <c:v>2.9</c:v>
                </c:pt>
                <c:pt idx="12078">
                  <c:v>1.1000000000000001</c:v>
                </c:pt>
                <c:pt idx="12079">
                  <c:v>0</c:v>
                </c:pt>
                <c:pt idx="12080">
                  <c:v>0</c:v>
                </c:pt>
                <c:pt idx="12081">
                  <c:v>0</c:v>
                </c:pt>
                <c:pt idx="12082">
                  <c:v>0</c:v>
                </c:pt>
                <c:pt idx="12083">
                  <c:v>0</c:v>
                </c:pt>
                <c:pt idx="12084">
                  <c:v>0</c:v>
                </c:pt>
                <c:pt idx="12085">
                  <c:v>0</c:v>
                </c:pt>
                <c:pt idx="12086">
                  <c:v>0</c:v>
                </c:pt>
                <c:pt idx="12087">
                  <c:v>0</c:v>
                </c:pt>
                <c:pt idx="12088">
                  <c:v>0.3</c:v>
                </c:pt>
                <c:pt idx="12089">
                  <c:v>2.2000000000000002</c:v>
                </c:pt>
                <c:pt idx="12090">
                  <c:v>3.9</c:v>
                </c:pt>
                <c:pt idx="12091">
                  <c:v>2.1</c:v>
                </c:pt>
                <c:pt idx="12092">
                  <c:v>0.1</c:v>
                </c:pt>
                <c:pt idx="12093">
                  <c:v>0</c:v>
                </c:pt>
                <c:pt idx="12094">
                  <c:v>0</c:v>
                </c:pt>
                <c:pt idx="12095">
                  <c:v>0</c:v>
                </c:pt>
                <c:pt idx="12096">
                  <c:v>0</c:v>
                </c:pt>
                <c:pt idx="12097">
                  <c:v>0</c:v>
                </c:pt>
                <c:pt idx="12098">
                  <c:v>0</c:v>
                </c:pt>
                <c:pt idx="12099">
                  <c:v>0</c:v>
                </c:pt>
                <c:pt idx="12100">
                  <c:v>0</c:v>
                </c:pt>
                <c:pt idx="12101">
                  <c:v>0</c:v>
                </c:pt>
                <c:pt idx="12102">
                  <c:v>2.1</c:v>
                </c:pt>
                <c:pt idx="12103">
                  <c:v>5.0999999999999996</c:v>
                </c:pt>
                <c:pt idx="12104">
                  <c:v>6</c:v>
                </c:pt>
                <c:pt idx="12105">
                  <c:v>4.4000000000000004</c:v>
                </c:pt>
                <c:pt idx="12106">
                  <c:v>1.4</c:v>
                </c:pt>
                <c:pt idx="12107">
                  <c:v>0</c:v>
                </c:pt>
                <c:pt idx="12108">
                  <c:v>0</c:v>
                </c:pt>
                <c:pt idx="12109">
                  <c:v>0</c:v>
                </c:pt>
                <c:pt idx="12110">
                  <c:v>0</c:v>
                </c:pt>
                <c:pt idx="12111">
                  <c:v>0</c:v>
                </c:pt>
                <c:pt idx="12112">
                  <c:v>0</c:v>
                </c:pt>
                <c:pt idx="12113">
                  <c:v>0</c:v>
                </c:pt>
                <c:pt idx="12114">
                  <c:v>0</c:v>
                </c:pt>
                <c:pt idx="12115">
                  <c:v>0</c:v>
                </c:pt>
                <c:pt idx="12116">
                  <c:v>0</c:v>
                </c:pt>
                <c:pt idx="12117">
                  <c:v>0</c:v>
                </c:pt>
                <c:pt idx="12118">
                  <c:v>0.3</c:v>
                </c:pt>
                <c:pt idx="12119">
                  <c:v>2.8</c:v>
                </c:pt>
                <c:pt idx="12120">
                  <c:v>4.9000000000000004</c:v>
                </c:pt>
                <c:pt idx="12121">
                  <c:v>6.9</c:v>
                </c:pt>
                <c:pt idx="12122">
                  <c:v>8.9</c:v>
                </c:pt>
                <c:pt idx="12123">
                  <c:v>10.9</c:v>
                </c:pt>
                <c:pt idx="12124">
                  <c:v>9.1</c:v>
                </c:pt>
                <c:pt idx="12125">
                  <c:v>5</c:v>
                </c:pt>
                <c:pt idx="12126">
                  <c:v>1.7</c:v>
                </c:pt>
                <c:pt idx="12127">
                  <c:v>0.2</c:v>
                </c:pt>
                <c:pt idx="12128">
                  <c:v>0</c:v>
                </c:pt>
                <c:pt idx="12129">
                  <c:v>0</c:v>
                </c:pt>
                <c:pt idx="12130">
                  <c:v>0</c:v>
                </c:pt>
                <c:pt idx="12131">
                  <c:v>0</c:v>
                </c:pt>
                <c:pt idx="12132">
                  <c:v>0</c:v>
                </c:pt>
                <c:pt idx="12133">
                  <c:v>0</c:v>
                </c:pt>
                <c:pt idx="12134">
                  <c:v>0</c:v>
                </c:pt>
                <c:pt idx="12135">
                  <c:v>0.5</c:v>
                </c:pt>
                <c:pt idx="12136">
                  <c:v>2.6</c:v>
                </c:pt>
                <c:pt idx="12137">
                  <c:v>5.4</c:v>
                </c:pt>
                <c:pt idx="12138">
                  <c:v>7.7</c:v>
                </c:pt>
                <c:pt idx="12139">
                  <c:v>9</c:v>
                </c:pt>
                <c:pt idx="12140">
                  <c:v>9.4</c:v>
                </c:pt>
                <c:pt idx="12141">
                  <c:v>10.4</c:v>
                </c:pt>
                <c:pt idx="12142">
                  <c:v>11</c:v>
                </c:pt>
                <c:pt idx="12143">
                  <c:v>10.1</c:v>
                </c:pt>
                <c:pt idx="12144">
                  <c:v>7.3</c:v>
                </c:pt>
                <c:pt idx="12145">
                  <c:v>3.8</c:v>
                </c:pt>
                <c:pt idx="12146">
                  <c:v>3</c:v>
                </c:pt>
                <c:pt idx="12147">
                  <c:v>3</c:v>
                </c:pt>
                <c:pt idx="12148">
                  <c:v>3.2</c:v>
                </c:pt>
                <c:pt idx="12149">
                  <c:v>4.0999999999999996</c:v>
                </c:pt>
                <c:pt idx="12150">
                  <c:v>5</c:v>
                </c:pt>
                <c:pt idx="12151">
                  <c:v>6.9</c:v>
                </c:pt>
                <c:pt idx="12152">
                  <c:v>8</c:v>
                </c:pt>
                <c:pt idx="12153">
                  <c:v>9</c:v>
                </c:pt>
                <c:pt idx="12154">
                  <c:v>10.9</c:v>
                </c:pt>
                <c:pt idx="12155">
                  <c:v>12</c:v>
                </c:pt>
                <c:pt idx="12156">
                  <c:v>13.6</c:v>
                </c:pt>
                <c:pt idx="12157">
                  <c:v>15.6</c:v>
                </c:pt>
                <c:pt idx="12158">
                  <c:v>16.8</c:v>
                </c:pt>
                <c:pt idx="12159">
                  <c:v>17.8</c:v>
                </c:pt>
                <c:pt idx="12160">
                  <c:v>18.8</c:v>
                </c:pt>
                <c:pt idx="12161">
                  <c:v>19.8</c:v>
                </c:pt>
                <c:pt idx="12162">
                  <c:v>20.6</c:v>
                </c:pt>
                <c:pt idx="12163">
                  <c:v>21.6</c:v>
                </c:pt>
                <c:pt idx="12164">
                  <c:v>22</c:v>
                </c:pt>
                <c:pt idx="12165">
                  <c:v>22</c:v>
                </c:pt>
                <c:pt idx="12166">
                  <c:v>22</c:v>
                </c:pt>
                <c:pt idx="12167">
                  <c:v>22.5</c:v>
                </c:pt>
                <c:pt idx="12168">
                  <c:v>23</c:v>
                </c:pt>
                <c:pt idx="12169">
                  <c:v>23</c:v>
                </c:pt>
                <c:pt idx="12170">
                  <c:v>23</c:v>
                </c:pt>
                <c:pt idx="12171">
                  <c:v>23</c:v>
                </c:pt>
                <c:pt idx="12172">
                  <c:v>23</c:v>
                </c:pt>
                <c:pt idx="12173">
                  <c:v>23.3</c:v>
                </c:pt>
                <c:pt idx="12174">
                  <c:v>24</c:v>
                </c:pt>
                <c:pt idx="12175">
                  <c:v>24</c:v>
                </c:pt>
                <c:pt idx="12176">
                  <c:v>23.8</c:v>
                </c:pt>
                <c:pt idx="12177">
                  <c:v>23</c:v>
                </c:pt>
                <c:pt idx="12178">
                  <c:v>22.7</c:v>
                </c:pt>
                <c:pt idx="12179">
                  <c:v>21.1</c:v>
                </c:pt>
                <c:pt idx="12180">
                  <c:v>17.100000000000001</c:v>
                </c:pt>
                <c:pt idx="12181">
                  <c:v>13.1</c:v>
                </c:pt>
                <c:pt idx="12182">
                  <c:v>11.1</c:v>
                </c:pt>
                <c:pt idx="12183">
                  <c:v>10</c:v>
                </c:pt>
                <c:pt idx="12184">
                  <c:v>9</c:v>
                </c:pt>
                <c:pt idx="12185">
                  <c:v>9</c:v>
                </c:pt>
                <c:pt idx="12186">
                  <c:v>10.5</c:v>
                </c:pt>
                <c:pt idx="12187">
                  <c:v>11.8</c:v>
                </c:pt>
                <c:pt idx="12188">
                  <c:v>12.8</c:v>
                </c:pt>
                <c:pt idx="12189">
                  <c:v>13.8</c:v>
                </c:pt>
                <c:pt idx="12190">
                  <c:v>14.8</c:v>
                </c:pt>
                <c:pt idx="12191">
                  <c:v>15.6</c:v>
                </c:pt>
                <c:pt idx="12192">
                  <c:v>15.4</c:v>
                </c:pt>
                <c:pt idx="12193">
                  <c:v>14.4</c:v>
                </c:pt>
                <c:pt idx="12194">
                  <c:v>13.4</c:v>
                </c:pt>
                <c:pt idx="12195">
                  <c:v>10.1</c:v>
                </c:pt>
                <c:pt idx="12196">
                  <c:v>5.6</c:v>
                </c:pt>
                <c:pt idx="12197">
                  <c:v>1.9</c:v>
                </c:pt>
                <c:pt idx="12198">
                  <c:v>0</c:v>
                </c:pt>
                <c:pt idx="12199">
                  <c:v>0</c:v>
                </c:pt>
                <c:pt idx="12200">
                  <c:v>0</c:v>
                </c:pt>
                <c:pt idx="12201">
                  <c:v>0</c:v>
                </c:pt>
                <c:pt idx="12202">
                  <c:v>0</c:v>
                </c:pt>
                <c:pt idx="12203">
                  <c:v>0</c:v>
                </c:pt>
                <c:pt idx="12204">
                  <c:v>0</c:v>
                </c:pt>
                <c:pt idx="12205">
                  <c:v>0</c:v>
                </c:pt>
                <c:pt idx="12206">
                  <c:v>0</c:v>
                </c:pt>
                <c:pt idx="12207">
                  <c:v>0.3</c:v>
                </c:pt>
                <c:pt idx="12208">
                  <c:v>1.9</c:v>
                </c:pt>
                <c:pt idx="12209">
                  <c:v>5.8</c:v>
                </c:pt>
                <c:pt idx="12210">
                  <c:v>8.8000000000000007</c:v>
                </c:pt>
                <c:pt idx="12211">
                  <c:v>10.9</c:v>
                </c:pt>
                <c:pt idx="12212">
                  <c:v>10.1</c:v>
                </c:pt>
                <c:pt idx="12213">
                  <c:v>6.1</c:v>
                </c:pt>
                <c:pt idx="12214">
                  <c:v>3.5</c:v>
                </c:pt>
                <c:pt idx="12215">
                  <c:v>3</c:v>
                </c:pt>
                <c:pt idx="12216">
                  <c:v>4.5</c:v>
                </c:pt>
                <c:pt idx="12217">
                  <c:v>6.5</c:v>
                </c:pt>
                <c:pt idx="12218">
                  <c:v>8.5</c:v>
                </c:pt>
                <c:pt idx="12219">
                  <c:v>9.6</c:v>
                </c:pt>
                <c:pt idx="12220">
                  <c:v>11.1</c:v>
                </c:pt>
                <c:pt idx="12221">
                  <c:v>12.5</c:v>
                </c:pt>
                <c:pt idx="12222">
                  <c:v>14.1</c:v>
                </c:pt>
                <c:pt idx="12223">
                  <c:v>15</c:v>
                </c:pt>
                <c:pt idx="12224">
                  <c:v>15.5</c:v>
                </c:pt>
                <c:pt idx="12225">
                  <c:v>16.5</c:v>
                </c:pt>
                <c:pt idx="12226">
                  <c:v>17</c:v>
                </c:pt>
                <c:pt idx="12227">
                  <c:v>17.399999999999999</c:v>
                </c:pt>
                <c:pt idx="12228">
                  <c:v>17.600000000000001</c:v>
                </c:pt>
                <c:pt idx="12229">
                  <c:v>17</c:v>
                </c:pt>
                <c:pt idx="12230">
                  <c:v>17</c:v>
                </c:pt>
                <c:pt idx="12231">
                  <c:v>17</c:v>
                </c:pt>
                <c:pt idx="12232">
                  <c:v>17</c:v>
                </c:pt>
                <c:pt idx="12233">
                  <c:v>16.899999999999999</c:v>
                </c:pt>
                <c:pt idx="12234">
                  <c:v>15.7</c:v>
                </c:pt>
                <c:pt idx="12235">
                  <c:v>13.3</c:v>
                </c:pt>
                <c:pt idx="12236">
                  <c:v>8.4</c:v>
                </c:pt>
                <c:pt idx="12237">
                  <c:v>4.2</c:v>
                </c:pt>
                <c:pt idx="12238">
                  <c:v>0.2</c:v>
                </c:pt>
                <c:pt idx="12239">
                  <c:v>0</c:v>
                </c:pt>
                <c:pt idx="12240">
                  <c:v>0</c:v>
                </c:pt>
                <c:pt idx="12241">
                  <c:v>1</c:v>
                </c:pt>
                <c:pt idx="12242">
                  <c:v>2.6</c:v>
                </c:pt>
                <c:pt idx="12243">
                  <c:v>2.2999999999999998</c:v>
                </c:pt>
                <c:pt idx="12244">
                  <c:v>2.7</c:v>
                </c:pt>
                <c:pt idx="12245">
                  <c:v>4.5</c:v>
                </c:pt>
                <c:pt idx="12246">
                  <c:v>6.5</c:v>
                </c:pt>
                <c:pt idx="12247">
                  <c:v>7.7</c:v>
                </c:pt>
                <c:pt idx="12248">
                  <c:v>9.8000000000000007</c:v>
                </c:pt>
                <c:pt idx="12249">
                  <c:v>12.6</c:v>
                </c:pt>
                <c:pt idx="12250">
                  <c:v>15.1</c:v>
                </c:pt>
                <c:pt idx="12251">
                  <c:v>17.100000000000001</c:v>
                </c:pt>
                <c:pt idx="12252">
                  <c:v>18.5</c:v>
                </c:pt>
                <c:pt idx="12253">
                  <c:v>19</c:v>
                </c:pt>
                <c:pt idx="12254">
                  <c:v>19</c:v>
                </c:pt>
                <c:pt idx="12255">
                  <c:v>19</c:v>
                </c:pt>
                <c:pt idx="12256">
                  <c:v>19</c:v>
                </c:pt>
                <c:pt idx="12257">
                  <c:v>19</c:v>
                </c:pt>
                <c:pt idx="12258">
                  <c:v>19</c:v>
                </c:pt>
                <c:pt idx="12259">
                  <c:v>18.3</c:v>
                </c:pt>
                <c:pt idx="12260">
                  <c:v>16.100000000000001</c:v>
                </c:pt>
                <c:pt idx="12261">
                  <c:v>13</c:v>
                </c:pt>
                <c:pt idx="12262">
                  <c:v>6.6</c:v>
                </c:pt>
                <c:pt idx="12263">
                  <c:v>3.6</c:v>
                </c:pt>
                <c:pt idx="12264">
                  <c:v>0.9</c:v>
                </c:pt>
                <c:pt idx="12265">
                  <c:v>0</c:v>
                </c:pt>
                <c:pt idx="12266">
                  <c:v>0</c:v>
                </c:pt>
                <c:pt idx="12267">
                  <c:v>0</c:v>
                </c:pt>
                <c:pt idx="12268">
                  <c:v>0</c:v>
                </c:pt>
                <c:pt idx="12269">
                  <c:v>0</c:v>
                </c:pt>
                <c:pt idx="12270">
                  <c:v>0</c:v>
                </c:pt>
                <c:pt idx="12271">
                  <c:v>1</c:v>
                </c:pt>
                <c:pt idx="12272">
                  <c:v>2</c:v>
                </c:pt>
                <c:pt idx="12273">
                  <c:v>2.8</c:v>
                </c:pt>
                <c:pt idx="12274">
                  <c:v>3.8</c:v>
                </c:pt>
                <c:pt idx="12275">
                  <c:v>4</c:v>
                </c:pt>
                <c:pt idx="12276">
                  <c:v>4.8</c:v>
                </c:pt>
                <c:pt idx="12277">
                  <c:v>5.8</c:v>
                </c:pt>
                <c:pt idx="12278">
                  <c:v>5.4</c:v>
                </c:pt>
                <c:pt idx="12279">
                  <c:v>3.4</c:v>
                </c:pt>
                <c:pt idx="12280">
                  <c:v>0.9</c:v>
                </c:pt>
                <c:pt idx="12281">
                  <c:v>0</c:v>
                </c:pt>
                <c:pt idx="12282">
                  <c:v>0</c:v>
                </c:pt>
                <c:pt idx="12283">
                  <c:v>0</c:v>
                </c:pt>
                <c:pt idx="12284">
                  <c:v>0</c:v>
                </c:pt>
                <c:pt idx="12285">
                  <c:v>0</c:v>
                </c:pt>
                <c:pt idx="12286">
                  <c:v>0</c:v>
                </c:pt>
                <c:pt idx="12287">
                  <c:v>0</c:v>
                </c:pt>
                <c:pt idx="12288">
                  <c:v>0</c:v>
                </c:pt>
                <c:pt idx="12289">
                  <c:v>0</c:v>
                </c:pt>
                <c:pt idx="12290">
                  <c:v>0</c:v>
                </c:pt>
                <c:pt idx="12291">
                  <c:v>0</c:v>
                </c:pt>
                <c:pt idx="12292">
                  <c:v>0</c:v>
                </c:pt>
                <c:pt idx="12293">
                  <c:v>0</c:v>
                </c:pt>
                <c:pt idx="12294">
                  <c:v>0</c:v>
                </c:pt>
                <c:pt idx="12295">
                  <c:v>0</c:v>
                </c:pt>
                <c:pt idx="12296">
                  <c:v>0</c:v>
                </c:pt>
                <c:pt idx="12297">
                  <c:v>0</c:v>
                </c:pt>
                <c:pt idx="12298">
                  <c:v>0</c:v>
                </c:pt>
                <c:pt idx="12299">
                  <c:v>0</c:v>
                </c:pt>
                <c:pt idx="12300">
                  <c:v>0</c:v>
                </c:pt>
                <c:pt idx="12301">
                  <c:v>0</c:v>
                </c:pt>
                <c:pt idx="12302">
                  <c:v>0</c:v>
                </c:pt>
                <c:pt idx="12303">
                  <c:v>1.5</c:v>
                </c:pt>
                <c:pt idx="12304">
                  <c:v>2</c:v>
                </c:pt>
                <c:pt idx="12305">
                  <c:v>2</c:v>
                </c:pt>
                <c:pt idx="12306">
                  <c:v>2.8</c:v>
                </c:pt>
                <c:pt idx="12307">
                  <c:v>2.2000000000000002</c:v>
                </c:pt>
                <c:pt idx="12308">
                  <c:v>2</c:v>
                </c:pt>
                <c:pt idx="12309">
                  <c:v>2.6</c:v>
                </c:pt>
                <c:pt idx="12310">
                  <c:v>4.0999999999999996</c:v>
                </c:pt>
                <c:pt idx="12311">
                  <c:v>6.1</c:v>
                </c:pt>
                <c:pt idx="12312">
                  <c:v>8.1</c:v>
                </c:pt>
                <c:pt idx="12313">
                  <c:v>9.5</c:v>
                </c:pt>
                <c:pt idx="12314">
                  <c:v>9.6</c:v>
                </c:pt>
                <c:pt idx="12315">
                  <c:v>7.5</c:v>
                </c:pt>
                <c:pt idx="12316">
                  <c:v>3.9</c:v>
                </c:pt>
                <c:pt idx="12317">
                  <c:v>1.3</c:v>
                </c:pt>
                <c:pt idx="12318">
                  <c:v>0</c:v>
                </c:pt>
                <c:pt idx="12319">
                  <c:v>0</c:v>
                </c:pt>
                <c:pt idx="12320">
                  <c:v>0</c:v>
                </c:pt>
                <c:pt idx="12321">
                  <c:v>0</c:v>
                </c:pt>
                <c:pt idx="12322">
                  <c:v>0</c:v>
                </c:pt>
                <c:pt idx="12323">
                  <c:v>0</c:v>
                </c:pt>
                <c:pt idx="12324">
                  <c:v>0</c:v>
                </c:pt>
                <c:pt idx="12325">
                  <c:v>0</c:v>
                </c:pt>
                <c:pt idx="12326">
                  <c:v>0</c:v>
                </c:pt>
                <c:pt idx="12327">
                  <c:v>0</c:v>
                </c:pt>
                <c:pt idx="12328">
                  <c:v>1.9</c:v>
                </c:pt>
                <c:pt idx="12329">
                  <c:v>4.8</c:v>
                </c:pt>
                <c:pt idx="12330">
                  <c:v>7.4</c:v>
                </c:pt>
                <c:pt idx="12331">
                  <c:v>8.6999999999999993</c:v>
                </c:pt>
                <c:pt idx="12332">
                  <c:v>9</c:v>
                </c:pt>
                <c:pt idx="12333">
                  <c:v>9.6999999999999993</c:v>
                </c:pt>
                <c:pt idx="12334">
                  <c:v>10.7</c:v>
                </c:pt>
                <c:pt idx="12335">
                  <c:v>11</c:v>
                </c:pt>
                <c:pt idx="12336">
                  <c:v>7.3</c:v>
                </c:pt>
                <c:pt idx="12337">
                  <c:v>2.8</c:v>
                </c:pt>
                <c:pt idx="12338">
                  <c:v>0.5</c:v>
                </c:pt>
                <c:pt idx="12339">
                  <c:v>0</c:v>
                </c:pt>
                <c:pt idx="12340">
                  <c:v>0</c:v>
                </c:pt>
                <c:pt idx="12341">
                  <c:v>0</c:v>
                </c:pt>
                <c:pt idx="12342">
                  <c:v>0</c:v>
                </c:pt>
                <c:pt idx="12343">
                  <c:v>0</c:v>
                </c:pt>
                <c:pt idx="12344">
                  <c:v>0</c:v>
                </c:pt>
                <c:pt idx="12345">
                  <c:v>0</c:v>
                </c:pt>
                <c:pt idx="12346">
                  <c:v>0</c:v>
                </c:pt>
                <c:pt idx="12347">
                  <c:v>0</c:v>
                </c:pt>
                <c:pt idx="12348">
                  <c:v>1.2</c:v>
                </c:pt>
                <c:pt idx="12349">
                  <c:v>4.7</c:v>
                </c:pt>
                <c:pt idx="12350">
                  <c:v>8.3000000000000007</c:v>
                </c:pt>
                <c:pt idx="12351">
                  <c:v>10.3</c:v>
                </c:pt>
                <c:pt idx="12352">
                  <c:v>12.3</c:v>
                </c:pt>
                <c:pt idx="12353">
                  <c:v>14.1</c:v>
                </c:pt>
                <c:pt idx="12354">
                  <c:v>15</c:v>
                </c:pt>
                <c:pt idx="12355">
                  <c:v>14</c:v>
                </c:pt>
                <c:pt idx="12356">
                  <c:v>10.199999999999999</c:v>
                </c:pt>
                <c:pt idx="12357">
                  <c:v>5.2</c:v>
                </c:pt>
                <c:pt idx="12358">
                  <c:v>2.1</c:v>
                </c:pt>
                <c:pt idx="12359">
                  <c:v>0.4</c:v>
                </c:pt>
                <c:pt idx="12360">
                  <c:v>0</c:v>
                </c:pt>
                <c:pt idx="12361">
                  <c:v>0</c:v>
                </c:pt>
                <c:pt idx="12362">
                  <c:v>0</c:v>
                </c:pt>
                <c:pt idx="12363">
                  <c:v>0</c:v>
                </c:pt>
                <c:pt idx="12364">
                  <c:v>0</c:v>
                </c:pt>
                <c:pt idx="12365">
                  <c:v>0</c:v>
                </c:pt>
                <c:pt idx="12366">
                  <c:v>0</c:v>
                </c:pt>
                <c:pt idx="12367">
                  <c:v>0.6</c:v>
                </c:pt>
                <c:pt idx="12368">
                  <c:v>2.1</c:v>
                </c:pt>
                <c:pt idx="12369">
                  <c:v>4.7</c:v>
                </c:pt>
                <c:pt idx="12370">
                  <c:v>4.5999999999999996</c:v>
                </c:pt>
                <c:pt idx="12371">
                  <c:v>2</c:v>
                </c:pt>
                <c:pt idx="12372">
                  <c:v>0</c:v>
                </c:pt>
                <c:pt idx="12373">
                  <c:v>0</c:v>
                </c:pt>
                <c:pt idx="12374">
                  <c:v>0</c:v>
                </c:pt>
                <c:pt idx="12375">
                  <c:v>0</c:v>
                </c:pt>
                <c:pt idx="12376">
                  <c:v>0</c:v>
                </c:pt>
                <c:pt idx="12377">
                  <c:v>0</c:v>
                </c:pt>
                <c:pt idx="12378">
                  <c:v>0</c:v>
                </c:pt>
                <c:pt idx="12379">
                  <c:v>0.7</c:v>
                </c:pt>
                <c:pt idx="12380">
                  <c:v>4.7</c:v>
                </c:pt>
                <c:pt idx="12381">
                  <c:v>8.3000000000000007</c:v>
                </c:pt>
                <c:pt idx="12382">
                  <c:v>10.3</c:v>
                </c:pt>
                <c:pt idx="12383">
                  <c:v>11.9</c:v>
                </c:pt>
                <c:pt idx="12384">
                  <c:v>10.1</c:v>
                </c:pt>
                <c:pt idx="12385">
                  <c:v>6.2</c:v>
                </c:pt>
                <c:pt idx="12386">
                  <c:v>2.2000000000000002</c:v>
                </c:pt>
                <c:pt idx="12387">
                  <c:v>0.1</c:v>
                </c:pt>
                <c:pt idx="12388">
                  <c:v>0</c:v>
                </c:pt>
                <c:pt idx="12389">
                  <c:v>0</c:v>
                </c:pt>
                <c:pt idx="12390">
                  <c:v>0</c:v>
                </c:pt>
                <c:pt idx="12391">
                  <c:v>0</c:v>
                </c:pt>
                <c:pt idx="12392">
                  <c:v>0</c:v>
                </c:pt>
                <c:pt idx="12393">
                  <c:v>0</c:v>
                </c:pt>
                <c:pt idx="12394">
                  <c:v>0</c:v>
                </c:pt>
                <c:pt idx="12395">
                  <c:v>0</c:v>
                </c:pt>
                <c:pt idx="12396">
                  <c:v>0</c:v>
                </c:pt>
                <c:pt idx="12397">
                  <c:v>1.7</c:v>
                </c:pt>
                <c:pt idx="12398">
                  <c:v>4.0999999999999996</c:v>
                </c:pt>
                <c:pt idx="12399">
                  <c:v>3.9</c:v>
                </c:pt>
                <c:pt idx="12400">
                  <c:v>1.3</c:v>
                </c:pt>
                <c:pt idx="12401">
                  <c:v>0</c:v>
                </c:pt>
                <c:pt idx="12402">
                  <c:v>0</c:v>
                </c:pt>
                <c:pt idx="12403">
                  <c:v>0</c:v>
                </c:pt>
                <c:pt idx="12404">
                  <c:v>0</c:v>
                </c:pt>
                <c:pt idx="12405">
                  <c:v>0</c:v>
                </c:pt>
                <c:pt idx="12406">
                  <c:v>0</c:v>
                </c:pt>
                <c:pt idx="12407">
                  <c:v>0</c:v>
                </c:pt>
                <c:pt idx="12408">
                  <c:v>0</c:v>
                </c:pt>
                <c:pt idx="12409">
                  <c:v>0</c:v>
                </c:pt>
                <c:pt idx="12410">
                  <c:v>0</c:v>
                </c:pt>
                <c:pt idx="12411">
                  <c:v>0</c:v>
                </c:pt>
                <c:pt idx="12412">
                  <c:v>0.5</c:v>
                </c:pt>
                <c:pt idx="12413">
                  <c:v>3.6</c:v>
                </c:pt>
                <c:pt idx="12414">
                  <c:v>6.9</c:v>
                </c:pt>
                <c:pt idx="12415">
                  <c:v>8.9</c:v>
                </c:pt>
                <c:pt idx="12416">
                  <c:v>9</c:v>
                </c:pt>
                <c:pt idx="12417">
                  <c:v>6.1</c:v>
                </c:pt>
                <c:pt idx="12418">
                  <c:v>3.1</c:v>
                </c:pt>
                <c:pt idx="12419">
                  <c:v>0.6</c:v>
                </c:pt>
                <c:pt idx="12420">
                  <c:v>0</c:v>
                </c:pt>
                <c:pt idx="12421">
                  <c:v>0</c:v>
                </c:pt>
                <c:pt idx="12422">
                  <c:v>0</c:v>
                </c:pt>
                <c:pt idx="12423">
                  <c:v>0</c:v>
                </c:pt>
                <c:pt idx="12424">
                  <c:v>0</c:v>
                </c:pt>
                <c:pt idx="12425">
                  <c:v>0</c:v>
                </c:pt>
                <c:pt idx="12426">
                  <c:v>0</c:v>
                </c:pt>
                <c:pt idx="12427">
                  <c:v>0</c:v>
                </c:pt>
                <c:pt idx="12428">
                  <c:v>0</c:v>
                </c:pt>
                <c:pt idx="12429">
                  <c:v>0</c:v>
                </c:pt>
                <c:pt idx="12430">
                  <c:v>1.7</c:v>
                </c:pt>
                <c:pt idx="12431">
                  <c:v>4.4000000000000004</c:v>
                </c:pt>
                <c:pt idx="12432">
                  <c:v>6.7</c:v>
                </c:pt>
                <c:pt idx="12433">
                  <c:v>6.5</c:v>
                </c:pt>
                <c:pt idx="12434">
                  <c:v>2.9</c:v>
                </c:pt>
                <c:pt idx="12435">
                  <c:v>0.6</c:v>
                </c:pt>
                <c:pt idx="12436">
                  <c:v>0</c:v>
                </c:pt>
                <c:pt idx="12437">
                  <c:v>0</c:v>
                </c:pt>
                <c:pt idx="12438">
                  <c:v>0</c:v>
                </c:pt>
                <c:pt idx="12439">
                  <c:v>0</c:v>
                </c:pt>
                <c:pt idx="12440">
                  <c:v>0</c:v>
                </c:pt>
                <c:pt idx="12441">
                  <c:v>0</c:v>
                </c:pt>
                <c:pt idx="12442">
                  <c:v>0</c:v>
                </c:pt>
                <c:pt idx="12443">
                  <c:v>0</c:v>
                </c:pt>
                <c:pt idx="12444">
                  <c:v>0</c:v>
                </c:pt>
                <c:pt idx="12445">
                  <c:v>3.8</c:v>
                </c:pt>
                <c:pt idx="12446">
                  <c:v>6.8</c:v>
                </c:pt>
                <c:pt idx="12447">
                  <c:v>8.9</c:v>
                </c:pt>
                <c:pt idx="12448">
                  <c:v>8.1999999999999993</c:v>
                </c:pt>
                <c:pt idx="12449">
                  <c:v>5</c:v>
                </c:pt>
                <c:pt idx="12450">
                  <c:v>1.7</c:v>
                </c:pt>
                <c:pt idx="12451">
                  <c:v>0.2</c:v>
                </c:pt>
                <c:pt idx="12452">
                  <c:v>0</c:v>
                </c:pt>
                <c:pt idx="12453">
                  <c:v>0</c:v>
                </c:pt>
                <c:pt idx="12454">
                  <c:v>0</c:v>
                </c:pt>
                <c:pt idx="12455">
                  <c:v>0</c:v>
                </c:pt>
                <c:pt idx="12456">
                  <c:v>0</c:v>
                </c:pt>
                <c:pt idx="12457">
                  <c:v>0</c:v>
                </c:pt>
                <c:pt idx="12458">
                  <c:v>0</c:v>
                </c:pt>
                <c:pt idx="12459">
                  <c:v>0</c:v>
                </c:pt>
                <c:pt idx="12460">
                  <c:v>0</c:v>
                </c:pt>
                <c:pt idx="12461">
                  <c:v>0</c:v>
                </c:pt>
                <c:pt idx="12462">
                  <c:v>0</c:v>
                </c:pt>
                <c:pt idx="12463">
                  <c:v>0</c:v>
                </c:pt>
                <c:pt idx="12464">
                  <c:v>0</c:v>
                </c:pt>
                <c:pt idx="12465">
                  <c:v>0</c:v>
                </c:pt>
                <c:pt idx="12466">
                  <c:v>0</c:v>
                </c:pt>
                <c:pt idx="12467">
                  <c:v>0</c:v>
                </c:pt>
                <c:pt idx="12468">
                  <c:v>0</c:v>
                </c:pt>
                <c:pt idx="12469">
                  <c:v>0</c:v>
                </c:pt>
                <c:pt idx="12470">
                  <c:v>0</c:v>
                </c:pt>
                <c:pt idx="12471">
                  <c:v>0.3</c:v>
                </c:pt>
                <c:pt idx="12472">
                  <c:v>1.9</c:v>
                </c:pt>
                <c:pt idx="12473">
                  <c:v>4.9000000000000004</c:v>
                </c:pt>
                <c:pt idx="12474">
                  <c:v>6</c:v>
                </c:pt>
                <c:pt idx="12475">
                  <c:v>7.9</c:v>
                </c:pt>
                <c:pt idx="12476">
                  <c:v>7</c:v>
                </c:pt>
                <c:pt idx="12477">
                  <c:v>4.0999999999999996</c:v>
                </c:pt>
                <c:pt idx="12478">
                  <c:v>1.6</c:v>
                </c:pt>
                <c:pt idx="12479">
                  <c:v>0.2</c:v>
                </c:pt>
                <c:pt idx="12480">
                  <c:v>0</c:v>
                </c:pt>
                <c:pt idx="12481">
                  <c:v>0</c:v>
                </c:pt>
                <c:pt idx="12482">
                  <c:v>0</c:v>
                </c:pt>
                <c:pt idx="12483">
                  <c:v>0</c:v>
                </c:pt>
                <c:pt idx="12484">
                  <c:v>0</c:v>
                </c:pt>
                <c:pt idx="12485">
                  <c:v>0</c:v>
                </c:pt>
                <c:pt idx="12486">
                  <c:v>0</c:v>
                </c:pt>
                <c:pt idx="12487">
                  <c:v>0</c:v>
                </c:pt>
                <c:pt idx="12488">
                  <c:v>0</c:v>
                </c:pt>
                <c:pt idx="12489">
                  <c:v>0</c:v>
                </c:pt>
                <c:pt idx="12490">
                  <c:v>0</c:v>
                </c:pt>
                <c:pt idx="12491">
                  <c:v>0</c:v>
                </c:pt>
                <c:pt idx="12492">
                  <c:v>0</c:v>
                </c:pt>
                <c:pt idx="12493">
                  <c:v>0.7</c:v>
                </c:pt>
                <c:pt idx="12494">
                  <c:v>2.7</c:v>
                </c:pt>
                <c:pt idx="12495">
                  <c:v>4</c:v>
                </c:pt>
                <c:pt idx="12496">
                  <c:v>4.5</c:v>
                </c:pt>
                <c:pt idx="12497">
                  <c:v>7.2</c:v>
                </c:pt>
                <c:pt idx="12498">
                  <c:v>8.3000000000000007</c:v>
                </c:pt>
                <c:pt idx="12499">
                  <c:v>10.3</c:v>
                </c:pt>
                <c:pt idx="12500">
                  <c:v>12.4</c:v>
                </c:pt>
                <c:pt idx="12501">
                  <c:v>14.9</c:v>
                </c:pt>
                <c:pt idx="12502">
                  <c:v>17.8</c:v>
                </c:pt>
                <c:pt idx="12503">
                  <c:v>18.899999999999999</c:v>
                </c:pt>
                <c:pt idx="12504">
                  <c:v>20.9</c:v>
                </c:pt>
                <c:pt idx="12505">
                  <c:v>22.9</c:v>
                </c:pt>
                <c:pt idx="12506">
                  <c:v>23.9</c:v>
                </c:pt>
                <c:pt idx="12507">
                  <c:v>24.8</c:v>
                </c:pt>
                <c:pt idx="12508">
                  <c:v>26.5</c:v>
                </c:pt>
                <c:pt idx="12509">
                  <c:v>27</c:v>
                </c:pt>
                <c:pt idx="12510">
                  <c:v>27.7</c:v>
                </c:pt>
                <c:pt idx="12511">
                  <c:v>28</c:v>
                </c:pt>
                <c:pt idx="12512">
                  <c:v>28.7</c:v>
                </c:pt>
                <c:pt idx="12513">
                  <c:v>29.7</c:v>
                </c:pt>
                <c:pt idx="12514">
                  <c:v>30</c:v>
                </c:pt>
                <c:pt idx="12515">
                  <c:v>30</c:v>
                </c:pt>
                <c:pt idx="12516">
                  <c:v>29.4</c:v>
                </c:pt>
                <c:pt idx="12517">
                  <c:v>29</c:v>
                </c:pt>
                <c:pt idx="12518">
                  <c:v>29</c:v>
                </c:pt>
                <c:pt idx="12519">
                  <c:v>29</c:v>
                </c:pt>
                <c:pt idx="12520">
                  <c:v>29</c:v>
                </c:pt>
                <c:pt idx="12521">
                  <c:v>29</c:v>
                </c:pt>
                <c:pt idx="12522">
                  <c:v>28.6</c:v>
                </c:pt>
                <c:pt idx="12523">
                  <c:v>28</c:v>
                </c:pt>
                <c:pt idx="12524">
                  <c:v>27.6</c:v>
                </c:pt>
                <c:pt idx="12525">
                  <c:v>26.6</c:v>
                </c:pt>
                <c:pt idx="12526">
                  <c:v>26</c:v>
                </c:pt>
                <c:pt idx="12527">
                  <c:v>26</c:v>
                </c:pt>
                <c:pt idx="12528">
                  <c:v>25.8</c:v>
                </c:pt>
                <c:pt idx="12529">
                  <c:v>25</c:v>
                </c:pt>
                <c:pt idx="12530">
                  <c:v>24.8</c:v>
                </c:pt>
                <c:pt idx="12531">
                  <c:v>23.6</c:v>
                </c:pt>
                <c:pt idx="12532">
                  <c:v>21.1</c:v>
                </c:pt>
                <c:pt idx="12533">
                  <c:v>15.4</c:v>
                </c:pt>
                <c:pt idx="12534">
                  <c:v>12.2</c:v>
                </c:pt>
                <c:pt idx="12535">
                  <c:v>11.1</c:v>
                </c:pt>
                <c:pt idx="12536">
                  <c:v>11</c:v>
                </c:pt>
                <c:pt idx="12537">
                  <c:v>10.1</c:v>
                </c:pt>
                <c:pt idx="12538">
                  <c:v>10.8</c:v>
                </c:pt>
                <c:pt idx="12539">
                  <c:v>10.199999999999999</c:v>
                </c:pt>
                <c:pt idx="12540">
                  <c:v>6.9</c:v>
                </c:pt>
                <c:pt idx="12541">
                  <c:v>2.9</c:v>
                </c:pt>
                <c:pt idx="12542">
                  <c:v>0.5</c:v>
                </c:pt>
                <c:pt idx="12543">
                  <c:v>0</c:v>
                </c:pt>
                <c:pt idx="12544">
                  <c:v>0</c:v>
                </c:pt>
                <c:pt idx="12545">
                  <c:v>0</c:v>
                </c:pt>
                <c:pt idx="12546">
                  <c:v>0</c:v>
                </c:pt>
                <c:pt idx="12547">
                  <c:v>0</c:v>
                </c:pt>
                <c:pt idx="12548">
                  <c:v>0</c:v>
                </c:pt>
                <c:pt idx="12549">
                  <c:v>0</c:v>
                </c:pt>
                <c:pt idx="12550">
                  <c:v>0</c:v>
                </c:pt>
                <c:pt idx="12551">
                  <c:v>0.8</c:v>
                </c:pt>
                <c:pt idx="12552">
                  <c:v>2.7</c:v>
                </c:pt>
                <c:pt idx="12553">
                  <c:v>3.6</c:v>
                </c:pt>
                <c:pt idx="12554">
                  <c:v>2.2999999999999998</c:v>
                </c:pt>
                <c:pt idx="12555">
                  <c:v>0.6</c:v>
                </c:pt>
                <c:pt idx="12556">
                  <c:v>0</c:v>
                </c:pt>
                <c:pt idx="12557">
                  <c:v>0</c:v>
                </c:pt>
                <c:pt idx="12558">
                  <c:v>0</c:v>
                </c:pt>
                <c:pt idx="12559">
                  <c:v>0</c:v>
                </c:pt>
                <c:pt idx="12560">
                  <c:v>0.3</c:v>
                </c:pt>
                <c:pt idx="12561">
                  <c:v>2.1</c:v>
                </c:pt>
                <c:pt idx="12562">
                  <c:v>3</c:v>
                </c:pt>
                <c:pt idx="12563">
                  <c:v>1.1000000000000001</c:v>
                </c:pt>
                <c:pt idx="12564">
                  <c:v>0</c:v>
                </c:pt>
                <c:pt idx="12565">
                  <c:v>0</c:v>
                </c:pt>
                <c:pt idx="12566">
                  <c:v>0</c:v>
                </c:pt>
                <c:pt idx="12567">
                  <c:v>0</c:v>
                </c:pt>
                <c:pt idx="12568">
                  <c:v>0</c:v>
                </c:pt>
                <c:pt idx="12569">
                  <c:v>0</c:v>
                </c:pt>
                <c:pt idx="12570">
                  <c:v>0</c:v>
                </c:pt>
                <c:pt idx="12571">
                  <c:v>0</c:v>
                </c:pt>
                <c:pt idx="12572">
                  <c:v>0</c:v>
                </c:pt>
                <c:pt idx="12573">
                  <c:v>0</c:v>
                </c:pt>
                <c:pt idx="12574">
                  <c:v>1.3</c:v>
                </c:pt>
                <c:pt idx="12575">
                  <c:v>3.7</c:v>
                </c:pt>
                <c:pt idx="12576">
                  <c:v>5.6</c:v>
                </c:pt>
                <c:pt idx="12577">
                  <c:v>5.4</c:v>
                </c:pt>
                <c:pt idx="12578">
                  <c:v>3.3</c:v>
                </c:pt>
                <c:pt idx="12579">
                  <c:v>1.1000000000000001</c:v>
                </c:pt>
                <c:pt idx="12580">
                  <c:v>0</c:v>
                </c:pt>
                <c:pt idx="12581">
                  <c:v>0</c:v>
                </c:pt>
                <c:pt idx="12582">
                  <c:v>0</c:v>
                </c:pt>
                <c:pt idx="12583">
                  <c:v>0</c:v>
                </c:pt>
                <c:pt idx="12584">
                  <c:v>0</c:v>
                </c:pt>
                <c:pt idx="12585">
                  <c:v>0</c:v>
                </c:pt>
                <c:pt idx="12586">
                  <c:v>0</c:v>
                </c:pt>
                <c:pt idx="12587">
                  <c:v>0</c:v>
                </c:pt>
                <c:pt idx="12588">
                  <c:v>0.4</c:v>
                </c:pt>
                <c:pt idx="12589">
                  <c:v>2.6</c:v>
                </c:pt>
                <c:pt idx="12590">
                  <c:v>0.2</c:v>
                </c:pt>
                <c:pt idx="12591">
                  <c:v>0</c:v>
                </c:pt>
                <c:pt idx="12592">
                  <c:v>0</c:v>
                </c:pt>
                <c:pt idx="12593">
                  <c:v>0</c:v>
                </c:pt>
                <c:pt idx="12594">
                  <c:v>0</c:v>
                </c:pt>
                <c:pt idx="12595">
                  <c:v>0</c:v>
                </c:pt>
                <c:pt idx="12596">
                  <c:v>0</c:v>
                </c:pt>
                <c:pt idx="12597">
                  <c:v>0</c:v>
                </c:pt>
                <c:pt idx="12598">
                  <c:v>0</c:v>
                </c:pt>
                <c:pt idx="12599">
                  <c:v>3</c:v>
                </c:pt>
                <c:pt idx="12600">
                  <c:v>6.3</c:v>
                </c:pt>
                <c:pt idx="12601">
                  <c:v>8.5</c:v>
                </c:pt>
                <c:pt idx="12602">
                  <c:v>10.9</c:v>
                </c:pt>
                <c:pt idx="12603">
                  <c:v>12.5</c:v>
                </c:pt>
                <c:pt idx="12604">
                  <c:v>11.9</c:v>
                </c:pt>
                <c:pt idx="12605">
                  <c:v>7.8</c:v>
                </c:pt>
                <c:pt idx="12606">
                  <c:v>3.4</c:v>
                </c:pt>
                <c:pt idx="12607">
                  <c:v>0.9</c:v>
                </c:pt>
                <c:pt idx="12608">
                  <c:v>0</c:v>
                </c:pt>
                <c:pt idx="12609">
                  <c:v>0</c:v>
                </c:pt>
                <c:pt idx="12610">
                  <c:v>0</c:v>
                </c:pt>
                <c:pt idx="12611">
                  <c:v>0</c:v>
                </c:pt>
                <c:pt idx="12612">
                  <c:v>0</c:v>
                </c:pt>
                <c:pt idx="12613">
                  <c:v>0</c:v>
                </c:pt>
                <c:pt idx="12614">
                  <c:v>0</c:v>
                </c:pt>
                <c:pt idx="12615">
                  <c:v>0</c:v>
                </c:pt>
                <c:pt idx="12616">
                  <c:v>0</c:v>
                </c:pt>
                <c:pt idx="12617">
                  <c:v>0</c:v>
                </c:pt>
                <c:pt idx="12618">
                  <c:v>0</c:v>
                </c:pt>
                <c:pt idx="12619">
                  <c:v>0</c:v>
                </c:pt>
                <c:pt idx="12620">
                  <c:v>0</c:v>
                </c:pt>
                <c:pt idx="12621">
                  <c:v>0</c:v>
                </c:pt>
                <c:pt idx="12622">
                  <c:v>0</c:v>
                </c:pt>
                <c:pt idx="12623">
                  <c:v>0</c:v>
                </c:pt>
                <c:pt idx="12624">
                  <c:v>0</c:v>
                </c:pt>
                <c:pt idx="12625">
                  <c:v>0</c:v>
                </c:pt>
                <c:pt idx="12626">
                  <c:v>0</c:v>
                </c:pt>
                <c:pt idx="12627">
                  <c:v>0</c:v>
                </c:pt>
                <c:pt idx="12628">
                  <c:v>0</c:v>
                </c:pt>
                <c:pt idx="12629">
                  <c:v>0</c:v>
                </c:pt>
                <c:pt idx="12630">
                  <c:v>0</c:v>
                </c:pt>
                <c:pt idx="12631">
                  <c:v>0</c:v>
                </c:pt>
                <c:pt idx="12632">
                  <c:v>0</c:v>
                </c:pt>
                <c:pt idx="12633">
                  <c:v>0.6</c:v>
                </c:pt>
                <c:pt idx="12634">
                  <c:v>2.7</c:v>
                </c:pt>
                <c:pt idx="12635">
                  <c:v>5.0999999999999996</c:v>
                </c:pt>
                <c:pt idx="12636">
                  <c:v>6</c:v>
                </c:pt>
                <c:pt idx="12637">
                  <c:v>4.5</c:v>
                </c:pt>
                <c:pt idx="12638">
                  <c:v>1.3</c:v>
                </c:pt>
                <c:pt idx="12639">
                  <c:v>0</c:v>
                </c:pt>
                <c:pt idx="12640">
                  <c:v>0</c:v>
                </c:pt>
                <c:pt idx="12641">
                  <c:v>0</c:v>
                </c:pt>
                <c:pt idx="12642">
                  <c:v>0</c:v>
                </c:pt>
                <c:pt idx="12643">
                  <c:v>0</c:v>
                </c:pt>
                <c:pt idx="12644">
                  <c:v>0</c:v>
                </c:pt>
                <c:pt idx="12645">
                  <c:v>0</c:v>
                </c:pt>
                <c:pt idx="12646">
                  <c:v>0</c:v>
                </c:pt>
                <c:pt idx="12647">
                  <c:v>0</c:v>
                </c:pt>
                <c:pt idx="12648">
                  <c:v>0</c:v>
                </c:pt>
                <c:pt idx="12649">
                  <c:v>0</c:v>
                </c:pt>
                <c:pt idx="12650">
                  <c:v>0</c:v>
                </c:pt>
                <c:pt idx="12651">
                  <c:v>0</c:v>
                </c:pt>
                <c:pt idx="12652">
                  <c:v>0</c:v>
                </c:pt>
                <c:pt idx="12653">
                  <c:v>0</c:v>
                </c:pt>
                <c:pt idx="12654">
                  <c:v>0</c:v>
                </c:pt>
                <c:pt idx="12655">
                  <c:v>1.7</c:v>
                </c:pt>
                <c:pt idx="12656">
                  <c:v>3.6</c:v>
                </c:pt>
                <c:pt idx="12657">
                  <c:v>5.6</c:v>
                </c:pt>
                <c:pt idx="12658">
                  <c:v>6.8</c:v>
                </c:pt>
                <c:pt idx="12659">
                  <c:v>7</c:v>
                </c:pt>
                <c:pt idx="12660">
                  <c:v>6.2</c:v>
                </c:pt>
                <c:pt idx="12661">
                  <c:v>4.5999999999999996</c:v>
                </c:pt>
                <c:pt idx="12662">
                  <c:v>2.7</c:v>
                </c:pt>
                <c:pt idx="12663">
                  <c:v>0.7</c:v>
                </c:pt>
                <c:pt idx="12664">
                  <c:v>0</c:v>
                </c:pt>
                <c:pt idx="12665">
                  <c:v>0</c:v>
                </c:pt>
                <c:pt idx="12666">
                  <c:v>0</c:v>
                </c:pt>
                <c:pt idx="12667">
                  <c:v>0</c:v>
                </c:pt>
                <c:pt idx="12668">
                  <c:v>0</c:v>
                </c:pt>
                <c:pt idx="12669">
                  <c:v>0</c:v>
                </c:pt>
                <c:pt idx="12670">
                  <c:v>0</c:v>
                </c:pt>
                <c:pt idx="12671">
                  <c:v>0</c:v>
                </c:pt>
                <c:pt idx="12672">
                  <c:v>0</c:v>
                </c:pt>
                <c:pt idx="12673">
                  <c:v>0</c:v>
                </c:pt>
                <c:pt idx="12674">
                  <c:v>0</c:v>
                </c:pt>
                <c:pt idx="12675">
                  <c:v>0</c:v>
                </c:pt>
                <c:pt idx="12676">
                  <c:v>0</c:v>
                </c:pt>
                <c:pt idx="12677">
                  <c:v>0</c:v>
                </c:pt>
                <c:pt idx="12678">
                  <c:v>0</c:v>
                </c:pt>
                <c:pt idx="12679">
                  <c:v>0</c:v>
                </c:pt>
                <c:pt idx="12680">
                  <c:v>0</c:v>
                </c:pt>
                <c:pt idx="12681">
                  <c:v>0</c:v>
                </c:pt>
                <c:pt idx="12682">
                  <c:v>0</c:v>
                </c:pt>
                <c:pt idx="12683">
                  <c:v>0</c:v>
                </c:pt>
                <c:pt idx="12684">
                  <c:v>0</c:v>
                </c:pt>
                <c:pt idx="12685">
                  <c:v>0</c:v>
                </c:pt>
                <c:pt idx="12686">
                  <c:v>0</c:v>
                </c:pt>
                <c:pt idx="12687">
                  <c:v>0</c:v>
                </c:pt>
                <c:pt idx="12688">
                  <c:v>0</c:v>
                </c:pt>
                <c:pt idx="12689">
                  <c:v>0</c:v>
                </c:pt>
                <c:pt idx="12690">
                  <c:v>0</c:v>
                </c:pt>
                <c:pt idx="12691">
                  <c:v>0</c:v>
                </c:pt>
                <c:pt idx="12692">
                  <c:v>0</c:v>
                </c:pt>
                <c:pt idx="12693">
                  <c:v>0</c:v>
                </c:pt>
                <c:pt idx="12694">
                  <c:v>0</c:v>
                </c:pt>
                <c:pt idx="12695">
                  <c:v>0</c:v>
                </c:pt>
                <c:pt idx="12696">
                  <c:v>0</c:v>
                </c:pt>
                <c:pt idx="12697">
                  <c:v>0.6</c:v>
                </c:pt>
                <c:pt idx="12698">
                  <c:v>1.5</c:v>
                </c:pt>
                <c:pt idx="12699">
                  <c:v>2.5</c:v>
                </c:pt>
                <c:pt idx="12700">
                  <c:v>3.5</c:v>
                </c:pt>
                <c:pt idx="12701">
                  <c:v>4.5</c:v>
                </c:pt>
                <c:pt idx="12702">
                  <c:v>4.2</c:v>
                </c:pt>
                <c:pt idx="12703">
                  <c:v>2.2000000000000002</c:v>
                </c:pt>
                <c:pt idx="12704">
                  <c:v>0</c:v>
                </c:pt>
                <c:pt idx="12705">
                  <c:v>0</c:v>
                </c:pt>
                <c:pt idx="12706">
                  <c:v>0</c:v>
                </c:pt>
                <c:pt idx="12707">
                  <c:v>0</c:v>
                </c:pt>
                <c:pt idx="12708">
                  <c:v>0</c:v>
                </c:pt>
                <c:pt idx="12709">
                  <c:v>0</c:v>
                </c:pt>
                <c:pt idx="12710">
                  <c:v>0</c:v>
                </c:pt>
                <c:pt idx="12711">
                  <c:v>0</c:v>
                </c:pt>
                <c:pt idx="12712">
                  <c:v>0</c:v>
                </c:pt>
                <c:pt idx="12713">
                  <c:v>0</c:v>
                </c:pt>
                <c:pt idx="12714">
                  <c:v>0</c:v>
                </c:pt>
                <c:pt idx="12715">
                  <c:v>0</c:v>
                </c:pt>
                <c:pt idx="12716">
                  <c:v>0</c:v>
                </c:pt>
                <c:pt idx="12717">
                  <c:v>0</c:v>
                </c:pt>
                <c:pt idx="12718">
                  <c:v>0</c:v>
                </c:pt>
                <c:pt idx="12719">
                  <c:v>0</c:v>
                </c:pt>
                <c:pt idx="12720">
                  <c:v>0</c:v>
                </c:pt>
                <c:pt idx="12721">
                  <c:v>0</c:v>
                </c:pt>
                <c:pt idx="12722">
                  <c:v>0</c:v>
                </c:pt>
                <c:pt idx="12723">
                  <c:v>0</c:v>
                </c:pt>
                <c:pt idx="12724">
                  <c:v>0</c:v>
                </c:pt>
                <c:pt idx="12725">
                  <c:v>0</c:v>
                </c:pt>
                <c:pt idx="12726">
                  <c:v>0</c:v>
                </c:pt>
                <c:pt idx="12727">
                  <c:v>0</c:v>
                </c:pt>
                <c:pt idx="12728">
                  <c:v>0</c:v>
                </c:pt>
                <c:pt idx="12729">
                  <c:v>0</c:v>
                </c:pt>
                <c:pt idx="12730">
                  <c:v>0</c:v>
                </c:pt>
                <c:pt idx="12731">
                  <c:v>0</c:v>
                </c:pt>
                <c:pt idx="12732">
                  <c:v>0</c:v>
                </c:pt>
                <c:pt idx="12733">
                  <c:v>0</c:v>
                </c:pt>
                <c:pt idx="12734">
                  <c:v>0</c:v>
                </c:pt>
                <c:pt idx="12735">
                  <c:v>0</c:v>
                </c:pt>
                <c:pt idx="12736">
                  <c:v>0</c:v>
                </c:pt>
                <c:pt idx="12737">
                  <c:v>0</c:v>
                </c:pt>
                <c:pt idx="12738">
                  <c:v>0</c:v>
                </c:pt>
                <c:pt idx="12739">
                  <c:v>0</c:v>
                </c:pt>
                <c:pt idx="12740">
                  <c:v>0</c:v>
                </c:pt>
                <c:pt idx="12741">
                  <c:v>0</c:v>
                </c:pt>
                <c:pt idx="12742">
                  <c:v>0</c:v>
                </c:pt>
                <c:pt idx="12743">
                  <c:v>0</c:v>
                </c:pt>
                <c:pt idx="12744">
                  <c:v>0</c:v>
                </c:pt>
                <c:pt idx="12745">
                  <c:v>0</c:v>
                </c:pt>
                <c:pt idx="12746">
                  <c:v>0</c:v>
                </c:pt>
                <c:pt idx="12747">
                  <c:v>0</c:v>
                </c:pt>
                <c:pt idx="12748">
                  <c:v>0</c:v>
                </c:pt>
                <c:pt idx="12749">
                  <c:v>1.7</c:v>
                </c:pt>
                <c:pt idx="12750">
                  <c:v>3.4</c:v>
                </c:pt>
                <c:pt idx="12751">
                  <c:v>5.9</c:v>
                </c:pt>
                <c:pt idx="12752">
                  <c:v>7.6</c:v>
                </c:pt>
                <c:pt idx="12753">
                  <c:v>7.4</c:v>
                </c:pt>
                <c:pt idx="12754">
                  <c:v>5.0999999999999996</c:v>
                </c:pt>
                <c:pt idx="12755">
                  <c:v>2.7</c:v>
                </c:pt>
                <c:pt idx="12756">
                  <c:v>0.9</c:v>
                </c:pt>
                <c:pt idx="12757">
                  <c:v>0</c:v>
                </c:pt>
                <c:pt idx="12758">
                  <c:v>0</c:v>
                </c:pt>
                <c:pt idx="12759">
                  <c:v>0</c:v>
                </c:pt>
                <c:pt idx="12760">
                  <c:v>0</c:v>
                </c:pt>
                <c:pt idx="12761">
                  <c:v>0</c:v>
                </c:pt>
                <c:pt idx="12762">
                  <c:v>0</c:v>
                </c:pt>
                <c:pt idx="12763">
                  <c:v>0</c:v>
                </c:pt>
                <c:pt idx="12764">
                  <c:v>0.3</c:v>
                </c:pt>
                <c:pt idx="12765">
                  <c:v>1.8</c:v>
                </c:pt>
                <c:pt idx="12766">
                  <c:v>4.5</c:v>
                </c:pt>
                <c:pt idx="12767">
                  <c:v>6.5</c:v>
                </c:pt>
                <c:pt idx="12768">
                  <c:v>7.1</c:v>
                </c:pt>
                <c:pt idx="12769">
                  <c:v>3.8</c:v>
                </c:pt>
                <c:pt idx="12770">
                  <c:v>0.9</c:v>
                </c:pt>
                <c:pt idx="12771">
                  <c:v>0</c:v>
                </c:pt>
                <c:pt idx="12772">
                  <c:v>0</c:v>
                </c:pt>
                <c:pt idx="12773">
                  <c:v>0</c:v>
                </c:pt>
                <c:pt idx="12774">
                  <c:v>0</c:v>
                </c:pt>
                <c:pt idx="12775">
                  <c:v>0</c:v>
                </c:pt>
                <c:pt idx="12776">
                  <c:v>0</c:v>
                </c:pt>
                <c:pt idx="12777">
                  <c:v>0</c:v>
                </c:pt>
                <c:pt idx="12778">
                  <c:v>0</c:v>
                </c:pt>
                <c:pt idx="12779">
                  <c:v>0.7</c:v>
                </c:pt>
                <c:pt idx="12780">
                  <c:v>2.2999999999999998</c:v>
                </c:pt>
                <c:pt idx="12781">
                  <c:v>4.9000000000000004</c:v>
                </c:pt>
                <c:pt idx="12782">
                  <c:v>7.3</c:v>
                </c:pt>
                <c:pt idx="12783">
                  <c:v>6.7</c:v>
                </c:pt>
                <c:pt idx="12784">
                  <c:v>3.4</c:v>
                </c:pt>
                <c:pt idx="12785">
                  <c:v>0.9</c:v>
                </c:pt>
                <c:pt idx="12786">
                  <c:v>0</c:v>
                </c:pt>
                <c:pt idx="12787">
                  <c:v>0</c:v>
                </c:pt>
                <c:pt idx="12788">
                  <c:v>0</c:v>
                </c:pt>
                <c:pt idx="12789">
                  <c:v>0</c:v>
                </c:pt>
                <c:pt idx="12790">
                  <c:v>0</c:v>
                </c:pt>
                <c:pt idx="12791">
                  <c:v>0</c:v>
                </c:pt>
                <c:pt idx="12792">
                  <c:v>0</c:v>
                </c:pt>
                <c:pt idx="12793">
                  <c:v>0</c:v>
                </c:pt>
                <c:pt idx="12794">
                  <c:v>0</c:v>
                </c:pt>
                <c:pt idx="12795">
                  <c:v>0</c:v>
                </c:pt>
                <c:pt idx="12796">
                  <c:v>0</c:v>
                </c:pt>
                <c:pt idx="12797">
                  <c:v>0</c:v>
                </c:pt>
                <c:pt idx="12798">
                  <c:v>0</c:v>
                </c:pt>
                <c:pt idx="12799">
                  <c:v>0</c:v>
                </c:pt>
                <c:pt idx="12800">
                  <c:v>0</c:v>
                </c:pt>
                <c:pt idx="12801">
                  <c:v>0</c:v>
                </c:pt>
                <c:pt idx="12802">
                  <c:v>0</c:v>
                </c:pt>
                <c:pt idx="12803">
                  <c:v>0</c:v>
                </c:pt>
                <c:pt idx="12804">
                  <c:v>0</c:v>
                </c:pt>
                <c:pt idx="12805">
                  <c:v>2.6</c:v>
                </c:pt>
                <c:pt idx="12806">
                  <c:v>4.7</c:v>
                </c:pt>
                <c:pt idx="12807">
                  <c:v>3.3</c:v>
                </c:pt>
                <c:pt idx="12808">
                  <c:v>1.3</c:v>
                </c:pt>
                <c:pt idx="12809">
                  <c:v>0.1</c:v>
                </c:pt>
                <c:pt idx="12810">
                  <c:v>0</c:v>
                </c:pt>
                <c:pt idx="12811">
                  <c:v>0</c:v>
                </c:pt>
                <c:pt idx="12812">
                  <c:v>0</c:v>
                </c:pt>
                <c:pt idx="12813">
                  <c:v>0</c:v>
                </c:pt>
                <c:pt idx="12814">
                  <c:v>0</c:v>
                </c:pt>
                <c:pt idx="12815">
                  <c:v>0</c:v>
                </c:pt>
                <c:pt idx="12816">
                  <c:v>0</c:v>
                </c:pt>
                <c:pt idx="12817">
                  <c:v>0</c:v>
                </c:pt>
                <c:pt idx="12818">
                  <c:v>0</c:v>
                </c:pt>
                <c:pt idx="12819">
                  <c:v>0</c:v>
                </c:pt>
                <c:pt idx="12820">
                  <c:v>0</c:v>
                </c:pt>
                <c:pt idx="12821">
                  <c:v>0</c:v>
                </c:pt>
                <c:pt idx="12822">
                  <c:v>0</c:v>
                </c:pt>
                <c:pt idx="12823">
                  <c:v>0</c:v>
                </c:pt>
                <c:pt idx="12824">
                  <c:v>0</c:v>
                </c:pt>
                <c:pt idx="12825">
                  <c:v>0</c:v>
                </c:pt>
                <c:pt idx="12826">
                  <c:v>0</c:v>
                </c:pt>
                <c:pt idx="12827">
                  <c:v>0</c:v>
                </c:pt>
                <c:pt idx="12828">
                  <c:v>0</c:v>
                </c:pt>
                <c:pt idx="12829">
                  <c:v>0</c:v>
                </c:pt>
                <c:pt idx="12830">
                  <c:v>0</c:v>
                </c:pt>
                <c:pt idx="12831">
                  <c:v>0</c:v>
                </c:pt>
                <c:pt idx="12832">
                  <c:v>0</c:v>
                </c:pt>
                <c:pt idx="12833">
                  <c:v>0</c:v>
                </c:pt>
                <c:pt idx="12834">
                  <c:v>0</c:v>
                </c:pt>
                <c:pt idx="12835">
                  <c:v>0</c:v>
                </c:pt>
                <c:pt idx="12836">
                  <c:v>0</c:v>
                </c:pt>
                <c:pt idx="12837">
                  <c:v>0</c:v>
                </c:pt>
                <c:pt idx="12838">
                  <c:v>0</c:v>
                </c:pt>
                <c:pt idx="12839">
                  <c:v>0</c:v>
                </c:pt>
                <c:pt idx="12840">
                  <c:v>0</c:v>
                </c:pt>
                <c:pt idx="12841">
                  <c:v>0</c:v>
                </c:pt>
                <c:pt idx="12842">
                  <c:v>0</c:v>
                </c:pt>
                <c:pt idx="12843">
                  <c:v>0</c:v>
                </c:pt>
                <c:pt idx="12844">
                  <c:v>0</c:v>
                </c:pt>
                <c:pt idx="12845">
                  <c:v>0</c:v>
                </c:pt>
                <c:pt idx="12846">
                  <c:v>0</c:v>
                </c:pt>
                <c:pt idx="12847">
                  <c:v>0</c:v>
                </c:pt>
                <c:pt idx="12848">
                  <c:v>0</c:v>
                </c:pt>
                <c:pt idx="12849">
                  <c:v>0</c:v>
                </c:pt>
                <c:pt idx="12850">
                  <c:v>0</c:v>
                </c:pt>
                <c:pt idx="12851">
                  <c:v>0</c:v>
                </c:pt>
                <c:pt idx="12852">
                  <c:v>0</c:v>
                </c:pt>
                <c:pt idx="12853">
                  <c:v>0.7</c:v>
                </c:pt>
                <c:pt idx="12854">
                  <c:v>3.5</c:v>
                </c:pt>
                <c:pt idx="12855">
                  <c:v>5.2</c:v>
                </c:pt>
                <c:pt idx="12856">
                  <c:v>6.4</c:v>
                </c:pt>
                <c:pt idx="12857">
                  <c:v>8</c:v>
                </c:pt>
                <c:pt idx="12858">
                  <c:v>8</c:v>
                </c:pt>
                <c:pt idx="12859">
                  <c:v>6.9</c:v>
                </c:pt>
                <c:pt idx="12860">
                  <c:v>4.9000000000000004</c:v>
                </c:pt>
                <c:pt idx="12861">
                  <c:v>2.9</c:v>
                </c:pt>
                <c:pt idx="12862">
                  <c:v>0.4</c:v>
                </c:pt>
                <c:pt idx="12863">
                  <c:v>0</c:v>
                </c:pt>
                <c:pt idx="12864">
                  <c:v>0</c:v>
                </c:pt>
                <c:pt idx="12865">
                  <c:v>0</c:v>
                </c:pt>
                <c:pt idx="12866">
                  <c:v>0</c:v>
                </c:pt>
                <c:pt idx="12867">
                  <c:v>0</c:v>
                </c:pt>
                <c:pt idx="12868">
                  <c:v>0</c:v>
                </c:pt>
                <c:pt idx="12869">
                  <c:v>0</c:v>
                </c:pt>
                <c:pt idx="12870">
                  <c:v>0</c:v>
                </c:pt>
                <c:pt idx="12871">
                  <c:v>0</c:v>
                </c:pt>
                <c:pt idx="12872">
                  <c:v>0</c:v>
                </c:pt>
                <c:pt idx="12873">
                  <c:v>1.1000000000000001</c:v>
                </c:pt>
                <c:pt idx="12874">
                  <c:v>2.4</c:v>
                </c:pt>
                <c:pt idx="12875">
                  <c:v>3.4</c:v>
                </c:pt>
                <c:pt idx="12876">
                  <c:v>4.4000000000000004</c:v>
                </c:pt>
                <c:pt idx="12877">
                  <c:v>5</c:v>
                </c:pt>
                <c:pt idx="12878">
                  <c:v>5</c:v>
                </c:pt>
                <c:pt idx="12879">
                  <c:v>4.5999999999999996</c:v>
                </c:pt>
                <c:pt idx="12880">
                  <c:v>3.3</c:v>
                </c:pt>
                <c:pt idx="12881">
                  <c:v>0.8</c:v>
                </c:pt>
                <c:pt idx="12882">
                  <c:v>0</c:v>
                </c:pt>
                <c:pt idx="12883">
                  <c:v>0</c:v>
                </c:pt>
                <c:pt idx="12884">
                  <c:v>0</c:v>
                </c:pt>
                <c:pt idx="12885">
                  <c:v>0</c:v>
                </c:pt>
                <c:pt idx="12886">
                  <c:v>0</c:v>
                </c:pt>
                <c:pt idx="12887">
                  <c:v>0</c:v>
                </c:pt>
                <c:pt idx="12888">
                  <c:v>0</c:v>
                </c:pt>
                <c:pt idx="12889">
                  <c:v>0</c:v>
                </c:pt>
                <c:pt idx="12890">
                  <c:v>0.1</c:v>
                </c:pt>
                <c:pt idx="12891">
                  <c:v>1.2</c:v>
                </c:pt>
                <c:pt idx="12892">
                  <c:v>4.5999999999999996</c:v>
                </c:pt>
                <c:pt idx="12893">
                  <c:v>8.5</c:v>
                </c:pt>
                <c:pt idx="12894">
                  <c:v>9</c:v>
                </c:pt>
                <c:pt idx="12895">
                  <c:v>6.4</c:v>
                </c:pt>
                <c:pt idx="12896">
                  <c:v>3.4</c:v>
                </c:pt>
                <c:pt idx="12897">
                  <c:v>3</c:v>
                </c:pt>
                <c:pt idx="12898">
                  <c:v>3</c:v>
                </c:pt>
                <c:pt idx="12899">
                  <c:v>3</c:v>
                </c:pt>
                <c:pt idx="12900">
                  <c:v>4.3</c:v>
                </c:pt>
                <c:pt idx="12901">
                  <c:v>5.7</c:v>
                </c:pt>
                <c:pt idx="12902">
                  <c:v>7.3</c:v>
                </c:pt>
                <c:pt idx="12903">
                  <c:v>9.6999999999999993</c:v>
                </c:pt>
                <c:pt idx="12904">
                  <c:v>11.5</c:v>
                </c:pt>
                <c:pt idx="12905">
                  <c:v>12.9</c:v>
                </c:pt>
                <c:pt idx="12906">
                  <c:v>15.4</c:v>
                </c:pt>
                <c:pt idx="12907">
                  <c:v>17</c:v>
                </c:pt>
                <c:pt idx="12908">
                  <c:v>17.5</c:v>
                </c:pt>
                <c:pt idx="12909">
                  <c:v>18</c:v>
                </c:pt>
                <c:pt idx="12910">
                  <c:v>18.3</c:v>
                </c:pt>
                <c:pt idx="12911">
                  <c:v>19</c:v>
                </c:pt>
                <c:pt idx="12912">
                  <c:v>19.3</c:v>
                </c:pt>
                <c:pt idx="12913">
                  <c:v>20</c:v>
                </c:pt>
                <c:pt idx="12914">
                  <c:v>20.3</c:v>
                </c:pt>
                <c:pt idx="12915">
                  <c:v>21</c:v>
                </c:pt>
                <c:pt idx="12916">
                  <c:v>21</c:v>
                </c:pt>
                <c:pt idx="12917">
                  <c:v>21</c:v>
                </c:pt>
                <c:pt idx="12918">
                  <c:v>21</c:v>
                </c:pt>
                <c:pt idx="12919">
                  <c:v>21</c:v>
                </c:pt>
                <c:pt idx="12920">
                  <c:v>21</c:v>
                </c:pt>
                <c:pt idx="12921">
                  <c:v>21</c:v>
                </c:pt>
                <c:pt idx="12922">
                  <c:v>21.8</c:v>
                </c:pt>
                <c:pt idx="12923">
                  <c:v>22</c:v>
                </c:pt>
                <c:pt idx="12924">
                  <c:v>21.2</c:v>
                </c:pt>
                <c:pt idx="12925">
                  <c:v>20.2</c:v>
                </c:pt>
                <c:pt idx="12926">
                  <c:v>18.600000000000001</c:v>
                </c:pt>
                <c:pt idx="12927">
                  <c:v>16.7</c:v>
                </c:pt>
                <c:pt idx="12928">
                  <c:v>15.4</c:v>
                </c:pt>
                <c:pt idx="12929">
                  <c:v>13.1</c:v>
                </c:pt>
                <c:pt idx="12930">
                  <c:v>10.7</c:v>
                </c:pt>
                <c:pt idx="12931">
                  <c:v>7.5</c:v>
                </c:pt>
                <c:pt idx="12932">
                  <c:v>5.5</c:v>
                </c:pt>
                <c:pt idx="12933">
                  <c:v>5.4</c:v>
                </c:pt>
                <c:pt idx="12934">
                  <c:v>6.9</c:v>
                </c:pt>
                <c:pt idx="12935">
                  <c:v>8.4</c:v>
                </c:pt>
                <c:pt idx="12936">
                  <c:v>9.9</c:v>
                </c:pt>
                <c:pt idx="12937">
                  <c:v>11.9</c:v>
                </c:pt>
                <c:pt idx="12938">
                  <c:v>13.4</c:v>
                </c:pt>
                <c:pt idx="12939">
                  <c:v>14.3</c:v>
                </c:pt>
                <c:pt idx="12940">
                  <c:v>15.3</c:v>
                </c:pt>
                <c:pt idx="12941">
                  <c:v>16</c:v>
                </c:pt>
                <c:pt idx="12942">
                  <c:v>16</c:v>
                </c:pt>
                <c:pt idx="12943">
                  <c:v>16.2</c:v>
                </c:pt>
                <c:pt idx="12944">
                  <c:v>17</c:v>
                </c:pt>
                <c:pt idx="12945">
                  <c:v>17</c:v>
                </c:pt>
                <c:pt idx="12946">
                  <c:v>18</c:v>
                </c:pt>
                <c:pt idx="12947">
                  <c:v>18</c:v>
                </c:pt>
                <c:pt idx="12948">
                  <c:v>18</c:v>
                </c:pt>
                <c:pt idx="12949">
                  <c:v>18</c:v>
                </c:pt>
                <c:pt idx="12950">
                  <c:v>18</c:v>
                </c:pt>
                <c:pt idx="12951">
                  <c:v>16.3</c:v>
                </c:pt>
                <c:pt idx="12952">
                  <c:v>12.6</c:v>
                </c:pt>
                <c:pt idx="12953">
                  <c:v>8.6</c:v>
                </c:pt>
                <c:pt idx="12954">
                  <c:v>4.5999999999999996</c:v>
                </c:pt>
                <c:pt idx="12955">
                  <c:v>4</c:v>
                </c:pt>
                <c:pt idx="12956">
                  <c:v>4.5999999999999996</c:v>
                </c:pt>
                <c:pt idx="12957">
                  <c:v>6.3</c:v>
                </c:pt>
                <c:pt idx="12958">
                  <c:v>7.6</c:v>
                </c:pt>
                <c:pt idx="12959">
                  <c:v>9.3000000000000007</c:v>
                </c:pt>
                <c:pt idx="12960">
                  <c:v>11.3</c:v>
                </c:pt>
                <c:pt idx="12961">
                  <c:v>13.1</c:v>
                </c:pt>
                <c:pt idx="12962">
                  <c:v>14.9</c:v>
                </c:pt>
                <c:pt idx="12963">
                  <c:v>16.399999999999999</c:v>
                </c:pt>
                <c:pt idx="12964">
                  <c:v>17.899999999999999</c:v>
                </c:pt>
                <c:pt idx="12965">
                  <c:v>19.399999999999999</c:v>
                </c:pt>
                <c:pt idx="12966">
                  <c:v>20</c:v>
                </c:pt>
                <c:pt idx="12967">
                  <c:v>20.399999999999999</c:v>
                </c:pt>
                <c:pt idx="12968">
                  <c:v>20.3</c:v>
                </c:pt>
                <c:pt idx="12969">
                  <c:v>18.2</c:v>
                </c:pt>
                <c:pt idx="12970">
                  <c:v>14.7</c:v>
                </c:pt>
                <c:pt idx="12971">
                  <c:v>10</c:v>
                </c:pt>
                <c:pt idx="12972">
                  <c:v>6.2</c:v>
                </c:pt>
                <c:pt idx="12973">
                  <c:v>3.2</c:v>
                </c:pt>
                <c:pt idx="12974">
                  <c:v>0</c:v>
                </c:pt>
                <c:pt idx="12975">
                  <c:v>0</c:v>
                </c:pt>
                <c:pt idx="12976">
                  <c:v>0.1</c:v>
                </c:pt>
                <c:pt idx="12977">
                  <c:v>2.1</c:v>
                </c:pt>
                <c:pt idx="12978">
                  <c:v>4</c:v>
                </c:pt>
                <c:pt idx="12979">
                  <c:v>5.0999999999999996</c:v>
                </c:pt>
                <c:pt idx="12980">
                  <c:v>6.8</c:v>
                </c:pt>
                <c:pt idx="12981">
                  <c:v>7.9</c:v>
                </c:pt>
                <c:pt idx="12982">
                  <c:v>9.6999999999999993</c:v>
                </c:pt>
                <c:pt idx="12983">
                  <c:v>11.7</c:v>
                </c:pt>
                <c:pt idx="12984">
                  <c:v>13.7</c:v>
                </c:pt>
                <c:pt idx="12985">
                  <c:v>16.100000000000001</c:v>
                </c:pt>
                <c:pt idx="12986">
                  <c:v>18.3</c:v>
                </c:pt>
                <c:pt idx="12987">
                  <c:v>19.600000000000001</c:v>
                </c:pt>
                <c:pt idx="12988">
                  <c:v>21.3</c:v>
                </c:pt>
                <c:pt idx="12989">
                  <c:v>22</c:v>
                </c:pt>
                <c:pt idx="12990">
                  <c:v>22.6</c:v>
                </c:pt>
                <c:pt idx="12991">
                  <c:v>23</c:v>
                </c:pt>
                <c:pt idx="12992">
                  <c:v>23.5</c:v>
                </c:pt>
                <c:pt idx="12993">
                  <c:v>24.5</c:v>
                </c:pt>
                <c:pt idx="12994">
                  <c:v>25</c:v>
                </c:pt>
                <c:pt idx="12995">
                  <c:v>25.5</c:v>
                </c:pt>
                <c:pt idx="12996">
                  <c:v>26</c:v>
                </c:pt>
                <c:pt idx="12997">
                  <c:v>26</c:v>
                </c:pt>
                <c:pt idx="12998">
                  <c:v>26</c:v>
                </c:pt>
                <c:pt idx="12999">
                  <c:v>26</c:v>
                </c:pt>
                <c:pt idx="13000">
                  <c:v>26</c:v>
                </c:pt>
                <c:pt idx="13001">
                  <c:v>25.7</c:v>
                </c:pt>
                <c:pt idx="13002">
                  <c:v>25</c:v>
                </c:pt>
                <c:pt idx="13003">
                  <c:v>25</c:v>
                </c:pt>
                <c:pt idx="13004">
                  <c:v>25</c:v>
                </c:pt>
                <c:pt idx="13005">
                  <c:v>25</c:v>
                </c:pt>
                <c:pt idx="13006">
                  <c:v>25</c:v>
                </c:pt>
                <c:pt idx="13007">
                  <c:v>25</c:v>
                </c:pt>
                <c:pt idx="13008">
                  <c:v>24.9</c:v>
                </c:pt>
                <c:pt idx="13009">
                  <c:v>23.9</c:v>
                </c:pt>
                <c:pt idx="13010">
                  <c:v>22.2</c:v>
                </c:pt>
                <c:pt idx="13011">
                  <c:v>15.9</c:v>
                </c:pt>
                <c:pt idx="13012">
                  <c:v>10.6</c:v>
                </c:pt>
                <c:pt idx="13013">
                  <c:v>5.6</c:v>
                </c:pt>
                <c:pt idx="13014">
                  <c:v>1.5</c:v>
                </c:pt>
                <c:pt idx="13015">
                  <c:v>0.3</c:v>
                </c:pt>
                <c:pt idx="13016">
                  <c:v>0</c:v>
                </c:pt>
                <c:pt idx="13017">
                  <c:v>0</c:v>
                </c:pt>
                <c:pt idx="13018">
                  <c:v>0</c:v>
                </c:pt>
                <c:pt idx="13019">
                  <c:v>0</c:v>
                </c:pt>
                <c:pt idx="13020">
                  <c:v>0</c:v>
                </c:pt>
                <c:pt idx="13021">
                  <c:v>0</c:v>
                </c:pt>
                <c:pt idx="13022">
                  <c:v>0.9</c:v>
                </c:pt>
                <c:pt idx="13023">
                  <c:v>3.4</c:v>
                </c:pt>
                <c:pt idx="13024">
                  <c:v>6.4</c:v>
                </c:pt>
                <c:pt idx="13025">
                  <c:v>8.9</c:v>
                </c:pt>
                <c:pt idx="13026">
                  <c:v>10.5</c:v>
                </c:pt>
                <c:pt idx="13027">
                  <c:v>10.6</c:v>
                </c:pt>
                <c:pt idx="13028">
                  <c:v>10</c:v>
                </c:pt>
                <c:pt idx="13029">
                  <c:v>10</c:v>
                </c:pt>
                <c:pt idx="13030">
                  <c:v>10</c:v>
                </c:pt>
                <c:pt idx="13031">
                  <c:v>10</c:v>
                </c:pt>
                <c:pt idx="13032">
                  <c:v>10</c:v>
                </c:pt>
                <c:pt idx="13033">
                  <c:v>10</c:v>
                </c:pt>
                <c:pt idx="13034">
                  <c:v>9.9</c:v>
                </c:pt>
                <c:pt idx="13035">
                  <c:v>7.9</c:v>
                </c:pt>
                <c:pt idx="13036">
                  <c:v>5.9</c:v>
                </c:pt>
                <c:pt idx="13037">
                  <c:v>3.8</c:v>
                </c:pt>
                <c:pt idx="13038">
                  <c:v>0.5</c:v>
                </c:pt>
                <c:pt idx="13039">
                  <c:v>0</c:v>
                </c:pt>
                <c:pt idx="13040">
                  <c:v>0</c:v>
                </c:pt>
                <c:pt idx="13041">
                  <c:v>0</c:v>
                </c:pt>
                <c:pt idx="13042">
                  <c:v>0</c:v>
                </c:pt>
                <c:pt idx="13043">
                  <c:v>0</c:v>
                </c:pt>
                <c:pt idx="13044">
                  <c:v>0</c:v>
                </c:pt>
                <c:pt idx="13045">
                  <c:v>0</c:v>
                </c:pt>
                <c:pt idx="13046">
                  <c:v>0</c:v>
                </c:pt>
                <c:pt idx="13047">
                  <c:v>0</c:v>
                </c:pt>
                <c:pt idx="13048">
                  <c:v>1.3</c:v>
                </c:pt>
                <c:pt idx="13049">
                  <c:v>3.3</c:v>
                </c:pt>
                <c:pt idx="13050">
                  <c:v>5.0999999999999996</c:v>
                </c:pt>
                <c:pt idx="13051">
                  <c:v>6.5</c:v>
                </c:pt>
                <c:pt idx="13052">
                  <c:v>7</c:v>
                </c:pt>
                <c:pt idx="13053">
                  <c:v>6.1</c:v>
                </c:pt>
                <c:pt idx="13054">
                  <c:v>4.0999999999999996</c:v>
                </c:pt>
                <c:pt idx="13055">
                  <c:v>2.1</c:v>
                </c:pt>
                <c:pt idx="13056">
                  <c:v>0.6</c:v>
                </c:pt>
                <c:pt idx="13057">
                  <c:v>0</c:v>
                </c:pt>
                <c:pt idx="13058">
                  <c:v>0</c:v>
                </c:pt>
                <c:pt idx="13059">
                  <c:v>0</c:v>
                </c:pt>
                <c:pt idx="13060">
                  <c:v>0</c:v>
                </c:pt>
                <c:pt idx="13061">
                  <c:v>0</c:v>
                </c:pt>
                <c:pt idx="13062">
                  <c:v>0</c:v>
                </c:pt>
                <c:pt idx="13063">
                  <c:v>0.1</c:v>
                </c:pt>
                <c:pt idx="13064">
                  <c:v>1.3</c:v>
                </c:pt>
                <c:pt idx="13065">
                  <c:v>4.2</c:v>
                </c:pt>
                <c:pt idx="13066">
                  <c:v>6.1</c:v>
                </c:pt>
                <c:pt idx="13067">
                  <c:v>7.1</c:v>
                </c:pt>
                <c:pt idx="13068">
                  <c:v>8</c:v>
                </c:pt>
                <c:pt idx="13069">
                  <c:v>8</c:v>
                </c:pt>
                <c:pt idx="13070">
                  <c:v>6.2</c:v>
                </c:pt>
                <c:pt idx="13071">
                  <c:v>3.3</c:v>
                </c:pt>
                <c:pt idx="13072">
                  <c:v>1.2</c:v>
                </c:pt>
                <c:pt idx="13073">
                  <c:v>0.1</c:v>
                </c:pt>
                <c:pt idx="13074">
                  <c:v>0</c:v>
                </c:pt>
                <c:pt idx="13075">
                  <c:v>0</c:v>
                </c:pt>
                <c:pt idx="13076">
                  <c:v>0</c:v>
                </c:pt>
                <c:pt idx="13077">
                  <c:v>0</c:v>
                </c:pt>
                <c:pt idx="13078">
                  <c:v>0</c:v>
                </c:pt>
                <c:pt idx="13079">
                  <c:v>0</c:v>
                </c:pt>
                <c:pt idx="13080">
                  <c:v>0</c:v>
                </c:pt>
                <c:pt idx="13081">
                  <c:v>0</c:v>
                </c:pt>
                <c:pt idx="13082">
                  <c:v>0</c:v>
                </c:pt>
                <c:pt idx="13083">
                  <c:v>0</c:v>
                </c:pt>
                <c:pt idx="13084">
                  <c:v>0.5</c:v>
                </c:pt>
                <c:pt idx="13085">
                  <c:v>2.1</c:v>
                </c:pt>
                <c:pt idx="13086">
                  <c:v>3.9</c:v>
                </c:pt>
                <c:pt idx="13087">
                  <c:v>5.7</c:v>
                </c:pt>
                <c:pt idx="13088">
                  <c:v>6.7</c:v>
                </c:pt>
                <c:pt idx="13089">
                  <c:v>5.3</c:v>
                </c:pt>
                <c:pt idx="13090">
                  <c:v>3.3</c:v>
                </c:pt>
                <c:pt idx="13091">
                  <c:v>1.3</c:v>
                </c:pt>
                <c:pt idx="13092">
                  <c:v>0</c:v>
                </c:pt>
                <c:pt idx="13093">
                  <c:v>0</c:v>
                </c:pt>
                <c:pt idx="13094">
                  <c:v>0</c:v>
                </c:pt>
                <c:pt idx="13095">
                  <c:v>0</c:v>
                </c:pt>
                <c:pt idx="13096">
                  <c:v>0</c:v>
                </c:pt>
                <c:pt idx="13097">
                  <c:v>0</c:v>
                </c:pt>
                <c:pt idx="13098">
                  <c:v>0</c:v>
                </c:pt>
                <c:pt idx="13099">
                  <c:v>0</c:v>
                </c:pt>
                <c:pt idx="13100">
                  <c:v>0</c:v>
                </c:pt>
                <c:pt idx="13101">
                  <c:v>0.9</c:v>
                </c:pt>
                <c:pt idx="13102">
                  <c:v>2.9</c:v>
                </c:pt>
                <c:pt idx="13103">
                  <c:v>4.9000000000000004</c:v>
                </c:pt>
                <c:pt idx="13104">
                  <c:v>6.6</c:v>
                </c:pt>
                <c:pt idx="13105">
                  <c:v>6.3</c:v>
                </c:pt>
                <c:pt idx="13106">
                  <c:v>3.8</c:v>
                </c:pt>
                <c:pt idx="13107">
                  <c:v>1.5</c:v>
                </c:pt>
                <c:pt idx="13108">
                  <c:v>0.3</c:v>
                </c:pt>
                <c:pt idx="13109">
                  <c:v>0</c:v>
                </c:pt>
                <c:pt idx="13110">
                  <c:v>0</c:v>
                </c:pt>
                <c:pt idx="13111">
                  <c:v>0</c:v>
                </c:pt>
                <c:pt idx="13112">
                  <c:v>0</c:v>
                </c:pt>
                <c:pt idx="13113">
                  <c:v>0</c:v>
                </c:pt>
                <c:pt idx="13114">
                  <c:v>0</c:v>
                </c:pt>
                <c:pt idx="13115">
                  <c:v>0</c:v>
                </c:pt>
                <c:pt idx="13116">
                  <c:v>0</c:v>
                </c:pt>
                <c:pt idx="13117">
                  <c:v>0</c:v>
                </c:pt>
                <c:pt idx="13118">
                  <c:v>0</c:v>
                </c:pt>
                <c:pt idx="13119">
                  <c:v>0</c:v>
                </c:pt>
                <c:pt idx="13120">
                  <c:v>0</c:v>
                </c:pt>
                <c:pt idx="13121">
                  <c:v>0</c:v>
                </c:pt>
                <c:pt idx="13122">
                  <c:v>0.6</c:v>
                </c:pt>
                <c:pt idx="13123">
                  <c:v>2</c:v>
                </c:pt>
                <c:pt idx="13124">
                  <c:v>2.2000000000000002</c:v>
                </c:pt>
                <c:pt idx="13125">
                  <c:v>3</c:v>
                </c:pt>
                <c:pt idx="13126">
                  <c:v>3</c:v>
                </c:pt>
                <c:pt idx="13127">
                  <c:v>3</c:v>
                </c:pt>
                <c:pt idx="13128">
                  <c:v>3.1</c:v>
                </c:pt>
                <c:pt idx="13129">
                  <c:v>4</c:v>
                </c:pt>
                <c:pt idx="13130">
                  <c:v>4</c:v>
                </c:pt>
                <c:pt idx="13131">
                  <c:v>2.1</c:v>
                </c:pt>
                <c:pt idx="13132">
                  <c:v>0.1</c:v>
                </c:pt>
                <c:pt idx="13133">
                  <c:v>0</c:v>
                </c:pt>
                <c:pt idx="13134">
                  <c:v>0</c:v>
                </c:pt>
                <c:pt idx="13135">
                  <c:v>0</c:v>
                </c:pt>
                <c:pt idx="13136">
                  <c:v>0</c:v>
                </c:pt>
                <c:pt idx="13137">
                  <c:v>0</c:v>
                </c:pt>
                <c:pt idx="13138">
                  <c:v>0</c:v>
                </c:pt>
                <c:pt idx="13139">
                  <c:v>0</c:v>
                </c:pt>
                <c:pt idx="13140">
                  <c:v>0</c:v>
                </c:pt>
                <c:pt idx="13141">
                  <c:v>0</c:v>
                </c:pt>
                <c:pt idx="13142">
                  <c:v>0</c:v>
                </c:pt>
                <c:pt idx="13143">
                  <c:v>0</c:v>
                </c:pt>
                <c:pt idx="13144">
                  <c:v>0</c:v>
                </c:pt>
                <c:pt idx="13145">
                  <c:v>0</c:v>
                </c:pt>
                <c:pt idx="13146">
                  <c:v>0</c:v>
                </c:pt>
                <c:pt idx="13147">
                  <c:v>0</c:v>
                </c:pt>
                <c:pt idx="13148">
                  <c:v>0</c:v>
                </c:pt>
                <c:pt idx="13149">
                  <c:v>0</c:v>
                </c:pt>
                <c:pt idx="13150">
                  <c:v>0</c:v>
                </c:pt>
                <c:pt idx="13151">
                  <c:v>0</c:v>
                </c:pt>
                <c:pt idx="13152">
                  <c:v>0</c:v>
                </c:pt>
                <c:pt idx="13153">
                  <c:v>0</c:v>
                </c:pt>
                <c:pt idx="13154">
                  <c:v>0</c:v>
                </c:pt>
                <c:pt idx="13155">
                  <c:v>0</c:v>
                </c:pt>
                <c:pt idx="13156">
                  <c:v>0</c:v>
                </c:pt>
                <c:pt idx="13157">
                  <c:v>0</c:v>
                </c:pt>
                <c:pt idx="13158">
                  <c:v>0</c:v>
                </c:pt>
                <c:pt idx="13159">
                  <c:v>0</c:v>
                </c:pt>
                <c:pt idx="13160">
                  <c:v>0</c:v>
                </c:pt>
                <c:pt idx="13161">
                  <c:v>0</c:v>
                </c:pt>
                <c:pt idx="13162">
                  <c:v>0</c:v>
                </c:pt>
                <c:pt idx="13163">
                  <c:v>0</c:v>
                </c:pt>
                <c:pt idx="13164">
                  <c:v>0</c:v>
                </c:pt>
                <c:pt idx="13165">
                  <c:v>0</c:v>
                </c:pt>
                <c:pt idx="13166">
                  <c:v>0</c:v>
                </c:pt>
                <c:pt idx="13167">
                  <c:v>0</c:v>
                </c:pt>
                <c:pt idx="13168">
                  <c:v>0</c:v>
                </c:pt>
                <c:pt idx="13169">
                  <c:v>0</c:v>
                </c:pt>
                <c:pt idx="13170">
                  <c:v>0</c:v>
                </c:pt>
                <c:pt idx="13171">
                  <c:v>0</c:v>
                </c:pt>
                <c:pt idx="13172">
                  <c:v>0</c:v>
                </c:pt>
                <c:pt idx="13173">
                  <c:v>0</c:v>
                </c:pt>
                <c:pt idx="13174">
                  <c:v>0</c:v>
                </c:pt>
                <c:pt idx="13175">
                  <c:v>0</c:v>
                </c:pt>
                <c:pt idx="13176">
                  <c:v>0</c:v>
                </c:pt>
                <c:pt idx="13177">
                  <c:v>0</c:v>
                </c:pt>
                <c:pt idx="13178">
                  <c:v>0</c:v>
                </c:pt>
                <c:pt idx="13179">
                  <c:v>0</c:v>
                </c:pt>
                <c:pt idx="13180">
                  <c:v>0</c:v>
                </c:pt>
                <c:pt idx="13181">
                  <c:v>0</c:v>
                </c:pt>
                <c:pt idx="13182">
                  <c:v>0</c:v>
                </c:pt>
                <c:pt idx="13183">
                  <c:v>0</c:v>
                </c:pt>
                <c:pt idx="13184">
                  <c:v>0</c:v>
                </c:pt>
                <c:pt idx="13185">
                  <c:v>0</c:v>
                </c:pt>
                <c:pt idx="13186">
                  <c:v>0</c:v>
                </c:pt>
                <c:pt idx="13187">
                  <c:v>0</c:v>
                </c:pt>
                <c:pt idx="13188">
                  <c:v>0</c:v>
                </c:pt>
                <c:pt idx="13189">
                  <c:v>0</c:v>
                </c:pt>
                <c:pt idx="13190">
                  <c:v>0</c:v>
                </c:pt>
                <c:pt idx="13191">
                  <c:v>0</c:v>
                </c:pt>
                <c:pt idx="13192">
                  <c:v>0</c:v>
                </c:pt>
                <c:pt idx="13193">
                  <c:v>0</c:v>
                </c:pt>
                <c:pt idx="13194">
                  <c:v>0</c:v>
                </c:pt>
                <c:pt idx="13195">
                  <c:v>0</c:v>
                </c:pt>
                <c:pt idx="13196">
                  <c:v>0</c:v>
                </c:pt>
                <c:pt idx="13197">
                  <c:v>0</c:v>
                </c:pt>
                <c:pt idx="13198">
                  <c:v>0</c:v>
                </c:pt>
                <c:pt idx="13199">
                  <c:v>0</c:v>
                </c:pt>
                <c:pt idx="13200">
                  <c:v>0</c:v>
                </c:pt>
                <c:pt idx="13201">
                  <c:v>0</c:v>
                </c:pt>
                <c:pt idx="13202">
                  <c:v>0</c:v>
                </c:pt>
                <c:pt idx="13203">
                  <c:v>0</c:v>
                </c:pt>
                <c:pt idx="13204">
                  <c:v>0</c:v>
                </c:pt>
                <c:pt idx="13205">
                  <c:v>0</c:v>
                </c:pt>
                <c:pt idx="13206">
                  <c:v>0</c:v>
                </c:pt>
                <c:pt idx="13207">
                  <c:v>0</c:v>
                </c:pt>
                <c:pt idx="13208">
                  <c:v>0</c:v>
                </c:pt>
                <c:pt idx="13209">
                  <c:v>0</c:v>
                </c:pt>
                <c:pt idx="13210">
                  <c:v>0</c:v>
                </c:pt>
                <c:pt idx="13211">
                  <c:v>0</c:v>
                </c:pt>
                <c:pt idx="13212">
                  <c:v>0</c:v>
                </c:pt>
                <c:pt idx="13213">
                  <c:v>0</c:v>
                </c:pt>
                <c:pt idx="13214">
                  <c:v>0</c:v>
                </c:pt>
                <c:pt idx="13215">
                  <c:v>0</c:v>
                </c:pt>
                <c:pt idx="13216">
                  <c:v>0</c:v>
                </c:pt>
                <c:pt idx="13217">
                  <c:v>0</c:v>
                </c:pt>
                <c:pt idx="13218">
                  <c:v>0</c:v>
                </c:pt>
                <c:pt idx="13219">
                  <c:v>0</c:v>
                </c:pt>
                <c:pt idx="13220">
                  <c:v>0</c:v>
                </c:pt>
                <c:pt idx="13221">
                  <c:v>0</c:v>
                </c:pt>
                <c:pt idx="13222">
                  <c:v>0</c:v>
                </c:pt>
                <c:pt idx="13223">
                  <c:v>0</c:v>
                </c:pt>
                <c:pt idx="13224">
                  <c:v>0</c:v>
                </c:pt>
                <c:pt idx="13225">
                  <c:v>0</c:v>
                </c:pt>
                <c:pt idx="13226">
                  <c:v>0</c:v>
                </c:pt>
                <c:pt idx="13227">
                  <c:v>0</c:v>
                </c:pt>
                <c:pt idx="13228">
                  <c:v>0</c:v>
                </c:pt>
                <c:pt idx="13229">
                  <c:v>0</c:v>
                </c:pt>
                <c:pt idx="13230">
                  <c:v>0</c:v>
                </c:pt>
                <c:pt idx="13231">
                  <c:v>0</c:v>
                </c:pt>
                <c:pt idx="13232">
                  <c:v>0</c:v>
                </c:pt>
                <c:pt idx="13233">
                  <c:v>0</c:v>
                </c:pt>
                <c:pt idx="13234">
                  <c:v>0</c:v>
                </c:pt>
                <c:pt idx="13235">
                  <c:v>0</c:v>
                </c:pt>
                <c:pt idx="13236">
                  <c:v>0</c:v>
                </c:pt>
                <c:pt idx="13237">
                  <c:v>0</c:v>
                </c:pt>
                <c:pt idx="13238">
                  <c:v>0</c:v>
                </c:pt>
                <c:pt idx="13239">
                  <c:v>0</c:v>
                </c:pt>
                <c:pt idx="13240">
                  <c:v>0</c:v>
                </c:pt>
                <c:pt idx="13241">
                  <c:v>0</c:v>
                </c:pt>
                <c:pt idx="13242">
                  <c:v>0</c:v>
                </c:pt>
                <c:pt idx="13243">
                  <c:v>0</c:v>
                </c:pt>
                <c:pt idx="13244">
                  <c:v>0</c:v>
                </c:pt>
                <c:pt idx="13245">
                  <c:v>0</c:v>
                </c:pt>
                <c:pt idx="13246">
                  <c:v>0</c:v>
                </c:pt>
                <c:pt idx="13247">
                  <c:v>0</c:v>
                </c:pt>
                <c:pt idx="13248">
                  <c:v>0</c:v>
                </c:pt>
                <c:pt idx="13249">
                  <c:v>0</c:v>
                </c:pt>
                <c:pt idx="13250">
                  <c:v>0</c:v>
                </c:pt>
                <c:pt idx="13251">
                  <c:v>0</c:v>
                </c:pt>
                <c:pt idx="13252">
                  <c:v>0</c:v>
                </c:pt>
                <c:pt idx="13253">
                  <c:v>0</c:v>
                </c:pt>
                <c:pt idx="13254">
                  <c:v>0</c:v>
                </c:pt>
                <c:pt idx="13255">
                  <c:v>0</c:v>
                </c:pt>
                <c:pt idx="13256">
                  <c:v>0</c:v>
                </c:pt>
                <c:pt idx="13257">
                  <c:v>0</c:v>
                </c:pt>
                <c:pt idx="13258">
                  <c:v>0</c:v>
                </c:pt>
                <c:pt idx="13259">
                  <c:v>0</c:v>
                </c:pt>
                <c:pt idx="13260">
                  <c:v>0</c:v>
                </c:pt>
                <c:pt idx="13261">
                  <c:v>0</c:v>
                </c:pt>
                <c:pt idx="13262">
                  <c:v>0</c:v>
                </c:pt>
                <c:pt idx="13263">
                  <c:v>0</c:v>
                </c:pt>
                <c:pt idx="13264">
                  <c:v>0</c:v>
                </c:pt>
                <c:pt idx="13265">
                  <c:v>0</c:v>
                </c:pt>
                <c:pt idx="13266">
                  <c:v>0</c:v>
                </c:pt>
                <c:pt idx="13267">
                  <c:v>0</c:v>
                </c:pt>
                <c:pt idx="13268">
                  <c:v>0</c:v>
                </c:pt>
                <c:pt idx="13269">
                  <c:v>0</c:v>
                </c:pt>
                <c:pt idx="13270">
                  <c:v>0</c:v>
                </c:pt>
                <c:pt idx="13271">
                  <c:v>0</c:v>
                </c:pt>
                <c:pt idx="13272">
                  <c:v>0</c:v>
                </c:pt>
                <c:pt idx="13273">
                  <c:v>0</c:v>
                </c:pt>
                <c:pt idx="13274">
                  <c:v>0</c:v>
                </c:pt>
                <c:pt idx="13275">
                  <c:v>0</c:v>
                </c:pt>
                <c:pt idx="13276">
                  <c:v>0</c:v>
                </c:pt>
                <c:pt idx="13277">
                  <c:v>0</c:v>
                </c:pt>
                <c:pt idx="13278">
                  <c:v>0</c:v>
                </c:pt>
                <c:pt idx="13279">
                  <c:v>0</c:v>
                </c:pt>
                <c:pt idx="13280">
                  <c:v>0</c:v>
                </c:pt>
                <c:pt idx="13281">
                  <c:v>0</c:v>
                </c:pt>
                <c:pt idx="13282">
                  <c:v>0</c:v>
                </c:pt>
                <c:pt idx="13283">
                  <c:v>1.3</c:v>
                </c:pt>
                <c:pt idx="13284">
                  <c:v>3.3</c:v>
                </c:pt>
                <c:pt idx="13285">
                  <c:v>5.0999999999999996</c:v>
                </c:pt>
                <c:pt idx="13286">
                  <c:v>6.4</c:v>
                </c:pt>
                <c:pt idx="13287">
                  <c:v>6.1</c:v>
                </c:pt>
                <c:pt idx="13288">
                  <c:v>3.2</c:v>
                </c:pt>
                <c:pt idx="13289">
                  <c:v>0.6</c:v>
                </c:pt>
                <c:pt idx="13290">
                  <c:v>0</c:v>
                </c:pt>
                <c:pt idx="13291">
                  <c:v>0</c:v>
                </c:pt>
                <c:pt idx="13292">
                  <c:v>0</c:v>
                </c:pt>
                <c:pt idx="13293">
                  <c:v>0</c:v>
                </c:pt>
                <c:pt idx="13294">
                  <c:v>0</c:v>
                </c:pt>
                <c:pt idx="13295">
                  <c:v>0</c:v>
                </c:pt>
                <c:pt idx="13296">
                  <c:v>0</c:v>
                </c:pt>
                <c:pt idx="13297">
                  <c:v>0</c:v>
                </c:pt>
                <c:pt idx="13298">
                  <c:v>0</c:v>
                </c:pt>
                <c:pt idx="13299">
                  <c:v>0</c:v>
                </c:pt>
                <c:pt idx="13300">
                  <c:v>0</c:v>
                </c:pt>
                <c:pt idx="13301">
                  <c:v>0</c:v>
                </c:pt>
                <c:pt idx="13302">
                  <c:v>0</c:v>
                </c:pt>
                <c:pt idx="13303">
                  <c:v>0</c:v>
                </c:pt>
                <c:pt idx="13304">
                  <c:v>0</c:v>
                </c:pt>
                <c:pt idx="13305">
                  <c:v>0</c:v>
                </c:pt>
                <c:pt idx="13306">
                  <c:v>0</c:v>
                </c:pt>
                <c:pt idx="13307">
                  <c:v>0</c:v>
                </c:pt>
                <c:pt idx="13308">
                  <c:v>0</c:v>
                </c:pt>
                <c:pt idx="13309">
                  <c:v>0</c:v>
                </c:pt>
                <c:pt idx="13310">
                  <c:v>0</c:v>
                </c:pt>
                <c:pt idx="13311">
                  <c:v>0</c:v>
                </c:pt>
                <c:pt idx="13312">
                  <c:v>0</c:v>
                </c:pt>
                <c:pt idx="13313">
                  <c:v>0</c:v>
                </c:pt>
                <c:pt idx="13314">
                  <c:v>0</c:v>
                </c:pt>
                <c:pt idx="13315">
                  <c:v>0</c:v>
                </c:pt>
                <c:pt idx="13316">
                  <c:v>0</c:v>
                </c:pt>
                <c:pt idx="13317">
                  <c:v>0</c:v>
                </c:pt>
                <c:pt idx="13318">
                  <c:v>0</c:v>
                </c:pt>
                <c:pt idx="13319">
                  <c:v>0</c:v>
                </c:pt>
                <c:pt idx="13320">
                  <c:v>0</c:v>
                </c:pt>
                <c:pt idx="13321">
                  <c:v>0</c:v>
                </c:pt>
                <c:pt idx="13322">
                  <c:v>0</c:v>
                </c:pt>
                <c:pt idx="13323">
                  <c:v>0</c:v>
                </c:pt>
                <c:pt idx="13324">
                  <c:v>0</c:v>
                </c:pt>
                <c:pt idx="13325">
                  <c:v>0</c:v>
                </c:pt>
                <c:pt idx="13326">
                  <c:v>0</c:v>
                </c:pt>
                <c:pt idx="13327">
                  <c:v>0</c:v>
                </c:pt>
                <c:pt idx="13328">
                  <c:v>0</c:v>
                </c:pt>
                <c:pt idx="13329">
                  <c:v>0</c:v>
                </c:pt>
                <c:pt idx="13330">
                  <c:v>0</c:v>
                </c:pt>
                <c:pt idx="13331">
                  <c:v>0</c:v>
                </c:pt>
                <c:pt idx="13332">
                  <c:v>0</c:v>
                </c:pt>
                <c:pt idx="13333">
                  <c:v>0</c:v>
                </c:pt>
                <c:pt idx="13334">
                  <c:v>0</c:v>
                </c:pt>
                <c:pt idx="13335">
                  <c:v>0</c:v>
                </c:pt>
                <c:pt idx="13336">
                  <c:v>0</c:v>
                </c:pt>
                <c:pt idx="13337">
                  <c:v>0.8</c:v>
                </c:pt>
                <c:pt idx="13338">
                  <c:v>2.7</c:v>
                </c:pt>
                <c:pt idx="13339">
                  <c:v>4.4000000000000004</c:v>
                </c:pt>
                <c:pt idx="13340">
                  <c:v>6.3</c:v>
                </c:pt>
                <c:pt idx="13341">
                  <c:v>6.3</c:v>
                </c:pt>
                <c:pt idx="13342">
                  <c:v>4.7</c:v>
                </c:pt>
                <c:pt idx="13343">
                  <c:v>2.7</c:v>
                </c:pt>
                <c:pt idx="13344">
                  <c:v>0.7</c:v>
                </c:pt>
                <c:pt idx="13345">
                  <c:v>0</c:v>
                </c:pt>
                <c:pt idx="13346">
                  <c:v>0</c:v>
                </c:pt>
                <c:pt idx="13347">
                  <c:v>0</c:v>
                </c:pt>
                <c:pt idx="13348">
                  <c:v>0</c:v>
                </c:pt>
                <c:pt idx="13349">
                  <c:v>0</c:v>
                </c:pt>
                <c:pt idx="13350">
                  <c:v>0</c:v>
                </c:pt>
                <c:pt idx="13351">
                  <c:v>0</c:v>
                </c:pt>
                <c:pt idx="13352">
                  <c:v>0</c:v>
                </c:pt>
                <c:pt idx="13353">
                  <c:v>0</c:v>
                </c:pt>
                <c:pt idx="13354">
                  <c:v>0</c:v>
                </c:pt>
                <c:pt idx="13355">
                  <c:v>0</c:v>
                </c:pt>
                <c:pt idx="13356">
                  <c:v>0</c:v>
                </c:pt>
                <c:pt idx="13357">
                  <c:v>0</c:v>
                </c:pt>
                <c:pt idx="13358">
                  <c:v>0.1</c:v>
                </c:pt>
                <c:pt idx="13359">
                  <c:v>1.2</c:v>
                </c:pt>
                <c:pt idx="13360">
                  <c:v>5.0999999999999996</c:v>
                </c:pt>
                <c:pt idx="13361">
                  <c:v>7.1</c:v>
                </c:pt>
                <c:pt idx="13362">
                  <c:v>8.6999999999999993</c:v>
                </c:pt>
                <c:pt idx="13363">
                  <c:v>9.8000000000000007</c:v>
                </c:pt>
                <c:pt idx="13364">
                  <c:v>10.8</c:v>
                </c:pt>
                <c:pt idx="13365">
                  <c:v>11.8</c:v>
                </c:pt>
                <c:pt idx="13366">
                  <c:v>11.2</c:v>
                </c:pt>
                <c:pt idx="13367">
                  <c:v>9.6</c:v>
                </c:pt>
                <c:pt idx="13368">
                  <c:v>7.2</c:v>
                </c:pt>
                <c:pt idx="13369">
                  <c:v>4.2</c:v>
                </c:pt>
                <c:pt idx="13370">
                  <c:v>2.4</c:v>
                </c:pt>
                <c:pt idx="13371">
                  <c:v>0.8</c:v>
                </c:pt>
                <c:pt idx="13372">
                  <c:v>0</c:v>
                </c:pt>
                <c:pt idx="13373">
                  <c:v>0</c:v>
                </c:pt>
                <c:pt idx="13374">
                  <c:v>0</c:v>
                </c:pt>
                <c:pt idx="13375">
                  <c:v>0</c:v>
                </c:pt>
                <c:pt idx="13376">
                  <c:v>0</c:v>
                </c:pt>
                <c:pt idx="13377">
                  <c:v>0</c:v>
                </c:pt>
                <c:pt idx="13378">
                  <c:v>0</c:v>
                </c:pt>
                <c:pt idx="13379">
                  <c:v>0</c:v>
                </c:pt>
                <c:pt idx="13380">
                  <c:v>0</c:v>
                </c:pt>
                <c:pt idx="13381">
                  <c:v>0</c:v>
                </c:pt>
                <c:pt idx="13382">
                  <c:v>0</c:v>
                </c:pt>
                <c:pt idx="13383">
                  <c:v>0</c:v>
                </c:pt>
                <c:pt idx="13384">
                  <c:v>0</c:v>
                </c:pt>
                <c:pt idx="13385">
                  <c:v>0</c:v>
                </c:pt>
                <c:pt idx="13386">
                  <c:v>0</c:v>
                </c:pt>
                <c:pt idx="13387">
                  <c:v>0</c:v>
                </c:pt>
                <c:pt idx="13388">
                  <c:v>0</c:v>
                </c:pt>
                <c:pt idx="13389">
                  <c:v>0</c:v>
                </c:pt>
                <c:pt idx="13390">
                  <c:v>0</c:v>
                </c:pt>
                <c:pt idx="13391">
                  <c:v>0</c:v>
                </c:pt>
                <c:pt idx="13392">
                  <c:v>0</c:v>
                </c:pt>
                <c:pt idx="13393">
                  <c:v>0</c:v>
                </c:pt>
                <c:pt idx="13394">
                  <c:v>0</c:v>
                </c:pt>
                <c:pt idx="13395">
                  <c:v>0</c:v>
                </c:pt>
                <c:pt idx="13396">
                  <c:v>0</c:v>
                </c:pt>
                <c:pt idx="13397">
                  <c:v>0</c:v>
                </c:pt>
                <c:pt idx="13398">
                  <c:v>1.8</c:v>
                </c:pt>
                <c:pt idx="13399">
                  <c:v>4.8</c:v>
                </c:pt>
                <c:pt idx="13400">
                  <c:v>6</c:v>
                </c:pt>
                <c:pt idx="13401">
                  <c:v>4.2</c:v>
                </c:pt>
                <c:pt idx="13402">
                  <c:v>1.2</c:v>
                </c:pt>
                <c:pt idx="13403">
                  <c:v>0</c:v>
                </c:pt>
                <c:pt idx="13404">
                  <c:v>0</c:v>
                </c:pt>
                <c:pt idx="13405">
                  <c:v>0</c:v>
                </c:pt>
                <c:pt idx="13406">
                  <c:v>0</c:v>
                </c:pt>
                <c:pt idx="13407">
                  <c:v>0</c:v>
                </c:pt>
                <c:pt idx="13408">
                  <c:v>0</c:v>
                </c:pt>
                <c:pt idx="13409">
                  <c:v>0</c:v>
                </c:pt>
                <c:pt idx="13410">
                  <c:v>0</c:v>
                </c:pt>
                <c:pt idx="13411">
                  <c:v>0</c:v>
                </c:pt>
                <c:pt idx="13412">
                  <c:v>0.3</c:v>
                </c:pt>
                <c:pt idx="13413">
                  <c:v>1.5</c:v>
                </c:pt>
                <c:pt idx="13414">
                  <c:v>3.6</c:v>
                </c:pt>
                <c:pt idx="13415">
                  <c:v>6</c:v>
                </c:pt>
                <c:pt idx="13416">
                  <c:v>7</c:v>
                </c:pt>
                <c:pt idx="13417">
                  <c:v>7</c:v>
                </c:pt>
                <c:pt idx="13418">
                  <c:v>5.9</c:v>
                </c:pt>
                <c:pt idx="13419">
                  <c:v>3</c:v>
                </c:pt>
                <c:pt idx="13420">
                  <c:v>1.9</c:v>
                </c:pt>
                <c:pt idx="13421">
                  <c:v>0.2</c:v>
                </c:pt>
                <c:pt idx="13422">
                  <c:v>0</c:v>
                </c:pt>
                <c:pt idx="13423">
                  <c:v>0</c:v>
                </c:pt>
                <c:pt idx="13424">
                  <c:v>0.9</c:v>
                </c:pt>
                <c:pt idx="13425">
                  <c:v>1</c:v>
                </c:pt>
                <c:pt idx="13426">
                  <c:v>1.7</c:v>
                </c:pt>
                <c:pt idx="13427">
                  <c:v>2</c:v>
                </c:pt>
                <c:pt idx="13428">
                  <c:v>2.6</c:v>
                </c:pt>
                <c:pt idx="13429">
                  <c:v>3.6</c:v>
                </c:pt>
                <c:pt idx="13430">
                  <c:v>4.5999999999999996</c:v>
                </c:pt>
                <c:pt idx="13431">
                  <c:v>6.3</c:v>
                </c:pt>
                <c:pt idx="13432">
                  <c:v>7.5</c:v>
                </c:pt>
                <c:pt idx="13433">
                  <c:v>8.9</c:v>
                </c:pt>
                <c:pt idx="13434">
                  <c:v>10</c:v>
                </c:pt>
                <c:pt idx="13435">
                  <c:v>8.6999999999999993</c:v>
                </c:pt>
                <c:pt idx="13436">
                  <c:v>5.2</c:v>
                </c:pt>
                <c:pt idx="13437">
                  <c:v>2.1</c:v>
                </c:pt>
                <c:pt idx="13438">
                  <c:v>0.6</c:v>
                </c:pt>
                <c:pt idx="13439">
                  <c:v>0</c:v>
                </c:pt>
                <c:pt idx="13440">
                  <c:v>0</c:v>
                </c:pt>
                <c:pt idx="13441">
                  <c:v>0</c:v>
                </c:pt>
                <c:pt idx="13442">
                  <c:v>0</c:v>
                </c:pt>
                <c:pt idx="13443">
                  <c:v>0</c:v>
                </c:pt>
                <c:pt idx="13444">
                  <c:v>0</c:v>
                </c:pt>
                <c:pt idx="13445">
                  <c:v>0.2</c:v>
                </c:pt>
                <c:pt idx="13446">
                  <c:v>3.2</c:v>
                </c:pt>
                <c:pt idx="13447">
                  <c:v>6.2</c:v>
                </c:pt>
                <c:pt idx="13448">
                  <c:v>9.1</c:v>
                </c:pt>
                <c:pt idx="13449">
                  <c:v>11.1</c:v>
                </c:pt>
                <c:pt idx="13450">
                  <c:v>13</c:v>
                </c:pt>
                <c:pt idx="13451">
                  <c:v>13</c:v>
                </c:pt>
                <c:pt idx="13452">
                  <c:v>10.4</c:v>
                </c:pt>
                <c:pt idx="13453">
                  <c:v>9.1</c:v>
                </c:pt>
                <c:pt idx="13454">
                  <c:v>9</c:v>
                </c:pt>
                <c:pt idx="13455">
                  <c:v>9</c:v>
                </c:pt>
                <c:pt idx="13456">
                  <c:v>9</c:v>
                </c:pt>
                <c:pt idx="13457">
                  <c:v>9.6999999999999993</c:v>
                </c:pt>
                <c:pt idx="13458">
                  <c:v>11.3</c:v>
                </c:pt>
                <c:pt idx="13459">
                  <c:v>13.3</c:v>
                </c:pt>
                <c:pt idx="13460">
                  <c:v>14.7</c:v>
                </c:pt>
                <c:pt idx="13461">
                  <c:v>15</c:v>
                </c:pt>
                <c:pt idx="13462">
                  <c:v>12.2</c:v>
                </c:pt>
                <c:pt idx="13463">
                  <c:v>7.7</c:v>
                </c:pt>
                <c:pt idx="13464">
                  <c:v>3.6</c:v>
                </c:pt>
                <c:pt idx="13465">
                  <c:v>1.1000000000000001</c:v>
                </c:pt>
                <c:pt idx="13466">
                  <c:v>0</c:v>
                </c:pt>
                <c:pt idx="13467">
                  <c:v>0</c:v>
                </c:pt>
                <c:pt idx="13468">
                  <c:v>0</c:v>
                </c:pt>
                <c:pt idx="13469">
                  <c:v>0</c:v>
                </c:pt>
                <c:pt idx="13470">
                  <c:v>0</c:v>
                </c:pt>
                <c:pt idx="13471">
                  <c:v>0</c:v>
                </c:pt>
                <c:pt idx="13472">
                  <c:v>0</c:v>
                </c:pt>
                <c:pt idx="13473">
                  <c:v>0</c:v>
                </c:pt>
                <c:pt idx="13474">
                  <c:v>0</c:v>
                </c:pt>
                <c:pt idx="13475">
                  <c:v>0</c:v>
                </c:pt>
                <c:pt idx="13476">
                  <c:v>0</c:v>
                </c:pt>
                <c:pt idx="13477">
                  <c:v>0.1</c:v>
                </c:pt>
                <c:pt idx="13478">
                  <c:v>2.2000000000000002</c:v>
                </c:pt>
                <c:pt idx="13479">
                  <c:v>5.2</c:v>
                </c:pt>
                <c:pt idx="13480">
                  <c:v>7.7</c:v>
                </c:pt>
                <c:pt idx="13481">
                  <c:v>8.9</c:v>
                </c:pt>
                <c:pt idx="13482">
                  <c:v>7.3</c:v>
                </c:pt>
                <c:pt idx="13483">
                  <c:v>3.5</c:v>
                </c:pt>
                <c:pt idx="13484">
                  <c:v>0.4</c:v>
                </c:pt>
                <c:pt idx="13485">
                  <c:v>0</c:v>
                </c:pt>
                <c:pt idx="13486">
                  <c:v>0</c:v>
                </c:pt>
                <c:pt idx="13487">
                  <c:v>0</c:v>
                </c:pt>
                <c:pt idx="13488">
                  <c:v>0</c:v>
                </c:pt>
                <c:pt idx="13489">
                  <c:v>0</c:v>
                </c:pt>
                <c:pt idx="13490">
                  <c:v>0</c:v>
                </c:pt>
                <c:pt idx="13491">
                  <c:v>0</c:v>
                </c:pt>
                <c:pt idx="13492">
                  <c:v>0</c:v>
                </c:pt>
                <c:pt idx="13493">
                  <c:v>0</c:v>
                </c:pt>
                <c:pt idx="13494">
                  <c:v>0</c:v>
                </c:pt>
                <c:pt idx="13495">
                  <c:v>0</c:v>
                </c:pt>
                <c:pt idx="13496">
                  <c:v>0.9</c:v>
                </c:pt>
                <c:pt idx="13497">
                  <c:v>3.6</c:v>
                </c:pt>
                <c:pt idx="13498">
                  <c:v>6.3</c:v>
                </c:pt>
                <c:pt idx="13499">
                  <c:v>5.9</c:v>
                </c:pt>
                <c:pt idx="13500">
                  <c:v>2.2000000000000002</c:v>
                </c:pt>
                <c:pt idx="13501">
                  <c:v>0</c:v>
                </c:pt>
                <c:pt idx="13502">
                  <c:v>0</c:v>
                </c:pt>
                <c:pt idx="13503">
                  <c:v>0</c:v>
                </c:pt>
                <c:pt idx="13504">
                  <c:v>0</c:v>
                </c:pt>
                <c:pt idx="13505">
                  <c:v>0</c:v>
                </c:pt>
                <c:pt idx="13506">
                  <c:v>0</c:v>
                </c:pt>
                <c:pt idx="13507">
                  <c:v>0</c:v>
                </c:pt>
                <c:pt idx="13508">
                  <c:v>0</c:v>
                </c:pt>
                <c:pt idx="13509">
                  <c:v>0</c:v>
                </c:pt>
                <c:pt idx="13510">
                  <c:v>0</c:v>
                </c:pt>
                <c:pt idx="13511">
                  <c:v>0</c:v>
                </c:pt>
                <c:pt idx="13512">
                  <c:v>0.8</c:v>
                </c:pt>
                <c:pt idx="13513">
                  <c:v>4.4000000000000004</c:v>
                </c:pt>
                <c:pt idx="13514">
                  <c:v>7.9</c:v>
                </c:pt>
                <c:pt idx="13515">
                  <c:v>9.6999999999999993</c:v>
                </c:pt>
                <c:pt idx="13516">
                  <c:v>8</c:v>
                </c:pt>
                <c:pt idx="13517">
                  <c:v>4.3</c:v>
                </c:pt>
                <c:pt idx="13518">
                  <c:v>1.7</c:v>
                </c:pt>
                <c:pt idx="13519">
                  <c:v>0.3</c:v>
                </c:pt>
                <c:pt idx="13520">
                  <c:v>0</c:v>
                </c:pt>
                <c:pt idx="13521">
                  <c:v>0</c:v>
                </c:pt>
                <c:pt idx="13522">
                  <c:v>0</c:v>
                </c:pt>
                <c:pt idx="13523">
                  <c:v>0</c:v>
                </c:pt>
                <c:pt idx="13524">
                  <c:v>0</c:v>
                </c:pt>
                <c:pt idx="13525">
                  <c:v>0</c:v>
                </c:pt>
                <c:pt idx="13526">
                  <c:v>0</c:v>
                </c:pt>
                <c:pt idx="13527">
                  <c:v>0</c:v>
                </c:pt>
                <c:pt idx="13528">
                  <c:v>0</c:v>
                </c:pt>
                <c:pt idx="13529">
                  <c:v>0</c:v>
                </c:pt>
                <c:pt idx="13530">
                  <c:v>0</c:v>
                </c:pt>
                <c:pt idx="13531">
                  <c:v>0</c:v>
                </c:pt>
                <c:pt idx="13532">
                  <c:v>0</c:v>
                </c:pt>
                <c:pt idx="13533">
                  <c:v>0</c:v>
                </c:pt>
                <c:pt idx="13534">
                  <c:v>0</c:v>
                </c:pt>
                <c:pt idx="13535">
                  <c:v>1</c:v>
                </c:pt>
                <c:pt idx="13536">
                  <c:v>0.1</c:v>
                </c:pt>
                <c:pt idx="13537">
                  <c:v>2.1</c:v>
                </c:pt>
                <c:pt idx="13538">
                  <c:v>5.5</c:v>
                </c:pt>
                <c:pt idx="13539">
                  <c:v>8.6</c:v>
                </c:pt>
                <c:pt idx="13540">
                  <c:v>8.1</c:v>
                </c:pt>
                <c:pt idx="13541">
                  <c:v>4.5999999999999996</c:v>
                </c:pt>
                <c:pt idx="13542">
                  <c:v>2.2999999999999998</c:v>
                </c:pt>
                <c:pt idx="13543">
                  <c:v>0.6</c:v>
                </c:pt>
                <c:pt idx="13544">
                  <c:v>0</c:v>
                </c:pt>
                <c:pt idx="13545">
                  <c:v>0</c:v>
                </c:pt>
                <c:pt idx="13546">
                  <c:v>0</c:v>
                </c:pt>
                <c:pt idx="13547">
                  <c:v>0</c:v>
                </c:pt>
                <c:pt idx="13548">
                  <c:v>0</c:v>
                </c:pt>
                <c:pt idx="13549">
                  <c:v>0</c:v>
                </c:pt>
                <c:pt idx="13550">
                  <c:v>0</c:v>
                </c:pt>
                <c:pt idx="13551">
                  <c:v>0</c:v>
                </c:pt>
                <c:pt idx="13552">
                  <c:v>0</c:v>
                </c:pt>
                <c:pt idx="13553">
                  <c:v>0.5</c:v>
                </c:pt>
                <c:pt idx="13554">
                  <c:v>2.5</c:v>
                </c:pt>
                <c:pt idx="13555">
                  <c:v>6</c:v>
                </c:pt>
                <c:pt idx="13556">
                  <c:v>8.8000000000000007</c:v>
                </c:pt>
                <c:pt idx="13557">
                  <c:v>7.3</c:v>
                </c:pt>
                <c:pt idx="13558">
                  <c:v>4</c:v>
                </c:pt>
                <c:pt idx="13559">
                  <c:v>0.8</c:v>
                </c:pt>
                <c:pt idx="13560">
                  <c:v>0</c:v>
                </c:pt>
                <c:pt idx="13561">
                  <c:v>0</c:v>
                </c:pt>
                <c:pt idx="13562">
                  <c:v>0</c:v>
                </c:pt>
                <c:pt idx="13563">
                  <c:v>0</c:v>
                </c:pt>
                <c:pt idx="13564">
                  <c:v>0</c:v>
                </c:pt>
                <c:pt idx="13565">
                  <c:v>0</c:v>
                </c:pt>
                <c:pt idx="13566">
                  <c:v>0</c:v>
                </c:pt>
                <c:pt idx="13567">
                  <c:v>0</c:v>
                </c:pt>
                <c:pt idx="13568">
                  <c:v>0</c:v>
                </c:pt>
                <c:pt idx="13569">
                  <c:v>0</c:v>
                </c:pt>
                <c:pt idx="13570">
                  <c:v>0</c:v>
                </c:pt>
                <c:pt idx="13571">
                  <c:v>1.8</c:v>
                </c:pt>
                <c:pt idx="13572">
                  <c:v>4.5999999999999996</c:v>
                </c:pt>
                <c:pt idx="13573">
                  <c:v>7.3</c:v>
                </c:pt>
                <c:pt idx="13574">
                  <c:v>9.4</c:v>
                </c:pt>
                <c:pt idx="13575">
                  <c:v>11.4</c:v>
                </c:pt>
                <c:pt idx="13576">
                  <c:v>12.7</c:v>
                </c:pt>
                <c:pt idx="13577">
                  <c:v>10.9</c:v>
                </c:pt>
                <c:pt idx="13578">
                  <c:v>7.2</c:v>
                </c:pt>
                <c:pt idx="13579">
                  <c:v>4.2</c:v>
                </c:pt>
                <c:pt idx="13580">
                  <c:v>2</c:v>
                </c:pt>
                <c:pt idx="13581">
                  <c:v>0.5</c:v>
                </c:pt>
                <c:pt idx="13582">
                  <c:v>0</c:v>
                </c:pt>
                <c:pt idx="13583">
                  <c:v>0</c:v>
                </c:pt>
                <c:pt idx="13584">
                  <c:v>0</c:v>
                </c:pt>
                <c:pt idx="13585">
                  <c:v>0</c:v>
                </c:pt>
                <c:pt idx="13586">
                  <c:v>0</c:v>
                </c:pt>
                <c:pt idx="13587">
                  <c:v>0</c:v>
                </c:pt>
                <c:pt idx="13588">
                  <c:v>0</c:v>
                </c:pt>
                <c:pt idx="13589">
                  <c:v>0.8</c:v>
                </c:pt>
                <c:pt idx="13590">
                  <c:v>3.7</c:v>
                </c:pt>
                <c:pt idx="13591">
                  <c:v>5.7</c:v>
                </c:pt>
                <c:pt idx="13592">
                  <c:v>2.7</c:v>
                </c:pt>
                <c:pt idx="13593">
                  <c:v>0</c:v>
                </c:pt>
                <c:pt idx="13594">
                  <c:v>0</c:v>
                </c:pt>
                <c:pt idx="13595">
                  <c:v>0</c:v>
                </c:pt>
                <c:pt idx="13596">
                  <c:v>0</c:v>
                </c:pt>
                <c:pt idx="13597">
                  <c:v>0</c:v>
                </c:pt>
                <c:pt idx="13598">
                  <c:v>0</c:v>
                </c:pt>
                <c:pt idx="13599">
                  <c:v>0</c:v>
                </c:pt>
                <c:pt idx="13600">
                  <c:v>0</c:v>
                </c:pt>
                <c:pt idx="13601">
                  <c:v>0</c:v>
                </c:pt>
                <c:pt idx="13602">
                  <c:v>0</c:v>
                </c:pt>
                <c:pt idx="13603">
                  <c:v>2.4</c:v>
                </c:pt>
                <c:pt idx="13604">
                  <c:v>6</c:v>
                </c:pt>
                <c:pt idx="13605">
                  <c:v>7.8</c:v>
                </c:pt>
                <c:pt idx="13606">
                  <c:v>8.8000000000000007</c:v>
                </c:pt>
                <c:pt idx="13607">
                  <c:v>6</c:v>
                </c:pt>
                <c:pt idx="13608">
                  <c:v>2.5</c:v>
                </c:pt>
                <c:pt idx="13609">
                  <c:v>0.5</c:v>
                </c:pt>
                <c:pt idx="13610">
                  <c:v>0</c:v>
                </c:pt>
                <c:pt idx="13611">
                  <c:v>0</c:v>
                </c:pt>
                <c:pt idx="13612">
                  <c:v>0</c:v>
                </c:pt>
                <c:pt idx="13613">
                  <c:v>0</c:v>
                </c:pt>
                <c:pt idx="13614">
                  <c:v>0</c:v>
                </c:pt>
                <c:pt idx="13615">
                  <c:v>0</c:v>
                </c:pt>
                <c:pt idx="13616">
                  <c:v>0.7</c:v>
                </c:pt>
                <c:pt idx="13617">
                  <c:v>3.1</c:v>
                </c:pt>
                <c:pt idx="13618">
                  <c:v>6.1</c:v>
                </c:pt>
                <c:pt idx="13619">
                  <c:v>7.6</c:v>
                </c:pt>
                <c:pt idx="13620">
                  <c:v>5.8</c:v>
                </c:pt>
                <c:pt idx="13621">
                  <c:v>2.7</c:v>
                </c:pt>
                <c:pt idx="13622">
                  <c:v>0.9</c:v>
                </c:pt>
                <c:pt idx="13623">
                  <c:v>0</c:v>
                </c:pt>
                <c:pt idx="13624">
                  <c:v>0</c:v>
                </c:pt>
                <c:pt idx="13625">
                  <c:v>0</c:v>
                </c:pt>
                <c:pt idx="13626">
                  <c:v>0</c:v>
                </c:pt>
                <c:pt idx="13627">
                  <c:v>0</c:v>
                </c:pt>
                <c:pt idx="13628">
                  <c:v>0</c:v>
                </c:pt>
                <c:pt idx="13629">
                  <c:v>0</c:v>
                </c:pt>
                <c:pt idx="13630">
                  <c:v>0</c:v>
                </c:pt>
                <c:pt idx="13631">
                  <c:v>0</c:v>
                </c:pt>
                <c:pt idx="13632">
                  <c:v>0</c:v>
                </c:pt>
                <c:pt idx="13633">
                  <c:v>3.2</c:v>
                </c:pt>
                <c:pt idx="13634">
                  <c:v>7</c:v>
                </c:pt>
                <c:pt idx="13635">
                  <c:v>8</c:v>
                </c:pt>
                <c:pt idx="13636">
                  <c:v>4.2</c:v>
                </c:pt>
                <c:pt idx="13637">
                  <c:v>1.5</c:v>
                </c:pt>
                <c:pt idx="13638">
                  <c:v>0.4</c:v>
                </c:pt>
                <c:pt idx="13639">
                  <c:v>0</c:v>
                </c:pt>
                <c:pt idx="13640">
                  <c:v>0</c:v>
                </c:pt>
                <c:pt idx="13641">
                  <c:v>0</c:v>
                </c:pt>
                <c:pt idx="13642">
                  <c:v>0</c:v>
                </c:pt>
                <c:pt idx="13643">
                  <c:v>0</c:v>
                </c:pt>
                <c:pt idx="13644">
                  <c:v>0</c:v>
                </c:pt>
                <c:pt idx="13645">
                  <c:v>0</c:v>
                </c:pt>
                <c:pt idx="13646">
                  <c:v>0</c:v>
                </c:pt>
                <c:pt idx="13647">
                  <c:v>0</c:v>
                </c:pt>
                <c:pt idx="13648">
                  <c:v>0</c:v>
                </c:pt>
                <c:pt idx="13649">
                  <c:v>0</c:v>
                </c:pt>
                <c:pt idx="13650">
                  <c:v>1.2</c:v>
                </c:pt>
                <c:pt idx="13651">
                  <c:v>4.5999999999999996</c:v>
                </c:pt>
                <c:pt idx="13652">
                  <c:v>8.1999999999999993</c:v>
                </c:pt>
                <c:pt idx="13653">
                  <c:v>8.5</c:v>
                </c:pt>
                <c:pt idx="13654">
                  <c:v>5.5</c:v>
                </c:pt>
                <c:pt idx="13655">
                  <c:v>2.9</c:v>
                </c:pt>
                <c:pt idx="13656">
                  <c:v>2.1</c:v>
                </c:pt>
                <c:pt idx="13657">
                  <c:v>3.9</c:v>
                </c:pt>
                <c:pt idx="13658">
                  <c:v>4.9000000000000004</c:v>
                </c:pt>
                <c:pt idx="13659">
                  <c:v>6.9</c:v>
                </c:pt>
                <c:pt idx="13660">
                  <c:v>9.8000000000000007</c:v>
                </c:pt>
                <c:pt idx="13661">
                  <c:v>11.9</c:v>
                </c:pt>
                <c:pt idx="13662">
                  <c:v>14.3</c:v>
                </c:pt>
                <c:pt idx="13663">
                  <c:v>17.2</c:v>
                </c:pt>
                <c:pt idx="13664">
                  <c:v>19.5</c:v>
                </c:pt>
                <c:pt idx="13665">
                  <c:v>21.5</c:v>
                </c:pt>
                <c:pt idx="13666">
                  <c:v>22.7</c:v>
                </c:pt>
                <c:pt idx="13667">
                  <c:v>23</c:v>
                </c:pt>
                <c:pt idx="13668">
                  <c:v>23.6</c:v>
                </c:pt>
                <c:pt idx="13669">
                  <c:v>24.6</c:v>
                </c:pt>
                <c:pt idx="13670">
                  <c:v>24.4</c:v>
                </c:pt>
                <c:pt idx="13671">
                  <c:v>22.4</c:v>
                </c:pt>
                <c:pt idx="13672">
                  <c:v>18.3</c:v>
                </c:pt>
                <c:pt idx="13673">
                  <c:v>14.2</c:v>
                </c:pt>
                <c:pt idx="13674">
                  <c:v>11.7</c:v>
                </c:pt>
                <c:pt idx="13675">
                  <c:v>11.3</c:v>
                </c:pt>
                <c:pt idx="13676">
                  <c:v>12.3</c:v>
                </c:pt>
                <c:pt idx="13677">
                  <c:v>13.7</c:v>
                </c:pt>
                <c:pt idx="13678">
                  <c:v>14.7</c:v>
                </c:pt>
                <c:pt idx="13679">
                  <c:v>12.9</c:v>
                </c:pt>
                <c:pt idx="13680">
                  <c:v>9.1999999999999993</c:v>
                </c:pt>
                <c:pt idx="13681">
                  <c:v>3.6</c:v>
                </c:pt>
                <c:pt idx="13682">
                  <c:v>0.9</c:v>
                </c:pt>
                <c:pt idx="13683">
                  <c:v>0</c:v>
                </c:pt>
                <c:pt idx="13684">
                  <c:v>0</c:v>
                </c:pt>
                <c:pt idx="13685">
                  <c:v>0</c:v>
                </c:pt>
                <c:pt idx="13686">
                  <c:v>0</c:v>
                </c:pt>
                <c:pt idx="13687">
                  <c:v>0</c:v>
                </c:pt>
                <c:pt idx="13688">
                  <c:v>0</c:v>
                </c:pt>
                <c:pt idx="13689">
                  <c:v>0</c:v>
                </c:pt>
                <c:pt idx="13690">
                  <c:v>0</c:v>
                </c:pt>
                <c:pt idx="13691">
                  <c:v>1.9</c:v>
                </c:pt>
                <c:pt idx="13692">
                  <c:v>5.2</c:v>
                </c:pt>
                <c:pt idx="13693">
                  <c:v>8.3000000000000007</c:v>
                </c:pt>
                <c:pt idx="13694">
                  <c:v>8.1999999999999993</c:v>
                </c:pt>
                <c:pt idx="13695">
                  <c:v>4.9000000000000004</c:v>
                </c:pt>
                <c:pt idx="13696">
                  <c:v>2.5</c:v>
                </c:pt>
                <c:pt idx="13697">
                  <c:v>0.5</c:v>
                </c:pt>
                <c:pt idx="13698">
                  <c:v>0</c:v>
                </c:pt>
                <c:pt idx="13699">
                  <c:v>0</c:v>
                </c:pt>
                <c:pt idx="13700">
                  <c:v>0</c:v>
                </c:pt>
                <c:pt idx="13701">
                  <c:v>0</c:v>
                </c:pt>
                <c:pt idx="13702">
                  <c:v>0</c:v>
                </c:pt>
                <c:pt idx="13703">
                  <c:v>0</c:v>
                </c:pt>
                <c:pt idx="13704">
                  <c:v>0.3</c:v>
                </c:pt>
                <c:pt idx="13705">
                  <c:v>2</c:v>
                </c:pt>
                <c:pt idx="13706">
                  <c:v>5</c:v>
                </c:pt>
                <c:pt idx="13707">
                  <c:v>7.7</c:v>
                </c:pt>
                <c:pt idx="13708">
                  <c:v>9.3000000000000007</c:v>
                </c:pt>
                <c:pt idx="13709">
                  <c:v>8.6</c:v>
                </c:pt>
                <c:pt idx="13710">
                  <c:v>4.3</c:v>
                </c:pt>
                <c:pt idx="13711">
                  <c:v>0.8</c:v>
                </c:pt>
                <c:pt idx="13712">
                  <c:v>0</c:v>
                </c:pt>
                <c:pt idx="13713">
                  <c:v>0</c:v>
                </c:pt>
                <c:pt idx="13714">
                  <c:v>0</c:v>
                </c:pt>
                <c:pt idx="13715">
                  <c:v>0</c:v>
                </c:pt>
                <c:pt idx="13716">
                  <c:v>0</c:v>
                </c:pt>
                <c:pt idx="13717">
                  <c:v>0</c:v>
                </c:pt>
                <c:pt idx="13718">
                  <c:v>0</c:v>
                </c:pt>
                <c:pt idx="13719">
                  <c:v>0</c:v>
                </c:pt>
                <c:pt idx="13720">
                  <c:v>0.9</c:v>
                </c:pt>
                <c:pt idx="13721">
                  <c:v>3.3</c:v>
                </c:pt>
                <c:pt idx="13722">
                  <c:v>6.9</c:v>
                </c:pt>
                <c:pt idx="13723">
                  <c:v>8.6999999999999993</c:v>
                </c:pt>
                <c:pt idx="13724">
                  <c:v>9.6999999999999993</c:v>
                </c:pt>
                <c:pt idx="13725">
                  <c:v>7.8</c:v>
                </c:pt>
                <c:pt idx="13726">
                  <c:v>4.0999999999999996</c:v>
                </c:pt>
                <c:pt idx="13727">
                  <c:v>1.2</c:v>
                </c:pt>
                <c:pt idx="13728">
                  <c:v>0</c:v>
                </c:pt>
                <c:pt idx="13729">
                  <c:v>0</c:v>
                </c:pt>
                <c:pt idx="13730">
                  <c:v>0</c:v>
                </c:pt>
                <c:pt idx="13731">
                  <c:v>0</c:v>
                </c:pt>
                <c:pt idx="13732">
                  <c:v>0</c:v>
                </c:pt>
                <c:pt idx="13733">
                  <c:v>0</c:v>
                </c:pt>
                <c:pt idx="13734">
                  <c:v>0</c:v>
                </c:pt>
                <c:pt idx="13735">
                  <c:v>0.3</c:v>
                </c:pt>
                <c:pt idx="13736">
                  <c:v>1.3</c:v>
                </c:pt>
                <c:pt idx="13737">
                  <c:v>3</c:v>
                </c:pt>
                <c:pt idx="13738">
                  <c:v>5.7</c:v>
                </c:pt>
                <c:pt idx="13739">
                  <c:v>6.4</c:v>
                </c:pt>
                <c:pt idx="13740">
                  <c:v>4.4000000000000004</c:v>
                </c:pt>
                <c:pt idx="13741">
                  <c:v>0.9</c:v>
                </c:pt>
                <c:pt idx="13742">
                  <c:v>0</c:v>
                </c:pt>
                <c:pt idx="13743">
                  <c:v>0</c:v>
                </c:pt>
                <c:pt idx="13744">
                  <c:v>0</c:v>
                </c:pt>
                <c:pt idx="13745">
                  <c:v>0</c:v>
                </c:pt>
                <c:pt idx="13746">
                  <c:v>0</c:v>
                </c:pt>
                <c:pt idx="13747">
                  <c:v>0</c:v>
                </c:pt>
                <c:pt idx="13748">
                  <c:v>0</c:v>
                </c:pt>
                <c:pt idx="13749">
                  <c:v>0</c:v>
                </c:pt>
                <c:pt idx="13750">
                  <c:v>0</c:v>
                </c:pt>
                <c:pt idx="13751">
                  <c:v>2.2999999999999998</c:v>
                </c:pt>
                <c:pt idx="13752">
                  <c:v>2.2999999999999998</c:v>
                </c:pt>
                <c:pt idx="13753">
                  <c:v>0.5</c:v>
                </c:pt>
                <c:pt idx="13754">
                  <c:v>0</c:v>
                </c:pt>
                <c:pt idx="13755">
                  <c:v>0</c:v>
                </c:pt>
                <c:pt idx="13756">
                  <c:v>0</c:v>
                </c:pt>
                <c:pt idx="13757">
                  <c:v>0</c:v>
                </c:pt>
                <c:pt idx="13758">
                  <c:v>0</c:v>
                </c:pt>
                <c:pt idx="13759">
                  <c:v>0</c:v>
                </c:pt>
                <c:pt idx="13760">
                  <c:v>0</c:v>
                </c:pt>
                <c:pt idx="13761">
                  <c:v>0</c:v>
                </c:pt>
                <c:pt idx="13762">
                  <c:v>0</c:v>
                </c:pt>
                <c:pt idx="13763">
                  <c:v>1.9</c:v>
                </c:pt>
                <c:pt idx="13764">
                  <c:v>5.4</c:v>
                </c:pt>
                <c:pt idx="13765">
                  <c:v>8.6999999999999993</c:v>
                </c:pt>
                <c:pt idx="13766">
                  <c:v>10.7</c:v>
                </c:pt>
                <c:pt idx="13767">
                  <c:v>10.9</c:v>
                </c:pt>
                <c:pt idx="13768">
                  <c:v>7.6</c:v>
                </c:pt>
                <c:pt idx="13769">
                  <c:v>3.6</c:v>
                </c:pt>
                <c:pt idx="13770">
                  <c:v>0.9</c:v>
                </c:pt>
                <c:pt idx="13771">
                  <c:v>0</c:v>
                </c:pt>
                <c:pt idx="13772">
                  <c:v>0</c:v>
                </c:pt>
                <c:pt idx="13773">
                  <c:v>0</c:v>
                </c:pt>
                <c:pt idx="13774">
                  <c:v>0</c:v>
                </c:pt>
                <c:pt idx="13775">
                  <c:v>0</c:v>
                </c:pt>
                <c:pt idx="13776">
                  <c:v>0</c:v>
                </c:pt>
                <c:pt idx="13777">
                  <c:v>0</c:v>
                </c:pt>
                <c:pt idx="13778">
                  <c:v>0.9</c:v>
                </c:pt>
                <c:pt idx="13779">
                  <c:v>3.8</c:v>
                </c:pt>
                <c:pt idx="13780">
                  <c:v>7.7</c:v>
                </c:pt>
                <c:pt idx="13781">
                  <c:v>7.2</c:v>
                </c:pt>
                <c:pt idx="13782">
                  <c:v>4</c:v>
                </c:pt>
                <c:pt idx="13783">
                  <c:v>1.5</c:v>
                </c:pt>
                <c:pt idx="13784">
                  <c:v>0.3</c:v>
                </c:pt>
                <c:pt idx="13785">
                  <c:v>0</c:v>
                </c:pt>
                <c:pt idx="13786">
                  <c:v>0</c:v>
                </c:pt>
                <c:pt idx="13787">
                  <c:v>0</c:v>
                </c:pt>
                <c:pt idx="13788">
                  <c:v>1.1000000000000001</c:v>
                </c:pt>
                <c:pt idx="13789">
                  <c:v>2</c:v>
                </c:pt>
                <c:pt idx="13790">
                  <c:v>1.5</c:v>
                </c:pt>
                <c:pt idx="13791">
                  <c:v>1</c:v>
                </c:pt>
                <c:pt idx="13792">
                  <c:v>2.8</c:v>
                </c:pt>
                <c:pt idx="13793">
                  <c:v>6</c:v>
                </c:pt>
                <c:pt idx="13794">
                  <c:v>7.7</c:v>
                </c:pt>
                <c:pt idx="13795">
                  <c:v>6.3</c:v>
                </c:pt>
                <c:pt idx="13796">
                  <c:v>4</c:v>
                </c:pt>
                <c:pt idx="13797">
                  <c:v>1.3</c:v>
                </c:pt>
                <c:pt idx="13798">
                  <c:v>0</c:v>
                </c:pt>
                <c:pt idx="13799">
                  <c:v>0</c:v>
                </c:pt>
                <c:pt idx="13800">
                  <c:v>0</c:v>
                </c:pt>
                <c:pt idx="13801">
                  <c:v>0</c:v>
                </c:pt>
                <c:pt idx="13802">
                  <c:v>0</c:v>
                </c:pt>
                <c:pt idx="13803">
                  <c:v>0</c:v>
                </c:pt>
                <c:pt idx="13804">
                  <c:v>0</c:v>
                </c:pt>
                <c:pt idx="13805">
                  <c:v>0</c:v>
                </c:pt>
                <c:pt idx="13806">
                  <c:v>0</c:v>
                </c:pt>
                <c:pt idx="13807">
                  <c:v>0</c:v>
                </c:pt>
                <c:pt idx="13808">
                  <c:v>0.9</c:v>
                </c:pt>
                <c:pt idx="13809">
                  <c:v>3.7</c:v>
                </c:pt>
                <c:pt idx="13810">
                  <c:v>7.1</c:v>
                </c:pt>
                <c:pt idx="13811">
                  <c:v>8</c:v>
                </c:pt>
                <c:pt idx="13812">
                  <c:v>5</c:v>
                </c:pt>
                <c:pt idx="13813">
                  <c:v>2.5</c:v>
                </c:pt>
                <c:pt idx="13814">
                  <c:v>0.5</c:v>
                </c:pt>
                <c:pt idx="13815">
                  <c:v>0</c:v>
                </c:pt>
                <c:pt idx="13816">
                  <c:v>0</c:v>
                </c:pt>
                <c:pt idx="13817">
                  <c:v>0</c:v>
                </c:pt>
                <c:pt idx="13818">
                  <c:v>0</c:v>
                </c:pt>
                <c:pt idx="13819">
                  <c:v>0</c:v>
                </c:pt>
                <c:pt idx="13820">
                  <c:v>0</c:v>
                </c:pt>
                <c:pt idx="13821">
                  <c:v>0</c:v>
                </c:pt>
                <c:pt idx="13822">
                  <c:v>1</c:v>
                </c:pt>
                <c:pt idx="13823">
                  <c:v>3.5</c:v>
                </c:pt>
                <c:pt idx="13824">
                  <c:v>7.1</c:v>
                </c:pt>
                <c:pt idx="13825">
                  <c:v>9.4</c:v>
                </c:pt>
                <c:pt idx="13826">
                  <c:v>8.5</c:v>
                </c:pt>
                <c:pt idx="13827">
                  <c:v>4.8</c:v>
                </c:pt>
                <c:pt idx="13828">
                  <c:v>1.7</c:v>
                </c:pt>
                <c:pt idx="13829">
                  <c:v>0</c:v>
                </c:pt>
                <c:pt idx="13830">
                  <c:v>0</c:v>
                </c:pt>
                <c:pt idx="13831">
                  <c:v>0</c:v>
                </c:pt>
                <c:pt idx="13832">
                  <c:v>0</c:v>
                </c:pt>
                <c:pt idx="13833">
                  <c:v>0</c:v>
                </c:pt>
                <c:pt idx="13834">
                  <c:v>0</c:v>
                </c:pt>
                <c:pt idx="13835">
                  <c:v>0</c:v>
                </c:pt>
                <c:pt idx="13836">
                  <c:v>0</c:v>
                </c:pt>
                <c:pt idx="13837">
                  <c:v>0</c:v>
                </c:pt>
                <c:pt idx="13838">
                  <c:v>1.9</c:v>
                </c:pt>
                <c:pt idx="13839">
                  <c:v>5.9</c:v>
                </c:pt>
                <c:pt idx="13840">
                  <c:v>6</c:v>
                </c:pt>
                <c:pt idx="13841">
                  <c:v>2.2000000000000002</c:v>
                </c:pt>
                <c:pt idx="13842">
                  <c:v>0.2</c:v>
                </c:pt>
                <c:pt idx="13843">
                  <c:v>0</c:v>
                </c:pt>
                <c:pt idx="13844">
                  <c:v>0</c:v>
                </c:pt>
                <c:pt idx="13845">
                  <c:v>0</c:v>
                </c:pt>
                <c:pt idx="13846">
                  <c:v>0</c:v>
                </c:pt>
                <c:pt idx="13847">
                  <c:v>0</c:v>
                </c:pt>
                <c:pt idx="13848">
                  <c:v>0</c:v>
                </c:pt>
                <c:pt idx="13849">
                  <c:v>0</c:v>
                </c:pt>
                <c:pt idx="13850">
                  <c:v>0.5</c:v>
                </c:pt>
                <c:pt idx="13851">
                  <c:v>2.2999999999999998</c:v>
                </c:pt>
                <c:pt idx="13852">
                  <c:v>5.4</c:v>
                </c:pt>
                <c:pt idx="13853">
                  <c:v>8.6999999999999993</c:v>
                </c:pt>
                <c:pt idx="13854">
                  <c:v>8.6</c:v>
                </c:pt>
                <c:pt idx="13855">
                  <c:v>5</c:v>
                </c:pt>
                <c:pt idx="13856">
                  <c:v>2.2999999999999998</c:v>
                </c:pt>
                <c:pt idx="13857">
                  <c:v>0.7</c:v>
                </c:pt>
                <c:pt idx="13858">
                  <c:v>0</c:v>
                </c:pt>
                <c:pt idx="13859">
                  <c:v>0</c:v>
                </c:pt>
                <c:pt idx="13860">
                  <c:v>0</c:v>
                </c:pt>
                <c:pt idx="13861">
                  <c:v>0</c:v>
                </c:pt>
                <c:pt idx="13862">
                  <c:v>0</c:v>
                </c:pt>
                <c:pt idx="13863">
                  <c:v>0</c:v>
                </c:pt>
                <c:pt idx="13864">
                  <c:v>0</c:v>
                </c:pt>
                <c:pt idx="13865">
                  <c:v>0</c:v>
                </c:pt>
                <c:pt idx="13866">
                  <c:v>1.9</c:v>
                </c:pt>
                <c:pt idx="13867">
                  <c:v>2.9</c:v>
                </c:pt>
                <c:pt idx="13868">
                  <c:v>1.1000000000000001</c:v>
                </c:pt>
                <c:pt idx="13869">
                  <c:v>0.2</c:v>
                </c:pt>
                <c:pt idx="13870">
                  <c:v>0</c:v>
                </c:pt>
                <c:pt idx="13871">
                  <c:v>0</c:v>
                </c:pt>
                <c:pt idx="13872">
                  <c:v>0</c:v>
                </c:pt>
                <c:pt idx="13873">
                  <c:v>0</c:v>
                </c:pt>
                <c:pt idx="13874">
                  <c:v>0</c:v>
                </c:pt>
                <c:pt idx="13875">
                  <c:v>0</c:v>
                </c:pt>
                <c:pt idx="13876">
                  <c:v>0</c:v>
                </c:pt>
                <c:pt idx="13877">
                  <c:v>1.1000000000000001</c:v>
                </c:pt>
                <c:pt idx="13878">
                  <c:v>3.1</c:v>
                </c:pt>
                <c:pt idx="13879">
                  <c:v>5.7</c:v>
                </c:pt>
                <c:pt idx="13880">
                  <c:v>8.1</c:v>
                </c:pt>
                <c:pt idx="13881">
                  <c:v>10</c:v>
                </c:pt>
                <c:pt idx="13882">
                  <c:v>11</c:v>
                </c:pt>
                <c:pt idx="13883">
                  <c:v>9.5</c:v>
                </c:pt>
                <c:pt idx="13884">
                  <c:v>5.5</c:v>
                </c:pt>
                <c:pt idx="13885">
                  <c:v>3</c:v>
                </c:pt>
                <c:pt idx="13886">
                  <c:v>3.6</c:v>
                </c:pt>
                <c:pt idx="13887">
                  <c:v>5.3</c:v>
                </c:pt>
                <c:pt idx="13888">
                  <c:v>7.3</c:v>
                </c:pt>
                <c:pt idx="13889">
                  <c:v>9.3000000000000007</c:v>
                </c:pt>
                <c:pt idx="13890">
                  <c:v>11.2</c:v>
                </c:pt>
                <c:pt idx="13891">
                  <c:v>12.3</c:v>
                </c:pt>
                <c:pt idx="13892">
                  <c:v>14.3</c:v>
                </c:pt>
                <c:pt idx="13893">
                  <c:v>16</c:v>
                </c:pt>
                <c:pt idx="13894">
                  <c:v>15</c:v>
                </c:pt>
                <c:pt idx="13895">
                  <c:v>13.1</c:v>
                </c:pt>
                <c:pt idx="13896">
                  <c:v>8.1</c:v>
                </c:pt>
                <c:pt idx="13897">
                  <c:v>4.0999999999999996</c:v>
                </c:pt>
                <c:pt idx="13898">
                  <c:v>0.8</c:v>
                </c:pt>
                <c:pt idx="13899">
                  <c:v>0</c:v>
                </c:pt>
                <c:pt idx="13900">
                  <c:v>0</c:v>
                </c:pt>
                <c:pt idx="13901">
                  <c:v>0</c:v>
                </c:pt>
                <c:pt idx="13902">
                  <c:v>0</c:v>
                </c:pt>
                <c:pt idx="13903">
                  <c:v>0</c:v>
                </c:pt>
                <c:pt idx="13904">
                  <c:v>0</c:v>
                </c:pt>
                <c:pt idx="13905">
                  <c:v>0</c:v>
                </c:pt>
                <c:pt idx="13906">
                  <c:v>0</c:v>
                </c:pt>
                <c:pt idx="13907">
                  <c:v>0</c:v>
                </c:pt>
                <c:pt idx="13908">
                  <c:v>1.7</c:v>
                </c:pt>
                <c:pt idx="13909">
                  <c:v>4.9000000000000004</c:v>
                </c:pt>
                <c:pt idx="13910">
                  <c:v>8.1</c:v>
                </c:pt>
                <c:pt idx="13911">
                  <c:v>10.4</c:v>
                </c:pt>
                <c:pt idx="13912">
                  <c:v>11</c:v>
                </c:pt>
                <c:pt idx="13913">
                  <c:v>11</c:v>
                </c:pt>
                <c:pt idx="13914">
                  <c:v>11.3</c:v>
                </c:pt>
                <c:pt idx="13915">
                  <c:v>12.3</c:v>
                </c:pt>
                <c:pt idx="13916">
                  <c:v>14.3</c:v>
                </c:pt>
                <c:pt idx="13917">
                  <c:v>15.9</c:v>
                </c:pt>
                <c:pt idx="13918">
                  <c:v>14.6</c:v>
                </c:pt>
                <c:pt idx="13919">
                  <c:v>11.3</c:v>
                </c:pt>
                <c:pt idx="13920">
                  <c:v>6.5</c:v>
                </c:pt>
                <c:pt idx="13921">
                  <c:v>3.1</c:v>
                </c:pt>
                <c:pt idx="13922">
                  <c:v>0.1</c:v>
                </c:pt>
                <c:pt idx="13923">
                  <c:v>0</c:v>
                </c:pt>
                <c:pt idx="13924">
                  <c:v>0</c:v>
                </c:pt>
                <c:pt idx="13925">
                  <c:v>0</c:v>
                </c:pt>
                <c:pt idx="13926">
                  <c:v>0</c:v>
                </c:pt>
                <c:pt idx="13927">
                  <c:v>0</c:v>
                </c:pt>
                <c:pt idx="13928">
                  <c:v>0</c:v>
                </c:pt>
                <c:pt idx="13929">
                  <c:v>0</c:v>
                </c:pt>
                <c:pt idx="13930">
                  <c:v>0.7</c:v>
                </c:pt>
                <c:pt idx="13931">
                  <c:v>1.7</c:v>
                </c:pt>
                <c:pt idx="13932">
                  <c:v>1.4</c:v>
                </c:pt>
                <c:pt idx="13933">
                  <c:v>0.4</c:v>
                </c:pt>
                <c:pt idx="13934">
                  <c:v>0</c:v>
                </c:pt>
                <c:pt idx="13935">
                  <c:v>1.1000000000000001</c:v>
                </c:pt>
                <c:pt idx="13936">
                  <c:v>3.7</c:v>
                </c:pt>
                <c:pt idx="13937">
                  <c:v>6.7</c:v>
                </c:pt>
                <c:pt idx="13938">
                  <c:v>9.4</c:v>
                </c:pt>
                <c:pt idx="13939">
                  <c:v>12.1</c:v>
                </c:pt>
                <c:pt idx="13940">
                  <c:v>14.7</c:v>
                </c:pt>
                <c:pt idx="13941">
                  <c:v>16</c:v>
                </c:pt>
                <c:pt idx="13942">
                  <c:v>14.9</c:v>
                </c:pt>
                <c:pt idx="13943">
                  <c:v>10.8</c:v>
                </c:pt>
                <c:pt idx="13944">
                  <c:v>5.8</c:v>
                </c:pt>
                <c:pt idx="13945">
                  <c:v>2.5</c:v>
                </c:pt>
                <c:pt idx="13946">
                  <c:v>0</c:v>
                </c:pt>
                <c:pt idx="13947">
                  <c:v>0</c:v>
                </c:pt>
                <c:pt idx="13948">
                  <c:v>0</c:v>
                </c:pt>
                <c:pt idx="13949">
                  <c:v>0</c:v>
                </c:pt>
                <c:pt idx="13950">
                  <c:v>0</c:v>
                </c:pt>
                <c:pt idx="13951">
                  <c:v>0</c:v>
                </c:pt>
                <c:pt idx="13952">
                  <c:v>0</c:v>
                </c:pt>
                <c:pt idx="13953">
                  <c:v>0</c:v>
                </c:pt>
                <c:pt idx="13954">
                  <c:v>1.9</c:v>
                </c:pt>
                <c:pt idx="13955">
                  <c:v>4.8</c:v>
                </c:pt>
                <c:pt idx="13956">
                  <c:v>8.1</c:v>
                </c:pt>
                <c:pt idx="13957">
                  <c:v>10.5</c:v>
                </c:pt>
                <c:pt idx="13958">
                  <c:v>10.3</c:v>
                </c:pt>
                <c:pt idx="13959">
                  <c:v>6.3</c:v>
                </c:pt>
                <c:pt idx="13960">
                  <c:v>2.8</c:v>
                </c:pt>
                <c:pt idx="13961">
                  <c:v>0.5</c:v>
                </c:pt>
                <c:pt idx="13962">
                  <c:v>0</c:v>
                </c:pt>
                <c:pt idx="13963">
                  <c:v>0</c:v>
                </c:pt>
                <c:pt idx="13964">
                  <c:v>0</c:v>
                </c:pt>
                <c:pt idx="13965">
                  <c:v>0</c:v>
                </c:pt>
                <c:pt idx="13966">
                  <c:v>0</c:v>
                </c:pt>
                <c:pt idx="13967">
                  <c:v>0</c:v>
                </c:pt>
                <c:pt idx="13968">
                  <c:v>0</c:v>
                </c:pt>
                <c:pt idx="13969">
                  <c:v>0</c:v>
                </c:pt>
                <c:pt idx="13970">
                  <c:v>0.3</c:v>
                </c:pt>
                <c:pt idx="13971">
                  <c:v>1.7</c:v>
                </c:pt>
                <c:pt idx="13972">
                  <c:v>4</c:v>
                </c:pt>
                <c:pt idx="13973">
                  <c:v>6.8</c:v>
                </c:pt>
                <c:pt idx="13974">
                  <c:v>9.3000000000000007</c:v>
                </c:pt>
                <c:pt idx="13975">
                  <c:v>11.2</c:v>
                </c:pt>
                <c:pt idx="13976">
                  <c:v>11.8</c:v>
                </c:pt>
                <c:pt idx="13977">
                  <c:v>10.7</c:v>
                </c:pt>
                <c:pt idx="13978">
                  <c:v>8.4</c:v>
                </c:pt>
                <c:pt idx="13979">
                  <c:v>4.7</c:v>
                </c:pt>
                <c:pt idx="13980">
                  <c:v>3.1</c:v>
                </c:pt>
                <c:pt idx="13981">
                  <c:v>0.1</c:v>
                </c:pt>
                <c:pt idx="13982">
                  <c:v>0</c:v>
                </c:pt>
                <c:pt idx="13983">
                  <c:v>0</c:v>
                </c:pt>
                <c:pt idx="13984">
                  <c:v>0</c:v>
                </c:pt>
                <c:pt idx="13985">
                  <c:v>0</c:v>
                </c:pt>
                <c:pt idx="13986">
                  <c:v>0</c:v>
                </c:pt>
                <c:pt idx="13987">
                  <c:v>0</c:v>
                </c:pt>
                <c:pt idx="13988">
                  <c:v>0</c:v>
                </c:pt>
                <c:pt idx="13989">
                  <c:v>0</c:v>
                </c:pt>
                <c:pt idx="13990">
                  <c:v>0</c:v>
                </c:pt>
                <c:pt idx="13991">
                  <c:v>2.2999999999999998</c:v>
                </c:pt>
                <c:pt idx="13992">
                  <c:v>4.5</c:v>
                </c:pt>
                <c:pt idx="13993">
                  <c:v>3.1</c:v>
                </c:pt>
                <c:pt idx="13994">
                  <c:v>0.8</c:v>
                </c:pt>
                <c:pt idx="13995">
                  <c:v>0</c:v>
                </c:pt>
                <c:pt idx="13996">
                  <c:v>0</c:v>
                </c:pt>
                <c:pt idx="13997">
                  <c:v>0</c:v>
                </c:pt>
                <c:pt idx="13998">
                  <c:v>0</c:v>
                </c:pt>
                <c:pt idx="13999">
                  <c:v>0</c:v>
                </c:pt>
                <c:pt idx="14000">
                  <c:v>0</c:v>
                </c:pt>
                <c:pt idx="14001">
                  <c:v>0</c:v>
                </c:pt>
                <c:pt idx="14002">
                  <c:v>0</c:v>
                </c:pt>
                <c:pt idx="14003">
                  <c:v>1.1000000000000001</c:v>
                </c:pt>
                <c:pt idx="14004">
                  <c:v>4.2</c:v>
                </c:pt>
                <c:pt idx="14005">
                  <c:v>7.5</c:v>
                </c:pt>
                <c:pt idx="14006">
                  <c:v>10.199999999999999</c:v>
                </c:pt>
                <c:pt idx="14007">
                  <c:v>10.5</c:v>
                </c:pt>
                <c:pt idx="14008">
                  <c:v>7.4</c:v>
                </c:pt>
                <c:pt idx="14009">
                  <c:v>3.6</c:v>
                </c:pt>
                <c:pt idx="14010">
                  <c:v>1.2</c:v>
                </c:pt>
                <c:pt idx="14011">
                  <c:v>0.1</c:v>
                </c:pt>
                <c:pt idx="14012">
                  <c:v>0</c:v>
                </c:pt>
                <c:pt idx="14013">
                  <c:v>0</c:v>
                </c:pt>
                <c:pt idx="14014">
                  <c:v>0</c:v>
                </c:pt>
                <c:pt idx="14015">
                  <c:v>0</c:v>
                </c:pt>
                <c:pt idx="14016">
                  <c:v>0</c:v>
                </c:pt>
                <c:pt idx="14017">
                  <c:v>0</c:v>
                </c:pt>
                <c:pt idx="14018">
                  <c:v>0</c:v>
                </c:pt>
                <c:pt idx="14019">
                  <c:v>0</c:v>
                </c:pt>
                <c:pt idx="14020">
                  <c:v>0</c:v>
                </c:pt>
                <c:pt idx="14021">
                  <c:v>0.8</c:v>
                </c:pt>
                <c:pt idx="14022">
                  <c:v>3.6</c:v>
                </c:pt>
                <c:pt idx="14023">
                  <c:v>6.8</c:v>
                </c:pt>
                <c:pt idx="14024">
                  <c:v>6.8</c:v>
                </c:pt>
                <c:pt idx="14025">
                  <c:v>3.7</c:v>
                </c:pt>
                <c:pt idx="14026">
                  <c:v>0.8</c:v>
                </c:pt>
                <c:pt idx="14027">
                  <c:v>0</c:v>
                </c:pt>
                <c:pt idx="14028">
                  <c:v>0</c:v>
                </c:pt>
                <c:pt idx="14029">
                  <c:v>0</c:v>
                </c:pt>
                <c:pt idx="14030">
                  <c:v>0</c:v>
                </c:pt>
                <c:pt idx="14031">
                  <c:v>0</c:v>
                </c:pt>
                <c:pt idx="14032">
                  <c:v>0</c:v>
                </c:pt>
                <c:pt idx="14033">
                  <c:v>0</c:v>
                </c:pt>
                <c:pt idx="14034">
                  <c:v>0</c:v>
                </c:pt>
                <c:pt idx="14035">
                  <c:v>0</c:v>
                </c:pt>
                <c:pt idx="14036">
                  <c:v>0.5</c:v>
                </c:pt>
                <c:pt idx="14037">
                  <c:v>3.5</c:v>
                </c:pt>
                <c:pt idx="14038">
                  <c:v>6.5</c:v>
                </c:pt>
                <c:pt idx="14039">
                  <c:v>9</c:v>
                </c:pt>
                <c:pt idx="14040">
                  <c:v>9</c:v>
                </c:pt>
                <c:pt idx="14041">
                  <c:v>5.2</c:v>
                </c:pt>
                <c:pt idx="14042">
                  <c:v>1.2</c:v>
                </c:pt>
                <c:pt idx="14043">
                  <c:v>0.1</c:v>
                </c:pt>
                <c:pt idx="14044">
                  <c:v>0</c:v>
                </c:pt>
                <c:pt idx="14045">
                  <c:v>0</c:v>
                </c:pt>
                <c:pt idx="14046">
                  <c:v>0</c:v>
                </c:pt>
                <c:pt idx="14047">
                  <c:v>0</c:v>
                </c:pt>
                <c:pt idx="14048">
                  <c:v>0</c:v>
                </c:pt>
                <c:pt idx="14049">
                  <c:v>0</c:v>
                </c:pt>
                <c:pt idx="14050">
                  <c:v>0</c:v>
                </c:pt>
                <c:pt idx="14051">
                  <c:v>0</c:v>
                </c:pt>
                <c:pt idx="14052">
                  <c:v>2</c:v>
                </c:pt>
                <c:pt idx="14053">
                  <c:v>3.6</c:v>
                </c:pt>
                <c:pt idx="14054">
                  <c:v>2.2000000000000002</c:v>
                </c:pt>
                <c:pt idx="14055">
                  <c:v>0.4</c:v>
                </c:pt>
                <c:pt idx="14056">
                  <c:v>0</c:v>
                </c:pt>
                <c:pt idx="14057">
                  <c:v>0</c:v>
                </c:pt>
                <c:pt idx="14058">
                  <c:v>0</c:v>
                </c:pt>
                <c:pt idx="14059">
                  <c:v>0</c:v>
                </c:pt>
                <c:pt idx="14060">
                  <c:v>0</c:v>
                </c:pt>
                <c:pt idx="14061">
                  <c:v>0</c:v>
                </c:pt>
                <c:pt idx="14062">
                  <c:v>0</c:v>
                </c:pt>
                <c:pt idx="14063">
                  <c:v>0</c:v>
                </c:pt>
                <c:pt idx="14064">
                  <c:v>1.4</c:v>
                </c:pt>
                <c:pt idx="14065">
                  <c:v>4.5999999999999996</c:v>
                </c:pt>
                <c:pt idx="14066">
                  <c:v>7.2</c:v>
                </c:pt>
                <c:pt idx="14067">
                  <c:v>7.6</c:v>
                </c:pt>
                <c:pt idx="14068">
                  <c:v>5.4</c:v>
                </c:pt>
                <c:pt idx="14069">
                  <c:v>2.6</c:v>
                </c:pt>
                <c:pt idx="14070">
                  <c:v>1.2</c:v>
                </c:pt>
                <c:pt idx="14071">
                  <c:v>2</c:v>
                </c:pt>
                <c:pt idx="14072">
                  <c:v>2.9</c:v>
                </c:pt>
                <c:pt idx="14073">
                  <c:v>1</c:v>
                </c:pt>
                <c:pt idx="14074">
                  <c:v>0</c:v>
                </c:pt>
                <c:pt idx="14075">
                  <c:v>0</c:v>
                </c:pt>
                <c:pt idx="14076">
                  <c:v>0</c:v>
                </c:pt>
                <c:pt idx="14077">
                  <c:v>0</c:v>
                </c:pt>
                <c:pt idx="14078">
                  <c:v>0</c:v>
                </c:pt>
                <c:pt idx="14079">
                  <c:v>0</c:v>
                </c:pt>
                <c:pt idx="14080">
                  <c:v>0</c:v>
                </c:pt>
                <c:pt idx="14081">
                  <c:v>1.6</c:v>
                </c:pt>
                <c:pt idx="14082">
                  <c:v>3.6</c:v>
                </c:pt>
                <c:pt idx="14083">
                  <c:v>6</c:v>
                </c:pt>
                <c:pt idx="14084">
                  <c:v>8.1999999999999993</c:v>
                </c:pt>
                <c:pt idx="14085">
                  <c:v>10.199999999999999</c:v>
                </c:pt>
                <c:pt idx="14086">
                  <c:v>12.2</c:v>
                </c:pt>
                <c:pt idx="14087">
                  <c:v>13.6</c:v>
                </c:pt>
                <c:pt idx="14088">
                  <c:v>15.2</c:v>
                </c:pt>
                <c:pt idx="14089">
                  <c:v>17</c:v>
                </c:pt>
                <c:pt idx="14090">
                  <c:v>18.399999999999999</c:v>
                </c:pt>
                <c:pt idx="14091">
                  <c:v>19.399999999999999</c:v>
                </c:pt>
                <c:pt idx="14092">
                  <c:v>20.399999999999999</c:v>
                </c:pt>
                <c:pt idx="14093">
                  <c:v>21.8</c:v>
                </c:pt>
                <c:pt idx="14094">
                  <c:v>23.4</c:v>
                </c:pt>
                <c:pt idx="14095">
                  <c:v>24.3</c:v>
                </c:pt>
                <c:pt idx="14096">
                  <c:v>25</c:v>
                </c:pt>
                <c:pt idx="14097">
                  <c:v>24.8</c:v>
                </c:pt>
                <c:pt idx="14098">
                  <c:v>23.6</c:v>
                </c:pt>
                <c:pt idx="14099">
                  <c:v>21.4</c:v>
                </c:pt>
                <c:pt idx="14100">
                  <c:v>17.8</c:v>
                </c:pt>
                <c:pt idx="14101">
                  <c:v>12.1</c:v>
                </c:pt>
                <c:pt idx="14102">
                  <c:v>7.1</c:v>
                </c:pt>
                <c:pt idx="14103">
                  <c:v>4</c:v>
                </c:pt>
                <c:pt idx="14104">
                  <c:v>2</c:v>
                </c:pt>
                <c:pt idx="14105">
                  <c:v>1</c:v>
                </c:pt>
                <c:pt idx="14106">
                  <c:v>0</c:v>
                </c:pt>
                <c:pt idx="14107">
                  <c:v>0.8</c:v>
                </c:pt>
                <c:pt idx="14108">
                  <c:v>0.2</c:v>
                </c:pt>
                <c:pt idx="14109">
                  <c:v>0.8</c:v>
                </c:pt>
                <c:pt idx="14110">
                  <c:v>3.3</c:v>
                </c:pt>
                <c:pt idx="14111">
                  <c:v>6.3</c:v>
                </c:pt>
                <c:pt idx="14112">
                  <c:v>8.3000000000000007</c:v>
                </c:pt>
                <c:pt idx="14113">
                  <c:v>10.1</c:v>
                </c:pt>
                <c:pt idx="14114">
                  <c:v>12.1</c:v>
                </c:pt>
                <c:pt idx="14115">
                  <c:v>14.1</c:v>
                </c:pt>
                <c:pt idx="14116">
                  <c:v>15.6</c:v>
                </c:pt>
                <c:pt idx="14117">
                  <c:v>17.100000000000001</c:v>
                </c:pt>
                <c:pt idx="14118">
                  <c:v>15.6</c:v>
                </c:pt>
                <c:pt idx="14119">
                  <c:v>10.7</c:v>
                </c:pt>
                <c:pt idx="14120">
                  <c:v>5.5</c:v>
                </c:pt>
                <c:pt idx="14121">
                  <c:v>2.2999999999999998</c:v>
                </c:pt>
                <c:pt idx="14122">
                  <c:v>0.6</c:v>
                </c:pt>
                <c:pt idx="14123">
                  <c:v>0</c:v>
                </c:pt>
                <c:pt idx="14124">
                  <c:v>0</c:v>
                </c:pt>
                <c:pt idx="14125">
                  <c:v>0</c:v>
                </c:pt>
                <c:pt idx="14126">
                  <c:v>0</c:v>
                </c:pt>
                <c:pt idx="14127">
                  <c:v>0</c:v>
                </c:pt>
                <c:pt idx="14128">
                  <c:v>0</c:v>
                </c:pt>
                <c:pt idx="14129">
                  <c:v>0</c:v>
                </c:pt>
                <c:pt idx="14130">
                  <c:v>0</c:v>
                </c:pt>
                <c:pt idx="14131">
                  <c:v>0</c:v>
                </c:pt>
                <c:pt idx="14132">
                  <c:v>0</c:v>
                </c:pt>
                <c:pt idx="14133">
                  <c:v>2.9</c:v>
                </c:pt>
                <c:pt idx="14134">
                  <c:v>4</c:v>
                </c:pt>
                <c:pt idx="14135">
                  <c:v>5.9</c:v>
                </c:pt>
                <c:pt idx="14136">
                  <c:v>7.6</c:v>
                </c:pt>
                <c:pt idx="14137">
                  <c:v>9.5</c:v>
                </c:pt>
                <c:pt idx="14138">
                  <c:v>10.7</c:v>
                </c:pt>
                <c:pt idx="14139">
                  <c:v>11</c:v>
                </c:pt>
                <c:pt idx="14140">
                  <c:v>11</c:v>
                </c:pt>
                <c:pt idx="14141">
                  <c:v>11.7</c:v>
                </c:pt>
                <c:pt idx="14142">
                  <c:v>10.1</c:v>
                </c:pt>
                <c:pt idx="14143">
                  <c:v>6.7</c:v>
                </c:pt>
                <c:pt idx="14144">
                  <c:v>3.3</c:v>
                </c:pt>
                <c:pt idx="14145">
                  <c:v>0.9</c:v>
                </c:pt>
                <c:pt idx="14146">
                  <c:v>0</c:v>
                </c:pt>
                <c:pt idx="14147">
                  <c:v>0</c:v>
                </c:pt>
                <c:pt idx="14148">
                  <c:v>0</c:v>
                </c:pt>
                <c:pt idx="14149">
                  <c:v>0</c:v>
                </c:pt>
                <c:pt idx="14150">
                  <c:v>0</c:v>
                </c:pt>
                <c:pt idx="14151">
                  <c:v>0</c:v>
                </c:pt>
                <c:pt idx="14152">
                  <c:v>0</c:v>
                </c:pt>
                <c:pt idx="14153">
                  <c:v>0.6</c:v>
                </c:pt>
                <c:pt idx="14154">
                  <c:v>2.6</c:v>
                </c:pt>
                <c:pt idx="14155">
                  <c:v>6.3</c:v>
                </c:pt>
                <c:pt idx="14156">
                  <c:v>8.3000000000000007</c:v>
                </c:pt>
                <c:pt idx="14157">
                  <c:v>10.3</c:v>
                </c:pt>
                <c:pt idx="14158">
                  <c:v>12.2</c:v>
                </c:pt>
                <c:pt idx="14159">
                  <c:v>13.9</c:v>
                </c:pt>
                <c:pt idx="14160">
                  <c:v>14.9</c:v>
                </c:pt>
                <c:pt idx="14161">
                  <c:v>12.2</c:v>
                </c:pt>
                <c:pt idx="14162">
                  <c:v>8.3000000000000007</c:v>
                </c:pt>
                <c:pt idx="14163">
                  <c:v>4.3</c:v>
                </c:pt>
                <c:pt idx="14164">
                  <c:v>1.2</c:v>
                </c:pt>
                <c:pt idx="14165">
                  <c:v>0.2</c:v>
                </c:pt>
                <c:pt idx="14166">
                  <c:v>0</c:v>
                </c:pt>
                <c:pt idx="14167">
                  <c:v>0</c:v>
                </c:pt>
                <c:pt idx="14168">
                  <c:v>0</c:v>
                </c:pt>
                <c:pt idx="14169">
                  <c:v>0</c:v>
                </c:pt>
                <c:pt idx="14170">
                  <c:v>0</c:v>
                </c:pt>
                <c:pt idx="14171">
                  <c:v>0</c:v>
                </c:pt>
                <c:pt idx="14172">
                  <c:v>0</c:v>
                </c:pt>
                <c:pt idx="14173">
                  <c:v>0.5</c:v>
                </c:pt>
                <c:pt idx="14174">
                  <c:v>2.6</c:v>
                </c:pt>
                <c:pt idx="14175">
                  <c:v>5.6</c:v>
                </c:pt>
                <c:pt idx="14176">
                  <c:v>8.1</c:v>
                </c:pt>
                <c:pt idx="14177">
                  <c:v>10.3</c:v>
                </c:pt>
                <c:pt idx="14178">
                  <c:v>12.3</c:v>
                </c:pt>
                <c:pt idx="14179">
                  <c:v>12.3</c:v>
                </c:pt>
                <c:pt idx="14180">
                  <c:v>9.6</c:v>
                </c:pt>
                <c:pt idx="14181">
                  <c:v>6</c:v>
                </c:pt>
                <c:pt idx="14182">
                  <c:v>3</c:v>
                </c:pt>
                <c:pt idx="14183">
                  <c:v>0.7</c:v>
                </c:pt>
                <c:pt idx="14184">
                  <c:v>0</c:v>
                </c:pt>
                <c:pt idx="14185">
                  <c:v>0</c:v>
                </c:pt>
                <c:pt idx="14186">
                  <c:v>0</c:v>
                </c:pt>
                <c:pt idx="14187">
                  <c:v>0</c:v>
                </c:pt>
                <c:pt idx="14188">
                  <c:v>0</c:v>
                </c:pt>
                <c:pt idx="14189">
                  <c:v>0</c:v>
                </c:pt>
                <c:pt idx="14190">
                  <c:v>0</c:v>
                </c:pt>
                <c:pt idx="14191">
                  <c:v>0</c:v>
                </c:pt>
                <c:pt idx="14192">
                  <c:v>0.9</c:v>
                </c:pt>
                <c:pt idx="14193">
                  <c:v>3.8</c:v>
                </c:pt>
                <c:pt idx="14194">
                  <c:v>4</c:v>
                </c:pt>
                <c:pt idx="14195">
                  <c:v>1.7</c:v>
                </c:pt>
                <c:pt idx="14196">
                  <c:v>1</c:v>
                </c:pt>
                <c:pt idx="14197">
                  <c:v>0.3</c:v>
                </c:pt>
                <c:pt idx="14198">
                  <c:v>0</c:v>
                </c:pt>
                <c:pt idx="14199">
                  <c:v>0</c:v>
                </c:pt>
                <c:pt idx="14200">
                  <c:v>0</c:v>
                </c:pt>
                <c:pt idx="14201">
                  <c:v>0</c:v>
                </c:pt>
                <c:pt idx="14202">
                  <c:v>0</c:v>
                </c:pt>
                <c:pt idx="14203">
                  <c:v>0</c:v>
                </c:pt>
                <c:pt idx="14204">
                  <c:v>1.5</c:v>
                </c:pt>
                <c:pt idx="14205">
                  <c:v>4.4000000000000004</c:v>
                </c:pt>
                <c:pt idx="14206">
                  <c:v>6.8</c:v>
                </c:pt>
                <c:pt idx="14207">
                  <c:v>8</c:v>
                </c:pt>
                <c:pt idx="14208">
                  <c:v>6.8</c:v>
                </c:pt>
                <c:pt idx="14209">
                  <c:v>3.1</c:v>
                </c:pt>
                <c:pt idx="14210">
                  <c:v>0.7</c:v>
                </c:pt>
                <c:pt idx="14211">
                  <c:v>0</c:v>
                </c:pt>
                <c:pt idx="14212">
                  <c:v>0</c:v>
                </c:pt>
                <c:pt idx="14213">
                  <c:v>0</c:v>
                </c:pt>
                <c:pt idx="14214">
                  <c:v>0</c:v>
                </c:pt>
                <c:pt idx="14215">
                  <c:v>0</c:v>
                </c:pt>
                <c:pt idx="14216">
                  <c:v>0</c:v>
                </c:pt>
                <c:pt idx="14217">
                  <c:v>0.2</c:v>
                </c:pt>
                <c:pt idx="14218">
                  <c:v>1.8</c:v>
                </c:pt>
                <c:pt idx="14219">
                  <c:v>4.5999999999999996</c:v>
                </c:pt>
                <c:pt idx="14220">
                  <c:v>7.6</c:v>
                </c:pt>
                <c:pt idx="14221">
                  <c:v>8.9</c:v>
                </c:pt>
                <c:pt idx="14222">
                  <c:v>9.9</c:v>
                </c:pt>
                <c:pt idx="14223">
                  <c:v>9.3000000000000007</c:v>
                </c:pt>
                <c:pt idx="14224">
                  <c:v>5.7</c:v>
                </c:pt>
                <c:pt idx="14225">
                  <c:v>2</c:v>
                </c:pt>
                <c:pt idx="14226">
                  <c:v>0.3</c:v>
                </c:pt>
                <c:pt idx="14227">
                  <c:v>0</c:v>
                </c:pt>
                <c:pt idx="14228">
                  <c:v>0</c:v>
                </c:pt>
                <c:pt idx="14229">
                  <c:v>0</c:v>
                </c:pt>
                <c:pt idx="14230">
                  <c:v>0</c:v>
                </c:pt>
                <c:pt idx="14231">
                  <c:v>0</c:v>
                </c:pt>
                <c:pt idx="14232">
                  <c:v>0</c:v>
                </c:pt>
                <c:pt idx="14233">
                  <c:v>0</c:v>
                </c:pt>
                <c:pt idx="14234">
                  <c:v>0</c:v>
                </c:pt>
                <c:pt idx="14235">
                  <c:v>0</c:v>
                </c:pt>
                <c:pt idx="14236">
                  <c:v>0</c:v>
                </c:pt>
                <c:pt idx="14237">
                  <c:v>0.3</c:v>
                </c:pt>
                <c:pt idx="14238">
                  <c:v>1.8</c:v>
                </c:pt>
                <c:pt idx="14239">
                  <c:v>4.5</c:v>
                </c:pt>
                <c:pt idx="14240">
                  <c:v>5.4</c:v>
                </c:pt>
                <c:pt idx="14241">
                  <c:v>2.8</c:v>
                </c:pt>
                <c:pt idx="14242">
                  <c:v>0</c:v>
                </c:pt>
                <c:pt idx="14243">
                  <c:v>0</c:v>
                </c:pt>
                <c:pt idx="14244">
                  <c:v>0</c:v>
                </c:pt>
                <c:pt idx="14245">
                  <c:v>0</c:v>
                </c:pt>
                <c:pt idx="14246">
                  <c:v>0</c:v>
                </c:pt>
                <c:pt idx="14247">
                  <c:v>0</c:v>
                </c:pt>
                <c:pt idx="14248">
                  <c:v>0</c:v>
                </c:pt>
                <c:pt idx="14249">
                  <c:v>0</c:v>
                </c:pt>
                <c:pt idx="14250">
                  <c:v>0</c:v>
                </c:pt>
                <c:pt idx="14251">
                  <c:v>3.5</c:v>
                </c:pt>
                <c:pt idx="14252">
                  <c:v>6.1</c:v>
                </c:pt>
                <c:pt idx="14253">
                  <c:v>8.9</c:v>
                </c:pt>
                <c:pt idx="14254">
                  <c:v>11.3</c:v>
                </c:pt>
                <c:pt idx="14255">
                  <c:v>13.3</c:v>
                </c:pt>
                <c:pt idx="14256">
                  <c:v>12.7</c:v>
                </c:pt>
                <c:pt idx="14257">
                  <c:v>10.1</c:v>
                </c:pt>
                <c:pt idx="14258">
                  <c:v>6.8</c:v>
                </c:pt>
                <c:pt idx="14259">
                  <c:v>4.5</c:v>
                </c:pt>
                <c:pt idx="14260">
                  <c:v>4.5</c:v>
                </c:pt>
                <c:pt idx="14261">
                  <c:v>5.9</c:v>
                </c:pt>
                <c:pt idx="14262">
                  <c:v>7.9</c:v>
                </c:pt>
                <c:pt idx="14263">
                  <c:v>9.9</c:v>
                </c:pt>
                <c:pt idx="14264">
                  <c:v>12.2</c:v>
                </c:pt>
                <c:pt idx="14265">
                  <c:v>14.5</c:v>
                </c:pt>
                <c:pt idx="14266">
                  <c:v>16.5</c:v>
                </c:pt>
                <c:pt idx="14267">
                  <c:v>18.5</c:v>
                </c:pt>
                <c:pt idx="14268">
                  <c:v>20</c:v>
                </c:pt>
                <c:pt idx="14269">
                  <c:v>19.5</c:v>
                </c:pt>
                <c:pt idx="14270">
                  <c:v>16.899999999999999</c:v>
                </c:pt>
                <c:pt idx="14271">
                  <c:v>12.8</c:v>
                </c:pt>
                <c:pt idx="14272">
                  <c:v>10.1</c:v>
                </c:pt>
                <c:pt idx="14273">
                  <c:v>11</c:v>
                </c:pt>
                <c:pt idx="14274">
                  <c:v>11.1</c:v>
                </c:pt>
                <c:pt idx="14275">
                  <c:v>12.8</c:v>
                </c:pt>
                <c:pt idx="14276">
                  <c:v>9.6</c:v>
                </c:pt>
                <c:pt idx="14277">
                  <c:v>4.7</c:v>
                </c:pt>
                <c:pt idx="14278">
                  <c:v>1.4</c:v>
                </c:pt>
                <c:pt idx="14279">
                  <c:v>0.1</c:v>
                </c:pt>
                <c:pt idx="14280">
                  <c:v>0</c:v>
                </c:pt>
                <c:pt idx="14281">
                  <c:v>0</c:v>
                </c:pt>
                <c:pt idx="14282">
                  <c:v>0</c:v>
                </c:pt>
                <c:pt idx="14283">
                  <c:v>0</c:v>
                </c:pt>
                <c:pt idx="14284">
                  <c:v>0</c:v>
                </c:pt>
                <c:pt idx="14285">
                  <c:v>0</c:v>
                </c:pt>
                <c:pt idx="14286">
                  <c:v>0</c:v>
                </c:pt>
                <c:pt idx="14287">
                  <c:v>0</c:v>
                </c:pt>
                <c:pt idx="14288">
                  <c:v>0</c:v>
                </c:pt>
                <c:pt idx="14289">
                  <c:v>0</c:v>
                </c:pt>
                <c:pt idx="14290">
                  <c:v>0</c:v>
                </c:pt>
                <c:pt idx="14291">
                  <c:v>0</c:v>
                </c:pt>
                <c:pt idx="14292">
                  <c:v>0</c:v>
                </c:pt>
                <c:pt idx="14293">
                  <c:v>0</c:v>
                </c:pt>
                <c:pt idx="14294">
                  <c:v>0</c:v>
                </c:pt>
                <c:pt idx="14295">
                  <c:v>0</c:v>
                </c:pt>
                <c:pt idx="14296">
                  <c:v>0</c:v>
                </c:pt>
                <c:pt idx="14297">
                  <c:v>0</c:v>
                </c:pt>
                <c:pt idx="14298">
                  <c:v>0</c:v>
                </c:pt>
                <c:pt idx="14299">
                  <c:v>0.3</c:v>
                </c:pt>
                <c:pt idx="14300">
                  <c:v>1.7</c:v>
                </c:pt>
                <c:pt idx="14301">
                  <c:v>4</c:v>
                </c:pt>
                <c:pt idx="14302">
                  <c:v>2.9</c:v>
                </c:pt>
                <c:pt idx="14303">
                  <c:v>0</c:v>
                </c:pt>
                <c:pt idx="14304">
                  <c:v>0</c:v>
                </c:pt>
                <c:pt idx="14305">
                  <c:v>0</c:v>
                </c:pt>
                <c:pt idx="14306">
                  <c:v>0</c:v>
                </c:pt>
                <c:pt idx="14307">
                  <c:v>0</c:v>
                </c:pt>
                <c:pt idx="14308">
                  <c:v>0</c:v>
                </c:pt>
                <c:pt idx="14309">
                  <c:v>0</c:v>
                </c:pt>
                <c:pt idx="14310">
                  <c:v>0</c:v>
                </c:pt>
                <c:pt idx="14311">
                  <c:v>0</c:v>
                </c:pt>
                <c:pt idx="14312">
                  <c:v>0.7</c:v>
                </c:pt>
                <c:pt idx="14313">
                  <c:v>2.9</c:v>
                </c:pt>
                <c:pt idx="14314">
                  <c:v>5.9</c:v>
                </c:pt>
                <c:pt idx="14315">
                  <c:v>8.3000000000000007</c:v>
                </c:pt>
                <c:pt idx="14316">
                  <c:v>10.3</c:v>
                </c:pt>
                <c:pt idx="14317">
                  <c:v>8.3000000000000007</c:v>
                </c:pt>
                <c:pt idx="14318">
                  <c:v>4.2</c:v>
                </c:pt>
                <c:pt idx="14319">
                  <c:v>1.6</c:v>
                </c:pt>
                <c:pt idx="14320">
                  <c:v>1</c:v>
                </c:pt>
                <c:pt idx="14321">
                  <c:v>0.6</c:v>
                </c:pt>
                <c:pt idx="14322">
                  <c:v>0</c:v>
                </c:pt>
                <c:pt idx="14323">
                  <c:v>0</c:v>
                </c:pt>
                <c:pt idx="14324">
                  <c:v>0</c:v>
                </c:pt>
                <c:pt idx="14325">
                  <c:v>0</c:v>
                </c:pt>
                <c:pt idx="14326">
                  <c:v>0</c:v>
                </c:pt>
                <c:pt idx="14327">
                  <c:v>0</c:v>
                </c:pt>
                <c:pt idx="14328">
                  <c:v>0.3</c:v>
                </c:pt>
                <c:pt idx="14329">
                  <c:v>0.7</c:v>
                </c:pt>
                <c:pt idx="14330">
                  <c:v>0</c:v>
                </c:pt>
                <c:pt idx="14331">
                  <c:v>0</c:v>
                </c:pt>
                <c:pt idx="14332">
                  <c:v>0</c:v>
                </c:pt>
                <c:pt idx="14333">
                  <c:v>0</c:v>
                </c:pt>
                <c:pt idx="14334">
                  <c:v>0</c:v>
                </c:pt>
                <c:pt idx="14335">
                  <c:v>0</c:v>
                </c:pt>
                <c:pt idx="14336">
                  <c:v>0</c:v>
                </c:pt>
                <c:pt idx="14337">
                  <c:v>0</c:v>
                </c:pt>
                <c:pt idx="14338">
                  <c:v>2.6</c:v>
                </c:pt>
                <c:pt idx="14339">
                  <c:v>5.6</c:v>
                </c:pt>
                <c:pt idx="14340">
                  <c:v>8.6</c:v>
                </c:pt>
                <c:pt idx="14341">
                  <c:v>9</c:v>
                </c:pt>
                <c:pt idx="14342">
                  <c:v>4.7</c:v>
                </c:pt>
                <c:pt idx="14343">
                  <c:v>1</c:v>
                </c:pt>
                <c:pt idx="14344">
                  <c:v>0</c:v>
                </c:pt>
                <c:pt idx="14345">
                  <c:v>0</c:v>
                </c:pt>
                <c:pt idx="14346">
                  <c:v>0</c:v>
                </c:pt>
                <c:pt idx="14347">
                  <c:v>0</c:v>
                </c:pt>
                <c:pt idx="14348">
                  <c:v>0</c:v>
                </c:pt>
                <c:pt idx="14349">
                  <c:v>0</c:v>
                </c:pt>
                <c:pt idx="14350">
                  <c:v>0</c:v>
                </c:pt>
                <c:pt idx="14351">
                  <c:v>0</c:v>
                </c:pt>
                <c:pt idx="14352">
                  <c:v>0</c:v>
                </c:pt>
                <c:pt idx="14353">
                  <c:v>1.2</c:v>
                </c:pt>
                <c:pt idx="14354">
                  <c:v>4.0999999999999996</c:v>
                </c:pt>
                <c:pt idx="14355">
                  <c:v>7.8</c:v>
                </c:pt>
                <c:pt idx="14356">
                  <c:v>10.5</c:v>
                </c:pt>
                <c:pt idx="14357">
                  <c:v>11.5</c:v>
                </c:pt>
                <c:pt idx="14358">
                  <c:v>8.9</c:v>
                </c:pt>
                <c:pt idx="14359">
                  <c:v>4.9000000000000004</c:v>
                </c:pt>
                <c:pt idx="14360">
                  <c:v>0.9</c:v>
                </c:pt>
                <c:pt idx="14361">
                  <c:v>0</c:v>
                </c:pt>
                <c:pt idx="14362">
                  <c:v>0</c:v>
                </c:pt>
                <c:pt idx="14363">
                  <c:v>0</c:v>
                </c:pt>
                <c:pt idx="14364">
                  <c:v>0</c:v>
                </c:pt>
                <c:pt idx="14365">
                  <c:v>0</c:v>
                </c:pt>
                <c:pt idx="14366">
                  <c:v>0</c:v>
                </c:pt>
                <c:pt idx="14367">
                  <c:v>0</c:v>
                </c:pt>
                <c:pt idx="14368">
                  <c:v>0</c:v>
                </c:pt>
                <c:pt idx="14369">
                  <c:v>0</c:v>
                </c:pt>
                <c:pt idx="14370">
                  <c:v>0</c:v>
                </c:pt>
                <c:pt idx="14371">
                  <c:v>2.2000000000000002</c:v>
                </c:pt>
                <c:pt idx="14372">
                  <c:v>3.7</c:v>
                </c:pt>
                <c:pt idx="14373">
                  <c:v>1.3</c:v>
                </c:pt>
                <c:pt idx="14374">
                  <c:v>0</c:v>
                </c:pt>
                <c:pt idx="14375">
                  <c:v>0</c:v>
                </c:pt>
                <c:pt idx="14376">
                  <c:v>0</c:v>
                </c:pt>
                <c:pt idx="14377">
                  <c:v>0</c:v>
                </c:pt>
                <c:pt idx="14378">
                  <c:v>0</c:v>
                </c:pt>
                <c:pt idx="14379">
                  <c:v>0</c:v>
                </c:pt>
                <c:pt idx="14380">
                  <c:v>0</c:v>
                </c:pt>
                <c:pt idx="14381">
                  <c:v>0</c:v>
                </c:pt>
                <c:pt idx="14382">
                  <c:v>0</c:v>
                </c:pt>
                <c:pt idx="14383">
                  <c:v>0</c:v>
                </c:pt>
                <c:pt idx="14384">
                  <c:v>0.6</c:v>
                </c:pt>
                <c:pt idx="14385">
                  <c:v>2.5</c:v>
                </c:pt>
                <c:pt idx="14386">
                  <c:v>4.8</c:v>
                </c:pt>
                <c:pt idx="14387">
                  <c:v>7.5</c:v>
                </c:pt>
                <c:pt idx="14388">
                  <c:v>9</c:v>
                </c:pt>
                <c:pt idx="14389">
                  <c:v>8.1</c:v>
                </c:pt>
                <c:pt idx="14390">
                  <c:v>4.8</c:v>
                </c:pt>
                <c:pt idx="14391">
                  <c:v>1.9</c:v>
                </c:pt>
                <c:pt idx="14392">
                  <c:v>0</c:v>
                </c:pt>
                <c:pt idx="14393">
                  <c:v>0</c:v>
                </c:pt>
                <c:pt idx="14394">
                  <c:v>0</c:v>
                </c:pt>
                <c:pt idx="14395">
                  <c:v>0</c:v>
                </c:pt>
                <c:pt idx="14396">
                  <c:v>0</c:v>
                </c:pt>
                <c:pt idx="14397">
                  <c:v>0</c:v>
                </c:pt>
                <c:pt idx="14398">
                  <c:v>0</c:v>
                </c:pt>
                <c:pt idx="14399">
                  <c:v>0</c:v>
                </c:pt>
                <c:pt idx="14400">
                  <c:v>0</c:v>
                </c:pt>
                <c:pt idx="14401">
                  <c:v>0</c:v>
                </c:pt>
                <c:pt idx="14402">
                  <c:v>0</c:v>
                </c:pt>
                <c:pt idx="14403">
                  <c:v>0</c:v>
                </c:pt>
                <c:pt idx="14404">
                  <c:v>0</c:v>
                </c:pt>
                <c:pt idx="14405">
                  <c:v>0.7</c:v>
                </c:pt>
                <c:pt idx="14406">
                  <c:v>1</c:v>
                </c:pt>
                <c:pt idx="14407">
                  <c:v>2.4</c:v>
                </c:pt>
                <c:pt idx="14408">
                  <c:v>5.4</c:v>
                </c:pt>
                <c:pt idx="14409">
                  <c:v>7.9</c:v>
                </c:pt>
                <c:pt idx="14410">
                  <c:v>8.1</c:v>
                </c:pt>
                <c:pt idx="14411">
                  <c:v>5.0999999999999996</c:v>
                </c:pt>
                <c:pt idx="14412">
                  <c:v>1.5</c:v>
                </c:pt>
                <c:pt idx="14413">
                  <c:v>0</c:v>
                </c:pt>
                <c:pt idx="14414">
                  <c:v>0</c:v>
                </c:pt>
                <c:pt idx="14415">
                  <c:v>0</c:v>
                </c:pt>
                <c:pt idx="14416">
                  <c:v>0</c:v>
                </c:pt>
                <c:pt idx="14417">
                  <c:v>0</c:v>
                </c:pt>
                <c:pt idx="14418">
                  <c:v>0</c:v>
                </c:pt>
                <c:pt idx="14419">
                  <c:v>0</c:v>
                </c:pt>
                <c:pt idx="14420">
                  <c:v>0</c:v>
                </c:pt>
                <c:pt idx="14421">
                  <c:v>0</c:v>
                </c:pt>
                <c:pt idx="14422">
                  <c:v>0</c:v>
                </c:pt>
                <c:pt idx="14423">
                  <c:v>0</c:v>
                </c:pt>
                <c:pt idx="14424">
                  <c:v>1.7</c:v>
                </c:pt>
                <c:pt idx="14425">
                  <c:v>4.5999999999999996</c:v>
                </c:pt>
                <c:pt idx="14426">
                  <c:v>7.6</c:v>
                </c:pt>
                <c:pt idx="14427">
                  <c:v>8.9</c:v>
                </c:pt>
                <c:pt idx="14428">
                  <c:v>6.4</c:v>
                </c:pt>
                <c:pt idx="14429">
                  <c:v>3.1</c:v>
                </c:pt>
                <c:pt idx="14430">
                  <c:v>0.6</c:v>
                </c:pt>
                <c:pt idx="14431">
                  <c:v>0</c:v>
                </c:pt>
                <c:pt idx="14432">
                  <c:v>0</c:v>
                </c:pt>
                <c:pt idx="14433">
                  <c:v>0</c:v>
                </c:pt>
                <c:pt idx="14434">
                  <c:v>0</c:v>
                </c:pt>
                <c:pt idx="14435">
                  <c:v>0</c:v>
                </c:pt>
                <c:pt idx="14436">
                  <c:v>0</c:v>
                </c:pt>
                <c:pt idx="14437">
                  <c:v>0</c:v>
                </c:pt>
                <c:pt idx="14438">
                  <c:v>0</c:v>
                </c:pt>
                <c:pt idx="14439">
                  <c:v>0</c:v>
                </c:pt>
                <c:pt idx="14440">
                  <c:v>1.6</c:v>
                </c:pt>
                <c:pt idx="14441">
                  <c:v>5.0999999999999996</c:v>
                </c:pt>
                <c:pt idx="14442">
                  <c:v>8.5</c:v>
                </c:pt>
                <c:pt idx="14443">
                  <c:v>9.5</c:v>
                </c:pt>
                <c:pt idx="14444">
                  <c:v>6.9</c:v>
                </c:pt>
                <c:pt idx="14445">
                  <c:v>3.2</c:v>
                </c:pt>
                <c:pt idx="14446">
                  <c:v>1</c:v>
                </c:pt>
                <c:pt idx="14447">
                  <c:v>0.9</c:v>
                </c:pt>
                <c:pt idx="14448">
                  <c:v>0.1</c:v>
                </c:pt>
                <c:pt idx="14449">
                  <c:v>0.9</c:v>
                </c:pt>
                <c:pt idx="14450">
                  <c:v>0</c:v>
                </c:pt>
                <c:pt idx="14451">
                  <c:v>0</c:v>
                </c:pt>
                <c:pt idx="14452">
                  <c:v>0</c:v>
                </c:pt>
                <c:pt idx="14453">
                  <c:v>0</c:v>
                </c:pt>
                <c:pt idx="14454">
                  <c:v>0</c:v>
                </c:pt>
                <c:pt idx="14455">
                  <c:v>0</c:v>
                </c:pt>
                <c:pt idx="14456">
                  <c:v>0</c:v>
                </c:pt>
                <c:pt idx="14457">
                  <c:v>1.7</c:v>
                </c:pt>
                <c:pt idx="14458">
                  <c:v>4.9000000000000004</c:v>
                </c:pt>
                <c:pt idx="14459">
                  <c:v>8</c:v>
                </c:pt>
                <c:pt idx="14460">
                  <c:v>9</c:v>
                </c:pt>
                <c:pt idx="14461">
                  <c:v>7</c:v>
                </c:pt>
                <c:pt idx="14462">
                  <c:v>3.3</c:v>
                </c:pt>
                <c:pt idx="14463">
                  <c:v>0.9</c:v>
                </c:pt>
                <c:pt idx="14464">
                  <c:v>0</c:v>
                </c:pt>
                <c:pt idx="14465">
                  <c:v>0</c:v>
                </c:pt>
                <c:pt idx="14466">
                  <c:v>0</c:v>
                </c:pt>
                <c:pt idx="14467">
                  <c:v>0</c:v>
                </c:pt>
                <c:pt idx="14468">
                  <c:v>0</c:v>
                </c:pt>
                <c:pt idx="14469">
                  <c:v>0</c:v>
                </c:pt>
                <c:pt idx="14470">
                  <c:v>0</c:v>
                </c:pt>
                <c:pt idx="14471">
                  <c:v>0</c:v>
                </c:pt>
                <c:pt idx="14472">
                  <c:v>0.5</c:v>
                </c:pt>
                <c:pt idx="14473">
                  <c:v>3.1</c:v>
                </c:pt>
                <c:pt idx="14474">
                  <c:v>6.8</c:v>
                </c:pt>
                <c:pt idx="14475">
                  <c:v>8.6</c:v>
                </c:pt>
                <c:pt idx="14476">
                  <c:v>6.7</c:v>
                </c:pt>
                <c:pt idx="14477">
                  <c:v>2.8</c:v>
                </c:pt>
                <c:pt idx="14478">
                  <c:v>0</c:v>
                </c:pt>
                <c:pt idx="14479">
                  <c:v>0</c:v>
                </c:pt>
                <c:pt idx="14480">
                  <c:v>0</c:v>
                </c:pt>
                <c:pt idx="14481">
                  <c:v>0</c:v>
                </c:pt>
                <c:pt idx="14482">
                  <c:v>0</c:v>
                </c:pt>
                <c:pt idx="14483">
                  <c:v>0</c:v>
                </c:pt>
                <c:pt idx="14484">
                  <c:v>0</c:v>
                </c:pt>
                <c:pt idx="14485">
                  <c:v>1.7</c:v>
                </c:pt>
                <c:pt idx="14486">
                  <c:v>4.5999999999999996</c:v>
                </c:pt>
                <c:pt idx="14487">
                  <c:v>7.6</c:v>
                </c:pt>
                <c:pt idx="14488">
                  <c:v>10.199999999999999</c:v>
                </c:pt>
                <c:pt idx="14489">
                  <c:v>11.7</c:v>
                </c:pt>
                <c:pt idx="14490">
                  <c:v>10.7</c:v>
                </c:pt>
                <c:pt idx="14491">
                  <c:v>7.3</c:v>
                </c:pt>
                <c:pt idx="14492">
                  <c:v>4.7</c:v>
                </c:pt>
                <c:pt idx="14493">
                  <c:v>3.4</c:v>
                </c:pt>
                <c:pt idx="14494">
                  <c:v>2.1</c:v>
                </c:pt>
                <c:pt idx="14495">
                  <c:v>1</c:v>
                </c:pt>
                <c:pt idx="14496">
                  <c:v>1</c:v>
                </c:pt>
                <c:pt idx="14497">
                  <c:v>1.5</c:v>
                </c:pt>
                <c:pt idx="14498">
                  <c:v>3.1</c:v>
                </c:pt>
                <c:pt idx="14499">
                  <c:v>5.7</c:v>
                </c:pt>
                <c:pt idx="14500">
                  <c:v>8.1999999999999993</c:v>
                </c:pt>
                <c:pt idx="14501">
                  <c:v>9.5</c:v>
                </c:pt>
                <c:pt idx="14502">
                  <c:v>11.5</c:v>
                </c:pt>
                <c:pt idx="14503">
                  <c:v>12.3</c:v>
                </c:pt>
                <c:pt idx="14504">
                  <c:v>9</c:v>
                </c:pt>
                <c:pt idx="14505">
                  <c:v>4.9000000000000004</c:v>
                </c:pt>
                <c:pt idx="14506">
                  <c:v>1</c:v>
                </c:pt>
                <c:pt idx="14507">
                  <c:v>0</c:v>
                </c:pt>
                <c:pt idx="14508">
                  <c:v>0</c:v>
                </c:pt>
                <c:pt idx="14509">
                  <c:v>0</c:v>
                </c:pt>
                <c:pt idx="14510">
                  <c:v>0</c:v>
                </c:pt>
                <c:pt idx="14511">
                  <c:v>0</c:v>
                </c:pt>
                <c:pt idx="14512">
                  <c:v>0</c:v>
                </c:pt>
                <c:pt idx="14513">
                  <c:v>0</c:v>
                </c:pt>
                <c:pt idx="14514">
                  <c:v>0</c:v>
                </c:pt>
                <c:pt idx="14515">
                  <c:v>0</c:v>
                </c:pt>
                <c:pt idx="14516">
                  <c:v>0</c:v>
                </c:pt>
                <c:pt idx="14517">
                  <c:v>0</c:v>
                </c:pt>
                <c:pt idx="14518">
                  <c:v>0</c:v>
                </c:pt>
                <c:pt idx="14519">
                  <c:v>0.7</c:v>
                </c:pt>
                <c:pt idx="14520">
                  <c:v>2.2999999999999998</c:v>
                </c:pt>
                <c:pt idx="14521">
                  <c:v>3.7</c:v>
                </c:pt>
                <c:pt idx="14522">
                  <c:v>4</c:v>
                </c:pt>
                <c:pt idx="14523">
                  <c:v>4.5999999999999996</c:v>
                </c:pt>
                <c:pt idx="14524">
                  <c:v>3.1</c:v>
                </c:pt>
                <c:pt idx="14525">
                  <c:v>0.5</c:v>
                </c:pt>
                <c:pt idx="14526">
                  <c:v>0.5</c:v>
                </c:pt>
                <c:pt idx="14527">
                  <c:v>1.9</c:v>
                </c:pt>
                <c:pt idx="14528">
                  <c:v>2.6</c:v>
                </c:pt>
                <c:pt idx="14529">
                  <c:v>1.5</c:v>
                </c:pt>
                <c:pt idx="14530">
                  <c:v>0</c:v>
                </c:pt>
                <c:pt idx="14531">
                  <c:v>0</c:v>
                </c:pt>
                <c:pt idx="14532">
                  <c:v>0</c:v>
                </c:pt>
                <c:pt idx="14533">
                  <c:v>0</c:v>
                </c:pt>
                <c:pt idx="14534">
                  <c:v>0</c:v>
                </c:pt>
                <c:pt idx="14535">
                  <c:v>0</c:v>
                </c:pt>
                <c:pt idx="14536">
                  <c:v>0</c:v>
                </c:pt>
                <c:pt idx="14537">
                  <c:v>0</c:v>
                </c:pt>
                <c:pt idx="14538">
                  <c:v>0</c:v>
                </c:pt>
                <c:pt idx="14539">
                  <c:v>0</c:v>
                </c:pt>
                <c:pt idx="14540">
                  <c:v>0</c:v>
                </c:pt>
                <c:pt idx="14541">
                  <c:v>0</c:v>
                </c:pt>
                <c:pt idx="14542">
                  <c:v>0</c:v>
                </c:pt>
                <c:pt idx="14543">
                  <c:v>1.7</c:v>
                </c:pt>
                <c:pt idx="14544">
                  <c:v>5.5</c:v>
                </c:pt>
                <c:pt idx="14545">
                  <c:v>7.7</c:v>
                </c:pt>
                <c:pt idx="14546">
                  <c:v>9.5</c:v>
                </c:pt>
                <c:pt idx="14547">
                  <c:v>10.7</c:v>
                </c:pt>
                <c:pt idx="14548">
                  <c:v>9.6999999999999993</c:v>
                </c:pt>
                <c:pt idx="14549">
                  <c:v>7.7</c:v>
                </c:pt>
                <c:pt idx="14550">
                  <c:v>5</c:v>
                </c:pt>
                <c:pt idx="14551">
                  <c:v>2.9</c:v>
                </c:pt>
                <c:pt idx="14552">
                  <c:v>2</c:v>
                </c:pt>
                <c:pt idx="14553">
                  <c:v>2.5</c:v>
                </c:pt>
                <c:pt idx="14554">
                  <c:v>3.5</c:v>
                </c:pt>
                <c:pt idx="14555">
                  <c:v>4.9000000000000004</c:v>
                </c:pt>
                <c:pt idx="14556">
                  <c:v>6.5</c:v>
                </c:pt>
                <c:pt idx="14557">
                  <c:v>8.1999999999999993</c:v>
                </c:pt>
                <c:pt idx="14558">
                  <c:v>10.5</c:v>
                </c:pt>
                <c:pt idx="14559">
                  <c:v>12.5</c:v>
                </c:pt>
                <c:pt idx="14560">
                  <c:v>14.5</c:v>
                </c:pt>
                <c:pt idx="14561">
                  <c:v>15.5</c:v>
                </c:pt>
                <c:pt idx="14562">
                  <c:v>13.2</c:v>
                </c:pt>
                <c:pt idx="14563">
                  <c:v>9.6</c:v>
                </c:pt>
                <c:pt idx="14564">
                  <c:v>4.8</c:v>
                </c:pt>
                <c:pt idx="14565">
                  <c:v>1.9</c:v>
                </c:pt>
                <c:pt idx="14566">
                  <c:v>0</c:v>
                </c:pt>
                <c:pt idx="14567">
                  <c:v>0</c:v>
                </c:pt>
                <c:pt idx="14568">
                  <c:v>0</c:v>
                </c:pt>
                <c:pt idx="14569">
                  <c:v>0</c:v>
                </c:pt>
                <c:pt idx="14570">
                  <c:v>0</c:v>
                </c:pt>
                <c:pt idx="14571">
                  <c:v>0</c:v>
                </c:pt>
                <c:pt idx="14572">
                  <c:v>0</c:v>
                </c:pt>
                <c:pt idx="14573">
                  <c:v>0</c:v>
                </c:pt>
                <c:pt idx="14574">
                  <c:v>0</c:v>
                </c:pt>
                <c:pt idx="14575">
                  <c:v>0</c:v>
                </c:pt>
                <c:pt idx="14576">
                  <c:v>0</c:v>
                </c:pt>
                <c:pt idx="14577">
                  <c:v>0</c:v>
                </c:pt>
                <c:pt idx="14578">
                  <c:v>0</c:v>
                </c:pt>
                <c:pt idx="14579">
                  <c:v>0</c:v>
                </c:pt>
                <c:pt idx="14580">
                  <c:v>0</c:v>
                </c:pt>
                <c:pt idx="14581">
                  <c:v>0</c:v>
                </c:pt>
                <c:pt idx="14582">
                  <c:v>0</c:v>
                </c:pt>
                <c:pt idx="14583">
                  <c:v>0</c:v>
                </c:pt>
                <c:pt idx="14584">
                  <c:v>0</c:v>
                </c:pt>
                <c:pt idx="14585">
                  <c:v>0.9</c:v>
                </c:pt>
                <c:pt idx="14586">
                  <c:v>2.5</c:v>
                </c:pt>
                <c:pt idx="14587">
                  <c:v>3.4</c:v>
                </c:pt>
                <c:pt idx="14588">
                  <c:v>4.5999999999999996</c:v>
                </c:pt>
                <c:pt idx="14589">
                  <c:v>6.3</c:v>
                </c:pt>
                <c:pt idx="14590">
                  <c:v>7.3</c:v>
                </c:pt>
                <c:pt idx="14591">
                  <c:v>8.5</c:v>
                </c:pt>
                <c:pt idx="14592">
                  <c:v>9.6</c:v>
                </c:pt>
                <c:pt idx="14593">
                  <c:v>7.7</c:v>
                </c:pt>
                <c:pt idx="14594">
                  <c:v>2.8</c:v>
                </c:pt>
                <c:pt idx="14595">
                  <c:v>0</c:v>
                </c:pt>
                <c:pt idx="14596">
                  <c:v>0</c:v>
                </c:pt>
                <c:pt idx="14597">
                  <c:v>0</c:v>
                </c:pt>
                <c:pt idx="14598">
                  <c:v>0</c:v>
                </c:pt>
                <c:pt idx="14599">
                  <c:v>0</c:v>
                </c:pt>
                <c:pt idx="14600">
                  <c:v>0</c:v>
                </c:pt>
                <c:pt idx="14601">
                  <c:v>0</c:v>
                </c:pt>
                <c:pt idx="14602">
                  <c:v>0</c:v>
                </c:pt>
                <c:pt idx="14603">
                  <c:v>0</c:v>
                </c:pt>
                <c:pt idx="14604">
                  <c:v>2.5</c:v>
                </c:pt>
                <c:pt idx="14605">
                  <c:v>5.8</c:v>
                </c:pt>
                <c:pt idx="14606">
                  <c:v>8.9</c:v>
                </c:pt>
                <c:pt idx="14607">
                  <c:v>11.3</c:v>
                </c:pt>
                <c:pt idx="14608">
                  <c:v>11.4</c:v>
                </c:pt>
                <c:pt idx="14609">
                  <c:v>9.1</c:v>
                </c:pt>
                <c:pt idx="14610">
                  <c:v>4.8</c:v>
                </c:pt>
                <c:pt idx="14611">
                  <c:v>1.4</c:v>
                </c:pt>
                <c:pt idx="14612">
                  <c:v>0</c:v>
                </c:pt>
                <c:pt idx="14613">
                  <c:v>0</c:v>
                </c:pt>
                <c:pt idx="14614">
                  <c:v>0</c:v>
                </c:pt>
                <c:pt idx="14615">
                  <c:v>0</c:v>
                </c:pt>
                <c:pt idx="14616">
                  <c:v>0</c:v>
                </c:pt>
                <c:pt idx="14617">
                  <c:v>0</c:v>
                </c:pt>
                <c:pt idx="14618">
                  <c:v>0.2</c:v>
                </c:pt>
                <c:pt idx="14619">
                  <c:v>1.7</c:v>
                </c:pt>
                <c:pt idx="14620">
                  <c:v>4.7</c:v>
                </c:pt>
                <c:pt idx="14621">
                  <c:v>7.5</c:v>
                </c:pt>
                <c:pt idx="14622">
                  <c:v>8.8000000000000007</c:v>
                </c:pt>
                <c:pt idx="14623">
                  <c:v>7.8</c:v>
                </c:pt>
                <c:pt idx="14624">
                  <c:v>2.9</c:v>
                </c:pt>
                <c:pt idx="14625">
                  <c:v>0</c:v>
                </c:pt>
                <c:pt idx="14626">
                  <c:v>0</c:v>
                </c:pt>
                <c:pt idx="14627">
                  <c:v>0</c:v>
                </c:pt>
                <c:pt idx="14628">
                  <c:v>0</c:v>
                </c:pt>
                <c:pt idx="14629">
                  <c:v>0</c:v>
                </c:pt>
                <c:pt idx="14630">
                  <c:v>0</c:v>
                </c:pt>
                <c:pt idx="14631">
                  <c:v>0</c:v>
                </c:pt>
                <c:pt idx="14632">
                  <c:v>0</c:v>
                </c:pt>
                <c:pt idx="14633">
                  <c:v>0</c:v>
                </c:pt>
                <c:pt idx="14634">
                  <c:v>1.7</c:v>
                </c:pt>
                <c:pt idx="14635">
                  <c:v>4.0999999999999996</c:v>
                </c:pt>
                <c:pt idx="14636">
                  <c:v>6.3</c:v>
                </c:pt>
                <c:pt idx="14637">
                  <c:v>5</c:v>
                </c:pt>
                <c:pt idx="14638">
                  <c:v>2</c:v>
                </c:pt>
                <c:pt idx="14639">
                  <c:v>0.3</c:v>
                </c:pt>
                <c:pt idx="14640">
                  <c:v>0</c:v>
                </c:pt>
                <c:pt idx="14641">
                  <c:v>0</c:v>
                </c:pt>
                <c:pt idx="14642">
                  <c:v>0</c:v>
                </c:pt>
                <c:pt idx="14643">
                  <c:v>0</c:v>
                </c:pt>
                <c:pt idx="14644">
                  <c:v>0</c:v>
                </c:pt>
                <c:pt idx="14645">
                  <c:v>0</c:v>
                </c:pt>
                <c:pt idx="14646">
                  <c:v>0</c:v>
                </c:pt>
                <c:pt idx="14647">
                  <c:v>0</c:v>
                </c:pt>
                <c:pt idx="14648">
                  <c:v>0.7</c:v>
                </c:pt>
                <c:pt idx="14649">
                  <c:v>3.7</c:v>
                </c:pt>
                <c:pt idx="14650">
                  <c:v>6.2</c:v>
                </c:pt>
                <c:pt idx="14651">
                  <c:v>6</c:v>
                </c:pt>
                <c:pt idx="14652">
                  <c:v>1.9</c:v>
                </c:pt>
                <c:pt idx="14653">
                  <c:v>0</c:v>
                </c:pt>
                <c:pt idx="14654">
                  <c:v>0</c:v>
                </c:pt>
                <c:pt idx="14655">
                  <c:v>0</c:v>
                </c:pt>
                <c:pt idx="14656">
                  <c:v>0</c:v>
                </c:pt>
                <c:pt idx="14657">
                  <c:v>0</c:v>
                </c:pt>
                <c:pt idx="14658">
                  <c:v>0</c:v>
                </c:pt>
                <c:pt idx="14659">
                  <c:v>0</c:v>
                </c:pt>
                <c:pt idx="14660">
                  <c:v>0</c:v>
                </c:pt>
                <c:pt idx="14661">
                  <c:v>0.8</c:v>
                </c:pt>
                <c:pt idx="14662">
                  <c:v>3.5</c:v>
                </c:pt>
                <c:pt idx="14663">
                  <c:v>6.5</c:v>
                </c:pt>
                <c:pt idx="14664">
                  <c:v>7.7</c:v>
                </c:pt>
                <c:pt idx="14665">
                  <c:v>5.3</c:v>
                </c:pt>
                <c:pt idx="14666">
                  <c:v>2</c:v>
                </c:pt>
                <c:pt idx="14667">
                  <c:v>0.3</c:v>
                </c:pt>
                <c:pt idx="14668">
                  <c:v>0</c:v>
                </c:pt>
                <c:pt idx="14669">
                  <c:v>0</c:v>
                </c:pt>
                <c:pt idx="14670">
                  <c:v>0</c:v>
                </c:pt>
                <c:pt idx="14671">
                  <c:v>0</c:v>
                </c:pt>
                <c:pt idx="14672">
                  <c:v>0</c:v>
                </c:pt>
                <c:pt idx="14673">
                  <c:v>0.9</c:v>
                </c:pt>
                <c:pt idx="14674">
                  <c:v>3.4</c:v>
                </c:pt>
                <c:pt idx="14675">
                  <c:v>6.5</c:v>
                </c:pt>
                <c:pt idx="14676">
                  <c:v>9.1999999999999993</c:v>
                </c:pt>
                <c:pt idx="14677">
                  <c:v>8.8000000000000007</c:v>
                </c:pt>
                <c:pt idx="14678">
                  <c:v>4.3</c:v>
                </c:pt>
                <c:pt idx="14679">
                  <c:v>1.5</c:v>
                </c:pt>
                <c:pt idx="14680">
                  <c:v>0</c:v>
                </c:pt>
                <c:pt idx="14681">
                  <c:v>0</c:v>
                </c:pt>
                <c:pt idx="14682">
                  <c:v>0</c:v>
                </c:pt>
                <c:pt idx="14683">
                  <c:v>0</c:v>
                </c:pt>
                <c:pt idx="14684">
                  <c:v>0</c:v>
                </c:pt>
                <c:pt idx="14685">
                  <c:v>0</c:v>
                </c:pt>
                <c:pt idx="14686">
                  <c:v>0</c:v>
                </c:pt>
                <c:pt idx="14687">
                  <c:v>0</c:v>
                </c:pt>
                <c:pt idx="14688">
                  <c:v>2.5</c:v>
                </c:pt>
                <c:pt idx="14689">
                  <c:v>6.4</c:v>
                </c:pt>
                <c:pt idx="14690">
                  <c:v>7.8</c:v>
                </c:pt>
                <c:pt idx="14691">
                  <c:v>6.3</c:v>
                </c:pt>
                <c:pt idx="14692">
                  <c:v>2.6</c:v>
                </c:pt>
                <c:pt idx="14693">
                  <c:v>0.6</c:v>
                </c:pt>
                <c:pt idx="14694">
                  <c:v>0</c:v>
                </c:pt>
                <c:pt idx="14695">
                  <c:v>0</c:v>
                </c:pt>
                <c:pt idx="14696">
                  <c:v>0</c:v>
                </c:pt>
                <c:pt idx="14697">
                  <c:v>0</c:v>
                </c:pt>
                <c:pt idx="14698">
                  <c:v>0</c:v>
                </c:pt>
                <c:pt idx="14699">
                  <c:v>0</c:v>
                </c:pt>
                <c:pt idx="14700">
                  <c:v>0.4</c:v>
                </c:pt>
                <c:pt idx="14701">
                  <c:v>1.9</c:v>
                </c:pt>
                <c:pt idx="14702">
                  <c:v>4.8</c:v>
                </c:pt>
                <c:pt idx="14703">
                  <c:v>7.9</c:v>
                </c:pt>
                <c:pt idx="14704">
                  <c:v>7.9</c:v>
                </c:pt>
                <c:pt idx="14705">
                  <c:v>5</c:v>
                </c:pt>
                <c:pt idx="14706">
                  <c:v>1.7</c:v>
                </c:pt>
                <c:pt idx="14707">
                  <c:v>1</c:v>
                </c:pt>
                <c:pt idx="14708">
                  <c:v>0.7</c:v>
                </c:pt>
                <c:pt idx="14709">
                  <c:v>0</c:v>
                </c:pt>
                <c:pt idx="14710">
                  <c:v>0</c:v>
                </c:pt>
                <c:pt idx="14711">
                  <c:v>0</c:v>
                </c:pt>
                <c:pt idx="14712">
                  <c:v>0</c:v>
                </c:pt>
                <c:pt idx="14713">
                  <c:v>1.1000000000000001</c:v>
                </c:pt>
                <c:pt idx="14714">
                  <c:v>4.0999999999999996</c:v>
                </c:pt>
                <c:pt idx="14715">
                  <c:v>7</c:v>
                </c:pt>
                <c:pt idx="14716">
                  <c:v>6.1</c:v>
                </c:pt>
                <c:pt idx="14717">
                  <c:v>2.7</c:v>
                </c:pt>
                <c:pt idx="14718">
                  <c:v>0.3</c:v>
                </c:pt>
                <c:pt idx="14719">
                  <c:v>0</c:v>
                </c:pt>
                <c:pt idx="14720">
                  <c:v>0</c:v>
                </c:pt>
                <c:pt idx="14721">
                  <c:v>0</c:v>
                </c:pt>
                <c:pt idx="14722">
                  <c:v>0</c:v>
                </c:pt>
                <c:pt idx="14723">
                  <c:v>0</c:v>
                </c:pt>
                <c:pt idx="14724">
                  <c:v>0</c:v>
                </c:pt>
                <c:pt idx="14725">
                  <c:v>0</c:v>
                </c:pt>
                <c:pt idx="14726">
                  <c:v>1.3</c:v>
                </c:pt>
                <c:pt idx="14727">
                  <c:v>4</c:v>
                </c:pt>
                <c:pt idx="14728">
                  <c:v>6.7</c:v>
                </c:pt>
                <c:pt idx="14729">
                  <c:v>8.9</c:v>
                </c:pt>
                <c:pt idx="14730">
                  <c:v>10.9</c:v>
                </c:pt>
                <c:pt idx="14731">
                  <c:v>11.1</c:v>
                </c:pt>
                <c:pt idx="14732">
                  <c:v>9.5</c:v>
                </c:pt>
                <c:pt idx="14733">
                  <c:v>9</c:v>
                </c:pt>
                <c:pt idx="14734">
                  <c:v>9.4</c:v>
                </c:pt>
                <c:pt idx="14735">
                  <c:v>10.6</c:v>
                </c:pt>
                <c:pt idx="14736">
                  <c:v>12.3</c:v>
                </c:pt>
                <c:pt idx="14737">
                  <c:v>12.5</c:v>
                </c:pt>
                <c:pt idx="14738">
                  <c:v>9.9</c:v>
                </c:pt>
                <c:pt idx="14739">
                  <c:v>5.9</c:v>
                </c:pt>
                <c:pt idx="14740">
                  <c:v>1.9</c:v>
                </c:pt>
                <c:pt idx="14741">
                  <c:v>0</c:v>
                </c:pt>
                <c:pt idx="14742">
                  <c:v>0</c:v>
                </c:pt>
                <c:pt idx="14743">
                  <c:v>0</c:v>
                </c:pt>
                <c:pt idx="14744">
                  <c:v>0</c:v>
                </c:pt>
                <c:pt idx="14745">
                  <c:v>0</c:v>
                </c:pt>
                <c:pt idx="14746">
                  <c:v>0</c:v>
                </c:pt>
                <c:pt idx="14747">
                  <c:v>0</c:v>
                </c:pt>
                <c:pt idx="14748">
                  <c:v>0</c:v>
                </c:pt>
                <c:pt idx="14749">
                  <c:v>0</c:v>
                </c:pt>
                <c:pt idx="14750">
                  <c:v>1.7</c:v>
                </c:pt>
                <c:pt idx="14751">
                  <c:v>4.5999999999999996</c:v>
                </c:pt>
                <c:pt idx="14752">
                  <c:v>5.7</c:v>
                </c:pt>
                <c:pt idx="14753">
                  <c:v>4.7</c:v>
                </c:pt>
                <c:pt idx="14754">
                  <c:v>3.3</c:v>
                </c:pt>
                <c:pt idx="14755">
                  <c:v>1.7</c:v>
                </c:pt>
                <c:pt idx="14756">
                  <c:v>1</c:v>
                </c:pt>
                <c:pt idx="14757">
                  <c:v>2.6</c:v>
                </c:pt>
                <c:pt idx="14758">
                  <c:v>5.3</c:v>
                </c:pt>
                <c:pt idx="14759">
                  <c:v>7.4</c:v>
                </c:pt>
                <c:pt idx="14760">
                  <c:v>8.4</c:v>
                </c:pt>
                <c:pt idx="14761">
                  <c:v>9.9</c:v>
                </c:pt>
                <c:pt idx="14762">
                  <c:v>11.4</c:v>
                </c:pt>
                <c:pt idx="14763">
                  <c:v>12</c:v>
                </c:pt>
                <c:pt idx="14764">
                  <c:v>12</c:v>
                </c:pt>
                <c:pt idx="14765">
                  <c:v>12.2</c:v>
                </c:pt>
                <c:pt idx="14766">
                  <c:v>13</c:v>
                </c:pt>
                <c:pt idx="14767">
                  <c:v>13.2</c:v>
                </c:pt>
                <c:pt idx="14768">
                  <c:v>14.2</c:v>
                </c:pt>
                <c:pt idx="14769">
                  <c:v>14.9</c:v>
                </c:pt>
                <c:pt idx="14770">
                  <c:v>11.8</c:v>
                </c:pt>
                <c:pt idx="14771">
                  <c:v>6.9</c:v>
                </c:pt>
                <c:pt idx="14772">
                  <c:v>3.9</c:v>
                </c:pt>
                <c:pt idx="14773">
                  <c:v>1</c:v>
                </c:pt>
                <c:pt idx="14774">
                  <c:v>0</c:v>
                </c:pt>
                <c:pt idx="14775">
                  <c:v>0</c:v>
                </c:pt>
                <c:pt idx="14776">
                  <c:v>0</c:v>
                </c:pt>
                <c:pt idx="14777">
                  <c:v>0</c:v>
                </c:pt>
                <c:pt idx="14778">
                  <c:v>0</c:v>
                </c:pt>
                <c:pt idx="14779">
                  <c:v>0</c:v>
                </c:pt>
                <c:pt idx="14780">
                  <c:v>2.1</c:v>
                </c:pt>
                <c:pt idx="14781">
                  <c:v>5.6</c:v>
                </c:pt>
                <c:pt idx="14782">
                  <c:v>8.3000000000000007</c:v>
                </c:pt>
                <c:pt idx="14783">
                  <c:v>9.6</c:v>
                </c:pt>
                <c:pt idx="14784">
                  <c:v>11.3</c:v>
                </c:pt>
                <c:pt idx="14785">
                  <c:v>12.6</c:v>
                </c:pt>
                <c:pt idx="14786">
                  <c:v>14.6</c:v>
                </c:pt>
                <c:pt idx="14787">
                  <c:v>16.5</c:v>
                </c:pt>
                <c:pt idx="14788">
                  <c:v>17</c:v>
                </c:pt>
                <c:pt idx="14789">
                  <c:v>15.6</c:v>
                </c:pt>
                <c:pt idx="14790">
                  <c:v>10.8</c:v>
                </c:pt>
                <c:pt idx="14791">
                  <c:v>5.0999999999999996</c:v>
                </c:pt>
                <c:pt idx="14792">
                  <c:v>1.5</c:v>
                </c:pt>
                <c:pt idx="14793">
                  <c:v>0</c:v>
                </c:pt>
                <c:pt idx="14794">
                  <c:v>0</c:v>
                </c:pt>
                <c:pt idx="14795">
                  <c:v>0</c:v>
                </c:pt>
                <c:pt idx="14796">
                  <c:v>0</c:v>
                </c:pt>
                <c:pt idx="14797">
                  <c:v>0</c:v>
                </c:pt>
                <c:pt idx="14798">
                  <c:v>0</c:v>
                </c:pt>
                <c:pt idx="14799">
                  <c:v>0.1</c:v>
                </c:pt>
                <c:pt idx="14800">
                  <c:v>2</c:v>
                </c:pt>
                <c:pt idx="14801">
                  <c:v>2.9</c:v>
                </c:pt>
                <c:pt idx="14802">
                  <c:v>0</c:v>
                </c:pt>
                <c:pt idx="14803">
                  <c:v>0</c:v>
                </c:pt>
                <c:pt idx="14804">
                  <c:v>0</c:v>
                </c:pt>
                <c:pt idx="14805">
                  <c:v>0</c:v>
                </c:pt>
                <c:pt idx="14806">
                  <c:v>0</c:v>
                </c:pt>
                <c:pt idx="14807">
                  <c:v>0</c:v>
                </c:pt>
                <c:pt idx="14808">
                  <c:v>0</c:v>
                </c:pt>
                <c:pt idx="14809">
                  <c:v>0</c:v>
                </c:pt>
                <c:pt idx="14810">
                  <c:v>0</c:v>
                </c:pt>
                <c:pt idx="14811">
                  <c:v>1.9</c:v>
                </c:pt>
                <c:pt idx="14812">
                  <c:v>4.9000000000000004</c:v>
                </c:pt>
                <c:pt idx="14813">
                  <c:v>7.3</c:v>
                </c:pt>
                <c:pt idx="14814">
                  <c:v>9.3000000000000007</c:v>
                </c:pt>
                <c:pt idx="14815">
                  <c:v>10.6</c:v>
                </c:pt>
                <c:pt idx="14816">
                  <c:v>9.1</c:v>
                </c:pt>
                <c:pt idx="14817">
                  <c:v>5.3</c:v>
                </c:pt>
                <c:pt idx="14818">
                  <c:v>1.6</c:v>
                </c:pt>
                <c:pt idx="14819">
                  <c:v>0</c:v>
                </c:pt>
                <c:pt idx="14820">
                  <c:v>0</c:v>
                </c:pt>
                <c:pt idx="14821">
                  <c:v>0</c:v>
                </c:pt>
                <c:pt idx="14822">
                  <c:v>0</c:v>
                </c:pt>
                <c:pt idx="14823">
                  <c:v>0</c:v>
                </c:pt>
                <c:pt idx="14824">
                  <c:v>0</c:v>
                </c:pt>
                <c:pt idx="14825">
                  <c:v>0</c:v>
                </c:pt>
                <c:pt idx="14826">
                  <c:v>0.2</c:v>
                </c:pt>
                <c:pt idx="14827">
                  <c:v>1.7</c:v>
                </c:pt>
                <c:pt idx="14828">
                  <c:v>4.5999999999999996</c:v>
                </c:pt>
                <c:pt idx="14829">
                  <c:v>7.1</c:v>
                </c:pt>
                <c:pt idx="14830">
                  <c:v>8.8000000000000007</c:v>
                </c:pt>
                <c:pt idx="14831">
                  <c:v>4.9000000000000004</c:v>
                </c:pt>
                <c:pt idx="14832">
                  <c:v>1.9</c:v>
                </c:pt>
                <c:pt idx="14833">
                  <c:v>0</c:v>
                </c:pt>
                <c:pt idx="14834">
                  <c:v>0</c:v>
                </c:pt>
                <c:pt idx="14835">
                  <c:v>0</c:v>
                </c:pt>
                <c:pt idx="14836">
                  <c:v>0</c:v>
                </c:pt>
                <c:pt idx="14837">
                  <c:v>0</c:v>
                </c:pt>
                <c:pt idx="14838">
                  <c:v>0</c:v>
                </c:pt>
                <c:pt idx="14839">
                  <c:v>0</c:v>
                </c:pt>
                <c:pt idx="14840">
                  <c:v>0</c:v>
                </c:pt>
                <c:pt idx="14841">
                  <c:v>2.9</c:v>
                </c:pt>
                <c:pt idx="14842">
                  <c:v>6</c:v>
                </c:pt>
                <c:pt idx="14843">
                  <c:v>7.7</c:v>
                </c:pt>
                <c:pt idx="14844">
                  <c:v>6</c:v>
                </c:pt>
                <c:pt idx="14845">
                  <c:v>2.2999999999999998</c:v>
                </c:pt>
                <c:pt idx="14846">
                  <c:v>0.3</c:v>
                </c:pt>
                <c:pt idx="14847">
                  <c:v>0</c:v>
                </c:pt>
                <c:pt idx="14848">
                  <c:v>0</c:v>
                </c:pt>
                <c:pt idx="14849">
                  <c:v>0</c:v>
                </c:pt>
                <c:pt idx="14850">
                  <c:v>0</c:v>
                </c:pt>
                <c:pt idx="14851">
                  <c:v>0</c:v>
                </c:pt>
                <c:pt idx="14852">
                  <c:v>0</c:v>
                </c:pt>
                <c:pt idx="14853">
                  <c:v>0</c:v>
                </c:pt>
                <c:pt idx="14854">
                  <c:v>0.3</c:v>
                </c:pt>
                <c:pt idx="14855">
                  <c:v>1.8</c:v>
                </c:pt>
                <c:pt idx="14856">
                  <c:v>4.8</c:v>
                </c:pt>
                <c:pt idx="14857">
                  <c:v>6.3</c:v>
                </c:pt>
                <c:pt idx="14858">
                  <c:v>3.4</c:v>
                </c:pt>
                <c:pt idx="14859">
                  <c:v>1</c:v>
                </c:pt>
                <c:pt idx="14860">
                  <c:v>0</c:v>
                </c:pt>
                <c:pt idx="14861">
                  <c:v>0</c:v>
                </c:pt>
                <c:pt idx="14862">
                  <c:v>0</c:v>
                </c:pt>
                <c:pt idx="14863">
                  <c:v>0</c:v>
                </c:pt>
                <c:pt idx="14864">
                  <c:v>0</c:v>
                </c:pt>
                <c:pt idx="14865">
                  <c:v>0</c:v>
                </c:pt>
                <c:pt idx="14866">
                  <c:v>0</c:v>
                </c:pt>
                <c:pt idx="14867">
                  <c:v>0</c:v>
                </c:pt>
                <c:pt idx="14868">
                  <c:v>1.6</c:v>
                </c:pt>
                <c:pt idx="14869">
                  <c:v>3.6</c:v>
                </c:pt>
                <c:pt idx="14870">
                  <c:v>4</c:v>
                </c:pt>
                <c:pt idx="14871">
                  <c:v>5.7</c:v>
                </c:pt>
                <c:pt idx="14872">
                  <c:v>8.6999999999999993</c:v>
                </c:pt>
                <c:pt idx="14873">
                  <c:v>10</c:v>
                </c:pt>
                <c:pt idx="14874">
                  <c:v>7.7</c:v>
                </c:pt>
                <c:pt idx="14875">
                  <c:v>3.7</c:v>
                </c:pt>
                <c:pt idx="14876">
                  <c:v>1</c:v>
                </c:pt>
                <c:pt idx="14877">
                  <c:v>0</c:v>
                </c:pt>
                <c:pt idx="14878">
                  <c:v>0</c:v>
                </c:pt>
                <c:pt idx="14879">
                  <c:v>0</c:v>
                </c:pt>
                <c:pt idx="14880">
                  <c:v>0</c:v>
                </c:pt>
                <c:pt idx="14881">
                  <c:v>0</c:v>
                </c:pt>
                <c:pt idx="14882">
                  <c:v>0</c:v>
                </c:pt>
                <c:pt idx="14883">
                  <c:v>0</c:v>
                </c:pt>
                <c:pt idx="14884">
                  <c:v>0</c:v>
                </c:pt>
                <c:pt idx="14885">
                  <c:v>0</c:v>
                </c:pt>
                <c:pt idx="14886">
                  <c:v>0</c:v>
                </c:pt>
                <c:pt idx="14887">
                  <c:v>0</c:v>
                </c:pt>
                <c:pt idx="14888">
                  <c:v>0</c:v>
                </c:pt>
                <c:pt idx="14889">
                  <c:v>0</c:v>
                </c:pt>
                <c:pt idx="14890">
                  <c:v>0</c:v>
                </c:pt>
                <c:pt idx="14891">
                  <c:v>0</c:v>
                </c:pt>
                <c:pt idx="14892">
                  <c:v>0</c:v>
                </c:pt>
                <c:pt idx="14893">
                  <c:v>0</c:v>
                </c:pt>
                <c:pt idx="14894">
                  <c:v>0</c:v>
                </c:pt>
                <c:pt idx="14895">
                  <c:v>0</c:v>
                </c:pt>
                <c:pt idx="14896">
                  <c:v>0</c:v>
                </c:pt>
                <c:pt idx="14897">
                  <c:v>0</c:v>
                </c:pt>
                <c:pt idx="14898">
                  <c:v>0</c:v>
                </c:pt>
                <c:pt idx="14899">
                  <c:v>2.5</c:v>
                </c:pt>
                <c:pt idx="14900">
                  <c:v>4.5999999999999996</c:v>
                </c:pt>
                <c:pt idx="14901">
                  <c:v>4.4000000000000004</c:v>
                </c:pt>
                <c:pt idx="14902">
                  <c:v>5.0999999999999996</c:v>
                </c:pt>
                <c:pt idx="14903">
                  <c:v>6.6</c:v>
                </c:pt>
                <c:pt idx="14904">
                  <c:v>7.9</c:v>
                </c:pt>
                <c:pt idx="14905">
                  <c:v>9.3000000000000007</c:v>
                </c:pt>
                <c:pt idx="14906">
                  <c:v>11</c:v>
                </c:pt>
                <c:pt idx="14907">
                  <c:v>13.3</c:v>
                </c:pt>
                <c:pt idx="14908">
                  <c:v>14.7</c:v>
                </c:pt>
                <c:pt idx="14909">
                  <c:v>15.3</c:v>
                </c:pt>
                <c:pt idx="14910">
                  <c:v>12.8</c:v>
                </c:pt>
                <c:pt idx="14911">
                  <c:v>9</c:v>
                </c:pt>
                <c:pt idx="14912">
                  <c:v>3.5</c:v>
                </c:pt>
                <c:pt idx="14913">
                  <c:v>0.8</c:v>
                </c:pt>
                <c:pt idx="14914">
                  <c:v>0</c:v>
                </c:pt>
                <c:pt idx="14915">
                  <c:v>0</c:v>
                </c:pt>
                <c:pt idx="14916">
                  <c:v>0</c:v>
                </c:pt>
                <c:pt idx="14917">
                  <c:v>0</c:v>
                </c:pt>
                <c:pt idx="14918">
                  <c:v>0</c:v>
                </c:pt>
                <c:pt idx="14919">
                  <c:v>0</c:v>
                </c:pt>
                <c:pt idx="14920">
                  <c:v>0</c:v>
                </c:pt>
                <c:pt idx="14921">
                  <c:v>0</c:v>
                </c:pt>
                <c:pt idx="14922">
                  <c:v>2.4</c:v>
                </c:pt>
                <c:pt idx="14923">
                  <c:v>6</c:v>
                </c:pt>
                <c:pt idx="14924">
                  <c:v>8.5</c:v>
                </c:pt>
                <c:pt idx="14925">
                  <c:v>10.5</c:v>
                </c:pt>
                <c:pt idx="14926">
                  <c:v>11.7</c:v>
                </c:pt>
                <c:pt idx="14927">
                  <c:v>12.7</c:v>
                </c:pt>
                <c:pt idx="14928">
                  <c:v>13.6</c:v>
                </c:pt>
                <c:pt idx="14929">
                  <c:v>15.1</c:v>
                </c:pt>
                <c:pt idx="14930">
                  <c:v>17.100000000000001</c:v>
                </c:pt>
                <c:pt idx="14931">
                  <c:v>15.8</c:v>
                </c:pt>
                <c:pt idx="14932">
                  <c:v>11.3</c:v>
                </c:pt>
                <c:pt idx="14933">
                  <c:v>6.8</c:v>
                </c:pt>
                <c:pt idx="14934">
                  <c:v>3.2</c:v>
                </c:pt>
                <c:pt idx="14935">
                  <c:v>0.6</c:v>
                </c:pt>
                <c:pt idx="14936">
                  <c:v>0</c:v>
                </c:pt>
                <c:pt idx="14937">
                  <c:v>0</c:v>
                </c:pt>
                <c:pt idx="14938">
                  <c:v>0</c:v>
                </c:pt>
                <c:pt idx="14939">
                  <c:v>0</c:v>
                </c:pt>
                <c:pt idx="14940">
                  <c:v>0</c:v>
                </c:pt>
                <c:pt idx="14941">
                  <c:v>0.1</c:v>
                </c:pt>
                <c:pt idx="14942">
                  <c:v>1.4</c:v>
                </c:pt>
                <c:pt idx="14943">
                  <c:v>4.3</c:v>
                </c:pt>
                <c:pt idx="14944">
                  <c:v>6.3</c:v>
                </c:pt>
                <c:pt idx="14945">
                  <c:v>8.8000000000000007</c:v>
                </c:pt>
                <c:pt idx="14946">
                  <c:v>10.8</c:v>
                </c:pt>
                <c:pt idx="14947">
                  <c:v>11.9</c:v>
                </c:pt>
                <c:pt idx="14948">
                  <c:v>11.1</c:v>
                </c:pt>
                <c:pt idx="14949">
                  <c:v>9.1999999999999993</c:v>
                </c:pt>
                <c:pt idx="14950">
                  <c:v>9</c:v>
                </c:pt>
                <c:pt idx="14951">
                  <c:v>9.8000000000000007</c:v>
                </c:pt>
                <c:pt idx="14952">
                  <c:v>10.7</c:v>
                </c:pt>
                <c:pt idx="14953">
                  <c:v>11.7</c:v>
                </c:pt>
                <c:pt idx="14954">
                  <c:v>12</c:v>
                </c:pt>
                <c:pt idx="14955">
                  <c:v>9.1</c:v>
                </c:pt>
                <c:pt idx="14956">
                  <c:v>5.0999999999999996</c:v>
                </c:pt>
                <c:pt idx="14957">
                  <c:v>1.5</c:v>
                </c:pt>
                <c:pt idx="14958">
                  <c:v>0</c:v>
                </c:pt>
                <c:pt idx="14959">
                  <c:v>0</c:v>
                </c:pt>
                <c:pt idx="14960">
                  <c:v>0</c:v>
                </c:pt>
                <c:pt idx="14961">
                  <c:v>0</c:v>
                </c:pt>
                <c:pt idx="14962">
                  <c:v>0</c:v>
                </c:pt>
                <c:pt idx="14963">
                  <c:v>0</c:v>
                </c:pt>
                <c:pt idx="14964">
                  <c:v>0</c:v>
                </c:pt>
                <c:pt idx="14965">
                  <c:v>0</c:v>
                </c:pt>
                <c:pt idx="14966">
                  <c:v>0.7</c:v>
                </c:pt>
                <c:pt idx="14967">
                  <c:v>3</c:v>
                </c:pt>
                <c:pt idx="14968">
                  <c:v>5.9</c:v>
                </c:pt>
                <c:pt idx="14969">
                  <c:v>7.8</c:v>
                </c:pt>
                <c:pt idx="14970">
                  <c:v>6.4</c:v>
                </c:pt>
                <c:pt idx="14971">
                  <c:v>2.7</c:v>
                </c:pt>
                <c:pt idx="14972">
                  <c:v>0.8</c:v>
                </c:pt>
                <c:pt idx="14973">
                  <c:v>0</c:v>
                </c:pt>
                <c:pt idx="14974">
                  <c:v>0</c:v>
                </c:pt>
                <c:pt idx="14975">
                  <c:v>0</c:v>
                </c:pt>
                <c:pt idx="14976">
                  <c:v>0</c:v>
                </c:pt>
                <c:pt idx="14977">
                  <c:v>0</c:v>
                </c:pt>
                <c:pt idx="14978">
                  <c:v>0</c:v>
                </c:pt>
                <c:pt idx="14979">
                  <c:v>1</c:v>
                </c:pt>
                <c:pt idx="14980">
                  <c:v>2</c:v>
                </c:pt>
                <c:pt idx="14981">
                  <c:v>5.2</c:v>
                </c:pt>
                <c:pt idx="14982">
                  <c:v>8.3000000000000007</c:v>
                </c:pt>
                <c:pt idx="14983">
                  <c:v>10.5</c:v>
                </c:pt>
                <c:pt idx="14984">
                  <c:v>9.5</c:v>
                </c:pt>
                <c:pt idx="14985">
                  <c:v>5.9</c:v>
                </c:pt>
                <c:pt idx="14986">
                  <c:v>2.7</c:v>
                </c:pt>
                <c:pt idx="14987">
                  <c:v>0.7</c:v>
                </c:pt>
                <c:pt idx="14988">
                  <c:v>0</c:v>
                </c:pt>
                <c:pt idx="14989">
                  <c:v>0</c:v>
                </c:pt>
                <c:pt idx="14990">
                  <c:v>0</c:v>
                </c:pt>
                <c:pt idx="14991">
                  <c:v>0</c:v>
                </c:pt>
                <c:pt idx="14992">
                  <c:v>0</c:v>
                </c:pt>
                <c:pt idx="14993">
                  <c:v>0</c:v>
                </c:pt>
                <c:pt idx="14994">
                  <c:v>0.7</c:v>
                </c:pt>
                <c:pt idx="14995">
                  <c:v>2.2999999999999998</c:v>
                </c:pt>
                <c:pt idx="14996">
                  <c:v>2.2999999999999998</c:v>
                </c:pt>
                <c:pt idx="14997">
                  <c:v>0.7</c:v>
                </c:pt>
                <c:pt idx="14998">
                  <c:v>0.3</c:v>
                </c:pt>
                <c:pt idx="14999">
                  <c:v>1.6</c:v>
                </c:pt>
                <c:pt idx="15000">
                  <c:v>4.9000000000000004</c:v>
                </c:pt>
                <c:pt idx="15001">
                  <c:v>3.6</c:v>
                </c:pt>
                <c:pt idx="15002">
                  <c:v>0.9</c:v>
                </c:pt>
                <c:pt idx="15003">
                  <c:v>0</c:v>
                </c:pt>
                <c:pt idx="15004">
                  <c:v>0</c:v>
                </c:pt>
                <c:pt idx="15005">
                  <c:v>0</c:v>
                </c:pt>
                <c:pt idx="15006">
                  <c:v>0</c:v>
                </c:pt>
                <c:pt idx="15007">
                  <c:v>0</c:v>
                </c:pt>
                <c:pt idx="15008">
                  <c:v>0</c:v>
                </c:pt>
                <c:pt idx="15009">
                  <c:v>0</c:v>
                </c:pt>
                <c:pt idx="15010">
                  <c:v>0</c:v>
                </c:pt>
                <c:pt idx="15011">
                  <c:v>0.7</c:v>
                </c:pt>
                <c:pt idx="15012">
                  <c:v>3.9</c:v>
                </c:pt>
                <c:pt idx="15013">
                  <c:v>7.1</c:v>
                </c:pt>
                <c:pt idx="15014">
                  <c:v>8.6999999999999993</c:v>
                </c:pt>
                <c:pt idx="15015">
                  <c:v>6.9</c:v>
                </c:pt>
                <c:pt idx="15016">
                  <c:v>4.2</c:v>
                </c:pt>
                <c:pt idx="15017">
                  <c:v>1.4</c:v>
                </c:pt>
                <c:pt idx="15018">
                  <c:v>0</c:v>
                </c:pt>
                <c:pt idx="15019">
                  <c:v>0</c:v>
                </c:pt>
                <c:pt idx="15020">
                  <c:v>0</c:v>
                </c:pt>
                <c:pt idx="15021">
                  <c:v>0</c:v>
                </c:pt>
                <c:pt idx="15022">
                  <c:v>0</c:v>
                </c:pt>
                <c:pt idx="15023">
                  <c:v>0</c:v>
                </c:pt>
                <c:pt idx="15024">
                  <c:v>0.4</c:v>
                </c:pt>
                <c:pt idx="15025">
                  <c:v>2.1</c:v>
                </c:pt>
                <c:pt idx="15026">
                  <c:v>4.7</c:v>
                </c:pt>
                <c:pt idx="15027">
                  <c:v>6.7</c:v>
                </c:pt>
                <c:pt idx="15028">
                  <c:v>8.9</c:v>
                </c:pt>
                <c:pt idx="15029">
                  <c:v>11.2</c:v>
                </c:pt>
                <c:pt idx="15030">
                  <c:v>11.3</c:v>
                </c:pt>
                <c:pt idx="15031">
                  <c:v>7.3</c:v>
                </c:pt>
                <c:pt idx="15032">
                  <c:v>3.5</c:v>
                </c:pt>
                <c:pt idx="15033">
                  <c:v>0.8</c:v>
                </c:pt>
                <c:pt idx="15034">
                  <c:v>0</c:v>
                </c:pt>
                <c:pt idx="15035">
                  <c:v>0</c:v>
                </c:pt>
                <c:pt idx="15036">
                  <c:v>0</c:v>
                </c:pt>
                <c:pt idx="15037">
                  <c:v>1</c:v>
                </c:pt>
                <c:pt idx="15038">
                  <c:v>2</c:v>
                </c:pt>
                <c:pt idx="15039">
                  <c:v>2</c:v>
                </c:pt>
                <c:pt idx="15040">
                  <c:v>0.4</c:v>
                </c:pt>
                <c:pt idx="15041">
                  <c:v>0</c:v>
                </c:pt>
                <c:pt idx="15042">
                  <c:v>0.8</c:v>
                </c:pt>
                <c:pt idx="15043">
                  <c:v>2.5</c:v>
                </c:pt>
                <c:pt idx="15044">
                  <c:v>4.5</c:v>
                </c:pt>
                <c:pt idx="15045">
                  <c:v>4.2</c:v>
                </c:pt>
                <c:pt idx="15046">
                  <c:v>2.1</c:v>
                </c:pt>
                <c:pt idx="15047">
                  <c:v>0.4</c:v>
                </c:pt>
                <c:pt idx="15048">
                  <c:v>0</c:v>
                </c:pt>
                <c:pt idx="15049">
                  <c:v>0</c:v>
                </c:pt>
                <c:pt idx="15050">
                  <c:v>0</c:v>
                </c:pt>
                <c:pt idx="15051">
                  <c:v>0</c:v>
                </c:pt>
                <c:pt idx="15052">
                  <c:v>0</c:v>
                </c:pt>
                <c:pt idx="15053">
                  <c:v>0.3</c:v>
                </c:pt>
                <c:pt idx="15054">
                  <c:v>1.7</c:v>
                </c:pt>
                <c:pt idx="15055">
                  <c:v>4</c:v>
                </c:pt>
                <c:pt idx="15056">
                  <c:v>6.7</c:v>
                </c:pt>
                <c:pt idx="15057">
                  <c:v>8.6</c:v>
                </c:pt>
                <c:pt idx="15058">
                  <c:v>9.1999999999999993</c:v>
                </c:pt>
                <c:pt idx="15059">
                  <c:v>4.3</c:v>
                </c:pt>
                <c:pt idx="15060">
                  <c:v>0.8</c:v>
                </c:pt>
                <c:pt idx="15061">
                  <c:v>0</c:v>
                </c:pt>
                <c:pt idx="15062">
                  <c:v>0</c:v>
                </c:pt>
                <c:pt idx="15063">
                  <c:v>0</c:v>
                </c:pt>
                <c:pt idx="15064">
                  <c:v>0</c:v>
                </c:pt>
                <c:pt idx="15065">
                  <c:v>0</c:v>
                </c:pt>
                <c:pt idx="15066">
                  <c:v>0</c:v>
                </c:pt>
                <c:pt idx="15067">
                  <c:v>1</c:v>
                </c:pt>
                <c:pt idx="15068">
                  <c:v>2.9</c:v>
                </c:pt>
                <c:pt idx="15069">
                  <c:v>5.8</c:v>
                </c:pt>
                <c:pt idx="15070">
                  <c:v>6</c:v>
                </c:pt>
                <c:pt idx="15071">
                  <c:v>2.2999999999999998</c:v>
                </c:pt>
                <c:pt idx="15072">
                  <c:v>0.3</c:v>
                </c:pt>
                <c:pt idx="15073">
                  <c:v>0</c:v>
                </c:pt>
                <c:pt idx="15074">
                  <c:v>0</c:v>
                </c:pt>
                <c:pt idx="15075">
                  <c:v>0</c:v>
                </c:pt>
                <c:pt idx="15076">
                  <c:v>0</c:v>
                </c:pt>
                <c:pt idx="15077">
                  <c:v>0</c:v>
                </c:pt>
                <c:pt idx="15078">
                  <c:v>0</c:v>
                </c:pt>
                <c:pt idx="15079">
                  <c:v>0</c:v>
                </c:pt>
                <c:pt idx="15080">
                  <c:v>0.6</c:v>
                </c:pt>
                <c:pt idx="15081">
                  <c:v>3.3</c:v>
                </c:pt>
                <c:pt idx="15082">
                  <c:v>6.4</c:v>
                </c:pt>
                <c:pt idx="15083">
                  <c:v>8.4</c:v>
                </c:pt>
                <c:pt idx="15084">
                  <c:v>8.3000000000000007</c:v>
                </c:pt>
                <c:pt idx="15085">
                  <c:v>5.9</c:v>
                </c:pt>
                <c:pt idx="15086">
                  <c:v>2.9</c:v>
                </c:pt>
                <c:pt idx="15087">
                  <c:v>0.7</c:v>
                </c:pt>
                <c:pt idx="15088">
                  <c:v>0</c:v>
                </c:pt>
                <c:pt idx="15089">
                  <c:v>0.3</c:v>
                </c:pt>
                <c:pt idx="15090">
                  <c:v>2.2999999999999998</c:v>
                </c:pt>
                <c:pt idx="15091">
                  <c:v>4.0999999999999996</c:v>
                </c:pt>
                <c:pt idx="15092">
                  <c:v>5.3</c:v>
                </c:pt>
                <c:pt idx="15093">
                  <c:v>7.1</c:v>
                </c:pt>
                <c:pt idx="15094">
                  <c:v>8</c:v>
                </c:pt>
                <c:pt idx="15095">
                  <c:v>9</c:v>
                </c:pt>
                <c:pt idx="15096">
                  <c:v>10</c:v>
                </c:pt>
                <c:pt idx="15097">
                  <c:v>11</c:v>
                </c:pt>
                <c:pt idx="15098">
                  <c:v>11</c:v>
                </c:pt>
                <c:pt idx="15099">
                  <c:v>7.8</c:v>
                </c:pt>
                <c:pt idx="15100">
                  <c:v>3.3</c:v>
                </c:pt>
                <c:pt idx="15101">
                  <c:v>1.3</c:v>
                </c:pt>
                <c:pt idx="15102">
                  <c:v>0.3</c:v>
                </c:pt>
                <c:pt idx="15103">
                  <c:v>0</c:v>
                </c:pt>
                <c:pt idx="15104">
                  <c:v>0</c:v>
                </c:pt>
                <c:pt idx="15105">
                  <c:v>0</c:v>
                </c:pt>
                <c:pt idx="15106">
                  <c:v>0</c:v>
                </c:pt>
                <c:pt idx="15107">
                  <c:v>0</c:v>
                </c:pt>
                <c:pt idx="15108">
                  <c:v>0</c:v>
                </c:pt>
                <c:pt idx="15109">
                  <c:v>0</c:v>
                </c:pt>
                <c:pt idx="15110">
                  <c:v>0</c:v>
                </c:pt>
                <c:pt idx="15111">
                  <c:v>0.7</c:v>
                </c:pt>
                <c:pt idx="15112">
                  <c:v>3.1</c:v>
                </c:pt>
                <c:pt idx="15113">
                  <c:v>6.1</c:v>
                </c:pt>
                <c:pt idx="15114">
                  <c:v>8.4</c:v>
                </c:pt>
                <c:pt idx="15115">
                  <c:v>10.1</c:v>
                </c:pt>
                <c:pt idx="15116">
                  <c:v>12.9</c:v>
                </c:pt>
                <c:pt idx="15117">
                  <c:v>15.2</c:v>
                </c:pt>
                <c:pt idx="15118">
                  <c:v>16.3</c:v>
                </c:pt>
                <c:pt idx="15119">
                  <c:v>17.7</c:v>
                </c:pt>
                <c:pt idx="15120">
                  <c:v>15.4</c:v>
                </c:pt>
                <c:pt idx="15121">
                  <c:v>11.1</c:v>
                </c:pt>
                <c:pt idx="15122">
                  <c:v>5.4</c:v>
                </c:pt>
                <c:pt idx="15123">
                  <c:v>1.2</c:v>
                </c:pt>
                <c:pt idx="15124">
                  <c:v>0.1</c:v>
                </c:pt>
                <c:pt idx="15125">
                  <c:v>0</c:v>
                </c:pt>
                <c:pt idx="15126">
                  <c:v>0</c:v>
                </c:pt>
                <c:pt idx="15127">
                  <c:v>0</c:v>
                </c:pt>
                <c:pt idx="15128">
                  <c:v>0</c:v>
                </c:pt>
                <c:pt idx="15129">
                  <c:v>0</c:v>
                </c:pt>
                <c:pt idx="15130">
                  <c:v>0</c:v>
                </c:pt>
                <c:pt idx="15131">
                  <c:v>0</c:v>
                </c:pt>
                <c:pt idx="15132">
                  <c:v>1.5</c:v>
                </c:pt>
                <c:pt idx="15133">
                  <c:v>4.2</c:v>
                </c:pt>
                <c:pt idx="15134">
                  <c:v>7.5</c:v>
                </c:pt>
                <c:pt idx="15135">
                  <c:v>10.1</c:v>
                </c:pt>
                <c:pt idx="15136">
                  <c:v>10.5</c:v>
                </c:pt>
                <c:pt idx="15137">
                  <c:v>7.3</c:v>
                </c:pt>
                <c:pt idx="15138">
                  <c:v>3.9</c:v>
                </c:pt>
                <c:pt idx="15139">
                  <c:v>1.6</c:v>
                </c:pt>
                <c:pt idx="15140">
                  <c:v>0</c:v>
                </c:pt>
                <c:pt idx="15141">
                  <c:v>0</c:v>
                </c:pt>
                <c:pt idx="15142">
                  <c:v>0</c:v>
                </c:pt>
                <c:pt idx="15143">
                  <c:v>0</c:v>
                </c:pt>
                <c:pt idx="15144">
                  <c:v>0</c:v>
                </c:pt>
                <c:pt idx="15145">
                  <c:v>0</c:v>
                </c:pt>
                <c:pt idx="15146">
                  <c:v>0</c:v>
                </c:pt>
                <c:pt idx="15147">
                  <c:v>0</c:v>
                </c:pt>
                <c:pt idx="15148">
                  <c:v>0.5</c:v>
                </c:pt>
                <c:pt idx="15149">
                  <c:v>3.3</c:v>
                </c:pt>
                <c:pt idx="15150">
                  <c:v>5.4</c:v>
                </c:pt>
                <c:pt idx="15151">
                  <c:v>7.8</c:v>
                </c:pt>
                <c:pt idx="15152">
                  <c:v>7.1</c:v>
                </c:pt>
                <c:pt idx="15153">
                  <c:v>5.0999999999999996</c:v>
                </c:pt>
                <c:pt idx="15154">
                  <c:v>5</c:v>
                </c:pt>
                <c:pt idx="15155">
                  <c:v>6.9</c:v>
                </c:pt>
                <c:pt idx="15156">
                  <c:v>7.9</c:v>
                </c:pt>
                <c:pt idx="15157">
                  <c:v>8</c:v>
                </c:pt>
                <c:pt idx="15158">
                  <c:v>5</c:v>
                </c:pt>
                <c:pt idx="15159">
                  <c:v>2.5</c:v>
                </c:pt>
                <c:pt idx="15160">
                  <c:v>0.5</c:v>
                </c:pt>
                <c:pt idx="15161">
                  <c:v>0</c:v>
                </c:pt>
                <c:pt idx="15162">
                  <c:v>0.7</c:v>
                </c:pt>
                <c:pt idx="15163">
                  <c:v>2.2000000000000002</c:v>
                </c:pt>
                <c:pt idx="15164">
                  <c:v>3.6</c:v>
                </c:pt>
                <c:pt idx="15165">
                  <c:v>4.5999999999999996</c:v>
                </c:pt>
                <c:pt idx="15166">
                  <c:v>5.6</c:v>
                </c:pt>
                <c:pt idx="15167">
                  <c:v>6.6</c:v>
                </c:pt>
                <c:pt idx="15168">
                  <c:v>7</c:v>
                </c:pt>
                <c:pt idx="15169">
                  <c:v>7</c:v>
                </c:pt>
                <c:pt idx="15170">
                  <c:v>5.6</c:v>
                </c:pt>
                <c:pt idx="15171">
                  <c:v>2</c:v>
                </c:pt>
                <c:pt idx="15172">
                  <c:v>0.3</c:v>
                </c:pt>
                <c:pt idx="15173">
                  <c:v>1.7</c:v>
                </c:pt>
                <c:pt idx="15174">
                  <c:v>3.3</c:v>
                </c:pt>
                <c:pt idx="15175">
                  <c:v>4.5999999999999996</c:v>
                </c:pt>
                <c:pt idx="15176">
                  <c:v>6.3</c:v>
                </c:pt>
                <c:pt idx="15177">
                  <c:v>8.1999999999999993</c:v>
                </c:pt>
                <c:pt idx="15178">
                  <c:v>9.1999999999999993</c:v>
                </c:pt>
                <c:pt idx="15179">
                  <c:v>10.199999999999999</c:v>
                </c:pt>
                <c:pt idx="15180">
                  <c:v>11.2</c:v>
                </c:pt>
                <c:pt idx="15181">
                  <c:v>12.1</c:v>
                </c:pt>
                <c:pt idx="15182">
                  <c:v>13</c:v>
                </c:pt>
                <c:pt idx="15183">
                  <c:v>10.1</c:v>
                </c:pt>
                <c:pt idx="15184">
                  <c:v>5.0999999999999996</c:v>
                </c:pt>
                <c:pt idx="15185">
                  <c:v>2.1</c:v>
                </c:pt>
                <c:pt idx="15186">
                  <c:v>0.1</c:v>
                </c:pt>
                <c:pt idx="15187">
                  <c:v>0</c:v>
                </c:pt>
                <c:pt idx="15188">
                  <c:v>0</c:v>
                </c:pt>
                <c:pt idx="15189">
                  <c:v>0</c:v>
                </c:pt>
                <c:pt idx="15190">
                  <c:v>0</c:v>
                </c:pt>
                <c:pt idx="15191">
                  <c:v>0</c:v>
                </c:pt>
                <c:pt idx="15192">
                  <c:v>0</c:v>
                </c:pt>
                <c:pt idx="15193">
                  <c:v>0</c:v>
                </c:pt>
                <c:pt idx="15194">
                  <c:v>0</c:v>
                </c:pt>
                <c:pt idx="15195">
                  <c:v>1.7</c:v>
                </c:pt>
                <c:pt idx="15196">
                  <c:v>4.0999999999999996</c:v>
                </c:pt>
                <c:pt idx="15197">
                  <c:v>6.7</c:v>
                </c:pt>
                <c:pt idx="15198">
                  <c:v>9.1</c:v>
                </c:pt>
                <c:pt idx="15199">
                  <c:v>9.1</c:v>
                </c:pt>
                <c:pt idx="15200">
                  <c:v>5.7</c:v>
                </c:pt>
                <c:pt idx="15201">
                  <c:v>1.3</c:v>
                </c:pt>
                <c:pt idx="15202">
                  <c:v>0</c:v>
                </c:pt>
                <c:pt idx="15203">
                  <c:v>0</c:v>
                </c:pt>
                <c:pt idx="15204">
                  <c:v>0</c:v>
                </c:pt>
                <c:pt idx="15205">
                  <c:v>0</c:v>
                </c:pt>
                <c:pt idx="15206">
                  <c:v>0</c:v>
                </c:pt>
                <c:pt idx="15207">
                  <c:v>0</c:v>
                </c:pt>
                <c:pt idx="15208">
                  <c:v>0</c:v>
                </c:pt>
                <c:pt idx="15209">
                  <c:v>0</c:v>
                </c:pt>
                <c:pt idx="15210">
                  <c:v>0</c:v>
                </c:pt>
                <c:pt idx="15211">
                  <c:v>0</c:v>
                </c:pt>
                <c:pt idx="15212">
                  <c:v>1.9</c:v>
                </c:pt>
                <c:pt idx="15213">
                  <c:v>4.9000000000000004</c:v>
                </c:pt>
                <c:pt idx="15214">
                  <c:v>7.9</c:v>
                </c:pt>
                <c:pt idx="15215">
                  <c:v>9.9</c:v>
                </c:pt>
                <c:pt idx="15216">
                  <c:v>11</c:v>
                </c:pt>
                <c:pt idx="15217">
                  <c:v>7.7</c:v>
                </c:pt>
                <c:pt idx="15218">
                  <c:v>3.1</c:v>
                </c:pt>
                <c:pt idx="15219">
                  <c:v>0.5</c:v>
                </c:pt>
                <c:pt idx="15220">
                  <c:v>0</c:v>
                </c:pt>
                <c:pt idx="15221">
                  <c:v>0</c:v>
                </c:pt>
                <c:pt idx="15222">
                  <c:v>0</c:v>
                </c:pt>
                <c:pt idx="15223">
                  <c:v>0</c:v>
                </c:pt>
                <c:pt idx="15224">
                  <c:v>0</c:v>
                </c:pt>
                <c:pt idx="15225">
                  <c:v>0</c:v>
                </c:pt>
                <c:pt idx="15226">
                  <c:v>1.1000000000000001</c:v>
                </c:pt>
                <c:pt idx="15227">
                  <c:v>3.7</c:v>
                </c:pt>
                <c:pt idx="15228">
                  <c:v>5.5</c:v>
                </c:pt>
                <c:pt idx="15229">
                  <c:v>4.9000000000000004</c:v>
                </c:pt>
                <c:pt idx="15230">
                  <c:v>1.9</c:v>
                </c:pt>
                <c:pt idx="15231">
                  <c:v>0</c:v>
                </c:pt>
                <c:pt idx="15232">
                  <c:v>0</c:v>
                </c:pt>
                <c:pt idx="15233">
                  <c:v>0</c:v>
                </c:pt>
                <c:pt idx="15234">
                  <c:v>0</c:v>
                </c:pt>
                <c:pt idx="15235">
                  <c:v>0</c:v>
                </c:pt>
                <c:pt idx="15236">
                  <c:v>0</c:v>
                </c:pt>
                <c:pt idx="15237">
                  <c:v>0</c:v>
                </c:pt>
                <c:pt idx="15238">
                  <c:v>0.3</c:v>
                </c:pt>
                <c:pt idx="15239">
                  <c:v>2.4</c:v>
                </c:pt>
                <c:pt idx="15240">
                  <c:v>4.9000000000000004</c:v>
                </c:pt>
                <c:pt idx="15241">
                  <c:v>7.9</c:v>
                </c:pt>
                <c:pt idx="15242">
                  <c:v>8</c:v>
                </c:pt>
                <c:pt idx="15243">
                  <c:v>5.0999999999999996</c:v>
                </c:pt>
                <c:pt idx="15244">
                  <c:v>2.1</c:v>
                </c:pt>
                <c:pt idx="15245">
                  <c:v>0.1</c:v>
                </c:pt>
                <c:pt idx="15246">
                  <c:v>0</c:v>
                </c:pt>
                <c:pt idx="15247">
                  <c:v>0</c:v>
                </c:pt>
                <c:pt idx="15248">
                  <c:v>0</c:v>
                </c:pt>
                <c:pt idx="15249">
                  <c:v>0</c:v>
                </c:pt>
                <c:pt idx="15250">
                  <c:v>0</c:v>
                </c:pt>
                <c:pt idx="15251">
                  <c:v>0</c:v>
                </c:pt>
                <c:pt idx="15252">
                  <c:v>1.6</c:v>
                </c:pt>
                <c:pt idx="15253">
                  <c:v>4.5999999999999996</c:v>
                </c:pt>
                <c:pt idx="15254">
                  <c:v>4.9000000000000004</c:v>
                </c:pt>
                <c:pt idx="15255">
                  <c:v>1.9</c:v>
                </c:pt>
                <c:pt idx="15256">
                  <c:v>0</c:v>
                </c:pt>
                <c:pt idx="15257">
                  <c:v>0</c:v>
                </c:pt>
                <c:pt idx="15258">
                  <c:v>0</c:v>
                </c:pt>
                <c:pt idx="15259">
                  <c:v>0</c:v>
                </c:pt>
                <c:pt idx="15260">
                  <c:v>0</c:v>
                </c:pt>
                <c:pt idx="15261">
                  <c:v>0</c:v>
                </c:pt>
                <c:pt idx="15262">
                  <c:v>0</c:v>
                </c:pt>
                <c:pt idx="15263">
                  <c:v>0</c:v>
                </c:pt>
                <c:pt idx="15264">
                  <c:v>0.5</c:v>
                </c:pt>
                <c:pt idx="15265">
                  <c:v>3.3</c:v>
                </c:pt>
                <c:pt idx="15266">
                  <c:v>5.5</c:v>
                </c:pt>
                <c:pt idx="15267">
                  <c:v>8.1999999999999993</c:v>
                </c:pt>
                <c:pt idx="15268">
                  <c:v>8.6999999999999993</c:v>
                </c:pt>
                <c:pt idx="15269">
                  <c:v>7.1</c:v>
                </c:pt>
                <c:pt idx="15270">
                  <c:v>2.2000000000000002</c:v>
                </c:pt>
                <c:pt idx="15271">
                  <c:v>1</c:v>
                </c:pt>
                <c:pt idx="15272">
                  <c:v>0</c:v>
                </c:pt>
                <c:pt idx="15273">
                  <c:v>0</c:v>
                </c:pt>
                <c:pt idx="15274">
                  <c:v>0</c:v>
                </c:pt>
                <c:pt idx="15275">
                  <c:v>0</c:v>
                </c:pt>
                <c:pt idx="15276">
                  <c:v>0</c:v>
                </c:pt>
                <c:pt idx="15277">
                  <c:v>0</c:v>
                </c:pt>
                <c:pt idx="15278">
                  <c:v>0</c:v>
                </c:pt>
                <c:pt idx="15279">
                  <c:v>0</c:v>
                </c:pt>
                <c:pt idx="15280">
                  <c:v>0</c:v>
                </c:pt>
                <c:pt idx="15281">
                  <c:v>0</c:v>
                </c:pt>
                <c:pt idx="15282">
                  <c:v>0</c:v>
                </c:pt>
                <c:pt idx="15283">
                  <c:v>0</c:v>
                </c:pt>
                <c:pt idx="15284">
                  <c:v>0</c:v>
                </c:pt>
                <c:pt idx="15285">
                  <c:v>0</c:v>
                </c:pt>
                <c:pt idx="15286">
                  <c:v>0</c:v>
                </c:pt>
                <c:pt idx="15287">
                  <c:v>0</c:v>
                </c:pt>
                <c:pt idx="15288">
                  <c:v>0</c:v>
                </c:pt>
                <c:pt idx="15289">
                  <c:v>0</c:v>
                </c:pt>
                <c:pt idx="15290">
                  <c:v>0</c:v>
                </c:pt>
                <c:pt idx="15291">
                  <c:v>0</c:v>
                </c:pt>
                <c:pt idx="15292">
                  <c:v>0</c:v>
                </c:pt>
                <c:pt idx="15293">
                  <c:v>0</c:v>
                </c:pt>
                <c:pt idx="15294">
                  <c:v>0</c:v>
                </c:pt>
                <c:pt idx="15295">
                  <c:v>0</c:v>
                </c:pt>
                <c:pt idx="15296">
                  <c:v>0</c:v>
                </c:pt>
                <c:pt idx="15297">
                  <c:v>0</c:v>
                </c:pt>
                <c:pt idx="15298">
                  <c:v>0</c:v>
                </c:pt>
                <c:pt idx="15299">
                  <c:v>0</c:v>
                </c:pt>
                <c:pt idx="15300">
                  <c:v>0</c:v>
                </c:pt>
                <c:pt idx="15301">
                  <c:v>0</c:v>
                </c:pt>
                <c:pt idx="15302">
                  <c:v>0</c:v>
                </c:pt>
                <c:pt idx="15303">
                  <c:v>0</c:v>
                </c:pt>
                <c:pt idx="15304">
                  <c:v>0</c:v>
                </c:pt>
                <c:pt idx="15305">
                  <c:v>0</c:v>
                </c:pt>
                <c:pt idx="15306">
                  <c:v>0</c:v>
                </c:pt>
                <c:pt idx="15307">
                  <c:v>0</c:v>
                </c:pt>
                <c:pt idx="15308">
                  <c:v>0</c:v>
                </c:pt>
                <c:pt idx="15309">
                  <c:v>0</c:v>
                </c:pt>
                <c:pt idx="15310">
                  <c:v>0</c:v>
                </c:pt>
                <c:pt idx="15311">
                  <c:v>0</c:v>
                </c:pt>
                <c:pt idx="15312">
                  <c:v>0</c:v>
                </c:pt>
                <c:pt idx="15313">
                  <c:v>0</c:v>
                </c:pt>
                <c:pt idx="15314">
                  <c:v>0</c:v>
                </c:pt>
                <c:pt idx="15315">
                  <c:v>0</c:v>
                </c:pt>
                <c:pt idx="15316">
                  <c:v>0</c:v>
                </c:pt>
                <c:pt idx="15317">
                  <c:v>0</c:v>
                </c:pt>
                <c:pt idx="15318">
                  <c:v>0</c:v>
                </c:pt>
                <c:pt idx="15319">
                  <c:v>0</c:v>
                </c:pt>
                <c:pt idx="15320">
                  <c:v>0.3</c:v>
                </c:pt>
                <c:pt idx="15321">
                  <c:v>1.4</c:v>
                </c:pt>
                <c:pt idx="15322">
                  <c:v>4.3</c:v>
                </c:pt>
                <c:pt idx="15323">
                  <c:v>6.3</c:v>
                </c:pt>
                <c:pt idx="15324">
                  <c:v>8</c:v>
                </c:pt>
                <c:pt idx="15325">
                  <c:v>7.6</c:v>
                </c:pt>
                <c:pt idx="15326">
                  <c:v>4.7</c:v>
                </c:pt>
                <c:pt idx="15327">
                  <c:v>2.1</c:v>
                </c:pt>
                <c:pt idx="15328">
                  <c:v>0.1</c:v>
                </c:pt>
                <c:pt idx="15329">
                  <c:v>0</c:v>
                </c:pt>
                <c:pt idx="15330">
                  <c:v>0</c:v>
                </c:pt>
                <c:pt idx="15331">
                  <c:v>0</c:v>
                </c:pt>
                <c:pt idx="15332">
                  <c:v>0</c:v>
                </c:pt>
                <c:pt idx="15333">
                  <c:v>0</c:v>
                </c:pt>
                <c:pt idx="15334">
                  <c:v>0</c:v>
                </c:pt>
                <c:pt idx="15335">
                  <c:v>0</c:v>
                </c:pt>
                <c:pt idx="15336">
                  <c:v>0.8</c:v>
                </c:pt>
                <c:pt idx="15337">
                  <c:v>3.3</c:v>
                </c:pt>
                <c:pt idx="15338">
                  <c:v>6.3</c:v>
                </c:pt>
                <c:pt idx="15339">
                  <c:v>6.4</c:v>
                </c:pt>
                <c:pt idx="15340">
                  <c:v>3.7</c:v>
                </c:pt>
                <c:pt idx="15341">
                  <c:v>0.9</c:v>
                </c:pt>
                <c:pt idx="15342">
                  <c:v>0</c:v>
                </c:pt>
                <c:pt idx="15343">
                  <c:v>0</c:v>
                </c:pt>
                <c:pt idx="15344">
                  <c:v>0</c:v>
                </c:pt>
                <c:pt idx="15345">
                  <c:v>0</c:v>
                </c:pt>
                <c:pt idx="15346">
                  <c:v>0</c:v>
                </c:pt>
                <c:pt idx="15347">
                  <c:v>0</c:v>
                </c:pt>
                <c:pt idx="15348">
                  <c:v>0</c:v>
                </c:pt>
                <c:pt idx="15349">
                  <c:v>0</c:v>
                </c:pt>
                <c:pt idx="15350">
                  <c:v>0</c:v>
                </c:pt>
                <c:pt idx="15351">
                  <c:v>0</c:v>
                </c:pt>
                <c:pt idx="15352">
                  <c:v>0</c:v>
                </c:pt>
                <c:pt idx="15353">
                  <c:v>0</c:v>
                </c:pt>
                <c:pt idx="15354">
                  <c:v>0</c:v>
                </c:pt>
                <c:pt idx="15355">
                  <c:v>0</c:v>
                </c:pt>
                <c:pt idx="15356">
                  <c:v>0</c:v>
                </c:pt>
                <c:pt idx="15357">
                  <c:v>0</c:v>
                </c:pt>
                <c:pt idx="15358">
                  <c:v>0</c:v>
                </c:pt>
                <c:pt idx="15359">
                  <c:v>0</c:v>
                </c:pt>
                <c:pt idx="15360">
                  <c:v>0</c:v>
                </c:pt>
                <c:pt idx="15361">
                  <c:v>0</c:v>
                </c:pt>
                <c:pt idx="15362">
                  <c:v>0</c:v>
                </c:pt>
                <c:pt idx="15363">
                  <c:v>0</c:v>
                </c:pt>
                <c:pt idx="15364">
                  <c:v>0</c:v>
                </c:pt>
                <c:pt idx="15365">
                  <c:v>0</c:v>
                </c:pt>
                <c:pt idx="15366">
                  <c:v>0</c:v>
                </c:pt>
                <c:pt idx="15367">
                  <c:v>0</c:v>
                </c:pt>
                <c:pt idx="15368">
                  <c:v>0</c:v>
                </c:pt>
                <c:pt idx="15369">
                  <c:v>0</c:v>
                </c:pt>
                <c:pt idx="15370">
                  <c:v>0</c:v>
                </c:pt>
                <c:pt idx="15371">
                  <c:v>0</c:v>
                </c:pt>
                <c:pt idx="15372">
                  <c:v>0</c:v>
                </c:pt>
                <c:pt idx="15373">
                  <c:v>0</c:v>
                </c:pt>
                <c:pt idx="15374">
                  <c:v>0</c:v>
                </c:pt>
                <c:pt idx="15375">
                  <c:v>0</c:v>
                </c:pt>
                <c:pt idx="15376">
                  <c:v>0</c:v>
                </c:pt>
                <c:pt idx="15377">
                  <c:v>0</c:v>
                </c:pt>
                <c:pt idx="15378">
                  <c:v>0</c:v>
                </c:pt>
                <c:pt idx="15379">
                  <c:v>0.7</c:v>
                </c:pt>
                <c:pt idx="15380">
                  <c:v>2.6</c:v>
                </c:pt>
                <c:pt idx="15381">
                  <c:v>4.2</c:v>
                </c:pt>
                <c:pt idx="15382">
                  <c:v>5</c:v>
                </c:pt>
                <c:pt idx="15383">
                  <c:v>5.2</c:v>
                </c:pt>
                <c:pt idx="15384">
                  <c:v>6.2</c:v>
                </c:pt>
                <c:pt idx="15385">
                  <c:v>7</c:v>
                </c:pt>
                <c:pt idx="15386">
                  <c:v>6.9</c:v>
                </c:pt>
                <c:pt idx="15387">
                  <c:v>6</c:v>
                </c:pt>
                <c:pt idx="15388">
                  <c:v>6</c:v>
                </c:pt>
                <c:pt idx="15389">
                  <c:v>6</c:v>
                </c:pt>
                <c:pt idx="15390">
                  <c:v>7</c:v>
                </c:pt>
                <c:pt idx="15391">
                  <c:v>6</c:v>
                </c:pt>
                <c:pt idx="15392">
                  <c:v>3.6</c:v>
                </c:pt>
                <c:pt idx="15393">
                  <c:v>0.7</c:v>
                </c:pt>
                <c:pt idx="15394">
                  <c:v>0</c:v>
                </c:pt>
                <c:pt idx="15395">
                  <c:v>1.5</c:v>
                </c:pt>
                <c:pt idx="15396">
                  <c:v>3.5</c:v>
                </c:pt>
                <c:pt idx="15397">
                  <c:v>4.8</c:v>
                </c:pt>
                <c:pt idx="15398">
                  <c:v>6.3</c:v>
                </c:pt>
                <c:pt idx="15399">
                  <c:v>8.1</c:v>
                </c:pt>
                <c:pt idx="15400">
                  <c:v>10.1</c:v>
                </c:pt>
                <c:pt idx="15401">
                  <c:v>11.6</c:v>
                </c:pt>
                <c:pt idx="15402">
                  <c:v>11.4</c:v>
                </c:pt>
                <c:pt idx="15403">
                  <c:v>8.1999999999999993</c:v>
                </c:pt>
                <c:pt idx="15404">
                  <c:v>4.0999999999999996</c:v>
                </c:pt>
                <c:pt idx="15405">
                  <c:v>1.3</c:v>
                </c:pt>
                <c:pt idx="15406">
                  <c:v>0</c:v>
                </c:pt>
                <c:pt idx="15407">
                  <c:v>0</c:v>
                </c:pt>
                <c:pt idx="15408">
                  <c:v>0</c:v>
                </c:pt>
                <c:pt idx="15409">
                  <c:v>0</c:v>
                </c:pt>
                <c:pt idx="15410">
                  <c:v>0</c:v>
                </c:pt>
                <c:pt idx="15411">
                  <c:v>0</c:v>
                </c:pt>
                <c:pt idx="15412">
                  <c:v>0</c:v>
                </c:pt>
                <c:pt idx="15413">
                  <c:v>0</c:v>
                </c:pt>
                <c:pt idx="15414">
                  <c:v>0</c:v>
                </c:pt>
                <c:pt idx="15415">
                  <c:v>0</c:v>
                </c:pt>
                <c:pt idx="15416">
                  <c:v>0</c:v>
                </c:pt>
                <c:pt idx="15417">
                  <c:v>3.7</c:v>
                </c:pt>
                <c:pt idx="15418">
                  <c:v>5.9</c:v>
                </c:pt>
                <c:pt idx="15419">
                  <c:v>8.8000000000000007</c:v>
                </c:pt>
                <c:pt idx="15420">
                  <c:v>9</c:v>
                </c:pt>
                <c:pt idx="15421">
                  <c:v>6.2</c:v>
                </c:pt>
                <c:pt idx="15422">
                  <c:v>2</c:v>
                </c:pt>
                <c:pt idx="15423">
                  <c:v>0.2</c:v>
                </c:pt>
                <c:pt idx="15424">
                  <c:v>0</c:v>
                </c:pt>
                <c:pt idx="15425">
                  <c:v>0</c:v>
                </c:pt>
                <c:pt idx="15426">
                  <c:v>0</c:v>
                </c:pt>
                <c:pt idx="15427">
                  <c:v>0</c:v>
                </c:pt>
                <c:pt idx="15428">
                  <c:v>0</c:v>
                </c:pt>
                <c:pt idx="15429">
                  <c:v>0.6</c:v>
                </c:pt>
                <c:pt idx="15430">
                  <c:v>2.1</c:v>
                </c:pt>
                <c:pt idx="15431">
                  <c:v>4.7</c:v>
                </c:pt>
                <c:pt idx="15432">
                  <c:v>7.1</c:v>
                </c:pt>
                <c:pt idx="15433">
                  <c:v>9.1</c:v>
                </c:pt>
                <c:pt idx="15434">
                  <c:v>11</c:v>
                </c:pt>
                <c:pt idx="15435">
                  <c:v>11.3</c:v>
                </c:pt>
                <c:pt idx="15436">
                  <c:v>8.1</c:v>
                </c:pt>
                <c:pt idx="15437">
                  <c:v>3.5</c:v>
                </c:pt>
                <c:pt idx="15438">
                  <c:v>0.6</c:v>
                </c:pt>
                <c:pt idx="15439">
                  <c:v>0</c:v>
                </c:pt>
                <c:pt idx="15440">
                  <c:v>0</c:v>
                </c:pt>
                <c:pt idx="15441">
                  <c:v>0</c:v>
                </c:pt>
                <c:pt idx="15442">
                  <c:v>0</c:v>
                </c:pt>
                <c:pt idx="15443">
                  <c:v>0</c:v>
                </c:pt>
                <c:pt idx="15444">
                  <c:v>0</c:v>
                </c:pt>
                <c:pt idx="15445">
                  <c:v>0</c:v>
                </c:pt>
                <c:pt idx="15446">
                  <c:v>0</c:v>
                </c:pt>
                <c:pt idx="15447">
                  <c:v>0</c:v>
                </c:pt>
                <c:pt idx="15448">
                  <c:v>1.9</c:v>
                </c:pt>
                <c:pt idx="15449">
                  <c:v>3</c:v>
                </c:pt>
                <c:pt idx="15450">
                  <c:v>1.1000000000000001</c:v>
                </c:pt>
                <c:pt idx="15451">
                  <c:v>0</c:v>
                </c:pt>
                <c:pt idx="15452">
                  <c:v>0</c:v>
                </c:pt>
                <c:pt idx="15453">
                  <c:v>0</c:v>
                </c:pt>
                <c:pt idx="15454">
                  <c:v>0</c:v>
                </c:pt>
                <c:pt idx="15455">
                  <c:v>0</c:v>
                </c:pt>
                <c:pt idx="15456">
                  <c:v>0</c:v>
                </c:pt>
                <c:pt idx="15457">
                  <c:v>0</c:v>
                </c:pt>
                <c:pt idx="15458">
                  <c:v>0</c:v>
                </c:pt>
                <c:pt idx="15459">
                  <c:v>0.6</c:v>
                </c:pt>
                <c:pt idx="15460">
                  <c:v>3.9</c:v>
                </c:pt>
                <c:pt idx="15461">
                  <c:v>7.1</c:v>
                </c:pt>
                <c:pt idx="15462">
                  <c:v>9.6999999999999993</c:v>
                </c:pt>
                <c:pt idx="15463">
                  <c:v>11.6</c:v>
                </c:pt>
                <c:pt idx="15464">
                  <c:v>9.6999999999999993</c:v>
                </c:pt>
                <c:pt idx="15465">
                  <c:v>6.1</c:v>
                </c:pt>
                <c:pt idx="15466">
                  <c:v>3.3</c:v>
                </c:pt>
                <c:pt idx="15467">
                  <c:v>1.3</c:v>
                </c:pt>
                <c:pt idx="15468">
                  <c:v>0</c:v>
                </c:pt>
                <c:pt idx="15469">
                  <c:v>0</c:v>
                </c:pt>
                <c:pt idx="15470">
                  <c:v>0</c:v>
                </c:pt>
                <c:pt idx="15471">
                  <c:v>0</c:v>
                </c:pt>
                <c:pt idx="15472">
                  <c:v>0</c:v>
                </c:pt>
                <c:pt idx="15473">
                  <c:v>0</c:v>
                </c:pt>
                <c:pt idx="15474">
                  <c:v>0</c:v>
                </c:pt>
                <c:pt idx="15475">
                  <c:v>0</c:v>
                </c:pt>
                <c:pt idx="15476">
                  <c:v>0.1</c:v>
                </c:pt>
                <c:pt idx="15477">
                  <c:v>0.9</c:v>
                </c:pt>
                <c:pt idx="15478">
                  <c:v>4.8</c:v>
                </c:pt>
                <c:pt idx="15479">
                  <c:v>7.8</c:v>
                </c:pt>
                <c:pt idx="15480">
                  <c:v>9.9</c:v>
                </c:pt>
                <c:pt idx="15481">
                  <c:v>10.9</c:v>
                </c:pt>
                <c:pt idx="15482">
                  <c:v>10.1</c:v>
                </c:pt>
                <c:pt idx="15483">
                  <c:v>5.3</c:v>
                </c:pt>
                <c:pt idx="15484">
                  <c:v>1.8</c:v>
                </c:pt>
                <c:pt idx="15485">
                  <c:v>0.3</c:v>
                </c:pt>
                <c:pt idx="15486">
                  <c:v>0</c:v>
                </c:pt>
                <c:pt idx="15487">
                  <c:v>0</c:v>
                </c:pt>
                <c:pt idx="15488">
                  <c:v>0</c:v>
                </c:pt>
                <c:pt idx="15489">
                  <c:v>0</c:v>
                </c:pt>
                <c:pt idx="15490">
                  <c:v>0</c:v>
                </c:pt>
                <c:pt idx="15491">
                  <c:v>0</c:v>
                </c:pt>
                <c:pt idx="15492">
                  <c:v>0</c:v>
                </c:pt>
                <c:pt idx="15493">
                  <c:v>0.6</c:v>
                </c:pt>
                <c:pt idx="15494">
                  <c:v>2.8</c:v>
                </c:pt>
                <c:pt idx="15495">
                  <c:v>6</c:v>
                </c:pt>
                <c:pt idx="15496">
                  <c:v>8.6999999999999993</c:v>
                </c:pt>
                <c:pt idx="15497">
                  <c:v>9.6999999999999993</c:v>
                </c:pt>
                <c:pt idx="15498">
                  <c:v>7.3</c:v>
                </c:pt>
                <c:pt idx="15499">
                  <c:v>3.3</c:v>
                </c:pt>
                <c:pt idx="15500">
                  <c:v>1.4</c:v>
                </c:pt>
                <c:pt idx="15501">
                  <c:v>0</c:v>
                </c:pt>
                <c:pt idx="15502">
                  <c:v>0</c:v>
                </c:pt>
                <c:pt idx="15503">
                  <c:v>0</c:v>
                </c:pt>
                <c:pt idx="15504">
                  <c:v>0</c:v>
                </c:pt>
                <c:pt idx="15505">
                  <c:v>0</c:v>
                </c:pt>
                <c:pt idx="15506">
                  <c:v>0</c:v>
                </c:pt>
                <c:pt idx="15507">
                  <c:v>0</c:v>
                </c:pt>
                <c:pt idx="15508">
                  <c:v>0</c:v>
                </c:pt>
                <c:pt idx="15509">
                  <c:v>0</c:v>
                </c:pt>
                <c:pt idx="15510">
                  <c:v>0</c:v>
                </c:pt>
                <c:pt idx="15511">
                  <c:v>2.9</c:v>
                </c:pt>
                <c:pt idx="15512">
                  <c:v>6.1</c:v>
                </c:pt>
                <c:pt idx="15513">
                  <c:v>8.5</c:v>
                </c:pt>
                <c:pt idx="15514">
                  <c:v>10.5</c:v>
                </c:pt>
                <c:pt idx="15515">
                  <c:v>9.5</c:v>
                </c:pt>
                <c:pt idx="15516">
                  <c:v>6</c:v>
                </c:pt>
                <c:pt idx="15517">
                  <c:v>2.8</c:v>
                </c:pt>
                <c:pt idx="15518">
                  <c:v>0.7</c:v>
                </c:pt>
                <c:pt idx="15519">
                  <c:v>0</c:v>
                </c:pt>
                <c:pt idx="15520">
                  <c:v>0</c:v>
                </c:pt>
                <c:pt idx="15521">
                  <c:v>0</c:v>
                </c:pt>
                <c:pt idx="15522">
                  <c:v>0</c:v>
                </c:pt>
                <c:pt idx="15523">
                  <c:v>0</c:v>
                </c:pt>
                <c:pt idx="15524">
                  <c:v>0</c:v>
                </c:pt>
                <c:pt idx="15525">
                  <c:v>0.3</c:v>
                </c:pt>
                <c:pt idx="15526">
                  <c:v>1.7</c:v>
                </c:pt>
                <c:pt idx="15527">
                  <c:v>4</c:v>
                </c:pt>
                <c:pt idx="15528">
                  <c:v>6</c:v>
                </c:pt>
                <c:pt idx="15529">
                  <c:v>5.7</c:v>
                </c:pt>
                <c:pt idx="15530">
                  <c:v>2.8</c:v>
                </c:pt>
                <c:pt idx="15531">
                  <c:v>1.1000000000000001</c:v>
                </c:pt>
                <c:pt idx="15532">
                  <c:v>2.2000000000000002</c:v>
                </c:pt>
                <c:pt idx="15533">
                  <c:v>4.2</c:v>
                </c:pt>
                <c:pt idx="15534">
                  <c:v>6.3</c:v>
                </c:pt>
                <c:pt idx="15535">
                  <c:v>8.8000000000000007</c:v>
                </c:pt>
                <c:pt idx="15536">
                  <c:v>10.9</c:v>
                </c:pt>
                <c:pt idx="15537">
                  <c:v>11.9</c:v>
                </c:pt>
                <c:pt idx="15538">
                  <c:v>13.9</c:v>
                </c:pt>
                <c:pt idx="15539">
                  <c:v>14.9</c:v>
                </c:pt>
                <c:pt idx="15540">
                  <c:v>16.899999999999999</c:v>
                </c:pt>
                <c:pt idx="15541">
                  <c:v>17.8</c:v>
                </c:pt>
                <c:pt idx="15542">
                  <c:v>17.3</c:v>
                </c:pt>
                <c:pt idx="15543">
                  <c:v>14.8</c:v>
                </c:pt>
                <c:pt idx="15544">
                  <c:v>12.5</c:v>
                </c:pt>
                <c:pt idx="15545">
                  <c:v>12</c:v>
                </c:pt>
                <c:pt idx="15546">
                  <c:v>12.7</c:v>
                </c:pt>
                <c:pt idx="15547">
                  <c:v>13.6</c:v>
                </c:pt>
                <c:pt idx="15548">
                  <c:v>14</c:v>
                </c:pt>
                <c:pt idx="15549">
                  <c:v>14</c:v>
                </c:pt>
                <c:pt idx="15550">
                  <c:v>12.9</c:v>
                </c:pt>
                <c:pt idx="15551">
                  <c:v>9.3000000000000007</c:v>
                </c:pt>
                <c:pt idx="15552">
                  <c:v>4.3</c:v>
                </c:pt>
                <c:pt idx="15553">
                  <c:v>1.1000000000000001</c:v>
                </c:pt>
                <c:pt idx="15554">
                  <c:v>0</c:v>
                </c:pt>
                <c:pt idx="15555">
                  <c:v>0</c:v>
                </c:pt>
                <c:pt idx="15556">
                  <c:v>0</c:v>
                </c:pt>
                <c:pt idx="15557">
                  <c:v>0</c:v>
                </c:pt>
                <c:pt idx="15558">
                  <c:v>0</c:v>
                </c:pt>
                <c:pt idx="15559">
                  <c:v>0</c:v>
                </c:pt>
                <c:pt idx="15560">
                  <c:v>0</c:v>
                </c:pt>
                <c:pt idx="15561">
                  <c:v>0</c:v>
                </c:pt>
                <c:pt idx="15562">
                  <c:v>0</c:v>
                </c:pt>
                <c:pt idx="15563">
                  <c:v>0</c:v>
                </c:pt>
                <c:pt idx="15564">
                  <c:v>0.1</c:v>
                </c:pt>
                <c:pt idx="15565">
                  <c:v>1</c:v>
                </c:pt>
                <c:pt idx="15566">
                  <c:v>3.9</c:v>
                </c:pt>
                <c:pt idx="15567">
                  <c:v>6.9</c:v>
                </c:pt>
                <c:pt idx="15568">
                  <c:v>7</c:v>
                </c:pt>
                <c:pt idx="15569">
                  <c:v>4.0999999999999996</c:v>
                </c:pt>
                <c:pt idx="15570">
                  <c:v>0.8</c:v>
                </c:pt>
                <c:pt idx="15571">
                  <c:v>0</c:v>
                </c:pt>
                <c:pt idx="15572">
                  <c:v>0</c:v>
                </c:pt>
                <c:pt idx="15573">
                  <c:v>0</c:v>
                </c:pt>
                <c:pt idx="15574">
                  <c:v>0</c:v>
                </c:pt>
                <c:pt idx="15575">
                  <c:v>0</c:v>
                </c:pt>
                <c:pt idx="15576">
                  <c:v>0</c:v>
                </c:pt>
                <c:pt idx="15577">
                  <c:v>0</c:v>
                </c:pt>
                <c:pt idx="15578">
                  <c:v>0</c:v>
                </c:pt>
                <c:pt idx="15579">
                  <c:v>0</c:v>
                </c:pt>
                <c:pt idx="15580">
                  <c:v>0.6</c:v>
                </c:pt>
                <c:pt idx="15581">
                  <c:v>2.1</c:v>
                </c:pt>
                <c:pt idx="15582">
                  <c:v>4.4000000000000004</c:v>
                </c:pt>
                <c:pt idx="15583">
                  <c:v>7.1</c:v>
                </c:pt>
                <c:pt idx="15584">
                  <c:v>9</c:v>
                </c:pt>
                <c:pt idx="15585">
                  <c:v>7.2</c:v>
                </c:pt>
                <c:pt idx="15586">
                  <c:v>2.9</c:v>
                </c:pt>
                <c:pt idx="15587">
                  <c:v>0.6</c:v>
                </c:pt>
                <c:pt idx="15588">
                  <c:v>0</c:v>
                </c:pt>
                <c:pt idx="15589">
                  <c:v>0</c:v>
                </c:pt>
                <c:pt idx="15590">
                  <c:v>0</c:v>
                </c:pt>
                <c:pt idx="15591">
                  <c:v>0</c:v>
                </c:pt>
                <c:pt idx="15592">
                  <c:v>0</c:v>
                </c:pt>
                <c:pt idx="15593">
                  <c:v>0</c:v>
                </c:pt>
                <c:pt idx="15594">
                  <c:v>0.1</c:v>
                </c:pt>
                <c:pt idx="15595">
                  <c:v>1</c:v>
                </c:pt>
                <c:pt idx="15596">
                  <c:v>5.7</c:v>
                </c:pt>
                <c:pt idx="15597">
                  <c:v>7.9</c:v>
                </c:pt>
                <c:pt idx="15598">
                  <c:v>9.9</c:v>
                </c:pt>
                <c:pt idx="15599">
                  <c:v>11.9</c:v>
                </c:pt>
                <c:pt idx="15600">
                  <c:v>13.9</c:v>
                </c:pt>
                <c:pt idx="15601">
                  <c:v>14</c:v>
                </c:pt>
                <c:pt idx="15602">
                  <c:v>12.5</c:v>
                </c:pt>
                <c:pt idx="15603">
                  <c:v>9.6999999999999993</c:v>
                </c:pt>
                <c:pt idx="15604">
                  <c:v>6</c:v>
                </c:pt>
                <c:pt idx="15605">
                  <c:v>2</c:v>
                </c:pt>
                <c:pt idx="15606">
                  <c:v>0.2</c:v>
                </c:pt>
                <c:pt idx="15607">
                  <c:v>0</c:v>
                </c:pt>
                <c:pt idx="15608">
                  <c:v>0</c:v>
                </c:pt>
                <c:pt idx="15609">
                  <c:v>0</c:v>
                </c:pt>
                <c:pt idx="15610">
                  <c:v>0</c:v>
                </c:pt>
                <c:pt idx="15611">
                  <c:v>0</c:v>
                </c:pt>
                <c:pt idx="15612">
                  <c:v>0</c:v>
                </c:pt>
                <c:pt idx="15613">
                  <c:v>0</c:v>
                </c:pt>
                <c:pt idx="15614">
                  <c:v>0.4</c:v>
                </c:pt>
                <c:pt idx="15615">
                  <c:v>2.1</c:v>
                </c:pt>
                <c:pt idx="15616">
                  <c:v>5.0999999999999996</c:v>
                </c:pt>
                <c:pt idx="15617">
                  <c:v>7.4</c:v>
                </c:pt>
                <c:pt idx="15618">
                  <c:v>7.1</c:v>
                </c:pt>
                <c:pt idx="15619">
                  <c:v>4.4000000000000004</c:v>
                </c:pt>
                <c:pt idx="15620">
                  <c:v>0.9</c:v>
                </c:pt>
                <c:pt idx="15621">
                  <c:v>0</c:v>
                </c:pt>
                <c:pt idx="15622">
                  <c:v>0</c:v>
                </c:pt>
                <c:pt idx="15623">
                  <c:v>0</c:v>
                </c:pt>
                <c:pt idx="15624">
                  <c:v>0</c:v>
                </c:pt>
                <c:pt idx="15625">
                  <c:v>0</c:v>
                </c:pt>
                <c:pt idx="15626">
                  <c:v>0</c:v>
                </c:pt>
                <c:pt idx="15627">
                  <c:v>0</c:v>
                </c:pt>
                <c:pt idx="15628">
                  <c:v>0</c:v>
                </c:pt>
                <c:pt idx="15629">
                  <c:v>0</c:v>
                </c:pt>
                <c:pt idx="15630">
                  <c:v>0</c:v>
                </c:pt>
                <c:pt idx="15631">
                  <c:v>0</c:v>
                </c:pt>
                <c:pt idx="15632">
                  <c:v>1.6</c:v>
                </c:pt>
                <c:pt idx="15633">
                  <c:v>3.6</c:v>
                </c:pt>
                <c:pt idx="15634">
                  <c:v>6.4</c:v>
                </c:pt>
                <c:pt idx="15635">
                  <c:v>7.8</c:v>
                </c:pt>
                <c:pt idx="15636">
                  <c:v>5.7</c:v>
                </c:pt>
                <c:pt idx="15637">
                  <c:v>2.2999999999999998</c:v>
                </c:pt>
                <c:pt idx="15638">
                  <c:v>0.4</c:v>
                </c:pt>
                <c:pt idx="15639">
                  <c:v>0</c:v>
                </c:pt>
                <c:pt idx="15640">
                  <c:v>0</c:v>
                </c:pt>
                <c:pt idx="15641">
                  <c:v>0</c:v>
                </c:pt>
                <c:pt idx="15642">
                  <c:v>0</c:v>
                </c:pt>
                <c:pt idx="15643">
                  <c:v>0</c:v>
                </c:pt>
                <c:pt idx="15644">
                  <c:v>0</c:v>
                </c:pt>
                <c:pt idx="15645">
                  <c:v>0</c:v>
                </c:pt>
                <c:pt idx="15646">
                  <c:v>0</c:v>
                </c:pt>
                <c:pt idx="15647">
                  <c:v>0</c:v>
                </c:pt>
                <c:pt idx="15648">
                  <c:v>0</c:v>
                </c:pt>
                <c:pt idx="15649">
                  <c:v>0</c:v>
                </c:pt>
                <c:pt idx="15650">
                  <c:v>0.2</c:v>
                </c:pt>
                <c:pt idx="15651">
                  <c:v>1.6</c:v>
                </c:pt>
                <c:pt idx="15652">
                  <c:v>4.5999999999999996</c:v>
                </c:pt>
                <c:pt idx="15653">
                  <c:v>7.4</c:v>
                </c:pt>
                <c:pt idx="15654">
                  <c:v>8.6999999999999993</c:v>
                </c:pt>
                <c:pt idx="15655">
                  <c:v>7</c:v>
                </c:pt>
                <c:pt idx="15656">
                  <c:v>3.1</c:v>
                </c:pt>
                <c:pt idx="15657">
                  <c:v>0.1</c:v>
                </c:pt>
                <c:pt idx="15658">
                  <c:v>0</c:v>
                </c:pt>
                <c:pt idx="15659">
                  <c:v>0</c:v>
                </c:pt>
                <c:pt idx="15660">
                  <c:v>0</c:v>
                </c:pt>
                <c:pt idx="15661">
                  <c:v>0</c:v>
                </c:pt>
                <c:pt idx="15662">
                  <c:v>0</c:v>
                </c:pt>
                <c:pt idx="15663">
                  <c:v>0</c:v>
                </c:pt>
                <c:pt idx="15664">
                  <c:v>0</c:v>
                </c:pt>
                <c:pt idx="15665">
                  <c:v>0</c:v>
                </c:pt>
                <c:pt idx="15666">
                  <c:v>0.5</c:v>
                </c:pt>
                <c:pt idx="15667">
                  <c:v>2.6</c:v>
                </c:pt>
                <c:pt idx="15668">
                  <c:v>5.6</c:v>
                </c:pt>
                <c:pt idx="15669">
                  <c:v>7.5</c:v>
                </c:pt>
                <c:pt idx="15670">
                  <c:v>9.1</c:v>
                </c:pt>
                <c:pt idx="15671">
                  <c:v>9.6</c:v>
                </c:pt>
                <c:pt idx="15672">
                  <c:v>8</c:v>
                </c:pt>
                <c:pt idx="15673">
                  <c:v>5.3</c:v>
                </c:pt>
                <c:pt idx="15674">
                  <c:v>3</c:v>
                </c:pt>
                <c:pt idx="15675">
                  <c:v>0.7</c:v>
                </c:pt>
                <c:pt idx="15676">
                  <c:v>0</c:v>
                </c:pt>
                <c:pt idx="15677">
                  <c:v>0</c:v>
                </c:pt>
                <c:pt idx="15678">
                  <c:v>0</c:v>
                </c:pt>
                <c:pt idx="15679">
                  <c:v>0</c:v>
                </c:pt>
                <c:pt idx="15680">
                  <c:v>0</c:v>
                </c:pt>
                <c:pt idx="15681">
                  <c:v>0</c:v>
                </c:pt>
                <c:pt idx="15682">
                  <c:v>0</c:v>
                </c:pt>
                <c:pt idx="15683">
                  <c:v>0</c:v>
                </c:pt>
                <c:pt idx="15684">
                  <c:v>0</c:v>
                </c:pt>
                <c:pt idx="15685">
                  <c:v>1</c:v>
                </c:pt>
                <c:pt idx="15686">
                  <c:v>0</c:v>
                </c:pt>
                <c:pt idx="15687">
                  <c:v>0</c:v>
                </c:pt>
                <c:pt idx="15688">
                  <c:v>1.9</c:v>
                </c:pt>
                <c:pt idx="15689">
                  <c:v>4.4000000000000004</c:v>
                </c:pt>
                <c:pt idx="15690">
                  <c:v>7.2</c:v>
                </c:pt>
                <c:pt idx="15691">
                  <c:v>8</c:v>
                </c:pt>
                <c:pt idx="15692">
                  <c:v>6.5</c:v>
                </c:pt>
                <c:pt idx="15693">
                  <c:v>4.5</c:v>
                </c:pt>
                <c:pt idx="15694">
                  <c:v>3.3</c:v>
                </c:pt>
                <c:pt idx="15695">
                  <c:v>1.2</c:v>
                </c:pt>
                <c:pt idx="15696">
                  <c:v>0.5</c:v>
                </c:pt>
                <c:pt idx="15697">
                  <c:v>2.1</c:v>
                </c:pt>
                <c:pt idx="15698">
                  <c:v>3.5</c:v>
                </c:pt>
                <c:pt idx="15699">
                  <c:v>5.0999999999999996</c:v>
                </c:pt>
                <c:pt idx="15700">
                  <c:v>6</c:v>
                </c:pt>
                <c:pt idx="15701">
                  <c:v>6.5</c:v>
                </c:pt>
                <c:pt idx="15702">
                  <c:v>6.7</c:v>
                </c:pt>
                <c:pt idx="15703">
                  <c:v>5.3</c:v>
                </c:pt>
                <c:pt idx="15704">
                  <c:v>3</c:v>
                </c:pt>
                <c:pt idx="15705">
                  <c:v>0.7</c:v>
                </c:pt>
                <c:pt idx="15706">
                  <c:v>0.6</c:v>
                </c:pt>
                <c:pt idx="15707">
                  <c:v>2.2999999999999998</c:v>
                </c:pt>
                <c:pt idx="15708">
                  <c:v>4.3</c:v>
                </c:pt>
                <c:pt idx="15709">
                  <c:v>6.1</c:v>
                </c:pt>
                <c:pt idx="15710">
                  <c:v>7.1</c:v>
                </c:pt>
                <c:pt idx="15711">
                  <c:v>8.3000000000000007</c:v>
                </c:pt>
                <c:pt idx="15712">
                  <c:v>10.1</c:v>
                </c:pt>
                <c:pt idx="15713">
                  <c:v>11</c:v>
                </c:pt>
                <c:pt idx="15714">
                  <c:v>11.9</c:v>
                </c:pt>
                <c:pt idx="15715">
                  <c:v>8.1999999999999993</c:v>
                </c:pt>
                <c:pt idx="15716">
                  <c:v>4.2</c:v>
                </c:pt>
                <c:pt idx="15717">
                  <c:v>2.1</c:v>
                </c:pt>
                <c:pt idx="15718">
                  <c:v>0.1</c:v>
                </c:pt>
                <c:pt idx="15719">
                  <c:v>0</c:v>
                </c:pt>
                <c:pt idx="15720">
                  <c:v>0</c:v>
                </c:pt>
                <c:pt idx="15721">
                  <c:v>0</c:v>
                </c:pt>
                <c:pt idx="15722">
                  <c:v>0</c:v>
                </c:pt>
                <c:pt idx="15723">
                  <c:v>0</c:v>
                </c:pt>
                <c:pt idx="15724">
                  <c:v>0</c:v>
                </c:pt>
                <c:pt idx="15725">
                  <c:v>0</c:v>
                </c:pt>
                <c:pt idx="15726">
                  <c:v>0</c:v>
                </c:pt>
                <c:pt idx="15727">
                  <c:v>0</c:v>
                </c:pt>
                <c:pt idx="15728">
                  <c:v>0</c:v>
                </c:pt>
                <c:pt idx="15729">
                  <c:v>0</c:v>
                </c:pt>
                <c:pt idx="15730">
                  <c:v>0</c:v>
                </c:pt>
                <c:pt idx="15731">
                  <c:v>0</c:v>
                </c:pt>
                <c:pt idx="15732">
                  <c:v>0</c:v>
                </c:pt>
                <c:pt idx="15733">
                  <c:v>0</c:v>
                </c:pt>
                <c:pt idx="15734">
                  <c:v>0</c:v>
                </c:pt>
                <c:pt idx="15735">
                  <c:v>0</c:v>
                </c:pt>
                <c:pt idx="15736">
                  <c:v>0</c:v>
                </c:pt>
                <c:pt idx="15737">
                  <c:v>0</c:v>
                </c:pt>
                <c:pt idx="15738">
                  <c:v>0</c:v>
                </c:pt>
                <c:pt idx="15739">
                  <c:v>0</c:v>
                </c:pt>
                <c:pt idx="15740">
                  <c:v>0.5</c:v>
                </c:pt>
                <c:pt idx="15741">
                  <c:v>3.5</c:v>
                </c:pt>
                <c:pt idx="15742">
                  <c:v>6.1</c:v>
                </c:pt>
                <c:pt idx="15743">
                  <c:v>7</c:v>
                </c:pt>
                <c:pt idx="15744">
                  <c:v>5.0999999999999996</c:v>
                </c:pt>
                <c:pt idx="15745">
                  <c:v>1.1000000000000001</c:v>
                </c:pt>
                <c:pt idx="15746">
                  <c:v>0</c:v>
                </c:pt>
                <c:pt idx="15747">
                  <c:v>0</c:v>
                </c:pt>
                <c:pt idx="15748">
                  <c:v>0</c:v>
                </c:pt>
                <c:pt idx="15749">
                  <c:v>0</c:v>
                </c:pt>
                <c:pt idx="15750">
                  <c:v>0</c:v>
                </c:pt>
                <c:pt idx="15751">
                  <c:v>0</c:v>
                </c:pt>
                <c:pt idx="15752">
                  <c:v>0</c:v>
                </c:pt>
                <c:pt idx="15753">
                  <c:v>0</c:v>
                </c:pt>
                <c:pt idx="15754">
                  <c:v>0</c:v>
                </c:pt>
                <c:pt idx="15755">
                  <c:v>1.1000000000000001</c:v>
                </c:pt>
                <c:pt idx="15756">
                  <c:v>2</c:v>
                </c:pt>
                <c:pt idx="15757">
                  <c:v>0.9</c:v>
                </c:pt>
                <c:pt idx="15758">
                  <c:v>0</c:v>
                </c:pt>
                <c:pt idx="15759">
                  <c:v>0</c:v>
                </c:pt>
                <c:pt idx="15760">
                  <c:v>0</c:v>
                </c:pt>
                <c:pt idx="15761">
                  <c:v>0</c:v>
                </c:pt>
                <c:pt idx="15762">
                  <c:v>0</c:v>
                </c:pt>
                <c:pt idx="15763">
                  <c:v>0</c:v>
                </c:pt>
                <c:pt idx="15764">
                  <c:v>0</c:v>
                </c:pt>
                <c:pt idx="15765">
                  <c:v>0</c:v>
                </c:pt>
                <c:pt idx="15766">
                  <c:v>0</c:v>
                </c:pt>
                <c:pt idx="15767">
                  <c:v>0.2</c:v>
                </c:pt>
                <c:pt idx="15768">
                  <c:v>1.5</c:v>
                </c:pt>
                <c:pt idx="15769">
                  <c:v>4.5</c:v>
                </c:pt>
                <c:pt idx="15770">
                  <c:v>7.8</c:v>
                </c:pt>
                <c:pt idx="15771">
                  <c:v>9.9</c:v>
                </c:pt>
                <c:pt idx="15772">
                  <c:v>11.9</c:v>
                </c:pt>
                <c:pt idx="15773">
                  <c:v>12</c:v>
                </c:pt>
                <c:pt idx="15774">
                  <c:v>10.1</c:v>
                </c:pt>
                <c:pt idx="15775">
                  <c:v>6.2</c:v>
                </c:pt>
                <c:pt idx="15776">
                  <c:v>2</c:v>
                </c:pt>
                <c:pt idx="15777">
                  <c:v>0.2</c:v>
                </c:pt>
                <c:pt idx="15778">
                  <c:v>0</c:v>
                </c:pt>
                <c:pt idx="15779">
                  <c:v>0</c:v>
                </c:pt>
                <c:pt idx="15780">
                  <c:v>0</c:v>
                </c:pt>
                <c:pt idx="15781">
                  <c:v>0</c:v>
                </c:pt>
                <c:pt idx="15782">
                  <c:v>0</c:v>
                </c:pt>
                <c:pt idx="15783">
                  <c:v>0</c:v>
                </c:pt>
                <c:pt idx="15784">
                  <c:v>0</c:v>
                </c:pt>
                <c:pt idx="15785">
                  <c:v>0</c:v>
                </c:pt>
                <c:pt idx="15786">
                  <c:v>0.6</c:v>
                </c:pt>
                <c:pt idx="15787">
                  <c:v>2.8</c:v>
                </c:pt>
                <c:pt idx="15788">
                  <c:v>6</c:v>
                </c:pt>
                <c:pt idx="15789">
                  <c:v>8.6999999999999993</c:v>
                </c:pt>
                <c:pt idx="15790">
                  <c:v>10.7</c:v>
                </c:pt>
                <c:pt idx="15791">
                  <c:v>11.7</c:v>
                </c:pt>
                <c:pt idx="15792">
                  <c:v>9.3000000000000007</c:v>
                </c:pt>
                <c:pt idx="15793">
                  <c:v>4.8</c:v>
                </c:pt>
                <c:pt idx="15794">
                  <c:v>1.7</c:v>
                </c:pt>
                <c:pt idx="15795">
                  <c:v>0</c:v>
                </c:pt>
                <c:pt idx="15796">
                  <c:v>0</c:v>
                </c:pt>
                <c:pt idx="15797">
                  <c:v>0</c:v>
                </c:pt>
                <c:pt idx="15798">
                  <c:v>0</c:v>
                </c:pt>
                <c:pt idx="15799">
                  <c:v>0</c:v>
                </c:pt>
                <c:pt idx="15800">
                  <c:v>0</c:v>
                </c:pt>
                <c:pt idx="15801">
                  <c:v>0</c:v>
                </c:pt>
                <c:pt idx="15802">
                  <c:v>0</c:v>
                </c:pt>
                <c:pt idx="15803">
                  <c:v>1</c:v>
                </c:pt>
                <c:pt idx="15804">
                  <c:v>3.9</c:v>
                </c:pt>
                <c:pt idx="15805">
                  <c:v>4.8</c:v>
                </c:pt>
                <c:pt idx="15806">
                  <c:v>2.7</c:v>
                </c:pt>
                <c:pt idx="15807">
                  <c:v>0.5</c:v>
                </c:pt>
                <c:pt idx="15808">
                  <c:v>0</c:v>
                </c:pt>
                <c:pt idx="15809">
                  <c:v>0</c:v>
                </c:pt>
                <c:pt idx="15810">
                  <c:v>0</c:v>
                </c:pt>
                <c:pt idx="15811">
                  <c:v>0</c:v>
                </c:pt>
                <c:pt idx="15812">
                  <c:v>0</c:v>
                </c:pt>
                <c:pt idx="15813">
                  <c:v>0</c:v>
                </c:pt>
                <c:pt idx="15814">
                  <c:v>1.1000000000000001</c:v>
                </c:pt>
                <c:pt idx="15815">
                  <c:v>3.7</c:v>
                </c:pt>
                <c:pt idx="15816">
                  <c:v>6.9</c:v>
                </c:pt>
                <c:pt idx="15817">
                  <c:v>9.6999999999999993</c:v>
                </c:pt>
                <c:pt idx="15818">
                  <c:v>9.9</c:v>
                </c:pt>
                <c:pt idx="15819">
                  <c:v>6.6</c:v>
                </c:pt>
                <c:pt idx="15820">
                  <c:v>3.3</c:v>
                </c:pt>
                <c:pt idx="15821">
                  <c:v>1.4</c:v>
                </c:pt>
                <c:pt idx="15822">
                  <c:v>0</c:v>
                </c:pt>
                <c:pt idx="15823">
                  <c:v>0</c:v>
                </c:pt>
                <c:pt idx="15824">
                  <c:v>0</c:v>
                </c:pt>
                <c:pt idx="15825">
                  <c:v>0</c:v>
                </c:pt>
                <c:pt idx="15826">
                  <c:v>0</c:v>
                </c:pt>
                <c:pt idx="15827">
                  <c:v>0</c:v>
                </c:pt>
                <c:pt idx="15828">
                  <c:v>0</c:v>
                </c:pt>
                <c:pt idx="15829">
                  <c:v>1.9</c:v>
                </c:pt>
                <c:pt idx="15830">
                  <c:v>4.9000000000000004</c:v>
                </c:pt>
                <c:pt idx="15831">
                  <c:v>6.9</c:v>
                </c:pt>
                <c:pt idx="15832">
                  <c:v>8.9</c:v>
                </c:pt>
                <c:pt idx="15833">
                  <c:v>10.9</c:v>
                </c:pt>
                <c:pt idx="15834">
                  <c:v>10.199999999999999</c:v>
                </c:pt>
                <c:pt idx="15835">
                  <c:v>6.3</c:v>
                </c:pt>
                <c:pt idx="15836">
                  <c:v>2.8</c:v>
                </c:pt>
                <c:pt idx="15837">
                  <c:v>0.5</c:v>
                </c:pt>
                <c:pt idx="15838">
                  <c:v>0</c:v>
                </c:pt>
                <c:pt idx="15839">
                  <c:v>0</c:v>
                </c:pt>
                <c:pt idx="15840">
                  <c:v>0</c:v>
                </c:pt>
                <c:pt idx="15841">
                  <c:v>0</c:v>
                </c:pt>
                <c:pt idx="15842">
                  <c:v>0</c:v>
                </c:pt>
                <c:pt idx="15843">
                  <c:v>0</c:v>
                </c:pt>
                <c:pt idx="15844">
                  <c:v>0</c:v>
                </c:pt>
                <c:pt idx="15845">
                  <c:v>0</c:v>
                </c:pt>
                <c:pt idx="15846">
                  <c:v>1.1000000000000001</c:v>
                </c:pt>
                <c:pt idx="15847">
                  <c:v>3.7</c:v>
                </c:pt>
                <c:pt idx="15848">
                  <c:v>5.7</c:v>
                </c:pt>
                <c:pt idx="15849">
                  <c:v>7.7</c:v>
                </c:pt>
                <c:pt idx="15850">
                  <c:v>9</c:v>
                </c:pt>
                <c:pt idx="15851">
                  <c:v>8.6</c:v>
                </c:pt>
                <c:pt idx="15852">
                  <c:v>5.6</c:v>
                </c:pt>
                <c:pt idx="15853">
                  <c:v>2.7</c:v>
                </c:pt>
                <c:pt idx="15854">
                  <c:v>0.9</c:v>
                </c:pt>
                <c:pt idx="15855">
                  <c:v>0</c:v>
                </c:pt>
                <c:pt idx="15856">
                  <c:v>0</c:v>
                </c:pt>
                <c:pt idx="15857">
                  <c:v>0</c:v>
                </c:pt>
                <c:pt idx="15858">
                  <c:v>0</c:v>
                </c:pt>
                <c:pt idx="15859">
                  <c:v>0</c:v>
                </c:pt>
                <c:pt idx="15860">
                  <c:v>0</c:v>
                </c:pt>
                <c:pt idx="15861">
                  <c:v>0</c:v>
                </c:pt>
                <c:pt idx="15862">
                  <c:v>0</c:v>
                </c:pt>
                <c:pt idx="15863">
                  <c:v>0</c:v>
                </c:pt>
                <c:pt idx="15864">
                  <c:v>0</c:v>
                </c:pt>
                <c:pt idx="15865">
                  <c:v>0</c:v>
                </c:pt>
                <c:pt idx="15866">
                  <c:v>0</c:v>
                </c:pt>
                <c:pt idx="15867">
                  <c:v>0</c:v>
                </c:pt>
                <c:pt idx="15868">
                  <c:v>0</c:v>
                </c:pt>
                <c:pt idx="15869">
                  <c:v>0</c:v>
                </c:pt>
                <c:pt idx="15870">
                  <c:v>0</c:v>
                </c:pt>
                <c:pt idx="15871">
                  <c:v>0</c:v>
                </c:pt>
                <c:pt idx="15872">
                  <c:v>0</c:v>
                </c:pt>
                <c:pt idx="15873">
                  <c:v>0</c:v>
                </c:pt>
                <c:pt idx="15874">
                  <c:v>0</c:v>
                </c:pt>
                <c:pt idx="15875">
                  <c:v>0</c:v>
                </c:pt>
                <c:pt idx="15876">
                  <c:v>0</c:v>
                </c:pt>
                <c:pt idx="15877">
                  <c:v>0</c:v>
                </c:pt>
                <c:pt idx="15878">
                  <c:v>1</c:v>
                </c:pt>
                <c:pt idx="15879">
                  <c:v>4.0999999999999996</c:v>
                </c:pt>
                <c:pt idx="15880">
                  <c:v>7.5</c:v>
                </c:pt>
                <c:pt idx="15881">
                  <c:v>10.3</c:v>
                </c:pt>
                <c:pt idx="15882">
                  <c:v>12.3</c:v>
                </c:pt>
                <c:pt idx="15883">
                  <c:v>14.3</c:v>
                </c:pt>
                <c:pt idx="15884">
                  <c:v>16.3</c:v>
                </c:pt>
                <c:pt idx="15885">
                  <c:v>18.399999999999999</c:v>
                </c:pt>
                <c:pt idx="15886">
                  <c:v>20.9</c:v>
                </c:pt>
                <c:pt idx="15887">
                  <c:v>22</c:v>
                </c:pt>
                <c:pt idx="15888">
                  <c:v>23.9</c:v>
                </c:pt>
                <c:pt idx="15889">
                  <c:v>25</c:v>
                </c:pt>
                <c:pt idx="15890">
                  <c:v>26</c:v>
                </c:pt>
                <c:pt idx="15891">
                  <c:v>26</c:v>
                </c:pt>
                <c:pt idx="15892">
                  <c:v>22.8</c:v>
                </c:pt>
                <c:pt idx="15893">
                  <c:v>17.399999999999999</c:v>
                </c:pt>
                <c:pt idx="15894">
                  <c:v>12.9</c:v>
                </c:pt>
                <c:pt idx="15895">
                  <c:v>11.2</c:v>
                </c:pt>
                <c:pt idx="15896">
                  <c:v>9.5</c:v>
                </c:pt>
                <c:pt idx="15897">
                  <c:v>9</c:v>
                </c:pt>
                <c:pt idx="15898">
                  <c:v>7.3</c:v>
                </c:pt>
                <c:pt idx="15899">
                  <c:v>4.3</c:v>
                </c:pt>
                <c:pt idx="15900">
                  <c:v>1.3</c:v>
                </c:pt>
                <c:pt idx="15901">
                  <c:v>0</c:v>
                </c:pt>
                <c:pt idx="15902">
                  <c:v>0</c:v>
                </c:pt>
                <c:pt idx="15903">
                  <c:v>0</c:v>
                </c:pt>
                <c:pt idx="15904">
                  <c:v>0</c:v>
                </c:pt>
                <c:pt idx="15905">
                  <c:v>0</c:v>
                </c:pt>
                <c:pt idx="15906">
                  <c:v>0</c:v>
                </c:pt>
                <c:pt idx="15907">
                  <c:v>0</c:v>
                </c:pt>
                <c:pt idx="15908">
                  <c:v>0</c:v>
                </c:pt>
                <c:pt idx="15909">
                  <c:v>0.2</c:v>
                </c:pt>
                <c:pt idx="15910">
                  <c:v>1.5</c:v>
                </c:pt>
                <c:pt idx="15911">
                  <c:v>4.3</c:v>
                </c:pt>
                <c:pt idx="15912">
                  <c:v>6.3</c:v>
                </c:pt>
                <c:pt idx="15913">
                  <c:v>8.3000000000000007</c:v>
                </c:pt>
                <c:pt idx="15914">
                  <c:v>9.9</c:v>
                </c:pt>
                <c:pt idx="15915">
                  <c:v>9</c:v>
                </c:pt>
                <c:pt idx="15916">
                  <c:v>5.0999999999999996</c:v>
                </c:pt>
                <c:pt idx="15917">
                  <c:v>1.1000000000000001</c:v>
                </c:pt>
                <c:pt idx="15918">
                  <c:v>0</c:v>
                </c:pt>
                <c:pt idx="15919">
                  <c:v>0</c:v>
                </c:pt>
                <c:pt idx="15920">
                  <c:v>0</c:v>
                </c:pt>
                <c:pt idx="15921">
                  <c:v>0</c:v>
                </c:pt>
                <c:pt idx="15922">
                  <c:v>0</c:v>
                </c:pt>
                <c:pt idx="15923">
                  <c:v>0</c:v>
                </c:pt>
                <c:pt idx="15924">
                  <c:v>0.8</c:v>
                </c:pt>
                <c:pt idx="15925">
                  <c:v>1.8</c:v>
                </c:pt>
                <c:pt idx="15926">
                  <c:v>3.9</c:v>
                </c:pt>
                <c:pt idx="15927">
                  <c:v>4.4000000000000004</c:v>
                </c:pt>
                <c:pt idx="15928">
                  <c:v>2.2999999999999998</c:v>
                </c:pt>
                <c:pt idx="15929">
                  <c:v>0.4</c:v>
                </c:pt>
                <c:pt idx="15930">
                  <c:v>0</c:v>
                </c:pt>
                <c:pt idx="15931">
                  <c:v>0</c:v>
                </c:pt>
                <c:pt idx="15932">
                  <c:v>0</c:v>
                </c:pt>
                <c:pt idx="15933">
                  <c:v>0</c:v>
                </c:pt>
                <c:pt idx="15934">
                  <c:v>0</c:v>
                </c:pt>
                <c:pt idx="15935">
                  <c:v>0</c:v>
                </c:pt>
                <c:pt idx="15936">
                  <c:v>0.7</c:v>
                </c:pt>
                <c:pt idx="15937">
                  <c:v>3.1</c:v>
                </c:pt>
                <c:pt idx="15938">
                  <c:v>6</c:v>
                </c:pt>
                <c:pt idx="15939">
                  <c:v>5.6</c:v>
                </c:pt>
                <c:pt idx="15940">
                  <c:v>2.6</c:v>
                </c:pt>
                <c:pt idx="15941">
                  <c:v>0</c:v>
                </c:pt>
                <c:pt idx="15942">
                  <c:v>0</c:v>
                </c:pt>
                <c:pt idx="15943">
                  <c:v>0</c:v>
                </c:pt>
                <c:pt idx="15944">
                  <c:v>0</c:v>
                </c:pt>
                <c:pt idx="15945">
                  <c:v>0</c:v>
                </c:pt>
                <c:pt idx="15946">
                  <c:v>0</c:v>
                </c:pt>
                <c:pt idx="15947">
                  <c:v>0</c:v>
                </c:pt>
                <c:pt idx="15948">
                  <c:v>1</c:v>
                </c:pt>
                <c:pt idx="15949">
                  <c:v>2</c:v>
                </c:pt>
                <c:pt idx="15950">
                  <c:v>5.2</c:v>
                </c:pt>
                <c:pt idx="15951">
                  <c:v>8.3000000000000007</c:v>
                </c:pt>
                <c:pt idx="15952">
                  <c:v>9.8000000000000007</c:v>
                </c:pt>
                <c:pt idx="15953">
                  <c:v>7.7</c:v>
                </c:pt>
                <c:pt idx="15954">
                  <c:v>3.2</c:v>
                </c:pt>
                <c:pt idx="15955">
                  <c:v>0.5</c:v>
                </c:pt>
                <c:pt idx="15956">
                  <c:v>0</c:v>
                </c:pt>
                <c:pt idx="15957">
                  <c:v>0</c:v>
                </c:pt>
                <c:pt idx="15958">
                  <c:v>0</c:v>
                </c:pt>
                <c:pt idx="15959">
                  <c:v>0</c:v>
                </c:pt>
                <c:pt idx="15960">
                  <c:v>0</c:v>
                </c:pt>
                <c:pt idx="15961">
                  <c:v>0</c:v>
                </c:pt>
                <c:pt idx="15962">
                  <c:v>0</c:v>
                </c:pt>
                <c:pt idx="15963">
                  <c:v>0</c:v>
                </c:pt>
                <c:pt idx="15964">
                  <c:v>0</c:v>
                </c:pt>
                <c:pt idx="15965">
                  <c:v>0</c:v>
                </c:pt>
                <c:pt idx="15966">
                  <c:v>0</c:v>
                </c:pt>
                <c:pt idx="15967">
                  <c:v>0</c:v>
                </c:pt>
                <c:pt idx="15968">
                  <c:v>0</c:v>
                </c:pt>
                <c:pt idx="15969">
                  <c:v>0</c:v>
                </c:pt>
                <c:pt idx="15970">
                  <c:v>0</c:v>
                </c:pt>
                <c:pt idx="15971">
                  <c:v>0</c:v>
                </c:pt>
                <c:pt idx="15972">
                  <c:v>0</c:v>
                </c:pt>
                <c:pt idx="15973">
                  <c:v>0</c:v>
                </c:pt>
                <c:pt idx="15974">
                  <c:v>0</c:v>
                </c:pt>
                <c:pt idx="15975">
                  <c:v>0</c:v>
                </c:pt>
                <c:pt idx="15976">
                  <c:v>0</c:v>
                </c:pt>
                <c:pt idx="15977">
                  <c:v>0</c:v>
                </c:pt>
                <c:pt idx="15978">
                  <c:v>0</c:v>
                </c:pt>
                <c:pt idx="15979">
                  <c:v>0</c:v>
                </c:pt>
                <c:pt idx="15980">
                  <c:v>0</c:v>
                </c:pt>
                <c:pt idx="15981">
                  <c:v>0</c:v>
                </c:pt>
                <c:pt idx="15982">
                  <c:v>0</c:v>
                </c:pt>
                <c:pt idx="15983">
                  <c:v>0</c:v>
                </c:pt>
                <c:pt idx="15984">
                  <c:v>0</c:v>
                </c:pt>
                <c:pt idx="15985">
                  <c:v>0</c:v>
                </c:pt>
                <c:pt idx="15986">
                  <c:v>0</c:v>
                </c:pt>
                <c:pt idx="15987">
                  <c:v>0</c:v>
                </c:pt>
                <c:pt idx="15988">
                  <c:v>0</c:v>
                </c:pt>
                <c:pt idx="15989">
                  <c:v>0</c:v>
                </c:pt>
                <c:pt idx="15990">
                  <c:v>0</c:v>
                </c:pt>
                <c:pt idx="15991">
                  <c:v>0</c:v>
                </c:pt>
                <c:pt idx="15992">
                  <c:v>0</c:v>
                </c:pt>
                <c:pt idx="15993">
                  <c:v>0</c:v>
                </c:pt>
                <c:pt idx="15994">
                  <c:v>0</c:v>
                </c:pt>
                <c:pt idx="15995">
                  <c:v>0</c:v>
                </c:pt>
                <c:pt idx="15996">
                  <c:v>0</c:v>
                </c:pt>
                <c:pt idx="15997">
                  <c:v>0.1</c:v>
                </c:pt>
                <c:pt idx="15998">
                  <c:v>1.1000000000000001</c:v>
                </c:pt>
                <c:pt idx="15999">
                  <c:v>2.4</c:v>
                </c:pt>
                <c:pt idx="16000">
                  <c:v>5.3</c:v>
                </c:pt>
                <c:pt idx="16001">
                  <c:v>7.3</c:v>
                </c:pt>
                <c:pt idx="16002">
                  <c:v>9.1</c:v>
                </c:pt>
                <c:pt idx="16003">
                  <c:v>9.9</c:v>
                </c:pt>
                <c:pt idx="16004">
                  <c:v>11.8</c:v>
                </c:pt>
                <c:pt idx="16005">
                  <c:v>12</c:v>
                </c:pt>
                <c:pt idx="16006">
                  <c:v>10.199999999999999</c:v>
                </c:pt>
                <c:pt idx="16007">
                  <c:v>7.2</c:v>
                </c:pt>
                <c:pt idx="16008">
                  <c:v>3.3</c:v>
                </c:pt>
                <c:pt idx="16009">
                  <c:v>1.5</c:v>
                </c:pt>
                <c:pt idx="16010">
                  <c:v>0.3</c:v>
                </c:pt>
                <c:pt idx="16011">
                  <c:v>0</c:v>
                </c:pt>
                <c:pt idx="16012">
                  <c:v>0</c:v>
                </c:pt>
                <c:pt idx="16013">
                  <c:v>0</c:v>
                </c:pt>
                <c:pt idx="16014">
                  <c:v>0</c:v>
                </c:pt>
                <c:pt idx="16015">
                  <c:v>0</c:v>
                </c:pt>
                <c:pt idx="16016">
                  <c:v>0</c:v>
                </c:pt>
                <c:pt idx="16017">
                  <c:v>0</c:v>
                </c:pt>
                <c:pt idx="16018">
                  <c:v>0</c:v>
                </c:pt>
                <c:pt idx="16019">
                  <c:v>0</c:v>
                </c:pt>
                <c:pt idx="16020">
                  <c:v>0</c:v>
                </c:pt>
                <c:pt idx="16021">
                  <c:v>0</c:v>
                </c:pt>
                <c:pt idx="16022">
                  <c:v>0</c:v>
                </c:pt>
                <c:pt idx="16023">
                  <c:v>0</c:v>
                </c:pt>
                <c:pt idx="16024">
                  <c:v>0</c:v>
                </c:pt>
                <c:pt idx="16025">
                  <c:v>0.2</c:v>
                </c:pt>
                <c:pt idx="16026">
                  <c:v>1.1000000000000001</c:v>
                </c:pt>
                <c:pt idx="16027">
                  <c:v>2.9</c:v>
                </c:pt>
                <c:pt idx="16028">
                  <c:v>1.9</c:v>
                </c:pt>
                <c:pt idx="16029">
                  <c:v>0</c:v>
                </c:pt>
                <c:pt idx="16030">
                  <c:v>0</c:v>
                </c:pt>
                <c:pt idx="16031">
                  <c:v>0</c:v>
                </c:pt>
                <c:pt idx="16032">
                  <c:v>0</c:v>
                </c:pt>
                <c:pt idx="16033">
                  <c:v>0</c:v>
                </c:pt>
                <c:pt idx="16034">
                  <c:v>0</c:v>
                </c:pt>
                <c:pt idx="16035">
                  <c:v>0</c:v>
                </c:pt>
                <c:pt idx="16036">
                  <c:v>0.7</c:v>
                </c:pt>
                <c:pt idx="16037">
                  <c:v>2.9</c:v>
                </c:pt>
                <c:pt idx="16038">
                  <c:v>5.9</c:v>
                </c:pt>
                <c:pt idx="16039">
                  <c:v>7.6</c:v>
                </c:pt>
                <c:pt idx="16040">
                  <c:v>9.3000000000000007</c:v>
                </c:pt>
                <c:pt idx="16041">
                  <c:v>9.4</c:v>
                </c:pt>
                <c:pt idx="16042">
                  <c:v>6.3</c:v>
                </c:pt>
                <c:pt idx="16043">
                  <c:v>3.1</c:v>
                </c:pt>
                <c:pt idx="16044">
                  <c:v>1.1000000000000001</c:v>
                </c:pt>
                <c:pt idx="16045">
                  <c:v>0</c:v>
                </c:pt>
                <c:pt idx="16046">
                  <c:v>0</c:v>
                </c:pt>
                <c:pt idx="16047">
                  <c:v>0</c:v>
                </c:pt>
                <c:pt idx="16048">
                  <c:v>0</c:v>
                </c:pt>
                <c:pt idx="16049">
                  <c:v>0</c:v>
                </c:pt>
                <c:pt idx="16050">
                  <c:v>0</c:v>
                </c:pt>
                <c:pt idx="16051">
                  <c:v>0</c:v>
                </c:pt>
                <c:pt idx="16052">
                  <c:v>0</c:v>
                </c:pt>
                <c:pt idx="16053">
                  <c:v>0</c:v>
                </c:pt>
                <c:pt idx="16054">
                  <c:v>0</c:v>
                </c:pt>
                <c:pt idx="16055">
                  <c:v>0</c:v>
                </c:pt>
                <c:pt idx="16056">
                  <c:v>2</c:v>
                </c:pt>
                <c:pt idx="16057">
                  <c:v>5</c:v>
                </c:pt>
                <c:pt idx="16058">
                  <c:v>7</c:v>
                </c:pt>
                <c:pt idx="16059">
                  <c:v>5.9</c:v>
                </c:pt>
                <c:pt idx="16060">
                  <c:v>2.5</c:v>
                </c:pt>
                <c:pt idx="16061">
                  <c:v>0.3</c:v>
                </c:pt>
                <c:pt idx="16062">
                  <c:v>0</c:v>
                </c:pt>
                <c:pt idx="16063">
                  <c:v>0</c:v>
                </c:pt>
                <c:pt idx="16064">
                  <c:v>0</c:v>
                </c:pt>
                <c:pt idx="16065">
                  <c:v>0</c:v>
                </c:pt>
                <c:pt idx="16066">
                  <c:v>0</c:v>
                </c:pt>
                <c:pt idx="16067">
                  <c:v>0</c:v>
                </c:pt>
                <c:pt idx="16068">
                  <c:v>1.3</c:v>
                </c:pt>
                <c:pt idx="16069">
                  <c:v>3.9</c:v>
                </c:pt>
                <c:pt idx="16070">
                  <c:v>6.3</c:v>
                </c:pt>
                <c:pt idx="16071">
                  <c:v>5.4</c:v>
                </c:pt>
                <c:pt idx="16072">
                  <c:v>2.2000000000000002</c:v>
                </c:pt>
                <c:pt idx="16073">
                  <c:v>0</c:v>
                </c:pt>
                <c:pt idx="16074">
                  <c:v>0</c:v>
                </c:pt>
                <c:pt idx="16075">
                  <c:v>0</c:v>
                </c:pt>
                <c:pt idx="16076">
                  <c:v>0</c:v>
                </c:pt>
                <c:pt idx="16077">
                  <c:v>0</c:v>
                </c:pt>
                <c:pt idx="16078">
                  <c:v>0</c:v>
                </c:pt>
                <c:pt idx="16079">
                  <c:v>0</c:v>
                </c:pt>
                <c:pt idx="16080">
                  <c:v>0.3</c:v>
                </c:pt>
                <c:pt idx="16081">
                  <c:v>1.3</c:v>
                </c:pt>
                <c:pt idx="16082">
                  <c:v>2.8</c:v>
                </c:pt>
                <c:pt idx="16083">
                  <c:v>5.6</c:v>
                </c:pt>
                <c:pt idx="16084">
                  <c:v>8.1</c:v>
                </c:pt>
                <c:pt idx="16085">
                  <c:v>10.1</c:v>
                </c:pt>
                <c:pt idx="16086">
                  <c:v>12</c:v>
                </c:pt>
                <c:pt idx="16087">
                  <c:v>12</c:v>
                </c:pt>
                <c:pt idx="16088">
                  <c:v>12</c:v>
                </c:pt>
                <c:pt idx="16089">
                  <c:v>12</c:v>
                </c:pt>
                <c:pt idx="16090">
                  <c:v>12.9</c:v>
                </c:pt>
                <c:pt idx="16091">
                  <c:v>13.8</c:v>
                </c:pt>
                <c:pt idx="16092">
                  <c:v>11.5</c:v>
                </c:pt>
                <c:pt idx="16093">
                  <c:v>7.6</c:v>
                </c:pt>
                <c:pt idx="16094">
                  <c:v>3.6</c:v>
                </c:pt>
                <c:pt idx="16095">
                  <c:v>1.3</c:v>
                </c:pt>
                <c:pt idx="16096">
                  <c:v>0.3</c:v>
                </c:pt>
                <c:pt idx="16097">
                  <c:v>0</c:v>
                </c:pt>
                <c:pt idx="16098">
                  <c:v>0</c:v>
                </c:pt>
                <c:pt idx="16099">
                  <c:v>0</c:v>
                </c:pt>
                <c:pt idx="16100">
                  <c:v>0</c:v>
                </c:pt>
                <c:pt idx="16101">
                  <c:v>0</c:v>
                </c:pt>
                <c:pt idx="16102">
                  <c:v>0</c:v>
                </c:pt>
                <c:pt idx="16103">
                  <c:v>0</c:v>
                </c:pt>
                <c:pt idx="16104">
                  <c:v>0.9</c:v>
                </c:pt>
                <c:pt idx="16105">
                  <c:v>3.8</c:v>
                </c:pt>
                <c:pt idx="16106">
                  <c:v>6.9</c:v>
                </c:pt>
                <c:pt idx="16107">
                  <c:v>7.6</c:v>
                </c:pt>
                <c:pt idx="16108">
                  <c:v>6</c:v>
                </c:pt>
                <c:pt idx="16109">
                  <c:v>2.5</c:v>
                </c:pt>
                <c:pt idx="16110">
                  <c:v>0.8</c:v>
                </c:pt>
                <c:pt idx="16111">
                  <c:v>0</c:v>
                </c:pt>
                <c:pt idx="16112">
                  <c:v>0</c:v>
                </c:pt>
                <c:pt idx="16113">
                  <c:v>0</c:v>
                </c:pt>
                <c:pt idx="16114">
                  <c:v>0</c:v>
                </c:pt>
                <c:pt idx="16115">
                  <c:v>0</c:v>
                </c:pt>
                <c:pt idx="16116">
                  <c:v>0</c:v>
                </c:pt>
                <c:pt idx="16117">
                  <c:v>0</c:v>
                </c:pt>
                <c:pt idx="16118">
                  <c:v>0.1</c:v>
                </c:pt>
                <c:pt idx="16119">
                  <c:v>3.1</c:v>
                </c:pt>
                <c:pt idx="16120">
                  <c:v>5.7</c:v>
                </c:pt>
                <c:pt idx="16121">
                  <c:v>8.6</c:v>
                </c:pt>
                <c:pt idx="16122">
                  <c:v>10.7</c:v>
                </c:pt>
                <c:pt idx="16123">
                  <c:v>12.7</c:v>
                </c:pt>
                <c:pt idx="16124">
                  <c:v>12.1</c:v>
                </c:pt>
                <c:pt idx="16125">
                  <c:v>10.3</c:v>
                </c:pt>
                <c:pt idx="16126">
                  <c:v>7.2</c:v>
                </c:pt>
                <c:pt idx="16127">
                  <c:v>3.4</c:v>
                </c:pt>
                <c:pt idx="16128">
                  <c:v>0.7</c:v>
                </c:pt>
                <c:pt idx="16129">
                  <c:v>0</c:v>
                </c:pt>
                <c:pt idx="16130">
                  <c:v>0</c:v>
                </c:pt>
                <c:pt idx="16131">
                  <c:v>1.6</c:v>
                </c:pt>
                <c:pt idx="16132">
                  <c:v>3.9</c:v>
                </c:pt>
                <c:pt idx="16133">
                  <c:v>5.9</c:v>
                </c:pt>
                <c:pt idx="16134">
                  <c:v>7.4</c:v>
                </c:pt>
                <c:pt idx="16135">
                  <c:v>8.9</c:v>
                </c:pt>
                <c:pt idx="16136">
                  <c:v>10.4</c:v>
                </c:pt>
                <c:pt idx="16137">
                  <c:v>12.1</c:v>
                </c:pt>
                <c:pt idx="16138">
                  <c:v>14.2</c:v>
                </c:pt>
                <c:pt idx="16139">
                  <c:v>15.5</c:v>
                </c:pt>
                <c:pt idx="16140">
                  <c:v>17.5</c:v>
                </c:pt>
                <c:pt idx="16141">
                  <c:v>19.2</c:v>
                </c:pt>
                <c:pt idx="16142">
                  <c:v>20.5</c:v>
                </c:pt>
                <c:pt idx="16143">
                  <c:v>22.2</c:v>
                </c:pt>
                <c:pt idx="16144">
                  <c:v>23</c:v>
                </c:pt>
                <c:pt idx="16145">
                  <c:v>24</c:v>
                </c:pt>
                <c:pt idx="16146">
                  <c:v>24</c:v>
                </c:pt>
                <c:pt idx="16147">
                  <c:v>25</c:v>
                </c:pt>
                <c:pt idx="16148">
                  <c:v>25</c:v>
                </c:pt>
                <c:pt idx="16149">
                  <c:v>25</c:v>
                </c:pt>
                <c:pt idx="16150">
                  <c:v>25</c:v>
                </c:pt>
                <c:pt idx="16151">
                  <c:v>25</c:v>
                </c:pt>
                <c:pt idx="16152">
                  <c:v>25</c:v>
                </c:pt>
                <c:pt idx="16153">
                  <c:v>25</c:v>
                </c:pt>
                <c:pt idx="16154">
                  <c:v>23.3</c:v>
                </c:pt>
                <c:pt idx="16155">
                  <c:v>20.9</c:v>
                </c:pt>
                <c:pt idx="16156">
                  <c:v>16.8</c:v>
                </c:pt>
                <c:pt idx="16157">
                  <c:v>11.8</c:v>
                </c:pt>
                <c:pt idx="16158">
                  <c:v>6.8</c:v>
                </c:pt>
                <c:pt idx="16159">
                  <c:v>3.1</c:v>
                </c:pt>
                <c:pt idx="16160">
                  <c:v>0.7</c:v>
                </c:pt>
                <c:pt idx="16161">
                  <c:v>0</c:v>
                </c:pt>
                <c:pt idx="16162">
                  <c:v>0</c:v>
                </c:pt>
                <c:pt idx="16163">
                  <c:v>0</c:v>
                </c:pt>
                <c:pt idx="16164">
                  <c:v>0</c:v>
                </c:pt>
                <c:pt idx="16165">
                  <c:v>0</c:v>
                </c:pt>
                <c:pt idx="16166">
                  <c:v>0</c:v>
                </c:pt>
                <c:pt idx="16167">
                  <c:v>0</c:v>
                </c:pt>
                <c:pt idx="16168">
                  <c:v>0</c:v>
                </c:pt>
                <c:pt idx="16169">
                  <c:v>0.5</c:v>
                </c:pt>
                <c:pt idx="16170">
                  <c:v>2.7</c:v>
                </c:pt>
                <c:pt idx="16171">
                  <c:v>5.7</c:v>
                </c:pt>
                <c:pt idx="16172">
                  <c:v>8.1999999999999993</c:v>
                </c:pt>
                <c:pt idx="16173">
                  <c:v>8.8000000000000007</c:v>
                </c:pt>
                <c:pt idx="16174">
                  <c:v>5.8</c:v>
                </c:pt>
                <c:pt idx="16175">
                  <c:v>1.9</c:v>
                </c:pt>
                <c:pt idx="16176">
                  <c:v>0</c:v>
                </c:pt>
                <c:pt idx="16177">
                  <c:v>0</c:v>
                </c:pt>
                <c:pt idx="16178">
                  <c:v>0</c:v>
                </c:pt>
                <c:pt idx="16179">
                  <c:v>0</c:v>
                </c:pt>
                <c:pt idx="16180">
                  <c:v>0</c:v>
                </c:pt>
                <c:pt idx="16181">
                  <c:v>0</c:v>
                </c:pt>
                <c:pt idx="16182">
                  <c:v>0</c:v>
                </c:pt>
                <c:pt idx="16183">
                  <c:v>0</c:v>
                </c:pt>
                <c:pt idx="16184">
                  <c:v>0.7</c:v>
                </c:pt>
                <c:pt idx="16185">
                  <c:v>3</c:v>
                </c:pt>
                <c:pt idx="16186">
                  <c:v>6.7</c:v>
                </c:pt>
                <c:pt idx="16187">
                  <c:v>8.6999999999999993</c:v>
                </c:pt>
                <c:pt idx="16188">
                  <c:v>8.3000000000000007</c:v>
                </c:pt>
                <c:pt idx="16189">
                  <c:v>5.3</c:v>
                </c:pt>
                <c:pt idx="16190">
                  <c:v>1.7</c:v>
                </c:pt>
                <c:pt idx="16191">
                  <c:v>0</c:v>
                </c:pt>
                <c:pt idx="16192">
                  <c:v>0</c:v>
                </c:pt>
                <c:pt idx="16193">
                  <c:v>0</c:v>
                </c:pt>
                <c:pt idx="16194">
                  <c:v>0</c:v>
                </c:pt>
                <c:pt idx="16195">
                  <c:v>0</c:v>
                </c:pt>
                <c:pt idx="16196">
                  <c:v>0</c:v>
                </c:pt>
                <c:pt idx="16197">
                  <c:v>0</c:v>
                </c:pt>
                <c:pt idx="16198">
                  <c:v>0</c:v>
                </c:pt>
                <c:pt idx="16199">
                  <c:v>0.5</c:v>
                </c:pt>
                <c:pt idx="16200">
                  <c:v>2.2999999999999998</c:v>
                </c:pt>
                <c:pt idx="16201">
                  <c:v>2.2999999999999998</c:v>
                </c:pt>
                <c:pt idx="16202">
                  <c:v>0</c:v>
                </c:pt>
                <c:pt idx="16203">
                  <c:v>0</c:v>
                </c:pt>
                <c:pt idx="16204">
                  <c:v>0</c:v>
                </c:pt>
                <c:pt idx="16205">
                  <c:v>0</c:v>
                </c:pt>
                <c:pt idx="16206">
                  <c:v>0</c:v>
                </c:pt>
                <c:pt idx="16207">
                  <c:v>0</c:v>
                </c:pt>
                <c:pt idx="16208">
                  <c:v>0</c:v>
                </c:pt>
                <c:pt idx="16209">
                  <c:v>0</c:v>
                </c:pt>
                <c:pt idx="16210">
                  <c:v>0</c:v>
                </c:pt>
                <c:pt idx="16211">
                  <c:v>0</c:v>
                </c:pt>
                <c:pt idx="16212">
                  <c:v>0</c:v>
                </c:pt>
                <c:pt idx="16213">
                  <c:v>0.9</c:v>
                </c:pt>
                <c:pt idx="16214">
                  <c:v>1</c:v>
                </c:pt>
                <c:pt idx="16215">
                  <c:v>1</c:v>
                </c:pt>
                <c:pt idx="16216">
                  <c:v>3</c:v>
                </c:pt>
                <c:pt idx="16217">
                  <c:v>5.3</c:v>
                </c:pt>
                <c:pt idx="16218">
                  <c:v>7.3</c:v>
                </c:pt>
                <c:pt idx="16219">
                  <c:v>9.3000000000000007</c:v>
                </c:pt>
                <c:pt idx="16220">
                  <c:v>10</c:v>
                </c:pt>
                <c:pt idx="16221">
                  <c:v>9.1</c:v>
                </c:pt>
                <c:pt idx="16222">
                  <c:v>7.5</c:v>
                </c:pt>
                <c:pt idx="16223">
                  <c:v>7</c:v>
                </c:pt>
                <c:pt idx="16224">
                  <c:v>7.5</c:v>
                </c:pt>
                <c:pt idx="16225">
                  <c:v>8.5</c:v>
                </c:pt>
                <c:pt idx="16226">
                  <c:v>9.4</c:v>
                </c:pt>
                <c:pt idx="16227">
                  <c:v>10.3</c:v>
                </c:pt>
                <c:pt idx="16228">
                  <c:v>10.5</c:v>
                </c:pt>
                <c:pt idx="16229">
                  <c:v>7.6</c:v>
                </c:pt>
                <c:pt idx="16230">
                  <c:v>3.2</c:v>
                </c:pt>
                <c:pt idx="16231">
                  <c:v>0.7</c:v>
                </c:pt>
                <c:pt idx="16232">
                  <c:v>0</c:v>
                </c:pt>
                <c:pt idx="16233">
                  <c:v>0</c:v>
                </c:pt>
                <c:pt idx="16234">
                  <c:v>0</c:v>
                </c:pt>
                <c:pt idx="16235">
                  <c:v>0</c:v>
                </c:pt>
                <c:pt idx="16236">
                  <c:v>0</c:v>
                </c:pt>
                <c:pt idx="16237">
                  <c:v>0</c:v>
                </c:pt>
                <c:pt idx="16238">
                  <c:v>0</c:v>
                </c:pt>
                <c:pt idx="16239">
                  <c:v>0</c:v>
                </c:pt>
                <c:pt idx="16240">
                  <c:v>0</c:v>
                </c:pt>
                <c:pt idx="16241">
                  <c:v>1.7</c:v>
                </c:pt>
                <c:pt idx="16242">
                  <c:v>3.7</c:v>
                </c:pt>
                <c:pt idx="16243">
                  <c:v>5.7</c:v>
                </c:pt>
                <c:pt idx="16244">
                  <c:v>6.7</c:v>
                </c:pt>
                <c:pt idx="16245">
                  <c:v>7.7</c:v>
                </c:pt>
                <c:pt idx="16246">
                  <c:v>8.6999999999999993</c:v>
                </c:pt>
                <c:pt idx="16247">
                  <c:v>9</c:v>
                </c:pt>
                <c:pt idx="16248">
                  <c:v>6.3</c:v>
                </c:pt>
                <c:pt idx="16249">
                  <c:v>3.7</c:v>
                </c:pt>
                <c:pt idx="16250">
                  <c:v>1.3</c:v>
                </c:pt>
                <c:pt idx="16251">
                  <c:v>0</c:v>
                </c:pt>
                <c:pt idx="16252">
                  <c:v>0</c:v>
                </c:pt>
                <c:pt idx="16253">
                  <c:v>0</c:v>
                </c:pt>
                <c:pt idx="16254">
                  <c:v>0</c:v>
                </c:pt>
                <c:pt idx="16255">
                  <c:v>0</c:v>
                </c:pt>
                <c:pt idx="16256">
                  <c:v>0</c:v>
                </c:pt>
                <c:pt idx="16257">
                  <c:v>0</c:v>
                </c:pt>
                <c:pt idx="16258">
                  <c:v>0.3</c:v>
                </c:pt>
                <c:pt idx="16259">
                  <c:v>1.8</c:v>
                </c:pt>
                <c:pt idx="16260">
                  <c:v>4.3</c:v>
                </c:pt>
                <c:pt idx="16261">
                  <c:v>4.8</c:v>
                </c:pt>
                <c:pt idx="16262">
                  <c:v>3.9</c:v>
                </c:pt>
                <c:pt idx="16263">
                  <c:v>1.9</c:v>
                </c:pt>
                <c:pt idx="16264">
                  <c:v>0</c:v>
                </c:pt>
                <c:pt idx="16265">
                  <c:v>0</c:v>
                </c:pt>
                <c:pt idx="16266">
                  <c:v>0</c:v>
                </c:pt>
                <c:pt idx="16267">
                  <c:v>0.1</c:v>
                </c:pt>
                <c:pt idx="16268">
                  <c:v>0.9</c:v>
                </c:pt>
                <c:pt idx="16269">
                  <c:v>3.6</c:v>
                </c:pt>
                <c:pt idx="16270">
                  <c:v>4</c:v>
                </c:pt>
                <c:pt idx="16271">
                  <c:v>2.2999999999999998</c:v>
                </c:pt>
                <c:pt idx="16272">
                  <c:v>0.3</c:v>
                </c:pt>
                <c:pt idx="16273">
                  <c:v>0</c:v>
                </c:pt>
                <c:pt idx="16274">
                  <c:v>0</c:v>
                </c:pt>
                <c:pt idx="16275">
                  <c:v>0</c:v>
                </c:pt>
                <c:pt idx="16276">
                  <c:v>0</c:v>
                </c:pt>
                <c:pt idx="16277">
                  <c:v>0</c:v>
                </c:pt>
                <c:pt idx="16278">
                  <c:v>0</c:v>
                </c:pt>
                <c:pt idx="16279">
                  <c:v>0</c:v>
                </c:pt>
                <c:pt idx="16280">
                  <c:v>0</c:v>
                </c:pt>
                <c:pt idx="16281">
                  <c:v>1.4</c:v>
                </c:pt>
                <c:pt idx="16282">
                  <c:v>4.4000000000000004</c:v>
                </c:pt>
                <c:pt idx="16283">
                  <c:v>6.9</c:v>
                </c:pt>
                <c:pt idx="16284">
                  <c:v>8.5</c:v>
                </c:pt>
                <c:pt idx="16285">
                  <c:v>7.4</c:v>
                </c:pt>
                <c:pt idx="16286">
                  <c:v>4.0999999999999996</c:v>
                </c:pt>
                <c:pt idx="16287">
                  <c:v>1.4</c:v>
                </c:pt>
                <c:pt idx="16288">
                  <c:v>0</c:v>
                </c:pt>
                <c:pt idx="16289">
                  <c:v>0</c:v>
                </c:pt>
                <c:pt idx="16290">
                  <c:v>0</c:v>
                </c:pt>
                <c:pt idx="16291">
                  <c:v>0</c:v>
                </c:pt>
                <c:pt idx="16292">
                  <c:v>0</c:v>
                </c:pt>
                <c:pt idx="16293">
                  <c:v>0</c:v>
                </c:pt>
                <c:pt idx="16294">
                  <c:v>0</c:v>
                </c:pt>
                <c:pt idx="16295">
                  <c:v>0</c:v>
                </c:pt>
                <c:pt idx="16296">
                  <c:v>0</c:v>
                </c:pt>
                <c:pt idx="16297">
                  <c:v>0</c:v>
                </c:pt>
                <c:pt idx="16298">
                  <c:v>0</c:v>
                </c:pt>
                <c:pt idx="16299">
                  <c:v>3.7</c:v>
                </c:pt>
                <c:pt idx="16300">
                  <c:v>6.7</c:v>
                </c:pt>
                <c:pt idx="16301">
                  <c:v>8.8000000000000007</c:v>
                </c:pt>
                <c:pt idx="16302">
                  <c:v>8.1</c:v>
                </c:pt>
                <c:pt idx="16303">
                  <c:v>4.3</c:v>
                </c:pt>
                <c:pt idx="16304">
                  <c:v>1</c:v>
                </c:pt>
                <c:pt idx="16305">
                  <c:v>0</c:v>
                </c:pt>
                <c:pt idx="16306">
                  <c:v>0</c:v>
                </c:pt>
                <c:pt idx="16307">
                  <c:v>0</c:v>
                </c:pt>
                <c:pt idx="16308">
                  <c:v>0</c:v>
                </c:pt>
                <c:pt idx="16309">
                  <c:v>0</c:v>
                </c:pt>
                <c:pt idx="16310">
                  <c:v>0</c:v>
                </c:pt>
                <c:pt idx="16311">
                  <c:v>0</c:v>
                </c:pt>
                <c:pt idx="16312">
                  <c:v>0</c:v>
                </c:pt>
                <c:pt idx="16313">
                  <c:v>0</c:v>
                </c:pt>
                <c:pt idx="16314">
                  <c:v>0</c:v>
                </c:pt>
                <c:pt idx="16315">
                  <c:v>0</c:v>
                </c:pt>
                <c:pt idx="16316">
                  <c:v>0</c:v>
                </c:pt>
                <c:pt idx="16317">
                  <c:v>0</c:v>
                </c:pt>
                <c:pt idx="16318">
                  <c:v>0.9</c:v>
                </c:pt>
                <c:pt idx="16319">
                  <c:v>3.9</c:v>
                </c:pt>
                <c:pt idx="16320">
                  <c:v>6.9</c:v>
                </c:pt>
                <c:pt idx="16321">
                  <c:v>8.6999999999999993</c:v>
                </c:pt>
                <c:pt idx="16322">
                  <c:v>7.5</c:v>
                </c:pt>
                <c:pt idx="16323">
                  <c:v>2.8</c:v>
                </c:pt>
                <c:pt idx="16324">
                  <c:v>0.9</c:v>
                </c:pt>
                <c:pt idx="16325">
                  <c:v>0</c:v>
                </c:pt>
                <c:pt idx="16326">
                  <c:v>0</c:v>
                </c:pt>
                <c:pt idx="16327">
                  <c:v>0</c:v>
                </c:pt>
                <c:pt idx="16328">
                  <c:v>0</c:v>
                </c:pt>
                <c:pt idx="16329">
                  <c:v>0</c:v>
                </c:pt>
                <c:pt idx="16330">
                  <c:v>0</c:v>
                </c:pt>
                <c:pt idx="16331">
                  <c:v>0</c:v>
                </c:pt>
                <c:pt idx="16332">
                  <c:v>0.9</c:v>
                </c:pt>
                <c:pt idx="16333">
                  <c:v>3.9</c:v>
                </c:pt>
                <c:pt idx="16334">
                  <c:v>7</c:v>
                </c:pt>
                <c:pt idx="16335">
                  <c:v>8.6999999999999993</c:v>
                </c:pt>
                <c:pt idx="16336">
                  <c:v>6.3</c:v>
                </c:pt>
                <c:pt idx="16337">
                  <c:v>3</c:v>
                </c:pt>
                <c:pt idx="16338">
                  <c:v>0.9</c:v>
                </c:pt>
                <c:pt idx="16339">
                  <c:v>0</c:v>
                </c:pt>
                <c:pt idx="16340">
                  <c:v>0</c:v>
                </c:pt>
                <c:pt idx="16341">
                  <c:v>0</c:v>
                </c:pt>
                <c:pt idx="16342">
                  <c:v>0</c:v>
                </c:pt>
                <c:pt idx="16343">
                  <c:v>0</c:v>
                </c:pt>
                <c:pt idx="16344">
                  <c:v>0</c:v>
                </c:pt>
                <c:pt idx="16345">
                  <c:v>0</c:v>
                </c:pt>
                <c:pt idx="16346">
                  <c:v>0</c:v>
                </c:pt>
                <c:pt idx="16347">
                  <c:v>0</c:v>
                </c:pt>
                <c:pt idx="16348">
                  <c:v>0</c:v>
                </c:pt>
                <c:pt idx="16349">
                  <c:v>0</c:v>
                </c:pt>
                <c:pt idx="16350">
                  <c:v>0</c:v>
                </c:pt>
                <c:pt idx="16351">
                  <c:v>0</c:v>
                </c:pt>
                <c:pt idx="16352">
                  <c:v>0</c:v>
                </c:pt>
                <c:pt idx="16353">
                  <c:v>0</c:v>
                </c:pt>
                <c:pt idx="16354">
                  <c:v>0</c:v>
                </c:pt>
                <c:pt idx="16355">
                  <c:v>0</c:v>
                </c:pt>
                <c:pt idx="16356">
                  <c:v>0</c:v>
                </c:pt>
                <c:pt idx="16357">
                  <c:v>0</c:v>
                </c:pt>
                <c:pt idx="16358">
                  <c:v>0</c:v>
                </c:pt>
                <c:pt idx="16359">
                  <c:v>0</c:v>
                </c:pt>
                <c:pt idx="16360">
                  <c:v>0</c:v>
                </c:pt>
                <c:pt idx="16361">
                  <c:v>0</c:v>
                </c:pt>
                <c:pt idx="16362">
                  <c:v>0</c:v>
                </c:pt>
                <c:pt idx="16363">
                  <c:v>0</c:v>
                </c:pt>
                <c:pt idx="16364">
                  <c:v>0</c:v>
                </c:pt>
                <c:pt idx="16365">
                  <c:v>0</c:v>
                </c:pt>
                <c:pt idx="16366">
                  <c:v>0</c:v>
                </c:pt>
                <c:pt idx="16367">
                  <c:v>0</c:v>
                </c:pt>
                <c:pt idx="16368">
                  <c:v>0</c:v>
                </c:pt>
                <c:pt idx="16369">
                  <c:v>0</c:v>
                </c:pt>
                <c:pt idx="16370">
                  <c:v>0</c:v>
                </c:pt>
                <c:pt idx="16371">
                  <c:v>0</c:v>
                </c:pt>
                <c:pt idx="16372">
                  <c:v>0</c:v>
                </c:pt>
                <c:pt idx="16373">
                  <c:v>0</c:v>
                </c:pt>
                <c:pt idx="16374">
                  <c:v>0</c:v>
                </c:pt>
                <c:pt idx="16375">
                  <c:v>0</c:v>
                </c:pt>
                <c:pt idx="16376">
                  <c:v>0</c:v>
                </c:pt>
                <c:pt idx="16377">
                  <c:v>0</c:v>
                </c:pt>
                <c:pt idx="16378">
                  <c:v>0</c:v>
                </c:pt>
                <c:pt idx="16379">
                  <c:v>0</c:v>
                </c:pt>
                <c:pt idx="16380">
                  <c:v>0</c:v>
                </c:pt>
                <c:pt idx="16381">
                  <c:v>0</c:v>
                </c:pt>
                <c:pt idx="16382">
                  <c:v>0</c:v>
                </c:pt>
                <c:pt idx="16383">
                  <c:v>0.1</c:v>
                </c:pt>
                <c:pt idx="16384">
                  <c:v>1.4</c:v>
                </c:pt>
                <c:pt idx="16385">
                  <c:v>4.3</c:v>
                </c:pt>
                <c:pt idx="16386">
                  <c:v>6</c:v>
                </c:pt>
                <c:pt idx="16387">
                  <c:v>6</c:v>
                </c:pt>
                <c:pt idx="16388">
                  <c:v>2.2000000000000002</c:v>
                </c:pt>
                <c:pt idx="16389">
                  <c:v>0.1</c:v>
                </c:pt>
                <c:pt idx="16390">
                  <c:v>0</c:v>
                </c:pt>
                <c:pt idx="16391">
                  <c:v>0</c:v>
                </c:pt>
                <c:pt idx="16392">
                  <c:v>0</c:v>
                </c:pt>
                <c:pt idx="16393">
                  <c:v>0</c:v>
                </c:pt>
                <c:pt idx="16394">
                  <c:v>0</c:v>
                </c:pt>
                <c:pt idx="16395">
                  <c:v>0</c:v>
                </c:pt>
                <c:pt idx="16396">
                  <c:v>0</c:v>
                </c:pt>
                <c:pt idx="16397">
                  <c:v>0</c:v>
                </c:pt>
                <c:pt idx="16398">
                  <c:v>0</c:v>
                </c:pt>
                <c:pt idx="16399">
                  <c:v>0</c:v>
                </c:pt>
                <c:pt idx="16400">
                  <c:v>0</c:v>
                </c:pt>
                <c:pt idx="16401">
                  <c:v>0</c:v>
                </c:pt>
                <c:pt idx="16402">
                  <c:v>0</c:v>
                </c:pt>
                <c:pt idx="16403">
                  <c:v>0</c:v>
                </c:pt>
                <c:pt idx="16404">
                  <c:v>1.4</c:v>
                </c:pt>
                <c:pt idx="16405">
                  <c:v>4.0999999999999996</c:v>
                </c:pt>
                <c:pt idx="16406">
                  <c:v>6.7</c:v>
                </c:pt>
                <c:pt idx="16407">
                  <c:v>8.4</c:v>
                </c:pt>
                <c:pt idx="16408">
                  <c:v>9.6999999999999993</c:v>
                </c:pt>
                <c:pt idx="16409">
                  <c:v>11</c:v>
                </c:pt>
                <c:pt idx="16410">
                  <c:v>9.8000000000000007</c:v>
                </c:pt>
                <c:pt idx="16411">
                  <c:v>6.3</c:v>
                </c:pt>
                <c:pt idx="16412">
                  <c:v>2.7</c:v>
                </c:pt>
                <c:pt idx="16413">
                  <c:v>0.8</c:v>
                </c:pt>
                <c:pt idx="16414">
                  <c:v>0</c:v>
                </c:pt>
                <c:pt idx="16415">
                  <c:v>0</c:v>
                </c:pt>
                <c:pt idx="16416">
                  <c:v>0</c:v>
                </c:pt>
                <c:pt idx="16417">
                  <c:v>0</c:v>
                </c:pt>
                <c:pt idx="16418">
                  <c:v>0</c:v>
                </c:pt>
                <c:pt idx="16419">
                  <c:v>0</c:v>
                </c:pt>
                <c:pt idx="16420">
                  <c:v>0</c:v>
                </c:pt>
                <c:pt idx="16421">
                  <c:v>0</c:v>
                </c:pt>
                <c:pt idx="16422">
                  <c:v>1.6</c:v>
                </c:pt>
                <c:pt idx="16423">
                  <c:v>4.3</c:v>
                </c:pt>
                <c:pt idx="16424">
                  <c:v>5</c:v>
                </c:pt>
                <c:pt idx="16425">
                  <c:v>2.7</c:v>
                </c:pt>
                <c:pt idx="16426">
                  <c:v>0.5</c:v>
                </c:pt>
                <c:pt idx="16427">
                  <c:v>0</c:v>
                </c:pt>
                <c:pt idx="16428">
                  <c:v>0</c:v>
                </c:pt>
                <c:pt idx="16429">
                  <c:v>0</c:v>
                </c:pt>
                <c:pt idx="16430">
                  <c:v>0</c:v>
                </c:pt>
                <c:pt idx="16431">
                  <c:v>0</c:v>
                </c:pt>
                <c:pt idx="16432">
                  <c:v>0</c:v>
                </c:pt>
                <c:pt idx="16433">
                  <c:v>0</c:v>
                </c:pt>
                <c:pt idx="16434">
                  <c:v>0</c:v>
                </c:pt>
                <c:pt idx="16435">
                  <c:v>0</c:v>
                </c:pt>
                <c:pt idx="16436">
                  <c:v>0</c:v>
                </c:pt>
                <c:pt idx="16437">
                  <c:v>0</c:v>
                </c:pt>
                <c:pt idx="16438">
                  <c:v>0</c:v>
                </c:pt>
                <c:pt idx="16439">
                  <c:v>0</c:v>
                </c:pt>
                <c:pt idx="16440">
                  <c:v>0</c:v>
                </c:pt>
                <c:pt idx="16441">
                  <c:v>0</c:v>
                </c:pt>
                <c:pt idx="16442">
                  <c:v>0</c:v>
                </c:pt>
                <c:pt idx="16443">
                  <c:v>0</c:v>
                </c:pt>
                <c:pt idx="16444">
                  <c:v>0</c:v>
                </c:pt>
                <c:pt idx="16445">
                  <c:v>0</c:v>
                </c:pt>
                <c:pt idx="16446">
                  <c:v>0</c:v>
                </c:pt>
                <c:pt idx="16447">
                  <c:v>0</c:v>
                </c:pt>
                <c:pt idx="16448">
                  <c:v>0</c:v>
                </c:pt>
                <c:pt idx="16449">
                  <c:v>0</c:v>
                </c:pt>
                <c:pt idx="16450">
                  <c:v>0</c:v>
                </c:pt>
                <c:pt idx="16451">
                  <c:v>0</c:v>
                </c:pt>
                <c:pt idx="16452">
                  <c:v>0</c:v>
                </c:pt>
                <c:pt idx="16453">
                  <c:v>0</c:v>
                </c:pt>
                <c:pt idx="16454">
                  <c:v>0</c:v>
                </c:pt>
                <c:pt idx="16455">
                  <c:v>0</c:v>
                </c:pt>
                <c:pt idx="16456">
                  <c:v>0</c:v>
                </c:pt>
                <c:pt idx="16457">
                  <c:v>0</c:v>
                </c:pt>
                <c:pt idx="16458">
                  <c:v>0</c:v>
                </c:pt>
                <c:pt idx="16459">
                  <c:v>0</c:v>
                </c:pt>
                <c:pt idx="16460">
                  <c:v>0</c:v>
                </c:pt>
                <c:pt idx="16461">
                  <c:v>0</c:v>
                </c:pt>
                <c:pt idx="16462">
                  <c:v>0</c:v>
                </c:pt>
                <c:pt idx="16463">
                  <c:v>0</c:v>
                </c:pt>
                <c:pt idx="16464">
                  <c:v>0</c:v>
                </c:pt>
                <c:pt idx="16465">
                  <c:v>0</c:v>
                </c:pt>
                <c:pt idx="16466">
                  <c:v>0</c:v>
                </c:pt>
                <c:pt idx="16467">
                  <c:v>0</c:v>
                </c:pt>
                <c:pt idx="16468">
                  <c:v>0</c:v>
                </c:pt>
                <c:pt idx="16469">
                  <c:v>0</c:v>
                </c:pt>
                <c:pt idx="16470">
                  <c:v>0</c:v>
                </c:pt>
                <c:pt idx="16471">
                  <c:v>0</c:v>
                </c:pt>
                <c:pt idx="16472">
                  <c:v>0</c:v>
                </c:pt>
                <c:pt idx="16473">
                  <c:v>0</c:v>
                </c:pt>
                <c:pt idx="16474">
                  <c:v>0</c:v>
                </c:pt>
                <c:pt idx="16475">
                  <c:v>0</c:v>
                </c:pt>
                <c:pt idx="16476">
                  <c:v>0</c:v>
                </c:pt>
                <c:pt idx="16477">
                  <c:v>0</c:v>
                </c:pt>
                <c:pt idx="16478">
                  <c:v>0</c:v>
                </c:pt>
                <c:pt idx="16479">
                  <c:v>0</c:v>
                </c:pt>
                <c:pt idx="16480">
                  <c:v>0</c:v>
                </c:pt>
                <c:pt idx="16481">
                  <c:v>0</c:v>
                </c:pt>
                <c:pt idx="16482">
                  <c:v>0</c:v>
                </c:pt>
                <c:pt idx="16483">
                  <c:v>0</c:v>
                </c:pt>
                <c:pt idx="16484">
                  <c:v>0</c:v>
                </c:pt>
                <c:pt idx="16485">
                  <c:v>0</c:v>
                </c:pt>
                <c:pt idx="16486">
                  <c:v>0</c:v>
                </c:pt>
                <c:pt idx="16487">
                  <c:v>0</c:v>
                </c:pt>
                <c:pt idx="16488">
                  <c:v>0</c:v>
                </c:pt>
                <c:pt idx="16489">
                  <c:v>0</c:v>
                </c:pt>
                <c:pt idx="16490">
                  <c:v>0</c:v>
                </c:pt>
                <c:pt idx="16491">
                  <c:v>0</c:v>
                </c:pt>
                <c:pt idx="16492">
                  <c:v>0</c:v>
                </c:pt>
                <c:pt idx="16493">
                  <c:v>0</c:v>
                </c:pt>
                <c:pt idx="16494">
                  <c:v>0</c:v>
                </c:pt>
                <c:pt idx="16495">
                  <c:v>0.7</c:v>
                </c:pt>
                <c:pt idx="16496">
                  <c:v>3.1</c:v>
                </c:pt>
                <c:pt idx="16497">
                  <c:v>6.1</c:v>
                </c:pt>
                <c:pt idx="16498">
                  <c:v>8.9</c:v>
                </c:pt>
                <c:pt idx="16499">
                  <c:v>11.2</c:v>
                </c:pt>
                <c:pt idx="16500">
                  <c:v>11.6</c:v>
                </c:pt>
                <c:pt idx="16501">
                  <c:v>8.3000000000000007</c:v>
                </c:pt>
                <c:pt idx="16502">
                  <c:v>3.5</c:v>
                </c:pt>
                <c:pt idx="16503">
                  <c:v>0.9</c:v>
                </c:pt>
                <c:pt idx="16504">
                  <c:v>0.1</c:v>
                </c:pt>
                <c:pt idx="16505">
                  <c:v>0</c:v>
                </c:pt>
                <c:pt idx="16506">
                  <c:v>0</c:v>
                </c:pt>
                <c:pt idx="16507">
                  <c:v>0</c:v>
                </c:pt>
                <c:pt idx="16508">
                  <c:v>0</c:v>
                </c:pt>
                <c:pt idx="16509">
                  <c:v>0</c:v>
                </c:pt>
                <c:pt idx="16510">
                  <c:v>0</c:v>
                </c:pt>
                <c:pt idx="16511">
                  <c:v>0</c:v>
                </c:pt>
                <c:pt idx="16512">
                  <c:v>0</c:v>
                </c:pt>
                <c:pt idx="16513">
                  <c:v>1.5</c:v>
                </c:pt>
                <c:pt idx="16514">
                  <c:v>4.2</c:v>
                </c:pt>
                <c:pt idx="16515">
                  <c:v>4.3</c:v>
                </c:pt>
                <c:pt idx="16516">
                  <c:v>1.5</c:v>
                </c:pt>
                <c:pt idx="16517">
                  <c:v>0</c:v>
                </c:pt>
                <c:pt idx="16518">
                  <c:v>0</c:v>
                </c:pt>
                <c:pt idx="16519">
                  <c:v>0</c:v>
                </c:pt>
                <c:pt idx="16520">
                  <c:v>0</c:v>
                </c:pt>
                <c:pt idx="16521">
                  <c:v>0.9</c:v>
                </c:pt>
                <c:pt idx="16522">
                  <c:v>2</c:v>
                </c:pt>
                <c:pt idx="16523">
                  <c:v>1.3</c:v>
                </c:pt>
                <c:pt idx="16524">
                  <c:v>0</c:v>
                </c:pt>
                <c:pt idx="16525">
                  <c:v>0.3</c:v>
                </c:pt>
                <c:pt idx="16526">
                  <c:v>1.7</c:v>
                </c:pt>
                <c:pt idx="16527">
                  <c:v>3.6</c:v>
                </c:pt>
                <c:pt idx="16528">
                  <c:v>4.8</c:v>
                </c:pt>
                <c:pt idx="16529">
                  <c:v>3.5</c:v>
                </c:pt>
                <c:pt idx="16530">
                  <c:v>0.8</c:v>
                </c:pt>
                <c:pt idx="16531">
                  <c:v>0</c:v>
                </c:pt>
                <c:pt idx="16532">
                  <c:v>0</c:v>
                </c:pt>
                <c:pt idx="16533">
                  <c:v>0</c:v>
                </c:pt>
                <c:pt idx="16534">
                  <c:v>0</c:v>
                </c:pt>
                <c:pt idx="16535">
                  <c:v>1</c:v>
                </c:pt>
                <c:pt idx="16536">
                  <c:v>1</c:v>
                </c:pt>
                <c:pt idx="16537">
                  <c:v>0</c:v>
                </c:pt>
                <c:pt idx="16538">
                  <c:v>0</c:v>
                </c:pt>
                <c:pt idx="16539">
                  <c:v>0</c:v>
                </c:pt>
                <c:pt idx="16540">
                  <c:v>0</c:v>
                </c:pt>
                <c:pt idx="16541">
                  <c:v>0</c:v>
                </c:pt>
                <c:pt idx="16542">
                  <c:v>0</c:v>
                </c:pt>
                <c:pt idx="16543">
                  <c:v>0</c:v>
                </c:pt>
                <c:pt idx="16544">
                  <c:v>0</c:v>
                </c:pt>
                <c:pt idx="16545">
                  <c:v>0.6</c:v>
                </c:pt>
                <c:pt idx="16546">
                  <c:v>1.6</c:v>
                </c:pt>
                <c:pt idx="16547">
                  <c:v>2</c:v>
                </c:pt>
                <c:pt idx="16548">
                  <c:v>3.7</c:v>
                </c:pt>
                <c:pt idx="16549">
                  <c:v>6.1</c:v>
                </c:pt>
                <c:pt idx="16550">
                  <c:v>7</c:v>
                </c:pt>
                <c:pt idx="16551">
                  <c:v>5.0999999999999996</c:v>
                </c:pt>
                <c:pt idx="16552">
                  <c:v>1.9</c:v>
                </c:pt>
                <c:pt idx="16553">
                  <c:v>0</c:v>
                </c:pt>
                <c:pt idx="16554">
                  <c:v>0</c:v>
                </c:pt>
                <c:pt idx="16555">
                  <c:v>0</c:v>
                </c:pt>
                <c:pt idx="16556">
                  <c:v>0</c:v>
                </c:pt>
                <c:pt idx="16557">
                  <c:v>0</c:v>
                </c:pt>
                <c:pt idx="16558">
                  <c:v>0</c:v>
                </c:pt>
                <c:pt idx="16559">
                  <c:v>0</c:v>
                </c:pt>
                <c:pt idx="16560">
                  <c:v>0</c:v>
                </c:pt>
                <c:pt idx="16561">
                  <c:v>0</c:v>
                </c:pt>
                <c:pt idx="16562">
                  <c:v>0.4</c:v>
                </c:pt>
                <c:pt idx="16563">
                  <c:v>2.9</c:v>
                </c:pt>
                <c:pt idx="16564">
                  <c:v>6.8</c:v>
                </c:pt>
                <c:pt idx="16565">
                  <c:v>6.1</c:v>
                </c:pt>
                <c:pt idx="16566">
                  <c:v>3.2</c:v>
                </c:pt>
                <c:pt idx="16567">
                  <c:v>0.2</c:v>
                </c:pt>
                <c:pt idx="16568">
                  <c:v>0</c:v>
                </c:pt>
                <c:pt idx="16569">
                  <c:v>0</c:v>
                </c:pt>
                <c:pt idx="16570">
                  <c:v>0</c:v>
                </c:pt>
                <c:pt idx="16571">
                  <c:v>0</c:v>
                </c:pt>
                <c:pt idx="16572">
                  <c:v>0</c:v>
                </c:pt>
                <c:pt idx="16573">
                  <c:v>0</c:v>
                </c:pt>
                <c:pt idx="16574">
                  <c:v>0</c:v>
                </c:pt>
                <c:pt idx="16575">
                  <c:v>0</c:v>
                </c:pt>
                <c:pt idx="16576">
                  <c:v>0</c:v>
                </c:pt>
                <c:pt idx="16577">
                  <c:v>0</c:v>
                </c:pt>
                <c:pt idx="16578">
                  <c:v>0</c:v>
                </c:pt>
                <c:pt idx="16579">
                  <c:v>0</c:v>
                </c:pt>
                <c:pt idx="16580">
                  <c:v>0</c:v>
                </c:pt>
                <c:pt idx="16581">
                  <c:v>0</c:v>
                </c:pt>
                <c:pt idx="16582">
                  <c:v>0</c:v>
                </c:pt>
                <c:pt idx="16583">
                  <c:v>0</c:v>
                </c:pt>
                <c:pt idx="16584">
                  <c:v>0</c:v>
                </c:pt>
                <c:pt idx="16585">
                  <c:v>0</c:v>
                </c:pt>
                <c:pt idx="16586">
                  <c:v>0</c:v>
                </c:pt>
                <c:pt idx="16587">
                  <c:v>0</c:v>
                </c:pt>
                <c:pt idx="16588">
                  <c:v>0</c:v>
                </c:pt>
                <c:pt idx="16589">
                  <c:v>0</c:v>
                </c:pt>
                <c:pt idx="16590">
                  <c:v>0</c:v>
                </c:pt>
                <c:pt idx="16591">
                  <c:v>0</c:v>
                </c:pt>
                <c:pt idx="16592">
                  <c:v>0</c:v>
                </c:pt>
                <c:pt idx="16593">
                  <c:v>0</c:v>
                </c:pt>
                <c:pt idx="16594">
                  <c:v>0</c:v>
                </c:pt>
                <c:pt idx="16595">
                  <c:v>0</c:v>
                </c:pt>
                <c:pt idx="16596">
                  <c:v>0</c:v>
                </c:pt>
                <c:pt idx="16597">
                  <c:v>0</c:v>
                </c:pt>
                <c:pt idx="16598">
                  <c:v>0</c:v>
                </c:pt>
                <c:pt idx="16599">
                  <c:v>0</c:v>
                </c:pt>
                <c:pt idx="16600">
                  <c:v>0</c:v>
                </c:pt>
                <c:pt idx="16601">
                  <c:v>0</c:v>
                </c:pt>
                <c:pt idx="16602">
                  <c:v>0</c:v>
                </c:pt>
                <c:pt idx="16603">
                  <c:v>0</c:v>
                </c:pt>
                <c:pt idx="16604">
                  <c:v>0.6</c:v>
                </c:pt>
                <c:pt idx="16605">
                  <c:v>3.8</c:v>
                </c:pt>
                <c:pt idx="16606">
                  <c:v>7.7</c:v>
                </c:pt>
                <c:pt idx="16607">
                  <c:v>8.4</c:v>
                </c:pt>
                <c:pt idx="16608">
                  <c:v>5.7</c:v>
                </c:pt>
                <c:pt idx="16609">
                  <c:v>2.9</c:v>
                </c:pt>
                <c:pt idx="16610">
                  <c:v>1.5</c:v>
                </c:pt>
                <c:pt idx="16611">
                  <c:v>1</c:v>
                </c:pt>
                <c:pt idx="16612">
                  <c:v>1.7</c:v>
                </c:pt>
                <c:pt idx="16613">
                  <c:v>3.7</c:v>
                </c:pt>
                <c:pt idx="16614">
                  <c:v>5.4</c:v>
                </c:pt>
                <c:pt idx="16615">
                  <c:v>6.4</c:v>
                </c:pt>
                <c:pt idx="16616">
                  <c:v>7.6</c:v>
                </c:pt>
                <c:pt idx="16617">
                  <c:v>9.4</c:v>
                </c:pt>
                <c:pt idx="16618">
                  <c:v>11.2</c:v>
                </c:pt>
                <c:pt idx="16619">
                  <c:v>12.3</c:v>
                </c:pt>
                <c:pt idx="16620">
                  <c:v>14.3</c:v>
                </c:pt>
                <c:pt idx="16621">
                  <c:v>16.3</c:v>
                </c:pt>
                <c:pt idx="16622">
                  <c:v>17.899999999999999</c:v>
                </c:pt>
                <c:pt idx="16623">
                  <c:v>19</c:v>
                </c:pt>
                <c:pt idx="16624">
                  <c:v>17.100000000000001</c:v>
                </c:pt>
                <c:pt idx="16625">
                  <c:v>13.1</c:v>
                </c:pt>
                <c:pt idx="16626">
                  <c:v>10.1</c:v>
                </c:pt>
                <c:pt idx="16627">
                  <c:v>10</c:v>
                </c:pt>
                <c:pt idx="16628">
                  <c:v>10</c:v>
                </c:pt>
                <c:pt idx="16629">
                  <c:v>10.8</c:v>
                </c:pt>
                <c:pt idx="16630">
                  <c:v>11</c:v>
                </c:pt>
                <c:pt idx="16631">
                  <c:v>8.6999999999999993</c:v>
                </c:pt>
                <c:pt idx="16632">
                  <c:v>5</c:v>
                </c:pt>
                <c:pt idx="16633">
                  <c:v>1.5</c:v>
                </c:pt>
                <c:pt idx="16634">
                  <c:v>0</c:v>
                </c:pt>
                <c:pt idx="16635">
                  <c:v>0</c:v>
                </c:pt>
                <c:pt idx="16636">
                  <c:v>0</c:v>
                </c:pt>
                <c:pt idx="16637">
                  <c:v>0</c:v>
                </c:pt>
                <c:pt idx="16638">
                  <c:v>0</c:v>
                </c:pt>
                <c:pt idx="16639">
                  <c:v>0</c:v>
                </c:pt>
                <c:pt idx="16640">
                  <c:v>0</c:v>
                </c:pt>
                <c:pt idx="16641">
                  <c:v>0</c:v>
                </c:pt>
                <c:pt idx="16642">
                  <c:v>0.7</c:v>
                </c:pt>
                <c:pt idx="16643">
                  <c:v>1.7</c:v>
                </c:pt>
                <c:pt idx="16644">
                  <c:v>0.7</c:v>
                </c:pt>
                <c:pt idx="16645">
                  <c:v>0</c:v>
                </c:pt>
                <c:pt idx="16646">
                  <c:v>0</c:v>
                </c:pt>
                <c:pt idx="16647">
                  <c:v>0</c:v>
                </c:pt>
                <c:pt idx="16648">
                  <c:v>0</c:v>
                </c:pt>
                <c:pt idx="16649">
                  <c:v>0</c:v>
                </c:pt>
                <c:pt idx="16650">
                  <c:v>0</c:v>
                </c:pt>
                <c:pt idx="16651">
                  <c:v>0</c:v>
                </c:pt>
                <c:pt idx="16652">
                  <c:v>0</c:v>
                </c:pt>
                <c:pt idx="16653">
                  <c:v>0</c:v>
                </c:pt>
                <c:pt idx="16654">
                  <c:v>0</c:v>
                </c:pt>
                <c:pt idx="16655">
                  <c:v>0.9</c:v>
                </c:pt>
                <c:pt idx="16656">
                  <c:v>0.1</c:v>
                </c:pt>
                <c:pt idx="16657">
                  <c:v>0</c:v>
                </c:pt>
                <c:pt idx="16658">
                  <c:v>0</c:v>
                </c:pt>
                <c:pt idx="16659">
                  <c:v>0</c:v>
                </c:pt>
                <c:pt idx="16660">
                  <c:v>0</c:v>
                </c:pt>
                <c:pt idx="16661">
                  <c:v>0</c:v>
                </c:pt>
                <c:pt idx="16662">
                  <c:v>0</c:v>
                </c:pt>
                <c:pt idx="16663">
                  <c:v>0</c:v>
                </c:pt>
                <c:pt idx="16664">
                  <c:v>0</c:v>
                </c:pt>
                <c:pt idx="16665">
                  <c:v>0.5</c:v>
                </c:pt>
                <c:pt idx="16666">
                  <c:v>2.6</c:v>
                </c:pt>
                <c:pt idx="16667">
                  <c:v>5.6</c:v>
                </c:pt>
                <c:pt idx="16668">
                  <c:v>7.4</c:v>
                </c:pt>
                <c:pt idx="16669">
                  <c:v>8.6</c:v>
                </c:pt>
                <c:pt idx="16670">
                  <c:v>9.4</c:v>
                </c:pt>
                <c:pt idx="16671">
                  <c:v>6.7</c:v>
                </c:pt>
                <c:pt idx="16672">
                  <c:v>3.1</c:v>
                </c:pt>
                <c:pt idx="16673">
                  <c:v>0.7</c:v>
                </c:pt>
                <c:pt idx="16674">
                  <c:v>0</c:v>
                </c:pt>
                <c:pt idx="16675">
                  <c:v>0</c:v>
                </c:pt>
                <c:pt idx="16676">
                  <c:v>0</c:v>
                </c:pt>
                <c:pt idx="16677">
                  <c:v>0</c:v>
                </c:pt>
                <c:pt idx="16678">
                  <c:v>0</c:v>
                </c:pt>
                <c:pt idx="16679">
                  <c:v>0</c:v>
                </c:pt>
                <c:pt idx="16680">
                  <c:v>0</c:v>
                </c:pt>
                <c:pt idx="16681">
                  <c:v>0</c:v>
                </c:pt>
                <c:pt idx="16682">
                  <c:v>0</c:v>
                </c:pt>
                <c:pt idx="16683">
                  <c:v>0.9</c:v>
                </c:pt>
                <c:pt idx="16684">
                  <c:v>3.8</c:v>
                </c:pt>
                <c:pt idx="16685">
                  <c:v>6.8</c:v>
                </c:pt>
                <c:pt idx="16686">
                  <c:v>7.9</c:v>
                </c:pt>
                <c:pt idx="16687">
                  <c:v>4.8</c:v>
                </c:pt>
                <c:pt idx="16688">
                  <c:v>1.7</c:v>
                </c:pt>
                <c:pt idx="16689">
                  <c:v>0.2</c:v>
                </c:pt>
                <c:pt idx="16690">
                  <c:v>0</c:v>
                </c:pt>
                <c:pt idx="16691">
                  <c:v>0</c:v>
                </c:pt>
                <c:pt idx="16692">
                  <c:v>0</c:v>
                </c:pt>
                <c:pt idx="16693">
                  <c:v>0</c:v>
                </c:pt>
                <c:pt idx="16694">
                  <c:v>0</c:v>
                </c:pt>
                <c:pt idx="16695">
                  <c:v>0</c:v>
                </c:pt>
                <c:pt idx="16696">
                  <c:v>0</c:v>
                </c:pt>
                <c:pt idx="16697">
                  <c:v>0</c:v>
                </c:pt>
                <c:pt idx="16698">
                  <c:v>1.7</c:v>
                </c:pt>
                <c:pt idx="16699">
                  <c:v>4.4000000000000004</c:v>
                </c:pt>
                <c:pt idx="16700">
                  <c:v>6.4</c:v>
                </c:pt>
                <c:pt idx="16701">
                  <c:v>6.3</c:v>
                </c:pt>
                <c:pt idx="16702">
                  <c:v>4.3</c:v>
                </c:pt>
                <c:pt idx="16703">
                  <c:v>2.2999999999999998</c:v>
                </c:pt>
                <c:pt idx="16704">
                  <c:v>0.6</c:v>
                </c:pt>
                <c:pt idx="16705">
                  <c:v>0</c:v>
                </c:pt>
                <c:pt idx="16706">
                  <c:v>0</c:v>
                </c:pt>
                <c:pt idx="16707">
                  <c:v>0</c:v>
                </c:pt>
                <c:pt idx="16708">
                  <c:v>0</c:v>
                </c:pt>
                <c:pt idx="16709">
                  <c:v>0</c:v>
                </c:pt>
                <c:pt idx="16710">
                  <c:v>0</c:v>
                </c:pt>
                <c:pt idx="16711">
                  <c:v>0</c:v>
                </c:pt>
                <c:pt idx="16712">
                  <c:v>0</c:v>
                </c:pt>
                <c:pt idx="16713">
                  <c:v>0</c:v>
                </c:pt>
                <c:pt idx="16714">
                  <c:v>2</c:v>
                </c:pt>
                <c:pt idx="16715">
                  <c:v>5</c:v>
                </c:pt>
                <c:pt idx="16716">
                  <c:v>7</c:v>
                </c:pt>
                <c:pt idx="16717">
                  <c:v>6</c:v>
                </c:pt>
                <c:pt idx="16718">
                  <c:v>3.5</c:v>
                </c:pt>
                <c:pt idx="16719">
                  <c:v>0.6</c:v>
                </c:pt>
                <c:pt idx="16720">
                  <c:v>0</c:v>
                </c:pt>
                <c:pt idx="16721">
                  <c:v>0</c:v>
                </c:pt>
                <c:pt idx="16722">
                  <c:v>0</c:v>
                </c:pt>
                <c:pt idx="16723">
                  <c:v>0</c:v>
                </c:pt>
                <c:pt idx="16724">
                  <c:v>0</c:v>
                </c:pt>
                <c:pt idx="16725">
                  <c:v>0</c:v>
                </c:pt>
                <c:pt idx="16726">
                  <c:v>0</c:v>
                </c:pt>
                <c:pt idx="16727">
                  <c:v>0</c:v>
                </c:pt>
                <c:pt idx="16728">
                  <c:v>0</c:v>
                </c:pt>
                <c:pt idx="16729">
                  <c:v>1</c:v>
                </c:pt>
                <c:pt idx="16730">
                  <c:v>3.5</c:v>
                </c:pt>
                <c:pt idx="16731">
                  <c:v>6.4</c:v>
                </c:pt>
                <c:pt idx="16732">
                  <c:v>5.9</c:v>
                </c:pt>
                <c:pt idx="16733">
                  <c:v>3.3</c:v>
                </c:pt>
                <c:pt idx="16734">
                  <c:v>1.4</c:v>
                </c:pt>
                <c:pt idx="16735">
                  <c:v>0</c:v>
                </c:pt>
                <c:pt idx="16736">
                  <c:v>0</c:v>
                </c:pt>
                <c:pt idx="16737">
                  <c:v>0</c:v>
                </c:pt>
                <c:pt idx="16738">
                  <c:v>0</c:v>
                </c:pt>
                <c:pt idx="16739">
                  <c:v>0</c:v>
                </c:pt>
                <c:pt idx="16740">
                  <c:v>0.3</c:v>
                </c:pt>
                <c:pt idx="16741">
                  <c:v>1.9</c:v>
                </c:pt>
                <c:pt idx="16742">
                  <c:v>1.1000000000000001</c:v>
                </c:pt>
                <c:pt idx="16743">
                  <c:v>0.1</c:v>
                </c:pt>
                <c:pt idx="16744">
                  <c:v>0</c:v>
                </c:pt>
                <c:pt idx="16745">
                  <c:v>0</c:v>
                </c:pt>
                <c:pt idx="16746">
                  <c:v>1.5</c:v>
                </c:pt>
                <c:pt idx="16747">
                  <c:v>5.5</c:v>
                </c:pt>
                <c:pt idx="16748">
                  <c:v>8.4</c:v>
                </c:pt>
                <c:pt idx="16749">
                  <c:v>9</c:v>
                </c:pt>
                <c:pt idx="16750">
                  <c:v>6.2</c:v>
                </c:pt>
                <c:pt idx="16751">
                  <c:v>2.9</c:v>
                </c:pt>
                <c:pt idx="16752">
                  <c:v>0.8</c:v>
                </c:pt>
                <c:pt idx="16753">
                  <c:v>0</c:v>
                </c:pt>
                <c:pt idx="16754">
                  <c:v>0</c:v>
                </c:pt>
                <c:pt idx="16755">
                  <c:v>0</c:v>
                </c:pt>
                <c:pt idx="16756">
                  <c:v>0</c:v>
                </c:pt>
                <c:pt idx="16757">
                  <c:v>0</c:v>
                </c:pt>
                <c:pt idx="16758">
                  <c:v>0</c:v>
                </c:pt>
                <c:pt idx="16759">
                  <c:v>0.3</c:v>
                </c:pt>
                <c:pt idx="16760">
                  <c:v>2</c:v>
                </c:pt>
                <c:pt idx="16761">
                  <c:v>5.4</c:v>
                </c:pt>
                <c:pt idx="16762">
                  <c:v>8.3000000000000007</c:v>
                </c:pt>
                <c:pt idx="16763">
                  <c:v>9.6999999999999993</c:v>
                </c:pt>
                <c:pt idx="16764">
                  <c:v>11.6</c:v>
                </c:pt>
                <c:pt idx="16765">
                  <c:v>12.6</c:v>
                </c:pt>
                <c:pt idx="16766">
                  <c:v>9.3000000000000007</c:v>
                </c:pt>
                <c:pt idx="16767">
                  <c:v>4.5999999999999996</c:v>
                </c:pt>
                <c:pt idx="16768">
                  <c:v>1.7</c:v>
                </c:pt>
                <c:pt idx="16769">
                  <c:v>0</c:v>
                </c:pt>
                <c:pt idx="16770">
                  <c:v>0</c:v>
                </c:pt>
                <c:pt idx="16771">
                  <c:v>0</c:v>
                </c:pt>
                <c:pt idx="16772">
                  <c:v>0</c:v>
                </c:pt>
                <c:pt idx="16773">
                  <c:v>0</c:v>
                </c:pt>
                <c:pt idx="16774">
                  <c:v>0</c:v>
                </c:pt>
                <c:pt idx="16775">
                  <c:v>0</c:v>
                </c:pt>
                <c:pt idx="16776">
                  <c:v>0</c:v>
                </c:pt>
                <c:pt idx="16777">
                  <c:v>2</c:v>
                </c:pt>
                <c:pt idx="16778">
                  <c:v>5</c:v>
                </c:pt>
                <c:pt idx="16779">
                  <c:v>5.3</c:v>
                </c:pt>
                <c:pt idx="16780">
                  <c:v>3</c:v>
                </c:pt>
                <c:pt idx="16781">
                  <c:v>0.9</c:v>
                </c:pt>
                <c:pt idx="16782">
                  <c:v>0</c:v>
                </c:pt>
                <c:pt idx="16783">
                  <c:v>0</c:v>
                </c:pt>
                <c:pt idx="16784">
                  <c:v>0</c:v>
                </c:pt>
                <c:pt idx="16785">
                  <c:v>0</c:v>
                </c:pt>
                <c:pt idx="16786">
                  <c:v>0</c:v>
                </c:pt>
                <c:pt idx="16787">
                  <c:v>0</c:v>
                </c:pt>
                <c:pt idx="16788">
                  <c:v>0</c:v>
                </c:pt>
                <c:pt idx="16789">
                  <c:v>0.8</c:v>
                </c:pt>
                <c:pt idx="16790">
                  <c:v>4.0999999999999996</c:v>
                </c:pt>
                <c:pt idx="16791">
                  <c:v>7.3</c:v>
                </c:pt>
                <c:pt idx="16792">
                  <c:v>7.2</c:v>
                </c:pt>
                <c:pt idx="16793">
                  <c:v>3.9</c:v>
                </c:pt>
                <c:pt idx="16794">
                  <c:v>0</c:v>
                </c:pt>
                <c:pt idx="16795">
                  <c:v>0</c:v>
                </c:pt>
                <c:pt idx="16796">
                  <c:v>0</c:v>
                </c:pt>
                <c:pt idx="16797">
                  <c:v>0</c:v>
                </c:pt>
                <c:pt idx="16798">
                  <c:v>0</c:v>
                </c:pt>
                <c:pt idx="16799">
                  <c:v>0</c:v>
                </c:pt>
                <c:pt idx="16800">
                  <c:v>0</c:v>
                </c:pt>
                <c:pt idx="16801">
                  <c:v>0</c:v>
                </c:pt>
                <c:pt idx="16802">
                  <c:v>0</c:v>
                </c:pt>
                <c:pt idx="16803">
                  <c:v>0</c:v>
                </c:pt>
                <c:pt idx="16804">
                  <c:v>0</c:v>
                </c:pt>
                <c:pt idx="16805">
                  <c:v>2.8</c:v>
                </c:pt>
                <c:pt idx="16806">
                  <c:v>6</c:v>
                </c:pt>
                <c:pt idx="16807">
                  <c:v>8.3000000000000007</c:v>
                </c:pt>
                <c:pt idx="16808">
                  <c:v>7.7</c:v>
                </c:pt>
                <c:pt idx="16809">
                  <c:v>4.4000000000000004</c:v>
                </c:pt>
                <c:pt idx="16810">
                  <c:v>1.7</c:v>
                </c:pt>
                <c:pt idx="16811">
                  <c:v>0.4</c:v>
                </c:pt>
                <c:pt idx="16812">
                  <c:v>0</c:v>
                </c:pt>
                <c:pt idx="16813">
                  <c:v>0</c:v>
                </c:pt>
                <c:pt idx="16814">
                  <c:v>0</c:v>
                </c:pt>
                <c:pt idx="16815">
                  <c:v>0</c:v>
                </c:pt>
                <c:pt idx="16816">
                  <c:v>0</c:v>
                </c:pt>
                <c:pt idx="16817">
                  <c:v>0</c:v>
                </c:pt>
                <c:pt idx="16818">
                  <c:v>0.8</c:v>
                </c:pt>
                <c:pt idx="16819">
                  <c:v>4.0999999999999996</c:v>
                </c:pt>
                <c:pt idx="16820">
                  <c:v>7.5</c:v>
                </c:pt>
                <c:pt idx="16821">
                  <c:v>9.8000000000000007</c:v>
                </c:pt>
                <c:pt idx="16822">
                  <c:v>12.5</c:v>
                </c:pt>
                <c:pt idx="16823">
                  <c:v>13.8</c:v>
                </c:pt>
                <c:pt idx="16824">
                  <c:v>10.7</c:v>
                </c:pt>
                <c:pt idx="16825">
                  <c:v>6.7</c:v>
                </c:pt>
                <c:pt idx="16826">
                  <c:v>2.8</c:v>
                </c:pt>
                <c:pt idx="16827">
                  <c:v>0</c:v>
                </c:pt>
                <c:pt idx="16828">
                  <c:v>0</c:v>
                </c:pt>
                <c:pt idx="16829">
                  <c:v>0</c:v>
                </c:pt>
                <c:pt idx="16830">
                  <c:v>0</c:v>
                </c:pt>
                <c:pt idx="16831">
                  <c:v>0</c:v>
                </c:pt>
                <c:pt idx="16832">
                  <c:v>0</c:v>
                </c:pt>
                <c:pt idx="16833">
                  <c:v>0</c:v>
                </c:pt>
                <c:pt idx="16834">
                  <c:v>0</c:v>
                </c:pt>
                <c:pt idx="16835">
                  <c:v>0</c:v>
                </c:pt>
                <c:pt idx="16836">
                  <c:v>0.7</c:v>
                </c:pt>
                <c:pt idx="16837">
                  <c:v>3</c:v>
                </c:pt>
                <c:pt idx="16838">
                  <c:v>5.3</c:v>
                </c:pt>
                <c:pt idx="16839">
                  <c:v>4</c:v>
                </c:pt>
                <c:pt idx="16840">
                  <c:v>1</c:v>
                </c:pt>
                <c:pt idx="16841">
                  <c:v>0</c:v>
                </c:pt>
                <c:pt idx="16842">
                  <c:v>0</c:v>
                </c:pt>
                <c:pt idx="16843">
                  <c:v>0</c:v>
                </c:pt>
                <c:pt idx="16844">
                  <c:v>0</c:v>
                </c:pt>
                <c:pt idx="16845">
                  <c:v>0</c:v>
                </c:pt>
                <c:pt idx="16846">
                  <c:v>0</c:v>
                </c:pt>
                <c:pt idx="16847">
                  <c:v>0.3</c:v>
                </c:pt>
                <c:pt idx="16848">
                  <c:v>1.8</c:v>
                </c:pt>
                <c:pt idx="16849">
                  <c:v>4.3</c:v>
                </c:pt>
                <c:pt idx="16850">
                  <c:v>4.2</c:v>
                </c:pt>
                <c:pt idx="16851">
                  <c:v>1.5</c:v>
                </c:pt>
                <c:pt idx="16852">
                  <c:v>0</c:v>
                </c:pt>
                <c:pt idx="16853">
                  <c:v>0</c:v>
                </c:pt>
                <c:pt idx="16854">
                  <c:v>0</c:v>
                </c:pt>
                <c:pt idx="16855">
                  <c:v>0</c:v>
                </c:pt>
                <c:pt idx="16856">
                  <c:v>0</c:v>
                </c:pt>
                <c:pt idx="16857">
                  <c:v>0</c:v>
                </c:pt>
                <c:pt idx="16858">
                  <c:v>0</c:v>
                </c:pt>
                <c:pt idx="16859">
                  <c:v>0</c:v>
                </c:pt>
                <c:pt idx="16860">
                  <c:v>2.6</c:v>
                </c:pt>
                <c:pt idx="16861">
                  <c:v>6.5</c:v>
                </c:pt>
                <c:pt idx="16862">
                  <c:v>8.6999999999999993</c:v>
                </c:pt>
                <c:pt idx="16863">
                  <c:v>11.6</c:v>
                </c:pt>
                <c:pt idx="16864">
                  <c:v>13.4</c:v>
                </c:pt>
                <c:pt idx="16865">
                  <c:v>12</c:v>
                </c:pt>
                <c:pt idx="16866">
                  <c:v>8.3000000000000007</c:v>
                </c:pt>
                <c:pt idx="16867">
                  <c:v>5</c:v>
                </c:pt>
                <c:pt idx="16868">
                  <c:v>2</c:v>
                </c:pt>
                <c:pt idx="16869">
                  <c:v>0.3</c:v>
                </c:pt>
                <c:pt idx="16870">
                  <c:v>0</c:v>
                </c:pt>
                <c:pt idx="16871">
                  <c:v>0</c:v>
                </c:pt>
                <c:pt idx="16872">
                  <c:v>1</c:v>
                </c:pt>
                <c:pt idx="16873">
                  <c:v>2.5</c:v>
                </c:pt>
                <c:pt idx="16874">
                  <c:v>4.4000000000000004</c:v>
                </c:pt>
                <c:pt idx="16875">
                  <c:v>6.5</c:v>
                </c:pt>
                <c:pt idx="16876">
                  <c:v>7</c:v>
                </c:pt>
                <c:pt idx="16877">
                  <c:v>7.6</c:v>
                </c:pt>
                <c:pt idx="16878">
                  <c:v>9.3000000000000007</c:v>
                </c:pt>
                <c:pt idx="16879">
                  <c:v>10.5</c:v>
                </c:pt>
                <c:pt idx="16880">
                  <c:v>12.5</c:v>
                </c:pt>
                <c:pt idx="16881">
                  <c:v>14.5</c:v>
                </c:pt>
                <c:pt idx="16882">
                  <c:v>16.100000000000001</c:v>
                </c:pt>
                <c:pt idx="16883">
                  <c:v>18.100000000000001</c:v>
                </c:pt>
                <c:pt idx="16884">
                  <c:v>19.100000000000001</c:v>
                </c:pt>
                <c:pt idx="16885">
                  <c:v>20.100000000000001</c:v>
                </c:pt>
                <c:pt idx="16886">
                  <c:v>22</c:v>
                </c:pt>
                <c:pt idx="16887">
                  <c:v>22.1</c:v>
                </c:pt>
                <c:pt idx="16888">
                  <c:v>22.9</c:v>
                </c:pt>
                <c:pt idx="16889">
                  <c:v>23.9</c:v>
                </c:pt>
                <c:pt idx="16890">
                  <c:v>19.600000000000001</c:v>
                </c:pt>
                <c:pt idx="16891">
                  <c:v>13.8</c:v>
                </c:pt>
                <c:pt idx="16892">
                  <c:v>7.8</c:v>
                </c:pt>
                <c:pt idx="16893">
                  <c:v>3.5</c:v>
                </c:pt>
                <c:pt idx="16894">
                  <c:v>0.8</c:v>
                </c:pt>
                <c:pt idx="16895">
                  <c:v>0</c:v>
                </c:pt>
                <c:pt idx="16896">
                  <c:v>0</c:v>
                </c:pt>
                <c:pt idx="16897">
                  <c:v>0</c:v>
                </c:pt>
                <c:pt idx="16898">
                  <c:v>0</c:v>
                </c:pt>
                <c:pt idx="16899">
                  <c:v>0</c:v>
                </c:pt>
                <c:pt idx="16900">
                  <c:v>0</c:v>
                </c:pt>
                <c:pt idx="16901">
                  <c:v>0</c:v>
                </c:pt>
                <c:pt idx="16902">
                  <c:v>0</c:v>
                </c:pt>
                <c:pt idx="16903">
                  <c:v>0</c:v>
                </c:pt>
                <c:pt idx="16904">
                  <c:v>0.9</c:v>
                </c:pt>
                <c:pt idx="16905">
                  <c:v>2</c:v>
                </c:pt>
                <c:pt idx="16906">
                  <c:v>1.5</c:v>
                </c:pt>
                <c:pt idx="16907">
                  <c:v>0</c:v>
                </c:pt>
                <c:pt idx="16908">
                  <c:v>0</c:v>
                </c:pt>
                <c:pt idx="16909">
                  <c:v>0</c:v>
                </c:pt>
                <c:pt idx="16910">
                  <c:v>0</c:v>
                </c:pt>
                <c:pt idx="16911">
                  <c:v>0</c:v>
                </c:pt>
                <c:pt idx="16912">
                  <c:v>0</c:v>
                </c:pt>
                <c:pt idx="16913">
                  <c:v>0</c:v>
                </c:pt>
                <c:pt idx="16914">
                  <c:v>0</c:v>
                </c:pt>
                <c:pt idx="16915">
                  <c:v>0</c:v>
                </c:pt>
                <c:pt idx="16916">
                  <c:v>0</c:v>
                </c:pt>
                <c:pt idx="16917">
                  <c:v>0</c:v>
                </c:pt>
                <c:pt idx="16918">
                  <c:v>0</c:v>
                </c:pt>
                <c:pt idx="16919">
                  <c:v>0</c:v>
                </c:pt>
                <c:pt idx="16920">
                  <c:v>0</c:v>
                </c:pt>
                <c:pt idx="16921">
                  <c:v>0</c:v>
                </c:pt>
                <c:pt idx="16922">
                  <c:v>0</c:v>
                </c:pt>
                <c:pt idx="16923">
                  <c:v>0</c:v>
                </c:pt>
                <c:pt idx="16924">
                  <c:v>0</c:v>
                </c:pt>
                <c:pt idx="16925">
                  <c:v>0</c:v>
                </c:pt>
                <c:pt idx="16926">
                  <c:v>0</c:v>
                </c:pt>
                <c:pt idx="16927">
                  <c:v>0</c:v>
                </c:pt>
                <c:pt idx="16928">
                  <c:v>0</c:v>
                </c:pt>
                <c:pt idx="16929">
                  <c:v>0</c:v>
                </c:pt>
                <c:pt idx="16930">
                  <c:v>0</c:v>
                </c:pt>
                <c:pt idx="16931">
                  <c:v>0</c:v>
                </c:pt>
                <c:pt idx="16932">
                  <c:v>0</c:v>
                </c:pt>
                <c:pt idx="16933">
                  <c:v>0</c:v>
                </c:pt>
                <c:pt idx="16934">
                  <c:v>0</c:v>
                </c:pt>
                <c:pt idx="16935">
                  <c:v>0</c:v>
                </c:pt>
                <c:pt idx="16936">
                  <c:v>0</c:v>
                </c:pt>
                <c:pt idx="16937">
                  <c:v>0</c:v>
                </c:pt>
                <c:pt idx="16938">
                  <c:v>0</c:v>
                </c:pt>
                <c:pt idx="16939">
                  <c:v>0</c:v>
                </c:pt>
                <c:pt idx="16940">
                  <c:v>0</c:v>
                </c:pt>
                <c:pt idx="16941">
                  <c:v>0</c:v>
                </c:pt>
                <c:pt idx="16942">
                  <c:v>0</c:v>
                </c:pt>
                <c:pt idx="16943">
                  <c:v>0</c:v>
                </c:pt>
                <c:pt idx="16944">
                  <c:v>0</c:v>
                </c:pt>
                <c:pt idx="16945">
                  <c:v>0</c:v>
                </c:pt>
                <c:pt idx="16946">
                  <c:v>0</c:v>
                </c:pt>
                <c:pt idx="16947">
                  <c:v>0</c:v>
                </c:pt>
                <c:pt idx="16948">
                  <c:v>0</c:v>
                </c:pt>
                <c:pt idx="16949">
                  <c:v>0</c:v>
                </c:pt>
                <c:pt idx="16950">
                  <c:v>0</c:v>
                </c:pt>
                <c:pt idx="16951">
                  <c:v>0</c:v>
                </c:pt>
                <c:pt idx="16952">
                  <c:v>0</c:v>
                </c:pt>
                <c:pt idx="16953">
                  <c:v>0</c:v>
                </c:pt>
                <c:pt idx="16954">
                  <c:v>0</c:v>
                </c:pt>
                <c:pt idx="16955">
                  <c:v>0</c:v>
                </c:pt>
                <c:pt idx="16956">
                  <c:v>0</c:v>
                </c:pt>
                <c:pt idx="16957">
                  <c:v>0</c:v>
                </c:pt>
                <c:pt idx="16958">
                  <c:v>0</c:v>
                </c:pt>
                <c:pt idx="16959">
                  <c:v>0</c:v>
                </c:pt>
                <c:pt idx="16960">
                  <c:v>0</c:v>
                </c:pt>
                <c:pt idx="16961">
                  <c:v>0</c:v>
                </c:pt>
                <c:pt idx="16962">
                  <c:v>0</c:v>
                </c:pt>
                <c:pt idx="16963">
                  <c:v>0</c:v>
                </c:pt>
                <c:pt idx="16964">
                  <c:v>0</c:v>
                </c:pt>
                <c:pt idx="16965">
                  <c:v>0</c:v>
                </c:pt>
                <c:pt idx="16966">
                  <c:v>0</c:v>
                </c:pt>
                <c:pt idx="16967">
                  <c:v>0</c:v>
                </c:pt>
                <c:pt idx="16968">
                  <c:v>0</c:v>
                </c:pt>
                <c:pt idx="16969">
                  <c:v>0</c:v>
                </c:pt>
                <c:pt idx="16970">
                  <c:v>0</c:v>
                </c:pt>
                <c:pt idx="16971">
                  <c:v>0</c:v>
                </c:pt>
                <c:pt idx="16972">
                  <c:v>0</c:v>
                </c:pt>
                <c:pt idx="16973">
                  <c:v>0</c:v>
                </c:pt>
                <c:pt idx="16974">
                  <c:v>0</c:v>
                </c:pt>
                <c:pt idx="16975">
                  <c:v>0</c:v>
                </c:pt>
                <c:pt idx="16976">
                  <c:v>0</c:v>
                </c:pt>
                <c:pt idx="16977">
                  <c:v>0</c:v>
                </c:pt>
                <c:pt idx="16978">
                  <c:v>0</c:v>
                </c:pt>
                <c:pt idx="16979">
                  <c:v>0</c:v>
                </c:pt>
                <c:pt idx="16980">
                  <c:v>0</c:v>
                </c:pt>
                <c:pt idx="16981">
                  <c:v>0</c:v>
                </c:pt>
                <c:pt idx="16982">
                  <c:v>0</c:v>
                </c:pt>
                <c:pt idx="16983">
                  <c:v>0</c:v>
                </c:pt>
                <c:pt idx="16984">
                  <c:v>0</c:v>
                </c:pt>
                <c:pt idx="16985">
                  <c:v>0</c:v>
                </c:pt>
                <c:pt idx="16986">
                  <c:v>0</c:v>
                </c:pt>
                <c:pt idx="16987">
                  <c:v>0</c:v>
                </c:pt>
                <c:pt idx="16988">
                  <c:v>0</c:v>
                </c:pt>
                <c:pt idx="16989">
                  <c:v>0</c:v>
                </c:pt>
                <c:pt idx="16990">
                  <c:v>0</c:v>
                </c:pt>
                <c:pt idx="16991">
                  <c:v>0</c:v>
                </c:pt>
                <c:pt idx="16992">
                  <c:v>0</c:v>
                </c:pt>
                <c:pt idx="16993">
                  <c:v>0</c:v>
                </c:pt>
                <c:pt idx="16994">
                  <c:v>0</c:v>
                </c:pt>
                <c:pt idx="16995">
                  <c:v>0</c:v>
                </c:pt>
                <c:pt idx="16996">
                  <c:v>0</c:v>
                </c:pt>
                <c:pt idx="16997">
                  <c:v>0</c:v>
                </c:pt>
                <c:pt idx="16998">
                  <c:v>0.2</c:v>
                </c:pt>
                <c:pt idx="16999">
                  <c:v>1.3</c:v>
                </c:pt>
                <c:pt idx="17000">
                  <c:v>6.1</c:v>
                </c:pt>
                <c:pt idx="17001">
                  <c:v>7.1</c:v>
                </c:pt>
                <c:pt idx="17002">
                  <c:v>9.1</c:v>
                </c:pt>
                <c:pt idx="17003">
                  <c:v>11.1</c:v>
                </c:pt>
                <c:pt idx="17004">
                  <c:v>12.8</c:v>
                </c:pt>
                <c:pt idx="17005">
                  <c:v>14.7</c:v>
                </c:pt>
                <c:pt idx="17006">
                  <c:v>16.7</c:v>
                </c:pt>
                <c:pt idx="17007">
                  <c:v>17.899999999999999</c:v>
                </c:pt>
                <c:pt idx="17008">
                  <c:v>19.7</c:v>
                </c:pt>
                <c:pt idx="17009">
                  <c:v>20.9</c:v>
                </c:pt>
                <c:pt idx="17010">
                  <c:v>22.4</c:v>
                </c:pt>
                <c:pt idx="17011">
                  <c:v>23.7</c:v>
                </c:pt>
                <c:pt idx="17012">
                  <c:v>24.7</c:v>
                </c:pt>
                <c:pt idx="17013">
                  <c:v>25.7</c:v>
                </c:pt>
                <c:pt idx="17014">
                  <c:v>26.7</c:v>
                </c:pt>
                <c:pt idx="17015">
                  <c:v>27</c:v>
                </c:pt>
                <c:pt idx="17016">
                  <c:v>27</c:v>
                </c:pt>
                <c:pt idx="17017">
                  <c:v>27</c:v>
                </c:pt>
                <c:pt idx="17018">
                  <c:v>26.1</c:v>
                </c:pt>
                <c:pt idx="17019">
                  <c:v>23.6</c:v>
                </c:pt>
                <c:pt idx="17020">
                  <c:v>20.6</c:v>
                </c:pt>
                <c:pt idx="17021">
                  <c:v>19</c:v>
                </c:pt>
                <c:pt idx="17022">
                  <c:v>19</c:v>
                </c:pt>
                <c:pt idx="17023">
                  <c:v>19.2</c:v>
                </c:pt>
                <c:pt idx="17024">
                  <c:v>20.2</c:v>
                </c:pt>
                <c:pt idx="17025">
                  <c:v>21.5</c:v>
                </c:pt>
                <c:pt idx="17026">
                  <c:v>23</c:v>
                </c:pt>
                <c:pt idx="17027">
                  <c:v>22.6</c:v>
                </c:pt>
                <c:pt idx="17028">
                  <c:v>20.8</c:v>
                </c:pt>
                <c:pt idx="17029">
                  <c:v>14.8</c:v>
                </c:pt>
                <c:pt idx="17030">
                  <c:v>9.8000000000000007</c:v>
                </c:pt>
                <c:pt idx="17031">
                  <c:v>5.8</c:v>
                </c:pt>
                <c:pt idx="17032">
                  <c:v>1.9</c:v>
                </c:pt>
                <c:pt idx="17033">
                  <c:v>0</c:v>
                </c:pt>
                <c:pt idx="17034">
                  <c:v>0</c:v>
                </c:pt>
                <c:pt idx="17035">
                  <c:v>0</c:v>
                </c:pt>
                <c:pt idx="17036">
                  <c:v>0</c:v>
                </c:pt>
                <c:pt idx="17037">
                  <c:v>0</c:v>
                </c:pt>
                <c:pt idx="17038">
                  <c:v>0</c:v>
                </c:pt>
                <c:pt idx="17039">
                  <c:v>0</c:v>
                </c:pt>
                <c:pt idx="17040">
                  <c:v>0</c:v>
                </c:pt>
                <c:pt idx="17041">
                  <c:v>1.3</c:v>
                </c:pt>
                <c:pt idx="17042">
                  <c:v>3.3</c:v>
                </c:pt>
                <c:pt idx="17043">
                  <c:v>5.9</c:v>
                </c:pt>
                <c:pt idx="17044">
                  <c:v>8.3000000000000007</c:v>
                </c:pt>
                <c:pt idx="17045">
                  <c:v>10.3</c:v>
                </c:pt>
                <c:pt idx="17046">
                  <c:v>12.1</c:v>
                </c:pt>
                <c:pt idx="17047">
                  <c:v>13.9</c:v>
                </c:pt>
                <c:pt idx="17048">
                  <c:v>15.9</c:v>
                </c:pt>
                <c:pt idx="17049">
                  <c:v>17.899999999999999</c:v>
                </c:pt>
                <c:pt idx="17050">
                  <c:v>19.5</c:v>
                </c:pt>
                <c:pt idx="17051">
                  <c:v>20.8</c:v>
                </c:pt>
                <c:pt idx="17052">
                  <c:v>22.2</c:v>
                </c:pt>
                <c:pt idx="17053">
                  <c:v>23.2</c:v>
                </c:pt>
                <c:pt idx="17054">
                  <c:v>24.2</c:v>
                </c:pt>
                <c:pt idx="17055">
                  <c:v>25.2</c:v>
                </c:pt>
                <c:pt idx="17056">
                  <c:v>26</c:v>
                </c:pt>
                <c:pt idx="17057">
                  <c:v>26</c:v>
                </c:pt>
                <c:pt idx="17058">
                  <c:v>27</c:v>
                </c:pt>
                <c:pt idx="17059">
                  <c:v>27</c:v>
                </c:pt>
                <c:pt idx="17060">
                  <c:v>27</c:v>
                </c:pt>
                <c:pt idx="17061">
                  <c:v>27</c:v>
                </c:pt>
                <c:pt idx="17062">
                  <c:v>26.2</c:v>
                </c:pt>
                <c:pt idx="17063">
                  <c:v>25.2</c:v>
                </c:pt>
                <c:pt idx="17064">
                  <c:v>20.2</c:v>
                </c:pt>
                <c:pt idx="17065">
                  <c:v>14.2</c:v>
                </c:pt>
                <c:pt idx="17066">
                  <c:v>8.1999999999999993</c:v>
                </c:pt>
                <c:pt idx="17067">
                  <c:v>3.8</c:v>
                </c:pt>
                <c:pt idx="17068">
                  <c:v>1</c:v>
                </c:pt>
                <c:pt idx="17069">
                  <c:v>0</c:v>
                </c:pt>
                <c:pt idx="17070">
                  <c:v>0</c:v>
                </c:pt>
                <c:pt idx="17071">
                  <c:v>0</c:v>
                </c:pt>
                <c:pt idx="17072">
                  <c:v>0</c:v>
                </c:pt>
                <c:pt idx="17073">
                  <c:v>0</c:v>
                </c:pt>
                <c:pt idx="17074">
                  <c:v>0</c:v>
                </c:pt>
                <c:pt idx="17075">
                  <c:v>0</c:v>
                </c:pt>
                <c:pt idx="17076">
                  <c:v>0.7</c:v>
                </c:pt>
                <c:pt idx="17077">
                  <c:v>3.1</c:v>
                </c:pt>
                <c:pt idx="17078">
                  <c:v>5.7</c:v>
                </c:pt>
                <c:pt idx="17079">
                  <c:v>7.6</c:v>
                </c:pt>
                <c:pt idx="17080">
                  <c:v>9.3000000000000007</c:v>
                </c:pt>
                <c:pt idx="17081">
                  <c:v>11.3</c:v>
                </c:pt>
                <c:pt idx="17082">
                  <c:v>13.2</c:v>
                </c:pt>
                <c:pt idx="17083">
                  <c:v>14.2</c:v>
                </c:pt>
                <c:pt idx="17084">
                  <c:v>15.3</c:v>
                </c:pt>
                <c:pt idx="17085">
                  <c:v>17.100000000000001</c:v>
                </c:pt>
                <c:pt idx="17086">
                  <c:v>18</c:v>
                </c:pt>
                <c:pt idx="17087">
                  <c:v>19</c:v>
                </c:pt>
                <c:pt idx="17088">
                  <c:v>20</c:v>
                </c:pt>
                <c:pt idx="17089">
                  <c:v>20</c:v>
                </c:pt>
                <c:pt idx="17090">
                  <c:v>20</c:v>
                </c:pt>
                <c:pt idx="17091">
                  <c:v>17.100000000000001</c:v>
                </c:pt>
                <c:pt idx="17092">
                  <c:v>12.1</c:v>
                </c:pt>
                <c:pt idx="17093">
                  <c:v>6.4</c:v>
                </c:pt>
                <c:pt idx="17094">
                  <c:v>2.7</c:v>
                </c:pt>
                <c:pt idx="17095">
                  <c:v>1.2</c:v>
                </c:pt>
                <c:pt idx="17096">
                  <c:v>0.2</c:v>
                </c:pt>
                <c:pt idx="17097">
                  <c:v>0</c:v>
                </c:pt>
                <c:pt idx="17098">
                  <c:v>0</c:v>
                </c:pt>
                <c:pt idx="17099">
                  <c:v>0</c:v>
                </c:pt>
                <c:pt idx="17100">
                  <c:v>0</c:v>
                </c:pt>
                <c:pt idx="17101">
                  <c:v>0</c:v>
                </c:pt>
                <c:pt idx="17102">
                  <c:v>0</c:v>
                </c:pt>
                <c:pt idx="17103">
                  <c:v>1.9</c:v>
                </c:pt>
                <c:pt idx="17104">
                  <c:v>5</c:v>
                </c:pt>
                <c:pt idx="17105">
                  <c:v>7.7</c:v>
                </c:pt>
                <c:pt idx="17106">
                  <c:v>9.6999999999999993</c:v>
                </c:pt>
                <c:pt idx="17107">
                  <c:v>11.7</c:v>
                </c:pt>
                <c:pt idx="17108">
                  <c:v>13.6</c:v>
                </c:pt>
                <c:pt idx="17109">
                  <c:v>14.7</c:v>
                </c:pt>
                <c:pt idx="17110">
                  <c:v>12.6</c:v>
                </c:pt>
                <c:pt idx="17111">
                  <c:v>9.3000000000000007</c:v>
                </c:pt>
                <c:pt idx="17112">
                  <c:v>4.5999999999999996</c:v>
                </c:pt>
                <c:pt idx="17113">
                  <c:v>1.7</c:v>
                </c:pt>
                <c:pt idx="17114">
                  <c:v>0</c:v>
                </c:pt>
                <c:pt idx="17115">
                  <c:v>0</c:v>
                </c:pt>
                <c:pt idx="17116">
                  <c:v>0</c:v>
                </c:pt>
                <c:pt idx="17117">
                  <c:v>0</c:v>
                </c:pt>
                <c:pt idx="17118">
                  <c:v>0</c:v>
                </c:pt>
                <c:pt idx="17119">
                  <c:v>0</c:v>
                </c:pt>
                <c:pt idx="17120">
                  <c:v>0</c:v>
                </c:pt>
                <c:pt idx="17121">
                  <c:v>0</c:v>
                </c:pt>
                <c:pt idx="17122">
                  <c:v>2.2000000000000002</c:v>
                </c:pt>
                <c:pt idx="17123">
                  <c:v>5.2</c:v>
                </c:pt>
                <c:pt idx="17124">
                  <c:v>7.5</c:v>
                </c:pt>
                <c:pt idx="17125">
                  <c:v>8.6999999999999993</c:v>
                </c:pt>
                <c:pt idx="17126">
                  <c:v>10.3</c:v>
                </c:pt>
                <c:pt idx="17127">
                  <c:v>12.1</c:v>
                </c:pt>
                <c:pt idx="17128">
                  <c:v>14.1</c:v>
                </c:pt>
                <c:pt idx="17129">
                  <c:v>15.6</c:v>
                </c:pt>
                <c:pt idx="17130">
                  <c:v>16.600000000000001</c:v>
                </c:pt>
                <c:pt idx="17131">
                  <c:v>17.600000000000001</c:v>
                </c:pt>
                <c:pt idx="17132">
                  <c:v>18.5</c:v>
                </c:pt>
                <c:pt idx="17133">
                  <c:v>19.7</c:v>
                </c:pt>
                <c:pt idx="17134">
                  <c:v>21</c:v>
                </c:pt>
                <c:pt idx="17135">
                  <c:v>21.4</c:v>
                </c:pt>
                <c:pt idx="17136">
                  <c:v>21.6</c:v>
                </c:pt>
                <c:pt idx="17137">
                  <c:v>20.100000000000001</c:v>
                </c:pt>
                <c:pt idx="17138">
                  <c:v>17.2</c:v>
                </c:pt>
                <c:pt idx="17139">
                  <c:v>11.4</c:v>
                </c:pt>
                <c:pt idx="17140">
                  <c:v>7.4</c:v>
                </c:pt>
                <c:pt idx="17141">
                  <c:v>3.6</c:v>
                </c:pt>
                <c:pt idx="17142">
                  <c:v>0.9</c:v>
                </c:pt>
                <c:pt idx="17143">
                  <c:v>0</c:v>
                </c:pt>
                <c:pt idx="17144">
                  <c:v>0</c:v>
                </c:pt>
                <c:pt idx="17145">
                  <c:v>0</c:v>
                </c:pt>
                <c:pt idx="17146">
                  <c:v>0</c:v>
                </c:pt>
                <c:pt idx="17147">
                  <c:v>0</c:v>
                </c:pt>
                <c:pt idx="17148">
                  <c:v>0</c:v>
                </c:pt>
                <c:pt idx="17149">
                  <c:v>0</c:v>
                </c:pt>
                <c:pt idx="17150">
                  <c:v>2.4</c:v>
                </c:pt>
                <c:pt idx="17151">
                  <c:v>5.3</c:v>
                </c:pt>
                <c:pt idx="17152">
                  <c:v>7.5</c:v>
                </c:pt>
                <c:pt idx="17153">
                  <c:v>6.5</c:v>
                </c:pt>
                <c:pt idx="17154">
                  <c:v>3.7</c:v>
                </c:pt>
                <c:pt idx="17155">
                  <c:v>0.7</c:v>
                </c:pt>
                <c:pt idx="17156">
                  <c:v>0</c:v>
                </c:pt>
                <c:pt idx="17157">
                  <c:v>0</c:v>
                </c:pt>
                <c:pt idx="17158">
                  <c:v>0</c:v>
                </c:pt>
                <c:pt idx="17159">
                  <c:v>0</c:v>
                </c:pt>
                <c:pt idx="17160">
                  <c:v>0</c:v>
                </c:pt>
                <c:pt idx="17161">
                  <c:v>0</c:v>
                </c:pt>
                <c:pt idx="17162">
                  <c:v>1</c:v>
                </c:pt>
                <c:pt idx="17163">
                  <c:v>3.1</c:v>
                </c:pt>
                <c:pt idx="17164">
                  <c:v>5.7</c:v>
                </c:pt>
                <c:pt idx="17165">
                  <c:v>7.7</c:v>
                </c:pt>
                <c:pt idx="17166">
                  <c:v>10.1</c:v>
                </c:pt>
                <c:pt idx="17167">
                  <c:v>12.6</c:v>
                </c:pt>
                <c:pt idx="17168">
                  <c:v>14.2</c:v>
                </c:pt>
                <c:pt idx="17169">
                  <c:v>15.2</c:v>
                </c:pt>
                <c:pt idx="17170">
                  <c:v>15.8</c:v>
                </c:pt>
                <c:pt idx="17171">
                  <c:v>14.4</c:v>
                </c:pt>
                <c:pt idx="17172">
                  <c:v>10.4</c:v>
                </c:pt>
                <c:pt idx="17173">
                  <c:v>6.3</c:v>
                </c:pt>
                <c:pt idx="17174">
                  <c:v>2.2000000000000002</c:v>
                </c:pt>
                <c:pt idx="17175">
                  <c:v>1.1000000000000001</c:v>
                </c:pt>
                <c:pt idx="17176">
                  <c:v>0.1</c:v>
                </c:pt>
                <c:pt idx="17177">
                  <c:v>0</c:v>
                </c:pt>
                <c:pt idx="17178">
                  <c:v>0</c:v>
                </c:pt>
                <c:pt idx="17179">
                  <c:v>0</c:v>
                </c:pt>
                <c:pt idx="17180">
                  <c:v>0</c:v>
                </c:pt>
                <c:pt idx="17181">
                  <c:v>0</c:v>
                </c:pt>
                <c:pt idx="17182">
                  <c:v>0.8</c:v>
                </c:pt>
                <c:pt idx="17183">
                  <c:v>3.3</c:v>
                </c:pt>
                <c:pt idx="17184">
                  <c:v>6.3</c:v>
                </c:pt>
                <c:pt idx="17185">
                  <c:v>8.9</c:v>
                </c:pt>
                <c:pt idx="17186">
                  <c:v>11.7</c:v>
                </c:pt>
                <c:pt idx="17187">
                  <c:v>13.6</c:v>
                </c:pt>
                <c:pt idx="17188">
                  <c:v>15.1</c:v>
                </c:pt>
                <c:pt idx="17189">
                  <c:v>17.100000000000001</c:v>
                </c:pt>
                <c:pt idx="17190">
                  <c:v>18.899999999999999</c:v>
                </c:pt>
                <c:pt idx="17191">
                  <c:v>20.7</c:v>
                </c:pt>
                <c:pt idx="17192">
                  <c:v>22.3</c:v>
                </c:pt>
                <c:pt idx="17193">
                  <c:v>23.3</c:v>
                </c:pt>
                <c:pt idx="17194">
                  <c:v>24.3</c:v>
                </c:pt>
                <c:pt idx="17195">
                  <c:v>25.3</c:v>
                </c:pt>
                <c:pt idx="17196">
                  <c:v>25.7</c:v>
                </c:pt>
                <c:pt idx="17197">
                  <c:v>24.7</c:v>
                </c:pt>
                <c:pt idx="17198">
                  <c:v>22.5</c:v>
                </c:pt>
                <c:pt idx="17199">
                  <c:v>18.3</c:v>
                </c:pt>
                <c:pt idx="17200">
                  <c:v>13.3</c:v>
                </c:pt>
                <c:pt idx="17201">
                  <c:v>8.9</c:v>
                </c:pt>
                <c:pt idx="17202">
                  <c:v>7.9</c:v>
                </c:pt>
                <c:pt idx="17203">
                  <c:v>7</c:v>
                </c:pt>
                <c:pt idx="17204">
                  <c:v>8</c:v>
                </c:pt>
                <c:pt idx="17205">
                  <c:v>8.9</c:v>
                </c:pt>
                <c:pt idx="17206">
                  <c:v>9.9</c:v>
                </c:pt>
                <c:pt idx="17207">
                  <c:v>11.9</c:v>
                </c:pt>
                <c:pt idx="17208">
                  <c:v>13.6</c:v>
                </c:pt>
                <c:pt idx="17209">
                  <c:v>14.7</c:v>
                </c:pt>
                <c:pt idx="17210">
                  <c:v>16.5</c:v>
                </c:pt>
                <c:pt idx="17211">
                  <c:v>17</c:v>
                </c:pt>
                <c:pt idx="17212">
                  <c:v>18.5</c:v>
                </c:pt>
                <c:pt idx="17213">
                  <c:v>19.7</c:v>
                </c:pt>
                <c:pt idx="17214">
                  <c:v>20</c:v>
                </c:pt>
                <c:pt idx="17215">
                  <c:v>20</c:v>
                </c:pt>
                <c:pt idx="17216">
                  <c:v>20</c:v>
                </c:pt>
                <c:pt idx="17217">
                  <c:v>20</c:v>
                </c:pt>
                <c:pt idx="17218">
                  <c:v>20</c:v>
                </c:pt>
                <c:pt idx="17219">
                  <c:v>20</c:v>
                </c:pt>
                <c:pt idx="17220">
                  <c:v>19.600000000000001</c:v>
                </c:pt>
                <c:pt idx="17221">
                  <c:v>18</c:v>
                </c:pt>
                <c:pt idx="17222">
                  <c:v>14.7</c:v>
                </c:pt>
                <c:pt idx="17223">
                  <c:v>10.3</c:v>
                </c:pt>
                <c:pt idx="17224">
                  <c:v>5.7</c:v>
                </c:pt>
                <c:pt idx="17225">
                  <c:v>2.2000000000000002</c:v>
                </c:pt>
                <c:pt idx="17226">
                  <c:v>0</c:v>
                </c:pt>
                <c:pt idx="17227">
                  <c:v>0</c:v>
                </c:pt>
                <c:pt idx="17228">
                  <c:v>0</c:v>
                </c:pt>
                <c:pt idx="17229">
                  <c:v>0</c:v>
                </c:pt>
                <c:pt idx="17230">
                  <c:v>0</c:v>
                </c:pt>
                <c:pt idx="17231">
                  <c:v>0</c:v>
                </c:pt>
                <c:pt idx="17232">
                  <c:v>0</c:v>
                </c:pt>
                <c:pt idx="17233">
                  <c:v>0</c:v>
                </c:pt>
                <c:pt idx="17234">
                  <c:v>0</c:v>
                </c:pt>
                <c:pt idx="17235">
                  <c:v>0</c:v>
                </c:pt>
                <c:pt idx="17236">
                  <c:v>0</c:v>
                </c:pt>
                <c:pt idx="17237">
                  <c:v>0.9</c:v>
                </c:pt>
                <c:pt idx="17238">
                  <c:v>4.2</c:v>
                </c:pt>
                <c:pt idx="17239">
                  <c:v>7.3</c:v>
                </c:pt>
                <c:pt idx="17240">
                  <c:v>8.8000000000000007</c:v>
                </c:pt>
                <c:pt idx="17241">
                  <c:v>9</c:v>
                </c:pt>
                <c:pt idx="17242">
                  <c:v>6.7</c:v>
                </c:pt>
                <c:pt idx="17243">
                  <c:v>4.8</c:v>
                </c:pt>
                <c:pt idx="17244">
                  <c:v>4.5</c:v>
                </c:pt>
                <c:pt idx="17245">
                  <c:v>5.5</c:v>
                </c:pt>
                <c:pt idx="17246">
                  <c:v>6.5</c:v>
                </c:pt>
                <c:pt idx="17247">
                  <c:v>7</c:v>
                </c:pt>
                <c:pt idx="17248">
                  <c:v>7.5</c:v>
                </c:pt>
                <c:pt idx="17249">
                  <c:v>8</c:v>
                </c:pt>
                <c:pt idx="17250">
                  <c:v>8</c:v>
                </c:pt>
                <c:pt idx="17251">
                  <c:v>8</c:v>
                </c:pt>
                <c:pt idx="17252">
                  <c:v>8</c:v>
                </c:pt>
                <c:pt idx="17253">
                  <c:v>8</c:v>
                </c:pt>
                <c:pt idx="17254">
                  <c:v>8.3000000000000007</c:v>
                </c:pt>
                <c:pt idx="17255">
                  <c:v>9</c:v>
                </c:pt>
                <c:pt idx="17256">
                  <c:v>9.1</c:v>
                </c:pt>
                <c:pt idx="17257">
                  <c:v>10.1</c:v>
                </c:pt>
                <c:pt idx="17258">
                  <c:v>11.3</c:v>
                </c:pt>
                <c:pt idx="17259">
                  <c:v>13.1</c:v>
                </c:pt>
                <c:pt idx="17260">
                  <c:v>14.1</c:v>
                </c:pt>
                <c:pt idx="17261">
                  <c:v>15.1</c:v>
                </c:pt>
                <c:pt idx="17262">
                  <c:v>16</c:v>
                </c:pt>
                <c:pt idx="17263">
                  <c:v>17</c:v>
                </c:pt>
                <c:pt idx="17264">
                  <c:v>18</c:v>
                </c:pt>
                <c:pt idx="17265">
                  <c:v>19</c:v>
                </c:pt>
                <c:pt idx="17266">
                  <c:v>20</c:v>
                </c:pt>
                <c:pt idx="17267">
                  <c:v>20</c:v>
                </c:pt>
                <c:pt idx="17268">
                  <c:v>20</c:v>
                </c:pt>
                <c:pt idx="17269">
                  <c:v>20.7</c:v>
                </c:pt>
                <c:pt idx="17270">
                  <c:v>21</c:v>
                </c:pt>
                <c:pt idx="17271">
                  <c:v>21.7</c:v>
                </c:pt>
                <c:pt idx="17272">
                  <c:v>22.7</c:v>
                </c:pt>
                <c:pt idx="17273">
                  <c:v>23</c:v>
                </c:pt>
                <c:pt idx="17274">
                  <c:v>24.1</c:v>
                </c:pt>
                <c:pt idx="17275">
                  <c:v>25.6</c:v>
                </c:pt>
                <c:pt idx="17276">
                  <c:v>26.6</c:v>
                </c:pt>
                <c:pt idx="17277">
                  <c:v>27.6</c:v>
                </c:pt>
                <c:pt idx="17278">
                  <c:v>28.6</c:v>
                </c:pt>
                <c:pt idx="17279">
                  <c:v>29.5</c:v>
                </c:pt>
                <c:pt idx="17280">
                  <c:v>30.4</c:v>
                </c:pt>
                <c:pt idx="17281">
                  <c:v>31.4</c:v>
                </c:pt>
                <c:pt idx="17282">
                  <c:v>32.4</c:v>
                </c:pt>
                <c:pt idx="17283">
                  <c:v>33.4</c:v>
                </c:pt>
                <c:pt idx="17284">
                  <c:v>34.4</c:v>
                </c:pt>
                <c:pt idx="17285">
                  <c:v>35</c:v>
                </c:pt>
                <c:pt idx="17286">
                  <c:v>35.200000000000003</c:v>
                </c:pt>
                <c:pt idx="17287">
                  <c:v>36.200000000000003</c:v>
                </c:pt>
                <c:pt idx="17288">
                  <c:v>37</c:v>
                </c:pt>
                <c:pt idx="17289">
                  <c:v>37</c:v>
                </c:pt>
                <c:pt idx="17290">
                  <c:v>37</c:v>
                </c:pt>
                <c:pt idx="17291">
                  <c:v>37</c:v>
                </c:pt>
                <c:pt idx="17292">
                  <c:v>37</c:v>
                </c:pt>
                <c:pt idx="17293">
                  <c:v>37</c:v>
                </c:pt>
                <c:pt idx="17294">
                  <c:v>37</c:v>
                </c:pt>
                <c:pt idx="17295">
                  <c:v>36</c:v>
                </c:pt>
                <c:pt idx="17296">
                  <c:v>36</c:v>
                </c:pt>
                <c:pt idx="17297">
                  <c:v>37</c:v>
                </c:pt>
                <c:pt idx="17298">
                  <c:v>37</c:v>
                </c:pt>
                <c:pt idx="17299">
                  <c:v>36.1</c:v>
                </c:pt>
                <c:pt idx="17300">
                  <c:v>35.1</c:v>
                </c:pt>
                <c:pt idx="17301">
                  <c:v>35</c:v>
                </c:pt>
                <c:pt idx="17302">
                  <c:v>35</c:v>
                </c:pt>
                <c:pt idx="17303">
                  <c:v>35</c:v>
                </c:pt>
                <c:pt idx="17304">
                  <c:v>35</c:v>
                </c:pt>
                <c:pt idx="17305">
                  <c:v>35</c:v>
                </c:pt>
                <c:pt idx="17306">
                  <c:v>35</c:v>
                </c:pt>
                <c:pt idx="17307">
                  <c:v>35</c:v>
                </c:pt>
                <c:pt idx="17308">
                  <c:v>35</c:v>
                </c:pt>
                <c:pt idx="17309">
                  <c:v>35</c:v>
                </c:pt>
                <c:pt idx="17310">
                  <c:v>34.5</c:v>
                </c:pt>
                <c:pt idx="17311">
                  <c:v>34</c:v>
                </c:pt>
                <c:pt idx="17312">
                  <c:v>34</c:v>
                </c:pt>
                <c:pt idx="17313">
                  <c:v>34</c:v>
                </c:pt>
                <c:pt idx="17314">
                  <c:v>33.6</c:v>
                </c:pt>
                <c:pt idx="17315">
                  <c:v>33</c:v>
                </c:pt>
                <c:pt idx="17316">
                  <c:v>33</c:v>
                </c:pt>
                <c:pt idx="17317">
                  <c:v>32.799999999999997</c:v>
                </c:pt>
                <c:pt idx="17318">
                  <c:v>32</c:v>
                </c:pt>
                <c:pt idx="17319">
                  <c:v>32</c:v>
                </c:pt>
                <c:pt idx="17320">
                  <c:v>31.8</c:v>
                </c:pt>
                <c:pt idx="17321">
                  <c:v>31</c:v>
                </c:pt>
                <c:pt idx="17322">
                  <c:v>31</c:v>
                </c:pt>
                <c:pt idx="17323">
                  <c:v>30</c:v>
                </c:pt>
                <c:pt idx="17324">
                  <c:v>30</c:v>
                </c:pt>
                <c:pt idx="17325">
                  <c:v>30</c:v>
                </c:pt>
                <c:pt idx="17326">
                  <c:v>30</c:v>
                </c:pt>
                <c:pt idx="17327">
                  <c:v>29.1</c:v>
                </c:pt>
                <c:pt idx="17328">
                  <c:v>29</c:v>
                </c:pt>
                <c:pt idx="17329">
                  <c:v>29</c:v>
                </c:pt>
                <c:pt idx="17330">
                  <c:v>29</c:v>
                </c:pt>
                <c:pt idx="17331">
                  <c:v>29</c:v>
                </c:pt>
                <c:pt idx="17332">
                  <c:v>29</c:v>
                </c:pt>
                <c:pt idx="17333">
                  <c:v>29</c:v>
                </c:pt>
                <c:pt idx="17334">
                  <c:v>29</c:v>
                </c:pt>
                <c:pt idx="17335">
                  <c:v>29</c:v>
                </c:pt>
                <c:pt idx="17336">
                  <c:v>29</c:v>
                </c:pt>
                <c:pt idx="17337">
                  <c:v>29.6</c:v>
                </c:pt>
                <c:pt idx="17338">
                  <c:v>30</c:v>
                </c:pt>
                <c:pt idx="17339">
                  <c:v>30</c:v>
                </c:pt>
                <c:pt idx="17340">
                  <c:v>29.1</c:v>
                </c:pt>
                <c:pt idx="17341">
                  <c:v>27.1</c:v>
                </c:pt>
                <c:pt idx="17342">
                  <c:v>24.7</c:v>
                </c:pt>
                <c:pt idx="17343">
                  <c:v>21.7</c:v>
                </c:pt>
                <c:pt idx="17344">
                  <c:v>18.899999999999999</c:v>
                </c:pt>
                <c:pt idx="17345">
                  <c:v>17</c:v>
                </c:pt>
                <c:pt idx="17346">
                  <c:v>17</c:v>
                </c:pt>
                <c:pt idx="17347">
                  <c:v>17.3</c:v>
                </c:pt>
                <c:pt idx="17348">
                  <c:v>18.3</c:v>
                </c:pt>
                <c:pt idx="17349">
                  <c:v>19.3</c:v>
                </c:pt>
                <c:pt idx="17350">
                  <c:v>20.399999999999999</c:v>
                </c:pt>
                <c:pt idx="17351">
                  <c:v>22.1</c:v>
                </c:pt>
                <c:pt idx="17352">
                  <c:v>22.9</c:v>
                </c:pt>
                <c:pt idx="17353">
                  <c:v>22.1</c:v>
                </c:pt>
                <c:pt idx="17354">
                  <c:v>24</c:v>
                </c:pt>
                <c:pt idx="17355">
                  <c:v>24</c:v>
                </c:pt>
                <c:pt idx="17356">
                  <c:v>23.9</c:v>
                </c:pt>
                <c:pt idx="17357">
                  <c:v>23.1</c:v>
                </c:pt>
                <c:pt idx="17358">
                  <c:v>23</c:v>
                </c:pt>
                <c:pt idx="17359">
                  <c:v>22.1</c:v>
                </c:pt>
                <c:pt idx="17360">
                  <c:v>22</c:v>
                </c:pt>
                <c:pt idx="17361">
                  <c:v>21.1</c:v>
                </c:pt>
                <c:pt idx="17362">
                  <c:v>18.899999999999999</c:v>
                </c:pt>
                <c:pt idx="17363">
                  <c:v>13.5</c:v>
                </c:pt>
                <c:pt idx="17364">
                  <c:v>9.1</c:v>
                </c:pt>
                <c:pt idx="17365">
                  <c:v>5.4</c:v>
                </c:pt>
                <c:pt idx="17366">
                  <c:v>2.1</c:v>
                </c:pt>
                <c:pt idx="17367">
                  <c:v>0.4</c:v>
                </c:pt>
                <c:pt idx="17368">
                  <c:v>0</c:v>
                </c:pt>
                <c:pt idx="17369">
                  <c:v>0</c:v>
                </c:pt>
                <c:pt idx="17370">
                  <c:v>0</c:v>
                </c:pt>
                <c:pt idx="17371">
                  <c:v>0</c:v>
                </c:pt>
                <c:pt idx="17372">
                  <c:v>0</c:v>
                </c:pt>
                <c:pt idx="17373">
                  <c:v>0</c:v>
                </c:pt>
                <c:pt idx="17374">
                  <c:v>0</c:v>
                </c:pt>
                <c:pt idx="17375">
                  <c:v>0</c:v>
                </c:pt>
                <c:pt idx="17376">
                  <c:v>0</c:v>
                </c:pt>
                <c:pt idx="17377">
                  <c:v>0</c:v>
                </c:pt>
                <c:pt idx="17378">
                  <c:v>0</c:v>
                </c:pt>
                <c:pt idx="17379">
                  <c:v>0</c:v>
                </c:pt>
                <c:pt idx="17380">
                  <c:v>0</c:v>
                </c:pt>
                <c:pt idx="17381">
                  <c:v>0</c:v>
                </c:pt>
                <c:pt idx="17382">
                  <c:v>0</c:v>
                </c:pt>
                <c:pt idx="17383">
                  <c:v>0</c:v>
                </c:pt>
                <c:pt idx="17384">
                  <c:v>0</c:v>
                </c:pt>
                <c:pt idx="17385">
                  <c:v>0</c:v>
                </c:pt>
                <c:pt idx="17386">
                  <c:v>0</c:v>
                </c:pt>
                <c:pt idx="17387">
                  <c:v>0</c:v>
                </c:pt>
                <c:pt idx="17388">
                  <c:v>0</c:v>
                </c:pt>
                <c:pt idx="17389">
                  <c:v>0</c:v>
                </c:pt>
                <c:pt idx="17390">
                  <c:v>0</c:v>
                </c:pt>
                <c:pt idx="17391">
                  <c:v>0</c:v>
                </c:pt>
                <c:pt idx="17392">
                  <c:v>0</c:v>
                </c:pt>
                <c:pt idx="17393">
                  <c:v>0</c:v>
                </c:pt>
                <c:pt idx="17394">
                  <c:v>0</c:v>
                </c:pt>
                <c:pt idx="17395">
                  <c:v>0</c:v>
                </c:pt>
                <c:pt idx="17396">
                  <c:v>0</c:v>
                </c:pt>
                <c:pt idx="17397">
                  <c:v>0</c:v>
                </c:pt>
                <c:pt idx="17398">
                  <c:v>0</c:v>
                </c:pt>
                <c:pt idx="17399">
                  <c:v>0</c:v>
                </c:pt>
                <c:pt idx="17400">
                  <c:v>0</c:v>
                </c:pt>
                <c:pt idx="17401">
                  <c:v>0</c:v>
                </c:pt>
                <c:pt idx="17402">
                  <c:v>0</c:v>
                </c:pt>
                <c:pt idx="17403">
                  <c:v>0</c:v>
                </c:pt>
                <c:pt idx="17404">
                  <c:v>0</c:v>
                </c:pt>
                <c:pt idx="17405">
                  <c:v>0</c:v>
                </c:pt>
                <c:pt idx="17406">
                  <c:v>0</c:v>
                </c:pt>
                <c:pt idx="17407">
                  <c:v>0</c:v>
                </c:pt>
                <c:pt idx="17408">
                  <c:v>0</c:v>
                </c:pt>
                <c:pt idx="17409">
                  <c:v>0</c:v>
                </c:pt>
                <c:pt idx="17410">
                  <c:v>0</c:v>
                </c:pt>
                <c:pt idx="17411">
                  <c:v>0</c:v>
                </c:pt>
                <c:pt idx="17412">
                  <c:v>0</c:v>
                </c:pt>
                <c:pt idx="17413">
                  <c:v>0</c:v>
                </c:pt>
                <c:pt idx="17414">
                  <c:v>0</c:v>
                </c:pt>
                <c:pt idx="17415">
                  <c:v>0</c:v>
                </c:pt>
                <c:pt idx="17416">
                  <c:v>0</c:v>
                </c:pt>
                <c:pt idx="17417">
                  <c:v>0</c:v>
                </c:pt>
                <c:pt idx="17418">
                  <c:v>0</c:v>
                </c:pt>
                <c:pt idx="17419">
                  <c:v>0</c:v>
                </c:pt>
                <c:pt idx="17420">
                  <c:v>0</c:v>
                </c:pt>
                <c:pt idx="17421">
                  <c:v>0</c:v>
                </c:pt>
                <c:pt idx="17422">
                  <c:v>0</c:v>
                </c:pt>
                <c:pt idx="17423">
                  <c:v>0</c:v>
                </c:pt>
                <c:pt idx="17424">
                  <c:v>0</c:v>
                </c:pt>
                <c:pt idx="17425">
                  <c:v>0</c:v>
                </c:pt>
                <c:pt idx="17426">
                  <c:v>2</c:v>
                </c:pt>
                <c:pt idx="17427">
                  <c:v>5.3</c:v>
                </c:pt>
                <c:pt idx="17428">
                  <c:v>8</c:v>
                </c:pt>
                <c:pt idx="17429">
                  <c:v>9.5</c:v>
                </c:pt>
                <c:pt idx="17430">
                  <c:v>10.5</c:v>
                </c:pt>
                <c:pt idx="17431">
                  <c:v>11.5</c:v>
                </c:pt>
                <c:pt idx="17432">
                  <c:v>12.4</c:v>
                </c:pt>
                <c:pt idx="17433">
                  <c:v>13.2</c:v>
                </c:pt>
                <c:pt idx="17434">
                  <c:v>14.5</c:v>
                </c:pt>
                <c:pt idx="17435">
                  <c:v>16.2</c:v>
                </c:pt>
                <c:pt idx="17436">
                  <c:v>17.2</c:v>
                </c:pt>
                <c:pt idx="17437">
                  <c:v>18.2</c:v>
                </c:pt>
                <c:pt idx="17438">
                  <c:v>19.399999999999999</c:v>
                </c:pt>
                <c:pt idx="17439">
                  <c:v>21.1</c:v>
                </c:pt>
                <c:pt idx="17440">
                  <c:v>23.1</c:v>
                </c:pt>
                <c:pt idx="17441">
                  <c:v>24.1</c:v>
                </c:pt>
                <c:pt idx="17442">
                  <c:v>25.1</c:v>
                </c:pt>
                <c:pt idx="17443">
                  <c:v>26.1</c:v>
                </c:pt>
                <c:pt idx="17444">
                  <c:v>26.9</c:v>
                </c:pt>
                <c:pt idx="17445">
                  <c:v>28.7</c:v>
                </c:pt>
                <c:pt idx="17446">
                  <c:v>29.8</c:v>
                </c:pt>
                <c:pt idx="17447">
                  <c:v>30.8</c:v>
                </c:pt>
                <c:pt idx="17448">
                  <c:v>31.8</c:v>
                </c:pt>
                <c:pt idx="17449">
                  <c:v>32</c:v>
                </c:pt>
                <c:pt idx="17450">
                  <c:v>32.700000000000003</c:v>
                </c:pt>
                <c:pt idx="17451">
                  <c:v>33.700000000000003</c:v>
                </c:pt>
                <c:pt idx="17452">
                  <c:v>34</c:v>
                </c:pt>
                <c:pt idx="17453">
                  <c:v>34</c:v>
                </c:pt>
                <c:pt idx="17454">
                  <c:v>34.700000000000003</c:v>
                </c:pt>
                <c:pt idx="17455">
                  <c:v>35</c:v>
                </c:pt>
                <c:pt idx="17456">
                  <c:v>35</c:v>
                </c:pt>
                <c:pt idx="17457">
                  <c:v>35</c:v>
                </c:pt>
                <c:pt idx="17458">
                  <c:v>35</c:v>
                </c:pt>
                <c:pt idx="17459">
                  <c:v>35.5</c:v>
                </c:pt>
                <c:pt idx="17460">
                  <c:v>36</c:v>
                </c:pt>
                <c:pt idx="17461">
                  <c:v>36</c:v>
                </c:pt>
                <c:pt idx="17462">
                  <c:v>36.200000000000003</c:v>
                </c:pt>
                <c:pt idx="17463">
                  <c:v>37</c:v>
                </c:pt>
                <c:pt idx="17464">
                  <c:v>37</c:v>
                </c:pt>
                <c:pt idx="17465">
                  <c:v>37</c:v>
                </c:pt>
                <c:pt idx="17466">
                  <c:v>37</c:v>
                </c:pt>
                <c:pt idx="17467">
                  <c:v>36.799999999999997</c:v>
                </c:pt>
                <c:pt idx="17468">
                  <c:v>36</c:v>
                </c:pt>
                <c:pt idx="17469">
                  <c:v>35</c:v>
                </c:pt>
                <c:pt idx="17470">
                  <c:v>35</c:v>
                </c:pt>
                <c:pt idx="17471">
                  <c:v>35</c:v>
                </c:pt>
                <c:pt idx="17472">
                  <c:v>35</c:v>
                </c:pt>
                <c:pt idx="17473">
                  <c:v>35</c:v>
                </c:pt>
                <c:pt idx="17474">
                  <c:v>35</c:v>
                </c:pt>
                <c:pt idx="17475">
                  <c:v>35</c:v>
                </c:pt>
                <c:pt idx="17476">
                  <c:v>35.9</c:v>
                </c:pt>
                <c:pt idx="17477">
                  <c:v>36</c:v>
                </c:pt>
                <c:pt idx="17478">
                  <c:v>36</c:v>
                </c:pt>
                <c:pt idx="17479">
                  <c:v>36.9</c:v>
                </c:pt>
                <c:pt idx="17480">
                  <c:v>37</c:v>
                </c:pt>
                <c:pt idx="17481">
                  <c:v>37</c:v>
                </c:pt>
                <c:pt idx="17482">
                  <c:v>37</c:v>
                </c:pt>
                <c:pt idx="17483">
                  <c:v>37</c:v>
                </c:pt>
                <c:pt idx="17484">
                  <c:v>37.700000000000003</c:v>
                </c:pt>
                <c:pt idx="17485">
                  <c:v>38</c:v>
                </c:pt>
                <c:pt idx="17486">
                  <c:v>38</c:v>
                </c:pt>
                <c:pt idx="17487">
                  <c:v>38</c:v>
                </c:pt>
                <c:pt idx="17488">
                  <c:v>38</c:v>
                </c:pt>
                <c:pt idx="17489">
                  <c:v>38</c:v>
                </c:pt>
                <c:pt idx="17490">
                  <c:v>38.5</c:v>
                </c:pt>
                <c:pt idx="17491">
                  <c:v>38.6</c:v>
                </c:pt>
                <c:pt idx="17492">
                  <c:v>38</c:v>
                </c:pt>
                <c:pt idx="17493">
                  <c:v>38</c:v>
                </c:pt>
                <c:pt idx="17494">
                  <c:v>38</c:v>
                </c:pt>
                <c:pt idx="17495">
                  <c:v>38</c:v>
                </c:pt>
                <c:pt idx="17496">
                  <c:v>38</c:v>
                </c:pt>
                <c:pt idx="17497">
                  <c:v>38</c:v>
                </c:pt>
                <c:pt idx="17498">
                  <c:v>38</c:v>
                </c:pt>
                <c:pt idx="17499">
                  <c:v>38</c:v>
                </c:pt>
                <c:pt idx="17500">
                  <c:v>37.9</c:v>
                </c:pt>
                <c:pt idx="17501">
                  <c:v>37</c:v>
                </c:pt>
                <c:pt idx="17502">
                  <c:v>37</c:v>
                </c:pt>
                <c:pt idx="17503">
                  <c:v>37</c:v>
                </c:pt>
                <c:pt idx="17504">
                  <c:v>37</c:v>
                </c:pt>
                <c:pt idx="17505">
                  <c:v>37</c:v>
                </c:pt>
                <c:pt idx="17506">
                  <c:v>37</c:v>
                </c:pt>
                <c:pt idx="17507">
                  <c:v>37</c:v>
                </c:pt>
                <c:pt idx="17508">
                  <c:v>37</c:v>
                </c:pt>
                <c:pt idx="17509">
                  <c:v>37</c:v>
                </c:pt>
                <c:pt idx="17510">
                  <c:v>36.299999999999997</c:v>
                </c:pt>
                <c:pt idx="17511">
                  <c:v>36</c:v>
                </c:pt>
                <c:pt idx="17512">
                  <c:v>36</c:v>
                </c:pt>
                <c:pt idx="17513">
                  <c:v>36</c:v>
                </c:pt>
                <c:pt idx="17514">
                  <c:v>36</c:v>
                </c:pt>
                <c:pt idx="17515">
                  <c:v>35.6</c:v>
                </c:pt>
                <c:pt idx="17516">
                  <c:v>35</c:v>
                </c:pt>
                <c:pt idx="17517">
                  <c:v>34.6</c:v>
                </c:pt>
                <c:pt idx="17518">
                  <c:v>33.200000000000003</c:v>
                </c:pt>
                <c:pt idx="17519">
                  <c:v>30.8</c:v>
                </c:pt>
                <c:pt idx="17520">
                  <c:v>27.2</c:v>
                </c:pt>
                <c:pt idx="17521">
                  <c:v>23.1</c:v>
                </c:pt>
                <c:pt idx="17522">
                  <c:v>19.3</c:v>
                </c:pt>
                <c:pt idx="17523">
                  <c:v>16.100000000000001</c:v>
                </c:pt>
                <c:pt idx="17524">
                  <c:v>12.1</c:v>
                </c:pt>
                <c:pt idx="17525">
                  <c:v>8.3000000000000007</c:v>
                </c:pt>
                <c:pt idx="17526">
                  <c:v>5.2</c:v>
                </c:pt>
                <c:pt idx="17527">
                  <c:v>1.9</c:v>
                </c:pt>
                <c:pt idx="17528">
                  <c:v>0</c:v>
                </c:pt>
                <c:pt idx="17529">
                  <c:v>0</c:v>
                </c:pt>
                <c:pt idx="17530">
                  <c:v>0</c:v>
                </c:pt>
                <c:pt idx="17531">
                  <c:v>0</c:v>
                </c:pt>
                <c:pt idx="17532">
                  <c:v>0</c:v>
                </c:pt>
                <c:pt idx="17533">
                  <c:v>0</c:v>
                </c:pt>
                <c:pt idx="17534">
                  <c:v>0</c:v>
                </c:pt>
                <c:pt idx="17535">
                  <c:v>0</c:v>
                </c:pt>
                <c:pt idx="17536">
                  <c:v>0</c:v>
                </c:pt>
                <c:pt idx="17537">
                  <c:v>0</c:v>
                </c:pt>
                <c:pt idx="17538">
                  <c:v>0</c:v>
                </c:pt>
                <c:pt idx="17539">
                  <c:v>0</c:v>
                </c:pt>
                <c:pt idx="17540">
                  <c:v>0</c:v>
                </c:pt>
                <c:pt idx="17541">
                  <c:v>0</c:v>
                </c:pt>
                <c:pt idx="17542">
                  <c:v>0</c:v>
                </c:pt>
                <c:pt idx="17543">
                  <c:v>0</c:v>
                </c:pt>
                <c:pt idx="17544">
                  <c:v>0</c:v>
                </c:pt>
                <c:pt idx="17545">
                  <c:v>0</c:v>
                </c:pt>
                <c:pt idx="17546">
                  <c:v>0</c:v>
                </c:pt>
                <c:pt idx="17547">
                  <c:v>0</c:v>
                </c:pt>
                <c:pt idx="17548">
                  <c:v>0</c:v>
                </c:pt>
                <c:pt idx="17549">
                  <c:v>0</c:v>
                </c:pt>
                <c:pt idx="17550">
                  <c:v>0</c:v>
                </c:pt>
                <c:pt idx="17551">
                  <c:v>0</c:v>
                </c:pt>
                <c:pt idx="17552">
                  <c:v>0</c:v>
                </c:pt>
                <c:pt idx="17553">
                  <c:v>0</c:v>
                </c:pt>
                <c:pt idx="17554">
                  <c:v>0</c:v>
                </c:pt>
                <c:pt idx="17555">
                  <c:v>0</c:v>
                </c:pt>
                <c:pt idx="17556">
                  <c:v>0</c:v>
                </c:pt>
                <c:pt idx="17557">
                  <c:v>0</c:v>
                </c:pt>
                <c:pt idx="17558">
                  <c:v>0</c:v>
                </c:pt>
                <c:pt idx="17559">
                  <c:v>0</c:v>
                </c:pt>
                <c:pt idx="17560">
                  <c:v>0</c:v>
                </c:pt>
                <c:pt idx="17561">
                  <c:v>0</c:v>
                </c:pt>
                <c:pt idx="17562">
                  <c:v>0</c:v>
                </c:pt>
                <c:pt idx="17563">
                  <c:v>0</c:v>
                </c:pt>
                <c:pt idx="17564">
                  <c:v>0</c:v>
                </c:pt>
                <c:pt idx="17565">
                  <c:v>0</c:v>
                </c:pt>
                <c:pt idx="17566">
                  <c:v>0</c:v>
                </c:pt>
                <c:pt idx="17567">
                  <c:v>0</c:v>
                </c:pt>
                <c:pt idx="17568">
                  <c:v>0</c:v>
                </c:pt>
                <c:pt idx="17569">
                  <c:v>0</c:v>
                </c:pt>
                <c:pt idx="17570">
                  <c:v>0</c:v>
                </c:pt>
                <c:pt idx="17571">
                  <c:v>0</c:v>
                </c:pt>
                <c:pt idx="17572">
                  <c:v>0</c:v>
                </c:pt>
                <c:pt idx="17573">
                  <c:v>0</c:v>
                </c:pt>
                <c:pt idx="17574">
                  <c:v>0</c:v>
                </c:pt>
                <c:pt idx="17575">
                  <c:v>0</c:v>
                </c:pt>
                <c:pt idx="17576">
                  <c:v>0</c:v>
                </c:pt>
                <c:pt idx="17577">
                  <c:v>0</c:v>
                </c:pt>
                <c:pt idx="17578">
                  <c:v>0</c:v>
                </c:pt>
                <c:pt idx="17579">
                  <c:v>0</c:v>
                </c:pt>
                <c:pt idx="17580">
                  <c:v>0</c:v>
                </c:pt>
                <c:pt idx="17581">
                  <c:v>0</c:v>
                </c:pt>
                <c:pt idx="17582">
                  <c:v>0</c:v>
                </c:pt>
                <c:pt idx="17583">
                  <c:v>0</c:v>
                </c:pt>
                <c:pt idx="17584">
                  <c:v>0</c:v>
                </c:pt>
                <c:pt idx="17585">
                  <c:v>0</c:v>
                </c:pt>
                <c:pt idx="17586">
                  <c:v>0</c:v>
                </c:pt>
                <c:pt idx="17587">
                  <c:v>0</c:v>
                </c:pt>
                <c:pt idx="17588">
                  <c:v>0</c:v>
                </c:pt>
                <c:pt idx="17589">
                  <c:v>0</c:v>
                </c:pt>
                <c:pt idx="17590">
                  <c:v>0</c:v>
                </c:pt>
                <c:pt idx="17591">
                  <c:v>0</c:v>
                </c:pt>
                <c:pt idx="17592">
                  <c:v>0</c:v>
                </c:pt>
                <c:pt idx="17593">
                  <c:v>0</c:v>
                </c:pt>
                <c:pt idx="17594">
                  <c:v>0</c:v>
                </c:pt>
                <c:pt idx="17595">
                  <c:v>0</c:v>
                </c:pt>
                <c:pt idx="17596">
                  <c:v>0</c:v>
                </c:pt>
                <c:pt idx="17597">
                  <c:v>0</c:v>
                </c:pt>
                <c:pt idx="17598">
                  <c:v>0</c:v>
                </c:pt>
                <c:pt idx="17599">
                  <c:v>0</c:v>
                </c:pt>
                <c:pt idx="17600">
                  <c:v>0</c:v>
                </c:pt>
                <c:pt idx="17601">
                  <c:v>0</c:v>
                </c:pt>
                <c:pt idx="17602">
                  <c:v>1.3</c:v>
                </c:pt>
                <c:pt idx="17603">
                  <c:v>4.2</c:v>
                </c:pt>
                <c:pt idx="17604">
                  <c:v>7.4</c:v>
                </c:pt>
                <c:pt idx="17605">
                  <c:v>10.4</c:v>
                </c:pt>
                <c:pt idx="17606">
                  <c:v>12.9</c:v>
                </c:pt>
                <c:pt idx="17607">
                  <c:v>14.9</c:v>
                </c:pt>
                <c:pt idx="17608">
                  <c:v>16.899999999999999</c:v>
                </c:pt>
                <c:pt idx="17609">
                  <c:v>18.8</c:v>
                </c:pt>
                <c:pt idx="17610">
                  <c:v>20.5</c:v>
                </c:pt>
                <c:pt idx="17611">
                  <c:v>22.5</c:v>
                </c:pt>
                <c:pt idx="17612">
                  <c:v>24.3</c:v>
                </c:pt>
                <c:pt idx="17613">
                  <c:v>25.3</c:v>
                </c:pt>
                <c:pt idx="17614">
                  <c:v>26.5</c:v>
                </c:pt>
                <c:pt idx="17615">
                  <c:v>28.2</c:v>
                </c:pt>
                <c:pt idx="17616">
                  <c:v>29.1</c:v>
                </c:pt>
                <c:pt idx="17617">
                  <c:v>30.1</c:v>
                </c:pt>
                <c:pt idx="17618">
                  <c:v>31</c:v>
                </c:pt>
                <c:pt idx="17619">
                  <c:v>31</c:v>
                </c:pt>
                <c:pt idx="17620">
                  <c:v>31</c:v>
                </c:pt>
                <c:pt idx="17621">
                  <c:v>31</c:v>
                </c:pt>
                <c:pt idx="17622">
                  <c:v>30.1</c:v>
                </c:pt>
                <c:pt idx="17623">
                  <c:v>30</c:v>
                </c:pt>
                <c:pt idx="17624">
                  <c:v>29.1</c:v>
                </c:pt>
                <c:pt idx="17625">
                  <c:v>26.4</c:v>
                </c:pt>
                <c:pt idx="17626">
                  <c:v>22.6</c:v>
                </c:pt>
                <c:pt idx="17627">
                  <c:v>17</c:v>
                </c:pt>
                <c:pt idx="17628">
                  <c:v>11</c:v>
                </c:pt>
                <c:pt idx="17629">
                  <c:v>6.3</c:v>
                </c:pt>
                <c:pt idx="17630">
                  <c:v>3.7</c:v>
                </c:pt>
                <c:pt idx="17631">
                  <c:v>1.7</c:v>
                </c:pt>
                <c:pt idx="17632">
                  <c:v>0.3</c:v>
                </c:pt>
                <c:pt idx="17633">
                  <c:v>0</c:v>
                </c:pt>
                <c:pt idx="17634">
                  <c:v>0</c:v>
                </c:pt>
                <c:pt idx="17635">
                  <c:v>0</c:v>
                </c:pt>
                <c:pt idx="17636">
                  <c:v>0</c:v>
                </c:pt>
                <c:pt idx="17637">
                  <c:v>0</c:v>
                </c:pt>
                <c:pt idx="17638">
                  <c:v>0</c:v>
                </c:pt>
                <c:pt idx="17639">
                  <c:v>0</c:v>
                </c:pt>
                <c:pt idx="17640">
                  <c:v>0</c:v>
                </c:pt>
                <c:pt idx="17641">
                  <c:v>0</c:v>
                </c:pt>
                <c:pt idx="17642">
                  <c:v>0</c:v>
                </c:pt>
                <c:pt idx="17643">
                  <c:v>0</c:v>
                </c:pt>
                <c:pt idx="17644">
                  <c:v>0</c:v>
                </c:pt>
                <c:pt idx="17645">
                  <c:v>0</c:v>
                </c:pt>
                <c:pt idx="17646">
                  <c:v>0</c:v>
                </c:pt>
                <c:pt idx="17647">
                  <c:v>0</c:v>
                </c:pt>
                <c:pt idx="17648">
                  <c:v>0</c:v>
                </c:pt>
                <c:pt idx="17649">
                  <c:v>0</c:v>
                </c:pt>
                <c:pt idx="17650">
                  <c:v>0</c:v>
                </c:pt>
                <c:pt idx="17651">
                  <c:v>0</c:v>
                </c:pt>
                <c:pt idx="17652">
                  <c:v>0</c:v>
                </c:pt>
                <c:pt idx="17653">
                  <c:v>0</c:v>
                </c:pt>
                <c:pt idx="17654">
                  <c:v>0</c:v>
                </c:pt>
                <c:pt idx="17655">
                  <c:v>0</c:v>
                </c:pt>
                <c:pt idx="17656">
                  <c:v>0</c:v>
                </c:pt>
                <c:pt idx="17657">
                  <c:v>0</c:v>
                </c:pt>
                <c:pt idx="17658">
                  <c:v>0</c:v>
                </c:pt>
                <c:pt idx="17659">
                  <c:v>0</c:v>
                </c:pt>
                <c:pt idx="17660">
                  <c:v>0</c:v>
                </c:pt>
                <c:pt idx="17661">
                  <c:v>0</c:v>
                </c:pt>
                <c:pt idx="17662">
                  <c:v>0</c:v>
                </c:pt>
                <c:pt idx="17663">
                  <c:v>0</c:v>
                </c:pt>
                <c:pt idx="17664">
                  <c:v>0</c:v>
                </c:pt>
                <c:pt idx="17665">
                  <c:v>0</c:v>
                </c:pt>
                <c:pt idx="17666">
                  <c:v>0.4</c:v>
                </c:pt>
                <c:pt idx="17667">
                  <c:v>1.4</c:v>
                </c:pt>
                <c:pt idx="17668">
                  <c:v>1.5</c:v>
                </c:pt>
                <c:pt idx="17669">
                  <c:v>0</c:v>
                </c:pt>
                <c:pt idx="17670">
                  <c:v>0</c:v>
                </c:pt>
                <c:pt idx="17671">
                  <c:v>0</c:v>
                </c:pt>
                <c:pt idx="17672">
                  <c:v>0</c:v>
                </c:pt>
                <c:pt idx="17673">
                  <c:v>0</c:v>
                </c:pt>
                <c:pt idx="17674">
                  <c:v>0</c:v>
                </c:pt>
                <c:pt idx="17675">
                  <c:v>0</c:v>
                </c:pt>
                <c:pt idx="17676">
                  <c:v>0</c:v>
                </c:pt>
                <c:pt idx="17677">
                  <c:v>0</c:v>
                </c:pt>
                <c:pt idx="17678">
                  <c:v>0</c:v>
                </c:pt>
                <c:pt idx="17679">
                  <c:v>0</c:v>
                </c:pt>
                <c:pt idx="17680">
                  <c:v>0</c:v>
                </c:pt>
                <c:pt idx="17681">
                  <c:v>0</c:v>
                </c:pt>
                <c:pt idx="17682">
                  <c:v>0</c:v>
                </c:pt>
                <c:pt idx="17683">
                  <c:v>0</c:v>
                </c:pt>
                <c:pt idx="17684">
                  <c:v>0</c:v>
                </c:pt>
                <c:pt idx="17685">
                  <c:v>0</c:v>
                </c:pt>
                <c:pt idx="17686">
                  <c:v>0</c:v>
                </c:pt>
                <c:pt idx="17687">
                  <c:v>0</c:v>
                </c:pt>
                <c:pt idx="17688">
                  <c:v>0</c:v>
                </c:pt>
                <c:pt idx="17689">
                  <c:v>0</c:v>
                </c:pt>
                <c:pt idx="17690">
                  <c:v>0</c:v>
                </c:pt>
                <c:pt idx="17691">
                  <c:v>0</c:v>
                </c:pt>
                <c:pt idx="17692">
                  <c:v>0</c:v>
                </c:pt>
                <c:pt idx="17693">
                  <c:v>0</c:v>
                </c:pt>
                <c:pt idx="17694">
                  <c:v>0</c:v>
                </c:pt>
                <c:pt idx="17695">
                  <c:v>0</c:v>
                </c:pt>
                <c:pt idx="17696">
                  <c:v>1.5</c:v>
                </c:pt>
                <c:pt idx="17697">
                  <c:v>5</c:v>
                </c:pt>
                <c:pt idx="17698">
                  <c:v>8.6999999999999993</c:v>
                </c:pt>
                <c:pt idx="17699">
                  <c:v>11.5</c:v>
                </c:pt>
                <c:pt idx="17700">
                  <c:v>13.5</c:v>
                </c:pt>
                <c:pt idx="17701">
                  <c:v>15.5</c:v>
                </c:pt>
                <c:pt idx="17702">
                  <c:v>17.399999999999999</c:v>
                </c:pt>
                <c:pt idx="17703">
                  <c:v>19.100000000000001</c:v>
                </c:pt>
                <c:pt idx="17704">
                  <c:v>21.1</c:v>
                </c:pt>
                <c:pt idx="17705">
                  <c:v>23.1</c:v>
                </c:pt>
                <c:pt idx="17706">
                  <c:v>24.1</c:v>
                </c:pt>
                <c:pt idx="17707">
                  <c:v>26</c:v>
                </c:pt>
                <c:pt idx="17708">
                  <c:v>27</c:v>
                </c:pt>
                <c:pt idx="17709">
                  <c:v>27.9</c:v>
                </c:pt>
                <c:pt idx="17710">
                  <c:v>28.8</c:v>
                </c:pt>
                <c:pt idx="17711">
                  <c:v>29.8</c:v>
                </c:pt>
                <c:pt idx="17712">
                  <c:v>30</c:v>
                </c:pt>
                <c:pt idx="17713">
                  <c:v>29.2</c:v>
                </c:pt>
                <c:pt idx="17714">
                  <c:v>29</c:v>
                </c:pt>
                <c:pt idx="17715">
                  <c:v>29.8</c:v>
                </c:pt>
                <c:pt idx="17716">
                  <c:v>30</c:v>
                </c:pt>
                <c:pt idx="17717">
                  <c:v>30</c:v>
                </c:pt>
                <c:pt idx="17718">
                  <c:v>29.4</c:v>
                </c:pt>
                <c:pt idx="17719">
                  <c:v>29</c:v>
                </c:pt>
                <c:pt idx="17720">
                  <c:v>29</c:v>
                </c:pt>
                <c:pt idx="17721">
                  <c:v>29</c:v>
                </c:pt>
                <c:pt idx="17722">
                  <c:v>29.5</c:v>
                </c:pt>
                <c:pt idx="17723">
                  <c:v>30</c:v>
                </c:pt>
                <c:pt idx="17724">
                  <c:v>30.4</c:v>
                </c:pt>
                <c:pt idx="17725">
                  <c:v>31</c:v>
                </c:pt>
                <c:pt idx="17726">
                  <c:v>31</c:v>
                </c:pt>
                <c:pt idx="17727">
                  <c:v>31.4</c:v>
                </c:pt>
                <c:pt idx="17728">
                  <c:v>32</c:v>
                </c:pt>
                <c:pt idx="17729">
                  <c:v>32.200000000000003</c:v>
                </c:pt>
                <c:pt idx="17730">
                  <c:v>33</c:v>
                </c:pt>
                <c:pt idx="17731">
                  <c:v>33.200000000000003</c:v>
                </c:pt>
                <c:pt idx="17732">
                  <c:v>34</c:v>
                </c:pt>
                <c:pt idx="17733">
                  <c:v>34</c:v>
                </c:pt>
                <c:pt idx="17734">
                  <c:v>34.200000000000003</c:v>
                </c:pt>
                <c:pt idx="17735">
                  <c:v>35</c:v>
                </c:pt>
                <c:pt idx="17736">
                  <c:v>35</c:v>
                </c:pt>
                <c:pt idx="17737">
                  <c:v>35</c:v>
                </c:pt>
                <c:pt idx="17738">
                  <c:v>35</c:v>
                </c:pt>
                <c:pt idx="17739">
                  <c:v>35</c:v>
                </c:pt>
                <c:pt idx="17740">
                  <c:v>35</c:v>
                </c:pt>
                <c:pt idx="17741">
                  <c:v>35</c:v>
                </c:pt>
                <c:pt idx="17742">
                  <c:v>35</c:v>
                </c:pt>
                <c:pt idx="17743">
                  <c:v>35</c:v>
                </c:pt>
                <c:pt idx="17744">
                  <c:v>35</c:v>
                </c:pt>
                <c:pt idx="17745">
                  <c:v>35</c:v>
                </c:pt>
                <c:pt idx="17746">
                  <c:v>34.200000000000003</c:v>
                </c:pt>
                <c:pt idx="17747">
                  <c:v>33.200000000000003</c:v>
                </c:pt>
                <c:pt idx="17748">
                  <c:v>29.8</c:v>
                </c:pt>
                <c:pt idx="17749">
                  <c:v>24.6</c:v>
                </c:pt>
                <c:pt idx="17750">
                  <c:v>19.7</c:v>
                </c:pt>
                <c:pt idx="17751">
                  <c:v>16.3</c:v>
                </c:pt>
                <c:pt idx="17752">
                  <c:v>14.4</c:v>
                </c:pt>
                <c:pt idx="17753">
                  <c:v>14</c:v>
                </c:pt>
                <c:pt idx="17754">
                  <c:v>14</c:v>
                </c:pt>
                <c:pt idx="17755">
                  <c:v>13.6</c:v>
                </c:pt>
                <c:pt idx="17756">
                  <c:v>12.6</c:v>
                </c:pt>
                <c:pt idx="17757">
                  <c:v>10.9</c:v>
                </c:pt>
                <c:pt idx="17758">
                  <c:v>7.5</c:v>
                </c:pt>
                <c:pt idx="17759">
                  <c:v>3.9</c:v>
                </c:pt>
                <c:pt idx="17760">
                  <c:v>1.4</c:v>
                </c:pt>
                <c:pt idx="17761">
                  <c:v>0</c:v>
                </c:pt>
                <c:pt idx="17762">
                  <c:v>0</c:v>
                </c:pt>
                <c:pt idx="17763">
                  <c:v>0</c:v>
                </c:pt>
                <c:pt idx="17764">
                  <c:v>0</c:v>
                </c:pt>
                <c:pt idx="17765">
                  <c:v>0</c:v>
                </c:pt>
                <c:pt idx="17766">
                  <c:v>0</c:v>
                </c:pt>
                <c:pt idx="17767">
                  <c:v>0</c:v>
                </c:pt>
                <c:pt idx="17768">
                  <c:v>0</c:v>
                </c:pt>
                <c:pt idx="17769">
                  <c:v>0</c:v>
                </c:pt>
                <c:pt idx="17770">
                  <c:v>0</c:v>
                </c:pt>
                <c:pt idx="17771">
                  <c:v>0</c:v>
                </c:pt>
                <c:pt idx="17772">
                  <c:v>0</c:v>
                </c:pt>
                <c:pt idx="17773">
                  <c:v>0</c:v>
                </c:pt>
                <c:pt idx="17774">
                  <c:v>0</c:v>
                </c:pt>
                <c:pt idx="17775">
                  <c:v>0</c:v>
                </c:pt>
                <c:pt idx="17776">
                  <c:v>0</c:v>
                </c:pt>
                <c:pt idx="17777">
                  <c:v>0</c:v>
                </c:pt>
                <c:pt idx="17778">
                  <c:v>0</c:v>
                </c:pt>
                <c:pt idx="17779">
                  <c:v>0</c:v>
                </c:pt>
                <c:pt idx="17780">
                  <c:v>0</c:v>
                </c:pt>
                <c:pt idx="17781">
                  <c:v>0</c:v>
                </c:pt>
                <c:pt idx="17782">
                  <c:v>0</c:v>
                </c:pt>
                <c:pt idx="17783">
                  <c:v>0</c:v>
                </c:pt>
                <c:pt idx="17784">
                  <c:v>0</c:v>
                </c:pt>
                <c:pt idx="17785">
                  <c:v>0</c:v>
                </c:pt>
                <c:pt idx="17786">
                  <c:v>0</c:v>
                </c:pt>
                <c:pt idx="17787">
                  <c:v>0</c:v>
                </c:pt>
                <c:pt idx="17788">
                  <c:v>0</c:v>
                </c:pt>
                <c:pt idx="17789">
                  <c:v>0</c:v>
                </c:pt>
                <c:pt idx="17790">
                  <c:v>0</c:v>
                </c:pt>
                <c:pt idx="17791">
                  <c:v>0</c:v>
                </c:pt>
                <c:pt idx="17792">
                  <c:v>0</c:v>
                </c:pt>
                <c:pt idx="17793">
                  <c:v>0</c:v>
                </c:pt>
                <c:pt idx="17794">
                  <c:v>0</c:v>
                </c:pt>
                <c:pt idx="17795">
                  <c:v>0</c:v>
                </c:pt>
                <c:pt idx="17796">
                  <c:v>0</c:v>
                </c:pt>
                <c:pt idx="17797">
                  <c:v>0</c:v>
                </c:pt>
                <c:pt idx="17798">
                  <c:v>0</c:v>
                </c:pt>
                <c:pt idx="17799">
                  <c:v>0</c:v>
                </c:pt>
                <c:pt idx="17800">
                  <c:v>0</c:v>
                </c:pt>
                <c:pt idx="17801">
                  <c:v>0.8</c:v>
                </c:pt>
                <c:pt idx="17802">
                  <c:v>2.5</c:v>
                </c:pt>
                <c:pt idx="17803">
                  <c:v>5.3</c:v>
                </c:pt>
                <c:pt idx="17804">
                  <c:v>5.2</c:v>
                </c:pt>
                <c:pt idx="17805">
                  <c:v>3.8</c:v>
                </c:pt>
                <c:pt idx="17806">
                  <c:v>2.5</c:v>
                </c:pt>
                <c:pt idx="17807">
                  <c:v>2</c:v>
                </c:pt>
                <c:pt idx="17808">
                  <c:v>2.5</c:v>
                </c:pt>
                <c:pt idx="17809">
                  <c:v>3</c:v>
                </c:pt>
                <c:pt idx="17810">
                  <c:v>3</c:v>
                </c:pt>
                <c:pt idx="17811">
                  <c:v>3.5</c:v>
                </c:pt>
                <c:pt idx="17812">
                  <c:v>4</c:v>
                </c:pt>
                <c:pt idx="17813">
                  <c:v>4</c:v>
                </c:pt>
                <c:pt idx="17814">
                  <c:v>4</c:v>
                </c:pt>
                <c:pt idx="17815">
                  <c:v>4</c:v>
                </c:pt>
                <c:pt idx="17816">
                  <c:v>4.4000000000000004</c:v>
                </c:pt>
                <c:pt idx="17817">
                  <c:v>5</c:v>
                </c:pt>
                <c:pt idx="17818">
                  <c:v>5</c:v>
                </c:pt>
                <c:pt idx="17819">
                  <c:v>5</c:v>
                </c:pt>
                <c:pt idx="17820">
                  <c:v>5</c:v>
                </c:pt>
                <c:pt idx="17821">
                  <c:v>4.8</c:v>
                </c:pt>
                <c:pt idx="17822">
                  <c:v>3.6</c:v>
                </c:pt>
                <c:pt idx="17823">
                  <c:v>1.2</c:v>
                </c:pt>
                <c:pt idx="17824">
                  <c:v>0.1</c:v>
                </c:pt>
                <c:pt idx="17825">
                  <c:v>0.9</c:v>
                </c:pt>
                <c:pt idx="17826">
                  <c:v>1.9</c:v>
                </c:pt>
                <c:pt idx="17827">
                  <c:v>2</c:v>
                </c:pt>
                <c:pt idx="17828">
                  <c:v>2</c:v>
                </c:pt>
                <c:pt idx="17829">
                  <c:v>2.8</c:v>
                </c:pt>
                <c:pt idx="17830">
                  <c:v>3</c:v>
                </c:pt>
                <c:pt idx="17831">
                  <c:v>3.8</c:v>
                </c:pt>
                <c:pt idx="17832">
                  <c:v>4</c:v>
                </c:pt>
                <c:pt idx="17833">
                  <c:v>4.8</c:v>
                </c:pt>
                <c:pt idx="17834">
                  <c:v>5</c:v>
                </c:pt>
                <c:pt idx="17835">
                  <c:v>5.5</c:v>
                </c:pt>
                <c:pt idx="17836">
                  <c:v>5.5</c:v>
                </c:pt>
                <c:pt idx="17837">
                  <c:v>5</c:v>
                </c:pt>
                <c:pt idx="17838">
                  <c:v>5</c:v>
                </c:pt>
                <c:pt idx="17839">
                  <c:v>5</c:v>
                </c:pt>
                <c:pt idx="17840">
                  <c:v>4.5999999999999996</c:v>
                </c:pt>
                <c:pt idx="17841">
                  <c:v>4</c:v>
                </c:pt>
                <c:pt idx="17842">
                  <c:v>3.7</c:v>
                </c:pt>
                <c:pt idx="17843">
                  <c:v>2.7</c:v>
                </c:pt>
                <c:pt idx="17844">
                  <c:v>2</c:v>
                </c:pt>
                <c:pt idx="17845">
                  <c:v>1.7</c:v>
                </c:pt>
                <c:pt idx="17846">
                  <c:v>1</c:v>
                </c:pt>
                <c:pt idx="17847">
                  <c:v>0.9</c:v>
                </c:pt>
                <c:pt idx="17848">
                  <c:v>0</c:v>
                </c:pt>
                <c:pt idx="17849">
                  <c:v>0</c:v>
                </c:pt>
                <c:pt idx="17850">
                  <c:v>0</c:v>
                </c:pt>
                <c:pt idx="17851">
                  <c:v>0</c:v>
                </c:pt>
                <c:pt idx="17852">
                  <c:v>0</c:v>
                </c:pt>
                <c:pt idx="17853">
                  <c:v>0</c:v>
                </c:pt>
                <c:pt idx="17854">
                  <c:v>0</c:v>
                </c:pt>
                <c:pt idx="17855">
                  <c:v>0</c:v>
                </c:pt>
                <c:pt idx="17856">
                  <c:v>0</c:v>
                </c:pt>
                <c:pt idx="17857">
                  <c:v>0</c:v>
                </c:pt>
                <c:pt idx="17858">
                  <c:v>0</c:v>
                </c:pt>
                <c:pt idx="17859">
                  <c:v>0</c:v>
                </c:pt>
                <c:pt idx="17860">
                  <c:v>0</c:v>
                </c:pt>
                <c:pt idx="17861">
                  <c:v>0</c:v>
                </c:pt>
                <c:pt idx="17862">
                  <c:v>0</c:v>
                </c:pt>
                <c:pt idx="17863">
                  <c:v>0</c:v>
                </c:pt>
                <c:pt idx="17864">
                  <c:v>0.8</c:v>
                </c:pt>
                <c:pt idx="17865">
                  <c:v>3.5</c:v>
                </c:pt>
                <c:pt idx="17866">
                  <c:v>7.2</c:v>
                </c:pt>
                <c:pt idx="17867">
                  <c:v>10.1</c:v>
                </c:pt>
                <c:pt idx="17868">
                  <c:v>12.1</c:v>
                </c:pt>
                <c:pt idx="17869">
                  <c:v>14.1</c:v>
                </c:pt>
                <c:pt idx="17870">
                  <c:v>16.399999999999999</c:v>
                </c:pt>
                <c:pt idx="17871">
                  <c:v>18.7</c:v>
                </c:pt>
                <c:pt idx="17872">
                  <c:v>20.7</c:v>
                </c:pt>
                <c:pt idx="17873">
                  <c:v>21.7</c:v>
                </c:pt>
                <c:pt idx="17874">
                  <c:v>20.3</c:v>
                </c:pt>
                <c:pt idx="17875">
                  <c:v>17.7</c:v>
                </c:pt>
                <c:pt idx="17876">
                  <c:v>13.8</c:v>
                </c:pt>
                <c:pt idx="17877">
                  <c:v>10.199999999999999</c:v>
                </c:pt>
                <c:pt idx="17878">
                  <c:v>5.5</c:v>
                </c:pt>
                <c:pt idx="17879">
                  <c:v>2.5</c:v>
                </c:pt>
                <c:pt idx="17880">
                  <c:v>0</c:v>
                </c:pt>
                <c:pt idx="17881">
                  <c:v>0</c:v>
                </c:pt>
                <c:pt idx="17882">
                  <c:v>0</c:v>
                </c:pt>
                <c:pt idx="17883">
                  <c:v>0</c:v>
                </c:pt>
                <c:pt idx="17884">
                  <c:v>0</c:v>
                </c:pt>
                <c:pt idx="17885">
                  <c:v>0</c:v>
                </c:pt>
                <c:pt idx="17886">
                  <c:v>0</c:v>
                </c:pt>
                <c:pt idx="17887">
                  <c:v>0</c:v>
                </c:pt>
                <c:pt idx="17888">
                  <c:v>0</c:v>
                </c:pt>
                <c:pt idx="17889">
                  <c:v>0</c:v>
                </c:pt>
                <c:pt idx="17890">
                  <c:v>0</c:v>
                </c:pt>
                <c:pt idx="17891">
                  <c:v>0</c:v>
                </c:pt>
                <c:pt idx="17892">
                  <c:v>0</c:v>
                </c:pt>
                <c:pt idx="17893">
                  <c:v>0</c:v>
                </c:pt>
                <c:pt idx="17894">
                  <c:v>0</c:v>
                </c:pt>
                <c:pt idx="17895">
                  <c:v>0</c:v>
                </c:pt>
                <c:pt idx="17896">
                  <c:v>0</c:v>
                </c:pt>
                <c:pt idx="17897">
                  <c:v>0</c:v>
                </c:pt>
                <c:pt idx="17898">
                  <c:v>0</c:v>
                </c:pt>
                <c:pt idx="17899">
                  <c:v>0</c:v>
                </c:pt>
                <c:pt idx="17900">
                  <c:v>0</c:v>
                </c:pt>
                <c:pt idx="17901">
                  <c:v>0</c:v>
                </c:pt>
                <c:pt idx="17902">
                  <c:v>0</c:v>
                </c:pt>
                <c:pt idx="17903">
                  <c:v>0</c:v>
                </c:pt>
                <c:pt idx="17904">
                  <c:v>0</c:v>
                </c:pt>
                <c:pt idx="17905">
                  <c:v>0</c:v>
                </c:pt>
                <c:pt idx="17906">
                  <c:v>0</c:v>
                </c:pt>
                <c:pt idx="17907">
                  <c:v>0</c:v>
                </c:pt>
                <c:pt idx="17908">
                  <c:v>0</c:v>
                </c:pt>
                <c:pt idx="17909">
                  <c:v>0.3</c:v>
                </c:pt>
                <c:pt idx="17910">
                  <c:v>2.5</c:v>
                </c:pt>
                <c:pt idx="17911">
                  <c:v>6.3</c:v>
                </c:pt>
                <c:pt idx="17912">
                  <c:v>8.9</c:v>
                </c:pt>
                <c:pt idx="17913">
                  <c:v>11.9</c:v>
                </c:pt>
                <c:pt idx="17914">
                  <c:v>13.9</c:v>
                </c:pt>
                <c:pt idx="17915">
                  <c:v>15.9</c:v>
                </c:pt>
                <c:pt idx="17916">
                  <c:v>17.899999999999999</c:v>
                </c:pt>
                <c:pt idx="17917">
                  <c:v>19.600000000000001</c:v>
                </c:pt>
                <c:pt idx="17918">
                  <c:v>21.5</c:v>
                </c:pt>
                <c:pt idx="17919">
                  <c:v>23.5</c:v>
                </c:pt>
                <c:pt idx="17920">
                  <c:v>24.7</c:v>
                </c:pt>
                <c:pt idx="17921">
                  <c:v>25.7</c:v>
                </c:pt>
                <c:pt idx="17922">
                  <c:v>27.2</c:v>
                </c:pt>
                <c:pt idx="17923">
                  <c:v>28.5</c:v>
                </c:pt>
                <c:pt idx="17924">
                  <c:v>29.5</c:v>
                </c:pt>
                <c:pt idx="17925">
                  <c:v>30.5</c:v>
                </c:pt>
                <c:pt idx="17926">
                  <c:v>31.5</c:v>
                </c:pt>
                <c:pt idx="17927">
                  <c:v>32.5</c:v>
                </c:pt>
                <c:pt idx="17928">
                  <c:v>33</c:v>
                </c:pt>
                <c:pt idx="17929">
                  <c:v>33.5</c:v>
                </c:pt>
                <c:pt idx="17930">
                  <c:v>34.4</c:v>
                </c:pt>
                <c:pt idx="17931">
                  <c:v>35</c:v>
                </c:pt>
                <c:pt idx="17932">
                  <c:v>35.4</c:v>
                </c:pt>
                <c:pt idx="17933">
                  <c:v>36</c:v>
                </c:pt>
                <c:pt idx="17934">
                  <c:v>36.4</c:v>
                </c:pt>
                <c:pt idx="17935">
                  <c:v>37</c:v>
                </c:pt>
                <c:pt idx="17936">
                  <c:v>37.200000000000003</c:v>
                </c:pt>
                <c:pt idx="17937">
                  <c:v>38</c:v>
                </c:pt>
                <c:pt idx="17938">
                  <c:v>38.200000000000003</c:v>
                </c:pt>
                <c:pt idx="17939">
                  <c:v>39</c:v>
                </c:pt>
                <c:pt idx="17940">
                  <c:v>39</c:v>
                </c:pt>
                <c:pt idx="17941">
                  <c:v>39</c:v>
                </c:pt>
                <c:pt idx="17942">
                  <c:v>39</c:v>
                </c:pt>
                <c:pt idx="17943">
                  <c:v>38</c:v>
                </c:pt>
                <c:pt idx="17944">
                  <c:v>38</c:v>
                </c:pt>
                <c:pt idx="17945">
                  <c:v>37</c:v>
                </c:pt>
                <c:pt idx="17946">
                  <c:v>37</c:v>
                </c:pt>
                <c:pt idx="17947">
                  <c:v>34.6</c:v>
                </c:pt>
                <c:pt idx="17948">
                  <c:v>31</c:v>
                </c:pt>
                <c:pt idx="17949">
                  <c:v>28.5</c:v>
                </c:pt>
                <c:pt idx="17950">
                  <c:v>25</c:v>
                </c:pt>
                <c:pt idx="17951">
                  <c:v>19.5</c:v>
                </c:pt>
                <c:pt idx="17952">
                  <c:v>15.5</c:v>
                </c:pt>
                <c:pt idx="17953">
                  <c:v>11.3</c:v>
                </c:pt>
                <c:pt idx="17954">
                  <c:v>9</c:v>
                </c:pt>
                <c:pt idx="17955">
                  <c:v>8.5</c:v>
                </c:pt>
                <c:pt idx="17956">
                  <c:v>6.9</c:v>
                </c:pt>
                <c:pt idx="17957">
                  <c:v>4.9000000000000004</c:v>
                </c:pt>
                <c:pt idx="17958">
                  <c:v>4</c:v>
                </c:pt>
                <c:pt idx="17959">
                  <c:v>4</c:v>
                </c:pt>
                <c:pt idx="17960">
                  <c:v>4.7</c:v>
                </c:pt>
                <c:pt idx="17961">
                  <c:v>6.7</c:v>
                </c:pt>
                <c:pt idx="17962">
                  <c:v>8.4</c:v>
                </c:pt>
                <c:pt idx="17963">
                  <c:v>9.9</c:v>
                </c:pt>
                <c:pt idx="17964">
                  <c:v>12.1</c:v>
                </c:pt>
                <c:pt idx="17965">
                  <c:v>13.3</c:v>
                </c:pt>
                <c:pt idx="17966">
                  <c:v>15.3</c:v>
                </c:pt>
                <c:pt idx="17967">
                  <c:v>17.100000000000001</c:v>
                </c:pt>
                <c:pt idx="17968">
                  <c:v>18.3</c:v>
                </c:pt>
                <c:pt idx="17969">
                  <c:v>20.2</c:v>
                </c:pt>
                <c:pt idx="17970">
                  <c:v>21.9</c:v>
                </c:pt>
                <c:pt idx="17971">
                  <c:v>23.9</c:v>
                </c:pt>
                <c:pt idx="17972">
                  <c:v>23.1</c:v>
                </c:pt>
                <c:pt idx="17973">
                  <c:v>24.9</c:v>
                </c:pt>
                <c:pt idx="17974">
                  <c:v>25</c:v>
                </c:pt>
                <c:pt idx="17975">
                  <c:v>25</c:v>
                </c:pt>
                <c:pt idx="17976">
                  <c:v>25</c:v>
                </c:pt>
                <c:pt idx="17977">
                  <c:v>25</c:v>
                </c:pt>
                <c:pt idx="17978">
                  <c:v>25.7</c:v>
                </c:pt>
                <c:pt idx="17979">
                  <c:v>26.7</c:v>
                </c:pt>
                <c:pt idx="17980">
                  <c:v>27.7</c:v>
                </c:pt>
                <c:pt idx="17981">
                  <c:v>28</c:v>
                </c:pt>
                <c:pt idx="17982">
                  <c:v>28.6</c:v>
                </c:pt>
                <c:pt idx="17983">
                  <c:v>29.5</c:v>
                </c:pt>
                <c:pt idx="17984">
                  <c:v>29.5</c:v>
                </c:pt>
                <c:pt idx="17985">
                  <c:v>28.5</c:v>
                </c:pt>
                <c:pt idx="17986">
                  <c:v>28</c:v>
                </c:pt>
                <c:pt idx="17987">
                  <c:v>28</c:v>
                </c:pt>
                <c:pt idx="17988">
                  <c:v>28</c:v>
                </c:pt>
                <c:pt idx="17989">
                  <c:v>28</c:v>
                </c:pt>
                <c:pt idx="17990">
                  <c:v>28</c:v>
                </c:pt>
                <c:pt idx="17991">
                  <c:v>28</c:v>
                </c:pt>
                <c:pt idx="17992">
                  <c:v>28</c:v>
                </c:pt>
                <c:pt idx="17993">
                  <c:v>28.3</c:v>
                </c:pt>
                <c:pt idx="17994">
                  <c:v>29.1</c:v>
                </c:pt>
                <c:pt idx="17995">
                  <c:v>30.1</c:v>
                </c:pt>
                <c:pt idx="17996">
                  <c:v>31.1</c:v>
                </c:pt>
                <c:pt idx="17997">
                  <c:v>32.1</c:v>
                </c:pt>
                <c:pt idx="17998">
                  <c:v>33.1</c:v>
                </c:pt>
                <c:pt idx="17999">
                  <c:v>34</c:v>
                </c:pt>
                <c:pt idx="18000">
                  <c:v>34</c:v>
                </c:pt>
                <c:pt idx="18001">
                  <c:v>34.9</c:v>
                </c:pt>
                <c:pt idx="18002">
                  <c:v>35.9</c:v>
                </c:pt>
                <c:pt idx="18003">
                  <c:v>36</c:v>
                </c:pt>
                <c:pt idx="18004">
                  <c:v>36.9</c:v>
                </c:pt>
                <c:pt idx="18005">
                  <c:v>37</c:v>
                </c:pt>
                <c:pt idx="18006">
                  <c:v>37.700000000000003</c:v>
                </c:pt>
                <c:pt idx="18007">
                  <c:v>38</c:v>
                </c:pt>
                <c:pt idx="18008">
                  <c:v>38.700000000000003</c:v>
                </c:pt>
                <c:pt idx="18009">
                  <c:v>39</c:v>
                </c:pt>
                <c:pt idx="18010">
                  <c:v>39</c:v>
                </c:pt>
                <c:pt idx="18011">
                  <c:v>39.6</c:v>
                </c:pt>
                <c:pt idx="18012">
                  <c:v>40</c:v>
                </c:pt>
                <c:pt idx="18013">
                  <c:v>40</c:v>
                </c:pt>
                <c:pt idx="18014">
                  <c:v>40.5</c:v>
                </c:pt>
                <c:pt idx="18015">
                  <c:v>41</c:v>
                </c:pt>
                <c:pt idx="18016">
                  <c:v>41.4</c:v>
                </c:pt>
                <c:pt idx="18017">
                  <c:v>42</c:v>
                </c:pt>
                <c:pt idx="18018">
                  <c:v>42.3</c:v>
                </c:pt>
                <c:pt idx="18019">
                  <c:v>43</c:v>
                </c:pt>
                <c:pt idx="18020">
                  <c:v>43</c:v>
                </c:pt>
                <c:pt idx="18021">
                  <c:v>43</c:v>
                </c:pt>
                <c:pt idx="18022">
                  <c:v>43</c:v>
                </c:pt>
                <c:pt idx="18023">
                  <c:v>43</c:v>
                </c:pt>
                <c:pt idx="18024">
                  <c:v>43</c:v>
                </c:pt>
                <c:pt idx="18025">
                  <c:v>43</c:v>
                </c:pt>
                <c:pt idx="18026">
                  <c:v>43</c:v>
                </c:pt>
                <c:pt idx="18027">
                  <c:v>42.9</c:v>
                </c:pt>
                <c:pt idx="18028">
                  <c:v>42.1</c:v>
                </c:pt>
                <c:pt idx="18029">
                  <c:v>42</c:v>
                </c:pt>
                <c:pt idx="18030">
                  <c:v>42</c:v>
                </c:pt>
                <c:pt idx="18031">
                  <c:v>42</c:v>
                </c:pt>
                <c:pt idx="18032">
                  <c:v>42</c:v>
                </c:pt>
                <c:pt idx="18033">
                  <c:v>42</c:v>
                </c:pt>
                <c:pt idx="18034">
                  <c:v>42</c:v>
                </c:pt>
                <c:pt idx="18035">
                  <c:v>42</c:v>
                </c:pt>
                <c:pt idx="18036">
                  <c:v>42</c:v>
                </c:pt>
                <c:pt idx="18037">
                  <c:v>42</c:v>
                </c:pt>
                <c:pt idx="18038">
                  <c:v>42</c:v>
                </c:pt>
                <c:pt idx="18039">
                  <c:v>42</c:v>
                </c:pt>
                <c:pt idx="18040">
                  <c:v>42</c:v>
                </c:pt>
                <c:pt idx="18041">
                  <c:v>42</c:v>
                </c:pt>
                <c:pt idx="18042">
                  <c:v>42</c:v>
                </c:pt>
                <c:pt idx="18043">
                  <c:v>42</c:v>
                </c:pt>
                <c:pt idx="18044">
                  <c:v>41.6</c:v>
                </c:pt>
                <c:pt idx="18045">
                  <c:v>41</c:v>
                </c:pt>
                <c:pt idx="18046">
                  <c:v>41</c:v>
                </c:pt>
                <c:pt idx="18047">
                  <c:v>41</c:v>
                </c:pt>
                <c:pt idx="18048">
                  <c:v>41</c:v>
                </c:pt>
                <c:pt idx="18049">
                  <c:v>41</c:v>
                </c:pt>
                <c:pt idx="18050">
                  <c:v>41</c:v>
                </c:pt>
                <c:pt idx="18051">
                  <c:v>41</c:v>
                </c:pt>
                <c:pt idx="18052">
                  <c:v>41</c:v>
                </c:pt>
                <c:pt idx="18053">
                  <c:v>41</c:v>
                </c:pt>
                <c:pt idx="18054">
                  <c:v>41</c:v>
                </c:pt>
                <c:pt idx="18055">
                  <c:v>41</c:v>
                </c:pt>
                <c:pt idx="18056">
                  <c:v>41</c:v>
                </c:pt>
                <c:pt idx="18057">
                  <c:v>41</c:v>
                </c:pt>
                <c:pt idx="18058">
                  <c:v>41</c:v>
                </c:pt>
                <c:pt idx="18059">
                  <c:v>40.200000000000003</c:v>
                </c:pt>
                <c:pt idx="18060">
                  <c:v>40</c:v>
                </c:pt>
                <c:pt idx="18061">
                  <c:v>39.200000000000003</c:v>
                </c:pt>
                <c:pt idx="18062">
                  <c:v>39</c:v>
                </c:pt>
                <c:pt idx="18063">
                  <c:v>39</c:v>
                </c:pt>
                <c:pt idx="18064">
                  <c:v>39</c:v>
                </c:pt>
                <c:pt idx="18065">
                  <c:v>39</c:v>
                </c:pt>
                <c:pt idx="18066">
                  <c:v>39</c:v>
                </c:pt>
                <c:pt idx="18067">
                  <c:v>38.5</c:v>
                </c:pt>
                <c:pt idx="18068">
                  <c:v>38</c:v>
                </c:pt>
                <c:pt idx="18069">
                  <c:v>38</c:v>
                </c:pt>
                <c:pt idx="18070">
                  <c:v>37.6</c:v>
                </c:pt>
                <c:pt idx="18071">
                  <c:v>37</c:v>
                </c:pt>
                <c:pt idx="18072">
                  <c:v>37</c:v>
                </c:pt>
                <c:pt idx="18073">
                  <c:v>36.4</c:v>
                </c:pt>
                <c:pt idx="18074">
                  <c:v>35.200000000000003</c:v>
                </c:pt>
                <c:pt idx="18075">
                  <c:v>35.799999999999997</c:v>
                </c:pt>
                <c:pt idx="18076">
                  <c:v>35</c:v>
                </c:pt>
                <c:pt idx="18077">
                  <c:v>34.5</c:v>
                </c:pt>
                <c:pt idx="18078">
                  <c:v>31.3</c:v>
                </c:pt>
                <c:pt idx="18079">
                  <c:v>27</c:v>
                </c:pt>
                <c:pt idx="18080">
                  <c:v>21.2</c:v>
                </c:pt>
                <c:pt idx="18081">
                  <c:v>17.100000000000001</c:v>
                </c:pt>
                <c:pt idx="18082">
                  <c:v>13.1</c:v>
                </c:pt>
                <c:pt idx="18083">
                  <c:v>11.1</c:v>
                </c:pt>
                <c:pt idx="18084">
                  <c:v>10</c:v>
                </c:pt>
                <c:pt idx="18085">
                  <c:v>10</c:v>
                </c:pt>
                <c:pt idx="18086">
                  <c:v>10.8</c:v>
                </c:pt>
                <c:pt idx="18087">
                  <c:v>12.5</c:v>
                </c:pt>
                <c:pt idx="18088">
                  <c:v>14.5</c:v>
                </c:pt>
                <c:pt idx="18089">
                  <c:v>16.5</c:v>
                </c:pt>
                <c:pt idx="18090">
                  <c:v>18.5</c:v>
                </c:pt>
                <c:pt idx="18091">
                  <c:v>19.600000000000001</c:v>
                </c:pt>
                <c:pt idx="18092">
                  <c:v>21.1</c:v>
                </c:pt>
                <c:pt idx="18093">
                  <c:v>23.1</c:v>
                </c:pt>
                <c:pt idx="18094">
                  <c:v>24.6</c:v>
                </c:pt>
                <c:pt idx="18095">
                  <c:v>26.1</c:v>
                </c:pt>
                <c:pt idx="18096">
                  <c:v>27.6</c:v>
                </c:pt>
                <c:pt idx="18097">
                  <c:v>28.5</c:v>
                </c:pt>
                <c:pt idx="18098">
                  <c:v>29.8</c:v>
                </c:pt>
                <c:pt idx="18099">
                  <c:v>31.4</c:v>
                </c:pt>
                <c:pt idx="18100">
                  <c:v>32.4</c:v>
                </c:pt>
                <c:pt idx="18101">
                  <c:v>33.4</c:v>
                </c:pt>
                <c:pt idx="18102">
                  <c:v>34</c:v>
                </c:pt>
                <c:pt idx="18103">
                  <c:v>34.1</c:v>
                </c:pt>
                <c:pt idx="18104">
                  <c:v>35.1</c:v>
                </c:pt>
                <c:pt idx="18105">
                  <c:v>36</c:v>
                </c:pt>
                <c:pt idx="18106">
                  <c:v>36</c:v>
                </c:pt>
                <c:pt idx="18107">
                  <c:v>35.9</c:v>
                </c:pt>
                <c:pt idx="18108">
                  <c:v>35.1</c:v>
                </c:pt>
                <c:pt idx="18109">
                  <c:v>35</c:v>
                </c:pt>
                <c:pt idx="18110">
                  <c:v>35</c:v>
                </c:pt>
                <c:pt idx="18111">
                  <c:v>34.1</c:v>
                </c:pt>
                <c:pt idx="18112">
                  <c:v>33.1</c:v>
                </c:pt>
                <c:pt idx="18113">
                  <c:v>33</c:v>
                </c:pt>
                <c:pt idx="18114">
                  <c:v>30.6</c:v>
                </c:pt>
                <c:pt idx="18115">
                  <c:v>27</c:v>
                </c:pt>
                <c:pt idx="18116">
                  <c:v>22.2</c:v>
                </c:pt>
                <c:pt idx="18117">
                  <c:v>18.7</c:v>
                </c:pt>
                <c:pt idx="18118">
                  <c:v>15</c:v>
                </c:pt>
                <c:pt idx="18119">
                  <c:v>13.2</c:v>
                </c:pt>
                <c:pt idx="18120">
                  <c:v>12.4</c:v>
                </c:pt>
                <c:pt idx="18121">
                  <c:v>12.6</c:v>
                </c:pt>
                <c:pt idx="18122">
                  <c:v>13.6</c:v>
                </c:pt>
                <c:pt idx="18123">
                  <c:v>14.6</c:v>
                </c:pt>
                <c:pt idx="18124">
                  <c:v>16.100000000000001</c:v>
                </c:pt>
                <c:pt idx="18125">
                  <c:v>18.100000000000001</c:v>
                </c:pt>
                <c:pt idx="18126">
                  <c:v>20.399999999999999</c:v>
                </c:pt>
                <c:pt idx="18127">
                  <c:v>22.4</c:v>
                </c:pt>
                <c:pt idx="18128">
                  <c:v>23.7</c:v>
                </c:pt>
                <c:pt idx="18129">
                  <c:v>24.3</c:v>
                </c:pt>
                <c:pt idx="18130">
                  <c:v>23</c:v>
                </c:pt>
                <c:pt idx="18131">
                  <c:v>22.3</c:v>
                </c:pt>
                <c:pt idx="18132">
                  <c:v>19.8</c:v>
                </c:pt>
                <c:pt idx="18133">
                  <c:v>17</c:v>
                </c:pt>
                <c:pt idx="18134">
                  <c:v>17</c:v>
                </c:pt>
                <c:pt idx="18135">
                  <c:v>17.2</c:v>
                </c:pt>
                <c:pt idx="18136">
                  <c:v>18.2</c:v>
                </c:pt>
                <c:pt idx="18137">
                  <c:v>19.3</c:v>
                </c:pt>
                <c:pt idx="18138">
                  <c:v>20.9</c:v>
                </c:pt>
                <c:pt idx="18139">
                  <c:v>22</c:v>
                </c:pt>
                <c:pt idx="18140">
                  <c:v>23</c:v>
                </c:pt>
                <c:pt idx="18141">
                  <c:v>24</c:v>
                </c:pt>
                <c:pt idx="18142">
                  <c:v>24</c:v>
                </c:pt>
                <c:pt idx="18143">
                  <c:v>23</c:v>
                </c:pt>
                <c:pt idx="18144">
                  <c:v>19.8</c:v>
                </c:pt>
                <c:pt idx="18145">
                  <c:v>15.2</c:v>
                </c:pt>
                <c:pt idx="18146">
                  <c:v>12.5</c:v>
                </c:pt>
                <c:pt idx="18147">
                  <c:v>11.2</c:v>
                </c:pt>
                <c:pt idx="18148">
                  <c:v>11</c:v>
                </c:pt>
                <c:pt idx="18149">
                  <c:v>11</c:v>
                </c:pt>
                <c:pt idx="18150">
                  <c:v>11.6</c:v>
                </c:pt>
                <c:pt idx="18151">
                  <c:v>12</c:v>
                </c:pt>
                <c:pt idx="18152">
                  <c:v>12.6</c:v>
                </c:pt>
                <c:pt idx="18153">
                  <c:v>13.6</c:v>
                </c:pt>
                <c:pt idx="18154">
                  <c:v>14</c:v>
                </c:pt>
                <c:pt idx="18155">
                  <c:v>14</c:v>
                </c:pt>
                <c:pt idx="18156">
                  <c:v>14.4</c:v>
                </c:pt>
                <c:pt idx="18157">
                  <c:v>15</c:v>
                </c:pt>
                <c:pt idx="18158">
                  <c:v>15</c:v>
                </c:pt>
                <c:pt idx="18159">
                  <c:v>15.4</c:v>
                </c:pt>
                <c:pt idx="18160">
                  <c:v>15.6</c:v>
                </c:pt>
                <c:pt idx="18161">
                  <c:v>14.7</c:v>
                </c:pt>
                <c:pt idx="18162">
                  <c:v>14</c:v>
                </c:pt>
                <c:pt idx="18163">
                  <c:v>13.7</c:v>
                </c:pt>
                <c:pt idx="18164">
                  <c:v>11.7</c:v>
                </c:pt>
                <c:pt idx="18165">
                  <c:v>9.5</c:v>
                </c:pt>
                <c:pt idx="18166">
                  <c:v>6.5</c:v>
                </c:pt>
                <c:pt idx="18167">
                  <c:v>3.7</c:v>
                </c:pt>
                <c:pt idx="18168">
                  <c:v>2</c:v>
                </c:pt>
                <c:pt idx="18169">
                  <c:v>1</c:v>
                </c:pt>
                <c:pt idx="18170">
                  <c:v>1</c:v>
                </c:pt>
                <c:pt idx="18171">
                  <c:v>0</c:v>
                </c:pt>
                <c:pt idx="18172">
                  <c:v>0</c:v>
                </c:pt>
                <c:pt idx="18173">
                  <c:v>0</c:v>
                </c:pt>
                <c:pt idx="18174">
                  <c:v>0</c:v>
                </c:pt>
                <c:pt idx="18175">
                  <c:v>0</c:v>
                </c:pt>
                <c:pt idx="18176">
                  <c:v>0</c:v>
                </c:pt>
                <c:pt idx="18177">
                  <c:v>0</c:v>
                </c:pt>
                <c:pt idx="18178">
                  <c:v>0</c:v>
                </c:pt>
                <c:pt idx="18179">
                  <c:v>0</c:v>
                </c:pt>
                <c:pt idx="18180">
                  <c:v>0</c:v>
                </c:pt>
                <c:pt idx="18181">
                  <c:v>0</c:v>
                </c:pt>
                <c:pt idx="18182">
                  <c:v>0</c:v>
                </c:pt>
                <c:pt idx="18183">
                  <c:v>0</c:v>
                </c:pt>
                <c:pt idx="18184">
                  <c:v>0</c:v>
                </c:pt>
                <c:pt idx="18185">
                  <c:v>0</c:v>
                </c:pt>
                <c:pt idx="18186">
                  <c:v>0</c:v>
                </c:pt>
                <c:pt idx="18187">
                  <c:v>0</c:v>
                </c:pt>
                <c:pt idx="18188">
                  <c:v>0</c:v>
                </c:pt>
                <c:pt idx="18189">
                  <c:v>0</c:v>
                </c:pt>
                <c:pt idx="18190">
                  <c:v>0</c:v>
                </c:pt>
                <c:pt idx="18191">
                  <c:v>0</c:v>
                </c:pt>
                <c:pt idx="18192">
                  <c:v>0</c:v>
                </c:pt>
                <c:pt idx="18193">
                  <c:v>0</c:v>
                </c:pt>
                <c:pt idx="18194">
                  <c:v>0</c:v>
                </c:pt>
                <c:pt idx="18195">
                  <c:v>0</c:v>
                </c:pt>
                <c:pt idx="18196">
                  <c:v>0</c:v>
                </c:pt>
                <c:pt idx="18197">
                  <c:v>0</c:v>
                </c:pt>
                <c:pt idx="18198">
                  <c:v>0</c:v>
                </c:pt>
                <c:pt idx="18199">
                  <c:v>0</c:v>
                </c:pt>
                <c:pt idx="18200">
                  <c:v>0</c:v>
                </c:pt>
                <c:pt idx="18201">
                  <c:v>0</c:v>
                </c:pt>
                <c:pt idx="18202">
                  <c:v>0</c:v>
                </c:pt>
                <c:pt idx="18203">
                  <c:v>0</c:v>
                </c:pt>
                <c:pt idx="18204">
                  <c:v>0</c:v>
                </c:pt>
                <c:pt idx="18205">
                  <c:v>0</c:v>
                </c:pt>
                <c:pt idx="18206">
                  <c:v>0</c:v>
                </c:pt>
                <c:pt idx="18207">
                  <c:v>0</c:v>
                </c:pt>
                <c:pt idx="18208">
                  <c:v>0</c:v>
                </c:pt>
                <c:pt idx="18209">
                  <c:v>0</c:v>
                </c:pt>
                <c:pt idx="18210">
                  <c:v>0</c:v>
                </c:pt>
                <c:pt idx="18211">
                  <c:v>0</c:v>
                </c:pt>
                <c:pt idx="18212">
                  <c:v>0</c:v>
                </c:pt>
                <c:pt idx="18213">
                  <c:v>0</c:v>
                </c:pt>
                <c:pt idx="18214">
                  <c:v>0</c:v>
                </c:pt>
                <c:pt idx="18215">
                  <c:v>0</c:v>
                </c:pt>
                <c:pt idx="18216">
                  <c:v>0</c:v>
                </c:pt>
                <c:pt idx="18217">
                  <c:v>0.7</c:v>
                </c:pt>
                <c:pt idx="18218">
                  <c:v>3.2</c:v>
                </c:pt>
                <c:pt idx="18219">
                  <c:v>6.3</c:v>
                </c:pt>
                <c:pt idx="18220">
                  <c:v>7.8</c:v>
                </c:pt>
                <c:pt idx="18221">
                  <c:v>7</c:v>
                </c:pt>
                <c:pt idx="18222">
                  <c:v>6.8</c:v>
                </c:pt>
                <c:pt idx="18223">
                  <c:v>5.8</c:v>
                </c:pt>
                <c:pt idx="18224">
                  <c:v>4.7</c:v>
                </c:pt>
                <c:pt idx="18225">
                  <c:v>3.1</c:v>
                </c:pt>
                <c:pt idx="18226">
                  <c:v>0.1</c:v>
                </c:pt>
                <c:pt idx="18227">
                  <c:v>0</c:v>
                </c:pt>
                <c:pt idx="18228">
                  <c:v>0</c:v>
                </c:pt>
                <c:pt idx="18229">
                  <c:v>0</c:v>
                </c:pt>
                <c:pt idx="18230">
                  <c:v>0</c:v>
                </c:pt>
                <c:pt idx="18231">
                  <c:v>0</c:v>
                </c:pt>
                <c:pt idx="18232">
                  <c:v>0</c:v>
                </c:pt>
                <c:pt idx="18233">
                  <c:v>0</c:v>
                </c:pt>
                <c:pt idx="18234">
                  <c:v>0</c:v>
                </c:pt>
                <c:pt idx="18235">
                  <c:v>0</c:v>
                </c:pt>
                <c:pt idx="18236">
                  <c:v>0</c:v>
                </c:pt>
                <c:pt idx="18237">
                  <c:v>0</c:v>
                </c:pt>
                <c:pt idx="18238">
                  <c:v>0</c:v>
                </c:pt>
                <c:pt idx="18239">
                  <c:v>0</c:v>
                </c:pt>
                <c:pt idx="18240">
                  <c:v>0</c:v>
                </c:pt>
                <c:pt idx="18241">
                  <c:v>0</c:v>
                </c:pt>
                <c:pt idx="18242">
                  <c:v>0</c:v>
                </c:pt>
                <c:pt idx="18243">
                  <c:v>0</c:v>
                </c:pt>
                <c:pt idx="18244">
                  <c:v>0</c:v>
                </c:pt>
                <c:pt idx="18245">
                  <c:v>0</c:v>
                </c:pt>
                <c:pt idx="18246">
                  <c:v>0</c:v>
                </c:pt>
                <c:pt idx="18247">
                  <c:v>0</c:v>
                </c:pt>
                <c:pt idx="18248">
                  <c:v>0</c:v>
                </c:pt>
                <c:pt idx="18249">
                  <c:v>0</c:v>
                </c:pt>
                <c:pt idx="18250">
                  <c:v>0</c:v>
                </c:pt>
                <c:pt idx="18251">
                  <c:v>0</c:v>
                </c:pt>
                <c:pt idx="18252">
                  <c:v>0</c:v>
                </c:pt>
                <c:pt idx="18253">
                  <c:v>0</c:v>
                </c:pt>
                <c:pt idx="18254">
                  <c:v>0</c:v>
                </c:pt>
                <c:pt idx="18255">
                  <c:v>0</c:v>
                </c:pt>
                <c:pt idx="18256">
                  <c:v>0</c:v>
                </c:pt>
                <c:pt idx="18257">
                  <c:v>0</c:v>
                </c:pt>
                <c:pt idx="18258">
                  <c:v>0</c:v>
                </c:pt>
                <c:pt idx="18259">
                  <c:v>0</c:v>
                </c:pt>
                <c:pt idx="18260">
                  <c:v>0</c:v>
                </c:pt>
                <c:pt idx="18261">
                  <c:v>0</c:v>
                </c:pt>
                <c:pt idx="18262">
                  <c:v>0</c:v>
                </c:pt>
                <c:pt idx="18263">
                  <c:v>0</c:v>
                </c:pt>
                <c:pt idx="18264">
                  <c:v>0</c:v>
                </c:pt>
                <c:pt idx="18265">
                  <c:v>0</c:v>
                </c:pt>
                <c:pt idx="18266">
                  <c:v>0</c:v>
                </c:pt>
                <c:pt idx="18267">
                  <c:v>0</c:v>
                </c:pt>
                <c:pt idx="18268">
                  <c:v>0</c:v>
                </c:pt>
                <c:pt idx="18269">
                  <c:v>0</c:v>
                </c:pt>
                <c:pt idx="18270">
                  <c:v>0</c:v>
                </c:pt>
                <c:pt idx="18271">
                  <c:v>0</c:v>
                </c:pt>
                <c:pt idx="18272">
                  <c:v>0</c:v>
                </c:pt>
                <c:pt idx="18273">
                  <c:v>0</c:v>
                </c:pt>
                <c:pt idx="18274">
                  <c:v>0</c:v>
                </c:pt>
                <c:pt idx="18275">
                  <c:v>0</c:v>
                </c:pt>
                <c:pt idx="18276">
                  <c:v>0</c:v>
                </c:pt>
                <c:pt idx="18277">
                  <c:v>0</c:v>
                </c:pt>
                <c:pt idx="18278">
                  <c:v>0</c:v>
                </c:pt>
                <c:pt idx="18279">
                  <c:v>0</c:v>
                </c:pt>
                <c:pt idx="18280">
                  <c:v>0</c:v>
                </c:pt>
                <c:pt idx="18281">
                  <c:v>0</c:v>
                </c:pt>
                <c:pt idx="18282">
                  <c:v>0</c:v>
                </c:pt>
                <c:pt idx="18283">
                  <c:v>0</c:v>
                </c:pt>
                <c:pt idx="18284">
                  <c:v>0</c:v>
                </c:pt>
                <c:pt idx="18285">
                  <c:v>0</c:v>
                </c:pt>
                <c:pt idx="18286">
                  <c:v>0</c:v>
                </c:pt>
                <c:pt idx="18287">
                  <c:v>0</c:v>
                </c:pt>
                <c:pt idx="18288">
                  <c:v>0</c:v>
                </c:pt>
                <c:pt idx="18289">
                  <c:v>0</c:v>
                </c:pt>
                <c:pt idx="18290">
                  <c:v>0</c:v>
                </c:pt>
                <c:pt idx="18291">
                  <c:v>0</c:v>
                </c:pt>
                <c:pt idx="18292">
                  <c:v>0</c:v>
                </c:pt>
                <c:pt idx="18293">
                  <c:v>0</c:v>
                </c:pt>
                <c:pt idx="18294">
                  <c:v>0</c:v>
                </c:pt>
                <c:pt idx="18295">
                  <c:v>0</c:v>
                </c:pt>
                <c:pt idx="18296">
                  <c:v>0</c:v>
                </c:pt>
                <c:pt idx="18297">
                  <c:v>0</c:v>
                </c:pt>
                <c:pt idx="18298">
                  <c:v>0</c:v>
                </c:pt>
                <c:pt idx="18299">
                  <c:v>0</c:v>
                </c:pt>
                <c:pt idx="18300">
                  <c:v>0</c:v>
                </c:pt>
                <c:pt idx="18301">
                  <c:v>0</c:v>
                </c:pt>
                <c:pt idx="18302">
                  <c:v>0</c:v>
                </c:pt>
                <c:pt idx="18303">
                  <c:v>0</c:v>
                </c:pt>
                <c:pt idx="18304">
                  <c:v>0</c:v>
                </c:pt>
                <c:pt idx="18305">
                  <c:v>1.5</c:v>
                </c:pt>
                <c:pt idx="18306">
                  <c:v>4.7</c:v>
                </c:pt>
                <c:pt idx="18307">
                  <c:v>6.6</c:v>
                </c:pt>
                <c:pt idx="18308">
                  <c:v>8.1999999999999993</c:v>
                </c:pt>
                <c:pt idx="18309">
                  <c:v>9</c:v>
                </c:pt>
                <c:pt idx="18310">
                  <c:v>9</c:v>
                </c:pt>
                <c:pt idx="18311">
                  <c:v>9</c:v>
                </c:pt>
                <c:pt idx="18312">
                  <c:v>9.1999999999999993</c:v>
                </c:pt>
                <c:pt idx="18313">
                  <c:v>10</c:v>
                </c:pt>
                <c:pt idx="18314">
                  <c:v>10</c:v>
                </c:pt>
                <c:pt idx="18315">
                  <c:v>10</c:v>
                </c:pt>
                <c:pt idx="18316">
                  <c:v>10</c:v>
                </c:pt>
                <c:pt idx="18317">
                  <c:v>11</c:v>
                </c:pt>
                <c:pt idx="18318">
                  <c:v>11</c:v>
                </c:pt>
                <c:pt idx="18319">
                  <c:v>11</c:v>
                </c:pt>
                <c:pt idx="18320">
                  <c:v>11.9</c:v>
                </c:pt>
                <c:pt idx="18321">
                  <c:v>12</c:v>
                </c:pt>
                <c:pt idx="18322">
                  <c:v>11.2</c:v>
                </c:pt>
                <c:pt idx="18323">
                  <c:v>11</c:v>
                </c:pt>
                <c:pt idx="18324">
                  <c:v>9.3000000000000007</c:v>
                </c:pt>
                <c:pt idx="18325">
                  <c:v>8.1999999999999993</c:v>
                </c:pt>
                <c:pt idx="18326">
                  <c:v>5.9</c:v>
                </c:pt>
                <c:pt idx="18327">
                  <c:v>5</c:v>
                </c:pt>
                <c:pt idx="18328">
                  <c:v>5</c:v>
                </c:pt>
                <c:pt idx="18329">
                  <c:v>4.3</c:v>
                </c:pt>
                <c:pt idx="18330">
                  <c:v>3.4</c:v>
                </c:pt>
                <c:pt idx="18331">
                  <c:v>1.9</c:v>
                </c:pt>
                <c:pt idx="18332">
                  <c:v>0.6</c:v>
                </c:pt>
                <c:pt idx="18333">
                  <c:v>0</c:v>
                </c:pt>
                <c:pt idx="18334">
                  <c:v>0</c:v>
                </c:pt>
                <c:pt idx="18335">
                  <c:v>0</c:v>
                </c:pt>
                <c:pt idx="18336">
                  <c:v>0</c:v>
                </c:pt>
                <c:pt idx="18337">
                  <c:v>0.4</c:v>
                </c:pt>
                <c:pt idx="18338">
                  <c:v>1.9</c:v>
                </c:pt>
                <c:pt idx="18339">
                  <c:v>5.5</c:v>
                </c:pt>
                <c:pt idx="18340">
                  <c:v>7</c:v>
                </c:pt>
                <c:pt idx="18341">
                  <c:v>7</c:v>
                </c:pt>
                <c:pt idx="18342">
                  <c:v>7</c:v>
                </c:pt>
                <c:pt idx="18343">
                  <c:v>7</c:v>
                </c:pt>
                <c:pt idx="18344">
                  <c:v>7</c:v>
                </c:pt>
                <c:pt idx="18345">
                  <c:v>7</c:v>
                </c:pt>
                <c:pt idx="18346">
                  <c:v>6</c:v>
                </c:pt>
                <c:pt idx="18347">
                  <c:v>6</c:v>
                </c:pt>
                <c:pt idx="18348">
                  <c:v>6</c:v>
                </c:pt>
                <c:pt idx="18349">
                  <c:v>6</c:v>
                </c:pt>
                <c:pt idx="18350">
                  <c:v>5.2</c:v>
                </c:pt>
                <c:pt idx="18351">
                  <c:v>3.4</c:v>
                </c:pt>
                <c:pt idx="18352">
                  <c:v>2.2000000000000002</c:v>
                </c:pt>
                <c:pt idx="18353">
                  <c:v>0.4</c:v>
                </c:pt>
                <c:pt idx="18354">
                  <c:v>0.8</c:v>
                </c:pt>
                <c:pt idx="18355">
                  <c:v>2.4</c:v>
                </c:pt>
                <c:pt idx="18356">
                  <c:v>3</c:v>
                </c:pt>
                <c:pt idx="18357">
                  <c:v>2.4</c:v>
                </c:pt>
                <c:pt idx="18358">
                  <c:v>0.7</c:v>
                </c:pt>
                <c:pt idx="18359">
                  <c:v>0</c:v>
                </c:pt>
                <c:pt idx="18360">
                  <c:v>0</c:v>
                </c:pt>
                <c:pt idx="18361">
                  <c:v>0</c:v>
                </c:pt>
                <c:pt idx="18362">
                  <c:v>0</c:v>
                </c:pt>
                <c:pt idx="18363">
                  <c:v>0</c:v>
                </c:pt>
                <c:pt idx="18364">
                  <c:v>0</c:v>
                </c:pt>
                <c:pt idx="18365">
                  <c:v>0</c:v>
                </c:pt>
                <c:pt idx="18366">
                  <c:v>0</c:v>
                </c:pt>
                <c:pt idx="18367">
                  <c:v>0</c:v>
                </c:pt>
                <c:pt idx="18368">
                  <c:v>0</c:v>
                </c:pt>
                <c:pt idx="18369">
                  <c:v>0</c:v>
                </c:pt>
                <c:pt idx="18370">
                  <c:v>0</c:v>
                </c:pt>
                <c:pt idx="18371">
                  <c:v>0</c:v>
                </c:pt>
                <c:pt idx="18372">
                  <c:v>0</c:v>
                </c:pt>
                <c:pt idx="18373">
                  <c:v>0</c:v>
                </c:pt>
                <c:pt idx="18374">
                  <c:v>0</c:v>
                </c:pt>
                <c:pt idx="18375">
                  <c:v>0</c:v>
                </c:pt>
                <c:pt idx="18376">
                  <c:v>0</c:v>
                </c:pt>
                <c:pt idx="18377">
                  <c:v>0</c:v>
                </c:pt>
                <c:pt idx="18378">
                  <c:v>0</c:v>
                </c:pt>
                <c:pt idx="18379">
                  <c:v>0</c:v>
                </c:pt>
                <c:pt idx="18380">
                  <c:v>0</c:v>
                </c:pt>
                <c:pt idx="18381">
                  <c:v>0</c:v>
                </c:pt>
                <c:pt idx="18382">
                  <c:v>0</c:v>
                </c:pt>
                <c:pt idx="18383">
                  <c:v>0</c:v>
                </c:pt>
                <c:pt idx="18384">
                  <c:v>0</c:v>
                </c:pt>
                <c:pt idx="18385">
                  <c:v>0</c:v>
                </c:pt>
                <c:pt idx="18386">
                  <c:v>0</c:v>
                </c:pt>
                <c:pt idx="18387">
                  <c:v>0</c:v>
                </c:pt>
                <c:pt idx="18388">
                  <c:v>0</c:v>
                </c:pt>
                <c:pt idx="18389">
                  <c:v>0</c:v>
                </c:pt>
                <c:pt idx="18390">
                  <c:v>0</c:v>
                </c:pt>
                <c:pt idx="18391">
                  <c:v>0</c:v>
                </c:pt>
                <c:pt idx="18392">
                  <c:v>0</c:v>
                </c:pt>
                <c:pt idx="18393">
                  <c:v>0</c:v>
                </c:pt>
                <c:pt idx="18394">
                  <c:v>0</c:v>
                </c:pt>
                <c:pt idx="18395">
                  <c:v>0</c:v>
                </c:pt>
                <c:pt idx="18396">
                  <c:v>0</c:v>
                </c:pt>
                <c:pt idx="18397">
                  <c:v>0</c:v>
                </c:pt>
                <c:pt idx="18398">
                  <c:v>0</c:v>
                </c:pt>
                <c:pt idx="18399">
                  <c:v>0</c:v>
                </c:pt>
                <c:pt idx="18400">
                  <c:v>0</c:v>
                </c:pt>
                <c:pt idx="18401">
                  <c:v>0</c:v>
                </c:pt>
                <c:pt idx="18402">
                  <c:v>0</c:v>
                </c:pt>
                <c:pt idx="18403">
                  <c:v>0</c:v>
                </c:pt>
                <c:pt idx="18404">
                  <c:v>0</c:v>
                </c:pt>
                <c:pt idx="18405">
                  <c:v>0</c:v>
                </c:pt>
                <c:pt idx="18406">
                  <c:v>0</c:v>
                </c:pt>
                <c:pt idx="18407">
                  <c:v>0</c:v>
                </c:pt>
                <c:pt idx="18408">
                  <c:v>0</c:v>
                </c:pt>
                <c:pt idx="18409">
                  <c:v>0</c:v>
                </c:pt>
                <c:pt idx="18410">
                  <c:v>0</c:v>
                </c:pt>
                <c:pt idx="18411">
                  <c:v>0.8</c:v>
                </c:pt>
                <c:pt idx="18412">
                  <c:v>0.2</c:v>
                </c:pt>
                <c:pt idx="18413">
                  <c:v>0</c:v>
                </c:pt>
                <c:pt idx="18414">
                  <c:v>0</c:v>
                </c:pt>
                <c:pt idx="18415">
                  <c:v>0.6</c:v>
                </c:pt>
                <c:pt idx="18416">
                  <c:v>1</c:v>
                </c:pt>
                <c:pt idx="18417">
                  <c:v>0.4</c:v>
                </c:pt>
                <c:pt idx="18418">
                  <c:v>0.6</c:v>
                </c:pt>
                <c:pt idx="18419">
                  <c:v>1.5</c:v>
                </c:pt>
                <c:pt idx="18420">
                  <c:v>2.9</c:v>
                </c:pt>
                <c:pt idx="18421">
                  <c:v>2.7</c:v>
                </c:pt>
                <c:pt idx="18422">
                  <c:v>0.6</c:v>
                </c:pt>
                <c:pt idx="18423">
                  <c:v>0</c:v>
                </c:pt>
                <c:pt idx="18424">
                  <c:v>0</c:v>
                </c:pt>
                <c:pt idx="18425">
                  <c:v>0</c:v>
                </c:pt>
                <c:pt idx="18426">
                  <c:v>0</c:v>
                </c:pt>
                <c:pt idx="18427">
                  <c:v>0.5</c:v>
                </c:pt>
                <c:pt idx="18428">
                  <c:v>1.5</c:v>
                </c:pt>
                <c:pt idx="18429">
                  <c:v>0</c:v>
                </c:pt>
                <c:pt idx="18430">
                  <c:v>0</c:v>
                </c:pt>
                <c:pt idx="18431">
                  <c:v>0</c:v>
                </c:pt>
                <c:pt idx="18432">
                  <c:v>0</c:v>
                </c:pt>
                <c:pt idx="18433">
                  <c:v>0</c:v>
                </c:pt>
                <c:pt idx="18434">
                  <c:v>1</c:v>
                </c:pt>
                <c:pt idx="18435">
                  <c:v>0</c:v>
                </c:pt>
                <c:pt idx="18436">
                  <c:v>0</c:v>
                </c:pt>
                <c:pt idx="18437">
                  <c:v>0</c:v>
                </c:pt>
                <c:pt idx="18438">
                  <c:v>0.8</c:v>
                </c:pt>
                <c:pt idx="18439">
                  <c:v>1</c:v>
                </c:pt>
                <c:pt idx="18440">
                  <c:v>0.2</c:v>
                </c:pt>
                <c:pt idx="18441">
                  <c:v>0</c:v>
                </c:pt>
                <c:pt idx="18442">
                  <c:v>0</c:v>
                </c:pt>
                <c:pt idx="18443">
                  <c:v>2.1</c:v>
                </c:pt>
                <c:pt idx="18444">
                  <c:v>1.7</c:v>
                </c:pt>
                <c:pt idx="18445">
                  <c:v>0.4</c:v>
                </c:pt>
                <c:pt idx="18446">
                  <c:v>0</c:v>
                </c:pt>
                <c:pt idx="18447">
                  <c:v>0</c:v>
                </c:pt>
                <c:pt idx="18448">
                  <c:v>1.1000000000000001</c:v>
                </c:pt>
                <c:pt idx="18449">
                  <c:v>2.4</c:v>
                </c:pt>
                <c:pt idx="18450">
                  <c:v>2.1</c:v>
                </c:pt>
                <c:pt idx="18451">
                  <c:v>0.6</c:v>
                </c:pt>
                <c:pt idx="18452">
                  <c:v>0.9</c:v>
                </c:pt>
                <c:pt idx="18453">
                  <c:v>2.9</c:v>
                </c:pt>
                <c:pt idx="18454">
                  <c:v>2.9</c:v>
                </c:pt>
                <c:pt idx="18455">
                  <c:v>0.8</c:v>
                </c:pt>
                <c:pt idx="18456">
                  <c:v>0</c:v>
                </c:pt>
                <c:pt idx="18457">
                  <c:v>0</c:v>
                </c:pt>
                <c:pt idx="18458">
                  <c:v>0</c:v>
                </c:pt>
                <c:pt idx="18459">
                  <c:v>0</c:v>
                </c:pt>
                <c:pt idx="18460">
                  <c:v>0</c:v>
                </c:pt>
                <c:pt idx="18461">
                  <c:v>0</c:v>
                </c:pt>
                <c:pt idx="18462">
                  <c:v>0</c:v>
                </c:pt>
                <c:pt idx="18463">
                  <c:v>0</c:v>
                </c:pt>
                <c:pt idx="18464">
                  <c:v>0</c:v>
                </c:pt>
                <c:pt idx="18465">
                  <c:v>0</c:v>
                </c:pt>
                <c:pt idx="18466">
                  <c:v>0</c:v>
                </c:pt>
                <c:pt idx="18467">
                  <c:v>0</c:v>
                </c:pt>
                <c:pt idx="18468">
                  <c:v>0</c:v>
                </c:pt>
                <c:pt idx="18469">
                  <c:v>0</c:v>
                </c:pt>
                <c:pt idx="18470">
                  <c:v>0</c:v>
                </c:pt>
                <c:pt idx="18471">
                  <c:v>0</c:v>
                </c:pt>
                <c:pt idx="18472">
                  <c:v>0</c:v>
                </c:pt>
                <c:pt idx="18473">
                  <c:v>0</c:v>
                </c:pt>
                <c:pt idx="18474">
                  <c:v>0</c:v>
                </c:pt>
                <c:pt idx="18475">
                  <c:v>0</c:v>
                </c:pt>
                <c:pt idx="18476">
                  <c:v>0</c:v>
                </c:pt>
                <c:pt idx="18477">
                  <c:v>0</c:v>
                </c:pt>
                <c:pt idx="18478">
                  <c:v>0</c:v>
                </c:pt>
                <c:pt idx="18479">
                  <c:v>0</c:v>
                </c:pt>
                <c:pt idx="18480">
                  <c:v>0</c:v>
                </c:pt>
                <c:pt idx="18481">
                  <c:v>0</c:v>
                </c:pt>
                <c:pt idx="18482">
                  <c:v>0</c:v>
                </c:pt>
                <c:pt idx="18483">
                  <c:v>0</c:v>
                </c:pt>
                <c:pt idx="18484">
                  <c:v>0</c:v>
                </c:pt>
                <c:pt idx="18485">
                  <c:v>0</c:v>
                </c:pt>
                <c:pt idx="18486">
                  <c:v>0</c:v>
                </c:pt>
                <c:pt idx="18487">
                  <c:v>0</c:v>
                </c:pt>
                <c:pt idx="18488">
                  <c:v>0</c:v>
                </c:pt>
                <c:pt idx="18489">
                  <c:v>0</c:v>
                </c:pt>
                <c:pt idx="18490">
                  <c:v>0</c:v>
                </c:pt>
                <c:pt idx="18491">
                  <c:v>0</c:v>
                </c:pt>
                <c:pt idx="18492">
                  <c:v>0</c:v>
                </c:pt>
                <c:pt idx="18493">
                  <c:v>0</c:v>
                </c:pt>
                <c:pt idx="18494">
                  <c:v>0</c:v>
                </c:pt>
                <c:pt idx="18495">
                  <c:v>0</c:v>
                </c:pt>
                <c:pt idx="18496">
                  <c:v>0</c:v>
                </c:pt>
                <c:pt idx="18497">
                  <c:v>0</c:v>
                </c:pt>
                <c:pt idx="18498">
                  <c:v>0</c:v>
                </c:pt>
                <c:pt idx="18499">
                  <c:v>0</c:v>
                </c:pt>
                <c:pt idx="18500">
                  <c:v>0</c:v>
                </c:pt>
                <c:pt idx="18501">
                  <c:v>0</c:v>
                </c:pt>
                <c:pt idx="18502">
                  <c:v>0</c:v>
                </c:pt>
                <c:pt idx="18503">
                  <c:v>0</c:v>
                </c:pt>
                <c:pt idx="18504">
                  <c:v>0</c:v>
                </c:pt>
                <c:pt idx="18505">
                  <c:v>0</c:v>
                </c:pt>
                <c:pt idx="18506">
                  <c:v>0</c:v>
                </c:pt>
                <c:pt idx="18507">
                  <c:v>0</c:v>
                </c:pt>
                <c:pt idx="18508">
                  <c:v>0</c:v>
                </c:pt>
                <c:pt idx="18509">
                  <c:v>0</c:v>
                </c:pt>
                <c:pt idx="18510">
                  <c:v>0</c:v>
                </c:pt>
                <c:pt idx="18511">
                  <c:v>0</c:v>
                </c:pt>
                <c:pt idx="18512">
                  <c:v>0</c:v>
                </c:pt>
                <c:pt idx="18513">
                  <c:v>0</c:v>
                </c:pt>
                <c:pt idx="18514">
                  <c:v>0</c:v>
                </c:pt>
                <c:pt idx="18515">
                  <c:v>0</c:v>
                </c:pt>
                <c:pt idx="18516">
                  <c:v>0</c:v>
                </c:pt>
                <c:pt idx="18517">
                  <c:v>0</c:v>
                </c:pt>
                <c:pt idx="18518">
                  <c:v>0</c:v>
                </c:pt>
                <c:pt idx="18519">
                  <c:v>0</c:v>
                </c:pt>
                <c:pt idx="18520">
                  <c:v>0</c:v>
                </c:pt>
                <c:pt idx="18521">
                  <c:v>0</c:v>
                </c:pt>
                <c:pt idx="18522">
                  <c:v>0</c:v>
                </c:pt>
                <c:pt idx="18523">
                  <c:v>0</c:v>
                </c:pt>
                <c:pt idx="18524">
                  <c:v>0</c:v>
                </c:pt>
                <c:pt idx="18525">
                  <c:v>0</c:v>
                </c:pt>
                <c:pt idx="18526">
                  <c:v>0</c:v>
                </c:pt>
                <c:pt idx="18527">
                  <c:v>0</c:v>
                </c:pt>
                <c:pt idx="18528">
                  <c:v>0</c:v>
                </c:pt>
                <c:pt idx="18529">
                  <c:v>0</c:v>
                </c:pt>
                <c:pt idx="18530">
                  <c:v>0</c:v>
                </c:pt>
                <c:pt idx="18531">
                  <c:v>0</c:v>
                </c:pt>
                <c:pt idx="18532">
                  <c:v>0</c:v>
                </c:pt>
                <c:pt idx="18533">
                  <c:v>0</c:v>
                </c:pt>
                <c:pt idx="18534">
                  <c:v>0</c:v>
                </c:pt>
                <c:pt idx="18535">
                  <c:v>0</c:v>
                </c:pt>
                <c:pt idx="18536">
                  <c:v>0</c:v>
                </c:pt>
                <c:pt idx="18537">
                  <c:v>0</c:v>
                </c:pt>
                <c:pt idx="18538">
                  <c:v>0</c:v>
                </c:pt>
                <c:pt idx="18539">
                  <c:v>0</c:v>
                </c:pt>
                <c:pt idx="18540">
                  <c:v>0</c:v>
                </c:pt>
                <c:pt idx="18541">
                  <c:v>0</c:v>
                </c:pt>
                <c:pt idx="18542">
                  <c:v>0</c:v>
                </c:pt>
                <c:pt idx="18543">
                  <c:v>0</c:v>
                </c:pt>
                <c:pt idx="18544">
                  <c:v>0</c:v>
                </c:pt>
                <c:pt idx="18545">
                  <c:v>0</c:v>
                </c:pt>
                <c:pt idx="18546">
                  <c:v>0</c:v>
                </c:pt>
                <c:pt idx="18547">
                  <c:v>0</c:v>
                </c:pt>
                <c:pt idx="18548">
                  <c:v>0</c:v>
                </c:pt>
                <c:pt idx="18549">
                  <c:v>0</c:v>
                </c:pt>
                <c:pt idx="18550">
                  <c:v>0</c:v>
                </c:pt>
                <c:pt idx="18551">
                  <c:v>0</c:v>
                </c:pt>
                <c:pt idx="18552">
                  <c:v>0</c:v>
                </c:pt>
                <c:pt idx="18553">
                  <c:v>0</c:v>
                </c:pt>
                <c:pt idx="18554">
                  <c:v>0</c:v>
                </c:pt>
                <c:pt idx="18555">
                  <c:v>0</c:v>
                </c:pt>
                <c:pt idx="18556">
                  <c:v>0</c:v>
                </c:pt>
                <c:pt idx="18557">
                  <c:v>0</c:v>
                </c:pt>
                <c:pt idx="18558">
                  <c:v>0</c:v>
                </c:pt>
                <c:pt idx="18559">
                  <c:v>0</c:v>
                </c:pt>
                <c:pt idx="18560">
                  <c:v>0</c:v>
                </c:pt>
                <c:pt idx="18561">
                  <c:v>0</c:v>
                </c:pt>
                <c:pt idx="18562">
                  <c:v>0</c:v>
                </c:pt>
                <c:pt idx="18563">
                  <c:v>0</c:v>
                </c:pt>
                <c:pt idx="18564">
                  <c:v>0</c:v>
                </c:pt>
                <c:pt idx="18565">
                  <c:v>0</c:v>
                </c:pt>
                <c:pt idx="18566">
                  <c:v>0</c:v>
                </c:pt>
                <c:pt idx="18567">
                  <c:v>0</c:v>
                </c:pt>
                <c:pt idx="18568">
                  <c:v>0</c:v>
                </c:pt>
                <c:pt idx="18569">
                  <c:v>0</c:v>
                </c:pt>
                <c:pt idx="18570">
                  <c:v>0</c:v>
                </c:pt>
                <c:pt idx="18571">
                  <c:v>0</c:v>
                </c:pt>
                <c:pt idx="18572">
                  <c:v>0</c:v>
                </c:pt>
                <c:pt idx="18573">
                  <c:v>0</c:v>
                </c:pt>
                <c:pt idx="18574">
                  <c:v>0</c:v>
                </c:pt>
                <c:pt idx="18575">
                  <c:v>0</c:v>
                </c:pt>
                <c:pt idx="18576">
                  <c:v>0</c:v>
                </c:pt>
                <c:pt idx="18577">
                  <c:v>0</c:v>
                </c:pt>
                <c:pt idx="18578">
                  <c:v>0</c:v>
                </c:pt>
                <c:pt idx="18579">
                  <c:v>0</c:v>
                </c:pt>
                <c:pt idx="18580">
                  <c:v>0</c:v>
                </c:pt>
                <c:pt idx="18581">
                  <c:v>0</c:v>
                </c:pt>
                <c:pt idx="18582">
                  <c:v>0</c:v>
                </c:pt>
                <c:pt idx="18583">
                  <c:v>0</c:v>
                </c:pt>
                <c:pt idx="18584">
                  <c:v>0</c:v>
                </c:pt>
                <c:pt idx="18585">
                  <c:v>0</c:v>
                </c:pt>
                <c:pt idx="18586">
                  <c:v>0</c:v>
                </c:pt>
                <c:pt idx="18587">
                  <c:v>0</c:v>
                </c:pt>
                <c:pt idx="18588">
                  <c:v>0</c:v>
                </c:pt>
                <c:pt idx="18589">
                  <c:v>0</c:v>
                </c:pt>
                <c:pt idx="18590">
                  <c:v>0</c:v>
                </c:pt>
                <c:pt idx="18591">
                  <c:v>0</c:v>
                </c:pt>
                <c:pt idx="18592">
                  <c:v>0</c:v>
                </c:pt>
                <c:pt idx="18593">
                  <c:v>0</c:v>
                </c:pt>
                <c:pt idx="18594">
                  <c:v>0</c:v>
                </c:pt>
                <c:pt idx="18595">
                  <c:v>0</c:v>
                </c:pt>
                <c:pt idx="18596">
                  <c:v>0</c:v>
                </c:pt>
                <c:pt idx="18597">
                  <c:v>0</c:v>
                </c:pt>
                <c:pt idx="18598">
                  <c:v>0</c:v>
                </c:pt>
                <c:pt idx="18599">
                  <c:v>0</c:v>
                </c:pt>
                <c:pt idx="18600">
                  <c:v>0</c:v>
                </c:pt>
                <c:pt idx="18601">
                  <c:v>0</c:v>
                </c:pt>
                <c:pt idx="18602">
                  <c:v>0</c:v>
                </c:pt>
                <c:pt idx="18603">
                  <c:v>0</c:v>
                </c:pt>
                <c:pt idx="18604">
                  <c:v>0</c:v>
                </c:pt>
                <c:pt idx="18605">
                  <c:v>0</c:v>
                </c:pt>
                <c:pt idx="18606">
                  <c:v>0</c:v>
                </c:pt>
                <c:pt idx="18607">
                  <c:v>0</c:v>
                </c:pt>
                <c:pt idx="18608">
                  <c:v>0</c:v>
                </c:pt>
                <c:pt idx="18609">
                  <c:v>0</c:v>
                </c:pt>
                <c:pt idx="18610">
                  <c:v>0</c:v>
                </c:pt>
                <c:pt idx="18611">
                  <c:v>0</c:v>
                </c:pt>
                <c:pt idx="18612">
                  <c:v>0</c:v>
                </c:pt>
                <c:pt idx="18613">
                  <c:v>0</c:v>
                </c:pt>
                <c:pt idx="18614">
                  <c:v>0</c:v>
                </c:pt>
                <c:pt idx="18615">
                  <c:v>0</c:v>
                </c:pt>
                <c:pt idx="18616">
                  <c:v>0</c:v>
                </c:pt>
                <c:pt idx="18617">
                  <c:v>0</c:v>
                </c:pt>
                <c:pt idx="18618">
                  <c:v>0</c:v>
                </c:pt>
                <c:pt idx="18619">
                  <c:v>0</c:v>
                </c:pt>
                <c:pt idx="18620">
                  <c:v>0.6</c:v>
                </c:pt>
                <c:pt idx="18621">
                  <c:v>0.5</c:v>
                </c:pt>
                <c:pt idx="18622">
                  <c:v>0.4</c:v>
                </c:pt>
                <c:pt idx="18623">
                  <c:v>0.6</c:v>
                </c:pt>
                <c:pt idx="18624">
                  <c:v>0</c:v>
                </c:pt>
                <c:pt idx="18625">
                  <c:v>0</c:v>
                </c:pt>
                <c:pt idx="18626">
                  <c:v>0.3</c:v>
                </c:pt>
                <c:pt idx="18627">
                  <c:v>1.1000000000000001</c:v>
                </c:pt>
                <c:pt idx="18628">
                  <c:v>1.7</c:v>
                </c:pt>
                <c:pt idx="18629">
                  <c:v>0</c:v>
                </c:pt>
                <c:pt idx="18630">
                  <c:v>0</c:v>
                </c:pt>
                <c:pt idx="18631">
                  <c:v>0</c:v>
                </c:pt>
                <c:pt idx="18632">
                  <c:v>0</c:v>
                </c:pt>
                <c:pt idx="18633">
                  <c:v>0</c:v>
                </c:pt>
                <c:pt idx="18634">
                  <c:v>2.9</c:v>
                </c:pt>
                <c:pt idx="18635">
                  <c:v>4</c:v>
                </c:pt>
                <c:pt idx="18636">
                  <c:v>1.1000000000000001</c:v>
                </c:pt>
                <c:pt idx="18637">
                  <c:v>0</c:v>
                </c:pt>
                <c:pt idx="18638">
                  <c:v>0</c:v>
                </c:pt>
                <c:pt idx="18639">
                  <c:v>0</c:v>
                </c:pt>
                <c:pt idx="18640">
                  <c:v>0.7</c:v>
                </c:pt>
                <c:pt idx="18641">
                  <c:v>1.7</c:v>
                </c:pt>
                <c:pt idx="18642">
                  <c:v>2</c:v>
                </c:pt>
                <c:pt idx="18643">
                  <c:v>0.5</c:v>
                </c:pt>
                <c:pt idx="18644">
                  <c:v>1.3</c:v>
                </c:pt>
                <c:pt idx="18645">
                  <c:v>1.4</c:v>
                </c:pt>
                <c:pt idx="18646">
                  <c:v>1</c:v>
                </c:pt>
                <c:pt idx="18647">
                  <c:v>0.4</c:v>
                </c:pt>
                <c:pt idx="18648">
                  <c:v>0</c:v>
                </c:pt>
                <c:pt idx="18649">
                  <c:v>0</c:v>
                </c:pt>
                <c:pt idx="18650">
                  <c:v>0</c:v>
                </c:pt>
                <c:pt idx="18651">
                  <c:v>0</c:v>
                </c:pt>
                <c:pt idx="18652">
                  <c:v>0</c:v>
                </c:pt>
                <c:pt idx="18653">
                  <c:v>0</c:v>
                </c:pt>
                <c:pt idx="18654">
                  <c:v>0</c:v>
                </c:pt>
                <c:pt idx="18655">
                  <c:v>0</c:v>
                </c:pt>
                <c:pt idx="18656">
                  <c:v>0</c:v>
                </c:pt>
                <c:pt idx="18657">
                  <c:v>0</c:v>
                </c:pt>
                <c:pt idx="18658">
                  <c:v>0</c:v>
                </c:pt>
                <c:pt idx="18659">
                  <c:v>0</c:v>
                </c:pt>
                <c:pt idx="18660">
                  <c:v>0</c:v>
                </c:pt>
                <c:pt idx="18661">
                  <c:v>0</c:v>
                </c:pt>
                <c:pt idx="18662">
                  <c:v>0</c:v>
                </c:pt>
                <c:pt idx="18663">
                  <c:v>0</c:v>
                </c:pt>
                <c:pt idx="18664">
                  <c:v>0</c:v>
                </c:pt>
                <c:pt idx="18665">
                  <c:v>0</c:v>
                </c:pt>
                <c:pt idx="18666">
                  <c:v>0</c:v>
                </c:pt>
                <c:pt idx="18667">
                  <c:v>0</c:v>
                </c:pt>
                <c:pt idx="18668">
                  <c:v>0</c:v>
                </c:pt>
                <c:pt idx="18669">
                  <c:v>0</c:v>
                </c:pt>
                <c:pt idx="18670">
                  <c:v>0</c:v>
                </c:pt>
                <c:pt idx="18671">
                  <c:v>0</c:v>
                </c:pt>
                <c:pt idx="18672">
                  <c:v>0</c:v>
                </c:pt>
                <c:pt idx="18673">
                  <c:v>0</c:v>
                </c:pt>
                <c:pt idx="18674">
                  <c:v>0</c:v>
                </c:pt>
                <c:pt idx="18675">
                  <c:v>0</c:v>
                </c:pt>
                <c:pt idx="18676">
                  <c:v>0</c:v>
                </c:pt>
                <c:pt idx="18677">
                  <c:v>0</c:v>
                </c:pt>
                <c:pt idx="18678">
                  <c:v>0</c:v>
                </c:pt>
                <c:pt idx="18679">
                  <c:v>0</c:v>
                </c:pt>
                <c:pt idx="18680">
                  <c:v>0</c:v>
                </c:pt>
                <c:pt idx="18681">
                  <c:v>0</c:v>
                </c:pt>
                <c:pt idx="18682">
                  <c:v>0</c:v>
                </c:pt>
                <c:pt idx="18683">
                  <c:v>0</c:v>
                </c:pt>
                <c:pt idx="18684">
                  <c:v>0</c:v>
                </c:pt>
                <c:pt idx="18685">
                  <c:v>0</c:v>
                </c:pt>
                <c:pt idx="18686">
                  <c:v>0</c:v>
                </c:pt>
                <c:pt idx="18687">
                  <c:v>0</c:v>
                </c:pt>
                <c:pt idx="18688">
                  <c:v>0</c:v>
                </c:pt>
                <c:pt idx="18689">
                  <c:v>0</c:v>
                </c:pt>
                <c:pt idx="18690">
                  <c:v>0</c:v>
                </c:pt>
                <c:pt idx="18691">
                  <c:v>0</c:v>
                </c:pt>
                <c:pt idx="18692">
                  <c:v>0</c:v>
                </c:pt>
                <c:pt idx="18693">
                  <c:v>0</c:v>
                </c:pt>
                <c:pt idx="18694">
                  <c:v>0</c:v>
                </c:pt>
                <c:pt idx="18695">
                  <c:v>0</c:v>
                </c:pt>
                <c:pt idx="18696">
                  <c:v>0</c:v>
                </c:pt>
                <c:pt idx="18697">
                  <c:v>0</c:v>
                </c:pt>
                <c:pt idx="18698">
                  <c:v>0</c:v>
                </c:pt>
                <c:pt idx="18699">
                  <c:v>0</c:v>
                </c:pt>
                <c:pt idx="18700">
                  <c:v>0</c:v>
                </c:pt>
                <c:pt idx="18701">
                  <c:v>0</c:v>
                </c:pt>
                <c:pt idx="18702">
                  <c:v>0</c:v>
                </c:pt>
                <c:pt idx="18703">
                  <c:v>0</c:v>
                </c:pt>
                <c:pt idx="18704">
                  <c:v>0</c:v>
                </c:pt>
                <c:pt idx="18705">
                  <c:v>0</c:v>
                </c:pt>
                <c:pt idx="18706">
                  <c:v>0</c:v>
                </c:pt>
                <c:pt idx="18707">
                  <c:v>0</c:v>
                </c:pt>
                <c:pt idx="18708">
                  <c:v>0</c:v>
                </c:pt>
                <c:pt idx="18709">
                  <c:v>0</c:v>
                </c:pt>
                <c:pt idx="18710">
                  <c:v>0</c:v>
                </c:pt>
                <c:pt idx="18711">
                  <c:v>0</c:v>
                </c:pt>
                <c:pt idx="18712">
                  <c:v>0</c:v>
                </c:pt>
                <c:pt idx="18713">
                  <c:v>0</c:v>
                </c:pt>
                <c:pt idx="18714">
                  <c:v>0</c:v>
                </c:pt>
                <c:pt idx="18715">
                  <c:v>0</c:v>
                </c:pt>
                <c:pt idx="18716">
                  <c:v>0</c:v>
                </c:pt>
                <c:pt idx="18717">
                  <c:v>0</c:v>
                </c:pt>
                <c:pt idx="18718">
                  <c:v>0</c:v>
                </c:pt>
                <c:pt idx="18719">
                  <c:v>0</c:v>
                </c:pt>
                <c:pt idx="18720">
                  <c:v>0</c:v>
                </c:pt>
                <c:pt idx="18721">
                  <c:v>0</c:v>
                </c:pt>
                <c:pt idx="18722">
                  <c:v>0</c:v>
                </c:pt>
                <c:pt idx="18723">
                  <c:v>0</c:v>
                </c:pt>
                <c:pt idx="18724">
                  <c:v>0</c:v>
                </c:pt>
                <c:pt idx="18725">
                  <c:v>1.1000000000000001</c:v>
                </c:pt>
                <c:pt idx="18726">
                  <c:v>3.6</c:v>
                </c:pt>
                <c:pt idx="18727">
                  <c:v>4</c:v>
                </c:pt>
                <c:pt idx="18728">
                  <c:v>4</c:v>
                </c:pt>
                <c:pt idx="18729">
                  <c:v>4.8</c:v>
                </c:pt>
                <c:pt idx="18730">
                  <c:v>5</c:v>
                </c:pt>
                <c:pt idx="18731">
                  <c:v>4.2</c:v>
                </c:pt>
                <c:pt idx="18732">
                  <c:v>2.6</c:v>
                </c:pt>
                <c:pt idx="18733">
                  <c:v>0.7</c:v>
                </c:pt>
                <c:pt idx="18734">
                  <c:v>0.7</c:v>
                </c:pt>
                <c:pt idx="18735">
                  <c:v>1.7</c:v>
                </c:pt>
                <c:pt idx="18736">
                  <c:v>2</c:v>
                </c:pt>
                <c:pt idx="18737">
                  <c:v>1.5</c:v>
                </c:pt>
                <c:pt idx="18738">
                  <c:v>1</c:v>
                </c:pt>
                <c:pt idx="18739">
                  <c:v>1.4</c:v>
                </c:pt>
                <c:pt idx="18740">
                  <c:v>1.6</c:v>
                </c:pt>
                <c:pt idx="18741">
                  <c:v>0.6</c:v>
                </c:pt>
                <c:pt idx="18742">
                  <c:v>0.4</c:v>
                </c:pt>
                <c:pt idx="18743">
                  <c:v>0.6</c:v>
                </c:pt>
                <c:pt idx="18744">
                  <c:v>0.3</c:v>
                </c:pt>
                <c:pt idx="18745">
                  <c:v>1</c:v>
                </c:pt>
                <c:pt idx="18746">
                  <c:v>1</c:v>
                </c:pt>
                <c:pt idx="18747">
                  <c:v>1.3</c:v>
                </c:pt>
                <c:pt idx="18748">
                  <c:v>2</c:v>
                </c:pt>
                <c:pt idx="18749">
                  <c:v>1.8</c:v>
                </c:pt>
                <c:pt idx="18750">
                  <c:v>1</c:v>
                </c:pt>
                <c:pt idx="18751">
                  <c:v>1</c:v>
                </c:pt>
                <c:pt idx="18752">
                  <c:v>1</c:v>
                </c:pt>
                <c:pt idx="18753">
                  <c:v>1.1000000000000001</c:v>
                </c:pt>
                <c:pt idx="18754">
                  <c:v>1.9</c:v>
                </c:pt>
                <c:pt idx="18755">
                  <c:v>0.2</c:v>
                </c:pt>
                <c:pt idx="18756">
                  <c:v>0</c:v>
                </c:pt>
                <c:pt idx="18757">
                  <c:v>0</c:v>
                </c:pt>
                <c:pt idx="18758">
                  <c:v>0</c:v>
                </c:pt>
                <c:pt idx="18759">
                  <c:v>0</c:v>
                </c:pt>
                <c:pt idx="18760">
                  <c:v>0</c:v>
                </c:pt>
                <c:pt idx="18761">
                  <c:v>0</c:v>
                </c:pt>
                <c:pt idx="18762">
                  <c:v>0</c:v>
                </c:pt>
                <c:pt idx="18763">
                  <c:v>0</c:v>
                </c:pt>
                <c:pt idx="18764">
                  <c:v>0</c:v>
                </c:pt>
                <c:pt idx="18765">
                  <c:v>0</c:v>
                </c:pt>
                <c:pt idx="18766">
                  <c:v>0</c:v>
                </c:pt>
                <c:pt idx="18767">
                  <c:v>0</c:v>
                </c:pt>
                <c:pt idx="18768">
                  <c:v>0</c:v>
                </c:pt>
                <c:pt idx="18769">
                  <c:v>0</c:v>
                </c:pt>
                <c:pt idx="18770">
                  <c:v>0</c:v>
                </c:pt>
                <c:pt idx="18771">
                  <c:v>0</c:v>
                </c:pt>
                <c:pt idx="18772">
                  <c:v>0</c:v>
                </c:pt>
                <c:pt idx="18773">
                  <c:v>0</c:v>
                </c:pt>
                <c:pt idx="18774">
                  <c:v>0</c:v>
                </c:pt>
                <c:pt idx="18775">
                  <c:v>0</c:v>
                </c:pt>
                <c:pt idx="18776">
                  <c:v>0</c:v>
                </c:pt>
                <c:pt idx="18777">
                  <c:v>0</c:v>
                </c:pt>
                <c:pt idx="18778">
                  <c:v>0</c:v>
                </c:pt>
                <c:pt idx="18779">
                  <c:v>0</c:v>
                </c:pt>
                <c:pt idx="18780">
                  <c:v>0</c:v>
                </c:pt>
                <c:pt idx="18781">
                  <c:v>0</c:v>
                </c:pt>
                <c:pt idx="18782">
                  <c:v>0</c:v>
                </c:pt>
                <c:pt idx="18783">
                  <c:v>0</c:v>
                </c:pt>
                <c:pt idx="18784">
                  <c:v>0</c:v>
                </c:pt>
                <c:pt idx="18785">
                  <c:v>0</c:v>
                </c:pt>
                <c:pt idx="18786">
                  <c:v>0</c:v>
                </c:pt>
                <c:pt idx="18787">
                  <c:v>0</c:v>
                </c:pt>
                <c:pt idx="18788">
                  <c:v>0</c:v>
                </c:pt>
                <c:pt idx="18789">
                  <c:v>0</c:v>
                </c:pt>
                <c:pt idx="18790">
                  <c:v>0</c:v>
                </c:pt>
                <c:pt idx="18791">
                  <c:v>0</c:v>
                </c:pt>
                <c:pt idx="18792">
                  <c:v>0</c:v>
                </c:pt>
                <c:pt idx="18793">
                  <c:v>0</c:v>
                </c:pt>
                <c:pt idx="18794">
                  <c:v>0</c:v>
                </c:pt>
                <c:pt idx="18795">
                  <c:v>0</c:v>
                </c:pt>
                <c:pt idx="18796">
                  <c:v>0</c:v>
                </c:pt>
                <c:pt idx="18797">
                  <c:v>0</c:v>
                </c:pt>
                <c:pt idx="18798">
                  <c:v>0</c:v>
                </c:pt>
                <c:pt idx="18799">
                  <c:v>0</c:v>
                </c:pt>
                <c:pt idx="18800">
                  <c:v>0</c:v>
                </c:pt>
                <c:pt idx="18801">
                  <c:v>0</c:v>
                </c:pt>
                <c:pt idx="18802">
                  <c:v>0</c:v>
                </c:pt>
                <c:pt idx="18803">
                  <c:v>0</c:v>
                </c:pt>
                <c:pt idx="18804">
                  <c:v>0</c:v>
                </c:pt>
                <c:pt idx="18805">
                  <c:v>0</c:v>
                </c:pt>
                <c:pt idx="18806">
                  <c:v>0</c:v>
                </c:pt>
                <c:pt idx="18807">
                  <c:v>0</c:v>
                </c:pt>
                <c:pt idx="18808">
                  <c:v>0</c:v>
                </c:pt>
                <c:pt idx="18809">
                  <c:v>0</c:v>
                </c:pt>
                <c:pt idx="18810">
                  <c:v>0</c:v>
                </c:pt>
                <c:pt idx="18811">
                  <c:v>0</c:v>
                </c:pt>
                <c:pt idx="18812">
                  <c:v>0</c:v>
                </c:pt>
                <c:pt idx="18813">
                  <c:v>0</c:v>
                </c:pt>
                <c:pt idx="18814">
                  <c:v>0</c:v>
                </c:pt>
                <c:pt idx="18815">
                  <c:v>0</c:v>
                </c:pt>
                <c:pt idx="18816">
                  <c:v>0</c:v>
                </c:pt>
                <c:pt idx="18817">
                  <c:v>0</c:v>
                </c:pt>
                <c:pt idx="18818">
                  <c:v>0</c:v>
                </c:pt>
                <c:pt idx="18819">
                  <c:v>0</c:v>
                </c:pt>
                <c:pt idx="18820">
                  <c:v>0</c:v>
                </c:pt>
                <c:pt idx="18821">
                  <c:v>0</c:v>
                </c:pt>
                <c:pt idx="18822">
                  <c:v>0</c:v>
                </c:pt>
                <c:pt idx="18823">
                  <c:v>0</c:v>
                </c:pt>
                <c:pt idx="18824">
                  <c:v>0</c:v>
                </c:pt>
                <c:pt idx="18825">
                  <c:v>0</c:v>
                </c:pt>
                <c:pt idx="18826">
                  <c:v>0</c:v>
                </c:pt>
                <c:pt idx="18827">
                  <c:v>0</c:v>
                </c:pt>
                <c:pt idx="18828">
                  <c:v>0</c:v>
                </c:pt>
                <c:pt idx="18829">
                  <c:v>0</c:v>
                </c:pt>
                <c:pt idx="18830">
                  <c:v>0</c:v>
                </c:pt>
                <c:pt idx="18831">
                  <c:v>0</c:v>
                </c:pt>
                <c:pt idx="18832">
                  <c:v>0</c:v>
                </c:pt>
                <c:pt idx="18833">
                  <c:v>0</c:v>
                </c:pt>
                <c:pt idx="18834">
                  <c:v>0</c:v>
                </c:pt>
                <c:pt idx="18835">
                  <c:v>0</c:v>
                </c:pt>
                <c:pt idx="18836">
                  <c:v>0</c:v>
                </c:pt>
                <c:pt idx="18837">
                  <c:v>0</c:v>
                </c:pt>
                <c:pt idx="18838">
                  <c:v>0</c:v>
                </c:pt>
                <c:pt idx="18839">
                  <c:v>0</c:v>
                </c:pt>
                <c:pt idx="18840">
                  <c:v>0</c:v>
                </c:pt>
                <c:pt idx="18841">
                  <c:v>0</c:v>
                </c:pt>
                <c:pt idx="18842">
                  <c:v>0</c:v>
                </c:pt>
                <c:pt idx="18843">
                  <c:v>0</c:v>
                </c:pt>
                <c:pt idx="18844">
                  <c:v>0</c:v>
                </c:pt>
                <c:pt idx="18845">
                  <c:v>0</c:v>
                </c:pt>
                <c:pt idx="18846">
                  <c:v>0</c:v>
                </c:pt>
                <c:pt idx="18847">
                  <c:v>0</c:v>
                </c:pt>
                <c:pt idx="18848">
                  <c:v>0</c:v>
                </c:pt>
                <c:pt idx="18849">
                  <c:v>0</c:v>
                </c:pt>
                <c:pt idx="18850">
                  <c:v>0</c:v>
                </c:pt>
                <c:pt idx="18851">
                  <c:v>0</c:v>
                </c:pt>
                <c:pt idx="18852">
                  <c:v>0</c:v>
                </c:pt>
                <c:pt idx="18853">
                  <c:v>0</c:v>
                </c:pt>
                <c:pt idx="18854">
                  <c:v>0</c:v>
                </c:pt>
                <c:pt idx="18855">
                  <c:v>0</c:v>
                </c:pt>
                <c:pt idx="18856">
                  <c:v>0</c:v>
                </c:pt>
                <c:pt idx="18857">
                  <c:v>0</c:v>
                </c:pt>
                <c:pt idx="18858">
                  <c:v>0</c:v>
                </c:pt>
                <c:pt idx="18859">
                  <c:v>0</c:v>
                </c:pt>
                <c:pt idx="18860">
                  <c:v>0</c:v>
                </c:pt>
                <c:pt idx="18861">
                  <c:v>0</c:v>
                </c:pt>
                <c:pt idx="18862">
                  <c:v>0</c:v>
                </c:pt>
                <c:pt idx="18863">
                  <c:v>0</c:v>
                </c:pt>
                <c:pt idx="18864">
                  <c:v>0</c:v>
                </c:pt>
                <c:pt idx="18865">
                  <c:v>0</c:v>
                </c:pt>
                <c:pt idx="18866">
                  <c:v>0</c:v>
                </c:pt>
                <c:pt idx="18867">
                  <c:v>0</c:v>
                </c:pt>
                <c:pt idx="18868">
                  <c:v>0</c:v>
                </c:pt>
                <c:pt idx="18869">
                  <c:v>0</c:v>
                </c:pt>
                <c:pt idx="18870">
                  <c:v>0</c:v>
                </c:pt>
                <c:pt idx="18871">
                  <c:v>0</c:v>
                </c:pt>
                <c:pt idx="18872">
                  <c:v>0</c:v>
                </c:pt>
                <c:pt idx="18873">
                  <c:v>0</c:v>
                </c:pt>
                <c:pt idx="18874">
                  <c:v>0</c:v>
                </c:pt>
                <c:pt idx="18875">
                  <c:v>0</c:v>
                </c:pt>
                <c:pt idx="18876">
                  <c:v>0</c:v>
                </c:pt>
                <c:pt idx="18877">
                  <c:v>0</c:v>
                </c:pt>
                <c:pt idx="18878">
                  <c:v>0</c:v>
                </c:pt>
                <c:pt idx="18879">
                  <c:v>0</c:v>
                </c:pt>
                <c:pt idx="18880">
                  <c:v>0</c:v>
                </c:pt>
                <c:pt idx="18881">
                  <c:v>0</c:v>
                </c:pt>
                <c:pt idx="18882">
                  <c:v>0</c:v>
                </c:pt>
                <c:pt idx="18883">
                  <c:v>0</c:v>
                </c:pt>
                <c:pt idx="18884">
                  <c:v>0</c:v>
                </c:pt>
                <c:pt idx="18885">
                  <c:v>0</c:v>
                </c:pt>
                <c:pt idx="18886">
                  <c:v>0</c:v>
                </c:pt>
                <c:pt idx="18887">
                  <c:v>0</c:v>
                </c:pt>
                <c:pt idx="18888">
                  <c:v>0</c:v>
                </c:pt>
                <c:pt idx="18889">
                  <c:v>0</c:v>
                </c:pt>
                <c:pt idx="18890">
                  <c:v>0</c:v>
                </c:pt>
                <c:pt idx="18891">
                  <c:v>0</c:v>
                </c:pt>
                <c:pt idx="18892">
                  <c:v>0</c:v>
                </c:pt>
                <c:pt idx="18893">
                  <c:v>0</c:v>
                </c:pt>
                <c:pt idx="18894">
                  <c:v>0</c:v>
                </c:pt>
                <c:pt idx="18895">
                  <c:v>0</c:v>
                </c:pt>
                <c:pt idx="18896">
                  <c:v>0</c:v>
                </c:pt>
                <c:pt idx="18897">
                  <c:v>0</c:v>
                </c:pt>
                <c:pt idx="18898">
                  <c:v>0</c:v>
                </c:pt>
                <c:pt idx="18899">
                  <c:v>0</c:v>
                </c:pt>
                <c:pt idx="18900">
                  <c:v>0</c:v>
                </c:pt>
                <c:pt idx="18901">
                  <c:v>0</c:v>
                </c:pt>
                <c:pt idx="18902">
                  <c:v>0</c:v>
                </c:pt>
                <c:pt idx="18903">
                  <c:v>0</c:v>
                </c:pt>
                <c:pt idx="18904">
                  <c:v>0</c:v>
                </c:pt>
                <c:pt idx="18905">
                  <c:v>0</c:v>
                </c:pt>
                <c:pt idx="18906">
                  <c:v>0</c:v>
                </c:pt>
                <c:pt idx="18907">
                  <c:v>0</c:v>
                </c:pt>
                <c:pt idx="18908">
                  <c:v>0</c:v>
                </c:pt>
                <c:pt idx="18909">
                  <c:v>0</c:v>
                </c:pt>
                <c:pt idx="18910">
                  <c:v>0</c:v>
                </c:pt>
                <c:pt idx="18911">
                  <c:v>0</c:v>
                </c:pt>
                <c:pt idx="18912">
                  <c:v>0</c:v>
                </c:pt>
                <c:pt idx="18913">
                  <c:v>0</c:v>
                </c:pt>
                <c:pt idx="18914">
                  <c:v>0</c:v>
                </c:pt>
                <c:pt idx="18915">
                  <c:v>0</c:v>
                </c:pt>
                <c:pt idx="18916">
                  <c:v>0</c:v>
                </c:pt>
                <c:pt idx="18917">
                  <c:v>0</c:v>
                </c:pt>
                <c:pt idx="18918">
                  <c:v>0</c:v>
                </c:pt>
                <c:pt idx="18919">
                  <c:v>0</c:v>
                </c:pt>
                <c:pt idx="18920">
                  <c:v>0</c:v>
                </c:pt>
                <c:pt idx="18921">
                  <c:v>0</c:v>
                </c:pt>
                <c:pt idx="18922">
                  <c:v>0</c:v>
                </c:pt>
                <c:pt idx="18923">
                  <c:v>0</c:v>
                </c:pt>
                <c:pt idx="18924">
                  <c:v>0</c:v>
                </c:pt>
                <c:pt idx="18925">
                  <c:v>0</c:v>
                </c:pt>
                <c:pt idx="18926">
                  <c:v>0</c:v>
                </c:pt>
                <c:pt idx="18927">
                  <c:v>0</c:v>
                </c:pt>
                <c:pt idx="18928">
                  <c:v>0</c:v>
                </c:pt>
                <c:pt idx="18929">
                  <c:v>0</c:v>
                </c:pt>
                <c:pt idx="18930">
                  <c:v>0</c:v>
                </c:pt>
                <c:pt idx="18931">
                  <c:v>0</c:v>
                </c:pt>
                <c:pt idx="18932">
                  <c:v>0</c:v>
                </c:pt>
                <c:pt idx="18933">
                  <c:v>0</c:v>
                </c:pt>
                <c:pt idx="18934">
                  <c:v>0</c:v>
                </c:pt>
                <c:pt idx="18935">
                  <c:v>0</c:v>
                </c:pt>
                <c:pt idx="18936">
                  <c:v>0</c:v>
                </c:pt>
                <c:pt idx="18937">
                  <c:v>0</c:v>
                </c:pt>
                <c:pt idx="18938">
                  <c:v>0</c:v>
                </c:pt>
                <c:pt idx="18939">
                  <c:v>0</c:v>
                </c:pt>
                <c:pt idx="18940">
                  <c:v>0</c:v>
                </c:pt>
                <c:pt idx="18941">
                  <c:v>0</c:v>
                </c:pt>
                <c:pt idx="18942">
                  <c:v>0</c:v>
                </c:pt>
                <c:pt idx="18943">
                  <c:v>0</c:v>
                </c:pt>
                <c:pt idx="18944">
                  <c:v>0</c:v>
                </c:pt>
                <c:pt idx="18945">
                  <c:v>0</c:v>
                </c:pt>
                <c:pt idx="18946">
                  <c:v>0</c:v>
                </c:pt>
                <c:pt idx="18947">
                  <c:v>0</c:v>
                </c:pt>
                <c:pt idx="18948">
                  <c:v>0</c:v>
                </c:pt>
                <c:pt idx="18949">
                  <c:v>0</c:v>
                </c:pt>
                <c:pt idx="18950">
                  <c:v>0</c:v>
                </c:pt>
                <c:pt idx="18951">
                  <c:v>0</c:v>
                </c:pt>
                <c:pt idx="18952">
                  <c:v>0</c:v>
                </c:pt>
                <c:pt idx="18953">
                  <c:v>0</c:v>
                </c:pt>
                <c:pt idx="18954">
                  <c:v>0</c:v>
                </c:pt>
                <c:pt idx="18955">
                  <c:v>0</c:v>
                </c:pt>
                <c:pt idx="18956">
                  <c:v>0</c:v>
                </c:pt>
                <c:pt idx="18957">
                  <c:v>0</c:v>
                </c:pt>
                <c:pt idx="18958">
                  <c:v>0</c:v>
                </c:pt>
                <c:pt idx="18959">
                  <c:v>0</c:v>
                </c:pt>
                <c:pt idx="18960">
                  <c:v>0</c:v>
                </c:pt>
                <c:pt idx="18961">
                  <c:v>0</c:v>
                </c:pt>
                <c:pt idx="18962">
                  <c:v>0</c:v>
                </c:pt>
                <c:pt idx="18963">
                  <c:v>0</c:v>
                </c:pt>
                <c:pt idx="18964">
                  <c:v>0</c:v>
                </c:pt>
                <c:pt idx="18965">
                  <c:v>0</c:v>
                </c:pt>
                <c:pt idx="18966">
                  <c:v>0</c:v>
                </c:pt>
                <c:pt idx="18967">
                  <c:v>0</c:v>
                </c:pt>
                <c:pt idx="18968">
                  <c:v>0</c:v>
                </c:pt>
                <c:pt idx="18969">
                  <c:v>0</c:v>
                </c:pt>
                <c:pt idx="18970">
                  <c:v>0</c:v>
                </c:pt>
                <c:pt idx="18971">
                  <c:v>0</c:v>
                </c:pt>
                <c:pt idx="18972">
                  <c:v>0</c:v>
                </c:pt>
                <c:pt idx="18973">
                  <c:v>0</c:v>
                </c:pt>
                <c:pt idx="18974">
                  <c:v>0</c:v>
                </c:pt>
                <c:pt idx="18975">
                  <c:v>0</c:v>
                </c:pt>
                <c:pt idx="18976">
                  <c:v>0</c:v>
                </c:pt>
                <c:pt idx="18977">
                  <c:v>0</c:v>
                </c:pt>
                <c:pt idx="18978">
                  <c:v>0</c:v>
                </c:pt>
                <c:pt idx="18979">
                  <c:v>0</c:v>
                </c:pt>
                <c:pt idx="18980">
                  <c:v>0</c:v>
                </c:pt>
                <c:pt idx="18981">
                  <c:v>0</c:v>
                </c:pt>
                <c:pt idx="18982">
                  <c:v>0</c:v>
                </c:pt>
                <c:pt idx="18983">
                  <c:v>0</c:v>
                </c:pt>
                <c:pt idx="18984">
                  <c:v>0</c:v>
                </c:pt>
                <c:pt idx="18985">
                  <c:v>0</c:v>
                </c:pt>
                <c:pt idx="18986">
                  <c:v>0</c:v>
                </c:pt>
                <c:pt idx="18987">
                  <c:v>0</c:v>
                </c:pt>
                <c:pt idx="18988">
                  <c:v>0</c:v>
                </c:pt>
                <c:pt idx="18989">
                  <c:v>0</c:v>
                </c:pt>
                <c:pt idx="18990">
                  <c:v>0</c:v>
                </c:pt>
                <c:pt idx="18991">
                  <c:v>0</c:v>
                </c:pt>
                <c:pt idx="18992">
                  <c:v>0</c:v>
                </c:pt>
                <c:pt idx="18993">
                  <c:v>0</c:v>
                </c:pt>
                <c:pt idx="18994">
                  <c:v>0</c:v>
                </c:pt>
                <c:pt idx="18995">
                  <c:v>0</c:v>
                </c:pt>
                <c:pt idx="18996">
                  <c:v>0</c:v>
                </c:pt>
                <c:pt idx="18997">
                  <c:v>0</c:v>
                </c:pt>
                <c:pt idx="18998">
                  <c:v>0</c:v>
                </c:pt>
                <c:pt idx="18999">
                  <c:v>0</c:v>
                </c:pt>
                <c:pt idx="19000">
                  <c:v>0</c:v>
                </c:pt>
                <c:pt idx="19001">
                  <c:v>0</c:v>
                </c:pt>
                <c:pt idx="19002">
                  <c:v>0</c:v>
                </c:pt>
                <c:pt idx="19003">
                  <c:v>0</c:v>
                </c:pt>
                <c:pt idx="19004">
                  <c:v>0</c:v>
                </c:pt>
                <c:pt idx="19005">
                  <c:v>0</c:v>
                </c:pt>
                <c:pt idx="19006">
                  <c:v>0</c:v>
                </c:pt>
                <c:pt idx="19007">
                  <c:v>0</c:v>
                </c:pt>
                <c:pt idx="19008">
                  <c:v>0</c:v>
                </c:pt>
                <c:pt idx="19009">
                  <c:v>0</c:v>
                </c:pt>
                <c:pt idx="19010">
                  <c:v>0</c:v>
                </c:pt>
                <c:pt idx="19011">
                  <c:v>0</c:v>
                </c:pt>
                <c:pt idx="19012">
                  <c:v>0</c:v>
                </c:pt>
                <c:pt idx="19013">
                  <c:v>0</c:v>
                </c:pt>
                <c:pt idx="19014">
                  <c:v>0</c:v>
                </c:pt>
                <c:pt idx="19015">
                  <c:v>0</c:v>
                </c:pt>
                <c:pt idx="19016">
                  <c:v>0</c:v>
                </c:pt>
                <c:pt idx="19017">
                  <c:v>0</c:v>
                </c:pt>
                <c:pt idx="19018">
                  <c:v>0</c:v>
                </c:pt>
                <c:pt idx="19019">
                  <c:v>0</c:v>
                </c:pt>
                <c:pt idx="19020">
                  <c:v>0</c:v>
                </c:pt>
                <c:pt idx="19021">
                  <c:v>0</c:v>
                </c:pt>
                <c:pt idx="19022">
                  <c:v>0</c:v>
                </c:pt>
                <c:pt idx="19023">
                  <c:v>0</c:v>
                </c:pt>
                <c:pt idx="19024">
                  <c:v>0</c:v>
                </c:pt>
                <c:pt idx="19025">
                  <c:v>0</c:v>
                </c:pt>
                <c:pt idx="19026">
                  <c:v>0</c:v>
                </c:pt>
                <c:pt idx="19027">
                  <c:v>0</c:v>
                </c:pt>
                <c:pt idx="19028">
                  <c:v>0</c:v>
                </c:pt>
                <c:pt idx="19029">
                  <c:v>0</c:v>
                </c:pt>
                <c:pt idx="19030">
                  <c:v>0</c:v>
                </c:pt>
                <c:pt idx="19031">
                  <c:v>0</c:v>
                </c:pt>
                <c:pt idx="19032">
                  <c:v>0</c:v>
                </c:pt>
                <c:pt idx="19033">
                  <c:v>0</c:v>
                </c:pt>
                <c:pt idx="19034">
                  <c:v>0</c:v>
                </c:pt>
                <c:pt idx="19035">
                  <c:v>0</c:v>
                </c:pt>
                <c:pt idx="19036">
                  <c:v>0</c:v>
                </c:pt>
                <c:pt idx="19037">
                  <c:v>0</c:v>
                </c:pt>
                <c:pt idx="19038">
                  <c:v>0</c:v>
                </c:pt>
                <c:pt idx="19039">
                  <c:v>0</c:v>
                </c:pt>
                <c:pt idx="19040">
                  <c:v>0</c:v>
                </c:pt>
                <c:pt idx="19041">
                  <c:v>0</c:v>
                </c:pt>
                <c:pt idx="19042">
                  <c:v>0</c:v>
                </c:pt>
                <c:pt idx="19043">
                  <c:v>0</c:v>
                </c:pt>
                <c:pt idx="19044">
                  <c:v>0</c:v>
                </c:pt>
                <c:pt idx="19045">
                  <c:v>0</c:v>
                </c:pt>
                <c:pt idx="19046">
                  <c:v>0</c:v>
                </c:pt>
                <c:pt idx="19047">
                  <c:v>0</c:v>
                </c:pt>
                <c:pt idx="19048">
                  <c:v>0</c:v>
                </c:pt>
                <c:pt idx="19049">
                  <c:v>0</c:v>
                </c:pt>
                <c:pt idx="19050">
                  <c:v>0</c:v>
                </c:pt>
                <c:pt idx="19051">
                  <c:v>0</c:v>
                </c:pt>
                <c:pt idx="19052">
                  <c:v>0</c:v>
                </c:pt>
                <c:pt idx="19053">
                  <c:v>0</c:v>
                </c:pt>
                <c:pt idx="19054">
                  <c:v>0</c:v>
                </c:pt>
                <c:pt idx="19055">
                  <c:v>0</c:v>
                </c:pt>
                <c:pt idx="19056">
                  <c:v>0</c:v>
                </c:pt>
                <c:pt idx="19057">
                  <c:v>0</c:v>
                </c:pt>
                <c:pt idx="19058">
                  <c:v>0</c:v>
                </c:pt>
                <c:pt idx="19059">
                  <c:v>0</c:v>
                </c:pt>
                <c:pt idx="19060">
                  <c:v>0</c:v>
                </c:pt>
                <c:pt idx="19061">
                  <c:v>0</c:v>
                </c:pt>
                <c:pt idx="19062">
                  <c:v>0</c:v>
                </c:pt>
                <c:pt idx="19063">
                  <c:v>0</c:v>
                </c:pt>
                <c:pt idx="19064">
                  <c:v>0</c:v>
                </c:pt>
                <c:pt idx="19065">
                  <c:v>0</c:v>
                </c:pt>
                <c:pt idx="19066">
                  <c:v>0</c:v>
                </c:pt>
                <c:pt idx="19067">
                  <c:v>0</c:v>
                </c:pt>
                <c:pt idx="19068">
                  <c:v>0</c:v>
                </c:pt>
                <c:pt idx="19069">
                  <c:v>0</c:v>
                </c:pt>
                <c:pt idx="19070">
                  <c:v>0</c:v>
                </c:pt>
                <c:pt idx="19071">
                  <c:v>0</c:v>
                </c:pt>
                <c:pt idx="19072">
                  <c:v>0</c:v>
                </c:pt>
                <c:pt idx="19073">
                  <c:v>0</c:v>
                </c:pt>
                <c:pt idx="19074">
                  <c:v>0</c:v>
                </c:pt>
                <c:pt idx="19075">
                  <c:v>0</c:v>
                </c:pt>
                <c:pt idx="19076">
                  <c:v>0</c:v>
                </c:pt>
                <c:pt idx="19077">
                  <c:v>0</c:v>
                </c:pt>
                <c:pt idx="19078">
                  <c:v>0</c:v>
                </c:pt>
                <c:pt idx="19079">
                  <c:v>0</c:v>
                </c:pt>
                <c:pt idx="19080">
                  <c:v>0</c:v>
                </c:pt>
                <c:pt idx="19081">
                  <c:v>0</c:v>
                </c:pt>
                <c:pt idx="19082">
                  <c:v>0</c:v>
                </c:pt>
                <c:pt idx="19083">
                  <c:v>0</c:v>
                </c:pt>
                <c:pt idx="19084">
                  <c:v>0</c:v>
                </c:pt>
                <c:pt idx="19085">
                  <c:v>0</c:v>
                </c:pt>
                <c:pt idx="19086">
                  <c:v>0</c:v>
                </c:pt>
                <c:pt idx="19087">
                  <c:v>0</c:v>
                </c:pt>
                <c:pt idx="19088">
                  <c:v>0</c:v>
                </c:pt>
                <c:pt idx="19089">
                  <c:v>0</c:v>
                </c:pt>
                <c:pt idx="19090">
                  <c:v>0</c:v>
                </c:pt>
                <c:pt idx="19091">
                  <c:v>0</c:v>
                </c:pt>
                <c:pt idx="19092">
                  <c:v>0</c:v>
                </c:pt>
                <c:pt idx="19093">
                  <c:v>0</c:v>
                </c:pt>
                <c:pt idx="19094">
                  <c:v>0</c:v>
                </c:pt>
                <c:pt idx="19095">
                  <c:v>0</c:v>
                </c:pt>
                <c:pt idx="19096">
                  <c:v>0</c:v>
                </c:pt>
                <c:pt idx="19097">
                  <c:v>0</c:v>
                </c:pt>
                <c:pt idx="19098">
                  <c:v>0</c:v>
                </c:pt>
                <c:pt idx="19099">
                  <c:v>0</c:v>
                </c:pt>
                <c:pt idx="19100">
                  <c:v>0</c:v>
                </c:pt>
                <c:pt idx="19101">
                  <c:v>0</c:v>
                </c:pt>
                <c:pt idx="19102">
                  <c:v>0</c:v>
                </c:pt>
                <c:pt idx="19103">
                  <c:v>0</c:v>
                </c:pt>
                <c:pt idx="19104">
                  <c:v>0</c:v>
                </c:pt>
                <c:pt idx="19105">
                  <c:v>0</c:v>
                </c:pt>
                <c:pt idx="19106">
                  <c:v>0</c:v>
                </c:pt>
                <c:pt idx="19107">
                  <c:v>0</c:v>
                </c:pt>
                <c:pt idx="19108">
                  <c:v>0</c:v>
                </c:pt>
                <c:pt idx="19109">
                  <c:v>0</c:v>
                </c:pt>
                <c:pt idx="19110">
                  <c:v>0</c:v>
                </c:pt>
                <c:pt idx="19111">
                  <c:v>0</c:v>
                </c:pt>
                <c:pt idx="19112">
                  <c:v>0</c:v>
                </c:pt>
                <c:pt idx="19113">
                  <c:v>0</c:v>
                </c:pt>
                <c:pt idx="19114">
                  <c:v>0</c:v>
                </c:pt>
                <c:pt idx="19115">
                  <c:v>0</c:v>
                </c:pt>
                <c:pt idx="19116">
                  <c:v>0</c:v>
                </c:pt>
                <c:pt idx="19117">
                  <c:v>0</c:v>
                </c:pt>
                <c:pt idx="19118">
                  <c:v>0</c:v>
                </c:pt>
                <c:pt idx="19119">
                  <c:v>0</c:v>
                </c:pt>
                <c:pt idx="19120">
                  <c:v>0</c:v>
                </c:pt>
                <c:pt idx="19121">
                  <c:v>0</c:v>
                </c:pt>
                <c:pt idx="19122">
                  <c:v>0</c:v>
                </c:pt>
                <c:pt idx="19123">
                  <c:v>0</c:v>
                </c:pt>
                <c:pt idx="19124">
                  <c:v>0</c:v>
                </c:pt>
                <c:pt idx="19125">
                  <c:v>0</c:v>
                </c:pt>
                <c:pt idx="19126">
                  <c:v>0</c:v>
                </c:pt>
                <c:pt idx="19127">
                  <c:v>0</c:v>
                </c:pt>
                <c:pt idx="19128">
                  <c:v>0</c:v>
                </c:pt>
                <c:pt idx="19129">
                  <c:v>0</c:v>
                </c:pt>
                <c:pt idx="19130">
                  <c:v>0</c:v>
                </c:pt>
                <c:pt idx="19131">
                  <c:v>0</c:v>
                </c:pt>
                <c:pt idx="19132">
                  <c:v>0</c:v>
                </c:pt>
                <c:pt idx="19133">
                  <c:v>0</c:v>
                </c:pt>
                <c:pt idx="19134">
                  <c:v>0</c:v>
                </c:pt>
                <c:pt idx="19135">
                  <c:v>0</c:v>
                </c:pt>
                <c:pt idx="19136">
                  <c:v>0</c:v>
                </c:pt>
                <c:pt idx="19137">
                  <c:v>0</c:v>
                </c:pt>
                <c:pt idx="19138">
                  <c:v>0</c:v>
                </c:pt>
                <c:pt idx="19139">
                  <c:v>0</c:v>
                </c:pt>
                <c:pt idx="19140">
                  <c:v>0</c:v>
                </c:pt>
                <c:pt idx="19141">
                  <c:v>0</c:v>
                </c:pt>
                <c:pt idx="19142">
                  <c:v>0</c:v>
                </c:pt>
                <c:pt idx="19143">
                  <c:v>0</c:v>
                </c:pt>
                <c:pt idx="19144">
                  <c:v>0</c:v>
                </c:pt>
                <c:pt idx="19145">
                  <c:v>0</c:v>
                </c:pt>
                <c:pt idx="19146">
                  <c:v>0</c:v>
                </c:pt>
                <c:pt idx="19147">
                  <c:v>0</c:v>
                </c:pt>
                <c:pt idx="19148">
                  <c:v>0</c:v>
                </c:pt>
                <c:pt idx="19149">
                  <c:v>0</c:v>
                </c:pt>
                <c:pt idx="19150">
                  <c:v>0</c:v>
                </c:pt>
                <c:pt idx="19151">
                  <c:v>0.4</c:v>
                </c:pt>
                <c:pt idx="19152">
                  <c:v>1.3</c:v>
                </c:pt>
                <c:pt idx="19153">
                  <c:v>1.7</c:v>
                </c:pt>
                <c:pt idx="19154">
                  <c:v>1</c:v>
                </c:pt>
                <c:pt idx="19155">
                  <c:v>1.3</c:v>
                </c:pt>
                <c:pt idx="19156">
                  <c:v>2</c:v>
                </c:pt>
                <c:pt idx="19157">
                  <c:v>2</c:v>
                </c:pt>
                <c:pt idx="19158">
                  <c:v>2.1</c:v>
                </c:pt>
                <c:pt idx="19159">
                  <c:v>3</c:v>
                </c:pt>
                <c:pt idx="19160">
                  <c:v>3.1</c:v>
                </c:pt>
                <c:pt idx="19161">
                  <c:v>4</c:v>
                </c:pt>
                <c:pt idx="19162">
                  <c:v>4.0999999999999996</c:v>
                </c:pt>
                <c:pt idx="19163">
                  <c:v>5.0999999999999996</c:v>
                </c:pt>
                <c:pt idx="19164">
                  <c:v>5.9</c:v>
                </c:pt>
                <c:pt idx="19165">
                  <c:v>6.9</c:v>
                </c:pt>
                <c:pt idx="19166">
                  <c:v>7</c:v>
                </c:pt>
                <c:pt idx="19167">
                  <c:v>5.3</c:v>
                </c:pt>
                <c:pt idx="19168">
                  <c:v>3.3</c:v>
                </c:pt>
                <c:pt idx="19169">
                  <c:v>1.6</c:v>
                </c:pt>
                <c:pt idx="19170">
                  <c:v>0.3</c:v>
                </c:pt>
                <c:pt idx="19171">
                  <c:v>0</c:v>
                </c:pt>
                <c:pt idx="19172">
                  <c:v>0</c:v>
                </c:pt>
                <c:pt idx="19173">
                  <c:v>0</c:v>
                </c:pt>
                <c:pt idx="19174">
                  <c:v>0</c:v>
                </c:pt>
                <c:pt idx="19175">
                  <c:v>0</c:v>
                </c:pt>
                <c:pt idx="19176">
                  <c:v>0</c:v>
                </c:pt>
                <c:pt idx="19177">
                  <c:v>0</c:v>
                </c:pt>
                <c:pt idx="19178">
                  <c:v>0</c:v>
                </c:pt>
                <c:pt idx="19179">
                  <c:v>0</c:v>
                </c:pt>
                <c:pt idx="19180">
                  <c:v>0</c:v>
                </c:pt>
                <c:pt idx="19181">
                  <c:v>0</c:v>
                </c:pt>
                <c:pt idx="19182">
                  <c:v>0</c:v>
                </c:pt>
                <c:pt idx="19183">
                  <c:v>0</c:v>
                </c:pt>
                <c:pt idx="19184">
                  <c:v>0</c:v>
                </c:pt>
                <c:pt idx="19185">
                  <c:v>0</c:v>
                </c:pt>
                <c:pt idx="19186">
                  <c:v>0</c:v>
                </c:pt>
                <c:pt idx="19187">
                  <c:v>0</c:v>
                </c:pt>
                <c:pt idx="19188">
                  <c:v>0</c:v>
                </c:pt>
                <c:pt idx="19189">
                  <c:v>0</c:v>
                </c:pt>
                <c:pt idx="19190">
                  <c:v>0</c:v>
                </c:pt>
                <c:pt idx="19191">
                  <c:v>0</c:v>
                </c:pt>
                <c:pt idx="19192">
                  <c:v>0</c:v>
                </c:pt>
                <c:pt idx="19193">
                  <c:v>0</c:v>
                </c:pt>
                <c:pt idx="19194">
                  <c:v>0</c:v>
                </c:pt>
                <c:pt idx="19195">
                  <c:v>0</c:v>
                </c:pt>
                <c:pt idx="19196">
                  <c:v>0</c:v>
                </c:pt>
                <c:pt idx="19197">
                  <c:v>0</c:v>
                </c:pt>
                <c:pt idx="19198">
                  <c:v>0</c:v>
                </c:pt>
                <c:pt idx="19199">
                  <c:v>0</c:v>
                </c:pt>
                <c:pt idx="19200">
                  <c:v>0</c:v>
                </c:pt>
                <c:pt idx="19201">
                  <c:v>0</c:v>
                </c:pt>
                <c:pt idx="19202">
                  <c:v>0</c:v>
                </c:pt>
                <c:pt idx="19203">
                  <c:v>0</c:v>
                </c:pt>
                <c:pt idx="19204">
                  <c:v>0</c:v>
                </c:pt>
                <c:pt idx="19205">
                  <c:v>0</c:v>
                </c:pt>
                <c:pt idx="19206">
                  <c:v>0</c:v>
                </c:pt>
                <c:pt idx="19207">
                  <c:v>0</c:v>
                </c:pt>
                <c:pt idx="19208">
                  <c:v>0</c:v>
                </c:pt>
                <c:pt idx="19209">
                  <c:v>0</c:v>
                </c:pt>
                <c:pt idx="19210">
                  <c:v>0</c:v>
                </c:pt>
                <c:pt idx="19211">
                  <c:v>0</c:v>
                </c:pt>
                <c:pt idx="19212">
                  <c:v>0</c:v>
                </c:pt>
                <c:pt idx="19213">
                  <c:v>0</c:v>
                </c:pt>
                <c:pt idx="19214">
                  <c:v>0</c:v>
                </c:pt>
                <c:pt idx="19215">
                  <c:v>0</c:v>
                </c:pt>
                <c:pt idx="19216">
                  <c:v>0</c:v>
                </c:pt>
                <c:pt idx="19217">
                  <c:v>0</c:v>
                </c:pt>
                <c:pt idx="19218">
                  <c:v>0</c:v>
                </c:pt>
                <c:pt idx="19219">
                  <c:v>0</c:v>
                </c:pt>
                <c:pt idx="19220">
                  <c:v>0</c:v>
                </c:pt>
                <c:pt idx="19221">
                  <c:v>0</c:v>
                </c:pt>
                <c:pt idx="19222">
                  <c:v>0</c:v>
                </c:pt>
                <c:pt idx="19223">
                  <c:v>0</c:v>
                </c:pt>
                <c:pt idx="19224">
                  <c:v>0</c:v>
                </c:pt>
                <c:pt idx="19225">
                  <c:v>0</c:v>
                </c:pt>
                <c:pt idx="19226">
                  <c:v>0</c:v>
                </c:pt>
                <c:pt idx="19227">
                  <c:v>0</c:v>
                </c:pt>
                <c:pt idx="19228">
                  <c:v>0</c:v>
                </c:pt>
                <c:pt idx="19229">
                  <c:v>0</c:v>
                </c:pt>
                <c:pt idx="19230">
                  <c:v>0</c:v>
                </c:pt>
                <c:pt idx="19231">
                  <c:v>0</c:v>
                </c:pt>
                <c:pt idx="19232">
                  <c:v>0</c:v>
                </c:pt>
                <c:pt idx="19233">
                  <c:v>0</c:v>
                </c:pt>
                <c:pt idx="19234">
                  <c:v>0</c:v>
                </c:pt>
                <c:pt idx="19235">
                  <c:v>0</c:v>
                </c:pt>
                <c:pt idx="19236">
                  <c:v>0</c:v>
                </c:pt>
                <c:pt idx="19237">
                  <c:v>0</c:v>
                </c:pt>
                <c:pt idx="19238">
                  <c:v>0</c:v>
                </c:pt>
                <c:pt idx="19239">
                  <c:v>0</c:v>
                </c:pt>
                <c:pt idx="19240">
                  <c:v>0</c:v>
                </c:pt>
                <c:pt idx="19241">
                  <c:v>0</c:v>
                </c:pt>
                <c:pt idx="19242">
                  <c:v>0</c:v>
                </c:pt>
                <c:pt idx="19243">
                  <c:v>0</c:v>
                </c:pt>
                <c:pt idx="19244">
                  <c:v>0</c:v>
                </c:pt>
                <c:pt idx="19245">
                  <c:v>0</c:v>
                </c:pt>
                <c:pt idx="19246">
                  <c:v>0</c:v>
                </c:pt>
                <c:pt idx="19247">
                  <c:v>0</c:v>
                </c:pt>
                <c:pt idx="19248">
                  <c:v>0</c:v>
                </c:pt>
                <c:pt idx="19249">
                  <c:v>0</c:v>
                </c:pt>
                <c:pt idx="19250">
                  <c:v>0</c:v>
                </c:pt>
                <c:pt idx="19251">
                  <c:v>0</c:v>
                </c:pt>
                <c:pt idx="19252">
                  <c:v>0</c:v>
                </c:pt>
                <c:pt idx="19253">
                  <c:v>0</c:v>
                </c:pt>
                <c:pt idx="19254">
                  <c:v>0</c:v>
                </c:pt>
                <c:pt idx="19255">
                  <c:v>0</c:v>
                </c:pt>
                <c:pt idx="19256">
                  <c:v>0</c:v>
                </c:pt>
                <c:pt idx="19257">
                  <c:v>0</c:v>
                </c:pt>
                <c:pt idx="19258">
                  <c:v>0</c:v>
                </c:pt>
                <c:pt idx="19259">
                  <c:v>0</c:v>
                </c:pt>
                <c:pt idx="19260">
                  <c:v>0</c:v>
                </c:pt>
                <c:pt idx="19261">
                  <c:v>0</c:v>
                </c:pt>
                <c:pt idx="19262">
                  <c:v>0</c:v>
                </c:pt>
                <c:pt idx="19263">
                  <c:v>0</c:v>
                </c:pt>
                <c:pt idx="19264">
                  <c:v>0</c:v>
                </c:pt>
                <c:pt idx="19265">
                  <c:v>0</c:v>
                </c:pt>
                <c:pt idx="19266">
                  <c:v>0</c:v>
                </c:pt>
                <c:pt idx="19267">
                  <c:v>0</c:v>
                </c:pt>
                <c:pt idx="19268">
                  <c:v>0</c:v>
                </c:pt>
                <c:pt idx="19269">
                  <c:v>0</c:v>
                </c:pt>
                <c:pt idx="19270">
                  <c:v>0</c:v>
                </c:pt>
                <c:pt idx="19271">
                  <c:v>0</c:v>
                </c:pt>
                <c:pt idx="19272">
                  <c:v>0</c:v>
                </c:pt>
                <c:pt idx="19273">
                  <c:v>0</c:v>
                </c:pt>
                <c:pt idx="19274">
                  <c:v>0</c:v>
                </c:pt>
                <c:pt idx="19275">
                  <c:v>0</c:v>
                </c:pt>
                <c:pt idx="19276">
                  <c:v>0</c:v>
                </c:pt>
                <c:pt idx="19277">
                  <c:v>0</c:v>
                </c:pt>
                <c:pt idx="19278">
                  <c:v>0</c:v>
                </c:pt>
                <c:pt idx="19279">
                  <c:v>0</c:v>
                </c:pt>
                <c:pt idx="19280">
                  <c:v>0</c:v>
                </c:pt>
                <c:pt idx="19281">
                  <c:v>0</c:v>
                </c:pt>
                <c:pt idx="19282">
                  <c:v>0</c:v>
                </c:pt>
                <c:pt idx="19283">
                  <c:v>0</c:v>
                </c:pt>
                <c:pt idx="19284">
                  <c:v>0</c:v>
                </c:pt>
                <c:pt idx="19285">
                  <c:v>0</c:v>
                </c:pt>
                <c:pt idx="19286">
                  <c:v>0</c:v>
                </c:pt>
                <c:pt idx="19287">
                  <c:v>0</c:v>
                </c:pt>
                <c:pt idx="19288">
                  <c:v>0</c:v>
                </c:pt>
                <c:pt idx="19289">
                  <c:v>0</c:v>
                </c:pt>
                <c:pt idx="19290">
                  <c:v>0</c:v>
                </c:pt>
                <c:pt idx="19291">
                  <c:v>1.1000000000000001</c:v>
                </c:pt>
                <c:pt idx="19292">
                  <c:v>3.7</c:v>
                </c:pt>
                <c:pt idx="19293">
                  <c:v>5.7</c:v>
                </c:pt>
                <c:pt idx="19294">
                  <c:v>7.7</c:v>
                </c:pt>
                <c:pt idx="19295">
                  <c:v>9.6999999999999993</c:v>
                </c:pt>
                <c:pt idx="19296">
                  <c:v>11.6</c:v>
                </c:pt>
                <c:pt idx="19297">
                  <c:v>13.3</c:v>
                </c:pt>
                <c:pt idx="19298">
                  <c:v>15.1</c:v>
                </c:pt>
                <c:pt idx="19299">
                  <c:v>16.100000000000001</c:v>
                </c:pt>
                <c:pt idx="19300">
                  <c:v>17.100000000000001</c:v>
                </c:pt>
                <c:pt idx="19301">
                  <c:v>18.100000000000001</c:v>
                </c:pt>
                <c:pt idx="19302">
                  <c:v>18.899999999999999</c:v>
                </c:pt>
                <c:pt idx="19303">
                  <c:v>20.9</c:v>
                </c:pt>
                <c:pt idx="19304">
                  <c:v>21.9</c:v>
                </c:pt>
                <c:pt idx="19305">
                  <c:v>22.9</c:v>
                </c:pt>
                <c:pt idx="19306">
                  <c:v>23</c:v>
                </c:pt>
                <c:pt idx="19307">
                  <c:v>23.9</c:v>
                </c:pt>
                <c:pt idx="19308">
                  <c:v>24</c:v>
                </c:pt>
                <c:pt idx="19309">
                  <c:v>25.5</c:v>
                </c:pt>
                <c:pt idx="19310">
                  <c:v>26</c:v>
                </c:pt>
                <c:pt idx="19311">
                  <c:v>26.7</c:v>
                </c:pt>
                <c:pt idx="19312">
                  <c:v>27</c:v>
                </c:pt>
                <c:pt idx="19313">
                  <c:v>27</c:v>
                </c:pt>
                <c:pt idx="19314">
                  <c:v>26.4</c:v>
                </c:pt>
                <c:pt idx="19315">
                  <c:v>26</c:v>
                </c:pt>
                <c:pt idx="19316">
                  <c:v>25.4</c:v>
                </c:pt>
                <c:pt idx="19317">
                  <c:v>23.3</c:v>
                </c:pt>
                <c:pt idx="19318">
                  <c:v>19.7</c:v>
                </c:pt>
                <c:pt idx="19319">
                  <c:v>15.2</c:v>
                </c:pt>
                <c:pt idx="19320">
                  <c:v>10.6</c:v>
                </c:pt>
                <c:pt idx="19321">
                  <c:v>6.9</c:v>
                </c:pt>
                <c:pt idx="19322">
                  <c:v>4.5999999999999996</c:v>
                </c:pt>
                <c:pt idx="19323">
                  <c:v>4.4000000000000004</c:v>
                </c:pt>
                <c:pt idx="19324">
                  <c:v>5.7</c:v>
                </c:pt>
                <c:pt idx="19325">
                  <c:v>7.6</c:v>
                </c:pt>
                <c:pt idx="19326">
                  <c:v>9.3000000000000007</c:v>
                </c:pt>
                <c:pt idx="19327">
                  <c:v>11.1</c:v>
                </c:pt>
                <c:pt idx="19328">
                  <c:v>12.3</c:v>
                </c:pt>
                <c:pt idx="19329">
                  <c:v>14.3</c:v>
                </c:pt>
                <c:pt idx="19330">
                  <c:v>16.2</c:v>
                </c:pt>
                <c:pt idx="19331">
                  <c:v>17.899999999999999</c:v>
                </c:pt>
                <c:pt idx="19332">
                  <c:v>18.899999999999999</c:v>
                </c:pt>
                <c:pt idx="19333">
                  <c:v>19.899999999999999</c:v>
                </c:pt>
                <c:pt idx="19334">
                  <c:v>21.9</c:v>
                </c:pt>
                <c:pt idx="19335">
                  <c:v>22.9</c:v>
                </c:pt>
                <c:pt idx="19336">
                  <c:v>23.9</c:v>
                </c:pt>
                <c:pt idx="19337">
                  <c:v>25.6</c:v>
                </c:pt>
                <c:pt idx="19338">
                  <c:v>26.7</c:v>
                </c:pt>
                <c:pt idx="19339">
                  <c:v>27.7</c:v>
                </c:pt>
                <c:pt idx="19340">
                  <c:v>28.7</c:v>
                </c:pt>
                <c:pt idx="19341">
                  <c:v>29.7</c:v>
                </c:pt>
                <c:pt idx="19342">
                  <c:v>30</c:v>
                </c:pt>
                <c:pt idx="19343">
                  <c:v>30.6</c:v>
                </c:pt>
                <c:pt idx="19344">
                  <c:v>31.6</c:v>
                </c:pt>
                <c:pt idx="19345">
                  <c:v>32</c:v>
                </c:pt>
                <c:pt idx="19346">
                  <c:v>32.5</c:v>
                </c:pt>
                <c:pt idx="19347">
                  <c:v>33</c:v>
                </c:pt>
                <c:pt idx="19348">
                  <c:v>32.5</c:v>
                </c:pt>
                <c:pt idx="19349">
                  <c:v>31</c:v>
                </c:pt>
                <c:pt idx="19350">
                  <c:v>27.6</c:v>
                </c:pt>
                <c:pt idx="19351">
                  <c:v>23</c:v>
                </c:pt>
                <c:pt idx="19352">
                  <c:v>17.600000000000001</c:v>
                </c:pt>
                <c:pt idx="19353">
                  <c:v>13.3</c:v>
                </c:pt>
                <c:pt idx="19354">
                  <c:v>8.6</c:v>
                </c:pt>
                <c:pt idx="19355">
                  <c:v>4.4000000000000004</c:v>
                </c:pt>
                <c:pt idx="19356">
                  <c:v>0.8</c:v>
                </c:pt>
                <c:pt idx="19357">
                  <c:v>0</c:v>
                </c:pt>
                <c:pt idx="19358">
                  <c:v>0</c:v>
                </c:pt>
                <c:pt idx="19359">
                  <c:v>0</c:v>
                </c:pt>
                <c:pt idx="19360">
                  <c:v>0</c:v>
                </c:pt>
                <c:pt idx="19361">
                  <c:v>0</c:v>
                </c:pt>
                <c:pt idx="19362">
                  <c:v>0</c:v>
                </c:pt>
                <c:pt idx="19363">
                  <c:v>0</c:v>
                </c:pt>
                <c:pt idx="19364">
                  <c:v>0</c:v>
                </c:pt>
                <c:pt idx="19365">
                  <c:v>0</c:v>
                </c:pt>
                <c:pt idx="19366">
                  <c:v>0</c:v>
                </c:pt>
                <c:pt idx="19367">
                  <c:v>0</c:v>
                </c:pt>
                <c:pt idx="19368">
                  <c:v>0</c:v>
                </c:pt>
                <c:pt idx="19369">
                  <c:v>0</c:v>
                </c:pt>
                <c:pt idx="19370">
                  <c:v>0</c:v>
                </c:pt>
                <c:pt idx="19371">
                  <c:v>0.7</c:v>
                </c:pt>
                <c:pt idx="19372">
                  <c:v>3.5</c:v>
                </c:pt>
                <c:pt idx="19373">
                  <c:v>6.7</c:v>
                </c:pt>
                <c:pt idx="19374">
                  <c:v>9.1</c:v>
                </c:pt>
                <c:pt idx="19375">
                  <c:v>11.1</c:v>
                </c:pt>
                <c:pt idx="19376">
                  <c:v>13.1</c:v>
                </c:pt>
                <c:pt idx="19377">
                  <c:v>15.7</c:v>
                </c:pt>
                <c:pt idx="19378">
                  <c:v>18.399999999999999</c:v>
                </c:pt>
                <c:pt idx="19379">
                  <c:v>20.7</c:v>
                </c:pt>
                <c:pt idx="19380">
                  <c:v>22.7</c:v>
                </c:pt>
                <c:pt idx="19381">
                  <c:v>24.7</c:v>
                </c:pt>
                <c:pt idx="19382">
                  <c:v>26.7</c:v>
                </c:pt>
                <c:pt idx="19383">
                  <c:v>28.3</c:v>
                </c:pt>
                <c:pt idx="19384">
                  <c:v>29.2</c:v>
                </c:pt>
                <c:pt idx="19385">
                  <c:v>30.2</c:v>
                </c:pt>
                <c:pt idx="19386">
                  <c:v>31.2</c:v>
                </c:pt>
                <c:pt idx="19387">
                  <c:v>32.200000000000003</c:v>
                </c:pt>
                <c:pt idx="19388">
                  <c:v>33</c:v>
                </c:pt>
                <c:pt idx="19389">
                  <c:v>33.1</c:v>
                </c:pt>
                <c:pt idx="19390">
                  <c:v>34</c:v>
                </c:pt>
                <c:pt idx="19391">
                  <c:v>34.9</c:v>
                </c:pt>
                <c:pt idx="19392">
                  <c:v>35.9</c:v>
                </c:pt>
                <c:pt idx="19393">
                  <c:v>36.9</c:v>
                </c:pt>
                <c:pt idx="19394">
                  <c:v>37</c:v>
                </c:pt>
                <c:pt idx="19395">
                  <c:v>37.9</c:v>
                </c:pt>
                <c:pt idx="19396">
                  <c:v>38</c:v>
                </c:pt>
                <c:pt idx="19397">
                  <c:v>38.799999999999997</c:v>
                </c:pt>
                <c:pt idx="19398">
                  <c:v>39.799999999999997</c:v>
                </c:pt>
                <c:pt idx="19399">
                  <c:v>40</c:v>
                </c:pt>
                <c:pt idx="19400">
                  <c:v>40</c:v>
                </c:pt>
                <c:pt idx="19401">
                  <c:v>40.799999999999997</c:v>
                </c:pt>
                <c:pt idx="19402">
                  <c:v>41</c:v>
                </c:pt>
                <c:pt idx="19403">
                  <c:v>41</c:v>
                </c:pt>
                <c:pt idx="19404">
                  <c:v>41</c:v>
                </c:pt>
                <c:pt idx="19405">
                  <c:v>41</c:v>
                </c:pt>
                <c:pt idx="19406">
                  <c:v>41</c:v>
                </c:pt>
                <c:pt idx="19407">
                  <c:v>41</c:v>
                </c:pt>
                <c:pt idx="19408">
                  <c:v>41</c:v>
                </c:pt>
                <c:pt idx="19409">
                  <c:v>41</c:v>
                </c:pt>
                <c:pt idx="19410">
                  <c:v>41</c:v>
                </c:pt>
                <c:pt idx="19411">
                  <c:v>41</c:v>
                </c:pt>
                <c:pt idx="19412">
                  <c:v>41.4</c:v>
                </c:pt>
                <c:pt idx="19413">
                  <c:v>42</c:v>
                </c:pt>
                <c:pt idx="19414">
                  <c:v>42</c:v>
                </c:pt>
                <c:pt idx="19415">
                  <c:v>42</c:v>
                </c:pt>
                <c:pt idx="19416">
                  <c:v>42</c:v>
                </c:pt>
                <c:pt idx="19417">
                  <c:v>42</c:v>
                </c:pt>
                <c:pt idx="19418">
                  <c:v>42</c:v>
                </c:pt>
                <c:pt idx="19419">
                  <c:v>42</c:v>
                </c:pt>
                <c:pt idx="19420">
                  <c:v>42</c:v>
                </c:pt>
                <c:pt idx="19421">
                  <c:v>43</c:v>
                </c:pt>
                <c:pt idx="19422">
                  <c:v>43</c:v>
                </c:pt>
                <c:pt idx="19423">
                  <c:v>43</c:v>
                </c:pt>
                <c:pt idx="19424">
                  <c:v>43</c:v>
                </c:pt>
                <c:pt idx="19425">
                  <c:v>43</c:v>
                </c:pt>
                <c:pt idx="19426">
                  <c:v>43</c:v>
                </c:pt>
                <c:pt idx="19427">
                  <c:v>43</c:v>
                </c:pt>
                <c:pt idx="19428">
                  <c:v>43</c:v>
                </c:pt>
                <c:pt idx="19429">
                  <c:v>42.3</c:v>
                </c:pt>
                <c:pt idx="19430">
                  <c:v>42</c:v>
                </c:pt>
                <c:pt idx="19431">
                  <c:v>41.5</c:v>
                </c:pt>
                <c:pt idx="19432">
                  <c:v>40.5</c:v>
                </c:pt>
                <c:pt idx="19433">
                  <c:v>39.5</c:v>
                </c:pt>
                <c:pt idx="19434">
                  <c:v>36.4</c:v>
                </c:pt>
                <c:pt idx="19435">
                  <c:v>31.4</c:v>
                </c:pt>
                <c:pt idx="19436">
                  <c:v>29</c:v>
                </c:pt>
                <c:pt idx="19437">
                  <c:v>29.3</c:v>
                </c:pt>
                <c:pt idx="19438">
                  <c:v>30</c:v>
                </c:pt>
                <c:pt idx="19439">
                  <c:v>29.3</c:v>
                </c:pt>
                <c:pt idx="19440">
                  <c:v>27</c:v>
                </c:pt>
                <c:pt idx="19441">
                  <c:v>23.6</c:v>
                </c:pt>
                <c:pt idx="19442">
                  <c:v>19.3</c:v>
                </c:pt>
                <c:pt idx="19443">
                  <c:v>14.2</c:v>
                </c:pt>
                <c:pt idx="19444">
                  <c:v>9.1999999999999993</c:v>
                </c:pt>
                <c:pt idx="19445">
                  <c:v>4.5</c:v>
                </c:pt>
                <c:pt idx="19446">
                  <c:v>1.7</c:v>
                </c:pt>
                <c:pt idx="19447">
                  <c:v>0</c:v>
                </c:pt>
                <c:pt idx="19448">
                  <c:v>0</c:v>
                </c:pt>
                <c:pt idx="19449">
                  <c:v>0</c:v>
                </c:pt>
                <c:pt idx="19450">
                  <c:v>0</c:v>
                </c:pt>
                <c:pt idx="19451">
                  <c:v>0</c:v>
                </c:pt>
                <c:pt idx="19452">
                  <c:v>0</c:v>
                </c:pt>
                <c:pt idx="19453">
                  <c:v>1</c:v>
                </c:pt>
                <c:pt idx="19454">
                  <c:v>0</c:v>
                </c:pt>
                <c:pt idx="19455">
                  <c:v>0</c:v>
                </c:pt>
                <c:pt idx="19456">
                  <c:v>0</c:v>
                </c:pt>
                <c:pt idx="19457">
                  <c:v>0</c:v>
                </c:pt>
                <c:pt idx="19458">
                  <c:v>0</c:v>
                </c:pt>
                <c:pt idx="19459">
                  <c:v>0</c:v>
                </c:pt>
                <c:pt idx="19460">
                  <c:v>0</c:v>
                </c:pt>
                <c:pt idx="19461">
                  <c:v>0</c:v>
                </c:pt>
                <c:pt idx="19462">
                  <c:v>0</c:v>
                </c:pt>
                <c:pt idx="19463">
                  <c:v>0</c:v>
                </c:pt>
                <c:pt idx="19464">
                  <c:v>0.5</c:v>
                </c:pt>
                <c:pt idx="19465">
                  <c:v>1.4</c:v>
                </c:pt>
                <c:pt idx="19466">
                  <c:v>1.4</c:v>
                </c:pt>
                <c:pt idx="19467">
                  <c:v>0</c:v>
                </c:pt>
                <c:pt idx="19468">
                  <c:v>0</c:v>
                </c:pt>
                <c:pt idx="19469">
                  <c:v>0</c:v>
                </c:pt>
                <c:pt idx="19470">
                  <c:v>0.3</c:v>
                </c:pt>
                <c:pt idx="19471">
                  <c:v>1.2</c:v>
                </c:pt>
                <c:pt idx="19472">
                  <c:v>2.9</c:v>
                </c:pt>
                <c:pt idx="19473">
                  <c:v>1.8</c:v>
                </c:pt>
                <c:pt idx="19474">
                  <c:v>0</c:v>
                </c:pt>
                <c:pt idx="19475">
                  <c:v>0</c:v>
                </c:pt>
                <c:pt idx="19476">
                  <c:v>0.1</c:v>
                </c:pt>
                <c:pt idx="19477">
                  <c:v>0.9</c:v>
                </c:pt>
                <c:pt idx="19478">
                  <c:v>3.7</c:v>
                </c:pt>
                <c:pt idx="19479">
                  <c:v>6.7</c:v>
                </c:pt>
                <c:pt idx="19480">
                  <c:v>8.8000000000000007</c:v>
                </c:pt>
                <c:pt idx="19481">
                  <c:v>11.7</c:v>
                </c:pt>
                <c:pt idx="19482">
                  <c:v>15.6</c:v>
                </c:pt>
                <c:pt idx="19483">
                  <c:v>18.3</c:v>
                </c:pt>
                <c:pt idx="19484">
                  <c:v>21.1</c:v>
                </c:pt>
                <c:pt idx="19485">
                  <c:v>23.4</c:v>
                </c:pt>
                <c:pt idx="19486">
                  <c:v>25.4</c:v>
                </c:pt>
                <c:pt idx="19487">
                  <c:v>27.4</c:v>
                </c:pt>
                <c:pt idx="19488">
                  <c:v>29.2</c:v>
                </c:pt>
                <c:pt idx="19489">
                  <c:v>31</c:v>
                </c:pt>
                <c:pt idx="19490">
                  <c:v>32.5</c:v>
                </c:pt>
                <c:pt idx="19491">
                  <c:v>33.5</c:v>
                </c:pt>
                <c:pt idx="19492">
                  <c:v>34.5</c:v>
                </c:pt>
                <c:pt idx="19493">
                  <c:v>35.5</c:v>
                </c:pt>
                <c:pt idx="19494">
                  <c:v>36.4</c:v>
                </c:pt>
                <c:pt idx="19495">
                  <c:v>37.299999999999997</c:v>
                </c:pt>
                <c:pt idx="19496">
                  <c:v>38.299999999999997</c:v>
                </c:pt>
                <c:pt idx="19497">
                  <c:v>39.299999999999997</c:v>
                </c:pt>
                <c:pt idx="19498">
                  <c:v>40.299999999999997</c:v>
                </c:pt>
                <c:pt idx="19499">
                  <c:v>41</c:v>
                </c:pt>
                <c:pt idx="19500">
                  <c:v>41</c:v>
                </c:pt>
                <c:pt idx="19501">
                  <c:v>41</c:v>
                </c:pt>
                <c:pt idx="19502">
                  <c:v>41.1</c:v>
                </c:pt>
                <c:pt idx="19503">
                  <c:v>42</c:v>
                </c:pt>
                <c:pt idx="19504">
                  <c:v>42</c:v>
                </c:pt>
                <c:pt idx="19505">
                  <c:v>42</c:v>
                </c:pt>
                <c:pt idx="19506">
                  <c:v>42</c:v>
                </c:pt>
                <c:pt idx="19507">
                  <c:v>42</c:v>
                </c:pt>
                <c:pt idx="19508">
                  <c:v>42</c:v>
                </c:pt>
                <c:pt idx="19509">
                  <c:v>42</c:v>
                </c:pt>
                <c:pt idx="19510">
                  <c:v>42.8</c:v>
                </c:pt>
                <c:pt idx="19511">
                  <c:v>43</c:v>
                </c:pt>
                <c:pt idx="19512">
                  <c:v>43.6</c:v>
                </c:pt>
                <c:pt idx="19513">
                  <c:v>44</c:v>
                </c:pt>
                <c:pt idx="19514">
                  <c:v>44.6</c:v>
                </c:pt>
                <c:pt idx="19515">
                  <c:v>45.6</c:v>
                </c:pt>
                <c:pt idx="19516">
                  <c:v>46</c:v>
                </c:pt>
                <c:pt idx="19517">
                  <c:v>46.5</c:v>
                </c:pt>
                <c:pt idx="19518">
                  <c:v>47</c:v>
                </c:pt>
                <c:pt idx="19519">
                  <c:v>47</c:v>
                </c:pt>
                <c:pt idx="19520">
                  <c:v>46.6</c:v>
                </c:pt>
                <c:pt idx="19521">
                  <c:v>46</c:v>
                </c:pt>
                <c:pt idx="19522">
                  <c:v>46</c:v>
                </c:pt>
                <c:pt idx="19523">
                  <c:v>45.6</c:v>
                </c:pt>
                <c:pt idx="19524">
                  <c:v>45</c:v>
                </c:pt>
                <c:pt idx="19525">
                  <c:v>45</c:v>
                </c:pt>
                <c:pt idx="19526">
                  <c:v>45</c:v>
                </c:pt>
                <c:pt idx="19527">
                  <c:v>45</c:v>
                </c:pt>
                <c:pt idx="19528">
                  <c:v>45</c:v>
                </c:pt>
                <c:pt idx="19529">
                  <c:v>45</c:v>
                </c:pt>
                <c:pt idx="19530">
                  <c:v>45</c:v>
                </c:pt>
                <c:pt idx="19531">
                  <c:v>45</c:v>
                </c:pt>
                <c:pt idx="19532">
                  <c:v>44</c:v>
                </c:pt>
                <c:pt idx="19533">
                  <c:v>44</c:v>
                </c:pt>
                <c:pt idx="19534">
                  <c:v>44</c:v>
                </c:pt>
                <c:pt idx="19535">
                  <c:v>44</c:v>
                </c:pt>
                <c:pt idx="19536">
                  <c:v>44</c:v>
                </c:pt>
                <c:pt idx="19537">
                  <c:v>44</c:v>
                </c:pt>
                <c:pt idx="19538">
                  <c:v>44</c:v>
                </c:pt>
                <c:pt idx="19539">
                  <c:v>43.2</c:v>
                </c:pt>
                <c:pt idx="19540">
                  <c:v>43</c:v>
                </c:pt>
                <c:pt idx="19541">
                  <c:v>43.7</c:v>
                </c:pt>
                <c:pt idx="19542">
                  <c:v>44</c:v>
                </c:pt>
                <c:pt idx="19543">
                  <c:v>44</c:v>
                </c:pt>
                <c:pt idx="19544">
                  <c:v>44</c:v>
                </c:pt>
                <c:pt idx="19545">
                  <c:v>44</c:v>
                </c:pt>
                <c:pt idx="19546">
                  <c:v>44</c:v>
                </c:pt>
                <c:pt idx="19547">
                  <c:v>44</c:v>
                </c:pt>
                <c:pt idx="19548">
                  <c:v>44</c:v>
                </c:pt>
                <c:pt idx="19549">
                  <c:v>44</c:v>
                </c:pt>
                <c:pt idx="19550">
                  <c:v>44</c:v>
                </c:pt>
                <c:pt idx="19551">
                  <c:v>43.6</c:v>
                </c:pt>
                <c:pt idx="19552">
                  <c:v>43</c:v>
                </c:pt>
                <c:pt idx="19553">
                  <c:v>42.7</c:v>
                </c:pt>
                <c:pt idx="19554">
                  <c:v>42</c:v>
                </c:pt>
                <c:pt idx="19555">
                  <c:v>41.7</c:v>
                </c:pt>
                <c:pt idx="19556">
                  <c:v>41</c:v>
                </c:pt>
                <c:pt idx="19557">
                  <c:v>40.799999999999997</c:v>
                </c:pt>
                <c:pt idx="19558">
                  <c:v>40</c:v>
                </c:pt>
                <c:pt idx="19559">
                  <c:v>39.9</c:v>
                </c:pt>
                <c:pt idx="19560">
                  <c:v>37.9</c:v>
                </c:pt>
                <c:pt idx="19561">
                  <c:v>34.799999999999997</c:v>
                </c:pt>
                <c:pt idx="19562">
                  <c:v>30.8</c:v>
                </c:pt>
                <c:pt idx="19563">
                  <c:v>26.8</c:v>
                </c:pt>
                <c:pt idx="19564">
                  <c:v>22.7</c:v>
                </c:pt>
                <c:pt idx="19565">
                  <c:v>19.600000000000001</c:v>
                </c:pt>
                <c:pt idx="19566">
                  <c:v>15.7</c:v>
                </c:pt>
                <c:pt idx="19567">
                  <c:v>11.7</c:v>
                </c:pt>
                <c:pt idx="19568">
                  <c:v>8.6</c:v>
                </c:pt>
                <c:pt idx="19569">
                  <c:v>5.9</c:v>
                </c:pt>
                <c:pt idx="19570">
                  <c:v>3.1</c:v>
                </c:pt>
                <c:pt idx="19571">
                  <c:v>1.4</c:v>
                </c:pt>
                <c:pt idx="19572">
                  <c:v>0.4</c:v>
                </c:pt>
                <c:pt idx="19573">
                  <c:v>0</c:v>
                </c:pt>
                <c:pt idx="19574">
                  <c:v>0</c:v>
                </c:pt>
                <c:pt idx="19575">
                  <c:v>0</c:v>
                </c:pt>
                <c:pt idx="19576">
                  <c:v>2.2000000000000002</c:v>
                </c:pt>
                <c:pt idx="19577">
                  <c:v>6.8</c:v>
                </c:pt>
                <c:pt idx="19578">
                  <c:v>10.3</c:v>
                </c:pt>
                <c:pt idx="19579">
                  <c:v>13.3</c:v>
                </c:pt>
                <c:pt idx="19580">
                  <c:v>16.100000000000001</c:v>
                </c:pt>
                <c:pt idx="19581">
                  <c:v>18.600000000000001</c:v>
                </c:pt>
                <c:pt idx="19582">
                  <c:v>21.4</c:v>
                </c:pt>
                <c:pt idx="19583">
                  <c:v>23.4</c:v>
                </c:pt>
                <c:pt idx="19584">
                  <c:v>25.4</c:v>
                </c:pt>
                <c:pt idx="19585">
                  <c:v>27.4</c:v>
                </c:pt>
                <c:pt idx="19586">
                  <c:v>29.4</c:v>
                </c:pt>
                <c:pt idx="19587">
                  <c:v>31.1</c:v>
                </c:pt>
                <c:pt idx="19588">
                  <c:v>33</c:v>
                </c:pt>
                <c:pt idx="19589">
                  <c:v>34</c:v>
                </c:pt>
                <c:pt idx="19590">
                  <c:v>35</c:v>
                </c:pt>
                <c:pt idx="19591">
                  <c:v>36</c:v>
                </c:pt>
                <c:pt idx="19592">
                  <c:v>37</c:v>
                </c:pt>
                <c:pt idx="19593">
                  <c:v>37.9</c:v>
                </c:pt>
                <c:pt idx="19594">
                  <c:v>38.9</c:v>
                </c:pt>
                <c:pt idx="19595">
                  <c:v>39</c:v>
                </c:pt>
                <c:pt idx="19596">
                  <c:v>39</c:v>
                </c:pt>
                <c:pt idx="19597">
                  <c:v>39.9</c:v>
                </c:pt>
                <c:pt idx="19598">
                  <c:v>40</c:v>
                </c:pt>
                <c:pt idx="19599">
                  <c:v>40</c:v>
                </c:pt>
                <c:pt idx="19600">
                  <c:v>40</c:v>
                </c:pt>
                <c:pt idx="19601">
                  <c:v>40.700000000000003</c:v>
                </c:pt>
                <c:pt idx="19602">
                  <c:v>41</c:v>
                </c:pt>
                <c:pt idx="19603">
                  <c:v>41</c:v>
                </c:pt>
                <c:pt idx="19604">
                  <c:v>41</c:v>
                </c:pt>
                <c:pt idx="19605">
                  <c:v>41.5</c:v>
                </c:pt>
                <c:pt idx="19606">
                  <c:v>42</c:v>
                </c:pt>
                <c:pt idx="19607">
                  <c:v>42</c:v>
                </c:pt>
                <c:pt idx="19608">
                  <c:v>42</c:v>
                </c:pt>
                <c:pt idx="19609">
                  <c:v>42</c:v>
                </c:pt>
                <c:pt idx="19610">
                  <c:v>42</c:v>
                </c:pt>
                <c:pt idx="19611">
                  <c:v>42</c:v>
                </c:pt>
                <c:pt idx="19612">
                  <c:v>42</c:v>
                </c:pt>
                <c:pt idx="19613">
                  <c:v>41.8</c:v>
                </c:pt>
                <c:pt idx="19614">
                  <c:v>41</c:v>
                </c:pt>
                <c:pt idx="19615">
                  <c:v>41</c:v>
                </c:pt>
                <c:pt idx="19616">
                  <c:v>40.9</c:v>
                </c:pt>
                <c:pt idx="19617">
                  <c:v>39.9</c:v>
                </c:pt>
                <c:pt idx="19618">
                  <c:v>38.700000000000003</c:v>
                </c:pt>
                <c:pt idx="19619">
                  <c:v>34.700000000000003</c:v>
                </c:pt>
                <c:pt idx="19620">
                  <c:v>29.7</c:v>
                </c:pt>
                <c:pt idx="19621">
                  <c:v>25.7</c:v>
                </c:pt>
                <c:pt idx="19622">
                  <c:v>21.6</c:v>
                </c:pt>
                <c:pt idx="19623">
                  <c:v>17.600000000000001</c:v>
                </c:pt>
                <c:pt idx="19624">
                  <c:v>14.4</c:v>
                </c:pt>
                <c:pt idx="19625">
                  <c:v>11.4</c:v>
                </c:pt>
                <c:pt idx="19626">
                  <c:v>8.4</c:v>
                </c:pt>
                <c:pt idx="19627">
                  <c:v>5.9</c:v>
                </c:pt>
                <c:pt idx="19628">
                  <c:v>3.1</c:v>
                </c:pt>
                <c:pt idx="19629">
                  <c:v>0.7</c:v>
                </c:pt>
                <c:pt idx="19630">
                  <c:v>0</c:v>
                </c:pt>
                <c:pt idx="19631">
                  <c:v>0</c:v>
                </c:pt>
                <c:pt idx="19632">
                  <c:v>0</c:v>
                </c:pt>
                <c:pt idx="19633">
                  <c:v>0</c:v>
                </c:pt>
                <c:pt idx="19634">
                  <c:v>0</c:v>
                </c:pt>
                <c:pt idx="19635">
                  <c:v>0</c:v>
                </c:pt>
                <c:pt idx="19636">
                  <c:v>0</c:v>
                </c:pt>
                <c:pt idx="19637">
                  <c:v>0</c:v>
                </c:pt>
                <c:pt idx="19638">
                  <c:v>0</c:v>
                </c:pt>
                <c:pt idx="19639">
                  <c:v>0</c:v>
                </c:pt>
                <c:pt idx="19640">
                  <c:v>0</c:v>
                </c:pt>
                <c:pt idx="19641">
                  <c:v>0.9</c:v>
                </c:pt>
                <c:pt idx="19642">
                  <c:v>4.9000000000000004</c:v>
                </c:pt>
                <c:pt idx="19643">
                  <c:v>8.9</c:v>
                </c:pt>
                <c:pt idx="19644">
                  <c:v>12.6</c:v>
                </c:pt>
                <c:pt idx="19645">
                  <c:v>15.1</c:v>
                </c:pt>
                <c:pt idx="19646">
                  <c:v>19.100000000000001</c:v>
                </c:pt>
                <c:pt idx="19647">
                  <c:v>21.1</c:v>
                </c:pt>
                <c:pt idx="19648">
                  <c:v>23.1</c:v>
                </c:pt>
                <c:pt idx="19649">
                  <c:v>26.1</c:v>
                </c:pt>
                <c:pt idx="19650">
                  <c:v>28.5</c:v>
                </c:pt>
                <c:pt idx="19651">
                  <c:v>30.6</c:v>
                </c:pt>
                <c:pt idx="19652">
                  <c:v>31.8</c:v>
                </c:pt>
                <c:pt idx="19653">
                  <c:v>33.6</c:v>
                </c:pt>
                <c:pt idx="19654">
                  <c:v>34.799999999999997</c:v>
                </c:pt>
                <c:pt idx="19655">
                  <c:v>36.299999999999997</c:v>
                </c:pt>
                <c:pt idx="19656">
                  <c:v>37.6</c:v>
                </c:pt>
                <c:pt idx="19657">
                  <c:v>38</c:v>
                </c:pt>
                <c:pt idx="19658">
                  <c:v>38</c:v>
                </c:pt>
                <c:pt idx="19659">
                  <c:v>37.4</c:v>
                </c:pt>
                <c:pt idx="19660">
                  <c:v>35.9</c:v>
                </c:pt>
                <c:pt idx="19661">
                  <c:v>33.1</c:v>
                </c:pt>
                <c:pt idx="19662">
                  <c:v>29.5</c:v>
                </c:pt>
                <c:pt idx="19663">
                  <c:v>25.5</c:v>
                </c:pt>
                <c:pt idx="19664">
                  <c:v>21.5</c:v>
                </c:pt>
                <c:pt idx="19665">
                  <c:v>17.5</c:v>
                </c:pt>
                <c:pt idx="19666">
                  <c:v>13.8</c:v>
                </c:pt>
                <c:pt idx="19667">
                  <c:v>10.5</c:v>
                </c:pt>
                <c:pt idx="19668">
                  <c:v>7.5</c:v>
                </c:pt>
                <c:pt idx="19669">
                  <c:v>4.7</c:v>
                </c:pt>
                <c:pt idx="19670">
                  <c:v>2.5</c:v>
                </c:pt>
                <c:pt idx="19671">
                  <c:v>0</c:v>
                </c:pt>
                <c:pt idx="19672">
                  <c:v>0</c:v>
                </c:pt>
                <c:pt idx="19673">
                  <c:v>0</c:v>
                </c:pt>
                <c:pt idx="19674">
                  <c:v>0</c:v>
                </c:pt>
                <c:pt idx="19675">
                  <c:v>0</c:v>
                </c:pt>
                <c:pt idx="19676">
                  <c:v>0</c:v>
                </c:pt>
                <c:pt idx="19677">
                  <c:v>0</c:v>
                </c:pt>
                <c:pt idx="19678">
                  <c:v>0</c:v>
                </c:pt>
                <c:pt idx="19679">
                  <c:v>0</c:v>
                </c:pt>
                <c:pt idx="19680">
                  <c:v>0</c:v>
                </c:pt>
                <c:pt idx="19681">
                  <c:v>0</c:v>
                </c:pt>
                <c:pt idx="19682">
                  <c:v>0</c:v>
                </c:pt>
                <c:pt idx="19683">
                  <c:v>0</c:v>
                </c:pt>
                <c:pt idx="19684">
                  <c:v>0.6</c:v>
                </c:pt>
                <c:pt idx="19685">
                  <c:v>3.3</c:v>
                </c:pt>
                <c:pt idx="19686">
                  <c:v>7.8</c:v>
                </c:pt>
                <c:pt idx="19687">
                  <c:v>11.7</c:v>
                </c:pt>
                <c:pt idx="19688">
                  <c:v>14.1</c:v>
                </c:pt>
                <c:pt idx="19689">
                  <c:v>16.100000000000001</c:v>
                </c:pt>
                <c:pt idx="19690">
                  <c:v>17.899999999999999</c:v>
                </c:pt>
                <c:pt idx="19691">
                  <c:v>19</c:v>
                </c:pt>
                <c:pt idx="19692">
                  <c:v>19</c:v>
                </c:pt>
                <c:pt idx="19693">
                  <c:v>19.399999999999999</c:v>
                </c:pt>
                <c:pt idx="19694">
                  <c:v>20.399999999999999</c:v>
                </c:pt>
                <c:pt idx="19695">
                  <c:v>21</c:v>
                </c:pt>
                <c:pt idx="19696">
                  <c:v>21.1</c:v>
                </c:pt>
                <c:pt idx="19697">
                  <c:v>21.9</c:v>
                </c:pt>
                <c:pt idx="19698">
                  <c:v>20.9</c:v>
                </c:pt>
                <c:pt idx="19699">
                  <c:v>19.899999999999999</c:v>
                </c:pt>
                <c:pt idx="19700">
                  <c:v>18.899999999999999</c:v>
                </c:pt>
                <c:pt idx="19701">
                  <c:v>18</c:v>
                </c:pt>
                <c:pt idx="19702">
                  <c:v>18</c:v>
                </c:pt>
                <c:pt idx="19703">
                  <c:v>18</c:v>
                </c:pt>
                <c:pt idx="19704">
                  <c:v>19.899999999999999</c:v>
                </c:pt>
                <c:pt idx="19705">
                  <c:v>21</c:v>
                </c:pt>
                <c:pt idx="19706">
                  <c:v>22.9</c:v>
                </c:pt>
                <c:pt idx="19707">
                  <c:v>24.9</c:v>
                </c:pt>
                <c:pt idx="19708">
                  <c:v>25.8</c:v>
                </c:pt>
                <c:pt idx="19709">
                  <c:v>26</c:v>
                </c:pt>
                <c:pt idx="19710">
                  <c:v>26</c:v>
                </c:pt>
                <c:pt idx="19711">
                  <c:v>25.2</c:v>
                </c:pt>
                <c:pt idx="19712">
                  <c:v>25</c:v>
                </c:pt>
                <c:pt idx="19713">
                  <c:v>24.2</c:v>
                </c:pt>
                <c:pt idx="19714">
                  <c:v>22.1</c:v>
                </c:pt>
                <c:pt idx="19715">
                  <c:v>18.2</c:v>
                </c:pt>
                <c:pt idx="19716">
                  <c:v>14.3</c:v>
                </c:pt>
                <c:pt idx="19717">
                  <c:v>10.7</c:v>
                </c:pt>
                <c:pt idx="19718">
                  <c:v>7.3</c:v>
                </c:pt>
                <c:pt idx="19719">
                  <c:v>4.9000000000000004</c:v>
                </c:pt>
                <c:pt idx="19720">
                  <c:v>3</c:v>
                </c:pt>
                <c:pt idx="19721">
                  <c:v>1.2</c:v>
                </c:pt>
                <c:pt idx="19722">
                  <c:v>0</c:v>
                </c:pt>
                <c:pt idx="19723">
                  <c:v>0</c:v>
                </c:pt>
                <c:pt idx="19724">
                  <c:v>0</c:v>
                </c:pt>
                <c:pt idx="19725">
                  <c:v>0</c:v>
                </c:pt>
                <c:pt idx="19726">
                  <c:v>0</c:v>
                </c:pt>
                <c:pt idx="19727">
                  <c:v>0</c:v>
                </c:pt>
                <c:pt idx="19728">
                  <c:v>0</c:v>
                </c:pt>
                <c:pt idx="19729">
                  <c:v>0</c:v>
                </c:pt>
                <c:pt idx="19730">
                  <c:v>0</c:v>
                </c:pt>
                <c:pt idx="19731">
                  <c:v>0</c:v>
                </c:pt>
                <c:pt idx="19732">
                  <c:v>0.4</c:v>
                </c:pt>
                <c:pt idx="19733">
                  <c:v>2.9</c:v>
                </c:pt>
                <c:pt idx="19734">
                  <c:v>7.8</c:v>
                </c:pt>
                <c:pt idx="19735">
                  <c:v>11.9</c:v>
                </c:pt>
                <c:pt idx="19736">
                  <c:v>13.9</c:v>
                </c:pt>
                <c:pt idx="19737">
                  <c:v>16.899999999999999</c:v>
                </c:pt>
                <c:pt idx="19738">
                  <c:v>19.399999999999999</c:v>
                </c:pt>
                <c:pt idx="19739">
                  <c:v>21.5</c:v>
                </c:pt>
                <c:pt idx="19740">
                  <c:v>23.5</c:v>
                </c:pt>
                <c:pt idx="19741">
                  <c:v>25.5</c:v>
                </c:pt>
                <c:pt idx="19742">
                  <c:v>26.7</c:v>
                </c:pt>
                <c:pt idx="19743">
                  <c:v>28.5</c:v>
                </c:pt>
                <c:pt idx="19744">
                  <c:v>30.2</c:v>
                </c:pt>
                <c:pt idx="19745">
                  <c:v>31.5</c:v>
                </c:pt>
                <c:pt idx="19746">
                  <c:v>32.5</c:v>
                </c:pt>
                <c:pt idx="19747">
                  <c:v>33.5</c:v>
                </c:pt>
                <c:pt idx="19748">
                  <c:v>34</c:v>
                </c:pt>
                <c:pt idx="19749">
                  <c:v>34.5</c:v>
                </c:pt>
                <c:pt idx="19750">
                  <c:v>35</c:v>
                </c:pt>
                <c:pt idx="19751">
                  <c:v>35.4</c:v>
                </c:pt>
                <c:pt idx="19752">
                  <c:v>36</c:v>
                </c:pt>
                <c:pt idx="19753">
                  <c:v>36</c:v>
                </c:pt>
                <c:pt idx="19754">
                  <c:v>36.4</c:v>
                </c:pt>
                <c:pt idx="19755">
                  <c:v>37</c:v>
                </c:pt>
                <c:pt idx="19756">
                  <c:v>37.1</c:v>
                </c:pt>
                <c:pt idx="19757">
                  <c:v>38</c:v>
                </c:pt>
                <c:pt idx="19758">
                  <c:v>38</c:v>
                </c:pt>
                <c:pt idx="19759">
                  <c:v>38</c:v>
                </c:pt>
                <c:pt idx="19760">
                  <c:v>38</c:v>
                </c:pt>
                <c:pt idx="19761">
                  <c:v>38</c:v>
                </c:pt>
                <c:pt idx="19762">
                  <c:v>38.9</c:v>
                </c:pt>
                <c:pt idx="19763">
                  <c:v>39</c:v>
                </c:pt>
                <c:pt idx="19764">
                  <c:v>39</c:v>
                </c:pt>
                <c:pt idx="19765">
                  <c:v>39</c:v>
                </c:pt>
                <c:pt idx="19766">
                  <c:v>39.9</c:v>
                </c:pt>
                <c:pt idx="19767">
                  <c:v>40</c:v>
                </c:pt>
                <c:pt idx="19768">
                  <c:v>40</c:v>
                </c:pt>
                <c:pt idx="19769">
                  <c:v>40</c:v>
                </c:pt>
                <c:pt idx="19770">
                  <c:v>40</c:v>
                </c:pt>
                <c:pt idx="19771">
                  <c:v>39.299999999999997</c:v>
                </c:pt>
                <c:pt idx="19772">
                  <c:v>36</c:v>
                </c:pt>
                <c:pt idx="19773">
                  <c:v>31.3</c:v>
                </c:pt>
                <c:pt idx="19774">
                  <c:v>26.8</c:v>
                </c:pt>
                <c:pt idx="19775">
                  <c:v>23.9</c:v>
                </c:pt>
                <c:pt idx="19776">
                  <c:v>22.5</c:v>
                </c:pt>
                <c:pt idx="19777">
                  <c:v>22</c:v>
                </c:pt>
                <c:pt idx="19778">
                  <c:v>21.6</c:v>
                </c:pt>
                <c:pt idx="19779">
                  <c:v>20.399999999999999</c:v>
                </c:pt>
                <c:pt idx="19780">
                  <c:v>19</c:v>
                </c:pt>
                <c:pt idx="19781">
                  <c:v>19</c:v>
                </c:pt>
                <c:pt idx="19782">
                  <c:v>19</c:v>
                </c:pt>
                <c:pt idx="19783">
                  <c:v>19.600000000000001</c:v>
                </c:pt>
                <c:pt idx="19784">
                  <c:v>21.5</c:v>
                </c:pt>
                <c:pt idx="19785">
                  <c:v>23.1</c:v>
                </c:pt>
                <c:pt idx="19786">
                  <c:v>24.1</c:v>
                </c:pt>
                <c:pt idx="19787">
                  <c:v>25.1</c:v>
                </c:pt>
                <c:pt idx="19788">
                  <c:v>26.1</c:v>
                </c:pt>
                <c:pt idx="19789">
                  <c:v>27.1</c:v>
                </c:pt>
                <c:pt idx="19790">
                  <c:v>28.1</c:v>
                </c:pt>
                <c:pt idx="19791">
                  <c:v>28.9</c:v>
                </c:pt>
                <c:pt idx="19792">
                  <c:v>30.9</c:v>
                </c:pt>
                <c:pt idx="19793">
                  <c:v>31.9</c:v>
                </c:pt>
                <c:pt idx="19794">
                  <c:v>32.9</c:v>
                </c:pt>
                <c:pt idx="19795">
                  <c:v>33</c:v>
                </c:pt>
                <c:pt idx="19796">
                  <c:v>33.799999999999997</c:v>
                </c:pt>
                <c:pt idx="19797">
                  <c:v>34.700000000000003</c:v>
                </c:pt>
                <c:pt idx="19798">
                  <c:v>35</c:v>
                </c:pt>
                <c:pt idx="19799">
                  <c:v>35</c:v>
                </c:pt>
                <c:pt idx="19800">
                  <c:v>35.700000000000003</c:v>
                </c:pt>
                <c:pt idx="19801">
                  <c:v>36.6</c:v>
                </c:pt>
                <c:pt idx="19802">
                  <c:v>37.5</c:v>
                </c:pt>
                <c:pt idx="19803">
                  <c:v>38</c:v>
                </c:pt>
                <c:pt idx="19804">
                  <c:v>38.5</c:v>
                </c:pt>
                <c:pt idx="19805">
                  <c:v>39.5</c:v>
                </c:pt>
                <c:pt idx="19806">
                  <c:v>40</c:v>
                </c:pt>
                <c:pt idx="19807">
                  <c:v>39.6</c:v>
                </c:pt>
                <c:pt idx="19808">
                  <c:v>38.700000000000003</c:v>
                </c:pt>
                <c:pt idx="19809">
                  <c:v>37.700000000000003</c:v>
                </c:pt>
                <c:pt idx="19810">
                  <c:v>36.1</c:v>
                </c:pt>
                <c:pt idx="19811">
                  <c:v>33.700000000000003</c:v>
                </c:pt>
                <c:pt idx="19812">
                  <c:v>32.700000000000003</c:v>
                </c:pt>
                <c:pt idx="19813">
                  <c:v>32</c:v>
                </c:pt>
                <c:pt idx="19814">
                  <c:v>32</c:v>
                </c:pt>
                <c:pt idx="19815">
                  <c:v>32</c:v>
                </c:pt>
                <c:pt idx="19816">
                  <c:v>31.9</c:v>
                </c:pt>
                <c:pt idx="19817">
                  <c:v>31</c:v>
                </c:pt>
                <c:pt idx="19818">
                  <c:v>31</c:v>
                </c:pt>
                <c:pt idx="19819">
                  <c:v>31</c:v>
                </c:pt>
                <c:pt idx="19820">
                  <c:v>31</c:v>
                </c:pt>
                <c:pt idx="19821">
                  <c:v>31</c:v>
                </c:pt>
                <c:pt idx="19822">
                  <c:v>31</c:v>
                </c:pt>
                <c:pt idx="19823">
                  <c:v>31</c:v>
                </c:pt>
                <c:pt idx="19824">
                  <c:v>31</c:v>
                </c:pt>
                <c:pt idx="19825">
                  <c:v>31</c:v>
                </c:pt>
                <c:pt idx="19826">
                  <c:v>31</c:v>
                </c:pt>
                <c:pt idx="19827">
                  <c:v>31</c:v>
                </c:pt>
                <c:pt idx="19828">
                  <c:v>30.3</c:v>
                </c:pt>
                <c:pt idx="19829">
                  <c:v>30</c:v>
                </c:pt>
                <c:pt idx="19830">
                  <c:v>29.4</c:v>
                </c:pt>
                <c:pt idx="19831">
                  <c:v>28</c:v>
                </c:pt>
                <c:pt idx="19832">
                  <c:v>24.9</c:v>
                </c:pt>
                <c:pt idx="19833">
                  <c:v>21.5</c:v>
                </c:pt>
                <c:pt idx="19834">
                  <c:v>18.5</c:v>
                </c:pt>
                <c:pt idx="19835">
                  <c:v>17</c:v>
                </c:pt>
                <c:pt idx="19836">
                  <c:v>16.600000000000001</c:v>
                </c:pt>
                <c:pt idx="19837">
                  <c:v>16</c:v>
                </c:pt>
                <c:pt idx="19838">
                  <c:v>16</c:v>
                </c:pt>
                <c:pt idx="19839">
                  <c:v>16</c:v>
                </c:pt>
                <c:pt idx="19840">
                  <c:v>16.3</c:v>
                </c:pt>
                <c:pt idx="19841">
                  <c:v>17.5</c:v>
                </c:pt>
                <c:pt idx="19842">
                  <c:v>19.2</c:v>
                </c:pt>
                <c:pt idx="19843">
                  <c:v>21.1</c:v>
                </c:pt>
                <c:pt idx="19844">
                  <c:v>22.1</c:v>
                </c:pt>
                <c:pt idx="19845">
                  <c:v>24.1</c:v>
                </c:pt>
                <c:pt idx="19846">
                  <c:v>25.1</c:v>
                </c:pt>
                <c:pt idx="19847">
                  <c:v>25.9</c:v>
                </c:pt>
                <c:pt idx="19848">
                  <c:v>27.7</c:v>
                </c:pt>
                <c:pt idx="19849">
                  <c:v>28.9</c:v>
                </c:pt>
                <c:pt idx="19850">
                  <c:v>29.9</c:v>
                </c:pt>
                <c:pt idx="19851">
                  <c:v>31.7</c:v>
                </c:pt>
                <c:pt idx="19852">
                  <c:v>32.9</c:v>
                </c:pt>
                <c:pt idx="19853">
                  <c:v>33.700000000000003</c:v>
                </c:pt>
                <c:pt idx="19854">
                  <c:v>35.4</c:v>
                </c:pt>
                <c:pt idx="19855">
                  <c:v>36</c:v>
                </c:pt>
                <c:pt idx="19856">
                  <c:v>35.299999999999997</c:v>
                </c:pt>
                <c:pt idx="19857">
                  <c:v>36.299999999999997</c:v>
                </c:pt>
                <c:pt idx="19858">
                  <c:v>37</c:v>
                </c:pt>
                <c:pt idx="19859">
                  <c:v>37</c:v>
                </c:pt>
                <c:pt idx="19860">
                  <c:v>37.5</c:v>
                </c:pt>
                <c:pt idx="19861">
                  <c:v>38</c:v>
                </c:pt>
                <c:pt idx="19862">
                  <c:v>38</c:v>
                </c:pt>
                <c:pt idx="19863">
                  <c:v>38.5</c:v>
                </c:pt>
                <c:pt idx="19864">
                  <c:v>39.4</c:v>
                </c:pt>
                <c:pt idx="19865">
                  <c:v>40</c:v>
                </c:pt>
                <c:pt idx="19866">
                  <c:v>40.299999999999997</c:v>
                </c:pt>
                <c:pt idx="19867">
                  <c:v>41</c:v>
                </c:pt>
                <c:pt idx="19868">
                  <c:v>41</c:v>
                </c:pt>
                <c:pt idx="19869">
                  <c:v>41</c:v>
                </c:pt>
                <c:pt idx="19870">
                  <c:v>41</c:v>
                </c:pt>
                <c:pt idx="19871">
                  <c:v>41</c:v>
                </c:pt>
                <c:pt idx="19872">
                  <c:v>42</c:v>
                </c:pt>
                <c:pt idx="19873">
                  <c:v>42</c:v>
                </c:pt>
                <c:pt idx="19874">
                  <c:v>42</c:v>
                </c:pt>
                <c:pt idx="19875">
                  <c:v>43</c:v>
                </c:pt>
                <c:pt idx="19876">
                  <c:v>42.1</c:v>
                </c:pt>
                <c:pt idx="19877">
                  <c:v>42</c:v>
                </c:pt>
                <c:pt idx="19878">
                  <c:v>42</c:v>
                </c:pt>
                <c:pt idx="19879">
                  <c:v>42</c:v>
                </c:pt>
                <c:pt idx="19880">
                  <c:v>42</c:v>
                </c:pt>
                <c:pt idx="19881">
                  <c:v>42</c:v>
                </c:pt>
                <c:pt idx="19882">
                  <c:v>41.2</c:v>
                </c:pt>
                <c:pt idx="19883">
                  <c:v>41</c:v>
                </c:pt>
                <c:pt idx="19884">
                  <c:v>41</c:v>
                </c:pt>
                <c:pt idx="19885">
                  <c:v>40.299999999999997</c:v>
                </c:pt>
                <c:pt idx="19886">
                  <c:v>40</c:v>
                </c:pt>
                <c:pt idx="19887">
                  <c:v>40</c:v>
                </c:pt>
                <c:pt idx="19888">
                  <c:v>40</c:v>
                </c:pt>
                <c:pt idx="19889">
                  <c:v>40</c:v>
                </c:pt>
                <c:pt idx="19890">
                  <c:v>40</c:v>
                </c:pt>
                <c:pt idx="19891">
                  <c:v>40.5</c:v>
                </c:pt>
                <c:pt idx="19892">
                  <c:v>40.5</c:v>
                </c:pt>
                <c:pt idx="19893">
                  <c:v>40</c:v>
                </c:pt>
                <c:pt idx="19894">
                  <c:v>40</c:v>
                </c:pt>
                <c:pt idx="19895">
                  <c:v>39.6</c:v>
                </c:pt>
                <c:pt idx="19896">
                  <c:v>39</c:v>
                </c:pt>
                <c:pt idx="19897">
                  <c:v>38.700000000000003</c:v>
                </c:pt>
                <c:pt idx="19898">
                  <c:v>38</c:v>
                </c:pt>
                <c:pt idx="19899">
                  <c:v>37.700000000000003</c:v>
                </c:pt>
                <c:pt idx="19900">
                  <c:v>36.6</c:v>
                </c:pt>
                <c:pt idx="19901">
                  <c:v>35</c:v>
                </c:pt>
                <c:pt idx="19902">
                  <c:v>34.9</c:v>
                </c:pt>
                <c:pt idx="19903">
                  <c:v>34</c:v>
                </c:pt>
                <c:pt idx="19904">
                  <c:v>34</c:v>
                </c:pt>
                <c:pt idx="19905">
                  <c:v>34</c:v>
                </c:pt>
                <c:pt idx="19906">
                  <c:v>33.1</c:v>
                </c:pt>
                <c:pt idx="19907">
                  <c:v>29.7</c:v>
                </c:pt>
                <c:pt idx="19908">
                  <c:v>26.5</c:v>
                </c:pt>
                <c:pt idx="19909">
                  <c:v>26</c:v>
                </c:pt>
                <c:pt idx="19910">
                  <c:v>26</c:v>
                </c:pt>
                <c:pt idx="19911">
                  <c:v>26</c:v>
                </c:pt>
                <c:pt idx="19912">
                  <c:v>26</c:v>
                </c:pt>
                <c:pt idx="19913">
                  <c:v>26</c:v>
                </c:pt>
                <c:pt idx="19914">
                  <c:v>26</c:v>
                </c:pt>
                <c:pt idx="19915">
                  <c:v>26</c:v>
                </c:pt>
                <c:pt idx="19916">
                  <c:v>26</c:v>
                </c:pt>
                <c:pt idx="19917">
                  <c:v>25.3</c:v>
                </c:pt>
                <c:pt idx="19918">
                  <c:v>23.3</c:v>
                </c:pt>
                <c:pt idx="19919">
                  <c:v>20.100000000000001</c:v>
                </c:pt>
                <c:pt idx="19920">
                  <c:v>17.100000000000001</c:v>
                </c:pt>
                <c:pt idx="19921">
                  <c:v>15.5</c:v>
                </c:pt>
                <c:pt idx="19922">
                  <c:v>15</c:v>
                </c:pt>
                <c:pt idx="19923">
                  <c:v>15</c:v>
                </c:pt>
                <c:pt idx="19924">
                  <c:v>15.5</c:v>
                </c:pt>
                <c:pt idx="19925">
                  <c:v>17.5</c:v>
                </c:pt>
                <c:pt idx="19926">
                  <c:v>19.5</c:v>
                </c:pt>
                <c:pt idx="19927">
                  <c:v>21</c:v>
                </c:pt>
                <c:pt idx="19928">
                  <c:v>21</c:v>
                </c:pt>
                <c:pt idx="19929">
                  <c:v>20.9</c:v>
                </c:pt>
                <c:pt idx="19930">
                  <c:v>18.899999999999999</c:v>
                </c:pt>
                <c:pt idx="19931">
                  <c:v>16.899999999999999</c:v>
                </c:pt>
                <c:pt idx="19932">
                  <c:v>14.9</c:v>
                </c:pt>
                <c:pt idx="19933">
                  <c:v>12.9</c:v>
                </c:pt>
                <c:pt idx="19934">
                  <c:v>8.8000000000000007</c:v>
                </c:pt>
                <c:pt idx="19935">
                  <c:v>6.4</c:v>
                </c:pt>
                <c:pt idx="19936">
                  <c:v>6</c:v>
                </c:pt>
                <c:pt idx="19937">
                  <c:v>6.8</c:v>
                </c:pt>
                <c:pt idx="19938">
                  <c:v>8.6</c:v>
                </c:pt>
                <c:pt idx="19939">
                  <c:v>11.6</c:v>
                </c:pt>
                <c:pt idx="19940">
                  <c:v>14.7</c:v>
                </c:pt>
                <c:pt idx="19941">
                  <c:v>17.100000000000001</c:v>
                </c:pt>
                <c:pt idx="19942">
                  <c:v>19.7</c:v>
                </c:pt>
                <c:pt idx="19943">
                  <c:v>21.6</c:v>
                </c:pt>
                <c:pt idx="19944">
                  <c:v>22</c:v>
                </c:pt>
                <c:pt idx="19945">
                  <c:v>21.6</c:v>
                </c:pt>
                <c:pt idx="19946">
                  <c:v>20.3</c:v>
                </c:pt>
                <c:pt idx="19947">
                  <c:v>17.899999999999999</c:v>
                </c:pt>
                <c:pt idx="19948">
                  <c:v>15.3</c:v>
                </c:pt>
                <c:pt idx="19949">
                  <c:v>12.9</c:v>
                </c:pt>
                <c:pt idx="19950">
                  <c:v>11</c:v>
                </c:pt>
                <c:pt idx="19951">
                  <c:v>11</c:v>
                </c:pt>
                <c:pt idx="19952">
                  <c:v>11.2</c:v>
                </c:pt>
                <c:pt idx="19953">
                  <c:v>12</c:v>
                </c:pt>
                <c:pt idx="19954">
                  <c:v>12.2</c:v>
                </c:pt>
                <c:pt idx="19955">
                  <c:v>13.2</c:v>
                </c:pt>
                <c:pt idx="19956">
                  <c:v>13.9</c:v>
                </c:pt>
                <c:pt idx="19957">
                  <c:v>13</c:v>
                </c:pt>
                <c:pt idx="19958">
                  <c:v>11.1</c:v>
                </c:pt>
                <c:pt idx="19959">
                  <c:v>11</c:v>
                </c:pt>
                <c:pt idx="19960">
                  <c:v>11</c:v>
                </c:pt>
                <c:pt idx="19961">
                  <c:v>12.9</c:v>
                </c:pt>
                <c:pt idx="19962">
                  <c:v>14.6</c:v>
                </c:pt>
                <c:pt idx="19963">
                  <c:v>15.7</c:v>
                </c:pt>
                <c:pt idx="19964">
                  <c:v>16</c:v>
                </c:pt>
                <c:pt idx="19965">
                  <c:v>14.5</c:v>
                </c:pt>
                <c:pt idx="19966">
                  <c:v>11.8</c:v>
                </c:pt>
                <c:pt idx="19967">
                  <c:v>11</c:v>
                </c:pt>
                <c:pt idx="19968">
                  <c:v>9.6999999999999993</c:v>
                </c:pt>
                <c:pt idx="19969">
                  <c:v>6.2</c:v>
                </c:pt>
                <c:pt idx="19970">
                  <c:v>2.2999999999999998</c:v>
                </c:pt>
                <c:pt idx="19971">
                  <c:v>0.4</c:v>
                </c:pt>
                <c:pt idx="19972">
                  <c:v>0</c:v>
                </c:pt>
                <c:pt idx="19973">
                  <c:v>0</c:v>
                </c:pt>
                <c:pt idx="19974">
                  <c:v>0</c:v>
                </c:pt>
                <c:pt idx="19975">
                  <c:v>0</c:v>
                </c:pt>
                <c:pt idx="19976">
                  <c:v>0</c:v>
                </c:pt>
                <c:pt idx="19977">
                  <c:v>0</c:v>
                </c:pt>
                <c:pt idx="19978">
                  <c:v>0.7</c:v>
                </c:pt>
                <c:pt idx="19979">
                  <c:v>3.9</c:v>
                </c:pt>
                <c:pt idx="19980">
                  <c:v>7.9</c:v>
                </c:pt>
                <c:pt idx="19981">
                  <c:v>10.5</c:v>
                </c:pt>
                <c:pt idx="19982">
                  <c:v>12.7</c:v>
                </c:pt>
                <c:pt idx="19983">
                  <c:v>10.1</c:v>
                </c:pt>
                <c:pt idx="19984">
                  <c:v>5.3</c:v>
                </c:pt>
                <c:pt idx="19985">
                  <c:v>1.7</c:v>
                </c:pt>
                <c:pt idx="19986">
                  <c:v>0.1</c:v>
                </c:pt>
                <c:pt idx="19987">
                  <c:v>0</c:v>
                </c:pt>
                <c:pt idx="19988">
                  <c:v>0</c:v>
                </c:pt>
                <c:pt idx="19989">
                  <c:v>0</c:v>
                </c:pt>
                <c:pt idx="19990">
                  <c:v>0</c:v>
                </c:pt>
                <c:pt idx="19991">
                  <c:v>0</c:v>
                </c:pt>
                <c:pt idx="19992">
                  <c:v>0</c:v>
                </c:pt>
                <c:pt idx="19993">
                  <c:v>0.8</c:v>
                </c:pt>
                <c:pt idx="19994">
                  <c:v>4.0999999999999996</c:v>
                </c:pt>
                <c:pt idx="19995">
                  <c:v>7.3</c:v>
                </c:pt>
                <c:pt idx="19996">
                  <c:v>8.8000000000000007</c:v>
                </c:pt>
                <c:pt idx="19997">
                  <c:v>6.7</c:v>
                </c:pt>
                <c:pt idx="19998">
                  <c:v>3.4</c:v>
                </c:pt>
                <c:pt idx="19999">
                  <c:v>0.9</c:v>
                </c:pt>
                <c:pt idx="20000">
                  <c:v>0</c:v>
                </c:pt>
                <c:pt idx="20001">
                  <c:v>0</c:v>
                </c:pt>
                <c:pt idx="20002">
                  <c:v>0</c:v>
                </c:pt>
                <c:pt idx="20003">
                  <c:v>0</c:v>
                </c:pt>
                <c:pt idx="20004">
                  <c:v>0</c:v>
                </c:pt>
                <c:pt idx="20005">
                  <c:v>0</c:v>
                </c:pt>
                <c:pt idx="20006">
                  <c:v>0</c:v>
                </c:pt>
                <c:pt idx="20007">
                  <c:v>1.1000000000000001</c:v>
                </c:pt>
                <c:pt idx="20008">
                  <c:v>4</c:v>
                </c:pt>
                <c:pt idx="20009">
                  <c:v>5.7</c:v>
                </c:pt>
                <c:pt idx="20010">
                  <c:v>4.9000000000000004</c:v>
                </c:pt>
                <c:pt idx="20011">
                  <c:v>3.7</c:v>
                </c:pt>
                <c:pt idx="20012">
                  <c:v>1.9</c:v>
                </c:pt>
                <c:pt idx="20013">
                  <c:v>0.9</c:v>
                </c:pt>
                <c:pt idx="20014">
                  <c:v>0</c:v>
                </c:pt>
                <c:pt idx="20015">
                  <c:v>0</c:v>
                </c:pt>
                <c:pt idx="20016">
                  <c:v>0</c:v>
                </c:pt>
                <c:pt idx="20017">
                  <c:v>0</c:v>
                </c:pt>
                <c:pt idx="20018">
                  <c:v>0</c:v>
                </c:pt>
                <c:pt idx="20019">
                  <c:v>0</c:v>
                </c:pt>
                <c:pt idx="20020">
                  <c:v>1</c:v>
                </c:pt>
                <c:pt idx="20021">
                  <c:v>4.8</c:v>
                </c:pt>
                <c:pt idx="20022">
                  <c:v>7.4</c:v>
                </c:pt>
                <c:pt idx="20023">
                  <c:v>10.199999999999999</c:v>
                </c:pt>
                <c:pt idx="20024">
                  <c:v>11</c:v>
                </c:pt>
                <c:pt idx="20025">
                  <c:v>7.3</c:v>
                </c:pt>
                <c:pt idx="20026">
                  <c:v>3</c:v>
                </c:pt>
                <c:pt idx="20027">
                  <c:v>0.5</c:v>
                </c:pt>
                <c:pt idx="20028">
                  <c:v>0</c:v>
                </c:pt>
                <c:pt idx="20029">
                  <c:v>0</c:v>
                </c:pt>
                <c:pt idx="20030">
                  <c:v>0</c:v>
                </c:pt>
                <c:pt idx="20031">
                  <c:v>0</c:v>
                </c:pt>
                <c:pt idx="20032">
                  <c:v>0</c:v>
                </c:pt>
                <c:pt idx="20033">
                  <c:v>0</c:v>
                </c:pt>
                <c:pt idx="20034">
                  <c:v>0.5</c:v>
                </c:pt>
                <c:pt idx="20035">
                  <c:v>2.8</c:v>
                </c:pt>
                <c:pt idx="20036">
                  <c:v>7.1</c:v>
                </c:pt>
                <c:pt idx="20037">
                  <c:v>8.3000000000000007</c:v>
                </c:pt>
                <c:pt idx="20038">
                  <c:v>5.2</c:v>
                </c:pt>
                <c:pt idx="20039">
                  <c:v>1.4</c:v>
                </c:pt>
                <c:pt idx="20040">
                  <c:v>0</c:v>
                </c:pt>
                <c:pt idx="20041">
                  <c:v>0</c:v>
                </c:pt>
                <c:pt idx="20042">
                  <c:v>0</c:v>
                </c:pt>
                <c:pt idx="20043">
                  <c:v>0</c:v>
                </c:pt>
                <c:pt idx="20044">
                  <c:v>0</c:v>
                </c:pt>
                <c:pt idx="20045">
                  <c:v>0</c:v>
                </c:pt>
                <c:pt idx="20046">
                  <c:v>0</c:v>
                </c:pt>
                <c:pt idx="20047">
                  <c:v>0</c:v>
                </c:pt>
                <c:pt idx="20048">
                  <c:v>0</c:v>
                </c:pt>
                <c:pt idx="20049">
                  <c:v>2.8</c:v>
                </c:pt>
                <c:pt idx="20050">
                  <c:v>5.8</c:v>
                </c:pt>
                <c:pt idx="20051">
                  <c:v>5.0999999999999996</c:v>
                </c:pt>
                <c:pt idx="20052">
                  <c:v>1.1000000000000001</c:v>
                </c:pt>
                <c:pt idx="20053">
                  <c:v>0</c:v>
                </c:pt>
                <c:pt idx="20054">
                  <c:v>0</c:v>
                </c:pt>
                <c:pt idx="20055">
                  <c:v>0</c:v>
                </c:pt>
                <c:pt idx="20056">
                  <c:v>0</c:v>
                </c:pt>
                <c:pt idx="20057">
                  <c:v>0</c:v>
                </c:pt>
                <c:pt idx="20058">
                  <c:v>0</c:v>
                </c:pt>
                <c:pt idx="20059">
                  <c:v>0</c:v>
                </c:pt>
                <c:pt idx="20060">
                  <c:v>0</c:v>
                </c:pt>
                <c:pt idx="20061">
                  <c:v>0</c:v>
                </c:pt>
                <c:pt idx="20062">
                  <c:v>1.6</c:v>
                </c:pt>
                <c:pt idx="20063">
                  <c:v>4.8</c:v>
                </c:pt>
                <c:pt idx="20064">
                  <c:v>7.4</c:v>
                </c:pt>
                <c:pt idx="20065">
                  <c:v>6.9</c:v>
                </c:pt>
                <c:pt idx="20066">
                  <c:v>3.9</c:v>
                </c:pt>
                <c:pt idx="20067">
                  <c:v>1.3</c:v>
                </c:pt>
                <c:pt idx="20068">
                  <c:v>0</c:v>
                </c:pt>
                <c:pt idx="20069">
                  <c:v>0</c:v>
                </c:pt>
                <c:pt idx="20070">
                  <c:v>0</c:v>
                </c:pt>
                <c:pt idx="20071">
                  <c:v>0</c:v>
                </c:pt>
                <c:pt idx="20072">
                  <c:v>0</c:v>
                </c:pt>
                <c:pt idx="20073">
                  <c:v>0</c:v>
                </c:pt>
                <c:pt idx="20074">
                  <c:v>0</c:v>
                </c:pt>
                <c:pt idx="20075">
                  <c:v>0</c:v>
                </c:pt>
                <c:pt idx="20076">
                  <c:v>0</c:v>
                </c:pt>
                <c:pt idx="20077">
                  <c:v>0</c:v>
                </c:pt>
                <c:pt idx="20078">
                  <c:v>1.9</c:v>
                </c:pt>
                <c:pt idx="20079">
                  <c:v>5.9</c:v>
                </c:pt>
                <c:pt idx="20080">
                  <c:v>8.9</c:v>
                </c:pt>
                <c:pt idx="20081">
                  <c:v>12.2</c:v>
                </c:pt>
                <c:pt idx="20082">
                  <c:v>14.5</c:v>
                </c:pt>
                <c:pt idx="20083">
                  <c:v>15.8</c:v>
                </c:pt>
                <c:pt idx="20084">
                  <c:v>15.2</c:v>
                </c:pt>
                <c:pt idx="20085">
                  <c:v>14.2</c:v>
                </c:pt>
                <c:pt idx="20086">
                  <c:v>12.1</c:v>
                </c:pt>
                <c:pt idx="20087">
                  <c:v>8.8000000000000007</c:v>
                </c:pt>
                <c:pt idx="20088">
                  <c:v>5.4</c:v>
                </c:pt>
                <c:pt idx="20089">
                  <c:v>3.5</c:v>
                </c:pt>
                <c:pt idx="20090">
                  <c:v>4.0999999999999996</c:v>
                </c:pt>
                <c:pt idx="20091">
                  <c:v>6.1</c:v>
                </c:pt>
                <c:pt idx="20092">
                  <c:v>8.3000000000000007</c:v>
                </c:pt>
                <c:pt idx="20093">
                  <c:v>10.7</c:v>
                </c:pt>
                <c:pt idx="20094">
                  <c:v>12</c:v>
                </c:pt>
                <c:pt idx="20095">
                  <c:v>11.7</c:v>
                </c:pt>
                <c:pt idx="20096">
                  <c:v>10.3</c:v>
                </c:pt>
                <c:pt idx="20097">
                  <c:v>8.3000000000000007</c:v>
                </c:pt>
                <c:pt idx="20098">
                  <c:v>6.1</c:v>
                </c:pt>
                <c:pt idx="20099">
                  <c:v>3.5</c:v>
                </c:pt>
                <c:pt idx="20100">
                  <c:v>0.8</c:v>
                </c:pt>
                <c:pt idx="20101">
                  <c:v>0</c:v>
                </c:pt>
                <c:pt idx="20102">
                  <c:v>0</c:v>
                </c:pt>
                <c:pt idx="20103">
                  <c:v>0</c:v>
                </c:pt>
                <c:pt idx="20104">
                  <c:v>0</c:v>
                </c:pt>
                <c:pt idx="20105">
                  <c:v>0</c:v>
                </c:pt>
                <c:pt idx="20106">
                  <c:v>0</c:v>
                </c:pt>
                <c:pt idx="20107">
                  <c:v>0</c:v>
                </c:pt>
                <c:pt idx="20108">
                  <c:v>0</c:v>
                </c:pt>
                <c:pt idx="20109">
                  <c:v>0</c:v>
                </c:pt>
                <c:pt idx="20110">
                  <c:v>0</c:v>
                </c:pt>
                <c:pt idx="20111">
                  <c:v>0</c:v>
                </c:pt>
                <c:pt idx="20112">
                  <c:v>0</c:v>
                </c:pt>
                <c:pt idx="20113">
                  <c:v>0</c:v>
                </c:pt>
                <c:pt idx="20114">
                  <c:v>0</c:v>
                </c:pt>
                <c:pt idx="20115">
                  <c:v>0</c:v>
                </c:pt>
                <c:pt idx="20116">
                  <c:v>0</c:v>
                </c:pt>
                <c:pt idx="20117">
                  <c:v>0</c:v>
                </c:pt>
                <c:pt idx="20118">
                  <c:v>0</c:v>
                </c:pt>
                <c:pt idx="20119">
                  <c:v>0</c:v>
                </c:pt>
                <c:pt idx="20120">
                  <c:v>0</c:v>
                </c:pt>
                <c:pt idx="20121">
                  <c:v>0</c:v>
                </c:pt>
                <c:pt idx="20122">
                  <c:v>0</c:v>
                </c:pt>
                <c:pt idx="20123">
                  <c:v>0</c:v>
                </c:pt>
                <c:pt idx="20124">
                  <c:v>0</c:v>
                </c:pt>
                <c:pt idx="20125">
                  <c:v>0</c:v>
                </c:pt>
                <c:pt idx="20126">
                  <c:v>0</c:v>
                </c:pt>
                <c:pt idx="20127">
                  <c:v>0</c:v>
                </c:pt>
                <c:pt idx="20128">
                  <c:v>0</c:v>
                </c:pt>
                <c:pt idx="20129">
                  <c:v>0</c:v>
                </c:pt>
                <c:pt idx="20130">
                  <c:v>0</c:v>
                </c:pt>
                <c:pt idx="20131">
                  <c:v>0</c:v>
                </c:pt>
                <c:pt idx="20132">
                  <c:v>0</c:v>
                </c:pt>
                <c:pt idx="20133">
                  <c:v>0</c:v>
                </c:pt>
                <c:pt idx="20134">
                  <c:v>0</c:v>
                </c:pt>
                <c:pt idx="20135">
                  <c:v>0</c:v>
                </c:pt>
                <c:pt idx="20136">
                  <c:v>0</c:v>
                </c:pt>
                <c:pt idx="20137">
                  <c:v>0</c:v>
                </c:pt>
                <c:pt idx="20138">
                  <c:v>0</c:v>
                </c:pt>
                <c:pt idx="20139">
                  <c:v>0</c:v>
                </c:pt>
                <c:pt idx="20140">
                  <c:v>0</c:v>
                </c:pt>
                <c:pt idx="20141">
                  <c:v>0</c:v>
                </c:pt>
                <c:pt idx="20142">
                  <c:v>0</c:v>
                </c:pt>
                <c:pt idx="20143">
                  <c:v>0</c:v>
                </c:pt>
                <c:pt idx="20144">
                  <c:v>0</c:v>
                </c:pt>
                <c:pt idx="20145">
                  <c:v>0</c:v>
                </c:pt>
                <c:pt idx="20146">
                  <c:v>0</c:v>
                </c:pt>
                <c:pt idx="20147">
                  <c:v>0</c:v>
                </c:pt>
                <c:pt idx="20148">
                  <c:v>0</c:v>
                </c:pt>
                <c:pt idx="20149">
                  <c:v>0</c:v>
                </c:pt>
                <c:pt idx="20150">
                  <c:v>0</c:v>
                </c:pt>
                <c:pt idx="20151">
                  <c:v>0</c:v>
                </c:pt>
                <c:pt idx="20152">
                  <c:v>0</c:v>
                </c:pt>
                <c:pt idx="20153">
                  <c:v>0</c:v>
                </c:pt>
                <c:pt idx="20154">
                  <c:v>0</c:v>
                </c:pt>
                <c:pt idx="20155">
                  <c:v>0</c:v>
                </c:pt>
                <c:pt idx="20156">
                  <c:v>0</c:v>
                </c:pt>
                <c:pt idx="20157">
                  <c:v>0</c:v>
                </c:pt>
                <c:pt idx="20158">
                  <c:v>0</c:v>
                </c:pt>
                <c:pt idx="20159">
                  <c:v>0</c:v>
                </c:pt>
                <c:pt idx="20160">
                  <c:v>0</c:v>
                </c:pt>
                <c:pt idx="20161">
                  <c:v>0</c:v>
                </c:pt>
                <c:pt idx="20162">
                  <c:v>0</c:v>
                </c:pt>
                <c:pt idx="20163">
                  <c:v>0</c:v>
                </c:pt>
                <c:pt idx="20164">
                  <c:v>0</c:v>
                </c:pt>
                <c:pt idx="20165">
                  <c:v>0</c:v>
                </c:pt>
                <c:pt idx="20166">
                  <c:v>0</c:v>
                </c:pt>
                <c:pt idx="20167">
                  <c:v>0</c:v>
                </c:pt>
                <c:pt idx="20168">
                  <c:v>0</c:v>
                </c:pt>
                <c:pt idx="20169">
                  <c:v>0</c:v>
                </c:pt>
                <c:pt idx="20170">
                  <c:v>0</c:v>
                </c:pt>
                <c:pt idx="20171">
                  <c:v>0</c:v>
                </c:pt>
                <c:pt idx="20172">
                  <c:v>0</c:v>
                </c:pt>
                <c:pt idx="20173">
                  <c:v>0</c:v>
                </c:pt>
                <c:pt idx="20174">
                  <c:v>0</c:v>
                </c:pt>
                <c:pt idx="20175">
                  <c:v>0</c:v>
                </c:pt>
                <c:pt idx="20176">
                  <c:v>0</c:v>
                </c:pt>
                <c:pt idx="20177">
                  <c:v>0</c:v>
                </c:pt>
                <c:pt idx="20178">
                  <c:v>0</c:v>
                </c:pt>
                <c:pt idx="20179">
                  <c:v>0</c:v>
                </c:pt>
                <c:pt idx="20180">
                  <c:v>0</c:v>
                </c:pt>
                <c:pt idx="20181">
                  <c:v>0</c:v>
                </c:pt>
                <c:pt idx="20182">
                  <c:v>0</c:v>
                </c:pt>
                <c:pt idx="20183">
                  <c:v>0</c:v>
                </c:pt>
                <c:pt idx="20184">
                  <c:v>0</c:v>
                </c:pt>
                <c:pt idx="20185">
                  <c:v>0</c:v>
                </c:pt>
                <c:pt idx="20186">
                  <c:v>0</c:v>
                </c:pt>
                <c:pt idx="20187">
                  <c:v>0</c:v>
                </c:pt>
                <c:pt idx="20188">
                  <c:v>0</c:v>
                </c:pt>
                <c:pt idx="20189">
                  <c:v>0</c:v>
                </c:pt>
                <c:pt idx="20190">
                  <c:v>0</c:v>
                </c:pt>
                <c:pt idx="20191">
                  <c:v>0</c:v>
                </c:pt>
                <c:pt idx="20192">
                  <c:v>0</c:v>
                </c:pt>
                <c:pt idx="20193">
                  <c:v>0</c:v>
                </c:pt>
                <c:pt idx="20194">
                  <c:v>0</c:v>
                </c:pt>
                <c:pt idx="20195">
                  <c:v>0</c:v>
                </c:pt>
                <c:pt idx="20196">
                  <c:v>0</c:v>
                </c:pt>
                <c:pt idx="20197">
                  <c:v>0</c:v>
                </c:pt>
                <c:pt idx="20198">
                  <c:v>0</c:v>
                </c:pt>
                <c:pt idx="20199">
                  <c:v>0</c:v>
                </c:pt>
                <c:pt idx="20200">
                  <c:v>0</c:v>
                </c:pt>
                <c:pt idx="20201">
                  <c:v>0</c:v>
                </c:pt>
                <c:pt idx="20202">
                  <c:v>0</c:v>
                </c:pt>
                <c:pt idx="20203">
                  <c:v>0</c:v>
                </c:pt>
                <c:pt idx="20204">
                  <c:v>0</c:v>
                </c:pt>
                <c:pt idx="20205">
                  <c:v>0</c:v>
                </c:pt>
                <c:pt idx="20206">
                  <c:v>0</c:v>
                </c:pt>
                <c:pt idx="20207">
                  <c:v>0</c:v>
                </c:pt>
                <c:pt idx="20208">
                  <c:v>0</c:v>
                </c:pt>
                <c:pt idx="20209">
                  <c:v>0</c:v>
                </c:pt>
                <c:pt idx="20210">
                  <c:v>0</c:v>
                </c:pt>
                <c:pt idx="20211">
                  <c:v>0</c:v>
                </c:pt>
                <c:pt idx="20212">
                  <c:v>0</c:v>
                </c:pt>
                <c:pt idx="20213">
                  <c:v>0</c:v>
                </c:pt>
                <c:pt idx="20214">
                  <c:v>0</c:v>
                </c:pt>
                <c:pt idx="20215">
                  <c:v>0</c:v>
                </c:pt>
                <c:pt idx="20216">
                  <c:v>0</c:v>
                </c:pt>
                <c:pt idx="20217">
                  <c:v>0</c:v>
                </c:pt>
                <c:pt idx="20218">
                  <c:v>0</c:v>
                </c:pt>
                <c:pt idx="20219">
                  <c:v>0</c:v>
                </c:pt>
                <c:pt idx="20220">
                  <c:v>0</c:v>
                </c:pt>
                <c:pt idx="20221">
                  <c:v>0</c:v>
                </c:pt>
                <c:pt idx="20222">
                  <c:v>0</c:v>
                </c:pt>
                <c:pt idx="20223">
                  <c:v>0</c:v>
                </c:pt>
                <c:pt idx="20224">
                  <c:v>0</c:v>
                </c:pt>
                <c:pt idx="20225">
                  <c:v>0</c:v>
                </c:pt>
                <c:pt idx="20226">
                  <c:v>0</c:v>
                </c:pt>
                <c:pt idx="20227">
                  <c:v>0</c:v>
                </c:pt>
                <c:pt idx="20228">
                  <c:v>0</c:v>
                </c:pt>
                <c:pt idx="20229">
                  <c:v>0</c:v>
                </c:pt>
                <c:pt idx="20230">
                  <c:v>0</c:v>
                </c:pt>
                <c:pt idx="20231">
                  <c:v>0</c:v>
                </c:pt>
                <c:pt idx="20232">
                  <c:v>0</c:v>
                </c:pt>
                <c:pt idx="20233">
                  <c:v>0</c:v>
                </c:pt>
                <c:pt idx="20234">
                  <c:v>0</c:v>
                </c:pt>
                <c:pt idx="20235">
                  <c:v>0</c:v>
                </c:pt>
                <c:pt idx="20236">
                  <c:v>0</c:v>
                </c:pt>
                <c:pt idx="20237">
                  <c:v>0</c:v>
                </c:pt>
                <c:pt idx="20238">
                  <c:v>0</c:v>
                </c:pt>
                <c:pt idx="20239">
                  <c:v>0</c:v>
                </c:pt>
                <c:pt idx="20240">
                  <c:v>0</c:v>
                </c:pt>
                <c:pt idx="20241">
                  <c:v>0</c:v>
                </c:pt>
                <c:pt idx="20242">
                  <c:v>0</c:v>
                </c:pt>
                <c:pt idx="20243">
                  <c:v>0</c:v>
                </c:pt>
                <c:pt idx="20244">
                  <c:v>0</c:v>
                </c:pt>
                <c:pt idx="20245">
                  <c:v>0</c:v>
                </c:pt>
                <c:pt idx="20246">
                  <c:v>0</c:v>
                </c:pt>
                <c:pt idx="20247">
                  <c:v>0</c:v>
                </c:pt>
                <c:pt idx="20248">
                  <c:v>0</c:v>
                </c:pt>
                <c:pt idx="20249">
                  <c:v>0</c:v>
                </c:pt>
                <c:pt idx="20250">
                  <c:v>0</c:v>
                </c:pt>
                <c:pt idx="20251">
                  <c:v>0</c:v>
                </c:pt>
                <c:pt idx="20252">
                  <c:v>0</c:v>
                </c:pt>
                <c:pt idx="20253">
                  <c:v>0</c:v>
                </c:pt>
                <c:pt idx="20254">
                  <c:v>0</c:v>
                </c:pt>
                <c:pt idx="20255">
                  <c:v>0</c:v>
                </c:pt>
                <c:pt idx="20256">
                  <c:v>0</c:v>
                </c:pt>
                <c:pt idx="20257">
                  <c:v>0</c:v>
                </c:pt>
                <c:pt idx="20258">
                  <c:v>0</c:v>
                </c:pt>
                <c:pt idx="20259">
                  <c:v>0</c:v>
                </c:pt>
                <c:pt idx="20260">
                  <c:v>0</c:v>
                </c:pt>
                <c:pt idx="20261">
                  <c:v>0</c:v>
                </c:pt>
                <c:pt idx="20262">
                  <c:v>0</c:v>
                </c:pt>
                <c:pt idx="20263">
                  <c:v>0</c:v>
                </c:pt>
                <c:pt idx="20264">
                  <c:v>0</c:v>
                </c:pt>
                <c:pt idx="20265">
                  <c:v>0</c:v>
                </c:pt>
                <c:pt idx="20266">
                  <c:v>0</c:v>
                </c:pt>
                <c:pt idx="20267">
                  <c:v>0</c:v>
                </c:pt>
                <c:pt idx="20268">
                  <c:v>0</c:v>
                </c:pt>
                <c:pt idx="20269">
                  <c:v>0</c:v>
                </c:pt>
                <c:pt idx="20270">
                  <c:v>0</c:v>
                </c:pt>
                <c:pt idx="20271">
                  <c:v>0</c:v>
                </c:pt>
                <c:pt idx="20272">
                  <c:v>0</c:v>
                </c:pt>
                <c:pt idx="20273">
                  <c:v>0</c:v>
                </c:pt>
                <c:pt idx="20274">
                  <c:v>0</c:v>
                </c:pt>
                <c:pt idx="20275">
                  <c:v>0</c:v>
                </c:pt>
                <c:pt idx="20276">
                  <c:v>0</c:v>
                </c:pt>
                <c:pt idx="20277">
                  <c:v>0</c:v>
                </c:pt>
                <c:pt idx="20278">
                  <c:v>0</c:v>
                </c:pt>
                <c:pt idx="20279">
                  <c:v>0</c:v>
                </c:pt>
                <c:pt idx="20280">
                  <c:v>0</c:v>
                </c:pt>
                <c:pt idx="20281">
                  <c:v>0</c:v>
                </c:pt>
                <c:pt idx="20282">
                  <c:v>0</c:v>
                </c:pt>
                <c:pt idx="20283">
                  <c:v>0</c:v>
                </c:pt>
                <c:pt idx="20284">
                  <c:v>0</c:v>
                </c:pt>
                <c:pt idx="20285">
                  <c:v>0</c:v>
                </c:pt>
                <c:pt idx="20286">
                  <c:v>0</c:v>
                </c:pt>
                <c:pt idx="20287">
                  <c:v>0</c:v>
                </c:pt>
                <c:pt idx="20288">
                  <c:v>0</c:v>
                </c:pt>
                <c:pt idx="20289">
                  <c:v>0</c:v>
                </c:pt>
                <c:pt idx="20290">
                  <c:v>0</c:v>
                </c:pt>
                <c:pt idx="20291">
                  <c:v>0</c:v>
                </c:pt>
                <c:pt idx="20292">
                  <c:v>0</c:v>
                </c:pt>
                <c:pt idx="20293">
                  <c:v>0</c:v>
                </c:pt>
                <c:pt idx="20294">
                  <c:v>0</c:v>
                </c:pt>
                <c:pt idx="20295">
                  <c:v>0</c:v>
                </c:pt>
                <c:pt idx="20296">
                  <c:v>0</c:v>
                </c:pt>
                <c:pt idx="20297">
                  <c:v>0</c:v>
                </c:pt>
                <c:pt idx="20298">
                  <c:v>0</c:v>
                </c:pt>
                <c:pt idx="20299">
                  <c:v>0</c:v>
                </c:pt>
                <c:pt idx="20300">
                  <c:v>0</c:v>
                </c:pt>
                <c:pt idx="20301">
                  <c:v>0</c:v>
                </c:pt>
                <c:pt idx="20302">
                  <c:v>0</c:v>
                </c:pt>
                <c:pt idx="20303">
                  <c:v>0</c:v>
                </c:pt>
                <c:pt idx="20304">
                  <c:v>0</c:v>
                </c:pt>
                <c:pt idx="20305">
                  <c:v>0</c:v>
                </c:pt>
                <c:pt idx="20306">
                  <c:v>0</c:v>
                </c:pt>
                <c:pt idx="20307">
                  <c:v>0</c:v>
                </c:pt>
                <c:pt idx="20308">
                  <c:v>0</c:v>
                </c:pt>
                <c:pt idx="20309">
                  <c:v>0</c:v>
                </c:pt>
                <c:pt idx="20310">
                  <c:v>0</c:v>
                </c:pt>
                <c:pt idx="20311">
                  <c:v>0</c:v>
                </c:pt>
                <c:pt idx="20312">
                  <c:v>0</c:v>
                </c:pt>
                <c:pt idx="20313">
                  <c:v>0</c:v>
                </c:pt>
                <c:pt idx="20314">
                  <c:v>0</c:v>
                </c:pt>
                <c:pt idx="20315">
                  <c:v>0</c:v>
                </c:pt>
                <c:pt idx="20316">
                  <c:v>0</c:v>
                </c:pt>
                <c:pt idx="20317">
                  <c:v>0</c:v>
                </c:pt>
                <c:pt idx="20318">
                  <c:v>0</c:v>
                </c:pt>
                <c:pt idx="20319">
                  <c:v>0</c:v>
                </c:pt>
                <c:pt idx="20320">
                  <c:v>0</c:v>
                </c:pt>
                <c:pt idx="20321">
                  <c:v>0</c:v>
                </c:pt>
                <c:pt idx="20322">
                  <c:v>0</c:v>
                </c:pt>
                <c:pt idx="20323">
                  <c:v>0</c:v>
                </c:pt>
                <c:pt idx="20324">
                  <c:v>0</c:v>
                </c:pt>
                <c:pt idx="20325">
                  <c:v>0</c:v>
                </c:pt>
                <c:pt idx="20326">
                  <c:v>0</c:v>
                </c:pt>
                <c:pt idx="20327">
                  <c:v>0</c:v>
                </c:pt>
                <c:pt idx="20328">
                  <c:v>0</c:v>
                </c:pt>
                <c:pt idx="20329">
                  <c:v>0</c:v>
                </c:pt>
                <c:pt idx="20330">
                  <c:v>0</c:v>
                </c:pt>
                <c:pt idx="20331">
                  <c:v>0</c:v>
                </c:pt>
                <c:pt idx="20332">
                  <c:v>0</c:v>
                </c:pt>
                <c:pt idx="20333">
                  <c:v>0</c:v>
                </c:pt>
                <c:pt idx="20334">
                  <c:v>0</c:v>
                </c:pt>
                <c:pt idx="20335">
                  <c:v>0</c:v>
                </c:pt>
                <c:pt idx="20336">
                  <c:v>0</c:v>
                </c:pt>
                <c:pt idx="20337">
                  <c:v>0</c:v>
                </c:pt>
                <c:pt idx="20338">
                  <c:v>0</c:v>
                </c:pt>
                <c:pt idx="20339">
                  <c:v>0</c:v>
                </c:pt>
                <c:pt idx="20340">
                  <c:v>0</c:v>
                </c:pt>
                <c:pt idx="20341">
                  <c:v>0</c:v>
                </c:pt>
                <c:pt idx="20342">
                  <c:v>0</c:v>
                </c:pt>
                <c:pt idx="20343">
                  <c:v>0</c:v>
                </c:pt>
                <c:pt idx="20344">
                  <c:v>0</c:v>
                </c:pt>
                <c:pt idx="20345">
                  <c:v>0</c:v>
                </c:pt>
                <c:pt idx="20346">
                  <c:v>0</c:v>
                </c:pt>
                <c:pt idx="20347">
                  <c:v>0</c:v>
                </c:pt>
                <c:pt idx="20348">
                  <c:v>0</c:v>
                </c:pt>
                <c:pt idx="20349">
                  <c:v>0</c:v>
                </c:pt>
                <c:pt idx="20350">
                  <c:v>0</c:v>
                </c:pt>
                <c:pt idx="20351">
                  <c:v>0</c:v>
                </c:pt>
                <c:pt idx="20352">
                  <c:v>0</c:v>
                </c:pt>
                <c:pt idx="20353">
                  <c:v>0</c:v>
                </c:pt>
                <c:pt idx="20354">
                  <c:v>0</c:v>
                </c:pt>
                <c:pt idx="20355">
                  <c:v>0</c:v>
                </c:pt>
                <c:pt idx="20356">
                  <c:v>0</c:v>
                </c:pt>
                <c:pt idx="20357">
                  <c:v>0</c:v>
                </c:pt>
                <c:pt idx="20358">
                  <c:v>0</c:v>
                </c:pt>
                <c:pt idx="20359">
                  <c:v>0</c:v>
                </c:pt>
                <c:pt idx="20360">
                  <c:v>0</c:v>
                </c:pt>
                <c:pt idx="20361">
                  <c:v>0</c:v>
                </c:pt>
                <c:pt idx="20362">
                  <c:v>0</c:v>
                </c:pt>
                <c:pt idx="20363">
                  <c:v>0</c:v>
                </c:pt>
                <c:pt idx="20364">
                  <c:v>0</c:v>
                </c:pt>
                <c:pt idx="20365">
                  <c:v>0</c:v>
                </c:pt>
                <c:pt idx="20366">
                  <c:v>0</c:v>
                </c:pt>
                <c:pt idx="20367">
                  <c:v>0</c:v>
                </c:pt>
                <c:pt idx="20368">
                  <c:v>0</c:v>
                </c:pt>
                <c:pt idx="20369">
                  <c:v>0</c:v>
                </c:pt>
                <c:pt idx="20370">
                  <c:v>0</c:v>
                </c:pt>
                <c:pt idx="20371">
                  <c:v>0</c:v>
                </c:pt>
                <c:pt idx="20372">
                  <c:v>0</c:v>
                </c:pt>
                <c:pt idx="20373">
                  <c:v>0</c:v>
                </c:pt>
                <c:pt idx="20374">
                  <c:v>0</c:v>
                </c:pt>
                <c:pt idx="20375">
                  <c:v>0</c:v>
                </c:pt>
                <c:pt idx="20376">
                  <c:v>0</c:v>
                </c:pt>
                <c:pt idx="20377">
                  <c:v>0</c:v>
                </c:pt>
                <c:pt idx="20378">
                  <c:v>0</c:v>
                </c:pt>
                <c:pt idx="20379">
                  <c:v>0</c:v>
                </c:pt>
                <c:pt idx="20380">
                  <c:v>0</c:v>
                </c:pt>
                <c:pt idx="20381">
                  <c:v>0</c:v>
                </c:pt>
                <c:pt idx="20382">
                  <c:v>0</c:v>
                </c:pt>
                <c:pt idx="20383">
                  <c:v>0</c:v>
                </c:pt>
                <c:pt idx="20384">
                  <c:v>0</c:v>
                </c:pt>
                <c:pt idx="20385">
                  <c:v>0</c:v>
                </c:pt>
                <c:pt idx="20386">
                  <c:v>0</c:v>
                </c:pt>
                <c:pt idx="20387">
                  <c:v>0</c:v>
                </c:pt>
                <c:pt idx="20388">
                  <c:v>0</c:v>
                </c:pt>
                <c:pt idx="20389">
                  <c:v>0</c:v>
                </c:pt>
                <c:pt idx="20390">
                  <c:v>0</c:v>
                </c:pt>
                <c:pt idx="20391">
                  <c:v>0</c:v>
                </c:pt>
                <c:pt idx="20392">
                  <c:v>0</c:v>
                </c:pt>
                <c:pt idx="20393">
                  <c:v>0</c:v>
                </c:pt>
                <c:pt idx="20394">
                  <c:v>0</c:v>
                </c:pt>
                <c:pt idx="20395">
                  <c:v>0</c:v>
                </c:pt>
                <c:pt idx="20396">
                  <c:v>0</c:v>
                </c:pt>
                <c:pt idx="20397">
                  <c:v>0</c:v>
                </c:pt>
                <c:pt idx="20398">
                  <c:v>0</c:v>
                </c:pt>
                <c:pt idx="20399">
                  <c:v>0</c:v>
                </c:pt>
                <c:pt idx="20400">
                  <c:v>0</c:v>
                </c:pt>
                <c:pt idx="20401">
                  <c:v>0</c:v>
                </c:pt>
                <c:pt idx="20402">
                  <c:v>0</c:v>
                </c:pt>
                <c:pt idx="20403">
                  <c:v>0</c:v>
                </c:pt>
                <c:pt idx="20404">
                  <c:v>0</c:v>
                </c:pt>
                <c:pt idx="20405">
                  <c:v>0</c:v>
                </c:pt>
                <c:pt idx="20406">
                  <c:v>0</c:v>
                </c:pt>
                <c:pt idx="20407">
                  <c:v>0</c:v>
                </c:pt>
                <c:pt idx="20408">
                  <c:v>0</c:v>
                </c:pt>
                <c:pt idx="20409">
                  <c:v>0</c:v>
                </c:pt>
                <c:pt idx="20410">
                  <c:v>0</c:v>
                </c:pt>
                <c:pt idx="20411">
                  <c:v>0</c:v>
                </c:pt>
                <c:pt idx="20412">
                  <c:v>0</c:v>
                </c:pt>
                <c:pt idx="20413">
                  <c:v>0</c:v>
                </c:pt>
                <c:pt idx="20414">
                  <c:v>0</c:v>
                </c:pt>
                <c:pt idx="20415">
                  <c:v>0</c:v>
                </c:pt>
                <c:pt idx="20416">
                  <c:v>0</c:v>
                </c:pt>
                <c:pt idx="20417">
                  <c:v>0</c:v>
                </c:pt>
                <c:pt idx="20418">
                  <c:v>0</c:v>
                </c:pt>
                <c:pt idx="20419">
                  <c:v>0</c:v>
                </c:pt>
                <c:pt idx="20420">
                  <c:v>0</c:v>
                </c:pt>
                <c:pt idx="20421">
                  <c:v>0</c:v>
                </c:pt>
                <c:pt idx="20422">
                  <c:v>0</c:v>
                </c:pt>
                <c:pt idx="20423">
                  <c:v>0</c:v>
                </c:pt>
                <c:pt idx="20424">
                  <c:v>0</c:v>
                </c:pt>
                <c:pt idx="20425">
                  <c:v>0</c:v>
                </c:pt>
                <c:pt idx="20426">
                  <c:v>0</c:v>
                </c:pt>
                <c:pt idx="20427">
                  <c:v>0</c:v>
                </c:pt>
                <c:pt idx="20428">
                  <c:v>0</c:v>
                </c:pt>
                <c:pt idx="20429">
                  <c:v>0</c:v>
                </c:pt>
                <c:pt idx="20430">
                  <c:v>0</c:v>
                </c:pt>
                <c:pt idx="20431">
                  <c:v>0</c:v>
                </c:pt>
                <c:pt idx="20432">
                  <c:v>0</c:v>
                </c:pt>
                <c:pt idx="20433">
                  <c:v>0</c:v>
                </c:pt>
                <c:pt idx="20434">
                  <c:v>0</c:v>
                </c:pt>
                <c:pt idx="20435">
                  <c:v>0</c:v>
                </c:pt>
                <c:pt idx="20436">
                  <c:v>0</c:v>
                </c:pt>
                <c:pt idx="20437">
                  <c:v>0</c:v>
                </c:pt>
                <c:pt idx="20438">
                  <c:v>0</c:v>
                </c:pt>
                <c:pt idx="20439">
                  <c:v>0</c:v>
                </c:pt>
                <c:pt idx="20440">
                  <c:v>0</c:v>
                </c:pt>
                <c:pt idx="20441">
                  <c:v>0</c:v>
                </c:pt>
                <c:pt idx="20442">
                  <c:v>0</c:v>
                </c:pt>
                <c:pt idx="20443">
                  <c:v>0</c:v>
                </c:pt>
                <c:pt idx="20444">
                  <c:v>0</c:v>
                </c:pt>
                <c:pt idx="20445">
                  <c:v>0</c:v>
                </c:pt>
                <c:pt idx="20446">
                  <c:v>0</c:v>
                </c:pt>
                <c:pt idx="20447">
                  <c:v>0</c:v>
                </c:pt>
                <c:pt idx="20448">
                  <c:v>0.9</c:v>
                </c:pt>
                <c:pt idx="20449">
                  <c:v>2.9</c:v>
                </c:pt>
                <c:pt idx="20450">
                  <c:v>4.9000000000000004</c:v>
                </c:pt>
                <c:pt idx="20451">
                  <c:v>7.1</c:v>
                </c:pt>
                <c:pt idx="20452">
                  <c:v>9.5</c:v>
                </c:pt>
                <c:pt idx="20453">
                  <c:v>11.5</c:v>
                </c:pt>
                <c:pt idx="20454">
                  <c:v>13.5</c:v>
                </c:pt>
                <c:pt idx="20455">
                  <c:v>15.5</c:v>
                </c:pt>
                <c:pt idx="20456">
                  <c:v>17.5</c:v>
                </c:pt>
                <c:pt idx="20457">
                  <c:v>19.2</c:v>
                </c:pt>
                <c:pt idx="20458">
                  <c:v>20</c:v>
                </c:pt>
                <c:pt idx="20459">
                  <c:v>21</c:v>
                </c:pt>
                <c:pt idx="20460">
                  <c:v>22</c:v>
                </c:pt>
                <c:pt idx="20461">
                  <c:v>23</c:v>
                </c:pt>
                <c:pt idx="20462">
                  <c:v>23</c:v>
                </c:pt>
                <c:pt idx="20463">
                  <c:v>23.9</c:v>
                </c:pt>
                <c:pt idx="20464">
                  <c:v>24.8</c:v>
                </c:pt>
                <c:pt idx="20465">
                  <c:v>25.8</c:v>
                </c:pt>
                <c:pt idx="20466">
                  <c:v>26.8</c:v>
                </c:pt>
                <c:pt idx="20467">
                  <c:v>27.8</c:v>
                </c:pt>
                <c:pt idx="20468">
                  <c:v>28.8</c:v>
                </c:pt>
                <c:pt idx="20469">
                  <c:v>29</c:v>
                </c:pt>
                <c:pt idx="20470">
                  <c:v>29.6</c:v>
                </c:pt>
                <c:pt idx="20471">
                  <c:v>30.6</c:v>
                </c:pt>
                <c:pt idx="20472">
                  <c:v>31</c:v>
                </c:pt>
                <c:pt idx="20473">
                  <c:v>31</c:v>
                </c:pt>
                <c:pt idx="20474">
                  <c:v>31.6</c:v>
                </c:pt>
                <c:pt idx="20475">
                  <c:v>32</c:v>
                </c:pt>
                <c:pt idx="20476">
                  <c:v>31.1</c:v>
                </c:pt>
                <c:pt idx="20477">
                  <c:v>28.7</c:v>
                </c:pt>
                <c:pt idx="20478">
                  <c:v>25.7</c:v>
                </c:pt>
                <c:pt idx="20479">
                  <c:v>22.2</c:v>
                </c:pt>
                <c:pt idx="20480">
                  <c:v>18.2</c:v>
                </c:pt>
                <c:pt idx="20481">
                  <c:v>14.1</c:v>
                </c:pt>
                <c:pt idx="20482">
                  <c:v>10.8</c:v>
                </c:pt>
                <c:pt idx="20483">
                  <c:v>10</c:v>
                </c:pt>
                <c:pt idx="20484">
                  <c:v>10.199999999999999</c:v>
                </c:pt>
                <c:pt idx="20485">
                  <c:v>11.5</c:v>
                </c:pt>
                <c:pt idx="20486">
                  <c:v>13.4</c:v>
                </c:pt>
                <c:pt idx="20487">
                  <c:v>15.2</c:v>
                </c:pt>
                <c:pt idx="20488">
                  <c:v>18.100000000000001</c:v>
                </c:pt>
                <c:pt idx="20489">
                  <c:v>20.100000000000001</c:v>
                </c:pt>
                <c:pt idx="20490">
                  <c:v>20.9</c:v>
                </c:pt>
                <c:pt idx="20491">
                  <c:v>19.8</c:v>
                </c:pt>
                <c:pt idx="20492">
                  <c:v>15.8</c:v>
                </c:pt>
                <c:pt idx="20493">
                  <c:v>11.5</c:v>
                </c:pt>
                <c:pt idx="20494">
                  <c:v>6.7</c:v>
                </c:pt>
                <c:pt idx="20495">
                  <c:v>3.4</c:v>
                </c:pt>
                <c:pt idx="20496">
                  <c:v>2.1</c:v>
                </c:pt>
                <c:pt idx="20497">
                  <c:v>2.9</c:v>
                </c:pt>
                <c:pt idx="20498">
                  <c:v>4.7</c:v>
                </c:pt>
                <c:pt idx="20499">
                  <c:v>7.9</c:v>
                </c:pt>
                <c:pt idx="20500">
                  <c:v>11</c:v>
                </c:pt>
                <c:pt idx="20501">
                  <c:v>13.3</c:v>
                </c:pt>
                <c:pt idx="20502">
                  <c:v>16</c:v>
                </c:pt>
                <c:pt idx="20503">
                  <c:v>18.3</c:v>
                </c:pt>
                <c:pt idx="20504">
                  <c:v>20.7</c:v>
                </c:pt>
                <c:pt idx="20505">
                  <c:v>22.9</c:v>
                </c:pt>
                <c:pt idx="20506">
                  <c:v>24</c:v>
                </c:pt>
                <c:pt idx="20507">
                  <c:v>24.5</c:v>
                </c:pt>
                <c:pt idx="20508">
                  <c:v>25</c:v>
                </c:pt>
                <c:pt idx="20509">
                  <c:v>24.1</c:v>
                </c:pt>
                <c:pt idx="20510">
                  <c:v>21.1</c:v>
                </c:pt>
                <c:pt idx="20511">
                  <c:v>16.399999999999999</c:v>
                </c:pt>
                <c:pt idx="20512">
                  <c:v>11.5</c:v>
                </c:pt>
                <c:pt idx="20513">
                  <c:v>10</c:v>
                </c:pt>
                <c:pt idx="20514">
                  <c:v>10.3</c:v>
                </c:pt>
                <c:pt idx="20515">
                  <c:v>11.8</c:v>
                </c:pt>
                <c:pt idx="20516">
                  <c:v>14.4</c:v>
                </c:pt>
                <c:pt idx="20517">
                  <c:v>16.100000000000001</c:v>
                </c:pt>
                <c:pt idx="20518">
                  <c:v>18</c:v>
                </c:pt>
                <c:pt idx="20519">
                  <c:v>18</c:v>
                </c:pt>
                <c:pt idx="20520">
                  <c:v>18.100000000000001</c:v>
                </c:pt>
                <c:pt idx="20521">
                  <c:v>19</c:v>
                </c:pt>
                <c:pt idx="20522">
                  <c:v>19</c:v>
                </c:pt>
                <c:pt idx="20523">
                  <c:v>18.100000000000001</c:v>
                </c:pt>
                <c:pt idx="20524">
                  <c:v>15.4</c:v>
                </c:pt>
                <c:pt idx="20525">
                  <c:v>11.6</c:v>
                </c:pt>
                <c:pt idx="20526">
                  <c:v>9.3000000000000007</c:v>
                </c:pt>
                <c:pt idx="20527">
                  <c:v>9</c:v>
                </c:pt>
                <c:pt idx="20528">
                  <c:v>8.3000000000000007</c:v>
                </c:pt>
                <c:pt idx="20529">
                  <c:v>9.3000000000000007</c:v>
                </c:pt>
                <c:pt idx="20530">
                  <c:v>10.7</c:v>
                </c:pt>
                <c:pt idx="20531">
                  <c:v>12.3</c:v>
                </c:pt>
                <c:pt idx="20532">
                  <c:v>13.7</c:v>
                </c:pt>
                <c:pt idx="20533">
                  <c:v>14.7</c:v>
                </c:pt>
                <c:pt idx="20534">
                  <c:v>15.6</c:v>
                </c:pt>
                <c:pt idx="20535">
                  <c:v>16</c:v>
                </c:pt>
                <c:pt idx="20536">
                  <c:v>16</c:v>
                </c:pt>
                <c:pt idx="20537">
                  <c:v>15.5</c:v>
                </c:pt>
                <c:pt idx="20538">
                  <c:v>15</c:v>
                </c:pt>
                <c:pt idx="20539">
                  <c:v>14.5</c:v>
                </c:pt>
                <c:pt idx="20540">
                  <c:v>12.8</c:v>
                </c:pt>
                <c:pt idx="20541">
                  <c:v>10.4</c:v>
                </c:pt>
                <c:pt idx="20542">
                  <c:v>8.4</c:v>
                </c:pt>
                <c:pt idx="20543">
                  <c:v>6.1</c:v>
                </c:pt>
                <c:pt idx="20544">
                  <c:v>3.4</c:v>
                </c:pt>
                <c:pt idx="20545">
                  <c:v>1.4</c:v>
                </c:pt>
                <c:pt idx="20546">
                  <c:v>0</c:v>
                </c:pt>
                <c:pt idx="20547">
                  <c:v>0</c:v>
                </c:pt>
                <c:pt idx="20548">
                  <c:v>0</c:v>
                </c:pt>
                <c:pt idx="20549">
                  <c:v>0</c:v>
                </c:pt>
                <c:pt idx="20550">
                  <c:v>0</c:v>
                </c:pt>
                <c:pt idx="20551">
                  <c:v>0</c:v>
                </c:pt>
                <c:pt idx="20552">
                  <c:v>0</c:v>
                </c:pt>
                <c:pt idx="20553">
                  <c:v>0</c:v>
                </c:pt>
                <c:pt idx="20554">
                  <c:v>0</c:v>
                </c:pt>
                <c:pt idx="20555">
                  <c:v>0</c:v>
                </c:pt>
                <c:pt idx="20556">
                  <c:v>0</c:v>
                </c:pt>
                <c:pt idx="20557">
                  <c:v>0</c:v>
                </c:pt>
                <c:pt idx="20558">
                  <c:v>0</c:v>
                </c:pt>
                <c:pt idx="20559">
                  <c:v>0</c:v>
                </c:pt>
                <c:pt idx="20560">
                  <c:v>0</c:v>
                </c:pt>
                <c:pt idx="20561">
                  <c:v>0</c:v>
                </c:pt>
                <c:pt idx="20562">
                  <c:v>0</c:v>
                </c:pt>
                <c:pt idx="20563">
                  <c:v>0.6</c:v>
                </c:pt>
                <c:pt idx="20564">
                  <c:v>2.4</c:v>
                </c:pt>
                <c:pt idx="20565">
                  <c:v>5.4</c:v>
                </c:pt>
                <c:pt idx="20566">
                  <c:v>7.9</c:v>
                </c:pt>
                <c:pt idx="20567">
                  <c:v>10.4</c:v>
                </c:pt>
                <c:pt idx="20568">
                  <c:v>12.9</c:v>
                </c:pt>
                <c:pt idx="20569">
                  <c:v>12.8</c:v>
                </c:pt>
                <c:pt idx="20570">
                  <c:v>9.6</c:v>
                </c:pt>
                <c:pt idx="20571">
                  <c:v>5.2</c:v>
                </c:pt>
                <c:pt idx="20572">
                  <c:v>2.2000000000000002</c:v>
                </c:pt>
                <c:pt idx="20573">
                  <c:v>0</c:v>
                </c:pt>
                <c:pt idx="20574">
                  <c:v>0</c:v>
                </c:pt>
                <c:pt idx="20575">
                  <c:v>0</c:v>
                </c:pt>
                <c:pt idx="20576">
                  <c:v>0</c:v>
                </c:pt>
                <c:pt idx="20577">
                  <c:v>0</c:v>
                </c:pt>
                <c:pt idx="20578">
                  <c:v>0.1</c:v>
                </c:pt>
                <c:pt idx="20579">
                  <c:v>1.2</c:v>
                </c:pt>
                <c:pt idx="20580">
                  <c:v>4.2</c:v>
                </c:pt>
                <c:pt idx="20581">
                  <c:v>7.5</c:v>
                </c:pt>
                <c:pt idx="20582">
                  <c:v>11.5</c:v>
                </c:pt>
                <c:pt idx="20583">
                  <c:v>13.7</c:v>
                </c:pt>
                <c:pt idx="20584">
                  <c:v>13.1</c:v>
                </c:pt>
                <c:pt idx="20585">
                  <c:v>10.4</c:v>
                </c:pt>
                <c:pt idx="20586">
                  <c:v>5.7</c:v>
                </c:pt>
                <c:pt idx="20587">
                  <c:v>1.4</c:v>
                </c:pt>
                <c:pt idx="20588">
                  <c:v>0</c:v>
                </c:pt>
                <c:pt idx="20589">
                  <c:v>0</c:v>
                </c:pt>
                <c:pt idx="20590">
                  <c:v>0</c:v>
                </c:pt>
                <c:pt idx="20591">
                  <c:v>0</c:v>
                </c:pt>
                <c:pt idx="20592">
                  <c:v>0</c:v>
                </c:pt>
                <c:pt idx="20593">
                  <c:v>0</c:v>
                </c:pt>
                <c:pt idx="20594">
                  <c:v>0</c:v>
                </c:pt>
                <c:pt idx="20595">
                  <c:v>0</c:v>
                </c:pt>
                <c:pt idx="20596">
                  <c:v>0.4</c:v>
                </c:pt>
                <c:pt idx="20597">
                  <c:v>2.2999999999999998</c:v>
                </c:pt>
                <c:pt idx="20598">
                  <c:v>5.5</c:v>
                </c:pt>
                <c:pt idx="20599">
                  <c:v>9</c:v>
                </c:pt>
                <c:pt idx="20600">
                  <c:v>12.5</c:v>
                </c:pt>
                <c:pt idx="20601">
                  <c:v>14.2</c:v>
                </c:pt>
                <c:pt idx="20602">
                  <c:v>14.3</c:v>
                </c:pt>
                <c:pt idx="20603">
                  <c:v>10.8</c:v>
                </c:pt>
                <c:pt idx="20604">
                  <c:v>6.2</c:v>
                </c:pt>
                <c:pt idx="20605">
                  <c:v>2.9</c:v>
                </c:pt>
                <c:pt idx="20606">
                  <c:v>0</c:v>
                </c:pt>
                <c:pt idx="20607">
                  <c:v>0</c:v>
                </c:pt>
                <c:pt idx="20608">
                  <c:v>0</c:v>
                </c:pt>
                <c:pt idx="20609">
                  <c:v>0</c:v>
                </c:pt>
                <c:pt idx="20610">
                  <c:v>0</c:v>
                </c:pt>
                <c:pt idx="20611">
                  <c:v>0.8</c:v>
                </c:pt>
                <c:pt idx="20612">
                  <c:v>2.7</c:v>
                </c:pt>
                <c:pt idx="20613">
                  <c:v>6.4</c:v>
                </c:pt>
                <c:pt idx="20614">
                  <c:v>8.6999999999999993</c:v>
                </c:pt>
                <c:pt idx="20615">
                  <c:v>10.7</c:v>
                </c:pt>
                <c:pt idx="20616">
                  <c:v>10.3</c:v>
                </c:pt>
                <c:pt idx="20617">
                  <c:v>8.6999999999999993</c:v>
                </c:pt>
                <c:pt idx="20618">
                  <c:v>6</c:v>
                </c:pt>
                <c:pt idx="20619">
                  <c:v>3</c:v>
                </c:pt>
                <c:pt idx="20620">
                  <c:v>0.7</c:v>
                </c:pt>
                <c:pt idx="20621">
                  <c:v>0</c:v>
                </c:pt>
                <c:pt idx="20622">
                  <c:v>0</c:v>
                </c:pt>
                <c:pt idx="20623">
                  <c:v>0</c:v>
                </c:pt>
                <c:pt idx="20624">
                  <c:v>0</c:v>
                </c:pt>
                <c:pt idx="20625">
                  <c:v>0</c:v>
                </c:pt>
                <c:pt idx="20626">
                  <c:v>0</c:v>
                </c:pt>
                <c:pt idx="20627">
                  <c:v>0.7</c:v>
                </c:pt>
                <c:pt idx="20628">
                  <c:v>3.2</c:v>
                </c:pt>
                <c:pt idx="20629">
                  <c:v>7.2</c:v>
                </c:pt>
                <c:pt idx="20630">
                  <c:v>7.3</c:v>
                </c:pt>
                <c:pt idx="20631">
                  <c:v>4.3</c:v>
                </c:pt>
                <c:pt idx="20632">
                  <c:v>1.5</c:v>
                </c:pt>
                <c:pt idx="20633">
                  <c:v>0</c:v>
                </c:pt>
                <c:pt idx="20634">
                  <c:v>0</c:v>
                </c:pt>
                <c:pt idx="20635">
                  <c:v>0</c:v>
                </c:pt>
                <c:pt idx="20636">
                  <c:v>0</c:v>
                </c:pt>
                <c:pt idx="20637">
                  <c:v>0</c:v>
                </c:pt>
                <c:pt idx="20638">
                  <c:v>0</c:v>
                </c:pt>
                <c:pt idx="20639">
                  <c:v>0</c:v>
                </c:pt>
                <c:pt idx="20640">
                  <c:v>0</c:v>
                </c:pt>
                <c:pt idx="20641">
                  <c:v>1.7</c:v>
                </c:pt>
                <c:pt idx="20642">
                  <c:v>4.5</c:v>
                </c:pt>
                <c:pt idx="20643">
                  <c:v>7.5</c:v>
                </c:pt>
                <c:pt idx="20644">
                  <c:v>10.5</c:v>
                </c:pt>
                <c:pt idx="20645">
                  <c:v>13.1</c:v>
                </c:pt>
                <c:pt idx="20646">
                  <c:v>11.4</c:v>
                </c:pt>
                <c:pt idx="20647">
                  <c:v>6.8</c:v>
                </c:pt>
                <c:pt idx="20648">
                  <c:v>3.1</c:v>
                </c:pt>
                <c:pt idx="20649">
                  <c:v>0.7</c:v>
                </c:pt>
                <c:pt idx="20650">
                  <c:v>0</c:v>
                </c:pt>
                <c:pt idx="20651">
                  <c:v>0</c:v>
                </c:pt>
                <c:pt idx="20652">
                  <c:v>0</c:v>
                </c:pt>
                <c:pt idx="20653">
                  <c:v>0</c:v>
                </c:pt>
                <c:pt idx="20654">
                  <c:v>0</c:v>
                </c:pt>
                <c:pt idx="20655">
                  <c:v>0</c:v>
                </c:pt>
                <c:pt idx="20656">
                  <c:v>0.4</c:v>
                </c:pt>
                <c:pt idx="20657">
                  <c:v>2.2000000000000002</c:v>
                </c:pt>
                <c:pt idx="20658">
                  <c:v>6.7</c:v>
                </c:pt>
                <c:pt idx="20659">
                  <c:v>9.6999999999999993</c:v>
                </c:pt>
                <c:pt idx="20660">
                  <c:v>12.5</c:v>
                </c:pt>
                <c:pt idx="20661">
                  <c:v>13.8</c:v>
                </c:pt>
                <c:pt idx="20662">
                  <c:v>12</c:v>
                </c:pt>
                <c:pt idx="20663">
                  <c:v>8</c:v>
                </c:pt>
                <c:pt idx="20664">
                  <c:v>3.8</c:v>
                </c:pt>
                <c:pt idx="20665">
                  <c:v>0.9</c:v>
                </c:pt>
                <c:pt idx="20666">
                  <c:v>0</c:v>
                </c:pt>
                <c:pt idx="20667">
                  <c:v>0</c:v>
                </c:pt>
                <c:pt idx="20668">
                  <c:v>0</c:v>
                </c:pt>
                <c:pt idx="20669">
                  <c:v>0</c:v>
                </c:pt>
                <c:pt idx="20670">
                  <c:v>0</c:v>
                </c:pt>
                <c:pt idx="20671">
                  <c:v>0</c:v>
                </c:pt>
                <c:pt idx="20672">
                  <c:v>0</c:v>
                </c:pt>
                <c:pt idx="20673">
                  <c:v>0</c:v>
                </c:pt>
                <c:pt idx="20674">
                  <c:v>1.4</c:v>
                </c:pt>
                <c:pt idx="20675">
                  <c:v>3.3</c:v>
                </c:pt>
                <c:pt idx="20676">
                  <c:v>4.5999999999999996</c:v>
                </c:pt>
                <c:pt idx="20677">
                  <c:v>5</c:v>
                </c:pt>
                <c:pt idx="20678">
                  <c:v>3.7</c:v>
                </c:pt>
                <c:pt idx="20679">
                  <c:v>1.7</c:v>
                </c:pt>
                <c:pt idx="20680">
                  <c:v>0.5</c:v>
                </c:pt>
                <c:pt idx="20681">
                  <c:v>0</c:v>
                </c:pt>
                <c:pt idx="20682">
                  <c:v>0</c:v>
                </c:pt>
                <c:pt idx="20683">
                  <c:v>0</c:v>
                </c:pt>
                <c:pt idx="20684">
                  <c:v>0</c:v>
                </c:pt>
                <c:pt idx="20685">
                  <c:v>0</c:v>
                </c:pt>
                <c:pt idx="20686">
                  <c:v>0</c:v>
                </c:pt>
                <c:pt idx="20687">
                  <c:v>0</c:v>
                </c:pt>
                <c:pt idx="20688">
                  <c:v>0</c:v>
                </c:pt>
                <c:pt idx="20689">
                  <c:v>0</c:v>
                </c:pt>
                <c:pt idx="20690">
                  <c:v>0.5</c:v>
                </c:pt>
                <c:pt idx="20691">
                  <c:v>2.2000000000000002</c:v>
                </c:pt>
                <c:pt idx="20692">
                  <c:v>3</c:v>
                </c:pt>
                <c:pt idx="20693">
                  <c:v>3</c:v>
                </c:pt>
                <c:pt idx="20694">
                  <c:v>4.0999999999999996</c:v>
                </c:pt>
                <c:pt idx="20695">
                  <c:v>6.1</c:v>
                </c:pt>
                <c:pt idx="20696">
                  <c:v>8</c:v>
                </c:pt>
                <c:pt idx="20697">
                  <c:v>8.9</c:v>
                </c:pt>
                <c:pt idx="20698">
                  <c:v>6.4</c:v>
                </c:pt>
                <c:pt idx="20699">
                  <c:v>2.6</c:v>
                </c:pt>
                <c:pt idx="20700">
                  <c:v>1.2</c:v>
                </c:pt>
                <c:pt idx="20701">
                  <c:v>0.2</c:v>
                </c:pt>
                <c:pt idx="20702">
                  <c:v>0</c:v>
                </c:pt>
                <c:pt idx="20703">
                  <c:v>0</c:v>
                </c:pt>
                <c:pt idx="20704">
                  <c:v>0</c:v>
                </c:pt>
                <c:pt idx="20705">
                  <c:v>0</c:v>
                </c:pt>
                <c:pt idx="20706">
                  <c:v>0</c:v>
                </c:pt>
                <c:pt idx="20707">
                  <c:v>0</c:v>
                </c:pt>
                <c:pt idx="20708">
                  <c:v>0</c:v>
                </c:pt>
                <c:pt idx="20709">
                  <c:v>1.6</c:v>
                </c:pt>
                <c:pt idx="20710">
                  <c:v>5.0999999999999996</c:v>
                </c:pt>
                <c:pt idx="20711">
                  <c:v>8.8000000000000007</c:v>
                </c:pt>
                <c:pt idx="20712">
                  <c:v>8.8000000000000007</c:v>
                </c:pt>
                <c:pt idx="20713">
                  <c:v>5.3</c:v>
                </c:pt>
                <c:pt idx="20714">
                  <c:v>2.2000000000000002</c:v>
                </c:pt>
                <c:pt idx="20715">
                  <c:v>0.7</c:v>
                </c:pt>
                <c:pt idx="20716">
                  <c:v>0</c:v>
                </c:pt>
                <c:pt idx="20717">
                  <c:v>0</c:v>
                </c:pt>
                <c:pt idx="20718">
                  <c:v>0</c:v>
                </c:pt>
                <c:pt idx="20719">
                  <c:v>0</c:v>
                </c:pt>
                <c:pt idx="20720">
                  <c:v>0</c:v>
                </c:pt>
                <c:pt idx="20721">
                  <c:v>0</c:v>
                </c:pt>
                <c:pt idx="20722">
                  <c:v>0</c:v>
                </c:pt>
                <c:pt idx="20723">
                  <c:v>0</c:v>
                </c:pt>
                <c:pt idx="20724">
                  <c:v>0</c:v>
                </c:pt>
                <c:pt idx="20725">
                  <c:v>0</c:v>
                </c:pt>
                <c:pt idx="20726">
                  <c:v>0</c:v>
                </c:pt>
                <c:pt idx="20727">
                  <c:v>0</c:v>
                </c:pt>
                <c:pt idx="20728">
                  <c:v>0.8</c:v>
                </c:pt>
                <c:pt idx="20729">
                  <c:v>2.5</c:v>
                </c:pt>
                <c:pt idx="20730">
                  <c:v>6.1</c:v>
                </c:pt>
                <c:pt idx="20731">
                  <c:v>8.3000000000000007</c:v>
                </c:pt>
                <c:pt idx="20732">
                  <c:v>8.4</c:v>
                </c:pt>
                <c:pt idx="20733">
                  <c:v>5.7</c:v>
                </c:pt>
                <c:pt idx="20734">
                  <c:v>2.2999999999999998</c:v>
                </c:pt>
                <c:pt idx="20735">
                  <c:v>0.4</c:v>
                </c:pt>
                <c:pt idx="20736">
                  <c:v>0</c:v>
                </c:pt>
                <c:pt idx="20737">
                  <c:v>0</c:v>
                </c:pt>
                <c:pt idx="20738">
                  <c:v>0</c:v>
                </c:pt>
                <c:pt idx="20739">
                  <c:v>0</c:v>
                </c:pt>
                <c:pt idx="20740">
                  <c:v>0</c:v>
                </c:pt>
                <c:pt idx="20741">
                  <c:v>0</c:v>
                </c:pt>
                <c:pt idx="20742">
                  <c:v>0.9</c:v>
                </c:pt>
                <c:pt idx="20743">
                  <c:v>3.5</c:v>
                </c:pt>
                <c:pt idx="20744">
                  <c:v>6.5</c:v>
                </c:pt>
                <c:pt idx="20745">
                  <c:v>9.1999999999999993</c:v>
                </c:pt>
                <c:pt idx="20746">
                  <c:v>9.6999999999999993</c:v>
                </c:pt>
                <c:pt idx="20747">
                  <c:v>7.3</c:v>
                </c:pt>
                <c:pt idx="20748">
                  <c:v>3.6</c:v>
                </c:pt>
                <c:pt idx="20749">
                  <c:v>1.1000000000000001</c:v>
                </c:pt>
                <c:pt idx="20750">
                  <c:v>0</c:v>
                </c:pt>
                <c:pt idx="20751">
                  <c:v>0</c:v>
                </c:pt>
                <c:pt idx="20752">
                  <c:v>0</c:v>
                </c:pt>
                <c:pt idx="20753">
                  <c:v>0</c:v>
                </c:pt>
                <c:pt idx="20754">
                  <c:v>0</c:v>
                </c:pt>
                <c:pt idx="20755">
                  <c:v>0</c:v>
                </c:pt>
                <c:pt idx="20756">
                  <c:v>0</c:v>
                </c:pt>
                <c:pt idx="20757">
                  <c:v>0.7</c:v>
                </c:pt>
                <c:pt idx="20758">
                  <c:v>1</c:v>
                </c:pt>
                <c:pt idx="20759">
                  <c:v>0.3</c:v>
                </c:pt>
                <c:pt idx="20760">
                  <c:v>0</c:v>
                </c:pt>
                <c:pt idx="20761">
                  <c:v>0</c:v>
                </c:pt>
                <c:pt idx="20762">
                  <c:v>0</c:v>
                </c:pt>
                <c:pt idx="20763">
                  <c:v>0</c:v>
                </c:pt>
                <c:pt idx="20764">
                  <c:v>0.5</c:v>
                </c:pt>
                <c:pt idx="20765">
                  <c:v>1.5</c:v>
                </c:pt>
                <c:pt idx="20766">
                  <c:v>3.3</c:v>
                </c:pt>
                <c:pt idx="20767">
                  <c:v>5.7</c:v>
                </c:pt>
                <c:pt idx="20768">
                  <c:v>7.7</c:v>
                </c:pt>
                <c:pt idx="20769">
                  <c:v>10</c:v>
                </c:pt>
                <c:pt idx="20770">
                  <c:v>13</c:v>
                </c:pt>
                <c:pt idx="20771">
                  <c:v>16</c:v>
                </c:pt>
                <c:pt idx="20772">
                  <c:v>18.600000000000001</c:v>
                </c:pt>
                <c:pt idx="20773">
                  <c:v>19.8</c:v>
                </c:pt>
                <c:pt idx="20774">
                  <c:v>18.3</c:v>
                </c:pt>
                <c:pt idx="20775">
                  <c:v>14.5</c:v>
                </c:pt>
                <c:pt idx="20776">
                  <c:v>12</c:v>
                </c:pt>
                <c:pt idx="20777">
                  <c:v>12</c:v>
                </c:pt>
                <c:pt idx="20778">
                  <c:v>12.1</c:v>
                </c:pt>
                <c:pt idx="20779">
                  <c:v>13</c:v>
                </c:pt>
                <c:pt idx="20780">
                  <c:v>14.9</c:v>
                </c:pt>
                <c:pt idx="20781">
                  <c:v>14</c:v>
                </c:pt>
                <c:pt idx="20782">
                  <c:v>11.1</c:v>
                </c:pt>
                <c:pt idx="20783">
                  <c:v>6.1</c:v>
                </c:pt>
                <c:pt idx="20784">
                  <c:v>2.8</c:v>
                </c:pt>
                <c:pt idx="20785">
                  <c:v>0.5</c:v>
                </c:pt>
                <c:pt idx="20786">
                  <c:v>0</c:v>
                </c:pt>
                <c:pt idx="20787">
                  <c:v>0</c:v>
                </c:pt>
                <c:pt idx="20788">
                  <c:v>0</c:v>
                </c:pt>
                <c:pt idx="20789">
                  <c:v>0</c:v>
                </c:pt>
                <c:pt idx="20790">
                  <c:v>0</c:v>
                </c:pt>
                <c:pt idx="20791">
                  <c:v>0</c:v>
                </c:pt>
                <c:pt idx="20792">
                  <c:v>0</c:v>
                </c:pt>
                <c:pt idx="20793">
                  <c:v>1.6</c:v>
                </c:pt>
                <c:pt idx="20794">
                  <c:v>4.0999999999999996</c:v>
                </c:pt>
                <c:pt idx="20795">
                  <c:v>3.4</c:v>
                </c:pt>
                <c:pt idx="20796">
                  <c:v>1.1000000000000001</c:v>
                </c:pt>
                <c:pt idx="20797">
                  <c:v>0</c:v>
                </c:pt>
                <c:pt idx="20798">
                  <c:v>0</c:v>
                </c:pt>
                <c:pt idx="20799">
                  <c:v>0</c:v>
                </c:pt>
                <c:pt idx="20800">
                  <c:v>0</c:v>
                </c:pt>
                <c:pt idx="20801">
                  <c:v>0</c:v>
                </c:pt>
                <c:pt idx="20802">
                  <c:v>0</c:v>
                </c:pt>
                <c:pt idx="20803">
                  <c:v>0.6</c:v>
                </c:pt>
                <c:pt idx="20804">
                  <c:v>4.4000000000000004</c:v>
                </c:pt>
                <c:pt idx="20805">
                  <c:v>7.4</c:v>
                </c:pt>
                <c:pt idx="20806">
                  <c:v>10.4</c:v>
                </c:pt>
                <c:pt idx="20807">
                  <c:v>13.2</c:v>
                </c:pt>
                <c:pt idx="20808">
                  <c:v>14.9</c:v>
                </c:pt>
                <c:pt idx="20809">
                  <c:v>15.9</c:v>
                </c:pt>
                <c:pt idx="20810">
                  <c:v>15.1</c:v>
                </c:pt>
                <c:pt idx="20811">
                  <c:v>12.2</c:v>
                </c:pt>
                <c:pt idx="20812">
                  <c:v>8.1999999999999993</c:v>
                </c:pt>
                <c:pt idx="20813">
                  <c:v>3.3</c:v>
                </c:pt>
                <c:pt idx="20814">
                  <c:v>0.6</c:v>
                </c:pt>
                <c:pt idx="20815">
                  <c:v>0</c:v>
                </c:pt>
                <c:pt idx="20816">
                  <c:v>0</c:v>
                </c:pt>
                <c:pt idx="20817">
                  <c:v>0</c:v>
                </c:pt>
                <c:pt idx="20818">
                  <c:v>0</c:v>
                </c:pt>
                <c:pt idx="20819">
                  <c:v>0</c:v>
                </c:pt>
                <c:pt idx="20820">
                  <c:v>0</c:v>
                </c:pt>
                <c:pt idx="20821">
                  <c:v>0</c:v>
                </c:pt>
                <c:pt idx="20822">
                  <c:v>0</c:v>
                </c:pt>
                <c:pt idx="20823">
                  <c:v>0.6</c:v>
                </c:pt>
                <c:pt idx="20824">
                  <c:v>3.3</c:v>
                </c:pt>
                <c:pt idx="20825">
                  <c:v>6.1</c:v>
                </c:pt>
                <c:pt idx="20826">
                  <c:v>5.0999999999999996</c:v>
                </c:pt>
                <c:pt idx="20827">
                  <c:v>1.9</c:v>
                </c:pt>
                <c:pt idx="20828">
                  <c:v>0</c:v>
                </c:pt>
                <c:pt idx="20829">
                  <c:v>0</c:v>
                </c:pt>
                <c:pt idx="20830">
                  <c:v>0</c:v>
                </c:pt>
                <c:pt idx="20831">
                  <c:v>0</c:v>
                </c:pt>
                <c:pt idx="20832">
                  <c:v>0</c:v>
                </c:pt>
                <c:pt idx="20833">
                  <c:v>0</c:v>
                </c:pt>
                <c:pt idx="20834">
                  <c:v>0</c:v>
                </c:pt>
                <c:pt idx="20835">
                  <c:v>0</c:v>
                </c:pt>
                <c:pt idx="20836">
                  <c:v>0</c:v>
                </c:pt>
                <c:pt idx="20837">
                  <c:v>0</c:v>
                </c:pt>
                <c:pt idx="20838">
                  <c:v>0</c:v>
                </c:pt>
                <c:pt idx="20839">
                  <c:v>0</c:v>
                </c:pt>
                <c:pt idx="20840">
                  <c:v>0</c:v>
                </c:pt>
                <c:pt idx="20841">
                  <c:v>0</c:v>
                </c:pt>
                <c:pt idx="20842">
                  <c:v>0</c:v>
                </c:pt>
                <c:pt idx="20843">
                  <c:v>0</c:v>
                </c:pt>
                <c:pt idx="20844">
                  <c:v>0</c:v>
                </c:pt>
                <c:pt idx="20845">
                  <c:v>0</c:v>
                </c:pt>
                <c:pt idx="20846">
                  <c:v>0</c:v>
                </c:pt>
                <c:pt idx="20847">
                  <c:v>0</c:v>
                </c:pt>
                <c:pt idx="20848">
                  <c:v>0</c:v>
                </c:pt>
                <c:pt idx="20849">
                  <c:v>0</c:v>
                </c:pt>
                <c:pt idx="20850">
                  <c:v>0</c:v>
                </c:pt>
                <c:pt idx="20851">
                  <c:v>0</c:v>
                </c:pt>
                <c:pt idx="20852">
                  <c:v>0</c:v>
                </c:pt>
                <c:pt idx="20853">
                  <c:v>0</c:v>
                </c:pt>
                <c:pt idx="20854">
                  <c:v>0</c:v>
                </c:pt>
                <c:pt idx="20855">
                  <c:v>0</c:v>
                </c:pt>
                <c:pt idx="20856">
                  <c:v>0</c:v>
                </c:pt>
                <c:pt idx="20857">
                  <c:v>0</c:v>
                </c:pt>
                <c:pt idx="20858">
                  <c:v>0</c:v>
                </c:pt>
                <c:pt idx="20859">
                  <c:v>0</c:v>
                </c:pt>
                <c:pt idx="20860">
                  <c:v>0</c:v>
                </c:pt>
                <c:pt idx="20861">
                  <c:v>0</c:v>
                </c:pt>
                <c:pt idx="20862">
                  <c:v>0</c:v>
                </c:pt>
                <c:pt idx="20863">
                  <c:v>0</c:v>
                </c:pt>
                <c:pt idx="20864">
                  <c:v>0</c:v>
                </c:pt>
                <c:pt idx="20865">
                  <c:v>0</c:v>
                </c:pt>
                <c:pt idx="20866">
                  <c:v>0</c:v>
                </c:pt>
                <c:pt idx="20867">
                  <c:v>0</c:v>
                </c:pt>
                <c:pt idx="20868">
                  <c:v>0</c:v>
                </c:pt>
                <c:pt idx="20869">
                  <c:v>0</c:v>
                </c:pt>
                <c:pt idx="20870">
                  <c:v>0</c:v>
                </c:pt>
                <c:pt idx="20871">
                  <c:v>0</c:v>
                </c:pt>
                <c:pt idx="20872">
                  <c:v>0</c:v>
                </c:pt>
                <c:pt idx="20873">
                  <c:v>0</c:v>
                </c:pt>
                <c:pt idx="20874">
                  <c:v>0</c:v>
                </c:pt>
                <c:pt idx="20875">
                  <c:v>0</c:v>
                </c:pt>
                <c:pt idx="20876">
                  <c:v>0</c:v>
                </c:pt>
                <c:pt idx="20877">
                  <c:v>0</c:v>
                </c:pt>
                <c:pt idx="20878">
                  <c:v>0</c:v>
                </c:pt>
                <c:pt idx="20879">
                  <c:v>0</c:v>
                </c:pt>
                <c:pt idx="20880">
                  <c:v>0</c:v>
                </c:pt>
                <c:pt idx="20881">
                  <c:v>0</c:v>
                </c:pt>
                <c:pt idx="20882">
                  <c:v>0</c:v>
                </c:pt>
                <c:pt idx="20883">
                  <c:v>0</c:v>
                </c:pt>
                <c:pt idx="20884">
                  <c:v>0</c:v>
                </c:pt>
                <c:pt idx="20885">
                  <c:v>0</c:v>
                </c:pt>
                <c:pt idx="20886">
                  <c:v>0</c:v>
                </c:pt>
                <c:pt idx="20887">
                  <c:v>0</c:v>
                </c:pt>
                <c:pt idx="20888">
                  <c:v>0</c:v>
                </c:pt>
                <c:pt idx="20889">
                  <c:v>0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0</c:v>
                </c:pt>
                <c:pt idx="20898">
                  <c:v>0</c:v>
                </c:pt>
                <c:pt idx="20899">
                  <c:v>0</c:v>
                </c:pt>
                <c:pt idx="20900">
                  <c:v>0</c:v>
                </c:pt>
                <c:pt idx="20901">
                  <c:v>0</c:v>
                </c:pt>
                <c:pt idx="20902">
                  <c:v>0</c:v>
                </c:pt>
                <c:pt idx="20903">
                  <c:v>0</c:v>
                </c:pt>
                <c:pt idx="20904">
                  <c:v>0</c:v>
                </c:pt>
                <c:pt idx="20905">
                  <c:v>0</c:v>
                </c:pt>
                <c:pt idx="20906">
                  <c:v>0</c:v>
                </c:pt>
                <c:pt idx="20907">
                  <c:v>0</c:v>
                </c:pt>
                <c:pt idx="20908">
                  <c:v>0</c:v>
                </c:pt>
                <c:pt idx="20909">
                  <c:v>0</c:v>
                </c:pt>
                <c:pt idx="20910">
                  <c:v>0</c:v>
                </c:pt>
                <c:pt idx="20911">
                  <c:v>0</c:v>
                </c:pt>
                <c:pt idx="20912">
                  <c:v>0</c:v>
                </c:pt>
                <c:pt idx="20913">
                  <c:v>0</c:v>
                </c:pt>
                <c:pt idx="20914">
                  <c:v>0</c:v>
                </c:pt>
                <c:pt idx="20915">
                  <c:v>0</c:v>
                </c:pt>
                <c:pt idx="20916">
                  <c:v>0</c:v>
                </c:pt>
                <c:pt idx="20917">
                  <c:v>0</c:v>
                </c:pt>
                <c:pt idx="20918">
                  <c:v>0</c:v>
                </c:pt>
                <c:pt idx="20919">
                  <c:v>0</c:v>
                </c:pt>
                <c:pt idx="20920">
                  <c:v>0</c:v>
                </c:pt>
                <c:pt idx="20921">
                  <c:v>0</c:v>
                </c:pt>
                <c:pt idx="20922">
                  <c:v>0</c:v>
                </c:pt>
                <c:pt idx="20923">
                  <c:v>0.5</c:v>
                </c:pt>
                <c:pt idx="20924">
                  <c:v>3.8</c:v>
                </c:pt>
                <c:pt idx="20925">
                  <c:v>8.4</c:v>
                </c:pt>
                <c:pt idx="20926">
                  <c:v>10.9</c:v>
                </c:pt>
                <c:pt idx="20927">
                  <c:v>13.9</c:v>
                </c:pt>
                <c:pt idx="20928">
                  <c:v>15</c:v>
                </c:pt>
                <c:pt idx="20929">
                  <c:v>13.1</c:v>
                </c:pt>
                <c:pt idx="20930">
                  <c:v>8.1999999999999993</c:v>
                </c:pt>
                <c:pt idx="20931">
                  <c:v>4.0999999999999996</c:v>
                </c:pt>
                <c:pt idx="20932">
                  <c:v>1.5</c:v>
                </c:pt>
                <c:pt idx="20933">
                  <c:v>0.3</c:v>
                </c:pt>
                <c:pt idx="20934">
                  <c:v>0</c:v>
                </c:pt>
                <c:pt idx="20935">
                  <c:v>0</c:v>
                </c:pt>
                <c:pt idx="20936">
                  <c:v>0</c:v>
                </c:pt>
                <c:pt idx="20937">
                  <c:v>0</c:v>
                </c:pt>
                <c:pt idx="20938">
                  <c:v>0</c:v>
                </c:pt>
                <c:pt idx="20939">
                  <c:v>0</c:v>
                </c:pt>
                <c:pt idx="20940">
                  <c:v>0</c:v>
                </c:pt>
                <c:pt idx="20941">
                  <c:v>0</c:v>
                </c:pt>
                <c:pt idx="20942">
                  <c:v>1.7</c:v>
                </c:pt>
                <c:pt idx="20943">
                  <c:v>4.9000000000000004</c:v>
                </c:pt>
                <c:pt idx="20944">
                  <c:v>8.1</c:v>
                </c:pt>
                <c:pt idx="20945">
                  <c:v>10</c:v>
                </c:pt>
                <c:pt idx="20946">
                  <c:v>8.1999999999999993</c:v>
                </c:pt>
                <c:pt idx="20947">
                  <c:v>3.9</c:v>
                </c:pt>
                <c:pt idx="20948">
                  <c:v>1.3</c:v>
                </c:pt>
                <c:pt idx="20949">
                  <c:v>0</c:v>
                </c:pt>
                <c:pt idx="20950">
                  <c:v>0</c:v>
                </c:pt>
                <c:pt idx="20951">
                  <c:v>0</c:v>
                </c:pt>
                <c:pt idx="20952">
                  <c:v>0</c:v>
                </c:pt>
                <c:pt idx="20953">
                  <c:v>0</c:v>
                </c:pt>
                <c:pt idx="20954">
                  <c:v>0</c:v>
                </c:pt>
                <c:pt idx="20955">
                  <c:v>0.3</c:v>
                </c:pt>
                <c:pt idx="20956">
                  <c:v>2</c:v>
                </c:pt>
                <c:pt idx="20957">
                  <c:v>5.9</c:v>
                </c:pt>
                <c:pt idx="20958">
                  <c:v>8.9</c:v>
                </c:pt>
                <c:pt idx="20959">
                  <c:v>11.9</c:v>
                </c:pt>
                <c:pt idx="20960">
                  <c:v>12</c:v>
                </c:pt>
                <c:pt idx="20961">
                  <c:v>8</c:v>
                </c:pt>
                <c:pt idx="20962">
                  <c:v>3.2</c:v>
                </c:pt>
                <c:pt idx="20963">
                  <c:v>0.5</c:v>
                </c:pt>
                <c:pt idx="20964">
                  <c:v>0</c:v>
                </c:pt>
                <c:pt idx="20965">
                  <c:v>0</c:v>
                </c:pt>
                <c:pt idx="20966">
                  <c:v>0</c:v>
                </c:pt>
                <c:pt idx="20967">
                  <c:v>0</c:v>
                </c:pt>
                <c:pt idx="20968">
                  <c:v>0</c:v>
                </c:pt>
                <c:pt idx="20969">
                  <c:v>0</c:v>
                </c:pt>
                <c:pt idx="20970">
                  <c:v>0</c:v>
                </c:pt>
                <c:pt idx="20971">
                  <c:v>0</c:v>
                </c:pt>
                <c:pt idx="20972">
                  <c:v>0</c:v>
                </c:pt>
                <c:pt idx="20973">
                  <c:v>0.3</c:v>
                </c:pt>
                <c:pt idx="20974">
                  <c:v>2.2999999999999998</c:v>
                </c:pt>
                <c:pt idx="20975">
                  <c:v>5.6</c:v>
                </c:pt>
                <c:pt idx="20976">
                  <c:v>7.9</c:v>
                </c:pt>
                <c:pt idx="20977">
                  <c:v>10.8</c:v>
                </c:pt>
                <c:pt idx="20978">
                  <c:v>12.9</c:v>
                </c:pt>
                <c:pt idx="20979">
                  <c:v>11.4</c:v>
                </c:pt>
                <c:pt idx="20980">
                  <c:v>6.7</c:v>
                </c:pt>
                <c:pt idx="20981">
                  <c:v>3.7</c:v>
                </c:pt>
                <c:pt idx="20982">
                  <c:v>1</c:v>
                </c:pt>
                <c:pt idx="20983">
                  <c:v>0.9</c:v>
                </c:pt>
                <c:pt idx="20984">
                  <c:v>0.1</c:v>
                </c:pt>
                <c:pt idx="20985">
                  <c:v>0</c:v>
                </c:pt>
                <c:pt idx="20986">
                  <c:v>0</c:v>
                </c:pt>
                <c:pt idx="20987">
                  <c:v>0</c:v>
                </c:pt>
                <c:pt idx="20988">
                  <c:v>0</c:v>
                </c:pt>
                <c:pt idx="20989">
                  <c:v>0</c:v>
                </c:pt>
                <c:pt idx="20990">
                  <c:v>0</c:v>
                </c:pt>
                <c:pt idx="20991">
                  <c:v>2.1</c:v>
                </c:pt>
                <c:pt idx="20992">
                  <c:v>5.0999999999999996</c:v>
                </c:pt>
                <c:pt idx="20993">
                  <c:v>7.4</c:v>
                </c:pt>
                <c:pt idx="20994">
                  <c:v>8</c:v>
                </c:pt>
                <c:pt idx="20995">
                  <c:v>5.0999999999999996</c:v>
                </c:pt>
                <c:pt idx="20996">
                  <c:v>1.5</c:v>
                </c:pt>
                <c:pt idx="20997">
                  <c:v>0</c:v>
                </c:pt>
                <c:pt idx="20998">
                  <c:v>0</c:v>
                </c:pt>
                <c:pt idx="20999">
                  <c:v>0</c:v>
                </c:pt>
                <c:pt idx="21000">
                  <c:v>0</c:v>
                </c:pt>
                <c:pt idx="21001">
                  <c:v>0</c:v>
                </c:pt>
                <c:pt idx="21002">
                  <c:v>0</c:v>
                </c:pt>
                <c:pt idx="21003">
                  <c:v>0</c:v>
                </c:pt>
                <c:pt idx="21004">
                  <c:v>0.3</c:v>
                </c:pt>
                <c:pt idx="21005">
                  <c:v>1.6</c:v>
                </c:pt>
                <c:pt idx="21006">
                  <c:v>3.9</c:v>
                </c:pt>
                <c:pt idx="21007">
                  <c:v>6.5</c:v>
                </c:pt>
                <c:pt idx="21008">
                  <c:v>7.7</c:v>
                </c:pt>
                <c:pt idx="21009">
                  <c:v>4.5999999999999996</c:v>
                </c:pt>
                <c:pt idx="21010">
                  <c:v>0.9</c:v>
                </c:pt>
                <c:pt idx="21011">
                  <c:v>0</c:v>
                </c:pt>
                <c:pt idx="21012">
                  <c:v>0</c:v>
                </c:pt>
                <c:pt idx="21013">
                  <c:v>0</c:v>
                </c:pt>
                <c:pt idx="21014">
                  <c:v>0</c:v>
                </c:pt>
                <c:pt idx="21015">
                  <c:v>0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0</c:v>
                </c:pt>
                <c:pt idx="21021">
                  <c:v>2</c:v>
                </c:pt>
                <c:pt idx="21022">
                  <c:v>5.7</c:v>
                </c:pt>
                <c:pt idx="21023">
                  <c:v>9</c:v>
                </c:pt>
                <c:pt idx="21024">
                  <c:v>11.7</c:v>
                </c:pt>
                <c:pt idx="21025">
                  <c:v>13.5</c:v>
                </c:pt>
                <c:pt idx="21026">
                  <c:v>12.6</c:v>
                </c:pt>
                <c:pt idx="21027">
                  <c:v>9.6</c:v>
                </c:pt>
                <c:pt idx="21028">
                  <c:v>6.1</c:v>
                </c:pt>
                <c:pt idx="21029">
                  <c:v>2.6</c:v>
                </c:pt>
                <c:pt idx="21030">
                  <c:v>0.6</c:v>
                </c:pt>
                <c:pt idx="21031">
                  <c:v>0</c:v>
                </c:pt>
                <c:pt idx="21032">
                  <c:v>0</c:v>
                </c:pt>
                <c:pt idx="21033">
                  <c:v>0</c:v>
                </c:pt>
                <c:pt idx="21034">
                  <c:v>0</c:v>
                </c:pt>
                <c:pt idx="21035">
                  <c:v>0</c:v>
                </c:pt>
                <c:pt idx="21036">
                  <c:v>0</c:v>
                </c:pt>
                <c:pt idx="21037">
                  <c:v>0</c:v>
                </c:pt>
                <c:pt idx="21038">
                  <c:v>0</c:v>
                </c:pt>
                <c:pt idx="21039">
                  <c:v>0</c:v>
                </c:pt>
                <c:pt idx="21040">
                  <c:v>0</c:v>
                </c:pt>
                <c:pt idx="21041">
                  <c:v>0</c:v>
                </c:pt>
                <c:pt idx="21042">
                  <c:v>0</c:v>
                </c:pt>
                <c:pt idx="21043">
                  <c:v>0</c:v>
                </c:pt>
                <c:pt idx="21044">
                  <c:v>0</c:v>
                </c:pt>
                <c:pt idx="21045">
                  <c:v>0</c:v>
                </c:pt>
                <c:pt idx="21046">
                  <c:v>0</c:v>
                </c:pt>
                <c:pt idx="21047">
                  <c:v>0</c:v>
                </c:pt>
                <c:pt idx="21048">
                  <c:v>0</c:v>
                </c:pt>
                <c:pt idx="21049">
                  <c:v>0</c:v>
                </c:pt>
                <c:pt idx="21050">
                  <c:v>0</c:v>
                </c:pt>
                <c:pt idx="21051">
                  <c:v>0</c:v>
                </c:pt>
                <c:pt idx="21052">
                  <c:v>0</c:v>
                </c:pt>
                <c:pt idx="21053">
                  <c:v>0</c:v>
                </c:pt>
                <c:pt idx="21054">
                  <c:v>0</c:v>
                </c:pt>
                <c:pt idx="21055">
                  <c:v>0</c:v>
                </c:pt>
                <c:pt idx="21056">
                  <c:v>0</c:v>
                </c:pt>
                <c:pt idx="21057">
                  <c:v>0</c:v>
                </c:pt>
                <c:pt idx="21058">
                  <c:v>0</c:v>
                </c:pt>
                <c:pt idx="21059">
                  <c:v>0</c:v>
                </c:pt>
                <c:pt idx="21060">
                  <c:v>0.2</c:v>
                </c:pt>
                <c:pt idx="21061">
                  <c:v>1.6</c:v>
                </c:pt>
                <c:pt idx="21062">
                  <c:v>4.4000000000000004</c:v>
                </c:pt>
                <c:pt idx="21063">
                  <c:v>6.4</c:v>
                </c:pt>
                <c:pt idx="21064">
                  <c:v>8.5</c:v>
                </c:pt>
                <c:pt idx="21065">
                  <c:v>11.1</c:v>
                </c:pt>
                <c:pt idx="21066">
                  <c:v>13.1</c:v>
                </c:pt>
                <c:pt idx="21067">
                  <c:v>16.100000000000001</c:v>
                </c:pt>
                <c:pt idx="21068">
                  <c:v>18</c:v>
                </c:pt>
                <c:pt idx="21069">
                  <c:v>18</c:v>
                </c:pt>
                <c:pt idx="21070">
                  <c:v>16.899999999999999</c:v>
                </c:pt>
                <c:pt idx="21071">
                  <c:v>14.3</c:v>
                </c:pt>
                <c:pt idx="21072">
                  <c:v>14</c:v>
                </c:pt>
                <c:pt idx="21073">
                  <c:v>14</c:v>
                </c:pt>
                <c:pt idx="21074">
                  <c:v>13.1</c:v>
                </c:pt>
                <c:pt idx="21075">
                  <c:v>12.1</c:v>
                </c:pt>
                <c:pt idx="21076">
                  <c:v>11.1</c:v>
                </c:pt>
                <c:pt idx="21077">
                  <c:v>11.7</c:v>
                </c:pt>
                <c:pt idx="21078">
                  <c:v>11.3</c:v>
                </c:pt>
                <c:pt idx="21079">
                  <c:v>8.1999999999999993</c:v>
                </c:pt>
                <c:pt idx="21080">
                  <c:v>4.2</c:v>
                </c:pt>
                <c:pt idx="21081">
                  <c:v>1.6</c:v>
                </c:pt>
                <c:pt idx="21082">
                  <c:v>1.7</c:v>
                </c:pt>
                <c:pt idx="21083">
                  <c:v>4.3</c:v>
                </c:pt>
                <c:pt idx="21084">
                  <c:v>8.4</c:v>
                </c:pt>
                <c:pt idx="21085">
                  <c:v>12.4</c:v>
                </c:pt>
                <c:pt idx="21086">
                  <c:v>14</c:v>
                </c:pt>
                <c:pt idx="21087">
                  <c:v>13.5</c:v>
                </c:pt>
                <c:pt idx="21088">
                  <c:v>11.4</c:v>
                </c:pt>
                <c:pt idx="21089">
                  <c:v>7.7</c:v>
                </c:pt>
                <c:pt idx="21090">
                  <c:v>3.2</c:v>
                </c:pt>
                <c:pt idx="21091">
                  <c:v>0.7</c:v>
                </c:pt>
                <c:pt idx="21092">
                  <c:v>0</c:v>
                </c:pt>
                <c:pt idx="21093">
                  <c:v>0</c:v>
                </c:pt>
                <c:pt idx="21094">
                  <c:v>0</c:v>
                </c:pt>
                <c:pt idx="21095">
                  <c:v>0</c:v>
                </c:pt>
                <c:pt idx="21096">
                  <c:v>0</c:v>
                </c:pt>
                <c:pt idx="21097">
                  <c:v>0</c:v>
                </c:pt>
                <c:pt idx="21098">
                  <c:v>0</c:v>
                </c:pt>
                <c:pt idx="21099">
                  <c:v>0</c:v>
                </c:pt>
                <c:pt idx="21100">
                  <c:v>0.1</c:v>
                </c:pt>
                <c:pt idx="21101">
                  <c:v>0.9</c:v>
                </c:pt>
                <c:pt idx="21102">
                  <c:v>4.5999999999999996</c:v>
                </c:pt>
                <c:pt idx="21103">
                  <c:v>6.8</c:v>
                </c:pt>
                <c:pt idx="21104">
                  <c:v>8.8000000000000007</c:v>
                </c:pt>
                <c:pt idx="21105">
                  <c:v>7.2</c:v>
                </c:pt>
                <c:pt idx="21106">
                  <c:v>3.4</c:v>
                </c:pt>
                <c:pt idx="21107">
                  <c:v>0.7</c:v>
                </c:pt>
                <c:pt idx="21108">
                  <c:v>0</c:v>
                </c:pt>
                <c:pt idx="21109">
                  <c:v>0</c:v>
                </c:pt>
                <c:pt idx="21110">
                  <c:v>0</c:v>
                </c:pt>
                <c:pt idx="21111">
                  <c:v>0</c:v>
                </c:pt>
                <c:pt idx="21112">
                  <c:v>0</c:v>
                </c:pt>
                <c:pt idx="21113">
                  <c:v>0</c:v>
                </c:pt>
                <c:pt idx="21114">
                  <c:v>0</c:v>
                </c:pt>
                <c:pt idx="21115">
                  <c:v>0</c:v>
                </c:pt>
                <c:pt idx="21116">
                  <c:v>0.9</c:v>
                </c:pt>
                <c:pt idx="21117">
                  <c:v>3.9</c:v>
                </c:pt>
                <c:pt idx="21118">
                  <c:v>6.4</c:v>
                </c:pt>
                <c:pt idx="21119">
                  <c:v>6.2</c:v>
                </c:pt>
                <c:pt idx="21120">
                  <c:v>3.2</c:v>
                </c:pt>
                <c:pt idx="21121">
                  <c:v>0.7</c:v>
                </c:pt>
                <c:pt idx="21122">
                  <c:v>0</c:v>
                </c:pt>
                <c:pt idx="21123">
                  <c:v>0</c:v>
                </c:pt>
                <c:pt idx="21124">
                  <c:v>0</c:v>
                </c:pt>
                <c:pt idx="21125">
                  <c:v>0</c:v>
                </c:pt>
                <c:pt idx="21126">
                  <c:v>0</c:v>
                </c:pt>
                <c:pt idx="21127">
                  <c:v>0</c:v>
                </c:pt>
                <c:pt idx="21128">
                  <c:v>0</c:v>
                </c:pt>
                <c:pt idx="21129">
                  <c:v>0</c:v>
                </c:pt>
                <c:pt idx="21130">
                  <c:v>0.1</c:v>
                </c:pt>
                <c:pt idx="21131">
                  <c:v>2.6</c:v>
                </c:pt>
                <c:pt idx="21132">
                  <c:v>6.3</c:v>
                </c:pt>
                <c:pt idx="21133">
                  <c:v>9.5</c:v>
                </c:pt>
                <c:pt idx="21134">
                  <c:v>10.8</c:v>
                </c:pt>
                <c:pt idx="21135">
                  <c:v>7.7</c:v>
                </c:pt>
                <c:pt idx="21136">
                  <c:v>3.7</c:v>
                </c:pt>
                <c:pt idx="21137">
                  <c:v>0.9</c:v>
                </c:pt>
                <c:pt idx="21138">
                  <c:v>0</c:v>
                </c:pt>
                <c:pt idx="21139">
                  <c:v>0</c:v>
                </c:pt>
                <c:pt idx="21140">
                  <c:v>0</c:v>
                </c:pt>
                <c:pt idx="21141">
                  <c:v>0</c:v>
                </c:pt>
                <c:pt idx="21142">
                  <c:v>0</c:v>
                </c:pt>
                <c:pt idx="21143">
                  <c:v>0</c:v>
                </c:pt>
                <c:pt idx="21144">
                  <c:v>0.9</c:v>
                </c:pt>
                <c:pt idx="21145">
                  <c:v>3.8</c:v>
                </c:pt>
                <c:pt idx="21146">
                  <c:v>6.9</c:v>
                </c:pt>
                <c:pt idx="21147">
                  <c:v>7.1</c:v>
                </c:pt>
                <c:pt idx="21148">
                  <c:v>4.5999999999999996</c:v>
                </c:pt>
                <c:pt idx="21149">
                  <c:v>1.9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</c:v>
                </c:pt>
                <c:pt idx="21155">
                  <c:v>0</c:v>
                </c:pt>
                <c:pt idx="21156">
                  <c:v>0.1</c:v>
                </c:pt>
                <c:pt idx="21157">
                  <c:v>1.2</c:v>
                </c:pt>
                <c:pt idx="21158">
                  <c:v>4.3</c:v>
                </c:pt>
                <c:pt idx="21159">
                  <c:v>8.1</c:v>
                </c:pt>
                <c:pt idx="21160">
                  <c:v>8.6999999999999993</c:v>
                </c:pt>
                <c:pt idx="21161">
                  <c:v>4.8</c:v>
                </c:pt>
                <c:pt idx="21162">
                  <c:v>1.4</c:v>
                </c:pt>
                <c:pt idx="21163">
                  <c:v>0.1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0</c:v>
                </c:pt>
                <c:pt idx="21168">
                  <c:v>0</c:v>
                </c:pt>
                <c:pt idx="21169">
                  <c:v>0</c:v>
                </c:pt>
                <c:pt idx="21170">
                  <c:v>0.7</c:v>
                </c:pt>
                <c:pt idx="21171">
                  <c:v>3.7</c:v>
                </c:pt>
                <c:pt idx="21172">
                  <c:v>7</c:v>
                </c:pt>
                <c:pt idx="21173">
                  <c:v>7.4</c:v>
                </c:pt>
                <c:pt idx="21174">
                  <c:v>4.7</c:v>
                </c:pt>
                <c:pt idx="21175">
                  <c:v>1.1000000000000001</c:v>
                </c:pt>
                <c:pt idx="21176">
                  <c:v>0</c:v>
                </c:pt>
                <c:pt idx="21177">
                  <c:v>0</c:v>
                </c:pt>
                <c:pt idx="21178">
                  <c:v>0</c:v>
                </c:pt>
                <c:pt idx="21179">
                  <c:v>0</c:v>
                </c:pt>
                <c:pt idx="21180">
                  <c:v>0</c:v>
                </c:pt>
                <c:pt idx="21181">
                  <c:v>0</c:v>
                </c:pt>
                <c:pt idx="21182">
                  <c:v>0</c:v>
                </c:pt>
                <c:pt idx="21183">
                  <c:v>0</c:v>
                </c:pt>
                <c:pt idx="21184">
                  <c:v>0</c:v>
                </c:pt>
                <c:pt idx="21185">
                  <c:v>0</c:v>
                </c:pt>
                <c:pt idx="21186">
                  <c:v>0.2</c:v>
                </c:pt>
                <c:pt idx="21187">
                  <c:v>3.2</c:v>
                </c:pt>
                <c:pt idx="21188">
                  <c:v>6</c:v>
                </c:pt>
                <c:pt idx="21189">
                  <c:v>5.6</c:v>
                </c:pt>
                <c:pt idx="21190">
                  <c:v>0.9</c:v>
                </c:pt>
                <c:pt idx="21191">
                  <c:v>0.1</c:v>
                </c:pt>
                <c:pt idx="21192">
                  <c:v>0</c:v>
                </c:pt>
                <c:pt idx="21193">
                  <c:v>0</c:v>
                </c:pt>
                <c:pt idx="21194">
                  <c:v>0</c:v>
                </c:pt>
                <c:pt idx="21195">
                  <c:v>0</c:v>
                </c:pt>
                <c:pt idx="21196">
                  <c:v>0</c:v>
                </c:pt>
                <c:pt idx="21197">
                  <c:v>0</c:v>
                </c:pt>
                <c:pt idx="21198">
                  <c:v>1.9</c:v>
                </c:pt>
                <c:pt idx="21199">
                  <c:v>4.9000000000000004</c:v>
                </c:pt>
                <c:pt idx="21200">
                  <c:v>4.7</c:v>
                </c:pt>
                <c:pt idx="21201">
                  <c:v>2.1</c:v>
                </c:pt>
                <c:pt idx="21202">
                  <c:v>0.4</c:v>
                </c:pt>
                <c:pt idx="21203">
                  <c:v>0</c:v>
                </c:pt>
                <c:pt idx="21204">
                  <c:v>0</c:v>
                </c:pt>
                <c:pt idx="21205">
                  <c:v>0</c:v>
                </c:pt>
                <c:pt idx="21206">
                  <c:v>0</c:v>
                </c:pt>
                <c:pt idx="21207">
                  <c:v>0</c:v>
                </c:pt>
                <c:pt idx="21208">
                  <c:v>0</c:v>
                </c:pt>
                <c:pt idx="21209">
                  <c:v>0</c:v>
                </c:pt>
                <c:pt idx="21210">
                  <c:v>0</c:v>
                </c:pt>
                <c:pt idx="21211">
                  <c:v>0.6</c:v>
                </c:pt>
                <c:pt idx="21212">
                  <c:v>3.4</c:v>
                </c:pt>
                <c:pt idx="21213">
                  <c:v>7.5</c:v>
                </c:pt>
                <c:pt idx="21214">
                  <c:v>8.6999999999999993</c:v>
                </c:pt>
                <c:pt idx="21215">
                  <c:v>6.9</c:v>
                </c:pt>
                <c:pt idx="21216">
                  <c:v>3.1</c:v>
                </c:pt>
                <c:pt idx="21217">
                  <c:v>0</c:v>
                </c:pt>
                <c:pt idx="21218">
                  <c:v>0</c:v>
                </c:pt>
                <c:pt idx="21219">
                  <c:v>0</c:v>
                </c:pt>
                <c:pt idx="21220">
                  <c:v>0</c:v>
                </c:pt>
                <c:pt idx="21221">
                  <c:v>0</c:v>
                </c:pt>
                <c:pt idx="21222">
                  <c:v>0</c:v>
                </c:pt>
                <c:pt idx="21223">
                  <c:v>0</c:v>
                </c:pt>
                <c:pt idx="21224">
                  <c:v>0</c:v>
                </c:pt>
                <c:pt idx="21225">
                  <c:v>0.9</c:v>
                </c:pt>
                <c:pt idx="21226">
                  <c:v>4.4000000000000004</c:v>
                </c:pt>
                <c:pt idx="21227">
                  <c:v>7.6</c:v>
                </c:pt>
                <c:pt idx="21228">
                  <c:v>10.199999999999999</c:v>
                </c:pt>
                <c:pt idx="21229">
                  <c:v>11.7</c:v>
                </c:pt>
                <c:pt idx="21230">
                  <c:v>10</c:v>
                </c:pt>
                <c:pt idx="21231">
                  <c:v>6.3</c:v>
                </c:pt>
                <c:pt idx="21232">
                  <c:v>3</c:v>
                </c:pt>
                <c:pt idx="21233">
                  <c:v>1.3</c:v>
                </c:pt>
                <c:pt idx="21234">
                  <c:v>0.4</c:v>
                </c:pt>
                <c:pt idx="21235">
                  <c:v>0</c:v>
                </c:pt>
                <c:pt idx="21236">
                  <c:v>0</c:v>
                </c:pt>
                <c:pt idx="21237">
                  <c:v>0</c:v>
                </c:pt>
                <c:pt idx="21238">
                  <c:v>0</c:v>
                </c:pt>
                <c:pt idx="21239">
                  <c:v>0</c:v>
                </c:pt>
                <c:pt idx="21240">
                  <c:v>0</c:v>
                </c:pt>
                <c:pt idx="21241">
                  <c:v>0</c:v>
                </c:pt>
                <c:pt idx="21242">
                  <c:v>0.8</c:v>
                </c:pt>
                <c:pt idx="21243">
                  <c:v>3.8</c:v>
                </c:pt>
                <c:pt idx="21244">
                  <c:v>5.7</c:v>
                </c:pt>
                <c:pt idx="21245">
                  <c:v>4.4000000000000004</c:v>
                </c:pt>
                <c:pt idx="21246">
                  <c:v>1.9</c:v>
                </c:pt>
                <c:pt idx="21247">
                  <c:v>0</c:v>
                </c:pt>
                <c:pt idx="21248">
                  <c:v>0</c:v>
                </c:pt>
                <c:pt idx="21249">
                  <c:v>0</c:v>
                </c:pt>
                <c:pt idx="21250">
                  <c:v>0</c:v>
                </c:pt>
                <c:pt idx="21251">
                  <c:v>0</c:v>
                </c:pt>
                <c:pt idx="21252">
                  <c:v>0</c:v>
                </c:pt>
                <c:pt idx="21253">
                  <c:v>0</c:v>
                </c:pt>
                <c:pt idx="21254">
                  <c:v>1.7</c:v>
                </c:pt>
                <c:pt idx="21255">
                  <c:v>4.5999999999999996</c:v>
                </c:pt>
                <c:pt idx="21256">
                  <c:v>4.0999999999999996</c:v>
                </c:pt>
                <c:pt idx="21257">
                  <c:v>1.9</c:v>
                </c:pt>
                <c:pt idx="21258">
                  <c:v>0.4</c:v>
                </c:pt>
                <c:pt idx="21259">
                  <c:v>0.6</c:v>
                </c:pt>
                <c:pt idx="21260">
                  <c:v>0.4</c:v>
                </c:pt>
                <c:pt idx="21261">
                  <c:v>0</c:v>
                </c:pt>
                <c:pt idx="21262">
                  <c:v>0</c:v>
                </c:pt>
                <c:pt idx="21263">
                  <c:v>0</c:v>
                </c:pt>
                <c:pt idx="21264">
                  <c:v>0</c:v>
                </c:pt>
                <c:pt idx="21265">
                  <c:v>0</c:v>
                </c:pt>
                <c:pt idx="21266">
                  <c:v>0</c:v>
                </c:pt>
                <c:pt idx="21267">
                  <c:v>0</c:v>
                </c:pt>
                <c:pt idx="21268">
                  <c:v>0</c:v>
                </c:pt>
                <c:pt idx="21269">
                  <c:v>0</c:v>
                </c:pt>
                <c:pt idx="21270">
                  <c:v>0.3</c:v>
                </c:pt>
                <c:pt idx="21271">
                  <c:v>1.6</c:v>
                </c:pt>
                <c:pt idx="21272">
                  <c:v>3.6</c:v>
                </c:pt>
                <c:pt idx="21273">
                  <c:v>5</c:v>
                </c:pt>
                <c:pt idx="21274">
                  <c:v>4.4000000000000004</c:v>
                </c:pt>
                <c:pt idx="21275">
                  <c:v>2.8</c:v>
                </c:pt>
                <c:pt idx="21276">
                  <c:v>2</c:v>
                </c:pt>
                <c:pt idx="21277">
                  <c:v>2</c:v>
                </c:pt>
                <c:pt idx="21278">
                  <c:v>2.2000000000000002</c:v>
                </c:pt>
                <c:pt idx="21279">
                  <c:v>4.0999999999999996</c:v>
                </c:pt>
                <c:pt idx="21280">
                  <c:v>4.8</c:v>
                </c:pt>
                <c:pt idx="21281">
                  <c:v>2.7</c:v>
                </c:pt>
                <c:pt idx="21282">
                  <c:v>0.2</c:v>
                </c:pt>
                <c:pt idx="21283">
                  <c:v>0</c:v>
                </c:pt>
                <c:pt idx="21284">
                  <c:v>0</c:v>
                </c:pt>
                <c:pt idx="21285">
                  <c:v>0</c:v>
                </c:pt>
                <c:pt idx="21286">
                  <c:v>0</c:v>
                </c:pt>
                <c:pt idx="21287">
                  <c:v>0</c:v>
                </c:pt>
                <c:pt idx="21288">
                  <c:v>0</c:v>
                </c:pt>
                <c:pt idx="21289">
                  <c:v>0</c:v>
                </c:pt>
                <c:pt idx="21290">
                  <c:v>0</c:v>
                </c:pt>
                <c:pt idx="21291">
                  <c:v>0</c:v>
                </c:pt>
                <c:pt idx="21292">
                  <c:v>0</c:v>
                </c:pt>
                <c:pt idx="21293">
                  <c:v>0</c:v>
                </c:pt>
                <c:pt idx="21294">
                  <c:v>0</c:v>
                </c:pt>
                <c:pt idx="21295">
                  <c:v>0.5</c:v>
                </c:pt>
                <c:pt idx="21296">
                  <c:v>2.9</c:v>
                </c:pt>
                <c:pt idx="21297">
                  <c:v>5.5</c:v>
                </c:pt>
                <c:pt idx="21298">
                  <c:v>5.6</c:v>
                </c:pt>
                <c:pt idx="21299">
                  <c:v>4.5</c:v>
                </c:pt>
                <c:pt idx="21300">
                  <c:v>2.7</c:v>
                </c:pt>
                <c:pt idx="21301">
                  <c:v>1.7</c:v>
                </c:pt>
                <c:pt idx="21302">
                  <c:v>0.7</c:v>
                </c:pt>
                <c:pt idx="21303">
                  <c:v>0</c:v>
                </c:pt>
                <c:pt idx="21304">
                  <c:v>0</c:v>
                </c:pt>
                <c:pt idx="21305">
                  <c:v>0</c:v>
                </c:pt>
                <c:pt idx="21306">
                  <c:v>0</c:v>
                </c:pt>
                <c:pt idx="21307">
                  <c:v>0</c:v>
                </c:pt>
                <c:pt idx="21308">
                  <c:v>0</c:v>
                </c:pt>
                <c:pt idx="21309">
                  <c:v>0</c:v>
                </c:pt>
                <c:pt idx="21310">
                  <c:v>0</c:v>
                </c:pt>
                <c:pt idx="21311">
                  <c:v>0</c:v>
                </c:pt>
                <c:pt idx="21312">
                  <c:v>0</c:v>
                </c:pt>
                <c:pt idx="21313">
                  <c:v>0</c:v>
                </c:pt>
                <c:pt idx="21314">
                  <c:v>0</c:v>
                </c:pt>
                <c:pt idx="21315">
                  <c:v>0.9</c:v>
                </c:pt>
                <c:pt idx="21316">
                  <c:v>3.2</c:v>
                </c:pt>
                <c:pt idx="21317">
                  <c:v>4.7</c:v>
                </c:pt>
                <c:pt idx="21318">
                  <c:v>3</c:v>
                </c:pt>
                <c:pt idx="21319">
                  <c:v>0.7</c:v>
                </c:pt>
                <c:pt idx="21320">
                  <c:v>0</c:v>
                </c:pt>
                <c:pt idx="21321">
                  <c:v>0</c:v>
                </c:pt>
                <c:pt idx="21322">
                  <c:v>0</c:v>
                </c:pt>
                <c:pt idx="21323">
                  <c:v>0</c:v>
                </c:pt>
                <c:pt idx="21324">
                  <c:v>0.5</c:v>
                </c:pt>
                <c:pt idx="21325">
                  <c:v>1.5</c:v>
                </c:pt>
                <c:pt idx="21326">
                  <c:v>2.9</c:v>
                </c:pt>
                <c:pt idx="21327">
                  <c:v>4</c:v>
                </c:pt>
                <c:pt idx="21328">
                  <c:v>3.2</c:v>
                </c:pt>
                <c:pt idx="21329">
                  <c:v>0.7</c:v>
                </c:pt>
                <c:pt idx="21330">
                  <c:v>0</c:v>
                </c:pt>
                <c:pt idx="21331">
                  <c:v>0</c:v>
                </c:pt>
                <c:pt idx="21332">
                  <c:v>0</c:v>
                </c:pt>
                <c:pt idx="21333">
                  <c:v>0</c:v>
                </c:pt>
                <c:pt idx="21334">
                  <c:v>0</c:v>
                </c:pt>
                <c:pt idx="21335">
                  <c:v>0</c:v>
                </c:pt>
                <c:pt idx="21336">
                  <c:v>0</c:v>
                </c:pt>
                <c:pt idx="21337">
                  <c:v>0</c:v>
                </c:pt>
                <c:pt idx="21338">
                  <c:v>0</c:v>
                </c:pt>
                <c:pt idx="21339">
                  <c:v>0</c:v>
                </c:pt>
                <c:pt idx="21340">
                  <c:v>0</c:v>
                </c:pt>
                <c:pt idx="21341">
                  <c:v>0</c:v>
                </c:pt>
                <c:pt idx="21342">
                  <c:v>0</c:v>
                </c:pt>
                <c:pt idx="21343">
                  <c:v>0</c:v>
                </c:pt>
                <c:pt idx="21344">
                  <c:v>0</c:v>
                </c:pt>
                <c:pt idx="21345">
                  <c:v>0</c:v>
                </c:pt>
                <c:pt idx="21346">
                  <c:v>0</c:v>
                </c:pt>
                <c:pt idx="21347">
                  <c:v>0</c:v>
                </c:pt>
                <c:pt idx="21348">
                  <c:v>0</c:v>
                </c:pt>
                <c:pt idx="21349">
                  <c:v>0</c:v>
                </c:pt>
                <c:pt idx="21350">
                  <c:v>0</c:v>
                </c:pt>
                <c:pt idx="21351">
                  <c:v>0.9</c:v>
                </c:pt>
                <c:pt idx="21352">
                  <c:v>2.9</c:v>
                </c:pt>
                <c:pt idx="21353">
                  <c:v>4.4000000000000004</c:v>
                </c:pt>
                <c:pt idx="21354">
                  <c:v>5.9</c:v>
                </c:pt>
                <c:pt idx="21355">
                  <c:v>7.4</c:v>
                </c:pt>
                <c:pt idx="21356">
                  <c:v>6.9</c:v>
                </c:pt>
                <c:pt idx="21357">
                  <c:v>4.5</c:v>
                </c:pt>
                <c:pt idx="21358">
                  <c:v>3</c:v>
                </c:pt>
                <c:pt idx="21359">
                  <c:v>2.8</c:v>
                </c:pt>
                <c:pt idx="21360">
                  <c:v>2.2999999999999998</c:v>
                </c:pt>
                <c:pt idx="21361">
                  <c:v>3.3</c:v>
                </c:pt>
                <c:pt idx="21362">
                  <c:v>4.4000000000000004</c:v>
                </c:pt>
                <c:pt idx="21363">
                  <c:v>6.1</c:v>
                </c:pt>
                <c:pt idx="21364">
                  <c:v>8</c:v>
                </c:pt>
                <c:pt idx="21365">
                  <c:v>8</c:v>
                </c:pt>
                <c:pt idx="21366">
                  <c:v>9</c:v>
                </c:pt>
                <c:pt idx="21367">
                  <c:v>7.9</c:v>
                </c:pt>
                <c:pt idx="21368">
                  <c:v>4.9000000000000004</c:v>
                </c:pt>
                <c:pt idx="21369">
                  <c:v>2.4</c:v>
                </c:pt>
                <c:pt idx="21370">
                  <c:v>0.3</c:v>
                </c:pt>
                <c:pt idx="21371">
                  <c:v>0</c:v>
                </c:pt>
                <c:pt idx="21372">
                  <c:v>0</c:v>
                </c:pt>
                <c:pt idx="21373">
                  <c:v>0</c:v>
                </c:pt>
                <c:pt idx="21374">
                  <c:v>0</c:v>
                </c:pt>
                <c:pt idx="21375">
                  <c:v>0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0.6</c:v>
                </c:pt>
                <c:pt idx="21380">
                  <c:v>2.2999999999999998</c:v>
                </c:pt>
                <c:pt idx="21381">
                  <c:v>3</c:v>
                </c:pt>
                <c:pt idx="21382">
                  <c:v>3</c:v>
                </c:pt>
                <c:pt idx="21383">
                  <c:v>3</c:v>
                </c:pt>
                <c:pt idx="21384">
                  <c:v>3.9</c:v>
                </c:pt>
                <c:pt idx="21385">
                  <c:v>5</c:v>
                </c:pt>
                <c:pt idx="21386">
                  <c:v>5.8</c:v>
                </c:pt>
                <c:pt idx="21387">
                  <c:v>7.2</c:v>
                </c:pt>
                <c:pt idx="21388">
                  <c:v>8.5</c:v>
                </c:pt>
                <c:pt idx="21389">
                  <c:v>10.199999999999999</c:v>
                </c:pt>
                <c:pt idx="21390">
                  <c:v>11</c:v>
                </c:pt>
                <c:pt idx="21391">
                  <c:v>11</c:v>
                </c:pt>
                <c:pt idx="21392">
                  <c:v>10.6</c:v>
                </c:pt>
                <c:pt idx="21393">
                  <c:v>9</c:v>
                </c:pt>
                <c:pt idx="21394">
                  <c:v>8.9</c:v>
                </c:pt>
                <c:pt idx="21395">
                  <c:v>8.1</c:v>
                </c:pt>
                <c:pt idx="21396">
                  <c:v>9</c:v>
                </c:pt>
                <c:pt idx="21397">
                  <c:v>9</c:v>
                </c:pt>
                <c:pt idx="21398">
                  <c:v>8.8000000000000007</c:v>
                </c:pt>
                <c:pt idx="21399">
                  <c:v>6.3</c:v>
                </c:pt>
                <c:pt idx="21400">
                  <c:v>2.5</c:v>
                </c:pt>
                <c:pt idx="21401">
                  <c:v>1.1000000000000001</c:v>
                </c:pt>
                <c:pt idx="21402">
                  <c:v>0.1</c:v>
                </c:pt>
                <c:pt idx="21403">
                  <c:v>0</c:v>
                </c:pt>
                <c:pt idx="21404">
                  <c:v>0</c:v>
                </c:pt>
                <c:pt idx="21405">
                  <c:v>0</c:v>
                </c:pt>
                <c:pt idx="21406">
                  <c:v>0</c:v>
                </c:pt>
                <c:pt idx="21407">
                  <c:v>0</c:v>
                </c:pt>
                <c:pt idx="21408">
                  <c:v>0</c:v>
                </c:pt>
                <c:pt idx="21409">
                  <c:v>0</c:v>
                </c:pt>
                <c:pt idx="21410">
                  <c:v>0.4</c:v>
                </c:pt>
                <c:pt idx="21411">
                  <c:v>2.2999999999999998</c:v>
                </c:pt>
                <c:pt idx="21412">
                  <c:v>5.3</c:v>
                </c:pt>
                <c:pt idx="21413">
                  <c:v>7.9</c:v>
                </c:pt>
                <c:pt idx="21414">
                  <c:v>9</c:v>
                </c:pt>
                <c:pt idx="21415">
                  <c:v>7.9</c:v>
                </c:pt>
                <c:pt idx="21416">
                  <c:v>5</c:v>
                </c:pt>
                <c:pt idx="21417">
                  <c:v>1.5</c:v>
                </c:pt>
                <c:pt idx="21418">
                  <c:v>0</c:v>
                </c:pt>
                <c:pt idx="21419">
                  <c:v>0</c:v>
                </c:pt>
                <c:pt idx="21420">
                  <c:v>0</c:v>
                </c:pt>
                <c:pt idx="21421">
                  <c:v>0</c:v>
                </c:pt>
                <c:pt idx="21422">
                  <c:v>0</c:v>
                </c:pt>
                <c:pt idx="21423">
                  <c:v>0</c:v>
                </c:pt>
                <c:pt idx="21424">
                  <c:v>0</c:v>
                </c:pt>
                <c:pt idx="21425">
                  <c:v>0</c:v>
                </c:pt>
                <c:pt idx="21426">
                  <c:v>0.1</c:v>
                </c:pt>
                <c:pt idx="21427">
                  <c:v>2.6</c:v>
                </c:pt>
                <c:pt idx="21428">
                  <c:v>6.4</c:v>
                </c:pt>
                <c:pt idx="21429">
                  <c:v>8.6999999999999993</c:v>
                </c:pt>
                <c:pt idx="21430">
                  <c:v>7.3</c:v>
                </c:pt>
                <c:pt idx="21431">
                  <c:v>3.6</c:v>
                </c:pt>
                <c:pt idx="21432">
                  <c:v>1.3</c:v>
                </c:pt>
                <c:pt idx="21433">
                  <c:v>0.3</c:v>
                </c:pt>
                <c:pt idx="21434">
                  <c:v>0</c:v>
                </c:pt>
                <c:pt idx="21435">
                  <c:v>0</c:v>
                </c:pt>
                <c:pt idx="21436">
                  <c:v>0</c:v>
                </c:pt>
                <c:pt idx="21437">
                  <c:v>0</c:v>
                </c:pt>
                <c:pt idx="21438">
                  <c:v>0</c:v>
                </c:pt>
                <c:pt idx="21439">
                  <c:v>0</c:v>
                </c:pt>
                <c:pt idx="21440">
                  <c:v>1.3</c:v>
                </c:pt>
                <c:pt idx="21441">
                  <c:v>4.3</c:v>
                </c:pt>
                <c:pt idx="21442">
                  <c:v>6.9</c:v>
                </c:pt>
                <c:pt idx="21443">
                  <c:v>8</c:v>
                </c:pt>
                <c:pt idx="21444">
                  <c:v>6.5</c:v>
                </c:pt>
                <c:pt idx="21445">
                  <c:v>3.3</c:v>
                </c:pt>
                <c:pt idx="21446">
                  <c:v>1</c:v>
                </c:pt>
                <c:pt idx="21447">
                  <c:v>0.8</c:v>
                </c:pt>
                <c:pt idx="21448">
                  <c:v>0</c:v>
                </c:pt>
                <c:pt idx="21449">
                  <c:v>0</c:v>
                </c:pt>
                <c:pt idx="21450">
                  <c:v>0</c:v>
                </c:pt>
                <c:pt idx="21451">
                  <c:v>0</c:v>
                </c:pt>
                <c:pt idx="21452">
                  <c:v>0</c:v>
                </c:pt>
                <c:pt idx="21453">
                  <c:v>0</c:v>
                </c:pt>
                <c:pt idx="21454">
                  <c:v>1.1000000000000001</c:v>
                </c:pt>
                <c:pt idx="21455">
                  <c:v>3.2</c:v>
                </c:pt>
                <c:pt idx="21456">
                  <c:v>7</c:v>
                </c:pt>
                <c:pt idx="21457">
                  <c:v>7.9</c:v>
                </c:pt>
                <c:pt idx="21458">
                  <c:v>6.3</c:v>
                </c:pt>
                <c:pt idx="21459">
                  <c:v>3.4</c:v>
                </c:pt>
                <c:pt idx="21460">
                  <c:v>1.3</c:v>
                </c:pt>
                <c:pt idx="21461">
                  <c:v>0.1</c:v>
                </c:pt>
                <c:pt idx="21462">
                  <c:v>0</c:v>
                </c:pt>
                <c:pt idx="21463">
                  <c:v>0</c:v>
                </c:pt>
                <c:pt idx="21464">
                  <c:v>0</c:v>
                </c:pt>
                <c:pt idx="21465">
                  <c:v>0</c:v>
                </c:pt>
                <c:pt idx="21466">
                  <c:v>0</c:v>
                </c:pt>
                <c:pt idx="21467">
                  <c:v>0</c:v>
                </c:pt>
                <c:pt idx="21468">
                  <c:v>0.7</c:v>
                </c:pt>
                <c:pt idx="21469">
                  <c:v>2.7</c:v>
                </c:pt>
                <c:pt idx="21470">
                  <c:v>5.9</c:v>
                </c:pt>
                <c:pt idx="21471">
                  <c:v>7.5</c:v>
                </c:pt>
                <c:pt idx="21472">
                  <c:v>5.6</c:v>
                </c:pt>
                <c:pt idx="21473">
                  <c:v>3.1</c:v>
                </c:pt>
                <c:pt idx="21474">
                  <c:v>1.2</c:v>
                </c:pt>
                <c:pt idx="21475">
                  <c:v>0</c:v>
                </c:pt>
                <c:pt idx="21476">
                  <c:v>0</c:v>
                </c:pt>
                <c:pt idx="21477">
                  <c:v>0</c:v>
                </c:pt>
                <c:pt idx="21478">
                  <c:v>0</c:v>
                </c:pt>
                <c:pt idx="21479">
                  <c:v>0</c:v>
                </c:pt>
                <c:pt idx="21480">
                  <c:v>0</c:v>
                </c:pt>
                <c:pt idx="21481">
                  <c:v>0</c:v>
                </c:pt>
                <c:pt idx="21482">
                  <c:v>0</c:v>
                </c:pt>
                <c:pt idx="21483">
                  <c:v>0</c:v>
                </c:pt>
                <c:pt idx="21484">
                  <c:v>0</c:v>
                </c:pt>
                <c:pt idx="21485">
                  <c:v>0.2</c:v>
                </c:pt>
                <c:pt idx="21486">
                  <c:v>4.3</c:v>
                </c:pt>
                <c:pt idx="21487">
                  <c:v>6.7</c:v>
                </c:pt>
                <c:pt idx="21488">
                  <c:v>3.6</c:v>
                </c:pt>
                <c:pt idx="21489">
                  <c:v>1.3</c:v>
                </c:pt>
                <c:pt idx="21490">
                  <c:v>0.2</c:v>
                </c:pt>
                <c:pt idx="21491">
                  <c:v>0</c:v>
                </c:pt>
                <c:pt idx="21492">
                  <c:v>0</c:v>
                </c:pt>
                <c:pt idx="21493">
                  <c:v>0</c:v>
                </c:pt>
                <c:pt idx="21494">
                  <c:v>0</c:v>
                </c:pt>
                <c:pt idx="21495">
                  <c:v>0</c:v>
                </c:pt>
                <c:pt idx="21496">
                  <c:v>0</c:v>
                </c:pt>
                <c:pt idx="21497">
                  <c:v>0</c:v>
                </c:pt>
                <c:pt idx="21498">
                  <c:v>2.2000000000000002</c:v>
                </c:pt>
                <c:pt idx="21499">
                  <c:v>5.8</c:v>
                </c:pt>
                <c:pt idx="21500">
                  <c:v>8.5</c:v>
                </c:pt>
                <c:pt idx="21501">
                  <c:v>8.1</c:v>
                </c:pt>
                <c:pt idx="21502">
                  <c:v>5.6</c:v>
                </c:pt>
                <c:pt idx="21503">
                  <c:v>2.5</c:v>
                </c:pt>
                <c:pt idx="21504">
                  <c:v>0</c:v>
                </c:pt>
                <c:pt idx="21505">
                  <c:v>0</c:v>
                </c:pt>
                <c:pt idx="21506">
                  <c:v>0</c:v>
                </c:pt>
                <c:pt idx="21507">
                  <c:v>0</c:v>
                </c:pt>
                <c:pt idx="21508">
                  <c:v>0</c:v>
                </c:pt>
                <c:pt idx="21509">
                  <c:v>0</c:v>
                </c:pt>
                <c:pt idx="21510">
                  <c:v>0</c:v>
                </c:pt>
                <c:pt idx="21511">
                  <c:v>2.1</c:v>
                </c:pt>
                <c:pt idx="21512">
                  <c:v>6</c:v>
                </c:pt>
                <c:pt idx="21513">
                  <c:v>9</c:v>
                </c:pt>
                <c:pt idx="21514">
                  <c:v>11</c:v>
                </c:pt>
                <c:pt idx="21515">
                  <c:v>11</c:v>
                </c:pt>
                <c:pt idx="21516">
                  <c:v>7.6</c:v>
                </c:pt>
                <c:pt idx="21517">
                  <c:v>4.5</c:v>
                </c:pt>
                <c:pt idx="21518">
                  <c:v>1.5</c:v>
                </c:pt>
                <c:pt idx="21519">
                  <c:v>0.2</c:v>
                </c:pt>
                <c:pt idx="21520">
                  <c:v>0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1.3</c:v>
                </c:pt>
                <c:pt idx="21527">
                  <c:v>4.7</c:v>
                </c:pt>
                <c:pt idx="21528">
                  <c:v>8.9</c:v>
                </c:pt>
                <c:pt idx="21529">
                  <c:v>11.9</c:v>
                </c:pt>
                <c:pt idx="21530">
                  <c:v>13.5</c:v>
                </c:pt>
                <c:pt idx="21531">
                  <c:v>13.1</c:v>
                </c:pt>
                <c:pt idx="21532">
                  <c:v>10.1</c:v>
                </c:pt>
                <c:pt idx="21533">
                  <c:v>6.1</c:v>
                </c:pt>
                <c:pt idx="21534">
                  <c:v>2.5</c:v>
                </c:pt>
                <c:pt idx="21535">
                  <c:v>0.7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</c:v>
                </c:pt>
                <c:pt idx="21545">
                  <c:v>0</c:v>
                </c:pt>
                <c:pt idx="21546">
                  <c:v>0</c:v>
                </c:pt>
                <c:pt idx="21547">
                  <c:v>0</c:v>
                </c:pt>
                <c:pt idx="21548">
                  <c:v>0</c:v>
                </c:pt>
                <c:pt idx="21549">
                  <c:v>0</c:v>
                </c:pt>
                <c:pt idx="21550">
                  <c:v>0</c:v>
                </c:pt>
                <c:pt idx="21551">
                  <c:v>0</c:v>
                </c:pt>
                <c:pt idx="21552">
                  <c:v>0</c:v>
                </c:pt>
                <c:pt idx="21553">
                  <c:v>0</c:v>
                </c:pt>
                <c:pt idx="21554">
                  <c:v>0</c:v>
                </c:pt>
                <c:pt idx="21555">
                  <c:v>0</c:v>
                </c:pt>
                <c:pt idx="21556">
                  <c:v>0</c:v>
                </c:pt>
                <c:pt idx="21557">
                  <c:v>0</c:v>
                </c:pt>
                <c:pt idx="21558">
                  <c:v>0</c:v>
                </c:pt>
                <c:pt idx="21559">
                  <c:v>0</c:v>
                </c:pt>
                <c:pt idx="21560">
                  <c:v>0</c:v>
                </c:pt>
                <c:pt idx="21561">
                  <c:v>0</c:v>
                </c:pt>
                <c:pt idx="21562">
                  <c:v>0</c:v>
                </c:pt>
                <c:pt idx="21563">
                  <c:v>0</c:v>
                </c:pt>
                <c:pt idx="21564">
                  <c:v>0</c:v>
                </c:pt>
                <c:pt idx="21565">
                  <c:v>0</c:v>
                </c:pt>
                <c:pt idx="21566">
                  <c:v>0</c:v>
                </c:pt>
                <c:pt idx="21567">
                  <c:v>0</c:v>
                </c:pt>
                <c:pt idx="21568">
                  <c:v>0</c:v>
                </c:pt>
                <c:pt idx="21569">
                  <c:v>0</c:v>
                </c:pt>
                <c:pt idx="21570">
                  <c:v>0</c:v>
                </c:pt>
                <c:pt idx="21571">
                  <c:v>0</c:v>
                </c:pt>
                <c:pt idx="21572">
                  <c:v>0</c:v>
                </c:pt>
                <c:pt idx="21573">
                  <c:v>0</c:v>
                </c:pt>
                <c:pt idx="21574">
                  <c:v>0</c:v>
                </c:pt>
                <c:pt idx="21575">
                  <c:v>0</c:v>
                </c:pt>
                <c:pt idx="21576">
                  <c:v>0</c:v>
                </c:pt>
                <c:pt idx="21577">
                  <c:v>0</c:v>
                </c:pt>
                <c:pt idx="21578">
                  <c:v>0</c:v>
                </c:pt>
                <c:pt idx="21579">
                  <c:v>0</c:v>
                </c:pt>
                <c:pt idx="21580">
                  <c:v>0</c:v>
                </c:pt>
                <c:pt idx="21581">
                  <c:v>2</c:v>
                </c:pt>
                <c:pt idx="21582">
                  <c:v>5</c:v>
                </c:pt>
                <c:pt idx="21583">
                  <c:v>5.3</c:v>
                </c:pt>
                <c:pt idx="21584">
                  <c:v>3.7</c:v>
                </c:pt>
                <c:pt idx="21585">
                  <c:v>1.7</c:v>
                </c:pt>
                <c:pt idx="21586">
                  <c:v>0.4</c:v>
                </c:pt>
                <c:pt idx="21587">
                  <c:v>0</c:v>
                </c:pt>
                <c:pt idx="21588">
                  <c:v>0</c:v>
                </c:pt>
                <c:pt idx="21589">
                  <c:v>0.9</c:v>
                </c:pt>
                <c:pt idx="21590">
                  <c:v>2.5</c:v>
                </c:pt>
                <c:pt idx="21591">
                  <c:v>3</c:v>
                </c:pt>
                <c:pt idx="21592">
                  <c:v>3</c:v>
                </c:pt>
                <c:pt idx="21593">
                  <c:v>2.7</c:v>
                </c:pt>
                <c:pt idx="21594">
                  <c:v>1.7</c:v>
                </c:pt>
                <c:pt idx="21595">
                  <c:v>0.7</c:v>
                </c:pt>
                <c:pt idx="21596">
                  <c:v>0</c:v>
                </c:pt>
                <c:pt idx="21597">
                  <c:v>0</c:v>
                </c:pt>
                <c:pt idx="21598">
                  <c:v>0.1</c:v>
                </c:pt>
                <c:pt idx="21599">
                  <c:v>3.1</c:v>
                </c:pt>
                <c:pt idx="21600">
                  <c:v>6</c:v>
                </c:pt>
                <c:pt idx="21601">
                  <c:v>5.8</c:v>
                </c:pt>
                <c:pt idx="21602">
                  <c:v>1.9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1.4</c:v>
                </c:pt>
                <c:pt idx="21611">
                  <c:v>4</c:v>
                </c:pt>
                <c:pt idx="21612">
                  <c:v>7</c:v>
                </c:pt>
                <c:pt idx="21613">
                  <c:v>10</c:v>
                </c:pt>
                <c:pt idx="21614">
                  <c:v>12.3</c:v>
                </c:pt>
                <c:pt idx="21615">
                  <c:v>13.5</c:v>
                </c:pt>
                <c:pt idx="21616">
                  <c:v>12.2</c:v>
                </c:pt>
                <c:pt idx="21617">
                  <c:v>8.1999999999999993</c:v>
                </c:pt>
                <c:pt idx="21618">
                  <c:v>4.5999999999999996</c:v>
                </c:pt>
                <c:pt idx="21619">
                  <c:v>2.5</c:v>
                </c:pt>
                <c:pt idx="21620">
                  <c:v>1.3</c:v>
                </c:pt>
                <c:pt idx="21621">
                  <c:v>0</c:v>
                </c:pt>
                <c:pt idx="21622">
                  <c:v>0</c:v>
                </c:pt>
                <c:pt idx="21623">
                  <c:v>0</c:v>
                </c:pt>
                <c:pt idx="21624">
                  <c:v>0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0.1</c:v>
                </c:pt>
                <c:pt idx="21630">
                  <c:v>1.2</c:v>
                </c:pt>
                <c:pt idx="21631">
                  <c:v>4.2</c:v>
                </c:pt>
                <c:pt idx="21632">
                  <c:v>7.2</c:v>
                </c:pt>
                <c:pt idx="21633">
                  <c:v>9.6999999999999993</c:v>
                </c:pt>
                <c:pt idx="21634">
                  <c:v>12.6</c:v>
                </c:pt>
                <c:pt idx="21635">
                  <c:v>14.7</c:v>
                </c:pt>
                <c:pt idx="21636">
                  <c:v>15.9</c:v>
                </c:pt>
                <c:pt idx="21637">
                  <c:v>13.4</c:v>
                </c:pt>
                <c:pt idx="21638">
                  <c:v>9.4</c:v>
                </c:pt>
                <c:pt idx="21639">
                  <c:v>5.3</c:v>
                </c:pt>
                <c:pt idx="21640">
                  <c:v>2.7</c:v>
                </c:pt>
                <c:pt idx="21641">
                  <c:v>1.3</c:v>
                </c:pt>
                <c:pt idx="21642">
                  <c:v>2.2999999999999998</c:v>
                </c:pt>
                <c:pt idx="21643">
                  <c:v>3.7</c:v>
                </c:pt>
                <c:pt idx="21644">
                  <c:v>5.7</c:v>
                </c:pt>
                <c:pt idx="21645">
                  <c:v>7.9</c:v>
                </c:pt>
                <c:pt idx="21646">
                  <c:v>9.9</c:v>
                </c:pt>
                <c:pt idx="21647">
                  <c:v>11.9</c:v>
                </c:pt>
                <c:pt idx="21648">
                  <c:v>14.4</c:v>
                </c:pt>
                <c:pt idx="21649">
                  <c:v>17.2</c:v>
                </c:pt>
                <c:pt idx="21650">
                  <c:v>19.5</c:v>
                </c:pt>
                <c:pt idx="21651">
                  <c:v>21.8</c:v>
                </c:pt>
                <c:pt idx="21652">
                  <c:v>24.3</c:v>
                </c:pt>
                <c:pt idx="21653">
                  <c:v>25.3</c:v>
                </c:pt>
                <c:pt idx="21654">
                  <c:v>26.2</c:v>
                </c:pt>
                <c:pt idx="21655">
                  <c:v>27</c:v>
                </c:pt>
                <c:pt idx="21656">
                  <c:v>28</c:v>
                </c:pt>
                <c:pt idx="21657">
                  <c:v>29</c:v>
                </c:pt>
                <c:pt idx="21658">
                  <c:v>29</c:v>
                </c:pt>
                <c:pt idx="21659">
                  <c:v>29</c:v>
                </c:pt>
                <c:pt idx="21660">
                  <c:v>29</c:v>
                </c:pt>
                <c:pt idx="21661">
                  <c:v>29.8</c:v>
                </c:pt>
                <c:pt idx="21662">
                  <c:v>30</c:v>
                </c:pt>
                <c:pt idx="21663">
                  <c:v>30</c:v>
                </c:pt>
                <c:pt idx="21664">
                  <c:v>30</c:v>
                </c:pt>
                <c:pt idx="21665">
                  <c:v>28</c:v>
                </c:pt>
                <c:pt idx="21666">
                  <c:v>22.9</c:v>
                </c:pt>
                <c:pt idx="21667">
                  <c:v>17.7</c:v>
                </c:pt>
                <c:pt idx="21668">
                  <c:v>13.1</c:v>
                </c:pt>
                <c:pt idx="21669">
                  <c:v>8.6999999999999993</c:v>
                </c:pt>
                <c:pt idx="21670">
                  <c:v>5.3</c:v>
                </c:pt>
                <c:pt idx="21671">
                  <c:v>3.5</c:v>
                </c:pt>
                <c:pt idx="21672">
                  <c:v>3.8</c:v>
                </c:pt>
                <c:pt idx="21673">
                  <c:v>6.1</c:v>
                </c:pt>
                <c:pt idx="21674">
                  <c:v>8.6999999999999993</c:v>
                </c:pt>
                <c:pt idx="21675">
                  <c:v>10.7</c:v>
                </c:pt>
                <c:pt idx="21676">
                  <c:v>12.6</c:v>
                </c:pt>
                <c:pt idx="21677">
                  <c:v>14.3</c:v>
                </c:pt>
                <c:pt idx="21678">
                  <c:v>16.3</c:v>
                </c:pt>
                <c:pt idx="21679">
                  <c:v>17.8</c:v>
                </c:pt>
                <c:pt idx="21680">
                  <c:v>16.3</c:v>
                </c:pt>
                <c:pt idx="21681">
                  <c:v>12</c:v>
                </c:pt>
                <c:pt idx="21682">
                  <c:v>6.3</c:v>
                </c:pt>
                <c:pt idx="21683">
                  <c:v>2.2000000000000002</c:v>
                </c:pt>
                <c:pt idx="21684">
                  <c:v>0.1</c:v>
                </c:pt>
                <c:pt idx="21685">
                  <c:v>0</c:v>
                </c:pt>
                <c:pt idx="21686">
                  <c:v>0</c:v>
                </c:pt>
                <c:pt idx="21687">
                  <c:v>0</c:v>
                </c:pt>
                <c:pt idx="21688">
                  <c:v>0</c:v>
                </c:pt>
                <c:pt idx="21689">
                  <c:v>0</c:v>
                </c:pt>
                <c:pt idx="21690">
                  <c:v>0</c:v>
                </c:pt>
                <c:pt idx="21691">
                  <c:v>0</c:v>
                </c:pt>
                <c:pt idx="21692">
                  <c:v>0</c:v>
                </c:pt>
                <c:pt idx="21693">
                  <c:v>1.5</c:v>
                </c:pt>
                <c:pt idx="21694">
                  <c:v>4.5</c:v>
                </c:pt>
                <c:pt idx="21695">
                  <c:v>7.7</c:v>
                </c:pt>
                <c:pt idx="21696">
                  <c:v>10.1</c:v>
                </c:pt>
                <c:pt idx="21697">
                  <c:v>12.1</c:v>
                </c:pt>
                <c:pt idx="21698">
                  <c:v>14.7</c:v>
                </c:pt>
                <c:pt idx="21699">
                  <c:v>16.600000000000001</c:v>
                </c:pt>
                <c:pt idx="21700">
                  <c:v>17</c:v>
                </c:pt>
                <c:pt idx="21701">
                  <c:v>15.3</c:v>
                </c:pt>
                <c:pt idx="21702">
                  <c:v>10.3</c:v>
                </c:pt>
                <c:pt idx="21703">
                  <c:v>5.6</c:v>
                </c:pt>
                <c:pt idx="21704">
                  <c:v>2.2999999999999998</c:v>
                </c:pt>
                <c:pt idx="21705">
                  <c:v>0.7</c:v>
                </c:pt>
                <c:pt idx="21706">
                  <c:v>0</c:v>
                </c:pt>
                <c:pt idx="21707">
                  <c:v>0</c:v>
                </c:pt>
                <c:pt idx="21708">
                  <c:v>0</c:v>
                </c:pt>
                <c:pt idx="21709">
                  <c:v>0</c:v>
                </c:pt>
                <c:pt idx="21710">
                  <c:v>0</c:v>
                </c:pt>
                <c:pt idx="21711">
                  <c:v>0.1</c:v>
                </c:pt>
                <c:pt idx="21712">
                  <c:v>0.9</c:v>
                </c:pt>
                <c:pt idx="21713">
                  <c:v>3.8</c:v>
                </c:pt>
                <c:pt idx="21714">
                  <c:v>6.8</c:v>
                </c:pt>
                <c:pt idx="21715">
                  <c:v>9.8000000000000007</c:v>
                </c:pt>
                <c:pt idx="21716">
                  <c:v>10</c:v>
                </c:pt>
                <c:pt idx="21717">
                  <c:v>6.3</c:v>
                </c:pt>
                <c:pt idx="21718">
                  <c:v>2.1</c:v>
                </c:pt>
                <c:pt idx="21719">
                  <c:v>0.3</c:v>
                </c:pt>
                <c:pt idx="21720">
                  <c:v>0</c:v>
                </c:pt>
                <c:pt idx="21721">
                  <c:v>0</c:v>
                </c:pt>
                <c:pt idx="21722">
                  <c:v>0</c:v>
                </c:pt>
                <c:pt idx="21723">
                  <c:v>0</c:v>
                </c:pt>
                <c:pt idx="21724">
                  <c:v>0</c:v>
                </c:pt>
                <c:pt idx="21725">
                  <c:v>0.5</c:v>
                </c:pt>
                <c:pt idx="21726">
                  <c:v>3.2</c:v>
                </c:pt>
                <c:pt idx="21727">
                  <c:v>6.6</c:v>
                </c:pt>
                <c:pt idx="21728">
                  <c:v>9.6</c:v>
                </c:pt>
                <c:pt idx="21729">
                  <c:v>12.6</c:v>
                </c:pt>
                <c:pt idx="21730">
                  <c:v>14.9</c:v>
                </c:pt>
                <c:pt idx="21731">
                  <c:v>15.6</c:v>
                </c:pt>
                <c:pt idx="21732">
                  <c:v>13.9</c:v>
                </c:pt>
                <c:pt idx="21733">
                  <c:v>10.199999999999999</c:v>
                </c:pt>
                <c:pt idx="21734">
                  <c:v>5.6</c:v>
                </c:pt>
                <c:pt idx="21735">
                  <c:v>2.2999999999999998</c:v>
                </c:pt>
                <c:pt idx="21736">
                  <c:v>0.7</c:v>
                </c:pt>
                <c:pt idx="21737">
                  <c:v>0</c:v>
                </c:pt>
                <c:pt idx="21738">
                  <c:v>0</c:v>
                </c:pt>
                <c:pt idx="21739">
                  <c:v>0</c:v>
                </c:pt>
                <c:pt idx="21740">
                  <c:v>0</c:v>
                </c:pt>
                <c:pt idx="21741">
                  <c:v>0</c:v>
                </c:pt>
                <c:pt idx="21742">
                  <c:v>0.6</c:v>
                </c:pt>
                <c:pt idx="21743">
                  <c:v>3.9</c:v>
                </c:pt>
                <c:pt idx="21744">
                  <c:v>8.8000000000000007</c:v>
                </c:pt>
                <c:pt idx="21745">
                  <c:v>10.9</c:v>
                </c:pt>
                <c:pt idx="21746">
                  <c:v>7.1</c:v>
                </c:pt>
                <c:pt idx="21747">
                  <c:v>3.1</c:v>
                </c:pt>
                <c:pt idx="21748">
                  <c:v>0.6</c:v>
                </c:pt>
                <c:pt idx="21749">
                  <c:v>0</c:v>
                </c:pt>
                <c:pt idx="21750">
                  <c:v>0</c:v>
                </c:pt>
                <c:pt idx="21751">
                  <c:v>0</c:v>
                </c:pt>
                <c:pt idx="21752">
                  <c:v>0</c:v>
                </c:pt>
                <c:pt idx="21753">
                  <c:v>0</c:v>
                </c:pt>
                <c:pt idx="21754">
                  <c:v>0</c:v>
                </c:pt>
                <c:pt idx="21755">
                  <c:v>1.7</c:v>
                </c:pt>
                <c:pt idx="21756">
                  <c:v>5.3</c:v>
                </c:pt>
                <c:pt idx="21757">
                  <c:v>7</c:v>
                </c:pt>
                <c:pt idx="21758">
                  <c:v>5.3</c:v>
                </c:pt>
                <c:pt idx="21759">
                  <c:v>2.9</c:v>
                </c:pt>
                <c:pt idx="21760">
                  <c:v>1.1000000000000001</c:v>
                </c:pt>
                <c:pt idx="21761">
                  <c:v>0</c:v>
                </c:pt>
                <c:pt idx="21762">
                  <c:v>0</c:v>
                </c:pt>
                <c:pt idx="21763">
                  <c:v>0</c:v>
                </c:pt>
                <c:pt idx="21764">
                  <c:v>0</c:v>
                </c:pt>
                <c:pt idx="21765">
                  <c:v>0</c:v>
                </c:pt>
                <c:pt idx="21766">
                  <c:v>0</c:v>
                </c:pt>
                <c:pt idx="21767">
                  <c:v>0</c:v>
                </c:pt>
                <c:pt idx="21768">
                  <c:v>0</c:v>
                </c:pt>
                <c:pt idx="21769">
                  <c:v>0.3</c:v>
                </c:pt>
                <c:pt idx="21770">
                  <c:v>2.2999999999999998</c:v>
                </c:pt>
                <c:pt idx="21771">
                  <c:v>4.0999999999999996</c:v>
                </c:pt>
                <c:pt idx="21772">
                  <c:v>4.9000000000000004</c:v>
                </c:pt>
                <c:pt idx="21773">
                  <c:v>2.2000000000000002</c:v>
                </c:pt>
                <c:pt idx="21774">
                  <c:v>0.1</c:v>
                </c:pt>
                <c:pt idx="21775">
                  <c:v>0</c:v>
                </c:pt>
                <c:pt idx="21776">
                  <c:v>0</c:v>
                </c:pt>
                <c:pt idx="21777">
                  <c:v>0</c:v>
                </c:pt>
                <c:pt idx="21778">
                  <c:v>0.8</c:v>
                </c:pt>
                <c:pt idx="21779">
                  <c:v>1</c:v>
                </c:pt>
                <c:pt idx="21780">
                  <c:v>0.2</c:v>
                </c:pt>
                <c:pt idx="21781">
                  <c:v>0</c:v>
                </c:pt>
                <c:pt idx="21782">
                  <c:v>0.8</c:v>
                </c:pt>
                <c:pt idx="21783">
                  <c:v>3.5</c:v>
                </c:pt>
                <c:pt idx="21784">
                  <c:v>7.2</c:v>
                </c:pt>
                <c:pt idx="21785">
                  <c:v>9</c:v>
                </c:pt>
                <c:pt idx="21786">
                  <c:v>6.8</c:v>
                </c:pt>
                <c:pt idx="21787">
                  <c:v>3.4</c:v>
                </c:pt>
                <c:pt idx="21788">
                  <c:v>1.1000000000000001</c:v>
                </c:pt>
                <c:pt idx="21789">
                  <c:v>0</c:v>
                </c:pt>
                <c:pt idx="21790">
                  <c:v>0</c:v>
                </c:pt>
                <c:pt idx="21791">
                  <c:v>0</c:v>
                </c:pt>
                <c:pt idx="21792">
                  <c:v>0</c:v>
                </c:pt>
                <c:pt idx="21793">
                  <c:v>0</c:v>
                </c:pt>
                <c:pt idx="21794">
                  <c:v>0</c:v>
                </c:pt>
                <c:pt idx="21795">
                  <c:v>0</c:v>
                </c:pt>
                <c:pt idx="21796">
                  <c:v>0.3</c:v>
                </c:pt>
                <c:pt idx="21797">
                  <c:v>2.4</c:v>
                </c:pt>
                <c:pt idx="21798">
                  <c:v>5.6</c:v>
                </c:pt>
                <c:pt idx="21799">
                  <c:v>9.3000000000000007</c:v>
                </c:pt>
                <c:pt idx="21800">
                  <c:v>10.8</c:v>
                </c:pt>
                <c:pt idx="21801">
                  <c:v>9.1</c:v>
                </c:pt>
                <c:pt idx="21802">
                  <c:v>4.3</c:v>
                </c:pt>
                <c:pt idx="21803">
                  <c:v>1.2</c:v>
                </c:pt>
                <c:pt idx="21804">
                  <c:v>0.1</c:v>
                </c:pt>
                <c:pt idx="21805">
                  <c:v>0</c:v>
                </c:pt>
                <c:pt idx="21806">
                  <c:v>0</c:v>
                </c:pt>
                <c:pt idx="21807">
                  <c:v>0</c:v>
                </c:pt>
                <c:pt idx="21808">
                  <c:v>0</c:v>
                </c:pt>
                <c:pt idx="21809">
                  <c:v>0.8</c:v>
                </c:pt>
                <c:pt idx="21810">
                  <c:v>3.3</c:v>
                </c:pt>
                <c:pt idx="21811">
                  <c:v>6.3</c:v>
                </c:pt>
                <c:pt idx="21812">
                  <c:v>9.3000000000000007</c:v>
                </c:pt>
                <c:pt idx="21813">
                  <c:v>11.3</c:v>
                </c:pt>
                <c:pt idx="21814">
                  <c:v>10.9</c:v>
                </c:pt>
                <c:pt idx="21815">
                  <c:v>7.8</c:v>
                </c:pt>
                <c:pt idx="21816">
                  <c:v>4.3</c:v>
                </c:pt>
                <c:pt idx="21817">
                  <c:v>1.9</c:v>
                </c:pt>
                <c:pt idx="21818">
                  <c:v>0.5</c:v>
                </c:pt>
                <c:pt idx="21819">
                  <c:v>0</c:v>
                </c:pt>
                <c:pt idx="21820">
                  <c:v>0</c:v>
                </c:pt>
                <c:pt idx="21821">
                  <c:v>0.3</c:v>
                </c:pt>
                <c:pt idx="21822">
                  <c:v>1.7</c:v>
                </c:pt>
                <c:pt idx="21823">
                  <c:v>3.7</c:v>
                </c:pt>
                <c:pt idx="21824">
                  <c:v>6.1</c:v>
                </c:pt>
                <c:pt idx="21825">
                  <c:v>9.1</c:v>
                </c:pt>
                <c:pt idx="21826">
                  <c:v>10.3</c:v>
                </c:pt>
                <c:pt idx="21827">
                  <c:v>12.4</c:v>
                </c:pt>
                <c:pt idx="21828">
                  <c:v>15.3</c:v>
                </c:pt>
                <c:pt idx="21829">
                  <c:v>17.3</c:v>
                </c:pt>
                <c:pt idx="21830">
                  <c:v>18.899999999999999</c:v>
                </c:pt>
                <c:pt idx="21831">
                  <c:v>18</c:v>
                </c:pt>
                <c:pt idx="21832">
                  <c:v>14.2</c:v>
                </c:pt>
                <c:pt idx="21833">
                  <c:v>11.2</c:v>
                </c:pt>
                <c:pt idx="21834">
                  <c:v>10.1</c:v>
                </c:pt>
                <c:pt idx="21835">
                  <c:v>10</c:v>
                </c:pt>
                <c:pt idx="21836">
                  <c:v>10.8</c:v>
                </c:pt>
                <c:pt idx="21837">
                  <c:v>13.2</c:v>
                </c:pt>
                <c:pt idx="21838">
                  <c:v>15.5</c:v>
                </c:pt>
                <c:pt idx="21839">
                  <c:v>17.5</c:v>
                </c:pt>
                <c:pt idx="21840">
                  <c:v>18.7</c:v>
                </c:pt>
                <c:pt idx="21841">
                  <c:v>17.5</c:v>
                </c:pt>
                <c:pt idx="21842">
                  <c:v>14.5</c:v>
                </c:pt>
                <c:pt idx="21843">
                  <c:v>9.1</c:v>
                </c:pt>
                <c:pt idx="21844">
                  <c:v>4.3</c:v>
                </c:pt>
                <c:pt idx="21845">
                  <c:v>1.3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0</c:v>
                </c:pt>
                <c:pt idx="21850">
                  <c:v>0</c:v>
                </c:pt>
                <c:pt idx="21851">
                  <c:v>0</c:v>
                </c:pt>
                <c:pt idx="21852">
                  <c:v>0</c:v>
                </c:pt>
                <c:pt idx="21853">
                  <c:v>0.6</c:v>
                </c:pt>
                <c:pt idx="21854">
                  <c:v>2</c:v>
                </c:pt>
                <c:pt idx="21855">
                  <c:v>1.7</c:v>
                </c:pt>
                <c:pt idx="21856">
                  <c:v>0</c:v>
                </c:pt>
                <c:pt idx="21857">
                  <c:v>0</c:v>
                </c:pt>
                <c:pt idx="21858">
                  <c:v>0</c:v>
                </c:pt>
                <c:pt idx="21859">
                  <c:v>0</c:v>
                </c:pt>
                <c:pt idx="21860">
                  <c:v>0</c:v>
                </c:pt>
                <c:pt idx="21861">
                  <c:v>0</c:v>
                </c:pt>
                <c:pt idx="21862">
                  <c:v>0</c:v>
                </c:pt>
                <c:pt idx="21863">
                  <c:v>0</c:v>
                </c:pt>
                <c:pt idx="21864">
                  <c:v>1</c:v>
                </c:pt>
                <c:pt idx="21865">
                  <c:v>4.8</c:v>
                </c:pt>
                <c:pt idx="21866">
                  <c:v>8.1999999999999993</c:v>
                </c:pt>
                <c:pt idx="21867">
                  <c:v>11.3</c:v>
                </c:pt>
                <c:pt idx="21868">
                  <c:v>13.5</c:v>
                </c:pt>
                <c:pt idx="21869">
                  <c:v>10.9</c:v>
                </c:pt>
                <c:pt idx="21870">
                  <c:v>6.9</c:v>
                </c:pt>
                <c:pt idx="21871">
                  <c:v>2.9</c:v>
                </c:pt>
                <c:pt idx="21872">
                  <c:v>0.7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0.5</c:v>
                </c:pt>
                <c:pt idx="21879">
                  <c:v>2.1</c:v>
                </c:pt>
                <c:pt idx="21880">
                  <c:v>5.0999999999999996</c:v>
                </c:pt>
                <c:pt idx="21881">
                  <c:v>6.6</c:v>
                </c:pt>
                <c:pt idx="21882">
                  <c:v>4.5</c:v>
                </c:pt>
                <c:pt idx="21883">
                  <c:v>1.3</c:v>
                </c:pt>
                <c:pt idx="21884">
                  <c:v>0</c:v>
                </c:pt>
                <c:pt idx="21885">
                  <c:v>0</c:v>
                </c:pt>
                <c:pt idx="21886">
                  <c:v>0</c:v>
                </c:pt>
                <c:pt idx="21887">
                  <c:v>0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1</c:v>
                </c:pt>
                <c:pt idx="21894">
                  <c:v>4.9000000000000004</c:v>
                </c:pt>
                <c:pt idx="21895">
                  <c:v>7.9</c:v>
                </c:pt>
                <c:pt idx="21896">
                  <c:v>10</c:v>
                </c:pt>
                <c:pt idx="21897">
                  <c:v>10</c:v>
                </c:pt>
                <c:pt idx="21898">
                  <c:v>6.9</c:v>
                </c:pt>
                <c:pt idx="21899">
                  <c:v>2.9</c:v>
                </c:pt>
                <c:pt idx="21900">
                  <c:v>0.5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0.6</c:v>
                </c:pt>
                <c:pt idx="21907">
                  <c:v>2.1</c:v>
                </c:pt>
                <c:pt idx="21908">
                  <c:v>4.7</c:v>
                </c:pt>
                <c:pt idx="21909">
                  <c:v>7.4</c:v>
                </c:pt>
                <c:pt idx="21910">
                  <c:v>10.1</c:v>
                </c:pt>
                <c:pt idx="21911">
                  <c:v>12.4</c:v>
                </c:pt>
                <c:pt idx="21912">
                  <c:v>12.3</c:v>
                </c:pt>
                <c:pt idx="21913">
                  <c:v>8.8000000000000007</c:v>
                </c:pt>
                <c:pt idx="21914">
                  <c:v>3.8</c:v>
                </c:pt>
                <c:pt idx="21915">
                  <c:v>0.8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2.9</c:v>
                </c:pt>
                <c:pt idx="21924">
                  <c:v>5.9</c:v>
                </c:pt>
                <c:pt idx="21925">
                  <c:v>5</c:v>
                </c:pt>
                <c:pt idx="21926">
                  <c:v>1.8</c:v>
                </c:pt>
                <c:pt idx="21927">
                  <c:v>0.3</c:v>
                </c:pt>
                <c:pt idx="21928">
                  <c:v>0</c:v>
                </c:pt>
                <c:pt idx="21929">
                  <c:v>0</c:v>
                </c:pt>
                <c:pt idx="21930">
                  <c:v>0</c:v>
                </c:pt>
                <c:pt idx="21931">
                  <c:v>0</c:v>
                </c:pt>
                <c:pt idx="21932">
                  <c:v>0</c:v>
                </c:pt>
                <c:pt idx="21933">
                  <c:v>0</c:v>
                </c:pt>
                <c:pt idx="21934">
                  <c:v>1.1000000000000001</c:v>
                </c:pt>
                <c:pt idx="21935">
                  <c:v>3.6</c:v>
                </c:pt>
                <c:pt idx="21936">
                  <c:v>6.3</c:v>
                </c:pt>
                <c:pt idx="21937">
                  <c:v>7.4</c:v>
                </c:pt>
                <c:pt idx="21938">
                  <c:v>4.7</c:v>
                </c:pt>
                <c:pt idx="21939">
                  <c:v>1.4</c:v>
                </c:pt>
                <c:pt idx="21940">
                  <c:v>0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0.1</c:v>
                </c:pt>
                <c:pt idx="21947">
                  <c:v>1.4</c:v>
                </c:pt>
                <c:pt idx="21948">
                  <c:v>4.5</c:v>
                </c:pt>
                <c:pt idx="21949">
                  <c:v>7.9</c:v>
                </c:pt>
                <c:pt idx="21950">
                  <c:v>7</c:v>
                </c:pt>
                <c:pt idx="21951">
                  <c:v>3.1</c:v>
                </c:pt>
                <c:pt idx="21952">
                  <c:v>0.1</c:v>
                </c:pt>
                <c:pt idx="21953">
                  <c:v>0</c:v>
                </c:pt>
                <c:pt idx="21954">
                  <c:v>0</c:v>
                </c:pt>
                <c:pt idx="21955">
                  <c:v>0</c:v>
                </c:pt>
                <c:pt idx="21956">
                  <c:v>0</c:v>
                </c:pt>
                <c:pt idx="21957">
                  <c:v>0</c:v>
                </c:pt>
                <c:pt idx="21958">
                  <c:v>0.8</c:v>
                </c:pt>
                <c:pt idx="21959">
                  <c:v>2.6</c:v>
                </c:pt>
                <c:pt idx="21960">
                  <c:v>6.1</c:v>
                </c:pt>
                <c:pt idx="21961">
                  <c:v>8.9</c:v>
                </c:pt>
                <c:pt idx="21962">
                  <c:v>8.3000000000000007</c:v>
                </c:pt>
                <c:pt idx="21963">
                  <c:v>4.7</c:v>
                </c:pt>
                <c:pt idx="21964">
                  <c:v>1.3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1.1000000000000001</c:v>
                </c:pt>
                <c:pt idx="21972">
                  <c:v>4.5</c:v>
                </c:pt>
                <c:pt idx="21973">
                  <c:v>8.1999999999999993</c:v>
                </c:pt>
                <c:pt idx="21974">
                  <c:v>11.4</c:v>
                </c:pt>
                <c:pt idx="21975">
                  <c:v>13</c:v>
                </c:pt>
                <c:pt idx="21976">
                  <c:v>12.7</c:v>
                </c:pt>
                <c:pt idx="21977">
                  <c:v>10.1</c:v>
                </c:pt>
                <c:pt idx="21978">
                  <c:v>5.5</c:v>
                </c:pt>
                <c:pt idx="21979">
                  <c:v>2.6</c:v>
                </c:pt>
                <c:pt idx="21980">
                  <c:v>0.1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0.8</c:v>
                </c:pt>
                <c:pt idx="21991">
                  <c:v>4.2</c:v>
                </c:pt>
                <c:pt idx="21992">
                  <c:v>8.1999999999999993</c:v>
                </c:pt>
                <c:pt idx="21993">
                  <c:v>11.6</c:v>
                </c:pt>
                <c:pt idx="21994">
                  <c:v>13</c:v>
                </c:pt>
                <c:pt idx="21995">
                  <c:v>11.9</c:v>
                </c:pt>
                <c:pt idx="21996">
                  <c:v>10.1</c:v>
                </c:pt>
                <c:pt idx="21997">
                  <c:v>8.6999999999999993</c:v>
                </c:pt>
                <c:pt idx="21998">
                  <c:v>6.6</c:v>
                </c:pt>
                <c:pt idx="21999">
                  <c:v>3.7</c:v>
                </c:pt>
                <c:pt idx="22000">
                  <c:v>3.3</c:v>
                </c:pt>
                <c:pt idx="22001">
                  <c:v>4.3</c:v>
                </c:pt>
                <c:pt idx="22002">
                  <c:v>5.7</c:v>
                </c:pt>
                <c:pt idx="22003">
                  <c:v>7.6</c:v>
                </c:pt>
                <c:pt idx="22004">
                  <c:v>8.5</c:v>
                </c:pt>
                <c:pt idx="22005">
                  <c:v>5.5</c:v>
                </c:pt>
                <c:pt idx="22006">
                  <c:v>2.8</c:v>
                </c:pt>
                <c:pt idx="22007">
                  <c:v>1.7</c:v>
                </c:pt>
                <c:pt idx="22008">
                  <c:v>0.4</c:v>
                </c:pt>
                <c:pt idx="22009">
                  <c:v>2.9</c:v>
                </c:pt>
                <c:pt idx="22010">
                  <c:v>3.9</c:v>
                </c:pt>
                <c:pt idx="22011">
                  <c:v>4.9000000000000004</c:v>
                </c:pt>
                <c:pt idx="22012">
                  <c:v>5</c:v>
                </c:pt>
                <c:pt idx="22013">
                  <c:v>5</c:v>
                </c:pt>
                <c:pt idx="22014">
                  <c:v>5</c:v>
                </c:pt>
                <c:pt idx="22015">
                  <c:v>5</c:v>
                </c:pt>
                <c:pt idx="22016">
                  <c:v>5</c:v>
                </c:pt>
                <c:pt idx="22017">
                  <c:v>4.3</c:v>
                </c:pt>
                <c:pt idx="22018">
                  <c:v>1.1000000000000001</c:v>
                </c:pt>
                <c:pt idx="22019">
                  <c:v>0</c:v>
                </c:pt>
                <c:pt idx="22020">
                  <c:v>1.8</c:v>
                </c:pt>
                <c:pt idx="22021">
                  <c:v>4.0999999999999996</c:v>
                </c:pt>
                <c:pt idx="22022">
                  <c:v>5.5</c:v>
                </c:pt>
                <c:pt idx="22023">
                  <c:v>7.1</c:v>
                </c:pt>
                <c:pt idx="22024">
                  <c:v>8</c:v>
                </c:pt>
                <c:pt idx="22025">
                  <c:v>8.5</c:v>
                </c:pt>
                <c:pt idx="22026">
                  <c:v>9</c:v>
                </c:pt>
                <c:pt idx="22027">
                  <c:v>9.3000000000000007</c:v>
                </c:pt>
                <c:pt idx="22028">
                  <c:v>9.3000000000000007</c:v>
                </c:pt>
                <c:pt idx="22029">
                  <c:v>6.6</c:v>
                </c:pt>
                <c:pt idx="22030">
                  <c:v>3</c:v>
                </c:pt>
                <c:pt idx="22031">
                  <c:v>1</c:v>
                </c:pt>
                <c:pt idx="22032">
                  <c:v>0.7</c:v>
                </c:pt>
                <c:pt idx="22033">
                  <c:v>0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0</c:v>
                </c:pt>
                <c:pt idx="22038">
                  <c:v>0</c:v>
                </c:pt>
                <c:pt idx="22039">
                  <c:v>0</c:v>
                </c:pt>
                <c:pt idx="22040">
                  <c:v>0</c:v>
                </c:pt>
                <c:pt idx="22041">
                  <c:v>1.9</c:v>
                </c:pt>
                <c:pt idx="22042">
                  <c:v>5.8</c:v>
                </c:pt>
                <c:pt idx="22043">
                  <c:v>7.9</c:v>
                </c:pt>
                <c:pt idx="22044">
                  <c:v>10.4</c:v>
                </c:pt>
                <c:pt idx="22045">
                  <c:v>12.5</c:v>
                </c:pt>
                <c:pt idx="22046">
                  <c:v>14.5</c:v>
                </c:pt>
                <c:pt idx="22047">
                  <c:v>12.8</c:v>
                </c:pt>
                <c:pt idx="22048">
                  <c:v>8.3000000000000007</c:v>
                </c:pt>
                <c:pt idx="22049">
                  <c:v>3.3</c:v>
                </c:pt>
                <c:pt idx="22050">
                  <c:v>0.7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0</c:v>
                </c:pt>
                <c:pt idx="22056">
                  <c:v>0</c:v>
                </c:pt>
                <c:pt idx="22057">
                  <c:v>0</c:v>
                </c:pt>
                <c:pt idx="22058">
                  <c:v>0.7</c:v>
                </c:pt>
                <c:pt idx="22059">
                  <c:v>3.4</c:v>
                </c:pt>
                <c:pt idx="22060">
                  <c:v>6.7</c:v>
                </c:pt>
                <c:pt idx="22061">
                  <c:v>7.1</c:v>
                </c:pt>
                <c:pt idx="22062">
                  <c:v>4.5</c:v>
                </c:pt>
                <c:pt idx="22063">
                  <c:v>0.9</c:v>
                </c:pt>
                <c:pt idx="22064">
                  <c:v>0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</c:v>
                </c:pt>
                <c:pt idx="22069">
                  <c:v>0</c:v>
                </c:pt>
                <c:pt idx="22070">
                  <c:v>0</c:v>
                </c:pt>
                <c:pt idx="22071">
                  <c:v>1</c:v>
                </c:pt>
                <c:pt idx="22072">
                  <c:v>3.9</c:v>
                </c:pt>
                <c:pt idx="22073">
                  <c:v>6.9</c:v>
                </c:pt>
                <c:pt idx="22074">
                  <c:v>7</c:v>
                </c:pt>
                <c:pt idx="22075">
                  <c:v>4</c:v>
                </c:pt>
                <c:pt idx="22076">
                  <c:v>1.5</c:v>
                </c:pt>
                <c:pt idx="22077">
                  <c:v>0.3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0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0</c:v>
                </c:pt>
                <c:pt idx="22089">
                  <c:v>0</c:v>
                </c:pt>
                <c:pt idx="22090">
                  <c:v>0</c:v>
                </c:pt>
                <c:pt idx="22091">
                  <c:v>0.6</c:v>
                </c:pt>
                <c:pt idx="22092">
                  <c:v>2.8</c:v>
                </c:pt>
                <c:pt idx="22093">
                  <c:v>7.3</c:v>
                </c:pt>
                <c:pt idx="22094">
                  <c:v>9.3000000000000007</c:v>
                </c:pt>
                <c:pt idx="22095">
                  <c:v>10.7</c:v>
                </c:pt>
                <c:pt idx="22096">
                  <c:v>8.1999999999999993</c:v>
                </c:pt>
                <c:pt idx="22097">
                  <c:v>3.6</c:v>
                </c:pt>
                <c:pt idx="22098">
                  <c:v>1.1000000000000001</c:v>
                </c:pt>
                <c:pt idx="22099">
                  <c:v>0</c:v>
                </c:pt>
                <c:pt idx="22100">
                  <c:v>0</c:v>
                </c:pt>
                <c:pt idx="22101">
                  <c:v>0</c:v>
                </c:pt>
                <c:pt idx="22102">
                  <c:v>0</c:v>
                </c:pt>
                <c:pt idx="22103">
                  <c:v>0</c:v>
                </c:pt>
                <c:pt idx="22104">
                  <c:v>0</c:v>
                </c:pt>
                <c:pt idx="22105">
                  <c:v>0</c:v>
                </c:pt>
                <c:pt idx="22106">
                  <c:v>0.8</c:v>
                </c:pt>
                <c:pt idx="22107">
                  <c:v>3.3</c:v>
                </c:pt>
                <c:pt idx="22108">
                  <c:v>6.3</c:v>
                </c:pt>
                <c:pt idx="22109">
                  <c:v>6.4</c:v>
                </c:pt>
                <c:pt idx="22110">
                  <c:v>3.8</c:v>
                </c:pt>
                <c:pt idx="22111">
                  <c:v>0.9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0.3</c:v>
                </c:pt>
                <c:pt idx="22120">
                  <c:v>2.4</c:v>
                </c:pt>
                <c:pt idx="22121">
                  <c:v>6.6</c:v>
                </c:pt>
                <c:pt idx="22122">
                  <c:v>10.5</c:v>
                </c:pt>
                <c:pt idx="22123">
                  <c:v>12.7</c:v>
                </c:pt>
                <c:pt idx="22124">
                  <c:v>10.5</c:v>
                </c:pt>
                <c:pt idx="22125">
                  <c:v>7.2</c:v>
                </c:pt>
                <c:pt idx="22126">
                  <c:v>2.6</c:v>
                </c:pt>
                <c:pt idx="22127">
                  <c:v>0.1</c:v>
                </c:pt>
                <c:pt idx="22128">
                  <c:v>0</c:v>
                </c:pt>
                <c:pt idx="22129">
                  <c:v>0</c:v>
                </c:pt>
                <c:pt idx="22130">
                  <c:v>0</c:v>
                </c:pt>
                <c:pt idx="22131">
                  <c:v>0</c:v>
                </c:pt>
                <c:pt idx="22132">
                  <c:v>0</c:v>
                </c:pt>
                <c:pt idx="22133">
                  <c:v>0</c:v>
                </c:pt>
                <c:pt idx="22134">
                  <c:v>0</c:v>
                </c:pt>
                <c:pt idx="22135">
                  <c:v>0</c:v>
                </c:pt>
                <c:pt idx="22136">
                  <c:v>0.8</c:v>
                </c:pt>
                <c:pt idx="22137">
                  <c:v>2.5</c:v>
                </c:pt>
                <c:pt idx="22138">
                  <c:v>6.1</c:v>
                </c:pt>
                <c:pt idx="22139">
                  <c:v>5.7</c:v>
                </c:pt>
                <c:pt idx="22140">
                  <c:v>3.3</c:v>
                </c:pt>
                <c:pt idx="22141">
                  <c:v>0.9</c:v>
                </c:pt>
                <c:pt idx="22142">
                  <c:v>0</c:v>
                </c:pt>
                <c:pt idx="22143">
                  <c:v>0</c:v>
                </c:pt>
                <c:pt idx="22144">
                  <c:v>0</c:v>
                </c:pt>
                <c:pt idx="22145">
                  <c:v>0</c:v>
                </c:pt>
                <c:pt idx="22146">
                  <c:v>0</c:v>
                </c:pt>
                <c:pt idx="22147">
                  <c:v>0</c:v>
                </c:pt>
                <c:pt idx="22148">
                  <c:v>0</c:v>
                </c:pt>
                <c:pt idx="22149">
                  <c:v>0</c:v>
                </c:pt>
                <c:pt idx="22150">
                  <c:v>1.5</c:v>
                </c:pt>
                <c:pt idx="22151">
                  <c:v>5.6</c:v>
                </c:pt>
                <c:pt idx="22152">
                  <c:v>9.3000000000000007</c:v>
                </c:pt>
                <c:pt idx="22153">
                  <c:v>10.5</c:v>
                </c:pt>
                <c:pt idx="22154">
                  <c:v>7.4</c:v>
                </c:pt>
                <c:pt idx="22155">
                  <c:v>3.4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0</c:v>
                </c:pt>
                <c:pt idx="22160">
                  <c:v>0</c:v>
                </c:pt>
                <c:pt idx="22161">
                  <c:v>0</c:v>
                </c:pt>
                <c:pt idx="22162">
                  <c:v>0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1.5</c:v>
                </c:pt>
                <c:pt idx="22167">
                  <c:v>4.3</c:v>
                </c:pt>
                <c:pt idx="22168">
                  <c:v>5</c:v>
                </c:pt>
                <c:pt idx="22169">
                  <c:v>3.8</c:v>
                </c:pt>
                <c:pt idx="22170">
                  <c:v>2.4</c:v>
                </c:pt>
                <c:pt idx="22171">
                  <c:v>2.6</c:v>
                </c:pt>
                <c:pt idx="22172">
                  <c:v>3</c:v>
                </c:pt>
                <c:pt idx="22173">
                  <c:v>4.0999999999999996</c:v>
                </c:pt>
                <c:pt idx="22174">
                  <c:v>5</c:v>
                </c:pt>
                <c:pt idx="22175">
                  <c:v>5</c:v>
                </c:pt>
                <c:pt idx="22176">
                  <c:v>5</c:v>
                </c:pt>
                <c:pt idx="22177">
                  <c:v>4.2</c:v>
                </c:pt>
                <c:pt idx="22178">
                  <c:v>1.9</c:v>
                </c:pt>
                <c:pt idx="22179">
                  <c:v>0</c:v>
                </c:pt>
                <c:pt idx="22180">
                  <c:v>0</c:v>
                </c:pt>
                <c:pt idx="22181">
                  <c:v>0</c:v>
                </c:pt>
                <c:pt idx="22182">
                  <c:v>0</c:v>
                </c:pt>
                <c:pt idx="22183">
                  <c:v>0</c:v>
                </c:pt>
                <c:pt idx="22184">
                  <c:v>0</c:v>
                </c:pt>
                <c:pt idx="22185">
                  <c:v>0.1</c:v>
                </c:pt>
                <c:pt idx="22186">
                  <c:v>1</c:v>
                </c:pt>
                <c:pt idx="22187">
                  <c:v>5.8</c:v>
                </c:pt>
                <c:pt idx="22188">
                  <c:v>8.9</c:v>
                </c:pt>
                <c:pt idx="22189">
                  <c:v>10.9</c:v>
                </c:pt>
                <c:pt idx="22190">
                  <c:v>8.1</c:v>
                </c:pt>
                <c:pt idx="22191">
                  <c:v>4.0999999999999996</c:v>
                </c:pt>
                <c:pt idx="22192">
                  <c:v>1.5</c:v>
                </c:pt>
                <c:pt idx="22193">
                  <c:v>0.3</c:v>
                </c:pt>
                <c:pt idx="22194">
                  <c:v>0</c:v>
                </c:pt>
                <c:pt idx="22195">
                  <c:v>0</c:v>
                </c:pt>
                <c:pt idx="22196">
                  <c:v>0</c:v>
                </c:pt>
                <c:pt idx="22197">
                  <c:v>0</c:v>
                </c:pt>
                <c:pt idx="22198">
                  <c:v>0</c:v>
                </c:pt>
                <c:pt idx="22199">
                  <c:v>0</c:v>
                </c:pt>
                <c:pt idx="22200">
                  <c:v>1.1000000000000001</c:v>
                </c:pt>
                <c:pt idx="22201">
                  <c:v>4.2</c:v>
                </c:pt>
                <c:pt idx="22202">
                  <c:v>7.1</c:v>
                </c:pt>
                <c:pt idx="22203">
                  <c:v>6.2</c:v>
                </c:pt>
                <c:pt idx="22204">
                  <c:v>3</c:v>
                </c:pt>
                <c:pt idx="22205">
                  <c:v>0.7</c:v>
                </c:pt>
                <c:pt idx="22206">
                  <c:v>0</c:v>
                </c:pt>
                <c:pt idx="22207">
                  <c:v>0</c:v>
                </c:pt>
                <c:pt idx="22208">
                  <c:v>0</c:v>
                </c:pt>
                <c:pt idx="22209">
                  <c:v>0</c:v>
                </c:pt>
                <c:pt idx="22210">
                  <c:v>0</c:v>
                </c:pt>
                <c:pt idx="22211">
                  <c:v>0</c:v>
                </c:pt>
                <c:pt idx="22212">
                  <c:v>0</c:v>
                </c:pt>
                <c:pt idx="22213">
                  <c:v>0</c:v>
                </c:pt>
                <c:pt idx="22214">
                  <c:v>0.2</c:v>
                </c:pt>
                <c:pt idx="22215">
                  <c:v>1.9</c:v>
                </c:pt>
                <c:pt idx="22216">
                  <c:v>6.8</c:v>
                </c:pt>
                <c:pt idx="22217">
                  <c:v>8.9</c:v>
                </c:pt>
                <c:pt idx="22218">
                  <c:v>11.9</c:v>
                </c:pt>
                <c:pt idx="22219">
                  <c:v>9.1</c:v>
                </c:pt>
                <c:pt idx="22220">
                  <c:v>5.9</c:v>
                </c:pt>
                <c:pt idx="22221">
                  <c:v>2.8</c:v>
                </c:pt>
                <c:pt idx="22222">
                  <c:v>0.5</c:v>
                </c:pt>
                <c:pt idx="22223">
                  <c:v>0</c:v>
                </c:pt>
                <c:pt idx="22224">
                  <c:v>0</c:v>
                </c:pt>
                <c:pt idx="22225">
                  <c:v>0</c:v>
                </c:pt>
                <c:pt idx="22226">
                  <c:v>0</c:v>
                </c:pt>
                <c:pt idx="22227">
                  <c:v>0</c:v>
                </c:pt>
                <c:pt idx="22228">
                  <c:v>0</c:v>
                </c:pt>
                <c:pt idx="22229">
                  <c:v>0</c:v>
                </c:pt>
                <c:pt idx="22230">
                  <c:v>0</c:v>
                </c:pt>
                <c:pt idx="22231">
                  <c:v>0</c:v>
                </c:pt>
                <c:pt idx="22232">
                  <c:v>0</c:v>
                </c:pt>
                <c:pt idx="22233">
                  <c:v>0</c:v>
                </c:pt>
                <c:pt idx="22234">
                  <c:v>0</c:v>
                </c:pt>
                <c:pt idx="22235">
                  <c:v>0</c:v>
                </c:pt>
                <c:pt idx="22236">
                  <c:v>0</c:v>
                </c:pt>
                <c:pt idx="22237">
                  <c:v>1.1000000000000001</c:v>
                </c:pt>
                <c:pt idx="22238">
                  <c:v>4.2</c:v>
                </c:pt>
                <c:pt idx="22239">
                  <c:v>7.7</c:v>
                </c:pt>
                <c:pt idx="22240">
                  <c:v>11</c:v>
                </c:pt>
                <c:pt idx="22241">
                  <c:v>10.5</c:v>
                </c:pt>
                <c:pt idx="22242">
                  <c:v>7.3</c:v>
                </c:pt>
                <c:pt idx="22243">
                  <c:v>3.7</c:v>
                </c:pt>
                <c:pt idx="22244">
                  <c:v>1.9</c:v>
                </c:pt>
                <c:pt idx="22245">
                  <c:v>1</c:v>
                </c:pt>
                <c:pt idx="22246">
                  <c:v>2.9</c:v>
                </c:pt>
                <c:pt idx="22247">
                  <c:v>4.9000000000000004</c:v>
                </c:pt>
                <c:pt idx="22248">
                  <c:v>6.9</c:v>
                </c:pt>
                <c:pt idx="22249">
                  <c:v>8</c:v>
                </c:pt>
                <c:pt idx="22250">
                  <c:v>10.4</c:v>
                </c:pt>
                <c:pt idx="22251">
                  <c:v>13.3</c:v>
                </c:pt>
                <c:pt idx="22252">
                  <c:v>13.2</c:v>
                </c:pt>
                <c:pt idx="22253">
                  <c:v>11.5</c:v>
                </c:pt>
                <c:pt idx="22254">
                  <c:v>8</c:v>
                </c:pt>
                <c:pt idx="22255">
                  <c:v>5.5</c:v>
                </c:pt>
                <c:pt idx="22256">
                  <c:v>4.4000000000000004</c:v>
                </c:pt>
                <c:pt idx="22257">
                  <c:v>4</c:v>
                </c:pt>
                <c:pt idx="22258">
                  <c:v>3.4</c:v>
                </c:pt>
                <c:pt idx="22259">
                  <c:v>1.9</c:v>
                </c:pt>
                <c:pt idx="22260">
                  <c:v>0.4</c:v>
                </c:pt>
                <c:pt idx="22261">
                  <c:v>0</c:v>
                </c:pt>
                <c:pt idx="22262">
                  <c:v>0.9</c:v>
                </c:pt>
                <c:pt idx="22263">
                  <c:v>2.4</c:v>
                </c:pt>
                <c:pt idx="22264">
                  <c:v>3</c:v>
                </c:pt>
                <c:pt idx="22265">
                  <c:v>3</c:v>
                </c:pt>
                <c:pt idx="22266">
                  <c:v>3</c:v>
                </c:pt>
                <c:pt idx="22267">
                  <c:v>2.6</c:v>
                </c:pt>
                <c:pt idx="22268">
                  <c:v>2.6</c:v>
                </c:pt>
                <c:pt idx="22269">
                  <c:v>4.0999999999999996</c:v>
                </c:pt>
                <c:pt idx="22270">
                  <c:v>4.9000000000000004</c:v>
                </c:pt>
                <c:pt idx="22271">
                  <c:v>4</c:v>
                </c:pt>
                <c:pt idx="22272">
                  <c:v>4</c:v>
                </c:pt>
                <c:pt idx="22273">
                  <c:v>3.9</c:v>
                </c:pt>
                <c:pt idx="22274">
                  <c:v>3.1</c:v>
                </c:pt>
                <c:pt idx="22275">
                  <c:v>2.1</c:v>
                </c:pt>
                <c:pt idx="22276">
                  <c:v>2.9</c:v>
                </c:pt>
                <c:pt idx="22277">
                  <c:v>3</c:v>
                </c:pt>
                <c:pt idx="22278">
                  <c:v>3</c:v>
                </c:pt>
                <c:pt idx="22279">
                  <c:v>3.9</c:v>
                </c:pt>
                <c:pt idx="22280">
                  <c:v>4.8</c:v>
                </c:pt>
                <c:pt idx="22281">
                  <c:v>5.7</c:v>
                </c:pt>
                <c:pt idx="22282">
                  <c:v>6</c:v>
                </c:pt>
                <c:pt idx="22283">
                  <c:v>6</c:v>
                </c:pt>
                <c:pt idx="22284">
                  <c:v>6</c:v>
                </c:pt>
                <c:pt idx="22285">
                  <c:v>6</c:v>
                </c:pt>
                <c:pt idx="22286">
                  <c:v>6</c:v>
                </c:pt>
                <c:pt idx="22287">
                  <c:v>5.5</c:v>
                </c:pt>
                <c:pt idx="22288">
                  <c:v>5</c:v>
                </c:pt>
                <c:pt idx="22289">
                  <c:v>5</c:v>
                </c:pt>
                <c:pt idx="22290">
                  <c:v>5</c:v>
                </c:pt>
                <c:pt idx="22291">
                  <c:v>5</c:v>
                </c:pt>
                <c:pt idx="22292">
                  <c:v>5</c:v>
                </c:pt>
                <c:pt idx="22293">
                  <c:v>5</c:v>
                </c:pt>
                <c:pt idx="22294">
                  <c:v>5</c:v>
                </c:pt>
                <c:pt idx="22295">
                  <c:v>5</c:v>
                </c:pt>
                <c:pt idx="22296">
                  <c:v>5</c:v>
                </c:pt>
                <c:pt idx="22297">
                  <c:v>5</c:v>
                </c:pt>
                <c:pt idx="22298">
                  <c:v>4.9000000000000004</c:v>
                </c:pt>
                <c:pt idx="22299">
                  <c:v>4</c:v>
                </c:pt>
                <c:pt idx="22300">
                  <c:v>4</c:v>
                </c:pt>
                <c:pt idx="22301">
                  <c:v>4</c:v>
                </c:pt>
                <c:pt idx="22302">
                  <c:v>4</c:v>
                </c:pt>
                <c:pt idx="22303">
                  <c:v>4</c:v>
                </c:pt>
                <c:pt idx="22304">
                  <c:v>4</c:v>
                </c:pt>
                <c:pt idx="22305">
                  <c:v>4</c:v>
                </c:pt>
                <c:pt idx="22306">
                  <c:v>4</c:v>
                </c:pt>
                <c:pt idx="22307">
                  <c:v>4</c:v>
                </c:pt>
                <c:pt idx="22308">
                  <c:v>4</c:v>
                </c:pt>
                <c:pt idx="22309">
                  <c:v>4</c:v>
                </c:pt>
                <c:pt idx="22310">
                  <c:v>4</c:v>
                </c:pt>
                <c:pt idx="22311">
                  <c:v>4</c:v>
                </c:pt>
                <c:pt idx="22312">
                  <c:v>4</c:v>
                </c:pt>
                <c:pt idx="22313">
                  <c:v>4</c:v>
                </c:pt>
                <c:pt idx="22314">
                  <c:v>4</c:v>
                </c:pt>
                <c:pt idx="22315">
                  <c:v>4</c:v>
                </c:pt>
                <c:pt idx="22316">
                  <c:v>4</c:v>
                </c:pt>
                <c:pt idx="22317">
                  <c:v>4</c:v>
                </c:pt>
                <c:pt idx="22318">
                  <c:v>4</c:v>
                </c:pt>
                <c:pt idx="22319">
                  <c:v>4</c:v>
                </c:pt>
                <c:pt idx="22320">
                  <c:v>4</c:v>
                </c:pt>
                <c:pt idx="22321">
                  <c:v>4</c:v>
                </c:pt>
                <c:pt idx="22322">
                  <c:v>4</c:v>
                </c:pt>
                <c:pt idx="22323">
                  <c:v>3.7</c:v>
                </c:pt>
                <c:pt idx="22324">
                  <c:v>3</c:v>
                </c:pt>
                <c:pt idx="22325">
                  <c:v>3</c:v>
                </c:pt>
                <c:pt idx="22326">
                  <c:v>3</c:v>
                </c:pt>
                <c:pt idx="22327">
                  <c:v>3</c:v>
                </c:pt>
                <c:pt idx="22328">
                  <c:v>3</c:v>
                </c:pt>
                <c:pt idx="22329">
                  <c:v>3</c:v>
                </c:pt>
                <c:pt idx="22330">
                  <c:v>2.8</c:v>
                </c:pt>
                <c:pt idx="22331">
                  <c:v>2</c:v>
                </c:pt>
                <c:pt idx="22332">
                  <c:v>2</c:v>
                </c:pt>
                <c:pt idx="22333">
                  <c:v>1</c:v>
                </c:pt>
                <c:pt idx="22334">
                  <c:v>0</c:v>
                </c:pt>
                <c:pt idx="22335">
                  <c:v>0</c:v>
                </c:pt>
                <c:pt idx="22336">
                  <c:v>0</c:v>
                </c:pt>
                <c:pt idx="22337">
                  <c:v>0</c:v>
                </c:pt>
                <c:pt idx="22338">
                  <c:v>0</c:v>
                </c:pt>
                <c:pt idx="22339">
                  <c:v>0</c:v>
                </c:pt>
                <c:pt idx="22340">
                  <c:v>0</c:v>
                </c:pt>
                <c:pt idx="22341">
                  <c:v>0</c:v>
                </c:pt>
                <c:pt idx="22342">
                  <c:v>0</c:v>
                </c:pt>
                <c:pt idx="22343">
                  <c:v>0</c:v>
                </c:pt>
                <c:pt idx="22344">
                  <c:v>0</c:v>
                </c:pt>
                <c:pt idx="22345">
                  <c:v>0</c:v>
                </c:pt>
                <c:pt idx="22346">
                  <c:v>0</c:v>
                </c:pt>
                <c:pt idx="22347">
                  <c:v>0.6</c:v>
                </c:pt>
                <c:pt idx="22348">
                  <c:v>2.1</c:v>
                </c:pt>
                <c:pt idx="22349">
                  <c:v>2.5</c:v>
                </c:pt>
                <c:pt idx="22350">
                  <c:v>1.3</c:v>
                </c:pt>
                <c:pt idx="22351">
                  <c:v>0</c:v>
                </c:pt>
                <c:pt idx="22352">
                  <c:v>0</c:v>
                </c:pt>
                <c:pt idx="22353">
                  <c:v>0</c:v>
                </c:pt>
                <c:pt idx="22354">
                  <c:v>0</c:v>
                </c:pt>
                <c:pt idx="22355">
                  <c:v>0</c:v>
                </c:pt>
                <c:pt idx="22356">
                  <c:v>0</c:v>
                </c:pt>
                <c:pt idx="22357">
                  <c:v>0</c:v>
                </c:pt>
                <c:pt idx="22358">
                  <c:v>0</c:v>
                </c:pt>
                <c:pt idx="22359">
                  <c:v>0</c:v>
                </c:pt>
                <c:pt idx="22360">
                  <c:v>0.3</c:v>
                </c:pt>
                <c:pt idx="22361">
                  <c:v>2.4</c:v>
                </c:pt>
                <c:pt idx="22362">
                  <c:v>4.9000000000000004</c:v>
                </c:pt>
                <c:pt idx="22363">
                  <c:v>4</c:v>
                </c:pt>
                <c:pt idx="22364">
                  <c:v>1.1000000000000001</c:v>
                </c:pt>
                <c:pt idx="22365">
                  <c:v>0</c:v>
                </c:pt>
                <c:pt idx="22366">
                  <c:v>0</c:v>
                </c:pt>
                <c:pt idx="22367">
                  <c:v>0</c:v>
                </c:pt>
                <c:pt idx="22368">
                  <c:v>0</c:v>
                </c:pt>
                <c:pt idx="22369">
                  <c:v>0</c:v>
                </c:pt>
                <c:pt idx="22370">
                  <c:v>0</c:v>
                </c:pt>
                <c:pt idx="22371">
                  <c:v>0</c:v>
                </c:pt>
                <c:pt idx="22372">
                  <c:v>0</c:v>
                </c:pt>
                <c:pt idx="22373">
                  <c:v>0.6</c:v>
                </c:pt>
                <c:pt idx="22374">
                  <c:v>1</c:v>
                </c:pt>
                <c:pt idx="22375">
                  <c:v>0.5</c:v>
                </c:pt>
                <c:pt idx="22376">
                  <c:v>0</c:v>
                </c:pt>
                <c:pt idx="22377">
                  <c:v>0</c:v>
                </c:pt>
                <c:pt idx="22378">
                  <c:v>0</c:v>
                </c:pt>
                <c:pt idx="22379">
                  <c:v>0</c:v>
                </c:pt>
                <c:pt idx="22380">
                  <c:v>0</c:v>
                </c:pt>
                <c:pt idx="22381">
                  <c:v>0</c:v>
                </c:pt>
                <c:pt idx="22382">
                  <c:v>0</c:v>
                </c:pt>
                <c:pt idx="22383">
                  <c:v>0</c:v>
                </c:pt>
                <c:pt idx="22384">
                  <c:v>0</c:v>
                </c:pt>
                <c:pt idx="22385">
                  <c:v>0.6</c:v>
                </c:pt>
                <c:pt idx="22386">
                  <c:v>2.2999999999999998</c:v>
                </c:pt>
                <c:pt idx="22387">
                  <c:v>4</c:v>
                </c:pt>
                <c:pt idx="22388">
                  <c:v>4</c:v>
                </c:pt>
                <c:pt idx="22389">
                  <c:v>3.9</c:v>
                </c:pt>
                <c:pt idx="22390">
                  <c:v>2.9</c:v>
                </c:pt>
                <c:pt idx="22391">
                  <c:v>1.9</c:v>
                </c:pt>
                <c:pt idx="22392">
                  <c:v>1</c:v>
                </c:pt>
                <c:pt idx="22393">
                  <c:v>1</c:v>
                </c:pt>
                <c:pt idx="22394">
                  <c:v>0</c:v>
                </c:pt>
                <c:pt idx="22395">
                  <c:v>0</c:v>
                </c:pt>
                <c:pt idx="22396">
                  <c:v>0</c:v>
                </c:pt>
                <c:pt idx="22397">
                  <c:v>0.8</c:v>
                </c:pt>
                <c:pt idx="22398">
                  <c:v>1</c:v>
                </c:pt>
                <c:pt idx="22399">
                  <c:v>1</c:v>
                </c:pt>
                <c:pt idx="22400">
                  <c:v>1</c:v>
                </c:pt>
                <c:pt idx="22401">
                  <c:v>1</c:v>
                </c:pt>
                <c:pt idx="22402">
                  <c:v>1</c:v>
                </c:pt>
                <c:pt idx="22403">
                  <c:v>0.4</c:v>
                </c:pt>
                <c:pt idx="22404">
                  <c:v>0</c:v>
                </c:pt>
                <c:pt idx="22405">
                  <c:v>0</c:v>
                </c:pt>
                <c:pt idx="22406">
                  <c:v>0</c:v>
                </c:pt>
                <c:pt idx="22407">
                  <c:v>0</c:v>
                </c:pt>
                <c:pt idx="22408">
                  <c:v>0</c:v>
                </c:pt>
                <c:pt idx="22409">
                  <c:v>0</c:v>
                </c:pt>
                <c:pt idx="22410">
                  <c:v>0</c:v>
                </c:pt>
                <c:pt idx="22411">
                  <c:v>0</c:v>
                </c:pt>
                <c:pt idx="22412">
                  <c:v>0</c:v>
                </c:pt>
                <c:pt idx="22413">
                  <c:v>0</c:v>
                </c:pt>
                <c:pt idx="22414">
                  <c:v>0</c:v>
                </c:pt>
                <c:pt idx="22415">
                  <c:v>0</c:v>
                </c:pt>
                <c:pt idx="22416">
                  <c:v>0</c:v>
                </c:pt>
                <c:pt idx="22417">
                  <c:v>0</c:v>
                </c:pt>
                <c:pt idx="22418">
                  <c:v>0</c:v>
                </c:pt>
                <c:pt idx="22419">
                  <c:v>0</c:v>
                </c:pt>
                <c:pt idx="22420">
                  <c:v>0</c:v>
                </c:pt>
                <c:pt idx="22421">
                  <c:v>0</c:v>
                </c:pt>
                <c:pt idx="22422">
                  <c:v>0</c:v>
                </c:pt>
                <c:pt idx="22423">
                  <c:v>0</c:v>
                </c:pt>
                <c:pt idx="22424">
                  <c:v>0</c:v>
                </c:pt>
                <c:pt idx="22425">
                  <c:v>0</c:v>
                </c:pt>
                <c:pt idx="22426">
                  <c:v>0</c:v>
                </c:pt>
                <c:pt idx="22427">
                  <c:v>0</c:v>
                </c:pt>
                <c:pt idx="22428">
                  <c:v>0</c:v>
                </c:pt>
                <c:pt idx="22429">
                  <c:v>0</c:v>
                </c:pt>
                <c:pt idx="22430">
                  <c:v>0</c:v>
                </c:pt>
                <c:pt idx="22431">
                  <c:v>0</c:v>
                </c:pt>
                <c:pt idx="22432">
                  <c:v>0</c:v>
                </c:pt>
                <c:pt idx="22433">
                  <c:v>0</c:v>
                </c:pt>
                <c:pt idx="22434">
                  <c:v>0</c:v>
                </c:pt>
                <c:pt idx="22435">
                  <c:v>0</c:v>
                </c:pt>
                <c:pt idx="22436">
                  <c:v>0</c:v>
                </c:pt>
                <c:pt idx="22437">
                  <c:v>0</c:v>
                </c:pt>
                <c:pt idx="22438">
                  <c:v>0</c:v>
                </c:pt>
                <c:pt idx="22439">
                  <c:v>0.3</c:v>
                </c:pt>
                <c:pt idx="22440">
                  <c:v>1.3</c:v>
                </c:pt>
                <c:pt idx="22441">
                  <c:v>2.2999999999999998</c:v>
                </c:pt>
                <c:pt idx="22442">
                  <c:v>3</c:v>
                </c:pt>
                <c:pt idx="22443">
                  <c:v>3.3</c:v>
                </c:pt>
                <c:pt idx="22444">
                  <c:v>4</c:v>
                </c:pt>
                <c:pt idx="22445">
                  <c:v>4</c:v>
                </c:pt>
                <c:pt idx="22446">
                  <c:v>4</c:v>
                </c:pt>
                <c:pt idx="22447">
                  <c:v>4</c:v>
                </c:pt>
                <c:pt idx="22448">
                  <c:v>3.9</c:v>
                </c:pt>
                <c:pt idx="22449">
                  <c:v>3.1</c:v>
                </c:pt>
                <c:pt idx="22450">
                  <c:v>1.1000000000000001</c:v>
                </c:pt>
                <c:pt idx="22451">
                  <c:v>1</c:v>
                </c:pt>
                <c:pt idx="22452">
                  <c:v>1.9</c:v>
                </c:pt>
                <c:pt idx="22453">
                  <c:v>2.9</c:v>
                </c:pt>
                <c:pt idx="22454">
                  <c:v>1.1000000000000001</c:v>
                </c:pt>
                <c:pt idx="22455">
                  <c:v>0.2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0</c:v>
                </c:pt>
                <c:pt idx="22462">
                  <c:v>0</c:v>
                </c:pt>
                <c:pt idx="22463">
                  <c:v>0</c:v>
                </c:pt>
                <c:pt idx="22464">
                  <c:v>0</c:v>
                </c:pt>
                <c:pt idx="22465">
                  <c:v>0</c:v>
                </c:pt>
                <c:pt idx="22466">
                  <c:v>2.2000000000000002</c:v>
                </c:pt>
                <c:pt idx="22467">
                  <c:v>5.8</c:v>
                </c:pt>
                <c:pt idx="22468">
                  <c:v>9</c:v>
                </c:pt>
                <c:pt idx="22469">
                  <c:v>11.3</c:v>
                </c:pt>
                <c:pt idx="22470">
                  <c:v>12.3</c:v>
                </c:pt>
                <c:pt idx="22471">
                  <c:v>13</c:v>
                </c:pt>
                <c:pt idx="22472">
                  <c:v>12.7</c:v>
                </c:pt>
                <c:pt idx="22473">
                  <c:v>12</c:v>
                </c:pt>
                <c:pt idx="22474">
                  <c:v>11.7</c:v>
                </c:pt>
                <c:pt idx="22475">
                  <c:v>10.8</c:v>
                </c:pt>
                <c:pt idx="22476">
                  <c:v>9.6999999999999993</c:v>
                </c:pt>
                <c:pt idx="22477">
                  <c:v>7.5</c:v>
                </c:pt>
                <c:pt idx="22478">
                  <c:v>4.7</c:v>
                </c:pt>
                <c:pt idx="22479">
                  <c:v>2.7</c:v>
                </c:pt>
                <c:pt idx="22480">
                  <c:v>1</c:v>
                </c:pt>
                <c:pt idx="22481">
                  <c:v>1</c:v>
                </c:pt>
                <c:pt idx="22482">
                  <c:v>2</c:v>
                </c:pt>
                <c:pt idx="22483">
                  <c:v>3</c:v>
                </c:pt>
                <c:pt idx="22484">
                  <c:v>2</c:v>
                </c:pt>
                <c:pt idx="22485">
                  <c:v>1</c:v>
                </c:pt>
                <c:pt idx="22486">
                  <c:v>1</c:v>
                </c:pt>
                <c:pt idx="22487">
                  <c:v>0.2</c:v>
                </c:pt>
                <c:pt idx="22488">
                  <c:v>0</c:v>
                </c:pt>
                <c:pt idx="22489">
                  <c:v>0</c:v>
                </c:pt>
                <c:pt idx="22490">
                  <c:v>0</c:v>
                </c:pt>
                <c:pt idx="22491">
                  <c:v>0</c:v>
                </c:pt>
                <c:pt idx="22492">
                  <c:v>0.8</c:v>
                </c:pt>
                <c:pt idx="22493">
                  <c:v>2.9</c:v>
                </c:pt>
                <c:pt idx="22494">
                  <c:v>5.0999999999999996</c:v>
                </c:pt>
                <c:pt idx="22495">
                  <c:v>7.1</c:v>
                </c:pt>
                <c:pt idx="22496">
                  <c:v>8.6</c:v>
                </c:pt>
                <c:pt idx="22497">
                  <c:v>9.6</c:v>
                </c:pt>
                <c:pt idx="22498">
                  <c:v>11.4</c:v>
                </c:pt>
                <c:pt idx="22499">
                  <c:v>14</c:v>
                </c:pt>
                <c:pt idx="22500">
                  <c:v>16.7</c:v>
                </c:pt>
                <c:pt idx="22501">
                  <c:v>18.3</c:v>
                </c:pt>
                <c:pt idx="22502">
                  <c:v>19.7</c:v>
                </c:pt>
                <c:pt idx="22503">
                  <c:v>21.3</c:v>
                </c:pt>
                <c:pt idx="22504">
                  <c:v>22.3</c:v>
                </c:pt>
                <c:pt idx="22505">
                  <c:v>22.5</c:v>
                </c:pt>
                <c:pt idx="22506">
                  <c:v>19.3</c:v>
                </c:pt>
                <c:pt idx="22507">
                  <c:v>15.7</c:v>
                </c:pt>
                <c:pt idx="22508">
                  <c:v>13.8</c:v>
                </c:pt>
                <c:pt idx="22509">
                  <c:v>13</c:v>
                </c:pt>
                <c:pt idx="22510">
                  <c:v>13</c:v>
                </c:pt>
                <c:pt idx="22511">
                  <c:v>13</c:v>
                </c:pt>
                <c:pt idx="22512">
                  <c:v>13.9</c:v>
                </c:pt>
                <c:pt idx="22513">
                  <c:v>11.2</c:v>
                </c:pt>
                <c:pt idx="22514">
                  <c:v>7.2</c:v>
                </c:pt>
                <c:pt idx="22515">
                  <c:v>4.2</c:v>
                </c:pt>
                <c:pt idx="22516">
                  <c:v>0.9</c:v>
                </c:pt>
                <c:pt idx="22517">
                  <c:v>0</c:v>
                </c:pt>
                <c:pt idx="22518">
                  <c:v>0</c:v>
                </c:pt>
                <c:pt idx="22519">
                  <c:v>0</c:v>
                </c:pt>
                <c:pt idx="22520">
                  <c:v>0</c:v>
                </c:pt>
                <c:pt idx="22521">
                  <c:v>0</c:v>
                </c:pt>
                <c:pt idx="22522">
                  <c:v>0</c:v>
                </c:pt>
                <c:pt idx="22523">
                  <c:v>0</c:v>
                </c:pt>
                <c:pt idx="22524">
                  <c:v>0</c:v>
                </c:pt>
                <c:pt idx="22525">
                  <c:v>0</c:v>
                </c:pt>
                <c:pt idx="22526">
                  <c:v>0</c:v>
                </c:pt>
                <c:pt idx="22527">
                  <c:v>0</c:v>
                </c:pt>
                <c:pt idx="22528">
                  <c:v>0</c:v>
                </c:pt>
                <c:pt idx="22529">
                  <c:v>0</c:v>
                </c:pt>
                <c:pt idx="22530">
                  <c:v>0</c:v>
                </c:pt>
                <c:pt idx="22531">
                  <c:v>0</c:v>
                </c:pt>
                <c:pt idx="22532">
                  <c:v>0</c:v>
                </c:pt>
                <c:pt idx="22533">
                  <c:v>0</c:v>
                </c:pt>
                <c:pt idx="22534">
                  <c:v>0</c:v>
                </c:pt>
                <c:pt idx="22535">
                  <c:v>0.3</c:v>
                </c:pt>
                <c:pt idx="22536">
                  <c:v>2.2999999999999998</c:v>
                </c:pt>
                <c:pt idx="22537">
                  <c:v>5.8</c:v>
                </c:pt>
                <c:pt idx="22538">
                  <c:v>8</c:v>
                </c:pt>
                <c:pt idx="22539">
                  <c:v>7.4</c:v>
                </c:pt>
                <c:pt idx="22540">
                  <c:v>3.6</c:v>
                </c:pt>
                <c:pt idx="22541">
                  <c:v>0.9</c:v>
                </c:pt>
                <c:pt idx="22542">
                  <c:v>0</c:v>
                </c:pt>
                <c:pt idx="22543">
                  <c:v>0</c:v>
                </c:pt>
                <c:pt idx="22544">
                  <c:v>0</c:v>
                </c:pt>
                <c:pt idx="22545">
                  <c:v>0</c:v>
                </c:pt>
                <c:pt idx="22546">
                  <c:v>0</c:v>
                </c:pt>
                <c:pt idx="22547">
                  <c:v>0</c:v>
                </c:pt>
                <c:pt idx="22548">
                  <c:v>0</c:v>
                </c:pt>
                <c:pt idx="22549">
                  <c:v>0</c:v>
                </c:pt>
                <c:pt idx="22550">
                  <c:v>0</c:v>
                </c:pt>
                <c:pt idx="22551">
                  <c:v>0</c:v>
                </c:pt>
                <c:pt idx="22552">
                  <c:v>2.2999999999999998</c:v>
                </c:pt>
                <c:pt idx="22553">
                  <c:v>6.1</c:v>
                </c:pt>
                <c:pt idx="22554">
                  <c:v>8.5</c:v>
                </c:pt>
                <c:pt idx="22555">
                  <c:v>9</c:v>
                </c:pt>
                <c:pt idx="22556">
                  <c:v>6.5</c:v>
                </c:pt>
                <c:pt idx="22557">
                  <c:v>2.8</c:v>
                </c:pt>
                <c:pt idx="22558">
                  <c:v>0.5</c:v>
                </c:pt>
                <c:pt idx="22559">
                  <c:v>0</c:v>
                </c:pt>
                <c:pt idx="22560">
                  <c:v>0</c:v>
                </c:pt>
                <c:pt idx="22561">
                  <c:v>0</c:v>
                </c:pt>
                <c:pt idx="22562">
                  <c:v>0</c:v>
                </c:pt>
                <c:pt idx="22563">
                  <c:v>0</c:v>
                </c:pt>
                <c:pt idx="22564">
                  <c:v>0</c:v>
                </c:pt>
                <c:pt idx="22565">
                  <c:v>0</c:v>
                </c:pt>
                <c:pt idx="22566">
                  <c:v>0</c:v>
                </c:pt>
                <c:pt idx="22567">
                  <c:v>0</c:v>
                </c:pt>
                <c:pt idx="22568">
                  <c:v>0.3</c:v>
                </c:pt>
                <c:pt idx="22569">
                  <c:v>2.7</c:v>
                </c:pt>
                <c:pt idx="22570">
                  <c:v>6.5</c:v>
                </c:pt>
                <c:pt idx="22571">
                  <c:v>9.3000000000000007</c:v>
                </c:pt>
                <c:pt idx="22572">
                  <c:v>11.5</c:v>
                </c:pt>
                <c:pt idx="22573">
                  <c:v>13.9</c:v>
                </c:pt>
                <c:pt idx="22574">
                  <c:v>13</c:v>
                </c:pt>
                <c:pt idx="22575">
                  <c:v>8.1</c:v>
                </c:pt>
                <c:pt idx="22576">
                  <c:v>4.0999999999999996</c:v>
                </c:pt>
                <c:pt idx="22577">
                  <c:v>2.1</c:v>
                </c:pt>
                <c:pt idx="22578">
                  <c:v>0.1</c:v>
                </c:pt>
                <c:pt idx="22579">
                  <c:v>0</c:v>
                </c:pt>
                <c:pt idx="22580">
                  <c:v>0</c:v>
                </c:pt>
                <c:pt idx="22581">
                  <c:v>0</c:v>
                </c:pt>
                <c:pt idx="22582">
                  <c:v>0</c:v>
                </c:pt>
                <c:pt idx="22583">
                  <c:v>0</c:v>
                </c:pt>
                <c:pt idx="22584">
                  <c:v>0</c:v>
                </c:pt>
                <c:pt idx="22585">
                  <c:v>1.3</c:v>
                </c:pt>
                <c:pt idx="22586">
                  <c:v>4.8</c:v>
                </c:pt>
                <c:pt idx="22587">
                  <c:v>8.1</c:v>
                </c:pt>
                <c:pt idx="22588">
                  <c:v>8.4</c:v>
                </c:pt>
                <c:pt idx="22589">
                  <c:v>5.7</c:v>
                </c:pt>
                <c:pt idx="22590">
                  <c:v>2.6</c:v>
                </c:pt>
                <c:pt idx="22591">
                  <c:v>0.7</c:v>
                </c:pt>
                <c:pt idx="22592">
                  <c:v>0</c:v>
                </c:pt>
                <c:pt idx="22593">
                  <c:v>0</c:v>
                </c:pt>
                <c:pt idx="22594">
                  <c:v>0</c:v>
                </c:pt>
                <c:pt idx="22595">
                  <c:v>0</c:v>
                </c:pt>
                <c:pt idx="22596">
                  <c:v>0</c:v>
                </c:pt>
                <c:pt idx="22597">
                  <c:v>0.5</c:v>
                </c:pt>
                <c:pt idx="22598">
                  <c:v>3.5</c:v>
                </c:pt>
                <c:pt idx="22599">
                  <c:v>6.5</c:v>
                </c:pt>
                <c:pt idx="22600">
                  <c:v>9.3000000000000007</c:v>
                </c:pt>
                <c:pt idx="22601">
                  <c:v>10.7</c:v>
                </c:pt>
                <c:pt idx="22602">
                  <c:v>8.3000000000000007</c:v>
                </c:pt>
                <c:pt idx="22603">
                  <c:v>4.2</c:v>
                </c:pt>
                <c:pt idx="22604">
                  <c:v>1.1000000000000001</c:v>
                </c:pt>
                <c:pt idx="22605">
                  <c:v>0</c:v>
                </c:pt>
                <c:pt idx="22606">
                  <c:v>0</c:v>
                </c:pt>
                <c:pt idx="22607">
                  <c:v>0</c:v>
                </c:pt>
                <c:pt idx="22608">
                  <c:v>0</c:v>
                </c:pt>
                <c:pt idx="22609">
                  <c:v>0</c:v>
                </c:pt>
                <c:pt idx="22610">
                  <c:v>0</c:v>
                </c:pt>
                <c:pt idx="22611">
                  <c:v>0</c:v>
                </c:pt>
                <c:pt idx="22612">
                  <c:v>0</c:v>
                </c:pt>
                <c:pt idx="22613">
                  <c:v>0.6</c:v>
                </c:pt>
                <c:pt idx="22614">
                  <c:v>3.6</c:v>
                </c:pt>
                <c:pt idx="22615">
                  <c:v>7.5</c:v>
                </c:pt>
                <c:pt idx="22616">
                  <c:v>8.5</c:v>
                </c:pt>
                <c:pt idx="22617">
                  <c:v>5.4</c:v>
                </c:pt>
                <c:pt idx="22618">
                  <c:v>2.5</c:v>
                </c:pt>
                <c:pt idx="22619">
                  <c:v>1.1000000000000001</c:v>
                </c:pt>
                <c:pt idx="22620">
                  <c:v>0</c:v>
                </c:pt>
                <c:pt idx="22621">
                  <c:v>0</c:v>
                </c:pt>
                <c:pt idx="22622">
                  <c:v>0</c:v>
                </c:pt>
                <c:pt idx="22623">
                  <c:v>0</c:v>
                </c:pt>
                <c:pt idx="22624">
                  <c:v>0</c:v>
                </c:pt>
                <c:pt idx="22625">
                  <c:v>0</c:v>
                </c:pt>
                <c:pt idx="22626">
                  <c:v>0.1</c:v>
                </c:pt>
                <c:pt idx="22627">
                  <c:v>1.6</c:v>
                </c:pt>
                <c:pt idx="22628">
                  <c:v>5.4</c:v>
                </c:pt>
                <c:pt idx="22629">
                  <c:v>8.3000000000000007</c:v>
                </c:pt>
                <c:pt idx="22630">
                  <c:v>10.3</c:v>
                </c:pt>
                <c:pt idx="22631">
                  <c:v>11.9</c:v>
                </c:pt>
                <c:pt idx="22632">
                  <c:v>11</c:v>
                </c:pt>
                <c:pt idx="22633">
                  <c:v>6.2</c:v>
                </c:pt>
                <c:pt idx="22634">
                  <c:v>3.1</c:v>
                </c:pt>
                <c:pt idx="22635">
                  <c:v>0.1</c:v>
                </c:pt>
                <c:pt idx="22636">
                  <c:v>0</c:v>
                </c:pt>
                <c:pt idx="22637">
                  <c:v>0</c:v>
                </c:pt>
                <c:pt idx="22638">
                  <c:v>0</c:v>
                </c:pt>
                <c:pt idx="22639">
                  <c:v>0</c:v>
                </c:pt>
                <c:pt idx="22640">
                  <c:v>0</c:v>
                </c:pt>
                <c:pt idx="22641">
                  <c:v>0.8</c:v>
                </c:pt>
                <c:pt idx="22642">
                  <c:v>2.5</c:v>
                </c:pt>
                <c:pt idx="22643">
                  <c:v>4.9000000000000004</c:v>
                </c:pt>
                <c:pt idx="22644">
                  <c:v>6</c:v>
                </c:pt>
                <c:pt idx="22645">
                  <c:v>4.3</c:v>
                </c:pt>
                <c:pt idx="22646">
                  <c:v>1.3</c:v>
                </c:pt>
                <c:pt idx="22647">
                  <c:v>0</c:v>
                </c:pt>
                <c:pt idx="22648">
                  <c:v>0</c:v>
                </c:pt>
                <c:pt idx="22649">
                  <c:v>0</c:v>
                </c:pt>
                <c:pt idx="22650">
                  <c:v>0</c:v>
                </c:pt>
                <c:pt idx="22651">
                  <c:v>0</c:v>
                </c:pt>
                <c:pt idx="22652">
                  <c:v>0</c:v>
                </c:pt>
                <c:pt idx="22653">
                  <c:v>0.4</c:v>
                </c:pt>
                <c:pt idx="22654">
                  <c:v>1.9</c:v>
                </c:pt>
                <c:pt idx="22655">
                  <c:v>4.5999999999999996</c:v>
                </c:pt>
                <c:pt idx="22656">
                  <c:v>8.4</c:v>
                </c:pt>
                <c:pt idx="22657">
                  <c:v>11.4</c:v>
                </c:pt>
                <c:pt idx="22658">
                  <c:v>14.3</c:v>
                </c:pt>
                <c:pt idx="22659">
                  <c:v>16.2</c:v>
                </c:pt>
                <c:pt idx="22660">
                  <c:v>17.899999999999999</c:v>
                </c:pt>
                <c:pt idx="22661">
                  <c:v>19.8</c:v>
                </c:pt>
                <c:pt idx="22662">
                  <c:v>20</c:v>
                </c:pt>
                <c:pt idx="22663">
                  <c:v>20</c:v>
                </c:pt>
                <c:pt idx="22664">
                  <c:v>19.100000000000001</c:v>
                </c:pt>
                <c:pt idx="22665">
                  <c:v>17.2</c:v>
                </c:pt>
                <c:pt idx="22666">
                  <c:v>13.2</c:v>
                </c:pt>
                <c:pt idx="22667">
                  <c:v>7.7</c:v>
                </c:pt>
                <c:pt idx="22668">
                  <c:v>3.2</c:v>
                </c:pt>
                <c:pt idx="22669">
                  <c:v>0.6</c:v>
                </c:pt>
                <c:pt idx="22670">
                  <c:v>0</c:v>
                </c:pt>
                <c:pt idx="22671">
                  <c:v>0</c:v>
                </c:pt>
                <c:pt idx="22672">
                  <c:v>0</c:v>
                </c:pt>
                <c:pt idx="22673">
                  <c:v>0</c:v>
                </c:pt>
                <c:pt idx="22674">
                  <c:v>0</c:v>
                </c:pt>
                <c:pt idx="22675">
                  <c:v>0</c:v>
                </c:pt>
                <c:pt idx="22676">
                  <c:v>0</c:v>
                </c:pt>
                <c:pt idx="22677">
                  <c:v>0.8</c:v>
                </c:pt>
                <c:pt idx="22678">
                  <c:v>2.6</c:v>
                </c:pt>
                <c:pt idx="22679">
                  <c:v>4.5</c:v>
                </c:pt>
                <c:pt idx="22680">
                  <c:v>6.5</c:v>
                </c:pt>
                <c:pt idx="22681">
                  <c:v>8.5</c:v>
                </c:pt>
                <c:pt idx="22682">
                  <c:v>10.7</c:v>
                </c:pt>
                <c:pt idx="22683">
                  <c:v>13.3</c:v>
                </c:pt>
                <c:pt idx="22684">
                  <c:v>17.100000000000001</c:v>
                </c:pt>
                <c:pt idx="22685">
                  <c:v>19.100000000000001</c:v>
                </c:pt>
                <c:pt idx="22686">
                  <c:v>21.1</c:v>
                </c:pt>
                <c:pt idx="22687">
                  <c:v>23.1</c:v>
                </c:pt>
                <c:pt idx="22688">
                  <c:v>25.1</c:v>
                </c:pt>
                <c:pt idx="22689">
                  <c:v>26.8</c:v>
                </c:pt>
                <c:pt idx="22690">
                  <c:v>28.7</c:v>
                </c:pt>
                <c:pt idx="22691">
                  <c:v>29</c:v>
                </c:pt>
                <c:pt idx="22692">
                  <c:v>29</c:v>
                </c:pt>
                <c:pt idx="22693">
                  <c:v>29.9</c:v>
                </c:pt>
                <c:pt idx="22694">
                  <c:v>30</c:v>
                </c:pt>
                <c:pt idx="22695">
                  <c:v>30</c:v>
                </c:pt>
                <c:pt idx="22696">
                  <c:v>30</c:v>
                </c:pt>
                <c:pt idx="22697">
                  <c:v>30</c:v>
                </c:pt>
                <c:pt idx="22698">
                  <c:v>28.7</c:v>
                </c:pt>
                <c:pt idx="22699">
                  <c:v>25.3</c:v>
                </c:pt>
                <c:pt idx="22700">
                  <c:v>20.7</c:v>
                </c:pt>
                <c:pt idx="22701">
                  <c:v>15.2</c:v>
                </c:pt>
                <c:pt idx="22702">
                  <c:v>10.1</c:v>
                </c:pt>
                <c:pt idx="22703">
                  <c:v>6.6</c:v>
                </c:pt>
                <c:pt idx="22704">
                  <c:v>3.6</c:v>
                </c:pt>
                <c:pt idx="22705">
                  <c:v>1.2</c:v>
                </c:pt>
                <c:pt idx="22706">
                  <c:v>0</c:v>
                </c:pt>
                <c:pt idx="22707">
                  <c:v>0</c:v>
                </c:pt>
                <c:pt idx="22708">
                  <c:v>0.2</c:v>
                </c:pt>
                <c:pt idx="22709">
                  <c:v>1.7</c:v>
                </c:pt>
                <c:pt idx="22710">
                  <c:v>4.4000000000000004</c:v>
                </c:pt>
                <c:pt idx="22711">
                  <c:v>6</c:v>
                </c:pt>
                <c:pt idx="22712">
                  <c:v>5.9</c:v>
                </c:pt>
                <c:pt idx="22713">
                  <c:v>2.9</c:v>
                </c:pt>
                <c:pt idx="22714">
                  <c:v>0</c:v>
                </c:pt>
                <c:pt idx="22715">
                  <c:v>0</c:v>
                </c:pt>
                <c:pt idx="22716">
                  <c:v>0</c:v>
                </c:pt>
                <c:pt idx="22717">
                  <c:v>0</c:v>
                </c:pt>
                <c:pt idx="22718">
                  <c:v>0</c:v>
                </c:pt>
                <c:pt idx="22719">
                  <c:v>0</c:v>
                </c:pt>
                <c:pt idx="22720">
                  <c:v>0</c:v>
                </c:pt>
                <c:pt idx="22721">
                  <c:v>0</c:v>
                </c:pt>
                <c:pt idx="22722">
                  <c:v>0.9</c:v>
                </c:pt>
                <c:pt idx="22723">
                  <c:v>2.4</c:v>
                </c:pt>
                <c:pt idx="22724">
                  <c:v>3.7</c:v>
                </c:pt>
                <c:pt idx="22725">
                  <c:v>5.3</c:v>
                </c:pt>
                <c:pt idx="22726">
                  <c:v>7.3</c:v>
                </c:pt>
                <c:pt idx="22727">
                  <c:v>9.3000000000000007</c:v>
                </c:pt>
                <c:pt idx="22728">
                  <c:v>11.6</c:v>
                </c:pt>
                <c:pt idx="22729">
                  <c:v>14.3</c:v>
                </c:pt>
                <c:pt idx="22730">
                  <c:v>16.899999999999999</c:v>
                </c:pt>
                <c:pt idx="22731">
                  <c:v>18.899999999999999</c:v>
                </c:pt>
                <c:pt idx="22732">
                  <c:v>20.399999999999999</c:v>
                </c:pt>
                <c:pt idx="22733">
                  <c:v>21</c:v>
                </c:pt>
                <c:pt idx="22734">
                  <c:v>20.3</c:v>
                </c:pt>
                <c:pt idx="22735">
                  <c:v>18.2</c:v>
                </c:pt>
                <c:pt idx="22736">
                  <c:v>15.2</c:v>
                </c:pt>
                <c:pt idx="22737">
                  <c:v>12.5</c:v>
                </c:pt>
                <c:pt idx="22738">
                  <c:v>11</c:v>
                </c:pt>
                <c:pt idx="22739">
                  <c:v>11</c:v>
                </c:pt>
                <c:pt idx="22740">
                  <c:v>11.3</c:v>
                </c:pt>
                <c:pt idx="22741">
                  <c:v>12.2</c:v>
                </c:pt>
                <c:pt idx="22742">
                  <c:v>12.8</c:v>
                </c:pt>
                <c:pt idx="22743">
                  <c:v>10.6</c:v>
                </c:pt>
                <c:pt idx="22744">
                  <c:v>5.8</c:v>
                </c:pt>
                <c:pt idx="22745">
                  <c:v>2.9</c:v>
                </c:pt>
                <c:pt idx="22746">
                  <c:v>0.9</c:v>
                </c:pt>
                <c:pt idx="22747">
                  <c:v>0</c:v>
                </c:pt>
                <c:pt idx="22748">
                  <c:v>0</c:v>
                </c:pt>
                <c:pt idx="22749">
                  <c:v>0</c:v>
                </c:pt>
                <c:pt idx="22750">
                  <c:v>0</c:v>
                </c:pt>
                <c:pt idx="22751">
                  <c:v>0</c:v>
                </c:pt>
                <c:pt idx="22752">
                  <c:v>0</c:v>
                </c:pt>
                <c:pt idx="22753">
                  <c:v>0</c:v>
                </c:pt>
                <c:pt idx="22754">
                  <c:v>1.4</c:v>
                </c:pt>
                <c:pt idx="22755">
                  <c:v>5.3</c:v>
                </c:pt>
                <c:pt idx="22756">
                  <c:v>9</c:v>
                </c:pt>
                <c:pt idx="22757">
                  <c:v>11.3</c:v>
                </c:pt>
                <c:pt idx="22758">
                  <c:v>13.3</c:v>
                </c:pt>
                <c:pt idx="22759">
                  <c:v>15.3</c:v>
                </c:pt>
                <c:pt idx="22760">
                  <c:v>16.600000000000001</c:v>
                </c:pt>
                <c:pt idx="22761">
                  <c:v>16.100000000000001</c:v>
                </c:pt>
                <c:pt idx="22762">
                  <c:v>13.6</c:v>
                </c:pt>
                <c:pt idx="22763">
                  <c:v>10.1</c:v>
                </c:pt>
                <c:pt idx="22764">
                  <c:v>5.7</c:v>
                </c:pt>
                <c:pt idx="22765">
                  <c:v>2.1</c:v>
                </c:pt>
                <c:pt idx="22766">
                  <c:v>0.6</c:v>
                </c:pt>
                <c:pt idx="22767">
                  <c:v>0</c:v>
                </c:pt>
                <c:pt idx="22768">
                  <c:v>0</c:v>
                </c:pt>
                <c:pt idx="22769">
                  <c:v>0</c:v>
                </c:pt>
                <c:pt idx="22770">
                  <c:v>0</c:v>
                </c:pt>
                <c:pt idx="22771">
                  <c:v>0</c:v>
                </c:pt>
                <c:pt idx="22772">
                  <c:v>0</c:v>
                </c:pt>
                <c:pt idx="22773">
                  <c:v>0</c:v>
                </c:pt>
                <c:pt idx="22774">
                  <c:v>0.1</c:v>
                </c:pt>
                <c:pt idx="22775">
                  <c:v>0.9</c:v>
                </c:pt>
                <c:pt idx="22776">
                  <c:v>0</c:v>
                </c:pt>
                <c:pt idx="22777">
                  <c:v>0</c:v>
                </c:pt>
                <c:pt idx="22778">
                  <c:v>0</c:v>
                </c:pt>
                <c:pt idx="22779">
                  <c:v>0</c:v>
                </c:pt>
                <c:pt idx="22780">
                  <c:v>0</c:v>
                </c:pt>
                <c:pt idx="22781">
                  <c:v>0</c:v>
                </c:pt>
                <c:pt idx="22782">
                  <c:v>0</c:v>
                </c:pt>
                <c:pt idx="22783">
                  <c:v>0</c:v>
                </c:pt>
                <c:pt idx="22784">
                  <c:v>1.8</c:v>
                </c:pt>
                <c:pt idx="22785">
                  <c:v>1.2</c:v>
                </c:pt>
                <c:pt idx="22786">
                  <c:v>0.3</c:v>
                </c:pt>
                <c:pt idx="22787">
                  <c:v>0</c:v>
                </c:pt>
                <c:pt idx="22788">
                  <c:v>0</c:v>
                </c:pt>
                <c:pt idx="22789">
                  <c:v>0</c:v>
                </c:pt>
                <c:pt idx="22790">
                  <c:v>0</c:v>
                </c:pt>
                <c:pt idx="22791">
                  <c:v>0</c:v>
                </c:pt>
                <c:pt idx="22792">
                  <c:v>0</c:v>
                </c:pt>
                <c:pt idx="22793">
                  <c:v>0</c:v>
                </c:pt>
                <c:pt idx="22794">
                  <c:v>0</c:v>
                </c:pt>
                <c:pt idx="22795">
                  <c:v>1.2</c:v>
                </c:pt>
                <c:pt idx="22796">
                  <c:v>3.5</c:v>
                </c:pt>
                <c:pt idx="22797">
                  <c:v>4.5</c:v>
                </c:pt>
                <c:pt idx="22798">
                  <c:v>2.5</c:v>
                </c:pt>
                <c:pt idx="22799">
                  <c:v>0.7</c:v>
                </c:pt>
                <c:pt idx="22800">
                  <c:v>0.5</c:v>
                </c:pt>
                <c:pt idx="22801">
                  <c:v>2.7</c:v>
                </c:pt>
                <c:pt idx="22802">
                  <c:v>5.2</c:v>
                </c:pt>
                <c:pt idx="22803">
                  <c:v>6.9</c:v>
                </c:pt>
                <c:pt idx="22804">
                  <c:v>5.9</c:v>
                </c:pt>
                <c:pt idx="22805">
                  <c:v>4.8</c:v>
                </c:pt>
                <c:pt idx="22806">
                  <c:v>1.9</c:v>
                </c:pt>
                <c:pt idx="22807">
                  <c:v>0.2</c:v>
                </c:pt>
                <c:pt idx="22808">
                  <c:v>0</c:v>
                </c:pt>
                <c:pt idx="22809">
                  <c:v>0</c:v>
                </c:pt>
                <c:pt idx="22810">
                  <c:v>0</c:v>
                </c:pt>
                <c:pt idx="22811">
                  <c:v>0</c:v>
                </c:pt>
                <c:pt idx="22812">
                  <c:v>0.9</c:v>
                </c:pt>
                <c:pt idx="22813">
                  <c:v>2.5</c:v>
                </c:pt>
                <c:pt idx="22814">
                  <c:v>1.7</c:v>
                </c:pt>
                <c:pt idx="22815">
                  <c:v>0.3</c:v>
                </c:pt>
                <c:pt idx="22816">
                  <c:v>0</c:v>
                </c:pt>
                <c:pt idx="22817">
                  <c:v>0</c:v>
                </c:pt>
                <c:pt idx="22818">
                  <c:v>0</c:v>
                </c:pt>
                <c:pt idx="22819">
                  <c:v>0.9</c:v>
                </c:pt>
                <c:pt idx="22820">
                  <c:v>1.1000000000000001</c:v>
                </c:pt>
                <c:pt idx="22821">
                  <c:v>0</c:v>
                </c:pt>
                <c:pt idx="22822">
                  <c:v>0</c:v>
                </c:pt>
                <c:pt idx="22823">
                  <c:v>0</c:v>
                </c:pt>
                <c:pt idx="22824">
                  <c:v>0</c:v>
                </c:pt>
                <c:pt idx="22825">
                  <c:v>0</c:v>
                </c:pt>
                <c:pt idx="22826">
                  <c:v>0</c:v>
                </c:pt>
                <c:pt idx="22827">
                  <c:v>0</c:v>
                </c:pt>
                <c:pt idx="22828">
                  <c:v>0.3</c:v>
                </c:pt>
                <c:pt idx="22829">
                  <c:v>1.5</c:v>
                </c:pt>
                <c:pt idx="22830">
                  <c:v>2.8</c:v>
                </c:pt>
                <c:pt idx="22831">
                  <c:v>1.9</c:v>
                </c:pt>
                <c:pt idx="22832">
                  <c:v>0.9</c:v>
                </c:pt>
                <c:pt idx="22833">
                  <c:v>0</c:v>
                </c:pt>
                <c:pt idx="22834">
                  <c:v>0.2</c:v>
                </c:pt>
                <c:pt idx="22835">
                  <c:v>3.3</c:v>
                </c:pt>
                <c:pt idx="22836">
                  <c:v>7.2</c:v>
                </c:pt>
                <c:pt idx="22837">
                  <c:v>9.6</c:v>
                </c:pt>
                <c:pt idx="22838">
                  <c:v>8.3000000000000007</c:v>
                </c:pt>
                <c:pt idx="22839">
                  <c:v>4.5999999999999996</c:v>
                </c:pt>
                <c:pt idx="22840">
                  <c:v>1.5</c:v>
                </c:pt>
                <c:pt idx="22841">
                  <c:v>0.1</c:v>
                </c:pt>
                <c:pt idx="22842">
                  <c:v>0</c:v>
                </c:pt>
                <c:pt idx="22843">
                  <c:v>0</c:v>
                </c:pt>
                <c:pt idx="22844">
                  <c:v>0</c:v>
                </c:pt>
                <c:pt idx="22845">
                  <c:v>0</c:v>
                </c:pt>
                <c:pt idx="22846">
                  <c:v>0</c:v>
                </c:pt>
                <c:pt idx="22847">
                  <c:v>0</c:v>
                </c:pt>
                <c:pt idx="22848">
                  <c:v>1.1000000000000001</c:v>
                </c:pt>
                <c:pt idx="22849">
                  <c:v>3.8</c:v>
                </c:pt>
                <c:pt idx="22850">
                  <c:v>7.3</c:v>
                </c:pt>
                <c:pt idx="22851">
                  <c:v>10.3</c:v>
                </c:pt>
                <c:pt idx="22852">
                  <c:v>12.9</c:v>
                </c:pt>
                <c:pt idx="22853">
                  <c:v>14.4</c:v>
                </c:pt>
                <c:pt idx="22854">
                  <c:v>15.4</c:v>
                </c:pt>
                <c:pt idx="22855">
                  <c:v>16.2</c:v>
                </c:pt>
                <c:pt idx="22856">
                  <c:v>16.8</c:v>
                </c:pt>
                <c:pt idx="22857">
                  <c:v>15.5</c:v>
                </c:pt>
                <c:pt idx="22858">
                  <c:v>13</c:v>
                </c:pt>
                <c:pt idx="22859">
                  <c:v>9</c:v>
                </c:pt>
                <c:pt idx="22860">
                  <c:v>5</c:v>
                </c:pt>
                <c:pt idx="22861">
                  <c:v>4</c:v>
                </c:pt>
                <c:pt idx="22862">
                  <c:v>6</c:v>
                </c:pt>
                <c:pt idx="22863">
                  <c:v>9</c:v>
                </c:pt>
                <c:pt idx="22864">
                  <c:v>10</c:v>
                </c:pt>
                <c:pt idx="22865">
                  <c:v>12</c:v>
                </c:pt>
                <c:pt idx="22866">
                  <c:v>14.6</c:v>
                </c:pt>
                <c:pt idx="22867">
                  <c:v>15</c:v>
                </c:pt>
                <c:pt idx="22868">
                  <c:v>12.5</c:v>
                </c:pt>
                <c:pt idx="22869">
                  <c:v>7.8</c:v>
                </c:pt>
                <c:pt idx="22870">
                  <c:v>3.7</c:v>
                </c:pt>
                <c:pt idx="22871">
                  <c:v>0.5</c:v>
                </c:pt>
                <c:pt idx="22872">
                  <c:v>0</c:v>
                </c:pt>
                <c:pt idx="22873">
                  <c:v>0</c:v>
                </c:pt>
                <c:pt idx="22874">
                  <c:v>0</c:v>
                </c:pt>
                <c:pt idx="22875">
                  <c:v>0</c:v>
                </c:pt>
                <c:pt idx="22876">
                  <c:v>0</c:v>
                </c:pt>
                <c:pt idx="22877">
                  <c:v>0</c:v>
                </c:pt>
                <c:pt idx="22878">
                  <c:v>0</c:v>
                </c:pt>
                <c:pt idx="22879">
                  <c:v>1.9</c:v>
                </c:pt>
                <c:pt idx="22880">
                  <c:v>5.4</c:v>
                </c:pt>
                <c:pt idx="22881">
                  <c:v>7</c:v>
                </c:pt>
                <c:pt idx="22882">
                  <c:v>5.0999999999999996</c:v>
                </c:pt>
                <c:pt idx="22883">
                  <c:v>1.9</c:v>
                </c:pt>
                <c:pt idx="22884">
                  <c:v>0</c:v>
                </c:pt>
                <c:pt idx="22885">
                  <c:v>0</c:v>
                </c:pt>
                <c:pt idx="22886">
                  <c:v>0</c:v>
                </c:pt>
                <c:pt idx="22887">
                  <c:v>0</c:v>
                </c:pt>
                <c:pt idx="22888">
                  <c:v>0</c:v>
                </c:pt>
                <c:pt idx="22889">
                  <c:v>0</c:v>
                </c:pt>
                <c:pt idx="22890">
                  <c:v>0.1</c:v>
                </c:pt>
                <c:pt idx="22891">
                  <c:v>2.1</c:v>
                </c:pt>
                <c:pt idx="22892">
                  <c:v>6.1</c:v>
                </c:pt>
                <c:pt idx="22893">
                  <c:v>9.1</c:v>
                </c:pt>
                <c:pt idx="22894">
                  <c:v>11.1</c:v>
                </c:pt>
                <c:pt idx="22895">
                  <c:v>14.1</c:v>
                </c:pt>
                <c:pt idx="22896">
                  <c:v>15.7</c:v>
                </c:pt>
                <c:pt idx="22897">
                  <c:v>18.5</c:v>
                </c:pt>
                <c:pt idx="22898">
                  <c:v>19.8</c:v>
                </c:pt>
                <c:pt idx="22899">
                  <c:v>21.7</c:v>
                </c:pt>
                <c:pt idx="22900">
                  <c:v>22.8</c:v>
                </c:pt>
                <c:pt idx="22901">
                  <c:v>23.8</c:v>
                </c:pt>
                <c:pt idx="22902">
                  <c:v>23.3</c:v>
                </c:pt>
                <c:pt idx="22903">
                  <c:v>23</c:v>
                </c:pt>
                <c:pt idx="22904">
                  <c:v>21.7</c:v>
                </c:pt>
                <c:pt idx="22905">
                  <c:v>19.7</c:v>
                </c:pt>
                <c:pt idx="22906">
                  <c:v>15.8</c:v>
                </c:pt>
                <c:pt idx="22907">
                  <c:v>10.8</c:v>
                </c:pt>
                <c:pt idx="22908">
                  <c:v>5.8</c:v>
                </c:pt>
                <c:pt idx="22909">
                  <c:v>2.1</c:v>
                </c:pt>
                <c:pt idx="22910">
                  <c:v>0.6</c:v>
                </c:pt>
                <c:pt idx="22911">
                  <c:v>0</c:v>
                </c:pt>
                <c:pt idx="22912">
                  <c:v>0</c:v>
                </c:pt>
                <c:pt idx="22913">
                  <c:v>0</c:v>
                </c:pt>
                <c:pt idx="22914">
                  <c:v>0</c:v>
                </c:pt>
                <c:pt idx="22915">
                  <c:v>0</c:v>
                </c:pt>
                <c:pt idx="22916">
                  <c:v>0.3</c:v>
                </c:pt>
                <c:pt idx="22917">
                  <c:v>0.7</c:v>
                </c:pt>
                <c:pt idx="22918">
                  <c:v>0</c:v>
                </c:pt>
                <c:pt idx="22919">
                  <c:v>0</c:v>
                </c:pt>
                <c:pt idx="22920">
                  <c:v>0</c:v>
                </c:pt>
                <c:pt idx="22921">
                  <c:v>0</c:v>
                </c:pt>
                <c:pt idx="22922">
                  <c:v>0</c:v>
                </c:pt>
                <c:pt idx="22923">
                  <c:v>0</c:v>
                </c:pt>
                <c:pt idx="22924">
                  <c:v>0</c:v>
                </c:pt>
                <c:pt idx="22925">
                  <c:v>0</c:v>
                </c:pt>
                <c:pt idx="22926">
                  <c:v>0</c:v>
                </c:pt>
                <c:pt idx="22927">
                  <c:v>0</c:v>
                </c:pt>
                <c:pt idx="22928">
                  <c:v>0</c:v>
                </c:pt>
                <c:pt idx="22929">
                  <c:v>0</c:v>
                </c:pt>
                <c:pt idx="22930">
                  <c:v>0</c:v>
                </c:pt>
                <c:pt idx="22931">
                  <c:v>0</c:v>
                </c:pt>
                <c:pt idx="22932">
                  <c:v>0</c:v>
                </c:pt>
                <c:pt idx="22933">
                  <c:v>0</c:v>
                </c:pt>
                <c:pt idx="22934">
                  <c:v>0</c:v>
                </c:pt>
                <c:pt idx="22935">
                  <c:v>0</c:v>
                </c:pt>
                <c:pt idx="22936">
                  <c:v>0</c:v>
                </c:pt>
                <c:pt idx="22937">
                  <c:v>0</c:v>
                </c:pt>
                <c:pt idx="22938">
                  <c:v>0</c:v>
                </c:pt>
                <c:pt idx="22939">
                  <c:v>0</c:v>
                </c:pt>
                <c:pt idx="22940">
                  <c:v>0</c:v>
                </c:pt>
                <c:pt idx="22941">
                  <c:v>0</c:v>
                </c:pt>
                <c:pt idx="22942">
                  <c:v>0</c:v>
                </c:pt>
                <c:pt idx="22943">
                  <c:v>0</c:v>
                </c:pt>
                <c:pt idx="22944">
                  <c:v>0.8</c:v>
                </c:pt>
                <c:pt idx="22945">
                  <c:v>3.8</c:v>
                </c:pt>
                <c:pt idx="22946">
                  <c:v>7.1</c:v>
                </c:pt>
                <c:pt idx="22947">
                  <c:v>10.3</c:v>
                </c:pt>
                <c:pt idx="22948">
                  <c:v>11.7</c:v>
                </c:pt>
                <c:pt idx="22949">
                  <c:v>14.1</c:v>
                </c:pt>
                <c:pt idx="22950">
                  <c:v>17.100000000000001</c:v>
                </c:pt>
                <c:pt idx="22951">
                  <c:v>19.100000000000001</c:v>
                </c:pt>
                <c:pt idx="22952">
                  <c:v>21</c:v>
                </c:pt>
                <c:pt idx="22953">
                  <c:v>22.1</c:v>
                </c:pt>
                <c:pt idx="22954">
                  <c:v>23.7</c:v>
                </c:pt>
                <c:pt idx="22955">
                  <c:v>25.7</c:v>
                </c:pt>
                <c:pt idx="22956">
                  <c:v>26.8</c:v>
                </c:pt>
                <c:pt idx="22957">
                  <c:v>27.8</c:v>
                </c:pt>
                <c:pt idx="22958">
                  <c:v>28</c:v>
                </c:pt>
                <c:pt idx="22959">
                  <c:v>28.8</c:v>
                </c:pt>
                <c:pt idx="22960">
                  <c:v>29</c:v>
                </c:pt>
                <c:pt idx="22961">
                  <c:v>29</c:v>
                </c:pt>
                <c:pt idx="22962">
                  <c:v>29</c:v>
                </c:pt>
                <c:pt idx="22963">
                  <c:v>28.3</c:v>
                </c:pt>
                <c:pt idx="22964">
                  <c:v>26.7</c:v>
                </c:pt>
                <c:pt idx="22965">
                  <c:v>22.7</c:v>
                </c:pt>
                <c:pt idx="22966">
                  <c:v>17.2</c:v>
                </c:pt>
                <c:pt idx="22967">
                  <c:v>11.8</c:v>
                </c:pt>
                <c:pt idx="22968">
                  <c:v>6.3</c:v>
                </c:pt>
                <c:pt idx="22969">
                  <c:v>1.6</c:v>
                </c:pt>
                <c:pt idx="22970">
                  <c:v>0.5</c:v>
                </c:pt>
                <c:pt idx="22971">
                  <c:v>0.6</c:v>
                </c:pt>
                <c:pt idx="22972">
                  <c:v>0</c:v>
                </c:pt>
                <c:pt idx="22973">
                  <c:v>0</c:v>
                </c:pt>
                <c:pt idx="22974">
                  <c:v>0.2</c:v>
                </c:pt>
                <c:pt idx="22975">
                  <c:v>1.2</c:v>
                </c:pt>
                <c:pt idx="22976">
                  <c:v>2</c:v>
                </c:pt>
                <c:pt idx="22977">
                  <c:v>1.8</c:v>
                </c:pt>
                <c:pt idx="22978">
                  <c:v>1.1000000000000001</c:v>
                </c:pt>
                <c:pt idx="22979">
                  <c:v>2</c:v>
                </c:pt>
                <c:pt idx="22980">
                  <c:v>1.9</c:v>
                </c:pt>
                <c:pt idx="22981">
                  <c:v>0.9</c:v>
                </c:pt>
                <c:pt idx="22982">
                  <c:v>0</c:v>
                </c:pt>
                <c:pt idx="22983">
                  <c:v>0</c:v>
                </c:pt>
                <c:pt idx="22984">
                  <c:v>0</c:v>
                </c:pt>
                <c:pt idx="22985">
                  <c:v>0</c:v>
                </c:pt>
                <c:pt idx="22986">
                  <c:v>0</c:v>
                </c:pt>
                <c:pt idx="22987">
                  <c:v>0</c:v>
                </c:pt>
                <c:pt idx="22988">
                  <c:v>0</c:v>
                </c:pt>
                <c:pt idx="22989">
                  <c:v>0</c:v>
                </c:pt>
                <c:pt idx="22990">
                  <c:v>0</c:v>
                </c:pt>
                <c:pt idx="22991">
                  <c:v>0.6</c:v>
                </c:pt>
                <c:pt idx="22992">
                  <c:v>2.9</c:v>
                </c:pt>
                <c:pt idx="22993">
                  <c:v>5.9</c:v>
                </c:pt>
                <c:pt idx="22994">
                  <c:v>7</c:v>
                </c:pt>
                <c:pt idx="22995">
                  <c:v>7</c:v>
                </c:pt>
                <c:pt idx="22996">
                  <c:v>6.5</c:v>
                </c:pt>
                <c:pt idx="22997">
                  <c:v>4.5999999999999996</c:v>
                </c:pt>
                <c:pt idx="22998">
                  <c:v>2.5</c:v>
                </c:pt>
                <c:pt idx="22999">
                  <c:v>1.5</c:v>
                </c:pt>
                <c:pt idx="23000">
                  <c:v>1</c:v>
                </c:pt>
                <c:pt idx="23001">
                  <c:v>1.2</c:v>
                </c:pt>
                <c:pt idx="23002">
                  <c:v>2.5</c:v>
                </c:pt>
                <c:pt idx="23003">
                  <c:v>4.7</c:v>
                </c:pt>
                <c:pt idx="23004">
                  <c:v>7.2</c:v>
                </c:pt>
                <c:pt idx="23005">
                  <c:v>7.8</c:v>
                </c:pt>
                <c:pt idx="23006">
                  <c:v>6.2</c:v>
                </c:pt>
                <c:pt idx="23007">
                  <c:v>2.8</c:v>
                </c:pt>
                <c:pt idx="23008">
                  <c:v>0</c:v>
                </c:pt>
                <c:pt idx="23009">
                  <c:v>0</c:v>
                </c:pt>
                <c:pt idx="23010">
                  <c:v>0</c:v>
                </c:pt>
                <c:pt idx="23011">
                  <c:v>0</c:v>
                </c:pt>
                <c:pt idx="23012">
                  <c:v>0</c:v>
                </c:pt>
                <c:pt idx="23013">
                  <c:v>0</c:v>
                </c:pt>
                <c:pt idx="23014">
                  <c:v>0</c:v>
                </c:pt>
                <c:pt idx="23015">
                  <c:v>0</c:v>
                </c:pt>
                <c:pt idx="23016">
                  <c:v>0.9</c:v>
                </c:pt>
                <c:pt idx="23017">
                  <c:v>3.6</c:v>
                </c:pt>
                <c:pt idx="23018">
                  <c:v>6.6</c:v>
                </c:pt>
                <c:pt idx="23019">
                  <c:v>9.1999999999999993</c:v>
                </c:pt>
                <c:pt idx="23020">
                  <c:v>10.7</c:v>
                </c:pt>
                <c:pt idx="23021">
                  <c:v>9</c:v>
                </c:pt>
                <c:pt idx="23022">
                  <c:v>5.3</c:v>
                </c:pt>
                <c:pt idx="23023">
                  <c:v>1.3</c:v>
                </c:pt>
                <c:pt idx="23024">
                  <c:v>0</c:v>
                </c:pt>
                <c:pt idx="23025">
                  <c:v>0</c:v>
                </c:pt>
                <c:pt idx="23026">
                  <c:v>0</c:v>
                </c:pt>
                <c:pt idx="23027">
                  <c:v>0</c:v>
                </c:pt>
                <c:pt idx="23028">
                  <c:v>0</c:v>
                </c:pt>
                <c:pt idx="23029">
                  <c:v>0</c:v>
                </c:pt>
                <c:pt idx="23030">
                  <c:v>0</c:v>
                </c:pt>
                <c:pt idx="23031">
                  <c:v>0</c:v>
                </c:pt>
                <c:pt idx="23032">
                  <c:v>0.5</c:v>
                </c:pt>
                <c:pt idx="23033">
                  <c:v>3</c:v>
                </c:pt>
                <c:pt idx="23034">
                  <c:v>6.5</c:v>
                </c:pt>
                <c:pt idx="23035">
                  <c:v>8.5</c:v>
                </c:pt>
                <c:pt idx="23036">
                  <c:v>10</c:v>
                </c:pt>
                <c:pt idx="23037">
                  <c:v>10</c:v>
                </c:pt>
                <c:pt idx="23038">
                  <c:v>9.9</c:v>
                </c:pt>
                <c:pt idx="23039">
                  <c:v>6.9</c:v>
                </c:pt>
                <c:pt idx="23040">
                  <c:v>3.9</c:v>
                </c:pt>
                <c:pt idx="23041">
                  <c:v>1</c:v>
                </c:pt>
                <c:pt idx="23042">
                  <c:v>0</c:v>
                </c:pt>
                <c:pt idx="23043">
                  <c:v>0</c:v>
                </c:pt>
                <c:pt idx="23044">
                  <c:v>0</c:v>
                </c:pt>
                <c:pt idx="23045">
                  <c:v>0</c:v>
                </c:pt>
                <c:pt idx="23046">
                  <c:v>0</c:v>
                </c:pt>
                <c:pt idx="23047">
                  <c:v>0</c:v>
                </c:pt>
                <c:pt idx="23048">
                  <c:v>0</c:v>
                </c:pt>
                <c:pt idx="23049">
                  <c:v>0</c:v>
                </c:pt>
                <c:pt idx="23050">
                  <c:v>0</c:v>
                </c:pt>
                <c:pt idx="23051">
                  <c:v>0</c:v>
                </c:pt>
                <c:pt idx="23052">
                  <c:v>0.6</c:v>
                </c:pt>
                <c:pt idx="23053">
                  <c:v>2.9</c:v>
                </c:pt>
                <c:pt idx="23054">
                  <c:v>5.6</c:v>
                </c:pt>
                <c:pt idx="23055">
                  <c:v>8.3000000000000007</c:v>
                </c:pt>
                <c:pt idx="23056">
                  <c:v>11.3</c:v>
                </c:pt>
                <c:pt idx="23057">
                  <c:v>13.4</c:v>
                </c:pt>
                <c:pt idx="23058">
                  <c:v>13.1</c:v>
                </c:pt>
                <c:pt idx="23059">
                  <c:v>10.7</c:v>
                </c:pt>
                <c:pt idx="23060">
                  <c:v>7.2</c:v>
                </c:pt>
                <c:pt idx="23061">
                  <c:v>3.2</c:v>
                </c:pt>
                <c:pt idx="23062">
                  <c:v>0.7</c:v>
                </c:pt>
                <c:pt idx="23063">
                  <c:v>0</c:v>
                </c:pt>
                <c:pt idx="23064">
                  <c:v>0</c:v>
                </c:pt>
                <c:pt idx="23065">
                  <c:v>0</c:v>
                </c:pt>
                <c:pt idx="23066">
                  <c:v>0</c:v>
                </c:pt>
                <c:pt idx="23067">
                  <c:v>0</c:v>
                </c:pt>
                <c:pt idx="23068">
                  <c:v>0</c:v>
                </c:pt>
                <c:pt idx="23069">
                  <c:v>0</c:v>
                </c:pt>
                <c:pt idx="23070">
                  <c:v>0.1</c:v>
                </c:pt>
                <c:pt idx="23071">
                  <c:v>1.2</c:v>
                </c:pt>
                <c:pt idx="23072">
                  <c:v>3.6</c:v>
                </c:pt>
                <c:pt idx="23073">
                  <c:v>7.4</c:v>
                </c:pt>
                <c:pt idx="23074">
                  <c:v>10.5</c:v>
                </c:pt>
                <c:pt idx="23075">
                  <c:v>9.3000000000000007</c:v>
                </c:pt>
                <c:pt idx="23076">
                  <c:v>5.6</c:v>
                </c:pt>
                <c:pt idx="23077">
                  <c:v>2.5</c:v>
                </c:pt>
                <c:pt idx="23078">
                  <c:v>0.6</c:v>
                </c:pt>
                <c:pt idx="23079">
                  <c:v>0</c:v>
                </c:pt>
                <c:pt idx="23080">
                  <c:v>0</c:v>
                </c:pt>
                <c:pt idx="23081">
                  <c:v>0</c:v>
                </c:pt>
                <c:pt idx="23082">
                  <c:v>0</c:v>
                </c:pt>
                <c:pt idx="23083">
                  <c:v>0</c:v>
                </c:pt>
                <c:pt idx="23084">
                  <c:v>0</c:v>
                </c:pt>
                <c:pt idx="23085">
                  <c:v>0</c:v>
                </c:pt>
                <c:pt idx="23086">
                  <c:v>0</c:v>
                </c:pt>
                <c:pt idx="23087">
                  <c:v>0</c:v>
                </c:pt>
                <c:pt idx="23088">
                  <c:v>1.4</c:v>
                </c:pt>
                <c:pt idx="23089">
                  <c:v>4.9000000000000004</c:v>
                </c:pt>
                <c:pt idx="23090">
                  <c:v>7.5</c:v>
                </c:pt>
                <c:pt idx="23091">
                  <c:v>6</c:v>
                </c:pt>
                <c:pt idx="23092">
                  <c:v>2.1</c:v>
                </c:pt>
                <c:pt idx="23093">
                  <c:v>0</c:v>
                </c:pt>
                <c:pt idx="23094">
                  <c:v>0</c:v>
                </c:pt>
                <c:pt idx="23095">
                  <c:v>0</c:v>
                </c:pt>
                <c:pt idx="23096">
                  <c:v>0</c:v>
                </c:pt>
                <c:pt idx="23097">
                  <c:v>0</c:v>
                </c:pt>
                <c:pt idx="23098">
                  <c:v>0</c:v>
                </c:pt>
                <c:pt idx="23099">
                  <c:v>0</c:v>
                </c:pt>
                <c:pt idx="23100">
                  <c:v>0</c:v>
                </c:pt>
                <c:pt idx="23101">
                  <c:v>0</c:v>
                </c:pt>
                <c:pt idx="23102">
                  <c:v>0.4</c:v>
                </c:pt>
                <c:pt idx="23103">
                  <c:v>4.0999999999999996</c:v>
                </c:pt>
                <c:pt idx="23104">
                  <c:v>4.9000000000000004</c:v>
                </c:pt>
                <c:pt idx="23105">
                  <c:v>1.4</c:v>
                </c:pt>
                <c:pt idx="23106">
                  <c:v>0.1</c:v>
                </c:pt>
                <c:pt idx="23107">
                  <c:v>0</c:v>
                </c:pt>
                <c:pt idx="23108">
                  <c:v>0</c:v>
                </c:pt>
                <c:pt idx="23109">
                  <c:v>0</c:v>
                </c:pt>
                <c:pt idx="23110">
                  <c:v>0</c:v>
                </c:pt>
                <c:pt idx="23111">
                  <c:v>0</c:v>
                </c:pt>
                <c:pt idx="23112">
                  <c:v>0</c:v>
                </c:pt>
                <c:pt idx="23113">
                  <c:v>0</c:v>
                </c:pt>
                <c:pt idx="23114">
                  <c:v>1.3</c:v>
                </c:pt>
                <c:pt idx="23115">
                  <c:v>4.3</c:v>
                </c:pt>
                <c:pt idx="23116">
                  <c:v>7</c:v>
                </c:pt>
                <c:pt idx="23117">
                  <c:v>6.1</c:v>
                </c:pt>
                <c:pt idx="23118">
                  <c:v>2.6</c:v>
                </c:pt>
                <c:pt idx="23119">
                  <c:v>0.5</c:v>
                </c:pt>
                <c:pt idx="23120">
                  <c:v>0</c:v>
                </c:pt>
                <c:pt idx="23121">
                  <c:v>0</c:v>
                </c:pt>
                <c:pt idx="23122">
                  <c:v>0</c:v>
                </c:pt>
                <c:pt idx="23123">
                  <c:v>0</c:v>
                </c:pt>
                <c:pt idx="23124">
                  <c:v>0</c:v>
                </c:pt>
                <c:pt idx="23125">
                  <c:v>0</c:v>
                </c:pt>
                <c:pt idx="23126">
                  <c:v>0</c:v>
                </c:pt>
                <c:pt idx="23127">
                  <c:v>0</c:v>
                </c:pt>
                <c:pt idx="23128">
                  <c:v>0.1</c:v>
                </c:pt>
                <c:pt idx="23129">
                  <c:v>2.2000000000000002</c:v>
                </c:pt>
                <c:pt idx="23130">
                  <c:v>6.1</c:v>
                </c:pt>
                <c:pt idx="23131">
                  <c:v>9</c:v>
                </c:pt>
                <c:pt idx="23132">
                  <c:v>9.8000000000000007</c:v>
                </c:pt>
                <c:pt idx="23133">
                  <c:v>6.5</c:v>
                </c:pt>
                <c:pt idx="23134">
                  <c:v>2.7</c:v>
                </c:pt>
                <c:pt idx="23135">
                  <c:v>0.3</c:v>
                </c:pt>
                <c:pt idx="23136">
                  <c:v>0</c:v>
                </c:pt>
                <c:pt idx="23137">
                  <c:v>0</c:v>
                </c:pt>
                <c:pt idx="23138">
                  <c:v>0</c:v>
                </c:pt>
                <c:pt idx="23139">
                  <c:v>0</c:v>
                </c:pt>
                <c:pt idx="23140">
                  <c:v>0</c:v>
                </c:pt>
                <c:pt idx="23141">
                  <c:v>0</c:v>
                </c:pt>
                <c:pt idx="23142">
                  <c:v>0</c:v>
                </c:pt>
                <c:pt idx="23143">
                  <c:v>0</c:v>
                </c:pt>
                <c:pt idx="23144">
                  <c:v>0</c:v>
                </c:pt>
                <c:pt idx="23145">
                  <c:v>1.3</c:v>
                </c:pt>
                <c:pt idx="23146">
                  <c:v>4.3</c:v>
                </c:pt>
                <c:pt idx="23147">
                  <c:v>7.3</c:v>
                </c:pt>
                <c:pt idx="23148">
                  <c:v>9.8000000000000007</c:v>
                </c:pt>
                <c:pt idx="23149">
                  <c:v>9.6999999999999993</c:v>
                </c:pt>
                <c:pt idx="23150">
                  <c:v>6.2</c:v>
                </c:pt>
                <c:pt idx="23151">
                  <c:v>2.2999999999999998</c:v>
                </c:pt>
                <c:pt idx="23152">
                  <c:v>0</c:v>
                </c:pt>
                <c:pt idx="23153">
                  <c:v>0</c:v>
                </c:pt>
                <c:pt idx="23154">
                  <c:v>0</c:v>
                </c:pt>
                <c:pt idx="23155">
                  <c:v>0</c:v>
                </c:pt>
                <c:pt idx="23156">
                  <c:v>0</c:v>
                </c:pt>
                <c:pt idx="23157">
                  <c:v>0</c:v>
                </c:pt>
                <c:pt idx="23158">
                  <c:v>0.1</c:v>
                </c:pt>
                <c:pt idx="23159">
                  <c:v>2.2000000000000002</c:v>
                </c:pt>
                <c:pt idx="23160">
                  <c:v>5.2</c:v>
                </c:pt>
                <c:pt idx="23161">
                  <c:v>8.1</c:v>
                </c:pt>
                <c:pt idx="23162">
                  <c:v>9.6999999999999993</c:v>
                </c:pt>
                <c:pt idx="23163">
                  <c:v>6.6</c:v>
                </c:pt>
                <c:pt idx="23164">
                  <c:v>3.5</c:v>
                </c:pt>
                <c:pt idx="23165">
                  <c:v>3.8</c:v>
                </c:pt>
                <c:pt idx="23166">
                  <c:v>4.8</c:v>
                </c:pt>
                <c:pt idx="23167">
                  <c:v>5.8</c:v>
                </c:pt>
                <c:pt idx="23168">
                  <c:v>6</c:v>
                </c:pt>
                <c:pt idx="23169">
                  <c:v>6.7</c:v>
                </c:pt>
                <c:pt idx="23170">
                  <c:v>7</c:v>
                </c:pt>
                <c:pt idx="23171">
                  <c:v>5.7</c:v>
                </c:pt>
                <c:pt idx="23172">
                  <c:v>3</c:v>
                </c:pt>
                <c:pt idx="23173">
                  <c:v>0.7</c:v>
                </c:pt>
                <c:pt idx="23174">
                  <c:v>1.1000000000000001</c:v>
                </c:pt>
                <c:pt idx="23175">
                  <c:v>2.5</c:v>
                </c:pt>
                <c:pt idx="23176">
                  <c:v>3.5</c:v>
                </c:pt>
                <c:pt idx="23177">
                  <c:v>4</c:v>
                </c:pt>
                <c:pt idx="23178">
                  <c:v>4.5</c:v>
                </c:pt>
                <c:pt idx="23179">
                  <c:v>5</c:v>
                </c:pt>
                <c:pt idx="23180">
                  <c:v>5.4</c:v>
                </c:pt>
                <c:pt idx="23181">
                  <c:v>6</c:v>
                </c:pt>
                <c:pt idx="23182">
                  <c:v>6</c:v>
                </c:pt>
                <c:pt idx="23183">
                  <c:v>6</c:v>
                </c:pt>
                <c:pt idx="23184">
                  <c:v>5.7</c:v>
                </c:pt>
                <c:pt idx="23185">
                  <c:v>4.5999999999999996</c:v>
                </c:pt>
                <c:pt idx="23186">
                  <c:v>2.9</c:v>
                </c:pt>
                <c:pt idx="23187">
                  <c:v>0.9</c:v>
                </c:pt>
                <c:pt idx="23188">
                  <c:v>0.1</c:v>
                </c:pt>
                <c:pt idx="23189">
                  <c:v>1.1000000000000001</c:v>
                </c:pt>
                <c:pt idx="23190">
                  <c:v>3</c:v>
                </c:pt>
                <c:pt idx="23191">
                  <c:v>3.1</c:v>
                </c:pt>
                <c:pt idx="23192">
                  <c:v>3.9</c:v>
                </c:pt>
                <c:pt idx="23193">
                  <c:v>5.7</c:v>
                </c:pt>
                <c:pt idx="23194">
                  <c:v>6</c:v>
                </c:pt>
                <c:pt idx="23195">
                  <c:v>6</c:v>
                </c:pt>
                <c:pt idx="23196">
                  <c:v>6.9</c:v>
                </c:pt>
                <c:pt idx="23197">
                  <c:v>7.7</c:v>
                </c:pt>
                <c:pt idx="23198">
                  <c:v>6.7</c:v>
                </c:pt>
                <c:pt idx="23199">
                  <c:v>4.7</c:v>
                </c:pt>
                <c:pt idx="23200">
                  <c:v>2.1</c:v>
                </c:pt>
                <c:pt idx="23201">
                  <c:v>0.4</c:v>
                </c:pt>
                <c:pt idx="23202">
                  <c:v>0</c:v>
                </c:pt>
                <c:pt idx="23203">
                  <c:v>0</c:v>
                </c:pt>
                <c:pt idx="23204">
                  <c:v>0</c:v>
                </c:pt>
                <c:pt idx="23205">
                  <c:v>0</c:v>
                </c:pt>
                <c:pt idx="23206">
                  <c:v>0</c:v>
                </c:pt>
                <c:pt idx="23207">
                  <c:v>0</c:v>
                </c:pt>
                <c:pt idx="23208">
                  <c:v>0.4</c:v>
                </c:pt>
                <c:pt idx="23209">
                  <c:v>2</c:v>
                </c:pt>
                <c:pt idx="23210">
                  <c:v>5.7</c:v>
                </c:pt>
                <c:pt idx="23211">
                  <c:v>8</c:v>
                </c:pt>
                <c:pt idx="23212">
                  <c:v>7.3</c:v>
                </c:pt>
                <c:pt idx="23213">
                  <c:v>4.3</c:v>
                </c:pt>
                <c:pt idx="23214">
                  <c:v>1.6</c:v>
                </c:pt>
                <c:pt idx="23215">
                  <c:v>0</c:v>
                </c:pt>
                <c:pt idx="23216">
                  <c:v>0</c:v>
                </c:pt>
                <c:pt idx="23217">
                  <c:v>0</c:v>
                </c:pt>
                <c:pt idx="23218">
                  <c:v>0</c:v>
                </c:pt>
                <c:pt idx="23219">
                  <c:v>0</c:v>
                </c:pt>
                <c:pt idx="23220">
                  <c:v>0</c:v>
                </c:pt>
                <c:pt idx="23221">
                  <c:v>0</c:v>
                </c:pt>
                <c:pt idx="23222">
                  <c:v>0</c:v>
                </c:pt>
                <c:pt idx="23223">
                  <c:v>0</c:v>
                </c:pt>
                <c:pt idx="23224">
                  <c:v>0</c:v>
                </c:pt>
                <c:pt idx="23225">
                  <c:v>0</c:v>
                </c:pt>
                <c:pt idx="23226">
                  <c:v>0</c:v>
                </c:pt>
                <c:pt idx="23227">
                  <c:v>0</c:v>
                </c:pt>
                <c:pt idx="23228">
                  <c:v>0</c:v>
                </c:pt>
                <c:pt idx="23229">
                  <c:v>0</c:v>
                </c:pt>
                <c:pt idx="23230">
                  <c:v>0.7</c:v>
                </c:pt>
                <c:pt idx="23231">
                  <c:v>3.7</c:v>
                </c:pt>
                <c:pt idx="23232">
                  <c:v>7</c:v>
                </c:pt>
                <c:pt idx="23233">
                  <c:v>9.6999999999999993</c:v>
                </c:pt>
                <c:pt idx="23234">
                  <c:v>11.5</c:v>
                </c:pt>
                <c:pt idx="23235">
                  <c:v>9.6</c:v>
                </c:pt>
                <c:pt idx="23236">
                  <c:v>5.0999999999999996</c:v>
                </c:pt>
                <c:pt idx="23237">
                  <c:v>1.6</c:v>
                </c:pt>
                <c:pt idx="23238">
                  <c:v>0</c:v>
                </c:pt>
                <c:pt idx="23239">
                  <c:v>0</c:v>
                </c:pt>
                <c:pt idx="23240">
                  <c:v>0</c:v>
                </c:pt>
                <c:pt idx="23241">
                  <c:v>0</c:v>
                </c:pt>
                <c:pt idx="23242">
                  <c:v>0</c:v>
                </c:pt>
                <c:pt idx="23243">
                  <c:v>0</c:v>
                </c:pt>
                <c:pt idx="23244">
                  <c:v>0</c:v>
                </c:pt>
                <c:pt idx="23245">
                  <c:v>0</c:v>
                </c:pt>
                <c:pt idx="23246">
                  <c:v>0</c:v>
                </c:pt>
                <c:pt idx="23247">
                  <c:v>0.1</c:v>
                </c:pt>
                <c:pt idx="23248">
                  <c:v>2.2000000000000002</c:v>
                </c:pt>
                <c:pt idx="23249">
                  <c:v>5.0999999999999996</c:v>
                </c:pt>
                <c:pt idx="23250">
                  <c:v>7</c:v>
                </c:pt>
                <c:pt idx="23251">
                  <c:v>7</c:v>
                </c:pt>
                <c:pt idx="23252">
                  <c:v>4.4000000000000004</c:v>
                </c:pt>
                <c:pt idx="23253">
                  <c:v>1.4</c:v>
                </c:pt>
                <c:pt idx="23254">
                  <c:v>0.1</c:v>
                </c:pt>
                <c:pt idx="23255">
                  <c:v>0</c:v>
                </c:pt>
                <c:pt idx="23256">
                  <c:v>0</c:v>
                </c:pt>
                <c:pt idx="23257">
                  <c:v>0</c:v>
                </c:pt>
                <c:pt idx="23258">
                  <c:v>0</c:v>
                </c:pt>
                <c:pt idx="23259">
                  <c:v>0</c:v>
                </c:pt>
                <c:pt idx="23260">
                  <c:v>0</c:v>
                </c:pt>
                <c:pt idx="23261">
                  <c:v>0</c:v>
                </c:pt>
                <c:pt idx="23262">
                  <c:v>0.4</c:v>
                </c:pt>
                <c:pt idx="23263">
                  <c:v>2.7</c:v>
                </c:pt>
                <c:pt idx="23264">
                  <c:v>6.3</c:v>
                </c:pt>
                <c:pt idx="23265">
                  <c:v>8.9</c:v>
                </c:pt>
                <c:pt idx="23266">
                  <c:v>9.1</c:v>
                </c:pt>
                <c:pt idx="23267">
                  <c:v>6.1</c:v>
                </c:pt>
                <c:pt idx="23268">
                  <c:v>2.5</c:v>
                </c:pt>
                <c:pt idx="23269">
                  <c:v>0.7</c:v>
                </c:pt>
                <c:pt idx="23270">
                  <c:v>0</c:v>
                </c:pt>
                <c:pt idx="23271">
                  <c:v>0</c:v>
                </c:pt>
                <c:pt idx="23272">
                  <c:v>0</c:v>
                </c:pt>
                <c:pt idx="23273">
                  <c:v>0</c:v>
                </c:pt>
                <c:pt idx="23274">
                  <c:v>0</c:v>
                </c:pt>
                <c:pt idx="23275">
                  <c:v>0</c:v>
                </c:pt>
                <c:pt idx="23276">
                  <c:v>0</c:v>
                </c:pt>
                <c:pt idx="23277">
                  <c:v>0</c:v>
                </c:pt>
                <c:pt idx="23278">
                  <c:v>0</c:v>
                </c:pt>
                <c:pt idx="23279">
                  <c:v>0</c:v>
                </c:pt>
                <c:pt idx="23280">
                  <c:v>0</c:v>
                </c:pt>
                <c:pt idx="23281">
                  <c:v>0.8</c:v>
                </c:pt>
                <c:pt idx="23282">
                  <c:v>0.2</c:v>
                </c:pt>
                <c:pt idx="23283">
                  <c:v>0</c:v>
                </c:pt>
                <c:pt idx="23284">
                  <c:v>0</c:v>
                </c:pt>
                <c:pt idx="23285">
                  <c:v>0</c:v>
                </c:pt>
                <c:pt idx="23286">
                  <c:v>0</c:v>
                </c:pt>
                <c:pt idx="23287">
                  <c:v>0</c:v>
                </c:pt>
                <c:pt idx="23288">
                  <c:v>0</c:v>
                </c:pt>
                <c:pt idx="23289">
                  <c:v>0</c:v>
                </c:pt>
                <c:pt idx="23290">
                  <c:v>0</c:v>
                </c:pt>
                <c:pt idx="23291">
                  <c:v>1.6</c:v>
                </c:pt>
                <c:pt idx="23292">
                  <c:v>4.8</c:v>
                </c:pt>
                <c:pt idx="23293">
                  <c:v>7.9</c:v>
                </c:pt>
                <c:pt idx="23294">
                  <c:v>8.6</c:v>
                </c:pt>
                <c:pt idx="23295">
                  <c:v>7.1</c:v>
                </c:pt>
                <c:pt idx="23296">
                  <c:v>4.9000000000000004</c:v>
                </c:pt>
                <c:pt idx="23297">
                  <c:v>2.2999999999999998</c:v>
                </c:pt>
                <c:pt idx="23298">
                  <c:v>0</c:v>
                </c:pt>
                <c:pt idx="23299">
                  <c:v>0</c:v>
                </c:pt>
                <c:pt idx="23300">
                  <c:v>0</c:v>
                </c:pt>
                <c:pt idx="23301">
                  <c:v>0</c:v>
                </c:pt>
                <c:pt idx="23302">
                  <c:v>0</c:v>
                </c:pt>
                <c:pt idx="23303">
                  <c:v>0</c:v>
                </c:pt>
                <c:pt idx="23304">
                  <c:v>0</c:v>
                </c:pt>
                <c:pt idx="23305">
                  <c:v>0</c:v>
                </c:pt>
                <c:pt idx="23306">
                  <c:v>0</c:v>
                </c:pt>
                <c:pt idx="23307">
                  <c:v>0</c:v>
                </c:pt>
                <c:pt idx="23308">
                  <c:v>0</c:v>
                </c:pt>
                <c:pt idx="23309">
                  <c:v>0.8</c:v>
                </c:pt>
                <c:pt idx="23310">
                  <c:v>3.5</c:v>
                </c:pt>
                <c:pt idx="23311">
                  <c:v>6.5</c:v>
                </c:pt>
                <c:pt idx="23312">
                  <c:v>9.5</c:v>
                </c:pt>
                <c:pt idx="23313">
                  <c:v>11.7</c:v>
                </c:pt>
                <c:pt idx="23314">
                  <c:v>14.1</c:v>
                </c:pt>
                <c:pt idx="23315">
                  <c:v>15.6</c:v>
                </c:pt>
                <c:pt idx="23316">
                  <c:v>15.4</c:v>
                </c:pt>
                <c:pt idx="23317">
                  <c:v>11.8</c:v>
                </c:pt>
                <c:pt idx="23318">
                  <c:v>7.4</c:v>
                </c:pt>
                <c:pt idx="23319">
                  <c:v>3.4</c:v>
                </c:pt>
                <c:pt idx="23320">
                  <c:v>0.9</c:v>
                </c:pt>
                <c:pt idx="23321">
                  <c:v>0</c:v>
                </c:pt>
                <c:pt idx="23322">
                  <c:v>0</c:v>
                </c:pt>
                <c:pt idx="23323">
                  <c:v>0</c:v>
                </c:pt>
                <c:pt idx="23324">
                  <c:v>0</c:v>
                </c:pt>
                <c:pt idx="23325">
                  <c:v>0</c:v>
                </c:pt>
                <c:pt idx="23326">
                  <c:v>0</c:v>
                </c:pt>
                <c:pt idx="23327">
                  <c:v>0</c:v>
                </c:pt>
                <c:pt idx="23328">
                  <c:v>0</c:v>
                </c:pt>
                <c:pt idx="23329">
                  <c:v>0.5</c:v>
                </c:pt>
                <c:pt idx="23330">
                  <c:v>3.1</c:v>
                </c:pt>
                <c:pt idx="23331">
                  <c:v>6.8</c:v>
                </c:pt>
                <c:pt idx="23332">
                  <c:v>9.5</c:v>
                </c:pt>
                <c:pt idx="23333">
                  <c:v>11.4</c:v>
                </c:pt>
                <c:pt idx="23334">
                  <c:v>13.1</c:v>
                </c:pt>
                <c:pt idx="23335">
                  <c:v>13.8</c:v>
                </c:pt>
                <c:pt idx="23336">
                  <c:v>10.8</c:v>
                </c:pt>
                <c:pt idx="23337">
                  <c:v>7.7</c:v>
                </c:pt>
                <c:pt idx="23338">
                  <c:v>3.8</c:v>
                </c:pt>
                <c:pt idx="23339">
                  <c:v>0.5</c:v>
                </c:pt>
                <c:pt idx="23340">
                  <c:v>0</c:v>
                </c:pt>
                <c:pt idx="23341">
                  <c:v>0</c:v>
                </c:pt>
                <c:pt idx="23342">
                  <c:v>0</c:v>
                </c:pt>
                <c:pt idx="23343">
                  <c:v>0</c:v>
                </c:pt>
                <c:pt idx="23344">
                  <c:v>0</c:v>
                </c:pt>
                <c:pt idx="23345">
                  <c:v>0</c:v>
                </c:pt>
                <c:pt idx="23346">
                  <c:v>0</c:v>
                </c:pt>
                <c:pt idx="23347">
                  <c:v>0</c:v>
                </c:pt>
                <c:pt idx="23348">
                  <c:v>0</c:v>
                </c:pt>
                <c:pt idx="23349">
                  <c:v>0</c:v>
                </c:pt>
                <c:pt idx="23350">
                  <c:v>0</c:v>
                </c:pt>
                <c:pt idx="23351">
                  <c:v>0</c:v>
                </c:pt>
                <c:pt idx="23352">
                  <c:v>0.9</c:v>
                </c:pt>
                <c:pt idx="23353">
                  <c:v>2</c:v>
                </c:pt>
                <c:pt idx="23354">
                  <c:v>1.1000000000000001</c:v>
                </c:pt>
                <c:pt idx="23355">
                  <c:v>0</c:v>
                </c:pt>
                <c:pt idx="23356">
                  <c:v>0</c:v>
                </c:pt>
                <c:pt idx="23357">
                  <c:v>0</c:v>
                </c:pt>
                <c:pt idx="23358">
                  <c:v>0</c:v>
                </c:pt>
                <c:pt idx="23359">
                  <c:v>0</c:v>
                </c:pt>
                <c:pt idx="23360">
                  <c:v>0</c:v>
                </c:pt>
                <c:pt idx="23361">
                  <c:v>0</c:v>
                </c:pt>
                <c:pt idx="23362">
                  <c:v>0</c:v>
                </c:pt>
                <c:pt idx="23363">
                  <c:v>0</c:v>
                </c:pt>
                <c:pt idx="23364">
                  <c:v>0.1</c:v>
                </c:pt>
                <c:pt idx="23365">
                  <c:v>2.1</c:v>
                </c:pt>
                <c:pt idx="23366">
                  <c:v>5.0999999999999996</c:v>
                </c:pt>
                <c:pt idx="23367">
                  <c:v>6.9</c:v>
                </c:pt>
                <c:pt idx="23368">
                  <c:v>4.9000000000000004</c:v>
                </c:pt>
                <c:pt idx="23369">
                  <c:v>2.4</c:v>
                </c:pt>
                <c:pt idx="23370">
                  <c:v>0.3</c:v>
                </c:pt>
                <c:pt idx="23371">
                  <c:v>0</c:v>
                </c:pt>
                <c:pt idx="23372">
                  <c:v>0</c:v>
                </c:pt>
                <c:pt idx="23373">
                  <c:v>0</c:v>
                </c:pt>
                <c:pt idx="23374">
                  <c:v>0</c:v>
                </c:pt>
                <c:pt idx="23375">
                  <c:v>0</c:v>
                </c:pt>
                <c:pt idx="23376">
                  <c:v>0</c:v>
                </c:pt>
                <c:pt idx="23377">
                  <c:v>0</c:v>
                </c:pt>
                <c:pt idx="23378">
                  <c:v>0</c:v>
                </c:pt>
                <c:pt idx="23379">
                  <c:v>0</c:v>
                </c:pt>
                <c:pt idx="23380">
                  <c:v>0</c:v>
                </c:pt>
                <c:pt idx="23381">
                  <c:v>0</c:v>
                </c:pt>
                <c:pt idx="23382">
                  <c:v>0</c:v>
                </c:pt>
                <c:pt idx="23383">
                  <c:v>0</c:v>
                </c:pt>
                <c:pt idx="23384">
                  <c:v>0</c:v>
                </c:pt>
                <c:pt idx="23385">
                  <c:v>0</c:v>
                </c:pt>
                <c:pt idx="23386">
                  <c:v>1.2</c:v>
                </c:pt>
                <c:pt idx="23387">
                  <c:v>3.5</c:v>
                </c:pt>
                <c:pt idx="23388">
                  <c:v>5</c:v>
                </c:pt>
                <c:pt idx="23389">
                  <c:v>4.5</c:v>
                </c:pt>
                <c:pt idx="23390">
                  <c:v>2.5</c:v>
                </c:pt>
                <c:pt idx="23391">
                  <c:v>0.8</c:v>
                </c:pt>
                <c:pt idx="23392">
                  <c:v>0</c:v>
                </c:pt>
                <c:pt idx="23393">
                  <c:v>0</c:v>
                </c:pt>
                <c:pt idx="23394">
                  <c:v>0</c:v>
                </c:pt>
                <c:pt idx="23395">
                  <c:v>0</c:v>
                </c:pt>
                <c:pt idx="23396">
                  <c:v>1.1000000000000001</c:v>
                </c:pt>
                <c:pt idx="23397">
                  <c:v>2.7</c:v>
                </c:pt>
                <c:pt idx="23398">
                  <c:v>4.5999999999999996</c:v>
                </c:pt>
                <c:pt idx="23399">
                  <c:v>6.6</c:v>
                </c:pt>
                <c:pt idx="23400">
                  <c:v>8.6</c:v>
                </c:pt>
                <c:pt idx="23401">
                  <c:v>10.6</c:v>
                </c:pt>
                <c:pt idx="23402">
                  <c:v>12.6</c:v>
                </c:pt>
                <c:pt idx="23403">
                  <c:v>11.6</c:v>
                </c:pt>
                <c:pt idx="23404">
                  <c:v>8</c:v>
                </c:pt>
                <c:pt idx="23405">
                  <c:v>4.2</c:v>
                </c:pt>
                <c:pt idx="23406">
                  <c:v>1.2</c:v>
                </c:pt>
                <c:pt idx="23407">
                  <c:v>0</c:v>
                </c:pt>
                <c:pt idx="23408">
                  <c:v>0</c:v>
                </c:pt>
                <c:pt idx="23409">
                  <c:v>1.9</c:v>
                </c:pt>
                <c:pt idx="23410">
                  <c:v>5.7</c:v>
                </c:pt>
                <c:pt idx="23411">
                  <c:v>7.7</c:v>
                </c:pt>
                <c:pt idx="23412">
                  <c:v>9.6999999999999993</c:v>
                </c:pt>
                <c:pt idx="23413">
                  <c:v>10.6</c:v>
                </c:pt>
                <c:pt idx="23414">
                  <c:v>10.3</c:v>
                </c:pt>
                <c:pt idx="23415">
                  <c:v>11.2</c:v>
                </c:pt>
                <c:pt idx="23416">
                  <c:v>12.3</c:v>
                </c:pt>
                <c:pt idx="23417">
                  <c:v>14</c:v>
                </c:pt>
                <c:pt idx="23418">
                  <c:v>14.2</c:v>
                </c:pt>
                <c:pt idx="23419">
                  <c:v>15</c:v>
                </c:pt>
                <c:pt idx="23420">
                  <c:v>15</c:v>
                </c:pt>
                <c:pt idx="23421">
                  <c:v>16</c:v>
                </c:pt>
                <c:pt idx="23422">
                  <c:v>16</c:v>
                </c:pt>
                <c:pt idx="23423">
                  <c:v>16</c:v>
                </c:pt>
                <c:pt idx="23424">
                  <c:v>17.899999999999999</c:v>
                </c:pt>
                <c:pt idx="23425">
                  <c:v>18</c:v>
                </c:pt>
                <c:pt idx="23426">
                  <c:v>18.7</c:v>
                </c:pt>
                <c:pt idx="23427">
                  <c:v>19</c:v>
                </c:pt>
                <c:pt idx="23428">
                  <c:v>19</c:v>
                </c:pt>
                <c:pt idx="23429">
                  <c:v>19</c:v>
                </c:pt>
                <c:pt idx="23430">
                  <c:v>19.600000000000001</c:v>
                </c:pt>
                <c:pt idx="23431">
                  <c:v>20</c:v>
                </c:pt>
                <c:pt idx="23432">
                  <c:v>20</c:v>
                </c:pt>
                <c:pt idx="23433">
                  <c:v>20</c:v>
                </c:pt>
                <c:pt idx="23434">
                  <c:v>20</c:v>
                </c:pt>
                <c:pt idx="23435">
                  <c:v>20</c:v>
                </c:pt>
                <c:pt idx="23436">
                  <c:v>20</c:v>
                </c:pt>
                <c:pt idx="23437">
                  <c:v>20.6</c:v>
                </c:pt>
                <c:pt idx="23438">
                  <c:v>22</c:v>
                </c:pt>
                <c:pt idx="23439">
                  <c:v>22.3</c:v>
                </c:pt>
                <c:pt idx="23440">
                  <c:v>23</c:v>
                </c:pt>
                <c:pt idx="23441">
                  <c:v>22.5</c:v>
                </c:pt>
                <c:pt idx="23442">
                  <c:v>20.5</c:v>
                </c:pt>
                <c:pt idx="23443">
                  <c:v>15.6</c:v>
                </c:pt>
                <c:pt idx="23444">
                  <c:v>11.9</c:v>
                </c:pt>
                <c:pt idx="23445">
                  <c:v>10.9</c:v>
                </c:pt>
                <c:pt idx="23446">
                  <c:v>10.1</c:v>
                </c:pt>
                <c:pt idx="23447">
                  <c:v>10.9</c:v>
                </c:pt>
                <c:pt idx="23448">
                  <c:v>12.7</c:v>
                </c:pt>
                <c:pt idx="23449">
                  <c:v>13</c:v>
                </c:pt>
                <c:pt idx="23450">
                  <c:v>10.4</c:v>
                </c:pt>
                <c:pt idx="23451">
                  <c:v>5.6</c:v>
                </c:pt>
                <c:pt idx="23452">
                  <c:v>1.4</c:v>
                </c:pt>
                <c:pt idx="23453">
                  <c:v>0</c:v>
                </c:pt>
                <c:pt idx="23454">
                  <c:v>0</c:v>
                </c:pt>
                <c:pt idx="23455">
                  <c:v>0</c:v>
                </c:pt>
                <c:pt idx="23456">
                  <c:v>0</c:v>
                </c:pt>
                <c:pt idx="23457">
                  <c:v>0</c:v>
                </c:pt>
                <c:pt idx="23458">
                  <c:v>0</c:v>
                </c:pt>
                <c:pt idx="23459">
                  <c:v>1</c:v>
                </c:pt>
                <c:pt idx="23460">
                  <c:v>3.4</c:v>
                </c:pt>
                <c:pt idx="23461">
                  <c:v>5.9</c:v>
                </c:pt>
                <c:pt idx="23462">
                  <c:v>8.4</c:v>
                </c:pt>
                <c:pt idx="23463">
                  <c:v>10.8</c:v>
                </c:pt>
                <c:pt idx="23464">
                  <c:v>10.7</c:v>
                </c:pt>
                <c:pt idx="23465">
                  <c:v>5.9</c:v>
                </c:pt>
                <c:pt idx="23466">
                  <c:v>2.5</c:v>
                </c:pt>
                <c:pt idx="23467">
                  <c:v>0.7</c:v>
                </c:pt>
                <c:pt idx="23468">
                  <c:v>0</c:v>
                </c:pt>
                <c:pt idx="23469">
                  <c:v>0</c:v>
                </c:pt>
                <c:pt idx="23470">
                  <c:v>0</c:v>
                </c:pt>
                <c:pt idx="23471">
                  <c:v>0</c:v>
                </c:pt>
                <c:pt idx="23472">
                  <c:v>0</c:v>
                </c:pt>
                <c:pt idx="23473">
                  <c:v>0</c:v>
                </c:pt>
                <c:pt idx="23474">
                  <c:v>0.1</c:v>
                </c:pt>
                <c:pt idx="23475">
                  <c:v>1.7</c:v>
                </c:pt>
                <c:pt idx="23476">
                  <c:v>2</c:v>
                </c:pt>
                <c:pt idx="23477">
                  <c:v>0.3</c:v>
                </c:pt>
                <c:pt idx="23478">
                  <c:v>0</c:v>
                </c:pt>
                <c:pt idx="23479">
                  <c:v>0</c:v>
                </c:pt>
                <c:pt idx="23480">
                  <c:v>0</c:v>
                </c:pt>
                <c:pt idx="23481">
                  <c:v>2.8</c:v>
                </c:pt>
                <c:pt idx="23482">
                  <c:v>5.9</c:v>
                </c:pt>
                <c:pt idx="23483">
                  <c:v>8.3000000000000007</c:v>
                </c:pt>
                <c:pt idx="23484">
                  <c:v>10.3</c:v>
                </c:pt>
                <c:pt idx="23485">
                  <c:v>12.9</c:v>
                </c:pt>
                <c:pt idx="23486">
                  <c:v>14.6</c:v>
                </c:pt>
                <c:pt idx="23487">
                  <c:v>13.9</c:v>
                </c:pt>
                <c:pt idx="23488">
                  <c:v>10.199999999999999</c:v>
                </c:pt>
                <c:pt idx="23489">
                  <c:v>5.2</c:v>
                </c:pt>
                <c:pt idx="23490">
                  <c:v>2.1</c:v>
                </c:pt>
                <c:pt idx="23491">
                  <c:v>0.5</c:v>
                </c:pt>
                <c:pt idx="23492">
                  <c:v>0</c:v>
                </c:pt>
                <c:pt idx="23493">
                  <c:v>0</c:v>
                </c:pt>
                <c:pt idx="23494">
                  <c:v>0</c:v>
                </c:pt>
                <c:pt idx="23495">
                  <c:v>0</c:v>
                </c:pt>
                <c:pt idx="23496">
                  <c:v>0.2</c:v>
                </c:pt>
                <c:pt idx="23497">
                  <c:v>1.4</c:v>
                </c:pt>
                <c:pt idx="23498">
                  <c:v>3</c:v>
                </c:pt>
                <c:pt idx="23499">
                  <c:v>6</c:v>
                </c:pt>
                <c:pt idx="23500">
                  <c:v>4</c:v>
                </c:pt>
                <c:pt idx="23501">
                  <c:v>2</c:v>
                </c:pt>
                <c:pt idx="23502">
                  <c:v>0</c:v>
                </c:pt>
                <c:pt idx="23503">
                  <c:v>0</c:v>
                </c:pt>
                <c:pt idx="23504">
                  <c:v>0</c:v>
                </c:pt>
                <c:pt idx="23505">
                  <c:v>0</c:v>
                </c:pt>
                <c:pt idx="23506">
                  <c:v>0</c:v>
                </c:pt>
                <c:pt idx="23507">
                  <c:v>0</c:v>
                </c:pt>
                <c:pt idx="23508">
                  <c:v>0</c:v>
                </c:pt>
                <c:pt idx="23509">
                  <c:v>1.7</c:v>
                </c:pt>
                <c:pt idx="23510">
                  <c:v>4.8</c:v>
                </c:pt>
                <c:pt idx="23511">
                  <c:v>7.9</c:v>
                </c:pt>
                <c:pt idx="23512">
                  <c:v>10.3</c:v>
                </c:pt>
                <c:pt idx="23513">
                  <c:v>8.4</c:v>
                </c:pt>
                <c:pt idx="23514">
                  <c:v>4.4000000000000004</c:v>
                </c:pt>
                <c:pt idx="23515">
                  <c:v>1.4</c:v>
                </c:pt>
                <c:pt idx="23516">
                  <c:v>0</c:v>
                </c:pt>
                <c:pt idx="23517">
                  <c:v>0</c:v>
                </c:pt>
                <c:pt idx="23518">
                  <c:v>0</c:v>
                </c:pt>
                <c:pt idx="23519">
                  <c:v>0</c:v>
                </c:pt>
                <c:pt idx="23520">
                  <c:v>0</c:v>
                </c:pt>
                <c:pt idx="23521">
                  <c:v>0</c:v>
                </c:pt>
                <c:pt idx="23522">
                  <c:v>0</c:v>
                </c:pt>
                <c:pt idx="23523">
                  <c:v>0</c:v>
                </c:pt>
                <c:pt idx="23524">
                  <c:v>0.2</c:v>
                </c:pt>
                <c:pt idx="23525">
                  <c:v>1.7</c:v>
                </c:pt>
                <c:pt idx="23526">
                  <c:v>4.7</c:v>
                </c:pt>
                <c:pt idx="23527">
                  <c:v>7.5</c:v>
                </c:pt>
                <c:pt idx="23528">
                  <c:v>10</c:v>
                </c:pt>
                <c:pt idx="23529">
                  <c:v>12</c:v>
                </c:pt>
                <c:pt idx="23530">
                  <c:v>9</c:v>
                </c:pt>
                <c:pt idx="23531">
                  <c:v>4</c:v>
                </c:pt>
                <c:pt idx="23532">
                  <c:v>3</c:v>
                </c:pt>
                <c:pt idx="23533">
                  <c:v>1</c:v>
                </c:pt>
                <c:pt idx="23534">
                  <c:v>0.2</c:v>
                </c:pt>
                <c:pt idx="23535">
                  <c:v>0</c:v>
                </c:pt>
                <c:pt idx="23536">
                  <c:v>0</c:v>
                </c:pt>
                <c:pt idx="23537">
                  <c:v>0</c:v>
                </c:pt>
                <c:pt idx="23538">
                  <c:v>0</c:v>
                </c:pt>
                <c:pt idx="23539">
                  <c:v>0</c:v>
                </c:pt>
                <c:pt idx="23540">
                  <c:v>0</c:v>
                </c:pt>
                <c:pt idx="23541">
                  <c:v>0</c:v>
                </c:pt>
                <c:pt idx="23542">
                  <c:v>0</c:v>
                </c:pt>
                <c:pt idx="23543">
                  <c:v>0</c:v>
                </c:pt>
                <c:pt idx="23544">
                  <c:v>1.7</c:v>
                </c:pt>
                <c:pt idx="23545">
                  <c:v>4.5</c:v>
                </c:pt>
                <c:pt idx="23546">
                  <c:v>5.2</c:v>
                </c:pt>
                <c:pt idx="23547">
                  <c:v>3.6</c:v>
                </c:pt>
                <c:pt idx="23548">
                  <c:v>2.6</c:v>
                </c:pt>
                <c:pt idx="23549">
                  <c:v>1.3</c:v>
                </c:pt>
                <c:pt idx="23550">
                  <c:v>0</c:v>
                </c:pt>
                <c:pt idx="23551">
                  <c:v>0.2</c:v>
                </c:pt>
                <c:pt idx="23552">
                  <c:v>1.2</c:v>
                </c:pt>
                <c:pt idx="23553">
                  <c:v>1.7</c:v>
                </c:pt>
                <c:pt idx="23554">
                  <c:v>0.2</c:v>
                </c:pt>
                <c:pt idx="23555">
                  <c:v>1.2</c:v>
                </c:pt>
                <c:pt idx="23556">
                  <c:v>2.1</c:v>
                </c:pt>
                <c:pt idx="23557">
                  <c:v>3</c:v>
                </c:pt>
                <c:pt idx="23558">
                  <c:v>1.1000000000000001</c:v>
                </c:pt>
                <c:pt idx="23559">
                  <c:v>0.1</c:v>
                </c:pt>
                <c:pt idx="23560">
                  <c:v>0</c:v>
                </c:pt>
                <c:pt idx="23561">
                  <c:v>0</c:v>
                </c:pt>
                <c:pt idx="23562">
                  <c:v>0</c:v>
                </c:pt>
                <c:pt idx="23563">
                  <c:v>0</c:v>
                </c:pt>
                <c:pt idx="23564">
                  <c:v>0</c:v>
                </c:pt>
                <c:pt idx="23565">
                  <c:v>0</c:v>
                </c:pt>
                <c:pt idx="23566">
                  <c:v>0</c:v>
                </c:pt>
                <c:pt idx="23567">
                  <c:v>1.5</c:v>
                </c:pt>
                <c:pt idx="23568">
                  <c:v>5.2</c:v>
                </c:pt>
                <c:pt idx="23569">
                  <c:v>7.6</c:v>
                </c:pt>
                <c:pt idx="23570">
                  <c:v>5.7</c:v>
                </c:pt>
                <c:pt idx="23571">
                  <c:v>2.2999999999999998</c:v>
                </c:pt>
                <c:pt idx="23572">
                  <c:v>1</c:v>
                </c:pt>
                <c:pt idx="23573">
                  <c:v>0.4</c:v>
                </c:pt>
                <c:pt idx="23574">
                  <c:v>0</c:v>
                </c:pt>
                <c:pt idx="23575">
                  <c:v>0</c:v>
                </c:pt>
                <c:pt idx="23576">
                  <c:v>0</c:v>
                </c:pt>
                <c:pt idx="23577">
                  <c:v>0</c:v>
                </c:pt>
                <c:pt idx="23578">
                  <c:v>0</c:v>
                </c:pt>
                <c:pt idx="23579">
                  <c:v>0</c:v>
                </c:pt>
                <c:pt idx="23580">
                  <c:v>0.3</c:v>
                </c:pt>
                <c:pt idx="23581">
                  <c:v>1.7</c:v>
                </c:pt>
                <c:pt idx="23582">
                  <c:v>5.5</c:v>
                </c:pt>
                <c:pt idx="23583">
                  <c:v>8.1999999999999993</c:v>
                </c:pt>
                <c:pt idx="23584">
                  <c:v>8.5</c:v>
                </c:pt>
                <c:pt idx="23585">
                  <c:v>5.3</c:v>
                </c:pt>
                <c:pt idx="23586">
                  <c:v>1.7</c:v>
                </c:pt>
                <c:pt idx="23587">
                  <c:v>0.1</c:v>
                </c:pt>
                <c:pt idx="23588">
                  <c:v>0</c:v>
                </c:pt>
                <c:pt idx="23589">
                  <c:v>0</c:v>
                </c:pt>
                <c:pt idx="23590">
                  <c:v>0</c:v>
                </c:pt>
                <c:pt idx="23591">
                  <c:v>0</c:v>
                </c:pt>
                <c:pt idx="23592">
                  <c:v>0</c:v>
                </c:pt>
                <c:pt idx="23593">
                  <c:v>0</c:v>
                </c:pt>
                <c:pt idx="23594">
                  <c:v>0</c:v>
                </c:pt>
                <c:pt idx="23595">
                  <c:v>0</c:v>
                </c:pt>
                <c:pt idx="23596">
                  <c:v>0.7</c:v>
                </c:pt>
                <c:pt idx="23597">
                  <c:v>3.2</c:v>
                </c:pt>
                <c:pt idx="23598">
                  <c:v>6.2</c:v>
                </c:pt>
                <c:pt idx="23599">
                  <c:v>8.3000000000000007</c:v>
                </c:pt>
                <c:pt idx="23600">
                  <c:v>6.7</c:v>
                </c:pt>
                <c:pt idx="23601">
                  <c:v>3.3</c:v>
                </c:pt>
                <c:pt idx="23602">
                  <c:v>0.9</c:v>
                </c:pt>
                <c:pt idx="23603">
                  <c:v>0</c:v>
                </c:pt>
                <c:pt idx="23604">
                  <c:v>0</c:v>
                </c:pt>
                <c:pt idx="23605">
                  <c:v>0</c:v>
                </c:pt>
                <c:pt idx="23606">
                  <c:v>0</c:v>
                </c:pt>
                <c:pt idx="23607">
                  <c:v>0</c:v>
                </c:pt>
                <c:pt idx="23608">
                  <c:v>0</c:v>
                </c:pt>
                <c:pt idx="23609">
                  <c:v>0</c:v>
                </c:pt>
                <c:pt idx="23610">
                  <c:v>0</c:v>
                </c:pt>
                <c:pt idx="23611">
                  <c:v>0</c:v>
                </c:pt>
                <c:pt idx="23612">
                  <c:v>0.4</c:v>
                </c:pt>
                <c:pt idx="23613">
                  <c:v>3.4</c:v>
                </c:pt>
                <c:pt idx="23614">
                  <c:v>6.4</c:v>
                </c:pt>
                <c:pt idx="23615">
                  <c:v>9.3000000000000007</c:v>
                </c:pt>
                <c:pt idx="23616">
                  <c:v>10.7</c:v>
                </c:pt>
                <c:pt idx="23617">
                  <c:v>8.3000000000000007</c:v>
                </c:pt>
                <c:pt idx="23618">
                  <c:v>3.2</c:v>
                </c:pt>
                <c:pt idx="23619">
                  <c:v>0.1</c:v>
                </c:pt>
                <c:pt idx="23620">
                  <c:v>0</c:v>
                </c:pt>
                <c:pt idx="23621">
                  <c:v>0</c:v>
                </c:pt>
                <c:pt idx="23622">
                  <c:v>0</c:v>
                </c:pt>
                <c:pt idx="23623">
                  <c:v>0</c:v>
                </c:pt>
                <c:pt idx="23624">
                  <c:v>0</c:v>
                </c:pt>
                <c:pt idx="23625">
                  <c:v>0</c:v>
                </c:pt>
                <c:pt idx="23626">
                  <c:v>0</c:v>
                </c:pt>
                <c:pt idx="23627">
                  <c:v>0</c:v>
                </c:pt>
                <c:pt idx="23628">
                  <c:v>0</c:v>
                </c:pt>
                <c:pt idx="23629">
                  <c:v>1.8</c:v>
                </c:pt>
                <c:pt idx="23630">
                  <c:v>5.2</c:v>
                </c:pt>
                <c:pt idx="23631">
                  <c:v>7.5</c:v>
                </c:pt>
                <c:pt idx="23632">
                  <c:v>6.9</c:v>
                </c:pt>
                <c:pt idx="23633">
                  <c:v>4.4000000000000004</c:v>
                </c:pt>
                <c:pt idx="23634">
                  <c:v>1.9</c:v>
                </c:pt>
                <c:pt idx="23635">
                  <c:v>0.5</c:v>
                </c:pt>
                <c:pt idx="23636">
                  <c:v>0.7</c:v>
                </c:pt>
                <c:pt idx="23637">
                  <c:v>2.7</c:v>
                </c:pt>
                <c:pt idx="23638">
                  <c:v>4.7</c:v>
                </c:pt>
                <c:pt idx="23639">
                  <c:v>6.7</c:v>
                </c:pt>
                <c:pt idx="23640">
                  <c:v>8.6999999999999993</c:v>
                </c:pt>
                <c:pt idx="23641">
                  <c:v>10.3</c:v>
                </c:pt>
                <c:pt idx="23642">
                  <c:v>10.8</c:v>
                </c:pt>
                <c:pt idx="23643">
                  <c:v>9.3000000000000007</c:v>
                </c:pt>
                <c:pt idx="23644">
                  <c:v>5.5</c:v>
                </c:pt>
                <c:pt idx="23645">
                  <c:v>2.8</c:v>
                </c:pt>
                <c:pt idx="23646">
                  <c:v>1.7</c:v>
                </c:pt>
                <c:pt idx="23647">
                  <c:v>0.1</c:v>
                </c:pt>
                <c:pt idx="23648">
                  <c:v>0</c:v>
                </c:pt>
                <c:pt idx="23649">
                  <c:v>0</c:v>
                </c:pt>
                <c:pt idx="23650">
                  <c:v>0</c:v>
                </c:pt>
                <c:pt idx="23651">
                  <c:v>0</c:v>
                </c:pt>
                <c:pt idx="23652">
                  <c:v>0</c:v>
                </c:pt>
                <c:pt idx="23653">
                  <c:v>0</c:v>
                </c:pt>
                <c:pt idx="23654">
                  <c:v>0</c:v>
                </c:pt>
                <c:pt idx="23655">
                  <c:v>0</c:v>
                </c:pt>
                <c:pt idx="23656">
                  <c:v>0</c:v>
                </c:pt>
                <c:pt idx="23657">
                  <c:v>0.8</c:v>
                </c:pt>
                <c:pt idx="23658">
                  <c:v>1.7</c:v>
                </c:pt>
                <c:pt idx="23659">
                  <c:v>2.6</c:v>
                </c:pt>
                <c:pt idx="23660">
                  <c:v>3.6</c:v>
                </c:pt>
                <c:pt idx="23661">
                  <c:v>5.0999999999999996</c:v>
                </c:pt>
                <c:pt idx="23662">
                  <c:v>6.6</c:v>
                </c:pt>
                <c:pt idx="23663">
                  <c:v>8.4</c:v>
                </c:pt>
                <c:pt idx="23664">
                  <c:v>11.1</c:v>
                </c:pt>
                <c:pt idx="23665">
                  <c:v>13.7</c:v>
                </c:pt>
                <c:pt idx="23666">
                  <c:v>15.7</c:v>
                </c:pt>
                <c:pt idx="23667">
                  <c:v>17.399999999999999</c:v>
                </c:pt>
                <c:pt idx="23668">
                  <c:v>18.399999999999999</c:v>
                </c:pt>
                <c:pt idx="23669">
                  <c:v>18.7</c:v>
                </c:pt>
                <c:pt idx="23670">
                  <c:v>17.5</c:v>
                </c:pt>
                <c:pt idx="23671">
                  <c:v>14.1</c:v>
                </c:pt>
                <c:pt idx="23672">
                  <c:v>9.6999999999999993</c:v>
                </c:pt>
                <c:pt idx="23673">
                  <c:v>8</c:v>
                </c:pt>
                <c:pt idx="23674">
                  <c:v>8</c:v>
                </c:pt>
                <c:pt idx="23675">
                  <c:v>8</c:v>
                </c:pt>
                <c:pt idx="23676">
                  <c:v>5.2</c:v>
                </c:pt>
                <c:pt idx="23677">
                  <c:v>2.2000000000000002</c:v>
                </c:pt>
                <c:pt idx="23678">
                  <c:v>0.1</c:v>
                </c:pt>
                <c:pt idx="23679">
                  <c:v>0</c:v>
                </c:pt>
                <c:pt idx="23680">
                  <c:v>0</c:v>
                </c:pt>
                <c:pt idx="23681">
                  <c:v>0</c:v>
                </c:pt>
                <c:pt idx="23682">
                  <c:v>0</c:v>
                </c:pt>
                <c:pt idx="23683">
                  <c:v>0</c:v>
                </c:pt>
                <c:pt idx="23684">
                  <c:v>0</c:v>
                </c:pt>
                <c:pt idx="23685">
                  <c:v>0</c:v>
                </c:pt>
                <c:pt idx="23686">
                  <c:v>0</c:v>
                </c:pt>
                <c:pt idx="23687">
                  <c:v>0</c:v>
                </c:pt>
                <c:pt idx="23688">
                  <c:v>0</c:v>
                </c:pt>
                <c:pt idx="23689">
                  <c:v>0</c:v>
                </c:pt>
                <c:pt idx="23690">
                  <c:v>0</c:v>
                </c:pt>
                <c:pt idx="23691">
                  <c:v>0</c:v>
                </c:pt>
                <c:pt idx="23692">
                  <c:v>0</c:v>
                </c:pt>
                <c:pt idx="23693">
                  <c:v>0</c:v>
                </c:pt>
                <c:pt idx="23694">
                  <c:v>0</c:v>
                </c:pt>
                <c:pt idx="23695">
                  <c:v>0</c:v>
                </c:pt>
                <c:pt idx="23696">
                  <c:v>0</c:v>
                </c:pt>
                <c:pt idx="23697">
                  <c:v>0</c:v>
                </c:pt>
                <c:pt idx="23698">
                  <c:v>0</c:v>
                </c:pt>
                <c:pt idx="23699">
                  <c:v>0</c:v>
                </c:pt>
                <c:pt idx="23700">
                  <c:v>0</c:v>
                </c:pt>
                <c:pt idx="23701">
                  <c:v>0</c:v>
                </c:pt>
                <c:pt idx="23702">
                  <c:v>0</c:v>
                </c:pt>
                <c:pt idx="23703">
                  <c:v>0</c:v>
                </c:pt>
                <c:pt idx="23704">
                  <c:v>0</c:v>
                </c:pt>
                <c:pt idx="23705">
                  <c:v>0</c:v>
                </c:pt>
                <c:pt idx="23706">
                  <c:v>0</c:v>
                </c:pt>
                <c:pt idx="23707">
                  <c:v>0</c:v>
                </c:pt>
                <c:pt idx="23708">
                  <c:v>0</c:v>
                </c:pt>
                <c:pt idx="23709">
                  <c:v>0</c:v>
                </c:pt>
                <c:pt idx="23710">
                  <c:v>0</c:v>
                </c:pt>
                <c:pt idx="23711">
                  <c:v>0</c:v>
                </c:pt>
                <c:pt idx="23712">
                  <c:v>0</c:v>
                </c:pt>
                <c:pt idx="23713">
                  <c:v>0.7</c:v>
                </c:pt>
                <c:pt idx="23714">
                  <c:v>1.7</c:v>
                </c:pt>
                <c:pt idx="23715">
                  <c:v>2.6</c:v>
                </c:pt>
                <c:pt idx="23716">
                  <c:v>3</c:v>
                </c:pt>
                <c:pt idx="23717">
                  <c:v>3.6</c:v>
                </c:pt>
                <c:pt idx="23718">
                  <c:v>4.5999999999999996</c:v>
                </c:pt>
                <c:pt idx="23719">
                  <c:v>5.6</c:v>
                </c:pt>
                <c:pt idx="23720">
                  <c:v>6.9</c:v>
                </c:pt>
                <c:pt idx="23721">
                  <c:v>8</c:v>
                </c:pt>
                <c:pt idx="23722">
                  <c:v>7</c:v>
                </c:pt>
                <c:pt idx="23723">
                  <c:v>4</c:v>
                </c:pt>
                <c:pt idx="23724">
                  <c:v>1.3</c:v>
                </c:pt>
                <c:pt idx="23725">
                  <c:v>0</c:v>
                </c:pt>
                <c:pt idx="23726">
                  <c:v>0</c:v>
                </c:pt>
                <c:pt idx="23727">
                  <c:v>0</c:v>
                </c:pt>
                <c:pt idx="23728">
                  <c:v>0</c:v>
                </c:pt>
                <c:pt idx="23729">
                  <c:v>0</c:v>
                </c:pt>
                <c:pt idx="23730">
                  <c:v>0</c:v>
                </c:pt>
                <c:pt idx="23731">
                  <c:v>0</c:v>
                </c:pt>
                <c:pt idx="23732">
                  <c:v>0</c:v>
                </c:pt>
                <c:pt idx="23733">
                  <c:v>0</c:v>
                </c:pt>
                <c:pt idx="23734">
                  <c:v>0</c:v>
                </c:pt>
                <c:pt idx="23735">
                  <c:v>0</c:v>
                </c:pt>
                <c:pt idx="23736">
                  <c:v>0</c:v>
                </c:pt>
                <c:pt idx="23737">
                  <c:v>1.9</c:v>
                </c:pt>
                <c:pt idx="23738">
                  <c:v>3.9</c:v>
                </c:pt>
                <c:pt idx="23739">
                  <c:v>6.4</c:v>
                </c:pt>
                <c:pt idx="23740">
                  <c:v>6.3</c:v>
                </c:pt>
                <c:pt idx="23741">
                  <c:v>3</c:v>
                </c:pt>
                <c:pt idx="23742">
                  <c:v>0.5</c:v>
                </c:pt>
                <c:pt idx="23743">
                  <c:v>0</c:v>
                </c:pt>
                <c:pt idx="23744">
                  <c:v>0</c:v>
                </c:pt>
                <c:pt idx="23745">
                  <c:v>0</c:v>
                </c:pt>
                <c:pt idx="23746">
                  <c:v>0</c:v>
                </c:pt>
                <c:pt idx="23747">
                  <c:v>0</c:v>
                </c:pt>
                <c:pt idx="23748">
                  <c:v>0</c:v>
                </c:pt>
                <c:pt idx="23749">
                  <c:v>0</c:v>
                </c:pt>
                <c:pt idx="23750">
                  <c:v>0</c:v>
                </c:pt>
                <c:pt idx="23751">
                  <c:v>0</c:v>
                </c:pt>
                <c:pt idx="23752">
                  <c:v>0</c:v>
                </c:pt>
                <c:pt idx="23753">
                  <c:v>0</c:v>
                </c:pt>
                <c:pt idx="23754">
                  <c:v>0</c:v>
                </c:pt>
                <c:pt idx="23755">
                  <c:v>0</c:v>
                </c:pt>
                <c:pt idx="23756">
                  <c:v>0</c:v>
                </c:pt>
                <c:pt idx="23757">
                  <c:v>0.4</c:v>
                </c:pt>
                <c:pt idx="23758">
                  <c:v>3.4</c:v>
                </c:pt>
                <c:pt idx="23759">
                  <c:v>6.4</c:v>
                </c:pt>
                <c:pt idx="23760">
                  <c:v>9.1</c:v>
                </c:pt>
                <c:pt idx="23761">
                  <c:v>9.3000000000000007</c:v>
                </c:pt>
                <c:pt idx="23762">
                  <c:v>4.3</c:v>
                </c:pt>
                <c:pt idx="23763">
                  <c:v>1.2</c:v>
                </c:pt>
                <c:pt idx="23764">
                  <c:v>0.1</c:v>
                </c:pt>
                <c:pt idx="23765">
                  <c:v>0</c:v>
                </c:pt>
                <c:pt idx="23766">
                  <c:v>0</c:v>
                </c:pt>
                <c:pt idx="23767">
                  <c:v>0</c:v>
                </c:pt>
                <c:pt idx="23768">
                  <c:v>0</c:v>
                </c:pt>
                <c:pt idx="23769">
                  <c:v>0</c:v>
                </c:pt>
                <c:pt idx="23770">
                  <c:v>0</c:v>
                </c:pt>
                <c:pt idx="23771">
                  <c:v>0</c:v>
                </c:pt>
                <c:pt idx="23772">
                  <c:v>0</c:v>
                </c:pt>
                <c:pt idx="23773">
                  <c:v>0</c:v>
                </c:pt>
                <c:pt idx="23774">
                  <c:v>1.9</c:v>
                </c:pt>
                <c:pt idx="23775">
                  <c:v>5.2</c:v>
                </c:pt>
                <c:pt idx="23776">
                  <c:v>7.5</c:v>
                </c:pt>
                <c:pt idx="23777">
                  <c:v>6.4</c:v>
                </c:pt>
                <c:pt idx="23778">
                  <c:v>2.8</c:v>
                </c:pt>
                <c:pt idx="23779">
                  <c:v>0.5</c:v>
                </c:pt>
                <c:pt idx="23780">
                  <c:v>0</c:v>
                </c:pt>
                <c:pt idx="23781">
                  <c:v>0</c:v>
                </c:pt>
                <c:pt idx="23782">
                  <c:v>0</c:v>
                </c:pt>
                <c:pt idx="23783">
                  <c:v>0</c:v>
                </c:pt>
                <c:pt idx="23784">
                  <c:v>0</c:v>
                </c:pt>
                <c:pt idx="23785">
                  <c:v>0</c:v>
                </c:pt>
                <c:pt idx="23786">
                  <c:v>0</c:v>
                </c:pt>
                <c:pt idx="23787">
                  <c:v>0</c:v>
                </c:pt>
                <c:pt idx="23788">
                  <c:v>0</c:v>
                </c:pt>
                <c:pt idx="23789">
                  <c:v>0.3</c:v>
                </c:pt>
                <c:pt idx="23790">
                  <c:v>2</c:v>
                </c:pt>
                <c:pt idx="23791">
                  <c:v>1.7</c:v>
                </c:pt>
                <c:pt idx="23792">
                  <c:v>0.1</c:v>
                </c:pt>
                <c:pt idx="23793">
                  <c:v>0</c:v>
                </c:pt>
                <c:pt idx="23794">
                  <c:v>0</c:v>
                </c:pt>
                <c:pt idx="23795">
                  <c:v>0</c:v>
                </c:pt>
                <c:pt idx="23796">
                  <c:v>0</c:v>
                </c:pt>
                <c:pt idx="23797">
                  <c:v>0</c:v>
                </c:pt>
                <c:pt idx="23798">
                  <c:v>0</c:v>
                </c:pt>
                <c:pt idx="23799">
                  <c:v>0</c:v>
                </c:pt>
                <c:pt idx="23800">
                  <c:v>0</c:v>
                </c:pt>
                <c:pt idx="23801">
                  <c:v>1.6</c:v>
                </c:pt>
                <c:pt idx="23802">
                  <c:v>5.0999999999999996</c:v>
                </c:pt>
                <c:pt idx="23803">
                  <c:v>7.6</c:v>
                </c:pt>
                <c:pt idx="23804">
                  <c:v>5.3</c:v>
                </c:pt>
                <c:pt idx="23805">
                  <c:v>2.2000000000000002</c:v>
                </c:pt>
                <c:pt idx="23806">
                  <c:v>0.4</c:v>
                </c:pt>
                <c:pt idx="23807">
                  <c:v>0</c:v>
                </c:pt>
                <c:pt idx="23808">
                  <c:v>0</c:v>
                </c:pt>
                <c:pt idx="23809">
                  <c:v>0</c:v>
                </c:pt>
                <c:pt idx="23810">
                  <c:v>0</c:v>
                </c:pt>
                <c:pt idx="23811">
                  <c:v>0</c:v>
                </c:pt>
                <c:pt idx="23812">
                  <c:v>0</c:v>
                </c:pt>
                <c:pt idx="23813">
                  <c:v>0</c:v>
                </c:pt>
                <c:pt idx="23814">
                  <c:v>0</c:v>
                </c:pt>
                <c:pt idx="23815">
                  <c:v>0</c:v>
                </c:pt>
                <c:pt idx="23816">
                  <c:v>0.7</c:v>
                </c:pt>
                <c:pt idx="23817">
                  <c:v>3</c:v>
                </c:pt>
                <c:pt idx="23818">
                  <c:v>6.8</c:v>
                </c:pt>
                <c:pt idx="23819">
                  <c:v>9.8000000000000007</c:v>
                </c:pt>
                <c:pt idx="23820">
                  <c:v>11.8</c:v>
                </c:pt>
                <c:pt idx="23821">
                  <c:v>9.8000000000000007</c:v>
                </c:pt>
                <c:pt idx="23822">
                  <c:v>4.9000000000000004</c:v>
                </c:pt>
                <c:pt idx="23823">
                  <c:v>1</c:v>
                </c:pt>
                <c:pt idx="23824">
                  <c:v>0</c:v>
                </c:pt>
                <c:pt idx="23825">
                  <c:v>0</c:v>
                </c:pt>
                <c:pt idx="23826">
                  <c:v>0</c:v>
                </c:pt>
                <c:pt idx="23827">
                  <c:v>0</c:v>
                </c:pt>
                <c:pt idx="23828">
                  <c:v>0</c:v>
                </c:pt>
                <c:pt idx="23829">
                  <c:v>0</c:v>
                </c:pt>
                <c:pt idx="23830">
                  <c:v>0</c:v>
                </c:pt>
                <c:pt idx="23831">
                  <c:v>0</c:v>
                </c:pt>
                <c:pt idx="23832">
                  <c:v>0</c:v>
                </c:pt>
                <c:pt idx="23833">
                  <c:v>0</c:v>
                </c:pt>
                <c:pt idx="23834">
                  <c:v>0</c:v>
                </c:pt>
                <c:pt idx="23835">
                  <c:v>0</c:v>
                </c:pt>
                <c:pt idx="23836">
                  <c:v>0</c:v>
                </c:pt>
                <c:pt idx="23837">
                  <c:v>0</c:v>
                </c:pt>
                <c:pt idx="23838">
                  <c:v>0</c:v>
                </c:pt>
                <c:pt idx="23839">
                  <c:v>1.1000000000000001</c:v>
                </c:pt>
                <c:pt idx="23840">
                  <c:v>2</c:v>
                </c:pt>
                <c:pt idx="23841">
                  <c:v>1.1000000000000001</c:v>
                </c:pt>
                <c:pt idx="23842">
                  <c:v>0</c:v>
                </c:pt>
                <c:pt idx="23843">
                  <c:v>0</c:v>
                </c:pt>
                <c:pt idx="23844">
                  <c:v>0.4</c:v>
                </c:pt>
                <c:pt idx="23845">
                  <c:v>2.1</c:v>
                </c:pt>
                <c:pt idx="23846">
                  <c:v>4.8</c:v>
                </c:pt>
                <c:pt idx="23847">
                  <c:v>6.2</c:v>
                </c:pt>
                <c:pt idx="23848">
                  <c:v>3.2</c:v>
                </c:pt>
                <c:pt idx="23849">
                  <c:v>0.7</c:v>
                </c:pt>
                <c:pt idx="23850">
                  <c:v>0</c:v>
                </c:pt>
                <c:pt idx="23851">
                  <c:v>0</c:v>
                </c:pt>
                <c:pt idx="23852">
                  <c:v>0</c:v>
                </c:pt>
                <c:pt idx="23853">
                  <c:v>0</c:v>
                </c:pt>
                <c:pt idx="23854">
                  <c:v>0</c:v>
                </c:pt>
                <c:pt idx="23855">
                  <c:v>0</c:v>
                </c:pt>
                <c:pt idx="23856">
                  <c:v>0.1</c:v>
                </c:pt>
                <c:pt idx="23857">
                  <c:v>0.9</c:v>
                </c:pt>
                <c:pt idx="23858">
                  <c:v>3.6</c:v>
                </c:pt>
                <c:pt idx="23859">
                  <c:v>4</c:v>
                </c:pt>
                <c:pt idx="23860">
                  <c:v>1.4</c:v>
                </c:pt>
                <c:pt idx="23861">
                  <c:v>0.1</c:v>
                </c:pt>
                <c:pt idx="23862">
                  <c:v>0</c:v>
                </c:pt>
                <c:pt idx="23863">
                  <c:v>0</c:v>
                </c:pt>
                <c:pt idx="23864">
                  <c:v>0</c:v>
                </c:pt>
                <c:pt idx="23865">
                  <c:v>0</c:v>
                </c:pt>
                <c:pt idx="23866">
                  <c:v>0</c:v>
                </c:pt>
                <c:pt idx="23867">
                  <c:v>0</c:v>
                </c:pt>
                <c:pt idx="23868">
                  <c:v>0</c:v>
                </c:pt>
                <c:pt idx="23869">
                  <c:v>0.6</c:v>
                </c:pt>
                <c:pt idx="23870">
                  <c:v>2.9</c:v>
                </c:pt>
                <c:pt idx="23871">
                  <c:v>6.4</c:v>
                </c:pt>
                <c:pt idx="23872">
                  <c:v>8.9</c:v>
                </c:pt>
                <c:pt idx="23873">
                  <c:v>10.9</c:v>
                </c:pt>
                <c:pt idx="23874">
                  <c:v>10.6</c:v>
                </c:pt>
                <c:pt idx="23875">
                  <c:v>7</c:v>
                </c:pt>
                <c:pt idx="23876">
                  <c:v>3.2</c:v>
                </c:pt>
                <c:pt idx="23877">
                  <c:v>0.7</c:v>
                </c:pt>
                <c:pt idx="23878">
                  <c:v>0</c:v>
                </c:pt>
                <c:pt idx="23879">
                  <c:v>0</c:v>
                </c:pt>
                <c:pt idx="23880">
                  <c:v>0</c:v>
                </c:pt>
                <c:pt idx="23881">
                  <c:v>0</c:v>
                </c:pt>
                <c:pt idx="23882">
                  <c:v>0</c:v>
                </c:pt>
                <c:pt idx="23883">
                  <c:v>0</c:v>
                </c:pt>
                <c:pt idx="23884">
                  <c:v>0</c:v>
                </c:pt>
                <c:pt idx="23885">
                  <c:v>0</c:v>
                </c:pt>
                <c:pt idx="23886">
                  <c:v>0</c:v>
                </c:pt>
                <c:pt idx="23887">
                  <c:v>0</c:v>
                </c:pt>
                <c:pt idx="23888">
                  <c:v>2.6</c:v>
                </c:pt>
                <c:pt idx="23889">
                  <c:v>6.5</c:v>
                </c:pt>
                <c:pt idx="23890">
                  <c:v>7.9</c:v>
                </c:pt>
                <c:pt idx="23891">
                  <c:v>5.4</c:v>
                </c:pt>
                <c:pt idx="23892">
                  <c:v>2.4</c:v>
                </c:pt>
                <c:pt idx="23893">
                  <c:v>0.6</c:v>
                </c:pt>
                <c:pt idx="23894">
                  <c:v>0</c:v>
                </c:pt>
                <c:pt idx="23895">
                  <c:v>0</c:v>
                </c:pt>
                <c:pt idx="23896">
                  <c:v>0</c:v>
                </c:pt>
                <c:pt idx="23897">
                  <c:v>0</c:v>
                </c:pt>
                <c:pt idx="23898">
                  <c:v>0</c:v>
                </c:pt>
                <c:pt idx="23899">
                  <c:v>0</c:v>
                </c:pt>
                <c:pt idx="23900">
                  <c:v>0</c:v>
                </c:pt>
                <c:pt idx="23901">
                  <c:v>0</c:v>
                </c:pt>
                <c:pt idx="23902">
                  <c:v>0</c:v>
                </c:pt>
                <c:pt idx="23903">
                  <c:v>0</c:v>
                </c:pt>
                <c:pt idx="23904">
                  <c:v>0</c:v>
                </c:pt>
                <c:pt idx="23905">
                  <c:v>0</c:v>
                </c:pt>
                <c:pt idx="23906">
                  <c:v>0</c:v>
                </c:pt>
                <c:pt idx="23907">
                  <c:v>0</c:v>
                </c:pt>
                <c:pt idx="23908">
                  <c:v>0</c:v>
                </c:pt>
                <c:pt idx="23909">
                  <c:v>0</c:v>
                </c:pt>
                <c:pt idx="23910">
                  <c:v>0</c:v>
                </c:pt>
                <c:pt idx="23911">
                  <c:v>0</c:v>
                </c:pt>
                <c:pt idx="23912">
                  <c:v>0</c:v>
                </c:pt>
                <c:pt idx="23913">
                  <c:v>0</c:v>
                </c:pt>
                <c:pt idx="23914">
                  <c:v>0</c:v>
                </c:pt>
                <c:pt idx="23915">
                  <c:v>0</c:v>
                </c:pt>
                <c:pt idx="23916">
                  <c:v>0</c:v>
                </c:pt>
                <c:pt idx="23917">
                  <c:v>0</c:v>
                </c:pt>
                <c:pt idx="23918">
                  <c:v>0</c:v>
                </c:pt>
                <c:pt idx="23919">
                  <c:v>0</c:v>
                </c:pt>
                <c:pt idx="23920">
                  <c:v>3.5</c:v>
                </c:pt>
                <c:pt idx="23921">
                  <c:v>7.5</c:v>
                </c:pt>
                <c:pt idx="23922">
                  <c:v>9.6999999999999993</c:v>
                </c:pt>
                <c:pt idx="23923">
                  <c:v>8.5</c:v>
                </c:pt>
                <c:pt idx="23924">
                  <c:v>5.3</c:v>
                </c:pt>
                <c:pt idx="23925">
                  <c:v>2</c:v>
                </c:pt>
                <c:pt idx="23926">
                  <c:v>0.3</c:v>
                </c:pt>
                <c:pt idx="23927">
                  <c:v>0</c:v>
                </c:pt>
                <c:pt idx="23928">
                  <c:v>0</c:v>
                </c:pt>
                <c:pt idx="23929">
                  <c:v>0</c:v>
                </c:pt>
                <c:pt idx="23930">
                  <c:v>0</c:v>
                </c:pt>
                <c:pt idx="23931">
                  <c:v>0</c:v>
                </c:pt>
                <c:pt idx="23932">
                  <c:v>0</c:v>
                </c:pt>
                <c:pt idx="23933">
                  <c:v>0</c:v>
                </c:pt>
                <c:pt idx="23934">
                  <c:v>0.2</c:v>
                </c:pt>
                <c:pt idx="23935">
                  <c:v>1</c:v>
                </c:pt>
                <c:pt idx="23936">
                  <c:v>1</c:v>
                </c:pt>
                <c:pt idx="23937">
                  <c:v>1.7</c:v>
                </c:pt>
                <c:pt idx="23938">
                  <c:v>5</c:v>
                </c:pt>
                <c:pt idx="23939">
                  <c:v>7.8</c:v>
                </c:pt>
                <c:pt idx="23940">
                  <c:v>6.7</c:v>
                </c:pt>
                <c:pt idx="23941">
                  <c:v>2.9</c:v>
                </c:pt>
                <c:pt idx="23942">
                  <c:v>0.9</c:v>
                </c:pt>
                <c:pt idx="23943">
                  <c:v>0</c:v>
                </c:pt>
                <c:pt idx="23944">
                  <c:v>0</c:v>
                </c:pt>
                <c:pt idx="23945">
                  <c:v>0</c:v>
                </c:pt>
                <c:pt idx="23946">
                  <c:v>0</c:v>
                </c:pt>
                <c:pt idx="23947">
                  <c:v>0</c:v>
                </c:pt>
                <c:pt idx="23948">
                  <c:v>0</c:v>
                </c:pt>
                <c:pt idx="23949">
                  <c:v>0</c:v>
                </c:pt>
                <c:pt idx="23950">
                  <c:v>0</c:v>
                </c:pt>
                <c:pt idx="23951">
                  <c:v>1.4</c:v>
                </c:pt>
                <c:pt idx="23952">
                  <c:v>3.9</c:v>
                </c:pt>
                <c:pt idx="23953">
                  <c:v>3.7</c:v>
                </c:pt>
                <c:pt idx="23954">
                  <c:v>1.1000000000000001</c:v>
                </c:pt>
                <c:pt idx="23955">
                  <c:v>0</c:v>
                </c:pt>
                <c:pt idx="23956">
                  <c:v>0</c:v>
                </c:pt>
                <c:pt idx="23957">
                  <c:v>0</c:v>
                </c:pt>
                <c:pt idx="23958">
                  <c:v>0</c:v>
                </c:pt>
                <c:pt idx="23959">
                  <c:v>0</c:v>
                </c:pt>
                <c:pt idx="23960">
                  <c:v>0</c:v>
                </c:pt>
                <c:pt idx="23961">
                  <c:v>0</c:v>
                </c:pt>
                <c:pt idx="23962">
                  <c:v>0</c:v>
                </c:pt>
                <c:pt idx="23963">
                  <c:v>0</c:v>
                </c:pt>
                <c:pt idx="23964">
                  <c:v>0</c:v>
                </c:pt>
                <c:pt idx="23965">
                  <c:v>0</c:v>
                </c:pt>
                <c:pt idx="23966">
                  <c:v>0</c:v>
                </c:pt>
                <c:pt idx="23967">
                  <c:v>0</c:v>
                </c:pt>
                <c:pt idx="23968">
                  <c:v>0</c:v>
                </c:pt>
                <c:pt idx="23969">
                  <c:v>0</c:v>
                </c:pt>
                <c:pt idx="23970">
                  <c:v>0</c:v>
                </c:pt>
                <c:pt idx="23971">
                  <c:v>0</c:v>
                </c:pt>
                <c:pt idx="23972">
                  <c:v>0</c:v>
                </c:pt>
                <c:pt idx="23973">
                  <c:v>0</c:v>
                </c:pt>
                <c:pt idx="23974">
                  <c:v>0</c:v>
                </c:pt>
                <c:pt idx="23975">
                  <c:v>0</c:v>
                </c:pt>
                <c:pt idx="23976">
                  <c:v>0</c:v>
                </c:pt>
                <c:pt idx="23977">
                  <c:v>0</c:v>
                </c:pt>
                <c:pt idx="23978">
                  <c:v>0</c:v>
                </c:pt>
                <c:pt idx="23979">
                  <c:v>0</c:v>
                </c:pt>
                <c:pt idx="23980">
                  <c:v>0</c:v>
                </c:pt>
                <c:pt idx="23981">
                  <c:v>0</c:v>
                </c:pt>
                <c:pt idx="23982">
                  <c:v>0</c:v>
                </c:pt>
                <c:pt idx="23983">
                  <c:v>0</c:v>
                </c:pt>
                <c:pt idx="23984">
                  <c:v>0</c:v>
                </c:pt>
                <c:pt idx="23985">
                  <c:v>0</c:v>
                </c:pt>
                <c:pt idx="23986">
                  <c:v>0</c:v>
                </c:pt>
                <c:pt idx="23987">
                  <c:v>0</c:v>
                </c:pt>
                <c:pt idx="23988">
                  <c:v>0</c:v>
                </c:pt>
                <c:pt idx="23989">
                  <c:v>0</c:v>
                </c:pt>
                <c:pt idx="23990">
                  <c:v>0</c:v>
                </c:pt>
                <c:pt idx="23991">
                  <c:v>0</c:v>
                </c:pt>
                <c:pt idx="23992">
                  <c:v>0</c:v>
                </c:pt>
                <c:pt idx="23993">
                  <c:v>0</c:v>
                </c:pt>
                <c:pt idx="23994">
                  <c:v>0</c:v>
                </c:pt>
                <c:pt idx="23995">
                  <c:v>0</c:v>
                </c:pt>
                <c:pt idx="23996">
                  <c:v>0</c:v>
                </c:pt>
                <c:pt idx="23997">
                  <c:v>0</c:v>
                </c:pt>
                <c:pt idx="23998">
                  <c:v>0</c:v>
                </c:pt>
                <c:pt idx="23999">
                  <c:v>0</c:v>
                </c:pt>
                <c:pt idx="24000">
                  <c:v>0</c:v>
                </c:pt>
                <c:pt idx="24001">
                  <c:v>0</c:v>
                </c:pt>
                <c:pt idx="24002">
                  <c:v>0</c:v>
                </c:pt>
                <c:pt idx="24003">
                  <c:v>0</c:v>
                </c:pt>
                <c:pt idx="24004">
                  <c:v>0</c:v>
                </c:pt>
                <c:pt idx="24005">
                  <c:v>0</c:v>
                </c:pt>
                <c:pt idx="24006">
                  <c:v>0</c:v>
                </c:pt>
                <c:pt idx="24007">
                  <c:v>0</c:v>
                </c:pt>
                <c:pt idx="24008">
                  <c:v>0</c:v>
                </c:pt>
                <c:pt idx="24009">
                  <c:v>0</c:v>
                </c:pt>
                <c:pt idx="24010">
                  <c:v>0</c:v>
                </c:pt>
                <c:pt idx="24011">
                  <c:v>0</c:v>
                </c:pt>
                <c:pt idx="24012">
                  <c:v>0</c:v>
                </c:pt>
                <c:pt idx="24013">
                  <c:v>0</c:v>
                </c:pt>
                <c:pt idx="24014">
                  <c:v>0</c:v>
                </c:pt>
                <c:pt idx="24015">
                  <c:v>0</c:v>
                </c:pt>
                <c:pt idx="24016">
                  <c:v>0</c:v>
                </c:pt>
                <c:pt idx="24017">
                  <c:v>0</c:v>
                </c:pt>
                <c:pt idx="24018">
                  <c:v>0</c:v>
                </c:pt>
                <c:pt idx="24019">
                  <c:v>0</c:v>
                </c:pt>
                <c:pt idx="24020">
                  <c:v>0</c:v>
                </c:pt>
                <c:pt idx="24021">
                  <c:v>0</c:v>
                </c:pt>
                <c:pt idx="24022">
                  <c:v>0</c:v>
                </c:pt>
                <c:pt idx="24023">
                  <c:v>0</c:v>
                </c:pt>
                <c:pt idx="24024">
                  <c:v>0</c:v>
                </c:pt>
                <c:pt idx="24025">
                  <c:v>0</c:v>
                </c:pt>
                <c:pt idx="24026">
                  <c:v>0</c:v>
                </c:pt>
                <c:pt idx="24027">
                  <c:v>0</c:v>
                </c:pt>
                <c:pt idx="24028">
                  <c:v>0</c:v>
                </c:pt>
                <c:pt idx="24029">
                  <c:v>0</c:v>
                </c:pt>
                <c:pt idx="24030">
                  <c:v>0</c:v>
                </c:pt>
                <c:pt idx="24031">
                  <c:v>0</c:v>
                </c:pt>
                <c:pt idx="24032">
                  <c:v>0</c:v>
                </c:pt>
                <c:pt idx="24033">
                  <c:v>0</c:v>
                </c:pt>
                <c:pt idx="24034">
                  <c:v>0</c:v>
                </c:pt>
                <c:pt idx="24035">
                  <c:v>0</c:v>
                </c:pt>
                <c:pt idx="24036">
                  <c:v>0</c:v>
                </c:pt>
                <c:pt idx="24037">
                  <c:v>0</c:v>
                </c:pt>
                <c:pt idx="24038">
                  <c:v>0</c:v>
                </c:pt>
                <c:pt idx="24039">
                  <c:v>0</c:v>
                </c:pt>
                <c:pt idx="24040">
                  <c:v>0</c:v>
                </c:pt>
                <c:pt idx="24041">
                  <c:v>0</c:v>
                </c:pt>
                <c:pt idx="24042">
                  <c:v>0</c:v>
                </c:pt>
                <c:pt idx="24043">
                  <c:v>0</c:v>
                </c:pt>
                <c:pt idx="24044">
                  <c:v>0</c:v>
                </c:pt>
                <c:pt idx="24045">
                  <c:v>0</c:v>
                </c:pt>
                <c:pt idx="24046">
                  <c:v>0</c:v>
                </c:pt>
                <c:pt idx="24047">
                  <c:v>0</c:v>
                </c:pt>
                <c:pt idx="24048">
                  <c:v>0</c:v>
                </c:pt>
                <c:pt idx="24049">
                  <c:v>0</c:v>
                </c:pt>
                <c:pt idx="24050">
                  <c:v>0</c:v>
                </c:pt>
                <c:pt idx="24051">
                  <c:v>0</c:v>
                </c:pt>
                <c:pt idx="24052">
                  <c:v>0</c:v>
                </c:pt>
                <c:pt idx="24053">
                  <c:v>0</c:v>
                </c:pt>
                <c:pt idx="24054">
                  <c:v>0</c:v>
                </c:pt>
                <c:pt idx="24055">
                  <c:v>0</c:v>
                </c:pt>
                <c:pt idx="24056">
                  <c:v>0</c:v>
                </c:pt>
                <c:pt idx="24057">
                  <c:v>0</c:v>
                </c:pt>
                <c:pt idx="24058">
                  <c:v>0</c:v>
                </c:pt>
                <c:pt idx="24059">
                  <c:v>0</c:v>
                </c:pt>
                <c:pt idx="24060">
                  <c:v>0</c:v>
                </c:pt>
                <c:pt idx="24061">
                  <c:v>0</c:v>
                </c:pt>
                <c:pt idx="24062">
                  <c:v>0</c:v>
                </c:pt>
                <c:pt idx="24063">
                  <c:v>0</c:v>
                </c:pt>
                <c:pt idx="24064">
                  <c:v>0</c:v>
                </c:pt>
                <c:pt idx="24065">
                  <c:v>0</c:v>
                </c:pt>
                <c:pt idx="24066">
                  <c:v>0</c:v>
                </c:pt>
                <c:pt idx="24067">
                  <c:v>0</c:v>
                </c:pt>
                <c:pt idx="24068">
                  <c:v>0</c:v>
                </c:pt>
                <c:pt idx="24069">
                  <c:v>0</c:v>
                </c:pt>
                <c:pt idx="24070">
                  <c:v>0</c:v>
                </c:pt>
                <c:pt idx="24071">
                  <c:v>0</c:v>
                </c:pt>
                <c:pt idx="24072">
                  <c:v>0</c:v>
                </c:pt>
                <c:pt idx="24073">
                  <c:v>0</c:v>
                </c:pt>
                <c:pt idx="24074">
                  <c:v>0</c:v>
                </c:pt>
                <c:pt idx="24075">
                  <c:v>0</c:v>
                </c:pt>
                <c:pt idx="24076">
                  <c:v>0</c:v>
                </c:pt>
                <c:pt idx="24077">
                  <c:v>0</c:v>
                </c:pt>
                <c:pt idx="24078">
                  <c:v>0</c:v>
                </c:pt>
                <c:pt idx="24079">
                  <c:v>0</c:v>
                </c:pt>
                <c:pt idx="24080">
                  <c:v>0</c:v>
                </c:pt>
                <c:pt idx="24081">
                  <c:v>0</c:v>
                </c:pt>
                <c:pt idx="24082">
                  <c:v>0</c:v>
                </c:pt>
                <c:pt idx="24083">
                  <c:v>0</c:v>
                </c:pt>
                <c:pt idx="24084">
                  <c:v>0</c:v>
                </c:pt>
                <c:pt idx="24085">
                  <c:v>0</c:v>
                </c:pt>
                <c:pt idx="24086">
                  <c:v>0</c:v>
                </c:pt>
                <c:pt idx="24087">
                  <c:v>0</c:v>
                </c:pt>
                <c:pt idx="24088">
                  <c:v>0</c:v>
                </c:pt>
                <c:pt idx="24089">
                  <c:v>0</c:v>
                </c:pt>
                <c:pt idx="24090">
                  <c:v>0</c:v>
                </c:pt>
                <c:pt idx="24091">
                  <c:v>0</c:v>
                </c:pt>
                <c:pt idx="24092">
                  <c:v>0</c:v>
                </c:pt>
                <c:pt idx="24093">
                  <c:v>0</c:v>
                </c:pt>
                <c:pt idx="24094">
                  <c:v>0</c:v>
                </c:pt>
                <c:pt idx="24095">
                  <c:v>0</c:v>
                </c:pt>
                <c:pt idx="24096">
                  <c:v>0</c:v>
                </c:pt>
                <c:pt idx="24097">
                  <c:v>0</c:v>
                </c:pt>
                <c:pt idx="24098">
                  <c:v>0</c:v>
                </c:pt>
                <c:pt idx="24099">
                  <c:v>0</c:v>
                </c:pt>
                <c:pt idx="24100">
                  <c:v>0</c:v>
                </c:pt>
                <c:pt idx="24101">
                  <c:v>0</c:v>
                </c:pt>
                <c:pt idx="24102">
                  <c:v>0</c:v>
                </c:pt>
                <c:pt idx="24103">
                  <c:v>0</c:v>
                </c:pt>
                <c:pt idx="24104">
                  <c:v>0</c:v>
                </c:pt>
                <c:pt idx="24105">
                  <c:v>0</c:v>
                </c:pt>
                <c:pt idx="24106">
                  <c:v>0</c:v>
                </c:pt>
                <c:pt idx="24107">
                  <c:v>0</c:v>
                </c:pt>
                <c:pt idx="24108">
                  <c:v>0</c:v>
                </c:pt>
                <c:pt idx="24109">
                  <c:v>0</c:v>
                </c:pt>
                <c:pt idx="24110">
                  <c:v>0</c:v>
                </c:pt>
                <c:pt idx="24111">
                  <c:v>0</c:v>
                </c:pt>
                <c:pt idx="24112">
                  <c:v>0</c:v>
                </c:pt>
                <c:pt idx="24113">
                  <c:v>0</c:v>
                </c:pt>
                <c:pt idx="24114">
                  <c:v>0</c:v>
                </c:pt>
                <c:pt idx="24115">
                  <c:v>0</c:v>
                </c:pt>
                <c:pt idx="24116">
                  <c:v>0</c:v>
                </c:pt>
                <c:pt idx="24117">
                  <c:v>0</c:v>
                </c:pt>
                <c:pt idx="24118">
                  <c:v>0</c:v>
                </c:pt>
                <c:pt idx="24119">
                  <c:v>0</c:v>
                </c:pt>
                <c:pt idx="24120">
                  <c:v>0</c:v>
                </c:pt>
                <c:pt idx="24121">
                  <c:v>0</c:v>
                </c:pt>
                <c:pt idx="24122">
                  <c:v>0</c:v>
                </c:pt>
                <c:pt idx="24123">
                  <c:v>0</c:v>
                </c:pt>
                <c:pt idx="24124">
                  <c:v>0</c:v>
                </c:pt>
                <c:pt idx="24125">
                  <c:v>0</c:v>
                </c:pt>
                <c:pt idx="24126">
                  <c:v>0</c:v>
                </c:pt>
                <c:pt idx="24127">
                  <c:v>0</c:v>
                </c:pt>
                <c:pt idx="24128">
                  <c:v>0</c:v>
                </c:pt>
                <c:pt idx="24129">
                  <c:v>0</c:v>
                </c:pt>
                <c:pt idx="24130">
                  <c:v>0</c:v>
                </c:pt>
                <c:pt idx="24131">
                  <c:v>0</c:v>
                </c:pt>
                <c:pt idx="24132">
                  <c:v>0</c:v>
                </c:pt>
                <c:pt idx="24133">
                  <c:v>0</c:v>
                </c:pt>
                <c:pt idx="24134">
                  <c:v>0</c:v>
                </c:pt>
                <c:pt idx="24135">
                  <c:v>0</c:v>
                </c:pt>
                <c:pt idx="24136">
                  <c:v>0</c:v>
                </c:pt>
                <c:pt idx="24137">
                  <c:v>0</c:v>
                </c:pt>
                <c:pt idx="24138">
                  <c:v>0</c:v>
                </c:pt>
                <c:pt idx="24139">
                  <c:v>0</c:v>
                </c:pt>
                <c:pt idx="24140">
                  <c:v>0</c:v>
                </c:pt>
                <c:pt idx="24141">
                  <c:v>0</c:v>
                </c:pt>
                <c:pt idx="24142">
                  <c:v>0</c:v>
                </c:pt>
                <c:pt idx="24143">
                  <c:v>0</c:v>
                </c:pt>
                <c:pt idx="24144">
                  <c:v>0</c:v>
                </c:pt>
                <c:pt idx="24145">
                  <c:v>0</c:v>
                </c:pt>
                <c:pt idx="24146">
                  <c:v>0</c:v>
                </c:pt>
                <c:pt idx="24147">
                  <c:v>0</c:v>
                </c:pt>
                <c:pt idx="24148">
                  <c:v>0</c:v>
                </c:pt>
                <c:pt idx="24149">
                  <c:v>0</c:v>
                </c:pt>
                <c:pt idx="24150">
                  <c:v>0</c:v>
                </c:pt>
                <c:pt idx="24151">
                  <c:v>0</c:v>
                </c:pt>
                <c:pt idx="24152">
                  <c:v>0</c:v>
                </c:pt>
                <c:pt idx="24153">
                  <c:v>0</c:v>
                </c:pt>
                <c:pt idx="24154">
                  <c:v>0</c:v>
                </c:pt>
                <c:pt idx="24155">
                  <c:v>0</c:v>
                </c:pt>
                <c:pt idx="24156">
                  <c:v>0</c:v>
                </c:pt>
                <c:pt idx="24157">
                  <c:v>0</c:v>
                </c:pt>
                <c:pt idx="24158">
                  <c:v>0</c:v>
                </c:pt>
                <c:pt idx="24159">
                  <c:v>0</c:v>
                </c:pt>
                <c:pt idx="24160">
                  <c:v>0</c:v>
                </c:pt>
                <c:pt idx="24161">
                  <c:v>0</c:v>
                </c:pt>
                <c:pt idx="24162">
                  <c:v>0</c:v>
                </c:pt>
                <c:pt idx="24163">
                  <c:v>0</c:v>
                </c:pt>
                <c:pt idx="24164">
                  <c:v>0</c:v>
                </c:pt>
                <c:pt idx="24165">
                  <c:v>0</c:v>
                </c:pt>
                <c:pt idx="24166">
                  <c:v>0</c:v>
                </c:pt>
                <c:pt idx="24167">
                  <c:v>0</c:v>
                </c:pt>
                <c:pt idx="24168">
                  <c:v>0</c:v>
                </c:pt>
                <c:pt idx="24169">
                  <c:v>0</c:v>
                </c:pt>
                <c:pt idx="24170">
                  <c:v>0</c:v>
                </c:pt>
                <c:pt idx="24171">
                  <c:v>0</c:v>
                </c:pt>
                <c:pt idx="24172">
                  <c:v>0</c:v>
                </c:pt>
                <c:pt idx="24173">
                  <c:v>0</c:v>
                </c:pt>
                <c:pt idx="24174">
                  <c:v>0</c:v>
                </c:pt>
                <c:pt idx="24175">
                  <c:v>0</c:v>
                </c:pt>
                <c:pt idx="24176">
                  <c:v>0</c:v>
                </c:pt>
                <c:pt idx="24177">
                  <c:v>0</c:v>
                </c:pt>
                <c:pt idx="24178">
                  <c:v>0</c:v>
                </c:pt>
                <c:pt idx="24179">
                  <c:v>0.1</c:v>
                </c:pt>
                <c:pt idx="24180">
                  <c:v>1.7</c:v>
                </c:pt>
                <c:pt idx="24181">
                  <c:v>3.7</c:v>
                </c:pt>
                <c:pt idx="24182">
                  <c:v>5.7</c:v>
                </c:pt>
                <c:pt idx="24183">
                  <c:v>8.5</c:v>
                </c:pt>
                <c:pt idx="24184">
                  <c:v>6.5</c:v>
                </c:pt>
                <c:pt idx="24185">
                  <c:v>4.3</c:v>
                </c:pt>
                <c:pt idx="24186">
                  <c:v>1.9</c:v>
                </c:pt>
                <c:pt idx="24187">
                  <c:v>0.4</c:v>
                </c:pt>
                <c:pt idx="24188">
                  <c:v>0</c:v>
                </c:pt>
                <c:pt idx="24189">
                  <c:v>0</c:v>
                </c:pt>
                <c:pt idx="24190">
                  <c:v>0</c:v>
                </c:pt>
                <c:pt idx="24191">
                  <c:v>0</c:v>
                </c:pt>
                <c:pt idx="24192">
                  <c:v>0</c:v>
                </c:pt>
                <c:pt idx="24193">
                  <c:v>0</c:v>
                </c:pt>
                <c:pt idx="24194">
                  <c:v>0</c:v>
                </c:pt>
                <c:pt idx="24195">
                  <c:v>0</c:v>
                </c:pt>
                <c:pt idx="24196">
                  <c:v>0</c:v>
                </c:pt>
                <c:pt idx="24197">
                  <c:v>0.4</c:v>
                </c:pt>
                <c:pt idx="24198">
                  <c:v>1.7</c:v>
                </c:pt>
                <c:pt idx="24199">
                  <c:v>4.7</c:v>
                </c:pt>
                <c:pt idx="24200">
                  <c:v>7.5</c:v>
                </c:pt>
                <c:pt idx="24201">
                  <c:v>8.8000000000000007</c:v>
                </c:pt>
                <c:pt idx="24202">
                  <c:v>7</c:v>
                </c:pt>
                <c:pt idx="24203">
                  <c:v>3.2</c:v>
                </c:pt>
                <c:pt idx="24204">
                  <c:v>0</c:v>
                </c:pt>
                <c:pt idx="24205">
                  <c:v>0</c:v>
                </c:pt>
                <c:pt idx="24206">
                  <c:v>0</c:v>
                </c:pt>
                <c:pt idx="24207">
                  <c:v>0</c:v>
                </c:pt>
                <c:pt idx="24208">
                  <c:v>0</c:v>
                </c:pt>
                <c:pt idx="24209">
                  <c:v>0</c:v>
                </c:pt>
                <c:pt idx="24210">
                  <c:v>0</c:v>
                </c:pt>
                <c:pt idx="24211">
                  <c:v>0</c:v>
                </c:pt>
                <c:pt idx="24212">
                  <c:v>0</c:v>
                </c:pt>
                <c:pt idx="24213">
                  <c:v>0.8</c:v>
                </c:pt>
                <c:pt idx="24214">
                  <c:v>4.4000000000000004</c:v>
                </c:pt>
                <c:pt idx="24215">
                  <c:v>5.7</c:v>
                </c:pt>
                <c:pt idx="24216">
                  <c:v>4</c:v>
                </c:pt>
                <c:pt idx="24217">
                  <c:v>1.7</c:v>
                </c:pt>
                <c:pt idx="24218">
                  <c:v>0.3</c:v>
                </c:pt>
                <c:pt idx="24219">
                  <c:v>0</c:v>
                </c:pt>
                <c:pt idx="24220">
                  <c:v>0</c:v>
                </c:pt>
                <c:pt idx="24221">
                  <c:v>0</c:v>
                </c:pt>
                <c:pt idx="24222">
                  <c:v>0</c:v>
                </c:pt>
                <c:pt idx="24223">
                  <c:v>0</c:v>
                </c:pt>
                <c:pt idx="24224">
                  <c:v>0</c:v>
                </c:pt>
                <c:pt idx="24225">
                  <c:v>0</c:v>
                </c:pt>
                <c:pt idx="24226">
                  <c:v>0.8</c:v>
                </c:pt>
                <c:pt idx="24227">
                  <c:v>3.1</c:v>
                </c:pt>
                <c:pt idx="24228">
                  <c:v>6.8</c:v>
                </c:pt>
                <c:pt idx="24229">
                  <c:v>9.8000000000000007</c:v>
                </c:pt>
                <c:pt idx="24230">
                  <c:v>12</c:v>
                </c:pt>
                <c:pt idx="24231">
                  <c:v>10.9</c:v>
                </c:pt>
                <c:pt idx="24232">
                  <c:v>7.1</c:v>
                </c:pt>
                <c:pt idx="24233">
                  <c:v>3.9</c:v>
                </c:pt>
                <c:pt idx="24234">
                  <c:v>1.9</c:v>
                </c:pt>
                <c:pt idx="24235">
                  <c:v>0.9</c:v>
                </c:pt>
                <c:pt idx="24236">
                  <c:v>0</c:v>
                </c:pt>
                <c:pt idx="24237">
                  <c:v>0</c:v>
                </c:pt>
                <c:pt idx="24238">
                  <c:v>0</c:v>
                </c:pt>
                <c:pt idx="24239">
                  <c:v>0</c:v>
                </c:pt>
                <c:pt idx="24240">
                  <c:v>0</c:v>
                </c:pt>
                <c:pt idx="24241">
                  <c:v>0</c:v>
                </c:pt>
                <c:pt idx="24242">
                  <c:v>0</c:v>
                </c:pt>
                <c:pt idx="24243">
                  <c:v>0</c:v>
                </c:pt>
                <c:pt idx="24244">
                  <c:v>0</c:v>
                </c:pt>
                <c:pt idx="24245">
                  <c:v>0</c:v>
                </c:pt>
                <c:pt idx="24246">
                  <c:v>0</c:v>
                </c:pt>
                <c:pt idx="24247">
                  <c:v>0</c:v>
                </c:pt>
                <c:pt idx="24248">
                  <c:v>0</c:v>
                </c:pt>
                <c:pt idx="24249">
                  <c:v>0</c:v>
                </c:pt>
                <c:pt idx="24250">
                  <c:v>0</c:v>
                </c:pt>
                <c:pt idx="24251">
                  <c:v>0</c:v>
                </c:pt>
                <c:pt idx="24252">
                  <c:v>0</c:v>
                </c:pt>
                <c:pt idx="24253">
                  <c:v>0</c:v>
                </c:pt>
                <c:pt idx="24254">
                  <c:v>0</c:v>
                </c:pt>
                <c:pt idx="24255">
                  <c:v>0</c:v>
                </c:pt>
                <c:pt idx="24256">
                  <c:v>0</c:v>
                </c:pt>
                <c:pt idx="24257">
                  <c:v>0</c:v>
                </c:pt>
                <c:pt idx="24258">
                  <c:v>0</c:v>
                </c:pt>
                <c:pt idx="24259">
                  <c:v>0</c:v>
                </c:pt>
                <c:pt idx="24260">
                  <c:v>0</c:v>
                </c:pt>
                <c:pt idx="24261">
                  <c:v>0</c:v>
                </c:pt>
                <c:pt idx="24262">
                  <c:v>0</c:v>
                </c:pt>
                <c:pt idx="24263">
                  <c:v>0</c:v>
                </c:pt>
                <c:pt idx="24264">
                  <c:v>0</c:v>
                </c:pt>
                <c:pt idx="24265">
                  <c:v>0</c:v>
                </c:pt>
                <c:pt idx="24266">
                  <c:v>0</c:v>
                </c:pt>
                <c:pt idx="24267">
                  <c:v>0</c:v>
                </c:pt>
                <c:pt idx="24268">
                  <c:v>0</c:v>
                </c:pt>
                <c:pt idx="24269">
                  <c:v>0</c:v>
                </c:pt>
                <c:pt idx="24270">
                  <c:v>0</c:v>
                </c:pt>
                <c:pt idx="24271">
                  <c:v>0</c:v>
                </c:pt>
                <c:pt idx="24272">
                  <c:v>0</c:v>
                </c:pt>
                <c:pt idx="24273">
                  <c:v>0</c:v>
                </c:pt>
                <c:pt idx="24274">
                  <c:v>0</c:v>
                </c:pt>
                <c:pt idx="24275">
                  <c:v>0</c:v>
                </c:pt>
                <c:pt idx="24276">
                  <c:v>1.3</c:v>
                </c:pt>
                <c:pt idx="24277">
                  <c:v>3.3</c:v>
                </c:pt>
                <c:pt idx="24278">
                  <c:v>5.3</c:v>
                </c:pt>
                <c:pt idx="24279">
                  <c:v>7.3</c:v>
                </c:pt>
                <c:pt idx="24280">
                  <c:v>9.6999999999999993</c:v>
                </c:pt>
                <c:pt idx="24281">
                  <c:v>11.5</c:v>
                </c:pt>
                <c:pt idx="24282">
                  <c:v>12.9</c:v>
                </c:pt>
                <c:pt idx="24283">
                  <c:v>14.9</c:v>
                </c:pt>
                <c:pt idx="24284">
                  <c:v>16.899999999999999</c:v>
                </c:pt>
                <c:pt idx="24285">
                  <c:v>18</c:v>
                </c:pt>
                <c:pt idx="24286">
                  <c:v>17.7</c:v>
                </c:pt>
                <c:pt idx="24287">
                  <c:v>16.2</c:v>
                </c:pt>
                <c:pt idx="24288">
                  <c:v>13.2</c:v>
                </c:pt>
                <c:pt idx="24289">
                  <c:v>10.5</c:v>
                </c:pt>
                <c:pt idx="24290">
                  <c:v>9</c:v>
                </c:pt>
                <c:pt idx="24291">
                  <c:v>9</c:v>
                </c:pt>
                <c:pt idx="24292">
                  <c:v>9.1</c:v>
                </c:pt>
                <c:pt idx="24293">
                  <c:v>11</c:v>
                </c:pt>
                <c:pt idx="24294">
                  <c:v>12.1</c:v>
                </c:pt>
                <c:pt idx="24295">
                  <c:v>14</c:v>
                </c:pt>
                <c:pt idx="24296">
                  <c:v>12.8</c:v>
                </c:pt>
                <c:pt idx="24297">
                  <c:v>6.9</c:v>
                </c:pt>
                <c:pt idx="24298">
                  <c:v>3.5</c:v>
                </c:pt>
                <c:pt idx="24299">
                  <c:v>0.4</c:v>
                </c:pt>
                <c:pt idx="24300">
                  <c:v>0</c:v>
                </c:pt>
                <c:pt idx="24301">
                  <c:v>0</c:v>
                </c:pt>
                <c:pt idx="24302">
                  <c:v>0</c:v>
                </c:pt>
                <c:pt idx="24303">
                  <c:v>0</c:v>
                </c:pt>
                <c:pt idx="24304">
                  <c:v>0</c:v>
                </c:pt>
                <c:pt idx="24305">
                  <c:v>0</c:v>
                </c:pt>
                <c:pt idx="24306">
                  <c:v>0.7</c:v>
                </c:pt>
                <c:pt idx="24307">
                  <c:v>3</c:v>
                </c:pt>
                <c:pt idx="24308">
                  <c:v>5.3</c:v>
                </c:pt>
                <c:pt idx="24309">
                  <c:v>4.9000000000000004</c:v>
                </c:pt>
                <c:pt idx="24310">
                  <c:v>2.2000000000000002</c:v>
                </c:pt>
                <c:pt idx="24311">
                  <c:v>0</c:v>
                </c:pt>
                <c:pt idx="24312">
                  <c:v>0</c:v>
                </c:pt>
                <c:pt idx="24313">
                  <c:v>0</c:v>
                </c:pt>
                <c:pt idx="24314">
                  <c:v>0</c:v>
                </c:pt>
                <c:pt idx="24315">
                  <c:v>0</c:v>
                </c:pt>
                <c:pt idx="24316">
                  <c:v>0</c:v>
                </c:pt>
                <c:pt idx="24317">
                  <c:v>0</c:v>
                </c:pt>
                <c:pt idx="24318">
                  <c:v>0</c:v>
                </c:pt>
                <c:pt idx="24319">
                  <c:v>0</c:v>
                </c:pt>
                <c:pt idx="24320">
                  <c:v>0</c:v>
                </c:pt>
                <c:pt idx="24321">
                  <c:v>0</c:v>
                </c:pt>
                <c:pt idx="24322">
                  <c:v>0.1</c:v>
                </c:pt>
                <c:pt idx="24323">
                  <c:v>2.2000000000000002</c:v>
                </c:pt>
                <c:pt idx="24324">
                  <c:v>6.2</c:v>
                </c:pt>
                <c:pt idx="24325">
                  <c:v>9.1</c:v>
                </c:pt>
                <c:pt idx="24326">
                  <c:v>11.6</c:v>
                </c:pt>
                <c:pt idx="24327">
                  <c:v>13.7</c:v>
                </c:pt>
                <c:pt idx="24328">
                  <c:v>14</c:v>
                </c:pt>
                <c:pt idx="24329">
                  <c:v>12.3</c:v>
                </c:pt>
                <c:pt idx="24330">
                  <c:v>7.8</c:v>
                </c:pt>
                <c:pt idx="24331">
                  <c:v>3.7</c:v>
                </c:pt>
                <c:pt idx="24332">
                  <c:v>1.6</c:v>
                </c:pt>
                <c:pt idx="24333">
                  <c:v>0.3</c:v>
                </c:pt>
                <c:pt idx="24334">
                  <c:v>0</c:v>
                </c:pt>
                <c:pt idx="24335">
                  <c:v>0</c:v>
                </c:pt>
                <c:pt idx="24336">
                  <c:v>0</c:v>
                </c:pt>
                <c:pt idx="24337">
                  <c:v>0</c:v>
                </c:pt>
                <c:pt idx="24338">
                  <c:v>0</c:v>
                </c:pt>
                <c:pt idx="24339">
                  <c:v>0</c:v>
                </c:pt>
                <c:pt idx="24340">
                  <c:v>0.9</c:v>
                </c:pt>
                <c:pt idx="24341">
                  <c:v>3.4</c:v>
                </c:pt>
                <c:pt idx="24342">
                  <c:v>6.4</c:v>
                </c:pt>
                <c:pt idx="24343">
                  <c:v>9.1999999999999993</c:v>
                </c:pt>
                <c:pt idx="24344">
                  <c:v>11</c:v>
                </c:pt>
                <c:pt idx="24345">
                  <c:v>10.199999999999999</c:v>
                </c:pt>
                <c:pt idx="24346">
                  <c:v>6.9</c:v>
                </c:pt>
                <c:pt idx="24347">
                  <c:v>3.2</c:v>
                </c:pt>
                <c:pt idx="24348">
                  <c:v>0.7</c:v>
                </c:pt>
                <c:pt idx="24349">
                  <c:v>0</c:v>
                </c:pt>
                <c:pt idx="24350">
                  <c:v>0</c:v>
                </c:pt>
                <c:pt idx="24351">
                  <c:v>0</c:v>
                </c:pt>
                <c:pt idx="24352">
                  <c:v>0</c:v>
                </c:pt>
                <c:pt idx="24353">
                  <c:v>0</c:v>
                </c:pt>
                <c:pt idx="24354">
                  <c:v>0</c:v>
                </c:pt>
                <c:pt idx="24355">
                  <c:v>0</c:v>
                </c:pt>
                <c:pt idx="24356">
                  <c:v>0</c:v>
                </c:pt>
                <c:pt idx="24357">
                  <c:v>0</c:v>
                </c:pt>
                <c:pt idx="24358">
                  <c:v>0</c:v>
                </c:pt>
                <c:pt idx="24359">
                  <c:v>0</c:v>
                </c:pt>
                <c:pt idx="24360">
                  <c:v>0</c:v>
                </c:pt>
                <c:pt idx="24361">
                  <c:v>0</c:v>
                </c:pt>
                <c:pt idx="24362">
                  <c:v>0</c:v>
                </c:pt>
                <c:pt idx="24363">
                  <c:v>0</c:v>
                </c:pt>
                <c:pt idx="24364">
                  <c:v>0</c:v>
                </c:pt>
                <c:pt idx="24365">
                  <c:v>0</c:v>
                </c:pt>
                <c:pt idx="24366">
                  <c:v>0</c:v>
                </c:pt>
                <c:pt idx="24367">
                  <c:v>0</c:v>
                </c:pt>
                <c:pt idx="24368">
                  <c:v>0</c:v>
                </c:pt>
                <c:pt idx="24369">
                  <c:v>0</c:v>
                </c:pt>
                <c:pt idx="24370">
                  <c:v>0</c:v>
                </c:pt>
                <c:pt idx="24371">
                  <c:v>0</c:v>
                </c:pt>
                <c:pt idx="24372">
                  <c:v>0</c:v>
                </c:pt>
                <c:pt idx="24373">
                  <c:v>0</c:v>
                </c:pt>
                <c:pt idx="24374">
                  <c:v>0</c:v>
                </c:pt>
                <c:pt idx="24375">
                  <c:v>0</c:v>
                </c:pt>
                <c:pt idx="24376">
                  <c:v>0</c:v>
                </c:pt>
                <c:pt idx="24377">
                  <c:v>0</c:v>
                </c:pt>
                <c:pt idx="24378">
                  <c:v>0</c:v>
                </c:pt>
                <c:pt idx="24379">
                  <c:v>0</c:v>
                </c:pt>
                <c:pt idx="24380">
                  <c:v>0</c:v>
                </c:pt>
                <c:pt idx="24381">
                  <c:v>0</c:v>
                </c:pt>
                <c:pt idx="24382">
                  <c:v>0</c:v>
                </c:pt>
                <c:pt idx="24383">
                  <c:v>0</c:v>
                </c:pt>
                <c:pt idx="24384">
                  <c:v>0</c:v>
                </c:pt>
                <c:pt idx="24385">
                  <c:v>0</c:v>
                </c:pt>
                <c:pt idx="24386">
                  <c:v>0</c:v>
                </c:pt>
                <c:pt idx="24387">
                  <c:v>0</c:v>
                </c:pt>
                <c:pt idx="24388">
                  <c:v>0</c:v>
                </c:pt>
                <c:pt idx="24389">
                  <c:v>0.9</c:v>
                </c:pt>
                <c:pt idx="24390">
                  <c:v>3.6</c:v>
                </c:pt>
                <c:pt idx="24391">
                  <c:v>6.2</c:v>
                </c:pt>
                <c:pt idx="24392">
                  <c:v>9</c:v>
                </c:pt>
                <c:pt idx="24393">
                  <c:v>11.3</c:v>
                </c:pt>
                <c:pt idx="24394">
                  <c:v>13.3</c:v>
                </c:pt>
                <c:pt idx="24395">
                  <c:v>14</c:v>
                </c:pt>
                <c:pt idx="24396">
                  <c:v>11.3</c:v>
                </c:pt>
                <c:pt idx="24397">
                  <c:v>6.7</c:v>
                </c:pt>
                <c:pt idx="24398">
                  <c:v>2.6</c:v>
                </c:pt>
                <c:pt idx="24399">
                  <c:v>0.5</c:v>
                </c:pt>
                <c:pt idx="24400">
                  <c:v>0</c:v>
                </c:pt>
                <c:pt idx="24401">
                  <c:v>0</c:v>
                </c:pt>
                <c:pt idx="24402">
                  <c:v>0</c:v>
                </c:pt>
                <c:pt idx="24403">
                  <c:v>0</c:v>
                </c:pt>
                <c:pt idx="24404">
                  <c:v>0</c:v>
                </c:pt>
                <c:pt idx="24405">
                  <c:v>0</c:v>
                </c:pt>
                <c:pt idx="24406">
                  <c:v>0.2</c:v>
                </c:pt>
                <c:pt idx="24407">
                  <c:v>1.7</c:v>
                </c:pt>
                <c:pt idx="24408">
                  <c:v>4.8</c:v>
                </c:pt>
                <c:pt idx="24409">
                  <c:v>7.9</c:v>
                </c:pt>
                <c:pt idx="24410">
                  <c:v>4.8</c:v>
                </c:pt>
                <c:pt idx="24411">
                  <c:v>1</c:v>
                </c:pt>
                <c:pt idx="24412">
                  <c:v>0</c:v>
                </c:pt>
                <c:pt idx="24413">
                  <c:v>0</c:v>
                </c:pt>
                <c:pt idx="24414">
                  <c:v>0</c:v>
                </c:pt>
                <c:pt idx="24415">
                  <c:v>0</c:v>
                </c:pt>
                <c:pt idx="24416">
                  <c:v>0</c:v>
                </c:pt>
                <c:pt idx="24417">
                  <c:v>0</c:v>
                </c:pt>
                <c:pt idx="24418">
                  <c:v>0</c:v>
                </c:pt>
                <c:pt idx="24419">
                  <c:v>0</c:v>
                </c:pt>
                <c:pt idx="24420">
                  <c:v>2.1</c:v>
                </c:pt>
                <c:pt idx="24421">
                  <c:v>6.2</c:v>
                </c:pt>
                <c:pt idx="24422">
                  <c:v>9.3000000000000007</c:v>
                </c:pt>
                <c:pt idx="24423">
                  <c:v>8.6999999999999993</c:v>
                </c:pt>
                <c:pt idx="24424">
                  <c:v>5.4</c:v>
                </c:pt>
                <c:pt idx="24425">
                  <c:v>1.9</c:v>
                </c:pt>
                <c:pt idx="24426">
                  <c:v>0</c:v>
                </c:pt>
                <c:pt idx="24427">
                  <c:v>0</c:v>
                </c:pt>
                <c:pt idx="24428">
                  <c:v>0</c:v>
                </c:pt>
                <c:pt idx="24429">
                  <c:v>0</c:v>
                </c:pt>
                <c:pt idx="24430">
                  <c:v>0</c:v>
                </c:pt>
                <c:pt idx="24431">
                  <c:v>0</c:v>
                </c:pt>
                <c:pt idx="24432">
                  <c:v>0</c:v>
                </c:pt>
                <c:pt idx="24433">
                  <c:v>0.2</c:v>
                </c:pt>
                <c:pt idx="24434">
                  <c:v>1.7</c:v>
                </c:pt>
                <c:pt idx="24435">
                  <c:v>4.7</c:v>
                </c:pt>
                <c:pt idx="24436">
                  <c:v>7.5</c:v>
                </c:pt>
                <c:pt idx="24437">
                  <c:v>9.6</c:v>
                </c:pt>
                <c:pt idx="24438">
                  <c:v>12.1</c:v>
                </c:pt>
                <c:pt idx="24439">
                  <c:v>14</c:v>
                </c:pt>
                <c:pt idx="24440">
                  <c:v>12.9</c:v>
                </c:pt>
                <c:pt idx="24441">
                  <c:v>9.9</c:v>
                </c:pt>
                <c:pt idx="24442">
                  <c:v>6.9</c:v>
                </c:pt>
                <c:pt idx="24443">
                  <c:v>3.6</c:v>
                </c:pt>
                <c:pt idx="24444">
                  <c:v>1.4</c:v>
                </c:pt>
                <c:pt idx="24445">
                  <c:v>0.2</c:v>
                </c:pt>
                <c:pt idx="24446">
                  <c:v>0</c:v>
                </c:pt>
                <c:pt idx="24447">
                  <c:v>0</c:v>
                </c:pt>
                <c:pt idx="24448">
                  <c:v>0</c:v>
                </c:pt>
                <c:pt idx="24449">
                  <c:v>0</c:v>
                </c:pt>
                <c:pt idx="24450">
                  <c:v>0</c:v>
                </c:pt>
                <c:pt idx="24451">
                  <c:v>0.6</c:v>
                </c:pt>
                <c:pt idx="24452">
                  <c:v>3.6</c:v>
                </c:pt>
                <c:pt idx="24453">
                  <c:v>6.9</c:v>
                </c:pt>
                <c:pt idx="24454">
                  <c:v>9.3000000000000007</c:v>
                </c:pt>
                <c:pt idx="24455">
                  <c:v>11.1</c:v>
                </c:pt>
                <c:pt idx="24456">
                  <c:v>12.9</c:v>
                </c:pt>
                <c:pt idx="24457">
                  <c:v>14.4</c:v>
                </c:pt>
                <c:pt idx="24458">
                  <c:v>15.9</c:v>
                </c:pt>
                <c:pt idx="24459">
                  <c:v>17.399999999999999</c:v>
                </c:pt>
                <c:pt idx="24460">
                  <c:v>17.3</c:v>
                </c:pt>
                <c:pt idx="24461">
                  <c:v>15</c:v>
                </c:pt>
                <c:pt idx="24462">
                  <c:v>11</c:v>
                </c:pt>
                <c:pt idx="24463">
                  <c:v>7</c:v>
                </c:pt>
                <c:pt idx="24464">
                  <c:v>3.8</c:v>
                </c:pt>
                <c:pt idx="24465">
                  <c:v>2.2999999999999998</c:v>
                </c:pt>
                <c:pt idx="24466">
                  <c:v>0</c:v>
                </c:pt>
                <c:pt idx="24467">
                  <c:v>0</c:v>
                </c:pt>
                <c:pt idx="24468">
                  <c:v>0</c:v>
                </c:pt>
                <c:pt idx="24469">
                  <c:v>0</c:v>
                </c:pt>
                <c:pt idx="24470">
                  <c:v>0</c:v>
                </c:pt>
                <c:pt idx="24471">
                  <c:v>0</c:v>
                </c:pt>
                <c:pt idx="24472">
                  <c:v>0</c:v>
                </c:pt>
                <c:pt idx="24473">
                  <c:v>0</c:v>
                </c:pt>
                <c:pt idx="24474">
                  <c:v>0</c:v>
                </c:pt>
                <c:pt idx="24475">
                  <c:v>0</c:v>
                </c:pt>
                <c:pt idx="24476">
                  <c:v>0</c:v>
                </c:pt>
                <c:pt idx="24477">
                  <c:v>0</c:v>
                </c:pt>
                <c:pt idx="24478">
                  <c:v>0</c:v>
                </c:pt>
                <c:pt idx="24479">
                  <c:v>0</c:v>
                </c:pt>
                <c:pt idx="24480">
                  <c:v>0</c:v>
                </c:pt>
                <c:pt idx="24481">
                  <c:v>0</c:v>
                </c:pt>
                <c:pt idx="24482">
                  <c:v>0</c:v>
                </c:pt>
                <c:pt idx="24483">
                  <c:v>0</c:v>
                </c:pt>
                <c:pt idx="24484">
                  <c:v>0</c:v>
                </c:pt>
                <c:pt idx="24485">
                  <c:v>0</c:v>
                </c:pt>
                <c:pt idx="24486">
                  <c:v>0</c:v>
                </c:pt>
                <c:pt idx="24487">
                  <c:v>0</c:v>
                </c:pt>
                <c:pt idx="24488">
                  <c:v>0</c:v>
                </c:pt>
                <c:pt idx="24489">
                  <c:v>0</c:v>
                </c:pt>
                <c:pt idx="24490">
                  <c:v>0</c:v>
                </c:pt>
                <c:pt idx="24491">
                  <c:v>0.5</c:v>
                </c:pt>
                <c:pt idx="24492">
                  <c:v>2.5</c:v>
                </c:pt>
                <c:pt idx="24493">
                  <c:v>4.5</c:v>
                </c:pt>
                <c:pt idx="24494">
                  <c:v>6.4</c:v>
                </c:pt>
                <c:pt idx="24495">
                  <c:v>8.1</c:v>
                </c:pt>
                <c:pt idx="24496">
                  <c:v>10.1</c:v>
                </c:pt>
                <c:pt idx="24497">
                  <c:v>12.1</c:v>
                </c:pt>
                <c:pt idx="24498">
                  <c:v>14.1</c:v>
                </c:pt>
                <c:pt idx="24499">
                  <c:v>16</c:v>
                </c:pt>
                <c:pt idx="24500">
                  <c:v>15.9</c:v>
                </c:pt>
                <c:pt idx="24501">
                  <c:v>15.1</c:v>
                </c:pt>
                <c:pt idx="24502">
                  <c:v>11.6</c:v>
                </c:pt>
                <c:pt idx="24503">
                  <c:v>7.6</c:v>
                </c:pt>
                <c:pt idx="24504">
                  <c:v>3.6</c:v>
                </c:pt>
                <c:pt idx="24505">
                  <c:v>1.3</c:v>
                </c:pt>
                <c:pt idx="24506">
                  <c:v>0.1</c:v>
                </c:pt>
                <c:pt idx="24507">
                  <c:v>0</c:v>
                </c:pt>
                <c:pt idx="24508">
                  <c:v>0</c:v>
                </c:pt>
                <c:pt idx="24509">
                  <c:v>0</c:v>
                </c:pt>
                <c:pt idx="24510">
                  <c:v>0</c:v>
                </c:pt>
                <c:pt idx="24511">
                  <c:v>0</c:v>
                </c:pt>
                <c:pt idx="24512">
                  <c:v>0</c:v>
                </c:pt>
                <c:pt idx="24513">
                  <c:v>0</c:v>
                </c:pt>
                <c:pt idx="24514">
                  <c:v>0</c:v>
                </c:pt>
                <c:pt idx="24515">
                  <c:v>0</c:v>
                </c:pt>
                <c:pt idx="24516">
                  <c:v>0</c:v>
                </c:pt>
                <c:pt idx="24517">
                  <c:v>0</c:v>
                </c:pt>
                <c:pt idx="24518">
                  <c:v>0</c:v>
                </c:pt>
                <c:pt idx="24519">
                  <c:v>0</c:v>
                </c:pt>
                <c:pt idx="24520">
                  <c:v>0</c:v>
                </c:pt>
                <c:pt idx="24521">
                  <c:v>0</c:v>
                </c:pt>
                <c:pt idx="24522">
                  <c:v>0</c:v>
                </c:pt>
                <c:pt idx="24523">
                  <c:v>0</c:v>
                </c:pt>
                <c:pt idx="24524">
                  <c:v>0</c:v>
                </c:pt>
                <c:pt idx="24525">
                  <c:v>0</c:v>
                </c:pt>
                <c:pt idx="24526">
                  <c:v>0</c:v>
                </c:pt>
                <c:pt idx="24527">
                  <c:v>0</c:v>
                </c:pt>
                <c:pt idx="24528">
                  <c:v>0</c:v>
                </c:pt>
                <c:pt idx="24529">
                  <c:v>0</c:v>
                </c:pt>
                <c:pt idx="24530">
                  <c:v>0</c:v>
                </c:pt>
                <c:pt idx="24531">
                  <c:v>0</c:v>
                </c:pt>
                <c:pt idx="24532">
                  <c:v>0</c:v>
                </c:pt>
                <c:pt idx="24533">
                  <c:v>0</c:v>
                </c:pt>
                <c:pt idx="24534">
                  <c:v>0</c:v>
                </c:pt>
                <c:pt idx="24535">
                  <c:v>0</c:v>
                </c:pt>
                <c:pt idx="24536">
                  <c:v>0</c:v>
                </c:pt>
                <c:pt idx="24537">
                  <c:v>0</c:v>
                </c:pt>
                <c:pt idx="24538">
                  <c:v>0</c:v>
                </c:pt>
                <c:pt idx="24539">
                  <c:v>1.9</c:v>
                </c:pt>
                <c:pt idx="24540">
                  <c:v>4.3</c:v>
                </c:pt>
                <c:pt idx="24541">
                  <c:v>6.9</c:v>
                </c:pt>
                <c:pt idx="24542">
                  <c:v>9.3000000000000007</c:v>
                </c:pt>
                <c:pt idx="24543">
                  <c:v>10.5</c:v>
                </c:pt>
                <c:pt idx="24544">
                  <c:v>11</c:v>
                </c:pt>
                <c:pt idx="24545">
                  <c:v>11.5</c:v>
                </c:pt>
                <c:pt idx="24546">
                  <c:v>12.5</c:v>
                </c:pt>
                <c:pt idx="24547">
                  <c:v>13.9</c:v>
                </c:pt>
                <c:pt idx="24548">
                  <c:v>15.8</c:v>
                </c:pt>
                <c:pt idx="24549">
                  <c:v>17.5</c:v>
                </c:pt>
                <c:pt idx="24550">
                  <c:v>19.2</c:v>
                </c:pt>
                <c:pt idx="24551">
                  <c:v>19.8</c:v>
                </c:pt>
                <c:pt idx="24552">
                  <c:v>18</c:v>
                </c:pt>
                <c:pt idx="24553">
                  <c:v>13.6</c:v>
                </c:pt>
                <c:pt idx="24554">
                  <c:v>8</c:v>
                </c:pt>
                <c:pt idx="24555">
                  <c:v>3.8</c:v>
                </c:pt>
                <c:pt idx="24556">
                  <c:v>0.9</c:v>
                </c:pt>
                <c:pt idx="24557">
                  <c:v>0</c:v>
                </c:pt>
                <c:pt idx="24558">
                  <c:v>0</c:v>
                </c:pt>
                <c:pt idx="24559">
                  <c:v>0</c:v>
                </c:pt>
                <c:pt idx="24560">
                  <c:v>0</c:v>
                </c:pt>
                <c:pt idx="24561">
                  <c:v>0</c:v>
                </c:pt>
                <c:pt idx="24562">
                  <c:v>0</c:v>
                </c:pt>
                <c:pt idx="24563">
                  <c:v>0</c:v>
                </c:pt>
                <c:pt idx="24564">
                  <c:v>2.6</c:v>
                </c:pt>
                <c:pt idx="24565">
                  <c:v>5.6</c:v>
                </c:pt>
                <c:pt idx="24566">
                  <c:v>8.9</c:v>
                </c:pt>
                <c:pt idx="24567">
                  <c:v>10.7</c:v>
                </c:pt>
                <c:pt idx="24568">
                  <c:v>8.4</c:v>
                </c:pt>
                <c:pt idx="24569">
                  <c:v>4.4000000000000004</c:v>
                </c:pt>
                <c:pt idx="24570">
                  <c:v>1.7</c:v>
                </c:pt>
                <c:pt idx="24571">
                  <c:v>0.5</c:v>
                </c:pt>
                <c:pt idx="24572">
                  <c:v>0</c:v>
                </c:pt>
                <c:pt idx="24573">
                  <c:v>0</c:v>
                </c:pt>
                <c:pt idx="24574">
                  <c:v>0</c:v>
                </c:pt>
                <c:pt idx="24575">
                  <c:v>0</c:v>
                </c:pt>
                <c:pt idx="24576">
                  <c:v>0.4</c:v>
                </c:pt>
                <c:pt idx="24577">
                  <c:v>2.1</c:v>
                </c:pt>
                <c:pt idx="24578">
                  <c:v>5</c:v>
                </c:pt>
                <c:pt idx="24579">
                  <c:v>8.6999999999999993</c:v>
                </c:pt>
                <c:pt idx="24580">
                  <c:v>11.5</c:v>
                </c:pt>
                <c:pt idx="24581">
                  <c:v>13.7</c:v>
                </c:pt>
                <c:pt idx="24582">
                  <c:v>16</c:v>
                </c:pt>
                <c:pt idx="24583">
                  <c:v>15.6</c:v>
                </c:pt>
                <c:pt idx="24584">
                  <c:v>13.8</c:v>
                </c:pt>
                <c:pt idx="24585">
                  <c:v>9.8000000000000007</c:v>
                </c:pt>
                <c:pt idx="24586">
                  <c:v>5.9</c:v>
                </c:pt>
                <c:pt idx="24587">
                  <c:v>2.9</c:v>
                </c:pt>
                <c:pt idx="24588">
                  <c:v>0</c:v>
                </c:pt>
                <c:pt idx="24589">
                  <c:v>0</c:v>
                </c:pt>
                <c:pt idx="24590">
                  <c:v>0</c:v>
                </c:pt>
                <c:pt idx="24591">
                  <c:v>0</c:v>
                </c:pt>
                <c:pt idx="24592">
                  <c:v>0</c:v>
                </c:pt>
                <c:pt idx="24593">
                  <c:v>0</c:v>
                </c:pt>
                <c:pt idx="24594">
                  <c:v>0</c:v>
                </c:pt>
                <c:pt idx="24595">
                  <c:v>0</c:v>
                </c:pt>
                <c:pt idx="24596">
                  <c:v>2.6</c:v>
                </c:pt>
                <c:pt idx="24597">
                  <c:v>5.9</c:v>
                </c:pt>
                <c:pt idx="24598">
                  <c:v>8.3000000000000007</c:v>
                </c:pt>
                <c:pt idx="24599">
                  <c:v>7.7</c:v>
                </c:pt>
                <c:pt idx="24600">
                  <c:v>4.4000000000000004</c:v>
                </c:pt>
                <c:pt idx="24601">
                  <c:v>1.4</c:v>
                </c:pt>
                <c:pt idx="24602">
                  <c:v>0</c:v>
                </c:pt>
                <c:pt idx="24603">
                  <c:v>0</c:v>
                </c:pt>
                <c:pt idx="24604">
                  <c:v>0</c:v>
                </c:pt>
                <c:pt idx="24605">
                  <c:v>0</c:v>
                </c:pt>
                <c:pt idx="24606">
                  <c:v>0.4</c:v>
                </c:pt>
                <c:pt idx="24607">
                  <c:v>1</c:v>
                </c:pt>
                <c:pt idx="24608">
                  <c:v>0.7</c:v>
                </c:pt>
                <c:pt idx="24609">
                  <c:v>0</c:v>
                </c:pt>
                <c:pt idx="24610">
                  <c:v>0</c:v>
                </c:pt>
                <c:pt idx="24611">
                  <c:v>0.3</c:v>
                </c:pt>
                <c:pt idx="24612">
                  <c:v>1.8</c:v>
                </c:pt>
                <c:pt idx="24613">
                  <c:v>4.9000000000000004</c:v>
                </c:pt>
                <c:pt idx="24614">
                  <c:v>7.8</c:v>
                </c:pt>
                <c:pt idx="24615">
                  <c:v>5.8</c:v>
                </c:pt>
                <c:pt idx="24616">
                  <c:v>2.9</c:v>
                </c:pt>
                <c:pt idx="24617">
                  <c:v>1</c:v>
                </c:pt>
                <c:pt idx="24618">
                  <c:v>0.9</c:v>
                </c:pt>
                <c:pt idx="24619">
                  <c:v>0.1</c:v>
                </c:pt>
                <c:pt idx="24620">
                  <c:v>0</c:v>
                </c:pt>
                <c:pt idx="24621">
                  <c:v>0</c:v>
                </c:pt>
                <c:pt idx="24622">
                  <c:v>0</c:v>
                </c:pt>
                <c:pt idx="24623">
                  <c:v>0</c:v>
                </c:pt>
                <c:pt idx="24624">
                  <c:v>0</c:v>
                </c:pt>
                <c:pt idx="24625">
                  <c:v>0</c:v>
                </c:pt>
                <c:pt idx="24626">
                  <c:v>0</c:v>
                </c:pt>
                <c:pt idx="24627">
                  <c:v>0</c:v>
                </c:pt>
                <c:pt idx="24628">
                  <c:v>0</c:v>
                </c:pt>
                <c:pt idx="24629">
                  <c:v>0</c:v>
                </c:pt>
                <c:pt idx="24630">
                  <c:v>0</c:v>
                </c:pt>
                <c:pt idx="24631">
                  <c:v>0</c:v>
                </c:pt>
                <c:pt idx="24632">
                  <c:v>0</c:v>
                </c:pt>
                <c:pt idx="24633">
                  <c:v>0</c:v>
                </c:pt>
                <c:pt idx="24634">
                  <c:v>0</c:v>
                </c:pt>
                <c:pt idx="24635">
                  <c:v>0</c:v>
                </c:pt>
                <c:pt idx="24636">
                  <c:v>0</c:v>
                </c:pt>
                <c:pt idx="24637">
                  <c:v>0</c:v>
                </c:pt>
                <c:pt idx="24638">
                  <c:v>0</c:v>
                </c:pt>
                <c:pt idx="24639">
                  <c:v>0</c:v>
                </c:pt>
                <c:pt idx="24640">
                  <c:v>0</c:v>
                </c:pt>
                <c:pt idx="24641">
                  <c:v>0</c:v>
                </c:pt>
                <c:pt idx="24642">
                  <c:v>0</c:v>
                </c:pt>
                <c:pt idx="24643">
                  <c:v>0</c:v>
                </c:pt>
                <c:pt idx="24644">
                  <c:v>0</c:v>
                </c:pt>
                <c:pt idx="24645">
                  <c:v>0</c:v>
                </c:pt>
                <c:pt idx="24646">
                  <c:v>0</c:v>
                </c:pt>
                <c:pt idx="24647">
                  <c:v>0</c:v>
                </c:pt>
                <c:pt idx="24648">
                  <c:v>0</c:v>
                </c:pt>
                <c:pt idx="24649">
                  <c:v>0</c:v>
                </c:pt>
                <c:pt idx="24650">
                  <c:v>0</c:v>
                </c:pt>
                <c:pt idx="24651">
                  <c:v>0</c:v>
                </c:pt>
                <c:pt idx="24652">
                  <c:v>0</c:v>
                </c:pt>
                <c:pt idx="24653">
                  <c:v>0</c:v>
                </c:pt>
                <c:pt idx="24654">
                  <c:v>0.6</c:v>
                </c:pt>
                <c:pt idx="24655">
                  <c:v>2.2999999999999998</c:v>
                </c:pt>
                <c:pt idx="24656">
                  <c:v>4.9000000000000004</c:v>
                </c:pt>
                <c:pt idx="24657">
                  <c:v>7.3</c:v>
                </c:pt>
                <c:pt idx="24658">
                  <c:v>7.5</c:v>
                </c:pt>
                <c:pt idx="24659">
                  <c:v>7.5</c:v>
                </c:pt>
                <c:pt idx="24660">
                  <c:v>8.5</c:v>
                </c:pt>
                <c:pt idx="24661">
                  <c:v>9.5</c:v>
                </c:pt>
                <c:pt idx="24662">
                  <c:v>10</c:v>
                </c:pt>
                <c:pt idx="24663">
                  <c:v>8.6</c:v>
                </c:pt>
                <c:pt idx="24664">
                  <c:v>5.4</c:v>
                </c:pt>
                <c:pt idx="24665">
                  <c:v>2.4</c:v>
                </c:pt>
                <c:pt idx="24666">
                  <c:v>1</c:v>
                </c:pt>
                <c:pt idx="24667">
                  <c:v>0.7</c:v>
                </c:pt>
                <c:pt idx="24668">
                  <c:v>0</c:v>
                </c:pt>
                <c:pt idx="24669">
                  <c:v>0</c:v>
                </c:pt>
                <c:pt idx="24670">
                  <c:v>0</c:v>
                </c:pt>
                <c:pt idx="24671">
                  <c:v>0</c:v>
                </c:pt>
                <c:pt idx="24672">
                  <c:v>0</c:v>
                </c:pt>
                <c:pt idx="24673">
                  <c:v>0</c:v>
                </c:pt>
                <c:pt idx="24674">
                  <c:v>0.1</c:v>
                </c:pt>
                <c:pt idx="24675">
                  <c:v>1.7</c:v>
                </c:pt>
                <c:pt idx="24676">
                  <c:v>3.7</c:v>
                </c:pt>
                <c:pt idx="24677">
                  <c:v>6.5</c:v>
                </c:pt>
                <c:pt idx="24678">
                  <c:v>9.5</c:v>
                </c:pt>
                <c:pt idx="24679">
                  <c:v>10.8</c:v>
                </c:pt>
                <c:pt idx="24680">
                  <c:v>12.7</c:v>
                </c:pt>
                <c:pt idx="24681">
                  <c:v>11.6</c:v>
                </c:pt>
                <c:pt idx="24682">
                  <c:v>7.1</c:v>
                </c:pt>
                <c:pt idx="24683">
                  <c:v>2.4</c:v>
                </c:pt>
                <c:pt idx="24684">
                  <c:v>0.3</c:v>
                </c:pt>
                <c:pt idx="24685">
                  <c:v>0</c:v>
                </c:pt>
                <c:pt idx="24686">
                  <c:v>0</c:v>
                </c:pt>
                <c:pt idx="24687">
                  <c:v>0</c:v>
                </c:pt>
                <c:pt idx="24688">
                  <c:v>0</c:v>
                </c:pt>
                <c:pt idx="24689">
                  <c:v>0</c:v>
                </c:pt>
                <c:pt idx="24690">
                  <c:v>0</c:v>
                </c:pt>
                <c:pt idx="24691">
                  <c:v>0</c:v>
                </c:pt>
                <c:pt idx="24692">
                  <c:v>0</c:v>
                </c:pt>
                <c:pt idx="24693">
                  <c:v>0.3</c:v>
                </c:pt>
                <c:pt idx="24694">
                  <c:v>1.8</c:v>
                </c:pt>
                <c:pt idx="24695">
                  <c:v>4.8</c:v>
                </c:pt>
                <c:pt idx="24696">
                  <c:v>7.5</c:v>
                </c:pt>
                <c:pt idx="24697">
                  <c:v>9.5</c:v>
                </c:pt>
                <c:pt idx="24698">
                  <c:v>11.5</c:v>
                </c:pt>
                <c:pt idx="24699">
                  <c:v>12.8</c:v>
                </c:pt>
                <c:pt idx="24700">
                  <c:v>11.8</c:v>
                </c:pt>
                <c:pt idx="24701">
                  <c:v>8.8000000000000007</c:v>
                </c:pt>
                <c:pt idx="24702">
                  <c:v>5.8</c:v>
                </c:pt>
                <c:pt idx="24703">
                  <c:v>3</c:v>
                </c:pt>
                <c:pt idx="24704">
                  <c:v>2.9</c:v>
                </c:pt>
                <c:pt idx="24705">
                  <c:v>1.9</c:v>
                </c:pt>
                <c:pt idx="24706">
                  <c:v>0.2</c:v>
                </c:pt>
                <c:pt idx="24707">
                  <c:v>0</c:v>
                </c:pt>
                <c:pt idx="24708">
                  <c:v>0</c:v>
                </c:pt>
                <c:pt idx="24709">
                  <c:v>0</c:v>
                </c:pt>
                <c:pt idx="24710">
                  <c:v>0</c:v>
                </c:pt>
                <c:pt idx="24711">
                  <c:v>2.1</c:v>
                </c:pt>
                <c:pt idx="24712">
                  <c:v>4.3</c:v>
                </c:pt>
                <c:pt idx="24713">
                  <c:v>6.3</c:v>
                </c:pt>
                <c:pt idx="24714">
                  <c:v>7.7</c:v>
                </c:pt>
                <c:pt idx="24715">
                  <c:v>8.6999999999999993</c:v>
                </c:pt>
                <c:pt idx="24716">
                  <c:v>10.3</c:v>
                </c:pt>
                <c:pt idx="24717">
                  <c:v>8.3000000000000007</c:v>
                </c:pt>
                <c:pt idx="24718">
                  <c:v>4.2</c:v>
                </c:pt>
                <c:pt idx="24719">
                  <c:v>1.1000000000000001</c:v>
                </c:pt>
                <c:pt idx="24720">
                  <c:v>0</c:v>
                </c:pt>
                <c:pt idx="24721">
                  <c:v>0</c:v>
                </c:pt>
                <c:pt idx="24722">
                  <c:v>0</c:v>
                </c:pt>
                <c:pt idx="24723">
                  <c:v>0</c:v>
                </c:pt>
                <c:pt idx="24724">
                  <c:v>0</c:v>
                </c:pt>
                <c:pt idx="24725">
                  <c:v>0</c:v>
                </c:pt>
                <c:pt idx="24726">
                  <c:v>0</c:v>
                </c:pt>
                <c:pt idx="24727">
                  <c:v>0</c:v>
                </c:pt>
                <c:pt idx="24728">
                  <c:v>0</c:v>
                </c:pt>
                <c:pt idx="24729">
                  <c:v>0</c:v>
                </c:pt>
                <c:pt idx="24730">
                  <c:v>1.1000000000000001</c:v>
                </c:pt>
                <c:pt idx="24731">
                  <c:v>4.0999999999999996</c:v>
                </c:pt>
                <c:pt idx="24732">
                  <c:v>7.1</c:v>
                </c:pt>
                <c:pt idx="24733">
                  <c:v>9.1</c:v>
                </c:pt>
                <c:pt idx="24734">
                  <c:v>10.9</c:v>
                </c:pt>
                <c:pt idx="24735">
                  <c:v>8.3000000000000007</c:v>
                </c:pt>
                <c:pt idx="24736">
                  <c:v>2.8</c:v>
                </c:pt>
                <c:pt idx="24737">
                  <c:v>0.3</c:v>
                </c:pt>
                <c:pt idx="24738">
                  <c:v>0</c:v>
                </c:pt>
                <c:pt idx="24739">
                  <c:v>0</c:v>
                </c:pt>
                <c:pt idx="24740">
                  <c:v>0</c:v>
                </c:pt>
                <c:pt idx="24741">
                  <c:v>0</c:v>
                </c:pt>
                <c:pt idx="24742">
                  <c:v>0</c:v>
                </c:pt>
                <c:pt idx="24743">
                  <c:v>0</c:v>
                </c:pt>
                <c:pt idx="24744">
                  <c:v>0</c:v>
                </c:pt>
                <c:pt idx="24745">
                  <c:v>0</c:v>
                </c:pt>
                <c:pt idx="24746">
                  <c:v>0</c:v>
                </c:pt>
                <c:pt idx="24747">
                  <c:v>1.1000000000000001</c:v>
                </c:pt>
                <c:pt idx="24748">
                  <c:v>3.8</c:v>
                </c:pt>
                <c:pt idx="24749">
                  <c:v>7.3</c:v>
                </c:pt>
                <c:pt idx="24750">
                  <c:v>10.3</c:v>
                </c:pt>
                <c:pt idx="24751">
                  <c:v>12.9</c:v>
                </c:pt>
                <c:pt idx="24752">
                  <c:v>14.7</c:v>
                </c:pt>
                <c:pt idx="24753">
                  <c:v>16.2</c:v>
                </c:pt>
                <c:pt idx="24754">
                  <c:v>17</c:v>
                </c:pt>
                <c:pt idx="24755">
                  <c:v>17.2</c:v>
                </c:pt>
                <c:pt idx="24756">
                  <c:v>18.2</c:v>
                </c:pt>
                <c:pt idx="24757">
                  <c:v>19.2</c:v>
                </c:pt>
                <c:pt idx="24758">
                  <c:v>20</c:v>
                </c:pt>
                <c:pt idx="24759">
                  <c:v>20</c:v>
                </c:pt>
                <c:pt idx="24760">
                  <c:v>20</c:v>
                </c:pt>
                <c:pt idx="24761">
                  <c:v>20</c:v>
                </c:pt>
                <c:pt idx="24762">
                  <c:v>20</c:v>
                </c:pt>
                <c:pt idx="24763">
                  <c:v>19.899999999999999</c:v>
                </c:pt>
                <c:pt idx="24764">
                  <c:v>18.3</c:v>
                </c:pt>
                <c:pt idx="24765">
                  <c:v>14.6</c:v>
                </c:pt>
                <c:pt idx="24766">
                  <c:v>9</c:v>
                </c:pt>
                <c:pt idx="24767">
                  <c:v>3.8</c:v>
                </c:pt>
                <c:pt idx="24768">
                  <c:v>0.5</c:v>
                </c:pt>
                <c:pt idx="24769">
                  <c:v>0</c:v>
                </c:pt>
                <c:pt idx="24770">
                  <c:v>0</c:v>
                </c:pt>
                <c:pt idx="24771">
                  <c:v>0</c:v>
                </c:pt>
                <c:pt idx="24772">
                  <c:v>0</c:v>
                </c:pt>
                <c:pt idx="24773">
                  <c:v>0</c:v>
                </c:pt>
                <c:pt idx="24774">
                  <c:v>0</c:v>
                </c:pt>
                <c:pt idx="24775">
                  <c:v>0</c:v>
                </c:pt>
                <c:pt idx="24776">
                  <c:v>1.6</c:v>
                </c:pt>
                <c:pt idx="24777">
                  <c:v>4.8</c:v>
                </c:pt>
                <c:pt idx="24778">
                  <c:v>7</c:v>
                </c:pt>
                <c:pt idx="24779">
                  <c:v>5.2</c:v>
                </c:pt>
                <c:pt idx="24780">
                  <c:v>2.1</c:v>
                </c:pt>
                <c:pt idx="24781">
                  <c:v>0.6</c:v>
                </c:pt>
                <c:pt idx="24782">
                  <c:v>0</c:v>
                </c:pt>
                <c:pt idx="24783">
                  <c:v>0</c:v>
                </c:pt>
                <c:pt idx="24784">
                  <c:v>0</c:v>
                </c:pt>
                <c:pt idx="24785">
                  <c:v>0</c:v>
                </c:pt>
                <c:pt idx="24786">
                  <c:v>0</c:v>
                </c:pt>
                <c:pt idx="24787">
                  <c:v>0.5</c:v>
                </c:pt>
                <c:pt idx="24788">
                  <c:v>2.9</c:v>
                </c:pt>
                <c:pt idx="24789">
                  <c:v>6.3</c:v>
                </c:pt>
                <c:pt idx="24790">
                  <c:v>10.199999999999999</c:v>
                </c:pt>
                <c:pt idx="24791">
                  <c:v>13.1</c:v>
                </c:pt>
                <c:pt idx="24792">
                  <c:v>15.2</c:v>
                </c:pt>
                <c:pt idx="24793">
                  <c:v>18.100000000000001</c:v>
                </c:pt>
                <c:pt idx="24794">
                  <c:v>19.100000000000001</c:v>
                </c:pt>
                <c:pt idx="24795">
                  <c:v>19.899999999999999</c:v>
                </c:pt>
                <c:pt idx="24796">
                  <c:v>20.9</c:v>
                </c:pt>
                <c:pt idx="24797">
                  <c:v>21</c:v>
                </c:pt>
                <c:pt idx="24798">
                  <c:v>21</c:v>
                </c:pt>
                <c:pt idx="24799">
                  <c:v>21</c:v>
                </c:pt>
                <c:pt idx="24800">
                  <c:v>21</c:v>
                </c:pt>
                <c:pt idx="24801">
                  <c:v>21.7</c:v>
                </c:pt>
                <c:pt idx="24802">
                  <c:v>22</c:v>
                </c:pt>
                <c:pt idx="24803">
                  <c:v>22.7</c:v>
                </c:pt>
                <c:pt idx="24804">
                  <c:v>23</c:v>
                </c:pt>
                <c:pt idx="24805">
                  <c:v>23.7</c:v>
                </c:pt>
                <c:pt idx="24806">
                  <c:v>24</c:v>
                </c:pt>
                <c:pt idx="24807">
                  <c:v>24</c:v>
                </c:pt>
                <c:pt idx="24808">
                  <c:v>24.5</c:v>
                </c:pt>
                <c:pt idx="24809">
                  <c:v>25</c:v>
                </c:pt>
                <c:pt idx="24810">
                  <c:v>25</c:v>
                </c:pt>
                <c:pt idx="24811">
                  <c:v>25</c:v>
                </c:pt>
                <c:pt idx="24812">
                  <c:v>25</c:v>
                </c:pt>
                <c:pt idx="24813">
                  <c:v>25</c:v>
                </c:pt>
                <c:pt idx="24814">
                  <c:v>24.8</c:v>
                </c:pt>
                <c:pt idx="24815">
                  <c:v>24.2</c:v>
                </c:pt>
                <c:pt idx="24816">
                  <c:v>25</c:v>
                </c:pt>
                <c:pt idx="24817">
                  <c:v>25</c:v>
                </c:pt>
                <c:pt idx="24818">
                  <c:v>25</c:v>
                </c:pt>
                <c:pt idx="24819">
                  <c:v>25</c:v>
                </c:pt>
                <c:pt idx="24820">
                  <c:v>25</c:v>
                </c:pt>
                <c:pt idx="24821">
                  <c:v>25</c:v>
                </c:pt>
                <c:pt idx="24822">
                  <c:v>25</c:v>
                </c:pt>
                <c:pt idx="24823">
                  <c:v>23.9</c:v>
                </c:pt>
                <c:pt idx="24824">
                  <c:v>20.5</c:v>
                </c:pt>
                <c:pt idx="24825">
                  <c:v>14.1</c:v>
                </c:pt>
                <c:pt idx="24826">
                  <c:v>7.1</c:v>
                </c:pt>
                <c:pt idx="24827">
                  <c:v>2.6</c:v>
                </c:pt>
                <c:pt idx="24828">
                  <c:v>0.3</c:v>
                </c:pt>
                <c:pt idx="24829">
                  <c:v>0</c:v>
                </c:pt>
                <c:pt idx="24830">
                  <c:v>0</c:v>
                </c:pt>
                <c:pt idx="24831">
                  <c:v>0</c:v>
                </c:pt>
                <c:pt idx="24832">
                  <c:v>0</c:v>
                </c:pt>
                <c:pt idx="24833">
                  <c:v>0</c:v>
                </c:pt>
                <c:pt idx="24834">
                  <c:v>0</c:v>
                </c:pt>
                <c:pt idx="24835">
                  <c:v>1.1000000000000001</c:v>
                </c:pt>
                <c:pt idx="24836">
                  <c:v>3.8</c:v>
                </c:pt>
                <c:pt idx="24837">
                  <c:v>6.4</c:v>
                </c:pt>
                <c:pt idx="24838">
                  <c:v>5.7</c:v>
                </c:pt>
                <c:pt idx="24839">
                  <c:v>2.7</c:v>
                </c:pt>
                <c:pt idx="24840">
                  <c:v>0.6</c:v>
                </c:pt>
                <c:pt idx="24841">
                  <c:v>0</c:v>
                </c:pt>
                <c:pt idx="24842">
                  <c:v>0</c:v>
                </c:pt>
                <c:pt idx="24843">
                  <c:v>0</c:v>
                </c:pt>
                <c:pt idx="24844">
                  <c:v>0</c:v>
                </c:pt>
                <c:pt idx="24845">
                  <c:v>0</c:v>
                </c:pt>
                <c:pt idx="24846">
                  <c:v>0</c:v>
                </c:pt>
                <c:pt idx="24847">
                  <c:v>0.1</c:v>
                </c:pt>
                <c:pt idx="24848">
                  <c:v>3.1</c:v>
                </c:pt>
                <c:pt idx="24849">
                  <c:v>7.1</c:v>
                </c:pt>
                <c:pt idx="24850">
                  <c:v>9.1</c:v>
                </c:pt>
                <c:pt idx="24851">
                  <c:v>11.1</c:v>
                </c:pt>
                <c:pt idx="24852">
                  <c:v>13.1</c:v>
                </c:pt>
                <c:pt idx="24853">
                  <c:v>15.7</c:v>
                </c:pt>
                <c:pt idx="24854">
                  <c:v>17.7</c:v>
                </c:pt>
                <c:pt idx="24855">
                  <c:v>19.7</c:v>
                </c:pt>
                <c:pt idx="24856">
                  <c:v>20.9</c:v>
                </c:pt>
                <c:pt idx="24857">
                  <c:v>21.9</c:v>
                </c:pt>
                <c:pt idx="24858">
                  <c:v>22.9</c:v>
                </c:pt>
                <c:pt idx="24859">
                  <c:v>23</c:v>
                </c:pt>
                <c:pt idx="24860">
                  <c:v>23</c:v>
                </c:pt>
                <c:pt idx="24861">
                  <c:v>23</c:v>
                </c:pt>
                <c:pt idx="24862">
                  <c:v>23</c:v>
                </c:pt>
                <c:pt idx="24863">
                  <c:v>23</c:v>
                </c:pt>
                <c:pt idx="24864">
                  <c:v>23</c:v>
                </c:pt>
                <c:pt idx="24865">
                  <c:v>23</c:v>
                </c:pt>
                <c:pt idx="24866">
                  <c:v>23.4</c:v>
                </c:pt>
                <c:pt idx="24867">
                  <c:v>24</c:v>
                </c:pt>
                <c:pt idx="24868">
                  <c:v>24</c:v>
                </c:pt>
                <c:pt idx="24869">
                  <c:v>24</c:v>
                </c:pt>
                <c:pt idx="24870">
                  <c:v>24</c:v>
                </c:pt>
                <c:pt idx="24871">
                  <c:v>23.5</c:v>
                </c:pt>
                <c:pt idx="24872">
                  <c:v>22.5</c:v>
                </c:pt>
                <c:pt idx="24873">
                  <c:v>24.2</c:v>
                </c:pt>
                <c:pt idx="24874">
                  <c:v>25</c:v>
                </c:pt>
                <c:pt idx="24875">
                  <c:v>25</c:v>
                </c:pt>
                <c:pt idx="24876">
                  <c:v>25</c:v>
                </c:pt>
                <c:pt idx="24877">
                  <c:v>25</c:v>
                </c:pt>
                <c:pt idx="24878">
                  <c:v>26</c:v>
                </c:pt>
                <c:pt idx="24879">
                  <c:v>26</c:v>
                </c:pt>
                <c:pt idx="24880">
                  <c:v>26</c:v>
                </c:pt>
                <c:pt idx="24881">
                  <c:v>26</c:v>
                </c:pt>
                <c:pt idx="24882">
                  <c:v>27</c:v>
                </c:pt>
                <c:pt idx="24883">
                  <c:v>27</c:v>
                </c:pt>
                <c:pt idx="24884">
                  <c:v>27</c:v>
                </c:pt>
                <c:pt idx="24885">
                  <c:v>25.3</c:v>
                </c:pt>
                <c:pt idx="24886">
                  <c:v>22.5</c:v>
                </c:pt>
                <c:pt idx="24887">
                  <c:v>18.600000000000001</c:v>
                </c:pt>
                <c:pt idx="24888">
                  <c:v>14.6</c:v>
                </c:pt>
                <c:pt idx="24889">
                  <c:v>12.6</c:v>
                </c:pt>
                <c:pt idx="24890">
                  <c:v>10.7</c:v>
                </c:pt>
                <c:pt idx="24891">
                  <c:v>9.3000000000000007</c:v>
                </c:pt>
                <c:pt idx="24892">
                  <c:v>7</c:v>
                </c:pt>
                <c:pt idx="24893">
                  <c:v>3.4</c:v>
                </c:pt>
                <c:pt idx="24894">
                  <c:v>0.7</c:v>
                </c:pt>
                <c:pt idx="24895">
                  <c:v>0</c:v>
                </c:pt>
                <c:pt idx="24896">
                  <c:v>0</c:v>
                </c:pt>
                <c:pt idx="24897">
                  <c:v>0</c:v>
                </c:pt>
                <c:pt idx="24898">
                  <c:v>0</c:v>
                </c:pt>
                <c:pt idx="24899">
                  <c:v>0</c:v>
                </c:pt>
                <c:pt idx="24900">
                  <c:v>0</c:v>
                </c:pt>
                <c:pt idx="24901">
                  <c:v>0</c:v>
                </c:pt>
                <c:pt idx="24902">
                  <c:v>0</c:v>
                </c:pt>
                <c:pt idx="24903">
                  <c:v>1.1000000000000001</c:v>
                </c:pt>
                <c:pt idx="24904">
                  <c:v>4.8</c:v>
                </c:pt>
                <c:pt idx="24905">
                  <c:v>7.5</c:v>
                </c:pt>
                <c:pt idx="24906">
                  <c:v>8.6999999999999993</c:v>
                </c:pt>
                <c:pt idx="24907">
                  <c:v>7.1</c:v>
                </c:pt>
                <c:pt idx="24908">
                  <c:v>3.9</c:v>
                </c:pt>
                <c:pt idx="24909">
                  <c:v>1</c:v>
                </c:pt>
                <c:pt idx="24910">
                  <c:v>0</c:v>
                </c:pt>
                <c:pt idx="24911">
                  <c:v>0</c:v>
                </c:pt>
                <c:pt idx="24912">
                  <c:v>0</c:v>
                </c:pt>
                <c:pt idx="24913">
                  <c:v>0</c:v>
                </c:pt>
                <c:pt idx="24914">
                  <c:v>0</c:v>
                </c:pt>
                <c:pt idx="24915">
                  <c:v>0</c:v>
                </c:pt>
                <c:pt idx="24916">
                  <c:v>0</c:v>
                </c:pt>
                <c:pt idx="24917">
                  <c:v>1.7</c:v>
                </c:pt>
                <c:pt idx="24918">
                  <c:v>5.3</c:v>
                </c:pt>
                <c:pt idx="24919">
                  <c:v>8.8000000000000007</c:v>
                </c:pt>
                <c:pt idx="24920">
                  <c:v>11.9</c:v>
                </c:pt>
                <c:pt idx="24921">
                  <c:v>12.4</c:v>
                </c:pt>
                <c:pt idx="24922">
                  <c:v>9.4</c:v>
                </c:pt>
                <c:pt idx="24923">
                  <c:v>4.8</c:v>
                </c:pt>
                <c:pt idx="24924">
                  <c:v>1.7</c:v>
                </c:pt>
                <c:pt idx="24925">
                  <c:v>0.5</c:v>
                </c:pt>
                <c:pt idx="24926">
                  <c:v>0</c:v>
                </c:pt>
                <c:pt idx="24927">
                  <c:v>0</c:v>
                </c:pt>
                <c:pt idx="24928">
                  <c:v>0</c:v>
                </c:pt>
                <c:pt idx="24929">
                  <c:v>0</c:v>
                </c:pt>
                <c:pt idx="24930">
                  <c:v>0</c:v>
                </c:pt>
                <c:pt idx="24931">
                  <c:v>0.2</c:v>
                </c:pt>
                <c:pt idx="24932">
                  <c:v>2</c:v>
                </c:pt>
                <c:pt idx="24933">
                  <c:v>5.7</c:v>
                </c:pt>
                <c:pt idx="24934">
                  <c:v>8.5</c:v>
                </c:pt>
                <c:pt idx="24935">
                  <c:v>10.199999999999999</c:v>
                </c:pt>
                <c:pt idx="24936">
                  <c:v>10</c:v>
                </c:pt>
                <c:pt idx="24937">
                  <c:v>5.8</c:v>
                </c:pt>
                <c:pt idx="24938">
                  <c:v>2.9</c:v>
                </c:pt>
                <c:pt idx="24939">
                  <c:v>0.9</c:v>
                </c:pt>
                <c:pt idx="24940">
                  <c:v>0</c:v>
                </c:pt>
                <c:pt idx="24941">
                  <c:v>0</c:v>
                </c:pt>
                <c:pt idx="24942">
                  <c:v>0</c:v>
                </c:pt>
                <c:pt idx="24943">
                  <c:v>0</c:v>
                </c:pt>
                <c:pt idx="24944">
                  <c:v>0</c:v>
                </c:pt>
                <c:pt idx="24945">
                  <c:v>0</c:v>
                </c:pt>
                <c:pt idx="24946">
                  <c:v>0</c:v>
                </c:pt>
                <c:pt idx="24947">
                  <c:v>0.7</c:v>
                </c:pt>
                <c:pt idx="24948">
                  <c:v>3.5</c:v>
                </c:pt>
                <c:pt idx="24949">
                  <c:v>6.2</c:v>
                </c:pt>
                <c:pt idx="24950">
                  <c:v>6.4</c:v>
                </c:pt>
                <c:pt idx="24951">
                  <c:v>4.2</c:v>
                </c:pt>
                <c:pt idx="24952">
                  <c:v>1.2</c:v>
                </c:pt>
                <c:pt idx="24953">
                  <c:v>0</c:v>
                </c:pt>
                <c:pt idx="24954">
                  <c:v>0</c:v>
                </c:pt>
                <c:pt idx="24955">
                  <c:v>0</c:v>
                </c:pt>
                <c:pt idx="24956">
                  <c:v>0</c:v>
                </c:pt>
                <c:pt idx="24957">
                  <c:v>0</c:v>
                </c:pt>
                <c:pt idx="24958">
                  <c:v>0</c:v>
                </c:pt>
                <c:pt idx="24959">
                  <c:v>0</c:v>
                </c:pt>
                <c:pt idx="24960">
                  <c:v>0.8</c:v>
                </c:pt>
                <c:pt idx="24961">
                  <c:v>3.5</c:v>
                </c:pt>
                <c:pt idx="24962">
                  <c:v>4.2</c:v>
                </c:pt>
                <c:pt idx="24963">
                  <c:v>1.5</c:v>
                </c:pt>
                <c:pt idx="24964">
                  <c:v>0</c:v>
                </c:pt>
                <c:pt idx="24965">
                  <c:v>0</c:v>
                </c:pt>
                <c:pt idx="24966">
                  <c:v>0</c:v>
                </c:pt>
                <c:pt idx="24967">
                  <c:v>0</c:v>
                </c:pt>
                <c:pt idx="24968">
                  <c:v>0</c:v>
                </c:pt>
                <c:pt idx="24969">
                  <c:v>0</c:v>
                </c:pt>
                <c:pt idx="24970">
                  <c:v>0.1</c:v>
                </c:pt>
                <c:pt idx="24971">
                  <c:v>0.9</c:v>
                </c:pt>
                <c:pt idx="24972">
                  <c:v>4.4000000000000004</c:v>
                </c:pt>
                <c:pt idx="24973">
                  <c:v>7.6</c:v>
                </c:pt>
                <c:pt idx="24974">
                  <c:v>9.6999999999999993</c:v>
                </c:pt>
                <c:pt idx="24975">
                  <c:v>10</c:v>
                </c:pt>
                <c:pt idx="24976">
                  <c:v>5.7</c:v>
                </c:pt>
                <c:pt idx="24977">
                  <c:v>2.8</c:v>
                </c:pt>
                <c:pt idx="24978">
                  <c:v>0.7</c:v>
                </c:pt>
                <c:pt idx="24979">
                  <c:v>0</c:v>
                </c:pt>
                <c:pt idx="24980">
                  <c:v>0</c:v>
                </c:pt>
                <c:pt idx="24981">
                  <c:v>0</c:v>
                </c:pt>
                <c:pt idx="24982">
                  <c:v>0</c:v>
                </c:pt>
                <c:pt idx="24983">
                  <c:v>0</c:v>
                </c:pt>
                <c:pt idx="24984">
                  <c:v>0.5</c:v>
                </c:pt>
                <c:pt idx="24985">
                  <c:v>2.4</c:v>
                </c:pt>
                <c:pt idx="24986">
                  <c:v>5.4</c:v>
                </c:pt>
                <c:pt idx="24987">
                  <c:v>8.4</c:v>
                </c:pt>
                <c:pt idx="24988">
                  <c:v>9.1999999999999993</c:v>
                </c:pt>
                <c:pt idx="24989">
                  <c:v>6.6</c:v>
                </c:pt>
                <c:pt idx="24990">
                  <c:v>2.2000000000000002</c:v>
                </c:pt>
                <c:pt idx="24991">
                  <c:v>0</c:v>
                </c:pt>
                <c:pt idx="24992">
                  <c:v>0</c:v>
                </c:pt>
                <c:pt idx="24993">
                  <c:v>0</c:v>
                </c:pt>
                <c:pt idx="24994">
                  <c:v>0</c:v>
                </c:pt>
                <c:pt idx="24995">
                  <c:v>0</c:v>
                </c:pt>
                <c:pt idx="24996">
                  <c:v>0</c:v>
                </c:pt>
                <c:pt idx="24997">
                  <c:v>0</c:v>
                </c:pt>
                <c:pt idx="24998">
                  <c:v>0</c:v>
                </c:pt>
                <c:pt idx="24999">
                  <c:v>0</c:v>
                </c:pt>
                <c:pt idx="25000">
                  <c:v>0</c:v>
                </c:pt>
                <c:pt idx="25001">
                  <c:v>0</c:v>
                </c:pt>
                <c:pt idx="25002">
                  <c:v>0</c:v>
                </c:pt>
                <c:pt idx="25003">
                  <c:v>0</c:v>
                </c:pt>
                <c:pt idx="25004">
                  <c:v>0</c:v>
                </c:pt>
                <c:pt idx="25005">
                  <c:v>0</c:v>
                </c:pt>
                <c:pt idx="25006">
                  <c:v>0</c:v>
                </c:pt>
                <c:pt idx="25007">
                  <c:v>0</c:v>
                </c:pt>
                <c:pt idx="25008">
                  <c:v>1.3</c:v>
                </c:pt>
                <c:pt idx="25009">
                  <c:v>3.3</c:v>
                </c:pt>
                <c:pt idx="25010">
                  <c:v>5.3</c:v>
                </c:pt>
                <c:pt idx="25011">
                  <c:v>3.9</c:v>
                </c:pt>
                <c:pt idx="25012">
                  <c:v>1.1000000000000001</c:v>
                </c:pt>
                <c:pt idx="25013">
                  <c:v>0</c:v>
                </c:pt>
                <c:pt idx="25014">
                  <c:v>0</c:v>
                </c:pt>
                <c:pt idx="25015">
                  <c:v>0.9</c:v>
                </c:pt>
                <c:pt idx="25016">
                  <c:v>2</c:v>
                </c:pt>
                <c:pt idx="25017">
                  <c:v>1.3</c:v>
                </c:pt>
                <c:pt idx="25018">
                  <c:v>0</c:v>
                </c:pt>
                <c:pt idx="25019">
                  <c:v>0</c:v>
                </c:pt>
                <c:pt idx="25020">
                  <c:v>0</c:v>
                </c:pt>
                <c:pt idx="25021">
                  <c:v>0</c:v>
                </c:pt>
                <c:pt idx="25022">
                  <c:v>0</c:v>
                </c:pt>
                <c:pt idx="25023">
                  <c:v>0</c:v>
                </c:pt>
                <c:pt idx="25024">
                  <c:v>0</c:v>
                </c:pt>
                <c:pt idx="25025">
                  <c:v>0</c:v>
                </c:pt>
                <c:pt idx="25026">
                  <c:v>0</c:v>
                </c:pt>
                <c:pt idx="25027">
                  <c:v>0.1</c:v>
                </c:pt>
                <c:pt idx="25028">
                  <c:v>2.1</c:v>
                </c:pt>
                <c:pt idx="25029">
                  <c:v>5.4</c:v>
                </c:pt>
                <c:pt idx="25030">
                  <c:v>8.4</c:v>
                </c:pt>
                <c:pt idx="25031">
                  <c:v>10.6</c:v>
                </c:pt>
                <c:pt idx="25032">
                  <c:v>9.4</c:v>
                </c:pt>
                <c:pt idx="25033">
                  <c:v>5.7</c:v>
                </c:pt>
                <c:pt idx="25034">
                  <c:v>1.7</c:v>
                </c:pt>
                <c:pt idx="25035">
                  <c:v>0.3</c:v>
                </c:pt>
                <c:pt idx="25036">
                  <c:v>0</c:v>
                </c:pt>
                <c:pt idx="25037">
                  <c:v>0</c:v>
                </c:pt>
                <c:pt idx="25038">
                  <c:v>0</c:v>
                </c:pt>
                <c:pt idx="25039">
                  <c:v>0</c:v>
                </c:pt>
                <c:pt idx="25040">
                  <c:v>0</c:v>
                </c:pt>
                <c:pt idx="25041">
                  <c:v>0</c:v>
                </c:pt>
                <c:pt idx="25042">
                  <c:v>0</c:v>
                </c:pt>
                <c:pt idx="25043">
                  <c:v>0</c:v>
                </c:pt>
                <c:pt idx="25044">
                  <c:v>0</c:v>
                </c:pt>
                <c:pt idx="25045">
                  <c:v>1.7</c:v>
                </c:pt>
                <c:pt idx="25046">
                  <c:v>5.3</c:v>
                </c:pt>
                <c:pt idx="25047">
                  <c:v>8.1</c:v>
                </c:pt>
                <c:pt idx="25048">
                  <c:v>10.5</c:v>
                </c:pt>
                <c:pt idx="25049">
                  <c:v>11.2</c:v>
                </c:pt>
                <c:pt idx="25050">
                  <c:v>7.9</c:v>
                </c:pt>
                <c:pt idx="25051">
                  <c:v>3.9</c:v>
                </c:pt>
                <c:pt idx="25052">
                  <c:v>0.7</c:v>
                </c:pt>
                <c:pt idx="25053">
                  <c:v>0</c:v>
                </c:pt>
                <c:pt idx="25054">
                  <c:v>0</c:v>
                </c:pt>
                <c:pt idx="25055">
                  <c:v>0</c:v>
                </c:pt>
                <c:pt idx="25056">
                  <c:v>0</c:v>
                </c:pt>
                <c:pt idx="25057">
                  <c:v>0</c:v>
                </c:pt>
                <c:pt idx="25058">
                  <c:v>0</c:v>
                </c:pt>
                <c:pt idx="25059">
                  <c:v>0</c:v>
                </c:pt>
                <c:pt idx="25060">
                  <c:v>1.7</c:v>
                </c:pt>
                <c:pt idx="25061">
                  <c:v>3.7</c:v>
                </c:pt>
                <c:pt idx="25062">
                  <c:v>6.5</c:v>
                </c:pt>
                <c:pt idx="25063">
                  <c:v>6.2</c:v>
                </c:pt>
                <c:pt idx="25064">
                  <c:v>2.7</c:v>
                </c:pt>
                <c:pt idx="25065">
                  <c:v>0.6</c:v>
                </c:pt>
                <c:pt idx="25066">
                  <c:v>0</c:v>
                </c:pt>
                <c:pt idx="25067">
                  <c:v>0</c:v>
                </c:pt>
                <c:pt idx="25068">
                  <c:v>0</c:v>
                </c:pt>
                <c:pt idx="25069">
                  <c:v>0</c:v>
                </c:pt>
                <c:pt idx="25070">
                  <c:v>0</c:v>
                </c:pt>
                <c:pt idx="25071">
                  <c:v>0</c:v>
                </c:pt>
                <c:pt idx="25072">
                  <c:v>0</c:v>
                </c:pt>
                <c:pt idx="25073">
                  <c:v>0.4</c:v>
                </c:pt>
                <c:pt idx="25074">
                  <c:v>1.9</c:v>
                </c:pt>
                <c:pt idx="25075">
                  <c:v>4.8</c:v>
                </c:pt>
                <c:pt idx="25076">
                  <c:v>8.1</c:v>
                </c:pt>
                <c:pt idx="25077">
                  <c:v>11</c:v>
                </c:pt>
                <c:pt idx="25078">
                  <c:v>14</c:v>
                </c:pt>
                <c:pt idx="25079">
                  <c:v>13</c:v>
                </c:pt>
                <c:pt idx="25080">
                  <c:v>8.8000000000000007</c:v>
                </c:pt>
                <c:pt idx="25081">
                  <c:v>4.2</c:v>
                </c:pt>
                <c:pt idx="25082">
                  <c:v>1</c:v>
                </c:pt>
                <c:pt idx="25083">
                  <c:v>0</c:v>
                </c:pt>
                <c:pt idx="25084">
                  <c:v>0</c:v>
                </c:pt>
                <c:pt idx="25085">
                  <c:v>0</c:v>
                </c:pt>
                <c:pt idx="25086">
                  <c:v>0</c:v>
                </c:pt>
                <c:pt idx="25087">
                  <c:v>0</c:v>
                </c:pt>
                <c:pt idx="25088">
                  <c:v>0.9</c:v>
                </c:pt>
                <c:pt idx="25089">
                  <c:v>2.7</c:v>
                </c:pt>
                <c:pt idx="25090">
                  <c:v>5.5</c:v>
                </c:pt>
                <c:pt idx="25091">
                  <c:v>8.5</c:v>
                </c:pt>
                <c:pt idx="25092">
                  <c:v>8.1999999999999993</c:v>
                </c:pt>
                <c:pt idx="25093">
                  <c:v>5.2</c:v>
                </c:pt>
                <c:pt idx="25094">
                  <c:v>2.2000000000000002</c:v>
                </c:pt>
                <c:pt idx="25095">
                  <c:v>0.4</c:v>
                </c:pt>
                <c:pt idx="25096">
                  <c:v>0</c:v>
                </c:pt>
                <c:pt idx="25097">
                  <c:v>0</c:v>
                </c:pt>
                <c:pt idx="25098">
                  <c:v>0</c:v>
                </c:pt>
                <c:pt idx="25099">
                  <c:v>0</c:v>
                </c:pt>
                <c:pt idx="25100">
                  <c:v>0</c:v>
                </c:pt>
                <c:pt idx="25101">
                  <c:v>0</c:v>
                </c:pt>
                <c:pt idx="25102">
                  <c:v>0.8</c:v>
                </c:pt>
                <c:pt idx="25103">
                  <c:v>3.2</c:v>
                </c:pt>
                <c:pt idx="25104">
                  <c:v>6.6</c:v>
                </c:pt>
                <c:pt idx="25105">
                  <c:v>9.6999999999999993</c:v>
                </c:pt>
                <c:pt idx="25106">
                  <c:v>10.199999999999999</c:v>
                </c:pt>
                <c:pt idx="25107">
                  <c:v>6.2</c:v>
                </c:pt>
                <c:pt idx="25108">
                  <c:v>2.6</c:v>
                </c:pt>
                <c:pt idx="25109">
                  <c:v>0.8</c:v>
                </c:pt>
                <c:pt idx="25110">
                  <c:v>0</c:v>
                </c:pt>
                <c:pt idx="25111">
                  <c:v>0</c:v>
                </c:pt>
                <c:pt idx="25112">
                  <c:v>0</c:v>
                </c:pt>
                <c:pt idx="25113">
                  <c:v>0</c:v>
                </c:pt>
                <c:pt idx="25114">
                  <c:v>0</c:v>
                </c:pt>
                <c:pt idx="25115">
                  <c:v>0</c:v>
                </c:pt>
                <c:pt idx="25116">
                  <c:v>0</c:v>
                </c:pt>
                <c:pt idx="25117">
                  <c:v>0</c:v>
                </c:pt>
                <c:pt idx="25118">
                  <c:v>0</c:v>
                </c:pt>
                <c:pt idx="25119">
                  <c:v>0</c:v>
                </c:pt>
                <c:pt idx="25120">
                  <c:v>0</c:v>
                </c:pt>
                <c:pt idx="25121">
                  <c:v>0</c:v>
                </c:pt>
                <c:pt idx="25122">
                  <c:v>1.9</c:v>
                </c:pt>
                <c:pt idx="25123">
                  <c:v>5.2</c:v>
                </c:pt>
                <c:pt idx="25124">
                  <c:v>7.5</c:v>
                </c:pt>
                <c:pt idx="25125">
                  <c:v>9.6999999999999993</c:v>
                </c:pt>
                <c:pt idx="25126">
                  <c:v>12.1</c:v>
                </c:pt>
                <c:pt idx="25127">
                  <c:v>14.7</c:v>
                </c:pt>
                <c:pt idx="25128">
                  <c:v>17.399999999999999</c:v>
                </c:pt>
                <c:pt idx="25129">
                  <c:v>19.399999999999999</c:v>
                </c:pt>
                <c:pt idx="25130">
                  <c:v>20</c:v>
                </c:pt>
                <c:pt idx="25131">
                  <c:v>18.899999999999999</c:v>
                </c:pt>
                <c:pt idx="25132">
                  <c:v>15.5</c:v>
                </c:pt>
                <c:pt idx="25133">
                  <c:v>12.3</c:v>
                </c:pt>
                <c:pt idx="25134">
                  <c:v>11</c:v>
                </c:pt>
                <c:pt idx="25135">
                  <c:v>11</c:v>
                </c:pt>
                <c:pt idx="25136">
                  <c:v>11.3</c:v>
                </c:pt>
                <c:pt idx="25137">
                  <c:v>13.2</c:v>
                </c:pt>
                <c:pt idx="25138">
                  <c:v>14.2</c:v>
                </c:pt>
                <c:pt idx="25139">
                  <c:v>15.2</c:v>
                </c:pt>
                <c:pt idx="25140">
                  <c:v>16.100000000000001</c:v>
                </c:pt>
                <c:pt idx="25141">
                  <c:v>17</c:v>
                </c:pt>
                <c:pt idx="25142">
                  <c:v>14.1</c:v>
                </c:pt>
                <c:pt idx="25143">
                  <c:v>9.1999999999999993</c:v>
                </c:pt>
                <c:pt idx="25144">
                  <c:v>4.2</c:v>
                </c:pt>
                <c:pt idx="25145">
                  <c:v>2.1</c:v>
                </c:pt>
                <c:pt idx="25146">
                  <c:v>0.4</c:v>
                </c:pt>
                <c:pt idx="25147">
                  <c:v>0</c:v>
                </c:pt>
                <c:pt idx="25148">
                  <c:v>0</c:v>
                </c:pt>
                <c:pt idx="25149">
                  <c:v>0</c:v>
                </c:pt>
                <c:pt idx="25150">
                  <c:v>0</c:v>
                </c:pt>
                <c:pt idx="25151">
                  <c:v>0</c:v>
                </c:pt>
                <c:pt idx="25152">
                  <c:v>0.6</c:v>
                </c:pt>
                <c:pt idx="25153">
                  <c:v>2.7</c:v>
                </c:pt>
                <c:pt idx="25154">
                  <c:v>5.7</c:v>
                </c:pt>
                <c:pt idx="25155">
                  <c:v>7.6</c:v>
                </c:pt>
                <c:pt idx="25156">
                  <c:v>6.3</c:v>
                </c:pt>
                <c:pt idx="25157">
                  <c:v>3.3</c:v>
                </c:pt>
                <c:pt idx="25158">
                  <c:v>1</c:v>
                </c:pt>
                <c:pt idx="25159">
                  <c:v>0</c:v>
                </c:pt>
                <c:pt idx="25160">
                  <c:v>0</c:v>
                </c:pt>
                <c:pt idx="25161">
                  <c:v>0</c:v>
                </c:pt>
                <c:pt idx="25162">
                  <c:v>0</c:v>
                </c:pt>
                <c:pt idx="25163">
                  <c:v>0</c:v>
                </c:pt>
                <c:pt idx="25164">
                  <c:v>0.2</c:v>
                </c:pt>
                <c:pt idx="25165">
                  <c:v>1.5</c:v>
                </c:pt>
                <c:pt idx="25166">
                  <c:v>4.5</c:v>
                </c:pt>
                <c:pt idx="25167">
                  <c:v>6.8</c:v>
                </c:pt>
                <c:pt idx="25168">
                  <c:v>5.5</c:v>
                </c:pt>
                <c:pt idx="25169">
                  <c:v>2.6</c:v>
                </c:pt>
                <c:pt idx="25170">
                  <c:v>0.1</c:v>
                </c:pt>
                <c:pt idx="25171">
                  <c:v>0</c:v>
                </c:pt>
                <c:pt idx="25172">
                  <c:v>0</c:v>
                </c:pt>
                <c:pt idx="25173">
                  <c:v>0</c:v>
                </c:pt>
                <c:pt idx="25174">
                  <c:v>0</c:v>
                </c:pt>
                <c:pt idx="25175">
                  <c:v>0</c:v>
                </c:pt>
                <c:pt idx="25176">
                  <c:v>0</c:v>
                </c:pt>
                <c:pt idx="25177">
                  <c:v>2.2000000000000002</c:v>
                </c:pt>
                <c:pt idx="25178">
                  <c:v>5.2</c:v>
                </c:pt>
                <c:pt idx="25179">
                  <c:v>7.5</c:v>
                </c:pt>
                <c:pt idx="25180">
                  <c:v>8.6999999999999993</c:v>
                </c:pt>
                <c:pt idx="25181">
                  <c:v>6.5</c:v>
                </c:pt>
                <c:pt idx="25182">
                  <c:v>2.7</c:v>
                </c:pt>
                <c:pt idx="25183">
                  <c:v>0.4</c:v>
                </c:pt>
                <c:pt idx="25184">
                  <c:v>0</c:v>
                </c:pt>
                <c:pt idx="25185">
                  <c:v>0</c:v>
                </c:pt>
                <c:pt idx="25186">
                  <c:v>0</c:v>
                </c:pt>
                <c:pt idx="25187">
                  <c:v>0</c:v>
                </c:pt>
                <c:pt idx="25188">
                  <c:v>0</c:v>
                </c:pt>
                <c:pt idx="25189">
                  <c:v>0.7</c:v>
                </c:pt>
                <c:pt idx="25190">
                  <c:v>3.4</c:v>
                </c:pt>
                <c:pt idx="25191">
                  <c:v>7</c:v>
                </c:pt>
                <c:pt idx="25192">
                  <c:v>8.6999999999999993</c:v>
                </c:pt>
                <c:pt idx="25193">
                  <c:v>7.2</c:v>
                </c:pt>
                <c:pt idx="25194">
                  <c:v>2.7</c:v>
                </c:pt>
                <c:pt idx="25195">
                  <c:v>0.8</c:v>
                </c:pt>
                <c:pt idx="25196">
                  <c:v>0</c:v>
                </c:pt>
                <c:pt idx="25197">
                  <c:v>0</c:v>
                </c:pt>
                <c:pt idx="25198">
                  <c:v>0</c:v>
                </c:pt>
                <c:pt idx="25199">
                  <c:v>0</c:v>
                </c:pt>
                <c:pt idx="25200">
                  <c:v>0</c:v>
                </c:pt>
                <c:pt idx="25201">
                  <c:v>0</c:v>
                </c:pt>
                <c:pt idx="25202">
                  <c:v>0</c:v>
                </c:pt>
                <c:pt idx="25203">
                  <c:v>0</c:v>
                </c:pt>
                <c:pt idx="25204">
                  <c:v>0</c:v>
                </c:pt>
                <c:pt idx="25205">
                  <c:v>0</c:v>
                </c:pt>
                <c:pt idx="25206">
                  <c:v>3.9</c:v>
                </c:pt>
                <c:pt idx="25207">
                  <c:v>7.3</c:v>
                </c:pt>
                <c:pt idx="25208">
                  <c:v>8.8000000000000007</c:v>
                </c:pt>
                <c:pt idx="25209">
                  <c:v>5.0999999999999996</c:v>
                </c:pt>
                <c:pt idx="25210">
                  <c:v>2.5</c:v>
                </c:pt>
                <c:pt idx="25211">
                  <c:v>0.7</c:v>
                </c:pt>
                <c:pt idx="25212">
                  <c:v>0</c:v>
                </c:pt>
                <c:pt idx="25213">
                  <c:v>0</c:v>
                </c:pt>
                <c:pt idx="25214">
                  <c:v>0</c:v>
                </c:pt>
                <c:pt idx="25215">
                  <c:v>0</c:v>
                </c:pt>
                <c:pt idx="25216">
                  <c:v>0</c:v>
                </c:pt>
                <c:pt idx="25217">
                  <c:v>0.4</c:v>
                </c:pt>
                <c:pt idx="25218">
                  <c:v>2.4</c:v>
                </c:pt>
                <c:pt idx="25219">
                  <c:v>6.1</c:v>
                </c:pt>
                <c:pt idx="25220">
                  <c:v>8.4</c:v>
                </c:pt>
                <c:pt idx="25221">
                  <c:v>7.9</c:v>
                </c:pt>
                <c:pt idx="25222">
                  <c:v>4.5999999999999996</c:v>
                </c:pt>
                <c:pt idx="25223">
                  <c:v>0.9</c:v>
                </c:pt>
                <c:pt idx="25224">
                  <c:v>0</c:v>
                </c:pt>
                <c:pt idx="25225">
                  <c:v>0</c:v>
                </c:pt>
                <c:pt idx="25226">
                  <c:v>0</c:v>
                </c:pt>
                <c:pt idx="25227">
                  <c:v>0</c:v>
                </c:pt>
                <c:pt idx="25228">
                  <c:v>0</c:v>
                </c:pt>
                <c:pt idx="25229">
                  <c:v>0</c:v>
                </c:pt>
                <c:pt idx="25230">
                  <c:v>0</c:v>
                </c:pt>
                <c:pt idx="25231">
                  <c:v>0</c:v>
                </c:pt>
                <c:pt idx="25232">
                  <c:v>0</c:v>
                </c:pt>
                <c:pt idx="25233">
                  <c:v>2.9</c:v>
                </c:pt>
                <c:pt idx="25234">
                  <c:v>6.9</c:v>
                </c:pt>
                <c:pt idx="25235">
                  <c:v>9.4</c:v>
                </c:pt>
                <c:pt idx="25236">
                  <c:v>8.5</c:v>
                </c:pt>
                <c:pt idx="25237">
                  <c:v>5</c:v>
                </c:pt>
                <c:pt idx="25238">
                  <c:v>1.7</c:v>
                </c:pt>
                <c:pt idx="25239">
                  <c:v>0.2</c:v>
                </c:pt>
                <c:pt idx="25240">
                  <c:v>0</c:v>
                </c:pt>
                <c:pt idx="25241">
                  <c:v>0</c:v>
                </c:pt>
                <c:pt idx="25242">
                  <c:v>0</c:v>
                </c:pt>
                <c:pt idx="25243">
                  <c:v>0</c:v>
                </c:pt>
                <c:pt idx="25244">
                  <c:v>0</c:v>
                </c:pt>
                <c:pt idx="25245">
                  <c:v>0</c:v>
                </c:pt>
                <c:pt idx="25246">
                  <c:v>0.9</c:v>
                </c:pt>
                <c:pt idx="25247">
                  <c:v>3</c:v>
                </c:pt>
                <c:pt idx="25248">
                  <c:v>6</c:v>
                </c:pt>
                <c:pt idx="25249">
                  <c:v>8.6999999999999993</c:v>
                </c:pt>
                <c:pt idx="25250">
                  <c:v>10.7</c:v>
                </c:pt>
                <c:pt idx="25251">
                  <c:v>12</c:v>
                </c:pt>
                <c:pt idx="25252">
                  <c:v>10.3</c:v>
                </c:pt>
                <c:pt idx="25253">
                  <c:v>5.4</c:v>
                </c:pt>
                <c:pt idx="25254">
                  <c:v>1.7</c:v>
                </c:pt>
                <c:pt idx="25255">
                  <c:v>0</c:v>
                </c:pt>
                <c:pt idx="25256">
                  <c:v>0</c:v>
                </c:pt>
                <c:pt idx="25257">
                  <c:v>0</c:v>
                </c:pt>
                <c:pt idx="25258">
                  <c:v>0</c:v>
                </c:pt>
                <c:pt idx="25259">
                  <c:v>0</c:v>
                </c:pt>
                <c:pt idx="25260">
                  <c:v>0.9</c:v>
                </c:pt>
                <c:pt idx="25261">
                  <c:v>1.9</c:v>
                </c:pt>
                <c:pt idx="25262">
                  <c:v>4.8</c:v>
                </c:pt>
                <c:pt idx="25263">
                  <c:v>7.8</c:v>
                </c:pt>
                <c:pt idx="25264">
                  <c:v>9.9</c:v>
                </c:pt>
                <c:pt idx="25265">
                  <c:v>6.8</c:v>
                </c:pt>
                <c:pt idx="25266">
                  <c:v>3</c:v>
                </c:pt>
                <c:pt idx="25267">
                  <c:v>0.5</c:v>
                </c:pt>
                <c:pt idx="25268">
                  <c:v>0</c:v>
                </c:pt>
                <c:pt idx="25269">
                  <c:v>0</c:v>
                </c:pt>
                <c:pt idx="25270">
                  <c:v>0</c:v>
                </c:pt>
                <c:pt idx="25271">
                  <c:v>0</c:v>
                </c:pt>
                <c:pt idx="25272">
                  <c:v>0</c:v>
                </c:pt>
                <c:pt idx="25273">
                  <c:v>1.1000000000000001</c:v>
                </c:pt>
                <c:pt idx="25274">
                  <c:v>3.7</c:v>
                </c:pt>
                <c:pt idx="25275">
                  <c:v>6.7</c:v>
                </c:pt>
                <c:pt idx="25276">
                  <c:v>8.6</c:v>
                </c:pt>
                <c:pt idx="25277">
                  <c:v>6.6</c:v>
                </c:pt>
                <c:pt idx="25278">
                  <c:v>2.5</c:v>
                </c:pt>
                <c:pt idx="25279">
                  <c:v>0</c:v>
                </c:pt>
                <c:pt idx="25280">
                  <c:v>0</c:v>
                </c:pt>
                <c:pt idx="25281">
                  <c:v>0</c:v>
                </c:pt>
                <c:pt idx="25282">
                  <c:v>0</c:v>
                </c:pt>
                <c:pt idx="25283">
                  <c:v>0</c:v>
                </c:pt>
                <c:pt idx="25284">
                  <c:v>0</c:v>
                </c:pt>
                <c:pt idx="25285">
                  <c:v>0</c:v>
                </c:pt>
                <c:pt idx="25286">
                  <c:v>0.3</c:v>
                </c:pt>
                <c:pt idx="25287">
                  <c:v>2.7</c:v>
                </c:pt>
                <c:pt idx="25288">
                  <c:v>5.9</c:v>
                </c:pt>
                <c:pt idx="25289">
                  <c:v>5</c:v>
                </c:pt>
                <c:pt idx="25290">
                  <c:v>1.1000000000000001</c:v>
                </c:pt>
                <c:pt idx="25291">
                  <c:v>0</c:v>
                </c:pt>
                <c:pt idx="25292">
                  <c:v>0</c:v>
                </c:pt>
                <c:pt idx="25293">
                  <c:v>0</c:v>
                </c:pt>
                <c:pt idx="25294">
                  <c:v>0</c:v>
                </c:pt>
                <c:pt idx="25295">
                  <c:v>0</c:v>
                </c:pt>
                <c:pt idx="25296">
                  <c:v>0</c:v>
                </c:pt>
                <c:pt idx="25297">
                  <c:v>0</c:v>
                </c:pt>
                <c:pt idx="25298">
                  <c:v>0</c:v>
                </c:pt>
                <c:pt idx="25299">
                  <c:v>0</c:v>
                </c:pt>
                <c:pt idx="25300">
                  <c:v>0.6</c:v>
                </c:pt>
                <c:pt idx="25301">
                  <c:v>3.2</c:v>
                </c:pt>
                <c:pt idx="25302">
                  <c:v>6.6</c:v>
                </c:pt>
                <c:pt idx="25303">
                  <c:v>9.1</c:v>
                </c:pt>
                <c:pt idx="25304">
                  <c:v>8.4</c:v>
                </c:pt>
                <c:pt idx="25305">
                  <c:v>4.8</c:v>
                </c:pt>
                <c:pt idx="25306">
                  <c:v>1.6</c:v>
                </c:pt>
                <c:pt idx="25307">
                  <c:v>0</c:v>
                </c:pt>
                <c:pt idx="25308">
                  <c:v>0</c:v>
                </c:pt>
                <c:pt idx="25309">
                  <c:v>0</c:v>
                </c:pt>
                <c:pt idx="25310">
                  <c:v>0</c:v>
                </c:pt>
                <c:pt idx="25311">
                  <c:v>0</c:v>
                </c:pt>
                <c:pt idx="25312">
                  <c:v>0</c:v>
                </c:pt>
                <c:pt idx="25313">
                  <c:v>0</c:v>
                </c:pt>
                <c:pt idx="25314">
                  <c:v>0</c:v>
                </c:pt>
                <c:pt idx="25315">
                  <c:v>0.2</c:v>
                </c:pt>
                <c:pt idx="25316">
                  <c:v>1.5</c:v>
                </c:pt>
                <c:pt idx="25317">
                  <c:v>4.5999999999999996</c:v>
                </c:pt>
                <c:pt idx="25318">
                  <c:v>7.9</c:v>
                </c:pt>
                <c:pt idx="25319">
                  <c:v>6.1</c:v>
                </c:pt>
                <c:pt idx="25320">
                  <c:v>3.1</c:v>
                </c:pt>
                <c:pt idx="25321">
                  <c:v>0.1</c:v>
                </c:pt>
                <c:pt idx="25322">
                  <c:v>0</c:v>
                </c:pt>
                <c:pt idx="25323">
                  <c:v>0</c:v>
                </c:pt>
                <c:pt idx="25324">
                  <c:v>0</c:v>
                </c:pt>
                <c:pt idx="25325">
                  <c:v>0</c:v>
                </c:pt>
                <c:pt idx="25326">
                  <c:v>0</c:v>
                </c:pt>
                <c:pt idx="25327">
                  <c:v>0</c:v>
                </c:pt>
                <c:pt idx="25328">
                  <c:v>0</c:v>
                </c:pt>
                <c:pt idx="25329">
                  <c:v>0.6</c:v>
                </c:pt>
                <c:pt idx="25330">
                  <c:v>2.7</c:v>
                </c:pt>
                <c:pt idx="25331">
                  <c:v>5.7</c:v>
                </c:pt>
                <c:pt idx="25332">
                  <c:v>7</c:v>
                </c:pt>
                <c:pt idx="25333">
                  <c:v>5.3</c:v>
                </c:pt>
                <c:pt idx="25334">
                  <c:v>2.2000000000000002</c:v>
                </c:pt>
                <c:pt idx="25335">
                  <c:v>0</c:v>
                </c:pt>
                <c:pt idx="25336">
                  <c:v>0</c:v>
                </c:pt>
                <c:pt idx="25337">
                  <c:v>0</c:v>
                </c:pt>
                <c:pt idx="25338">
                  <c:v>0</c:v>
                </c:pt>
                <c:pt idx="25339">
                  <c:v>0</c:v>
                </c:pt>
                <c:pt idx="25340">
                  <c:v>0</c:v>
                </c:pt>
                <c:pt idx="25341">
                  <c:v>0</c:v>
                </c:pt>
                <c:pt idx="25342">
                  <c:v>0</c:v>
                </c:pt>
                <c:pt idx="25343">
                  <c:v>0</c:v>
                </c:pt>
                <c:pt idx="25344">
                  <c:v>0</c:v>
                </c:pt>
                <c:pt idx="25345">
                  <c:v>0</c:v>
                </c:pt>
                <c:pt idx="25346">
                  <c:v>0</c:v>
                </c:pt>
                <c:pt idx="25347">
                  <c:v>0</c:v>
                </c:pt>
                <c:pt idx="25348">
                  <c:v>0</c:v>
                </c:pt>
                <c:pt idx="25349">
                  <c:v>0</c:v>
                </c:pt>
                <c:pt idx="25350">
                  <c:v>0</c:v>
                </c:pt>
                <c:pt idx="25351">
                  <c:v>0</c:v>
                </c:pt>
                <c:pt idx="25352">
                  <c:v>0</c:v>
                </c:pt>
                <c:pt idx="25353">
                  <c:v>0</c:v>
                </c:pt>
                <c:pt idx="25354">
                  <c:v>0</c:v>
                </c:pt>
                <c:pt idx="25355">
                  <c:v>0</c:v>
                </c:pt>
                <c:pt idx="25356">
                  <c:v>0</c:v>
                </c:pt>
                <c:pt idx="25357">
                  <c:v>0</c:v>
                </c:pt>
                <c:pt idx="25358">
                  <c:v>0</c:v>
                </c:pt>
                <c:pt idx="25359">
                  <c:v>0</c:v>
                </c:pt>
                <c:pt idx="25360">
                  <c:v>0</c:v>
                </c:pt>
                <c:pt idx="25361">
                  <c:v>0</c:v>
                </c:pt>
                <c:pt idx="25362">
                  <c:v>0</c:v>
                </c:pt>
                <c:pt idx="25363">
                  <c:v>0</c:v>
                </c:pt>
                <c:pt idx="25364">
                  <c:v>0</c:v>
                </c:pt>
                <c:pt idx="25365">
                  <c:v>0</c:v>
                </c:pt>
                <c:pt idx="25366">
                  <c:v>0</c:v>
                </c:pt>
                <c:pt idx="25367">
                  <c:v>0</c:v>
                </c:pt>
                <c:pt idx="25368">
                  <c:v>0</c:v>
                </c:pt>
                <c:pt idx="25369">
                  <c:v>0</c:v>
                </c:pt>
                <c:pt idx="25370">
                  <c:v>0</c:v>
                </c:pt>
                <c:pt idx="25371">
                  <c:v>0</c:v>
                </c:pt>
                <c:pt idx="25372">
                  <c:v>0</c:v>
                </c:pt>
                <c:pt idx="25373">
                  <c:v>0</c:v>
                </c:pt>
                <c:pt idx="25374">
                  <c:v>0</c:v>
                </c:pt>
                <c:pt idx="25375">
                  <c:v>0</c:v>
                </c:pt>
                <c:pt idx="25376">
                  <c:v>0</c:v>
                </c:pt>
                <c:pt idx="25377">
                  <c:v>0</c:v>
                </c:pt>
                <c:pt idx="25378">
                  <c:v>0</c:v>
                </c:pt>
                <c:pt idx="25379">
                  <c:v>0</c:v>
                </c:pt>
                <c:pt idx="25380">
                  <c:v>1.5</c:v>
                </c:pt>
                <c:pt idx="25381">
                  <c:v>4.7</c:v>
                </c:pt>
                <c:pt idx="25382">
                  <c:v>7.4</c:v>
                </c:pt>
                <c:pt idx="25383">
                  <c:v>9.4</c:v>
                </c:pt>
                <c:pt idx="25384">
                  <c:v>10.7</c:v>
                </c:pt>
                <c:pt idx="25385">
                  <c:v>10.3</c:v>
                </c:pt>
                <c:pt idx="25386">
                  <c:v>10.6</c:v>
                </c:pt>
                <c:pt idx="25387">
                  <c:v>10</c:v>
                </c:pt>
                <c:pt idx="25388">
                  <c:v>7.5</c:v>
                </c:pt>
                <c:pt idx="25389">
                  <c:v>6</c:v>
                </c:pt>
                <c:pt idx="25390">
                  <c:v>6.5</c:v>
                </c:pt>
                <c:pt idx="25391">
                  <c:v>7.5</c:v>
                </c:pt>
                <c:pt idx="25392">
                  <c:v>8.4</c:v>
                </c:pt>
                <c:pt idx="25393">
                  <c:v>9.3000000000000007</c:v>
                </c:pt>
                <c:pt idx="25394">
                  <c:v>10.6</c:v>
                </c:pt>
                <c:pt idx="25395">
                  <c:v>12.3</c:v>
                </c:pt>
                <c:pt idx="25396">
                  <c:v>13.6</c:v>
                </c:pt>
                <c:pt idx="25397">
                  <c:v>15.3</c:v>
                </c:pt>
                <c:pt idx="25398">
                  <c:v>16.100000000000001</c:v>
                </c:pt>
                <c:pt idx="25399">
                  <c:v>17</c:v>
                </c:pt>
                <c:pt idx="25400">
                  <c:v>17</c:v>
                </c:pt>
                <c:pt idx="25401">
                  <c:v>17</c:v>
                </c:pt>
                <c:pt idx="25402">
                  <c:v>16.899999999999999</c:v>
                </c:pt>
                <c:pt idx="25403">
                  <c:v>14.7</c:v>
                </c:pt>
                <c:pt idx="25404">
                  <c:v>10.5</c:v>
                </c:pt>
                <c:pt idx="25405">
                  <c:v>4.8</c:v>
                </c:pt>
                <c:pt idx="25406">
                  <c:v>1.4</c:v>
                </c:pt>
                <c:pt idx="25407">
                  <c:v>0.1</c:v>
                </c:pt>
                <c:pt idx="25408">
                  <c:v>0</c:v>
                </c:pt>
                <c:pt idx="25409">
                  <c:v>0</c:v>
                </c:pt>
                <c:pt idx="25410">
                  <c:v>0</c:v>
                </c:pt>
                <c:pt idx="25411">
                  <c:v>0</c:v>
                </c:pt>
                <c:pt idx="25412">
                  <c:v>0</c:v>
                </c:pt>
                <c:pt idx="25413">
                  <c:v>0</c:v>
                </c:pt>
                <c:pt idx="25414">
                  <c:v>2</c:v>
                </c:pt>
                <c:pt idx="25415">
                  <c:v>5.2</c:v>
                </c:pt>
                <c:pt idx="25416">
                  <c:v>8.4</c:v>
                </c:pt>
                <c:pt idx="25417">
                  <c:v>10.9</c:v>
                </c:pt>
                <c:pt idx="25418">
                  <c:v>10.199999999999999</c:v>
                </c:pt>
                <c:pt idx="25419">
                  <c:v>5.7</c:v>
                </c:pt>
                <c:pt idx="25420">
                  <c:v>2.1</c:v>
                </c:pt>
                <c:pt idx="25421">
                  <c:v>0.6</c:v>
                </c:pt>
                <c:pt idx="25422">
                  <c:v>0</c:v>
                </c:pt>
                <c:pt idx="25423">
                  <c:v>0</c:v>
                </c:pt>
                <c:pt idx="25424">
                  <c:v>0</c:v>
                </c:pt>
                <c:pt idx="25425">
                  <c:v>0</c:v>
                </c:pt>
                <c:pt idx="25426">
                  <c:v>0</c:v>
                </c:pt>
                <c:pt idx="25427">
                  <c:v>0.4</c:v>
                </c:pt>
                <c:pt idx="25428">
                  <c:v>2.2999999999999998</c:v>
                </c:pt>
                <c:pt idx="25429">
                  <c:v>7.1</c:v>
                </c:pt>
                <c:pt idx="25430">
                  <c:v>9.1</c:v>
                </c:pt>
                <c:pt idx="25431">
                  <c:v>10.9</c:v>
                </c:pt>
                <c:pt idx="25432">
                  <c:v>8.6999999999999993</c:v>
                </c:pt>
                <c:pt idx="25433">
                  <c:v>4.8</c:v>
                </c:pt>
                <c:pt idx="25434">
                  <c:v>1.5</c:v>
                </c:pt>
                <c:pt idx="25435">
                  <c:v>0.2</c:v>
                </c:pt>
                <c:pt idx="25436">
                  <c:v>0</c:v>
                </c:pt>
                <c:pt idx="25437">
                  <c:v>0</c:v>
                </c:pt>
                <c:pt idx="25438">
                  <c:v>0</c:v>
                </c:pt>
                <c:pt idx="25439">
                  <c:v>0</c:v>
                </c:pt>
                <c:pt idx="25440">
                  <c:v>0</c:v>
                </c:pt>
                <c:pt idx="25441">
                  <c:v>0</c:v>
                </c:pt>
                <c:pt idx="25442">
                  <c:v>0.6</c:v>
                </c:pt>
                <c:pt idx="25443">
                  <c:v>3.6</c:v>
                </c:pt>
                <c:pt idx="25444">
                  <c:v>6.9</c:v>
                </c:pt>
                <c:pt idx="25445">
                  <c:v>9.1</c:v>
                </c:pt>
                <c:pt idx="25446">
                  <c:v>9.1</c:v>
                </c:pt>
                <c:pt idx="25447">
                  <c:v>6.1</c:v>
                </c:pt>
                <c:pt idx="25448">
                  <c:v>2.6</c:v>
                </c:pt>
                <c:pt idx="25449">
                  <c:v>0.5</c:v>
                </c:pt>
                <c:pt idx="25450">
                  <c:v>0</c:v>
                </c:pt>
                <c:pt idx="25451">
                  <c:v>0</c:v>
                </c:pt>
                <c:pt idx="25452">
                  <c:v>0</c:v>
                </c:pt>
                <c:pt idx="25453">
                  <c:v>0</c:v>
                </c:pt>
                <c:pt idx="25454">
                  <c:v>0</c:v>
                </c:pt>
                <c:pt idx="25455">
                  <c:v>0</c:v>
                </c:pt>
                <c:pt idx="25456">
                  <c:v>0</c:v>
                </c:pt>
                <c:pt idx="25457">
                  <c:v>0</c:v>
                </c:pt>
                <c:pt idx="25458">
                  <c:v>3</c:v>
                </c:pt>
                <c:pt idx="25459">
                  <c:v>6</c:v>
                </c:pt>
                <c:pt idx="25460">
                  <c:v>8</c:v>
                </c:pt>
                <c:pt idx="25461">
                  <c:v>10</c:v>
                </c:pt>
                <c:pt idx="25462">
                  <c:v>12.6</c:v>
                </c:pt>
                <c:pt idx="25463">
                  <c:v>13.8</c:v>
                </c:pt>
                <c:pt idx="25464">
                  <c:v>12.3</c:v>
                </c:pt>
                <c:pt idx="25465">
                  <c:v>9.5</c:v>
                </c:pt>
                <c:pt idx="25466">
                  <c:v>5.7</c:v>
                </c:pt>
                <c:pt idx="25467">
                  <c:v>2.5</c:v>
                </c:pt>
                <c:pt idx="25468">
                  <c:v>0.6</c:v>
                </c:pt>
                <c:pt idx="25469">
                  <c:v>0</c:v>
                </c:pt>
                <c:pt idx="25470">
                  <c:v>0</c:v>
                </c:pt>
                <c:pt idx="25471">
                  <c:v>0</c:v>
                </c:pt>
                <c:pt idx="25472">
                  <c:v>0</c:v>
                </c:pt>
                <c:pt idx="25473">
                  <c:v>0</c:v>
                </c:pt>
                <c:pt idx="25474">
                  <c:v>0</c:v>
                </c:pt>
                <c:pt idx="25475">
                  <c:v>0</c:v>
                </c:pt>
                <c:pt idx="25476">
                  <c:v>0</c:v>
                </c:pt>
                <c:pt idx="25477">
                  <c:v>0</c:v>
                </c:pt>
                <c:pt idx="25478">
                  <c:v>0</c:v>
                </c:pt>
                <c:pt idx="25479">
                  <c:v>0.4</c:v>
                </c:pt>
                <c:pt idx="25480">
                  <c:v>1.7</c:v>
                </c:pt>
                <c:pt idx="25481">
                  <c:v>4.7</c:v>
                </c:pt>
                <c:pt idx="25482">
                  <c:v>7.5</c:v>
                </c:pt>
                <c:pt idx="25483">
                  <c:v>9.6999999999999993</c:v>
                </c:pt>
                <c:pt idx="25484">
                  <c:v>12.5</c:v>
                </c:pt>
                <c:pt idx="25485">
                  <c:v>14.2</c:v>
                </c:pt>
                <c:pt idx="25486">
                  <c:v>14.9</c:v>
                </c:pt>
                <c:pt idx="25487">
                  <c:v>12.9</c:v>
                </c:pt>
                <c:pt idx="25488">
                  <c:v>11</c:v>
                </c:pt>
                <c:pt idx="25489">
                  <c:v>11</c:v>
                </c:pt>
                <c:pt idx="25490">
                  <c:v>11</c:v>
                </c:pt>
                <c:pt idx="25491">
                  <c:v>11.1</c:v>
                </c:pt>
                <c:pt idx="25492">
                  <c:v>11.9</c:v>
                </c:pt>
                <c:pt idx="25493">
                  <c:v>13.7</c:v>
                </c:pt>
                <c:pt idx="25494">
                  <c:v>13.1</c:v>
                </c:pt>
                <c:pt idx="25495">
                  <c:v>11.3</c:v>
                </c:pt>
                <c:pt idx="25496">
                  <c:v>6.6</c:v>
                </c:pt>
                <c:pt idx="25497">
                  <c:v>2.4</c:v>
                </c:pt>
                <c:pt idx="25498">
                  <c:v>0.3</c:v>
                </c:pt>
                <c:pt idx="25499">
                  <c:v>0</c:v>
                </c:pt>
                <c:pt idx="25500">
                  <c:v>0</c:v>
                </c:pt>
                <c:pt idx="25501">
                  <c:v>1.3</c:v>
                </c:pt>
                <c:pt idx="25502">
                  <c:v>3.1</c:v>
                </c:pt>
                <c:pt idx="25503">
                  <c:v>4.9000000000000004</c:v>
                </c:pt>
                <c:pt idx="25504">
                  <c:v>6.9</c:v>
                </c:pt>
                <c:pt idx="25505">
                  <c:v>8.9</c:v>
                </c:pt>
                <c:pt idx="25506">
                  <c:v>10.9</c:v>
                </c:pt>
                <c:pt idx="25507">
                  <c:v>12.9</c:v>
                </c:pt>
                <c:pt idx="25508">
                  <c:v>14.4</c:v>
                </c:pt>
                <c:pt idx="25509">
                  <c:v>15.3</c:v>
                </c:pt>
                <c:pt idx="25510">
                  <c:v>16</c:v>
                </c:pt>
                <c:pt idx="25511">
                  <c:v>16</c:v>
                </c:pt>
                <c:pt idx="25512">
                  <c:v>16</c:v>
                </c:pt>
                <c:pt idx="25513">
                  <c:v>16</c:v>
                </c:pt>
                <c:pt idx="25514">
                  <c:v>16.2</c:v>
                </c:pt>
                <c:pt idx="25515">
                  <c:v>17</c:v>
                </c:pt>
                <c:pt idx="25516">
                  <c:v>16.899999999999999</c:v>
                </c:pt>
                <c:pt idx="25517">
                  <c:v>16</c:v>
                </c:pt>
                <c:pt idx="25518">
                  <c:v>15.9</c:v>
                </c:pt>
                <c:pt idx="25519">
                  <c:v>15</c:v>
                </c:pt>
                <c:pt idx="25520">
                  <c:v>14.1</c:v>
                </c:pt>
                <c:pt idx="25521">
                  <c:v>11.5</c:v>
                </c:pt>
                <c:pt idx="25522">
                  <c:v>7.7</c:v>
                </c:pt>
                <c:pt idx="25523">
                  <c:v>5.3</c:v>
                </c:pt>
                <c:pt idx="25524">
                  <c:v>3.3</c:v>
                </c:pt>
                <c:pt idx="25525">
                  <c:v>3</c:v>
                </c:pt>
                <c:pt idx="25526">
                  <c:v>3.7</c:v>
                </c:pt>
                <c:pt idx="25527">
                  <c:v>5.3</c:v>
                </c:pt>
                <c:pt idx="25528">
                  <c:v>7.3</c:v>
                </c:pt>
                <c:pt idx="25529">
                  <c:v>9.3000000000000007</c:v>
                </c:pt>
                <c:pt idx="25530">
                  <c:v>10.6</c:v>
                </c:pt>
                <c:pt idx="25531">
                  <c:v>10.4</c:v>
                </c:pt>
                <c:pt idx="25532">
                  <c:v>7.3</c:v>
                </c:pt>
                <c:pt idx="25533">
                  <c:v>3.2</c:v>
                </c:pt>
                <c:pt idx="25534">
                  <c:v>0.6</c:v>
                </c:pt>
                <c:pt idx="25535">
                  <c:v>0</c:v>
                </c:pt>
                <c:pt idx="25536">
                  <c:v>0</c:v>
                </c:pt>
                <c:pt idx="25537">
                  <c:v>0</c:v>
                </c:pt>
                <c:pt idx="25538">
                  <c:v>0</c:v>
                </c:pt>
                <c:pt idx="25539">
                  <c:v>0</c:v>
                </c:pt>
                <c:pt idx="25540">
                  <c:v>0</c:v>
                </c:pt>
                <c:pt idx="25541">
                  <c:v>0.5</c:v>
                </c:pt>
                <c:pt idx="25542">
                  <c:v>3</c:v>
                </c:pt>
                <c:pt idx="25543">
                  <c:v>6.6</c:v>
                </c:pt>
                <c:pt idx="25544">
                  <c:v>9</c:v>
                </c:pt>
                <c:pt idx="25545">
                  <c:v>8.9</c:v>
                </c:pt>
                <c:pt idx="25546">
                  <c:v>4.9000000000000004</c:v>
                </c:pt>
                <c:pt idx="25547">
                  <c:v>1</c:v>
                </c:pt>
                <c:pt idx="25548">
                  <c:v>0</c:v>
                </c:pt>
                <c:pt idx="25549">
                  <c:v>0</c:v>
                </c:pt>
                <c:pt idx="25550">
                  <c:v>0</c:v>
                </c:pt>
                <c:pt idx="25551">
                  <c:v>0</c:v>
                </c:pt>
                <c:pt idx="25552">
                  <c:v>0</c:v>
                </c:pt>
                <c:pt idx="25553">
                  <c:v>0</c:v>
                </c:pt>
                <c:pt idx="25554">
                  <c:v>0</c:v>
                </c:pt>
                <c:pt idx="25555">
                  <c:v>0</c:v>
                </c:pt>
                <c:pt idx="25556">
                  <c:v>0.7</c:v>
                </c:pt>
                <c:pt idx="25557">
                  <c:v>1.7</c:v>
                </c:pt>
                <c:pt idx="25558">
                  <c:v>1.3</c:v>
                </c:pt>
                <c:pt idx="25559">
                  <c:v>0.3</c:v>
                </c:pt>
                <c:pt idx="25560">
                  <c:v>0</c:v>
                </c:pt>
                <c:pt idx="25561">
                  <c:v>0</c:v>
                </c:pt>
                <c:pt idx="25562">
                  <c:v>0</c:v>
                </c:pt>
                <c:pt idx="25563">
                  <c:v>0</c:v>
                </c:pt>
                <c:pt idx="25564">
                  <c:v>0</c:v>
                </c:pt>
                <c:pt idx="25565">
                  <c:v>0</c:v>
                </c:pt>
                <c:pt idx="25566">
                  <c:v>0</c:v>
                </c:pt>
                <c:pt idx="25567">
                  <c:v>0.7</c:v>
                </c:pt>
                <c:pt idx="25568">
                  <c:v>3.2</c:v>
                </c:pt>
                <c:pt idx="25569">
                  <c:v>7.5</c:v>
                </c:pt>
                <c:pt idx="25570">
                  <c:v>9</c:v>
                </c:pt>
                <c:pt idx="25571">
                  <c:v>8.3000000000000007</c:v>
                </c:pt>
                <c:pt idx="25572">
                  <c:v>5.3</c:v>
                </c:pt>
                <c:pt idx="25573">
                  <c:v>2.8</c:v>
                </c:pt>
                <c:pt idx="25574">
                  <c:v>2</c:v>
                </c:pt>
                <c:pt idx="25575">
                  <c:v>2.1</c:v>
                </c:pt>
                <c:pt idx="25576">
                  <c:v>4.0999999999999996</c:v>
                </c:pt>
                <c:pt idx="25577">
                  <c:v>6.1</c:v>
                </c:pt>
                <c:pt idx="25578">
                  <c:v>8.1</c:v>
                </c:pt>
                <c:pt idx="25579">
                  <c:v>9.6999999999999993</c:v>
                </c:pt>
                <c:pt idx="25580">
                  <c:v>11.7</c:v>
                </c:pt>
                <c:pt idx="25581">
                  <c:v>12</c:v>
                </c:pt>
                <c:pt idx="25582">
                  <c:v>11.2</c:v>
                </c:pt>
                <c:pt idx="25583">
                  <c:v>8.5</c:v>
                </c:pt>
                <c:pt idx="25584">
                  <c:v>5.5</c:v>
                </c:pt>
                <c:pt idx="25585">
                  <c:v>2.2000000000000002</c:v>
                </c:pt>
                <c:pt idx="25586">
                  <c:v>0.4</c:v>
                </c:pt>
                <c:pt idx="25587">
                  <c:v>0</c:v>
                </c:pt>
                <c:pt idx="25588">
                  <c:v>0</c:v>
                </c:pt>
                <c:pt idx="25589">
                  <c:v>0</c:v>
                </c:pt>
                <c:pt idx="25590">
                  <c:v>0</c:v>
                </c:pt>
                <c:pt idx="25591">
                  <c:v>0</c:v>
                </c:pt>
                <c:pt idx="25592">
                  <c:v>0.8</c:v>
                </c:pt>
                <c:pt idx="25593">
                  <c:v>3.6</c:v>
                </c:pt>
                <c:pt idx="25594">
                  <c:v>6</c:v>
                </c:pt>
                <c:pt idx="25595">
                  <c:v>4.8</c:v>
                </c:pt>
                <c:pt idx="25596">
                  <c:v>1.8</c:v>
                </c:pt>
                <c:pt idx="25597">
                  <c:v>0</c:v>
                </c:pt>
                <c:pt idx="25598">
                  <c:v>0</c:v>
                </c:pt>
                <c:pt idx="25599">
                  <c:v>0</c:v>
                </c:pt>
                <c:pt idx="25600">
                  <c:v>0</c:v>
                </c:pt>
                <c:pt idx="25601">
                  <c:v>0</c:v>
                </c:pt>
                <c:pt idx="25602">
                  <c:v>0</c:v>
                </c:pt>
                <c:pt idx="25603">
                  <c:v>0</c:v>
                </c:pt>
                <c:pt idx="25604">
                  <c:v>1.9</c:v>
                </c:pt>
                <c:pt idx="25605">
                  <c:v>5.9</c:v>
                </c:pt>
                <c:pt idx="25606">
                  <c:v>8.9</c:v>
                </c:pt>
                <c:pt idx="25607">
                  <c:v>10.9</c:v>
                </c:pt>
                <c:pt idx="25608">
                  <c:v>12.9</c:v>
                </c:pt>
                <c:pt idx="25609">
                  <c:v>14.6</c:v>
                </c:pt>
                <c:pt idx="25610">
                  <c:v>15</c:v>
                </c:pt>
                <c:pt idx="25611">
                  <c:v>15</c:v>
                </c:pt>
                <c:pt idx="25612">
                  <c:v>14.2</c:v>
                </c:pt>
                <c:pt idx="25613">
                  <c:v>10.9</c:v>
                </c:pt>
                <c:pt idx="25614">
                  <c:v>6.9</c:v>
                </c:pt>
                <c:pt idx="25615">
                  <c:v>2.9</c:v>
                </c:pt>
                <c:pt idx="25616">
                  <c:v>0.5</c:v>
                </c:pt>
                <c:pt idx="25617">
                  <c:v>0</c:v>
                </c:pt>
                <c:pt idx="25618">
                  <c:v>0</c:v>
                </c:pt>
                <c:pt idx="25619">
                  <c:v>0</c:v>
                </c:pt>
                <c:pt idx="25620">
                  <c:v>0</c:v>
                </c:pt>
                <c:pt idx="25621">
                  <c:v>0.3</c:v>
                </c:pt>
                <c:pt idx="25622">
                  <c:v>1.3</c:v>
                </c:pt>
                <c:pt idx="25623">
                  <c:v>3</c:v>
                </c:pt>
                <c:pt idx="25624">
                  <c:v>6</c:v>
                </c:pt>
                <c:pt idx="25625">
                  <c:v>9</c:v>
                </c:pt>
                <c:pt idx="25626">
                  <c:v>9.9</c:v>
                </c:pt>
                <c:pt idx="25627">
                  <c:v>6.2</c:v>
                </c:pt>
                <c:pt idx="25628">
                  <c:v>1.7</c:v>
                </c:pt>
                <c:pt idx="25629">
                  <c:v>0</c:v>
                </c:pt>
                <c:pt idx="25630">
                  <c:v>0</c:v>
                </c:pt>
                <c:pt idx="25631">
                  <c:v>0</c:v>
                </c:pt>
                <c:pt idx="25632">
                  <c:v>0</c:v>
                </c:pt>
                <c:pt idx="25633">
                  <c:v>0</c:v>
                </c:pt>
                <c:pt idx="25634">
                  <c:v>0</c:v>
                </c:pt>
                <c:pt idx="25635">
                  <c:v>0</c:v>
                </c:pt>
                <c:pt idx="25636">
                  <c:v>0</c:v>
                </c:pt>
                <c:pt idx="25637">
                  <c:v>2.8</c:v>
                </c:pt>
                <c:pt idx="25638">
                  <c:v>6.1</c:v>
                </c:pt>
                <c:pt idx="25639">
                  <c:v>6.3</c:v>
                </c:pt>
                <c:pt idx="25640">
                  <c:v>3</c:v>
                </c:pt>
                <c:pt idx="25641">
                  <c:v>0.5</c:v>
                </c:pt>
                <c:pt idx="25642">
                  <c:v>0</c:v>
                </c:pt>
                <c:pt idx="25643">
                  <c:v>0</c:v>
                </c:pt>
                <c:pt idx="25644">
                  <c:v>0</c:v>
                </c:pt>
                <c:pt idx="25645">
                  <c:v>0</c:v>
                </c:pt>
                <c:pt idx="25646">
                  <c:v>0</c:v>
                </c:pt>
                <c:pt idx="25647">
                  <c:v>0.6</c:v>
                </c:pt>
                <c:pt idx="25648">
                  <c:v>2.7</c:v>
                </c:pt>
                <c:pt idx="25649">
                  <c:v>5.7</c:v>
                </c:pt>
                <c:pt idx="25650">
                  <c:v>7.5</c:v>
                </c:pt>
                <c:pt idx="25651">
                  <c:v>7.6</c:v>
                </c:pt>
                <c:pt idx="25652">
                  <c:v>7</c:v>
                </c:pt>
                <c:pt idx="25653">
                  <c:v>6.6</c:v>
                </c:pt>
                <c:pt idx="25654">
                  <c:v>6</c:v>
                </c:pt>
                <c:pt idx="25655">
                  <c:v>6</c:v>
                </c:pt>
                <c:pt idx="25656">
                  <c:v>6.3</c:v>
                </c:pt>
                <c:pt idx="25657">
                  <c:v>7.3</c:v>
                </c:pt>
                <c:pt idx="25658">
                  <c:v>9.3000000000000007</c:v>
                </c:pt>
                <c:pt idx="25659">
                  <c:v>10.8</c:v>
                </c:pt>
                <c:pt idx="25660">
                  <c:v>9.3000000000000007</c:v>
                </c:pt>
                <c:pt idx="25661">
                  <c:v>5.5</c:v>
                </c:pt>
                <c:pt idx="25662">
                  <c:v>2.2000000000000002</c:v>
                </c:pt>
                <c:pt idx="25663">
                  <c:v>0.1</c:v>
                </c:pt>
                <c:pt idx="25664">
                  <c:v>0</c:v>
                </c:pt>
                <c:pt idx="25665">
                  <c:v>0</c:v>
                </c:pt>
                <c:pt idx="25666">
                  <c:v>0</c:v>
                </c:pt>
                <c:pt idx="25667">
                  <c:v>0</c:v>
                </c:pt>
                <c:pt idx="25668">
                  <c:v>0</c:v>
                </c:pt>
                <c:pt idx="25669">
                  <c:v>0</c:v>
                </c:pt>
                <c:pt idx="25670">
                  <c:v>2.2000000000000002</c:v>
                </c:pt>
                <c:pt idx="25671">
                  <c:v>5.2</c:v>
                </c:pt>
                <c:pt idx="25672">
                  <c:v>7.5</c:v>
                </c:pt>
                <c:pt idx="25673">
                  <c:v>5.8</c:v>
                </c:pt>
                <c:pt idx="25674">
                  <c:v>2.5</c:v>
                </c:pt>
                <c:pt idx="25675">
                  <c:v>0.5</c:v>
                </c:pt>
                <c:pt idx="25676">
                  <c:v>0</c:v>
                </c:pt>
                <c:pt idx="25677">
                  <c:v>0</c:v>
                </c:pt>
                <c:pt idx="25678">
                  <c:v>0</c:v>
                </c:pt>
                <c:pt idx="25679">
                  <c:v>0</c:v>
                </c:pt>
                <c:pt idx="25680">
                  <c:v>0</c:v>
                </c:pt>
                <c:pt idx="25681">
                  <c:v>0.7</c:v>
                </c:pt>
                <c:pt idx="25682">
                  <c:v>3</c:v>
                </c:pt>
                <c:pt idx="25683">
                  <c:v>4.7</c:v>
                </c:pt>
                <c:pt idx="25684">
                  <c:v>3</c:v>
                </c:pt>
                <c:pt idx="25685">
                  <c:v>0.7</c:v>
                </c:pt>
                <c:pt idx="25686">
                  <c:v>0</c:v>
                </c:pt>
                <c:pt idx="25687">
                  <c:v>0</c:v>
                </c:pt>
                <c:pt idx="25688">
                  <c:v>0</c:v>
                </c:pt>
                <c:pt idx="25689">
                  <c:v>0</c:v>
                </c:pt>
                <c:pt idx="25690">
                  <c:v>0</c:v>
                </c:pt>
                <c:pt idx="25691">
                  <c:v>0.1</c:v>
                </c:pt>
                <c:pt idx="25692">
                  <c:v>0.9</c:v>
                </c:pt>
                <c:pt idx="25693">
                  <c:v>3.8</c:v>
                </c:pt>
                <c:pt idx="25694">
                  <c:v>6.8</c:v>
                </c:pt>
                <c:pt idx="25695">
                  <c:v>9.8000000000000007</c:v>
                </c:pt>
                <c:pt idx="25696">
                  <c:v>8.1</c:v>
                </c:pt>
                <c:pt idx="25697">
                  <c:v>4.2</c:v>
                </c:pt>
                <c:pt idx="25698">
                  <c:v>0.8</c:v>
                </c:pt>
                <c:pt idx="25699">
                  <c:v>0</c:v>
                </c:pt>
                <c:pt idx="25700">
                  <c:v>0</c:v>
                </c:pt>
                <c:pt idx="25701">
                  <c:v>0</c:v>
                </c:pt>
                <c:pt idx="25702">
                  <c:v>0</c:v>
                </c:pt>
                <c:pt idx="25703">
                  <c:v>0</c:v>
                </c:pt>
                <c:pt idx="25704">
                  <c:v>0</c:v>
                </c:pt>
                <c:pt idx="25705">
                  <c:v>1.1000000000000001</c:v>
                </c:pt>
                <c:pt idx="25706">
                  <c:v>4.3</c:v>
                </c:pt>
                <c:pt idx="25707">
                  <c:v>7.1</c:v>
                </c:pt>
                <c:pt idx="25708">
                  <c:v>9.1</c:v>
                </c:pt>
                <c:pt idx="25709">
                  <c:v>11.4</c:v>
                </c:pt>
                <c:pt idx="25710">
                  <c:v>13</c:v>
                </c:pt>
                <c:pt idx="25711">
                  <c:v>10.9</c:v>
                </c:pt>
                <c:pt idx="25712">
                  <c:v>5.2</c:v>
                </c:pt>
                <c:pt idx="25713">
                  <c:v>1.6</c:v>
                </c:pt>
                <c:pt idx="25714">
                  <c:v>0.7</c:v>
                </c:pt>
                <c:pt idx="25715">
                  <c:v>0</c:v>
                </c:pt>
                <c:pt idx="25716">
                  <c:v>0</c:v>
                </c:pt>
                <c:pt idx="25717">
                  <c:v>0</c:v>
                </c:pt>
                <c:pt idx="25718">
                  <c:v>0</c:v>
                </c:pt>
                <c:pt idx="25719">
                  <c:v>0</c:v>
                </c:pt>
                <c:pt idx="25720">
                  <c:v>0</c:v>
                </c:pt>
                <c:pt idx="25721">
                  <c:v>0</c:v>
                </c:pt>
                <c:pt idx="25722">
                  <c:v>1.9</c:v>
                </c:pt>
                <c:pt idx="25723">
                  <c:v>4.9000000000000004</c:v>
                </c:pt>
                <c:pt idx="25724">
                  <c:v>6.9</c:v>
                </c:pt>
                <c:pt idx="25725">
                  <c:v>5.0999999999999996</c:v>
                </c:pt>
                <c:pt idx="25726">
                  <c:v>4</c:v>
                </c:pt>
                <c:pt idx="25727">
                  <c:v>4</c:v>
                </c:pt>
                <c:pt idx="25728">
                  <c:v>4.8</c:v>
                </c:pt>
                <c:pt idx="25729">
                  <c:v>5.8</c:v>
                </c:pt>
                <c:pt idx="25730">
                  <c:v>6.8</c:v>
                </c:pt>
                <c:pt idx="25731">
                  <c:v>7.8</c:v>
                </c:pt>
                <c:pt idx="25732">
                  <c:v>5.5</c:v>
                </c:pt>
                <c:pt idx="25733">
                  <c:v>2.4</c:v>
                </c:pt>
                <c:pt idx="25734">
                  <c:v>0.5</c:v>
                </c:pt>
                <c:pt idx="25735">
                  <c:v>1.1000000000000001</c:v>
                </c:pt>
                <c:pt idx="25736">
                  <c:v>3.1</c:v>
                </c:pt>
                <c:pt idx="25737">
                  <c:v>5.0999999999999996</c:v>
                </c:pt>
                <c:pt idx="25738">
                  <c:v>6.5</c:v>
                </c:pt>
                <c:pt idx="25739">
                  <c:v>6.6</c:v>
                </c:pt>
                <c:pt idx="25740">
                  <c:v>6</c:v>
                </c:pt>
                <c:pt idx="25741">
                  <c:v>6</c:v>
                </c:pt>
                <c:pt idx="25742">
                  <c:v>6</c:v>
                </c:pt>
                <c:pt idx="25743">
                  <c:v>5.7</c:v>
                </c:pt>
                <c:pt idx="25744">
                  <c:v>4.7</c:v>
                </c:pt>
                <c:pt idx="25745">
                  <c:v>2.7</c:v>
                </c:pt>
                <c:pt idx="25746">
                  <c:v>0.9</c:v>
                </c:pt>
                <c:pt idx="25747">
                  <c:v>0.3</c:v>
                </c:pt>
                <c:pt idx="25748">
                  <c:v>2.2999999999999998</c:v>
                </c:pt>
                <c:pt idx="25749">
                  <c:v>4.2</c:v>
                </c:pt>
                <c:pt idx="25750">
                  <c:v>5.9</c:v>
                </c:pt>
                <c:pt idx="25751">
                  <c:v>5</c:v>
                </c:pt>
                <c:pt idx="25752">
                  <c:v>5</c:v>
                </c:pt>
                <c:pt idx="25753">
                  <c:v>4</c:v>
                </c:pt>
                <c:pt idx="25754">
                  <c:v>5</c:v>
                </c:pt>
                <c:pt idx="25755">
                  <c:v>6</c:v>
                </c:pt>
                <c:pt idx="25756">
                  <c:v>9.1999999999999993</c:v>
                </c:pt>
                <c:pt idx="25757">
                  <c:v>12.3</c:v>
                </c:pt>
                <c:pt idx="25758">
                  <c:v>13.8</c:v>
                </c:pt>
                <c:pt idx="25759">
                  <c:v>13.2</c:v>
                </c:pt>
                <c:pt idx="25760">
                  <c:v>10.7</c:v>
                </c:pt>
                <c:pt idx="25761">
                  <c:v>6.3</c:v>
                </c:pt>
                <c:pt idx="25762">
                  <c:v>2.4</c:v>
                </c:pt>
                <c:pt idx="25763">
                  <c:v>0.5</c:v>
                </c:pt>
                <c:pt idx="25764">
                  <c:v>0</c:v>
                </c:pt>
                <c:pt idx="25765">
                  <c:v>0</c:v>
                </c:pt>
                <c:pt idx="25766">
                  <c:v>0</c:v>
                </c:pt>
                <c:pt idx="25767">
                  <c:v>0</c:v>
                </c:pt>
                <c:pt idx="25768">
                  <c:v>0</c:v>
                </c:pt>
                <c:pt idx="25769">
                  <c:v>0.3</c:v>
                </c:pt>
                <c:pt idx="25770">
                  <c:v>1.3</c:v>
                </c:pt>
                <c:pt idx="25771">
                  <c:v>3</c:v>
                </c:pt>
                <c:pt idx="25772">
                  <c:v>4.7</c:v>
                </c:pt>
                <c:pt idx="25773">
                  <c:v>2.9</c:v>
                </c:pt>
                <c:pt idx="25774">
                  <c:v>0</c:v>
                </c:pt>
                <c:pt idx="25775">
                  <c:v>0</c:v>
                </c:pt>
                <c:pt idx="25776">
                  <c:v>0</c:v>
                </c:pt>
                <c:pt idx="25777">
                  <c:v>0</c:v>
                </c:pt>
                <c:pt idx="25778">
                  <c:v>0</c:v>
                </c:pt>
                <c:pt idx="25779">
                  <c:v>0</c:v>
                </c:pt>
                <c:pt idx="25780">
                  <c:v>0</c:v>
                </c:pt>
                <c:pt idx="25781">
                  <c:v>1.9</c:v>
                </c:pt>
                <c:pt idx="25782">
                  <c:v>5.9</c:v>
                </c:pt>
                <c:pt idx="25783">
                  <c:v>7.9</c:v>
                </c:pt>
                <c:pt idx="25784">
                  <c:v>9</c:v>
                </c:pt>
                <c:pt idx="25785">
                  <c:v>6.1</c:v>
                </c:pt>
                <c:pt idx="25786">
                  <c:v>2.8</c:v>
                </c:pt>
                <c:pt idx="25787">
                  <c:v>0.5</c:v>
                </c:pt>
                <c:pt idx="25788">
                  <c:v>0</c:v>
                </c:pt>
                <c:pt idx="25789">
                  <c:v>0</c:v>
                </c:pt>
                <c:pt idx="25790">
                  <c:v>0</c:v>
                </c:pt>
                <c:pt idx="25791">
                  <c:v>0</c:v>
                </c:pt>
                <c:pt idx="25792">
                  <c:v>0</c:v>
                </c:pt>
                <c:pt idx="25793">
                  <c:v>0</c:v>
                </c:pt>
                <c:pt idx="25794">
                  <c:v>0</c:v>
                </c:pt>
                <c:pt idx="25795">
                  <c:v>0.6</c:v>
                </c:pt>
                <c:pt idx="25796">
                  <c:v>3.2</c:v>
                </c:pt>
                <c:pt idx="25797">
                  <c:v>6.4</c:v>
                </c:pt>
                <c:pt idx="25798">
                  <c:v>8.6999999999999993</c:v>
                </c:pt>
                <c:pt idx="25799">
                  <c:v>10.4</c:v>
                </c:pt>
                <c:pt idx="25800">
                  <c:v>11.4</c:v>
                </c:pt>
                <c:pt idx="25801">
                  <c:v>12.7</c:v>
                </c:pt>
                <c:pt idx="25802">
                  <c:v>14</c:v>
                </c:pt>
                <c:pt idx="25803">
                  <c:v>13.7</c:v>
                </c:pt>
                <c:pt idx="25804">
                  <c:v>12.8</c:v>
                </c:pt>
                <c:pt idx="25805">
                  <c:v>11.5</c:v>
                </c:pt>
                <c:pt idx="25806">
                  <c:v>8.3000000000000007</c:v>
                </c:pt>
                <c:pt idx="25807">
                  <c:v>4.5</c:v>
                </c:pt>
                <c:pt idx="25808">
                  <c:v>1.7</c:v>
                </c:pt>
                <c:pt idx="25809">
                  <c:v>0.1</c:v>
                </c:pt>
                <c:pt idx="25810">
                  <c:v>0</c:v>
                </c:pt>
                <c:pt idx="25811">
                  <c:v>0</c:v>
                </c:pt>
                <c:pt idx="25812">
                  <c:v>0</c:v>
                </c:pt>
                <c:pt idx="25813">
                  <c:v>0</c:v>
                </c:pt>
                <c:pt idx="25814">
                  <c:v>0</c:v>
                </c:pt>
                <c:pt idx="25815">
                  <c:v>0</c:v>
                </c:pt>
                <c:pt idx="25816">
                  <c:v>2.2000000000000002</c:v>
                </c:pt>
                <c:pt idx="25817">
                  <c:v>5.2</c:v>
                </c:pt>
                <c:pt idx="25818">
                  <c:v>8.1999999999999993</c:v>
                </c:pt>
                <c:pt idx="25819">
                  <c:v>9</c:v>
                </c:pt>
                <c:pt idx="25820">
                  <c:v>6.8</c:v>
                </c:pt>
                <c:pt idx="25821">
                  <c:v>3.5</c:v>
                </c:pt>
                <c:pt idx="25822">
                  <c:v>0.9</c:v>
                </c:pt>
                <c:pt idx="25823">
                  <c:v>0</c:v>
                </c:pt>
                <c:pt idx="25824">
                  <c:v>0</c:v>
                </c:pt>
                <c:pt idx="25825">
                  <c:v>0</c:v>
                </c:pt>
                <c:pt idx="25826">
                  <c:v>0</c:v>
                </c:pt>
                <c:pt idx="25827">
                  <c:v>0</c:v>
                </c:pt>
                <c:pt idx="25828">
                  <c:v>0.3</c:v>
                </c:pt>
                <c:pt idx="25829">
                  <c:v>1.7</c:v>
                </c:pt>
                <c:pt idx="25830">
                  <c:v>4.4000000000000004</c:v>
                </c:pt>
                <c:pt idx="25831">
                  <c:v>7.3</c:v>
                </c:pt>
                <c:pt idx="25832">
                  <c:v>7.9</c:v>
                </c:pt>
                <c:pt idx="25833">
                  <c:v>6.6</c:v>
                </c:pt>
                <c:pt idx="25834">
                  <c:v>3.7</c:v>
                </c:pt>
                <c:pt idx="25835">
                  <c:v>1.7</c:v>
                </c:pt>
                <c:pt idx="25836">
                  <c:v>0</c:v>
                </c:pt>
                <c:pt idx="25837">
                  <c:v>0</c:v>
                </c:pt>
                <c:pt idx="25838">
                  <c:v>0</c:v>
                </c:pt>
                <c:pt idx="25839">
                  <c:v>0</c:v>
                </c:pt>
                <c:pt idx="25840">
                  <c:v>0</c:v>
                </c:pt>
                <c:pt idx="25841">
                  <c:v>0</c:v>
                </c:pt>
                <c:pt idx="25842">
                  <c:v>1</c:v>
                </c:pt>
                <c:pt idx="25843">
                  <c:v>2.9</c:v>
                </c:pt>
                <c:pt idx="25844">
                  <c:v>5.9</c:v>
                </c:pt>
                <c:pt idx="25845">
                  <c:v>8.4</c:v>
                </c:pt>
                <c:pt idx="25846">
                  <c:v>10.5</c:v>
                </c:pt>
                <c:pt idx="25847">
                  <c:v>12.5</c:v>
                </c:pt>
                <c:pt idx="25848">
                  <c:v>11.5</c:v>
                </c:pt>
                <c:pt idx="25849">
                  <c:v>8.6999999999999993</c:v>
                </c:pt>
                <c:pt idx="25850">
                  <c:v>4.9000000000000004</c:v>
                </c:pt>
                <c:pt idx="25851">
                  <c:v>1.4</c:v>
                </c:pt>
                <c:pt idx="25852">
                  <c:v>0</c:v>
                </c:pt>
                <c:pt idx="25853">
                  <c:v>0</c:v>
                </c:pt>
                <c:pt idx="25854">
                  <c:v>0</c:v>
                </c:pt>
                <c:pt idx="25855">
                  <c:v>0</c:v>
                </c:pt>
                <c:pt idx="25856">
                  <c:v>0</c:v>
                </c:pt>
                <c:pt idx="25857">
                  <c:v>0</c:v>
                </c:pt>
                <c:pt idx="25858">
                  <c:v>0</c:v>
                </c:pt>
                <c:pt idx="25859">
                  <c:v>1</c:v>
                </c:pt>
                <c:pt idx="25860">
                  <c:v>4</c:v>
                </c:pt>
                <c:pt idx="25861">
                  <c:v>6.3</c:v>
                </c:pt>
                <c:pt idx="25862">
                  <c:v>6.1</c:v>
                </c:pt>
                <c:pt idx="25863">
                  <c:v>3.5</c:v>
                </c:pt>
                <c:pt idx="25864">
                  <c:v>0.8</c:v>
                </c:pt>
                <c:pt idx="25865">
                  <c:v>0</c:v>
                </c:pt>
                <c:pt idx="25866">
                  <c:v>0</c:v>
                </c:pt>
                <c:pt idx="25867">
                  <c:v>0</c:v>
                </c:pt>
                <c:pt idx="25868">
                  <c:v>0</c:v>
                </c:pt>
                <c:pt idx="25869">
                  <c:v>0</c:v>
                </c:pt>
                <c:pt idx="25870">
                  <c:v>0</c:v>
                </c:pt>
                <c:pt idx="25871">
                  <c:v>0</c:v>
                </c:pt>
                <c:pt idx="25872">
                  <c:v>2.9</c:v>
                </c:pt>
                <c:pt idx="25873">
                  <c:v>5.9</c:v>
                </c:pt>
                <c:pt idx="25874">
                  <c:v>7.9</c:v>
                </c:pt>
                <c:pt idx="25875">
                  <c:v>9.6</c:v>
                </c:pt>
                <c:pt idx="25876">
                  <c:v>6.9</c:v>
                </c:pt>
                <c:pt idx="25877">
                  <c:v>3.7</c:v>
                </c:pt>
                <c:pt idx="25878">
                  <c:v>0.7</c:v>
                </c:pt>
                <c:pt idx="25879">
                  <c:v>0</c:v>
                </c:pt>
                <c:pt idx="25880">
                  <c:v>0</c:v>
                </c:pt>
                <c:pt idx="25881">
                  <c:v>0</c:v>
                </c:pt>
                <c:pt idx="25882">
                  <c:v>0</c:v>
                </c:pt>
                <c:pt idx="25883">
                  <c:v>0</c:v>
                </c:pt>
                <c:pt idx="25884">
                  <c:v>0</c:v>
                </c:pt>
                <c:pt idx="25885">
                  <c:v>0.6</c:v>
                </c:pt>
                <c:pt idx="25886">
                  <c:v>2.9</c:v>
                </c:pt>
                <c:pt idx="25887">
                  <c:v>6.4</c:v>
                </c:pt>
                <c:pt idx="25888">
                  <c:v>8.6</c:v>
                </c:pt>
                <c:pt idx="25889">
                  <c:v>6.6</c:v>
                </c:pt>
                <c:pt idx="25890">
                  <c:v>3.3</c:v>
                </c:pt>
                <c:pt idx="25891">
                  <c:v>1.4</c:v>
                </c:pt>
                <c:pt idx="25892">
                  <c:v>0</c:v>
                </c:pt>
                <c:pt idx="25893">
                  <c:v>0</c:v>
                </c:pt>
                <c:pt idx="25894">
                  <c:v>0</c:v>
                </c:pt>
                <c:pt idx="25895">
                  <c:v>0</c:v>
                </c:pt>
                <c:pt idx="25896">
                  <c:v>0</c:v>
                </c:pt>
                <c:pt idx="25897">
                  <c:v>0</c:v>
                </c:pt>
                <c:pt idx="25898">
                  <c:v>0</c:v>
                </c:pt>
                <c:pt idx="25899">
                  <c:v>0.9</c:v>
                </c:pt>
                <c:pt idx="25900">
                  <c:v>4.7</c:v>
                </c:pt>
                <c:pt idx="25901">
                  <c:v>7.7</c:v>
                </c:pt>
                <c:pt idx="25902">
                  <c:v>8</c:v>
                </c:pt>
                <c:pt idx="25903">
                  <c:v>5.7</c:v>
                </c:pt>
                <c:pt idx="25904">
                  <c:v>2.8</c:v>
                </c:pt>
                <c:pt idx="25905">
                  <c:v>0.5</c:v>
                </c:pt>
                <c:pt idx="25906">
                  <c:v>0</c:v>
                </c:pt>
                <c:pt idx="25907">
                  <c:v>0</c:v>
                </c:pt>
                <c:pt idx="25908">
                  <c:v>0</c:v>
                </c:pt>
                <c:pt idx="25909">
                  <c:v>0</c:v>
                </c:pt>
                <c:pt idx="25910">
                  <c:v>0</c:v>
                </c:pt>
                <c:pt idx="25911">
                  <c:v>0</c:v>
                </c:pt>
                <c:pt idx="25912">
                  <c:v>0</c:v>
                </c:pt>
                <c:pt idx="25913">
                  <c:v>0</c:v>
                </c:pt>
                <c:pt idx="25914">
                  <c:v>2.2000000000000002</c:v>
                </c:pt>
                <c:pt idx="25915">
                  <c:v>5.4</c:v>
                </c:pt>
                <c:pt idx="25916">
                  <c:v>8.1</c:v>
                </c:pt>
                <c:pt idx="25917">
                  <c:v>10.7</c:v>
                </c:pt>
                <c:pt idx="25918">
                  <c:v>12</c:v>
                </c:pt>
                <c:pt idx="25919">
                  <c:v>11.6</c:v>
                </c:pt>
                <c:pt idx="25920">
                  <c:v>9.1999999999999993</c:v>
                </c:pt>
                <c:pt idx="25921">
                  <c:v>5.0999999999999996</c:v>
                </c:pt>
                <c:pt idx="25922">
                  <c:v>2.5</c:v>
                </c:pt>
                <c:pt idx="25923">
                  <c:v>0</c:v>
                </c:pt>
                <c:pt idx="25924">
                  <c:v>0</c:v>
                </c:pt>
                <c:pt idx="25925">
                  <c:v>0</c:v>
                </c:pt>
                <c:pt idx="25926">
                  <c:v>0</c:v>
                </c:pt>
                <c:pt idx="25927">
                  <c:v>0</c:v>
                </c:pt>
                <c:pt idx="25928">
                  <c:v>0</c:v>
                </c:pt>
                <c:pt idx="25929">
                  <c:v>0</c:v>
                </c:pt>
                <c:pt idx="25930">
                  <c:v>0</c:v>
                </c:pt>
                <c:pt idx="25931">
                  <c:v>1.9</c:v>
                </c:pt>
                <c:pt idx="25932">
                  <c:v>4.8</c:v>
                </c:pt>
                <c:pt idx="25933">
                  <c:v>7.4</c:v>
                </c:pt>
                <c:pt idx="25934">
                  <c:v>10.3</c:v>
                </c:pt>
                <c:pt idx="25935">
                  <c:v>12.5</c:v>
                </c:pt>
                <c:pt idx="25936">
                  <c:v>12.2</c:v>
                </c:pt>
                <c:pt idx="25937">
                  <c:v>10.5</c:v>
                </c:pt>
                <c:pt idx="25938">
                  <c:v>6.9</c:v>
                </c:pt>
                <c:pt idx="25939">
                  <c:v>3.9</c:v>
                </c:pt>
                <c:pt idx="25940">
                  <c:v>2.5</c:v>
                </c:pt>
                <c:pt idx="25941">
                  <c:v>2.5</c:v>
                </c:pt>
                <c:pt idx="25942">
                  <c:v>3.5</c:v>
                </c:pt>
                <c:pt idx="25943">
                  <c:v>5.0999999999999996</c:v>
                </c:pt>
                <c:pt idx="25944">
                  <c:v>6.9</c:v>
                </c:pt>
                <c:pt idx="25945">
                  <c:v>9.1</c:v>
                </c:pt>
                <c:pt idx="25946">
                  <c:v>11.4</c:v>
                </c:pt>
                <c:pt idx="25947">
                  <c:v>12.4</c:v>
                </c:pt>
                <c:pt idx="25948">
                  <c:v>13</c:v>
                </c:pt>
                <c:pt idx="25949">
                  <c:v>12.1</c:v>
                </c:pt>
                <c:pt idx="25950">
                  <c:v>9.1999999999999993</c:v>
                </c:pt>
                <c:pt idx="25951">
                  <c:v>4.5</c:v>
                </c:pt>
                <c:pt idx="25952">
                  <c:v>1.7</c:v>
                </c:pt>
                <c:pt idx="25953">
                  <c:v>0</c:v>
                </c:pt>
                <c:pt idx="25954">
                  <c:v>0</c:v>
                </c:pt>
                <c:pt idx="25955">
                  <c:v>0</c:v>
                </c:pt>
                <c:pt idx="25956">
                  <c:v>0</c:v>
                </c:pt>
                <c:pt idx="25957">
                  <c:v>0</c:v>
                </c:pt>
                <c:pt idx="25958">
                  <c:v>0</c:v>
                </c:pt>
                <c:pt idx="25959">
                  <c:v>0</c:v>
                </c:pt>
                <c:pt idx="25960">
                  <c:v>0</c:v>
                </c:pt>
                <c:pt idx="25961">
                  <c:v>0</c:v>
                </c:pt>
                <c:pt idx="25962">
                  <c:v>0</c:v>
                </c:pt>
                <c:pt idx="25963">
                  <c:v>0</c:v>
                </c:pt>
                <c:pt idx="25964">
                  <c:v>1.5</c:v>
                </c:pt>
                <c:pt idx="25965">
                  <c:v>5.0999999999999996</c:v>
                </c:pt>
                <c:pt idx="25966">
                  <c:v>6.8</c:v>
                </c:pt>
                <c:pt idx="25967">
                  <c:v>4.4000000000000004</c:v>
                </c:pt>
                <c:pt idx="25968">
                  <c:v>1.3</c:v>
                </c:pt>
                <c:pt idx="25969">
                  <c:v>0</c:v>
                </c:pt>
                <c:pt idx="25970">
                  <c:v>0</c:v>
                </c:pt>
                <c:pt idx="25971">
                  <c:v>0</c:v>
                </c:pt>
                <c:pt idx="25972">
                  <c:v>0</c:v>
                </c:pt>
                <c:pt idx="25973">
                  <c:v>0</c:v>
                </c:pt>
                <c:pt idx="25974">
                  <c:v>0</c:v>
                </c:pt>
                <c:pt idx="25975">
                  <c:v>0</c:v>
                </c:pt>
                <c:pt idx="25976">
                  <c:v>0</c:v>
                </c:pt>
                <c:pt idx="25977">
                  <c:v>0</c:v>
                </c:pt>
                <c:pt idx="25978">
                  <c:v>0</c:v>
                </c:pt>
                <c:pt idx="25979">
                  <c:v>0</c:v>
                </c:pt>
                <c:pt idx="25980">
                  <c:v>0.1</c:v>
                </c:pt>
                <c:pt idx="25981">
                  <c:v>1.6</c:v>
                </c:pt>
                <c:pt idx="25982">
                  <c:v>5.3</c:v>
                </c:pt>
                <c:pt idx="25983">
                  <c:v>7.4</c:v>
                </c:pt>
                <c:pt idx="25984">
                  <c:v>9.5</c:v>
                </c:pt>
                <c:pt idx="25985">
                  <c:v>6.1</c:v>
                </c:pt>
                <c:pt idx="25986">
                  <c:v>2.2000000000000002</c:v>
                </c:pt>
                <c:pt idx="25987">
                  <c:v>0.1</c:v>
                </c:pt>
                <c:pt idx="25988">
                  <c:v>0</c:v>
                </c:pt>
                <c:pt idx="25989">
                  <c:v>0</c:v>
                </c:pt>
                <c:pt idx="25990">
                  <c:v>0</c:v>
                </c:pt>
                <c:pt idx="25991">
                  <c:v>0</c:v>
                </c:pt>
                <c:pt idx="25992">
                  <c:v>0</c:v>
                </c:pt>
                <c:pt idx="25993">
                  <c:v>0</c:v>
                </c:pt>
                <c:pt idx="25994">
                  <c:v>0</c:v>
                </c:pt>
                <c:pt idx="25995">
                  <c:v>0</c:v>
                </c:pt>
                <c:pt idx="25996">
                  <c:v>1.2</c:v>
                </c:pt>
                <c:pt idx="25997">
                  <c:v>3.6</c:v>
                </c:pt>
                <c:pt idx="25998">
                  <c:v>3.9</c:v>
                </c:pt>
                <c:pt idx="25999">
                  <c:v>1.4</c:v>
                </c:pt>
                <c:pt idx="26000">
                  <c:v>0</c:v>
                </c:pt>
                <c:pt idx="26001">
                  <c:v>0</c:v>
                </c:pt>
                <c:pt idx="26002">
                  <c:v>0</c:v>
                </c:pt>
                <c:pt idx="26003">
                  <c:v>0</c:v>
                </c:pt>
                <c:pt idx="26004">
                  <c:v>0</c:v>
                </c:pt>
                <c:pt idx="26005">
                  <c:v>0</c:v>
                </c:pt>
                <c:pt idx="26006">
                  <c:v>0</c:v>
                </c:pt>
                <c:pt idx="26007">
                  <c:v>0</c:v>
                </c:pt>
                <c:pt idx="26008">
                  <c:v>1.2</c:v>
                </c:pt>
                <c:pt idx="26009">
                  <c:v>4.7</c:v>
                </c:pt>
                <c:pt idx="26010">
                  <c:v>8.3000000000000007</c:v>
                </c:pt>
                <c:pt idx="26011">
                  <c:v>10</c:v>
                </c:pt>
                <c:pt idx="26012">
                  <c:v>9.1999999999999993</c:v>
                </c:pt>
                <c:pt idx="26013">
                  <c:v>4.5</c:v>
                </c:pt>
                <c:pt idx="26014">
                  <c:v>1.7</c:v>
                </c:pt>
                <c:pt idx="26015">
                  <c:v>0.1</c:v>
                </c:pt>
                <c:pt idx="26016">
                  <c:v>0</c:v>
                </c:pt>
                <c:pt idx="26017">
                  <c:v>0</c:v>
                </c:pt>
                <c:pt idx="26018">
                  <c:v>0</c:v>
                </c:pt>
                <c:pt idx="26019">
                  <c:v>0</c:v>
                </c:pt>
                <c:pt idx="26020">
                  <c:v>0</c:v>
                </c:pt>
                <c:pt idx="26021">
                  <c:v>0</c:v>
                </c:pt>
                <c:pt idx="26022">
                  <c:v>0</c:v>
                </c:pt>
                <c:pt idx="26023">
                  <c:v>0.7</c:v>
                </c:pt>
                <c:pt idx="26024">
                  <c:v>1</c:v>
                </c:pt>
                <c:pt idx="26025">
                  <c:v>0.3</c:v>
                </c:pt>
                <c:pt idx="26026">
                  <c:v>0</c:v>
                </c:pt>
                <c:pt idx="26027">
                  <c:v>0</c:v>
                </c:pt>
                <c:pt idx="26028">
                  <c:v>0</c:v>
                </c:pt>
                <c:pt idx="26029">
                  <c:v>0</c:v>
                </c:pt>
                <c:pt idx="26030">
                  <c:v>0</c:v>
                </c:pt>
                <c:pt idx="26031">
                  <c:v>0.6</c:v>
                </c:pt>
                <c:pt idx="26032">
                  <c:v>3.3</c:v>
                </c:pt>
                <c:pt idx="26033">
                  <c:v>7.1</c:v>
                </c:pt>
                <c:pt idx="26034">
                  <c:v>9.6999999999999993</c:v>
                </c:pt>
                <c:pt idx="26035">
                  <c:v>11.4</c:v>
                </c:pt>
                <c:pt idx="26036">
                  <c:v>10.9</c:v>
                </c:pt>
                <c:pt idx="26037">
                  <c:v>7.5</c:v>
                </c:pt>
                <c:pt idx="26038">
                  <c:v>3.6</c:v>
                </c:pt>
                <c:pt idx="26039">
                  <c:v>0.9</c:v>
                </c:pt>
                <c:pt idx="26040">
                  <c:v>0</c:v>
                </c:pt>
                <c:pt idx="26041">
                  <c:v>0</c:v>
                </c:pt>
                <c:pt idx="26042">
                  <c:v>0</c:v>
                </c:pt>
                <c:pt idx="26043">
                  <c:v>0</c:v>
                </c:pt>
                <c:pt idx="26044">
                  <c:v>0</c:v>
                </c:pt>
                <c:pt idx="26045">
                  <c:v>0</c:v>
                </c:pt>
                <c:pt idx="26046">
                  <c:v>0</c:v>
                </c:pt>
                <c:pt idx="26047">
                  <c:v>0</c:v>
                </c:pt>
                <c:pt idx="26048">
                  <c:v>0</c:v>
                </c:pt>
                <c:pt idx="26049">
                  <c:v>1.6</c:v>
                </c:pt>
                <c:pt idx="26050">
                  <c:v>2.7</c:v>
                </c:pt>
                <c:pt idx="26051">
                  <c:v>2.2999999999999998</c:v>
                </c:pt>
                <c:pt idx="26052">
                  <c:v>2</c:v>
                </c:pt>
                <c:pt idx="26053">
                  <c:v>3.5</c:v>
                </c:pt>
                <c:pt idx="26054">
                  <c:v>5.5</c:v>
                </c:pt>
                <c:pt idx="26055">
                  <c:v>6.6</c:v>
                </c:pt>
                <c:pt idx="26056">
                  <c:v>5.4</c:v>
                </c:pt>
                <c:pt idx="26057">
                  <c:v>2.4</c:v>
                </c:pt>
                <c:pt idx="26058">
                  <c:v>0.5</c:v>
                </c:pt>
                <c:pt idx="26059">
                  <c:v>0</c:v>
                </c:pt>
                <c:pt idx="26060">
                  <c:v>0</c:v>
                </c:pt>
                <c:pt idx="26061">
                  <c:v>0</c:v>
                </c:pt>
                <c:pt idx="26062">
                  <c:v>0</c:v>
                </c:pt>
                <c:pt idx="26063">
                  <c:v>0</c:v>
                </c:pt>
                <c:pt idx="26064">
                  <c:v>0</c:v>
                </c:pt>
                <c:pt idx="26065">
                  <c:v>0</c:v>
                </c:pt>
                <c:pt idx="26066">
                  <c:v>0.5</c:v>
                </c:pt>
                <c:pt idx="26067">
                  <c:v>2.6</c:v>
                </c:pt>
                <c:pt idx="26068">
                  <c:v>6.3</c:v>
                </c:pt>
                <c:pt idx="26069">
                  <c:v>8.1</c:v>
                </c:pt>
                <c:pt idx="26070">
                  <c:v>8.6</c:v>
                </c:pt>
                <c:pt idx="26071">
                  <c:v>5.4</c:v>
                </c:pt>
                <c:pt idx="26072">
                  <c:v>1.8</c:v>
                </c:pt>
                <c:pt idx="26073">
                  <c:v>0.1</c:v>
                </c:pt>
                <c:pt idx="26074">
                  <c:v>0</c:v>
                </c:pt>
                <c:pt idx="26075">
                  <c:v>0</c:v>
                </c:pt>
                <c:pt idx="26076">
                  <c:v>0</c:v>
                </c:pt>
                <c:pt idx="26077">
                  <c:v>0</c:v>
                </c:pt>
                <c:pt idx="26078">
                  <c:v>0</c:v>
                </c:pt>
                <c:pt idx="26079">
                  <c:v>0</c:v>
                </c:pt>
                <c:pt idx="26080">
                  <c:v>0</c:v>
                </c:pt>
                <c:pt idx="26081">
                  <c:v>0.8</c:v>
                </c:pt>
                <c:pt idx="26082">
                  <c:v>3.3</c:v>
                </c:pt>
                <c:pt idx="26083">
                  <c:v>6.3</c:v>
                </c:pt>
                <c:pt idx="26084">
                  <c:v>8.9</c:v>
                </c:pt>
                <c:pt idx="26085">
                  <c:v>8.9</c:v>
                </c:pt>
                <c:pt idx="26086">
                  <c:v>5.8</c:v>
                </c:pt>
                <c:pt idx="26087">
                  <c:v>2.2999999999999998</c:v>
                </c:pt>
                <c:pt idx="26088">
                  <c:v>0.4</c:v>
                </c:pt>
                <c:pt idx="26089">
                  <c:v>0</c:v>
                </c:pt>
                <c:pt idx="26090">
                  <c:v>0</c:v>
                </c:pt>
                <c:pt idx="26091">
                  <c:v>0</c:v>
                </c:pt>
                <c:pt idx="26092">
                  <c:v>0</c:v>
                </c:pt>
                <c:pt idx="26093">
                  <c:v>0</c:v>
                </c:pt>
                <c:pt idx="26094">
                  <c:v>0</c:v>
                </c:pt>
                <c:pt idx="26095">
                  <c:v>0</c:v>
                </c:pt>
                <c:pt idx="26096">
                  <c:v>0.3</c:v>
                </c:pt>
                <c:pt idx="26097">
                  <c:v>1.7</c:v>
                </c:pt>
                <c:pt idx="26098">
                  <c:v>5.3</c:v>
                </c:pt>
                <c:pt idx="26099">
                  <c:v>6.8</c:v>
                </c:pt>
                <c:pt idx="26100">
                  <c:v>5.7</c:v>
                </c:pt>
                <c:pt idx="26101">
                  <c:v>3.7</c:v>
                </c:pt>
                <c:pt idx="26102">
                  <c:v>2.1</c:v>
                </c:pt>
                <c:pt idx="26103">
                  <c:v>2</c:v>
                </c:pt>
                <c:pt idx="26104">
                  <c:v>0.1</c:v>
                </c:pt>
                <c:pt idx="26105">
                  <c:v>0</c:v>
                </c:pt>
                <c:pt idx="26106">
                  <c:v>0</c:v>
                </c:pt>
                <c:pt idx="26107">
                  <c:v>0</c:v>
                </c:pt>
                <c:pt idx="26108">
                  <c:v>0</c:v>
                </c:pt>
                <c:pt idx="26109">
                  <c:v>0</c:v>
                </c:pt>
                <c:pt idx="26110">
                  <c:v>0</c:v>
                </c:pt>
                <c:pt idx="26111">
                  <c:v>0</c:v>
                </c:pt>
                <c:pt idx="26112">
                  <c:v>0</c:v>
                </c:pt>
                <c:pt idx="26113">
                  <c:v>0</c:v>
                </c:pt>
                <c:pt idx="26114">
                  <c:v>0</c:v>
                </c:pt>
                <c:pt idx="26115">
                  <c:v>0</c:v>
                </c:pt>
                <c:pt idx="26116">
                  <c:v>1.1000000000000001</c:v>
                </c:pt>
                <c:pt idx="26117">
                  <c:v>3.7</c:v>
                </c:pt>
                <c:pt idx="26118">
                  <c:v>6.1</c:v>
                </c:pt>
                <c:pt idx="26119">
                  <c:v>5.6</c:v>
                </c:pt>
                <c:pt idx="26120">
                  <c:v>2.6</c:v>
                </c:pt>
                <c:pt idx="26121">
                  <c:v>0</c:v>
                </c:pt>
                <c:pt idx="26122">
                  <c:v>0</c:v>
                </c:pt>
                <c:pt idx="26123">
                  <c:v>0</c:v>
                </c:pt>
                <c:pt idx="26124">
                  <c:v>0</c:v>
                </c:pt>
                <c:pt idx="26125">
                  <c:v>0</c:v>
                </c:pt>
                <c:pt idx="26126">
                  <c:v>0</c:v>
                </c:pt>
                <c:pt idx="26127">
                  <c:v>0</c:v>
                </c:pt>
                <c:pt idx="26128">
                  <c:v>0</c:v>
                </c:pt>
                <c:pt idx="26129">
                  <c:v>0.3</c:v>
                </c:pt>
                <c:pt idx="26130">
                  <c:v>2.6</c:v>
                </c:pt>
                <c:pt idx="26131">
                  <c:v>6.4</c:v>
                </c:pt>
                <c:pt idx="26132">
                  <c:v>8.9</c:v>
                </c:pt>
                <c:pt idx="26133">
                  <c:v>11.9</c:v>
                </c:pt>
                <c:pt idx="26134">
                  <c:v>13.9</c:v>
                </c:pt>
                <c:pt idx="26135">
                  <c:v>15.9</c:v>
                </c:pt>
                <c:pt idx="26136">
                  <c:v>17</c:v>
                </c:pt>
                <c:pt idx="26137">
                  <c:v>17</c:v>
                </c:pt>
                <c:pt idx="26138">
                  <c:v>17.8</c:v>
                </c:pt>
                <c:pt idx="26139">
                  <c:v>18.8</c:v>
                </c:pt>
                <c:pt idx="26140">
                  <c:v>18.2</c:v>
                </c:pt>
                <c:pt idx="26141">
                  <c:v>15.7</c:v>
                </c:pt>
                <c:pt idx="26142">
                  <c:v>10.4</c:v>
                </c:pt>
                <c:pt idx="26143">
                  <c:v>5.8</c:v>
                </c:pt>
                <c:pt idx="26144">
                  <c:v>2.2999999999999998</c:v>
                </c:pt>
                <c:pt idx="26145">
                  <c:v>0.4</c:v>
                </c:pt>
                <c:pt idx="26146">
                  <c:v>0</c:v>
                </c:pt>
                <c:pt idx="26147">
                  <c:v>0</c:v>
                </c:pt>
                <c:pt idx="26148">
                  <c:v>0</c:v>
                </c:pt>
                <c:pt idx="26149">
                  <c:v>0</c:v>
                </c:pt>
                <c:pt idx="26150">
                  <c:v>0</c:v>
                </c:pt>
                <c:pt idx="26151">
                  <c:v>0.7</c:v>
                </c:pt>
                <c:pt idx="26152">
                  <c:v>2.7</c:v>
                </c:pt>
                <c:pt idx="26153">
                  <c:v>5.0999999999999996</c:v>
                </c:pt>
                <c:pt idx="26154">
                  <c:v>8.1</c:v>
                </c:pt>
                <c:pt idx="26155">
                  <c:v>10.9</c:v>
                </c:pt>
                <c:pt idx="26156">
                  <c:v>13.4</c:v>
                </c:pt>
                <c:pt idx="26157">
                  <c:v>15.2</c:v>
                </c:pt>
                <c:pt idx="26158">
                  <c:v>15.8</c:v>
                </c:pt>
                <c:pt idx="26159">
                  <c:v>14.8</c:v>
                </c:pt>
                <c:pt idx="26160">
                  <c:v>13.9</c:v>
                </c:pt>
                <c:pt idx="26161">
                  <c:v>13</c:v>
                </c:pt>
                <c:pt idx="26162">
                  <c:v>12</c:v>
                </c:pt>
                <c:pt idx="26163">
                  <c:v>12</c:v>
                </c:pt>
                <c:pt idx="26164">
                  <c:v>11</c:v>
                </c:pt>
                <c:pt idx="26165">
                  <c:v>11</c:v>
                </c:pt>
                <c:pt idx="26166">
                  <c:v>11</c:v>
                </c:pt>
                <c:pt idx="26167">
                  <c:v>11</c:v>
                </c:pt>
                <c:pt idx="26168">
                  <c:v>11.8</c:v>
                </c:pt>
                <c:pt idx="26169">
                  <c:v>12</c:v>
                </c:pt>
                <c:pt idx="26170">
                  <c:v>12.8</c:v>
                </c:pt>
                <c:pt idx="26171">
                  <c:v>12.3</c:v>
                </c:pt>
                <c:pt idx="26172">
                  <c:v>9.5</c:v>
                </c:pt>
                <c:pt idx="26173">
                  <c:v>5.8</c:v>
                </c:pt>
                <c:pt idx="26174">
                  <c:v>1.8</c:v>
                </c:pt>
                <c:pt idx="26175">
                  <c:v>0</c:v>
                </c:pt>
                <c:pt idx="26176">
                  <c:v>0</c:v>
                </c:pt>
                <c:pt idx="26177">
                  <c:v>0</c:v>
                </c:pt>
                <c:pt idx="26178">
                  <c:v>0</c:v>
                </c:pt>
                <c:pt idx="26179">
                  <c:v>0</c:v>
                </c:pt>
                <c:pt idx="26180">
                  <c:v>0</c:v>
                </c:pt>
                <c:pt idx="26181">
                  <c:v>0</c:v>
                </c:pt>
                <c:pt idx="26182">
                  <c:v>0.3</c:v>
                </c:pt>
                <c:pt idx="26183">
                  <c:v>1.3</c:v>
                </c:pt>
                <c:pt idx="26184">
                  <c:v>2.2999999999999998</c:v>
                </c:pt>
                <c:pt idx="26185">
                  <c:v>3.3</c:v>
                </c:pt>
                <c:pt idx="26186">
                  <c:v>5.0999999999999996</c:v>
                </c:pt>
                <c:pt idx="26187">
                  <c:v>6.1</c:v>
                </c:pt>
                <c:pt idx="26188">
                  <c:v>7.1</c:v>
                </c:pt>
                <c:pt idx="26189">
                  <c:v>8.1</c:v>
                </c:pt>
                <c:pt idx="26190">
                  <c:v>8.9</c:v>
                </c:pt>
                <c:pt idx="26191">
                  <c:v>10.9</c:v>
                </c:pt>
                <c:pt idx="26192">
                  <c:v>11.9</c:v>
                </c:pt>
                <c:pt idx="26193">
                  <c:v>13.9</c:v>
                </c:pt>
                <c:pt idx="26194">
                  <c:v>14.9</c:v>
                </c:pt>
                <c:pt idx="26195">
                  <c:v>15</c:v>
                </c:pt>
                <c:pt idx="26196">
                  <c:v>13.4</c:v>
                </c:pt>
                <c:pt idx="26197">
                  <c:v>10.7</c:v>
                </c:pt>
                <c:pt idx="26198">
                  <c:v>7.7</c:v>
                </c:pt>
                <c:pt idx="26199">
                  <c:v>4.7</c:v>
                </c:pt>
                <c:pt idx="26200">
                  <c:v>1.7</c:v>
                </c:pt>
                <c:pt idx="26201">
                  <c:v>0.4</c:v>
                </c:pt>
                <c:pt idx="26202">
                  <c:v>0</c:v>
                </c:pt>
                <c:pt idx="26203">
                  <c:v>0</c:v>
                </c:pt>
                <c:pt idx="26204">
                  <c:v>0</c:v>
                </c:pt>
                <c:pt idx="26205">
                  <c:v>0</c:v>
                </c:pt>
                <c:pt idx="26206">
                  <c:v>0</c:v>
                </c:pt>
                <c:pt idx="26207">
                  <c:v>0</c:v>
                </c:pt>
                <c:pt idx="26208">
                  <c:v>0</c:v>
                </c:pt>
                <c:pt idx="26209">
                  <c:v>0</c:v>
                </c:pt>
                <c:pt idx="26210">
                  <c:v>0</c:v>
                </c:pt>
                <c:pt idx="26211">
                  <c:v>0</c:v>
                </c:pt>
                <c:pt idx="26212">
                  <c:v>0</c:v>
                </c:pt>
                <c:pt idx="26213">
                  <c:v>0.3</c:v>
                </c:pt>
                <c:pt idx="26214">
                  <c:v>1</c:v>
                </c:pt>
                <c:pt idx="26215">
                  <c:v>1.2</c:v>
                </c:pt>
                <c:pt idx="26216">
                  <c:v>2</c:v>
                </c:pt>
                <c:pt idx="26217">
                  <c:v>2.2000000000000002</c:v>
                </c:pt>
                <c:pt idx="26218">
                  <c:v>3.3</c:v>
                </c:pt>
                <c:pt idx="26219">
                  <c:v>5.2</c:v>
                </c:pt>
                <c:pt idx="26220">
                  <c:v>6.9</c:v>
                </c:pt>
                <c:pt idx="26221">
                  <c:v>7.9</c:v>
                </c:pt>
                <c:pt idx="26222">
                  <c:v>9.9</c:v>
                </c:pt>
                <c:pt idx="26223">
                  <c:v>11.9</c:v>
                </c:pt>
                <c:pt idx="26224">
                  <c:v>13.9</c:v>
                </c:pt>
                <c:pt idx="26225">
                  <c:v>14.9</c:v>
                </c:pt>
                <c:pt idx="26226">
                  <c:v>16.600000000000001</c:v>
                </c:pt>
                <c:pt idx="26227">
                  <c:v>17.8</c:v>
                </c:pt>
                <c:pt idx="26228">
                  <c:v>18.8</c:v>
                </c:pt>
                <c:pt idx="26229">
                  <c:v>19.8</c:v>
                </c:pt>
                <c:pt idx="26230">
                  <c:v>19.2</c:v>
                </c:pt>
                <c:pt idx="26231">
                  <c:v>15.3</c:v>
                </c:pt>
                <c:pt idx="26232">
                  <c:v>9.1999999999999993</c:v>
                </c:pt>
                <c:pt idx="26233">
                  <c:v>4.4000000000000004</c:v>
                </c:pt>
                <c:pt idx="26234">
                  <c:v>1.4</c:v>
                </c:pt>
                <c:pt idx="26235">
                  <c:v>0</c:v>
                </c:pt>
                <c:pt idx="26236">
                  <c:v>0</c:v>
                </c:pt>
                <c:pt idx="26237">
                  <c:v>0</c:v>
                </c:pt>
                <c:pt idx="26238">
                  <c:v>0</c:v>
                </c:pt>
                <c:pt idx="26239">
                  <c:v>0</c:v>
                </c:pt>
                <c:pt idx="26240">
                  <c:v>0</c:v>
                </c:pt>
                <c:pt idx="26241">
                  <c:v>0</c:v>
                </c:pt>
                <c:pt idx="26242">
                  <c:v>0.4</c:v>
                </c:pt>
                <c:pt idx="26243">
                  <c:v>2.5</c:v>
                </c:pt>
                <c:pt idx="26244">
                  <c:v>6.6</c:v>
                </c:pt>
                <c:pt idx="26245">
                  <c:v>10.5</c:v>
                </c:pt>
                <c:pt idx="26246">
                  <c:v>13.3</c:v>
                </c:pt>
                <c:pt idx="26247">
                  <c:v>15.2</c:v>
                </c:pt>
                <c:pt idx="26248">
                  <c:v>15.5</c:v>
                </c:pt>
                <c:pt idx="26249">
                  <c:v>12.2</c:v>
                </c:pt>
                <c:pt idx="26250">
                  <c:v>7.1</c:v>
                </c:pt>
                <c:pt idx="26251">
                  <c:v>3.1</c:v>
                </c:pt>
                <c:pt idx="26252">
                  <c:v>1.1000000000000001</c:v>
                </c:pt>
                <c:pt idx="26253">
                  <c:v>0</c:v>
                </c:pt>
                <c:pt idx="26254">
                  <c:v>0</c:v>
                </c:pt>
                <c:pt idx="26255">
                  <c:v>0</c:v>
                </c:pt>
                <c:pt idx="26256">
                  <c:v>1.6</c:v>
                </c:pt>
                <c:pt idx="26257">
                  <c:v>2.8</c:v>
                </c:pt>
                <c:pt idx="26258">
                  <c:v>2.2000000000000002</c:v>
                </c:pt>
                <c:pt idx="26259">
                  <c:v>2.8</c:v>
                </c:pt>
                <c:pt idx="26260">
                  <c:v>3.8</c:v>
                </c:pt>
                <c:pt idx="26261">
                  <c:v>6.6</c:v>
                </c:pt>
                <c:pt idx="26262">
                  <c:v>7.4</c:v>
                </c:pt>
                <c:pt idx="26263">
                  <c:v>4.7</c:v>
                </c:pt>
                <c:pt idx="26264">
                  <c:v>1.9</c:v>
                </c:pt>
                <c:pt idx="26265">
                  <c:v>1</c:v>
                </c:pt>
                <c:pt idx="26266">
                  <c:v>0.4</c:v>
                </c:pt>
                <c:pt idx="26267">
                  <c:v>0</c:v>
                </c:pt>
                <c:pt idx="26268">
                  <c:v>0</c:v>
                </c:pt>
                <c:pt idx="26269">
                  <c:v>0</c:v>
                </c:pt>
                <c:pt idx="26270">
                  <c:v>0</c:v>
                </c:pt>
                <c:pt idx="26271">
                  <c:v>0</c:v>
                </c:pt>
                <c:pt idx="26272">
                  <c:v>0</c:v>
                </c:pt>
                <c:pt idx="26273">
                  <c:v>0.6</c:v>
                </c:pt>
                <c:pt idx="26274">
                  <c:v>2.5</c:v>
                </c:pt>
                <c:pt idx="26275">
                  <c:v>5.5</c:v>
                </c:pt>
                <c:pt idx="26276">
                  <c:v>8</c:v>
                </c:pt>
                <c:pt idx="26277">
                  <c:v>7.5</c:v>
                </c:pt>
                <c:pt idx="26278">
                  <c:v>4.4000000000000004</c:v>
                </c:pt>
                <c:pt idx="26279">
                  <c:v>1.2</c:v>
                </c:pt>
                <c:pt idx="26280">
                  <c:v>0</c:v>
                </c:pt>
                <c:pt idx="26281">
                  <c:v>0</c:v>
                </c:pt>
                <c:pt idx="26282">
                  <c:v>0</c:v>
                </c:pt>
                <c:pt idx="26283">
                  <c:v>0</c:v>
                </c:pt>
                <c:pt idx="26284">
                  <c:v>0</c:v>
                </c:pt>
                <c:pt idx="26285">
                  <c:v>0</c:v>
                </c:pt>
                <c:pt idx="26286">
                  <c:v>0</c:v>
                </c:pt>
                <c:pt idx="26287">
                  <c:v>0</c:v>
                </c:pt>
                <c:pt idx="26288">
                  <c:v>0</c:v>
                </c:pt>
                <c:pt idx="26289">
                  <c:v>0</c:v>
                </c:pt>
                <c:pt idx="26290">
                  <c:v>0.8</c:v>
                </c:pt>
                <c:pt idx="26291">
                  <c:v>1</c:v>
                </c:pt>
                <c:pt idx="26292">
                  <c:v>0.4</c:v>
                </c:pt>
                <c:pt idx="26293">
                  <c:v>0</c:v>
                </c:pt>
                <c:pt idx="26294">
                  <c:v>0</c:v>
                </c:pt>
                <c:pt idx="26295">
                  <c:v>0</c:v>
                </c:pt>
                <c:pt idx="26296">
                  <c:v>0</c:v>
                </c:pt>
                <c:pt idx="26297">
                  <c:v>0</c:v>
                </c:pt>
                <c:pt idx="26298">
                  <c:v>0</c:v>
                </c:pt>
                <c:pt idx="26299">
                  <c:v>0</c:v>
                </c:pt>
                <c:pt idx="26300">
                  <c:v>0</c:v>
                </c:pt>
                <c:pt idx="26301">
                  <c:v>0</c:v>
                </c:pt>
                <c:pt idx="26302">
                  <c:v>0.3</c:v>
                </c:pt>
                <c:pt idx="26303">
                  <c:v>1.5</c:v>
                </c:pt>
                <c:pt idx="26304">
                  <c:v>4.5</c:v>
                </c:pt>
                <c:pt idx="26305">
                  <c:v>7.3</c:v>
                </c:pt>
                <c:pt idx="26306">
                  <c:v>9.3000000000000007</c:v>
                </c:pt>
                <c:pt idx="26307">
                  <c:v>11.3</c:v>
                </c:pt>
                <c:pt idx="26308">
                  <c:v>12.7</c:v>
                </c:pt>
                <c:pt idx="26309">
                  <c:v>11.1</c:v>
                </c:pt>
                <c:pt idx="26310">
                  <c:v>10</c:v>
                </c:pt>
                <c:pt idx="26311">
                  <c:v>9</c:v>
                </c:pt>
                <c:pt idx="26312">
                  <c:v>9</c:v>
                </c:pt>
                <c:pt idx="26313">
                  <c:v>10</c:v>
                </c:pt>
                <c:pt idx="26314">
                  <c:v>10.8</c:v>
                </c:pt>
                <c:pt idx="26315">
                  <c:v>11</c:v>
                </c:pt>
                <c:pt idx="26316">
                  <c:v>7.3</c:v>
                </c:pt>
                <c:pt idx="26317">
                  <c:v>3</c:v>
                </c:pt>
                <c:pt idx="26318">
                  <c:v>1.3</c:v>
                </c:pt>
                <c:pt idx="26319">
                  <c:v>0.3</c:v>
                </c:pt>
                <c:pt idx="26320">
                  <c:v>0</c:v>
                </c:pt>
                <c:pt idx="26321">
                  <c:v>0</c:v>
                </c:pt>
                <c:pt idx="26322">
                  <c:v>0</c:v>
                </c:pt>
                <c:pt idx="26323">
                  <c:v>0</c:v>
                </c:pt>
                <c:pt idx="26324">
                  <c:v>0</c:v>
                </c:pt>
                <c:pt idx="26325">
                  <c:v>0</c:v>
                </c:pt>
                <c:pt idx="26326">
                  <c:v>0</c:v>
                </c:pt>
                <c:pt idx="26327">
                  <c:v>0</c:v>
                </c:pt>
                <c:pt idx="26328">
                  <c:v>0</c:v>
                </c:pt>
                <c:pt idx="26329">
                  <c:v>0</c:v>
                </c:pt>
                <c:pt idx="26330">
                  <c:v>0</c:v>
                </c:pt>
                <c:pt idx="26331">
                  <c:v>0</c:v>
                </c:pt>
                <c:pt idx="26332">
                  <c:v>0</c:v>
                </c:pt>
                <c:pt idx="26333">
                  <c:v>0</c:v>
                </c:pt>
                <c:pt idx="26334">
                  <c:v>0.2</c:v>
                </c:pt>
                <c:pt idx="26335">
                  <c:v>0.8</c:v>
                </c:pt>
                <c:pt idx="26336">
                  <c:v>0</c:v>
                </c:pt>
                <c:pt idx="26337">
                  <c:v>0</c:v>
                </c:pt>
                <c:pt idx="26338">
                  <c:v>0</c:v>
                </c:pt>
                <c:pt idx="26339">
                  <c:v>0</c:v>
                </c:pt>
                <c:pt idx="26340">
                  <c:v>0</c:v>
                </c:pt>
                <c:pt idx="26341">
                  <c:v>0</c:v>
                </c:pt>
                <c:pt idx="26342">
                  <c:v>0</c:v>
                </c:pt>
                <c:pt idx="26343">
                  <c:v>0</c:v>
                </c:pt>
                <c:pt idx="26344">
                  <c:v>1</c:v>
                </c:pt>
                <c:pt idx="26345">
                  <c:v>3.4</c:v>
                </c:pt>
                <c:pt idx="26346">
                  <c:v>5.5</c:v>
                </c:pt>
                <c:pt idx="26347">
                  <c:v>6</c:v>
                </c:pt>
                <c:pt idx="26348">
                  <c:v>6.7</c:v>
                </c:pt>
                <c:pt idx="26349">
                  <c:v>6.3</c:v>
                </c:pt>
                <c:pt idx="26350">
                  <c:v>3.8</c:v>
                </c:pt>
                <c:pt idx="26351">
                  <c:v>1.2</c:v>
                </c:pt>
                <c:pt idx="26352">
                  <c:v>0</c:v>
                </c:pt>
                <c:pt idx="26353">
                  <c:v>0</c:v>
                </c:pt>
                <c:pt idx="26354">
                  <c:v>0</c:v>
                </c:pt>
                <c:pt idx="26355">
                  <c:v>0</c:v>
                </c:pt>
                <c:pt idx="26356">
                  <c:v>0</c:v>
                </c:pt>
                <c:pt idx="26357">
                  <c:v>0</c:v>
                </c:pt>
                <c:pt idx="26358">
                  <c:v>0</c:v>
                </c:pt>
                <c:pt idx="26359">
                  <c:v>0</c:v>
                </c:pt>
                <c:pt idx="26360">
                  <c:v>0</c:v>
                </c:pt>
                <c:pt idx="26361">
                  <c:v>0</c:v>
                </c:pt>
                <c:pt idx="26362">
                  <c:v>0.3</c:v>
                </c:pt>
                <c:pt idx="26363">
                  <c:v>0.9</c:v>
                </c:pt>
                <c:pt idx="26364">
                  <c:v>0</c:v>
                </c:pt>
                <c:pt idx="26365">
                  <c:v>0</c:v>
                </c:pt>
                <c:pt idx="26366">
                  <c:v>0</c:v>
                </c:pt>
                <c:pt idx="26367">
                  <c:v>0.2</c:v>
                </c:pt>
                <c:pt idx="26368">
                  <c:v>1.9</c:v>
                </c:pt>
                <c:pt idx="26369">
                  <c:v>2.9</c:v>
                </c:pt>
                <c:pt idx="26370">
                  <c:v>3</c:v>
                </c:pt>
                <c:pt idx="26371">
                  <c:v>1.2</c:v>
                </c:pt>
                <c:pt idx="26372">
                  <c:v>1</c:v>
                </c:pt>
                <c:pt idx="26373">
                  <c:v>0.1</c:v>
                </c:pt>
                <c:pt idx="26374">
                  <c:v>0</c:v>
                </c:pt>
                <c:pt idx="26375">
                  <c:v>3.7</c:v>
                </c:pt>
                <c:pt idx="26376">
                  <c:v>5.7</c:v>
                </c:pt>
                <c:pt idx="26377">
                  <c:v>4.5</c:v>
                </c:pt>
                <c:pt idx="26378">
                  <c:v>1.8</c:v>
                </c:pt>
                <c:pt idx="26379">
                  <c:v>0.3</c:v>
                </c:pt>
                <c:pt idx="26380">
                  <c:v>0.6</c:v>
                </c:pt>
                <c:pt idx="26381">
                  <c:v>2.1</c:v>
                </c:pt>
                <c:pt idx="26382">
                  <c:v>4.0999999999999996</c:v>
                </c:pt>
                <c:pt idx="26383">
                  <c:v>5</c:v>
                </c:pt>
                <c:pt idx="26384">
                  <c:v>4.5</c:v>
                </c:pt>
                <c:pt idx="26385">
                  <c:v>3.5</c:v>
                </c:pt>
                <c:pt idx="26386">
                  <c:v>2.1</c:v>
                </c:pt>
                <c:pt idx="26387">
                  <c:v>0.6</c:v>
                </c:pt>
                <c:pt idx="26388">
                  <c:v>0</c:v>
                </c:pt>
                <c:pt idx="26389">
                  <c:v>0</c:v>
                </c:pt>
                <c:pt idx="26390">
                  <c:v>0</c:v>
                </c:pt>
                <c:pt idx="26391">
                  <c:v>0</c:v>
                </c:pt>
                <c:pt idx="26392">
                  <c:v>0</c:v>
                </c:pt>
                <c:pt idx="26393">
                  <c:v>0</c:v>
                </c:pt>
                <c:pt idx="26394">
                  <c:v>0</c:v>
                </c:pt>
                <c:pt idx="26395">
                  <c:v>0</c:v>
                </c:pt>
                <c:pt idx="26396">
                  <c:v>0</c:v>
                </c:pt>
                <c:pt idx="26397">
                  <c:v>0</c:v>
                </c:pt>
                <c:pt idx="26398">
                  <c:v>0</c:v>
                </c:pt>
                <c:pt idx="26399">
                  <c:v>0</c:v>
                </c:pt>
                <c:pt idx="26400">
                  <c:v>0</c:v>
                </c:pt>
                <c:pt idx="26401">
                  <c:v>0</c:v>
                </c:pt>
                <c:pt idx="26402">
                  <c:v>0</c:v>
                </c:pt>
                <c:pt idx="26403">
                  <c:v>0</c:v>
                </c:pt>
                <c:pt idx="26404">
                  <c:v>0</c:v>
                </c:pt>
                <c:pt idx="26405">
                  <c:v>0</c:v>
                </c:pt>
                <c:pt idx="26406">
                  <c:v>0</c:v>
                </c:pt>
                <c:pt idx="26407">
                  <c:v>0</c:v>
                </c:pt>
                <c:pt idx="26408">
                  <c:v>0</c:v>
                </c:pt>
                <c:pt idx="26409">
                  <c:v>0</c:v>
                </c:pt>
                <c:pt idx="26410">
                  <c:v>1.3</c:v>
                </c:pt>
                <c:pt idx="26411">
                  <c:v>3.6</c:v>
                </c:pt>
                <c:pt idx="26412">
                  <c:v>6.1</c:v>
                </c:pt>
                <c:pt idx="26413">
                  <c:v>7.5</c:v>
                </c:pt>
                <c:pt idx="26414">
                  <c:v>7.5</c:v>
                </c:pt>
                <c:pt idx="26415">
                  <c:v>4.7</c:v>
                </c:pt>
                <c:pt idx="26416">
                  <c:v>1.3</c:v>
                </c:pt>
                <c:pt idx="26417">
                  <c:v>0</c:v>
                </c:pt>
                <c:pt idx="26418">
                  <c:v>0</c:v>
                </c:pt>
                <c:pt idx="26419">
                  <c:v>0</c:v>
                </c:pt>
                <c:pt idx="26420">
                  <c:v>0</c:v>
                </c:pt>
                <c:pt idx="26421">
                  <c:v>0</c:v>
                </c:pt>
                <c:pt idx="26422">
                  <c:v>0</c:v>
                </c:pt>
                <c:pt idx="26423">
                  <c:v>0</c:v>
                </c:pt>
                <c:pt idx="26424">
                  <c:v>0</c:v>
                </c:pt>
                <c:pt idx="26425">
                  <c:v>0</c:v>
                </c:pt>
                <c:pt idx="26426">
                  <c:v>0</c:v>
                </c:pt>
                <c:pt idx="26427">
                  <c:v>0.3</c:v>
                </c:pt>
                <c:pt idx="26428">
                  <c:v>2.8</c:v>
                </c:pt>
                <c:pt idx="26429">
                  <c:v>2.1</c:v>
                </c:pt>
                <c:pt idx="26430">
                  <c:v>0.1</c:v>
                </c:pt>
                <c:pt idx="26431">
                  <c:v>0</c:v>
                </c:pt>
                <c:pt idx="26432">
                  <c:v>0</c:v>
                </c:pt>
                <c:pt idx="26433">
                  <c:v>0</c:v>
                </c:pt>
                <c:pt idx="26434">
                  <c:v>0</c:v>
                </c:pt>
                <c:pt idx="26435">
                  <c:v>0</c:v>
                </c:pt>
                <c:pt idx="26436">
                  <c:v>0</c:v>
                </c:pt>
                <c:pt idx="26437">
                  <c:v>0</c:v>
                </c:pt>
                <c:pt idx="26438">
                  <c:v>0</c:v>
                </c:pt>
                <c:pt idx="26439">
                  <c:v>0.6</c:v>
                </c:pt>
                <c:pt idx="26440">
                  <c:v>2.5</c:v>
                </c:pt>
                <c:pt idx="26441">
                  <c:v>5.5</c:v>
                </c:pt>
                <c:pt idx="26442">
                  <c:v>8.5</c:v>
                </c:pt>
                <c:pt idx="26443">
                  <c:v>10.5</c:v>
                </c:pt>
                <c:pt idx="26444">
                  <c:v>9.8000000000000007</c:v>
                </c:pt>
                <c:pt idx="26445">
                  <c:v>7.4</c:v>
                </c:pt>
                <c:pt idx="26446">
                  <c:v>6</c:v>
                </c:pt>
                <c:pt idx="26447">
                  <c:v>6.3</c:v>
                </c:pt>
                <c:pt idx="26448">
                  <c:v>7.5</c:v>
                </c:pt>
                <c:pt idx="26449">
                  <c:v>8.8000000000000007</c:v>
                </c:pt>
                <c:pt idx="26450">
                  <c:v>8.1</c:v>
                </c:pt>
                <c:pt idx="26451">
                  <c:v>9.1</c:v>
                </c:pt>
                <c:pt idx="26452">
                  <c:v>10.1</c:v>
                </c:pt>
                <c:pt idx="26453">
                  <c:v>10.9</c:v>
                </c:pt>
                <c:pt idx="26454">
                  <c:v>8.6999999999999993</c:v>
                </c:pt>
                <c:pt idx="26455">
                  <c:v>4.8</c:v>
                </c:pt>
                <c:pt idx="26456">
                  <c:v>1.4</c:v>
                </c:pt>
                <c:pt idx="26457">
                  <c:v>0.1</c:v>
                </c:pt>
                <c:pt idx="26458">
                  <c:v>0</c:v>
                </c:pt>
                <c:pt idx="26459">
                  <c:v>0</c:v>
                </c:pt>
                <c:pt idx="26460">
                  <c:v>0</c:v>
                </c:pt>
                <c:pt idx="26461">
                  <c:v>0</c:v>
                </c:pt>
                <c:pt idx="26462">
                  <c:v>0</c:v>
                </c:pt>
                <c:pt idx="26463">
                  <c:v>0</c:v>
                </c:pt>
                <c:pt idx="26464">
                  <c:v>0</c:v>
                </c:pt>
                <c:pt idx="26465">
                  <c:v>0.6</c:v>
                </c:pt>
                <c:pt idx="26466">
                  <c:v>0.4</c:v>
                </c:pt>
                <c:pt idx="26467">
                  <c:v>1.1000000000000001</c:v>
                </c:pt>
                <c:pt idx="26468">
                  <c:v>2.9</c:v>
                </c:pt>
                <c:pt idx="26469">
                  <c:v>4.5</c:v>
                </c:pt>
                <c:pt idx="26470">
                  <c:v>5</c:v>
                </c:pt>
                <c:pt idx="26471">
                  <c:v>4.5</c:v>
                </c:pt>
                <c:pt idx="26472">
                  <c:v>4</c:v>
                </c:pt>
                <c:pt idx="26473">
                  <c:v>4.4000000000000004</c:v>
                </c:pt>
                <c:pt idx="26474">
                  <c:v>5</c:v>
                </c:pt>
                <c:pt idx="26475">
                  <c:v>5</c:v>
                </c:pt>
                <c:pt idx="26476">
                  <c:v>4.7</c:v>
                </c:pt>
                <c:pt idx="26477">
                  <c:v>4</c:v>
                </c:pt>
                <c:pt idx="26478">
                  <c:v>4</c:v>
                </c:pt>
                <c:pt idx="26479">
                  <c:v>4</c:v>
                </c:pt>
                <c:pt idx="26480">
                  <c:v>4</c:v>
                </c:pt>
                <c:pt idx="26481">
                  <c:v>4</c:v>
                </c:pt>
                <c:pt idx="26482">
                  <c:v>4</c:v>
                </c:pt>
                <c:pt idx="26483">
                  <c:v>4</c:v>
                </c:pt>
                <c:pt idx="26484">
                  <c:v>2.9</c:v>
                </c:pt>
                <c:pt idx="26485">
                  <c:v>1.2</c:v>
                </c:pt>
                <c:pt idx="26486">
                  <c:v>0.1</c:v>
                </c:pt>
                <c:pt idx="26487">
                  <c:v>0</c:v>
                </c:pt>
                <c:pt idx="26488">
                  <c:v>0.9</c:v>
                </c:pt>
                <c:pt idx="26489">
                  <c:v>2.7</c:v>
                </c:pt>
                <c:pt idx="26490">
                  <c:v>3.9</c:v>
                </c:pt>
                <c:pt idx="26491">
                  <c:v>4.7</c:v>
                </c:pt>
                <c:pt idx="26492">
                  <c:v>5.7</c:v>
                </c:pt>
                <c:pt idx="26493">
                  <c:v>6.7</c:v>
                </c:pt>
                <c:pt idx="26494">
                  <c:v>6.3</c:v>
                </c:pt>
                <c:pt idx="26495">
                  <c:v>4.7</c:v>
                </c:pt>
                <c:pt idx="26496">
                  <c:v>2</c:v>
                </c:pt>
                <c:pt idx="26497">
                  <c:v>1</c:v>
                </c:pt>
                <c:pt idx="26498">
                  <c:v>2</c:v>
                </c:pt>
                <c:pt idx="26499">
                  <c:v>3.5</c:v>
                </c:pt>
                <c:pt idx="26500">
                  <c:v>4</c:v>
                </c:pt>
                <c:pt idx="26501">
                  <c:v>4</c:v>
                </c:pt>
                <c:pt idx="26502">
                  <c:v>4</c:v>
                </c:pt>
                <c:pt idx="26503">
                  <c:v>4</c:v>
                </c:pt>
                <c:pt idx="26504">
                  <c:v>4.3</c:v>
                </c:pt>
                <c:pt idx="26505">
                  <c:v>5</c:v>
                </c:pt>
                <c:pt idx="26506">
                  <c:v>5</c:v>
                </c:pt>
                <c:pt idx="26507">
                  <c:v>5</c:v>
                </c:pt>
                <c:pt idx="26508">
                  <c:v>5</c:v>
                </c:pt>
                <c:pt idx="26509">
                  <c:v>5</c:v>
                </c:pt>
                <c:pt idx="26510">
                  <c:v>5</c:v>
                </c:pt>
                <c:pt idx="26511">
                  <c:v>5</c:v>
                </c:pt>
                <c:pt idx="26512">
                  <c:v>5</c:v>
                </c:pt>
                <c:pt idx="26513">
                  <c:v>4.8</c:v>
                </c:pt>
                <c:pt idx="26514">
                  <c:v>1.5</c:v>
                </c:pt>
                <c:pt idx="26515">
                  <c:v>0.2</c:v>
                </c:pt>
                <c:pt idx="26516">
                  <c:v>0</c:v>
                </c:pt>
                <c:pt idx="26517">
                  <c:v>0</c:v>
                </c:pt>
                <c:pt idx="26518">
                  <c:v>0</c:v>
                </c:pt>
                <c:pt idx="26519">
                  <c:v>0</c:v>
                </c:pt>
                <c:pt idx="26520">
                  <c:v>0</c:v>
                </c:pt>
                <c:pt idx="26521">
                  <c:v>0</c:v>
                </c:pt>
                <c:pt idx="26522">
                  <c:v>0</c:v>
                </c:pt>
                <c:pt idx="26523">
                  <c:v>0</c:v>
                </c:pt>
                <c:pt idx="26524">
                  <c:v>1.3</c:v>
                </c:pt>
                <c:pt idx="26525">
                  <c:v>4</c:v>
                </c:pt>
                <c:pt idx="26526">
                  <c:v>5.7</c:v>
                </c:pt>
                <c:pt idx="26527">
                  <c:v>5.4</c:v>
                </c:pt>
                <c:pt idx="26528">
                  <c:v>3.6</c:v>
                </c:pt>
                <c:pt idx="26529">
                  <c:v>1.1000000000000001</c:v>
                </c:pt>
                <c:pt idx="26530">
                  <c:v>0</c:v>
                </c:pt>
                <c:pt idx="26531">
                  <c:v>0</c:v>
                </c:pt>
                <c:pt idx="26532">
                  <c:v>0</c:v>
                </c:pt>
                <c:pt idx="26533">
                  <c:v>0</c:v>
                </c:pt>
                <c:pt idx="26534">
                  <c:v>0</c:v>
                </c:pt>
                <c:pt idx="26535">
                  <c:v>0</c:v>
                </c:pt>
                <c:pt idx="26536">
                  <c:v>0</c:v>
                </c:pt>
                <c:pt idx="26537">
                  <c:v>0</c:v>
                </c:pt>
                <c:pt idx="26538">
                  <c:v>0</c:v>
                </c:pt>
                <c:pt idx="26539">
                  <c:v>0.2</c:v>
                </c:pt>
                <c:pt idx="26540">
                  <c:v>4.2</c:v>
                </c:pt>
                <c:pt idx="26541">
                  <c:v>7</c:v>
                </c:pt>
                <c:pt idx="26542">
                  <c:v>6.8</c:v>
                </c:pt>
                <c:pt idx="26543">
                  <c:v>2.9</c:v>
                </c:pt>
                <c:pt idx="26544">
                  <c:v>0.4</c:v>
                </c:pt>
                <c:pt idx="26545">
                  <c:v>0</c:v>
                </c:pt>
                <c:pt idx="26546">
                  <c:v>0</c:v>
                </c:pt>
                <c:pt idx="26547">
                  <c:v>0</c:v>
                </c:pt>
                <c:pt idx="26548">
                  <c:v>0</c:v>
                </c:pt>
                <c:pt idx="26549">
                  <c:v>0</c:v>
                </c:pt>
                <c:pt idx="26550">
                  <c:v>0</c:v>
                </c:pt>
                <c:pt idx="26551">
                  <c:v>0.6</c:v>
                </c:pt>
                <c:pt idx="26552">
                  <c:v>2.2000000000000002</c:v>
                </c:pt>
                <c:pt idx="26553">
                  <c:v>5.5</c:v>
                </c:pt>
                <c:pt idx="26554">
                  <c:v>8.1999999999999993</c:v>
                </c:pt>
                <c:pt idx="26555">
                  <c:v>10</c:v>
                </c:pt>
                <c:pt idx="26556">
                  <c:v>10.6</c:v>
                </c:pt>
                <c:pt idx="26557">
                  <c:v>8.8000000000000007</c:v>
                </c:pt>
                <c:pt idx="26558">
                  <c:v>6.2</c:v>
                </c:pt>
                <c:pt idx="26559">
                  <c:v>3.8</c:v>
                </c:pt>
                <c:pt idx="26560">
                  <c:v>1.3</c:v>
                </c:pt>
                <c:pt idx="26561">
                  <c:v>0</c:v>
                </c:pt>
                <c:pt idx="26562">
                  <c:v>0</c:v>
                </c:pt>
                <c:pt idx="26563">
                  <c:v>0</c:v>
                </c:pt>
                <c:pt idx="26564">
                  <c:v>0</c:v>
                </c:pt>
                <c:pt idx="26565">
                  <c:v>0</c:v>
                </c:pt>
                <c:pt idx="26566">
                  <c:v>0</c:v>
                </c:pt>
                <c:pt idx="26567">
                  <c:v>0</c:v>
                </c:pt>
                <c:pt idx="26568">
                  <c:v>0</c:v>
                </c:pt>
                <c:pt idx="26569">
                  <c:v>0</c:v>
                </c:pt>
                <c:pt idx="26570">
                  <c:v>0</c:v>
                </c:pt>
                <c:pt idx="26571">
                  <c:v>0</c:v>
                </c:pt>
                <c:pt idx="26572">
                  <c:v>2.4</c:v>
                </c:pt>
                <c:pt idx="26573">
                  <c:v>6.1</c:v>
                </c:pt>
                <c:pt idx="26574">
                  <c:v>7.8</c:v>
                </c:pt>
                <c:pt idx="26575">
                  <c:v>5.7</c:v>
                </c:pt>
                <c:pt idx="26576">
                  <c:v>2.7</c:v>
                </c:pt>
                <c:pt idx="26577">
                  <c:v>0.8</c:v>
                </c:pt>
                <c:pt idx="26578">
                  <c:v>0</c:v>
                </c:pt>
                <c:pt idx="26579">
                  <c:v>0</c:v>
                </c:pt>
                <c:pt idx="26580">
                  <c:v>0</c:v>
                </c:pt>
                <c:pt idx="26581">
                  <c:v>0</c:v>
                </c:pt>
                <c:pt idx="26582">
                  <c:v>0</c:v>
                </c:pt>
                <c:pt idx="26583">
                  <c:v>0</c:v>
                </c:pt>
                <c:pt idx="26584">
                  <c:v>0.3</c:v>
                </c:pt>
                <c:pt idx="26585">
                  <c:v>2.4</c:v>
                </c:pt>
                <c:pt idx="26586">
                  <c:v>6.4</c:v>
                </c:pt>
                <c:pt idx="26587">
                  <c:v>9.6999999999999993</c:v>
                </c:pt>
                <c:pt idx="26588">
                  <c:v>11.3</c:v>
                </c:pt>
                <c:pt idx="26589">
                  <c:v>10.6</c:v>
                </c:pt>
                <c:pt idx="26590">
                  <c:v>6.3</c:v>
                </c:pt>
                <c:pt idx="26591">
                  <c:v>1.7</c:v>
                </c:pt>
                <c:pt idx="26592">
                  <c:v>0</c:v>
                </c:pt>
                <c:pt idx="26593">
                  <c:v>0</c:v>
                </c:pt>
                <c:pt idx="26594">
                  <c:v>0</c:v>
                </c:pt>
                <c:pt idx="26595">
                  <c:v>0</c:v>
                </c:pt>
                <c:pt idx="26596">
                  <c:v>0</c:v>
                </c:pt>
                <c:pt idx="26597">
                  <c:v>0</c:v>
                </c:pt>
                <c:pt idx="26598">
                  <c:v>0</c:v>
                </c:pt>
                <c:pt idx="26599">
                  <c:v>0</c:v>
                </c:pt>
                <c:pt idx="26600">
                  <c:v>0</c:v>
                </c:pt>
                <c:pt idx="26601">
                  <c:v>0</c:v>
                </c:pt>
                <c:pt idx="26602">
                  <c:v>0.8</c:v>
                </c:pt>
                <c:pt idx="26603">
                  <c:v>0.3</c:v>
                </c:pt>
                <c:pt idx="26604">
                  <c:v>0</c:v>
                </c:pt>
                <c:pt idx="26605">
                  <c:v>0</c:v>
                </c:pt>
                <c:pt idx="26606">
                  <c:v>0</c:v>
                </c:pt>
                <c:pt idx="26607">
                  <c:v>0</c:v>
                </c:pt>
                <c:pt idx="26608">
                  <c:v>0.6</c:v>
                </c:pt>
                <c:pt idx="26609">
                  <c:v>2.1</c:v>
                </c:pt>
                <c:pt idx="26610">
                  <c:v>4.7</c:v>
                </c:pt>
                <c:pt idx="26611">
                  <c:v>7.1</c:v>
                </c:pt>
                <c:pt idx="26612">
                  <c:v>9.6999999999999993</c:v>
                </c:pt>
                <c:pt idx="26613">
                  <c:v>12.4</c:v>
                </c:pt>
                <c:pt idx="26614">
                  <c:v>15</c:v>
                </c:pt>
                <c:pt idx="26615">
                  <c:v>16</c:v>
                </c:pt>
                <c:pt idx="26616">
                  <c:v>12</c:v>
                </c:pt>
                <c:pt idx="26617">
                  <c:v>6.3</c:v>
                </c:pt>
                <c:pt idx="26618">
                  <c:v>2.2999999999999998</c:v>
                </c:pt>
                <c:pt idx="26619">
                  <c:v>0.7</c:v>
                </c:pt>
                <c:pt idx="26620">
                  <c:v>0</c:v>
                </c:pt>
                <c:pt idx="26621">
                  <c:v>0</c:v>
                </c:pt>
                <c:pt idx="26622">
                  <c:v>0</c:v>
                </c:pt>
                <c:pt idx="26623">
                  <c:v>0</c:v>
                </c:pt>
                <c:pt idx="26624">
                  <c:v>0</c:v>
                </c:pt>
                <c:pt idx="26625">
                  <c:v>0</c:v>
                </c:pt>
                <c:pt idx="26626">
                  <c:v>0</c:v>
                </c:pt>
                <c:pt idx="26627">
                  <c:v>0</c:v>
                </c:pt>
                <c:pt idx="26628">
                  <c:v>0</c:v>
                </c:pt>
                <c:pt idx="26629">
                  <c:v>0</c:v>
                </c:pt>
                <c:pt idx="26630">
                  <c:v>0</c:v>
                </c:pt>
                <c:pt idx="26631">
                  <c:v>0</c:v>
                </c:pt>
                <c:pt idx="26632">
                  <c:v>1</c:v>
                </c:pt>
                <c:pt idx="26633">
                  <c:v>4.2</c:v>
                </c:pt>
                <c:pt idx="26634">
                  <c:v>8.1</c:v>
                </c:pt>
                <c:pt idx="26635">
                  <c:v>9.8000000000000007</c:v>
                </c:pt>
                <c:pt idx="26636">
                  <c:v>8.5</c:v>
                </c:pt>
                <c:pt idx="26637">
                  <c:v>4.9000000000000004</c:v>
                </c:pt>
                <c:pt idx="26638">
                  <c:v>2.1</c:v>
                </c:pt>
                <c:pt idx="26639">
                  <c:v>0.4</c:v>
                </c:pt>
                <c:pt idx="26640">
                  <c:v>0</c:v>
                </c:pt>
                <c:pt idx="26641">
                  <c:v>0</c:v>
                </c:pt>
                <c:pt idx="26642">
                  <c:v>0</c:v>
                </c:pt>
                <c:pt idx="26643">
                  <c:v>0</c:v>
                </c:pt>
                <c:pt idx="26644">
                  <c:v>0</c:v>
                </c:pt>
                <c:pt idx="26645">
                  <c:v>0</c:v>
                </c:pt>
                <c:pt idx="26646">
                  <c:v>0</c:v>
                </c:pt>
                <c:pt idx="26647">
                  <c:v>0</c:v>
                </c:pt>
                <c:pt idx="26648">
                  <c:v>0.7</c:v>
                </c:pt>
                <c:pt idx="26649">
                  <c:v>3.2</c:v>
                </c:pt>
                <c:pt idx="26650">
                  <c:v>6.5</c:v>
                </c:pt>
                <c:pt idx="26651">
                  <c:v>9</c:v>
                </c:pt>
                <c:pt idx="26652">
                  <c:v>8.5</c:v>
                </c:pt>
                <c:pt idx="26653">
                  <c:v>5.3</c:v>
                </c:pt>
                <c:pt idx="26654">
                  <c:v>1.7</c:v>
                </c:pt>
                <c:pt idx="26655">
                  <c:v>0</c:v>
                </c:pt>
                <c:pt idx="26656">
                  <c:v>0</c:v>
                </c:pt>
                <c:pt idx="26657">
                  <c:v>0</c:v>
                </c:pt>
                <c:pt idx="26658">
                  <c:v>0</c:v>
                </c:pt>
                <c:pt idx="26659">
                  <c:v>0</c:v>
                </c:pt>
                <c:pt idx="26660">
                  <c:v>0</c:v>
                </c:pt>
                <c:pt idx="26661">
                  <c:v>0</c:v>
                </c:pt>
                <c:pt idx="26662">
                  <c:v>0</c:v>
                </c:pt>
                <c:pt idx="26663">
                  <c:v>0</c:v>
                </c:pt>
                <c:pt idx="26664">
                  <c:v>0</c:v>
                </c:pt>
                <c:pt idx="26665">
                  <c:v>0</c:v>
                </c:pt>
                <c:pt idx="26666">
                  <c:v>0</c:v>
                </c:pt>
                <c:pt idx="26667">
                  <c:v>0</c:v>
                </c:pt>
                <c:pt idx="26668">
                  <c:v>0</c:v>
                </c:pt>
                <c:pt idx="26669">
                  <c:v>0</c:v>
                </c:pt>
                <c:pt idx="26670">
                  <c:v>0</c:v>
                </c:pt>
                <c:pt idx="26671">
                  <c:v>0</c:v>
                </c:pt>
                <c:pt idx="26672">
                  <c:v>0</c:v>
                </c:pt>
                <c:pt idx="26673">
                  <c:v>0</c:v>
                </c:pt>
                <c:pt idx="26674">
                  <c:v>0</c:v>
                </c:pt>
                <c:pt idx="26675">
                  <c:v>0</c:v>
                </c:pt>
                <c:pt idx="26676">
                  <c:v>0.4</c:v>
                </c:pt>
                <c:pt idx="26677">
                  <c:v>2.1</c:v>
                </c:pt>
                <c:pt idx="26678">
                  <c:v>4.9000000000000004</c:v>
                </c:pt>
                <c:pt idx="26679">
                  <c:v>7.7</c:v>
                </c:pt>
                <c:pt idx="26680">
                  <c:v>11.3</c:v>
                </c:pt>
                <c:pt idx="26681">
                  <c:v>13.3</c:v>
                </c:pt>
                <c:pt idx="26682">
                  <c:v>14.7</c:v>
                </c:pt>
                <c:pt idx="26683">
                  <c:v>12.7</c:v>
                </c:pt>
                <c:pt idx="26684">
                  <c:v>10.7</c:v>
                </c:pt>
                <c:pt idx="26685">
                  <c:v>9.1</c:v>
                </c:pt>
                <c:pt idx="26686">
                  <c:v>6.1</c:v>
                </c:pt>
                <c:pt idx="26687">
                  <c:v>6</c:v>
                </c:pt>
                <c:pt idx="26688">
                  <c:v>7</c:v>
                </c:pt>
                <c:pt idx="26689">
                  <c:v>8.9</c:v>
                </c:pt>
                <c:pt idx="26690">
                  <c:v>10.6</c:v>
                </c:pt>
                <c:pt idx="26691">
                  <c:v>12.5</c:v>
                </c:pt>
                <c:pt idx="26692">
                  <c:v>15.2</c:v>
                </c:pt>
                <c:pt idx="26693">
                  <c:v>17.5</c:v>
                </c:pt>
                <c:pt idx="26694">
                  <c:v>19.5</c:v>
                </c:pt>
                <c:pt idx="26695">
                  <c:v>20.7</c:v>
                </c:pt>
                <c:pt idx="26696">
                  <c:v>21.6</c:v>
                </c:pt>
                <c:pt idx="26697">
                  <c:v>22</c:v>
                </c:pt>
                <c:pt idx="26698">
                  <c:v>20.9</c:v>
                </c:pt>
                <c:pt idx="26699">
                  <c:v>18.3</c:v>
                </c:pt>
                <c:pt idx="26700">
                  <c:v>14.7</c:v>
                </c:pt>
                <c:pt idx="26701">
                  <c:v>11.3</c:v>
                </c:pt>
                <c:pt idx="26702">
                  <c:v>9.5</c:v>
                </c:pt>
                <c:pt idx="26703">
                  <c:v>9</c:v>
                </c:pt>
                <c:pt idx="26704">
                  <c:v>9.4</c:v>
                </c:pt>
                <c:pt idx="26705">
                  <c:v>10.7</c:v>
                </c:pt>
                <c:pt idx="26706">
                  <c:v>12.7</c:v>
                </c:pt>
                <c:pt idx="26707">
                  <c:v>14.4</c:v>
                </c:pt>
                <c:pt idx="26708">
                  <c:v>13.8</c:v>
                </c:pt>
                <c:pt idx="26709">
                  <c:v>10.1</c:v>
                </c:pt>
                <c:pt idx="26710">
                  <c:v>5.5</c:v>
                </c:pt>
                <c:pt idx="26711">
                  <c:v>2.5</c:v>
                </c:pt>
                <c:pt idx="26712">
                  <c:v>0</c:v>
                </c:pt>
                <c:pt idx="26713">
                  <c:v>0</c:v>
                </c:pt>
                <c:pt idx="26714">
                  <c:v>0</c:v>
                </c:pt>
                <c:pt idx="26715">
                  <c:v>0</c:v>
                </c:pt>
                <c:pt idx="26716">
                  <c:v>0</c:v>
                </c:pt>
                <c:pt idx="26717">
                  <c:v>0</c:v>
                </c:pt>
                <c:pt idx="26718">
                  <c:v>0</c:v>
                </c:pt>
                <c:pt idx="26719">
                  <c:v>0</c:v>
                </c:pt>
                <c:pt idx="26720">
                  <c:v>0</c:v>
                </c:pt>
                <c:pt idx="26721">
                  <c:v>2.2999999999999998</c:v>
                </c:pt>
                <c:pt idx="26722">
                  <c:v>6</c:v>
                </c:pt>
                <c:pt idx="26723">
                  <c:v>8.5</c:v>
                </c:pt>
                <c:pt idx="26724">
                  <c:v>10.5</c:v>
                </c:pt>
                <c:pt idx="26725">
                  <c:v>8.5</c:v>
                </c:pt>
                <c:pt idx="26726">
                  <c:v>4.8</c:v>
                </c:pt>
                <c:pt idx="26727">
                  <c:v>1.4</c:v>
                </c:pt>
                <c:pt idx="26728">
                  <c:v>0</c:v>
                </c:pt>
                <c:pt idx="26729">
                  <c:v>0</c:v>
                </c:pt>
                <c:pt idx="26730">
                  <c:v>0</c:v>
                </c:pt>
                <c:pt idx="26731">
                  <c:v>0</c:v>
                </c:pt>
                <c:pt idx="26732">
                  <c:v>0.3</c:v>
                </c:pt>
                <c:pt idx="26733">
                  <c:v>1.3</c:v>
                </c:pt>
                <c:pt idx="26734">
                  <c:v>2.6</c:v>
                </c:pt>
                <c:pt idx="26735">
                  <c:v>4.9000000000000004</c:v>
                </c:pt>
                <c:pt idx="26736">
                  <c:v>7.3</c:v>
                </c:pt>
                <c:pt idx="26737">
                  <c:v>7.7</c:v>
                </c:pt>
                <c:pt idx="26738">
                  <c:v>5.4</c:v>
                </c:pt>
                <c:pt idx="26739">
                  <c:v>1.7</c:v>
                </c:pt>
                <c:pt idx="26740">
                  <c:v>0</c:v>
                </c:pt>
                <c:pt idx="26741">
                  <c:v>0</c:v>
                </c:pt>
                <c:pt idx="26742">
                  <c:v>0</c:v>
                </c:pt>
                <c:pt idx="26743">
                  <c:v>0</c:v>
                </c:pt>
                <c:pt idx="26744">
                  <c:v>0</c:v>
                </c:pt>
                <c:pt idx="26745">
                  <c:v>0</c:v>
                </c:pt>
                <c:pt idx="26746">
                  <c:v>0.9</c:v>
                </c:pt>
                <c:pt idx="26747">
                  <c:v>2.9</c:v>
                </c:pt>
                <c:pt idx="26748">
                  <c:v>4.9000000000000004</c:v>
                </c:pt>
                <c:pt idx="26749">
                  <c:v>8.1999999999999993</c:v>
                </c:pt>
                <c:pt idx="26750">
                  <c:v>9</c:v>
                </c:pt>
                <c:pt idx="26751">
                  <c:v>5.9</c:v>
                </c:pt>
                <c:pt idx="26752">
                  <c:v>2.7</c:v>
                </c:pt>
                <c:pt idx="26753">
                  <c:v>0.5</c:v>
                </c:pt>
                <c:pt idx="26754">
                  <c:v>0</c:v>
                </c:pt>
                <c:pt idx="26755">
                  <c:v>0</c:v>
                </c:pt>
                <c:pt idx="26756">
                  <c:v>0</c:v>
                </c:pt>
                <c:pt idx="26757">
                  <c:v>0</c:v>
                </c:pt>
                <c:pt idx="26758">
                  <c:v>0.6</c:v>
                </c:pt>
                <c:pt idx="26759">
                  <c:v>2.7</c:v>
                </c:pt>
                <c:pt idx="26760">
                  <c:v>5.4</c:v>
                </c:pt>
                <c:pt idx="26761">
                  <c:v>7.3</c:v>
                </c:pt>
                <c:pt idx="26762">
                  <c:v>7</c:v>
                </c:pt>
                <c:pt idx="26763">
                  <c:v>3.6</c:v>
                </c:pt>
                <c:pt idx="26764">
                  <c:v>0.7</c:v>
                </c:pt>
                <c:pt idx="26765">
                  <c:v>0</c:v>
                </c:pt>
                <c:pt idx="26766">
                  <c:v>0</c:v>
                </c:pt>
                <c:pt idx="26767">
                  <c:v>0</c:v>
                </c:pt>
                <c:pt idx="26768">
                  <c:v>0</c:v>
                </c:pt>
                <c:pt idx="26769">
                  <c:v>0.2</c:v>
                </c:pt>
                <c:pt idx="26770">
                  <c:v>1.3</c:v>
                </c:pt>
                <c:pt idx="26771">
                  <c:v>3.5</c:v>
                </c:pt>
                <c:pt idx="26772">
                  <c:v>6.3</c:v>
                </c:pt>
                <c:pt idx="26773">
                  <c:v>7.9</c:v>
                </c:pt>
                <c:pt idx="26774">
                  <c:v>6.1</c:v>
                </c:pt>
                <c:pt idx="26775">
                  <c:v>2.2000000000000002</c:v>
                </c:pt>
                <c:pt idx="26776">
                  <c:v>0.1</c:v>
                </c:pt>
                <c:pt idx="26777">
                  <c:v>0</c:v>
                </c:pt>
                <c:pt idx="26778">
                  <c:v>0</c:v>
                </c:pt>
                <c:pt idx="26779">
                  <c:v>0</c:v>
                </c:pt>
                <c:pt idx="26780">
                  <c:v>0</c:v>
                </c:pt>
                <c:pt idx="26781">
                  <c:v>0</c:v>
                </c:pt>
                <c:pt idx="26782">
                  <c:v>0</c:v>
                </c:pt>
                <c:pt idx="26783">
                  <c:v>0</c:v>
                </c:pt>
                <c:pt idx="26784">
                  <c:v>0</c:v>
                </c:pt>
                <c:pt idx="26785">
                  <c:v>0</c:v>
                </c:pt>
                <c:pt idx="26786">
                  <c:v>0</c:v>
                </c:pt>
                <c:pt idx="26787">
                  <c:v>0</c:v>
                </c:pt>
                <c:pt idx="26788">
                  <c:v>0</c:v>
                </c:pt>
                <c:pt idx="26789">
                  <c:v>0</c:v>
                </c:pt>
                <c:pt idx="26790">
                  <c:v>0</c:v>
                </c:pt>
                <c:pt idx="26791">
                  <c:v>1.8</c:v>
                </c:pt>
                <c:pt idx="26792">
                  <c:v>4.7</c:v>
                </c:pt>
                <c:pt idx="26793">
                  <c:v>6.4</c:v>
                </c:pt>
                <c:pt idx="26794">
                  <c:v>7</c:v>
                </c:pt>
                <c:pt idx="26795">
                  <c:v>7.4</c:v>
                </c:pt>
                <c:pt idx="26796">
                  <c:v>7.7</c:v>
                </c:pt>
                <c:pt idx="26797">
                  <c:v>6.5</c:v>
                </c:pt>
                <c:pt idx="26798">
                  <c:v>3.5</c:v>
                </c:pt>
                <c:pt idx="26799">
                  <c:v>0.8</c:v>
                </c:pt>
                <c:pt idx="26800">
                  <c:v>0</c:v>
                </c:pt>
                <c:pt idx="26801">
                  <c:v>0</c:v>
                </c:pt>
                <c:pt idx="26802">
                  <c:v>0</c:v>
                </c:pt>
                <c:pt idx="26803">
                  <c:v>0</c:v>
                </c:pt>
                <c:pt idx="26804">
                  <c:v>0</c:v>
                </c:pt>
                <c:pt idx="26805">
                  <c:v>0</c:v>
                </c:pt>
                <c:pt idx="26806">
                  <c:v>0</c:v>
                </c:pt>
                <c:pt idx="26807">
                  <c:v>0</c:v>
                </c:pt>
                <c:pt idx="26808">
                  <c:v>0.8</c:v>
                </c:pt>
                <c:pt idx="26809">
                  <c:v>3.2</c:v>
                </c:pt>
                <c:pt idx="26810">
                  <c:v>6.2</c:v>
                </c:pt>
                <c:pt idx="26811">
                  <c:v>6.3</c:v>
                </c:pt>
                <c:pt idx="26812">
                  <c:v>3.1</c:v>
                </c:pt>
                <c:pt idx="26813">
                  <c:v>0.5</c:v>
                </c:pt>
                <c:pt idx="26814">
                  <c:v>0</c:v>
                </c:pt>
                <c:pt idx="26815">
                  <c:v>0</c:v>
                </c:pt>
                <c:pt idx="26816">
                  <c:v>0</c:v>
                </c:pt>
                <c:pt idx="26817">
                  <c:v>0</c:v>
                </c:pt>
                <c:pt idx="26818">
                  <c:v>0</c:v>
                </c:pt>
                <c:pt idx="26819">
                  <c:v>0</c:v>
                </c:pt>
                <c:pt idx="26820">
                  <c:v>0.9</c:v>
                </c:pt>
                <c:pt idx="26821">
                  <c:v>3.4</c:v>
                </c:pt>
                <c:pt idx="26822">
                  <c:v>6.7</c:v>
                </c:pt>
                <c:pt idx="26823">
                  <c:v>8.4</c:v>
                </c:pt>
                <c:pt idx="26824">
                  <c:v>7.9</c:v>
                </c:pt>
                <c:pt idx="26825">
                  <c:v>5.0999999999999996</c:v>
                </c:pt>
                <c:pt idx="26826">
                  <c:v>2.7</c:v>
                </c:pt>
                <c:pt idx="26827">
                  <c:v>0.9</c:v>
                </c:pt>
                <c:pt idx="26828">
                  <c:v>0</c:v>
                </c:pt>
                <c:pt idx="26829">
                  <c:v>0</c:v>
                </c:pt>
                <c:pt idx="26830">
                  <c:v>0</c:v>
                </c:pt>
                <c:pt idx="26831">
                  <c:v>0</c:v>
                </c:pt>
                <c:pt idx="26832">
                  <c:v>0</c:v>
                </c:pt>
                <c:pt idx="26833">
                  <c:v>0</c:v>
                </c:pt>
                <c:pt idx="26834">
                  <c:v>1.9</c:v>
                </c:pt>
                <c:pt idx="26835">
                  <c:v>4.8</c:v>
                </c:pt>
                <c:pt idx="26836">
                  <c:v>6.9</c:v>
                </c:pt>
                <c:pt idx="26837">
                  <c:v>8.9</c:v>
                </c:pt>
                <c:pt idx="26838">
                  <c:v>12.2</c:v>
                </c:pt>
                <c:pt idx="26839">
                  <c:v>14.5</c:v>
                </c:pt>
                <c:pt idx="26840">
                  <c:v>15.7</c:v>
                </c:pt>
                <c:pt idx="26841">
                  <c:v>16</c:v>
                </c:pt>
                <c:pt idx="26842">
                  <c:v>14.5</c:v>
                </c:pt>
                <c:pt idx="26843">
                  <c:v>11.5</c:v>
                </c:pt>
                <c:pt idx="26844">
                  <c:v>7.7</c:v>
                </c:pt>
                <c:pt idx="26845">
                  <c:v>3.7</c:v>
                </c:pt>
                <c:pt idx="26846">
                  <c:v>1.4</c:v>
                </c:pt>
                <c:pt idx="26847">
                  <c:v>0.4</c:v>
                </c:pt>
                <c:pt idx="26848">
                  <c:v>0</c:v>
                </c:pt>
                <c:pt idx="26849">
                  <c:v>0</c:v>
                </c:pt>
                <c:pt idx="26850">
                  <c:v>0</c:v>
                </c:pt>
                <c:pt idx="26851">
                  <c:v>0</c:v>
                </c:pt>
                <c:pt idx="26852">
                  <c:v>0</c:v>
                </c:pt>
                <c:pt idx="26853">
                  <c:v>0</c:v>
                </c:pt>
                <c:pt idx="26854">
                  <c:v>1.1000000000000001</c:v>
                </c:pt>
                <c:pt idx="26855">
                  <c:v>4.3</c:v>
                </c:pt>
                <c:pt idx="26856">
                  <c:v>7.2</c:v>
                </c:pt>
                <c:pt idx="26857">
                  <c:v>7.4</c:v>
                </c:pt>
                <c:pt idx="26858">
                  <c:v>4.4000000000000004</c:v>
                </c:pt>
                <c:pt idx="26859">
                  <c:v>1.6</c:v>
                </c:pt>
                <c:pt idx="26860">
                  <c:v>0</c:v>
                </c:pt>
                <c:pt idx="26861">
                  <c:v>0</c:v>
                </c:pt>
                <c:pt idx="26862">
                  <c:v>0</c:v>
                </c:pt>
                <c:pt idx="26863">
                  <c:v>0</c:v>
                </c:pt>
                <c:pt idx="26864">
                  <c:v>0</c:v>
                </c:pt>
                <c:pt idx="26865">
                  <c:v>0</c:v>
                </c:pt>
                <c:pt idx="26866">
                  <c:v>1</c:v>
                </c:pt>
                <c:pt idx="26867">
                  <c:v>4.3</c:v>
                </c:pt>
                <c:pt idx="26868">
                  <c:v>8.9</c:v>
                </c:pt>
                <c:pt idx="26869">
                  <c:v>11.5</c:v>
                </c:pt>
                <c:pt idx="26870">
                  <c:v>10.5</c:v>
                </c:pt>
                <c:pt idx="26871">
                  <c:v>8.5</c:v>
                </c:pt>
                <c:pt idx="26872">
                  <c:v>5.7</c:v>
                </c:pt>
                <c:pt idx="26873">
                  <c:v>2.4</c:v>
                </c:pt>
                <c:pt idx="26874">
                  <c:v>0.4</c:v>
                </c:pt>
                <c:pt idx="26875">
                  <c:v>0.6</c:v>
                </c:pt>
                <c:pt idx="26876">
                  <c:v>2.7</c:v>
                </c:pt>
                <c:pt idx="26877">
                  <c:v>4.5999999999999996</c:v>
                </c:pt>
                <c:pt idx="26878">
                  <c:v>6.4</c:v>
                </c:pt>
                <c:pt idx="26879">
                  <c:v>8.6999999999999993</c:v>
                </c:pt>
                <c:pt idx="26880">
                  <c:v>10.7</c:v>
                </c:pt>
                <c:pt idx="26881">
                  <c:v>12.7</c:v>
                </c:pt>
                <c:pt idx="26882">
                  <c:v>15.1</c:v>
                </c:pt>
                <c:pt idx="26883">
                  <c:v>17.399999999999999</c:v>
                </c:pt>
                <c:pt idx="26884">
                  <c:v>18.600000000000001</c:v>
                </c:pt>
                <c:pt idx="26885">
                  <c:v>20.2</c:v>
                </c:pt>
                <c:pt idx="26886">
                  <c:v>21</c:v>
                </c:pt>
                <c:pt idx="26887">
                  <c:v>21</c:v>
                </c:pt>
                <c:pt idx="26888">
                  <c:v>21</c:v>
                </c:pt>
                <c:pt idx="26889">
                  <c:v>21</c:v>
                </c:pt>
                <c:pt idx="26890">
                  <c:v>21</c:v>
                </c:pt>
                <c:pt idx="26891">
                  <c:v>20.100000000000001</c:v>
                </c:pt>
                <c:pt idx="26892">
                  <c:v>17.2</c:v>
                </c:pt>
                <c:pt idx="26893">
                  <c:v>14.2</c:v>
                </c:pt>
                <c:pt idx="26894">
                  <c:v>12.1</c:v>
                </c:pt>
                <c:pt idx="26895">
                  <c:v>10.1</c:v>
                </c:pt>
                <c:pt idx="26896">
                  <c:v>6.8</c:v>
                </c:pt>
                <c:pt idx="26897">
                  <c:v>2.9</c:v>
                </c:pt>
                <c:pt idx="26898">
                  <c:v>0.5</c:v>
                </c:pt>
                <c:pt idx="26899">
                  <c:v>0</c:v>
                </c:pt>
                <c:pt idx="26900">
                  <c:v>0</c:v>
                </c:pt>
                <c:pt idx="26901">
                  <c:v>0</c:v>
                </c:pt>
                <c:pt idx="26902">
                  <c:v>0</c:v>
                </c:pt>
                <c:pt idx="26903">
                  <c:v>0</c:v>
                </c:pt>
                <c:pt idx="26904">
                  <c:v>0</c:v>
                </c:pt>
                <c:pt idx="26905">
                  <c:v>0</c:v>
                </c:pt>
                <c:pt idx="26906">
                  <c:v>0</c:v>
                </c:pt>
                <c:pt idx="26907">
                  <c:v>0</c:v>
                </c:pt>
                <c:pt idx="26908">
                  <c:v>0</c:v>
                </c:pt>
                <c:pt idx="26909">
                  <c:v>0</c:v>
                </c:pt>
                <c:pt idx="26910">
                  <c:v>0</c:v>
                </c:pt>
                <c:pt idx="26911">
                  <c:v>0</c:v>
                </c:pt>
                <c:pt idx="26912">
                  <c:v>0</c:v>
                </c:pt>
                <c:pt idx="26913">
                  <c:v>0</c:v>
                </c:pt>
                <c:pt idx="26914">
                  <c:v>0</c:v>
                </c:pt>
                <c:pt idx="26915">
                  <c:v>0</c:v>
                </c:pt>
                <c:pt idx="26916">
                  <c:v>0</c:v>
                </c:pt>
                <c:pt idx="26917">
                  <c:v>0</c:v>
                </c:pt>
                <c:pt idx="26918">
                  <c:v>0.4</c:v>
                </c:pt>
                <c:pt idx="26919">
                  <c:v>3.3</c:v>
                </c:pt>
                <c:pt idx="26920">
                  <c:v>5.8</c:v>
                </c:pt>
                <c:pt idx="26921">
                  <c:v>8.8000000000000007</c:v>
                </c:pt>
                <c:pt idx="26922">
                  <c:v>10.9</c:v>
                </c:pt>
                <c:pt idx="26923">
                  <c:v>12.9</c:v>
                </c:pt>
                <c:pt idx="26924">
                  <c:v>14.9</c:v>
                </c:pt>
                <c:pt idx="26925">
                  <c:v>16.899999999999999</c:v>
                </c:pt>
                <c:pt idx="26926">
                  <c:v>17.899999999999999</c:v>
                </c:pt>
                <c:pt idx="26927">
                  <c:v>19.600000000000001</c:v>
                </c:pt>
                <c:pt idx="26928">
                  <c:v>20.8</c:v>
                </c:pt>
                <c:pt idx="26929">
                  <c:v>21.8</c:v>
                </c:pt>
                <c:pt idx="26930">
                  <c:v>22</c:v>
                </c:pt>
                <c:pt idx="26931">
                  <c:v>22.8</c:v>
                </c:pt>
                <c:pt idx="26932">
                  <c:v>23</c:v>
                </c:pt>
                <c:pt idx="26933">
                  <c:v>23.6</c:v>
                </c:pt>
                <c:pt idx="26934">
                  <c:v>24</c:v>
                </c:pt>
                <c:pt idx="26935">
                  <c:v>24.6</c:v>
                </c:pt>
                <c:pt idx="26936">
                  <c:v>25</c:v>
                </c:pt>
                <c:pt idx="26937">
                  <c:v>25</c:v>
                </c:pt>
                <c:pt idx="26938">
                  <c:v>25</c:v>
                </c:pt>
                <c:pt idx="26939">
                  <c:v>25.3</c:v>
                </c:pt>
                <c:pt idx="26940">
                  <c:v>26.3</c:v>
                </c:pt>
                <c:pt idx="26941">
                  <c:v>27</c:v>
                </c:pt>
                <c:pt idx="26942">
                  <c:v>27.3</c:v>
                </c:pt>
                <c:pt idx="26943">
                  <c:v>28.3</c:v>
                </c:pt>
                <c:pt idx="26944">
                  <c:v>29</c:v>
                </c:pt>
                <c:pt idx="26945">
                  <c:v>29.3</c:v>
                </c:pt>
                <c:pt idx="26946">
                  <c:v>30</c:v>
                </c:pt>
                <c:pt idx="26947">
                  <c:v>30</c:v>
                </c:pt>
                <c:pt idx="26948">
                  <c:v>30</c:v>
                </c:pt>
                <c:pt idx="26949">
                  <c:v>30</c:v>
                </c:pt>
                <c:pt idx="26950">
                  <c:v>30</c:v>
                </c:pt>
                <c:pt idx="26951">
                  <c:v>30</c:v>
                </c:pt>
                <c:pt idx="26952">
                  <c:v>30</c:v>
                </c:pt>
                <c:pt idx="26953">
                  <c:v>29.1</c:v>
                </c:pt>
                <c:pt idx="26954">
                  <c:v>29</c:v>
                </c:pt>
                <c:pt idx="26955">
                  <c:v>29</c:v>
                </c:pt>
                <c:pt idx="26956">
                  <c:v>29</c:v>
                </c:pt>
                <c:pt idx="26957">
                  <c:v>29</c:v>
                </c:pt>
                <c:pt idx="26958">
                  <c:v>29</c:v>
                </c:pt>
                <c:pt idx="26959">
                  <c:v>29</c:v>
                </c:pt>
                <c:pt idx="26960">
                  <c:v>28.3</c:v>
                </c:pt>
                <c:pt idx="26961">
                  <c:v>28</c:v>
                </c:pt>
                <c:pt idx="26962">
                  <c:v>28</c:v>
                </c:pt>
                <c:pt idx="26963">
                  <c:v>28</c:v>
                </c:pt>
                <c:pt idx="26964">
                  <c:v>28</c:v>
                </c:pt>
                <c:pt idx="26965">
                  <c:v>27.4</c:v>
                </c:pt>
                <c:pt idx="26966">
                  <c:v>27</c:v>
                </c:pt>
                <c:pt idx="26967">
                  <c:v>27</c:v>
                </c:pt>
                <c:pt idx="26968">
                  <c:v>27</c:v>
                </c:pt>
                <c:pt idx="26969">
                  <c:v>27.5</c:v>
                </c:pt>
                <c:pt idx="26970">
                  <c:v>28</c:v>
                </c:pt>
                <c:pt idx="26971">
                  <c:v>28</c:v>
                </c:pt>
                <c:pt idx="26972">
                  <c:v>28</c:v>
                </c:pt>
                <c:pt idx="26973">
                  <c:v>28</c:v>
                </c:pt>
                <c:pt idx="26974">
                  <c:v>28</c:v>
                </c:pt>
                <c:pt idx="26975">
                  <c:v>27.7</c:v>
                </c:pt>
                <c:pt idx="26976">
                  <c:v>27</c:v>
                </c:pt>
                <c:pt idx="26977">
                  <c:v>27</c:v>
                </c:pt>
                <c:pt idx="26978">
                  <c:v>26.8</c:v>
                </c:pt>
                <c:pt idx="26979">
                  <c:v>25.8</c:v>
                </c:pt>
                <c:pt idx="26980">
                  <c:v>23.7</c:v>
                </c:pt>
                <c:pt idx="26981">
                  <c:v>16.399999999999999</c:v>
                </c:pt>
                <c:pt idx="26982">
                  <c:v>9.3000000000000007</c:v>
                </c:pt>
                <c:pt idx="26983">
                  <c:v>4.2</c:v>
                </c:pt>
                <c:pt idx="26984">
                  <c:v>2.1</c:v>
                </c:pt>
                <c:pt idx="26985">
                  <c:v>0.1</c:v>
                </c:pt>
                <c:pt idx="26986">
                  <c:v>0</c:v>
                </c:pt>
                <c:pt idx="26987">
                  <c:v>0</c:v>
                </c:pt>
                <c:pt idx="26988">
                  <c:v>0</c:v>
                </c:pt>
                <c:pt idx="26989">
                  <c:v>1.5</c:v>
                </c:pt>
                <c:pt idx="26990">
                  <c:v>4.9000000000000004</c:v>
                </c:pt>
                <c:pt idx="26991">
                  <c:v>7.5</c:v>
                </c:pt>
                <c:pt idx="26992">
                  <c:v>10.5</c:v>
                </c:pt>
                <c:pt idx="26993">
                  <c:v>13.1</c:v>
                </c:pt>
                <c:pt idx="26994">
                  <c:v>15.7</c:v>
                </c:pt>
                <c:pt idx="26995">
                  <c:v>18.100000000000001</c:v>
                </c:pt>
                <c:pt idx="26996">
                  <c:v>19.600000000000001</c:v>
                </c:pt>
                <c:pt idx="26997">
                  <c:v>20.5</c:v>
                </c:pt>
                <c:pt idx="26998">
                  <c:v>21.3</c:v>
                </c:pt>
                <c:pt idx="26999">
                  <c:v>22</c:v>
                </c:pt>
                <c:pt idx="27000">
                  <c:v>21.7</c:v>
                </c:pt>
                <c:pt idx="27001">
                  <c:v>21</c:v>
                </c:pt>
                <c:pt idx="27002">
                  <c:v>20</c:v>
                </c:pt>
                <c:pt idx="27003">
                  <c:v>16.5</c:v>
                </c:pt>
                <c:pt idx="27004">
                  <c:v>12.5</c:v>
                </c:pt>
                <c:pt idx="27005">
                  <c:v>9.8000000000000007</c:v>
                </c:pt>
                <c:pt idx="27006">
                  <c:v>9</c:v>
                </c:pt>
                <c:pt idx="27007">
                  <c:v>9.1999999999999993</c:v>
                </c:pt>
                <c:pt idx="27008">
                  <c:v>10.3</c:v>
                </c:pt>
                <c:pt idx="27009">
                  <c:v>12.4</c:v>
                </c:pt>
                <c:pt idx="27010">
                  <c:v>14.9</c:v>
                </c:pt>
                <c:pt idx="27011">
                  <c:v>16.899999999999999</c:v>
                </c:pt>
                <c:pt idx="27012">
                  <c:v>18</c:v>
                </c:pt>
                <c:pt idx="27013">
                  <c:v>19</c:v>
                </c:pt>
                <c:pt idx="27014">
                  <c:v>20</c:v>
                </c:pt>
                <c:pt idx="27015">
                  <c:v>21</c:v>
                </c:pt>
                <c:pt idx="27016">
                  <c:v>21.8</c:v>
                </c:pt>
                <c:pt idx="27017">
                  <c:v>22</c:v>
                </c:pt>
                <c:pt idx="27018">
                  <c:v>22</c:v>
                </c:pt>
                <c:pt idx="27019">
                  <c:v>22</c:v>
                </c:pt>
                <c:pt idx="27020">
                  <c:v>22</c:v>
                </c:pt>
                <c:pt idx="27021">
                  <c:v>22</c:v>
                </c:pt>
                <c:pt idx="27022">
                  <c:v>22</c:v>
                </c:pt>
                <c:pt idx="27023">
                  <c:v>21.5</c:v>
                </c:pt>
                <c:pt idx="27024">
                  <c:v>19.899999999999999</c:v>
                </c:pt>
                <c:pt idx="27025">
                  <c:v>16.899999999999999</c:v>
                </c:pt>
                <c:pt idx="27026">
                  <c:v>12.3</c:v>
                </c:pt>
                <c:pt idx="27027">
                  <c:v>7.7</c:v>
                </c:pt>
                <c:pt idx="27028">
                  <c:v>3.6</c:v>
                </c:pt>
                <c:pt idx="27029">
                  <c:v>0.6</c:v>
                </c:pt>
                <c:pt idx="27030">
                  <c:v>0</c:v>
                </c:pt>
                <c:pt idx="27031">
                  <c:v>0</c:v>
                </c:pt>
                <c:pt idx="27032">
                  <c:v>0</c:v>
                </c:pt>
                <c:pt idx="27033">
                  <c:v>0</c:v>
                </c:pt>
                <c:pt idx="27034">
                  <c:v>0</c:v>
                </c:pt>
                <c:pt idx="27035">
                  <c:v>0.3</c:v>
                </c:pt>
                <c:pt idx="27036">
                  <c:v>2.4</c:v>
                </c:pt>
                <c:pt idx="27037">
                  <c:v>5.3</c:v>
                </c:pt>
                <c:pt idx="27038">
                  <c:v>7.3</c:v>
                </c:pt>
                <c:pt idx="27039">
                  <c:v>9.8000000000000007</c:v>
                </c:pt>
                <c:pt idx="27040">
                  <c:v>11.9</c:v>
                </c:pt>
                <c:pt idx="27041">
                  <c:v>13.9</c:v>
                </c:pt>
                <c:pt idx="27042">
                  <c:v>14.9</c:v>
                </c:pt>
                <c:pt idx="27043">
                  <c:v>16.899999999999999</c:v>
                </c:pt>
                <c:pt idx="27044">
                  <c:v>17.899999999999999</c:v>
                </c:pt>
                <c:pt idx="27045">
                  <c:v>18.8</c:v>
                </c:pt>
                <c:pt idx="27046">
                  <c:v>20.5</c:v>
                </c:pt>
                <c:pt idx="27047">
                  <c:v>21.8</c:v>
                </c:pt>
                <c:pt idx="27048">
                  <c:v>22.8</c:v>
                </c:pt>
                <c:pt idx="27049">
                  <c:v>23</c:v>
                </c:pt>
                <c:pt idx="27050">
                  <c:v>23.8</c:v>
                </c:pt>
                <c:pt idx="27051">
                  <c:v>24</c:v>
                </c:pt>
                <c:pt idx="27052">
                  <c:v>24</c:v>
                </c:pt>
                <c:pt idx="27053">
                  <c:v>24.6</c:v>
                </c:pt>
                <c:pt idx="27054">
                  <c:v>25</c:v>
                </c:pt>
                <c:pt idx="27055">
                  <c:v>25.6</c:v>
                </c:pt>
                <c:pt idx="27056">
                  <c:v>26.6</c:v>
                </c:pt>
                <c:pt idx="27057">
                  <c:v>27</c:v>
                </c:pt>
                <c:pt idx="27058">
                  <c:v>27.7</c:v>
                </c:pt>
                <c:pt idx="27059">
                  <c:v>29</c:v>
                </c:pt>
                <c:pt idx="27060">
                  <c:v>29.4</c:v>
                </c:pt>
                <c:pt idx="27061">
                  <c:v>30.4</c:v>
                </c:pt>
                <c:pt idx="27062">
                  <c:v>31</c:v>
                </c:pt>
                <c:pt idx="27063">
                  <c:v>31.3</c:v>
                </c:pt>
                <c:pt idx="27064">
                  <c:v>32.200000000000003</c:v>
                </c:pt>
                <c:pt idx="27065">
                  <c:v>33.200000000000003</c:v>
                </c:pt>
                <c:pt idx="27066">
                  <c:v>34.200000000000003</c:v>
                </c:pt>
                <c:pt idx="27067">
                  <c:v>35.200000000000003</c:v>
                </c:pt>
                <c:pt idx="27068">
                  <c:v>36.1</c:v>
                </c:pt>
                <c:pt idx="27069">
                  <c:v>37</c:v>
                </c:pt>
                <c:pt idx="27070">
                  <c:v>38</c:v>
                </c:pt>
                <c:pt idx="27071">
                  <c:v>39</c:v>
                </c:pt>
                <c:pt idx="27072">
                  <c:v>40</c:v>
                </c:pt>
                <c:pt idx="27073">
                  <c:v>40</c:v>
                </c:pt>
                <c:pt idx="27074">
                  <c:v>40</c:v>
                </c:pt>
                <c:pt idx="27075">
                  <c:v>40</c:v>
                </c:pt>
                <c:pt idx="27076">
                  <c:v>40</c:v>
                </c:pt>
                <c:pt idx="27077">
                  <c:v>40</c:v>
                </c:pt>
                <c:pt idx="27078">
                  <c:v>40</c:v>
                </c:pt>
                <c:pt idx="27079">
                  <c:v>40</c:v>
                </c:pt>
                <c:pt idx="27080">
                  <c:v>40.799999999999997</c:v>
                </c:pt>
                <c:pt idx="27081">
                  <c:v>41</c:v>
                </c:pt>
                <c:pt idx="27082">
                  <c:v>41</c:v>
                </c:pt>
                <c:pt idx="27083">
                  <c:v>41</c:v>
                </c:pt>
                <c:pt idx="27084">
                  <c:v>41</c:v>
                </c:pt>
                <c:pt idx="27085">
                  <c:v>41</c:v>
                </c:pt>
                <c:pt idx="27086">
                  <c:v>41</c:v>
                </c:pt>
                <c:pt idx="27087">
                  <c:v>40.5</c:v>
                </c:pt>
                <c:pt idx="27088">
                  <c:v>40</c:v>
                </c:pt>
                <c:pt idx="27089">
                  <c:v>40</c:v>
                </c:pt>
                <c:pt idx="27090">
                  <c:v>40</c:v>
                </c:pt>
                <c:pt idx="27091">
                  <c:v>39.6</c:v>
                </c:pt>
                <c:pt idx="27092">
                  <c:v>39</c:v>
                </c:pt>
                <c:pt idx="27093">
                  <c:v>38.700000000000003</c:v>
                </c:pt>
                <c:pt idx="27094">
                  <c:v>38</c:v>
                </c:pt>
                <c:pt idx="27095">
                  <c:v>38</c:v>
                </c:pt>
                <c:pt idx="27096">
                  <c:v>37.6</c:v>
                </c:pt>
                <c:pt idx="27097">
                  <c:v>35.299999999999997</c:v>
                </c:pt>
                <c:pt idx="27098">
                  <c:v>31.1</c:v>
                </c:pt>
                <c:pt idx="27099">
                  <c:v>26.1</c:v>
                </c:pt>
                <c:pt idx="27100">
                  <c:v>20.2</c:v>
                </c:pt>
                <c:pt idx="27101">
                  <c:v>16.100000000000001</c:v>
                </c:pt>
                <c:pt idx="27102">
                  <c:v>11.2</c:v>
                </c:pt>
                <c:pt idx="27103">
                  <c:v>7.1</c:v>
                </c:pt>
                <c:pt idx="27104">
                  <c:v>4.0999999999999996</c:v>
                </c:pt>
                <c:pt idx="27105">
                  <c:v>0.8</c:v>
                </c:pt>
                <c:pt idx="27106">
                  <c:v>0</c:v>
                </c:pt>
                <c:pt idx="27107">
                  <c:v>0</c:v>
                </c:pt>
                <c:pt idx="27108">
                  <c:v>0</c:v>
                </c:pt>
                <c:pt idx="27109">
                  <c:v>0</c:v>
                </c:pt>
                <c:pt idx="27110">
                  <c:v>0</c:v>
                </c:pt>
                <c:pt idx="27111">
                  <c:v>0</c:v>
                </c:pt>
                <c:pt idx="27112">
                  <c:v>0</c:v>
                </c:pt>
                <c:pt idx="27113">
                  <c:v>1.1000000000000001</c:v>
                </c:pt>
                <c:pt idx="27114">
                  <c:v>3.7</c:v>
                </c:pt>
                <c:pt idx="27115">
                  <c:v>6.4</c:v>
                </c:pt>
                <c:pt idx="27116">
                  <c:v>9.1</c:v>
                </c:pt>
                <c:pt idx="27117">
                  <c:v>11.7</c:v>
                </c:pt>
                <c:pt idx="27118">
                  <c:v>13.7</c:v>
                </c:pt>
                <c:pt idx="27119">
                  <c:v>15.7</c:v>
                </c:pt>
                <c:pt idx="27120">
                  <c:v>17.7</c:v>
                </c:pt>
                <c:pt idx="27121">
                  <c:v>19.600000000000001</c:v>
                </c:pt>
                <c:pt idx="27122">
                  <c:v>21.4</c:v>
                </c:pt>
                <c:pt idx="27123">
                  <c:v>23.2</c:v>
                </c:pt>
                <c:pt idx="27124">
                  <c:v>24.2</c:v>
                </c:pt>
                <c:pt idx="27125">
                  <c:v>25.2</c:v>
                </c:pt>
                <c:pt idx="27126">
                  <c:v>26.1</c:v>
                </c:pt>
                <c:pt idx="27127">
                  <c:v>27</c:v>
                </c:pt>
                <c:pt idx="27128">
                  <c:v>28</c:v>
                </c:pt>
                <c:pt idx="27129">
                  <c:v>28</c:v>
                </c:pt>
                <c:pt idx="27130">
                  <c:v>29</c:v>
                </c:pt>
                <c:pt idx="27131">
                  <c:v>29</c:v>
                </c:pt>
                <c:pt idx="27132">
                  <c:v>29</c:v>
                </c:pt>
                <c:pt idx="27133">
                  <c:v>29</c:v>
                </c:pt>
                <c:pt idx="27134">
                  <c:v>29.7</c:v>
                </c:pt>
                <c:pt idx="27135">
                  <c:v>30</c:v>
                </c:pt>
                <c:pt idx="27136">
                  <c:v>29.3</c:v>
                </c:pt>
                <c:pt idx="27137">
                  <c:v>28.3</c:v>
                </c:pt>
                <c:pt idx="27138">
                  <c:v>25.1</c:v>
                </c:pt>
                <c:pt idx="27139">
                  <c:v>21.1</c:v>
                </c:pt>
                <c:pt idx="27140">
                  <c:v>18.7</c:v>
                </c:pt>
                <c:pt idx="27141">
                  <c:v>18</c:v>
                </c:pt>
                <c:pt idx="27142">
                  <c:v>18</c:v>
                </c:pt>
                <c:pt idx="27143">
                  <c:v>18</c:v>
                </c:pt>
                <c:pt idx="27144">
                  <c:v>18.600000000000001</c:v>
                </c:pt>
                <c:pt idx="27145">
                  <c:v>19.5</c:v>
                </c:pt>
                <c:pt idx="27146">
                  <c:v>20.3</c:v>
                </c:pt>
                <c:pt idx="27147">
                  <c:v>21.7</c:v>
                </c:pt>
                <c:pt idx="27148">
                  <c:v>23.3</c:v>
                </c:pt>
                <c:pt idx="27149">
                  <c:v>24.3</c:v>
                </c:pt>
                <c:pt idx="27150">
                  <c:v>25.3</c:v>
                </c:pt>
                <c:pt idx="27151">
                  <c:v>26</c:v>
                </c:pt>
                <c:pt idx="27152">
                  <c:v>26</c:v>
                </c:pt>
                <c:pt idx="27153">
                  <c:v>25.9</c:v>
                </c:pt>
                <c:pt idx="27154">
                  <c:v>24.7</c:v>
                </c:pt>
                <c:pt idx="27155">
                  <c:v>22.7</c:v>
                </c:pt>
                <c:pt idx="27156">
                  <c:v>20.399999999999999</c:v>
                </c:pt>
                <c:pt idx="27157">
                  <c:v>16.399999999999999</c:v>
                </c:pt>
                <c:pt idx="27158">
                  <c:v>12.2</c:v>
                </c:pt>
                <c:pt idx="27159">
                  <c:v>8.1999999999999993</c:v>
                </c:pt>
                <c:pt idx="27160">
                  <c:v>5.0999999999999996</c:v>
                </c:pt>
                <c:pt idx="27161">
                  <c:v>2.1</c:v>
                </c:pt>
                <c:pt idx="27162">
                  <c:v>0.1</c:v>
                </c:pt>
                <c:pt idx="27163">
                  <c:v>0</c:v>
                </c:pt>
                <c:pt idx="27164">
                  <c:v>0</c:v>
                </c:pt>
                <c:pt idx="27165">
                  <c:v>1.5</c:v>
                </c:pt>
                <c:pt idx="27166">
                  <c:v>5.0999999999999996</c:v>
                </c:pt>
                <c:pt idx="27167">
                  <c:v>8.3000000000000007</c:v>
                </c:pt>
                <c:pt idx="27168">
                  <c:v>9.8000000000000007</c:v>
                </c:pt>
                <c:pt idx="27169">
                  <c:v>10.8</c:v>
                </c:pt>
                <c:pt idx="27170">
                  <c:v>11</c:v>
                </c:pt>
                <c:pt idx="27171">
                  <c:v>11.6</c:v>
                </c:pt>
                <c:pt idx="27172">
                  <c:v>12.6</c:v>
                </c:pt>
                <c:pt idx="27173">
                  <c:v>13.6</c:v>
                </c:pt>
                <c:pt idx="27174">
                  <c:v>15.1</c:v>
                </c:pt>
                <c:pt idx="27175">
                  <c:v>16.899999999999999</c:v>
                </c:pt>
                <c:pt idx="27176">
                  <c:v>18.7</c:v>
                </c:pt>
                <c:pt idx="27177">
                  <c:v>20.399999999999999</c:v>
                </c:pt>
                <c:pt idx="27178">
                  <c:v>21.7</c:v>
                </c:pt>
                <c:pt idx="27179">
                  <c:v>23.7</c:v>
                </c:pt>
                <c:pt idx="27180">
                  <c:v>25.3</c:v>
                </c:pt>
                <c:pt idx="27181">
                  <c:v>26.1</c:v>
                </c:pt>
                <c:pt idx="27182">
                  <c:v>27.1</c:v>
                </c:pt>
                <c:pt idx="27183">
                  <c:v>28.1</c:v>
                </c:pt>
                <c:pt idx="27184">
                  <c:v>29</c:v>
                </c:pt>
                <c:pt idx="27185">
                  <c:v>29.1</c:v>
                </c:pt>
                <c:pt idx="27186">
                  <c:v>30</c:v>
                </c:pt>
                <c:pt idx="27187">
                  <c:v>30</c:v>
                </c:pt>
                <c:pt idx="27188">
                  <c:v>31</c:v>
                </c:pt>
                <c:pt idx="27189">
                  <c:v>31</c:v>
                </c:pt>
                <c:pt idx="27190">
                  <c:v>32</c:v>
                </c:pt>
                <c:pt idx="27191">
                  <c:v>32</c:v>
                </c:pt>
                <c:pt idx="27192">
                  <c:v>32</c:v>
                </c:pt>
                <c:pt idx="27193">
                  <c:v>32</c:v>
                </c:pt>
                <c:pt idx="27194">
                  <c:v>32</c:v>
                </c:pt>
                <c:pt idx="27195">
                  <c:v>32</c:v>
                </c:pt>
                <c:pt idx="27196">
                  <c:v>32</c:v>
                </c:pt>
                <c:pt idx="27197">
                  <c:v>32</c:v>
                </c:pt>
                <c:pt idx="27198">
                  <c:v>32</c:v>
                </c:pt>
                <c:pt idx="27199">
                  <c:v>32</c:v>
                </c:pt>
                <c:pt idx="27200">
                  <c:v>32</c:v>
                </c:pt>
                <c:pt idx="27201">
                  <c:v>32</c:v>
                </c:pt>
                <c:pt idx="27202">
                  <c:v>32.5</c:v>
                </c:pt>
                <c:pt idx="27203">
                  <c:v>33.5</c:v>
                </c:pt>
                <c:pt idx="27204">
                  <c:v>34</c:v>
                </c:pt>
                <c:pt idx="27205">
                  <c:v>34.299999999999997</c:v>
                </c:pt>
                <c:pt idx="27206">
                  <c:v>35</c:v>
                </c:pt>
                <c:pt idx="27207">
                  <c:v>35.299999999999997</c:v>
                </c:pt>
                <c:pt idx="27208">
                  <c:v>36</c:v>
                </c:pt>
                <c:pt idx="27209">
                  <c:v>35.700000000000003</c:v>
                </c:pt>
                <c:pt idx="27210">
                  <c:v>35</c:v>
                </c:pt>
                <c:pt idx="27211">
                  <c:v>35</c:v>
                </c:pt>
                <c:pt idx="27212">
                  <c:v>34.9</c:v>
                </c:pt>
                <c:pt idx="27213">
                  <c:v>34</c:v>
                </c:pt>
                <c:pt idx="27214">
                  <c:v>34</c:v>
                </c:pt>
                <c:pt idx="27215">
                  <c:v>34</c:v>
                </c:pt>
                <c:pt idx="27216">
                  <c:v>34</c:v>
                </c:pt>
                <c:pt idx="27217">
                  <c:v>34</c:v>
                </c:pt>
                <c:pt idx="27218">
                  <c:v>34.9</c:v>
                </c:pt>
                <c:pt idx="27219">
                  <c:v>35</c:v>
                </c:pt>
                <c:pt idx="27220">
                  <c:v>35</c:v>
                </c:pt>
                <c:pt idx="27221">
                  <c:v>35.9</c:v>
                </c:pt>
                <c:pt idx="27222">
                  <c:v>36</c:v>
                </c:pt>
                <c:pt idx="27223">
                  <c:v>36</c:v>
                </c:pt>
                <c:pt idx="27224">
                  <c:v>36.799999999999997</c:v>
                </c:pt>
                <c:pt idx="27225">
                  <c:v>37</c:v>
                </c:pt>
                <c:pt idx="27226">
                  <c:v>37</c:v>
                </c:pt>
                <c:pt idx="27227">
                  <c:v>37</c:v>
                </c:pt>
                <c:pt idx="27228">
                  <c:v>37.5</c:v>
                </c:pt>
                <c:pt idx="27229">
                  <c:v>38</c:v>
                </c:pt>
                <c:pt idx="27230">
                  <c:v>38</c:v>
                </c:pt>
                <c:pt idx="27231">
                  <c:v>38</c:v>
                </c:pt>
                <c:pt idx="27232">
                  <c:v>38</c:v>
                </c:pt>
                <c:pt idx="27233">
                  <c:v>38</c:v>
                </c:pt>
                <c:pt idx="27234">
                  <c:v>37.700000000000003</c:v>
                </c:pt>
                <c:pt idx="27235">
                  <c:v>37</c:v>
                </c:pt>
                <c:pt idx="27236">
                  <c:v>37</c:v>
                </c:pt>
                <c:pt idx="27237">
                  <c:v>37</c:v>
                </c:pt>
                <c:pt idx="27238">
                  <c:v>37</c:v>
                </c:pt>
                <c:pt idx="27239">
                  <c:v>37</c:v>
                </c:pt>
                <c:pt idx="27240">
                  <c:v>37</c:v>
                </c:pt>
                <c:pt idx="27241">
                  <c:v>36.799999999999997</c:v>
                </c:pt>
                <c:pt idx="27242">
                  <c:v>36</c:v>
                </c:pt>
                <c:pt idx="27243">
                  <c:v>36</c:v>
                </c:pt>
                <c:pt idx="27244">
                  <c:v>36</c:v>
                </c:pt>
                <c:pt idx="27245">
                  <c:v>36</c:v>
                </c:pt>
                <c:pt idx="27246">
                  <c:v>35.1</c:v>
                </c:pt>
                <c:pt idx="27247">
                  <c:v>35</c:v>
                </c:pt>
                <c:pt idx="27248">
                  <c:v>35</c:v>
                </c:pt>
                <c:pt idx="27249">
                  <c:v>35</c:v>
                </c:pt>
                <c:pt idx="27250">
                  <c:v>35</c:v>
                </c:pt>
                <c:pt idx="27251">
                  <c:v>34.299999999999997</c:v>
                </c:pt>
                <c:pt idx="27252">
                  <c:v>34</c:v>
                </c:pt>
                <c:pt idx="27253">
                  <c:v>34</c:v>
                </c:pt>
                <c:pt idx="27254">
                  <c:v>34</c:v>
                </c:pt>
                <c:pt idx="27255">
                  <c:v>34</c:v>
                </c:pt>
                <c:pt idx="27256">
                  <c:v>33.4</c:v>
                </c:pt>
                <c:pt idx="27257">
                  <c:v>33</c:v>
                </c:pt>
                <c:pt idx="27258">
                  <c:v>33</c:v>
                </c:pt>
                <c:pt idx="27259">
                  <c:v>32.5</c:v>
                </c:pt>
                <c:pt idx="27260">
                  <c:v>32</c:v>
                </c:pt>
                <c:pt idx="27261">
                  <c:v>30.4</c:v>
                </c:pt>
                <c:pt idx="27262">
                  <c:v>26.7</c:v>
                </c:pt>
                <c:pt idx="27263">
                  <c:v>22.5</c:v>
                </c:pt>
                <c:pt idx="27264">
                  <c:v>18.899999999999999</c:v>
                </c:pt>
                <c:pt idx="27265">
                  <c:v>15.9</c:v>
                </c:pt>
                <c:pt idx="27266">
                  <c:v>12.9</c:v>
                </c:pt>
                <c:pt idx="27267">
                  <c:v>9.5</c:v>
                </c:pt>
                <c:pt idx="27268">
                  <c:v>6.1</c:v>
                </c:pt>
                <c:pt idx="27269">
                  <c:v>3.5</c:v>
                </c:pt>
                <c:pt idx="27270">
                  <c:v>0.8</c:v>
                </c:pt>
                <c:pt idx="27271">
                  <c:v>0</c:v>
                </c:pt>
                <c:pt idx="27272">
                  <c:v>0</c:v>
                </c:pt>
                <c:pt idx="27273">
                  <c:v>0</c:v>
                </c:pt>
                <c:pt idx="27274">
                  <c:v>0</c:v>
                </c:pt>
                <c:pt idx="27275">
                  <c:v>0</c:v>
                </c:pt>
                <c:pt idx="27276">
                  <c:v>0</c:v>
                </c:pt>
                <c:pt idx="27277">
                  <c:v>0</c:v>
                </c:pt>
                <c:pt idx="27278">
                  <c:v>0</c:v>
                </c:pt>
                <c:pt idx="27279">
                  <c:v>0</c:v>
                </c:pt>
                <c:pt idx="27280">
                  <c:v>0</c:v>
                </c:pt>
                <c:pt idx="27281">
                  <c:v>0</c:v>
                </c:pt>
                <c:pt idx="27282">
                  <c:v>0</c:v>
                </c:pt>
                <c:pt idx="27283">
                  <c:v>0</c:v>
                </c:pt>
                <c:pt idx="27284">
                  <c:v>0</c:v>
                </c:pt>
                <c:pt idx="27285">
                  <c:v>0</c:v>
                </c:pt>
                <c:pt idx="27286">
                  <c:v>0</c:v>
                </c:pt>
                <c:pt idx="27287">
                  <c:v>0</c:v>
                </c:pt>
                <c:pt idx="27288">
                  <c:v>0</c:v>
                </c:pt>
                <c:pt idx="27289">
                  <c:v>0</c:v>
                </c:pt>
                <c:pt idx="27290">
                  <c:v>0</c:v>
                </c:pt>
                <c:pt idx="27291">
                  <c:v>0</c:v>
                </c:pt>
                <c:pt idx="27292">
                  <c:v>0</c:v>
                </c:pt>
                <c:pt idx="27293">
                  <c:v>0</c:v>
                </c:pt>
                <c:pt idx="27294">
                  <c:v>0.7</c:v>
                </c:pt>
                <c:pt idx="27295">
                  <c:v>3.5</c:v>
                </c:pt>
                <c:pt idx="27296">
                  <c:v>7.1</c:v>
                </c:pt>
                <c:pt idx="27297">
                  <c:v>10.1</c:v>
                </c:pt>
                <c:pt idx="27298">
                  <c:v>12.9</c:v>
                </c:pt>
                <c:pt idx="27299">
                  <c:v>15.4</c:v>
                </c:pt>
                <c:pt idx="27300">
                  <c:v>17.3</c:v>
                </c:pt>
                <c:pt idx="27301">
                  <c:v>19.3</c:v>
                </c:pt>
                <c:pt idx="27302">
                  <c:v>21.3</c:v>
                </c:pt>
                <c:pt idx="27303">
                  <c:v>23.3</c:v>
                </c:pt>
                <c:pt idx="27304">
                  <c:v>24.9</c:v>
                </c:pt>
                <c:pt idx="27305">
                  <c:v>26.9</c:v>
                </c:pt>
                <c:pt idx="27306">
                  <c:v>27</c:v>
                </c:pt>
                <c:pt idx="27307">
                  <c:v>28</c:v>
                </c:pt>
                <c:pt idx="27308">
                  <c:v>28</c:v>
                </c:pt>
                <c:pt idx="27309">
                  <c:v>28</c:v>
                </c:pt>
                <c:pt idx="27310">
                  <c:v>27.2</c:v>
                </c:pt>
                <c:pt idx="27311">
                  <c:v>27</c:v>
                </c:pt>
                <c:pt idx="27312">
                  <c:v>26.3</c:v>
                </c:pt>
                <c:pt idx="27313">
                  <c:v>26</c:v>
                </c:pt>
                <c:pt idx="27314">
                  <c:v>24.5</c:v>
                </c:pt>
                <c:pt idx="27315">
                  <c:v>21.8</c:v>
                </c:pt>
                <c:pt idx="27316">
                  <c:v>18.5</c:v>
                </c:pt>
                <c:pt idx="27317">
                  <c:v>14.9</c:v>
                </c:pt>
                <c:pt idx="27318">
                  <c:v>10.9</c:v>
                </c:pt>
                <c:pt idx="27319">
                  <c:v>6.9</c:v>
                </c:pt>
                <c:pt idx="27320">
                  <c:v>3.4</c:v>
                </c:pt>
                <c:pt idx="27321">
                  <c:v>0.9</c:v>
                </c:pt>
                <c:pt idx="27322">
                  <c:v>0</c:v>
                </c:pt>
                <c:pt idx="27323">
                  <c:v>0</c:v>
                </c:pt>
                <c:pt idx="27324">
                  <c:v>0</c:v>
                </c:pt>
                <c:pt idx="27325">
                  <c:v>0</c:v>
                </c:pt>
                <c:pt idx="27326">
                  <c:v>0</c:v>
                </c:pt>
                <c:pt idx="27327">
                  <c:v>0</c:v>
                </c:pt>
                <c:pt idx="27328">
                  <c:v>0</c:v>
                </c:pt>
                <c:pt idx="27329">
                  <c:v>0</c:v>
                </c:pt>
                <c:pt idx="27330">
                  <c:v>0</c:v>
                </c:pt>
                <c:pt idx="27331">
                  <c:v>0</c:v>
                </c:pt>
                <c:pt idx="27332">
                  <c:v>0.5</c:v>
                </c:pt>
                <c:pt idx="27333">
                  <c:v>3.7</c:v>
                </c:pt>
                <c:pt idx="27334">
                  <c:v>7.4</c:v>
                </c:pt>
                <c:pt idx="27335">
                  <c:v>9.9</c:v>
                </c:pt>
                <c:pt idx="27336">
                  <c:v>12.9</c:v>
                </c:pt>
                <c:pt idx="27337">
                  <c:v>14.9</c:v>
                </c:pt>
                <c:pt idx="27338">
                  <c:v>17.899999999999999</c:v>
                </c:pt>
                <c:pt idx="27339">
                  <c:v>19</c:v>
                </c:pt>
                <c:pt idx="27340">
                  <c:v>20.6</c:v>
                </c:pt>
                <c:pt idx="27341">
                  <c:v>18.8</c:v>
                </c:pt>
                <c:pt idx="27342">
                  <c:v>14.3</c:v>
                </c:pt>
                <c:pt idx="27343">
                  <c:v>9.3000000000000007</c:v>
                </c:pt>
                <c:pt idx="27344">
                  <c:v>5</c:v>
                </c:pt>
                <c:pt idx="27345">
                  <c:v>2.8</c:v>
                </c:pt>
                <c:pt idx="27346">
                  <c:v>2</c:v>
                </c:pt>
                <c:pt idx="27347">
                  <c:v>0.9</c:v>
                </c:pt>
                <c:pt idx="27348">
                  <c:v>0</c:v>
                </c:pt>
                <c:pt idx="27349">
                  <c:v>0</c:v>
                </c:pt>
                <c:pt idx="27350">
                  <c:v>0</c:v>
                </c:pt>
                <c:pt idx="27351">
                  <c:v>0</c:v>
                </c:pt>
                <c:pt idx="27352">
                  <c:v>0</c:v>
                </c:pt>
                <c:pt idx="27353">
                  <c:v>0</c:v>
                </c:pt>
                <c:pt idx="27354">
                  <c:v>0</c:v>
                </c:pt>
                <c:pt idx="27355">
                  <c:v>0</c:v>
                </c:pt>
                <c:pt idx="27356">
                  <c:v>0</c:v>
                </c:pt>
                <c:pt idx="27357">
                  <c:v>0</c:v>
                </c:pt>
                <c:pt idx="27358">
                  <c:v>0</c:v>
                </c:pt>
                <c:pt idx="27359">
                  <c:v>0</c:v>
                </c:pt>
                <c:pt idx="27360">
                  <c:v>0</c:v>
                </c:pt>
                <c:pt idx="27361">
                  <c:v>0</c:v>
                </c:pt>
                <c:pt idx="27362">
                  <c:v>0</c:v>
                </c:pt>
                <c:pt idx="27363">
                  <c:v>0</c:v>
                </c:pt>
                <c:pt idx="27364">
                  <c:v>0</c:v>
                </c:pt>
                <c:pt idx="27365">
                  <c:v>0</c:v>
                </c:pt>
                <c:pt idx="27366">
                  <c:v>0</c:v>
                </c:pt>
                <c:pt idx="27367">
                  <c:v>0</c:v>
                </c:pt>
                <c:pt idx="27368">
                  <c:v>0</c:v>
                </c:pt>
                <c:pt idx="27369">
                  <c:v>0</c:v>
                </c:pt>
                <c:pt idx="27370">
                  <c:v>0</c:v>
                </c:pt>
                <c:pt idx="27371">
                  <c:v>0</c:v>
                </c:pt>
                <c:pt idx="27372">
                  <c:v>0</c:v>
                </c:pt>
                <c:pt idx="27373">
                  <c:v>0</c:v>
                </c:pt>
                <c:pt idx="27374">
                  <c:v>0</c:v>
                </c:pt>
                <c:pt idx="27375">
                  <c:v>0</c:v>
                </c:pt>
                <c:pt idx="27376">
                  <c:v>0</c:v>
                </c:pt>
                <c:pt idx="27377">
                  <c:v>0</c:v>
                </c:pt>
                <c:pt idx="27378">
                  <c:v>0</c:v>
                </c:pt>
                <c:pt idx="27379">
                  <c:v>0</c:v>
                </c:pt>
                <c:pt idx="27380">
                  <c:v>0</c:v>
                </c:pt>
                <c:pt idx="27381">
                  <c:v>0</c:v>
                </c:pt>
                <c:pt idx="27382">
                  <c:v>0</c:v>
                </c:pt>
                <c:pt idx="27383">
                  <c:v>0</c:v>
                </c:pt>
                <c:pt idx="27384">
                  <c:v>0</c:v>
                </c:pt>
                <c:pt idx="27385">
                  <c:v>0</c:v>
                </c:pt>
                <c:pt idx="27386">
                  <c:v>0</c:v>
                </c:pt>
                <c:pt idx="27387">
                  <c:v>0</c:v>
                </c:pt>
                <c:pt idx="27388">
                  <c:v>0</c:v>
                </c:pt>
                <c:pt idx="27389">
                  <c:v>0</c:v>
                </c:pt>
                <c:pt idx="27390">
                  <c:v>0</c:v>
                </c:pt>
                <c:pt idx="27391">
                  <c:v>0</c:v>
                </c:pt>
                <c:pt idx="27392">
                  <c:v>0</c:v>
                </c:pt>
                <c:pt idx="27393">
                  <c:v>0</c:v>
                </c:pt>
                <c:pt idx="27394">
                  <c:v>0</c:v>
                </c:pt>
                <c:pt idx="27395">
                  <c:v>0</c:v>
                </c:pt>
                <c:pt idx="27396">
                  <c:v>0</c:v>
                </c:pt>
                <c:pt idx="27397">
                  <c:v>0</c:v>
                </c:pt>
                <c:pt idx="27398">
                  <c:v>0</c:v>
                </c:pt>
                <c:pt idx="27399">
                  <c:v>0</c:v>
                </c:pt>
                <c:pt idx="27400">
                  <c:v>0</c:v>
                </c:pt>
                <c:pt idx="27401">
                  <c:v>0</c:v>
                </c:pt>
                <c:pt idx="27402">
                  <c:v>0</c:v>
                </c:pt>
                <c:pt idx="27403">
                  <c:v>0</c:v>
                </c:pt>
                <c:pt idx="27404">
                  <c:v>0</c:v>
                </c:pt>
                <c:pt idx="27405">
                  <c:v>0</c:v>
                </c:pt>
                <c:pt idx="27406">
                  <c:v>0</c:v>
                </c:pt>
                <c:pt idx="27407">
                  <c:v>0</c:v>
                </c:pt>
                <c:pt idx="27408">
                  <c:v>0</c:v>
                </c:pt>
                <c:pt idx="27409">
                  <c:v>0</c:v>
                </c:pt>
                <c:pt idx="27410">
                  <c:v>0</c:v>
                </c:pt>
                <c:pt idx="27411">
                  <c:v>0</c:v>
                </c:pt>
                <c:pt idx="27412">
                  <c:v>0</c:v>
                </c:pt>
                <c:pt idx="27413">
                  <c:v>0</c:v>
                </c:pt>
                <c:pt idx="27414">
                  <c:v>0</c:v>
                </c:pt>
                <c:pt idx="27415">
                  <c:v>0</c:v>
                </c:pt>
                <c:pt idx="27416">
                  <c:v>0</c:v>
                </c:pt>
                <c:pt idx="27417">
                  <c:v>0</c:v>
                </c:pt>
                <c:pt idx="27418">
                  <c:v>0</c:v>
                </c:pt>
                <c:pt idx="27419">
                  <c:v>0</c:v>
                </c:pt>
                <c:pt idx="27420">
                  <c:v>0</c:v>
                </c:pt>
                <c:pt idx="27421">
                  <c:v>0</c:v>
                </c:pt>
                <c:pt idx="27422">
                  <c:v>0</c:v>
                </c:pt>
                <c:pt idx="27423">
                  <c:v>0</c:v>
                </c:pt>
                <c:pt idx="27424">
                  <c:v>0</c:v>
                </c:pt>
                <c:pt idx="27425">
                  <c:v>0</c:v>
                </c:pt>
                <c:pt idx="27426">
                  <c:v>0</c:v>
                </c:pt>
                <c:pt idx="27427">
                  <c:v>0</c:v>
                </c:pt>
                <c:pt idx="27428">
                  <c:v>0</c:v>
                </c:pt>
                <c:pt idx="27429">
                  <c:v>0</c:v>
                </c:pt>
                <c:pt idx="27430">
                  <c:v>0</c:v>
                </c:pt>
                <c:pt idx="27431">
                  <c:v>0</c:v>
                </c:pt>
                <c:pt idx="27432">
                  <c:v>0</c:v>
                </c:pt>
                <c:pt idx="27433">
                  <c:v>0</c:v>
                </c:pt>
                <c:pt idx="27434">
                  <c:v>0</c:v>
                </c:pt>
                <c:pt idx="27435">
                  <c:v>0</c:v>
                </c:pt>
                <c:pt idx="27436">
                  <c:v>0</c:v>
                </c:pt>
                <c:pt idx="27437">
                  <c:v>0</c:v>
                </c:pt>
                <c:pt idx="27438">
                  <c:v>0</c:v>
                </c:pt>
                <c:pt idx="27439">
                  <c:v>0</c:v>
                </c:pt>
                <c:pt idx="27440">
                  <c:v>0</c:v>
                </c:pt>
                <c:pt idx="27441">
                  <c:v>0</c:v>
                </c:pt>
                <c:pt idx="27442">
                  <c:v>0</c:v>
                </c:pt>
                <c:pt idx="27443">
                  <c:v>0</c:v>
                </c:pt>
                <c:pt idx="27444">
                  <c:v>0</c:v>
                </c:pt>
                <c:pt idx="27445">
                  <c:v>0</c:v>
                </c:pt>
                <c:pt idx="27446">
                  <c:v>0</c:v>
                </c:pt>
                <c:pt idx="27447">
                  <c:v>0</c:v>
                </c:pt>
                <c:pt idx="27448">
                  <c:v>0.2</c:v>
                </c:pt>
                <c:pt idx="27449">
                  <c:v>1.9</c:v>
                </c:pt>
                <c:pt idx="27450">
                  <c:v>5.7</c:v>
                </c:pt>
                <c:pt idx="27451">
                  <c:v>8.6999999999999993</c:v>
                </c:pt>
                <c:pt idx="27452">
                  <c:v>11.6</c:v>
                </c:pt>
                <c:pt idx="27453">
                  <c:v>14.1</c:v>
                </c:pt>
                <c:pt idx="27454">
                  <c:v>16.100000000000001</c:v>
                </c:pt>
                <c:pt idx="27455">
                  <c:v>18.100000000000001</c:v>
                </c:pt>
                <c:pt idx="27456">
                  <c:v>20.100000000000001</c:v>
                </c:pt>
                <c:pt idx="27457">
                  <c:v>22.1</c:v>
                </c:pt>
                <c:pt idx="27458">
                  <c:v>23.7</c:v>
                </c:pt>
                <c:pt idx="27459">
                  <c:v>25.7</c:v>
                </c:pt>
                <c:pt idx="27460">
                  <c:v>26.8</c:v>
                </c:pt>
                <c:pt idx="27461">
                  <c:v>27.8</c:v>
                </c:pt>
                <c:pt idx="27462">
                  <c:v>28.8</c:v>
                </c:pt>
                <c:pt idx="27463">
                  <c:v>30.7</c:v>
                </c:pt>
                <c:pt idx="27464">
                  <c:v>31.8</c:v>
                </c:pt>
                <c:pt idx="27465">
                  <c:v>32.700000000000003</c:v>
                </c:pt>
                <c:pt idx="27466">
                  <c:v>33.700000000000003</c:v>
                </c:pt>
                <c:pt idx="27467">
                  <c:v>34</c:v>
                </c:pt>
                <c:pt idx="27468">
                  <c:v>33.299999999999997</c:v>
                </c:pt>
                <c:pt idx="27469">
                  <c:v>33.700000000000003</c:v>
                </c:pt>
                <c:pt idx="27470">
                  <c:v>33.299999999999997</c:v>
                </c:pt>
                <c:pt idx="27471">
                  <c:v>30.8</c:v>
                </c:pt>
                <c:pt idx="27472">
                  <c:v>25.7</c:v>
                </c:pt>
                <c:pt idx="27473">
                  <c:v>19.7</c:v>
                </c:pt>
                <c:pt idx="27474">
                  <c:v>15.1</c:v>
                </c:pt>
                <c:pt idx="27475">
                  <c:v>11.1</c:v>
                </c:pt>
                <c:pt idx="27476">
                  <c:v>7.1</c:v>
                </c:pt>
                <c:pt idx="27477">
                  <c:v>3.4</c:v>
                </c:pt>
                <c:pt idx="27478">
                  <c:v>0.7</c:v>
                </c:pt>
                <c:pt idx="27479">
                  <c:v>0</c:v>
                </c:pt>
                <c:pt idx="27480">
                  <c:v>0</c:v>
                </c:pt>
                <c:pt idx="27481">
                  <c:v>0</c:v>
                </c:pt>
                <c:pt idx="27482">
                  <c:v>0</c:v>
                </c:pt>
                <c:pt idx="27483">
                  <c:v>0</c:v>
                </c:pt>
                <c:pt idx="27484">
                  <c:v>0</c:v>
                </c:pt>
                <c:pt idx="27485">
                  <c:v>0</c:v>
                </c:pt>
                <c:pt idx="27486">
                  <c:v>0</c:v>
                </c:pt>
                <c:pt idx="27487">
                  <c:v>0</c:v>
                </c:pt>
                <c:pt idx="27488">
                  <c:v>0</c:v>
                </c:pt>
                <c:pt idx="27489">
                  <c:v>0</c:v>
                </c:pt>
                <c:pt idx="27490">
                  <c:v>0</c:v>
                </c:pt>
                <c:pt idx="27491">
                  <c:v>0</c:v>
                </c:pt>
                <c:pt idx="27492">
                  <c:v>0</c:v>
                </c:pt>
                <c:pt idx="27493">
                  <c:v>0</c:v>
                </c:pt>
                <c:pt idx="27494">
                  <c:v>0</c:v>
                </c:pt>
                <c:pt idx="27495">
                  <c:v>0</c:v>
                </c:pt>
                <c:pt idx="27496">
                  <c:v>0</c:v>
                </c:pt>
                <c:pt idx="27497">
                  <c:v>0</c:v>
                </c:pt>
                <c:pt idx="27498">
                  <c:v>0</c:v>
                </c:pt>
                <c:pt idx="27499">
                  <c:v>0</c:v>
                </c:pt>
                <c:pt idx="27500">
                  <c:v>0</c:v>
                </c:pt>
                <c:pt idx="27501">
                  <c:v>0</c:v>
                </c:pt>
                <c:pt idx="27502">
                  <c:v>0</c:v>
                </c:pt>
                <c:pt idx="27503">
                  <c:v>0</c:v>
                </c:pt>
                <c:pt idx="27504">
                  <c:v>0</c:v>
                </c:pt>
                <c:pt idx="27505">
                  <c:v>0</c:v>
                </c:pt>
                <c:pt idx="27506">
                  <c:v>0</c:v>
                </c:pt>
                <c:pt idx="27507">
                  <c:v>0</c:v>
                </c:pt>
                <c:pt idx="27508">
                  <c:v>0</c:v>
                </c:pt>
                <c:pt idx="27509">
                  <c:v>0</c:v>
                </c:pt>
                <c:pt idx="27510">
                  <c:v>0</c:v>
                </c:pt>
                <c:pt idx="27511">
                  <c:v>0</c:v>
                </c:pt>
                <c:pt idx="27512">
                  <c:v>0</c:v>
                </c:pt>
                <c:pt idx="27513">
                  <c:v>1.2</c:v>
                </c:pt>
                <c:pt idx="27514">
                  <c:v>5.0999999999999996</c:v>
                </c:pt>
                <c:pt idx="27515">
                  <c:v>8.1</c:v>
                </c:pt>
                <c:pt idx="27516">
                  <c:v>11.1</c:v>
                </c:pt>
                <c:pt idx="27517">
                  <c:v>14.1</c:v>
                </c:pt>
                <c:pt idx="27518">
                  <c:v>16.600000000000001</c:v>
                </c:pt>
                <c:pt idx="27519">
                  <c:v>18.7</c:v>
                </c:pt>
                <c:pt idx="27520">
                  <c:v>20.7</c:v>
                </c:pt>
                <c:pt idx="27521">
                  <c:v>22.7</c:v>
                </c:pt>
                <c:pt idx="27522">
                  <c:v>23.8</c:v>
                </c:pt>
                <c:pt idx="27523">
                  <c:v>25.7</c:v>
                </c:pt>
                <c:pt idx="27524">
                  <c:v>27.4</c:v>
                </c:pt>
                <c:pt idx="27525">
                  <c:v>28.7</c:v>
                </c:pt>
                <c:pt idx="27526">
                  <c:v>30.3</c:v>
                </c:pt>
                <c:pt idx="27527">
                  <c:v>31.7</c:v>
                </c:pt>
                <c:pt idx="27528">
                  <c:v>32.700000000000003</c:v>
                </c:pt>
                <c:pt idx="27529">
                  <c:v>33.700000000000003</c:v>
                </c:pt>
                <c:pt idx="27530">
                  <c:v>34.6</c:v>
                </c:pt>
                <c:pt idx="27531">
                  <c:v>35.5</c:v>
                </c:pt>
                <c:pt idx="27532">
                  <c:v>36.5</c:v>
                </c:pt>
                <c:pt idx="27533">
                  <c:v>37</c:v>
                </c:pt>
                <c:pt idx="27534">
                  <c:v>37.5</c:v>
                </c:pt>
                <c:pt idx="27535">
                  <c:v>38</c:v>
                </c:pt>
                <c:pt idx="27536">
                  <c:v>38.299999999999997</c:v>
                </c:pt>
                <c:pt idx="27537">
                  <c:v>38.5</c:v>
                </c:pt>
                <c:pt idx="27538">
                  <c:v>37.299999999999997</c:v>
                </c:pt>
                <c:pt idx="27539">
                  <c:v>37.700000000000003</c:v>
                </c:pt>
                <c:pt idx="27540">
                  <c:v>37</c:v>
                </c:pt>
                <c:pt idx="27541">
                  <c:v>37</c:v>
                </c:pt>
                <c:pt idx="27542">
                  <c:v>36.9</c:v>
                </c:pt>
                <c:pt idx="27543">
                  <c:v>36</c:v>
                </c:pt>
                <c:pt idx="27544">
                  <c:v>36</c:v>
                </c:pt>
                <c:pt idx="27545">
                  <c:v>35.9</c:v>
                </c:pt>
                <c:pt idx="27546">
                  <c:v>34.9</c:v>
                </c:pt>
                <c:pt idx="27547">
                  <c:v>34.1</c:v>
                </c:pt>
                <c:pt idx="27548">
                  <c:v>34</c:v>
                </c:pt>
                <c:pt idx="27549">
                  <c:v>34</c:v>
                </c:pt>
                <c:pt idx="27550">
                  <c:v>33.1</c:v>
                </c:pt>
                <c:pt idx="27551">
                  <c:v>32.1</c:v>
                </c:pt>
                <c:pt idx="27552">
                  <c:v>29.9</c:v>
                </c:pt>
                <c:pt idx="27553">
                  <c:v>27.1</c:v>
                </c:pt>
                <c:pt idx="27554">
                  <c:v>24.1</c:v>
                </c:pt>
                <c:pt idx="27555">
                  <c:v>22.4</c:v>
                </c:pt>
                <c:pt idx="27556">
                  <c:v>22</c:v>
                </c:pt>
                <c:pt idx="27557">
                  <c:v>23.1</c:v>
                </c:pt>
                <c:pt idx="27558">
                  <c:v>24.4</c:v>
                </c:pt>
                <c:pt idx="27559">
                  <c:v>25.9</c:v>
                </c:pt>
                <c:pt idx="27560">
                  <c:v>27.4</c:v>
                </c:pt>
                <c:pt idx="27561">
                  <c:v>28.4</c:v>
                </c:pt>
                <c:pt idx="27562">
                  <c:v>29.4</c:v>
                </c:pt>
                <c:pt idx="27563">
                  <c:v>30.4</c:v>
                </c:pt>
                <c:pt idx="27564">
                  <c:v>31.5</c:v>
                </c:pt>
                <c:pt idx="27565">
                  <c:v>33.299999999999997</c:v>
                </c:pt>
                <c:pt idx="27566">
                  <c:v>34.299999999999997</c:v>
                </c:pt>
                <c:pt idx="27567">
                  <c:v>35.299999999999997</c:v>
                </c:pt>
                <c:pt idx="27568">
                  <c:v>36.299999999999997</c:v>
                </c:pt>
                <c:pt idx="27569">
                  <c:v>37</c:v>
                </c:pt>
                <c:pt idx="27570">
                  <c:v>37.1</c:v>
                </c:pt>
                <c:pt idx="27571">
                  <c:v>38</c:v>
                </c:pt>
                <c:pt idx="27572">
                  <c:v>38</c:v>
                </c:pt>
                <c:pt idx="27573">
                  <c:v>38.1</c:v>
                </c:pt>
                <c:pt idx="27574">
                  <c:v>39</c:v>
                </c:pt>
                <c:pt idx="27575">
                  <c:v>39</c:v>
                </c:pt>
                <c:pt idx="27576">
                  <c:v>39</c:v>
                </c:pt>
                <c:pt idx="27577">
                  <c:v>39</c:v>
                </c:pt>
                <c:pt idx="27578">
                  <c:v>39</c:v>
                </c:pt>
                <c:pt idx="27579">
                  <c:v>39</c:v>
                </c:pt>
                <c:pt idx="27580">
                  <c:v>39</c:v>
                </c:pt>
                <c:pt idx="27581">
                  <c:v>39</c:v>
                </c:pt>
                <c:pt idx="27582">
                  <c:v>39</c:v>
                </c:pt>
                <c:pt idx="27583">
                  <c:v>39</c:v>
                </c:pt>
                <c:pt idx="27584">
                  <c:v>39</c:v>
                </c:pt>
                <c:pt idx="27585">
                  <c:v>39</c:v>
                </c:pt>
                <c:pt idx="27586">
                  <c:v>39</c:v>
                </c:pt>
                <c:pt idx="27587">
                  <c:v>38.5</c:v>
                </c:pt>
                <c:pt idx="27588">
                  <c:v>38</c:v>
                </c:pt>
                <c:pt idx="27589">
                  <c:v>37.5</c:v>
                </c:pt>
                <c:pt idx="27590">
                  <c:v>36.1</c:v>
                </c:pt>
                <c:pt idx="27591">
                  <c:v>33.6</c:v>
                </c:pt>
                <c:pt idx="27592">
                  <c:v>30.1</c:v>
                </c:pt>
                <c:pt idx="27593">
                  <c:v>25.6</c:v>
                </c:pt>
                <c:pt idx="27594">
                  <c:v>20.8</c:v>
                </c:pt>
                <c:pt idx="27595">
                  <c:v>16.899999999999999</c:v>
                </c:pt>
                <c:pt idx="27596">
                  <c:v>13.4</c:v>
                </c:pt>
                <c:pt idx="27597">
                  <c:v>11.4</c:v>
                </c:pt>
                <c:pt idx="27598">
                  <c:v>10</c:v>
                </c:pt>
                <c:pt idx="27599">
                  <c:v>9.8000000000000007</c:v>
                </c:pt>
                <c:pt idx="27600">
                  <c:v>8.6999999999999993</c:v>
                </c:pt>
                <c:pt idx="27601">
                  <c:v>5.6</c:v>
                </c:pt>
                <c:pt idx="27602">
                  <c:v>1.8</c:v>
                </c:pt>
                <c:pt idx="27603">
                  <c:v>0</c:v>
                </c:pt>
                <c:pt idx="27604">
                  <c:v>0</c:v>
                </c:pt>
                <c:pt idx="27605">
                  <c:v>0.2</c:v>
                </c:pt>
                <c:pt idx="27606">
                  <c:v>1.9</c:v>
                </c:pt>
                <c:pt idx="27607">
                  <c:v>0.1</c:v>
                </c:pt>
                <c:pt idx="27608">
                  <c:v>0</c:v>
                </c:pt>
                <c:pt idx="27609">
                  <c:v>0</c:v>
                </c:pt>
                <c:pt idx="27610">
                  <c:v>0</c:v>
                </c:pt>
                <c:pt idx="27611">
                  <c:v>0</c:v>
                </c:pt>
                <c:pt idx="27612">
                  <c:v>0</c:v>
                </c:pt>
                <c:pt idx="27613">
                  <c:v>0</c:v>
                </c:pt>
                <c:pt idx="27614">
                  <c:v>0</c:v>
                </c:pt>
                <c:pt idx="27615">
                  <c:v>0</c:v>
                </c:pt>
                <c:pt idx="27616">
                  <c:v>0</c:v>
                </c:pt>
                <c:pt idx="27617">
                  <c:v>0</c:v>
                </c:pt>
                <c:pt idx="27618">
                  <c:v>0</c:v>
                </c:pt>
                <c:pt idx="27619">
                  <c:v>0</c:v>
                </c:pt>
                <c:pt idx="27620">
                  <c:v>0</c:v>
                </c:pt>
                <c:pt idx="27621">
                  <c:v>0</c:v>
                </c:pt>
                <c:pt idx="27622">
                  <c:v>0</c:v>
                </c:pt>
                <c:pt idx="27623">
                  <c:v>0</c:v>
                </c:pt>
                <c:pt idx="27624">
                  <c:v>0</c:v>
                </c:pt>
                <c:pt idx="27625">
                  <c:v>0</c:v>
                </c:pt>
                <c:pt idx="27626">
                  <c:v>0</c:v>
                </c:pt>
                <c:pt idx="27627">
                  <c:v>0</c:v>
                </c:pt>
                <c:pt idx="27628">
                  <c:v>0</c:v>
                </c:pt>
                <c:pt idx="27629">
                  <c:v>0</c:v>
                </c:pt>
                <c:pt idx="27630">
                  <c:v>0</c:v>
                </c:pt>
                <c:pt idx="27631">
                  <c:v>0</c:v>
                </c:pt>
                <c:pt idx="27632">
                  <c:v>0</c:v>
                </c:pt>
                <c:pt idx="27633">
                  <c:v>0</c:v>
                </c:pt>
                <c:pt idx="27634">
                  <c:v>0</c:v>
                </c:pt>
                <c:pt idx="27635">
                  <c:v>0</c:v>
                </c:pt>
                <c:pt idx="27636">
                  <c:v>0</c:v>
                </c:pt>
                <c:pt idx="27637">
                  <c:v>0</c:v>
                </c:pt>
                <c:pt idx="27638">
                  <c:v>0</c:v>
                </c:pt>
                <c:pt idx="27639">
                  <c:v>0</c:v>
                </c:pt>
                <c:pt idx="27640">
                  <c:v>0</c:v>
                </c:pt>
                <c:pt idx="27641">
                  <c:v>0</c:v>
                </c:pt>
                <c:pt idx="27642">
                  <c:v>0</c:v>
                </c:pt>
                <c:pt idx="27643">
                  <c:v>0</c:v>
                </c:pt>
                <c:pt idx="27644">
                  <c:v>0</c:v>
                </c:pt>
                <c:pt idx="27645">
                  <c:v>0</c:v>
                </c:pt>
                <c:pt idx="27646">
                  <c:v>0</c:v>
                </c:pt>
                <c:pt idx="27647">
                  <c:v>0</c:v>
                </c:pt>
                <c:pt idx="27648">
                  <c:v>0</c:v>
                </c:pt>
                <c:pt idx="27649">
                  <c:v>0</c:v>
                </c:pt>
                <c:pt idx="27650">
                  <c:v>0</c:v>
                </c:pt>
                <c:pt idx="27651">
                  <c:v>0</c:v>
                </c:pt>
                <c:pt idx="27652">
                  <c:v>0</c:v>
                </c:pt>
                <c:pt idx="27653">
                  <c:v>0</c:v>
                </c:pt>
                <c:pt idx="27654">
                  <c:v>0</c:v>
                </c:pt>
                <c:pt idx="27655">
                  <c:v>0</c:v>
                </c:pt>
                <c:pt idx="27656">
                  <c:v>0</c:v>
                </c:pt>
                <c:pt idx="27657">
                  <c:v>0</c:v>
                </c:pt>
                <c:pt idx="27658">
                  <c:v>0.4</c:v>
                </c:pt>
                <c:pt idx="27659">
                  <c:v>1.9</c:v>
                </c:pt>
                <c:pt idx="27660">
                  <c:v>4.3</c:v>
                </c:pt>
                <c:pt idx="27661">
                  <c:v>6.1</c:v>
                </c:pt>
                <c:pt idx="27662">
                  <c:v>7.3</c:v>
                </c:pt>
                <c:pt idx="27663">
                  <c:v>9.3000000000000007</c:v>
                </c:pt>
                <c:pt idx="27664">
                  <c:v>11.4</c:v>
                </c:pt>
                <c:pt idx="27665">
                  <c:v>14.4</c:v>
                </c:pt>
                <c:pt idx="27666">
                  <c:v>16.899999999999999</c:v>
                </c:pt>
                <c:pt idx="27667">
                  <c:v>18</c:v>
                </c:pt>
                <c:pt idx="27668">
                  <c:v>19.899999999999999</c:v>
                </c:pt>
                <c:pt idx="27669">
                  <c:v>21.9</c:v>
                </c:pt>
                <c:pt idx="27670">
                  <c:v>23</c:v>
                </c:pt>
                <c:pt idx="27671">
                  <c:v>24.9</c:v>
                </c:pt>
                <c:pt idx="27672">
                  <c:v>25.8</c:v>
                </c:pt>
                <c:pt idx="27673">
                  <c:v>26.8</c:v>
                </c:pt>
                <c:pt idx="27674">
                  <c:v>27</c:v>
                </c:pt>
                <c:pt idx="27675">
                  <c:v>27</c:v>
                </c:pt>
                <c:pt idx="27676">
                  <c:v>27.8</c:v>
                </c:pt>
                <c:pt idx="27677">
                  <c:v>28</c:v>
                </c:pt>
                <c:pt idx="27678">
                  <c:v>28.7</c:v>
                </c:pt>
                <c:pt idx="27679">
                  <c:v>29.6</c:v>
                </c:pt>
                <c:pt idx="27680">
                  <c:v>30</c:v>
                </c:pt>
                <c:pt idx="27681">
                  <c:v>30</c:v>
                </c:pt>
                <c:pt idx="27682">
                  <c:v>30.6</c:v>
                </c:pt>
                <c:pt idx="27683">
                  <c:v>31</c:v>
                </c:pt>
                <c:pt idx="27684">
                  <c:v>31</c:v>
                </c:pt>
                <c:pt idx="27685">
                  <c:v>31</c:v>
                </c:pt>
                <c:pt idx="27686">
                  <c:v>31.4</c:v>
                </c:pt>
                <c:pt idx="27687">
                  <c:v>32</c:v>
                </c:pt>
                <c:pt idx="27688">
                  <c:v>32</c:v>
                </c:pt>
                <c:pt idx="27689">
                  <c:v>32.299999999999997</c:v>
                </c:pt>
                <c:pt idx="27690">
                  <c:v>33</c:v>
                </c:pt>
                <c:pt idx="27691">
                  <c:v>33</c:v>
                </c:pt>
                <c:pt idx="27692">
                  <c:v>33.200000000000003</c:v>
                </c:pt>
                <c:pt idx="27693">
                  <c:v>34</c:v>
                </c:pt>
                <c:pt idx="27694">
                  <c:v>34.200000000000003</c:v>
                </c:pt>
                <c:pt idx="27695">
                  <c:v>35.200000000000003</c:v>
                </c:pt>
                <c:pt idx="27696">
                  <c:v>36</c:v>
                </c:pt>
                <c:pt idx="27697">
                  <c:v>36</c:v>
                </c:pt>
                <c:pt idx="27698">
                  <c:v>37</c:v>
                </c:pt>
                <c:pt idx="27699">
                  <c:v>37</c:v>
                </c:pt>
                <c:pt idx="27700">
                  <c:v>37</c:v>
                </c:pt>
                <c:pt idx="27701">
                  <c:v>37.799999999999997</c:v>
                </c:pt>
                <c:pt idx="27702">
                  <c:v>38.799999999999997</c:v>
                </c:pt>
                <c:pt idx="27703">
                  <c:v>39</c:v>
                </c:pt>
                <c:pt idx="27704">
                  <c:v>39</c:v>
                </c:pt>
                <c:pt idx="27705">
                  <c:v>39.799999999999997</c:v>
                </c:pt>
                <c:pt idx="27706">
                  <c:v>40</c:v>
                </c:pt>
                <c:pt idx="27707">
                  <c:v>40</c:v>
                </c:pt>
                <c:pt idx="27708">
                  <c:v>40</c:v>
                </c:pt>
                <c:pt idx="27709">
                  <c:v>40.6</c:v>
                </c:pt>
                <c:pt idx="27710">
                  <c:v>41</c:v>
                </c:pt>
                <c:pt idx="27711">
                  <c:v>41</c:v>
                </c:pt>
                <c:pt idx="27712">
                  <c:v>41</c:v>
                </c:pt>
                <c:pt idx="27713">
                  <c:v>41</c:v>
                </c:pt>
                <c:pt idx="27714">
                  <c:v>41.4</c:v>
                </c:pt>
                <c:pt idx="27715">
                  <c:v>42</c:v>
                </c:pt>
                <c:pt idx="27716">
                  <c:v>42</c:v>
                </c:pt>
                <c:pt idx="27717">
                  <c:v>41.6</c:v>
                </c:pt>
                <c:pt idx="27718">
                  <c:v>41</c:v>
                </c:pt>
                <c:pt idx="27719">
                  <c:v>40.799999999999997</c:v>
                </c:pt>
                <c:pt idx="27720">
                  <c:v>40</c:v>
                </c:pt>
                <c:pt idx="27721">
                  <c:v>39.799999999999997</c:v>
                </c:pt>
                <c:pt idx="27722">
                  <c:v>38.700000000000003</c:v>
                </c:pt>
                <c:pt idx="27723">
                  <c:v>36.4</c:v>
                </c:pt>
                <c:pt idx="27724">
                  <c:v>33.200000000000003</c:v>
                </c:pt>
                <c:pt idx="27725">
                  <c:v>27.3</c:v>
                </c:pt>
                <c:pt idx="27726">
                  <c:v>21.3</c:v>
                </c:pt>
                <c:pt idx="27727">
                  <c:v>16.2</c:v>
                </c:pt>
                <c:pt idx="27728">
                  <c:v>12.2</c:v>
                </c:pt>
                <c:pt idx="27729">
                  <c:v>8.1</c:v>
                </c:pt>
                <c:pt idx="27730">
                  <c:v>4.0999999999999996</c:v>
                </c:pt>
                <c:pt idx="27731">
                  <c:v>2.2999999999999998</c:v>
                </c:pt>
                <c:pt idx="27732">
                  <c:v>0.5</c:v>
                </c:pt>
                <c:pt idx="27733">
                  <c:v>0</c:v>
                </c:pt>
                <c:pt idx="27734">
                  <c:v>0</c:v>
                </c:pt>
                <c:pt idx="27735">
                  <c:v>0</c:v>
                </c:pt>
                <c:pt idx="27736">
                  <c:v>0</c:v>
                </c:pt>
                <c:pt idx="27737">
                  <c:v>0</c:v>
                </c:pt>
                <c:pt idx="27738">
                  <c:v>0</c:v>
                </c:pt>
                <c:pt idx="27739">
                  <c:v>0</c:v>
                </c:pt>
                <c:pt idx="27740">
                  <c:v>0</c:v>
                </c:pt>
                <c:pt idx="27741">
                  <c:v>0</c:v>
                </c:pt>
                <c:pt idx="27742">
                  <c:v>0</c:v>
                </c:pt>
                <c:pt idx="27743">
                  <c:v>0</c:v>
                </c:pt>
                <c:pt idx="27744">
                  <c:v>0</c:v>
                </c:pt>
                <c:pt idx="27745">
                  <c:v>0</c:v>
                </c:pt>
                <c:pt idx="27746">
                  <c:v>0</c:v>
                </c:pt>
                <c:pt idx="27747">
                  <c:v>0</c:v>
                </c:pt>
                <c:pt idx="27748">
                  <c:v>0</c:v>
                </c:pt>
                <c:pt idx="27749">
                  <c:v>0</c:v>
                </c:pt>
                <c:pt idx="27750">
                  <c:v>0</c:v>
                </c:pt>
                <c:pt idx="27751">
                  <c:v>0.2</c:v>
                </c:pt>
                <c:pt idx="27752">
                  <c:v>1.4</c:v>
                </c:pt>
                <c:pt idx="27753">
                  <c:v>3.9</c:v>
                </c:pt>
                <c:pt idx="27754">
                  <c:v>7.9</c:v>
                </c:pt>
                <c:pt idx="27755">
                  <c:v>10.9</c:v>
                </c:pt>
                <c:pt idx="27756">
                  <c:v>12.9</c:v>
                </c:pt>
                <c:pt idx="27757">
                  <c:v>14.9</c:v>
                </c:pt>
                <c:pt idx="27758">
                  <c:v>16.899999999999999</c:v>
                </c:pt>
                <c:pt idx="27759">
                  <c:v>19.399999999999999</c:v>
                </c:pt>
                <c:pt idx="27760">
                  <c:v>21.5</c:v>
                </c:pt>
                <c:pt idx="27761">
                  <c:v>22.8</c:v>
                </c:pt>
                <c:pt idx="27762">
                  <c:v>24.5</c:v>
                </c:pt>
                <c:pt idx="27763">
                  <c:v>25.8</c:v>
                </c:pt>
                <c:pt idx="27764">
                  <c:v>27.3</c:v>
                </c:pt>
                <c:pt idx="27765">
                  <c:v>28.6</c:v>
                </c:pt>
                <c:pt idx="27766">
                  <c:v>30.1</c:v>
                </c:pt>
                <c:pt idx="27767">
                  <c:v>31.6</c:v>
                </c:pt>
                <c:pt idx="27768">
                  <c:v>32.6</c:v>
                </c:pt>
                <c:pt idx="27769">
                  <c:v>33.6</c:v>
                </c:pt>
                <c:pt idx="27770">
                  <c:v>34.5</c:v>
                </c:pt>
                <c:pt idx="27771">
                  <c:v>35.4</c:v>
                </c:pt>
                <c:pt idx="27772">
                  <c:v>36.4</c:v>
                </c:pt>
                <c:pt idx="27773">
                  <c:v>37.4</c:v>
                </c:pt>
                <c:pt idx="27774">
                  <c:v>38.4</c:v>
                </c:pt>
                <c:pt idx="27775">
                  <c:v>39.4</c:v>
                </c:pt>
                <c:pt idx="27776">
                  <c:v>40</c:v>
                </c:pt>
                <c:pt idx="27777">
                  <c:v>40</c:v>
                </c:pt>
                <c:pt idx="27778">
                  <c:v>40</c:v>
                </c:pt>
                <c:pt idx="27779">
                  <c:v>40.200000000000003</c:v>
                </c:pt>
                <c:pt idx="27780">
                  <c:v>41</c:v>
                </c:pt>
                <c:pt idx="27781">
                  <c:v>41</c:v>
                </c:pt>
                <c:pt idx="27782">
                  <c:v>41</c:v>
                </c:pt>
                <c:pt idx="27783">
                  <c:v>41</c:v>
                </c:pt>
                <c:pt idx="27784">
                  <c:v>41</c:v>
                </c:pt>
                <c:pt idx="27785">
                  <c:v>41</c:v>
                </c:pt>
                <c:pt idx="27786">
                  <c:v>41</c:v>
                </c:pt>
                <c:pt idx="27787">
                  <c:v>41</c:v>
                </c:pt>
                <c:pt idx="27788">
                  <c:v>41</c:v>
                </c:pt>
                <c:pt idx="27789">
                  <c:v>41</c:v>
                </c:pt>
                <c:pt idx="27790">
                  <c:v>41</c:v>
                </c:pt>
                <c:pt idx="27791">
                  <c:v>41</c:v>
                </c:pt>
                <c:pt idx="27792">
                  <c:v>40.200000000000003</c:v>
                </c:pt>
                <c:pt idx="27793">
                  <c:v>40</c:v>
                </c:pt>
                <c:pt idx="27794">
                  <c:v>40</c:v>
                </c:pt>
                <c:pt idx="27795">
                  <c:v>40</c:v>
                </c:pt>
                <c:pt idx="27796">
                  <c:v>40</c:v>
                </c:pt>
                <c:pt idx="27797">
                  <c:v>40</c:v>
                </c:pt>
                <c:pt idx="27798">
                  <c:v>40</c:v>
                </c:pt>
                <c:pt idx="27799">
                  <c:v>40</c:v>
                </c:pt>
                <c:pt idx="27800">
                  <c:v>40</c:v>
                </c:pt>
                <c:pt idx="27801">
                  <c:v>39.5</c:v>
                </c:pt>
                <c:pt idx="27802">
                  <c:v>39</c:v>
                </c:pt>
                <c:pt idx="27803">
                  <c:v>39</c:v>
                </c:pt>
                <c:pt idx="27804">
                  <c:v>38.1</c:v>
                </c:pt>
                <c:pt idx="27805">
                  <c:v>37</c:v>
                </c:pt>
                <c:pt idx="27806">
                  <c:v>37</c:v>
                </c:pt>
                <c:pt idx="27807">
                  <c:v>37</c:v>
                </c:pt>
                <c:pt idx="27808">
                  <c:v>36.299999999999997</c:v>
                </c:pt>
                <c:pt idx="27809">
                  <c:v>33</c:v>
                </c:pt>
                <c:pt idx="27810">
                  <c:v>28.8</c:v>
                </c:pt>
                <c:pt idx="27811">
                  <c:v>24</c:v>
                </c:pt>
                <c:pt idx="27812">
                  <c:v>19.8</c:v>
                </c:pt>
                <c:pt idx="27813">
                  <c:v>15.3</c:v>
                </c:pt>
                <c:pt idx="27814">
                  <c:v>12.8</c:v>
                </c:pt>
                <c:pt idx="27815">
                  <c:v>12.1</c:v>
                </c:pt>
                <c:pt idx="27816">
                  <c:v>13.1</c:v>
                </c:pt>
                <c:pt idx="27817">
                  <c:v>14.1</c:v>
                </c:pt>
                <c:pt idx="27818">
                  <c:v>16.100000000000001</c:v>
                </c:pt>
                <c:pt idx="27819">
                  <c:v>18.2</c:v>
                </c:pt>
                <c:pt idx="27820">
                  <c:v>20.6</c:v>
                </c:pt>
                <c:pt idx="27821">
                  <c:v>21.8</c:v>
                </c:pt>
                <c:pt idx="27822">
                  <c:v>23.7</c:v>
                </c:pt>
                <c:pt idx="27823">
                  <c:v>25.7</c:v>
                </c:pt>
                <c:pt idx="27824">
                  <c:v>26.8</c:v>
                </c:pt>
                <c:pt idx="27825">
                  <c:v>28.7</c:v>
                </c:pt>
                <c:pt idx="27826">
                  <c:v>29.7</c:v>
                </c:pt>
                <c:pt idx="27827">
                  <c:v>30.7</c:v>
                </c:pt>
                <c:pt idx="27828">
                  <c:v>31.7</c:v>
                </c:pt>
                <c:pt idx="27829">
                  <c:v>32.700000000000003</c:v>
                </c:pt>
                <c:pt idx="27830">
                  <c:v>33</c:v>
                </c:pt>
                <c:pt idx="27831">
                  <c:v>33</c:v>
                </c:pt>
                <c:pt idx="27832">
                  <c:v>33.6</c:v>
                </c:pt>
                <c:pt idx="27833">
                  <c:v>34</c:v>
                </c:pt>
                <c:pt idx="27834">
                  <c:v>34.5</c:v>
                </c:pt>
                <c:pt idx="27835">
                  <c:v>35</c:v>
                </c:pt>
                <c:pt idx="27836">
                  <c:v>35.5</c:v>
                </c:pt>
                <c:pt idx="27837">
                  <c:v>36</c:v>
                </c:pt>
                <c:pt idx="27838">
                  <c:v>35.6</c:v>
                </c:pt>
                <c:pt idx="27839">
                  <c:v>35</c:v>
                </c:pt>
                <c:pt idx="27840">
                  <c:v>35</c:v>
                </c:pt>
                <c:pt idx="27841">
                  <c:v>34.700000000000003</c:v>
                </c:pt>
                <c:pt idx="27842">
                  <c:v>34</c:v>
                </c:pt>
                <c:pt idx="27843">
                  <c:v>33.1</c:v>
                </c:pt>
                <c:pt idx="27844">
                  <c:v>29.7</c:v>
                </c:pt>
                <c:pt idx="27845">
                  <c:v>25.3</c:v>
                </c:pt>
                <c:pt idx="27846">
                  <c:v>20.399999999999999</c:v>
                </c:pt>
                <c:pt idx="27847">
                  <c:v>16.7</c:v>
                </c:pt>
                <c:pt idx="27848">
                  <c:v>15</c:v>
                </c:pt>
                <c:pt idx="27849">
                  <c:v>15</c:v>
                </c:pt>
                <c:pt idx="27850">
                  <c:v>15.2</c:v>
                </c:pt>
                <c:pt idx="27851">
                  <c:v>16.899999999999999</c:v>
                </c:pt>
                <c:pt idx="27852">
                  <c:v>18.899999999999999</c:v>
                </c:pt>
                <c:pt idx="27853">
                  <c:v>20.9</c:v>
                </c:pt>
                <c:pt idx="27854">
                  <c:v>21.9</c:v>
                </c:pt>
                <c:pt idx="27855">
                  <c:v>23.9</c:v>
                </c:pt>
                <c:pt idx="27856">
                  <c:v>25.6</c:v>
                </c:pt>
                <c:pt idx="27857">
                  <c:v>27.5</c:v>
                </c:pt>
                <c:pt idx="27858">
                  <c:v>28</c:v>
                </c:pt>
                <c:pt idx="27859">
                  <c:v>28.7</c:v>
                </c:pt>
                <c:pt idx="27860">
                  <c:v>29</c:v>
                </c:pt>
                <c:pt idx="27861">
                  <c:v>29</c:v>
                </c:pt>
                <c:pt idx="27862">
                  <c:v>29</c:v>
                </c:pt>
                <c:pt idx="27863">
                  <c:v>29</c:v>
                </c:pt>
                <c:pt idx="27864">
                  <c:v>29</c:v>
                </c:pt>
                <c:pt idx="27865">
                  <c:v>27.4</c:v>
                </c:pt>
                <c:pt idx="27866">
                  <c:v>24.4</c:v>
                </c:pt>
                <c:pt idx="27867">
                  <c:v>22.5</c:v>
                </c:pt>
                <c:pt idx="27868">
                  <c:v>20.6</c:v>
                </c:pt>
                <c:pt idx="27869">
                  <c:v>17.600000000000001</c:v>
                </c:pt>
                <c:pt idx="27870">
                  <c:v>13.9</c:v>
                </c:pt>
                <c:pt idx="27871">
                  <c:v>11.3</c:v>
                </c:pt>
                <c:pt idx="27872">
                  <c:v>9.3000000000000007</c:v>
                </c:pt>
                <c:pt idx="27873">
                  <c:v>7.7</c:v>
                </c:pt>
                <c:pt idx="27874">
                  <c:v>7.1</c:v>
                </c:pt>
                <c:pt idx="27875">
                  <c:v>8.1</c:v>
                </c:pt>
                <c:pt idx="27876">
                  <c:v>9.1</c:v>
                </c:pt>
                <c:pt idx="27877">
                  <c:v>10.1</c:v>
                </c:pt>
                <c:pt idx="27878">
                  <c:v>11.1</c:v>
                </c:pt>
                <c:pt idx="27879">
                  <c:v>12.1</c:v>
                </c:pt>
                <c:pt idx="27880">
                  <c:v>13</c:v>
                </c:pt>
                <c:pt idx="27881">
                  <c:v>14</c:v>
                </c:pt>
                <c:pt idx="27882">
                  <c:v>15</c:v>
                </c:pt>
                <c:pt idx="27883">
                  <c:v>15</c:v>
                </c:pt>
                <c:pt idx="27884">
                  <c:v>16</c:v>
                </c:pt>
                <c:pt idx="27885">
                  <c:v>16</c:v>
                </c:pt>
                <c:pt idx="27886">
                  <c:v>16.7</c:v>
                </c:pt>
                <c:pt idx="27887">
                  <c:v>16.3</c:v>
                </c:pt>
                <c:pt idx="27888">
                  <c:v>15.3</c:v>
                </c:pt>
                <c:pt idx="27889">
                  <c:v>14.3</c:v>
                </c:pt>
                <c:pt idx="27890">
                  <c:v>12.5</c:v>
                </c:pt>
                <c:pt idx="27891">
                  <c:v>8.9</c:v>
                </c:pt>
                <c:pt idx="27892">
                  <c:v>5.9</c:v>
                </c:pt>
                <c:pt idx="27893">
                  <c:v>4.5</c:v>
                </c:pt>
                <c:pt idx="27894">
                  <c:v>4.5</c:v>
                </c:pt>
                <c:pt idx="27895">
                  <c:v>5</c:v>
                </c:pt>
                <c:pt idx="27896">
                  <c:v>5</c:v>
                </c:pt>
                <c:pt idx="27897">
                  <c:v>5.5</c:v>
                </c:pt>
                <c:pt idx="27898">
                  <c:v>6.4</c:v>
                </c:pt>
                <c:pt idx="27899">
                  <c:v>6.6</c:v>
                </c:pt>
                <c:pt idx="27900">
                  <c:v>5.3</c:v>
                </c:pt>
                <c:pt idx="27901">
                  <c:v>2.9</c:v>
                </c:pt>
                <c:pt idx="27902">
                  <c:v>0.6</c:v>
                </c:pt>
                <c:pt idx="27903">
                  <c:v>0</c:v>
                </c:pt>
                <c:pt idx="27904">
                  <c:v>0</c:v>
                </c:pt>
                <c:pt idx="27905">
                  <c:v>0</c:v>
                </c:pt>
                <c:pt idx="27906">
                  <c:v>0</c:v>
                </c:pt>
                <c:pt idx="27907">
                  <c:v>0</c:v>
                </c:pt>
                <c:pt idx="27908">
                  <c:v>0</c:v>
                </c:pt>
                <c:pt idx="27909">
                  <c:v>0</c:v>
                </c:pt>
                <c:pt idx="27910">
                  <c:v>0</c:v>
                </c:pt>
                <c:pt idx="27911">
                  <c:v>0</c:v>
                </c:pt>
                <c:pt idx="27912">
                  <c:v>0</c:v>
                </c:pt>
                <c:pt idx="27913">
                  <c:v>0</c:v>
                </c:pt>
                <c:pt idx="27914">
                  <c:v>0</c:v>
                </c:pt>
                <c:pt idx="27915">
                  <c:v>0</c:v>
                </c:pt>
                <c:pt idx="27916">
                  <c:v>0</c:v>
                </c:pt>
                <c:pt idx="27917">
                  <c:v>0</c:v>
                </c:pt>
                <c:pt idx="27918">
                  <c:v>0</c:v>
                </c:pt>
                <c:pt idx="27919">
                  <c:v>0</c:v>
                </c:pt>
                <c:pt idx="27920">
                  <c:v>0</c:v>
                </c:pt>
                <c:pt idx="27921">
                  <c:v>0</c:v>
                </c:pt>
                <c:pt idx="27922">
                  <c:v>0</c:v>
                </c:pt>
                <c:pt idx="27923">
                  <c:v>0</c:v>
                </c:pt>
                <c:pt idx="27924">
                  <c:v>0</c:v>
                </c:pt>
                <c:pt idx="27925">
                  <c:v>0</c:v>
                </c:pt>
                <c:pt idx="27926">
                  <c:v>0</c:v>
                </c:pt>
                <c:pt idx="27927">
                  <c:v>0</c:v>
                </c:pt>
                <c:pt idx="27928">
                  <c:v>0</c:v>
                </c:pt>
                <c:pt idx="27929">
                  <c:v>0</c:v>
                </c:pt>
                <c:pt idx="27930">
                  <c:v>0</c:v>
                </c:pt>
                <c:pt idx="27931">
                  <c:v>0</c:v>
                </c:pt>
                <c:pt idx="27932">
                  <c:v>0</c:v>
                </c:pt>
                <c:pt idx="27933">
                  <c:v>0</c:v>
                </c:pt>
                <c:pt idx="27934">
                  <c:v>0</c:v>
                </c:pt>
                <c:pt idx="27935">
                  <c:v>0</c:v>
                </c:pt>
                <c:pt idx="27936">
                  <c:v>0</c:v>
                </c:pt>
                <c:pt idx="27937">
                  <c:v>0</c:v>
                </c:pt>
                <c:pt idx="27938">
                  <c:v>0</c:v>
                </c:pt>
                <c:pt idx="27939">
                  <c:v>0</c:v>
                </c:pt>
                <c:pt idx="27940">
                  <c:v>0</c:v>
                </c:pt>
                <c:pt idx="27941">
                  <c:v>0</c:v>
                </c:pt>
                <c:pt idx="27942">
                  <c:v>0</c:v>
                </c:pt>
                <c:pt idx="27943">
                  <c:v>0</c:v>
                </c:pt>
                <c:pt idx="27944">
                  <c:v>0</c:v>
                </c:pt>
                <c:pt idx="27945">
                  <c:v>0</c:v>
                </c:pt>
                <c:pt idx="27946">
                  <c:v>0</c:v>
                </c:pt>
                <c:pt idx="27947">
                  <c:v>0</c:v>
                </c:pt>
                <c:pt idx="27948">
                  <c:v>0</c:v>
                </c:pt>
                <c:pt idx="27949">
                  <c:v>0.7</c:v>
                </c:pt>
                <c:pt idx="27950">
                  <c:v>2.9</c:v>
                </c:pt>
                <c:pt idx="27951">
                  <c:v>5.0999999999999996</c:v>
                </c:pt>
                <c:pt idx="27952">
                  <c:v>7.1</c:v>
                </c:pt>
                <c:pt idx="27953">
                  <c:v>8.6</c:v>
                </c:pt>
                <c:pt idx="27954">
                  <c:v>9</c:v>
                </c:pt>
                <c:pt idx="27955">
                  <c:v>9.5</c:v>
                </c:pt>
                <c:pt idx="27956">
                  <c:v>10</c:v>
                </c:pt>
                <c:pt idx="27957">
                  <c:v>10</c:v>
                </c:pt>
                <c:pt idx="27958">
                  <c:v>10</c:v>
                </c:pt>
                <c:pt idx="27959">
                  <c:v>10</c:v>
                </c:pt>
                <c:pt idx="27960">
                  <c:v>10</c:v>
                </c:pt>
                <c:pt idx="27961">
                  <c:v>9.6999999999999993</c:v>
                </c:pt>
                <c:pt idx="27962">
                  <c:v>9.1999999999999993</c:v>
                </c:pt>
                <c:pt idx="27963">
                  <c:v>10</c:v>
                </c:pt>
                <c:pt idx="27964">
                  <c:v>10</c:v>
                </c:pt>
                <c:pt idx="27965">
                  <c:v>10</c:v>
                </c:pt>
                <c:pt idx="27966">
                  <c:v>10</c:v>
                </c:pt>
                <c:pt idx="27967">
                  <c:v>9.9</c:v>
                </c:pt>
                <c:pt idx="27968">
                  <c:v>9</c:v>
                </c:pt>
                <c:pt idx="27969">
                  <c:v>9</c:v>
                </c:pt>
                <c:pt idx="27970">
                  <c:v>9</c:v>
                </c:pt>
                <c:pt idx="27971">
                  <c:v>7.1</c:v>
                </c:pt>
                <c:pt idx="27972">
                  <c:v>6</c:v>
                </c:pt>
                <c:pt idx="27973">
                  <c:v>4.4000000000000004</c:v>
                </c:pt>
                <c:pt idx="27974">
                  <c:v>3.2</c:v>
                </c:pt>
                <c:pt idx="27975">
                  <c:v>2.2000000000000002</c:v>
                </c:pt>
                <c:pt idx="27976">
                  <c:v>1.2</c:v>
                </c:pt>
                <c:pt idx="27977">
                  <c:v>1</c:v>
                </c:pt>
                <c:pt idx="27978">
                  <c:v>0.2</c:v>
                </c:pt>
                <c:pt idx="27979">
                  <c:v>0</c:v>
                </c:pt>
                <c:pt idx="27980">
                  <c:v>0</c:v>
                </c:pt>
                <c:pt idx="27981">
                  <c:v>0</c:v>
                </c:pt>
                <c:pt idx="27982">
                  <c:v>0</c:v>
                </c:pt>
                <c:pt idx="27983">
                  <c:v>0</c:v>
                </c:pt>
                <c:pt idx="27984">
                  <c:v>0</c:v>
                </c:pt>
                <c:pt idx="27985">
                  <c:v>0</c:v>
                </c:pt>
                <c:pt idx="27986">
                  <c:v>0</c:v>
                </c:pt>
                <c:pt idx="27987">
                  <c:v>0</c:v>
                </c:pt>
                <c:pt idx="27988">
                  <c:v>0</c:v>
                </c:pt>
                <c:pt idx="27989">
                  <c:v>0</c:v>
                </c:pt>
                <c:pt idx="27990">
                  <c:v>0</c:v>
                </c:pt>
                <c:pt idx="27991">
                  <c:v>0</c:v>
                </c:pt>
                <c:pt idx="27992">
                  <c:v>0</c:v>
                </c:pt>
                <c:pt idx="27993">
                  <c:v>0</c:v>
                </c:pt>
                <c:pt idx="27994">
                  <c:v>0</c:v>
                </c:pt>
                <c:pt idx="27995">
                  <c:v>0</c:v>
                </c:pt>
                <c:pt idx="27996">
                  <c:v>0</c:v>
                </c:pt>
                <c:pt idx="27997">
                  <c:v>0</c:v>
                </c:pt>
                <c:pt idx="27998">
                  <c:v>0</c:v>
                </c:pt>
                <c:pt idx="27999">
                  <c:v>3.8</c:v>
                </c:pt>
                <c:pt idx="28000">
                  <c:v>6.9</c:v>
                </c:pt>
                <c:pt idx="28001">
                  <c:v>8</c:v>
                </c:pt>
                <c:pt idx="28002">
                  <c:v>8.8000000000000007</c:v>
                </c:pt>
                <c:pt idx="28003">
                  <c:v>8.3000000000000007</c:v>
                </c:pt>
                <c:pt idx="28004">
                  <c:v>6.5</c:v>
                </c:pt>
                <c:pt idx="28005">
                  <c:v>6</c:v>
                </c:pt>
                <c:pt idx="28006">
                  <c:v>6</c:v>
                </c:pt>
                <c:pt idx="28007">
                  <c:v>5.3</c:v>
                </c:pt>
                <c:pt idx="28008">
                  <c:v>5</c:v>
                </c:pt>
                <c:pt idx="28009">
                  <c:v>5</c:v>
                </c:pt>
                <c:pt idx="28010">
                  <c:v>5</c:v>
                </c:pt>
                <c:pt idx="28011">
                  <c:v>3.9</c:v>
                </c:pt>
                <c:pt idx="28012">
                  <c:v>1.9</c:v>
                </c:pt>
                <c:pt idx="28013">
                  <c:v>0.4</c:v>
                </c:pt>
                <c:pt idx="28014">
                  <c:v>0</c:v>
                </c:pt>
                <c:pt idx="28015">
                  <c:v>0</c:v>
                </c:pt>
                <c:pt idx="28016">
                  <c:v>0.4</c:v>
                </c:pt>
                <c:pt idx="28017">
                  <c:v>1</c:v>
                </c:pt>
                <c:pt idx="28018">
                  <c:v>1.4</c:v>
                </c:pt>
                <c:pt idx="28019">
                  <c:v>2</c:v>
                </c:pt>
                <c:pt idx="28020">
                  <c:v>2</c:v>
                </c:pt>
                <c:pt idx="28021">
                  <c:v>1.8</c:v>
                </c:pt>
                <c:pt idx="28022">
                  <c:v>1.2</c:v>
                </c:pt>
                <c:pt idx="28023">
                  <c:v>2</c:v>
                </c:pt>
                <c:pt idx="28024">
                  <c:v>2</c:v>
                </c:pt>
                <c:pt idx="28025">
                  <c:v>2</c:v>
                </c:pt>
                <c:pt idx="28026">
                  <c:v>1.7</c:v>
                </c:pt>
                <c:pt idx="28027">
                  <c:v>0</c:v>
                </c:pt>
                <c:pt idx="28028">
                  <c:v>0</c:v>
                </c:pt>
                <c:pt idx="28029">
                  <c:v>0</c:v>
                </c:pt>
                <c:pt idx="28030">
                  <c:v>0</c:v>
                </c:pt>
                <c:pt idx="28031">
                  <c:v>0</c:v>
                </c:pt>
                <c:pt idx="28032">
                  <c:v>0</c:v>
                </c:pt>
                <c:pt idx="28033">
                  <c:v>0</c:v>
                </c:pt>
                <c:pt idx="28034">
                  <c:v>0</c:v>
                </c:pt>
                <c:pt idx="28035">
                  <c:v>0</c:v>
                </c:pt>
                <c:pt idx="28036">
                  <c:v>0.8</c:v>
                </c:pt>
                <c:pt idx="28037">
                  <c:v>1.8</c:v>
                </c:pt>
                <c:pt idx="28038">
                  <c:v>1.4</c:v>
                </c:pt>
                <c:pt idx="28039">
                  <c:v>1</c:v>
                </c:pt>
                <c:pt idx="28040">
                  <c:v>1.6</c:v>
                </c:pt>
                <c:pt idx="28041">
                  <c:v>2</c:v>
                </c:pt>
                <c:pt idx="28042">
                  <c:v>2</c:v>
                </c:pt>
                <c:pt idx="28043">
                  <c:v>2</c:v>
                </c:pt>
                <c:pt idx="28044">
                  <c:v>1.6</c:v>
                </c:pt>
                <c:pt idx="28045">
                  <c:v>0.6</c:v>
                </c:pt>
                <c:pt idx="28046">
                  <c:v>0</c:v>
                </c:pt>
                <c:pt idx="28047">
                  <c:v>0</c:v>
                </c:pt>
                <c:pt idx="28048">
                  <c:v>0</c:v>
                </c:pt>
                <c:pt idx="28049">
                  <c:v>0</c:v>
                </c:pt>
                <c:pt idx="28050">
                  <c:v>0</c:v>
                </c:pt>
                <c:pt idx="28051">
                  <c:v>0</c:v>
                </c:pt>
                <c:pt idx="28052">
                  <c:v>0</c:v>
                </c:pt>
                <c:pt idx="28053">
                  <c:v>0</c:v>
                </c:pt>
                <c:pt idx="28054">
                  <c:v>0</c:v>
                </c:pt>
                <c:pt idx="28055">
                  <c:v>0</c:v>
                </c:pt>
                <c:pt idx="28056">
                  <c:v>0</c:v>
                </c:pt>
                <c:pt idx="28057">
                  <c:v>0</c:v>
                </c:pt>
                <c:pt idx="28058">
                  <c:v>0</c:v>
                </c:pt>
                <c:pt idx="28059">
                  <c:v>0</c:v>
                </c:pt>
                <c:pt idx="28060">
                  <c:v>0</c:v>
                </c:pt>
                <c:pt idx="28061">
                  <c:v>0</c:v>
                </c:pt>
                <c:pt idx="28062">
                  <c:v>0</c:v>
                </c:pt>
                <c:pt idx="28063">
                  <c:v>0</c:v>
                </c:pt>
                <c:pt idx="28064">
                  <c:v>0</c:v>
                </c:pt>
                <c:pt idx="28065">
                  <c:v>0</c:v>
                </c:pt>
                <c:pt idx="28066">
                  <c:v>0</c:v>
                </c:pt>
                <c:pt idx="28067">
                  <c:v>0</c:v>
                </c:pt>
                <c:pt idx="28068">
                  <c:v>0</c:v>
                </c:pt>
                <c:pt idx="28069">
                  <c:v>0</c:v>
                </c:pt>
                <c:pt idx="28070">
                  <c:v>0</c:v>
                </c:pt>
                <c:pt idx="28071">
                  <c:v>0</c:v>
                </c:pt>
                <c:pt idx="28072">
                  <c:v>0</c:v>
                </c:pt>
                <c:pt idx="28073">
                  <c:v>0</c:v>
                </c:pt>
                <c:pt idx="28074">
                  <c:v>0</c:v>
                </c:pt>
                <c:pt idx="28075">
                  <c:v>0</c:v>
                </c:pt>
                <c:pt idx="28076">
                  <c:v>0</c:v>
                </c:pt>
                <c:pt idx="28077">
                  <c:v>0</c:v>
                </c:pt>
                <c:pt idx="28078">
                  <c:v>0</c:v>
                </c:pt>
                <c:pt idx="28079">
                  <c:v>0</c:v>
                </c:pt>
                <c:pt idx="28080">
                  <c:v>0</c:v>
                </c:pt>
                <c:pt idx="28081">
                  <c:v>0</c:v>
                </c:pt>
                <c:pt idx="28082">
                  <c:v>0</c:v>
                </c:pt>
                <c:pt idx="28083">
                  <c:v>0</c:v>
                </c:pt>
                <c:pt idx="28084">
                  <c:v>0</c:v>
                </c:pt>
                <c:pt idx="28085">
                  <c:v>0</c:v>
                </c:pt>
                <c:pt idx="28086">
                  <c:v>0</c:v>
                </c:pt>
                <c:pt idx="28087">
                  <c:v>0</c:v>
                </c:pt>
                <c:pt idx="28088">
                  <c:v>0</c:v>
                </c:pt>
                <c:pt idx="28089">
                  <c:v>0</c:v>
                </c:pt>
                <c:pt idx="28090">
                  <c:v>0</c:v>
                </c:pt>
                <c:pt idx="28091">
                  <c:v>0</c:v>
                </c:pt>
                <c:pt idx="28092">
                  <c:v>0</c:v>
                </c:pt>
                <c:pt idx="28093">
                  <c:v>0</c:v>
                </c:pt>
                <c:pt idx="28094">
                  <c:v>0</c:v>
                </c:pt>
                <c:pt idx="28095">
                  <c:v>0</c:v>
                </c:pt>
                <c:pt idx="28096">
                  <c:v>0</c:v>
                </c:pt>
                <c:pt idx="28097">
                  <c:v>0</c:v>
                </c:pt>
                <c:pt idx="28098">
                  <c:v>0</c:v>
                </c:pt>
                <c:pt idx="28099">
                  <c:v>0</c:v>
                </c:pt>
                <c:pt idx="28100">
                  <c:v>0</c:v>
                </c:pt>
                <c:pt idx="28101">
                  <c:v>0.9</c:v>
                </c:pt>
                <c:pt idx="28102">
                  <c:v>2</c:v>
                </c:pt>
                <c:pt idx="28103">
                  <c:v>1.7</c:v>
                </c:pt>
                <c:pt idx="28104">
                  <c:v>1.3</c:v>
                </c:pt>
                <c:pt idx="28105">
                  <c:v>2.7</c:v>
                </c:pt>
                <c:pt idx="28106">
                  <c:v>4</c:v>
                </c:pt>
                <c:pt idx="28107">
                  <c:v>4</c:v>
                </c:pt>
                <c:pt idx="28108">
                  <c:v>3.8</c:v>
                </c:pt>
                <c:pt idx="28109">
                  <c:v>2.7</c:v>
                </c:pt>
                <c:pt idx="28110">
                  <c:v>0.8</c:v>
                </c:pt>
                <c:pt idx="28111">
                  <c:v>0</c:v>
                </c:pt>
                <c:pt idx="28112">
                  <c:v>0</c:v>
                </c:pt>
                <c:pt idx="28113">
                  <c:v>0</c:v>
                </c:pt>
                <c:pt idx="28114">
                  <c:v>0</c:v>
                </c:pt>
                <c:pt idx="28115">
                  <c:v>0</c:v>
                </c:pt>
                <c:pt idx="28116">
                  <c:v>0</c:v>
                </c:pt>
                <c:pt idx="28117">
                  <c:v>1.9</c:v>
                </c:pt>
                <c:pt idx="28118">
                  <c:v>3.9</c:v>
                </c:pt>
                <c:pt idx="28119">
                  <c:v>1.7</c:v>
                </c:pt>
                <c:pt idx="28120">
                  <c:v>1</c:v>
                </c:pt>
                <c:pt idx="28121">
                  <c:v>0.3</c:v>
                </c:pt>
                <c:pt idx="28122">
                  <c:v>0</c:v>
                </c:pt>
                <c:pt idx="28123">
                  <c:v>0</c:v>
                </c:pt>
                <c:pt idx="28124">
                  <c:v>0</c:v>
                </c:pt>
                <c:pt idx="28125">
                  <c:v>0</c:v>
                </c:pt>
                <c:pt idx="28126">
                  <c:v>0</c:v>
                </c:pt>
                <c:pt idx="28127">
                  <c:v>0</c:v>
                </c:pt>
                <c:pt idx="28128">
                  <c:v>0</c:v>
                </c:pt>
                <c:pt idx="28129">
                  <c:v>0</c:v>
                </c:pt>
                <c:pt idx="28130">
                  <c:v>0</c:v>
                </c:pt>
                <c:pt idx="28131">
                  <c:v>0</c:v>
                </c:pt>
                <c:pt idx="28132">
                  <c:v>0</c:v>
                </c:pt>
                <c:pt idx="28133">
                  <c:v>0</c:v>
                </c:pt>
                <c:pt idx="28134">
                  <c:v>0</c:v>
                </c:pt>
                <c:pt idx="28135">
                  <c:v>0</c:v>
                </c:pt>
                <c:pt idx="28136">
                  <c:v>0</c:v>
                </c:pt>
                <c:pt idx="28137">
                  <c:v>0</c:v>
                </c:pt>
                <c:pt idx="28138">
                  <c:v>0</c:v>
                </c:pt>
                <c:pt idx="28139">
                  <c:v>0.1</c:v>
                </c:pt>
                <c:pt idx="28140">
                  <c:v>1</c:v>
                </c:pt>
                <c:pt idx="28141">
                  <c:v>0.9</c:v>
                </c:pt>
                <c:pt idx="28142">
                  <c:v>0.1</c:v>
                </c:pt>
                <c:pt idx="28143">
                  <c:v>0</c:v>
                </c:pt>
                <c:pt idx="28144">
                  <c:v>0.9</c:v>
                </c:pt>
                <c:pt idx="28145">
                  <c:v>0.1</c:v>
                </c:pt>
                <c:pt idx="28146">
                  <c:v>0</c:v>
                </c:pt>
                <c:pt idx="28147">
                  <c:v>0</c:v>
                </c:pt>
                <c:pt idx="28148">
                  <c:v>0</c:v>
                </c:pt>
                <c:pt idx="28149">
                  <c:v>0</c:v>
                </c:pt>
                <c:pt idx="28150">
                  <c:v>0</c:v>
                </c:pt>
                <c:pt idx="28151">
                  <c:v>0</c:v>
                </c:pt>
                <c:pt idx="28152">
                  <c:v>0</c:v>
                </c:pt>
                <c:pt idx="28153">
                  <c:v>0</c:v>
                </c:pt>
                <c:pt idx="28154">
                  <c:v>0</c:v>
                </c:pt>
                <c:pt idx="28155">
                  <c:v>0</c:v>
                </c:pt>
                <c:pt idx="28156">
                  <c:v>0</c:v>
                </c:pt>
                <c:pt idx="28157">
                  <c:v>0</c:v>
                </c:pt>
                <c:pt idx="28158">
                  <c:v>0</c:v>
                </c:pt>
                <c:pt idx="28159">
                  <c:v>0</c:v>
                </c:pt>
                <c:pt idx="28160">
                  <c:v>0</c:v>
                </c:pt>
                <c:pt idx="28161">
                  <c:v>0</c:v>
                </c:pt>
                <c:pt idx="28162">
                  <c:v>0</c:v>
                </c:pt>
                <c:pt idx="28163">
                  <c:v>0</c:v>
                </c:pt>
                <c:pt idx="28164">
                  <c:v>0</c:v>
                </c:pt>
                <c:pt idx="28165">
                  <c:v>0</c:v>
                </c:pt>
                <c:pt idx="28166">
                  <c:v>0.1</c:v>
                </c:pt>
                <c:pt idx="28167">
                  <c:v>1.3</c:v>
                </c:pt>
                <c:pt idx="28168">
                  <c:v>3</c:v>
                </c:pt>
                <c:pt idx="28169">
                  <c:v>3.1</c:v>
                </c:pt>
                <c:pt idx="28170">
                  <c:v>3.9</c:v>
                </c:pt>
                <c:pt idx="28171">
                  <c:v>3</c:v>
                </c:pt>
                <c:pt idx="28172">
                  <c:v>0.1</c:v>
                </c:pt>
                <c:pt idx="28173">
                  <c:v>1</c:v>
                </c:pt>
                <c:pt idx="28174">
                  <c:v>0</c:v>
                </c:pt>
                <c:pt idx="28175">
                  <c:v>0</c:v>
                </c:pt>
                <c:pt idx="28176">
                  <c:v>1</c:v>
                </c:pt>
                <c:pt idx="28177">
                  <c:v>1</c:v>
                </c:pt>
                <c:pt idx="28178">
                  <c:v>1</c:v>
                </c:pt>
                <c:pt idx="28179">
                  <c:v>0.3</c:v>
                </c:pt>
                <c:pt idx="28180">
                  <c:v>0</c:v>
                </c:pt>
                <c:pt idx="28181">
                  <c:v>0</c:v>
                </c:pt>
                <c:pt idx="28182">
                  <c:v>0</c:v>
                </c:pt>
                <c:pt idx="28183">
                  <c:v>0</c:v>
                </c:pt>
                <c:pt idx="28184">
                  <c:v>0</c:v>
                </c:pt>
                <c:pt idx="28185">
                  <c:v>0</c:v>
                </c:pt>
                <c:pt idx="28186">
                  <c:v>0</c:v>
                </c:pt>
                <c:pt idx="28187">
                  <c:v>0</c:v>
                </c:pt>
                <c:pt idx="28188">
                  <c:v>0</c:v>
                </c:pt>
                <c:pt idx="28189">
                  <c:v>0</c:v>
                </c:pt>
                <c:pt idx="28190">
                  <c:v>0</c:v>
                </c:pt>
                <c:pt idx="28191">
                  <c:v>0</c:v>
                </c:pt>
                <c:pt idx="28192">
                  <c:v>0</c:v>
                </c:pt>
                <c:pt idx="28193">
                  <c:v>0</c:v>
                </c:pt>
                <c:pt idx="28194">
                  <c:v>0</c:v>
                </c:pt>
                <c:pt idx="28195">
                  <c:v>0.3</c:v>
                </c:pt>
                <c:pt idx="28196">
                  <c:v>2.1</c:v>
                </c:pt>
                <c:pt idx="28197">
                  <c:v>2.9</c:v>
                </c:pt>
                <c:pt idx="28198">
                  <c:v>2.1</c:v>
                </c:pt>
                <c:pt idx="28199">
                  <c:v>2.9</c:v>
                </c:pt>
                <c:pt idx="28200">
                  <c:v>2.1</c:v>
                </c:pt>
                <c:pt idx="28201">
                  <c:v>2</c:v>
                </c:pt>
                <c:pt idx="28202">
                  <c:v>2</c:v>
                </c:pt>
                <c:pt idx="28203">
                  <c:v>1.1000000000000001</c:v>
                </c:pt>
                <c:pt idx="28204">
                  <c:v>1.9</c:v>
                </c:pt>
                <c:pt idx="28205">
                  <c:v>2.9</c:v>
                </c:pt>
                <c:pt idx="28206">
                  <c:v>3</c:v>
                </c:pt>
                <c:pt idx="28207">
                  <c:v>3.7</c:v>
                </c:pt>
                <c:pt idx="28208">
                  <c:v>3.3</c:v>
                </c:pt>
                <c:pt idx="28209">
                  <c:v>2.2999999999999998</c:v>
                </c:pt>
                <c:pt idx="28210">
                  <c:v>2.7</c:v>
                </c:pt>
                <c:pt idx="28211">
                  <c:v>3</c:v>
                </c:pt>
                <c:pt idx="28212">
                  <c:v>3</c:v>
                </c:pt>
                <c:pt idx="28213">
                  <c:v>3</c:v>
                </c:pt>
                <c:pt idx="28214">
                  <c:v>3</c:v>
                </c:pt>
                <c:pt idx="28215">
                  <c:v>1.9</c:v>
                </c:pt>
                <c:pt idx="28216">
                  <c:v>0.5</c:v>
                </c:pt>
                <c:pt idx="28217">
                  <c:v>0</c:v>
                </c:pt>
                <c:pt idx="28218">
                  <c:v>0</c:v>
                </c:pt>
                <c:pt idx="28219">
                  <c:v>0</c:v>
                </c:pt>
                <c:pt idx="28220">
                  <c:v>0</c:v>
                </c:pt>
                <c:pt idx="28221">
                  <c:v>0</c:v>
                </c:pt>
                <c:pt idx="28222">
                  <c:v>0</c:v>
                </c:pt>
                <c:pt idx="28223">
                  <c:v>0</c:v>
                </c:pt>
                <c:pt idx="28224">
                  <c:v>0</c:v>
                </c:pt>
                <c:pt idx="28225">
                  <c:v>0</c:v>
                </c:pt>
                <c:pt idx="28226">
                  <c:v>0</c:v>
                </c:pt>
                <c:pt idx="28227">
                  <c:v>0</c:v>
                </c:pt>
                <c:pt idx="28228">
                  <c:v>0</c:v>
                </c:pt>
                <c:pt idx="28229">
                  <c:v>0</c:v>
                </c:pt>
                <c:pt idx="28230">
                  <c:v>0</c:v>
                </c:pt>
                <c:pt idx="28231">
                  <c:v>0</c:v>
                </c:pt>
                <c:pt idx="28232">
                  <c:v>0</c:v>
                </c:pt>
                <c:pt idx="28233">
                  <c:v>0</c:v>
                </c:pt>
                <c:pt idx="28234">
                  <c:v>0</c:v>
                </c:pt>
                <c:pt idx="28235">
                  <c:v>0</c:v>
                </c:pt>
                <c:pt idx="28236">
                  <c:v>0</c:v>
                </c:pt>
                <c:pt idx="28237">
                  <c:v>0</c:v>
                </c:pt>
                <c:pt idx="28238">
                  <c:v>0</c:v>
                </c:pt>
                <c:pt idx="28239">
                  <c:v>0</c:v>
                </c:pt>
                <c:pt idx="28240">
                  <c:v>0</c:v>
                </c:pt>
                <c:pt idx="28241">
                  <c:v>0</c:v>
                </c:pt>
                <c:pt idx="28242">
                  <c:v>0</c:v>
                </c:pt>
                <c:pt idx="28243">
                  <c:v>0</c:v>
                </c:pt>
                <c:pt idx="28244">
                  <c:v>0</c:v>
                </c:pt>
                <c:pt idx="28245">
                  <c:v>0</c:v>
                </c:pt>
                <c:pt idx="28246">
                  <c:v>0</c:v>
                </c:pt>
                <c:pt idx="28247">
                  <c:v>0</c:v>
                </c:pt>
                <c:pt idx="28248">
                  <c:v>0</c:v>
                </c:pt>
                <c:pt idx="28249">
                  <c:v>0</c:v>
                </c:pt>
                <c:pt idx="28250">
                  <c:v>0</c:v>
                </c:pt>
                <c:pt idx="28251">
                  <c:v>0</c:v>
                </c:pt>
                <c:pt idx="28252">
                  <c:v>0</c:v>
                </c:pt>
                <c:pt idx="28253">
                  <c:v>0</c:v>
                </c:pt>
                <c:pt idx="28254">
                  <c:v>0</c:v>
                </c:pt>
                <c:pt idx="28255">
                  <c:v>0</c:v>
                </c:pt>
                <c:pt idx="28256">
                  <c:v>0</c:v>
                </c:pt>
                <c:pt idx="28257">
                  <c:v>0</c:v>
                </c:pt>
                <c:pt idx="28258">
                  <c:v>0</c:v>
                </c:pt>
                <c:pt idx="28259">
                  <c:v>0</c:v>
                </c:pt>
                <c:pt idx="28260">
                  <c:v>0</c:v>
                </c:pt>
                <c:pt idx="28261">
                  <c:v>0</c:v>
                </c:pt>
                <c:pt idx="28262">
                  <c:v>0</c:v>
                </c:pt>
                <c:pt idx="28263">
                  <c:v>0</c:v>
                </c:pt>
                <c:pt idx="28264">
                  <c:v>0</c:v>
                </c:pt>
                <c:pt idx="28265">
                  <c:v>0</c:v>
                </c:pt>
                <c:pt idx="28266">
                  <c:v>0</c:v>
                </c:pt>
                <c:pt idx="28267">
                  <c:v>0</c:v>
                </c:pt>
                <c:pt idx="28268">
                  <c:v>0</c:v>
                </c:pt>
                <c:pt idx="28269">
                  <c:v>0</c:v>
                </c:pt>
                <c:pt idx="28270">
                  <c:v>0</c:v>
                </c:pt>
                <c:pt idx="28271">
                  <c:v>0</c:v>
                </c:pt>
                <c:pt idx="28272">
                  <c:v>0</c:v>
                </c:pt>
                <c:pt idx="28273">
                  <c:v>0</c:v>
                </c:pt>
                <c:pt idx="28274">
                  <c:v>0</c:v>
                </c:pt>
                <c:pt idx="28275">
                  <c:v>0</c:v>
                </c:pt>
                <c:pt idx="28276">
                  <c:v>0</c:v>
                </c:pt>
                <c:pt idx="28277">
                  <c:v>0</c:v>
                </c:pt>
                <c:pt idx="28278">
                  <c:v>0</c:v>
                </c:pt>
                <c:pt idx="28279">
                  <c:v>0</c:v>
                </c:pt>
                <c:pt idx="28280">
                  <c:v>0</c:v>
                </c:pt>
                <c:pt idx="28281">
                  <c:v>0</c:v>
                </c:pt>
                <c:pt idx="28282">
                  <c:v>0</c:v>
                </c:pt>
                <c:pt idx="28283">
                  <c:v>0</c:v>
                </c:pt>
                <c:pt idx="28284">
                  <c:v>0</c:v>
                </c:pt>
                <c:pt idx="28285">
                  <c:v>0</c:v>
                </c:pt>
                <c:pt idx="28286">
                  <c:v>0</c:v>
                </c:pt>
                <c:pt idx="28287">
                  <c:v>0</c:v>
                </c:pt>
                <c:pt idx="28288">
                  <c:v>0</c:v>
                </c:pt>
                <c:pt idx="28289">
                  <c:v>0</c:v>
                </c:pt>
                <c:pt idx="28290">
                  <c:v>0</c:v>
                </c:pt>
                <c:pt idx="28291">
                  <c:v>0</c:v>
                </c:pt>
                <c:pt idx="28292">
                  <c:v>0</c:v>
                </c:pt>
                <c:pt idx="28293">
                  <c:v>0</c:v>
                </c:pt>
                <c:pt idx="28294">
                  <c:v>0</c:v>
                </c:pt>
                <c:pt idx="28295">
                  <c:v>0</c:v>
                </c:pt>
                <c:pt idx="28296">
                  <c:v>0</c:v>
                </c:pt>
                <c:pt idx="28297">
                  <c:v>0</c:v>
                </c:pt>
                <c:pt idx="28298">
                  <c:v>0</c:v>
                </c:pt>
                <c:pt idx="28299">
                  <c:v>0</c:v>
                </c:pt>
                <c:pt idx="28300">
                  <c:v>0</c:v>
                </c:pt>
                <c:pt idx="28301">
                  <c:v>0</c:v>
                </c:pt>
                <c:pt idx="28302">
                  <c:v>0</c:v>
                </c:pt>
                <c:pt idx="28303">
                  <c:v>0</c:v>
                </c:pt>
                <c:pt idx="28304">
                  <c:v>0</c:v>
                </c:pt>
                <c:pt idx="28305">
                  <c:v>0</c:v>
                </c:pt>
                <c:pt idx="28306">
                  <c:v>0</c:v>
                </c:pt>
                <c:pt idx="28307">
                  <c:v>0</c:v>
                </c:pt>
                <c:pt idx="28308">
                  <c:v>0</c:v>
                </c:pt>
                <c:pt idx="28309">
                  <c:v>0</c:v>
                </c:pt>
                <c:pt idx="28310">
                  <c:v>0</c:v>
                </c:pt>
                <c:pt idx="28311">
                  <c:v>0</c:v>
                </c:pt>
                <c:pt idx="28312">
                  <c:v>0</c:v>
                </c:pt>
                <c:pt idx="28313">
                  <c:v>0</c:v>
                </c:pt>
                <c:pt idx="28314">
                  <c:v>0</c:v>
                </c:pt>
                <c:pt idx="28315">
                  <c:v>0</c:v>
                </c:pt>
                <c:pt idx="28316">
                  <c:v>0</c:v>
                </c:pt>
                <c:pt idx="28317">
                  <c:v>0</c:v>
                </c:pt>
                <c:pt idx="28318">
                  <c:v>0</c:v>
                </c:pt>
                <c:pt idx="28319">
                  <c:v>0</c:v>
                </c:pt>
                <c:pt idx="28320">
                  <c:v>0</c:v>
                </c:pt>
                <c:pt idx="28321">
                  <c:v>0</c:v>
                </c:pt>
                <c:pt idx="28322">
                  <c:v>0</c:v>
                </c:pt>
                <c:pt idx="28323">
                  <c:v>0</c:v>
                </c:pt>
                <c:pt idx="28324">
                  <c:v>0</c:v>
                </c:pt>
                <c:pt idx="28325">
                  <c:v>0</c:v>
                </c:pt>
                <c:pt idx="28326">
                  <c:v>0</c:v>
                </c:pt>
                <c:pt idx="28327">
                  <c:v>0</c:v>
                </c:pt>
                <c:pt idx="28328">
                  <c:v>0</c:v>
                </c:pt>
                <c:pt idx="28329">
                  <c:v>0</c:v>
                </c:pt>
                <c:pt idx="28330">
                  <c:v>0</c:v>
                </c:pt>
                <c:pt idx="28331">
                  <c:v>0</c:v>
                </c:pt>
                <c:pt idx="28332">
                  <c:v>0</c:v>
                </c:pt>
                <c:pt idx="28333">
                  <c:v>0</c:v>
                </c:pt>
                <c:pt idx="28334">
                  <c:v>0</c:v>
                </c:pt>
                <c:pt idx="28335">
                  <c:v>0</c:v>
                </c:pt>
                <c:pt idx="28336">
                  <c:v>0</c:v>
                </c:pt>
                <c:pt idx="28337">
                  <c:v>0</c:v>
                </c:pt>
                <c:pt idx="28338">
                  <c:v>0</c:v>
                </c:pt>
                <c:pt idx="28339">
                  <c:v>0</c:v>
                </c:pt>
                <c:pt idx="28340">
                  <c:v>0</c:v>
                </c:pt>
                <c:pt idx="28341">
                  <c:v>0</c:v>
                </c:pt>
                <c:pt idx="28342">
                  <c:v>0</c:v>
                </c:pt>
                <c:pt idx="28343">
                  <c:v>0</c:v>
                </c:pt>
                <c:pt idx="28344">
                  <c:v>0</c:v>
                </c:pt>
                <c:pt idx="28345">
                  <c:v>0</c:v>
                </c:pt>
                <c:pt idx="28346">
                  <c:v>0</c:v>
                </c:pt>
                <c:pt idx="28347">
                  <c:v>0</c:v>
                </c:pt>
                <c:pt idx="28348">
                  <c:v>0</c:v>
                </c:pt>
                <c:pt idx="28349">
                  <c:v>0</c:v>
                </c:pt>
                <c:pt idx="28350">
                  <c:v>0</c:v>
                </c:pt>
                <c:pt idx="28351">
                  <c:v>0</c:v>
                </c:pt>
                <c:pt idx="28352">
                  <c:v>0</c:v>
                </c:pt>
                <c:pt idx="28353">
                  <c:v>0</c:v>
                </c:pt>
                <c:pt idx="28354">
                  <c:v>0</c:v>
                </c:pt>
                <c:pt idx="28355">
                  <c:v>0</c:v>
                </c:pt>
                <c:pt idx="28356">
                  <c:v>0</c:v>
                </c:pt>
                <c:pt idx="28357">
                  <c:v>0</c:v>
                </c:pt>
                <c:pt idx="28358">
                  <c:v>0</c:v>
                </c:pt>
                <c:pt idx="28359">
                  <c:v>0</c:v>
                </c:pt>
                <c:pt idx="28360">
                  <c:v>0</c:v>
                </c:pt>
                <c:pt idx="28361">
                  <c:v>0</c:v>
                </c:pt>
                <c:pt idx="28362">
                  <c:v>0</c:v>
                </c:pt>
                <c:pt idx="28363">
                  <c:v>0</c:v>
                </c:pt>
                <c:pt idx="28364">
                  <c:v>0</c:v>
                </c:pt>
                <c:pt idx="28365">
                  <c:v>0</c:v>
                </c:pt>
                <c:pt idx="28366">
                  <c:v>0</c:v>
                </c:pt>
                <c:pt idx="28367">
                  <c:v>0</c:v>
                </c:pt>
                <c:pt idx="28368">
                  <c:v>0</c:v>
                </c:pt>
                <c:pt idx="28369">
                  <c:v>0</c:v>
                </c:pt>
                <c:pt idx="28370">
                  <c:v>0</c:v>
                </c:pt>
                <c:pt idx="28371">
                  <c:v>0</c:v>
                </c:pt>
                <c:pt idx="28372">
                  <c:v>0</c:v>
                </c:pt>
                <c:pt idx="28373">
                  <c:v>0</c:v>
                </c:pt>
                <c:pt idx="28374">
                  <c:v>0</c:v>
                </c:pt>
                <c:pt idx="28375">
                  <c:v>0</c:v>
                </c:pt>
                <c:pt idx="28376">
                  <c:v>0</c:v>
                </c:pt>
                <c:pt idx="28377">
                  <c:v>0</c:v>
                </c:pt>
                <c:pt idx="28378">
                  <c:v>0</c:v>
                </c:pt>
                <c:pt idx="28379">
                  <c:v>0</c:v>
                </c:pt>
                <c:pt idx="28380">
                  <c:v>0</c:v>
                </c:pt>
                <c:pt idx="28381">
                  <c:v>0</c:v>
                </c:pt>
                <c:pt idx="28382">
                  <c:v>0</c:v>
                </c:pt>
                <c:pt idx="28383">
                  <c:v>0</c:v>
                </c:pt>
                <c:pt idx="28384">
                  <c:v>0</c:v>
                </c:pt>
                <c:pt idx="28385">
                  <c:v>0</c:v>
                </c:pt>
                <c:pt idx="28386">
                  <c:v>0</c:v>
                </c:pt>
                <c:pt idx="28387">
                  <c:v>0</c:v>
                </c:pt>
                <c:pt idx="28388">
                  <c:v>0</c:v>
                </c:pt>
                <c:pt idx="28389">
                  <c:v>0</c:v>
                </c:pt>
                <c:pt idx="28390">
                  <c:v>0</c:v>
                </c:pt>
                <c:pt idx="28391">
                  <c:v>0</c:v>
                </c:pt>
                <c:pt idx="28392">
                  <c:v>0</c:v>
                </c:pt>
                <c:pt idx="28393">
                  <c:v>0</c:v>
                </c:pt>
                <c:pt idx="28394">
                  <c:v>0</c:v>
                </c:pt>
                <c:pt idx="28395">
                  <c:v>0</c:v>
                </c:pt>
                <c:pt idx="28396">
                  <c:v>0</c:v>
                </c:pt>
                <c:pt idx="28397">
                  <c:v>0</c:v>
                </c:pt>
                <c:pt idx="28398">
                  <c:v>0</c:v>
                </c:pt>
                <c:pt idx="28399">
                  <c:v>0</c:v>
                </c:pt>
                <c:pt idx="28400">
                  <c:v>0</c:v>
                </c:pt>
                <c:pt idx="28401">
                  <c:v>0</c:v>
                </c:pt>
                <c:pt idx="28402">
                  <c:v>0</c:v>
                </c:pt>
                <c:pt idx="28403">
                  <c:v>0</c:v>
                </c:pt>
                <c:pt idx="28404">
                  <c:v>0</c:v>
                </c:pt>
                <c:pt idx="28405">
                  <c:v>0</c:v>
                </c:pt>
                <c:pt idx="28406">
                  <c:v>0</c:v>
                </c:pt>
                <c:pt idx="28407">
                  <c:v>0</c:v>
                </c:pt>
                <c:pt idx="28408">
                  <c:v>0</c:v>
                </c:pt>
                <c:pt idx="28409">
                  <c:v>0</c:v>
                </c:pt>
                <c:pt idx="28410">
                  <c:v>0</c:v>
                </c:pt>
                <c:pt idx="28411">
                  <c:v>0</c:v>
                </c:pt>
                <c:pt idx="28412">
                  <c:v>0</c:v>
                </c:pt>
                <c:pt idx="28413">
                  <c:v>0</c:v>
                </c:pt>
                <c:pt idx="28414">
                  <c:v>0</c:v>
                </c:pt>
                <c:pt idx="28415">
                  <c:v>0</c:v>
                </c:pt>
                <c:pt idx="28416">
                  <c:v>0</c:v>
                </c:pt>
                <c:pt idx="28417">
                  <c:v>0</c:v>
                </c:pt>
                <c:pt idx="28418">
                  <c:v>0</c:v>
                </c:pt>
                <c:pt idx="28419">
                  <c:v>0</c:v>
                </c:pt>
                <c:pt idx="28420">
                  <c:v>0</c:v>
                </c:pt>
                <c:pt idx="28421">
                  <c:v>0</c:v>
                </c:pt>
                <c:pt idx="28422">
                  <c:v>0</c:v>
                </c:pt>
                <c:pt idx="28423">
                  <c:v>0</c:v>
                </c:pt>
                <c:pt idx="28424">
                  <c:v>0</c:v>
                </c:pt>
                <c:pt idx="28425">
                  <c:v>0</c:v>
                </c:pt>
                <c:pt idx="28426">
                  <c:v>0</c:v>
                </c:pt>
                <c:pt idx="28427">
                  <c:v>0</c:v>
                </c:pt>
                <c:pt idx="28428">
                  <c:v>0</c:v>
                </c:pt>
                <c:pt idx="28429">
                  <c:v>0</c:v>
                </c:pt>
                <c:pt idx="28430">
                  <c:v>0</c:v>
                </c:pt>
                <c:pt idx="28431">
                  <c:v>0</c:v>
                </c:pt>
                <c:pt idx="28432">
                  <c:v>0</c:v>
                </c:pt>
                <c:pt idx="28433">
                  <c:v>0</c:v>
                </c:pt>
                <c:pt idx="28434">
                  <c:v>0</c:v>
                </c:pt>
                <c:pt idx="28435">
                  <c:v>0</c:v>
                </c:pt>
                <c:pt idx="28436">
                  <c:v>0</c:v>
                </c:pt>
                <c:pt idx="28437">
                  <c:v>0</c:v>
                </c:pt>
                <c:pt idx="28438">
                  <c:v>0</c:v>
                </c:pt>
                <c:pt idx="28439">
                  <c:v>0</c:v>
                </c:pt>
                <c:pt idx="28440">
                  <c:v>0</c:v>
                </c:pt>
                <c:pt idx="28441">
                  <c:v>0</c:v>
                </c:pt>
                <c:pt idx="28442">
                  <c:v>0</c:v>
                </c:pt>
                <c:pt idx="28443">
                  <c:v>0</c:v>
                </c:pt>
                <c:pt idx="28444">
                  <c:v>0</c:v>
                </c:pt>
                <c:pt idx="28445">
                  <c:v>0</c:v>
                </c:pt>
                <c:pt idx="28446">
                  <c:v>0</c:v>
                </c:pt>
                <c:pt idx="28447">
                  <c:v>0</c:v>
                </c:pt>
                <c:pt idx="28448">
                  <c:v>0</c:v>
                </c:pt>
                <c:pt idx="28449">
                  <c:v>0</c:v>
                </c:pt>
                <c:pt idx="28450">
                  <c:v>0</c:v>
                </c:pt>
                <c:pt idx="28451">
                  <c:v>0</c:v>
                </c:pt>
                <c:pt idx="28452">
                  <c:v>0</c:v>
                </c:pt>
                <c:pt idx="28453">
                  <c:v>0</c:v>
                </c:pt>
                <c:pt idx="28454">
                  <c:v>0</c:v>
                </c:pt>
                <c:pt idx="28455">
                  <c:v>0</c:v>
                </c:pt>
                <c:pt idx="28456">
                  <c:v>0</c:v>
                </c:pt>
                <c:pt idx="28457">
                  <c:v>0</c:v>
                </c:pt>
                <c:pt idx="28458">
                  <c:v>0</c:v>
                </c:pt>
                <c:pt idx="28459">
                  <c:v>0</c:v>
                </c:pt>
                <c:pt idx="28460">
                  <c:v>0</c:v>
                </c:pt>
                <c:pt idx="28461">
                  <c:v>0</c:v>
                </c:pt>
                <c:pt idx="28462">
                  <c:v>0</c:v>
                </c:pt>
                <c:pt idx="28463">
                  <c:v>0</c:v>
                </c:pt>
                <c:pt idx="28464">
                  <c:v>0</c:v>
                </c:pt>
                <c:pt idx="28465">
                  <c:v>0</c:v>
                </c:pt>
                <c:pt idx="28466">
                  <c:v>0</c:v>
                </c:pt>
                <c:pt idx="28467">
                  <c:v>0</c:v>
                </c:pt>
                <c:pt idx="28468">
                  <c:v>0</c:v>
                </c:pt>
                <c:pt idx="28469">
                  <c:v>0</c:v>
                </c:pt>
                <c:pt idx="28470">
                  <c:v>0</c:v>
                </c:pt>
                <c:pt idx="28471">
                  <c:v>0</c:v>
                </c:pt>
                <c:pt idx="28472">
                  <c:v>0</c:v>
                </c:pt>
                <c:pt idx="28473">
                  <c:v>0</c:v>
                </c:pt>
                <c:pt idx="28474">
                  <c:v>0</c:v>
                </c:pt>
                <c:pt idx="28475">
                  <c:v>0</c:v>
                </c:pt>
                <c:pt idx="28476">
                  <c:v>0</c:v>
                </c:pt>
                <c:pt idx="28477">
                  <c:v>0</c:v>
                </c:pt>
                <c:pt idx="28478">
                  <c:v>0</c:v>
                </c:pt>
                <c:pt idx="28479">
                  <c:v>0</c:v>
                </c:pt>
                <c:pt idx="28480">
                  <c:v>0</c:v>
                </c:pt>
                <c:pt idx="28481">
                  <c:v>0</c:v>
                </c:pt>
                <c:pt idx="28482">
                  <c:v>0</c:v>
                </c:pt>
                <c:pt idx="28483">
                  <c:v>0</c:v>
                </c:pt>
                <c:pt idx="28484">
                  <c:v>0</c:v>
                </c:pt>
                <c:pt idx="28485">
                  <c:v>0</c:v>
                </c:pt>
                <c:pt idx="28486">
                  <c:v>0</c:v>
                </c:pt>
                <c:pt idx="28487">
                  <c:v>0</c:v>
                </c:pt>
                <c:pt idx="28488">
                  <c:v>0</c:v>
                </c:pt>
                <c:pt idx="28489">
                  <c:v>0</c:v>
                </c:pt>
                <c:pt idx="28490">
                  <c:v>0</c:v>
                </c:pt>
                <c:pt idx="28491">
                  <c:v>0</c:v>
                </c:pt>
                <c:pt idx="28492">
                  <c:v>0</c:v>
                </c:pt>
                <c:pt idx="28493">
                  <c:v>0</c:v>
                </c:pt>
                <c:pt idx="28494">
                  <c:v>0</c:v>
                </c:pt>
                <c:pt idx="28495">
                  <c:v>0</c:v>
                </c:pt>
                <c:pt idx="28496">
                  <c:v>0</c:v>
                </c:pt>
                <c:pt idx="28497">
                  <c:v>0</c:v>
                </c:pt>
                <c:pt idx="28498">
                  <c:v>0</c:v>
                </c:pt>
                <c:pt idx="28499">
                  <c:v>0</c:v>
                </c:pt>
                <c:pt idx="28500">
                  <c:v>0</c:v>
                </c:pt>
                <c:pt idx="28501">
                  <c:v>0</c:v>
                </c:pt>
                <c:pt idx="28502">
                  <c:v>0</c:v>
                </c:pt>
                <c:pt idx="28503">
                  <c:v>0</c:v>
                </c:pt>
                <c:pt idx="28504">
                  <c:v>0</c:v>
                </c:pt>
                <c:pt idx="28505">
                  <c:v>0</c:v>
                </c:pt>
                <c:pt idx="28506">
                  <c:v>0</c:v>
                </c:pt>
                <c:pt idx="28507">
                  <c:v>0</c:v>
                </c:pt>
                <c:pt idx="28508">
                  <c:v>0</c:v>
                </c:pt>
                <c:pt idx="28509">
                  <c:v>0</c:v>
                </c:pt>
                <c:pt idx="28510">
                  <c:v>0</c:v>
                </c:pt>
                <c:pt idx="28511">
                  <c:v>0</c:v>
                </c:pt>
                <c:pt idx="28512">
                  <c:v>0</c:v>
                </c:pt>
                <c:pt idx="28513">
                  <c:v>0</c:v>
                </c:pt>
                <c:pt idx="28514">
                  <c:v>0</c:v>
                </c:pt>
                <c:pt idx="28515">
                  <c:v>0</c:v>
                </c:pt>
                <c:pt idx="28516">
                  <c:v>0</c:v>
                </c:pt>
                <c:pt idx="28517">
                  <c:v>0</c:v>
                </c:pt>
                <c:pt idx="28518">
                  <c:v>0</c:v>
                </c:pt>
                <c:pt idx="28519">
                  <c:v>0</c:v>
                </c:pt>
                <c:pt idx="28520">
                  <c:v>0</c:v>
                </c:pt>
                <c:pt idx="28521">
                  <c:v>0</c:v>
                </c:pt>
                <c:pt idx="28522">
                  <c:v>0</c:v>
                </c:pt>
                <c:pt idx="28523">
                  <c:v>0</c:v>
                </c:pt>
                <c:pt idx="28524">
                  <c:v>0</c:v>
                </c:pt>
                <c:pt idx="28525">
                  <c:v>0</c:v>
                </c:pt>
                <c:pt idx="28526">
                  <c:v>0</c:v>
                </c:pt>
                <c:pt idx="28527">
                  <c:v>0</c:v>
                </c:pt>
                <c:pt idx="28528">
                  <c:v>0</c:v>
                </c:pt>
                <c:pt idx="28529">
                  <c:v>0</c:v>
                </c:pt>
                <c:pt idx="28530">
                  <c:v>0</c:v>
                </c:pt>
                <c:pt idx="28531">
                  <c:v>0</c:v>
                </c:pt>
                <c:pt idx="28532">
                  <c:v>0</c:v>
                </c:pt>
                <c:pt idx="28533">
                  <c:v>0</c:v>
                </c:pt>
                <c:pt idx="28534">
                  <c:v>0</c:v>
                </c:pt>
                <c:pt idx="28535">
                  <c:v>0</c:v>
                </c:pt>
                <c:pt idx="28536">
                  <c:v>0</c:v>
                </c:pt>
                <c:pt idx="28537">
                  <c:v>0</c:v>
                </c:pt>
                <c:pt idx="28538">
                  <c:v>0</c:v>
                </c:pt>
                <c:pt idx="28539">
                  <c:v>0</c:v>
                </c:pt>
                <c:pt idx="28540">
                  <c:v>0</c:v>
                </c:pt>
                <c:pt idx="28541">
                  <c:v>0</c:v>
                </c:pt>
                <c:pt idx="28542">
                  <c:v>0</c:v>
                </c:pt>
                <c:pt idx="28543">
                  <c:v>0</c:v>
                </c:pt>
                <c:pt idx="28544">
                  <c:v>0</c:v>
                </c:pt>
                <c:pt idx="28545">
                  <c:v>0</c:v>
                </c:pt>
                <c:pt idx="28546">
                  <c:v>0</c:v>
                </c:pt>
                <c:pt idx="28547">
                  <c:v>0</c:v>
                </c:pt>
                <c:pt idx="28548">
                  <c:v>0</c:v>
                </c:pt>
                <c:pt idx="28549">
                  <c:v>0</c:v>
                </c:pt>
                <c:pt idx="28550">
                  <c:v>0.2</c:v>
                </c:pt>
                <c:pt idx="28551">
                  <c:v>1.1000000000000001</c:v>
                </c:pt>
                <c:pt idx="28552">
                  <c:v>2</c:v>
                </c:pt>
                <c:pt idx="28553">
                  <c:v>2.9</c:v>
                </c:pt>
                <c:pt idx="28554">
                  <c:v>3</c:v>
                </c:pt>
                <c:pt idx="28555">
                  <c:v>3</c:v>
                </c:pt>
                <c:pt idx="28556">
                  <c:v>3</c:v>
                </c:pt>
                <c:pt idx="28557">
                  <c:v>3.8</c:v>
                </c:pt>
                <c:pt idx="28558">
                  <c:v>4.7</c:v>
                </c:pt>
                <c:pt idx="28559">
                  <c:v>5.7</c:v>
                </c:pt>
                <c:pt idx="28560">
                  <c:v>6</c:v>
                </c:pt>
                <c:pt idx="28561">
                  <c:v>6.7</c:v>
                </c:pt>
                <c:pt idx="28562">
                  <c:v>7</c:v>
                </c:pt>
                <c:pt idx="28563">
                  <c:v>7</c:v>
                </c:pt>
                <c:pt idx="28564">
                  <c:v>6.4</c:v>
                </c:pt>
                <c:pt idx="28565">
                  <c:v>6</c:v>
                </c:pt>
                <c:pt idx="28566">
                  <c:v>6</c:v>
                </c:pt>
                <c:pt idx="28567">
                  <c:v>6.6</c:v>
                </c:pt>
                <c:pt idx="28568">
                  <c:v>7</c:v>
                </c:pt>
                <c:pt idx="28569">
                  <c:v>7.3</c:v>
                </c:pt>
                <c:pt idx="28570">
                  <c:v>8.3000000000000007</c:v>
                </c:pt>
                <c:pt idx="28571">
                  <c:v>9.3000000000000007</c:v>
                </c:pt>
                <c:pt idx="28572">
                  <c:v>10</c:v>
                </c:pt>
                <c:pt idx="28573">
                  <c:v>10.3</c:v>
                </c:pt>
                <c:pt idx="28574">
                  <c:v>11.3</c:v>
                </c:pt>
                <c:pt idx="28575">
                  <c:v>12.2</c:v>
                </c:pt>
                <c:pt idx="28576">
                  <c:v>13.2</c:v>
                </c:pt>
                <c:pt idx="28577">
                  <c:v>14.2</c:v>
                </c:pt>
                <c:pt idx="28578">
                  <c:v>15</c:v>
                </c:pt>
                <c:pt idx="28579">
                  <c:v>15.2</c:v>
                </c:pt>
                <c:pt idx="28580">
                  <c:v>16</c:v>
                </c:pt>
                <c:pt idx="28581">
                  <c:v>16</c:v>
                </c:pt>
                <c:pt idx="28582">
                  <c:v>17</c:v>
                </c:pt>
                <c:pt idx="28583">
                  <c:v>18</c:v>
                </c:pt>
                <c:pt idx="28584">
                  <c:v>18</c:v>
                </c:pt>
                <c:pt idx="28585">
                  <c:v>19</c:v>
                </c:pt>
                <c:pt idx="28586">
                  <c:v>19</c:v>
                </c:pt>
                <c:pt idx="28587">
                  <c:v>18.2</c:v>
                </c:pt>
                <c:pt idx="28588">
                  <c:v>18</c:v>
                </c:pt>
                <c:pt idx="28589">
                  <c:v>18.8</c:v>
                </c:pt>
                <c:pt idx="28590">
                  <c:v>19</c:v>
                </c:pt>
                <c:pt idx="28591">
                  <c:v>19</c:v>
                </c:pt>
                <c:pt idx="28592">
                  <c:v>19.8</c:v>
                </c:pt>
                <c:pt idx="28593">
                  <c:v>20</c:v>
                </c:pt>
                <c:pt idx="28594">
                  <c:v>20</c:v>
                </c:pt>
                <c:pt idx="28595">
                  <c:v>20</c:v>
                </c:pt>
                <c:pt idx="28596">
                  <c:v>20</c:v>
                </c:pt>
                <c:pt idx="28597">
                  <c:v>20</c:v>
                </c:pt>
                <c:pt idx="28598">
                  <c:v>20</c:v>
                </c:pt>
                <c:pt idx="28599">
                  <c:v>20</c:v>
                </c:pt>
                <c:pt idx="28600">
                  <c:v>19.600000000000001</c:v>
                </c:pt>
                <c:pt idx="28601">
                  <c:v>19</c:v>
                </c:pt>
                <c:pt idx="28602">
                  <c:v>19</c:v>
                </c:pt>
                <c:pt idx="28603">
                  <c:v>18.600000000000001</c:v>
                </c:pt>
                <c:pt idx="28604">
                  <c:v>17.100000000000001</c:v>
                </c:pt>
                <c:pt idx="28605">
                  <c:v>14.1</c:v>
                </c:pt>
                <c:pt idx="28606">
                  <c:v>9.3000000000000007</c:v>
                </c:pt>
                <c:pt idx="28607">
                  <c:v>5.7</c:v>
                </c:pt>
                <c:pt idx="28608">
                  <c:v>4.2</c:v>
                </c:pt>
                <c:pt idx="28609">
                  <c:v>5.3</c:v>
                </c:pt>
                <c:pt idx="28610">
                  <c:v>7</c:v>
                </c:pt>
                <c:pt idx="28611">
                  <c:v>8.9</c:v>
                </c:pt>
                <c:pt idx="28612">
                  <c:v>10</c:v>
                </c:pt>
                <c:pt idx="28613">
                  <c:v>11</c:v>
                </c:pt>
                <c:pt idx="28614">
                  <c:v>12</c:v>
                </c:pt>
                <c:pt idx="28615">
                  <c:v>13.9</c:v>
                </c:pt>
                <c:pt idx="28616">
                  <c:v>15.6</c:v>
                </c:pt>
                <c:pt idx="28617">
                  <c:v>16.8</c:v>
                </c:pt>
                <c:pt idx="28618">
                  <c:v>17.8</c:v>
                </c:pt>
                <c:pt idx="28619">
                  <c:v>18.8</c:v>
                </c:pt>
                <c:pt idx="28620">
                  <c:v>19.8</c:v>
                </c:pt>
                <c:pt idx="28621">
                  <c:v>20.8</c:v>
                </c:pt>
                <c:pt idx="28622">
                  <c:v>21.6</c:v>
                </c:pt>
                <c:pt idx="28623">
                  <c:v>22</c:v>
                </c:pt>
                <c:pt idx="28624">
                  <c:v>23.1</c:v>
                </c:pt>
                <c:pt idx="28625">
                  <c:v>24.6</c:v>
                </c:pt>
                <c:pt idx="28626">
                  <c:v>25</c:v>
                </c:pt>
                <c:pt idx="28627">
                  <c:v>25.6</c:v>
                </c:pt>
                <c:pt idx="28628">
                  <c:v>26</c:v>
                </c:pt>
                <c:pt idx="28629">
                  <c:v>26</c:v>
                </c:pt>
                <c:pt idx="28630">
                  <c:v>26</c:v>
                </c:pt>
                <c:pt idx="28631">
                  <c:v>26</c:v>
                </c:pt>
                <c:pt idx="28632">
                  <c:v>26</c:v>
                </c:pt>
                <c:pt idx="28633">
                  <c:v>26</c:v>
                </c:pt>
                <c:pt idx="28634">
                  <c:v>25.7</c:v>
                </c:pt>
                <c:pt idx="28635">
                  <c:v>25</c:v>
                </c:pt>
                <c:pt idx="28636">
                  <c:v>24.8</c:v>
                </c:pt>
                <c:pt idx="28637">
                  <c:v>23.8</c:v>
                </c:pt>
                <c:pt idx="28638">
                  <c:v>22.6</c:v>
                </c:pt>
                <c:pt idx="28639">
                  <c:v>20.399999999999999</c:v>
                </c:pt>
                <c:pt idx="28640">
                  <c:v>17.5</c:v>
                </c:pt>
                <c:pt idx="28641">
                  <c:v>15</c:v>
                </c:pt>
                <c:pt idx="28642">
                  <c:v>10</c:v>
                </c:pt>
                <c:pt idx="28643">
                  <c:v>7</c:v>
                </c:pt>
                <c:pt idx="28644">
                  <c:v>5</c:v>
                </c:pt>
                <c:pt idx="28645">
                  <c:v>3</c:v>
                </c:pt>
                <c:pt idx="28646">
                  <c:v>3</c:v>
                </c:pt>
                <c:pt idx="28647">
                  <c:v>3.8</c:v>
                </c:pt>
                <c:pt idx="28648">
                  <c:v>4</c:v>
                </c:pt>
                <c:pt idx="28649">
                  <c:v>3.2</c:v>
                </c:pt>
                <c:pt idx="28650">
                  <c:v>3</c:v>
                </c:pt>
                <c:pt idx="28651">
                  <c:v>3</c:v>
                </c:pt>
                <c:pt idx="28652">
                  <c:v>5</c:v>
                </c:pt>
                <c:pt idx="28653">
                  <c:v>7.8</c:v>
                </c:pt>
                <c:pt idx="28654">
                  <c:v>10.8</c:v>
                </c:pt>
                <c:pt idx="28655">
                  <c:v>13.8</c:v>
                </c:pt>
                <c:pt idx="28656">
                  <c:v>16.2</c:v>
                </c:pt>
                <c:pt idx="28657">
                  <c:v>18.8</c:v>
                </c:pt>
                <c:pt idx="28658">
                  <c:v>21</c:v>
                </c:pt>
                <c:pt idx="28659">
                  <c:v>22.9</c:v>
                </c:pt>
                <c:pt idx="28660">
                  <c:v>24.9</c:v>
                </c:pt>
                <c:pt idx="28661">
                  <c:v>26.9</c:v>
                </c:pt>
                <c:pt idx="28662">
                  <c:v>28.4</c:v>
                </c:pt>
                <c:pt idx="28663">
                  <c:v>29.4</c:v>
                </c:pt>
                <c:pt idx="28664">
                  <c:v>30.4</c:v>
                </c:pt>
                <c:pt idx="28665">
                  <c:v>31.5</c:v>
                </c:pt>
                <c:pt idx="28666">
                  <c:v>33</c:v>
                </c:pt>
                <c:pt idx="28667">
                  <c:v>33.299999999999997</c:v>
                </c:pt>
                <c:pt idx="28668">
                  <c:v>34.299999999999997</c:v>
                </c:pt>
                <c:pt idx="28669">
                  <c:v>35.200000000000003</c:v>
                </c:pt>
                <c:pt idx="28670">
                  <c:v>36</c:v>
                </c:pt>
                <c:pt idx="28671">
                  <c:v>37</c:v>
                </c:pt>
                <c:pt idx="28672">
                  <c:v>37</c:v>
                </c:pt>
                <c:pt idx="28673">
                  <c:v>38</c:v>
                </c:pt>
                <c:pt idx="28674">
                  <c:v>39</c:v>
                </c:pt>
                <c:pt idx="28675">
                  <c:v>40</c:v>
                </c:pt>
                <c:pt idx="28676">
                  <c:v>40</c:v>
                </c:pt>
                <c:pt idx="28677">
                  <c:v>40</c:v>
                </c:pt>
                <c:pt idx="28678">
                  <c:v>40</c:v>
                </c:pt>
                <c:pt idx="28679">
                  <c:v>40</c:v>
                </c:pt>
                <c:pt idx="28680">
                  <c:v>40</c:v>
                </c:pt>
                <c:pt idx="28681">
                  <c:v>40</c:v>
                </c:pt>
                <c:pt idx="28682">
                  <c:v>40</c:v>
                </c:pt>
                <c:pt idx="28683">
                  <c:v>40</c:v>
                </c:pt>
                <c:pt idx="28684">
                  <c:v>40</c:v>
                </c:pt>
                <c:pt idx="28685">
                  <c:v>40</c:v>
                </c:pt>
                <c:pt idx="28686">
                  <c:v>40</c:v>
                </c:pt>
                <c:pt idx="28687">
                  <c:v>40</c:v>
                </c:pt>
                <c:pt idx="28688">
                  <c:v>40</c:v>
                </c:pt>
                <c:pt idx="28689">
                  <c:v>40</c:v>
                </c:pt>
                <c:pt idx="28690">
                  <c:v>40</c:v>
                </c:pt>
                <c:pt idx="28691">
                  <c:v>40</c:v>
                </c:pt>
                <c:pt idx="28692">
                  <c:v>40</c:v>
                </c:pt>
                <c:pt idx="28693">
                  <c:v>40</c:v>
                </c:pt>
                <c:pt idx="28694">
                  <c:v>40</c:v>
                </c:pt>
                <c:pt idx="28695">
                  <c:v>40</c:v>
                </c:pt>
                <c:pt idx="28696">
                  <c:v>40</c:v>
                </c:pt>
                <c:pt idx="28697">
                  <c:v>40</c:v>
                </c:pt>
                <c:pt idx="28698">
                  <c:v>39.799999999999997</c:v>
                </c:pt>
                <c:pt idx="28699">
                  <c:v>39</c:v>
                </c:pt>
                <c:pt idx="28700">
                  <c:v>39</c:v>
                </c:pt>
                <c:pt idx="28701">
                  <c:v>39</c:v>
                </c:pt>
                <c:pt idx="28702">
                  <c:v>38</c:v>
                </c:pt>
                <c:pt idx="28703">
                  <c:v>38</c:v>
                </c:pt>
                <c:pt idx="28704">
                  <c:v>38</c:v>
                </c:pt>
                <c:pt idx="28705">
                  <c:v>37</c:v>
                </c:pt>
                <c:pt idx="28706">
                  <c:v>37</c:v>
                </c:pt>
                <c:pt idx="28707">
                  <c:v>37</c:v>
                </c:pt>
                <c:pt idx="28708">
                  <c:v>36.1</c:v>
                </c:pt>
                <c:pt idx="28709">
                  <c:v>36</c:v>
                </c:pt>
                <c:pt idx="28710">
                  <c:v>36</c:v>
                </c:pt>
                <c:pt idx="28711">
                  <c:v>36</c:v>
                </c:pt>
                <c:pt idx="28712">
                  <c:v>35.299999999999997</c:v>
                </c:pt>
                <c:pt idx="28713">
                  <c:v>35</c:v>
                </c:pt>
                <c:pt idx="28714">
                  <c:v>34.4</c:v>
                </c:pt>
                <c:pt idx="28715">
                  <c:v>32.700000000000003</c:v>
                </c:pt>
                <c:pt idx="28716">
                  <c:v>30.1</c:v>
                </c:pt>
                <c:pt idx="28717">
                  <c:v>27.4</c:v>
                </c:pt>
                <c:pt idx="28718">
                  <c:v>26</c:v>
                </c:pt>
                <c:pt idx="28719">
                  <c:v>26</c:v>
                </c:pt>
                <c:pt idx="28720">
                  <c:v>24.7</c:v>
                </c:pt>
                <c:pt idx="28721">
                  <c:v>20.8</c:v>
                </c:pt>
                <c:pt idx="28722">
                  <c:v>15.8</c:v>
                </c:pt>
                <c:pt idx="28723">
                  <c:v>11.2</c:v>
                </c:pt>
                <c:pt idx="28724">
                  <c:v>7.3</c:v>
                </c:pt>
                <c:pt idx="28725">
                  <c:v>4.3</c:v>
                </c:pt>
                <c:pt idx="28726">
                  <c:v>1.5</c:v>
                </c:pt>
                <c:pt idx="28727">
                  <c:v>0</c:v>
                </c:pt>
                <c:pt idx="28728">
                  <c:v>0</c:v>
                </c:pt>
                <c:pt idx="28729">
                  <c:v>0</c:v>
                </c:pt>
                <c:pt idx="28730">
                  <c:v>0</c:v>
                </c:pt>
                <c:pt idx="28731">
                  <c:v>0</c:v>
                </c:pt>
                <c:pt idx="28732">
                  <c:v>0</c:v>
                </c:pt>
                <c:pt idx="28733">
                  <c:v>0</c:v>
                </c:pt>
                <c:pt idx="28734">
                  <c:v>0</c:v>
                </c:pt>
                <c:pt idx="28735">
                  <c:v>0</c:v>
                </c:pt>
                <c:pt idx="28736">
                  <c:v>0</c:v>
                </c:pt>
                <c:pt idx="28737">
                  <c:v>0</c:v>
                </c:pt>
                <c:pt idx="28738">
                  <c:v>0</c:v>
                </c:pt>
                <c:pt idx="28739">
                  <c:v>0.8</c:v>
                </c:pt>
                <c:pt idx="28740">
                  <c:v>4.4000000000000004</c:v>
                </c:pt>
                <c:pt idx="28741">
                  <c:v>8.4</c:v>
                </c:pt>
                <c:pt idx="28742">
                  <c:v>11.1</c:v>
                </c:pt>
                <c:pt idx="28743">
                  <c:v>14.6</c:v>
                </c:pt>
                <c:pt idx="28744">
                  <c:v>17.3</c:v>
                </c:pt>
                <c:pt idx="28745">
                  <c:v>18.7</c:v>
                </c:pt>
                <c:pt idx="28746">
                  <c:v>17.7</c:v>
                </c:pt>
                <c:pt idx="28747">
                  <c:v>16.3</c:v>
                </c:pt>
                <c:pt idx="28748">
                  <c:v>16.5</c:v>
                </c:pt>
                <c:pt idx="28749">
                  <c:v>17.399999999999999</c:v>
                </c:pt>
                <c:pt idx="28750">
                  <c:v>18.399999999999999</c:v>
                </c:pt>
                <c:pt idx="28751">
                  <c:v>19.899999999999999</c:v>
                </c:pt>
                <c:pt idx="28752">
                  <c:v>21.9</c:v>
                </c:pt>
                <c:pt idx="28753">
                  <c:v>23.4</c:v>
                </c:pt>
                <c:pt idx="28754">
                  <c:v>24.7</c:v>
                </c:pt>
                <c:pt idx="28755">
                  <c:v>26.5</c:v>
                </c:pt>
                <c:pt idx="28756">
                  <c:v>28.3</c:v>
                </c:pt>
                <c:pt idx="28757">
                  <c:v>29.3</c:v>
                </c:pt>
                <c:pt idx="28758">
                  <c:v>30.5</c:v>
                </c:pt>
                <c:pt idx="28759">
                  <c:v>32.299999999999997</c:v>
                </c:pt>
                <c:pt idx="28760">
                  <c:v>33</c:v>
                </c:pt>
                <c:pt idx="28761">
                  <c:v>33.1</c:v>
                </c:pt>
                <c:pt idx="28762">
                  <c:v>34</c:v>
                </c:pt>
                <c:pt idx="28763">
                  <c:v>34.1</c:v>
                </c:pt>
                <c:pt idx="28764">
                  <c:v>35</c:v>
                </c:pt>
                <c:pt idx="28765">
                  <c:v>35.1</c:v>
                </c:pt>
                <c:pt idx="28766">
                  <c:v>35.9</c:v>
                </c:pt>
                <c:pt idx="28767">
                  <c:v>36.9</c:v>
                </c:pt>
                <c:pt idx="28768">
                  <c:v>37</c:v>
                </c:pt>
                <c:pt idx="28769">
                  <c:v>37</c:v>
                </c:pt>
                <c:pt idx="28770">
                  <c:v>37</c:v>
                </c:pt>
                <c:pt idx="28771">
                  <c:v>37.700000000000003</c:v>
                </c:pt>
                <c:pt idx="28772">
                  <c:v>38</c:v>
                </c:pt>
                <c:pt idx="28773">
                  <c:v>38</c:v>
                </c:pt>
                <c:pt idx="28774">
                  <c:v>38</c:v>
                </c:pt>
                <c:pt idx="28775">
                  <c:v>38.6</c:v>
                </c:pt>
                <c:pt idx="28776">
                  <c:v>39</c:v>
                </c:pt>
                <c:pt idx="28777">
                  <c:v>39</c:v>
                </c:pt>
                <c:pt idx="28778">
                  <c:v>39</c:v>
                </c:pt>
                <c:pt idx="28779">
                  <c:v>39</c:v>
                </c:pt>
                <c:pt idx="28780">
                  <c:v>39</c:v>
                </c:pt>
                <c:pt idx="28781">
                  <c:v>39</c:v>
                </c:pt>
                <c:pt idx="28782">
                  <c:v>39</c:v>
                </c:pt>
                <c:pt idx="28783">
                  <c:v>39</c:v>
                </c:pt>
                <c:pt idx="28784">
                  <c:v>39</c:v>
                </c:pt>
                <c:pt idx="28785">
                  <c:v>39</c:v>
                </c:pt>
                <c:pt idx="28786">
                  <c:v>38.799999999999997</c:v>
                </c:pt>
                <c:pt idx="28787">
                  <c:v>37.799999999999997</c:v>
                </c:pt>
                <c:pt idx="28788">
                  <c:v>36.799999999999997</c:v>
                </c:pt>
                <c:pt idx="28789">
                  <c:v>36</c:v>
                </c:pt>
                <c:pt idx="28790">
                  <c:v>36</c:v>
                </c:pt>
                <c:pt idx="28791">
                  <c:v>36</c:v>
                </c:pt>
                <c:pt idx="28792">
                  <c:v>36</c:v>
                </c:pt>
                <c:pt idx="28793">
                  <c:v>36</c:v>
                </c:pt>
                <c:pt idx="28794">
                  <c:v>36.9</c:v>
                </c:pt>
                <c:pt idx="28795">
                  <c:v>37</c:v>
                </c:pt>
                <c:pt idx="28796">
                  <c:v>37</c:v>
                </c:pt>
                <c:pt idx="28797">
                  <c:v>37</c:v>
                </c:pt>
                <c:pt idx="28798">
                  <c:v>37</c:v>
                </c:pt>
                <c:pt idx="28799">
                  <c:v>36.200000000000003</c:v>
                </c:pt>
                <c:pt idx="28800">
                  <c:v>36</c:v>
                </c:pt>
                <c:pt idx="28801">
                  <c:v>35.4</c:v>
                </c:pt>
                <c:pt idx="28802">
                  <c:v>35</c:v>
                </c:pt>
                <c:pt idx="28803">
                  <c:v>34.4</c:v>
                </c:pt>
                <c:pt idx="28804">
                  <c:v>34</c:v>
                </c:pt>
                <c:pt idx="28805">
                  <c:v>33.4</c:v>
                </c:pt>
                <c:pt idx="28806">
                  <c:v>33</c:v>
                </c:pt>
                <c:pt idx="28807">
                  <c:v>32.5</c:v>
                </c:pt>
                <c:pt idx="28808">
                  <c:v>32</c:v>
                </c:pt>
                <c:pt idx="28809">
                  <c:v>31.5</c:v>
                </c:pt>
                <c:pt idx="28810">
                  <c:v>31</c:v>
                </c:pt>
                <c:pt idx="28811">
                  <c:v>31</c:v>
                </c:pt>
                <c:pt idx="28812">
                  <c:v>31</c:v>
                </c:pt>
                <c:pt idx="28813">
                  <c:v>31</c:v>
                </c:pt>
                <c:pt idx="28814">
                  <c:v>31</c:v>
                </c:pt>
                <c:pt idx="28815">
                  <c:v>31</c:v>
                </c:pt>
                <c:pt idx="28816">
                  <c:v>31</c:v>
                </c:pt>
                <c:pt idx="28817">
                  <c:v>31</c:v>
                </c:pt>
                <c:pt idx="28818">
                  <c:v>31</c:v>
                </c:pt>
                <c:pt idx="28819">
                  <c:v>31</c:v>
                </c:pt>
                <c:pt idx="28820">
                  <c:v>31</c:v>
                </c:pt>
                <c:pt idx="28821">
                  <c:v>31</c:v>
                </c:pt>
                <c:pt idx="28822">
                  <c:v>31</c:v>
                </c:pt>
                <c:pt idx="28823">
                  <c:v>31</c:v>
                </c:pt>
                <c:pt idx="28824">
                  <c:v>31</c:v>
                </c:pt>
                <c:pt idx="28825">
                  <c:v>31.9</c:v>
                </c:pt>
                <c:pt idx="28826">
                  <c:v>32</c:v>
                </c:pt>
                <c:pt idx="28827">
                  <c:v>32</c:v>
                </c:pt>
                <c:pt idx="28828">
                  <c:v>32.9</c:v>
                </c:pt>
                <c:pt idx="28829">
                  <c:v>33</c:v>
                </c:pt>
                <c:pt idx="28830">
                  <c:v>33</c:v>
                </c:pt>
                <c:pt idx="28831">
                  <c:v>33</c:v>
                </c:pt>
                <c:pt idx="28832">
                  <c:v>32.299999999999997</c:v>
                </c:pt>
                <c:pt idx="28833">
                  <c:v>32</c:v>
                </c:pt>
                <c:pt idx="28834">
                  <c:v>32.700000000000003</c:v>
                </c:pt>
                <c:pt idx="28835">
                  <c:v>33</c:v>
                </c:pt>
                <c:pt idx="28836">
                  <c:v>33</c:v>
                </c:pt>
                <c:pt idx="28837">
                  <c:v>33</c:v>
                </c:pt>
                <c:pt idx="28838">
                  <c:v>33</c:v>
                </c:pt>
                <c:pt idx="28839">
                  <c:v>33</c:v>
                </c:pt>
                <c:pt idx="28840">
                  <c:v>33</c:v>
                </c:pt>
                <c:pt idx="28841">
                  <c:v>32.6</c:v>
                </c:pt>
                <c:pt idx="28842">
                  <c:v>32</c:v>
                </c:pt>
                <c:pt idx="28843">
                  <c:v>31.8</c:v>
                </c:pt>
                <c:pt idx="28844">
                  <c:v>30.5</c:v>
                </c:pt>
                <c:pt idx="28845">
                  <c:v>28.3</c:v>
                </c:pt>
                <c:pt idx="28846">
                  <c:v>25.2</c:v>
                </c:pt>
                <c:pt idx="28847">
                  <c:v>21.9</c:v>
                </c:pt>
                <c:pt idx="28848">
                  <c:v>18</c:v>
                </c:pt>
                <c:pt idx="28849">
                  <c:v>18</c:v>
                </c:pt>
                <c:pt idx="28850">
                  <c:v>18</c:v>
                </c:pt>
                <c:pt idx="28851">
                  <c:v>18</c:v>
                </c:pt>
                <c:pt idx="28852">
                  <c:v>19</c:v>
                </c:pt>
                <c:pt idx="28853">
                  <c:v>19.899999999999999</c:v>
                </c:pt>
                <c:pt idx="28854">
                  <c:v>20.9</c:v>
                </c:pt>
                <c:pt idx="28855">
                  <c:v>21.9</c:v>
                </c:pt>
                <c:pt idx="28856">
                  <c:v>22.9</c:v>
                </c:pt>
                <c:pt idx="28857">
                  <c:v>23.9</c:v>
                </c:pt>
                <c:pt idx="28858">
                  <c:v>24</c:v>
                </c:pt>
                <c:pt idx="28859">
                  <c:v>24.7</c:v>
                </c:pt>
                <c:pt idx="28860">
                  <c:v>26.3</c:v>
                </c:pt>
                <c:pt idx="28861">
                  <c:v>28.3</c:v>
                </c:pt>
                <c:pt idx="28862">
                  <c:v>30.3</c:v>
                </c:pt>
                <c:pt idx="28863">
                  <c:v>31.6</c:v>
                </c:pt>
                <c:pt idx="28864">
                  <c:v>32.5</c:v>
                </c:pt>
                <c:pt idx="28865">
                  <c:v>33.5</c:v>
                </c:pt>
                <c:pt idx="28866">
                  <c:v>34.5</c:v>
                </c:pt>
                <c:pt idx="28867">
                  <c:v>35</c:v>
                </c:pt>
                <c:pt idx="28868">
                  <c:v>35</c:v>
                </c:pt>
                <c:pt idx="28869">
                  <c:v>35</c:v>
                </c:pt>
                <c:pt idx="28870">
                  <c:v>35</c:v>
                </c:pt>
                <c:pt idx="28871">
                  <c:v>35</c:v>
                </c:pt>
                <c:pt idx="28872">
                  <c:v>34.700000000000003</c:v>
                </c:pt>
                <c:pt idx="28873">
                  <c:v>34</c:v>
                </c:pt>
                <c:pt idx="28874">
                  <c:v>34</c:v>
                </c:pt>
                <c:pt idx="28875">
                  <c:v>34</c:v>
                </c:pt>
                <c:pt idx="28876">
                  <c:v>34</c:v>
                </c:pt>
                <c:pt idx="28877">
                  <c:v>34</c:v>
                </c:pt>
                <c:pt idx="28878">
                  <c:v>33.9</c:v>
                </c:pt>
                <c:pt idx="28879">
                  <c:v>33</c:v>
                </c:pt>
                <c:pt idx="28880">
                  <c:v>32.9</c:v>
                </c:pt>
                <c:pt idx="28881">
                  <c:v>31.7</c:v>
                </c:pt>
                <c:pt idx="28882">
                  <c:v>27.7</c:v>
                </c:pt>
                <c:pt idx="28883">
                  <c:v>23.5</c:v>
                </c:pt>
                <c:pt idx="28884">
                  <c:v>18.600000000000001</c:v>
                </c:pt>
                <c:pt idx="28885">
                  <c:v>15.4</c:v>
                </c:pt>
                <c:pt idx="28886">
                  <c:v>14.1</c:v>
                </c:pt>
                <c:pt idx="28887">
                  <c:v>13.1</c:v>
                </c:pt>
                <c:pt idx="28888">
                  <c:v>12.3</c:v>
                </c:pt>
                <c:pt idx="28889">
                  <c:v>12</c:v>
                </c:pt>
                <c:pt idx="28890">
                  <c:v>12</c:v>
                </c:pt>
                <c:pt idx="28891">
                  <c:v>12.7</c:v>
                </c:pt>
                <c:pt idx="28892">
                  <c:v>13.7</c:v>
                </c:pt>
                <c:pt idx="28893">
                  <c:v>16.2</c:v>
                </c:pt>
                <c:pt idx="28894">
                  <c:v>19.3</c:v>
                </c:pt>
                <c:pt idx="28895">
                  <c:v>21.9</c:v>
                </c:pt>
                <c:pt idx="28896">
                  <c:v>23.9</c:v>
                </c:pt>
                <c:pt idx="28897">
                  <c:v>25.9</c:v>
                </c:pt>
                <c:pt idx="28898">
                  <c:v>27.7</c:v>
                </c:pt>
                <c:pt idx="28899">
                  <c:v>29.4</c:v>
                </c:pt>
                <c:pt idx="28900">
                  <c:v>31.2</c:v>
                </c:pt>
                <c:pt idx="28901">
                  <c:v>32.200000000000003</c:v>
                </c:pt>
                <c:pt idx="28902">
                  <c:v>33.200000000000003</c:v>
                </c:pt>
                <c:pt idx="28903">
                  <c:v>34</c:v>
                </c:pt>
                <c:pt idx="28904">
                  <c:v>34.200000000000003</c:v>
                </c:pt>
                <c:pt idx="28905">
                  <c:v>35</c:v>
                </c:pt>
                <c:pt idx="28906">
                  <c:v>36</c:v>
                </c:pt>
                <c:pt idx="28907">
                  <c:v>36</c:v>
                </c:pt>
                <c:pt idx="28908">
                  <c:v>36</c:v>
                </c:pt>
                <c:pt idx="28909">
                  <c:v>36</c:v>
                </c:pt>
                <c:pt idx="28910">
                  <c:v>37</c:v>
                </c:pt>
                <c:pt idx="28911">
                  <c:v>37</c:v>
                </c:pt>
                <c:pt idx="28912">
                  <c:v>37</c:v>
                </c:pt>
                <c:pt idx="28913">
                  <c:v>37</c:v>
                </c:pt>
                <c:pt idx="28914">
                  <c:v>37</c:v>
                </c:pt>
                <c:pt idx="28915">
                  <c:v>37</c:v>
                </c:pt>
                <c:pt idx="28916">
                  <c:v>37</c:v>
                </c:pt>
                <c:pt idx="28917">
                  <c:v>37</c:v>
                </c:pt>
                <c:pt idx="28918">
                  <c:v>37</c:v>
                </c:pt>
                <c:pt idx="28919">
                  <c:v>37</c:v>
                </c:pt>
                <c:pt idx="28920">
                  <c:v>37</c:v>
                </c:pt>
                <c:pt idx="28921">
                  <c:v>37</c:v>
                </c:pt>
                <c:pt idx="28922">
                  <c:v>37</c:v>
                </c:pt>
                <c:pt idx="28923">
                  <c:v>37</c:v>
                </c:pt>
                <c:pt idx="28924">
                  <c:v>37</c:v>
                </c:pt>
                <c:pt idx="28925">
                  <c:v>37</c:v>
                </c:pt>
                <c:pt idx="28926">
                  <c:v>37</c:v>
                </c:pt>
                <c:pt idx="28927">
                  <c:v>37</c:v>
                </c:pt>
                <c:pt idx="28928">
                  <c:v>37</c:v>
                </c:pt>
                <c:pt idx="28929">
                  <c:v>36.799999999999997</c:v>
                </c:pt>
                <c:pt idx="28930">
                  <c:v>36</c:v>
                </c:pt>
                <c:pt idx="28931">
                  <c:v>35.799999999999997</c:v>
                </c:pt>
                <c:pt idx="28932">
                  <c:v>35</c:v>
                </c:pt>
                <c:pt idx="28933">
                  <c:v>35</c:v>
                </c:pt>
                <c:pt idx="28934">
                  <c:v>35</c:v>
                </c:pt>
                <c:pt idx="28935">
                  <c:v>34.9</c:v>
                </c:pt>
                <c:pt idx="28936">
                  <c:v>34</c:v>
                </c:pt>
                <c:pt idx="28937">
                  <c:v>34</c:v>
                </c:pt>
                <c:pt idx="28938">
                  <c:v>34</c:v>
                </c:pt>
                <c:pt idx="28939">
                  <c:v>34</c:v>
                </c:pt>
                <c:pt idx="28940">
                  <c:v>34</c:v>
                </c:pt>
                <c:pt idx="28941">
                  <c:v>34</c:v>
                </c:pt>
                <c:pt idx="28942">
                  <c:v>34</c:v>
                </c:pt>
                <c:pt idx="28943">
                  <c:v>34</c:v>
                </c:pt>
                <c:pt idx="28944">
                  <c:v>34</c:v>
                </c:pt>
                <c:pt idx="28945">
                  <c:v>34</c:v>
                </c:pt>
                <c:pt idx="28946">
                  <c:v>34</c:v>
                </c:pt>
                <c:pt idx="28947">
                  <c:v>34</c:v>
                </c:pt>
                <c:pt idx="28948">
                  <c:v>34</c:v>
                </c:pt>
                <c:pt idx="28949">
                  <c:v>34</c:v>
                </c:pt>
                <c:pt idx="28950">
                  <c:v>34</c:v>
                </c:pt>
                <c:pt idx="28951">
                  <c:v>33.4</c:v>
                </c:pt>
                <c:pt idx="28952">
                  <c:v>33</c:v>
                </c:pt>
                <c:pt idx="28953">
                  <c:v>32.6</c:v>
                </c:pt>
                <c:pt idx="28954">
                  <c:v>32</c:v>
                </c:pt>
                <c:pt idx="28955">
                  <c:v>32</c:v>
                </c:pt>
                <c:pt idx="28956">
                  <c:v>31.6</c:v>
                </c:pt>
                <c:pt idx="28957">
                  <c:v>31</c:v>
                </c:pt>
                <c:pt idx="28958">
                  <c:v>30.6</c:v>
                </c:pt>
                <c:pt idx="28959">
                  <c:v>30</c:v>
                </c:pt>
                <c:pt idx="28960">
                  <c:v>29.8</c:v>
                </c:pt>
                <c:pt idx="28961">
                  <c:v>28.8</c:v>
                </c:pt>
                <c:pt idx="28962">
                  <c:v>27.5</c:v>
                </c:pt>
                <c:pt idx="28963">
                  <c:v>25</c:v>
                </c:pt>
                <c:pt idx="28964">
                  <c:v>20.9</c:v>
                </c:pt>
                <c:pt idx="28965">
                  <c:v>17.899999999999999</c:v>
                </c:pt>
                <c:pt idx="28966">
                  <c:v>14.9</c:v>
                </c:pt>
                <c:pt idx="28967">
                  <c:v>12.9</c:v>
                </c:pt>
                <c:pt idx="28968">
                  <c:v>10.9</c:v>
                </c:pt>
                <c:pt idx="28969">
                  <c:v>8.8000000000000007</c:v>
                </c:pt>
                <c:pt idx="28970">
                  <c:v>4.5999999999999996</c:v>
                </c:pt>
                <c:pt idx="28971">
                  <c:v>1.4</c:v>
                </c:pt>
                <c:pt idx="28972">
                  <c:v>0.1</c:v>
                </c:pt>
                <c:pt idx="28973">
                  <c:v>0</c:v>
                </c:pt>
                <c:pt idx="28974">
                  <c:v>0</c:v>
                </c:pt>
                <c:pt idx="28975">
                  <c:v>0</c:v>
                </c:pt>
                <c:pt idx="28976">
                  <c:v>0</c:v>
                </c:pt>
                <c:pt idx="28977">
                  <c:v>0</c:v>
                </c:pt>
                <c:pt idx="28978">
                  <c:v>0</c:v>
                </c:pt>
                <c:pt idx="28979">
                  <c:v>0</c:v>
                </c:pt>
                <c:pt idx="28980">
                  <c:v>0</c:v>
                </c:pt>
                <c:pt idx="28981">
                  <c:v>0</c:v>
                </c:pt>
                <c:pt idx="28982">
                  <c:v>0</c:v>
                </c:pt>
                <c:pt idx="28983">
                  <c:v>0</c:v>
                </c:pt>
                <c:pt idx="28984">
                  <c:v>0</c:v>
                </c:pt>
                <c:pt idx="28985">
                  <c:v>0</c:v>
                </c:pt>
                <c:pt idx="28986">
                  <c:v>0</c:v>
                </c:pt>
                <c:pt idx="28987">
                  <c:v>0</c:v>
                </c:pt>
                <c:pt idx="28988">
                  <c:v>0</c:v>
                </c:pt>
                <c:pt idx="28989">
                  <c:v>0</c:v>
                </c:pt>
                <c:pt idx="28990">
                  <c:v>0</c:v>
                </c:pt>
                <c:pt idx="28991">
                  <c:v>0</c:v>
                </c:pt>
                <c:pt idx="28992">
                  <c:v>0</c:v>
                </c:pt>
                <c:pt idx="28993">
                  <c:v>0</c:v>
                </c:pt>
                <c:pt idx="28994">
                  <c:v>0</c:v>
                </c:pt>
                <c:pt idx="28995">
                  <c:v>0</c:v>
                </c:pt>
                <c:pt idx="28996">
                  <c:v>0</c:v>
                </c:pt>
                <c:pt idx="28997">
                  <c:v>0</c:v>
                </c:pt>
                <c:pt idx="28998">
                  <c:v>0</c:v>
                </c:pt>
                <c:pt idx="28999">
                  <c:v>0</c:v>
                </c:pt>
                <c:pt idx="29000">
                  <c:v>0</c:v>
                </c:pt>
                <c:pt idx="29001">
                  <c:v>0</c:v>
                </c:pt>
                <c:pt idx="29002">
                  <c:v>0</c:v>
                </c:pt>
                <c:pt idx="29003">
                  <c:v>0</c:v>
                </c:pt>
                <c:pt idx="29004">
                  <c:v>0</c:v>
                </c:pt>
                <c:pt idx="29005">
                  <c:v>0</c:v>
                </c:pt>
                <c:pt idx="29006">
                  <c:v>0</c:v>
                </c:pt>
                <c:pt idx="29007">
                  <c:v>0</c:v>
                </c:pt>
                <c:pt idx="29008">
                  <c:v>0</c:v>
                </c:pt>
                <c:pt idx="29009">
                  <c:v>0</c:v>
                </c:pt>
                <c:pt idx="29010">
                  <c:v>0</c:v>
                </c:pt>
                <c:pt idx="29011">
                  <c:v>0</c:v>
                </c:pt>
                <c:pt idx="29012">
                  <c:v>0</c:v>
                </c:pt>
                <c:pt idx="29013">
                  <c:v>0</c:v>
                </c:pt>
                <c:pt idx="29014">
                  <c:v>0</c:v>
                </c:pt>
                <c:pt idx="29015">
                  <c:v>0</c:v>
                </c:pt>
                <c:pt idx="29016">
                  <c:v>0</c:v>
                </c:pt>
                <c:pt idx="29017">
                  <c:v>0</c:v>
                </c:pt>
                <c:pt idx="29018">
                  <c:v>0</c:v>
                </c:pt>
                <c:pt idx="29019">
                  <c:v>0</c:v>
                </c:pt>
                <c:pt idx="29020">
                  <c:v>0</c:v>
                </c:pt>
                <c:pt idx="29021">
                  <c:v>0</c:v>
                </c:pt>
                <c:pt idx="29022">
                  <c:v>0</c:v>
                </c:pt>
                <c:pt idx="29023">
                  <c:v>0</c:v>
                </c:pt>
                <c:pt idx="29024">
                  <c:v>0</c:v>
                </c:pt>
                <c:pt idx="29025">
                  <c:v>0</c:v>
                </c:pt>
                <c:pt idx="29026">
                  <c:v>0</c:v>
                </c:pt>
                <c:pt idx="29027">
                  <c:v>0</c:v>
                </c:pt>
                <c:pt idx="29028">
                  <c:v>0</c:v>
                </c:pt>
                <c:pt idx="29029">
                  <c:v>0</c:v>
                </c:pt>
                <c:pt idx="29030">
                  <c:v>0</c:v>
                </c:pt>
                <c:pt idx="29031">
                  <c:v>0</c:v>
                </c:pt>
                <c:pt idx="29032">
                  <c:v>0</c:v>
                </c:pt>
                <c:pt idx="29033">
                  <c:v>0</c:v>
                </c:pt>
                <c:pt idx="29034">
                  <c:v>0</c:v>
                </c:pt>
                <c:pt idx="29035">
                  <c:v>0</c:v>
                </c:pt>
                <c:pt idx="29036">
                  <c:v>0</c:v>
                </c:pt>
                <c:pt idx="29037">
                  <c:v>0</c:v>
                </c:pt>
                <c:pt idx="29038">
                  <c:v>0</c:v>
                </c:pt>
                <c:pt idx="29039">
                  <c:v>0</c:v>
                </c:pt>
                <c:pt idx="29040">
                  <c:v>0</c:v>
                </c:pt>
                <c:pt idx="29041">
                  <c:v>0</c:v>
                </c:pt>
                <c:pt idx="29042">
                  <c:v>0</c:v>
                </c:pt>
                <c:pt idx="29043">
                  <c:v>0</c:v>
                </c:pt>
                <c:pt idx="29044">
                  <c:v>0</c:v>
                </c:pt>
                <c:pt idx="29045">
                  <c:v>0</c:v>
                </c:pt>
                <c:pt idx="29046">
                  <c:v>0</c:v>
                </c:pt>
                <c:pt idx="29047">
                  <c:v>0</c:v>
                </c:pt>
                <c:pt idx="29048">
                  <c:v>0</c:v>
                </c:pt>
                <c:pt idx="29049">
                  <c:v>0</c:v>
                </c:pt>
                <c:pt idx="29050">
                  <c:v>0</c:v>
                </c:pt>
                <c:pt idx="29051">
                  <c:v>0</c:v>
                </c:pt>
                <c:pt idx="29052">
                  <c:v>0</c:v>
                </c:pt>
                <c:pt idx="29053">
                  <c:v>0</c:v>
                </c:pt>
                <c:pt idx="29054">
                  <c:v>0.1</c:v>
                </c:pt>
                <c:pt idx="29055">
                  <c:v>1.3</c:v>
                </c:pt>
                <c:pt idx="29056">
                  <c:v>6.2</c:v>
                </c:pt>
                <c:pt idx="29057">
                  <c:v>9.1999999999999993</c:v>
                </c:pt>
                <c:pt idx="29058">
                  <c:v>12.2</c:v>
                </c:pt>
                <c:pt idx="29059">
                  <c:v>15.6</c:v>
                </c:pt>
                <c:pt idx="29060">
                  <c:v>18.600000000000001</c:v>
                </c:pt>
                <c:pt idx="29061">
                  <c:v>20.7</c:v>
                </c:pt>
                <c:pt idx="29062">
                  <c:v>22.7</c:v>
                </c:pt>
                <c:pt idx="29063">
                  <c:v>24.7</c:v>
                </c:pt>
                <c:pt idx="29064">
                  <c:v>26.7</c:v>
                </c:pt>
                <c:pt idx="29065">
                  <c:v>28.4</c:v>
                </c:pt>
                <c:pt idx="29066">
                  <c:v>30.3</c:v>
                </c:pt>
                <c:pt idx="29067">
                  <c:v>31.7</c:v>
                </c:pt>
                <c:pt idx="29068">
                  <c:v>32.700000000000003</c:v>
                </c:pt>
                <c:pt idx="29069">
                  <c:v>33.700000000000003</c:v>
                </c:pt>
                <c:pt idx="29070">
                  <c:v>34.700000000000003</c:v>
                </c:pt>
                <c:pt idx="29071">
                  <c:v>35.5</c:v>
                </c:pt>
                <c:pt idx="29072">
                  <c:v>36.4</c:v>
                </c:pt>
                <c:pt idx="29073">
                  <c:v>37</c:v>
                </c:pt>
                <c:pt idx="29074">
                  <c:v>37.4</c:v>
                </c:pt>
                <c:pt idx="29075">
                  <c:v>38.4</c:v>
                </c:pt>
                <c:pt idx="29076">
                  <c:v>39</c:v>
                </c:pt>
                <c:pt idx="29077">
                  <c:v>39.200000000000003</c:v>
                </c:pt>
                <c:pt idx="29078">
                  <c:v>40</c:v>
                </c:pt>
                <c:pt idx="29079">
                  <c:v>40.200000000000003</c:v>
                </c:pt>
                <c:pt idx="29080">
                  <c:v>41</c:v>
                </c:pt>
                <c:pt idx="29081">
                  <c:v>41</c:v>
                </c:pt>
                <c:pt idx="29082">
                  <c:v>40.799999999999997</c:v>
                </c:pt>
                <c:pt idx="29083">
                  <c:v>40</c:v>
                </c:pt>
                <c:pt idx="29084">
                  <c:v>40</c:v>
                </c:pt>
                <c:pt idx="29085">
                  <c:v>41</c:v>
                </c:pt>
                <c:pt idx="29086">
                  <c:v>41</c:v>
                </c:pt>
                <c:pt idx="29087">
                  <c:v>41</c:v>
                </c:pt>
                <c:pt idx="29088">
                  <c:v>41</c:v>
                </c:pt>
                <c:pt idx="29089">
                  <c:v>41</c:v>
                </c:pt>
                <c:pt idx="29090">
                  <c:v>41</c:v>
                </c:pt>
                <c:pt idx="29091">
                  <c:v>41</c:v>
                </c:pt>
                <c:pt idx="29092">
                  <c:v>41</c:v>
                </c:pt>
                <c:pt idx="29093">
                  <c:v>41</c:v>
                </c:pt>
                <c:pt idx="29094">
                  <c:v>41</c:v>
                </c:pt>
                <c:pt idx="29095">
                  <c:v>41</c:v>
                </c:pt>
                <c:pt idx="29096">
                  <c:v>40.4</c:v>
                </c:pt>
                <c:pt idx="29097">
                  <c:v>40</c:v>
                </c:pt>
                <c:pt idx="29098">
                  <c:v>40</c:v>
                </c:pt>
                <c:pt idx="29099">
                  <c:v>40</c:v>
                </c:pt>
                <c:pt idx="29100">
                  <c:v>40</c:v>
                </c:pt>
                <c:pt idx="29101">
                  <c:v>40</c:v>
                </c:pt>
                <c:pt idx="29102">
                  <c:v>40.4</c:v>
                </c:pt>
                <c:pt idx="29103">
                  <c:v>41</c:v>
                </c:pt>
                <c:pt idx="29104">
                  <c:v>40.6</c:v>
                </c:pt>
                <c:pt idx="29105">
                  <c:v>40.4</c:v>
                </c:pt>
                <c:pt idx="29106">
                  <c:v>40.6</c:v>
                </c:pt>
                <c:pt idx="29107">
                  <c:v>40</c:v>
                </c:pt>
                <c:pt idx="29108">
                  <c:v>40</c:v>
                </c:pt>
                <c:pt idx="29109">
                  <c:v>40</c:v>
                </c:pt>
                <c:pt idx="29110">
                  <c:v>40</c:v>
                </c:pt>
                <c:pt idx="29111">
                  <c:v>40</c:v>
                </c:pt>
                <c:pt idx="29112">
                  <c:v>40</c:v>
                </c:pt>
                <c:pt idx="29113">
                  <c:v>40</c:v>
                </c:pt>
                <c:pt idx="29114">
                  <c:v>40</c:v>
                </c:pt>
                <c:pt idx="29115">
                  <c:v>40</c:v>
                </c:pt>
                <c:pt idx="29116">
                  <c:v>40</c:v>
                </c:pt>
                <c:pt idx="29117">
                  <c:v>40</c:v>
                </c:pt>
                <c:pt idx="29118">
                  <c:v>40</c:v>
                </c:pt>
                <c:pt idx="29119">
                  <c:v>40</c:v>
                </c:pt>
                <c:pt idx="29120">
                  <c:v>40</c:v>
                </c:pt>
                <c:pt idx="29121">
                  <c:v>40</c:v>
                </c:pt>
                <c:pt idx="29122">
                  <c:v>40</c:v>
                </c:pt>
                <c:pt idx="29123">
                  <c:v>40</c:v>
                </c:pt>
                <c:pt idx="29124">
                  <c:v>40</c:v>
                </c:pt>
                <c:pt idx="29125">
                  <c:v>40.6</c:v>
                </c:pt>
                <c:pt idx="29126">
                  <c:v>41</c:v>
                </c:pt>
                <c:pt idx="29127">
                  <c:v>41</c:v>
                </c:pt>
                <c:pt idx="29128">
                  <c:v>41</c:v>
                </c:pt>
                <c:pt idx="29129">
                  <c:v>40.5</c:v>
                </c:pt>
                <c:pt idx="29130">
                  <c:v>40</c:v>
                </c:pt>
                <c:pt idx="29131">
                  <c:v>40</c:v>
                </c:pt>
                <c:pt idx="29132">
                  <c:v>40</c:v>
                </c:pt>
                <c:pt idx="29133">
                  <c:v>39.5</c:v>
                </c:pt>
                <c:pt idx="29134">
                  <c:v>39</c:v>
                </c:pt>
                <c:pt idx="29135">
                  <c:v>39</c:v>
                </c:pt>
                <c:pt idx="29136">
                  <c:v>39</c:v>
                </c:pt>
                <c:pt idx="29137">
                  <c:v>38.799999999999997</c:v>
                </c:pt>
                <c:pt idx="29138">
                  <c:v>38</c:v>
                </c:pt>
                <c:pt idx="29139">
                  <c:v>38</c:v>
                </c:pt>
                <c:pt idx="29140">
                  <c:v>37.799999999999997</c:v>
                </c:pt>
                <c:pt idx="29141">
                  <c:v>37</c:v>
                </c:pt>
                <c:pt idx="29142">
                  <c:v>37</c:v>
                </c:pt>
                <c:pt idx="29143">
                  <c:v>37</c:v>
                </c:pt>
                <c:pt idx="29144">
                  <c:v>36.9</c:v>
                </c:pt>
                <c:pt idx="29145">
                  <c:v>35.9</c:v>
                </c:pt>
                <c:pt idx="29146">
                  <c:v>34.9</c:v>
                </c:pt>
                <c:pt idx="29147">
                  <c:v>34.1</c:v>
                </c:pt>
                <c:pt idx="29148">
                  <c:v>31.4</c:v>
                </c:pt>
                <c:pt idx="29149">
                  <c:v>28.4</c:v>
                </c:pt>
                <c:pt idx="29150">
                  <c:v>23.7</c:v>
                </c:pt>
                <c:pt idx="29151">
                  <c:v>19.600000000000001</c:v>
                </c:pt>
                <c:pt idx="29152">
                  <c:v>15.5</c:v>
                </c:pt>
                <c:pt idx="29153">
                  <c:v>10.8</c:v>
                </c:pt>
                <c:pt idx="29154">
                  <c:v>6.4</c:v>
                </c:pt>
                <c:pt idx="29155">
                  <c:v>3.1</c:v>
                </c:pt>
                <c:pt idx="29156">
                  <c:v>0.7</c:v>
                </c:pt>
                <c:pt idx="29157">
                  <c:v>0</c:v>
                </c:pt>
                <c:pt idx="29158">
                  <c:v>1.1000000000000001</c:v>
                </c:pt>
                <c:pt idx="29159">
                  <c:v>4.8</c:v>
                </c:pt>
                <c:pt idx="29160">
                  <c:v>9.4</c:v>
                </c:pt>
                <c:pt idx="29161">
                  <c:v>12.4</c:v>
                </c:pt>
                <c:pt idx="29162">
                  <c:v>15.4</c:v>
                </c:pt>
                <c:pt idx="29163">
                  <c:v>17.899999999999999</c:v>
                </c:pt>
                <c:pt idx="29164">
                  <c:v>20.2</c:v>
                </c:pt>
                <c:pt idx="29165">
                  <c:v>22.6</c:v>
                </c:pt>
                <c:pt idx="29166">
                  <c:v>24.6</c:v>
                </c:pt>
                <c:pt idx="29167">
                  <c:v>26.6</c:v>
                </c:pt>
                <c:pt idx="29168">
                  <c:v>28.6</c:v>
                </c:pt>
                <c:pt idx="29169">
                  <c:v>30.6</c:v>
                </c:pt>
                <c:pt idx="29170">
                  <c:v>32.200000000000003</c:v>
                </c:pt>
                <c:pt idx="29171">
                  <c:v>33.200000000000003</c:v>
                </c:pt>
                <c:pt idx="29172">
                  <c:v>35.1</c:v>
                </c:pt>
                <c:pt idx="29173">
                  <c:v>36.1</c:v>
                </c:pt>
                <c:pt idx="29174">
                  <c:v>37.1</c:v>
                </c:pt>
                <c:pt idx="29175">
                  <c:v>38.1</c:v>
                </c:pt>
                <c:pt idx="29176">
                  <c:v>39</c:v>
                </c:pt>
                <c:pt idx="29177">
                  <c:v>39</c:v>
                </c:pt>
                <c:pt idx="29178">
                  <c:v>39.9</c:v>
                </c:pt>
                <c:pt idx="29179">
                  <c:v>40</c:v>
                </c:pt>
                <c:pt idx="29180">
                  <c:v>40</c:v>
                </c:pt>
                <c:pt idx="29181">
                  <c:v>40.9</c:v>
                </c:pt>
                <c:pt idx="29182">
                  <c:v>40.299999999999997</c:v>
                </c:pt>
                <c:pt idx="29183">
                  <c:v>40</c:v>
                </c:pt>
                <c:pt idx="29184">
                  <c:v>40</c:v>
                </c:pt>
                <c:pt idx="29185">
                  <c:v>39.299999999999997</c:v>
                </c:pt>
                <c:pt idx="29186">
                  <c:v>39</c:v>
                </c:pt>
                <c:pt idx="29187">
                  <c:v>39</c:v>
                </c:pt>
                <c:pt idx="29188">
                  <c:v>39</c:v>
                </c:pt>
                <c:pt idx="29189">
                  <c:v>39</c:v>
                </c:pt>
                <c:pt idx="29190">
                  <c:v>39</c:v>
                </c:pt>
                <c:pt idx="29191">
                  <c:v>39</c:v>
                </c:pt>
                <c:pt idx="29192">
                  <c:v>39.5</c:v>
                </c:pt>
                <c:pt idx="29193">
                  <c:v>40</c:v>
                </c:pt>
                <c:pt idx="29194">
                  <c:v>40</c:v>
                </c:pt>
                <c:pt idx="29195">
                  <c:v>40</c:v>
                </c:pt>
                <c:pt idx="29196">
                  <c:v>40</c:v>
                </c:pt>
                <c:pt idx="29197">
                  <c:v>40</c:v>
                </c:pt>
                <c:pt idx="29198">
                  <c:v>39.700000000000003</c:v>
                </c:pt>
                <c:pt idx="29199">
                  <c:v>39</c:v>
                </c:pt>
                <c:pt idx="29200">
                  <c:v>39</c:v>
                </c:pt>
                <c:pt idx="29201">
                  <c:v>38.9</c:v>
                </c:pt>
                <c:pt idx="29202">
                  <c:v>38</c:v>
                </c:pt>
                <c:pt idx="29203">
                  <c:v>37.9</c:v>
                </c:pt>
                <c:pt idx="29204">
                  <c:v>37</c:v>
                </c:pt>
                <c:pt idx="29205">
                  <c:v>37</c:v>
                </c:pt>
                <c:pt idx="29206">
                  <c:v>35.299999999999997</c:v>
                </c:pt>
                <c:pt idx="29207">
                  <c:v>32.5</c:v>
                </c:pt>
                <c:pt idx="29208">
                  <c:v>28.6</c:v>
                </c:pt>
                <c:pt idx="29209">
                  <c:v>24.6</c:v>
                </c:pt>
                <c:pt idx="29210">
                  <c:v>19.8</c:v>
                </c:pt>
                <c:pt idx="29211">
                  <c:v>15.4</c:v>
                </c:pt>
                <c:pt idx="29212">
                  <c:v>12</c:v>
                </c:pt>
                <c:pt idx="29213">
                  <c:v>9</c:v>
                </c:pt>
                <c:pt idx="29214">
                  <c:v>5.3</c:v>
                </c:pt>
                <c:pt idx="29215">
                  <c:v>2</c:v>
                </c:pt>
                <c:pt idx="29216">
                  <c:v>0.3</c:v>
                </c:pt>
                <c:pt idx="29217">
                  <c:v>0</c:v>
                </c:pt>
                <c:pt idx="29218">
                  <c:v>0</c:v>
                </c:pt>
                <c:pt idx="29219">
                  <c:v>0</c:v>
                </c:pt>
                <c:pt idx="29220">
                  <c:v>0</c:v>
                </c:pt>
                <c:pt idx="29221">
                  <c:v>0</c:v>
                </c:pt>
                <c:pt idx="29222">
                  <c:v>0</c:v>
                </c:pt>
                <c:pt idx="29223">
                  <c:v>0</c:v>
                </c:pt>
                <c:pt idx="29224">
                  <c:v>0</c:v>
                </c:pt>
                <c:pt idx="29225">
                  <c:v>0</c:v>
                </c:pt>
                <c:pt idx="29226">
                  <c:v>0</c:v>
                </c:pt>
                <c:pt idx="29227">
                  <c:v>0</c:v>
                </c:pt>
                <c:pt idx="29228">
                  <c:v>0.2</c:v>
                </c:pt>
                <c:pt idx="29229">
                  <c:v>1</c:v>
                </c:pt>
                <c:pt idx="29230">
                  <c:v>0</c:v>
                </c:pt>
                <c:pt idx="29231">
                  <c:v>1.2</c:v>
                </c:pt>
                <c:pt idx="29232">
                  <c:v>5.0999999999999996</c:v>
                </c:pt>
                <c:pt idx="29233">
                  <c:v>8.1</c:v>
                </c:pt>
                <c:pt idx="29234">
                  <c:v>11.1</c:v>
                </c:pt>
                <c:pt idx="29235">
                  <c:v>14.5</c:v>
                </c:pt>
                <c:pt idx="29236">
                  <c:v>18.399999999999999</c:v>
                </c:pt>
                <c:pt idx="29237">
                  <c:v>20.7</c:v>
                </c:pt>
                <c:pt idx="29238">
                  <c:v>22.7</c:v>
                </c:pt>
                <c:pt idx="29239">
                  <c:v>24.7</c:v>
                </c:pt>
                <c:pt idx="29240">
                  <c:v>26.4</c:v>
                </c:pt>
                <c:pt idx="29241">
                  <c:v>28.2</c:v>
                </c:pt>
                <c:pt idx="29242">
                  <c:v>30.2</c:v>
                </c:pt>
                <c:pt idx="29243">
                  <c:v>31.6</c:v>
                </c:pt>
                <c:pt idx="29244">
                  <c:v>32.6</c:v>
                </c:pt>
                <c:pt idx="29245">
                  <c:v>33.6</c:v>
                </c:pt>
                <c:pt idx="29246">
                  <c:v>35</c:v>
                </c:pt>
                <c:pt idx="29247">
                  <c:v>36.9</c:v>
                </c:pt>
                <c:pt idx="29248">
                  <c:v>38</c:v>
                </c:pt>
                <c:pt idx="29249">
                  <c:v>38.4</c:v>
                </c:pt>
                <c:pt idx="29250">
                  <c:v>39.4</c:v>
                </c:pt>
                <c:pt idx="29251">
                  <c:v>40</c:v>
                </c:pt>
                <c:pt idx="29252">
                  <c:v>40.4</c:v>
                </c:pt>
                <c:pt idx="29253">
                  <c:v>41</c:v>
                </c:pt>
                <c:pt idx="29254">
                  <c:v>41.3</c:v>
                </c:pt>
                <c:pt idx="29255">
                  <c:v>42</c:v>
                </c:pt>
                <c:pt idx="29256">
                  <c:v>42</c:v>
                </c:pt>
                <c:pt idx="29257">
                  <c:v>42</c:v>
                </c:pt>
                <c:pt idx="29258">
                  <c:v>42.2</c:v>
                </c:pt>
                <c:pt idx="29259">
                  <c:v>43</c:v>
                </c:pt>
                <c:pt idx="29260">
                  <c:v>42.9</c:v>
                </c:pt>
                <c:pt idx="29261">
                  <c:v>42</c:v>
                </c:pt>
                <c:pt idx="29262">
                  <c:v>42</c:v>
                </c:pt>
                <c:pt idx="29263">
                  <c:v>42</c:v>
                </c:pt>
                <c:pt idx="29264">
                  <c:v>42</c:v>
                </c:pt>
                <c:pt idx="29265">
                  <c:v>42</c:v>
                </c:pt>
                <c:pt idx="29266">
                  <c:v>42</c:v>
                </c:pt>
                <c:pt idx="29267">
                  <c:v>42</c:v>
                </c:pt>
                <c:pt idx="29268">
                  <c:v>42</c:v>
                </c:pt>
                <c:pt idx="29269">
                  <c:v>42</c:v>
                </c:pt>
                <c:pt idx="29270">
                  <c:v>42</c:v>
                </c:pt>
                <c:pt idx="29271">
                  <c:v>41.3</c:v>
                </c:pt>
                <c:pt idx="29272">
                  <c:v>41</c:v>
                </c:pt>
                <c:pt idx="29273">
                  <c:v>41</c:v>
                </c:pt>
                <c:pt idx="29274">
                  <c:v>41</c:v>
                </c:pt>
                <c:pt idx="29275">
                  <c:v>40.299999999999997</c:v>
                </c:pt>
                <c:pt idx="29276">
                  <c:v>39.4</c:v>
                </c:pt>
                <c:pt idx="29277">
                  <c:v>39</c:v>
                </c:pt>
                <c:pt idx="29278">
                  <c:v>38.1</c:v>
                </c:pt>
                <c:pt idx="29279">
                  <c:v>34.700000000000003</c:v>
                </c:pt>
                <c:pt idx="29280">
                  <c:v>30.1</c:v>
                </c:pt>
                <c:pt idx="29281">
                  <c:v>26.1</c:v>
                </c:pt>
                <c:pt idx="29282">
                  <c:v>22</c:v>
                </c:pt>
                <c:pt idx="29283">
                  <c:v>17.8</c:v>
                </c:pt>
                <c:pt idx="29284">
                  <c:v>12.8</c:v>
                </c:pt>
                <c:pt idx="29285">
                  <c:v>8</c:v>
                </c:pt>
                <c:pt idx="29286">
                  <c:v>4.3</c:v>
                </c:pt>
                <c:pt idx="29287">
                  <c:v>1.6</c:v>
                </c:pt>
                <c:pt idx="29288">
                  <c:v>0</c:v>
                </c:pt>
                <c:pt idx="29289">
                  <c:v>0</c:v>
                </c:pt>
                <c:pt idx="29290">
                  <c:v>0</c:v>
                </c:pt>
                <c:pt idx="29291">
                  <c:v>0</c:v>
                </c:pt>
                <c:pt idx="29292">
                  <c:v>0</c:v>
                </c:pt>
                <c:pt idx="29293">
                  <c:v>0</c:v>
                </c:pt>
                <c:pt idx="29294">
                  <c:v>0</c:v>
                </c:pt>
                <c:pt idx="29295">
                  <c:v>0</c:v>
                </c:pt>
                <c:pt idx="29296">
                  <c:v>0</c:v>
                </c:pt>
                <c:pt idx="29297">
                  <c:v>0</c:v>
                </c:pt>
                <c:pt idx="29298">
                  <c:v>0</c:v>
                </c:pt>
                <c:pt idx="29299">
                  <c:v>0</c:v>
                </c:pt>
                <c:pt idx="29300">
                  <c:v>0</c:v>
                </c:pt>
                <c:pt idx="29301">
                  <c:v>0</c:v>
                </c:pt>
                <c:pt idx="29302">
                  <c:v>0</c:v>
                </c:pt>
                <c:pt idx="29303">
                  <c:v>0</c:v>
                </c:pt>
                <c:pt idx="29304">
                  <c:v>0</c:v>
                </c:pt>
                <c:pt idx="29305">
                  <c:v>0</c:v>
                </c:pt>
                <c:pt idx="29306">
                  <c:v>0</c:v>
                </c:pt>
                <c:pt idx="29307">
                  <c:v>0</c:v>
                </c:pt>
                <c:pt idx="29308">
                  <c:v>0</c:v>
                </c:pt>
                <c:pt idx="29309">
                  <c:v>0</c:v>
                </c:pt>
                <c:pt idx="29310">
                  <c:v>0</c:v>
                </c:pt>
                <c:pt idx="29311">
                  <c:v>0</c:v>
                </c:pt>
                <c:pt idx="29312">
                  <c:v>0</c:v>
                </c:pt>
                <c:pt idx="29313">
                  <c:v>0</c:v>
                </c:pt>
                <c:pt idx="29314">
                  <c:v>0</c:v>
                </c:pt>
                <c:pt idx="29315">
                  <c:v>0</c:v>
                </c:pt>
                <c:pt idx="29316">
                  <c:v>0</c:v>
                </c:pt>
                <c:pt idx="29317">
                  <c:v>0</c:v>
                </c:pt>
                <c:pt idx="29318">
                  <c:v>0</c:v>
                </c:pt>
                <c:pt idx="29319">
                  <c:v>0</c:v>
                </c:pt>
                <c:pt idx="29320">
                  <c:v>0</c:v>
                </c:pt>
                <c:pt idx="29321">
                  <c:v>0</c:v>
                </c:pt>
                <c:pt idx="29322">
                  <c:v>0</c:v>
                </c:pt>
                <c:pt idx="29323">
                  <c:v>0</c:v>
                </c:pt>
                <c:pt idx="29324">
                  <c:v>0</c:v>
                </c:pt>
                <c:pt idx="29325">
                  <c:v>0</c:v>
                </c:pt>
                <c:pt idx="29326">
                  <c:v>0</c:v>
                </c:pt>
                <c:pt idx="29327">
                  <c:v>0</c:v>
                </c:pt>
                <c:pt idx="29328">
                  <c:v>0</c:v>
                </c:pt>
                <c:pt idx="29329">
                  <c:v>0</c:v>
                </c:pt>
                <c:pt idx="29330">
                  <c:v>0</c:v>
                </c:pt>
                <c:pt idx="29331">
                  <c:v>0</c:v>
                </c:pt>
                <c:pt idx="29332">
                  <c:v>0</c:v>
                </c:pt>
                <c:pt idx="29333">
                  <c:v>0</c:v>
                </c:pt>
                <c:pt idx="29334">
                  <c:v>0</c:v>
                </c:pt>
                <c:pt idx="29335">
                  <c:v>0</c:v>
                </c:pt>
                <c:pt idx="29336">
                  <c:v>0</c:v>
                </c:pt>
                <c:pt idx="29337">
                  <c:v>0</c:v>
                </c:pt>
                <c:pt idx="29338">
                  <c:v>0</c:v>
                </c:pt>
                <c:pt idx="29339">
                  <c:v>0</c:v>
                </c:pt>
                <c:pt idx="29340">
                  <c:v>0</c:v>
                </c:pt>
                <c:pt idx="29341">
                  <c:v>0</c:v>
                </c:pt>
                <c:pt idx="29342">
                  <c:v>0</c:v>
                </c:pt>
                <c:pt idx="29343">
                  <c:v>0</c:v>
                </c:pt>
                <c:pt idx="29344">
                  <c:v>0</c:v>
                </c:pt>
                <c:pt idx="29345">
                  <c:v>0</c:v>
                </c:pt>
                <c:pt idx="29346">
                  <c:v>0</c:v>
                </c:pt>
                <c:pt idx="29347">
                  <c:v>0</c:v>
                </c:pt>
                <c:pt idx="29348">
                  <c:v>0</c:v>
                </c:pt>
                <c:pt idx="29349">
                  <c:v>0</c:v>
                </c:pt>
                <c:pt idx="29350">
                  <c:v>0</c:v>
                </c:pt>
                <c:pt idx="29351">
                  <c:v>0</c:v>
                </c:pt>
                <c:pt idx="29352">
                  <c:v>0</c:v>
                </c:pt>
                <c:pt idx="29353">
                  <c:v>0</c:v>
                </c:pt>
                <c:pt idx="29354">
                  <c:v>0</c:v>
                </c:pt>
                <c:pt idx="29355">
                  <c:v>0</c:v>
                </c:pt>
                <c:pt idx="29356">
                  <c:v>0</c:v>
                </c:pt>
                <c:pt idx="29357">
                  <c:v>0</c:v>
                </c:pt>
                <c:pt idx="29358">
                  <c:v>0</c:v>
                </c:pt>
                <c:pt idx="29359">
                  <c:v>0</c:v>
                </c:pt>
                <c:pt idx="29360">
                  <c:v>0</c:v>
                </c:pt>
                <c:pt idx="29361">
                  <c:v>0</c:v>
                </c:pt>
                <c:pt idx="29362">
                  <c:v>0</c:v>
                </c:pt>
                <c:pt idx="29363">
                  <c:v>0</c:v>
                </c:pt>
                <c:pt idx="29364">
                  <c:v>0</c:v>
                </c:pt>
                <c:pt idx="29365">
                  <c:v>0</c:v>
                </c:pt>
                <c:pt idx="29366">
                  <c:v>0</c:v>
                </c:pt>
                <c:pt idx="29367">
                  <c:v>0</c:v>
                </c:pt>
                <c:pt idx="29368">
                  <c:v>0</c:v>
                </c:pt>
                <c:pt idx="29369">
                  <c:v>0</c:v>
                </c:pt>
                <c:pt idx="29370">
                  <c:v>0</c:v>
                </c:pt>
                <c:pt idx="29371">
                  <c:v>0</c:v>
                </c:pt>
                <c:pt idx="29372">
                  <c:v>0</c:v>
                </c:pt>
                <c:pt idx="29373">
                  <c:v>0</c:v>
                </c:pt>
                <c:pt idx="29374">
                  <c:v>0</c:v>
                </c:pt>
                <c:pt idx="29375">
                  <c:v>0</c:v>
                </c:pt>
                <c:pt idx="29376">
                  <c:v>0</c:v>
                </c:pt>
                <c:pt idx="29377">
                  <c:v>0</c:v>
                </c:pt>
                <c:pt idx="29378">
                  <c:v>0</c:v>
                </c:pt>
                <c:pt idx="29379">
                  <c:v>0</c:v>
                </c:pt>
                <c:pt idx="29380">
                  <c:v>0</c:v>
                </c:pt>
                <c:pt idx="29381">
                  <c:v>0</c:v>
                </c:pt>
                <c:pt idx="29382">
                  <c:v>0</c:v>
                </c:pt>
                <c:pt idx="29383">
                  <c:v>0</c:v>
                </c:pt>
                <c:pt idx="29384">
                  <c:v>0</c:v>
                </c:pt>
                <c:pt idx="29385">
                  <c:v>0</c:v>
                </c:pt>
                <c:pt idx="29386">
                  <c:v>0</c:v>
                </c:pt>
                <c:pt idx="29387">
                  <c:v>0</c:v>
                </c:pt>
                <c:pt idx="29388">
                  <c:v>0</c:v>
                </c:pt>
                <c:pt idx="29389">
                  <c:v>0</c:v>
                </c:pt>
                <c:pt idx="29390">
                  <c:v>0</c:v>
                </c:pt>
                <c:pt idx="29391">
                  <c:v>0</c:v>
                </c:pt>
                <c:pt idx="29392">
                  <c:v>0</c:v>
                </c:pt>
                <c:pt idx="29393">
                  <c:v>0</c:v>
                </c:pt>
                <c:pt idx="29394">
                  <c:v>0</c:v>
                </c:pt>
                <c:pt idx="29395">
                  <c:v>0</c:v>
                </c:pt>
                <c:pt idx="29396">
                  <c:v>0</c:v>
                </c:pt>
                <c:pt idx="29397">
                  <c:v>0</c:v>
                </c:pt>
                <c:pt idx="29398">
                  <c:v>0</c:v>
                </c:pt>
                <c:pt idx="29399">
                  <c:v>0</c:v>
                </c:pt>
                <c:pt idx="29400">
                  <c:v>0</c:v>
                </c:pt>
                <c:pt idx="29401">
                  <c:v>0</c:v>
                </c:pt>
                <c:pt idx="29402">
                  <c:v>0</c:v>
                </c:pt>
                <c:pt idx="29403">
                  <c:v>0</c:v>
                </c:pt>
                <c:pt idx="29404">
                  <c:v>0</c:v>
                </c:pt>
                <c:pt idx="29405">
                  <c:v>0</c:v>
                </c:pt>
                <c:pt idx="29406">
                  <c:v>0</c:v>
                </c:pt>
                <c:pt idx="29407">
                  <c:v>0</c:v>
                </c:pt>
                <c:pt idx="29408">
                  <c:v>2.9</c:v>
                </c:pt>
                <c:pt idx="29409">
                  <c:v>6.2</c:v>
                </c:pt>
                <c:pt idx="29410">
                  <c:v>10.1</c:v>
                </c:pt>
                <c:pt idx="29411">
                  <c:v>13.3</c:v>
                </c:pt>
                <c:pt idx="29412">
                  <c:v>16.3</c:v>
                </c:pt>
                <c:pt idx="29413">
                  <c:v>18.5</c:v>
                </c:pt>
                <c:pt idx="29414">
                  <c:v>20.3</c:v>
                </c:pt>
                <c:pt idx="29415">
                  <c:v>22.7</c:v>
                </c:pt>
                <c:pt idx="29416">
                  <c:v>24.6</c:v>
                </c:pt>
                <c:pt idx="29417">
                  <c:v>26.1</c:v>
                </c:pt>
                <c:pt idx="29418">
                  <c:v>27.6</c:v>
                </c:pt>
                <c:pt idx="29419">
                  <c:v>29.1</c:v>
                </c:pt>
                <c:pt idx="29420">
                  <c:v>30.5</c:v>
                </c:pt>
                <c:pt idx="29421">
                  <c:v>31.7</c:v>
                </c:pt>
                <c:pt idx="29422">
                  <c:v>33.4</c:v>
                </c:pt>
                <c:pt idx="29423">
                  <c:v>34.4</c:v>
                </c:pt>
                <c:pt idx="29424">
                  <c:v>35.4</c:v>
                </c:pt>
                <c:pt idx="29425">
                  <c:v>36.4</c:v>
                </c:pt>
                <c:pt idx="29426">
                  <c:v>37.299999999999997</c:v>
                </c:pt>
                <c:pt idx="29427">
                  <c:v>38.200000000000003</c:v>
                </c:pt>
                <c:pt idx="29428">
                  <c:v>39</c:v>
                </c:pt>
                <c:pt idx="29429">
                  <c:v>39.200000000000003</c:v>
                </c:pt>
                <c:pt idx="29430">
                  <c:v>40</c:v>
                </c:pt>
                <c:pt idx="29431">
                  <c:v>40</c:v>
                </c:pt>
                <c:pt idx="29432">
                  <c:v>40</c:v>
                </c:pt>
                <c:pt idx="29433">
                  <c:v>40</c:v>
                </c:pt>
                <c:pt idx="29434">
                  <c:v>39</c:v>
                </c:pt>
                <c:pt idx="29435">
                  <c:v>38</c:v>
                </c:pt>
                <c:pt idx="29436">
                  <c:v>38</c:v>
                </c:pt>
                <c:pt idx="29437">
                  <c:v>38</c:v>
                </c:pt>
                <c:pt idx="29438">
                  <c:v>38</c:v>
                </c:pt>
                <c:pt idx="29439">
                  <c:v>38</c:v>
                </c:pt>
                <c:pt idx="29440">
                  <c:v>38</c:v>
                </c:pt>
                <c:pt idx="29441">
                  <c:v>38.799999999999997</c:v>
                </c:pt>
                <c:pt idx="29442">
                  <c:v>39.799999999999997</c:v>
                </c:pt>
                <c:pt idx="29443">
                  <c:v>40</c:v>
                </c:pt>
                <c:pt idx="29444">
                  <c:v>40.6</c:v>
                </c:pt>
                <c:pt idx="29445">
                  <c:v>41</c:v>
                </c:pt>
                <c:pt idx="29446">
                  <c:v>41</c:v>
                </c:pt>
                <c:pt idx="29447">
                  <c:v>41</c:v>
                </c:pt>
                <c:pt idx="29448">
                  <c:v>40.4</c:v>
                </c:pt>
                <c:pt idx="29449">
                  <c:v>39.4</c:v>
                </c:pt>
                <c:pt idx="29450">
                  <c:v>39</c:v>
                </c:pt>
                <c:pt idx="29451">
                  <c:v>38.6</c:v>
                </c:pt>
                <c:pt idx="29452">
                  <c:v>38</c:v>
                </c:pt>
                <c:pt idx="29453">
                  <c:v>37.6</c:v>
                </c:pt>
                <c:pt idx="29454">
                  <c:v>37</c:v>
                </c:pt>
                <c:pt idx="29455">
                  <c:v>37</c:v>
                </c:pt>
                <c:pt idx="29456">
                  <c:v>37</c:v>
                </c:pt>
                <c:pt idx="29457">
                  <c:v>37.200000000000003</c:v>
                </c:pt>
                <c:pt idx="29458">
                  <c:v>38</c:v>
                </c:pt>
                <c:pt idx="29459">
                  <c:v>37.799999999999997</c:v>
                </c:pt>
                <c:pt idx="29460">
                  <c:v>37</c:v>
                </c:pt>
                <c:pt idx="29461">
                  <c:v>37</c:v>
                </c:pt>
                <c:pt idx="29462">
                  <c:v>37</c:v>
                </c:pt>
                <c:pt idx="29463">
                  <c:v>37</c:v>
                </c:pt>
                <c:pt idx="29464">
                  <c:v>36</c:v>
                </c:pt>
                <c:pt idx="29465">
                  <c:v>36</c:v>
                </c:pt>
                <c:pt idx="29466">
                  <c:v>36</c:v>
                </c:pt>
                <c:pt idx="29467">
                  <c:v>36</c:v>
                </c:pt>
                <c:pt idx="29468">
                  <c:v>36</c:v>
                </c:pt>
                <c:pt idx="29469">
                  <c:v>35.299999999999997</c:v>
                </c:pt>
                <c:pt idx="29470">
                  <c:v>35</c:v>
                </c:pt>
                <c:pt idx="29471">
                  <c:v>35</c:v>
                </c:pt>
                <c:pt idx="29472">
                  <c:v>35</c:v>
                </c:pt>
                <c:pt idx="29473">
                  <c:v>35</c:v>
                </c:pt>
                <c:pt idx="29474">
                  <c:v>35</c:v>
                </c:pt>
                <c:pt idx="29475">
                  <c:v>35</c:v>
                </c:pt>
                <c:pt idx="29476">
                  <c:v>35.6</c:v>
                </c:pt>
                <c:pt idx="29477">
                  <c:v>36</c:v>
                </c:pt>
                <c:pt idx="29478">
                  <c:v>36</c:v>
                </c:pt>
                <c:pt idx="29479">
                  <c:v>36</c:v>
                </c:pt>
                <c:pt idx="29480">
                  <c:v>36</c:v>
                </c:pt>
                <c:pt idx="29481">
                  <c:v>36</c:v>
                </c:pt>
                <c:pt idx="29482">
                  <c:v>36</c:v>
                </c:pt>
                <c:pt idx="29483">
                  <c:v>36.299999999999997</c:v>
                </c:pt>
                <c:pt idx="29484">
                  <c:v>37</c:v>
                </c:pt>
                <c:pt idx="29485">
                  <c:v>37</c:v>
                </c:pt>
                <c:pt idx="29486">
                  <c:v>37</c:v>
                </c:pt>
                <c:pt idx="29487">
                  <c:v>37</c:v>
                </c:pt>
                <c:pt idx="29488">
                  <c:v>37</c:v>
                </c:pt>
                <c:pt idx="29489">
                  <c:v>37</c:v>
                </c:pt>
                <c:pt idx="29490">
                  <c:v>37</c:v>
                </c:pt>
                <c:pt idx="29491">
                  <c:v>37</c:v>
                </c:pt>
                <c:pt idx="29492">
                  <c:v>37</c:v>
                </c:pt>
                <c:pt idx="29493">
                  <c:v>37</c:v>
                </c:pt>
                <c:pt idx="29494">
                  <c:v>37</c:v>
                </c:pt>
                <c:pt idx="29495">
                  <c:v>37</c:v>
                </c:pt>
                <c:pt idx="29496">
                  <c:v>37</c:v>
                </c:pt>
                <c:pt idx="29497">
                  <c:v>37</c:v>
                </c:pt>
                <c:pt idx="29498">
                  <c:v>37.700000000000003</c:v>
                </c:pt>
                <c:pt idx="29499">
                  <c:v>38</c:v>
                </c:pt>
                <c:pt idx="29500">
                  <c:v>37.299999999999997</c:v>
                </c:pt>
                <c:pt idx="29501">
                  <c:v>37.700000000000003</c:v>
                </c:pt>
                <c:pt idx="29502">
                  <c:v>38</c:v>
                </c:pt>
                <c:pt idx="29503">
                  <c:v>38</c:v>
                </c:pt>
                <c:pt idx="29504">
                  <c:v>38</c:v>
                </c:pt>
                <c:pt idx="29505">
                  <c:v>38</c:v>
                </c:pt>
                <c:pt idx="29506">
                  <c:v>38</c:v>
                </c:pt>
                <c:pt idx="29507">
                  <c:v>38</c:v>
                </c:pt>
                <c:pt idx="29508">
                  <c:v>38</c:v>
                </c:pt>
                <c:pt idx="29509">
                  <c:v>38.5</c:v>
                </c:pt>
                <c:pt idx="29510">
                  <c:v>39</c:v>
                </c:pt>
                <c:pt idx="29511">
                  <c:v>39</c:v>
                </c:pt>
                <c:pt idx="29512">
                  <c:v>39.4</c:v>
                </c:pt>
                <c:pt idx="29513">
                  <c:v>40</c:v>
                </c:pt>
                <c:pt idx="29514">
                  <c:v>40</c:v>
                </c:pt>
                <c:pt idx="29515">
                  <c:v>40.299999999999997</c:v>
                </c:pt>
                <c:pt idx="29516">
                  <c:v>41</c:v>
                </c:pt>
                <c:pt idx="29517">
                  <c:v>41</c:v>
                </c:pt>
                <c:pt idx="29518">
                  <c:v>41</c:v>
                </c:pt>
                <c:pt idx="29519">
                  <c:v>41</c:v>
                </c:pt>
                <c:pt idx="29520">
                  <c:v>41</c:v>
                </c:pt>
                <c:pt idx="29521">
                  <c:v>41</c:v>
                </c:pt>
                <c:pt idx="29522">
                  <c:v>41</c:v>
                </c:pt>
                <c:pt idx="29523">
                  <c:v>41</c:v>
                </c:pt>
                <c:pt idx="29524">
                  <c:v>41</c:v>
                </c:pt>
                <c:pt idx="29525">
                  <c:v>41</c:v>
                </c:pt>
                <c:pt idx="29526">
                  <c:v>41</c:v>
                </c:pt>
                <c:pt idx="29527">
                  <c:v>41</c:v>
                </c:pt>
                <c:pt idx="29528">
                  <c:v>41</c:v>
                </c:pt>
                <c:pt idx="29529">
                  <c:v>41</c:v>
                </c:pt>
                <c:pt idx="29530">
                  <c:v>41</c:v>
                </c:pt>
                <c:pt idx="29531">
                  <c:v>41</c:v>
                </c:pt>
                <c:pt idx="29532">
                  <c:v>40.200000000000003</c:v>
                </c:pt>
                <c:pt idx="29533">
                  <c:v>40</c:v>
                </c:pt>
                <c:pt idx="29534">
                  <c:v>40</c:v>
                </c:pt>
                <c:pt idx="29535">
                  <c:v>40</c:v>
                </c:pt>
                <c:pt idx="29536">
                  <c:v>39.4</c:v>
                </c:pt>
                <c:pt idx="29537">
                  <c:v>39</c:v>
                </c:pt>
                <c:pt idx="29538">
                  <c:v>39</c:v>
                </c:pt>
                <c:pt idx="29539">
                  <c:v>38.5</c:v>
                </c:pt>
                <c:pt idx="29540">
                  <c:v>38</c:v>
                </c:pt>
                <c:pt idx="29541">
                  <c:v>38</c:v>
                </c:pt>
                <c:pt idx="29542">
                  <c:v>37.6</c:v>
                </c:pt>
                <c:pt idx="29543">
                  <c:v>37</c:v>
                </c:pt>
                <c:pt idx="29544">
                  <c:v>36.6</c:v>
                </c:pt>
                <c:pt idx="29545">
                  <c:v>35.4</c:v>
                </c:pt>
                <c:pt idx="29546">
                  <c:v>33.6</c:v>
                </c:pt>
                <c:pt idx="29547">
                  <c:v>31.5</c:v>
                </c:pt>
                <c:pt idx="29548">
                  <c:v>28.7</c:v>
                </c:pt>
                <c:pt idx="29549">
                  <c:v>26.7</c:v>
                </c:pt>
                <c:pt idx="29550">
                  <c:v>25</c:v>
                </c:pt>
                <c:pt idx="29551">
                  <c:v>25</c:v>
                </c:pt>
                <c:pt idx="29552">
                  <c:v>25</c:v>
                </c:pt>
                <c:pt idx="29553">
                  <c:v>26</c:v>
                </c:pt>
                <c:pt idx="29554">
                  <c:v>27</c:v>
                </c:pt>
                <c:pt idx="29555">
                  <c:v>28</c:v>
                </c:pt>
                <c:pt idx="29556">
                  <c:v>29</c:v>
                </c:pt>
                <c:pt idx="29557">
                  <c:v>29.8</c:v>
                </c:pt>
                <c:pt idx="29558">
                  <c:v>30.8</c:v>
                </c:pt>
                <c:pt idx="29559">
                  <c:v>31</c:v>
                </c:pt>
                <c:pt idx="29560">
                  <c:v>31</c:v>
                </c:pt>
                <c:pt idx="29561">
                  <c:v>29.4</c:v>
                </c:pt>
                <c:pt idx="29562">
                  <c:v>26.7</c:v>
                </c:pt>
                <c:pt idx="29563">
                  <c:v>24.7</c:v>
                </c:pt>
                <c:pt idx="29564">
                  <c:v>24.6</c:v>
                </c:pt>
                <c:pt idx="29565">
                  <c:v>25.6</c:v>
                </c:pt>
                <c:pt idx="29566">
                  <c:v>26.6</c:v>
                </c:pt>
                <c:pt idx="29567">
                  <c:v>27.6</c:v>
                </c:pt>
                <c:pt idx="29568">
                  <c:v>28</c:v>
                </c:pt>
                <c:pt idx="29569">
                  <c:v>28</c:v>
                </c:pt>
                <c:pt idx="29570">
                  <c:v>28</c:v>
                </c:pt>
                <c:pt idx="29571">
                  <c:v>28</c:v>
                </c:pt>
                <c:pt idx="29572">
                  <c:v>28.4</c:v>
                </c:pt>
                <c:pt idx="29573">
                  <c:v>29</c:v>
                </c:pt>
                <c:pt idx="29574">
                  <c:v>29</c:v>
                </c:pt>
                <c:pt idx="29575">
                  <c:v>29.4</c:v>
                </c:pt>
                <c:pt idx="29576">
                  <c:v>30.3</c:v>
                </c:pt>
                <c:pt idx="29577">
                  <c:v>31</c:v>
                </c:pt>
                <c:pt idx="29578">
                  <c:v>31.3</c:v>
                </c:pt>
                <c:pt idx="29579">
                  <c:v>32.299999999999997</c:v>
                </c:pt>
                <c:pt idx="29580">
                  <c:v>33</c:v>
                </c:pt>
                <c:pt idx="29581">
                  <c:v>33.1</c:v>
                </c:pt>
                <c:pt idx="29582">
                  <c:v>34.1</c:v>
                </c:pt>
                <c:pt idx="29583">
                  <c:v>35.1</c:v>
                </c:pt>
                <c:pt idx="29584">
                  <c:v>36</c:v>
                </c:pt>
                <c:pt idx="29585">
                  <c:v>36</c:v>
                </c:pt>
                <c:pt idx="29586">
                  <c:v>36</c:v>
                </c:pt>
                <c:pt idx="29587">
                  <c:v>36</c:v>
                </c:pt>
                <c:pt idx="29588">
                  <c:v>36</c:v>
                </c:pt>
                <c:pt idx="29589">
                  <c:v>36</c:v>
                </c:pt>
                <c:pt idx="29590">
                  <c:v>36</c:v>
                </c:pt>
                <c:pt idx="29591">
                  <c:v>35.1</c:v>
                </c:pt>
                <c:pt idx="29592">
                  <c:v>35</c:v>
                </c:pt>
                <c:pt idx="29593">
                  <c:v>35</c:v>
                </c:pt>
                <c:pt idx="29594">
                  <c:v>34.299999999999997</c:v>
                </c:pt>
                <c:pt idx="29595">
                  <c:v>33.299999999999997</c:v>
                </c:pt>
                <c:pt idx="29596">
                  <c:v>31</c:v>
                </c:pt>
                <c:pt idx="29597">
                  <c:v>28</c:v>
                </c:pt>
                <c:pt idx="29598">
                  <c:v>25.7</c:v>
                </c:pt>
                <c:pt idx="29599">
                  <c:v>23.3</c:v>
                </c:pt>
                <c:pt idx="29600">
                  <c:v>20.6</c:v>
                </c:pt>
                <c:pt idx="29601">
                  <c:v>18.100000000000001</c:v>
                </c:pt>
                <c:pt idx="29602">
                  <c:v>16.100000000000001</c:v>
                </c:pt>
                <c:pt idx="29603">
                  <c:v>14.1</c:v>
                </c:pt>
                <c:pt idx="29604">
                  <c:v>12.1</c:v>
                </c:pt>
                <c:pt idx="29605">
                  <c:v>10.199999999999999</c:v>
                </c:pt>
                <c:pt idx="29606">
                  <c:v>8.4</c:v>
                </c:pt>
                <c:pt idx="29607">
                  <c:v>7</c:v>
                </c:pt>
                <c:pt idx="29608">
                  <c:v>6.7</c:v>
                </c:pt>
                <c:pt idx="29609">
                  <c:v>5.7</c:v>
                </c:pt>
                <c:pt idx="29610">
                  <c:v>4.3</c:v>
                </c:pt>
                <c:pt idx="29611">
                  <c:v>1.9</c:v>
                </c:pt>
                <c:pt idx="29612">
                  <c:v>0</c:v>
                </c:pt>
                <c:pt idx="29613">
                  <c:v>0</c:v>
                </c:pt>
                <c:pt idx="29614">
                  <c:v>0</c:v>
                </c:pt>
                <c:pt idx="29615">
                  <c:v>0</c:v>
                </c:pt>
                <c:pt idx="29616">
                  <c:v>0</c:v>
                </c:pt>
                <c:pt idx="29617">
                  <c:v>0</c:v>
                </c:pt>
                <c:pt idx="29618">
                  <c:v>0</c:v>
                </c:pt>
                <c:pt idx="29619">
                  <c:v>0</c:v>
                </c:pt>
                <c:pt idx="29620">
                  <c:v>0</c:v>
                </c:pt>
                <c:pt idx="29621">
                  <c:v>0</c:v>
                </c:pt>
                <c:pt idx="29622">
                  <c:v>0</c:v>
                </c:pt>
                <c:pt idx="29623">
                  <c:v>0</c:v>
                </c:pt>
                <c:pt idx="29624">
                  <c:v>0</c:v>
                </c:pt>
                <c:pt idx="29625">
                  <c:v>0</c:v>
                </c:pt>
                <c:pt idx="29626">
                  <c:v>0</c:v>
                </c:pt>
                <c:pt idx="29627">
                  <c:v>0</c:v>
                </c:pt>
                <c:pt idx="29628">
                  <c:v>0</c:v>
                </c:pt>
                <c:pt idx="29629">
                  <c:v>0</c:v>
                </c:pt>
                <c:pt idx="29630">
                  <c:v>0</c:v>
                </c:pt>
                <c:pt idx="29631">
                  <c:v>0</c:v>
                </c:pt>
                <c:pt idx="29632">
                  <c:v>0</c:v>
                </c:pt>
                <c:pt idx="29633">
                  <c:v>0</c:v>
                </c:pt>
                <c:pt idx="29634">
                  <c:v>0.4</c:v>
                </c:pt>
                <c:pt idx="29635">
                  <c:v>2.2999999999999998</c:v>
                </c:pt>
                <c:pt idx="29636">
                  <c:v>6.8</c:v>
                </c:pt>
                <c:pt idx="29637">
                  <c:v>9.8000000000000007</c:v>
                </c:pt>
                <c:pt idx="29638">
                  <c:v>12.8</c:v>
                </c:pt>
                <c:pt idx="29639">
                  <c:v>15.7</c:v>
                </c:pt>
                <c:pt idx="29640">
                  <c:v>18.100000000000001</c:v>
                </c:pt>
                <c:pt idx="29641">
                  <c:v>21.1</c:v>
                </c:pt>
                <c:pt idx="29642">
                  <c:v>23.1</c:v>
                </c:pt>
                <c:pt idx="29643">
                  <c:v>25.1</c:v>
                </c:pt>
                <c:pt idx="29644">
                  <c:v>27.1</c:v>
                </c:pt>
                <c:pt idx="29645">
                  <c:v>29</c:v>
                </c:pt>
                <c:pt idx="29646">
                  <c:v>29.9</c:v>
                </c:pt>
                <c:pt idx="29647">
                  <c:v>30.9</c:v>
                </c:pt>
                <c:pt idx="29648">
                  <c:v>31.9</c:v>
                </c:pt>
                <c:pt idx="29649">
                  <c:v>32.9</c:v>
                </c:pt>
                <c:pt idx="29650">
                  <c:v>33</c:v>
                </c:pt>
                <c:pt idx="29651">
                  <c:v>33.9</c:v>
                </c:pt>
                <c:pt idx="29652">
                  <c:v>34</c:v>
                </c:pt>
                <c:pt idx="29653">
                  <c:v>34.700000000000003</c:v>
                </c:pt>
                <c:pt idx="29654">
                  <c:v>35.700000000000003</c:v>
                </c:pt>
                <c:pt idx="29655">
                  <c:v>36</c:v>
                </c:pt>
                <c:pt idx="29656">
                  <c:v>36.700000000000003</c:v>
                </c:pt>
                <c:pt idx="29657">
                  <c:v>37</c:v>
                </c:pt>
                <c:pt idx="29658">
                  <c:v>37.5</c:v>
                </c:pt>
                <c:pt idx="29659">
                  <c:v>38</c:v>
                </c:pt>
                <c:pt idx="29660">
                  <c:v>38</c:v>
                </c:pt>
                <c:pt idx="29661">
                  <c:v>38</c:v>
                </c:pt>
                <c:pt idx="29662">
                  <c:v>38</c:v>
                </c:pt>
                <c:pt idx="29663">
                  <c:v>38</c:v>
                </c:pt>
                <c:pt idx="29664">
                  <c:v>38</c:v>
                </c:pt>
                <c:pt idx="29665">
                  <c:v>38</c:v>
                </c:pt>
                <c:pt idx="29666">
                  <c:v>38</c:v>
                </c:pt>
                <c:pt idx="29667">
                  <c:v>38</c:v>
                </c:pt>
                <c:pt idx="29668">
                  <c:v>38.200000000000003</c:v>
                </c:pt>
                <c:pt idx="29669">
                  <c:v>39</c:v>
                </c:pt>
                <c:pt idx="29670">
                  <c:v>39</c:v>
                </c:pt>
                <c:pt idx="29671">
                  <c:v>39</c:v>
                </c:pt>
                <c:pt idx="29672">
                  <c:v>39</c:v>
                </c:pt>
                <c:pt idx="29673">
                  <c:v>39</c:v>
                </c:pt>
                <c:pt idx="29674">
                  <c:v>39</c:v>
                </c:pt>
                <c:pt idx="29675">
                  <c:v>39</c:v>
                </c:pt>
                <c:pt idx="29676">
                  <c:v>39</c:v>
                </c:pt>
                <c:pt idx="29677">
                  <c:v>39</c:v>
                </c:pt>
                <c:pt idx="29678">
                  <c:v>39</c:v>
                </c:pt>
                <c:pt idx="29679">
                  <c:v>39</c:v>
                </c:pt>
                <c:pt idx="29680">
                  <c:v>38.299999999999997</c:v>
                </c:pt>
                <c:pt idx="29681">
                  <c:v>38</c:v>
                </c:pt>
                <c:pt idx="29682">
                  <c:v>37.4</c:v>
                </c:pt>
                <c:pt idx="29683">
                  <c:v>37</c:v>
                </c:pt>
                <c:pt idx="29684">
                  <c:v>37</c:v>
                </c:pt>
                <c:pt idx="29685">
                  <c:v>37</c:v>
                </c:pt>
                <c:pt idx="29686">
                  <c:v>37</c:v>
                </c:pt>
                <c:pt idx="29687">
                  <c:v>37</c:v>
                </c:pt>
                <c:pt idx="29688">
                  <c:v>37</c:v>
                </c:pt>
                <c:pt idx="29689">
                  <c:v>37.5</c:v>
                </c:pt>
                <c:pt idx="29690">
                  <c:v>38</c:v>
                </c:pt>
                <c:pt idx="29691">
                  <c:v>38</c:v>
                </c:pt>
                <c:pt idx="29692">
                  <c:v>38</c:v>
                </c:pt>
                <c:pt idx="29693">
                  <c:v>38</c:v>
                </c:pt>
                <c:pt idx="29694">
                  <c:v>37.700000000000003</c:v>
                </c:pt>
                <c:pt idx="29695">
                  <c:v>37</c:v>
                </c:pt>
                <c:pt idx="29696">
                  <c:v>36.700000000000003</c:v>
                </c:pt>
                <c:pt idx="29697">
                  <c:v>36</c:v>
                </c:pt>
                <c:pt idx="29698">
                  <c:v>35.799999999999997</c:v>
                </c:pt>
                <c:pt idx="29699">
                  <c:v>35</c:v>
                </c:pt>
                <c:pt idx="29700">
                  <c:v>34.9</c:v>
                </c:pt>
                <c:pt idx="29701">
                  <c:v>33.9</c:v>
                </c:pt>
                <c:pt idx="29702">
                  <c:v>32.9</c:v>
                </c:pt>
                <c:pt idx="29703">
                  <c:v>31.8</c:v>
                </c:pt>
                <c:pt idx="29704">
                  <c:v>28.5</c:v>
                </c:pt>
                <c:pt idx="29705">
                  <c:v>24.6</c:v>
                </c:pt>
                <c:pt idx="29706">
                  <c:v>19.7</c:v>
                </c:pt>
                <c:pt idx="29707">
                  <c:v>15.6</c:v>
                </c:pt>
                <c:pt idx="29708">
                  <c:v>11.6</c:v>
                </c:pt>
                <c:pt idx="29709">
                  <c:v>7.6</c:v>
                </c:pt>
                <c:pt idx="29710">
                  <c:v>4.8</c:v>
                </c:pt>
                <c:pt idx="29711">
                  <c:v>2</c:v>
                </c:pt>
                <c:pt idx="29712">
                  <c:v>0.3</c:v>
                </c:pt>
                <c:pt idx="29713">
                  <c:v>0</c:v>
                </c:pt>
                <c:pt idx="29714">
                  <c:v>2</c:v>
                </c:pt>
                <c:pt idx="29715">
                  <c:v>5.7</c:v>
                </c:pt>
                <c:pt idx="29716">
                  <c:v>8.6999999999999993</c:v>
                </c:pt>
                <c:pt idx="29717">
                  <c:v>11.9</c:v>
                </c:pt>
                <c:pt idx="29718">
                  <c:v>15.4</c:v>
                </c:pt>
                <c:pt idx="29719">
                  <c:v>17.899999999999999</c:v>
                </c:pt>
                <c:pt idx="29720">
                  <c:v>19</c:v>
                </c:pt>
                <c:pt idx="29721">
                  <c:v>19.399999999999999</c:v>
                </c:pt>
                <c:pt idx="29722">
                  <c:v>20.2</c:v>
                </c:pt>
                <c:pt idx="29723">
                  <c:v>21.2</c:v>
                </c:pt>
                <c:pt idx="29724">
                  <c:v>22.2</c:v>
                </c:pt>
                <c:pt idx="29725">
                  <c:v>23.5</c:v>
                </c:pt>
                <c:pt idx="29726">
                  <c:v>25.2</c:v>
                </c:pt>
                <c:pt idx="29727">
                  <c:v>26</c:v>
                </c:pt>
                <c:pt idx="29728">
                  <c:v>26.1</c:v>
                </c:pt>
                <c:pt idx="29729">
                  <c:v>27.1</c:v>
                </c:pt>
                <c:pt idx="29730">
                  <c:v>28</c:v>
                </c:pt>
                <c:pt idx="29731">
                  <c:v>28.1</c:v>
                </c:pt>
                <c:pt idx="29732">
                  <c:v>29.1</c:v>
                </c:pt>
                <c:pt idx="29733">
                  <c:v>30</c:v>
                </c:pt>
                <c:pt idx="29734">
                  <c:v>30</c:v>
                </c:pt>
                <c:pt idx="29735">
                  <c:v>30.9</c:v>
                </c:pt>
                <c:pt idx="29736">
                  <c:v>31</c:v>
                </c:pt>
                <c:pt idx="29737">
                  <c:v>31</c:v>
                </c:pt>
                <c:pt idx="29738">
                  <c:v>31.9</c:v>
                </c:pt>
                <c:pt idx="29739">
                  <c:v>32</c:v>
                </c:pt>
                <c:pt idx="29740">
                  <c:v>32.799999999999997</c:v>
                </c:pt>
                <c:pt idx="29741">
                  <c:v>32.299999999999997</c:v>
                </c:pt>
                <c:pt idx="29742">
                  <c:v>32</c:v>
                </c:pt>
                <c:pt idx="29743">
                  <c:v>31.3</c:v>
                </c:pt>
                <c:pt idx="29744">
                  <c:v>30.3</c:v>
                </c:pt>
                <c:pt idx="29745">
                  <c:v>30</c:v>
                </c:pt>
                <c:pt idx="29746">
                  <c:v>29.4</c:v>
                </c:pt>
                <c:pt idx="29747">
                  <c:v>27.9</c:v>
                </c:pt>
                <c:pt idx="29748">
                  <c:v>25.4</c:v>
                </c:pt>
                <c:pt idx="29749">
                  <c:v>21.3</c:v>
                </c:pt>
                <c:pt idx="29750">
                  <c:v>16.899999999999999</c:v>
                </c:pt>
                <c:pt idx="29751">
                  <c:v>13.9</c:v>
                </c:pt>
                <c:pt idx="29752">
                  <c:v>12.1</c:v>
                </c:pt>
                <c:pt idx="29753">
                  <c:v>9.9</c:v>
                </c:pt>
                <c:pt idx="29754">
                  <c:v>7.3</c:v>
                </c:pt>
                <c:pt idx="29755">
                  <c:v>5</c:v>
                </c:pt>
                <c:pt idx="29756">
                  <c:v>3.4</c:v>
                </c:pt>
                <c:pt idx="29757">
                  <c:v>4</c:v>
                </c:pt>
                <c:pt idx="29758">
                  <c:v>4.3</c:v>
                </c:pt>
                <c:pt idx="29759">
                  <c:v>6.4</c:v>
                </c:pt>
                <c:pt idx="29760">
                  <c:v>9.3000000000000007</c:v>
                </c:pt>
                <c:pt idx="29761">
                  <c:v>11.4</c:v>
                </c:pt>
                <c:pt idx="29762">
                  <c:v>14.3</c:v>
                </c:pt>
                <c:pt idx="29763">
                  <c:v>16.3</c:v>
                </c:pt>
                <c:pt idx="29764">
                  <c:v>18.399999999999999</c:v>
                </c:pt>
                <c:pt idx="29765">
                  <c:v>20.9</c:v>
                </c:pt>
                <c:pt idx="29766">
                  <c:v>22</c:v>
                </c:pt>
                <c:pt idx="29767">
                  <c:v>23</c:v>
                </c:pt>
                <c:pt idx="29768">
                  <c:v>24</c:v>
                </c:pt>
                <c:pt idx="29769">
                  <c:v>25</c:v>
                </c:pt>
                <c:pt idx="29770">
                  <c:v>26.9</c:v>
                </c:pt>
                <c:pt idx="29771">
                  <c:v>27.8</c:v>
                </c:pt>
                <c:pt idx="29772">
                  <c:v>28</c:v>
                </c:pt>
                <c:pt idx="29773">
                  <c:v>28</c:v>
                </c:pt>
                <c:pt idx="29774">
                  <c:v>28.8</c:v>
                </c:pt>
                <c:pt idx="29775">
                  <c:v>29</c:v>
                </c:pt>
                <c:pt idx="29776">
                  <c:v>29.8</c:v>
                </c:pt>
                <c:pt idx="29777">
                  <c:v>30</c:v>
                </c:pt>
                <c:pt idx="29778">
                  <c:v>30.6</c:v>
                </c:pt>
                <c:pt idx="29779">
                  <c:v>31.6</c:v>
                </c:pt>
                <c:pt idx="29780">
                  <c:v>32</c:v>
                </c:pt>
                <c:pt idx="29781">
                  <c:v>32.6</c:v>
                </c:pt>
                <c:pt idx="29782">
                  <c:v>33</c:v>
                </c:pt>
                <c:pt idx="29783">
                  <c:v>33.5</c:v>
                </c:pt>
                <c:pt idx="29784">
                  <c:v>34</c:v>
                </c:pt>
                <c:pt idx="29785">
                  <c:v>34</c:v>
                </c:pt>
                <c:pt idx="29786">
                  <c:v>34</c:v>
                </c:pt>
                <c:pt idx="29787">
                  <c:v>34</c:v>
                </c:pt>
                <c:pt idx="29788">
                  <c:v>34</c:v>
                </c:pt>
                <c:pt idx="29789">
                  <c:v>34</c:v>
                </c:pt>
                <c:pt idx="29790">
                  <c:v>34</c:v>
                </c:pt>
                <c:pt idx="29791">
                  <c:v>34</c:v>
                </c:pt>
                <c:pt idx="29792">
                  <c:v>34</c:v>
                </c:pt>
                <c:pt idx="29793">
                  <c:v>34.1</c:v>
                </c:pt>
                <c:pt idx="29794">
                  <c:v>35</c:v>
                </c:pt>
                <c:pt idx="29795">
                  <c:v>35</c:v>
                </c:pt>
                <c:pt idx="29796">
                  <c:v>35</c:v>
                </c:pt>
                <c:pt idx="29797">
                  <c:v>35</c:v>
                </c:pt>
                <c:pt idx="29798">
                  <c:v>35.9</c:v>
                </c:pt>
                <c:pt idx="29799">
                  <c:v>36</c:v>
                </c:pt>
                <c:pt idx="29800">
                  <c:v>36</c:v>
                </c:pt>
                <c:pt idx="29801">
                  <c:v>35.299999999999997</c:v>
                </c:pt>
                <c:pt idx="29802">
                  <c:v>35</c:v>
                </c:pt>
                <c:pt idx="29803">
                  <c:v>35</c:v>
                </c:pt>
                <c:pt idx="29804">
                  <c:v>34.299999999999997</c:v>
                </c:pt>
                <c:pt idx="29805">
                  <c:v>33.299999999999997</c:v>
                </c:pt>
                <c:pt idx="29806">
                  <c:v>31.2</c:v>
                </c:pt>
                <c:pt idx="29807">
                  <c:v>27.9</c:v>
                </c:pt>
                <c:pt idx="29808">
                  <c:v>23.3</c:v>
                </c:pt>
                <c:pt idx="29809">
                  <c:v>18.3</c:v>
                </c:pt>
                <c:pt idx="29810">
                  <c:v>13.9</c:v>
                </c:pt>
                <c:pt idx="29811">
                  <c:v>9.9</c:v>
                </c:pt>
                <c:pt idx="29812">
                  <c:v>5.7</c:v>
                </c:pt>
                <c:pt idx="29813">
                  <c:v>1.9</c:v>
                </c:pt>
                <c:pt idx="29814">
                  <c:v>0</c:v>
                </c:pt>
                <c:pt idx="29815">
                  <c:v>0</c:v>
                </c:pt>
                <c:pt idx="29816">
                  <c:v>0</c:v>
                </c:pt>
                <c:pt idx="29817">
                  <c:v>0</c:v>
                </c:pt>
                <c:pt idx="29818">
                  <c:v>0</c:v>
                </c:pt>
                <c:pt idx="29819">
                  <c:v>0</c:v>
                </c:pt>
                <c:pt idx="29820">
                  <c:v>0</c:v>
                </c:pt>
                <c:pt idx="29821">
                  <c:v>0</c:v>
                </c:pt>
                <c:pt idx="29822">
                  <c:v>0</c:v>
                </c:pt>
                <c:pt idx="29823">
                  <c:v>0</c:v>
                </c:pt>
                <c:pt idx="29824">
                  <c:v>0</c:v>
                </c:pt>
                <c:pt idx="29825">
                  <c:v>0</c:v>
                </c:pt>
                <c:pt idx="29826">
                  <c:v>0</c:v>
                </c:pt>
                <c:pt idx="29827">
                  <c:v>0</c:v>
                </c:pt>
                <c:pt idx="29828">
                  <c:v>0</c:v>
                </c:pt>
                <c:pt idx="29829">
                  <c:v>0</c:v>
                </c:pt>
                <c:pt idx="29830">
                  <c:v>0</c:v>
                </c:pt>
                <c:pt idx="29831">
                  <c:v>0</c:v>
                </c:pt>
                <c:pt idx="29832">
                  <c:v>0</c:v>
                </c:pt>
                <c:pt idx="29833">
                  <c:v>0</c:v>
                </c:pt>
                <c:pt idx="29834">
                  <c:v>0</c:v>
                </c:pt>
                <c:pt idx="29835">
                  <c:v>0</c:v>
                </c:pt>
                <c:pt idx="29836">
                  <c:v>0</c:v>
                </c:pt>
                <c:pt idx="29837">
                  <c:v>0</c:v>
                </c:pt>
                <c:pt idx="29838">
                  <c:v>0</c:v>
                </c:pt>
                <c:pt idx="29839">
                  <c:v>0</c:v>
                </c:pt>
                <c:pt idx="29840">
                  <c:v>0</c:v>
                </c:pt>
                <c:pt idx="29841">
                  <c:v>0</c:v>
                </c:pt>
                <c:pt idx="29842">
                  <c:v>0</c:v>
                </c:pt>
                <c:pt idx="29843">
                  <c:v>0</c:v>
                </c:pt>
                <c:pt idx="29844">
                  <c:v>0</c:v>
                </c:pt>
                <c:pt idx="29845">
                  <c:v>0</c:v>
                </c:pt>
                <c:pt idx="29846">
                  <c:v>0</c:v>
                </c:pt>
                <c:pt idx="29847">
                  <c:v>0</c:v>
                </c:pt>
                <c:pt idx="29848">
                  <c:v>0</c:v>
                </c:pt>
                <c:pt idx="29849">
                  <c:v>0</c:v>
                </c:pt>
                <c:pt idx="29850">
                  <c:v>0</c:v>
                </c:pt>
                <c:pt idx="29851">
                  <c:v>0</c:v>
                </c:pt>
                <c:pt idx="29852">
                  <c:v>0</c:v>
                </c:pt>
                <c:pt idx="29853">
                  <c:v>0</c:v>
                </c:pt>
                <c:pt idx="29854">
                  <c:v>0</c:v>
                </c:pt>
                <c:pt idx="29855">
                  <c:v>0</c:v>
                </c:pt>
                <c:pt idx="29856">
                  <c:v>0</c:v>
                </c:pt>
                <c:pt idx="29857">
                  <c:v>0</c:v>
                </c:pt>
                <c:pt idx="29858">
                  <c:v>0</c:v>
                </c:pt>
                <c:pt idx="29859">
                  <c:v>0</c:v>
                </c:pt>
                <c:pt idx="29860">
                  <c:v>0.8</c:v>
                </c:pt>
                <c:pt idx="29861">
                  <c:v>4.0999999999999996</c:v>
                </c:pt>
                <c:pt idx="29862">
                  <c:v>8.1</c:v>
                </c:pt>
                <c:pt idx="29863">
                  <c:v>9.8000000000000007</c:v>
                </c:pt>
                <c:pt idx="29864">
                  <c:v>11.5</c:v>
                </c:pt>
                <c:pt idx="29865">
                  <c:v>13.3</c:v>
                </c:pt>
                <c:pt idx="29866">
                  <c:v>14.5</c:v>
                </c:pt>
                <c:pt idx="29867">
                  <c:v>16.100000000000001</c:v>
                </c:pt>
                <c:pt idx="29868">
                  <c:v>17.5</c:v>
                </c:pt>
                <c:pt idx="29869">
                  <c:v>18</c:v>
                </c:pt>
                <c:pt idx="29870">
                  <c:v>18.5</c:v>
                </c:pt>
                <c:pt idx="29871">
                  <c:v>19</c:v>
                </c:pt>
                <c:pt idx="29872">
                  <c:v>19</c:v>
                </c:pt>
                <c:pt idx="29873">
                  <c:v>19</c:v>
                </c:pt>
                <c:pt idx="29874">
                  <c:v>18.7</c:v>
                </c:pt>
                <c:pt idx="29875">
                  <c:v>17.7</c:v>
                </c:pt>
                <c:pt idx="29876">
                  <c:v>17</c:v>
                </c:pt>
                <c:pt idx="29877">
                  <c:v>16.899999999999999</c:v>
                </c:pt>
                <c:pt idx="29878">
                  <c:v>16</c:v>
                </c:pt>
                <c:pt idx="29879">
                  <c:v>16</c:v>
                </c:pt>
                <c:pt idx="29880">
                  <c:v>15.9</c:v>
                </c:pt>
                <c:pt idx="29881">
                  <c:v>14.9</c:v>
                </c:pt>
                <c:pt idx="29882">
                  <c:v>13.7</c:v>
                </c:pt>
                <c:pt idx="29883">
                  <c:v>11.2</c:v>
                </c:pt>
                <c:pt idx="29884">
                  <c:v>6.3</c:v>
                </c:pt>
                <c:pt idx="29885">
                  <c:v>4.0999999999999996</c:v>
                </c:pt>
                <c:pt idx="29886">
                  <c:v>3.1</c:v>
                </c:pt>
                <c:pt idx="29887">
                  <c:v>3.9</c:v>
                </c:pt>
                <c:pt idx="29888">
                  <c:v>4.8</c:v>
                </c:pt>
                <c:pt idx="29889">
                  <c:v>4.3</c:v>
                </c:pt>
                <c:pt idx="29890">
                  <c:v>3.3</c:v>
                </c:pt>
                <c:pt idx="29891">
                  <c:v>1.6</c:v>
                </c:pt>
                <c:pt idx="29892">
                  <c:v>0.3</c:v>
                </c:pt>
                <c:pt idx="29893">
                  <c:v>0</c:v>
                </c:pt>
                <c:pt idx="29894">
                  <c:v>0</c:v>
                </c:pt>
                <c:pt idx="29895">
                  <c:v>1.1000000000000001</c:v>
                </c:pt>
                <c:pt idx="29896">
                  <c:v>3.1</c:v>
                </c:pt>
                <c:pt idx="29897">
                  <c:v>4.5</c:v>
                </c:pt>
                <c:pt idx="29898">
                  <c:v>5.5</c:v>
                </c:pt>
                <c:pt idx="29899">
                  <c:v>6.5</c:v>
                </c:pt>
                <c:pt idx="29900">
                  <c:v>7</c:v>
                </c:pt>
                <c:pt idx="29901">
                  <c:v>7.3</c:v>
                </c:pt>
                <c:pt idx="29902">
                  <c:v>8.3000000000000007</c:v>
                </c:pt>
                <c:pt idx="29903">
                  <c:v>9.3000000000000007</c:v>
                </c:pt>
                <c:pt idx="29904">
                  <c:v>10</c:v>
                </c:pt>
                <c:pt idx="29905">
                  <c:v>10.3</c:v>
                </c:pt>
                <c:pt idx="29906">
                  <c:v>11</c:v>
                </c:pt>
                <c:pt idx="29907">
                  <c:v>11.1</c:v>
                </c:pt>
                <c:pt idx="29908">
                  <c:v>12</c:v>
                </c:pt>
                <c:pt idx="29909">
                  <c:v>12</c:v>
                </c:pt>
                <c:pt idx="29910">
                  <c:v>12</c:v>
                </c:pt>
                <c:pt idx="29911">
                  <c:v>11.8</c:v>
                </c:pt>
                <c:pt idx="29912">
                  <c:v>10.1</c:v>
                </c:pt>
                <c:pt idx="29913">
                  <c:v>6.4</c:v>
                </c:pt>
                <c:pt idx="29914">
                  <c:v>4.2</c:v>
                </c:pt>
                <c:pt idx="29915">
                  <c:v>4</c:v>
                </c:pt>
                <c:pt idx="29916">
                  <c:v>5.8</c:v>
                </c:pt>
                <c:pt idx="29917">
                  <c:v>7.5</c:v>
                </c:pt>
                <c:pt idx="29918">
                  <c:v>9.3000000000000007</c:v>
                </c:pt>
                <c:pt idx="29919">
                  <c:v>11.3</c:v>
                </c:pt>
                <c:pt idx="29920">
                  <c:v>13.3</c:v>
                </c:pt>
                <c:pt idx="29921">
                  <c:v>14.7</c:v>
                </c:pt>
                <c:pt idx="29922">
                  <c:v>15</c:v>
                </c:pt>
                <c:pt idx="29923">
                  <c:v>15</c:v>
                </c:pt>
                <c:pt idx="29924">
                  <c:v>15</c:v>
                </c:pt>
                <c:pt idx="29925">
                  <c:v>14.5</c:v>
                </c:pt>
                <c:pt idx="29926">
                  <c:v>14</c:v>
                </c:pt>
                <c:pt idx="29927">
                  <c:v>14</c:v>
                </c:pt>
                <c:pt idx="29928">
                  <c:v>14.4</c:v>
                </c:pt>
                <c:pt idx="29929">
                  <c:v>15</c:v>
                </c:pt>
                <c:pt idx="29930">
                  <c:v>15</c:v>
                </c:pt>
                <c:pt idx="29931">
                  <c:v>15</c:v>
                </c:pt>
                <c:pt idx="29932">
                  <c:v>15</c:v>
                </c:pt>
                <c:pt idx="29933">
                  <c:v>15</c:v>
                </c:pt>
                <c:pt idx="29934">
                  <c:v>15</c:v>
                </c:pt>
                <c:pt idx="29935">
                  <c:v>15</c:v>
                </c:pt>
                <c:pt idx="29936">
                  <c:v>15</c:v>
                </c:pt>
                <c:pt idx="29937">
                  <c:v>15</c:v>
                </c:pt>
                <c:pt idx="29938">
                  <c:v>15</c:v>
                </c:pt>
                <c:pt idx="29939">
                  <c:v>14.9</c:v>
                </c:pt>
                <c:pt idx="29940">
                  <c:v>14</c:v>
                </c:pt>
                <c:pt idx="29941">
                  <c:v>14</c:v>
                </c:pt>
                <c:pt idx="29942">
                  <c:v>14</c:v>
                </c:pt>
                <c:pt idx="29943">
                  <c:v>14</c:v>
                </c:pt>
                <c:pt idx="29944">
                  <c:v>14</c:v>
                </c:pt>
                <c:pt idx="29945">
                  <c:v>14</c:v>
                </c:pt>
                <c:pt idx="29946">
                  <c:v>14</c:v>
                </c:pt>
                <c:pt idx="29947">
                  <c:v>13.2</c:v>
                </c:pt>
                <c:pt idx="29948">
                  <c:v>13</c:v>
                </c:pt>
                <c:pt idx="29949">
                  <c:v>13</c:v>
                </c:pt>
                <c:pt idx="29950">
                  <c:v>13.8</c:v>
                </c:pt>
                <c:pt idx="29951">
                  <c:v>14</c:v>
                </c:pt>
                <c:pt idx="29952">
                  <c:v>14</c:v>
                </c:pt>
                <c:pt idx="29953">
                  <c:v>15.1</c:v>
                </c:pt>
                <c:pt idx="29954">
                  <c:v>16</c:v>
                </c:pt>
                <c:pt idx="29955">
                  <c:v>16</c:v>
                </c:pt>
                <c:pt idx="29956">
                  <c:v>16</c:v>
                </c:pt>
                <c:pt idx="29957">
                  <c:v>15.5</c:v>
                </c:pt>
                <c:pt idx="29958">
                  <c:v>14.1</c:v>
                </c:pt>
                <c:pt idx="29959">
                  <c:v>12.3</c:v>
                </c:pt>
                <c:pt idx="29960">
                  <c:v>11</c:v>
                </c:pt>
                <c:pt idx="29961">
                  <c:v>11</c:v>
                </c:pt>
                <c:pt idx="29962">
                  <c:v>11</c:v>
                </c:pt>
                <c:pt idx="29963">
                  <c:v>11</c:v>
                </c:pt>
                <c:pt idx="29964">
                  <c:v>11</c:v>
                </c:pt>
                <c:pt idx="29965">
                  <c:v>10.9</c:v>
                </c:pt>
                <c:pt idx="29966">
                  <c:v>9.8000000000000007</c:v>
                </c:pt>
                <c:pt idx="29967">
                  <c:v>8.8000000000000007</c:v>
                </c:pt>
                <c:pt idx="29968">
                  <c:v>8</c:v>
                </c:pt>
                <c:pt idx="29969">
                  <c:v>8</c:v>
                </c:pt>
                <c:pt idx="29970">
                  <c:v>8</c:v>
                </c:pt>
                <c:pt idx="29971">
                  <c:v>8</c:v>
                </c:pt>
                <c:pt idx="29972">
                  <c:v>5.2</c:v>
                </c:pt>
                <c:pt idx="29973">
                  <c:v>2.2000000000000002</c:v>
                </c:pt>
                <c:pt idx="29974">
                  <c:v>1.1000000000000001</c:v>
                </c:pt>
                <c:pt idx="29975">
                  <c:v>0.1</c:v>
                </c:pt>
                <c:pt idx="29976">
                  <c:v>0</c:v>
                </c:pt>
                <c:pt idx="29977">
                  <c:v>0</c:v>
                </c:pt>
                <c:pt idx="29978">
                  <c:v>0</c:v>
                </c:pt>
                <c:pt idx="29979">
                  <c:v>0</c:v>
                </c:pt>
                <c:pt idx="29980">
                  <c:v>0</c:v>
                </c:pt>
                <c:pt idx="29981">
                  <c:v>0</c:v>
                </c:pt>
                <c:pt idx="29982">
                  <c:v>0</c:v>
                </c:pt>
                <c:pt idx="29983">
                  <c:v>0</c:v>
                </c:pt>
                <c:pt idx="29984">
                  <c:v>0</c:v>
                </c:pt>
                <c:pt idx="29985">
                  <c:v>0</c:v>
                </c:pt>
                <c:pt idx="29986">
                  <c:v>0</c:v>
                </c:pt>
                <c:pt idx="29987">
                  <c:v>0</c:v>
                </c:pt>
                <c:pt idx="29988">
                  <c:v>0</c:v>
                </c:pt>
                <c:pt idx="29989">
                  <c:v>0</c:v>
                </c:pt>
                <c:pt idx="29990">
                  <c:v>0</c:v>
                </c:pt>
                <c:pt idx="29991">
                  <c:v>0</c:v>
                </c:pt>
                <c:pt idx="29992">
                  <c:v>0</c:v>
                </c:pt>
                <c:pt idx="29993">
                  <c:v>0</c:v>
                </c:pt>
                <c:pt idx="29994">
                  <c:v>0</c:v>
                </c:pt>
                <c:pt idx="29995">
                  <c:v>0</c:v>
                </c:pt>
                <c:pt idx="29996">
                  <c:v>0</c:v>
                </c:pt>
                <c:pt idx="29997">
                  <c:v>0</c:v>
                </c:pt>
                <c:pt idx="29998">
                  <c:v>0</c:v>
                </c:pt>
                <c:pt idx="29999">
                  <c:v>0</c:v>
                </c:pt>
                <c:pt idx="30000">
                  <c:v>0</c:v>
                </c:pt>
                <c:pt idx="30001">
                  <c:v>0</c:v>
                </c:pt>
                <c:pt idx="30002">
                  <c:v>0</c:v>
                </c:pt>
                <c:pt idx="30003">
                  <c:v>0</c:v>
                </c:pt>
                <c:pt idx="30004">
                  <c:v>0</c:v>
                </c:pt>
                <c:pt idx="30005">
                  <c:v>0</c:v>
                </c:pt>
                <c:pt idx="30006">
                  <c:v>0</c:v>
                </c:pt>
                <c:pt idx="30007">
                  <c:v>0</c:v>
                </c:pt>
                <c:pt idx="30008">
                  <c:v>0</c:v>
                </c:pt>
                <c:pt idx="30009">
                  <c:v>0</c:v>
                </c:pt>
                <c:pt idx="30010">
                  <c:v>0</c:v>
                </c:pt>
                <c:pt idx="30011">
                  <c:v>0</c:v>
                </c:pt>
                <c:pt idx="30012">
                  <c:v>0</c:v>
                </c:pt>
                <c:pt idx="30013">
                  <c:v>0</c:v>
                </c:pt>
                <c:pt idx="30014">
                  <c:v>0</c:v>
                </c:pt>
                <c:pt idx="30015">
                  <c:v>0</c:v>
                </c:pt>
                <c:pt idx="30016">
                  <c:v>0</c:v>
                </c:pt>
                <c:pt idx="30017">
                  <c:v>0</c:v>
                </c:pt>
                <c:pt idx="30018">
                  <c:v>0</c:v>
                </c:pt>
                <c:pt idx="30019">
                  <c:v>0</c:v>
                </c:pt>
                <c:pt idx="30020">
                  <c:v>0</c:v>
                </c:pt>
                <c:pt idx="30021">
                  <c:v>0</c:v>
                </c:pt>
                <c:pt idx="30022">
                  <c:v>0</c:v>
                </c:pt>
                <c:pt idx="30023">
                  <c:v>0</c:v>
                </c:pt>
                <c:pt idx="30024">
                  <c:v>0</c:v>
                </c:pt>
                <c:pt idx="30025">
                  <c:v>0</c:v>
                </c:pt>
                <c:pt idx="30026">
                  <c:v>0</c:v>
                </c:pt>
                <c:pt idx="30027">
                  <c:v>0</c:v>
                </c:pt>
                <c:pt idx="30028">
                  <c:v>0</c:v>
                </c:pt>
                <c:pt idx="30029">
                  <c:v>0</c:v>
                </c:pt>
                <c:pt idx="30030">
                  <c:v>0</c:v>
                </c:pt>
                <c:pt idx="30031">
                  <c:v>0</c:v>
                </c:pt>
                <c:pt idx="30032">
                  <c:v>0</c:v>
                </c:pt>
                <c:pt idx="30033">
                  <c:v>0</c:v>
                </c:pt>
                <c:pt idx="30034">
                  <c:v>0</c:v>
                </c:pt>
                <c:pt idx="30035">
                  <c:v>0</c:v>
                </c:pt>
                <c:pt idx="30036">
                  <c:v>0</c:v>
                </c:pt>
                <c:pt idx="30037">
                  <c:v>0</c:v>
                </c:pt>
                <c:pt idx="30038">
                  <c:v>0</c:v>
                </c:pt>
                <c:pt idx="30039">
                  <c:v>0</c:v>
                </c:pt>
                <c:pt idx="30040">
                  <c:v>0</c:v>
                </c:pt>
                <c:pt idx="30041">
                  <c:v>0</c:v>
                </c:pt>
                <c:pt idx="30042">
                  <c:v>0</c:v>
                </c:pt>
                <c:pt idx="30043">
                  <c:v>0</c:v>
                </c:pt>
                <c:pt idx="30044">
                  <c:v>0</c:v>
                </c:pt>
                <c:pt idx="30045">
                  <c:v>0</c:v>
                </c:pt>
                <c:pt idx="30046">
                  <c:v>0</c:v>
                </c:pt>
                <c:pt idx="30047">
                  <c:v>0</c:v>
                </c:pt>
                <c:pt idx="30048">
                  <c:v>0</c:v>
                </c:pt>
                <c:pt idx="30049">
                  <c:v>0</c:v>
                </c:pt>
                <c:pt idx="30050">
                  <c:v>0</c:v>
                </c:pt>
                <c:pt idx="30051">
                  <c:v>0</c:v>
                </c:pt>
                <c:pt idx="30052">
                  <c:v>0</c:v>
                </c:pt>
                <c:pt idx="30053">
                  <c:v>0</c:v>
                </c:pt>
                <c:pt idx="30054">
                  <c:v>0</c:v>
                </c:pt>
                <c:pt idx="30055">
                  <c:v>0</c:v>
                </c:pt>
                <c:pt idx="30056">
                  <c:v>0</c:v>
                </c:pt>
                <c:pt idx="30057">
                  <c:v>0</c:v>
                </c:pt>
                <c:pt idx="30058">
                  <c:v>0</c:v>
                </c:pt>
                <c:pt idx="30059">
                  <c:v>0</c:v>
                </c:pt>
                <c:pt idx="30060">
                  <c:v>0</c:v>
                </c:pt>
                <c:pt idx="30061">
                  <c:v>0</c:v>
                </c:pt>
                <c:pt idx="30062">
                  <c:v>0</c:v>
                </c:pt>
                <c:pt idx="30063">
                  <c:v>0</c:v>
                </c:pt>
                <c:pt idx="30064">
                  <c:v>0</c:v>
                </c:pt>
                <c:pt idx="30065">
                  <c:v>0</c:v>
                </c:pt>
                <c:pt idx="30066">
                  <c:v>0</c:v>
                </c:pt>
                <c:pt idx="30067">
                  <c:v>0</c:v>
                </c:pt>
                <c:pt idx="30068">
                  <c:v>0</c:v>
                </c:pt>
                <c:pt idx="30069">
                  <c:v>0</c:v>
                </c:pt>
                <c:pt idx="30070">
                  <c:v>0</c:v>
                </c:pt>
                <c:pt idx="30071">
                  <c:v>0</c:v>
                </c:pt>
                <c:pt idx="30072">
                  <c:v>0</c:v>
                </c:pt>
                <c:pt idx="30073">
                  <c:v>0</c:v>
                </c:pt>
                <c:pt idx="30074">
                  <c:v>0</c:v>
                </c:pt>
                <c:pt idx="30075">
                  <c:v>0</c:v>
                </c:pt>
                <c:pt idx="30076">
                  <c:v>0</c:v>
                </c:pt>
                <c:pt idx="30077">
                  <c:v>0</c:v>
                </c:pt>
                <c:pt idx="30078">
                  <c:v>0</c:v>
                </c:pt>
                <c:pt idx="30079">
                  <c:v>0</c:v>
                </c:pt>
                <c:pt idx="30080">
                  <c:v>0</c:v>
                </c:pt>
                <c:pt idx="30081">
                  <c:v>0</c:v>
                </c:pt>
                <c:pt idx="30082">
                  <c:v>0</c:v>
                </c:pt>
                <c:pt idx="30083">
                  <c:v>0</c:v>
                </c:pt>
                <c:pt idx="30084">
                  <c:v>0</c:v>
                </c:pt>
                <c:pt idx="30085">
                  <c:v>0</c:v>
                </c:pt>
                <c:pt idx="30086">
                  <c:v>0</c:v>
                </c:pt>
                <c:pt idx="30087">
                  <c:v>0</c:v>
                </c:pt>
                <c:pt idx="30088">
                  <c:v>0</c:v>
                </c:pt>
                <c:pt idx="30089">
                  <c:v>0</c:v>
                </c:pt>
                <c:pt idx="30090">
                  <c:v>0</c:v>
                </c:pt>
                <c:pt idx="30091">
                  <c:v>0</c:v>
                </c:pt>
                <c:pt idx="30092">
                  <c:v>0</c:v>
                </c:pt>
                <c:pt idx="30093">
                  <c:v>0</c:v>
                </c:pt>
                <c:pt idx="30094">
                  <c:v>0</c:v>
                </c:pt>
                <c:pt idx="30095">
                  <c:v>0</c:v>
                </c:pt>
                <c:pt idx="30096">
                  <c:v>0</c:v>
                </c:pt>
                <c:pt idx="30097">
                  <c:v>0</c:v>
                </c:pt>
                <c:pt idx="30098">
                  <c:v>0</c:v>
                </c:pt>
                <c:pt idx="30099">
                  <c:v>0</c:v>
                </c:pt>
                <c:pt idx="30100">
                  <c:v>0</c:v>
                </c:pt>
                <c:pt idx="30101">
                  <c:v>0</c:v>
                </c:pt>
                <c:pt idx="30102">
                  <c:v>0</c:v>
                </c:pt>
                <c:pt idx="30103">
                  <c:v>0</c:v>
                </c:pt>
                <c:pt idx="30104">
                  <c:v>0</c:v>
                </c:pt>
                <c:pt idx="30105">
                  <c:v>0</c:v>
                </c:pt>
                <c:pt idx="30106">
                  <c:v>0</c:v>
                </c:pt>
                <c:pt idx="30107">
                  <c:v>0</c:v>
                </c:pt>
                <c:pt idx="30108">
                  <c:v>0</c:v>
                </c:pt>
                <c:pt idx="30109">
                  <c:v>0</c:v>
                </c:pt>
                <c:pt idx="30110">
                  <c:v>0</c:v>
                </c:pt>
                <c:pt idx="30111">
                  <c:v>0</c:v>
                </c:pt>
                <c:pt idx="30112">
                  <c:v>0</c:v>
                </c:pt>
                <c:pt idx="30113">
                  <c:v>0</c:v>
                </c:pt>
                <c:pt idx="30114">
                  <c:v>0</c:v>
                </c:pt>
                <c:pt idx="30115">
                  <c:v>0</c:v>
                </c:pt>
                <c:pt idx="30116">
                  <c:v>0</c:v>
                </c:pt>
                <c:pt idx="30117">
                  <c:v>0</c:v>
                </c:pt>
                <c:pt idx="30118">
                  <c:v>0</c:v>
                </c:pt>
                <c:pt idx="30119">
                  <c:v>0</c:v>
                </c:pt>
                <c:pt idx="30120">
                  <c:v>0</c:v>
                </c:pt>
                <c:pt idx="30121">
                  <c:v>0</c:v>
                </c:pt>
                <c:pt idx="30122">
                  <c:v>0</c:v>
                </c:pt>
                <c:pt idx="30123">
                  <c:v>0</c:v>
                </c:pt>
                <c:pt idx="30124">
                  <c:v>0</c:v>
                </c:pt>
                <c:pt idx="30125">
                  <c:v>0</c:v>
                </c:pt>
                <c:pt idx="30126">
                  <c:v>0</c:v>
                </c:pt>
                <c:pt idx="30127">
                  <c:v>0</c:v>
                </c:pt>
                <c:pt idx="30128">
                  <c:v>0</c:v>
                </c:pt>
                <c:pt idx="30129">
                  <c:v>0</c:v>
                </c:pt>
                <c:pt idx="30130">
                  <c:v>0</c:v>
                </c:pt>
                <c:pt idx="30131">
                  <c:v>0</c:v>
                </c:pt>
                <c:pt idx="30132">
                  <c:v>0</c:v>
                </c:pt>
                <c:pt idx="30133">
                  <c:v>0</c:v>
                </c:pt>
                <c:pt idx="30134">
                  <c:v>0</c:v>
                </c:pt>
                <c:pt idx="30135">
                  <c:v>0</c:v>
                </c:pt>
                <c:pt idx="30136">
                  <c:v>0</c:v>
                </c:pt>
                <c:pt idx="30137">
                  <c:v>0</c:v>
                </c:pt>
                <c:pt idx="30138">
                  <c:v>0</c:v>
                </c:pt>
                <c:pt idx="30139">
                  <c:v>0</c:v>
                </c:pt>
                <c:pt idx="30140">
                  <c:v>0</c:v>
                </c:pt>
                <c:pt idx="30141">
                  <c:v>0</c:v>
                </c:pt>
                <c:pt idx="30142">
                  <c:v>0</c:v>
                </c:pt>
                <c:pt idx="30143">
                  <c:v>0</c:v>
                </c:pt>
                <c:pt idx="30144">
                  <c:v>0</c:v>
                </c:pt>
                <c:pt idx="30145">
                  <c:v>0</c:v>
                </c:pt>
                <c:pt idx="30146">
                  <c:v>0</c:v>
                </c:pt>
                <c:pt idx="30147">
                  <c:v>0</c:v>
                </c:pt>
                <c:pt idx="30148">
                  <c:v>0</c:v>
                </c:pt>
                <c:pt idx="30149">
                  <c:v>0</c:v>
                </c:pt>
                <c:pt idx="30150">
                  <c:v>0</c:v>
                </c:pt>
                <c:pt idx="30151">
                  <c:v>0</c:v>
                </c:pt>
                <c:pt idx="30152">
                  <c:v>0</c:v>
                </c:pt>
                <c:pt idx="30153">
                  <c:v>0</c:v>
                </c:pt>
                <c:pt idx="30154">
                  <c:v>0</c:v>
                </c:pt>
                <c:pt idx="30155">
                  <c:v>0</c:v>
                </c:pt>
                <c:pt idx="30156">
                  <c:v>0</c:v>
                </c:pt>
                <c:pt idx="30157">
                  <c:v>0</c:v>
                </c:pt>
                <c:pt idx="30158">
                  <c:v>0</c:v>
                </c:pt>
                <c:pt idx="30159">
                  <c:v>0</c:v>
                </c:pt>
                <c:pt idx="30160">
                  <c:v>0</c:v>
                </c:pt>
                <c:pt idx="30161">
                  <c:v>0</c:v>
                </c:pt>
                <c:pt idx="30162">
                  <c:v>0</c:v>
                </c:pt>
                <c:pt idx="30163">
                  <c:v>0</c:v>
                </c:pt>
                <c:pt idx="30164">
                  <c:v>0</c:v>
                </c:pt>
                <c:pt idx="30165">
                  <c:v>0</c:v>
                </c:pt>
                <c:pt idx="30166">
                  <c:v>0</c:v>
                </c:pt>
                <c:pt idx="30167">
                  <c:v>0</c:v>
                </c:pt>
                <c:pt idx="30168">
                  <c:v>0</c:v>
                </c:pt>
                <c:pt idx="30169">
                  <c:v>0</c:v>
                </c:pt>
                <c:pt idx="30170">
                  <c:v>0</c:v>
                </c:pt>
                <c:pt idx="30171">
                  <c:v>0</c:v>
                </c:pt>
                <c:pt idx="30172">
                  <c:v>0</c:v>
                </c:pt>
                <c:pt idx="30173">
                  <c:v>0</c:v>
                </c:pt>
                <c:pt idx="30174">
                  <c:v>0</c:v>
                </c:pt>
                <c:pt idx="30175">
                  <c:v>0</c:v>
                </c:pt>
                <c:pt idx="30176">
                  <c:v>0</c:v>
                </c:pt>
                <c:pt idx="30177">
                  <c:v>0</c:v>
                </c:pt>
                <c:pt idx="30178">
                  <c:v>0</c:v>
                </c:pt>
                <c:pt idx="30179">
                  <c:v>0</c:v>
                </c:pt>
                <c:pt idx="30180">
                  <c:v>0</c:v>
                </c:pt>
                <c:pt idx="30181">
                  <c:v>0</c:v>
                </c:pt>
                <c:pt idx="30182">
                  <c:v>0</c:v>
                </c:pt>
                <c:pt idx="30183">
                  <c:v>0</c:v>
                </c:pt>
                <c:pt idx="30184">
                  <c:v>0</c:v>
                </c:pt>
                <c:pt idx="30185">
                  <c:v>0</c:v>
                </c:pt>
                <c:pt idx="30186">
                  <c:v>0</c:v>
                </c:pt>
                <c:pt idx="30187">
                  <c:v>0</c:v>
                </c:pt>
                <c:pt idx="30188">
                  <c:v>0</c:v>
                </c:pt>
                <c:pt idx="30189">
                  <c:v>0</c:v>
                </c:pt>
                <c:pt idx="30190">
                  <c:v>0</c:v>
                </c:pt>
                <c:pt idx="30191">
                  <c:v>0</c:v>
                </c:pt>
                <c:pt idx="30192">
                  <c:v>0</c:v>
                </c:pt>
                <c:pt idx="30193">
                  <c:v>0</c:v>
                </c:pt>
                <c:pt idx="30194">
                  <c:v>0</c:v>
                </c:pt>
                <c:pt idx="30195">
                  <c:v>0</c:v>
                </c:pt>
                <c:pt idx="30196">
                  <c:v>0</c:v>
                </c:pt>
                <c:pt idx="30197">
                  <c:v>0</c:v>
                </c:pt>
                <c:pt idx="30198">
                  <c:v>0</c:v>
                </c:pt>
                <c:pt idx="30199">
                  <c:v>0</c:v>
                </c:pt>
                <c:pt idx="30200">
                  <c:v>0</c:v>
                </c:pt>
                <c:pt idx="30201">
                  <c:v>0</c:v>
                </c:pt>
                <c:pt idx="30202">
                  <c:v>0</c:v>
                </c:pt>
                <c:pt idx="30203">
                  <c:v>0</c:v>
                </c:pt>
                <c:pt idx="30204">
                  <c:v>0</c:v>
                </c:pt>
                <c:pt idx="30205">
                  <c:v>0</c:v>
                </c:pt>
                <c:pt idx="30206">
                  <c:v>0</c:v>
                </c:pt>
                <c:pt idx="30207">
                  <c:v>0</c:v>
                </c:pt>
                <c:pt idx="30208">
                  <c:v>0</c:v>
                </c:pt>
                <c:pt idx="30209">
                  <c:v>0</c:v>
                </c:pt>
                <c:pt idx="30210">
                  <c:v>0</c:v>
                </c:pt>
                <c:pt idx="30211">
                  <c:v>0</c:v>
                </c:pt>
                <c:pt idx="30212">
                  <c:v>0</c:v>
                </c:pt>
                <c:pt idx="30213">
                  <c:v>0</c:v>
                </c:pt>
                <c:pt idx="30214">
                  <c:v>0</c:v>
                </c:pt>
                <c:pt idx="30215">
                  <c:v>0</c:v>
                </c:pt>
                <c:pt idx="30216">
                  <c:v>0</c:v>
                </c:pt>
                <c:pt idx="30217">
                  <c:v>0</c:v>
                </c:pt>
                <c:pt idx="30218">
                  <c:v>0</c:v>
                </c:pt>
                <c:pt idx="30219">
                  <c:v>0</c:v>
                </c:pt>
                <c:pt idx="30220">
                  <c:v>0</c:v>
                </c:pt>
                <c:pt idx="30221">
                  <c:v>0</c:v>
                </c:pt>
                <c:pt idx="30222">
                  <c:v>0</c:v>
                </c:pt>
                <c:pt idx="30223">
                  <c:v>0</c:v>
                </c:pt>
                <c:pt idx="30224">
                  <c:v>0</c:v>
                </c:pt>
                <c:pt idx="30225">
                  <c:v>0</c:v>
                </c:pt>
                <c:pt idx="30226">
                  <c:v>0</c:v>
                </c:pt>
                <c:pt idx="30227">
                  <c:v>0</c:v>
                </c:pt>
                <c:pt idx="30228">
                  <c:v>0</c:v>
                </c:pt>
                <c:pt idx="30229">
                  <c:v>0</c:v>
                </c:pt>
                <c:pt idx="30230">
                  <c:v>0</c:v>
                </c:pt>
                <c:pt idx="30231">
                  <c:v>0</c:v>
                </c:pt>
                <c:pt idx="30232">
                  <c:v>0</c:v>
                </c:pt>
                <c:pt idx="30233">
                  <c:v>0</c:v>
                </c:pt>
                <c:pt idx="30234">
                  <c:v>0</c:v>
                </c:pt>
                <c:pt idx="30235">
                  <c:v>0</c:v>
                </c:pt>
                <c:pt idx="30236">
                  <c:v>0</c:v>
                </c:pt>
                <c:pt idx="30237">
                  <c:v>0</c:v>
                </c:pt>
                <c:pt idx="30238">
                  <c:v>0</c:v>
                </c:pt>
                <c:pt idx="30239">
                  <c:v>0</c:v>
                </c:pt>
                <c:pt idx="30240">
                  <c:v>0</c:v>
                </c:pt>
                <c:pt idx="30241">
                  <c:v>0</c:v>
                </c:pt>
                <c:pt idx="30242">
                  <c:v>0</c:v>
                </c:pt>
                <c:pt idx="30243">
                  <c:v>0</c:v>
                </c:pt>
                <c:pt idx="30244">
                  <c:v>0</c:v>
                </c:pt>
                <c:pt idx="30245">
                  <c:v>0</c:v>
                </c:pt>
                <c:pt idx="30246">
                  <c:v>0</c:v>
                </c:pt>
                <c:pt idx="30247">
                  <c:v>0</c:v>
                </c:pt>
                <c:pt idx="30248">
                  <c:v>0</c:v>
                </c:pt>
                <c:pt idx="30249">
                  <c:v>0</c:v>
                </c:pt>
                <c:pt idx="30250">
                  <c:v>0</c:v>
                </c:pt>
                <c:pt idx="30251">
                  <c:v>0</c:v>
                </c:pt>
                <c:pt idx="30252">
                  <c:v>0</c:v>
                </c:pt>
                <c:pt idx="30253">
                  <c:v>0</c:v>
                </c:pt>
                <c:pt idx="30254">
                  <c:v>0</c:v>
                </c:pt>
                <c:pt idx="30255">
                  <c:v>0</c:v>
                </c:pt>
                <c:pt idx="30256">
                  <c:v>0</c:v>
                </c:pt>
                <c:pt idx="30257">
                  <c:v>0</c:v>
                </c:pt>
                <c:pt idx="30258">
                  <c:v>0</c:v>
                </c:pt>
                <c:pt idx="30259">
                  <c:v>0</c:v>
                </c:pt>
                <c:pt idx="30260">
                  <c:v>0</c:v>
                </c:pt>
                <c:pt idx="30261">
                  <c:v>0</c:v>
                </c:pt>
                <c:pt idx="30262">
                  <c:v>0</c:v>
                </c:pt>
                <c:pt idx="30263">
                  <c:v>0</c:v>
                </c:pt>
                <c:pt idx="30264">
                  <c:v>0</c:v>
                </c:pt>
                <c:pt idx="30265">
                  <c:v>0</c:v>
                </c:pt>
                <c:pt idx="30266">
                  <c:v>0</c:v>
                </c:pt>
                <c:pt idx="30267">
                  <c:v>0</c:v>
                </c:pt>
                <c:pt idx="30268">
                  <c:v>0</c:v>
                </c:pt>
                <c:pt idx="30269">
                  <c:v>0</c:v>
                </c:pt>
                <c:pt idx="30270">
                  <c:v>0</c:v>
                </c:pt>
                <c:pt idx="30271">
                  <c:v>0</c:v>
                </c:pt>
                <c:pt idx="30272">
                  <c:v>0</c:v>
                </c:pt>
                <c:pt idx="30273">
                  <c:v>0</c:v>
                </c:pt>
                <c:pt idx="30274">
                  <c:v>0</c:v>
                </c:pt>
                <c:pt idx="30275">
                  <c:v>0</c:v>
                </c:pt>
                <c:pt idx="30276">
                  <c:v>0</c:v>
                </c:pt>
                <c:pt idx="30277">
                  <c:v>0</c:v>
                </c:pt>
                <c:pt idx="30278">
                  <c:v>0</c:v>
                </c:pt>
                <c:pt idx="30279">
                  <c:v>0</c:v>
                </c:pt>
                <c:pt idx="30280">
                  <c:v>0</c:v>
                </c:pt>
                <c:pt idx="30281">
                  <c:v>0</c:v>
                </c:pt>
                <c:pt idx="30282">
                  <c:v>0</c:v>
                </c:pt>
                <c:pt idx="30283">
                  <c:v>0</c:v>
                </c:pt>
                <c:pt idx="30284">
                  <c:v>0</c:v>
                </c:pt>
                <c:pt idx="30285">
                  <c:v>0</c:v>
                </c:pt>
                <c:pt idx="30286">
                  <c:v>0</c:v>
                </c:pt>
                <c:pt idx="30287">
                  <c:v>0</c:v>
                </c:pt>
                <c:pt idx="30288">
                  <c:v>0</c:v>
                </c:pt>
                <c:pt idx="30289">
                  <c:v>0</c:v>
                </c:pt>
                <c:pt idx="30290">
                  <c:v>0</c:v>
                </c:pt>
                <c:pt idx="30291">
                  <c:v>0</c:v>
                </c:pt>
                <c:pt idx="30292">
                  <c:v>0</c:v>
                </c:pt>
                <c:pt idx="30293">
                  <c:v>0</c:v>
                </c:pt>
                <c:pt idx="30294">
                  <c:v>0</c:v>
                </c:pt>
                <c:pt idx="30295">
                  <c:v>0</c:v>
                </c:pt>
                <c:pt idx="30296">
                  <c:v>0</c:v>
                </c:pt>
                <c:pt idx="30297">
                  <c:v>0</c:v>
                </c:pt>
                <c:pt idx="30298">
                  <c:v>0</c:v>
                </c:pt>
                <c:pt idx="30299">
                  <c:v>0</c:v>
                </c:pt>
                <c:pt idx="30300">
                  <c:v>0</c:v>
                </c:pt>
                <c:pt idx="30301">
                  <c:v>0</c:v>
                </c:pt>
                <c:pt idx="30302">
                  <c:v>0</c:v>
                </c:pt>
                <c:pt idx="30303">
                  <c:v>0</c:v>
                </c:pt>
                <c:pt idx="30304">
                  <c:v>0</c:v>
                </c:pt>
                <c:pt idx="30305">
                  <c:v>0</c:v>
                </c:pt>
                <c:pt idx="30306">
                  <c:v>0</c:v>
                </c:pt>
                <c:pt idx="30307">
                  <c:v>0</c:v>
                </c:pt>
                <c:pt idx="30308">
                  <c:v>0</c:v>
                </c:pt>
                <c:pt idx="30309">
                  <c:v>0</c:v>
                </c:pt>
                <c:pt idx="30310">
                  <c:v>0</c:v>
                </c:pt>
                <c:pt idx="30311">
                  <c:v>0</c:v>
                </c:pt>
                <c:pt idx="30312">
                  <c:v>0</c:v>
                </c:pt>
                <c:pt idx="30313">
                  <c:v>0</c:v>
                </c:pt>
                <c:pt idx="30314">
                  <c:v>0</c:v>
                </c:pt>
                <c:pt idx="30315">
                  <c:v>0</c:v>
                </c:pt>
                <c:pt idx="30316">
                  <c:v>0</c:v>
                </c:pt>
                <c:pt idx="30317">
                  <c:v>0</c:v>
                </c:pt>
                <c:pt idx="30318">
                  <c:v>0</c:v>
                </c:pt>
                <c:pt idx="30319">
                  <c:v>0</c:v>
                </c:pt>
                <c:pt idx="30320">
                  <c:v>0</c:v>
                </c:pt>
                <c:pt idx="30321">
                  <c:v>0</c:v>
                </c:pt>
                <c:pt idx="30322">
                  <c:v>0</c:v>
                </c:pt>
                <c:pt idx="30323">
                  <c:v>0</c:v>
                </c:pt>
                <c:pt idx="30324">
                  <c:v>0</c:v>
                </c:pt>
                <c:pt idx="30325">
                  <c:v>0</c:v>
                </c:pt>
                <c:pt idx="30326">
                  <c:v>0</c:v>
                </c:pt>
                <c:pt idx="30327">
                  <c:v>0</c:v>
                </c:pt>
                <c:pt idx="30328">
                  <c:v>0</c:v>
                </c:pt>
                <c:pt idx="30329">
                  <c:v>0</c:v>
                </c:pt>
                <c:pt idx="30330">
                  <c:v>0</c:v>
                </c:pt>
                <c:pt idx="30331">
                  <c:v>0</c:v>
                </c:pt>
                <c:pt idx="30332">
                  <c:v>0</c:v>
                </c:pt>
                <c:pt idx="30333">
                  <c:v>0</c:v>
                </c:pt>
                <c:pt idx="30334">
                  <c:v>0</c:v>
                </c:pt>
                <c:pt idx="30335">
                  <c:v>0</c:v>
                </c:pt>
                <c:pt idx="30336">
                  <c:v>0</c:v>
                </c:pt>
                <c:pt idx="30337">
                  <c:v>0</c:v>
                </c:pt>
                <c:pt idx="30338">
                  <c:v>0</c:v>
                </c:pt>
                <c:pt idx="30339">
                  <c:v>0</c:v>
                </c:pt>
                <c:pt idx="30340">
                  <c:v>0</c:v>
                </c:pt>
                <c:pt idx="30341">
                  <c:v>0</c:v>
                </c:pt>
                <c:pt idx="30342">
                  <c:v>0</c:v>
                </c:pt>
                <c:pt idx="30343">
                  <c:v>0</c:v>
                </c:pt>
                <c:pt idx="30344">
                  <c:v>0</c:v>
                </c:pt>
                <c:pt idx="30345">
                  <c:v>0</c:v>
                </c:pt>
                <c:pt idx="30346">
                  <c:v>0</c:v>
                </c:pt>
                <c:pt idx="30347">
                  <c:v>0</c:v>
                </c:pt>
                <c:pt idx="30348">
                  <c:v>0</c:v>
                </c:pt>
                <c:pt idx="30349">
                  <c:v>0</c:v>
                </c:pt>
                <c:pt idx="30350">
                  <c:v>0</c:v>
                </c:pt>
                <c:pt idx="30351">
                  <c:v>0</c:v>
                </c:pt>
                <c:pt idx="30352">
                  <c:v>0</c:v>
                </c:pt>
                <c:pt idx="30353">
                  <c:v>0</c:v>
                </c:pt>
                <c:pt idx="30354">
                  <c:v>0</c:v>
                </c:pt>
                <c:pt idx="30355">
                  <c:v>0</c:v>
                </c:pt>
                <c:pt idx="30356">
                  <c:v>0</c:v>
                </c:pt>
                <c:pt idx="30357">
                  <c:v>0</c:v>
                </c:pt>
                <c:pt idx="30358">
                  <c:v>0</c:v>
                </c:pt>
                <c:pt idx="30359">
                  <c:v>0</c:v>
                </c:pt>
                <c:pt idx="30360">
                  <c:v>0</c:v>
                </c:pt>
                <c:pt idx="30361">
                  <c:v>0</c:v>
                </c:pt>
                <c:pt idx="30362">
                  <c:v>0</c:v>
                </c:pt>
                <c:pt idx="30363">
                  <c:v>0</c:v>
                </c:pt>
                <c:pt idx="30364">
                  <c:v>0</c:v>
                </c:pt>
                <c:pt idx="30365">
                  <c:v>0</c:v>
                </c:pt>
                <c:pt idx="30366">
                  <c:v>0</c:v>
                </c:pt>
                <c:pt idx="30367">
                  <c:v>0</c:v>
                </c:pt>
                <c:pt idx="30368">
                  <c:v>0</c:v>
                </c:pt>
                <c:pt idx="30369">
                  <c:v>0</c:v>
                </c:pt>
                <c:pt idx="30370">
                  <c:v>0</c:v>
                </c:pt>
                <c:pt idx="30371">
                  <c:v>0</c:v>
                </c:pt>
                <c:pt idx="30372">
                  <c:v>0</c:v>
                </c:pt>
                <c:pt idx="30373">
                  <c:v>0</c:v>
                </c:pt>
                <c:pt idx="30374">
                  <c:v>0</c:v>
                </c:pt>
                <c:pt idx="30375">
                  <c:v>0</c:v>
                </c:pt>
                <c:pt idx="30376">
                  <c:v>0</c:v>
                </c:pt>
                <c:pt idx="30377">
                  <c:v>0</c:v>
                </c:pt>
                <c:pt idx="30378">
                  <c:v>0</c:v>
                </c:pt>
                <c:pt idx="30379">
                  <c:v>0</c:v>
                </c:pt>
                <c:pt idx="30380">
                  <c:v>0</c:v>
                </c:pt>
                <c:pt idx="30381">
                  <c:v>0</c:v>
                </c:pt>
                <c:pt idx="30382">
                  <c:v>0</c:v>
                </c:pt>
                <c:pt idx="30383">
                  <c:v>0</c:v>
                </c:pt>
                <c:pt idx="30384">
                  <c:v>0</c:v>
                </c:pt>
                <c:pt idx="30385">
                  <c:v>0</c:v>
                </c:pt>
                <c:pt idx="30386">
                  <c:v>0</c:v>
                </c:pt>
                <c:pt idx="30387">
                  <c:v>0</c:v>
                </c:pt>
                <c:pt idx="30388">
                  <c:v>0</c:v>
                </c:pt>
                <c:pt idx="30389">
                  <c:v>0</c:v>
                </c:pt>
                <c:pt idx="30390">
                  <c:v>0</c:v>
                </c:pt>
                <c:pt idx="30391">
                  <c:v>0</c:v>
                </c:pt>
                <c:pt idx="30392">
                  <c:v>0</c:v>
                </c:pt>
                <c:pt idx="30393">
                  <c:v>0</c:v>
                </c:pt>
                <c:pt idx="30394">
                  <c:v>0</c:v>
                </c:pt>
                <c:pt idx="30395">
                  <c:v>0</c:v>
                </c:pt>
                <c:pt idx="30396">
                  <c:v>0</c:v>
                </c:pt>
                <c:pt idx="30397">
                  <c:v>0</c:v>
                </c:pt>
                <c:pt idx="30398">
                  <c:v>0</c:v>
                </c:pt>
                <c:pt idx="30399">
                  <c:v>0</c:v>
                </c:pt>
                <c:pt idx="30400">
                  <c:v>0</c:v>
                </c:pt>
                <c:pt idx="30401">
                  <c:v>0</c:v>
                </c:pt>
                <c:pt idx="30402">
                  <c:v>0</c:v>
                </c:pt>
                <c:pt idx="30403">
                  <c:v>0</c:v>
                </c:pt>
                <c:pt idx="30404">
                  <c:v>0</c:v>
                </c:pt>
                <c:pt idx="30405">
                  <c:v>0</c:v>
                </c:pt>
                <c:pt idx="30406">
                  <c:v>0</c:v>
                </c:pt>
                <c:pt idx="30407">
                  <c:v>0</c:v>
                </c:pt>
                <c:pt idx="30408">
                  <c:v>0</c:v>
                </c:pt>
                <c:pt idx="30409">
                  <c:v>0</c:v>
                </c:pt>
                <c:pt idx="30410">
                  <c:v>0</c:v>
                </c:pt>
                <c:pt idx="30411">
                  <c:v>0</c:v>
                </c:pt>
                <c:pt idx="30412">
                  <c:v>0</c:v>
                </c:pt>
                <c:pt idx="30413">
                  <c:v>0</c:v>
                </c:pt>
                <c:pt idx="30414">
                  <c:v>0</c:v>
                </c:pt>
                <c:pt idx="30415">
                  <c:v>0</c:v>
                </c:pt>
                <c:pt idx="30416">
                  <c:v>0</c:v>
                </c:pt>
                <c:pt idx="30417">
                  <c:v>0</c:v>
                </c:pt>
                <c:pt idx="30418">
                  <c:v>0</c:v>
                </c:pt>
                <c:pt idx="30419">
                  <c:v>0</c:v>
                </c:pt>
                <c:pt idx="30420">
                  <c:v>0</c:v>
                </c:pt>
                <c:pt idx="30421">
                  <c:v>0</c:v>
                </c:pt>
                <c:pt idx="30422">
                  <c:v>0</c:v>
                </c:pt>
                <c:pt idx="30423">
                  <c:v>0</c:v>
                </c:pt>
                <c:pt idx="30424">
                  <c:v>0</c:v>
                </c:pt>
                <c:pt idx="30425">
                  <c:v>0</c:v>
                </c:pt>
                <c:pt idx="30426">
                  <c:v>0</c:v>
                </c:pt>
                <c:pt idx="30427">
                  <c:v>0</c:v>
                </c:pt>
                <c:pt idx="30428">
                  <c:v>0</c:v>
                </c:pt>
                <c:pt idx="30429">
                  <c:v>0</c:v>
                </c:pt>
                <c:pt idx="30430">
                  <c:v>0</c:v>
                </c:pt>
                <c:pt idx="30431">
                  <c:v>0</c:v>
                </c:pt>
                <c:pt idx="30432">
                  <c:v>0</c:v>
                </c:pt>
                <c:pt idx="30433">
                  <c:v>0</c:v>
                </c:pt>
                <c:pt idx="30434">
                  <c:v>0</c:v>
                </c:pt>
                <c:pt idx="30435">
                  <c:v>0</c:v>
                </c:pt>
                <c:pt idx="30436">
                  <c:v>0</c:v>
                </c:pt>
                <c:pt idx="30437">
                  <c:v>0</c:v>
                </c:pt>
                <c:pt idx="30438">
                  <c:v>0</c:v>
                </c:pt>
                <c:pt idx="30439">
                  <c:v>0</c:v>
                </c:pt>
                <c:pt idx="30440">
                  <c:v>0</c:v>
                </c:pt>
                <c:pt idx="30441">
                  <c:v>0</c:v>
                </c:pt>
                <c:pt idx="30442">
                  <c:v>0</c:v>
                </c:pt>
                <c:pt idx="30443">
                  <c:v>0</c:v>
                </c:pt>
                <c:pt idx="30444">
                  <c:v>0</c:v>
                </c:pt>
                <c:pt idx="30445">
                  <c:v>0</c:v>
                </c:pt>
                <c:pt idx="30446">
                  <c:v>0</c:v>
                </c:pt>
                <c:pt idx="30447">
                  <c:v>0</c:v>
                </c:pt>
                <c:pt idx="30448">
                  <c:v>0</c:v>
                </c:pt>
                <c:pt idx="30449">
                  <c:v>0</c:v>
                </c:pt>
                <c:pt idx="30450">
                  <c:v>0</c:v>
                </c:pt>
                <c:pt idx="30451">
                  <c:v>0</c:v>
                </c:pt>
                <c:pt idx="30452">
                  <c:v>0</c:v>
                </c:pt>
                <c:pt idx="30453">
                  <c:v>0</c:v>
                </c:pt>
                <c:pt idx="30454">
                  <c:v>0</c:v>
                </c:pt>
                <c:pt idx="30455">
                  <c:v>0</c:v>
                </c:pt>
                <c:pt idx="30456">
                  <c:v>0</c:v>
                </c:pt>
                <c:pt idx="30457">
                  <c:v>0</c:v>
                </c:pt>
                <c:pt idx="30458">
                  <c:v>0</c:v>
                </c:pt>
                <c:pt idx="30459">
                  <c:v>0</c:v>
                </c:pt>
                <c:pt idx="30460">
                  <c:v>0</c:v>
                </c:pt>
                <c:pt idx="30461">
                  <c:v>0</c:v>
                </c:pt>
                <c:pt idx="30462">
                  <c:v>0</c:v>
                </c:pt>
                <c:pt idx="30463">
                  <c:v>0</c:v>
                </c:pt>
                <c:pt idx="30464">
                  <c:v>0</c:v>
                </c:pt>
                <c:pt idx="30465">
                  <c:v>0</c:v>
                </c:pt>
                <c:pt idx="30466">
                  <c:v>0</c:v>
                </c:pt>
                <c:pt idx="30467">
                  <c:v>0</c:v>
                </c:pt>
                <c:pt idx="30468">
                  <c:v>0</c:v>
                </c:pt>
                <c:pt idx="30469">
                  <c:v>0</c:v>
                </c:pt>
                <c:pt idx="30470">
                  <c:v>0</c:v>
                </c:pt>
                <c:pt idx="30471">
                  <c:v>0</c:v>
                </c:pt>
                <c:pt idx="30472">
                  <c:v>0</c:v>
                </c:pt>
                <c:pt idx="30473">
                  <c:v>0</c:v>
                </c:pt>
                <c:pt idx="30474">
                  <c:v>0</c:v>
                </c:pt>
                <c:pt idx="30475">
                  <c:v>0</c:v>
                </c:pt>
                <c:pt idx="30476">
                  <c:v>0</c:v>
                </c:pt>
                <c:pt idx="30477">
                  <c:v>0</c:v>
                </c:pt>
                <c:pt idx="30478">
                  <c:v>0</c:v>
                </c:pt>
                <c:pt idx="30479">
                  <c:v>0</c:v>
                </c:pt>
                <c:pt idx="30480">
                  <c:v>0</c:v>
                </c:pt>
                <c:pt idx="30481">
                  <c:v>0</c:v>
                </c:pt>
                <c:pt idx="30482">
                  <c:v>0</c:v>
                </c:pt>
                <c:pt idx="30483">
                  <c:v>0</c:v>
                </c:pt>
                <c:pt idx="30484">
                  <c:v>0</c:v>
                </c:pt>
                <c:pt idx="30485">
                  <c:v>0</c:v>
                </c:pt>
                <c:pt idx="30486">
                  <c:v>0</c:v>
                </c:pt>
                <c:pt idx="30487">
                  <c:v>0</c:v>
                </c:pt>
                <c:pt idx="30488">
                  <c:v>0</c:v>
                </c:pt>
                <c:pt idx="30489">
                  <c:v>0</c:v>
                </c:pt>
                <c:pt idx="30490">
                  <c:v>0</c:v>
                </c:pt>
                <c:pt idx="30491">
                  <c:v>0</c:v>
                </c:pt>
                <c:pt idx="30492">
                  <c:v>0</c:v>
                </c:pt>
                <c:pt idx="30493">
                  <c:v>0</c:v>
                </c:pt>
                <c:pt idx="30494">
                  <c:v>0</c:v>
                </c:pt>
                <c:pt idx="30495">
                  <c:v>0</c:v>
                </c:pt>
                <c:pt idx="30496">
                  <c:v>0</c:v>
                </c:pt>
                <c:pt idx="30497">
                  <c:v>0</c:v>
                </c:pt>
                <c:pt idx="30498">
                  <c:v>0</c:v>
                </c:pt>
                <c:pt idx="30499">
                  <c:v>0</c:v>
                </c:pt>
                <c:pt idx="30500">
                  <c:v>0</c:v>
                </c:pt>
                <c:pt idx="30501">
                  <c:v>0</c:v>
                </c:pt>
                <c:pt idx="30502">
                  <c:v>0</c:v>
                </c:pt>
                <c:pt idx="30503">
                  <c:v>0</c:v>
                </c:pt>
                <c:pt idx="30504">
                  <c:v>0</c:v>
                </c:pt>
                <c:pt idx="30505">
                  <c:v>0</c:v>
                </c:pt>
                <c:pt idx="30506">
                  <c:v>0</c:v>
                </c:pt>
                <c:pt idx="30507">
                  <c:v>0</c:v>
                </c:pt>
                <c:pt idx="30508">
                  <c:v>0</c:v>
                </c:pt>
                <c:pt idx="30509">
                  <c:v>0</c:v>
                </c:pt>
                <c:pt idx="30510">
                  <c:v>0</c:v>
                </c:pt>
                <c:pt idx="30511">
                  <c:v>0</c:v>
                </c:pt>
                <c:pt idx="30512">
                  <c:v>0</c:v>
                </c:pt>
                <c:pt idx="30513">
                  <c:v>0</c:v>
                </c:pt>
                <c:pt idx="30514">
                  <c:v>0</c:v>
                </c:pt>
                <c:pt idx="30515">
                  <c:v>0</c:v>
                </c:pt>
                <c:pt idx="30516">
                  <c:v>0</c:v>
                </c:pt>
                <c:pt idx="30517">
                  <c:v>0</c:v>
                </c:pt>
                <c:pt idx="30518">
                  <c:v>0</c:v>
                </c:pt>
                <c:pt idx="30519">
                  <c:v>0</c:v>
                </c:pt>
                <c:pt idx="30520">
                  <c:v>0</c:v>
                </c:pt>
                <c:pt idx="30521">
                  <c:v>0</c:v>
                </c:pt>
                <c:pt idx="30522">
                  <c:v>0</c:v>
                </c:pt>
                <c:pt idx="30523">
                  <c:v>0</c:v>
                </c:pt>
                <c:pt idx="30524">
                  <c:v>0</c:v>
                </c:pt>
                <c:pt idx="30525">
                  <c:v>0</c:v>
                </c:pt>
                <c:pt idx="30526">
                  <c:v>0</c:v>
                </c:pt>
                <c:pt idx="30527">
                  <c:v>0</c:v>
                </c:pt>
                <c:pt idx="30528">
                  <c:v>0</c:v>
                </c:pt>
                <c:pt idx="30529">
                  <c:v>0</c:v>
                </c:pt>
                <c:pt idx="30530">
                  <c:v>0</c:v>
                </c:pt>
                <c:pt idx="30531">
                  <c:v>0</c:v>
                </c:pt>
                <c:pt idx="30532">
                  <c:v>0</c:v>
                </c:pt>
                <c:pt idx="30533">
                  <c:v>0</c:v>
                </c:pt>
                <c:pt idx="30534">
                  <c:v>0</c:v>
                </c:pt>
                <c:pt idx="30535">
                  <c:v>0</c:v>
                </c:pt>
                <c:pt idx="30536">
                  <c:v>0</c:v>
                </c:pt>
                <c:pt idx="30537">
                  <c:v>0</c:v>
                </c:pt>
                <c:pt idx="30538">
                  <c:v>0</c:v>
                </c:pt>
                <c:pt idx="30539">
                  <c:v>0</c:v>
                </c:pt>
                <c:pt idx="30540">
                  <c:v>0</c:v>
                </c:pt>
                <c:pt idx="30541">
                  <c:v>0</c:v>
                </c:pt>
                <c:pt idx="30542">
                  <c:v>0</c:v>
                </c:pt>
                <c:pt idx="30543">
                  <c:v>0</c:v>
                </c:pt>
                <c:pt idx="30544">
                  <c:v>0</c:v>
                </c:pt>
                <c:pt idx="30545">
                  <c:v>0</c:v>
                </c:pt>
                <c:pt idx="30546">
                  <c:v>0</c:v>
                </c:pt>
                <c:pt idx="30547">
                  <c:v>0</c:v>
                </c:pt>
                <c:pt idx="30548">
                  <c:v>0</c:v>
                </c:pt>
                <c:pt idx="30549">
                  <c:v>0</c:v>
                </c:pt>
                <c:pt idx="30550">
                  <c:v>0</c:v>
                </c:pt>
                <c:pt idx="30551">
                  <c:v>0</c:v>
                </c:pt>
                <c:pt idx="30552">
                  <c:v>0</c:v>
                </c:pt>
                <c:pt idx="30553">
                  <c:v>0</c:v>
                </c:pt>
                <c:pt idx="30554">
                  <c:v>0</c:v>
                </c:pt>
                <c:pt idx="30555">
                  <c:v>0</c:v>
                </c:pt>
                <c:pt idx="30556">
                  <c:v>0</c:v>
                </c:pt>
                <c:pt idx="30557">
                  <c:v>0</c:v>
                </c:pt>
                <c:pt idx="30558">
                  <c:v>0</c:v>
                </c:pt>
                <c:pt idx="30559">
                  <c:v>0</c:v>
                </c:pt>
                <c:pt idx="30560">
                  <c:v>0</c:v>
                </c:pt>
                <c:pt idx="30561">
                  <c:v>0</c:v>
                </c:pt>
                <c:pt idx="30562">
                  <c:v>0</c:v>
                </c:pt>
                <c:pt idx="30563">
                  <c:v>0</c:v>
                </c:pt>
                <c:pt idx="30564">
                  <c:v>0</c:v>
                </c:pt>
                <c:pt idx="30565">
                  <c:v>0</c:v>
                </c:pt>
                <c:pt idx="30566">
                  <c:v>0</c:v>
                </c:pt>
                <c:pt idx="30567">
                  <c:v>0</c:v>
                </c:pt>
                <c:pt idx="30568">
                  <c:v>0</c:v>
                </c:pt>
                <c:pt idx="30569">
                  <c:v>0</c:v>
                </c:pt>
                <c:pt idx="30570">
                  <c:v>0</c:v>
                </c:pt>
                <c:pt idx="30571">
                  <c:v>0</c:v>
                </c:pt>
                <c:pt idx="30572">
                  <c:v>0</c:v>
                </c:pt>
                <c:pt idx="30573">
                  <c:v>0</c:v>
                </c:pt>
                <c:pt idx="30574">
                  <c:v>0</c:v>
                </c:pt>
                <c:pt idx="30575">
                  <c:v>0</c:v>
                </c:pt>
                <c:pt idx="30576">
                  <c:v>0</c:v>
                </c:pt>
                <c:pt idx="30577">
                  <c:v>0</c:v>
                </c:pt>
                <c:pt idx="30578">
                  <c:v>0</c:v>
                </c:pt>
                <c:pt idx="30579">
                  <c:v>0</c:v>
                </c:pt>
                <c:pt idx="30580">
                  <c:v>0</c:v>
                </c:pt>
                <c:pt idx="30581">
                  <c:v>0</c:v>
                </c:pt>
                <c:pt idx="30582">
                  <c:v>0</c:v>
                </c:pt>
                <c:pt idx="30583">
                  <c:v>0</c:v>
                </c:pt>
                <c:pt idx="30584">
                  <c:v>0</c:v>
                </c:pt>
                <c:pt idx="30585">
                  <c:v>0</c:v>
                </c:pt>
                <c:pt idx="30586">
                  <c:v>0</c:v>
                </c:pt>
                <c:pt idx="30587">
                  <c:v>0</c:v>
                </c:pt>
                <c:pt idx="30588">
                  <c:v>0</c:v>
                </c:pt>
                <c:pt idx="30589">
                  <c:v>0</c:v>
                </c:pt>
                <c:pt idx="30590">
                  <c:v>0</c:v>
                </c:pt>
                <c:pt idx="30591">
                  <c:v>0</c:v>
                </c:pt>
                <c:pt idx="30592">
                  <c:v>0</c:v>
                </c:pt>
                <c:pt idx="30593">
                  <c:v>0</c:v>
                </c:pt>
                <c:pt idx="30594">
                  <c:v>0</c:v>
                </c:pt>
                <c:pt idx="30595">
                  <c:v>0</c:v>
                </c:pt>
                <c:pt idx="30596">
                  <c:v>0</c:v>
                </c:pt>
                <c:pt idx="30597">
                  <c:v>0</c:v>
                </c:pt>
                <c:pt idx="30598">
                  <c:v>0</c:v>
                </c:pt>
                <c:pt idx="30599">
                  <c:v>0</c:v>
                </c:pt>
                <c:pt idx="30600">
                  <c:v>0</c:v>
                </c:pt>
                <c:pt idx="30601">
                  <c:v>0</c:v>
                </c:pt>
                <c:pt idx="30602">
                  <c:v>0</c:v>
                </c:pt>
                <c:pt idx="30603">
                  <c:v>0</c:v>
                </c:pt>
                <c:pt idx="30604">
                  <c:v>0</c:v>
                </c:pt>
                <c:pt idx="30605">
                  <c:v>0</c:v>
                </c:pt>
                <c:pt idx="30606">
                  <c:v>0</c:v>
                </c:pt>
                <c:pt idx="30607">
                  <c:v>0</c:v>
                </c:pt>
                <c:pt idx="30608">
                  <c:v>0</c:v>
                </c:pt>
                <c:pt idx="30609">
                  <c:v>0</c:v>
                </c:pt>
                <c:pt idx="30610">
                  <c:v>0</c:v>
                </c:pt>
                <c:pt idx="30611">
                  <c:v>0</c:v>
                </c:pt>
                <c:pt idx="30612">
                  <c:v>0</c:v>
                </c:pt>
                <c:pt idx="30613">
                  <c:v>0</c:v>
                </c:pt>
                <c:pt idx="30614">
                  <c:v>0</c:v>
                </c:pt>
                <c:pt idx="30615">
                  <c:v>0</c:v>
                </c:pt>
                <c:pt idx="30616">
                  <c:v>0</c:v>
                </c:pt>
                <c:pt idx="30617">
                  <c:v>0</c:v>
                </c:pt>
                <c:pt idx="30618">
                  <c:v>0</c:v>
                </c:pt>
                <c:pt idx="30619">
                  <c:v>0</c:v>
                </c:pt>
                <c:pt idx="30620">
                  <c:v>0</c:v>
                </c:pt>
                <c:pt idx="30621">
                  <c:v>0</c:v>
                </c:pt>
                <c:pt idx="30622">
                  <c:v>0</c:v>
                </c:pt>
                <c:pt idx="30623">
                  <c:v>0</c:v>
                </c:pt>
                <c:pt idx="30624">
                  <c:v>0</c:v>
                </c:pt>
                <c:pt idx="30625">
                  <c:v>0</c:v>
                </c:pt>
                <c:pt idx="30626">
                  <c:v>0</c:v>
                </c:pt>
                <c:pt idx="30627">
                  <c:v>0</c:v>
                </c:pt>
                <c:pt idx="30628">
                  <c:v>0</c:v>
                </c:pt>
                <c:pt idx="30629">
                  <c:v>0</c:v>
                </c:pt>
                <c:pt idx="30630">
                  <c:v>0</c:v>
                </c:pt>
                <c:pt idx="30631">
                  <c:v>0</c:v>
                </c:pt>
                <c:pt idx="30632">
                  <c:v>0</c:v>
                </c:pt>
                <c:pt idx="30633">
                  <c:v>0</c:v>
                </c:pt>
                <c:pt idx="30634">
                  <c:v>0</c:v>
                </c:pt>
                <c:pt idx="30635">
                  <c:v>0</c:v>
                </c:pt>
                <c:pt idx="30636">
                  <c:v>0</c:v>
                </c:pt>
                <c:pt idx="30637">
                  <c:v>0</c:v>
                </c:pt>
                <c:pt idx="30638">
                  <c:v>0</c:v>
                </c:pt>
                <c:pt idx="30639">
                  <c:v>0</c:v>
                </c:pt>
                <c:pt idx="30640">
                  <c:v>0</c:v>
                </c:pt>
                <c:pt idx="30641">
                  <c:v>0</c:v>
                </c:pt>
                <c:pt idx="30642">
                  <c:v>0</c:v>
                </c:pt>
                <c:pt idx="30643">
                  <c:v>0</c:v>
                </c:pt>
                <c:pt idx="30644">
                  <c:v>0</c:v>
                </c:pt>
                <c:pt idx="30645">
                  <c:v>0</c:v>
                </c:pt>
                <c:pt idx="30646">
                  <c:v>0</c:v>
                </c:pt>
                <c:pt idx="30647">
                  <c:v>0</c:v>
                </c:pt>
                <c:pt idx="30648">
                  <c:v>0</c:v>
                </c:pt>
                <c:pt idx="30649">
                  <c:v>0</c:v>
                </c:pt>
                <c:pt idx="30650">
                  <c:v>0</c:v>
                </c:pt>
                <c:pt idx="30651">
                  <c:v>0</c:v>
                </c:pt>
                <c:pt idx="30652">
                  <c:v>0</c:v>
                </c:pt>
                <c:pt idx="30653">
                  <c:v>0</c:v>
                </c:pt>
                <c:pt idx="30654">
                  <c:v>0</c:v>
                </c:pt>
                <c:pt idx="30655">
                  <c:v>0</c:v>
                </c:pt>
                <c:pt idx="30656">
                  <c:v>0</c:v>
                </c:pt>
                <c:pt idx="30657">
                  <c:v>0</c:v>
                </c:pt>
                <c:pt idx="30658">
                  <c:v>0</c:v>
                </c:pt>
                <c:pt idx="30659">
                  <c:v>0</c:v>
                </c:pt>
                <c:pt idx="30660">
                  <c:v>0</c:v>
                </c:pt>
                <c:pt idx="30661">
                  <c:v>0</c:v>
                </c:pt>
                <c:pt idx="30662">
                  <c:v>0</c:v>
                </c:pt>
                <c:pt idx="30663">
                  <c:v>0</c:v>
                </c:pt>
                <c:pt idx="30664">
                  <c:v>0</c:v>
                </c:pt>
                <c:pt idx="30665">
                  <c:v>0</c:v>
                </c:pt>
                <c:pt idx="30666">
                  <c:v>0</c:v>
                </c:pt>
                <c:pt idx="30667">
                  <c:v>0</c:v>
                </c:pt>
                <c:pt idx="30668">
                  <c:v>0</c:v>
                </c:pt>
                <c:pt idx="30669">
                  <c:v>0</c:v>
                </c:pt>
                <c:pt idx="30670">
                  <c:v>0</c:v>
                </c:pt>
                <c:pt idx="30671">
                  <c:v>0</c:v>
                </c:pt>
                <c:pt idx="30672">
                  <c:v>0</c:v>
                </c:pt>
                <c:pt idx="30673">
                  <c:v>0</c:v>
                </c:pt>
                <c:pt idx="30674">
                  <c:v>0</c:v>
                </c:pt>
                <c:pt idx="30675">
                  <c:v>0</c:v>
                </c:pt>
                <c:pt idx="30676">
                  <c:v>0</c:v>
                </c:pt>
                <c:pt idx="30677">
                  <c:v>0</c:v>
                </c:pt>
                <c:pt idx="30678">
                  <c:v>0</c:v>
                </c:pt>
                <c:pt idx="30679">
                  <c:v>0</c:v>
                </c:pt>
                <c:pt idx="30680">
                  <c:v>0</c:v>
                </c:pt>
                <c:pt idx="30681">
                  <c:v>0</c:v>
                </c:pt>
                <c:pt idx="30682">
                  <c:v>0</c:v>
                </c:pt>
                <c:pt idx="30683">
                  <c:v>0</c:v>
                </c:pt>
                <c:pt idx="30684">
                  <c:v>0</c:v>
                </c:pt>
                <c:pt idx="30685">
                  <c:v>0</c:v>
                </c:pt>
                <c:pt idx="30686">
                  <c:v>0</c:v>
                </c:pt>
                <c:pt idx="30687">
                  <c:v>0</c:v>
                </c:pt>
                <c:pt idx="30688">
                  <c:v>0</c:v>
                </c:pt>
                <c:pt idx="30689">
                  <c:v>0</c:v>
                </c:pt>
                <c:pt idx="30690">
                  <c:v>0</c:v>
                </c:pt>
                <c:pt idx="30691">
                  <c:v>0</c:v>
                </c:pt>
                <c:pt idx="30692">
                  <c:v>0</c:v>
                </c:pt>
                <c:pt idx="30693">
                  <c:v>0</c:v>
                </c:pt>
                <c:pt idx="30694">
                  <c:v>0</c:v>
                </c:pt>
                <c:pt idx="30695">
                  <c:v>0</c:v>
                </c:pt>
                <c:pt idx="30696">
                  <c:v>0</c:v>
                </c:pt>
                <c:pt idx="30697">
                  <c:v>0</c:v>
                </c:pt>
                <c:pt idx="30698">
                  <c:v>0</c:v>
                </c:pt>
                <c:pt idx="30699">
                  <c:v>0</c:v>
                </c:pt>
                <c:pt idx="30700">
                  <c:v>0</c:v>
                </c:pt>
                <c:pt idx="30701">
                  <c:v>0</c:v>
                </c:pt>
                <c:pt idx="30702">
                  <c:v>0</c:v>
                </c:pt>
                <c:pt idx="30703">
                  <c:v>0</c:v>
                </c:pt>
                <c:pt idx="30704">
                  <c:v>0</c:v>
                </c:pt>
                <c:pt idx="30705">
                  <c:v>0</c:v>
                </c:pt>
                <c:pt idx="30706">
                  <c:v>0</c:v>
                </c:pt>
                <c:pt idx="30707">
                  <c:v>0</c:v>
                </c:pt>
                <c:pt idx="30708">
                  <c:v>0</c:v>
                </c:pt>
                <c:pt idx="30709">
                  <c:v>0</c:v>
                </c:pt>
                <c:pt idx="30710">
                  <c:v>0</c:v>
                </c:pt>
                <c:pt idx="30711">
                  <c:v>0</c:v>
                </c:pt>
                <c:pt idx="30712">
                  <c:v>0</c:v>
                </c:pt>
                <c:pt idx="30713">
                  <c:v>0</c:v>
                </c:pt>
                <c:pt idx="30714">
                  <c:v>0</c:v>
                </c:pt>
                <c:pt idx="30715">
                  <c:v>0</c:v>
                </c:pt>
                <c:pt idx="30716">
                  <c:v>0</c:v>
                </c:pt>
                <c:pt idx="30717">
                  <c:v>0</c:v>
                </c:pt>
                <c:pt idx="30718">
                  <c:v>0</c:v>
                </c:pt>
                <c:pt idx="30719">
                  <c:v>0</c:v>
                </c:pt>
                <c:pt idx="30720">
                  <c:v>0</c:v>
                </c:pt>
                <c:pt idx="30721">
                  <c:v>0</c:v>
                </c:pt>
                <c:pt idx="30722">
                  <c:v>0</c:v>
                </c:pt>
                <c:pt idx="30723">
                  <c:v>0</c:v>
                </c:pt>
                <c:pt idx="30724">
                  <c:v>0</c:v>
                </c:pt>
                <c:pt idx="30725">
                  <c:v>0</c:v>
                </c:pt>
                <c:pt idx="30726">
                  <c:v>0</c:v>
                </c:pt>
                <c:pt idx="30727">
                  <c:v>0</c:v>
                </c:pt>
                <c:pt idx="30728">
                  <c:v>0</c:v>
                </c:pt>
                <c:pt idx="30729">
                  <c:v>0</c:v>
                </c:pt>
                <c:pt idx="30730">
                  <c:v>0</c:v>
                </c:pt>
                <c:pt idx="30731">
                  <c:v>0</c:v>
                </c:pt>
                <c:pt idx="30732">
                  <c:v>0</c:v>
                </c:pt>
                <c:pt idx="30733">
                  <c:v>0</c:v>
                </c:pt>
                <c:pt idx="30734">
                  <c:v>0</c:v>
                </c:pt>
                <c:pt idx="30735">
                  <c:v>0</c:v>
                </c:pt>
                <c:pt idx="30736">
                  <c:v>0</c:v>
                </c:pt>
                <c:pt idx="30737">
                  <c:v>0</c:v>
                </c:pt>
                <c:pt idx="30738">
                  <c:v>0</c:v>
                </c:pt>
                <c:pt idx="30739">
                  <c:v>0</c:v>
                </c:pt>
                <c:pt idx="30740">
                  <c:v>0</c:v>
                </c:pt>
                <c:pt idx="30741">
                  <c:v>0</c:v>
                </c:pt>
                <c:pt idx="30742">
                  <c:v>0</c:v>
                </c:pt>
                <c:pt idx="30743">
                  <c:v>0</c:v>
                </c:pt>
                <c:pt idx="30744">
                  <c:v>0</c:v>
                </c:pt>
                <c:pt idx="30745">
                  <c:v>0</c:v>
                </c:pt>
                <c:pt idx="30746">
                  <c:v>0</c:v>
                </c:pt>
                <c:pt idx="30747">
                  <c:v>0</c:v>
                </c:pt>
                <c:pt idx="30748">
                  <c:v>0</c:v>
                </c:pt>
                <c:pt idx="30749">
                  <c:v>0</c:v>
                </c:pt>
                <c:pt idx="30750">
                  <c:v>0</c:v>
                </c:pt>
                <c:pt idx="30751">
                  <c:v>0</c:v>
                </c:pt>
                <c:pt idx="30752">
                  <c:v>0</c:v>
                </c:pt>
                <c:pt idx="30753">
                  <c:v>0</c:v>
                </c:pt>
                <c:pt idx="30754">
                  <c:v>0</c:v>
                </c:pt>
                <c:pt idx="30755">
                  <c:v>0</c:v>
                </c:pt>
                <c:pt idx="30756">
                  <c:v>0</c:v>
                </c:pt>
                <c:pt idx="30757">
                  <c:v>0</c:v>
                </c:pt>
                <c:pt idx="30758">
                  <c:v>0</c:v>
                </c:pt>
                <c:pt idx="30759">
                  <c:v>0</c:v>
                </c:pt>
                <c:pt idx="30760">
                  <c:v>0</c:v>
                </c:pt>
                <c:pt idx="30761">
                  <c:v>0</c:v>
                </c:pt>
                <c:pt idx="30762">
                  <c:v>0</c:v>
                </c:pt>
                <c:pt idx="30763">
                  <c:v>0</c:v>
                </c:pt>
                <c:pt idx="30764">
                  <c:v>0</c:v>
                </c:pt>
                <c:pt idx="30765">
                  <c:v>0</c:v>
                </c:pt>
                <c:pt idx="30766">
                  <c:v>0</c:v>
                </c:pt>
                <c:pt idx="30767">
                  <c:v>0</c:v>
                </c:pt>
                <c:pt idx="30768">
                  <c:v>0</c:v>
                </c:pt>
                <c:pt idx="30769">
                  <c:v>0</c:v>
                </c:pt>
                <c:pt idx="30770">
                  <c:v>0</c:v>
                </c:pt>
                <c:pt idx="30771">
                  <c:v>0</c:v>
                </c:pt>
                <c:pt idx="30772">
                  <c:v>0</c:v>
                </c:pt>
                <c:pt idx="30773">
                  <c:v>0</c:v>
                </c:pt>
                <c:pt idx="30774">
                  <c:v>0</c:v>
                </c:pt>
                <c:pt idx="30775">
                  <c:v>0</c:v>
                </c:pt>
                <c:pt idx="30776">
                  <c:v>0</c:v>
                </c:pt>
                <c:pt idx="30777">
                  <c:v>0</c:v>
                </c:pt>
                <c:pt idx="30778">
                  <c:v>0</c:v>
                </c:pt>
                <c:pt idx="30779">
                  <c:v>0</c:v>
                </c:pt>
                <c:pt idx="30780">
                  <c:v>0</c:v>
                </c:pt>
                <c:pt idx="30781">
                  <c:v>0</c:v>
                </c:pt>
                <c:pt idx="30782">
                  <c:v>0</c:v>
                </c:pt>
                <c:pt idx="30783">
                  <c:v>0</c:v>
                </c:pt>
                <c:pt idx="30784">
                  <c:v>0</c:v>
                </c:pt>
                <c:pt idx="30785">
                  <c:v>0</c:v>
                </c:pt>
                <c:pt idx="30786">
                  <c:v>0</c:v>
                </c:pt>
                <c:pt idx="30787">
                  <c:v>0</c:v>
                </c:pt>
                <c:pt idx="30788">
                  <c:v>0</c:v>
                </c:pt>
                <c:pt idx="30789">
                  <c:v>0</c:v>
                </c:pt>
                <c:pt idx="30790">
                  <c:v>0</c:v>
                </c:pt>
                <c:pt idx="30791">
                  <c:v>0</c:v>
                </c:pt>
                <c:pt idx="30792">
                  <c:v>0</c:v>
                </c:pt>
                <c:pt idx="30793">
                  <c:v>0</c:v>
                </c:pt>
                <c:pt idx="30794">
                  <c:v>0</c:v>
                </c:pt>
                <c:pt idx="30795">
                  <c:v>0</c:v>
                </c:pt>
                <c:pt idx="30796">
                  <c:v>0</c:v>
                </c:pt>
                <c:pt idx="30797">
                  <c:v>0</c:v>
                </c:pt>
                <c:pt idx="30798">
                  <c:v>0</c:v>
                </c:pt>
                <c:pt idx="30799">
                  <c:v>0</c:v>
                </c:pt>
                <c:pt idx="30800">
                  <c:v>0</c:v>
                </c:pt>
                <c:pt idx="30801">
                  <c:v>0</c:v>
                </c:pt>
                <c:pt idx="30802">
                  <c:v>0</c:v>
                </c:pt>
                <c:pt idx="30803">
                  <c:v>0</c:v>
                </c:pt>
                <c:pt idx="30804">
                  <c:v>0</c:v>
                </c:pt>
                <c:pt idx="30805">
                  <c:v>0</c:v>
                </c:pt>
                <c:pt idx="30806">
                  <c:v>0</c:v>
                </c:pt>
                <c:pt idx="30807">
                  <c:v>0</c:v>
                </c:pt>
                <c:pt idx="30808">
                  <c:v>0</c:v>
                </c:pt>
                <c:pt idx="30809">
                  <c:v>0</c:v>
                </c:pt>
                <c:pt idx="30810">
                  <c:v>0</c:v>
                </c:pt>
                <c:pt idx="30811">
                  <c:v>0</c:v>
                </c:pt>
                <c:pt idx="30812">
                  <c:v>0</c:v>
                </c:pt>
                <c:pt idx="30813">
                  <c:v>0</c:v>
                </c:pt>
                <c:pt idx="30814">
                  <c:v>0</c:v>
                </c:pt>
                <c:pt idx="30815">
                  <c:v>0</c:v>
                </c:pt>
                <c:pt idx="30816">
                  <c:v>0</c:v>
                </c:pt>
                <c:pt idx="30817">
                  <c:v>0</c:v>
                </c:pt>
                <c:pt idx="30818">
                  <c:v>0</c:v>
                </c:pt>
                <c:pt idx="30819">
                  <c:v>0</c:v>
                </c:pt>
                <c:pt idx="30820">
                  <c:v>0</c:v>
                </c:pt>
                <c:pt idx="30821">
                  <c:v>0</c:v>
                </c:pt>
                <c:pt idx="30822">
                  <c:v>0</c:v>
                </c:pt>
                <c:pt idx="30823">
                  <c:v>0</c:v>
                </c:pt>
                <c:pt idx="30824">
                  <c:v>0</c:v>
                </c:pt>
                <c:pt idx="30825">
                  <c:v>0</c:v>
                </c:pt>
                <c:pt idx="30826">
                  <c:v>0</c:v>
                </c:pt>
                <c:pt idx="30827">
                  <c:v>0</c:v>
                </c:pt>
                <c:pt idx="30828">
                  <c:v>0</c:v>
                </c:pt>
                <c:pt idx="30829">
                  <c:v>0</c:v>
                </c:pt>
                <c:pt idx="30830">
                  <c:v>0</c:v>
                </c:pt>
                <c:pt idx="30831">
                  <c:v>0</c:v>
                </c:pt>
                <c:pt idx="30832">
                  <c:v>0</c:v>
                </c:pt>
                <c:pt idx="30833">
                  <c:v>0</c:v>
                </c:pt>
                <c:pt idx="30834">
                  <c:v>0</c:v>
                </c:pt>
                <c:pt idx="30835">
                  <c:v>0</c:v>
                </c:pt>
                <c:pt idx="30836">
                  <c:v>0</c:v>
                </c:pt>
                <c:pt idx="30837">
                  <c:v>0</c:v>
                </c:pt>
                <c:pt idx="30838">
                  <c:v>0</c:v>
                </c:pt>
                <c:pt idx="30839">
                  <c:v>0</c:v>
                </c:pt>
                <c:pt idx="30840">
                  <c:v>0</c:v>
                </c:pt>
                <c:pt idx="30841">
                  <c:v>0</c:v>
                </c:pt>
                <c:pt idx="30842">
                  <c:v>0</c:v>
                </c:pt>
                <c:pt idx="30843">
                  <c:v>0</c:v>
                </c:pt>
                <c:pt idx="30844">
                  <c:v>0</c:v>
                </c:pt>
                <c:pt idx="30845">
                  <c:v>0</c:v>
                </c:pt>
                <c:pt idx="30846">
                  <c:v>0</c:v>
                </c:pt>
                <c:pt idx="30847">
                  <c:v>0</c:v>
                </c:pt>
                <c:pt idx="30848">
                  <c:v>0</c:v>
                </c:pt>
                <c:pt idx="30849">
                  <c:v>0</c:v>
                </c:pt>
                <c:pt idx="30850">
                  <c:v>0</c:v>
                </c:pt>
                <c:pt idx="30851">
                  <c:v>0</c:v>
                </c:pt>
                <c:pt idx="30852">
                  <c:v>0</c:v>
                </c:pt>
                <c:pt idx="30853">
                  <c:v>0</c:v>
                </c:pt>
                <c:pt idx="30854">
                  <c:v>0</c:v>
                </c:pt>
                <c:pt idx="30855">
                  <c:v>0</c:v>
                </c:pt>
                <c:pt idx="30856">
                  <c:v>0</c:v>
                </c:pt>
                <c:pt idx="30857">
                  <c:v>0</c:v>
                </c:pt>
                <c:pt idx="30858">
                  <c:v>0</c:v>
                </c:pt>
                <c:pt idx="30859">
                  <c:v>0</c:v>
                </c:pt>
                <c:pt idx="30860">
                  <c:v>0</c:v>
                </c:pt>
                <c:pt idx="30861">
                  <c:v>0</c:v>
                </c:pt>
                <c:pt idx="30862">
                  <c:v>0</c:v>
                </c:pt>
                <c:pt idx="30863">
                  <c:v>0</c:v>
                </c:pt>
                <c:pt idx="30864">
                  <c:v>0</c:v>
                </c:pt>
                <c:pt idx="30865">
                  <c:v>0</c:v>
                </c:pt>
                <c:pt idx="30866">
                  <c:v>0</c:v>
                </c:pt>
                <c:pt idx="30867">
                  <c:v>0</c:v>
                </c:pt>
                <c:pt idx="30868">
                  <c:v>0</c:v>
                </c:pt>
                <c:pt idx="30869">
                  <c:v>0</c:v>
                </c:pt>
                <c:pt idx="30870">
                  <c:v>0</c:v>
                </c:pt>
                <c:pt idx="30871">
                  <c:v>0</c:v>
                </c:pt>
                <c:pt idx="30872">
                  <c:v>0</c:v>
                </c:pt>
                <c:pt idx="30873">
                  <c:v>0</c:v>
                </c:pt>
                <c:pt idx="30874">
                  <c:v>0</c:v>
                </c:pt>
                <c:pt idx="30875">
                  <c:v>0</c:v>
                </c:pt>
                <c:pt idx="30876">
                  <c:v>0</c:v>
                </c:pt>
                <c:pt idx="30877">
                  <c:v>0</c:v>
                </c:pt>
                <c:pt idx="30878">
                  <c:v>0</c:v>
                </c:pt>
                <c:pt idx="30879">
                  <c:v>0</c:v>
                </c:pt>
                <c:pt idx="30880">
                  <c:v>0</c:v>
                </c:pt>
                <c:pt idx="30881">
                  <c:v>0</c:v>
                </c:pt>
                <c:pt idx="30882">
                  <c:v>0</c:v>
                </c:pt>
                <c:pt idx="30883">
                  <c:v>0</c:v>
                </c:pt>
                <c:pt idx="30884">
                  <c:v>0</c:v>
                </c:pt>
                <c:pt idx="30885">
                  <c:v>0</c:v>
                </c:pt>
                <c:pt idx="30886">
                  <c:v>0</c:v>
                </c:pt>
                <c:pt idx="30887">
                  <c:v>0</c:v>
                </c:pt>
                <c:pt idx="30888">
                  <c:v>0</c:v>
                </c:pt>
                <c:pt idx="30889">
                  <c:v>0</c:v>
                </c:pt>
                <c:pt idx="30890">
                  <c:v>0</c:v>
                </c:pt>
                <c:pt idx="30891">
                  <c:v>0</c:v>
                </c:pt>
                <c:pt idx="30892">
                  <c:v>0</c:v>
                </c:pt>
                <c:pt idx="30893">
                  <c:v>0</c:v>
                </c:pt>
                <c:pt idx="30894">
                  <c:v>0</c:v>
                </c:pt>
                <c:pt idx="30895">
                  <c:v>0</c:v>
                </c:pt>
                <c:pt idx="30896">
                  <c:v>0</c:v>
                </c:pt>
                <c:pt idx="30897">
                  <c:v>0</c:v>
                </c:pt>
                <c:pt idx="30898">
                  <c:v>0</c:v>
                </c:pt>
                <c:pt idx="30899">
                  <c:v>0</c:v>
                </c:pt>
                <c:pt idx="30900">
                  <c:v>0</c:v>
                </c:pt>
                <c:pt idx="30901">
                  <c:v>0</c:v>
                </c:pt>
                <c:pt idx="30902">
                  <c:v>0</c:v>
                </c:pt>
                <c:pt idx="30903">
                  <c:v>0</c:v>
                </c:pt>
                <c:pt idx="30904">
                  <c:v>0</c:v>
                </c:pt>
                <c:pt idx="30905">
                  <c:v>0</c:v>
                </c:pt>
                <c:pt idx="30906">
                  <c:v>0</c:v>
                </c:pt>
                <c:pt idx="30907">
                  <c:v>0</c:v>
                </c:pt>
                <c:pt idx="30908">
                  <c:v>0</c:v>
                </c:pt>
                <c:pt idx="30909">
                  <c:v>0</c:v>
                </c:pt>
                <c:pt idx="30910">
                  <c:v>0</c:v>
                </c:pt>
                <c:pt idx="30911">
                  <c:v>0</c:v>
                </c:pt>
                <c:pt idx="30912">
                  <c:v>0</c:v>
                </c:pt>
                <c:pt idx="30913">
                  <c:v>0</c:v>
                </c:pt>
                <c:pt idx="30914">
                  <c:v>0</c:v>
                </c:pt>
                <c:pt idx="30915">
                  <c:v>0</c:v>
                </c:pt>
                <c:pt idx="30916">
                  <c:v>0</c:v>
                </c:pt>
                <c:pt idx="30917">
                  <c:v>0</c:v>
                </c:pt>
                <c:pt idx="30918">
                  <c:v>0</c:v>
                </c:pt>
                <c:pt idx="30919">
                  <c:v>0</c:v>
                </c:pt>
                <c:pt idx="30920">
                  <c:v>0</c:v>
                </c:pt>
                <c:pt idx="30921">
                  <c:v>0</c:v>
                </c:pt>
                <c:pt idx="30922">
                  <c:v>0</c:v>
                </c:pt>
                <c:pt idx="30923">
                  <c:v>0</c:v>
                </c:pt>
                <c:pt idx="30924">
                  <c:v>0</c:v>
                </c:pt>
                <c:pt idx="30925">
                  <c:v>0</c:v>
                </c:pt>
                <c:pt idx="30926">
                  <c:v>0</c:v>
                </c:pt>
                <c:pt idx="30927">
                  <c:v>0</c:v>
                </c:pt>
                <c:pt idx="30928">
                  <c:v>0</c:v>
                </c:pt>
                <c:pt idx="30929">
                  <c:v>0</c:v>
                </c:pt>
                <c:pt idx="30930">
                  <c:v>0</c:v>
                </c:pt>
                <c:pt idx="30931">
                  <c:v>0</c:v>
                </c:pt>
                <c:pt idx="30932">
                  <c:v>0</c:v>
                </c:pt>
                <c:pt idx="30933">
                  <c:v>0</c:v>
                </c:pt>
                <c:pt idx="30934">
                  <c:v>0</c:v>
                </c:pt>
                <c:pt idx="30935">
                  <c:v>0</c:v>
                </c:pt>
                <c:pt idx="30936">
                  <c:v>0</c:v>
                </c:pt>
                <c:pt idx="30937">
                  <c:v>0</c:v>
                </c:pt>
                <c:pt idx="30938">
                  <c:v>0</c:v>
                </c:pt>
                <c:pt idx="30939">
                  <c:v>0</c:v>
                </c:pt>
                <c:pt idx="30940">
                  <c:v>0</c:v>
                </c:pt>
                <c:pt idx="30941">
                  <c:v>0</c:v>
                </c:pt>
                <c:pt idx="30942">
                  <c:v>0</c:v>
                </c:pt>
                <c:pt idx="30943">
                  <c:v>0</c:v>
                </c:pt>
                <c:pt idx="30944">
                  <c:v>0</c:v>
                </c:pt>
                <c:pt idx="30945">
                  <c:v>0</c:v>
                </c:pt>
                <c:pt idx="30946">
                  <c:v>0</c:v>
                </c:pt>
                <c:pt idx="30947">
                  <c:v>0</c:v>
                </c:pt>
                <c:pt idx="30948">
                  <c:v>0</c:v>
                </c:pt>
                <c:pt idx="30949">
                  <c:v>0</c:v>
                </c:pt>
                <c:pt idx="30950">
                  <c:v>0</c:v>
                </c:pt>
                <c:pt idx="30951">
                  <c:v>0</c:v>
                </c:pt>
                <c:pt idx="30952">
                  <c:v>0</c:v>
                </c:pt>
                <c:pt idx="30953">
                  <c:v>0</c:v>
                </c:pt>
                <c:pt idx="30954">
                  <c:v>0</c:v>
                </c:pt>
                <c:pt idx="30955">
                  <c:v>0</c:v>
                </c:pt>
                <c:pt idx="30956">
                  <c:v>0</c:v>
                </c:pt>
                <c:pt idx="30957">
                  <c:v>0</c:v>
                </c:pt>
                <c:pt idx="30958">
                  <c:v>0</c:v>
                </c:pt>
                <c:pt idx="30959">
                  <c:v>0</c:v>
                </c:pt>
              </c:numCache>
            </c:numRef>
          </c:yVal>
          <c:smooth val="0"/>
        </c:ser>
        <c:ser>
          <c:idx val="3"/>
          <c:order val="2"/>
          <c:tx>
            <c:v>Cumulative NOx</c:v>
          </c:tx>
          <c:spPr>
            <a:ln w="22225">
              <a:solidFill>
                <a:srgbClr val="92D050"/>
              </a:solidFill>
            </a:ln>
          </c:spPr>
          <c:marker>
            <c:symbol val="none"/>
          </c:marker>
          <c:xVal>
            <c:numRef>
              <c:f>Data!$CT$4:$CT$35000</c:f>
              <c:numCache>
                <c:formatCode>General</c:formatCode>
                <c:ptCount val="34997"/>
                <c:pt idx="0">
                  <c:v>8.0000000000000002E-3</c:v>
                </c:pt>
                <c:pt idx="1">
                  <c:v>1.6E-2</c:v>
                </c:pt>
                <c:pt idx="2">
                  <c:v>2.4E-2</c:v>
                </c:pt>
                <c:pt idx="3">
                  <c:v>3.2000000000000001E-2</c:v>
                </c:pt>
                <c:pt idx="4">
                  <c:v>0.04</c:v>
                </c:pt>
                <c:pt idx="5">
                  <c:v>4.8000000000000001E-2</c:v>
                </c:pt>
                <c:pt idx="6">
                  <c:v>5.6000000000000001E-2</c:v>
                </c:pt>
                <c:pt idx="7">
                  <c:v>6.5000000000000002E-2</c:v>
                </c:pt>
                <c:pt idx="8">
                  <c:v>7.2999999999999995E-2</c:v>
                </c:pt>
                <c:pt idx="9">
                  <c:v>8.1000000000000003E-2</c:v>
                </c:pt>
                <c:pt idx="10">
                  <c:v>8.8999999999999996E-2</c:v>
                </c:pt>
                <c:pt idx="11">
                  <c:v>9.7000000000000003E-2</c:v>
                </c:pt>
                <c:pt idx="12">
                  <c:v>0.105</c:v>
                </c:pt>
                <c:pt idx="13">
                  <c:v>0.113</c:v>
                </c:pt>
                <c:pt idx="14">
                  <c:v>0.121</c:v>
                </c:pt>
                <c:pt idx="15">
                  <c:v>0.129</c:v>
                </c:pt>
                <c:pt idx="16">
                  <c:v>0.13700000000000001</c:v>
                </c:pt>
                <c:pt idx="17">
                  <c:v>0.14499999999999999</c:v>
                </c:pt>
                <c:pt idx="18">
                  <c:v>0.153</c:v>
                </c:pt>
                <c:pt idx="19">
                  <c:v>0.161</c:v>
                </c:pt>
                <c:pt idx="20">
                  <c:v>0.16900000000000001</c:v>
                </c:pt>
                <c:pt idx="21">
                  <c:v>0.17699999999999999</c:v>
                </c:pt>
                <c:pt idx="22">
                  <c:v>0.185</c:v>
                </c:pt>
                <c:pt idx="23">
                  <c:v>0.193</c:v>
                </c:pt>
                <c:pt idx="24">
                  <c:v>0.20100000000000001</c:v>
                </c:pt>
                <c:pt idx="25">
                  <c:v>0.20899999999999999</c:v>
                </c:pt>
                <c:pt idx="26">
                  <c:v>0.217</c:v>
                </c:pt>
                <c:pt idx="27">
                  <c:v>0.22500000000000001</c:v>
                </c:pt>
                <c:pt idx="28">
                  <c:v>0.23300000000000001</c:v>
                </c:pt>
                <c:pt idx="29">
                  <c:v>0.24099999999999999</c:v>
                </c:pt>
                <c:pt idx="30">
                  <c:v>0.249</c:v>
                </c:pt>
                <c:pt idx="31">
                  <c:v>0.25700000000000001</c:v>
                </c:pt>
                <c:pt idx="32">
                  <c:v>0.26500000000000001</c:v>
                </c:pt>
                <c:pt idx="33">
                  <c:v>0.27300000000000002</c:v>
                </c:pt>
                <c:pt idx="34">
                  <c:v>0.28100000000000003</c:v>
                </c:pt>
                <c:pt idx="35">
                  <c:v>0.28899999999999998</c:v>
                </c:pt>
                <c:pt idx="36">
                  <c:v>0.29599999999999999</c:v>
                </c:pt>
                <c:pt idx="37">
                  <c:v>0.30499999999999999</c:v>
                </c:pt>
                <c:pt idx="38">
                  <c:v>0.313</c:v>
                </c:pt>
                <c:pt idx="39">
                  <c:v>0.32100000000000001</c:v>
                </c:pt>
                <c:pt idx="40">
                  <c:v>0.32900000000000001</c:v>
                </c:pt>
                <c:pt idx="41">
                  <c:v>0.33700000000000002</c:v>
                </c:pt>
                <c:pt idx="42">
                  <c:v>0.34399999999999997</c:v>
                </c:pt>
                <c:pt idx="43">
                  <c:v>0.35199999999999998</c:v>
                </c:pt>
                <c:pt idx="44">
                  <c:v>0.36</c:v>
                </c:pt>
                <c:pt idx="45">
                  <c:v>0.36799999999999999</c:v>
                </c:pt>
                <c:pt idx="46">
                  <c:v>0.376</c:v>
                </c:pt>
                <c:pt idx="47">
                  <c:v>0.38400000000000001</c:v>
                </c:pt>
                <c:pt idx="48">
                  <c:v>0.39200000000000002</c:v>
                </c:pt>
                <c:pt idx="49">
                  <c:v>0.4</c:v>
                </c:pt>
                <c:pt idx="50">
                  <c:v>0.40799999999999997</c:v>
                </c:pt>
                <c:pt idx="51">
                  <c:v>0.41599999999999998</c:v>
                </c:pt>
                <c:pt idx="52">
                  <c:v>0.42399999999999999</c:v>
                </c:pt>
                <c:pt idx="53">
                  <c:v>0.432</c:v>
                </c:pt>
                <c:pt idx="54">
                  <c:v>0.439</c:v>
                </c:pt>
                <c:pt idx="55">
                  <c:v>0.44700000000000001</c:v>
                </c:pt>
                <c:pt idx="56">
                  <c:v>0.45500000000000002</c:v>
                </c:pt>
                <c:pt idx="57">
                  <c:v>0.46300000000000002</c:v>
                </c:pt>
                <c:pt idx="58">
                  <c:v>0.47099999999999997</c:v>
                </c:pt>
                <c:pt idx="59">
                  <c:v>0.47899999999999998</c:v>
                </c:pt>
                <c:pt idx="60">
                  <c:v>0.48699999999999999</c:v>
                </c:pt>
                <c:pt idx="61">
                  <c:v>0.495</c:v>
                </c:pt>
                <c:pt idx="62">
                  <c:v>0.502</c:v>
                </c:pt>
                <c:pt idx="63">
                  <c:v>0.51</c:v>
                </c:pt>
                <c:pt idx="64">
                  <c:v>0.51800000000000002</c:v>
                </c:pt>
                <c:pt idx="65">
                  <c:v>0.52600000000000002</c:v>
                </c:pt>
                <c:pt idx="66">
                  <c:v>0.53400000000000003</c:v>
                </c:pt>
                <c:pt idx="67">
                  <c:v>0.54200000000000004</c:v>
                </c:pt>
                <c:pt idx="68">
                  <c:v>0.54900000000000004</c:v>
                </c:pt>
                <c:pt idx="69">
                  <c:v>0.55700000000000005</c:v>
                </c:pt>
                <c:pt idx="70">
                  <c:v>0.56399999999999995</c:v>
                </c:pt>
                <c:pt idx="71">
                  <c:v>0.57199999999999995</c:v>
                </c:pt>
                <c:pt idx="72">
                  <c:v>0.57999999999999996</c:v>
                </c:pt>
                <c:pt idx="73">
                  <c:v>0.58699999999999997</c:v>
                </c:pt>
                <c:pt idx="74">
                  <c:v>0.59499999999999997</c:v>
                </c:pt>
                <c:pt idx="75">
                  <c:v>0.60299999999999998</c:v>
                </c:pt>
                <c:pt idx="76">
                  <c:v>0.61099999999999999</c:v>
                </c:pt>
                <c:pt idx="77">
                  <c:v>0.61799999999999999</c:v>
                </c:pt>
                <c:pt idx="78">
                  <c:v>0.626</c:v>
                </c:pt>
                <c:pt idx="79">
                  <c:v>0.63400000000000001</c:v>
                </c:pt>
                <c:pt idx="80">
                  <c:v>0.64100000000000001</c:v>
                </c:pt>
                <c:pt idx="81">
                  <c:v>0.64900000000000002</c:v>
                </c:pt>
                <c:pt idx="82">
                  <c:v>0.65600000000000003</c:v>
                </c:pt>
                <c:pt idx="83">
                  <c:v>0.66400000000000003</c:v>
                </c:pt>
                <c:pt idx="84">
                  <c:v>0.67100000000000004</c:v>
                </c:pt>
                <c:pt idx="85">
                  <c:v>0.67900000000000005</c:v>
                </c:pt>
                <c:pt idx="86">
                  <c:v>0.68600000000000005</c:v>
                </c:pt>
                <c:pt idx="87">
                  <c:v>0.69399999999999995</c:v>
                </c:pt>
                <c:pt idx="88">
                  <c:v>0.70099999999999996</c:v>
                </c:pt>
                <c:pt idx="89">
                  <c:v>0.70899999999999996</c:v>
                </c:pt>
                <c:pt idx="90">
                  <c:v>0.71599999999999997</c:v>
                </c:pt>
                <c:pt idx="91">
                  <c:v>0.72399999999999998</c:v>
                </c:pt>
                <c:pt idx="92">
                  <c:v>0.73099999999999998</c:v>
                </c:pt>
                <c:pt idx="93">
                  <c:v>0.73799999999999999</c:v>
                </c:pt>
                <c:pt idx="94">
                  <c:v>0.746</c:v>
                </c:pt>
                <c:pt idx="95">
                  <c:v>0.753</c:v>
                </c:pt>
                <c:pt idx="96">
                  <c:v>0.76100000000000001</c:v>
                </c:pt>
                <c:pt idx="97">
                  <c:v>0.76800000000000002</c:v>
                </c:pt>
                <c:pt idx="98">
                  <c:v>0.77500000000000002</c:v>
                </c:pt>
                <c:pt idx="99">
                  <c:v>0.78300000000000003</c:v>
                </c:pt>
                <c:pt idx="100">
                  <c:v>0.79</c:v>
                </c:pt>
                <c:pt idx="101">
                  <c:v>0.79700000000000004</c:v>
                </c:pt>
                <c:pt idx="102">
                  <c:v>0.80400000000000005</c:v>
                </c:pt>
                <c:pt idx="103">
                  <c:v>0.81100000000000005</c:v>
                </c:pt>
                <c:pt idx="104">
                  <c:v>0.81799999999999995</c:v>
                </c:pt>
                <c:pt idx="105">
                  <c:v>0.82499999999999996</c:v>
                </c:pt>
                <c:pt idx="106">
                  <c:v>0.83199999999999996</c:v>
                </c:pt>
                <c:pt idx="107">
                  <c:v>0.84</c:v>
                </c:pt>
                <c:pt idx="108">
                  <c:v>0.84699999999999998</c:v>
                </c:pt>
                <c:pt idx="109">
                  <c:v>0.85399999999999998</c:v>
                </c:pt>
                <c:pt idx="110">
                  <c:v>0.86099999999999999</c:v>
                </c:pt>
                <c:pt idx="111">
                  <c:v>0.86899999999999999</c:v>
                </c:pt>
                <c:pt idx="112">
                  <c:v>0.876</c:v>
                </c:pt>
                <c:pt idx="113">
                  <c:v>0.88300000000000001</c:v>
                </c:pt>
                <c:pt idx="114">
                  <c:v>0.89</c:v>
                </c:pt>
                <c:pt idx="115">
                  <c:v>0.89700000000000002</c:v>
                </c:pt>
                <c:pt idx="116">
                  <c:v>0.90400000000000003</c:v>
                </c:pt>
                <c:pt idx="117">
                  <c:v>0.91100000000000003</c:v>
                </c:pt>
                <c:pt idx="118">
                  <c:v>0.91800000000000004</c:v>
                </c:pt>
                <c:pt idx="119">
                  <c:v>0.92500000000000004</c:v>
                </c:pt>
                <c:pt idx="120">
                  <c:v>0.93200000000000005</c:v>
                </c:pt>
                <c:pt idx="121">
                  <c:v>0.94</c:v>
                </c:pt>
                <c:pt idx="122">
                  <c:v>0.94699999999999995</c:v>
                </c:pt>
                <c:pt idx="123">
                  <c:v>0.95399999999999996</c:v>
                </c:pt>
                <c:pt idx="124">
                  <c:v>0.96099999999999997</c:v>
                </c:pt>
                <c:pt idx="125">
                  <c:v>0.96899999999999997</c:v>
                </c:pt>
                <c:pt idx="126">
                  <c:v>0.97599999999999998</c:v>
                </c:pt>
                <c:pt idx="127">
                  <c:v>0.98299999999999998</c:v>
                </c:pt>
                <c:pt idx="128">
                  <c:v>0.99</c:v>
                </c:pt>
                <c:pt idx="129">
                  <c:v>0.997</c:v>
                </c:pt>
                <c:pt idx="130">
                  <c:v>1.004</c:v>
                </c:pt>
                <c:pt idx="131">
                  <c:v>1.0109999999999999</c:v>
                </c:pt>
                <c:pt idx="132">
                  <c:v>1.018</c:v>
                </c:pt>
                <c:pt idx="133">
                  <c:v>1.0249999999999999</c:v>
                </c:pt>
                <c:pt idx="134">
                  <c:v>1.0329999999999999</c:v>
                </c:pt>
                <c:pt idx="135">
                  <c:v>1.04</c:v>
                </c:pt>
                <c:pt idx="136">
                  <c:v>1.0469999999999999</c:v>
                </c:pt>
                <c:pt idx="137">
                  <c:v>1.054</c:v>
                </c:pt>
                <c:pt idx="138">
                  <c:v>1.0609999999999999</c:v>
                </c:pt>
                <c:pt idx="139">
                  <c:v>1.0680000000000001</c:v>
                </c:pt>
                <c:pt idx="140">
                  <c:v>1.075</c:v>
                </c:pt>
                <c:pt idx="141">
                  <c:v>1.0820000000000001</c:v>
                </c:pt>
                <c:pt idx="142">
                  <c:v>1.0900000000000001</c:v>
                </c:pt>
                <c:pt idx="143">
                  <c:v>1.097</c:v>
                </c:pt>
                <c:pt idx="144">
                  <c:v>1.1040000000000001</c:v>
                </c:pt>
                <c:pt idx="145">
                  <c:v>1.111</c:v>
                </c:pt>
                <c:pt idx="146">
                  <c:v>1.1180000000000001</c:v>
                </c:pt>
                <c:pt idx="147">
                  <c:v>1.125</c:v>
                </c:pt>
                <c:pt idx="148">
                  <c:v>1.133</c:v>
                </c:pt>
                <c:pt idx="149">
                  <c:v>1.1399999999999999</c:v>
                </c:pt>
                <c:pt idx="150">
                  <c:v>1.147</c:v>
                </c:pt>
                <c:pt idx="151">
                  <c:v>1.1539999999999999</c:v>
                </c:pt>
                <c:pt idx="152">
                  <c:v>1.161</c:v>
                </c:pt>
                <c:pt idx="153">
                  <c:v>1.1679999999999999</c:v>
                </c:pt>
                <c:pt idx="154">
                  <c:v>1.175</c:v>
                </c:pt>
                <c:pt idx="155">
                  <c:v>1.1819999999999999</c:v>
                </c:pt>
                <c:pt idx="156">
                  <c:v>1.1890000000000001</c:v>
                </c:pt>
                <c:pt idx="157">
                  <c:v>1.196</c:v>
                </c:pt>
                <c:pt idx="158">
                  <c:v>1.204</c:v>
                </c:pt>
                <c:pt idx="159">
                  <c:v>1.2110000000000001</c:v>
                </c:pt>
                <c:pt idx="160">
                  <c:v>1.218</c:v>
                </c:pt>
                <c:pt idx="161">
                  <c:v>1.2250000000000001</c:v>
                </c:pt>
                <c:pt idx="162">
                  <c:v>1.232</c:v>
                </c:pt>
                <c:pt idx="163">
                  <c:v>1.2390000000000001</c:v>
                </c:pt>
                <c:pt idx="164">
                  <c:v>1.246</c:v>
                </c:pt>
                <c:pt idx="165">
                  <c:v>1.254</c:v>
                </c:pt>
                <c:pt idx="166">
                  <c:v>1.2609999999999999</c:v>
                </c:pt>
                <c:pt idx="167">
                  <c:v>1.268</c:v>
                </c:pt>
                <c:pt idx="168">
                  <c:v>1.2749999999999999</c:v>
                </c:pt>
                <c:pt idx="169">
                  <c:v>1.282</c:v>
                </c:pt>
                <c:pt idx="170">
                  <c:v>1.2889999999999999</c:v>
                </c:pt>
                <c:pt idx="171">
                  <c:v>1.296</c:v>
                </c:pt>
                <c:pt idx="172">
                  <c:v>1.3029999999999999</c:v>
                </c:pt>
                <c:pt idx="173">
                  <c:v>1.31</c:v>
                </c:pt>
                <c:pt idx="174">
                  <c:v>1.3169999999999999</c:v>
                </c:pt>
                <c:pt idx="175">
                  <c:v>1.325</c:v>
                </c:pt>
                <c:pt idx="176">
                  <c:v>1.3320000000000001</c:v>
                </c:pt>
                <c:pt idx="177">
                  <c:v>1.339</c:v>
                </c:pt>
                <c:pt idx="178">
                  <c:v>1.3460000000000001</c:v>
                </c:pt>
                <c:pt idx="179">
                  <c:v>1.353</c:v>
                </c:pt>
                <c:pt idx="180">
                  <c:v>1.36</c:v>
                </c:pt>
                <c:pt idx="181">
                  <c:v>1.367</c:v>
                </c:pt>
                <c:pt idx="182">
                  <c:v>1.3740000000000001</c:v>
                </c:pt>
                <c:pt idx="183">
                  <c:v>1.381</c:v>
                </c:pt>
                <c:pt idx="184">
                  <c:v>1.3879999999999999</c:v>
                </c:pt>
                <c:pt idx="185">
                  <c:v>1.395</c:v>
                </c:pt>
                <c:pt idx="186">
                  <c:v>1.4019999999999999</c:v>
                </c:pt>
                <c:pt idx="187">
                  <c:v>1.409</c:v>
                </c:pt>
                <c:pt idx="188">
                  <c:v>1.4159999999999999</c:v>
                </c:pt>
                <c:pt idx="189">
                  <c:v>1.423</c:v>
                </c:pt>
                <c:pt idx="190">
                  <c:v>1.43</c:v>
                </c:pt>
                <c:pt idx="191">
                  <c:v>1.4370000000000001</c:v>
                </c:pt>
                <c:pt idx="192">
                  <c:v>1.444</c:v>
                </c:pt>
                <c:pt idx="193">
                  <c:v>1.4510000000000001</c:v>
                </c:pt>
                <c:pt idx="194">
                  <c:v>1.458</c:v>
                </c:pt>
                <c:pt idx="195">
                  <c:v>1.4650000000000001</c:v>
                </c:pt>
                <c:pt idx="196">
                  <c:v>1.472</c:v>
                </c:pt>
                <c:pt idx="197">
                  <c:v>1.4790000000000001</c:v>
                </c:pt>
                <c:pt idx="198">
                  <c:v>1.486</c:v>
                </c:pt>
                <c:pt idx="199">
                  <c:v>1.4930000000000001</c:v>
                </c:pt>
                <c:pt idx="200">
                  <c:v>1.5</c:v>
                </c:pt>
                <c:pt idx="201">
                  <c:v>1.5069999999999999</c:v>
                </c:pt>
                <c:pt idx="202">
                  <c:v>1.514</c:v>
                </c:pt>
                <c:pt idx="203">
                  <c:v>1.5209999999999999</c:v>
                </c:pt>
                <c:pt idx="204">
                  <c:v>1.528</c:v>
                </c:pt>
                <c:pt idx="205">
                  <c:v>1.5349999999999999</c:v>
                </c:pt>
                <c:pt idx="206">
                  <c:v>1.542</c:v>
                </c:pt>
                <c:pt idx="207">
                  <c:v>1.5489999999999999</c:v>
                </c:pt>
                <c:pt idx="208">
                  <c:v>1.556</c:v>
                </c:pt>
                <c:pt idx="209">
                  <c:v>1.5629999999999999</c:v>
                </c:pt>
                <c:pt idx="210">
                  <c:v>1.57</c:v>
                </c:pt>
                <c:pt idx="211">
                  <c:v>1.577</c:v>
                </c:pt>
                <c:pt idx="212">
                  <c:v>1.5840000000000001</c:v>
                </c:pt>
                <c:pt idx="213">
                  <c:v>1.5840000000000001</c:v>
                </c:pt>
                <c:pt idx="214">
                  <c:v>1.5840000000000001</c:v>
                </c:pt>
                <c:pt idx="215">
                  <c:v>1.5840000000000001</c:v>
                </c:pt>
                <c:pt idx="216">
                  <c:v>1.5840000000000001</c:v>
                </c:pt>
                <c:pt idx="217">
                  <c:v>1.5840000000000001</c:v>
                </c:pt>
                <c:pt idx="218">
                  <c:v>1.5840000000000001</c:v>
                </c:pt>
                <c:pt idx="219">
                  <c:v>1.5840000000000001</c:v>
                </c:pt>
                <c:pt idx="220">
                  <c:v>1.5840000000000001</c:v>
                </c:pt>
                <c:pt idx="221">
                  <c:v>1.5840000000000001</c:v>
                </c:pt>
                <c:pt idx="222">
                  <c:v>1.5840000000000001</c:v>
                </c:pt>
                <c:pt idx="223">
                  <c:v>1.5840000000000001</c:v>
                </c:pt>
                <c:pt idx="224">
                  <c:v>1.5840000000000001</c:v>
                </c:pt>
                <c:pt idx="225">
                  <c:v>1.5840000000000001</c:v>
                </c:pt>
                <c:pt idx="226">
                  <c:v>1.5840000000000001</c:v>
                </c:pt>
                <c:pt idx="227">
                  <c:v>1.5840000000000001</c:v>
                </c:pt>
                <c:pt idx="228">
                  <c:v>1.5840000000000001</c:v>
                </c:pt>
                <c:pt idx="229">
                  <c:v>1.5840000000000001</c:v>
                </c:pt>
                <c:pt idx="230">
                  <c:v>1.5840000000000001</c:v>
                </c:pt>
                <c:pt idx="231">
                  <c:v>1.5840000000000001</c:v>
                </c:pt>
                <c:pt idx="232">
                  <c:v>1.5840000000000001</c:v>
                </c:pt>
                <c:pt idx="233">
                  <c:v>1.5840000000000001</c:v>
                </c:pt>
                <c:pt idx="234">
                  <c:v>1.5840000000000001</c:v>
                </c:pt>
                <c:pt idx="235">
                  <c:v>1.5840000000000001</c:v>
                </c:pt>
                <c:pt idx="236">
                  <c:v>1.5840000000000001</c:v>
                </c:pt>
                <c:pt idx="237">
                  <c:v>1.5840000000000001</c:v>
                </c:pt>
                <c:pt idx="238">
                  <c:v>1.5840000000000001</c:v>
                </c:pt>
                <c:pt idx="239">
                  <c:v>1.5840000000000001</c:v>
                </c:pt>
                <c:pt idx="240">
                  <c:v>1.5840000000000001</c:v>
                </c:pt>
                <c:pt idx="241">
                  <c:v>1.5840000000000001</c:v>
                </c:pt>
                <c:pt idx="242">
                  <c:v>1.5840000000000001</c:v>
                </c:pt>
                <c:pt idx="243">
                  <c:v>1.5840000000000001</c:v>
                </c:pt>
                <c:pt idx="244">
                  <c:v>1.5840000000000001</c:v>
                </c:pt>
                <c:pt idx="245">
                  <c:v>1.5840000000000001</c:v>
                </c:pt>
                <c:pt idx="246">
                  <c:v>1.5840000000000001</c:v>
                </c:pt>
                <c:pt idx="247">
                  <c:v>1.5840000000000001</c:v>
                </c:pt>
                <c:pt idx="248">
                  <c:v>1.5840000000000001</c:v>
                </c:pt>
                <c:pt idx="249">
                  <c:v>1.5840000000000001</c:v>
                </c:pt>
                <c:pt idx="250">
                  <c:v>1.5840000000000001</c:v>
                </c:pt>
                <c:pt idx="251">
                  <c:v>1.5840000000000001</c:v>
                </c:pt>
                <c:pt idx="252">
                  <c:v>1.5840000000000001</c:v>
                </c:pt>
                <c:pt idx="253">
                  <c:v>1.5840000000000001</c:v>
                </c:pt>
                <c:pt idx="254">
                  <c:v>1.5840000000000001</c:v>
                </c:pt>
                <c:pt idx="255">
                  <c:v>1.5840000000000001</c:v>
                </c:pt>
                <c:pt idx="256">
                  <c:v>1.5840000000000001</c:v>
                </c:pt>
                <c:pt idx="257">
                  <c:v>1.5840000000000001</c:v>
                </c:pt>
                <c:pt idx="258">
                  <c:v>1.5840000000000001</c:v>
                </c:pt>
                <c:pt idx="259">
                  <c:v>1.5840000000000001</c:v>
                </c:pt>
                <c:pt idx="260">
                  <c:v>1.5840000000000001</c:v>
                </c:pt>
                <c:pt idx="261">
                  <c:v>1.5840000000000001</c:v>
                </c:pt>
                <c:pt idx="262">
                  <c:v>1.5840000000000001</c:v>
                </c:pt>
                <c:pt idx="263">
                  <c:v>1.5840000000000001</c:v>
                </c:pt>
                <c:pt idx="264">
                  <c:v>1.5840000000000001</c:v>
                </c:pt>
                <c:pt idx="265">
                  <c:v>1.5840000000000001</c:v>
                </c:pt>
                <c:pt idx="266">
                  <c:v>1.5840000000000001</c:v>
                </c:pt>
                <c:pt idx="267">
                  <c:v>1.5840000000000001</c:v>
                </c:pt>
                <c:pt idx="268">
                  <c:v>1.5840000000000001</c:v>
                </c:pt>
                <c:pt idx="269">
                  <c:v>1.5840000000000001</c:v>
                </c:pt>
                <c:pt idx="270">
                  <c:v>1.5840000000000001</c:v>
                </c:pt>
                <c:pt idx="271">
                  <c:v>1.5840000000000001</c:v>
                </c:pt>
                <c:pt idx="272">
                  <c:v>1.5840000000000001</c:v>
                </c:pt>
                <c:pt idx="273">
                  <c:v>1.5840000000000001</c:v>
                </c:pt>
                <c:pt idx="274">
                  <c:v>1.5840000000000001</c:v>
                </c:pt>
                <c:pt idx="275">
                  <c:v>1.5840000000000001</c:v>
                </c:pt>
                <c:pt idx="276">
                  <c:v>1.5840000000000001</c:v>
                </c:pt>
                <c:pt idx="277">
                  <c:v>1.5840000000000001</c:v>
                </c:pt>
                <c:pt idx="278">
                  <c:v>1.5840000000000001</c:v>
                </c:pt>
                <c:pt idx="279">
                  <c:v>1.5860000000000001</c:v>
                </c:pt>
                <c:pt idx="280">
                  <c:v>1.59</c:v>
                </c:pt>
                <c:pt idx="281">
                  <c:v>1.5960000000000001</c:v>
                </c:pt>
                <c:pt idx="282">
                  <c:v>1.6120000000000001</c:v>
                </c:pt>
                <c:pt idx="283">
                  <c:v>1.6339999999999999</c:v>
                </c:pt>
                <c:pt idx="284">
                  <c:v>1.639</c:v>
                </c:pt>
                <c:pt idx="285">
                  <c:v>1.6439999999999999</c:v>
                </c:pt>
                <c:pt idx="286">
                  <c:v>1.6539999999999999</c:v>
                </c:pt>
                <c:pt idx="287">
                  <c:v>1.671</c:v>
                </c:pt>
                <c:pt idx="288">
                  <c:v>1.681</c:v>
                </c:pt>
                <c:pt idx="289">
                  <c:v>1.6859999999999999</c:v>
                </c:pt>
                <c:pt idx="290">
                  <c:v>1.6930000000000001</c:v>
                </c:pt>
                <c:pt idx="291">
                  <c:v>1.7</c:v>
                </c:pt>
                <c:pt idx="292">
                  <c:v>1.7070000000000001</c:v>
                </c:pt>
                <c:pt idx="293">
                  <c:v>1.7150000000000001</c:v>
                </c:pt>
                <c:pt idx="294">
                  <c:v>1.722</c:v>
                </c:pt>
                <c:pt idx="295">
                  <c:v>1.7290000000000001</c:v>
                </c:pt>
                <c:pt idx="296">
                  <c:v>1.736</c:v>
                </c:pt>
                <c:pt idx="297">
                  <c:v>1.7430000000000001</c:v>
                </c:pt>
                <c:pt idx="298">
                  <c:v>1.75</c:v>
                </c:pt>
                <c:pt idx="299">
                  <c:v>1.7569999999999999</c:v>
                </c:pt>
                <c:pt idx="300">
                  <c:v>1.764</c:v>
                </c:pt>
                <c:pt idx="301">
                  <c:v>1.7709999999999999</c:v>
                </c:pt>
                <c:pt idx="302">
                  <c:v>1.778</c:v>
                </c:pt>
                <c:pt idx="303">
                  <c:v>1.7849999999999999</c:v>
                </c:pt>
                <c:pt idx="304">
                  <c:v>1.792</c:v>
                </c:pt>
                <c:pt idx="305">
                  <c:v>1.7989999999999999</c:v>
                </c:pt>
                <c:pt idx="306">
                  <c:v>1.806</c:v>
                </c:pt>
                <c:pt idx="307">
                  <c:v>1.8129999999999999</c:v>
                </c:pt>
                <c:pt idx="308">
                  <c:v>1.82</c:v>
                </c:pt>
                <c:pt idx="309">
                  <c:v>1.827</c:v>
                </c:pt>
                <c:pt idx="310">
                  <c:v>1.8340000000000001</c:v>
                </c:pt>
                <c:pt idx="311">
                  <c:v>1.84</c:v>
                </c:pt>
                <c:pt idx="312">
                  <c:v>1.847</c:v>
                </c:pt>
                <c:pt idx="313">
                  <c:v>1.8540000000000001</c:v>
                </c:pt>
                <c:pt idx="314">
                  <c:v>1.861</c:v>
                </c:pt>
                <c:pt idx="315">
                  <c:v>1.8680000000000001</c:v>
                </c:pt>
                <c:pt idx="316">
                  <c:v>1.875</c:v>
                </c:pt>
                <c:pt idx="317">
                  <c:v>1.8819999999999999</c:v>
                </c:pt>
                <c:pt idx="318">
                  <c:v>1.889</c:v>
                </c:pt>
                <c:pt idx="319">
                  <c:v>1.8959999999999999</c:v>
                </c:pt>
                <c:pt idx="320">
                  <c:v>1.903</c:v>
                </c:pt>
                <c:pt idx="321">
                  <c:v>1.91</c:v>
                </c:pt>
                <c:pt idx="322">
                  <c:v>1.9159999999999999</c:v>
                </c:pt>
                <c:pt idx="323">
                  <c:v>1.9239999999999999</c:v>
                </c:pt>
                <c:pt idx="324">
                  <c:v>1.931</c:v>
                </c:pt>
                <c:pt idx="325">
                  <c:v>1.9379999999999999</c:v>
                </c:pt>
                <c:pt idx="326">
                  <c:v>1.944</c:v>
                </c:pt>
                <c:pt idx="327">
                  <c:v>1.9510000000000001</c:v>
                </c:pt>
                <c:pt idx="328">
                  <c:v>1.958</c:v>
                </c:pt>
                <c:pt idx="329">
                  <c:v>1.9650000000000001</c:v>
                </c:pt>
                <c:pt idx="330">
                  <c:v>1.972</c:v>
                </c:pt>
                <c:pt idx="331">
                  <c:v>1.9790000000000001</c:v>
                </c:pt>
                <c:pt idx="332">
                  <c:v>1.986</c:v>
                </c:pt>
                <c:pt idx="333">
                  <c:v>1.9930000000000001</c:v>
                </c:pt>
                <c:pt idx="334">
                  <c:v>1.9990000000000001</c:v>
                </c:pt>
                <c:pt idx="335">
                  <c:v>2.0059999999999998</c:v>
                </c:pt>
                <c:pt idx="336">
                  <c:v>2.0129999999999999</c:v>
                </c:pt>
                <c:pt idx="337">
                  <c:v>2.02</c:v>
                </c:pt>
                <c:pt idx="338">
                  <c:v>2.0259999999999998</c:v>
                </c:pt>
                <c:pt idx="339">
                  <c:v>2.0329999999999999</c:v>
                </c:pt>
                <c:pt idx="340">
                  <c:v>2.04</c:v>
                </c:pt>
                <c:pt idx="341">
                  <c:v>2.0459999999999998</c:v>
                </c:pt>
                <c:pt idx="342">
                  <c:v>2.0529999999999999</c:v>
                </c:pt>
                <c:pt idx="343">
                  <c:v>2.06</c:v>
                </c:pt>
                <c:pt idx="344">
                  <c:v>2.0670000000000002</c:v>
                </c:pt>
                <c:pt idx="345">
                  <c:v>2.0739999999999998</c:v>
                </c:pt>
                <c:pt idx="346">
                  <c:v>2.08</c:v>
                </c:pt>
                <c:pt idx="347">
                  <c:v>2.0870000000000002</c:v>
                </c:pt>
                <c:pt idx="348">
                  <c:v>2.0939999999999999</c:v>
                </c:pt>
                <c:pt idx="349">
                  <c:v>2.1</c:v>
                </c:pt>
                <c:pt idx="350">
                  <c:v>2.1070000000000002</c:v>
                </c:pt>
                <c:pt idx="351">
                  <c:v>2.1139999999999999</c:v>
                </c:pt>
                <c:pt idx="352">
                  <c:v>2.12</c:v>
                </c:pt>
                <c:pt idx="353">
                  <c:v>2.1269999999999998</c:v>
                </c:pt>
                <c:pt idx="354">
                  <c:v>2.133</c:v>
                </c:pt>
                <c:pt idx="355">
                  <c:v>2.14</c:v>
                </c:pt>
                <c:pt idx="356">
                  <c:v>2.1459999999999999</c:v>
                </c:pt>
                <c:pt idx="357">
                  <c:v>2.153</c:v>
                </c:pt>
                <c:pt idx="358">
                  <c:v>2.16</c:v>
                </c:pt>
                <c:pt idx="359">
                  <c:v>2.1659999999999999</c:v>
                </c:pt>
                <c:pt idx="360">
                  <c:v>2.173</c:v>
                </c:pt>
                <c:pt idx="361">
                  <c:v>2.1800000000000002</c:v>
                </c:pt>
                <c:pt idx="362">
                  <c:v>2.1869999999999998</c:v>
                </c:pt>
                <c:pt idx="363">
                  <c:v>2.1930000000000001</c:v>
                </c:pt>
                <c:pt idx="364">
                  <c:v>2.2000000000000002</c:v>
                </c:pt>
                <c:pt idx="365">
                  <c:v>2.2069999999999999</c:v>
                </c:pt>
                <c:pt idx="366">
                  <c:v>2.214</c:v>
                </c:pt>
                <c:pt idx="367">
                  <c:v>2.2200000000000002</c:v>
                </c:pt>
                <c:pt idx="368">
                  <c:v>2.2269999999999999</c:v>
                </c:pt>
                <c:pt idx="369">
                  <c:v>2.2330000000000001</c:v>
                </c:pt>
                <c:pt idx="370">
                  <c:v>2.2400000000000002</c:v>
                </c:pt>
                <c:pt idx="371">
                  <c:v>2.246</c:v>
                </c:pt>
                <c:pt idx="372">
                  <c:v>2.2530000000000001</c:v>
                </c:pt>
                <c:pt idx="373">
                  <c:v>2.2589999999999999</c:v>
                </c:pt>
                <c:pt idx="374">
                  <c:v>2.266</c:v>
                </c:pt>
                <c:pt idx="375">
                  <c:v>2.2730000000000001</c:v>
                </c:pt>
                <c:pt idx="376">
                  <c:v>2.2789999999999999</c:v>
                </c:pt>
                <c:pt idx="377">
                  <c:v>2.286</c:v>
                </c:pt>
                <c:pt idx="378">
                  <c:v>2.2930000000000001</c:v>
                </c:pt>
                <c:pt idx="379">
                  <c:v>2.2989999999999999</c:v>
                </c:pt>
                <c:pt idx="380">
                  <c:v>2.306</c:v>
                </c:pt>
                <c:pt idx="381">
                  <c:v>2.3130000000000002</c:v>
                </c:pt>
                <c:pt idx="382">
                  <c:v>2.319</c:v>
                </c:pt>
                <c:pt idx="383">
                  <c:v>2.3260000000000001</c:v>
                </c:pt>
                <c:pt idx="384">
                  <c:v>2.3330000000000002</c:v>
                </c:pt>
                <c:pt idx="385">
                  <c:v>2.339</c:v>
                </c:pt>
                <c:pt idx="386">
                  <c:v>2.3460000000000001</c:v>
                </c:pt>
                <c:pt idx="387">
                  <c:v>2.3530000000000002</c:v>
                </c:pt>
                <c:pt idx="388">
                  <c:v>2.36</c:v>
                </c:pt>
                <c:pt idx="389">
                  <c:v>2.3660000000000001</c:v>
                </c:pt>
                <c:pt idx="390">
                  <c:v>2.3730000000000002</c:v>
                </c:pt>
                <c:pt idx="391">
                  <c:v>2.379</c:v>
                </c:pt>
                <c:pt idx="392">
                  <c:v>2.3860000000000001</c:v>
                </c:pt>
                <c:pt idx="393">
                  <c:v>2.3929999999999998</c:v>
                </c:pt>
                <c:pt idx="394">
                  <c:v>2.399</c:v>
                </c:pt>
                <c:pt idx="395">
                  <c:v>2.4060000000000001</c:v>
                </c:pt>
                <c:pt idx="396">
                  <c:v>2.4119999999999999</c:v>
                </c:pt>
                <c:pt idx="397">
                  <c:v>2.419</c:v>
                </c:pt>
                <c:pt idx="398">
                  <c:v>2.4260000000000002</c:v>
                </c:pt>
                <c:pt idx="399">
                  <c:v>2.4319999999999999</c:v>
                </c:pt>
                <c:pt idx="400">
                  <c:v>2.4390000000000001</c:v>
                </c:pt>
                <c:pt idx="401">
                  <c:v>2.4460000000000002</c:v>
                </c:pt>
                <c:pt idx="402">
                  <c:v>2.452</c:v>
                </c:pt>
                <c:pt idx="403">
                  <c:v>2.4590000000000001</c:v>
                </c:pt>
                <c:pt idx="404">
                  <c:v>2.4660000000000002</c:v>
                </c:pt>
                <c:pt idx="405">
                  <c:v>2.472</c:v>
                </c:pt>
                <c:pt idx="406">
                  <c:v>2.4790000000000001</c:v>
                </c:pt>
                <c:pt idx="407">
                  <c:v>2.4849999999999999</c:v>
                </c:pt>
                <c:pt idx="408">
                  <c:v>2.492</c:v>
                </c:pt>
                <c:pt idx="409">
                  <c:v>2.4980000000000002</c:v>
                </c:pt>
                <c:pt idx="410">
                  <c:v>2.5049999999999999</c:v>
                </c:pt>
                <c:pt idx="411">
                  <c:v>2.512</c:v>
                </c:pt>
                <c:pt idx="412">
                  <c:v>2.5179999999999998</c:v>
                </c:pt>
                <c:pt idx="413">
                  <c:v>2.5249999999999999</c:v>
                </c:pt>
                <c:pt idx="414">
                  <c:v>2.5310000000000001</c:v>
                </c:pt>
                <c:pt idx="415">
                  <c:v>2.5379999999999998</c:v>
                </c:pt>
                <c:pt idx="416">
                  <c:v>2.544</c:v>
                </c:pt>
                <c:pt idx="417">
                  <c:v>2.5510000000000002</c:v>
                </c:pt>
                <c:pt idx="418">
                  <c:v>2.5569999999999999</c:v>
                </c:pt>
                <c:pt idx="419">
                  <c:v>2.5640000000000001</c:v>
                </c:pt>
                <c:pt idx="420">
                  <c:v>2.5710000000000002</c:v>
                </c:pt>
                <c:pt idx="421">
                  <c:v>2.577</c:v>
                </c:pt>
                <c:pt idx="422">
                  <c:v>2.5840000000000001</c:v>
                </c:pt>
                <c:pt idx="423">
                  <c:v>2.5910000000000002</c:v>
                </c:pt>
                <c:pt idx="424">
                  <c:v>2.597</c:v>
                </c:pt>
                <c:pt idx="425">
                  <c:v>2.6040000000000001</c:v>
                </c:pt>
                <c:pt idx="426">
                  <c:v>2.61</c:v>
                </c:pt>
                <c:pt idx="427">
                  <c:v>2.617</c:v>
                </c:pt>
                <c:pt idx="428">
                  <c:v>2.6230000000000002</c:v>
                </c:pt>
                <c:pt idx="429">
                  <c:v>2.63</c:v>
                </c:pt>
                <c:pt idx="430">
                  <c:v>2.6360000000000001</c:v>
                </c:pt>
                <c:pt idx="431">
                  <c:v>2.6429999999999998</c:v>
                </c:pt>
                <c:pt idx="432">
                  <c:v>2.65</c:v>
                </c:pt>
                <c:pt idx="433">
                  <c:v>2.6560000000000001</c:v>
                </c:pt>
                <c:pt idx="434">
                  <c:v>2.6629999999999998</c:v>
                </c:pt>
                <c:pt idx="435">
                  <c:v>2.669</c:v>
                </c:pt>
                <c:pt idx="436">
                  <c:v>2.6760000000000002</c:v>
                </c:pt>
                <c:pt idx="437">
                  <c:v>2.6819999999999999</c:v>
                </c:pt>
                <c:pt idx="438">
                  <c:v>2.6890000000000001</c:v>
                </c:pt>
                <c:pt idx="439">
                  <c:v>2.6949999999999998</c:v>
                </c:pt>
                <c:pt idx="440">
                  <c:v>2.702</c:v>
                </c:pt>
                <c:pt idx="441">
                  <c:v>2.7080000000000002</c:v>
                </c:pt>
                <c:pt idx="442">
                  <c:v>2.7149999999999999</c:v>
                </c:pt>
                <c:pt idx="443">
                  <c:v>2.722</c:v>
                </c:pt>
                <c:pt idx="444">
                  <c:v>2.7280000000000002</c:v>
                </c:pt>
                <c:pt idx="445">
                  <c:v>2.7349999999999999</c:v>
                </c:pt>
                <c:pt idx="446">
                  <c:v>2.7410000000000001</c:v>
                </c:pt>
                <c:pt idx="447">
                  <c:v>2.7480000000000002</c:v>
                </c:pt>
                <c:pt idx="448">
                  <c:v>2.754</c:v>
                </c:pt>
                <c:pt idx="449">
                  <c:v>2.7610000000000001</c:v>
                </c:pt>
                <c:pt idx="450">
                  <c:v>2.7669999999999999</c:v>
                </c:pt>
                <c:pt idx="451">
                  <c:v>2.774</c:v>
                </c:pt>
                <c:pt idx="452">
                  <c:v>2.7810000000000001</c:v>
                </c:pt>
                <c:pt idx="453">
                  <c:v>2.7869999999999999</c:v>
                </c:pt>
                <c:pt idx="454">
                  <c:v>2.794</c:v>
                </c:pt>
                <c:pt idx="455">
                  <c:v>2.8</c:v>
                </c:pt>
                <c:pt idx="456">
                  <c:v>2.8069999999999999</c:v>
                </c:pt>
                <c:pt idx="457">
                  <c:v>2.8130000000000002</c:v>
                </c:pt>
                <c:pt idx="458">
                  <c:v>2.82</c:v>
                </c:pt>
                <c:pt idx="459">
                  <c:v>2.8260000000000001</c:v>
                </c:pt>
                <c:pt idx="460">
                  <c:v>2.8330000000000002</c:v>
                </c:pt>
                <c:pt idx="461">
                  <c:v>2.839</c:v>
                </c:pt>
                <c:pt idx="462">
                  <c:v>2.8460000000000001</c:v>
                </c:pt>
                <c:pt idx="463">
                  <c:v>2.8530000000000002</c:v>
                </c:pt>
                <c:pt idx="464">
                  <c:v>2.859</c:v>
                </c:pt>
                <c:pt idx="465">
                  <c:v>2.8660000000000001</c:v>
                </c:pt>
                <c:pt idx="466">
                  <c:v>2.8719999999999999</c:v>
                </c:pt>
                <c:pt idx="467">
                  <c:v>2.879</c:v>
                </c:pt>
                <c:pt idx="468">
                  <c:v>2.8849999999999998</c:v>
                </c:pt>
                <c:pt idx="469">
                  <c:v>2.8919999999999999</c:v>
                </c:pt>
                <c:pt idx="470">
                  <c:v>2.8980000000000001</c:v>
                </c:pt>
                <c:pt idx="471">
                  <c:v>2.9049999999999998</c:v>
                </c:pt>
                <c:pt idx="472">
                  <c:v>2.911</c:v>
                </c:pt>
                <c:pt idx="473">
                  <c:v>2.9180000000000001</c:v>
                </c:pt>
                <c:pt idx="474">
                  <c:v>2.9249999999999998</c:v>
                </c:pt>
                <c:pt idx="475">
                  <c:v>2.931</c:v>
                </c:pt>
                <c:pt idx="476">
                  <c:v>2.9380000000000002</c:v>
                </c:pt>
                <c:pt idx="477">
                  <c:v>2.944</c:v>
                </c:pt>
                <c:pt idx="478">
                  <c:v>2.9510000000000001</c:v>
                </c:pt>
                <c:pt idx="479">
                  <c:v>2.9569999999999999</c:v>
                </c:pt>
                <c:pt idx="480">
                  <c:v>2.964</c:v>
                </c:pt>
                <c:pt idx="481">
                  <c:v>2.97</c:v>
                </c:pt>
                <c:pt idx="482">
                  <c:v>2.9769999999999999</c:v>
                </c:pt>
                <c:pt idx="483">
                  <c:v>2.984</c:v>
                </c:pt>
                <c:pt idx="484">
                  <c:v>2.99</c:v>
                </c:pt>
                <c:pt idx="485">
                  <c:v>2.9969999999999999</c:v>
                </c:pt>
                <c:pt idx="486">
                  <c:v>3.004</c:v>
                </c:pt>
                <c:pt idx="487">
                  <c:v>3.01</c:v>
                </c:pt>
                <c:pt idx="488">
                  <c:v>3.0169999999999999</c:v>
                </c:pt>
                <c:pt idx="489">
                  <c:v>3.0230000000000001</c:v>
                </c:pt>
                <c:pt idx="490">
                  <c:v>3.03</c:v>
                </c:pt>
                <c:pt idx="491">
                  <c:v>3.036</c:v>
                </c:pt>
                <c:pt idx="492">
                  <c:v>3.0430000000000001</c:v>
                </c:pt>
                <c:pt idx="493">
                  <c:v>3.0489999999999999</c:v>
                </c:pt>
                <c:pt idx="494">
                  <c:v>3.056</c:v>
                </c:pt>
                <c:pt idx="495">
                  <c:v>3.0630000000000002</c:v>
                </c:pt>
                <c:pt idx="496">
                  <c:v>3.069</c:v>
                </c:pt>
                <c:pt idx="497">
                  <c:v>3.0760000000000001</c:v>
                </c:pt>
                <c:pt idx="498">
                  <c:v>3.0819999999999999</c:v>
                </c:pt>
                <c:pt idx="499">
                  <c:v>3.089</c:v>
                </c:pt>
                <c:pt idx="500">
                  <c:v>3.0950000000000002</c:v>
                </c:pt>
                <c:pt idx="501">
                  <c:v>3.1019999999999999</c:v>
                </c:pt>
                <c:pt idx="502">
                  <c:v>3.1080000000000001</c:v>
                </c:pt>
                <c:pt idx="503">
                  <c:v>3.1150000000000002</c:v>
                </c:pt>
                <c:pt idx="504">
                  <c:v>3.121</c:v>
                </c:pt>
                <c:pt idx="505">
                  <c:v>3.1280000000000001</c:v>
                </c:pt>
                <c:pt idx="506">
                  <c:v>3.1349999999999998</c:v>
                </c:pt>
                <c:pt idx="507">
                  <c:v>3.141</c:v>
                </c:pt>
                <c:pt idx="508">
                  <c:v>3.1480000000000001</c:v>
                </c:pt>
                <c:pt idx="509">
                  <c:v>3.1539999999999999</c:v>
                </c:pt>
                <c:pt idx="510">
                  <c:v>3.161</c:v>
                </c:pt>
                <c:pt idx="511">
                  <c:v>3.1669999999999998</c:v>
                </c:pt>
                <c:pt idx="512">
                  <c:v>3.1739999999999999</c:v>
                </c:pt>
                <c:pt idx="513">
                  <c:v>3.18</c:v>
                </c:pt>
                <c:pt idx="514">
                  <c:v>3.1869999999999998</c:v>
                </c:pt>
                <c:pt idx="515">
                  <c:v>3.194</c:v>
                </c:pt>
                <c:pt idx="516">
                  <c:v>3.2</c:v>
                </c:pt>
                <c:pt idx="517">
                  <c:v>3.2069999999999999</c:v>
                </c:pt>
                <c:pt idx="518">
                  <c:v>3.2130000000000001</c:v>
                </c:pt>
                <c:pt idx="519">
                  <c:v>3.22</c:v>
                </c:pt>
                <c:pt idx="520">
                  <c:v>3.226</c:v>
                </c:pt>
                <c:pt idx="521">
                  <c:v>3.2330000000000001</c:v>
                </c:pt>
                <c:pt idx="522">
                  <c:v>3.2389999999999999</c:v>
                </c:pt>
                <c:pt idx="523">
                  <c:v>3.2450000000000001</c:v>
                </c:pt>
                <c:pt idx="524">
                  <c:v>3.2519999999999998</c:v>
                </c:pt>
                <c:pt idx="525">
                  <c:v>3.2589999999999999</c:v>
                </c:pt>
                <c:pt idx="526">
                  <c:v>3.266</c:v>
                </c:pt>
                <c:pt idx="527">
                  <c:v>3.2759999999999998</c:v>
                </c:pt>
                <c:pt idx="528">
                  <c:v>3.2869999999999999</c:v>
                </c:pt>
                <c:pt idx="529">
                  <c:v>3.2989999999999999</c:v>
                </c:pt>
                <c:pt idx="530">
                  <c:v>3.3109999999999999</c:v>
                </c:pt>
                <c:pt idx="531">
                  <c:v>3.323</c:v>
                </c:pt>
                <c:pt idx="532">
                  <c:v>3.335</c:v>
                </c:pt>
                <c:pt idx="533">
                  <c:v>3.3479999999999999</c:v>
                </c:pt>
                <c:pt idx="534">
                  <c:v>3.3610000000000002</c:v>
                </c:pt>
                <c:pt idx="535">
                  <c:v>3.3769999999999998</c:v>
                </c:pt>
                <c:pt idx="536">
                  <c:v>3.395</c:v>
                </c:pt>
                <c:pt idx="537">
                  <c:v>3.4119999999999999</c:v>
                </c:pt>
                <c:pt idx="538">
                  <c:v>3.4249999999999998</c:v>
                </c:pt>
                <c:pt idx="539">
                  <c:v>3.4350000000000001</c:v>
                </c:pt>
                <c:pt idx="540">
                  <c:v>3.448</c:v>
                </c:pt>
                <c:pt idx="541">
                  <c:v>3.4630000000000001</c:v>
                </c:pt>
                <c:pt idx="542">
                  <c:v>3.4769999999999999</c:v>
                </c:pt>
                <c:pt idx="543">
                  <c:v>3.4889999999999999</c:v>
                </c:pt>
                <c:pt idx="544">
                  <c:v>3.504</c:v>
                </c:pt>
                <c:pt idx="545">
                  <c:v>3.5219999999999998</c:v>
                </c:pt>
                <c:pt idx="546">
                  <c:v>3.5409999999999999</c:v>
                </c:pt>
                <c:pt idx="547">
                  <c:v>3.56</c:v>
                </c:pt>
                <c:pt idx="548">
                  <c:v>3.573</c:v>
                </c:pt>
                <c:pt idx="549">
                  <c:v>3.589</c:v>
                </c:pt>
                <c:pt idx="550">
                  <c:v>3.6080000000000001</c:v>
                </c:pt>
                <c:pt idx="551">
                  <c:v>3.6269999999999998</c:v>
                </c:pt>
                <c:pt idx="552">
                  <c:v>3.6440000000000001</c:v>
                </c:pt>
                <c:pt idx="553">
                  <c:v>3.661</c:v>
                </c:pt>
                <c:pt idx="554">
                  <c:v>3.677</c:v>
                </c:pt>
                <c:pt idx="555">
                  <c:v>3.6909999999999998</c:v>
                </c:pt>
                <c:pt idx="556">
                  <c:v>3.706</c:v>
                </c:pt>
                <c:pt idx="557">
                  <c:v>3.7210000000000001</c:v>
                </c:pt>
                <c:pt idx="558">
                  <c:v>3.738</c:v>
                </c:pt>
                <c:pt idx="559">
                  <c:v>3.758</c:v>
                </c:pt>
                <c:pt idx="560">
                  <c:v>3.78</c:v>
                </c:pt>
                <c:pt idx="561">
                  <c:v>3.8029999999999999</c:v>
                </c:pt>
                <c:pt idx="562">
                  <c:v>3.8279999999999998</c:v>
                </c:pt>
                <c:pt idx="563">
                  <c:v>3.8540000000000001</c:v>
                </c:pt>
                <c:pt idx="564">
                  <c:v>3.8809999999999998</c:v>
                </c:pt>
                <c:pt idx="565">
                  <c:v>3.91</c:v>
                </c:pt>
                <c:pt idx="566">
                  <c:v>3.9369999999999998</c:v>
                </c:pt>
                <c:pt idx="567">
                  <c:v>3.9580000000000002</c:v>
                </c:pt>
                <c:pt idx="568">
                  <c:v>3.9769999999999999</c:v>
                </c:pt>
                <c:pt idx="569">
                  <c:v>3.9940000000000002</c:v>
                </c:pt>
                <c:pt idx="570">
                  <c:v>4.01</c:v>
                </c:pt>
                <c:pt idx="571">
                  <c:v>4.0270000000000001</c:v>
                </c:pt>
                <c:pt idx="572">
                  <c:v>4.0439999999999996</c:v>
                </c:pt>
                <c:pt idx="573">
                  <c:v>4.0629999999999997</c:v>
                </c:pt>
                <c:pt idx="574">
                  <c:v>4.0810000000000004</c:v>
                </c:pt>
                <c:pt idx="575">
                  <c:v>4.0979999999999999</c:v>
                </c:pt>
                <c:pt idx="576">
                  <c:v>4.1159999999999997</c:v>
                </c:pt>
                <c:pt idx="577">
                  <c:v>4.133</c:v>
                </c:pt>
                <c:pt idx="578">
                  <c:v>4.1520000000000001</c:v>
                </c:pt>
                <c:pt idx="579">
                  <c:v>4.17</c:v>
                </c:pt>
                <c:pt idx="580">
                  <c:v>4.1890000000000001</c:v>
                </c:pt>
                <c:pt idx="581">
                  <c:v>4.2089999999999996</c:v>
                </c:pt>
                <c:pt idx="582">
                  <c:v>4.2300000000000004</c:v>
                </c:pt>
                <c:pt idx="583">
                  <c:v>4.2489999999999997</c:v>
                </c:pt>
                <c:pt idx="584">
                  <c:v>4.2679999999999998</c:v>
                </c:pt>
                <c:pt idx="585">
                  <c:v>4.2869999999999999</c:v>
                </c:pt>
                <c:pt idx="586">
                  <c:v>4.306</c:v>
                </c:pt>
                <c:pt idx="587">
                  <c:v>4.3250000000000002</c:v>
                </c:pt>
                <c:pt idx="588">
                  <c:v>4.3440000000000003</c:v>
                </c:pt>
                <c:pt idx="589">
                  <c:v>4.3630000000000004</c:v>
                </c:pt>
                <c:pt idx="590">
                  <c:v>4.383</c:v>
                </c:pt>
                <c:pt idx="591">
                  <c:v>4.4009999999999998</c:v>
                </c:pt>
                <c:pt idx="592">
                  <c:v>4.4189999999999996</c:v>
                </c:pt>
                <c:pt idx="593">
                  <c:v>4.4370000000000003</c:v>
                </c:pt>
                <c:pt idx="594">
                  <c:v>4.4550000000000001</c:v>
                </c:pt>
                <c:pt idx="595">
                  <c:v>4.4770000000000003</c:v>
                </c:pt>
                <c:pt idx="596">
                  <c:v>4.4969999999999999</c:v>
                </c:pt>
                <c:pt idx="597">
                  <c:v>4.516</c:v>
                </c:pt>
                <c:pt idx="598">
                  <c:v>4.5359999999999996</c:v>
                </c:pt>
                <c:pt idx="599">
                  <c:v>4.5570000000000004</c:v>
                </c:pt>
                <c:pt idx="600">
                  <c:v>4.577</c:v>
                </c:pt>
                <c:pt idx="601">
                  <c:v>4.5979999999999999</c:v>
                </c:pt>
                <c:pt idx="602">
                  <c:v>4.6189999999999998</c:v>
                </c:pt>
                <c:pt idx="603">
                  <c:v>4.6399999999999997</c:v>
                </c:pt>
                <c:pt idx="604">
                  <c:v>4.6609999999999996</c:v>
                </c:pt>
                <c:pt idx="605">
                  <c:v>4.681</c:v>
                </c:pt>
                <c:pt idx="606">
                  <c:v>4.7030000000000003</c:v>
                </c:pt>
                <c:pt idx="607">
                  <c:v>4.7240000000000002</c:v>
                </c:pt>
                <c:pt idx="608">
                  <c:v>4.7439999999999998</c:v>
                </c:pt>
                <c:pt idx="609">
                  <c:v>4.7629999999999999</c:v>
                </c:pt>
                <c:pt idx="610">
                  <c:v>4.7809999999999997</c:v>
                </c:pt>
                <c:pt idx="611">
                  <c:v>4.7960000000000003</c:v>
                </c:pt>
                <c:pt idx="612">
                  <c:v>4.806</c:v>
                </c:pt>
                <c:pt idx="613">
                  <c:v>4.8150000000000004</c:v>
                </c:pt>
                <c:pt idx="614">
                  <c:v>4.8250000000000002</c:v>
                </c:pt>
                <c:pt idx="615">
                  <c:v>4.8369999999999997</c:v>
                </c:pt>
                <c:pt idx="616">
                  <c:v>4.8520000000000003</c:v>
                </c:pt>
                <c:pt idx="617">
                  <c:v>4.867</c:v>
                </c:pt>
                <c:pt idx="618">
                  <c:v>4.883</c:v>
                </c:pt>
                <c:pt idx="619">
                  <c:v>4.8979999999999997</c:v>
                </c:pt>
                <c:pt idx="620">
                  <c:v>4.9130000000000003</c:v>
                </c:pt>
                <c:pt idx="621">
                  <c:v>4.9279999999999999</c:v>
                </c:pt>
                <c:pt idx="622">
                  <c:v>4.9429999999999996</c:v>
                </c:pt>
                <c:pt idx="623">
                  <c:v>4.9589999999999996</c:v>
                </c:pt>
                <c:pt idx="624">
                  <c:v>4.9720000000000004</c:v>
                </c:pt>
                <c:pt idx="625">
                  <c:v>4.984</c:v>
                </c:pt>
                <c:pt idx="626">
                  <c:v>4.9939999999999998</c:v>
                </c:pt>
                <c:pt idx="627">
                  <c:v>5.0039999999999996</c:v>
                </c:pt>
                <c:pt idx="628">
                  <c:v>5.0140000000000002</c:v>
                </c:pt>
                <c:pt idx="629">
                  <c:v>5.024</c:v>
                </c:pt>
                <c:pt idx="630">
                  <c:v>5.0339999999999998</c:v>
                </c:pt>
                <c:pt idx="631">
                  <c:v>5.0449999999999999</c:v>
                </c:pt>
                <c:pt idx="632">
                  <c:v>5.0549999999999997</c:v>
                </c:pt>
                <c:pt idx="633">
                  <c:v>5.0659999999999998</c:v>
                </c:pt>
                <c:pt idx="634">
                  <c:v>5.0759999999999996</c:v>
                </c:pt>
                <c:pt idx="635">
                  <c:v>5.0869999999999997</c:v>
                </c:pt>
                <c:pt idx="636">
                  <c:v>5.0970000000000004</c:v>
                </c:pt>
                <c:pt idx="637">
                  <c:v>5.1070000000000002</c:v>
                </c:pt>
                <c:pt idx="638">
                  <c:v>5.1180000000000003</c:v>
                </c:pt>
                <c:pt idx="639">
                  <c:v>5.1280000000000001</c:v>
                </c:pt>
                <c:pt idx="640">
                  <c:v>5.1379999999999999</c:v>
                </c:pt>
                <c:pt idx="641">
                  <c:v>5.149</c:v>
                </c:pt>
                <c:pt idx="642">
                  <c:v>5.1589999999999998</c:v>
                </c:pt>
                <c:pt idx="643">
                  <c:v>5.1689999999999996</c:v>
                </c:pt>
                <c:pt idx="644">
                  <c:v>5.1790000000000003</c:v>
                </c:pt>
                <c:pt idx="645">
                  <c:v>5.19</c:v>
                </c:pt>
                <c:pt idx="646">
                  <c:v>5.2</c:v>
                </c:pt>
                <c:pt idx="647">
                  <c:v>5.21</c:v>
                </c:pt>
                <c:pt idx="648">
                  <c:v>5.2210000000000001</c:v>
                </c:pt>
                <c:pt idx="649">
                  <c:v>5.2309999999999999</c:v>
                </c:pt>
                <c:pt idx="650">
                  <c:v>5.2409999999999997</c:v>
                </c:pt>
                <c:pt idx="651">
                  <c:v>5.2510000000000003</c:v>
                </c:pt>
                <c:pt idx="652">
                  <c:v>5.2619999999999996</c:v>
                </c:pt>
                <c:pt idx="653">
                  <c:v>5.2720000000000002</c:v>
                </c:pt>
                <c:pt idx="654">
                  <c:v>5.282</c:v>
                </c:pt>
                <c:pt idx="655">
                  <c:v>5.2930000000000001</c:v>
                </c:pt>
                <c:pt idx="656">
                  <c:v>5.3029999999999999</c:v>
                </c:pt>
                <c:pt idx="657">
                  <c:v>5.3129999999999997</c:v>
                </c:pt>
                <c:pt idx="658">
                  <c:v>5.3239999999999998</c:v>
                </c:pt>
                <c:pt idx="659">
                  <c:v>5.3339999999999996</c:v>
                </c:pt>
                <c:pt idx="660">
                  <c:v>5.3440000000000003</c:v>
                </c:pt>
                <c:pt idx="661">
                  <c:v>5.3540000000000001</c:v>
                </c:pt>
                <c:pt idx="662">
                  <c:v>5.3650000000000002</c:v>
                </c:pt>
                <c:pt idx="663">
                  <c:v>5.375</c:v>
                </c:pt>
                <c:pt idx="664">
                  <c:v>5.3849999999999998</c:v>
                </c:pt>
                <c:pt idx="665">
                  <c:v>5.3959999999999999</c:v>
                </c:pt>
                <c:pt idx="666">
                  <c:v>5.4059999999999997</c:v>
                </c:pt>
                <c:pt idx="667">
                  <c:v>5.4160000000000004</c:v>
                </c:pt>
                <c:pt idx="668">
                  <c:v>5.4260000000000002</c:v>
                </c:pt>
                <c:pt idx="669">
                  <c:v>5.4370000000000003</c:v>
                </c:pt>
                <c:pt idx="670">
                  <c:v>5.4470000000000001</c:v>
                </c:pt>
                <c:pt idx="671">
                  <c:v>5.4569999999999999</c:v>
                </c:pt>
                <c:pt idx="672">
                  <c:v>5.468</c:v>
                </c:pt>
                <c:pt idx="673">
                  <c:v>5.4779999999999998</c:v>
                </c:pt>
                <c:pt idx="674">
                  <c:v>5.4880000000000004</c:v>
                </c:pt>
                <c:pt idx="675">
                  <c:v>5.4980000000000002</c:v>
                </c:pt>
                <c:pt idx="676">
                  <c:v>5.5090000000000003</c:v>
                </c:pt>
                <c:pt idx="677">
                  <c:v>5.5190000000000001</c:v>
                </c:pt>
                <c:pt idx="678">
                  <c:v>5.5289999999999999</c:v>
                </c:pt>
                <c:pt idx="679">
                  <c:v>5.54</c:v>
                </c:pt>
                <c:pt idx="680">
                  <c:v>5.55</c:v>
                </c:pt>
                <c:pt idx="681">
                  <c:v>5.56</c:v>
                </c:pt>
                <c:pt idx="682">
                  <c:v>5.5709999999999997</c:v>
                </c:pt>
                <c:pt idx="683">
                  <c:v>5.5810000000000004</c:v>
                </c:pt>
                <c:pt idx="684">
                  <c:v>5.5910000000000002</c:v>
                </c:pt>
                <c:pt idx="685">
                  <c:v>5.6020000000000003</c:v>
                </c:pt>
                <c:pt idx="686">
                  <c:v>5.6120000000000001</c:v>
                </c:pt>
                <c:pt idx="687">
                  <c:v>5.6219999999999999</c:v>
                </c:pt>
                <c:pt idx="688">
                  <c:v>5.6319999999999997</c:v>
                </c:pt>
                <c:pt idx="689">
                  <c:v>5.6420000000000003</c:v>
                </c:pt>
                <c:pt idx="690">
                  <c:v>5.6520000000000001</c:v>
                </c:pt>
                <c:pt idx="691">
                  <c:v>5.6630000000000003</c:v>
                </c:pt>
                <c:pt idx="692">
                  <c:v>5.673</c:v>
                </c:pt>
                <c:pt idx="693">
                  <c:v>5.6829999999999998</c:v>
                </c:pt>
                <c:pt idx="694">
                  <c:v>5.6929999999999996</c:v>
                </c:pt>
                <c:pt idx="695">
                  <c:v>5.7039999999999997</c:v>
                </c:pt>
                <c:pt idx="696">
                  <c:v>5.7140000000000004</c:v>
                </c:pt>
                <c:pt idx="697">
                  <c:v>5.7240000000000002</c:v>
                </c:pt>
                <c:pt idx="698">
                  <c:v>5.734</c:v>
                </c:pt>
                <c:pt idx="699">
                  <c:v>5.7439999999999998</c:v>
                </c:pt>
                <c:pt idx="700">
                  <c:v>5.7549999999999999</c:v>
                </c:pt>
                <c:pt idx="701">
                  <c:v>5.7649999999999997</c:v>
                </c:pt>
                <c:pt idx="702">
                  <c:v>5.7750000000000004</c:v>
                </c:pt>
                <c:pt idx="703">
                  <c:v>5.7859999999999996</c:v>
                </c:pt>
                <c:pt idx="704">
                  <c:v>5.7960000000000003</c:v>
                </c:pt>
                <c:pt idx="705">
                  <c:v>5.806</c:v>
                </c:pt>
                <c:pt idx="706">
                  <c:v>5.8159999999999998</c:v>
                </c:pt>
                <c:pt idx="707">
                  <c:v>5.8259999999999996</c:v>
                </c:pt>
                <c:pt idx="708">
                  <c:v>5.8360000000000003</c:v>
                </c:pt>
                <c:pt idx="709">
                  <c:v>5.8460000000000001</c:v>
                </c:pt>
                <c:pt idx="710">
                  <c:v>5.8559999999999999</c:v>
                </c:pt>
                <c:pt idx="711">
                  <c:v>5.8659999999999997</c:v>
                </c:pt>
                <c:pt idx="712">
                  <c:v>5.8769999999999998</c:v>
                </c:pt>
                <c:pt idx="713">
                  <c:v>5.8869999999999996</c:v>
                </c:pt>
                <c:pt idx="714">
                  <c:v>5.8970000000000002</c:v>
                </c:pt>
                <c:pt idx="715">
                  <c:v>5.9080000000000004</c:v>
                </c:pt>
                <c:pt idx="716">
                  <c:v>5.9180000000000001</c:v>
                </c:pt>
                <c:pt idx="717">
                  <c:v>5.9279999999999999</c:v>
                </c:pt>
                <c:pt idx="718">
                  <c:v>5.9379999999999997</c:v>
                </c:pt>
                <c:pt idx="719">
                  <c:v>5.9480000000000004</c:v>
                </c:pt>
                <c:pt idx="720">
                  <c:v>5.9589999999999996</c:v>
                </c:pt>
                <c:pt idx="721">
                  <c:v>5.9690000000000003</c:v>
                </c:pt>
                <c:pt idx="722">
                  <c:v>5.9790000000000001</c:v>
                </c:pt>
                <c:pt idx="723">
                  <c:v>5.9889999999999999</c:v>
                </c:pt>
                <c:pt idx="724">
                  <c:v>5.9989999999999997</c:v>
                </c:pt>
                <c:pt idx="725">
                  <c:v>6.0090000000000003</c:v>
                </c:pt>
                <c:pt idx="726">
                  <c:v>6.0190000000000001</c:v>
                </c:pt>
                <c:pt idx="727">
                  <c:v>6.0289999999999999</c:v>
                </c:pt>
                <c:pt idx="728">
                  <c:v>6.0389999999999997</c:v>
                </c:pt>
                <c:pt idx="729">
                  <c:v>6.0490000000000004</c:v>
                </c:pt>
                <c:pt idx="730">
                  <c:v>6.06</c:v>
                </c:pt>
                <c:pt idx="731">
                  <c:v>6.07</c:v>
                </c:pt>
                <c:pt idx="732">
                  <c:v>6.08</c:v>
                </c:pt>
                <c:pt idx="733">
                  <c:v>6.09</c:v>
                </c:pt>
                <c:pt idx="734">
                  <c:v>6.1</c:v>
                </c:pt>
                <c:pt idx="735">
                  <c:v>6.11</c:v>
                </c:pt>
                <c:pt idx="736">
                  <c:v>6.12</c:v>
                </c:pt>
                <c:pt idx="737">
                  <c:v>6.13</c:v>
                </c:pt>
                <c:pt idx="738">
                  <c:v>6.14</c:v>
                </c:pt>
                <c:pt idx="739">
                  <c:v>6.15</c:v>
                </c:pt>
                <c:pt idx="740">
                  <c:v>6.16</c:v>
                </c:pt>
                <c:pt idx="741">
                  <c:v>6.17</c:v>
                </c:pt>
                <c:pt idx="742">
                  <c:v>6.181</c:v>
                </c:pt>
                <c:pt idx="743">
                  <c:v>6.19</c:v>
                </c:pt>
                <c:pt idx="744">
                  <c:v>6.2009999999999996</c:v>
                </c:pt>
                <c:pt idx="745">
                  <c:v>6.2110000000000003</c:v>
                </c:pt>
                <c:pt idx="746">
                  <c:v>6.2210000000000001</c:v>
                </c:pt>
                <c:pt idx="747">
                  <c:v>6.2309999999999999</c:v>
                </c:pt>
                <c:pt idx="748">
                  <c:v>6.2409999999999997</c:v>
                </c:pt>
                <c:pt idx="749">
                  <c:v>6.2510000000000003</c:v>
                </c:pt>
                <c:pt idx="750">
                  <c:v>6.2610000000000001</c:v>
                </c:pt>
                <c:pt idx="751">
                  <c:v>6.2709999999999999</c:v>
                </c:pt>
                <c:pt idx="752">
                  <c:v>6.2809999999999997</c:v>
                </c:pt>
                <c:pt idx="753">
                  <c:v>6.2910000000000004</c:v>
                </c:pt>
                <c:pt idx="754">
                  <c:v>6.3019999999999996</c:v>
                </c:pt>
                <c:pt idx="755">
                  <c:v>6.3120000000000003</c:v>
                </c:pt>
                <c:pt idx="756">
                  <c:v>6.3220000000000001</c:v>
                </c:pt>
                <c:pt idx="757">
                  <c:v>6.3319999999999999</c:v>
                </c:pt>
                <c:pt idx="758">
                  <c:v>6.3419999999999996</c:v>
                </c:pt>
                <c:pt idx="759">
                  <c:v>6.3520000000000003</c:v>
                </c:pt>
                <c:pt idx="760">
                  <c:v>6.3620000000000001</c:v>
                </c:pt>
                <c:pt idx="761">
                  <c:v>6.3719999999999999</c:v>
                </c:pt>
                <c:pt idx="762">
                  <c:v>6.3819999999999997</c:v>
                </c:pt>
                <c:pt idx="763">
                  <c:v>6.3920000000000003</c:v>
                </c:pt>
                <c:pt idx="764">
                  <c:v>6.4020000000000001</c:v>
                </c:pt>
                <c:pt idx="765">
                  <c:v>6.4119999999999999</c:v>
                </c:pt>
                <c:pt idx="766">
                  <c:v>6.4219999999999997</c:v>
                </c:pt>
                <c:pt idx="767">
                  <c:v>6.4320000000000004</c:v>
                </c:pt>
                <c:pt idx="768">
                  <c:v>6.4420000000000002</c:v>
                </c:pt>
                <c:pt idx="769">
                  <c:v>6.452</c:v>
                </c:pt>
                <c:pt idx="770">
                  <c:v>6.4619999999999997</c:v>
                </c:pt>
                <c:pt idx="771">
                  <c:v>6.4720000000000004</c:v>
                </c:pt>
                <c:pt idx="772">
                  <c:v>6.4820000000000002</c:v>
                </c:pt>
                <c:pt idx="773">
                  <c:v>6.492</c:v>
                </c:pt>
                <c:pt idx="774">
                  <c:v>6.5010000000000003</c:v>
                </c:pt>
                <c:pt idx="775">
                  <c:v>6.5110000000000001</c:v>
                </c:pt>
                <c:pt idx="776">
                  <c:v>6.5209999999999999</c:v>
                </c:pt>
                <c:pt idx="777">
                  <c:v>6.5309999999999997</c:v>
                </c:pt>
                <c:pt idx="778">
                  <c:v>6.5410000000000004</c:v>
                </c:pt>
                <c:pt idx="779">
                  <c:v>6.5519999999999996</c:v>
                </c:pt>
                <c:pt idx="780">
                  <c:v>6.5609999999999999</c:v>
                </c:pt>
                <c:pt idx="781">
                  <c:v>6.5709999999999997</c:v>
                </c:pt>
                <c:pt idx="782">
                  <c:v>6.5810000000000004</c:v>
                </c:pt>
                <c:pt idx="783">
                  <c:v>6.5910000000000002</c:v>
                </c:pt>
                <c:pt idx="784">
                  <c:v>6.601</c:v>
                </c:pt>
                <c:pt idx="785">
                  <c:v>6.6109999999999998</c:v>
                </c:pt>
                <c:pt idx="786">
                  <c:v>6.6210000000000004</c:v>
                </c:pt>
                <c:pt idx="787">
                  <c:v>6.6310000000000002</c:v>
                </c:pt>
                <c:pt idx="788">
                  <c:v>6.641</c:v>
                </c:pt>
                <c:pt idx="789">
                  <c:v>6.65</c:v>
                </c:pt>
                <c:pt idx="790">
                  <c:v>6.66</c:v>
                </c:pt>
                <c:pt idx="791">
                  <c:v>6.6710000000000003</c:v>
                </c:pt>
                <c:pt idx="792">
                  <c:v>6.68</c:v>
                </c:pt>
                <c:pt idx="793">
                  <c:v>6.69</c:v>
                </c:pt>
                <c:pt idx="794">
                  <c:v>6.7</c:v>
                </c:pt>
                <c:pt idx="795">
                  <c:v>6.71</c:v>
                </c:pt>
                <c:pt idx="796">
                  <c:v>6.72</c:v>
                </c:pt>
                <c:pt idx="797">
                  <c:v>6.73</c:v>
                </c:pt>
                <c:pt idx="798">
                  <c:v>6.74</c:v>
                </c:pt>
                <c:pt idx="799">
                  <c:v>6.75</c:v>
                </c:pt>
                <c:pt idx="800">
                  <c:v>6.76</c:v>
                </c:pt>
                <c:pt idx="801">
                  <c:v>6.77</c:v>
                </c:pt>
                <c:pt idx="802">
                  <c:v>6.78</c:v>
                </c:pt>
                <c:pt idx="803">
                  <c:v>6.7889999999999997</c:v>
                </c:pt>
                <c:pt idx="804">
                  <c:v>6.7990000000000004</c:v>
                </c:pt>
                <c:pt idx="805">
                  <c:v>6.8090000000000002</c:v>
                </c:pt>
                <c:pt idx="806">
                  <c:v>6.819</c:v>
                </c:pt>
                <c:pt idx="807">
                  <c:v>6.8289999999999997</c:v>
                </c:pt>
                <c:pt idx="808">
                  <c:v>6.8390000000000004</c:v>
                </c:pt>
                <c:pt idx="809">
                  <c:v>6.8490000000000002</c:v>
                </c:pt>
                <c:pt idx="810">
                  <c:v>6.859</c:v>
                </c:pt>
                <c:pt idx="811">
                  <c:v>6.8689999999999998</c:v>
                </c:pt>
                <c:pt idx="812">
                  <c:v>6.8789999999999996</c:v>
                </c:pt>
                <c:pt idx="813">
                  <c:v>6.8879999999999999</c:v>
                </c:pt>
                <c:pt idx="814">
                  <c:v>6.8979999999999997</c:v>
                </c:pt>
                <c:pt idx="815">
                  <c:v>6.9080000000000004</c:v>
                </c:pt>
                <c:pt idx="816">
                  <c:v>6.9180000000000001</c:v>
                </c:pt>
                <c:pt idx="817">
                  <c:v>6.9279999999999999</c:v>
                </c:pt>
                <c:pt idx="818">
                  <c:v>6.9379999999999997</c:v>
                </c:pt>
                <c:pt idx="819">
                  <c:v>6.9480000000000004</c:v>
                </c:pt>
                <c:pt idx="820">
                  <c:v>6.9580000000000002</c:v>
                </c:pt>
                <c:pt idx="821">
                  <c:v>6.968</c:v>
                </c:pt>
                <c:pt idx="822">
                  <c:v>6.9770000000000003</c:v>
                </c:pt>
                <c:pt idx="823">
                  <c:v>6.9870000000000001</c:v>
                </c:pt>
                <c:pt idx="824">
                  <c:v>6.9969999999999999</c:v>
                </c:pt>
                <c:pt idx="825">
                  <c:v>7.0069999999999997</c:v>
                </c:pt>
                <c:pt idx="826">
                  <c:v>7.0170000000000003</c:v>
                </c:pt>
                <c:pt idx="827">
                  <c:v>7.0270000000000001</c:v>
                </c:pt>
                <c:pt idx="828">
                  <c:v>7.0359999999999996</c:v>
                </c:pt>
                <c:pt idx="829">
                  <c:v>7.0460000000000003</c:v>
                </c:pt>
                <c:pt idx="830">
                  <c:v>7.056</c:v>
                </c:pt>
                <c:pt idx="831">
                  <c:v>7.0659999999999998</c:v>
                </c:pt>
                <c:pt idx="832">
                  <c:v>7.0759999999999996</c:v>
                </c:pt>
                <c:pt idx="833">
                  <c:v>7.0860000000000003</c:v>
                </c:pt>
                <c:pt idx="834">
                  <c:v>7.0960000000000001</c:v>
                </c:pt>
                <c:pt idx="835">
                  <c:v>7.1059999999999999</c:v>
                </c:pt>
                <c:pt idx="836">
                  <c:v>7.1150000000000002</c:v>
                </c:pt>
                <c:pt idx="837">
                  <c:v>7.125</c:v>
                </c:pt>
                <c:pt idx="838">
                  <c:v>7.1349999999999998</c:v>
                </c:pt>
                <c:pt idx="839">
                  <c:v>7.1449999999999996</c:v>
                </c:pt>
                <c:pt idx="840">
                  <c:v>7.1550000000000002</c:v>
                </c:pt>
                <c:pt idx="841">
                  <c:v>7.165</c:v>
                </c:pt>
                <c:pt idx="842">
                  <c:v>7.1749999999999998</c:v>
                </c:pt>
                <c:pt idx="843">
                  <c:v>7.1849999999999996</c:v>
                </c:pt>
                <c:pt idx="844">
                  <c:v>7.1950000000000003</c:v>
                </c:pt>
                <c:pt idx="845">
                  <c:v>7.2050000000000001</c:v>
                </c:pt>
                <c:pt idx="846">
                  <c:v>7.2140000000000004</c:v>
                </c:pt>
                <c:pt idx="847">
                  <c:v>7.2249999999999996</c:v>
                </c:pt>
                <c:pt idx="848">
                  <c:v>7.2350000000000003</c:v>
                </c:pt>
                <c:pt idx="849">
                  <c:v>7.2439999999999998</c:v>
                </c:pt>
                <c:pt idx="850">
                  <c:v>7.2539999999999996</c:v>
                </c:pt>
                <c:pt idx="851">
                  <c:v>7.2640000000000002</c:v>
                </c:pt>
                <c:pt idx="852">
                  <c:v>7.274</c:v>
                </c:pt>
                <c:pt idx="853">
                  <c:v>7.2839999999999998</c:v>
                </c:pt>
                <c:pt idx="854">
                  <c:v>7.2939999999999996</c:v>
                </c:pt>
                <c:pt idx="855">
                  <c:v>7.3029999999999999</c:v>
                </c:pt>
                <c:pt idx="856">
                  <c:v>7.3129999999999997</c:v>
                </c:pt>
                <c:pt idx="857">
                  <c:v>7.3230000000000004</c:v>
                </c:pt>
                <c:pt idx="858">
                  <c:v>7.3330000000000002</c:v>
                </c:pt>
                <c:pt idx="859">
                  <c:v>7.343</c:v>
                </c:pt>
                <c:pt idx="860">
                  <c:v>7.3529999999999998</c:v>
                </c:pt>
                <c:pt idx="861">
                  <c:v>7.3630000000000004</c:v>
                </c:pt>
                <c:pt idx="862">
                  <c:v>7.3730000000000002</c:v>
                </c:pt>
                <c:pt idx="863">
                  <c:v>7.383</c:v>
                </c:pt>
                <c:pt idx="864">
                  <c:v>7.3929999999999998</c:v>
                </c:pt>
                <c:pt idx="865">
                  <c:v>7.4029999999999996</c:v>
                </c:pt>
                <c:pt idx="866">
                  <c:v>7.4119999999999999</c:v>
                </c:pt>
                <c:pt idx="867">
                  <c:v>7.4219999999999997</c:v>
                </c:pt>
                <c:pt idx="868">
                  <c:v>7.4320000000000004</c:v>
                </c:pt>
                <c:pt idx="869">
                  <c:v>7.4420000000000002</c:v>
                </c:pt>
                <c:pt idx="870">
                  <c:v>7.452</c:v>
                </c:pt>
                <c:pt idx="871">
                  <c:v>7.4619999999999997</c:v>
                </c:pt>
                <c:pt idx="872">
                  <c:v>7.4720000000000004</c:v>
                </c:pt>
                <c:pt idx="873">
                  <c:v>7.4820000000000002</c:v>
                </c:pt>
                <c:pt idx="874">
                  <c:v>7.4909999999999997</c:v>
                </c:pt>
                <c:pt idx="875">
                  <c:v>7.5010000000000003</c:v>
                </c:pt>
                <c:pt idx="876">
                  <c:v>7.5110000000000001</c:v>
                </c:pt>
                <c:pt idx="877">
                  <c:v>7.5209999999999999</c:v>
                </c:pt>
                <c:pt idx="878">
                  <c:v>7.5309999999999997</c:v>
                </c:pt>
                <c:pt idx="879">
                  <c:v>7.5410000000000004</c:v>
                </c:pt>
                <c:pt idx="880">
                  <c:v>7.55</c:v>
                </c:pt>
                <c:pt idx="881">
                  <c:v>7.56</c:v>
                </c:pt>
                <c:pt idx="882">
                  <c:v>7.5709999999999997</c:v>
                </c:pt>
                <c:pt idx="883">
                  <c:v>7.58</c:v>
                </c:pt>
                <c:pt idx="884">
                  <c:v>7.59</c:v>
                </c:pt>
                <c:pt idx="885">
                  <c:v>7.6</c:v>
                </c:pt>
                <c:pt idx="886">
                  <c:v>7.61</c:v>
                </c:pt>
                <c:pt idx="887">
                  <c:v>7.62</c:v>
                </c:pt>
                <c:pt idx="888">
                  <c:v>7.63</c:v>
                </c:pt>
                <c:pt idx="889">
                  <c:v>7.64</c:v>
                </c:pt>
                <c:pt idx="890">
                  <c:v>7.65</c:v>
                </c:pt>
                <c:pt idx="891">
                  <c:v>7.66</c:v>
                </c:pt>
                <c:pt idx="892">
                  <c:v>7.67</c:v>
                </c:pt>
                <c:pt idx="893">
                  <c:v>7.68</c:v>
                </c:pt>
                <c:pt idx="894">
                  <c:v>7.6890000000000001</c:v>
                </c:pt>
                <c:pt idx="895">
                  <c:v>7.6989999999999998</c:v>
                </c:pt>
                <c:pt idx="896">
                  <c:v>7.7089999999999996</c:v>
                </c:pt>
                <c:pt idx="897">
                  <c:v>7.7190000000000003</c:v>
                </c:pt>
                <c:pt idx="898">
                  <c:v>7.7290000000000001</c:v>
                </c:pt>
                <c:pt idx="899">
                  <c:v>7.7380000000000004</c:v>
                </c:pt>
                <c:pt idx="900">
                  <c:v>7.7480000000000002</c:v>
                </c:pt>
                <c:pt idx="901">
                  <c:v>7.758</c:v>
                </c:pt>
                <c:pt idx="902">
                  <c:v>7.7679999999999998</c:v>
                </c:pt>
                <c:pt idx="903">
                  <c:v>7.7779999999999996</c:v>
                </c:pt>
                <c:pt idx="904">
                  <c:v>7.7880000000000003</c:v>
                </c:pt>
                <c:pt idx="905">
                  <c:v>7.798</c:v>
                </c:pt>
                <c:pt idx="906">
                  <c:v>7.8079999999999998</c:v>
                </c:pt>
                <c:pt idx="907">
                  <c:v>7.8179999999999996</c:v>
                </c:pt>
                <c:pt idx="908">
                  <c:v>7.8280000000000003</c:v>
                </c:pt>
                <c:pt idx="909">
                  <c:v>7.8380000000000001</c:v>
                </c:pt>
                <c:pt idx="910">
                  <c:v>7.8470000000000004</c:v>
                </c:pt>
                <c:pt idx="911">
                  <c:v>7.8570000000000002</c:v>
                </c:pt>
                <c:pt idx="912">
                  <c:v>7.867</c:v>
                </c:pt>
                <c:pt idx="913">
                  <c:v>7.8769999999999998</c:v>
                </c:pt>
                <c:pt idx="914">
                  <c:v>7.8869999999999996</c:v>
                </c:pt>
                <c:pt idx="915">
                  <c:v>7.8970000000000002</c:v>
                </c:pt>
                <c:pt idx="916">
                  <c:v>7.907</c:v>
                </c:pt>
                <c:pt idx="917">
                  <c:v>7.9160000000000004</c:v>
                </c:pt>
                <c:pt idx="918">
                  <c:v>7.9260000000000002</c:v>
                </c:pt>
                <c:pt idx="919">
                  <c:v>7.9359999999999999</c:v>
                </c:pt>
                <c:pt idx="920">
                  <c:v>7.9459999999999997</c:v>
                </c:pt>
                <c:pt idx="921">
                  <c:v>7.9560000000000004</c:v>
                </c:pt>
                <c:pt idx="922">
                  <c:v>7.9649999999999999</c:v>
                </c:pt>
                <c:pt idx="923">
                  <c:v>7.9749999999999996</c:v>
                </c:pt>
                <c:pt idx="924">
                  <c:v>7.9850000000000003</c:v>
                </c:pt>
                <c:pt idx="925">
                  <c:v>7.9950000000000001</c:v>
                </c:pt>
                <c:pt idx="926">
                  <c:v>8.0050000000000008</c:v>
                </c:pt>
                <c:pt idx="927">
                  <c:v>8.0139999999999993</c:v>
                </c:pt>
                <c:pt idx="928">
                  <c:v>8.0239999999999991</c:v>
                </c:pt>
                <c:pt idx="929">
                  <c:v>8.0340000000000007</c:v>
                </c:pt>
                <c:pt idx="930">
                  <c:v>8.0440000000000005</c:v>
                </c:pt>
                <c:pt idx="931">
                  <c:v>8.0540000000000003</c:v>
                </c:pt>
                <c:pt idx="932">
                  <c:v>8.0640000000000001</c:v>
                </c:pt>
                <c:pt idx="933">
                  <c:v>8.0730000000000004</c:v>
                </c:pt>
                <c:pt idx="934">
                  <c:v>8.0830000000000002</c:v>
                </c:pt>
                <c:pt idx="935">
                  <c:v>8.093</c:v>
                </c:pt>
                <c:pt idx="936">
                  <c:v>8.1029999999999998</c:v>
                </c:pt>
                <c:pt idx="937">
                  <c:v>8.1129999999999995</c:v>
                </c:pt>
                <c:pt idx="938">
                  <c:v>8.1229999999999993</c:v>
                </c:pt>
                <c:pt idx="939">
                  <c:v>8.1319999999999997</c:v>
                </c:pt>
                <c:pt idx="940">
                  <c:v>8.1419999999999995</c:v>
                </c:pt>
                <c:pt idx="941">
                  <c:v>8.1519999999999992</c:v>
                </c:pt>
                <c:pt idx="942">
                  <c:v>8.1620000000000008</c:v>
                </c:pt>
                <c:pt idx="943">
                  <c:v>8.1720000000000006</c:v>
                </c:pt>
                <c:pt idx="944">
                  <c:v>8.1820000000000004</c:v>
                </c:pt>
                <c:pt idx="945">
                  <c:v>8.1910000000000007</c:v>
                </c:pt>
                <c:pt idx="946">
                  <c:v>8.2010000000000005</c:v>
                </c:pt>
                <c:pt idx="947">
                  <c:v>8.2110000000000003</c:v>
                </c:pt>
                <c:pt idx="948">
                  <c:v>8.2210000000000001</c:v>
                </c:pt>
                <c:pt idx="949">
                  <c:v>8.2309999999999999</c:v>
                </c:pt>
                <c:pt idx="950">
                  <c:v>8.24</c:v>
                </c:pt>
                <c:pt idx="951">
                  <c:v>8.25</c:v>
                </c:pt>
                <c:pt idx="952">
                  <c:v>8.26</c:v>
                </c:pt>
                <c:pt idx="953">
                  <c:v>8.27</c:v>
                </c:pt>
                <c:pt idx="954">
                  <c:v>8.2799999999999994</c:v>
                </c:pt>
                <c:pt idx="955">
                  <c:v>8.2899999999999991</c:v>
                </c:pt>
                <c:pt idx="956">
                  <c:v>8.3000000000000007</c:v>
                </c:pt>
                <c:pt idx="957">
                  <c:v>8.31</c:v>
                </c:pt>
                <c:pt idx="958">
                  <c:v>8.3190000000000008</c:v>
                </c:pt>
                <c:pt idx="959">
                  <c:v>8.3290000000000006</c:v>
                </c:pt>
                <c:pt idx="960">
                  <c:v>8.3390000000000004</c:v>
                </c:pt>
                <c:pt idx="961">
                  <c:v>8.3490000000000002</c:v>
                </c:pt>
                <c:pt idx="962">
                  <c:v>8.359</c:v>
                </c:pt>
                <c:pt idx="963">
                  <c:v>8.3689999999999998</c:v>
                </c:pt>
                <c:pt idx="964">
                  <c:v>8.3780000000000001</c:v>
                </c:pt>
                <c:pt idx="965">
                  <c:v>8.3879999999999999</c:v>
                </c:pt>
                <c:pt idx="966">
                  <c:v>8.3979999999999997</c:v>
                </c:pt>
                <c:pt idx="967">
                  <c:v>8.4079999999999995</c:v>
                </c:pt>
                <c:pt idx="968">
                  <c:v>8.4179999999999993</c:v>
                </c:pt>
                <c:pt idx="969">
                  <c:v>8.4280000000000008</c:v>
                </c:pt>
                <c:pt idx="970">
                  <c:v>8.4369999999999994</c:v>
                </c:pt>
                <c:pt idx="971">
                  <c:v>8.4469999999999992</c:v>
                </c:pt>
                <c:pt idx="972">
                  <c:v>8.4570000000000007</c:v>
                </c:pt>
                <c:pt idx="973">
                  <c:v>8.4670000000000005</c:v>
                </c:pt>
                <c:pt idx="974">
                  <c:v>8.4770000000000003</c:v>
                </c:pt>
                <c:pt idx="975">
                  <c:v>8.4860000000000007</c:v>
                </c:pt>
                <c:pt idx="976">
                  <c:v>8.4960000000000004</c:v>
                </c:pt>
                <c:pt idx="977">
                  <c:v>8.5060000000000002</c:v>
                </c:pt>
                <c:pt idx="978">
                  <c:v>8.516</c:v>
                </c:pt>
                <c:pt idx="979">
                  <c:v>8.5259999999999998</c:v>
                </c:pt>
                <c:pt idx="980">
                  <c:v>8.5359999999999996</c:v>
                </c:pt>
                <c:pt idx="981">
                  <c:v>8.5449999999999999</c:v>
                </c:pt>
                <c:pt idx="982">
                  <c:v>8.5549999999999997</c:v>
                </c:pt>
                <c:pt idx="983">
                  <c:v>8.5649999999999995</c:v>
                </c:pt>
                <c:pt idx="984">
                  <c:v>8.5749999999999993</c:v>
                </c:pt>
                <c:pt idx="985">
                  <c:v>8.5850000000000009</c:v>
                </c:pt>
                <c:pt idx="986">
                  <c:v>8.5939999999999994</c:v>
                </c:pt>
                <c:pt idx="987">
                  <c:v>8.6039999999999992</c:v>
                </c:pt>
                <c:pt idx="988">
                  <c:v>8.6140000000000008</c:v>
                </c:pt>
                <c:pt idx="989">
                  <c:v>8.6240000000000006</c:v>
                </c:pt>
                <c:pt idx="990">
                  <c:v>8.6340000000000003</c:v>
                </c:pt>
                <c:pt idx="991">
                  <c:v>8.6440000000000001</c:v>
                </c:pt>
                <c:pt idx="992">
                  <c:v>8.6530000000000005</c:v>
                </c:pt>
                <c:pt idx="993">
                  <c:v>8.6630000000000003</c:v>
                </c:pt>
                <c:pt idx="994">
                  <c:v>8.673</c:v>
                </c:pt>
                <c:pt idx="995">
                  <c:v>8.6820000000000004</c:v>
                </c:pt>
                <c:pt idx="996">
                  <c:v>8.6920000000000002</c:v>
                </c:pt>
                <c:pt idx="997">
                  <c:v>8.702</c:v>
                </c:pt>
                <c:pt idx="998">
                  <c:v>8.7119999999999997</c:v>
                </c:pt>
                <c:pt idx="999">
                  <c:v>8.7219999999999995</c:v>
                </c:pt>
                <c:pt idx="1000">
                  <c:v>8.7319999999999993</c:v>
                </c:pt>
                <c:pt idx="1001">
                  <c:v>8.7420000000000009</c:v>
                </c:pt>
                <c:pt idx="1002">
                  <c:v>8.7520000000000007</c:v>
                </c:pt>
                <c:pt idx="1003">
                  <c:v>8.7609999999999992</c:v>
                </c:pt>
                <c:pt idx="1004">
                  <c:v>8.7710000000000008</c:v>
                </c:pt>
                <c:pt idx="1005">
                  <c:v>8.7810000000000006</c:v>
                </c:pt>
                <c:pt idx="1006">
                  <c:v>8.7910000000000004</c:v>
                </c:pt>
                <c:pt idx="1007">
                  <c:v>8.8000000000000007</c:v>
                </c:pt>
                <c:pt idx="1008">
                  <c:v>8.81</c:v>
                </c:pt>
                <c:pt idx="1009">
                  <c:v>8.82</c:v>
                </c:pt>
                <c:pt idx="1010">
                  <c:v>8.83</c:v>
                </c:pt>
                <c:pt idx="1011">
                  <c:v>8.84</c:v>
                </c:pt>
                <c:pt idx="1012">
                  <c:v>8.85</c:v>
                </c:pt>
                <c:pt idx="1013">
                  <c:v>8.859</c:v>
                </c:pt>
                <c:pt idx="1014">
                  <c:v>8.8689999999999998</c:v>
                </c:pt>
                <c:pt idx="1015">
                  <c:v>8.8789999999999996</c:v>
                </c:pt>
                <c:pt idx="1016">
                  <c:v>8.8889999999999993</c:v>
                </c:pt>
                <c:pt idx="1017">
                  <c:v>8.8979999999999997</c:v>
                </c:pt>
                <c:pt idx="1018">
                  <c:v>8.9079999999999995</c:v>
                </c:pt>
                <c:pt idx="1019">
                  <c:v>8.9179999999999993</c:v>
                </c:pt>
                <c:pt idx="1020">
                  <c:v>8.9280000000000008</c:v>
                </c:pt>
                <c:pt idx="1021">
                  <c:v>8.9380000000000006</c:v>
                </c:pt>
                <c:pt idx="1022">
                  <c:v>8.9469999999999992</c:v>
                </c:pt>
                <c:pt idx="1023">
                  <c:v>8.9570000000000007</c:v>
                </c:pt>
                <c:pt idx="1024">
                  <c:v>8.9670000000000005</c:v>
                </c:pt>
                <c:pt idx="1025">
                  <c:v>8.9770000000000003</c:v>
                </c:pt>
                <c:pt idx="1026">
                  <c:v>8.9870000000000001</c:v>
                </c:pt>
                <c:pt idx="1027">
                  <c:v>8.9960000000000004</c:v>
                </c:pt>
                <c:pt idx="1028">
                  <c:v>9.0060000000000002</c:v>
                </c:pt>
                <c:pt idx="1029">
                  <c:v>9.016</c:v>
                </c:pt>
                <c:pt idx="1030">
                  <c:v>9.0259999999999998</c:v>
                </c:pt>
                <c:pt idx="1031">
                  <c:v>9.0359999999999996</c:v>
                </c:pt>
                <c:pt idx="1032">
                  <c:v>9.0459999999999994</c:v>
                </c:pt>
                <c:pt idx="1033">
                  <c:v>9.0549999999999997</c:v>
                </c:pt>
                <c:pt idx="1034">
                  <c:v>9.0649999999999995</c:v>
                </c:pt>
                <c:pt idx="1035">
                  <c:v>9.0749999999999993</c:v>
                </c:pt>
                <c:pt idx="1036">
                  <c:v>9.0850000000000009</c:v>
                </c:pt>
                <c:pt idx="1037">
                  <c:v>9.0950000000000006</c:v>
                </c:pt>
                <c:pt idx="1038">
                  <c:v>9.1050000000000004</c:v>
                </c:pt>
                <c:pt idx="1039">
                  <c:v>9.1140000000000008</c:v>
                </c:pt>
                <c:pt idx="1040">
                  <c:v>9.1240000000000006</c:v>
                </c:pt>
                <c:pt idx="1041">
                  <c:v>9.1329999999999991</c:v>
                </c:pt>
                <c:pt idx="1042">
                  <c:v>9.1430000000000007</c:v>
                </c:pt>
                <c:pt idx="1043">
                  <c:v>9.1530000000000005</c:v>
                </c:pt>
                <c:pt idx="1044">
                  <c:v>9.1630000000000003</c:v>
                </c:pt>
                <c:pt idx="1045">
                  <c:v>9.173</c:v>
                </c:pt>
                <c:pt idx="1046">
                  <c:v>9.1829999999999998</c:v>
                </c:pt>
                <c:pt idx="1047">
                  <c:v>9.1920000000000002</c:v>
                </c:pt>
                <c:pt idx="1048">
                  <c:v>9.202</c:v>
                </c:pt>
                <c:pt idx="1049">
                  <c:v>9.2119999999999997</c:v>
                </c:pt>
                <c:pt idx="1050">
                  <c:v>9.2219999999999995</c:v>
                </c:pt>
                <c:pt idx="1051">
                  <c:v>9.2319999999999993</c:v>
                </c:pt>
                <c:pt idx="1052">
                  <c:v>9.2420000000000009</c:v>
                </c:pt>
                <c:pt idx="1053">
                  <c:v>9.2509999999999994</c:v>
                </c:pt>
                <c:pt idx="1054">
                  <c:v>9.2609999999999992</c:v>
                </c:pt>
                <c:pt idx="1055">
                  <c:v>9.27</c:v>
                </c:pt>
                <c:pt idx="1056">
                  <c:v>9.2799999999999994</c:v>
                </c:pt>
                <c:pt idx="1057">
                  <c:v>9.2899999999999991</c:v>
                </c:pt>
                <c:pt idx="1058">
                  <c:v>9.3000000000000007</c:v>
                </c:pt>
                <c:pt idx="1059">
                  <c:v>9.31</c:v>
                </c:pt>
                <c:pt idx="1060">
                  <c:v>9.32</c:v>
                </c:pt>
                <c:pt idx="1061">
                  <c:v>9.3290000000000006</c:v>
                </c:pt>
                <c:pt idx="1062">
                  <c:v>9.3390000000000004</c:v>
                </c:pt>
                <c:pt idx="1063">
                  <c:v>9.3490000000000002</c:v>
                </c:pt>
                <c:pt idx="1064">
                  <c:v>9.359</c:v>
                </c:pt>
                <c:pt idx="1065">
                  <c:v>9.3689999999999998</c:v>
                </c:pt>
                <c:pt idx="1066">
                  <c:v>9.3780000000000001</c:v>
                </c:pt>
                <c:pt idx="1067">
                  <c:v>9.3879999999999999</c:v>
                </c:pt>
                <c:pt idx="1068">
                  <c:v>9.3979999999999997</c:v>
                </c:pt>
                <c:pt idx="1069">
                  <c:v>9.4079999999999995</c:v>
                </c:pt>
                <c:pt idx="1070">
                  <c:v>9.4179999999999993</c:v>
                </c:pt>
                <c:pt idx="1071">
                  <c:v>9.4280000000000008</c:v>
                </c:pt>
                <c:pt idx="1072">
                  <c:v>9.4369999999999994</c:v>
                </c:pt>
                <c:pt idx="1073">
                  <c:v>9.4469999999999992</c:v>
                </c:pt>
                <c:pt idx="1074">
                  <c:v>9.4570000000000007</c:v>
                </c:pt>
                <c:pt idx="1075">
                  <c:v>9.4670000000000005</c:v>
                </c:pt>
                <c:pt idx="1076">
                  <c:v>9.4770000000000003</c:v>
                </c:pt>
                <c:pt idx="1077">
                  <c:v>9.4870000000000001</c:v>
                </c:pt>
                <c:pt idx="1078">
                  <c:v>9.4960000000000004</c:v>
                </c:pt>
                <c:pt idx="1079">
                  <c:v>9.5060000000000002</c:v>
                </c:pt>
                <c:pt idx="1080">
                  <c:v>9.5150000000000006</c:v>
                </c:pt>
                <c:pt idx="1081">
                  <c:v>9.5250000000000004</c:v>
                </c:pt>
                <c:pt idx="1082">
                  <c:v>9.5350000000000001</c:v>
                </c:pt>
                <c:pt idx="1083">
                  <c:v>9.5449999999999999</c:v>
                </c:pt>
                <c:pt idx="1084">
                  <c:v>9.5549999999999997</c:v>
                </c:pt>
                <c:pt idx="1085">
                  <c:v>9.5640000000000001</c:v>
                </c:pt>
                <c:pt idx="1086">
                  <c:v>9.5739999999999998</c:v>
                </c:pt>
                <c:pt idx="1087">
                  <c:v>9.5839999999999996</c:v>
                </c:pt>
                <c:pt idx="1088">
                  <c:v>9.593</c:v>
                </c:pt>
                <c:pt idx="1089">
                  <c:v>9.6029999999999998</c:v>
                </c:pt>
                <c:pt idx="1090">
                  <c:v>9.6129999999999995</c:v>
                </c:pt>
                <c:pt idx="1091">
                  <c:v>9.6229999999999993</c:v>
                </c:pt>
                <c:pt idx="1092">
                  <c:v>9.6329999999999991</c:v>
                </c:pt>
                <c:pt idx="1093">
                  <c:v>9.6430000000000007</c:v>
                </c:pt>
                <c:pt idx="1094">
                  <c:v>9.6519999999999992</c:v>
                </c:pt>
                <c:pt idx="1095">
                  <c:v>9.6620000000000008</c:v>
                </c:pt>
                <c:pt idx="1096">
                  <c:v>9.6720000000000006</c:v>
                </c:pt>
                <c:pt idx="1097">
                  <c:v>9.6820000000000004</c:v>
                </c:pt>
                <c:pt idx="1098">
                  <c:v>9.6920000000000002</c:v>
                </c:pt>
                <c:pt idx="1099">
                  <c:v>9.702</c:v>
                </c:pt>
                <c:pt idx="1100">
                  <c:v>9.7110000000000003</c:v>
                </c:pt>
                <c:pt idx="1101">
                  <c:v>9.7210000000000001</c:v>
                </c:pt>
                <c:pt idx="1102">
                  <c:v>9.7309999999999999</c:v>
                </c:pt>
                <c:pt idx="1103">
                  <c:v>9.74</c:v>
                </c:pt>
                <c:pt idx="1104">
                  <c:v>9.75</c:v>
                </c:pt>
                <c:pt idx="1105">
                  <c:v>9.76</c:v>
                </c:pt>
                <c:pt idx="1106">
                  <c:v>9.77</c:v>
                </c:pt>
                <c:pt idx="1107">
                  <c:v>9.7799999999999994</c:v>
                </c:pt>
                <c:pt idx="1108">
                  <c:v>9.7899999999999991</c:v>
                </c:pt>
                <c:pt idx="1109">
                  <c:v>9.7989999999999995</c:v>
                </c:pt>
                <c:pt idx="1110">
                  <c:v>9.8089999999999993</c:v>
                </c:pt>
                <c:pt idx="1111">
                  <c:v>9.8190000000000008</c:v>
                </c:pt>
                <c:pt idx="1112">
                  <c:v>9.8290000000000006</c:v>
                </c:pt>
                <c:pt idx="1113">
                  <c:v>9.8390000000000004</c:v>
                </c:pt>
                <c:pt idx="1114">
                  <c:v>9.8490000000000002</c:v>
                </c:pt>
                <c:pt idx="1115">
                  <c:v>9.8580000000000005</c:v>
                </c:pt>
                <c:pt idx="1116">
                  <c:v>9.8680000000000003</c:v>
                </c:pt>
                <c:pt idx="1117">
                  <c:v>9.8770000000000007</c:v>
                </c:pt>
                <c:pt idx="1118">
                  <c:v>9.8870000000000005</c:v>
                </c:pt>
                <c:pt idx="1119">
                  <c:v>9.8970000000000002</c:v>
                </c:pt>
                <c:pt idx="1120">
                  <c:v>9.907</c:v>
                </c:pt>
                <c:pt idx="1121">
                  <c:v>9.9169999999999998</c:v>
                </c:pt>
                <c:pt idx="1122">
                  <c:v>9.9269999999999996</c:v>
                </c:pt>
                <c:pt idx="1123">
                  <c:v>9.9359999999999999</c:v>
                </c:pt>
                <c:pt idx="1124">
                  <c:v>9.9459999999999997</c:v>
                </c:pt>
                <c:pt idx="1125">
                  <c:v>9.9559999999999995</c:v>
                </c:pt>
                <c:pt idx="1126">
                  <c:v>9.9649999999999999</c:v>
                </c:pt>
                <c:pt idx="1127">
                  <c:v>9.9749999999999996</c:v>
                </c:pt>
                <c:pt idx="1128">
                  <c:v>9.9849999999999994</c:v>
                </c:pt>
                <c:pt idx="1129">
                  <c:v>9.9949999999999992</c:v>
                </c:pt>
                <c:pt idx="1130">
                  <c:v>10.005000000000001</c:v>
                </c:pt>
                <c:pt idx="1131">
                  <c:v>10.013999999999999</c:v>
                </c:pt>
                <c:pt idx="1132">
                  <c:v>10.023999999999999</c:v>
                </c:pt>
                <c:pt idx="1133">
                  <c:v>10.034000000000001</c:v>
                </c:pt>
                <c:pt idx="1134">
                  <c:v>10.044</c:v>
                </c:pt>
                <c:pt idx="1135">
                  <c:v>10.054</c:v>
                </c:pt>
                <c:pt idx="1136">
                  <c:v>10.064</c:v>
                </c:pt>
                <c:pt idx="1137">
                  <c:v>10.074</c:v>
                </c:pt>
                <c:pt idx="1138">
                  <c:v>10.084</c:v>
                </c:pt>
                <c:pt idx="1139">
                  <c:v>10.093</c:v>
                </c:pt>
                <c:pt idx="1140">
                  <c:v>10.103</c:v>
                </c:pt>
                <c:pt idx="1141">
                  <c:v>10.113</c:v>
                </c:pt>
                <c:pt idx="1142">
                  <c:v>10.122999999999999</c:v>
                </c:pt>
                <c:pt idx="1143">
                  <c:v>10.132999999999999</c:v>
                </c:pt>
                <c:pt idx="1144">
                  <c:v>10.143000000000001</c:v>
                </c:pt>
                <c:pt idx="1145">
                  <c:v>10.151999999999999</c:v>
                </c:pt>
                <c:pt idx="1146">
                  <c:v>10.162000000000001</c:v>
                </c:pt>
                <c:pt idx="1147">
                  <c:v>10.172000000000001</c:v>
                </c:pt>
                <c:pt idx="1148">
                  <c:v>10.182</c:v>
                </c:pt>
                <c:pt idx="1149">
                  <c:v>10.192</c:v>
                </c:pt>
                <c:pt idx="1150">
                  <c:v>10.202</c:v>
                </c:pt>
                <c:pt idx="1151">
                  <c:v>10.212</c:v>
                </c:pt>
                <c:pt idx="1152">
                  <c:v>10.222</c:v>
                </c:pt>
                <c:pt idx="1153">
                  <c:v>10.231999999999999</c:v>
                </c:pt>
                <c:pt idx="1154">
                  <c:v>10.241</c:v>
                </c:pt>
                <c:pt idx="1155">
                  <c:v>10.250999999999999</c:v>
                </c:pt>
                <c:pt idx="1156">
                  <c:v>10.260999999999999</c:v>
                </c:pt>
                <c:pt idx="1157">
                  <c:v>10.271000000000001</c:v>
                </c:pt>
                <c:pt idx="1158">
                  <c:v>10.281000000000001</c:v>
                </c:pt>
                <c:pt idx="1159">
                  <c:v>10.291</c:v>
                </c:pt>
                <c:pt idx="1160">
                  <c:v>10.3</c:v>
                </c:pt>
                <c:pt idx="1161">
                  <c:v>10.31</c:v>
                </c:pt>
                <c:pt idx="1162">
                  <c:v>10.32</c:v>
                </c:pt>
                <c:pt idx="1163">
                  <c:v>10.33</c:v>
                </c:pt>
                <c:pt idx="1164">
                  <c:v>10.34</c:v>
                </c:pt>
                <c:pt idx="1165">
                  <c:v>10.35</c:v>
                </c:pt>
                <c:pt idx="1166">
                  <c:v>10.359</c:v>
                </c:pt>
                <c:pt idx="1167">
                  <c:v>10.369</c:v>
                </c:pt>
                <c:pt idx="1168">
                  <c:v>10.379</c:v>
                </c:pt>
                <c:pt idx="1169">
                  <c:v>10.388999999999999</c:v>
                </c:pt>
                <c:pt idx="1170">
                  <c:v>10.398</c:v>
                </c:pt>
                <c:pt idx="1171">
                  <c:v>10.407999999999999</c:v>
                </c:pt>
                <c:pt idx="1172">
                  <c:v>10.417999999999999</c:v>
                </c:pt>
                <c:pt idx="1173">
                  <c:v>10.428000000000001</c:v>
                </c:pt>
                <c:pt idx="1174">
                  <c:v>10.436999999999999</c:v>
                </c:pt>
                <c:pt idx="1175">
                  <c:v>10.446999999999999</c:v>
                </c:pt>
                <c:pt idx="1176">
                  <c:v>10.457000000000001</c:v>
                </c:pt>
                <c:pt idx="1177">
                  <c:v>10.467000000000001</c:v>
                </c:pt>
                <c:pt idx="1178">
                  <c:v>10.477</c:v>
                </c:pt>
                <c:pt idx="1179">
                  <c:v>10.486000000000001</c:v>
                </c:pt>
                <c:pt idx="1180">
                  <c:v>10.496</c:v>
                </c:pt>
                <c:pt idx="1181">
                  <c:v>10.506</c:v>
                </c:pt>
                <c:pt idx="1182">
                  <c:v>10.516</c:v>
                </c:pt>
                <c:pt idx="1183">
                  <c:v>10.526</c:v>
                </c:pt>
                <c:pt idx="1184">
                  <c:v>10.536</c:v>
                </c:pt>
                <c:pt idx="1185">
                  <c:v>10.545</c:v>
                </c:pt>
                <c:pt idx="1186">
                  <c:v>10.555</c:v>
                </c:pt>
                <c:pt idx="1187">
                  <c:v>10.565</c:v>
                </c:pt>
                <c:pt idx="1188">
                  <c:v>10.574999999999999</c:v>
                </c:pt>
                <c:pt idx="1189">
                  <c:v>10.585000000000001</c:v>
                </c:pt>
                <c:pt idx="1190">
                  <c:v>10.593999999999999</c:v>
                </c:pt>
                <c:pt idx="1191">
                  <c:v>10.603999999999999</c:v>
                </c:pt>
                <c:pt idx="1192">
                  <c:v>10.614000000000001</c:v>
                </c:pt>
                <c:pt idx="1193">
                  <c:v>10.622999999999999</c:v>
                </c:pt>
                <c:pt idx="1194">
                  <c:v>10.632999999999999</c:v>
                </c:pt>
                <c:pt idx="1195">
                  <c:v>10.643000000000001</c:v>
                </c:pt>
                <c:pt idx="1196">
                  <c:v>10.653</c:v>
                </c:pt>
                <c:pt idx="1197">
                  <c:v>10.663</c:v>
                </c:pt>
                <c:pt idx="1198">
                  <c:v>10.673</c:v>
                </c:pt>
                <c:pt idx="1199">
                  <c:v>10.682</c:v>
                </c:pt>
                <c:pt idx="1200">
                  <c:v>10.692</c:v>
                </c:pt>
                <c:pt idx="1201">
                  <c:v>10.702</c:v>
                </c:pt>
                <c:pt idx="1202">
                  <c:v>10.711</c:v>
                </c:pt>
                <c:pt idx="1203">
                  <c:v>10.721</c:v>
                </c:pt>
                <c:pt idx="1204">
                  <c:v>10.731</c:v>
                </c:pt>
                <c:pt idx="1205">
                  <c:v>10.741</c:v>
                </c:pt>
                <c:pt idx="1206">
                  <c:v>10.750999999999999</c:v>
                </c:pt>
                <c:pt idx="1207">
                  <c:v>10.760999999999999</c:v>
                </c:pt>
                <c:pt idx="1208">
                  <c:v>10.77</c:v>
                </c:pt>
                <c:pt idx="1209">
                  <c:v>10.78</c:v>
                </c:pt>
                <c:pt idx="1210">
                  <c:v>10.79</c:v>
                </c:pt>
                <c:pt idx="1211">
                  <c:v>10.8</c:v>
                </c:pt>
                <c:pt idx="1212">
                  <c:v>10.81</c:v>
                </c:pt>
                <c:pt idx="1213">
                  <c:v>10.819000000000001</c:v>
                </c:pt>
                <c:pt idx="1214">
                  <c:v>10.829000000000001</c:v>
                </c:pt>
                <c:pt idx="1215">
                  <c:v>10.84</c:v>
                </c:pt>
                <c:pt idx="1216">
                  <c:v>10.85</c:v>
                </c:pt>
                <c:pt idx="1217">
                  <c:v>10.859</c:v>
                </c:pt>
                <c:pt idx="1218">
                  <c:v>10.869</c:v>
                </c:pt>
                <c:pt idx="1219">
                  <c:v>10.879</c:v>
                </c:pt>
                <c:pt idx="1220">
                  <c:v>10.888999999999999</c:v>
                </c:pt>
                <c:pt idx="1221">
                  <c:v>10.898</c:v>
                </c:pt>
                <c:pt idx="1222">
                  <c:v>10.907999999999999</c:v>
                </c:pt>
                <c:pt idx="1223">
                  <c:v>10.917999999999999</c:v>
                </c:pt>
                <c:pt idx="1224">
                  <c:v>10.928000000000001</c:v>
                </c:pt>
                <c:pt idx="1225">
                  <c:v>10.938000000000001</c:v>
                </c:pt>
                <c:pt idx="1226">
                  <c:v>10.948</c:v>
                </c:pt>
                <c:pt idx="1227">
                  <c:v>10.958</c:v>
                </c:pt>
                <c:pt idx="1228">
                  <c:v>10.967000000000001</c:v>
                </c:pt>
                <c:pt idx="1229">
                  <c:v>10.977</c:v>
                </c:pt>
                <c:pt idx="1230">
                  <c:v>10.987</c:v>
                </c:pt>
                <c:pt idx="1231">
                  <c:v>10.996</c:v>
                </c:pt>
                <c:pt idx="1232">
                  <c:v>11.006</c:v>
                </c:pt>
                <c:pt idx="1233">
                  <c:v>11.016</c:v>
                </c:pt>
                <c:pt idx="1234">
                  <c:v>11.026</c:v>
                </c:pt>
                <c:pt idx="1235">
                  <c:v>11.035</c:v>
                </c:pt>
                <c:pt idx="1236">
                  <c:v>11.045</c:v>
                </c:pt>
                <c:pt idx="1237">
                  <c:v>11.055</c:v>
                </c:pt>
                <c:pt idx="1238">
                  <c:v>11.065</c:v>
                </c:pt>
                <c:pt idx="1239">
                  <c:v>11.074999999999999</c:v>
                </c:pt>
                <c:pt idx="1240">
                  <c:v>11.085000000000001</c:v>
                </c:pt>
                <c:pt idx="1241">
                  <c:v>11.095000000000001</c:v>
                </c:pt>
                <c:pt idx="1242">
                  <c:v>11.103999999999999</c:v>
                </c:pt>
                <c:pt idx="1243">
                  <c:v>11.114000000000001</c:v>
                </c:pt>
                <c:pt idx="1244">
                  <c:v>11.124000000000001</c:v>
                </c:pt>
                <c:pt idx="1245">
                  <c:v>11.134</c:v>
                </c:pt>
                <c:pt idx="1246">
                  <c:v>11.144</c:v>
                </c:pt>
                <c:pt idx="1247">
                  <c:v>11.153</c:v>
                </c:pt>
                <c:pt idx="1248">
                  <c:v>11.163</c:v>
                </c:pt>
                <c:pt idx="1249">
                  <c:v>11.173</c:v>
                </c:pt>
                <c:pt idx="1250">
                  <c:v>11.183</c:v>
                </c:pt>
                <c:pt idx="1251">
                  <c:v>11.193</c:v>
                </c:pt>
                <c:pt idx="1252">
                  <c:v>11.202999999999999</c:v>
                </c:pt>
                <c:pt idx="1253">
                  <c:v>11.212999999999999</c:v>
                </c:pt>
                <c:pt idx="1254">
                  <c:v>11.222</c:v>
                </c:pt>
                <c:pt idx="1255">
                  <c:v>11.231999999999999</c:v>
                </c:pt>
                <c:pt idx="1256">
                  <c:v>11.242000000000001</c:v>
                </c:pt>
                <c:pt idx="1257">
                  <c:v>11.252000000000001</c:v>
                </c:pt>
                <c:pt idx="1258">
                  <c:v>11.262</c:v>
                </c:pt>
                <c:pt idx="1259">
                  <c:v>11.271000000000001</c:v>
                </c:pt>
                <c:pt idx="1260">
                  <c:v>11.281000000000001</c:v>
                </c:pt>
                <c:pt idx="1261">
                  <c:v>11.291</c:v>
                </c:pt>
                <c:pt idx="1262">
                  <c:v>11.3</c:v>
                </c:pt>
                <c:pt idx="1263">
                  <c:v>11.31</c:v>
                </c:pt>
                <c:pt idx="1264">
                  <c:v>11.32</c:v>
                </c:pt>
                <c:pt idx="1265">
                  <c:v>11.33</c:v>
                </c:pt>
                <c:pt idx="1266">
                  <c:v>11.34</c:v>
                </c:pt>
                <c:pt idx="1267">
                  <c:v>11.35</c:v>
                </c:pt>
                <c:pt idx="1268">
                  <c:v>11.359</c:v>
                </c:pt>
                <c:pt idx="1269">
                  <c:v>11.369</c:v>
                </c:pt>
                <c:pt idx="1270">
                  <c:v>11.379</c:v>
                </c:pt>
                <c:pt idx="1271">
                  <c:v>11.388999999999999</c:v>
                </c:pt>
                <c:pt idx="1272">
                  <c:v>11.398</c:v>
                </c:pt>
                <c:pt idx="1273">
                  <c:v>11.407999999999999</c:v>
                </c:pt>
                <c:pt idx="1274">
                  <c:v>11.417999999999999</c:v>
                </c:pt>
                <c:pt idx="1275">
                  <c:v>11.428000000000001</c:v>
                </c:pt>
                <c:pt idx="1276">
                  <c:v>11.436999999999999</c:v>
                </c:pt>
                <c:pt idx="1277">
                  <c:v>11.446999999999999</c:v>
                </c:pt>
                <c:pt idx="1278">
                  <c:v>11.457000000000001</c:v>
                </c:pt>
                <c:pt idx="1279">
                  <c:v>11.467000000000001</c:v>
                </c:pt>
                <c:pt idx="1280">
                  <c:v>11.477</c:v>
                </c:pt>
                <c:pt idx="1281">
                  <c:v>11.487</c:v>
                </c:pt>
                <c:pt idx="1282">
                  <c:v>11.496</c:v>
                </c:pt>
                <c:pt idx="1283">
                  <c:v>11.506</c:v>
                </c:pt>
                <c:pt idx="1284">
                  <c:v>11.516</c:v>
                </c:pt>
                <c:pt idx="1285">
                  <c:v>11.526</c:v>
                </c:pt>
                <c:pt idx="1286">
                  <c:v>11.536</c:v>
                </c:pt>
                <c:pt idx="1287">
                  <c:v>11.545</c:v>
                </c:pt>
                <c:pt idx="1288">
                  <c:v>11.555</c:v>
                </c:pt>
                <c:pt idx="1289">
                  <c:v>11.566000000000001</c:v>
                </c:pt>
                <c:pt idx="1290">
                  <c:v>11.574999999999999</c:v>
                </c:pt>
                <c:pt idx="1291">
                  <c:v>11.585000000000001</c:v>
                </c:pt>
                <c:pt idx="1292">
                  <c:v>11.595000000000001</c:v>
                </c:pt>
                <c:pt idx="1293">
                  <c:v>11.605</c:v>
                </c:pt>
                <c:pt idx="1294">
                  <c:v>11.615</c:v>
                </c:pt>
                <c:pt idx="1295">
                  <c:v>11.625</c:v>
                </c:pt>
                <c:pt idx="1296">
                  <c:v>11.634</c:v>
                </c:pt>
                <c:pt idx="1297">
                  <c:v>11.644</c:v>
                </c:pt>
                <c:pt idx="1298">
                  <c:v>11.654</c:v>
                </c:pt>
                <c:pt idx="1299">
                  <c:v>11.664</c:v>
                </c:pt>
                <c:pt idx="1300">
                  <c:v>11.673</c:v>
                </c:pt>
                <c:pt idx="1301">
                  <c:v>11.683</c:v>
                </c:pt>
                <c:pt idx="1302">
                  <c:v>11.693</c:v>
                </c:pt>
                <c:pt idx="1303">
                  <c:v>11.702999999999999</c:v>
                </c:pt>
                <c:pt idx="1304">
                  <c:v>11.712999999999999</c:v>
                </c:pt>
                <c:pt idx="1305">
                  <c:v>11.722</c:v>
                </c:pt>
                <c:pt idx="1306">
                  <c:v>11.731999999999999</c:v>
                </c:pt>
                <c:pt idx="1307">
                  <c:v>11.742000000000001</c:v>
                </c:pt>
                <c:pt idx="1308">
                  <c:v>11.752000000000001</c:v>
                </c:pt>
                <c:pt idx="1309">
                  <c:v>11.762</c:v>
                </c:pt>
                <c:pt idx="1310">
                  <c:v>11.772</c:v>
                </c:pt>
                <c:pt idx="1311">
                  <c:v>11.782</c:v>
                </c:pt>
                <c:pt idx="1312">
                  <c:v>11.791</c:v>
                </c:pt>
                <c:pt idx="1313">
                  <c:v>11.801</c:v>
                </c:pt>
                <c:pt idx="1314">
                  <c:v>11.81</c:v>
                </c:pt>
                <c:pt idx="1315">
                  <c:v>11.82</c:v>
                </c:pt>
                <c:pt idx="1316">
                  <c:v>11.83</c:v>
                </c:pt>
                <c:pt idx="1317">
                  <c:v>11.84</c:v>
                </c:pt>
                <c:pt idx="1318">
                  <c:v>11.85</c:v>
                </c:pt>
                <c:pt idx="1319">
                  <c:v>11.86</c:v>
                </c:pt>
                <c:pt idx="1320">
                  <c:v>11.869</c:v>
                </c:pt>
                <c:pt idx="1321">
                  <c:v>11.879</c:v>
                </c:pt>
                <c:pt idx="1322">
                  <c:v>11.888999999999999</c:v>
                </c:pt>
                <c:pt idx="1323">
                  <c:v>11.898999999999999</c:v>
                </c:pt>
                <c:pt idx="1324">
                  <c:v>11.909000000000001</c:v>
                </c:pt>
                <c:pt idx="1325">
                  <c:v>11.919</c:v>
                </c:pt>
                <c:pt idx="1326">
                  <c:v>11.929</c:v>
                </c:pt>
                <c:pt idx="1327">
                  <c:v>11.939</c:v>
                </c:pt>
                <c:pt idx="1328">
                  <c:v>11.949</c:v>
                </c:pt>
                <c:pt idx="1329">
                  <c:v>11.958</c:v>
                </c:pt>
                <c:pt idx="1330">
                  <c:v>11.968</c:v>
                </c:pt>
                <c:pt idx="1331">
                  <c:v>11.978</c:v>
                </c:pt>
                <c:pt idx="1332">
                  <c:v>11.988</c:v>
                </c:pt>
                <c:pt idx="1333">
                  <c:v>11.997999999999999</c:v>
                </c:pt>
                <c:pt idx="1334">
                  <c:v>12.007</c:v>
                </c:pt>
                <c:pt idx="1335">
                  <c:v>12.016999999999999</c:v>
                </c:pt>
                <c:pt idx="1336">
                  <c:v>12.026999999999999</c:v>
                </c:pt>
                <c:pt idx="1337">
                  <c:v>12.037000000000001</c:v>
                </c:pt>
                <c:pt idx="1338">
                  <c:v>12.047000000000001</c:v>
                </c:pt>
                <c:pt idx="1339">
                  <c:v>12.057</c:v>
                </c:pt>
                <c:pt idx="1340">
                  <c:v>12.067</c:v>
                </c:pt>
                <c:pt idx="1341">
                  <c:v>12.077</c:v>
                </c:pt>
                <c:pt idx="1342">
                  <c:v>12.086</c:v>
                </c:pt>
                <c:pt idx="1343">
                  <c:v>12.096</c:v>
                </c:pt>
                <c:pt idx="1344">
                  <c:v>12.106</c:v>
                </c:pt>
                <c:pt idx="1345">
                  <c:v>12.116</c:v>
                </c:pt>
                <c:pt idx="1346">
                  <c:v>12.125999999999999</c:v>
                </c:pt>
                <c:pt idx="1347">
                  <c:v>12.135999999999999</c:v>
                </c:pt>
                <c:pt idx="1348">
                  <c:v>12.145</c:v>
                </c:pt>
                <c:pt idx="1349">
                  <c:v>12.154999999999999</c:v>
                </c:pt>
                <c:pt idx="1350">
                  <c:v>12.164999999999999</c:v>
                </c:pt>
                <c:pt idx="1351">
                  <c:v>12.175000000000001</c:v>
                </c:pt>
                <c:pt idx="1352">
                  <c:v>12.185</c:v>
                </c:pt>
                <c:pt idx="1353">
                  <c:v>12.195</c:v>
                </c:pt>
                <c:pt idx="1354">
                  <c:v>12.204000000000001</c:v>
                </c:pt>
                <c:pt idx="1355">
                  <c:v>12.214</c:v>
                </c:pt>
                <c:pt idx="1356">
                  <c:v>12.224</c:v>
                </c:pt>
                <c:pt idx="1357">
                  <c:v>12.234</c:v>
                </c:pt>
                <c:pt idx="1358">
                  <c:v>12.244</c:v>
                </c:pt>
                <c:pt idx="1359">
                  <c:v>12.254</c:v>
                </c:pt>
                <c:pt idx="1360">
                  <c:v>12.263</c:v>
                </c:pt>
                <c:pt idx="1361">
                  <c:v>12.273</c:v>
                </c:pt>
                <c:pt idx="1362">
                  <c:v>12.282999999999999</c:v>
                </c:pt>
                <c:pt idx="1363">
                  <c:v>12.292999999999999</c:v>
                </c:pt>
                <c:pt idx="1364">
                  <c:v>12.303000000000001</c:v>
                </c:pt>
                <c:pt idx="1365">
                  <c:v>12.313000000000001</c:v>
                </c:pt>
                <c:pt idx="1366">
                  <c:v>12.323</c:v>
                </c:pt>
                <c:pt idx="1367">
                  <c:v>12.332000000000001</c:v>
                </c:pt>
                <c:pt idx="1368">
                  <c:v>12.342000000000001</c:v>
                </c:pt>
                <c:pt idx="1369">
                  <c:v>12.352</c:v>
                </c:pt>
                <c:pt idx="1370">
                  <c:v>12.362</c:v>
                </c:pt>
                <c:pt idx="1371">
                  <c:v>12.371</c:v>
                </c:pt>
                <c:pt idx="1372">
                  <c:v>12.381</c:v>
                </c:pt>
                <c:pt idx="1373">
                  <c:v>12.391</c:v>
                </c:pt>
                <c:pt idx="1374">
                  <c:v>12.401</c:v>
                </c:pt>
                <c:pt idx="1375">
                  <c:v>12.411</c:v>
                </c:pt>
                <c:pt idx="1376">
                  <c:v>12.420999999999999</c:v>
                </c:pt>
                <c:pt idx="1377">
                  <c:v>12.43</c:v>
                </c:pt>
                <c:pt idx="1378">
                  <c:v>12.44</c:v>
                </c:pt>
                <c:pt idx="1379">
                  <c:v>12.45</c:v>
                </c:pt>
                <c:pt idx="1380">
                  <c:v>12.46</c:v>
                </c:pt>
                <c:pt idx="1381">
                  <c:v>12.47</c:v>
                </c:pt>
                <c:pt idx="1382">
                  <c:v>12.478999999999999</c:v>
                </c:pt>
                <c:pt idx="1383">
                  <c:v>12.489000000000001</c:v>
                </c:pt>
                <c:pt idx="1384">
                  <c:v>12.499000000000001</c:v>
                </c:pt>
                <c:pt idx="1385">
                  <c:v>12.509</c:v>
                </c:pt>
                <c:pt idx="1386">
                  <c:v>12.519</c:v>
                </c:pt>
                <c:pt idx="1387">
                  <c:v>12.529</c:v>
                </c:pt>
                <c:pt idx="1388">
                  <c:v>12.538</c:v>
                </c:pt>
                <c:pt idx="1389">
                  <c:v>12.548</c:v>
                </c:pt>
                <c:pt idx="1390">
                  <c:v>12.558</c:v>
                </c:pt>
                <c:pt idx="1391">
                  <c:v>12.568</c:v>
                </c:pt>
                <c:pt idx="1392">
                  <c:v>12.577999999999999</c:v>
                </c:pt>
                <c:pt idx="1393">
                  <c:v>12.587</c:v>
                </c:pt>
                <c:pt idx="1394">
                  <c:v>12.597</c:v>
                </c:pt>
                <c:pt idx="1395">
                  <c:v>12.606999999999999</c:v>
                </c:pt>
                <c:pt idx="1396">
                  <c:v>12.617000000000001</c:v>
                </c:pt>
                <c:pt idx="1397">
                  <c:v>12.627000000000001</c:v>
                </c:pt>
                <c:pt idx="1398">
                  <c:v>12.637</c:v>
                </c:pt>
                <c:pt idx="1399">
                  <c:v>12.647</c:v>
                </c:pt>
                <c:pt idx="1400">
                  <c:v>12.657</c:v>
                </c:pt>
                <c:pt idx="1401">
                  <c:v>12.667</c:v>
                </c:pt>
                <c:pt idx="1402">
                  <c:v>12.676</c:v>
                </c:pt>
                <c:pt idx="1403">
                  <c:v>12.686</c:v>
                </c:pt>
                <c:pt idx="1404">
                  <c:v>12.696</c:v>
                </c:pt>
                <c:pt idx="1405">
                  <c:v>12.706</c:v>
                </c:pt>
                <c:pt idx="1406">
                  <c:v>12.715999999999999</c:v>
                </c:pt>
                <c:pt idx="1407">
                  <c:v>12.726000000000001</c:v>
                </c:pt>
                <c:pt idx="1408">
                  <c:v>12.734999999999999</c:v>
                </c:pt>
                <c:pt idx="1409">
                  <c:v>12.744999999999999</c:v>
                </c:pt>
                <c:pt idx="1410">
                  <c:v>12.755000000000001</c:v>
                </c:pt>
                <c:pt idx="1411">
                  <c:v>12.765000000000001</c:v>
                </c:pt>
                <c:pt idx="1412">
                  <c:v>12.775</c:v>
                </c:pt>
                <c:pt idx="1413">
                  <c:v>12.785</c:v>
                </c:pt>
                <c:pt idx="1414">
                  <c:v>12.795</c:v>
                </c:pt>
                <c:pt idx="1415">
                  <c:v>12.805</c:v>
                </c:pt>
                <c:pt idx="1416">
                  <c:v>12.814</c:v>
                </c:pt>
                <c:pt idx="1417">
                  <c:v>12.824</c:v>
                </c:pt>
                <c:pt idx="1418">
                  <c:v>12.834</c:v>
                </c:pt>
                <c:pt idx="1419">
                  <c:v>12.843999999999999</c:v>
                </c:pt>
                <c:pt idx="1420">
                  <c:v>12.853999999999999</c:v>
                </c:pt>
                <c:pt idx="1421">
                  <c:v>12.864000000000001</c:v>
                </c:pt>
                <c:pt idx="1422">
                  <c:v>12.874000000000001</c:v>
                </c:pt>
                <c:pt idx="1423">
                  <c:v>12.884</c:v>
                </c:pt>
                <c:pt idx="1424">
                  <c:v>12.894</c:v>
                </c:pt>
                <c:pt idx="1425">
                  <c:v>12.903</c:v>
                </c:pt>
                <c:pt idx="1426">
                  <c:v>12.913</c:v>
                </c:pt>
                <c:pt idx="1427">
                  <c:v>12.923</c:v>
                </c:pt>
                <c:pt idx="1428">
                  <c:v>12.933</c:v>
                </c:pt>
                <c:pt idx="1429">
                  <c:v>12.943</c:v>
                </c:pt>
                <c:pt idx="1430">
                  <c:v>12.952</c:v>
                </c:pt>
                <c:pt idx="1431">
                  <c:v>12.962</c:v>
                </c:pt>
                <c:pt idx="1432">
                  <c:v>12.972</c:v>
                </c:pt>
                <c:pt idx="1433">
                  <c:v>12.981999999999999</c:v>
                </c:pt>
                <c:pt idx="1434">
                  <c:v>12.992000000000001</c:v>
                </c:pt>
                <c:pt idx="1435">
                  <c:v>13.002000000000001</c:v>
                </c:pt>
                <c:pt idx="1436">
                  <c:v>13.010999999999999</c:v>
                </c:pt>
                <c:pt idx="1437">
                  <c:v>13.021000000000001</c:v>
                </c:pt>
                <c:pt idx="1438">
                  <c:v>13.031000000000001</c:v>
                </c:pt>
                <c:pt idx="1439">
                  <c:v>13.041</c:v>
                </c:pt>
                <c:pt idx="1440">
                  <c:v>13.051</c:v>
                </c:pt>
                <c:pt idx="1441">
                  <c:v>13.061</c:v>
                </c:pt>
                <c:pt idx="1442">
                  <c:v>13.07</c:v>
                </c:pt>
                <c:pt idx="1443">
                  <c:v>13.08</c:v>
                </c:pt>
                <c:pt idx="1444">
                  <c:v>13.09</c:v>
                </c:pt>
                <c:pt idx="1445">
                  <c:v>13.1</c:v>
                </c:pt>
                <c:pt idx="1446">
                  <c:v>13.11</c:v>
                </c:pt>
                <c:pt idx="1447">
                  <c:v>13.119</c:v>
                </c:pt>
                <c:pt idx="1448">
                  <c:v>13.129</c:v>
                </c:pt>
                <c:pt idx="1449">
                  <c:v>13.138999999999999</c:v>
                </c:pt>
                <c:pt idx="1450">
                  <c:v>13.148999999999999</c:v>
                </c:pt>
                <c:pt idx="1451">
                  <c:v>13.159000000000001</c:v>
                </c:pt>
                <c:pt idx="1452">
                  <c:v>13.169</c:v>
                </c:pt>
                <c:pt idx="1453">
                  <c:v>13.178000000000001</c:v>
                </c:pt>
                <c:pt idx="1454">
                  <c:v>13.188000000000001</c:v>
                </c:pt>
                <c:pt idx="1455">
                  <c:v>13.198</c:v>
                </c:pt>
                <c:pt idx="1456">
                  <c:v>13.208</c:v>
                </c:pt>
                <c:pt idx="1457">
                  <c:v>13.218</c:v>
                </c:pt>
                <c:pt idx="1458">
                  <c:v>13.228</c:v>
                </c:pt>
                <c:pt idx="1459">
                  <c:v>13.237</c:v>
                </c:pt>
                <c:pt idx="1460">
                  <c:v>13.247</c:v>
                </c:pt>
                <c:pt idx="1461">
                  <c:v>13.257</c:v>
                </c:pt>
                <c:pt idx="1462">
                  <c:v>13.266999999999999</c:v>
                </c:pt>
                <c:pt idx="1463">
                  <c:v>13.276999999999999</c:v>
                </c:pt>
                <c:pt idx="1464">
                  <c:v>13.287000000000001</c:v>
                </c:pt>
                <c:pt idx="1465">
                  <c:v>13.297000000000001</c:v>
                </c:pt>
                <c:pt idx="1466">
                  <c:v>13.307</c:v>
                </c:pt>
                <c:pt idx="1467">
                  <c:v>13.316000000000001</c:v>
                </c:pt>
                <c:pt idx="1468">
                  <c:v>13.326000000000001</c:v>
                </c:pt>
                <c:pt idx="1469">
                  <c:v>13.336</c:v>
                </c:pt>
                <c:pt idx="1470">
                  <c:v>13.346</c:v>
                </c:pt>
                <c:pt idx="1471">
                  <c:v>13.356</c:v>
                </c:pt>
                <c:pt idx="1472">
                  <c:v>13.366</c:v>
                </c:pt>
                <c:pt idx="1473">
                  <c:v>13.375</c:v>
                </c:pt>
                <c:pt idx="1474">
                  <c:v>13.385</c:v>
                </c:pt>
                <c:pt idx="1475">
                  <c:v>13.395</c:v>
                </c:pt>
                <c:pt idx="1476">
                  <c:v>13.404999999999999</c:v>
                </c:pt>
                <c:pt idx="1477">
                  <c:v>13.414999999999999</c:v>
                </c:pt>
                <c:pt idx="1478">
                  <c:v>13.425000000000001</c:v>
                </c:pt>
                <c:pt idx="1479">
                  <c:v>13.433999999999999</c:v>
                </c:pt>
                <c:pt idx="1480">
                  <c:v>13.444000000000001</c:v>
                </c:pt>
                <c:pt idx="1481">
                  <c:v>13.454000000000001</c:v>
                </c:pt>
                <c:pt idx="1482">
                  <c:v>13.464</c:v>
                </c:pt>
                <c:pt idx="1483">
                  <c:v>13.474</c:v>
                </c:pt>
                <c:pt idx="1484">
                  <c:v>13.484</c:v>
                </c:pt>
                <c:pt idx="1485">
                  <c:v>13.494</c:v>
                </c:pt>
                <c:pt idx="1486">
                  <c:v>13.505000000000001</c:v>
                </c:pt>
                <c:pt idx="1487">
                  <c:v>13.516</c:v>
                </c:pt>
                <c:pt idx="1488">
                  <c:v>13.526</c:v>
                </c:pt>
                <c:pt idx="1489">
                  <c:v>13.536</c:v>
                </c:pt>
                <c:pt idx="1490">
                  <c:v>13.547000000000001</c:v>
                </c:pt>
                <c:pt idx="1491">
                  <c:v>13.557</c:v>
                </c:pt>
                <c:pt idx="1492">
                  <c:v>13.568</c:v>
                </c:pt>
                <c:pt idx="1493">
                  <c:v>13.577999999999999</c:v>
                </c:pt>
                <c:pt idx="1494">
                  <c:v>13.589</c:v>
                </c:pt>
                <c:pt idx="1495">
                  <c:v>13.599</c:v>
                </c:pt>
                <c:pt idx="1496">
                  <c:v>13.609</c:v>
                </c:pt>
                <c:pt idx="1497">
                  <c:v>13.619</c:v>
                </c:pt>
                <c:pt idx="1498">
                  <c:v>13.63</c:v>
                </c:pt>
                <c:pt idx="1499">
                  <c:v>13.64</c:v>
                </c:pt>
                <c:pt idx="1500">
                  <c:v>13.651</c:v>
                </c:pt>
                <c:pt idx="1501">
                  <c:v>13.661</c:v>
                </c:pt>
                <c:pt idx="1502">
                  <c:v>13.670999999999999</c:v>
                </c:pt>
                <c:pt idx="1503">
                  <c:v>13.682</c:v>
                </c:pt>
                <c:pt idx="1504">
                  <c:v>13.692</c:v>
                </c:pt>
                <c:pt idx="1505">
                  <c:v>13.702999999999999</c:v>
                </c:pt>
                <c:pt idx="1506">
                  <c:v>13.714</c:v>
                </c:pt>
                <c:pt idx="1507">
                  <c:v>13.724</c:v>
                </c:pt>
                <c:pt idx="1508">
                  <c:v>13.734999999999999</c:v>
                </c:pt>
                <c:pt idx="1509">
                  <c:v>13.744999999999999</c:v>
                </c:pt>
                <c:pt idx="1510">
                  <c:v>13.755000000000001</c:v>
                </c:pt>
                <c:pt idx="1511">
                  <c:v>13.766</c:v>
                </c:pt>
                <c:pt idx="1512">
                  <c:v>13.776</c:v>
                </c:pt>
                <c:pt idx="1513">
                  <c:v>13.786</c:v>
                </c:pt>
                <c:pt idx="1514">
                  <c:v>13.797000000000001</c:v>
                </c:pt>
                <c:pt idx="1515">
                  <c:v>13.807</c:v>
                </c:pt>
                <c:pt idx="1516">
                  <c:v>13.818</c:v>
                </c:pt>
                <c:pt idx="1517">
                  <c:v>13.829000000000001</c:v>
                </c:pt>
                <c:pt idx="1518">
                  <c:v>13.839</c:v>
                </c:pt>
                <c:pt idx="1519">
                  <c:v>13.849</c:v>
                </c:pt>
                <c:pt idx="1520">
                  <c:v>13.86</c:v>
                </c:pt>
                <c:pt idx="1521">
                  <c:v>13.87</c:v>
                </c:pt>
                <c:pt idx="1522">
                  <c:v>13.881</c:v>
                </c:pt>
                <c:pt idx="1523">
                  <c:v>13.891999999999999</c:v>
                </c:pt>
                <c:pt idx="1524">
                  <c:v>13.901999999999999</c:v>
                </c:pt>
                <c:pt idx="1525">
                  <c:v>13.913</c:v>
                </c:pt>
                <c:pt idx="1526">
                  <c:v>13.923</c:v>
                </c:pt>
                <c:pt idx="1527">
                  <c:v>13.933999999999999</c:v>
                </c:pt>
                <c:pt idx="1528">
                  <c:v>13.945</c:v>
                </c:pt>
                <c:pt idx="1529">
                  <c:v>13.955</c:v>
                </c:pt>
                <c:pt idx="1530">
                  <c:v>13.965999999999999</c:v>
                </c:pt>
                <c:pt idx="1531">
                  <c:v>13.977</c:v>
                </c:pt>
                <c:pt idx="1532">
                  <c:v>13.987</c:v>
                </c:pt>
                <c:pt idx="1533">
                  <c:v>13.997999999999999</c:v>
                </c:pt>
                <c:pt idx="1534">
                  <c:v>14.007999999999999</c:v>
                </c:pt>
                <c:pt idx="1535">
                  <c:v>14.019</c:v>
                </c:pt>
                <c:pt idx="1536">
                  <c:v>14.03</c:v>
                </c:pt>
                <c:pt idx="1537">
                  <c:v>14.041</c:v>
                </c:pt>
                <c:pt idx="1538">
                  <c:v>14.051</c:v>
                </c:pt>
                <c:pt idx="1539">
                  <c:v>14.061999999999999</c:v>
                </c:pt>
                <c:pt idx="1540">
                  <c:v>14.073</c:v>
                </c:pt>
                <c:pt idx="1541">
                  <c:v>14.083</c:v>
                </c:pt>
                <c:pt idx="1542">
                  <c:v>14.093999999999999</c:v>
                </c:pt>
                <c:pt idx="1543">
                  <c:v>14.105</c:v>
                </c:pt>
                <c:pt idx="1544">
                  <c:v>14.115</c:v>
                </c:pt>
                <c:pt idx="1545">
                  <c:v>14.125999999999999</c:v>
                </c:pt>
                <c:pt idx="1546">
                  <c:v>14.135</c:v>
                </c:pt>
                <c:pt idx="1547">
                  <c:v>14.145</c:v>
                </c:pt>
                <c:pt idx="1548">
                  <c:v>14.154999999999999</c:v>
                </c:pt>
                <c:pt idx="1549">
                  <c:v>14.164999999999999</c:v>
                </c:pt>
                <c:pt idx="1550">
                  <c:v>14.175000000000001</c:v>
                </c:pt>
                <c:pt idx="1551">
                  <c:v>14.185</c:v>
                </c:pt>
                <c:pt idx="1552">
                  <c:v>14.195</c:v>
                </c:pt>
                <c:pt idx="1553">
                  <c:v>14.205</c:v>
                </c:pt>
                <c:pt idx="1554">
                  <c:v>14.215</c:v>
                </c:pt>
                <c:pt idx="1555">
                  <c:v>14.224</c:v>
                </c:pt>
                <c:pt idx="1556">
                  <c:v>14.234</c:v>
                </c:pt>
                <c:pt idx="1557">
                  <c:v>14.244</c:v>
                </c:pt>
                <c:pt idx="1558">
                  <c:v>14.254</c:v>
                </c:pt>
                <c:pt idx="1559">
                  <c:v>14.263999999999999</c:v>
                </c:pt>
                <c:pt idx="1560">
                  <c:v>14.273999999999999</c:v>
                </c:pt>
                <c:pt idx="1561">
                  <c:v>14.282999999999999</c:v>
                </c:pt>
                <c:pt idx="1562">
                  <c:v>14.292999999999999</c:v>
                </c:pt>
                <c:pt idx="1563">
                  <c:v>14.303000000000001</c:v>
                </c:pt>
                <c:pt idx="1564">
                  <c:v>14.313000000000001</c:v>
                </c:pt>
                <c:pt idx="1565">
                  <c:v>14.323</c:v>
                </c:pt>
                <c:pt idx="1566">
                  <c:v>14.333</c:v>
                </c:pt>
                <c:pt idx="1567">
                  <c:v>14.342000000000001</c:v>
                </c:pt>
                <c:pt idx="1568">
                  <c:v>14.353</c:v>
                </c:pt>
                <c:pt idx="1569">
                  <c:v>14.362</c:v>
                </c:pt>
                <c:pt idx="1570">
                  <c:v>14.372</c:v>
                </c:pt>
                <c:pt idx="1571">
                  <c:v>14.382</c:v>
                </c:pt>
                <c:pt idx="1572">
                  <c:v>14.391999999999999</c:v>
                </c:pt>
                <c:pt idx="1573">
                  <c:v>14.401999999999999</c:v>
                </c:pt>
                <c:pt idx="1574">
                  <c:v>14.412000000000001</c:v>
                </c:pt>
                <c:pt idx="1575">
                  <c:v>14.420999999999999</c:v>
                </c:pt>
                <c:pt idx="1576">
                  <c:v>14.430999999999999</c:v>
                </c:pt>
                <c:pt idx="1577">
                  <c:v>14.441000000000001</c:v>
                </c:pt>
                <c:pt idx="1578">
                  <c:v>14.451000000000001</c:v>
                </c:pt>
                <c:pt idx="1579">
                  <c:v>14.461</c:v>
                </c:pt>
                <c:pt idx="1580">
                  <c:v>14.471</c:v>
                </c:pt>
                <c:pt idx="1581">
                  <c:v>14.481</c:v>
                </c:pt>
                <c:pt idx="1582">
                  <c:v>14.491</c:v>
                </c:pt>
                <c:pt idx="1583">
                  <c:v>14.500999999999999</c:v>
                </c:pt>
                <c:pt idx="1584">
                  <c:v>14.510999999999999</c:v>
                </c:pt>
                <c:pt idx="1585">
                  <c:v>14.521000000000001</c:v>
                </c:pt>
                <c:pt idx="1586">
                  <c:v>14.53</c:v>
                </c:pt>
                <c:pt idx="1587">
                  <c:v>14.54</c:v>
                </c:pt>
                <c:pt idx="1588">
                  <c:v>14.55</c:v>
                </c:pt>
                <c:pt idx="1589">
                  <c:v>14.56</c:v>
                </c:pt>
                <c:pt idx="1590">
                  <c:v>14.57</c:v>
                </c:pt>
                <c:pt idx="1591">
                  <c:v>14.58</c:v>
                </c:pt>
                <c:pt idx="1592">
                  <c:v>14.59</c:v>
                </c:pt>
                <c:pt idx="1593">
                  <c:v>14.6</c:v>
                </c:pt>
                <c:pt idx="1594">
                  <c:v>14.609</c:v>
                </c:pt>
                <c:pt idx="1595">
                  <c:v>14.619</c:v>
                </c:pt>
                <c:pt idx="1596">
                  <c:v>14.629</c:v>
                </c:pt>
                <c:pt idx="1597">
                  <c:v>14.638999999999999</c:v>
                </c:pt>
                <c:pt idx="1598">
                  <c:v>14.648999999999999</c:v>
                </c:pt>
                <c:pt idx="1599">
                  <c:v>14.659000000000001</c:v>
                </c:pt>
                <c:pt idx="1600">
                  <c:v>14.669</c:v>
                </c:pt>
                <c:pt idx="1601">
                  <c:v>14.679</c:v>
                </c:pt>
                <c:pt idx="1602">
                  <c:v>14.689</c:v>
                </c:pt>
                <c:pt idx="1603">
                  <c:v>14.699</c:v>
                </c:pt>
                <c:pt idx="1604">
                  <c:v>14.709</c:v>
                </c:pt>
                <c:pt idx="1605">
                  <c:v>14.718999999999999</c:v>
                </c:pt>
                <c:pt idx="1606">
                  <c:v>14.728999999999999</c:v>
                </c:pt>
                <c:pt idx="1607">
                  <c:v>14.739000000000001</c:v>
                </c:pt>
                <c:pt idx="1608">
                  <c:v>14.747999999999999</c:v>
                </c:pt>
                <c:pt idx="1609">
                  <c:v>14.757999999999999</c:v>
                </c:pt>
                <c:pt idx="1610">
                  <c:v>14.768000000000001</c:v>
                </c:pt>
                <c:pt idx="1611">
                  <c:v>14.778</c:v>
                </c:pt>
                <c:pt idx="1612">
                  <c:v>14.788</c:v>
                </c:pt>
                <c:pt idx="1613">
                  <c:v>14.797000000000001</c:v>
                </c:pt>
                <c:pt idx="1614">
                  <c:v>14.807</c:v>
                </c:pt>
                <c:pt idx="1615">
                  <c:v>14.817</c:v>
                </c:pt>
                <c:pt idx="1616">
                  <c:v>14.827</c:v>
                </c:pt>
                <c:pt idx="1617">
                  <c:v>14.837</c:v>
                </c:pt>
                <c:pt idx="1618">
                  <c:v>14.847</c:v>
                </c:pt>
                <c:pt idx="1619">
                  <c:v>14.856</c:v>
                </c:pt>
                <c:pt idx="1620">
                  <c:v>14.866</c:v>
                </c:pt>
                <c:pt idx="1621">
                  <c:v>14.875999999999999</c:v>
                </c:pt>
                <c:pt idx="1622">
                  <c:v>14.885999999999999</c:v>
                </c:pt>
                <c:pt idx="1623">
                  <c:v>14.896000000000001</c:v>
                </c:pt>
                <c:pt idx="1624">
                  <c:v>14.906000000000001</c:v>
                </c:pt>
                <c:pt idx="1625">
                  <c:v>14.914999999999999</c:v>
                </c:pt>
                <c:pt idx="1626">
                  <c:v>14.925000000000001</c:v>
                </c:pt>
                <c:pt idx="1627">
                  <c:v>14.935</c:v>
                </c:pt>
                <c:pt idx="1628">
                  <c:v>14.945</c:v>
                </c:pt>
                <c:pt idx="1629">
                  <c:v>14.955</c:v>
                </c:pt>
                <c:pt idx="1630">
                  <c:v>14.965</c:v>
                </c:pt>
                <c:pt idx="1631">
                  <c:v>14.975</c:v>
                </c:pt>
                <c:pt idx="1632">
                  <c:v>14.984999999999999</c:v>
                </c:pt>
                <c:pt idx="1633">
                  <c:v>14.994999999999999</c:v>
                </c:pt>
                <c:pt idx="1634">
                  <c:v>15.004</c:v>
                </c:pt>
                <c:pt idx="1635">
                  <c:v>15.013999999999999</c:v>
                </c:pt>
                <c:pt idx="1636">
                  <c:v>15.023999999999999</c:v>
                </c:pt>
                <c:pt idx="1637">
                  <c:v>15.034000000000001</c:v>
                </c:pt>
                <c:pt idx="1638">
                  <c:v>15.044</c:v>
                </c:pt>
                <c:pt idx="1639">
                  <c:v>15.053000000000001</c:v>
                </c:pt>
                <c:pt idx="1640">
                  <c:v>15.063000000000001</c:v>
                </c:pt>
                <c:pt idx="1641">
                  <c:v>15.073</c:v>
                </c:pt>
                <c:pt idx="1642">
                  <c:v>15.083</c:v>
                </c:pt>
                <c:pt idx="1643">
                  <c:v>15.093</c:v>
                </c:pt>
                <c:pt idx="1644">
                  <c:v>15.103</c:v>
                </c:pt>
                <c:pt idx="1645">
                  <c:v>15.112</c:v>
                </c:pt>
                <c:pt idx="1646">
                  <c:v>15.122999999999999</c:v>
                </c:pt>
                <c:pt idx="1647">
                  <c:v>15.132</c:v>
                </c:pt>
                <c:pt idx="1648">
                  <c:v>15.141999999999999</c:v>
                </c:pt>
                <c:pt idx="1649">
                  <c:v>15.151999999999999</c:v>
                </c:pt>
                <c:pt idx="1650">
                  <c:v>15.162000000000001</c:v>
                </c:pt>
                <c:pt idx="1651">
                  <c:v>15.172000000000001</c:v>
                </c:pt>
                <c:pt idx="1652">
                  <c:v>15.182</c:v>
                </c:pt>
                <c:pt idx="1653">
                  <c:v>15.191000000000001</c:v>
                </c:pt>
                <c:pt idx="1654">
                  <c:v>15.201000000000001</c:v>
                </c:pt>
                <c:pt idx="1655">
                  <c:v>15.211</c:v>
                </c:pt>
                <c:pt idx="1656">
                  <c:v>15.221</c:v>
                </c:pt>
                <c:pt idx="1657">
                  <c:v>15.231</c:v>
                </c:pt>
                <c:pt idx="1658">
                  <c:v>15.241</c:v>
                </c:pt>
                <c:pt idx="1659">
                  <c:v>15.250999999999999</c:v>
                </c:pt>
                <c:pt idx="1660">
                  <c:v>15.260999999999999</c:v>
                </c:pt>
                <c:pt idx="1661">
                  <c:v>15.271000000000001</c:v>
                </c:pt>
                <c:pt idx="1662">
                  <c:v>15.281000000000001</c:v>
                </c:pt>
                <c:pt idx="1663">
                  <c:v>15.291</c:v>
                </c:pt>
                <c:pt idx="1664">
                  <c:v>15.301</c:v>
                </c:pt>
                <c:pt idx="1665">
                  <c:v>15.311</c:v>
                </c:pt>
                <c:pt idx="1666">
                  <c:v>15.321</c:v>
                </c:pt>
                <c:pt idx="1667">
                  <c:v>15.331</c:v>
                </c:pt>
                <c:pt idx="1668">
                  <c:v>15.340999999999999</c:v>
                </c:pt>
                <c:pt idx="1669">
                  <c:v>15.351000000000001</c:v>
                </c:pt>
                <c:pt idx="1670">
                  <c:v>15.361000000000001</c:v>
                </c:pt>
                <c:pt idx="1671">
                  <c:v>15.37</c:v>
                </c:pt>
                <c:pt idx="1672">
                  <c:v>15.38</c:v>
                </c:pt>
                <c:pt idx="1673">
                  <c:v>15.39</c:v>
                </c:pt>
                <c:pt idx="1674">
                  <c:v>15.4</c:v>
                </c:pt>
                <c:pt idx="1675">
                  <c:v>15.41</c:v>
                </c:pt>
                <c:pt idx="1676">
                  <c:v>15.42</c:v>
                </c:pt>
                <c:pt idx="1677">
                  <c:v>15.43</c:v>
                </c:pt>
                <c:pt idx="1678">
                  <c:v>15.44</c:v>
                </c:pt>
                <c:pt idx="1679">
                  <c:v>15.449</c:v>
                </c:pt>
                <c:pt idx="1680">
                  <c:v>15.459</c:v>
                </c:pt>
                <c:pt idx="1681">
                  <c:v>15.468999999999999</c:v>
                </c:pt>
                <c:pt idx="1682">
                  <c:v>15.478999999999999</c:v>
                </c:pt>
                <c:pt idx="1683">
                  <c:v>15.489000000000001</c:v>
                </c:pt>
                <c:pt idx="1684">
                  <c:v>15.499000000000001</c:v>
                </c:pt>
                <c:pt idx="1685">
                  <c:v>15.507999999999999</c:v>
                </c:pt>
                <c:pt idx="1686">
                  <c:v>15.518000000000001</c:v>
                </c:pt>
                <c:pt idx="1687">
                  <c:v>15.528</c:v>
                </c:pt>
                <c:pt idx="1688">
                  <c:v>15.538</c:v>
                </c:pt>
                <c:pt idx="1689">
                  <c:v>15.548</c:v>
                </c:pt>
                <c:pt idx="1690">
                  <c:v>15.558</c:v>
                </c:pt>
                <c:pt idx="1691">
                  <c:v>15.568</c:v>
                </c:pt>
                <c:pt idx="1692">
                  <c:v>15.577999999999999</c:v>
                </c:pt>
                <c:pt idx="1693">
                  <c:v>15.587999999999999</c:v>
                </c:pt>
                <c:pt idx="1694">
                  <c:v>15.597</c:v>
                </c:pt>
                <c:pt idx="1695">
                  <c:v>15.606999999999999</c:v>
                </c:pt>
                <c:pt idx="1696">
                  <c:v>15.617000000000001</c:v>
                </c:pt>
                <c:pt idx="1697">
                  <c:v>15.627000000000001</c:v>
                </c:pt>
                <c:pt idx="1698">
                  <c:v>15.637</c:v>
                </c:pt>
                <c:pt idx="1699">
                  <c:v>15.646000000000001</c:v>
                </c:pt>
                <c:pt idx="1700">
                  <c:v>15.656000000000001</c:v>
                </c:pt>
                <c:pt idx="1701">
                  <c:v>15.666</c:v>
                </c:pt>
                <c:pt idx="1702">
                  <c:v>15.676</c:v>
                </c:pt>
                <c:pt idx="1703">
                  <c:v>15.686</c:v>
                </c:pt>
                <c:pt idx="1704">
                  <c:v>15.696</c:v>
                </c:pt>
                <c:pt idx="1705">
                  <c:v>15.705</c:v>
                </c:pt>
                <c:pt idx="1706">
                  <c:v>15.715</c:v>
                </c:pt>
                <c:pt idx="1707">
                  <c:v>15.725</c:v>
                </c:pt>
                <c:pt idx="1708">
                  <c:v>15.734999999999999</c:v>
                </c:pt>
                <c:pt idx="1709">
                  <c:v>15.744999999999999</c:v>
                </c:pt>
                <c:pt idx="1710">
                  <c:v>15.755000000000001</c:v>
                </c:pt>
                <c:pt idx="1711">
                  <c:v>15.765000000000001</c:v>
                </c:pt>
                <c:pt idx="1712">
                  <c:v>15.775</c:v>
                </c:pt>
                <c:pt idx="1713">
                  <c:v>15.784000000000001</c:v>
                </c:pt>
                <c:pt idx="1714">
                  <c:v>15.794</c:v>
                </c:pt>
                <c:pt idx="1715">
                  <c:v>15.804</c:v>
                </c:pt>
                <c:pt idx="1716">
                  <c:v>15.814</c:v>
                </c:pt>
                <c:pt idx="1717">
                  <c:v>15.824</c:v>
                </c:pt>
                <c:pt idx="1718">
                  <c:v>15.833</c:v>
                </c:pt>
                <c:pt idx="1719">
                  <c:v>15.843</c:v>
                </c:pt>
                <c:pt idx="1720">
                  <c:v>15.853</c:v>
                </c:pt>
                <c:pt idx="1721">
                  <c:v>15.863</c:v>
                </c:pt>
                <c:pt idx="1722">
                  <c:v>15.872999999999999</c:v>
                </c:pt>
                <c:pt idx="1723">
                  <c:v>15.882999999999999</c:v>
                </c:pt>
                <c:pt idx="1724">
                  <c:v>15.893000000000001</c:v>
                </c:pt>
                <c:pt idx="1725">
                  <c:v>15.903</c:v>
                </c:pt>
                <c:pt idx="1726">
                  <c:v>15.913</c:v>
                </c:pt>
                <c:pt idx="1727">
                  <c:v>15.923</c:v>
                </c:pt>
                <c:pt idx="1728">
                  <c:v>15.933</c:v>
                </c:pt>
                <c:pt idx="1729">
                  <c:v>15.942</c:v>
                </c:pt>
                <c:pt idx="1730">
                  <c:v>15.952</c:v>
                </c:pt>
                <c:pt idx="1731">
                  <c:v>15.962</c:v>
                </c:pt>
                <c:pt idx="1732">
                  <c:v>15.972</c:v>
                </c:pt>
                <c:pt idx="1733">
                  <c:v>15.981999999999999</c:v>
                </c:pt>
                <c:pt idx="1734">
                  <c:v>15.992000000000001</c:v>
                </c:pt>
                <c:pt idx="1735">
                  <c:v>16.001000000000001</c:v>
                </c:pt>
                <c:pt idx="1736">
                  <c:v>16.010999999999999</c:v>
                </c:pt>
                <c:pt idx="1737">
                  <c:v>16.021000000000001</c:v>
                </c:pt>
                <c:pt idx="1738">
                  <c:v>16.030999999999999</c:v>
                </c:pt>
                <c:pt idx="1739">
                  <c:v>16.041</c:v>
                </c:pt>
                <c:pt idx="1740">
                  <c:v>16.05</c:v>
                </c:pt>
                <c:pt idx="1741">
                  <c:v>16.059999999999999</c:v>
                </c:pt>
                <c:pt idx="1742">
                  <c:v>16.07</c:v>
                </c:pt>
                <c:pt idx="1743">
                  <c:v>16.079999999999998</c:v>
                </c:pt>
                <c:pt idx="1744">
                  <c:v>16.09</c:v>
                </c:pt>
                <c:pt idx="1745">
                  <c:v>16.100999999999999</c:v>
                </c:pt>
                <c:pt idx="1746">
                  <c:v>16.111999999999998</c:v>
                </c:pt>
                <c:pt idx="1747">
                  <c:v>16.123000000000001</c:v>
                </c:pt>
                <c:pt idx="1748">
                  <c:v>16.134</c:v>
                </c:pt>
                <c:pt idx="1749">
                  <c:v>16.143999999999998</c:v>
                </c:pt>
                <c:pt idx="1750">
                  <c:v>16.155000000000001</c:v>
                </c:pt>
                <c:pt idx="1751">
                  <c:v>16.166</c:v>
                </c:pt>
                <c:pt idx="1752">
                  <c:v>16.175999999999998</c:v>
                </c:pt>
                <c:pt idx="1753">
                  <c:v>16.187000000000001</c:v>
                </c:pt>
                <c:pt idx="1754">
                  <c:v>16.198</c:v>
                </c:pt>
                <c:pt idx="1755">
                  <c:v>16.209</c:v>
                </c:pt>
                <c:pt idx="1756">
                  <c:v>16.219000000000001</c:v>
                </c:pt>
                <c:pt idx="1757">
                  <c:v>16.23</c:v>
                </c:pt>
                <c:pt idx="1758">
                  <c:v>16.239999999999998</c:v>
                </c:pt>
                <c:pt idx="1759">
                  <c:v>16.251000000000001</c:v>
                </c:pt>
                <c:pt idx="1760">
                  <c:v>16.260999999999999</c:v>
                </c:pt>
                <c:pt idx="1761">
                  <c:v>16.271999999999998</c:v>
                </c:pt>
                <c:pt idx="1762">
                  <c:v>16.282</c:v>
                </c:pt>
                <c:pt idx="1763">
                  <c:v>16.292999999999999</c:v>
                </c:pt>
                <c:pt idx="1764">
                  <c:v>16.303000000000001</c:v>
                </c:pt>
                <c:pt idx="1765">
                  <c:v>16.314</c:v>
                </c:pt>
                <c:pt idx="1766">
                  <c:v>16.324999999999999</c:v>
                </c:pt>
                <c:pt idx="1767">
                  <c:v>16.335999999999999</c:v>
                </c:pt>
                <c:pt idx="1768">
                  <c:v>16.346</c:v>
                </c:pt>
                <c:pt idx="1769">
                  <c:v>16.356999999999999</c:v>
                </c:pt>
                <c:pt idx="1770">
                  <c:v>16.367999999999999</c:v>
                </c:pt>
                <c:pt idx="1771">
                  <c:v>16.378</c:v>
                </c:pt>
                <c:pt idx="1772">
                  <c:v>16.388999999999999</c:v>
                </c:pt>
                <c:pt idx="1773">
                  <c:v>16.399000000000001</c:v>
                </c:pt>
                <c:pt idx="1774">
                  <c:v>16.41</c:v>
                </c:pt>
                <c:pt idx="1775">
                  <c:v>16.420999999999999</c:v>
                </c:pt>
                <c:pt idx="1776">
                  <c:v>16.431999999999999</c:v>
                </c:pt>
                <c:pt idx="1777">
                  <c:v>16.442</c:v>
                </c:pt>
                <c:pt idx="1778">
                  <c:v>16.452999999999999</c:v>
                </c:pt>
                <c:pt idx="1779">
                  <c:v>16.463999999999999</c:v>
                </c:pt>
                <c:pt idx="1780">
                  <c:v>16.474</c:v>
                </c:pt>
                <c:pt idx="1781">
                  <c:v>16.484999999999999</c:v>
                </c:pt>
                <c:pt idx="1782">
                  <c:v>16.495999999999999</c:v>
                </c:pt>
                <c:pt idx="1783">
                  <c:v>16.506</c:v>
                </c:pt>
                <c:pt idx="1784">
                  <c:v>16.516999999999999</c:v>
                </c:pt>
                <c:pt idx="1785">
                  <c:v>16.527999999999999</c:v>
                </c:pt>
                <c:pt idx="1786">
                  <c:v>16.539000000000001</c:v>
                </c:pt>
                <c:pt idx="1787">
                  <c:v>16.548999999999999</c:v>
                </c:pt>
                <c:pt idx="1788">
                  <c:v>16.559999999999999</c:v>
                </c:pt>
                <c:pt idx="1789">
                  <c:v>16.571000000000002</c:v>
                </c:pt>
                <c:pt idx="1790">
                  <c:v>16.582000000000001</c:v>
                </c:pt>
                <c:pt idx="1791">
                  <c:v>16.591999999999999</c:v>
                </c:pt>
                <c:pt idx="1792">
                  <c:v>16.603000000000002</c:v>
                </c:pt>
                <c:pt idx="1793">
                  <c:v>16.614000000000001</c:v>
                </c:pt>
                <c:pt idx="1794">
                  <c:v>16.625</c:v>
                </c:pt>
                <c:pt idx="1795">
                  <c:v>16.635000000000002</c:v>
                </c:pt>
                <c:pt idx="1796">
                  <c:v>16.646000000000001</c:v>
                </c:pt>
                <c:pt idx="1797">
                  <c:v>16.657</c:v>
                </c:pt>
                <c:pt idx="1798">
                  <c:v>16.667999999999999</c:v>
                </c:pt>
                <c:pt idx="1799">
                  <c:v>16.678000000000001</c:v>
                </c:pt>
                <c:pt idx="1800">
                  <c:v>16.689</c:v>
                </c:pt>
                <c:pt idx="1801">
                  <c:v>16.7</c:v>
                </c:pt>
                <c:pt idx="1802">
                  <c:v>16.710999999999999</c:v>
                </c:pt>
                <c:pt idx="1803">
                  <c:v>16.721</c:v>
                </c:pt>
                <c:pt idx="1804">
                  <c:v>16.731999999999999</c:v>
                </c:pt>
                <c:pt idx="1805">
                  <c:v>16.742000000000001</c:v>
                </c:pt>
                <c:pt idx="1806">
                  <c:v>16.751999999999999</c:v>
                </c:pt>
                <c:pt idx="1807">
                  <c:v>16.762</c:v>
                </c:pt>
                <c:pt idx="1808">
                  <c:v>16.771999999999998</c:v>
                </c:pt>
                <c:pt idx="1809">
                  <c:v>16.782</c:v>
                </c:pt>
                <c:pt idx="1810">
                  <c:v>16.792000000000002</c:v>
                </c:pt>
                <c:pt idx="1811">
                  <c:v>16.802</c:v>
                </c:pt>
                <c:pt idx="1812">
                  <c:v>16.812000000000001</c:v>
                </c:pt>
                <c:pt idx="1813">
                  <c:v>16.821999999999999</c:v>
                </c:pt>
                <c:pt idx="1814">
                  <c:v>16.832000000000001</c:v>
                </c:pt>
                <c:pt idx="1815">
                  <c:v>16.841999999999999</c:v>
                </c:pt>
                <c:pt idx="1816">
                  <c:v>16.852</c:v>
                </c:pt>
                <c:pt idx="1817">
                  <c:v>16.861999999999998</c:v>
                </c:pt>
                <c:pt idx="1818">
                  <c:v>16.873000000000001</c:v>
                </c:pt>
                <c:pt idx="1819">
                  <c:v>16.882000000000001</c:v>
                </c:pt>
                <c:pt idx="1820">
                  <c:v>16.893000000000001</c:v>
                </c:pt>
                <c:pt idx="1821">
                  <c:v>16.902000000000001</c:v>
                </c:pt>
                <c:pt idx="1822">
                  <c:v>16.911999999999999</c:v>
                </c:pt>
                <c:pt idx="1823">
                  <c:v>16.922000000000001</c:v>
                </c:pt>
                <c:pt idx="1824">
                  <c:v>16.931999999999999</c:v>
                </c:pt>
                <c:pt idx="1825">
                  <c:v>16.942</c:v>
                </c:pt>
                <c:pt idx="1826">
                  <c:v>16.952000000000002</c:v>
                </c:pt>
                <c:pt idx="1827">
                  <c:v>16.962</c:v>
                </c:pt>
                <c:pt idx="1828">
                  <c:v>16.972000000000001</c:v>
                </c:pt>
                <c:pt idx="1829">
                  <c:v>16.981999999999999</c:v>
                </c:pt>
                <c:pt idx="1830">
                  <c:v>16.992000000000001</c:v>
                </c:pt>
                <c:pt idx="1831">
                  <c:v>17.001999999999999</c:v>
                </c:pt>
                <c:pt idx="1832">
                  <c:v>17.012</c:v>
                </c:pt>
                <c:pt idx="1833">
                  <c:v>17.021999999999998</c:v>
                </c:pt>
                <c:pt idx="1834">
                  <c:v>17.032</c:v>
                </c:pt>
                <c:pt idx="1835">
                  <c:v>17.042000000000002</c:v>
                </c:pt>
                <c:pt idx="1836">
                  <c:v>17.052</c:v>
                </c:pt>
                <c:pt idx="1837">
                  <c:v>17.061</c:v>
                </c:pt>
                <c:pt idx="1838">
                  <c:v>17.071999999999999</c:v>
                </c:pt>
                <c:pt idx="1839">
                  <c:v>17.082000000000001</c:v>
                </c:pt>
                <c:pt idx="1840">
                  <c:v>17.091000000000001</c:v>
                </c:pt>
                <c:pt idx="1841">
                  <c:v>17.100999999999999</c:v>
                </c:pt>
                <c:pt idx="1842">
                  <c:v>17.111000000000001</c:v>
                </c:pt>
                <c:pt idx="1843">
                  <c:v>17.120999999999999</c:v>
                </c:pt>
                <c:pt idx="1844">
                  <c:v>17.131</c:v>
                </c:pt>
                <c:pt idx="1845">
                  <c:v>17.140999999999998</c:v>
                </c:pt>
                <c:pt idx="1846">
                  <c:v>17.151</c:v>
                </c:pt>
                <c:pt idx="1847">
                  <c:v>17.161000000000001</c:v>
                </c:pt>
                <c:pt idx="1848">
                  <c:v>17.170999999999999</c:v>
                </c:pt>
                <c:pt idx="1849">
                  <c:v>17.181000000000001</c:v>
                </c:pt>
                <c:pt idx="1850">
                  <c:v>17.190999999999999</c:v>
                </c:pt>
                <c:pt idx="1851">
                  <c:v>17.201000000000001</c:v>
                </c:pt>
                <c:pt idx="1852">
                  <c:v>17.210999999999999</c:v>
                </c:pt>
                <c:pt idx="1853">
                  <c:v>17.221</c:v>
                </c:pt>
                <c:pt idx="1854">
                  <c:v>17.231000000000002</c:v>
                </c:pt>
                <c:pt idx="1855">
                  <c:v>17.241</c:v>
                </c:pt>
                <c:pt idx="1856">
                  <c:v>17.251000000000001</c:v>
                </c:pt>
                <c:pt idx="1857">
                  <c:v>17.260999999999999</c:v>
                </c:pt>
                <c:pt idx="1858">
                  <c:v>17.271000000000001</c:v>
                </c:pt>
                <c:pt idx="1859">
                  <c:v>17.280999999999999</c:v>
                </c:pt>
                <c:pt idx="1860">
                  <c:v>17.291</c:v>
                </c:pt>
                <c:pt idx="1861">
                  <c:v>17.300999999999998</c:v>
                </c:pt>
                <c:pt idx="1862">
                  <c:v>17.311</c:v>
                </c:pt>
                <c:pt idx="1863">
                  <c:v>17.321000000000002</c:v>
                </c:pt>
                <c:pt idx="1864">
                  <c:v>17.331</c:v>
                </c:pt>
                <c:pt idx="1865">
                  <c:v>17.341000000000001</c:v>
                </c:pt>
                <c:pt idx="1866">
                  <c:v>17.350999999999999</c:v>
                </c:pt>
                <c:pt idx="1867">
                  <c:v>17.361000000000001</c:v>
                </c:pt>
                <c:pt idx="1868">
                  <c:v>17.370999999999999</c:v>
                </c:pt>
                <c:pt idx="1869">
                  <c:v>17.381</c:v>
                </c:pt>
                <c:pt idx="1870">
                  <c:v>17.390999999999998</c:v>
                </c:pt>
                <c:pt idx="1871">
                  <c:v>17.401</c:v>
                </c:pt>
                <c:pt idx="1872">
                  <c:v>17.411000000000001</c:v>
                </c:pt>
                <c:pt idx="1873">
                  <c:v>17.420999999999999</c:v>
                </c:pt>
                <c:pt idx="1874">
                  <c:v>17.431000000000001</c:v>
                </c:pt>
                <c:pt idx="1875">
                  <c:v>17.440999999999999</c:v>
                </c:pt>
                <c:pt idx="1876">
                  <c:v>17.451000000000001</c:v>
                </c:pt>
                <c:pt idx="1877">
                  <c:v>17.46</c:v>
                </c:pt>
                <c:pt idx="1878">
                  <c:v>17.471</c:v>
                </c:pt>
                <c:pt idx="1879">
                  <c:v>17.481000000000002</c:v>
                </c:pt>
                <c:pt idx="1880">
                  <c:v>17.491</c:v>
                </c:pt>
                <c:pt idx="1881">
                  <c:v>17.501000000000001</c:v>
                </c:pt>
                <c:pt idx="1882">
                  <c:v>17.510000000000002</c:v>
                </c:pt>
                <c:pt idx="1883">
                  <c:v>17.521000000000001</c:v>
                </c:pt>
                <c:pt idx="1884">
                  <c:v>17.530999999999999</c:v>
                </c:pt>
                <c:pt idx="1885">
                  <c:v>17.541</c:v>
                </c:pt>
                <c:pt idx="1886">
                  <c:v>17.550999999999998</c:v>
                </c:pt>
                <c:pt idx="1887">
                  <c:v>17.561</c:v>
                </c:pt>
                <c:pt idx="1888">
                  <c:v>17.57</c:v>
                </c:pt>
                <c:pt idx="1889">
                  <c:v>17.581</c:v>
                </c:pt>
                <c:pt idx="1890">
                  <c:v>17.59</c:v>
                </c:pt>
                <c:pt idx="1891">
                  <c:v>17.600000000000001</c:v>
                </c:pt>
                <c:pt idx="1892">
                  <c:v>17.61</c:v>
                </c:pt>
                <c:pt idx="1893">
                  <c:v>17.62</c:v>
                </c:pt>
                <c:pt idx="1894">
                  <c:v>17.63</c:v>
                </c:pt>
                <c:pt idx="1895">
                  <c:v>17.64</c:v>
                </c:pt>
                <c:pt idx="1896">
                  <c:v>17.649000000000001</c:v>
                </c:pt>
                <c:pt idx="1897">
                  <c:v>17.658999999999999</c:v>
                </c:pt>
                <c:pt idx="1898">
                  <c:v>17.670000000000002</c:v>
                </c:pt>
                <c:pt idx="1899">
                  <c:v>17.68</c:v>
                </c:pt>
                <c:pt idx="1900">
                  <c:v>17.690000000000001</c:v>
                </c:pt>
                <c:pt idx="1901">
                  <c:v>17.7</c:v>
                </c:pt>
                <c:pt idx="1902">
                  <c:v>17.712</c:v>
                </c:pt>
                <c:pt idx="1903">
                  <c:v>17.725999999999999</c:v>
                </c:pt>
                <c:pt idx="1904">
                  <c:v>17.739999999999998</c:v>
                </c:pt>
                <c:pt idx="1905">
                  <c:v>17.756</c:v>
                </c:pt>
                <c:pt idx="1906">
                  <c:v>17.771999999999998</c:v>
                </c:pt>
                <c:pt idx="1907">
                  <c:v>17.786999999999999</c:v>
                </c:pt>
                <c:pt idx="1908">
                  <c:v>17.803000000000001</c:v>
                </c:pt>
                <c:pt idx="1909">
                  <c:v>17.82</c:v>
                </c:pt>
                <c:pt idx="1910">
                  <c:v>17.834</c:v>
                </c:pt>
                <c:pt idx="1911">
                  <c:v>17.847000000000001</c:v>
                </c:pt>
                <c:pt idx="1912">
                  <c:v>17.861000000000001</c:v>
                </c:pt>
                <c:pt idx="1913">
                  <c:v>17.875</c:v>
                </c:pt>
                <c:pt idx="1914">
                  <c:v>17.888000000000002</c:v>
                </c:pt>
                <c:pt idx="1915">
                  <c:v>17.896999999999998</c:v>
                </c:pt>
                <c:pt idx="1916">
                  <c:v>17.907</c:v>
                </c:pt>
                <c:pt idx="1917">
                  <c:v>17.916</c:v>
                </c:pt>
                <c:pt idx="1918">
                  <c:v>17.925999999999998</c:v>
                </c:pt>
                <c:pt idx="1919">
                  <c:v>17.934999999999999</c:v>
                </c:pt>
                <c:pt idx="1920">
                  <c:v>17.945</c:v>
                </c:pt>
                <c:pt idx="1921">
                  <c:v>17.954000000000001</c:v>
                </c:pt>
                <c:pt idx="1922">
                  <c:v>17.963999999999999</c:v>
                </c:pt>
                <c:pt idx="1923">
                  <c:v>17.974</c:v>
                </c:pt>
                <c:pt idx="1924">
                  <c:v>17.984000000000002</c:v>
                </c:pt>
                <c:pt idx="1925">
                  <c:v>17.994</c:v>
                </c:pt>
                <c:pt idx="1926">
                  <c:v>18.003</c:v>
                </c:pt>
                <c:pt idx="1927">
                  <c:v>18.013000000000002</c:v>
                </c:pt>
                <c:pt idx="1928">
                  <c:v>18.023</c:v>
                </c:pt>
                <c:pt idx="1929">
                  <c:v>18.033000000000001</c:v>
                </c:pt>
                <c:pt idx="1930">
                  <c:v>18.042999999999999</c:v>
                </c:pt>
                <c:pt idx="1931">
                  <c:v>18.052</c:v>
                </c:pt>
                <c:pt idx="1932">
                  <c:v>18.062999999999999</c:v>
                </c:pt>
                <c:pt idx="1933">
                  <c:v>18.073</c:v>
                </c:pt>
                <c:pt idx="1934">
                  <c:v>18.084</c:v>
                </c:pt>
                <c:pt idx="1935">
                  <c:v>18.094000000000001</c:v>
                </c:pt>
                <c:pt idx="1936">
                  <c:v>18.105</c:v>
                </c:pt>
                <c:pt idx="1937">
                  <c:v>18.114999999999998</c:v>
                </c:pt>
                <c:pt idx="1938">
                  <c:v>18.125</c:v>
                </c:pt>
                <c:pt idx="1939">
                  <c:v>18.135999999999999</c:v>
                </c:pt>
                <c:pt idx="1940">
                  <c:v>18.146000000000001</c:v>
                </c:pt>
                <c:pt idx="1941">
                  <c:v>18.155999999999999</c:v>
                </c:pt>
                <c:pt idx="1942">
                  <c:v>18.167000000000002</c:v>
                </c:pt>
                <c:pt idx="1943">
                  <c:v>18.177</c:v>
                </c:pt>
                <c:pt idx="1944">
                  <c:v>18.187000000000001</c:v>
                </c:pt>
                <c:pt idx="1945">
                  <c:v>18.196999999999999</c:v>
                </c:pt>
                <c:pt idx="1946">
                  <c:v>18.207999999999998</c:v>
                </c:pt>
                <c:pt idx="1947">
                  <c:v>18.218</c:v>
                </c:pt>
                <c:pt idx="1948">
                  <c:v>18.228000000000002</c:v>
                </c:pt>
                <c:pt idx="1949">
                  <c:v>18.239000000000001</c:v>
                </c:pt>
                <c:pt idx="1950">
                  <c:v>18.248999999999999</c:v>
                </c:pt>
                <c:pt idx="1951">
                  <c:v>18.259</c:v>
                </c:pt>
                <c:pt idx="1952">
                  <c:v>18.268999999999998</c:v>
                </c:pt>
                <c:pt idx="1953">
                  <c:v>18.28</c:v>
                </c:pt>
                <c:pt idx="1954">
                  <c:v>18.29</c:v>
                </c:pt>
                <c:pt idx="1955">
                  <c:v>18.3</c:v>
                </c:pt>
                <c:pt idx="1956">
                  <c:v>18.311</c:v>
                </c:pt>
                <c:pt idx="1957">
                  <c:v>18.321000000000002</c:v>
                </c:pt>
                <c:pt idx="1958">
                  <c:v>18.331</c:v>
                </c:pt>
                <c:pt idx="1959">
                  <c:v>18.341999999999999</c:v>
                </c:pt>
                <c:pt idx="1960">
                  <c:v>18.352</c:v>
                </c:pt>
                <c:pt idx="1961">
                  <c:v>18.361999999999998</c:v>
                </c:pt>
                <c:pt idx="1962">
                  <c:v>18.372</c:v>
                </c:pt>
                <c:pt idx="1963">
                  <c:v>18.382999999999999</c:v>
                </c:pt>
                <c:pt idx="1964">
                  <c:v>18.393000000000001</c:v>
                </c:pt>
                <c:pt idx="1965">
                  <c:v>18.402999999999999</c:v>
                </c:pt>
                <c:pt idx="1966">
                  <c:v>18.413</c:v>
                </c:pt>
                <c:pt idx="1967">
                  <c:v>18.423999999999999</c:v>
                </c:pt>
                <c:pt idx="1968">
                  <c:v>18.434000000000001</c:v>
                </c:pt>
                <c:pt idx="1969">
                  <c:v>18.443999999999999</c:v>
                </c:pt>
                <c:pt idx="1970">
                  <c:v>18.454999999999998</c:v>
                </c:pt>
                <c:pt idx="1971">
                  <c:v>18.465</c:v>
                </c:pt>
                <c:pt idx="1972">
                  <c:v>18.475000000000001</c:v>
                </c:pt>
                <c:pt idx="1973">
                  <c:v>18.486000000000001</c:v>
                </c:pt>
                <c:pt idx="1974">
                  <c:v>18.495999999999999</c:v>
                </c:pt>
                <c:pt idx="1975">
                  <c:v>18.506</c:v>
                </c:pt>
                <c:pt idx="1976">
                  <c:v>18.515999999999998</c:v>
                </c:pt>
                <c:pt idx="1977">
                  <c:v>18.527000000000001</c:v>
                </c:pt>
                <c:pt idx="1978">
                  <c:v>18.536999999999999</c:v>
                </c:pt>
                <c:pt idx="1979">
                  <c:v>18.547000000000001</c:v>
                </c:pt>
                <c:pt idx="1980">
                  <c:v>18.558</c:v>
                </c:pt>
                <c:pt idx="1981">
                  <c:v>18.568999999999999</c:v>
                </c:pt>
                <c:pt idx="1982">
                  <c:v>18.579999999999998</c:v>
                </c:pt>
                <c:pt idx="1983">
                  <c:v>18.591000000000001</c:v>
                </c:pt>
                <c:pt idx="1984">
                  <c:v>18.602</c:v>
                </c:pt>
                <c:pt idx="1985">
                  <c:v>18.611999999999998</c:v>
                </c:pt>
                <c:pt idx="1986">
                  <c:v>18.623000000000001</c:v>
                </c:pt>
                <c:pt idx="1987">
                  <c:v>18.634</c:v>
                </c:pt>
                <c:pt idx="1988">
                  <c:v>18.645</c:v>
                </c:pt>
                <c:pt idx="1989">
                  <c:v>18.655999999999999</c:v>
                </c:pt>
                <c:pt idx="1990">
                  <c:v>18.667000000000002</c:v>
                </c:pt>
                <c:pt idx="1991">
                  <c:v>18.678000000000001</c:v>
                </c:pt>
                <c:pt idx="1992">
                  <c:v>18.687999999999999</c:v>
                </c:pt>
                <c:pt idx="1993">
                  <c:v>18.7</c:v>
                </c:pt>
                <c:pt idx="1994">
                  <c:v>18.71</c:v>
                </c:pt>
                <c:pt idx="1995">
                  <c:v>18.721</c:v>
                </c:pt>
                <c:pt idx="1996">
                  <c:v>18.731999999999999</c:v>
                </c:pt>
                <c:pt idx="1997">
                  <c:v>18.742999999999999</c:v>
                </c:pt>
                <c:pt idx="1998">
                  <c:v>18.754000000000001</c:v>
                </c:pt>
                <c:pt idx="1999">
                  <c:v>18.765000000000001</c:v>
                </c:pt>
                <c:pt idx="2000">
                  <c:v>18.776</c:v>
                </c:pt>
                <c:pt idx="2001">
                  <c:v>18.786999999999999</c:v>
                </c:pt>
                <c:pt idx="2002">
                  <c:v>18.797999999999998</c:v>
                </c:pt>
                <c:pt idx="2003">
                  <c:v>18.809000000000001</c:v>
                </c:pt>
                <c:pt idx="2004">
                  <c:v>18.818999999999999</c:v>
                </c:pt>
                <c:pt idx="2005">
                  <c:v>18.829999999999998</c:v>
                </c:pt>
                <c:pt idx="2006">
                  <c:v>18.841000000000001</c:v>
                </c:pt>
                <c:pt idx="2007">
                  <c:v>18.852</c:v>
                </c:pt>
                <c:pt idx="2008">
                  <c:v>18.861999999999998</c:v>
                </c:pt>
                <c:pt idx="2009">
                  <c:v>18.873000000000001</c:v>
                </c:pt>
                <c:pt idx="2010">
                  <c:v>18.884</c:v>
                </c:pt>
                <c:pt idx="2011">
                  <c:v>18.893999999999998</c:v>
                </c:pt>
                <c:pt idx="2012">
                  <c:v>18.904</c:v>
                </c:pt>
                <c:pt idx="2013">
                  <c:v>18.914999999999999</c:v>
                </c:pt>
                <c:pt idx="2014">
                  <c:v>18.925999999999998</c:v>
                </c:pt>
                <c:pt idx="2015">
                  <c:v>18.936</c:v>
                </c:pt>
                <c:pt idx="2016">
                  <c:v>18.946999999999999</c:v>
                </c:pt>
                <c:pt idx="2017">
                  <c:v>18.957999999999998</c:v>
                </c:pt>
                <c:pt idx="2018">
                  <c:v>18.969000000000001</c:v>
                </c:pt>
                <c:pt idx="2019">
                  <c:v>18.98</c:v>
                </c:pt>
                <c:pt idx="2020">
                  <c:v>18.989999999999998</c:v>
                </c:pt>
                <c:pt idx="2021">
                  <c:v>19.001000000000001</c:v>
                </c:pt>
                <c:pt idx="2022">
                  <c:v>19.012</c:v>
                </c:pt>
                <c:pt idx="2023">
                  <c:v>19.023</c:v>
                </c:pt>
                <c:pt idx="2024">
                  <c:v>19.033000000000001</c:v>
                </c:pt>
                <c:pt idx="2025">
                  <c:v>19.044</c:v>
                </c:pt>
                <c:pt idx="2026">
                  <c:v>19.055</c:v>
                </c:pt>
                <c:pt idx="2027">
                  <c:v>19.065999999999999</c:v>
                </c:pt>
                <c:pt idx="2028">
                  <c:v>19.076000000000001</c:v>
                </c:pt>
                <c:pt idx="2029">
                  <c:v>19.087</c:v>
                </c:pt>
                <c:pt idx="2030">
                  <c:v>19.097999999999999</c:v>
                </c:pt>
                <c:pt idx="2031">
                  <c:v>19.109000000000002</c:v>
                </c:pt>
                <c:pt idx="2032">
                  <c:v>19.119</c:v>
                </c:pt>
                <c:pt idx="2033">
                  <c:v>19.131</c:v>
                </c:pt>
                <c:pt idx="2034">
                  <c:v>19.140999999999998</c:v>
                </c:pt>
                <c:pt idx="2035">
                  <c:v>19.152000000000001</c:v>
                </c:pt>
                <c:pt idx="2036">
                  <c:v>19.163</c:v>
                </c:pt>
                <c:pt idx="2037">
                  <c:v>19.172999999999998</c:v>
                </c:pt>
                <c:pt idx="2038">
                  <c:v>19.184000000000001</c:v>
                </c:pt>
                <c:pt idx="2039">
                  <c:v>19.195</c:v>
                </c:pt>
                <c:pt idx="2040">
                  <c:v>19.204999999999998</c:v>
                </c:pt>
                <c:pt idx="2041">
                  <c:v>19.215</c:v>
                </c:pt>
                <c:pt idx="2042">
                  <c:v>19.225000000000001</c:v>
                </c:pt>
                <c:pt idx="2043">
                  <c:v>19.234999999999999</c:v>
                </c:pt>
                <c:pt idx="2044">
                  <c:v>19.245000000000001</c:v>
                </c:pt>
                <c:pt idx="2045">
                  <c:v>19.254999999999999</c:v>
                </c:pt>
                <c:pt idx="2046">
                  <c:v>19.265000000000001</c:v>
                </c:pt>
                <c:pt idx="2047">
                  <c:v>19.274999999999999</c:v>
                </c:pt>
                <c:pt idx="2048">
                  <c:v>19.285</c:v>
                </c:pt>
                <c:pt idx="2049">
                  <c:v>19.295000000000002</c:v>
                </c:pt>
                <c:pt idx="2050">
                  <c:v>19.305</c:v>
                </c:pt>
                <c:pt idx="2051">
                  <c:v>19.314</c:v>
                </c:pt>
                <c:pt idx="2052">
                  <c:v>19.324000000000002</c:v>
                </c:pt>
                <c:pt idx="2053">
                  <c:v>19.334</c:v>
                </c:pt>
                <c:pt idx="2054">
                  <c:v>19.344000000000001</c:v>
                </c:pt>
                <c:pt idx="2055">
                  <c:v>19.353999999999999</c:v>
                </c:pt>
                <c:pt idx="2056">
                  <c:v>19.364000000000001</c:v>
                </c:pt>
                <c:pt idx="2057">
                  <c:v>19.373999999999999</c:v>
                </c:pt>
                <c:pt idx="2058">
                  <c:v>19.384</c:v>
                </c:pt>
                <c:pt idx="2059">
                  <c:v>19.393999999999998</c:v>
                </c:pt>
                <c:pt idx="2060">
                  <c:v>19.404</c:v>
                </c:pt>
                <c:pt idx="2061">
                  <c:v>19.414000000000001</c:v>
                </c:pt>
                <c:pt idx="2062">
                  <c:v>19.423999999999999</c:v>
                </c:pt>
                <c:pt idx="2063">
                  <c:v>19.434999999999999</c:v>
                </c:pt>
                <c:pt idx="2064">
                  <c:v>19.445</c:v>
                </c:pt>
                <c:pt idx="2065">
                  <c:v>19.454000000000001</c:v>
                </c:pt>
                <c:pt idx="2066">
                  <c:v>19.463999999999999</c:v>
                </c:pt>
                <c:pt idx="2067">
                  <c:v>19.474</c:v>
                </c:pt>
                <c:pt idx="2068">
                  <c:v>19.484000000000002</c:v>
                </c:pt>
                <c:pt idx="2069">
                  <c:v>19.494</c:v>
                </c:pt>
                <c:pt idx="2070">
                  <c:v>19.504000000000001</c:v>
                </c:pt>
                <c:pt idx="2071">
                  <c:v>19.513999999999999</c:v>
                </c:pt>
                <c:pt idx="2072">
                  <c:v>19.524000000000001</c:v>
                </c:pt>
                <c:pt idx="2073">
                  <c:v>19.533999999999999</c:v>
                </c:pt>
                <c:pt idx="2074">
                  <c:v>19.544</c:v>
                </c:pt>
                <c:pt idx="2075">
                  <c:v>19.553999999999998</c:v>
                </c:pt>
                <c:pt idx="2076">
                  <c:v>19.564</c:v>
                </c:pt>
                <c:pt idx="2077">
                  <c:v>19.574000000000002</c:v>
                </c:pt>
                <c:pt idx="2078">
                  <c:v>19.582999999999998</c:v>
                </c:pt>
                <c:pt idx="2079">
                  <c:v>19.593</c:v>
                </c:pt>
                <c:pt idx="2080">
                  <c:v>19.603999999999999</c:v>
                </c:pt>
                <c:pt idx="2081">
                  <c:v>19.613</c:v>
                </c:pt>
                <c:pt idx="2082">
                  <c:v>19.623000000000001</c:v>
                </c:pt>
                <c:pt idx="2083">
                  <c:v>19.634</c:v>
                </c:pt>
                <c:pt idx="2084">
                  <c:v>19.643000000000001</c:v>
                </c:pt>
                <c:pt idx="2085">
                  <c:v>19.652999999999999</c:v>
                </c:pt>
                <c:pt idx="2086">
                  <c:v>19.663</c:v>
                </c:pt>
                <c:pt idx="2087">
                  <c:v>19.672999999999998</c:v>
                </c:pt>
                <c:pt idx="2088">
                  <c:v>19.683</c:v>
                </c:pt>
                <c:pt idx="2089">
                  <c:v>19.693000000000001</c:v>
                </c:pt>
                <c:pt idx="2090">
                  <c:v>19.702999999999999</c:v>
                </c:pt>
                <c:pt idx="2091">
                  <c:v>19.713000000000001</c:v>
                </c:pt>
                <c:pt idx="2092">
                  <c:v>19.722999999999999</c:v>
                </c:pt>
                <c:pt idx="2093">
                  <c:v>19.733000000000001</c:v>
                </c:pt>
                <c:pt idx="2094">
                  <c:v>19.742000000000001</c:v>
                </c:pt>
                <c:pt idx="2095">
                  <c:v>19.751999999999999</c:v>
                </c:pt>
                <c:pt idx="2096">
                  <c:v>19.762</c:v>
                </c:pt>
                <c:pt idx="2097">
                  <c:v>19.771999999999998</c:v>
                </c:pt>
                <c:pt idx="2098">
                  <c:v>19.782</c:v>
                </c:pt>
                <c:pt idx="2099">
                  <c:v>19.792000000000002</c:v>
                </c:pt>
                <c:pt idx="2100">
                  <c:v>19.802</c:v>
                </c:pt>
                <c:pt idx="2101">
                  <c:v>19.812000000000001</c:v>
                </c:pt>
                <c:pt idx="2102">
                  <c:v>19.821999999999999</c:v>
                </c:pt>
                <c:pt idx="2103">
                  <c:v>19.832000000000001</c:v>
                </c:pt>
                <c:pt idx="2104">
                  <c:v>19.841999999999999</c:v>
                </c:pt>
                <c:pt idx="2105">
                  <c:v>19.852</c:v>
                </c:pt>
                <c:pt idx="2106">
                  <c:v>19.861000000000001</c:v>
                </c:pt>
                <c:pt idx="2107">
                  <c:v>19.870999999999999</c:v>
                </c:pt>
                <c:pt idx="2108">
                  <c:v>19.881</c:v>
                </c:pt>
                <c:pt idx="2109">
                  <c:v>19.890999999999998</c:v>
                </c:pt>
                <c:pt idx="2110">
                  <c:v>19.901</c:v>
                </c:pt>
                <c:pt idx="2111">
                  <c:v>19.911000000000001</c:v>
                </c:pt>
                <c:pt idx="2112">
                  <c:v>19.920999999999999</c:v>
                </c:pt>
                <c:pt idx="2113">
                  <c:v>19.931000000000001</c:v>
                </c:pt>
                <c:pt idx="2114">
                  <c:v>19.940999999999999</c:v>
                </c:pt>
                <c:pt idx="2115">
                  <c:v>19.951000000000001</c:v>
                </c:pt>
                <c:pt idx="2116">
                  <c:v>19.960999999999999</c:v>
                </c:pt>
                <c:pt idx="2117">
                  <c:v>19.97</c:v>
                </c:pt>
                <c:pt idx="2118">
                  <c:v>19.98</c:v>
                </c:pt>
                <c:pt idx="2119">
                  <c:v>19.989999999999998</c:v>
                </c:pt>
                <c:pt idx="2120">
                  <c:v>20</c:v>
                </c:pt>
                <c:pt idx="2121">
                  <c:v>20.010000000000002</c:v>
                </c:pt>
                <c:pt idx="2122">
                  <c:v>20.02</c:v>
                </c:pt>
                <c:pt idx="2123">
                  <c:v>20.03</c:v>
                </c:pt>
                <c:pt idx="2124">
                  <c:v>20.04</c:v>
                </c:pt>
                <c:pt idx="2125">
                  <c:v>20.05</c:v>
                </c:pt>
                <c:pt idx="2126">
                  <c:v>20.059999999999999</c:v>
                </c:pt>
                <c:pt idx="2127">
                  <c:v>20.07</c:v>
                </c:pt>
                <c:pt idx="2128">
                  <c:v>20.079000000000001</c:v>
                </c:pt>
                <c:pt idx="2129">
                  <c:v>20.088999999999999</c:v>
                </c:pt>
                <c:pt idx="2130">
                  <c:v>20.099</c:v>
                </c:pt>
                <c:pt idx="2131">
                  <c:v>20.109000000000002</c:v>
                </c:pt>
                <c:pt idx="2132">
                  <c:v>20.119</c:v>
                </c:pt>
                <c:pt idx="2133">
                  <c:v>20.129000000000001</c:v>
                </c:pt>
                <c:pt idx="2134">
                  <c:v>20.138999999999999</c:v>
                </c:pt>
                <c:pt idx="2135">
                  <c:v>20.149000000000001</c:v>
                </c:pt>
                <c:pt idx="2136">
                  <c:v>20.158999999999999</c:v>
                </c:pt>
                <c:pt idx="2137">
                  <c:v>20.169</c:v>
                </c:pt>
                <c:pt idx="2138">
                  <c:v>20.178999999999998</c:v>
                </c:pt>
                <c:pt idx="2139">
                  <c:v>20.189</c:v>
                </c:pt>
                <c:pt idx="2140">
                  <c:v>20.199000000000002</c:v>
                </c:pt>
                <c:pt idx="2141">
                  <c:v>20.207999999999998</c:v>
                </c:pt>
                <c:pt idx="2142">
                  <c:v>20.218</c:v>
                </c:pt>
                <c:pt idx="2143">
                  <c:v>20.228000000000002</c:v>
                </c:pt>
                <c:pt idx="2144">
                  <c:v>20.238</c:v>
                </c:pt>
                <c:pt idx="2145">
                  <c:v>20.248000000000001</c:v>
                </c:pt>
                <c:pt idx="2146">
                  <c:v>20.257999999999999</c:v>
                </c:pt>
                <c:pt idx="2147">
                  <c:v>20.266999999999999</c:v>
                </c:pt>
                <c:pt idx="2148">
                  <c:v>20.277000000000001</c:v>
                </c:pt>
                <c:pt idx="2149">
                  <c:v>20.288</c:v>
                </c:pt>
                <c:pt idx="2150">
                  <c:v>20.297000000000001</c:v>
                </c:pt>
                <c:pt idx="2151">
                  <c:v>20.306999999999999</c:v>
                </c:pt>
                <c:pt idx="2152">
                  <c:v>20.317</c:v>
                </c:pt>
                <c:pt idx="2153">
                  <c:v>20.327000000000002</c:v>
                </c:pt>
                <c:pt idx="2154">
                  <c:v>20.337</c:v>
                </c:pt>
                <c:pt idx="2155">
                  <c:v>20.346</c:v>
                </c:pt>
                <c:pt idx="2156">
                  <c:v>20.356000000000002</c:v>
                </c:pt>
                <c:pt idx="2157">
                  <c:v>20.366</c:v>
                </c:pt>
                <c:pt idx="2158">
                  <c:v>20.376000000000001</c:v>
                </c:pt>
                <c:pt idx="2159">
                  <c:v>20.385999999999999</c:v>
                </c:pt>
                <c:pt idx="2160">
                  <c:v>20.396000000000001</c:v>
                </c:pt>
                <c:pt idx="2161">
                  <c:v>20.405000000000001</c:v>
                </c:pt>
                <c:pt idx="2162">
                  <c:v>20.414999999999999</c:v>
                </c:pt>
                <c:pt idx="2163">
                  <c:v>20.425000000000001</c:v>
                </c:pt>
                <c:pt idx="2164">
                  <c:v>20.434999999999999</c:v>
                </c:pt>
                <c:pt idx="2165">
                  <c:v>20.445</c:v>
                </c:pt>
                <c:pt idx="2166">
                  <c:v>20.454999999999998</c:v>
                </c:pt>
                <c:pt idx="2167">
                  <c:v>20.463999999999999</c:v>
                </c:pt>
                <c:pt idx="2168">
                  <c:v>20.474</c:v>
                </c:pt>
                <c:pt idx="2169">
                  <c:v>20.484999999999999</c:v>
                </c:pt>
                <c:pt idx="2170">
                  <c:v>20.494</c:v>
                </c:pt>
                <c:pt idx="2171">
                  <c:v>20.504000000000001</c:v>
                </c:pt>
                <c:pt idx="2172">
                  <c:v>20.513999999999999</c:v>
                </c:pt>
                <c:pt idx="2173">
                  <c:v>20.524000000000001</c:v>
                </c:pt>
                <c:pt idx="2174">
                  <c:v>20.533999999999999</c:v>
                </c:pt>
                <c:pt idx="2175">
                  <c:v>20.542999999999999</c:v>
                </c:pt>
                <c:pt idx="2176">
                  <c:v>20.553000000000001</c:v>
                </c:pt>
                <c:pt idx="2177">
                  <c:v>20.564</c:v>
                </c:pt>
                <c:pt idx="2178">
                  <c:v>20.573</c:v>
                </c:pt>
                <c:pt idx="2179">
                  <c:v>20.582999999999998</c:v>
                </c:pt>
                <c:pt idx="2180">
                  <c:v>20.593</c:v>
                </c:pt>
                <c:pt idx="2181">
                  <c:v>20.603000000000002</c:v>
                </c:pt>
                <c:pt idx="2182">
                  <c:v>20.613</c:v>
                </c:pt>
                <c:pt idx="2183">
                  <c:v>20.623000000000001</c:v>
                </c:pt>
                <c:pt idx="2184">
                  <c:v>20.632999999999999</c:v>
                </c:pt>
                <c:pt idx="2185">
                  <c:v>20.643000000000001</c:v>
                </c:pt>
                <c:pt idx="2186">
                  <c:v>20.652999999999999</c:v>
                </c:pt>
                <c:pt idx="2187">
                  <c:v>20.663</c:v>
                </c:pt>
                <c:pt idx="2188">
                  <c:v>20.672999999999998</c:v>
                </c:pt>
                <c:pt idx="2189">
                  <c:v>20.683</c:v>
                </c:pt>
                <c:pt idx="2190">
                  <c:v>20.693000000000001</c:v>
                </c:pt>
                <c:pt idx="2191">
                  <c:v>20.702999999999999</c:v>
                </c:pt>
                <c:pt idx="2192">
                  <c:v>20.712</c:v>
                </c:pt>
                <c:pt idx="2193">
                  <c:v>20.722999999999999</c:v>
                </c:pt>
                <c:pt idx="2194">
                  <c:v>20.734000000000002</c:v>
                </c:pt>
                <c:pt idx="2195">
                  <c:v>20.744</c:v>
                </c:pt>
                <c:pt idx="2196">
                  <c:v>20.754999999999999</c:v>
                </c:pt>
                <c:pt idx="2197">
                  <c:v>20.765999999999998</c:v>
                </c:pt>
                <c:pt idx="2198">
                  <c:v>20.777000000000001</c:v>
                </c:pt>
                <c:pt idx="2199">
                  <c:v>20.788</c:v>
                </c:pt>
                <c:pt idx="2200">
                  <c:v>20.797999999999998</c:v>
                </c:pt>
                <c:pt idx="2201">
                  <c:v>20.809000000000001</c:v>
                </c:pt>
                <c:pt idx="2202">
                  <c:v>20.818999999999999</c:v>
                </c:pt>
                <c:pt idx="2203">
                  <c:v>20.83</c:v>
                </c:pt>
                <c:pt idx="2204">
                  <c:v>20.841000000000001</c:v>
                </c:pt>
                <c:pt idx="2205">
                  <c:v>20.850999999999999</c:v>
                </c:pt>
                <c:pt idx="2206">
                  <c:v>20.861999999999998</c:v>
                </c:pt>
                <c:pt idx="2207">
                  <c:v>20.872</c:v>
                </c:pt>
                <c:pt idx="2208">
                  <c:v>20.882999999999999</c:v>
                </c:pt>
                <c:pt idx="2209">
                  <c:v>20.893999999999998</c:v>
                </c:pt>
                <c:pt idx="2210">
                  <c:v>20.904</c:v>
                </c:pt>
                <c:pt idx="2211">
                  <c:v>20.914999999999999</c:v>
                </c:pt>
                <c:pt idx="2212">
                  <c:v>20.925000000000001</c:v>
                </c:pt>
                <c:pt idx="2213">
                  <c:v>20.936</c:v>
                </c:pt>
                <c:pt idx="2214">
                  <c:v>20.946999999999999</c:v>
                </c:pt>
                <c:pt idx="2215">
                  <c:v>20.957999999999998</c:v>
                </c:pt>
                <c:pt idx="2216">
                  <c:v>20.968</c:v>
                </c:pt>
                <c:pt idx="2217">
                  <c:v>20.978999999999999</c:v>
                </c:pt>
                <c:pt idx="2218">
                  <c:v>20.99</c:v>
                </c:pt>
                <c:pt idx="2219">
                  <c:v>21.001000000000001</c:v>
                </c:pt>
                <c:pt idx="2220">
                  <c:v>21.010999999999999</c:v>
                </c:pt>
                <c:pt idx="2221">
                  <c:v>21.021999999999998</c:v>
                </c:pt>
                <c:pt idx="2222">
                  <c:v>21.032</c:v>
                </c:pt>
                <c:pt idx="2223">
                  <c:v>21.042999999999999</c:v>
                </c:pt>
                <c:pt idx="2224">
                  <c:v>21.053999999999998</c:v>
                </c:pt>
                <c:pt idx="2225">
                  <c:v>21.065000000000001</c:v>
                </c:pt>
                <c:pt idx="2226">
                  <c:v>21.076000000000001</c:v>
                </c:pt>
                <c:pt idx="2227">
                  <c:v>21.085999999999999</c:v>
                </c:pt>
                <c:pt idx="2228">
                  <c:v>21.097000000000001</c:v>
                </c:pt>
                <c:pt idx="2229">
                  <c:v>21.108000000000001</c:v>
                </c:pt>
                <c:pt idx="2230">
                  <c:v>21.117999999999999</c:v>
                </c:pt>
                <c:pt idx="2231">
                  <c:v>21.128</c:v>
                </c:pt>
                <c:pt idx="2232">
                  <c:v>21.138999999999999</c:v>
                </c:pt>
                <c:pt idx="2233">
                  <c:v>21.149000000000001</c:v>
                </c:pt>
                <c:pt idx="2234">
                  <c:v>21.158999999999999</c:v>
                </c:pt>
                <c:pt idx="2235">
                  <c:v>21.17</c:v>
                </c:pt>
                <c:pt idx="2236">
                  <c:v>21.18</c:v>
                </c:pt>
                <c:pt idx="2237">
                  <c:v>21.19</c:v>
                </c:pt>
                <c:pt idx="2238">
                  <c:v>21.2</c:v>
                </c:pt>
                <c:pt idx="2239">
                  <c:v>21.21</c:v>
                </c:pt>
                <c:pt idx="2240">
                  <c:v>21.22</c:v>
                </c:pt>
                <c:pt idx="2241">
                  <c:v>21.228999999999999</c:v>
                </c:pt>
                <c:pt idx="2242">
                  <c:v>21.238</c:v>
                </c:pt>
                <c:pt idx="2243">
                  <c:v>21.248999999999999</c:v>
                </c:pt>
                <c:pt idx="2244">
                  <c:v>21.26</c:v>
                </c:pt>
                <c:pt idx="2245">
                  <c:v>21.274000000000001</c:v>
                </c:pt>
                <c:pt idx="2246">
                  <c:v>21.297999999999998</c:v>
                </c:pt>
                <c:pt idx="2247">
                  <c:v>21.324999999999999</c:v>
                </c:pt>
                <c:pt idx="2248">
                  <c:v>21.350999999999999</c:v>
                </c:pt>
                <c:pt idx="2249">
                  <c:v>21.375</c:v>
                </c:pt>
                <c:pt idx="2250">
                  <c:v>21.4</c:v>
                </c:pt>
                <c:pt idx="2251">
                  <c:v>21.422999999999998</c:v>
                </c:pt>
                <c:pt idx="2252">
                  <c:v>21.443999999999999</c:v>
                </c:pt>
                <c:pt idx="2253">
                  <c:v>21.465</c:v>
                </c:pt>
                <c:pt idx="2254">
                  <c:v>21.488</c:v>
                </c:pt>
                <c:pt idx="2255">
                  <c:v>21.51</c:v>
                </c:pt>
                <c:pt idx="2256">
                  <c:v>21.53</c:v>
                </c:pt>
                <c:pt idx="2257">
                  <c:v>21.55</c:v>
                </c:pt>
                <c:pt idx="2258">
                  <c:v>21.571999999999999</c:v>
                </c:pt>
                <c:pt idx="2259">
                  <c:v>21.597999999999999</c:v>
                </c:pt>
                <c:pt idx="2260">
                  <c:v>21.625</c:v>
                </c:pt>
                <c:pt idx="2261">
                  <c:v>21.651</c:v>
                </c:pt>
                <c:pt idx="2262">
                  <c:v>21.675999999999998</c:v>
                </c:pt>
                <c:pt idx="2263">
                  <c:v>21.702000000000002</c:v>
                </c:pt>
                <c:pt idx="2264">
                  <c:v>21.728999999999999</c:v>
                </c:pt>
                <c:pt idx="2265">
                  <c:v>21.756</c:v>
                </c:pt>
                <c:pt idx="2266">
                  <c:v>21.774999999999999</c:v>
                </c:pt>
                <c:pt idx="2267">
                  <c:v>21.786999999999999</c:v>
                </c:pt>
                <c:pt idx="2268">
                  <c:v>21.797000000000001</c:v>
                </c:pt>
                <c:pt idx="2269">
                  <c:v>21.805</c:v>
                </c:pt>
                <c:pt idx="2270">
                  <c:v>21.812000000000001</c:v>
                </c:pt>
                <c:pt idx="2271">
                  <c:v>21.82</c:v>
                </c:pt>
                <c:pt idx="2272">
                  <c:v>21.826000000000001</c:v>
                </c:pt>
                <c:pt idx="2273">
                  <c:v>21.832000000000001</c:v>
                </c:pt>
                <c:pt idx="2274">
                  <c:v>21.838000000000001</c:v>
                </c:pt>
                <c:pt idx="2275">
                  <c:v>21.846</c:v>
                </c:pt>
                <c:pt idx="2276">
                  <c:v>21.855</c:v>
                </c:pt>
                <c:pt idx="2277">
                  <c:v>21.864000000000001</c:v>
                </c:pt>
                <c:pt idx="2278">
                  <c:v>21.873000000000001</c:v>
                </c:pt>
                <c:pt idx="2279">
                  <c:v>21.882999999999999</c:v>
                </c:pt>
                <c:pt idx="2280">
                  <c:v>21.893000000000001</c:v>
                </c:pt>
                <c:pt idx="2281">
                  <c:v>21.902999999999999</c:v>
                </c:pt>
                <c:pt idx="2282">
                  <c:v>21.914000000000001</c:v>
                </c:pt>
                <c:pt idx="2283">
                  <c:v>21.923999999999999</c:v>
                </c:pt>
                <c:pt idx="2284">
                  <c:v>21.934999999999999</c:v>
                </c:pt>
                <c:pt idx="2285">
                  <c:v>21.943999999999999</c:v>
                </c:pt>
                <c:pt idx="2286">
                  <c:v>21.954000000000001</c:v>
                </c:pt>
                <c:pt idx="2287">
                  <c:v>21.963999999999999</c:v>
                </c:pt>
                <c:pt idx="2288">
                  <c:v>21.974</c:v>
                </c:pt>
                <c:pt idx="2289">
                  <c:v>21.984000000000002</c:v>
                </c:pt>
                <c:pt idx="2290">
                  <c:v>21.995000000000001</c:v>
                </c:pt>
                <c:pt idx="2291">
                  <c:v>22.004000000000001</c:v>
                </c:pt>
                <c:pt idx="2292">
                  <c:v>22.013999999999999</c:v>
                </c:pt>
                <c:pt idx="2293">
                  <c:v>22.024999999999999</c:v>
                </c:pt>
                <c:pt idx="2294">
                  <c:v>22.036999999999999</c:v>
                </c:pt>
                <c:pt idx="2295">
                  <c:v>22.05</c:v>
                </c:pt>
                <c:pt idx="2296">
                  <c:v>22.064</c:v>
                </c:pt>
                <c:pt idx="2297">
                  <c:v>22.077000000000002</c:v>
                </c:pt>
                <c:pt idx="2298">
                  <c:v>22.097000000000001</c:v>
                </c:pt>
                <c:pt idx="2299">
                  <c:v>22.122</c:v>
                </c:pt>
                <c:pt idx="2300">
                  <c:v>22.146000000000001</c:v>
                </c:pt>
                <c:pt idx="2301">
                  <c:v>22.172999999999998</c:v>
                </c:pt>
                <c:pt idx="2302">
                  <c:v>22.201000000000001</c:v>
                </c:pt>
                <c:pt idx="2303">
                  <c:v>22.23</c:v>
                </c:pt>
                <c:pt idx="2304">
                  <c:v>22.263000000000002</c:v>
                </c:pt>
                <c:pt idx="2305">
                  <c:v>22.297999999999998</c:v>
                </c:pt>
                <c:pt idx="2306">
                  <c:v>22.332000000000001</c:v>
                </c:pt>
                <c:pt idx="2307">
                  <c:v>22.364000000000001</c:v>
                </c:pt>
                <c:pt idx="2308">
                  <c:v>22.395</c:v>
                </c:pt>
                <c:pt idx="2309">
                  <c:v>22.422000000000001</c:v>
                </c:pt>
                <c:pt idx="2310">
                  <c:v>22.446999999999999</c:v>
                </c:pt>
                <c:pt idx="2311">
                  <c:v>22.472000000000001</c:v>
                </c:pt>
                <c:pt idx="2312">
                  <c:v>22.495999999999999</c:v>
                </c:pt>
                <c:pt idx="2313">
                  <c:v>22.52</c:v>
                </c:pt>
                <c:pt idx="2314">
                  <c:v>22.542999999999999</c:v>
                </c:pt>
                <c:pt idx="2315">
                  <c:v>22.565999999999999</c:v>
                </c:pt>
                <c:pt idx="2316">
                  <c:v>22.588999999999999</c:v>
                </c:pt>
                <c:pt idx="2317">
                  <c:v>22.613</c:v>
                </c:pt>
                <c:pt idx="2318">
                  <c:v>22.631</c:v>
                </c:pt>
                <c:pt idx="2319">
                  <c:v>22.641999999999999</c:v>
                </c:pt>
                <c:pt idx="2320">
                  <c:v>22.658999999999999</c:v>
                </c:pt>
                <c:pt idx="2321">
                  <c:v>22.684999999999999</c:v>
                </c:pt>
                <c:pt idx="2322">
                  <c:v>22.712</c:v>
                </c:pt>
                <c:pt idx="2323">
                  <c:v>22.736000000000001</c:v>
                </c:pt>
                <c:pt idx="2324">
                  <c:v>22.759</c:v>
                </c:pt>
                <c:pt idx="2325">
                  <c:v>22.780999999999999</c:v>
                </c:pt>
                <c:pt idx="2326">
                  <c:v>22.803000000000001</c:v>
                </c:pt>
                <c:pt idx="2327">
                  <c:v>22.821000000000002</c:v>
                </c:pt>
                <c:pt idx="2328">
                  <c:v>22.832999999999998</c:v>
                </c:pt>
                <c:pt idx="2329">
                  <c:v>22.847999999999999</c:v>
                </c:pt>
                <c:pt idx="2330">
                  <c:v>22.866</c:v>
                </c:pt>
                <c:pt idx="2331">
                  <c:v>22.885000000000002</c:v>
                </c:pt>
                <c:pt idx="2332">
                  <c:v>22.902999999999999</c:v>
                </c:pt>
                <c:pt idx="2333">
                  <c:v>22.920999999999999</c:v>
                </c:pt>
                <c:pt idx="2334">
                  <c:v>22.937000000000001</c:v>
                </c:pt>
                <c:pt idx="2335">
                  <c:v>22.957000000000001</c:v>
                </c:pt>
                <c:pt idx="2336">
                  <c:v>22.981999999999999</c:v>
                </c:pt>
                <c:pt idx="2337">
                  <c:v>23.010999999999999</c:v>
                </c:pt>
                <c:pt idx="2338">
                  <c:v>23.042000000000002</c:v>
                </c:pt>
                <c:pt idx="2339">
                  <c:v>23.074000000000002</c:v>
                </c:pt>
                <c:pt idx="2340">
                  <c:v>23.105</c:v>
                </c:pt>
                <c:pt idx="2341">
                  <c:v>23.135000000000002</c:v>
                </c:pt>
                <c:pt idx="2342">
                  <c:v>23.164000000000001</c:v>
                </c:pt>
                <c:pt idx="2343">
                  <c:v>23.189</c:v>
                </c:pt>
                <c:pt idx="2344">
                  <c:v>23.210999999999999</c:v>
                </c:pt>
                <c:pt idx="2345">
                  <c:v>23.233000000000001</c:v>
                </c:pt>
                <c:pt idx="2346">
                  <c:v>23.253</c:v>
                </c:pt>
                <c:pt idx="2347">
                  <c:v>23.271999999999998</c:v>
                </c:pt>
                <c:pt idx="2348">
                  <c:v>23.292000000000002</c:v>
                </c:pt>
                <c:pt idx="2349">
                  <c:v>23.312000000000001</c:v>
                </c:pt>
                <c:pt idx="2350">
                  <c:v>23.332000000000001</c:v>
                </c:pt>
                <c:pt idx="2351">
                  <c:v>23.35</c:v>
                </c:pt>
                <c:pt idx="2352">
                  <c:v>23.367000000000001</c:v>
                </c:pt>
                <c:pt idx="2353">
                  <c:v>23.367000000000001</c:v>
                </c:pt>
                <c:pt idx="2354">
                  <c:v>23.367000000000001</c:v>
                </c:pt>
                <c:pt idx="2355">
                  <c:v>23.367000000000001</c:v>
                </c:pt>
                <c:pt idx="2356">
                  <c:v>23.373000000000001</c:v>
                </c:pt>
                <c:pt idx="2357">
                  <c:v>23.382999999999999</c:v>
                </c:pt>
                <c:pt idx="2358">
                  <c:v>23.405000000000001</c:v>
                </c:pt>
                <c:pt idx="2359">
                  <c:v>23.443000000000001</c:v>
                </c:pt>
                <c:pt idx="2360">
                  <c:v>23.481000000000002</c:v>
                </c:pt>
                <c:pt idx="2361">
                  <c:v>23.513999999999999</c:v>
                </c:pt>
                <c:pt idx="2362">
                  <c:v>23.544</c:v>
                </c:pt>
                <c:pt idx="2363">
                  <c:v>23.577999999999999</c:v>
                </c:pt>
                <c:pt idx="2364">
                  <c:v>23.609000000000002</c:v>
                </c:pt>
                <c:pt idx="2365">
                  <c:v>23.635999999999999</c:v>
                </c:pt>
                <c:pt idx="2366">
                  <c:v>23.666</c:v>
                </c:pt>
                <c:pt idx="2367">
                  <c:v>23.698</c:v>
                </c:pt>
                <c:pt idx="2368">
                  <c:v>23.73</c:v>
                </c:pt>
                <c:pt idx="2369">
                  <c:v>23.763000000000002</c:v>
                </c:pt>
                <c:pt idx="2370">
                  <c:v>23.795999999999999</c:v>
                </c:pt>
                <c:pt idx="2371">
                  <c:v>23.827999999999999</c:v>
                </c:pt>
                <c:pt idx="2372">
                  <c:v>23.856999999999999</c:v>
                </c:pt>
                <c:pt idx="2373">
                  <c:v>23.884</c:v>
                </c:pt>
                <c:pt idx="2374">
                  <c:v>23.911000000000001</c:v>
                </c:pt>
                <c:pt idx="2375">
                  <c:v>23.936</c:v>
                </c:pt>
                <c:pt idx="2376">
                  <c:v>23.96</c:v>
                </c:pt>
                <c:pt idx="2377">
                  <c:v>23.986000000000001</c:v>
                </c:pt>
                <c:pt idx="2378">
                  <c:v>24.015000000000001</c:v>
                </c:pt>
                <c:pt idx="2379">
                  <c:v>24.042000000000002</c:v>
                </c:pt>
                <c:pt idx="2380">
                  <c:v>24.067</c:v>
                </c:pt>
                <c:pt idx="2381">
                  <c:v>24.093</c:v>
                </c:pt>
                <c:pt idx="2382">
                  <c:v>24.119</c:v>
                </c:pt>
                <c:pt idx="2383">
                  <c:v>24.14</c:v>
                </c:pt>
                <c:pt idx="2384">
                  <c:v>24.16</c:v>
                </c:pt>
                <c:pt idx="2385">
                  <c:v>24.170999999999999</c:v>
                </c:pt>
                <c:pt idx="2386">
                  <c:v>24.18</c:v>
                </c:pt>
                <c:pt idx="2387">
                  <c:v>24.193999999999999</c:v>
                </c:pt>
                <c:pt idx="2388">
                  <c:v>24.210999999999999</c:v>
                </c:pt>
                <c:pt idx="2389">
                  <c:v>24.228000000000002</c:v>
                </c:pt>
                <c:pt idx="2390">
                  <c:v>24.247</c:v>
                </c:pt>
                <c:pt idx="2391">
                  <c:v>24.268999999999998</c:v>
                </c:pt>
                <c:pt idx="2392">
                  <c:v>24.29</c:v>
                </c:pt>
                <c:pt idx="2393">
                  <c:v>24.308</c:v>
                </c:pt>
                <c:pt idx="2394">
                  <c:v>24.324999999999999</c:v>
                </c:pt>
                <c:pt idx="2395">
                  <c:v>24.341000000000001</c:v>
                </c:pt>
                <c:pt idx="2396">
                  <c:v>24.356000000000002</c:v>
                </c:pt>
                <c:pt idx="2397">
                  <c:v>24.364000000000001</c:v>
                </c:pt>
                <c:pt idx="2398">
                  <c:v>24.367000000000001</c:v>
                </c:pt>
                <c:pt idx="2399">
                  <c:v>24.367000000000001</c:v>
                </c:pt>
                <c:pt idx="2400">
                  <c:v>24.367000000000001</c:v>
                </c:pt>
                <c:pt idx="2401">
                  <c:v>24.369</c:v>
                </c:pt>
                <c:pt idx="2402">
                  <c:v>24.373999999999999</c:v>
                </c:pt>
                <c:pt idx="2403">
                  <c:v>24.384</c:v>
                </c:pt>
                <c:pt idx="2404">
                  <c:v>24.413</c:v>
                </c:pt>
                <c:pt idx="2405">
                  <c:v>24.462</c:v>
                </c:pt>
                <c:pt idx="2406">
                  <c:v>24.527000000000001</c:v>
                </c:pt>
                <c:pt idx="2407">
                  <c:v>24.588999999999999</c:v>
                </c:pt>
                <c:pt idx="2408">
                  <c:v>24.638999999999999</c:v>
                </c:pt>
                <c:pt idx="2409">
                  <c:v>24.681999999999999</c:v>
                </c:pt>
                <c:pt idx="2410">
                  <c:v>24.728000000000002</c:v>
                </c:pt>
                <c:pt idx="2411">
                  <c:v>24.780999999999999</c:v>
                </c:pt>
                <c:pt idx="2412">
                  <c:v>24.835000000000001</c:v>
                </c:pt>
                <c:pt idx="2413">
                  <c:v>24.885999999999999</c:v>
                </c:pt>
                <c:pt idx="2414">
                  <c:v>24.93</c:v>
                </c:pt>
                <c:pt idx="2415">
                  <c:v>24.971</c:v>
                </c:pt>
                <c:pt idx="2416">
                  <c:v>24.986000000000001</c:v>
                </c:pt>
                <c:pt idx="2417">
                  <c:v>24.991</c:v>
                </c:pt>
                <c:pt idx="2418">
                  <c:v>25.003</c:v>
                </c:pt>
                <c:pt idx="2419">
                  <c:v>25.026</c:v>
                </c:pt>
                <c:pt idx="2420">
                  <c:v>25.059000000000001</c:v>
                </c:pt>
                <c:pt idx="2421">
                  <c:v>25.091999999999999</c:v>
                </c:pt>
                <c:pt idx="2422">
                  <c:v>25.125</c:v>
                </c:pt>
                <c:pt idx="2423">
                  <c:v>25.158999999999999</c:v>
                </c:pt>
                <c:pt idx="2424">
                  <c:v>25.189</c:v>
                </c:pt>
                <c:pt idx="2425">
                  <c:v>25.216999999999999</c:v>
                </c:pt>
                <c:pt idx="2426">
                  <c:v>25.242000000000001</c:v>
                </c:pt>
                <c:pt idx="2427">
                  <c:v>25.256</c:v>
                </c:pt>
                <c:pt idx="2428">
                  <c:v>25.259</c:v>
                </c:pt>
                <c:pt idx="2429">
                  <c:v>25.26</c:v>
                </c:pt>
                <c:pt idx="2430">
                  <c:v>25.262</c:v>
                </c:pt>
                <c:pt idx="2431">
                  <c:v>25.265999999999998</c:v>
                </c:pt>
                <c:pt idx="2432">
                  <c:v>25.285</c:v>
                </c:pt>
                <c:pt idx="2433">
                  <c:v>25.326000000000001</c:v>
                </c:pt>
                <c:pt idx="2434">
                  <c:v>25.408999999999999</c:v>
                </c:pt>
                <c:pt idx="2435">
                  <c:v>25.504000000000001</c:v>
                </c:pt>
                <c:pt idx="2436">
                  <c:v>25.588999999999999</c:v>
                </c:pt>
                <c:pt idx="2437">
                  <c:v>25.672999999999998</c:v>
                </c:pt>
                <c:pt idx="2438">
                  <c:v>25.760999999999999</c:v>
                </c:pt>
                <c:pt idx="2439">
                  <c:v>25.85</c:v>
                </c:pt>
                <c:pt idx="2440">
                  <c:v>25.94</c:v>
                </c:pt>
                <c:pt idx="2441">
                  <c:v>26.015000000000001</c:v>
                </c:pt>
                <c:pt idx="2442">
                  <c:v>26.08</c:v>
                </c:pt>
                <c:pt idx="2443">
                  <c:v>26.135000000000002</c:v>
                </c:pt>
                <c:pt idx="2444">
                  <c:v>26.170999999999999</c:v>
                </c:pt>
                <c:pt idx="2445">
                  <c:v>26.184000000000001</c:v>
                </c:pt>
                <c:pt idx="2446">
                  <c:v>26.184999999999999</c:v>
                </c:pt>
                <c:pt idx="2447">
                  <c:v>26.187999999999999</c:v>
                </c:pt>
                <c:pt idx="2448">
                  <c:v>26.190999999999999</c:v>
                </c:pt>
                <c:pt idx="2449">
                  <c:v>26.193999999999999</c:v>
                </c:pt>
                <c:pt idx="2450">
                  <c:v>26.196999999999999</c:v>
                </c:pt>
                <c:pt idx="2451">
                  <c:v>26.199000000000002</c:v>
                </c:pt>
                <c:pt idx="2452">
                  <c:v>26.202999999999999</c:v>
                </c:pt>
                <c:pt idx="2453">
                  <c:v>26.207000000000001</c:v>
                </c:pt>
                <c:pt idx="2454">
                  <c:v>26.213000000000001</c:v>
                </c:pt>
                <c:pt idx="2455">
                  <c:v>26.22</c:v>
                </c:pt>
                <c:pt idx="2456">
                  <c:v>26.225999999999999</c:v>
                </c:pt>
                <c:pt idx="2457">
                  <c:v>26.234999999999999</c:v>
                </c:pt>
                <c:pt idx="2458">
                  <c:v>26.244</c:v>
                </c:pt>
                <c:pt idx="2459">
                  <c:v>26.253</c:v>
                </c:pt>
                <c:pt idx="2460">
                  <c:v>26.263000000000002</c:v>
                </c:pt>
                <c:pt idx="2461">
                  <c:v>26.277000000000001</c:v>
                </c:pt>
                <c:pt idx="2462">
                  <c:v>26.303999999999998</c:v>
                </c:pt>
                <c:pt idx="2463">
                  <c:v>26.344000000000001</c:v>
                </c:pt>
                <c:pt idx="2464">
                  <c:v>26.393999999999998</c:v>
                </c:pt>
                <c:pt idx="2465">
                  <c:v>26.446999999999999</c:v>
                </c:pt>
                <c:pt idx="2466">
                  <c:v>26.498999999999999</c:v>
                </c:pt>
                <c:pt idx="2467">
                  <c:v>26.55</c:v>
                </c:pt>
                <c:pt idx="2468">
                  <c:v>26.597000000000001</c:v>
                </c:pt>
                <c:pt idx="2469">
                  <c:v>26.648</c:v>
                </c:pt>
                <c:pt idx="2470">
                  <c:v>26.718</c:v>
                </c:pt>
                <c:pt idx="2471">
                  <c:v>26.797999999999998</c:v>
                </c:pt>
                <c:pt idx="2472">
                  <c:v>26.875</c:v>
                </c:pt>
                <c:pt idx="2473">
                  <c:v>26.952000000000002</c:v>
                </c:pt>
                <c:pt idx="2474">
                  <c:v>27.021999999999998</c:v>
                </c:pt>
                <c:pt idx="2475">
                  <c:v>27.076000000000001</c:v>
                </c:pt>
                <c:pt idx="2476">
                  <c:v>27.12</c:v>
                </c:pt>
                <c:pt idx="2477">
                  <c:v>27.164999999999999</c:v>
                </c:pt>
                <c:pt idx="2478">
                  <c:v>27.212</c:v>
                </c:pt>
                <c:pt idx="2479">
                  <c:v>27.248000000000001</c:v>
                </c:pt>
                <c:pt idx="2480">
                  <c:v>27.271000000000001</c:v>
                </c:pt>
                <c:pt idx="2481">
                  <c:v>27.292999999999999</c:v>
                </c:pt>
                <c:pt idx="2482">
                  <c:v>27.321999999999999</c:v>
                </c:pt>
                <c:pt idx="2483">
                  <c:v>27.352</c:v>
                </c:pt>
                <c:pt idx="2484">
                  <c:v>27.381</c:v>
                </c:pt>
                <c:pt idx="2485">
                  <c:v>27.405999999999999</c:v>
                </c:pt>
                <c:pt idx="2486">
                  <c:v>27.422000000000001</c:v>
                </c:pt>
                <c:pt idx="2487">
                  <c:v>27.425000000000001</c:v>
                </c:pt>
                <c:pt idx="2488">
                  <c:v>27.427</c:v>
                </c:pt>
                <c:pt idx="2489">
                  <c:v>27.431999999999999</c:v>
                </c:pt>
                <c:pt idx="2490">
                  <c:v>27.437000000000001</c:v>
                </c:pt>
                <c:pt idx="2491">
                  <c:v>27.443000000000001</c:v>
                </c:pt>
                <c:pt idx="2492">
                  <c:v>27.45</c:v>
                </c:pt>
                <c:pt idx="2493">
                  <c:v>27.457000000000001</c:v>
                </c:pt>
                <c:pt idx="2494">
                  <c:v>27.47</c:v>
                </c:pt>
                <c:pt idx="2495">
                  <c:v>27.486999999999998</c:v>
                </c:pt>
                <c:pt idx="2496">
                  <c:v>27.504000000000001</c:v>
                </c:pt>
                <c:pt idx="2497">
                  <c:v>27.521999999999998</c:v>
                </c:pt>
                <c:pt idx="2498">
                  <c:v>27.545000000000002</c:v>
                </c:pt>
                <c:pt idx="2499">
                  <c:v>27.57</c:v>
                </c:pt>
                <c:pt idx="2500">
                  <c:v>27.597000000000001</c:v>
                </c:pt>
                <c:pt idx="2501">
                  <c:v>27.628</c:v>
                </c:pt>
                <c:pt idx="2502">
                  <c:v>27.667999999999999</c:v>
                </c:pt>
                <c:pt idx="2503">
                  <c:v>27.716999999999999</c:v>
                </c:pt>
                <c:pt idx="2504">
                  <c:v>27.765999999999998</c:v>
                </c:pt>
                <c:pt idx="2505">
                  <c:v>27.811</c:v>
                </c:pt>
                <c:pt idx="2506">
                  <c:v>27.853000000000002</c:v>
                </c:pt>
                <c:pt idx="2507">
                  <c:v>27.891999999999999</c:v>
                </c:pt>
                <c:pt idx="2508">
                  <c:v>27.925999999999998</c:v>
                </c:pt>
                <c:pt idx="2509">
                  <c:v>27.959</c:v>
                </c:pt>
                <c:pt idx="2510">
                  <c:v>27.997</c:v>
                </c:pt>
                <c:pt idx="2511">
                  <c:v>28.036000000000001</c:v>
                </c:pt>
                <c:pt idx="2512">
                  <c:v>28.073</c:v>
                </c:pt>
                <c:pt idx="2513">
                  <c:v>28.111000000000001</c:v>
                </c:pt>
                <c:pt idx="2514">
                  <c:v>28.152000000000001</c:v>
                </c:pt>
                <c:pt idx="2515">
                  <c:v>28.196000000000002</c:v>
                </c:pt>
                <c:pt idx="2516">
                  <c:v>28.24</c:v>
                </c:pt>
                <c:pt idx="2517">
                  <c:v>28.280999999999999</c:v>
                </c:pt>
                <c:pt idx="2518">
                  <c:v>28.321999999999999</c:v>
                </c:pt>
                <c:pt idx="2519">
                  <c:v>28.364999999999998</c:v>
                </c:pt>
                <c:pt idx="2520">
                  <c:v>28.405000000000001</c:v>
                </c:pt>
                <c:pt idx="2521">
                  <c:v>28.436</c:v>
                </c:pt>
                <c:pt idx="2522">
                  <c:v>28.46</c:v>
                </c:pt>
                <c:pt idx="2523">
                  <c:v>28.49</c:v>
                </c:pt>
                <c:pt idx="2524">
                  <c:v>28.52</c:v>
                </c:pt>
                <c:pt idx="2525">
                  <c:v>28.545999999999999</c:v>
                </c:pt>
                <c:pt idx="2526">
                  <c:v>28.573</c:v>
                </c:pt>
                <c:pt idx="2527">
                  <c:v>28.6</c:v>
                </c:pt>
                <c:pt idx="2528">
                  <c:v>28.617000000000001</c:v>
                </c:pt>
                <c:pt idx="2529">
                  <c:v>28.625</c:v>
                </c:pt>
                <c:pt idx="2530">
                  <c:v>28.626000000000001</c:v>
                </c:pt>
                <c:pt idx="2531">
                  <c:v>28.626000000000001</c:v>
                </c:pt>
                <c:pt idx="2532">
                  <c:v>28.626000000000001</c:v>
                </c:pt>
                <c:pt idx="2533">
                  <c:v>28.629000000000001</c:v>
                </c:pt>
                <c:pt idx="2534">
                  <c:v>28.631</c:v>
                </c:pt>
                <c:pt idx="2535">
                  <c:v>28.631</c:v>
                </c:pt>
                <c:pt idx="2536">
                  <c:v>28.631</c:v>
                </c:pt>
                <c:pt idx="2537">
                  <c:v>28.634</c:v>
                </c:pt>
                <c:pt idx="2538">
                  <c:v>28.638999999999999</c:v>
                </c:pt>
                <c:pt idx="2539">
                  <c:v>28.643999999999998</c:v>
                </c:pt>
                <c:pt idx="2540">
                  <c:v>28.651</c:v>
                </c:pt>
                <c:pt idx="2541">
                  <c:v>28.658000000000001</c:v>
                </c:pt>
                <c:pt idx="2542">
                  <c:v>28.667000000000002</c:v>
                </c:pt>
                <c:pt idx="2543">
                  <c:v>28.681000000000001</c:v>
                </c:pt>
                <c:pt idx="2544">
                  <c:v>28.716000000000001</c:v>
                </c:pt>
                <c:pt idx="2545">
                  <c:v>28.792000000000002</c:v>
                </c:pt>
                <c:pt idx="2546">
                  <c:v>28.888000000000002</c:v>
                </c:pt>
                <c:pt idx="2547">
                  <c:v>28.968</c:v>
                </c:pt>
                <c:pt idx="2548">
                  <c:v>28.995999999999999</c:v>
                </c:pt>
                <c:pt idx="2549">
                  <c:v>28.998000000000001</c:v>
                </c:pt>
                <c:pt idx="2550">
                  <c:v>29.012</c:v>
                </c:pt>
                <c:pt idx="2551">
                  <c:v>29.045999999999999</c:v>
                </c:pt>
                <c:pt idx="2552">
                  <c:v>29.068999999999999</c:v>
                </c:pt>
                <c:pt idx="2553">
                  <c:v>29.081</c:v>
                </c:pt>
                <c:pt idx="2554">
                  <c:v>29.099</c:v>
                </c:pt>
                <c:pt idx="2555">
                  <c:v>29.123000000000001</c:v>
                </c:pt>
                <c:pt idx="2556">
                  <c:v>29.167000000000002</c:v>
                </c:pt>
                <c:pt idx="2557">
                  <c:v>29.228999999999999</c:v>
                </c:pt>
                <c:pt idx="2558">
                  <c:v>29.300999999999998</c:v>
                </c:pt>
                <c:pt idx="2559">
                  <c:v>29.367999999999999</c:v>
                </c:pt>
                <c:pt idx="2560">
                  <c:v>29.425999999999998</c:v>
                </c:pt>
                <c:pt idx="2561">
                  <c:v>29.465</c:v>
                </c:pt>
                <c:pt idx="2562">
                  <c:v>29.503</c:v>
                </c:pt>
                <c:pt idx="2563">
                  <c:v>29.542000000000002</c:v>
                </c:pt>
                <c:pt idx="2564">
                  <c:v>29.585000000000001</c:v>
                </c:pt>
                <c:pt idx="2565">
                  <c:v>29.635999999999999</c:v>
                </c:pt>
                <c:pt idx="2566">
                  <c:v>29.690999999999999</c:v>
                </c:pt>
                <c:pt idx="2567">
                  <c:v>29.747</c:v>
                </c:pt>
                <c:pt idx="2568">
                  <c:v>29.803000000000001</c:v>
                </c:pt>
                <c:pt idx="2569">
                  <c:v>29.858000000000001</c:v>
                </c:pt>
                <c:pt idx="2570">
                  <c:v>29.914000000000001</c:v>
                </c:pt>
                <c:pt idx="2571">
                  <c:v>29.962</c:v>
                </c:pt>
                <c:pt idx="2572">
                  <c:v>29.998999999999999</c:v>
                </c:pt>
                <c:pt idx="2573">
                  <c:v>30.030999999999999</c:v>
                </c:pt>
                <c:pt idx="2574">
                  <c:v>30.067</c:v>
                </c:pt>
                <c:pt idx="2575">
                  <c:v>30.108000000000001</c:v>
                </c:pt>
                <c:pt idx="2576">
                  <c:v>30.148</c:v>
                </c:pt>
                <c:pt idx="2577">
                  <c:v>30.190999999999999</c:v>
                </c:pt>
                <c:pt idx="2578">
                  <c:v>30.234000000000002</c:v>
                </c:pt>
                <c:pt idx="2579">
                  <c:v>30.277000000000001</c:v>
                </c:pt>
                <c:pt idx="2580">
                  <c:v>30.32</c:v>
                </c:pt>
                <c:pt idx="2581">
                  <c:v>30.364000000000001</c:v>
                </c:pt>
                <c:pt idx="2582">
                  <c:v>30.408000000000001</c:v>
                </c:pt>
                <c:pt idx="2583">
                  <c:v>30.452000000000002</c:v>
                </c:pt>
                <c:pt idx="2584">
                  <c:v>30.495999999999999</c:v>
                </c:pt>
                <c:pt idx="2585">
                  <c:v>30.541</c:v>
                </c:pt>
                <c:pt idx="2586">
                  <c:v>30.584</c:v>
                </c:pt>
                <c:pt idx="2587">
                  <c:v>30.623000000000001</c:v>
                </c:pt>
                <c:pt idx="2588">
                  <c:v>30.655000000000001</c:v>
                </c:pt>
                <c:pt idx="2589">
                  <c:v>30.678000000000001</c:v>
                </c:pt>
                <c:pt idx="2590">
                  <c:v>30.678999999999998</c:v>
                </c:pt>
                <c:pt idx="2591">
                  <c:v>30.681999999999999</c:v>
                </c:pt>
                <c:pt idx="2592">
                  <c:v>30.692</c:v>
                </c:pt>
                <c:pt idx="2593">
                  <c:v>30.702000000000002</c:v>
                </c:pt>
                <c:pt idx="2594">
                  <c:v>30.712</c:v>
                </c:pt>
                <c:pt idx="2595">
                  <c:v>30.73</c:v>
                </c:pt>
                <c:pt idx="2596">
                  <c:v>30.754999999999999</c:v>
                </c:pt>
                <c:pt idx="2597">
                  <c:v>30.783000000000001</c:v>
                </c:pt>
                <c:pt idx="2598">
                  <c:v>30.81</c:v>
                </c:pt>
                <c:pt idx="2599">
                  <c:v>30.835999999999999</c:v>
                </c:pt>
                <c:pt idx="2600">
                  <c:v>30.861999999999998</c:v>
                </c:pt>
                <c:pt idx="2601">
                  <c:v>30.885999999999999</c:v>
                </c:pt>
                <c:pt idx="2602">
                  <c:v>30.911999999999999</c:v>
                </c:pt>
                <c:pt idx="2603">
                  <c:v>30.939</c:v>
                </c:pt>
                <c:pt idx="2604">
                  <c:v>30.965</c:v>
                </c:pt>
                <c:pt idx="2605">
                  <c:v>30.986000000000001</c:v>
                </c:pt>
                <c:pt idx="2606">
                  <c:v>31.004000000000001</c:v>
                </c:pt>
                <c:pt idx="2607">
                  <c:v>31.018999999999998</c:v>
                </c:pt>
                <c:pt idx="2608">
                  <c:v>31.030999999999999</c:v>
                </c:pt>
                <c:pt idx="2609">
                  <c:v>31.039000000000001</c:v>
                </c:pt>
                <c:pt idx="2610">
                  <c:v>31.039000000000001</c:v>
                </c:pt>
                <c:pt idx="2611">
                  <c:v>31.039000000000001</c:v>
                </c:pt>
                <c:pt idx="2612">
                  <c:v>31.039000000000001</c:v>
                </c:pt>
                <c:pt idx="2613">
                  <c:v>31.04</c:v>
                </c:pt>
                <c:pt idx="2614">
                  <c:v>31.047000000000001</c:v>
                </c:pt>
                <c:pt idx="2615">
                  <c:v>31.052</c:v>
                </c:pt>
                <c:pt idx="2616">
                  <c:v>31.052</c:v>
                </c:pt>
                <c:pt idx="2617">
                  <c:v>31.052</c:v>
                </c:pt>
                <c:pt idx="2618">
                  <c:v>31.055</c:v>
                </c:pt>
                <c:pt idx="2619">
                  <c:v>31.058</c:v>
                </c:pt>
                <c:pt idx="2620">
                  <c:v>31.061</c:v>
                </c:pt>
                <c:pt idx="2621">
                  <c:v>31.068999999999999</c:v>
                </c:pt>
                <c:pt idx="2622">
                  <c:v>31.085000000000001</c:v>
                </c:pt>
                <c:pt idx="2623">
                  <c:v>31.099</c:v>
                </c:pt>
                <c:pt idx="2624">
                  <c:v>31.111999999999998</c:v>
                </c:pt>
                <c:pt idx="2625">
                  <c:v>31.134</c:v>
                </c:pt>
                <c:pt idx="2626">
                  <c:v>31.145</c:v>
                </c:pt>
                <c:pt idx="2627">
                  <c:v>31.154</c:v>
                </c:pt>
                <c:pt idx="2628">
                  <c:v>31.164000000000001</c:v>
                </c:pt>
                <c:pt idx="2629">
                  <c:v>31.173999999999999</c:v>
                </c:pt>
                <c:pt idx="2630">
                  <c:v>31.184000000000001</c:v>
                </c:pt>
                <c:pt idx="2631">
                  <c:v>31.193999999999999</c:v>
                </c:pt>
                <c:pt idx="2632">
                  <c:v>31.204000000000001</c:v>
                </c:pt>
                <c:pt idx="2633">
                  <c:v>31.215</c:v>
                </c:pt>
                <c:pt idx="2634">
                  <c:v>31.224</c:v>
                </c:pt>
                <c:pt idx="2635">
                  <c:v>31.234000000000002</c:v>
                </c:pt>
                <c:pt idx="2636">
                  <c:v>31.244</c:v>
                </c:pt>
                <c:pt idx="2637">
                  <c:v>31.254999999999999</c:v>
                </c:pt>
                <c:pt idx="2638">
                  <c:v>31.265000000000001</c:v>
                </c:pt>
                <c:pt idx="2639">
                  <c:v>31.274000000000001</c:v>
                </c:pt>
                <c:pt idx="2640">
                  <c:v>31.283999999999999</c:v>
                </c:pt>
                <c:pt idx="2641">
                  <c:v>31.294</c:v>
                </c:pt>
                <c:pt idx="2642">
                  <c:v>31.305</c:v>
                </c:pt>
                <c:pt idx="2643">
                  <c:v>31.315000000000001</c:v>
                </c:pt>
                <c:pt idx="2644">
                  <c:v>31.324999999999999</c:v>
                </c:pt>
                <c:pt idx="2645">
                  <c:v>31.335999999999999</c:v>
                </c:pt>
                <c:pt idx="2646">
                  <c:v>31.344999999999999</c:v>
                </c:pt>
                <c:pt idx="2647">
                  <c:v>31.356000000000002</c:v>
                </c:pt>
                <c:pt idx="2648">
                  <c:v>31.366</c:v>
                </c:pt>
                <c:pt idx="2649">
                  <c:v>31.376000000000001</c:v>
                </c:pt>
                <c:pt idx="2650">
                  <c:v>31.387</c:v>
                </c:pt>
                <c:pt idx="2651">
                  <c:v>31.396999999999998</c:v>
                </c:pt>
                <c:pt idx="2652">
                  <c:v>31.407</c:v>
                </c:pt>
                <c:pt idx="2653">
                  <c:v>31.417000000000002</c:v>
                </c:pt>
                <c:pt idx="2654">
                  <c:v>31.428000000000001</c:v>
                </c:pt>
                <c:pt idx="2655">
                  <c:v>31.437999999999999</c:v>
                </c:pt>
                <c:pt idx="2656">
                  <c:v>31.448</c:v>
                </c:pt>
                <c:pt idx="2657">
                  <c:v>31.459</c:v>
                </c:pt>
                <c:pt idx="2658">
                  <c:v>31.469000000000001</c:v>
                </c:pt>
                <c:pt idx="2659">
                  <c:v>31.478999999999999</c:v>
                </c:pt>
                <c:pt idx="2660">
                  <c:v>31.489000000000001</c:v>
                </c:pt>
                <c:pt idx="2661">
                  <c:v>31.5</c:v>
                </c:pt>
                <c:pt idx="2662">
                  <c:v>31.51</c:v>
                </c:pt>
                <c:pt idx="2663">
                  <c:v>31.52</c:v>
                </c:pt>
                <c:pt idx="2664">
                  <c:v>31.530999999999999</c:v>
                </c:pt>
                <c:pt idx="2665">
                  <c:v>31.541</c:v>
                </c:pt>
                <c:pt idx="2666">
                  <c:v>31.550999999999998</c:v>
                </c:pt>
                <c:pt idx="2667">
                  <c:v>31.562000000000001</c:v>
                </c:pt>
                <c:pt idx="2668">
                  <c:v>31.571999999999999</c:v>
                </c:pt>
                <c:pt idx="2669">
                  <c:v>31.582000000000001</c:v>
                </c:pt>
                <c:pt idx="2670">
                  <c:v>31.591999999999999</c:v>
                </c:pt>
                <c:pt idx="2671">
                  <c:v>31.603000000000002</c:v>
                </c:pt>
                <c:pt idx="2672">
                  <c:v>31.613</c:v>
                </c:pt>
                <c:pt idx="2673">
                  <c:v>31.623000000000001</c:v>
                </c:pt>
                <c:pt idx="2674">
                  <c:v>31.634</c:v>
                </c:pt>
                <c:pt idx="2675">
                  <c:v>31.645</c:v>
                </c:pt>
                <c:pt idx="2676">
                  <c:v>31.670999999999999</c:v>
                </c:pt>
                <c:pt idx="2677">
                  <c:v>31.744</c:v>
                </c:pt>
                <c:pt idx="2678">
                  <c:v>31.835999999999999</c:v>
                </c:pt>
                <c:pt idx="2679">
                  <c:v>31.923999999999999</c:v>
                </c:pt>
                <c:pt idx="2680">
                  <c:v>32</c:v>
                </c:pt>
                <c:pt idx="2681">
                  <c:v>32.075000000000003</c:v>
                </c:pt>
                <c:pt idx="2682">
                  <c:v>32.091000000000001</c:v>
                </c:pt>
                <c:pt idx="2683">
                  <c:v>32.091000000000001</c:v>
                </c:pt>
                <c:pt idx="2684">
                  <c:v>32.103000000000002</c:v>
                </c:pt>
                <c:pt idx="2685">
                  <c:v>32.127000000000002</c:v>
                </c:pt>
                <c:pt idx="2686">
                  <c:v>32.15</c:v>
                </c:pt>
                <c:pt idx="2687">
                  <c:v>32.176000000000002</c:v>
                </c:pt>
                <c:pt idx="2688">
                  <c:v>32.213999999999999</c:v>
                </c:pt>
                <c:pt idx="2689">
                  <c:v>32.265000000000001</c:v>
                </c:pt>
                <c:pt idx="2690">
                  <c:v>32.329000000000001</c:v>
                </c:pt>
                <c:pt idx="2691">
                  <c:v>32.4</c:v>
                </c:pt>
                <c:pt idx="2692">
                  <c:v>32.47</c:v>
                </c:pt>
                <c:pt idx="2693">
                  <c:v>32.53</c:v>
                </c:pt>
                <c:pt idx="2694">
                  <c:v>32.576999999999998</c:v>
                </c:pt>
                <c:pt idx="2695">
                  <c:v>32.622999999999998</c:v>
                </c:pt>
                <c:pt idx="2696">
                  <c:v>32.665999999999997</c:v>
                </c:pt>
                <c:pt idx="2697">
                  <c:v>32.698999999999998</c:v>
                </c:pt>
                <c:pt idx="2698">
                  <c:v>32.737000000000002</c:v>
                </c:pt>
                <c:pt idx="2699">
                  <c:v>32.781999999999996</c:v>
                </c:pt>
                <c:pt idx="2700">
                  <c:v>32.826999999999998</c:v>
                </c:pt>
                <c:pt idx="2701">
                  <c:v>32.872999999999998</c:v>
                </c:pt>
                <c:pt idx="2702">
                  <c:v>32.915999999999997</c:v>
                </c:pt>
                <c:pt idx="2703">
                  <c:v>32.957000000000001</c:v>
                </c:pt>
                <c:pt idx="2704">
                  <c:v>32.994999999999997</c:v>
                </c:pt>
                <c:pt idx="2705">
                  <c:v>33.033999999999999</c:v>
                </c:pt>
                <c:pt idx="2706">
                  <c:v>33.076000000000001</c:v>
                </c:pt>
                <c:pt idx="2707">
                  <c:v>33.121000000000002</c:v>
                </c:pt>
                <c:pt idx="2708">
                  <c:v>33.167000000000002</c:v>
                </c:pt>
                <c:pt idx="2709">
                  <c:v>33.213000000000001</c:v>
                </c:pt>
                <c:pt idx="2710">
                  <c:v>33.26</c:v>
                </c:pt>
                <c:pt idx="2711">
                  <c:v>33.305999999999997</c:v>
                </c:pt>
                <c:pt idx="2712">
                  <c:v>33.350999999999999</c:v>
                </c:pt>
                <c:pt idx="2713">
                  <c:v>33.396000000000001</c:v>
                </c:pt>
                <c:pt idx="2714">
                  <c:v>33.442</c:v>
                </c:pt>
                <c:pt idx="2715">
                  <c:v>33.453000000000003</c:v>
                </c:pt>
                <c:pt idx="2716">
                  <c:v>33.453000000000003</c:v>
                </c:pt>
                <c:pt idx="2717">
                  <c:v>33.453000000000003</c:v>
                </c:pt>
                <c:pt idx="2718">
                  <c:v>33.453000000000003</c:v>
                </c:pt>
                <c:pt idx="2719">
                  <c:v>33.453000000000003</c:v>
                </c:pt>
                <c:pt idx="2720">
                  <c:v>33.453000000000003</c:v>
                </c:pt>
                <c:pt idx="2721">
                  <c:v>33.453000000000003</c:v>
                </c:pt>
                <c:pt idx="2722">
                  <c:v>33.456000000000003</c:v>
                </c:pt>
                <c:pt idx="2723">
                  <c:v>33.463000000000001</c:v>
                </c:pt>
                <c:pt idx="2724">
                  <c:v>33.470999999999997</c:v>
                </c:pt>
                <c:pt idx="2725">
                  <c:v>33.478000000000002</c:v>
                </c:pt>
                <c:pt idx="2726">
                  <c:v>33.484000000000002</c:v>
                </c:pt>
                <c:pt idx="2727">
                  <c:v>33.491999999999997</c:v>
                </c:pt>
                <c:pt idx="2728">
                  <c:v>33.502000000000002</c:v>
                </c:pt>
                <c:pt idx="2729">
                  <c:v>33.518000000000001</c:v>
                </c:pt>
                <c:pt idx="2730">
                  <c:v>33.545999999999999</c:v>
                </c:pt>
                <c:pt idx="2731">
                  <c:v>33.588000000000001</c:v>
                </c:pt>
                <c:pt idx="2732">
                  <c:v>33.639000000000003</c:v>
                </c:pt>
                <c:pt idx="2733">
                  <c:v>33.692</c:v>
                </c:pt>
                <c:pt idx="2734">
                  <c:v>33.744999999999997</c:v>
                </c:pt>
                <c:pt idx="2735">
                  <c:v>33.798999999999999</c:v>
                </c:pt>
                <c:pt idx="2736">
                  <c:v>33.856999999999999</c:v>
                </c:pt>
                <c:pt idx="2737">
                  <c:v>33.859000000000002</c:v>
                </c:pt>
                <c:pt idx="2738">
                  <c:v>33.866</c:v>
                </c:pt>
                <c:pt idx="2739">
                  <c:v>33.889000000000003</c:v>
                </c:pt>
                <c:pt idx="2740">
                  <c:v>33.930999999999997</c:v>
                </c:pt>
                <c:pt idx="2741">
                  <c:v>33.975999999999999</c:v>
                </c:pt>
                <c:pt idx="2742">
                  <c:v>34.020000000000003</c:v>
                </c:pt>
                <c:pt idx="2743">
                  <c:v>34.063000000000002</c:v>
                </c:pt>
                <c:pt idx="2744">
                  <c:v>34.103000000000002</c:v>
                </c:pt>
                <c:pt idx="2745">
                  <c:v>34.140999999999998</c:v>
                </c:pt>
                <c:pt idx="2746">
                  <c:v>34.179000000000002</c:v>
                </c:pt>
                <c:pt idx="2747">
                  <c:v>34.216000000000001</c:v>
                </c:pt>
                <c:pt idx="2748">
                  <c:v>34.255000000000003</c:v>
                </c:pt>
                <c:pt idx="2749">
                  <c:v>34.292000000000002</c:v>
                </c:pt>
                <c:pt idx="2750">
                  <c:v>34.323999999999998</c:v>
                </c:pt>
                <c:pt idx="2751">
                  <c:v>34.353000000000002</c:v>
                </c:pt>
                <c:pt idx="2752">
                  <c:v>34.381</c:v>
                </c:pt>
                <c:pt idx="2753">
                  <c:v>34.411000000000001</c:v>
                </c:pt>
                <c:pt idx="2754">
                  <c:v>34.441000000000003</c:v>
                </c:pt>
                <c:pt idx="2755">
                  <c:v>34.470999999999997</c:v>
                </c:pt>
                <c:pt idx="2756">
                  <c:v>34.494999999999997</c:v>
                </c:pt>
                <c:pt idx="2757">
                  <c:v>34.517000000000003</c:v>
                </c:pt>
                <c:pt idx="2758">
                  <c:v>34.536000000000001</c:v>
                </c:pt>
                <c:pt idx="2759">
                  <c:v>34.555999999999997</c:v>
                </c:pt>
                <c:pt idx="2760">
                  <c:v>34.585000000000001</c:v>
                </c:pt>
                <c:pt idx="2761">
                  <c:v>34.616</c:v>
                </c:pt>
                <c:pt idx="2762">
                  <c:v>34.640999999999998</c:v>
                </c:pt>
                <c:pt idx="2763">
                  <c:v>34.662999999999997</c:v>
                </c:pt>
                <c:pt idx="2764">
                  <c:v>34.683999999999997</c:v>
                </c:pt>
                <c:pt idx="2765">
                  <c:v>34.707999999999998</c:v>
                </c:pt>
                <c:pt idx="2766">
                  <c:v>34.728999999999999</c:v>
                </c:pt>
                <c:pt idx="2767">
                  <c:v>34.744</c:v>
                </c:pt>
                <c:pt idx="2768">
                  <c:v>34.752000000000002</c:v>
                </c:pt>
                <c:pt idx="2769">
                  <c:v>34.755000000000003</c:v>
                </c:pt>
                <c:pt idx="2770">
                  <c:v>34.755000000000003</c:v>
                </c:pt>
                <c:pt idx="2771">
                  <c:v>34.755000000000003</c:v>
                </c:pt>
                <c:pt idx="2772">
                  <c:v>34.755000000000003</c:v>
                </c:pt>
                <c:pt idx="2773">
                  <c:v>34.759</c:v>
                </c:pt>
                <c:pt idx="2774">
                  <c:v>34.770000000000003</c:v>
                </c:pt>
                <c:pt idx="2775">
                  <c:v>34.792000000000002</c:v>
                </c:pt>
                <c:pt idx="2776">
                  <c:v>34.83</c:v>
                </c:pt>
                <c:pt idx="2777">
                  <c:v>34.881</c:v>
                </c:pt>
                <c:pt idx="2778">
                  <c:v>34.933999999999997</c:v>
                </c:pt>
                <c:pt idx="2779">
                  <c:v>34.954999999999998</c:v>
                </c:pt>
                <c:pt idx="2780">
                  <c:v>34.954999999999998</c:v>
                </c:pt>
                <c:pt idx="2781">
                  <c:v>34.960999999999999</c:v>
                </c:pt>
                <c:pt idx="2782">
                  <c:v>34.984000000000002</c:v>
                </c:pt>
                <c:pt idx="2783">
                  <c:v>35.012</c:v>
                </c:pt>
                <c:pt idx="2784">
                  <c:v>35.036000000000001</c:v>
                </c:pt>
                <c:pt idx="2785">
                  <c:v>35.061</c:v>
                </c:pt>
                <c:pt idx="2786">
                  <c:v>35.082999999999998</c:v>
                </c:pt>
                <c:pt idx="2787">
                  <c:v>35.104999999999997</c:v>
                </c:pt>
                <c:pt idx="2788">
                  <c:v>35.133000000000003</c:v>
                </c:pt>
                <c:pt idx="2789">
                  <c:v>35.171999999999997</c:v>
                </c:pt>
                <c:pt idx="2790">
                  <c:v>35.219000000000001</c:v>
                </c:pt>
                <c:pt idx="2791">
                  <c:v>35.265000000000001</c:v>
                </c:pt>
                <c:pt idx="2792">
                  <c:v>35.308999999999997</c:v>
                </c:pt>
                <c:pt idx="2793">
                  <c:v>35.338999999999999</c:v>
                </c:pt>
                <c:pt idx="2794">
                  <c:v>35.347999999999999</c:v>
                </c:pt>
                <c:pt idx="2795">
                  <c:v>35.348999999999997</c:v>
                </c:pt>
                <c:pt idx="2796">
                  <c:v>35.353999999999999</c:v>
                </c:pt>
                <c:pt idx="2797">
                  <c:v>35.353999999999999</c:v>
                </c:pt>
                <c:pt idx="2798">
                  <c:v>35.353999999999999</c:v>
                </c:pt>
                <c:pt idx="2799">
                  <c:v>35.353999999999999</c:v>
                </c:pt>
                <c:pt idx="2800">
                  <c:v>35.353999999999999</c:v>
                </c:pt>
                <c:pt idx="2801">
                  <c:v>35.354999999999997</c:v>
                </c:pt>
                <c:pt idx="2802">
                  <c:v>35.365000000000002</c:v>
                </c:pt>
                <c:pt idx="2803">
                  <c:v>35.380000000000003</c:v>
                </c:pt>
                <c:pt idx="2804">
                  <c:v>35.386000000000003</c:v>
                </c:pt>
                <c:pt idx="2805">
                  <c:v>35.386000000000003</c:v>
                </c:pt>
                <c:pt idx="2806">
                  <c:v>35.396000000000001</c:v>
                </c:pt>
                <c:pt idx="2807">
                  <c:v>35.418999999999997</c:v>
                </c:pt>
                <c:pt idx="2808">
                  <c:v>35.445</c:v>
                </c:pt>
                <c:pt idx="2809">
                  <c:v>35.454999999999998</c:v>
                </c:pt>
                <c:pt idx="2810">
                  <c:v>35.454999999999998</c:v>
                </c:pt>
                <c:pt idx="2811">
                  <c:v>35.454999999999998</c:v>
                </c:pt>
                <c:pt idx="2812">
                  <c:v>35.457999999999998</c:v>
                </c:pt>
                <c:pt idx="2813">
                  <c:v>35.463999999999999</c:v>
                </c:pt>
                <c:pt idx="2814">
                  <c:v>35.470999999999997</c:v>
                </c:pt>
                <c:pt idx="2815">
                  <c:v>35.482999999999997</c:v>
                </c:pt>
                <c:pt idx="2816">
                  <c:v>35.523000000000003</c:v>
                </c:pt>
                <c:pt idx="2817">
                  <c:v>35.594000000000001</c:v>
                </c:pt>
                <c:pt idx="2818">
                  <c:v>35.68</c:v>
                </c:pt>
                <c:pt idx="2819">
                  <c:v>35.774000000000001</c:v>
                </c:pt>
                <c:pt idx="2820">
                  <c:v>35.869</c:v>
                </c:pt>
                <c:pt idx="2821">
                  <c:v>35.954999999999998</c:v>
                </c:pt>
                <c:pt idx="2822">
                  <c:v>36.049999999999997</c:v>
                </c:pt>
                <c:pt idx="2823">
                  <c:v>36.148000000000003</c:v>
                </c:pt>
                <c:pt idx="2824">
                  <c:v>36.24</c:v>
                </c:pt>
                <c:pt idx="2825">
                  <c:v>36.319000000000003</c:v>
                </c:pt>
                <c:pt idx="2826">
                  <c:v>36.377000000000002</c:v>
                </c:pt>
                <c:pt idx="2827">
                  <c:v>36.380000000000003</c:v>
                </c:pt>
                <c:pt idx="2828">
                  <c:v>36.387999999999998</c:v>
                </c:pt>
                <c:pt idx="2829">
                  <c:v>36.417999999999999</c:v>
                </c:pt>
                <c:pt idx="2830">
                  <c:v>36.463999999999999</c:v>
                </c:pt>
                <c:pt idx="2831">
                  <c:v>36.524999999999999</c:v>
                </c:pt>
                <c:pt idx="2832">
                  <c:v>36.593000000000004</c:v>
                </c:pt>
                <c:pt idx="2833">
                  <c:v>36.646999999999998</c:v>
                </c:pt>
                <c:pt idx="2834">
                  <c:v>36.688000000000002</c:v>
                </c:pt>
                <c:pt idx="2835">
                  <c:v>36.725999999999999</c:v>
                </c:pt>
                <c:pt idx="2836">
                  <c:v>36.755000000000003</c:v>
                </c:pt>
                <c:pt idx="2837">
                  <c:v>36.765999999999998</c:v>
                </c:pt>
                <c:pt idx="2838">
                  <c:v>36.771000000000001</c:v>
                </c:pt>
                <c:pt idx="2839">
                  <c:v>36.773000000000003</c:v>
                </c:pt>
                <c:pt idx="2840">
                  <c:v>36.774999999999999</c:v>
                </c:pt>
                <c:pt idx="2841">
                  <c:v>36.776000000000003</c:v>
                </c:pt>
                <c:pt idx="2842">
                  <c:v>36.776000000000003</c:v>
                </c:pt>
                <c:pt idx="2843">
                  <c:v>36.777999999999999</c:v>
                </c:pt>
                <c:pt idx="2844">
                  <c:v>36.783000000000001</c:v>
                </c:pt>
                <c:pt idx="2845">
                  <c:v>36.787999999999997</c:v>
                </c:pt>
                <c:pt idx="2846">
                  <c:v>36.795999999999999</c:v>
                </c:pt>
                <c:pt idx="2847">
                  <c:v>36.816000000000003</c:v>
                </c:pt>
                <c:pt idx="2848">
                  <c:v>36.866</c:v>
                </c:pt>
                <c:pt idx="2849">
                  <c:v>36.957000000000001</c:v>
                </c:pt>
                <c:pt idx="2850">
                  <c:v>37.058999999999997</c:v>
                </c:pt>
                <c:pt idx="2851">
                  <c:v>37.149000000000001</c:v>
                </c:pt>
                <c:pt idx="2852">
                  <c:v>37.189</c:v>
                </c:pt>
                <c:pt idx="2853">
                  <c:v>37.207999999999998</c:v>
                </c:pt>
                <c:pt idx="2854">
                  <c:v>37.271000000000001</c:v>
                </c:pt>
                <c:pt idx="2855">
                  <c:v>37.359000000000002</c:v>
                </c:pt>
                <c:pt idx="2856">
                  <c:v>37.447000000000003</c:v>
                </c:pt>
                <c:pt idx="2857">
                  <c:v>37.524000000000001</c:v>
                </c:pt>
                <c:pt idx="2858">
                  <c:v>37.590000000000003</c:v>
                </c:pt>
                <c:pt idx="2859">
                  <c:v>37.652000000000001</c:v>
                </c:pt>
                <c:pt idx="2860">
                  <c:v>37.713000000000001</c:v>
                </c:pt>
                <c:pt idx="2861">
                  <c:v>37.777999999999999</c:v>
                </c:pt>
                <c:pt idx="2862">
                  <c:v>37.845999999999997</c:v>
                </c:pt>
                <c:pt idx="2863">
                  <c:v>37.906999999999996</c:v>
                </c:pt>
                <c:pt idx="2864">
                  <c:v>37.951000000000001</c:v>
                </c:pt>
                <c:pt idx="2865">
                  <c:v>37.972000000000001</c:v>
                </c:pt>
                <c:pt idx="2866">
                  <c:v>37.978000000000002</c:v>
                </c:pt>
                <c:pt idx="2867">
                  <c:v>37.988999999999997</c:v>
                </c:pt>
                <c:pt idx="2868">
                  <c:v>38.015000000000001</c:v>
                </c:pt>
                <c:pt idx="2869">
                  <c:v>38.048000000000002</c:v>
                </c:pt>
                <c:pt idx="2870">
                  <c:v>38.07</c:v>
                </c:pt>
                <c:pt idx="2871">
                  <c:v>38.076999999999998</c:v>
                </c:pt>
                <c:pt idx="2872">
                  <c:v>38.078000000000003</c:v>
                </c:pt>
                <c:pt idx="2873">
                  <c:v>38.081000000000003</c:v>
                </c:pt>
                <c:pt idx="2874">
                  <c:v>38.081000000000003</c:v>
                </c:pt>
                <c:pt idx="2875">
                  <c:v>38.082999999999998</c:v>
                </c:pt>
                <c:pt idx="2876">
                  <c:v>38.097000000000001</c:v>
                </c:pt>
                <c:pt idx="2877">
                  <c:v>38.125</c:v>
                </c:pt>
                <c:pt idx="2878">
                  <c:v>38.165999999999997</c:v>
                </c:pt>
                <c:pt idx="2879">
                  <c:v>38.22</c:v>
                </c:pt>
                <c:pt idx="2880">
                  <c:v>38.274999999999999</c:v>
                </c:pt>
                <c:pt idx="2881">
                  <c:v>38.308999999999997</c:v>
                </c:pt>
                <c:pt idx="2882">
                  <c:v>38.335999999999999</c:v>
                </c:pt>
                <c:pt idx="2883">
                  <c:v>38.363999999999997</c:v>
                </c:pt>
                <c:pt idx="2884">
                  <c:v>38.384999999999998</c:v>
                </c:pt>
                <c:pt idx="2885">
                  <c:v>38.405000000000001</c:v>
                </c:pt>
                <c:pt idx="2886">
                  <c:v>38.438000000000002</c:v>
                </c:pt>
                <c:pt idx="2887">
                  <c:v>38.484999999999999</c:v>
                </c:pt>
                <c:pt idx="2888">
                  <c:v>38.542999999999999</c:v>
                </c:pt>
                <c:pt idx="2889">
                  <c:v>38.598999999999997</c:v>
                </c:pt>
                <c:pt idx="2890">
                  <c:v>38.655000000000001</c:v>
                </c:pt>
                <c:pt idx="2891">
                  <c:v>38.707000000000001</c:v>
                </c:pt>
                <c:pt idx="2892">
                  <c:v>38.768000000000001</c:v>
                </c:pt>
                <c:pt idx="2893">
                  <c:v>38.841999999999999</c:v>
                </c:pt>
                <c:pt idx="2894">
                  <c:v>38.920999999999999</c:v>
                </c:pt>
                <c:pt idx="2895">
                  <c:v>38.999000000000002</c:v>
                </c:pt>
                <c:pt idx="2896">
                  <c:v>39.073999999999998</c:v>
                </c:pt>
                <c:pt idx="2897">
                  <c:v>39.142000000000003</c:v>
                </c:pt>
                <c:pt idx="2898">
                  <c:v>39.207000000000001</c:v>
                </c:pt>
                <c:pt idx="2899">
                  <c:v>39.274999999999999</c:v>
                </c:pt>
                <c:pt idx="2900">
                  <c:v>39.343000000000004</c:v>
                </c:pt>
                <c:pt idx="2901">
                  <c:v>39.411000000000001</c:v>
                </c:pt>
                <c:pt idx="2902">
                  <c:v>39.481000000000002</c:v>
                </c:pt>
                <c:pt idx="2903">
                  <c:v>39.554000000000002</c:v>
                </c:pt>
                <c:pt idx="2904">
                  <c:v>39.628</c:v>
                </c:pt>
                <c:pt idx="2905">
                  <c:v>39.701999999999998</c:v>
                </c:pt>
                <c:pt idx="2906">
                  <c:v>39.779000000000003</c:v>
                </c:pt>
                <c:pt idx="2907">
                  <c:v>39.85</c:v>
                </c:pt>
                <c:pt idx="2908">
                  <c:v>39.914000000000001</c:v>
                </c:pt>
                <c:pt idx="2909">
                  <c:v>39.914000000000001</c:v>
                </c:pt>
                <c:pt idx="2910">
                  <c:v>39.933999999999997</c:v>
                </c:pt>
                <c:pt idx="2911">
                  <c:v>39.963999999999999</c:v>
                </c:pt>
                <c:pt idx="2912">
                  <c:v>40.000999999999998</c:v>
                </c:pt>
                <c:pt idx="2913">
                  <c:v>40.039000000000001</c:v>
                </c:pt>
                <c:pt idx="2914">
                  <c:v>40.070999999999998</c:v>
                </c:pt>
                <c:pt idx="2915">
                  <c:v>40.095999999999997</c:v>
                </c:pt>
                <c:pt idx="2916">
                  <c:v>40.110999999999997</c:v>
                </c:pt>
                <c:pt idx="2917">
                  <c:v>40.118000000000002</c:v>
                </c:pt>
                <c:pt idx="2918">
                  <c:v>40.119</c:v>
                </c:pt>
                <c:pt idx="2919">
                  <c:v>40.119</c:v>
                </c:pt>
                <c:pt idx="2920">
                  <c:v>40.121000000000002</c:v>
                </c:pt>
                <c:pt idx="2921">
                  <c:v>40.125</c:v>
                </c:pt>
                <c:pt idx="2922">
                  <c:v>40.128</c:v>
                </c:pt>
                <c:pt idx="2923">
                  <c:v>40.128</c:v>
                </c:pt>
                <c:pt idx="2924">
                  <c:v>40.128</c:v>
                </c:pt>
                <c:pt idx="2925">
                  <c:v>40.128</c:v>
                </c:pt>
                <c:pt idx="2926">
                  <c:v>40.136000000000003</c:v>
                </c:pt>
                <c:pt idx="2927">
                  <c:v>40.161000000000001</c:v>
                </c:pt>
                <c:pt idx="2928">
                  <c:v>40.183999999999997</c:v>
                </c:pt>
                <c:pt idx="2929">
                  <c:v>40.19</c:v>
                </c:pt>
                <c:pt idx="2930">
                  <c:v>40.19</c:v>
                </c:pt>
                <c:pt idx="2931">
                  <c:v>40.19</c:v>
                </c:pt>
                <c:pt idx="2932">
                  <c:v>40.19</c:v>
                </c:pt>
                <c:pt idx="2933">
                  <c:v>40.19</c:v>
                </c:pt>
                <c:pt idx="2934">
                  <c:v>40.19</c:v>
                </c:pt>
                <c:pt idx="2935">
                  <c:v>40.192</c:v>
                </c:pt>
                <c:pt idx="2936">
                  <c:v>40.195999999999998</c:v>
                </c:pt>
                <c:pt idx="2937">
                  <c:v>40.201999999999998</c:v>
                </c:pt>
                <c:pt idx="2938">
                  <c:v>40.209000000000003</c:v>
                </c:pt>
                <c:pt idx="2939">
                  <c:v>40.220999999999997</c:v>
                </c:pt>
                <c:pt idx="2940">
                  <c:v>40.256999999999998</c:v>
                </c:pt>
                <c:pt idx="2941">
                  <c:v>40.298999999999999</c:v>
                </c:pt>
                <c:pt idx="2942">
                  <c:v>40.307000000000002</c:v>
                </c:pt>
                <c:pt idx="2943">
                  <c:v>40.332999999999998</c:v>
                </c:pt>
                <c:pt idx="2944">
                  <c:v>40.386000000000003</c:v>
                </c:pt>
                <c:pt idx="2945">
                  <c:v>40.466000000000001</c:v>
                </c:pt>
                <c:pt idx="2946">
                  <c:v>40.56</c:v>
                </c:pt>
                <c:pt idx="2947">
                  <c:v>40.652999999999999</c:v>
                </c:pt>
                <c:pt idx="2948">
                  <c:v>40.744999999999997</c:v>
                </c:pt>
                <c:pt idx="2949">
                  <c:v>40.841999999999999</c:v>
                </c:pt>
                <c:pt idx="2950">
                  <c:v>40.936999999999998</c:v>
                </c:pt>
                <c:pt idx="2951">
                  <c:v>41.03</c:v>
                </c:pt>
                <c:pt idx="2952">
                  <c:v>41.125999999999998</c:v>
                </c:pt>
                <c:pt idx="2953">
                  <c:v>41.225000000000001</c:v>
                </c:pt>
                <c:pt idx="2954">
                  <c:v>41.317999999999998</c:v>
                </c:pt>
                <c:pt idx="2955">
                  <c:v>41.402999999999999</c:v>
                </c:pt>
                <c:pt idx="2956">
                  <c:v>41.491999999999997</c:v>
                </c:pt>
                <c:pt idx="2957">
                  <c:v>41.585000000000001</c:v>
                </c:pt>
                <c:pt idx="2958">
                  <c:v>41.679000000000002</c:v>
                </c:pt>
                <c:pt idx="2959">
                  <c:v>41.774999999999999</c:v>
                </c:pt>
                <c:pt idx="2960">
                  <c:v>41.874000000000002</c:v>
                </c:pt>
                <c:pt idx="2961">
                  <c:v>41.972999999999999</c:v>
                </c:pt>
                <c:pt idx="2962">
                  <c:v>42.052999999999997</c:v>
                </c:pt>
                <c:pt idx="2963">
                  <c:v>42.055999999999997</c:v>
                </c:pt>
                <c:pt idx="2964">
                  <c:v>42.069000000000003</c:v>
                </c:pt>
                <c:pt idx="2965">
                  <c:v>42.08</c:v>
                </c:pt>
                <c:pt idx="2966">
                  <c:v>42.098999999999997</c:v>
                </c:pt>
                <c:pt idx="2967">
                  <c:v>42.131999999999998</c:v>
                </c:pt>
                <c:pt idx="2968">
                  <c:v>42.201000000000001</c:v>
                </c:pt>
                <c:pt idx="2969">
                  <c:v>42.280999999999999</c:v>
                </c:pt>
                <c:pt idx="2970">
                  <c:v>42.341999999999999</c:v>
                </c:pt>
                <c:pt idx="2971">
                  <c:v>42.374000000000002</c:v>
                </c:pt>
                <c:pt idx="2972">
                  <c:v>42.392000000000003</c:v>
                </c:pt>
                <c:pt idx="2973">
                  <c:v>42.433</c:v>
                </c:pt>
                <c:pt idx="2974">
                  <c:v>42.506</c:v>
                </c:pt>
                <c:pt idx="2975">
                  <c:v>42.591000000000001</c:v>
                </c:pt>
                <c:pt idx="2976">
                  <c:v>42.679000000000002</c:v>
                </c:pt>
                <c:pt idx="2977">
                  <c:v>42.767000000000003</c:v>
                </c:pt>
                <c:pt idx="2978">
                  <c:v>42.856000000000002</c:v>
                </c:pt>
                <c:pt idx="2979">
                  <c:v>42.948</c:v>
                </c:pt>
                <c:pt idx="2980">
                  <c:v>43.040999999999997</c:v>
                </c:pt>
                <c:pt idx="2981">
                  <c:v>43.134999999999998</c:v>
                </c:pt>
                <c:pt idx="2982">
                  <c:v>43.228999999999999</c:v>
                </c:pt>
                <c:pt idx="2983">
                  <c:v>43.325000000000003</c:v>
                </c:pt>
                <c:pt idx="2984">
                  <c:v>43.420999999999999</c:v>
                </c:pt>
                <c:pt idx="2985">
                  <c:v>43.518000000000001</c:v>
                </c:pt>
                <c:pt idx="2986">
                  <c:v>43.616</c:v>
                </c:pt>
                <c:pt idx="2987">
                  <c:v>43.713999999999999</c:v>
                </c:pt>
                <c:pt idx="2988">
                  <c:v>43.814</c:v>
                </c:pt>
                <c:pt idx="2989">
                  <c:v>43.912999999999997</c:v>
                </c:pt>
                <c:pt idx="2990">
                  <c:v>44.012999999999998</c:v>
                </c:pt>
                <c:pt idx="2991">
                  <c:v>44.113</c:v>
                </c:pt>
                <c:pt idx="2992">
                  <c:v>44.215000000000003</c:v>
                </c:pt>
                <c:pt idx="2993">
                  <c:v>44.314999999999998</c:v>
                </c:pt>
                <c:pt idx="2994">
                  <c:v>44.414000000000001</c:v>
                </c:pt>
                <c:pt idx="2995">
                  <c:v>44.506999999999998</c:v>
                </c:pt>
                <c:pt idx="2996">
                  <c:v>44.588000000000001</c:v>
                </c:pt>
                <c:pt idx="2997">
                  <c:v>44.64</c:v>
                </c:pt>
                <c:pt idx="2998">
                  <c:v>44.664000000000001</c:v>
                </c:pt>
                <c:pt idx="2999">
                  <c:v>44.683</c:v>
                </c:pt>
                <c:pt idx="3000">
                  <c:v>44.71</c:v>
                </c:pt>
                <c:pt idx="3001">
                  <c:v>44.747999999999998</c:v>
                </c:pt>
                <c:pt idx="3002">
                  <c:v>44.792999999999999</c:v>
                </c:pt>
                <c:pt idx="3003">
                  <c:v>44.838999999999999</c:v>
                </c:pt>
                <c:pt idx="3004">
                  <c:v>44.887</c:v>
                </c:pt>
                <c:pt idx="3005">
                  <c:v>44.936</c:v>
                </c:pt>
                <c:pt idx="3006">
                  <c:v>44.987000000000002</c:v>
                </c:pt>
                <c:pt idx="3007">
                  <c:v>45.04</c:v>
                </c:pt>
                <c:pt idx="3008">
                  <c:v>45.094999999999999</c:v>
                </c:pt>
                <c:pt idx="3009">
                  <c:v>45.152000000000001</c:v>
                </c:pt>
                <c:pt idx="3010">
                  <c:v>45.209000000000003</c:v>
                </c:pt>
                <c:pt idx="3011">
                  <c:v>45.267000000000003</c:v>
                </c:pt>
                <c:pt idx="3012">
                  <c:v>45.325000000000003</c:v>
                </c:pt>
                <c:pt idx="3013">
                  <c:v>45.383000000000003</c:v>
                </c:pt>
                <c:pt idx="3014">
                  <c:v>45.442999999999998</c:v>
                </c:pt>
                <c:pt idx="3015">
                  <c:v>45.506</c:v>
                </c:pt>
                <c:pt idx="3016">
                  <c:v>45.573</c:v>
                </c:pt>
                <c:pt idx="3017">
                  <c:v>45.639000000000003</c:v>
                </c:pt>
                <c:pt idx="3018">
                  <c:v>45.701999999999998</c:v>
                </c:pt>
                <c:pt idx="3019">
                  <c:v>45.762999999999998</c:v>
                </c:pt>
                <c:pt idx="3020">
                  <c:v>45.823</c:v>
                </c:pt>
                <c:pt idx="3021">
                  <c:v>45.884</c:v>
                </c:pt>
                <c:pt idx="3022">
                  <c:v>45.945</c:v>
                </c:pt>
                <c:pt idx="3023">
                  <c:v>46.006</c:v>
                </c:pt>
                <c:pt idx="3024">
                  <c:v>46.067</c:v>
                </c:pt>
                <c:pt idx="3025">
                  <c:v>46.128</c:v>
                </c:pt>
                <c:pt idx="3026">
                  <c:v>46.189</c:v>
                </c:pt>
                <c:pt idx="3027">
                  <c:v>46.25</c:v>
                </c:pt>
                <c:pt idx="3028">
                  <c:v>46.311</c:v>
                </c:pt>
                <c:pt idx="3029">
                  <c:v>46.372999999999998</c:v>
                </c:pt>
                <c:pt idx="3030">
                  <c:v>46.433999999999997</c:v>
                </c:pt>
                <c:pt idx="3031">
                  <c:v>46.494999999999997</c:v>
                </c:pt>
                <c:pt idx="3032">
                  <c:v>46.555999999999997</c:v>
                </c:pt>
                <c:pt idx="3033">
                  <c:v>46.618000000000002</c:v>
                </c:pt>
                <c:pt idx="3034">
                  <c:v>46.679000000000002</c:v>
                </c:pt>
                <c:pt idx="3035">
                  <c:v>46.74</c:v>
                </c:pt>
                <c:pt idx="3036">
                  <c:v>46.801000000000002</c:v>
                </c:pt>
                <c:pt idx="3037">
                  <c:v>46.862000000000002</c:v>
                </c:pt>
                <c:pt idx="3038">
                  <c:v>46.923000000000002</c:v>
                </c:pt>
                <c:pt idx="3039">
                  <c:v>46.982999999999997</c:v>
                </c:pt>
                <c:pt idx="3040">
                  <c:v>47.043999999999997</c:v>
                </c:pt>
                <c:pt idx="3041">
                  <c:v>47.104999999999997</c:v>
                </c:pt>
                <c:pt idx="3042">
                  <c:v>47.161999999999999</c:v>
                </c:pt>
                <c:pt idx="3043">
                  <c:v>47.219000000000001</c:v>
                </c:pt>
                <c:pt idx="3044">
                  <c:v>47.271999999999998</c:v>
                </c:pt>
                <c:pt idx="3045">
                  <c:v>47.323999999999998</c:v>
                </c:pt>
                <c:pt idx="3046">
                  <c:v>47.375</c:v>
                </c:pt>
                <c:pt idx="3047">
                  <c:v>47.424999999999997</c:v>
                </c:pt>
                <c:pt idx="3048">
                  <c:v>47.473999999999997</c:v>
                </c:pt>
                <c:pt idx="3049">
                  <c:v>47.524000000000001</c:v>
                </c:pt>
                <c:pt idx="3050">
                  <c:v>47.567999999999998</c:v>
                </c:pt>
                <c:pt idx="3051">
                  <c:v>47.567999999999998</c:v>
                </c:pt>
                <c:pt idx="3052">
                  <c:v>47.567999999999998</c:v>
                </c:pt>
                <c:pt idx="3053">
                  <c:v>47.567999999999998</c:v>
                </c:pt>
                <c:pt idx="3054">
                  <c:v>47.567999999999998</c:v>
                </c:pt>
                <c:pt idx="3055">
                  <c:v>47.567999999999998</c:v>
                </c:pt>
                <c:pt idx="3056">
                  <c:v>47.567999999999998</c:v>
                </c:pt>
                <c:pt idx="3057">
                  <c:v>47.567999999999998</c:v>
                </c:pt>
                <c:pt idx="3058">
                  <c:v>47.567999999999998</c:v>
                </c:pt>
                <c:pt idx="3059">
                  <c:v>47.576000000000001</c:v>
                </c:pt>
                <c:pt idx="3060">
                  <c:v>47.607999999999997</c:v>
                </c:pt>
                <c:pt idx="3061">
                  <c:v>47.658000000000001</c:v>
                </c:pt>
                <c:pt idx="3062">
                  <c:v>47.71</c:v>
                </c:pt>
                <c:pt idx="3063">
                  <c:v>47.750999999999998</c:v>
                </c:pt>
                <c:pt idx="3064">
                  <c:v>47.787999999999997</c:v>
                </c:pt>
                <c:pt idx="3065">
                  <c:v>47.822000000000003</c:v>
                </c:pt>
                <c:pt idx="3066">
                  <c:v>47.841999999999999</c:v>
                </c:pt>
                <c:pt idx="3067">
                  <c:v>47.85</c:v>
                </c:pt>
                <c:pt idx="3068">
                  <c:v>47.851999999999997</c:v>
                </c:pt>
                <c:pt idx="3069">
                  <c:v>47.851999999999997</c:v>
                </c:pt>
                <c:pt idx="3070">
                  <c:v>47.851999999999997</c:v>
                </c:pt>
                <c:pt idx="3071">
                  <c:v>47.851999999999997</c:v>
                </c:pt>
                <c:pt idx="3072">
                  <c:v>47.856999999999999</c:v>
                </c:pt>
                <c:pt idx="3073">
                  <c:v>47.874000000000002</c:v>
                </c:pt>
                <c:pt idx="3074">
                  <c:v>47.890999999999998</c:v>
                </c:pt>
                <c:pt idx="3075">
                  <c:v>47.899000000000001</c:v>
                </c:pt>
                <c:pt idx="3076">
                  <c:v>47.899000000000001</c:v>
                </c:pt>
                <c:pt idx="3077">
                  <c:v>47.899000000000001</c:v>
                </c:pt>
                <c:pt idx="3078">
                  <c:v>47.899000000000001</c:v>
                </c:pt>
                <c:pt idx="3079">
                  <c:v>47.899000000000001</c:v>
                </c:pt>
                <c:pt idx="3080">
                  <c:v>47.9</c:v>
                </c:pt>
                <c:pt idx="3081">
                  <c:v>47.911999999999999</c:v>
                </c:pt>
                <c:pt idx="3082">
                  <c:v>47.933</c:v>
                </c:pt>
                <c:pt idx="3083">
                  <c:v>47.954000000000001</c:v>
                </c:pt>
                <c:pt idx="3084">
                  <c:v>47.988999999999997</c:v>
                </c:pt>
                <c:pt idx="3085">
                  <c:v>48.024999999999999</c:v>
                </c:pt>
                <c:pt idx="3086">
                  <c:v>48.057000000000002</c:v>
                </c:pt>
                <c:pt idx="3087">
                  <c:v>48.088000000000001</c:v>
                </c:pt>
                <c:pt idx="3088">
                  <c:v>48.121000000000002</c:v>
                </c:pt>
                <c:pt idx="3089">
                  <c:v>48.152999999999999</c:v>
                </c:pt>
                <c:pt idx="3090">
                  <c:v>48.189</c:v>
                </c:pt>
                <c:pt idx="3091">
                  <c:v>48.234000000000002</c:v>
                </c:pt>
                <c:pt idx="3092">
                  <c:v>48.290999999999997</c:v>
                </c:pt>
                <c:pt idx="3093">
                  <c:v>48.351999999999997</c:v>
                </c:pt>
                <c:pt idx="3094">
                  <c:v>48.405000000000001</c:v>
                </c:pt>
                <c:pt idx="3095">
                  <c:v>48.451000000000001</c:v>
                </c:pt>
                <c:pt idx="3096">
                  <c:v>48.494999999999997</c:v>
                </c:pt>
                <c:pt idx="3097">
                  <c:v>48.536000000000001</c:v>
                </c:pt>
                <c:pt idx="3098">
                  <c:v>48.573</c:v>
                </c:pt>
                <c:pt idx="3099">
                  <c:v>48.607999999999997</c:v>
                </c:pt>
                <c:pt idx="3100">
                  <c:v>48.642000000000003</c:v>
                </c:pt>
                <c:pt idx="3101">
                  <c:v>48.676000000000002</c:v>
                </c:pt>
                <c:pt idx="3102">
                  <c:v>48.71</c:v>
                </c:pt>
                <c:pt idx="3103">
                  <c:v>48.734999999999999</c:v>
                </c:pt>
                <c:pt idx="3104">
                  <c:v>48.744</c:v>
                </c:pt>
                <c:pt idx="3105">
                  <c:v>48.744</c:v>
                </c:pt>
                <c:pt idx="3106">
                  <c:v>48.744999999999997</c:v>
                </c:pt>
                <c:pt idx="3107">
                  <c:v>48.753999999999998</c:v>
                </c:pt>
                <c:pt idx="3108">
                  <c:v>48.776000000000003</c:v>
                </c:pt>
                <c:pt idx="3109">
                  <c:v>48.807000000000002</c:v>
                </c:pt>
                <c:pt idx="3110">
                  <c:v>48.841000000000001</c:v>
                </c:pt>
                <c:pt idx="3111">
                  <c:v>48.872</c:v>
                </c:pt>
                <c:pt idx="3112">
                  <c:v>48.905000000000001</c:v>
                </c:pt>
                <c:pt idx="3113">
                  <c:v>48.917000000000002</c:v>
                </c:pt>
                <c:pt idx="3114">
                  <c:v>48.917000000000002</c:v>
                </c:pt>
                <c:pt idx="3115">
                  <c:v>48.917000000000002</c:v>
                </c:pt>
                <c:pt idx="3116">
                  <c:v>48.917000000000002</c:v>
                </c:pt>
                <c:pt idx="3117">
                  <c:v>48.917000000000002</c:v>
                </c:pt>
                <c:pt idx="3118">
                  <c:v>48.929000000000002</c:v>
                </c:pt>
                <c:pt idx="3119">
                  <c:v>48.966999999999999</c:v>
                </c:pt>
                <c:pt idx="3120">
                  <c:v>49.006999999999998</c:v>
                </c:pt>
                <c:pt idx="3121">
                  <c:v>49.034999999999997</c:v>
                </c:pt>
                <c:pt idx="3122">
                  <c:v>49.070999999999998</c:v>
                </c:pt>
                <c:pt idx="3123">
                  <c:v>49.121000000000002</c:v>
                </c:pt>
                <c:pt idx="3124">
                  <c:v>49.182000000000002</c:v>
                </c:pt>
                <c:pt idx="3125">
                  <c:v>49.249000000000002</c:v>
                </c:pt>
                <c:pt idx="3126">
                  <c:v>49.32</c:v>
                </c:pt>
                <c:pt idx="3127">
                  <c:v>49.398000000000003</c:v>
                </c:pt>
                <c:pt idx="3128">
                  <c:v>49.481999999999999</c:v>
                </c:pt>
                <c:pt idx="3129">
                  <c:v>49.567</c:v>
                </c:pt>
                <c:pt idx="3130">
                  <c:v>49.652000000000001</c:v>
                </c:pt>
                <c:pt idx="3131">
                  <c:v>49.734999999999999</c:v>
                </c:pt>
                <c:pt idx="3132">
                  <c:v>49.808999999999997</c:v>
                </c:pt>
                <c:pt idx="3133">
                  <c:v>49.875</c:v>
                </c:pt>
                <c:pt idx="3134">
                  <c:v>49.942</c:v>
                </c:pt>
                <c:pt idx="3135">
                  <c:v>50.009</c:v>
                </c:pt>
                <c:pt idx="3136">
                  <c:v>50.078000000000003</c:v>
                </c:pt>
                <c:pt idx="3137">
                  <c:v>50.148000000000003</c:v>
                </c:pt>
                <c:pt idx="3138">
                  <c:v>50.216999999999999</c:v>
                </c:pt>
                <c:pt idx="3139">
                  <c:v>50.281999999999996</c:v>
                </c:pt>
                <c:pt idx="3140">
                  <c:v>50.343000000000004</c:v>
                </c:pt>
                <c:pt idx="3141">
                  <c:v>50.4</c:v>
                </c:pt>
                <c:pt idx="3142">
                  <c:v>50.454000000000001</c:v>
                </c:pt>
                <c:pt idx="3143">
                  <c:v>50.508000000000003</c:v>
                </c:pt>
                <c:pt idx="3144">
                  <c:v>50.564</c:v>
                </c:pt>
                <c:pt idx="3145">
                  <c:v>50.62</c:v>
                </c:pt>
                <c:pt idx="3146">
                  <c:v>50.679000000000002</c:v>
                </c:pt>
                <c:pt idx="3147">
                  <c:v>50.738</c:v>
                </c:pt>
                <c:pt idx="3148">
                  <c:v>50.798999999999999</c:v>
                </c:pt>
                <c:pt idx="3149">
                  <c:v>50.860999999999997</c:v>
                </c:pt>
                <c:pt idx="3150">
                  <c:v>50.921999999999997</c:v>
                </c:pt>
                <c:pt idx="3151">
                  <c:v>50.982999999999997</c:v>
                </c:pt>
                <c:pt idx="3152">
                  <c:v>51.043999999999997</c:v>
                </c:pt>
                <c:pt idx="3153">
                  <c:v>51.103999999999999</c:v>
                </c:pt>
                <c:pt idx="3154">
                  <c:v>51.162999999999997</c:v>
                </c:pt>
                <c:pt idx="3155">
                  <c:v>51.222000000000001</c:v>
                </c:pt>
                <c:pt idx="3156">
                  <c:v>51.28</c:v>
                </c:pt>
                <c:pt idx="3157">
                  <c:v>51.338999999999999</c:v>
                </c:pt>
                <c:pt idx="3158">
                  <c:v>51.398000000000003</c:v>
                </c:pt>
                <c:pt idx="3159">
                  <c:v>51.457000000000001</c:v>
                </c:pt>
                <c:pt idx="3160">
                  <c:v>51.517000000000003</c:v>
                </c:pt>
                <c:pt idx="3161">
                  <c:v>51.576000000000001</c:v>
                </c:pt>
                <c:pt idx="3162">
                  <c:v>51.631999999999998</c:v>
                </c:pt>
                <c:pt idx="3163">
                  <c:v>51.679000000000002</c:v>
                </c:pt>
                <c:pt idx="3164">
                  <c:v>51.72</c:v>
                </c:pt>
                <c:pt idx="3165">
                  <c:v>51.77</c:v>
                </c:pt>
                <c:pt idx="3166">
                  <c:v>51.819000000000003</c:v>
                </c:pt>
                <c:pt idx="3167">
                  <c:v>51.871000000000002</c:v>
                </c:pt>
                <c:pt idx="3168">
                  <c:v>51.924999999999997</c:v>
                </c:pt>
                <c:pt idx="3169">
                  <c:v>51.978999999999999</c:v>
                </c:pt>
                <c:pt idx="3170">
                  <c:v>52.034999999999997</c:v>
                </c:pt>
                <c:pt idx="3171">
                  <c:v>52.091000000000001</c:v>
                </c:pt>
                <c:pt idx="3172">
                  <c:v>52.148000000000003</c:v>
                </c:pt>
                <c:pt idx="3173">
                  <c:v>52.213000000000001</c:v>
                </c:pt>
                <c:pt idx="3174">
                  <c:v>52.280999999999999</c:v>
                </c:pt>
                <c:pt idx="3175">
                  <c:v>52.350999999999999</c:v>
                </c:pt>
                <c:pt idx="3176">
                  <c:v>52.42</c:v>
                </c:pt>
                <c:pt idx="3177">
                  <c:v>52.488999999999997</c:v>
                </c:pt>
                <c:pt idx="3178">
                  <c:v>52.564999999999998</c:v>
                </c:pt>
                <c:pt idx="3179">
                  <c:v>52.649000000000001</c:v>
                </c:pt>
                <c:pt idx="3180">
                  <c:v>52.731000000000002</c:v>
                </c:pt>
                <c:pt idx="3181">
                  <c:v>52.811999999999998</c:v>
                </c:pt>
                <c:pt idx="3182">
                  <c:v>52.893999999999998</c:v>
                </c:pt>
                <c:pt idx="3183">
                  <c:v>52.975000000000001</c:v>
                </c:pt>
                <c:pt idx="3184">
                  <c:v>53.055</c:v>
                </c:pt>
                <c:pt idx="3185">
                  <c:v>53.127000000000002</c:v>
                </c:pt>
                <c:pt idx="3186">
                  <c:v>53.188000000000002</c:v>
                </c:pt>
                <c:pt idx="3187">
                  <c:v>53.246000000000002</c:v>
                </c:pt>
                <c:pt idx="3188">
                  <c:v>53.304000000000002</c:v>
                </c:pt>
                <c:pt idx="3189">
                  <c:v>53.356999999999999</c:v>
                </c:pt>
                <c:pt idx="3190">
                  <c:v>53.395000000000003</c:v>
                </c:pt>
                <c:pt idx="3191">
                  <c:v>53.412999999999997</c:v>
                </c:pt>
                <c:pt idx="3192">
                  <c:v>53.412999999999997</c:v>
                </c:pt>
                <c:pt idx="3193">
                  <c:v>53.412999999999997</c:v>
                </c:pt>
                <c:pt idx="3194">
                  <c:v>53.412999999999997</c:v>
                </c:pt>
                <c:pt idx="3195">
                  <c:v>53.412999999999997</c:v>
                </c:pt>
                <c:pt idx="3196">
                  <c:v>53.412999999999997</c:v>
                </c:pt>
                <c:pt idx="3197">
                  <c:v>53.412999999999997</c:v>
                </c:pt>
                <c:pt idx="3198">
                  <c:v>53.412999999999997</c:v>
                </c:pt>
                <c:pt idx="3199">
                  <c:v>53.412999999999997</c:v>
                </c:pt>
                <c:pt idx="3200">
                  <c:v>53.412999999999997</c:v>
                </c:pt>
                <c:pt idx="3201">
                  <c:v>53.412999999999997</c:v>
                </c:pt>
                <c:pt idx="3202">
                  <c:v>53.420999999999999</c:v>
                </c:pt>
                <c:pt idx="3203">
                  <c:v>53.438000000000002</c:v>
                </c:pt>
                <c:pt idx="3204">
                  <c:v>53.475000000000001</c:v>
                </c:pt>
                <c:pt idx="3205">
                  <c:v>53.530999999999999</c:v>
                </c:pt>
                <c:pt idx="3206">
                  <c:v>53.588999999999999</c:v>
                </c:pt>
                <c:pt idx="3207">
                  <c:v>53.648000000000003</c:v>
                </c:pt>
                <c:pt idx="3208">
                  <c:v>53.706000000000003</c:v>
                </c:pt>
                <c:pt idx="3209">
                  <c:v>53.762999999999998</c:v>
                </c:pt>
                <c:pt idx="3210">
                  <c:v>53.816000000000003</c:v>
                </c:pt>
                <c:pt idx="3211">
                  <c:v>53.862000000000002</c:v>
                </c:pt>
                <c:pt idx="3212">
                  <c:v>53.905999999999999</c:v>
                </c:pt>
                <c:pt idx="3213">
                  <c:v>53.951000000000001</c:v>
                </c:pt>
                <c:pt idx="3214">
                  <c:v>53.994999999999997</c:v>
                </c:pt>
                <c:pt idx="3215">
                  <c:v>54.039000000000001</c:v>
                </c:pt>
                <c:pt idx="3216">
                  <c:v>54.082999999999998</c:v>
                </c:pt>
                <c:pt idx="3217">
                  <c:v>54.082999999999998</c:v>
                </c:pt>
                <c:pt idx="3218">
                  <c:v>54.082999999999998</c:v>
                </c:pt>
                <c:pt idx="3219">
                  <c:v>54.082999999999998</c:v>
                </c:pt>
                <c:pt idx="3220">
                  <c:v>54.082999999999998</c:v>
                </c:pt>
                <c:pt idx="3221">
                  <c:v>54.082999999999998</c:v>
                </c:pt>
                <c:pt idx="3222">
                  <c:v>54.133000000000003</c:v>
                </c:pt>
                <c:pt idx="3223">
                  <c:v>54.188000000000002</c:v>
                </c:pt>
                <c:pt idx="3224">
                  <c:v>54.244999999999997</c:v>
                </c:pt>
                <c:pt idx="3225">
                  <c:v>54.302999999999997</c:v>
                </c:pt>
                <c:pt idx="3226">
                  <c:v>54.363999999999997</c:v>
                </c:pt>
                <c:pt idx="3227">
                  <c:v>54.427999999999997</c:v>
                </c:pt>
                <c:pt idx="3228">
                  <c:v>54.494</c:v>
                </c:pt>
                <c:pt idx="3229">
                  <c:v>54.558</c:v>
                </c:pt>
                <c:pt idx="3230">
                  <c:v>54.621000000000002</c:v>
                </c:pt>
                <c:pt idx="3231">
                  <c:v>54.685000000000002</c:v>
                </c:pt>
                <c:pt idx="3232">
                  <c:v>54.747999999999998</c:v>
                </c:pt>
                <c:pt idx="3233">
                  <c:v>54.804000000000002</c:v>
                </c:pt>
                <c:pt idx="3234">
                  <c:v>54.86</c:v>
                </c:pt>
                <c:pt idx="3235">
                  <c:v>54.915999999999997</c:v>
                </c:pt>
                <c:pt idx="3236">
                  <c:v>54.972000000000001</c:v>
                </c:pt>
                <c:pt idx="3237">
                  <c:v>55.029000000000003</c:v>
                </c:pt>
                <c:pt idx="3238">
                  <c:v>55.085000000000001</c:v>
                </c:pt>
                <c:pt idx="3239">
                  <c:v>55.14</c:v>
                </c:pt>
                <c:pt idx="3240">
                  <c:v>55.194000000000003</c:v>
                </c:pt>
                <c:pt idx="3241">
                  <c:v>55.247999999999998</c:v>
                </c:pt>
                <c:pt idx="3242">
                  <c:v>55.302999999999997</c:v>
                </c:pt>
                <c:pt idx="3243">
                  <c:v>55.351999999999997</c:v>
                </c:pt>
                <c:pt idx="3244">
                  <c:v>55.396999999999998</c:v>
                </c:pt>
                <c:pt idx="3245">
                  <c:v>55.442</c:v>
                </c:pt>
                <c:pt idx="3246">
                  <c:v>55.478999999999999</c:v>
                </c:pt>
                <c:pt idx="3247">
                  <c:v>55.506999999999998</c:v>
                </c:pt>
                <c:pt idx="3248">
                  <c:v>55.527000000000001</c:v>
                </c:pt>
                <c:pt idx="3249">
                  <c:v>55.54</c:v>
                </c:pt>
                <c:pt idx="3250">
                  <c:v>55.552</c:v>
                </c:pt>
                <c:pt idx="3251">
                  <c:v>55.566000000000003</c:v>
                </c:pt>
                <c:pt idx="3252">
                  <c:v>55.584000000000003</c:v>
                </c:pt>
                <c:pt idx="3253">
                  <c:v>55.606999999999999</c:v>
                </c:pt>
                <c:pt idx="3254">
                  <c:v>55.634</c:v>
                </c:pt>
                <c:pt idx="3255">
                  <c:v>55.664000000000001</c:v>
                </c:pt>
                <c:pt idx="3256">
                  <c:v>55.695999999999998</c:v>
                </c:pt>
                <c:pt idx="3257">
                  <c:v>55.731999999999999</c:v>
                </c:pt>
                <c:pt idx="3258">
                  <c:v>55.773000000000003</c:v>
                </c:pt>
                <c:pt idx="3259">
                  <c:v>55.817999999999998</c:v>
                </c:pt>
                <c:pt idx="3260">
                  <c:v>55.875999999999998</c:v>
                </c:pt>
                <c:pt idx="3261">
                  <c:v>55.941000000000003</c:v>
                </c:pt>
                <c:pt idx="3262">
                  <c:v>56.017000000000003</c:v>
                </c:pt>
                <c:pt idx="3263">
                  <c:v>56.095999999999997</c:v>
                </c:pt>
                <c:pt idx="3264">
                  <c:v>56.176000000000002</c:v>
                </c:pt>
                <c:pt idx="3265">
                  <c:v>56.26</c:v>
                </c:pt>
                <c:pt idx="3266">
                  <c:v>56.35</c:v>
                </c:pt>
                <c:pt idx="3267">
                  <c:v>56.441000000000003</c:v>
                </c:pt>
                <c:pt idx="3268">
                  <c:v>56.533000000000001</c:v>
                </c:pt>
                <c:pt idx="3269">
                  <c:v>56.625</c:v>
                </c:pt>
                <c:pt idx="3270">
                  <c:v>56.715000000000003</c:v>
                </c:pt>
                <c:pt idx="3271">
                  <c:v>56.802999999999997</c:v>
                </c:pt>
                <c:pt idx="3272">
                  <c:v>56.893000000000001</c:v>
                </c:pt>
                <c:pt idx="3273">
                  <c:v>56.984999999999999</c:v>
                </c:pt>
                <c:pt idx="3274">
                  <c:v>57.076999999999998</c:v>
                </c:pt>
                <c:pt idx="3275">
                  <c:v>57.168999999999997</c:v>
                </c:pt>
                <c:pt idx="3276">
                  <c:v>57.262</c:v>
                </c:pt>
                <c:pt idx="3277">
                  <c:v>57.354999999999997</c:v>
                </c:pt>
                <c:pt idx="3278">
                  <c:v>57.447000000000003</c:v>
                </c:pt>
                <c:pt idx="3279">
                  <c:v>57.54</c:v>
                </c:pt>
                <c:pt idx="3280">
                  <c:v>57.633000000000003</c:v>
                </c:pt>
                <c:pt idx="3281">
                  <c:v>57.72</c:v>
                </c:pt>
                <c:pt idx="3282">
                  <c:v>57.793999999999997</c:v>
                </c:pt>
                <c:pt idx="3283">
                  <c:v>57.845999999999997</c:v>
                </c:pt>
                <c:pt idx="3284">
                  <c:v>57.877000000000002</c:v>
                </c:pt>
                <c:pt idx="3285">
                  <c:v>57.91</c:v>
                </c:pt>
                <c:pt idx="3286">
                  <c:v>57.944000000000003</c:v>
                </c:pt>
                <c:pt idx="3287">
                  <c:v>57.981000000000002</c:v>
                </c:pt>
                <c:pt idx="3288">
                  <c:v>58.021999999999998</c:v>
                </c:pt>
                <c:pt idx="3289">
                  <c:v>58.070999999999998</c:v>
                </c:pt>
                <c:pt idx="3290">
                  <c:v>58.12</c:v>
                </c:pt>
                <c:pt idx="3291">
                  <c:v>58.168999999999997</c:v>
                </c:pt>
                <c:pt idx="3292">
                  <c:v>58.219000000000001</c:v>
                </c:pt>
                <c:pt idx="3293">
                  <c:v>58.27</c:v>
                </c:pt>
                <c:pt idx="3294">
                  <c:v>58.323</c:v>
                </c:pt>
                <c:pt idx="3295">
                  <c:v>58.378999999999998</c:v>
                </c:pt>
                <c:pt idx="3296">
                  <c:v>58.433999999999997</c:v>
                </c:pt>
                <c:pt idx="3297">
                  <c:v>58.487000000000002</c:v>
                </c:pt>
                <c:pt idx="3298">
                  <c:v>58.542999999999999</c:v>
                </c:pt>
                <c:pt idx="3299">
                  <c:v>58.600999999999999</c:v>
                </c:pt>
                <c:pt idx="3300">
                  <c:v>58.656999999999996</c:v>
                </c:pt>
                <c:pt idx="3301">
                  <c:v>58.707000000000001</c:v>
                </c:pt>
                <c:pt idx="3302">
                  <c:v>58.750999999999998</c:v>
                </c:pt>
                <c:pt idx="3303">
                  <c:v>58.795000000000002</c:v>
                </c:pt>
                <c:pt idx="3304">
                  <c:v>58.838999999999999</c:v>
                </c:pt>
                <c:pt idx="3305">
                  <c:v>58.887</c:v>
                </c:pt>
                <c:pt idx="3306">
                  <c:v>58.94</c:v>
                </c:pt>
                <c:pt idx="3307">
                  <c:v>58.999000000000002</c:v>
                </c:pt>
                <c:pt idx="3308">
                  <c:v>59.061</c:v>
                </c:pt>
                <c:pt idx="3309">
                  <c:v>59.122</c:v>
                </c:pt>
                <c:pt idx="3310">
                  <c:v>59.176000000000002</c:v>
                </c:pt>
                <c:pt idx="3311">
                  <c:v>59.219000000000001</c:v>
                </c:pt>
                <c:pt idx="3312">
                  <c:v>59.25</c:v>
                </c:pt>
                <c:pt idx="3313">
                  <c:v>59.277999999999999</c:v>
                </c:pt>
                <c:pt idx="3314">
                  <c:v>59.302999999999997</c:v>
                </c:pt>
                <c:pt idx="3315">
                  <c:v>59.344000000000001</c:v>
                </c:pt>
                <c:pt idx="3316">
                  <c:v>59.398000000000003</c:v>
                </c:pt>
                <c:pt idx="3317">
                  <c:v>59.433999999999997</c:v>
                </c:pt>
                <c:pt idx="3318">
                  <c:v>59.436</c:v>
                </c:pt>
                <c:pt idx="3319">
                  <c:v>59.463000000000001</c:v>
                </c:pt>
                <c:pt idx="3320">
                  <c:v>59.503999999999998</c:v>
                </c:pt>
                <c:pt idx="3321">
                  <c:v>59.554000000000002</c:v>
                </c:pt>
                <c:pt idx="3322">
                  <c:v>59.6</c:v>
                </c:pt>
                <c:pt idx="3323">
                  <c:v>59.634999999999998</c:v>
                </c:pt>
                <c:pt idx="3324">
                  <c:v>59.668999999999997</c:v>
                </c:pt>
                <c:pt idx="3325">
                  <c:v>59.695999999999998</c:v>
                </c:pt>
                <c:pt idx="3326">
                  <c:v>59.734000000000002</c:v>
                </c:pt>
                <c:pt idx="3327">
                  <c:v>59.768000000000001</c:v>
                </c:pt>
                <c:pt idx="3328">
                  <c:v>59.792999999999999</c:v>
                </c:pt>
                <c:pt idx="3329">
                  <c:v>59.81</c:v>
                </c:pt>
                <c:pt idx="3330">
                  <c:v>59.826999999999998</c:v>
                </c:pt>
                <c:pt idx="3331">
                  <c:v>59.844999999999999</c:v>
                </c:pt>
                <c:pt idx="3332">
                  <c:v>59.859000000000002</c:v>
                </c:pt>
                <c:pt idx="3333">
                  <c:v>59.866</c:v>
                </c:pt>
                <c:pt idx="3334">
                  <c:v>59.868000000000002</c:v>
                </c:pt>
                <c:pt idx="3335">
                  <c:v>59.868000000000002</c:v>
                </c:pt>
                <c:pt idx="3336">
                  <c:v>59.868000000000002</c:v>
                </c:pt>
                <c:pt idx="3337">
                  <c:v>59.871000000000002</c:v>
                </c:pt>
                <c:pt idx="3338">
                  <c:v>59.881999999999998</c:v>
                </c:pt>
                <c:pt idx="3339">
                  <c:v>59.892000000000003</c:v>
                </c:pt>
                <c:pt idx="3340">
                  <c:v>59.896999999999998</c:v>
                </c:pt>
                <c:pt idx="3341">
                  <c:v>59.896999999999998</c:v>
                </c:pt>
                <c:pt idx="3342">
                  <c:v>59.896999999999998</c:v>
                </c:pt>
                <c:pt idx="3343">
                  <c:v>59.896999999999998</c:v>
                </c:pt>
                <c:pt idx="3344">
                  <c:v>59.896999999999998</c:v>
                </c:pt>
                <c:pt idx="3345">
                  <c:v>59.896999999999998</c:v>
                </c:pt>
                <c:pt idx="3346">
                  <c:v>59.896999999999998</c:v>
                </c:pt>
                <c:pt idx="3347">
                  <c:v>59.896999999999998</c:v>
                </c:pt>
                <c:pt idx="3348">
                  <c:v>59.896999999999998</c:v>
                </c:pt>
                <c:pt idx="3349">
                  <c:v>59.896999999999998</c:v>
                </c:pt>
                <c:pt idx="3350">
                  <c:v>59.896999999999998</c:v>
                </c:pt>
                <c:pt idx="3351">
                  <c:v>59.896999999999998</c:v>
                </c:pt>
                <c:pt idx="3352">
                  <c:v>59.896999999999998</c:v>
                </c:pt>
                <c:pt idx="3353">
                  <c:v>59.896999999999998</c:v>
                </c:pt>
                <c:pt idx="3354">
                  <c:v>59.896999999999998</c:v>
                </c:pt>
                <c:pt idx="3355">
                  <c:v>59.9</c:v>
                </c:pt>
                <c:pt idx="3356">
                  <c:v>59.905000000000001</c:v>
                </c:pt>
                <c:pt idx="3357">
                  <c:v>59.911000000000001</c:v>
                </c:pt>
                <c:pt idx="3358">
                  <c:v>59.915999999999997</c:v>
                </c:pt>
                <c:pt idx="3359">
                  <c:v>59.923000000000002</c:v>
                </c:pt>
                <c:pt idx="3360">
                  <c:v>59.933</c:v>
                </c:pt>
                <c:pt idx="3361">
                  <c:v>59.951999999999998</c:v>
                </c:pt>
                <c:pt idx="3362">
                  <c:v>59.984000000000002</c:v>
                </c:pt>
                <c:pt idx="3363">
                  <c:v>60.027000000000001</c:v>
                </c:pt>
                <c:pt idx="3364">
                  <c:v>60.073999999999998</c:v>
                </c:pt>
                <c:pt idx="3365">
                  <c:v>60.113999999999997</c:v>
                </c:pt>
                <c:pt idx="3366">
                  <c:v>60.145000000000003</c:v>
                </c:pt>
                <c:pt idx="3367">
                  <c:v>60.168999999999997</c:v>
                </c:pt>
                <c:pt idx="3368">
                  <c:v>60.192</c:v>
                </c:pt>
                <c:pt idx="3369">
                  <c:v>60.222999999999999</c:v>
                </c:pt>
                <c:pt idx="3370">
                  <c:v>60.265999999999998</c:v>
                </c:pt>
                <c:pt idx="3371">
                  <c:v>60.31</c:v>
                </c:pt>
                <c:pt idx="3372">
                  <c:v>60.357999999999997</c:v>
                </c:pt>
                <c:pt idx="3373">
                  <c:v>60.383000000000003</c:v>
                </c:pt>
                <c:pt idx="3374">
                  <c:v>60.383000000000003</c:v>
                </c:pt>
                <c:pt idx="3375">
                  <c:v>60.386000000000003</c:v>
                </c:pt>
                <c:pt idx="3376">
                  <c:v>60.411000000000001</c:v>
                </c:pt>
                <c:pt idx="3377">
                  <c:v>60.44</c:v>
                </c:pt>
                <c:pt idx="3378">
                  <c:v>60.459000000000003</c:v>
                </c:pt>
                <c:pt idx="3379">
                  <c:v>60.470999999999997</c:v>
                </c:pt>
                <c:pt idx="3380">
                  <c:v>60.481999999999999</c:v>
                </c:pt>
                <c:pt idx="3381">
                  <c:v>60.491</c:v>
                </c:pt>
                <c:pt idx="3382">
                  <c:v>60.497999999999998</c:v>
                </c:pt>
                <c:pt idx="3383">
                  <c:v>60.509</c:v>
                </c:pt>
                <c:pt idx="3384">
                  <c:v>60.526000000000003</c:v>
                </c:pt>
                <c:pt idx="3385">
                  <c:v>60.545999999999999</c:v>
                </c:pt>
                <c:pt idx="3386">
                  <c:v>60.576999999999998</c:v>
                </c:pt>
                <c:pt idx="3387">
                  <c:v>60.631</c:v>
                </c:pt>
                <c:pt idx="3388">
                  <c:v>60.701999999999998</c:v>
                </c:pt>
                <c:pt idx="3389">
                  <c:v>60.765999999999998</c:v>
                </c:pt>
                <c:pt idx="3390">
                  <c:v>60.805999999999997</c:v>
                </c:pt>
                <c:pt idx="3391">
                  <c:v>60.835999999999999</c:v>
                </c:pt>
                <c:pt idx="3392">
                  <c:v>60.860999999999997</c:v>
                </c:pt>
                <c:pt idx="3393">
                  <c:v>60.878</c:v>
                </c:pt>
                <c:pt idx="3394">
                  <c:v>60.883000000000003</c:v>
                </c:pt>
                <c:pt idx="3395">
                  <c:v>60.883000000000003</c:v>
                </c:pt>
                <c:pt idx="3396">
                  <c:v>60.884999999999998</c:v>
                </c:pt>
                <c:pt idx="3397">
                  <c:v>60.887999999999998</c:v>
                </c:pt>
                <c:pt idx="3398">
                  <c:v>60.893000000000001</c:v>
                </c:pt>
                <c:pt idx="3399">
                  <c:v>60.899000000000001</c:v>
                </c:pt>
                <c:pt idx="3400">
                  <c:v>60.905999999999999</c:v>
                </c:pt>
                <c:pt idx="3401">
                  <c:v>60.914999999999999</c:v>
                </c:pt>
                <c:pt idx="3402">
                  <c:v>60.924999999999997</c:v>
                </c:pt>
                <c:pt idx="3403">
                  <c:v>60.936</c:v>
                </c:pt>
                <c:pt idx="3404">
                  <c:v>60.945999999999998</c:v>
                </c:pt>
                <c:pt idx="3405">
                  <c:v>60.956000000000003</c:v>
                </c:pt>
                <c:pt idx="3406">
                  <c:v>60.968000000000004</c:v>
                </c:pt>
                <c:pt idx="3407">
                  <c:v>60.994</c:v>
                </c:pt>
                <c:pt idx="3408">
                  <c:v>61.039000000000001</c:v>
                </c:pt>
                <c:pt idx="3409">
                  <c:v>61.097000000000001</c:v>
                </c:pt>
                <c:pt idx="3410">
                  <c:v>61.158000000000001</c:v>
                </c:pt>
                <c:pt idx="3411">
                  <c:v>61.225000000000001</c:v>
                </c:pt>
                <c:pt idx="3412">
                  <c:v>61.308999999999997</c:v>
                </c:pt>
                <c:pt idx="3413">
                  <c:v>61.402000000000001</c:v>
                </c:pt>
                <c:pt idx="3414">
                  <c:v>61.493000000000002</c:v>
                </c:pt>
                <c:pt idx="3415">
                  <c:v>61.581000000000003</c:v>
                </c:pt>
                <c:pt idx="3416">
                  <c:v>61.606000000000002</c:v>
                </c:pt>
                <c:pt idx="3417">
                  <c:v>61.606000000000002</c:v>
                </c:pt>
                <c:pt idx="3418">
                  <c:v>61.606000000000002</c:v>
                </c:pt>
                <c:pt idx="3419">
                  <c:v>61.606999999999999</c:v>
                </c:pt>
                <c:pt idx="3420">
                  <c:v>61.610999999999997</c:v>
                </c:pt>
                <c:pt idx="3421">
                  <c:v>61.622</c:v>
                </c:pt>
                <c:pt idx="3422">
                  <c:v>61.646000000000001</c:v>
                </c:pt>
                <c:pt idx="3423">
                  <c:v>61.674999999999997</c:v>
                </c:pt>
                <c:pt idx="3424">
                  <c:v>61.69</c:v>
                </c:pt>
                <c:pt idx="3425">
                  <c:v>61.7</c:v>
                </c:pt>
                <c:pt idx="3426">
                  <c:v>61.723999999999997</c:v>
                </c:pt>
                <c:pt idx="3427">
                  <c:v>61.764000000000003</c:v>
                </c:pt>
                <c:pt idx="3428">
                  <c:v>61.817</c:v>
                </c:pt>
                <c:pt idx="3429">
                  <c:v>61.863999999999997</c:v>
                </c:pt>
                <c:pt idx="3430">
                  <c:v>61.904000000000003</c:v>
                </c:pt>
                <c:pt idx="3431">
                  <c:v>61.939</c:v>
                </c:pt>
                <c:pt idx="3432">
                  <c:v>61.973999999999997</c:v>
                </c:pt>
                <c:pt idx="3433">
                  <c:v>62.009</c:v>
                </c:pt>
                <c:pt idx="3434">
                  <c:v>62.039000000000001</c:v>
                </c:pt>
                <c:pt idx="3435">
                  <c:v>62.067</c:v>
                </c:pt>
                <c:pt idx="3436">
                  <c:v>62.09</c:v>
                </c:pt>
                <c:pt idx="3437">
                  <c:v>62.106000000000002</c:v>
                </c:pt>
                <c:pt idx="3438">
                  <c:v>62.107999999999997</c:v>
                </c:pt>
                <c:pt idx="3439">
                  <c:v>62.110999999999997</c:v>
                </c:pt>
                <c:pt idx="3440">
                  <c:v>62.116999999999997</c:v>
                </c:pt>
                <c:pt idx="3441">
                  <c:v>62.125</c:v>
                </c:pt>
                <c:pt idx="3442">
                  <c:v>62.137999999999998</c:v>
                </c:pt>
                <c:pt idx="3443">
                  <c:v>62.158000000000001</c:v>
                </c:pt>
                <c:pt idx="3444">
                  <c:v>62.176000000000002</c:v>
                </c:pt>
                <c:pt idx="3445">
                  <c:v>62.191000000000003</c:v>
                </c:pt>
                <c:pt idx="3446">
                  <c:v>62.207000000000001</c:v>
                </c:pt>
                <c:pt idx="3447">
                  <c:v>62.222999999999999</c:v>
                </c:pt>
                <c:pt idx="3448">
                  <c:v>62.237000000000002</c:v>
                </c:pt>
                <c:pt idx="3449">
                  <c:v>62.252000000000002</c:v>
                </c:pt>
                <c:pt idx="3450">
                  <c:v>62.267000000000003</c:v>
                </c:pt>
                <c:pt idx="3451">
                  <c:v>62.286000000000001</c:v>
                </c:pt>
                <c:pt idx="3452">
                  <c:v>62.317</c:v>
                </c:pt>
                <c:pt idx="3453">
                  <c:v>62.332999999999998</c:v>
                </c:pt>
                <c:pt idx="3454">
                  <c:v>62.347000000000001</c:v>
                </c:pt>
                <c:pt idx="3455">
                  <c:v>62.359000000000002</c:v>
                </c:pt>
                <c:pt idx="3456">
                  <c:v>62.37</c:v>
                </c:pt>
                <c:pt idx="3457">
                  <c:v>62.381</c:v>
                </c:pt>
                <c:pt idx="3458">
                  <c:v>62.390999999999998</c:v>
                </c:pt>
                <c:pt idx="3459">
                  <c:v>62.401000000000003</c:v>
                </c:pt>
                <c:pt idx="3460">
                  <c:v>62.41</c:v>
                </c:pt>
                <c:pt idx="3461">
                  <c:v>62.42</c:v>
                </c:pt>
                <c:pt idx="3462">
                  <c:v>62.439</c:v>
                </c:pt>
                <c:pt idx="3463">
                  <c:v>62.478999999999999</c:v>
                </c:pt>
                <c:pt idx="3464">
                  <c:v>62.533000000000001</c:v>
                </c:pt>
                <c:pt idx="3465">
                  <c:v>62.588999999999999</c:v>
                </c:pt>
                <c:pt idx="3466">
                  <c:v>62.634</c:v>
                </c:pt>
                <c:pt idx="3467">
                  <c:v>62.668999999999997</c:v>
                </c:pt>
                <c:pt idx="3468">
                  <c:v>62.698999999999998</c:v>
                </c:pt>
                <c:pt idx="3469">
                  <c:v>62.722000000000001</c:v>
                </c:pt>
                <c:pt idx="3470">
                  <c:v>62.744999999999997</c:v>
                </c:pt>
                <c:pt idx="3471">
                  <c:v>62.77</c:v>
                </c:pt>
                <c:pt idx="3472">
                  <c:v>62.792999999999999</c:v>
                </c:pt>
                <c:pt idx="3473">
                  <c:v>62.814</c:v>
                </c:pt>
                <c:pt idx="3474">
                  <c:v>62.832999999999998</c:v>
                </c:pt>
                <c:pt idx="3475">
                  <c:v>62.845999999999997</c:v>
                </c:pt>
                <c:pt idx="3476">
                  <c:v>62.856000000000002</c:v>
                </c:pt>
                <c:pt idx="3477">
                  <c:v>62.866999999999997</c:v>
                </c:pt>
                <c:pt idx="3478">
                  <c:v>62.878999999999998</c:v>
                </c:pt>
                <c:pt idx="3479">
                  <c:v>62.890999999999998</c:v>
                </c:pt>
                <c:pt idx="3480">
                  <c:v>62.904000000000003</c:v>
                </c:pt>
                <c:pt idx="3481">
                  <c:v>62.92</c:v>
                </c:pt>
                <c:pt idx="3482">
                  <c:v>62.935000000000002</c:v>
                </c:pt>
                <c:pt idx="3483">
                  <c:v>62.951000000000001</c:v>
                </c:pt>
                <c:pt idx="3484">
                  <c:v>62.963999999999999</c:v>
                </c:pt>
                <c:pt idx="3485">
                  <c:v>62.978000000000002</c:v>
                </c:pt>
                <c:pt idx="3486">
                  <c:v>62.991999999999997</c:v>
                </c:pt>
                <c:pt idx="3487">
                  <c:v>63.006</c:v>
                </c:pt>
                <c:pt idx="3488">
                  <c:v>63.018999999999998</c:v>
                </c:pt>
                <c:pt idx="3489">
                  <c:v>63.033999999999999</c:v>
                </c:pt>
                <c:pt idx="3490">
                  <c:v>63.063000000000002</c:v>
                </c:pt>
                <c:pt idx="3491">
                  <c:v>63.103000000000002</c:v>
                </c:pt>
                <c:pt idx="3492">
                  <c:v>63.134</c:v>
                </c:pt>
                <c:pt idx="3493">
                  <c:v>63.174999999999997</c:v>
                </c:pt>
                <c:pt idx="3494">
                  <c:v>63.225000000000001</c:v>
                </c:pt>
                <c:pt idx="3495">
                  <c:v>63.279000000000003</c:v>
                </c:pt>
                <c:pt idx="3496">
                  <c:v>63.344999999999999</c:v>
                </c:pt>
                <c:pt idx="3497">
                  <c:v>63.42</c:v>
                </c:pt>
                <c:pt idx="3498">
                  <c:v>63.466999999999999</c:v>
                </c:pt>
                <c:pt idx="3499">
                  <c:v>63.48</c:v>
                </c:pt>
                <c:pt idx="3500">
                  <c:v>63.48</c:v>
                </c:pt>
                <c:pt idx="3501">
                  <c:v>63.484000000000002</c:v>
                </c:pt>
                <c:pt idx="3502">
                  <c:v>63.503999999999998</c:v>
                </c:pt>
                <c:pt idx="3503">
                  <c:v>63.539000000000001</c:v>
                </c:pt>
                <c:pt idx="3504">
                  <c:v>63.582000000000001</c:v>
                </c:pt>
                <c:pt idx="3505">
                  <c:v>63.63</c:v>
                </c:pt>
                <c:pt idx="3506">
                  <c:v>63.67</c:v>
                </c:pt>
                <c:pt idx="3507">
                  <c:v>63.7</c:v>
                </c:pt>
                <c:pt idx="3508">
                  <c:v>63.728999999999999</c:v>
                </c:pt>
                <c:pt idx="3509">
                  <c:v>63.753</c:v>
                </c:pt>
                <c:pt idx="3510">
                  <c:v>63.776000000000003</c:v>
                </c:pt>
                <c:pt idx="3511">
                  <c:v>63.792000000000002</c:v>
                </c:pt>
                <c:pt idx="3512">
                  <c:v>63.793999999999997</c:v>
                </c:pt>
                <c:pt idx="3513">
                  <c:v>63.8</c:v>
                </c:pt>
                <c:pt idx="3514">
                  <c:v>63.808</c:v>
                </c:pt>
                <c:pt idx="3515">
                  <c:v>63.826999999999998</c:v>
                </c:pt>
                <c:pt idx="3516">
                  <c:v>63.85</c:v>
                </c:pt>
                <c:pt idx="3517">
                  <c:v>63.863999999999997</c:v>
                </c:pt>
                <c:pt idx="3518">
                  <c:v>63.875999999999998</c:v>
                </c:pt>
                <c:pt idx="3519">
                  <c:v>63.887999999999998</c:v>
                </c:pt>
                <c:pt idx="3520">
                  <c:v>63.9</c:v>
                </c:pt>
                <c:pt idx="3521">
                  <c:v>63.911999999999999</c:v>
                </c:pt>
                <c:pt idx="3522">
                  <c:v>63.924999999999997</c:v>
                </c:pt>
                <c:pt idx="3523">
                  <c:v>63.936999999999998</c:v>
                </c:pt>
                <c:pt idx="3524">
                  <c:v>63.95</c:v>
                </c:pt>
                <c:pt idx="3525">
                  <c:v>63.962000000000003</c:v>
                </c:pt>
                <c:pt idx="3526">
                  <c:v>63.973999999999997</c:v>
                </c:pt>
                <c:pt idx="3527">
                  <c:v>63.987000000000002</c:v>
                </c:pt>
                <c:pt idx="3528">
                  <c:v>63.999000000000002</c:v>
                </c:pt>
                <c:pt idx="3529">
                  <c:v>64.010999999999996</c:v>
                </c:pt>
                <c:pt idx="3530">
                  <c:v>64.022999999999996</c:v>
                </c:pt>
                <c:pt idx="3531">
                  <c:v>64.036000000000001</c:v>
                </c:pt>
                <c:pt idx="3532">
                  <c:v>64.048000000000002</c:v>
                </c:pt>
                <c:pt idx="3533">
                  <c:v>64.06</c:v>
                </c:pt>
                <c:pt idx="3534">
                  <c:v>64.070999999999998</c:v>
                </c:pt>
                <c:pt idx="3535">
                  <c:v>64.082999999999998</c:v>
                </c:pt>
                <c:pt idx="3536">
                  <c:v>64.096999999999994</c:v>
                </c:pt>
                <c:pt idx="3537">
                  <c:v>64.111000000000004</c:v>
                </c:pt>
                <c:pt idx="3538">
                  <c:v>64.128</c:v>
                </c:pt>
                <c:pt idx="3539">
                  <c:v>64.144000000000005</c:v>
                </c:pt>
                <c:pt idx="3540">
                  <c:v>64.16</c:v>
                </c:pt>
                <c:pt idx="3541">
                  <c:v>64.174999999999997</c:v>
                </c:pt>
                <c:pt idx="3542">
                  <c:v>64.191000000000003</c:v>
                </c:pt>
                <c:pt idx="3543">
                  <c:v>64.206000000000003</c:v>
                </c:pt>
                <c:pt idx="3544">
                  <c:v>64.221999999999994</c:v>
                </c:pt>
                <c:pt idx="3545">
                  <c:v>64.239000000000004</c:v>
                </c:pt>
                <c:pt idx="3546">
                  <c:v>64.281999999999996</c:v>
                </c:pt>
                <c:pt idx="3547">
                  <c:v>64.36</c:v>
                </c:pt>
                <c:pt idx="3548">
                  <c:v>64.441999999999993</c:v>
                </c:pt>
                <c:pt idx="3549">
                  <c:v>64.525000000000006</c:v>
                </c:pt>
                <c:pt idx="3550">
                  <c:v>64.611000000000004</c:v>
                </c:pt>
                <c:pt idx="3551">
                  <c:v>64.658000000000001</c:v>
                </c:pt>
                <c:pt idx="3552">
                  <c:v>64.662999999999997</c:v>
                </c:pt>
                <c:pt idx="3553">
                  <c:v>64.662999999999997</c:v>
                </c:pt>
                <c:pt idx="3554">
                  <c:v>64.665000000000006</c:v>
                </c:pt>
                <c:pt idx="3555">
                  <c:v>64.671000000000006</c:v>
                </c:pt>
                <c:pt idx="3556">
                  <c:v>64.680999999999997</c:v>
                </c:pt>
                <c:pt idx="3557">
                  <c:v>64.697999999999993</c:v>
                </c:pt>
                <c:pt idx="3558">
                  <c:v>64.715999999999994</c:v>
                </c:pt>
                <c:pt idx="3559">
                  <c:v>64.733999999999995</c:v>
                </c:pt>
                <c:pt idx="3560">
                  <c:v>64.75</c:v>
                </c:pt>
                <c:pt idx="3561">
                  <c:v>64.766000000000005</c:v>
                </c:pt>
                <c:pt idx="3562">
                  <c:v>64.781000000000006</c:v>
                </c:pt>
                <c:pt idx="3563">
                  <c:v>64.796000000000006</c:v>
                </c:pt>
                <c:pt idx="3564">
                  <c:v>64.819000000000003</c:v>
                </c:pt>
                <c:pt idx="3565">
                  <c:v>64.87</c:v>
                </c:pt>
                <c:pt idx="3566">
                  <c:v>64.918000000000006</c:v>
                </c:pt>
                <c:pt idx="3567">
                  <c:v>64.933999999999997</c:v>
                </c:pt>
                <c:pt idx="3568">
                  <c:v>64.945999999999998</c:v>
                </c:pt>
                <c:pt idx="3569">
                  <c:v>64.959000000000003</c:v>
                </c:pt>
                <c:pt idx="3570">
                  <c:v>64.974000000000004</c:v>
                </c:pt>
                <c:pt idx="3571">
                  <c:v>64.991</c:v>
                </c:pt>
                <c:pt idx="3572">
                  <c:v>65.009</c:v>
                </c:pt>
                <c:pt idx="3573">
                  <c:v>65.028000000000006</c:v>
                </c:pt>
                <c:pt idx="3574">
                  <c:v>65.045000000000002</c:v>
                </c:pt>
                <c:pt idx="3575">
                  <c:v>65.061000000000007</c:v>
                </c:pt>
                <c:pt idx="3576">
                  <c:v>65.076999999999998</c:v>
                </c:pt>
                <c:pt idx="3577">
                  <c:v>65.093000000000004</c:v>
                </c:pt>
                <c:pt idx="3578">
                  <c:v>65.11</c:v>
                </c:pt>
                <c:pt idx="3579">
                  <c:v>65.152000000000001</c:v>
                </c:pt>
                <c:pt idx="3580">
                  <c:v>65.221000000000004</c:v>
                </c:pt>
                <c:pt idx="3581">
                  <c:v>65.305999999999997</c:v>
                </c:pt>
                <c:pt idx="3582">
                  <c:v>65.397000000000006</c:v>
                </c:pt>
                <c:pt idx="3583">
                  <c:v>65.474000000000004</c:v>
                </c:pt>
                <c:pt idx="3584">
                  <c:v>65.540000000000006</c:v>
                </c:pt>
                <c:pt idx="3585">
                  <c:v>65.581999999999994</c:v>
                </c:pt>
                <c:pt idx="3586">
                  <c:v>65.606999999999999</c:v>
                </c:pt>
                <c:pt idx="3587">
                  <c:v>65.625</c:v>
                </c:pt>
                <c:pt idx="3588">
                  <c:v>65.641000000000005</c:v>
                </c:pt>
                <c:pt idx="3589">
                  <c:v>65.655000000000001</c:v>
                </c:pt>
                <c:pt idx="3590">
                  <c:v>65.668999999999997</c:v>
                </c:pt>
                <c:pt idx="3591">
                  <c:v>65.682000000000002</c:v>
                </c:pt>
                <c:pt idx="3592">
                  <c:v>65.692999999999998</c:v>
                </c:pt>
                <c:pt idx="3593">
                  <c:v>65.701999999999998</c:v>
                </c:pt>
                <c:pt idx="3594">
                  <c:v>65.709000000000003</c:v>
                </c:pt>
                <c:pt idx="3595">
                  <c:v>65.716999999999999</c:v>
                </c:pt>
                <c:pt idx="3596">
                  <c:v>65.727000000000004</c:v>
                </c:pt>
                <c:pt idx="3597">
                  <c:v>65.738</c:v>
                </c:pt>
                <c:pt idx="3598">
                  <c:v>65.748999999999995</c:v>
                </c:pt>
                <c:pt idx="3599">
                  <c:v>65.760999999999996</c:v>
                </c:pt>
                <c:pt idx="3600">
                  <c:v>65.774000000000001</c:v>
                </c:pt>
                <c:pt idx="3601">
                  <c:v>65.787000000000006</c:v>
                </c:pt>
                <c:pt idx="3602">
                  <c:v>65.8</c:v>
                </c:pt>
                <c:pt idx="3603">
                  <c:v>65.813000000000002</c:v>
                </c:pt>
                <c:pt idx="3604">
                  <c:v>65.825999999999993</c:v>
                </c:pt>
                <c:pt idx="3605">
                  <c:v>65.838999999999999</c:v>
                </c:pt>
                <c:pt idx="3606">
                  <c:v>65.852999999999994</c:v>
                </c:pt>
                <c:pt idx="3607">
                  <c:v>65.879000000000005</c:v>
                </c:pt>
                <c:pt idx="3608">
                  <c:v>65.932000000000002</c:v>
                </c:pt>
                <c:pt idx="3609">
                  <c:v>66.001999999999995</c:v>
                </c:pt>
                <c:pt idx="3610">
                  <c:v>66.073999999999998</c:v>
                </c:pt>
                <c:pt idx="3611">
                  <c:v>66.146000000000001</c:v>
                </c:pt>
                <c:pt idx="3612">
                  <c:v>66.224999999999994</c:v>
                </c:pt>
                <c:pt idx="3613">
                  <c:v>66.316999999999993</c:v>
                </c:pt>
                <c:pt idx="3614">
                  <c:v>66.411000000000001</c:v>
                </c:pt>
                <c:pt idx="3615">
                  <c:v>66.503</c:v>
                </c:pt>
                <c:pt idx="3616">
                  <c:v>66.584000000000003</c:v>
                </c:pt>
                <c:pt idx="3617">
                  <c:v>66.626000000000005</c:v>
                </c:pt>
                <c:pt idx="3618">
                  <c:v>66.641999999999996</c:v>
                </c:pt>
                <c:pt idx="3619">
                  <c:v>66.646000000000001</c:v>
                </c:pt>
                <c:pt idx="3620">
                  <c:v>66.646000000000001</c:v>
                </c:pt>
                <c:pt idx="3621">
                  <c:v>66.647999999999996</c:v>
                </c:pt>
                <c:pt idx="3622">
                  <c:v>66.650000000000006</c:v>
                </c:pt>
                <c:pt idx="3623">
                  <c:v>66.653000000000006</c:v>
                </c:pt>
                <c:pt idx="3624">
                  <c:v>66.656999999999996</c:v>
                </c:pt>
                <c:pt idx="3625">
                  <c:v>66.67</c:v>
                </c:pt>
                <c:pt idx="3626">
                  <c:v>66.706000000000003</c:v>
                </c:pt>
                <c:pt idx="3627">
                  <c:v>66.768000000000001</c:v>
                </c:pt>
                <c:pt idx="3628">
                  <c:v>66.831000000000003</c:v>
                </c:pt>
                <c:pt idx="3629">
                  <c:v>66.887</c:v>
                </c:pt>
                <c:pt idx="3630">
                  <c:v>66.948999999999998</c:v>
                </c:pt>
                <c:pt idx="3631">
                  <c:v>67.013000000000005</c:v>
                </c:pt>
                <c:pt idx="3632">
                  <c:v>67.061999999999998</c:v>
                </c:pt>
                <c:pt idx="3633">
                  <c:v>67.081000000000003</c:v>
                </c:pt>
                <c:pt idx="3634">
                  <c:v>67.081999999999994</c:v>
                </c:pt>
                <c:pt idx="3635">
                  <c:v>67.09</c:v>
                </c:pt>
                <c:pt idx="3636">
                  <c:v>67.099000000000004</c:v>
                </c:pt>
                <c:pt idx="3637">
                  <c:v>67.114000000000004</c:v>
                </c:pt>
                <c:pt idx="3638">
                  <c:v>67.132000000000005</c:v>
                </c:pt>
                <c:pt idx="3639">
                  <c:v>67.150000000000006</c:v>
                </c:pt>
                <c:pt idx="3640">
                  <c:v>67.168000000000006</c:v>
                </c:pt>
                <c:pt idx="3641">
                  <c:v>67.182000000000002</c:v>
                </c:pt>
                <c:pt idx="3642">
                  <c:v>67.197999999999993</c:v>
                </c:pt>
                <c:pt idx="3643">
                  <c:v>67.213999999999999</c:v>
                </c:pt>
                <c:pt idx="3644">
                  <c:v>67.23</c:v>
                </c:pt>
                <c:pt idx="3645">
                  <c:v>67.251000000000005</c:v>
                </c:pt>
                <c:pt idx="3646">
                  <c:v>67.298000000000002</c:v>
                </c:pt>
                <c:pt idx="3647">
                  <c:v>67.373000000000005</c:v>
                </c:pt>
                <c:pt idx="3648">
                  <c:v>67.463999999999999</c:v>
                </c:pt>
                <c:pt idx="3649">
                  <c:v>67.516999999999996</c:v>
                </c:pt>
                <c:pt idx="3650">
                  <c:v>67.539000000000001</c:v>
                </c:pt>
                <c:pt idx="3651">
                  <c:v>67.552000000000007</c:v>
                </c:pt>
                <c:pt idx="3652">
                  <c:v>67.563999999999993</c:v>
                </c:pt>
                <c:pt idx="3653">
                  <c:v>67.578000000000003</c:v>
                </c:pt>
                <c:pt idx="3654">
                  <c:v>67.597999999999999</c:v>
                </c:pt>
                <c:pt idx="3655">
                  <c:v>67.617000000000004</c:v>
                </c:pt>
                <c:pt idx="3656">
                  <c:v>67.635000000000005</c:v>
                </c:pt>
                <c:pt idx="3657">
                  <c:v>67.653000000000006</c:v>
                </c:pt>
                <c:pt idx="3658">
                  <c:v>67.67</c:v>
                </c:pt>
                <c:pt idx="3659">
                  <c:v>67.686000000000007</c:v>
                </c:pt>
                <c:pt idx="3660">
                  <c:v>67.703000000000003</c:v>
                </c:pt>
                <c:pt idx="3661">
                  <c:v>67.721000000000004</c:v>
                </c:pt>
                <c:pt idx="3662">
                  <c:v>67.753</c:v>
                </c:pt>
                <c:pt idx="3663">
                  <c:v>67.814999999999998</c:v>
                </c:pt>
                <c:pt idx="3664">
                  <c:v>67.891000000000005</c:v>
                </c:pt>
                <c:pt idx="3665">
                  <c:v>67.956000000000003</c:v>
                </c:pt>
                <c:pt idx="3666">
                  <c:v>68.007000000000005</c:v>
                </c:pt>
                <c:pt idx="3667">
                  <c:v>68.063000000000002</c:v>
                </c:pt>
                <c:pt idx="3668">
                  <c:v>68.105000000000004</c:v>
                </c:pt>
                <c:pt idx="3669">
                  <c:v>68.119</c:v>
                </c:pt>
                <c:pt idx="3670">
                  <c:v>68.119</c:v>
                </c:pt>
                <c:pt idx="3671">
                  <c:v>68.134</c:v>
                </c:pt>
                <c:pt idx="3672">
                  <c:v>68.164000000000001</c:v>
                </c:pt>
                <c:pt idx="3673">
                  <c:v>68.207999999999998</c:v>
                </c:pt>
                <c:pt idx="3674">
                  <c:v>68.25</c:v>
                </c:pt>
                <c:pt idx="3675">
                  <c:v>68.293000000000006</c:v>
                </c:pt>
                <c:pt idx="3676">
                  <c:v>68.319999999999993</c:v>
                </c:pt>
                <c:pt idx="3677">
                  <c:v>68.332999999999998</c:v>
                </c:pt>
                <c:pt idx="3678">
                  <c:v>68.340999999999994</c:v>
                </c:pt>
                <c:pt idx="3679">
                  <c:v>68.350999999999999</c:v>
                </c:pt>
                <c:pt idx="3680">
                  <c:v>68.363</c:v>
                </c:pt>
                <c:pt idx="3681">
                  <c:v>68.38</c:v>
                </c:pt>
                <c:pt idx="3682">
                  <c:v>68.406000000000006</c:v>
                </c:pt>
                <c:pt idx="3683">
                  <c:v>68.429000000000002</c:v>
                </c:pt>
                <c:pt idx="3684">
                  <c:v>68.444000000000003</c:v>
                </c:pt>
                <c:pt idx="3685">
                  <c:v>68.459000000000003</c:v>
                </c:pt>
                <c:pt idx="3686">
                  <c:v>68.474000000000004</c:v>
                </c:pt>
                <c:pt idx="3687">
                  <c:v>68.489000000000004</c:v>
                </c:pt>
                <c:pt idx="3688">
                  <c:v>68.507000000000005</c:v>
                </c:pt>
                <c:pt idx="3689">
                  <c:v>68.537000000000006</c:v>
                </c:pt>
                <c:pt idx="3690">
                  <c:v>68.597999999999999</c:v>
                </c:pt>
                <c:pt idx="3691">
                  <c:v>68.662000000000006</c:v>
                </c:pt>
                <c:pt idx="3692">
                  <c:v>68.694000000000003</c:v>
                </c:pt>
                <c:pt idx="3693">
                  <c:v>68.712999999999994</c:v>
                </c:pt>
                <c:pt idx="3694">
                  <c:v>68.747</c:v>
                </c:pt>
                <c:pt idx="3695">
                  <c:v>68.813000000000002</c:v>
                </c:pt>
                <c:pt idx="3696">
                  <c:v>68.876000000000005</c:v>
                </c:pt>
                <c:pt idx="3697">
                  <c:v>68.915000000000006</c:v>
                </c:pt>
                <c:pt idx="3698">
                  <c:v>68.935000000000002</c:v>
                </c:pt>
                <c:pt idx="3699">
                  <c:v>68.944999999999993</c:v>
                </c:pt>
                <c:pt idx="3700">
                  <c:v>68.951999999999998</c:v>
                </c:pt>
                <c:pt idx="3701">
                  <c:v>68.962000000000003</c:v>
                </c:pt>
                <c:pt idx="3702">
                  <c:v>68.974000000000004</c:v>
                </c:pt>
                <c:pt idx="3703">
                  <c:v>68.983999999999995</c:v>
                </c:pt>
                <c:pt idx="3704">
                  <c:v>68.995000000000005</c:v>
                </c:pt>
                <c:pt idx="3705">
                  <c:v>69.007999999999996</c:v>
                </c:pt>
                <c:pt idx="3706">
                  <c:v>69.021000000000001</c:v>
                </c:pt>
                <c:pt idx="3707">
                  <c:v>69.034999999999997</c:v>
                </c:pt>
                <c:pt idx="3708">
                  <c:v>69.049000000000007</c:v>
                </c:pt>
                <c:pt idx="3709">
                  <c:v>69.063999999999993</c:v>
                </c:pt>
                <c:pt idx="3710">
                  <c:v>69.078999999999994</c:v>
                </c:pt>
                <c:pt idx="3711">
                  <c:v>69.094999999999999</c:v>
                </c:pt>
                <c:pt idx="3712">
                  <c:v>69.111999999999995</c:v>
                </c:pt>
                <c:pt idx="3713">
                  <c:v>69.13</c:v>
                </c:pt>
                <c:pt idx="3714">
                  <c:v>69.147999999999996</c:v>
                </c:pt>
                <c:pt idx="3715">
                  <c:v>69.167000000000002</c:v>
                </c:pt>
                <c:pt idx="3716">
                  <c:v>69.185000000000002</c:v>
                </c:pt>
                <c:pt idx="3717">
                  <c:v>69.201999999999998</c:v>
                </c:pt>
                <c:pt idx="3718">
                  <c:v>69.218000000000004</c:v>
                </c:pt>
                <c:pt idx="3719">
                  <c:v>69.233999999999995</c:v>
                </c:pt>
                <c:pt idx="3720">
                  <c:v>69.251999999999995</c:v>
                </c:pt>
                <c:pt idx="3721">
                  <c:v>69.281000000000006</c:v>
                </c:pt>
                <c:pt idx="3722">
                  <c:v>69.322999999999993</c:v>
                </c:pt>
                <c:pt idx="3723">
                  <c:v>69.361000000000004</c:v>
                </c:pt>
                <c:pt idx="3724">
                  <c:v>69.382000000000005</c:v>
                </c:pt>
                <c:pt idx="3725">
                  <c:v>69.394000000000005</c:v>
                </c:pt>
                <c:pt idx="3726">
                  <c:v>69.406999999999996</c:v>
                </c:pt>
                <c:pt idx="3727">
                  <c:v>69.421000000000006</c:v>
                </c:pt>
                <c:pt idx="3728">
                  <c:v>69.436000000000007</c:v>
                </c:pt>
                <c:pt idx="3729">
                  <c:v>69.451999999999998</c:v>
                </c:pt>
                <c:pt idx="3730">
                  <c:v>69.47</c:v>
                </c:pt>
                <c:pt idx="3731">
                  <c:v>69.488</c:v>
                </c:pt>
                <c:pt idx="3732">
                  <c:v>69.504999999999995</c:v>
                </c:pt>
                <c:pt idx="3733">
                  <c:v>69.522000000000006</c:v>
                </c:pt>
                <c:pt idx="3734">
                  <c:v>69.537000000000006</c:v>
                </c:pt>
                <c:pt idx="3735">
                  <c:v>69.552999999999997</c:v>
                </c:pt>
                <c:pt idx="3736">
                  <c:v>69.569000000000003</c:v>
                </c:pt>
                <c:pt idx="3737">
                  <c:v>69.59</c:v>
                </c:pt>
                <c:pt idx="3738">
                  <c:v>69.614999999999995</c:v>
                </c:pt>
                <c:pt idx="3739">
                  <c:v>69.638999999999996</c:v>
                </c:pt>
                <c:pt idx="3740">
                  <c:v>69.653999999999996</c:v>
                </c:pt>
                <c:pt idx="3741">
                  <c:v>69.67</c:v>
                </c:pt>
                <c:pt idx="3742">
                  <c:v>69.685000000000002</c:v>
                </c:pt>
                <c:pt idx="3743">
                  <c:v>69.7</c:v>
                </c:pt>
                <c:pt idx="3744">
                  <c:v>69.718000000000004</c:v>
                </c:pt>
                <c:pt idx="3745">
                  <c:v>69.736999999999995</c:v>
                </c:pt>
                <c:pt idx="3746">
                  <c:v>69.753</c:v>
                </c:pt>
                <c:pt idx="3747">
                  <c:v>69.77</c:v>
                </c:pt>
                <c:pt idx="3748">
                  <c:v>69.786000000000001</c:v>
                </c:pt>
                <c:pt idx="3749">
                  <c:v>69.802000000000007</c:v>
                </c:pt>
                <c:pt idx="3750">
                  <c:v>69.816999999999993</c:v>
                </c:pt>
                <c:pt idx="3751">
                  <c:v>69.843000000000004</c:v>
                </c:pt>
                <c:pt idx="3752">
                  <c:v>69.896000000000001</c:v>
                </c:pt>
                <c:pt idx="3753">
                  <c:v>69.971000000000004</c:v>
                </c:pt>
                <c:pt idx="3754">
                  <c:v>70.033000000000001</c:v>
                </c:pt>
                <c:pt idx="3755">
                  <c:v>70.05</c:v>
                </c:pt>
                <c:pt idx="3756">
                  <c:v>70.063999999999993</c:v>
                </c:pt>
                <c:pt idx="3757">
                  <c:v>70.075000000000003</c:v>
                </c:pt>
                <c:pt idx="3758">
                  <c:v>70.087000000000003</c:v>
                </c:pt>
                <c:pt idx="3759">
                  <c:v>70.099999999999994</c:v>
                </c:pt>
                <c:pt idx="3760">
                  <c:v>70.114000000000004</c:v>
                </c:pt>
                <c:pt idx="3761">
                  <c:v>70.13</c:v>
                </c:pt>
                <c:pt idx="3762">
                  <c:v>70.146000000000001</c:v>
                </c:pt>
                <c:pt idx="3763">
                  <c:v>70.164000000000001</c:v>
                </c:pt>
                <c:pt idx="3764">
                  <c:v>70.183000000000007</c:v>
                </c:pt>
                <c:pt idx="3765">
                  <c:v>70.197999999999993</c:v>
                </c:pt>
                <c:pt idx="3766">
                  <c:v>70.215999999999994</c:v>
                </c:pt>
                <c:pt idx="3767">
                  <c:v>70.233000000000004</c:v>
                </c:pt>
                <c:pt idx="3768">
                  <c:v>70.248999999999995</c:v>
                </c:pt>
                <c:pt idx="3769">
                  <c:v>70.278999999999996</c:v>
                </c:pt>
                <c:pt idx="3770">
                  <c:v>70.337000000000003</c:v>
                </c:pt>
                <c:pt idx="3771">
                  <c:v>70.39</c:v>
                </c:pt>
                <c:pt idx="3772">
                  <c:v>70.409000000000006</c:v>
                </c:pt>
                <c:pt idx="3773">
                  <c:v>70.418000000000006</c:v>
                </c:pt>
                <c:pt idx="3774">
                  <c:v>70.430999999999997</c:v>
                </c:pt>
                <c:pt idx="3775">
                  <c:v>70.445999999999998</c:v>
                </c:pt>
                <c:pt idx="3776">
                  <c:v>70.462999999999994</c:v>
                </c:pt>
                <c:pt idx="3777">
                  <c:v>70.478999999999999</c:v>
                </c:pt>
                <c:pt idx="3778">
                  <c:v>70.495999999999995</c:v>
                </c:pt>
                <c:pt idx="3779">
                  <c:v>70.513999999999996</c:v>
                </c:pt>
                <c:pt idx="3780">
                  <c:v>70.53</c:v>
                </c:pt>
                <c:pt idx="3781">
                  <c:v>70.546000000000006</c:v>
                </c:pt>
                <c:pt idx="3782">
                  <c:v>70.561999999999998</c:v>
                </c:pt>
                <c:pt idx="3783">
                  <c:v>70.582999999999998</c:v>
                </c:pt>
                <c:pt idx="3784">
                  <c:v>70.619</c:v>
                </c:pt>
                <c:pt idx="3785">
                  <c:v>70.641999999999996</c:v>
                </c:pt>
                <c:pt idx="3786">
                  <c:v>70.661000000000001</c:v>
                </c:pt>
                <c:pt idx="3787">
                  <c:v>70.674999999999997</c:v>
                </c:pt>
                <c:pt idx="3788">
                  <c:v>70.691000000000003</c:v>
                </c:pt>
                <c:pt idx="3789">
                  <c:v>70.707999999999998</c:v>
                </c:pt>
                <c:pt idx="3790">
                  <c:v>70.727000000000004</c:v>
                </c:pt>
                <c:pt idx="3791">
                  <c:v>70.742999999999995</c:v>
                </c:pt>
                <c:pt idx="3792">
                  <c:v>70.760999999999996</c:v>
                </c:pt>
                <c:pt idx="3793">
                  <c:v>70.777000000000001</c:v>
                </c:pt>
                <c:pt idx="3794">
                  <c:v>70.793000000000006</c:v>
                </c:pt>
                <c:pt idx="3795">
                  <c:v>70.820999999999998</c:v>
                </c:pt>
                <c:pt idx="3796">
                  <c:v>70.878</c:v>
                </c:pt>
                <c:pt idx="3797">
                  <c:v>70.962000000000003</c:v>
                </c:pt>
                <c:pt idx="3798">
                  <c:v>70.995000000000005</c:v>
                </c:pt>
                <c:pt idx="3799">
                  <c:v>71.007999999999996</c:v>
                </c:pt>
                <c:pt idx="3800">
                  <c:v>71.024000000000001</c:v>
                </c:pt>
                <c:pt idx="3801">
                  <c:v>71.039000000000001</c:v>
                </c:pt>
                <c:pt idx="3802">
                  <c:v>71.052999999999997</c:v>
                </c:pt>
                <c:pt idx="3803">
                  <c:v>71.067999999999998</c:v>
                </c:pt>
                <c:pt idx="3804">
                  <c:v>71.084000000000003</c:v>
                </c:pt>
                <c:pt idx="3805">
                  <c:v>71.102000000000004</c:v>
                </c:pt>
                <c:pt idx="3806">
                  <c:v>71.120999999999995</c:v>
                </c:pt>
                <c:pt idx="3807">
                  <c:v>71.14</c:v>
                </c:pt>
                <c:pt idx="3808">
                  <c:v>71.158000000000001</c:v>
                </c:pt>
                <c:pt idx="3809">
                  <c:v>71.176000000000002</c:v>
                </c:pt>
                <c:pt idx="3810">
                  <c:v>71.192999999999998</c:v>
                </c:pt>
                <c:pt idx="3811">
                  <c:v>71.209000000000003</c:v>
                </c:pt>
                <c:pt idx="3812">
                  <c:v>71.227000000000004</c:v>
                </c:pt>
                <c:pt idx="3813">
                  <c:v>71.248000000000005</c:v>
                </c:pt>
                <c:pt idx="3814">
                  <c:v>71.286000000000001</c:v>
                </c:pt>
                <c:pt idx="3815">
                  <c:v>71.337000000000003</c:v>
                </c:pt>
                <c:pt idx="3816">
                  <c:v>71.391999999999996</c:v>
                </c:pt>
                <c:pt idx="3817">
                  <c:v>71.421999999999997</c:v>
                </c:pt>
                <c:pt idx="3818">
                  <c:v>71.441999999999993</c:v>
                </c:pt>
                <c:pt idx="3819">
                  <c:v>71.454999999999998</c:v>
                </c:pt>
                <c:pt idx="3820">
                  <c:v>71.466999999999999</c:v>
                </c:pt>
                <c:pt idx="3821">
                  <c:v>71.48</c:v>
                </c:pt>
                <c:pt idx="3822">
                  <c:v>71.495999999999995</c:v>
                </c:pt>
                <c:pt idx="3823">
                  <c:v>71.513999999999996</c:v>
                </c:pt>
                <c:pt idx="3824">
                  <c:v>71.534000000000006</c:v>
                </c:pt>
                <c:pt idx="3825">
                  <c:v>71.551000000000002</c:v>
                </c:pt>
                <c:pt idx="3826">
                  <c:v>71.569000000000003</c:v>
                </c:pt>
                <c:pt idx="3827">
                  <c:v>71.584999999999994</c:v>
                </c:pt>
                <c:pt idx="3828">
                  <c:v>71.600999999999999</c:v>
                </c:pt>
                <c:pt idx="3829">
                  <c:v>71.617000000000004</c:v>
                </c:pt>
                <c:pt idx="3830">
                  <c:v>71.637</c:v>
                </c:pt>
                <c:pt idx="3831">
                  <c:v>71.676000000000002</c:v>
                </c:pt>
                <c:pt idx="3832">
                  <c:v>71.715000000000003</c:v>
                </c:pt>
                <c:pt idx="3833">
                  <c:v>71.741</c:v>
                </c:pt>
                <c:pt idx="3834">
                  <c:v>71.759</c:v>
                </c:pt>
                <c:pt idx="3835">
                  <c:v>71.772000000000006</c:v>
                </c:pt>
                <c:pt idx="3836">
                  <c:v>71.786000000000001</c:v>
                </c:pt>
                <c:pt idx="3837">
                  <c:v>71.807000000000002</c:v>
                </c:pt>
                <c:pt idx="3838">
                  <c:v>71.844999999999999</c:v>
                </c:pt>
                <c:pt idx="3839">
                  <c:v>71.897000000000006</c:v>
                </c:pt>
                <c:pt idx="3840">
                  <c:v>71.953999999999994</c:v>
                </c:pt>
                <c:pt idx="3841">
                  <c:v>72.009</c:v>
                </c:pt>
                <c:pt idx="3842">
                  <c:v>72.057000000000002</c:v>
                </c:pt>
                <c:pt idx="3843">
                  <c:v>72.105000000000004</c:v>
                </c:pt>
                <c:pt idx="3844">
                  <c:v>72.150000000000006</c:v>
                </c:pt>
                <c:pt idx="3845">
                  <c:v>72.177000000000007</c:v>
                </c:pt>
                <c:pt idx="3846">
                  <c:v>72.192999999999998</c:v>
                </c:pt>
                <c:pt idx="3847">
                  <c:v>72.209000000000003</c:v>
                </c:pt>
                <c:pt idx="3848">
                  <c:v>72.23</c:v>
                </c:pt>
                <c:pt idx="3849">
                  <c:v>72.244</c:v>
                </c:pt>
                <c:pt idx="3850">
                  <c:v>72.251999999999995</c:v>
                </c:pt>
                <c:pt idx="3851">
                  <c:v>72.263000000000005</c:v>
                </c:pt>
                <c:pt idx="3852">
                  <c:v>72.275000000000006</c:v>
                </c:pt>
                <c:pt idx="3853">
                  <c:v>72.287000000000006</c:v>
                </c:pt>
                <c:pt idx="3854">
                  <c:v>72.3</c:v>
                </c:pt>
                <c:pt idx="3855">
                  <c:v>72.314999999999998</c:v>
                </c:pt>
                <c:pt idx="3856">
                  <c:v>72.332999999999998</c:v>
                </c:pt>
                <c:pt idx="3857">
                  <c:v>72.349999999999994</c:v>
                </c:pt>
                <c:pt idx="3858">
                  <c:v>72.367999999999995</c:v>
                </c:pt>
                <c:pt idx="3859">
                  <c:v>72.384</c:v>
                </c:pt>
                <c:pt idx="3860">
                  <c:v>72.399000000000001</c:v>
                </c:pt>
                <c:pt idx="3861">
                  <c:v>72.415000000000006</c:v>
                </c:pt>
                <c:pt idx="3862">
                  <c:v>72.430000000000007</c:v>
                </c:pt>
                <c:pt idx="3863">
                  <c:v>72.444999999999993</c:v>
                </c:pt>
                <c:pt idx="3864">
                  <c:v>72.460999999999999</c:v>
                </c:pt>
                <c:pt idx="3865">
                  <c:v>72.478999999999999</c:v>
                </c:pt>
                <c:pt idx="3866">
                  <c:v>72.507000000000005</c:v>
                </c:pt>
                <c:pt idx="3867">
                  <c:v>72.554000000000002</c:v>
                </c:pt>
                <c:pt idx="3868">
                  <c:v>72.597999999999999</c:v>
                </c:pt>
                <c:pt idx="3869">
                  <c:v>72.614999999999995</c:v>
                </c:pt>
                <c:pt idx="3870">
                  <c:v>72.625</c:v>
                </c:pt>
                <c:pt idx="3871">
                  <c:v>72.637</c:v>
                </c:pt>
                <c:pt idx="3872">
                  <c:v>72.650999999999996</c:v>
                </c:pt>
                <c:pt idx="3873">
                  <c:v>72.665999999999997</c:v>
                </c:pt>
                <c:pt idx="3874">
                  <c:v>72.683999999999997</c:v>
                </c:pt>
                <c:pt idx="3875">
                  <c:v>72.700999999999993</c:v>
                </c:pt>
                <c:pt idx="3876">
                  <c:v>72.718000000000004</c:v>
                </c:pt>
                <c:pt idx="3877">
                  <c:v>72.733999999999995</c:v>
                </c:pt>
                <c:pt idx="3878">
                  <c:v>72.75</c:v>
                </c:pt>
                <c:pt idx="3879">
                  <c:v>72.765000000000001</c:v>
                </c:pt>
                <c:pt idx="3880">
                  <c:v>72.784999999999997</c:v>
                </c:pt>
                <c:pt idx="3881">
                  <c:v>72.835999999999999</c:v>
                </c:pt>
                <c:pt idx="3882">
                  <c:v>72.91</c:v>
                </c:pt>
                <c:pt idx="3883">
                  <c:v>72.926000000000002</c:v>
                </c:pt>
                <c:pt idx="3884">
                  <c:v>72.936999999999998</c:v>
                </c:pt>
                <c:pt idx="3885">
                  <c:v>72.947999999999993</c:v>
                </c:pt>
                <c:pt idx="3886">
                  <c:v>72.959999999999994</c:v>
                </c:pt>
                <c:pt idx="3887">
                  <c:v>72.974000000000004</c:v>
                </c:pt>
                <c:pt idx="3888">
                  <c:v>72.988</c:v>
                </c:pt>
                <c:pt idx="3889">
                  <c:v>73.001999999999995</c:v>
                </c:pt>
                <c:pt idx="3890">
                  <c:v>73.018000000000001</c:v>
                </c:pt>
                <c:pt idx="3891">
                  <c:v>73.034999999999997</c:v>
                </c:pt>
                <c:pt idx="3892">
                  <c:v>73.054000000000002</c:v>
                </c:pt>
                <c:pt idx="3893">
                  <c:v>73.069999999999993</c:v>
                </c:pt>
                <c:pt idx="3894">
                  <c:v>73.085999999999999</c:v>
                </c:pt>
                <c:pt idx="3895">
                  <c:v>73.102000000000004</c:v>
                </c:pt>
                <c:pt idx="3896">
                  <c:v>73.117999999999995</c:v>
                </c:pt>
                <c:pt idx="3897">
                  <c:v>73.134</c:v>
                </c:pt>
                <c:pt idx="3898">
                  <c:v>73.150000000000006</c:v>
                </c:pt>
                <c:pt idx="3899">
                  <c:v>73.174999999999997</c:v>
                </c:pt>
                <c:pt idx="3900">
                  <c:v>73.218999999999994</c:v>
                </c:pt>
                <c:pt idx="3901">
                  <c:v>73.266999999999996</c:v>
                </c:pt>
                <c:pt idx="3902">
                  <c:v>73.313999999999993</c:v>
                </c:pt>
                <c:pt idx="3903">
                  <c:v>73.364000000000004</c:v>
                </c:pt>
                <c:pt idx="3904">
                  <c:v>73.408000000000001</c:v>
                </c:pt>
                <c:pt idx="3905">
                  <c:v>73.435000000000002</c:v>
                </c:pt>
                <c:pt idx="3906">
                  <c:v>73.444999999999993</c:v>
                </c:pt>
                <c:pt idx="3907">
                  <c:v>73.454999999999998</c:v>
                </c:pt>
                <c:pt idx="3908">
                  <c:v>73.465999999999994</c:v>
                </c:pt>
                <c:pt idx="3909">
                  <c:v>73.478999999999999</c:v>
                </c:pt>
                <c:pt idx="3910">
                  <c:v>73.492999999999995</c:v>
                </c:pt>
                <c:pt idx="3911">
                  <c:v>73.507999999999996</c:v>
                </c:pt>
                <c:pt idx="3912">
                  <c:v>73.525000000000006</c:v>
                </c:pt>
                <c:pt idx="3913">
                  <c:v>73.543999999999997</c:v>
                </c:pt>
                <c:pt idx="3914">
                  <c:v>73.563000000000002</c:v>
                </c:pt>
                <c:pt idx="3915">
                  <c:v>73.581999999999994</c:v>
                </c:pt>
                <c:pt idx="3916">
                  <c:v>73.597999999999999</c:v>
                </c:pt>
                <c:pt idx="3917">
                  <c:v>73.614000000000004</c:v>
                </c:pt>
                <c:pt idx="3918">
                  <c:v>73.63</c:v>
                </c:pt>
                <c:pt idx="3919">
                  <c:v>73.647000000000006</c:v>
                </c:pt>
                <c:pt idx="3920">
                  <c:v>73.664000000000001</c:v>
                </c:pt>
                <c:pt idx="3921">
                  <c:v>73.682000000000002</c:v>
                </c:pt>
                <c:pt idx="3922">
                  <c:v>73.698999999999998</c:v>
                </c:pt>
                <c:pt idx="3923">
                  <c:v>73.715999999999994</c:v>
                </c:pt>
                <c:pt idx="3924">
                  <c:v>73.733000000000004</c:v>
                </c:pt>
                <c:pt idx="3925">
                  <c:v>73.75</c:v>
                </c:pt>
                <c:pt idx="3926">
                  <c:v>73.768000000000001</c:v>
                </c:pt>
                <c:pt idx="3927">
                  <c:v>73.787000000000006</c:v>
                </c:pt>
                <c:pt idx="3928">
                  <c:v>73.805000000000007</c:v>
                </c:pt>
                <c:pt idx="3929">
                  <c:v>73.822000000000003</c:v>
                </c:pt>
                <c:pt idx="3930">
                  <c:v>73.838999999999999</c:v>
                </c:pt>
                <c:pt idx="3931">
                  <c:v>73.855000000000004</c:v>
                </c:pt>
                <c:pt idx="3932">
                  <c:v>73.870999999999995</c:v>
                </c:pt>
                <c:pt idx="3933">
                  <c:v>73.888999999999996</c:v>
                </c:pt>
                <c:pt idx="3934">
                  <c:v>73.915999999999997</c:v>
                </c:pt>
                <c:pt idx="3935">
                  <c:v>73.959999999999994</c:v>
                </c:pt>
                <c:pt idx="3936">
                  <c:v>74.015000000000001</c:v>
                </c:pt>
                <c:pt idx="3937">
                  <c:v>74.072999999999993</c:v>
                </c:pt>
                <c:pt idx="3938">
                  <c:v>74.11</c:v>
                </c:pt>
                <c:pt idx="3939">
                  <c:v>74.132000000000005</c:v>
                </c:pt>
                <c:pt idx="3940">
                  <c:v>74.141000000000005</c:v>
                </c:pt>
                <c:pt idx="3941">
                  <c:v>74.152000000000001</c:v>
                </c:pt>
                <c:pt idx="3942">
                  <c:v>74.165000000000006</c:v>
                </c:pt>
                <c:pt idx="3943">
                  <c:v>74.179000000000002</c:v>
                </c:pt>
                <c:pt idx="3944">
                  <c:v>74.192999999999998</c:v>
                </c:pt>
                <c:pt idx="3945">
                  <c:v>74.207999999999998</c:v>
                </c:pt>
                <c:pt idx="3946">
                  <c:v>74.224000000000004</c:v>
                </c:pt>
                <c:pt idx="3947">
                  <c:v>74.242000000000004</c:v>
                </c:pt>
                <c:pt idx="3948">
                  <c:v>74.260999999999996</c:v>
                </c:pt>
                <c:pt idx="3949">
                  <c:v>74.28</c:v>
                </c:pt>
                <c:pt idx="3950">
                  <c:v>74.298000000000002</c:v>
                </c:pt>
                <c:pt idx="3951">
                  <c:v>74.316000000000003</c:v>
                </c:pt>
                <c:pt idx="3952">
                  <c:v>74.331999999999994</c:v>
                </c:pt>
                <c:pt idx="3953">
                  <c:v>74.349000000000004</c:v>
                </c:pt>
                <c:pt idx="3954">
                  <c:v>74.364999999999995</c:v>
                </c:pt>
                <c:pt idx="3955">
                  <c:v>74.382000000000005</c:v>
                </c:pt>
                <c:pt idx="3956">
                  <c:v>74.399000000000001</c:v>
                </c:pt>
                <c:pt idx="3957">
                  <c:v>74.42</c:v>
                </c:pt>
                <c:pt idx="3958">
                  <c:v>74.438999999999993</c:v>
                </c:pt>
                <c:pt idx="3959">
                  <c:v>74.454999999999998</c:v>
                </c:pt>
                <c:pt idx="3960">
                  <c:v>74.472999999999999</c:v>
                </c:pt>
                <c:pt idx="3961">
                  <c:v>74.492000000000004</c:v>
                </c:pt>
                <c:pt idx="3962">
                  <c:v>74.510999999999996</c:v>
                </c:pt>
                <c:pt idx="3963">
                  <c:v>74.528000000000006</c:v>
                </c:pt>
                <c:pt idx="3964">
                  <c:v>74.545000000000002</c:v>
                </c:pt>
                <c:pt idx="3965">
                  <c:v>74.561000000000007</c:v>
                </c:pt>
                <c:pt idx="3966">
                  <c:v>74.578000000000003</c:v>
                </c:pt>
                <c:pt idx="3967">
                  <c:v>74.593000000000004</c:v>
                </c:pt>
                <c:pt idx="3968">
                  <c:v>74.611000000000004</c:v>
                </c:pt>
                <c:pt idx="3969">
                  <c:v>74.641999999999996</c:v>
                </c:pt>
                <c:pt idx="3970">
                  <c:v>74.688999999999993</c:v>
                </c:pt>
                <c:pt idx="3971">
                  <c:v>74.721000000000004</c:v>
                </c:pt>
                <c:pt idx="3972">
                  <c:v>74.731999999999999</c:v>
                </c:pt>
                <c:pt idx="3973">
                  <c:v>74.744</c:v>
                </c:pt>
                <c:pt idx="3974">
                  <c:v>74.757000000000005</c:v>
                </c:pt>
                <c:pt idx="3975">
                  <c:v>74.77</c:v>
                </c:pt>
                <c:pt idx="3976">
                  <c:v>74.784999999999997</c:v>
                </c:pt>
                <c:pt idx="3977">
                  <c:v>74.802000000000007</c:v>
                </c:pt>
                <c:pt idx="3978">
                  <c:v>74.819000000000003</c:v>
                </c:pt>
                <c:pt idx="3979">
                  <c:v>74.835999999999999</c:v>
                </c:pt>
                <c:pt idx="3980">
                  <c:v>74.852999999999994</c:v>
                </c:pt>
                <c:pt idx="3981">
                  <c:v>74.869</c:v>
                </c:pt>
                <c:pt idx="3982">
                  <c:v>74.884</c:v>
                </c:pt>
                <c:pt idx="3983">
                  <c:v>74.899000000000001</c:v>
                </c:pt>
                <c:pt idx="3984">
                  <c:v>74.912999999999997</c:v>
                </c:pt>
                <c:pt idx="3985">
                  <c:v>74.927999999999997</c:v>
                </c:pt>
                <c:pt idx="3986">
                  <c:v>74.941999999999993</c:v>
                </c:pt>
                <c:pt idx="3987">
                  <c:v>74.956000000000003</c:v>
                </c:pt>
                <c:pt idx="3988">
                  <c:v>74.97</c:v>
                </c:pt>
                <c:pt idx="3989">
                  <c:v>74.983999999999995</c:v>
                </c:pt>
                <c:pt idx="3990">
                  <c:v>75</c:v>
                </c:pt>
                <c:pt idx="3991">
                  <c:v>75.016000000000005</c:v>
                </c:pt>
                <c:pt idx="3992">
                  <c:v>75.034000000000006</c:v>
                </c:pt>
                <c:pt idx="3993">
                  <c:v>75.051000000000002</c:v>
                </c:pt>
                <c:pt idx="3994">
                  <c:v>75.067999999999998</c:v>
                </c:pt>
                <c:pt idx="3995">
                  <c:v>75.084999999999994</c:v>
                </c:pt>
                <c:pt idx="3996">
                  <c:v>75.099999999999994</c:v>
                </c:pt>
                <c:pt idx="3997">
                  <c:v>75.114000000000004</c:v>
                </c:pt>
                <c:pt idx="3998">
                  <c:v>75.13</c:v>
                </c:pt>
                <c:pt idx="3999">
                  <c:v>75.144999999999996</c:v>
                </c:pt>
                <c:pt idx="4000">
                  <c:v>75.164000000000001</c:v>
                </c:pt>
                <c:pt idx="4001">
                  <c:v>75.198999999999998</c:v>
                </c:pt>
                <c:pt idx="4002">
                  <c:v>75.25</c:v>
                </c:pt>
                <c:pt idx="4003">
                  <c:v>75.317999999999998</c:v>
                </c:pt>
                <c:pt idx="4004">
                  <c:v>75.397999999999996</c:v>
                </c:pt>
                <c:pt idx="4005">
                  <c:v>75.477000000000004</c:v>
                </c:pt>
                <c:pt idx="4006">
                  <c:v>75.509</c:v>
                </c:pt>
                <c:pt idx="4007">
                  <c:v>75.509</c:v>
                </c:pt>
                <c:pt idx="4008">
                  <c:v>75.510999999999996</c:v>
                </c:pt>
                <c:pt idx="4009">
                  <c:v>75.516999999999996</c:v>
                </c:pt>
                <c:pt idx="4010">
                  <c:v>75.525000000000006</c:v>
                </c:pt>
                <c:pt idx="4011">
                  <c:v>75.534000000000006</c:v>
                </c:pt>
                <c:pt idx="4012">
                  <c:v>75.545000000000002</c:v>
                </c:pt>
                <c:pt idx="4013">
                  <c:v>75.555999999999997</c:v>
                </c:pt>
                <c:pt idx="4014">
                  <c:v>75.569000000000003</c:v>
                </c:pt>
                <c:pt idx="4015">
                  <c:v>75.581000000000003</c:v>
                </c:pt>
                <c:pt idx="4016">
                  <c:v>75.593999999999994</c:v>
                </c:pt>
                <c:pt idx="4017">
                  <c:v>75.605999999999995</c:v>
                </c:pt>
                <c:pt idx="4018">
                  <c:v>75.617999999999995</c:v>
                </c:pt>
                <c:pt idx="4019">
                  <c:v>75.631</c:v>
                </c:pt>
                <c:pt idx="4020">
                  <c:v>75.643000000000001</c:v>
                </c:pt>
                <c:pt idx="4021">
                  <c:v>75.656000000000006</c:v>
                </c:pt>
                <c:pt idx="4022">
                  <c:v>75.668000000000006</c:v>
                </c:pt>
                <c:pt idx="4023">
                  <c:v>75.680999999999997</c:v>
                </c:pt>
                <c:pt idx="4024">
                  <c:v>75.692999999999998</c:v>
                </c:pt>
                <c:pt idx="4025">
                  <c:v>75.706000000000003</c:v>
                </c:pt>
                <c:pt idx="4026">
                  <c:v>75.718000000000004</c:v>
                </c:pt>
                <c:pt idx="4027">
                  <c:v>75.730999999999995</c:v>
                </c:pt>
                <c:pt idx="4028">
                  <c:v>75.742999999999995</c:v>
                </c:pt>
                <c:pt idx="4029">
                  <c:v>75.754999999999995</c:v>
                </c:pt>
                <c:pt idx="4030">
                  <c:v>75.768000000000001</c:v>
                </c:pt>
                <c:pt idx="4031">
                  <c:v>75.781000000000006</c:v>
                </c:pt>
                <c:pt idx="4032">
                  <c:v>75.793000000000006</c:v>
                </c:pt>
                <c:pt idx="4033">
                  <c:v>75.805999999999997</c:v>
                </c:pt>
                <c:pt idx="4034">
                  <c:v>75.817999999999998</c:v>
                </c:pt>
                <c:pt idx="4035">
                  <c:v>75.83</c:v>
                </c:pt>
                <c:pt idx="4036">
                  <c:v>75.841999999999999</c:v>
                </c:pt>
                <c:pt idx="4037">
                  <c:v>75.853999999999999</c:v>
                </c:pt>
                <c:pt idx="4038">
                  <c:v>75.866</c:v>
                </c:pt>
                <c:pt idx="4039">
                  <c:v>75.878</c:v>
                </c:pt>
                <c:pt idx="4040">
                  <c:v>75.89</c:v>
                </c:pt>
                <c:pt idx="4041">
                  <c:v>75.903999999999996</c:v>
                </c:pt>
                <c:pt idx="4042">
                  <c:v>75.929000000000002</c:v>
                </c:pt>
                <c:pt idx="4043">
                  <c:v>75.971999999999994</c:v>
                </c:pt>
                <c:pt idx="4044">
                  <c:v>76.025999999999996</c:v>
                </c:pt>
                <c:pt idx="4045">
                  <c:v>76.082999999999998</c:v>
                </c:pt>
                <c:pt idx="4046">
                  <c:v>76.141999999999996</c:v>
                </c:pt>
                <c:pt idx="4047">
                  <c:v>76.191999999999993</c:v>
                </c:pt>
                <c:pt idx="4048">
                  <c:v>76.210999999999999</c:v>
                </c:pt>
                <c:pt idx="4049">
                  <c:v>76.218999999999994</c:v>
                </c:pt>
                <c:pt idx="4050">
                  <c:v>76.228999999999999</c:v>
                </c:pt>
                <c:pt idx="4051">
                  <c:v>76.239000000000004</c:v>
                </c:pt>
                <c:pt idx="4052">
                  <c:v>76.248999999999995</c:v>
                </c:pt>
                <c:pt idx="4053">
                  <c:v>76.260999999999996</c:v>
                </c:pt>
                <c:pt idx="4054">
                  <c:v>76.274000000000001</c:v>
                </c:pt>
                <c:pt idx="4055">
                  <c:v>76.289000000000001</c:v>
                </c:pt>
                <c:pt idx="4056">
                  <c:v>76.305999999999997</c:v>
                </c:pt>
                <c:pt idx="4057">
                  <c:v>76.322999999999993</c:v>
                </c:pt>
                <c:pt idx="4058">
                  <c:v>76.338999999999999</c:v>
                </c:pt>
                <c:pt idx="4059">
                  <c:v>76.355000000000004</c:v>
                </c:pt>
                <c:pt idx="4060">
                  <c:v>76.37</c:v>
                </c:pt>
                <c:pt idx="4061">
                  <c:v>76.385999999999996</c:v>
                </c:pt>
                <c:pt idx="4062">
                  <c:v>76.402000000000001</c:v>
                </c:pt>
                <c:pt idx="4063">
                  <c:v>76.42</c:v>
                </c:pt>
                <c:pt idx="4064">
                  <c:v>76.450999999999993</c:v>
                </c:pt>
                <c:pt idx="4065">
                  <c:v>76.498999999999995</c:v>
                </c:pt>
                <c:pt idx="4066">
                  <c:v>76.563000000000002</c:v>
                </c:pt>
                <c:pt idx="4067">
                  <c:v>76.638999999999996</c:v>
                </c:pt>
                <c:pt idx="4068">
                  <c:v>76.716999999999999</c:v>
                </c:pt>
                <c:pt idx="4069">
                  <c:v>76.787000000000006</c:v>
                </c:pt>
                <c:pt idx="4070">
                  <c:v>76.822000000000003</c:v>
                </c:pt>
                <c:pt idx="4071">
                  <c:v>76.822000000000003</c:v>
                </c:pt>
                <c:pt idx="4072">
                  <c:v>76.826999999999998</c:v>
                </c:pt>
                <c:pt idx="4073">
                  <c:v>76.846000000000004</c:v>
                </c:pt>
                <c:pt idx="4074">
                  <c:v>76.879000000000005</c:v>
                </c:pt>
                <c:pt idx="4075">
                  <c:v>76.921000000000006</c:v>
                </c:pt>
                <c:pt idx="4076">
                  <c:v>76.965000000000003</c:v>
                </c:pt>
                <c:pt idx="4077">
                  <c:v>76.983999999999995</c:v>
                </c:pt>
                <c:pt idx="4078">
                  <c:v>76.998000000000005</c:v>
                </c:pt>
                <c:pt idx="4079">
                  <c:v>77.010000000000005</c:v>
                </c:pt>
                <c:pt idx="4080">
                  <c:v>77.022999999999996</c:v>
                </c:pt>
                <c:pt idx="4081">
                  <c:v>77.036000000000001</c:v>
                </c:pt>
                <c:pt idx="4082">
                  <c:v>77.052999999999997</c:v>
                </c:pt>
                <c:pt idx="4083">
                  <c:v>77.070999999999998</c:v>
                </c:pt>
                <c:pt idx="4084">
                  <c:v>77.09</c:v>
                </c:pt>
                <c:pt idx="4085">
                  <c:v>77.105999999999995</c:v>
                </c:pt>
                <c:pt idx="4086">
                  <c:v>77.123000000000005</c:v>
                </c:pt>
                <c:pt idx="4087">
                  <c:v>77.138999999999996</c:v>
                </c:pt>
                <c:pt idx="4088">
                  <c:v>77.155000000000001</c:v>
                </c:pt>
                <c:pt idx="4089">
                  <c:v>77.186999999999998</c:v>
                </c:pt>
                <c:pt idx="4090">
                  <c:v>77.247</c:v>
                </c:pt>
                <c:pt idx="4091">
                  <c:v>77.33</c:v>
                </c:pt>
                <c:pt idx="4092">
                  <c:v>77.373999999999995</c:v>
                </c:pt>
                <c:pt idx="4093">
                  <c:v>77.39</c:v>
                </c:pt>
                <c:pt idx="4094">
                  <c:v>77.402000000000001</c:v>
                </c:pt>
                <c:pt idx="4095">
                  <c:v>77.415000000000006</c:v>
                </c:pt>
                <c:pt idx="4096">
                  <c:v>77.430000000000007</c:v>
                </c:pt>
                <c:pt idx="4097">
                  <c:v>77.445999999999998</c:v>
                </c:pt>
                <c:pt idx="4098">
                  <c:v>77.462000000000003</c:v>
                </c:pt>
                <c:pt idx="4099">
                  <c:v>77.477999999999994</c:v>
                </c:pt>
                <c:pt idx="4100">
                  <c:v>77.495000000000005</c:v>
                </c:pt>
                <c:pt idx="4101">
                  <c:v>77.510999999999996</c:v>
                </c:pt>
                <c:pt idx="4102">
                  <c:v>77.528999999999996</c:v>
                </c:pt>
                <c:pt idx="4103">
                  <c:v>77.555000000000007</c:v>
                </c:pt>
                <c:pt idx="4104">
                  <c:v>77.590999999999994</c:v>
                </c:pt>
                <c:pt idx="4105">
                  <c:v>77.61</c:v>
                </c:pt>
                <c:pt idx="4106">
                  <c:v>77.62</c:v>
                </c:pt>
                <c:pt idx="4107">
                  <c:v>77.632999999999996</c:v>
                </c:pt>
                <c:pt idx="4108">
                  <c:v>77.647000000000006</c:v>
                </c:pt>
                <c:pt idx="4109">
                  <c:v>77.665000000000006</c:v>
                </c:pt>
                <c:pt idx="4110">
                  <c:v>77.682000000000002</c:v>
                </c:pt>
                <c:pt idx="4111">
                  <c:v>77.697999999999993</c:v>
                </c:pt>
                <c:pt idx="4112">
                  <c:v>77.715000000000003</c:v>
                </c:pt>
                <c:pt idx="4113">
                  <c:v>77.730999999999995</c:v>
                </c:pt>
                <c:pt idx="4114">
                  <c:v>77.747</c:v>
                </c:pt>
                <c:pt idx="4115">
                  <c:v>77.762</c:v>
                </c:pt>
                <c:pt idx="4116">
                  <c:v>77.790999999999997</c:v>
                </c:pt>
                <c:pt idx="4117">
                  <c:v>77.823999999999998</c:v>
                </c:pt>
                <c:pt idx="4118">
                  <c:v>77.844999999999999</c:v>
                </c:pt>
                <c:pt idx="4119">
                  <c:v>77.861999999999995</c:v>
                </c:pt>
                <c:pt idx="4120">
                  <c:v>77.878</c:v>
                </c:pt>
                <c:pt idx="4121">
                  <c:v>77.894999999999996</c:v>
                </c:pt>
                <c:pt idx="4122">
                  <c:v>77.912999999999997</c:v>
                </c:pt>
                <c:pt idx="4123">
                  <c:v>77.930000000000007</c:v>
                </c:pt>
                <c:pt idx="4124">
                  <c:v>77.945999999999998</c:v>
                </c:pt>
                <c:pt idx="4125">
                  <c:v>77.962000000000003</c:v>
                </c:pt>
                <c:pt idx="4126">
                  <c:v>77.977999999999994</c:v>
                </c:pt>
                <c:pt idx="4127">
                  <c:v>77.994</c:v>
                </c:pt>
                <c:pt idx="4128">
                  <c:v>78.010000000000005</c:v>
                </c:pt>
                <c:pt idx="4129">
                  <c:v>78.024000000000001</c:v>
                </c:pt>
                <c:pt idx="4130">
                  <c:v>78.040000000000006</c:v>
                </c:pt>
                <c:pt idx="4131">
                  <c:v>78.057000000000002</c:v>
                </c:pt>
                <c:pt idx="4132">
                  <c:v>78.073999999999998</c:v>
                </c:pt>
                <c:pt idx="4133">
                  <c:v>78.087999999999994</c:v>
                </c:pt>
                <c:pt idx="4134">
                  <c:v>78.103999999999999</c:v>
                </c:pt>
                <c:pt idx="4135">
                  <c:v>78.12</c:v>
                </c:pt>
                <c:pt idx="4136">
                  <c:v>78.135999999999996</c:v>
                </c:pt>
                <c:pt idx="4137">
                  <c:v>78.165000000000006</c:v>
                </c:pt>
                <c:pt idx="4138">
                  <c:v>78.218999999999994</c:v>
                </c:pt>
                <c:pt idx="4139">
                  <c:v>78.248000000000005</c:v>
                </c:pt>
                <c:pt idx="4140">
                  <c:v>78.262</c:v>
                </c:pt>
                <c:pt idx="4141">
                  <c:v>78.275000000000006</c:v>
                </c:pt>
                <c:pt idx="4142">
                  <c:v>78.289000000000001</c:v>
                </c:pt>
                <c:pt idx="4143">
                  <c:v>78.305999999999997</c:v>
                </c:pt>
                <c:pt idx="4144">
                  <c:v>78.322000000000003</c:v>
                </c:pt>
                <c:pt idx="4145">
                  <c:v>78.34</c:v>
                </c:pt>
                <c:pt idx="4146">
                  <c:v>78.355999999999995</c:v>
                </c:pt>
                <c:pt idx="4147">
                  <c:v>78.370999999999995</c:v>
                </c:pt>
                <c:pt idx="4148">
                  <c:v>78.387</c:v>
                </c:pt>
                <c:pt idx="4149">
                  <c:v>78.403000000000006</c:v>
                </c:pt>
                <c:pt idx="4150">
                  <c:v>78.418000000000006</c:v>
                </c:pt>
                <c:pt idx="4151">
                  <c:v>78.435000000000002</c:v>
                </c:pt>
                <c:pt idx="4152">
                  <c:v>78.453999999999994</c:v>
                </c:pt>
                <c:pt idx="4153">
                  <c:v>78.468999999999994</c:v>
                </c:pt>
                <c:pt idx="4154">
                  <c:v>78.480999999999995</c:v>
                </c:pt>
                <c:pt idx="4155">
                  <c:v>78.492999999999995</c:v>
                </c:pt>
                <c:pt idx="4156">
                  <c:v>78.504999999999995</c:v>
                </c:pt>
                <c:pt idx="4157">
                  <c:v>78.518000000000001</c:v>
                </c:pt>
                <c:pt idx="4158">
                  <c:v>78.531000000000006</c:v>
                </c:pt>
                <c:pt idx="4159">
                  <c:v>78.543000000000006</c:v>
                </c:pt>
                <c:pt idx="4160">
                  <c:v>78.555999999999997</c:v>
                </c:pt>
                <c:pt idx="4161">
                  <c:v>78.567999999999998</c:v>
                </c:pt>
                <c:pt idx="4162">
                  <c:v>78.581000000000003</c:v>
                </c:pt>
                <c:pt idx="4163">
                  <c:v>78.593999999999994</c:v>
                </c:pt>
                <c:pt idx="4164">
                  <c:v>78.606999999999999</c:v>
                </c:pt>
                <c:pt idx="4165">
                  <c:v>78.619</c:v>
                </c:pt>
                <c:pt idx="4166">
                  <c:v>78.632000000000005</c:v>
                </c:pt>
                <c:pt idx="4167">
                  <c:v>78.644000000000005</c:v>
                </c:pt>
                <c:pt idx="4168">
                  <c:v>78.658000000000001</c:v>
                </c:pt>
                <c:pt idx="4169">
                  <c:v>78.67</c:v>
                </c:pt>
                <c:pt idx="4170">
                  <c:v>78.683000000000007</c:v>
                </c:pt>
                <c:pt idx="4171">
                  <c:v>78.695999999999998</c:v>
                </c:pt>
                <c:pt idx="4172">
                  <c:v>78.707999999999998</c:v>
                </c:pt>
                <c:pt idx="4173">
                  <c:v>78.721000000000004</c:v>
                </c:pt>
                <c:pt idx="4174">
                  <c:v>78.733999999999995</c:v>
                </c:pt>
                <c:pt idx="4175">
                  <c:v>78.747</c:v>
                </c:pt>
                <c:pt idx="4176">
                  <c:v>78.760999999999996</c:v>
                </c:pt>
                <c:pt idx="4177">
                  <c:v>78.790000000000006</c:v>
                </c:pt>
                <c:pt idx="4178">
                  <c:v>78.849999999999994</c:v>
                </c:pt>
                <c:pt idx="4179">
                  <c:v>78.929000000000002</c:v>
                </c:pt>
                <c:pt idx="4180">
                  <c:v>79.013999999999996</c:v>
                </c:pt>
                <c:pt idx="4181">
                  <c:v>79.088999999999999</c:v>
                </c:pt>
                <c:pt idx="4182">
                  <c:v>79.117999999999995</c:v>
                </c:pt>
                <c:pt idx="4183">
                  <c:v>79.126999999999995</c:v>
                </c:pt>
                <c:pt idx="4184">
                  <c:v>79.138999999999996</c:v>
                </c:pt>
                <c:pt idx="4185">
                  <c:v>79.153000000000006</c:v>
                </c:pt>
                <c:pt idx="4186">
                  <c:v>79.17</c:v>
                </c:pt>
                <c:pt idx="4187">
                  <c:v>79.186999999999998</c:v>
                </c:pt>
                <c:pt idx="4188">
                  <c:v>79.203999999999994</c:v>
                </c:pt>
                <c:pt idx="4189">
                  <c:v>79.216999999999999</c:v>
                </c:pt>
                <c:pt idx="4190">
                  <c:v>79.231999999999999</c:v>
                </c:pt>
                <c:pt idx="4191">
                  <c:v>79.248000000000005</c:v>
                </c:pt>
                <c:pt idx="4192">
                  <c:v>79.269000000000005</c:v>
                </c:pt>
                <c:pt idx="4193">
                  <c:v>79.319999999999993</c:v>
                </c:pt>
                <c:pt idx="4194">
                  <c:v>79.370999999999995</c:v>
                </c:pt>
                <c:pt idx="4195">
                  <c:v>79.39</c:v>
                </c:pt>
                <c:pt idx="4196">
                  <c:v>79.403999999999996</c:v>
                </c:pt>
                <c:pt idx="4197">
                  <c:v>79.424000000000007</c:v>
                </c:pt>
                <c:pt idx="4198">
                  <c:v>79.441999999999993</c:v>
                </c:pt>
                <c:pt idx="4199">
                  <c:v>79.459000000000003</c:v>
                </c:pt>
                <c:pt idx="4200">
                  <c:v>79.472999999999999</c:v>
                </c:pt>
                <c:pt idx="4201">
                  <c:v>79.488</c:v>
                </c:pt>
                <c:pt idx="4202">
                  <c:v>79.501999999999995</c:v>
                </c:pt>
                <c:pt idx="4203">
                  <c:v>79.519000000000005</c:v>
                </c:pt>
                <c:pt idx="4204">
                  <c:v>79.545000000000002</c:v>
                </c:pt>
                <c:pt idx="4205">
                  <c:v>79.587999999999994</c:v>
                </c:pt>
                <c:pt idx="4206">
                  <c:v>79.644999999999996</c:v>
                </c:pt>
                <c:pt idx="4207">
                  <c:v>79.713999999999999</c:v>
                </c:pt>
                <c:pt idx="4208">
                  <c:v>79.784999999999997</c:v>
                </c:pt>
                <c:pt idx="4209">
                  <c:v>79.816000000000003</c:v>
                </c:pt>
                <c:pt idx="4210">
                  <c:v>79.825999999999993</c:v>
                </c:pt>
                <c:pt idx="4211">
                  <c:v>79.834999999999994</c:v>
                </c:pt>
                <c:pt idx="4212">
                  <c:v>79.847999999999999</c:v>
                </c:pt>
                <c:pt idx="4213">
                  <c:v>79.866</c:v>
                </c:pt>
                <c:pt idx="4214">
                  <c:v>79.882999999999996</c:v>
                </c:pt>
                <c:pt idx="4215">
                  <c:v>79.899000000000001</c:v>
                </c:pt>
                <c:pt idx="4216">
                  <c:v>79.915999999999997</c:v>
                </c:pt>
                <c:pt idx="4217">
                  <c:v>79.932000000000002</c:v>
                </c:pt>
                <c:pt idx="4218">
                  <c:v>79.947999999999993</c:v>
                </c:pt>
                <c:pt idx="4219">
                  <c:v>79.962999999999994</c:v>
                </c:pt>
                <c:pt idx="4220">
                  <c:v>79.98</c:v>
                </c:pt>
                <c:pt idx="4221">
                  <c:v>80.022000000000006</c:v>
                </c:pt>
                <c:pt idx="4222">
                  <c:v>80.078999999999994</c:v>
                </c:pt>
                <c:pt idx="4223">
                  <c:v>80.149000000000001</c:v>
                </c:pt>
                <c:pt idx="4224">
                  <c:v>80.222999999999999</c:v>
                </c:pt>
                <c:pt idx="4225">
                  <c:v>80.244</c:v>
                </c:pt>
                <c:pt idx="4226">
                  <c:v>80.257000000000005</c:v>
                </c:pt>
                <c:pt idx="4227">
                  <c:v>80.269000000000005</c:v>
                </c:pt>
                <c:pt idx="4228">
                  <c:v>80.293000000000006</c:v>
                </c:pt>
                <c:pt idx="4229">
                  <c:v>80.319000000000003</c:v>
                </c:pt>
                <c:pt idx="4230">
                  <c:v>80.337000000000003</c:v>
                </c:pt>
                <c:pt idx="4231">
                  <c:v>80.352999999999994</c:v>
                </c:pt>
                <c:pt idx="4232">
                  <c:v>80.369</c:v>
                </c:pt>
                <c:pt idx="4233">
                  <c:v>80.385000000000005</c:v>
                </c:pt>
                <c:pt idx="4234">
                  <c:v>80.400999999999996</c:v>
                </c:pt>
                <c:pt idx="4235">
                  <c:v>80.427999999999997</c:v>
                </c:pt>
                <c:pt idx="4236">
                  <c:v>80.478999999999999</c:v>
                </c:pt>
                <c:pt idx="4237">
                  <c:v>80.55</c:v>
                </c:pt>
                <c:pt idx="4238">
                  <c:v>80.596000000000004</c:v>
                </c:pt>
                <c:pt idx="4239">
                  <c:v>80.61</c:v>
                </c:pt>
                <c:pt idx="4240">
                  <c:v>80.620999999999995</c:v>
                </c:pt>
                <c:pt idx="4241">
                  <c:v>80.634</c:v>
                </c:pt>
                <c:pt idx="4242">
                  <c:v>80.656000000000006</c:v>
                </c:pt>
                <c:pt idx="4243">
                  <c:v>80.682000000000002</c:v>
                </c:pt>
                <c:pt idx="4244">
                  <c:v>80.7</c:v>
                </c:pt>
                <c:pt idx="4245">
                  <c:v>80.715000000000003</c:v>
                </c:pt>
                <c:pt idx="4246">
                  <c:v>80.73</c:v>
                </c:pt>
                <c:pt idx="4247">
                  <c:v>80.745999999999995</c:v>
                </c:pt>
                <c:pt idx="4248">
                  <c:v>80.763999999999996</c:v>
                </c:pt>
                <c:pt idx="4249">
                  <c:v>80.798000000000002</c:v>
                </c:pt>
                <c:pt idx="4250">
                  <c:v>80.875</c:v>
                </c:pt>
                <c:pt idx="4251">
                  <c:v>80.933999999999997</c:v>
                </c:pt>
                <c:pt idx="4252">
                  <c:v>80.941000000000003</c:v>
                </c:pt>
                <c:pt idx="4253">
                  <c:v>80.95</c:v>
                </c:pt>
                <c:pt idx="4254">
                  <c:v>80.971999999999994</c:v>
                </c:pt>
                <c:pt idx="4255">
                  <c:v>81.010000000000005</c:v>
                </c:pt>
                <c:pt idx="4256">
                  <c:v>81.066000000000003</c:v>
                </c:pt>
                <c:pt idx="4257">
                  <c:v>81.134</c:v>
                </c:pt>
                <c:pt idx="4258">
                  <c:v>81.195999999999998</c:v>
                </c:pt>
                <c:pt idx="4259">
                  <c:v>81.224999999999994</c:v>
                </c:pt>
                <c:pt idx="4260">
                  <c:v>81.239999999999995</c:v>
                </c:pt>
                <c:pt idx="4261">
                  <c:v>81.248999999999995</c:v>
                </c:pt>
                <c:pt idx="4262">
                  <c:v>81.263999999999996</c:v>
                </c:pt>
                <c:pt idx="4263">
                  <c:v>81.290000000000006</c:v>
                </c:pt>
                <c:pt idx="4264">
                  <c:v>81.326999999999998</c:v>
                </c:pt>
                <c:pt idx="4265">
                  <c:v>81.376000000000005</c:v>
                </c:pt>
                <c:pt idx="4266">
                  <c:v>81.426000000000002</c:v>
                </c:pt>
                <c:pt idx="4267">
                  <c:v>81.459000000000003</c:v>
                </c:pt>
                <c:pt idx="4268">
                  <c:v>81.483000000000004</c:v>
                </c:pt>
                <c:pt idx="4269">
                  <c:v>81.510000000000005</c:v>
                </c:pt>
                <c:pt idx="4270">
                  <c:v>81.542000000000002</c:v>
                </c:pt>
                <c:pt idx="4271">
                  <c:v>81.564999999999998</c:v>
                </c:pt>
                <c:pt idx="4272">
                  <c:v>81.575999999999993</c:v>
                </c:pt>
                <c:pt idx="4273">
                  <c:v>81.587999999999994</c:v>
                </c:pt>
                <c:pt idx="4274">
                  <c:v>81.617000000000004</c:v>
                </c:pt>
                <c:pt idx="4275">
                  <c:v>81.659000000000006</c:v>
                </c:pt>
                <c:pt idx="4276">
                  <c:v>81.712999999999994</c:v>
                </c:pt>
                <c:pt idx="4277">
                  <c:v>81.765000000000001</c:v>
                </c:pt>
                <c:pt idx="4278">
                  <c:v>81.802999999999997</c:v>
                </c:pt>
                <c:pt idx="4279">
                  <c:v>81.846000000000004</c:v>
                </c:pt>
                <c:pt idx="4280">
                  <c:v>81.900000000000006</c:v>
                </c:pt>
                <c:pt idx="4281">
                  <c:v>81.935000000000002</c:v>
                </c:pt>
                <c:pt idx="4282">
                  <c:v>81.944000000000003</c:v>
                </c:pt>
                <c:pt idx="4283">
                  <c:v>81.954999999999998</c:v>
                </c:pt>
                <c:pt idx="4284">
                  <c:v>81.968000000000004</c:v>
                </c:pt>
                <c:pt idx="4285">
                  <c:v>81.992999999999995</c:v>
                </c:pt>
                <c:pt idx="4286">
                  <c:v>82.010999999999996</c:v>
                </c:pt>
                <c:pt idx="4287">
                  <c:v>82.028000000000006</c:v>
                </c:pt>
                <c:pt idx="4288">
                  <c:v>82.043000000000006</c:v>
                </c:pt>
                <c:pt idx="4289">
                  <c:v>82.058000000000007</c:v>
                </c:pt>
                <c:pt idx="4290">
                  <c:v>82.073999999999998</c:v>
                </c:pt>
                <c:pt idx="4291">
                  <c:v>82.088999999999999</c:v>
                </c:pt>
                <c:pt idx="4292">
                  <c:v>82.108000000000004</c:v>
                </c:pt>
                <c:pt idx="4293">
                  <c:v>82.144000000000005</c:v>
                </c:pt>
                <c:pt idx="4294">
                  <c:v>82.210999999999999</c:v>
                </c:pt>
                <c:pt idx="4295">
                  <c:v>82.295000000000002</c:v>
                </c:pt>
                <c:pt idx="4296">
                  <c:v>82.341999999999999</c:v>
                </c:pt>
                <c:pt idx="4297">
                  <c:v>82.361000000000004</c:v>
                </c:pt>
                <c:pt idx="4298">
                  <c:v>82.375</c:v>
                </c:pt>
                <c:pt idx="4299">
                  <c:v>82.387</c:v>
                </c:pt>
                <c:pt idx="4300">
                  <c:v>82.403000000000006</c:v>
                </c:pt>
                <c:pt idx="4301">
                  <c:v>82.424000000000007</c:v>
                </c:pt>
                <c:pt idx="4302">
                  <c:v>82.441000000000003</c:v>
                </c:pt>
                <c:pt idx="4303">
                  <c:v>82.457999999999998</c:v>
                </c:pt>
                <c:pt idx="4304">
                  <c:v>82.474000000000004</c:v>
                </c:pt>
                <c:pt idx="4305">
                  <c:v>82.489000000000004</c:v>
                </c:pt>
                <c:pt idx="4306">
                  <c:v>82.504999999999995</c:v>
                </c:pt>
                <c:pt idx="4307">
                  <c:v>82.522999999999996</c:v>
                </c:pt>
                <c:pt idx="4308">
                  <c:v>82.557000000000002</c:v>
                </c:pt>
                <c:pt idx="4309">
                  <c:v>82.622</c:v>
                </c:pt>
                <c:pt idx="4310">
                  <c:v>82.695999999999998</c:v>
                </c:pt>
                <c:pt idx="4311">
                  <c:v>82.766000000000005</c:v>
                </c:pt>
                <c:pt idx="4312">
                  <c:v>82.787999999999997</c:v>
                </c:pt>
                <c:pt idx="4313">
                  <c:v>82.807000000000002</c:v>
                </c:pt>
                <c:pt idx="4314">
                  <c:v>82.820999999999998</c:v>
                </c:pt>
                <c:pt idx="4315">
                  <c:v>82.834000000000003</c:v>
                </c:pt>
                <c:pt idx="4316">
                  <c:v>82.847999999999999</c:v>
                </c:pt>
                <c:pt idx="4317">
                  <c:v>82.864000000000004</c:v>
                </c:pt>
                <c:pt idx="4318">
                  <c:v>82.881</c:v>
                </c:pt>
                <c:pt idx="4319">
                  <c:v>82.897999999999996</c:v>
                </c:pt>
                <c:pt idx="4320">
                  <c:v>82.914000000000001</c:v>
                </c:pt>
                <c:pt idx="4321">
                  <c:v>82.93</c:v>
                </c:pt>
                <c:pt idx="4322">
                  <c:v>82.944999999999993</c:v>
                </c:pt>
                <c:pt idx="4323">
                  <c:v>82.965999999999994</c:v>
                </c:pt>
                <c:pt idx="4324">
                  <c:v>83.01</c:v>
                </c:pt>
                <c:pt idx="4325">
                  <c:v>83.066999999999993</c:v>
                </c:pt>
                <c:pt idx="4326">
                  <c:v>83.090999999999994</c:v>
                </c:pt>
                <c:pt idx="4327">
                  <c:v>83.094999999999999</c:v>
                </c:pt>
                <c:pt idx="4328">
                  <c:v>83.103999999999999</c:v>
                </c:pt>
                <c:pt idx="4329">
                  <c:v>83.117000000000004</c:v>
                </c:pt>
                <c:pt idx="4330">
                  <c:v>83.134</c:v>
                </c:pt>
                <c:pt idx="4331">
                  <c:v>83.149000000000001</c:v>
                </c:pt>
                <c:pt idx="4332">
                  <c:v>83.165000000000006</c:v>
                </c:pt>
                <c:pt idx="4333">
                  <c:v>83.182000000000002</c:v>
                </c:pt>
                <c:pt idx="4334">
                  <c:v>83.197000000000003</c:v>
                </c:pt>
                <c:pt idx="4335">
                  <c:v>83.212999999999994</c:v>
                </c:pt>
                <c:pt idx="4336">
                  <c:v>83.228999999999999</c:v>
                </c:pt>
                <c:pt idx="4337">
                  <c:v>83.244</c:v>
                </c:pt>
                <c:pt idx="4338">
                  <c:v>83.26</c:v>
                </c:pt>
                <c:pt idx="4339">
                  <c:v>83.295000000000002</c:v>
                </c:pt>
                <c:pt idx="4340">
                  <c:v>83.361999999999995</c:v>
                </c:pt>
                <c:pt idx="4341">
                  <c:v>83.447000000000003</c:v>
                </c:pt>
                <c:pt idx="4342">
                  <c:v>83.47</c:v>
                </c:pt>
                <c:pt idx="4343">
                  <c:v>83.481999999999999</c:v>
                </c:pt>
                <c:pt idx="4344">
                  <c:v>83.494</c:v>
                </c:pt>
                <c:pt idx="4345">
                  <c:v>83.51</c:v>
                </c:pt>
                <c:pt idx="4346">
                  <c:v>83.525000000000006</c:v>
                </c:pt>
                <c:pt idx="4347">
                  <c:v>83.540999999999997</c:v>
                </c:pt>
                <c:pt idx="4348">
                  <c:v>83.558000000000007</c:v>
                </c:pt>
                <c:pt idx="4349">
                  <c:v>83.573999999999998</c:v>
                </c:pt>
                <c:pt idx="4350">
                  <c:v>83.588999999999999</c:v>
                </c:pt>
                <c:pt idx="4351">
                  <c:v>83.605000000000004</c:v>
                </c:pt>
                <c:pt idx="4352">
                  <c:v>83.62</c:v>
                </c:pt>
                <c:pt idx="4353">
                  <c:v>83.634</c:v>
                </c:pt>
                <c:pt idx="4354">
                  <c:v>83.650999999999996</c:v>
                </c:pt>
                <c:pt idx="4355">
                  <c:v>83.686999999999998</c:v>
                </c:pt>
                <c:pt idx="4356">
                  <c:v>83.754999999999995</c:v>
                </c:pt>
                <c:pt idx="4357">
                  <c:v>83.843000000000004</c:v>
                </c:pt>
                <c:pt idx="4358">
                  <c:v>83.921999999999997</c:v>
                </c:pt>
                <c:pt idx="4359">
                  <c:v>83.978999999999999</c:v>
                </c:pt>
                <c:pt idx="4360">
                  <c:v>84.013000000000005</c:v>
                </c:pt>
                <c:pt idx="4361">
                  <c:v>84.036000000000001</c:v>
                </c:pt>
                <c:pt idx="4362">
                  <c:v>84.057000000000002</c:v>
                </c:pt>
                <c:pt idx="4363">
                  <c:v>84.076999999999998</c:v>
                </c:pt>
                <c:pt idx="4364">
                  <c:v>84.091999999999999</c:v>
                </c:pt>
                <c:pt idx="4365">
                  <c:v>84.105999999999995</c:v>
                </c:pt>
                <c:pt idx="4366">
                  <c:v>84.119</c:v>
                </c:pt>
                <c:pt idx="4367">
                  <c:v>84.13</c:v>
                </c:pt>
                <c:pt idx="4368">
                  <c:v>84.141999999999996</c:v>
                </c:pt>
                <c:pt idx="4369">
                  <c:v>84.153000000000006</c:v>
                </c:pt>
                <c:pt idx="4370">
                  <c:v>84.162999999999997</c:v>
                </c:pt>
                <c:pt idx="4371">
                  <c:v>84.174000000000007</c:v>
                </c:pt>
                <c:pt idx="4372">
                  <c:v>84.185000000000002</c:v>
                </c:pt>
                <c:pt idx="4373">
                  <c:v>84.197999999999993</c:v>
                </c:pt>
                <c:pt idx="4374">
                  <c:v>84.212000000000003</c:v>
                </c:pt>
                <c:pt idx="4375">
                  <c:v>84.224999999999994</c:v>
                </c:pt>
                <c:pt idx="4376">
                  <c:v>84.239000000000004</c:v>
                </c:pt>
                <c:pt idx="4377">
                  <c:v>84.251999999999995</c:v>
                </c:pt>
                <c:pt idx="4378">
                  <c:v>84.266000000000005</c:v>
                </c:pt>
                <c:pt idx="4379">
                  <c:v>84.28</c:v>
                </c:pt>
                <c:pt idx="4380">
                  <c:v>84.293000000000006</c:v>
                </c:pt>
                <c:pt idx="4381">
                  <c:v>84.307000000000002</c:v>
                </c:pt>
                <c:pt idx="4382">
                  <c:v>84.32</c:v>
                </c:pt>
                <c:pt idx="4383">
                  <c:v>84.334000000000003</c:v>
                </c:pt>
                <c:pt idx="4384">
                  <c:v>84.346999999999994</c:v>
                </c:pt>
                <c:pt idx="4385">
                  <c:v>84.36</c:v>
                </c:pt>
                <c:pt idx="4386">
                  <c:v>84.375</c:v>
                </c:pt>
                <c:pt idx="4387">
                  <c:v>84.394999999999996</c:v>
                </c:pt>
                <c:pt idx="4388">
                  <c:v>84.423000000000002</c:v>
                </c:pt>
                <c:pt idx="4389">
                  <c:v>84.442999999999998</c:v>
                </c:pt>
                <c:pt idx="4390">
                  <c:v>84.456999999999994</c:v>
                </c:pt>
                <c:pt idx="4391">
                  <c:v>84.466999999999999</c:v>
                </c:pt>
                <c:pt idx="4392">
                  <c:v>84.477000000000004</c:v>
                </c:pt>
                <c:pt idx="4393">
                  <c:v>84.488</c:v>
                </c:pt>
                <c:pt idx="4394">
                  <c:v>84.5</c:v>
                </c:pt>
                <c:pt idx="4395">
                  <c:v>84.512</c:v>
                </c:pt>
                <c:pt idx="4396">
                  <c:v>84.525000000000006</c:v>
                </c:pt>
                <c:pt idx="4397">
                  <c:v>84.537000000000006</c:v>
                </c:pt>
                <c:pt idx="4398">
                  <c:v>84.549000000000007</c:v>
                </c:pt>
                <c:pt idx="4399">
                  <c:v>84.561000000000007</c:v>
                </c:pt>
                <c:pt idx="4400">
                  <c:v>84.572999999999993</c:v>
                </c:pt>
                <c:pt idx="4401">
                  <c:v>84.584999999999994</c:v>
                </c:pt>
                <c:pt idx="4402">
                  <c:v>84.597999999999999</c:v>
                </c:pt>
                <c:pt idx="4403">
                  <c:v>84.61</c:v>
                </c:pt>
                <c:pt idx="4404">
                  <c:v>84.622</c:v>
                </c:pt>
                <c:pt idx="4405">
                  <c:v>84.634</c:v>
                </c:pt>
                <c:pt idx="4406">
                  <c:v>84.646000000000001</c:v>
                </c:pt>
                <c:pt idx="4407">
                  <c:v>84.658000000000001</c:v>
                </c:pt>
                <c:pt idx="4408">
                  <c:v>84.67</c:v>
                </c:pt>
                <c:pt idx="4409">
                  <c:v>84.682000000000002</c:v>
                </c:pt>
                <c:pt idx="4410">
                  <c:v>84.694000000000003</c:v>
                </c:pt>
                <c:pt idx="4411">
                  <c:v>84.707999999999998</c:v>
                </c:pt>
                <c:pt idx="4412">
                  <c:v>84.727999999999994</c:v>
                </c:pt>
                <c:pt idx="4413">
                  <c:v>84.757999999999996</c:v>
                </c:pt>
                <c:pt idx="4414">
                  <c:v>84.790999999999997</c:v>
                </c:pt>
                <c:pt idx="4415">
                  <c:v>84.834999999999994</c:v>
                </c:pt>
                <c:pt idx="4416">
                  <c:v>84.897999999999996</c:v>
                </c:pt>
                <c:pt idx="4417">
                  <c:v>84.980999999999995</c:v>
                </c:pt>
                <c:pt idx="4418">
                  <c:v>85.072000000000003</c:v>
                </c:pt>
                <c:pt idx="4419">
                  <c:v>85.105999999999995</c:v>
                </c:pt>
                <c:pt idx="4420">
                  <c:v>85.106999999999999</c:v>
                </c:pt>
                <c:pt idx="4421">
                  <c:v>85.111999999999995</c:v>
                </c:pt>
                <c:pt idx="4422">
                  <c:v>85.12</c:v>
                </c:pt>
                <c:pt idx="4423">
                  <c:v>85.128</c:v>
                </c:pt>
                <c:pt idx="4424">
                  <c:v>85.138000000000005</c:v>
                </c:pt>
                <c:pt idx="4425">
                  <c:v>85.152000000000001</c:v>
                </c:pt>
                <c:pt idx="4426">
                  <c:v>85.167000000000002</c:v>
                </c:pt>
                <c:pt idx="4427">
                  <c:v>85.183000000000007</c:v>
                </c:pt>
                <c:pt idx="4428">
                  <c:v>85.197000000000003</c:v>
                </c:pt>
                <c:pt idx="4429">
                  <c:v>85.210999999999999</c:v>
                </c:pt>
                <c:pt idx="4430">
                  <c:v>85.224000000000004</c:v>
                </c:pt>
                <c:pt idx="4431">
                  <c:v>85.239000000000004</c:v>
                </c:pt>
                <c:pt idx="4432">
                  <c:v>85.266999999999996</c:v>
                </c:pt>
                <c:pt idx="4433">
                  <c:v>85.326999999999998</c:v>
                </c:pt>
                <c:pt idx="4434">
                  <c:v>85.417000000000002</c:v>
                </c:pt>
                <c:pt idx="4435">
                  <c:v>85.49</c:v>
                </c:pt>
                <c:pt idx="4436">
                  <c:v>85.525999999999996</c:v>
                </c:pt>
                <c:pt idx="4437">
                  <c:v>85.543999999999997</c:v>
                </c:pt>
                <c:pt idx="4438">
                  <c:v>85.561999999999998</c:v>
                </c:pt>
                <c:pt idx="4439">
                  <c:v>85.59</c:v>
                </c:pt>
                <c:pt idx="4440">
                  <c:v>85.632000000000005</c:v>
                </c:pt>
                <c:pt idx="4441">
                  <c:v>85.685000000000002</c:v>
                </c:pt>
                <c:pt idx="4442">
                  <c:v>85.733999999999995</c:v>
                </c:pt>
                <c:pt idx="4443">
                  <c:v>85.772000000000006</c:v>
                </c:pt>
                <c:pt idx="4444">
                  <c:v>85.802000000000007</c:v>
                </c:pt>
                <c:pt idx="4445">
                  <c:v>85.816999999999993</c:v>
                </c:pt>
                <c:pt idx="4446">
                  <c:v>85.820999999999998</c:v>
                </c:pt>
                <c:pt idx="4447">
                  <c:v>85.828999999999994</c:v>
                </c:pt>
                <c:pt idx="4448">
                  <c:v>85.837000000000003</c:v>
                </c:pt>
                <c:pt idx="4449">
                  <c:v>85.846000000000004</c:v>
                </c:pt>
                <c:pt idx="4450">
                  <c:v>85.858000000000004</c:v>
                </c:pt>
                <c:pt idx="4451">
                  <c:v>85.873000000000005</c:v>
                </c:pt>
                <c:pt idx="4452">
                  <c:v>85.89</c:v>
                </c:pt>
                <c:pt idx="4453">
                  <c:v>85.909000000000006</c:v>
                </c:pt>
                <c:pt idx="4454">
                  <c:v>85.926000000000002</c:v>
                </c:pt>
                <c:pt idx="4455">
                  <c:v>85.941999999999993</c:v>
                </c:pt>
                <c:pt idx="4456">
                  <c:v>85.956999999999994</c:v>
                </c:pt>
                <c:pt idx="4457">
                  <c:v>85.971999999999994</c:v>
                </c:pt>
                <c:pt idx="4458">
                  <c:v>86.004999999999995</c:v>
                </c:pt>
                <c:pt idx="4459">
                  <c:v>86.066999999999993</c:v>
                </c:pt>
                <c:pt idx="4460">
                  <c:v>86.152000000000001</c:v>
                </c:pt>
                <c:pt idx="4461">
                  <c:v>86.191000000000003</c:v>
                </c:pt>
                <c:pt idx="4462">
                  <c:v>86.204999999999998</c:v>
                </c:pt>
                <c:pt idx="4463">
                  <c:v>86.218999999999994</c:v>
                </c:pt>
                <c:pt idx="4464">
                  <c:v>86.230999999999995</c:v>
                </c:pt>
                <c:pt idx="4465">
                  <c:v>86.242999999999995</c:v>
                </c:pt>
                <c:pt idx="4466">
                  <c:v>86.257000000000005</c:v>
                </c:pt>
                <c:pt idx="4467">
                  <c:v>86.272999999999996</c:v>
                </c:pt>
                <c:pt idx="4468">
                  <c:v>86.29</c:v>
                </c:pt>
                <c:pt idx="4469">
                  <c:v>86.307000000000002</c:v>
                </c:pt>
                <c:pt idx="4470">
                  <c:v>86.322999999999993</c:v>
                </c:pt>
                <c:pt idx="4471">
                  <c:v>86.337999999999994</c:v>
                </c:pt>
                <c:pt idx="4472">
                  <c:v>86.353999999999999</c:v>
                </c:pt>
                <c:pt idx="4473">
                  <c:v>86.372</c:v>
                </c:pt>
                <c:pt idx="4474">
                  <c:v>86.403999999999996</c:v>
                </c:pt>
                <c:pt idx="4475">
                  <c:v>86.47</c:v>
                </c:pt>
                <c:pt idx="4476">
                  <c:v>86.551000000000002</c:v>
                </c:pt>
                <c:pt idx="4477">
                  <c:v>86.61</c:v>
                </c:pt>
                <c:pt idx="4478">
                  <c:v>86.625</c:v>
                </c:pt>
                <c:pt idx="4479">
                  <c:v>86.638999999999996</c:v>
                </c:pt>
                <c:pt idx="4480">
                  <c:v>86.652000000000001</c:v>
                </c:pt>
                <c:pt idx="4481">
                  <c:v>86.673000000000002</c:v>
                </c:pt>
                <c:pt idx="4482">
                  <c:v>86.69</c:v>
                </c:pt>
                <c:pt idx="4483">
                  <c:v>86.706999999999994</c:v>
                </c:pt>
                <c:pt idx="4484">
                  <c:v>86.721000000000004</c:v>
                </c:pt>
                <c:pt idx="4485">
                  <c:v>86.734999999999999</c:v>
                </c:pt>
                <c:pt idx="4486">
                  <c:v>86.75</c:v>
                </c:pt>
                <c:pt idx="4487">
                  <c:v>86.765000000000001</c:v>
                </c:pt>
                <c:pt idx="4488">
                  <c:v>86.792000000000002</c:v>
                </c:pt>
                <c:pt idx="4489">
                  <c:v>86.826999999999998</c:v>
                </c:pt>
                <c:pt idx="4490">
                  <c:v>86.850999999999999</c:v>
                </c:pt>
                <c:pt idx="4491">
                  <c:v>86.864999999999995</c:v>
                </c:pt>
                <c:pt idx="4492">
                  <c:v>86.876000000000005</c:v>
                </c:pt>
                <c:pt idx="4493">
                  <c:v>86.888999999999996</c:v>
                </c:pt>
                <c:pt idx="4494">
                  <c:v>86.905000000000001</c:v>
                </c:pt>
                <c:pt idx="4495">
                  <c:v>86.921999999999997</c:v>
                </c:pt>
                <c:pt idx="4496">
                  <c:v>86.938000000000002</c:v>
                </c:pt>
                <c:pt idx="4497">
                  <c:v>86.953999999999994</c:v>
                </c:pt>
                <c:pt idx="4498">
                  <c:v>86.968999999999994</c:v>
                </c:pt>
                <c:pt idx="4499">
                  <c:v>86.984999999999999</c:v>
                </c:pt>
                <c:pt idx="4500">
                  <c:v>87.01</c:v>
                </c:pt>
                <c:pt idx="4501">
                  <c:v>87.061000000000007</c:v>
                </c:pt>
                <c:pt idx="4502">
                  <c:v>87.144000000000005</c:v>
                </c:pt>
                <c:pt idx="4503">
                  <c:v>87.215000000000003</c:v>
                </c:pt>
                <c:pt idx="4504">
                  <c:v>87.248999999999995</c:v>
                </c:pt>
                <c:pt idx="4505">
                  <c:v>87.268000000000001</c:v>
                </c:pt>
                <c:pt idx="4506">
                  <c:v>87.278999999999996</c:v>
                </c:pt>
                <c:pt idx="4507">
                  <c:v>87.290999999999997</c:v>
                </c:pt>
                <c:pt idx="4508">
                  <c:v>87.304000000000002</c:v>
                </c:pt>
                <c:pt idx="4509">
                  <c:v>87.319000000000003</c:v>
                </c:pt>
                <c:pt idx="4510">
                  <c:v>87.335999999999999</c:v>
                </c:pt>
                <c:pt idx="4511">
                  <c:v>87.352999999999994</c:v>
                </c:pt>
                <c:pt idx="4512">
                  <c:v>87.369</c:v>
                </c:pt>
                <c:pt idx="4513">
                  <c:v>87.385999999999996</c:v>
                </c:pt>
                <c:pt idx="4514">
                  <c:v>87.402000000000001</c:v>
                </c:pt>
                <c:pt idx="4515">
                  <c:v>87.418000000000006</c:v>
                </c:pt>
                <c:pt idx="4516">
                  <c:v>87.435000000000002</c:v>
                </c:pt>
                <c:pt idx="4517">
                  <c:v>87.450999999999993</c:v>
                </c:pt>
                <c:pt idx="4518">
                  <c:v>87.471999999999994</c:v>
                </c:pt>
                <c:pt idx="4519">
                  <c:v>87.49</c:v>
                </c:pt>
                <c:pt idx="4520">
                  <c:v>87.507000000000005</c:v>
                </c:pt>
                <c:pt idx="4521">
                  <c:v>87.522000000000006</c:v>
                </c:pt>
                <c:pt idx="4522">
                  <c:v>87.537999999999997</c:v>
                </c:pt>
                <c:pt idx="4523">
                  <c:v>87.554000000000002</c:v>
                </c:pt>
                <c:pt idx="4524">
                  <c:v>87.569000000000003</c:v>
                </c:pt>
                <c:pt idx="4525">
                  <c:v>87.594999999999999</c:v>
                </c:pt>
                <c:pt idx="4526">
                  <c:v>87.647000000000006</c:v>
                </c:pt>
                <c:pt idx="4527">
                  <c:v>87.721999999999994</c:v>
                </c:pt>
                <c:pt idx="4528">
                  <c:v>87.805999999999997</c:v>
                </c:pt>
                <c:pt idx="4529">
                  <c:v>87.856999999999999</c:v>
                </c:pt>
                <c:pt idx="4530">
                  <c:v>87.876000000000005</c:v>
                </c:pt>
                <c:pt idx="4531">
                  <c:v>87.888999999999996</c:v>
                </c:pt>
                <c:pt idx="4532">
                  <c:v>87.902000000000001</c:v>
                </c:pt>
                <c:pt idx="4533">
                  <c:v>87.918999999999997</c:v>
                </c:pt>
                <c:pt idx="4534">
                  <c:v>87.935000000000002</c:v>
                </c:pt>
                <c:pt idx="4535">
                  <c:v>87.951999999999998</c:v>
                </c:pt>
                <c:pt idx="4536">
                  <c:v>87.971000000000004</c:v>
                </c:pt>
                <c:pt idx="4537">
                  <c:v>87.991</c:v>
                </c:pt>
                <c:pt idx="4538">
                  <c:v>88.007999999999996</c:v>
                </c:pt>
                <c:pt idx="4539">
                  <c:v>88.024000000000001</c:v>
                </c:pt>
                <c:pt idx="4540">
                  <c:v>88.040999999999997</c:v>
                </c:pt>
                <c:pt idx="4541">
                  <c:v>88.057000000000002</c:v>
                </c:pt>
                <c:pt idx="4542">
                  <c:v>88.072000000000003</c:v>
                </c:pt>
                <c:pt idx="4543">
                  <c:v>88.087999999999994</c:v>
                </c:pt>
                <c:pt idx="4544">
                  <c:v>88.105000000000004</c:v>
                </c:pt>
                <c:pt idx="4545">
                  <c:v>88.126999999999995</c:v>
                </c:pt>
                <c:pt idx="4546">
                  <c:v>88.155000000000001</c:v>
                </c:pt>
                <c:pt idx="4547">
                  <c:v>88.197000000000003</c:v>
                </c:pt>
                <c:pt idx="4548">
                  <c:v>88.24</c:v>
                </c:pt>
                <c:pt idx="4549">
                  <c:v>88.286000000000001</c:v>
                </c:pt>
                <c:pt idx="4550">
                  <c:v>88.331000000000003</c:v>
                </c:pt>
                <c:pt idx="4551">
                  <c:v>88.373999999999995</c:v>
                </c:pt>
                <c:pt idx="4552">
                  <c:v>88.415000000000006</c:v>
                </c:pt>
                <c:pt idx="4553">
                  <c:v>88.444000000000003</c:v>
                </c:pt>
                <c:pt idx="4554">
                  <c:v>88.462000000000003</c:v>
                </c:pt>
                <c:pt idx="4555">
                  <c:v>88.477000000000004</c:v>
                </c:pt>
                <c:pt idx="4556">
                  <c:v>88.49</c:v>
                </c:pt>
                <c:pt idx="4557">
                  <c:v>88.501999999999995</c:v>
                </c:pt>
                <c:pt idx="4558">
                  <c:v>88.518000000000001</c:v>
                </c:pt>
                <c:pt idx="4559">
                  <c:v>88.54</c:v>
                </c:pt>
                <c:pt idx="4560">
                  <c:v>88.56</c:v>
                </c:pt>
                <c:pt idx="4561">
                  <c:v>88.573999999999998</c:v>
                </c:pt>
                <c:pt idx="4562">
                  <c:v>88.590999999999994</c:v>
                </c:pt>
                <c:pt idx="4563">
                  <c:v>88.606999999999999</c:v>
                </c:pt>
                <c:pt idx="4564">
                  <c:v>88.622</c:v>
                </c:pt>
                <c:pt idx="4565">
                  <c:v>88.635999999999996</c:v>
                </c:pt>
                <c:pt idx="4566">
                  <c:v>88.650999999999996</c:v>
                </c:pt>
                <c:pt idx="4567">
                  <c:v>88.67</c:v>
                </c:pt>
                <c:pt idx="4568">
                  <c:v>88.709000000000003</c:v>
                </c:pt>
                <c:pt idx="4569">
                  <c:v>88.771000000000001</c:v>
                </c:pt>
                <c:pt idx="4570">
                  <c:v>88.801000000000002</c:v>
                </c:pt>
                <c:pt idx="4571">
                  <c:v>88.802999999999997</c:v>
                </c:pt>
                <c:pt idx="4572">
                  <c:v>88.813000000000002</c:v>
                </c:pt>
                <c:pt idx="4573">
                  <c:v>88.823999999999998</c:v>
                </c:pt>
                <c:pt idx="4574">
                  <c:v>88.835999999999999</c:v>
                </c:pt>
                <c:pt idx="4575">
                  <c:v>88.852000000000004</c:v>
                </c:pt>
                <c:pt idx="4576">
                  <c:v>88.869</c:v>
                </c:pt>
                <c:pt idx="4577">
                  <c:v>88.885000000000005</c:v>
                </c:pt>
                <c:pt idx="4578">
                  <c:v>88.9</c:v>
                </c:pt>
                <c:pt idx="4579">
                  <c:v>88.915999999999997</c:v>
                </c:pt>
                <c:pt idx="4580">
                  <c:v>88.930999999999997</c:v>
                </c:pt>
                <c:pt idx="4581">
                  <c:v>88.945999999999998</c:v>
                </c:pt>
                <c:pt idx="4582">
                  <c:v>88.96</c:v>
                </c:pt>
                <c:pt idx="4583">
                  <c:v>88.974999999999994</c:v>
                </c:pt>
                <c:pt idx="4584">
                  <c:v>88.992000000000004</c:v>
                </c:pt>
                <c:pt idx="4585">
                  <c:v>89.016000000000005</c:v>
                </c:pt>
                <c:pt idx="4586">
                  <c:v>89.049000000000007</c:v>
                </c:pt>
                <c:pt idx="4587">
                  <c:v>89.078999999999994</c:v>
                </c:pt>
                <c:pt idx="4588">
                  <c:v>89.111000000000004</c:v>
                </c:pt>
                <c:pt idx="4589">
                  <c:v>89.15</c:v>
                </c:pt>
                <c:pt idx="4590">
                  <c:v>89.197999999999993</c:v>
                </c:pt>
                <c:pt idx="4591">
                  <c:v>89.257999999999996</c:v>
                </c:pt>
                <c:pt idx="4592">
                  <c:v>89.326999999999998</c:v>
                </c:pt>
                <c:pt idx="4593">
                  <c:v>89.370999999999995</c:v>
                </c:pt>
                <c:pt idx="4594">
                  <c:v>89.376999999999995</c:v>
                </c:pt>
                <c:pt idx="4595">
                  <c:v>89.39</c:v>
                </c:pt>
                <c:pt idx="4596">
                  <c:v>89.400999999999996</c:v>
                </c:pt>
                <c:pt idx="4597">
                  <c:v>89.412999999999997</c:v>
                </c:pt>
                <c:pt idx="4598">
                  <c:v>89.427999999999997</c:v>
                </c:pt>
                <c:pt idx="4599">
                  <c:v>89.444000000000003</c:v>
                </c:pt>
                <c:pt idx="4600">
                  <c:v>89.46</c:v>
                </c:pt>
                <c:pt idx="4601">
                  <c:v>89.477000000000004</c:v>
                </c:pt>
                <c:pt idx="4602">
                  <c:v>89.492999999999995</c:v>
                </c:pt>
                <c:pt idx="4603">
                  <c:v>89.507999999999996</c:v>
                </c:pt>
                <c:pt idx="4604">
                  <c:v>89.522999999999996</c:v>
                </c:pt>
                <c:pt idx="4605">
                  <c:v>89.539000000000001</c:v>
                </c:pt>
                <c:pt idx="4606">
                  <c:v>89.569000000000003</c:v>
                </c:pt>
                <c:pt idx="4607">
                  <c:v>89.635000000000005</c:v>
                </c:pt>
                <c:pt idx="4608">
                  <c:v>89.712000000000003</c:v>
                </c:pt>
                <c:pt idx="4609">
                  <c:v>89.775000000000006</c:v>
                </c:pt>
                <c:pt idx="4610">
                  <c:v>89.83</c:v>
                </c:pt>
                <c:pt idx="4611">
                  <c:v>89.870999999999995</c:v>
                </c:pt>
                <c:pt idx="4612">
                  <c:v>89.897000000000006</c:v>
                </c:pt>
                <c:pt idx="4613">
                  <c:v>89.923000000000002</c:v>
                </c:pt>
                <c:pt idx="4614">
                  <c:v>89.953000000000003</c:v>
                </c:pt>
                <c:pt idx="4615">
                  <c:v>89.981999999999999</c:v>
                </c:pt>
                <c:pt idx="4616">
                  <c:v>90.007999999999996</c:v>
                </c:pt>
                <c:pt idx="4617">
                  <c:v>90.031000000000006</c:v>
                </c:pt>
                <c:pt idx="4618">
                  <c:v>90.051000000000002</c:v>
                </c:pt>
                <c:pt idx="4619">
                  <c:v>90.069000000000003</c:v>
                </c:pt>
                <c:pt idx="4620">
                  <c:v>90.078999999999994</c:v>
                </c:pt>
                <c:pt idx="4621">
                  <c:v>90.078999999999994</c:v>
                </c:pt>
                <c:pt idx="4622">
                  <c:v>90.081999999999994</c:v>
                </c:pt>
                <c:pt idx="4623">
                  <c:v>90.09</c:v>
                </c:pt>
                <c:pt idx="4624">
                  <c:v>90.096999999999994</c:v>
                </c:pt>
                <c:pt idx="4625">
                  <c:v>90.105999999999995</c:v>
                </c:pt>
                <c:pt idx="4626">
                  <c:v>90.116</c:v>
                </c:pt>
                <c:pt idx="4627">
                  <c:v>90.126999999999995</c:v>
                </c:pt>
                <c:pt idx="4628">
                  <c:v>90.14</c:v>
                </c:pt>
                <c:pt idx="4629">
                  <c:v>90.155000000000001</c:v>
                </c:pt>
                <c:pt idx="4630">
                  <c:v>90.173000000000002</c:v>
                </c:pt>
                <c:pt idx="4631">
                  <c:v>90.206000000000003</c:v>
                </c:pt>
                <c:pt idx="4632">
                  <c:v>90.254000000000005</c:v>
                </c:pt>
                <c:pt idx="4633">
                  <c:v>90.307000000000002</c:v>
                </c:pt>
                <c:pt idx="4634">
                  <c:v>90.364000000000004</c:v>
                </c:pt>
                <c:pt idx="4635">
                  <c:v>90.411000000000001</c:v>
                </c:pt>
                <c:pt idx="4636">
                  <c:v>90.447999999999993</c:v>
                </c:pt>
                <c:pt idx="4637">
                  <c:v>90.480999999999995</c:v>
                </c:pt>
                <c:pt idx="4638">
                  <c:v>90.513999999999996</c:v>
                </c:pt>
                <c:pt idx="4639">
                  <c:v>90.545000000000002</c:v>
                </c:pt>
                <c:pt idx="4640">
                  <c:v>90.575999999999993</c:v>
                </c:pt>
                <c:pt idx="4641">
                  <c:v>90.605000000000004</c:v>
                </c:pt>
                <c:pt idx="4642">
                  <c:v>90.632000000000005</c:v>
                </c:pt>
                <c:pt idx="4643">
                  <c:v>90.656999999999996</c:v>
                </c:pt>
                <c:pt idx="4644">
                  <c:v>90.683000000000007</c:v>
                </c:pt>
                <c:pt idx="4645">
                  <c:v>90.706000000000003</c:v>
                </c:pt>
                <c:pt idx="4646">
                  <c:v>90.727999999999994</c:v>
                </c:pt>
                <c:pt idx="4647">
                  <c:v>90.75</c:v>
                </c:pt>
                <c:pt idx="4648">
                  <c:v>90.774000000000001</c:v>
                </c:pt>
                <c:pt idx="4649">
                  <c:v>90.796000000000006</c:v>
                </c:pt>
                <c:pt idx="4650">
                  <c:v>90.816000000000003</c:v>
                </c:pt>
                <c:pt idx="4651">
                  <c:v>90.831000000000003</c:v>
                </c:pt>
                <c:pt idx="4652">
                  <c:v>90.838999999999999</c:v>
                </c:pt>
                <c:pt idx="4653">
                  <c:v>90.840999999999994</c:v>
                </c:pt>
                <c:pt idx="4654">
                  <c:v>90.841999999999999</c:v>
                </c:pt>
                <c:pt idx="4655">
                  <c:v>90.846999999999994</c:v>
                </c:pt>
                <c:pt idx="4656">
                  <c:v>90.852000000000004</c:v>
                </c:pt>
                <c:pt idx="4657">
                  <c:v>90.869</c:v>
                </c:pt>
                <c:pt idx="4658">
                  <c:v>90.900999999999996</c:v>
                </c:pt>
                <c:pt idx="4659">
                  <c:v>90.953999999999994</c:v>
                </c:pt>
                <c:pt idx="4660">
                  <c:v>91.01</c:v>
                </c:pt>
                <c:pt idx="4661">
                  <c:v>91.055000000000007</c:v>
                </c:pt>
                <c:pt idx="4662">
                  <c:v>91.057000000000002</c:v>
                </c:pt>
                <c:pt idx="4663">
                  <c:v>91.057000000000002</c:v>
                </c:pt>
                <c:pt idx="4664">
                  <c:v>91.061999999999998</c:v>
                </c:pt>
                <c:pt idx="4665">
                  <c:v>91.07</c:v>
                </c:pt>
                <c:pt idx="4666">
                  <c:v>91.08</c:v>
                </c:pt>
                <c:pt idx="4667">
                  <c:v>91.091999999999999</c:v>
                </c:pt>
                <c:pt idx="4668">
                  <c:v>91.102999999999994</c:v>
                </c:pt>
                <c:pt idx="4669">
                  <c:v>91.117000000000004</c:v>
                </c:pt>
                <c:pt idx="4670">
                  <c:v>91.141999999999996</c:v>
                </c:pt>
                <c:pt idx="4671">
                  <c:v>91.185000000000002</c:v>
                </c:pt>
                <c:pt idx="4672">
                  <c:v>91.224999999999994</c:v>
                </c:pt>
                <c:pt idx="4673">
                  <c:v>91.254000000000005</c:v>
                </c:pt>
                <c:pt idx="4674">
                  <c:v>91.266000000000005</c:v>
                </c:pt>
                <c:pt idx="4675">
                  <c:v>91.274000000000001</c:v>
                </c:pt>
                <c:pt idx="4676">
                  <c:v>91.286000000000001</c:v>
                </c:pt>
                <c:pt idx="4677">
                  <c:v>91.308000000000007</c:v>
                </c:pt>
                <c:pt idx="4678">
                  <c:v>91.332999999999998</c:v>
                </c:pt>
                <c:pt idx="4679">
                  <c:v>91.347999999999999</c:v>
                </c:pt>
                <c:pt idx="4680">
                  <c:v>91.36</c:v>
                </c:pt>
                <c:pt idx="4681">
                  <c:v>91.373000000000005</c:v>
                </c:pt>
                <c:pt idx="4682">
                  <c:v>91.387</c:v>
                </c:pt>
                <c:pt idx="4683">
                  <c:v>91.399000000000001</c:v>
                </c:pt>
                <c:pt idx="4684">
                  <c:v>91.412999999999997</c:v>
                </c:pt>
                <c:pt idx="4685">
                  <c:v>91.426000000000002</c:v>
                </c:pt>
                <c:pt idx="4686">
                  <c:v>91.436999999999998</c:v>
                </c:pt>
                <c:pt idx="4687">
                  <c:v>91.447999999999993</c:v>
                </c:pt>
                <c:pt idx="4688">
                  <c:v>91.462000000000003</c:v>
                </c:pt>
                <c:pt idx="4689">
                  <c:v>91.488</c:v>
                </c:pt>
                <c:pt idx="4690">
                  <c:v>91.531000000000006</c:v>
                </c:pt>
                <c:pt idx="4691">
                  <c:v>91.578000000000003</c:v>
                </c:pt>
                <c:pt idx="4692">
                  <c:v>91.625</c:v>
                </c:pt>
                <c:pt idx="4693">
                  <c:v>91.677999999999997</c:v>
                </c:pt>
                <c:pt idx="4694">
                  <c:v>91.738</c:v>
                </c:pt>
                <c:pt idx="4695">
                  <c:v>91.804000000000002</c:v>
                </c:pt>
                <c:pt idx="4696">
                  <c:v>91.876000000000005</c:v>
                </c:pt>
                <c:pt idx="4697">
                  <c:v>91.948999999999998</c:v>
                </c:pt>
                <c:pt idx="4698">
                  <c:v>92.015000000000001</c:v>
                </c:pt>
                <c:pt idx="4699">
                  <c:v>92.063999999999993</c:v>
                </c:pt>
                <c:pt idx="4700">
                  <c:v>92.106999999999999</c:v>
                </c:pt>
                <c:pt idx="4701">
                  <c:v>92.155000000000001</c:v>
                </c:pt>
                <c:pt idx="4702">
                  <c:v>92.200999999999993</c:v>
                </c:pt>
                <c:pt idx="4703">
                  <c:v>92.238</c:v>
                </c:pt>
                <c:pt idx="4704">
                  <c:v>92.266000000000005</c:v>
                </c:pt>
                <c:pt idx="4705">
                  <c:v>92.29</c:v>
                </c:pt>
                <c:pt idx="4706">
                  <c:v>92.311999999999998</c:v>
                </c:pt>
                <c:pt idx="4707">
                  <c:v>92.331999999999994</c:v>
                </c:pt>
                <c:pt idx="4708">
                  <c:v>92.352999999999994</c:v>
                </c:pt>
                <c:pt idx="4709">
                  <c:v>92.37</c:v>
                </c:pt>
                <c:pt idx="4710">
                  <c:v>92.382999999999996</c:v>
                </c:pt>
                <c:pt idx="4711">
                  <c:v>92.394999999999996</c:v>
                </c:pt>
                <c:pt idx="4712">
                  <c:v>92.406000000000006</c:v>
                </c:pt>
                <c:pt idx="4713">
                  <c:v>92.417000000000002</c:v>
                </c:pt>
                <c:pt idx="4714">
                  <c:v>92.427999999999997</c:v>
                </c:pt>
                <c:pt idx="4715">
                  <c:v>92.438000000000002</c:v>
                </c:pt>
                <c:pt idx="4716">
                  <c:v>92.441000000000003</c:v>
                </c:pt>
                <c:pt idx="4717">
                  <c:v>92.444000000000003</c:v>
                </c:pt>
                <c:pt idx="4718">
                  <c:v>92.45</c:v>
                </c:pt>
                <c:pt idx="4719">
                  <c:v>92.457999999999998</c:v>
                </c:pt>
                <c:pt idx="4720">
                  <c:v>92.472999999999999</c:v>
                </c:pt>
                <c:pt idx="4721">
                  <c:v>92.492999999999995</c:v>
                </c:pt>
                <c:pt idx="4722">
                  <c:v>92.507000000000005</c:v>
                </c:pt>
                <c:pt idx="4723">
                  <c:v>92.522000000000006</c:v>
                </c:pt>
                <c:pt idx="4724">
                  <c:v>92.537000000000006</c:v>
                </c:pt>
                <c:pt idx="4725">
                  <c:v>92.552000000000007</c:v>
                </c:pt>
                <c:pt idx="4726">
                  <c:v>92.566000000000003</c:v>
                </c:pt>
                <c:pt idx="4727">
                  <c:v>92.581000000000003</c:v>
                </c:pt>
                <c:pt idx="4728">
                  <c:v>92.611999999999995</c:v>
                </c:pt>
                <c:pt idx="4729">
                  <c:v>92.668000000000006</c:v>
                </c:pt>
                <c:pt idx="4730">
                  <c:v>92.742999999999995</c:v>
                </c:pt>
                <c:pt idx="4731">
                  <c:v>92.789000000000001</c:v>
                </c:pt>
                <c:pt idx="4732">
                  <c:v>92.81</c:v>
                </c:pt>
                <c:pt idx="4733">
                  <c:v>92.825000000000003</c:v>
                </c:pt>
                <c:pt idx="4734">
                  <c:v>92.852999999999994</c:v>
                </c:pt>
                <c:pt idx="4735">
                  <c:v>92.914000000000001</c:v>
                </c:pt>
                <c:pt idx="4736">
                  <c:v>93.001000000000005</c:v>
                </c:pt>
                <c:pt idx="4737">
                  <c:v>93.085999999999999</c:v>
                </c:pt>
                <c:pt idx="4738">
                  <c:v>93.158000000000001</c:v>
                </c:pt>
                <c:pt idx="4739">
                  <c:v>93.213999999999999</c:v>
                </c:pt>
                <c:pt idx="4740">
                  <c:v>93.248999999999995</c:v>
                </c:pt>
                <c:pt idx="4741">
                  <c:v>93.25</c:v>
                </c:pt>
                <c:pt idx="4742">
                  <c:v>93.256</c:v>
                </c:pt>
                <c:pt idx="4743">
                  <c:v>93.263999999999996</c:v>
                </c:pt>
                <c:pt idx="4744">
                  <c:v>93.275999999999996</c:v>
                </c:pt>
                <c:pt idx="4745">
                  <c:v>93.296000000000006</c:v>
                </c:pt>
                <c:pt idx="4746">
                  <c:v>93.313000000000002</c:v>
                </c:pt>
                <c:pt idx="4747">
                  <c:v>93.328000000000003</c:v>
                </c:pt>
                <c:pt idx="4748">
                  <c:v>93.343000000000004</c:v>
                </c:pt>
                <c:pt idx="4749">
                  <c:v>93.358999999999995</c:v>
                </c:pt>
                <c:pt idx="4750">
                  <c:v>93.373999999999995</c:v>
                </c:pt>
                <c:pt idx="4751">
                  <c:v>93.388999999999996</c:v>
                </c:pt>
                <c:pt idx="4752">
                  <c:v>93.412000000000006</c:v>
                </c:pt>
                <c:pt idx="4753">
                  <c:v>93.466999999999999</c:v>
                </c:pt>
                <c:pt idx="4754">
                  <c:v>93.55</c:v>
                </c:pt>
                <c:pt idx="4755">
                  <c:v>93.64</c:v>
                </c:pt>
                <c:pt idx="4756">
                  <c:v>93.679000000000002</c:v>
                </c:pt>
                <c:pt idx="4757">
                  <c:v>93.700999999999993</c:v>
                </c:pt>
                <c:pt idx="4758">
                  <c:v>93.715000000000003</c:v>
                </c:pt>
                <c:pt idx="4759">
                  <c:v>93.733000000000004</c:v>
                </c:pt>
                <c:pt idx="4760">
                  <c:v>93.753</c:v>
                </c:pt>
                <c:pt idx="4761">
                  <c:v>93.77</c:v>
                </c:pt>
                <c:pt idx="4762">
                  <c:v>93.786000000000001</c:v>
                </c:pt>
                <c:pt idx="4763">
                  <c:v>93.802000000000007</c:v>
                </c:pt>
                <c:pt idx="4764">
                  <c:v>93.816999999999993</c:v>
                </c:pt>
                <c:pt idx="4765">
                  <c:v>93.831999999999994</c:v>
                </c:pt>
                <c:pt idx="4766">
                  <c:v>93.846999999999994</c:v>
                </c:pt>
                <c:pt idx="4767">
                  <c:v>93.861999999999995</c:v>
                </c:pt>
                <c:pt idx="4768">
                  <c:v>93.881</c:v>
                </c:pt>
                <c:pt idx="4769">
                  <c:v>93.915999999999997</c:v>
                </c:pt>
                <c:pt idx="4770">
                  <c:v>93.984999999999999</c:v>
                </c:pt>
                <c:pt idx="4771">
                  <c:v>94.069000000000003</c:v>
                </c:pt>
                <c:pt idx="4772">
                  <c:v>94.15</c:v>
                </c:pt>
                <c:pt idx="4773">
                  <c:v>94.234999999999999</c:v>
                </c:pt>
                <c:pt idx="4774">
                  <c:v>94.316000000000003</c:v>
                </c:pt>
                <c:pt idx="4775">
                  <c:v>94.376999999999995</c:v>
                </c:pt>
                <c:pt idx="4776">
                  <c:v>94.421000000000006</c:v>
                </c:pt>
                <c:pt idx="4777">
                  <c:v>94.447999999999993</c:v>
                </c:pt>
                <c:pt idx="4778">
                  <c:v>94.462000000000003</c:v>
                </c:pt>
                <c:pt idx="4779">
                  <c:v>94.465999999999994</c:v>
                </c:pt>
                <c:pt idx="4780">
                  <c:v>94.474000000000004</c:v>
                </c:pt>
                <c:pt idx="4781">
                  <c:v>94.483000000000004</c:v>
                </c:pt>
                <c:pt idx="4782">
                  <c:v>94.494</c:v>
                </c:pt>
                <c:pt idx="4783">
                  <c:v>94.507000000000005</c:v>
                </c:pt>
                <c:pt idx="4784">
                  <c:v>94.521000000000001</c:v>
                </c:pt>
                <c:pt idx="4785">
                  <c:v>94.537000000000006</c:v>
                </c:pt>
                <c:pt idx="4786">
                  <c:v>94.554000000000002</c:v>
                </c:pt>
                <c:pt idx="4787">
                  <c:v>94.57</c:v>
                </c:pt>
                <c:pt idx="4788">
                  <c:v>94.584000000000003</c:v>
                </c:pt>
                <c:pt idx="4789">
                  <c:v>94.599000000000004</c:v>
                </c:pt>
                <c:pt idx="4790">
                  <c:v>94.614000000000004</c:v>
                </c:pt>
                <c:pt idx="4791">
                  <c:v>94.629000000000005</c:v>
                </c:pt>
                <c:pt idx="4792">
                  <c:v>94.647000000000006</c:v>
                </c:pt>
                <c:pt idx="4793">
                  <c:v>94.674000000000007</c:v>
                </c:pt>
                <c:pt idx="4794">
                  <c:v>94.733999999999995</c:v>
                </c:pt>
                <c:pt idx="4795">
                  <c:v>94.802000000000007</c:v>
                </c:pt>
                <c:pt idx="4796">
                  <c:v>94.846999999999994</c:v>
                </c:pt>
                <c:pt idx="4797">
                  <c:v>94.873999999999995</c:v>
                </c:pt>
                <c:pt idx="4798">
                  <c:v>94.891999999999996</c:v>
                </c:pt>
                <c:pt idx="4799">
                  <c:v>94.906999999999996</c:v>
                </c:pt>
                <c:pt idx="4800">
                  <c:v>94.921999999999997</c:v>
                </c:pt>
                <c:pt idx="4801">
                  <c:v>94.944999999999993</c:v>
                </c:pt>
                <c:pt idx="4802">
                  <c:v>94.977000000000004</c:v>
                </c:pt>
                <c:pt idx="4803">
                  <c:v>95.009</c:v>
                </c:pt>
                <c:pt idx="4804">
                  <c:v>95.034000000000006</c:v>
                </c:pt>
                <c:pt idx="4805">
                  <c:v>95.058000000000007</c:v>
                </c:pt>
                <c:pt idx="4806">
                  <c:v>95.090999999999994</c:v>
                </c:pt>
                <c:pt idx="4807">
                  <c:v>95.138000000000005</c:v>
                </c:pt>
                <c:pt idx="4808">
                  <c:v>95.174999999999997</c:v>
                </c:pt>
                <c:pt idx="4809">
                  <c:v>95.197000000000003</c:v>
                </c:pt>
                <c:pt idx="4810">
                  <c:v>95.207999999999998</c:v>
                </c:pt>
                <c:pt idx="4811">
                  <c:v>95.218999999999994</c:v>
                </c:pt>
                <c:pt idx="4812">
                  <c:v>95.233000000000004</c:v>
                </c:pt>
                <c:pt idx="4813">
                  <c:v>95.248000000000005</c:v>
                </c:pt>
                <c:pt idx="4814">
                  <c:v>95.263999999999996</c:v>
                </c:pt>
                <c:pt idx="4815">
                  <c:v>95.281000000000006</c:v>
                </c:pt>
                <c:pt idx="4816">
                  <c:v>95.299000000000007</c:v>
                </c:pt>
                <c:pt idx="4817">
                  <c:v>95.316999999999993</c:v>
                </c:pt>
                <c:pt idx="4818">
                  <c:v>95.334999999999994</c:v>
                </c:pt>
                <c:pt idx="4819">
                  <c:v>95.352000000000004</c:v>
                </c:pt>
                <c:pt idx="4820">
                  <c:v>95.367999999999995</c:v>
                </c:pt>
                <c:pt idx="4821">
                  <c:v>95.384</c:v>
                </c:pt>
                <c:pt idx="4822">
                  <c:v>95.408000000000001</c:v>
                </c:pt>
                <c:pt idx="4823">
                  <c:v>95.450999999999993</c:v>
                </c:pt>
                <c:pt idx="4824">
                  <c:v>95.516999999999996</c:v>
                </c:pt>
                <c:pt idx="4825">
                  <c:v>95.593999999999994</c:v>
                </c:pt>
                <c:pt idx="4826">
                  <c:v>95.653000000000006</c:v>
                </c:pt>
                <c:pt idx="4827">
                  <c:v>95.677000000000007</c:v>
                </c:pt>
                <c:pt idx="4828">
                  <c:v>95.69</c:v>
                </c:pt>
                <c:pt idx="4829">
                  <c:v>95.703000000000003</c:v>
                </c:pt>
                <c:pt idx="4830">
                  <c:v>95.715000000000003</c:v>
                </c:pt>
                <c:pt idx="4831">
                  <c:v>95.727999999999994</c:v>
                </c:pt>
                <c:pt idx="4832">
                  <c:v>95.742000000000004</c:v>
                </c:pt>
                <c:pt idx="4833">
                  <c:v>95.759</c:v>
                </c:pt>
                <c:pt idx="4834">
                  <c:v>95.775999999999996</c:v>
                </c:pt>
                <c:pt idx="4835">
                  <c:v>95.793000000000006</c:v>
                </c:pt>
                <c:pt idx="4836">
                  <c:v>95.808999999999997</c:v>
                </c:pt>
                <c:pt idx="4837">
                  <c:v>95.825000000000003</c:v>
                </c:pt>
                <c:pt idx="4838">
                  <c:v>95.840999999999994</c:v>
                </c:pt>
                <c:pt idx="4839">
                  <c:v>95.855999999999995</c:v>
                </c:pt>
                <c:pt idx="4840">
                  <c:v>95.872</c:v>
                </c:pt>
                <c:pt idx="4841">
                  <c:v>95.912999999999997</c:v>
                </c:pt>
                <c:pt idx="4842">
                  <c:v>95.953000000000003</c:v>
                </c:pt>
                <c:pt idx="4843">
                  <c:v>95.977999999999994</c:v>
                </c:pt>
                <c:pt idx="4844">
                  <c:v>95.994</c:v>
                </c:pt>
                <c:pt idx="4845">
                  <c:v>96.013999999999996</c:v>
                </c:pt>
                <c:pt idx="4846">
                  <c:v>96.031999999999996</c:v>
                </c:pt>
                <c:pt idx="4847">
                  <c:v>96.048000000000002</c:v>
                </c:pt>
                <c:pt idx="4848">
                  <c:v>96.064999999999998</c:v>
                </c:pt>
                <c:pt idx="4849">
                  <c:v>96.081999999999994</c:v>
                </c:pt>
                <c:pt idx="4850">
                  <c:v>96.1</c:v>
                </c:pt>
                <c:pt idx="4851">
                  <c:v>96.117999999999995</c:v>
                </c:pt>
                <c:pt idx="4852">
                  <c:v>96.132999999999996</c:v>
                </c:pt>
                <c:pt idx="4853">
                  <c:v>96.149000000000001</c:v>
                </c:pt>
                <c:pt idx="4854">
                  <c:v>96.165000000000006</c:v>
                </c:pt>
                <c:pt idx="4855">
                  <c:v>96.18</c:v>
                </c:pt>
                <c:pt idx="4856">
                  <c:v>96.195999999999998</c:v>
                </c:pt>
                <c:pt idx="4857">
                  <c:v>96.213999999999999</c:v>
                </c:pt>
                <c:pt idx="4858">
                  <c:v>96.24</c:v>
                </c:pt>
                <c:pt idx="4859">
                  <c:v>96.29</c:v>
                </c:pt>
                <c:pt idx="4860">
                  <c:v>96.37</c:v>
                </c:pt>
                <c:pt idx="4861">
                  <c:v>96.453999999999994</c:v>
                </c:pt>
                <c:pt idx="4862">
                  <c:v>96.480999999999995</c:v>
                </c:pt>
                <c:pt idx="4863">
                  <c:v>96.498000000000005</c:v>
                </c:pt>
                <c:pt idx="4864">
                  <c:v>96.510999999999996</c:v>
                </c:pt>
                <c:pt idx="4865">
                  <c:v>96.524000000000001</c:v>
                </c:pt>
                <c:pt idx="4866">
                  <c:v>96.539000000000001</c:v>
                </c:pt>
                <c:pt idx="4867">
                  <c:v>96.555999999999997</c:v>
                </c:pt>
                <c:pt idx="4868">
                  <c:v>96.572999999999993</c:v>
                </c:pt>
                <c:pt idx="4869">
                  <c:v>96.590999999999994</c:v>
                </c:pt>
                <c:pt idx="4870">
                  <c:v>96.606999999999999</c:v>
                </c:pt>
                <c:pt idx="4871">
                  <c:v>96.623000000000005</c:v>
                </c:pt>
                <c:pt idx="4872">
                  <c:v>96.638000000000005</c:v>
                </c:pt>
                <c:pt idx="4873">
                  <c:v>96.659000000000006</c:v>
                </c:pt>
                <c:pt idx="4874">
                  <c:v>96.697999999999993</c:v>
                </c:pt>
                <c:pt idx="4875">
                  <c:v>96.754000000000005</c:v>
                </c:pt>
                <c:pt idx="4876">
                  <c:v>96.787999999999997</c:v>
                </c:pt>
                <c:pt idx="4877">
                  <c:v>96.796999999999997</c:v>
                </c:pt>
                <c:pt idx="4878">
                  <c:v>96.805000000000007</c:v>
                </c:pt>
                <c:pt idx="4879">
                  <c:v>96.817999999999998</c:v>
                </c:pt>
                <c:pt idx="4880">
                  <c:v>96.834000000000003</c:v>
                </c:pt>
                <c:pt idx="4881">
                  <c:v>96.850999999999999</c:v>
                </c:pt>
                <c:pt idx="4882">
                  <c:v>96.867000000000004</c:v>
                </c:pt>
                <c:pt idx="4883">
                  <c:v>96.881</c:v>
                </c:pt>
                <c:pt idx="4884">
                  <c:v>96.894999999999996</c:v>
                </c:pt>
                <c:pt idx="4885">
                  <c:v>96.91</c:v>
                </c:pt>
                <c:pt idx="4886">
                  <c:v>96.927000000000007</c:v>
                </c:pt>
                <c:pt idx="4887">
                  <c:v>96.950999999999993</c:v>
                </c:pt>
                <c:pt idx="4888">
                  <c:v>97.01</c:v>
                </c:pt>
                <c:pt idx="4889">
                  <c:v>97.090999999999994</c:v>
                </c:pt>
                <c:pt idx="4890">
                  <c:v>97.168999999999997</c:v>
                </c:pt>
                <c:pt idx="4891">
                  <c:v>97.194000000000003</c:v>
                </c:pt>
                <c:pt idx="4892">
                  <c:v>97.212000000000003</c:v>
                </c:pt>
                <c:pt idx="4893">
                  <c:v>97.224999999999994</c:v>
                </c:pt>
                <c:pt idx="4894">
                  <c:v>97.247</c:v>
                </c:pt>
                <c:pt idx="4895">
                  <c:v>97.266000000000005</c:v>
                </c:pt>
                <c:pt idx="4896">
                  <c:v>97.281999999999996</c:v>
                </c:pt>
                <c:pt idx="4897">
                  <c:v>97.296000000000006</c:v>
                </c:pt>
                <c:pt idx="4898">
                  <c:v>97.311000000000007</c:v>
                </c:pt>
                <c:pt idx="4899">
                  <c:v>97.325000000000003</c:v>
                </c:pt>
                <c:pt idx="4900">
                  <c:v>97.34</c:v>
                </c:pt>
                <c:pt idx="4901">
                  <c:v>97.372</c:v>
                </c:pt>
                <c:pt idx="4902">
                  <c:v>97.435000000000002</c:v>
                </c:pt>
                <c:pt idx="4903">
                  <c:v>97.522000000000006</c:v>
                </c:pt>
                <c:pt idx="4904">
                  <c:v>97.578999999999994</c:v>
                </c:pt>
                <c:pt idx="4905">
                  <c:v>97.606999999999999</c:v>
                </c:pt>
                <c:pt idx="4906">
                  <c:v>97.620999999999995</c:v>
                </c:pt>
                <c:pt idx="4907">
                  <c:v>97.635999999999996</c:v>
                </c:pt>
                <c:pt idx="4908">
                  <c:v>97.66</c:v>
                </c:pt>
                <c:pt idx="4909">
                  <c:v>97.683000000000007</c:v>
                </c:pt>
                <c:pt idx="4910">
                  <c:v>97.698999999999998</c:v>
                </c:pt>
                <c:pt idx="4911">
                  <c:v>97.713999999999999</c:v>
                </c:pt>
                <c:pt idx="4912">
                  <c:v>97.73</c:v>
                </c:pt>
                <c:pt idx="4913">
                  <c:v>97.745000000000005</c:v>
                </c:pt>
                <c:pt idx="4914">
                  <c:v>97.76</c:v>
                </c:pt>
                <c:pt idx="4915">
                  <c:v>97.781999999999996</c:v>
                </c:pt>
                <c:pt idx="4916">
                  <c:v>97.83</c:v>
                </c:pt>
                <c:pt idx="4917">
                  <c:v>97.914000000000001</c:v>
                </c:pt>
                <c:pt idx="4918">
                  <c:v>98.007000000000005</c:v>
                </c:pt>
                <c:pt idx="4919">
                  <c:v>98.1</c:v>
                </c:pt>
                <c:pt idx="4920">
                  <c:v>98.185000000000002</c:v>
                </c:pt>
                <c:pt idx="4921">
                  <c:v>98.242000000000004</c:v>
                </c:pt>
                <c:pt idx="4922">
                  <c:v>98.245000000000005</c:v>
                </c:pt>
                <c:pt idx="4923">
                  <c:v>98.248999999999995</c:v>
                </c:pt>
                <c:pt idx="4924">
                  <c:v>98.257999999999996</c:v>
                </c:pt>
                <c:pt idx="4925">
                  <c:v>98.278999999999996</c:v>
                </c:pt>
                <c:pt idx="4926">
                  <c:v>98.305999999999997</c:v>
                </c:pt>
                <c:pt idx="4927">
                  <c:v>98.347999999999999</c:v>
                </c:pt>
                <c:pt idx="4928">
                  <c:v>98.403000000000006</c:v>
                </c:pt>
                <c:pt idx="4929">
                  <c:v>98.474000000000004</c:v>
                </c:pt>
                <c:pt idx="4930">
                  <c:v>98.555999999999997</c:v>
                </c:pt>
                <c:pt idx="4931">
                  <c:v>98.644999999999996</c:v>
                </c:pt>
                <c:pt idx="4932">
                  <c:v>98.733999999999995</c:v>
                </c:pt>
                <c:pt idx="4933">
                  <c:v>98.822000000000003</c:v>
                </c:pt>
                <c:pt idx="4934">
                  <c:v>98.903000000000006</c:v>
                </c:pt>
                <c:pt idx="4935">
                  <c:v>98.935000000000002</c:v>
                </c:pt>
                <c:pt idx="4936">
                  <c:v>98.935000000000002</c:v>
                </c:pt>
                <c:pt idx="4937">
                  <c:v>98.947999999999993</c:v>
                </c:pt>
                <c:pt idx="4938">
                  <c:v>98.980999999999995</c:v>
                </c:pt>
                <c:pt idx="4939">
                  <c:v>99.024000000000001</c:v>
                </c:pt>
                <c:pt idx="4940">
                  <c:v>99.064999999999998</c:v>
                </c:pt>
                <c:pt idx="4941">
                  <c:v>99.091999999999999</c:v>
                </c:pt>
                <c:pt idx="4942">
                  <c:v>99.099000000000004</c:v>
                </c:pt>
                <c:pt idx="4943">
                  <c:v>99.105999999999995</c:v>
                </c:pt>
                <c:pt idx="4944">
                  <c:v>99.13</c:v>
                </c:pt>
                <c:pt idx="4945">
                  <c:v>99.152000000000001</c:v>
                </c:pt>
                <c:pt idx="4946">
                  <c:v>99.152000000000001</c:v>
                </c:pt>
                <c:pt idx="4947">
                  <c:v>99.153000000000006</c:v>
                </c:pt>
                <c:pt idx="4948">
                  <c:v>99.167000000000002</c:v>
                </c:pt>
                <c:pt idx="4949">
                  <c:v>99.204999999999998</c:v>
                </c:pt>
                <c:pt idx="4950">
                  <c:v>99.281000000000006</c:v>
                </c:pt>
                <c:pt idx="4951">
                  <c:v>99.361000000000004</c:v>
                </c:pt>
                <c:pt idx="4952">
                  <c:v>99.42</c:v>
                </c:pt>
                <c:pt idx="4953">
                  <c:v>99.421999999999997</c:v>
                </c:pt>
                <c:pt idx="4954">
                  <c:v>99.433000000000007</c:v>
                </c:pt>
                <c:pt idx="4955">
                  <c:v>99.445999999999998</c:v>
                </c:pt>
                <c:pt idx="4956">
                  <c:v>99.445999999999998</c:v>
                </c:pt>
                <c:pt idx="4957">
                  <c:v>99.453000000000003</c:v>
                </c:pt>
                <c:pt idx="4958">
                  <c:v>99.460999999999999</c:v>
                </c:pt>
                <c:pt idx="4959">
                  <c:v>99.468000000000004</c:v>
                </c:pt>
                <c:pt idx="4960">
                  <c:v>99.483999999999995</c:v>
                </c:pt>
                <c:pt idx="4961">
                  <c:v>99.510999999999996</c:v>
                </c:pt>
                <c:pt idx="4962">
                  <c:v>99.534000000000006</c:v>
                </c:pt>
                <c:pt idx="4963">
                  <c:v>99.549000000000007</c:v>
                </c:pt>
                <c:pt idx="4964">
                  <c:v>99.561999999999998</c:v>
                </c:pt>
                <c:pt idx="4965">
                  <c:v>99.575000000000003</c:v>
                </c:pt>
                <c:pt idx="4966">
                  <c:v>99.59</c:v>
                </c:pt>
                <c:pt idx="4967">
                  <c:v>99.605999999999995</c:v>
                </c:pt>
                <c:pt idx="4968">
                  <c:v>99.626999999999995</c:v>
                </c:pt>
                <c:pt idx="4969">
                  <c:v>99.646000000000001</c:v>
                </c:pt>
                <c:pt idx="4970">
                  <c:v>99.659000000000006</c:v>
                </c:pt>
                <c:pt idx="4971">
                  <c:v>99.674000000000007</c:v>
                </c:pt>
                <c:pt idx="4972">
                  <c:v>99.691000000000003</c:v>
                </c:pt>
                <c:pt idx="4973">
                  <c:v>99.707999999999998</c:v>
                </c:pt>
                <c:pt idx="4974">
                  <c:v>99.724999999999994</c:v>
                </c:pt>
                <c:pt idx="4975">
                  <c:v>99.74</c:v>
                </c:pt>
                <c:pt idx="4976">
                  <c:v>99.754999999999995</c:v>
                </c:pt>
                <c:pt idx="4977">
                  <c:v>99.77</c:v>
                </c:pt>
                <c:pt idx="4978">
                  <c:v>99.786000000000001</c:v>
                </c:pt>
                <c:pt idx="4979">
                  <c:v>99.802999999999997</c:v>
                </c:pt>
                <c:pt idx="4980">
                  <c:v>99.837000000000003</c:v>
                </c:pt>
                <c:pt idx="4981">
                  <c:v>99.894000000000005</c:v>
                </c:pt>
                <c:pt idx="4982">
                  <c:v>99.924999999999997</c:v>
                </c:pt>
                <c:pt idx="4983">
                  <c:v>99.938999999999993</c:v>
                </c:pt>
                <c:pt idx="4984">
                  <c:v>99.953000000000003</c:v>
                </c:pt>
                <c:pt idx="4985">
                  <c:v>99.966999999999999</c:v>
                </c:pt>
                <c:pt idx="4986">
                  <c:v>99.981999999999999</c:v>
                </c:pt>
                <c:pt idx="4987">
                  <c:v>99.998999999999995</c:v>
                </c:pt>
                <c:pt idx="4988">
                  <c:v>100.017</c:v>
                </c:pt>
                <c:pt idx="4989">
                  <c:v>100.035</c:v>
                </c:pt>
                <c:pt idx="4990">
                  <c:v>100.05</c:v>
                </c:pt>
                <c:pt idx="4991">
                  <c:v>100.065</c:v>
                </c:pt>
                <c:pt idx="4992">
                  <c:v>100.081</c:v>
                </c:pt>
                <c:pt idx="4993">
                  <c:v>100.096</c:v>
                </c:pt>
                <c:pt idx="4994">
                  <c:v>100.11199999999999</c:v>
                </c:pt>
                <c:pt idx="4995">
                  <c:v>100.136</c:v>
                </c:pt>
                <c:pt idx="4996">
                  <c:v>100.181</c:v>
                </c:pt>
                <c:pt idx="4997">
                  <c:v>100.235</c:v>
                </c:pt>
                <c:pt idx="4998">
                  <c:v>100.274</c:v>
                </c:pt>
                <c:pt idx="4999">
                  <c:v>100.29</c:v>
                </c:pt>
                <c:pt idx="5000">
                  <c:v>100.29600000000001</c:v>
                </c:pt>
                <c:pt idx="5001">
                  <c:v>100.307</c:v>
                </c:pt>
                <c:pt idx="5002">
                  <c:v>100.316</c:v>
                </c:pt>
                <c:pt idx="5003">
                  <c:v>100.327</c:v>
                </c:pt>
                <c:pt idx="5004">
                  <c:v>100.339</c:v>
                </c:pt>
                <c:pt idx="5005">
                  <c:v>100.35299999999999</c:v>
                </c:pt>
                <c:pt idx="5006">
                  <c:v>100.369</c:v>
                </c:pt>
                <c:pt idx="5007">
                  <c:v>100.387</c:v>
                </c:pt>
                <c:pt idx="5008">
                  <c:v>100.404</c:v>
                </c:pt>
                <c:pt idx="5009">
                  <c:v>100.422</c:v>
                </c:pt>
                <c:pt idx="5010">
                  <c:v>100.438</c:v>
                </c:pt>
                <c:pt idx="5011">
                  <c:v>100.453</c:v>
                </c:pt>
                <c:pt idx="5012">
                  <c:v>100.46899999999999</c:v>
                </c:pt>
                <c:pt idx="5013">
                  <c:v>100.491</c:v>
                </c:pt>
                <c:pt idx="5014">
                  <c:v>100.541</c:v>
                </c:pt>
                <c:pt idx="5015">
                  <c:v>100.62</c:v>
                </c:pt>
                <c:pt idx="5016">
                  <c:v>100.70099999999999</c:v>
                </c:pt>
                <c:pt idx="5017">
                  <c:v>100.739</c:v>
                </c:pt>
                <c:pt idx="5018">
                  <c:v>100.75</c:v>
                </c:pt>
                <c:pt idx="5019">
                  <c:v>100.759</c:v>
                </c:pt>
                <c:pt idx="5020">
                  <c:v>100.76900000000001</c:v>
                </c:pt>
                <c:pt idx="5021">
                  <c:v>100.78</c:v>
                </c:pt>
                <c:pt idx="5022">
                  <c:v>100.79300000000001</c:v>
                </c:pt>
                <c:pt idx="5023">
                  <c:v>100.80800000000001</c:v>
                </c:pt>
                <c:pt idx="5024">
                  <c:v>100.824</c:v>
                </c:pt>
                <c:pt idx="5025">
                  <c:v>100.84099999999999</c:v>
                </c:pt>
                <c:pt idx="5026">
                  <c:v>100.858</c:v>
                </c:pt>
                <c:pt idx="5027">
                  <c:v>100.875</c:v>
                </c:pt>
                <c:pt idx="5028">
                  <c:v>100.89</c:v>
                </c:pt>
                <c:pt idx="5029">
                  <c:v>100.905</c:v>
                </c:pt>
                <c:pt idx="5030">
                  <c:v>100.92</c:v>
                </c:pt>
                <c:pt idx="5031">
                  <c:v>100.935</c:v>
                </c:pt>
                <c:pt idx="5032">
                  <c:v>100.956</c:v>
                </c:pt>
                <c:pt idx="5033">
                  <c:v>100.986</c:v>
                </c:pt>
                <c:pt idx="5034">
                  <c:v>101.029</c:v>
                </c:pt>
                <c:pt idx="5035">
                  <c:v>101.081</c:v>
                </c:pt>
                <c:pt idx="5036">
                  <c:v>101.129</c:v>
                </c:pt>
                <c:pt idx="5037">
                  <c:v>101.17</c:v>
                </c:pt>
                <c:pt idx="5038">
                  <c:v>101.203</c:v>
                </c:pt>
                <c:pt idx="5039">
                  <c:v>101.226</c:v>
                </c:pt>
                <c:pt idx="5040">
                  <c:v>101.24299999999999</c:v>
                </c:pt>
                <c:pt idx="5041">
                  <c:v>101.254</c:v>
                </c:pt>
                <c:pt idx="5042">
                  <c:v>101.267</c:v>
                </c:pt>
                <c:pt idx="5043">
                  <c:v>101.279</c:v>
                </c:pt>
                <c:pt idx="5044">
                  <c:v>101.294</c:v>
                </c:pt>
                <c:pt idx="5045">
                  <c:v>101.30800000000001</c:v>
                </c:pt>
                <c:pt idx="5046">
                  <c:v>101.324</c:v>
                </c:pt>
                <c:pt idx="5047">
                  <c:v>101.342</c:v>
                </c:pt>
                <c:pt idx="5048">
                  <c:v>101.36</c:v>
                </c:pt>
                <c:pt idx="5049">
                  <c:v>101.375</c:v>
                </c:pt>
                <c:pt idx="5050">
                  <c:v>101.39100000000001</c:v>
                </c:pt>
                <c:pt idx="5051">
                  <c:v>101.40600000000001</c:v>
                </c:pt>
                <c:pt idx="5052">
                  <c:v>101.42400000000001</c:v>
                </c:pt>
                <c:pt idx="5053">
                  <c:v>101.46</c:v>
                </c:pt>
                <c:pt idx="5054">
                  <c:v>101.51300000000001</c:v>
                </c:pt>
                <c:pt idx="5055">
                  <c:v>101.547</c:v>
                </c:pt>
                <c:pt idx="5056">
                  <c:v>101.56399999999999</c:v>
                </c:pt>
                <c:pt idx="5057">
                  <c:v>101.57899999999999</c:v>
                </c:pt>
                <c:pt idx="5058">
                  <c:v>101.596</c:v>
                </c:pt>
                <c:pt idx="5059">
                  <c:v>101.61199999999999</c:v>
                </c:pt>
                <c:pt idx="5060">
                  <c:v>101.627</c:v>
                </c:pt>
                <c:pt idx="5061">
                  <c:v>101.642</c:v>
                </c:pt>
                <c:pt idx="5062">
                  <c:v>101.658</c:v>
                </c:pt>
                <c:pt idx="5063">
                  <c:v>101.68</c:v>
                </c:pt>
                <c:pt idx="5064">
                  <c:v>101.71899999999999</c:v>
                </c:pt>
                <c:pt idx="5065">
                  <c:v>101.747</c:v>
                </c:pt>
                <c:pt idx="5066">
                  <c:v>101.76</c:v>
                </c:pt>
                <c:pt idx="5067">
                  <c:v>101.773</c:v>
                </c:pt>
                <c:pt idx="5068">
                  <c:v>101.786</c:v>
                </c:pt>
                <c:pt idx="5069">
                  <c:v>101.8</c:v>
                </c:pt>
                <c:pt idx="5070">
                  <c:v>101.816</c:v>
                </c:pt>
                <c:pt idx="5071">
                  <c:v>101.833</c:v>
                </c:pt>
                <c:pt idx="5072">
                  <c:v>101.849</c:v>
                </c:pt>
                <c:pt idx="5073">
                  <c:v>101.86499999999999</c:v>
                </c:pt>
                <c:pt idx="5074">
                  <c:v>101.88</c:v>
                </c:pt>
                <c:pt idx="5075">
                  <c:v>101.896</c:v>
                </c:pt>
                <c:pt idx="5076">
                  <c:v>101.916</c:v>
                </c:pt>
                <c:pt idx="5077">
                  <c:v>101.965</c:v>
                </c:pt>
                <c:pt idx="5078">
                  <c:v>102.006</c:v>
                </c:pt>
                <c:pt idx="5079">
                  <c:v>102.023</c:v>
                </c:pt>
                <c:pt idx="5080">
                  <c:v>102.036</c:v>
                </c:pt>
                <c:pt idx="5081">
                  <c:v>102.068</c:v>
                </c:pt>
                <c:pt idx="5082">
                  <c:v>102.13500000000001</c:v>
                </c:pt>
                <c:pt idx="5083">
                  <c:v>102.22</c:v>
                </c:pt>
                <c:pt idx="5084">
                  <c:v>102.301</c:v>
                </c:pt>
                <c:pt idx="5085">
                  <c:v>102.36499999999999</c:v>
                </c:pt>
                <c:pt idx="5086">
                  <c:v>102.387</c:v>
                </c:pt>
                <c:pt idx="5087">
                  <c:v>102.389</c:v>
                </c:pt>
                <c:pt idx="5088">
                  <c:v>102.395</c:v>
                </c:pt>
                <c:pt idx="5089">
                  <c:v>102.407</c:v>
                </c:pt>
                <c:pt idx="5090">
                  <c:v>102.426</c:v>
                </c:pt>
                <c:pt idx="5091">
                  <c:v>102.44499999999999</c:v>
                </c:pt>
                <c:pt idx="5092">
                  <c:v>102.462</c:v>
                </c:pt>
                <c:pt idx="5093">
                  <c:v>102.48</c:v>
                </c:pt>
                <c:pt idx="5094">
                  <c:v>102.498</c:v>
                </c:pt>
                <c:pt idx="5095">
                  <c:v>102.514</c:v>
                </c:pt>
                <c:pt idx="5096">
                  <c:v>102.53100000000001</c:v>
                </c:pt>
                <c:pt idx="5097">
                  <c:v>102.54600000000001</c:v>
                </c:pt>
                <c:pt idx="5098">
                  <c:v>102.56399999999999</c:v>
                </c:pt>
                <c:pt idx="5099">
                  <c:v>102.6</c:v>
                </c:pt>
                <c:pt idx="5100">
                  <c:v>102.666</c:v>
                </c:pt>
                <c:pt idx="5101">
                  <c:v>102.68300000000001</c:v>
                </c:pt>
                <c:pt idx="5102">
                  <c:v>102.70399999999999</c:v>
                </c:pt>
                <c:pt idx="5103">
                  <c:v>102.714</c:v>
                </c:pt>
                <c:pt idx="5104">
                  <c:v>102.73099999999999</c:v>
                </c:pt>
                <c:pt idx="5105">
                  <c:v>102.761</c:v>
                </c:pt>
                <c:pt idx="5106">
                  <c:v>102.78</c:v>
                </c:pt>
                <c:pt idx="5107">
                  <c:v>102.803</c:v>
                </c:pt>
                <c:pt idx="5108">
                  <c:v>102.824</c:v>
                </c:pt>
                <c:pt idx="5109">
                  <c:v>102.845</c:v>
                </c:pt>
                <c:pt idx="5110">
                  <c:v>102.86499999999999</c:v>
                </c:pt>
                <c:pt idx="5111">
                  <c:v>102.89400000000001</c:v>
                </c:pt>
                <c:pt idx="5112">
                  <c:v>102.95099999999999</c:v>
                </c:pt>
                <c:pt idx="5113">
                  <c:v>103.036</c:v>
                </c:pt>
                <c:pt idx="5114">
                  <c:v>103.13</c:v>
                </c:pt>
                <c:pt idx="5115">
                  <c:v>103.226</c:v>
                </c:pt>
                <c:pt idx="5116">
                  <c:v>103.261</c:v>
                </c:pt>
                <c:pt idx="5117">
                  <c:v>103.26300000000001</c:v>
                </c:pt>
                <c:pt idx="5118">
                  <c:v>103.26900000000001</c:v>
                </c:pt>
                <c:pt idx="5119">
                  <c:v>103.27800000000001</c:v>
                </c:pt>
                <c:pt idx="5120">
                  <c:v>103.288</c:v>
                </c:pt>
                <c:pt idx="5121">
                  <c:v>103.303</c:v>
                </c:pt>
                <c:pt idx="5122">
                  <c:v>103.318</c:v>
                </c:pt>
                <c:pt idx="5123">
                  <c:v>103.334</c:v>
                </c:pt>
                <c:pt idx="5124">
                  <c:v>103.35</c:v>
                </c:pt>
                <c:pt idx="5125">
                  <c:v>103.36799999999999</c:v>
                </c:pt>
                <c:pt idx="5126">
                  <c:v>103.38500000000001</c:v>
                </c:pt>
                <c:pt idx="5127">
                  <c:v>103.4</c:v>
                </c:pt>
                <c:pt idx="5128">
                  <c:v>103.417</c:v>
                </c:pt>
                <c:pt idx="5129">
                  <c:v>103.437</c:v>
                </c:pt>
                <c:pt idx="5130">
                  <c:v>103.48399999999999</c:v>
                </c:pt>
                <c:pt idx="5131">
                  <c:v>103.562</c:v>
                </c:pt>
                <c:pt idx="5132">
                  <c:v>103.655</c:v>
                </c:pt>
                <c:pt idx="5133">
                  <c:v>103.699</c:v>
                </c:pt>
                <c:pt idx="5134">
                  <c:v>103.718</c:v>
                </c:pt>
                <c:pt idx="5135">
                  <c:v>103.73</c:v>
                </c:pt>
                <c:pt idx="5136">
                  <c:v>103.74299999999999</c:v>
                </c:pt>
                <c:pt idx="5137">
                  <c:v>103.75700000000001</c:v>
                </c:pt>
                <c:pt idx="5138">
                  <c:v>103.774</c:v>
                </c:pt>
                <c:pt idx="5139">
                  <c:v>103.791</c:v>
                </c:pt>
                <c:pt idx="5140">
                  <c:v>103.80800000000001</c:v>
                </c:pt>
                <c:pt idx="5141">
                  <c:v>103.825</c:v>
                </c:pt>
                <c:pt idx="5142">
                  <c:v>103.84099999999999</c:v>
                </c:pt>
                <c:pt idx="5143">
                  <c:v>103.85599999999999</c:v>
                </c:pt>
                <c:pt idx="5144">
                  <c:v>103.871</c:v>
                </c:pt>
                <c:pt idx="5145">
                  <c:v>103.898</c:v>
                </c:pt>
                <c:pt idx="5146">
                  <c:v>103.953</c:v>
                </c:pt>
                <c:pt idx="5147">
                  <c:v>104.029</c:v>
                </c:pt>
                <c:pt idx="5148">
                  <c:v>104.069</c:v>
                </c:pt>
                <c:pt idx="5149">
                  <c:v>104.078</c:v>
                </c:pt>
                <c:pt idx="5150">
                  <c:v>104.09099999999999</c:v>
                </c:pt>
                <c:pt idx="5151">
                  <c:v>104.113</c:v>
                </c:pt>
                <c:pt idx="5152">
                  <c:v>104.128</c:v>
                </c:pt>
                <c:pt idx="5153">
                  <c:v>104.14400000000001</c:v>
                </c:pt>
                <c:pt idx="5154">
                  <c:v>104.16200000000001</c:v>
                </c:pt>
                <c:pt idx="5155">
                  <c:v>104.18</c:v>
                </c:pt>
                <c:pt idx="5156">
                  <c:v>104.197</c:v>
                </c:pt>
                <c:pt idx="5157">
                  <c:v>104.212</c:v>
                </c:pt>
                <c:pt idx="5158">
                  <c:v>104.22799999999999</c:v>
                </c:pt>
                <c:pt idx="5159">
                  <c:v>104.249</c:v>
                </c:pt>
                <c:pt idx="5160">
                  <c:v>104.295</c:v>
                </c:pt>
                <c:pt idx="5161">
                  <c:v>104.37</c:v>
                </c:pt>
                <c:pt idx="5162">
                  <c:v>104.459</c:v>
                </c:pt>
                <c:pt idx="5163">
                  <c:v>104.551</c:v>
                </c:pt>
                <c:pt idx="5164">
                  <c:v>104.569</c:v>
                </c:pt>
                <c:pt idx="5165">
                  <c:v>104.587</c:v>
                </c:pt>
                <c:pt idx="5166">
                  <c:v>104.601</c:v>
                </c:pt>
                <c:pt idx="5167">
                  <c:v>104.613</c:v>
                </c:pt>
                <c:pt idx="5168">
                  <c:v>104.636</c:v>
                </c:pt>
                <c:pt idx="5169">
                  <c:v>104.685</c:v>
                </c:pt>
                <c:pt idx="5170">
                  <c:v>104.76600000000001</c:v>
                </c:pt>
                <c:pt idx="5171">
                  <c:v>104.85899999999999</c:v>
                </c:pt>
                <c:pt idx="5172">
                  <c:v>104.95699999999999</c:v>
                </c:pt>
                <c:pt idx="5173">
                  <c:v>105.02200000000001</c:v>
                </c:pt>
                <c:pt idx="5174">
                  <c:v>105.04</c:v>
                </c:pt>
                <c:pt idx="5175">
                  <c:v>105.044</c:v>
                </c:pt>
                <c:pt idx="5176">
                  <c:v>105.05200000000001</c:v>
                </c:pt>
                <c:pt idx="5177">
                  <c:v>105.062</c:v>
                </c:pt>
                <c:pt idx="5178">
                  <c:v>105.07299999999999</c:v>
                </c:pt>
                <c:pt idx="5179">
                  <c:v>105.087</c:v>
                </c:pt>
                <c:pt idx="5180">
                  <c:v>105.102</c:v>
                </c:pt>
                <c:pt idx="5181">
                  <c:v>105.119</c:v>
                </c:pt>
                <c:pt idx="5182">
                  <c:v>105.136</c:v>
                </c:pt>
                <c:pt idx="5183">
                  <c:v>105.152</c:v>
                </c:pt>
                <c:pt idx="5184">
                  <c:v>105.167</c:v>
                </c:pt>
                <c:pt idx="5185">
                  <c:v>105.182</c:v>
                </c:pt>
                <c:pt idx="5186">
                  <c:v>105.197</c:v>
                </c:pt>
                <c:pt idx="5187">
                  <c:v>105.214</c:v>
                </c:pt>
                <c:pt idx="5188">
                  <c:v>105.24299999999999</c:v>
                </c:pt>
                <c:pt idx="5189">
                  <c:v>105.291</c:v>
                </c:pt>
                <c:pt idx="5190">
                  <c:v>105.35</c:v>
                </c:pt>
                <c:pt idx="5191">
                  <c:v>105.39</c:v>
                </c:pt>
                <c:pt idx="5192">
                  <c:v>105.41200000000001</c:v>
                </c:pt>
                <c:pt idx="5193">
                  <c:v>105.425</c:v>
                </c:pt>
                <c:pt idx="5194">
                  <c:v>105.437</c:v>
                </c:pt>
                <c:pt idx="5195">
                  <c:v>105.45</c:v>
                </c:pt>
                <c:pt idx="5196">
                  <c:v>105.464</c:v>
                </c:pt>
                <c:pt idx="5197">
                  <c:v>105.47799999999999</c:v>
                </c:pt>
                <c:pt idx="5198">
                  <c:v>105.494</c:v>
                </c:pt>
                <c:pt idx="5199">
                  <c:v>105.51</c:v>
                </c:pt>
                <c:pt idx="5200">
                  <c:v>105.52800000000001</c:v>
                </c:pt>
                <c:pt idx="5201">
                  <c:v>105.544</c:v>
                </c:pt>
                <c:pt idx="5202">
                  <c:v>105.559</c:v>
                </c:pt>
                <c:pt idx="5203">
                  <c:v>105.575</c:v>
                </c:pt>
                <c:pt idx="5204">
                  <c:v>105.59</c:v>
                </c:pt>
                <c:pt idx="5205">
                  <c:v>105.60899999999999</c:v>
                </c:pt>
                <c:pt idx="5206">
                  <c:v>105.639</c:v>
                </c:pt>
                <c:pt idx="5207">
                  <c:v>105.657</c:v>
                </c:pt>
                <c:pt idx="5208">
                  <c:v>105.67400000000001</c:v>
                </c:pt>
                <c:pt idx="5209">
                  <c:v>105.68899999999999</c:v>
                </c:pt>
                <c:pt idx="5210">
                  <c:v>105.705</c:v>
                </c:pt>
                <c:pt idx="5211">
                  <c:v>105.72199999999999</c:v>
                </c:pt>
                <c:pt idx="5212">
                  <c:v>105.739</c:v>
                </c:pt>
                <c:pt idx="5213">
                  <c:v>105.754</c:v>
                </c:pt>
                <c:pt idx="5214">
                  <c:v>105.77</c:v>
                </c:pt>
                <c:pt idx="5215">
                  <c:v>105.785</c:v>
                </c:pt>
                <c:pt idx="5216">
                  <c:v>105.8</c:v>
                </c:pt>
                <c:pt idx="5217">
                  <c:v>105.816</c:v>
                </c:pt>
                <c:pt idx="5218">
                  <c:v>105.831</c:v>
                </c:pt>
                <c:pt idx="5219">
                  <c:v>105.84699999999999</c:v>
                </c:pt>
                <c:pt idx="5220">
                  <c:v>105.86199999999999</c:v>
                </c:pt>
                <c:pt idx="5221">
                  <c:v>105.878</c:v>
                </c:pt>
                <c:pt idx="5222">
                  <c:v>105.896</c:v>
                </c:pt>
                <c:pt idx="5223">
                  <c:v>105.914</c:v>
                </c:pt>
                <c:pt idx="5224">
                  <c:v>105.931</c:v>
                </c:pt>
                <c:pt idx="5225">
                  <c:v>105.947</c:v>
                </c:pt>
                <c:pt idx="5226">
                  <c:v>105.962</c:v>
                </c:pt>
                <c:pt idx="5227">
                  <c:v>105.977</c:v>
                </c:pt>
                <c:pt idx="5228">
                  <c:v>105.994</c:v>
                </c:pt>
                <c:pt idx="5229">
                  <c:v>106.023</c:v>
                </c:pt>
                <c:pt idx="5230">
                  <c:v>106.08</c:v>
                </c:pt>
                <c:pt idx="5231">
                  <c:v>106.14100000000001</c:v>
                </c:pt>
                <c:pt idx="5232">
                  <c:v>106.175</c:v>
                </c:pt>
                <c:pt idx="5233">
                  <c:v>106.194</c:v>
                </c:pt>
                <c:pt idx="5234">
                  <c:v>106.208</c:v>
                </c:pt>
                <c:pt idx="5235">
                  <c:v>106.221</c:v>
                </c:pt>
                <c:pt idx="5236">
                  <c:v>106.236</c:v>
                </c:pt>
                <c:pt idx="5237">
                  <c:v>106.251</c:v>
                </c:pt>
                <c:pt idx="5238">
                  <c:v>106.268</c:v>
                </c:pt>
                <c:pt idx="5239">
                  <c:v>106.286</c:v>
                </c:pt>
                <c:pt idx="5240">
                  <c:v>106.301</c:v>
                </c:pt>
                <c:pt idx="5241">
                  <c:v>106.316</c:v>
                </c:pt>
                <c:pt idx="5242">
                  <c:v>106.331</c:v>
                </c:pt>
                <c:pt idx="5243">
                  <c:v>106.34699999999999</c:v>
                </c:pt>
                <c:pt idx="5244">
                  <c:v>106.375</c:v>
                </c:pt>
                <c:pt idx="5245">
                  <c:v>106.441</c:v>
                </c:pt>
                <c:pt idx="5246">
                  <c:v>106.523</c:v>
                </c:pt>
                <c:pt idx="5247">
                  <c:v>106.593</c:v>
                </c:pt>
                <c:pt idx="5248">
                  <c:v>106.64100000000001</c:v>
                </c:pt>
                <c:pt idx="5249">
                  <c:v>106.654</c:v>
                </c:pt>
                <c:pt idx="5250">
                  <c:v>106.663</c:v>
                </c:pt>
                <c:pt idx="5251">
                  <c:v>106.673</c:v>
                </c:pt>
                <c:pt idx="5252">
                  <c:v>106.684</c:v>
                </c:pt>
                <c:pt idx="5253">
                  <c:v>106.697</c:v>
                </c:pt>
                <c:pt idx="5254">
                  <c:v>106.711</c:v>
                </c:pt>
                <c:pt idx="5255">
                  <c:v>106.726</c:v>
                </c:pt>
                <c:pt idx="5256">
                  <c:v>106.74299999999999</c:v>
                </c:pt>
                <c:pt idx="5257">
                  <c:v>106.761</c:v>
                </c:pt>
                <c:pt idx="5258">
                  <c:v>106.777</c:v>
                </c:pt>
                <c:pt idx="5259">
                  <c:v>106.792</c:v>
                </c:pt>
                <c:pt idx="5260">
                  <c:v>106.80800000000001</c:v>
                </c:pt>
                <c:pt idx="5261">
                  <c:v>106.82299999999999</c:v>
                </c:pt>
                <c:pt idx="5262">
                  <c:v>106.839</c:v>
                </c:pt>
                <c:pt idx="5263">
                  <c:v>106.866</c:v>
                </c:pt>
                <c:pt idx="5264">
                  <c:v>106.92400000000001</c:v>
                </c:pt>
                <c:pt idx="5265">
                  <c:v>107.009</c:v>
                </c:pt>
                <c:pt idx="5266">
                  <c:v>107.072</c:v>
                </c:pt>
                <c:pt idx="5267">
                  <c:v>107.09</c:v>
                </c:pt>
                <c:pt idx="5268">
                  <c:v>107.107</c:v>
                </c:pt>
                <c:pt idx="5269">
                  <c:v>107.12</c:v>
                </c:pt>
                <c:pt idx="5270">
                  <c:v>107.13200000000001</c:v>
                </c:pt>
                <c:pt idx="5271">
                  <c:v>107.14700000000001</c:v>
                </c:pt>
                <c:pt idx="5272">
                  <c:v>107.16200000000001</c:v>
                </c:pt>
                <c:pt idx="5273">
                  <c:v>107.179</c:v>
                </c:pt>
                <c:pt idx="5274">
                  <c:v>107.194</c:v>
                </c:pt>
                <c:pt idx="5275">
                  <c:v>107.21</c:v>
                </c:pt>
                <c:pt idx="5276">
                  <c:v>107.245</c:v>
                </c:pt>
                <c:pt idx="5277">
                  <c:v>107.31399999999999</c:v>
                </c:pt>
                <c:pt idx="5278">
                  <c:v>107.402</c:v>
                </c:pt>
                <c:pt idx="5279">
                  <c:v>107.43600000000001</c:v>
                </c:pt>
                <c:pt idx="5280">
                  <c:v>107.45099999999999</c:v>
                </c:pt>
                <c:pt idx="5281">
                  <c:v>107.46299999999999</c:v>
                </c:pt>
                <c:pt idx="5282">
                  <c:v>107.476</c:v>
                </c:pt>
                <c:pt idx="5283">
                  <c:v>107.49</c:v>
                </c:pt>
                <c:pt idx="5284">
                  <c:v>107.505</c:v>
                </c:pt>
                <c:pt idx="5285">
                  <c:v>107.521</c:v>
                </c:pt>
                <c:pt idx="5286">
                  <c:v>107.535</c:v>
                </c:pt>
                <c:pt idx="5287">
                  <c:v>107.551</c:v>
                </c:pt>
                <c:pt idx="5288">
                  <c:v>107.566</c:v>
                </c:pt>
                <c:pt idx="5289">
                  <c:v>107.581</c:v>
                </c:pt>
                <c:pt idx="5290">
                  <c:v>107.599</c:v>
                </c:pt>
                <c:pt idx="5291">
                  <c:v>107.634</c:v>
                </c:pt>
                <c:pt idx="5292">
                  <c:v>107.70099999999999</c:v>
                </c:pt>
                <c:pt idx="5293">
                  <c:v>107.791</c:v>
                </c:pt>
                <c:pt idx="5294">
                  <c:v>107.884</c:v>
                </c:pt>
                <c:pt idx="5295">
                  <c:v>107.979</c:v>
                </c:pt>
                <c:pt idx="5296">
                  <c:v>108.075</c:v>
                </c:pt>
                <c:pt idx="5297">
                  <c:v>108.13500000000001</c:v>
                </c:pt>
                <c:pt idx="5298">
                  <c:v>108.13500000000001</c:v>
                </c:pt>
                <c:pt idx="5299">
                  <c:v>108.13500000000001</c:v>
                </c:pt>
                <c:pt idx="5300">
                  <c:v>108.137</c:v>
                </c:pt>
                <c:pt idx="5301">
                  <c:v>108.145</c:v>
                </c:pt>
                <c:pt idx="5302">
                  <c:v>108.154</c:v>
                </c:pt>
                <c:pt idx="5303">
                  <c:v>108.169</c:v>
                </c:pt>
                <c:pt idx="5304">
                  <c:v>108.20099999999999</c:v>
                </c:pt>
                <c:pt idx="5305">
                  <c:v>108.25700000000001</c:v>
                </c:pt>
                <c:pt idx="5306">
                  <c:v>108.34399999999999</c:v>
                </c:pt>
                <c:pt idx="5307">
                  <c:v>108.438</c:v>
                </c:pt>
                <c:pt idx="5308">
                  <c:v>108.53400000000001</c:v>
                </c:pt>
                <c:pt idx="5309">
                  <c:v>108.63200000000001</c:v>
                </c:pt>
                <c:pt idx="5310">
                  <c:v>108.732</c:v>
                </c:pt>
                <c:pt idx="5311">
                  <c:v>108.827</c:v>
                </c:pt>
                <c:pt idx="5312">
                  <c:v>108.917</c:v>
                </c:pt>
                <c:pt idx="5313">
                  <c:v>108.997</c:v>
                </c:pt>
                <c:pt idx="5314">
                  <c:v>109.02200000000001</c:v>
                </c:pt>
                <c:pt idx="5315">
                  <c:v>109.02200000000001</c:v>
                </c:pt>
                <c:pt idx="5316">
                  <c:v>109.02200000000001</c:v>
                </c:pt>
                <c:pt idx="5317">
                  <c:v>109.029</c:v>
                </c:pt>
                <c:pt idx="5318">
                  <c:v>109.05</c:v>
                </c:pt>
                <c:pt idx="5319">
                  <c:v>109.08799999999999</c:v>
                </c:pt>
                <c:pt idx="5320">
                  <c:v>109.13800000000001</c:v>
                </c:pt>
                <c:pt idx="5321">
                  <c:v>109.18899999999999</c:v>
                </c:pt>
                <c:pt idx="5322">
                  <c:v>109.227</c:v>
                </c:pt>
                <c:pt idx="5323">
                  <c:v>109.254</c:v>
                </c:pt>
                <c:pt idx="5324">
                  <c:v>109.27800000000001</c:v>
                </c:pt>
                <c:pt idx="5325">
                  <c:v>109.29300000000001</c:v>
                </c:pt>
                <c:pt idx="5326">
                  <c:v>109.294</c:v>
                </c:pt>
                <c:pt idx="5327">
                  <c:v>109.298</c:v>
                </c:pt>
                <c:pt idx="5328">
                  <c:v>109.306</c:v>
                </c:pt>
                <c:pt idx="5329">
                  <c:v>109.31399999999999</c:v>
                </c:pt>
                <c:pt idx="5330">
                  <c:v>109.324</c:v>
                </c:pt>
                <c:pt idx="5331">
                  <c:v>109.336</c:v>
                </c:pt>
                <c:pt idx="5332">
                  <c:v>109.351</c:v>
                </c:pt>
                <c:pt idx="5333">
                  <c:v>109.36799999999999</c:v>
                </c:pt>
                <c:pt idx="5334">
                  <c:v>109.38500000000001</c:v>
                </c:pt>
                <c:pt idx="5335">
                  <c:v>109.398</c:v>
                </c:pt>
                <c:pt idx="5336">
                  <c:v>109.414</c:v>
                </c:pt>
                <c:pt idx="5337">
                  <c:v>109.429</c:v>
                </c:pt>
                <c:pt idx="5338">
                  <c:v>109.444</c:v>
                </c:pt>
                <c:pt idx="5339">
                  <c:v>109.458</c:v>
                </c:pt>
                <c:pt idx="5340">
                  <c:v>109.477</c:v>
                </c:pt>
                <c:pt idx="5341">
                  <c:v>109.494</c:v>
                </c:pt>
                <c:pt idx="5342">
                  <c:v>109.508</c:v>
                </c:pt>
                <c:pt idx="5343">
                  <c:v>109.523</c:v>
                </c:pt>
                <c:pt idx="5344">
                  <c:v>109.539</c:v>
                </c:pt>
                <c:pt idx="5345">
                  <c:v>109.556</c:v>
                </c:pt>
                <c:pt idx="5346">
                  <c:v>109.571</c:v>
                </c:pt>
                <c:pt idx="5347">
                  <c:v>109.587</c:v>
                </c:pt>
                <c:pt idx="5348">
                  <c:v>109.60299999999999</c:v>
                </c:pt>
                <c:pt idx="5349">
                  <c:v>109.61799999999999</c:v>
                </c:pt>
                <c:pt idx="5350">
                  <c:v>109.639</c:v>
                </c:pt>
                <c:pt idx="5351">
                  <c:v>109.682</c:v>
                </c:pt>
                <c:pt idx="5352">
                  <c:v>109.749</c:v>
                </c:pt>
                <c:pt idx="5353">
                  <c:v>109.815</c:v>
                </c:pt>
                <c:pt idx="5354">
                  <c:v>109.852</c:v>
                </c:pt>
                <c:pt idx="5355">
                  <c:v>109.874</c:v>
                </c:pt>
                <c:pt idx="5356">
                  <c:v>109.887</c:v>
                </c:pt>
                <c:pt idx="5357">
                  <c:v>109.901</c:v>
                </c:pt>
                <c:pt idx="5358">
                  <c:v>109.91500000000001</c:v>
                </c:pt>
                <c:pt idx="5359">
                  <c:v>109.929</c:v>
                </c:pt>
                <c:pt idx="5360">
                  <c:v>109.944</c:v>
                </c:pt>
                <c:pt idx="5361">
                  <c:v>109.962</c:v>
                </c:pt>
                <c:pt idx="5362">
                  <c:v>109.98</c:v>
                </c:pt>
                <c:pt idx="5363">
                  <c:v>109.995</c:v>
                </c:pt>
                <c:pt idx="5364">
                  <c:v>110.011</c:v>
                </c:pt>
                <c:pt idx="5365">
                  <c:v>110.02500000000001</c:v>
                </c:pt>
                <c:pt idx="5366">
                  <c:v>110.04</c:v>
                </c:pt>
                <c:pt idx="5367">
                  <c:v>110.05500000000001</c:v>
                </c:pt>
                <c:pt idx="5368">
                  <c:v>110.08499999999999</c:v>
                </c:pt>
                <c:pt idx="5369">
                  <c:v>110.14100000000001</c:v>
                </c:pt>
                <c:pt idx="5370">
                  <c:v>110.166</c:v>
                </c:pt>
                <c:pt idx="5371">
                  <c:v>110.18</c:v>
                </c:pt>
                <c:pt idx="5372">
                  <c:v>110.20099999999999</c:v>
                </c:pt>
                <c:pt idx="5373">
                  <c:v>110.221</c:v>
                </c:pt>
                <c:pt idx="5374">
                  <c:v>110.236</c:v>
                </c:pt>
                <c:pt idx="5375">
                  <c:v>110.25</c:v>
                </c:pt>
                <c:pt idx="5376">
                  <c:v>110.264</c:v>
                </c:pt>
                <c:pt idx="5377">
                  <c:v>110.27800000000001</c:v>
                </c:pt>
                <c:pt idx="5378">
                  <c:v>110.29300000000001</c:v>
                </c:pt>
                <c:pt idx="5379">
                  <c:v>110.31399999999999</c:v>
                </c:pt>
                <c:pt idx="5380">
                  <c:v>110.355</c:v>
                </c:pt>
                <c:pt idx="5381">
                  <c:v>110.429</c:v>
                </c:pt>
                <c:pt idx="5382">
                  <c:v>110.5</c:v>
                </c:pt>
                <c:pt idx="5383">
                  <c:v>110.532</c:v>
                </c:pt>
                <c:pt idx="5384">
                  <c:v>110.547</c:v>
                </c:pt>
                <c:pt idx="5385">
                  <c:v>110.55500000000001</c:v>
                </c:pt>
                <c:pt idx="5386">
                  <c:v>110.57</c:v>
                </c:pt>
                <c:pt idx="5387">
                  <c:v>110.58499999999999</c:v>
                </c:pt>
                <c:pt idx="5388">
                  <c:v>110.6</c:v>
                </c:pt>
                <c:pt idx="5389">
                  <c:v>110.617</c:v>
                </c:pt>
                <c:pt idx="5390">
                  <c:v>110.633</c:v>
                </c:pt>
                <c:pt idx="5391">
                  <c:v>110.65</c:v>
                </c:pt>
                <c:pt idx="5392">
                  <c:v>110.663</c:v>
                </c:pt>
                <c:pt idx="5393">
                  <c:v>110.68</c:v>
                </c:pt>
                <c:pt idx="5394">
                  <c:v>110.696</c:v>
                </c:pt>
                <c:pt idx="5395">
                  <c:v>110.711</c:v>
                </c:pt>
                <c:pt idx="5396">
                  <c:v>110.727</c:v>
                </c:pt>
                <c:pt idx="5397">
                  <c:v>110.756</c:v>
                </c:pt>
                <c:pt idx="5398">
                  <c:v>110.813</c:v>
                </c:pt>
                <c:pt idx="5399">
                  <c:v>110.898</c:v>
                </c:pt>
                <c:pt idx="5400">
                  <c:v>110.96599999999999</c:v>
                </c:pt>
                <c:pt idx="5401">
                  <c:v>111.006</c:v>
                </c:pt>
                <c:pt idx="5402">
                  <c:v>111.027</c:v>
                </c:pt>
                <c:pt idx="5403">
                  <c:v>111.04600000000001</c:v>
                </c:pt>
                <c:pt idx="5404">
                  <c:v>111.078</c:v>
                </c:pt>
                <c:pt idx="5405">
                  <c:v>111.125</c:v>
                </c:pt>
                <c:pt idx="5406">
                  <c:v>111.17400000000001</c:v>
                </c:pt>
                <c:pt idx="5407">
                  <c:v>111.205</c:v>
                </c:pt>
                <c:pt idx="5408">
                  <c:v>111.215</c:v>
                </c:pt>
                <c:pt idx="5409">
                  <c:v>111.224</c:v>
                </c:pt>
                <c:pt idx="5410">
                  <c:v>111.236</c:v>
                </c:pt>
                <c:pt idx="5411">
                  <c:v>111.255</c:v>
                </c:pt>
                <c:pt idx="5412">
                  <c:v>111.285</c:v>
                </c:pt>
                <c:pt idx="5413">
                  <c:v>111.312</c:v>
                </c:pt>
                <c:pt idx="5414">
                  <c:v>111.336</c:v>
                </c:pt>
                <c:pt idx="5415">
                  <c:v>111.36499999999999</c:v>
                </c:pt>
                <c:pt idx="5416">
                  <c:v>111.395</c:v>
                </c:pt>
                <c:pt idx="5417">
                  <c:v>111.425</c:v>
                </c:pt>
                <c:pt idx="5418">
                  <c:v>111.45399999999999</c:v>
                </c:pt>
                <c:pt idx="5419">
                  <c:v>111.485</c:v>
                </c:pt>
                <c:pt idx="5420">
                  <c:v>111.51600000000001</c:v>
                </c:pt>
                <c:pt idx="5421">
                  <c:v>111.544</c:v>
                </c:pt>
                <c:pt idx="5422">
                  <c:v>111.571</c:v>
                </c:pt>
                <c:pt idx="5423">
                  <c:v>111.598</c:v>
                </c:pt>
                <c:pt idx="5424">
                  <c:v>111.625</c:v>
                </c:pt>
                <c:pt idx="5425">
                  <c:v>111.65300000000001</c:v>
                </c:pt>
                <c:pt idx="5426">
                  <c:v>111.682</c:v>
                </c:pt>
                <c:pt idx="5427">
                  <c:v>111.712</c:v>
                </c:pt>
                <c:pt idx="5428">
                  <c:v>111.742</c:v>
                </c:pt>
                <c:pt idx="5429">
                  <c:v>111.771</c:v>
                </c:pt>
                <c:pt idx="5430">
                  <c:v>111.776</c:v>
                </c:pt>
                <c:pt idx="5431">
                  <c:v>111.783</c:v>
                </c:pt>
                <c:pt idx="5432">
                  <c:v>111.792</c:v>
                </c:pt>
                <c:pt idx="5433">
                  <c:v>111.803</c:v>
                </c:pt>
                <c:pt idx="5434">
                  <c:v>111.816</c:v>
                </c:pt>
                <c:pt idx="5435">
                  <c:v>111.831</c:v>
                </c:pt>
                <c:pt idx="5436">
                  <c:v>111.84699999999999</c:v>
                </c:pt>
                <c:pt idx="5437">
                  <c:v>111.86199999999999</c:v>
                </c:pt>
                <c:pt idx="5438">
                  <c:v>111.879</c:v>
                </c:pt>
                <c:pt idx="5439">
                  <c:v>111.895</c:v>
                </c:pt>
                <c:pt idx="5440">
                  <c:v>111.911</c:v>
                </c:pt>
                <c:pt idx="5441">
                  <c:v>111.926</c:v>
                </c:pt>
                <c:pt idx="5442">
                  <c:v>111.941</c:v>
                </c:pt>
                <c:pt idx="5443">
                  <c:v>111.95699999999999</c:v>
                </c:pt>
                <c:pt idx="5444">
                  <c:v>111.977</c:v>
                </c:pt>
                <c:pt idx="5445">
                  <c:v>112.009</c:v>
                </c:pt>
                <c:pt idx="5446">
                  <c:v>112.057</c:v>
                </c:pt>
                <c:pt idx="5447">
                  <c:v>112.123</c:v>
                </c:pt>
                <c:pt idx="5448">
                  <c:v>112.14</c:v>
                </c:pt>
                <c:pt idx="5449">
                  <c:v>112.148</c:v>
                </c:pt>
                <c:pt idx="5450">
                  <c:v>112.164</c:v>
                </c:pt>
                <c:pt idx="5451">
                  <c:v>112.19499999999999</c:v>
                </c:pt>
                <c:pt idx="5452">
                  <c:v>112.21299999999999</c:v>
                </c:pt>
                <c:pt idx="5453">
                  <c:v>112.229</c:v>
                </c:pt>
                <c:pt idx="5454">
                  <c:v>112.246</c:v>
                </c:pt>
                <c:pt idx="5455">
                  <c:v>112.26</c:v>
                </c:pt>
                <c:pt idx="5456">
                  <c:v>112.276</c:v>
                </c:pt>
                <c:pt idx="5457">
                  <c:v>112.292</c:v>
                </c:pt>
                <c:pt idx="5458">
                  <c:v>112.307</c:v>
                </c:pt>
                <c:pt idx="5459">
                  <c:v>112.337</c:v>
                </c:pt>
                <c:pt idx="5460">
                  <c:v>112.4</c:v>
                </c:pt>
                <c:pt idx="5461">
                  <c:v>112.479</c:v>
                </c:pt>
                <c:pt idx="5462">
                  <c:v>112.551</c:v>
                </c:pt>
                <c:pt idx="5463">
                  <c:v>112.586</c:v>
                </c:pt>
                <c:pt idx="5464">
                  <c:v>112.602</c:v>
                </c:pt>
                <c:pt idx="5465">
                  <c:v>112.613</c:v>
                </c:pt>
                <c:pt idx="5466">
                  <c:v>112.631</c:v>
                </c:pt>
                <c:pt idx="5467">
                  <c:v>112.664</c:v>
                </c:pt>
                <c:pt idx="5468">
                  <c:v>112.702</c:v>
                </c:pt>
                <c:pt idx="5469">
                  <c:v>112.73099999999999</c:v>
                </c:pt>
                <c:pt idx="5470">
                  <c:v>112.752</c:v>
                </c:pt>
                <c:pt idx="5471">
                  <c:v>112.76600000000001</c:v>
                </c:pt>
                <c:pt idx="5472">
                  <c:v>112.77800000000001</c:v>
                </c:pt>
                <c:pt idx="5473">
                  <c:v>112.789</c:v>
                </c:pt>
                <c:pt idx="5474">
                  <c:v>112.79900000000001</c:v>
                </c:pt>
                <c:pt idx="5475">
                  <c:v>112.81</c:v>
                </c:pt>
                <c:pt idx="5476">
                  <c:v>112.822</c:v>
                </c:pt>
                <c:pt idx="5477">
                  <c:v>112.83499999999999</c:v>
                </c:pt>
                <c:pt idx="5478">
                  <c:v>112.84699999999999</c:v>
                </c:pt>
                <c:pt idx="5479">
                  <c:v>112.86</c:v>
                </c:pt>
                <c:pt idx="5480">
                  <c:v>112.872</c:v>
                </c:pt>
                <c:pt idx="5481">
                  <c:v>112.88500000000001</c:v>
                </c:pt>
                <c:pt idx="5482">
                  <c:v>112.898</c:v>
                </c:pt>
                <c:pt idx="5483">
                  <c:v>112.91</c:v>
                </c:pt>
                <c:pt idx="5484">
                  <c:v>112.926</c:v>
                </c:pt>
                <c:pt idx="5485">
                  <c:v>112.941</c:v>
                </c:pt>
                <c:pt idx="5486">
                  <c:v>112.956</c:v>
                </c:pt>
                <c:pt idx="5487">
                  <c:v>112.97199999999999</c:v>
                </c:pt>
                <c:pt idx="5488">
                  <c:v>112.989</c:v>
                </c:pt>
                <c:pt idx="5489">
                  <c:v>113.006</c:v>
                </c:pt>
                <c:pt idx="5490">
                  <c:v>113.023</c:v>
                </c:pt>
                <c:pt idx="5491">
                  <c:v>113.038</c:v>
                </c:pt>
                <c:pt idx="5492">
                  <c:v>113.053</c:v>
                </c:pt>
                <c:pt idx="5493">
                  <c:v>113.069</c:v>
                </c:pt>
                <c:pt idx="5494">
                  <c:v>113.084</c:v>
                </c:pt>
                <c:pt idx="5495">
                  <c:v>113.099</c:v>
                </c:pt>
                <c:pt idx="5496">
                  <c:v>113.11499999999999</c:v>
                </c:pt>
                <c:pt idx="5497">
                  <c:v>113.13200000000001</c:v>
                </c:pt>
                <c:pt idx="5498">
                  <c:v>113.152</c:v>
                </c:pt>
                <c:pt idx="5499">
                  <c:v>113.17</c:v>
                </c:pt>
                <c:pt idx="5500">
                  <c:v>113.188</c:v>
                </c:pt>
                <c:pt idx="5501">
                  <c:v>113.205</c:v>
                </c:pt>
                <c:pt idx="5502">
                  <c:v>113.221</c:v>
                </c:pt>
                <c:pt idx="5503">
                  <c:v>113.236</c:v>
                </c:pt>
                <c:pt idx="5504">
                  <c:v>113.251</c:v>
                </c:pt>
                <c:pt idx="5505">
                  <c:v>113.26600000000001</c:v>
                </c:pt>
                <c:pt idx="5506">
                  <c:v>113.28</c:v>
                </c:pt>
                <c:pt idx="5507">
                  <c:v>113.29300000000001</c:v>
                </c:pt>
                <c:pt idx="5508">
                  <c:v>113.30500000000001</c:v>
                </c:pt>
                <c:pt idx="5509">
                  <c:v>113.32299999999999</c:v>
                </c:pt>
                <c:pt idx="5510">
                  <c:v>113.34</c:v>
                </c:pt>
                <c:pt idx="5511">
                  <c:v>113.354</c:v>
                </c:pt>
                <c:pt idx="5512">
                  <c:v>113.367</c:v>
                </c:pt>
                <c:pt idx="5513">
                  <c:v>113.38200000000001</c:v>
                </c:pt>
                <c:pt idx="5514">
                  <c:v>113.396</c:v>
                </c:pt>
                <c:pt idx="5515">
                  <c:v>113.405</c:v>
                </c:pt>
                <c:pt idx="5516">
                  <c:v>113.416</c:v>
                </c:pt>
                <c:pt idx="5517">
                  <c:v>113.434</c:v>
                </c:pt>
                <c:pt idx="5518">
                  <c:v>113.459</c:v>
                </c:pt>
                <c:pt idx="5519">
                  <c:v>113.48699999999999</c:v>
                </c:pt>
                <c:pt idx="5520">
                  <c:v>113.506</c:v>
                </c:pt>
                <c:pt idx="5521">
                  <c:v>113.518</c:v>
                </c:pt>
                <c:pt idx="5522">
                  <c:v>113.532</c:v>
                </c:pt>
                <c:pt idx="5523">
                  <c:v>113.544</c:v>
                </c:pt>
                <c:pt idx="5524">
                  <c:v>113.556</c:v>
                </c:pt>
                <c:pt idx="5525">
                  <c:v>113.56699999999999</c:v>
                </c:pt>
                <c:pt idx="5526">
                  <c:v>113.57899999999999</c:v>
                </c:pt>
                <c:pt idx="5527">
                  <c:v>113.59</c:v>
                </c:pt>
                <c:pt idx="5528">
                  <c:v>113.602</c:v>
                </c:pt>
                <c:pt idx="5529">
                  <c:v>113.614</c:v>
                </c:pt>
                <c:pt idx="5530">
                  <c:v>113.626</c:v>
                </c:pt>
                <c:pt idx="5531">
                  <c:v>113.63800000000001</c:v>
                </c:pt>
                <c:pt idx="5532">
                  <c:v>113.651</c:v>
                </c:pt>
                <c:pt idx="5533">
                  <c:v>113.675</c:v>
                </c:pt>
                <c:pt idx="5534">
                  <c:v>113.717</c:v>
                </c:pt>
                <c:pt idx="5535">
                  <c:v>113.77500000000001</c:v>
                </c:pt>
                <c:pt idx="5536">
                  <c:v>113.836</c:v>
                </c:pt>
                <c:pt idx="5537">
                  <c:v>113.85</c:v>
                </c:pt>
                <c:pt idx="5538">
                  <c:v>113.86</c:v>
                </c:pt>
                <c:pt idx="5539">
                  <c:v>113.872</c:v>
                </c:pt>
                <c:pt idx="5540">
                  <c:v>113.886</c:v>
                </c:pt>
                <c:pt idx="5541">
                  <c:v>113.898</c:v>
                </c:pt>
                <c:pt idx="5542">
                  <c:v>113.91200000000001</c:v>
                </c:pt>
                <c:pt idx="5543">
                  <c:v>113.928</c:v>
                </c:pt>
                <c:pt idx="5544">
                  <c:v>113.944</c:v>
                </c:pt>
                <c:pt idx="5545">
                  <c:v>113.959</c:v>
                </c:pt>
                <c:pt idx="5546">
                  <c:v>113.973</c:v>
                </c:pt>
                <c:pt idx="5547">
                  <c:v>113.988</c:v>
                </c:pt>
                <c:pt idx="5548">
                  <c:v>114.002</c:v>
                </c:pt>
                <c:pt idx="5549">
                  <c:v>114.032</c:v>
                </c:pt>
                <c:pt idx="5550">
                  <c:v>114.093</c:v>
                </c:pt>
                <c:pt idx="5551">
                  <c:v>114.18</c:v>
                </c:pt>
                <c:pt idx="5552">
                  <c:v>114.27</c:v>
                </c:pt>
                <c:pt idx="5553">
                  <c:v>114.33799999999999</c:v>
                </c:pt>
                <c:pt idx="5554">
                  <c:v>114.377</c:v>
                </c:pt>
                <c:pt idx="5555">
                  <c:v>114.398</c:v>
                </c:pt>
                <c:pt idx="5556">
                  <c:v>114.41200000000001</c:v>
                </c:pt>
                <c:pt idx="5557">
                  <c:v>114.426</c:v>
                </c:pt>
                <c:pt idx="5558">
                  <c:v>114.441</c:v>
                </c:pt>
                <c:pt idx="5559">
                  <c:v>114.45699999999999</c:v>
                </c:pt>
                <c:pt idx="5560">
                  <c:v>114.473</c:v>
                </c:pt>
                <c:pt idx="5561">
                  <c:v>114.49</c:v>
                </c:pt>
                <c:pt idx="5562">
                  <c:v>114.50700000000001</c:v>
                </c:pt>
                <c:pt idx="5563">
                  <c:v>114.524</c:v>
                </c:pt>
                <c:pt idx="5564">
                  <c:v>114.54</c:v>
                </c:pt>
                <c:pt idx="5565">
                  <c:v>114.55800000000001</c:v>
                </c:pt>
                <c:pt idx="5566">
                  <c:v>114.59699999999999</c:v>
                </c:pt>
                <c:pt idx="5567">
                  <c:v>114.669</c:v>
                </c:pt>
                <c:pt idx="5568">
                  <c:v>114.76</c:v>
                </c:pt>
                <c:pt idx="5569">
                  <c:v>114.85299999999999</c:v>
                </c:pt>
                <c:pt idx="5570">
                  <c:v>114.949</c:v>
                </c:pt>
                <c:pt idx="5571">
                  <c:v>115.05</c:v>
                </c:pt>
                <c:pt idx="5572">
                  <c:v>115.14</c:v>
                </c:pt>
                <c:pt idx="5573">
                  <c:v>115.181</c:v>
                </c:pt>
                <c:pt idx="5574">
                  <c:v>115.187</c:v>
                </c:pt>
                <c:pt idx="5575">
                  <c:v>115.193</c:v>
                </c:pt>
                <c:pt idx="5576">
                  <c:v>115.199</c:v>
                </c:pt>
                <c:pt idx="5577">
                  <c:v>115.206</c:v>
                </c:pt>
                <c:pt idx="5578">
                  <c:v>115.21299999999999</c:v>
                </c:pt>
                <c:pt idx="5579">
                  <c:v>115.22199999999999</c:v>
                </c:pt>
                <c:pt idx="5580">
                  <c:v>115.23399999999999</c:v>
                </c:pt>
                <c:pt idx="5581">
                  <c:v>115.246</c:v>
                </c:pt>
                <c:pt idx="5582">
                  <c:v>115.259</c:v>
                </c:pt>
                <c:pt idx="5583">
                  <c:v>115.27200000000001</c:v>
                </c:pt>
                <c:pt idx="5584">
                  <c:v>115.286</c:v>
                </c:pt>
                <c:pt idx="5585">
                  <c:v>115.29900000000001</c:v>
                </c:pt>
                <c:pt idx="5586">
                  <c:v>115.312</c:v>
                </c:pt>
                <c:pt idx="5587">
                  <c:v>115.325</c:v>
                </c:pt>
                <c:pt idx="5588">
                  <c:v>115.33799999999999</c:v>
                </c:pt>
                <c:pt idx="5589">
                  <c:v>115.351</c:v>
                </c:pt>
                <c:pt idx="5590">
                  <c:v>115.364</c:v>
                </c:pt>
                <c:pt idx="5591">
                  <c:v>115.377</c:v>
                </c:pt>
                <c:pt idx="5592">
                  <c:v>115.39</c:v>
                </c:pt>
                <c:pt idx="5593">
                  <c:v>115.40300000000001</c:v>
                </c:pt>
                <c:pt idx="5594">
                  <c:v>115.417</c:v>
                </c:pt>
                <c:pt idx="5595">
                  <c:v>115.43</c:v>
                </c:pt>
                <c:pt idx="5596">
                  <c:v>115.443</c:v>
                </c:pt>
                <c:pt idx="5597">
                  <c:v>115.456</c:v>
                </c:pt>
                <c:pt idx="5598">
                  <c:v>115.46899999999999</c:v>
                </c:pt>
                <c:pt idx="5599">
                  <c:v>115.482</c:v>
                </c:pt>
                <c:pt idx="5600">
                  <c:v>115.495</c:v>
                </c:pt>
                <c:pt idx="5601">
                  <c:v>115.508</c:v>
                </c:pt>
                <c:pt idx="5602">
                  <c:v>115.52</c:v>
                </c:pt>
                <c:pt idx="5603">
                  <c:v>115.532</c:v>
                </c:pt>
                <c:pt idx="5604">
                  <c:v>115.545</c:v>
                </c:pt>
                <c:pt idx="5605">
                  <c:v>115.557</c:v>
                </c:pt>
                <c:pt idx="5606">
                  <c:v>115.569</c:v>
                </c:pt>
                <c:pt idx="5607">
                  <c:v>115.581</c:v>
                </c:pt>
                <c:pt idx="5608">
                  <c:v>115.593</c:v>
                </c:pt>
                <c:pt idx="5609">
                  <c:v>115.605</c:v>
                </c:pt>
                <c:pt idx="5610">
                  <c:v>115.61799999999999</c:v>
                </c:pt>
                <c:pt idx="5611">
                  <c:v>115.63</c:v>
                </c:pt>
                <c:pt idx="5612">
                  <c:v>115.642</c:v>
                </c:pt>
                <c:pt idx="5613">
                  <c:v>115.654</c:v>
                </c:pt>
                <c:pt idx="5614">
                  <c:v>115.666</c:v>
                </c:pt>
                <c:pt idx="5615">
                  <c:v>115.679</c:v>
                </c:pt>
                <c:pt idx="5616">
                  <c:v>115.69199999999999</c:v>
                </c:pt>
                <c:pt idx="5617">
                  <c:v>115.70399999999999</c:v>
                </c:pt>
                <c:pt idx="5618">
                  <c:v>115.715</c:v>
                </c:pt>
                <c:pt idx="5619">
                  <c:v>115.727</c:v>
                </c:pt>
                <c:pt idx="5620">
                  <c:v>115.738</c:v>
                </c:pt>
                <c:pt idx="5621">
                  <c:v>115.75</c:v>
                </c:pt>
                <c:pt idx="5622">
                  <c:v>115.761</c:v>
                </c:pt>
                <c:pt idx="5623">
                  <c:v>115.77200000000001</c:v>
                </c:pt>
                <c:pt idx="5624">
                  <c:v>115.783</c:v>
                </c:pt>
                <c:pt idx="5625">
                  <c:v>115.79900000000001</c:v>
                </c:pt>
                <c:pt idx="5626">
                  <c:v>115.831</c:v>
                </c:pt>
                <c:pt idx="5627">
                  <c:v>115.875</c:v>
                </c:pt>
                <c:pt idx="5628">
                  <c:v>115.928</c:v>
                </c:pt>
                <c:pt idx="5629">
                  <c:v>115.994</c:v>
                </c:pt>
                <c:pt idx="5630">
                  <c:v>116.071</c:v>
                </c:pt>
                <c:pt idx="5631">
                  <c:v>116.158</c:v>
                </c:pt>
                <c:pt idx="5632">
                  <c:v>116.254</c:v>
                </c:pt>
                <c:pt idx="5633">
                  <c:v>116.343</c:v>
                </c:pt>
                <c:pt idx="5634">
                  <c:v>116.42100000000001</c:v>
                </c:pt>
                <c:pt idx="5635">
                  <c:v>116.449</c:v>
                </c:pt>
                <c:pt idx="5636">
                  <c:v>116.449</c:v>
                </c:pt>
                <c:pt idx="5637">
                  <c:v>116.449</c:v>
                </c:pt>
                <c:pt idx="5638">
                  <c:v>116.455</c:v>
                </c:pt>
                <c:pt idx="5639">
                  <c:v>116.46899999999999</c:v>
                </c:pt>
                <c:pt idx="5640">
                  <c:v>116.503</c:v>
                </c:pt>
                <c:pt idx="5641">
                  <c:v>116.56699999999999</c:v>
                </c:pt>
                <c:pt idx="5642">
                  <c:v>116.646</c:v>
                </c:pt>
                <c:pt idx="5643">
                  <c:v>116.712</c:v>
                </c:pt>
                <c:pt idx="5644">
                  <c:v>116.755</c:v>
                </c:pt>
                <c:pt idx="5645">
                  <c:v>116.78100000000001</c:v>
                </c:pt>
                <c:pt idx="5646">
                  <c:v>116.804</c:v>
                </c:pt>
                <c:pt idx="5647">
                  <c:v>116.831</c:v>
                </c:pt>
                <c:pt idx="5648">
                  <c:v>116.857</c:v>
                </c:pt>
                <c:pt idx="5649">
                  <c:v>116.88200000000001</c:v>
                </c:pt>
                <c:pt idx="5650">
                  <c:v>116.90600000000001</c:v>
                </c:pt>
                <c:pt idx="5651">
                  <c:v>116.928</c:v>
                </c:pt>
                <c:pt idx="5652">
                  <c:v>116.95</c:v>
                </c:pt>
                <c:pt idx="5653">
                  <c:v>116.97199999999999</c:v>
                </c:pt>
                <c:pt idx="5654">
                  <c:v>116.992</c:v>
                </c:pt>
                <c:pt idx="5655">
                  <c:v>116.997</c:v>
                </c:pt>
                <c:pt idx="5656">
                  <c:v>116.998</c:v>
                </c:pt>
                <c:pt idx="5657">
                  <c:v>116.998</c:v>
                </c:pt>
                <c:pt idx="5658">
                  <c:v>117.00700000000001</c:v>
                </c:pt>
                <c:pt idx="5659">
                  <c:v>117.03100000000001</c:v>
                </c:pt>
                <c:pt idx="5660">
                  <c:v>117.069</c:v>
                </c:pt>
                <c:pt idx="5661">
                  <c:v>117.096</c:v>
                </c:pt>
                <c:pt idx="5662">
                  <c:v>117.101</c:v>
                </c:pt>
                <c:pt idx="5663">
                  <c:v>117.104</c:v>
                </c:pt>
                <c:pt idx="5664">
                  <c:v>117.111</c:v>
                </c:pt>
                <c:pt idx="5665">
                  <c:v>117.123</c:v>
                </c:pt>
                <c:pt idx="5666">
                  <c:v>117.145</c:v>
                </c:pt>
                <c:pt idx="5667">
                  <c:v>117.164</c:v>
                </c:pt>
                <c:pt idx="5668">
                  <c:v>117.178</c:v>
                </c:pt>
                <c:pt idx="5669">
                  <c:v>117.191</c:v>
                </c:pt>
                <c:pt idx="5670">
                  <c:v>117.20399999999999</c:v>
                </c:pt>
                <c:pt idx="5671">
                  <c:v>117.21899999999999</c:v>
                </c:pt>
                <c:pt idx="5672">
                  <c:v>117.236</c:v>
                </c:pt>
                <c:pt idx="5673">
                  <c:v>117.264</c:v>
                </c:pt>
                <c:pt idx="5674">
                  <c:v>117.301</c:v>
                </c:pt>
                <c:pt idx="5675">
                  <c:v>117.32</c:v>
                </c:pt>
                <c:pt idx="5676">
                  <c:v>117.337</c:v>
                </c:pt>
                <c:pt idx="5677">
                  <c:v>117.361</c:v>
                </c:pt>
                <c:pt idx="5678">
                  <c:v>117.376</c:v>
                </c:pt>
                <c:pt idx="5679">
                  <c:v>117.39</c:v>
                </c:pt>
                <c:pt idx="5680">
                  <c:v>117.40600000000001</c:v>
                </c:pt>
                <c:pt idx="5681">
                  <c:v>117.42100000000001</c:v>
                </c:pt>
                <c:pt idx="5682">
                  <c:v>117.437</c:v>
                </c:pt>
                <c:pt idx="5683">
                  <c:v>117.464</c:v>
                </c:pt>
                <c:pt idx="5684">
                  <c:v>117.501</c:v>
                </c:pt>
                <c:pt idx="5685">
                  <c:v>117.51900000000001</c:v>
                </c:pt>
                <c:pt idx="5686">
                  <c:v>117.536</c:v>
                </c:pt>
                <c:pt idx="5687">
                  <c:v>117.554</c:v>
                </c:pt>
                <c:pt idx="5688">
                  <c:v>117.57</c:v>
                </c:pt>
                <c:pt idx="5689">
                  <c:v>117.58499999999999</c:v>
                </c:pt>
                <c:pt idx="5690">
                  <c:v>117.6</c:v>
                </c:pt>
                <c:pt idx="5691">
                  <c:v>117.61499999999999</c:v>
                </c:pt>
                <c:pt idx="5692">
                  <c:v>117.629</c:v>
                </c:pt>
                <c:pt idx="5693">
                  <c:v>117.64700000000001</c:v>
                </c:pt>
                <c:pt idx="5694">
                  <c:v>117.684</c:v>
                </c:pt>
                <c:pt idx="5695">
                  <c:v>117.747</c:v>
                </c:pt>
                <c:pt idx="5696">
                  <c:v>117.803</c:v>
                </c:pt>
                <c:pt idx="5697">
                  <c:v>117.83499999999999</c:v>
                </c:pt>
                <c:pt idx="5698">
                  <c:v>117.851</c:v>
                </c:pt>
                <c:pt idx="5699">
                  <c:v>117.86</c:v>
                </c:pt>
                <c:pt idx="5700">
                  <c:v>117.87</c:v>
                </c:pt>
                <c:pt idx="5701">
                  <c:v>117.881</c:v>
                </c:pt>
                <c:pt idx="5702">
                  <c:v>117.89400000000001</c:v>
                </c:pt>
                <c:pt idx="5703">
                  <c:v>117.90900000000001</c:v>
                </c:pt>
                <c:pt idx="5704">
                  <c:v>117.925</c:v>
                </c:pt>
                <c:pt idx="5705">
                  <c:v>117.943</c:v>
                </c:pt>
                <c:pt idx="5706">
                  <c:v>117.96</c:v>
                </c:pt>
                <c:pt idx="5707">
                  <c:v>117.976</c:v>
                </c:pt>
                <c:pt idx="5708">
                  <c:v>117.99</c:v>
                </c:pt>
                <c:pt idx="5709">
                  <c:v>118.006</c:v>
                </c:pt>
                <c:pt idx="5710">
                  <c:v>118.024</c:v>
                </c:pt>
                <c:pt idx="5711">
                  <c:v>118.068</c:v>
                </c:pt>
                <c:pt idx="5712">
                  <c:v>118.146</c:v>
                </c:pt>
                <c:pt idx="5713">
                  <c:v>118.169</c:v>
                </c:pt>
                <c:pt idx="5714">
                  <c:v>118.17700000000001</c:v>
                </c:pt>
                <c:pt idx="5715">
                  <c:v>118.188</c:v>
                </c:pt>
                <c:pt idx="5716">
                  <c:v>118.209</c:v>
                </c:pt>
                <c:pt idx="5717">
                  <c:v>118.22499999999999</c:v>
                </c:pt>
                <c:pt idx="5718">
                  <c:v>118.241</c:v>
                </c:pt>
                <c:pt idx="5719">
                  <c:v>118.256</c:v>
                </c:pt>
                <c:pt idx="5720">
                  <c:v>118.271</c:v>
                </c:pt>
                <c:pt idx="5721">
                  <c:v>118.28700000000001</c:v>
                </c:pt>
                <c:pt idx="5722">
                  <c:v>118.30200000000001</c:v>
                </c:pt>
                <c:pt idx="5723">
                  <c:v>118.31699999999999</c:v>
                </c:pt>
                <c:pt idx="5724">
                  <c:v>118.331</c:v>
                </c:pt>
                <c:pt idx="5725">
                  <c:v>118.34399999999999</c:v>
                </c:pt>
                <c:pt idx="5726">
                  <c:v>118.357</c:v>
                </c:pt>
                <c:pt idx="5727">
                  <c:v>118.37</c:v>
                </c:pt>
                <c:pt idx="5728">
                  <c:v>118.383</c:v>
                </c:pt>
                <c:pt idx="5729">
                  <c:v>118.396</c:v>
                </c:pt>
                <c:pt idx="5730">
                  <c:v>118.40900000000001</c:v>
                </c:pt>
                <c:pt idx="5731">
                  <c:v>118.423</c:v>
                </c:pt>
                <c:pt idx="5732">
                  <c:v>118.43600000000001</c:v>
                </c:pt>
                <c:pt idx="5733">
                  <c:v>118.45</c:v>
                </c:pt>
                <c:pt idx="5734">
                  <c:v>118.46299999999999</c:v>
                </c:pt>
                <c:pt idx="5735">
                  <c:v>118.477</c:v>
                </c:pt>
                <c:pt idx="5736">
                  <c:v>118.49</c:v>
                </c:pt>
                <c:pt idx="5737">
                  <c:v>118.503</c:v>
                </c:pt>
                <c:pt idx="5738">
                  <c:v>118.517</c:v>
                </c:pt>
                <c:pt idx="5739">
                  <c:v>118.53</c:v>
                </c:pt>
                <c:pt idx="5740">
                  <c:v>118.545</c:v>
                </c:pt>
                <c:pt idx="5741">
                  <c:v>118.563</c:v>
                </c:pt>
                <c:pt idx="5742">
                  <c:v>118.577</c:v>
                </c:pt>
                <c:pt idx="5743">
                  <c:v>118.595</c:v>
                </c:pt>
                <c:pt idx="5744">
                  <c:v>118.628</c:v>
                </c:pt>
                <c:pt idx="5745">
                  <c:v>118.675</c:v>
                </c:pt>
                <c:pt idx="5746">
                  <c:v>118.723</c:v>
                </c:pt>
                <c:pt idx="5747">
                  <c:v>118.76600000000001</c:v>
                </c:pt>
                <c:pt idx="5748">
                  <c:v>118.798</c:v>
                </c:pt>
                <c:pt idx="5749">
                  <c:v>118.824</c:v>
                </c:pt>
                <c:pt idx="5750">
                  <c:v>118.846</c:v>
                </c:pt>
                <c:pt idx="5751">
                  <c:v>118.86</c:v>
                </c:pt>
                <c:pt idx="5752">
                  <c:v>118.873</c:v>
                </c:pt>
                <c:pt idx="5753">
                  <c:v>118.886</c:v>
                </c:pt>
                <c:pt idx="5754">
                  <c:v>118.898</c:v>
                </c:pt>
                <c:pt idx="5755">
                  <c:v>118.911</c:v>
                </c:pt>
                <c:pt idx="5756">
                  <c:v>118.92400000000001</c:v>
                </c:pt>
                <c:pt idx="5757">
                  <c:v>118.93600000000001</c:v>
                </c:pt>
                <c:pt idx="5758">
                  <c:v>118.949</c:v>
                </c:pt>
                <c:pt idx="5759">
                  <c:v>118.961</c:v>
                </c:pt>
                <c:pt idx="5760">
                  <c:v>118.974</c:v>
                </c:pt>
                <c:pt idx="5761">
                  <c:v>118.98699999999999</c:v>
                </c:pt>
                <c:pt idx="5762">
                  <c:v>118.999</c:v>
                </c:pt>
                <c:pt idx="5763">
                  <c:v>119.011</c:v>
                </c:pt>
                <c:pt idx="5764">
                  <c:v>119.023</c:v>
                </c:pt>
                <c:pt idx="5765">
                  <c:v>119.035</c:v>
                </c:pt>
                <c:pt idx="5766">
                  <c:v>119.04600000000001</c:v>
                </c:pt>
                <c:pt idx="5767">
                  <c:v>119.05800000000001</c:v>
                </c:pt>
                <c:pt idx="5768">
                  <c:v>119.07</c:v>
                </c:pt>
                <c:pt idx="5769">
                  <c:v>119.081</c:v>
                </c:pt>
                <c:pt idx="5770">
                  <c:v>119.093</c:v>
                </c:pt>
                <c:pt idx="5771">
                  <c:v>119.105</c:v>
                </c:pt>
                <c:pt idx="5772">
                  <c:v>119.117</c:v>
                </c:pt>
                <c:pt idx="5773">
                  <c:v>119.128</c:v>
                </c:pt>
                <c:pt idx="5774">
                  <c:v>119.14</c:v>
                </c:pt>
                <c:pt idx="5775">
                  <c:v>119.152</c:v>
                </c:pt>
                <c:pt idx="5776">
                  <c:v>119.163</c:v>
                </c:pt>
                <c:pt idx="5777">
                  <c:v>119.176</c:v>
                </c:pt>
                <c:pt idx="5778">
                  <c:v>119.187</c:v>
                </c:pt>
                <c:pt idx="5779">
                  <c:v>119.19799999999999</c:v>
                </c:pt>
                <c:pt idx="5780">
                  <c:v>119.21</c:v>
                </c:pt>
                <c:pt idx="5781">
                  <c:v>119.221</c:v>
                </c:pt>
                <c:pt idx="5782">
                  <c:v>119.232</c:v>
                </c:pt>
                <c:pt idx="5783">
                  <c:v>119.24299999999999</c:v>
                </c:pt>
                <c:pt idx="5784">
                  <c:v>119.255</c:v>
                </c:pt>
                <c:pt idx="5785">
                  <c:v>119.26600000000001</c:v>
                </c:pt>
                <c:pt idx="5786">
                  <c:v>119.277</c:v>
                </c:pt>
                <c:pt idx="5787">
                  <c:v>119.288</c:v>
                </c:pt>
                <c:pt idx="5788">
                  <c:v>119.3</c:v>
                </c:pt>
                <c:pt idx="5789">
                  <c:v>119.31100000000001</c:v>
                </c:pt>
                <c:pt idx="5790">
                  <c:v>119.322</c:v>
                </c:pt>
                <c:pt idx="5791">
                  <c:v>119.333</c:v>
                </c:pt>
                <c:pt idx="5792">
                  <c:v>119.345</c:v>
                </c:pt>
                <c:pt idx="5793">
                  <c:v>119.35599999999999</c:v>
                </c:pt>
                <c:pt idx="5794">
                  <c:v>119.36799999999999</c:v>
                </c:pt>
                <c:pt idx="5795">
                  <c:v>119.379</c:v>
                </c:pt>
                <c:pt idx="5796">
                  <c:v>119.39</c:v>
                </c:pt>
                <c:pt idx="5797">
                  <c:v>119.401</c:v>
                </c:pt>
                <c:pt idx="5798">
                  <c:v>119.41200000000001</c:v>
                </c:pt>
                <c:pt idx="5799">
                  <c:v>119.42400000000001</c:v>
                </c:pt>
                <c:pt idx="5800">
                  <c:v>119.435</c:v>
                </c:pt>
                <c:pt idx="5801">
                  <c:v>119.446</c:v>
                </c:pt>
                <c:pt idx="5802">
                  <c:v>119.45699999999999</c:v>
                </c:pt>
                <c:pt idx="5803">
                  <c:v>119.468</c:v>
                </c:pt>
                <c:pt idx="5804">
                  <c:v>119.48</c:v>
                </c:pt>
                <c:pt idx="5805">
                  <c:v>119.491</c:v>
                </c:pt>
                <c:pt idx="5806">
                  <c:v>119.502</c:v>
                </c:pt>
                <c:pt idx="5807">
                  <c:v>119.51300000000001</c:v>
                </c:pt>
                <c:pt idx="5808">
                  <c:v>119.52500000000001</c:v>
                </c:pt>
                <c:pt idx="5809">
                  <c:v>119.536</c:v>
                </c:pt>
                <c:pt idx="5810">
                  <c:v>119.547</c:v>
                </c:pt>
                <c:pt idx="5811">
                  <c:v>119.55800000000001</c:v>
                </c:pt>
                <c:pt idx="5812">
                  <c:v>119.569</c:v>
                </c:pt>
                <c:pt idx="5813">
                  <c:v>119.58</c:v>
                </c:pt>
                <c:pt idx="5814">
                  <c:v>119.592</c:v>
                </c:pt>
                <c:pt idx="5815">
                  <c:v>119.60299999999999</c:v>
                </c:pt>
                <c:pt idx="5816">
                  <c:v>119.614</c:v>
                </c:pt>
                <c:pt idx="5817">
                  <c:v>119.625</c:v>
                </c:pt>
                <c:pt idx="5818">
                  <c:v>119.636</c:v>
                </c:pt>
                <c:pt idx="5819">
                  <c:v>119.648</c:v>
                </c:pt>
                <c:pt idx="5820">
                  <c:v>119.65900000000001</c:v>
                </c:pt>
                <c:pt idx="5821">
                  <c:v>119.67</c:v>
                </c:pt>
                <c:pt idx="5822">
                  <c:v>119.681</c:v>
                </c:pt>
                <c:pt idx="5823">
                  <c:v>119.69199999999999</c:v>
                </c:pt>
                <c:pt idx="5824">
                  <c:v>119.703</c:v>
                </c:pt>
                <c:pt idx="5825">
                  <c:v>119.714</c:v>
                </c:pt>
                <c:pt idx="5826">
                  <c:v>119.72499999999999</c:v>
                </c:pt>
                <c:pt idx="5827">
                  <c:v>119.73699999999999</c:v>
                </c:pt>
                <c:pt idx="5828">
                  <c:v>119.748</c:v>
                </c:pt>
                <c:pt idx="5829">
                  <c:v>119.759</c:v>
                </c:pt>
                <c:pt idx="5830">
                  <c:v>119.77</c:v>
                </c:pt>
                <c:pt idx="5831">
                  <c:v>119.78100000000001</c:v>
                </c:pt>
                <c:pt idx="5832">
                  <c:v>119.792</c:v>
                </c:pt>
                <c:pt idx="5833">
                  <c:v>119.803</c:v>
                </c:pt>
                <c:pt idx="5834">
                  <c:v>119.81399999999999</c:v>
                </c:pt>
                <c:pt idx="5835">
                  <c:v>119.825</c:v>
                </c:pt>
                <c:pt idx="5836">
                  <c:v>119.836</c:v>
                </c:pt>
                <c:pt idx="5837">
                  <c:v>119.848</c:v>
                </c:pt>
                <c:pt idx="5838">
                  <c:v>119.85899999999999</c:v>
                </c:pt>
                <c:pt idx="5839">
                  <c:v>119.87</c:v>
                </c:pt>
                <c:pt idx="5840">
                  <c:v>119.881</c:v>
                </c:pt>
                <c:pt idx="5841">
                  <c:v>119.892</c:v>
                </c:pt>
                <c:pt idx="5842">
                  <c:v>119.90300000000001</c:v>
                </c:pt>
                <c:pt idx="5843">
                  <c:v>119.914</c:v>
                </c:pt>
                <c:pt idx="5844">
                  <c:v>119.925</c:v>
                </c:pt>
                <c:pt idx="5845">
                  <c:v>119.93600000000001</c:v>
                </c:pt>
                <c:pt idx="5846">
                  <c:v>119.947</c:v>
                </c:pt>
                <c:pt idx="5847">
                  <c:v>119.958</c:v>
                </c:pt>
                <c:pt idx="5848">
                  <c:v>119.96899999999999</c:v>
                </c:pt>
                <c:pt idx="5849">
                  <c:v>119.98</c:v>
                </c:pt>
                <c:pt idx="5850">
                  <c:v>119.991</c:v>
                </c:pt>
                <c:pt idx="5851">
                  <c:v>120.002</c:v>
                </c:pt>
                <c:pt idx="5852">
                  <c:v>120.01300000000001</c:v>
                </c:pt>
                <c:pt idx="5853">
                  <c:v>120.024</c:v>
                </c:pt>
                <c:pt idx="5854">
                  <c:v>120.036</c:v>
                </c:pt>
                <c:pt idx="5855">
                  <c:v>120.047</c:v>
                </c:pt>
                <c:pt idx="5856">
                  <c:v>120.05800000000001</c:v>
                </c:pt>
                <c:pt idx="5857">
                  <c:v>120.069</c:v>
                </c:pt>
                <c:pt idx="5858">
                  <c:v>120.08</c:v>
                </c:pt>
                <c:pt idx="5859">
                  <c:v>120.09099999999999</c:v>
                </c:pt>
                <c:pt idx="5860">
                  <c:v>120.10299999999999</c:v>
                </c:pt>
                <c:pt idx="5861">
                  <c:v>120.114</c:v>
                </c:pt>
                <c:pt idx="5862">
                  <c:v>120.126</c:v>
                </c:pt>
                <c:pt idx="5863">
                  <c:v>120.137</c:v>
                </c:pt>
                <c:pt idx="5864">
                  <c:v>120.148</c:v>
                </c:pt>
                <c:pt idx="5865">
                  <c:v>120.15900000000001</c:v>
                </c:pt>
                <c:pt idx="5866">
                  <c:v>120.17100000000001</c:v>
                </c:pt>
                <c:pt idx="5867">
                  <c:v>120.18300000000001</c:v>
                </c:pt>
                <c:pt idx="5868">
                  <c:v>120.194</c:v>
                </c:pt>
                <c:pt idx="5869">
                  <c:v>120.206</c:v>
                </c:pt>
                <c:pt idx="5870">
                  <c:v>120.218</c:v>
                </c:pt>
                <c:pt idx="5871">
                  <c:v>120.23</c:v>
                </c:pt>
                <c:pt idx="5872">
                  <c:v>120.242</c:v>
                </c:pt>
                <c:pt idx="5873">
                  <c:v>120.253</c:v>
                </c:pt>
                <c:pt idx="5874">
                  <c:v>120.265</c:v>
                </c:pt>
                <c:pt idx="5875">
                  <c:v>120.277</c:v>
                </c:pt>
                <c:pt idx="5876">
                  <c:v>120.288</c:v>
                </c:pt>
                <c:pt idx="5877">
                  <c:v>120.3</c:v>
                </c:pt>
                <c:pt idx="5878">
                  <c:v>120.312</c:v>
                </c:pt>
                <c:pt idx="5879">
                  <c:v>120.32299999999999</c:v>
                </c:pt>
                <c:pt idx="5880">
                  <c:v>120.33499999999999</c:v>
                </c:pt>
                <c:pt idx="5881">
                  <c:v>120.34699999999999</c:v>
                </c:pt>
                <c:pt idx="5882">
                  <c:v>120.35899999999999</c:v>
                </c:pt>
                <c:pt idx="5883">
                  <c:v>120.371</c:v>
                </c:pt>
                <c:pt idx="5884">
                  <c:v>120.383</c:v>
                </c:pt>
                <c:pt idx="5885">
                  <c:v>120.395</c:v>
                </c:pt>
                <c:pt idx="5886">
                  <c:v>120.407</c:v>
                </c:pt>
                <c:pt idx="5887">
                  <c:v>120.41800000000001</c:v>
                </c:pt>
                <c:pt idx="5888">
                  <c:v>120.43</c:v>
                </c:pt>
                <c:pt idx="5889">
                  <c:v>120.44199999999999</c:v>
                </c:pt>
                <c:pt idx="5890">
                  <c:v>120.45399999999999</c:v>
                </c:pt>
                <c:pt idx="5891">
                  <c:v>120.46599999999999</c:v>
                </c:pt>
                <c:pt idx="5892">
                  <c:v>120.48</c:v>
                </c:pt>
                <c:pt idx="5893">
                  <c:v>120.503</c:v>
                </c:pt>
                <c:pt idx="5894">
                  <c:v>120.533</c:v>
                </c:pt>
                <c:pt idx="5895">
                  <c:v>120.566</c:v>
                </c:pt>
                <c:pt idx="5896">
                  <c:v>120.61</c:v>
                </c:pt>
                <c:pt idx="5897">
                  <c:v>120.66200000000001</c:v>
                </c:pt>
                <c:pt idx="5898">
                  <c:v>120.721</c:v>
                </c:pt>
                <c:pt idx="5899">
                  <c:v>120.79</c:v>
                </c:pt>
                <c:pt idx="5900">
                  <c:v>120.872</c:v>
                </c:pt>
                <c:pt idx="5901">
                  <c:v>120.95099999999999</c:v>
                </c:pt>
                <c:pt idx="5902">
                  <c:v>121.01300000000001</c:v>
                </c:pt>
                <c:pt idx="5903">
                  <c:v>121.063</c:v>
                </c:pt>
                <c:pt idx="5904">
                  <c:v>121.105</c:v>
                </c:pt>
                <c:pt idx="5905">
                  <c:v>121.145</c:v>
                </c:pt>
                <c:pt idx="5906">
                  <c:v>121.17400000000001</c:v>
                </c:pt>
                <c:pt idx="5907">
                  <c:v>121.197</c:v>
                </c:pt>
                <c:pt idx="5908">
                  <c:v>121.214</c:v>
                </c:pt>
                <c:pt idx="5909">
                  <c:v>121.229</c:v>
                </c:pt>
                <c:pt idx="5910">
                  <c:v>121.247</c:v>
                </c:pt>
                <c:pt idx="5911">
                  <c:v>121.26900000000001</c:v>
                </c:pt>
                <c:pt idx="5912">
                  <c:v>121.28400000000001</c:v>
                </c:pt>
                <c:pt idx="5913">
                  <c:v>121.28400000000001</c:v>
                </c:pt>
                <c:pt idx="5914">
                  <c:v>121.28700000000001</c:v>
                </c:pt>
                <c:pt idx="5915">
                  <c:v>121.29300000000001</c:v>
                </c:pt>
                <c:pt idx="5916">
                  <c:v>121.30500000000001</c:v>
                </c:pt>
                <c:pt idx="5917">
                  <c:v>121.324</c:v>
                </c:pt>
                <c:pt idx="5918">
                  <c:v>121.34</c:v>
                </c:pt>
                <c:pt idx="5919">
                  <c:v>121.355</c:v>
                </c:pt>
                <c:pt idx="5920">
                  <c:v>121.371</c:v>
                </c:pt>
                <c:pt idx="5921">
                  <c:v>121.387</c:v>
                </c:pt>
                <c:pt idx="5922">
                  <c:v>121.402</c:v>
                </c:pt>
                <c:pt idx="5923">
                  <c:v>121.416</c:v>
                </c:pt>
                <c:pt idx="5924">
                  <c:v>121.44499999999999</c:v>
                </c:pt>
                <c:pt idx="5925">
                  <c:v>121.503</c:v>
                </c:pt>
                <c:pt idx="5926">
                  <c:v>121.583</c:v>
                </c:pt>
                <c:pt idx="5927">
                  <c:v>121.639</c:v>
                </c:pt>
                <c:pt idx="5928">
                  <c:v>121.663</c:v>
                </c:pt>
                <c:pt idx="5929">
                  <c:v>121.675</c:v>
                </c:pt>
                <c:pt idx="5930">
                  <c:v>121.69</c:v>
                </c:pt>
                <c:pt idx="5931">
                  <c:v>121.70699999999999</c:v>
                </c:pt>
                <c:pt idx="5932">
                  <c:v>121.723</c:v>
                </c:pt>
                <c:pt idx="5933">
                  <c:v>121.739</c:v>
                </c:pt>
                <c:pt idx="5934">
                  <c:v>121.755</c:v>
                </c:pt>
                <c:pt idx="5935">
                  <c:v>121.77</c:v>
                </c:pt>
                <c:pt idx="5936">
                  <c:v>121.786</c:v>
                </c:pt>
                <c:pt idx="5937">
                  <c:v>121.81399999999999</c:v>
                </c:pt>
                <c:pt idx="5938">
                  <c:v>121.873</c:v>
                </c:pt>
                <c:pt idx="5939">
                  <c:v>121.959</c:v>
                </c:pt>
                <c:pt idx="5940">
                  <c:v>122.04900000000001</c:v>
                </c:pt>
                <c:pt idx="5941">
                  <c:v>122.114</c:v>
                </c:pt>
                <c:pt idx="5942">
                  <c:v>122.11499999999999</c:v>
                </c:pt>
                <c:pt idx="5943">
                  <c:v>122.131</c:v>
                </c:pt>
                <c:pt idx="5944">
                  <c:v>122.142</c:v>
                </c:pt>
                <c:pt idx="5945">
                  <c:v>122.157</c:v>
                </c:pt>
                <c:pt idx="5946">
                  <c:v>122.173</c:v>
                </c:pt>
                <c:pt idx="5947">
                  <c:v>122.19</c:v>
                </c:pt>
                <c:pt idx="5948">
                  <c:v>122.20699999999999</c:v>
                </c:pt>
                <c:pt idx="5949">
                  <c:v>122.22499999999999</c:v>
                </c:pt>
                <c:pt idx="5950">
                  <c:v>122.241</c:v>
                </c:pt>
                <c:pt idx="5951">
                  <c:v>122.256</c:v>
                </c:pt>
                <c:pt idx="5952">
                  <c:v>122.271</c:v>
                </c:pt>
                <c:pt idx="5953">
                  <c:v>122.30200000000001</c:v>
                </c:pt>
                <c:pt idx="5954">
                  <c:v>122.369</c:v>
                </c:pt>
                <c:pt idx="5955">
                  <c:v>122.46</c:v>
                </c:pt>
                <c:pt idx="5956">
                  <c:v>122.55500000000001</c:v>
                </c:pt>
                <c:pt idx="5957">
                  <c:v>122.601</c:v>
                </c:pt>
                <c:pt idx="5958">
                  <c:v>122.61799999999999</c:v>
                </c:pt>
                <c:pt idx="5959">
                  <c:v>122.63</c:v>
                </c:pt>
                <c:pt idx="5960">
                  <c:v>122.651</c:v>
                </c:pt>
                <c:pt idx="5961">
                  <c:v>122.687</c:v>
                </c:pt>
                <c:pt idx="5962">
                  <c:v>122.735</c:v>
                </c:pt>
                <c:pt idx="5963">
                  <c:v>122.77500000000001</c:v>
                </c:pt>
                <c:pt idx="5964">
                  <c:v>122.798</c:v>
                </c:pt>
                <c:pt idx="5965">
                  <c:v>122.81</c:v>
                </c:pt>
                <c:pt idx="5966">
                  <c:v>122.82</c:v>
                </c:pt>
                <c:pt idx="5967">
                  <c:v>122.834</c:v>
                </c:pt>
                <c:pt idx="5968">
                  <c:v>122.85899999999999</c:v>
                </c:pt>
                <c:pt idx="5969">
                  <c:v>122.887</c:v>
                </c:pt>
                <c:pt idx="5970">
                  <c:v>122.914</c:v>
                </c:pt>
                <c:pt idx="5971">
                  <c:v>122.932</c:v>
                </c:pt>
                <c:pt idx="5972">
                  <c:v>122.947</c:v>
                </c:pt>
                <c:pt idx="5973">
                  <c:v>122.96299999999999</c:v>
                </c:pt>
                <c:pt idx="5974">
                  <c:v>122.979</c:v>
                </c:pt>
                <c:pt idx="5975">
                  <c:v>122.99299999999999</c:v>
                </c:pt>
                <c:pt idx="5976">
                  <c:v>123.008</c:v>
                </c:pt>
                <c:pt idx="5977">
                  <c:v>123.015</c:v>
                </c:pt>
                <c:pt idx="5978">
                  <c:v>123.023</c:v>
                </c:pt>
                <c:pt idx="5979">
                  <c:v>123.033</c:v>
                </c:pt>
                <c:pt idx="5980">
                  <c:v>123.048</c:v>
                </c:pt>
                <c:pt idx="5981">
                  <c:v>123.063</c:v>
                </c:pt>
                <c:pt idx="5982">
                  <c:v>123.07599999999999</c:v>
                </c:pt>
                <c:pt idx="5983">
                  <c:v>123.096</c:v>
                </c:pt>
                <c:pt idx="5984">
                  <c:v>123.13</c:v>
                </c:pt>
                <c:pt idx="5985">
                  <c:v>123.17700000000001</c:v>
                </c:pt>
                <c:pt idx="5986">
                  <c:v>123.217</c:v>
                </c:pt>
                <c:pt idx="5987">
                  <c:v>123.259</c:v>
                </c:pt>
                <c:pt idx="5988">
                  <c:v>123.312</c:v>
                </c:pt>
                <c:pt idx="5989">
                  <c:v>123.376</c:v>
                </c:pt>
                <c:pt idx="5990">
                  <c:v>123.446</c:v>
                </c:pt>
                <c:pt idx="5991">
                  <c:v>123.51300000000001</c:v>
                </c:pt>
                <c:pt idx="5992">
                  <c:v>123.55500000000001</c:v>
                </c:pt>
                <c:pt idx="5993">
                  <c:v>123.565</c:v>
                </c:pt>
                <c:pt idx="5994">
                  <c:v>123.57</c:v>
                </c:pt>
                <c:pt idx="5995">
                  <c:v>123.57899999999999</c:v>
                </c:pt>
                <c:pt idx="5996">
                  <c:v>123.59</c:v>
                </c:pt>
                <c:pt idx="5997">
                  <c:v>123.608</c:v>
                </c:pt>
                <c:pt idx="5998">
                  <c:v>123.623</c:v>
                </c:pt>
                <c:pt idx="5999">
                  <c:v>123.637</c:v>
                </c:pt>
                <c:pt idx="6000">
                  <c:v>123.65</c:v>
                </c:pt>
                <c:pt idx="6001">
                  <c:v>123.664</c:v>
                </c:pt>
                <c:pt idx="6002">
                  <c:v>123.678</c:v>
                </c:pt>
                <c:pt idx="6003">
                  <c:v>123.693</c:v>
                </c:pt>
                <c:pt idx="6004">
                  <c:v>123.729</c:v>
                </c:pt>
                <c:pt idx="6005">
                  <c:v>123.801</c:v>
                </c:pt>
                <c:pt idx="6006">
                  <c:v>123.867</c:v>
                </c:pt>
                <c:pt idx="6007">
                  <c:v>123.872</c:v>
                </c:pt>
                <c:pt idx="6008">
                  <c:v>123.88</c:v>
                </c:pt>
                <c:pt idx="6009">
                  <c:v>123.896</c:v>
                </c:pt>
                <c:pt idx="6010">
                  <c:v>123.911</c:v>
                </c:pt>
                <c:pt idx="6011">
                  <c:v>123.925</c:v>
                </c:pt>
                <c:pt idx="6012">
                  <c:v>123.94</c:v>
                </c:pt>
                <c:pt idx="6013">
                  <c:v>123.95699999999999</c:v>
                </c:pt>
                <c:pt idx="6014">
                  <c:v>123.97199999999999</c:v>
                </c:pt>
                <c:pt idx="6015">
                  <c:v>123.988</c:v>
                </c:pt>
                <c:pt idx="6016">
                  <c:v>124.004</c:v>
                </c:pt>
                <c:pt idx="6017">
                  <c:v>124.02200000000001</c:v>
                </c:pt>
                <c:pt idx="6018">
                  <c:v>124.059</c:v>
                </c:pt>
                <c:pt idx="6019">
                  <c:v>124.101</c:v>
                </c:pt>
                <c:pt idx="6020">
                  <c:v>124.125</c:v>
                </c:pt>
                <c:pt idx="6021">
                  <c:v>124.14400000000001</c:v>
                </c:pt>
                <c:pt idx="6022">
                  <c:v>124.164</c:v>
                </c:pt>
                <c:pt idx="6023">
                  <c:v>124.182</c:v>
                </c:pt>
                <c:pt idx="6024">
                  <c:v>124.199</c:v>
                </c:pt>
                <c:pt idx="6025">
                  <c:v>124.214</c:v>
                </c:pt>
                <c:pt idx="6026">
                  <c:v>124.23099999999999</c:v>
                </c:pt>
                <c:pt idx="6027">
                  <c:v>124.246</c:v>
                </c:pt>
                <c:pt idx="6028">
                  <c:v>124.262</c:v>
                </c:pt>
                <c:pt idx="6029">
                  <c:v>124.288</c:v>
                </c:pt>
                <c:pt idx="6030">
                  <c:v>124.34699999999999</c:v>
                </c:pt>
                <c:pt idx="6031">
                  <c:v>124.43</c:v>
                </c:pt>
                <c:pt idx="6032">
                  <c:v>124.517</c:v>
                </c:pt>
                <c:pt idx="6033">
                  <c:v>124.604</c:v>
                </c:pt>
                <c:pt idx="6034">
                  <c:v>124.67</c:v>
                </c:pt>
                <c:pt idx="6035">
                  <c:v>124.718</c:v>
                </c:pt>
                <c:pt idx="6036">
                  <c:v>124.745</c:v>
                </c:pt>
                <c:pt idx="6037">
                  <c:v>124.765</c:v>
                </c:pt>
                <c:pt idx="6038">
                  <c:v>124.78100000000001</c:v>
                </c:pt>
                <c:pt idx="6039">
                  <c:v>124.78400000000001</c:v>
                </c:pt>
                <c:pt idx="6040">
                  <c:v>124.791</c:v>
                </c:pt>
                <c:pt idx="6041">
                  <c:v>124.79900000000001</c:v>
                </c:pt>
                <c:pt idx="6042">
                  <c:v>124.816</c:v>
                </c:pt>
                <c:pt idx="6043">
                  <c:v>124.837</c:v>
                </c:pt>
                <c:pt idx="6044">
                  <c:v>124.855</c:v>
                </c:pt>
                <c:pt idx="6045">
                  <c:v>124.871</c:v>
                </c:pt>
                <c:pt idx="6046">
                  <c:v>124.887</c:v>
                </c:pt>
                <c:pt idx="6047">
                  <c:v>124.90300000000001</c:v>
                </c:pt>
                <c:pt idx="6048">
                  <c:v>124.91800000000001</c:v>
                </c:pt>
                <c:pt idx="6049">
                  <c:v>124.934</c:v>
                </c:pt>
                <c:pt idx="6050">
                  <c:v>124.949</c:v>
                </c:pt>
                <c:pt idx="6051">
                  <c:v>124.96599999999999</c:v>
                </c:pt>
                <c:pt idx="6052">
                  <c:v>124.989</c:v>
                </c:pt>
                <c:pt idx="6053">
                  <c:v>125.026</c:v>
                </c:pt>
                <c:pt idx="6054">
                  <c:v>125.077</c:v>
                </c:pt>
                <c:pt idx="6055">
                  <c:v>125.12</c:v>
                </c:pt>
                <c:pt idx="6056">
                  <c:v>125.13200000000001</c:v>
                </c:pt>
                <c:pt idx="6057">
                  <c:v>125.14100000000001</c:v>
                </c:pt>
                <c:pt idx="6058">
                  <c:v>125.155</c:v>
                </c:pt>
                <c:pt idx="6059">
                  <c:v>125.172</c:v>
                </c:pt>
                <c:pt idx="6060">
                  <c:v>125.19</c:v>
                </c:pt>
                <c:pt idx="6061">
                  <c:v>125.20699999999999</c:v>
                </c:pt>
                <c:pt idx="6062">
                  <c:v>125.224</c:v>
                </c:pt>
                <c:pt idx="6063">
                  <c:v>125.24</c:v>
                </c:pt>
                <c:pt idx="6064">
                  <c:v>125.255</c:v>
                </c:pt>
                <c:pt idx="6065">
                  <c:v>125.271</c:v>
                </c:pt>
                <c:pt idx="6066">
                  <c:v>125.286</c:v>
                </c:pt>
                <c:pt idx="6067">
                  <c:v>125.30500000000001</c:v>
                </c:pt>
                <c:pt idx="6068">
                  <c:v>125.35</c:v>
                </c:pt>
                <c:pt idx="6069">
                  <c:v>125.429</c:v>
                </c:pt>
                <c:pt idx="6070">
                  <c:v>125.523</c:v>
                </c:pt>
                <c:pt idx="6071">
                  <c:v>125.61799999999999</c:v>
                </c:pt>
                <c:pt idx="6072">
                  <c:v>125.714</c:v>
                </c:pt>
                <c:pt idx="6073">
                  <c:v>125.798</c:v>
                </c:pt>
                <c:pt idx="6074">
                  <c:v>125.845</c:v>
                </c:pt>
                <c:pt idx="6075">
                  <c:v>125.85599999999999</c:v>
                </c:pt>
                <c:pt idx="6076">
                  <c:v>125.85599999999999</c:v>
                </c:pt>
                <c:pt idx="6077">
                  <c:v>125.86</c:v>
                </c:pt>
                <c:pt idx="6078">
                  <c:v>125.86799999999999</c:v>
                </c:pt>
                <c:pt idx="6079">
                  <c:v>125.877</c:v>
                </c:pt>
                <c:pt idx="6080">
                  <c:v>125.9</c:v>
                </c:pt>
                <c:pt idx="6081">
                  <c:v>125.952</c:v>
                </c:pt>
                <c:pt idx="6082">
                  <c:v>126.026</c:v>
                </c:pt>
                <c:pt idx="6083">
                  <c:v>126.107</c:v>
                </c:pt>
                <c:pt idx="6084">
                  <c:v>126.185</c:v>
                </c:pt>
                <c:pt idx="6085">
                  <c:v>126.247</c:v>
                </c:pt>
                <c:pt idx="6086">
                  <c:v>126.277</c:v>
                </c:pt>
                <c:pt idx="6087">
                  <c:v>126.27800000000001</c:v>
                </c:pt>
                <c:pt idx="6088">
                  <c:v>126.283</c:v>
                </c:pt>
                <c:pt idx="6089">
                  <c:v>126.29</c:v>
                </c:pt>
                <c:pt idx="6090">
                  <c:v>126.298</c:v>
                </c:pt>
                <c:pt idx="6091">
                  <c:v>126.307</c:v>
                </c:pt>
                <c:pt idx="6092">
                  <c:v>126.31699999999999</c:v>
                </c:pt>
                <c:pt idx="6093">
                  <c:v>126.33</c:v>
                </c:pt>
                <c:pt idx="6094">
                  <c:v>126.346</c:v>
                </c:pt>
                <c:pt idx="6095">
                  <c:v>126.363</c:v>
                </c:pt>
                <c:pt idx="6096">
                  <c:v>126.379</c:v>
                </c:pt>
                <c:pt idx="6097">
                  <c:v>126.39100000000001</c:v>
                </c:pt>
                <c:pt idx="6098">
                  <c:v>126.404</c:v>
                </c:pt>
                <c:pt idx="6099">
                  <c:v>126.41800000000001</c:v>
                </c:pt>
                <c:pt idx="6100">
                  <c:v>126.43300000000001</c:v>
                </c:pt>
                <c:pt idx="6101">
                  <c:v>126.44799999999999</c:v>
                </c:pt>
                <c:pt idx="6102">
                  <c:v>126.462</c:v>
                </c:pt>
                <c:pt idx="6103">
                  <c:v>126.47499999999999</c:v>
                </c:pt>
                <c:pt idx="6104">
                  <c:v>126.49</c:v>
                </c:pt>
                <c:pt idx="6105">
                  <c:v>126.505</c:v>
                </c:pt>
                <c:pt idx="6106">
                  <c:v>126.52200000000001</c:v>
                </c:pt>
                <c:pt idx="6107">
                  <c:v>126.539</c:v>
                </c:pt>
                <c:pt idx="6108">
                  <c:v>126.55500000000001</c:v>
                </c:pt>
                <c:pt idx="6109">
                  <c:v>126.57</c:v>
                </c:pt>
                <c:pt idx="6110">
                  <c:v>126.584</c:v>
                </c:pt>
                <c:pt idx="6111">
                  <c:v>126.599</c:v>
                </c:pt>
                <c:pt idx="6112">
                  <c:v>126.613</c:v>
                </c:pt>
                <c:pt idx="6113">
                  <c:v>126.627</c:v>
                </c:pt>
                <c:pt idx="6114">
                  <c:v>126.642</c:v>
                </c:pt>
                <c:pt idx="6115">
                  <c:v>126.655</c:v>
                </c:pt>
                <c:pt idx="6116">
                  <c:v>126.66800000000001</c:v>
                </c:pt>
                <c:pt idx="6117">
                  <c:v>126.68</c:v>
                </c:pt>
                <c:pt idx="6118">
                  <c:v>126.693</c:v>
                </c:pt>
                <c:pt idx="6119">
                  <c:v>126.705</c:v>
                </c:pt>
                <c:pt idx="6120">
                  <c:v>126.717</c:v>
                </c:pt>
                <c:pt idx="6121">
                  <c:v>126.729</c:v>
                </c:pt>
                <c:pt idx="6122">
                  <c:v>126.741</c:v>
                </c:pt>
                <c:pt idx="6123">
                  <c:v>126.758</c:v>
                </c:pt>
                <c:pt idx="6124">
                  <c:v>126.791</c:v>
                </c:pt>
                <c:pt idx="6125">
                  <c:v>126.833</c:v>
                </c:pt>
                <c:pt idx="6126">
                  <c:v>126.867</c:v>
                </c:pt>
                <c:pt idx="6127">
                  <c:v>126.881</c:v>
                </c:pt>
                <c:pt idx="6128">
                  <c:v>126.893</c:v>
                </c:pt>
                <c:pt idx="6129">
                  <c:v>126.904</c:v>
                </c:pt>
                <c:pt idx="6130">
                  <c:v>126.916</c:v>
                </c:pt>
                <c:pt idx="6131">
                  <c:v>126.929</c:v>
                </c:pt>
                <c:pt idx="6132">
                  <c:v>126.94199999999999</c:v>
                </c:pt>
                <c:pt idx="6133">
                  <c:v>126.955</c:v>
                </c:pt>
                <c:pt idx="6134">
                  <c:v>126.96899999999999</c:v>
                </c:pt>
                <c:pt idx="6135">
                  <c:v>126.983</c:v>
                </c:pt>
                <c:pt idx="6136">
                  <c:v>126.998</c:v>
                </c:pt>
                <c:pt idx="6137">
                  <c:v>127.014</c:v>
                </c:pt>
                <c:pt idx="6138">
                  <c:v>127.03</c:v>
                </c:pt>
                <c:pt idx="6139">
                  <c:v>127.047</c:v>
                </c:pt>
                <c:pt idx="6140">
                  <c:v>127.063</c:v>
                </c:pt>
                <c:pt idx="6141">
                  <c:v>127.078</c:v>
                </c:pt>
                <c:pt idx="6142">
                  <c:v>127.092</c:v>
                </c:pt>
                <c:pt idx="6143">
                  <c:v>127.10599999999999</c:v>
                </c:pt>
                <c:pt idx="6144">
                  <c:v>127.121</c:v>
                </c:pt>
                <c:pt idx="6145">
                  <c:v>127.134</c:v>
                </c:pt>
                <c:pt idx="6146">
                  <c:v>127.148</c:v>
                </c:pt>
                <c:pt idx="6147">
                  <c:v>127.16200000000001</c:v>
                </c:pt>
                <c:pt idx="6148">
                  <c:v>127.176</c:v>
                </c:pt>
                <c:pt idx="6149">
                  <c:v>127.191</c:v>
                </c:pt>
                <c:pt idx="6150">
                  <c:v>127.206</c:v>
                </c:pt>
                <c:pt idx="6151">
                  <c:v>127.22199999999999</c:v>
                </c:pt>
                <c:pt idx="6152">
                  <c:v>127.235</c:v>
                </c:pt>
                <c:pt idx="6153">
                  <c:v>127.247</c:v>
                </c:pt>
                <c:pt idx="6154">
                  <c:v>127.259</c:v>
                </c:pt>
                <c:pt idx="6155">
                  <c:v>127.271</c:v>
                </c:pt>
                <c:pt idx="6156">
                  <c:v>127.286</c:v>
                </c:pt>
                <c:pt idx="6157">
                  <c:v>127.30200000000001</c:v>
                </c:pt>
                <c:pt idx="6158">
                  <c:v>127.31699999999999</c:v>
                </c:pt>
                <c:pt idx="6159">
                  <c:v>127.33199999999999</c:v>
                </c:pt>
                <c:pt idx="6160">
                  <c:v>127.346</c:v>
                </c:pt>
                <c:pt idx="6161">
                  <c:v>127.361</c:v>
                </c:pt>
                <c:pt idx="6162">
                  <c:v>127.374</c:v>
                </c:pt>
                <c:pt idx="6163">
                  <c:v>127.38800000000001</c:v>
                </c:pt>
                <c:pt idx="6164">
                  <c:v>127.40300000000001</c:v>
                </c:pt>
                <c:pt idx="6165">
                  <c:v>127.41800000000001</c:v>
                </c:pt>
                <c:pt idx="6166">
                  <c:v>127.43300000000001</c:v>
                </c:pt>
                <c:pt idx="6167">
                  <c:v>127.446</c:v>
                </c:pt>
                <c:pt idx="6168">
                  <c:v>127.459</c:v>
                </c:pt>
                <c:pt idx="6169">
                  <c:v>127.473</c:v>
                </c:pt>
                <c:pt idx="6170">
                  <c:v>127.48699999999999</c:v>
                </c:pt>
                <c:pt idx="6171">
                  <c:v>127.501</c:v>
                </c:pt>
                <c:pt idx="6172">
                  <c:v>127.517</c:v>
                </c:pt>
                <c:pt idx="6173">
                  <c:v>127.535</c:v>
                </c:pt>
                <c:pt idx="6174">
                  <c:v>127.553</c:v>
                </c:pt>
                <c:pt idx="6175">
                  <c:v>127.568</c:v>
                </c:pt>
                <c:pt idx="6176">
                  <c:v>127.583</c:v>
                </c:pt>
                <c:pt idx="6177">
                  <c:v>127.598</c:v>
                </c:pt>
                <c:pt idx="6178">
                  <c:v>127.613</c:v>
                </c:pt>
                <c:pt idx="6179">
                  <c:v>127.627</c:v>
                </c:pt>
                <c:pt idx="6180">
                  <c:v>127.642</c:v>
                </c:pt>
                <c:pt idx="6181">
                  <c:v>127.655</c:v>
                </c:pt>
                <c:pt idx="6182">
                  <c:v>127.66800000000001</c:v>
                </c:pt>
                <c:pt idx="6183">
                  <c:v>127.681</c:v>
                </c:pt>
                <c:pt idx="6184">
                  <c:v>127.693</c:v>
                </c:pt>
                <c:pt idx="6185">
                  <c:v>127.705</c:v>
                </c:pt>
                <c:pt idx="6186">
                  <c:v>127.717</c:v>
                </c:pt>
                <c:pt idx="6187">
                  <c:v>127.729</c:v>
                </c:pt>
                <c:pt idx="6188">
                  <c:v>127.742</c:v>
                </c:pt>
                <c:pt idx="6189">
                  <c:v>127.754</c:v>
                </c:pt>
                <c:pt idx="6190">
                  <c:v>127.76600000000001</c:v>
                </c:pt>
                <c:pt idx="6191">
                  <c:v>127.77800000000001</c:v>
                </c:pt>
                <c:pt idx="6192">
                  <c:v>127.791</c:v>
                </c:pt>
                <c:pt idx="6193">
                  <c:v>127.803</c:v>
                </c:pt>
                <c:pt idx="6194">
                  <c:v>127.815</c:v>
                </c:pt>
                <c:pt idx="6195">
                  <c:v>127.827</c:v>
                </c:pt>
                <c:pt idx="6196">
                  <c:v>127.84</c:v>
                </c:pt>
                <c:pt idx="6197">
                  <c:v>127.85299999999999</c:v>
                </c:pt>
                <c:pt idx="6198">
                  <c:v>127.873</c:v>
                </c:pt>
                <c:pt idx="6199">
                  <c:v>127.898</c:v>
                </c:pt>
                <c:pt idx="6200">
                  <c:v>127.916</c:v>
                </c:pt>
                <c:pt idx="6201">
                  <c:v>127.932</c:v>
                </c:pt>
                <c:pt idx="6202">
                  <c:v>127.959</c:v>
                </c:pt>
                <c:pt idx="6203">
                  <c:v>128.00399999999999</c:v>
                </c:pt>
                <c:pt idx="6204">
                  <c:v>128.06399999999999</c:v>
                </c:pt>
                <c:pt idx="6205">
                  <c:v>128.14099999999999</c:v>
                </c:pt>
                <c:pt idx="6206">
                  <c:v>128.21299999999999</c:v>
                </c:pt>
                <c:pt idx="6207">
                  <c:v>128.244</c:v>
                </c:pt>
                <c:pt idx="6208">
                  <c:v>128.261</c:v>
                </c:pt>
                <c:pt idx="6209">
                  <c:v>128.27199999999999</c:v>
                </c:pt>
                <c:pt idx="6210">
                  <c:v>128.286</c:v>
                </c:pt>
                <c:pt idx="6211">
                  <c:v>128.298</c:v>
                </c:pt>
                <c:pt idx="6212">
                  <c:v>128.31</c:v>
                </c:pt>
                <c:pt idx="6213">
                  <c:v>128.32400000000001</c:v>
                </c:pt>
                <c:pt idx="6214">
                  <c:v>128.339</c:v>
                </c:pt>
                <c:pt idx="6215">
                  <c:v>128.35400000000001</c:v>
                </c:pt>
                <c:pt idx="6216">
                  <c:v>128.37</c:v>
                </c:pt>
                <c:pt idx="6217">
                  <c:v>128.387</c:v>
                </c:pt>
                <c:pt idx="6218">
                  <c:v>128.40299999999999</c:v>
                </c:pt>
                <c:pt idx="6219">
                  <c:v>128.41800000000001</c:v>
                </c:pt>
                <c:pt idx="6220">
                  <c:v>128.43299999999999</c:v>
                </c:pt>
                <c:pt idx="6221">
                  <c:v>128.44800000000001</c:v>
                </c:pt>
                <c:pt idx="6222">
                  <c:v>128.46600000000001</c:v>
                </c:pt>
                <c:pt idx="6223">
                  <c:v>128.49600000000001</c:v>
                </c:pt>
                <c:pt idx="6224">
                  <c:v>128.52000000000001</c:v>
                </c:pt>
                <c:pt idx="6225">
                  <c:v>128.53399999999999</c:v>
                </c:pt>
                <c:pt idx="6226">
                  <c:v>128.548</c:v>
                </c:pt>
                <c:pt idx="6227">
                  <c:v>128.56299999999999</c:v>
                </c:pt>
                <c:pt idx="6228">
                  <c:v>128.58000000000001</c:v>
                </c:pt>
                <c:pt idx="6229">
                  <c:v>128.59700000000001</c:v>
                </c:pt>
                <c:pt idx="6230">
                  <c:v>128.61199999999999</c:v>
                </c:pt>
                <c:pt idx="6231">
                  <c:v>128.626</c:v>
                </c:pt>
                <c:pt idx="6232">
                  <c:v>128.64099999999999</c:v>
                </c:pt>
                <c:pt idx="6233">
                  <c:v>128.65600000000001</c:v>
                </c:pt>
                <c:pt idx="6234">
                  <c:v>128.67099999999999</c:v>
                </c:pt>
                <c:pt idx="6235">
                  <c:v>128.68799999999999</c:v>
                </c:pt>
                <c:pt idx="6236">
                  <c:v>128.73400000000001</c:v>
                </c:pt>
                <c:pt idx="6237">
                  <c:v>128.81399999999999</c:v>
                </c:pt>
                <c:pt idx="6238">
                  <c:v>128.90899999999999</c:v>
                </c:pt>
                <c:pt idx="6239">
                  <c:v>129.00200000000001</c:v>
                </c:pt>
                <c:pt idx="6240">
                  <c:v>129.03399999999999</c:v>
                </c:pt>
                <c:pt idx="6241">
                  <c:v>129.042</c:v>
                </c:pt>
                <c:pt idx="6242">
                  <c:v>129.05600000000001</c:v>
                </c:pt>
                <c:pt idx="6243">
                  <c:v>129.07</c:v>
                </c:pt>
                <c:pt idx="6244">
                  <c:v>129.09899999999999</c:v>
                </c:pt>
                <c:pt idx="6245">
                  <c:v>129.15</c:v>
                </c:pt>
                <c:pt idx="6246">
                  <c:v>129.21100000000001</c:v>
                </c:pt>
                <c:pt idx="6247">
                  <c:v>129.279</c:v>
                </c:pt>
                <c:pt idx="6248">
                  <c:v>129.35599999999999</c:v>
                </c:pt>
                <c:pt idx="6249">
                  <c:v>129.43299999999999</c:v>
                </c:pt>
                <c:pt idx="6250">
                  <c:v>129.49600000000001</c:v>
                </c:pt>
                <c:pt idx="6251">
                  <c:v>129.54400000000001</c:v>
                </c:pt>
                <c:pt idx="6252">
                  <c:v>129.58000000000001</c:v>
                </c:pt>
                <c:pt idx="6253">
                  <c:v>129.60900000000001</c:v>
                </c:pt>
                <c:pt idx="6254">
                  <c:v>129.63300000000001</c:v>
                </c:pt>
                <c:pt idx="6255">
                  <c:v>129.643</c:v>
                </c:pt>
                <c:pt idx="6256">
                  <c:v>129.643</c:v>
                </c:pt>
                <c:pt idx="6257">
                  <c:v>129.64400000000001</c:v>
                </c:pt>
                <c:pt idx="6258">
                  <c:v>129.648</c:v>
                </c:pt>
                <c:pt idx="6259">
                  <c:v>129.65600000000001</c:v>
                </c:pt>
                <c:pt idx="6260">
                  <c:v>129.67500000000001</c:v>
                </c:pt>
                <c:pt idx="6261">
                  <c:v>129.715</c:v>
                </c:pt>
                <c:pt idx="6262">
                  <c:v>129.78100000000001</c:v>
                </c:pt>
                <c:pt idx="6263">
                  <c:v>129.86099999999999</c:v>
                </c:pt>
                <c:pt idx="6264">
                  <c:v>129.94</c:v>
                </c:pt>
                <c:pt idx="6265">
                  <c:v>130.012</c:v>
                </c:pt>
                <c:pt idx="6266">
                  <c:v>130.071</c:v>
                </c:pt>
                <c:pt idx="6267">
                  <c:v>130.11500000000001</c:v>
                </c:pt>
                <c:pt idx="6268">
                  <c:v>130.15199999999999</c:v>
                </c:pt>
                <c:pt idx="6269">
                  <c:v>130.191</c:v>
                </c:pt>
                <c:pt idx="6270">
                  <c:v>130.22999999999999</c:v>
                </c:pt>
                <c:pt idx="6271">
                  <c:v>130.25700000000001</c:v>
                </c:pt>
                <c:pt idx="6272">
                  <c:v>130.25899999999999</c:v>
                </c:pt>
                <c:pt idx="6273">
                  <c:v>130.25899999999999</c:v>
                </c:pt>
                <c:pt idx="6274">
                  <c:v>130.25899999999999</c:v>
                </c:pt>
                <c:pt idx="6275">
                  <c:v>130.26599999999999</c:v>
                </c:pt>
                <c:pt idx="6276">
                  <c:v>130.28399999999999</c:v>
                </c:pt>
                <c:pt idx="6277">
                  <c:v>130.31899999999999</c:v>
                </c:pt>
                <c:pt idx="6278">
                  <c:v>130.374</c:v>
                </c:pt>
                <c:pt idx="6279">
                  <c:v>130.43899999999999</c:v>
                </c:pt>
                <c:pt idx="6280">
                  <c:v>130.48699999999999</c:v>
                </c:pt>
                <c:pt idx="6281">
                  <c:v>130.501</c:v>
                </c:pt>
                <c:pt idx="6282">
                  <c:v>130.50399999999999</c:v>
                </c:pt>
                <c:pt idx="6283">
                  <c:v>130.511</c:v>
                </c:pt>
                <c:pt idx="6284">
                  <c:v>130.52000000000001</c:v>
                </c:pt>
                <c:pt idx="6285">
                  <c:v>130.53100000000001</c:v>
                </c:pt>
                <c:pt idx="6286">
                  <c:v>130.54499999999999</c:v>
                </c:pt>
                <c:pt idx="6287">
                  <c:v>130.56100000000001</c:v>
                </c:pt>
                <c:pt idx="6288">
                  <c:v>130.57599999999999</c:v>
                </c:pt>
                <c:pt idx="6289">
                  <c:v>130.589</c:v>
                </c:pt>
                <c:pt idx="6290">
                  <c:v>130.60300000000001</c:v>
                </c:pt>
                <c:pt idx="6291">
                  <c:v>130.61799999999999</c:v>
                </c:pt>
                <c:pt idx="6292">
                  <c:v>130.643</c:v>
                </c:pt>
                <c:pt idx="6293">
                  <c:v>130.70099999999999</c:v>
                </c:pt>
                <c:pt idx="6294">
                  <c:v>130.77699999999999</c:v>
                </c:pt>
                <c:pt idx="6295">
                  <c:v>130.84</c:v>
                </c:pt>
                <c:pt idx="6296">
                  <c:v>130.86799999999999</c:v>
                </c:pt>
                <c:pt idx="6297">
                  <c:v>130.87899999999999</c:v>
                </c:pt>
                <c:pt idx="6298">
                  <c:v>130.89099999999999</c:v>
                </c:pt>
                <c:pt idx="6299">
                  <c:v>130.916</c:v>
                </c:pt>
                <c:pt idx="6300">
                  <c:v>130.947</c:v>
                </c:pt>
                <c:pt idx="6301">
                  <c:v>130.96100000000001</c:v>
                </c:pt>
                <c:pt idx="6302">
                  <c:v>130.97499999999999</c:v>
                </c:pt>
                <c:pt idx="6303">
                  <c:v>130.988</c:v>
                </c:pt>
                <c:pt idx="6304">
                  <c:v>131.00299999999999</c:v>
                </c:pt>
                <c:pt idx="6305">
                  <c:v>131.017</c:v>
                </c:pt>
                <c:pt idx="6306">
                  <c:v>131.036</c:v>
                </c:pt>
                <c:pt idx="6307">
                  <c:v>131.078</c:v>
                </c:pt>
                <c:pt idx="6308">
                  <c:v>131.15299999999999</c:v>
                </c:pt>
                <c:pt idx="6309">
                  <c:v>131.24100000000001</c:v>
                </c:pt>
                <c:pt idx="6310">
                  <c:v>131.33099999999999</c:v>
                </c:pt>
                <c:pt idx="6311">
                  <c:v>131.363</c:v>
                </c:pt>
                <c:pt idx="6312">
                  <c:v>131.36699999999999</c:v>
                </c:pt>
                <c:pt idx="6313">
                  <c:v>131.374</c:v>
                </c:pt>
                <c:pt idx="6314">
                  <c:v>131.38499999999999</c:v>
                </c:pt>
                <c:pt idx="6315">
                  <c:v>131.39699999999999</c:v>
                </c:pt>
                <c:pt idx="6316">
                  <c:v>131.41</c:v>
                </c:pt>
                <c:pt idx="6317">
                  <c:v>131.42699999999999</c:v>
                </c:pt>
                <c:pt idx="6318">
                  <c:v>131.44300000000001</c:v>
                </c:pt>
                <c:pt idx="6319">
                  <c:v>131.458</c:v>
                </c:pt>
                <c:pt idx="6320">
                  <c:v>131.47399999999999</c:v>
                </c:pt>
                <c:pt idx="6321">
                  <c:v>131.49100000000001</c:v>
                </c:pt>
                <c:pt idx="6322">
                  <c:v>131.51499999999999</c:v>
                </c:pt>
                <c:pt idx="6323">
                  <c:v>131.57</c:v>
                </c:pt>
                <c:pt idx="6324">
                  <c:v>131.65199999999999</c:v>
                </c:pt>
                <c:pt idx="6325">
                  <c:v>131.74600000000001</c:v>
                </c:pt>
                <c:pt idx="6326">
                  <c:v>131.83199999999999</c:v>
                </c:pt>
                <c:pt idx="6327">
                  <c:v>131.86099999999999</c:v>
                </c:pt>
                <c:pt idx="6328">
                  <c:v>131.875</c:v>
                </c:pt>
                <c:pt idx="6329">
                  <c:v>131.893</c:v>
                </c:pt>
                <c:pt idx="6330">
                  <c:v>131.916</c:v>
                </c:pt>
                <c:pt idx="6331">
                  <c:v>131.93299999999999</c:v>
                </c:pt>
                <c:pt idx="6332">
                  <c:v>131.94900000000001</c:v>
                </c:pt>
                <c:pt idx="6333">
                  <c:v>131.965</c:v>
                </c:pt>
                <c:pt idx="6334">
                  <c:v>131.97999999999999</c:v>
                </c:pt>
                <c:pt idx="6335">
                  <c:v>131.995</c:v>
                </c:pt>
                <c:pt idx="6336">
                  <c:v>132.01</c:v>
                </c:pt>
                <c:pt idx="6337">
                  <c:v>132.04</c:v>
                </c:pt>
                <c:pt idx="6338">
                  <c:v>132.09899999999999</c:v>
                </c:pt>
                <c:pt idx="6339">
                  <c:v>132.18100000000001</c:v>
                </c:pt>
                <c:pt idx="6340">
                  <c:v>132.27500000000001</c:v>
                </c:pt>
                <c:pt idx="6341">
                  <c:v>132.37100000000001</c:v>
                </c:pt>
                <c:pt idx="6342">
                  <c:v>132.46100000000001</c:v>
                </c:pt>
                <c:pt idx="6343">
                  <c:v>132.494</c:v>
                </c:pt>
                <c:pt idx="6344">
                  <c:v>132.494</c:v>
                </c:pt>
                <c:pt idx="6345">
                  <c:v>132.49700000000001</c:v>
                </c:pt>
                <c:pt idx="6346">
                  <c:v>132.505</c:v>
                </c:pt>
                <c:pt idx="6347">
                  <c:v>132.51499999999999</c:v>
                </c:pt>
                <c:pt idx="6348">
                  <c:v>132.53</c:v>
                </c:pt>
                <c:pt idx="6349">
                  <c:v>132.54599999999999</c:v>
                </c:pt>
                <c:pt idx="6350">
                  <c:v>132.56100000000001</c:v>
                </c:pt>
                <c:pt idx="6351">
                  <c:v>132.577</c:v>
                </c:pt>
                <c:pt idx="6352">
                  <c:v>132.59200000000001</c:v>
                </c:pt>
                <c:pt idx="6353">
                  <c:v>132.607</c:v>
                </c:pt>
                <c:pt idx="6354">
                  <c:v>132.62200000000001</c:v>
                </c:pt>
                <c:pt idx="6355">
                  <c:v>132.63999999999999</c:v>
                </c:pt>
                <c:pt idx="6356">
                  <c:v>132.678</c:v>
                </c:pt>
                <c:pt idx="6357">
                  <c:v>132.74799999999999</c:v>
                </c:pt>
                <c:pt idx="6358">
                  <c:v>132.81299999999999</c:v>
                </c:pt>
                <c:pt idx="6359">
                  <c:v>132.821</c:v>
                </c:pt>
                <c:pt idx="6360">
                  <c:v>132.82900000000001</c:v>
                </c:pt>
                <c:pt idx="6361">
                  <c:v>132.84100000000001</c:v>
                </c:pt>
                <c:pt idx="6362">
                  <c:v>132.85300000000001</c:v>
                </c:pt>
                <c:pt idx="6363">
                  <c:v>132.86699999999999</c:v>
                </c:pt>
                <c:pt idx="6364">
                  <c:v>132.88</c:v>
                </c:pt>
                <c:pt idx="6365">
                  <c:v>132.89500000000001</c:v>
                </c:pt>
                <c:pt idx="6366">
                  <c:v>132.911</c:v>
                </c:pt>
                <c:pt idx="6367">
                  <c:v>132.928</c:v>
                </c:pt>
                <c:pt idx="6368">
                  <c:v>132.946</c:v>
                </c:pt>
                <c:pt idx="6369">
                  <c:v>132.96100000000001</c:v>
                </c:pt>
                <c:pt idx="6370">
                  <c:v>132.976</c:v>
                </c:pt>
                <c:pt idx="6371">
                  <c:v>132.99100000000001</c:v>
                </c:pt>
                <c:pt idx="6372">
                  <c:v>133.006</c:v>
                </c:pt>
                <c:pt idx="6373">
                  <c:v>133.02000000000001</c:v>
                </c:pt>
                <c:pt idx="6374">
                  <c:v>133.036</c:v>
                </c:pt>
                <c:pt idx="6375">
                  <c:v>133.06</c:v>
                </c:pt>
                <c:pt idx="6376">
                  <c:v>133.1</c:v>
                </c:pt>
                <c:pt idx="6377">
                  <c:v>133.154</c:v>
                </c:pt>
                <c:pt idx="6378">
                  <c:v>133.22499999999999</c:v>
                </c:pt>
                <c:pt idx="6379">
                  <c:v>133.31100000000001</c:v>
                </c:pt>
                <c:pt idx="6380">
                  <c:v>133.398</c:v>
                </c:pt>
                <c:pt idx="6381">
                  <c:v>133.489</c:v>
                </c:pt>
                <c:pt idx="6382">
                  <c:v>133.565</c:v>
                </c:pt>
                <c:pt idx="6383">
                  <c:v>133.565</c:v>
                </c:pt>
                <c:pt idx="6384">
                  <c:v>133.566</c:v>
                </c:pt>
                <c:pt idx="6385">
                  <c:v>133.571</c:v>
                </c:pt>
                <c:pt idx="6386">
                  <c:v>133.58000000000001</c:v>
                </c:pt>
                <c:pt idx="6387">
                  <c:v>133.6</c:v>
                </c:pt>
                <c:pt idx="6388">
                  <c:v>133.642</c:v>
                </c:pt>
                <c:pt idx="6389">
                  <c:v>133.69300000000001</c:v>
                </c:pt>
                <c:pt idx="6390">
                  <c:v>133.74700000000001</c:v>
                </c:pt>
                <c:pt idx="6391">
                  <c:v>133.785</c:v>
                </c:pt>
                <c:pt idx="6392">
                  <c:v>133.803</c:v>
                </c:pt>
                <c:pt idx="6393">
                  <c:v>133.815</c:v>
                </c:pt>
                <c:pt idx="6394">
                  <c:v>133.82499999999999</c:v>
                </c:pt>
                <c:pt idx="6395">
                  <c:v>133.83799999999999</c:v>
                </c:pt>
                <c:pt idx="6396">
                  <c:v>133.851</c:v>
                </c:pt>
                <c:pt idx="6397">
                  <c:v>133.86600000000001</c:v>
                </c:pt>
                <c:pt idx="6398">
                  <c:v>133.88200000000001</c:v>
                </c:pt>
                <c:pt idx="6399">
                  <c:v>133.898</c:v>
                </c:pt>
                <c:pt idx="6400">
                  <c:v>133.91399999999999</c:v>
                </c:pt>
                <c:pt idx="6401">
                  <c:v>133.928</c:v>
                </c:pt>
                <c:pt idx="6402">
                  <c:v>133.94200000000001</c:v>
                </c:pt>
                <c:pt idx="6403">
                  <c:v>133.96100000000001</c:v>
                </c:pt>
                <c:pt idx="6404">
                  <c:v>133.99799999999999</c:v>
                </c:pt>
                <c:pt idx="6405">
                  <c:v>134.07499999999999</c:v>
                </c:pt>
                <c:pt idx="6406">
                  <c:v>134.16999999999999</c:v>
                </c:pt>
                <c:pt idx="6407">
                  <c:v>134.26300000000001</c:v>
                </c:pt>
                <c:pt idx="6408">
                  <c:v>134.31299999999999</c:v>
                </c:pt>
                <c:pt idx="6409">
                  <c:v>134.31299999999999</c:v>
                </c:pt>
                <c:pt idx="6410">
                  <c:v>134.31700000000001</c:v>
                </c:pt>
                <c:pt idx="6411">
                  <c:v>134.32400000000001</c:v>
                </c:pt>
                <c:pt idx="6412">
                  <c:v>134.33199999999999</c:v>
                </c:pt>
                <c:pt idx="6413">
                  <c:v>134.34200000000001</c:v>
                </c:pt>
                <c:pt idx="6414">
                  <c:v>134.35400000000001</c:v>
                </c:pt>
                <c:pt idx="6415">
                  <c:v>134.36699999999999</c:v>
                </c:pt>
                <c:pt idx="6416">
                  <c:v>134.38200000000001</c:v>
                </c:pt>
                <c:pt idx="6417">
                  <c:v>134.399</c:v>
                </c:pt>
                <c:pt idx="6418">
                  <c:v>134.417</c:v>
                </c:pt>
                <c:pt idx="6419">
                  <c:v>134.43100000000001</c:v>
                </c:pt>
                <c:pt idx="6420">
                  <c:v>134.446</c:v>
                </c:pt>
                <c:pt idx="6421">
                  <c:v>134.46100000000001</c:v>
                </c:pt>
                <c:pt idx="6422">
                  <c:v>134.476</c:v>
                </c:pt>
                <c:pt idx="6423">
                  <c:v>134.50399999999999</c:v>
                </c:pt>
                <c:pt idx="6424">
                  <c:v>134.566</c:v>
                </c:pt>
                <c:pt idx="6425">
                  <c:v>134.65199999999999</c:v>
                </c:pt>
                <c:pt idx="6426">
                  <c:v>134.74600000000001</c:v>
                </c:pt>
                <c:pt idx="6427">
                  <c:v>134.839</c:v>
                </c:pt>
                <c:pt idx="6428">
                  <c:v>134.87100000000001</c:v>
                </c:pt>
                <c:pt idx="6429">
                  <c:v>134.87100000000001</c:v>
                </c:pt>
                <c:pt idx="6430">
                  <c:v>134.87299999999999</c:v>
                </c:pt>
                <c:pt idx="6431">
                  <c:v>134.88</c:v>
                </c:pt>
                <c:pt idx="6432">
                  <c:v>134.892</c:v>
                </c:pt>
                <c:pt idx="6433">
                  <c:v>134.90799999999999</c:v>
                </c:pt>
                <c:pt idx="6434">
                  <c:v>134.92099999999999</c:v>
                </c:pt>
                <c:pt idx="6435">
                  <c:v>134.934</c:v>
                </c:pt>
                <c:pt idx="6436">
                  <c:v>134.947</c:v>
                </c:pt>
                <c:pt idx="6437">
                  <c:v>134.971</c:v>
                </c:pt>
                <c:pt idx="6438">
                  <c:v>135.02000000000001</c:v>
                </c:pt>
                <c:pt idx="6439">
                  <c:v>135.09800000000001</c:v>
                </c:pt>
                <c:pt idx="6440">
                  <c:v>135.191</c:v>
                </c:pt>
                <c:pt idx="6441">
                  <c:v>135.27799999999999</c:v>
                </c:pt>
                <c:pt idx="6442">
                  <c:v>135.31800000000001</c:v>
                </c:pt>
                <c:pt idx="6443">
                  <c:v>135.34800000000001</c:v>
                </c:pt>
                <c:pt idx="6444">
                  <c:v>135.374</c:v>
                </c:pt>
                <c:pt idx="6445">
                  <c:v>135.41900000000001</c:v>
                </c:pt>
                <c:pt idx="6446">
                  <c:v>135.47499999999999</c:v>
                </c:pt>
                <c:pt idx="6447">
                  <c:v>135.535</c:v>
                </c:pt>
                <c:pt idx="6448">
                  <c:v>135.57499999999999</c:v>
                </c:pt>
                <c:pt idx="6449">
                  <c:v>135.57599999999999</c:v>
                </c:pt>
                <c:pt idx="6450">
                  <c:v>135.57599999999999</c:v>
                </c:pt>
                <c:pt idx="6451">
                  <c:v>135.58000000000001</c:v>
                </c:pt>
                <c:pt idx="6452">
                  <c:v>135.58600000000001</c:v>
                </c:pt>
                <c:pt idx="6453">
                  <c:v>135.61000000000001</c:v>
                </c:pt>
                <c:pt idx="6454">
                  <c:v>135.66200000000001</c:v>
                </c:pt>
                <c:pt idx="6455">
                  <c:v>135.74299999999999</c:v>
                </c:pt>
                <c:pt idx="6456">
                  <c:v>135.83600000000001</c:v>
                </c:pt>
                <c:pt idx="6457">
                  <c:v>135.934</c:v>
                </c:pt>
                <c:pt idx="6458">
                  <c:v>136.03</c:v>
                </c:pt>
                <c:pt idx="6459">
                  <c:v>136.12</c:v>
                </c:pt>
                <c:pt idx="6460">
                  <c:v>136.202</c:v>
                </c:pt>
                <c:pt idx="6461">
                  <c:v>136.23599999999999</c:v>
                </c:pt>
                <c:pt idx="6462">
                  <c:v>136.23599999999999</c:v>
                </c:pt>
                <c:pt idx="6463">
                  <c:v>136.24299999999999</c:v>
                </c:pt>
                <c:pt idx="6464">
                  <c:v>136.25200000000001</c:v>
                </c:pt>
                <c:pt idx="6465">
                  <c:v>136.25200000000001</c:v>
                </c:pt>
                <c:pt idx="6466">
                  <c:v>136.25200000000001</c:v>
                </c:pt>
                <c:pt idx="6467">
                  <c:v>136.25299999999999</c:v>
                </c:pt>
                <c:pt idx="6468">
                  <c:v>136.256</c:v>
                </c:pt>
                <c:pt idx="6469">
                  <c:v>136.25899999999999</c:v>
                </c:pt>
                <c:pt idx="6470">
                  <c:v>136.26499999999999</c:v>
                </c:pt>
                <c:pt idx="6471">
                  <c:v>136.27199999999999</c:v>
                </c:pt>
                <c:pt idx="6472">
                  <c:v>136.286</c:v>
                </c:pt>
                <c:pt idx="6473">
                  <c:v>136.31100000000001</c:v>
                </c:pt>
                <c:pt idx="6474">
                  <c:v>136.351</c:v>
                </c:pt>
                <c:pt idx="6475">
                  <c:v>136.40799999999999</c:v>
                </c:pt>
                <c:pt idx="6476">
                  <c:v>136.47399999999999</c:v>
                </c:pt>
                <c:pt idx="6477">
                  <c:v>136.506</c:v>
                </c:pt>
                <c:pt idx="6478">
                  <c:v>136.518</c:v>
                </c:pt>
                <c:pt idx="6479">
                  <c:v>136.53</c:v>
                </c:pt>
                <c:pt idx="6480">
                  <c:v>136.54499999999999</c:v>
                </c:pt>
                <c:pt idx="6481">
                  <c:v>136.57599999999999</c:v>
                </c:pt>
                <c:pt idx="6482">
                  <c:v>136.62799999999999</c:v>
                </c:pt>
                <c:pt idx="6483">
                  <c:v>136.69399999999999</c:v>
                </c:pt>
                <c:pt idx="6484">
                  <c:v>136.77000000000001</c:v>
                </c:pt>
                <c:pt idx="6485">
                  <c:v>136.85599999999999</c:v>
                </c:pt>
                <c:pt idx="6486">
                  <c:v>136.94999999999999</c:v>
                </c:pt>
                <c:pt idx="6487">
                  <c:v>137.04400000000001</c:v>
                </c:pt>
                <c:pt idx="6488">
                  <c:v>137.13399999999999</c:v>
                </c:pt>
                <c:pt idx="6489">
                  <c:v>137.21299999999999</c:v>
                </c:pt>
                <c:pt idx="6490">
                  <c:v>137.268</c:v>
                </c:pt>
                <c:pt idx="6491">
                  <c:v>137.31100000000001</c:v>
                </c:pt>
                <c:pt idx="6492">
                  <c:v>137.34899999999999</c:v>
                </c:pt>
                <c:pt idx="6493">
                  <c:v>137.374</c:v>
                </c:pt>
                <c:pt idx="6494">
                  <c:v>137.39400000000001</c:v>
                </c:pt>
                <c:pt idx="6495">
                  <c:v>137.41900000000001</c:v>
                </c:pt>
                <c:pt idx="6496">
                  <c:v>137.446</c:v>
                </c:pt>
                <c:pt idx="6497">
                  <c:v>137.47300000000001</c:v>
                </c:pt>
                <c:pt idx="6498">
                  <c:v>137.48400000000001</c:v>
                </c:pt>
                <c:pt idx="6499">
                  <c:v>137.48400000000001</c:v>
                </c:pt>
                <c:pt idx="6500">
                  <c:v>137.48699999999999</c:v>
                </c:pt>
                <c:pt idx="6501">
                  <c:v>137.49299999999999</c:v>
                </c:pt>
                <c:pt idx="6502">
                  <c:v>137.523</c:v>
                </c:pt>
                <c:pt idx="6503">
                  <c:v>137.59800000000001</c:v>
                </c:pt>
                <c:pt idx="6504">
                  <c:v>137.69300000000001</c:v>
                </c:pt>
                <c:pt idx="6505">
                  <c:v>137.78100000000001</c:v>
                </c:pt>
                <c:pt idx="6506">
                  <c:v>137.86000000000001</c:v>
                </c:pt>
                <c:pt idx="6507">
                  <c:v>137.911</c:v>
                </c:pt>
                <c:pt idx="6508">
                  <c:v>137.94200000000001</c:v>
                </c:pt>
                <c:pt idx="6509">
                  <c:v>137.94900000000001</c:v>
                </c:pt>
                <c:pt idx="6510">
                  <c:v>137.94900000000001</c:v>
                </c:pt>
                <c:pt idx="6511">
                  <c:v>137.94900000000001</c:v>
                </c:pt>
                <c:pt idx="6512">
                  <c:v>137.953</c:v>
                </c:pt>
                <c:pt idx="6513">
                  <c:v>137.96</c:v>
                </c:pt>
                <c:pt idx="6514">
                  <c:v>137.97</c:v>
                </c:pt>
                <c:pt idx="6515">
                  <c:v>137.98099999999999</c:v>
                </c:pt>
                <c:pt idx="6516">
                  <c:v>137.99199999999999</c:v>
                </c:pt>
                <c:pt idx="6517">
                  <c:v>138.00299999999999</c:v>
                </c:pt>
                <c:pt idx="6518">
                  <c:v>138.01400000000001</c:v>
                </c:pt>
                <c:pt idx="6519">
                  <c:v>138.024</c:v>
                </c:pt>
                <c:pt idx="6520">
                  <c:v>138.035</c:v>
                </c:pt>
                <c:pt idx="6521">
                  <c:v>138.04599999999999</c:v>
                </c:pt>
                <c:pt idx="6522">
                  <c:v>138.05699999999999</c:v>
                </c:pt>
                <c:pt idx="6523">
                  <c:v>138.06800000000001</c:v>
                </c:pt>
                <c:pt idx="6524">
                  <c:v>138.078</c:v>
                </c:pt>
                <c:pt idx="6525">
                  <c:v>138.089</c:v>
                </c:pt>
                <c:pt idx="6526">
                  <c:v>138.10300000000001</c:v>
                </c:pt>
                <c:pt idx="6527">
                  <c:v>138.126</c:v>
                </c:pt>
                <c:pt idx="6528">
                  <c:v>138.16200000000001</c:v>
                </c:pt>
                <c:pt idx="6529">
                  <c:v>138.16999999999999</c:v>
                </c:pt>
                <c:pt idx="6530">
                  <c:v>138.18100000000001</c:v>
                </c:pt>
                <c:pt idx="6531">
                  <c:v>138.191</c:v>
                </c:pt>
                <c:pt idx="6532">
                  <c:v>138.20699999999999</c:v>
                </c:pt>
                <c:pt idx="6533">
                  <c:v>138.22499999999999</c:v>
                </c:pt>
                <c:pt idx="6534">
                  <c:v>138.24700000000001</c:v>
                </c:pt>
                <c:pt idx="6535">
                  <c:v>138.274</c:v>
                </c:pt>
                <c:pt idx="6536">
                  <c:v>138.31700000000001</c:v>
                </c:pt>
                <c:pt idx="6537">
                  <c:v>138.376</c:v>
                </c:pt>
                <c:pt idx="6538">
                  <c:v>138.44300000000001</c:v>
                </c:pt>
                <c:pt idx="6539">
                  <c:v>138.512</c:v>
                </c:pt>
                <c:pt idx="6540">
                  <c:v>138.54900000000001</c:v>
                </c:pt>
                <c:pt idx="6541">
                  <c:v>138.56800000000001</c:v>
                </c:pt>
                <c:pt idx="6542">
                  <c:v>138.58699999999999</c:v>
                </c:pt>
                <c:pt idx="6543">
                  <c:v>138.59700000000001</c:v>
                </c:pt>
                <c:pt idx="6544">
                  <c:v>138.60300000000001</c:v>
                </c:pt>
                <c:pt idx="6545">
                  <c:v>138.61699999999999</c:v>
                </c:pt>
                <c:pt idx="6546">
                  <c:v>138.64500000000001</c:v>
                </c:pt>
                <c:pt idx="6547">
                  <c:v>138.691</c:v>
                </c:pt>
                <c:pt idx="6548">
                  <c:v>138.75</c:v>
                </c:pt>
                <c:pt idx="6549">
                  <c:v>138.80699999999999</c:v>
                </c:pt>
                <c:pt idx="6550">
                  <c:v>138.858</c:v>
                </c:pt>
                <c:pt idx="6551">
                  <c:v>138.905</c:v>
                </c:pt>
                <c:pt idx="6552">
                  <c:v>138.946</c:v>
                </c:pt>
                <c:pt idx="6553">
                  <c:v>138.982</c:v>
                </c:pt>
                <c:pt idx="6554">
                  <c:v>139.01599999999999</c:v>
                </c:pt>
                <c:pt idx="6555">
                  <c:v>139.041</c:v>
                </c:pt>
                <c:pt idx="6556">
                  <c:v>139.041</c:v>
                </c:pt>
                <c:pt idx="6557">
                  <c:v>139.041</c:v>
                </c:pt>
                <c:pt idx="6558">
                  <c:v>139.041</c:v>
                </c:pt>
                <c:pt idx="6559">
                  <c:v>139.041</c:v>
                </c:pt>
                <c:pt idx="6560">
                  <c:v>139.041</c:v>
                </c:pt>
                <c:pt idx="6561">
                  <c:v>139.04400000000001</c:v>
                </c:pt>
                <c:pt idx="6562">
                  <c:v>139.053</c:v>
                </c:pt>
                <c:pt idx="6563">
                  <c:v>139.06</c:v>
                </c:pt>
                <c:pt idx="6564">
                  <c:v>139.06100000000001</c:v>
                </c:pt>
                <c:pt idx="6565">
                  <c:v>139.06700000000001</c:v>
                </c:pt>
                <c:pt idx="6566">
                  <c:v>139.084</c:v>
                </c:pt>
                <c:pt idx="6567">
                  <c:v>139.12299999999999</c:v>
                </c:pt>
                <c:pt idx="6568">
                  <c:v>139.19399999999999</c:v>
                </c:pt>
                <c:pt idx="6569">
                  <c:v>139.285</c:v>
                </c:pt>
                <c:pt idx="6570">
                  <c:v>139.376</c:v>
                </c:pt>
                <c:pt idx="6571">
                  <c:v>139.464</c:v>
                </c:pt>
                <c:pt idx="6572">
                  <c:v>139.554</c:v>
                </c:pt>
                <c:pt idx="6573">
                  <c:v>139.64500000000001</c:v>
                </c:pt>
                <c:pt idx="6574">
                  <c:v>139.733</c:v>
                </c:pt>
                <c:pt idx="6575">
                  <c:v>139.81800000000001</c:v>
                </c:pt>
                <c:pt idx="6576">
                  <c:v>139.89500000000001</c:v>
                </c:pt>
                <c:pt idx="6577">
                  <c:v>139.965</c:v>
                </c:pt>
                <c:pt idx="6578">
                  <c:v>140.035</c:v>
                </c:pt>
                <c:pt idx="6579">
                  <c:v>140.09299999999999</c:v>
                </c:pt>
                <c:pt idx="6580">
                  <c:v>140.136</c:v>
                </c:pt>
                <c:pt idx="6581">
                  <c:v>140.15899999999999</c:v>
                </c:pt>
                <c:pt idx="6582">
                  <c:v>140.16</c:v>
                </c:pt>
                <c:pt idx="6583">
                  <c:v>140.16399999999999</c:v>
                </c:pt>
                <c:pt idx="6584">
                  <c:v>140.167</c:v>
                </c:pt>
                <c:pt idx="6585">
                  <c:v>140.172</c:v>
                </c:pt>
                <c:pt idx="6586">
                  <c:v>140.17599999999999</c:v>
                </c:pt>
                <c:pt idx="6587">
                  <c:v>140.178</c:v>
                </c:pt>
                <c:pt idx="6588">
                  <c:v>140.184</c:v>
                </c:pt>
                <c:pt idx="6589">
                  <c:v>140.202</c:v>
                </c:pt>
                <c:pt idx="6590">
                  <c:v>140.255</c:v>
                </c:pt>
                <c:pt idx="6591">
                  <c:v>140.34</c:v>
                </c:pt>
                <c:pt idx="6592">
                  <c:v>140.43199999999999</c:v>
                </c:pt>
                <c:pt idx="6593">
                  <c:v>140.52699999999999</c:v>
                </c:pt>
                <c:pt idx="6594">
                  <c:v>140.624</c:v>
                </c:pt>
                <c:pt idx="6595">
                  <c:v>140.71100000000001</c:v>
                </c:pt>
                <c:pt idx="6596">
                  <c:v>140.78100000000001</c:v>
                </c:pt>
                <c:pt idx="6597">
                  <c:v>140.84299999999999</c:v>
                </c:pt>
                <c:pt idx="6598">
                  <c:v>140.90899999999999</c:v>
                </c:pt>
                <c:pt idx="6599">
                  <c:v>140.976</c:v>
                </c:pt>
                <c:pt idx="6600">
                  <c:v>141.03399999999999</c:v>
                </c:pt>
                <c:pt idx="6601">
                  <c:v>141.08000000000001</c:v>
                </c:pt>
                <c:pt idx="6602">
                  <c:v>141.12299999999999</c:v>
                </c:pt>
                <c:pt idx="6603">
                  <c:v>141.16200000000001</c:v>
                </c:pt>
                <c:pt idx="6604">
                  <c:v>141.19</c:v>
                </c:pt>
                <c:pt idx="6605">
                  <c:v>141.21</c:v>
                </c:pt>
                <c:pt idx="6606">
                  <c:v>141.24</c:v>
                </c:pt>
                <c:pt idx="6607">
                  <c:v>141.286</c:v>
                </c:pt>
                <c:pt idx="6608">
                  <c:v>141.334</c:v>
                </c:pt>
                <c:pt idx="6609">
                  <c:v>141.36199999999999</c:v>
                </c:pt>
                <c:pt idx="6610">
                  <c:v>141.36199999999999</c:v>
                </c:pt>
                <c:pt idx="6611">
                  <c:v>141.36500000000001</c:v>
                </c:pt>
                <c:pt idx="6612">
                  <c:v>141.37200000000001</c:v>
                </c:pt>
                <c:pt idx="6613">
                  <c:v>141.381</c:v>
                </c:pt>
                <c:pt idx="6614">
                  <c:v>141.39099999999999</c:v>
                </c:pt>
                <c:pt idx="6615">
                  <c:v>141.40100000000001</c:v>
                </c:pt>
                <c:pt idx="6616">
                  <c:v>141.41300000000001</c:v>
                </c:pt>
                <c:pt idx="6617">
                  <c:v>141.42599999999999</c:v>
                </c:pt>
                <c:pt idx="6618">
                  <c:v>141.44200000000001</c:v>
                </c:pt>
                <c:pt idx="6619">
                  <c:v>141.46100000000001</c:v>
                </c:pt>
                <c:pt idx="6620">
                  <c:v>141.476</c:v>
                </c:pt>
                <c:pt idx="6621">
                  <c:v>141.49100000000001</c:v>
                </c:pt>
                <c:pt idx="6622">
                  <c:v>141.506</c:v>
                </c:pt>
                <c:pt idx="6623">
                  <c:v>141.52099999999999</c:v>
                </c:pt>
                <c:pt idx="6624">
                  <c:v>141.54400000000001</c:v>
                </c:pt>
                <c:pt idx="6625">
                  <c:v>141.59200000000001</c:v>
                </c:pt>
                <c:pt idx="6626">
                  <c:v>141.65799999999999</c:v>
                </c:pt>
                <c:pt idx="6627">
                  <c:v>141.72200000000001</c:v>
                </c:pt>
                <c:pt idx="6628">
                  <c:v>141.779</c:v>
                </c:pt>
                <c:pt idx="6629">
                  <c:v>141.83799999999999</c:v>
                </c:pt>
                <c:pt idx="6630">
                  <c:v>141.91</c:v>
                </c:pt>
                <c:pt idx="6631">
                  <c:v>141.99600000000001</c:v>
                </c:pt>
                <c:pt idx="6632">
                  <c:v>142.08699999999999</c:v>
                </c:pt>
                <c:pt idx="6633">
                  <c:v>142.17500000000001</c:v>
                </c:pt>
                <c:pt idx="6634">
                  <c:v>142.25399999999999</c:v>
                </c:pt>
                <c:pt idx="6635">
                  <c:v>142.315</c:v>
                </c:pt>
                <c:pt idx="6636">
                  <c:v>142.36000000000001</c:v>
                </c:pt>
                <c:pt idx="6637">
                  <c:v>142.40199999999999</c:v>
                </c:pt>
                <c:pt idx="6638">
                  <c:v>142.44499999999999</c:v>
                </c:pt>
                <c:pt idx="6639">
                  <c:v>142.47900000000001</c:v>
                </c:pt>
                <c:pt idx="6640">
                  <c:v>142.50700000000001</c:v>
                </c:pt>
                <c:pt idx="6641">
                  <c:v>142.54300000000001</c:v>
                </c:pt>
                <c:pt idx="6642">
                  <c:v>142.57300000000001</c:v>
                </c:pt>
                <c:pt idx="6643">
                  <c:v>142.601</c:v>
                </c:pt>
                <c:pt idx="6644">
                  <c:v>142.62299999999999</c:v>
                </c:pt>
                <c:pt idx="6645">
                  <c:v>142.63399999999999</c:v>
                </c:pt>
                <c:pt idx="6646">
                  <c:v>142.642</c:v>
                </c:pt>
                <c:pt idx="6647">
                  <c:v>142.654</c:v>
                </c:pt>
                <c:pt idx="6648">
                  <c:v>142.666</c:v>
                </c:pt>
                <c:pt idx="6649">
                  <c:v>142.673</c:v>
                </c:pt>
                <c:pt idx="6650">
                  <c:v>142.67599999999999</c:v>
                </c:pt>
                <c:pt idx="6651">
                  <c:v>142.67599999999999</c:v>
                </c:pt>
                <c:pt idx="6652">
                  <c:v>142.68100000000001</c:v>
                </c:pt>
                <c:pt idx="6653">
                  <c:v>142.68600000000001</c:v>
                </c:pt>
                <c:pt idx="6654">
                  <c:v>142.69499999999999</c:v>
                </c:pt>
                <c:pt idx="6655">
                  <c:v>142.71299999999999</c:v>
                </c:pt>
                <c:pt idx="6656">
                  <c:v>142.73400000000001</c:v>
                </c:pt>
                <c:pt idx="6657">
                  <c:v>142.75</c:v>
                </c:pt>
                <c:pt idx="6658">
                  <c:v>142.77699999999999</c:v>
                </c:pt>
                <c:pt idx="6659">
                  <c:v>142.81299999999999</c:v>
                </c:pt>
                <c:pt idx="6660">
                  <c:v>142.84</c:v>
                </c:pt>
                <c:pt idx="6661">
                  <c:v>142.857</c:v>
                </c:pt>
                <c:pt idx="6662">
                  <c:v>142.875</c:v>
                </c:pt>
                <c:pt idx="6663">
                  <c:v>142.89699999999999</c:v>
                </c:pt>
                <c:pt idx="6664">
                  <c:v>142.92099999999999</c:v>
                </c:pt>
                <c:pt idx="6665">
                  <c:v>142.93899999999999</c:v>
                </c:pt>
                <c:pt idx="6666">
                  <c:v>142.95500000000001</c:v>
                </c:pt>
                <c:pt idx="6667">
                  <c:v>142.97900000000001</c:v>
                </c:pt>
                <c:pt idx="6668">
                  <c:v>143.00800000000001</c:v>
                </c:pt>
                <c:pt idx="6669">
                  <c:v>143.04</c:v>
                </c:pt>
                <c:pt idx="6670">
                  <c:v>143.06899999999999</c:v>
                </c:pt>
                <c:pt idx="6671">
                  <c:v>143.09399999999999</c:v>
                </c:pt>
                <c:pt idx="6672">
                  <c:v>143.11000000000001</c:v>
                </c:pt>
                <c:pt idx="6673">
                  <c:v>143.125</c:v>
                </c:pt>
                <c:pt idx="6674">
                  <c:v>143.14400000000001</c:v>
                </c:pt>
                <c:pt idx="6675">
                  <c:v>143.16300000000001</c:v>
                </c:pt>
                <c:pt idx="6676">
                  <c:v>143.191</c:v>
                </c:pt>
                <c:pt idx="6677">
                  <c:v>143.22200000000001</c:v>
                </c:pt>
                <c:pt idx="6678">
                  <c:v>143.25800000000001</c:v>
                </c:pt>
                <c:pt idx="6679">
                  <c:v>143.286</c:v>
                </c:pt>
                <c:pt idx="6680">
                  <c:v>143.31100000000001</c:v>
                </c:pt>
                <c:pt idx="6681">
                  <c:v>143.33199999999999</c:v>
                </c:pt>
                <c:pt idx="6682">
                  <c:v>143.34200000000001</c:v>
                </c:pt>
                <c:pt idx="6683">
                  <c:v>143.345</c:v>
                </c:pt>
                <c:pt idx="6684">
                  <c:v>143.35400000000001</c:v>
                </c:pt>
                <c:pt idx="6685">
                  <c:v>143.37700000000001</c:v>
                </c:pt>
                <c:pt idx="6686">
                  <c:v>143.41300000000001</c:v>
                </c:pt>
                <c:pt idx="6687">
                  <c:v>143.464</c:v>
                </c:pt>
                <c:pt idx="6688">
                  <c:v>143.52500000000001</c:v>
                </c:pt>
                <c:pt idx="6689">
                  <c:v>143.59100000000001</c:v>
                </c:pt>
                <c:pt idx="6690">
                  <c:v>143.65299999999999</c:v>
                </c:pt>
                <c:pt idx="6691">
                  <c:v>143.708</c:v>
                </c:pt>
                <c:pt idx="6692">
                  <c:v>143.76</c:v>
                </c:pt>
                <c:pt idx="6693">
                  <c:v>143.80600000000001</c:v>
                </c:pt>
                <c:pt idx="6694">
                  <c:v>143.84299999999999</c:v>
                </c:pt>
                <c:pt idx="6695">
                  <c:v>143.87799999999999</c:v>
                </c:pt>
                <c:pt idx="6696">
                  <c:v>143.91900000000001</c:v>
                </c:pt>
                <c:pt idx="6697">
                  <c:v>143.96</c:v>
                </c:pt>
                <c:pt idx="6698">
                  <c:v>143.994</c:v>
                </c:pt>
                <c:pt idx="6699">
                  <c:v>144.02799999999999</c:v>
                </c:pt>
                <c:pt idx="6700">
                  <c:v>144.06200000000001</c:v>
                </c:pt>
                <c:pt idx="6701">
                  <c:v>144.09399999999999</c:v>
                </c:pt>
                <c:pt idx="6702">
                  <c:v>144.124</c:v>
                </c:pt>
                <c:pt idx="6703">
                  <c:v>144.15100000000001</c:v>
                </c:pt>
                <c:pt idx="6704">
                  <c:v>144.17099999999999</c:v>
                </c:pt>
                <c:pt idx="6705">
                  <c:v>144.191</c:v>
                </c:pt>
                <c:pt idx="6706">
                  <c:v>144.21</c:v>
                </c:pt>
                <c:pt idx="6707">
                  <c:v>144.227</c:v>
                </c:pt>
                <c:pt idx="6708">
                  <c:v>144.23599999999999</c:v>
                </c:pt>
                <c:pt idx="6709">
                  <c:v>144.23699999999999</c:v>
                </c:pt>
                <c:pt idx="6710">
                  <c:v>144.23699999999999</c:v>
                </c:pt>
                <c:pt idx="6711">
                  <c:v>144.23699999999999</c:v>
                </c:pt>
                <c:pt idx="6712">
                  <c:v>144.238</c:v>
                </c:pt>
                <c:pt idx="6713">
                  <c:v>144.24100000000001</c:v>
                </c:pt>
                <c:pt idx="6714">
                  <c:v>144.24600000000001</c:v>
                </c:pt>
                <c:pt idx="6715">
                  <c:v>144.26</c:v>
                </c:pt>
                <c:pt idx="6716">
                  <c:v>144.286</c:v>
                </c:pt>
                <c:pt idx="6717">
                  <c:v>144.327</c:v>
                </c:pt>
                <c:pt idx="6718">
                  <c:v>144.39400000000001</c:v>
                </c:pt>
                <c:pt idx="6719">
                  <c:v>144.483</c:v>
                </c:pt>
                <c:pt idx="6720">
                  <c:v>144.57900000000001</c:v>
                </c:pt>
                <c:pt idx="6721">
                  <c:v>144.672</c:v>
                </c:pt>
                <c:pt idx="6722">
                  <c:v>144.76400000000001</c:v>
                </c:pt>
                <c:pt idx="6723">
                  <c:v>144.858</c:v>
                </c:pt>
                <c:pt idx="6724">
                  <c:v>144.93799999999999</c:v>
                </c:pt>
                <c:pt idx="6725">
                  <c:v>144.976</c:v>
                </c:pt>
                <c:pt idx="6726">
                  <c:v>144.976</c:v>
                </c:pt>
                <c:pt idx="6727">
                  <c:v>144.977</c:v>
                </c:pt>
                <c:pt idx="6728">
                  <c:v>144.982</c:v>
                </c:pt>
                <c:pt idx="6729">
                  <c:v>144.989</c:v>
                </c:pt>
                <c:pt idx="6730">
                  <c:v>145</c:v>
                </c:pt>
                <c:pt idx="6731">
                  <c:v>145.02500000000001</c:v>
                </c:pt>
                <c:pt idx="6732">
                  <c:v>145.07499999999999</c:v>
                </c:pt>
                <c:pt idx="6733">
                  <c:v>145.137</c:v>
                </c:pt>
                <c:pt idx="6734">
                  <c:v>145.19200000000001</c:v>
                </c:pt>
                <c:pt idx="6735">
                  <c:v>145.238</c:v>
                </c:pt>
                <c:pt idx="6736">
                  <c:v>145.29499999999999</c:v>
                </c:pt>
                <c:pt idx="6737">
                  <c:v>145.351</c:v>
                </c:pt>
                <c:pt idx="6738">
                  <c:v>145.40299999999999</c:v>
                </c:pt>
                <c:pt idx="6739">
                  <c:v>145.46299999999999</c:v>
                </c:pt>
                <c:pt idx="6740">
                  <c:v>145.52199999999999</c:v>
                </c:pt>
                <c:pt idx="6741">
                  <c:v>145.571</c:v>
                </c:pt>
                <c:pt idx="6742">
                  <c:v>145.61699999999999</c:v>
                </c:pt>
                <c:pt idx="6743">
                  <c:v>145.66300000000001</c:v>
                </c:pt>
                <c:pt idx="6744">
                  <c:v>145.702</c:v>
                </c:pt>
                <c:pt idx="6745">
                  <c:v>145.73500000000001</c:v>
                </c:pt>
                <c:pt idx="6746">
                  <c:v>145.76400000000001</c:v>
                </c:pt>
                <c:pt idx="6747">
                  <c:v>145.791</c:v>
                </c:pt>
                <c:pt idx="6748">
                  <c:v>145.815</c:v>
                </c:pt>
                <c:pt idx="6749">
                  <c:v>145.83799999999999</c:v>
                </c:pt>
                <c:pt idx="6750">
                  <c:v>145.863</c:v>
                </c:pt>
                <c:pt idx="6751">
                  <c:v>145.88900000000001</c:v>
                </c:pt>
                <c:pt idx="6752">
                  <c:v>145.916</c:v>
                </c:pt>
                <c:pt idx="6753">
                  <c:v>145.94200000000001</c:v>
                </c:pt>
                <c:pt idx="6754">
                  <c:v>145.96700000000001</c:v>
                </c:pt>
                <c:pt idx="6755">
                  <c:v>145.98400000000001</c:v>
                </c:pt>
                <c:pt idx="6756">
                  <c:v>145.98699999999999</c:v>
                </c:pt>
                <c:pt idx="6757">
                  <c:v>145.98699999999999</c:v>
                </c:pt>
                <c:pt idx="6758">
                  <c:v>145.98699999999999</c:v>
                </c:pt>
                <c:pt idx="6759">
                  <c:v>145.98699999999999</c:v>
                </c:pt>
                <c:pt idx="6760">
                  <c:v>145.98699999999999</c:v>
                </c:pt>
                <c:pt idx="6761">
                  <c:v>145.99100000000001</c:v>
                </c:pt>
                <c:pt idx="6762">
                  <c:v>145.99799999999999</c:v>
                </c:pt>
                <c:pt idx="6763">
                  <c:v>146.00299999999999</c:v>
                </c:pt>
                <c:pt idx="6764">
                  <c:v>146.01</c:v>
                </c:pt>
                <c:pt idx="6765">
                  <c:v>146.018</c:v>
                </c:pt>
                <c:pt idx="6766">
                  <c:v>146.02699999999999</c:v>
                </c:pt>
                <c:pt idx="6767">
                  <c:v>146.03700000000001</c:v>
                </c:pt>
                <c:pt idx="6768">
                  <c:v>146.047</c:v>
                </c:pt>
                <c:pt idx="6769">
                  <c:v>146.05799999999999</c:v>
                </c:pt>
                <c:pt idx="6770">
                  <c:v>146.06800000000001</c:v>
                </c:pt>
                <c:pt idx="6771">
                  <c:v>146.078</c:v>
                </c:pt>
                <c:pt idx="6772">
                  <c:v>146.08799999999999</c:v>
                </c:pt>
                <c:pt idx="6773">
                  <c:v>146.09800000000001</c:v>
                </c:pt>
                <c:pt idx="6774">
                  <c:v>146.10900000000001</c:v>
                </c:pt>
                <c:pt idx="6775">
                  <c:v>146.119</c:v>
                </c:pt>
                <c:pt idx="6776">
                  <c:v>146.12899999999999</c:v>
                </c:pt>
                <c:pt idx="6777">
                  <c:v>146.13900000000001</c:v>
                </c:pt>
                <c:pt idx="6778">
                  <c:v>146.149</c:v>
                </c:pt>
                <c:pt idx="6779">
                  <c:v>146.15899999999999</c:v>
                </c:pt>
                <c:pt idx="6780">
                  <c:v>146.16999999999999</c:v>
                </c:pt>
                <c:pt idx="6781">
                  <c:v>146.18</c:v>
                </c:pt>
                <c:pt idx="6782">
                  <c:v>146.19</c:v>
                </c:pt>
                <c:pt idx="6783">
                  <c:v>146.20099999999999</c:v>
                </c:pt>
                <c:pt idx="6784">
                  <c:v>146.21100000000001</c:v>
                </c:pt>
                <c:pt idx="6785">
                  <c:v>146.221</c:v>
                </c:pt>
                <c:pt idx="6786">
                  <c:v>146.23099999999999</c:v>
                </c:pt>
                <c:pt idx="6787">
                  <c:v>146.24199999999999</c:v>
                </c:pt>
                <c:pt idx="6788">
                  <c:v>146.25200000000001</c:v>
                </c:pt>
                <c:pt idx="6789">
                  <c:v>146.262</c:v>
                </c:pt>
                <c:pt idx="6790">
                  <c:v>146.273</c:v>
                </c:pt>
                <c:pt idx="6791">
                  <c:v>146.28299999999999</c:v>
                </c:pt>
                <c:pt idx="6792">
                  <c:v>146.29300000000001</c:v>
                </c:pt>
                <c:pt idx="6793">
                  <c:v>146.303</c:v>
                </c:pt>
                <c:pt idx="6794">
                  <c:v>146.31399999999999</c:v>
                </c:pt>
                <c:pt idx="6795">
                  <c:v>146.32400000000001</c:v>
                </c:pt>
                <c:pt idx="6796">
                  <c:v>146.334</c:v>
                </c:pt>
                <c:pt idx="6797">
                  <c:v>146.345</c:v>
                </c:pt>
                <c:pt idx="6798">
                  <c:v>146.35599999999999</c:v>
                </c:pt>
                <c:pt idx="6799">
                  <c:v>146.36699999999999</c:v>
                </c:pt>
                <c:pt idx="6800">
                  <c:v>146.37799999999999</c:v>
                </c:pt>
                <c:pt idx="6801">
                  <c:v>146.38800000000001</c:v>
                </c:pt>
                <c:pt idx="6802">
                  <c:v>146.399</c:v>
                </c:pt>
                <c:pt idx="6803">
                  <c:v>146.41</c:v>
                </c:pt>
                <c:pt idx="6804">
                  <c:v>146.42099999999999</c:v>
                </c:pt>
                <c:pt idx="6805">
                  <c:v>146.43199999999999</c:v>
                </c:pt>
                <c:pt idx="6806">
                  <c:v>146.44300000000001</c:v>
                </c:pt>
                <c:pt idx="6807">
                  <c:v>146.453</c:v>
                </c:pt>
                <c:pt idx="6808">
                  <c:v>146.464</c:v>
                </c:pt>
                <c:pt idx="6809">
                  <c:v>146.47499999999999</c:v>
                </c:pt>
                <c:pt idx="6810">
                  <c:v>146.48599999999999</c:v>
                </c:pt>
                <c:pt idx="6811">
                  <c:v>146.49600000000001</c:v>
                </c:pt>
                <c:pt idx="6812">
                  <c:v>146.50800000000001</c:v>
                </c:pt>
                <c:pt idx="6813">
                  <c:v>146.524</c:v>
                </c:pt>
                <c:pt idx="6814">
                  <c:v>146.55500000000001</c:v>
                </c:pt>
                <c:pt idx="6815">
                  <c:v>146.6</c:v>
                </c:pt>
                <c:pt idx="6816">
                  <c:v>146.64400000000001</c:v>
                </c:pt>
                <c:pt idx="6817">
                  <c:v>146.69</c:v>
                </c:pt>
                <c:pt idx="6818">
                  <c:v>146.74199999999999</c:v>
                </c:pt>
                <c:pt idx="6819">
                  <c:v>146.77799999999999</c:v>
                </c:pt>
                <c:pt idx="6820">
                  <c:v>146.81800000000001</c:v>
                </c:pt>
                <c:pt idx="6821">
                  <c:v>146.84700000000001</c:v>
                </c:pt>
                <c:pt idx="6822">
                  <c:v>146.87100000000001</c:v>
                </c:pt>
                <c:pt idx="6823">
                  <c:v>146.89099999999999</c:v>
                </c:pt>
                <c:pt idx="6824">
                  <c:v>146.904</c:v>
                </c:pt>
                <c:pt idx="6825">
                  <c:v>146.91399999999999</c:v>
                </c:pt>
                <c:pt idx="6826">
                  <c:v>146.92500000000001</c:v>
                </c:pt>
                <c:pt idx="6827">
                  <c:v>146.93600000000001</c:v>
                </c:pt>
                <c:pt idx="6828">
                  <c:v>146.94900000000001</c:v>
                </c:pt>
                <c:pt idx="6829">
                  <c:v>146.96100000000001</c:v>
                </c:pt>
                <c:pt idx="6830">
                  <c:v>146.97300000000001</c:v>
                </c:pt>
                <c:pt idx="6831">
                  <c:v>146.98500000000001</c:v>
                </c:pt>
                <c:pt idx="6832">
                  <c:v>146.99600000000001</c:v>
                </c:pt>
                <c:pt idx="6833">
                  <c:v>147.00700000000001</c:v>
                </c:pt>
                <c:pt idx="6834">
                  <c:v>147.01900000000001</c:v>
                </c:pt>
                <c:pt idx="6835">
                  <c:v>147.03100000000001</c:v>
                </c:pt>
                <c:pt idx="6836">
                  <c:v>147.04300000000001</c:v>
                </c:pt>
                <c:pt idx="6837">
                  <c:v>147.05699999999999</c:v>
                </c:pt>
                <c:pt idx="6838">
                  <c:v>147.07300000000001</c:v>
                </c:pt>
                <c:pt idx="6839">
                  <c:v>147.09</c:v>
                </c:pt>
                <c:pt idx="6840">
                  <c:v>147.10599999999999</c:v>
                </c:pt>
                <c:pt idx="6841">
                  <c:v>147.12200000000001</c:v>
                </c:pt>
                <c:pt idx="6842">
                  <c:v>147.136</c:v>
                </c:pt>
                <c:pt idx="6843">
                  <c:v>147.15100000000001</c:v>
                </c:pt>
                <c:pt idx="6844">
                  <c:v>147.166</c:v>
                </c:pt>
                <c:pt idx="6845">
                  <c:v>147.18100000000001</c:v>
                </c:pt>
                <c:pt idx="6846">
                  <c:v>147.197</c:v>
                </c:pt>
                <c:pt idx="6847">
                  <c:v>147.21600000000001</c:v>
                </c:pt>
                <c:pt idx="6848">
                  <c:v>147.256</c:v>
                </c:pt>
                <c:pt idx="6849">
                  <c:v>147.298</c:v>
                </c:pt>
                <c:pt idx="6850">
                  <c:v>147.34100000000001</c:v>
                </c:pt>
                <c:pt idx="6851">
                  <c:v>147.393</c:v>
                </c:pt>
                <c:pt idx="6852">
                  <c:v>147.452</c:v>
                </c:pt>
                <c:pt idx="6853">
                  <c:v>147.51499999999999</c:v>
                </c:pt>
                <c:pt idx="6854">
                  <c:v>147.58099999999999</c:v>
                </c:pt>
                <c:pt idx="6855">
                  <c:v>147.64400000000001</c:v>
                </c:pt>
                <c:pt idx="6856">
                  <c:v>147.697</c:v>
                </c:pt>
                <c:pt idx="6857">
                  <c:v>147.74199999999999</c:v>
                </c:pt>
                <c:pt idx="6858">
                  <c:v>147.786</c:v>
                </c:pt>
                <c:pt idx="6859">
                  <c:v>147.828</c:v>
                </c:pt>
                <c:pt idx="6860">
                  <c:v>147.86699999999999</c:v>
                </c:pt>
                <c:pt idx="6861">
                  <c:v>147.899</c:v>
                </c:pt>
                <c:pt idx="6862">
                  <c:v>147.92599999999999</c:v>
                </c:pt>
                <c:pt idx="6863">
                  <c:v>147.93799999999999</c:v>
                </c:pt>
                <c:pt idx="6864">
                  <c:v>147.94</c:v>
                </c:pt>
                <c:pt idx="6865">
                  <c:v>147.94499999999999</c:v>
                </c:pt>
                <c:pt idx="6866">
                  <c:v>147.952</c:v>
                </c:pt>
                <c:pt idx="6867">
                  <c:v>147.959</c:v>
                </c:pt>
                <c:pt idx="6868">
                  <c:v>147.97</c:v>
                </c:pt>
                <c:pt idx="6869">
                  <c:v>147.98400000000001</c:v>
                </c:pt>
                <c:pt idx="6870">
                  <c:v>147.999</c:v>
                </c:pt>
                <c:pt idx="6871">
                  <c:v>148.01499999999999</c:v>
                </c:pt>
                <c:pt idx="6872">
                  <c:v>148.03100000000001</c:v>
                </c:pt>
                <c:pt idx="6873">
                  <c:v>148.04400000000001</c:v>
                </c:pt>
                <c:pt idx="6874">
                  <c:v>148.059</c:v>
                </c:pt>
                <c:pt idx="6875">
                  <c:v>148.07300000000001</c:v>
                </c:pt>
                <c:pt idx="6876">
                  <c:v>148.08699999999999</c:v>
                </c:pt>
                <c:pt idx="6877">
                  <c:v>148.124</c:v>
                </c:pt>
                <c:pt idx="6878">
                  <c:v>148.197</c:v>
                </c:pt>
                <c:pt idx="6879">
                  <c:v>148.28800000000001</c:v>
                </c:pt>
                <c:pt idx="6880">
                  <c:v>148.327</c:v>
                </c:pt>
                <c:pt idx="6881">
                  <c:v>148.35</c:v>
                </c:pt>
                <c:pt idx="6882">
                  <c:v>148.364</c:v>
                </c:pt>
                <c:pt idx="6883">
                  <c:v>148.374</c:v>
                </c:pt>
                <c:pt idx="6884">
                  <c:v>148.38499999999999</c:v>
                </c:pt>
                <c:pt idx="6885">
                  <c:v>148.398</c:v>
                </c:pt>
                <c:pt idx="6886">
                  <c:v>148.41200000000001</c:v>
                </c:pt>
                <c:pt idx="6887">
                  <c:v>148.42699999999999</c:v>
                </c:pt>
                <c:pt idx="6888">
                  <c:v>148.44499999999999</c:v>
                </c:pt>
                <c:pt idx="6889">
                  <c:v>148.46100000000001</c:v>
                </c:pt>
                <c:pt idx="6890">
                  <c:v>148.47499999999999</c:v>
                </c:pt>
                <c:pt idx="6891">
                  <c:v>148.49</c:v>
                </c:pt>
                <c:pt idx="6892">
                  <c:v>148.50399999999999</c:v>
                </c:pt>
                <c:pt idx="6893">
                  <c:v>148.52000000000001</c:v>
                </c:pt>
                <c:pt idx="6894">
                  <c:v>148.536</c:v>
                </c:pt>
                <c:pt idx="6895">
                  <c:v>148.55199999999999</c:v>
                </c:pt>
                <c:pt idx="6896">
                  <c:v>148.56700000000001</c:v>
                </c:pt>
                <c:pt idx="6897">
                  <c:v>148.583</c:v>
                </c:pt>
                <c:pt idx="6898">
                  <c:v>148.601</c:v>
                </c:pt>
                <c:pt idx="6899">
                  <c:v>148.61799999999999</c:v>
                </c:pt>
                <c:pt idx="6900">
                  <c:v>148.631</c:v>
                </c:pt>
                <c:pt idx="6901">
                  <c:v>148.64599999999999</c:v>
                </c:pt>
                <c:pt idx="6902">
                  <c:v>148.661</c:v>
                </c:pt>
                <c:pt idx="6903">
                  <c:v>148.67599999999999</c:v>
                </c:pt>
                <c:pt idx="6904">
                  <c:v>148.69499999999999</c:v>
                </c:pt>
                <c:pt idx="6905">
                  <c:v>148.71</c:v>
                </c:pt>
                <c:pt idx="6906">
                  <c:v>148.72499999999999</c:v>
                </c:pt>
                <c:pt idx="6907">
                  <c:v>148.738</c:v>
                </c:pt>
                <c:pt idx="6908">
                  <c:v>148.755</c:v>
                </c:pt>
                <c:pt idx="6909">
                  <c:v>148.77199999999999</c:v>
                </c:pt>
                <c:pt idx="6910">
                  <c:v>148.78899999999999</c:v>
                </c:pt>
                <c:pt idx="6911">
                  <c:v>148.804</c:v>
                </c:pt>
                <c:pt idx="6912">
                  <c:v>148.81899999999999</c:v>
                </c:pt>
                <c:pt idx="6913">
                  <c:v>148.83500000000001</c:v>
                </c:pt>
                <c:pt idx="6914">
                  <c:v>148.84899999999999</c:v>
                </c:pt>
                <c:pt idx="6915">
                  <c:v>148.864</c:v>
                </c:pt>
                <c:pt idx="6916">
                  <c:v>148.881</c:v>
                </c:pt>
                <c:pt idx="6917">
                  <c:v>148.90199999999999</c:v>
                </c:pt>
                <c:pt idx="6918">
                  <c:v>148.92099999999999</c:v>
                </c:pt>
                <c:pt idx="6919">
                  <c:v>148.93600000000001</c:v>
                </c:pt>
                <c:pt idx="6920">
                  <c:v>148.95099999999999</c:v>
                </c:pt>
                <c:pt idx="6921">
                  <c:v>148.96600000000001</c:v>
                </c:pt>
                <c:pt idx="6922">
                  <c:v>148.982</c:v>
                </c:pt>
                <c:pt idx="6923">
                  <c:v>148.999</c:v>
                </c:pt>
                <c:pt idx="6924">
                  <c:v>149.01599999999999</c:v>
                </c:pt>
                <c:pt idx="6925">
                  <c:v>149.029</c:v>
                </c:pt>
                <c:pt idx="6926">
                  <c:v>149.04400000000001</c:v>
                </c:pt>
                <c:pt idx="6927">
                  <c:v>149.059</c:v>
                </c:pt>
                <c:pt idx="6928">
                  <c:v>149.07400000000001</c:v>
                </c:pt>
                <c:pt idx="6929">
                  <c:v>149.089</c:v>
                </c:pt>
                <c:pt idx="6930">
                  <c:v>149.114</c:v>
                </c:pt>
                <c:pt idx="6931">
                  <c:v>149.14699999999999</c:v>
                </c:pt>
                <c:pt idx="6932">
                  <c:v>149.172</c:v>
                </c:pt>
                <c:pt idx="6933">
                  <c:v>149.19</c:v>
                </c:pt>
                <c:pt idx="6934">
                  <c:v>149.20599999999999</c:v>
                </c:pt>
                <c:pt idx="6935">
                  <c:v>149.227</c:v>
                </c:pt>
                <c:pt idx="6936">
                  <c:v>149.255</c:v>
                </c:pt>
                <c:pt idx="6937">
                  <c:v>149.28899999999999</c:v>
                </c:pt>
                <c:pt idx="6938">
                  <c:v>149.33600000000001</c:v>
                </c:pt>
                <c:pt idx="6939">
                  <c:v>149.387</c:v>
                </c:pt>
                <c:pt idx="6940">
                  <c:v>149.441</c:v>
                </c:pt>
                <c:pt idx="6941">
                  <c:v>149.49199999999999</c:v>
                </c:pt>
                <c:pt idx="6942">
                  <c:v>149.53700000000001</c:v>
                </c:pt>
                <c:pt idx="6943">
                  <c:v>149.57400000000001</c:v>
                </c:pt>
                <c:pt idx="6944">
                  <c:v>149.60400000000001</c:v>
                </c:pt>
                <c:pt idx="6945">
                  <c:v>149.631</c:v>
                </c:pt>
                <c:pt idx="6946">
                  <c:v>149.65899999999999</c:v>
                </c:pt>
                <c:pt idx="6947">
                  <c:v>149.68799999999999</c:v>
                </c:pt>
                <c:pt idx="6948">
                  <c:v>149.71600000000001</c:v>
                </c:pt>
                <c:pt idx="6949">
                  <c:v>149.74299999999999</c:v>
                </c:pt>
                <c:pt idx="6950">
                  <c:v>149.77099999999999</c:v>
                </c:pt>
                <c:pt idx="6951">
                  <c:v>149.80099999999999</c:v>
                </c:pt>
                <c:pt idx="6952">
                  <c:v>149.83199999999999</c:v>
                </c:pt>
                <c:pt idx="6953">
                  <c:v>149.86099999999999</c:v>
                </c:pt>
                <c:pt idx="6954">
                  <c:v>149.886</c:v>
                </c:pt>
                <c:pt idx="6955">
                  <c:v>149.91200000000001</c:v>
                </c:pt>
                <c:pt idx="6956">
                  <c:v>149.94399999999999</c:v>
                </c:pt>
                <c:pt idx="6957">
                  <c:v>149.983</c:v>
                </c:pt>
                <c:pt idx="6958">
                  <c:v>150.01499999999999</c:v>
                </c:pt>
                <c:pt idx="6959">
                  <c:v>150.04599999999999</c:v>
                </c:pt>
                <c:pt idx="6960">
                  <c:v>150.071</c:v>
                </c:pt>
                <c:pt idx="6961">
                  <c:v>150.083</c:v>
                </c:pt>
                <c:pt idx="6962">
                  <c:v>150.083</c:v>
                </c:pt>
                <c:pt idx="6963">
                  <c:v>150.084</c:v>
                </c:pt>
                <c:pt idx="6964">
                  <c:v>150.08699999999999</c:v>
                </c:pt>
                <c:pt idx="6965">
                  <c:v>150.09200000000001</c:v>
                </c:pt>
                <c:pt idx="6966">
                  <c:v>150.09800000000001</c:v>
                </c:pt>
                <c:pt idx="6967">
                  <c:v>150.10599999999999</c:v>
                </c:pt>
                <c:pt idx="6968">
                  <c:v>150.114</c:v>
                </c:pt>
                <c:pt idx="6969">
                  <c:v>150.124</c:v>
                </c:pt>
                <c:pt idx="6970">
                  <c:v>150.13399999999999</c:v>
                </c:pt>
                <c:pt idx="6971">
                  <c:v>150.14400000000001</c:v>
                </c:pt>
                <c:pt idx="6972">
                  <c:v>150.15600000000001</c:v>
                </c:pt>
                <c:pt idx="6973">
                  <c:v>150.16900000000001</c:v>
                </c:pt>
                <c:pt idx="6974">
                  <c:v>150.18299999999999</c:v>
                </c:pt>
                <c:pt idx="6975">
                  <c:v>150.19999999999999</c:v>
                </c:pt>
                <c:pt idx="6976">
                  <c:v>150.21700000000001</c:v>
                </c:pt>
                <c:pt idx="6977">
                  <c:v>150.233</c:v>
                </c:pt>
                <c:pt idx="6978">
                  <c:v>150.24700000000001</c:v>
                </c:pt>
                <c:pt idx="6979">
                  <c:v>150.262</c:v>
                </c:pt>
                <c:pt idx="6980">
                  <c:v>150.27699999999999</c:v>
                </c:pt>
                <c:pt idx="6981">
                  <c:v>150.292</c:v>
                </c:pt>
                <c:pt idx="6982">
                  <c:v>150.30500000000001</c:v>
                </c:pt>
                <c:pt idx="6983">
                  <c:v>150.31700000000001</c:v>
                </c:pt>
                <c:pt idx="6984">
                  <c:v>150.33099999999999</c:v>
                </c:pt>
                <c:pt idx="6985">
                  <c:v>150.345</c:v>
                </c:pt>
                <c:pt idx="6986">
                  <c:v>150.35900000000001</c:v>
                </c:pt>
                <c:pt idx="6987">
                  <c:v>150.374</c:v>
                </c:pt>
                <c:pt idx="6988">
                  <c:v>150.38999999999999</c:v>
                </c:pt>
                <c:pt idx="6989">
                  <c:v>150.40600000000001</c:v>
                </c:pt>
                <c:pt idx="6990">
                  <c:v>150.42099999999999</c:v>
                </c:pt>
                <c:pt idx="6991">
                  <c:v>150.43700000000001</c:v>
                </c:pt>
                <c:pt idx="6992">
                  <c:v>150.45099999999999</c:v>
                </c:pt>
                <c:pt idx="6993">
                  <c:v>150.465</c:v>
                </c:pt>
                <c:pt idx="6994">
                  <c:v>150.47900000000001</c:v>
                </c:pt>
                <c:pt idx="6995">
                  <c:v>150.49299999999999</c:v>
                </c:pt>
                <c:pt idx="6996">
                  <c:v>150.50700000000001</c:v>
                </c:pt>
                <c:pt idx="6997">
                  <c:v>150.52000000000001</c:v>
                </c:pt>
                <c:pt idx="6998">
                  <c:v>150.53299999999999</c:v>
                </c:pt>
                <c:pt idx="6999">
                  <c:v>150.54499999999999</c:v>
                </c:pt>
                <c:pt idx="7000">
                  <c:v>150.55799999999999</c:v>
                </c:pt>
                <c:pt idx="7001">
                  <c:v>150.571</c:v>
                </c:pt>
                <c:pt idx="7002">
                  <c:v>150.584</c:v>
                </c:pt>
                <c:pt idx="7003">
                  <c:v>150.596</c:v>
                </c:pt>
                <c:pt idx="7004">
                  <c:v>150.608</c:v>
                </c:pt>
                <c:pt idx="7005">
                  <c:v>150.62</c:v>
                </c:pt>
                <c:pt idx="7006">
                  <c:v>150.63200000000001</c:v>
                </c:pt>
                <c:pt idx="7007">
                  <c:v>150.64400000000001</c:v>
                </c:pt>
                <c:pt idx="7008">
                  <c:v>150.65600000000001</c:v>
                </c:pt>
                <c:pt idx="7009">
                  <c:v>150.66800000000001</c:v>
                </c:pt>
                <c:pt idx="7010">
                  <c:v>150.68199999999999</c:v>
                </c:pt>
                <c:pt idx="7011">
                  <c:v>150.697</c:v>
                </c:pt>
                <c:pt idx="7012">
                  <c:v>150.714</c:v>
                </c:pt>
                <c:pt idx="7013">
                  <c:v>150.72999999999999</c:v>
                </c:pt>
                <c:pt idx="7014">
                  <c:v>150.745</c:v>
                </c:pt>
                <c:pt idx="7015">
                  <c:v>150.75899999999999</c:v>
                </c:pt>
                <c:pt idx="7016">
                  <c:v>150.774</c:v>
                </c:pt>
                <c:pt idx="7017">
                  <c:v>150.78800000000001</c:v>
                </c:pt>
                <c:pt idx="7018">
                  <c:v>150.804</c:v>
                </c:pt>
                <c:pt idx="7019">
                  <c:v>150.83199999999999</c:v>
                </c:pt>
                <c:pt idx="7020">
                  <c:v>150.86099999999999</c:v>
                </c:pt>
                <c:pt idx="7021">
                  <c:v>150.89099999999999</c:v>
                </c:pt>
                <c:pt idx="7022">
                  <c:v>150.92099999999999</c:v>
                </c:pt>
                <c:pt idx="7023">
                  <c:v>150.96</c:v>
                </c:pt>
                <c:pt idx="7024">
                  <c:v>150.99799999999999</c:v>
                </c:pt>
                <c:pt idx="7025">
                  <c:v>151.042</c:v>
                </c:pt>
                <c:pt idx="7026">
                  <c:v>151.08500000000001</c:v>
                </c:pt>
                <c:pt idx="7027">
                  <c:v>151.12</c:v>
                </c:pt>
                <c:pt idx="7028">
                  <c:v>151.15199999999999</c:v>
                </c:pt>
                <c:pt idx="7029">
                  <c:v>151.16999999999999</c:v>
                </c:pt>
                <c:pt idx="7030">
                  <c:v>151.18100000000001</c:v>
                </c:pt>
                <c:pt idx="7031">
                  <c:v>151.19200000000001</c:v>
                </c:pt>
                <c:pt idx="7032">
                  <c:v>151.203</c:v>
                </c:pt>
                <c:pt idx="7033">
                  <c:v>151.215</c:v>
                </c:pt>
                <c:pt idx="7034">
                  <c:v>151.226</c:v>
                </c:pt>
                <c:pt idx="7035">
                  <c:v>151.238</c:v>
                </c:pt>
                <c:pt idx="7036">
                  <c:v>151.249</c:v>
                </c:pt>
                <c:pt idx="7037">
                  <c:v>151.261</c:v>
                </c:pt>
                <c:pt idx="7038">
                  <c:v>151.273</c:v>
                </c:pt>
                <c:pt idx="7039">
                  <c:v>151.285</c:v>
                </c:pt>
                <c:pt idx="7040">
                  <c:v>151.297</c:v>
                </c:pt>
                <c:pt idx="7041">
                  <c:v>151.31200000000001</c:v>
                </c:pt>
                <c:pt idx="7042">
                  <c:v>151.32599999999999</c:v>
                </c:pt>
                <c:pt idx="7043">
                  <c:v>151.34200000000001</c:v>
                </c:pt>
                <c:pt idx="7044">
                  <c:v>151.35599999999999</c:v>
                </c:pt>
                <c:pt idx="7045">
                  <c:v>151.37200000000001</c:v>
                </c:pt>
                <c:pt idx="7046">
                  <c:v>151.38900000000001</c:v>
                </c:pt>
                <c:pt idx="7047">
                  <c:v>151.40700000000001</c:v>
                </c:pt>
                <c:pt idx="7048">
                  <c:v>151.42400000000001</c:v>
                </c:pt>
                <c:pt idx="7049">
                  <c:v>151.44</c:v>
                </c:pt>
                <c:pt idx="7050">
                  <c:v>151.45500000000001</c:v>
                </c:pt>
                <c:pt idx="7051">
                  <c:v>151.47</c:v>
                </c:pt>
                <c:pt idx="7052">
                  <c:v>151.48500000000001</c:v>
                </c:pt>
                <c:pt idx="7053">
                  <c:v>151.499</c:v>
                </c:pt>
                <c:pt idx="7054">
                  <c:v>151.51400000000001</c:v>
                </c:pt>
                <c:pt idx="7055">
                  <c:v>151.52799999999999</c:v>
                </c:pt>
                <c:pt idx="7056">
                  <c:v>151.54</c:v>
                </c:pt>
                <c:pt idx="7057">
                  <c:v>151.554</c:v>
                </c:pt>
                <c:pt idx="7058">
                  <c:v>151.56800000000001</c:v>
                </c:pt>
                <c:pt idx="7059">
                  <c:v>151.583</c:v>
                </c:pt>
                <c:pt idx="7060">
                  <c:v>151.59800000000001</c:v>
                </c:pt>
                <c:pt idx="7061">
                  <c:v>151.614</c:v>
                </c:pt>
                <c:pt idx="7062">
                  <c:v>151.631</c:v>
                </c:pt>
                <c:pt idx="7063">
                  <c:v>151.648</c:v>
                </c:pt>
                <c:pt idx="7064">
                  <c:v>151.66499999999999</c:v>
                </c:pt>
                <c:pt idx="7065">
                  <c:v>151.679</c:v>
                </c:pt>
                <c:pt idx="7066">
                  <c:v>151.69300000000001</c:v>
                </c:pt>
                <c:pt idx="7067">
                  <c:v>151.708</c:v>
                </c:pt>
                <c:pt idx="7068">
                  <c:v>151.72399999999999</c:v>
                </c:pt>
                <c:pt idx="7069">
                  <c:v>151.75</c:v>
                </c:pt>
                <c:pt idx="7070">
                  <c:v>151.797</c:v>
                </c:pt>
                <c:pt idx="7071">
                  <c:v>151.84800000000001</c:v>
                </c:pt>
                <c:pt idx="7072">
                  <c:v>151.88800000000001</c:v>
                </c:pt>
                <c:pt idx="7073">
                  <c:v>151.91999999999999</c:v>
                </c:pt>
                <c:pt idx="7074">
                  <c:v>151.952</c:v>
                </c:pt>
                <c:pt idx="7075">
                  <c:v>151.983</c:v>
                </c:pt>
                <c:pt idx="7076">
                  <c:v>152.012</c:v>
                </c:pt>
                <c:pt idx="7077">
                  <c:v>152.04599999999999</c:v>
                </c:pt>
                <c:pt idx="7078">
                  <c:v>152.08199999999999</c:v>
                </c:pt>
                <c:pt idx="7079">
                  <c:v>152.11000000000001</c:v>
                </c:pt>
                <c:pt idx="7080">
                  <c:v>152.143</c:v>
                </c:pt>
                <c:pt idx="7081">
                  <c:v>152.19200000000001</c:v>
                </c:pt>
                <c:pt idx="7082">
                  <c:v>152.233</c:v>
                </c:pt>
                <c:pt idx="7083">
                  <c:v>152.256</c:v>
                </c:pt>
                <c:pt idx="7084">
                  <c:v>152.25800000000001</c:v>
                </c:pt>
                <c:pt idx="7085">
                  <c:v>152.25800000000001</c:v>
                </c:pt>
                <c:pt idx="7086">
                  <c:v>152.261</c:v>
                </c:pt>
                <c:pt idx="7087">
                  <c:v>152.267</c:v>
                </c:pt>
                <c:pt idx="7088">
                  <c:v>152.27600000000001</c:v>
                </c:pt>
                <c:pt idx="7089">
                  <c:v>152.28800000000001</c:v>
                </c:pt>
                <c:pt idx="7090">
                  <c:v>152.30000000000001</c:v>
                </c:pt>
                <c:pt idx="7091">
                  <c:v>152.31399999999999</c:v>
                </c:pt>
                <c:pt idx="7092">
                  <c:v>152.32900000000001</c:v>
                </c:pt>
                <c:pt idx="7093">
                  <c:v>152.346</c:v>
                </c:pt>
                <c:pt idx="7094">
                  <c:v>152.36199999999999</c:v>
                </c:pt>
                <c:pt idx="7095">
                  <c:v>152.376</c:v>
                </c:pt>
                <c:pt idx="7096">
                  <c:v>152.39099999999999</c:v>
                </c:pt>
                <c:pt idx="7097">
                  <c:v>152.40600000000001</c:v>
                </c:pt>
                <c:pt idx="7098">
                  <c:v>152.42099999999999</c:v>
                </c:pt>
                <c:pt idx="7099">
                  <c:v>152.44</c:v>
                </c:pt>
                <c:pt idx="7100">
                  <c:v>152.47300000000001</c:v>
                </c:pt>
                <c:pt idx="7101">
                  <c:v>152.51499999999999</c:v>
                </c:pt>
                <c:pt idx="7102">
                  <c:v>152.547</c:v>
                </c:pt>
                <c:pt idx="7103">
                  <c:v>152.571</c:v>
                </c:pt>
                <c:pt idx="7104">
                  <c:v>152.60400000000001</c:v>
                </c:pt>
                <c:pt idx="7105">
                  <c:v>152.63999999999999</c:v>
                </c:pt>
                <c:pt idx="7106">
                  <c:v>152.67500000000001</c:v>
                </c:pt>
                <c:pt idx="7107">
                  <c:v>152.709</c:v>
                </c:pt>
                <c:pt idx="7108">
                  <c:v>152.755</c:v>
                </c:pt>
                <c:pt idx="7109">
                  <c:v>152.81299999999999</c:v>
                </c:pt>
                <c:pt idx="7110">
                  <c:v>152.874</c:v>
                </c:pt>
                <c:pt idx="7111">
                  <c:v>152.89599999999999</c:v>
                </c:pt>
                <c:pt idx="7112">
                  <c:v>152.90799999999999</c:v>
                </c:pt>
                <c:pt idx="7113">
                  <c:v>152.922</c:v>
                </c:pt>
                <c:pt idx="7114">
                  <c:v>152.94499999999999</c:v>
                </c:pt>
                <c:pt idx="7115">
                  <c:v>152.96700000000001</c:v>
                </c:pt>
                <c:pt idx="7116">
                  <c:v>152.99799999999999</c:v>
                </c:pt>
                <c:pt idx="7117">
                  <c:v>153.03399999999999</c:v>
                </c:pt>
                <c:pt idx="7118">
                  <c:v>153.083</c:v>
                </c:pt>
                <c:pt idx="7119">
                  <c:v>153.14500000000001</c:v>
                </c:pt>
                <c:pt idx="7120">
                  <c:v>153.21799999999999</c:v>
                </c:pt>
                <c:pt idx="7121">
                  <c:v>153.29900000000001</c:v>
                </c:pt>
                <c:pt idx="7122">
                  <c:v>153.37100000000001</c:v>
                </c:pt>
                <c:pt idx="7123">
                  <c:v>153.39599999999999</c:v>
                </c:pt>
                <c:pt idx="7124">
                  <c:v>153.39599999999999</c:v>
                </c:pt>
                <c:pt idx="7125">
                  <c:v>153.40199999999999</c:v>
                </c:pt>
                <c:pt idx="7126">
                  <c:v>153.41</c:v>
                </c:pt>
                <c:pt idx="7127">
                  <c:v>153.41999999999999</c:v>
                </c:pt>
                <c:pt idx="7128">
                  <c:v>153.43600000000001</c:v>
                </c:pt>
                <c:pt idx="7129">
                  <c:v>153.45400000000001</c:v>
                </c:pt>
                <c:pt idx="7130">
                  <c:v>153.47</c:v>
                </c:pt>
                <c:pt idx="7131">
                  <c:v>153.48500000000001</c:v>
                </c:pt>
                <c:pt idx="7132">
                  <c:v>153.5</c:v>
                </c:pt>
                <c:pt idx="7133">
                  <c:v>153.51599999999999</c:v>
                </c:pt>
                <c:pt idx="7134">
                  <c:v>153.53399999999999</c:v>
                </c:pt>
                <c:pt idx="7135">
                  <c:v>153.57499999999999</c:v>
                </c:pt>
                <c:pt idx="7136">
                  <c:v>153.64699999999999</c:v>
                </c:pt>
                <c:pt idx="7137">
                  <c:v>153.73599999999999</c:v>
                </c:pt>
                <c:pt idx="7138">
                  <c:v>153.81700000000001</c:v>
                </c:pt>
                <c:pt idx="7139">
                  <c:v>153.84</c:v>
                </c:pt>
                <c:pt idx="7140">
                  <c:v>153.85300000000001</c:v>
                </c:pt>
                <c:pt idx="7141">
                  <c:v>153.864</c:v>
                </c:pt>
                <c:pt idx="7142">
                  <c:v>153.875</c:v>
                </c:pt>
                <c:pt idx="7143">
                  <c:v>153.88900000000001</c:v>
                </c:pt>
                <c:pt idx="7144">
                  <c:v>153.905</c:v>
                </c:pt>
                <c:pt idx="7145">
                  <c:v>153.92099999999999</c:v>
                </c:pt>
                <c:pt idx="7146">
                  <c:v>153.93799999999999</c:v>
                </c:pt>
                <c:pt idx="7147">
                  <c:v>153.95599999999999</c:v>
                </c:pt>
                <c:pt idx="7148">
                  <c:v>153.97200000000001</c:v>
                </c:pt>
                <c:pt idx="7149">
                  <c:v>153.988</c:v>
                </c:pt>
                <c:pt idx="7150">
                  <c:v>154.00299999999999</c:v>
                </c:pt>
                <c:pt idx="7151">
                  <c:v>154.02199999999999</c:v>
                </c:pt>
                <c:pt idx="7152">
                  <c:v>154.05600000000001</c:v>
                </c:pt>
                <c:pt idx="7153">
                  <c:v>154.1</c:v>
                </c:pt>
                <c:pt idx="7154">
                  <c:v>154.12700000000001</c:v>
                </c:pt>
                <c:pt idx="7155">
                  <c:v>154.14400000000001</c:v>
                </c:pt>
                <c:pt idx="7156">
                  <c:v>154.15700000000001</c:v>
                </c:pt>
                <c:pt idx="7157">
                  <c:v>154.16999999999999</c:v>
                </c:pt>
                <c:pt idx="7158">
                  <c:v>154.18600000000001</c:v>
                </c:pt>
                <c:pt idx="7159">
                  <c:v>154.202</c:v>
                </c:pt>
                <c:pt idx="7160">
                  <c:v>154.21700000000001</c:v>
                </c:pt>
                <c:pt idx="7161">
                  <c:v>154.23099999999999</c:v>
                </c:pt>
                <c:pt idx="7162">
                  <c:v>154.24600000000001</c:v>
                </c:pt>
                <c:pt idx="7163">
                  <c:v>154.261</c:v>
                </c:pt>
                <c:pt idx="7164">
                  <c:v>154.27600000000001</c:v>
                </c:pt>
                <c:pt idx="7165">
                  <c:v>154.29400000000001</c:v>
                </c:pt>
                <c:pt idx="7166">
                  <c:v>154.31899999999999</c:v>
                </c:pt>
                <c:pt idx="7167">
                  <c:v>154.334</c:v>
                </c:pt>
                <c:pt idx="7168">
                  <c:v>154.34399999999999</c:v>
                </c:pt>
                <c:pt idx="7169">
                  <c:v>154.357</c:v>
                </c:pt>
                <c:pt idx="7170">
                  <c:v>154.375</c:v>
                </c:pt>
                <c:pt idx="7171">
                  <c:v>154.4</c:v>
                </c:pt>
                <c:pt idx="7172">
                  <c:v>154.43</c:v>
                </c:pt>
                <c:pt idx="7173">
                  <c:v>154.458</c:v>
                </c:pt>
                <c:pt idx="7174">
                  <c:v>154.47300000000001</c:v>
                </c:pt>
                <c:pt idx="7175">
                  <c:v>154.48599999999999</c:v>
                </c:pt>
                <c:pt idx="7176">
                  <c:v>154.5</c:v>
                </c:pt>
                <c:pt idx="7177">
                  <c:v>154.51499999999999</c:v>
                </c:pt>
                <c:pt idx="7178">
                  <c:v>154.53</c:v>
                </c:pt>
                <c:pt idx="7179">
                  <c:v>154.54499999999999</c:v>
                </c:pt>
                <c:pt idx="7180">
                  <c:v>154.56100000000001</c:v>
                </c:pt>
                <c:pt idx="7181">
                  <c:v>154.57900000000001</c:v>
                </c:pt>
                <c:pt idx="7182">
                  <c:v>154.595</c:v>
                </c:pt>
                <c:pt idx="7183">
                  <c:v>154.61000000000001</c:v>
                </c:pt>
                <c:pt idx="7184">
                  <c:v>154.624</c:v>
                </c:pt>
                <c:pt idx="7185">
                  <c:v>154.63800000000001</c:v>
                </c:pt>
                <c:pt idx="7186">
                  <c:v>154.65299999999999</c:v>
                </c:pt>
                <c:pt idx="7187">
                  <c:v>154.673</c:v>
                </c:pt>
                <c:pt idx="7188">
                  <c:v>154.72</c:v>
                </c:pt>
                <c:pt idx="7189">
                  <c:v>154.79300000000001</c:v>
                </c:pt>
                <c:pt idx="7190">
                  <c:v>154.869</c:v>
                </c:pt>
                <c:pt idx="7191">
                  <c:v>154.93100000000001</c:v>
                </c:pt>
                <c:pt idx="7192">
                  <c:v>154.96700000000001</c:v>
                </c:pt>
                <c:pt idx="7193">
                  <c:v>154.988</c:v>
                </c:pt>
                <c:pt idx="7194">
                  <c:v>155.01</c:v>
                </c:pt>
                <c:pt idx="7195">
                  <c:v>155.05000000000001</c:v>
                </c:pt>
                <c:pt idx="7196">
                  <c:v>155.09899999999999</c:v>
                </c:pt>
                <c:pt idx="7197">
                  <c:v>155.136</c:v>
                </c:pt>
                <c:pt idx="7198">
                  <c:v>155.15299999999999</c:v>
                </c:pt>
                <c:pt idx="7199">
                  <c:v>155.16900000000001</c:v>
                </c:pt>
                <c:pt idx="7200">
                  <c:v>155.19300000000001</c:v>
                </c:pt>
                <c:pt idx="7201">
                  <c:v>155.215</c:v>
                </c:pt>
                <c:pt idx="7202">
                  <c:v>155.22999999999999</c:v>
                </c:pt>
                <c:pt idx="7203">
                  <c:v>155.24799999999999</c:v>
                </c:pt>
                <c:pt idx="7204">
                  <c:v>155.25899999999999</c:v>
                </c:pt>
                <c:pt idx="7205">
                  <c:v>155.267</c:v>
                </c:pt>
                <c:pt idx="7206">
                  <c:v>155.27500000000001</c:v>
                </c:pt>
                <c:pt idx="7207">
                  <c:v>155.285</c:v>
                </c:pt>
                <c:pt idx="7208">
                  <c:v>155.29499999999999</c:v>
                </c:pt>
                <c:pt idx="7209">
                  <c:v>155.30500000000001</c:v>
                </c:pt>
                <c:pt idx="7210">
                  <c:v>155.32</c:v>
                </c:pt>
                <c:pt idx="7211">
                  <c:v>155.34800000000001</c:v>
                </c:pt>
                <c:pt idx="7212">
                  <c:v>155.37899999999999</c:v>
                </c:pt>
                <c:pt idx="7213">
                  <c:v>155.398</c:v>
                </c:pt>
                <c:pt idx="7214">
                  <c:v>155.40899999999999</c:v>
                </c:pt>
                <c:pt idx="7215">
                  <c:v>155.423</c:v>
                </c:pt>
                <c:pt idx="7216">
                  <c:v>155.43899999999999</c:v>
                </c:pt>
                <c:pt idx="7217">
                  <c:v>155.452</c:v>
                </c:pt>
                <c:pt idx="7218">
                  <c:v>155.464</c:v>
                </c:pt>
                <c:pt idx="7219">
                  <c:v>155.47499999999999</c:v>
                </c:pt>
                <c:pt idx="7220">
                  <c:v>155.48599999999999</c:v>
                </c:pt>
                <c:pt idx="7221">
                  <c:v>155.49799999999999</c:v>
                </c:pt>
                <c:pt idx="7222">
                  <c:v>155.50899999999999</c:v>
                </c:pt>
                <c:pt idx="7223">
                  <c:v>155.51900000000001</c:v>
                </c:pt>
                <c:pt idx="7224">
                  <c:v>155.53</c:v>
                </c:pt>
                <c:pt idx="7225">
                  <c:v>155.541</c:v>
                </c:pt>
                <c:pt idx="7226">
                  <c:v>155.55199999999999</c:v>
                </c:pt>
                <c:pt idx="7227">
                  <c:v>155.56299999999999</c:v>
                </c:pt>
                <c:pt idx="7228">
                  <c:v>155.57300000000001</c:v>
                </c:pt>
                <c:pt idx="7229">
                  <c:v>155.584</c:v>
                </c:pt>
                <c:pt idx="7230">
                  <c:v>155.595</c:v>
                </c:pt>
                <c:pt idx="7231">
                  <c:v>155.60499999999999</c:v>
                </c:pt>
                <c:pt idx="7232">
                  <c:v>155.61600000000001</c:v>
                </c:pt>
                <c:pt idx="7233">
                  <c:v>155.62700000000001</c:v>
                </c:pt>
                <c:pt idx="7234">
                  <c:v>155.63800000000001</c:v>
                </c:pt>
                <c:pt idx="7235">
                  <c:v>155.648</c:v>
                </c:pt>
                <c:pt idx="7236">
                  <c:v>155.65899999999999</c:v>
                </c:pt>
                <c:pt idx="7237">
                  <c:v>155.673</c:v>
                </c:pt>
                <c:pt idx="7238">
                  <c:v>155.68899999999999</c:v>
                </c:pt>
                <c:pt idx="7239">
                  <c:v>155.703</c:v>
                </c:pt>
                <c:pt idx="7240">
                  <c:v>155.715</c:v>
                </c:pt>
                <c:pt idx="7241">
                  <c:v>155.72800000000001</c:v>
                </c:pt>
                <c:pt idx="7242">
                  <c:v>155.74199999999999</c:v>
                </c:pt>
                <c:pt idx="7243">
                  <c:v>155.756</c:v>
                </c:pt>
                <c:pt idx="7244">
                  <c:v>155.78200000000001</c:v>
                </c:pt>
                <c:pt idx="7245">
                  <c:v>155.83699999999999</c:v>
                </c:pt>
                <c:pt idx="7246">
                  <c:v>155.92099999999999</c:v>
                </c:pt>
                <c:pt idx="7247">
                  <c:v>156.00700000000001</c:v>
                </c:pt>
                <c:pt idx="7248">
                  <c:v>156.08699999999999</c:v>
                </c:pt>
                <c:pt idx="7249">
                  <c:v>156.15700000000001</c:v>
                </c:pt>
                <c:pt idx="7250">
                  <c:v>156.203</c:v>
                </c:pt>
                <c:pt idx="7251">
                  <c:v>156.22200000000001</c:v>
                </c:pt>
                <c:pt idx="7252">
                  <c:v>156.22300000000001</c:v>
                </c:pt>
                <c:pt idx="7253">
                  <c:v>156.22900000000001</c:v>
                </c:pt>
                <c:pt idx="7254">
                  <c:v>156.23599999999999</c:v>
                </c:pt>
                <c:pt idx="7255">
                  <c:v>156.24700000000001</c:v>
                </c:pt>
                <c:pt idx="7256">
                  <c:v>156.26900000000001</c:v>
                </c:pt>
                <c:pt idx="7257">
                  <c:v>156.28299999999999</c:v>
                </c:pt>
                <c:pt idx="7258">
                  <c:v>156.298</c:v>
                </c:pt>
                <c:pt idx="7259">
                  <c:v>156.315</c:v>
                </c:pt>
                <c:pt idx="7260">
                  <c:v>156.33199999999999</c:v>
                </c:pt>
                <c:pt idx="7261">
                  <c:v>156.34700000000001</c:v>
                </c:pt>
                <c:pt idx="7262">
                  <c:v>156.36099999999999</c:v>
                </c:pt>
                <c:pt idx="7263">
                  <c:v>156.376</c:v>
                </c:pt>
                <c:pt idx="7264">
                  <c:v>156.39099999999999</c:v>
                </c:pt>
                <c:pt idx="7265">
                  <c:v>156.41999999999999</c:v>
                </c:pt>
                <c:pt idx="7266">
                  <c:v>156.46899999999999</c:v>
                </c:pt>
                <c:pt idx="7267">
                  <c:v>156.53100000000001</c:v>
                </c:pt>
                <c:pt idx="7268">
                  <c:v>156.58000000000001</c:v>
                </c:pt>
                <c:pt idx="7269">
                  <c:v>156.60300000000001</c:v>
                </c:pt>
                <c:pt idx="7270">
                  <c:v>156.61500000000001</c:v>
                </c:pt>
                <c:pt idx="7271">
                  <c:v>156.626</c:v>
                </c:pt>
                <c:pt idx="7272">
                  <c:v>156.63800000000001</c:v>
                </c:pt>
                <c:pt idx="7273">
                  <c:v>156.649</c:v>
                </c:pt>
                <c:pt idx="7274">
                  <c:v>156.66200000000001</c:v>
                </c:pt>
                <c:pt idx="7275">
                  <c:v>156.67400000000001</c:v>
                </c:pt>
                <c:pt idx="7276">
                  <c:v>156.68700000000001</c:v>
                </c:pt>
                <c:pt idx="7277">
                  <c:v>156.70699999999999</c:v>
                </c:pt>
                <c:pt idx="7278">
                  <c:v>156.744</c:v>
                </c:pt>
                <c:pt idx="7279">
                  <c:v>156.798</c:v>
                </c:pt>
                <c:pt idx="7280">
                  <c:v>156.863</c:v>
                </c:pt>
                <c:pt idx="7281">
                  <c:v>156.93899999999999</c:v>
                </c:pt>
                <c:pt idx="7282">
                  <c:v>157</c:v>
                </c:pt>
                <c:pt idx="7283">
                  <c:v>157.017</c:v>
                </c:pt>
                <c:pt idx="7284">
                  <c:v>157.02699999999999</c:v>
                </c:pt>
                <c:pt idx="7285">
                  <c:v>157.03700000000001</c:v>
                </c:pt>
                <c:pt idx="7286">
                  <c:v>157.05199999999999</c:v>
                </c:pt>
                <c:pt idx="7287">
                  <c:v>157.07300000000001</c:v>
                </c:pt>
                <c:pt idx="7288">
                  <c:v>157.08699999999999</c:v>
                </c:pt>
                <c:pt idx="7289">
                  <c:v>157.1</c:v>
                </c:pt>
                <c:pt idx="7290">
                  <c:v>157.113</c:v>
                </c:pt>
                <c:pt idx="7291">
                  <c:v>157.126</c:v>
                </c:pt>
                <c:pt idx="7292">
                  <c:v>157.13800000000001</c:v>
                </c:pt>
                <c:pt idx="7293">
                  <c:v>157.15100000000001</c:v>
                </c:pt>
                <c:pt idx="7294">
                  <c:v>157.16499999999999</c:v>
                </c:pt>
                <c:pt idx="7295">
                  <c:v>157.179</c:v>
                </c:pt>
                <c:pt idx="7296">
                  <c:v>157.19499999999999</c:v>
                </c:pt>
                <c:pt idx="7297">
                  <c:v>157.21199999999999</c:v>
                </c:pt>
                <c:pt idx="7298">
                  <c:v>157.22900000000001</c:v>
                </c:pt>
                <c:pt idx="7299">
                  <c:v>157.244</c:v>
                </c:pt>
                <c:pt idx="7300">
                  <c:v>157.25800000000001</c:v>
                </c:pt>
                <c:pt idx="7301">
                  <c:v>157.274</c:v>
                </c:pt>
                <c:pt idx="7302">
                  <c:v>157.28899999999999</c:v>
                </c:pt>
                <c:pt idx="7303">
                  <c:v>157.304</c:v>
                </c:pt>
                <c:pt idx="7304">
                  <c:v>157.32</c:v>
                </c:pt>
                <c:pt idx="7305">
                  <c:v>157.33799999999999</c:v>
                </c:pt>
                <c:pt idx="7306">
                  <c:v>157.363</c:v>
                </c:pt>
                <c:pt idx="7307">
                  <c:v>157.40100000000001</c:v>
                </c:pt>
                <c:pt idx="7308">
                  <c:v>157.46299999999999</c:v>
                </c:pt>
                <c:pt idx="7309">
                  <c:v>157.53299999999999</c:v>
                </c:pt>
                <c:pt idx="7310">
                  <c:v>157.55699999999999</c:v>
                </c:pt>
                <c:pt idx="7311">
                  <c:v>157.56800000000001</c:v>
                </c:pt>
                <c:pt idx="7312">
                  <c:v>157.58099999999999</c:v>
                </c:pt>
                <c:pt idx="7313">
                  <c:v>157.601</c:v>
                </c:pt>
                <c:pt idx="7314">
                  <c:v>157.62</c:v>
                </c:pt>
                <c:pt idx="7315">
                  <c:v>157.636</c:v>
                </c:pt>
                <c:pt idx="7316">
                  <c:v>157.65100000000001</c:v>
                </c:pt>
                <c:pt idx="7317">
                  <c:v>157.667</c:v>
                </c:pt>
                <c:pt idx="7318">
                  <c:v>157.68199999999999</c:v>
                </c:pt>
                <c:pt idx="7319">
                  <c:v>157.69800000000001</c:v>
                </c:pt>
                <c:pt idx="7320">
                  <c:v>157.71799999999999</c:v>
                </c:pt>
                <c:pt idx="7321">
                  <c:v>157.75800000000001</c:v>
                </c:pt>
                <c:pt idx="7322">
                  <c:v>157.809</c:v>
                </c:pt>
                <c:pt idx="7323">
                  <c:v>157.845</c:v>
                </c:pt>
                <c:pt idx="7324">
                  <c:v>157.864</c:v>
                </c:pt>
                <c:pt idx="7325">
                  <c:v>157.876</c:v>
                </c:pt>
                <c:pt idx="7326">
                  <c:v>157.886</c:v>
                </c:pt>
                <c:pt idx="7327">
                  <c:v>157.898</c:v>
                </c:pt>
                <c:pt idx="7328">
                  <c:v>157.91300000000001</c:v>
                </c:pt>
                <c:pt idx="7329">
                  <c:v>157.93</c:v>
                </c:pt>
                <c:pt idx="7330">
                  <c:v>157.947</c:v>
                </c:pt>
                <c:pt idx="7331">
                  <c:v>157.96299999999999</c:v>
                </c:pt>
                <c:pt idx="7332">
                  <c:v>157.97900000000001</c:v>
                </c:pt>
                <c:pt idx="7333">
                  <c:v>157.994</c:v>
                </c:pt>
                <c:pt idx="7334">
                  <c:v>158.00800000000001</c:v>
                </c:pt>
                <c:pt idx="7335">
                  <c:v>158.023</c:v>
                </c:pt>
                <c:pt idx="7336">
                  <c:v>158.03700000000001</c:v>
                </c:pt>
                <c:pt idx="7337">
                  <c:v>158.05099999999999</c:v>
                </c:pt>
                <c:pt idx="7338">
                  <c:v>158.065</c:v>
                </c:pt>
                <c:pt idx="7339">
                  <c:v>158.07900000000001</c:v>
                </c:pt>
                <c:pt idx="7340">
                  <c:v>158.09399999999999</c:v>
                </c:pt>
                <c:pt idx="7341">
                  <c:v>158.11099999999999</c:v>
                </c:pt>
                <c:pt idx="7342">
                  <c:v>158.12899999999999</c:v>
                </c:pt>
                <c:pt idx="7343">
                  <c:v>158.143</c:v>
                </c:pt>
                <c:pt idx="7344">
                  <c:v>158.15799999999999</c:v>
                </c:pt>
                <c:pt idx="7345">
                  <c:v>158.172</c:v>
                </c:pt>
                <c:pt idx="7346">
                  <c:v>158.18799999999999</c:v>
                </c:pt>
                <c:pt idx="7347">
                  <c:v>158.202</c:v>
                </c:pt>
                <c:pt idx="7348">
                  <c:v>158.21799999999999</c:v>
                </c:pt>
                <c:pt idx="7349">
                  <c:v>158.23500000000001</c:v>
                </c:pt>
                <c:pt idx="7350">
                  <c:v>158.25299999999999</c:v>
                </c:pt>
                <c:pt idx="7351">
                  <c:v>158.27000000000001</c:v>
                </c:pt>
                <c:pt idx="7352">
                  <c:v>158.285</c:v>
                </c:pt>
                <c:pt idx="7353">
                  <c:v>158.298</c:v>
                </c:pt>
                <c:pt idx="7354">
                  <c:v>158.31299999999999</c:v>
                </c:pt>
                <c:pt idx="7355">
                  <c:v>158.327</c:v>
                </c:pt>
                <c:pt idx="7356">
                  <c:v>158.34200000000001</c:v>
                </c:pt>
                <c:pt idx="7357">
                  <c:v>158.36699999999999</c:v>
                </c:pt>
                <c:pt idx="7358">
                  <c:v>158.423</c:v>
                </c:pt>
                <c:pt idx="7359">
                  <c:v>158.50700000000001</c:v>
                </c:pt>
                <c:pt idx="7360">
                  <c:v>158.56</c:v>
                </c:pt>
                <c:pt idx="7361">
                  <c:v>158.58099999999999</c:v>
                </c:pt>
                <c:pt idx="7362">
                  <c:v>158.595</c:v>
                </c:pt>
                <c:pt idx="7363">
                  <c:v>158.61000000000001</c:v>
                </c:pt>
                <c:pt idx="7364">
                  <c:v>158.62799999999999</c:v>
                </c:pt>
                <c:pt idx="7365">
                  <c:v>158.64400000000001</c:v>
                </c:pt>
                <c:pt idx="7366">
                  <c:v>158.66</c:v>
                </c:pt>
                <c:pt idx="7367">
                  <c:v>158.673</c:v>
                </c:pt>
                <c:pt idx="7368">
                  <c:v>158.68700000000001</c:v>
                </c:pt>
                <c:pt idx="7369">
                  <c:v>158.70099999999999</c:v>
                </c:pt>
                <c:pt idx="7370">
                  <c:v>158.715</c:v>
                </c:pt>
                <c:pt idx="7371">
                  <c:v>158.72900000000001</c:v>
                </c:pt>
                <c:pt idx="7372">
                  <c:v>158.74199999999999</c:v>
                </c:pt>
                <c:pt idx="7373">
                  <c:v>158.76300000000001</c:v>
                </c:pt>
                <c:pt idx="7374">
                  <c:v>158.78200000000001</c:v>
                </c:pt>
                <c:pt idx="7375">
                  <c:v>158.79599999999999</c:v>
                </c:pt>
                <c:pt idx="7376">
                  <c:v>158.81100000000001</c:v>
                </c:pt>
                <c:pt idx="7377">
                  <c:v>158.828</c:v>
                </c:pt>
                <c:pt idx="7378">
                  <c:v>158.845</c:v>
                </c:pt>
                <c:pt idx="7379">
                  <c:v>158.86099999999999</c:v>
                </c:pt>
                <c:pt idx="7380">
                  <c:v>158.875</c:v>
                </c:pt>
                <c:pt idx="7381">
                  <c:v>158.88900000000001</c:v>
                </c:pt>
                <c:pt idx="7382">
                  <c:v>158.904</c:v>
                </c:pt>
                <c:pt idx="7383">
                  <c:v>158.91800000000001</c:v>
                </c:pt>
                <c:pt idx="7384">
                  <c:v>158.93899999999999</c:v>
                </c:pt>
                <c:pt idx="7385">
                  <c:v>158.96700000000001</c:v>
                </c:pt>
                <c:pt idx="7386">
                  <c:v>159.02199999999999</c:v>
                </c:pt>
                <c:pt idx="7387">
                  <c:v>159.07499999999999</c:v>
                </c:pt>
                <c:pt idx="7388">
                  <c:v>159.09</c:v>
                </c:pt>
                <c:pt idx="7389">
                  <c:v>159.096</c:v>
                </c:pt>
                <c:pt idx="7390">
                  <c:v>159.10400000000001</c:v>
                </c:pt>
                <c:pt idx="7391">
                  <c:v>159.113</c:v>
                </c:pt>
                <c:pt idx="7392">
                  <c:v>159.125</c:v>
                </c:pt>
                <c:pt idx="7393">
                  <c:v>159.13800000000001</c:v>
                </c:pt>
                <c:pt idx="7394">
                  <c:v>159.15299999999999</c:v>
                </c:pt>
                <c:pt idx="7395">
                  <c:v>159.16900000000001</c:v>
                </c:pt>
                <c:pt idx="7396">
                  <c:v>159.18700000000001</c:v>
                </c:pt>
                <c:pt idx="7397">
                  <c:v>159.20500000000001</c:v>
                </c:pt>
                <c:pt idx="7398">
                  <c:v>159.21899999999999</c:v>
                </c:pt>
                <c:pt idx="7399">
                  <c:v>159.23500000000001</c:v>
                </c:pt>
                <c:pt idx="7400">
                  <c:v>159.249</c:v>
                </c:pt>
                <c:pt idx="7401">
                  <c:v>159.26400000000001</c:v>
                </c:pt>
                <c:pt idx="7402">
                  <c:v>159.28</c:v>
                </c:pt>
                <c:pt idx="7403">
                  <c:v>159.297</c:v>
                </c:pt>
                <c:pt idx="7404">
                  <c:v>159.31299999999999</c:v>
                </c:pt>
                <c:pt idx="7405">
                  <c:v>159.32900000000001</c:v>
                </c:pt>
                <c:pt idx="7406">
                  <c:v>159.34200000000001</c:v>
                </c:pt>
                <c:pt idx="7407">
                  <c:v>159.357</c:v>
                </c:pt>
                <c:pt idx="7408">
                  <c:v>159.37299999999999</c:v>
                </c:pt>
                <c:pt idx="7409">
                  <c:v>159.39099999999999</c:v>
                </c:pt>
                <c:pt idx="7410">
                  <c:v>159.41</c:v>
                </c:pt>
                <c:pt idx="7411">
                  <c:v>159.42500000000001</c:v>
                </c:pt>
                <c:pt idx="7412">
                  <c:v>159.43899999999999</c:v>
                </c:pt>
                <c:pt idx="7413">
                  <c:v>159.45400000000001</c:v>
                </c:pt>
                <c:pt idx="7414">
                  <c:v>159.46799999999999</c:v>
                </c:pt>
                <c:pt idx="7415">
                  <c:v>159.49199999999999</c:v>
                </c:pt>
                <c:pt idx="7416">
                  <c:v>159.54599999999999</c:v>
                </c:pt>
                <c:pt idx="7417">
                  <c:v>159.62899999999999</c:v>
                </c:pt>
                <c:pt idx="7418">
                  <c:v>159.72200000000001</c:v>
                </c:pt>
                <c:pt idx="7419">
                  <c:v>159.75800000000001</c:v>
                </c:pt>
                <c:pt idx="7420">
                  <c:v>159.76900000000001</c:v>
                </c:pt>
                <c:pt idx="7421">
                  <c:v>159.78399999999999</c:v>
                </c:pt>
                <c:pt idx="7422">
                  <c:v>159.79599999999999</c:v>
                </c:pt>
                <c:pt idx="7423">
                  <c:v>159.815</c:v>
                </c:pt>
                <c:pt idx="7424">
                  <c:v>159.852</c:v>
                </c:pt>
                <c:pt idx="7425">
                  <c:v>159.90600000000001</c:v>
                </c:pt>
                <c:pt idx="7426">
                  <c:v>159.97300000000001</c:v>
                </c:pt>
                <c:pt idx="7427">
                  <c:v>160.05099999999999</c:v>
                </c:pt>
                <c:pt idx="7428">
                  <c:v>160.13</c:v>
                </c:pt>
                <c:pt idx="7429">
                  <c:v>160.18600000000001</c:v>
                </c:pt>
                <c:pt idx="7430">
                  <c:v>160.20400000000001</c:v>
                </c:pt>
                <c:pt idx="7431">
                  <c:v>160.20599999999999</c:v>
                </c:pt>
                <c:pt idx="7432">
                  <c:v>160.21100000000001</c:v>
                </c:pt>
                <c:pt idx="7433">
                  <c:v>160.22</c:v>
                </c:pt>
                <c:pt idx="7434">
                  <c:v>160.239</c:v>
                </c:pt>
                <c:pt idx="7435">
                  <c:v>160.255</c:v>
                </c:pt>
                <c:pt idx="7436">
                  <c:v>160.268</c:v>
                </c:pt>
                <c:pt idx="7437">
                  <c:v>160.28399999999999</c:v>
                </c:pt>
                <c:pt idx="7438">
                  <c:v>160.29900000000001</c:v>
                </c:pt>
                <c:pt idx="7439">
                  <c:v>160.31399999999999</c:v>
                </c:pt>
                <c:pt idx="7440">
                  <c:v>160.32900000000001</c:v>
                </c:pt>
                <c:pt idx="7441">
                  <c:v>160.34299999999999</c:v>
                </c:pt>
                <c:pt idx="7442">
                  <c:v>160.357</c:v>
                </c:pt>
                <c:pt idx="7443">
                  <c:v>160.37200000000001</c:v>
                </c:pt>
                <c:pt idx="7444">
                  <c:v>160.40199999999999</c:v>
                </c:pt>
                <c:pt idx="7445">
                  <c:v>160.464</c:v>
                </c:pt>
                <c:pt idx="7446">
                  <c:v>160.53700000000001</c:v>
                </c:pt>
                <c:pt idx="7447">
                  <c:v>160.566</c:v>
                </c:pt>
                <c:pt idx="7448">
                  <c:v>160.57599999999999</c:v>
                </c:pt>
                <c:pt idx="7449">
                  <c:v>160.58699999999999</c:v>
                </c:pt>
                <c:pt idx="7450">
                  <c:v>160.6</c:v>
                </c:pt>
                <c:pt idx="7451">
                  <c:v>160.61199999999999</c:v>
                </c:pt>
                <c:pt idx="7452">
                  <c:v>160.62700000000001</c:v>
                </c:pt>
                <c:pt idx="7453">
                  <c:v>160.64400000000001</c:v>
                </c:pt>
                <c:pt idx="7454">
                  <c:v>160.66200000000001</c:v>
                </c:pt>
                <c:pt idx="7455">
                  <c:v>160.678</c:v>
                </c:pt>
                <c:pt idx="7456">
                  <c:v>160.69300000000001</c:v>
                </c:pt>
                <c:pt idx="7457">
                  <c:v>160.708</c:v>
                </c:pt>
                <c:pt idx="7458">
                  <c:v>160.72300000000001</c:v>
                </c:pt>
                <c:pt idx="7459">
                  <c:v>160.738</c:v>
                </c:pt>
                <c:pt idx="7460">
                  <c:v>160.75399999999999</c:v>
                </c:pt>
                <c:pt idx="7461">
                  <c:v>160.76900000000001</c:v>
                </c:pt>
                <c:pt idx="7462">
                  <c:v>160.78299999999999</c:v>
                </c:pt>
                <c:pt idx="7463">
                  <c:v>160.80000000000001</c:v>
                </c:pt>
                <c:pt idx="7464">
                  <c:v>160.81700000000001</c:v>
                </c:pt>
                <c:pt idx="7465">
                  <c:v>160.833</c:v>
                </c:pt>
                <c:pt idx="7466">
                  <c:v>160.84800000000001</c:v>
                </c:pt>
                <c:pt idx="7467">
                  <c:v>160.86199999999999</c:v>
                </c:pt>
                <c:pt idx="7468">
                  <c:v>160.87700000000001</c:v>
                </c:pt>
                <c:pt idx="7469">
                  <c:v>160.892</c:v>
                </c:pt>
                <c:pt idx="7470">
                  <c:v>160.91200000000001</c:v>
                </c:pt>
                <c:pt idx="7471">
                  <c:v>160.96100000000001</c:v>
                </c:pt>
                <c:pt idx="7472">
                  <c:v>161.04</c:v>
                </c:pt>
                <c:pt idx="7473">
                  <c:v>161.10499999999999</c:v>
                </c:pt>
                <c:pt idx="7474">
                  <c:v>161.13999999999999</c:v>
                </c:pt>
                <c:pt idx="7475">
                  <c:v>161.17099999999999</c:v>
                </c:pt>
                <c:pt idx="7476">
                  <c:v>161.21100000000001</c:v>
                </c:pt>
                <c:pt idx="7477">
                  <c:v>161.25399999999999</c:v>
                </c:pt>
                <c:pt idx="7478">
                  <c:v>161.297</c:v>
                </c:pt>
                <c:pt idx="7479">
                  <c:v>161.33600000000001</c:v>
                </c:pt>
                <c:pt idx="7480">
                  <c:v>161.37</c:v>
                </c:pt>
                <c:pt idx="7481">
                  <c:v>161.405</c:v>
                </c:pt>
                <c:pt idx="7482">
                  <c:v>161.43600000000001</c:v>
                </c:pt>
                <c:pt idx="7483">
                  <c:v>161.46100000000001</c:v>
                </c:pt>
                <c:pt idx="7484">
                  <c:v>161.47999999999999</c:v>
                </c:pt>
                <c:pt idx="7485">
                  <c:v>161.48699999999999</c:v>
                </c:pt>
                <c:pt idx="7486">
                  <c:v>161.49100000000001</c:v>
                </c:pt>
                <c:pt idx="7487">
                  <c:v>161.5</c:v>
                </c:pt>
                <c:pt idx="7488">
                  <c:v>161.50800000000001</c:v>
                </c:pt>
                <c:pt idx="7489">
                  <c:v>161.52000000000001</c:v>
                </c:pt>
                <c:pt idx="7490">
                  <c:v>161.53399999999999</c:v>
                </c:pt>
                <c:pt idx="7491">
                  <c:v>161.547</c:v>
                </c:pt>
                <c:pt idx="7492">
                  <c:v>161.56299999999999</c:v>
                </c:pt>
                <c:pt idx="7493">
                  <c:v>161.58000000000001</c:v>
                </c:pt>
                <c:pt idx="7494">
                  <c:v>161.59800000000001</c:v>
                </c:pt>
                <c:pt idx="7495">
                  <c:v>161.61000000000001</c:v>
                </c:pt>
                <c:pt idx="7496">
                  <c:v>161.625</c:v>
                </c:pt>
                <c:pt idx="7497">
                  <c:v>161.63999999999999</c:v>
                </c:pt>
                <c:pt idx="7498">
                  <c:v>161.65899999999999</c:v>
                </c:pt>
                <c:pt idx="7499">
                  <c:v>161.70400000000001</c:v>
                </c:pt>
                <c:pt idx="7500">
                  <c:v>161.78</c:v>
                </c:pt>
                <c:pt idx="7501">
                  <c:v>161.87200000000001</c:v>
                </c:pt>
                <c:pt idx="7502">
                  <c:v>161.96700000000001</c:v>
                </c:pt>
                <c:pt idx="7503">
                  <c:v>162.03399999999999</c:v>
                </c:pt>
                <c:pt idx="7504">
                  <c:v>162.054</c:v>
                </c:pt>
                <c:pt idx="7505">
                  <c:v>162.054</c:v>
                </c:pt>
                <c:pt idx="7506">
                  <c:v>162.05699999999999</c:v>
                </c:pt>
                <c:pt idx="7507">
                  <c:v>162.06299999999999</c:v>
                </c:pt>
                <c:pt idx="7508">
                  <c:v>162.07300000000001</c:v>
                </c:pt>
                <c:pt idx="7509">
                  <c:v>162.095</c:v>
                </c:pt>
                <c:pt idx="7510">
                  <c:v>162.14400000000001</c:v>
                </c:pt>
                <c:pt idx="7511">
                  <c:v>162.21799999999999</c:v>
                </c:pt>
                <c:pt idx="7512">
                  <c:v>162.298</c:v>
                </c:pt>
                <c:pt idx="7513">
                  <c:v>162.37299999999999</c:v>
                </c:pt>
                <c:pt idx="7514">
                  <c:v>162.43700000000001</c:v>
                </c:pt>
                <c:pt idx="7515">
                  <c:v>162.483</c:v>
                </c:pt>
                <c:pt idx="7516">
                  <c:v>162.50800000000001</c:v>
                </c:pt>
                <c:pt idx="7517">
                  <c:v>162.52000000000001</c:v>
                </c:pt>
                <c:pt idx="7518">
                  <c:v>162.52000000000001</c:v>
                </c:pt>
                <c:pt idx="7519">
                  <c:v>162.524</c:v>
                </c:pt>
                <c:pt idx="7520">
                  <c:v>162.53100000000001</c:v>
                </c:pt>
                <c:pt idx="7521">
                  <c:v>162.53899999999999</c:v>
                </c:pt>
                <c:pt idx="7522">
                  <c:v>162.55099999999999</c:v>
                </c:pt>
                <c:pt idx="7523">
                  <c:v>162.566</c:v>
                </c:pt>
                <c:pt idx="7524">
                  <c:v>162.58199999999999</c:v>
                </c:pt>
                <c:pt idx="7525">
                  <c:v>162.59800000000001</c:v>
                </c:pt>
                <c:pt idx="7526">
                  <c:v>162.613</c:v>
                </c:pt>
                <c:pt idx="7527">
                  <c:v>162.62799999999999</c:v>
                </c:pt>
                <c:pt idx="7528">
                  <c:v>162.642</c:v>
                </c:pt>
                <c:pt idx="7529">
                  <c:v>162.65600000000001</c:v>
                </c:pt>
                <c:pt idx="7530">
                  <c:v>162.68600000000001</c:v>
                </c:pt>
                <c:pt idx="7531">
                  <c:v>162.703</c:v>
                </c:pt>
                <c:pt idx="7532">
                  <c:v>162.71899999999999</c:v>
                </c:pt>
                <c:pt idx="7533">
                  <c:v>162.733</c:v>
                </c:pt>
                <c:pt idx="7534">
                  <c:v>162.74600000000001</c:v>
                </c:pt>
                <c:pt idx="7535">
                  <c:v>162.75899999999999</c:v>
                </c:pt>
                <c:pt idx="7536">
                  <c:v>162.77199999999999</c:v>
                </c:pt>
                <c:pt idx="7537">
                  <c:v>162.786</c:v>
                </c:pt>
                <c:pt idx="7538">
                  <c:v>162.80199999999999</c:v>
                </c:pt>
                <c:pt idx="7539">
                  <c:v>162.81700000000001</c:v>
                </c:pt>
                <c:pt idx="7540">
                  <c:v>162.83199999999999</c:v>
                </c:pt>
                <c:pt idx="7541">
                  <c:v>162.84800000000001</c:v>
                </c:pt>
                <c:pt idx="7542">
                  <c:v>162.863</c:v>
                </c:pt>
                <c:pt idx="7543">
                  <c:v>162.876</c:v>
                </c:pt>
                <c:pt idx="7544">
                  <c:v>162.88999999999999</c:v>
                </c:pt>
                <c:pt idx="7545">
                  <c:v>162.905</c:v>
                </c:pt>
                <c:pt idx="7546">
                  <c:v>162.92099999999999</c:v>
                </c:pt>
                <c:pt idx="7547">
                  <c:v>162.94300000000001</c:v>
                </c:pt>
                <c:pt idx="7548">
                  <c:v>162.95500000000001</c:v>
                </c:pt>
                <c:pt idx="7549">
                  <c:v>162.96700000000001</c:v>
                </c:pt>
                <c:pt idx="7550">
                  <c:v>162.97999999999999</c:v>
                </c:pt>
                <c:pt idx="7551">
                  <c:v>162.99700000000001</c:v>
                </c:pt>
                <c:pt idx="7552">
                  <c:v>163.01400000000001</c:v>
                </c:pt>
                <c:pt idx="7553">
                  <c:v>163.03200000000001</c:v>
                </c:pt>
                <c:pt idx="7554">
                  <c:v>163.048</c:v>
                </c:pt>
                <c:pt idx="7555">
                  <c:v>163.06399999999999</c:v>
                </c:pt>
                <c:pt idx="7556">
                  <c:v>163.08000000000001</c:v>
                </c:pt>
                <c:pt idx="7557">
                  <c:v>163.095</c:v>
                </c:pt>
                <c:pt idx="7558">
                  <c:v>163.11000000000001</c:v>
                </c:pt>
                <c:pt idx="7559">
                  <c:v>163.125</c:v>
                </c:pt>
                <c:pt idx="7560">
                  <c:v>163.142</c:v>
                </c:pt>
                <c:pt idx="7561">
                  <c:v>163.16800000000001</c:v>
                </c:pt>
                <c:pt idx="7562">
                  <c:v>163.208</c:v>
                </c:pt>
                <c:pt idx="7563">
                  <c:v>163.255</c:v>
                </c:pt>
                <c:pt idx="7564">
                  <c:v>163.28800000000001</c:v>
                </c:pt>
                <c:pt idx="7565">
                  <c:v>163.30600000000001</c:v>
                </c:pt>
                <c:pt idx="7566">
                  <c:v>163.32</c:v>
                </c:pt>
                <c:pt idx="7567">
                  <c:v>163.334</c:v>
                </c:pt>
                <c:pt idx="7568">
                  <c:v>163.35</c:v>
                </c:pt>
                <c:pt idx="7569">
                  <c:v>163.36799999999999</c:v>
                </c:pt>
                <c:pt idx="7570">
                  <c:v>163.386</c:v>
                </c:pt>
                <c:pt idx="7571">
                  <c:v>163.40299999999999</c:v>
                </c:pt>
                <c:pt idx="7572">
                  <c:v>163.41800000000001</c:v>
                </c:pt>
                <c:pt idx="7573">
                  <c:v>163.43299999999999</c:v>
                </c:pt>
                <c:pt idx="7574">
                  <c:v>163.44800000000001</c:v>
                </c:pt>
                <c:pt idx="7575">
                  <c:v>163.464</c:v>
                </c:pt>
                <c:pt idx="7576">
                  <c:v>163.482</c:v>
                </c:pt>
                <c:pt idx="7577">
                  <c:v>163.50800000000001</c:v>
                </c:pt>
                <c:pt idx="7578">
                  <c:v>163.51599999999999</c:v>
                </c:pt>
                <c:pt idx="7579">
                  <c:v>163.529</c:v>
                </c:pt>
                <c:pt idx="7580">
                  <c:v>163.542</c:v>
                </c:pt>
                <c:pt idx="7581">
                  <c:v>163.55500000000001</c:v>
                </c:pt>
                <c:pt idx="7582">
                  <c:v>163.566</c:v>
                </c:pt>
                <c:pt idx="7583">
                  <c:v>163.57900000000001</c:v>
                </c:pt>
                <c:pt idx="7584">
                  <c:v>163.59399999999999</c:v>
                </c:pt>
                <c:pt idx="7585">
                  <c:v>163.608</c:v>
                </c:pt>
                <c:pt idx="7586">
                  <c:v>163.62</c:v>
                </c:pt>
                <c:pt idx="7587">
                  <c:v>163.63499999999999</c:v>
                </c:pt>
                <c:pt idx="7588">
                  <c:v>163.65</c:v>
                </c:pt>
                <c:pt idx="7589">
                  <c:v>163.66300000000001</c:v>
                </c:pt>
                <c:pt idx="7590">
                  <c:v>163.67599999999999</c:v>
                </c:pt>
                <c:pt idx="7591">
                  <c:v>163.69</c:v>
                </c:pt>
                <c:pt idx="7592">
                  <c:v>163.70400000000001</c:v>
                </c:pt>
                <c:pt idx="7593">
                  <c:v>163.71700000000001</c:v>
                </c:pt>
                <c:pt idx="7594">
                  <c:v>163.73099999999999</c:v>
                </c:pt>
                <c:pt idx="7595">
                  <c:v>163.745</c:v>
                </c:pt>
                <c:pt idx="7596">
                  <c:v>163.76</c:v>
                </c:pt>
                <c:pt idx="7597">
                  <c:v>163.77699999999999</c:v>
                </c:pt>
                <c:pt idx="7598">
                  <c:v>163.79499999999999</c:v>
                </c:pt>
                <c:pt idx="7599">
                  <c:v>163.81200000000001</c:v>
                </c:pt>
                <c:pt idx="7600">
                  <c:v>163.828</c:v>
                </c:pt>
                <c:pt idx="7601">
                  <c:v>163.84399999999999</c:v>
                </c:pt>
                <c:pt idx="7602">
                  <c:v>163.85900000000001</c:v>
                </c:pt>
                <c:pt idx="7603">
                  <c:v>163.875</c:v>
                </c:pt>
                <c:pt idx="7604">
                  <c:v>163.89099999999999</c:v>
                </c:pt>
                <c:pt idx="7605">
                  <c:v>163.904</c:v>
                </c:pt>
                <c:pt idx="7606">
                  <c:v>163.91499999999999</c:v>
                </c:pt>
                <c:pt idx="7607">
                  <c:v>163.92699999999999</c:v>
                </c:pt>
                <c:pt idx="7608">
                  <c:v>163.941</c:v>
                </c:pt>
                <c:pt idx="7609">
                  <c:v>163.95400000000001</c:v>
                </c:pt>
                <c:pt idx="7610">
                  <c:v>163.96899999999999</c:v>
                </c:pt>
                <c:pt idx="7611">
                  <c:v>163.982</c:v>
                </c:pt>
                <c:pt idx="7612">
                  <c:v>163.99600000000001</c:v>
                </c:pt>
                <c:pt idx="7613">
                  <c:v>164.01</c:v>
                </c:pt>
                <c:pt idx="7614">
                  <c:v>164.023</c:v>
                </c:pt>
                <c:pt idx="7615">
                  <c:v>164.036</c:v>
                </c:pt>
                <c:pt idx="7616">
                  <c:v>164.05</c:v>
                </c:pt>
                <c:pt idx="7617">
                  <c:v>164.06299999999999</c:v>
                </c:pt>
                <c:pt idx="7618">
                  <c:v>164.07499999999999</c:v>
                </c:pt>
                <c:pt idx="7619">
                  <c:v>164.08699999999999</c:v>
                </c:pt>
                <c:pt idx="7620">
                  <c:v>164.1</c:v>
                </c:pt>
                <c:pt idx="7621">
                  <c:v>164.114</c:v>
                </c:pt>
                <c:pt idx="7622">
                  <c:v>164.12700000000001</c:v>
                </c:pt>
                <c:pt idx="7623">
                  <c:v>164.14</c:v>
                </c:pt>
                <c:pt idx="7624">
                  <c:v>164.15299999999999</c:v>
                </c:pt>
                <c:pt idx="7625">
                  <c:v>164.166</c:v>
                </c:pt>
                <c:pt idx="7626">
                  <c:v>164.18</c:v>
                </c:pt>
                <c:pt idx="7627">
                  <c:v>164.19300000000001</c:v>
                </c:pt>
                <c:pt idx="7628">
                  <c:v>164.20599999999999</c:v>
                </c:pt>
                <c:pt idx="7629">
                  <c:v>164.22</c:v>
                </c:pt>
                <c:pt idx="7630">
                  <c:v>164.23599999999999</c:v>
                </c:pt>
                <c:pt idx="7631">
                  <c:v>164.25399999999999</c:v>
                </c:pt>
                <c:pt idx="7632">
                  <c:v>164.27199999999999</c:v>
                </c:pt>
                <c:pt idx="7633">
                  <c:v>164.28800000000001</c:v>
                </c:pt>
                <c:pt idx="7634">
                  <c:v>164.30199999999999</c:v>
                </c:pt>
                <c:pt idx="7635">
                  <c:v>164.31700000000001</c:v>
                </c:pt>
                <c:pt idx="7636">
                  <c:v>164.33099999999999</c:v>
                </c:pt>
                <c:pt idx="7637">
                  <c:v>164.34700000000001</c:v>
                </c:pt>
                <c:pt idx="7638">
                  <c:v>164.36500000000001</c:v>
                </c:pt>
                <c:pt idx="7639">
                  <c:v>164.41300000000001</c:v>
                </c:pt>
                <c:pt idx="7640">
                  <c:v>164.49600000000001</c:v>
                </c:pt>
                <c:pt idx="7641">
                  <c:v>164.59</c:v>
                </c:pt>
                <c:pt idx="7642">
                  <c:v>164.63200000000001</c:v>
                </c:pt>
                <c:pt idx="7643">
                  <c:v>164.64599999999999</c:v>
                </c:pt>
                <c:pt idx="7644">
                  <c:v>164.655</c:v>
                </c:pt>
                <c:pt idx="7645">
                  <c:v>164.66200000000001</c:v>
                </c:pt>
                <c:pt idx="7646">
                  <c:v>164.67</c:v>
                </c:pt>
                <c:pt idx="7647">
                  <c:v>164.679</c:v>
                </c:pt>
                <c:pt idx="7648">
                  <c:v>164.68899999999999</c:v>
                </c:pt>
                <c:pt idx="7649">
                  <c:v>164.7</c:v>
                </c:pt>
                <c:pt idx="7650">
                  <c:v>164.714</c:v>
                </c:pt>
                <c:pt idx="7651">
                  <c:v>164.73</c:v>
                </c:pt>
                <c:pt idx="7652">
                  <c:v>164.74700000000001</c:v>
                </c:pt>
                <c:pt idx="7653">
                  <c:v>164.76300000000001</c:v>
                </c:pt>
                <c:pt idx="7654">
                  <c:v>164.77699999999999</c:v>
                </c:pt>
                <c:pt idx="7655">
                  <c:v>164.791</c:v>
                </c:pt>
                <c:pt idx="7656">
                  <c:v>164.80500000000001</c:v>
                </c:pt>
                <c:pt idx="7657">
                  <c:v>164.821</c:v>
                </c:pt>
                <c:pt idx="7658">
                  <c:v>164.84899999999999</c:v>
                </c:pt>
                <c:pt idx="7659">
                  <c:v>164.90700000000001</c:v>
                </c:pt>
                <c:pt idx="7660">
                  <c:v>164.97399999999999</c:v>
                </c:pt>
                <c:pt idx="7661">
                  <c:v>165</c:v>
                </c:pt>
                <c:pt idx="7662">
                  <c:v>165.006</c:v>
                </c:pt>
                <c:pt idx="7663">
                  <c:v>165.02600000000001</c:v>
                </c:pt>
                <c:pt idx="7664">
                  <c:v>165.06399999999999</c:v>
                </c:pt>
                <c:pt idx="7665">
                  <c:v>165.11</c:v>
                </c:pt>
                <c:pt idx="7666">
                  <c:v>165.136</c:v>
                </c:pt>
                <c:pt idx="7667">
                  <c:v>165.142</c:v>
                </c:pt>
                <c:pt idx="7668">
                  <c:v>165.15</c:v>
                </c:pt>
                <c:pt idx="7669">
                  <c:v>165.16</c:v>
                </c:pt>
                <c:pt idx="7670">
                  <c:v>165.18100000000001</c:v>
                </c:pt>
                <c:pt idx="7671">
                  <c:v>165.19</c:v>
                </c:pt>
                <c:pt idx="7672">
                  <c:v>165.2</c:v>
                </c:pt>
                <c:pt idx="7673">
                  <c:v>165.208</c:v>
                </c:pt>
                <c:pt idx="7674">
                  <c:v>165.21700000000001</c:v>
                </c:pt>
                <c:pt idx="7675">
                  <c:v>165.22900000000001</c:v>
                </c:pt>
                <c:pt idx="7676">
                  <c:v>165.24299999999999</c:v>
                </c:pt>
                <c:pt idx="7677">
                  <c:v>165.255</c:v>
                </c:pt>
                <c:pt idx="7678">
                  <c:v>165.26599999999999</c:v>
                </c:pt>
                <c:pt idx="7679">
                  <c:v>165.27699999999999</c:v>
                </c:pt>
                <c:pt idx="7680">
                  <c:v>165.28800000000001</c:v>
                </c:pt>
                <c:pt idx="7681">
                  <c:v>165.3</c:v>
                </c:pt>
                <c:pt idx="7682">
                  <c:v>165.31100000000001</c:v>
                </c:pt>
                <c:pt idx="7683">
                  <c:v>165.32400000000001</c:v>
                </c:pt>
                <c:pt idx="7684">
                  <c:v>165.33500000000001</c:v>
                </c:pt>
                <c:pt idx="7685">
                  <c:v>165.345</c:v>
                </c:pt>
                <c:pt idx="7686">
                  <c:v>165.35900000000001</c:v>
                </c:pt>
                <c:pt idx="7687">
                  <c:v>165.374</c:v>
                </c:pt>
                <c:pt idx="7688">
                  <c:v>165.39599999999999</c:v>
                </c:pt>
                <c:pt idx="7689">
                  <c:v>165.42400000000001</c:v>
                </c:pt>
                <c:pt idx="7690">
                  <c:v>165.464</c:v>
                </c:pt>
                <c:pt idx="7691">
                  <c:v>165.505</c:v>
                </c:pt>
                <c:pt idx="7692">
                  <c:v>165.55199999999999</c:v>
                </c:pt>
                <c:pt idx="7693">
                  <c:v>165.61</c:v>
                </c:pt>
                <c:pt idx="7694">
                  <c:v>165.66800000000001</c:v>
                </c:pt>
                <c:pt idx="7695">
                  <c:v>165.714</c:v>
                </c:pt>
                <c:pt idx="7696">
                  <c:v>165.745</c:v>
                </c:pt>
                <c:pt idx="7697">
                  <c:v>165.761</c:v>
                </c:pt>
                <c:pt idx="7698">
                  <c:v>165.77099999999999</c:v>
                </c:pt>
                <c:pt idx="7699">
                  <c:v>165.77199999999999</c:v>
                </c:pt>
                <c:pt idx="7700">
                  <c:v>165.77199999999999</c:v>
                </c:pt>
                <c:pt idx="7701">
                  <c:v>165.77699999999999</c:v>
                </c:pt>
                <c:pt idx="7702">
                  <c:v>165.78299999999999</c:v>
                </c:pt>
                <c:pt idx="7703">
                  <c:v>165.791</c:v>
                </c:pt>
                <c:pt idx="7704">
                  <c:v>165.8</c:v>
                </c:pt>
                <c:pt idx="7705">
                  <c:v>165.81200000000001</c:v>
                </c:pt>
                <c:pt idx="7706">
                  <c:v>165.834</c:v>
                </c:pt>
                <c:pt idx="7707">
                  <c:v>165.86699999999999</c:v>
                </c:pt>
                <c:pt idx="7708">
                  <c:v>165.88900000000001</c:v>
                </c:pt>
                <c:pt idx="7709">
                  <c:v>165.90700000000001</c:v>
                </c:pt>
                <c:pt idx="7710">
                  <c:v>165.922</c:v>
                </c:pt>
                <c:pt idx="7711">
                  <c:v>165.93700000000001</c:v>
                </c:pt>
                <c:pt idx="7712">
                  <c:v>165.95099999999999</c:v>
                </c:pt>
                <c:pt idx="7713">
                  <c:v>165.96799999999999</c:v>
                </c:pt>
                <c:pt idx="7714">
                  <c:v>166.001</c:v>
                </c:pt>
                <c:pt idx="7715">
                  <c:v>166.065</c:v>
                </c:pt>
                <c:pt idx="7716">
                  <c:v>166.155</c:v>
                </c:pt>
                <c:pt idx="7717">
                  <c:v>166.24799999999999</c:v>
                </c:pt>
                <c:pt idx="7718">
                  <c:v>166.31899999999999</c:v>
                </c:pt>
                <c:pt idx="7719">
                  <c:v>166.34100000000001</c:v>
                </c:pt>
                <c:pt idx="7720">
                  <c:v>166.34399999999999</c:v>
                </c:pt>
                <c:pt idx="7721">
                  <c:v>166.352</c:v>
                </c:pt>
                <c:pt idx="7722">
                  <c:v>166.36799999999999</c:v>
                </c:pt>
                <c:pt idx="7723">
                  <c:v>166.41</c:v>
                </c:pt>
                <c:pt idx="7724">
                  <c:v>166.47800000000001</c:v>
                </c:pt>
                <c:pt idx="7725">
                  <c:v>166.56100000000001</c:v>
                </c:pt>
                <c:pt idx="7726">
                  <c:v>166.642</c:v>
                </c:pt>
                <c:pt idx="7727">
                  <c:v>166.71199999999999</c:v>
                </c:pt>
                <c:pt idx="7728">
                  <c:v>166.755</c:v>
                </c:pt>
                <c:pt idx="7729">
                  <c:v>166.786</c:v>
                </c:pt>
                <c:pt idx="7730">
                  <c:v>166.81100000000001</c:v>
                </c:pt>
                <c:pt idx="7731">
                  <c:v>166.83600000000001</c:v>
                </c:pt>
                <c:pt idx="7732">
                  <c:v>166.84</c:v>
                </c:pt>
                <c:pt idx="7733">
                  <c:v>166.84399999999999</c:v>
                </c:pt>
                <c:pt idx="7734">
                  <c:v>166.85400000000001</c:v>
                </c:pt>
                <c:pt idx="7735">
                  <c:v>166.87</c:v>
                </c:pt>
                <c:pt idx="7736">
                  <c:v>166.887</c:v>
                </c:pt>
                <c:pt idx="7737">
                  <c:v>166.90299999999999</c:v>
                </c:pt>
                <c:pt idx="7738">
                  <c:v>166.92</c:v>
                </c:pt>
                <c:pt idx="7739">
                  <c:v>166.93600000000001</c:v>
                </c:pt>
                <c:pt idx="7740">
                  <c:v>166.953</c:v>
                </c:pt>
                <c:pt idx="7741">
                  <c:v>166.97800000000001</c:v>
                </c:pt>
                <c:pt idx="7742">
                  <c:v>167.001</c:v>
                </c:pt>
                <c:pt idx="7743">
                  <c:v>167.01499999999999</c:v>
                </c:pt>
                <c:pt idx="7744">
                  <c:v>167.02600000000001</c:v>
                </c:pt>
                <c:pt idx="7745">
                  <c:v>167.03399999999999</c:v>
                </c:pt>
                <c:pt idx="7746">
                  <c:v>167.04300000000001</c:v>
                </c:pt>
                <c:pt idx="7747">
                  <c:v>167.05199999999999</c:v>
                </c:pt>
                <c:pt idx="7748">
                  <c:v>167.06299999999999</c:v>
                </c:pt>
                <c:pt idx="7749">
                  <c:v>167.07499999999999</c:v>
                </c:pt>
                <c:pt idx="7750">
                  <c:v>167.09100000000001</c:v>
                </c:pt>
                <c:pt idx="7751">
                  <c:v>167.12100000000001</c:v>
                </c:pt>
                <c:pt idx="7752">
                  <c:v>167.17099999999999</c:v>
                </c:pt>
                <c:pt idx="7753">
                  <c:v>167.22499999999999</c:v>
                </c:pt>
                <c:pt idx="7754">
                  <c:v>167.25</c:v>
                </c:pt>
                <c:pt idx="7755">
                  <c:v>167.25200000000001</c:v>
                </c:pt>
                <c:pt idx="7756">
                  <c:v>167.25800000000001</c:v>
                </c:pt>
                <c:pt idx="7757">
                  <c:v>167.26499999999999</c:v>
                </c:pt>
                <c:pt idx="7758">
                  <c:v>167.285</c:v>
                </c:pt>
                <c:pt idx="7759">
                  <c:v>167.333</c:v>
                </c:pt>
                <c:pt idx="7760">
                  <c:v>167.40700000000001</c:v>
                </c:pt>
                <c:pt idx="7761">
                  <c:v>167.46799999999999</c:v>
                </c:pt>
                <c:pt idx="7762">
                  <c:v>167.52600000000001</c:v>
                </c:pt>
                <c:pt idx="7763">
                  <c:v>167.58600000000001</c:v>
                </c:pt>
                <c:pt idx="7764">
                  <c:v>167.61</c:v>
                </c:pt>
                <c:pt idx="7765">
                  <c:v>167.61699999999999</c:v>
                </c:pt>
                <c:pt idx="7766">
                  <c:v>167.637</c:v>
                </c:pt>
                <c:pt idx="7767">
                  <c:v>167.673</c:v>
                </c:pt>
                <c:pt idx="7768">
                  <c:v>167.71700000000001</c:v>
                </c:pt>
                <c:pt idx="7769">
                  <c:v>167.756</c:v>
                </c:pt>
                <c:pt idx="7770">
                  <c:v>167.768</c:v>
                </c:pt>
                <c:pt idx="7771">
                  <c:v>167.768</c:v>
                </c:pt>
                <c:pt idx="7772">
                  <c:v>167.77199999999999</c:v>
                </c:pt>
                <c:pt idx="7773">
                  <c:v>167.78</c:v>
                </c:pt>
                <c:pt idx="7774">
                  <c:v>167.79499999999999</c:v>
                </c:pt>
                <c:pt idx="7775">
                  <c:v>167.81399999999999</c:v>
                </c:pt>
                <c:pt idx="7776">
                  <c:v>167.82900000000001</c:v>
                </c:pt>
                <c:pt idx="7777">
                  <c:v>167.84399999999999</c:v>
                </c:pt>
                <c:pt idx="7778">
                  <c:v>167.858</c:v>
                </c:pt>
                <c:pt idx="7779">
                  <c:v>167.87299999999999</c:v>
                </c:pt>
                <c:pt idx="7780">
                  <c:v>167.88800000000001</c:v>
                </c:pt>
                <c:pt idx="7781">
                  <c:v>167.90700000000001</c:v>
                </c:pt>
                <c:pt idx="7782">
                  <c:v>167.95400000000001</c:v>
                </c:pt>
                <c:pt idx="7783">
                  <c:v>168.03299999999999</c:v>
                </c:pt>
                <c:pt idx="7784">
                  <c:v>168.12700000000001</c:v>
                </c:pt>
                <c:pt idx="7785">
                  <c:v>168.2</c:v>
                </c:pt>
                <c:pt idx="7786">
                  <c:v>168.22300000000001</c:v>
                </c:pt>
                <c:pt idx="7787">
                  <c:v>168.239</c:v>
                </c:pt>
                <c:pt idx="7788">
                  <c:v>168.25399999999999</c:v>
                </c:pt>
                <c:pt idx="7789">
                  <c:v>168.285</c:v>
                </c:pt>
                <c:pt idx="7790">
                  <c:v>168.334</c:v>
                </c:pt>
                <c:pt idx="7791">
                  <c:v>168.39599999999999</c:v>
                </c:pt>
                <c:pt idx="7792">
                  <c:v>168.46600000000001</c:v>
                </c:pt>
                <c:pt idx="7793">
                  <c:v>168.53</c:v>
                </c:pt>
                <c:pt idx="7794">
                  <c:v>168.571</c:v>
                </c:pt>
                <c:pt idx="7795">
                  <c:v>168.57599999999999</c:v>
                </c:pt>
                <c:pt idx="7796">
                  <c:v>168.583</c:v>
                </c:pt>
                <c:pt idx="7797">
                  <c:v>168.59200000000001</c:v>
                </c:pt>
                <c:pt idx="7798">
                  <c:v>168.602</c:v>
                </c:pt>
                <c:pt idx="7799">
                  <c:v>168.614</c:v>
                </c:pt>
                <c:pt idx="7800">
                  <c:v>168.62799999999999</c:v>
                </c:pt>
                <c:pt idx="7801">
                  <c:v>168.64400000000001</c:v>
                </c:pt>
                <c:pt idx="7802">
                  <c:v>168.66200000000001</c:v>
                </c:pt>
                <c:pt idx="7803">
                  <c:v>168.679</c:v>
                </c:pt>
                <c:pt idx="7804">
                  <c:v>168.69499999999999</c:v>
                </c:pt>
                <c:pt idx="7805">
                  <c:v>168.71</c:v>
                </c:pt>
                <c:pt idx="7806">
                  <c:v>168.726</c:v>
                </c:pt>
                <c:pt idx="7807">
                  <c:v>168.74100000000001</c:v>
                </c:pt>
                <c:pt idx="7808">
                  <c:v>168.767</c:v>
                </c:pt>
                <c:pt idx="7809">
                  <c:v>168.821</c:v>
                </c:pt>
                <c:pt idx="7810">
                  <c:v>168.90199999999999</c:v>
                </c:pt>
                <c:pt idx="7811">
                  <c:v>168.97499999999999</c:v>
                </c:pt>
                <c:pt idx="7812">
                  <c:v>168.99600000000001</c:v>
                </c:pt>
                <c:pt idx="7813">
                  <c:v>169.00399999999999</c:v>
                </c:pt>
                <c:pt idx="7814">
                  <c:v>169.01499999999999</c:v>
                </c:pt>
                <c:pt idx="7815">
                  <c:v>169.02699999999999</c:v>
                </c:pt>
                <c:pt idx="7816">
                  <c:v>169.04</c:v>
                </c:pt>
                <c:pt idx="7817">
                  <c:v>169.05500000000001</c:v>
                </c:pt>
                <c:pt idx="7818">
                  <c:v>169.07300000000001</c:v>
                </c:pt>
                <c:pt idx="7819">
                  <c:v>169.09100000000001</c:v>
                </c:pt>
                <c:pt idx="7820">
                  <c:v>169.10599999999999</c:v>
                </c:pt>
                <c:pt idx="7821">
                  <c:v>169.12100000000001</c:v>
                </c:pt>
                <c:pt idx="7822">
                  <c:v>169.136</c:v>
                </c:pt>
                <c:pt idx="7823">
                  <c:v>169.15100000000001</c:v>
                </c:pt>
                <c:pt idx="7824">
                  <c:v>169.16499999999999</c:v>
                </c:pt>
                <c:pt idx="7825">
                  <c:v>169.179</c:v>
                </c:pt>
                <c:pt idx="7826">
                  <c:v>169.19399999999999</c:v>
                </c:pt>
                <c:pt idx="7827">
                  <c:v>169.21199999999999</c:v>
                </c:pt>
                <c:pt idx="7828">
                  <c:v>169.22900000000001</c:v>
                </c:pt>
                <c:pt idx="7829">
                  <c:v>169.245</c:v>
                </c:pt>
                <c:pt idx="7830">
                  <c:v>169.26</c:v>
                </c:pt>
                <c:pt idx="7831">
                  <c:v>169.27500000000001</c:v>
                </c:pt>
                <c:pt idx="7832">
                  <c:v>169.29</c:v>
                </c:pt>
                <c:pt idx="7833">
                  <c:v>169.30500000000001</c:v>
                </c:pt>
                <c:pt idx="7834">
                  <c:v>169.32900000000001</c:v>
                </c:pt>
                <c:pt idx="7835">
                  <c:v>169.363</c:v>
                </c:pt>
                <c:pt idx="7836">
                  <c:v>169.392</c:v>
                </c:pt>
                <c:pt idx="7837">
                  <c:v>169.41300000000001</c:v>
                </c:pt>
                <c:pt idx="7838">
                  <c:v>169.43100000000001</c:v>
                </c:pt>
                <c:pt idx="7839">
                  <c:v>169.44800000000001</c:v>
                </c:pt>
                <c:pt idx="7840">
                  <c:v>169.46299999999999</c:v>
                </c:pt>
                <c:pt idx="7841">
                  <c:v>169.48</c:v>
                </c:pt>
                <c:pt idx="7842">
                  <c:v>169.49700000000001</c:v>
                </c:pt>
                <c:pt idx="7843">
                  <c:v>169.51300000000001</c:v>
                </c:pt>
                <c:pt idx="7844">
                  <c:v>169.529</c:v>
                </c:pt>
                <c:pt idx="7845">
                  <c:v>169.54499999999999</c:v>
                </c:pt>
                <c:pt idx="7846">
                  <c:v>169.56100000000001</c:v>
                </c:pt>
                <c:pt idx="7847">
                  <c:v>169.57900000000001</c:v>
                </c:pt>
                <c:pt idx="7848">
                  <c:v>169.59700000000001</c:v>
                </c:pt>
                <c:pt idx="7849">
                  <c:v>169.613</c:v>
                </c:pt>
                <c:pt idx="7850">
                  <c:v>169.63</c:v>
                </c:pt>
                <c:pt idx="7851">
                  <c:v>169.64699999999999</c:v>
                </c:pt>
                <c:pt idx="7852">
                  <c:v>169.66300000000001</c:v>
                </c:pt>
                <c:pt idx="7853">
                  <c:v>169.679</c:v>
                </c:pt>
                <c:pt idx="7854">
                  <c:v>169.696</c:v>
                </c:pt>
                <c:pt idx="7855">
                  <c:v>169.71199999999999</c:v>
                </c:pt>
                <c:pt idx="7856">
                  <c:v>169.727</c:v>
                </c:pt>
                <c:pt idx="7857">
                  <c:v>169.74199999999999</c:v>
                </c:pt>
                <c:pt idx="7858">
                  <c:v>169.756</c:v>
                </c:pt>
                <c:pt idx="7859">
                  <c:v>169.773</c:v>
                </c:pt>
                <c:pt idx="7860">
                  <c:v>169.791</c:v>
                </c:pt>
                <c:pt idx="7861">
                  <c:v>169.81</c:v>
                </c:pt>
                <c:pt idx="7862">
                  <c:v>169.82900000000001</c:v>
                </c:pt>
                <c:pt idx="7863">
                  <c:v>169.846</c:v>
                </c:pt>
                <c:pt idx="7864">
                  <c:v>169.86199999999999</c:v>
                </c:pt>
                <c:pt idx="7865">
                  <c:v>169.87700000000001</c:v>
                </c:pt>
                <c:pt idx="7866">
                  <c:v>169.893</c:v>
                </c:pt>
                <c:pt idx="7867">
                  <c:v>169.91200000000001</c:v>
                </c:pt>
                <c:pt idx="7868">
                  <c:v>169.94300000000001</c:v>
                </c:pt>
                <c:pt idx="7869">
                  <c:v>170.00399999999999</c:v>
                </c:pt>
                <c:pt idx="7870">
                  <c:v>170.072</c:v>
                </c:pt>
                <c:pt idx="7871">
                  <c:v>170.09100000000001</c:v>
                </c:pt>
                <c:pt idx="7872">
                  <c:v>170.10400000000001</c:v>
                </c:pt>
                <c:pt idx="7873">
                  <c:v>170.11799999999999</c:v>
                </c:pt>
                <c:pt idx="7874">
                  <c:v>170.131</c:v>
                </c:pt>
                <c:pt idx="7875">
                  <c:v>170.14400000000001</c:v>
                </c:pt>
                <c:pt idx="7876">
                  <c:v>170.15700000000001</c:v>
                </c:pt>
                <c:pt idx="7877">
                  <c:v>170.17099999999999</c:v>
                </c:pt>
                <c:pt idx="7878">
                  <c:v>170.184</c:v>
                </c:pt>
                <c:pt idx="7879">
                  <c:v>170.197</c:v>
                </c:pt>
                <c:pt idx="7880">
                  <c:v>170.21</c:v>
                </c:pt>
                <c:pt idx="7881">
                  <c:v>170.22300000000001</c:v>
                </c:pt>
                <c:pt idx="7882">
                  <c:v>170.238</c:v>
                </c:pt>
                <c:pt idx="7883">
                  <c:v>170.25200000000001</c:v>
                </c:pt>
                <c:pt idx="7884">
                  <c:v>170.26499999999999</c:v>
                </c:pt>
                <c:pt idx="7885">
                  <c:v>170.279</c:v>
                </c:pt>
                <c:pt idx="7886">
                  <c:v>170.292</c:v>
                </c:pt>
                <c:pt idx="7887">
                  <c:v>170.30500000000001</c:v>
                </c:pt>
                <c:pt idx="7888">
                  <c:v>170.31800000000001</c:v>
                </c:pt>
                <c:pt idx="7889">
                  <c:v>170.33099999999999</c:v>
                </c:pt>
                <c:pt idx="7890">
                  <c:v>170.345</c:v>
                </c:pt>
                <c:pt idx="7891">
                  <c:v>170.358</c:v>
                </c:pt>
                <c:pt idx="7892">
                  <c:v>170.37100000000001</c:v>
                </c:pt>
                <c:pt idx="7893">
                  <c:v>170.38300000000001</c:v>
                </c:pt>
                <c:pt idx="7894">
                  <c:v>170.39599999999999</c:v>
                </c:pt>
                <c:pt idx="7895">
                  <c:v>170.41</c:v>
                </c:pt>
                <c:pt idx="7896">
                  <c:v>170.423</c:v>
                </c:pt>
                <c:pt idx="7897">
                  <c:v>170.43600000000001</c:v>
                </c:pt>
                <c:pt idx="7898">
                  <c:v>170.45</c:v>
                </c:pt>
                <c:pt idx="7899">
                  <c:v>170.46299999999999</c:v>
                </c:pt>
                <c:pt idx="7900">
                  <c:v>170.476</c:v>
                </c:pt>
                <c:pt idx="7901">
                  <c:v>170.49</c:v>
                </c:pt>
                <c:pt idx="7902">
                  <c:v>170.50299999999999</c:v>
                </c:pt>
                <c:pt idx="7903">
                  <c:v>170.51499999999999</c:v>
                </c:pt>
                <c:pt idx="7904">
                  <c:v>170.529</c:v>
                </c:pt>
                <c:pt idx="7905">
                  <c:v>170.54300000000001</c:v>
                </c:pt>
                <c:pt idx="7906">
                  <c:v>170.559</c:v>
                </c:pt>
                <c:pt idx="7907">
                  <c:v>170.57499999999999</c:v>
                </c:pt>
                <c:pt idx="7908">
                  <c:v>170.59299999999999</c:v>
                </c:pt>
                <c:pt idx="7909">
                  <c:v>170.607</c:v>
                </c:pt>
                <c:pt idx="7910">
                  <c:v>170.62200000000001</c:v>
                </c:pt>
                <c:pt idx="7911">
                  <c:v>170.637</c:v>
                </c:pt>
                <c:pt idx="7912">
                  <c:v>170.65299999999999</c:v>
                </c:pt>
                <c:pt idx="7913">
                  <c:v>170.67099999999999</c:v>
                </c:pt>
                <c:pt idx="7914">
                  <c:v>170.715</c:v>
                </c:pt>
                <c:pt idx="7915">
                  <c:v>170.768</c:v>
                </c:pt>
                <c:pt idx="7916">
                  <c:v>170.80199999999999</c:v>
                </c:pt>
                <c:pt idx="7917">
                  <c:v>170.821</c:v>
                </c:pt>
                <c:pt idx="7918">
                  <c:v>170.84100000000001</c:v>
                </c:pt>
                <c:pt idx="7919">
                  <c:v>170.857</c:v>
                </c:pt>
                <c:pt idx="7920">
                  <c:v>170.87299999999999</c:v>
                </c:pt>
                <c:pt idx="7921">
                  <c:v>170.88800000000001</c:v>
                </c:pt>
                <c:pt idx="7922">
                  <c:v>170.90199999999999</c:v>
                </c:pt>
                <c:pt idx="7923">
                  <c:v>170.91800000000001</c:v>
                </c:pt>
                <c:pt idx="7924">
                  <c:v>170.93299999999999</c:v>
                </c:pt>
                <c:pt idx="7925">
                  <c:v>170.95099999999999</c:v>
                </c:pt>
                <c:pt idx="7926">
                  <c:v>170.98699999999999</c:v>
                </c:pt>
                <c:pt idx="7927">
                  <c:v>171.02</c:v>
                </c:pt>
                <c:pt idx="7928">
                  <c:v>171.03399999999999</c:v>
                </c:pt>
                <c:pt idx="7929">
                  <c:v>171.05</c:v>
                </c:pt>
                <c:pt idx="7930">
                  <c:v>171.065</c:v>
                </c:pt>
                <c:pt idx="7931">
                  <c:v>171.08099999999999</c:v>
                </c:pt>
                <c:pt idx="7932">
                  <c:v>171.09700000000001</c:v>
                </c:pt>
                <c:pt idx="7933">
                  <c:v>171.11600000000001</c:v>
                </c:pt>
                <c:pt idx="7934">
                  <c:v>171.13300000000001</c:v>
                </c:pt>
                <c:pt idx="7935">
                  <c:v>171.149</c:v>
                </c:pt>
                <c:pt idx="7936">
                  <c:v>171.16300000000001</c:v>
                </c:pt>
                <c:pt idx="7937">
                  <c:v>171.178</c:v>
                </c:pt>
                <c:pt idx="7938">
                  <c:v>171.19300000000001</c:v>
                </c:pt>
                <c:pt idx="7939">
                  <c:v>171.208</c:v>
                </c:pt>
                <c:pt idx="7940">
                  <c:v>171.24</c:v>
                </c:pt>
                <c:pt idx="7941">
                  <c:v>171.30500000000001</c:v>
                </c:pt>
                <c:pt idx="7942">
                  <c:v>171.38399999999999</c:v>
                </c:pt>
                <c:pt idx="7943">
                  <c:v>171.46700000000001</c:v>
                </c:pt>
                <c:pt idx="7944">
                  <c:v>171.554</c:v>
                </c:pt>
                <c:pt idx="7945">
                  <c:v>171.59</c:v>
                </c:pt>
                <c:pt idx="7946">
                  <c:v>171.60499999999999</c:v>
                </c:pt>
                <c:pt idx="7947">
                  <c:v>171.61600000000001</c:v>
                </c:pt>
                <c:pt idx="7948">
                  <c:v>171.62700000000001</c:v>
                </c:pt>
                <c:pt idx="7949">
                  <c:v>171.63900000000001</c:v>
                </c:pt>
                <c:pt idx="7950">
                  <c:v>171.65199999999999</c:v>
                </c:pt>
                <c:pt idx="7951">
                  <c:v>171.667</c:v>
                </c:pt>
                <c:pt idx="7952">
                  <c:v>171.684</c:v>
                </c:pt>
                <c:pt idx="7953">
                  <c:v>171.702</c:v>
                </c:pt>
                <c:pt idx="7954">
                  <c:v>171.71799999999999</c:v>
                </c:pt>
                <c:pt idx="7955">
                  <c:v>171.733</c:v>
                </c:pt>
                <c:pt idx="7956">
                  <c:v>171.749</c:v>
                </c:pt>
                <c:pt idx="7957">
                  <c:v>171.76499999999999</c:v>
                </c:pt>
                <c:pt idx="7958">
                  <c:v>171.78700000000001</c:v>
                </c:pt>
                <c:pt idx="7959">
                  <c:v>171.81700000000001</c:v>
                </c:pt>
                <c:pt idx="7960">
                  <c:v>171.83500000000001</c:v>
                </c:pt>
                <c:pt idx="7961">
                  <c:v>171.852</c:v>
                </c:pt>
                <c:pt idx="7962">
                  <c:v>171.86799999999999</c:v>
                </c:pt>
                <c:pt idx="7963">
                  <c:v>171.886</c:v>
                </c:pt>
                <c:pt idx="7964">
                  <c:v>171.90199999999999</c:v>
                </c:pt>
                <c:pt idx="7965">
                  <c:v>171.916</c:v>
                </c:pt>
                <c:pt idx="7966">
                  <c:v>171.93100000000001</c:v>
                </c:pt>
                <c:pt idx="7967">
                  <c:v>171.946</c:v>
                </c:pt>
                <c:pt idx="7968">
                  <c:v>171.965</c:v>
                </c:pt>
                <c:pt idx="7969">
                  <c:v>172.012</c:v>
                </c:pt>
                <c:pt idx="7970">
                  <c:v>172.09700000000001</c:v>
                </c:pt>
                <c:pt idx="7971">
                  <c:v>172.191</c:v>
                </c:pt>
                <c:pt idx="7972">
                  <c:v>172.286</c:v>
                </c:pt>
                <c:pt idx="7973">
                  <c:v>172.364</c:v>
                </c:pt>
                <c:pt idx="7974">
                  <c:v>172.42500000000001</c:v>
                </c:pt>
                <c:pt idx="7975">
                  <c:v>172.464</c:v>
                </c:pt>
                <c:pt idx="7976">
                  <c:v>172.48</c:v>
                </c:pt>
                <c:pt idx="7977">
                  <c:v>172.482</c:v>
                </c:pt>
                <c:pt idx="7978">
                  <c:v>172.48699999999999</c:v>
                </c:pt>
                <c:pt idx="7979">
                  <c:v>172.49600000000001</c:v>
                </c:pt>
                <c:pt idx="7980">
                  <c:v>172.50700000000001</c:v>
                </c:pt>
                <c:pt idx="7981">
                  <c:v>172.523</c:v>
                </c:pt>
                <c:pt idx="7982">
                  <c:v>172.541</c:v>
                </c:pt>
                <c:pt idx="7983">
                  <c:v>172.55799999999999</c:v>
                </c:pt>
                <c:pt idx="7984">
                  <c:v>172.57499999999999</c:v>
                </c:pt>
                <c:pt idx="7985">
                  <c:v>172.59</c:v>
                </c:pt>
                <c:pt idx="7986">
                  <c:v>172.60499999999999</c:v>
                </c:pt>
                <c:pt idx="7987">
                  <c:v>172.62</c:v>
                </c:pt>
                <c:pt idx="7988">
                  <c:v>172.63499999999999</c:v>
                </c:pt>
                <c:pt idx="7989">
                  <c:v>172.66</c:v>
                </c:pt>
                <c:pt idx="7990">
                  <c:v>172.71600000000001</c:v>
                </c:pt>
                <c:pt idx="7991">
                  <c:v>172.8</c:v>
                </c:pt>
                <c:pt idx="7992">
                  <c:v>172.89400000000001</c:v>
                </c:pt>
                <c:pt idx="7993">
                  <c:v>172.989</c:v>
                </c:pt>
                <c:pt idx="7994">
                  <c:v>173.065</c:v>
                </c:pt>
                <c:pt idx="7995">
                  <c:v>173.065</c:v>
                </c:pt>
                <c:pt idx="7996">
                  <c:v>173.06700000000001</c:v>
                </c:pt>
                <c:pt idx="7997">
                  <c:v>173.07499999999999</c:v>
                </c:pt>
                <c:pt idx="7998">
                  <c:v>173.084</c:v>
                </c:pt>
                <c:pt idx="7999">
                  <c:v>173.11799999999999</c:v>
                </c:pt>
                <c:pt idx="8000">
                  <c:v>173.18199999999999</c:v>
                </c:pt>
                <c:pt idx="8001">
                  <c:v>173.27</c:v>
                </c:pt>
                <c:pt idx="8002">
                  <c:v>173.364</c:v>
                </c:pt>
                <c:pt idx="8003">
                  <c:v>173.459</c:v>
                </c:pt>
                <c:pt idx="8004">
                  <c:v>173.53800000000001</c:v>
                </c:pt>
                <c:pt idx="8005">
                  <c:v>173.55099999999999</c:v>
                </c:pt>
                <c:pt idx="8006">
                  <c:v>173.554</c:v>
                </c:pt>
                <c:pt idx="8007">
                  <c:v>173.56100000000001</c:v>
                </c:pt>
                <c:pt idx="8008">
                  <c:v>173.56899999999999</c:v>
                </c:pt>
                <c:pt idx="8009">
                  <c:v>173.577</c:v>
                </c:pt>
                <c:pt idx="8010">
                  <c:v>173.58699999999999</c:v>
                </c:pt>
                <c:pt idx="8011">
                  <c:v>173.6</c:v>
                </c:pt>
                <c:pt idx="8012">
                  <c:v>173.61600000000001</c:v>
                </c:pt>
                <c:pt idx="8013">
                  <c:v>173.63300000000001</c:v>
                </c:pt>
                <c:pt idx="8014">
                  <c:v>173.65</c:v>
                </c:pt>
                <c:pt idx="8015">
                  <c:v>173.666</c:v>
                </c:pt>
                <c:pt idx="8016">
                  <c:v>173.68100000000001</c:v>
                </c:pt>
                <c:pt idx="8017">
                  <c:v>173.696</c:v>
                </c:pt>
                <c:pt idx="8018">
                  <c:v>173.71600000000001</c:v>
                </c:pt>
                <c:pt idx="8019">
                  <c:v>173.75700000000001</c:v>
                </c:pt>
                <c:pt idx="8020">
                  <c:v>173.827</c:v>
                </c:pt>
                <c:pt idx="8021">
                  <c:v>173.91300000000001</c:v>
                </c:pt>
                <c:pt idx="8022">
                  <c:v>174.006</c:v>
                </c:pt>
                <c:pt idx="8023">
                  <c:v>174.096</c:v>
                </c:pt>
                <c:pt idx="8024">
                  <c:v>174.16200000000001</c:v>
                </c:pt>
                <c:pt idx="8025">
                  <c:v>174.16200000000001</c:v>
                </c:pt>
                <c:pt idx="8026">
                  <c:v>174.16399999999999</c:v>
                </c:pt>
                <c:pt idx="8027">
                  <c:v>174.17099999999999</c:v>
                </c:pt>
                <c:pt idx="8028">
                  <c:v>174.18</c:v>
                </c:pt>
                <c:pt idx="8029">
                  <c:v>174.19</c:v>
                </c:pt>
                <c:pt idx="8030">
                  <c:v>174.203</c:v>
                </c:pt>
                <c:pt idx="8031">
                  <c:v>174.226</c:v>
                </c:pt>
                <c:pt idx="8032">
                  <c:v>174.25899999999999</c:v>
                </c:pt>
                <c:pt idx="8033">
                  <c:v>174.28100000000001</c:v>
                </c:pt>
                <c:pt idx="8034">
                  <c:v>174.3</c:v>
                </c:pt>
                <c:pt idx="8035">
                  <c:v>174.31800000000001</c:v>
                </c:pt>
                <c:pt idx="8036">
                  <c:v>174.34100000000001</c:v>
                </c:pt>
                <c:pt idx="8037">
                  <c:v>174.36699999999999</c:v>
                </c:pt>
                <c:pt idx="8038">
                  <c:v>174.38800000000001</c:v>
                </c:pt>
                <c:pt idx="8039">
                  <c:v>174.405</c:v>
                </c:pt>
                <c:pt idx="8040">
                  <c:v>174.42</c:v>
                </c:pt>
                <c:pt idx="8041">
                  <c:v>174.43299999999999</c:v>
                </c:pt>
                <c:pt idx="8042">
                  <c:v>174.446</c:v>
                </c:pt>
                <c:pt idx="8043">
                  <c:v>174.458</c:v>
                </c:pt>
                <c:pt idx="8044">
                  <c:v>174.471</c:v>
                </c:pt>
                <c:pt idx="8045">
                  <c:v>174.48400000000001</c:v>
                </c:pt>
                <c:pt idx="8046">
                  <c:v>174.49600000000001</c:v>
                </c:pt>
                <c:pt idx="8047">
                  <c:v>174.50899999999999</c:v>
                </c:pt>
                <c:pt idx="8048">
                  <c:v>174.523</c:v>
                </c:pt>
                <c:pt idx="8049">
                  <c:v>174.535</c:v>
                </c:pt>
                <c:pt idx="8050">
                  <c:v>174.548</c:v>
                </c:pt>
                <c:pt idx="8051">
                  <c:v>174.56</c:v>
                </c:pt>
                <c:pt idx="8052">
                  <c:v>174.57300000000001</c:v>
                </c:pt>
                <c:pt idx="8053">
                  <c:v>174.584</c:v>
                </c:pt>
                <c:pt idx="8054">
                  <c:v>174.596</c:v>
                </c:pt>
                <c:pt idx="8055">
                  <c:v>174.607</c:v>
                </c:pt>
                <c:pt idx="8056">
                  <c:v>174.619</c:v>
                </c:pt>
                <c:pt idx="8057">
                  <c:v>174.631</c:v>
                </c:pt>
                <c:pt idx="8058">
                  <c:v>174.642</c:v>
                </c:pt>
                <c:pt idx="8059">
                  <c:v>174.65299999999999</c:v>
                </c:pt>
                <c:pt idx="8060">
                  <c:v>174.66499999999999</c:v>
                </c:pt>
                <c:pt idx="8061">
                  <c:v>174.67599999999999</c:v>
                </c:pt>
                <c:pt idx="8062">
                  <c:v>174.68799999999999</c:v>
                </c:pt>
                <c:pt idx="8063">
                  <c:v>174.7</c:v>
                </c:pt>
                <c:pt idx="8064">
                  <c:v>174.714</c:v>
                </c:pt>
                <c:pt idx="8065">
                  <c:v>174.726</c:v>
                </c:pt>
                <c:pt idx="8066">
                  <c:v>174.738</c:v>
                </c:pt>
                <c:pt idx="8067">
                  <c:v>174.751</c:v>
                </c:pt>
                <c:pt idx="8068">
                  <c:v>174.76300000000001</c:v>
                </c:pt>
                <c:pt idx="8069">
                  <c:v>174.774</c:v>
                </c:pt>
                <c:pt idx="8070">
                  <c:v>174.785</c:v>
                </c:pt>
                <c:pt idx="8071">
                  <c:v>174.79499999999999</c:v>
                </c:pt>
                <c:pt idx="8072">
                  <c:v>174.80600000000001</c:v>
                </c:pt>
                <c:pt idx="8073">
                  <c:v>174.816</c:v>
                </c:pt>
                <c:pt idx="8074">
                  <c:v>174.82499999999999</c:v>
                </c:pt>
                <c:pt idx="8075">
                  <c:v>174.834</c:v>
                </c:pt>
                <c:pt idx="8076">
                  <c:v>174.84200000000001</c:v>
                </c:pt>
                <c:pt idx="8077">
                  <c:v>174.85</c:v>
                </c:pt>
                <c:pt idx="8078">
                  <c:v>174.857</c:v>
                </c:pt>
                <c:pt idx="8079">
                  <c:v>174.86600000000001</c:v>
                </c:pt>
                <c:pt idx="8080">
                  <c:v>174.876</c:v>
                </c:pt>
                <c:pt idx="8081">
                  <c:v>174.88800000000001</c:v>
                </c:pt>
                <c:pt idx="8082">
                  <c:v>174.89699999999999</c:v>
                </c:pt>
                <c:pt idx="8083">
                  <c:v>174.90600000000001</c:v>
                </c:pt>
                <c:pt idx="8084">
                  <c:v>174.91399999999999</c:v>
                </c:pt>
                <c:pt idx="8085">
                  <c:v>174.92599999999999</c:v>
                </c:pt>
                <c:pt idx="8086">
                  <c:v>174.93700000000001</c:v>
                </c:pt>
                <c:pt idx="8087">
                  <c:v>174.947</c:v>
                </c:pt>
                <c:pt idx="8088">
                  <c:v>174.96899999999999</c:v>
                </c:pt>
                <c:pt idx="8089">
                  <c:v>175.00299999999999</c:v>
                </c:pt>
                <c:pt idx="8090">
                  <c:v>175.07499999999999</c:v>
                </c:pt>
                <c:pt idx="8091">
                  <c:v>175.15600000000001</c:v>
                </c:pt>
                <c:pt idx="8092">
                  <c:v>175.22200000000001</c:v>
                </c:pt>
                <c:pt idx="8093">
                  <c:v>175.27199999999999</c:v>
                </c:pt>
                <c:pt idx="8094">
                  <c:v>175.328</c:v>
                </c:pt>
                <c:pt idx="8095">
                  <c:v>175.39099999999999</c:v>
                </c:pt>
                <c:pt idx="8096">
                  <c:v>175.441</c:v>
                </c:pt>
                <c:pt idx="8097">
                  <c:v>175.46199999999999</c:v>
                </c:pt>
                <c:pt idx="8098">
                  <c:v>175.47300000000001</c:v>
                </c:pt>
                <c:pt idx="8099">
                  <c:v>175.48699999999999</c:v>
                </c:pt>
                <c:pt idx="8100">
                  <c:v>175.51</c:v>
                </c:pt>
                <c:pt idx="8101">
                  <c:v>175.529</c:v>
                </c:pt>
                <c:pt idx="8102">
                  <c:v>175.54400000000001</c:v>
                </c:pt>
                <c:pt idx="8103">
                  <c:v>175.55799999999999</c:v>
                </c:pt>
                <c:pt idx="8104">
                  <c:v>175.572</c:v>
                </c:pt>
                <c:pt idx="8105">
                  <c:v>175.58699999999999</c:v>
                </c:pt>
                <c:pt idx="8106">
                  <c:v>175.608</c:v>
                </c:pt>
                <c:pt idx="8107">
                  <c:v>175.65299999999999</c:v>
                </c:pt>
                <c:pt idx="8108">
                  <c:v>175.72499999999999</c:v>
                </c:pt>
                <c:pt idx="8109">
                  <c:v>175.80699999999999</c:v>
                </c:pt>
                <c:pt idx="8110">
                  <c:v>175.881</c:v>
                </c:pt>
                <c:pt idx="8111">
                  <c:v>175.9</c:v>
                </c:pt>
                <c:pt idx="8112">
                  <c:v>175.90799999999999</c:v>
                </c:pt>
                <c:pt idx="8113">
                  <c:v>175.92</c:v>
                </c:pt>
                <c:pt idx="8114">
                  <c:v>175.93600000000001</c:v>
                </c:pt>
                <c:pt idx="8115">
                  <c:v>175.96299999999999</c:v>
                </c:pt>
                <c:pt idx="8116">
                  <c:v>175.97900000000001</c:v>
                </c:pt>
                <c:pt idx="8117">
                  <c:v>175.99700000000001</c:v>
                </c:pt>
                <c:pt idx="8118">
                  <c:v>176.011</c:v>
                </c:pt>
                <c:pt idx="8119">
                  <c:v>176.02600000000001</c:v>
                </c:pt>
                <c:pt idx="8120">
                  <c:v>176.041</c:v>
                </c:pt>
                <c:pt idx="8121">
                  <c:v>176.059</c:v>
                </c:pt>
                <c:pt idx="8122">
                  <c:v>176.07599999999999</c:v>
                </c:pt>
                <c:pt idx="8123">
                  <c:v>176.09</c:v>
                </c:pt>
                <c:pt idx="8124">
                  <c:v>176.101</c:v>
                </c:pt>
                <c:pt idx="8125">
                  <c:v>176.11199999999999</c:v>
                </c:pt>
                <c:pt idx="8126">
                  <c:v>176.12299999999999</c:v>
                </c:pt>
                <c:pt idx="8127">
                  <c:v>176.13499999999999</c:v>
                </c:pt>
                <c:pt idx="8128">
                  <c:v>176.15</c:v>
                </c:pt>
                <c:pt idx="8129">
                  <c:v>176.17500000000001</c:v>
                </c:pt>
                <c:pt idx="8130">
                  <c:v>176.19800000000001</c:v>
                </c:pt>
                <c:pt idx="8131">
                  <c:v>176.215</c:v>
                </c:pt>
                <c:pt idx="8132">
                  <c:v>176.238</c:v>
                </c:pt>
                <c:pt idx="8133">
                  <c:v>176.27500000000001</c:v>
                </c:pt>
                <c:pt idx="8134">
                  <c:v>176.327</c:v>
                </c:pt>
                <c:pt idx="8135">
                  <c:v>176.387</c:v>
                </c:pt>
                <c:pt idx="8136">
                  <c:v>176.43199999999999</c:v>
                </c:pt>
                <c:pt idx="8137">
                  <c:v>176.44900000000001</c:v>
                </c:pt>
                <c:pt idx="8138">
                  <c:v>176.46199999999999</c:v>
                </c:pt>
                <c:pt idx="8139">
                  <c:v>176.47200000000001</c:v>
                </c:pt>
                <c:pt idx="8140">
                  <c:v>176.48599999999999</c:v>
                </c:pt>
                <c:pt idx="8141">
                  <c:v>176.5</c:v>
                </c:pt>
                <c:pt idx="8142">
                  <c:v>176.51599999999999</c:v>
                </c:pt>
                <c:pt idx="8143">
                  <c:v>176.53399999999999</c:v>
                </c:pt>
                <c:pt idx="8144">
                  <c:v>176.55199999999999</c:v>
                </c:pt>
                <c:pt idx="8145">
                  <c:v>176.56700000000001</c:v>
                </c:pt>
                <c:pt idx="8146">
                  <c:v>176.584</c:v>
                </c:pt>
                <c:pt idx="8147">
                  <c:v>176.59899999999999</c:v>
                </c:pt>
                <c:pt idx="8148">
                  <c:v>176.61600000000001</c:v>
                </c:pt>
                <c:pt idx="8149">
                  <c:v>176.64</c:v>
                </c:pt>
                <c:pt idx="8150">
                  <c:v>176.69399999999999</c:v>
                </c:pt>
                <c:pt idx="8151">
                  <c:v>176.76400000000001</c:v>
                </c:pt>
                <c:pt idx="8152">
                  <c:v>176.803</c:v>
                </c:pt>
                <c:pt idx="8153">
                  <c:v>176.822</c:v>
                </c:pt>
                <c:pt idx="8154">
                  <c:v>176.83500000000001</c:v>
                </c:pt>
                <c:pt idx="8155">
                  <c:v>176.84700000000001</c:v>
                </c:pt>
                <c:pt idx="8156">
                  <c:v>176.86500000000001</c:v>
                </c:pt>
                <c:pt idx="8157">
                  <c:v>176.88399999999999</c:v>
                </c:pt>
                <c:pt idx="8158">
                  <c:v>176.90100000000001</c:v>
                </c:pt>
                <c:pt idx="8159">
                  <c:v>176.91900000000001</c:v>
                </c:pt>
                <c:pt idx="8160">
                  <c:v>176.93600000000001</c:v>
                </c:pt>
                <c:pt idx="8161">
                  <c:v>176.953</c:v>
                </c:pt>
                <c:pt idx="8162">
                  <c:v>176.96899999999999</c:v>
                </c:pt>
                <c:pt idx="8163">
                  <c:v>176.988</c:v>
                </c:pt>
                <c:pt idx="8164">
                  <c:v>177.023</c:v>
                </c:pt>
                <c:pt idx="8165">
                  <c:v>177.08799999999999</c:v>
                </c:pt>
                <c:pt idx="8166">
                  <c:v>177.16300000000001</c:v>
                </c:pt>
                <c:pt idx="8167">
                  <c:v>177.22</c:v>
                </c:pt>
                <c:pt idx="8168">
                  <c:v>177.249</c:v>
                </c:pt>
                <c:pt idx="8169">
                  <c:v>177.268</c:v>
                </c:pt>
                <c:pt idx="8170">
                  <c:v>177.28</c:v>
                </c:pt>
                <c:pt idx="8171">
                  <c:v>177.29300000000001</c:v>
                </c:pt>
                <c:pt idx="8172">
                  <c:v>177.309</c:v>
                </c:pt>
                <c:pt idx="8173">
                  <c:v>177.321</c:v>
                </c:pt>
                <c:pt idx="8174">
                  <c:v>177.333</c:v>
                </c:pt>
                <c:pt idx="8175">
                  <c:v>177.345</c:v>
                </c:pt>
                <c:pt idx="8176">
                  <c:v>177.35599999999999</c:v>
                </c:pt>
                <c:pt idx="8177">
                  <c:v>177.36699999999999</c:v>
                </c:pt>
                <c:pt idx="8178">
                  <c:v>177.37799999999999</c:v>
                </c:pt>
                <c:pt idx="8179">
                  <c:v>177.38900000000001</c:v>
                </c:pt>
                <c:pt idx="8180">
                  <c:v>177.4</c:v>
                </c:pt>
                <c:pt idx="8181">
                  <c:v>177.41200000000001</c:v>
                </c:pt>
                <c:pt idx="8182">
                  <c:v>177.42400000000001</c:v>
                </c:pt>
                <c:pt idx="8183">
                  <c:v>177.43600000000001</c:v>
                </c:pt>
                <c:pt idx="8184">
                  <c:v>177.45400000000001</c:v>
                </c:pt>
                <c:pt idx="8185">
                  <c:v>177.48500000000001</c:v>
                </c:pt>
                <c:pt idx="8186">
                  <c:v>177.52500000000001</c:v>
                </c:pt>
                <c:pt idx="8187">
                  <c:v>177.55799999999999</c:v>
                </c:pt>
                <c:pt idx="8188">
                  <c:v>177.589</c:v>
                </c:pt>
                <c:pt idx="8189">
                  <c:v>177.624</c:v>
                </c:pt>
                <c:pt idx="8190">
                  <c:v>177.65899999999999</c:v>
                </c:pt>
                <c:pt idx="8191">
                  <c:v>177.69300000000001</c:v>
                </c:pt>
                <c:pt idx="8192">
                  <c:v>177.71700000000001</c:v>
                </c:pt>
                <c:pt idx="8193">
                  <c:v>177.72900000000001</c:v>
                </c:pt>
                <c:pt idx="8194">
                  <c:v>177.73699999999999</c:v>
                </c:pt>
                <c:pt idx="8195">
                  <c:v>177.74799999999999</c:v>
                </c:pt>
                <c:pt idx="8196">
                  <c:v>177.75800000000001</c:v>
                </c:pt>
                <c:pt idx="8197">
                  <c:v>177.768</c:v>
                </c:pt>
                <c:pt idx="8198">
                  <c:v>177.78</c:v>
                </c:pt>
                <c:pt idx="8199">
                  <c:v>177.791</c:v>
                </c:pt>
                <c:pt idx="8200">
                  <c:v>177.803</c:v>
                </c:pt>
                <c:pt idx="8201">
                  <c:v>177.816</c:v>
                </c:pt>
                <c:pt idx="8202">
                  <c:v>177.83</c:v>
                </c:pt>
                <c:pt idx="8203">
                  <c:v>177.846</c:v>
                </c:pt>
                <c:pt idx="8204">
                  <c:v>177.86199999999999</c:v>
                </c:pt>
                <c:pt idx="8205">
                  <c:v>177.87899999999999</c:v>
                </c:pt>
                <c:pt idx="8206">
                  <c:v>177.892</c:v>
                </c:pt>
                <c:pt idx="8207">
                  <c:v>177.90700000000001</c:v>
                </c:pt>
                <c:pt idx="8208">
                  <c:v>177.92099999999999</c:v>
                </c:pt>
                <c:pt idx="8209">
                  <c:v>177.93600000000001</c:v>
                </c:pt>
                <c:pt idx="8210">
                  <c:v>177.952</c:v>
                </c:pt>
                <c:pt idx="8211">
                  <c:v>177.965</c:v>
                </c:pt>
                <c:pt idx="8212">
                  <c:v>177.97900000000001</c:v>
                </c:pt>
                <c:pt idx="8213">
                  <c:v>177.99199999999999</c:v>
                </c:pt>
                <c:pt idx="8214">
                  <c:v>178.005</c:v>
                </c:pt>
                <c:pt idx="8215">
                  <c:v>178.017</c:v>
                </c:pt>
                <c:pt idx="8216">
                  <c:v>178.029</c:v>
                </c:pt>
                <c:pt idx="8217">
                  <c:v>178.042</c:v>
                </c:pt>
                <c:pt idx="8218">
                  <c:v>178.054</c:v>
                </c:pt>
                <c:pt idx="8219">
                  <c:v>178.066</c:v>
                </c:pt>
                <c:pt idx="8220">
                  <c:v>178.078</c:v>
                </c:pt>
                <c:pt idx="8221">
                  <c:v>178.09</c:v>
                </c:pt>
                <c:pt idx="8222">
                  <c:v>178.102</c:v>
                </c:pt>
                <c:pt idx="8223">
                  <c:v>178.114</c:v>
                </c:pt>
                <c:pt idx="8224">
                  <c:v>178.12700000000001</c:v>
                </c:pt>
                <c:pt idx="8225">
                  <c:v>178.14</c:v>
                </c:pt>
                <c:pt idx="8226">
                  <c:v>178.155</c:v>
                </c:pt>
                <c:pt idx="8227">
                  <c:v>178.17</c:v>
                </c:pt>
                <c:pt idx="8228">
                  <c:v>178.185</c:v>
                </c:pt>
                <c:pt idx="8229">
                  <c:v>178.2</c:v>
                </c:pt>
                <c:pt idx="8230">
                  <c:v>178.215</c:v>
                </c:pt>
                <c:pt idx="8231">
                  <c:v>178.23099999999999</c:v>
                </c:pt>
                <c:pt idx="8232">
                  <c:v>178.24700000000001</c:v>
                </c:pt>
                <c:pt idx="8233">
                  <c:v>178.26499999999999</c:v>
                </c:pt>
                <c:pt idx="8234">
                  <c:v>178.28299999999999</c:v>
                </c:pt>
                <c:pt idx="8235">
                  <c:v>178.297</c:v>
                </c:pt>
                <c:pt idx="8236">
                  <c:v>178.31100000000001</c:v>
                </c:pt>
                <c:pt idx="8237">
                  <c:v>178.32599999999999</c:v>
                </c:pt>
                <c:pt idx="8238">
                  <c:v>178.34100000000001</c:v>
                </c:pt>
                <c:pt idx="8239">
                  <c:v>178.35599999999999</c:v>
                </c:pt>
                <c:pt idx="8240">
                  <c:v>178.375</c:v>
                </c:pt>
                <c:pt idx="8241">
                  <c:v>178.41900000000001</c:v>
                </c:pt>
                <c:pt idx="8242">
                  <c:v>178.476</c:v>
                </c:pt>
                <c:pt idx="8243">
                  <c:v>178.49799999999999</c:v>
                </c:pt>
                <c:pt idx="8244">
                  <c:v>178.51400000000001</c:v>
                </c:pt>
                <c:pt idx="8245">
                  <c:v>178.536</c:v>
                </c:pt>
                <c:pt idx="8246">
                  <c:v>178.565</c:v>
                </c:pt>
                <c:pt idx="8247">
                  <c:v>178.602</c:v>
                </c:pt>
                <c:pt idx="8248">
                  <c:v>178.643</c:v>
                </c:pt>
                <c:pt idx="8249">
                  <c:v>178.68600000000001</c:v>
                </c:pt>
                <c:pt idx="8250">
                  <c:v>178.73099999999999</c:v>
                </c:pt>
                <c:pt idx="8251">
                  <c:v>178.762</c:v>
                </c:pt>
                <c:pt idx="8252">
                  <c:v>178.77699999999999</c:v>
                </c:pt>
                <c:pt idx="8253">
                  <c:v>178.79</c:v>
                </c:pt>
                <c:pt idx="8254">
                  <c:v>178.804</c:v>
                </c:pt>
                <c:pt idx="8255">
                  <c:v>178.81899999999999</c:v>
                </c:pt>
                <c:pt idx="8256">
                  <c:v>178.834</c:v>
                </c:pt>
                <c:pt idx="8257">
                  <c:v>178.852</c:v>
                </c:pt>
                <c:pt idx="8258">
                  <c:v>178.87</c:v>
                </c:pt>
                <c:pt idx="8259">
                  <c:v>178.886</c:v>
                </c:pt>
                <c:pt idx="8260">
                  <c:v>178.90199999999999</c:v>
                </c:pt>
                <c:pt idx="8261">
                  <c:v>178.917</c:v>
                </c:pt>
                <c:pt idx="8262">
                  <c:v>178.934</c:v>
                </c:pt>
                <c:pt idx="8263">
                  <c:v>178.97300000000001</c:v>
                </c:pt>
                <c:pt idx="8264">
                  <c:v>179.03299999999999</c:v>
                </c:pt>
                <c:pt idx="8265">
                  <c:v>179.10300000000001</c:v>
                </c:pt>
                <c:pt idx="8266">
                  <c:v>179.167</c:v>
                </c:pt>
                <c:pt idx="8267">
                  <c:v>179.18600000000001</c:v>
                </c:pt>
                <c:pt idx="8268">
                  <c:v>179.196</c:v>
                </c:pt>
                <c:pt idx="8269">
                  <c:v>179.20500000000001</c:v>
                </c:pt>
                <c:pt idx="8270">
                  <c:v>179.21299999999999</c:v>
                </c:pt>
                <c:pt idx="8271">
                  <c:v>179.227</c:v>
                </c:pt>
                <c:pt idx="8272">
                  <c:v>179.24</c:v>
                </c:pt>
                <c:pt idx="8273">
                  <c:v>179.251</c:v>
                </c:pt>
                <c:pt idx="8274">
                  <c:v>179.26300000000001</c:v>
                </c:pt>
                <c:pt idx="8275">
                  <c:v>179.27600000000001</c:v>
                </c:pt>
                <c:pt idx="8276">
                  <c:v>179.28899999999999</c:v>
                </c:pt>
                <c:pt idx="8277">
                  <c:v>179.30099999999999</c:v>
                </c:pt>
                <c:pt idx="8278">
                  <c:v>179.31399999999999</c:v>
                </c:pt>
                <c:pt idx="8279">
                  <c:v>179.327</c:v>
                </c:pt>
                <c:pt idx="8280">
                  <c:v>179.34</c:v>
                </c:pt>
                <c:pt idx="8281">
                  <c:v>179.35300000000001</c:v>
                </c:pt>
                <c:pt idx="8282">
                  <c:v>179.36699999999999</c:v>
                </c:pt>
                <c:pt idx="8283">
                  <c:v>179.38</c:v>
                </c:pt>
                <c:pt idx="8284">
                  <c:v>179.39400000000001</c:v>
                </c:pt>
                <c:pt idx="8285">
                  <c:v>179.40799999999999</c:v>
                </c:pt>
                <c:pt idx="8286">
                  <c:v>179.42099999999999</c:v>
                </c:pt>
                <c:pt idx="8287">
                  <c:v>179.434</c:v>
                </c:pt>
                <c:pt idx="8288">
                  <c:v>179.447</c:v>
                </c:pt>
                <c:pt idx="8289">
                  <c:v>179.46100000000001</c:v>
                </c:pt>
                <c:pt idx="8290">
                  <c:v>179.47399999999999</c:v>
                </c:pt>
                <c:pt idx="8291">
                  <c:v>179.48699999999999</c:v>
                </c:pt>
                <c:pt idx="8292">
                  <c:v>179.5</c:v>
                </c:pt>
                <c:pt idx="8293">
                  <c:v>179.51300000000001</c:v>
                </c:pt>
                <c:pt idx="8294">
                  <c:v>179.52500000000001</c:v>
                </c:pt>
                <c:pt idx="8295">
                  <c:v>179.53800000000001</c:v>
                </c:pt>
                <c:pt idx="8296">
                  <c:v>179.55</c:v>
                </c:pt>
                <c:pt idx="8297">
                  <c:v>179.56200000000001</c:v>
                </c:pt>
                <c:pt idx="8298">
                  <c:v>179.57400000000001</c:v>
                </c:pt>
                <c:pt idx="8299">
                  <c:v>179.58699999999999</c:v>
                </c:pt>
                <c:pt idx="8300">
                  <c:v>179.59899999999999</c:v>
                </c:pt>
                <c:pt idx="8301">
                  <c:v>179.61099999999999</c:v>
                </c:pt>
                <c:pt idx="8302">
                  <c:v>179.62299999999999</c:v>
                </c:pt>
                <c:pt idx="8303">
                  <c:v>179.63499999999999</c:v>
                </c:pt>
                <c:pt idx="8304">
                  <c:v>179.64699999999999</c:v>
                </c:pt>
                <c:pt idx="8305">
                  <c:v>179.66</c:v>
                </c:pt>
                <c:pt idx="8306">
                  <c:v>179.672</c:v>
                </c:pt>
                <c:pt idx="8307">
                  <c:v>179.684</c:v>
                </c:pt>
                <c:pt idx="8308">
                  <c:v>179.696</c:v>
                </c:pt>
                <c:pt idx="8309">
                  <c:v>179.708</c:v>
                </c:pt>
                <c:pt idx="8310">
                  <c:v>179.721</c:v>
                </c:pt>
                <c:pt idx="8311">
                  <c:v>179.733</c:v>
                </c:pt>
                <c:pt idx="8312">
                  <c:v>179.745</c:v>
                </c:pt>
                <c:pt idx="8313">
                  <c:v>179.75700000000001</c:v>
                </c:pt>
                <c:pt idx="8314">
                  <c:v>179.76900000000001</c:v>
                </c:pt>
                <c:pt idx="8315">
                  <c:v>179.78100000000001</c:v>
                </c:pt>
                <c:pt idx="8316">
                  <c:v>179.79300000000001</c:v>
                </c:pt>
                <c:pt idx="8317">
                  <c:v>179.80600000000001</c:v>
                </c:pt>
                <c:pt idx="8318">
                  <c:v>179.821</c:v>
                </c:pt>
                <c:pt idx="8319">
                  <c:v>179.83699999999999</c:v>
                </c:pt>
                <c:pt idx="8320">
                  <c:v>179.85900000000001</c:v>
                </c:pt>
                <c:pt idx="8321">
                  <c:v>179.887</c:v>
                </c:pt>
                <c:pt idx="8322">
                  <c:v>179.93100000000001</c:v>
                </c:pt>
                <c:pt idx="8323">
                  <c:v>179.99299999999999</c:v>
                </c:pt>
                <c:pt idx="8324">
                  <c:v>180.054</c:v>
                </c:pt>
                <c:pt idx="8325">
                  <c:v>180.11600000000001</c:v>
                </c:pt>
                <c:pt idx="8326">
                  <c:v>180.18199999999999</c:v>
                </c:pt>
                <c:pt idx="8327">
                  <c:v>180.25299999999999</c:v>
                </c:pt>
                <c:pt idx="8328">
                  <c:v>180.32400000000001</c:v>
                </c:pt>
                <c:pt idx="8329">
                  <c:v>180.334</c:v>
                </c:pt>
                <c:pt idx="8330">
                  <c:v>180.334</c:v>
                </c:pt>
                <c:pt idx="8331">
                  <c:v>180.33799999999999</c:v>
                </c:pt>
                <c:pt idx="8332">
                  <c:v>180.35499999999999</c:v>
                </c:pt>
                <c:pt idx="8333">
                  <c:v>180.369</c:v>
                </c:pt>
                <c:pt idx="8334">
                  <c:v>180.375</c:v>
                </c:pt>
                <c:pt idx="8335">
                  <c:v>180.38200000000001</c:v>
                </c:pt>
                <c:pt idx="8336">
                  <c:v>180.39</c:v>
                </c:pt>
                <c:pt idx="8337">
                  <c:v>180.40100000000001</c:v>
                </c:pt>
                <c:pt idx="8338">
                  <c:v>180.41499999999999</c:v>
                </c:pt>
                <c:pt idx="8339">
                  <c:v>180.429</c:v>
                </c:pt>
                <c:pt idx="8340">
                  <c:v>180.44499999999999</c:v>
                </c:pt>
                <c:pt idx="8341">
                  <c:v>180.46100000000001</c:v>
                </c:pt>
                <c:pt idx="8342">
                  <c:v>180.47499999999999</c:v>
                </c:pt>
                <c:pt idx="8343">
                  <c:v>180.49</c:v>
                </c:pt>
                <c:pt idx="8344">
                  <c:v>180.50399999999999</c:v>
                </c:pt>
                <c:pt idx="8345">
                  <c:v>180.524</c:v>
                </c:pt>
                <c:pt idx="8346">
                  <c:v>180.56899999999999</c:v>
                </c:pt>
                <c:pt idx="8347">
                  <c:v>180.65</c:v>
                </c:pt>
                <c:pt idx="8348">
                  <c:v>180.745</c:v>
                </c:pt>
                <c:pt idx="8349">
                  <c:v>180.839</c:v>
                </c:pt>
                <c:pt idx="8350">
                  <c:v>180.92</c:v>
                </c:pt>
                <c:pt idx="8351">
                  <c:v>180.976</c:v>
                </c:pt>
                <c:pt idx="8352">
                  <c:v>181.02199999999999</c:v>
                </c:pt>
                <c:pt idx="8353">
                  <c:v>181.05799999999999</c:v>
                </c:pt>
                <c:pt idx="8354">
                  <c:v>181.08500000000001</c:v>
                </c:pt>
                <c:pt idx="8355">
                  <c:v>181.11099999999999</c:v>
                </c:pt>
                <c:pt idx="8356">
                  <c:v>181.12899999999999</c:v>
                </c:pt>
                <c:pt idx="8357">
                  <c:v>181.131</c:v>
                </c:pt>
                <c:pt idx="8358">
                  <c:v>181.136</c:v>
                </c:pt>
                <c:pt idx="8359">
                  <c:v>181.142</c:v>
                </c:pt>
                <c:pt idx="8360">
                  <c:v>181.149</c:v>
                </c:pt>
                <c:pt idx="8361">
                  <c:v>181.15799999999999</c:v>
                </c:pt>
                <c:pt idx="8362">
                  <c:v>181.18700000000001</c:v>
                </c:pt>
                <c:pt idx="8363">
                  <c:v>181.23699999999999</c:v>
                </c:pt>
                <c:pt idx="8364">
                  <c:v>181.31</c:v>
                </c:pt>
                <c:pt idx="8365">
                  <c:v>181.40100000000001</c:v>
                </c:pt>
                <c:pt idx="8366">
                  <c:v>181.48699999999999</c:v>
                </c:pt>
                <c:pt idx="8367">
                  <c:v>181.56200000000001</c:v>
                </c:pt>
                <c:pt idx="8368">
                  <c:v>181.61799999999999</c:v>
                </c:pt>
                <c:pt idx="8369">
                  <c:v>181.64699999999999</c:v>
                </c:pt>
                <c:pt idx="8370">
                  <c:v>181.65299999999999</c:v>
                </c:pt>
                <c:pt idx="8371">
                  <c:v>181.65299999999999</c:v>
                </c:pt>
                <c:pt idx="8372">
                  <c:v>181.65299999999999</c:v>
                </c:pt>
                <c:pt idx="8373">
                  <c:v>181.65299999999999</c:v>
                </c:pt>
                <c:pt idx="8374">
                  <c:v>181.65700000000001</c:v>
                </c:pt>
                <c:pt idx="8375">
                  <c:v>181.66399999999999</c:v>
                </c:pt>
                <c:pt idx="8376">
                  <c:v>181.67500000000001</c:v>
                </c:pt>
                <c:pt idx="8377">
                  <c:v>181.70400000000001</c:v>
                </c:pt>
                <c:pt idx="8378">
                  <c:v>181.76</c:v>
                </c:pt>
                <c:pt idx="8379">
                  <c:v>181.83</c:v>
                </c:pt>
                <c:pt idx="8380">
                  <c:v>181.90799999999999</c:v>
                </c:pt>
                <c:pt idx="8381">
                  <c:v>181.97399999999999</c:v>
                </c:pt>
                <c:pt idx="8382">
                  <c:v>181.98599999999999</c:v>
                </c:pt>
                <c:pt idx="8383">
                  <c:v>181.995</c:v>
                </c:pt>
                <c:pt idx="8384">
                  <c:v>182.00200000000001</c:v>
                </c:pt>
                <c:pt idx="8385">
                  <c:v>182.00700000000001</c:v>
                </c:pt>
                <c:pt idx="8386">
                  <c:v>182.011</c:v>
                </c:pt>
                <c:pt idx="8387">
                  <c:v>182.01499999999999</c:v>
                </c:pt>
                <c:pt idx="8388">
                  <c:v>182.023</c:v>
                </c:pt>
                <c:pt idx="8389">
                  <c:v>182.03</c:v>
                </c:pt>
                <c:pt idx="8390">
                  <c:v>182.03800000000001</c:v>
                </c:pt>
                <c:pt idx="8391">
                  <c:v>182.04499999999999</c:v>
                </c:pt>
                <c:pt idx="8392">
                  <c:v>182.05500000000001</c:v>
                </c:pt>
                <c:pt idx="8393">
                  <c:v>182.066</c:v>
                </c:pt>
                <c:pt idx="8394">
                  <c:v>182.08199999999999</c:v>
                </c:pt>
                <c:pt idx="8395">
                  <c:v>182.10499999999999</c:v>
                </c:pt>
                <c:pt idx="8396">
                  <c:v>182.12700000000001</c:v>
                </c:pt>
                <c:pt idx="8397">
                  <c:v>182.14599999999999</c:v>
                </c:pt>
                <c:pt idx="8398">
                  <c:v>182.16200000000001</c:v>
                </c:pt>
                <c:pt idx="8399">
                  <c:v>182.178</c:v>
                </c:pt>
                <c:pt idx="8400">
                  <c:v>182.19399999999999</c:v>
                </c:pt>
                <c:pt idx="8401">
                  <c:v>182.21299999999999</c:v>
                </c:pt>
                <c:pt idx="8402">
                  <c:v>182.23599999999999</c:v>
                </c:pt>
                <c:pt idx="8403">
                  <c:v>182.255</c:v>
                </c:pt>
                <c:pt idx="8404">
                  <c:v>182.27</c:v>
                </c:pt>
                <c:pt idx="8405">
                  <c:v>182.285</c:v>
                </c:pt>
                <c:pt idx="8406">
                  <c:v>182.3</c:v>
                </c:pt>
                <c:pt idx="8407">
                  <c:v>182.31700000000001</c:v>
                </c:pt>
                <c:pt idx="8408">
                  <c:v>182.33500000000001</c:v>
                </c:pt>
                <c:pt idx="8409">
                  <c:v>182.35300000000001</c:v>
                </c:pt>
                <c:pt idx="8410">
                  <c:v>182.369</c:v>
                </c:pt>
                <c:pt idx="8411">
                  <c:v>182.38499999999999</c:v>
                </c:pt>
                <c:pt idx="8412">
                  <c:v>182.40100000000001</c:v>
                </c:pt>
                <c:pt idx="8413">
                  <c:v>182.416</c:v>
                </c:pt>
                <c:pt idx="8414">
                  <c:v>182.43199999999999</c:v>
                </c:pt>
                <c:pt idx="8415">
                  <c:v>182.44800000000001</c:v>
                </c:pt>
                <c:pt idx="8416">
                  <c:v>182.46299999999999</c:v>
                </c:pt>
                <c:pt idx="8417">
                  <c:v>182.47800000000001</c:v>
                </c:pt>
                <c:pt idx="8418">
                  <c:v>182.494</c:v>
                </c:pt>
                <c:pt idx="8419">
                  <c:v>182.51300000000001</c:v>
                </c:pt>
                <c:pt idx="8420">
                  <c:v>182.53200000000001</c:v>
                </c:pt>
                <c:pt idx="8421">
                  <c:v>182.55099999999999</c:v>
                </c:pt>
                <c:pt idx="8422">
                  <c:v>182.56800000000001</c:v>
                </c:pt>
                <c:pt idx="8423">
                  <c:v>182.583</c:v>
                </c:pt>
                <c:pt idx="8424">
                  <c:v>182.59899999999999</c:v>
                </c:pt>
                <c:pt idx="8425">
                  <c:v>182.61500000000001</c:v>
                </c:pt>
                <c:pt idx="8426">
                  <c:v>182.63</c:v>
                </c:pt>
                <c:pt idx="8427">
                  <c:v>182.64500000000001</c:v>
                </c:pt>
                <c:pt idx="8428">
                  <c:v>182.66200000000001</c:v>
                </c:pt>
                <c:pt idx="8429">
                  <c:v>182.678</c:v>
                </c:pt>
                <c:pt idx="8430">
                  <c:v>182.69200000000001</c:v>
                </c:pt>
                <c:pt idx="8431">
                  <c:v>182.70500000000001</c:v>
                </c:pt>
                <c:pt idx="8432">
                  <c:v>182.71799999999999</c:v>
                </c:pt>
                <c:pt idx="8433">
                  <c:v>182.73099999999999</c:v>
                </c:pt>
                <c:pt idx="8434">
                  <c:v>182.744</c:v>
                </c:pt>
                <c:pt idx="8435">
                  <c:v>182.75700000000001</c:v>
                </c:pt>
                <c:pt idx="8436">
                  <c:v>182.77099999999999</c:v>
                </c:pt>
                <c:pt idx="8437">
                  <c:v>182.785</c:v>
                </c:pt>
                <c:pt idx="8438">
                  <c:v>182.79900000000001</c:v>
                </c:pt>
                <c:pt idx="8439">
                  <c:v>182.828</c:v>
                </c:pt>
                <c:pt idx="8440">
                  <c:v>182.88300000000001</c:v>
                </c:pt>
                <c:pt idx="8441">
                  <c:v>182.917</c:v>
                </c:pt>
                <c:pt idx="8442">
                  <c:v>182.934</c:v>
                </c:pt>
                <c:pt idx="8443">
                  <c:v>182.94399999999999</c:v>
                </c:pt>
                <c:pt idx="8444">
                  <c:v>182.953</c:v>
                </c:pt>
                <c:pt idx="8445">
                  <c:v>182.96799999999999</c:v>
                </c:pt>
                <c:pt idx="8446">
                  <c:v>182.99299999999999</c:v>
                </c:pt>
                <c:pt idx="8447">
                  <c:v>183.011</c:v>
                </c:pt>
                <c:pt idx="8448">
                  <c:v>183.036</c:v>
                </c:pt>
                <c:pt idx="8449">
                  <c:v>183.05600000000001</c:v>
                </c:pt>
                <c:pt idx="8450">
                  <c:v>183.066</c:v>
                </c:pt>
                <c:pt idx="8451">
                  <c:v>183.07300000000001</c:v>
                </c:pt>
                <c:pt idx="8452">
                  <c:v>183.08099999999999</c:v>
                </c:pt>
                <c:pt idx="8453">
                  <c:v>183.09</c:v>
                </c:pt>
                <c:pt idx="8454">
                  <c:v>183.101</c:v>
                </c:pt>
                <c:pt idx="8455">
                  <c:v>183.11500000000001</c:v>
                </c:pt>
                <c:pt idx="8456">
                  <c:v>183.13</c:v>
                </c:pt>
                <c:pt idx="8457">
                  <c:v>183.142</c:v>
                </c:pt>
                <c:pt idx="8458">
                  <c:v>183.154</c:v>
                </c:pt>
                <c:pt idx="8459">
                  <c:v>183.16499999999999</c:v>
                </c:pt>
                <c:pt idx="8460">
                  <c:v>183.17599999999999</c:v>
                </c:pt>
                <c:pt idx="8461">
                  <c:v>183.18700000000001</c:v>
                </c:pt>
                <c:pt idx="8462">
                  <c:v>183.19800000000001</c:v>
                </c:pt>
                <c:pt idx="8463">
                  <c:v>183.21</c:v>
                </c:pt>
                <c:pt idx="8464">
                  <c:v>183.221</c:v>
                </c:pt>
                <c:pt idx="8465">
                  <c:v>183.232</c:v>
                </c:pt>
                <c:pt idx="8466">
                  <c:v>183.244</c:v>
                </c:pt>
                <c:pt idx="8467">
                  <c:v>183.255</c:v>
                </c:pt>
                <c:pt idx="8468">
                  <c:v>183.26599999999999</c:v>
                </c:pt>
                <c:pt idx="8469">
                  <c:v>183.27699999999999</c:v>
                </c:pt>
                <c:pt idx="8470">
                  <c:v>183.28800000000001</c:v>
                </c:pt>
                <c:pt idx="8471">
                  <c:v>183.3</c:v>
                </c:pt>
                <c:pt idx="8472">
                  <c:v>183.31100000000001</c:v>
                </c:pt>
                <c:pt idx="8473">
                  <c:v>183.322</c:v>
                </c:pt>
                <c:pt idx="8474">
                  <c:v>183.333</c:v>
                </c:pt>
                <c:pt idx="8475">
                  <c:v>183.34399999999999</c:v>
                </c:pt>
                <c:pt idx="8476">
                  <c:v>183.35499999999999</c:v>
                </c:pt>
                <c:pt idx="8477">
                  <c:v>183.36600000000001</c:v>
                </c:pt>
                <c:pt idx="8478">
                  <c:v>183.37700000000001</c:v>
                </c:pt>
                <c:pt idx="8479">
                  <c:v>183.38800000000001</c:v>
                </c:pt>
                <c:pt idx="8480">
                  <c:v>183.398</c:v>
                </c:pt>
                <c:pt idx="8481">
                  <c:v>183.40899999999999</c:v>
                </c:pt>
                <c:pt idx="8482">
                  <c:v>183.42</c:v>
                </c:pt>
                <c:pt idx="8483">
                  <c:v>183.43199999999999</c:v>
                </c:pt>
                <c:pt idx="8484">
                  <c:v>183.44300000000001</c:v>
                </c:pt>
                <c:pt idx="8485">
                  <c:v>183.45400000000001</c:v>
                </c:pt>
                <c:pt idx="8486">
                  <c:v>183.465</c:v>
                </c:pt>
                <c:pt idx="8487">
                  <c:v>183.476</c:v>
                </c:pt>
                <c:pt idx="8488">
                  <c:v>183.48599999999999</c:v>
                </c:pt>
                <c:pt idx="8489">
                  <c:v>183.49700000000001</c:v>
                </c:pt>
                <c:pt idx="8490">
                  <c:v>183.50800000000001</c:v>
                </c:pt>
                <c:pt idx="8491">
                  <c:v>183.51900000000001</c:v>
                </c:pt>
                <c:pt idx="8492">
                  <c:v>183.53</c:v>
                </c:pt>
                <c:pt idx="8493">
                  <c:v>183.54</c:v>
                </c:pt>
                <c:pt idx="8494">
                  <c:v>183.55199999999999</c:v>
                </c:pt>
                <c:pt idx="8495">
                  <c:v>183.56200000000001</c:v>
                </c:pt>
                <c:pt idx="8496">
                  <c:v>183.57400000000001</c:v>
                </c:pt>
                <c:pt idx="8497">
                  <c:v>183.58799999999999</c:v>
                </c:pt>
                <c:pt idx="8498">
                  <c:v>183.60900000000001</c:v>
                </c:pt>
                <c:pt idx="8499">
                  <c:v>183.62899999999999</c:v>
                </c:pt>
                <c:pt idx="8500">
                  <c:v>183.648</c:v>
                </c:pt>
                <c:pt idx="8501">
                  <c:v>183.66900000000001</c:v>
                </c:pt>
                <c:pt idx="8502">
                  <c:v>183.71299999999999</c:v>
                </c:pt>
                <c:pt idx="8503">
                  <c:v>183.791</c:v>
                </c:pt>
                <c:pt idx="8504">
                  <c:v>183.84100000000001</c:v>
                </c:pt>
                <c:pt idx="8505">
                  <c:v>183.85599999999999</c:v>
                </c:pt>
                <c:pt idx="8506">
                  <c:v>183.875</c:v>
                </c:pt>
                <c:pt idx="8507">
                  <c:v>183.91800000000001</c:v>
                </c:pt>
                <c:pt idx="8508">
                  <c:v>183.95599999999999</c:v>
                </c:pt>
                <c:pt idx="8509">
                  <c:v>183.96299999999999</c:v>
                </c:pt>
                <c:pt idx="8510">
                  <c:v>183.971</c:v>
                </c:pt>
                <c:pt idx="8511">
                  <c:v>183.98599999999999</c:v>
                </c:pt>
                <c:pt idx="8512">
                  <c:v>184.006</c:v>
                </c:pt>
                <c:pt idx="8513">
                  <c:v>184.03100000000001</c:v>
                </c:pt>
                <c:pt idx="8514">
                  <c:v>184.06800000000001</c:v>
                </c:pt>
                <c:pt idx="8515">
                  <c:v>184.12299999999999</c:v>
                </c:pt>
                <c:pt idx="8516">
                  <c:v>184.184</c:v>
                </c:pt>
                <c:pt idx="8517">
                  <c:v>184.24299999999999</c:v>
                </c:pt>
                <c:pt idx="8518">
                  <c:v>184.29300000000001</c:v>
                </c:pt>
                <c:pt idx="8519">
                  <c:v>184.33</c:v>
                </c:pt>
                <c:pt idx="8520">
                  <c:v>184.358</c:v>
                </c:pt>
                <c:pt idx="8521">
                  <c:v>184.38399999999999</c:v>
                </c:pt>
                <c:pt idx="8522">
                  <c:v>184.41</c:v>
                </c:pt>
                <c:pt idx="8523">
                  <c:v>184.429</c:v>
                </c:pt>
                <c:pt idx="8524">
                  <c:v>184.435</c:v>
                </c:pt>
                <c:pt idx="8525">
                  <c:v>184.435</c:v>
                </c:pt>
                <c:pt idx="8526">
                  <c:v>184.435</c:v>
                </c:pt>
                <c:pt idx="8527">
                  <c:v>184.43600000000001</c:v>
                </c:pt>
                <c:pt idx="8528">
                  <c:v>184.446</c:v>
                </c:pt>
                <c:pt idx="8529">
                  <c:v>184.46899999999999</c:v>
                </c:pt>
                <c:pt idx="8530">
                  <c:v>184.50800000000001</c:v>
                </c:pt>
                <c:pt idx="8531">
                  <c:v>184.54499999999999</c:v>
                </c:pt>
                <c:pt idx="8532">
                  <c:v>184.57</c:v>
                </c:pt>
                <c:pt idx="8533">
                  <c:v>184.59</c:v>
                </c:pt>
                <c:pt idx="8534">
                  <c:v>184.607</c:v>
                </c:pt>
                <c:pt idx="8535">
                  <c:v>184.625</c:v>
                </c:pt>
                <c:pt idx="8536">
                  <c:v>184.63300000000001</c:v>
                </c:pt>
                <c:pt idx="8537">
                  <c:v>184.63399999999999</c:v>
                </c:pt>
                <c:pt idx="8538">
                  <c:v>184.64</c:v>
                </c:pt>
                <c:pt idx="8539">
                  <c:v>184.65199999999999</c:v>
                </c:pt>
                <c:pt idx="8540">
                  <c:v>184.67699999999999</c:v>
                </c:pt>
                <c:pt idx="8541">
                  <c:v>184.714</c:v>
                </c:pt>
                <c:pt idx="8542">
                  <c:v>184.74199999999999</c:v>
                </c:pt>
                <c:pt idx="8543">
                  <c:v>184.756</c:v>
                </c:pt>
                <c:pt idx="8544">
                  <c:v>184.76499999999999</c:v>
                </c:pt>
                <c:pt idx="8545">
                  <c:v>184.77600000000001</c:v>
                </c:pt>
                <c:pt idx="8546">
                  <c:v>184.79900000000001</c:v>
                </c:pt>
                <c:pt idx="8547">
                  <c:v>184.84</c:v>
                </c:pt>
                <c:pt idx="8548">
                  <c:v>184.89099999999999</c:v>
                </c:pt>
                <c:pt idx="8549">
                  <c:v>184.935</c:v>
                </c:pt>
                <c:pt idx="8550">
                  <c:v>184.96299999999999</c:v>
                </c:pt>
                <c:pt idx="8551">
                  <c:v>184.99</c:v>
                </c:pt>
                <c:pt idx="8552">
                  <c:v>185.01</c:v>
                </c:pt>
                <c:pt idx="8553">
                  <c:v>185.01599999999999</c:v>
                </c:pt>
                <c:pt idx="8554">
                  <c:v>185.01599999999999</c:v>
                </c:pt>
                <c:pt idx="8555">
                  <c:v>185.017</c:v>
                </c:pt>
                <c:pt idx="8556">
                  <c:v>185.023</c:v>
                </c:pt>
                <c:pt idx="8557">
                  <c:v>185.03</c:v>
                </c:pt>
                <c:pt idx="8558">
                  <c:v>185.03700000000001</c:v>
                </c:pt>
                <c:pt idx="8559">
                  <c:v>185.047</c:v>
                </c:pt>
                <c:pt idx="8560">
                  <c:v>185.059</c:v>
                </c:pt>
                <c:pt idx="8561">
                  <c:v>185.08699999999999</c:v>
                </c:pt>
                <c:pt idx="8562">
                  <c:v>185.143</c:v>
                </c:pt>
                <c:pt idx="8563">
                  <c:v>185.19800000000001</c:v>
                </c:pt>
                <c:pt idx="8564">
                  <c:v>185.23500000000001</c:v>
                </c:pt>
                <c:pt idx="8565">
                  <c:v>185.25399999999999</c:v>
                </c:pt>
                <c:pt idx="8566">
                  <c:v>185.267</c:v>
                </c:pt>
                <c:pt idx="8567">
                  <c:v>185.27699999999999</c:v>
                </c:pt>
                <c:pt idx="8568">
                  <c:v>185.28800000000001</c:v>
                </c:pt>
                <c:pt idx="8569">
                  <c:v>185.303</c:v>
                </c:pt>
                <c:pt idx="8570">
                  <c:v>185.32499999999999</c:v>
                </c:pt>
                <c:pt idx="8571">
                  <c:v>185.34700000000001</c:v>
                </c:pt>
                <c:pt idx="8572">
                  <c:v>185.369</c:v>
                </c:pt>
                <c:pt idx="8573">
                  <c:v>185.393</c:v>
                </c:pt>
                <c:pt idx="8574">
                  <c:v>185.42</c:v>
                </c:pt>
                <c:pt idx="8575">
                  <c:v>185.45</c:v>
                </c:pt>
                <c:pt idx="8576">
                  <c:v>185.482</c:v>
                </c:pt>
                <c:pt idx="8577">
                  <c:v>185.51499999999999</c:v>
                </c:pt>
                <c:pt idx="8578">
                  <c:v>185.548</c:v>
                </c:pt>
                <c:pt idx="8579">
                  <c:v>185.572</c:v>
                </c:pt>
                <c:pt idx="8580">
                  <c:v>185.589</c:v>
                </c:pt>
                <c:pt idx="8581">
                  <c:v>185.61099999999999</c:v>
                </c:pt>
                <c:pt idx="8582">
                  <c:v>185.63399999999999</c:v>
                </c:pt>
                <c:pt idx="8583">
                  <c:v>185.661</c:v>
                </c:pt>
                <c:pt idx="8584">
                  <c:v>185.68700000000001</c:v>
                </c:pt>
                <c:pt idx="8585">
                  <c:v>185.702</c:v>
                </c:pt>
                <c:pt idx="8586">
                  <c:v>185.72800000000001</c:v>
                </c:pt>
                <c:pt idx="8587">
                  <c:v>185.76</c:v>
                </c:pt>
                <c:pt idx="8588">
                  <c:v>185.78200000000001</c:v>
                </c:pt>
                <c:pt idx="8589">
                  <c:v>185.798</c:v>
                </c:pt>
                <c:pt idx="8590">
                  <c:v>185.821</c:v>
                </c:pt>
                <c:pt idx="8591">
                  <c:v>185.82300000000001</c:v>
                </c:pt>
                <c:pt idx="8592">
                  <c:v>185.83</c:v>
                </c:pt>
                <c:pt idx="8593">
                  <c:v>185.839</c:v>
                </c:pt>
                <c:pt idx="8594">
                  <c:v>185.85499999999999</c:v>
                </c:pt>
                <c:pt idx="8595">
                  <c:v>185.87100000000001</c:v>
                </c:pt>
                <c:pt idx="8596">
                  <c:v>185.887</c:v>
                </c:pt>
                <c:pt idx="8597">
                  <c:v>185.90299999999999</c:v>
                </c:pt>
                <c:pt idx="8598">
                  <c:v>185.91800000000001</c:v>
                </c:pt>
                <c:pt idx="8599">
                  <c:v>185.93299999999999</c:v>
                </c:pt>
                <c:pt idx="8600">
                  <c:v>185.94800000000001</c:v>
                </c:pt>
                <c:pt idx="8601">
                  <c:v>185.964</c:v>
                </c:pt>
                <c:pt idx="8602">
                  <c:v>185.98699999999999</c:v>
                </c:pt>
                <c:pt idx="8603">
                  <c:v>186.02099999999999</c:v>
                </c:pt>
                <c:pt idx="8604">
                  <c:v>186.06399999999999</c:v>
                </c:pt>
                <c:pt idx="8605">
                  <c:v>186.119</c:v>
                </c:pt>
                <c:pt idx="8606">
                  <c:v>186.15700000000001</c:v>
                </c:pt>
                <c:pt idx="8607">
                  <c:v>186.17400000000001</c:v>
                </c:pt>
                <c:pt idx="8608">
                  <c:v>186.196</c:v>
                </c:pt>
                <c:pt idx="8609">
                  <c:v>186.21700000000001</c:v>
                </c:pt>
                <c:pt idx="8610">
                  <c:v>186.23500000000001</c:v>
                </c:pt>
                <c:pt idx="8611">
                  <c:v>186.24600000000001</c:v>
                </c:pt>
                <c:pt idx="8612">
                  <c:v>186.25899999999999</c:v>
                </c:pt>
                <c:pt idx="8613">
                  <c:v>186.27500000000001</c:v>
                </c:pt>
                <c:pt idx="8614">
                  <c:v>186.292</c:v>
                </c:pt>
                <c:pt idx="8615">
                  <c:v>186.31</c:v>
                </c:pt>
                <c:pt idx="8616">
                  <c:v>186.32900000000001</c:v>
                </c:pt>
                <c:pt idx="8617">
                  <c:v>186.34700000000001</c:v>
                </c:pt>
                <c:pt idx="8618">
                  <c:v>186.36199999999999</c:v>
                </c:pt>
                <c:pt idx="8619">
                  <c:v>186.37799999999999</c:v>
                </c:pt>
                <c:pt idx="8620">
                  <c:v>186.39400000000001</c:v>
                </c:pt>
                <c:pt idx="8621">
                  <c:v>186.41</c:v>
                </c:pt>
                <c:pt idx="8622">
                  <c:v>186.447</c:v>
                </c:pt>
                <c:pt idx="8623">
                  <c:v>186.489</c:v>
                </c:pt>
                <c:pt idx="8624">
                  <c:v>186.535</c:v>
                </c:pt>
                <c:pt idx="8625">
                  <c:v>186.59200000000001</c:v>
                </c:pt>
                <c:pt idx="8626">
                  <c:v>186.65899999999999</c:v>
                </c:pt>
                <c:pt idx="8627">
                  <c:v>186.727</c:v>
                </c:pt>
                <c:pt idx="8628">
                  <c:v>186.78200000000001</c:v>
                </c:pt>
                <c:pt idx="8629">
                  <c:v>186.80099999999999</c:v>
                </c:pt>
                <c:pt idx="8630">
                  <c:v>186.81200000000001</c:v>
                </c:pt>
                <c:pt idx="8631">
                  <c:v>186.82300000000001</c:v>
                </c:pt>
                <c:pt idx="8632">
                  <c:v>186.83500000000001</c:v>
                </c:pt>
                <c:pt idx="8633">
                  <c:v>186.85400000000001</c:v>
                </c:pt>
                <c:pt idx="8634">
                  <c:v>186.87200000000001</c:v>
                </c:pt>
                <c:pt idx="8635">
                  <c:v>186.88800000000001</c:v>
                </c:pt>
                <c:pt idx="8636">
                  <c:v>186.90299999999999</c:v>
                </c:pt>
                <c:pt idx="8637">
                  <c:v>186.917</c:v>
                </c:pt>
                <c:pt idx="8638">
                  <c:v>186.93100000000001</c:v>
                </c:pt>
                <c:pt idx="8639">
                  <c:v>186.946</c:v>
                </c:pt>
                <c:pt idx="8640">
                  <c:v>186.96100000000001</c:v>
                </c:pt>
                <c:pt idx="8641">
                  <c:v>186.97499999999999</c:v>
                </c:pt>
                <c:pt idx="8642">
                  <c:v>186.989</c:v>
                </c:pt>
                <c:pt idx="8643">
                  <c:v>187.00399999999999</c:v>
                </c:pt>
                <c:pt idx="8644">
                  <c:v>187.01900000000001</c:v>
                </c:pt>
                <c:pt idx="8645">
                  <c:v>187.035</c:v>
                </c:pt>
                <c:pt idx="8646">
                  <c:v>187.05</c:v>
                </c:pt>
                <c:pt idx="8647">
                  <c:v>187.06399999999999</c:v>
                </c:pt>
                <c:pt idx="8648">
                  <c:v>187.078</c:v>
                </c:pt>
                <c:pt idx="8649">
                  <c:v>187.09</c:v>
                </c:pt>
                <c:pt idx="8650">
                  <c:v>187.10300000000001</c:v>
                </c:pt>
                <c:pt idx="8651">
                  <c:v>187.11500000000001</c:v>
                </c:pt>
                <c:pt idx="8652">
                  <c:v>187.12700000000001</c:v>
                </c:pt>
                <c:pt idx="8653">
                  <c:v>187.13900000000001</c:v>
                </c:pt>
                <c:pt idx="8654">
                  <c:v>187.15100000000001</c:v>
                </c:pt>
                <c:pt idx="8655">
                  <c:v>187.16300000000001</c:v>
                </c:pt>
                <c:pt idx="8656">
                  <c:v>187.17599999999999</c:v>
                </c:pt>
                <c:pt idx="8657">
                  <c:v>187.18799999999999</c:v>
                </c:pt>
                <c:pt idx="8658">
                  <c:v>187.2</c:v>
                </c:pt>
                <c:pt idx="8659">
                  <c:v>187.21299999999999</c:v>
                </c:pt>
                <c:pt idx="8660">
                  <c:v>187.22499999999999</c:v>
                </c:pt>
                <c:pt idx="8661">
                  <c:v>187.23699999999999</c:v>
                </c:pt>
                <c:pt idx="8662">
                  <c:v>187.25</c:v>
                </c:pt>
                <c:pt idx="8663">
                  <c:v>187.262</c:v>
                </c:pt>
                <c:pt idx="8664">
                  <c:v>187.27699999999999</c:v>
                </c:pt>
                <c:pt idx="8665">
                  <c:v>187.29400000000001</c:v>
                </c:pt>
                <c:pt idx="8666">
                  <c:v>187.31</c:v>
                </c:pt>
                <c:pt idx="8667">
                  <c:v>187.32499999999999</c:v>
                </c:pt>
                <c:pt idx="8668">
                  <c:v>187.33799999999999</c:v>
                </c:pt>
                <c:pt idx="8669">
                  <c:v>187.35300000000001</c:v>
                </c:pt>
                <c:pt idx="8670">
                  <c:v>187.36799999999999</c:v>
                </c:pt>
                <c:pt idx="8671">
                  <c:v>187.38300000000001</c:v>
                </c:pt>
                <c:pt idx="8672">
                  <c:v>187.399</c:v>
                </c:pt>
                <c:pt idx="8673">
                  <c:v>187.422</c:v>
                </c:pt>
                <c:pt idx="8674">
                  <c:v>187.47300000000001</c:v>
                </c:pt>
                <c:pt idx="8675">
                  <c:v>187.536</c:v>
                </c:pt>
                <c:pt idx="8676">
                  <c:v>187.58600000000001</c:v>
                </c:pt>
                <c:pt idx="8677">
                  <c:v>187.61600000000001</c:v>
                </c:pt>
                <c:pt idx="8678">
                  <c:v>187.64400000000001</c:v>
                </c:pt>
                <c:pt idx="8679">
                  <c:v>187.654</c:v>
                </c:pt>
                <c:pt idx="8680">
                  <c:v>187.66300000000001</c:v>
                </c:pt>
                <c:pt idx="8681">
                  <c:v>187.672</c:v>
                </c:pt>
                <c:pt idx="8682">
                  <c:v>187.685</c:v>
                </c:pt>
                <c:pt idx="8683">
                  <c:v>187.702</c:v>
                </c:pt>
                <c:pt idx="8684">
                  <c:v>187.71799999999999</c:v>
                </c:pt>
                <c:pt idx="8685">
                  <c:v>187.73400000000001</c:v>
                </c:pt>
                <c:pt idx="8686">
                  <c:v>187.751</c:v>
                </c:pt>
                <c:pt idx="8687">
                  <c:v>187.76599999999999</c:v>
                </c:pt>
                <c:pt idx="8688">
                  <c:v>187.78200000000001</c:v>
                </c:pt>
                <c:pt idx="8689">
                  <c:v>187.80799999999999</c:v>
                </c:pt>
                <c:pt idx="8690">
                  <c:v>187.86</c:v>
                </c:pt>
                <c:pt idx="8691">
                  <c:v>187.922</c:v>
                </c:pt>
                <c:pt idx="8692">
                  <c:v>187.94900000000001</c:v>
                </c:pt>
                <c:pt idx="8693">
                  <c:v>187.96199999999999</c:v>
                </c:pt>
                <c:pt idx="8694">
                  <c:v>187.97800000000001</c:v>
                </c:pt>
                <c:pt idx="8695">
                  <c:v>187.99600000000001</c:v>
                </c:pt>
                <c:pt idx="8696">
                  <c:v>188.01499999999999</c:v>
                </c:pt>
                <c:pt idx="8697">
                  <c:v>188.03100000000001</c:v>
                </c:pt>
                <c:pt idx="8698">
                  <c:v>188.047</c:v>
                </c:pt>
                <c:pt idx="8699">
                  <c:v>188.06200000000001</c:v>
                </c:pt>
                <c:pt idx="8700">
                  <c:v>188.07900000000001</c:v>
                </c:pt>
                <c:pt idx="8701">
                  <c:v>188.10400000000001</c:v>
                </c:pt>
                <c:pt idx="8702">
                  <c:v>188.16</c:v>
                </c:pt>
                <c:pt idx="8703">
                  <c:v>188.24</c:v>
                </c:pt>
                <c:pt idx="8704">
                  <c:v>188.29400000000001</c:v>
                </c:pt>
                <c:pt idx="8705">
                  <c:v>188.30500000000001</c:v>
                </c:pt>
                <c:pt idx="8706">
                  <c:v>188.32400000000001</c:v>
                </c:pt>
                <c:pt idx="8707">
                  <c:v>188.358</c:v>
                </c:pt>
                <c:pt idx="8708">
                  <c:v>188.376</c:v>
                </c:pt>
                <c:pt idx="8709">
                  <c:v>188.387</c:v>
                </c:pt>
                <c:pt idx="8710">
                  <c:v>188.40100000000001</c:v>
                </c:pt>
                <c:pt idx="8711">
                  <c:v>188.41800000000001</c:v>
                </c:pt>
                <c:pt idx="8712">
                  <c:v>188.435</c:v>
                </c:pt>
                <c:pt idx="8713">
                  <c:v>188.45</c:v>
                </c:pt>
                <c:pt idx="8714">
                  <c:v>188.46700000000001</c:v>
                </c:pt>
                <c:pt idx="8715">
                  <c:v>188.483</c:v>
                </c:pt>
                <c:pt idx="8716">
                  <c:v>188.499</c:v>
                </c:pt>
                <c:pt idx="8717">
                  <c:v>188.523</c:v>
                </c:pt>
                <c:pt idx="8718">
                  <c:v>188.577</c:v>
                </c:pt>
                <c:pt idx="8719">
                  <c:v>188.65899999999999</c:v>
                </c:pt>
                <c:pt idx="8720">
                  <c:v>188.702</c:v>
                </c:pt>
                <c:pt idx="8721">
                  <c:v>188.71600000000001</c:v>
                </c:pt>
                <c:pt idx="8722">
                  <c:v>188.72900000000001</c:v>
                </c:pt>
                <c:pt idx="8723">
                  <c:v>188.74199999999999</c:v>
                </c:pt>
                <c:pt idx="8724">
                  <c:v>188.756</c:v>
                </c:pt>
                <c:pt idx="8725">
                  <c:v>188.773</c:v>
                </c:pt>
                <c:pt idx="8726">
                  <c:v>188.791</c:v>
                </c:pt>
                <c:pt idx="8727">
                  <c:v>188.809</c:v>
                </c:pt>
                <c:pt idx="8728">
                  <c:v>188.82599999999999</c:v>
                </c:pt>
                <c:pt idx="8729">
                  <c:v>188.84299999999999</c:v>
                </c:pt>
                <c:pt idx="8730">
                  <c:v>188.85900000000001</c:v>
                </c:pt>
                <c:pt idx="8731">
                  <c:v>188.875</c:v>
                </c:pt>
                <c:pt idx="8732">
                  <c:v>188.89500000000001</c:v>
                </c:pt>
                <c:pt idx="8733">
                  <c:v>188.941</c:v>
                </c:pt>
                <c:pt idx="8734">
                  <c:v>189.01400000000001</c:v>
                </c:pt>
                <c:pt idx="8735">
                  <c:v>189.07300000000001</c:v>
                </c:pt>
                <c:pt idx="8736">
                  <c:v>189.09700000000001</c:v>
                </c:pt>
                <c:pt idx="8737">
                  <c:v>189.11099999999999</c:v>
                </c:pt>
                <c:pt idx="8738">
                  <c:v>189.13</c:v>
                </c:pt>
                <c:pt idx="8739">
                  <c:v>189.14599999999999</c:v>
                </c:pt>
                <c:pt idx="8740">
                  <c:v>189.161</c:v>
                </c:pt>
                <c:pt idx="8741">
                  <c:v>189.18</c:v>
                </c:pt>
                <c:pt idx="8742">
                  <c:v>189.19900000000001</c:v>
                </c:pt>
                <c:pt idx="8743">
                  <c:v>189.21700000000001</c:v>
                </c:pt>
                <c:pt idx="8744">
                  <c:v>189.233</c:v>
                </c:pt>
                <c:pt idx="8745">
                  <c:v>189.25</c:v>
                </c:pt>
                <c:pt idx="8746">
                  <c:v>189.26599999999999</c:v>
                </c:pt>
                <c:pt idx="8747">
                  <c:v>189.28399999999999</c:v>
                </c:pt>
                <c:pt idx="8748">
                  <c:v>189.31700000000001</c:v>
                </c:pt>
                <c:pt idx="8749">
                  <c:v>189.38</c:v>
                </c:pt>
                <c:pt idx="8750">
                  <c:v>189.45099999999999</c:v>
                </c:pt>
                <c:pt idx="8751">
                  <c:v>189.488</c:v>
                </c:pt>
                <c:pt idx="8752">
                  <c:v>189.50299999999999</c:v>
                </c:pt>
                <c:pt idx="8753">
                  <c:v>189.52199999999999</c:v>
                </c:pt>
                <c:pt idx="8754">
                  <c:v>189.53899999999999</c:v>
                </c:pt>
                <c:pt idx="8755">
                  <c:v>189.55600000000001</c:v>
                </c:pt>
                <c:pt idx="8756">
                  <c:v>189.57400000000001</c:v>
                </c:pt>
                <c:pt idx="8757">
                  <c:v>189.59200000000001</c:v>
                </c:pt>
                <c:pt idx="8758">
                  <c:v>189.61</c:v>
                </c:pt>
                <c:pt idx="8759">
                  <c:v>189.625</c:v>
                </c:pt>
                <c:pt idx="8760">
                  <c:v>189.64099999999999</c:v>
                </c:pt>
                <c:pt idx="8761">
                  <c:v>189.65700000000001</c:v>
                </c:pt>
                <c:pt idx="8762">
                  <c:v>189.67500000000001</c:v>
                </c:pt>
                <c:pt idx="8763">
                  <c:v>189.71199999999999</c:v>
                </c:pt>
                <c:pt idx="8764">
                  <c:v>189.78299999999999</c:v>
                </c:pt>
                <c:pt idx="8765">
                  <c:v>189.82300000000001</c:v>
                </c:pt>
                <c:pt idx="8766">
                  <c:v>189.85300000000001</c:v>
                </c:pt>
                <c:pt idx="8767">
                  <c:v>189.86600000000001</c:v>
                </c:pt>
                <c:pt idx="8768">
                  <c:v>189.87799999999999</c:v>
                </c:pt>
                <c:pt idx="8769">
                  <c:v>189.89099999999999</c:v>
                </c:pt>
                <c:pt idx="8770">
                  <c:v>189.905</c:v>
                </c:pt>
                <c:pt idx="8771">
                  <c:v>189.92</c:v>
                </c:pt>
                <c:pt idx="8772">
                  <c:v>189.93899999999999</c:v>
                </c:pt>
                <c:pt idx="8773">
                  <c:v>189.95699999999999</c:v>
                </c:pt>
                <c:pt idx="8774">
                  <c:v>189.97499999999999</c:v>
                </c:pt>
                <c:pt idx="8775">
                  <c:v>189.99</c:v>
                </c:pt>
                <c:pt idx="8776">
                  <c:v>190.006</c:v>
                </c:pt>
                <c:pt idx="8777">
                  <c:v>190.02099999999999</c:v>
                </c:pt>
                <c:pt idx="8778">
                  <c:v>190.036</c:v>
                </c:pt>
                <c:pt idx="8779">
                  <c:v>190.05199999999999</c:v>
                </c:pt>
                <c:pt idx="8780">
                  <c:v>190.078</c:v>
                </c:pt>
                <c:pt idx="8781">
                  <c:v>190.11</c:v>
                </c:pt>
                <c:pt idx="8782">
                  <c:v>190.12799999999999</c:v>
                </c:pt>
                <c:pt idx="8783">
                  <c:v>190.14500000000001</c:v>
                </c:pt>
                <c:pt idx="8784">
                  <c:v>190.161</c:v>
                </c:pt>
                <c:pt idx="8785">
                  <c:v>190.17400000000001</c:v>
                </c:pt>
                <c:pt idx="8786">
                  <c:v>190.18700000000001</c:v>
                </c:pt>
                <c:pt idx="8787">
                  <c:v>190.19900000000001</c:v>
                </c:pt>
                <c:pt idx="8788">
                  <c:v>190.21199999999999</c:v>
                </c:pt>
                <c:pt idx="8789">
                  <c:v>190.22399999999999</c:v>
                </c:pt>
                <c:pt idx="8790">
                  <c:v>190.23599999999999</c:v>
                </c:pt>
                <c:pt idx="8791">
                  <c:v>190.24799999999999</c:v>
                </c:pt>
                <c:pt idx="8792">
                  <c:v>190.261</c:v>
                </c:pt>
                <c:pt idx="8793">
                  <c:v>190.273</c:v>
                </c:pt>
                <c:pt idx="8794">
                  <c:v>190.285</c:v>
                </c:pt>
                <c:pt idx="8795">
                  <c:v>190.297</c:v>
                </c:pt>
                <c:pt idx="8796">
                  <c:v>190.309</c:v>
                </c:pt>
                <c:pt idx="8797">
                  <c:v>190.322</c:v>
                </c:pt>
                <c:pt idx="8798">
                  <c:v>190.33500000000001</c:v>
                </c:pt>
                <c:pt idx="8799">
                  <c:v>190.34800000000001</c:v>
                </c:pt>
                <c:pt idx="8800">
                  <c:v>190.36799999999999</c:v>
                </c:pt>
                <c:pt idx="8801">
                  <c:v>190.39699999999999</c:v>
                </c:pt>
                <c:pt idx="8802">
                  <c:v>190.42</c:v>
                </c:pt>
                <c:pt idx="8803">
                  <c:v>190.435</c:v>
                </c:pt>
                <c:pt idx="8804">
                  <c:v>190.45</c:v>
                </c:pt>
                <c:pt idx="8805">
                  <c:v>190.465</c:v>
                </c:pt>
                <c:pt idx="8806">
                  <c:v>190.47900000000001</c:v>
                </c:pt>
                <c:pt idx="8807">
                  <c:v>190.495</c:v>
                </c:pt>
                <c:pt idx="8808">
                  <c:v>190.50899999999999</c:v>
                </c:pt>
                <c:pt idx="8809">
                  <c:v>190.53299999999999</c:v>
                </c:pt>
                <c:pt idx="8810">
                  <c:v>190.584</c:v>
                </c:pt>
                <c:pt idx="8811">
                  <c:v>190.666</c:v>
                </c:pt>
                <c:pt idx="8812">
                  <c:v>190.76</c:v>
                </c:pt>
                <c:pt idx="8813">
                  <c:v>190.852</c:v>
                </c:pt>
                <c:pt idx="8814">
                  <c:v>190.928</c:v>
                </c:pt>
                <c:pt idx="8815">
                  <c:v>190.96700000000001</c:v>
                </c:pt>
                <c:pt idx="8816">
                  <c:v>190.96700000000001</c:v>
                </c:pt>
                <c:pt idx="8817">
                  <c:v>190.96799999999999</c:v>
                </c:pt>
                <c:pt idx="8818">
                  <c:v>190.97399999999999</c:v>
                </c:pt>
                <c:pt idx="8819">
                  <c:v>190.982</c:v>
                </c:pt>
                <c:pt idx="8820">
                  <c:v>190.99100000000001</c:v>
                </c:pt>
                <c:pt idx="8821">
                  <c:v>191.00899999999999</c:v>
                </c:pt>
                <c:pt idx="8822">
                  <c:v>191.02199999999999</c:v>
                </c:pt>
                <c:pt idx="8823">
                  <c:v>191.036</c:v>
                </c:pt>
                <c:pt idx="8824">
                  <c:v>191.04900000000001</c:v>
                </c:pt>
                <c:pt idx="8825">
                  <c:v>191.072</c:v>
                </c:pt>
                <c:pt idx="8826">
                  <c:v>191.08699999999999</c:v>
                </c:pt>
                <c:pt idx="8827">
                  <c:v>191.101</c:v>
                </c:pt>
                <c:pt idx="8828">
                  <c:v>191.11600000000001</c:v>
                </c:pt>
                <c:pt idx="8829">
                  <c:v>191.13399999999999</c:v>
                </c:pt>
                <c:pt idx="8830">
                  <c:v>191.16399999999999</c:v>
                </c:pt>
                <c:pt idx="8831">
                  <c:v>191.21</c:v>
                </c:pt>
                <c:pt idx="8832">
                  <c:v>191.23699999999999</c:v>
                </c:pt>
                <c:pt idx="8833">
                  <c:v>191.255</c:v>
                </c:pt>
                <c:pt idx="8834">
                  <c:v>191.26900000000001</c:v>
                </c:pt>
                <c:pt idx="8835">
                  <c:v>191.28</c:v>
                </c:pt>
                <c:pt idx="8836">
                  <c:v>191.292</c:v>
                </c:pt>
                <c:pt idx="8837">
                  <c:v>191.303</c:v>
                </c:pt>
                <c:pt idx="8838">
                  <c:v>191.315</c:v>
                </c:pt>
                <c:pt idx="8839">
                  <c:v>191.327</c:v>
                </c:pt>
                <c:pt idx="8840">
                  <c:v>191.33799999999999</c:v>
                </c:pt>
                <c:pt idx="8841">
                  <c:v>191.35</c:v>
                </c:pt>
                <c:pt idx="8842">
                  <c:v>191.36199999999999</c:v>
                </c:pt>
                <c:pt idx="8843">
                  <c:v>191.374</c:v>
                </c:pt>
                <c:pt idx="8844">
                  <c:v>191.38499999999999</c:v>
                </c:pt>
                <c:pt idx="8845">
                  <c:v>191.39599999999999</c:v>
                </c:pt>
                <c:pt idx="8846">
                  <c:v>191.40799999999999</c:v>
                </c:pt>
                <c:pt idx="8847">
                  <c:v>191.41900000000001</c:v>
                </c:pt>
                <c:pt idx="8848">
                  <c:v>191.43</c:v>
                </c:pt>
                <c:pt idx="8849">
                  <c:v>191.44300000000001</c:v>
                </c:pt>
                <c:pt idx="8850">
                  <c:v>191.46799999999999</c:v>
                </c:pt>
                <c:pt idx="8851">
                  <c:v>191.51400000000001</c:v>
                </c:pt>
                <c:pt idx="8852">
                  <c:v>191.566</c:v>
                </c:pt>
                <c:pt idx="8853">
                  <c:v>191.613</c:v>
                </c:pt>
                <c:pt idx="8854">
                  <c:v>191.667</c:v>
                </c:pt>
                <c:pt idx="8855">
                  <c:v>191.73</c:v>
                </c:pt>
                <c:pt idx="8856">
                  <c:v>191.798</c:v>
                </c:pt>
                <c:pt idx="8857">
                  <c:v>191.87299999999999</c:v>
                </c:pt>
                <c:pt idx="8858">
                  <c:v>191.91499999999999</c:v>
                </c:pt>
                <c:pt idx="8859">
                  <c:v>191.92599999999999</c:v>
                </c:pt>
                <c:pt idx="8860">
                  <c:v>191.93600000000001</c:v>
                </c:pt>
                <c:pt idx="8861">
                  <c:v>191.947</c:v>
                </c:pt>
                <c:pt idx="8862">
                  <c:v>191.97</c:v>
                </c:pt>
                <c:pt idx="8863">
                  <c:v>192.02699999999999</c:v>
                </c:pt>
                <c:pt idx="8864">
                  <c:v>192.11199999999999</c:v>
                </c:pt>
                <c:pt idx="8865">
                  <c:v>192.20699999999999</c:v>
                </c:pt>
                <c:pt idx="8866">
                  <c:v>192.30600000000001</c:v>
                </c:pt>
                <c:pt idx="8867">
                  <c:v>192.39599999999999</c:v>
                </c:pt>
                <c:pt idx="8868">
                  <c:v>192.46899999999999</c:v>
                </c:pt>
                <c:pt idx="8869">
                  <c:v>192.523</c:v>
                </c:pt>
                <c:pt idx="8870">
                  <c:v>192.56200000000001</c:v>
                </c:pt>
                <c:pt idx="8871">
                  <c:v>192.595</c:v>
                </c:pt>
                <c:pt idx="8872">
                  <c:v>192.63</c:v>
                </c:pt>
                <c:pt idx="8873">
                  <c:v>192.66399999999999</c:v>
                </c:pt>
                <c:pt idx="8874">
                  <c:v>192.69399999999999</c:v>
                </c:pt>
                <c:pt idx="8875">
                  <c:v>192.71799999999999</c:v>
                </c:pt>
                <c:pt idx="8876">
                  <c:v>192.73500000000001</c:v>
                </c:pt>
                <c:pt idx="8877">
                  <c:v>192.74</c:v>
                </c:pt>
                <c:pt idx="8878">
                  <c:v>192.74799999999999</c:v>
                </c:pt>
                <c:pt idx="8879">
                  <c:v>192.756</c:v>
                </c:pt>
                <c:pt idx="8880">
                  <c:v>192.76400000000001</c:v>
                </c:pt>
                <c:pt idx="8881">
                  <c:v>192.773</c:v>
                </c:pt>
                <c:pt idx="8882">
                  <c:v>192.78299999999999</c:v>
                </c:pt>
                <c:pt idx="8883">
                  <c:v>192.79400000000001</c:v>
                </c:pt>
                <c:pt idx="8884">
                  <c:v>192.80600000000001</c:v>
                </c:pt>
                <c:pt idx="8885">
                  <c:v>192.822</c:v>
                </c:pt>
                <c:pt idx="8886">
                  <c:v>192.84200000000001</c:v>
                </c:pt>
                <c:pt idx="8887">
                  <c:v>192.86600000000001</c:v>
                </c:pt>
                <c:pt idx="8888">
                  <c:v>192.89599999999999</c:v>
                </c:pt>
                <c:pt idx="8889">
                  <c:v>192.94399999999999</c:v>
                </c:pt>
                <c:pt idx="8890">
                  <c:v>193.024</c:v>
                </c:pt>
                <c:pt idx="8891">
                  <c:v>193.11799999999999</c:v>
                </c:pt>
                <c:pt idx="8892">
                  <c:v>193.21700000000001</c:v>
                </c:pt>
                <c:pt idx="8893">
                  <c:v>193.31</c:v>
                </c:pt>
                <c:pt idx="8894">
                  <c:v>193.39</c:v>
                </c:pt>
                <c:pt idx="8895">
                  <c:v>193.458</c:v>
                </c:pt>
                <c:pt idx="8896">
                  <c:v>193.523</c:v>
                </c:pt>
                <c:pt idx="8897">
                  <c:v>193.58500000000001</c:v>
                </c:pt>
                <c:pt idx="8898">
                  <c:v>193.63300000000001</c:v>
                </c:pt>
                <c:pt idx="8899">
                  <c:v>193.654</c:v>
                </c:pt>
                <c:pt idx="8900">
                  <c:v>193.654</c:v>
                </c:pt>
                <c:pt idx="8901">
                  <c:v>193.654</c:v>
                </c:pt>
                <c:pt idx="8902">
                  <c:v>193.655</c:v>
                </c:pt>
                <c:pt idx="8903">
                  <c:v>193.66</c:v>
                </c:pt>
                <c:pt idx="8904">
                  <c:v>193.66399999999999</c:v>
                </c:pt>
                <c:pt idx="8905">
                  <c:v>193.67</c:v>
                </c:pt>
                <c:pt idx="8906">
                  <c:v>193.67599999999999</c:v>
                </c:pt>
                <c:pt idx="8907">
                  <c:v>193.68299999999999</c:v>
                </c:pt>
                <c:pt idx="8908">
                  <c:v>193.69200000000001</c:v>
                </c:pt>
                <c:pt idx="8909">
                  <c:v>193.703</c:v>
                </c:pt>
                <c:pt idx="8910">
                  <c:v>193.715</c:v>
                </c:pt>
                <c:pt idx="8911">
                  <c:v>193.726</c:v>
                </c:pt>
                <c:pt idx="8912">
                  <c:v>193.739</c:v>
                </c:pt>
                <c:pt idx="8913">
                  <c:v>193.75</c:v>
                </c:pt>
                <c:pt idx="8914">
                  <c:v>193.762</c:v>
                </c:pt>
                <c:pt idx="8915">
                  <c:v>193.774</c:v>
                </c:pt>
                <c:pt idx="8916">
                  <c:v>193.786</c:v>
                </c:pt>
                <c:pt idx="8917">
                  <c:v>193.798</c:v>
                </c:pt>
                <c:pt idx="8918">
                  <c:v>193.81200000000001</c:v>
                </c:pt>
                <c:pt idx="8919">
                  <c:v>193.839</c:v>
                </c:pt>
                <c:pt idx="8920">
                  <c:v>193.85499999999999</c:v>
                </c:pt>
                <c:pt idx="8921">
                  <c:v>193.86799999999999</c:v>
                </c:pt>
                <c:pt idx="8922">
                  <c:v>193.88300000000001</c:v>
                </c:pt>
                <c:pt idx="8923">
                  <c:v>193.89699999999999</c:v>
                </c:pt>
                <c:pt idx="8924">
                  <c:v>193.90899999999999</c:v>
                </c:pt>
                <c:pt idx="8925">
                  <c:v>193.92</c:v>
                </c:pt>
                <c:pt idx="8926">
                  <c:v>193.93100000000001</c:v>
                </c:pt>
                <c:pt idx="8927">
                  <c:v>193.94300000000001</c:v>
                </c:pt>
                <c:pt idx="8928">
                  <c:v>193.95400000000001</c:v>
                </c:pt>
                <c:pt idx="8929">
                  <c:v>193.96600000000001</c:v>
                </c:pt>
                <c:pt idx="8930">
                  <c:v>193.977</c:v>
                </c:pt>
                <c:pt idx="8931">
                  <c:v>193.989</c:v>
                </c:pt>
                <c:pt idx="8932">
                  <c:v>194.001</c:v>
                </c:pt>
                <c:pt idx="8933">
                  <c:v>194.012</c:v>
                </c:pt>
                <c:pt idx="8934">
                  <c:v>194.024</c:v>
                </c:pt>
                <c:pt idx="8935">
                  <c:v>194.036</c:v>
                </c:pt>
                <c:pt idx="8936">
                  <c:v>194.048</c:v>
                </c:pt>
                <c:pt idx="8937">
                  <c:v>194.06</c:v>
                </c:pt>
                <c:pt idx="8938">
                  <c:v>194.07499999999999</c:v>
                </c:pt>
                <c:pt idx="8939">
                  <c:v>194.08699999999999</c:v>
                </c:pt>
                <c:pt idx="8940">
                  <c:v>194.09800000000001</c:v>
                </c:pt>
                <c:pt idx="8941">
                  <c:v>194.119</c:v>
                </c:pt>
                <c:pt idx="8942">
                  <c:v>194.13800000000001</c:v>
                </c:pt>
                <c:pt idx="8943">
                  <c:v>194.148</c:v>
                </c:pt>
                <c:pt idx="8944">
                  <c:v>194.16</c:v>
                </c:pt>
                <c:pt idx="8945">
                  <c:v>194.17400000000001</c:v>
                </c:pt>
                <c:pt idx="8946">
                  <c:v>194.2</c:v>
                </c:pt>
                <c:pt idx="8947">
                  <c:v>194.23400000000001</c:v>
                </c:pt>
                <c:pt idx="8948">
                  <c:v>194.25</c:v>
                </c:pt>
                <c:pt idx="8949">
                  <c:v>194.261</c:v>
                </c:pt>
                <c:pt idx="8950">
                  <c:v>194.28</c:v>
                </c:pt>
                <c:pt idx="8951">
                  <c:v>194.31399999999999</c:v>
                </c:pt>
                <c:pt idx="8952">
                  <c:v>194.36799999999999</c:v>
                </c:pt>
                <c:pt idx="8953">
                  <c:v>194.43299999999999</c:v>
                </c:pt>
                <c:pt idx="8954">
                  <c:v>194.50800000000001</c:v>
                </c:pt>
                <c:pt idx="8955">
                  <c:v>194.58600000000001</c:v>
                </c:pt>
                <c:pt idx="8956">
                  <c:v>194.667</c:v>
                </c:pt>
                <c:pt idx="8957">
                  <c:v>194.75200000000001</c:v>
                </c:pt>
                <c:pt idx="8958">
                  <c:v>194.839</c:v>
                </c:pt>
                <c:pt idx="8959">
                  <c:v>194.92</c:v>
                </c:pt>
                <c:pt idx="8960">
                  <c:v>194.99</c:v>
                </c:pt>
                <c:pt idx="8961">
                  <c:v>195.03299999999999</c:v>
                </c:pt>
                <c:pt idx="8962">
                  <c:v>195.04</c:v>
                </c:pt>
                <c:pt idx="8963">
                  <c:v>195.05199999999999</c:v>
                </c:pt>
                <c:pt idx="8964">
                  <c:v>195.05199999999999</c:v>
                </c:pt>
                <c:pt idx="8965">
                  <c:v>195.053</c:v>
                </c:pt>
                <c:pt idx="8966">
                  <c:v>195.05600000000001</c:v>
                </c:pt>
                <c:pt idx="8967">
                  <c:v>195.059</c:v>
                </c:pt>
                <c:pt idx="8968">
                  <c:v>195.06700000000001</c:v>
                </c:pt>
                <c:pt idx="8969">
                  <c:v>195.08600000000001</c:v>
                </c:pt>
                <c:pt idx="8970">
                  <c:v>195.12100000000001</c:v>
                </c:pt>
                <c:pt idx="8971">
                  <c:v>195.14</c:v>
                </c:pt>
                <c:pt idx="8972">
                  <c:v>195.15100000000001</c:v>
                </c:pt>
                <c:pt idx="8973">
                  <c:v>195.16</c:v>
                </c:pt>
                <c:pt idx="8974">
                  <c:v>195.17</c:v>
                </c:pt>
                <c:pt idx="8975">
                  <c:v>195.18700000000001</c:v>
                </c:pt>
                <c:pt idx="8976">
                  <c:v>195.202</c:v>
                </c:pt>
                <c:pt idx="8977">
                  <c:v>195.21899999999999</c:v>
                </c:pt>
                <c:pt idx="8978">
                  <c:v>195.23599999999999</c:v>
                </c:pt>
                <c:pt idx="8979">
                  <c:v>195.25200000000001</c:v>
                </c:pt>
                <c:pt idx="8980">
                  <c:v>195.26599999999999</c:v>
                </c:pt>
                <c:pt idx="8981">
                  <c:v>195.28100000000001</c:v>
                </c:pt>
                <c:pt idx="8982">
                  <c:v>195.29499999999999</c:v>
                </c:pt>
                <c:pt idx="8983">
                  <c:v>195.31299999999999</c:v>
                </c:pt>
                <c:pt idx="8984">
                  <c:v>195.34800000000001</c:v>
                </c:pt>
                <c:pt idx="8985">
                  <c:v>195.40799999999999</c:v>
                </c:pt>
                <c:pt idx="8986">
                  <c:v>195.47200000000001</c:v>
                </c:pt>
                <c:pt idx="8987">
                  <c:v>195.52600000000001</c:v>
                </c:pt>
                <c:pt idx="8988">
                  <c:v>195.58699999999999</c:v>
                </c:pt>
                <c:pt idx="8989">
                  <c:v>195.65199999999999</c:v>
                </c:pt>
                <c:pt idx="8990">
                  <c:v>195.71299999999999</c:v>
                </c:pt>
                <c:pt idx="8991">
                  <c:v>195.761</c:v>
                </c:pt>
                <c:pt idx="8992">
                  <c:v>195.78700000000001</c:v>
                </c:pt>
                <c:pt idx="8993">
                  <c:v>195.80199999999999</c:v>
                </c:pt>
                <c:pt idx="8994">
                  <c:v>195.81299999999999</c:v>
                </c:pt>
                <c:pt idx="8995">
                  <c:v>195.822</c:v>
                </c:pt>
                <c:pt idx="8996">
                  <c:v>195.827</c:v>
                </c:pt>
                <c:pt idx="8997">
                  <c:v>195.83</c:v>
                </c:pt>
                <c:pt idx="8998">
                  <c:v>195.83699999999999</c:v>
                </c:pt>
                <c:pt idx="8999">
                  <c:v>195.84899999999999</c:v>
                </c:pt>
                <c:pt idx="9000">
                  <c:v>195.87299999999999</c:v>
                </c:pt>
                <c:pt idx="9001">
                  <c:v>195.916</c:v>
                </c:pt>
                <c:pt idx="9002">
                  <c:v>195.97300000000001</c:v>
                </c:pt>
                <c:pt idx="9003">
                  <c:v>196.042</c:v>
                </c:pt>
                <c:pt idx="9004">
                  <c:v>196.119</c:v>
                </c:pt>
                <c:pt idx="9005">
                  <c:v>196.20400000000001</c:v>
                </c:pt>
                <c:pt idx="9006">
                  <c:v>196.28800000000001</c:v>
                </c:pt>
                <c:pt idx="9007">
                  <c:v>196.36</c:v>
                </c:pt>
                <c:pt idx="9008">
                  <c:v>196.387</c:v>
                </c:pt>
                <c:pt idx="9009">
                  <c:v>196.4</c:v>
                </c:pt>
                <c:pt idx="9010">
                  <c:v>196.41</c:v>
                </c:pt>
                <c:pt idx="9011">
                  <c:v>196.41900000000001</c:v>
                </c:pt>
                <c:pt idx="9012">
                  <c:v>196.428</c:v>
                </c:pt>
                <c:pt idx="9013">
                  <c:v>196.441</c:v>
                </c:pt>
                <c:pt idx="9014">
                  <c:v>196.46899999999999</c:v>
                </c:pt>
                <c:pt idx="9015">
                  <c:v>196.51499999999999</c:v>
                </c:pt>
                <c:pt idx="9016">
                  <c:v>196.577</c:v>
                </c:pt>
                <c:pt idx="9017">
                  <c:v>196.65</c:v>
                </c:pt>
                <c:pt idx="9018">
                  <c:v>196.71299999999999</c:v>
                </c:pt>
                <c:pt idx="9019">
                  <c:v>196.75399999999999</c:v>
                </c:pt>
                <c:pt idx="9020">
                  <c:v>196.78</c:v>
                </c:pt>
                <c:pt idx="9021">
                  <c:v>196.804</c:v>
                </c:pt>
                <c:pt idx="9022">
                  <c:v>196.83</c:v>
                </c:pt>
                <c:pt idx="9023">
                  <c:v>196.852</c:v>
                </c:pt>
                <c:pt idx="9024">
                  <c:v>196.87299999999999</c:v>
                </c:pt>
                <c:pt idx="9025">
                  <c:v>196.89500000000001</c:v>
                </c:pt>
                <c:pt idx="9026">
                  <c:v>196.916</c:v>
                </c:pt>
                <c:pt idx="9027">
                  <c:v>196.93199999999999</c:v>
                </c:pt>
                <c:pt idx="9028">
                  <c:v>196.947</c:v>
                </c:pt>
                <c:pt idx="9029">
                  <c:v>196.953</c:v>
                </c:pt>
                <c:pt idx="9030">
                  <c:v>196.95400000000001</c:v>
                </c:pt>
                <c:pt idx="9031">
                  <c:v>196.95599999999999</c:v>
                </c:pt>
                <c:pt idx="9032">
                  <c:v>196.96199999999999</c:v>
                </c:pt>
                <c:pt idx="9033">
                  <c:v>196.96799999999999</c:v>
                </c:pt>
                <c:pt idx="9034">
                  <c:v>196.97900000000001</c:v>
                </c:pt>
                <c:pt idx="9035">
                  <c:v>196.995</c:v>
                </c:pt>
                <c:pt idx="9036">
                  <c:v>197.011</c:v>
                </c:pt>
                <c:pt idx="9037">
                  <c:v>197.03899999999999</c:v>
                </c:pt>
                <c:pt idx="9038">
                  <c:v>197.08199999999999</c:v>
                </c:pt>
                <c:pt idx="9039">
                  <c:v>197.142</c:v>
                </c:pt>
                <c:pt idx="9040">
                  <c:v>197.22399999999999</c:v>
                </c:pt>
                <c:pt idx="9041">
                  <c:v>197.321</c:v>
                </c:pt>
                <c:pt idx="9042">
                  <c:v>197.42099999999999</c:v>
                </c:pt>
                <c:pt idx="9043">
                  <c:v>197.52</c:v>
                </c:pt>
                <c:pt idx="9044">
                  <c:v>197.614</c:v>
                </c:pt>
                <c:pt idx="9045">
                  <c:v>197.69900000000001</c:v>
                </c:pt>
                <c:pt idx="9046">
                  <c:v>197.76900000000001</c:v>
                </c:pt>
                <c:pt idx="9047">
                  <c:v>197.82</c:v>
                </c:pt>
                <c:pt idx="9048">
                  <c:v>197.85</c:v>
                </c:pt>
                <c:pt idx="9049">
                  <c:v>197.87299999999999</c:v>
                </c:pt>
                <c:pt idx="9050">
                  <c:v>197.893</c:v>
                </c:pt>
                <c:pt idx="9051">
                  <c:v>197.91499999999999</c:v>
                </c:pt>
                <c:pt idx="9052">
                  <c:v>197.93299999999999</c:v>
                </c:pt>
                <c:pt idx="9053">
                  <c:v>197.93600000000001</c:v>
                </c:pt>
                <c:pt idx="9054">
                  <c:v>197.93600000000001</c:v>
                </c:pt>
                <c:pt idx="9055">
                  <c:v>197.93700000000001</c:v>
                </c:pt>
                <c:pt idx="9056">
                  <c:v>197.94900000000001</c:v>
                </c:pt>
                <c:pt idx="9057">
                  <c:v>197.97200000000001</c:v>
                </c:pt>
                <c:pt idx="9058">
                  <c:v>197.988</c:v>
                </c:pt>
                <c:pt idx="9059">
                  <c:v>197.99700000000001</c:v>
                </c:pt>
                <c:pt idx="9060">
                  <c:v>198.00800000000001</c:v>
                </c:pt>
                <c:pt idx="9061">
                  <c:v>198.02799999999999</c:v>
                </c:pt>
                <c:pt idx="9062">
                  <c:v>198.05600000000001</c:v>
                </c:pt>
                <c:pt idx="9063">
                  <c:v>198.08199999999999</c:v>
                </c:pt>
                <c:pt idx="9064">
                  <c:v>198.10599999999999</c:v>
                </c:pt>
                <c:pt idx="9065">
                  <c:v>198.12899999999999</c:v>
                </c:pt>
                <c:pt idx="9066">
                  <c:v>198.15100000000001</c:v>
                </c:pt>
                <c:pt idx="9067">
                  <c:v>198.167</c:v>
                </c:pt>
                <c:pt idx="9068">
                  <c:v>198.172</c:v>
                </c:pt>
                <c:pt idx="9069">
                  <c:v>198.172</c:v>
                </c:pt>
                <c:pt idx="9070">
                  <c:v>198.172</c:v>
                </c:pt>
                <c:pt idx="9071">
                  <c:v>198.17400000000001</c:v>
                </c:pt>
                <c:pt idx="9072">
                  <c:v>198.178</c:v>
                </c:pt>
                <c:pt idx="9073">
                  <c:v>198.18299999999999</c:v>
                </c:pt>
                <c:pt idx="9074">
                  <c:v>198.19</c:v>
                </c:pt>
                <c:pt idx="9075">
                  <c:v>198.196</c:v>
                </c:pt>
                <c:pt idx="9076">
                  <c:v>198.20400000000001</c:v>
                </c:pt>
                <c:pt idx="9077">
                  <c:v>198.215</c:v>
                </c:pt>
                <c:pt idx="9078">
                  <c:v>198.23500000000001</c:v>
                </c:pt>
                <c:pt idx="9079">
                  <c:v>198.273</c:v>
                </c:pt>
                <c:pt idx="9080">
                  <c:v>198.328</c:v>
                </c:pt>
                <c:pt idx="9081">
                  <c:v>198.38300000000001</c:v>
                </c:pt>
                <c:pt idx="9082">
                  <c:v>198.40899999999999</c:v>
                </c:pt>
                <c:pt idx="9083">
                  <c:v>198.42099999999999</c:v>
                </c:pt>
                <c:pt idx="9084">
                  <c:v>198.43</c:v>
                </c:pt>
                <c:pt idx="9085">
                  <c:v>198.44399999999999</c:v>
                </c:pt>
                <c:pt idx="9086">
                  <c:v>198.471</c:v>
                </c:pt>
                <c:pt idx="9087">
                  <c:v>198.517</c:v>
                </c:pt>
                <c:pt idx="9088">
                  <c:v>198.57900000000001</c:v>
                </c:pt>
                <c:pt idx="9089">
                  <c:v>198.60599999999999</c:v>
                </c:pt>
                <c:pt idx="9090">
                  <c:v>198.613</c:v>
                </c:pt>
                <c:pt idx="9091">
                  <c:v>198.62200000000001</c:v>
                </c:pt>
                <c:pt idx="9092">
                  <c:v>198.63499999999999</c:v>
                </c:pt>
                <c:pt idx="9093">
                  <c:v>198.65100000000001</c:v>
                </c:pt>
                <c:pt idx="9094">
                  <c:v>198.66800000000001</c:v>
                </c:pt>
                <c:pt idx="9095">
                  <c:v>198.68299999999999</c:v>
                </c:pt>
                <c:pt idx="9096">
                  <c:v>198.69800000000001</c:v>
                </c:pt>
                <c:pt idx="9097">
                  <c:v>198.71100000000001</c:v>
                </c:pt>
                <c:pt idx="9098">
                  <c:v>198.726</c:v>
                </c:pt>
                <c:pt idx="9099">
                  <c:v>198.74100000000001</c:v>
                </c:pt>
                <c:pt idx="9100">
                  <c:v>198.76900000000001</c:v>
                </c:pt>
                <c:pt idx="9101">
                  <c:v>198.83099999999999</c:v>
                </c:pt>
                <c:pt idx="9102">
                  <c:v>198.90299999999999</c:v>
                </c:pt>
                <c:pt idx="9103">
                  <c:v>198.935</c:v>
                </c:pt>
                <c:pt idx="9104">
                  <c:v>198.947</c:v>
                </c:pt>
                <c:pt idx="9105">
                  <c:v>198.965</c:v>
                </c:pt>
                <c:pt idx="9106">
                  <c:v>198.98599999999999</c:v>
                </c:pt>
                <c:pt idx="9107">
                  <c:v>199.00299999999999</c:v>
                </c:pt>
                <c:pt idx="9108">
                  <c:v>199.02</c:v>
                </c:pt>
                <c:pt idx="9109">
                  <c:v>199.035</c:v>
                </c:pt>
                <c:pt idx="9110">
                  <c:v>199.04900000000001</c:v>
                </c:pt>
                <c:pt idx="9111">
                  <c:v>199.065</c:v>
                </c:pt>
                <c:pt idx="9112">
                  <c:v>199.08099999999999</c:v>
                </c:pt>
                <c:pt idx="9113">
                  <c:v>199.11</c:v>
                </c:pt>
                <c:pt idx="9114">
                  <c:v>199.167</c:v>
                </c:pt>
                <c:pt idx="9115">
                  <c:v>199.23</c:v>
                </c:pt>
                <c:pt idx="9116">
                  <c:v>199.25200000000001</c:v>
                </c:pt>
                <c:pt idx="9117">
                  <c:v>199.267</c:v>
                </c:pt>
                <c:pt idx="9118">
                  <c:v>199.29300000000001</c:v>
                </c:pt>
                <c:pt idx="9119">
                  <c:v>199.31700000000001</c:v>
                </c:pt>
                <c:pt idx="9120">
                  <c:v>199.33099999999999</c:v>
                </c:pt>
                <c:pt idx="9121">
                  <c:v>199.345</c:v>
                </c:pt>
                <c:pt idx="9122">
                  <c:v>199.36</c:v>
                </c:pt>
                <c:pt idx="9123">
                  <c:v>199.375</c:v>
                </c:pt>
                <c:pt idx="9124">
                  <c:v>199.38900000000001</c:v>
                </c:pt>
                <c:pt idx="9125">
                  <c:v>199.422</c:v>
                </c:pt>
                <c:pt idx="9126">
                  <c:v>199.49</c:v>
                </c:pt>
                <c:pt idx="9127">
                  <c:v>199.57499999999999</c:v>
                </c:pt>
                <c:pt idx="9128">
                  <c:v>199.66300000000001</c:v>
                </c:pt>
                <c:pt idx="9129">
                  <c:v>199.74299999999999</c:v>
                </c:pt>
                <c:pt idx="9130">
                  <c:v>199.80699999999999</c:v>
                </c:pt>
                <c:pt idx="9131">
                  <c:v>199.857</c:v>
                </c:pt>
                <c:pt idx="9132">
                  <c:v>199.874</c:v>
                </c:pt>
                <c:pt idx="9133">
                  <c:v>199.874</c:v>
                </c:pt>
                <c:pt idx="9134">
                  <c:v>199.87799999999999</c:v>
                </c:pt>
                <c:pt idx="9135">
                  <c:v>199.88499999999999</c:v>
                </c:pt>
                <c:pt idx="9136">
                  <c:v>199.893</c:v>
                </c:pt>
                <c:pt idx="9137">
                  <c:v>199.90199999999999</c:v>
                </c:pt>
                <c:pt idx="9138">
                  <c:v>199.91300000000001</c:v>
                </c:pt>
                <c:pt idx="9139">
                  <c:v>199.92400000000001</c:v>
                </c:pt>
                <c:pt idx="9140">
                  <c:v>199.93700000000001</c:v>
                </c:pt>
                <c:pt idx="9141">
                  <c:v>199.95</c:v>
                </c:pt>
                <c:pt idx="9142">
                  <c:v>199.96299999999999</c:v>
                </c:pt>
                <c:pt idx="9143">
                  <c:v>199.97499999999999</c:v>
                </c:pt>
                <c:pt idx="9144">
                  <c:v>199.98699999999999</c:v>
                </c:pt>
                <c:pt idx="9145">
                  <c:v>200</c:v>
                </c:pt>
                <c:pt idx="9146">
                  <c:v>200.012</c:v>
                </c:pt>
                <c:pt idx="9147">
                  <c:v>200.024</c:v>
                </c:pt>
                <c:pt idx="9148">
                  <c:v>200.036</c:v>
                </c:pt>
                <c:pt idx="9149">
                  <c:v>200.048</c:v>
                </c:pt>
                <c:pt idx="9150">
                  <c:v>200.06100000000001</c:v>
                </c:pt>
                <c:pt idx="9151">
                  <c:v>200.072</c:v>
                </c:pt>
                <c:pt idx="9152">
                  <c:v>200.083</c:v>
                </c:pt>
                <c:pt idx="9153">
                  <c:v>200.095</c:v>
                </c:pt>
                <c:pt idx="9154">
                  <c:v>200.10599999999999</c:v>
                </c:pt>
                <c:pt idx="9155">
                  <c:v>200.11799999999999</c:v>
                </c:pt>
                <c:pt idx="9156">
                  <c:v>200.12899999999999</c:v>
                </c:pt>
                <c:pt idx="9157">
                  <c:v>200.14</c:v>
                </c:pt>
                <c:pt idx="9158">
                  <c:v>200.155</c:v>
                </c:pt>
                <c:pt idx="9159">
                  <c:v>200.17099999999999</c:v>
                </c:pt>
                <c:pt idx="9160">
                  <c:v>200.18899999999999</c:v>
                </c:pt>
                <c:pt idx="9161">
                  <c:v>200.21100000000001</c:v>
                </c:pt>
                <c:pt idx="9162">
                  <c:v>200.24100000000001</c:v>
                </c:pt>
                <c:pt idx="9163">
                  <c:v>200.28800000000001</c:v>
                </c:pt>
                <c:pt idx="9164">
                  <c:v>200.351</c:v>
                </c:pt>
                <c:pt idx="9165">
                  <c:v>200.42400000000001</c:v>
                </c:pt>
                <c:pt idx="9166">
                  <c:v>200.50700000000001</c:v>
                </c:pt>
                <c:pt idx="9167">
                  <c:v>200.59200000000001</c:v>
                </c:pt>
                <c:pt idx="9168">
                  <c:v>200.66399999999999</c:v>
                </c:pt>
                <c:pt idx="9169">
                  <c:v>200.708</c:v>
                </c:pt>
                <c:pt idx="9170">
                  <c:v>200.72399999999999</c:v>
                </c:pt>
                <c:pt idx="9171">
                  <c:v>200.72900000000001</c:v>
                </c:pt>
                <c:pt idx="9172">
                  <c:v>200.73599999999999</c:v>
                </c:pt>
                <c:pt idx="9173">
                  <c:v>200.74600000000001</c:v>
                </c:pt>
                <c:pt idx="9174">
                  <c:v>200.75800000000001</c:v>
                </c:pt>
                <c:pt idx="9175">
                  <c:v>200.76900000000001</c:v>
                </c:pt>
                <c:pt idx="9176">
                  <c:v>200.78399999999999</c:v>
                </c:pt>
                <c:pt idx="9177">
                  <c:v>200.816</c:v>
                </c:pt>
                <c:pt idx="9178">
                  <c:v>200.86600000000001</c:v>
                </c:pt>
                <c:pt idx="9179">
                  <c:v>200.929</c:v>
                </c:pt>
                <c:pt idx="9180">
                  <c:v>201</c:v>
                </c:pt>
                <c:pt idx="9181">
                  <c:v>201.06100000000001</c:v>
                </c:pt>
                <c:pt idx="9182">
                  <c:v>201.08199999999999</c:v>
                </c:pt>
                <c:pt idx="9183">
                  <c:v>201.084</c:v>
                </c:pt>
                <c:pt idx="9184">
                  <c:v>201.09100000000001</c:v>
                </c:pt>
                <c:pt idx="9185">
                  <c:v>201.09899999999999</c:v>
                </c:pt>
                <c:pt idx="9186">
                  <c:v>201.107</c:v>
                </c:pt>
                <c:pt idx="9187">
                  <c:v>201.11799999999999</c:v>
                </c:pt>
                <c:pt idx="9188">
                  <c:v>201.13</c:v>
                </c:pt>
                <c:pt idx="9189">
                  <c:v>201.14400000000001</c:v>
                </c:pt>
                <c:pt idx="9190">
                  <c:v>201.16</c:v>
                </c:pt>
                <c:pt idx="9191">
                  <c:v>201.17599999999999</c:v>
                </c:pt>
                <c:pt idx="9192">
                  <c:v>201.19300000000001</c:v>
                </c:pt>
                <c:pt idx="9193">
                  <c:v>201.208</c:v>
                </c:pt>
                <c:pt idx="9194">
                  <c:v>201.22300000000001</c:v>
                </c:pt>
                <c:pt idx="9195">
                  <c:v>201.238</c:v>
                </c:pt>
                <c:pt idx="9196">
                  <c:v>201.25299999999999</c:v>
                </c:pt>
                <c:pt idx="9197">
                  <c:v>201.26900000000001</c:v>
                </c:pt>
                <c:pt idx="9198">
                  <c:v>201.28399999999999</c:v>
                </c:pt>
                <c:pt idx="9199">
                  <c:v>201.30099999999999</c:v>
                </c:pt>
                <c:pt idx="9200">
                  <c:v>201.32400000000001</c:v>
                </c:pt>
                <c:pt idx="9201">
                  <c:v>201.345</c:v>
                </c:pt>
                <c:pt idx="9202">
                  <c:v>201.35599999999999</c:v>
                </c:pt>
                <c:pt idx="9203">
                  <c:v>201.36699999999999</c:v>
                </c:pt>
                <c:pt idx="9204">
                  <c:v>201.37899999999999</c:v>
                </c:pt>
                <c:pt idx="9205">
                  <c:v>201.39</c:v>
                </c:pt>
                <c:pt idx="9206">
                  <c:v>201.40199999999999</c:v>
                </c:pt>
                <c:pt idx="9207">
                  <c:v>201.41399999999999</c:v>
                </c:pt>
                <c:pt idx="9208">
                  <c:v>201.42699999999999</c:v>
                </c:pt>
                <c:pt idx="9209">
                  <c:v>201.43899999999999</c:v>
                </c:pt>
                <c:pt idx="9210">
                  <c:v>201.45099999999999</c:v>
                </c:pt>
                <c:pt idx="9211">
                  <c:v>201.46299999999999</c:v>
                </c:pt>
                <c:pt idx="9212">
                  <c:v>201.476</c:v>
                </c:pt>
                <c:pt idx="9213">
                  <c:v>201.488</c:v>
                </c:pt>
                <c:pt idx="9214">
                  <c:v>201.501</c:v>
                </c:pt>
                <c:pt idx="9215">
                  <c:v>201.51400000000001</c:v>
                </c:pt>
                <c:pt idx="9216">
                  <c:v>201.52699999999999</c:v>
                </c:pt>
                <c:pt idx="9217">
                  <c:v>201.54400000000001</c:v>
                </c:pt>
                <c:pt idx="9218">
                  <c:v>201.56100000000001</c:v>
                </c:pt>
                <c:pt idx="9219">
                  <c:v>201.577</c:v>
                </c:pt>
                <c:pt idx="9220">
                  <c:v>201.59399999999999</c:v>
                </c:pt>
                <c:pt idx="9221">
                  <c:v>201.61099999999999</c:v>
                </c:pt>
                <c:pt idx="9222">
                  <c:v>201.62700000000001</c:v>
                </c:pt>
                <c:pt idx="9223">
                  <c:v>201.63900000000001</c:v>
                </c:pt>
                <c:pt idx="9224">
                  <c:v>201.65199999999999</c:v>
                </c:pt>
                <c:pt idx="9225">
                  <c:v>201.666</c:v>
                </c:pt>
                <c:pt idx="9226">
                  <c:v>201.68199999999999</c:v>
                </c:pt>
                <c:pt idx="9227">
                  <c:v>201.69900000000001</c:v>
                </c:pt>
                <c:pt idx="9228">
                  <c:v>201.71700000000001</c:v>
                </c:pt>
                <c:pt idx="9229">
                  <c:v>201.73400000000001</c:v>
                </c:pt>
                <c:pt idx="9230">
                  <c:v>201.75</c:v>
                </c:pt>
                <c:pt idx="9231">
                  <c:v>201.76599999999999</c:v>
                </c:pt>
                <c:pt idx="9232">
                  <c:v>201.78200000000001</c:v>
                </c:pt>
                <c:pt idx="9233">
                  <c:v>201.797</c:v>
                </c:pt>
                <c:pt idx="9234">
                  <c:v>201.81</c:v>
                </c:pt>
                <c:pt idx="9235">
                  <c:v>201.82400000000001</c:v>
                </c:pt>
                <c:pt idx="9236">
                  <c:v>201.83699999999999</c:v>
                </c:pt>
                <c:pt idx="9237">
                  <c:v>201.85300000000001</c:v>
                </c:pt>
                <c:pt idx="9238">
                  <c:v>201.87</c:v>
                </c:pt>
                <c:pt idx="9239">
                  <c:v>201.887</c:v>
                </c:pt>
                <c:pt idx="9240">
                  <c:v>201.90100000000001</c:v>
                </c:pt>
                <c:pt idx="9241">
                  <c:v>201.916</c:v>
                </c:pt>
                <c:pt idx="9242">
                  <c:v>201.93100000000001</c:v>
                </c:pt>
                <c:pt idx="9243">
                  <c:v>201.946</c:v>
                </c:pt>
                <c:pt idx="9244">
                  <c:v>201.96100000000001</c:v>
                </c:pt>
                <c:pt idx="9245">
                  <c:v>201.976</c:v>
                </c:pt>
                <c:pt idx="9246">
                  <c:v>201.989</c:v>
                </c:pt>
                <c:pt idx="9247">
                  <c:v>202.00399999999999</c:v>
                </c:pt>
                <c:pt idx="9248">
                  <c:v>202.01900000000001</c:v>
                </c:pt>
                <c:pt idx="9249">
                  <c:v>202.035</c:v>
                </c:pt>
                <c:pt idx="9250">
                  <c:v>202.053</c:v>
                </c:pt>
                <c:pt idx="9251">
                  <c:v>202.07</c:v>
                </c:pt>
                <c:pt idx="9252">
                  <c:v>202.08500000000001</c:v>
                </c:pt>
                <c:pt idx="9253">
                  <c:v>202.09899999999999</c:v>
                </c:pt>
                <c:pt idx="9254">
                  <c:v>202.113</c:v>
                </c:pt>
                <c:pt idx="9255">
                  <c:v>202.12799999999999</c:v>
                </c:pt>
                <c:pt idx="9256">
                  <c:v>202.14400000000001</c:v>
                </c:pt>
                <c:pt idx="9257">
                  <c:v>202.16</c:v>
                </c:pt>
                <c:pt idx="9258">
                  <c:v>202.178</c:v>
                </c:pt>
                <c:pt idx="9259">
                  <c:v>202.19800000000001</c:v>
                </c:pt>
                <c:pt idx="9260">
                  <c:v>202.208</c:v>
                </c:pt>
                <c:pt idx="9261">
                  <c:v>202.21799999999999</c:v>
                </c:pt>
                <c:pt idx="9262">
                  <c:v>202.22800000000001</c:v>
                </c:pt>
                <c:pt idx="9263">
                  <c:v>202.239</c:v>
                </c:pt>
                <c:pt idx="9264">
                  <c:v>202.25</c:v>
                </c:pt>
                <c:pt idx="9265">
                  <c:v>202.262</c:v>
                </c:pt>
                <c:pt idx="9266">
                  <c:v>202.273</c:v>
                </c:pt>
                <c:pt idx="9267">
                  <c:v>202.285</c:v>
                </c:pt>
                <c:pt idx="9268">
                  <c:v>202.297</c:v>
                </c:pt>
                <c:pt idx="9269">
                  <c:v>202.309</c:v>
                </c:pt>
                <c:pt idx="9270">
                  <c:v>202.32</c:v>
                </c:pt>
                <c:pt idx="9271">
                  <c:v>202.33099999999999</c:v>
                </c:pt>
                <c:pt idx="9272">
                  <c:v>202.34100000000001</c:v>
                </c:pt>
                <c:pt idx="9273">
                  <c:v>202.351</c:v>
                </c:pt>
                <c:pt idx="9274">
                  <c:v>202.36199999999999</c:v>
                </c:pt>
                <c:pt idx="9275">
                  <c:v>202.375</c:v>
                </c:pt>
                <c:pt idx="9276">
                  <c:v>202.39099999999999</c:v>
                </c:pt>
                <c:pt idx="9277">
                  <c:v>202.404</c:v>
                </c:pt>
                <c:pt idx="9278">
                  <c:v>202.41800000000001</c:v>
                </c:pt>
                <c:pt idx="9279">
                  <c:v>202.43299999999999</c:v>
                </c:pt>
                <c:pt idx="9280">
                  <c:v>202.44800000000001</c:v>
                </c:pt>
                <c:pt idx="9281">
                  <c:v>202.46100000000001</c:v>
                </c:pt>
                <c:pt idx="9282">
                  <c:v>202.47399999999999</c:v>
                </c:pt>
                <c:pt idx="9283">
                  <c:v>202.48599999999999</c:v>
                </c:pt>
                <c:pt idx="9284">
                  <c:v>202.49700000000001</c:v>
                </c:pt>
                <c:pt idx="9285">
                  <c:v>202.506</c:v>
                </c:pt>
                <c:pt idx="9286">
                  <c:v>202.51400000000001</c:v>
                </c:pt>
                <c:pt idx="9287">
                  <c:v>202.52199999999999</c:v>
                </c:pt>
                <c:pt idx="9288">
                  <c:v>202.53200000000001</c:v>
                </c:pt>
                <c:pt idx="9289">
                  <c:v>202.54400000000001</c:v>
                </c:pt>
                <c:pt idx="9290">
                  <c:v>202.55500000000001</c:v>
                </c:pt>
                <c:pt idx="9291">
                  <c:v>202.566</c:v>
                </c:pt>
                <c:pt idx="9292">
                  <c:v>202.578</c:v>
                </c:pt>
                <c:pt idx="9293">
                  <c:v>202.59100000000001</c:v>
                </c:pt>
                <c:pt idx="9294">
                  <c:v>202.60400000000001</c:v>
                </c:pt>
                <c:pt idx="9295">
                  <c:v>202.61799999999999</c:v>
                </c:pt>
                <c:pt idx="9296">
                  <c:v>202.63300000000001</c:v>
                </c:pt>
                <c:pt idx="9297">
                  <c:v>202.649</c:v>
                </c:pt>
                <c:pt idx="9298">
                  <c:v>202.666</c:v>
                </c:pt>
                <c:pt idx="9299">
                  <c:v>202.68199999999999</c:v>
                </c:pt>
                <c:pt idx="9300">
                  <c:v>202.69499999999999</c:v>
                </c:pt>
                <c:pt idx="9301">
                  <c:v>202.709</c:v>
                </c:pt>
                <c:pt idx="9302">
                  <c:v>202.72399999999999</c:v>
                </c:pt>
                <c:pt idx="9303">
                  <c:v>202.739</c:v>
                </c:pt>
                <c:pt idx="9304">
                  <c:v>202.755</c:v>
                </c:pt>
                <c:pt idx="9305">
                  <c:v>202.77</c:v>
                </c:pt>
                <c:pt idx="9306">
                  <c:v>202.785</c:v>
                </c:pt>
                <c:pt idx="9307">
                  <c:v>202.8</c:v>
                </c:pt>
                <c:pt idx="9308">
                  <c:v>202.81299999999999</c:v>
                </c:pt>
                <c:pt idx="9309">
                  <c:v>202.827</c:v>
                </c:pt>
                <c:pt idx="9310">
                  <c:v>202.84100000000001</c:v>
                </c:pt>
                <c:pt idx="9311">
                  <c:v>202.85499999999999</c:v>
                </c:pt>
                <c:pt idx="9312">
                  <c:v>202.87</c:v>
                </c:pt>
                <c:pt idx="9313">
                  <c:v>202.886</c:v>
                </c:pt>
                <c:pt idx="9314">
                  <c:v>202.90199999999999</c:v>
                </c:pt>
                <c:pt idx="9315">
                  <c:v>202.91900000000001</c:v>
                </c:pt>
                <c:pt idx="9316">
                  <c:v>202.93600000000001</c:v>
                </c:pt>
                <c:pt idx="9317">
                  <c:v>202.95</c:v>
                </c:pt>
                <c:pt idx="9318">
                  <c:v>202.964</c:v>
                </c:pt>
                <c:pt idx="9319">
                  <c:v>202.97900000000001</c:v>
                </c:pt>
                <c:pt idx="9320">
                  <c:v>202.994</c:v>
                </c:pt>
                <c:pt idx="9321">
                  <c:v>203.00899999999999</c:v>
                </c:pt>
                <c:pt idx="9322">
                  <c:v>203.02600000000001</c:v>
                </c:pt>
                <c:pt idx="9323">
                  <c:v>203.04499999999999</c:v>
                </c:pt>
                <c:pt idx="9324">
                  <c:v>203.06299999999999</c:v>
                </c:pt>
                <c:pt idx="9325">
                  <c:v>203.07900000000001</c:v>
                </c:pt>
                <c:pt idx="9326">
                  <c:v>203.10300000000001</c:v>
                </c:pt>
                <c:pt idx="9327">
                  <c:v>203.12799999999999</c:v>
                </c:pt>
                <c:pt idx="9328">
                  <c:v>203.15700000000001</c:v>
                </c:pt>
                <c:pt idx="9329">
                  <c:v>203.202</c:v>
                </c:pt>
                <c:pt idx="9330">
                  <c:v>203.25899999999999</c:v>
                </c:pt>
                <c:pt idx="9331">
                  <c:v>203.32900000000001</c:v>
                </c:pt>
                <c:pt idx="9332">
                  <c:v>203.40700000000001</c:v>
                </c:pt>
                <c:pt idx="9333">
                  <c:v>203.48099999999999</c:v>
                </c:pt>
                <c:pt idx="9334">
                  <c:v>203.51900000000001</c:v>
                </c:pt>
                <c:pt idx="9335">
                  <c:v>203.52699999999999</c:v>
                </c:pt>
                <c:pt idx="9336">
                  <c:v>203.53</c:v>
                </c:pt>
                <c:pt idx="9337">
                  <c:v>203.536</c:v>
                </c:pt>
                <c:pt idx="9338">
                  <c:v>203.54300000000001</c:v>
                </c:pt>
                <c:pt idx="9339">
                  <c:v>203.55099999999999</c:v>
                </c:pt>
                <c:pt idx="9340">
                  <c:v>203.56100000000001</c:v>
                </c:pt>
                <c:pt idx="9341">
                  <c:v>203.572</c:v>
                </c:pt>
                <c:pt idx="9342">
                  <c:v>203.584</c:v>
                </c:pt>
                <c:pt idx="9343">
                  <c:v>203.596</c:v>
                </c:pt>
                <c:pt idx="9344">
                  <c:v>203.60900000000001</c:v>
                </c:pt>
                <c:pt idx="9345">
                  <c:v>203.62100000000001</c:v>
                </c:pt>
                <c:pt idx="9346">
                  <c:v>203.63399999999999</c:v>
                </c:pt>
                <c:pt idx="9347">
                  <c:v>203.64699999999999</c:v>
                </c:pt>
                <c:pt idx="9348">
                  <c:v>203.66</c:v>
                </c:pt>
                <c:pt idx="9349">
                  <c:v>203.672</c:v>
                </c:pt>
                <c:pt idx="9350">
                  <c:v>203.685</c:v>
                </c:pt>
                <c:pt idx="9351">
                  <c:v>203.697</c:v>
                </c:pt>
                <c:pt idx="9352">
                  <c:v>203.71</c:v>
                </c:pt>
                <c:pt idx="9353">
                  <c:v>203.72200000000001</c:v>
                </c:pt>
                <c:pt idx="9354">
                  <c:v>203.73500000000001</c:v>
                </c:pt>
                <c:pt idx="9355">
                  <c:v>203.74799999999999</c:v>
                </c:pt>
                <c:pt idx="9356">
                  <c:v>203.762</c:v>
                </c:pt>
                <c:pt idx="9357">
                  <c:v>203.79</c:v>
                </c:pt>
                <c:pt idx="9358">
                  <c:v>203.83199999999999</c:v>
                </c:pt>
                <c:pt idx="9359">
                  <c:v>203.88200000000001</c:v>
                </c:pt>
                <c:pt idx="9360">
                  <c:v>203.941</c:v>
                </c:pt>
                <c:pt idx="9361">
                  <c:v>204.00200000000001</c:v>
                </c:pt>
                <c:pt idx="9362">
                  <c:v>204.06399999999999</c:v>
                </c:pt>
                <c:pt idx="9363">
                  <c:v>204.124</c:v>
                </c:pt>
                <c:pt idx="9364">
                  <c:v>204.179</c:v>
                </c:pt>
                <c:pt idx="9365">
                  <c:v>204.22800000000001</c:v>
                </c:pt>
                <c:pt idx="9366">
                  <c:v>204.27600000000001</c:v>
                </c:pt>
                <c:pt idx="9367">
                  <c:v>204.315</c:v>
                </c:pt>
                <c:pt idx="9368">
                  <c:v>204.346</c:v>
                </c:pt>
                <c:pt idx="9369">
                  <c:v>204.374</c:v>
                </c:pt>
                <c:pt idx="9370">
                  <c:v>204.399</c:v>
                </c:pt>
                <c:pt idx="9371">
                  <c:v>204.422</c:v>
                </c:pt>
                <c:pt idx="9372">
                  <c:v>204.441</c:v>
                </c:pt>
                <c:pt idx="9373">
                  <c:v>204.46</c:v>
                </c:pt>
                <c:pt idx="9374">
                  <c:v>204.47800000000001</c:v>
                </c:pt>
                <c:pt idx="9375">
                  <c:v>204.495</c:v>
                </c:pt>
                <c:pt idx="9376">
                  <c:v>204.51300000000001</c:v>
                </c:pt>
                <c:pt idx="9377">
                  <c:v>204.535</c:v>
                </c:pt>
                <c:pt idx="9378">
                  <c:v>204.56100000000001</c:v>
                </c:pt>
                <c:pt idx="9379">
                  <c:v>204.58799999999999</c:v>
                </c:pt>
                <c:pt idx="9380">
                  <c:v>204.61500000000001</c:v>
                </c:pt>
                <c:pt idx="9381">
                  <c:v>204.631</c:v>
                </c:pt>
                <c:pt idx="9382">
                  <c:v>204.631</c:v>
                </c:pt>
                <c:pt idx="9383">
                  <c:v>204.636</c:v>
                </c:pt>
                <c:pt idx="9384">
                  <c:v>204.643</c:v>
                </c:pt>
                <c:pt idx="9385">
                  <c:v>204.65</c:v>
                </c:pt>
                <c:pt idx="9386">
                  <c:v>204.66</c:v>
                </c:pt>
                <c:pt idx="9387">
                  <c:v>204.673</c:v>
                </c:pt>
                <c:pt idx="9388">
                  <c:v>204.68899999999999</c:v>
                </c:pt>
                <c:pt idx="9389">
                  <c:v>204.70500000000001</c:v>
                </c:pt>
                <c:pt idx="9390">
                  <c:v>204.71899999999999</c:v>
                </c:pt>
                <c:pt idx="9391">
                  <c:v>204.733</c:v>
                </c:pt>
                <c:pt idx="9392">
                  <c:v>204.74799999999999</c:v>
                </c:pt>
                <c:pt idx="9393">
                  <c:v>204.76300000000001</c:v>
                </c:pt>
                <c:pt idx="9394">
                  <c:v>204.78200000000001</c:v>
                </c:pt>
                <c:pt idx="9395">
                  <c:v>204.81299999999999</c:v>
                </c:pt>
                <c:pt idx="9396">
                  <c:v>204.85599999999999</c:v>
                </c:pt>
                <c:pt idx="9397">
                  <c:v>204.89699999999999</c:v>
                </c:pt>
                <c:pt idx="9398">
                  <c:v>204.93799999999999</c:v>
                </c:pt>
                <c:pt idx="9399">
                  <c:v>204.97800000000001</c:v>
                </c:pt>
                <c:pt idx="9400">
                  <c:v>205.01300000000001</c:v>
                </c:pt>
                <c:pt idx="9401">
                  <c:v>205.048</c:v>
                </c:pt>
                <c:pt idx="9402">
                  <c:v>205.08</c:v>
                </c:pt>
                <c:pt idx="9403">
                  <c:v>205.10900000000001</c:v>
                </c:pt>
                <c:pt idx="9404">
                  <c:v>205.14099999999999</c:v>
                </c:pt>
                <c:pt idx="9405">
                  <c:v>205.16900000000001</c:v>
                </c:pt>
                <c:pt idx="9406">
                  <c:v>205.19200000000001</c:v>
                </c:pt>
                <c:pt idx="9407">
                  <c:v>205.21100000000001</c:v>
                </c:pt>
                <c:pt idx="9408">
                  <c:v>205.226</c:v>
                </c:pt>
                <c:pt idx="9409">
                  <c:v>205.24</c:v>
                </c:pt>
                <c:pt idx="9410">
                  <c:v>205.255</c:v>
                </c:pt>
                <c:pt idx="9411">
                  <c:v>205.26900000000001</c:v>
                </c:pt>
                <c:pt idx="9412">
                  <c:v>205.28399999999999</c:v>
                </c:pt>
                <c:pt idx="9413">
                  <c:v>205.297</c:v>
                </c:pt>
                <c:pt idx="9414">
                  <c:v>205.31</c:v>
                </c:pt>
                <c:pt idx="9415">
                  <c:v>205.32499999999999</c:v>
                </c:pt>
                <c:pt idx="9416">
                  <c:v>205.345</c:v>
                </c:pt>
                <c:pt idx="9417">
                  <c:v>205.37700000000001</c:v>
                </c:pt>
                <c:pt idx="9418">
                  <c:v>205.416</c:v>
                </c:pt>
                <c:pt idx="9419">
                  <c:v>205.447</c:v>
                </c:pt>
                <c:pt idx="9420">
                  <c:v>205.476</c:v>
                </c:pt>
                <c:pt idx="9421">
                  <c:v>205.489</c:v>
                </c:pt>
                <c:pt idx="9422">
                  <c:v>205.494</c:v>
                </c:pt>
                <c:pt idx="9423">
                  <c:v>205.501</c:v>
                </c:pt>
                <c:pt idx="9424">
                  <c:v>205.50899999999999</c:v>
                </c:pt>
                <c:pt idx="9425">
                  <c:v>205.51900000000001</c:v>
                </c:pt>
                <c:pt idx="9426">
                  <c:v>205.53399999999999</c:v>
                </c:pt>
                <c:pt idx="9427">
                  <c:v>205.55600000000001</c:v>
                </c:pt>
                <c:pt idx="9428">
                  <c:v>205.584</c:v>
                </c:pt>
                <c:pt idx="9429">
                  <c:v>205.60599999999999</c:v>
                </c:pt>
                <c:pt idx="9430">
                  <c:v>205.62200000000001</c:v>
                </c:pt>
                <c:pt idx="9431">
                  <c:v>205.637</c:v>
                </c:pt>
                <c:pt idx="9432">
                  <c:v>205.65199999999999</c:v>
                </c:pt>
                <c:pt idx="9433">
                  <c:v>205.667</c:v>
                </c:pt>
                <c:pt idx="9434">
                  <c:v>205.68299999999999</c:v>
                </c:pt>
                <c:pt idx="9435">
                  <c:v>205.697</c:v>
                </c:pt>
                <c:pt idx="9436">
                  <c:v>205.71</c:v>
                </c:pt>
                <c:pt idx="9437">
                  <c:v>205.72200000000001</c:v>
                </c:pt>
                <c:pt idx="9438">
                  <c:v>205.733</c:v>
                </c:pt>
                <c:pt idx="9439">
                  <c:v>205.744</c:v>
                </c:pt>
                <c:pt idx="9440">
                  <c:v>205.756</c:v>
                </c:pt>
                <c:pt idx="9441">
                  <c:v>205.779</c:v>
                </c:pt>
                <c:pt idx="9442">
                  <c:v>205.82</c:v>
                </c:pt>
                <c:pt idx="9443">
                  <c:v>205.86600000000001</c:v>
                </c:pt>
                <c:pt idx="9444">
                  <c:v>205.898</c:v>
                </c:pt>
                <c:pt idx="9445">
                  <c:v>205.92599999999999</c:v>
                </c:pt>
                <c:pt idx="9446">
                  <c:v>205.95500000000001</c:v>
                </c:pt>
                <c:pt idx="9447">
                  <c:v>205.97900000000001</c:v>
                </c:pt>
                <c:pt idx="9448">
                  <c:v>206.00200000000001</c:v>
                </c:pt>
                <c:pt idx="9449">
                  <c:v>206.02099999999999</c:v>
                </c:pt>
                <c:pt idx="9450">
                  <c:v>206.03899999999999</c:v>
                </c:pt>
                <c:pt idx="9451">
                  <c:v>206.05799999999999</c:v>
                </c:pt>
                <c:pt idx="9452">
                  <c:v>206.07499999999999</c:v>
                </c:pt>
                <c:pt idx="9453">
                  <c:v>206.09</c:v>
                </c:pt>
                <c:pt idx="9454">
                  <c:v>206.101</c:v>
                </c:pt>
                <c:pt idx="9455">
                  <c:v>206.11</c:v>
                </c:pt>
                <c:pt idx="9456">
                  <c:v>206.119</c:v>
                </c:pt>
                <c:pt idx="9457">
                  <c:v>206.12700000000001</c:v>
                </c:pt>
                <c:pt idx="9458">
                  <c:v>206.136</c:v>
                </c:pt>
                <c:pt idx="9459">
                  <c:v>206.14400000000001</c:v>
                </c:pt>
                <c:pt idx="9460">
                  <c:v>206.15299999999999</c:v>
                </c:pt>
                <c:pt idx="9461">
                  <c:v>206.16300000000001</c:v>
                </c:pt>
                <c:pt idx="9462">
                  <c:v>206.173</c:v>
                </c:pt>
                <c:pt idx="9463">
                  <c:v>206.18600000000001</c:v>
                </c:pt>
                <c:pt idx="9464">
                  <c:v>206.20099999999999</c:v>
                </c:pt>
                <c:pt idx="9465">
                  <c:v>206.22</c:v>
                </c:pt>
                <c:pt idx="9466">
                  <c:v>206.249</c:v>
                </c:pt>
                <c:pt idx="9467">
                  <c:v>206.28200000000001</c:v>
                </c:pt>
                <c:pt idx="9468">
                  <c:v>206.33199999999999</c:v>
                </c:pt>
                <c:pt idx="9469">
                  <c:v>206.39500000000001</c:v>
                </c:pt>
                <c:pt idx="9470">
                  <c:v>206.46799999999999</c:v>
                </c:pt>
                <c:pt idx="9471">
                  <c:v>206.553</c:v>
                </c:pt>
                <c:pt idx="9472">
                  <c:v>206.64599999999999</c:v>
                </c:pt>
                <c:pt idx="9473">
                  <c:v>206.70500000000001</c:v>
                </c:pt>
                <c:pt idx="9474">
                  <c:v>206.71600000000001</c:v>
                </c:pt>
                <c:pt idx="9475">
                  <c:v>206.71600000000001</c:v>
                </c:pt>
                <c:pt idx="9476">
                  <c:v>206.72200000000001</c:v>
                </c:pt>
                <c:pt idx="9477">
                  <c:v>206.744</c:v>
                </c:pt>
                <c:pt idx="9478">
                  <c:v>206.785</c:v>
                </c:pt>
                <c:pt idx="9479">
                  <c:v>206.84399999999999</c:v>
                </c:pt>
                <c:pt idx="9480">
                  <c:v>206.91300000000001</c:v>
                </c:pt>
                <c:pt idx="9481">
                  <c:v>206.96</c:v>
                </c:pt>
                <c:pt idx="9482">
                  <c:v>206.97399999999999</c:v>
                </c:pt>
                <c:pt idx="9483">
                  <c:v>206.97399999999999</c:v>
                </c:pt>
                <c:pt idx="9484">
                  <c:v>206.977</c:v>
                </c:pt>
                <c:pt idx="9485">
                  <c:v>206.983</c:v>
                </c:pt>
                <c:pt idx="9486">
                  <c:v>206.99100000000001</c:v>
                </c:pt>
                <c:pt idx="9487">
                  <c:v>206.99799999999999</c:v>
                </c:pt>
                <c:pt idx="9488">
                  <c:v>207.00700000000001</c:v>
                </c:pt>
                <c:pt idx="9489">
                  <c:v>207.018</c:v>
                </c:pt>
                <c:pt idx="9490">
                  <c:v>207.02799999999999</c:v>
                </c:pt>
                <c:pt idx="9491">
                  <c:v>207.03899999999999</c:v>
                </c:pt>
                <c:pt idx="9492">
                  <c:v>207.05</c:v>
                </c:pt>
                <c:pt idx="9493">
                  <c:v>207.06100000000001</c:v>
                </c:pt>
                <c:pt idx="9494">
                  <c:v>207.072</c:v>
                </c:pt>
                <c:pt idx="9495">
                  <c:v>207.084</c:v>
                </c:pt>
                <c:pt idx="9496">
                  <c:v>207.095</c:v>
                </c:pt>
                <c:pt idx="9497">
                  <c:v>207.107</c:v>
                </c:pt>
                <c:pt idx="9498">
                  <c:v>207.12</c:v>
                </c:pt>
                <c:pt idx="9499">
                  <c:v>207.13399999999999</c:v>
                </c:pt>
                <c:pt idx="9500">
                  <c:v>207.149</c:v>
                </c:pt>
                <c:pt idx="9501">
                  <c:v>207.16499999999999</c:v>
                </c:pt>
                <c:pt idx="9502">
                  <c:v>207.18199999999999</c:v>
                </c:pt>
                <c:pt idx="9503">
                  <c:v>207.196</c:v>
                </c:pt>
                <c:pt idx="9504">
                  <c:v>207.21</c:v>
                </c:pt>
                <c:pt idx="9505">
                  <c:v>207.22499999999999</c:v>
                </c:pt>
                <c:pt idx="9506">
                  <c:v>207.239</c:v>
                </c:pt>
                <c:pt idx="9507">
                  <c:v>207.25399999999999</c:v>
                </c:pt>
                <c:pt idx="9508">
                  <c:v>207.267</c:v>
                </c:pt>
                <c:pt idx="9509">
                  <c:v>207.28100000000001</c:v>
                </c:pt>
                <c:pt idx="9510">
                  <c:v>207.29499999999999</c:v>
                </c:pt>
                <c:pt idx="9511">
                  <c:v>207.31</c:v>
                </c:pt>
                <c:pt idx="9512">
                  <c:v>207.327</c:v>
                </c:pt>
                <c:pt idx="9513">
                  <c:v>207.34399999999999</c:v>
                </c:pt>
                <c:pt idx="9514">
                  <c:v>207.36099999999999</c:v>
                </c:pt>
                <c:pt idx="9515">
                  <c:v>207.375</c:v>
                </c:pt>
                <c:pt idx="9516">
                  <c:v>207.38900000000001</c:v>
                </c:pt>
                <c:pt idx="9517">
                  <c:v>207.40199999999999</c:v>
                </c:pt>
                <c:pt idx="9518">
                  <c:v>207.41399999999999</c:v>
                </c:pt>
                <c:pt idx="9519">
                  <c:v>207.42699999999999</c:v>
                </c:pt>
                <c:pt idx="9520">
                  <c:v>207.44</c:v>
                </c:pt>
                <c:pt idx="9521">
                  <c:v>207.453</c:v>
                </c:pt>
                <c:pt idx="9522">
                  <c:v>207.465</c:v>
                </c:pt>
                <c:pt idx="9523">
                  <c:v>207.47800000000001</c:v>
                </c:pt>
                <c:pt idx="9524">
                  <c:v>207.49</c:v>
                </c:pt>
                <c:pt idx="9525">
                  <c:v>207.50299999999999</c:v>
                </c:pt>
                <c:pt idx="9526">
                  <c:v>207.51599999999999</c:v>
                </c:pt>
                <c:pt idx="9527">
                  <c:v>207.529</c:v>
                </c:pt>
                <c:pt idx="9528">
                  <c:v>207.54300000000001</c:v>
                </c:pt>
                <c:pt idx="9529">
                  <c:v>207.55500000000001</c:v>
                </c:pt>
                <c:pt idx="9530">
                  <c:v>207.56800000000001</c:v>
                </c:pt>
                <c:pt idx="9531">
                  <c:v>207.58199999999999</c:v>
                </c:pt>
                <c:pt idx="9532">
                  <c:v>207.59700000000001</c:v>
                </c:pt>
                <c:pt idx="9533">
                  <c:v>207.613</c:v>
                </c:pt>
                <c:pt idx="9534">
                  <c:v>207.64400000000001</c:v>
                </c:pt>
                <c:pt idx="9535">
                  <c:v>207.69200000000001</c:v>
                </c:pt>
                <c:pt idx="9536">
                  <c:v>207.74299999999999</c:v>
                </c:pt>
                <c:pt idx="9537">
                  <c:v>207.791</c:v>
                </c:pt>
                <c:pt idx="9538">
                  <c:v>207.83500000000001</c:v>
                </c:pt>
                <c:pt idx="9539">
                  <c:v>207.86799999999999</c:v>
                </c:pt>
                <c:pt idx="9540">
                  <c:v>207.893</c:v>
                </c:pt>
                <c:pt idx="9541">
                  <c:v>207.92099999999999</c:v>
                </c:pt>
                <c:pt idx="9542">
                  <c:v>207.94499999999999</c:v>
                </c:pt>
                <c:pt idx="9543">
                  <c:v>207.959</c:v>
                </c:pt>
                <c:pt idx="9544">
                  <c:v>207.96799999999999</c:v>
                </c:pt>
                <c:pt idx="9545">
                  <c:v>207.97900000000001</c:v>
                </c:pt>
                <c:pt idx="9546">
                  <c:v>207.99</c:v>
                </c:pt>
                <c:pt idx="9547">
                  <c:v>208.00299999999999</c:v>
                </c:pt>
                <c:pt idx="9548">
                  <c:v>208.017</c:v>
                </c:pt>
                <c:pt idx="9549">
                  <c:v>208.04400000000001</c:v>
                </c:pt>
                <c:pt idx="9550">
                  <c:v>208.08699999999999</c:v>
                </c:pt>
                <c:pt idx="9551">
                  <c:v>208.13399999999999</c:v>
                </c:pt>
                <c:pt idx="9552">
                  <c:v>208.18</c:v>
                </c:pt>
                <c:pt idx="9553">
                  <c:v>208.23</c:v>
                </c:pt>
                <c:pt idx="9554">
                  <c:v>208.28100000000001</c:v>
                </c:pt>
                <c:pt idx="9555">
                  <c:v>208.339</c:v>
                </c:pt>
                <c:pt idx="9556">
                  <c:v>208.42</c:v>
                </c:pt>
                <c:pt idx="9557">
                  <c:v>208.51300000000001</c:v>
                </c:pt>
                <c:pt idx="9558">
                  <c:v>208.613</c:v>
                </c:pt>
                <c:pt idx="9559">
                  <c:v>208.71100000000001</c:v>
                </c:pt>
                <c:pt idx="9560">
                  <c:v>208.8</c:v>
                </c:pt>
                <c:pt idx="9561">
                  <c:v>208.87899999999999</c:v>
                </c:pt>
                <c:pt idx="9562">
                  <c:v>208.95099999999999</c:v>
                </c:pt>
                <c:pt idx="9563">
                  <c:v>209.00800000000001</c:v>
                </c:pt>
                <c:pt idx="9564">
                  <c:v>209.03399999999999</c:v>
                </c:pt>
                <c:pt idx="9565">
                  <c:v>209.041</c:v>
                </c:pt>
                <c:pt idx="9566">
                  <c:v>209.042</c:v>
                </c:pt>
                <c:pt idx="9567">
                  <c:v>209.04599999999999</c:v>
                </c:pt>
                <c:pt idx="9568">
                  <c:v>209.05</c:v>
                </c:pt>
                <c:pt idx="9569">
                  <c:v>209.05600000000001</c:v>
                </c:pt>
                <c:pt idx="9570">
                  <c:v>209.06299999999999</c:v>
                </c:pt>
                <c:pt idx="9571">
                  <c:v>209.072</c:v>
                </c:pt>
                <c:pt idx="9572">
                  <c:v>209.083</c:v>
                </c:pt>
                <c:pt idx="9573">
                  <c:v>209.09800000000001</c:v>
                </c:pt>
                <c:pt idx="9574">
                  <c:v>209.11799999999999</c:v>
                </c:pt>
                <c:pt idx="9575">
                  <c:v>209.142</c:v>
                </c:pt>
                <c:pt idx="9576">
                  <c:v>209.173</c:v>
                </c:pt>
                <c:pt idx="9577">
                  <c:v>209.208</c:v>
                </c:pt>
                <c:pt idx="9578">
                  <c:v>209.249</c:v>
                </c:pt>
                <c:pt idx="9579">
                  <c:v>209.30500000000001</c:v>
                </c:pt>
                <c:pt idx="9580">
                  <c:v>209.37200000000001</c:v>
                </c:pt>
                <c:pt idx="9581">
                  <c:v>209.453</c:v>
                </c:pt>
                <c:pt idx="9582">
                  <c:v>209.54900000000001</c:v>
                </c:pt>
                <c:pt idx="9583">
                  <c:v>209.63900000000001</c:v>
                </c:pt>
                <c:pt idx="9584">
                  <c:v>209.70699999999999</c:v>
                </c:pt>
                <c:pt idx="9585">
                  <c:v>209.761</c:v>
                </c:pt>
                <c:pt idx="9586">
                  <c:v>209.78100000000001</c:v>
                </c:pt>
                <c:pt idx="9587">
                  <c:v>209.78200000000001</c:v>
                </c:pt>
                <c:pt idx="9588">
                  <c:v>209.78200000000001</c:v>
                </c:pt>
                <c:pt idx="9589">
                  <c:v>209.786</c:v>
                </c:pt>
                <c:pt idx="9590">
                  <c:v>209.79300000000001</c:v>
                </c:pt>
                <c:pt idx="9591">
                  <c:v>209.8</c:v>
                </c:pt>
                <c:pt idx="9592">
                  <c:v>209.809</c:v>
                </c:pt>
                <c:pt idx="9593">
                  <c:v>209.81899999999999</c:v>
                </c:pt>
                <c:pt idx="9594">
                  <c:v>209.83600000000001</c:v>
                </c:pt>
                <c:pt idx="9595">
                  <c:v>209.864</c:v>
                </c:pt>
                <c:pt idx="9596">
                  <c:v>209.88800000000001</c:v>
                </c:pt>
                <c:pt idx="9597">
                  <c:v>209.90899999999999</c:v>
                </c:pt>
                <c:pt idx="9598">
                  <c:v>209.934</c:v>
                </c:pt>
                <c:pt idx="9599">
                  <c:v>209.952</c:v>
                </c:pt>
                <c:pt idx="9600">
                  <c:v>209.97</c:v>
                </c:pt>
                <c:pt idx="9601">
                  <c:v>209.999</c:v>
                </c:pt>
                <c:pt idx="9602">
                  <c:v>210.05500000000001</c:v>
                </c:pt>
                <c:pt idx="9603">
                  <c:v>210.136</c:v>
                </c:pt>
                <c:pt idx="9604">
                  <c:v>210.22900000000001</c:v>
                </c:pt>
                <c:pt idx="9605">
                  <c:v>210.28200000000001</c:v>
                </c:pt>
                <c:pt idx="9606">
                  <c:v>210.28800000000001</c:v>
                </c:pt>
                <c:pt idx="9607">
                  <c:v>210.30199999999999</c:v>
                </c:pt>
                <c:pt idx="9608">
                  <c:v>210.31299999999999</c:v>
                </c:pt>
                <c:pt idx="9609">
                  <c:v>210.32400000000001</c:v>
                </c:pt>
                <c:pt idx="9610">
                  <c:v>210.33600000000001</c:v>
                </c:pt>
                <c:pt idx="9611">
                  <c:v>210.35</c:v>
                </c:pt>
                <c:pt idx="9612">
                  <c:v>210.36199999999999</c:v>
                </c:pt>
                <c:pt idx="9613">
                  <c:v>210.375</c:v>
                </c:pt>
                <c:pt idx="9614">
                  <c:v>210.387</c:v>
                </c:pt>
                <c:pt idx="9615">
                  <c:v>210.4</c:v>
                </c:pt>
                <c:pt idx="9616">
                  <c:v>210.41200000000001</c:v>
                </c:pt>
                <c:pt idx="9617">
                  <c:v>210.42500000000001</c:v>
                </c:pt>
                <c:pt idx="9618">
                  <c:v>210.43899999999999</c:v>
                </c:pt>
                <c:pt idx="9619">
                  <c:v>210.45099999999999</c:v>
                </c:pt>
                <c:pt idx="9620">
                  <c:v>210.464</c:v>
                </c:pt>
                <c:pt idx="9621">
                  <c:v>210.477</c:v>
                </c:pt>
                <c:pt idx="9622">
                  <c:v>210.49</c:v>
                </c:pt>
                <c:pt idx="9623">
                  <c:v>210.50299999999999</c:v>
                </c:pt>
                <c:pt idx="9624">
                  <c:v>210.51499999999999</c:v>
                </c:pt>
                <c:pt idx="9625">
                  <c:v>210.52799999999999</c:v>
                </c:pt>
                <c:pt idx="9626">
                  <c:v>210.54</c:v>
                </c:pt>
                <c:pt idx="9627">
                  <c:v>210.55199999999999</c:v>
                </c:pt>
                <c:pt idx="9628">
                  <c:v>210.565</c:v>
                </c:pt>
                <c:pt idx="9629">
                  <c:v>210.577</c:v>
                </c:pt>
                <c:pt idx="9630">
                  <c:v>210.589</c:v>
                </c:pt>
                <c:pt idx="9631">
                  <c:v>210.602</c:v>
                </c:pt>
                <c:pt idx="9632">
                  <c:v>210.61799999999999</c:v>
                </c:pt>
                <c:pt idx="9633">
                  <c:v>210.64400000000001</c:v>
                </c:pt>
                <c:pt idx="9634">
                  <c:v>210.66900000000001</c:v>
                </c:pt>
                <c:pt idx="9635">
                  <c:v>210.68600000000001</c:v>
                </c:pt>
                <c:pt idx="9636">
                  <c:v>210.709</c:v>
                </c:pt>
                <c:pt idx="9637">
                  <c:v>210.74100000000001</c:v>
                </c:pt>
                <c:pt idx="9638">
                  <c:v>210.78299999999999</c:v>
                </c:pt>
                <c:pt idx="9639">
                  <c:v>210.839</c:v>
                </c:pt>
                <c:pt idx="9640">
                  <c:v>210.90700000000001</c:v>
                </c:pt>
                <c:pt idx="9641">
                  <c:v>210.965</c:v>
                </c:pt>
                <c:pt idx="9642">
                  <c:v>210.97900000000001</c:v>
                </c:pt>
                <c:pt idx="9643">
                  <c:v>210.98699999999999</c:v>
                </c:pt>
                <c:pt idx="9644">
                  <c:v>210.99700000000001</c:v>
                </c:pt>
                <c:pt idx="9645">
                  <c:v>211.018</c:v>
                </c:pt>
                <c:pt idx="9646">
                  <c:v>211.04</c:v>
                </c:pt>
                <c:pt idx="9647">
                  <c:v>211.053</c:v>
                </c:pt>
                <c:pt idx="9648">
                  <c:v>211.06800000000001</c:v>
                </c:pt>
                <c:pt idx="9649">
                  <c:v>211.083</c:v>
                </c:pt>
                <c:pt idx="9650">
                  <c:v>211.09899999999999</c:v>
                </c:pt>
                <c:pt idx="9651">
                  <c:v>211.114</c:v>
                </c:pt>
                <c:pt idx="9652">
                  <c:v>211.13</c:v>
                </c:pt>
                <c:pt idx="9653">
                  <c:v>211.14699999999999</c:v>
                </c:pt>
                <c:pt idx="9654">
                  <c:v>211.184</c:v>
                </c:pt>
                <c:pt idx="9655">
                  <c:v>211.24700000000001</c:v>
                </c:pt>
                <c:pt idx="9656">
                  <c:v>211.32499999999999</c:v>
                </c:pt>
                <c:pt idx="9657">
                  <c:v>211.404</c:v>
                </c:pt>
                <c:pt idx="9658">
                  <c:v>211.483</c:v>
                </c:pt>
                <c:pt idx="9659">
                  <c:v>211.55600000000001</c:v>
                </c:pt>
                <c:pt idx="9660">
                  <c:v>211.62100000000001</c:v>
                </c:pt>
                <c:pt idx="9661">
                  <c:v>211.678</c:v>
                </c:pt>
                <c:pt idx="9662">
                  <c:v>211.721</c:v>
                </c:pt>
                <c:pt idx="9663">
                  <c:v>211.75</c:v>
                </c:pt>
                <c:pt idx="9664">
                  <c:v>211.77099999999999</c:v>
                </c:pt>
                <c:pt idx="9665">
                  <c:v>211.785</c:v>
                </c:pt>
                <c:pt idx="9666">
                  <c:v>211.79900000000001</c:v>
                </c:pt>
                <c:pt idx="9667">
                  <c:v>211.809</c:v>
                </c:pt>
                <c:pt idx="9668">
                  <c:v>211.82</c:v>
                </c:pt>
                <c:pt idx="9669">
                  <c:v>211.83099999999999</c:v>
                </c:pt>
                <c:pt idx="9670">
                  <c:v>211.84399999999999</c:v>
                </c:pt>
                <c:pt idx="9671">
                  <c:v>211.858</c:v>
                </c:pt>
                <c:pt idx="9672">
                  <c:v>211.87100000000001</c:v>
                </c:pt>
                <c:pt idx="9673">
                  <c:v>211.88300000000001</c:v>
                </c:pt>
                <c:pt idx="9674">
                  <c:v>211.89400000000001</c:v>
                </c:pt>
                <c:pt idx="9675">
                  <c:v>211.917</c:v>
                </c:pt>
                <c:pt idx="9676">
                  <c:v>211.95699999999999</c:v>
                </c:pt>
                <c:pt idx="9677">
                  <c:v>212.00800000000001</c:v>
                </c:pt>
                <c:pt idx="9678">
                  <c:v>212.06700000000001</c:v>
                </c:pt>
                <c:pt idx="9679">
                  <c:v>212.13</c:v>
                </c:pt>
                <c:pt idx="9680">
                  <c:v>212.19300000000001</c:v>
                </c:pt>
                <c:pt idx="9681">
                  <c:v>212.24600000000001</c:v>
                </c:pt>
                <c:pt idx="9682">
                  <c:v>212.26400000000001</c:v>
                </c:pt>
                <c:pt idx="9683">
                  <c:v>212.274</c:v>
                </c:pt>
                <c:pt idx="9684">
                  <c:v>212.28299999999999</c:v>
                </c:pt>
                <c:pt idx="9685">
                  <c:v>212.29300000000001</c:v>
                </c:pt>
                <c:pt idx="9686">
                  <c:v>212.31299999999999</c:v>
                </c:pt>
                <c:pt idx="9687">
                  <c:v>212.33799999999999</c:v>
                </c:pt>
                <c:pt idx="9688">
                  <c:v>212.37200000000001</c:v>
                </c:pt>
                <c:pt idx="9689">
                  <c:v>212.41399999999999</c:v>
                </c:pt>
                <c:pt idx="9690">
                  <c:v>212.45500000000001</c:v>
                </c:pt>
                <c:pt idx="9691">
                  <c:v>212.48699999999999</c:v>
                </c:pt>
                <c:pt idx="9692">
                  <c:v>212.51</c:v>
                </c:pt>
                <c:pt idx="9693">
                  <c:v>212.52600000000001</c:v>
                </c:pt>
                <c:pt idx="9694">
                  <c:v>212.53800000000001</c:v>
                </c:pt>
                <c:pt idx="9695">
                  <c:v>212.55</c:v>
                </c:pt>
                <c:pt idx="9696">
                  <c:v>212.56100000000001</c:v>
                </c:pt>
                <c:pt idx="9697">
                  <c:v>212.57300000000001</c:v>
                </c:pt>
                <c:pt idx="9698">
                  <c:v>212.58600000000001</c:v>
                </c:pt>
                <c:pt idx="9699">
                  <c:v>212.59700000000001</c:v>
                </c:pt>
                <c:pt idx="9700">
                  <c:v>212.60900000000001</c:v>
                </c:pt>
                <c:pt idx="9701">
                  <c:v>212.62899999999999</c:v>
                </c:pt>
                <c:pt idx="9702">
                  <c:v>212.65</c:v>
                </c:pt>
                <c:pt idx="9703">
                  <c:v>212.66499999999999</c:v>
                </c:pt>
                <c:pt idx="9704">
                  <c:v>212.678</c:v>
                </c:pt>
                <c:pt idx="9705">
                  <c:v>212.69300000000001</c:v>
                </c:pt>
                <c:pt idx="9706">
                  <c:v>212.72300000000001</c:v>
                </c:pt>
                <c:pt idx="9707">
                  <c:v>212.762</c:v>
                </c:pt>
                <c:pt idx="9708">
                  <c:v>212.79599999999999</c:v>
                </c:pt>
                <c:pt idx="9709">
                  <c:v>212.833</c:v>
                </c:pt>
                <c:pt idx="9710">
                  <c:v>212.86099999999999</c:v>
                </c:pt>
                <c:pt idx="9711">
                  <c:v>212.87899999999999</c:v>
                </c:pt>
                <c:pt idx="9712">
                  <c:v>212.89400000000001</c:v>
                </c:pt>
                <c:pt idx="9713">
                  <c:v>212.90700000000001</c:v>
                </c:pt>
                <c:pt idx="9714">
                  <c:v>212.92</c:v>
                </c:pt>
                <c:pt idx="9715">
                  <c:v>212.935</c:v>
                </c:pt>
                <c:pt idx="9716">
                  <c:v>212.94900000000001</c:v>
                </c:pt>
                <c:pt idx="9717">
                  <c:v>212.96</c:v>
                </c:pt>
                <c:pt idx="9718">
                  <c:v>212.96899999999999</c:v>
                </c:pt>
                <c:pt idx="9719">
                  <c:v>212.97800000000001</c:v>
                </c:pt>
                <c:pt idx="9720">
                  <c:v>212.98699999999999</c:v>
                </c:pt>
                <c:pt idx="9721">
                  <c:v>212.99700000000001</c:v>
                </c:pt>
                <c:pt idx="9722">
                  <c:v>213.00800000000001</c:v>
                </c:pt>
                <c:pt idx="9723">
                  <c:v>213.01900000000001</c:v>
                </c:pt>
                <c:pt idx="9724">
                  <c:v>213.03</c:v>
                </c:pt>
                <c:pt idx="9725">
                  <c:v>213.04</c:v>
                </c:pt>
                <c:pt idx="9726">
                  <c:v>213.05099999999999</c:v>
                </c:pt>
                <c:pt idx="9727">
                  <c:v>213.065</c:v>
                </c:pt>
                <c:pt idx="9728">
                  <c:v>213.07900000000001</c:v>
                </c:pt>
                <c:pt idx="9729">
                  <c:v>213.09200000000001</c:v>
                </c:pt>
                <c:pt idx="9730">
                  <c:v>213.10599999999999</c:v>
                </c:pt>
                <c:pt idx="9731">
                  <c:v>213.12100000000001</c:v>
                </c:pt>
                <c:pt idx="9732">
                  <c:v>213.137</c:v>
                </c:pt>
                <c:pt idx="9733">
                  <c:v>213.15299999999999</c:v>
                </c:pt>
                <c:pt idx="9734">
                  <c:v>213.17</c:v>
                </c:pt>
                <c:pt idx="9735">
                  <c:v>213.18299999999999</c:v>
                </c:pt>
                <c:pt idx="9736">
                  <c:v>213.19800000000001</c:v>
                </c:pt>
                <c:pt idx="9737">
                  <c:v>213.21299999999999</c:v>
                </c:pt>
                <c:pt idx="9738">
                  <c:v>213.22800000000001</c:v>
                </c:pt>
                <c:pt idx="9739">
                  <c:v>213.24299999999999</c:v>
                </c:pt>
                <c:pt idx="9740">
                  <c:v>213.26499999999999</c:v>
                </c:pt>
                <c:pt idx="9741">
                  <c:v>213.29300000000001</c:v>
                </c:pt>
                <c:pt idx="9742">
                  <c:v>213.32400000000001</c:v>
                </c:pt>
                <c:pt idx="9743">
                  <c:v>213.35</c:v>
                </c:pt>
                <c:pt idx="9744">
                  <c:v>213.36500000000001</c:v>
                </c:pt>
                <c:pt idx="9745">
                  <c:v>213.376</c:v>
                </c:pt>
                <c:pt idx="9746">
                  <c:v>213.38900000000001</c:v>
                </c:pt>
                <c:pt idx="9747">
                  <c:v>213.40299999999999</c:v>
                </c:pt>
                <c:pt idx="9748">
                  <c:v>213.41800000000001</c:v>
                </c:pt>
                <c:pt idx="9749">
                  <c:v>213.43299999999999</c:v>
                </c:pt>
                <c:pt idx="9750">
                  <c:v>213.45099999999999</c:v>
                </c:pt>
                <c:pt idx="9751">
                  <c:v>213.46899999999999</c:v>
                </c:pt>
                <c:pt idx="9752">
                  <c:v>213.48599999999999</c:v>
                </c:pt>
                <c:pt idx="9753">
                  <c:v>213.5</c:v>
                </c:pt>
                <c:pt idx="9754">
                  <c:v>213.51400000000001</c:v>
                </c:pt>
                <c:pt idx="9755">
                  <c:v>213.529</c:v>
                </c:pt>
                <c:pt idx="9756">
                  <c:v>213.54400000000001</c:v>
                </c:pt>
                <c:pt idx="9757">
                  <c:v>213.56</c:v>
                </c:pt>
                <c:pt idx="9758">
                  <c:v>213.58500000000001</c:v>
                </c:pt>
                <c:pt idx="9759">
                  <c:v>213.637</c:v>
                </c:pt>
                <c:pt idx="9760">
                  <c:v>213.649</c:v>
                </c:pt>
                <c:pt idx="9761">
                  <c:v>213.66</c:v>
                </c:pt>
                <c:pt idx="9762">
                  <c:v>213.67400000000001</c:v>
                </c:pt>
                <c:pt idx="9763">
                  <c:v>213.68799999999999</c:v>
                </c:pt>
                <c:pt idx="9764">
                  <c:v>213.71299999999999</c:v>
                </c:pt>
                <c:pt idx="9765">
                  <c:v>213.749</c:v>
                </c:pt>
                <c:pt idx="9766">
                  <c:v>213.79499999999999</c:v>
                </c:pt>
                <c:pt idx="9767">
                  <c:v>213.864</c:v>
                </c:pt>
                <c:pt idx="9768">
                  <c:v>213.95500000000001</c:v>
                </c:pt>
                <c:pt idx="9769">
                  <c:v>214.05099999999999</c:v>
                </c:pt>
                <c:pt idx="9770">
                  <c:v>214.14599999999999</c:v>
                </c:pt>
                <c:pt idx="9771">
                  <c:v>214.18899999999999</c:v>
                </c:pt>
                <c:pt idx="9772">
                  <c:v>214.21700000000001</c:v>
                </c:pt>
                <c:pt idx="9773">
                  <c:v>214.22800000000001</c:v>
                </c:pt>
                <c:pt idx="9774">
                  <c:v>214.23400000000001</c:v>
                </c:pt>
                <c:pt idx="9775">
                  <c:v>214.24199999999999</c:v>
                </c:pt>
                <c:pt idx="9776">
                  <c:v>214.25</c:v>
                </c:pt>
                <c:pt idx="9777">
                  <c:v>214.25899999999999</c:v>
                </c:pt>
                <c:pt idx="9778">
                  <c:v>214.27</c:v>
                </c:pt>
                <c:pt idx="9779">
                  <c:v>214.28200000000001</c:v>
                </c:pt>
                <c:pt idx="9780">
                  <c:v>214.29400000000001</c:v>
                </c:pt>
                <c:pt idx="9781">
                  <c:v>214.30600000000001</c:v>
                </c:pt>
                <c:pt idx="9782">
                  <c:v>214.31700000000001</c:v>
                </c:pt>
                <c:pt idx="9783">
                  <c:v>214.32900000000001</c:v>
                </c:pt>
                <c:pt idx="9784">
                  <c:v>214.34100000000001</c:v>
                </c:pt>
                <c:pt idx="9785">
                  <c:v>214.35300000000001</c:v>
                </c:pt>
                <c:pt idx="9786">
                  <c:v>214.36500000000001</c:v>
                </c:pt>
                <c:pt idx="9787">
                  <c:v>214.38</c:v>
                </c:pt>
                <c:pt idx="9788">
                  <c:v>214.39599999999999</c:v>
                </c:pt>
                <c:pt idx="9789">
                  <c:v>214.41499999999999</c:v>
                </c:pt>
                <c:pt idx="9790">
                  <c:v>214.44200000000001</c:v>
                </c:pt>
                <c:pt idx="9791">
                  <c:v>214.49199999999999</c:v>
                </c:pt>
                <c:pt idx="9792">
                  <c:v>214.55500000000001</c:v>
                </c:pt>
                <c:pt idx="9793">
                  <c:v>214.62700000000001</c:v>
                </c:pt>
                <c:pt idx="9794">
                  <c:v>214.708</c:v>
                </c:pt>
                <c:pt idx="9795">
                  <c:v>214.792</c:v>
                </c:pt>
                <c:pt idx="9796">
                  <c:v>214.858</c:v>
                </c:pt>
                <c:pt idx="9797">
                  <c:v>214.899</c:v>
                </c:pt>
                <c:pt idx="9798">
                  <c:v>214.93</c:v>
                </c:pt>
                <c:pt idx="9799">
                  <c:v>214.96700000000001</c:v>
                </c:pt>
                <c:pt idx="9800">
                  <c:v>215.00800000000001</c:v>
                </c:pt>
                <c:pt idx="9801">
                  <c:v>215.047</c:v>
                </c:pt>
                <c:pt idx="9802">
                  <c:v>215.059</c:v>
                </c:pt>
                <c:pt idx="9803">
                  <c:v>215.059</c:v>
                </c:pt>
                <c:pt idx="9804">
                  <c:v>215.06200000000001</c:v>
                </c:pt>
                <c:pt idx="9805">
                  <c:v>215.06700000000001</c:v>
                </c:pt>
                <c:pt idx="9806">
                  <c:v>215.07499999999999</c:v>
                </c:pt>
                <c:pt idx="9807">
                  <c:v>215.084</c:v>
                </c:pt>
                <c:pt idx="9808">
                  <c:v>215.09399999999999</c:v>
                </c:pt>
                <c:pt idx="9809">
                  <c:v>215.10599999999999</c:v>
                </c:pt>
                <c:pt idx="9810">
                  <c:v>215.119</c:v>
                </c:pt>
                <c:pt idx="9811">
                  <c:v>215.131</c:v>
                </c:pt>
                <c:pt idx="9812">
                  <c:v>215.14400000000001</c:v>
                </c:pt>
                <c:pt idx="9813">
                  <c:v>215.15600000000001</c:v>
                </c:pt>
                <c:pt idx="9814">
                  <c:v>215.16900000000001</c:v>
                </c:pt>
                <c:pt idx="9815">
                  <c:v>215.18100000000001</c:v>
                </c:pt>
                <c:pt idx="9816">
                  <c:v>215.19399999999999</c:v>
                </c:pt>
                <c:pt idx="9817">
                  <c:v>215.20599999999999</c:v>
                </c:pt>
                <c:pt idx="9818">
                  <c:v>215.21799999999999</c:v>
                </c:pt>
                <c:pt idx="9819">
                  <c:v>215.23</c:v>
                </c:pt>
                <c:pt idx="9820">
                  <c:v>215.24299999999999</c:v>
                </c:pt>
                <c:pt idx="9821">
                  <c:v>215.255</c:v>
                </c:pt>
                <c:pt idx="9822">
                  <c:v>215.267</c:v>
                </c:pt>
                <c:pt idx="9823">
                  <c:v>215.28</c:v>
                </c:pt>
                <c:pt idx="9824">
                  <c:v>215.30199999999999</c:v>
                </c:pt>
                <c:pt idx="9825">
                  <c:v>215.33500000000001</c:v>
                </c:pt>
                <c:pt idx="9826">
                  <c:v>215.375</c:v>
                </c:pt>
                <c:pt idx="9827">
                  <c:v>215.42599999999999</c:v>
                </c:pt>
                <c:pt idx="9828">
                  <c:v>215.488</c:v>
                </c:pt>
                <c:pt idx="9829">
                  <c:v>215.56100000000001</c:v>
                </c:pt>
                <c:pt idx="9830">
                  <c:v>215.649</c:v>
                </c:pt>
                <c:pt idx="9831">
                  <c:v>215.74700000000001</c:v>
                </c:pt>
                <c:pt idx="9832">
                  <c:v>215.83799999999999</c:v>
                </c:pt>
                <c:pt idx="9833">
                  <c:v>215.917</c:v>
                </c:pt>
                <c:pt idx="9834">
                  <c:v>215.98099999999999</c:v>
                </c:pt>
                <c:pt idx="9835">
                  <c:v>216.036</c:v>
                </c:pt>
                <c:pt idx="9836">
                  <c:v>216.08699999999999</c:v>
                </c:pt>
                <c:pt idx="9837">
                  <c:v>216.12799999999999</c:v>
                </c:pt>
                <c:pt idx="9838">
                  <c:v>216.15799999999999</c:v>
                </c:pt>
                <c:pt idx="9839">
                  <c:v>216.18700000000001</c:v>
                </c:pt>
                <c:pt idx="9840">
                  <c:v>216.21700000000001</c:v>
                </c:pt>
                <c:pt idx="9841">
                  <c:v>216.24600000000001</c:v>
                </c:pt>
                <c:pt idx="9842">
                  <c:v>216.274</c:v>
                </c:pt>
                <c:pt idx="9843">
                  <c:v>216.30199999999999</c:v>
                </c:pt>
                <c:pt idx="9844">
                  <c:v>216.32900000000001</c:v>
                </c:pt>
                <c:pt idx="9845">
                  <c:v>216.35400000000001</c:v>
                </c:pt>
                <c:pt idx="9846">
                  <c:v>216.37799999999999</c:v>
                </c:pt>
                <c:pt idx="9847">
                  <c:v>216.398</c:v>
                </c:pt>
                <c:pt idx="9848">
                  <c:v>216.411</c:v>
                </c:pt>
                <c:pt idx="9849">
                  <c:v>216.42099999999999</c:v>
                </c:pt>
                <c:pt idx="9850">
                  <c:v>216.435</c:v>
                </c:pt>
                <c:pt idx="9851">
                  <c:v>216.45099999999999</c:v>
                </c:pt>
                <c:pt idx="9852">
                  <c:v>216.46799999999999</c:v>
                </c:pt>
                <c:pt idx="9853">
                  <c:v>216.49100000000001</c:v>
                </c:pt>
                <c:pt idx="9854">
                  <c:v>216.51499999999999</c:v>
                </c:pt>
                <c:pt idx="9855">
                  <c:v>216.541</c:v>
                </c:pt>
                <c:pt idx="9856">
                  <c:v>216.56399999999999</c:v>
                </c:pt>
                <c:pt idx="9857">
                  <c:v>216.58600000000001</c:v>
                </c:pt>
                <c:pt idx="9858">
                  <c:v>216.60599999999999</c:v>
                </c:pt>
                <c:pt idx="9859">
                  <c:v>216.624</c:v>
                </c:pt>
                <c:pt idx="9860">
                  <c:v>216.625</c:v>
                </c:pt>
                <c:pt idx="9861">
                  <c:v>216.62700000000001</c:v>
                </c:pt>
                <c:pt idx="9862">
                  <c:v>216.63</c:v>
                </c:pt>
                <c:pt idx="9863">
                  <c:v>216.63300000000001</c:v>
                </c:pt>
                <c:pt idx="9864">
                  <c:v>216.637</c:v>
                </c:pt>
                <c:pt idx="9865">
                  <c:v>216.643</c:v>
                </c:pt>
                <c:pt idx="9866">
                  <c:v>216.65</c:v>
                </c:pt>
                <c:pt idx="9867">
                  <c:v>216.65799999999999</c:v>
                </c:pt>
                <c:pt idx="9868">
                  <c:v>216.66800000000001</c:v>
                </c:pt>
                <c:pt idx="9869">
                  <c:v>216.679</c:v>
                </c:pt>
                <c:pt idx="9870">
                  <c:v>216.68899999999999</c:v>
                </c:pt>
                <c:pt idx="9871">
                  <c:v>216.7</c:v>
                </c:pt>
                <c:pt idx="9872">
                  <c:v>216.71100000000001</c:v>
                </c:pt>
                <c:pt idx="9873">
                  <c:v>216.72200000000001</c:v>
                </c:pt>
                <c:pt idx="9874">
                  <c:v>216.733</c:v>
                </c:pt>
                <c:pt idx="9875">
                  <c:v>216.744</c:v>
                </c:pt>
                <c:pt idx="9876">
                  <c:v>216.755</c:v>
                </c:pt>
                <c:pt idx="9877">
                  <c:v>216.76599999999999</c:v>
                </c:pt>
                <c:pt idx="9878">
                  <c:v>216.77699999999999</c:v>
                </c:pt>
                <c:pt idx="9879">
                  <c:v>216.78800000000001</c:v>
                </c:pt>
                <c:pt idx="9880">
                  <c:v>216.79900000000001</c:v>
                </c:pt>
                <c:pt idx="9881">
                  <c:v>216.809</c:v>
                </c:pt>
                <c:pt idx="9882">
                  <c:v>216.82</c:v>
                </c:pt>
                <c:pt idx="9883">
                  <c:v>216.83099999999999</c:v>
                </c:pt>
                <c:pt idx="9884">
                  <c:v>216.84299999999999</c:v>
                </c:pt>
                <c:pt idx="9885">
                  <c:v>216.85300000000001</c:v>
                </c:pt>
                <c:pt idx="9886">
                  <c:v>216.86500000000001</c:v>
                </c:pt>
                <c:pt idx="9887">
                  <c:v>216.875</c:v>
                </c:pt>
                <c:pt idx="9888">
                  <c:v>216.886</c:v>
                </c:pt>
                <c:pt idx="9889">
                  <c:v>216.89699999999999</c:v>
                </c:pt>
                <c:pt idx="9890">
                  <c:v>216.90799999999999</c:v>
                </c:pt>
                <c:pt idx="9891">
                  <c:v>216.91900000000001</c:v>
                </c:pt>
                <c:pt idx="9892">
                  <c:v>216.93</c:v>
                </c:pt>
                <c:pt idx="9893">
                  <c:v>216.941</c:v>
                </c:pt>
                <c:pt idx="9894">
                  <c:v>216.953</c:v>
                </c:pt>
                <c:pt idx="9895">
                  <c:v>216.964</c:v>
                </c:pt>
                <c:pt idx="9896">
                  <c:v>216.97499999999999</c:v>
                </c:pt>
                <c:pt idx="9897">
                  <c:v>216.98599999999999</c:v>
                </c:pt>
                <c:pt idx="9898">
                  <c:v>216.99700000000001</c:v>
                </c:pt>
                <c:pt idx="9899">
                  <c:v>217.00800000000001</c:v>
                </c:pt>
                <c:pt idx="9900">
                  <c:v>217.01900000000001</c:v>
                </c:pt>
                <c:pt idx="9901">
                  <c:v>217.029</c:v>
                </c:pt>
                <c:pt idx="9902">
                  <c:v>217.04</c:v>
                </c:pt>
                <c:pt idx="9903">
                  <c:v>217.05199999999999</c:v>
                </c:pt>
                <c:pt idx="9904">
                  <c:v>217.07</c:v>
                </c:pt>
                <c:pt idx="9905">
                  <c:v>217.10400000000001</c:v>
                </c:pt>
                <c:pt idx="9906">
                  <c:v>217.14699999999999</c:v>
                </c:pt>
                <c:pt idx="9907">
                  <c:v>217.19</c:v>
                </c:pt>
                <c:pt idx="9908">
                  <c:v>217.23400000000001</c:v>
                </c:pt>
                <c:pt idx="9909">
                  <c:v>217.27099999999999</c:v>
                </c:pt>
                <c:pt idx="9910">
                  <c:v>217.3</c:v>
                </c:pt>
                <c:pt idx="9911">
                  <c:v>217.31700000000001</c:v>
                </c:pt>
                <c:pt idx="9912">
                  <c:v>217.32499999999999</c:v>
                </c:pt>
                <c:pt idx="9913">
                  <c:v>217.34</c:v>
                </c:pt>
                <c:pt idx="9914">
                  <c:v>217.376</c:v>
                </c:pt>
                <c:pt idx="9915">
                  <c:v>217.43</c:v>
                </c:pt>
                <c:pt idx="9916">
                  <c:v>217.495</c:v>
                </c:pt>
                <c:pt idx="9917">
                  <c:v>217.56</c:v>
                </c:pt>
                <c:pt idx="9918">
                  <c:v>217.58600000000001</c:v>
                </c:pt>
                <c:pt idx="9919">
                  <c:v>217.59200000000001</c:v>
                </c:pt>
                <c:pt idx="9920">
                  <c:v>217.6</c:v>
                </c:pt>
                <c:pt idx="9921">
                  <c:v>217.608</c:v>
                </c:pt>
                <c:pt idx="9922">
                  <c:v>217.61699999999999</c:v>
                </c:pt>
                <c:pt idx="9923">
                  <c:v>217.62899999999999</c:v>
                </c:pt>
                <c:pt idx="9924">
                  <c:v>217.643</c:v>
                </c:pt>
                <c:pt idx="9925">
                  <c:v>217.65700000000001</c:v>
                </c:pt>
                <c:pt idx="9926">
                  <c:v>217.67500000000001</c:v>
                </c:pt>
                <c:pt idx="9927">
                  <c:v>217.69399999999999</c:v>
                </c:pt>
                <c:pt idx="9928">
                  <c:v>217.709</c:v>
                </c:pt>
                <c:pt idx="9929">
                  <c:v>217.72399999999999</c:v>
                </c:pt>
                <c:pt idx="9930">
                  <c:v>217.739</c:v>
                </c:pt>
                <c:pt idx="9931">
                  <c:v>217.75399999999999</c:v>
                </c:pt>
                <c:pt idx="9932">
                  <c:v>217.77</c:v>
                </c:pt>
                <c:pt idx="9933">
                  <c:v>217.791</c:v>
                </c:pt>
                <c:pt idx="9934">
                  <c:v>217.834</c:v>
                </c:pt>
                <c:pt idx="9935">
                  <c:v>217.905</c:v>
                </c:pt>
                <c:pt idx="9936">
                  <c:v>217.99600000000001</c:v>
                </c:pt>
                <c:pt idx="9937">
                  <c:v>218.09200000000001</c:v>
                </c:pt>
                <c:pt idx="9938">
                  <c:v>218.184</c:v>
                </c:pt>
                <c:pt idx="9939">
                  <c:v>218.261</c:v>
                </c:pt>
                <c:pt idx="9940">
                  <c:v>218.29300000000001</c:v>
                </c:pt>
                <c:pt idx="9941">
                  <c:v>218.29300000000001</c:v>
                </c:pt>
                <c:pt idx="9942">
                  <c:v>218.29400000000001</c:v>
                </c:pt>
                <c:pt idx="9943">
                  <c:v>218.3</c:v>
                </c:pt>
                <c:pt idx="9944">
                  <c:v>218.315</c:v>
                </c:pt>
                <c:pt idx="9945">
                  <c:v>218.34399999999999</c:v>
                </c:pt>
                <c:pt idx="9946">
                  <c:v>218.36199999999999</c:v>
                </c:pt>
                <c:pt idx="9947">
                  <c:v>218.38</c:v>
                </c:pt>
                <c:pt idx="9948">
                  <c:v>218.39599999999999</c:v>
                </c:pt>
                <c:pt idx="9949">
                  <c:v>218.41399999999999</c:v>
                </c:pt>
                <c:pt idx="9950">
                  <c:v>218.43</c:v>
                </c:pt>
                <c:pt idx="9951">
                  <c:v>218.446</c:v>
                </c:pt>
                <c:pt idx="9952">
                  <c:v>218.46100000000001</c:v>
                </c:pt>
                <c:pt idx="9953">
                  <c:v>218.476</c:v>
                </c:pt>
                <c:pt idx="9954">
                  <c:v>218.49</c:v>
                </c:pt>
                <c:pt idx="9955">
                  <c:v>218.52500000000001</c:v>
                </c:pt>
                <c:pt idx="9956">
                  <c:v>218.596</c:v>
                </c:pt>
                <c:pt idx="9957">
                  <c:v>218.691</c:v>
                </c:pt>
                <c:pt idx="9958">
                  <c:v>218.78800000000001</c:v>
                </c:pt>
                <c:pt idx="9959">
                  <c:v>218.886</c:v>
                </c:pt>
                <c:pt idx="9960">
                  <c:v>218.94800000000001</c:v>
                </c:pt>
                <c:pt idx="9961">
                  <c:v>218.964</c:v>
                </c:pt>
                <c:pt idx="9962">
                  <c:v>218.96600000000001</c:v>
                </c:pt>
                <c:pt idx="9963">
                  <c:v>218.971</c:v>
                </c:pt>
                <c:pt idx="9964">
                  <c:v>218.97800000000001</c:v>
                </c:pt>
                <c:pt idx="9965">
                  <c:v>218.988</c:v>
                </c:pt>
                <c:pt idx="9966">
                  <c:v>219.00299999999999</c:v>
                </c:pt>
                <c:pt idx="9967">
                  <c:v>219.018</c:v>
                </c:pt>
                <c:pt idx="9968">
                  <c:v>219.03700000000001</c:v>
                </c:pt>
                <c:pt idx="9969">
                  <c:v>219.05500000000001</c:v>
                </c:pt>
                <c:pt idx="9970">
                  <c:v>219.07400000000001</c:v>
                </c:pt>
                <c:pt idx="9971">
                  <c:v>219.09100000000001</c:v>
                </c:pt>
                <c:pt idx="9972">
                  <c:v>219.10599999999999</c:v>
                </c:pt>
                <c:pt idx="9973">
                  <c:v>219.12200000000001</c:v>
                </c:pt>
                <c:pt idx="9974">
                  <c:v>219.13900000000001</c:v>
                </c:pt>
                <c:pt idx="9975">
                  <c:v>219.154</c:v>
                </c:pt>
                <c:pt idx="9976">
                  <c:v>219.16900000000001</c:v>
                </c:pt>
                <c:pt idx="9977">
                  <c:v>219.185</c:v>
                </c:pt>
                <c:pt idx="9978">
                  <c:v>219.209</c:v>
                </c:pt>
                <c:pt idx="9979">
                  <c:v>219.262</c:v>
                </c:pt>
                <c:pt idx="9980">
                  <c:v>219.34200000000001</c:v>
                </c:pt>
                <c:pt idx="9981">
                  <c:v>219.43299999999999</c:v>
                </c:pt>
                <c:pt idx="9982">
                  <c:v>219.52699999999999</c:v>
                </c:pt>
                <c:pt idx="9983">
                  <c:v>219.566</c:v>
                </c:pt>
                <c:pt idx="9984">
                  <c:v>219.58600000000001</c:v>
                </c:pt>
                <c:pt idx="9985">
                  <c:v>219.601</c:v>
                </c:pt>
                <c:pt idx="9986">
                  <c:v>219.61500000000001</c:v>
                </c:pt>
                <c:pt idx="9987">
                  <c:v>219.62899999999999</c:v>
                </c:pt>
                <c:pt idx="9988">
                  <c:v>219.64400000000001</c:v>
                </c:pt>
                <c:pt idx="9989">
                  <c:v>219.66</c:v>
                </c:pt>
                <c:pt idx="9990">
                  <c:v>219.67599999999999</c:v>
                </c:pt>
                <c:pt idx="9991">
                  <c:v>219.69200000000001</c:v>
                </c:pt>
                <c:pt idx="9992">
                  <c:v>219.70599999999999</c:v>
                </c:pt>
                <c:pt idx="9993">
                  <c:v>219.72300000000001</c:v>
                </c:pt>
                <c:pt idx="9994">
                  <c:v>219.74</c:v>
                </c:pt>
                <c:pt idx="9995">
                  <c:v>219.75800000000001</c:v>
                </c:pt>
                <c:pt idx="9996">
                  <c:v>219.77699999999999</c:v>
                </c:pt>
                <c:pt idx="9997">
                  <c:v>219.792</c:v>
                </c:pt>
                <c:pt idx="9998">
                  <c:v>219.809</c:v>
                </c:pt>
                <c:pt idx="9999">
                  <c:v>219.82499999999999</c:v>
                </c:pt>
                <c:pt idx="10000">
                  <c:v>219.84299999999999</c:v>
                </c:pt>
                <c:pt idx="10001">
                  <c:v>219.87299999999999</c:v>
                </c:pt>
                <c:pt idx="10002">
                  <c:v>219.94200000000001</c:v>
                </c:pt>
                <c:pt idx="10003">
                  <c:v>220.02600000000001</c:v>
                </c:pt>
                <c:pt idx="10004">
                  <c:v>220.10900000000001</c:v>
                </c:pt>
                <c:pt idx="10005">
                  <c:v>220.17099999999999</c:v>
                </c:pt>
                <c:pt idx="10006">
                  <c:v>220.22300000000001</c:v>
                </c:pt>
                <c:pt idx="10007">
                  <c:v>220.273</c:v>
                </c:pt>
                <c:pt idx="10008">
                  <c:v>220.31800000000001</c:v>
                </c:pt>
                <c:pt idx="10009">
                  <c:v>220.36</c:v>
                </c:pt>
                <c:pt idx="10010">
                  <c:v>220.40100000000001</c:v>
                </c:pt>
                <c:pt idx="10011">
                  <c:v>220.441</c:v>
                </c:pt>
                <c:pt idx="10012">
                  <c:v>220.47200000000001</c:v>
                </c:pt>
                <c:pt idx="10013">
                  <c:v>220.488</c:v>
                </c:pt>
                <c:pt idx="10014">
                  <c:v>220.49299999999999</c:v>
                </c:pt>
                <c:pt idx="10015">
                  <c:v>220.49799999999999</c:v>
                </c:pt>
                <c:pt idx="10016">
                  <c:v>220.506</c:v>
                </c:pt>
                <c:pt idx="10017">
                  <c:v>220.51599999999999</c:v>
                </c:pt>
                <c:pt idx="10018">
                  <c:v>220.52699999999999</c:v>
                </c:pt>
                <c:pt idx="10019">
                  <c:v>220.54</c:v>
                </c:pt>
                <c:pt idx="10020">
                  <c:v>220.554</c:v>
                </c:pt>
                <c:pt idx="10021">
                  <c:v>220.56899999999999</c:v>
                </c:pt>
                <c:pt idx="10022">
                  <c:v>220.58500000000001</c:v>
                </c:pt>
                <c:pt idx="10023">
                  <c:v>220.601</c:v>
                </c:pt>
                <c:pt idx="10024">
                  <c:v>220.61799999999999</c:v>
                </c:pt>
                <c:pt idx="10025">
                  <c:v>220.63499999999999</c:v>
                </c:pt>
                <c:pt idx="10026">
                  <c:v>220.65299999999999</c:v>
                </c:pt>
                <c:pt idx="10027">
                  <c:v>220.667</c:v>
                </c:pt>
                <c:pt idx="10028">
                  <c:v>220.68299999999999</c:v>
                </c:pt>
                <c:pt idx="10029">
                  <c:v>220.69800000000001</c:v>
                </c:pt>
                <c:pt idx="10030">
                  <c:v>220.71299999999999</c:v>
                </c:pt>
                <c:pt idx="10031">
                  <c:v>220.72800000000001</c:v>
                </c:pt>
                <c:pt idx="10032">
                  <c:v>220.74100000000001</c:v>
                </c:pt>
                <c:pt idx="10033">
                  <c:v>220.75399999999999</c:v>
                </c:pt>
                <c:pt idx="10034">
                  <c:v>220.768</c:v>
                </c:pt>
                <c:pt idx="10035">
                  <c:v>220.78</c:v>
                </c:pt>
                <c:pt idx="10036">
                  <c:v>220.79300000000001</c:v>
                </c:pt>
                <c:pt idx="10037">
                  <c:v>220.80699999999999</c:v>
                </c:pt>
                <c:pt idx="10038">
                  <c:v>220.82</c:v>
                </c:pt>
                <c:pt idx="10039">
                  <c:v>220.834</c:v>
                </c:pt>
                <c:pt idx="10040">
                  <c:v>220.84899999999999</c:v>
                </c:pt>
                <c:pt idx="10041">
                  <c:v>220.864</c:v>
                </c:pt>
                <c:pt idx="10042">
                  <c:v>220.881</c:v>
                </c:pt>
                <c:pt idx="10043">
                  <c:v>220.9</c:v>
                </c:pt>
                <c:pt idx="10044">
                  <c:v>220.916</c:v>
                </c:pt>
                <c:pt idx="10045">
                  <c:v>220.93100000000001</c:v>
                </c:pt>
                <c:pt idx="10046">
                  <c:v>220.94499999999999</c:v>
                </c:pt>
                <c:pt idx="10047">
                  <c:v>220.96</c:v>
                </c:pt>
                <c:pt idx="10048">
                  <c:v>220.97499999999999</c:v>
                </c:pt>
                <c:pt idx="10049">
                  <c:v>220.99100000000001</c:v>
                </c:pt>
                <c:pt idx="10050">
                  <c:v>221.005</c:v>
                </c:pt>
                <c:pt idx="10051">
                  <c:v>221.01900000000001</c:v>
                </c:pt>
                <c:pt idx="10052">
                  <c:v>221.03399999999999</c:v>
                </c:pt>
                <c:pt idx="10053">
                  <c:v>221.05099999999999</c:v>
                </c:pt>
                <c:pt idx="10054">
                  <c:v>221.066</c:v>
                </c:pt>
                <c:pt idx="10055">
                  <c:v>221.083</c:v>
                </c:pt>
                <c:pt idx="10056">
                  <c:v>221.10900000000001</c:v>
                </c:pt>
                <c:pt idx="10057">
                  <c:v>221.13800000000001</c:v>
                </c:pt>
                <c:pt idx="10058">
                  <c:v>221.19200000000001</c:v>
                </c:pt>
                <c:pt idx="10059">
                  <c:v>221.19399999999999</c:v>
                </c:pt>
                <c:pt idx="10060">
                  <c:v>221.20500000000001</c:v>
                </c:pt>
                <c:pt idx="10061">
                  <c:v>221.22800000000001</c:v>
                </c:pt>
                <c:pt idx="10062">
                  <c:v>221.262</c:v>
                </c:pt>
                <c:pt idx="10063">
                  <c:v>221.29499999999999</c:v>
                </c:pt>
                <c:pt idx="10064">
                  <c:v>221.34100000000001</c:v>
                </c:pt>
                <c:pt idx="10065">
                  <c:v>221.399</c:v>
                </c:pt>
                <c:pt idx="10066">
                  <c:v>221.46600000000001</c:v>
                </c:pt>
                <c:pt idx="10067">
                  <c:v>221.50899999999999</c:v>
                </c:pt>
                <c:pt idx="10068">
                  <c:v>221.53</c:v>
                </c:pt>
                <c:pt idx="10069">
                  <c:v>221.54300000000001</c:v>
                </c:pt>
                <c:pt idx="10070">
                  <c:v>221.554</c:v>
                </c:pt>
                <c:pt idx="10071">
                  <c:v>221.56700000000001</c:v>
                </c:pt>
                <c:pt idx="10072">
                  <c:v>221.58199999999999</c:v>
                </c:pt>
                <c:pt idx="10073">
                  <c:v>221.59899999999999</c:v>
                </c:pt>
                <c:pt idx="10074">
                  <c:v>221.61699999999999</c:v>
                </c:pt>
                <c:pt idx="10075">
                  <c:v>221.636</c:v>
                </c:pt>
                <c:pt idx="10076">
                  <c:v>221.65299999999999</c:v>
                </c:pt>
                <c:pt idx="10077">
                  <c:v>221.66900000000001</c:v>
                </c:pt>
                <c:pt idx="10078">
                  <c:v>221.684</c:v>
                </c:pt>
                <c:pt idx="10079">
                  <c:v>221.69800000000001</c:v>
                </c:pt>
                <c:pt idx="10080">
                  <c:v>221.71199999999999</c:v>
                </c:pt>
                <c:pt idx="10081">
                  <c:v>221.73400000000001</c:v>
                </c:pt>
                <c:pt idx="10082">
                  <c:v>221.77799999999999</c:v>
                </c:pt>
                <c:pt idx="10083">
                  <c:v>221.86099999999999</c:v>
                </c:pt>
                <c:pt idx="10084">
                  <c:v>221.953</c:v>
                </c:pt>
                <c:pt idx="10085">
                  <c:v>222.042</c:v>
                </c:pt>
                <c:pt idx="10086">
                  <c:v>222.12200000000001</c:v>
                </c:pt>
                <c:pt idx="10087">
                  <c:v>222.179</c:v>
                </c:pt>
                <c:pt idx="10088">
                  <c:v>222.233</c:v>
                </c:pt>
                <c:pt idx="10089">
                  <c:v>222.286</c:v>
                </c:pt>
                <c:pt idx="10090">
                  <c:v>222.334</c:v>
                </c:pt>
                <c:pt idx="10091">
                  <c:v>222.38</c:v>
                </c:pt>
                <c:pt idx="10092">
                  <c:v>222.422</c:v>
                </c:pt>
                <c:pt idx="10093">
                  <c:v>222.45099999999999</c:v>
                </c:pt>
                <c:pt idx="10094">
                  <c:v>222.476</c:v>
                </c:pt>
                <c:pt idx="10095">
                  <c:v>222.501</c:v>
                </c:pt>
                <c:pt idx="10096">
                  <c:v>222.51499999999999</c:v>
                </c:pt>
                <c:pt idx="10097">
                  <c:v>222.518</c:v>
                </c:pt>
                <c:pt idx="10098">
                  <c:v>222.52199999999999</c:v>
                </c:pt>
                <c:pt idx="10099">
                  <c:v>222.53100000000001</c:v>
                </c:pt>
                <c:pt idx="10100">
                  <c:v>222.55</c:v>
                </c:pt>
                <c:pt idx="10101">
                  <c:v>222.58600000000001</c:v>
                </c:pt>
                <c:pt idx="10102">
                  <c:v>222.63900000000001</c:v>
                </c:pt>
                <c:pt idx="10103">
                  <c:v>222.67099999999999</c:v>
                </c:pt>
                <c:pt idx="10104">
                  <c:v>222.684</c:v>
                </c:pt>
                <c:pt idx="10105">
                  <c:v>222.696</c:v>
                </c:pt>
                <c:pt idx="10106">
                  <c:v>222.71</c:v>
                </c:pt>
                <c:pt idx="10107">
                  <c:v>222.72399999999999</c:v>
                </c:pt>
                <c:pt idx="10108">
                  <c:v>222.74100000000001</c:v>
                </c:pt>
                <c:pt idx="10109">
                  <c:v>222.75700000000001</c:v>
                </c:pt>
                <c:pt idx="10110">
                  <c:v>222.77</c:v>
                </c:pt>
                <c:pt idx="10111">
                  <c:v>222.78399999999999</c:v>
                </c:pt>
                <c:pt idx="10112">
                  <c:v>222.79900000000001</c:v>
                </c:pt>
                <c:pt idx="10113">
                  <c:v>222.815</c:v>
                </c:pt>
                <c:pt idx="10114">
                  <c:v>222.84</c:v>
                </c:pt>
                <c:pt idx="10115">
                  <c:v>222.886</c:v>
                </c:pt>
                <c:pt idx="10116">
                  <c:v>222.93100000000001</c:v>
                </c:pt>
                <c:pt idx="10117">
                  <c:v>222.96700000000001</c:v>
                </c:pt>
                <c:pt idx="10118">
                  <c:v>223.01400000000001</c:v>
                </c:pt>
                <c:pt idx="10119">
                  <c:v>223.07499999999999</c:v>
                </c:pt>
                <c:pt idx="10120">
                  <c:v>223.14699999999999</c:v>
                </c:pt>
                <c:pt idx="10121">
                  <c:v>223.214</c:v>
                </c:pt>
                <c:pt idx="10122">
                  <c:v>223.25299999999999</c:v>
                </c:pt>
                <c:pt idx="10123">
                  <c:v>223.279</c:v>
                </c:pt>
                <c:pt idx="10124">
                  <c:v>223.30799999999999</c:v>
                </c:pt>
                <c:pt idx="10125">
                  <c:v>223.35</c:v>
                </c:pt>
                <c:pt idx="10126">
                  <c:v>223.39699999999999</c:v>
                </c:pt>
                <c:pt idx="10127">
                  <c:v>223.44800000000001</c:v>
                </c:pt>
                <c:pt idx="10128">
                  <c:v>223.50700000000001</c:v>
                </c:pt>
                <c:pt idx="10129">
                  <c:v>223.548</c:v>
                </c:pt>
                <c:pt idx="10130">
                  <c:v>223.56299999999999</c:v>
                </c:pt>
                <c:pt idx="10131">
                  <c:v>223.57300000000001</c:v>
                </c:pt>
                <c:pt idx="10132">
                  <c:v>223.58600000000001</c:v>
                </c:pt>
                <c:pt idx="10133">
                  <c:v>223.602</c:v>
                </c:pt>
                <c:pt idx="10134">
                  <c:v>223.62</c:v>
                </c:pt>
                <c:pt idx="10135">
                  <c:v>223.637</c:v>
                </c:pt>
                <c:pt idx="10136">
                  <c:v>223.65600000000001</c:v>
                </c:pt>
                <c:pt idx="10137">
                  <c:v>223.67500000000001</c:v>
                </c:pt>
                <c:pt idx="10138">
                  <c:v>223.691</c:v>
                </c:pt>
                <c:pt idx="10139">
                  <c:v>223.708</c:v>
                </c:pt>
                <c:pt idx="10140">
                  <c:v>223.72499999999999</c:v>
                </c:pt>
                <c:pt idx="10141">
                  <c:v>223.745</c:v>
                </c:pt>
                <c:pt idx="10142">
                  <c:v>223.792</c:v>
                </c:pt>
                <c:pt idx="10143">
                  <c:v>223.86600000000001</c:v>
                </c:pt>
                <c:pt idx="10144">
                  <c:v>223.94399999999999</c:v>
                </c:pt>
                <c:pt idx="10145">
                  <c:v>223.96199999999999</c:v>
                </c:pt>
                <c:pt idx="10146">
                  <c:v>223.97900000000001</c:v>
                </c:pt>
                <c:pt idx="10147">
                  <c:v>224.00399999999999</c:v>
                </c:pt>
                <c:pt idx="10148">
                  <c:v>224.03399999999999</c:v>
                </c:pt>
                <c:pt idx="10149">
                  <c:v>224.05099999999999</c:v>
                </c:pt>
                <c:pt idx="10150">
                  <c:v>224.06899999999999</c:v>
                </c:pt>
                <c:pt idx="10151">
                  <c:v>224.08600000000001</c:v>
                </c:pt>
                <c:pt idx="10152">
                  <c:v>224.10300000000001</c:v>
                </c:pt>
                <c:pt idx="10153">
                  <c:v>224.119</c:v>
                </c:pt>
                <c:pt idx="10154">
                  <c:v>224.136</c:v>
                </c:pt>
                <c:pt idx="10155">
                  <c:v>224.15700000000001</c:v>
                </c:pt>
                <c:pt idx="10156">
                  <c:v>224.202</c:v>
                </c:pt>
                <c:pt idx="10157">
                  <c:v>224.27500000000001</c:v>
                </c:pt>
                <c:pt idx="10158">
                  <c:v>224.363</c:v>
                </c:pt>
                <c:pt idx="10159">
                  <c:v>224.446</c:v>
                </c:pt>
                <c:pt idx="10160">
                  <c:v>224.48099999999999</c:v>
                </c:pt>
                <c:pt idx="10161">
                  <c:v>224.495</c:v>
                </c:pt>
                <c:pt idx="10162">
                  <c:v>224.50700000000001</c:v>
                </c:pt>
                <c:pt idx="10163">
                  <c:v>224.523</c:v>
                </c:pt>
                <c:pt idx="10164">
                  <c:v>224.542</c:v>
                </c:pt>
                <c:pt idx="10165">
                  <c:v>224.559</c:v>
                </c:pt>
                <c:pt idx="10166">
                  <c:v>224.57499999999999</c:v>
                </c:pt>
                <c:pt idx="10167">
                  <c:v>224.59299999999999</c:v>
                </c:pt>
                <c:pt idx="10168">
                  <c:v>224.61199999999999</c:v>
                </c:pt>
                <c:pt idx="10169">
                  <c:v>224.631</c:v>
                </c:pt>
                <c:pt idx="10170">
                  <c:v>224.64699999999999</c:v>
                </c:pt>
                <c:pt idx="10171">
                  <c:v>224.66200000000001</c:v>
                </c:pt>
                <c:pt idx="10172">
                  <c:v>224.678</c:v>
                </c:pt>
                <c:pt idx="10173">
                  <c:v>224.69399999999999</c:v>
                </c:pt>
                <c:pt idx="10174">
                  <c:v>224.72</c:v>
                </c:pt>
                <c:pt idx="10175">
                  <c:v>224.78</c:v>
                </c:pt>
                <c:pt idx="10176">
                  <c:v>224.816</c:v>
                </c:pt>
                <c:pt idx="10177">
                  <c:v>224.84</c:v>
                </c:pt>
                <c:pt idx="10178">
                  <c:v>224.85300000000001</c:v>
                </c:pt>
                <c:pt idx="10179">
                  <c:v>224.86799999999999</c:v>
                </c:pt>
                <c:pt idx="10180">
                  <c:v>224.88300000000001</c:v>
                </c:pt>
                <c:pt idx="10181">
                  <c:v>224.9</c:v>
                </c:pt>
                <c:pt idx="10182">
                  <c:v>224.916</c:v>
                </c:pt>
                <c:pt idx="10183">
                  <c:v>224.93100000000001</c:v>
                </c:pt>
                <c:pt idx="10184">
                  <c:v>224.946</c:v>
                </c:pt>
                <c:pt idx="10185">
                  <c:v>224.96</c:v>
                </c:pt>
                <c:pt idx="10186">
                  <c:v>224.98</c:v>
                </c:pt>
                <c:pt idx="10187">
                  <c:v>225.02500000000001</c:v>
                </c:pt>
                <c:pt idx="10188">
                  <c:v>225.102</c:v>
                </c:pt>
                <c:pt idx="10189">
                  <c:v>225.15899999999999</c:v>
                </c:pt>
                <c:pt idx="10190">
                  <c:v>225.18</c:v>
                </c:pt>
                <c:pt idx="10191">
                  <c:v>225.19300000000001</c:v>
                </c:pt>
                <c:pt idx="10192">
                  <c:v>225.209</c:v>
                </c:pt>
                <c:pt idx="10193">
                  <c:v>225.22800000000001</c:v>
                </c:pt>
                <c:pt idx="10194">
                  <c:v>225.245</c:v>
                </c:pt>
                <c:pt idx="10195">
                  <c:v>225.262</c:v>
                </c:pt>
                <c:pt idx="10196">
                  <c:v>225.279</c:v>
                </c:pt>
                <c:pt idx="10197">
                  <c:v>225.297</c:v>
                </c:pt>
                <c:pt idx="10198">
                  <c:v>225.31200000000001</c:v>
                </c:pt>
                <c:pt idx="10199">
                  <c:v>225.327</c:v>
                </c:pt>
                <c:pt idx="10200">
                  <c:v>225.34299999999999</c:v>
                </c:pt>
                <c:pt idx="10201">
                  <c:v>225.36099999999999</c:v>
                </c:pt>
                <c:pt idx="10202">
                  <c:v>225.40299999999999</c:v>
                </c:pt>
                <c:pt idx="10203">
                  <c:v>225.47</c:v>
                </c:pt>
                <c:pt idx="10204">
                  <c:v>225.49100000000001</c:v>
                </c:pt>
                <c:pt idx="10205">
                  <c:v>225.50700000000001</c:v>
                </c:pt>
                <c:pt idx="10206">
                  <c:v>225.52600000000001</c:v>
                </c:pt>
                <c:pt idx="10207">
                  <c:v>225.54300000000001</c:v>
                </c:pt>
                <c:pt idx="10208">
                  <c:v>225.56</c:v>
                </c:pt>
                <c:pt idx="10209">
                  <c:v>225.57599999999999</c:v>
                </c:pt>
                <c:pt idx="10210">
                  <c:v>225.59100000000001</c:v>
                </c:pt>
                <c:pt idx="10211">
                  <c:v>225.60599999999999</c:v>
                </c:pt>
                <c:pt idx="10212">
                  <c:v>225.62100000000001</c:v>
                </c:pt>
                <c:pt idx="10213">
                  <c:v>225.65199999999999</c:v>
                </c:pt>
                <c:pt idx="10214">
                  <c:v>225.714</c:v>
                </c:pt>
                <c:pt idx="10215">
                  <c:v>225.79400000000001</c:v>
                </c:pt>
                <c:pt idx="10216">
                  <c:v>225.87700000000001</c:v>
                </c:pt>
                <c:pt idx="10217">
                  <c:v>225.95500000000001</c:v>
                </c:pt>
                <c:pt idx="10218">
                  <c:v>226.02199999999999</c:v>
                </c:pt>
                <c:pt idx="10219">
                  <c:v>226.047</c:v>
                </c:pt>
                <c:pt idx="10220">
                  <c:v>226.047</c:v>
                </c:pt>
                <c:pt idx="10221">
                  <c:v>226.04900000000001</c:v>
                </c:pt>
                <c:pt idx="10222">
                  <c:v>226.05500000000001</c:v>
                </c:pt>
                <c:pt idx="10223">
                  <c:v>226.06899999999999</c:v>
                </c:pt>
                <c:pt idx="10224">
                  <c:v>226.089</c:v>
                </c:pt>
                <c:pt idx="10225">
                  <c:v>226.107</c:v>
                </c:pt>
                <c:pt idx="10226">
                  <c:v>226.124</c:v>
                </c:pt>
                <c:pt idx="10227">
                  <c:v>226.13900000000001</c:v>
                </c:pt>
                <c:pt idx="10228">
                  <c:v>226.155</c:v>
                </c:pt>
                <c:pt idx="10229">
                  <c:v>226.17400000000001</c:v>
                </c:pt>
                <c:pt idx="10230">
                  <c:v>226.19200000000001</c:v>
                </c:pt>
                <c:pt idx="10231">
                  <c:v>226.21</c:v>
                </c:pt>
                <c:pt idx="10232">
                  <c:v>226.226</c:v>
                </c:pt>
                <c:pt idx="10233">
                  <c:v>226.24100000000001</c:v>
                </c:pt>
                <c:pt idx="10234">
                  <c:v>226.25700000000001</c:v>
                </c:pt>
                <c:pt idx="10235">
                  <c:v>226.27199999999999</c:v>
                </c:pt>
                <c:pt idx="10236">
                  <c:v>226.28700000000001</c:v>
                </c:pt>
                <c:pt idx="10237">
                  <c:v>226.30099999999999</c:v>
                </c:pt>
                <c:pt idx="10238">
                  <c:v>226.32</c:v>
                </c:pt>
                <c:pt idx="10239">
                  <c:v>226.339</c:v>
                </c:pt>
                <c:pt idx="10240">
                  <c:v>226.358</c:v>
                </c:pt>
                <c:pt idx="10241">
                  <c:v>226.375</c:v>
                </c:pt>
                <c:pt idx="10242">
                  <c:v>226.39</c:v>
                </c:pt>
                <c:pt idx="10243">
                  <c:v>226.40600000000001</c:v>
                </c:pt>
                <c:pt idx="10244">
                  <c:v>226.422</c:v>
                </c:pt>
                <c:pt idx="10245">
                  <c:v>226.44200000000001</c:v>
                </c:pt>
                <c:pt idx="10246">
                  <c:v>226.47800000000001</c:v>
                </c:pt>
                <c:pt idx="10247">
                  <c:v>226.54400000000001</c:v>
                </c:pt>
                <c:pt idx="10248">
                  <c:v>226.63499999999999</c:v>
                </c:pt>
                <c:pt idx="10249">
                  <c:v>226.708</c:v>
                </c:pt>
                <c:pt idx="10250">
                  <c:v>226.745</c:v>
                </c:pt>
                <c:pt idx="10251">
                  <c:v>226.761</c:v>
                </c:pt>
                <c:pt idx="10252">
                  <c:v>226.77</c:v>
                </c:pt>
                <c:pt idx="10253">
                  <c:v>226.78399999999999</c:v>
                </c:pt>
                <c:pt idx="10254">
                  <c:v>226.804</c:v>
                </c:pt>
                <c:pt idx="10255">
                  <c:v>226.82300000000001</c:v>
                </c:pt>
                <c:pt idx="10256">
                  <c:v>226.84200000000001</c:v>
                </c:pt>
                <c:pt idx="10257">
                  <c:v>226.86099999999999</c:v>
                </c:pt>
                <c:pt idx="10258">
                  <c:v>226.87700000000001</c:v>
                </c:pt>
                <c:pt idx="10259">
                  <c:v>226.893</c:v>
                </c:pt>
                <c:pt idx="10260">
                  <c:v>226.91</c:v>
                </c:pt>
                <c:pt idx="10261">
                  <c:v>226.92500000000001</c:v>
                </c:pt>
                <c:pt idx="10262">
                  <c:v>226.94200000000001</c:v>
                </c:pt>
                <c:pt idx="10263">
                  <c:v>226.97</c:v>
                </c:pt>
                <c:pt idx="10264">
                  <c:v>226.98099999999999</c:v>
                </c:pt>
                <c:pt idx="10265">
                  <c:v>226.99199999999999</c:v>
                </c:pt>
                <c:pt idx="10266">
                  <c:v>227.005</c:v>
                </c:pt>
                <c:pt idx="10267">
                  <c:v>227.01900000000001</c:v>
                </c:pt>
                <c:pt idx="10268">
                  <c:v>227.03399999999999</c:v>
                </c:pt>
                <c:pt idx="10269">
                  <c:v>227.05099999999999</c:v>
                </c:pt>
                <c:pt idx="10270">
                  <c:v>227.06899999999999</c:v>
                </c:pt>
                <c:pt idx="10271">
                  <c:v>227.08699999999999</c:v>
                </c:pt>
                <c:pt idx="10272">
                  <c:v>227.10400000000001</c:v>
                </c:pt>
                <c:pt idx="10273">
                  <c:v>227.119</c:v>
                </c:pt>
                <c:pt idx="10274">
                  <c:v>227.13499999999999</c:v>
                </c:pt>
                <c:pt idx="10275">
                  <c:v>227.15100000000001</c:v>
                </c:pt>
                <c:pt idx="10276">
                  <c:v>227.167</c:v>
                </c:pt>
                <c:pt idx="10277">
                  <c:v>227.19</c:v>
                </c:pt>
                <c:pt idx="10278">
                  <c:v>227.22399999999999</c:v>
                </c:pt>
                <c:pt idx="10279">
                  <c:v>227.279</c:v>
                </c:pt>
                <c:pt idx="10280">
                  <c:v>227.36</c:v>
                </c:pt>
                <c:pt idx="10281">
                  <c:v>227.429</c:v>
                </c:pt>
                <c:pt idx="10282">
                  <c:v>227.46</c:v>
                </c:pt>
                <c:pt idx="10283">
                  <c:v>227.477</c:v>
                </c:pt>
                <c:pt idx="10284">
                  <c:v>227.49100000000001</c:v>
                </c:pt>
                <c:pt idx="10285">
                  <c:v>227.50399999999999</c:v>
                </c:pt>
                <c:pt idx="10286">
                  <c:v>227.52099999999999</c:v>
                </c:pt>
                <c:pt idx="10287">
                  <c:v>227.536</c:v>
                </c:pt>
                <c:pt idx="10288">
                  <c:v>227.55199999999999</c:v>
                </c:pt>
                <c:pt idx="10289">
                  <c:v>227.57</c:v>
                </c:pt>
                <c:pt idx="10290">
                  <c:v>227.589</c:v>
                </c:pt>
                <c:pt idx="10291">
                  <c:v>227.607</c:v>
                </c:pt>
                <c:pt idx="10292">
                  <c:v>227.62299999999999</c:v>
                </c:pt>
                <c:pt idx="10293">
                  <c:v>227.64</c:v>
                </c:pt>
                <c:pt idx="10294">
                  <c:v>227.655</c:v>
                </c:pt>
                <c:pt idx="10295">
                  <c:v>227.67099999999999</c:v>
                </c:pt>
                <c:pt idx="10296">
                  <c:v>227.68899999999999</c:v>
                </c:pt>
                <c:pt idx="10297">
                  <c:v>227.72499999999999</c:v>
                </c:pt>
                <c:pt idx="10298">
                  <c:v>227.751</c:v>
                </c:pt>
                <c:pt idx="10299">
                  <c:v>227.77</c:v>
                </c:pt>
                <c:pt idx="10300">
                  <c:v>227.78800000000001</c:v>
                </c:pt>
                <c:pt idx="10301">
                  <c:v>227.804</c:v>
                </c:pt>
                <c:pt idx="10302">
                  <c:v>227.821</c:v>
                </c:pt>
                <c:pt idx="10303">
                  <c:v>227.839</c:v>
                </c:pt>
                <c:pt idx="10304">
                  <c:v>227.857</c:v>
                </c:pt>
                <c:pt idx="10305">
                  <c:v>227.874</c:v>
                </c:pt>
                <c:pt idx="10306">
                  <c:v>227.88900000000001</c:v>
                </c:pt>
                <c:pt idx="10307">
                  <c:v>227.905</c:v>
                </c:pt>
                <c:pt idx="10308">
                  <c:v>227.92</c:v>
                </c:pt>
                <c:pt idx="10309">
                  <c:v>227.93600000000001</c:v>
                </c:pt>
                <c:pt idx="10310">
                  <c:v>227.95500000000001</c:v>
                </c:pt>
                <c:pt idx="10311">
                  <c:v>227.97800000000001</c:v>
                </c:pt>
                <c:pt idx="10312">
                  <c:v>227.99799999999999</c:v>
                </c:pt>
                <c:pt idx="10313">
                  <c:v>228.01300000000001</c:v>
                </c:pt>
                <c:pt idx="10314">
                  <c:v>228.02699999999999</c:v>
                </c:pt>
                <c:pt idx="10315">
                  <c:v>228.04400000000001</c:v>
                </c:pt>
                <c:pt idx="10316">
                  <c:v>228.06299999999999</c:v>
                </c:pt>
                <c:pt idx="10317">
                  <c:v>228.08099999999999</c:v>
                </c:pt>
                <c:pt idx="10318">
                  <c:v>228.09899999999999</c:v>
                </c:pt>
                <c:pt idx="10319">
                  <c:v>228.113</c:v>
                </c:pt>
                <c:pt idx="10320">
                  <c:v>228.12799999999999</c:v>
                </c:pt>
                <c:pt idx="10321">
                  <c:v>228.143</c:v>
                </c:pt>
                <c:pt idx="10322">
                  <c:v>228.15700000000001</c:v>
                </c:pt>
                <c:pt idx="10323">
                  <c:v>228.173</c:v>
                </c:pt>
                <c:pt idx="10324">
                  <c:v>228.18799999999999</c:v>
                </c:pt>
                <c:pt idx="10325">
                  <c:v>228.202</c:v>
                </c:pt>
                <c:pt idx="10326">
                  <c:v>228.22</c:v>
                </c:pt>
                <c:pt idx="10327">
                  <c:v>228.23699999999999</c:v>
                </c:pt>
                <c:pt idx="10328">
                  <c:v>228.256</c:v>
                </c:pt>
                <c:pt idx="10329">
                  <c:v>228.274</c:v>
                </c:pt>
                <c:pt idx="10330">
                  <c:v>228.29</c:v>
                </c:pt>
                <c:pt idx="10331">
                  <c:v>228.30500000000001</c:v>
                </c:pt>
                <c:pt idx="10332">
                  <c:v>228.321</c:v>
                </c:pt>
                <c:pt idx="10333">
                  <c:v>228.33699999999999</c:v>
                </c:pt>
                <c:pt idx="10334">
                  <c:v>228.35400000000001</c:v>
                </c:pt>
                <c:pt idx="10335">
                  <c:v>228.374</c:v>
                </c:pt>
                <c:pt idx="10336">
                  <c:v>228.39</c:v>
                </c:pt>
                <c:pt idx="10337">
                  <c:v>228.40199999999999</c:v>
                </c:pt>
                <c:pt idx="10338">
                  <c:v>228.41399999999999</c:v>
                </c:pt>
                <c:pt idx="10339">
                  <c:v>228.42500000000001</c:v>
                </c:pt>
                <c:pt idx="10340">
                  <c:v>228.43799999999999</c:v>
                </c:pt>
                <c:pt idx="10341">
                  <c:v>228.452</c:v>
                </c:pt>
                <c:pt idx="10342">
                  <c:v>228.46799999999999</c:v>
                </c:pt>
                <c:pt idx="10343">
                  <c:v>228.48699999999999</c:v>
                </c:pt>
                <c:pt idx="10344">
                  <c:v>228.50700000000001</c:v>
                </c:pt>
                <c:pt idx="10345">
                  <c:v>228.523</c:v>
                </c:pt>
                <c:pt idx="10346">
                  <c:v>228.536</c:v>
                </c:pt>
                <c:pt idx="10347">
                  <c:v>228.54900000000001</c:v>
                </c:pt>
                <c:pt idx="10348">
                  <c:v>228.56200000000001</c:v>
                </c:pt>
                <c:pt idx="10349">
                  <c:v>228.57400000000001</c:v>
                </c:pt>
                <c:pt idx="10350">
                  <c:v>228.58600000000001</c:v>
                </c:pt>
                <c:pt idx="10351">
                  <c:v>228.59899999999999</c:v>
                </c:pt>
                <c:pt idx="10352">
                  <c:v>228.61199999999999</c:v>
                </c:pt>
                <c:pt idx="10353">
                  <c:v>228.62299999999999</c:v>
                </c:pt>
                <c:pt idx="10354">
                  <c:v>228.63499999999999</c:v>
                </c:pt>
                <c:pt idx="10355">
                  <c:v>228.64699999999999</c:v>
                </c:pt>
                <c:pt idx="10356">
                  <c:v>228.65700000000001</c:v>
                </c:pt>
                <c:pt idx="10357">
                  <c:v>228.66900000000001</c:v>
                </c:pt>
                <c:pt idx="10358">
                  <c:v>228.68100000000001</c:v>
                </c:pt>
                <c:pt idx="10359">
                  <c:v>228.69200000000001</c:v>
                </c:pt>
                <c:pt idx="10360">
                  <c:v>228.703</c:v>
                </c:pt>
                <c:pt idx="10361">
                  <c:v>228.715</c:v>
                </c:pt>
                <c:pt idx="10362">
                  <c:v>228.726</c:v>
                </c:pt>
                <c:pt idx="10363">
                  <c:v>228.73699999999999</c:v>
                </c:pt>
                <c:pt idx="10364">
                  <c:v>228.749</c:v>
                </c:pt>
                <c:pt idx="10365">
                  <c:v>228.761</c:v>
                </c:pt>
                <c:pt idx="10366">
                  <c:v>228.77199999999999</c:v>
                </c:pt>
                <c:pt idx="10367">
                  <c:v>228.78399999999999</c:v>
                </c:pt>
                <c:pt idx="10368">
                  <c:v>228.79599999999999</c:v>
                </c:pt>
                <c:pt idx="10369">
                  <c:v>228.81</c:v>
                </c:pt>
                <c:pt idx="10370">
                  <c:v>228.833</c:v>
                </c:pt>
                <c:pt idx="10371">
                  <c:v>228.86099999999999</c:v>
                </c:pt>
                <c:pt idx="10372">
                  <c:v>228.87799999999999</c:v>
                </c:pt>
                <c:pt idx="10373">
                  <c:v>228.89400000000001</c:v>
                </c:pt>
                <c:pt idx="10374">
                  <c:v>228.917</c:v>
                </c:pt>
                <c:pt idx="10375">
                  <c:v>228.93799999999999</c:v>
                </c:pt>
                <c:pt idx="10376">
                  <c:v>228.96100000000001</c:v>
                </c:pt>
                <c:pt idx="10377">
                  <c:v>228.98</c:v>
                </c:pt>
                <c:pt idx="10378">
                  <c:v>228.99299999999999</c:v>
                </c:pt>
                <c:pt idx="10379">
                  <c:v>229.00700000000001</c:v>
                </c:pt>
                <c:pt idx="10380">
                  <c:v>229.023</c:v>
                </c:pt>
                <c:pt idx="10381">
                  <c:v>229.03800000000001</c:v>
                </c:pt>
                <c:pt idx="10382">
                  <c:v>229.05699999999999</c:v>
                </c:pt>
                <c:pt idx="10383">
                  <c:v>229.08099999999999</c:v>
                </c:pt>
                <c:pt idx="10384">
                  <c:v>229.101</c:v>
                </c:pt>
                <c:pt idx="10385">
                  <c:v>229.12200000000001</c:v>
                </c:pt>
                <c:pt idx="10386">
                  <c:v>229.14599999999999</c:v>
                </c:pt>
                <c:pt idx="10387">
                  <c:v>229.16800000000001</c:v>
                </c:pt>
                <c:pt idx="10388">
                  <c:v>229.18199999999999</c:v>
                </c:pt>
                <c:pt idx="10389">
                  <c:v>229.19399999999999</c:v>
                </c:pt>
                <c:pt idx="10390">
                  <c:v>229.20599999999999</c:v>
                </c:pt>
                <c:pt idx="10391">
                  <c:v>229.21899999999999</c:v>
                </c:pt>
                <c:pt idx="10392">
                  <c:v>229.23</c:v>
                </c:pt>
                <c:pt idx="10393">
                  <c:v>229.24299999999999</c:v>
                </c:pt>
                <c:pt idx="10394">
                  <c:v>229.256</c:v>
                </c:pt>
                <c:pt idx="10395">
                  <c:v>229.26900000000001</c:v>
                </c:pt>
                <c:pt idx="10396">
                  <c:v>229.28399999999999</c:v>
                </c:pt>
                <c:pt idx="10397">
                  <c:v>229.30099999999999</c:v>
                </c:pt>
                <c:pt idx="10398">
                  <c:v>229.31800000000001</c:v>
                </c:pt>
                <c:pt idx="10399">
                  <c:v>229.33500000000001</c:v>
                </c:pt>
                <c:pt idx="10400">
                  <c:v>229.351</c:v>
                </c:pt>
                <c:pt idx="10401">
                  <c:v>229.36500000000001</c:v>
                </c:pt>
                <c:pt idx="10402">
                  <c:v>229.381</c:v>
                </c:pt>
                <c:pt idx="10403">
                  <c:v>229.39599999999999</c:v>
                </c:pt>
                <c:pt idx="10404">
                  <c:v>229.41200000000001</c:v>
                </c:pt>
                <c:pt idx="10405">
                  <c:v>229.428</c:v>
                </c:pt>
                <c:pt idx="10406">
                  <c:v>229.44200000000001</c:v>
                </c:pt>
                <c:pt idx="10407">
                  <c:v>229.45599999999999</c:v>
                </c:pt>
                <c:pt idx="10408">
                  <c:v>229.47</c:v>
                </c:pt>
                <c:pt idx="10409">
                  <c:v>229.48500000000001</c:v>
                </c:pt>
                <c:pt idx="10410">
                  <c:v>229.5</c:v>
                </c:pt>
                <c:pt idx="10411">
                  <c:v>229.517</c:v>
                </c:pt>
                <c:pt idx="10412">
                  <c:v>229.535</c:v>
                </c:pt>
                <c:pt idx="10413">
                  <c:v>229.55199999999999</c:v>
                </c:pt>
                <c:pt idx="10414">
                  <c:v>229.56800000000001</c:v>
                </c:pt>
                <c:pt idx="10415">
                  <c:v>229.584</c:v>
                </c:pt>
                <c:pt idx="10416">
                  <c:v>229.6</c:v>
                </c:pt>
                <c:pt idx="10417">
                  <c:v>229.61600000000001</c:v>
                </c:pt>
                <c:pt idx="10418">
                  <c:v>229.631</c:v>
                </c:pt>
                <c:pt idx="10419">
                  <c:v>229.648</c:v>
                </c:pt>
                <c:pt idx="10420">
                  <c:v>229.66399999999999</c:v>
                </c:pt>
                <c:pt idx="10421">
                  <c:v>229.68</c:v>
                </c:pt>
                <c:pt idx="10422">
                  <c:v>229.69499999999999</c:v>
                </c:pt>
                <c:pt idx="10423">
                  <c:v>229.71100000000001</c:v>
                </c:pt>
                <c:pt idx="10424">
                  <c:v>229.727</c:v>
                </c:pt>
                <c:pt idx="10425">
                  <c:v>229.744</c:v>
                </c:pt>
                <c:pt idx="10426">
                  <c:v>229.762</c:v>
                </c:pt>
                <c:pt idx="10427">
                  <c:v>229.78100000000001</c:v>
                </c:pt>
                <c:pt idx="10428">
                  <c:v>229.79900000000001</c:v>
                </c:pt>
                <c:pt idx="10429">
                  <c:v>229.816</c:v>
                </c:pt>
                <c:pt idx="10430">
                  <c:v>229.83099999999999</c:v>
                </c:pt>
                <c:pt idx="10431">
                  <c:v>229.846</c:v>
                </c:pt>
                <c:pt idx="10432">
                  <c:v>229.86199999999999</c:v>
                </c:pt>
                <c:pt idx="10433">
                  <c:v>229.87799999999999</c:v>
                </c:pt>
                <c:pt idx="10434">
                  <c:v>229.89400000000001</c:v>
                </c:pt>
                <c:pt idx="10435">
                  <c:v>229.91</c:v>
                </c:pt>
                <c:pt idx="10436">
                  <c:v>229.92500000000001</c:v>
                </c:pt>
                <c:pt idx="10437">
                  <c:v>229.941</c:v>
                </c:pt>
                <c:pt idx="10438">
                  <c:v>229.958</c:v>
                </c:pt>
                <c:pt idx="10439">
                  <c:v>229.977</c:v>
                </c:pt>
                <c:pt idx="10440">
                  <c:v>229.994</c:v>
                </c:pt>
                <c:pt idx="10441">
                  <c:v>230.01499999999999</c:v>
                </c:pt>
                <c:pt idx="10442">
                  <c:v>230.03299999999999</c:v>
                </c:pt>
                <c:pt idx="10443">
                  <c:v>230.05099999999999</c:v>
                </c:pt>
                <c:pt idx="10444">
                  <c:v>230.06700000000001</c:v>
                </c:pt>
                <c:pt idx="10445">
                  <c:v>230.083</c:v>
                </c:pt>
                <c:pt idx="10446">
                  <c:v>230.09899999999999</c:v>
                </c:pt>
                <c:pt idx="10447">
                  <c:v>230.11500000000001</c:v>
                </c:pt>
                <c:pt idx="10448">
                  <c:v>230.131</c:v>
                </c:pt>
                <c:pt idx="10449">
                  <c:v>230.155</c:v>
                </c:pt>
                <c:pt idx="10450">
                  <c:v>230.20500000000001</c:v>
                </c:pt>
                <c:pt idx="10451">
                  <c:v>230.285</c:v>
                </c:pt>
                <c:pt idx="10452">
                  <c:v>230.37299999999999</c:v>
                </c:pt>
                <c:pt idx="10453">
                  <c:v>230.45599999999999</c:v>
                </c:pt>
                <c:pt idx="10454">
                  <c:v>230.52199999999999</c:v>
                </c:pt>
                <c:pt idx="10455">
                  <c:v>230.55799999999999</c:v>
                </c:pt>
                <c:pt idx="10456">
                  <c:v>230.56800000000001</c:v>
                </c:pt>
                <c:pt idx="10457">
                  <c:v>230.57599999999999</c:v>
                </c:pt>
                <c:pt idx="10458">
                  <c:v>230.583</c:v>
                </c:pt>
                <c:pt idx="10459">
                  <c:v>230.589</c:v>
                </c:pt>
                <c:pt idx="10460">
                  <c:v>230.595</c:v>
                </c:pt>
                <c:pt idx="10461">
                  <c:v>230.6</c:v>
                </c:pt>
                <c:pt idx="10462">
                  <c:v>230.607</c:v>
                </c:pt>
                <c:pt idx="10463">
                  <c:v>230.614</c:v>
                </c:pt>
                <c:pt idx="10464">
                  <c:v>230.62200000000001</c:v>
                </c:pt>
                <c:pt idx="10465">
                  <c:v>230.637</c:v>
                </c:pt>
                <c:pt idx="10466">
                  <c:v>230.661</c:v>
                </c:pt>
                <c:pt idx="10467">
                  <c:v>230.67400000000001</c:v>
                </c:pt>
                <c:pt idx="10468">
                  <c:v>230.68600000000001</c:v>
                </c:pt>
                <c:pt idx="10469">
                  <c:v>230.697</c:v>
                </c:pt>
                <c:pt idx="10470">
                  <c:v>230.709</c:v>
                </c:pt>
                <c:pt idx="10471">
                  <c:v>230.721</c:v>
                </c:pt>
                <c:pt idx="10472">
                  <c:v>230.733</c:v>
                </c:pt>
                <c:pt idx="10473">
                  <c:v>230.74799999999999</c:v>
                </c:pt>
                <c:pt idx="10474">
                  <c:v>230.773</c:v>
                </c:pt>
                <c:pt idx="10475">
                  <c:v>230.798</c:v>
                </c:pt>
                <c:pt idx="10476">
                  <c:v>230.83199999999999</c:v>
                </c:pt>
                <c:pt idx="10477">
                  <c:v>230.88200000000001</c:v>
                </c:pt>
                <c:pt idx="10478">
                  <c:v>230.923</c:v>
                </c:pt>
                <c:pt idx="10479">
                  <c:v>230.941</c:v>
                </c:pt>
                <c:pt idx="10480">
                  <c:v>230.94499999999999</c:v>
                </c:pt>
                <c:pt idx="10481">
                  <c:v>230.95099999999999</c:v>
                </c:pt>
                <c:pt idx="10482">
                  <c:v>230.964</c:v>
                </c:pt>
                <c:pt idx="10483">
                  <c:v>230.98699999999999</c:v>
                </c:pt>
                <c:pt idx="10484">
                  <c:v>231.01400000000001</c:v>
                </c:pt>
                <c:pt idx="10485">
                  <c:v>231.03700000000001</c:v>
                </c:pt>
                <c:pt idx="10486">
                  <c:v>231.05199999999999</c:v>
                </c:pt>
                <c:pt idx="10487">
                  <c:v>231.071</c:v>
                </c:pt>
                <c:pt idx="10488">
                  <c:v>231.08699999999999</c:v>
                </c:pt>
                <c:pt idx="10489">
                  <c:v>231.101</c:v>
                </c:pt>
                <c:pt idx="10490">
                  <c:v>231.11600000000001</c:v>
                </c:pt>
                <c:pt idx="10491">
                  <c:v>231.13399999999999</c:v>
                </c:pt>
                <c:pt idx="10492">
                  <c:v>231.148</c:v>
                </c:pt>
                <c:pt idx="10493">
                  <c:v>231.15899999999999</c:v>
                </c:pt>
                <c:pt idx="10494">
                  <c:v>231.16900000000001</c:v>
                </c:pt>
                <c:pt idx="10495">
                  <c:v>231.18</c:v>
                </c:pt>
                <c:pt idx="10496">
                  <c:v>231.19200000000001</c:v>
                </c:pt>
                <c:pt idx="10497">
                  <c:v>231.20099999999999</c:v>
                </c:pt>
                <c:pt idx="10498">
                  <c:v>231.209</c:v>
                </c:pt>
                <c:pt idx="10499">
                  <c:v>231.21799999999999</c:v>
                </c:pt>
                <c:pt idx="10500">
                  <c:v>231.23400000000001</c:v>
                </c:pt>
                <c:pt idx="10501">
                  <c:v>231.26</c:v>
                </c:pt>
                <c:pt idx="10502">
                  <c:v>231.29499999999999</c:v>
                </c:pt>
                <c:pt idx="10503">
                  <c:v>231.322</c:v>
                </c:pt>
                <c:pt idx="10504">
                  <c:v>231.327</c:v>
                </c:pt>
                <c:pt idx="10505">
                  <c:v>231.333</c:v>
                </c:pt>
                <c:pt idx="10506">
                  <c:v>231.339</c:v>
                </c:pt>
                <c:pt idx="10507">
                  <c:v>231.345</c:v>
                </c:pt>
                <c:pt idx="10508">
                  <c:v>231.352</c:v>
                </c:pt>
                <c:pt idx="10509">
                  <c:v>231.36099999999999</c:v>
                </c:pt>
                <c:pt idx="10510">
                  <c:v>231.37</c:v>
                </c:pt>
                <c:pt idx="10511">
                  <c:v>231.381</c:v>
                </c:pt>
                <c:pt idx="10512">
                  <c:v>231.392</c:v>
                </c:pt>
                <c:pt idx="10513">
                  <c:v>231.40299999999999</c:v>
                </c:pt>
                <c:pt idx="10514">
                  <c:v>231.41800000000001</c:v>
                </c:pt>
                <c:pt idx="10515">
                  <c:v>231.43899999999999</c:v>
                </c:pt>
                <c:pt idx="10516">
                  <c:v>231.46700000000001</c:v>
                </c:pt>
                <c:pt idx="10517">
                  <c:v>231.505</c:v>
                </c:pt>
                <c:pt idx="10518">
                  <c:v>231.54400000000001</c:v>
                </c:pt>
                <c:pt idx="10519">
                  <c:v>231.57499999999999</c:v>
                </c:pt>
                <c:pt idx="10520">
                  <c:v>231.60300000000001</c:v>
                </c:pt>
                <c:pt idx="10521">
                  <c:v>231.613</c:v>
                </c:pt>
                <c:pt idx="10522">
                  <c:v>231.625</c:v>
                </c:pt>
                <c:pt idx="10523">
                  <c:v>231.637</c:v>
                </c:pt>
                <c:pt idx="10524">
                  <c:v>231.65899999999999</c:v>
                </c:pt>
                <c:pt idx="10525">
                  <c:v>231.67500000000001</c:v>
                </c:pt>
                <c:pt idx="10526">
                  <c:v>231.69</c:v>
                </c:pt>
                <c:pt idx="10527">
                  <c:v>231.702</c:v>
                </c:pt>
                <c:pt idx="10528">
                  <c:v>231.71700000000001</c:v>
                </c:pt>
                <c:pt idx="10529">
                  <c:v>231.73099999999999</c:v>
                </c:pt>
                <c:pt idx="10530">
                  <c:v>231.74700000000001</c:v>
                </c:pt>
                <c:pt idx="10531">
                  <c:v>231.774</c:v>
                </c:pt>
                <c:pt idx="10532">
                  <c:v>231.78899999999999</c:v>
                </c:pt>
                <c:pt idx="10533">
                  <c:v>231.80500000000001</c:v>
                </c:pt>
                <c:pt idx="10534">
                  <c:v>231.82300000000001</c:v>
                </c:pt>
                <c:pt idx="10535">
                  <c:v>231.84200000000001</c:v>
                </c:pt>
                <c:pt idx="10536">
                  <c:v>231.858</c:v>
                </c:pt>
                <c:pt idx="10537">
                  <c:v>231.87299999999999</c:v>
                </c:pt>
                <c:pt idx="10538">
                  <c:v>231.88800000000001</c:v>
                </c:pt>
                <c:pt idx="10539">
                  <c:v>231.904</c:v>
                </c:pt>
                <c:pt idx="10540">
                  <c:v>231.93600000000001</c:v>
                </c:pt>
                <c:pt idx="10541">
                  <c:v>231.999</c:v>
                </c:pt>
                <c:pt idx="10542">
                  <c:v>232.083</c:v>
                </c:pt>
                <c:pt idx="10543">
                  <c:v>232.15700000000001</c:v>
                </c:pt>
                <c:pt idx="10544">
                  <c:v>232.20500000000001</c:v>
                </c:pt>
                <c:pt idx="10545">
                  <c:v>232.226</c:v>
                </c:pt>
                <c:pt idx="10546">
                  <c:v>232.232</c:v>
                </c:pt>
                <c:pt idx="10547">
                  <c:v>232.23599999999999</c:v>
                </c:pt>
                <c:pt idx="10548">
                  <c:v>232.24299999999999</c:v>
                </c:pt>
                <c:pt idx="10549">
                  <c:v>232.249</c:v>
                </c:pt>
                <c:pt idx="10550">
                  <c:v>232.25700000000001</c:v>
                </c:pt>
                <c:pt idx="10551">
                  <c:v>232.26599999999999</c:v>
                </c:pt>
                <c:pt idx="10552">
                  <c:v>232.279</c:v>
                </c:pt>
                <c:pt idx="10553">
                  <c:v>232.30099999999999</c:v>
                </c:pt>
                <c:pt idx="10554">
                  <c:v>232.327</c:v>
                </c:pt>
                <c:pt idx="10555">
                  <c:v>232.33799999999999</c:v>
                </c:pt>
                <c:pt idx="10556">
                  <c:v>232.35499999999999</c:v>
                </c:pt>
                <c:pt idx="10557">
                  <c:v>232.37100000000001</c:v>
                </c:pt>
                <c:pt idx="10558">
                  <c:v>232.4</c:v>
                </c:pt>
                <c:pt idx="10559">
                  <c:v>232.446</c:v>
                </c:pt>
                <c:pt idx="10560">
                  <c:v>232.50700000000001</c:v>
                </c:pt>
                <c:pt idx="10561">
                  <c:v>232.536</c:v>
                </c:pt>
                <c:pt idx="10562">
                  <c:v>232.55099999999999</c:v>
                </c:pt>
                <c:pt idx="10563">
                  <c:v>232.56100000000001</c:v>
                </c:pt>
                <c:pt idx="10564">
                  <c:v>232.56899999999999</c:v>
                </c:pt>
                <c:pt idx="10565">
                  <c:v>232.578</c:v>
                </c:pt>
                <c:pt idx="10566">
                  <c:v>232.59100000000001</c:v>
                </c:pt>
                <c:pt idx="10567">
                  <c:v>232.607</c:v>
                </c:pt>
                <c:pt idx="10568">
                  <c:v>232.624</c:v>
                </c:pt>
                <c:pt idx="10569">
                  <c:v>232.64</c:v>
                </c:pt>
                <c:pt idx="10570">
                  <c:v>232.65600000000001</c:v>
                </c:pt>
                <c:pt idx="10571">
                  <c:v>232.67</c:v>
                </c:pt>
                <c:pt idx="10572">
                  <c:v>232.684</c:v>
                </c:pt>
                <c:pt idx="10573">
                  <c:v>232.69900000000001</c:v>
                </c:pt>
                <c:pt idx="10574">
                  <c:v>232.714</c:v>
                </c:pt>
                <c:pt idx="10575">
                  <c:v>232.733</c:v>
                </c:pt>
                <c:pt idx="10576">
                  <c:v>232.77</c:v>
                </c:pt>
                <c:pt idx="10577">
                  <c:v>232.83500000000001</c:v>
                </c:pt>
                <c:pt idx="10578">
                  <c:v>232.92400000000001</c:v>
                </c:pt>
                <c:pt idx="10579">
                  <c:v>233.017</c:v>
                </c:pt>
                <c:pt idx="10580">
                  <c:v>233.1</c:v>
                </c:pt>
                <c:pt idx="10581">
                  <c:v>233.17</c:v>
                </c:pt>
                <c:pt idx="10582">
                  <c:v>233.221</c:v>
                </c:pt>
                <c:pt idx="10583">
                  <c:v>233.262</c:v>
                </c:pt>
                <c:pt idx="10584">
                  <c:v>233.29499999999999</c:v>
                </c:pt>
                <c:pt idx="10585">
                  <c:v>233.297</c:v>
                </c:pt>
                <c:pt idx="10586">
                  <c:v>233.31399999999999</c:v>
                </c:pt>
                <c:pt idx="10587">
                  <c:v>233.33699999999999</c:v>
                </c:pt>
                <c:pt idx="10588">
                  <c:v>233.35599999999999</c:v>
                </c:pt>
                <c:pt idx="10589">
                  <c:v>233.363</c:v>
                </c:pt>
                <c:pt idx="10590">
                  <c:v>233.37</c:v>
                </c:pt>
                <c:pt idx="10591">
                  <c:v>233.37700000000001</c:v>
                </c:pt>
                <c:pt idx="10592">
                  <c:v>233.38499999999999</c:v>
                </c:pt>
                <c:pt idx="10593">
                  <c:v>233.39599999999999</c:v>
                </c:pt>
                <c:pt idx="10594">
                  <c:v>233.41200000000001</c:v>
                </c:pt>
                <c:pt idx="10595">
                  <c:v>233.43899999999999</c:v>
                </c:pt>
                <c:pt idx="10596">
                  <c:v>233.46100000000001</c:v>
                </c:pt>
                <c:pt idx="10597">
                  <c:v>233.48400000000001</c:v>
                </c:pt>
                <c:pt idx="10598">
                  <c:v>233.505</c:v>
                </c:pt>
                <c:pt idx="10599">
                  <c:v>233.52199999999999</c:v>
                </c:pt>
                <c:pt idx="10600">
                  <c:v>233.54</c:v>
                </c:pt>
                <c:pt idx="10601">
                  <c:v>233.571</c:v>
                </c:pt>
                <c:pt idx="10602">
                  <c:v>233.61799999999999</c:v>
                </c:pt>
                <c:pt idx="10603">
                  <c:v>233.65100000000001</c:v>
                </c:pt>
                <c:pt idx="10604">
                  <c:v>233.66800000000001</c:v>
                </c:pt>
                <c:pt idx="10605">
                  <c:v>233.68100000000001</c:v>
                </c:pt>
                <c:pt idx="10606">
                  <c:v>233.697</c:v>
                </c:pt>
                <c:pt idx="10607">
                  <c:v>233.715</c:v>
                </c:pt>
                <c:pt idx="10608">
                  <c:v>233.73099999999999</c:v>
                </c:pt>
                <c:pt idx="10609">
                  <c:v>233.74799999999999</c:v>
                </c:pt>
                <c:pt idx="10610">
                  <c:v>233.76599999999999</c:v>
                </c:pt>
                <c:pt idx="10611">
                  <c:v>233.78</c:v>
                </c:pt>
                <c:pt idx="10612">
                  <c:v>233.79499999999999</c:v>
                </c:pt>
                <c:pt idx="10613">
                  <c:v>233.81100000000001</c:v>
                </c:pt>
                <c:pt idx="10614">
                  <c:v>233.83199999999999</c:v>
                </c:pt>
                <c:pt idx="10615">
                  <c:v>233.887</c:v>
                </c:pt>
                <c:pt idx="10616">
                  <c:v>233.97200000000001</c:v>
                </c:pt>
                <c:pt idx="10617">
                  <c:v>234.066</c:v>
                </c:pt>
                <c:pt idx="10618">
                  <c:v>234.15700000000001</c:v>
                </c:pt>
                <c:pt idx="10619">
                  <c:v>234.238</c:v>
                </c:pt>
                <c:pt idx="10620">
                  <c:v>234.27600000000001</c:v>
                </c:pt>
                <c:pt idx="10621">
                  <c:v>234.28299999999999</c:v>
                </c:pt>
                <c:pt idx="10622">
                  <c:v>234.28899999999999</c:v>
                </c:pt>
                <c:pt idx="10623">
                  <c:v>234.29599999999999</c:v>
                </c:pt>
                <c:pt idx="10624">
                  <c:v>234.304</c:v>
                </c:pt>
                <c:pt idx="10625">
                  <c:v>234.31299999999999</c:v>
                </c:pt>
                <c:pt idx="10626">
                  <c:v>234.32400000000001</c:v>
                </c:pt>
                <c:pt idx="10627">
                  <c:v>234.33699999999999</c:v>
                </c:pt>
                <c:pt idx="10628">
                  <c:v>234.358</c:v>
                </c:pt>
                <c:pt idx="10629">
                  <c:v>234.392</c:v>
                </c:pt>
                <c:pt idx="10630">
                  <c:v>234.42699999999999</c:v>
                </c:pt>
                <c:pt idx="10631">
                  <c:v>234.46</c:v>
                </c:pt>
                <c:pt idx="10632">
                  <c:v>234.5</c:v>
                </c:pt>
                <c:pt idx="10633">
                  <c:v>234.54</c:v>
                </c:pt>
                <c:pt idx="10634">
                  <c:v>234.58500000000001</c:v>
                </c:pt>
                <c:pt idx="10635">
                  <c:v>234.64099999999999</c:v>
                </c:pt>
                <c:pt idx="10636">
                  <c:v>234.70400000000001</c:v>
                </c:pt>
                <c:pt idx="10637">
                  <c:v>234.76499999999999</c:v>
                </c:pt>
                <c:pt idx="10638">
                  <c:v>234.82900000000001</c:v>
                </c:pt>
                <c:pt idx="10639">
                  <c:v>234.886</c:v>
                </c:pt>
                <c:pt idx="10640">
                  <c:v>234.9</c:v>
                </c:pt>
                <c:pt idx="10641">
                  <c:v>234.90600000000001</c:v>
                </c:pt>
                <c:pt idx="10642">
                  <c:v>234.916</c:v>
                </c:pt>
                <c:pt idx="10643">
                  <c:v>234.929</c:v>
                </c:pt>
                <c:pt idx="10644">
                  <c:v>234.94200000000001</c:v>
                </c:pt>
                <c:pt idx="10645">
                  <c:v>234.95500000000001</c:v>
                </c:pt>
                <c:pt idx="10646">
                  <c:v>234.96899999999999</c:v>
                </c:pt>
                <c:pt idx="10647">
                  <c:v>234.98500000000001</c:v>
                </c:pt>
                <c:pt idx="10648">
                  <c:v>235.001</c:v>
                </c:pt>
                <c:pt idx="10649">
                  <c:v>235.017</c:v>
                </c:pt>
                <c:pt idx="10650">
                  <c:v>235.03100000000001</c:v>
                </c:pt>
                <c:pt idx="10651">
                  <c:v>235.04599999999999</c:v>
                </c:pt>
                <c:pt idx="10652">
                  <c:v>235.06</c:v>
                </c:pt>
                <c:pt idx="10653">
                  <c:v>235.07599999999999</c:v>
                </c:pt>
                <c:pt idx="10654">
                  <c:v>235.09</c:v>
                </c:pt>
                <c:pt idx="10655">
                  <c:v>235.10499999999999</c:v>
                </c:pt>
                <c:pt idx="10656">
                  <c:v>235.13</c:v>
                </c:pt>
                <c:pt idx="10657">
                  <c:v>235.17400000000001</c:v>
                </c:pt>
                <c:pt idx="10658">
                  <c:v>235.23400000000001</c:v>
                </c:pt>
                <c:pt idx="10659">
                  <c:v>235.27799999999999</c:v>
                </c:pt>
                <c:pt idx="10660">
                  <c:v>235.297</c:v>
                </c:pt>
                <c:pt idx="10661">
                  <c:v>235.30799999999999</c:v>
                </c:pt>
                <c:pt idx="10662">
                  <c:v>235.321</c:v>
                </c:pt>
                <c:pt idx="10663">
                  <c:v>235.33500000000001</c:v>
                </c:pt>
                <c:pt idx="10664">
                  <c:v>235.351</c:v>
                </c:pt>
                <c:pt idx="10665">
                  <c:v>235.36699999999999</c:v>
                </c:pt>
                <c:pt idx="10666">
                  <c:v>235.38300000000001</c:v>
                </c:pt>
                <c:pt idx="10667">
                  <c:v>235.398</c:v>
                </c:pt>
                <c:pt idx="10668">
                  <c:v>235.417</c:v>
                </c:pt>
                <c:pt idx="10669">
                  <c:v>235.435</c:v>
                </c:pt>
                <c:pt idx="10670">
                  <c:v>235.45400000000001</c:v>
                </c:pt>
                <c:pt idx="10671">
                  <c:v>235.47</c:v>
                </c:pt>
                <c:pt idx="10672">
                  <c:v>235.48500000000001</c:v>
                </c:pt>
                <c:pt idx="10673">
                  <c:v>235.501</c:v>
                </c:pt>
                <c:pt idx="10674">
                  <c:v>235.518</c:v>
                </c:pt>
                <c:pt idx="10675">
                  <c:v>235.553</c:v>
                </c:pt>
                <c:pt idx="10676">
                  <c:v>235.62100000000001</c:v>
                </c:pt>
                <c:pt idx="10677">
                  <c:v>235.70699999999999</c:v>
                </c:pt>
                <c:pt idx="10678">
                  <c:v>235.8</c:v>
                </c:pt>
                <c:pt idx="10679">
                  <c:v>235.84100000000001</c:v>
                </c:pt>
                <c:pt idx="10680">
                  <c:v>235.852</c:v>
                </c:pt>
                <c:pt idx="10681">
                  <c:v>235.86199999999999</c:v>
                </c:pt>
                <c:pt idx="10682">
                  <c:v>235.87299999999999</c:v>
                </c:pt>
                <c:pt idx="10683">
                  <c:v>235.886</c:v>
                </c:pt>
                <c:pt idx="10684">
                  <c:v>235.90199999999999</c:v>
                </c:pt>
                <c:pt idx="10685">
                  <c:v>235.91800000000001</c:v>
                </c:pt>
                <c:pt idx="10686">
                  <c:v>235.935</c:v>
                </c:pt>
                <c:pt idx="10687">
                  <c:v>235.95400000000001</c:v>
                </c:pt>
                <c:pt idx="10688">
                  <c:v>235.971</c:v>
                </c:pt>
                <c:pt idx="10689">
                  <c:v>235.98699999999999</c:v>
                </c:pt>
                <c:pt idx="10690">
                  <c:v>236.00200000000001</c:v>
                </c:pt>
                <c:pt idx="10691">
                  <c:v>236.017</c:v>
                </c:pt>
                <c:pt idx="10692">
                  <c:v>236.03200000000001</c:v>
                </c:pt>
                <c:pt idx="10693">
                  <c:v>236.05500000000001</c:v>
                </c:pt>
                <c:pt idx="10694">
                  <c:v>236.10400000000001</c:v>
                </c:pt>
                <c:pt idx="10695">
                  <c:v>236.18</c:v>
                </c:pt>
                <c:pt idx="10696">
                  <c:v>236.27099999999999</c:v>
                </c:pt>
                <c:pt idx="10697">
                  <c:v>236.363</c:v>
                </c:pt>
                <c:pt idx="10698">
                  <c:v>236.423</c:v>
                </c:pt>
                <c:pt idx="10699">
                  <c:v>236.43199999999999</c:v>
                </c:pt>
                <c:pt idx="10700">
                  <c:v>236.44800000000001</c:v>
                </c:pt>
                <c:pt idx="10701">
                  <c:v>236.477</c:v>
                </c:pt>
                <c:pt idx="10702">
                  <c:v>236.523</c:v>
                </c:pt>
                <c:pt idx="10703">
                  <c:v>236.58600000000001</c:v>
                </c:pt>
                <c:pt idx="10704">
                  <c:v>236.65899999999999</c:v>
                </c:pt>
                <c:pt idx="10705">
                  <c:v>236.69</c:v>
                </c:pt>
                <c:pt idx="10706">
                  <c:v>236.691</c:v>
                </c:pt>
                <c:pt idx="10707">
                  <c:v>236.69800000000001</c:v>
                </c:pt>
                <c:pt idx="10708">
                  <c:v>236.70599999999999</c:v>
                </c:pt>
                <c:pt idx="10709">
                  <c:v>236.72300000000001</c:v>
                </c:pt>
                <c:pt idx="10710">
                  <c:v>236.74</c:v>
                </c:pt>
                <c:pt idx="10711">
                  <c:v>236.75700000000001</c:v>
                </c:pt>
                <c:pt idx="10712">
                  <c:v>236.774</c:v>
                </c:pt>
                <c:pt idx="10713">
                  <c:v>236.79</c:v>
                </c:pt>
                <c:pt idx="10714">
                  <c:v>236.80500000000001</c:v>
                </c:pt>
                <c:pt idx="10715">
                  <c:v>236.82</c:v>
                </c:pt>
                <c:pt idx="10716">
                  <c:v>236.839</c:v>
                </c:pt>
                <c:pt idx="10717">
                  <c:v>236.87700000000001</c:v>
                </c:pt>
                <c:pt idx="10718">
                  <c:v>236.935</c:v>
                </c:pt>
                <c:pt idx="10719">
                  <c:v>236.98</c:v>
                </c:pt>
                <c:pt idx="10720">
                  <c:v>237</c:v>
                </c:pt>
                <c:pt idx="10721">
                  <c:v>237.01599999999999</c:v>
                </c:pt>
                <c:pt idx="10722">
                  <c:v>237.03200000000001</c:v>
                </c:pt>
                <c:pt idx="10723">
                  <c:v>237.048</c:v>
                </c:pt>
                <c:pt idx="10724">
                  <c:v>237.066</c:v>
                </c:pt>
                <c:pt idx="10725">
                  <c:v>237.084</c:v>
                </c:pt>
                <c:pt idx="10726">
                  <c:v>237.102</c:v>
                </c:pt>
                <c:pt idx="10727">
                  <c:v>237.11699999999999</c:v>
                </c:pt>
                <c:pt idx="10728">
                  <c:v>237.13300000000001</c:v>
                </c:pt>
                <c:pt idx="10729">
                  <c:v>237.148</c:v>
                </c:pt>
                <c:pt idx="10730">
                  <c:v>237.16499999999999</c:v>
                </c:pt>
                <c:pt idx="10731">
                  <c:v>237.20599999999999</c:v>
                </c:pt>
                <c:pt idx="10732">
                  <c:v>237.28100000000001</c:v>
                </c:pt>
                <c:pt idx="10733">
                  <c:v>237.369</c:v>
                </c:pt>
                <c:pt idx="10734">
                  <c:v>237.41499999999999</c:v>
                </c:pt>
                <c:pt idx="10735">
                  <c:v>237.441</c:v>
                </c:pt>
                <c:pt idx="10736">
                  <c:v>237.45599999999999</c:v>
                </c:pt>
                <c:pt idx="10737">
                  <c:v>237.47399999999999</c:v>
                </c:pt>
                <c:pt idx="10738">
                  <c:v>237.49199999999999</c:v>
                </c:pt>
                <c:pt idx="10739">
                  <c:v>237.50899999999999</c:v>
                </c:pt>
                <c:pt idx="10740">
                  <c:v>237.52600000000001</c:v>
                </c:pt>
                <c:pt idx="10741">
                  <c:v>237.542</c:v>
                </c:pt>
                <c:pt idx="10742">
                  <c:v>237.55699999999999</c:v>
                </c:pt>
                <c:pt idx="10743">
                  <c:v>237.571</c:v>
                </c:pt>
                <c:pt idx="10744">
                  <c:v>237.58600000000001</c:v>
                </c:pt>
                <c:pt idx="10745">
                  <c:v>237.602</c:v>
                </c:pt>
                <c:pt idx="10746">
                  <c:v>237.626</c:v>
                </c:pt>
                <c:pt idx="10747">
                  <c:v>237.67400000000001</c:v>
                </c:pt>
                <c:pt idx="10748">
                  <c:v>237.74199999999999</c:v>
                </c:pt>
                <c:pt idx="10749">
                  <c:v>237.79400000000001</c:v>
                </c:pt>
                <c:pt idx="10750">
                  <c:v>237.803</c:v>
                </c:pt>
                <c:pt idx="10751">
                  <c:v>237.81700000000001</c:v>
                </c:pt>
                <c:pt idx="10752">
                  <c:v>237.84200000000001</c:v>
                </c:pt>
                <c:pt idx="10753">
                  <c:v>237.86600000000001</c:v>
                </c:pt>
                <c:pt idx="10754">
                  <c:v>237.881</c:v>
                </c:pt>
                <c:pt idx="10755">
                  <c:v>237.89400000000001</c:v>
                </c:pt>
                <c:pt idx="10756">
                  <c:v>237.91</c:v>
                </c:pt>
                <c:pt idx="10757">
                  <c:v>237.92500000000001</c:v>
                </c:pt>
                <c:pt idx="10758">
                  <c:v>237.941</c:v>
                </c:pt>
                <c:pt idx="10759">
                  <c:v>237.97900000000001</c:v>
                </c:pt>
                <c:pt idx="10760">
                  <c:v>238.05099999999999</c:v>
                </c:pt>
                <c:pt idx="10761">
                  <c:v>238.14</c:v>
                </c:pt>
                <c:pt idx="10762">
                  <c:v>238.23500000000001</c:v>
                </c:pt>
                <c:pt idx="10763">
                  <c:v>238.32400000000001</c:v>
                </c:pt>
                <c:pt idx="10764">
                  <c:v>238.36500000000001</c:v>
                </c:pt>
                <c:pt idx="10765">
                  <c:v>238.386</c:v>
                </c:pt>
                <c:pt idx="10766">
                  <c:v>238.40199999999999</c:v>
                </c:pt>
                <c:pt idx="10767">
                  <c:v>238.416</c:v>
                </c:pt>
                <c:pt idx="10768">
                  <c:v>238.43100000000001</c:v>
                </c:pt>
                <c:pt idx="10769">
                  <c:v>238.44399999999999</c:v>
                </c:pt>
                <c:pt idx="10770">
                  <c:v>238.45699999999999</c:v>
                </c:pt>
                <c:pt idx="10771">
                  <c:v>238.47</c:v>
                </c:pt>
                <c:pt idx="10772">
                  <c:v>238.48400000000001</c:v>
                </c:pt>
                <c:pt idx="10773">
                  <c:v>238.499</c:v>
                </c:pt>
                <c:pt idx="10774">
                  <c:v>238.51599999999999</c:v>
                </c:pt>
                <c:pt idx="10775">
                  <c:v>238.53299999999999</c:v>
                </c:pt>
                <c:pt idx="10776">
                  <c:v>238.547</c:v>
                </c:pt>
                <c:pt idx="10777">
                  <c:v>238.56100000000001</c:v>
                </c:pt>
                <c:pt idx="10778">
                  <c:v>238.57599999999999</c:v>
                </c:pt>
                <c:pt idx="10779">
                  <c:v>238.59200000000001</c:v>
                </c:pt>
                <c:pt idx="10780">
                  <c:v>238.60599999999999</c:v>
                </c:pt>
                <c:pt idx="10781">
                  <c:v>238.619</c:v>
                </c:pt>
                <c:pt idx="10782">
                  <c:v>238.63200000000001</c:v>
                </c:pt>
                <c:pt idx="10783">
                  <c:v>238.64400000000001</c:v>
                </c:pt>
                <c:pt idx="10784">
                  <c:v>238.65600000000001</c:v>
                </c:pt>
                <c:pt idx="10785">
                  <c:v>238.66800000000001</c:v>
                </c:pt>
                <c:pt idx="10786">
                  <c:v>238.68</c:v>
                </c:pt>
                <c:pt idx="10787">
                  <c:v>238.691</c:v>
                </c:pt>
                <c:pt idx="10788">
                  <c:v>238.703</c:v>
                </c:pt>
                <c:pt idx="10789">
                  <c:v>238.715</c:v>
                </c:pt>
                <c:pt idx="10790">
                  <c:v>238.727</c:v>
                </c:pt>
                <c:pt idx="10791">
                  <c:v>238.739</c:v>
                </c:pt>
                <c:pt idx="10792">
                  <c:v>238.75</c:v>
                </c:pt>
                <c:pt idx="10793">
                  <c:v>238.762</c:v>
                </c:pt>
                <c:pt idx="10794">
                  <c:v>238.774</c:v>
                </c:pt>
                <c:pt idx="10795">
                  <c:v>238.786</c:v>
                </c:pt>
                <c:pt idx="10796">
                  <c:v>238.798</c:v>
                </c:pt>
                <c:pt idx="10797">
                  <c:v>238.81</c:v>
                </c:pt>
                <c:pt idx="10798">
                  <c:v>238.822</c:v>
                </c:pt>
                <c:pt idx="10799">
                  <c:v>238.834</c:v>
                </c:pt>
                <c:pt idx="10800">
                  <c:v>238.846</c:v>
                </c:pt>
                <c:pt idx="10801">
                  <c:v>238.858</c:v>
                </c:pt>
                <c:pt idx="10802">
                  <c:v>238.869</c:v>
                </c:pt>
                <c:pt idx="10803">
                  <c:v>238.881</c:v>
                </c:pt>
                <c:pt idx="10804">
                  <c:v>238.893</c:v>
                </c:pt>
                <c:pt idx="10805">
                  <c:v>238.905</c:v>
                </c:pt>
                <c:pt idx="10806">
                  <c:v>238.917</c:v>
                </c:pt>
                <c:pt idx="10807">
                  <c:v>238.929</c:v>
                </c:pt>
                <c:pt idx="10808">
                  <c:v>238.94200000000001</c:v>
                </c:pt>
                <c:pt idx="10809">
                  <c:v>238.95400000000001</c:v>
                </c:pt>
                <c:pt idx="10810">
                  <c:v>238.96700000000001</c:v>
                </c:pt>
                <c:pt idx="10811">
                  <c:v>238.98</c:v>
                </c:pt>
                <c:pt idx="10812">
                  <c:v>238.99199999999999</c:v>
                </c:pt>
                <c:pt idx="10813">
                  <c:v>239.005</c:v>
                </c:pt>
                <c:pt idx="10814">
                  <c:v>239.018</c:v>
                </c:pt>
                <c:pt idx="10815">
                  <c:v>239.03</c:v>
                </c:pt>
                <c:pt idx="10816">
                  <c:v>239.04300000000001</c:v>
                </c:pt>
                <c:pt idx="10817">
                  <c:v>239.05600000000001</c:v>
                </c:pt>
                <c:pt idx="10818">
                  <c:v>239.06800000000001</c:v>
                </c:pt>
                <c:pt idx="10819">
                  <c:v>239.08099999999999</c:v>
                </c:pt>
                <c:pt idx="10820">
                  <c:v>239.09299999999999</c:v>
                </c:pt>
                <c:pt idx="10821">
                  <c:v>239.10599999999999</c:v>
                </c:pt>
                <c:pt idx="10822">
                  <c:v>239.119</c:v>
                </c:pt>
                <c:pt idx="10823">
                  <c:v>239.131</c:v>
                </c:pt>
                <c:pt idx="10824">
                  <c:v>239.142</c:v>
                </c:pt>
                <c:pt idx="10825">
                  <c:v>239.154</c:v>
                </c:pt>
                <c:pt idx="10826">
                  <c:v>239.166</c:v>
                </c:pt>
                <c:pt idx="10827">
                  <c:v>239.178</c:v>
                </c:pt>
                <c:pt idx="10828">
                  <c:v>239.18899999999999</c:v>
                </c:pt>
                <c:pt idx="10829">
                  <c:v>239.20099999999999</c:v>
                </c:pt>
                <c:pt idx="10830">
                  <c:v>239.21299999999999</c:v>
                </c:pt>
                <c:pt idx="10831">
                  <c:v>239.22499999999999</c:v>
                </c:pt>
                <c:pt idx="10832">
                  <c:v>239.23599999999999</c:v>
                </c:pt>
                <c:pt idx="10833">
                  <c:v>239.24799999999999</c:v>
                </c:pt>
                <c:pt idx="10834">
                  <c:v>239.26</c:v>
                </c:pt>
                <c:pt idx="10835">
                  <c:v>239.27099999999999</c:v>
                </c:pt>
                <c:pt idx="10836">
                  <c:v>239.28299999999999</c:v>
                </c:pt>
                <c:pt idx="10837">
                  <c:v>239.29499999999999</c:v>
                </c:pt>
                <c:pt idx="10838">
                  <c:v>239.30699999999999</c:v>
                </c:pt>
                <c:pt idx="10839">
                  <c:v>239.31800000000001</c:v>
                </c:pt>
                <c:pt idx="10840">
                  <c:v>239.33</c:v>
                </c:pt>
                <c:pt idx="10841">
                  <c:v>239.34200000000001</c:v>
                </c:pt>
                <c:pt idx="10842">
                  <c:v>239.35300000000001</c:v>
                </c:pt>
                <c:pt idx="10843">
                  <c:v>239.36500000000001</c:v>
                </c:pt>
                <c:pt idx="10844">
                  <c:v>239.37700000000001</c:v>
                </c:pt>
                <c:pt idx="10845">
                  <c:v>239.38800000000001</c:v>
                </c:pt>
                <c:pt idx="10846">
                  <c:v>239.4</c:v>
                </c:pt>
                <c:pt idx="10847">
                  <c:v>239.411</c:v>
                </c:pt>
                <c:pt idx="10848">
                  <c:v>239.423</c:v>
                </c:pt>
                <c:pt idx="10849">
                  <c:v>239.435</c:v>
                </c:pt>
                <c:pt idx="10850">
                  <c:v>239.446</c:v>
                </c:pt>
                <c:pt idx="10851">
                  <c:v>239.458</c:v>
                </c:pt>
                <c:pt idx="10852">
                  <c:v>239.47</c:v>
                </c:pt>
                <c:pt idx="10853">
                  <c:v>239.482</c:v>
                </c:pt>
                <c:pt idx="10854">
                  <c:v>239.49299999999999</c:v>
                </c:pt>
                <c:pt idx="10855">
                  <c:v>239.505</c:v>
                </c:pt>
                <c:pt idx="10856">
                  <c:v>239.51599999999999</c:v>
                </c:pt>
                <c:pt idx="10857">
                  <c:v>239.52799999999999</c:v>
                </c:pt>
                <c:pt idx="10858">
                  <c:v>239.54</c:v>
                </c:pt>
                <c:pt idx="10859">
                  <c:v>239.55199999999999</c:v>
                </c:pt>
                <c:pt idx="10860">
                  <c:v>239.56299999999999</c:v>
                </c:pt>
                <c:pt idx="10861">
                  <c:v>239.57499999999999</c:v>
                </c:pt>
                <c:pt idx="10862">
                  <c:v>239.58699999999999</c:v>
                </c:pt>
                <c:pt idx="10863">
                  <c:v>239.59800000000001</c:v>
                </c:pt>
                <c:pt idx="10864">
                  <c:v>239.61</c:v>
                </c:pt>
                <c:pt idx="10865">
                  <c:v>239.62200000000001</c:v>
                </c:pt>
                <c:pt idx="10866">
                  <c:v>239.63399999999999</c:v>
                </c:pt>
                <c:pt idx="10867">
                  <c:v>239.64500000000001</c:v>
                </c:pt>
                <c:pt idx="10868">
                  <c:v>239.65600000000001</c:v>
                </c:pt>
                <c:pt idx="10869">
                  <c:v>239.667</c:v>
                </c:pt>
                <c:pt idx="10870">
                  <c:v>239.678</c:v>
                </c:pt>
                <c:pt idx="10871">
                  <c:v>239.68899999999999</c:v>
                </c:pt>
                <c:pt idx="10872">
                  <c:v>239.7</c:v>
                </c:pt>
                <c:pt idx="10873">
                  <c:v>239.71100000000001</c:v>
                </c:pt>
                <c:pt idx="10874">
                  <c:v>239.72200000000001</c:v>
                </c:pt>
                <c:pt idx="10875">
                  <c:v>239.73400000000001</c:v>
                </c:pt>
                <c:pt idx="10876">
                  <c:v>239.745</c:v>
                </c:pt>
                <c:pt idx="10877">
                  <c:v>239.756</c:v>
                </c:pt>
                <c:pt idx="10878">
                  <c:v>239.767</c:v>
                </c:pt>
                <c:pt idx="10879">
                  <c:v>239.779</c:v>
                </c:pt>
                <c:pt idx="10880">
                  <c:v>239.79</c:v>
                </c:pt>
                <c:pt idx="10881">
                  <c:v>239.80099999999999</c:v>
                </c:pt>
                <c:pt idx="10882">
                  <c:v>239.81200000000001</c:v>
                </c:pt>
                <c:pt idx="10883">
                  <c:v>239.82300000000001</c:v>
                </c:pt>
                <c:pt idx="10884">
                  <c:v>239.834</c:v>
                </c:pt>
                <c:pt idx="10885">
                  <c:v>239.845</c:v>
                </c:pt>
                <c:pt idx="10886">
                  <c:v>239.85499999999999</c:v>
                </c:pt>
                <c:pt idx="10887">
                  <c:v>239.86699999999999</c:v>
                </c:pt>
                <c:pt idx="10888">
                  <c:v>239.87700000000001</c:v>
                </c:pt>
                <c:pt idx="10889">
                  <c:v>239.88800000000001</c:v>
                </c:pt>
                <c:pt idx="10890">
                  <c:v>239.899</c:v>
                </c:pt>
                <c:pt idx="10891">
                  <c:v>239.91</c:v>
                </c:pt>
                <c:pt idx="10892">
                  <c:v>239.92099999999999</c:v>
                </c:pt>
                <c:pt idx="10893">
                  <c:v>239.93100000000001</c:v>
                </c:pt>
                <c:pt idx="10894">
                  <c:v>239.94200000000001</c:v>
                </c:pt>
                <c:pt idx="10895">
                  <c:v>239.952</c:v>
                </c:pt>
                <c:pt idx="10896">
                  <c:v>239.96299999999999</c:v>
                </c:pt>
                <c:pt idx="10897">
                  <c:v>239.97399999999999</c:v>
                </c:pt>
                <c:pt idx="10898">
                  <c:v>239.98500000000001</c:v>
                </c:pt>
                <c:pt idx="10899">
                  <c:v>239.99600000000001</c:v>
                </c:pt>
                <c:pt idx="10900">
                  <c:v>240.00700000000001</c:v>
                </c:pt>
                <c:pt idx="10901">
                  <c:v>240.018</c:v>
                </c:pt>
                <c:pt idx="10902">
                  <c:v>240.029</c:v>
                </c:pt>
                <c:pt idx="10903">
                  <c:v>240.04</c:v>
                </c:pt>
                <c:pt idx="10904">
                  <c:v>240.05199999999999</c:v>
                </c:pt>
                <c:pt idx="10905">
                  <c:v>240.06299999999999</c:v>
                </c:pt>
                <c:pt idx="10906">
                  <c:v>240.07400000000001</c:v>
                </c:pt>
                <c:pt idx="10907">
                  <c:v>240.08500000000001</c:v>
                </c:pt>
                <c:pt idx="10908">
                  <c:v>240.096</c:v>
                </c:pt>
                <c:pt idx="10909">
                  <c:v>240.108</c:v>
                </c:pt>
                <c:pt idx="10910">
                  <c:v>240.119</c:v>
                </c:pt>
                <c:pt idx="10911">
                  <c:v>240.13</c:v>
                </c:pt>
                <c:pt idx="10912">
                  <c:v>240.14099999999999</c:v>
                </c:pt>
                <c:pt idx="10913">
                  <c:v>240.15299999999999</c:v>
                </c:pt>
                <c:pt idx="10914">
                  <c:v>240.16399999999999</c:v>
                </c:pt>
                <c:pt idx="10915">
                  <c:v>240.17500000000001</c:v>
                </c:pt>
                <c:pt idx="10916">
                  <c:v>240.18600000000001</c:v>
                </c:pt>
                <c:pt idx="10917">
                  <c:v>240.197</c:v>
                </c:pt>
                <c:pt idx="10918">
                  <c:v>240.209</c:v>
                </c:pt>
                <c:pt idx="10919">
                  <c:v>240.22</c:v>
                </c:pt>
                <c:pt idx="10920">
                  <c:v>240.23099999999999</c:v>
                </c:pt>
                <c:pt idx="10921">
                  <c:v>240.24199999999999</c:v>
                </c:pt>
                <c:pt idx="10922">
                  <c:v>240.25399999999999</c:v>
                </c:pt>
                <c:pt idx="10923">
                  <c:v>240.26499999999999</c:v>
                </c:pt>
                <c:pt idx="10924">
                  <c:v>240.27600000000001</c:v>
                </c:pt>
                <c:pt idx="10925">
                  <c:v>240.28700000000001</c:v>
                </c:pt>
                <c:pt idx="10926">
                  <c:v>240.29900000000001</c:v>
                </c:pt>
                <c:pt idx="10927">
                  <c:v>240.31</c:v>
                </c:pt>
                <c:pt idx="10928">
                  <c:v>240.321</c:v>
                </c:pt>
                <c:pt idx="10929">
                  <c:v>240.33199999999999</c:v>
                </c:pt>
                <c:pt idx="10930">
                  <c:v>240.34299999999999</c:v>
                </c:pt>
                <c:pt idx="10931">
                  <c:v>240.35499999999999</c:v>
                </c:pt>
                <c:pt idx="10932">
                  <c:v>240.36600000000001</c:v>
                </c:pt>
                <c:pt idx="10933">
                  <c:v>240.37700000000001</c:v>
                </c:pt>
                <c:pt idx="10934">
                  <c:v>240.38800000000001</c:v>
                </c:pt>
                <c:pt idx="10935">
                  <c:v>240.4</c:v>
                </c:pt>
                <c:pt idx="10936">
                  <c:v>240.411</c:v>
                </c:pt>
                <c:pt idx="10937">
                  <c:v>240.422</c:v>
                </c:pt>
                <c:pt idx="10938">
                  <c:v>240.43299999999999</c:v>
                </c:pt>
                <c:pt idx="10939">
                  <c:v>240.44499999999999</c:v>
                </c:pt>
                <c:pt idx="10940">
                  <c:v>240.45599999999999</c:v>
                </c:pt>
                <c:pt idx="10941">
                  <c:v>240.46700000000001</c:v>
                </c:pt>
                <c:pt idx="10942">
                  <c:v>240.47800000000001</c:v>
                </c:pt>
                <c:pt idx="10943">
                  <c:v>240.49</c:v>
                </c:pt>
                <c:pt idx="10944">
                  <c:v>240.501</c:v>
                </c:pt>
                <c:pt idx="10945">
                  <c:v>240.512</c:v>
                </c:pt>
                <c:pt idx="10946">
                  <c:v>240.523</c:v>
                </c:pt>
                <c:pt idx="10947">
                  <c:v>240.53399999999999</c:v>
                </c:pt>
                <c:pt idx="10948">
                  <c:v>240.54599999999999</c:v>
                </c:pt>
                <c:pt idx="10949">
                  <c:v>240.55699999999999</c:v>
                </c:pt>
                <c:pt idx="10950">
                  <c:v>240.56800000000001</c:v>
                </c:pt>
                <c:pt idx="10951">
                  <c:v>240.57900000000001</c:v>
                </c:pt>
                <c:pt idx="10952">
                  <c:v>240.59</c:v>
                </c:pt>
                <c:pt idx="10953">
                  <c:v>240.6</c:v>
                </c:pt>
                <c:pt idx="10954">
                  <c:v>240.61099999999999</c:v>
                </c:pt>
                <c:pt idx="10955">
                  <c:v>240.62200000000001</c:v>
                </c:pt>
                <c:pt idx="10956">
                  <c:v>240.63300000000001</c:v>
                </c:pt>
                <c:pt idx="10957">
                  <c:v>240.64400000000001</c:v>
                </c:pt>
                <c:pt idx="10958">
                  <c:v>240.655</c:v>
                </c:pt>
                <c:pt idx="10959">
                  <c:v>240.666</c:v>
                </c:pt>
                <c:pt idx="10960">
                  <c:v>240.67599999999999</c:v>
                </c:pt>
                <c:pt idx="10961">
                  <c:v>240.68799999999999</c:v>
                </c:pt>
                <c:pt idx="10962">
                  <c:v>240.70599999999999</c:v>
                </c:pt>
                <c:pt idx="10963">
                  <c:v>240.74299999999999</c:v>
                </c:pt>
                <c:pt idx="10964">
                  <c:v>240.797</c:v>
                </c:pt>
                <c:pt idx="10965">
                  <c:v>240.864</c:v>
                </c:pt>
                <c:pt idx="10966">
                  <c:v>240.929</c:v>
                </c:pt>
                <c:pt idx="10967">
                  <c:v>240.95699999999999</c:v>
                </c:pt>
                <c:pt idx="10968">
                  <c:v>240.97300000000001</c:v>
                </c:pt>
                <c:pt idx="10969">
                  <c:v>240.97900000000001</c:v>
                </c:pt>
                <c:pt idx="10970">
                  <c:v>240.98500000000001</c:v>
                </c:pt>
                <c:pt idx="10971">
                  <c:v>240.99299999999999</c:v>
                </c:pt>
                <c:pt idx="10972">
                  <c:v>241.00200000000001</c:v>
                </c:pt>
                <c:pt idx="10973">
                  <c:v>241.01300000000001</c:v>
                </c:pt>
                <c:pt idx="10974">
                  <c:v>241.02500000000001</c:v>
                </c:pt>
                <c:pt idx="10975">
                  <c:v>241.03800000000001</c:v>
                </c:pt>
                <c:pt idx="10976">
                  <c:v>241.05</c:v>
                </c:pt>
                <c:pt idx="10977">
                  <c:v>241.06399999999999</c:v>
                </c:pt>
                <c:pt idx="10978">
                  <c:v>241.078</c:v>
                </c:pt>
                <c:pt idx="10979">
                  <c:v>241.09200000000001</c:v>
                </c:pt>
                <c:pt idx="10980">
                  <c:v>241.107</c:v>
                </c:pt>
                <c:pt idx="10981">
                  <c:v>241.124</c:v>
                </c:pt>
                <c:pt idx="10982">
                  <c:v>241.14099999999999</c:v>
                </c:pt>
                <c:pt idx="10983">
                  <c:v>241.15700000000001</c:v>
                </c:pt>
                <c:pt idx="10984">
                  <c:v>241.172</c:v>
                </c:pt>
                <c:pt idx="10985">
                  <c:v>241.18600000000001</c:v>
                </c:pt>
                <c:pt idx="10986">
                  <c:v>241.20099999999999</c:v>
                </c:pt>
                <c:pt idx="10987">
                  <c:v>241.21600000000001</c:v>
                </c:pt>
                <c:pt idx="10988">
                  <c:v>241.23699999999999</c:v>
                </c:pt>
                <c:pt idx="10989">
                  <c:v>241.279</c:v>
                </c:pt>
                <c:pt idx="10990">
                  <c:v>241.35300000000001</c:v>
                </c:pt>
                <c:pt idx="10991">
                  <c:v>241.42500000000001</c:v>
                </c:pt>
                <c:pt idx="10992">
                  <c:v>241.458</c:v>
                </c:pt>
                <c:pt idx="10993">
                  <c:v>241.47399999999999</c:v>
                </c:pt>
                <c:pt idx="10994">
                  <c:v>241.49100000000001</c:v>
                </c:pt>
                <c:pt idx="10995">
                  <c:v>241.50700000000001</c:v>
                </c:pt>
                <c:pt idx="10996">
                  <c:v>241.52199999999999</c:v>
                </c:pt>
                <c:pt idx="10997">
                  <c:v>241.53800000000001</c:v>
                </c:pt>
                <c:pt idx="10998">
                  <c:v>241.55500000000001</c:v>
                </c:pt>
                <c:pt idx="10999">
                  <c:v>241.571</c:v>
                </c:pt>
                <c:pt idx="11000">
                  <c:v>241.58699999999999</c:v>
                </c:pt>
                <c:pt idx="11001">
                  <c:v>241.60300000000001</c:v>
                </c:pt>
                <c:pt idx="11002">
                  <c:v>241.624</c:v>
                </c:pt>
                <c:pt idx="11003">
                  <c:v>241.67</c:v>
                </c:pt>
                <c:pt idx="11004">
                  <c:v>241.74700000000001</c:v>
                </c:pt>
                <c:pt idx="11005">
                  <c:v>241.839</c:v>
                </c:pt>
                <c:pt idx="11006">
                  <c:v>241.93299999999999</c:v>
                </c:pt>
                <c:pt idx="11007">
                  <c:v>242.03</c:v>
                </c:pt>
                <c:pt idx="11008">
                  <c:v>242.11799999999999</c:v>
                </c:pt>
                <c:pt idx="11009">
                  <c:v>242.16200000000001</c:v>
                </c:pt>
                <c:pt idx="11010">
                  <c:v>242.173</c:v>
                </c:pt>
                <c:pt idx="11011">
                  <c:v>242.18100000000001</c:v>
                </c:pt>
                <c:pt idx="11012">
                  <c:v>242.18899999999999</c:v>
                </c:pt>
                <c:pt idx="11013">
                  <c:v>242.19900000000001</c:v>
                </c:pt>
                <c:pt idx="11014">
                  <c:v>242.21799999999999</c:v>
                </c:pt>
                <c:pt idx="11015">
                  <c:v>242.24199999999999</c:v>
                </c:pt>
                <c:pt idx="11016">
                  <c:v>242.25899999999999</c:v>
                </c:pt>
                <c:pt idx="11017">
                  <c:v>242.27799999999999</c:v>
                </c:pt>
                <c:pt idx="11018">
                  <c:v>242.29900000000001</c:v>
                </c:pt>
                <c:pt idx="11019">
                  <c:v>242.31899999999999</c:v>
                </c:pt>
                <c:pt idx="11020">
                  <c:v>242.345</c:v>
                </c:pt>
                <c:pt idx="11021">
                  <c:v>242.364</c:v>
                </c:pt>
                <c:pt idx="11022">
                  <c:v>242.37899999999999</c:v>
                </c:pt>
                <c:pt idx="11023">
                  <c:v>242.398</c:v>
                </c:pt>
                <c:pt idx="11024">
                  <c:v>242.42500000000001</c:v>
                </c:pt>
                <c:pt idx="11025">
                  <c:v>242.44499999999999</c:v>
                </c:pt>
                <c:pt idx="11026">
                  <c:v>242.46299999999999</c:v>
                </c:pt>
                <c:pt idx="11027">
                  <c:v>242.499</c:v>
                </c:pt>
                <c:pt idx="11028">
                  <c:v>242.55199999999999</c:v>
                </c:pt>
                <c:pt idx="11029">
                  <c:v>242.62100000000001</c:v>
                </c:pt>
                <c:pt idx="11030">
                  <c:v>242.696</c:v>
                </c:pt>
                <c:pt idx="11031">
                  <c:v>242.768</c:v>
                </c:pt>
                <c:pt idx="11032">
                  <c:v>242.785</c:v>
                </c:pt>
                <c:pt idx="11033">
                  <c:v>242.79400000000001</c:v>
                </c:pt>
                <c:pt idx="11034">
                  <c:v>242.804</c:v>
                </c:pt>
                <c:pt idx="11035">
                  <c:v>242.82499999999999</c:v>
                </c:pt>
                <c:pt idx="11036">
                  <c:v>242.852</c:v>
                </c:pt>
                <c:pt idx="11037">
                  <c:v>242.88300000000001</c:v>
                </c:pt>
                <c:pt idx="11038">
                  <c:v>242.928</c:v>
                </c:pt>
                <c:pt idx="11039">
                  <c:v>242.988</c:v>
                </c:pt>
                <c:pt idx="11040">
                  <c:v>243.06</c:v>
                </c:pt>
                <c:pt idx="11041">
                  <c:v>243.14699999999999</c:v>
                </c:pt>
                <c:pt idx="11042">
                  <c:v>243.244</c:v>
                </c:pt>
                <c:pt idx="11043">
                  <c:v>243.339</c:v>
                </c:pt>
                <c:pt idx="11044">
                  <c:v>243.42699999999999</c:v>
                </c:pt>
                <c:pt idx="11045">
                  <c:v>243.49199999999999</c:v>
                </c:pt>
                <c:pt idx="11046">
                  <c:v>243.512</c:v>
                </c:pt>
                <c:pt idx="11047">
                  <c:v>243.51400000000001</c:v>
                </c:pt>
                <c:pt idx="11048">
                  <c:v>243.518</c:v>
                </c:pt>
                <c:pt idx="11049">
                  <c:v>243.52600000000001</c:v>
                </c:pt>
                <c:pt idx="11050">
                  <c:v>243.542</c:v>
                </c:pt>
                <c:pt idx="11051">
                  <c:v>243.578</c:v>
                </c:pt>
                <c:pt idx="11052">
                  <c:v>243.619</c:v>
                </c:pt>
                <c:pt idx="11053">
                  <c:v>243.661</c:v>
                </c:pt>
                <c:pt idx="11054">
                  <c:v>243.71799999999999</c:v>
                </c:pt>
                <c:pt idx="11055">
                  <c:v>243.77799999999999</c:v>
                </c:pt>
                <c:pt idx="11056">
                  <c:v>243.83099999999999</c:v>
                </c:pt>
                <c:pt idx="11057">
                  <c:v>243.84700000000001</c:v>
                </c:pt>
                <c:pt idx="11058">
                  <c:v>243.84800000000001</c:v>
                </c:pt>
                <c:pt idx="11059">
                  <c:v>243.84800000000001</c:v>
                </c:pt>
                <c:pt idx="11060">
                  <c:v>243.84800000000001</c:v>
                </c:pt>
                <c:pt idx="11061">
                  <c:v>243.85400000000001</c:v>
                </c:pt>
                <c:pt idx="11062">
                  <c:v>243.86600000000001</c:v>
                </c:pt>
                <c:pt idx="11063">
                  <c:v>243.90799999999999</c:v>
                </c:pt>
                <c:pt idx="11064">
                  <c:v>243.97900000000001</c:v>
                </c:pt>
                <c:pt idx="11065">
                  <c:v>244.071</c:v>
                </c:pt>
                <c:pt idx="11066">
                  <c:v>244.16300000000001</c:v>
                </c:pt>
                <c:pt idx="11067">
                  <c:v>244.24299999999999</c:v>
                </c:pt>
                <c:pt idx="11068">
                  <c:v>244.30799999999999</c:v>
                </c:pt>
                <c:pt idx="11069">
                  <c:v>244.36</c:v>
                </c:pt>
                <c:pt idx="11070">
                  <c:v>244.399</c:v>
                </c:pt>
                <c:pt idx="11071">
                  <c:v>244.422</c:v>
                </c:pt>
                <c:pt idx="11072">
                  <c:v>244.43700000000001</c:v>
                </c:pt>
                <c:pt idx="11073">
                  <c:v>244.446</c:v>
                </c:pt>
                <c:pt idx="11074">
                  <c:v>244.452</c:v>
                </c:pt>
                <c:pt idx="11075">
                  <c:v>244.46199999999999</c:v>
                </c:pt>
                <c:pt idx="11076">
                  <c:v>244.49199999999999</c:v>
                </c:pt>
                <c:pt idx="11077">
                  <c:v>244.559</c:v>
                </c:pt>
                <c:pt idx="11078">
                  <c:v>244.648</c:v>
                </c:pt>
                <c:pt idx="11079">
                  <c:v>244.72900000000001</c:v>
                </c:pt>
                <c:pt idx="11080">
                  <c:v>244.786</c:v>
                </c:pt>
                <c:pt idx="11081">
                  <c:v>244.803</c:v>
                </c:pt>
                <c:pt idx="11082">
                  <c:v>244.804</c:v>
                </c:pt>
                <c:pt idx="11083">
                  <c:v>244.80799999999999</c:v>
                </c:pt>
                <c:pt idx="11084">
                  <c:v>244.81399999999999</c:v>
                </c:pt>
                <c:pt idx="11085">
                  <c:v>244.822</c:v>
                </c:pt>
                <c:pt idx="11086">
                  <c:v>244.83099999999999</c:v>
                </c:pt>
                <c:pt idx="11087">
                  <c:v>244.84100000000001</c:v>
                </c:pt>
                <c:pt idx="11088">
                  <c:v>244.851</c:v>
                </c:pt>
                <c:pt idx="11089">
                  <c:v>244.86199999999999</c:v>
                </c:pt>
                <c:pt idx="11090">
                  <c:v>244.87299999999999</c:v>
                </c:pt>
                <c:pt idx="11091">
                  <c:v>244.88399999999999</c:v>
                </c:pt>
                <c:pt idx="11092">
                  <c:v>244.89500000000001</c:v>
                </c:pt>
                <c:pt idx="11093">
                  <c:v>244.90899999999999</c:v>
                </c:pt>
                <c:pt idx="11094">
                  <c:v>244.934</c:v>
                </c:pt>
                <c:pt idx="11095">
                  <c:v>244.977</c:v>
                </c:pt>
                <c:pt idx="11096">
                  <c:v>245.03299999999999</c:v>
                </c:pt>
                <c:pt idx="11097">
                  <c:v>245.095</c:v>
                </c:pt>
                <c:pt idx="11098">
                  <c:v>245.16300000000001</c:v>
                </c:pt>
                <c:pt idx="11099">
                  <c:v>245.244</c:v>
                </c:pt>
                <c:pt idx="11100">
                  <c:v>245.33799999999999</c:v>
                </c:pt>
                <c:pt idx="11101">
                  <c:v>245.43299999999999</c:v>
                </c:pt>
                <c:pt idx="11102">
                  <c:v>245.518</c:v>
                </c:pt>
                <c:pt idx="11103">
                  <c:v>245.583</c:v>
                </c:pt>
                <c:pt idx="11104">
                  <c:v>245.63</c:v>
                </c:pt>
                <c:pt idx="11105">
                  <c:v>245.673</c:v>
                </c:pt>
                <c:pt idx="11106">
                  <c:v>245.71299999999999</c:v>
                </c:pt>
                <c:pt idx="11107">
                  <c:v>245.74199999999999</c:v>
                </c:pt>
                <c:pt idx="11108">
                  <c:v>245.76499999999999</c:v>
                </c:pt>
                <c:pt idx="11109">
                  <c:v>245.786</c:v>
                </c:pt>
                <c:pt idx="11110">
                  <c:v>245.80500000000001</c:v>
                </c:pt>
                <c:pt idx="11111">
                  <c:v>245.815</c:v>
                </c:pt>
                <c:pt idx="11112">
                  <c:v>245.82</c:v>
                </c:pt>
                <c:pt idx="11113">
                  <c:v>245.83099999999999</c:v>
                </c:pt>
                <c:pt idx="11114">
                  <c:v>245.84200000000001</c:v>
                </c:pt>
                <c:pt idx="11115">
                  <c:v>245.85300000000001</c:v>
                </c:pt>
                <c:pt idx="11116">
                  <c:v>245.86500000000001</c:v>
                </c:pt>
                <c:pt idx="11117">
                  <c:v>245.88</c:v>
                </c:pt>
                <c:pt idx="11118">
                  <c:v>245.89599999999999</c:v>
                </c:pt>
                <c:pt idx="11119">
                  <c:v>245.911</c:v>
                </c:pt>
                <c:pt idx="11120">
                  <c:v>245.92599999999999</c:v>
                </c:pt>
                <c:pt idx="11121">
                  <c:v>245.941</c:v>
                </c:pt>
                <c:pt idx="11122">
                  <c:v>245.96</c:v>
                </c:pt>
                <c:pt idx="11123">
                  <c:v>246.00299999999999</c:v>
                </c:pt>
                <c:pt idx="11124">
                  <c:v>246.07599999999999</c:v>
                </c:pt>
                <c:pt idx="11125">
                  <c:v>246.13800000000001</c:v>
                </c:pt>
                <c:pt idx="11126">
                  <c:v>246.16300000000001</c:v>
                </c:pt>
                <c:pt idx="11127">
                  <c:v>246.17500000000001</c:v>
                </c:pt>
                <c:pt idx="11128">
                  <c:v>246.18899999999999</c:v>
                </c:pt>
                <c:pt idx="11129">
                  <c:v>246.20400000000001</c:v>
                </c:pt>
                <c:pt idx="11130">
                  <c:v>246.22200000000001</c:v>
                </c:pt>
                <c:pt idx="11131">
                  <c:v>246.24100000000001</c:v>
                </c:pt>
                <c:pt idx="11132">
                  <c:v>246.25899999999999</c:v>
                </c:pt>
                <c:pt idx="11133">
                  <c:v>246.27500000000001</c:v>
                </c:pt>
                <c:pt idx="11134">
                  <c:v>246.291</c:v>
                </c:pt>
                <c:pt idx="11135">
                  <c:v>246.30799999999999</c:v>
                </c:pt>
                <c:pt idx="11136">
                  <c:v>246.33799999999999</c:v>
                </c:pt>
                <c:pt idx="11137">
                  <c:v>246.39599999999999</c:v>
                </c:pt>
                <c:pt idx="11138">
                  <c:v>246.47800000000001</c:v>
                </c:pt>
                <c:pt idx="11139">
                  <c:v>246.56899999999999</c:v>
                </c:pt>
                <c:pt idx="11140">
                  <c:v>246.661</c:v>
                </c:pt>
                <c:pt idx="11141">
                  <c:v>246.745</c:v>
                </c:pt>
                <c:pt idx="11142">
                  <c:v>246.77699999999999</c:v>
                </c:pt>
                <c:pt idx="11143">
                  <c:v>246.77699999999999</c:v>
                </c:pt>
                <c:pt idx="11144">
                  <c:v>246.77699999999999</c:v>
                </c:pt>
                <c:pt idx="11145">
                  <c:v>246.78899999999999</c:v>
                </c:pt>
                <c:pt idx="11146">
                  <c:v>246.815</c:v>
                </c:pt>
                <c:pt idx="11147">
                  <c:v>246.87200000000001</c:v>
                </c:pt>
                <c:pt idx="11148">
                  <c:v>246.946</c:v>
                </c:pt>
                <c:pt idx="11149">
                  <c:v>247.03700000000001</c:v>
                </c:pt>
                <c:pt idx="11150">
                  <c:v>247.10300000000001</c:v>
                </c:pt>
                <c:pt idx="11151">
                  <c:v>247.113</c:v>
                </c:pt>
                <c:pt idx="11152">
                  <c:v>247.12</c:v>
                </c:pt>
                <c:pt idx="11153">
                  <c:v>247.12899999999999</c:v>
                </c:pt>
                <c:pt idx="11154">
                  <c:v>247.13800000000001</c:v>
                </c:pt>
                <c:pt idx="11155">
                  <c:v>247.148</c:v>
                </c:pt>
                <c:pt idx="11156">
                  <c:v>247.161</c:v>
                </c:pt>
                <c:pt idx="11157">
                  <c:v>247.17500000000001</c:v>
                </c:pt>
                <c:pt idx="11158">
                  <c:v>247.18700000000001</c:v>
                </c:pt>
                <c:pt idx="11159">
                  <c:v>247.19900000000001</c:v>
                </c:pt>
                <c:pt idx="11160">
                  <c:v>247.21199999999999</c:v>
                </c:pt>
                <c:pt idx="11161">
                  <c:v>247.226</c:v>
                </c:pt>
                <c:pt idx="11162">
                  <c:v>247.24100000000001</c:v>
                </c:pt>
                <c:pt idx="11163">
                  <c:v>247.255</c:v>
                </c:pt>
                <c:pt idx="11164">
                  <c:v>247.268</c:v>
                </c:pt>
                <c:pt idx="11165">
                  <c:v>247.279</c:v>
                </c:pt>
                <c:pt idx="11166">
                  <c:v>247.291</c:v>
                </c:pt>
                <c:pt idx="11167">
                  <c:v>247.30199999999999</c:v>
                </c:pt>
                <c:pt idx="11168">
                  <c:v>247.31399999999999</c:v>
                </c:pt>
                <c:pt idx="11169">
                  <c:v>247.32499999999999</c:v>
                </c:pt>
                <c:pt idx="11170">
                  <c:v>247.33600000000001</c:v>
                </c:pt>
                <c:pt idx="11171">
                  <c:v>247.34700000000001</c:v>
                </c:pt>
                <c:pt idx="11172">
                  <c:v>247.35900000000001</c:v>
                </c:pt>
                <c:pt idx="11173">
                  <c:v>247.37</c:v>
                </c:pt>
                <c:pt idx="11174">
                  <c:v>247.381</c:v>
                </c:pt>
                <c:pt idx="11175">
                  <c:v>247.392</c:v>
                </c:pt>
                <c:pt idx="11176">
                  <c:v>247.404</c:v>
                </c:pt>
                <c:pt idx="11177">
                  <c:v>247.41499999999999</c:v>
                </c:pt>
                <c:pt idx="11178">
                  <c:v>247.42699999999999</c:v>
                </c:pt>
                <c:pt idx="11179">
                  <c:v>247.43799999999999</c:v>
                </c:pt>
                <c:pt idx="11180">
                  <c:v>247.44900000000001</c:v>
                </c:pt>
                <c:pt idx="11181">
                  <c:v>247.46100000000001</c:v>
                </c:pt>
                <c:pt idx="11182">
                  <c:v>247.47200000000001</c:v>
                </c:pt>
                <c:pt idx="11183">
                  <c:v>247.48400000000001</c:v>
                </c:pt>
                <c:pt idx="11184">
                  <c:v>247.495</c:v>
                </c:pt>
                <c:pt idx="11185">
                  <c:v>247.506</c:v>
                </c:pt>
                <c:pt idx="11186">
                  <c:v>247.51900000000001</c:v>
                </c:pt>
                <c:pt idx="11187">
                  <c:v>247.53299999999999</c:v>
                </c:pt>
                <c:pt idx="11188">
                  <c:v>247.54900000000001</c:v>
                </c:pt>
                <c:pt idx="11189">
                  <c:v>247.565</c:v>
                </c:pt>
                <c:pt idx="11190">
                  <c:v>247.58</c:v>
                </c:pt>
                <c:pt idx="11191">
                  <c:v>247.59399999999999</c:v>
                </c:pt>
                <c:pt idx="11192">
                  <c:v>247.608</c:v>
                </c:pt>
                <c:pt idx="11193">
                  <c:v>247.62299999999999</c:v>
                </c:pt>
                <c:pt idx="11194">
                  <c:v>247.637</c:v>
                </c:pt>
                <c:pt idx="11195">
                  <c:v>247.65199999999999</c:v>
                </c:pt>
                <c:pt idx="11196">
                  <c:v>247.67400000000001</c:v>
                </c:pt>
                <c:pt idx="11197">
                  <c:v>247.72300000000001</c:v>
                </c:pt>
                <c:pt idx="11198">
                  <c:v>247.803</c:v>
                </c:pt>
                <c:pt idx="11199">
                  <c:v>247.88900000000001</c:v>
                </c:pt>
                <c:pt idx="11200">
                  <c:v>247.93199999999999</c:v>
                </c:pt>
                <c:pt idx="11201">
                  <c:v>247.95500000000001</c:v>
                </c:pt>
                <c:pt idx="11202">
                  <c:v>247.97300000000001</c:v>
                </c:pt>
                <c:pt idx="11203">
                  <c:v>247.98500000000001</c:v>
                </c:pt>
                <c:pt idx="11204">
                  <c:v>248.00200000000001</c:v>
                </c:pt>
                <c:pt idx="11205">
                  <c:v>248.01599999999999</c:v>
                </c:pt>
                <c:pt idx="11206">
                  <c:v>248.03200000000001</c:v>
                </c:pt>
                <c:pt idx="11207">
                  <c:v>248.04900000000001</c:v>
                </c:pt>
                <c:pt idx="11208">
                  <c:v>248.066</c:v>
                </c:pt>
                <c:pt idx="11209">
                  <c:v>248.083</c:v>
                </c:pt>
                <c:pt idx="11210">
                  <c:v>248.09899999999999</c:v>
                </c:pt>
                <c:pt idx="11211">
                  <c:v>248.11500000000001</c:v>
                </c:pt>
                <c:pt idx="11212">
                  <c:v>248.131</c:v>
                </c:pt>
                <c:pt idx="11213">
                  <c:v>248.155</c:v>
                </c:pt>
                <c:pt idx="11214">
                  <c:v>248.209</c:v>
                </c:pt>
                <c:pt idx="11215">
                  <c:v>248.23400000000001</c:v>
                </c:pt>
                <c:pt idx="11216">
                  <c:v>248.244</c:v>
                </c:pt>
                <c:pt idx="11217">
                  <c:v>248.25700000000001</c:v>
                </c:pt>
                <c:pt idx="11218">
                  <c:v>248.27</c:v>
                </c:pt>
                <c:pt idx="11219">
                  <c:v>248.285</c:v>
                </c:pt>
                <c:pt idx="11220">
                  <c:v>248.30199999999999</c:v>
                </c:pt>
                <c:pt idx="11221">
                  <c:v>248.32</c:v>
                </c:pt>
                <c:pt idx="11222">
                  <c:v>248.33699999999999</c:v>
                </c:pt>
                <c:pt idx="11223">
                  <c:v>248.35300000000001</c:v>
                </c:pt>
                <c:pt idx="11224">
                  <c:v>248.37</c:v>
                </c:pt>
                <c:pt idx="11225">
                  <c:v>248.386</c:v>
                </c:pt>
                <c:pt idx="11226">
                  <c:v>248.40100000000001</c:v>
                </c:pt>
                <c:pt idx="11227">
                  <c:v>248.42</c:v>
                </c:pt>
                <c:pt idx="11228">
                  <c:v>248.453</c:v>
                </c:pt>
                <c:pt idx="11229">
                  <c:v>248.50200000000001</c:v>
                </c:pt>
                <c:pt idx="11230">
                  <c:v>248.56200000000001</c:v>
                </c:pt>
                <c:pt idx="11231">
                  <c:v>248.61500000000001</c:v>
                </c:pt>
                <c:pt idx="11232">
                  <c:v>248.62700000000001</c:v>
                </c:pt>
                <c:pt idx="11233">
                  <c:v>248.637</c:v>
                </c:pt>
                <c:pt idx="11234">
                  <c:v>248.64699999999999</c:v>
                </c:pt>
                <c:pt idx="11235">
                  <c:v>248.65799999999999</c:v>
                </c:pt>
                <c:pt idx="11236">
                  <c:v>248.67</c:v>
                </c:pt>
                <c:pt idx="11237">
                  <c:v>248.684</c:v>
                </c:pt>
                <c:pt idx="11238">
                  <c:v>248.69900000000001</c:v>
                </c:pt>
                <c:pt idx="11239">
                  <c:v>248.714</c:v>
                </c:pt>
                <c:pt idx="11240">
                  <c:v>248.73</c:v>
                </c:pt>
                <c:pt idx="11241">
                  <c:v>248.74700000000001</c:v>
                </c:pt>
                <c:pt idx="11242">
                  <c:v>248.76499999999999</c:v>
                </c:pt>
                <c:pt idx="11243">
                  <c:v>248.78100000000001</c:v>
                </c:pt>
                <c:pt idx="11244">
                  <c:v>248.79599999999999</c:v>
                </c:pt>
                <c:pt idx="11245">
                  <c:v>248.81200000000001</c:v>
                </c:pt>
                <c:pt idx="11246">
                  <c:v>248.833</c:v>
                </c:pt>
                <c:pt idx="11247">
                  <c:v>248.87299999999999</c:v>
                </c:pt>
                <c:pt idx="11248">
                  <c:v>248.94300000000001</c:v>
                </c:pt>
                <c:pt idx="11249">
                  <c:v>249.029</c:v>
                </c:pt>
                <c:pt idx="11250">
                  <c:v>249.102</c:v>
                </c:pt>
                <c:pt idx="11251">
                  <c:v>249.14099999999999</c:v>
                </c:pt>
                <c:pt idx="11252">
                  <c:v>249.15600000000001</c:v>
                </c:pt>
                <c:pt idx="11253">
                  <c:v>249.16900000000001</c:v>
                </c:pt>
                <c:pt idx="11254">
                  <c:v>249.18600000000001</c:v>
                </c:pt>
                <c:pt idx="11255">
                  <c:v>249.20599999999999</c:v>
                </c:pt>
                <c:pt idx="11256">
                  <c:v>249.221</c:v>
                </c:pt>
                <c:pt idx="11257">
                  <c:v>249.23500000000001</c:v>
                </c:pt>
                <c:pt idx="11258">
                  <c:v>249.251</c:v>
                </c:pt>
                <c:pt idx="11259">
                  <c:v>249.26900000000001</c:v>
                </c:pt>
                <c:pt idx="11260">
                  <c:v>249.286</c:v>
                </c:pt>
                <c:pt idx="11261">
                  <c:v>249.30500000000001</c:v>
                </c:pt>
                <c:pt idx="11262">
                  <c:v>249.321</c:v>
                </c:pt>
                <c:pt idx="11263">
                  <c:v>249.33699999999999</c:v>
                </c:pt>
                <c:pt idx="11264">
                  <c:v>249.35400000000001</c:v>
                </c:pt>
                <c:pt idx="11265">
                  <c:v>249.37799999999999</c:v>
                </c:pt>
                <c:pt idx="11266">
                  <c:v>249.423</c:v>
                </c:pt>
                <c:pt idx="11267">
                  <c:v>249.483</c:v>
                </c:pt>
                <c:pt idx="11268">
                  <c:v>249.559</c:v>
                </c:pt>
                <c:pt idx="11269">
                  <c:v>249.643</c:v>
                </c:pt>
                <c:pt idx="11270">
                  <c:v>249.72800000000001</c:v>
                </c:pt>
                <c:pt idx="11271">
                  <c:v>249.809</c:v>
                </c:pt>
                <c:pt idx="11272">
                  <c:v>249.87799999999999</c:v>
                </c:pt>
                <c:pt idx="11273">
                  <c:v>249.90199999999999</c:v>
                </c:pt>
                <c:pt idx="11274">
                  <c:v>249.90199999999999</c:v>
                </c:pt>
                <c:pt idx="11275">
                  <c:v>249.90700000000001</c:v>
                </c:pt>
                <c:pt idx="11276">
                  <c:v>249.91499999999999</c:v>
                </c:pt>
                <c:pt idx="11277">
                  <c:v>249.92400000000001</c:v>
                </c:pt>
                <c:pt idx="11278">
                  <c:v>249.935</c:v>
                </c:pt>
                <c:pt idx="11279">
                  <c:v>249.94900000000001</c:v>
                </c:pt>
                <c:pt idx="11280">
                  <c:v>249.965</c:v>
                </c:pt>
                <c:pt idx="11281">
                  <c:v>249.983</c:v>
                </c:pt>
                <c:pt idx="11282">
                  <c:v>250.001</c:v>
                </c:pt>
                <c:pt idx="11283">
                  <c:v>250.01599999999999</c:v>
                </c:pt>
                <c:pt idx="11284">
                  <c:v>250.03200000000001</c:v>
                </c:pt>
                <c:pt idx="11285">
                  <c:v>250.05</c:v>
                </c:pt>
                <c:pt idx="11286">
                  <c:v>250.077</c:v>
                </c:pt>
                <c:pt idx="11287">
                  <c:v>250.14</c:v>
                </c:pt>
                <c:pt idx="11288">
                  <c:v>250.20699999999999</c:v>
                </c:pt>
                <c:pt idx="11289">
                  <c:v>250.221</c:v>
                </c:pt>
                <c:pt idx="11290">
                  <c:v>250.23099999999999</c:v>
                </c:pt>
                <c:pt idx="11291">
                  <c:v>250.24299999999999</c:v>
                </c:pt>
                <c:pt idx="11292">
                  <c:v>250.25700000000001</c:v>
                </c:pt>
                <c:pt idx="11293">
                  <c:v>250.27199999999999</c:v>
                </c:pt>
                <c:pt idx="11294">
                  <c:v>250.29</c:v>
                </c:pt>
                <c:pt idx="11295">
                  <c:v>250.309</c:v>
                </c:pt>
                <c:pt idx="11296">
                  <c:v>250.327</c:v>
                </c:pt>
                <c:pt idx="11297">
                  <c:v>250.34200000000001</c:v>
                </c:pt>
                <c:pt idx="11298">
                  <c:v>250.358</c:v>
                </c:pt>
                <c:pt idx="11299">
                  <c:v>250.374</c:v>
                </c:pt>
                <c:pt idx="11300">
                  <c:v>250.39599999999999</c:v>
                </c:pt>
                <c:pt idx="11301">
                  <c:v>250.44800000000001</c:v>
                </c:pt>
                <c:pt idx="11302">
                  <c:v>250.52799999999999</c:v>
                </c:pt>
                <c:pt idx="11303">
                  <c:v>250.61500000000001</c:v>
                </c:pt>
                <c:pt idx="11304">
                  <c:v>250.649</c:v>
                </c:pt>
                <c:pt idx="11305">
                  <c:v>250.66300000000001</c:v>
                </c:pt>
                <c:pt idx="11306">
                  <c:v>250.67599999999999</c:v>
                </c:pt>
                <c:pt idx="11307">
                  <c:v>250.69</c:v>
                </c:pt>
                <c:pt idx="11308">
                  <c:v>250.703</c:v>
                </c:pt>
                <c:pt idx="11309">
                  <c:v>250.71600000000001</c:v>
                </c:pt>
                <c:pt idx="11310">
                  <c:v>250.72900000000001</c:v>
                </c:pt>
                <c:pt idx="11311">
                  <c:v>250.744</c:v>
                </c:pt>
                <c:pt idx="11312">
                  <c:v>250.76</c:v>
                </c:pt>
                <c:pt idx="11313">
                  <c:v>250.77699999999999</c:v>
                </c:pt>
                <c:pt idx="11314">
                  <c:v>250.79400000000001</c:v>
                </c:pt>
                <c:pt idx="11315">
                  <c:v>250.81</c:v>
                </c:pt>
                <c:pt idx="11316">
                  <c:v>250.82499999999999</c:v>
                </c:pt>
                <c:pt idx="11317">
                  <c:v>250.84100000000001</c:v>
                </c:pt>
                <c:pt idx="11318">
                  <c:v>250.857</c:v>
                </c:pt>
                <c:pt idx="11319">
                  <c:v>250.874</c:v>
                </c:pt>
                <c:pt idx="11320">
                  <c:v>250.88900000000001</c:v>
                </c:pt>
                <c:pt idx="11321">
                  <c:v>250.90199999999999</c:v>
                </c:pt>
                <c:pt idx="11322">
                  <c:v>250.917</c:v>
                </c:pt>
                <c:pt idx="11323">
                  <c:v>250.93100000000001</c:v>
                </c:pt>
                <c:pt idx="11324">
                  <c:v>250.947</c:v>
                </c:pt>
                <c:pt idx="11325">
                  <c:v>250.965</c:v>
                </c:pt>
                <c:pt idx="11326">
                  <c:v>250.983</c:v>
                </c:pt>
                <c:pt idx="11327">
                  <c:v>250.99799999999999</c:v>
                </c:pt>
                <c:pt idx="11328">
                  <c:v>251.012</c:v>
                </c:pt>
                <c:pt idx="11329">
                  <c:v>251.02699999999999</c:v>
                </c:pt>
                <c:pt idx="11330">
                  <c:v>251.042</c:v>
                </c:pt>
                <c:pt idx="11331">
                  <c:v>251.07300000000001</c:v>
                </c:pt>
                <c:pt idx="11332">
                  <c:v>251.136</c:v>
                </c:pt>
                <c:pt idx="11333">
                  <c:v>251.22300000000001</c:v>
                </c:pt>
                <c:pt idx="11334">
                  <c:v>251.31800000000001</c:v>
                </c:pt>
                <c:pt idx="11335">
                  <c:v>251.363</c:v>
                </c:pt>
                <c:pt idx="11336">
                  <c:v>251.386</c:v>
                </c:pt>
                <c:pt idx="11337">
                  <c:v>251.399</c:v>
                </c:pt>
                <c:pt idx="11338">
                  <c:v>251.411</c:v>
                </c:pt>
                <c:pt idx="11339">
                  <c:v>251.43199999999999</c:v>
                </c:pt>
                <c:pt idx="11340">
                  <c:v>251.45</c:v>
                </c:pt>
                <c:pt idx="11341">
                  <c:v>251.471</c:v>
                </c:pt>
                <c:pt idx="11342">
                  <c:v>251.5</c:v>
                </c:pt>
                <c:pt idx="11343">
                  <c:v>251.52500000000001</c:v>
                </c:pt>
                <c:pt idx="11344">
                  <c:v>251.54499999999999</c:v>
                </c:pt>
                <c:pt idx="11345">
                  <c:v>251.56100000000001</c:v>
                </c:pt>
                <c:pt idx="11346">
                  <c:v>251.578</c:v>
                </c:pt>
                <c:pt idx="11347">
                  <c:v>251.596</c:v>
                </c:pt>
                <c:pt idx="11348">
                  <c:v>251.625</c:v>
                </c:pt>
                <c:pt idx="11349">
                  <c:v>251.68299999999999</c:v>
                </c:pt>
                <c:pt idx="11350">
                  <c:v>251.767</c:v>
                </c:pt>
                <c:pt idx="11351">
                  <c:v>251.85400000000001</c:v>
                </c:pt>
                <c:pt idx="11352">
                  <c:v>251.90899999999999</c:v>
                </c:pt>
                <c:pt idx="11353">
                  <c:v>251.95</c:v>
                </c:pt>
                <c:pt idx="11354">
                  <c:v>251.96100000000001</c:v>
                </c:pt>
                <c:pt idx="11355">
                  <c:v>251.99299999999999</c:v>
                </c:pt>
                <c:pt idx="11356">
                  <c:v>252.065</c:v>
                </c:pt>
                <c:pt idx="11357">
                  <c:v>252.15700000000001</c:v>
                </c:pt>
                <c:pt idx="11358">
                  <c:v>252.255</c:v>
                </c:pt>
                <c:pt idx="11359">
                  <c:v>252.34100000000001</c:v>
                </c:pt>
                <c:pt idx="11360">
                  <c:v>252.41499999999999</c:v>
                </c:pt>
                <c:pt idx="11361">
                  <c:v>252.477</c:v>
                </c:pt>
                <c:pt idx="11362">
                  <c:v>252.51599999999999</c:v>
                </c:pt>
                <c:pt idx="11363">
                  <c:v>252.53</c:v>
                </c:pt>
                <c:pt idx="11364">
                  <c:v>252.53200000000001</c:v>
                </c:pt>
                <c:pt idx="11365">
                  <c:v>252.535</c:v>
                </c:pt>
                <c:pt idx="11366">
                  <c:v>252.54</c:v>
                </c:pt>
                <c:pt idx="11367">
                  <c:v>252.54900000000001</c:v>
                </c:pt>
                <c:pt idx="11368">
                  <c:v>252.566</c:v>
                </c:pt>
                <c:pt idx="11369">
                  <c:v>252.59299999999999</c:v>
                </c:pt>
                <c:pt idx="11370">
                  <c:v>252.61799999999999</c:v>
                </c:pt>
                <c:pt idx="11371">
                  <c:v>252.63900000000001</c:v>
                </c:pt>
                <c:pt idx="11372">
                  <c:v>252.661</c:v>
                </c:pt>
                <c:pt idx="11373">
                  <c:v>252.67699999999999</c:v>
                </c:pt>
                <c:pt idx="11374">
                  <c:v>252.68700000000001</c:v>
                </c:pt>
                <c:pt idx="11375">
                  <c:v>252.697</c:v>
                </c:pt>
                <c:pt idx="11376">
                  <c:v>252.70699999999999</c:v>
                </c:pt>
                <c:pt idx="11377">
                  <c:v>252.71799999999999</c:v>
                </c:pt>
                <c:pt idx="11378">
                  <c:v>252.73099999999999</c:v>
                </c:pt>
                <c:pt idx="11379">
                  <c:v>252.744</c:v>
                </c:pt>
                <c:pt idx="11380">
                  <c:v>252.75800000000001</c:v>
                </c:pt>
                <c:pt idx="11381">
                  <c:v>252.774</c:v>
                </c:pt>
                <c:pt idx="11382">
                  <c:v>252.79</c:v>
                </c:pt>
                <c:pt idx="11383">
                  <c:v>252.80799999999999</c:v>
                </c:pt>
                <c:pt idx="11384">
                  <c:v>252.821</c:v>
                </c:pt>
                <c:pt idx="11385">
                  <c:v>252.83600000000001</c:v>
                </c:pt>
                <c:pt idx="11386">
                  <c:v>252.851</c:v>
                </c:pt>
                <c:pt idx="11387">
                  <c:v>252.86699999999999</c:v>
                </c:pt>
                <c:pt idx="11388">
                  <c:v>252.88900000000001</c:v>
                </c:pt>
                <c:pt idx="11389">
                  <c:v>252.93700000000001</c:v>
                </c:pt>
                <c:pt idx="11390">
                  <c:v>253.012</c:v>
                </c:pt>
                <c:pt idx="11391">
                  <c:v>253.06299999999999</c:v>
                </c:pt>
                <c:pt idx="11392">
                  <c:v>253.08199999999999</c:v>
                </c:pt>
                <c:pt idx="11393">
                  <c:v>253.095</c:v>
                </c:pt>
                <c:pt idx="11394">
                  <c:v>253.11</c:v>
                </c:pt>
                <c:pt idx="11395">
                  <c:v>253.124</c:v>
                </c:pt>
                <c:pt idx="11396">
                  <c:v>253.13900000000001</c:v>
                </c:pt>
                <c:pt idx="11397">
                  <c:v>253.155</c:v>
                </c:pt>
                <c:pt idx="11398">
                  <c:v>253.172</c:v>
                </c:pt>
                <c:pt idx="11399">
                  <c:v>253.19</c:v>
                </c:pt>
                <c:pt idx="11400">
                  <c:v>253.208</c:v>
                </c:pt>
                <c:pt idx="11401">
                  <c:v>253.22300000000001</c:v>
                </c:pt>
                <c:pt idx="11402">
                  <c:v>253.238</c:v>
                </c:pt>
                <c:pt idx="11403">
                  <c:v>253.25299999999999</c:v>
                </c:pt>
                <c:pt idx="11404">
                  <c:v>253.27</c:v>
                </c:pt>
                <c:pt idx="11405">
                  <c:v>253.286</c:v>
                </c:pt>
                <c:pt idx="11406">
                  <c:v>253.304</c:v>
                </c:pt>
                <c:pt idx="11407">
                  <c:v>253.32</c:v>
                </c:pt>
                <c:pt idx="11408">
                  <c:v>253.34299999999999</c:v>
                </c:pt>
                <c:pt idx="11409">
                  <c:v>253.38200000000001</c:v>
                </c:pt>
                <c:pt idx="11410">
                  <c:v>253.42699999999999</c:v>
                </c:pt>
                <c:pt idx="11411">
                  <c:v>253.46799999999999</c:v>
                </c:pt>
                <c:pt idx="11412">
                  <c:v>253.482</c:v>
                </c:pt>
                <c:pt idx="11413">
                  <c:v>253.49199999999999</c:v>
                </c:pt>
                <c:pt idx="11414">
                  <c:v>253.505</c:v>
                </c:pt>
                <c:pt idx="11415">
                  <c:v>253.518</c:v>
                </c:pt>
                <c:pt idx="11416">
                  <c:v>253.53299999999999</c:v>
                </c:pt>
                <c:pt idx="11417">
                  <c:v>253.548</c:v>
                </c:pt>
                <c:pt idx="11418">
                  <c:v>253.565</c:v>
                </c:pt>
                <c:pt idx="11419">
                  <c:v>253.584</c:v>
                </c:pt>
                <c:pt idx="11420">
                  <c:v>253.60400000000001</c:v>
                </c:pt>
                <c:pt idx="11421">
                  <c:v>253.62299999999999</c:v>
                </c:pt>
                <c:pt idx="11422">
                  <c:v>253.63800000000001</c:v>
                </c:pt>
                <c:pt idx="11423">
                  <c:v>253.654</c:v>
                </c:pt>
                <c:pt idx="11424">
                  <c:v>253.66900000000001</c:v>
                </c:pt>
                <c:pt idx="11425">
                  <c:v>253.685</c:v>
                </c:pt>
                <c:pt idx="11426">
                  <c:v>253.7</c:v>
                </c:pt>
                <c:pt idx="11427">
                  <c:v>253.71600000000001</c:v>
                </c:pt>
                <c:pt idx="11428">
                  <c:v>253.732</c:v>
                </c:pt>
                <c:pt idx="11429">
                  <c:v>253.74799999999999</c:v>
                </c:pt>
                <c:pt idx="11430">
                  <c:v>253.761</c:v>
                </c:pt>
                <c:pt idx="11431">
                  <c:v>253.77500000000001</c:v>
                </c:pt>
                <c:pt idx="11432">
                  <c:v>253.78800000000001</c:v>
                </c:pt>
                <c:pt idx="11433">
                  <c:v>253.80099999999999</c:v>
                </c:pt>
                <c:pt idx="11434">
                  <c:v>253.815</c:v>
                </c:pt>
                <c:pt idx="11435">
                  <c:v>253.82900000000001</c:v>
                </c:pt>
                <c:pt idx="11436">
                  <c:v>253.84299999999999</c:v>
                </c:pt>
                <c:pt idx="11437">
                  <c:v>253.85599999999999</c:v>
                </c:pt>
                <c:pt idx="11438">
                  <c:v>253.869</c:v>
                </c:pt>
                <c:pt idx="11439">
                  <c:v>253.881</c:v>
                </c:pt>
                <c:pt idx="11440">
                  <c:v>253.89500000000001</c:v>
                </c:pt>
                <c:pt idx="11441">
                  <c:v>253.90799999999999</c:v>
                </c:pt>
                <c:pt idx="11442">
                  <c:v>253.92099999999999</c:v>
                </c:pt>
                <c:pt idx="11443">
                  <c:v>253.934</c:v>
                </c:pt>
                <c:pt idx="11444">
                  <c:v>253.95</c:v>
                </c:pt>
                <c:pt idx="11445">
                  <c:v>253.96600000000001</c:v>
                </c:pt>
                <c:pt idx="11446">
                  <c:v>253.983</c:v>
                </c:pt>
                <c:pt idx="11447">
                  <c:v>253.99799999999999</c:v>
                </c:pt>
                <c:pt idx="11448">
                  <c:v>254.01300000000001</c:v>
                </c:pt>
                <c:pt idx="11449">
                  <c:v>254.02799999999999</c:v>
                </c:pt>
                <c:pt idx="11450">
                  <c:v>254.04400000000001</c:v>
                </c:pt>
                <c:pt idx="11451">
                  <c:v>254.06</c:v>
                </c:pt>
                <c:pt idx="11452">
                  <c:v>254.07599999999999</c:v>
                </c:pt>
                <c:pt idx="11453">
                  <c:v>254.09700000000001</c:v>
                </c:pt>
                <c:pt idx="11454">
                  <c:v>254.13499999999999</c:v>
                </c:pt>
                <c:pt idx="11455">
                  <c:v>254.185</c:v>
                </c:pt>
                <c:pt idx="11456">
                  <c:v>254.24199999999999</c:v>
                </c:pt>
                <c:pt idx="11457">
                  <c:v>254.303</c:v>
                </c:pt>
                <c:pt idx="11458">
                  <c:v>254.34200000000001</c:v>
                </c:pt>
                <c:pt idx="11459">
                  <c:v>254.35400000000001</c:v>
                </c:pt>
                <c:pt idx="11460">
                  <c:v>254.364</c:v>
                </c:pt>
                <c:pt idx="11461">
                  <c:v>254.37700000000001</c:v>
                </c:pt>
                <c:pt idx="11462">
                  <c:v>254.39400000000001</c:v>
                </c:pt>
                <c:pt idx="11463">
                  <c:v>254.41200000000001</c:v>
                </c:pt>
                <c:pt idx="11464">
                  <c:v>254.428</c:v>
                </c:pt>
                <c:pt idx="11465">
                  <c:v>254.44499999999999</c:v>
                </c:pt>
                <c:pt idx="11466">
                  <c:v>254.46100000000001</c:v>
                </c:pt>
                <c:pt idx="11467">
                  <c:v>254.477</c:v>
                </c:pt>
                <c:pt idx="11468">
                  <c:v>254.49199999999999</c:v>
                </c:pt>
                <c:pt idx="11469">
                  <c:v>254.506</c:v>
                </c:pt>
                <c:pt idx="11470">
                  <c:v>254.52099999999999</c:v>
                </c:pt>
                <c:pt idx="11471">
                  <c:v>254.54599999999999</c:v>
                </c:pt>
                <c:pt idx="11472">
                  <c:v>254.60300000000001</c:v>
                </c:pt>
                <c:pt idx="11473">
                  <c:v>254.66</c:v>
                </c:pt>
                <c:pt idx="11474">
                  <c:v>254.69499999999999</c:v>
                </c:pt>
                <c:pt idx="11475">
                  <c:v>254.71299999999999</c:v>
                </c:pt>
                <c:pt idx="11476">
                  <c:v>254.73</c:v>
                </c:pt>
                <c:pt idx="11477">
                  <c:v>254.74600000000001</c:v>
                </c:pt>
                <c:pt idx="11478">
                  <c:v>254.761</c:v>
                </c:pt>
                <c:pt idx="11479">
                  <c:v>254.77699999999999</c:v>
                </c:pt>
                <c:pt idx="11480">
                  <c:v>254.79400000000001</c:v>
                </c:pt>
                <c:pt idx="11481">
                  <c:v>254.81200000000001</c:v>
                </c:pt>
                <c:pt idx="11482">
                  <c:v>254.82900000000001</c:v>
                </c:pt>
                <c:pt idx="11483">
                  <c:v>254.84399999999999</c:v>
                </c:pt>
                <c:pt idx="11484">
                  <c:v>254.85900000000001</c:v>
                </c:pt>
                <c:pt idx="11485">
                  <c:v>254.874</c:v>
                </c:pt>
                <c:pt idx="11486">
                  <c:v>254.89099999999999</c:v>
                </c:pt>
                <c:pt idx="11487">
                  <c:v>254.92400000000001</c:v>
                </c:pt>
                <c:pt idx="11488">
                  <c:v>254.97</c:v>
                </c:pt>
                <c:pt idx="11489">
                  <c:v>255.00700000000001</c:v>
                </c:pt>
                <c:pt idx="11490">
                  <c:v>255.03100000000001</c:v>
                </c:pt>
                <c:pt idx="11491">
                  <c:v>255.04300000000001</c:v>
                </c:pt>
                <c:pt idx="11492">
                  <c:v>255.05699999999999</c:v>
                </c:pt>
                <c:pt idx="11493">
                  <c:v>255.071</c:v>
                </c:pt>
                <c:pt idx="11494">
                  <c:v>255.08500000000001</c:v>
                </c:pt>
                <c:pt idx="11495">
                  <c:v>255.1</c:v>
                </c:pt>
                <c:pt idx="11496">
                  <c:v>255.11600000000001</c:v>
                </c:pt>
                <c:pt idx="11497">
                  <c:v>255.13300000000001</c:v>
                </c:pt>
                <c:pt idx="11498">
                  <c:v>255.15100000000001</c:v>
                </c:pt>
                <c:pt idx="11499">
                  <c:v>255.16900000000001</c:v>
                </c:pt>
                <c:pt idx="11500">
                  <c:v>255.18700000000001</c:v>
                </c:pt>
                <c:pt idx="11501">
                  <c:v>255.20099999999999</c:v>
                </c:pt>
                <c:pt idx="11502">
                  <c:v>255.21700000000001</c:v>
                </c:pt>
                <c:pt idx="11503">
                  <c:v>255.232</c:v>
                </c:pt>
                <c:pt idx="11504">
                  <c:v>255.24799999999999</c:v>
                </c:pt>
                <c:pt idx="11505">
                  <c:v>255.26599999999999</c:v>
                </c:pt>
                <c:pt idx="11506">
                  <c:v>255.31</c:v>
                </c:pt>
                <c:pt idx="11507">
                  <c:v>255.386</c:v>
                </c:pt>
                <c:pt idx="11508">
                  <c:v>255.417</c:v>
                </c:pt>
                <c:pt idx="11509">
                  <c:v>255.43299999999999</c:v>
                </c:pt>
                <c:pt idx="11510">
                  <c:v>255.446</c:v>
                </c:pt>
                <c:pt idx="11511">
                  <c:v>255.459</c:v>
                </c:pt>
                <c:pt idx="11512">
                  <c:v>255.47300000000001</c:v>
                </c:pt>
                <c:pt idx="11513">
                  <c:v>255.488</c:v>
                </c:pt>
                <c:pt idx="11514">
                  <c:v>255.505</c:v>
                </c:pt>
                <c:pt idx="11515">
                  <c:v>255.52099999999999</c:v>
                </c:pt>
                <c:pt idx="11516">
                  <c:v>255.53800000000001</c:v>
                </c:pt>
                <c:pt idx="11517">
                  <c:v>255.55600000000001</c:v>
                </c:pt>
                <c:pt idx="11518">
                  <c:v>255.57400000000001</c:v>
                </c:pt>
                <c:pt idx="11519">
                  <c:v>255.59200000000001</c:v>
                </c:pt>
                <c:pt idx="11520">
                  <c:v>255.608</c:v>
                </c:pt>
                <c:pt idx="11521">
                  <c:v>255.625</c:v>
                </c:pt>
                <c:pt idx="11522">
                  <c:v>255.64</c:v>
                </c:pt>
                <c:pt idx="11523">
                  <c:v>255.65600000000001</c:v>
                </c:pt>
                <c:pt idx="11524">
                  <c:v>255.678</c:v>
                </c:pt>
                <c:pt idx="11525">
                  <c:v>255.72300000000001</c:v>
                </c:pt>
                <c:pt idx="11526">
                  <c:v>255.797</c:v>
                </c:pt>
                <c:pt idx="11527">
                  <c:v>255.83600000000001</c:v>
                </c:pt>
                <c:pt idx="11528">
                  <c:v>255.84899999999999</c:v>
                </c:pt>
                <c:pt idx="11529">
                  <c:v>255.85900000000001</c:v>
                </c:pt>
                <c:pt idx="11530">
                  <c:v>255.87200000000001</c:v>
                </c:pt>
                <c:pt idx="11531">
                  <c:v>255.91200000000001</c:v>
                </c:pt>
                <c:pt idx="11532">
                  <c:v>255.98500000000001</c:v>
                </c:pt>
                <c:pt idx="11533">
                  <c:v>256.07299999999998</c:v>
                </c:pt>
                <c:pt idx="11534">
                  <c:v>256.161</c:v>
                </c:pt>
                <c:pt idx="11535">
                  <c:v>256.24799999999999</c:v>
                </c:pt>
                <c:pt idx="11536">
                  <c:v>256.33499999999998</c:v>
                </c:pt>
                <c:pt idx="11537">
                  <c:v>256.37200000000001</c:v>
                </c:pt>
                <c:pt idx="11538">
                  <c:v>256.38200000000001</c:v>
                </c:pt>
                <c:pt idx="11539">
                  <c:v>256.39100000000002</c:v>
                </c:pt>
                <c:pt idx="11540">
                  <c:v>256.40199999999999</c:v>
                </c:pt>
                <c:pt idx="11541">
                  <c:v>256.41500000000002</c:v>
                </c:pt>
                <c:pt idx="11542">
                  <c:v>256.43200000000002</c:v>
                </c:pt>
                <c:pt idx="11543">
                  <c:v>256.44900000000001</c:v>
                </c:pt>
                <c:pt idx="11544">
                  <c:v>256.46600000000001</c:v>
                </c:pt>
                <c:pt idx="11545">
                  <c:v>256.483</c:v>
                </c:pt>
                <c:pt idx="11546">
                  <c:v>256.5</c:v>
                </c:pt>
                <c:pt idx="11547">
                  <c:v>256.51499999999999</c:v>
                </c:pt>
                <c:pt idx="11548">
                  <c:v>256.52999999999997</c:v>
                </c:pt>
                <c:pt idx="11549">
                  <c:v>256.54399999999998</c:v>
                </c:pt>
                <c:pt idx="11550">
                  <c:v>256.56200000000001</c:v>
                </c:pt>
                <c:pt idx="11551">
                  <c:v>256.59399999999999</c:v>
                </c:pt>
                <c:pt idx="11552">
                  <c:v>256.65100000000001</c:v>
                </c:pt>
                <c:pt idx="11553">
                  <c:v>256.68099999999998</c:v>
                </c:pt>
                <c:pt idx="11554">
                  <c:v>256.69600000000003</c:v>
                </c:pt>
                <c:pt idx="11555">
                  <c:v>256.709</c:v>
                </c:pt>
                <c:pt idx="11556">
                  <c:v>256.72500000000002</c:v>
                </c:pt>
                <c:pt idx="11557">
                  <c:v>256.73899999999998</c:v>
                </c:pt>
                <c:pt idx="11558">
                  <c:v>256.75400000000002</c:v>
                </c:pt>
                <c:pt idx="11559">
                  <c:v>256.77100000000002</c:v>
                </c:pt>
                <c:pt idx="11560">
                  <c:v>256.78800000000001</c:v>
                </c:pt>
                <c:pt idx="11561">
                  <c:v>256.80500000000001</c:v>
                </c:pt>
                <c:pt idx="11562">
                  <c:v>256.82</c:v>
                </c:pt>
                <c:pt idx="11563">
                  <c:v>256.83499999999998</c:v>
                </c:pt>
                <c:pt idx="11564">
                  <c:v>256.84899999999999</c:v>
                </c:pt>
                <c:pt idx="11565">
                  <c:v>256.86500000000001</c:v>
                </c:pt>
                <c:pt idx="11566">
                  <c:v>256.887</c:v>
                </c:pt>
                <c:pt idx="11567">
                  <c:v>256.93900000000002</c:v>
                </c:pt>
                <c:pt idx="11568">
                  <c:v>257.00700000000001</c:v>
                </c:pt>
                <c:pt idx="11569">
                  <c:v>257.04199999999997</c:v>
                </c:pt>
                <c:pt idx="11570">
                  <c:v>257.05399999999997</c:v>
                </c:pt>
                <c:pt idx="11571">
                  <c:v>257.065</c:v>
                </c:pt>
                <c:pt idx="11572">
                  <c:v>257.077</c:v>
                </c:pt>
                <c:pt idx="11573">
                  <c:v>257.09300000000002</c:v>
                </c:pt>
                <c:pt idx="11574">
                  <c:v>257.11</c:v>
                </c:pt>
                <c:pt idx="11575">
                  <c:v>257.12799999999999</c:v>
                </c:pt>
                <c:pt idx="11576">
                  <c:v>257.14600000000002</c:v>
                </c:pt>
                <c:pt idx="11577">
                  <c:v>257.16300000000001</c:v>
                </c:pt>
                <c:pt idx="11578">
                  <c:v>257.178</c:v>
                </c:pt>
                <c:pt idx="11579">
                  <c:v>257.19400000000002</c:v>
                </c:pt>
                <c:pt idx="11580">
                  <c:v>257.209</c:v>
                </c:pt>
                <c:pt idx="11581">
                  <c:v>257.226</c:v>
                </c:pt>
                <c:pt idx="11582">
                  <c:v>257.25700000000001</c:v>
                </c:pt>
                <c:pt idx="11583">
                  <c:v>257.322</c:v>
                </c:pt>
                <c:pt idx="11584">
                  <c:v>257.40800000000002</c:v>
                </c:pt>
                <c:pt idx="11585">
                  <c:v>257.47800000000001</c:v>
                </c:pt>
                <c:pt idx="11586">
                  <c:v>257.5</c:v>
                </c:pt>
                <c:pt idx="11587">
                  <c:v>257.51400000000001</c:v>
                </c:pt>
                <c:pt idx="11588">
                  <c:v>257.529</c:v>
                </c:pt>
                <c:pt idx="11589">
                  <c:v>257.54899999999998</c:v>
                </c:pt>
                <c:pt idx="11590">
                  <c:v>257.565</c:v>
                </c:pt>
                <c:pt idx="11591">
                  <c:v>257.58300000000003</c:v>
                </c:pt>
                <c:pt idx="11592">
                  <c:v>257.601</c:v>
                </c:pt>
                <c:pt idx="11593">
                  <c:v>257.61900000000003</c:v>
                </c:pt>
                <c:pt idx="11594">
                  <c:v>257.63400000000001</c:v>
                </c:pt>
                <c:pt idx="11595">
                  <c:v>257.64800000000002</c:v>
                </c:pt>
                <c:pt idx="11596">
                  <c:v>257.66300000000001</c:v>
                </c:pt>
                <c:pt idx="11597">
                  <c:v>257.67899999999997</c:v>
                </c:pt>
                <c:pt idx="11598">
                  <c:v>257.70400000000001</c:v>
                </c:pt>
                <c:pt idx="11599">
                  <c:v>257.762</c:v>
                </c:pt>
                <c:pt idx="11600">
                  <c:v>257.84699999999998</c:v>
                </c:pt>
                <c:pt idx="11601">
                  <c:v>257.94099999999997</c:v>
                </c:pt>
                <c:pt idx="11602">
                  <c:v>258.00400000000002</c:v>
                </c:pt>
                <c:pt idx="11603">
                  <c:v>258.041</c:v>
                </c:pt>
                <c:pt idx="11604">
                  <c:v>258.06299999999999</c:v>
                </c:pt>
                <c:pt idx="11605">
                  <c:v>258.07799999999997</c:v>
                </c:pt>
                <c:pt idx="11606">
                  <c:v>258.096</c:v>
                </c:pt>
                <c:pt idx="11607">
                  <c:v>258.11399999999998</c:v>
                </c:pt>
                <c:pt idx="11608">
                  <c:v>258.13</c:v>
                </c:pt>
                <c:pt idx="11609">
                  <c:v>258.14600000000002</c:v>
                </c:pt>
                <c:pt idx="11610">
                  <c:v>258.16399999999999</c:v>
                </c:pt>
                <c:pt idx="11611">
                  <c:v>258.18200000000002</c:v>
                </c:pt>
                <c:pt idx="11612">
                  <c:v>258.20100000000002</c:v>
                </c:pt>
                <c:pt idx="11613">
                  <c:v>258.21600000000001</c:v>
                </c:pt>
                <c:pt idx="11614">
                  <c:v>258.23099999999999</c:v>
                </c:pt>
                <c:pt idx="11615">
                  <c:v>258.24599999999998</c:v>
                </c:pt>
                <c:pt idx="11616">
                  <c:v>258.262</c:v>
                </c:pt>
                <c:pt idx="11617">
                  <c:v>258.28699999999998</c:v>
                </c:pt>
                <c:pt idx="11618">
                  <c:v>258.33600000000001</c:v>
                </c:pt>
                <c:pt idx="11619">
                  <c:v>258.34699999999998</c:v>
                </c:pt>
                <c:pt idx="11620">
                  <c:v>258.36399999999998</c:v>
                </c:pt>
                <c:pt idx="11621">
                  <c:v>258.38400000000001</c:v>
                </c:pt>
                <c:pt idx="11622">
                  <c:v>258.40300000000002</c:v>
                </c:pt>
                <c:pt idx="11623">
                  <c:v>258.42099999999999</c:v>
                </c:pt>
                <c:pt idx="11624">
                  <c:v>258.43799999999999</c:v>
                </c:pt>
                <c:pt idx="11625">
                  <c:v>258.45299999999997</c:v>
                </c:pt>
                <c:pt idx="11626">
                  <c:v>258.46800000000002</c:v>
                </c:pt>
                <c:pt idx="11627">
                  <c:v>258.483</c:v>
                </c:pt>
                <c:pt idx="11628">
                  <c:v>258.49900000000002</c:v>
                </c:pt>
                <c:pt idx="11629">
                  <c:v>258.52699999999999</c:v>
                </c:pt>
                <c:pt idx="11630">
                  <c:v>258.57799999999997</c:v>
                </c:pt>
                <c:pt idx="11631">
                  <c:v>258.65300000000002</c:v>
                </c:pt>
                <c:pt idx="11632">
                  <c:v>258.72399999999999</c:v>
                </c:pt>
                <c:pt idx="11633">
                  <c:v>258.76400000000001</c:v>
                </c:pt>
                <c:pt idx="11634">
                  <c:v>258.78100000000001</c:v>
                </c:pt>
                <c:pt idx="11635">
                  <c:v>258.79199999999997</c:v>
                </c:pt>
                <c:pt idx="11636">
                  <c:v>258.81099999999998</c:v>
                </c:pt>
                <c:pt idx="11637">
                  <c:v>258.85500000000002</c:v>
                </c:pt>
                <c:pt idx="11638">
                  <c:v>258.92200000000003</c:v>
                </c:pt>
                <c:pt idx="11639">
                  <c:v>259.00099999999998</c:v>
                </c:pt>
                <c:pt idx="11640">
                  <c:v>259.09300000000002</c:v>
                </c:pt>
                <c:pt idx="11641">
                  <c:v>259.19200000000001</c:v>
                </c:pt>
                <c:pt idx="11642">
                  <c:v>259.29199999999997</c:v>
                </c:pt>
                <c:pt idx="11643">
                  <c:v>259.39100000000002</c:v>
                </c:pt>
                <c:pt idx="11644">
                  <c:v>259.48599999999999</c:v>
                </c:pt>
                <c:pt idx="11645">
                  <c:v>259.57499999999999</c:v>
                </c:pt>
                <c:pt idx="11646">
                  <c:v>259.64600000000002</c:v>
                </c:pt>
                <c:pt idx="11647">
                  <c:v>259.70800000000003</c:v>
                </c:pt>
                <c:pt idx="11648">
                  <c:v>259.74400000000003</c:v>
                </c:pt>
                <c:pt idx="11649">
                  <c:v>259.77999999999997</c:v>
                </c:pt>
                <c:pt idx="11650">
                  <c:v>259.80700000000002</c:v>
                </c:pt>
                <c:pt idx="11651">
                  <c:v>259.83100000000002</c:v>
                </c:pt>
                <c:pt idx="11652">
                  <c:v>259.85199999999998</c:v>
                </c:pt>
                <c:pt idx="11653">
                  <c:v>259.86599999999999</c:v>
                </c:pt>
                <c:pt idx="11654">
                  <c:v>259.87200000000001</c:v>
                </c:pt>
                <c:pt idx="11655">
                  <c:v>259.87900000000002</c:v>
                </c:pt>
                <c:pt idx="11656">
                  <c:v>259.88799999999998</c:v>
                </c:pt>
                <c:pt idx="11657">
                  <c:v>259.89800000000002</c:v>
                </c:pt>
                <c:pt idx="11658">
                  <c:v>259.90800000000002</c:v>
                </c:pt>
                <c:pt idx="11659">
                  <c:v>259.92200000000003</c:v>
                </c:pt>
                <c:pt idx="11660">
                  <c:v>259.94</c:v>
                </c:pt>
                <c:pt idx="11661">
                  <c:v>259.95999999999998</c:v>
                </c:pt>
                <c:pt idx="11662">
                  <c:v>259.976</c:v>
                </c:pt>
                <c:pt idx="11663">
                  <c:v>259.99200000000002</c:v>
                </c:pt>
                <c:pt idx="11664">
                  <c:v>260.00700000000001</c:v>
                </c:pt>
                <c:pt idx="11665">
                  <c:v>260.02100000000002</c:v>
                </c:pt>
                <c:pt idx="11666">
                  <c:v>260.03899999999999</c:v>
                </c:pt>
                <c:pt idx="11667">
                  <c:v>260.07499999999999</c:v>
                </c:pt>
                <c:pt idx="11668">
                  <c:v>260.14499999999998</c:v>
                </c:pt>
                <c:pt idx="11669">
                  <c:v>260.23700000000002</c:v>
                </c:pt>
                <c:pt idx="11670">
                  <c:v>260.334</c:v>
                </c:pt>
                <c:pt idx="11671">
                  <c:v>260.43099999999998</c:v>
                </c:pt>
                <c:pt idx="11672">
                  <c:v>260.52499999999998</c:v>
                </c:pt>
                <c:pt idx="11673">
                  <c:v>260.61500000000001</c:v>
                </c:pt>
                <c:pt idx="11674">
                  <c:v>260.70400000000001</c:v>
                </c:pt>
                <c:pt idx="11675">
                  <c:v>260.77300000000002</c:v>
                </c:pt>
                <c:pt idx="11676">
                  <c:v>260.774</c:v>
                </c:pt>
                <c:pt idx="11677">
                  <c:v>260.8</c:v>
                </c:pt>
                <c:pt idx="11678">
                  <c:v>260.803</c:v>
                </c:pt>
                <c:pt idx="11679">
                  <c:v>260.803</c:v>
                </c:pt>
                <c:pt idx="11680">
                  <c:v>260.803</c:v>
                </c:pt>
                <c:pt idx="11681">
                  <c:v>260.80599999999998</c:v>
                </c:pt>
                <c:pt idx="11682">
                  <c:v>260.81200000000001</c:v>
                </c:pt>
                <c:pt idx="11683">
                  <c:v>260.81799999999998</c:v>
                </c:pt>
                <c:pt idx="11684">
                  <c:v>260.82499999999999</c:v>
                </c:pt>
                <c:pt idx="11685">
                  <c:v>260.83199999999999</c:v>
                </c:pt>
                <c:pt idx="11686">
                  <c:v>260.83999999999997</c:v>
                </c:pt>
                <c:pt idx="11687">
                  <c:v>260.851</c:v>
                </c:pt>
                <c:pt idx="11688">
                  <c:v>260.86399999999998</c:v>
                </c:pt>
                <c:pt idx="11689">
                  <c:v>260.87799999999999</c:v>
                </c:pt>
                <c:pt idx="11690">
                  <c:v>260.89400000000001</c:v>
                </c:pt>
                <c:pt idx="11691">
                  <c:v>260.911</c:v>
                </c:pt>
                <c:pt idx="11692">
                  <c:v>260.928</c:v>
                </c:pt>
                <c:pt idx="11693">
                  <c:v>260.94499999999999</c:v>
                </c:pt>
                <c:pt idx="11694">
                  <c:v>260.96100000000001</c:v>
                </c:pt>
                <c:pt idx="11695">
                  <c:v>260.97699999999998</c:v>
                </c:pt>
                <c:pt idx="11696">
                  <c:v>260.99700000000001</c:v>
                </c:pt>
                <c:pt idx="11697">
                  <c:v>261.03899999999999</c:v>
                </c:pt>
                <c:pt idx="11698">
                  <c:v>261.108</c:v>
                </c:pt>
                <c:pt idx="11699">
                  <c:v>261.185</c:v>
                </c:pt>
                <c:pt idx="11700">
                  <c:v>261.25</c:v>
                </c:pt>
                <c:pt idx="11701">
                  <c:v>261.28300000000002</c:v>
                </c:pt>
                <c:pt idx="11702">
                  <c:v>261.29399999999998</c:v>
                </c:pt>
                <c:pt idx="11703">
                  <c:v>261.303</c:v>
                </c:pt>
                <c:pt idx="11704">
                  <c:v>261.31400000000002</c:v>
                </c:pt>
                <c:pt idx="11705">
                  <c:v>261.32600000000002</c:v>
                </c:pt>
                <c:pt idx="11706">
                  <c:v>261.339</c:v>
                </c:pt>
                <c:pt idx="11707">
                  <c:v>261.35199999999998</c:v>
                </c:pt>
                <c:pt idx="11708">
                  <c:v>261.36500000000001</c:v>
                </c:pt>
                <c:pt idx="11709">
                  <c:v>261.37799999999999</c:v>
                </c:pt>
                <c:pt idx="11710">
                  <c:v>261.39100000000002</c:v>
                </c:pt>
                <c:pt idx="11711">
                  <c:v>261.40600000000001</c:v>
                </c:pt>
                <c:pt idx="11712">
                  <c:v>261.423</c:v>
                </c:pt>
                <c:pt idx="11713">
                  <c:v>261.44099999999997</c:v>
                </c:pt>
                <c:pt idx="11714">
                  <c:v>261.45800000000003</c:v>
                </c:pt>
                <c:pt idx="11715">
                  <c:v>261.47399999999999</c:v>
                </c:pt>
                <c:pt idx="11716">
                  <c:v>261.48899999999998</c:v>
                </c:pt>
                <c:pt idx="11717">
                  <c:v>261.50400000000002</c:v>
                </c:pt>
                <c:pt idx="11718">
                  <c:v>261.52</c:v>
                </c:pt>
                <c:pt idx="11719">
                  <c:v>261.53500000000003</c:v>
                </c:pt>
                <c:pt idx="11720">
                  <c:v>261.55099999999999</c:v>
                </c:pt>
                <c:pt idx="11721">
                  <c:v>261.56599999999997</c:v>
                </c:pt>
                <c:pt idx="11722">
                  <c:v>261.58600000000001</c:v>
                </c:pt>
                <c:pt idx="11723">
                  <c:v>261.62099999999998</c:v>
                </c:pt>
                <c:pt idx="11724">
                  <c:v>261.67099999999999</c:v>
                </c:pt>
                <c:pt idx="11725">
                  <c:v>261.726</c:v>
                </c:pt>
                <c:pt idx="11726">
                  <c:v>261.75599999999997</c:v>
                </c:pt>
                <c:pt idx="11727">
                  <c:v>261.77100000000002</c:v>
                </c:pt>
                <c:pt idx="11728">
                  <c:v>261.786</c:v>
                </c:pt>
                <c:pt idx="11729">
                  <c:v>261.80500000000001</c:v>
                </c:pt>
                <c:pt idx="11730">
                  <c:v>261.822</c:v>
                </c:pt>
                <c:pt idx="11731">
                  <c:v>261.83999999999997</c:v>
                </c:pt>
                <c:pt idx="11732">
                  <c:v>261.85700000000003</c:v>
                </c:pt>
                <c:pt idx="11733">
                  <c:v>261.87200000000001</c:v>
                </c:pt>
                <c:pt idx="11734">
                  <c:v>261.88900000000001</c:v>
                </c:pt>
                <c:pt idx="11735">
                  <c:v>261.90699999999998</c:v>
                </c:pt>
                <c:pt idx="11736">
                  <c:v>261.923</c:v>
                </c:pt>
                <c:pt idx="11737">
                  <c:v>261.93900000000002</c:v>
                </c:pt>
                <c:pt idx="11738">
                  <c:v>261.95499999999998</c:v>
                </c:pt>
                <c:pt idx="11739">
                  <c:v>261.976</c:v>
                </c:pt>
                <c:pt idx="11740">
                  <c:v>261.99400000000003</c:v>
                </c:pt>
                <c:pt idx="11741">
                  <c:v>262.00900000000001</c:v>
                </c:pt>
                <c:pt idx="11742">
                  <c:v>262.02300000000002</c:v>
                </c:pt>
                <c:pt idx="11743">
                  <c:v>262.03800000000001</c:v>
                </c:pt>
                <c:pt idx="11744">
                  <c:v>262.053</c:v>
                </c:pt>
                <c:pt idx="11745">
                  <c:v>262.07</c:v>
                </c:pt>
                <c:pt idx="11746">
                  <c:v>262.09199999999998</c:v>
                </c:pt>
                <c:pt idx="11747">
                  <c:v>262.113</c:v>
                </c:pt>
                <c:pt idx="11748">
                  <c:v>262.13200000000001</c:v>
                </c:pt>
                <c:pt idx="11749">
                  <c:v>262.149</c:v>
                </c:pt>
                <c:pt idx="11750">
                  <c:v>262.16699999999997</c:v>
                </c:pt>
                <c:pt idx="11751">
                  <c:v>262.18400000000003</c:v>
                </c:pt>
                <c:pt idx="11752">
                  <c:v>262.2</c:v>
                </c:pt>
                <c:pt idx="11753">
                  <c:v>262.21600000000001</c:v>
                </c:pt>
                <c:pt idx="11754">
                  <c:v>262.23200000000003</c:v>
                </c:pt>
                <c:pt idx="11755">
                  <c:v>262.24799999999999</c:v>
                </c:pt>
                <c:pt idx="11756">
                  <c:v>262.26900000000001</c:v>
                </c:pt>
                <c:pt idx="11757">
                  <c:v>262.315</c:v>
                </c:pt>
                <c:pt idx="11758">
                  <c:v>262.39</c:v>
                </c:pt>
                <c:pt idx="11759">
                  <c:v>262.46699999999998</c:v>
                </c:pt>
                <c:pt idx="11760">
                  <c:v>262.50700000000001</c:v>
                </c:pt>
                <c:pt idx="11761">
                  <c:v>262.52600000000001</c:v>
                </c:pt>
                <c:pt idx="11762">
                  <c:v>262.53699999999998</c:v>
                </c:pt>
                <c:pt idx="11763">
                  <c:v>262.55099999999999</c:v>
                </c:pt>
                <c:pt idx="11764">
                  <c:v>262.56900000000002</c:v>
                </c:pt>
                <c:pt idx="11765">
                  <c:v>262.58600000000001</c:v>
                </c:pt>
                <c:pt idx="11766">
                  <c:v>262.60399999999998</c:v>
                </c:pt>
                <c:pt idx="11767">
                  <c:v>262.62299999999999</c:v>
                </c:pt>
                <c:pt idx="11768">
                  <c:v>262.63900000000001</c:v>
                </c:pt>
                <c:pt idx="11769">
                  <c:v>262.65600000000001</c:v>
                </c:pt>
                <c:pt idx="11770">
                  <c:v>262.67200000000003</c:v>
                </c:pt>
                <c:pt idx="11771">
                  <c:v>262.68700000000001</c:v>
                </c:pt>
                <c:pt idx="11772">
                  <c:v>262.70299999999997</c:v>
                </c:pt>
                <c:pt idx="11773">
                  <c:v>262.72899999999998</c:v>
                </c:pt>
                <c:pt idx="11774">
                  <c:v>262.774</c:v>
                </c:pt>
                <c:pt idx="11775">
                  <c:v>262.83699999999999</c:v>
                </c:pt>
                <c:pt idx="11776">
                  <c:v>262.911</c:v>
                </c:pt>
                <c:pt idx="11777">
                  <c:v>262.97899999999998</c:v>
                </c:pt>
                <c:pt idx="11778">
                  <c:v>263.01799999999997</c:v>
                </c:pt>
                <c:pt idx="11779">
                  <c:v>263.03300000000002</c:v>
                </c:pt>
                <c:pt idx="11780">
                  <c:v>263.04399999999998</c:v>
                </c:pt>
                <c:pt idx="11781">
                  <c:v>263.05799999999999</c:v>
                </c:pt>
                <c:pt idx="11782">
                  <c:v>263.07799999999997</c:v>
                </c:pt>
                <c:pt idx="11783">
                  <c:v>263.09899999999999</c:v>
                </c:pt>
                <c:pt idx="11784">
                  <c:v>263.11599999999999</c:v>
                </c:pt>
                <c:pt idx="11785">
                  <c:v>263.13299999999998</c:v>
                </c:pt>
                <c:pt idx="11786">
                  <c:v>263.149</c:v>
                </c:pt>
                <c:pt idx="11787">
                  <c:v>263.16300000000001</c:v>
                </c:pt>
                <c:pt idx="11788">
                  <c:v>263.17700000000002</c:v>
                </c:pt>
                <c:pt idx="11789">
                  <c:v>263.19099999999997</c:v>
                </c:pt>
                <c:pt idx="11790">
                  <c:v>263.20800000000003</c:v>
                </c:pt>
                <c:pt idx="11791">
                  <c:v>263.24599999999998</c:v>
                </c:pt>
                <c:pt idx="11792">
                  <c:v>263.32</c:v>
                </c:pt>
                <c:pt idx="11793">
                  <c:v>263.40499999999997</c:v>
                </c:pt>
                <c:pt idx="11794">
                  <c:v>263.42700000000002</c:v>
                </c:pt>
                <c:pt idx="11795">
                  <c:v>263.43599999999998</c:v>
                </c:pt>
                <c:pt idx="11796">
                  <c:v>263.447</c:v>
                </c:pt>
                <c:pt idx="11797">
                  <c:v>263.46300000000002</c:v>
                </c:pt>
                <c:pt idx="11798">
                  <c:v>263.47800000000001</c:v>
                </c:pt>
                <c:pt idx="11799">
                  <c:v>263.49400000000003</c:v>
                </c:pt>
                <c:pt idx="11800">
                  <c:v>263.51100000000002</c:v>
                </c:pt>
                <c:pt idx="11801">
                  <c:v>263.52600000000001</c:v>
                </c:pt>
                <c:pt idx="11802">
                  <c:v>263.541</c:v>
                </c:pt>
                <c:pt idx="11803">
                  <c:v>263.55599999999998</c:v>
                </c:pt>
                <c:pt idx="11804">
                  <c:v>263.57100000000003</c:v>
                </c:pt>
                <c:pt idx="11805">
                  <c:v>263.601</c:v>
                </c:pt>
                <c:pt idx="11806">
                  <c:v>263.66199999999998</c:v>
                </c:pt>
                <c:pt idx="11807">
                  <c:v>263.72000000000003</c:v>
                </c:pt>
                <c:pt idx="11808">
                  <c:v>263.74299999999999</c:v>
                </c:pt>
                <c:pt idx="11809">
                  <c:v>263.75200000000001</c:v>
                </c:pt>
                <c:pt idx="11810">
                  <c:v>263.76900000000001</c:v>
                </c:pt>
                <c:pt idx="11811">
                  <c:v>263.78899999999999</c:v>
                </c:pt>
                <c:pt idx="11812">
                  <c:v>263.80599999999998</c:v>
                </c:pt>
                <c:pt idx="11813">
                  <c:v>263.82299999999998</c:v>
                </c:pt>
                <c:pt idx="11814">
                  <c:v>263.839</c:v>
                </c:pt>
                <c:pt idx="11815">
                  <c:v>263.85399999999998</c:v>
                </c:pt>
                <c:pt idx="11816">
                  <c:v>263.87</c:v>
                </c:pt>
                <c:pt idx="11817">
                  <c:v>263.887</c:v>
                </c:pt>
                <c:pt idx="11818">
                  <c:v>263.90499999999997</c:v>
                </c:pt>
                <c:pt idx="11819">
                  <c:v>263.92599999999999</c:v>
                </c:pt>
                <c:pt idx="11820">
                  <c:v>263.95</c:v>
                </c:pt>
                <c:pt idx="11821">
                  <c:v>263.96499999999997</c:v>
                </c:pt>
                <c:pt idx="11822">
                  <c:v>263.98</c:v>
                </c:pt>
                <c:pt idx="11823">
                  <c:v>263.99299999999999</c:v>
                </c:pt>
                <c:pt idx="11824">
                  <c:v>264.00599999999997</c:v>
                </c:pt>
                <c:pt idx="11825">
                  <c:v>264.01799999999997</c:v>
                </c:pt>
                <c:pt idx="11826">
                  <c:v>264.03100000000001</c:v>
                </c:pt>
                <c:pt idx="11827">
                  <c:v>264.04300000000001</c:v>
                </c:pt>
                <c:pt idx="11828">
                  <c:v>264.05500000000001</c:v>
                </c:pt>
                <c:pt idx="11829">
                  <c:v>264.06799999999998</c:v>
                </c:pt>
                <c:pt idx="11830">
                  <c:v>264.08</c:v>
                </c:pt>
                <c:pt idx="11831">
                  <c:v>264.09300000000002</c:v>
                </c:pt>
                <c:pt idx="11832">
                  <c:v>264.10700000000003</c:v>
                </c:pt>
                <c:pt idx="11833">
                  <c:v>264.12099999999998</c:v>
                </c:pt>
                <c:pt idx="11834">
                  <c:v>264.13299999999998</c:v>
                </c:pt>
                <c:pt idx="11835">
                  <c:v>264.14499999999998</c:v>
                </c:pt>
                <c:pt idx="11836">
                  <c:v>264.16399999999999</c:v>
                </c:pt>
                <c:pt idx="11837">
                  <c:v>264.19900000000001</c:v>
                </c:pt>
                <c:pt idx="11838">
                  <c:v>264.25200000000001</c:v>
                </c:pt>
                <c:pt idx="11839">
                  <c:v>264.286</c:v>
                </c:pt>
                <c:pt idx="11840">
                  <c:v>264.29300000000001</c:v>
                </c:pt>
                <c:pt idx="11841">
                  <c:v>264.30200000000002</c:v>
                </c:pt>
                <c:pt idx="11842">
                  <c:v>264.30500000000001</c:v>
                </c:pt>
                <c:pt idx="11843">
                  <c:v>264.30700000000002</c:v>
                </c:pt>
                <c:pt idx="11844">
                  <c:v>264.31</c:v>
                </c:pt>
                <c:pt idx="11845">
                  <c:v>264.31200000000001</c:v>
                </c:pt>
                <c:pt idx="11846">
                  <c:v>264.31400000000002</c:v>
                </c:pt>
                <c:pt idx="11847">
                  <c:v>264.33</c:v>
                </c:pt>
                <c:pt idx="11848">
                  <c:v>264.34500000000003</c:v>
                </c:pt>
                <c:pt idx="11849">
                  <c:v>264.37</c:v>
                </c:pt>
                <c:pt idx="11850">
                  <c:v>264.42599999999999</c:v>
                </c:pt>
                <c:pt idx="11851">
                  <c:v>264.50900000000001</c:v>
                </c:pt>
                <c:pt idx="11852">
                  <c:v>264.60000000000002</c:v>
                </c:pt>
                <c:pt idx="11853">
                  <c:v>264.68200000000002</c:v>
                </c:pt>
                <c:pt idx="11854">
                  <c:v>264.69900000000001</c:v>
                </c:pt>
                <c:pt idx="11855">
                  <c:v>264.709</c:v>
                </c:pt>
                <c:pt idx="11856">
                  <c:v>264.72000000000003</c:v>
                </c:pt>
                <c:pt idx="11857">
                  <c:v>264.73200000000003</c:v>
                </c:pt>
                <c:pt idx="11858">
                  <c:v>264.74799999999999</c:v>
                </c:pt>
                <c:pt idx="11859">
                  <c:v>264.76600000000002</c:v>
                </c:pt>
                <c:pt idx="11860">
                  <c:v>264.78300000000002</c:v>
                </c:pt>
                <c:pt idx="11861">
                  <c:v>264.798</c:v>
                </c:pt>
                <c:pt idx="11862">
                  <c:v>264.81299999999999</c:v>
                </c:pt>
                <c:pt idx="11863">
                  <c:v>264.82900000000001</c:v>
                </c:pt>
                <c:pt idx="11864">
                  <c:v>264.84500000000003</c:v>
                </c:pt>
                <c:pt idx="11865">
                  <c:v>264.86900000000003</c:v>
                </c:pt>
                <c:pt idx="11866">
                  <c:v>264.91800000000001</c:v>
                </c:pt>
                <c:pt idx="11867">
                  <c:v>264.99900000000002</c:v>
                </c:pt>
                <c:pt idx="11868">
                  <c:v>265.07499999999999</c:v>
                </c:pt>
                <c:pt idx="11869">
                  <c:v>265.11599999999999</c:v>
                </c:pt>
                <c:pt idx="11870">
                  <c:v>265.13099999999997</c:v>
                </c:pt>
                <c:pt idx="11871">
                  <c:v>265.14</c:v>
                </c:pt>
                <c:pt idx="11872">
                  <c:v>265.14999999999998</c:v>
                </c:pt>
                <c:pt idx="11873">
                  <c:v>265.16000000000003</c:v>
                </c:pt>
                <c:pt idx="11874">
                  <c:v>265.17</c:v>
                </c:pt>
                <c:pt idx="11875">
                  <c:v>265.18099999999998</c:v>
                </c:pt>
                <c:pt idx="11876">
                  <c:v>265.19299999999998</c:v>
                </c:pt>
                <c:pt idx="11877">
                  <c:v>265.20600000000002</c:v>
                </c:pt>
                <c:pt idx="11878">
                  <c:v>265.21800000000002</c:v>
                </c:pt>
                <c:pt idx="11879">
                  <c:v>265.23099999999999</c:v>
                </c:pt>
                <c:pt idx="11880">
                  <c:v>265.24299999999999</c:v>
                </c:pt>
                <c:pt idx="11881">
                  <c:v>265.255</c:v>
                </c:pt>
                <c:pt idx="11882">
                  <c:v>265.267</c:v>
                </c:pt>
                <c:pt idx="11883">
                  <c:v>265.27999999999997</c:v>
                </c:pt>
                <c:pt idx="11884">
                  <c:v>265.29300000000001</c:v>
                </c:pt>
                <c:pt idx="11885">
                  <c:v>265.30599999999998</c:v>
                </c:pt>
                <c:pt idx="11886">
                  <c:v>265.31900000000002</c:v>
                </c:pt>
                <c:pt idx="11887">
                  <c:v>265.33300000000003</c:v>
                </c:pt>
                <c:pt idx="11888">
                  <c:v>265.35899999999998</c:v>
                </c:pt>
                <c:pt idx="11889">
                  <c:v>265.39400000000001</c:v>
                </c:pt>
                <c:pt idx="11890">
                  <c:v>265.42099999999999</c:v>
                </c:pt>
                <c:pt idx="11891">
                  <c:v>265.44799999999998</c:v>
                </c:pt>
                <c:pt idx="11892">
                  <c:v>265.47500000000002</c:v>
                </c:pt>
                <c:pt idx="11893">
                  <c:v>265.50200000000001</c:v>
                </c:pt>
                <c:pt idx="11894">
                  <c:v>265.52999999999997</c:v>
                </c:pt>
                <c:pt idx="11895">
                  <c:v>265.548</c:v>
                </c:pt>
                <c:pt idx="11896">
                  <c:v>265.55700000000002</c:v>
                </c:pt>
                <c:pt idx="11897">
                  <c:v>265.56799999999998</c:v>
                </c:pt>
                <c:pt idx="11898">
                  <c:v>265.58</c:v>
                </c:pt>
                <c:pt idx="11899">
                  <c:v>265.59199999999998</c:v>
                </c:pt>
                <c:pt idx="11900">
                  <c:v>265.60700000000003</c:v>
                </c:pt>
                <c:pt idx="11901">
                  <c:v>265.62400000000002</c:v>
                </c:pt>
                <c:pt idx="11902">
                  <c:v>265.642</c:v>
                </c:pt>
                <c:pt idx="11903">
                  <c:v>265.65800000000002</c:v>
                </c:pt>
                <c:pt idx="11904">
                  <c:v>265.67200000000003</c:v>
                </c:pt>
                <c:pt idx="11905">
                  <c:v>265.68700000000001</c:v>
                </c:pt>
                <c:pt idx="11906">
                  <c:v>265.702</c:v>
                </c:pt>
                <c:pt idx="11907">
                  <c:v>265.71800000000002</c:v>
                </c:pt>
                <c:pt idx="11908">
                  <c:v>265.75</c:v>
                </c:pt>
                <c:pt idx="11909">
                  <c:v>265.8</c:v>
                </c:pt>
                <c:pt idx="11910">
                  <c:v>265.851</c:v>
                </c:pt>
                <c:pt idx="11911">
                  <c:v>265.90199999999999</c:v>
                </c:pt>
                <c:pt idx="11912">
                  <c:v>265.93299999999999</c:v>
                </c:pt>
                <c:pt idx="11913">
                  <c:v>265.94799999999998</c:v>
                </c:pt>
                <c:pt idx="11914">
                  <c:v>265.95699999999999</c:v>
                </c:pt>
                <c:pt idx="11915">
                  <c:v>265.96499999999997</c:v>
                </c:pt>
                <c:pt idx="11916">
                  <c:v>265.97199999999998</c:v>
                </c:pt>
                <c:pt idx="11917">
                  <c:v>265.98</c:v>
                </c:pt>
                <c:pt idx="11918">
                  <c:v>265.98899999999998</c:v>
                </c:pt>
                <c:pt idx="11919">
                  <c:v>265.99900000000002</c:v>
                </c:pt>
                <c:pt idx="11920">
                  <c:v>266.01</c:v>
                </c:pt>
                <c:pt idx="11921">
                  <c:v>266.02100000000002</c:v>
                </c:pt>
                <c:pt idx="11922">
                  <c:v>266.03300000000002</c:v>
                </c:pt>
                <c:pt idx="11923">
                  <c:v>266.04500000000002</c:v>
                </c:pt>
                <c:pt idx="11924">
                  <c:v>266.05900000000003</c:v>
                </c:pt>
                <c:pt idx="11925">
                  <c:v>266.072</c:v>
                </c:pt>
                <c:pt idx="11926">
                  <c:v>266.084</c:v>
                </c:pt>
                <c:pt idx="11927">
                  <c:v>266.09699999999998</c:v>
                </c:pt>
                <c:pt idx="11928">
                  <c:v>266.10899999999998</c:v>
                </c:pt>
                <c:pt idx="11929">
                  <c:v>266.12099999999998</c:v>
                </c:pt>
                <c:pt idx="11930">
                  <c:v>266.13299999999998</c:v>
                </c:pt>
                <c:pt idx="11931">
                  <c:v>266.14499999999998</c:v>
                </c:pt>
                <c:pt idx="11932">
                  <c:v>266.15800000000002</c:v>
                </c:pt>
                <c:pt idx="11933">
                  <c:v>266.17099999999999</c:v>
                </c:pt>
                <c:pt idx="11934">
                  <c:v>266.19099999999997</c:v>
                </c:pt>
                <c:pt idx="11935">
                  <c:v>266.22000000000003</c:v>
                </c:pt>
                <c:pt idx="11936">
                  <c:v>266.24900000000002</c:v>
                </c:pt>
                <c:pt idx="11937">
                  <c:v>266.29399999999998</c:v>
                </c:pt>
                <c:pt idx="11938">
                  <c:v>266.34800000000001</c:v>
                </c:pt>
                <c:pt idx="11939">
                  <c:v>266.41199999999998</c:v>
                </c:pt>
                <c:pt idx="11940">
                  <c:v>266.48</c:v>
                </c:pt>
                <c:pt idx="11941">
                  <c:v>266.53100000000001</c:v>
                </c:pt>
                <c:pt idx="11942">
                  <c:v>266.58300000000003</c:v>
                </c:pt>
                <c:pt idx="11943">
                  <c:v>266.62900000000002</c:v>
                </c:pt>
                <c:pt idx="11944">
                  <c:v>266.66500000000002</c:v>
                </c:pt>
                <c:pt idx="11945">
                  <c:v>266.70499999999998</c:v>
                </c:pt>
                <c:pt idx="11946">
                  <c:v>266.74799999999999</c:v>
                </c:pt>
                <c:pt idx="11947">
                  <c:v>266.78199999999998</c:v>
                </c:pt>
                <c:pt idx="11948">
                  <c:v>266.80799999999999</c:v>
                </c:pt>
                <c:pt idx="11949">
                  <c:v>266.83699999999999</c:v>
                </c:pt>
                <c:pt idx="11950">
                  <c:v>266.86900000000003</c:v>
                </c:pt>
                <c:pt idx="11951">
                  <c:v>266.899</c:v>
                </c:pt>
                <c:pt idx="11952">
                  <c:v>266.928</c:v>
                </c:pt>
                <c:pt idx="11953">
                  <c:v>266.95699999999999</c:v>
                </c:pt>
                <c:pt idx="11954">
                  <c:v>266.983</c:v>
                </c:pt>
                <c:pt idx="11955">
                  <c:v>267.00099999999998</c:v>
                </c:pt>
                <c:pt idx="11956">
                  <c:v>267.00700000000001</c:v>
                </c:pt>
                <c:pt idx="11957">
                  <c:v>267.00900000000001</c:v>
                </c:pt>
                <c:pt idx="11958">
                  <c:v>267.01499999999999</c:v>
                </c:pt>
                <c:pt idx="11959">
                  <c:v>267.024</c:v>
                </c:pt>
                <c:pt idx="11960">
                  <c:v>267.04500000000002</c:v>
                </c:pt>
                <c:pt idx="11961">
                  <c:v>267.06799999999998</c:v>
                </c:pt>
                <c:pt idx="11962">
                  <c:v>267.08699999999999</c:v>
                </c:pt>
                <c:pt idx="11963">
                  <c:v>267.09699999999998</c:v>
                </c:pt>
                <c:pt idx="11964">
                  <c:v>267.108</c:v>
                </c:pt>
                <c:pt idx="11965">
                  <c:v>267.12</c:v>
                </c:pt>
                <c:pt idx="11966">
                  <c:v>267.14400000000001</c:v>
                </c:pt>
                <c:pt idx="11967">
                  <c:v>267.166</c:v>
                </c:pt>
                <c:pt idx="11968">
                  <c:v>267.19799999999998</c:v>
                </c:pt>
                <c:pt idx="11969">
                  <c:v>267.226</c:v>
                </c:pt>
                <c:pt idx="11970">
                  <c:v>267.23200000000003</c:v>
                </c:pt>
                <c:pt idx="11971">
                  <c:v>267.24</c:v>
                </c:pt>
                <c:pt idx="11972">
                  <c:v>267.25099999999998</c:v>
                </c:pt>
                <c:pt idx="11973">
                  <c:v>267.26299999999998</c:v>
                </c:pt>
                <c:pt idx="11974">
                  <c:v>267.279</c:v>
                </c:pt>
                <c:pt idx="11975">
                  <c:v>267.29500000000002</c:v>
                </c:pt>
                <c:pt idx="11976">
                  <c:v>267.31099999999998</c:v>
                </c:pt>
                <c:pt idx="11977">
                  <c:v>267.32499999999999</c:v>
                </c:pt>
                <c:pt idx="11978">
                  <c:v>267.339</c:v>
                </c:pt>
                <c:pt idx="11979">
                  <c:v>267.35199999999998</c:v>
                </c:pt>
                <c:pt idx="11980">
                  <c:v>267.37099999999998</c:v>
                </c:pt>
                <c:pt idx="11981">
                  <c:v>267.41199999999998</c:v>
                </c:pt>
                <c:pt idx="11982">
                  <c:v>267.48</c:v>
                </c:pt>
                <c:pt idx="11983">
                  <c:v>267.52</c:v>
                </c:pt>
                <c:pt idx="11984">
                  <c:v>267.53300000000002</c:v>
                </c:pt>
                <c:pt idx="11985">
                  <c:v>267.54199999999997</c:v>
                </c:pt>
                <c:pt idx="11986">
                  <c:v>267.55399999999997</c:v>
                </c:pt>
                <c:pt idx="11987">
                  <c:v>267.56700000000001</c:v>
                </c:pt>
                <c:pt idx="11988">
                  <c:v>267.58100000000002</c:v>
                </c:pt>
                <c:pt idx="11989">
                  <c:v>267.596</c:v>
                </c:pt>
                <c:pt idx="11990">
                  <c:v>267.61200000000002</c:v>
                </c:pt>
                <c:pt idx="11991">
                  <c:v>267.63</c:v>
                </c:pt>
                <c:pt idx="11992">
                  <c:v>267.64699999999999</c:v>
                </c:pt>
                <c:pt idx="11993">
                  <c:v>267.661</c:v>
                </c:pt>
                <c:pt idx="11994">
                  <c:v>267.67599999999999</c:v>
                </c:pt>
                <c:pt idx="11995">
                  <c:v>267.69099999999997</c:v>
                </c:pt>
                <c:pt idx="11996">
                  <c:v>267.70600000000002</c:v>
                </c:pt>
                <c:pt idx="11997">
                  <c:v>267.74299999999999</c:v>
                </c:pt>
                <c:pt idx="11998">
                  <c:v>267.80500000000001</c:v>
                </c:pt>
                <c:pt idx="11999">
                  <c:v>267.88299999999998</c:v>
                </c:pt>
                <c:pt idx="12000">
                  <c:v>267.95999999999998</c:v>
                </c:pt>
                <c:pt idx="12001">
                  <c:v>267.98599999999999</c:v>
                </c:pt>
                <c:pt idx="12002">
                  <c:v>267.99900000000002</c:v>
                </c:pt>
                <c:pt idx="12003">
                  <c:v>268.01</c:v>
                </c:pt>
                <c:pt idx="12004">
                  <c:v>268.02199999999999</c:v>
                </c:pt>
                <c:pt idx="12005">
                  <c:v>268.03399999999999</c:v>
                </c:pt>
                <c:pt idx="12006">
                  <c:v>268.04899999999998</c:v>
                </c:pt>
                <c:pt idx="12007">
                  <c:v>268.065</c:v>
                </c:pt>
                <c:pt idx="12008">
                  <c:v>268.08300000000003</c:v>
                </c:pt>
                <c:pt idx="12009">
                  <c:v>268.10199999999998</c:v>
                </c:pt>
                <c:pt idx="12010">
                  <c:v>268.11900000000003</c:v>
                </c:pt>
                <c:pt idx="12011">
                  <c:v>268.13600000000002</c:v>
                </c:pt>
                <c:pt idx="12012">
                  <c:v>268.15300000000002</c:v>
                </c:pt>
                <c:pt idx="12013">
                  <c:v>268.16899999999998</c:v>
                </c:pt>
                <c:pt idx="12014">
                  <c:v>268.18700000000001</c:v>
                </c:pt>
                <c:pt idx="12015">
                  <c:v>268.20999999999998</c:v>
                </c:pt>
                <c:pt idx="12016">
                  <c:v>268.23500000000001</c:v>
                </c:pt>
                <c:pt idx="12017">
                  <c:v>268.25900000000001</c:v>
                </c:pt>
                <c:pt idx="12018">
                  <c:v>268.27800000000002</c:v>
                </c:pt>
                <c:pt idx="12019">
                  <c:v>268.29000000000002</c:v>
                </c:pt>
                <c:pt idx="12020">
                  <c:v>268.298</c:v>
                </c:pt>
                <c:pt idx="12021">
                  <c:v>268.30700000000002</c:v>
                </c:pt>
                <c:pt idx="12022">
                  <c:v>268.31799999999998</c:v>
                </c:pt>
                <c:pt idx="12023">
                  <c:v>268.33100000000002</c:v>
                </c:pt>
                <c:pt idx="12024">
                  <c:v>268.346</c:v>
                </c:pt>
                <c:pt idx="12025">
                  <c:v>268.36200000000002</c:v>
                </c:pt>
                <c:pt idx="12026">
                  <c:v>268.38200000000001</c:v>
                </c:pt>
                <c:pt idx="12027">
                  <c:v>268.40199999999999</c:v>
                </c:pt>
                <c:pt idx="12028">
                  <c:v>268.41800000000001</c:v>
                </c:pt>
                <c:pt idx="12029">
                  <c:v>268.43299999999999</c:v>
                </c:pt>
                <c:pt idx="12030">
                  <c:v>268.44900000000001</c:v>
                </c:pt>
                <c:pt idx="12031">
                  <c:v>268.46499999999997</c:v>
                </c:pt>
                <c:pt idx="12032">
                  <c:v>268.48</c:v>
                </c:pt>
                <c:pt idx="12033">
                  <c:v>268.505</c:v>
                </c:pt>
                <c:pt idx="12034">
                  <c:v>268.54599999999999</c:v>
                </c:pt>
                <c:pt idx="12035">
                  <c:v>268.60000000000002</c:v>
                </c:pt>
                <c:pt idx="12036">
                  <c:v>268.61900000000003</c:v>
                </c:pt>
                <c:pt idx="12037">
                  <c:v>268.62799999999999</c:v>
                </c:pt>
                <c:pt idx="12038">
                  <c:v>268.63799999999998</c:v>
                </c:pt>
                <c:pt idx="12039">
                  <c:v>268.65199999999999</c:v>
                </c:pt>
                <c:pt idx="12040">
                  <c:v>268.67200000000003</c:v>
                </c:pt>
                <c:pt idx="12041">
                  <c:v>268.69200000000001</c:v>
                </c:pt>
                <c:pt idx="12042">
                  <c:v>268.71100000000001</c:v>
                </c:pt>
                <c:pt idx="12043">
                  <c:v>268.72800000000001</c:v>
                </c:pt>
                <c:pt idx="12044">
                  <c:v>268.74400000000003</c:v>
                </c:pt>
                <c:pt idx="12045">
                  <c:v>268.76</c:v>
                </c:pt>
                <c:pt idx="12046">
                  <c:v>268.77600000000001</c:v>
                </c:pt>
                <c:pt idx="12047">
                  <c:v>268.79199999999997</c:v>
                </c:pt>
                <c:pt idx="12048">
                  <c:v>268.80799999999999</c:v>
                </c:pt>
                <c:pt idx="12049">
                  <c:v>268.822</c:v>
                </c:pt>
                <c:pt idx="12050">
                  <c:v>268.834</c:v>
                </c:pt>
                <c:pt idx="12051">
                  <c:v>268.84699999999998</c:v>
                </c:pt>
                <c:pt idx="12052">
                  <c:v>268.85899999999998</c:v>
                </c:pt>
                <c:pt idx="12053">
                  <c:v>268.87099999999998</c:v>
                </c:pt>
                <c:pt idx="12054">
                  <c:v>268.88200000000001</c:v>
                </c:pt>
                <c:pt idx="12055">
                  <c:v>268.89499999999998</c:v>
                </c:pt>
                <c:pt idx="12056">
                  <c:v>268.90699999999998</c:v>
                </c:pt>
                <c:pt idx="12057">
                  <c:v>268.91800000000001</c:v>
                </c:pt>
                <c:pt idx="12058">
                  <c:v>268.92899999999997</c:v>
                </c:pt>
                <c:pt idx="12059">
                  <c:v>268.93900000000002</c:v>
                </c:pt>
                <c:pt idx="12060">
                  <c:v>268.95</c:v>
                </c:pt>
                <c:pt idx="12061">
                  <c:v>268.96300000000002</c:v>
                </c:pt>
                <c:pt idx="12062">
                  <c:v>268.976</c:v>
                </c:pt>
                <c:pt idx="12063">
                  <c:v>268.99799999999999</c:v>
                </c:pt>
                <c:pt idx="12064">
                  <c:v>269.02300000000002</c:v>
                </c:pt>
                <c:pt idx="12065">
                  <c:v>269.04700000000003</c:v>
                </c:pt>
                <c:pt idx="12066">
                  <c:v>269.072</c:v>
                </c:pt>
                <c:pt idx="12067">
                  <c:v>269.09699999999998</c:v>
                </c:pt>
                <c:pt idx="12068">
                  <c:v>269.125</c:v>
                </c:pt>
                <c:pt idx="12069">
                  <c:v>269.15600000000001</c:v>
                </c:pt>
                <c:pt idx="12070">
                  <c:v>269.19099999999997</c:v>
                </c:pt>
                <c:pt idx="12071">
                  <c:v>269.22399999999999</c:v>
                </c:pt>
                <c:pt idx="12072">
                  <c:v>269.25200000000001</c:v>
                </c:pt>
                <c:pt idx="12073">
                  <c:v>269.274</c:v>
                </c:pt>
                <c:pt idx="12074">
                  <c:v>269.28899999999999</c:v>
                </c:pt>
                <c:pt idx="12075">
                  <c:v>269.3</c:v>
                </c:pt>
                <c:pt idx="12076">
                  <c:v>269.30900000000003</c:v>
                </c:pt>
                <c:pt idx="12077">
                  <c:v>269.31900000000002</c:v>
                </c:pt>
                <c:pt idx="12078">
                  <c:v>269.33</c:v>
                </c:pt>
                <c:pt idx="12079">
                  <c:v>269.34300000000002</c:v>
                </c:pt>
                <c:pt idx="12080">
                  <c:v>269.358</c:v>
                </c:pt>
                <c:pt idx="12081">
                  <c:v>269.37400000000002</c:v>
                </c:pt>
                <c:pt idx="12082">
                  <c:v>269.38900000000001</c:v>
                </c:pt>
                <c:pt idx="12083">
                  <c:v>269.40199999999999</c:v>
                </c:pt>
                <c:pt idx="12084">
                  <c:v>269.416</c:v>
                </c:pt>
                <c:pt idx="12085">
                  <c:v>269.43</c:v>
                </c:pt>
                <c:pt idx="12086">
                  <c:v>269.44400000000002</c:v>
                </c:pt>
                <c:pt idx="12087">
                  <c:v>269.46199999999999</c:v>
                </c:pt>
                <c:pt idx="12088">
                  <c:v>269.5</c:v>
                </c:pt>
                <c:pt idx="12089">
                  <c:v>269.52499999999998</c:v>
                </c:pt>
                <c:pt idx="12090">
                  <c:v>269.54500000000002</c:v>
                </c:pt>
                <c:pt idx="12091">
                  <c:v>269.55599999999998</c:v>
                </c:pt>
                <c:pt idx="12092">
                  <c:v>269.56900000000002</c:v>
                </c:pt>
                <c:pt idx="12093">
                  <c:v>269.584</c:v>
                </c:pt>
                <c:pt idx="12094">
                  <c:v>269.60000000000002</c:v>
                </c:pt>
                <c:pt idx="12095">
                  <c:v>269.61700000000002</c:v>
                </c:pt>
                <c:pt idx="12096">
                  <c:v>269.63200000000001</c:v>
                </c:pt>
                <c:pt idx="12097">
                  <c:v>269.64600000000002</c:v>
                </c:pt>
                <c:pt idx="12098">
                  <c:v>269.66000000000003</c:v>
                </c:pt>
                <c:pt idx="12099">
                  <c:v>269.67399999999998</c:v>
                </c:pt>
                <c:pt idx="12100">
                  <c:v>269.68799999999999</c:v>
                </c:pt>
                <c:pt idx="12101">
                  <c:v>269.71699999999998</c:v>
                </c:pt>
                <c:pt idx="12102">
                  <c:v>269.77</c:v>
                </c:pt>
                <c:pt idx="12103">
                  <c:v>269.83100000000002</c:v>
                </c:pt>
                <c:pt idx="12104">
                  <c:v>269.86</c:v>
                </c:pt>
                <c:pt idx="12105">
                  <c:v>269.87099999999998</c:v>
                </c:pt>
                <c:pt idx="12106">
                  <c:v>269.88200000000001</c:v>
                </c:pt>
                <c:pt idx="12107">
                  <c:v>269.89299999999997</c:v>
                </c:pt>
                <c:pt idx="12108">
                  <c:v>269.90600000000001</c:v>
                </c:pt>
                <c:pt idx="12109">
                  <c:v>269.92099999999999</c:v>
                </c:pt>
                <c:pt idx="12110">
                  <c:v>269.93599999999998</c:v>
                </c:pt>
                <c:pt idx="12111">
                  <c:v>269.95299999999997</c:v>
                </c:pt>
                <c:pt idx="12112">
                  <c:v>269.971</c:v>
                </c:pt>
                <c:pt idx="12113">
                  <c:v>269.98399999999998</c:v>
                </c:pt>
                <c:pt idx="12114">
                  <c:v>269.99900000000002</c:v>
                </c:pt>
                <c:pt idx="12115">
                  <c:v>270.01299999999998</c:v>
                </c:pt>
                <c:pt idx="12116">
                  <c:v>270.02699999999999</c:v>
                </c:pt>
                <c:pt idx="12117">
                  <c:v>270.04399999999998</c:v>
                </c:pt>
                <c:pt idx="12118">
                  <c:v>270.07299999999998</c:v>
                </c:pt>
                <c:pt idx="12119">
                  <c:v>270.12</c:v>
                </c:pt>
                <c:pt idx="12120">
                  <c:v>270.185</c:v>
                </c:pt>
                <c:pt idx="12121">
                  <c:v>270.262</c:v>
                </c:pt>
                <c:pt idx="12122">
                  <c:v>270.33999999999997</c:v>
                </c:pt>
                <c:pt idx="12123">
                  <c:v>270.38900000000001</c:v>
                </c:pt>
                <c:pt idx="12124">
                  <c:v>270.40100000000001</c:v>
                </c:pt>
                <c:pt idx="12125">
                  <c:v>270.41199999999998</c:v>
                </c:pt>
                <c:pt idx="12126">
                  <c:v>270.42500000000001</c:v>
                </c:pt>
                <c:pt idx="12127">
                  <c:v>270.44499999999999</c:v>
                </c:pt>
                <c:pt idx="12128">
                  <c:v>270.46199999999999</c:v>
                </c:pt>
                <c:pt idx="12129">
                  <c:v>270.48</c:v>
                </c:pt>
                <c:pt idx="12130">
                  <c:v>270.49599999999998</c:v>
                </c:pt>
                <c:pt idx="12131">
                  <c:v>270.512</c:v>
                </c:pt>
                <c:pt idx="12132">
                  <c:v>270.52800000000002</c:v>
                </c:pt>
                <c:pt idx="12133">
                  <c:v>270.54300000000001</c:v>
                </c:pt>
                <c:pt idx="12134">
                  <c:v>270.56299999999999</c:v>
                </c:pt>
                <c:pt idx="12135">
                  <c:v>270.60000000000002</c:v>
                </c:pt>
                <c:pt idx="12136">
                  <c:v>270.65499999999997</c:v>
                </c:pt>
                <c:pt idx="12137">
                  <c:v>270.70600000000002</c:v>
                </c:pt>
                <c:pt idx="12138">
                  <c:v>270.74200000000002</c:v>
                </c:pt>
                <c:pt idx="12139">
                  <c:v>270.76499999999999</c:v>
                </c:pt>
                <c:pt idx="12140">
                  <c:v>270.78100000000001</c:v>
                </c:pt>
                <c:pt idx="12141">
                  <c:v>270.79300000000001</c:v>
                </c:pt>
                <c:pt idx="12142">
                  <c:v>270.80399999999997</c:v>
                </c:pt>
                <c:pt idx="12143">
                  <c:v>270.815</c:v>
                </c:pt>
                <c:pt idx="12144">
                  <c:v>270.82600000000002</c:v>
                </c:pt>
                <c:pt idx="12145">
                  <c:v>270.83699999999999</c:v>
                </c:pt>
                <c:pt idx="12146">
                  <c:v>270.851</c:v>
                </c:pt>
                <c:pt idx="12147">
                  <c:v>270.86399999999998</c:v>
                </c:pt>
                <c:pt idx="12148">
                  <c:v>270.88</c:v>
                </c:pt>
                <c:pt idx="12149">
                  <c:v>270.911</c:v>
                </c:pt>
                <c:pt idx="12150">
                  <c:v>270.95800000000003</c:v>
                </c:pt>
                <c:pt idx="12151">
                  <c:v>271.024</c:v>
                </c:pt>
                <c:pt idx="12152">
                  <c:v>271.09899999999999</c:v>
                </c:pt>
                <c:pt idx="12153">
                  <c:v>271.17500000000001</c:v>
                </c:pt>
                <c:pt idx="12154">
                  <c:v>271.24799999999999</c:v>
                </c:pt>
                <c:pt idx="12155">
                  <c:v>271.32299999999998</c:v>
                </c:pt>
                <c:pt idx="12156">
                  <c:v>271.39600000000002</c:v>
                </c:pt>
                <c:pt idx="12157">
                  <c:v>271.46499999999997</c:v>
                </c:pt>
                <c:pt idx="12158">
                  <c:v>271.52600000000001</c:v>
                </c:pt>
                <c:pt idx="12159">
                  <c:v>271.58199999999999</c:v>
                </c:pt>
                <c:pt idx="12160">
                  <c:v>271.637</c:v>
                </c:pt>
                <c:pt idx="12161">
                  <c:v>271.69400000000002</c:v>
                </c:pt>
                <c:pt idx="12162">
                  <c:v>271.74700000000001</c:v>
                </c:pt>
                <c:pt idx="12163">
                  <c:v>271.78899999999999</c:v>
                </c:pt>
                <c:pt idx="12164">
                  <c:v>271.82</c:v>
                </c:pt>
                <c:pt idx="12165">
                  <c:v>271.851</c:v>
                </c:pt>
                <c:pt idx="12166">
                  <c:v>271.88</c:v>
                </c:pt>
                <c:pt idx="12167">
                  <c:v>271.90699999999998</c:v>
                </c:pt>
                <c:pt idx="12168">
                  <c:v>271.93599999999998</c:v>
                </c:pt>
                <c:pt idx="12169">
                  <c:v>271.964</c:v>
                </c:pt>
                <c:pt idx="12170">
                  <c:v>271.99099999999999</c:v>
                </c:pt>
                <c:pt idx="12171">
                  <c:v>272.02</c:v>
                </c:pt>
                <c:pt idx="12172">
                  <c:v>272.05099999999999</c:v>
                </c:pt>
                <c:pt idx="12173">
                  <c:v>272.08100000000002</c:v>
                </c:pt>
                <c:pt idx="12174">
                  <c:v>272.10700000000003</c:v>
                </c:pt>
                <c:pt idx="12175">
                  <c:v>272.12599999999998</c:v>
                </c:pt>
                <c:pt idx="12176">
                  <c:v>272.137</c:v>
                </c:pt>
                <c:pt idx="12177">
                  <c:v>272.14299999999997</c:v>
                </c:pt>
                <c:pt idx="12178">
                  <c:v>272.14299999999997</c:v>
                </c:pt>
                <c:pt idx="12179">
                  <c:v>272.14299999999997</c:v>
                </c:pt>
                <c:pt idx="12180">
                  <c:v>272.14800000000002</c:v>
                </c:pt>
                <c:pt idx="12181">
                  <c:v>272.15100000000001</c:v>
                </c:pt>
                <c:pt idx="12182">
                  <c:v>272.15699999999998</c:v>
                </c:pt>
                <c:pt idx="12183">
                  <c:v>272.17099999999999</c:v>
                </c:pt>
                <c:pt idx="12184">
                  <c:v>272.19299999999998</c:v>
                </c:pt>
                <c:pt idx="12185">
                  <c:v>272.23399999999998</c:v>
                </c:pt>
                <c:pt idx="12186">
                  <c:v>272.29199999999997</c:v>
                </c:pt>
                <c:pt idx="12187">
                  <c:v>272.35700000000003</c:v>
                </c:pt>
                <c:pt idx="12188">
                  <c:v>272.41500000000002</c:v>
                </c:pt>
                <c:pt idx="12189">
                  <c:v>272.45999999999998</c:v>
                </c:pt>
                <c:pt idx="12190">
                  <c:v>272.49900000000002</c:v>
                </c:pt>
                <c:pt idx="12191">
                  <c:v>272.52600000000001</c:v>
                </c:pt>
                <c:pt idx="12192">
                  <c:v>272.53500000000003</c:v>
                </c:pt>
                <c:pt idx="12193">
                  <c:v>272.53500000000003</c:v>
                </c:pt>
                <c:pt idx="12194">
                  <c:v>272.53500000000003</c:v>
                </c:pt>
                <c:pt idx="12195">
                  <c:v>272.54000000000002</c:v>
                </c:pt>
                <c:pt idx="12196">
                  <c:v>272.54700000000003</c:v>
                </c:pt>
                <c:pt idx="12197">
                  <c:v>272.55599999999998</c:v>
                </c:pt>
                <c:pt idx="12198">
                  <c:v>272.56799999999998</c:v>
                </c:pt>
                <c:pt idx="12199">
                  <c:v>272.58199999999999</c:v>
                </c:pt>
                <c:pt idx="12200">
                  <c:v>272.59800000000001</c:v>
                </c:pt>
                <c:pt idx="12201">
                  <c:v>272.61500000000001</c:v>
                </c:pt>
                <c:pt idx="12202">
                  <c:v>272.63200000000001</c:v>
                </c:pt>
                <c:pt idx="12203">
                  <c:v>272.64600000000002</c:v>
                </c:pt>
                <c:pt idx="12204">
                  <c:v>272.661</c:v>
                </c:pt>
                <c:pt idx="12205">
                  <c:v>272.67599999999999</c:v>
                </c:pt>
                <c:pt idx="12206">
                  <c:v>272.69200000000001</c:v>
                </c:pt>
                <c:pt idx="12207">
                  <c:v>272.71699999999998</c:v>
                </c:pt>
                <c:pt idx="12208">
                  <c:v>272.77800000000002</c:v>
                </c:pt>
                <c:pt idx="12209">
                  <c:v>272.86799999999999</c:v>
                </c:pt>
                <c:pt idx="12210">
                  <c:v>272.964</c:v>
                </c:pt>
                <c:pt idx="12211">
                  <c:v>273.03899999999999</c:v>
                </c:pt>
                <c:pt idx="12212">
                  <c:v>273.05599999999998</c:v>
                </c:pt>
                <c:pt idx="12213">
                  <c:v>273.06900000000002</c:v>
                </c:pt>
                <c:pt idx="12214">
                  <c:v>273.08999999999997</c:v>
                </c:pt>
                <c:pt idx="12215">
                  <c:v>273.12799999999999</c:v>
                </c:pt>
                <c:pt idx="12216">
                  <c:v>273.18</c:v>
                </c:pt>
                <c:pt idx="12217">
                  <c:v>273.24200000000002</c:v>
                </c:pt>
                <c:pt idx="12218">
                  <c:v>273.303</c:v>
                </c:pt>
                <c:pt idx="12219">
                  <c:v>273.36099999999999</c:v>
                </c:pt>
                <c:pt idx="12220">
                  <c:v>273.42200000000003</c:v>
                </c:pt>
                <c:pt idx="12221">
                  <c:v>273.47899999999998</c:v>
                </c:pt>
                <c:pt idx="12222">
                  <c:v>273.52699999999999</c:v>
                </c:pt>
                <c:pt idx="12223">
                  <c:v>273.57</c:v>
                </c:pt>
                <c:pt idx="12224">
                  <c:v>273.61500000000001</c:v>
                </c:pt>
                <c:pt idx="12225">
                  <c:v>273.654</c:v>
                </c:pt>
                <c:pt idx="12226">
                  <c:v>273.68200000000002</c:v>
                </c:pt>
                <c:pt idx="12227">
                  <c:v>273.70400000000001</c:v>
                </c:pt>
                <c:pt idx="12228">
                  <c:v>273.72199999999998</c:v>
                </c:pt>
                <c:pt idx="12229">
                  <c:v>273.74</c:v>
                </c:pt>
                <c:pt idx="12230">
                  <c:v>273.76</c:v>
                </c:pt>
                <c:pt idx="12231">
                  <c:v>273.78199999999998</c:v>
                </c:pt>
                <c:pt idx="12232">
                  <c:v>273.78899999999999</c:v>
                </c:pt>
                <c:pt idx="12233">
                  <c:v>273.78899999999999</c:v>
                </c:pt>
                <c:pt idx="12234">
                  <c:v>273.78899999999999</c:v>
                </c:pt>
                <c:pt idx="12235">
                  <c:v>273.79300000000001</c:v>
                </c:pt>
                <c:pt idx="12236">
                  <c:v>273.79899999999998</c:v>
                </c:pt>
                <c:pt idx="12237">
                  <c:v>273.80700000000002</c:v>
                </c:pt>
                <c:pt idx="12238">
                  <c:v>273.815</c:v>
                </c:pt>
                <c:pt idx="12239">
                  <c:v>273.82799999999997</c:v>
                </c:pt>
                <c:pt idx="12240">
                  <c:v>273.85000000000002</c:v>
                </c:pt>
                <c:pt idx="12241">
                  <c:v>273.875</c:v>
                </c:pt>
                <c:pt idx="12242">
                  <c:v>273.89800000000002</c:v>
                </c:pt>
                <c:pt idx="12243">
                  <c:v>273.93299999999999</c:v>
                </c:pt>
                <c:pt idx="12244">
                  <c:v>273.98099999999999</c:v>
                </c:pt>
                <c:pt idx="12245">
                  <c:v>274.03699999999998</c:v>
                </c:pt>
                <c:pt idx="12246">
                  <c:v>274.09699999999998</c:v>
                </c:pt>
                <c:pt idx="12247">
                  <c:v>274.16300000000001</c:v>
                </c:pt>
                <c:pt idx="12248">
                  <c:v>274.245</c:v>
                </c:pt>
                <c:pt idx="12249">
                  <c:v>274.33699999999999</c:v>
                </c:pt>
                <c:pt idx="12250">
                  <c:v>274.42700000000002</c:v>
                </c:pt>
                <c:pt idx="12251">
                  <c:v>274.50299999999999</c:v>
                </c:pt>
                <c:pt idx="12252">
                  <c:v>274.53399999999999</c:v>
                </c:pt>
                <c:pt idx="12253">
                  <c:v>274.53899999999999</c:v>
                </c:pt>
                <c:pt idx="12254">
                  <c:v>274.55700000000002</c:v>
                </c:pt>
                <c:pt idx="12255">
                  <c:v>274.58</c:v>
                </c:pt>
                <c:pt idx="12256">
                  <c:v>274.596</c:v>
                </c:pt>
                <c:pt idx="12257">
                  <c:v>274.60899999999998</c:v>
                </c:pt>
                <c:pt idx="12258">
                  <c:v>274.61700000000002</c:v>
                </c:pt>
                <c:pt idx="12259">
                  <c:v>274.61700000000002</c:v>
                </c:pt>
                <c:pt idx="12260">
                  <c:v>274.61900000000003</c:v>
                </c:pt>
                <c:pt idx="12261">
                  <c:v>274.62400000000002</c:v>
                </c:pt>
                <c:pt idx="12262">
                  <c:v>274.63099999999997</c:v>
                </c:pt>
                <c:pt idx="12263">
                  <c:v>274.63900000000001</c:v>
                </c:pt>
                <c:pt idx="12264">
                  <c:v>274.64800000000002</c:v>
                </c:pt>
                <c:pt idx="12265">
                  <c:v>274.65800000000002</c:v>
                </c:pt>
                <c:pt idx="12266">
                  <c:v>274.66899999999998</c:v>
                </c:pt>
                <c:pt idx="12267">
                  <c:v>274.68</c:v>
                </c:pt>
                <c:pt idx="12268">
                  <c:v>274.69</c:v>
                </c:pt>
                <c:pt idx="12269">
                  <c:v>274.70100000000002</c:v>
                </c:pt>
                <c:pt idx="12270">
                  <c:v>274.71499999999997</c:v>
                </c:pt>
                <c:pt idx="12271">
                  <c:v>274.72699999999998</c:v>
                </c:pt>
                <c:pt idx="12272">
                  <c:v>274.738</c:v>
                </c:pt>
                <c:pt idx="12273">
                  <c:v>274.75</c:v>
                </c:pt>
                <c:pt idx="12274">
                  <c:v>274.77100000000002</c:v>
                </c:pt>
                <c:pt idx="12275">
                  <c:v>274.79599999999999</c:v>
                </c:pt>
                <c:pt idx="12276">
                  <c:v>274.83</c:v>
                </c:pt>
                <c:pt idx="12277">
                  <c:v>274.85199999999998</c:v>
                </c:pt>
                <c:pt idx="12278">
                  <c:v>274.86599999999999</c:v>
                </c:pt>
                <c:pt idx="12279">
                  <c:v>274.87599999999998</c:v>
                </c:pt>
                <c:pt idx="12280">
                  <c:v>274.88600000000002</c:v>
                </c:pt>
                <c:pt idx="12281">
                  <c:v>274.89600000000002</c:v>
                </c:pt>
                <c:pt idx="12282">
                  <c:v>274.90699999999998</c:v>
                </c:pt>
                <c:pt idx="12283">
                  <c:v>274.91699999999997</c:v>
                </c:pt>
                <c:pt idx="12284">
                  <c:v>274.928</c:v>
                </c:pt>
                <c:pt idx="12285">
                  <c:v>274.93900000000002</c:v>
                </c:pt>
                <c:pt idx="12286">
                  <c:v>274.95</c:v>
                </c:pt>
                <c:pt idx="12287">
                  <c:v>274.95999999999998</c:v>
                </c:pt>
                <c:pt idx="12288">
                  <c:v>274.971</c:v>
                </c:pt>
                <c:pt idx="12289">
                  <c:v>274.98200000000003</c:v>
                </c:pt>
                <c:pt idx="12290">
                  <c:v>274.99200000000002</c:v>
                </c:pt>
                <c:pt idx="12291">
                  <c:v>275.00299999999999</c:v>
                </c:pt>
                <c:pt idx="12292">
                  <c:v>275.01400000000001</c:v>
                </c:pt>
                <c:pt idx="12293">
                  <c:v>275.02499999999998</c:v>
                </c:pt>
                <c:pt idx="12294">
                  <c:v>275.03500000000003</c:v>
                </c:pt>
                <c:pt idx="12295">
                  <c:v>275.04599999999999</c:v>
                </c:pt>
                <c:pt idx="12296">
                  <c:v>275.05500000000001</c:v>
                </c:pt>
                <c:pt idx="12297">
                  <c:v>275.065</c:v>
                </c:pt>
                <c:pt idx="12298">
                  <c:v>275.07499999999999</c:v>
                </c:pt>
                <c:pt idx="12299">
                  <c:v>275.08600000000001</c:v>
                </c:pt>
                <c:pt idx="12300">
                  <c:v>275.09500000000003</c:v>
                </c:pt>
                <c:pt idx="12301">
                  <c:v>275.12</c:v>
                </c:pt>
                <c:pt idx="12302">
                  <c:v>275.15300000000002</c:v>
                </c:pt>
                <c:pt idx="12303">
                  <c:v>275.18400000000003</c:v>
                </c:pt>
                <c:pt idx="12304">
                  <c:v>275.21100000000001</c:v>
                </c:pt>
                <c:pt idx="12305">
                  <c:v>275.24299999999999</c:v>
                </c:pt>
                <c:pt idx="12306">
                  <c:v>275.27</c:v>
                </c:pt>
                <c:pt idx="12307">
                  <c:v>275.286</c:v>
                </c:pt>
                <c:pt idx="12308">
                  <c:v>275.30399999999997</c:v>
                </c:pt>
                <c:pt idx="12309">
                  <c:v>275.334</c:v>
                </c:pt>
                <c:pt idx="12310">
                  <c:v>275.38</c:v>
                </c:pt>
                <c:pt idx="12311">
                  <c:v>275.43</c:v>
                </c:pt>
                <c:pt idx="12312">
                  <c:v>275.46899999999999</c:v>
                </c:pt>
                <c:pt idx="12313">
                  <c:v>275.49</c:v>
                </c:pt>
                <c:pt idx="12314">
                  <c:v>275.50200000000001</c:v>
                </c:pt>
                <c:pt idx="12315">
                  <c:v>275.51100000000002</c:v>
                </c:pt>
                <c:pt idx="12316">
                  <c:v>275.52199999999999</c:v>
                </c:pt>
                <c:pt idx="12317">
                  <c:v>275.53399999999999</c:v>
                </c:pt>
                <c:pt idx="12318">
                  <c:v>275.54700000000003</c:v>
                </c:pt>
                <c:pt idx="12319">
                  <c:v>275.56099999999998</c:v>
                </c:pt>
                <c:pt idx="12320">
                  <c:v>275.57799999999997</c:v>
                </c:pt>
                <c:pt idx="12321">
                  <c:v>275.59500000000003</c:v>
                </c:pt>
                <c:pt idx="12322">
                  <c:v>275.61200000000002</c:v>
                </c:pt>
                <c:pt idx="12323">
                  <c:v>275.62700000000001</c:v>
                </c:pt>
                <c:pt idx="12324">
                  <c:v>275.642</c:v>
                </c:pt>
                <c:pt idx="12325">
                  <c:v>275.65800000000002</c:v>
                </c:pt>
                <c:pt idx="12326">
                  <c:v>275.673</c:v>
                </c:pt>
                <c:pt idx="12327">
                  <c:v>275.70699999999999</c:v>
                </c:pt>
                <c:pt idx="12328">
                  <c:v>275.77300000000002</c:v>
                </c:pt>
                <c:pt idx="12329">
                  <c:v>275.858</c:v>
                </c:pt>
                <c:pt idx="12330">
                  <c:v>275.90600000000001</c:v>
                </c:pt>
                <c:pt idx="12331">
                  <c:v>275.92899999999997</c:v>
                </c:pt>
                <c:pt idx="12332">
                  <c:v>275.95999999999998</c:v>
                </c:pt>
                <c:pt idx="12333">
                  <c:v>276.00700000000001</c:v>
                </c:pt>
                <c:pt idx="12334">
                  <c:v>276.06400000000002</c:v>
                </c:pt>
                <c:pt idx="12335">
                  <c:v>276.09199999999998</c:v>
                </c:pt>
                <c:pt idx="12336">
                  <c:v>276.10700000000003</c:v>
                </c:pt>
                <c:pt idx="12337">
                  <c:v>276.12099999999998</c:v>
                </c:pt>
                <c:pt idx="12338">
                  <c:v>276.13600000000002</c:v>
                </c:pt>
                <c:pt idx="12339">
                  <c:v>276.15199999999999</c:v>
                </c:pt>
                <c:pt idx="12340">
                  <c:v>276.17099999999999</c:v>
                </c:pt>
                <c:pt idx="12341">
                  <c:v>276.19</c:v>
                </c:pt>
                <c:pt idx="12342">
                  <c:v>276.209</c:v>
                </c:pt>
                <c:pt idx="12343">
                  <c:v>276.226</c:v>
                </c:pt>
                <c:pt idx="12344">
                  <c:v>276.24200000000002</c:v>
                </c:pt>
                <c:pt idx="12345">
                  <c:v>276.25700000000001</c:v>
                </c:pt>
                <c:pt idx="12346">
                  <c:v>276.274</c:v>
                </c:pt>
                <c:pt idx="12347">
                  <c:v>276.30200000000002</c:v>
                </c:pt>
                <c:pt idx="12348">
                  <c:v>276.35500000000002</c:v>
                </c:pt>
                <c:pt idx="12349">
                  <c:v>276.435</c:v>
                </c:pt>
                <c:pt idx="12350">
                  <c:v>276.53199999999998</c:v>
                </c:pt>
                <c:pt idx="12351">
                  <c:v>276.63200000000001</c:v>
                </c:pt>
                <c:pt idx="12352">
                  <c:v>276.72699999999998</c:v>
                </c:pt>
                <c:pt idx="12353">
                  <c:v>276.80500000000001</c:v>
                </c:pt>
                <c:pt idx="12354">
                  <c:v>276.83100000000002</c:v>
                </c:pt>
                <c:pt idx="12355">
                  <c:v>276.83199999999999</c:v>
                </c:pt>
                <c:pt idx="12356">
                  <c:v>276.83600000000001</c:v>
                </c:pt>
                <c:pt idx="12357">
                  <c:v>276.84399999999999</c:v>
                </c:pt>
                <c:pt idx="12358">
                  <c:v>276.85700000000003</c:v>
                </c:pt>
                <c:pt idx="12359">
                  <c:v>276.87700000000001</c:v>
                </c:pt>
                <c:pt idx="12360">
                  <c:v>276.89299999999997</c:v>
                </c:pt>
                <c:pt idx="12361">
                  <c:v>276.90800000000002</c:v>
                </c:pt>
                <c:pt idx="12362">
                  <c:v>276.92399999999998</c:v>
                </c:pt>
                <c:pt idx="12363">
                  <c:v>276.94200000000001</c:v>
                </c:pt>
                <c:pt idx="12364">
                  <c:v>276.95699999999999</c:v>
                </c:pt>
                <c:pt idx="12365">
                  <c:v>276.97300000000001</c:v>
                </c:pt>
                <c:pt idx="12366">
                  <c:v>276.99200000000002</c:v>
                </c:pt>
                <c:pt idx="12367">
                  <c:v>277.02199999999999</c:v>
                </c:pt>
                <c:pt idx="12368">
                  <c:v>277.077</c:v>
                </c:pt>
                <c:pt idx="12369">
                  <c:v>277.14</c:v>
                </c:pt>
                <c:pt idx="12370">
                  <c:v>277.17399999999998</c:v>
                </c:pt>
                <c:pt idx="12371">
                  <c:v>277.18799999999999</c:v>
                </c:pt>
                <c:pt idx="12372">
                  <c:v>277.20400000000001</c:v>
                </c:pt>
                <c:pt idx="12373">
                  <c:v>277.22399999999999</c:v>
                </c:pt>
                <c:pt idx="12374">
                  <c:v>277.24299999999999</c:v>
                </c:pt>
                <c:pt idx="12375">
                  <c:v>277.262</c:v>
                </c:pt>
                <c:pt idx="12376">
                  <c:v>277.28199999999998</c:v>
                </c:pt>
                <c:pt idx="12377">
                  <c:v>277.30599999999998</c:v>
                </c:pt>
                <c:pt idx="12378">
                  <c:v>277.34399999999999</c:v>
                </c:pt>
                <c:pt idx="12379">
                  <c:v>277.40699999999998</c:v>
                </c:pt>
                <c:pt idx="12380">
                  <c:v>277.49599999999998</c:v>
                </c:pt>
                <c:pt idx="12381">
                  <c:v>277.59199999999998</c:v>
                </c:pt>
                <c:pt idx="12382">
                  <c:v>277.67</c:v>
                </c:pt>
                <c:pt idx="12383">
                  <c:v>277.67899999999997</c:v>
                </c:pt>
                <c:pt idx="12384">
                  <c:v>277.68799999999999</c:v>
                </c:pt>
                <c:pt idx="12385">
                  <c:v>277.697</c:v>
                </c:pt>
                <c:pt idx="12386">
                  <c:v>277.70699999999999</c:v>
                </c:pt>
                <c:pt idx="12387">
                  <c:v>277.71600000000001</c:v>
                </c:pt>
                <c:pt idx="12388">
                  <c:v>277.72699999999998</c:v>
                </c:pt>
                <c:pt idx="12389">
                  <c:v>277.74200000000002</c:v>
                </c:pt>
                <c:pt idx="12390">
                  <c:v>277.76</c:v>
                </c:pt>
                <c:pt idx="12391">
                  <c:v>277.77699999999999</c:v>
                </c:pt>
                <c:pt idx="12392">
                  <c:v>277.79300000000001</c:v>
                </c:pt>
                <c:pt idx="12393">
                  <c:v>277.81099999999998</c:v>
                </c:pt>
                <c:pt idx="12394">
                  <c:v>277.82799999999997</c:v>
                </c:pt>
                <c:pt idx="12395">
                  <c:v>277.84500000000003</c:v>
                </c:pt>
                <c:pt idx="12396">
                  <c:v>277.87</c:v>
                </c:pt>
                <c:pt idx="12397">
                  <c:v>277.92099999999999</c:v>
                </c:pt>
                <c:pt idx="12398">
                  <c:v>277.95800000000003</c:v>
                </c:pt>
                <c:pt idx="12399">
                  <c:v>277.97500000000002</c:v>
                </c:pt>
                <c:pt idx="12400">
                  <c:v>277.988</c:v>
                </c:pt>
                <c:pt idx="12401">
                  <c:v>278</c:v>
                </c:pt>
                <c:pt idx="12402">
                  <c:v>278.01400000000001</c:v>
                </c:pt>
                <c:pt idx="12403">
                  <c:v>278.02999999999997</c:v>
                </c:pt>
                <c:pt idx="12404">
                  <c:v>278.048</c:v>
                </c:pt>
                <c:pt idx="12405">
                  <c:v>278.065</c:v>
                </c:pt>
                <c:pt idx="12406">
                  <c:v>278.08199999999999</c:v>
                </c:pt>
                <c:pt idx="12407">
                  <c:v>278.10000000000002</c:v>
                </c:pt>
                <c:pt idx="12408">
                  <c:v>278.11700000000002</c:v>
                </c:pt>
                <c:pt idx="12409">
                  <c:v>278.13299999999998</c:v>
                </c:pt>
                <c:pt idx="12410">
                  <c:v>278.149</c:v>
                </c:pt>
                <c:pt idx="12411">
                  <c:v>278.16800000000001</c:v>
                </c:pt>
                <c:pt idx="12412">
                  <c:v>278.20800000000003</c:v>
                </c:pt>
                <c:pt idx="12413">
                  <c:v>278.279</c:v>
                </c:pt>
                <c:pt idx="12414">
                  <c:v>278.36</c:v>
                </c:pt>
                <c:pt idx="12415">
                  <c:v>278.42099999999999</c:v>
                </c:pt>
                <c:pt idx="12416">
                  <c:v>278.44</c:v>
                </c:pt>
                <c:pt idx="12417">
                  <c:v>278.45400000000001</c:v>
                </c:pt>
                <c:pt idx="12418">
                  <c:v>278.464</c:v>
                </c:pt>
                <c:pt idx="12419">
                  <c:v>278.48200000000003</c:v>
                </c:pt>
                <c:pt idx="12420">
                  <c:v>278.50099999999998</c:v>
                </c:pt>
                <c:pt idx="12421">
                  <c:v>278.51900000000001</c:v>
                </c:pt>
                <c:pt idx="12422">
                  <c:v>278.53800000000001</c:v>
                </c:pt>
                <c:pt idx="12423">
                  <c:v>278.55700000000002</c:v>
                </c:pt>
                <c:pt idx="12424">
                  <c:v>278.57400000000001</c:v>
                </c:pt>
                <c:pt idx="12425">
                  <c:v>278.58999999999997</c:v>
                </c:pt>
                <c:pt idx="12426">
                  <c:v>278.60500000000002</c:v>
                </c:pt>
                <c:pt idx="12427">
                  <c:v>278.62</c:v>
                </c:pt>
                <c:pt idx="12428">
                  <c:v>278.63499999999999</c:v>
                </c:pt>
                <c:pt idx="12429">
                  <c:v>278.661</c:v>
                </c:pt>
                <c:pt idx="12430">
                  <c:v>278.71199999999999</c:v>
                </c:pt>
                <c:pt idx="12431">
                  <c:v>278.77300000000002</c:v>
                </c:pt>
                <c:pt idx="12432">
                  <c:v>278.815</c:v>
                </c:pt>
                <c:pt idx="12433">
                  <c:v>278.83499999999998</c:v>
                </c:pt>
                <c:pt idx="12434">
                  <c:v>278.84899999999999</c:v>
                </c:pt>
                <c:pt idx="12435">
                  <c:v>278.86200000000002</c:v>
                </c:pt>
                <c:pt idx="12436">
                  <c:v>278.87799999999999</c:v>
                </c:pt>
                <c:pt idx="12437">
                  <c:v>278.89400000000001</c:v>
                </c:pt>
                <c:pt idx="12438">
                  <c:v>278.911</c:v>
                </c:pt>
                <c:pt idx="12439">
                  <c:v>278.92599999999999</c:v>
                </c:pt>
                <c:pt idx="12440">
                  <c:v>278.94099999999997</c:v>
                </c:pt>
                <c:pt idx="12441">
                  <c:v>278.95600000000002</c:v>
                </c:pt>
                <c:pt idx="12442">
                  <c:v>278.971</c:v>
                </c:pt>
                <c:pt idx="12443">
                  <c:v>278.98500000000001</c:v>
                </c:pt>
                <c:pt idx="12444">
                  <c:v>279.02600000000001</c:v>
                </c:pt>
                <c:pt idx="12445">
                  <c:v>279.10000000000002</c:v>
                </c:pt>
                <c:pt idx="12446">
                  <c:v>279.19</c:v>
                </c:pt>
                <c:pt idx="12447">
                  <c:v>279.26600000000002</c:v>
                </c:pt>
                <c:pt idx="12448">
                  <c:v>279.29700000000003</c:v>
                </c:pt>
                <c:pt idx="12449">
                  <c:v>279.31099999999998</c:v>
                </c:pt>
                <c:pt idx="12450">
                  <c:v>279.32600000000002</c:v>
                </c:pt>
                <c:pt idx="12451">
                  <c:v>279.339</c:v>
                </c:pt>
                <c:pt idx="12452">
                  <c:v>279.35399999999998</c:v>
                </c:pt>
                <c:pt idx="12453">
                  <c:v>279.37099999999998</c:v>
                </c:pt>
                <c:pt idx="12454">
                  <c:v>279.38900000000001</c:v>
                </c:pt>
                <c:pt idx="12455">
                  <c:v>279.40600000000001</c:v>
                </c:pt>
                <c:pt idx="12456">
                  <c:v>279.42200000000003</c:v>
                </c:pt>
                <c:pt idx="12457">
                  <c:v>279.43700000000001</c:v>
                </c:pt>
                <c:pt idx="12458">
                  <c:v>279.45299999999997</c:v>
                </c:pt>
                <c:pt idx="12459">
                  <c:v>279.46899999999999</c:v>
                </c:pt>
                <c:pt idx="12460">
                  <c:v>279.48500000000001</c:v>
                </c:pt>
                <c:pt idx="12461">
                  <c:v>279.50299999999999</c:v>
                </c:pt>
                <c:pt idx="12462">
                  <c:v>279.52300000000002</c:v>
                </c:pt>
                <c:pt idx="12463">
                  <c:v>279.541</c:v>
                </c:pt>
                <c:pt idx="12464">
                  <c:v>279.55700000000002</c:v>
                </c:pt>
                <c:pt idx="12465">
                  <c:v>279.57299999999998</c:v>
                </c:pt>
                <c:pt idx="12466">
                  <c:v>279.58800000000002</c:v>
                </c:pt>
                <c:pt idx="12467">
                  <c:v>279.60399999999998</c:v>
                </c:pt>
                <c:pt idx="12468">
                  <c:v>279.61900000000003</c:v>
                </c:pt>
                <c:pt idx="12469">
                  <c:v>279.63400000000001</c:v>
                </c:pt>
                <c:pt idx="12470">
                  <c:v>279.65199999999999</c:v>
                </c:pt>
                <c:pt idx="12471">
                  <c:v>279.68200000000002</c:v>
                </c:pt>
                <c:pt idx="12472">
                  <c:v>279.72699999999998</c:v>
                </c:pt>
                <c:pt idx="12473">
                  <c:v>279.77499999999998</c:v>
                </c:pt>
                <c:pt idx="12474">
                  <c:v>279.81700000000001</c:v>
                </c:pt>
                <c:pt idx="12475">
                  <c:v>279.846</c:v>
                </c:pt>
                <c:pt idx="12476">
                  <c:v>279.863</c:v>
                </c:pt>
                <c:pt idx="12477">
                  <c:v>279.87700000000001</c:v>
                </c:pt>
                <c:pt idx="12478">
                  <c:v>279.89100000000002</c:v>
                </c:pt>
                <c:pt idx="12479">
                  <c:v>279.91399999999999</c:v>
                </c:pt>
                <c:pt idx="12480">
                  <c:v>279.94499999999999</c:v>
                </c:pt>
                <c:pt idx="12481">
                  <c:v>279.971</c:v>
                </c:pt>
                <c:pt idx="12482">
                  <c:v>279.99700000000001</c:v>
                </c:pt>
                <c:pt idx="12483">
                  <c:v>280.03100000000001</c:v>
                </c:pt>
                <c:pt idx="12484">
                  <c:v>280.06799999999998</c:v>
                </c:pt>
                <c:pt idx="12485">
                  <c:v>280.11</c:v>
                </c:pt>
                <c:pt idx="12486">
                  <c:v>280.16199999999998</c:v>
                </c:pt>
                <c:pt idx="12487">
                  <c:v>280.21800000000002</c:v>
                </c:pt>
                <c:pt idx="12488">
                  <c:v>280.279</c:v>
                </c:pt>
                <c:pt idx="12489">
                  <c:v>280.34300000000002</c:v>
                </c:pt>
                <c:pt idx="12490">
                  <c:v>280.40699999999998</c:v>
                </c:pt>
                <c:pt idx="12491">
                  <c:v>280.471</c:v>
                </c:pt>
                <c:pt idx="12492">
                  <c:v>280.53699999999998</c:v>
                </c:pt>
                <c:pt idx="12493">
                  <c:v>280.60700000000003</c:v>
                </c:pt>
                <c:pt idx="12494">
                  <c:v>280.678</c:v>
                </c:pt>
                <c:pt idx="12495">
                  <c:v>280.74900000000002</c:v>
                </c:pt>
                <c:pt idx="12496">
                  <c:v>280.822</c:v>
                </c:pt>
                <c:pt idx="12497">
                  <c:v>280.90499999999997</c:v>
                </c:pt>
                <c:pt idx="12498">
                  <c:v>281.00099999999998</c:v>
                </c:pt>
                <c:pt idx="12499">
                  <c:v>281.10199999999998</c:v>
                </c:pt>
                <c:pt idx="12500">
                  <c:v>281.20299999999997</c:v>
                </c:pt>
                <c:pt idx="12501">
                  <c:v>281.30099999999999</c:v>
                </c:pt>
                <c:pt idx="12502">
                  <c:v>281.39100000000002</c:v>
                </c:pt>
                <c:pt idx="12503">
                  <c:v>281.47199999999998</c:v>
                </c:pt>
                <c:pt idx="12504">
                  <c:v>281.55099999999999</c:v>
                </c:pt>
                <c:pt idx="12505">
                  <c:v>281.62900000000002</c:v>
                </c:pt>
                <c:pt idx="12506">
                  <c:v>281.69799999999998</c:v>
                </c:pt>
                <c:pt idx="12507">
                  <c:v>281.76299999999998</c:v>
                </c:pt>
                <c:pt idx="12508">
                  <c:v>281.827</c:v>
                </c:pt>
                <c:pt idx="12509">
                  <c:v>281.88600000000002</c:v>
                </c:pt>
                <c:pt idx="12510">
                  <c:v>281.93900000000002</c:v>
                </c:pt>
                <c:pt idx="12511">
                  <c:v>281.99299999999999</c:v>
                </c:pt>
                <c:pt idx="12512">
                  <c:v>282.04599999999999</c:v>
                </c:pt>
                <c:pt idx="12513">
                  <c:v>282.08699999999999</c:v>
                </c:pt>
                <c:pt idx="12514">
                  <c:v>282.10599999999999</c:v>
                </c:pt>
                <c:pt idx="12515">
                  <c:v>282.11</c:v>
                </c:pt>
                <c:pt idx="12516">
                  <c:v>282.11</c:v>
                </c:pt>
                <c:pt idx="12517">
                  <c:v>282.11</c:v>
                </c:pt>
                <c:pt idx="12518">
                  <c:v>282.11</c:v>
                </c:pt>
                <c:pt idx="12519">
                  <c:v>282.113</c:v>
                </c:pt>
                <c:pt idx="12520">
                  <c:v>282.12099999999998</c:v>
                </c:pt>
                <c:pt idx="12521">
                  <c:v>282.13200000000001</c:v>
                </c:pt>
                <c:pt idx="12522">
                  <c:v>282.14499999999998</c:v>
                </c:pt>
                <c:pt idx="12523">
                  <c:v>282.16000000000003</c:v>
                </c:pt>
                <c:pt idx="12524">
                  <c:v>282.173</c:v>
                </c:pt>
                <c:pt idx="12525">
                  <c:v>282.18900000000002</c:v>
                </c:pt>
                <c:pt idx="12526">
                  <c:v>282.20600000000002</c:v>
                </c:pt>
                <c:pt idx="12527">
                  <c:v>282.221</c:v>
                </c:pt>
                <c:pt idx="12528">
                  <c:v>282.233</c:v>
                </c:pt>
                <c:pt idx="12529">
                  <c:v>282.24099999999999</c:v>
                </c:pt>
                <c:pt idx="12530">
                  <c:v>282.24799999999999</c:v>
                </c:pt>
                <c:pt idx="12531">
                  <c:v>282.25299999999999</c:v>
                </c:pt>
                <c:pt idx="12532">
                  <c:v>282.25799999999998</c:v>
                </c:pt>
                <c:pt idx="12533">
                  <c:v>282.262</c:v>
                </c:pt>
                <c:pt idx="12534">
                  <c:v>282.26600000000002</c:v>
                </c:pt>
                <c:pt idx="12535">
                  <c:v>282.274</c:v>
                </c:pt>
                <c:pt idx="12536">
                  <c:v>282.28399999999999</c:v>
                </c:pt>
                <c:pt idx="12537">
                  <c:v>282.30799999999999</c:v>
                </c:pt>
                <c:pt idx="12538">
                  <c:v>282.32799999999997</c:v>
                </c:pt>
                <c:pt idx="12539">
                  <c:v>282.339</c:v>
                </c:pt>
                <c:pt idx="12540">
                  <c:v>282.34899999999999</c:v>
                </c:pt>
                <c:pt idx="12541">
                  <c:v>282.35899999999998</c:v>
                </c:pt>
                <c:pt idx="12542">
                  <c:v>282.37299999999999</c:v>
                </c:pt>
                <c:pt idx="12543">
                  <c:v>282.38799999999998</c:v>
                </c:pt>
                <c:pt idx="12544">
                  <c:v>282.40300000000002</c:v>
                </c:pt>
                <c:pt idx="12545">
                  <c:v>282.42</c:v>
                </c:pt>
                <c:pt idx="12546">
                  <c:v>282.435</c:v>
                </c:pt>
                <c:pt idx="12547">
                  <c:v>282.44799999999998</c:v>
                </c:pt>
                <c:pt idx="12548">
                  <c:v>282.46199999999999</c:v>
                </c:pt>
                <c:pt idx="12549">
                  <c:v>282.47699999999998</c:v>
                </c:pt>
                <c:pt idx="12550">
                  <c:v>282.49700000000001</c:v>
                </c:pt>
                <c:pt idx="12551">
                  <c:v>282.52</c:v>
                </c:pt>
                <c:pt idx="12552">
                  <c:v>282.53800000000001</c:v>
                </c:pt>
                <c:pt idx="12553">
                  <c:v>282.553</c:v>
                </c:pt>
                <c:pt idx="12554">
                  <c:v>282.56599999999997</c:v>
                </c:pt>
                <c:pt idx="12555">
                  <c:v>282.57900000000001</c:v>
                </c:pt>
                <c:pt idx="12556">
                  <c:v>282.59199999999998</c:v>
                </c:pt>
                <c:pt idx="12557">
                  <c:v>282.60399999999998</c:v>
                </c:pt>
                <c:pt idx="12558">
                  <c:v>282.61700000000002</c:v>
                </c:pt>
                <c:pt idx="12559">
                  <c:v>282.63</c:v>
                </c:pt>
                <c:pt idx="12560">
                  <c:v>282.65100000000001</c:v>
                </c:pt>
                <c:pt idx="12561">
                  <c:v>282.68</c:v>
                </c:pt>
                <c:pt idx="12562">
                  <c:v>282.68900000000002</c:v>
                </c:pt>
                <c:pt idx="12563">
                  <c:v>282.70100000000002</c:v>
                </c:pt>
                <c:pt idx="12564">
                  <c:v>282.71499999999997</c:v>
                </c:pt>
                <c:pt idx="12565">
                  <c:v>282.72899999999998</c:v>
                </c:pt>
                <c:pt idx="12566">
                  <c:v>282.74599999999998</c:v>
                </c:pt>
                <c:pt idx="12567">
                  <c:v>282.76299999999998</c:v>
                </c:pt>
                <c:pt idx="12568">
                  <c:v>282.77999999999997</c:v>
                </c:pt>
                <c:pt idx="12569">
                  <c:v>282.79599999999999</c:v>
                </c:pt>
                <c:pt idx="12570">
                  <c:v>282.81099999999998</c:v>
                </c:pt>
                <c:pt idx="12571">
                  <c:v>282.827</c:v>
                </c:pt>
                <c:pt idx="12572">
                  <c:v>282.84300000000002</c:v>
                </c:pt>
                <c:pt idx="12573">
                  <c:v>282.86700000000002</c:v>
                </c:pt>
                <c:pt idx="12574">
                  <c:v>282.89600000000002</c:v>
                </c:pt>
                <c:pt idx="12575">
                  <c:v>282.92200000000003</c:v>
                </c:pt>
                <c:pt idx="12576">
                  <c:v>282.93299999999999</c:v>
                </c:pt>
                <c:pt idx="12577">
                  <c:v>282.93900000000002</c:v>
                </c:pt>
                <c:pt idx="12578">
                  <c:v>282.947</c:v>
                </c:pt>
                <c:pt idx="12579">
                  <c:v>282.95600000000002</c:v>
                </c:pt>
                <c:pt idx="12580">
                  <c:v>282.96600000000001</c:v>
                </c:pt>
                <c:pt idx="12581">
                  <c:v>282.97800000000001</c:v>
                </c:pt>
                <c:pt idx="12582">
                  <c:v>282.99</c:v>
                </c:pt>
                <c:pt idx="12583">
                  <c:v>283.00299999999999</c:v>
                </c:pt>
                <c:pt idx="12584">
                  <c:v>283.017</c:v>
                </c:pt>
                <c:pt idx="12585">
                  <c:v>283.029</c:v>
                </c:pt>
                <c:pt idx="12586">
                  <c:v>283.04199999999997</c:v>
                </c:pt>
                <c:pt idx="12587">
                  <c:v>283.05900000000003</c:v>
                </c:pt>
                <c:pt idx="12588">
                  <c:v>283.08</c:v>
                </c:pt>
                <c:pt idx="12589">
                  <c:v>283.08699999999999</c:v>
                </c:pt>
                <c:pt idx="12590">
                  <c:v>283.10000000000002</c:v>
                </c:pt>
                <c:pt idx="12591">
                  <c:v>283.11500000000001</c:v>
                </c:pt>
                <c:pt idx="12592">
                  <c:v>283.13200000000001</c:v>
                </c:pt>
                <c:pt idx="12593">
                  <c:v>283.14600000000002</c:v>
                </c:pt>
                <c:pt idx="12594">
                  <c:v>283.161</c:v>
                </c:pt>
                <c:pt idx="12595">
                  <c:v>283.17599999999999</c:v>
                </c:pt>
                <c:pt idx="12596">
                  <c:v>283.19099999999997</c:v>
                </c:pt>
                <c:pt idx="12597">
                  <c:v>283.21100000000001</c:v>
                </c:pt>
                <c:pt idx="12598">
                  <c:v>283.24900000000002</c:v>
                </c:pt>
                <c:pt idx="12599">
                  <c:v>283.30500000000001</c:v>
                </c:pt>
                <c:pt idx="12600">
                  <c:v>283.375</c:v>
                </c:pt>
                <c:pt idx="12601">
                  <c:v>283.45100000000002</c:v>
                </c:pt>
                <c:pt idx="12602">
                  <c:v>283.49099999999999</c:v>
                </c:pt>
                <c:pt idx="12603">
                  <c:v>283.50299999999999</c:v>
                </c:pt>
                <c:pt idx="12604">
                  <c:v>283.50700000000001</c:v>
                </c:pt>
                <c:pt idx="12605">
                  <c:v>283.51400000000001</c:v>
                </c:pt>
                <c:pt idx="12606">
                  <c:v>283.52300000000002</c:v>
                </c:pt>
                <c:pt idx="12607">
                  <c:v>283.53199999999998</c:v>
                </c:pt>
                <c:pt idx="12608">
                  <c:v>283.54300000000001</c:v>
                </c:pt>
                <c:pt idx="12609">
                  <c:v>283.55500000000001</c:v>
                </c:pt>
                <c:pt idx="12610">
                  <c:v>283.56900000000002</c:v>
                </c:pt>
                <c:pt idx="12611">
                  <c:v>283.58300000000003</c:v>
                </c:pt>
                <c:pt idx="12612">
                  <c:v>283.59699999999998</c:v>
                </c:pt>
                <c:pt idx="12613">
                  <c:v>283.61</c:v>
                </c:pt>
                <c:pt idx="12614">
                  <c:v>283.62299999999999</c:v>
                </c:pt>
                <c:pt idx="12615">
                  <c:v>283.637</c:v>
                </c:pt>
                <c:pt idx="12616">
                  <c:v>283.64999999999998</c:v>
                </c:pt>
                <c:pt idx="12617">
                  <c:v>283.66199999999998</c:v>
                </c:pt>
                <c:pt idx="12618">
                  <c:v>283.67500000000001</c:v>
                </c:pt>
                <c:pt idx="12619">
                  <c:v>283.68799999999999</c:v>
                </c:pt>
                <c:pt idx="12620">
                  <c:v>283.7</c:v>
                </c:pt>
                <c:pt idx="12621">
                  <c:v>283.714</c:v>
                </c:pt>
                <c:pt idx="12622">
                  <c:v>283.73</c:v>
                </c:pt>
                <c:pt idx="12623">
                  <c:v>283.74700000000001</c:v>
                </c:pt>
                <c:pt idx="12624">
                  <c:v>283.76400000000001</c:v>
                </c:pt>
                <c:pt idx="12625">
                  <c:v>283.779</c:v>
                </c:pt>
                <c:pt idx="12626">
                  <c:v>283.79399999999998</c:v>
                </c:pt>
                <c:pt idx="12627">
                  <c:v>283.80799999999999</c:v>
                </c:pt>
                <c:pt idx="12628">
                  <c:v>283.822</c:v>
                </c:pt>
                <c:pt idx="12629">
                  <c:v>283.83699999999999</c:v>
                </c:pt>
                <c:pt idx="12630">
                  <c:v>283.851</c:v>
                </c:pt>
                <c:pt idx="12631">
                  <c:v>283.86599999999999</c:v>
                </c:pt>
                <c:pt idx="12632">
                  <c:v>283.88499999999999</c:v>
                </c:pt>
                <c:pt idx="12633">
                  <c:v>283.91899999999998</c:v>
                </c:pt>
                <c:pt idx="12634">
                  <c:v>283.97500000000002</c:v>
                </c:pt>
                <c:pt idx="12635">
                  <c:v>284.00900000000001</c:v>
                </c:pt>
                <c:pt idx="12636">
                  <c:v>284.02</c:v>
                </c:pt>
                <c:pt idx="12637">
                  <c:v>284.02800000000002</c:v>
                </c:pt>
                <c:pt idx="12638">
                  <c:v>284.03699999999998</c:v>
                </c:pt>
                <c:pt idx="12639">
                  <c:v>284.04700000000003</c:v>
                </c:pt>
                <c:pt idx="12640">
                  <c:v>284.06</c:v>
                </c:pt>
                <c:pt idx="12641">
                  <c:v>284.07299999999998</c:v>
                </c:pt>
                <c:pt idx="12642">
                  <c:v>284.08800000000002</c:v>
                </c:pt>
                <c:pt idx="12643">
                  <c:v>284.10399999999998</c:v>
                </c:pt>
                <c:pt idx="12644">
                  <c:v>284.12099999999998</c:v>
                </c:pt>
                <c:pt idx="12645">
                  <c:v>284.14</c:v>
                </c:pt>
                <c:pt idx="12646">
                  <c:v>284.15699999999998</c:v>
                </c:pt>
                <c:pt idx="12647">
                  <c:v>284.17399999999998</c:v>
                </c:pt>
                <c:pt idx="12648">
                  <c:v>284.18799999999999</c:v>
                </c:pt>
                <c:pt idx="12649">
                  <c:v>284.20400000000001</c:v>
                </c:pt>
                <c:pt idx="12650">
                  <c:v>284.21899999999999</c:v>
                </c:pt>
                <c:pt idx="12651">
                  <c:v>284.23500000000001</c:v>
                </c:pt>
                <c:pt idx="12652">
                  <c:v>284.25</c:v>
                </c:pt>
                <c:pt idx="12653">
                  <c:v>284.26299999999998</c:v>
                </c:pt>
                <c:pt idx="12654">
                  <c:v>284.27699999999999</c:v>
                </c:pt>
                <c:pt idx="12655">
                  <c:v>284.30399999999997</c:v>
                </c:pt>
                <c:pt idx="12656">
                  <c:v>284.34699999999998</c:v>
                </c:pt>
                <c:pt idx="12657">
                  <c:v>284.387</c:v>
                </c:pt>
                <c:pt idx="12658">
                  <c:v>284.41500000000002</c:v>
                </c:pt>
                <c:pt idx="12659">
                  <c:v>284.423</c:v>
                </c:pt>
                <c:pt idx="12660">
                  <c:v>284.42899999999997</c:v>
                </c:pt>
                <c:pt idx="12661">
                  <c:v>284.435</c:v>
                </c:pt>
                <c:pt idx="12662">
                  <c:v>284.44400000000002</c:v>
                </c:pt>
                <c:pt idx="12663">
                  <c:v>284.459</c:v>
                </c:pt>
                <c:pt idx="12664">
                  <c:v>284.47500000000002</c:v>
                </c:pt>
                <c:pt idx="12665">
                  <c:v>284.49</c:v>
                </c:pt>
                <c:pt idx="12666">
                  <c:v>284.50599999999997</c:v>
                </c:pt>
                <c:pt idx="12667">
                  <c:v>284.52100000000002</c:v>
                </c:pt>
                <c:pt idx="12668">
                  <c:v>284.53500000000003</c:v>
                </c:pt>
                <c:pt idx="12669">
                  <c:v>284.55</c:v>
                </c:pt>
                <c:pt idx="12670">
                  <c:v>284.565</c:v>
                </c:pt>
                <c:pt idx="12671">
                  <c:v>284.58</c:v>
                </c:pt>
                <c:pt idx="12672">
                  <c:v>284.59500000000003</c:v>
                </c:pt>
                <c:pt idx="12673">
                  <c:v>284.608</c:v>
                </c:pt>
                <c:pt idx="12674">
                  <c:v>284.62099999999998</c:v>
                </c:pt>
                <c:pt idx="12675">
                  <c:v>284.63200000000001</c:v>
                </c:pt>
                <c:pt idx="12676">
                  <c:v>284.64400000000001</c:v>
                </c:pt>
                <c:pt idx="12677">
                  <c:v>284.65600000000001</c:v>
                </c:pt>
                <c:pt idx="12678">
                  <c:v>284.66800000000001</c:v>
                </c:pt>
                <c:pt idx="12679">
                  <c:v>284.67899999999997</c:v>
                </c:pt>
                <c:pt idx="12680">
                  <c:v>284.69099999999997</c:v>
                </c:pt>
                <c:pt idx="12681">
                  <c:v>284.70299999999997</c:v>
                </c:pt>
                <c:pt idx="12682">
                  <c:v>284.714</c:v>
                </c:pt>
                <c:pt idx="12683">
                  <c:v>284.726</c:v>
                </c:pt>
                <c:pt idx="12684">
                  <c:v>284.738</c:v>
                </c:pt>
                <c:pt idx="12685">
                  <c:v>284.75</c:v>
                </c:pt>
                <c:pt idx="12686">
                  <c:v>284.762</c:v>
                </c:pt>
                <c:pt idx="12687">
                  <c:v>284.774</c:v>
                </c:pt>
                <c:pt idx="12688">
                  <c:v>284.78800000000001</c:v>
                </c:pt>
                <c:pt idx="12689">
                  <c:v>284.80099999999999</c:v>
                </c:pt>
                <c:pt idx="12690">
                  <c:v>284.81299999999999</c:v>
                </c:pt>
                <c:pt idx="12691">
                  <c:v>284.82400000000001</c:v>
                </c:pt>
                <c:pt idx="12692">
                  <c:v>284.83600000000001</c:v>
                </c:pt>
                <c:pt idx="12693">
                  <c:v>284.84800000000001</c:v>
                </c:pt>
                <c:pt idx="12694">
                  <c:v>284.85899999999998</c:v>
                </c:pt>
                <c:pt idx="12695">
                  <c:v>284.87099999999998</c:v>
                </c:pt>
                <c:pt idx="12696">
                  <c:v>284.88299999999998</c:v>
                </c:pt>
                <c:pt idx="12697">
                  <c:v>284.89400000000001</c:v>
                </c:pt>
                <c:pt idx="12698">
                  <c:v>284.90899999999999</c:v>
                </c:pt>
                <c:pt idx="12699">
                  <c:v>284.93400000000003</c:v>
                </c:pt>
                <c:pt idx="12700">
                  <c:v>284.96100000000001</c:v>
                </c:pt>
                <c:pt idx="12701">
                  <c:v>284.97500000000002</c:v>
                </c:pt>
                <c:pt idx="12702">
                  <c:v>284.98700000000002</c:v>
                </c:pt>
                <c:pt idx="12703">
                  <c:v>284.99900000000002</c:v>
                </c:pt>
                <c:pt idx="12704">
                  <c:v>285.01299999999998</c:v>
                </c:pt>
                <c:pt idx="12705">
                  <c:v>285.029</c:v>
                </c:pt>
                <c:pt idx="12706">
                  <c:v>285.04599999999999</c:v>
                </c:pt>
                <c:pt idx="12707">
                  <c:v>285.06200000000001</c:v>
                </c:pt>
                <c:pt idx="12708">
                  <c:v>285.07600000000002</c:v>
                </c:pt>
                <c:pt idx="12709">
                  <c:v>285.09100000000001</c:v>
                </c:pt>
                <c:pt idx="12710">
                  <c:v>285.10599999999999</c:v>
                </c:pt>
                <c:pt idx="12711">
                  <c:v>285.12200000000001</c:v>
                </c:pt>
                <c:pt idx="12712">
                  <c:v>285.13499999999999</c:v>
                </c:pt>
                <c:pt idx="12713">
                  <c:v>285.14800000000002</c:v>
                </c:pt>
                <c:pt idx="12714">
                  <c:v>285.16000000000003</c:v>
                </c:pt>
                <c:pt idx="12715">
                  <c:v>285.17200000000003</c:v>
                </c:pt>
                <c:pt idx="12716">
                  <c:v>285.18400000000003</c:v>
                </c:pt>
                <c:pt idx="12717">
                  <c:v>285.197</c:v>
                </c:pt>
                <c:pt idx="12718">
                  <c:v>285.20999999999998</c:v>
                </c:pt>
                <c:pt idx="12719">
                  <c:v>285.22399999999999</c:v>
                </c:pt>
                <c:pt idx="12720">
                  <c:v>285.23700000000002</c:v>
                </c:pt>
                <c:pt idx="12721">
                  <c:v>285.25</c:v>
                </c:pt>
                <c:pt idx="12722">
                  <c:v>285.262</c:v>
                </c:pt>
                <c:pt idx="12723">
                  <c:v>285.27499999999998</c:v>
                </c:pt>
                <c:pt idx="12724">
                  <c:v>285.28699999999998</c:v>
                </c:pt>
                <c:pt idx="12725">
                  <c:v>285.29899999999998</c:v>
                </c:pt>
                <c:pt idx="12726">
                  <c:v>285.31099999999998</c:v>
                </c:pt>
                <c:pt idx="12727">
                  <c:v>285.32299999999998</c:v>
                </c:pt>
                <c:pt idx="12728">
                  <c:v>285.33600000000001</c:v>
                </c:pt>
                <c:pt idx="12729">
                  <c:v>285.34800000000001</c:v>
                </c:pt>
                <c:pt idx="12730">
                  <c:v>285.36</c:v>
                </c:pt>
                <c:pt idx="12731">
                  <c:v>285.37200000000001</c:v>
                </c:pt>
                <c:pt idx="12732">
                  <c:v>285.38400000000001</c:v>
                </c:pt>
                <c:pt idx="12733">
                  <c:v>285.39699999999999</c:v>
                </c:pt>
                <c:pt idx="12734">
                  <c:v>285.41000000000003</c:v>
                </c:pt>
                <c:pt idx="12735">
                  <c:v>285.42399999999998</c:v>
                </c:pt>
                <c:pt idx="12736">
                  <c:v>285.43700000000001</c:v>
                </c:pt>
                <c:pt idx="12737">
                  <c:v>285.45</c:v>
                </c:pt>
                <c:pt idx="12738">
                  <c:v>285.46199999999999</c:v>
                </c:pt>
                <c:pt idx="12739">
                  <c:v>285.47399999999999</c:v>
                </c:pt>
                <c:pt idx="12740">
                  <c:v>285.48700000000002</c:v>
                </c:pt>
                <c:pt idx="12741">
                  <c:v>285.49900000000002</c:v>
                </c:pt>
                <c:pt idx="12742">
                  <c:v>285.51100000000002</c:v>
                </c:pt>
                <c:pt idx="12743">
                  <c:v>285.52300000000002</c:v>
                </c:pt>
                <c:pt idx="12744">
                  <c:v>285.536</c:v>
                </c:pt>
                <c:pt idx="12745">
                  <c:v>285.548</c:v>
                </c:pt>
                <c:pt idx="12746">
                  <c:v>285.55900000000003</c:v>
                </c:pt>
                <c:pt idx="12747">
                  <c:v>285.57299999999998</c:v>
                </c:pt>
                <c:pt idx="12748">
                  <c:v>285.59199999999998</c:v>
                </c:pt>
                <c:pt idx="12749">
                  <c:v>285.61799999999999</c:v>
                </c:pt>
                <c:pt idx="12750">
                  <c:v>285.661</c:v>
                </c:pt>
                <c:pt idx="12751">
                  <c:v>285.721</c:v>
                </c:pt>
                <c:pt idx="12752">
                  <c:v>285.75599999999997</c:v>
                </c:pt>
                <c:pt idx="12753">
                  <c:v>285.762</c:v>
                </c:pt>
                <c:pt idx="12754">
                  <c:v>285.767</c:v>
                </c:pt>
                <c:pt idx="12755">
                  <c:v>285.77999999999997</c:v>
                </c:pt>
                <c:pt idx="12756">
                  <c:v>285.80099999999999</c:v>
                </c:pt>
                <c:pt idx="12757">
                  <c:v>285.82299999999998</c:v>
                </c:pt>
                <c:pt idx="12758">
                  <c:v>285.839</c:v>
                </c:pt>
                <c:pt idx="12759">
                  <c:v>285.85300000000001</c:v>
                </c:pt>
                <c:pt idx="12760">
                  <c:v>285.86599999999999</c:v>
                </c:pt>
                <c:pt idx="12761">
                  <c:v>285.88</c:v>
                </c:pt>
                <c:pt idx="12762">
                  <c:v>285.89499999999998</c:v>
                </c:pt>
                <c:pt idx="12763">
                  <c:v>285.91300000000001</c:v>
                </c:pt>
                <c:pt idx="12764">
                  <c:v>285.94299999999998</c:v>
                </c:pt>
                <c:pt idx="12765">
                  <c:v>285.98899999999998</c:v>
                </c:pt>
                <c:pt idx="12766">
                  <c:v>286.04700000000003</c:v>
                </c:pt>
                <c:pt idx="12767">
                  <c:v>286.096</c:v>
                </c:pt>
                <c:pt idx="12768">
                  <c:v>286.10000000000002</c:v>
                </c:pt>
                <c:pt idx="12769">
                  <c:v>286.11099999999999</c:v>
                </c:pt>
                <c:pt idx="12770">
                  <c:v>286.12099999999998</c:v>
                </c:pt>
                <c:pt idx="12771">
                  <c:v>286.13499999999999</c:v>
                </c:pt>
                <c:pt idx="12772">
                  <c:v>286.14999999999998</c:v>
                </c:pt>
                <c:pt idx="12773">
                  <c:v>286.16800000000001</c:v>
                </c:pt>
                <c:pt idx="12774">
                  <c:v>286.185</c:v>
                </c:pt>
                <c:pt idx="12775">
                  <c:v>286.202</c:v>
                </c:pt>
                <c:pt idx="12776">
                  <c:v>286.21699999999998</c:v>
                </c:pt>
                <c:pt idx="12777">
                  <c:v>286.233</c:v>
                </c:pt>
                <c:pt idx="12778">
                  <c:v>286.24900000000002</c:v>
                </c:pt>
                <c:pt idx="12779">
                  <c:v>286.27999999999997</c:v>
                </c:pt>
                <c:pt idx="12780">
                  <c:v>286.33499999999998</c:v>
                </c:pt>
                <c:pt idx="12781">
                  <c:v>286.40100000000001</c:v>
                </c:pt>
                <c:pt idx="12782">
                  <c:v>286.43099999999998</c:v>
                </c:pt>
                <c:pt idx="12783">
                  <c:v>286.43900000000002</c:v>
                </c:pt>
                <c:pt idx="12784">
                  <c:v>286.44799999999998</c:v>
                </c:pt>
                <c:pt idx="12785">
                  <c:v>286.46199999999999</c:v>
                </c:pt>
                <c:pt idx="12786">
                  <c:v>286.47899999999998</c:v>
                </c:pt>
                <c:pt idx="12787">
                  <c:v>286.49400000000003</c:v>
                </c:pt>
                <c:pt idx="12788">
                  <c:v>286.50799999999998</c:v>
                </c:pt>
                <c:pt idx="12789">
                  <c:v>286.52</c:v>
                </c:pt>
                <c:pt idx="12790">
                  <c:v>286.53300000000002</c:v>
                </c:pt>
                <c:pt idx="12791">
                  <c:v>286.54599999999999</c:v>
                </c:pt>
                <c:pt idx="12792">
                  <c:v>286.56</c:v>
                </c:pt>
                <c:pt idx="12793">
                  <c:v>286.577</c:v>
                </c:pt>
                <c:pt idx="12794">
                  <c:v>286.59699999999998</c:v>
                </c:pt>
                <c:pt idx="12795">
                  <c:v>286.61700000000002</c:v>
                </c:pt>
                <c:pt idx="12796">
                  <c:v>286.63200000000001</c:v>
                </c:pt>
                <c:pt idx="12797">
                  <c:v>286.649</c:v>
                </c:pt>
                <c:pt idx="12798">
                  <c:v>286.66399999999999</c:v>
                </c:pt>
                <c:pt idx="12799">
                  <c:v>286.68</c:v>
                </c:pt>
                <c:pt idx="12800">
                  <c:v>286.69400000000002</c:v>
                </c:pt>
                <c:pt idx="12801">
                  <c:v>286.70699999999999</c:v>
                </c:pt>
                <c:pt idx="12802">
                  <c:v>286.72000000000003</c:v>
                </c:pt>
                <c:pt idx="12803">
                  <c:v>286.73599999999999</c:v>
                </c:pt>
                <c:pt idx="12804">
                  <c:v>286.76600000000002</c:v>
                </c:pt>
                <c:pt idx="12805">
                  <c:v>286.79199999999997</c:v>
                </c:pt>
                <c:pt idx="12806">
                  <c:v>286.81099999999998</c:v>
                </c:pt>
                <c:pt idx="12807">
                  <c:v>286.82499999999999</c:v>
                </c:pt>
                <c:pt idx="12808">
                  <c:v>286.839</c:v>
                </c:pt>
                <c:pt idx="12809">
                  <c:v>286.85500000000002</c:v>
                </c:pt>
                <c:pt idx="12810">
                  <c:v>286.87099999999998</c:v>
                </c:pt>
                <c:pt idx="12811">
                  <c:v>286.88499999999999</c:v>
                </c:pt>
                <c:pt idx="12812">
                  <c:v>286.89800000000002</c:v>
                </c:pt>
                <c:pt idx="12813">
                  <c:v>286.91000000000003</c:v>
                </c:pt>
                <c:pt idx="12814">
                  <c:v>286.923</c:v>
                </c:pt>
                <c:pt idx="12815">
                  <c:v>286.93599999999998</c:v>
                </c:pt>
                <c:pt idx="12816">
                  <c:v>286.94799999999998</c:v>
                </c:pt>
                <c:pt idx="12817">
                  <c:v>286.96100000000001</c:v>
                </c:pt>
                <c:pt idx="12818">
                  <c:v>286.97399999999999</c:v>
                </c:pt>
                <c:pt idx="12819">
                  <c:v>286.98700000000002</c:v>
                </c:pt>
                <c:pt idx="12820">
                  <c:v>287</c:v>
                </c:pt>
                <c:pt idx="12821">
                  <c:v>287.012</c:v>
                </c:pt>
                <c:pt idx="12822">
                  <c:v>287.02499999999998</c:v>
                </c:pt>
                <c:pt idx="12823">
                  <c:v>287.03800000000001</c:v>
                </c:pt>
                <c:pt idx="12824">
                  <c:v>287.05099999999999</c:v>
                </c:pt>
                <c:pt idx="12825">
                  <c:v>287.06599999999997</c:v>
                </c:pt>
                <c:pt idx="12826">
                  <c:v>287.08199999999999</c:v>
                </c:pt>
                <c:pt idx="12827">
                  <c:v>287.09500000000003</c:v>
                </c:pt>
                <c:pt idx="12828">
                  <c:v>287.108</c:v>
                </c:pt>
                <c:pt idx="12829">
                  <c:v>287.12</c:v>
                </c:pt>
                <c:pt idx="12830">
                  <c:v>287.13200000000001</c:v>
                </c:pt>
                <c:pt idx="12831">
                  <c:v>287.14400000000001</c:v>
                </c:pt>
                <c:pt idx="12832">
                  <c:v>287.15600000000001</c:v>
                </c:pt>
                <c:pt idx="12833">
                  <c:v>287.16899999999998</c:v>
                </c:pt>
                <c:pt idx="12834">
                  <c:v>287.18099999999998</c:v>
                </c:pt>
                <c:pt idx="12835">
                  <c:v>287.19200000000001</c:v>
                </c:pt>
                <c:pt idx="12836">
                  <c:v>287.20400000000001</c:v>
                </c:pt>
                <c:pt idx="12837">
                  <c:v>287.21499999999997</c:v>
                </c:pt>
                <c:pt idx="12838">
                  <c:v>287.22699999999998</c:v>
                </c:pt>
                <c:pt idx="12839">
                  <c:v>287.238</c:v>
                </c:pt>
                <c:pt idx="12840">
                  <c:v>287.24900000000002</c:v>
                </c:pt>
                <c:pt idx="12841">
                  <c:v>287.26100000000002</c:v>
                </c:pt>
                <c:pt idx="12842">
                  <c:v>287.274</c:v>
                </c:pt>
                <c:pt idx="12843">
                  <c:v>287.28899999999999</c:v>
                </c:pt>
                <c:pt idx="12844">
                  <c:v>287.30599999999998</c:v>
                </c:pt>
                <c:pt idx="12845">
                  <c:v>287.322</c:v>
                </c:pt>
                <c:pt idx="12846">
                  <c:v>287.33499999999998</c:v>
                </c:pt>
                <c:pt idx="12847">
                  <c:v>287.34800000000001</c:v>
                </c:pt>
                <c:pt idx="12848">
                  <c:v>287.36200000000002</c:v>
                </c:pt>
                <c:pt idx="12849">
                  <c:v>287.37700000000001</c:v>
                </c:pt>
                <c:pt idx="12850">
                  <c:v>287.392</c:v>
                </c:pt>
                <c:pt idx="12851">
                  <c:v>287.40800000000002</c:v>
                </c:pt>
                <c:pt idx="12852">
                  <c:v>287.43799999999999</c:v>
                </c:pt>
                <c:pt idx="12853">
                  <c:v>287.48200000000003</c:v>
                </c:pt>
                <c:pt idx="12854">
                  <c:v>287.51900000000001</c:v>
                </c:pt>
                <c:pt idx="12855">
                  <c:v>287.55599999999998</c:v>
                </c:pt>
                <c:pt idx="12856">
                  <c:v>287.596</c:v>
                </c:pt>
                <c:pt idx="12857">
                  <c:v>287.61900000000003</c:v>
                </c:pt>
                <c:pt idx="12858">
                  <c:v>287.61900000000003</c:v>
                </c:pt>
                <c:pt idx="12859">
                  <c:v>287.62400000000002</c:v>
                </c:pt>
                <c:pt idx="12860">
                  <c:v>287.62900000000002</c:v>
                </c:pt>
                <c:pt idx="12861">
                  <c:v>287.63499999999999</c:v>
                </c:pt>
                <c:pt idx="12862">
                  <c:v>287.64499999999998</c:v>
                </c:pt>
                <c:pt idx="12863">
                  <c:v>287.65899999999999</c:v>
                </c:pt>
                <c:pt idx="12864">
                  <c:v>287.67599999999999</c:v>
                </c:pt>
                <c:pt idx="12865">
                  <c:v>287.69400000000002</c:v>
                </c:pt>
                <c:pt idx="12866">
                  <c:v>287.71100000000001</c:v>
                </c:pt>
                <c:pt idx="12867">
                  <c:v>287.72699999999998</c:v>
                </c:pt>
                <c:pt idx="12868">
                  <c:v>287.74200000000002</c:v>
                </c:pt>
                <c:pt idx="12869">
                  <c:v>287.75700000000001</c:v>
                </c:pt>
                <c:pt idx="12870">
                  <c:v>287.77300000000002</c:v>
                </c:pt>
                <c:pt idx="12871">
                  <c:v>287.79000000000002</c:v>
                </c:pt>
                <c:pt idx="12872">
                  <c:v>287.80799999999999</c:v>
                </c:pt>
                <c:pt idx="12873">
                  <c:v>287.82499999999999</c:v>
                </c:pt>
                <c:pt idx="12874">
                  <c:v>287.84500000000003</c:v>
                </c:pt>
                <c:pt idx="12875">
                  <c:v>287.86799999999999</c:v>
                </c:pt>
                <c:pt idx="12876">
                  <c:v>287.89</c:v>
                </c:pt>
                <c:pt idx="12877">
                  <c:v>287.90800000000002</c:v>
                </c:pt>
                <c:pt idx="12878">
                  <c:v>287.92</c:v>
                </c:pt>
                <c:pt idx="12879">
                  <c:v>287.928</c:v>
                </c:pt>
                <c:pt idx="12880">
                  <c:v>287.93799999999999</c:v>
                </c:pt>
                <c:pt idx="12881">
                  <c:v>287.95</c:v>
                </c:pt>
                <c:pt idx="12882">
                  <c:v>287.96300000000002</c:v>
                </c:pt>
                <c:pt idx="12883">
                  <c:v>287.97699999999998</c:v>
                </c:pt>
                <c:pt idx="12884">
                  <c:v>287.99400000000003</c:v>
                </c:pt>
                <c:pt idx="12885">
                  <c:v>288.01</c:v>
                </c:pt>
                <c:pt idx="12886">
                  <c:v>288.02600000000001</c:v>
                </c:pt>
                <c:pt idx="12887">
                  <c:v>288.041</c:v>
                </c:pt>
                <c:pt idx="12888">
                  <c:v>288.05500000000001</c:v>
                </c:pt>
                <c:pt idx="12889">
                  <c:v>288.07100000000003</c:v>
                </c:pt>
                <c:pt idx="12890">
                  <c:v>288.09399999999999</c:v>
                </c:pt>
                <c:pt idx="12891">
                  <c:v>288.15100000000001</c:v>
                </c:pt>
                <c:pt idx="12892">
                  <c:v>288.23399999999998</c:v>
                </c:pt>
                <c:pt idx="12893">
                  <c:v>288.26799999999997</c:v>
                </c:pt>
                <c:pt idx="12894">
                  <c:v>288.27999999999997</c:v>
                </c:pt>
                <c:pt idx="12895">
                  <c:v>288.29199999999997</c:v>
                </c:pt>
                <c:pt idx="12896">
                  <c:v>288.303</c:v>
                </c:pt>
                <c:pt idx="12897">
                  <c:v>288.322</c:v>
                </c:pt>
                <c:pt idx="12898">
                  <c:v>288.34399999999999</c:v>
                </c:pt>
                <c:pt idx="12899">
                  <c:v>288.37799999999999</c:v>
                </c:pt>
                <c:pt idx="12900">
                  <c:v>288.42899999999997</c:v>
                </c:pt>
                <c:pt idx="12901">
                  <c:v>288.49400000000003</c:v>
                </c:pt>
                <c:pt idx="12902">
                  <c:v>288.57</c:v>
                </c:pt>
                <c:pt idx="12903">
                  <c:v>288.65199999999999</c:v>
                </c:pt>
                <c:pt idx="12904">
                  <c:v>288.73399999999998</c:v>
                </c:pt>
                <c:pt idx="12905">
                  <c:v>288.81</c:v>
                </c:pt>
                <c:pt idx="12906">
                  <c:v>288.87599999999998</c:v>
                </c:pt>
                <c:pt idx="12907">
                  <c:v>288.93400000000003</c:v>
                </c:pt>
                <c:pt idx="12908">
                  <c:v>288.97300000000001</c:v>
                </c:pt>
                <c:pt idx="12909">
                  <c:v>289.00599999999997</c:v>
                </c:pt>
                <c:pt idx="12910">
                  <c:v>289.04199999999997</c:v>
                </c:pt>
                <c:pt idx="12911">
                  <c:v>289.08199999999999</c:v>
                </c:pt>
                <c:pt idx="12912">
                  <c:v>289.12200000000001</c:v>
                </c:pt>
                <c:pt idx="12913">
                  <c:v>289.16300000000001</c:v>
                </c:pt>
                <c:pt idx="12914">
                  <c:v>289.20299999999997</c:v>
                </c:pt>
                <c:pt idx="12915">
                  <c:v>289.23899999999998</c:v>
                </c:pt>
                <c:pt idx="12916">
                  <c:v>289.27199999999999</c:v>
                </c:pt>
                <c:pt idx="12917">
                  <c:v>289.30700000000002</c:v>
                </c:pt>
                <c:pt idx="12918">
                  <c:v>289.34199999999998</c:v>
                </c:pt>
                <c:pt idx="12919">
                  <c:v>289.38</c:v>
                </c:pt>
                <c:pt idx="12920">
                  <c:v>289.42700000000002</c:v>
                </c:pt>
                <c:pt idx="12921">
                  <c:v>289.47300000000001</c:v>
                </c:pt>
                <c:pt idx="12922">
                  <c:v>289.50400000000002</c:v>
                </c:pt>
                <c:pt idx="12923">
                  <c:v>289.51900000000001</c:v>
                </c:pt>
                <c:pt idx="12924">
                  <c:v>289.52300000000002</c:v>
                </c:pt>
                <c:pt idx="12925">
                  <c:v>289.524</c:v>
                </c:pt>
                <c:pt idx="12926">
                  <c:v>289.524</c:v>
                </c:pt>
                <c:pt idx="12927">
                  <c:v>289.52999999999997</c:v>
                </c:pt>
                <c:pt idx="12928">
                  <c:v>289.536</c:v>
                </c:pt>
                <c:pt idx="12929">
                  <c:v>289.541</c:v>
                </c:pt>
                <c:pt idx="12930">
                  <c:v>289.54399999999998</c:v>
                </c:pt>
                <c:pt idx="12931">
                  <c:v>289.55</c:v>
                </c:pt>
                <c:pt idx="12932">
                  <c:v>289.56799999999998</c:v>
                </c:pt>
                <c:pt idx="12933">
                  <c:v>289.61099999999999</c:v>
                </c:pt>
                <c:pt idx="12934">
                  <c:v>289.67700000000002</c:v>
                </c:pt>
                <c:pt idx="12935">
                  <c:v>289.74900000000002</c:v>
                </c:pt>
                <c:pt idx="12936">
                  <c:v>289.822</c:v>
                </c:pt>
                <c:pt idx="12937">
                  <c:v>289.89100000000002</c:v>
                </c:pt>
                <c:pt idx="12938">
                  <c:v>289.94600000000003</c:v>
                </c:pt>
                <c:pt idx="12939">
                  <c:v>289.983</c:v>
                </c:pt>
                <c:pt idx="12940">
                  <c:v>290.01499999999999</c:v>
                </c:pt>
                <c:pt idx="12941">
                  <c:v>290.053</c:v>
                </c:pt>
                <c:pt idx="12942">
                  <c:v>290.09100000000001</c:v>
                </c:pt>
                <c:pt idx="12943">
                  <c:v>290.12799999999999</c:v>
                </c:pt>
                <c:pt idx="12944">
                  <c:v>290.161</c:v>
                </c:pt>
                <c:pt idx="12945">
                  <c:v>290.19499999999999</c:v>
                </c:pt>
                <c:pt idx="12946">
                  <c:v>290.226</c:v>
                </c:pt>
                <c:pt idx="12947">
                  <c:v>290.25700000000001</c:v>
                </c:pt>
                <c:pt idx="12948">
                  <c:v>290.28500000000003</c:v>
                </c:pt>
                <c:pt idx="12949">
                  <c:v>290.30900000000003</c:v>
                </c:pt>
                <c:pt idx="12950">
                  <c:v>290.31200000000001</c:v>
                </c:pt>
                <c:pt idx="12951">
                  <c:v>290.31200000000001</c:v>
                </c:pt>
                <c:pt idx="12952">
                  <c:v>290.31799999999998</c:v>
                </c:pt>
                <c:pt idx="12953">
                  <c:v>290.32400000000001</c:v>
                </c:pt>
                <c:pt idx="12954">
                  <c:v>290.33199999999999</c:v>
                </c:pt>
                <c:pt idx="12955">
                  <c:v>290.351</c:v>
                </c:pt>
                <c:pt idx="12956">
                  <c:v>290.38799999999998</c:v>
                </c:pt>
                <c:pt idx="12957">
                  <c:v>290.44400000000002</c:v>
                </c:pt>
                <c:pt idx="12958">
                  <c:v>290.51</c:v>
                </c:pt>
                <c:pt idx="12959">
                  <c:v>290.58300000000003</c:v>
                </c:pt>
                <c:pt idx="12960">
                  <c:v>290.65600000000001</c:v>
                </c:pt>
                <c:pt idx="12961">
                  <c:v>290.72500000000002</c:v>
                </c:pt>
                <c:pt idx="12962">
                  <c:v>290.78800000000001</c:v>
                </c:pt>
                <c:pt idx="12963">
                  <c:v>290.846</c:v>
                </c:pt>
                <c:pt idx="12964">
                  <c:v>290.899</c:v>
                </c:pt>
                <c:pt idx="12965">
                  <c:v>290.94799999999998</c:v>
                </c:pt>
                <c:pt idx="12966">
                  <c:v>290.99200000000002</c:v>
                </c:pt>
                <c:pt idx="12967">
                  <c:v>291.024</c:v>
                </c:pt>
                <c:pt idx="12968">
                  <c:v>291.03500000000003</c:v>
                </c:pt>
                <c:pt idx="12969">
                  <c:v>291.03500000000003</c:v>
                </c:pt>
                <c:pt idx="12970">
                  <c:v>291.036</c:v>
                </c:pt>
                <c:pt idx="12971">
                  <c:v>291.04300000000001</c:v>
                </c:pt>
                <c:pt idx="12972">
                  <c:v>291.04899999999998</c:v>
                </c:pt>
                <c:pt idx="12973">
                  <c:v>291.05599999999998</c:v>
                </c:pt>
                <c:pt idx="12974">
                  <c:v>291.065</c:v>
                </c:pt>
                <c:pt idx="12975">
                  <c:v>291.07799999999997</c:v>
                </c:pt>
                <c:pt idx="12976">
                  <c:v>291.101</c:v>
                </c:pt>
                <c:pt idx="12977">
                  <c:v>291.12900000000002</c:v>
                </c:pt>
                <c:pt idx="12978">
                  <c:v>291.17500000000001</c:v>
                </c:pt>
                <c:pt idx="12979">
                  <c:v>291.22199999999998</c:v>
                </c:pt>
                <c:pt idx="12980">
                  <c:v>291.25900000000001</c:v>
                </c:pt>
                <c:pt idx="12981">
                  <c:v>291.31400000000002</c:v>
                </c:pt>
                <c:pt idx="12982">
                  <c:v>291.37799999999999</c:v>
                </c:pt>
                <c:pt idx="12983">
                  <c:v>291.45299999999997</c:v>
                </c:pt>
                <c:pt idx="12984">
                  <c:v>291.53100000000001</c:v>
                </c:pt>
                <c:pt idx="12985">
                  <c:v>291.601</c:v>
                </c:pt>
                <c:pt idx="12986">
                  <c:v>291.66000000000003</c:v>
                </c:pt>
                <c:pt idx="12987">
                  <c:v>291.70999999999998</c:v>
                </c:pt>
                <c:pt idx="12988">
                  <c:v>291.75400000000002</c:v>
                </c:pt>
                <c:pt idx="12989">
                  <c:v>291.79000000000002</c:v>
                </c:pt>
                <c:pt idx="12990">
                  <c:v>291.82</c:v>
                </c:pt>
                <c:pt idx="12991">
                  <c:v>291.85000000000002</c:v>
                </c:pt>
                <c:pt idx="12992">
                  <c:v>291.88400000000001</c:v>
                </c:pt>
                <c:pt idx="12993">
                  <c:v>291.91899999999998</c:v>
                </c:pt>
                <c:pt idx="12994">
                  <c:v>291.95299999999997</c:v>
                </c:pt>
                <c:pt idx="12995">
                  <c:v>291.98899999999998</c:v>
                </c:pt>
                <c:pt idx="12996">
                  <c:v>292.02600000000001</c:v>
                </c:pt>
                <c:pt idx="12997">
                  <c:v>292.06400000000002</c:v>
                </c:pt>
                <c:pt idx="12998">
                  <c:v>292.10000000000002</c:v>
                </c:pt>
                <c:pt idx="12999">
                  <c:v>292.13200000000001</c:v>
                </c:pt>
                <c:pt idx="13000">
                  <c:v>292.15699999999998</c:v>
                </c:pt>
                <c:pt idx="13001">
                  <c:v>292.178</c:v>
                </c:pt>
                <c:pt idx="13002">
                  <c:v>292.20100000000002</c:v>
                </c:pt>
                <c:pt idx="13003">
                  <c:v>292.22500000000002</c:v>
                </c:pt>
                <c:pt idx="13004">
                  <c:v>292.24900000000002</c:v>
                </c:pt>
                <c:pt idx="13005">
                  <c:v>292.27</c:v>
                </c:pt>
                <c:pt idx="13006">
                  <c:v>292.28300000000002</c:v>
                </c:pt>
                <c:pt idx="13007">
                  <c:v>292.28300000000002</c:v>
                </c:pt>
                <c:pt idx="13008">
                  <c:v>292.28300000000002</c:v>
                </c:pt>
                <c:pt idx="13009">
                  <c:v>292.28300000000002</c:v>
                </c:pt>
                <c:pt idx="13010">
                  <c:v>292.28300000000002</c:v>
                </c:pt>
                <c:pt idx="13011">
                  <c:v>292.28800000000001</c:v>
                </c:pt>
                <c:pt idx="13012">
                  <c:v>292.29399999999998</c:v>
                </c:pt>
                <c:pt idx="13013">
                  <c:v>292.30099999999999</c:v>
                </c:pt>
                <c:pt idx="13014">
                  <c:v>292.31099999999998</c:v>
                </c:pt>
                <c:pt idx="13015">
                  <c:v>292.32400000000001</c:v>
                </c:pt>
                <c:pt idx="13016">
                  <c:v>292.339</c:v>
                </c:pt>
                <c:pt idx="13017">
                  <c:v>292.35399999999998</c:v>
                </c:pt>
                <c:pt idx="13018">
                  <c:v>292.36799999999999</c:v>
                </c:pt>
                <c:pt idx="13019">
                  <c:v>292.38200000000001</c:v>
                </c:pt>
                <c:pt idx="13020">
                  <c:v>292.39699999999999</c:v>
                </c:pt>
                <c:pt idx="13021">
                  <c:v>292.41500000000002</c:v>
                </c:pt>
                <c:pt idx="13022">
                  <c:v>292.45</c:v>
                </c:pt>
                <c:pt idx="13023">
                  <c:v>292.517</c:v>
                </c:pt>
                <c:pt idx="13024">
                  <c:v>292.59899999999999</c:v>
                </c:pt>
                <c:pt idx="13025">
                  <c:v>292.661</c:v>
                </c:pt>
                <c:pt idx="13026">
                  <c:v>292.68900000000002</c:v>
                </c:pt>
                <c:pt idx="13027">
                  <c:v>292.70499999999998</c:v>
                </c:pt>
                <c:pt idx="13028">
                  <c:v>292.71699999999998</c:v>
                </c:pt>
                <c:pt idx="13029">
                  <c:v>292.72899999999998</c:v>
                </c:pt>
                <c:pt idx="13030">
                  <c:v>292.74299999999999</c:v>
                </c:pt>
                <c:pt idx="13031">
                  <c:v>292.755</c:v>
                </c:pt>
                <c:pt idx="13032">
                  <c:v>292.76499999999999</c:v>
                </c:pt>
                <c:pt idx="13033">
                  <c:v>292.77300000000002</c:v>
                </c:pt>
                <c:pt idx="13034">
                  <c:v>292.78100000000001</c:v>
                </c:pt>
                <c:pt idx="13035">
                  <c:v>292.78899999999999</c:v>
                </c:pt>
                <c:pt idx="13036">
                  <c:v>292.798</c:v>
                </c:pt>
                <c:pt idx="13037">
                  <c:v>292.80799999999999</c:v>
                </c:pt>
                <c:pt idx="13038">
                  <c:v>292.81799999999998</c:v>
                </c:pt>
                <c:pt idx="13039">
                  <c:v>292.83300000000003</c:v>
                </c:pt>
                <c:pt idx="13040">
                  <c:v>292.851</c:v>
                </c:pt>
                <c:pt idx="13041">
                  <c:v>292.86900000000003</c:v>
                </c:pt>
                <c:pt idx="13042">
                  <c:v>292.88400000000001</c:v>
                </c:pt>
                <c:pt idx="13043">
                  <c:v>292.89699999999999</c:v>
                </c:pt>
                <c:pt idx="13044">
                  <c:v>292.91199999999998</c:v>
                </c:pt>
                <c:pt idx="13045">
                  <c:v>292.92599999999999</c:v>
                </c:pt>
                <c:pt idx="13046">
                  <c:v>292.94099999999997</c:v>
                </c:pt>
                <c:pt idx="13047">
                  <c:v>292.95999999999998</c:v>
                </c:pt>
                <c:pt idx="13048">
                  <c:v>292.99299999999999</c:v>
                </c:pt>
                <c:pt idx="13049">
                  <c:v>293.03300000000002</c:v>
                </c:pt>
                <c:pt idx="13050">
                  <c:v>293.06900000000002</c:v>
                </c:pt>
                <c:pt idx="13051">
                  <c:v>293.09199999999998</c:v>
                </c:pt>
                <c:pt idx="13052">
                  <c:v>293.101</c:v>
                </c:pt>
                <c:pt idx="13053">
                  <c:v>293.108</c:v>
                </c:pt>
                <c:pt idx="13054">
                  <c:v>293.11399999999998</c:v>
                </c:pt>
                <c:pt idx="13055">
                  <c:v>293.12200000000001</c:v>
                </c:pt>
                <c:pt idx="13056">
                  <c:v>293.13299999999998</c:v>
                </c:pt>
                <c:pt idx="13057">
                  <c:v>293.149</c:v>
                </c:pt>
                <c:pt idx="13058">
                  <c:v>293.16500000000002</c:v>
                </c:pt>
                <c:pt idx="13059">
                  <c:v>293.18099999999998</c:v>
                </c:pt>
                <c:pt idx="13060">
                  <c:v>293.19499999999999</c:v>
                </c:pt>
                <c:pt idx="13061">
                  <c:v>293.20999999999998</c:v>
                </c:pt>
                <c:pt idx="13062">
                  <c:v>293.22399999999999</c:v>
                </c:pt>
                <c:pt idx="13063">
                  <c:v>293.24099999999999</c:v>
                </c:pt>
                <c:pt idx="13064">
                  <c:v>293.28399999999999</c:v>
                </c:pt>
                <c:pt idx="13065">
                  <c:v>293.33999999999997</c:v>
                </c:pt>
                <c:pt idx="13066">
                  <c:v>293.39</c:v>
                </c:pt>
                <c:pt idx="13067">
                  <c:v>293.41800000000001</c:v>
                </c:pt>
                <c:pt idx="13068">
                  <c:v>293.44</c:v>
                </c:pt>
                <c:pt idx="13069">
                  <c:v>293.44600000000003</c:v>
                </c:pt>
                <c:pt idx="13070">
                  <c:v>293.45299999999997</c:v>
                </c:pt>
                <c:pt idx="13071">
                  <c:v>293.45999999999998</c:v>
                </c:pt>
                <c:pt idx="13072">
                  <c:v>293.46899999999999</c:v>
                </c:pt>
                <c:pt idx="13073">
                  <c:v>293.48099999999999</c:v>
                </c:pt>
                <c:pt idx="13074">
                  <c:v>293.495</c:v>
                </c:pt>
                <c:pt idx="13075">
                  <c:v>293.51100000000002</c:v>
                </c:pt>
                <c:pt idx="13076">
                  <c:v>293.52800000000002</c:v>
                </c:pt>
                <c:pt idx="13077">
                  <c:v>293.54500000000002</c:v>
                </c:pt>
                <c:pt idx="13078">
                  <c:v>293.56</c:v>
                </c:pt>
                <c:pt idx="13079">
                  <c:v>293.57499999999999</c:v>
                </c:pt>
                <c:pt idx="13080">
                  <c:v>293.59199999999998</c:v>
                </c:pt>
                <c:pt idx="13081">
                  <c:v>293.60899999999998</c:v>
                </c:pt>
                <c:pt idx="13082">
                  <c:v>293.625</c:v>
                </c:pt>
                <c:pt idx="13083">
                  <c:v>293.64499999999998</c:v>
                </c:pt>
                <c:pt idx="13084">
                  <c:v>293.673</c:v>
                </c:pt>
                <c:pt idx="13085">
                  <c:v>293.70699999999999</c:v>
                </c:pt>
                <c:pt idx="13086">
                  <c:v>293.74099999999999</c:v>
                </c:pt>
                <c:pt idx="13087">
                  <c:v>293.77300000000002</c:v>
                </c:pt>
                <c:pt idx="13088">
                  <c:v>293.79300000000001</c:v>
                </c:pt>
                <c:pt idx="13089">
                  <c:v>293.80200000000002</c:v>
                </c:pt>
                <c:pt idx="13090">
                  <c:v>293.81</c:v>
                </c:pt>
                <c:pt idx="13091">
                  <c:v>293.82100000000003</c:v>
                </c:pt>
                <c:pt idx="13092">
                  <c:v>293.83300000000003</c:v>
                </c:pt>
                <c:pt idx="13093">
                  <c:v>293.84800000000001</c:v>
                </c:pt>
                <c:pt idx="13094">
                  <c:v>293.86700000000002</c:v>
                </c:pt>
                <c:pt idx="13095">
                  <c:v>293.88900000000001</c:v>
                </c:pt>
                <c:pt idx="13096">
                  <c:v>293.90899999999999</c:v>
                </c:pt>
                <c:pt idx="13097">
                  <c:v>293.92399999999998</c:v>
                </c:pt>
                <c:pt idx="13098">
                  <c:v>293.93799999999999</c:v>
                </c:pt>
                <c:pt idx="13099">
                  <c:v>293.95400000000001</c:v>
                </c:pt>
                <c:pt idx="13100">
                  <c:v>293.97000000000003</c:v>
                </c:pt>
                <c:pt idx="13101">
                  <c:v>293.99900000000002</c:v>
                </c:pt>
                <c:pt idx="13102">
                  <c:v>294.04500000000002</c:v>
                </c:pt>
                <c:pt idx="13103">
                  <c:v>294.09500000000003</c:v>
                </c:pt>
                <c:pt idx="13104">
                  <c:v>294.12099999999998</c:v>
                </c:pt>
                <c:pt idx="13105">
                  <c:v>294.13099999999997</c:v>
                </c:pt>
                <c:pt idx="13106">
                  <c:v>294.13900000000001</c:v>
                </c:pt>
                <c:pt idx="13107">
                  <c:v>294.14800000000002</c:v>
                </c:pt>
                <c:pt idx="13108">
                  <c:v>294.15899999999999</c:v>
                </c:pt>
                <c:pt idx="13109">
                  <c:v>294.173</c:v>
                </c:pt>
                <c:pt idx="13110">
                  <c:v>294.18799999999999</c:v>
                </c:pt>
                <c:pt idx="13111">
                  <c:v>294.20400000000001</c:v>
                </c:pt>
                <c:pt idx="13112">
                  <c:v>294.221</c:v>
                </c:pt>
                <c:pt idx="13113">
                  <c:v>294.238</c:v>
                </c:pt>
                <c:pt idx="13114">
                  <c:v>294.255</c:v>
                </c:pt>
                <c:pt idx="13115">
                  <c:v>294.27</c:v>
                </c:pt>
                <c:pt idx="13116">
                  <c:v>294.28500000000003</c:v>
                </c:pt>
                <c:pt idx="13117">
                  <c:v>294.3</c:v>
                </c:pt>
                <c:pt idx="13118">
                  <c:v>294.315</c:v>
                </c:pt>
                <c:pt idx="13119">
                  <c:v>294.32900000000001</c:v>
                </c:pt>
                <c:pt idx="13120">
                  <c:v>294.34199999999998</c:v>
                </c:pt>
                <c:pt idx="13121">
                  <c:v>294.35500000000002</c:v>
                </c:pt>
                <c:pt idx="13122">
                  <c:v>294.36700000000002</c:v>
                </c:pt>
                <c:pt idx="13123">
                  <c:v>294.38</c:v>
                </c:pt>
                <c:pt idx="13124">
                  <c:v>294.39299999999997</c:v>
                </c:pt>
                <c:pt idx="13125">
                  <c:v>294.40600000000001</c:v>
                </c:pt>
                <c:pt idx="13126">
                  <c:v>294.42</c:v>
                </c:pt>
                <c:pt idx="13127">
                  <c:v>294.43299999999999</c:v>
                </c:pt>
                <c:pt idx="13128">
                  <c:v>294.44499999999999</c:v>
                </c:pt>
                <c:pt idx="13129">
                  <c:v>294.45600000000002</c:v>
                </c:pt>
                <c:pt idx="13130">
                  <c:v>294.46800000000002</c:v>
                </c:pt>
                <c:pt idx="13131">
                  <c:v>294.48</c:v>
                </c:pt>
                <c:pt idx="13132">
                  <c:v>294.49200000000002</c:v>
                </c:pt>
                <c:pt idx="13133">
                  <c:v>294.50599999999997</c:v>
                </c:pt>
                <c:pt idx="13134">
                  <c:v>294.52</c:v>
                </c:pt>
                <c:pt idx="13135">
                  <c:v>294.53399999999999</c:v>
                </c:pt>
                <c:pt idx="13136">
                  <c:v>294.548</c:v>
                </c:pt>
                <c:pt idx="13137">
                  <c:v>294.56099999999998</c:v>
                </c:pt>
                <c:pt idx="13138">
                  <c:v>294.57400000000001</c:v>
                </c:pt>
                <c:pt idx="13139">
                  <c:v>294.58800000000002</c:v>
                </c:pt>
                <c:pt idx="13140">
                  <c:v>294.60300000000001</c:v>
                </c:pt>
                <c:pt idx="13141">
                  <c:v>294.61799999999999</c:v>
                </c:pt>
                <c:pt idx="13142">
                  <c:v>294.63400000000001</c:v>
                </c:pt>
                <c:pt idx="13143">
                  <c:v>294.64699999999999</c:v>
                </c:pt>
                <c:pt idx="13144">
                  <c:v>294.66000000000003</c:v>
                </c:pt>
                <c:pt idx="13145">
                  <c:v>294.673</c:v>
                </c:pt>
                <c:pt idx="13146">
                  <c:v>294.685</c:v>
                </c:pt>
                <c:pt idx="13147">
                  <c:v>294.697</c:v>
                </c:pt>
                <c:pt idx="13148">
                  <c:v>294.70999999999998</c:v>
                </c:pt>
                <c:pt idx="13149">
                  <c:v>294.72500000000002</c:v>
                </c:pt>
                <c:pt idx="13150">
                  <c:v>294.74099999999999</c:v>
                </c:pt>
                <c:pt idx="13151">
                  <c:v>294.75799999999998</c:v>
                </c:pt>
                <c:pt idx="13152">
                  <c:v>294.77499999999998</c:v>
                </c:pt>
                <c:pt idx="13153">
                  <c:v>294.78899999999999</c:v>
                </c:pt>
                <c:pt idx="13154">
                  <c:v>294.80399999999997</c:v>
                </c:pt>
                <c:pt idx="13155">
                  <c:v>294.82</c:v>
                </c:pt>
                <c:pt idx="13156">
                  <c:v>294.83800000000002</c:v>
                </c:pt>
                <c:pt idx="13157">
                  <c:v>294.85399999999998</c:v>
                </c:pt>
                <c:pt idx="13158">
                  <c:v>294.87</c:v>
                </c:pt>
                <c:pt idx="13159">
                  <c:v>294.88200000000001</c:v>
                </c:pt>
                <c:pt idx="13160">
                  <c:v>294.89400000000001</c:v>
                </c:pt>
                <c:pt idx="13161">
                  <c:v>294.90600000000001</c:v>
                </c:pt>
                <c:pt idx="13162">
                  <c:v>294.91800000000001</c:v>
                </c:pt>
                <c:pt idx="13163">
                  <c:v>294.93</c:v>
                </c:pt>
                <c:pt idx="13164">
                  <c:v>294.94200000000001</c:v>
                </c:pt>
                <c:pt idx="13165">
                  <c:v>294.95299999999997</c:v>
                </c:pt>
                <c:pt idx="13166">
                  <c:v>294.96499999999997</c:v>
                </c:pt>
                <c:pt idx="13167">
                  <c:v>294.97699999999998</c:v>
                </c:pt>
                <c:pt idx="13168">
                  <c:v>294.98899999999998</c:v>
                </c:pt>
                <c:pt idx="13169">
                  <c:v>295</c:v>
                </c:pt>
                <c:pt idx="13170">
                  <c:v>295.012</c:v>
                </c:pt>
                <c:pt idx="13171">
                  <c:v>295.024</c:v>
                </c:pt>
                <c:pt idx="13172">
                  <c:v>295.03699999999998</c:v>
                </c:pt>
                <c:pt idx="13173">
                  <c:v>295.05099999999999</c:v>
                </c:pt>
                <c:pt idx="13174">
                  <c:v>295.06700000000001</c:v>
                </c:pt>
                <c:pt idx="13175">
                  <c:v>295.08100000000002</c:v>
                </c:pt>
                <c:pt idx="13176">
                  <c:v>295.09300000000002</c:v>
                </c:pt>
                <c:pt idx="13177">
                  <c:v>295.10500000000002</c:v>
                </c:pt>
                <c:pt idx="13178">
                  <c:v>295.11700000000002</c:v>
                </c:pt>
                <c:pt idx="13179">
                  <c:v>295.12900000000002</c:v>
                </c:pt>
                <c:pt idx="13180">
                  <c:v>295.14</c:v>
                </c:pt>
                <c:pt idx="13181">
                  <c:v>295.15199999999999</c:v>
                </c:pt>
                <c:pt idx="13182">
                  <c:v>295.16399999999999</c:v>
                </c:pt>
                <c:pt idx="13183">
                  <c:v>295.17500000000001</c:v>
                </c:pt>
                <c:pt idx="13184">
                  <c:v>295.18700000000001</c:v>
                </c:pt>
                <c:pt idx="13185">
                  <c:v>295.19900000000001</c:v>
                </c:pt>
                <c:pt idx="13186">
                  <c:v>295.21100000000001</c:v>
                </c:pt>
                <c:pt idx="13187">
                  <c:v>295.22300000000001</c:v>
                </c:pt>
                <c:pt idx="13188">
                  <c:v>295.23500000000001</c:v>
                </c:pt>
                <c:pt idx="13189">
                  <c:v>295.25</c:v>
                </c:pt>
                <c:pt idx="13190">
                  <c:v>295.26499999999999</c:v>
                </c:pt>
                <c:pt idx="13191">
                  <c:v>295.27999999999997</c:v>
                </c:pt>
                <c:pt idx="13192">
                  <c:v>295.29300000000001</c:v>
                </c:pt>
                <c:pt idx="13193">
                  <c:v>295.30500000000001</c:v>
                </c:pt>
                <c:pt idx="13194">
                  <c:v>295.31700000000001</c:v>
                </c:pt>
                <c:pt idx="13195">
                  <c:v>295.32900000000001</c:v>
                </c:pt>
                <c:pt idx="13196">
                  <c:v>295.34100000000001</c:v>
                </c:pt>
                <c:pt idx="13197">
                  <c:v>295.35300000000001</c:v>
                </c:pt>
                <c:pt idx="13198">
                  <c:v>295.36500000000001</c:v>
                </c:pt>
                <c:pt idx="13199">
                  <c:v>295.37700000000001</c:v>
                </c:pt>
                <c:pt idx="13200">
                  <c:v>295.38799999999998</c:v>
                </c:pt>
                <c:pt idx="13201">
                  <c:v>295.39999999999998</c:v>
                </c:pt>
                <c:pt idx="13202">
                  <c:v>295.411</c:v>
                </c:pt>
                <c:pt idx="13203">
                  <c:v>295.42200000000003</c:v>
                </c:pt>
                <c:pt idx="13204">
                  <c:v>295.43299999999999</c:v>
                </c:pt>
                <c:pt idx="13205">
                  <c:v>295.44400000000002</c:v>
                </c:pt>
                <c:pt idx="13206">
                  <c:v>295.45499999999998</c:v>
                </c:pt>
                <c:pt idx="13207">
                  <c:v>295.46699999999998</c:v>
                </c:pt>
                <c:pt idx="13208">
                  <c:v>295.47800000000001</c:v>
                </c:pt>
                <c:pt idx="13209">
                  <c:v>295.48899999999998</c:v>
                </c:pt>
                <c:pt idx="13210">
                  <c:v>295.5</c:v>
                </c:pt>
                <c:pt idx="13211">
                  <c:v>295.512</c:v>
                </c:pt>
                <c:pt idx="13212">
                  <c:v>295.52300000000002</c:v>
                </c:pt>
                <c:pt idx="13213">
                  <c:v>295.53399999999999</c:v>
                </c:pt>
                <c:pt idx="13214">
                  <c:v>295.54500000000002</c:v>
                </c:pt>
                <c:pt idx="13215">
                  <c:v>295.55599999999998</c:v>
                </c:pt>
                <c:pt idx="13216">
                  <c:v>295.56700000000001</c:v>
                </c:pt>
                <c:pt idx="13217">
                  <c:v>295.57900000000001</c:v>
                </c:pt>
                <c:pt idx="13218">
                  <c:v>295.58999999999997</c:v>
                </c:pt>
                <c:pt idx="13219">
                  <c:v>295.601</c:v>
                </c:pt>
                <c:pt idx="13220">
                  <c:v>295.61200000000002</c:v>
                </c:pt>
                <c:pt idx="13221">
                  <c:v>295.62299999999999</c:v>
                </c:pt>
                <c:pt idx="13222">
                  <c:v>295.63499999999999</c:v>
                </c:pt>
                <c:pt idx="13223">
                  <c:v>295.64600000000002</c:v>
                </c:pt>
                <c:pt idx="13224">
                  <c:v>295.65699999999998</c:v>
                </c:pt>
                <c:pt idx="13225">
                  <c:v>295.66800000000001</c:v>
                </c:pt>
                <c:pt idx="13226">
                  <c:v>295.68</c:v>
                </c:pt>
                <c:pt idx="13227">
                  <c:v>295.69099999999997</c:v>
                </c:pt>
                <c:pt idx="13228">
                  <c:v>295.702</c:v>
                </c:pt>
                <c:pt idx="13229">
                  <c:v>295.71300000000002</c:v>
                </c:pt>
                <c:pt idx="13230">
                  <c:v>295.72399999999999</c:v>
                </c:pt>
                <c:pt idx="13231">
                  <c:v>295.73599999999999</c:v>
                </c:pt>
                <c:pt idx="13232">
                  <c:v>295.74700000000001</c:v>
                </c:pt>
                <c:pt idx="13233">
                  <c:v>295.75799999999998</c:v>
                </c:pt>
                <c:pt idx="13234">
                  <c:v>295.76900000000001</c:v>
                </c:pt>
                <c:pt idx="13235">
                  <c:v>295.78100000000001</c:v>
                </c:pt>
                <c:pt idx="13236">
                  <c:v>295.79199999999997</c:v>
                </c:pt>
                <c:pt idx="13237">
                  <c:v>295.803</c:v>
                </c:pt>
                <c:pt idx="13238">
                  <c:v>295.81400000000002</c:v>
                </c:pt>
                <c:pt idx="13239">
                  <c:v>295.82499999999999</c:v>
                </c:pt>
                <c:pt idx="13240">
                  <c:v>295.83600000000001</c:v>
                </c:pt>
                <c:pt idx="13241">
                  <c:v>295.84699999999998</c:v>
                </c:pt>
                <c:pt idx="13242">
                  <c:v>295.85899999999998</c:v>
                </c:pt>
                <c:pt idx="13243">
                  <c:v>295.87</c:v>
                </c:pt>
                <c:pt idx="13244">
                  <c:v>295.88099999999997</c:v>
                </c:pt>
                <c:pt idx="13245">
                  <c:v>295.892</c:v>
                </c:pt>
                <c:pt idx="13246">
                  <c:v>295.90300000000002</c:v>
                </c:pt>
                <c:pt idx="13247">
                  <c:v>295.91399999999999</c:v>
                </c:pt>
                <c:pt idx="13248">
                  <c:v>295.92599999999999</c:v>
                </c:pt>
                <c:pt idx="13249">
                  <c:v>295.93599999999998</c:v>
                </c:pt>
                <c:pt idx="13250">
                  <c:v>295.94799999999998</c:v>
                </c:pt>
                <c:pt idx="13251">
                  <c:v>295.95800000000003</c:v>
                </c:pt>
                <c:pt idx="13252">
                  <c:v>295.97000000000003</c:v>
                </c:pt>
                <c:pt idx="13253">
                  <c:v>295.98099999999999</c:v>
                </c:pt>
                <c:pt idx="13254">
                  <c:v>295.99200000000002</c:v>
                </c:pt>
                <c:pt idx="13255">
                  <c:v>296.00299999999999</c:v>
                </c:pt>
                <c:pt idx="13256">
                  <c:v>296.01400000000001</c:v>
                </c:pt>
                <c:pt idx="13257">
                  <c:v>296.02499999999998</c:v>
                </c:pt>
                <c:pt idx="13258">
                  <c:v>296.036</c:v>
                </c:pt>
                <c:pt idx="13259">
                  <c:v>296.048</c:v>
                </c:pt>
                <c:pt idx="13260">
                  <c:v>296.05900000000003</c:v>
                </c:pt>
                <c:pt idx="13261">
                  <c:v>296.07</c:v>
                </c:pt>
                <c:pt idx="13262">
                  <c:v>296.08100000000002</c:v>
                </c:pt>
                <c:pt idx="13263">
                  <c:v>296.09199999999998</c:v>
                </c:pt>
                <c:pt idx="13264">
                  <c:v>296.10300000000001</c:v>
                </c:pt>
                <c:pt idx="13265">
                  <c:v>296.11399999999998</c:v>
                </c:pt>
                <c:pt idx="13266">
                  <c:v>296.12400000000002</c:v>
                </c:pt>
                <c:pt idx="13267">
                  <c:v>296.13499999999999</c:v>
                </c:pt>
                <c:pt idx="13268">
                  <c:v>296.14699999999999</c:v>
                </c:pt>
                <c:pt idx="13269">
                  <c:v>296.15899999999999</c:v>
                </c:pt>
                <c:pt idx="13270">
                  <c:v>296.17</c:v>
                </c:pt>
                <c:pt idx="13271">
                  <c:v>296.18099999999998</c:v>
                </c:pt>
                <c:pt idx="13272">
                  <c:v>296.19299999999998</c:v>
                </c:pt>
                <c:pt idx="13273">
                  <c:v>296.20400000000001</c:v>
                </c:pt>
                <c:pt idx="13274">
                  <c:v>296.21600000000001</c:v>
                </c:pt>
                <c:pt idx="13275">
                  <c:v>296.22699999999998</c:v>
                </c:pt>
                <c:pt idx="13276">
                  <c:v>296.238</c:v>
                </c:pt>
                <c:pt idx="13277">
                  <c:v>296.25</c:v>
                </c:pt>
                <c:pt idx="13278">
                  <c:v>296.26100000000002</c:v>
                </c:pt>
                <c:pt idx="13279">
                  <c:v>296.27199999999999</c:v>
                </c:pt>
                <c:pt idx="13280">
                  <c:v>296.28300000000002</c:v>
                </c:pt>
                <c:pt idx="13281">
                  <c:v>296.29700000000003</c:v>
                </c:pt>
                <c:pt idx="13282">
                  <c:v>296.31900000000002</c:v>
                </c:pt>
                <c:pt idx="13283">
                  <c:v>296.35300000000001</c:v>
                </c:pt>
                <c:pt idx="13284">
                  <c:v>296.39299999999997</c:v>
                </c:pt>
                <c:pt idx="13285">
                  <c:v>296.43</c:v>
                </c:pt>
                <c:pt idx="13286">
                  <c:v>296.46199999999999</c:v>
                </c:pt>
                <c:pt idx="13287">
                  <c:v>296.48</c:v>
                </c:pt>
                <c:pt idx="13288">
                  <c:v>296.49</c:v>
                </c:pt>
                <c:pt idx="13289">
                  <c:v>296.50299999999999</c:v>
                </c:pt>
                <c:pt idx="13290">
                  <c:v>296.51600000000002</c:v>
                </c:pt>
                <c:pt idx="13291">
                  <c:v>296.52800000000002</c:v>
                </c:pt>
                <c:pt idx="13292">
                  <c:v>296.54000000000002</c:v>
                </c:pt>
                <c:pt idx="13293">
                  <c:v>296.55200000000002</c:v>
                </c:pt>
                <c:pt idx="13294">
                  <c:v>296.565</c:v>
                </c:pt>
                <c:pt idx="13295">
                  <c:v>296.577</c:v>
                </c:pt>
                <c:pt idx="13296">
                  <c:v>296.589</c:v>
                </c:pt>
                <c:pt idx="13297">
                  <c:v>296.601</c:v>
                </c:pt>
                <c:pt idx="13298">
                  <c:v>296.61399999999998</c:v>
                </c:pt>
                <c:pt idx="13299">
                  <c:v>296.62599999999998</c:v>
                </c:pt>
                <c:pt idx="13300">
                  <c:v>296.63799999999998</c:v>
                </c:pt>
                <c:pt idx="13301">
                  <c:v>296.65199999999999</c:v>
                </c:pt>
                <c:pt idx="13302">
                  <c:v>296.666</c:v>
                </c:pt>
                <c:pt idx="13303">
                  <c:v>296.678</c:v>
                </c:pt>
                <c:pt idx="13304">
                  <c:v>296.69</c:v>
                </c:pt>
                <c:pt idx="13305">
                  <c:v>296.702</c:v>
                </c:pt>
                <c:pt idx="13306">
                  <c:v>296.714</c:v>
                </c:pt>
                <c:pt idx="13307">
                  <c:v>296.72500000000002</c:v>
                </c:pt>
                <c:pt idx="13308">
                  <c:v>296.73700000000002</c:v>
                </c:pt>
                <c:pt idx="13309">
                  <c:v>296.74900000000002</c:v>
                </c:pt>
                <c:pt idx="13310">
                  <c:v>296.76</c:v>
                </c:pt>
                <c:pt idx="13311">
                  <c:v>296.77199999999999</c:v>
                </c:pt>
                <c:pt idx="13312">
                  <c:v>296.78399999999999</c:v>
                </c:pt>
                <c:pt idx="13313">
                  <c:v>296.79500000000002</c:v>
                </c:pt>
                <c:pt idx="13314">
                  <c:v>296.80700000000002</c:v>
                </c:pt>
                <c:pt idx="13315">
                  <c:v>296.81900000000002</c:v>
                </c:pt>
                <c:pt idx="13316">
                  <c:v>296.83100000000002</c:v>
                </c:pt>
                <c:pt idx="13317">
                  <c:v>296.84199999999998</c:v>
                </c:pt>
                <c:pt idx="13318">
                  <c:v>296.85300000000001</c:v>
                </c:pt>
                <c:pt idx="13319">
                  <c:v>296.86399999999998</c:v>
                </c:pt>
                <c:pt idx="13320">
                  <c:v>296.875</c:v>
                </c:pt>
                <c:pt idx="13321">
                  <c:v>296.88600000000002</c:v>
                </c:pt>
                <c:pt idx="13322">
                  <c:v>296.89800000000002</c:v>
                </c:pt>
                <c:pt idx="13323">
                  <c:v>296.90899999999999</c:v>
                </c:pt>
                <c:pt idx="13324">
                  <c:v>296.92200000000003</c:v>
                </c:pt>
                <c:pt idx="13325">
                  <c:v>296.93400000000003</c:v>
                </c:pt>
                <c:pt idx="13326">
                  <c:v>296.95</c:v>
                </c:pt>
                <c:pt idx="13327">
                  <c:v>296.96499999999997</c:v>
                </c:pt>
                <c:pt idx="13328">
                  <c:v>296.98</c:v>
                </c:pt>
                <c:pt idx="13329">
                  <c:v>296.99299999999999</c:v>
                </c:pt>
                <c:pt idx="13330">
                  <c:v>297.00799999999998</c:v>
                </c:pt>
                <c:pt idx="13331">
                  <c:v>297.02300000000002</c:v>
                </c:pt>
                <c:pt idx="13332">
                  <c:v>297.03800000000001</c:v>
                </c:pt>
                <c:pt idx="13333">
                  <c:v>297.05200000000002</c:v>
                </c:pt>
                <c:pt idx="13334">
                  <c:v>297.07</c:v>
                </c:pt>
                <c:pt idx="13335">
                  <c:v>297.08699999999999</c:v>
                </c:pt>
                <c:pt idx="13336">
                  <c:v>297.10899999999998</c:v>
                </c:pt>
                <c:pt idx="13337">
                  <c:v>297.14299999999997</c:v>
                </c:pt>
                <c:pt idx="13338">
                  <c:v>297.18299999999999</c:v>
                </c:pt>
                <c:pt idx="13339">
                  <c:v>297.21899999999999</c:v>
                </c:pt>
                <c:pt idx="13340">
                  <c:v>297.23700000000002</c:v>
                </c:pt>
                <c:pt idx="13341">
                  <c:v>297.24700000000001</c:v>
                </c:pt>
                <c:pt idx="13342">
                  <c:v>297.255</c:v>
                </c:pt>
                <c:pt idx="13343">
                  <c:v>297.26400000000001</c:v>
                </c:pt>
                <c:pt idx="13344">
                  <c:v>297.27499999999998</c:v>
                </c:pt>
                <c:pt idx="13345">
                  <c:v>297.28800000000001</c:v>
                </c:pt>
                <c:pt idx="13346">
                  <c:v>297.30099999999999</c:v>
                </c:pt>
                <c:pt idx="13347">
                  <c:v>297.31599999999997</c:v>
                </c:pt>
                <c:pt idx="13348">
                  <c:v>297.33300000000003</c:v>
                </c:pt>
                <c:pt idx="13349">
                  <c:v>297.35199999999998</c:v>
                </c:pt>
                <c:pt idx="13350">
                  <c:v>297.37</c:v>
                </c:pt>
                <c:pt idx="13351">
                  <c:v>297.38799999999998</c:v>
                </c:pt>
                <c:pt idx="13352">
                  <c:v>297.40499999999997</c:v>
                </c:pt>
                <c:pt idx="13353">
                  <c:v>297.42200000000003</c:v>
                </c:pt>
                <c:pt idx="13354">
                  <c:v>297.43599999999998</c:v>
                </c:pt>
                <c:pt idx="13355">
                  <c:v>297.45100000000002</c:v>
                </c:pt>
                <c:pt idx="13356">
                  <c:v>297.46600000000001</c:v>
                </c:pt>
                <c:pt idx="13357">
                  <c:v>297.48200000000003</c:v>
                </c:pt>
                <c:pt idx="13358">
                  <c:v>297.51400000000001</c:v>
                </c:pt>
                <c:pt idx="13359">
                  <c:v>297.57600000000002</c:v>
                </c:pt>
                <c:pt idx="13360">
                  <c:v>297.64600000000002</c:v>
                </c:pt>
                <c:pt idx="13361">
                  <c:v>297.71300000000002</c:v>
                </c:pt>
                <c:pt idx="13362">
                  <c:v>297.76499999999999</c:v>
                </c:pt>
                <c:pt idx="13363">
                  <c:v>297.81</c:v>
                </c:pt>
                <c:pt idx="13364">
                  <c:v>297.83999999999997</c:v>
                </c:pt>
                <c:pt idx="13365">
                  <c:v>297.85700000000003</c:v>
                </c:pt>
                <c:pt idx="13366">
                  <c:v>297.86700000000002</c:v>
                </c:pt>
                <c:pt idx="13367">
                  <c:v>297.875</c:v>
                </c:pt>
                <c:pt idx="13368">
                  <c:v>297.88400000000001</c:v>
                </c:pt>
                <c:pt idx="13369">
                  <c:v>297.89400000000001</c:v>
                </c:pt>
                <c:pt idx="13370">
                  <c:v>297.90499999999997</c:v>
                </c:pt>
                <c:pt idx="13371">
                  <c:v>297.91699999999997</c:v>
                </c:pt>
                <c:pt idx="13372">
                  <c:v>297.92899999999997</c:v>
                </c:pt>
                <c:pt idx="13373">
                  <c:v>297.94200000000001</c:v>
                </c:pt>
                <c:pt idx="13374">
                  <c:v>297.95499999999998</c:v>
                </c:pt>
                <c:pt idx="13375">
                  <c:v>297.97000000000003</c:v>
                </c:pt>
                <c:pt idx="13376">
                  <c:v>297.98599999999999</c:v>
                </c:pt>
                <c:pt idx="13377">
                  <c:v>298.00099999999998</c:v>
                </c:pt>
                <c:pt idx="13378">
                  <c:v>298.01499999999999</c:v>
                </c:pt>
                <c:pt idx="13379">
                  <c:v>298.02699999999999</c:v>
                </c:pt>
                <c:pt idx="13380">
                  <c:v>298.04000000000002</c:v>
                </c:pt>
                <c:pt idx="13381">
                  <c:v>298.05200000000002</c:v>
                </c:pt>
                <c:pt idx="13382">
                  <c:v>298.065</c:v>
                </c:pt>
                <c:pt idx="13383">
                  <c:v>298.07799999999997</c:v>
                </c:pt>
                <c:pt idx="13384">
                  <c:v>298.09100000000001</c:v>
                </c:pt>
                <c:pt idx="13385">
                  <c:v>298.10500000000002</c:v>
                </c:pt>
                <c:pt idx="13386">
                  <c:v>298.11900000000003</c:v>
                </c:pt>
                <c:pt idx="13387">
                  <c:v>298.13400000000001</c:v>
                </c:pt>
                <c:pt idx="13388">
                  <c:v>298.149</c:v>
                </c:pt>
                <c:pt idx="13389">
                  <c:v>298.166</c:v>
                </c:pt>
                <c:pt idx="13390">
                  <c:v>298.18299999999999</c:v>
                </c:pt>
                <c:pt idx="13391">
                  <c:v>298.20100000000002</c:v>
                </c:pt>
                <c:pt idx="13392">
                  <c:v>298.21499999999997</c:v>
                </c:pt>
                <c:pt idx="13393">
                  <c:v>298.23</c:v>
                </c:pt>
                <c:pt idx="13394">
                  <c:v>298.245</c:v>
                </c:pt>
                <c:pt idx="13395">
                  <c:v>298.25900000000001</c:v>
                </c:pt>
                <c:pt idx="13396">
                  <c:v>298.27600000000001</c:v>
                </c:pt>
                <c:pt idx="13397">
                  <c:v>298.30599999999998</c:v>
                </c:pt>
                <c:pt idx="13398">
                  <c:v>298.35500000000002</c:v>
                </c:pt>
                <c:pt idx="13399">
                  <c:v>298.40100000000001</c:v>
                </c:pt>
                <c:pt idx="13400">
                  <c:v>298.428</c:v>
                </c:pt>
                <c:pt idx="13401">
                  <c:v>298.44600000000003</c:v>
                </c:pt>
                <c:pt idx="13402">
                  <c:v>298.464</c:v>
                </c:pt>
                <c:pt idx="13403">
                  <c:v>298.48099999999999</c:v>
                </c:pt>
                <c:pt idx="13404">
                  <c:v>298.49599999999998</c:v>
                </c:pt>
                <c:pt idx="13405">
                  <c:v>298.51400000000001</c:v>
                </c:pt>
                <c:pt idx="13406">
                  <c:v>298.52999999999997</c:v>
                </c:pt>
                <c:pt idx="13407">
                  <c:v>298.54599999999999</c:v>
                </c:pt>
                <c:pt idx="13408">
                  <c:v>298.56099999999998</c:v>
                </c:pt>
                <c:pt idx="13409">
                  <c:v>298.57600000000002</c:v>
                </c:pt>
                <c:pt idx="13410">
                  <c:v>298.59199999999998</c:v>
                </c:pt>
                <c:pt idx="13411">
                  <c:v>298.60899999999998</c:v>
                </c:pt>
                <c:pt idx="13412">
                  <c:v>298.63499999999999</c:v>
                </c:pt>
                <c:pt idx="13413">
                  <c:v>298.68599999999998</c:v>
                </c:pt>
                <c:pt idx="13414">
                  <c:v>298.73700000000002</c:v>
                </c:pt>
                <c:pt idx="13415">
                  <c:v>298.767</c:v>
                </c:pt>
                <c:pt idx="13416">
                  <c:v>298.78899999999999</c:v>
                </c:pt>
                <c:pt idx="13417">
                  <c:v>298.80500000000001</c:v>
                </c:pt>
                <c:pt idx="13418">
                  <c:v>298.81200000000001</c:v>
                </c:pt>
                <c:pt idx="13419">
                  <c:v>298.82100000000003</c:v>
                </c:pt>
                <c:pt idx="13420">
                  <c:v>298.83100000000002</c:v>
                </c:pt>
                <c:pt idx="13421">
                  <c:v>298.84199999999998</c:v>
                </c:pt>
                <c:pt idx="13422">
                  <c:v>298.85399999999998</c:v>
                </c:pt>
                <c:pt idx="13423">
                  <c:v>298.86500000000001</c:v>
                </c:pt>
                <c:pt idx="13424">
                  <c:v>298.87799999999999</c:v>
                </c:pt>
                <c:pt idx="13425">
                  <c:v>298.89800000000002</c:v>
                </c:pt>
                <c:pt idx="13426">
                  <c:v>298.91699999999997</c:v>
                </c:pt>
                <c:pt idx="13427">
                  <c:v>298.94200000000001</c:v>
                </c:pt>
                <c:pt idx="13428">
                  <c:v>298.971</c:v>
                </c:pt>
                <c:pt idx="13429">
                  <c:v>299.00700000000001</c:v>
                </c:pt>
                <c:pt idx="13430">
                  <c:v>299.05599999999998</c:v>
                </c:pt>
                <c:pt idx="13431">
                  <c:v>299.11799999999999</c:v>
                </c:pt>
                <c:pt idx="13432">
                  <c:v>299.18700000000001</c:v>
                </c:pt>
                <c:pt idx="13433">
                  <c:v>299.25299999999999</c:v>
                </c:pt>
                <c:pt idx="13434">
                  <c:v>299.29399999999998</c:v>
                </c:pt>
                <c:pt idx="13435">
                  <c:v>299.31099999999998</c:v>
                </c:pt>
                <c:pt idx="13436">
                  <c:v>299.32299999999998</c:v>
                </c:pt>
                <c:pt idx="13437">
                  <c:v>299.33699999999999</c:v>
                </c:pt>
                <c:pt idx="13438">
                  <c:v>299.35399999999998</c:v>
                </c:pt>
                <c:pt idx="13439">
                  <c:v>299.37200000000001</c:v>
                </c:pt>
                <c:pt idx="13440">
                  <c:v>299.38900000000001</c:v>
                </c:pt>
                <c:pt idx="13441">
                  <c:v>299.40499999999997</c:v>
                </c:pt>
                <c:pt idx="13442">
                  <c:v>299.42</c:v>
                </c:pt>
                <c:pt idx="13443">
                  <c:v>299.435</c:v>
                </c:pt>
                <c:pt idx="13444">
                  <c:v>299.45299999999997</c:v>
                </c:pt>
                <c:pt idx="13445">
                  <c:v>299.48399999999998</c:v>
                </c:pt>
                <c:pt idx="13446">
                  <c:v>299.55799999999999</c:v>
                </c:pt>
                <c:pt idx="13447">
                  <c:v>299.65199999999999</c:v>
                </c:pt>
                <c:pt idx="13448">
                  <c:v>299.74799999999999</c:v>
                </c:pt>
                <c:pt idx="13449">
                  <c:v>299.84300000000002</c:v>
                </c:pt>
                <c:pt idx="13450">
                  <c:v>299.92200000000003</c:v>
                </c:pt>
                <c:pt idx="13451">
                  <c:v>299.928</c:v>
                </c:pt>
                <c:pt idx="13452">
                  <c:v>299.94</c:v>
                </c:pt>
                <c:pt idx="13453">
                  <c:v>299.95999999999998</c:v>
                </c:pt>
                <c:pt idx="13454">
                  <c:v>299.99400000000003</c:v>
                </c:pt>
                <c:pt idx="13455">
                  <c:v>300.03899999999999</c:v>
                </c:pt>
                <c:pt idx="13456">
                  <c:v>300.09500000000003</c:v>
                </c:pt>
                <c:pt idx="13457">
                  <c:v>300.17099999999999</c:v>
                </c:pt>
                <c:pt idx="13458">
                  <c:v>300.25799999999998</c:v>
                </c:pt>
                <c:pt idx="13459">
                  <c:v>300.33199999999999</c:v>
                </c:pt>
                <c:pt idx="13460">
                  <c:v>300.392</c:v>
                </c:pt>
                <c:pt idx="13461">
                  <c:v>300.41000000000003</c:v>
                </c:pt>
                <c:pt idx="13462">
                  <c:v>300.41399999999999</c:v>
                </c:pt>
                <c:pt idx="13463">
                  <c:v>300.42200000000003</c:v>
                </c:pt>
                <c:pt idx="13464">
                  <c:v>300.43</c:v>
                </c:pt>
                <c:pt idx="13465">
                  <c:v>300.44099999999997</c:v>
                </c:pt>
                <c:pt idx="13466">
                  <c:v>300.45299999999997</c:v>
                </c:pt>
                <c:pt idx="13467">
                  <c:v>300.46699999999998</c:v>
                </c:pt>
                <c:pt idx="13468">
                  <c:v>300.48200000000003</c:v>
                </c:pt>
                <c:pt idx="13469">
                  <c:v>300.49900000000002</c:v>
                </c:pt>
                <c:pt idx="13470">
                  <c:v>300.51600000000002</c:v>
                </c:pt>
                <c:pt idx="13471">
                  <c:v>300.53399999999999</c:v>
                </c:pt>
                <c:pt idx="13472">
                  <c:v>300.55200000000002</c:v>
                </c:pt>
                <c:pt idx="13473">
                  <c:v>300.56599999999997</c:v>
                </c:pt>
                <c:pt idx="13474">
                  <c:v>300.58199999999999</c:v>
                </c:pt>
                <c:pt idx="13475">
                  <c:v>300.59699999999998</c:v>
                </c:pt>
                <c:pt idx="13476">
                  <c:v>300.61500000000001</c:v>
                </c:pt>
                <c:pt idx="13477">
                  <c:v>300.64699999999999</c:v>
                </c:pt>
                <c:pt idx="13478">
                  <c:v>300.709</c:v>
                </c:pt>
                <c:pt idx="13479">
                  <c:v>300.79500000000002</c:v>
                </c:pt>
                <c:pt idx="13480">
                  <c:v>300.86</c:v>
                </c:pt>
                <c:pt idx="13481">
                  <c:v>300.90300000000002</c:v>
                </c:pt>
                <c:pt idx="13482">
                  <c:v>300.91899999999998</c:v>
                </c:pt>
                <c:pt idx="13483">
                  <c:v>300.93200000000002</c:v>
                </c:pt>
                <c:pt idx="13484">
                  <c:v>300.94400000000002</c:v>
                </c:pt>
                <c:pt idx="13485">
                  <c:v>300.95800000000003</c:v>
                </c:pt>
                <c:pt idx="13486">
                  <c:v>300.97300000000001</c:v>
                </c:pt>
                <c:pt idx="13487">
                  <c:v>300.98899999999998</c:v>
                </c:pt>
                <c:pt idx="13488">
                  <c:v>301.00700000000001</c:v>
                </c:pt>
                <c:pt idx="13489">
                  <c:v>301.02499999999998</c:v>
                </c:pt>
                <c:pt idx="13490">
                  <c:v>301.04399999999998</c:v>
                </c:pt>
                <c:pt idx="13491">
                  <c:v>301.06099999999998</c:v>
                </c:pt>
                <c:pt idx="13492">
                  <c:v>301.07799999999997</c:v>
                </c:pt>
                <c:pt idx="13493">
                  <c:v>301.09399999999999</c:v>
                </c:pt>
                <c:pt idx="13494">
                  <c:v>301.11</c:v>
                </c:pt>
                <c:pt idx="13495">
                  <c:v>301.12900000000002</c:v>
                </c:pt>
                <c:pt idx="13496">
                  <c:v>301.16399999999999</c:v>
                </c:pt>
                <c:pt idx="13497">
                  <c:v>301.21800000000002</c:v>
                </c:pt>
                <c:pt idx="13498">
                  <c:v>301.25599999999997</c:v>
                </c:pt>
                <c:pt idx="13499">
                  <c:v>301.267</c:v>
                </c:pt>
                <c:pt idx="13500">
                  <c:v>301.28100000000001</c:v>
                </c:pt>
                <c:pt idx="13501">
                  <c:v>301.3</c:v>
                </c:pt>
                <c:pt idx="13502">
                  <c:v>301.315</c:v>
                </c:pt>
                <c:pt idx="13503">
                  <c:v>301.33100000000002</c:v>
                </c:pt>
                <c:pt idx="13504">
                  <c:v>301.34699999999998</c:v>
                </c:pt>
                <c:pt idx="13505">
                  <c:v>301.36599999999999</c:v>
                </c:pt>
                <c:pt idx="13506">
                  <c:v>301.38499999999999</c:v>
                </c:pt>
                <c:pt idx="13507">
                  <c:v>301.40300000000002</c:v>
                </c:pt>
                <c:pt idx="13508">
                  <c:v>301.41800000000001</c:v>
                </c:pt>
                <c:pt idx="13509">
                  <c:v>301.43299999999999</c:v>
                </c:pt>
                <c:pt idx="13510">
                  <c:v>301.44799999999998</c:v>
                </c:pt>
                <c:pt idx="13511">
                  <c:v>301.47000000000003</c:v>
                </c:pt>
                <c:pt idx="13512">
                  <c:v>301.52100000000002</c:v>
                </c:pt>
                <c:pt idx="13513">
                  <c:v>301.60500000000002</c:v>
                </c:pt>
                <c:pt idx="13514">
                  <c:v>301.67200000000003</c:v>
                </c:pt>
                <c:pt idx="13515">
                  <c:v>301.71300000000002</c:v>
                </c:pt>
                <c:pt idx="13516">
                  <c:v>301.73200000000003</c:v>
                </c:pt>
                <c:pt idx="13517">
                  <c:v>301.74400000000003</c:v>
                </c:pt>
                <c:pt idx="13518">
                  <c:v>301.75599999999997</c:v>
                </c:pt>
                <c:pt idx="13519">
                  <c:v>301.76900000000001</c:v>
                </c:pt>
                <c:pt idx="13520">
                  <c:v>301.78300000000002</c:v>
                </c:pt>
                <c:pt idx="13521">
                  <c:v>301.79500000000002</c:v>
                </c:pt>
                <c:pt idx="13522">
                  <c:v>301.80599999999998</c:v>
                </c:pt>
                <c:pt idx="13523">
                  <c:v>301.81900000000002</c:v>
                </c:pt>
                <c:pt idx="13524">
                  <c:v>301.83300000000003</c:v>
                </c:pt>
                <c:pt idx="13525">
                  <c:v>301.84800000000001</c:v>
                </c:pt>
                <c:pt idx="13526">
                  <c:v>301.863</c:v>
                </c:pt>
                <c:pt idx="13527">
                  <c:v>301.87900000000002</c:v>
                </c:pt>
                <c:pt idx="13528">
                  <c:v>301.89600000000002</c:v>
                </c:pt>
                <c:pt idx="13529">
                  <c:v>301.91300000000001</c:v>
                </c:pt>
                <c:pt idx="13530">
                  <c:v>301.92700000000002</c:v>
                </c:pt>
                <c:pt idx="13531">
                  <c:v>301.94299999999998</c:v>
                </c:pt>
                <c:pt idx="13532">
                  <c:v>301.95699999999999</c:v>
                </c:pt>
                <c:pt idx="13533">
                  <c:v>301.971</c:v>
                </c:pt>
                <c:pt idx="13534">
                  <c:v>301.98599999999999</c:v>
                </c:pt>
                <c:pt idx="13535">
                  <c:v>302.005</c:v>
                </c:pt>
                <c:pt idx="13536">
                  <c:v>302.03199999999998</c:v>
                </c:pt>
                <c:pt idx="13537">
                  <c:v>302.07400000000001</c:v>
                </c:pt>
                <c:pt idx="13538">
                  <c:v>302.154</c:v>
                </c:pt>
                <c:pt idx="13539">
                  <c:v>302.19400000000002</c:v>
                </c:pt>
                <c:pt idx="13540">
                  <c:v>302.20699999999999</c:v>
                </c:pt>
                <c:pt idx="13541">
                  <c:v>302.21899999999999</c:v>
                </c:pt>
                <c:pt idx="13542">
                  <c:v>302.23399999999998</c:v>
                </c:pt>
                <c:pt idx="13543">
                  <c:v>302.24900000000002</c:v>
                </c:pt>
                <c:pt idx="13544">
                  <c:v>302.26400000000001</c:v>
                </c:pt>
                <c:pt idx="13545">
                  <c:v>302.28100000000001</c:v>
                </c:pt>
                <c:pt idx="13546">
                  <c:v>302.303</c:v>
                </c:pt>
                <c:pt idx="13547">
                  <c:v>302.32600000000002</c:v>
                </c:pt>
                <c:pt idx="13548">
                  <c:v>302.346</c:v>
                </c:pt>
                <c:pt idx="13549">
                  <c:v>302.36200000000002</c:v>
                </c:pt>
                <c:pt idx="13550">
                  <c:v>302.37700000000001</c:v>
                </c:pt>
                <c:pt idx="13551">
                  <c:v>302.39299999999997</c:v>
                </c:pt>
                <c:pt idx="13552">
                  <c:v>302.411</c:v>
                </c:pt>
                <c:pt idx="13553">
                  <c:v>302.44600000000003</c:v>
                </c:pt>
                <c:pt idx="13554">
                  <c:v>302.51</c:v>
                </c:pt>
                <c:pt idx="13555">
                  <c:v>302.584</c:v>
                </c:pt>
                <c:pt idx="13556">
                  <c:v>302.62</c:v>
                </c:pt>
                <c:pt idx="13557">
                  <c:v>302.64100000000002</c:v>
                </c:pt>
                <c:pt idx="13558">
                  <c:v>302.65100000000001</c:v>
                </c:pt>
                <c:pt idx="13559">
                  <c:v>302.66500000000002</c:v>
                </c:pt>
                <c:pt idx="13560">
                  <c:v>302.68099999999998</c:v>
                </c:pt>
                <c:pt idx="13561">
                  <c:v>302.69600000000003</c:v>
                </c:pt>
                <c:pt idx="13562">
                  <c:v>302.71300000000002</c:v>
                </c:pt>
                <c:pt idx="13563">
                  <c:v>302.73200000000003</c:v>
                </c:pt>
                <c:pt idx="13564">
                  <c:v>302.75099999999998</c:v>
                </c:pt>
                <c:pt idx="13565">
                  <c:v>302.77</c:v>
                </c:pt>
                <c:pt idx="13566">
                  <c:v>302.786</c:v>
                </c:pt>
                <c:pt idx="13567">
                  <c:v>302.80200000000002</c:v>
                </c:pt>
                <c:pt idx="13568">
                  <c:v>302.81700000000001</c:v>
                </c:pt>
                <c:pt idx="13569">
                  <c:v>302.83300000000003</c:v>
                </c:pt>
                <c:pt idx="13570">
                  <c:v>302.85599999999999</c:v>
                </c:pt>
                <c:pt idx="13571">
                  <c:v>302.90899999999999</c:v>
                </c:pt>
                <c:pt idx="13572">
                  <c:v>302.98899999999998</c:v>
                </c:pt>
                <c:pt idx="13573">
                  <c:v>303.07900000000001</c:v>
                </c:pt>
                <c:pt idx="13574">
                  <c:v>303.16899999999998</c:v>
                </c:pt>
                <c:pt idx="13575">
                  <c:v>303.25200000000001</c:v>
                </c:pt>
                <c:pt idx="13576">
                  <c:v>303.29199999999997</c:v>
                </c:pt>
                <c:pt idx="13577">
                  <c:v>303.30099999999999</c:v>
                </c:pt>
                <c:pt idx="13578">
                  <c:v>303.31299999999999</c:v>
                </c:pt>
                <c:pt idx="13579">
                  <c:v>303.33</c:v>
                </c:pt>
                <c:pt idx="13580">
                  <c:v>303.346</c:v>
                </c:pt>
                <c:pt idx="13581">
                  <c:v>303.36200000000002</c:v>
                </c:pt>
                <c:pt idx="13582">
                  <c:v>303.37900000000002</c:v>
                </c:pt>
                <c:pt idx="13583">
                  <c:v>303.39699999999999</c:v>
                </c:pt>
                <c:pt idx="13584">
                  <c:v>303.41399999999999</c:v>
                </c:pt>
                <c:pt idx="13585">
                  <c:v>303.43</c:v>
                </c:pt>
                <c:pt idx="13586">
                  <c:v>303.44499999999999</c:v>
                </c:pt>
                <c:pt idx="13587">
                  <c:v>303.46300000000002</c:v>
                </c:pt>
                <c:pt idx="13588">
                  <c:v>303.49099999999999</c:v>
                </c:pt>
                <c:pt idx="13589">
                  <c:v>303.548</c:v>
                </c:pt>
                <c:pt idx="13590">
                  <c:v>303.61700000000002</c:v>
                </c:pt>
                <c:pt idx="13591">
                  <c:v>303.65100000000001</c:v>
                </c:pt>
                <c:pt idx="13592">
                  <c:v>303.666</c:v>
                </c:pt>
                <c:pt idx="13593">
                  <c:v>303.67899999999997</c:v>
                </c:pt>
                <c:pt idx="13594">
                  <c:v>303.69600000000003</c:v>
                </c:pt>
                <c:pt idx="13595">
                  <c:v>303.71300000000002</c:v>
                </c:pt>
                <c:pt idx="13596">
                  <c:v>303.73099999999999</c:v>
                </c:pt>
                <c:pt idx="13597">
                  <c:v>303.74700000000001</c:v>
                </c:pt>
                <c:pt idx="13598">
                  <c:v>303.76299999999998</c:v>
                </c:pt>
                <c:pt idx="13599">
                  <c:v>303.77999999999997</c:v>
                </c:pt>
                <c:pt idx="13600">
                  <c:v>303.79500000000002</c:v>
                </c:pt>
                <c:pt idx="13601">
                  <c:v>303.815</c:v>
                </c:pt>
                <c:pt idx="13602">
                  <c:v>303.85899999999998</c:v>
                </c:pt>
                <c:pt idx="13603">
                  <c:v>303.93</c:v>
                </c:pt>
                <c:pt idx="13604">
                  <c:v>304.01900000000001</c:v>
                </c:pt>
                <c:pt idx="13605">
                  <c:v>304.077</c:v>
                </c:pt>
                <c:pt idx="13606">
                  <c:v>304.10000000000002</c:v>
                </c:pt>
                <c:pt idx="13607">
                  <c:v>304.108</c:v>
                </c:pt>
                <c:pt idx="13608">
                  <c:v>304.12299999999999</c:v>
                </c:pt>
                <c:pt idx="13609">
                  <c:v>304.14400000000001</c:v>
                </c:pt>
                <c:pt idx="13610">
                  <c:v>304.16199999999998</c:v>
                </c:pt>
                <c:pt idx="13611">
                  <c:v>304.17899999999997</c:v>
                </c:pt>
                <c:pt idx="13612">
                  <c:v>304.19499999999999</c:v>
                </c:pt>
                <c:pt idx="13613">
                  <c:v>304.21100000000001</c:v>
                </c:pt>
                <c:pt idx="13614">
                  <c:v>304.22800000000001</c:v>
                </c:pt>
                <c:pt idx="13615">
                  <c:v>304.25099999999998</c:v>
                </c:pt>
                <c:pt idx="13616">
                  <c:v>304.29899999999998</c:v>
                </c:pt>
                <c:pt idx="13617">
                  <c:v>304.37599999999998</c:v>
                </c:pt>
                <c:pt idx="13618">
                  <c:v>304.46600000000001</c:v>
                </c:pt>
                <c:pt idx="13619">
                  <c:v>304.53500000000003</c:v>
                </c:pt>
                <c:pt idx="13620">
                  <c:v>304.56299999999999</c:v>
                </c:pt>
                <c:pt idx="13621">
                  <c:v>304.58</c:v>
                </c:pt>
                <c:pt idx="13622">
                  <c:v>304.59500000000003</c:v>
                </c:pt>
                <c:pt idx="13623">
                  <c:v>304.61</c:v>
                </c:pt>
                <c:pt idx="13624">
                  <c:v>304.62799999999999</c:v>
                </c:pt>
                <c:pt idx="13625">
                  <c:v>304.64699999999999</c:v>
                </c:pt>
                <c:pt idx="13626">
                  <c:v>304.66699999999997</c:v>
                </c:pt>
                <c:pt idx="13627">
                  <c:v>304.68400000000003</c:v>
                </c:pt>
                <c:pt idx="13628">
                  <c:v>304.7</c:v>
                </c:pt>
                <c:pt idx="13629">
                  <c:v>304.71600000000001</c:v>
                </c:pt>
                <c:pt idx="13630">
                  <c:v>304.733</c:v>
                </c:pt>
                <c:pt idx="13631">
                  <c:v>304.755</c:v>
                </c:pt>
                <c:pt idx="13632">
                  <c:v>304.80900000000003</c:v>
                </c:pt>
                <c:pt idx="13633">
                  <c:v>304.88600000000002</c:v>
                </c:pt>
                <c:pt idx="13634">
                  <c:v>304.98</c:v>
                </c:pt>
                <c:pt idx="13635">
                  <c:v>305.03199999999998</c:v>
                </c:pt>
                <c:pt idx="13636">
                  <c:v>305.048</c:v>
                </c:pt>
                <c:pt idx="13637">
                  <c:v>305.06099999999998</c:v>
                </c:pt>
                <c:pt idx="13638">
                  <c:v>305.07600000000002</c:v>
                </c:pt>
                <c:pt idx="13639">
                  <c:v>305.09199999999998</c:v>
                </c:pt>
                <c:pt idx="13640">
                  <c:v>305.108</c:v>
                </c:pt>
                <c:pt idx="13641">
                  <c:v>305.12400000000002</c:v>
                </c:pt>
                <c:pt idx="13642">
                  <c:v>305.14100000000002</c:v>
                </c:pt>
                <c:pt idx="13643">
                  <c:v>305.15800000000002</c:v>
                </c:pt>
                <c:pt idx="13644">
                  <c:v>305.173</c:v>
                </c:pt>
                <c:pt idx="13645">
                  <c:v>305.18900000000002</c:v>
                </c:pt>
                <c:pt idx="13646">
                  <c:v>305.20400000000001</c:v>
                </c:pt>
                <c:pt idx="13647">
                  <c:v>305.21899999999999</c:v>
                </c:pt>
                <c:pt idx="13648">
                  <c:v>305.23599999999999</c:v>
                </c:pt>
                <c:pt idx="13649">
                  <c:v>305.26600000000002</c:v>
                </c:pt>
                <c:pt idx="13650">
                  <c:v>305.32600000000002</c:v>
                </c:pt>
                <c:pt idx="13651">
                  <c:v>305.41500000000002</c:v>
                </c:pt>
                <c:pt idx="13652">
                  <c:v>305.49799999999999</c:v>
                </c:pt>
                <c:pt idx="13653">
                  <c:v>305.524</c:v>
                </c:pt>
                <c:pt idx="13654">
                  <c:v>305.54399999999998</c:v>
                </c:pt>
                <c:pt idx="13655">
                  <c:v>305.57400000000001</c:v>
                </c:pt>
                <c:pt idx="13656">
                  <c:v>305.61700000000002</c:v>
                </c:pt>
                <c:pt idx="13657">
                  <c:v>305.67599999999999</c:v>
                </c:pt>
                <c:pt idx="13658">
                  <c:v>305.74900000000002</c:v>
                </c:pt>
                <c:pt idx="13659">
                  <c:v>305.83199999999999</c:v>
                </c:pt>
                <c:pt idx="13660">
                  <c:v>305.92899999999997</c:v>
                </c:pt>
                <c:pt idx="13661">
                  <c:v>306.029</c:v>
                </c:pt>
                <c:pt idx="13662">
                  <c:v>306.12700000000001</c:v>
                </c:pt>
                <c:pt idx="13663">
                  <c:v>306.22300000000001</c:v>
                </c:pt>
                <c:pt idx="13664">
                  <c:v>306.30900000000003</c:v>
                </c:pt>
                <c:pt idx="13665">
                  <c:v>306.38299999999998</c:v>
                </c:pt>
                <c:pt idx="13666">
                  <c:v>306.44</c:v>
                </c:pt>
                <c:pt idx="13667">
                  <c:v>306.48399999999998</c:v>
                </c:pt>
                <c:pt idx="13668">
                  <c:v>306.52499999999998</c:v>
                </c:pt>
                <c:pt idx="13669">
                  <c:v>306.56200000000001</c:v>
                </c:pt>
                <c:pt idx="13670">
                  <c:v>306.58499999999998</c:v>
                </c:pt>
                <c:pt idx="13671">
                  <c:v>306.58999999999997</c:v>
                </c:pt>
                <c:pt idx="13672">
                  <c:v>306.59300000000002</c:v>
                </c:pt>
                <c:pt idx="13673">
                  <c:v>306.59899999999999</c:v>
                </c:pt>
                <c:pt idx="13674">
                  <c:v>306.61500000000001</c:v>
                </c:pt>
                <c:pt idx="13675">
                  <c:v>306.661</c:v>
                </c:pt>
                <c:pt idx="13676">
                  <c:v>306.74599999999998</c:v>
                </c:pt>
                <c:pt idx="13677">
                  <c:v>306.84100000000001</c:v>
                </c:pt>
                <c:pt idx="13678">
                  <c:v>306.892</c:v>
                </c:pt>
                <c:pt idx="13679">
                  <c:v>306.89400000000001</c:v>
                </c:pt>
                <c:pt idx="13680">
                  <c:v>306.899</c:v>
                </c:pt>
                <c:pt idx="13681">
                  <c:v>306.90699999999998</c:v>
                </c:pt>
                <c:pt idx="13682">
                  <c:v>306.92599999999999</c:v>
                </c:pt>
                <c:pt idx="13683">
                  <c:v>306.94600000000003</c:v>
                </c:pt>
                <c:pt idx="13684">
                  <c:v>306.96100000000001</c:v>
                </c:pt>
                <c:pt idx="13685">
                  <c:v>306.97699999999998</c:v>
                </c:pt>
                <c:pt idx="13686">
                  <c:v>306.99099999999999</c:v>
                </c:pt>
                <c:pt idx="13687">
                  <c:v>307.00599999999997</c:v>
                </c:pt>
                <c:pt idx="13688">
                  <c:v>307.02</c:v>
                </c:pt>
                <c:pt idx="13689">
                  <c:v>307.03500000000003</c:v>
                </c:pt>
                <c:pt idx="13690">
                  <c:v>307.06700000000001</c:v>
                </c:pt>
                <c:pt idx="13691">
                  <c:v>307.13299999999998</c:v>
                </c:pt>
                <c:pt idx="13692">
                  <c:v>307.221</c:v>
                </c:pt>
                <c:pt idx="13693">
                  <c:v>307.26499999999999</c:v>
                </c:pt>
                <c:pt idx="13694">
                  <c:v>307.279</c:v>
                </c:pt>
                <c:pt idx="13695">
                  <c:v>307.291</c:v>
                </c:pt>
                <c:pt idx="13696">
                  <c:v>307.30399999999997</c:v>
                </c:pt>
                <c:pt idx="13697">
                  <c:v>307.32100000000003</c:v>
                </c:pt>
                <c:pt idx="13698">
                  <c:v>307.33699999999999</c:v>
                </c:pt>
                <c:pt idx="13699">
                  <c:v>307.35399999999998</c:v>
                </c:pt>
                <c:pt idx="13700">
                  <c:v>307.36900000000003</c:v>
                </c:pt>
                <c:pt idx="13701">
                  <c:v>307.38400000000001</c:v>
                </c:pt>
                <c:pt idx="13702">
                  <c:v>307.39800000000002</c:v>
                </c:pt>
                <c:pt idx="13703">
                  <c:v>307.41300000000001</c:v>
                </c:pt>
                <c:pt idx="13704">
                  <c:v>307.43599999999998</c:v>
                </c:pt>
                <c:pt idx="13705">
                  <c:v>307.49299999999999</c:v>
                </c:pt>
                <c:pt idx="13706">
                  <c:v>307.58</c:v>
                </c:pt>
                <c:pt idx="13707">
                  <c:v>307.661</c:v>
                </c:pt>
                <c:pt idx="13708">
                  <c:v>307.69900000000001</c:v>
                </c:pt>
                <c:pt idx="13709">
                  <c:v>307.71899999999999</c:v>
                </c:pt>
                <c:pt idx="13710">
                  <c:v>307.73399999999998</c:v>
                </c:pt>
                <c:pt idx="13711">
                  <c:v>307.755</c:v>
                </c:pt>
                <c:pt idx="13712">
                  <c:v>307.78800000000001</c:v>
                </c:pt>
                <c:pt idx="13713">
                  <c:v>307.81</c:v>
                </c:pt>
                <c:pt idx="13714">
                  <c:v>307.82400000000001</c:v>
                </c:pt>
                <c:pt idx="13715">
                  <c:v>307.83800000000002</c:v>
                </c:pt>
                <c:pt idx="13716">
                  <c:v>307.85300000000001</c:v>
                </c:pt>
                <c:pt idx="13717">
                  <c:v>307.86900000000003</c:v>
                </c:pt>
                <c:pt idx="13718">
                  <c:v>307.88400000000001</c:v>
                </c:pt>
                <c:pt idx="13719">
                  <c:v>307.90499999999997</c:v>
                </c:pt>
                <c:pt idx="13720">
                  <c:v>307.94799999999998</c:v>
                </c:pt>
                <c:pt idx="13721">
                  <c:v>308.02</c:v>
                </c:pt>
                <c:pt idx="13722">
                  <c:v>308.11</c:v>
                </c:pt>
                <c:pt idx="13723">
                  <c:v>308.16699999999997</c:v>
                </c:pt>
                <c:pt idx="13724">
                  <c:v>308.20400000000001</c:v>
                </c:pt>
                <c:pt idx="13725">
                  <c:v>308.22300000000001</c:v>
                </c:pt>
                <c:pt idx="13726">
                  <c:v>308.23700000000002</c:v>
                </c:pt>
                <c:pt idx="13727">
                  <c:v>308.25099999999998</c:v>
                </c:pt>
                <c:pt idx="13728">
                  <c:v>308.267</c:v>
                </c:pt>
                <c:pt idx="13729">
                  <c:v>308.28500000000003</c:v>
                </c:pt>
                <c:pt idx="13730">
                  <c:v>308.30399999999997</c:v>
                </c:pt>
                <c:pt idx="13731">
                  <c:v>308.32499999999999</c:v>
                </c:pt>
                <c:pt idx="13732">
                  <c:v>308.34399999999999</c:v>
                </c:pt>
                <c:pt idx="13733">
                  <c:v>308.36200000000002</c:v>
                </c:pt>
                <c:pt idx="13734">
                  <c:v>308.37799999999999</c:v>
                </c:pt>
                <c:pt idx="13735">
                  <c:v>308.39600000000002</c:v>
                </c:pt>
                <c:pt idx="13736">
                  <c:v>308.42700000000002</c:v>
                </c:pt>
                <c:pt idx="13737">
                  <c:v>308.49</c:v>
                </c:pt>
                <c:pt idx="13738">
                  <c:v>308.55799999999999</c:v>
                </c:pt>
                <c:pt idx="13739">
                  <c:v>308.59199999999998</c:v>
                </c:pt>
                <c:pt idx="13740">
                  <c:v>308.60899999999998</c:v>
                </c:pt>
                <c:pt idx="13741">
                  <c:v>308.62099999999998</c:v>
                </c:pt>
                <c:pt idx="13742">
                  <c:v>308.637</c:v>
                </c:pt>
                <c:pt idx="13743">
                  <c:v>308.654</c:v>
                </c:pt>
                <c:pt idx="13744">
                  <c:v>308.673</c:v>
                </c:pt>
                <c:pt idx="13745">
                  <c:v>308.69400000000002</c:v>
                </c:pt>
                <c:pt idx="13746">
                  <c:v>308.71300000000002</c:v>
                </c:pt>
                <c:pt idx="13747">
                  <c:v>308.73099999999999</c:v>
                </c:pt>
                <c:pt idx="13748">
                  <c:v>308.74799999999999</c:v>
                </c:pt>
                <c:pt idx="13749">
                  <c:v>308.76400000000001</c:v>
                </c:pt>
                <c:pt idx="13750">
                  <c:v>308.78500000000003</c:v>
                </c:pt>
                <c:pt idx="13751">
                  <c:v>308.81700000000001</c:v>
                </c:pt>
                <c:pt idx="13752">
                  <c:v>308.83999999999997</c:v>
                </c:pt>
                <c:pt idx="13753">
                  <c:v>308.85700000000003</c:v>
                </c:pt>
                <c:pt idx="13754">
                  <c:v>308.87299999999999</c:v>
                </c:pt>
                <c:pt idx="13755">
                  <c:v>308.89</c:v>
                </c:pt>
                <c:pt idx="13756">
                  <c:v>308.90800000000002</c:v>
                </c:pt>
                <c:pt idx="13757">
                  <c:v>308.92500000000001</c:v>
                </c:pt>
                <c:pt idx="13758">
                  <c:v>308.94200000000001</c:v>
                </c:pt>
                <c:pt idx="13759">
                  <c:v>308.959</c:v>
                </c:pt>
                <c:pt idx="13760">
                  <c:v>308.97699999999998</c:v>
                </c:pt>
                <c:pt idx="13761">
                  <c:v>308.99799999999999</c:v>
                </c:pt>
                <c:pt idx="13762">
                  <c:v>309.03399999999999</c:v>
                </c:pt>
                <c:pt idx="13763">
                  <c:v>309.09500000000003</c:v>
                </c:pt>
                <c:pt idx="13764">
                  <c:v>309.18200000000002</c:v>
                </c:pt>
                <c:pt idx="13765">
                  <c:v>309.279</c:v>
                </c:pt>
                <c:pt idx="13766">
                  <c:v>309.34800000000001</c:v>
                </c:pt>
                <c:pt idx="13767">
                  <c:v>309.37200000000001</c:v>
                </c:pt>
                <c:pt idx="13768">
                  <c:v>309.38799999999998</c:v>
                </c:pt>
                <c:pt idx="13769">
                  <c:v>309.404</c:v>
                </c:pt>
                <c:pt idx="13770">
                  <c:v>309.428</c:v>
                </c:pt>
                <c:pt idx="13771">
                  <c:v>309.45800000000003</c:v>
                </c:pt>
                <c:pt idx="13772">
                  <c:v>309.47699999999998</c:v>
                </c:pt>
                <c:pt idx="13773">
                  <c:v>309.49299999999999</c:v>
                </c:pt>
                <c:pt idx="13774">
                  <c:v>309.51</c:v>
                </c:pt>
                <c:pt idx="13775">
                  <c:v>309.52300000000002</c:v>
                </c:pt>
                <c:pt idx="13776">
                  <c:v>309.53800000000001</c:v>
                </c:pt>
                <c:pt idx="13777">
                  <c:v>309.55700000000002</c:v>
                </c:pt>
                <c:pt idx="13778">
                  <c:v>309.60399999999998</c:v>
                </c:pt>
                <c:pt idx="13779">
                  <c:v>309.685</c:v>
                </c:pt>
                <c:pt idx="13780">
                  <c:v>309.779</c:v>
                </c:pt>
                <c:pt idx="13781">
                  <c:v>309.81400000000002</c:v>
                </c:pt>
                <c:pt idx="13782">
                  <c:v>309.83</c:v>
                </c:pt>
                <c:pt idx="13783">
                  <c:v>309.846</c:v>
                </c:pt>
                <c:pt idx="13784">
                  <c:v>309.86200000000002</c:v>
                </c:pt>
                <c:pt idx="13785">
                  <c:v>309.88099999999997</c:v>
                </c:pt>
                <c:pt idx="13786">
                  <c:v>309.89999999999998</c:v>
                </c:pt>
                <c:pt idx="13787">
                  <c:v>309.92500000000001</c:v>
                </c:pt>
                <c:pt idx="13788">
                  <c:v>309.94400000000002</c:v>
                </c:pt>
                <c:pt idx="13789">
                  <c:v>309.959</c:v>
                </c:pt>
                <c:pt idx="13790">
                  <c:v>309.98500000000001</c:v>
                </c:pt>
                <c:pt idx="13791">
                  <c:v>310.03100000000001</c:v>
                </c:pt>
                <c:pt idx="13792">
                  <c:v>310.10300000000001</c:v>
                </c:pt>
                <c:pt idx="13793">
                  <c:v>310.18599999999998</c:v>
                </c:pt>
                <c:pt idx="13794">
                  <c:v>310.25299999999999</c:v>
                </c:pt>
                <c:pt idx="13795">
                  <c:v>310.28800000000001</c:v>
                </c:pt>
                <c:pt idx="13796">
                  <c:v>310.30399999999997</c:v>
                </c:pt>
                <c:pt idx="13797">
                  <c:v>310.31799999999998</c:v>
                </c:pt>
                <c:pt idx="13798">
                  <c:v>310.33199999999999</c:v>
                </c:pt>
                <c:pt idx="13799">
                  <c:v>310.346</c:v>
                </c:pt>
                <c:pt idx="13800">
                  <c:v>310.36500000000001</c:v>
                </c:pt>
                <c:pt idx="13801">
                  <c:v>310.38299999999998</c:v>
                </c:pt>
                <c:pt idx="13802">
                  <c:v>310.40100000000001</c:v>
                </c:pt>
                <c:pt idx="13803">
                  <c:v>310.41500000000002</c:v>
                </c:pt>
                <c:pt idx="13804">
                  <c:v>310.43</c:v>
                </c:pt>
                <c:pt idx="13805">
                  <c:v>310.44499999999999</c:v>
                </c:pt>
                <c:pt idx="13806">
                  <c:v>310.45999999999998</c:v>
                </c:pt>
                <c:pt idx="13807">
                  <c:v>310.48099999999999</c:v>
                </c:pt>
                <c:pt idx="13808">
                  <c:v>310.53199999999998</c:v>
                </c:pt>
                <c:pt idx="13809">
                  <c:v>310.613</c:v>
                </c:pt>
                <c:pt idx="13810">
                  <c:v>310.673</c:v>
                </c:pt>
                <c:pt idx="13811">
                  <c:v>310.709</c:v>
                </c:pt>
                <c:pt idx="13812">
                  <c:v>310.72399999999999</c:v>
                </c:pt>
                <c:pt idx="13813">
                  <c:v>310.73899999999998</c:v>
                </c:pt>
                <c:pt idx="13814">
                  <c:v>310.76100000000002</c:v>
                </c:pt>
                <c:pt idx="13815">
                  <c:v>310.78100000000001</c:v>
                </c:pt>
                <c:pt idx="13816">
                  <c:v>310.798</c:v>
                </c:pt>
                <c:pt idx="13817">
                  <c:v>310.81200000000001</c:v>
                </c:pt>
                <c:pt idx="13818">
                  <c:v>310.827</c:v>
                </c:pt>
                <c:pt idx="13819">
                  <c:v>310.84199999999998</c:v>
                </c:pt>
                <c:pt idx="13820">
                  <c:v>310.85700000000003</c:v>
                </c:pt>
                <c:pt idx="13821">
                  <c:v>310.88</c:v>
                </c:pt>
                <c:pt idx="13822">
                  <c:v>310.92700000000002</c:v>
                </c:pt>
                <c:pt idx="13823">
                  <c:v>311.00400000000002</c:v>
                </c:pt>
                <c:pt idx="13824">
                  <c:v>311.09500000000003</c:v>
                </c:pt>
                <c:pt idx="13825">
                  <c:v>311.161</c:v>
                </c:pt>
                <c:pt idx="13826">
                  <c:v>311.18099999999998</c:v>
                </c:pt>
                <c:pt idx="13827">
                  <c:v>311.19299999999998</c:v>
                </c:pt>
                <c:pt idx="13828">
                  <c:v>311.21499999999997</c:v>
                </c:pt>
                <c:pt idx="13829">
                  <c:v>311.24700000000001</c:v>
                </c:pt>
                <c:pt idx="13830">
                  <c:v>311.26400000000001</c:v>
                </c:pt>
                <c:pt idx="13831">
                  <c:v>311.27800000000002</c:v>
                </c:pt>
                <c:pt idx="13832">
                  <c:v>311.29500000000002</c:v>
                </c:pt>
                <c:pt idx="13833">
                  <c:v>311.31</c:v>
                </c:pt>
                <c:pt idx="13834">
                  <c:v>311.32499999999999</c:v>
                </c:pt>
                <c:pt idx="13835">
                  <c:v>311.34100000000001</c:v>
                </c:pt>
                <c:pt idx="13836">
                  <c:v>311.36099999999999</c:v>
                </c:pt>
                <c:pt idx="13837">
                  <c:v>311.40199999999999</c:v>
                </c:pt>
                <c:pt idx="13838">
                  <c:v>311.47300000000001</c:v>
                </c:pt>
                <c:pt idx="13839">
                  <c:v>311.51900000000001</c:v>
                </c:pt>
                <c:pt idx="13840">
                  <c:v>311.55</c:v>
                </c:pt>
                <c:pt idx="13841">
                  <c:v>311.565</c:v>
                </c:pt>
                <c:pt idx="13842">
                  <c:v>311.577</c:v>
                </c:pt>
                <c:pt idx="13843">
                  <c:v>311.59199999999998</c:v>
                </c:pt>
                <c:pt idx="13844">
                  <c:v>311.608</c:v>
                </c:pt>
                <c:pt idx="13845">
                  <c:v>311.625</c:v>
                </c:pt>
                <c:pt idx="13846">
                  <c:v>311.64100000000002</c:v>
                </c:pt>
                <c:pt idx="13847">
                  <c:v>311.65699999999998</c:v>
                </c:pt>
                <c:pt idx="13848">
                  <c:v>311.673</c:v>
                </c:pt>
                <c:pt idx="13849">
                  <c:v>311.69600000000003</c:v>
                </c:pt>
                <c:pt idx="13850">
                  <c:v>311.74</c:v>
                </c:pt>
                <c:pt idx="13851">
                  <c:v>311.81099999999998</c:v>
                </c:pt>
                <c:pt idx="13852">
                  <c:v>311.89800000000002</c:v>
                </c:pt>
                <c:pt idx="13853">
                  <c:v>311.96699999999998</c:v>
                </c:pt>
                <c:pt idx="13854">
                  <c:v>311.98599999999999</c:v>
                </c:pt>
                <c:pt idx="13855">
                  <c:v>311.99200000000002</c:v>
                </c:pt>
                <c:pt idx="13856">
                  <c:v>312.00799999999998</c:v>
                </c:pt>
                <c:pt idx="13857">
                  <c:v>312.02800000000002</c:v>
                </c:pt>
                <c:pt idx="13858">
                  <c:v>312.04500000000002</c:v>
                </c:pt>
                <c:pt idx="13859">
                  <c:v>312.06200000000001</c:v>
                </c:pt>
                <c:pt idx="13860">
                  <c:v>312.08</c:v>
                </c:pt>
                <c:pt idx="13861">
                  <c:v>312.09500000000003</c:v>
                </c:pt>
                <c:pt idx="13862">
                  <c:v>312.11099999999999</c:v>
                </c:pt>
                <c:pt idx="13863">
                  <c:v>312.12799999999999</c:v>
                </c:pt>
                <c:pt idx="13864">
                  <c:v>312.14600000000002</c:v>
                </c:pt>
                <c:pt idx="13865">
                  <c:v>312.17899999999997</c:v>
                </c:pt>
                <c:pt idx="13866">
                  <c:v>312.24</c:v>
                </c:pt>
                <c:pt idx="13867">
                  <c:v>312.26600000000002</c:v>
                </c:pt>
                <c:pt idx="13868">
                  <c:v>312.286</c:v>
                </c:pt>
                <c:pt idx="13869">
                  <c:v>312.30500000000001</c:v>
                </c:pt>
                <c:pt idx="13870">
                  <c:v>312.32400000000001</c:v>
                </c:pt>
                <c:pt idx="13871">
                  <c:v>312.34199999999998</c:v>
                </c:pt>
                <c:pt idx="13872">
                  <c:v>312.358</c:v>
                </c:pt>
                <c:pt idx="13873">
                  <c:v>312.37299999999999</c:v>
                </c:pt>
                <c:pt idx="13874">
                  <c:v>312.38799999999998</c:v>
                </c:pt>
                <c:pt idx="13875">
                  <c:v>312.404</c:v>
                </c:pt>
                <c:pt idx="13876">
                  <c:v>312.42700000000002</c:v>
                </c:pt>
                <c:pt idx="13877">
                  <c:v>312.47199999999998</c:v>
                </c:pt>
                <c:pt idx="13878">
                  <c:v>312.54399999999998</c:v>
                </c:pt>
                <c:pt idx="13879">
                  <c:v>312.63</c:v>
                </c:pt>
                <c:pt idx="13880">
                  <c:v>312.721</c:v>
                </c:pt>
                <c:pt idx="13881">
                  <c:v>312.798</c:v>
                </c:pt>
                <c:pt idx="13882">
                  <c:v>312.85500000000002</c:v>
                </c:pt>
                <c:pt idx="13883">
                  <c:v>312.892</c:v>
                </c:pt>
                <c:pt idx="13884">
                  <c:v>312.91399999999999</c:v>
                </c:pt>
                <c:pt idx="13885">
                  <c:v>312.94499999999999</c:v>
                </c:pt>
                <c:pt idx="13886">
                  <c:v>312.99299999999999</c:v>
                </c:pt>
                <c:pt idx="13887">
                  <c:v>313.06</c:v>
                </c:pt>
                <c:pt idx="13888">
                  <c:v>313.15199999999999</c:v>
                </c:pt>
                <c:pt idx="13889">
                  <c:v>313.24599999999998</c:v>
                </c:pt>
                <c:pt idx="13890">
                  <c:v>313.34199999999998</c:v>
                </c:pt>
                <c:pt idx="13891">
                  <c:v>313.44099999999997</c:v>
                </c:pt>
                <c:pt idx="13892">
                  <c:v>313.53399999999999</c:v>
                </c:pt>
                <c:pt idx="13893">
                  <c:v>313.59100000000001</c:v>
                </c:pt>
                <c:pt idx="13894">
                  <c:v>313.59199999999998</c:v>
                </c:pt>
                <c:pt idx="13895">
                  <c:v>313.59199999999998</c:v>
                </c:pt>
                <c:pt idx="13896">
                  <c:v>313.59899999999999</c:v>
                </c:pt>
                <c:pt idx="13897">
                  <c:v>313.608</c:v>
                </c:pt>
                <c:pt idx="13898">
                  <c:v>313.61799999999999</c:v>
                </c:pt>
                <c:pt idx="13899">
                  <c:v>313.63200000000001</c:v>
                </c:pt>
                <c:pt idx="13900">
                  <c:v>313.64800000000002</c:v>
                </c:pt>
                <c:pt idx="13901">
                  <c:v>313.67500000000001</c:v>
                </c:pt>
                <c:pt idx="13902">
                  <c:v>313.71800000000002</c:v>
                </c:pt>
                <c:pt idx="13903">
                  <c:v>313.75700000000001</c:v>
                </c:pt>
                <c:pt idx="13904">
                  <c:v>313.79300000000001</c:v>
                </c:pt>
                <c:pt idx="13905">
                  <c:v>313.82499999999999</c:v>
                </c:pt>
                <c:pt idx="13906">
                  <c:v>313.86099999999999</c:v>
                </c:pt>
                <c:pt idx="13907">
                  <c:v>313.91000000000003</c:v>
                </c:pt>
                <c:pt idx="13908">
                  <c:v>313.98099999999999</c:v>
                </c:pt>
                <c:pt idx="13909">
                  <c:v>314.06900000000002</c:v>
                </c:pt>
                <c:pt idx="13910">
                  <c:v>314.15300000000002</c:v>
                </c:pt>
                <c:pt idx="13911">
                  <c:v>314.19799999999998</c:v>
                </c:pt>
                <c:pt idx="13912">
                  <c:v>314.20999999999998</c:v>
                </c:pt>
                <c:pt idx="13913">
                  <c:v>314.23700000000002</c:v>
                </c:pt>
                <c:pt idx="13914">
                  <c:v>314.291</c:v>
                </c:pt>
                <c:pt idx="13915">
                  <c:v>314.37799999999999</c:v>
                </c:pt>
                <c:pt idx="13916">
                  <c:v>314.46600000000001</c:v>
                </c:pt>
                <c:pt idx="13917">
                  <c:v>314.50200000000001</c:v>
                </c:pt>
                <c:pt idx="13918">
                  <c:v>314.50200000000001</c:v>
                </c:pt>
                <c:pt idx="13919">
                  <c:v>314.50299999999999</c:v>
                </c:pt>
                <c:pt idx="13920">
                  <c:v>314.51100000000002</c:v>
                </c:pt>
                <c:pt idx="13921">
                  <c:v>314.51900000000001</c:v>
                </c:pt>
                <c:pt idx="13922">
                  <c:v>314.529</c:v>
                </c:pt>
                <c:pt idx="13923">
                  <c:v>314.54199999999997</c:v>
                </c:pt>
                <c:pt idx="13924">
                  <c:v>314.55399999999997</c:v>
                </c:pt>
                <c:pt idx="13925">
                  <c:v>314.56799999999998</c:v>
                </c:pt>
                <c:pt idx="13926">
                  <c:v>314.58199999999999</c:v>
                </c:pt>
                <c:pt idx="13927">
                  <c:v>314.59699999999998</c:v>
                </c:pt>
                <c:pt idx="13928">
                  <c:v>314.613</c:v>
                </c:pt>
                <c:pt idx="13929">
                  <c:v>314.63299999999998</c:v>
                </c:pt>
                <c:pt idx="13930">
                  <c:v>314.66199999999998</c:v>
                </c:pt>
                <c:pt idx="13931">
                  <c:v>314.678</c:v>
                </c:pt>
                <c:pt idx="13932">
                  <c:v>314.69099999999997</c:v>
                </c:pt>
                <c:pt idx="13933">
                  <c:v>314.70600000000002</c:v>
                </c:pt>
                <c:pt idx="13934">
                  <c:v>314.72699999999998</c:v>
                </c:pt>
                <c:pt idx="13935">
                  <c:v>314.76900000000001</c:v>
                </c:pt>
                <c:pt idx="13936">
                  <c:v>314.84399999999999</c:v>
                </c:pt>
                <c:pt idx="13937">
                  <c:v>314.935</c:v>
                </c:pt>
                <c:pt idx="13938">
                  <c:v>315.02999999999997</c:v>
                </c:pt>
                <c:pt idx="13939">
                  <c:v>315.12799999999999</c:v>
                </c:pt>
                <c:pt idx="13940">
                  <c:v>315.20400000000001</c:v>
                </c:pt>
                <c:pt idx="13941">
                  <c:v>315.22899999999998</c:v>
                </c:pt>
                <c:pt idx="13942">
                  <c:v>315.22899999999998</c:v>
                </c:pt>
                <c:pt idx="13943">
                  <c:v>315.23399999999998</c:v>
                </c:pt>
                <c:pt idx="13944">
                  <c:v>315.245</c:v>
                </c:pt>
                <c:pt idx="13945">
                  <c:v>315.26</c:v>
                </c:pt>
                <c:pt idx="13946">
                  <c:v>315.28199999999998</c:v>
                </c:pt>
                <c:pt idx="13947">
                  <c:v>315.29700000000003</c:v>
                </c:pt>
                <c:pt idx="13948">
                  <c:v>315.31400000000002</c:v>
                </c:pt>
                <c:pt idx="13949">
                  <c:v>315.32799999999997</c:v>
                </c:pt>
                <c:pt idx="13950">
                  <c:v>315.34199999999998</c:v>
                </c:pt>
                <c:pt idx="13951">
                  <c:v>315.35700000000003</c:v>
                </c:pt>
                <c:pt idx="13952">
                  <c:v>315.37200000000001</c:v>
                </c:pt>
                <c:pt idx="13953">
                  <c:v>315.39600000000002</c:v>
                </c:pt>
                <c:pt idx="13954">
                  <c:v>315.452</c:v>
                </c:pt>
                <c:pt idx="13955">
                  <c:v>315.53699999999998</c:v>
                </c:pt>
                <c:pt idx="13956">
                  <c:v>315.62900000000002</c:v>
                </c:pt>
                <c:pt idx="13957">
                  <c:v>315.673</c:v>
                </c:pt>
                <c:pt idx="13958">
                  <c:v>315.69299999999998</c:v>
                </c:pt>
                <c:pt idx="13959">
                  <c:v>315.71199999999999</c:v>
                </c:pt>
                <c:pt idx="13960">
                  <c:v>315.74</c:v>
                </c:pt>
                <c:pt idx="13961">
                  <c:v>315.76900000000001</c:v>
                </c:pt>
                <c:pt idx="13962">
                  <c:v>315.80500000000001</c:v>
                </c:pt>
                <c:pt idx="13963">
                  <c:v>315.84800000000001</c:v>
                </c:pt>
                <c:pt idx="13964">
                  <c:v>315.89</c:v>
                </c:pt>
                <c:pt idx="13965">
                  <c:v>315.91800000000001</c:v>
                </c:pt>
                <c:pt idx="13966">
                  <c:v>315.93400000000003</c:v>
                </c:pt>
                <c:pt idx="13967">
                  <c:v>315.94799999999998</c:v>
                </c:pt>
                <c:pt idx="13968">
                  <c:v>315.96199999999999</c:v>
                </c:pt>
                <c:pt idx="13969">
                  <c:v>315.97899999999998</c:v>
                </c:pt>
                <c:pt idx="13970">
                  <c:v>316.00599999999997</c:v>
                </c:pt>
                <c:pt idx="13971">
                  <c:v>316.06</c:v>
                </c:pt>
                <c:pt idx="13972">
                  <c:v>316.13900000000001</c:v>
                </c:pt>
                <c:pt idx="13973">
                  <c:v>316.226</c:v>
                </c:pt>
                <c:pt idx="13974">
                  <c:v>316.315</c:v>
                </c:pt>
                <c:pt idx="13975">
                  <c:v>316.39699999999999</c:v>
                </c:pt>
                <c:pt idx="13976">
                  <c:v>316.44</c:v>
                </c:pt>
                <c:pt idx="13977">
                  <c:v>316.46899999999999</c:v>
                </c:pt>
                <c:pt idx="13978">
                  <c:v>316.48599999999999</c:v>
                </c:pt>
                <c:pt idx="13979">
                  <c:v>316.50400000000002</c:v>
                </c:pt>
                <c:pt idx="13980">
                  <c:v>316.52499999999998</c:v>
                </c:pt>
                <c:pt idx="13981">
                  <c:v>316.54199999999997</c:v>
                </c:pt>
                <c:pt idx="13982">
                  <c:v>316.55900000000003</c:v>
                </c:pt>
                <c:pt idx="13983">
                  <c:v>316.577</c:v>
                </c:pt>
                <c:pt idx="13984">
                  <c:v>316.59399999999999</c:v>
                </c:pt>
                <c:pt idx="13985">
                  <c:v>316.61200000000002</c:v>
                </c:pt>
                <c:pt idx="13986">
                  <c:v>316.62799999999999</c:v>
                </c:pt>
                <c:pt idx="13987">
                  <c:v>316.64299999999997</c:v>
                </c:pt>
                <c:pt idx="13988">
                  <c:v>316.65800000000002</c:v>
                </c:pt>
                <c:pt idx="13989">
                  <c:v>316.67399999999998</c:v>
                </c:pt>
                <c:pt idx="13990">
                  <c:v>316.70699999999999</c:v>
                </c:pt>
                <c:pt idx="13991">
                  <c:v>316.77300000000002</c:v>
                </c:pt>
                <c:pt idx="13992">
                  <c:v>316.8</c:v>
                </c:pt>
                <c:pt idx="13993">
                  <c:v>316.81700000000001</c:v>
                </c:pt>
                <c:pt idx="13994">
                  <c:v>316.83300000000003</c:v>
                </c:pt>
                <c:pt idx="13995">
                  <c:v>316.85000000000002</c:v>
                </c:pt>
                <c:pt idx="13996">
                  <c:v>316.86900000000003</c:v>
                </c:pt>
                <c:pt idx="13997">
                  <c:v>316.88799999999998</c:v>
                </c:pt>
                <c:pt idx="13998">
                  <c:v>316.90499999999997</c:v>
                </c:pt>
                <c:pt idx="13999">
                  <c:v>316.92200000000003</c:v>
                </c:pt>
                <c:pt idx="14000">
                  <c:v>316.93799999999999</c:v>
                </c:pt>
                <c:pt idx="14001">
                  <c:v>316.95400000000001</c:v>
                </c:pt>
                <c:pt idx="14002">
                  <c:v>316.97899999999998</c:v>
                </c:pt>
                <c:pt idx="14003">
                  <c:v>317.03199999999998</c:v>
                </c:pt>
                <c:pt idx="14004">
                  <c:v>317.11200000000002</c:v>
                </c:pt>
                <c:pt idx="14005">
                  <c:v>317.202</c:v>
                </c:pt>
                <c:pt idx="14006">
                  <c:v>317.27499999999998</c:v>
                </c:pt>
                <c:pt idx="14007">
                  <c:v>317.291</c:v>
                </c:pt>
                <c:pt idx="14008">
                  <c:v>317.31799999999998</c:v>
                </c:pt>
                <c:pt idx="14009">
                  <c:v>317.339</c:v>
                </c:pt>
                <c:pt idx="14010">
                  <c:v>317.358</c:v>
                </c:pt>
                <c:pt idx="14011">
                  <c:v>317.37299999999999</c:v>
                </c:pt>
                <c:pt idx="14012">
                  <c:v>317.38799999999998</c:v>
                </c:pt>
                <c:pt idx="14013">
                  <c:v>317.404</c:v>
                </c:pt>
                <c:pt idx="14014">
                  <c:v>317.42200000000003</c:v>
                </c:pt>
                <c:pt idx="14015">
                  <c:v>317.44</c:v>
                </c:pt>
                <c:pt idx="14016">
                  <c:v>317.45499999999998</c:v>
                </c:pt>
                <c:pt idx="14017">
                  <c:v>317.47000000000003</c:v>
                </c:pt>
                <c:pt idx="14018">
                  <c:v>317.48500000000001</c:v>
                </c:pt>
                <c:pt idx="14019">
                  <c:v>317.5</c:v>
                </c:pt>
                <c:pt idx="14020">
                  <c:v>317.52</c:v>
                </c:pt>
                <c:pt idx="14021">
                  <c:v>317.56599999999997</c:v>
                </c:pt>
                <c:pt idx="14022">
                  <c:v>317.64</c:v>
                </c:pt>
                <c:pt idx="14023">
                  <c:v>317.67200000000003</c:v>
                </c:pt>
                <c:pt idx="14024">
                  <c:v>317.67599999999999</c:v>
                </c:pt>
                <c:pt idx="14025">
                  <c:v>317.68599999999998</c:v>
                </c:pt>
                <c:pt idx="14026">
                  <c:v>317.70499999999998</c:v>
                </c:pt>
                <c:pt idx="14027">
                  <c:v>317.72300000000001</c:v>
                </c:pt>
                <c:pt idx="14028">
                  <c:v>317.73700000000002</c:v>
                </c:pt>
                <c:pt idx="14029">
                  <c:v>317.75299999999999</c:v>
                </c:pt>
                <c:pt idx="14030">
                  <c:v>317.77100000000002</c:v>
                </c:pt>
                <c:pt idx="14031">
                  <c:v>317.78699999999998</c:v>
                </c:pt>
                <c:pt idx="14032">
                  <c:v>317.80200000000002</c:v>
                </c:pt>
                <c:pt idx="14033">
                  <c:v>317.81799999999998</c:v>
                </c:pt>
                <c:pt idx="14034">
                  <c:v>317.834</c:v>
                </c:pt>
                <c:pt idx="14035">
                  <c:v>317.85199999999998</c:v>
                </c:pt>
                <c:pt idx="14036">
                  <c:v>317.892</c:v>
                </c:pt>
                <c:pt idx="14037">
                  <c:v>317.96899999999999</c:v>
                </c:pt>
                <c:pt idx="14038">
                  <c:v>318.06200000000001</c:v>
                </c:pt>
                <c:pt idx="14039">
                  <c:v>318.14400000000001</c:v>
                </c:pt>
                <c:pt idx="14040">
                  <c:v>318.16699999999997</c:v>
                </c:pt>
                <c:pt idx="14041">
                  <c:v>318.18</c:v>
                </c:pt>
                <c:pt idx="14042">
                  <c:v>318.19799999999998</c:v>
                </c:pt>
                <c:pt idx="14043">
                  <c:v>318.214</c:v>
                </c:pt>
                <c:pt idx="14044">
                  <c:v>318.23</c:v>
                </c:pt>
                <c:pt idx="14045">
                  <c:v>318.24700000000001</c:v>
                </c:pt>
                <c:pt idx="14046">
                  <c:v>318.26600000000002</c:v>
                </c:pt>
                <c:pt idx="14047">
                  <c:v>318.28100000000001</c:v>
                </c:pt>
                <c:pt idx="14048">
                  <c:v>318.29700000000003</c:v>
                </c:pt>
                <c:pt idx="14049">
                  <c:v>318.31299999999999</c:v>
                </c:pt>
                <c:pt idx="14050">
                  <c:v>318.33300000000003</c:v>
                </c:pt>
                <c:pt idx="14051">
                  <c:v>318.37099999999998</c:v>
                </c:pt>
                <c:pt idx="14052">
                  <c:v>318.42500000000001</c:v>
                </c:pt>
                <c:pt idx="14053">
                  <c:v>318.45499999999998</c:v>
                </c:pt>
                <c:pt idx="14054">
                  <c:v>318.471</c:v>
                </c:pt>
                <c:pt idx="14055">
                  <c:v>318.49</c:v>
                </c:pt>
                <c:pt idx="14056">
                  <c:v>318.50799999999998</c:v>
                </c:pt>
                <c:pt idx="14057">
                  <c:v>318.52600000000001</c:v>
                </c:pt>
                <c:pt idx="14058">
                  <c:v>318.54399999999998</c:v>
                </c:pt>
                <c:pt idx="14059">
                  <c:v>318.56</c:v>
                </c:pt>
                <c:pt idx="14060">
                  <c:v>318.57600000000002</c:v>
                </c:pt>
                <c:pt idx="14061">
                  <c:v>318.59399999999999</c:v>
                </c:pt>
                <c:pt idx="14062">
                  <c:v>318.61099999999999</c:v>
                </c:pt>
                <c:pt idx="14063">
                  <c:v>318.63799999999998</c:v>
                </c:pt>
                <c:pt idx="14064">
                  <c:v>318.69400000000002</c:v>
                </c:pt>
                <c:pt idx="14065">
                  <c:v>318.77300000000002</c:v>
                </c:pt>
                <c:pt idx="14066">
                  <c:v>318.84399999999999</c:v>
                </c:pt>
                <c:pt idx="14067">
                  <c:v>318.875</c:v>
                </c:pt>
                <c:pt idx="14068">
                  <c:v>318.892</c:v>
                </c:pt>
                <c:pt idx="14069">
                  <c:v>318.90499999999997</c:v>
                </c:pt>
                <c:pt idx="14070">
                  <c:v>318.92700000000002</c:v>
                </c:pt>
                <c:pt idx="14071">
                  <c:v>318.96600000000001</c:v>
                </c:pt>
                <c:pt idx="14072">
                  <c:v>318.99400000000003</c:v>
                </c:pt>
                <c:pt idx="14073">
                  <c:v>319.01600000000002</c:v>
                </c:pt>
                <c:pt idx="14074">
                  <c:v>319.04300000000001</c:v>
                </c:pt>
                <c:pt idx="14075">
                  <c:v>319.06200000000001</c:v>
                </c:pt>
                <c:pt idx="14076">
                  <c:v>319.07900000000001</c:v>
                </c:pt>
                <c:pt idx="14077">
                  <c:v>319.096</c:v>
                </c:pt>
                <c:pt idx="14078">
                  <c:v>319.12299999999999</c:v>
                </c:pt>
                <c:pt idx="14079">
                  <c:v>319.15300000000002</c:v>
                </c:pt>
                <c:pt idx="14080">
                  <c:v>319.19400000000002</c:v>
                </c:pt>
                <c:pt idx="14081">
                  <c:v>319.24599999999998</c:v>
                </c:pt>
                <c:pt idx="14082">
                  <c:v>319.30900000000003</c:v>
                </c:pt>
                <c:pt idx="14083">
                  <c:v>319.392</c:v>
                </c:pt>
                <c:pt idx="14084">
                  <c:v>319.483</c:v>
                </c:pt>
                <c:pt idx="14085">
                  <c:v>319.57799999999997</c:v>
                </c:pt>
                <c:pt idx="14086">
                  <c:v>319.67500000000001</c:v>
                </c:pt>
                <c:pt idx="14087">
                  <c:v>319.77199999999999</c:v>
                </c:pt>
                <c:pt idx="14088">
                  <c:v>319.86599999999999</c:v>
                </c:pt>
                <c:pt idx="14089">
                  <c:v>319.95699999999999</c:v>
                </c:pt>
                <c:pt idx="14090">
                  <c:v>320.05</c:v>
                </c:pt>
                <c:pt idx="14091">
                  <c:v>320.14600000000002</c:v>
                </c:pt>
                <c:pt idx="14092">
                  <c:v>320.24299999999999</c:v>
                </c:pt>
                <c:pt idx="14093">
                  <c:v>320.33600000000001</c:v>
                </c:pt>
                <c:pt idx="14094">
                  <c:v>320.42599999999999</c:v>
                </c:pt>
                <c:pt idx="14095">
                  <c:v>320.51</c:v>
                </c:pt>
                <c:pt idx="14096">
                  <c:v>320.57100000000003</c:v>
                </c:pt>
                <c:pt idx="14097">
                  <c:v>320.59500000000003</c:v>
                </c:pt>
                <c:pt idx="14098">
                  <c:v>320.59500000000003</c:v>
                </c:pt>
                <c:pt idx="14099">
                  <c:v>320.59699999999998</c:v>
                </c:pt>
                <c:pt idx="14100">
                  <c:v>320.60399999999998</c:v>
                </c:pt>
                <c:pt idx="14101">
                  <c:v>320.60899999999998</c:v>
                </c:pt>
                <c:pt idx="14102">
                  <c:v>320.61500000000001</c:v>
                </c:pt>
                <c:pt idx="14103">
                  <c:v>320.62900000000002</c:v>
                </c:pt>
                <c:pt idx="14104">
                  <c:v>320.64299999999997</c:v>
                </c:pt>
                <c:pt idx="14105">
                  <c:v>320.666</c:v>
                </c:pt>
                <c:pt idx="14106">
                  <c:v>320.70699999999999</c:v>
                </c:pt>
                <c:pt idx="14107">
                  <c:v>320.75299999999999</c:v>
                </c:pt>
                <c:pt idx="14108">
                  <c:v>320.79899999999998</c:v>
                </c:pt>
                <c:pt idx="14109">
                  <c:v>320.85199999999998</c:v>
                </c:pt>
                <c:pt idx="14110">
                  <c:v>320.92899999999997</c:v>
                </c:pt>
                <c:pt idx="14111">
                  <c:v>321.01799999999997</c:v>
                </c:pt>
                <c:pt idx="14112">
                  <c:v>321.11099999999999</c:v>
                </c:pt>
                <c:pt idx="14113">
                  <c:v>321.20699999999999</c:v>
                </c:pt>
                <c:pt idx="14114">
                  <c:v>321.30599999999998</c:v>
                </c:pt>
                <c:pt idx="14115">
                  <c:v>321.40699999999998</c:v>
                </c:pt>
                <c:pt idx="14116">
                  <c:v>321.50099999999998</c:v>
                </c:pt>
                <c:pt idx="14117">
                  <c:v>321.589</c:v>
                </c:pt>
                <c:pt idx="14118">
                  <c:v>321.63</c:v>
                </c:pt>
                <c:pt idx="14119">
                  <c:v>321.64</c:v>
                </c:pt>
                <c:pt idx="14120">
                  <c:v>321.65199999999999</c:v>
                </c:pt>
                <c:pt idx="14121">
                  <c:v>321.66300000000001</c:v>
                </c:pt>
                <c:pt idx="14122">
                  <c:v>321.67500000000001</c:v>
                </c:pt>
                <c:pt idx="14123">
                  <c:v>321.68799999999999</c:v>
                </c:pt>
                <c:pt idx="14124">
                  <c:v>321.7</c:v>
                </c:pt>
                <c:pt idx="14125">
                  <c:v>321.71199999999999</c:v>
                </c:pt>
                <c:pt idx="14126">
                  <c:v>321.72399999999999</c:v>
                </c:pt>
                <c:pt idx="14127">
                  <c:v>321.73700000000002</c:v>
                </c:pt>
                <c:pt idx="14128">
                  <c:v>321.74900000000002</c:v>
                </c:pt>
                <c:pt idx="14129">
                  <c:v>321.762</c:v>
                </c:pt>
                <c:pt idx="14130">
                  <c:v>321.77499999999998</c:v>
                </c:pt>
                <c:pt idx="14131">
                  <c:v>321.79399999999998</c:v>
                </c:pt>
                <c:pt idx="14132">
                  <c:v>321.85000000000002</c:v>
                </c:pt>
                <c:pt idx="14133">
                  <c:v>321.923</c:v>
                </c:pt>
                <c:pt idx="14134">
                  <c:v>321.976</c:v>
                </c:pt>
                <c:pt idx="14135">
                  <c:v>322.03500000000003</c:v>
                </c:pt>
                <c:pt idx="14136">
                  <c:v>322.09699999999998</c:v>
                </c:pt>
                <c:pt idx="14137">
                  <c:v>322.14499999999998</c:v>
                </c:pt>
                <c:pt idx="14138">
                  <c:v>322.17700000000002</c:v>
                </c:pt>
                <c:pt idx="14139">
                  <c:v>322.2</c:v>
                </c:pt>
                <c:pt idx="14140">
                  <c:v>322.22800000000001</c:v>
                </c:pt>
                <c:pt idx="14141">
                  <c:v>322.25099999999998</c:v>
                </c:pt>
                <c:pt idx="14142">
                  <c:v>322.26499999999999</c:v>
                </c:pt>
                <c:pt idx="14143">
                  <c:v>322.27499999999998</c:v>
                </c:pt>
                <c:pt idx="14144">
                  <c:v>322.28699999999998</c:v>
                </c:pt>
                <c:pt idx="14145">
                  <c:v>322.30599999999998</c:v>
                </c:pt>
                <c:pt idx="14146">
                  <c:v>322.32600000000002</c:v>
                </c:pt>
                <c:pt idx="14147">
                  <c:v>322.34300000000002</c:v>
                </c:pt>
                <c:pt idx="14148">
                  <c:v>322.35700000000003</c:v>
                </c:pt>
                <c:pt idx="14149">
                  <c:v>322.37099999999998</c:v>
                </c:pt>
                <c:pt idx="14150">
                  <c:v>322.38600000000002</c:v>
                </c:pt>
                <c:pt idx="14151">
                  <c:v>322.40100000000001</c:v>
                </c:pt>
                <c:pt idx="14152">
                  <c:v>322.41899999999998</c:v>
                </c:pt>
                <c:pt idx="14153">
                  <c:v>322.45100000000002</c:v>
                </c:pt>
                <c:pt idx="14154">
                  <c:v>322.51900000000001</c:v>
                </c:pt>
                <c:pt idx="14155">
                  <c:v>322.60700000000003</c:v>
                </c:pt>
                <c:pt idx="14156">
                  <c:v>322.69099999999997</c:v>
                </c:pt>
                <c:pt idx="14157">
                  <c:v>322.76</c:v>
                </c:pt>
                <c:pt idx="14158">
                  <c:v>322.82799999999997</c:v>
                </c:pt>
                <c:pt idx="14159">
                  <c:v>322.91000000000003</c:v>
                </c:pt>
                <c:pt idx="14160">
                  <c:v>322.947</c:v>
                </c:pt>
                <c:pt idx="14161">
                  <c:v>322.94799999999998</c:v>
                </c:pt>
                <c:pt idx="14162">
                  <c:v>322.95499999999998</c:v>
                </c:pt>
                <c:pt idx="14163">
                  <c:v>322.964</c:v>
                </c:pt>
                <c:pt idx="14164">
                  <c:v>322.97800000000001</c:v>
                </c:pt>
                <c:pt idx="14165">
                  <c:v>322.99700000000001</c:v>
                </c:pt>
                <c:pt idx="14166">
                  <c:v>323.01299999999998</c:v>
                </c:pt>
                <c:pt idx="14167">
                  <c:v>323.02999999999997</c:v>
                </c:pt>
                <c:pt idx="14168">
                  <c:v>323.04700000000003</c:v>
                </c:pt>
                <c:pt idx="14169">
                  <c:v>323.06200000000001</c:v>
                </c:pt>
                <c:pt idx="14170">
                  <c:v>323.07799999999997</c:v>
                </c:pt>
                <c:pt idx="14171">
                  <c:v>323.09399999999999</c:v>
                </c:pt>
                <c:pt idx="14172">
                  <c:v>323.11500000000001</c:v>
                </c:pt>
                <c:pt idx="14173">
                  <c:v>323.15800000000002</c:v>
                </c:pt>
                <c:pt idx="14174">
                  <c:v>323.23</c:v>
                </c:pt>
                <c:pt idx="14175">
                  <c:v>323.31900000000002</c:v>
                </c:pt>
                <c:pt idx="14176">
                  <c:v>323.411</c:v>
                </c:pt>
                <c:pt idx="14177">
                  <c:v>323.50599999999997</c:v>
                </c:pt>
                <c:pt idx="14178">
                  <c:v>323.59399999999999</c:v>
                </c:pt>
                <c:pt idx="14179">
                  <c:v>323.64499999999998</c:v>
                </c:pt>
                <c:pt idx="14180">
                  <c:v>323.661</c:v>
                </c:pt>
                <c:pt idx="14181">
                  <c:v>323.673</c:v>
                </c:pt>
                <c:pt idx="14182">
                  <c:v>323.685</c:v>
                </c:pt>
                <c:pt idx="14183">
                  <c:v>323.69900000000001</c:v>
                </c:pt>
                <c:pt idx="14184">
                  <c:v>323.714</c:v>
                </c:pt>
                <c:pt idx="14185">
                  <c:v>323.73099999999999</c:v>
                </c:pt>
                <c:pt idx="14186">
                  <c:v>323.74799999999999</c:v>
                </c:pt>
                <c:pt idx="14187">
                  <c:v>323.76499999999999</c:v>
                </c:pt>
                <c:pt idx="14188">
                  <c:v>323.779</c:v>
                </c:pt>
                <c:pt idx="14189">
                  <c:v>323.79399999999998</c:v>
                </c:pt>
                <c:pt idx="14190">
                  <c:v>323.80900000000003</c:v>
                </c:pt>
                <c:pt idx="14191">
                  <c:v>323.83199999999999</c:v>
                </c:pt>
                <c:pt idx="14192">
                  <c:v>323.88600000000002</c:v>
                </c:pt>
                <c:pt idx="14193">
                  <c:v>323.92200000000003</c:v>
                </c:pt>
                <c:pt idx="14194">
                  <c:v>323.94600000000003</c:v>
                </c:pt>
                <c:pt idx="14195">
                  <c:v>323.96199999999999</c:v>
                </c:pt>
                <c:pt idx="14196">
                  <c:v>323.97800000000001</c:v>
                </c:pt>
                <c:pt idx="14197">
                  <c:v>323.99599999999998</c:v>
                </c:pt>
                <c:pt idx="14198">
                  <c:v>324.01299999999998</c:v>
                </c:pt>
                <c:pt idx="14199">
                  <c:v>324.02800000000002</c:v>
                </c:pt>
                <c:pt idx="14200">
                  <c:v>324.04399999999998</c:v>
                </c:pt>
                <c:pt idx="14201">
                  <c:v>324.06</c:v>
                </c:pt>
                <c:pt idx="14202">
                  <c:v>324.07799999999997</c:v>
                </c:pt>
                <c:pt idx="14203">
                  <c:v>324.10899999999998</c:v>
                </c:pt>
                <c:pt idx="14204">
                  <c:v>324.16800000000001</c:v>
                </c:pt>
                <c:pt idx="14205">
                  <c:v>324.25</c:v>
                </c:pt>
                <c:pt idx="14206">
                  <c:v>324.31599999999997</c:v>
                </c:pt>
                <c:pt idx="14207">
                  <c:v>324.34699999999998</c:v>
                </c:pt>
                <c:pt idx="14208">
                  <c:v>324.363</c:v>
                </c:pt>
                <c:pt idx="14209">
                  <c:v>324.37700000000001</c:v>
                </c:pt>
                <c:pt idx="14210">
                  <c:v>324.39800000000002</c:v>
                </c:pt>
                <c:pt idx="14211">
                  <c:v>324.41699999999997</c:v>
                </c:pt>
                <c:pt idx="14212">
                  <c:v>324.43299999999999</c:v>
                </c:pt>
                <c:pt idx="14213">
                  <c:v>324.44900000000001</c:v>
                </c:pt>
                <c:pt idx="14214">
                  <c:v>324.46499999999997</c:v>
                </c:pt>
                <c:pt idx="14215">
                  <c:v>324.48</c:v>
                </c:pt>
                <c:pt idx="14216">
                  <c:v>324.49799999999999</c:v>
                </c:pt>
                <c:pt idx="14217">
                  <c:v>324.52999999999997</c:v>
                </c:pt>
                <c:pt idx="14218">
                  <c:v>324.59199999999998</c:v>
                </c:pt>
                <c:pt idx="14219">
                  <c:v>324.673</c:v>
                </c:pt>
                <c:pt idx="14220">
                  <c:v>324.76100000000002</c:v>
                </c:pt>
                <c:pt idx="14221">
                  <c:v>324.85000000000002</c:v>
                </c:pt>
                <c:pt idx="14222">
                  <c:v>324.87400000000002</c:v>
                </c:pt>
                <c:pt idx="14223">
                  <c:v>324.89600000000002</c:v>
                </c:pt>
                <c:pt idx="14224">
                  <c:v>324.91300000000001</c:v>
                </c:pt>
                <c:pt idx="14225">
                  <c:v>324.935</c:v>
                </c:pt>
                <c:pt idx="14226">
                  <c:v>324.959</c:v>
                </c:pt>
                <c:pt idx="14227">
                  <c:v>324.97500000000002</c:v>
                </c:pt>
                <c:pt idx="14228">
                  <c:v>324.99</c:v>
                </c:pt>
                <c:pt idx="14229">
                  <c:v>325.00599999999997</c:v>
                </c:pt>
                <c:pt idx="14230">
                  <c:v>325.02300000000002</c:v>
                </c:pt>
                <c:pt idx="14231">
                  <c:v>325.04000000000002</c:v>
                </c:pt>
                <c:pt idx="14232">
                  <c:v>325.05700000000002</c:v>
                </c:pt>
                <c:pt idx="14233">
                  <c:v>325.072</c:v>
                </c:pt>
                <c:pt idx="14234">
                  <c:v>325.08699999999999</c:v>
                </c:pt>
                <c:pt idx="14235">
                  <c:v>325.10199999999998</c:v>
                </c:pt>
                <c:pt idx="14236">
                  <c:v>325.11799999999999</c:v>
                </c:pt>
                <c:pt idx="14237">
                  <c:v>325.14400000000001</c:v>
                </c:pt>
                <c:pt idx="14238">
                  <c:v>325.19299999999998</c:v>
                </c:pt>
                <c:pt idx="14239">
                  <c:v>325.24900000000002</c:v>
                </c:pt>
                <c:pt idx="14240">
                  <c:v>325.29000000000002</c:v>
                </c:pt>
                <c:pt idx="14241">
                  <c:v>325.31</c:v>
                </c:pt>
                <c:pt idx="14242">
                  <c:v>325.33999999999997</c:v>
                </c:pt>
                <c:pt idx="14243">
                  <c:v>325.35700000000003</c:v>
                </c:pt>
                <c:pt idx="14244">
                  <c:v>325.37200000000001</c:v>
                </c:pt>
                <c:pt idx="14245">
                  <c:v>325.38799999999998</c:v>
                </c:pt>
                <c:pt idx="14246">
                  <c:v>325.40199999999999</c:v>
                </c:pt>
                <c:pt idx="14247">
                  <c:v>325.41800000000001</c:v>
                </c:pt>
                <c:pt idx="14248">
                  <c:v>325.43299999999999</c:v>
                </c:pt>
                <c:pt idx="14249">
                  <c:v>325.45299999999997</c:v>
                </c:pt>
                <c:pt idx="14250">
                  <c:v>325.50099999999998</c:v>
                </c:pt>
                <c:pt idx="14251">
                  <c:v>325.57900000000001</c:v>
                </c:pt>
                <c:pt idx="14252">
                  <c:v>325.66899999999998</c:v>
                </c:pt>
                <c:pt idx="14253">
                  <c:v>325.76400000000001</c:v>
                </c:pt>
                <c:pt idx="14254">
                  <c:v>325.86</c:v>
                </c:pt>
                <c:pt idx="14255">
                  <c:v>325.91899999999998</c:v>
                </c:pt>
                <c:pt idx="14256">
                  <c:v>325.93099999999998</c:v>
                </c:pt>
                <c:pt idx="14257">
                  <c:v>325.93799999999999</c:v>
                </c:pt>
                <c:pt idx="14258">
                  <c:v>325.95</c:v>
                </c:pt>
                <c:pt idx="14259">
                  <c:v>325.97199999999998</c:v>
                </c:pt>
                <c:pt idx="14260">
                  <c:v>326.01600000000002</c:v>
                </c:pt>
                <c:pt idx="14261">
                  <c:v>326.084</c:v>
                </c:pt>
                <c:pt idx="14262">
                  <c:v>326.17399999999998</c:v>
                </c:pt>
                <c:pt idx="14263">
                  <c:v>326.27100000000002</c:v>
                </c:pt>
                <c:pt idx="14264">
                  <c:v>326.36700000000002</c:v>
                </c:pt>
                <c:pt idx="14265">
                  <c:v>326.45800000000003</c:v>
                </c:pt>
                <c:pt idx="14266">
                  <c:v>326.53800000000001</c:v>
                </c:pt>
                <c:pt idx="14267">
                  <c:v>326.60199999999998</c:v>
                </c:pt>
                <c:pt idx="14268">
                  <c:v>326.64100000000002</c:v>
                </c:pt>
                <c:pt idx="14269">
                  <c:v>326.64100000000002</c:v>
                </c:pt>
                <c:pt idx="14270">
                  <c:v>326.642</c:v>
                </c:pt>
                <c:pt idx="14271">
                  <c:v>326.649</c:v>
                </c:pt>
                <c:pt idx="14272">
                  <c:v>326.67500000000001</c:v>
                </c:pt>
                <c:pt idx="14273">
                  <c:v>326.73899999999998</c:v>
                </c:pt>
                <c:pt idx="14274">
                  <c:v>326.81799999999998</c:v>
                </c:pt>
                <c:pt idx="14275">
                  <c:v>326.81900000000002</c:v>
                </c:pt>
                <c:pt idx="14276">
                  <c:v>326.83499999999998</c:v>
                </c:pt>
                <c:pt idx="14277">
                  <c:v>326.84699999999998</c:v>
                </c:pt>
                <c:pt idx="14278">
                  <c:v>326.86</c:v>
                </c:pt>
                <c:pt idx="14279">
                  <c:v>326.87200000000001</c:v>
                </c:pt>
                <c:pt idx="14280">
                  <c:v>326.88499999999999</c:v>
                </c:pt>
                <c:pt idx="14281">
                  <c:v>326.899</c:v>
                </c:pt>
                <c:pt idx="14282">
                  <c:v>326.91500000000002</c:v>
                </c:pt>
                <c:pt idx="14283">
                  <c:v>326.93200000000002</c:v>
                </c:pt>
                <c:pt idx="14284">
                  <c:v>326.94799999999998</c:v>
                </c:pt>
                <c:pt idx="14285">
                  <c:v>326.96199999999999</c:v>
                </c:pt>
                <c:pt idx="14286">
                  <c:v>326.976</c:v>
                </c:pt>
                <c:pt idx="14287">
                  <c:v>326.99099999999999</c:v>
                </c:pt>
                <c:pt idx="14288">
                  <c:v>327.00599999999997</c:v>
                </c:pt>
                <c:pt idx="14289">
                  <c:v>327.02600000000001</c:v>
                </c:pt>
                <c:pt idx="14290">
                  <c:v>327.04500000000002</c:v>
                </c:pt>
                <c:pt idx="14291">
                  <c:v>327.06</c:v>
                </c:pt>
                <c:pt idx="14292">
                  <c:v>327.077</c:v>
                </c:pt>
                <c:pt idx="14293">
                  <c:v>327.096</c:v>
                </c:pt>
                <c:pt idx="14294">
                  <c:v>327.11500000000001</c:v>
                </c:pt>
                <c:pt idx="14295">
                  <c:v>327.13200000000001</c:v>
                </c:pt>
                <c:pt idx="14296">
                  <c:v>327.14800000000002</c:v>
                </c:pt>
                <c:pt idx="14297">
                  <c:v>327.16500000000002</c:v>
                </c:pt>
                <c:pt idx="14298">
                  <c:v>327.18200000000002</c:v>
                </c:pt>
                <c:pt idx="14299">
                  <c:v>327.20999999999998</c:v>
                </c:pt>
                <c:pt idx="14300">
                  <c:v>327.262</c:v>
                </c:pt>
                <c:pt idx="14301">
                  <c:v>327.30700000000002</c:v>
                </c:pt>
                <c:pt idx="14302">
                  <c:v>327.33499999999998</c:v>
                </c:pt>
                <c:pt idx="14303">
                  <c:v>327.35000000000002</c:v>
                </c:pt>
                <c:pt idx="14304">
                  <c:v>327.36599999999999</c:v>
                </c:pt>
                <c:pt idx="14305">
                  <c:v>327.38400000000001</c:v>
                </c:pt>
                <c:pt idx="14306">
                  <c:v>327.404</c:v>
                </c:pt>
                <c:pt idx="14307">
                  <c:v>327.42200000000003</c:v>
                </c:pt>
                <c:pt idx="14308">
                  <c:v>327.43900000000002</c:v>
                </c:pt>
                <c:pt idx="14309">
                  <c:v>327.45499999999998</c:v>
                </c:pt>
                <c:pt idx="14310">
                  <c:v>327.471</c:v>
                </c:pt>
                <c:pt idx="14311">
                  <c:v>327.48700000000002</c:v>
                </c:pt>
                <c:pt idx="14312">
                  <c:v>327.52199999999999</c:v>
                </c:pt>
                <c:pt idx="14313">
                  <c:v>327.58999999999997</c:v>
                </c:pt>
                <c:pt idx="14314">
                  <c:v>327.678</c:v>
                </c:pt>
                <c:pt idx="14315">
                  <c:v>327.77</c:v>
                </c:pt>
                <c:pt idx="14316">
                  <c:v>327.81400000000002</c:v>
                </c:pt>
                <c:pt idx="14317">
                  <c:v>327.83</c:v>
                </c:pt>
                <c:pt idx="14318">
                  <c:v>327.84300000000002</c:v>
                </c:pt>
                <c:pt idx="14319">
                  <c:v>327.86</c:v>
                </c:pt>
                <c:pt idx="14320">
                  <c:v>327.87900000000002</c:v>
                </c:pt>
                <c:pt idx="14321">
                  <c:v>327.89800000000002</c:v>
                </c:pt>
                <c:pt idx="14322">
                  <c:v>327.91500000000002</c:v>
                </c:pt>
                <c:pt idx="14323">
                  <c:v>327.93200000000002</c:v>
                </c:pt>
                <c:pt idx="14324">
                  <c:v>327.947</c:v>
                </c:pt>
                <c:pt idx="14325">
                  <c:v>327.96199999999999</c:v>
                </c:pt>
                <c:pt idx="14326">
                  <c:v>327.97800000000001</c:v>
                </c:pt>
                <c:pt idx="14327">
                  <c:v>327.99400000000003</c:v>
                </c:pt>
                <c:pt idx="14328">
                  <c:v>328.01299999999998</c:v>
                </c:pt>
                <c:pt idx="14329">
                  <c:v>328.03199999999998</c:v>
                </c:pt>
                <c:pt idx="14330">
                  <c:v>328.053</c:v>
                </c:pt>
                <c:pt idx="14331">
                  <c:v>328.07</c:v>
                </c:pt>
                <c:pt idx="14332">
                  <c:v>328.08800000000002</c:v>
                </c:pt>
                <c:pt idx="14333">
                  <c:v>328.10300000000001</c:v>
                </c:pt>
                <c:pt idx="14334">
                  <c:v>328.11900000000003</c:v>
                </c:pt>
                <c:pt idx="14335">
                  <c:v>328.137</c:v>
                </c:pt>
                <c:pt idx="14336">
                  <c:v>328.15600000000001</c:v>
                </c:pt>
                <c:pt idx="14337">
                  <c:v>328.185</c:v>
                </c:pt>
                <c:pt idx="14338">
                  <c:v>328.25200000000001</c:v>
                </c:pt>
                <c:pt idx="14339">
                  <c:v>328.33699999999999</c:v>
                </c:pt>
                <c:pt idx="14340">
                  <c:v>328.38900000000001</c:v>
                </c:pt>
                <c:pt idx="14341">
                  <c:v>328.42599999999999</c:v>
                </c:pt>
                <c:pt idx="14342">
                  <c:v>328.44</c:v>
                </c:pt>
                <c:pt idx="14343">
                  <c:v>328.45600000000002</c:v>
                </c:pt>
                <c:pt idx="14344">
                  <c:v>328.47300000000001</c:v>
                </c:pt>
                <c:pt idx="14345">
                  <c:v>328.49</c:v>
                </c:pt>
                <c:pt idx="14346">
                  <c:v>328.50799999999998</c:v>
                </c:pt>
                <c:pt idx="14347">
                  <c:v>328.52600000000001</c:v>
                </c:pt>
                <c:pt idx="14348">
                  <c:v>328.54199999999997</c:v>
                </c:pt>
                <c:pt idx="14349">
                  <c:v>328.55900000000003</c:v>
                </c:pt>
                <c:pt idx="14350">
                  <c:v>328.57499999999999</c:v>
                </c:pt>
                <c:pt idx="14351">
                  <c:v>328.59100000000001</c:v>
                </c:pt>
                <c:pt idx="14352">
                  <c:v>328.61399999999998</c:v>
                </c:pt>
                <c:pt idx="14353">
                  <c:v>328.66</c:v>
                </c:pt>
                <c:pt idx="14354">
                  <c:v>328.738</c:v>
                </c:pt>
                <c:pt idx="14355">
                  <c:v>328.83</c:v>
                </c:pt>
                <c:pt idx="14356">
                  <c:v>328.91</c:v>
                </c:pt>
                <c:pt idx="14357">
                  <c:v>328.94900000000001</c:v>
                </c:pt>
                <c:pt idx="14358">
                  <c:v>328.98</c:v>
                </c:pt>
                <c:pt idx="14359">
                  <c:v>328.99</c:v>
                </c:pt>
                <c:pt idx="14360">
                  <c:v>329.00900000000001</c:v>
                </c:pt>
                <c:pt idx="14361">
                  <c:v>329.03199999999998</c:v>
                </c:pt>
                <c:pt idx="14362">
                  <c:v>329.04399999999998</c:v>
                </c:pt>
                <c:pt idx="14363">
                  <c:v>329.06</c:v>
                </c:pt>
                <c:pt idx="14364">
                  <c:v>329.07799999999997</c:v>
                </c:pt>
                <c:pt idx="14365">
                  <c:v>329.09500000000003</c:v>
                </c:pt>
                <c:pt idx="14366">
                  <c:v>329.10899999999998</c:v>
                </c:pt>
                <c:pt idx="14367">
                  <c:v>329.12299999999999</c:v>
                </c:pt>
                <c:pt idx="14368">
                  <c:v>329.13799999999998</c:v>
                </c:pt>
                <c:pt idx="14369">
                  <c:v>329.15300000000002</c:v>
                </c:pt>
                <c:pt idx="14370">
                  <c:v>329.18799999999999</c:v>
                </c:pt>
                <c:pt idx="14371">
                  <c:v>329.24200000000002</c:v>
                </c:pt>
                <c:pt idx="14372">
                  <c:v>329.267</c:v>
                </c:pt>
                <c:pt idx="14373">
                  <c:v>329.279</c:v>
                </c:pt>
                <c:pt idx="14374">
                  <c:v>329.29199999999997</c:v>
                </c:pt>
                <c:pt idx="14375">
                  <c:v>329.30500000000001</c:v>
                </c:pt>
                <c:pt idx="14376">
                  <c:v>329.31900000000002</c:v>
                </c:pt>
                <c:pt idx="14377">
                  <c:v>329.33499999999998</c:v>
                </c:pt>
                <c:pt idx="14378">
                  <c:v>329.35199999999998</c:v>
                </c:pt>
                <c:pt idx="14379">
                  <c:v>329.36900000000003</c:v>
                </c:pt>
                <c:pt idx="14380">
                  <c:v>329.38299999999998</c:v>
                </c:pt>
                <c:pt idx="14381">
                  <c:v>329.39800000000002</c:v>
                </c:pt>
                <c:pt idx="14382">
                  <c:v>329.41199999999998</c:v>
                </c:pt>
                <c:pt idx="14383">
                  <c:v>329.428</c:v>
                </c:pt>
                <c:pt idx="14384">
                  <c:v>329.45299999999997</c:v>
                </c:pt>
                <c:pt idx="14385">
                  <c:v>329.512</c:v>
                </c:pt>
                <c:pt idx="14386">
                  <c:v>329.59699999999998</c:v>
                </c:pt>
                <c:pt idx="14387">
                  <c:v>329.69</c:v>
                </c:pt>
                <c:pt idx="14388">
                  <c:v>329.77300000000002</c:v>
                </c:pt>
                <c:pt idx="14389">
                  <c:v>329.81700000000001</c:v>
                </c:pt>
                <c:pt idx="14390">
                  <c:v>329.83199999999999</c:v>
                </c:pt>
                <c:pt idx="14391">
                  <c:v>329.84300000000002</c:v>
                </c:pt>
                <c:pt idx="14392">
                  <c:v>329.86099999999999</c:v>
                </c:pt>
                <c:pt idx="14393">
                  <c:v>329.875</c:v>
                </c:pt>
                <c:pt idx="14394">
                  <c:v>329.89</c:v>
                </c:pt>
                <c:pt idx="14395">
                  <c:v>329.90699999999998</c:v>
                </c:pt>
                <c:pt idx="14396">
                  <c:v>329.92399999999998</c:v>
                </c:pt>
                <c:pt idx="14397">
                  <c:v>329.94099999999997</c:v>
                </c:pt>
                <c:pt idx="14398">
                  <c:v>329.959</c:v>
                </c:pt>
                <c:pt idx="14399">
                  <c:v>329.976</c:v>
                </c:pt>
                <c:pt idx="14400">
                  <c:v>329.99200000000002</c:v>
                </c:pt>
                <c:pt idx="14401">
                  <c:v>330.00799999999998</c:v>
                </c:pt>
                <c:pt idx="14402">
                  <c:v>330.024</c:v>
                </c:pt>
                <c:pt idx="14403">
                  <c:v>330.04300000000001</c:v>
                </c:pt>
                <c:pt idx="14404">
                  <c:v>330.07499999999999</c:v>
                </c:pt>
                <c:pt idx="14405">
                  <c:v>330.12700000000001</c:v>
                </c:pt>
                <c:pt idx="14406">
                  <c:v>330.19499999999999</c:v>
                </c:pt>
                <c:pt idx="14407">
                  <c:v>330.27499999999998</c:v>
                </c:pt>
                <c:pt idx="14408">
                  <c:v>330.36200000000002</c:v>
                </c:pt>
                <c:pt idx="14409">
                  <c:v>330.42599999999999</c:v>
                </c:pt>
                <c:pt idx="14410">
                  <c:v>330.459</c:v>
                </c:pt>
                <c:pt idx="14411">
                  <c:v>330.48399999999998</c:v>
                </c:pt>
                <c:pt idx="14412">
                  <c:v>330.50599999999997</c:v>
                </c:pt>
                <c:pt idx="14413">
                  <c:v>330.52800000000002</c:v>
                </c:pt>
                <c:pt idx="14414">
                  <c:v>330.541</c:v>
                </c:pt>
                <c:pt idx="14415">
                  <c:v>330.55599999999998</c:v>
                </c:pt>
                <c:pt idx="14416">
                  <c:v>330.572</c:v>
                </c:pt>
                <c:pt idx="14417">
                  <c:v>330.59100000000001</c:v>
                </c:pt>
                <c:pt idx="14418">
                  <c:v>330.60700000000003</c:v>
                </c:pt>
                <c:pt idx="14419">
                  <c:v>330.62200000000001</c:v>
                </c:pt>
                <c:pt idx="14420">
                  <c:v>330.637</c:v>
                </c:pt>
                <c:pt idx="14421">
                  <c:v>330.65300000000002</c:v>
                </c:pt>
                <c:pt idx="14422">
                  <c:v>330.67</c:v>
                </c:pt>
                <c:pt idx="14423">
                  <c:v>330.69799999999998</c:v>
                </c:pt>
                <c:pt idx="14424">
                  <c:v>330.76</c:v>
                </c:pt>
                <c:pt idx="14425">
                  <c:v>330.84199999999998</c:v>
                </c:pt>
                <c:pt idx="14426">
                  <c:v>330.93599999999998</c:v>
                </c:pt>
                <c:pt idx="14427">
                  <c:v>330.97800000000001</c:v>
                </c:pt>
                <c:pt idx="14428">
                  <c:v>330.995</c:v>
                </c:pt>
                <c:pt idx="14429">
                  <c:v>331.01</c:v>
                </c:pt>
                <c:pt idx="14430">
                  <c:v>331.02499999999998</c:v>
                </c:pt>
                <c:pt idx="14431">
                  <c:v>331.03899999999999</c:v>
                </c:pt>
                <c:pt idx="14432">
                  <c:v>331.05500000000001</c:v>
                </c:pt>
                <c:pt idx="14433">
                  <c:v>331.072</c:v>
                </c:pt>
                <c:pt idx="14434">
                  <c:v>331.08800000000002</c:v>
                </c:pt>
                <c:pt idx="14435">
                  <c:v>331.10399999999998</c:v>
                </c:pt>
                <c:pt idx="14436">
                  <c:v>331.11900000000003</c:v>
                </c:pt>
                <c:pt idx="14437">
                  <c:v>331.13499999999999</c:v>
                </c:pt>
                <c:pt idx="14438">
                  <c:v>331.15199999999999</c:v>
                </c:pt>
                <c:pt idx="14439">
                  <c:v>331.18</c:v>
                </c:pt>
                <c:pt idx="14440">
                  <c:v>331.23700000000002</c:v>
                </c:pt>
                <c:pt idx="14441">
                  <c:v>331.32100000000003</c:v>
                </c:pt>
                <c:pt idx="14442">
                  <c:v>331.40699999999998</c:v>
                </c:pt>
                <c:pt idx="14443">
                  <c:v>331.46199999999999</c:v>
                </c:pt>
                <c:pt idx="14444">
                  <c:v>331.483</c:v>
                </c:pt>
                <c:pt idx="14445">
                  <c:v>331.49400000000003</c:v>
                </c:pt>
                <c:pt idx="14446">
                  <c:v>331.50700000000001</c:v>
                </c:pt>
                <c:pt idx="14447">
                  <c:v>331.52</c:v>
                </c:pt>
                <c:pt idx="14448">
                  <c:v>331.536</c:v>
                </c:pt>
                <c:pt idx="14449">
                  <c:v>331.55500000000001</c:v>
                </c:pt>
                <c:pt idx="14450">
                  <c:v>331.57499999999999</c:v>
                </c:pt>
                <c:pt idx="14451">
                  <c:v>331.59500000000003</c:v>
                </c:pt>
                <c:pt idx="14452">
                  <c:v>331.61099999999999</c:v>
                </c:pt>
                <c:pt idx="14453">
                  <c:v>331.62799999999999</c:v>
                </c:pt>
                <c:pt idx="14454">
                  <c:v>331.64299999999997</c:v>
                </c:pt>
                <c:pt idx="14455">
                  <c:v>331.65899999999999</c:v>
                </c:pt>
                <c:pt idx="14456">
                  <c:v>331.69400000000002</c:v>
                </c:pt>
                <c:pt idx="14457">
                  <c:v>331.76</c:v>
                </c:pt>
                <c:pt idx="14458">
                  <c:v>331.84399999999999</c:v>
                </c:pt>
                <c:pt idx="14459">
                  <c:v>331.90100000000001</c:v>
                </c:pt>
                <c:pt idx="14460">
                  <c:v>331.92599999999999</c:v>
                </c:pt>
                <c:pt idx="14461">
                  <c:v>331.94299999999998</c:v>
                </c:pt>
                <c:pt idx="14462">
                  <c:v>331.95699999999999</c:v>
                </c:pt>
                <c:pt idx="14463">
                  <c:v>331.97</c:v>
                </c:pt>
                <c:pt idx="14464">
                  <c:v>331.983</c:v>
                </c:pt>
                <c:pt idx="14465">
                  <c:v>331.99799999999999</c:v>
                </c:pt>
                <c:pt idx="14466">
                  <c:v>332.01600000000002</c:v>
                </c:pt>
                <c:pt idx="14467">
                  <c:v>332.03199999999998</c:v>
                </c:pt>
                <c:pt idx="14468">
                  <c:v>332.04700000000003</c:v>
                </c:pt>
                <c:pt idx="14469">
                  <c:v>332.06099999999998</c:v>
                </c:pt>
                <c:pt idx="14470">
                  <c:v>332.07600000000002</c:v>
                </c:pt>
                <c:pt idx="14471">
                  <c:v>332.09500000000003</c:v>
                </c:pt>
                <c:pt idx="14472">
                  <c:v>332.13900000000001</c:v>
                </c:pt>
                <c:pt idx="14473">
                  <c:v>332.21499999999997</c:v>
                </c:pt>
                <c:pt idx="14474">
                  <c:v>332.29199999999997</c:v>
                </c:pt>
                <c:pt idx="14475">
                  <c:v>332.33100000000002</c:v>
                </c:pt>
                <c:pt idx="14476">
                  <c:v>332.35500000000002</c:v>
                </c:pt>
                <c:pt idx="14477">
                  <c:v>332.37</c:v>
                </c:pt>
                <c:pt idx="14478">
                  <c:v>332.392</c:v>
                </c:pt>
                <c:pt idx="14479">
                  <c:v>332.41199999999998</c:v>
                </c:pt>
                <c:pt idx="14480">
                  <c:v>332.42599999999999</c:v>
                </c:pt>
                <c:pt idx="14481">
                  <c:v>332.43900000000002</c:v>
                </c:pt>
                <c:pt idx="14482">
                  <c:v>332.45299999999997</c:v>
                </c:pt>
                <c:pt idx="14483">
                  <c:v>332.46800000000002</c:v>
                </c:pt>
                <c:pt idx="14484">
                  <c:v>332.49299999999999</c:v>
                </c:pt>
                <c:pt idx="14485">
                  <c:v>332.548</c:v>
                </c:pt>
                <c:pt idx="14486">
                  <c:v>332.62900000000002</c:v>
                </c:pt>
                <c:pt idx="14487">
                  <c:v>332.72399999999999</c:v>
                </c:pt>
                <c:pt idx="14488">
                  <c:v>332.81400000000002</c:v>
                </c:pt>
                <c:pt idx="14489">
                  <c:v>332.846</c:v>
                </c:pt>
                <c:pt idx="14490">
                  <c:v>332.86</c:v>
                </c:pt>
                <c:pt idx="14491">
                  <c:v>332.87299999999999</c:v>
                </c:pt>
                <c:pt idx="14492">
                  <c:v>332.89299999999997</c:v>
                </c:pt>
                <c:pt idx="14493">
                  <c:v>332.91199999999998</c:v>
                </c:pt>
                <c:pt idx="14494">
                  <c:v>332.92899999999997</c:v>
                </c:pt>
                <c:pt idx="14495">
                  <c:v>332.94600000000003</c:v>
                </c:pt>
                <c:pt idx="14496">
                  <c:v>332.97500000000002</c:v>
                </c:pt>
                <c:pt idx="14497">
                  <c:v>333.02100000000002</c:v>
                </c:pt>
                <c:pt idx="14498">
                  <c:v>333.08199999999999</c:v>
                </c:pt>
                <c:pt idx="14499">
                  <c:v>333.161</c:v>
                </c:pt>
                <c:pt idx="14500">
                  <c:v>333.255</c:v>
                </c:pt>
                <c:pt idx="14501">
                  <c:v>333.35</c:v>
                </c:pt>
                <c:pt idx="14502">
                  <c:v>333.42099999999999</c:v>
                </c:pt>
                <c:pt idx="14503">
                  <c:v>333.42700000000002</c:v>
                </c:pt>
                <c:pt idx="14504">
                  <c:v>333.44200000000001</c:v>
                </c:pt>
                <c:pt idx="14505">
                  <c:v>333.45400000000001</c:v>
                </c:pt>
                <c:pt idx="14506">
                  <c:v>333.46699999999998</c:v>
                </c:pt>
                <c:pt idx="14507">
                  <c:v>333.48</c:v>
                </c:pt>
                <c:pt idx="14508">
                  <c:v>333.49599999999998</c:v>
                </c:pt>
                <c:pt idx="14509">
                  <c:v>333.51299999999998</c:v>
                </c:pt>
                <c:pt idx="14510">
                  <c:v>333.53</c:v>
                </c:pt>
                <c:pt idx="14511">
                  <c:v>333.54599999999999</c:v>
                </c:pt>
                <c:pt idx="14512">
                  <c:v>333.56200000000001</c:v>
                </c:pt>
                <c:pt idx="14513">
                  <c:v>333.577</c:v>
                </c:pt>
                <c:pt idx="14514">
                  <c:v>333.59199999999998</c:v>
                </c:pt>
                <c:pt idx="14515">
                  <c:v>333.60700000000003</c:v>
                </c:pt>
                <c:pt idx="14516">
                  <c:v>333.62400000000002</c:v>
                </c:pt>
                <c:pt idx="14517">
                  <c:v>333.64100000000002</c:v>
                </c:pt>
                <c:pt idx="14518">
                  <c:v>333.66500000000002</c:v>
                </c:pt>
                <c:pt idx="14519">
                  <c:v>333.702</c:v>
                </c:pt>
                <c:pt idx="14520">
                  <c:v>333.74</c:v>
                </c:pt>
                <c:pt idx="14521">
                  <c:v>333.77800000000002</c:v>
                </c:pt>
                <c:pt idx="14522">
                  <c:v>333.82499999999999</c:v>
                </c:pt>
                <c:pt idx="14523">
                  <c:v>333.85</c:v>
                </c:pt>
                <c:pt idx="14524">
                  <c:v>333.86200000000002</c:v>
                </c:pt>
                <c:pt idx="14525">
                  <c:v>333.887</c:v>
                </c:pt>
                <c:pt idx="14526">
                  <c:v>333.92700000000002</c:v>
                </c:pt>
                <c:pt idx="14527">
                  <c:v>333.95699999999999</c:v>
                </c:pt>
                <c:pt idx="14528">
                  <c:v>333.97399999999999</c:v>
                </c:pt>
                <c:pt idx="14529">
                  <c:v>333.98700000000002</c:v>
                </c:pt>
                <c:pt idx="14530">
                  <c:v>334.00200000000001</c:v>
                </c:pt>
                <c:pt idx="14531">
                  <c:v>334.01799999999997</c:v>
                </c:pt>
                <c:pt idx="14532">
                  <c:v>334.03300000000002</c:v>
                </c:pt>
                <c:pt idx="14533">
                  <c:v>334.05099999999999</c:v>
                </c:pt>
                <c:pt idx="14534">
                  <c:v>334.06900000000002</c:v>
                </c:pt>
                <c:pt idx="14535">
                  <c:v>334.08800000000002</c:v>
                </c:pt>
                <c:pt idx="14536">
                  <c:v>334.10300000000001</c:v>
                </c:pt>
                <c:pt idx="14537">
                  <c:v>334.11900000000003</c:v>
                </c:pt>
                <c:pt idx="14538">
                  <c:v>334.13400000000001</c:v>
                </c:pt>
                <c:pt idx="14539">
                  <c:v>334.149</c:v>
                </c:pt>
                <c:pt idx="14540">
                  <c:v>334.16500000000002</c:v>
                </c:pt>
                <c:pt idx="14541">
                  <c:v>334.18400000000003</c:v>
                </c:pt>
                <c:pt idx="14542">
                  <c:v>334.22199999999998</c:v>
                </c:pt>
                <c:pt idx="14543">
                  <c:v>334.291</c:v>
                </c:pt>
                <c:pt idx="14544">
                  <c:v>334.375</c:v>
                </c:pt>
                <c:pt idx="14545">
                  <c:v>334.46499999999997</c:v>
                </c:pt>
                <c:pt idx="14546">
                  <c:v>334.55500000000001</c:v>
                </c:pt>
                <c:pt idx="14547">
                  <c:v>334.58800000000002</c:v>
                </c:pt>
                <c:pt idx="14548">
                  <c:v>334.60899999999998</c:v>
                </c:pt>
                <c:pt idx="14549">
                  <c:v>334.63299999999998</c:v>
                </c:pt>
                <c:pt idx="14550">
                  <c:v>334.65600000000001</c:v>
                </c:pt>
                <c:pt idx="14551">
                  <c:v>334.68799999999999</c:v>
                </c:pt>
                <c:pt idx="14552">
                  <c:v>334.73</c:v>
                </c:pt>
                <c:pt idx="14553">
                  <c:v>334.77499999999998</c:v>
                </c:pt>
                <c:pt idx="14554">
                  <c:v>334.82900000000001</c:v>
                </c:pt>
                <c:pt idx="14555">
                  <c:v>334.89800000000002</c:v>
                </c:pt>
                <c:pt idx="14556">
                  <c:v>334.97899999999998</c:v>
                </c:pt>
                <c:pt idx="14557">
                  <c:v>335.06700000000001</c:v>
                </c:pt>
                <c:pt idx="14558">
                  <c:v>335.16199999999998</c:v>
                </c:pt>
                <c:pt idx="14559">
                  <c:v>335.26299999999998</c:v>
                </c:pt>
                <c:pt idx="14560">
                  <c:v>335.35399999999998</c:v>
                </c:pt>
                <c:pt idx="14561">
                  <c:v>335.40300000000002</c:v>
                </c:pt>
                <c:pt idx="14562">
                  <c:v>335.40600000000001</c:v>
                </c:pt>
                <c:pt idx="14563">
                  <c:v>335.41500000000002</c:v>
                </c:pt>
                <c:pt idx="14564">
                  <c:v>335.42399999999998</c:v>
                </c:pt>
                <c:pt idx="14565">
                  <c:v>335.44099999999997</c:v>
                </c:pt>
                <c:pt idx="14566">
                  <c:v>335.47</c:v>
                </c:pt>
                <c:pt idx="14567">
                  <c:v>335.49900000000002</c:v>
                </c:pt>
                <c:pt idx="14568">
                  <c:v>335.53800000000001</c:v>
                </c:pt>
                <c:pt idx="14569">
                  <c:v>335.58499999999998</c:v>
                </c:pt>
                <c:pt idx="14570">
                  <c:v>335.642</c:v>
                </c:pt>
                <c:pt idx="14571">
                  <c:v>335.70600000000002</c:v>
                </c:pt>
                <c:pt idx="14572">
                  <c:v>335.74799999999999</c:v>
                </c:pt>
                <c:pt idx="14573">
                  <c:v>335.76900000000001</c:v>
                </c:pt>
                <c:pt idx="14574">
                  <c:v>335.78300000000002</c:v>
                </c:pt>
                <c:pt idx="14575">
                  <c:v>335.79599999999999</c:v>
                </c:pt>
                <c:pt idx="14576">
                  <c:v>335.80799999999999</c:v>
                </c:pt>
                <c:pt idx="14577">
                  <c:v>335.82299999999998</c:v>
                </c:pt>
                <c:pt idx="14578">
                  <c:v>335.83800000000002</c:v>
                </c:pt>
                <c:pt idx="14579">
                  <c:v>335.85500000000002</c:v>
                </c:pt>
                <c:pt idx="14580">
                  <c:v>335.87</c:v>
                </c:pt>
                <c:pt idx="14581">
                  <c:v>335.887</c:v>
                </c:pt>
                <c:pt idx="14582">
                  <c:v>335.904</c:v>
                </c:pt>
                <c:pt idx="14583">
                  <c:v>335.923</c:v>
                </c:pt>
                <c:pt idx="14584">
                  <c:v>335.95</c:v>
                </c:pt>
                <c:pt idx="14585">
                  <c:v>335.988</c:v>
                </c:pt>
                <c:pt idx="14586">
                  <c:v>336.03199999999998</c:v>
                </c:pt>
                <c:pt idx="14587">
                  <c:v>336.07900000000001</c:v>
                </c:pt>
                <c:pt idx="14588">
                  <c:v>336.13400000000001</c:v>
                </c:pt>
                <c:pt idx="14589">
                  <c:v>336.20299999999997</c:v>
                </c:pt>
                <c:pt idx="14590">
                  <c:v>336.27600000000001</c:v>
                </c:pt>
                <c:pt idx="14591">
                  <c:v>336.33699999999999</c:v>
                </c:pt>
                <c:pt idx="14592">
                  <c:v>336.36700000000002</c:v>
                </c:pt>
                <c:pt idx="14593">
                  <c:v>336.38200000000001</c:v>
                </c:pt>
                <c:pt idx="14594">
                  <c:v>336.392</c:v>
                </c:pt>
                <c:pt idx="14595">
                  <c:v>336.40699999999998</c:v>
                </c:pt>
                <c:pt idx="14596">
                  <c:v>336.42200000000003</c:v>
                </c:pt>
                <c:pt idx="14597">
                  <c:v>336.43799999999999</c:v>
                </c:pt>
                <c:pt idx="14598">
                  <c:v>336.45499999999998</c:v>
                </c:pt>
                <c:pt idx="14599">
                  <c:v>336.47</c:v>
                </c:pt>
                <c:pt idx="14600">
                  <c:v>336.48399999999998</c:v>
                </c:pt>
                <c:pt idx="14601">
                  <c:v>336.49900000000002</c:v>
                </c:pt>
                <c:pt idx="14602">
                  <c:v>336.51400000000001</c:v>
                </c:pt>
                <c:pt idx="14603">
                  <c:v>336.548</c:v>
                </c:pt>
                <c:pt idx="14604">
                  <c:v>336.61500000000001</c:v>
                </c:pt>
                <c:pt idx="14605">
                  <c:v>336.702</c:v>
                </c:pt>
                <c:pt idx="14606">
                  <c:v>336.79700000000003</c:v>
                </c:pt>
                <c:pt idx="14607">
                  <c:v>336.85500000000002</c:v>
                </c:pt>
                <c:pt idx="14608">
                  <c:v>336.87400000000002</c:v>
                </c:pt>
                <c:pt idx="14609">
                  <c:v>336.88600000000002</c:v>
                </c:pt>
                <c:pt idx="14610">
                  <c:v>336.90100000000001</c:v>
                </c:pt>
                <c:pt idx="14611">
                  <c:v>336.92399999999998</c:v>
                </c:pt>
                <c:pt idx="14612">
                  <c:v>336.94799999999998</c:v>
                </c:pt>
                <c:pt idx="14613">
                  <c:v>336.96499999999997</c:v>
                </c:pt>
                <c:pt idx="14614">
                  <c:v>336.98099999999999</c:v>
                </c:pt>
                <c:pt idx="14615">
                  <c:v>336.99599999999998</c:v>
                </c:pt>
                <c:pt idx="14616">
                  <c:v>337.012</c:v>
                </c:pt>
                <c:pt idx="14617">
                  <c:v>337.03100000000001</c:v>
                </c:pt>
                <c:pt idx="14618">
                  <c:v>337.05900000000003</c:v>
                </c:pt>
                <c:pt idx="14619">
                  <c:v>337.11500000000001</c:v>
                </c:pt>
                <c:pt idx="14620">
                  <c:v>337.19499999999999</c:v>
                </c:pt>
                <c:pt idx="14621">
                  <c:v>337.28500000000003</c:v>
                </c:pt>
                <c:pt idx="14622">
                  <c:v>337.36</c:v>
                </c:pt>
                <c:pt idx="14623">
                  <c:v>337.39</c:v>
                </c:pt>
                <c:pt idx="14624">
                  <c:v>337.40199999999999</c:v>
                </c:pt>
                <c:pt idx="14625">
                  <c:v>337.423</c:v>
                </c:pt>
                <c:pt idx="14626">
                  <c:v>337.43799999999999</c:v>
                </c:pt>
                <c:pt idx="14627">
                  <c:v>337.45499999999998</c:v>
                </c:pt>
                <c:pt idx="14628">
                  <c:v>337.47199999999998</c:v>
                </c:pt>
                <c:pt idx="14629">
                  <c:v>337.49</c:v>
                </c:pt>
                <c:pt idx="14630">
                  <c:v>337.505</c:v>
                </c:pt>
                <c:pt idx="14631">
                  <c:v>337.52100000000002</c:v>
                </c:pt>
                <c:pt idx="14632">
                  <c:v>337.53699999999998</c:v>
                </c:pt>
                <c:pt idx="14633">
                  <c:v>337.56900000000002</c:v>
                </c:pt>
                <c:pt idx="14634">
                  <c:v>337.62799999999999</c:v>
                </c:pt>
                <c:pt idx="14635">
                  <c:v>337.70699999999999</c:v>
                </c:pt>
                <c:pt idx="14636">
                  <c:v>337.74200000000002</c:v>
                </c:pt>
                <c:pt idx="14637">
                  <c:v>337.75900000000001</c:v>
                </c:pt>
                <c:pt idx="14638">
                  <c:v>337.779</c:v>
                </c:pt>
                <c:pt idx="14639">
                  <c:v>337.798</c:v>
                </c:pt>
                <c:pt idx="14640">
                  <c:v>337.81099999999998</c:v>
                </c:pt>
                <c:pt idx="14641">
                  <c:v>337.82499999999999</c:v>
                </c:pt>
                <c:pt idx="14642">
                  <c:v>337.84300000000002</c:v>
                </c:pt>
                <c:pt idx="14643">
                  <c:v>337.86200000000002</c:v>
                </c:pt>
                <c:pt idx="14644">
                  <c:v>337.87799999999999</c:v>
                </c:pt>
                <c:pt idx="14645">
                  <c:v>337.89400000000001</c:v>
                </c:pt>
                <c:pt idx="14646">
                  <c:v>337.911</c:v>
                </c:pt>
                <c:pt idx="14647">
                  <c:v>337.93599999999998</c:v>
                </c:pt>
                <c:pt idx="14648">
                  <c:v>337.98899999999998</c:v>
                </c:pt>
                <c:pt idx="14649">
                  <c:v>338.07100000000003</c:v>
                </c:pt>
                <c:pt idx="14650">
                  <c:v>338.14</c:v>
                </c:pt>
                <c:pt idx="14651">
                  <c:v>338.15499999999997</c:v>
                </c:pt>
                <c:pt idx="14652">
                  <c:v>338.16399999999999</c:v>
                </c:pt>
                <c:pt idx="14653">
                  <c:v>338.18</c:v>
                </c:pt>
                <c:pt idx="14654">
                  <c:v>338.19400000000002</c:v>
                </c:pt>
                <c:pt idx="14655">
                  <c:v>338.21100000000001</c:v>
                </c:pt>
                <c:pt idx="14656">
                  <c:v>338.23</c:v>
                </c:pt>
                <c:pt idx="14657">
                  <c:v>338.24900000000002</c:v>
                </c:pt>
                <c:pt idx="14658">
                  <c:v>338.26499999999999</c:v>
                </c:pt>
                <c:pt idx="14659">
                  <c:v>338.28100000000001</c:v>
                </c:pt>
                <c:pt idx="14660">
                  <c:v>338.30200000000002</c:v>
                </c:pt>
                <c:pt idx="14661">
                  <c:v>338.35199999999998</c:v>
                </c:pt>
                <c:pt idx="14662">
                  <c:v>338.43200000000002</c:v>
                </c:pt>
                <c:pt idx="14663">
                  <c:v>338.524</c:v>
                </c:pt>
                <c:pt idx="14664">
                  <c:v>338.55799999999999</c:v>
                </c:pt>
                <c:pt idx="14665">
                  <c:v>338.57400000000001</c:v>
                </c:pt>
                <c:pt idx="14666">
                  <c:v>338.59699999999998</c:v>
                </c:pt>
                <c:pt idx="14667">
                  <c:v>338.62099999999998</c:v>
                </c:pt>
                <c:pt idx="14668">
                  <c:v>338.63900000000001</c:v>
                </c:pt>
                <c:pt idx="14669">
                  <c:v>338.65800000000002</c:v>
                </c:pt>
                <c:pt idx="14670">
                  <c:v>338.67500000000001</c:v>
                </c:pt>
                <c:pt idx="14671">
                  <c:v>338.69099999999997</c:v>
                </c:pt>
                <c:pt idx="14672">
                  <c:v>338.71300000000002</c:v>
                </c:pt>
                <c:pt idx="14673">
                  <c:v>338.75900000000001</c:v>
                </c:pt>
                <c:pt idx="14674">
                  <c:v>338.83300000000003</c:v>
                </c:pt>
                <c:pt idx="14675">
                  <c:v>338.923</c:v>
                </c:pt>
                <c:pt idx="14676">
                  <c:v>338.99799999999999</c:v>
                </c:pt>
                <c:pt idx="14677">
                  <c:v>339.02600000000001</c:v>
                </c:pt>
                <c:pt idx="14678">
                  <c:v>339.04700000000003</c:v>
                </c:pt>
                <c:pt idx="14679">
                  <c:v>339.06599999999997</c:v>
                </c:pt>
                <c:pt idx="14680">
                  <c:v>339.089</c:v>
                </c:pt>
                <c:pt idx="14681">
                  <c:v>339.10500000000002</c:v>
                </c:pt>
                <c:pt idx="14682">
                  <c:v>339.12299999999999</c:v>
                </c:pt>
                <c:pt idx="14683">
                  <c:v>339.137</c:v>
                </c:pt>
                <c:pt idx="14684">
                  <c:v>339.15300000000002</c:v>
                </c:pt>
                <c:pt idx="14685">
                  <c:v>339.16699999999997</c:v>
                </c:pt>
                <c:pt idx="14686">
                  <c:v>339.18400000000003</c:v>
                </c:pt>
                <c:pt idx="14687">
                  <c:v>339.21300000000002</c:v>
                </c:pt>
                <c:pt idx="14688">
                  <c:v>339.28300000000002</c:v>
                </c:pt>
                <c:pt idx="14689">
                  <c:v>339.37599999999998</c:v>
                </c:pt>
                <c:pt idx="14690">
                  <c:v>339.41300000000001</c:v>
                </c:pt>
                <c:pt idx="14691">
                  <c:v>339.428</c:v>
                </c:pt>
                <c:pt idx="14692">
                  <c:v>339.45100000000002</c:v>
                </c:pt>
                <c:pt idx="14693">
                  <c:v>339.483</c:v>
                </c:pt>
                <c:pt idx="14694">
                  <c:v>339.50700000000001</c:v>
                </c:pt>
                <c:pt idx="14695">
                  <c:v>339.52199999999999</c:v>
                </c:pt>
                <c:pt idx="14696">
                  <c:v>339.53699999999998</c:v>
                </c:pt>
                <c:pt idx="14697">
                  <c:v>339.55200000000002</c:v>
                </c:pt>
                <c:pt idx="14698">
                  <c:v>339.56700000000001</c:v>
                </c:pt>
                <c:pt idx="14699">
                  <c:v>339.58499999999998</c:v>
                </c:pt>
                <c:pt idx="14700">
                  <c:v>339.61599999999999</c:v>
                </c:pt>
                <c:pt idx="14701">
                  <c:v>339.67399999999998</c:v>
                </c:pt>
                <c:pt idx="14702">
                  <c:v>339.75599999999997</c:v>
                </c:pt>
                <c:pt idx="14703">
                  <c:v>339.84800000000001</c:v>
                </c:pt>
                <c:pt idx="14704">
                  <c:v>339.91</c:v>
                </c:pt>
                <c:pt idx="14705">
                  <c:v>339.93099999999998</c:v>
                </c:pt>
                <c:pt idx="14706">
                  <c:v>339.94799999999998</c:v>
                </c:pt>
                <c:pt idx="14707">
                  <c:v>339.971</c:v>
                </c:pt>
                <c:pt idx="14708">
                  <c:v>339.98599999999999</c:v>
                </c:pt>
                <c:pt idx="14709">
                  <c:v>340.00200000000001</c:v>
                </c:pt>
                <c:pt idx="14710">
                  <c:v>340.01600000000002</c:v>
                </c:pt>
                <c:pt idx="14711">
                  <c:v>340.03100000000001</c:v>
                </c:pt>
                <c:pt idx="14712">
                  <c:v>340.05799999999999</c:v>
                </c:pt>
                <c:pt idx="14713">
                  <c:v>340.11</c:v>
                </c:pt>
                <c:pt idx="14714">
                  <c:v>340.19</c:v>
                </c:pt>
                <c:pt idx="14715">
                  <c:v>340.27600000000001</c:v>
                </c:pt>
                <c:pt idx="14716">
                  <c:v>340.30399999999997</c:v>
                </c:pt>
                <c:pt idx="14717">
                  <c:v>340.32400000000001</c:v>
                </c:pt>
                <c:pt idx="14718">
                  <c:v>340.35500000000002</c:v>
                </c:pt>
                <c:pt idx="14719">
                  <c:v>340.38</c:v>
                </c:pt>
                <c:pt idx="14720">
                  <c:v>340.399</c:v>
                </c:pt>
                <c:pt idx="14721">
                  <c:v>340.41699999999997</c:v>
                </c:pt>
                <c:pt idx="14722">
                  <c:v>340.43400000000003</c:v>
                </c:pt>
                <c:pt idx="14723">
                  <c:v>340.45100000000002</c:v>
                </c:pt>
                <c:pt idx="14724">
                  <c:v>340.46699999999998</c:v>
                </c:pt>
                <c:pt idx="14725">
                  <c:v>340.49599999999998</c:v>
                </c:pt>
                <c:pt idx="14726">
                  <c:v>340.55</c:v>
                </c:pt>
                <c:pt idx="14727">
                  <c:v>340.62700000000001</c:v>
                </c:pt>
                <c:pt idx="14728">
                  <c:v>340.71499999999997</c:v>
                </c:pt>
                <c:pt idx="14729">
                  <c:v>340.80900000000003</c:v>
                </c:pt>
                <c:pt idx="14730">
                  <c:v>340.87200000000001</c:v>
                </c:pt>
                <c:pt idx="14731">
                  <c:v>340.89699999999999</c:v>
                </c:pt>
                <c:pt idx="14732">
                  <c:v>340.92200000000003</c:v>
                </c:pt>
                <c:pt idx="14733">
                  <c:v>340.97300000000001</c:v>
                </c:pt>
                <c:pt idx="14734">
                  <c:v>341.053</c:v>
                </c:pt>
                <c:pt idx="14735">
                  <c:v>341.14499999999998</c:v>
                </c:pt>
                <c:pt idx="14736">
                  <c:v>341.24099999999999</c:v>
                </c:pt>
                <c:pt idx="14737">
                  <c:v>341.32100000000003</c:v>
                </c:pt>
                <c:pt idx="14738">
                  <c:v>341.35500000000002</c:v>
                </c:pt>
                <c:pt idx="14739">
                  <c:v>341.36799999999999</c:v>
                </c:pt>
                <c:pt idx="14740">
                  <c:v>341.38400000000001</c:v>
                </c:pt>
                <c:pt idx="14741">
                  <c:v>341.41500000000002</c:v>
                </c:pt>
                <c:pt idx="14742">
                  <c:v>341.43900000000002</c:v>
                </c:pt>
                <c:pt idx="14743">
                  <c:v>341.46199999999999</c:v>
                </c:pt>
                <c:pt idx="14744">
                  <c:v>341.47899999999998</c:v>
                </c:pt>
                <c:pt idx="14745">
                  <c:v>341.49400000000003</c:v>
                </c:pt>
                <c:pt idx="14746">
                  <c:v>341.50900000000001</c:v>
                </c:pt>
                <c:pt idx="14747">
                  <c:v>341.52600000000001</c:v>
                </c:pt>
                <c:pt idx="14748">
                  <c:v>341.54599999999999</c:v>
                </c:pt>
                <c:pt idx="14749">
                  <c:v>341.59</c:v>
                </c:pt>
                <c:pt idx="14750">
                  <c:v>341.661</c:v>
                </c:pt>
                <c:pt idx="14751">
                  <c:v>341.74099999999999</c:v>
                </c:pt>
                <c:pt idx="14752">
                  <c:v>341.80799999999999</c:v>
                </c:pt>
                <c:pt idx="14753">
                  <c:v>341.84899999999999</c:v>
                </c:pt>
                <c:pt idx="14754">
                  <c:v>341.88099999999997</c:v>
                </c:pt>
                <c:pt idx="14755">
                  <c:v>341.92</c:v>
                </c:pt>
                <c:pt idx="14756">
                  <c:v>341.97199999999998</c:v>
                </c:pt>
                <c:pt idx="14757">
                  <c:v>342.03500000000003</c:v>
                </c:pt>
                <c:pt idx="14758">
                  <c:v>342.11</c:v>
                </c:pt>
                <c:pt idx="14759">
                  <c:v>342.19299999999998</c:v>
                </c:pt>
                <c:pt idx="14760">
                  <c:v>342.28</c:v>
                </c:pt>
                <c:pt idx="14761">
                  <c:v>342.36700000000002</c:v>
                </c:pt>
                <c:pt idx="14762">
                  <c:v>342.44400000000002</c:v>
                </c:pt>
                <c:pt idx="14763">
                  <c:v>342.50400000000002</c:v>
                </c:pt>
                <c:pt idx="14764">
                  <c:v>342.553</c:v>
                </c:pt>
                <c:pt idx="14765">
                  <c:v>342.61799999999999</c:v>
                </c:pt>
                <c:pt idx="14766">
                  <c:v>342.69299999999998</c:v>
                </c:pt>
                <c:pt idx="14767">
                  <c:v>342.77</c:v>
                </c:pt>
                <c:pt idx="14768">
                  <c:v>342.834</c:v>
                </c:pt>
                <c:pt idx="14769">
                  <c:v>342.87700000000001</c:v>
                </c:pt>
                <c:pt idx="14770">
                  <c:v>342.88299999999998</c:v>
                </c:pt>
                <c:pt idx="14771">
                  <c:v>342.892</c:v>
                </c:pt>
                <c:pt idx="14772">
                  <c:v>342.90800000000002</c:v>
                </c:pt>
                <c:pt idx="14773">
                  <c:v>342.93299999999999</c:v>
                </c:pt>
                <c:pt idx="14774">
                  <c:v>342.95299999999997</c:v>
                </c:pt>
                <c:pt idx="14775">
                  <c:v>342.96800000000002</c:v>
                </c:pt>
                <c:pt idx="14776">
                  <c:v>342.983</c:v>
                </c:pt>
                <c:pt idx="14777">
                  <c:v>342.99799999999999</c:v>
                </c:pt>
                <c:pt idx="14778">
                  <c:v>343.01299999999998</c:v>
                </c:pt>
                <c:pt idx="14779">
                  <c:v>343.04500000000002</c:v>
                </c:pt>
                <c:pt idx="14780">
                  <c:v>343.10500000000002</c:v>
                </c:pt>
                <c:pt idx="14781">
                  <c:v>343.18700000000001</c:v>
                </c:pt>
                <c:pt idx="14782">
                  <c:v>343.27800000000002</c:v>
                </c:pt>
                <c:pt idx="14783">
                  <c:v>343.37200000000001</c:v>
                </c:pt>
                <c:pt idx="14784">
                  <c:v>343.46699999999998</c:v>
                </c:pt>
                <c:pt idx="14785">
                  <c:v>343.565</c:v>
                </c:pt>
                <c:pt idx="14786">
                  <c:v>343.66</c:v>
                </c:pt>
                <c:pt idx="14787">
                  <c:v>343.74099999999999</c:v>
                </c:pt>
                <c:pt idx="14788">
                  <c:v>343.77600000000001</c:v>
                </c:pt>
                <c:pt idx="14789">
                  <c:v>343.77800000000002</c:v>
                </c:pt>
                <c:pt idx="14790">
                  <c:v>343.78500000000003</c:v>
                </c:pt>
                <c:pt idx="14791">
                  <c:v>343.798</c:v>
                </c:pt>
                <c:pt idx="14792">
                  <c:v>343.81799999999998</c:v>
                </c:pt>
                <c:pt idx="14793">
                  <c:v>343.84300000000002</c:v>
                </c:pt>
                <c:pt idx="14794">
                  <c:v>343.858</c:v>
                </c:pt>
                <c:pt idx="14795">
                  <c:v>343.87200000000001</c:v>
                </c:pt>
                <c:pt idx="14796">
                  <c:v>343.88600000000002</c:v>
                </c:pt>
                <c:pt idx="14797">
                  <c:v>343.90100000000001</c:v>
                </c:pt>
                <c:pt idx="14798">
                  <c:v>343.91800000000001</c:v>
                </c:pt>
                <c:pt idx="14799">
                  <c:v>343.96</c:v>
                </c:pt>
                <c:pt idx="14800">
                  <c:v>344.02699999999999</c:v>
                </c:pt>
                <c:pt idx="14801">
                  <c:v>344.048</c:v>
                </c:pt>
                <c:pt idx="14802">
                  <c:v>344.06799999999998</c:v>
                </c:pt>
                <c:pt idx="14803">
                  <c:v>344.08699999999999</c:v>
                </c:pt>
                <c:pt idx="14804">
                  <c:v>344.10599999999999</c:v>
                </c:pt>
                <c:pt idx="14805">
                  <c:v>344.12299999999999</c:v>
                </c:pt>
                <c:pt idx="14806">
                  <c:v>344.13799999999998</c:v>
                </c:pt>
                <c:pt idx="14807">
                  <c:v>344.15300000000002</c:v>
                </c:pt>
                <c:pt idx="14808">
                  <c:v>344.16800000000001</c:v>
                </c:pt>
                <c:pt idx="14809">
                  <c:v>344.18400000000003</c:v>
                </c:pt>
                <c:pt idx="14810">
                  <c:v>344.21600000000001</c:v>
                </c:pt>
                <c:pt idx="14811">
                  <c:v>344.27800000000002</c:v>
                </c:pt>
                <c:pt idx="14812">
                  <c:v>344.36200000000002</c:v>
                </c:pt>
                <c:pt idx="14813">
                  <c:v>344.45299999999997</c:v>
                </c:pt>
                <c:pt idx="14814">
                  <c:v>344.54599999999999</c:v>
                </c:pt>
                <c:pt idx="14815">
                  <c:v>344.577</c:v>
                </c:pt>
                <c:pt idx="14816">
                  <c:v>344.589</c:v>
                </c:pt>
                <c:pt idx="14817">
                  <c:v>344.60300000000001</c:v>
                </c:pt>
                <c:pt idx="14818">
                  <c:v>344.61900000000003</c:v>
                </c:pt>
                <c:pt idx="14819">
                  <c:v>344.63499999999999</c:v>
                </c:pt>
                <c:pt idx="14820">
                  <c:v>344.65100000000001</c:v>
                </c:pt>
                <c:pt idx="14821">
                  <c:v>344.66800000000001</c:v>
                </c:pt>
                <c:pt idx="14822">
                  <c:v>344.685</c:v>
                </c:pt>
                <c:pt idx="14823">
                  <c:v>344.7</c:v>
                </c:pt>
                <c:pt idx="14824">
                  <c:v>344.71600000000001</c:v>
                </c:pt>
                <c:pt idx="14825">
                  <c:v>344.73399999999998</c:v>
                </c:pt>
                <c:pt idx="14826">
                  <c:v>344.76900000000001</c:v>
                </c:pt>
                <c:pt idx="14827">
                  <c:v>344.83</c:v>
                </c:pt>
                <c:pt idx="14828">
                  <c:v>344.90600000000001</c:v>
                </c:pt>
                <c:pt idx="14829">
                  <c:v>344.98200000000003</c:v>
                </c:pt>
                <c:pt idx="14830">
                  <c:v>345.00200000000001</c:v>
                </c:pt>
                <c:pt idx="14831">
                  <c:v>345.02300000000002</c:v>
                </c:pt>
                <c:pt idx="14832">
                  <c:v>345.04199999999997</c:v>
                </c:pt>
                <c:pt idx="14833">
                  <c:v>345.07</c:v>
                </c:pt>
                <c:pt idx="14834">
                  <c:v>345.08699999999999</c:v>
                </c:pt>
                <c:pt idx="14835">
                  <c:v>345.101</c:v>
                </c:pt>
                <c:pt idx="14836">
                  <c:v>345.11599999999999</c:v>
                </c:pt>
                <c:pt idx="14837">
                  <c:v>345.13200000000001</c:v>
                </c:pt>
                <c:pt idx="14838">
                  <c:v>345.14800000000002</c:v>
                </c:pt>
                <c:pt idx="14839">
                  <c:v>345.17</c:v>
                </c:pt>
                <c:pt idx="14840">
                  <c:v>345.21899999999999</c:v>
                </c:pt>
                <c:pt idx="14841">
                  <c:v>345.29199999999997</c:v>
                </c:pt>
                <c:pt idx="14842">
                  <c:v>345.37799999999999</c:v>
                </c:pt>
                <c:pt idx="14843">
                  <c:v>345.43599999999998</c:v>
                </c:pt>
                <c:pt idx="14844">
                  <c:v>345.464</c:v>
                </c:pt>
                <c:pt idx="14845">
                  <c:v>345.476</c:v>
                </c:pt>
                <c:pt idx="14846">
                  <c:v>345.488</c:v>
                </c:pt>
                <c:pt idx="14847">
                  <c:v>345.50299999999999</c:v>
                </c:pt>
                <c:pt idx="14848">
                  <c:v>345.52100000000002</c:v>
                </c:pt>
                <c:pt idx="14849">
                  <c:v>345.53899999999999</c:v>
                </c:pt>
                <c:pt idx="14850">
                  <c:v>345.55399999999997</c:v>
                </c:pt>
                <c:pt idx="14851">
                  <c:v>345.57</c:v>
                </c:pt>
                <c:pt idx="14852">
                  <c:v>345.58600000000001</c:v>
                </c:pt>
                <c:pt idx="14853">
                  <c:v>345.60700000000003</c:v>
                </c:pt>
                <c:pt idx="14854">
                  <c:v>345.64100000000002</c:v>
                </c:pt>
                <c:pt idx="14855">
                  <c:v>345.70699999999999</c:v>
                </c:pt>
                <c:pt idx="14856">
                  <c:v>345.774</c:v>
                </c:pt>
                <c:pt idx="14857">
                  <c:v>345.79</c:v>
                </c:pt>
                <c:pt idx="14858">
                  <c:v>345.80200000000002</c:v>
                </c:pt>
                <c:pt idx="14859">
                  <c:v>345.81400000000002</c:v>
                </c:pt>
                <c:pt idx="14860">
                  <c:v>345.827</c:v>
                </c:pt>
                <c:pt idx="14861">
                  <c:v>345.84399999999999</c:v>
                </c:pt>
                <c:pt idx="14862">
                  <c:v>345.86099999999999</c:v>
                </c:pt>
                <c:pt idx="14863">
                  <c:v>345.87900000000002</c:v>
                </c:pt>
                <c:pt idx="14864">
                  <c:v>345.89299999999997</c:v>
                </c:pt>
                <c:pt idx="14865">
                  <c:v>345.90800000000002</c:v>
                </c:pt>
                <c:pt idx="14866">
                  <c:v>345.92399999999998</c:v>
                </c:pt>
                <c:pt idx="14867">
                  <c:v>345.95100000000002</c:v>
                </c:pt>
                <c:pt idx="14868">
                  <c:v>346.00400000000002</c:v>
                </c:pt>
                <c:pt idx="14869">
                  <c:v>346.08199999999999</c:v>
                </c:pt>
                <c:pt idx="14870">
                  <c:v>346.16199999999998</c:v>
                </c:pt>
                <c:pt idx="14871">
                  <c:v>346.24900000000002</c:v>
                </c:pt>
                <c:pt idx="14872">
                  <c:v>346.31700000000001</c:v>
                </c:pt>
                <c:pt idx="14873">
                  <c:v>346.36099999999999</c:v>
                </c:pt>
                <c:pt idx="14874">
                  <c:v>346.38499999999999</c:v>
                </c:pt>
                <c:pt idx="14875">
                  <c:v>346.39800000000002</c:v>
                </c:pt>
                <c:pt idx="14876">
                  <c:v>346.41</c:v>
                </c:pt>
                <c:pt idx="14877">
                  <c:v>346.423</c:v>
                </c:pt>
                <c:pt idx="14878">
                  <c:v>346.43599999999998</c:v>
                </c:pt>
                <c:pt idx="14879">
                  <c:v>346.45100000000002</c:v>
                </c:pt>
                <c:pt idx="14880">
                  <c:v>346.46699999999998</c:v>
                </c:pt>
                <c:pt idx="14881">
                  <c:v>346.48200000000003</c:v>
                </c:pt>
                <c:pt idx="14882">
                  <c:v>346.495</c:v>
                </c:pt>
                <c:pt idx="14883">
                  <c:v>346.50799999999998</c:v>
                </c:pt>
                <c:pt idx="14884">
                  <c:v>346.52</c:v>
                </c:pt>
                <c:pt idx="14885">
                  <c:v>346.53300000000002</c:v>
                </c:pt>
                <c:pt idx="14886">
                  <c:v>346.54500000000002</c:v>
                </c:pt>
                <c:pt idx="14887">
                  <c:v>346.55700000000002</c:v>
                </c:pt>
                <c:pt idx="14888">
                  <c:v>346.57</c:v>
                </c:pt>
                <c:pt idx="14889">
                  <c:v>346.584</c:v>
                </c:pt>
                <c:pt idx="14890">
                  <c:v>346.6</c:v>
                </c:pt>
                <c:pt idx="14891">
                  <c:v>346.61700000000002</c:v>
                </c:pt>
                <c:pt idx="14892">
                  <c:v>346.63499999999999</c:v>
                </c:pt>
                <c:pt idx="14893">
                  <c:v>346.65</c:v>
                </c:pt>
                <c:pt idx="14894">
                  <c:v>346.66699999999997</c:v>
                </c:pt>
                <c:pt idx="14895">
                  <c:v>346.685</c:v>
                </c:pt>
                <c:pt idx="14896">
                  <c:v>346.70400000000001</c:v>
                </c:pt>
                <c:pt idx="14897">
                  <c:v>346.72199999999998</c:v>
                </c:pt>
                <c:pt idx="14898">
                  <c:v>346.75200000000001</c:v>
                </c:pt>
                <c:pt idx="14899">
                  <c:v>346.80599999999998</c:v>
                </c:pt>
                <c:pt idx="14900">
                  <c:v>346.86900000000003</c:v>
                </c:pt>
                <c:pt idx="14901">
                  <c:v>346.923</c:v>
                </c:pt>
                <c:pt idx="14902">
                  <c:v>346.964</c:v>
                </c:pt>
                <c:pt idx="14903">
                  <c:v>347.00400000000002</c:v>
                </c:pt>
                <c:pt idx="14904">
                  <c:v>347.065</c:v>
                </c:pt>
                <c:pt idx="14905">
                  <c:v>347.15300000000002</c:v>
                </c:pt>
                <c:pt idx="14906">
                  <c:v>347.24799999999999</c:v>
                </c:pt>
                <c:pt idx="14907">
                  <c:v>347.34300000000002</c:v>
                </c:pt>
                <c:pt idx="14908">
                  <c:v>347.42</c:v>
                </c:pt>
                <c:pt idx="14909">
                  <c:v>347.44600000000003</c:v>
                </c:pt>
                <c:pt idx="14910">
                  <c:v>347.44799999999998</c:v>
                </c:pt>
                <c:pt idx="14911">
                  <c:v>347.45499999999998</c:v>
                </c:pt>
                <c:pt idx="14912">
                  <c:v>347.46300000000002</c:v>
                </c:pt>
                <c:pt idx="14913">
                  <c:v>347.47399999999999</c:v>
                </c:pt>
                <c:pt idx="14914">
                  <c:v>347.49400000000003</c:v>
                </c:pt>
                <c:pt idx="14915">
                  <c:v>347.52800000000002</c:v>
                </c:pt>
                <c:pt idx="14916">
                  <c:v>347.57</c:v>
                </c:pt>
                <c:pt idx="14917">
                  <c:v>347.60500000000002</c:v>
                </c:pt>
                <c:pt idx="14918">
                  <c:v>347.63600000000002</c:v>
                </c:pt>
                <c:pt idx="14919">
                  <c:v>347.66199999999998</c:v>
                </c:pt>
                <c:pt idx="14920">
                  <c:v>347.69799999999998</c:v>
                </c:pt>
                <c:pt idx="14921">
                  <c:v>347.74400000000003</c:v>
                </c:pt>
                <c:pt idx="14922">
                  <c:v>347.81200000000001</c:v>
                </c:pt>
                <c:pt idx="14923">
                  <c:v>347.89699999999999</c:v>
                </c:pt>
                <c:pt idx="14924">
                  <c:v>347.98700000000002</c:v>
                </c:pt>
                <c:pt idx="14925">
                  <c:v>348.072</c:v>
                </c:pt>
                <c:pt idx="14926">
                  <c:v>348.15300000000002</c:v>
                </c:pt>
                <c:pt idx="14927">
                  <c:v>348.24099999999999</c:v>
                </c:pt>
                <c:pt idx="14928">
                  <c:v>348.33499999999998</c:v>
                </c:pt>
                <c:pt idx="14929">
                  <c:v>348.43</c:v>
                </c:pt>
                <c:pt idx="14930">
                  <c:v>348.52</c:v>
                </c:pt>
                <c:pt idx="14931">
                  <c:v>348.55500000000001</c:v>
                </c:pt>
                <c:pt idx="14932">
                  <c:v>348.56099999999998</c:v>
                </c:pt>
                <c:pt idx="14933">
                  <c:v>348.57100000000003</c:v>
                </c:pt>
                <c:pt idx="14934">
                  <c:v>348.59</c:v>
                </c:pt>
                <c:pt idx="14935">
                  <c:v>348.62</c:v>
                </c:pt>
                <c:pt idx="14936">
                  <c:v>348.64299999999997</c:v>
                </c:pt>
                <c:pt idx="14937">
                  <c:v>348.65499999999997</c:v>
                </c:pt>
                <c:pt idx="14938">
                  <c:v>348.66800000000001</c:v>
                </c:pt>
                <c:pt idx="14939">
                  <c:v>348.68299999999999</c:v>
                </c:pt>
                <c:pt idx="14940">
                  <c:v>348.69799999999998</c:v>
                </c:pt>
                <c:pt idx="14941">
                  <c:v>348.721</c:v>
                </c:pt>
                <c:pt idx="14942">
                  <c:v>348.774</c:v>
                </c:pt>
                <c:pt idx="14943">
                  <c:v>348.85399999999998</c:v>
                </c:pt>
                <c:pt idx="14944">
                  <c:v>348.94200000000001</c:v>
                </c:pt>
                <c:pt idx="14945">
                  <c:v>349.03199999999998</c:v>
                </c:pt>
                <c:pt idx="14946">
                  <c:v>349.11900000000003</c:v>
                </c:pt>
                <c:pt idx="14947">
                  <c:v>349.14100000000002</c:v>
                </c:pt>
                <c:pt idx="14948">
                  <c:v>349.16300000000001</c:v>
                </c:pt>
                <c:pt idx="14949">
                  <c:v>349.19400000000002</c:v>
                </c:pt>
                <c:pt idx="14950">
                  <c:v>349.24700000000001</c:v>
                </c:pt>
                <c:pt idx="14951">
                  <c:v>349.32</c:v>
                </c:pt>
                <c:pt idx="14952">
                  <c:v>349.404</c:v>
                </c:pt>
                <c:pt idx="14953">
                  <c:v>349.49700000000001</c:v>
                </c:pt>
                <c:pt idx="14954">
                  <c:v>349.541</c:v>
                </c:pt>
                <c:pt idx="14955">
                  <c:v>349.56599999999997</c:v>
                </c:pt>
                <c:pt idx="14956">
                  <c:v>349.58100000000002</c:v>
                </c:pt>
                <c:pt idx="14957">
                  <c:v>349.59699999999998</c:v>
                </c:pt>
                <c:pt idx="14958">
                  <c:v>349.613</c:v>
                </c:pt>
                <c:pt idx="14959">
                  <c:v>349.62599999999998</c:v>
                </c:pt>
                <c:pt idx="14960">
                  <c:v>349.642</c:v>
                </c:pt>
                <c:pt idx="14961">
                  <c:v>349.65899999999999</c:v>
                </c:pt>
                <c:pt idx="14962">
                  <c:v>349.67599999999999</c:v>
                </c:pt>
                <c:pt idx="14963">
                  <c:v>349.69099999999997</c:v>
                </c:pt>
                <c:pt idx="14964">
                  <c:v>349.70699999999999</c:v>
                </c:pt>
                <c:pt idx="14965">
                  <c:v>349.72699999999998</c:v>
                </c:pt>
                <c:pt idx="14966">
                  <c:v>349.767</c:v>
                </c:pt>
                <c:pt idx="14967">
                  <c:v>349.83499999999998</c:v>
                </c:pt>
                <c:pt idx="14968">
                  <c:v>349.91</c:v>
                </c:pt>
                <c:pt idx="14969">
                  <c:v>349.96</c:v>
                </c:pt>
                <c:pt idx="14970">
                  <c:v>349.98899999999998</c:v>
                </c:pt>
                <c:pt idx="14971">
                  <c:v>350.005</c:v>
                </c:pt>
                <c:pt idx="14972">
                  <c:v>350.02300000000002</c:v>
                </c:pt>
                <c:pt idx="14973">
                  <c:v>350.04199999999997</c:v>
                </c:pt>
                <c:pt idx="14974">
                  <c:v>350.06</c:v>
                </c:pt>
                <c:pt idx="14975">
                  <c:v>350.077</c:v>
                </c:pt>
                <c:pt idx="14976">
                  <c:v>350.09100000000001</c:v>
                </c:pt>
                <c:pt idx="14977">
                  <c:v>350.10599999999999</c:v>
                </c:pt>
                <c:pt idx="14978">
                  <c:v>350.12099999999998</c:v>
                </c:pt>
                <c:pt idx="14979">
                  <c:v>350.15499999999997</c:v>
                </c:pt>
                <c:pt idx="14980">
                  <c:v>350.21800000000002</c:v>
                </c:pt>
                <c:pt idx="14981">
                  <c:v>350.30099999999999</c:v>
                </c:pt>
                <c:pt idx="14982">
                  <c:v>350.39299999999997</c:v>
                </c:pt>
                <c:pt idx="14983">
                  <c:v>350.435</c:v>
                </c:pt>
                <c:pt idx="14984">
                  <c:v>350.45</c:v>
                </c:pt>
                <c:pt idx="14985">
                  <c:v>350.45800000000003</c:v>
                </c:pt>
                <c:pt idx="14986">
                  <c:v>350.47699999999998</c:v>
                </c:pt>
                <c:pt idx="14987">
                  <c:v>350.495</c:v>
                </c:pt>
                <c:pt idx="14988">
                  <c:v>350.51100000000002</c:v>
                </c:pt>
                <c:pt idx="14989">
                  <c:v>350.524</c:v>
                </c:pt>
                <c:pt idx="14990">
                  <c:v>350.53800000000001</c:v>
                </c:pt>
                <c:pt idx="14991">
                  <c:v>350.55500000000001</c:v>
                </c:pt>
                <c:pt idx="14992">
                  <c:v>350.57299999999998</c:v>
                </c:pt>
                <c:pt idx="14993">
                  <c:v>350.596</c:v>
                </c:pt>
                <c:pt idx="14994">
                  <c:v>350.63499999999999</c:v>
                </c:pt>
                <c:pt idx="14995">
                  <c:v>350.66800000000001</c:v>
                </c:pt>
                <c:pt idx="14996">
                  <c:v>350.68700000000001</c:v>
                </c:pt>
                <c:pt idx="14997">
                  <c:v>350.70400000000001</c:v>
                </c:pt>
                <c:pt idx="14998">
                  <c:v>350.72899999999998</c:v>
                </c:pt>
                <c:pt idx="14999">
                  <c:v>350.77800000000002</c:v>
                </c:pt>
                <c:pt idx="15000">
                  <c:v>350.81099999999998</c:v>
                </c:pt>
                <c:pt idx="15001">
                  <c:v>350.82299999999998</c:v>
                </c:pt>
                <c:pt idx="15002">
                  <c:v>350.84199999999998</c:v>
                </c:pt>
                <c:pt idx="15003">
                  <c:v>350.86</c:v>
                </c:pt>
                <c:pt idx="15004">
                  <c:v>350.87900000000002</c:v>
                </c:pt>
                <c:pt idx="15005">
                  <c:v>350.89600000000002</c:v>
                </c:pt>
                <c:pt idx="15006">
                  <c:v>350.91399999999999</c:v>
                </c:pt>
                <c:pt idx="15007">
                  <c:v>350.92899999999997</c:v>
                </c:pt>
                <c:pt idx="15008">
                  <c:v>350.94400000000002</c:v>
                </c:pt>
                <c:pt idx="15009">
                  <c:v>350.959</c:v>
                </c:pt>
                <c:pt idx="15010">
                  <c:v>350.97899999999998</c:v>
                </c:pt>
                <c:pt idx="15011">
                  <c:v>351.02800000000002</c:v>
                </c:pt>
                <c:pt idx="15012">
                  <c:v>351.108</c:v>
                </c:pt>
                <c:pt idx="15013">
                  <c:v>351.19799999999998</c:v>
                </c:pt>
                <c:pt idx="15014">
                  <c:v>351.24</c:v>
                </c:pt>
                <c:pt idx="15015">
                  <c:v>351.25099999999998</c:v>
                </c:pt>
                <c:pt idx="15016">
                  <c:v>351.26600000000002</c:v>
                </c:pt>
                <c:pt idx="15017">
                  <c:v>351.29399999999998</c:v>
                </c:pt>
                <c:pt idx="15018">
                  <c:v>351.31700000000001</c:v>
                </c:pt>
                <c:pt idx="15019">
                  <c:v>351.33199999999999</c:v>
                </c:pt>
                <c:pt idx="15020">
                  <c:v>351.346</c:v>
                </c:pt>
                <c:pt idx="15021">
                  <c:v>351.36</c:v>
                </c:pt>
                <c:pt idx="15022">
                  <c:v>351.37599999999998</c:v>
                </c:pt>
                <c:pt idx="15023">
                  <c:v>351.39400000000001</c:v>
                </c:pt>
                <c:pt idx="15024">
                  <c:v>351.423</c:v>
                </c:pt>
                <c:pt idx="15025">
                  <c:v>351.47899999999998</c:v>
                </c:pt>
                <c:pt idx="15026">
                  <c:v>351.55900000000003</c:v>
                </c:pt>
                <c:pt idx="15027">
                  <c:v>351.64800000000002</c:v>
                </c:pt>
                <c:pt idx="15028">
                  <c:v>351.74099999999999</c:v>
                </c:pt>
                <c:pt idx="15029">
                  <c:v>351.82299999999998</c:v>
                </c:pt>
                <c:pt idx="15030">
                  <c:v>351.85</c:v>
                </c:pt>
                <c:pt idx="15031">
                  <c:v>351.86799999999999</c:v>
                </c:pt>
                <c:pt idx="15032">
                  <c:v>351.887</c:v>
                </c:pt>
                <c:pt idx="15033">
                  <c:v>351.904</c:v>
                </c:pt>
                <c:pt idx="15034">
                  <c:v>351.91800000000001</c:v>
                </c:pt>
                <c:pt idx="15035">
                  <c:v>351.93400000000003</c:v>
                </c:pt>
                <c:pt idx="15036">
                  <c:v>351.95499999999998</c:v>
                </c:pt>
                <c:pt idx="15037">
                  <c:v>351.98899999999998</c:v>
                </c:pt>
                <c:pt idx="15038">
                  <c:v>352.00599999999997</c:v>
                </c:pt>
                <c:pt idx="15039">
                  <c:v>352.01600000000002</c:v>
                </c:pt>
                <c:pt idx="15040">
                  <c:v>352.036</c:v>
                </c:pt>
                <c:pt idx="15041">
                  <c:v>352.05599999999998</c:v>
                </c:pt>
                <c:pt idx="15042">
                  <c:v>352.09</c:v>
                </c:pt>
                <c:pt idx="15043">
                  <c:v>352.15100000000001</c:v>
                </c:pt>
                <c:pt idx="15044">
                  <c:v>352.185</c:v>
                </c:pt>
                <c:pt idx="15045">
                  <c:v>352.20800000000003</c:v>
                </c:pt>
                <c:pt idx="15046">
                  <c:v>352.23099999999999</c:v>
                </c:pt>
                <c:pt idx="15047">
                  <c:v>352.25</c:v>
                </c:pt>
                <c:pt idx="15048">
                  <c:v>352.26400000000001</c:v>
                </c:pt>
                <c:pt idx="15049">
                  <c:v>352.279</c:v>
                </c:pt>
                <c:pt idx="15050">
                  <c:v>352.29300000000001</c:v>
                </c:pt>
                <c:pt idx="15051">
                  <c:v>352.30799999999999</c:v>
                </c:pt>
                <c:pt idx="15052">
                  <c:v>352.32600000000002</c:v>
                </c:pt>
                <c:pt idx="15053">
                  <c:v>352.351</c:v>
                </c:pt>
                <c:pt idx="15054">
                  <c:v>352.4</c:v>
                </c:pt>
                <c:pt idx="15055">
                  <c:v>352.476</c:v>
                </c:pt>
                <c:pt idx="15056">
                  <c:v>352.56599999999997</c:v>
                </c:pt>
                <c:pt idx="15057">
                  <c:v>352.64100000000002</c:v>
                </c:pt>
                <c:pt idx="15058">
                  <c:v>352.673</c:v>
                </c:pt>
                <c:pt idx="15059">
                  <c:v>352.68200000000002</c:v>
                </c:pt>
                <c:pt idx="15060">
                  <c:v>352.70100000000002</c:v>
                </c:pt>
                <c:pt idx="15061">
                  <c:v>352.72199999999998</c:v>
                </c:pt>
                <c:pt idx="15062">
                  <c:v>352.74</c:v>
                </c:pt>
                <c:pt idx="15063">
                  <c:v>352.75799999999998</c:v>
                </c:pt>
                <c:pt idx="15064">
                  <c:v>352.77499999999998</c:v>
                </c:pt>
                <c:pt idx="15065">
                  <c:v>352.79399999999998</c:v>
                </c:pt>
                <c:pt idx="15066">
                  <c:v>352.81200000000001</c:v>
                </c:pt>
                <c:pt idx="15067">
                  <c:v>352.83699999999999</c:v>
                </c:pt>
                <c:pt idx="15068">
                  <c:v>352.89800000000002</c:v>
                </c:pt>
                <c:pt idx="15069">
                  <c:v>352.98099999999999</c:v>
                </c:pt>
                <c:pt idx="15070">
                  <c:v>353.017</c:v>
                </c:pt>
                <c:pt idx="15071">
                  <c:v>353.03899999999999</c:v>
                </c:pt>
                <c:pt idx="15072">
                  <c:v>353.06799999999998</c:v>
                </c:pt>
                <c:pt idx="15073">
                  <c:v>353.09500000000003</c:v>
                </c:pt>
                <c:pt idx="15074">
                  <c:v>353.11200000000002</c:v>
                </c:pt>
                <c:pt idx="15075">
                  <c:v>353.12599999999998</c:v>
                </c:pt>
                <c:pt idx="15076">
                  <c:v>353.14100000000002</c:v>
                </c:pt>
                <c:pt idx="15077">
                  <c:v>353.15800000000002</c:v>
                </c:pt>
                <c:pt idx="15078">
                  <c:v>353.17599999999999</c:v>
                </c:pt>
                <c:pt idx="15079">
                  <c:v>353.197</c:v>
                </c:pt>
                <c:pt idx="15080">
                  <c:v>353.238</c:v>
                </c:pt>
                <c:pt idx="15081">
                  <c:v>353.30900000000003</c:v>
                </c:pt>
                <c:pt idx="15082">
                  <c:v>353.38299999999998</c:v>
                </c:pt>
                <c:pt idx="15083">
                  <c:v>353.42899999999997</c:v>
                </c:pt>
                <c:pt idx="15084">
                  <c:v>353.44600000000003</c:v>
                </c:pt>
                <c:pt idx="15085">
                  <c:v>353.45499999999998</c:v>
                </c:pt>
                <c:pt idx="15086">
                  <c:v>353.464</c:v>
                </c:pt>
                <c:pt idx="15087">
                  <c:v>353.476</c:v>
                </c:pt>
                <c:pt idx="15088">
                  <c:v>353.49299999999999</c:v>
                </c:pt>
                <c:pt idx="15089">
                  <c:v>353.52600000000001</c:v>
                </c:pt>
                <c:pt idx="15090">
                  <c:v>353.57400000000001</c:v>
                </c:pt>
                <c:pt idx="15091">
                  <c:v>353.63299999999998</c:v>
                </c:pt>
                <c:pt idx="15092">
                  <c:v>353.69900000000001</c:v>
                </c:pt>
                <c:pt idx="15093">
                  <c:v>353.76600000000002</c:v>
                </c:pt>
                <c:pt idx="15094">
                  <c:v>353.82600000000002</c:v>
                </c:pt>
                <c:pt idx="15095">
                  <c:v>353.88900000000001</c:v>
                </c:pt>
                <c:pt idx="15096">
                  <c:v>353.96100000000001</c:v>
                </c:pt>
                <c:pt idx="15097">
                  <c:v>353.99799999999999</c:v>
                </c:pt>
                <c:pt idx="15098">
                  <c:v>354.02699999999999</c:v>
                </c:pt>
                <c:pt idx="15099">
                  <c:v>354.04700000000003</c:v>
                </c:pt>
                <c:pt idx="15100">
                  <c:v>354.06400000000002</c:v>
                </c:pt>
                <c:pt idx="15101">
                  <c:v>354.07900000000001</c:v>
                </c:pt>
                <c:pt idx="15102">
                  <c:v>354.09399999999999</c:v>
                </c:pt>
                <c:pt idx="15103">
                  <c:v>354.10899999999998</c:v>
                </c:pt>
                <c:pt idx="15104">
                  <c:v>354.125</c:v>
                </c:pt>
                <c:pt idx="15105">
                  <c:v>354.14299999999997</c:v>
                </c:pt>
                <c:pt idx="15106">
                  <c:v>354.15899999999999</c:v>
                </c:pt>
                <c:pt idx="15107">
                  <c:v>354.17399999999998</c:v>
                </c:pt>
                <c:pt idx="15108">
                  <c:v>354.18900000000002</c:v>
                </c:pt>
                <c:pt idx="15109">
                  <c:v>354.20400000000001</c:v>
                </c:pt>
                <c:pt idx="15110">
                  <c:v>354.22500000000002</c:v>
                </c:pt>
                <c:pt idx="15111">
                  <c:v>354.26600000000002</c:v>
                </c:pt>
                <c:pt idx="15112">
                  <c:v>354.34199999999998</c:v>
                </c:pt>
                <c:pt idx="15113">
                  <c:v>354.43099999999998</c:v>
                </c:pt>
                <c:pt idx="15114">
                  <c:v>354.52699999999999</c:v>
                </c:pt>
                <c:pt idx="15115">
                  <c:v>354.62599999999998</c:v>
                </c:pt>
                <c:pt idx="15116">
                  <c:v>354.72300000000001</c:v>
                </c:pt>
                <c:pt idx="15117">
                  <c:v>354.81099999999998</c:v>
                </c:pt>
                <c:pt idx="15118">
                  <c:v>354.87599999999998</c:v>
                </c:pt>
                <c:pt idx="15119">
                  <c:v>354.9</c:v>
                </c:pt>
                <c:pt idx="15120">
                  <c:v>354.90100000000001</c:v>
                </c:pt>
                <c:pt idx="15121">
                  <c:v>354.90800000000002</c:v>
                </c:pt>
                <c:pt idx="15122">
                  <c:v>354.91800000000001</c:v>
                </c:pt>
                <c:pt idx="15123">
                  <c:v>354.93900000000002</c:v>
                </c:pt>
                <c:pt idx="15124">
                  <c:v>354.96100000000001</c:v>
                </c:pt>
                <c:pt idx="15125">
                  <c:v>354.97800000000001</c:v>
                </c:pt>
                <c:pt idx="15126">
                  <c:v>354.99599999999998</c:v>
                </c:pt>
                <c:pt idx="15127">
                  <c:v>355.01100000000002</c:v>
                </c:pt>
                <c:pt idx="15128">
                  <c:v>355.02600000000001</c:v>
                </c:pt>
                <c:pt idx="15129">
                  <c:v>355.041</c:v>
                </c:pt>
                <c:pt idx="15130">
                  <c:v>355.05599999999998</c:v>
                </c:pt>
                <c:pt idx="15131">
                  <c:v>355.08699999999999</c:v>
                </c:pt>
                <c:pt idx="15132">
                  <c:v>355.15100000000001</c:v>
                </c:pt>
                <c:pt idx="15133">
                  <c:v>355.23500000000001</c:v>
                </c:pt>
                <c:pt idx="15134">
                  <c:v>355.32799999999997</c:v>
                </c:pt>
                <c:pt idx="15135">
                  <c:v>355.39299999999997</c:v>
                </c:pt>
                <c:pt idx="15136">
                  <c:v>355.42099999999999</c:v>
                </c:pt>
                <c:pt idx="15137">
                  <c:v>355.44</c:v>
                </c:pt>
                <c:pt idx="15138">
                  <c:v>355.46100000000001</c:v>
                </c:pt>
                <c:pt idx="15139">
                  <c:v>355.49</c:v>
                </c:pt>
                <c:pt idx="15140">
                  <c:v>355.52100000000002</c:v>
                </c:pt>
                <c:pt idx="15141">
                  <c:v>355.53699999999998</c:v>
                </c:pt>
                <c:pt idx="15142">
                  <c:v>355.54899999999998</c:v>
                </c:pt>
                <c:pt idx="15143">
                  <c:v>355.56299999999999</c:v>
                </c:pt>
                <c:pt idx="15144">
                  <c:v>355.57900000000001</c:v>
                </c:pt>
                <c:pt idx="15145">
                  <c:v>355.59399999999999</c:v>
                </c:pt>
                <c:pt idx="15146">
                  <c:v>355.61099999999999</c:v>
                </c:pt>
                <c:pt idx="15147">
                  <c:v>355.63600000000002</c:v>
                </c:pt>
                <c:pt idx="15148">
                  <c:v>355.68799999999999</c:v>
                </c:pt>
                <c:pt idx="15149">
                  <c:v>355.76600000000002</c:v>
                </c:pt>
                <c:pt idx="15150">
                  <c:v>355.85300000000001</c:v>
                </c:pt>
                <c:pt idx="15151">
                  <c:v>355.92899999999997</c:v>
                </c:pt>
                <c:pt idx="15152">
                  <c:v>355.96499999999997</c:v>
                </c:pt>
                <c:pt idx="15153">
                  <c:v>356.00099999999998</c:v>
                </c:pt>
                <c:pt idx="15154">
                  <c:v>356.07100000000003</c:v>
                </c:pt>
                <c:pt idx="15155">
                  <c:v>356.15800000000002</c:v>
                </c:pt>
                <c:pt idx="15156">
                  <c:v>356.20699999999999</c:v>
                </c:pt>
                <c:pt idx="15157">
                  <c:v>356.22800000000001</c:v>
                </c:pt>
                <c:pt idx="15158">
                  <c:v>356.24</c:v>
                </c:pt>
                <c:pt idx="15159">
                  <c:v>356.25</c:v>
                </c:pt>
                <c:pt idx="15160">
                  <c:v>356.26499999999999</c:v>
                </c:pt>
                <c:pt idx="15161">
                  <c:v>356.291</c:v>
                </c:pt>
                <c:pt idx="15162">
                  <c:v>356.31799999999998</c:v>
                </c:pt>
                <c:pt idx="15163">
                  <c:v>356.34199999999998</c:v>
                </c:pt>
                <c:pt idx="15164">
                  <c:v>356.37400000000002</c:v>
                </c:pt>
                <c:pt idx="15165">
                  <c:v>356.42</c:v>
                </c:pt>
                <c:pt idx="15166">
                  <c:v>356.46699999999998</c:v>
                </c:pt>
                <c:pt idx="15167">
                  <c:v>356.51900000000001</c:v>
                </c:pt>
                <c:pt idx="15168">
                  <c:v>356.57799999999997</c:v>
                </c:pt>
                <c:pt idx="15169">
                  <c:v>356.608</c:v>
                </c:pt>
                <c:pt idx="15170">
                  <c:v>356.61700000000002</c:v>
                </c:pt>
                <c:pt idx="15171">
                  <c:v>356.63499999999999</c:v>
                </c:pt>
                <c:pt idx="15172">
                  <c:v>356.66500000000002</c:v>
                </c:pt>
                <c:pt idx="15173">
                  <c:v>356.69799999999998</c:v>
                </c:pt>
                <c:pt idx="15174">
                  <c:v>356.74</c:v>
                </c:pt>
                <c:pt idx="15175">
                  <c:v>356.79300000000001</c:v>
                </c:pt>
                <c:pt idx="15176">
                  <c:v>356.85399999999998</c:v>
                </c:pt>
                <c:pt idx="15177">
                  <c:v>356.91300000000001</c:v>
                </c:pt>
                <c:pt idx="15178">
                  <c:v>356.96600000000001</c:v>
                </c:pt>
                <c:pt idx="15179">
                  <c:v>357.01499999999999</c:v>
                </c:pt>
                <c:pt idx="15180">
                  <c:v>357.07</c:v>
                </c:pt>
                <c:pt idx="15181">
                  <c:v>357.12299999999999</c:v>
                </c:pt>
                <c:pt idx="15182">
                  <c:v>357.14</c:v>
                </c:pt>
                <c:pt idx="15183">
                  <c:v>357.14499999999998</c:v>
                </c:pt>
                <c:pt idx="15184">
                  <c:v>357.15300000000002</c:v>
                </c:pt>
                <c:pt idx="15185">
                  <c:v>357.16399999999999</c:v>
                </c:pt>
                <c:pt idx="15186">
                  <c:v>357.18400000000003</c:v>
                </c:pt>
                <c:pt idx="15187">
                  <c:v>357.19900000000001</c:v>
                </c:pt>
                <c:pt idx="15188">
                  <c:v>357.21499999999997</c:v>
                </c:pt>
                <c:pt idx="15189">
                  <c:v>357.23200000000003</c:v>
                </c:pt>
                <c:pt idx="15190">
                  <c:v>357.24799999999999</c:v>
                </c:pt>
                <c:pt idx="15191">
                  <c:v>357.26299999999998</c:v>
                </c:pt>
                <c:pt idx="15192">
                  <c:v>357.27800000000002</c:v>
                </c:pt>
                <c:pt idx="15193">
                  <c:v>357.29399999999998</c:v>
                </c:pt>
                <c:pt idx="15194">
                  <c:v>357.31700000000001</c:v>
                </c:pt>
                <c:pt idx="15195">
                  <c:v>357.36500000000001</c:v>
                </c:pt>
                <c:pt idx="15196">
                  <c:v>357.43799999999999</c:v>
                </c:pt>
                <c:pt idx="15197">
                  <c:v>357.52499999999998</c:v>
                </c:pt>
                <c:pt idx="15198">
                  <c:v>357.59100000000001</c:v>
                </c:pt>
                <c:pt idx="15199">
                  <c:v>357.62400000000002</c:v>
                </c:pt>
                <c:pt idx="15200">
                  <c:v>357.642</c:v>
                </c:pt>
                <c:pt idx="15201">
                  <c:v>357.65199999999999</c:v>
                </c:pt>
                <c:pt idx="15202">
                  <c:v>357.66399999999999</c:v>
                </c:pt>
                <c:pt idx="15203">
                  <c:v>357.67899999999997</c:v>
                </c:pt>
                <c:pt idx="15204">
                  <c:v>357.69600000000003</c:v>
                </c:pt>
                <c:pt idx="15205">
                  <c:v>357.71499999999997</c:v>
                </c:pt>
                <c:pt idx="15206">
                  <c:v>357.73399999999998</c:v>
                </c:pt>
                <c:pt idx="15207">
                  <c:v>357.75099999999998</c:v>
                </c:pt>
                <c:pt idx="15208">
                  <c:v>357.76900000000001</c:v>
                </c:pt>
                <c:pt idx="15209">
                  <c:v>357.786</c:v>
                </c:pt>
                <c:pt idx="15210">
                  <c:v>357.80799999999999</c:v>
                </c:pt>
                <c:pt idx="15211">
                  <c:v>357.83800000000002</c:v>
                </c:pt>
                <c:pt idx="15212">
                  <c:v>357.90300000000002</c:v>
                </c:pt>
                <c:pt idx="15213">
                  <c:v>357.98899999999998</c:v>
                </c:pt>
                <c:pt idx="15214">
                  <c:v>358.08100000000002</c:v>
                </c:pt>
                <c:pt idx="15215">
                  <c:v>358.17399999999998</c:v>
                </c:pt>
                <c:pt idx="15216">
                  <c:v>358.20800000000003</c:v>
                </c:pt>
                <c:pt idx="15217">
                  <c:v>358.22</c:v>
                </c:pt>
                <c:pt idx="15218">
                  <c:v>358.23700000000002</c:v>
                </c:pt>
                <c:pt idx="15219">
                  <c:v>358.26600000000002</c:v>
                </c:pt>
                <c:pt idx="15220">
                  <c:v>358.291</c:v>
                </c:pt>
                <c:pt idx="15221">
                  <c:v>358.30700000000002</c:v>
                </c:pt>
                <c:pt idx="15222">
                  <c:v>358.32299999999998</c:v>
                </c:pt>
                <c:pt idx="15223">
                  <c:v>358.34199999999998</c:v>
                </c:pt>
                <c:pt idx="15224">
                  <c:v>358.36200000000002</c:v>
                </c:pt>
                <c:pt idx="15225">
                  <c:v>358.38600000000002</c:v>
                </c:pt>
                <c:pt idx="15226">
                  <c:v>358.43099999999998</c:v>
                </c:pt>
                <c:pt idx="15227">
                  <c:v>358.50599999999997</c:v>
                </c:pt>
                <c:pt idx="15228">
                  <c:v>358.55700000000002</c:v>
                </c:pt>
                <c:pt idx="15229">
                  <c:v>358.577</c:v>
                </c:pt>
                <c:pt idx="15230">
                  <c:v>358.596</c:v>
                </c:pt>
                <c:pt idx="15231">
                  <c:v>358.61700000000002</c:v>
                </c:pt>
                <c:pt idx="15232">
                  <c:v>358.63600000000002</c:v>
                </c:pt>
                <c:pt idx="15233">
                  <c:v>358.65300000000002</c:v>
                </c:pt>
                <c:pt idx="15234">
                  <c:v>358.66800000000001</c:v>
                </c:pt>
                <c:pt idx="15235">
                  <c:v>358.68299999999999</c:v>
                </c:pt>
                <c:pt idx="15236">
                  <c:v>358.69799999999998</c:v>
                </c:pt>
                <c:pt idx="15237">
                  <c:v>358.71699999999998</c:v>
                </c:pt>
                <c:pt idx="15238">
                  <c:v>358.75299999999999</c:v>
                </c:pt>
                <c:pt idx="15239">
                  <c:v>358.81</c:v>
                </c:pt>
                <c:pt idx="15240">
                  <c:v>358.89100000000002</c:v>
                </c:pt>
                <c:pt idx="15241">
                  <c:v>358.98</c:v>
                </c:pt>
                <c:pt idx="15242">
                  <c:v>359.00900000000001</c:v>
                </c:pt>
                <c:pt idx="15243">
                  <c:v>359.02100000000002</c:v>
                </c:pt>
                <c:pt idx="15244">
                  <c:v>359.04399999999998</c:v>
                </c:pt>
                <c:pt idx="15245">
                  <c:v>359.07900000000001</c:v>
                </c:pt>
                <c:pt idx="15246">
                  <c:v>359.09699999999998</c:v>
                </c:pt>
                <c:pt idx="15247">
                  <c:v>359.113</c:v>
                </c:pt>
                <c:pt idx="15248">
                  <c:v>359.12900000000002</c:v>
                </c:pt>
                <c:pt idx="15249">
                  <c:v>359.14499999999998</c:v>
                </c:pt>
                <c:pt idx="15250">
                  <c:v>359.161</c:v>
                </c:pt>
                <c:pt idx="15251">
                  <c:v>359.18599999999998</c:v>
                </c:pt>
                <c:pt idx="15252">
                  <c:v>359.238</c:v>
                </c:pt>
                <c:pt idx="15253">
                  <c:v>359.28699999999998</c:v>
                </c:pt>
                <c:pt idx="15254">
                  <c:v>359.30599999999998</c:v>
                </c:pt>
                <c:pt idx="15255">
                  <c:v>359.32299999999998</c:v>
                </c:pt>
                <c:pt idx="15256">
                  <c:v>359.34</c:v>
                </c:pt>
                <c:pt idx="15257">
                  <c:v>359.35700000000003</c:v>
                </c:pt>
                <c:pt idx="15258">
                  <c:v>359.37299999999999</c:v>
                </c:pt>
                <c:pt idx="15259">
                  <c:v>359.38799999999998</c:v>
                </c:pt>
                <c:pt idx="15260">
                  <c:v>359.40300000000002</c:v>
                </c:pt>
                <c:pt idx="15261">
                  <c:v>359.41800000000001</c:v>
                </c:pt>
                <c:pt idx="15262">
                  <c:v>359.43299999999999</c:v>
                </c:pt>
                <c:pt idx="15263">
                  <c:v>359.45299999999997</c:v>
                </c:pt>
                <c:pt idx="15264">
                  <c:v>359.48700000000002</c:v>
                </c:pt>
                <c:pt idx="15265">
                  <c:v>359.553</c:v>
                </c:pt>
                <c:pt idx="15266">
                  <c:v>359.637</c:v>
                </c:pt>
                <c:pt idx="15267">
                  <c:v>359.71699999999998</c:v>
                </c:pt>
                <c:pt idx="15268">
                  <c:v>359.75</c:v>
                </c:pt>
                <c:pt idx="15269">
                  <c:v>359.76</c:v>
                </c:pt>
                <c:pt idx="15270">
                  <c:v>359.76</c:v>
                </c:pt>
                <c:pt idx="15271">
                  <c:v>359.76</c:v>
                </c:pt>
                <c:pt idx="15272">
                  <c:v>359.76</c:v>
                </c:pt>
                <c:pt idx="15273">
                  <c:v>359.76</c:v>
                </c:pt>
                <c:pt idx="15274">
                  <c:v>359.76</c:v>
                </c:pt>
                <c:pt idx="15275">
                  <c:v>359.76</c:v>
                </c:pt>
                <c:pt idx="15276">
                  <c:v>359.76</c:v>
                </c:pt>
                <c:pt idx="15277">
                  <c:v>359.76100000000002</c:v>
                </c:pt>
                <c:pt idx="15278">
                  <c:v>359.76299999999998</c:v>
                </c:pt>
                <c:pt idx="15279">
                  <c:v>359.77199999999999</c:v>
                </c:pt>
                <c:pt idx="15280">
                  <c:v>359.78300000000002</c:v>
                </c:pt>
                <c:pt idx="15281">
                  <c:v>359.791</c:v>
                </c:pt>
                <c:pt idx="15282">
                  <c:v>359.798</c:v>
                </c:pt>
                <c:pt idx="15283">
                  <c:v>359.80599999999998</c:v>
                </c:pt>
                <c:pt idx="15284">
                  <c:v>359.81400000000002</c:v>
                </c:pt>
                <c:pt idx="15285">
                  <c:v>359.82100000000003</c:v>
                </c:pt>
                <c:pt idx="15286">
                  <c:v>359.82900000000001</c:v>
                </c:pt>
                <c:pt idx="15287">
                  <c:v>359.83600000000001</c:v>
                </c:pt>
                <c:pt idx="15288">
                  <c:v>359.84399999999999</c:v>
                </c:pt>
                <c:pt idx="15289">
                  <c:v>359.851</c:v>
                </c:pt>
                <c:pt idx="15290">
                  <c:v>359.85899999999998</c:v>
                </c:pt>
                <c:pt idx="15291">
                  <c:v>359.86599999999999</c:v>
                </c:pt>
                <c:pt idx="15292">
                  <c:v>359.87400000000002</c:v>
                </c:pt>
                <c:pt idx="15293">
                  <c:v>359.88099999999997</c:v>
                </c:pt>
                <c:pt idx="15294">
                  <c:v>359.88900000000001</c:v>
                </c:pt>
                <c:pt idx="15295">
                  <c:v>359.89600000000002</c:v>
                </c:pt>
                <c:pt idx="15296">
                  <c:v>359.904</c:v>
                </c:pt>
                <c:pt idx="15297">
                  <c:v>359.911</c:v>
                </c:pt>
                <c:pt idx="15298">
                  <c:v>359.91800000000001</c:v>
                </c:pt>
                <c:pt idx="15299">
                  <c:v>359.92599999999999</c:v>
                </c:pt>
                <c:pt idx="15300">
                  <c:v>359.93299999999999</c:v>
                </c:pt>
                <c:pt idx="15301">
                  <c:v>359.94</c:v>
                </c:pt>
                <c:pt idx="15302">
                  <c:v>359.94799999999998</c:v>
                </c:pt>
                <c:pt idx="15303">
                  <c:v>359.95499999999998</c:v>
                </c:pt>
                <c:pt idx="15304">
                  <c:v>359.96199999999999</c:v>
                </c:pt>
                <c:pt idx="15305">
                  <c:v>359.97</c:v>
                </c:pt>
                <c:pt idx="15306">
                  <c:v>359.97699999999998</c:v>
                </c:pt>
                <c:pt idx="15307">
                  <c:v>359.98500000000001</c:v>
                </c:pt>
                <c:pt idx="15308">
                  <c:v>359.99200000000002</c:v>
                </c:pt>
                <c:pt idx="15309">
                  <c:v>360.00400000000002</c:v>
                </c:pt>
                <c:pt idx="15310">
                  <c:v>360.02100000000002</c:v>
                </c:pt>
                <c:pt idx="15311">
                  <c:v>360.03899999999999</c:v>
                </c:pt>
                <c:pt idx="15312">
                  <c:v>360.05799999999999</c:v>
                </c:pt>
                <c:pt idx="15313">
                  <c:v>360.07499999999999</c:v>
                </c:pt>
                <c:pt idx="15314">
                  <c:v>360.09199999999998</c:v>
                </c:pt>
                <c:pt idx="15315">
                  <c:v>360.108</c:v>
                </c:pt>
                <c:pt idx="15316">
                  <c:v>360.12400000000002</c:v>
                </c:pt>
                <c:pt idx="15317">
                  <c:v>360.14100000000002</c:v>
                </c:pt>
                <c:pt idx="15318">
                  <c:v>360.16</c:v>
                </c:pt>
                <c:pt idx="15319">
                  <c:v>360.18299999999999</c:v>
                </c:pt>
                <c:pt idx="15320">
                  <c:v>360.21600000000001</c:v>
                </c:pt>
                <c:pt idx="15321">
                  <c:v>360.27199999999999</c:v>
                </c:pt>
                <c:pt idx="15322">
                  <c:v>360.351</c:v>
                </c:pt>
                <c:pt idx="15323">
                  <c:v>360.44</c:v>
                </c:pt>
                <c:pt idx="15324">
                  <c:v>360.524</c:v>
                </c:pt>
                <c:pt idx="15325">
                  <c:v>360.55200000000002</c:v>
                </c:pt>
                <c:pt idx="15326">
                  <c:v>360.58</c:v>
                </c:pt>
                <c:pt idx="15327">
                  <c:v>360.608</c:v>
                </c:pt>
                <c:pt idx="15328">
                  <c:v>360.64600000000002</c:v>
                </c:pt>
                <c:pt idx="15329">
                  <c:v>360.66699999999997</c:v>
                </c:pt>
                <c:pt idx="15330">
                  <c:v>360.678</c:v>
                </c:pt>
                <c:pt idx="15331">
                  <c:v>360.69099999999997</c:v>
                </c:pt>
                <c:pt idx="15332">
                  <c:v>360.70699999999999</c:v>
                </c:pt>
                <c:pt idx="15333">
                  <c:v>360.72199999999998</c:v>
                </c:pt>
                <c:pt idx="15334">
                  <c:v>360.738</c:v>
                </c:pt>
                <c:pt idx="15335">
                  <c:v>360.76</c:v>
                </c:pt>
                <c:pt idx="15336">
                  <c:v>360.80799999999999</c:v>
                </c:pt>
                <c:pt idx="15337">
                  <c:v>360.88200000000001</c:v>
                </c:pt>
                <c:pt idx="15338">
                  <c:v>360.96800000000002</c:v>
                </c:pt>
                <c:pt idx="15339">
                  <c:v>360.99700000000001</c:v>
                </c:pt>
                <c:pt idx="15340">
                  <c:v>361.01</c:v>
                </c:pt>
                <c:pt idx="15341">
                  <c:v>361.03100000000001</c:v>
                </c:pt>
                <c:pt idx="15342">
                  <c:v>361.06</c:v>
                </c:pt>
                <c:pt idx="15343">
                  <c:v>361.08100000000002</c:v>
                </c:pt>
                <c:pt idx="15344">
                  <c:v>361.09399999999999</c:v>
                </c:pt>
                <c:pt idx="15345">
                  <c:v>361.108</c:v>
                </c:pt>
                <c:pt idx="15346">
                  <c:v>361.13200000000001</c:v>
                </c:pt>
                <c:pt idx="15347">
                  <c:v>361.185</c:v>
                </c:pt>
                <c:pt idx="15348">
                  <c:v>361.26299999999998</c:v>
                </c:pt>
                <c:pt idx="15349">
                  <c:v>361.35</c:v>
                </c:pt>
                <c:pt idx="15350">
                  <c:v>361.43799999999999</c:v>
                </c:pt>
                <c:pt idx="15351">
                  <c:v>361.52600000000001</c:v>
                </c:pt>
                <c:pt idx="15352">
                  <c:v>361.61799999999999</c:v>
                </c:pt>
                <c:pt idx="15353">
                  <c:v>361.71899999999999</c:v>
                </c:pt>
                <c:pt idx="15354">
                  <c:v>361.81900000000002</c:v>
                </c:pt>
                <c:pt idx="15355">
                  <c:v>361.91800000000001</c:v>
                </c:pt>
                <c:pt idx="15356">
                  <c:v>362.01799999999997</c:v>
                </c:pt>
                <c:pt idx="15357">
                  <c:v>362.11799999999999</c:v>
                </c:pt>
                <c:pt idx="15358">
                  <c:v>362.21899999999999</c:v>
                </c:pt>
                <c:pt idx="15359">
                  <c:v>362.31799999999998</c:v>
                </c:pt>
                <c:pt idx="15360">
                  <c:v>362.41899999999998</c:v>
                </c:pt>
                <c:pt idx="15361">
                  <c:v>362.51900000000001</c:v>
                </c:pt>
                <c:pt idx="15362">
                  <c:v>362.61900000000003</c:v>
                </c:pt>
                <c:pt idx="15363">
                  <c:v>362.71899999999999</c:v>
                </c:pt>
                <c:pt idx="15364">
                  <c:v>362.81900000000002</c:v>
                </c:pt>
                <c:pt idx="15365">
                  <c:v>362.916</c:v>
                </c:pt>
                <c:pt idx="15366">
                  <c:v>363.00900000000001</c:v>
                </c:pt>
                <c:pt idx="15367">
                  <c:v>363.06299999999999</c:v>
                </c:pt>
                <c:pt idx="15368">
                  <c:v>363.09500000000003</c:v>
                </c:pt>
                <c:pt idx="15369">
                  <c:v>363.11799999999999</c:v>
                </c:pt>
                <c:pt idx="15370">
                  <c:v>363.13499999999999</c:v>
                </c:pt>
                <c:pt idx="15371">
                  <c:v>363.15100000000001</c:v>
                </c:pt>
                <c:pt idx="15372">
                  <c:v>363.16800000000001</c:v>
                </c:pt>
                <c:pt idx="15373">
                  <c:v>363.18400000000003</c:v>
                </c:pt>
                <c:pt idx="15374">
                  <c:v>363.19900000000001</c:v>
                </c:pt>
                <c:pt idx="15375">
                  <c:v>363.21600000000001</c:v>
                </c:pt>
                <c:pt idx="15376">
                  <c:v>363.23200000000003</c:v>
                </c:pt>
                <c:pt idx="15377">
                  <c:v>363.25</c:v>
                </c:pt>
                <c:pt idx="15378">
                  <c:v>363.274</c:v>
                </c:pt>
                <c:pt idx="15379">
                  <c:v>363.31200000000001</c:v>
                </c:pt>
                <c:pt idx="15380">
                  <c:v>363.35599999999999</c:v>
                </c:pt>
                <c:pt idx="15381">
                  <c:v>363.39800000000002</c:v>
                </c:pt>
                <c:pt idx="15382">
                  <c:v>363.43400000000003</c:v>
                </c:pt>
                <c:pt idx="15383">
                  <c:v>363.48500000000001</c:v>
                </c:pt>
                <c:pt idx="15384">
                  <c:v>363.54199999999997</c:v>
                </c:pt>
                <c:pt idx="15385">
                  <c:v>363.58499999999998</c:v>
                </c:pt>
                <c:pt idx="15386">
                  <c:v>363.61200000000002</c:v>
                </c:pt>
                <c:pt idx="15387">
                  <c:v>363.63</c:v>
                </c:pt>
                <c:pt idx="15388">
                  <c:v>363.66399999999999</c:v>
                </c:pt>
                <c:pt idx="15389">
                  <c:v>363.71100000000001</c:v>
                </c:pt>
                <c:pt idx="15390">
                  <c:v>363.72899999999998</c:v>
                </c:pt>
                <c:pt idx="15391">
                  <c:v>363.73</c:v>
                </c:pt>
                <c:pt idx="15392">
                  <c:v>363.73700000000002</c:v>
                </c:pt>
                <c:pt idx="15393">
                  <c:v>363.75599999999997</c:v>
                </c:pt>
                <c:pt idx="15394">
                  <c:v>363.78500000000003</c:v>
                </c:pt>
                <c:pt idx="15395">
                  <c:v>363.82499999999999</c:v>
                </c:pt>
                <c:pt idx="15396">
                  <c:v>363.87599999999998</c:v>
                </c:pt>
                <c:pt idx="15397">
                  <c:v>363.94099999999997</c:v>
                </c:pt>
                <c:pt idx="15398">
                  <c:v>364.01299999999998</c:v>
                </c:pt>
                <c:pt idx="15399">
                  <c:v>364.08800000000002</c:v>
                </c:pt>
                <c:pt idx="15400">
                  <c:v>364.16500000000002</c:v>
                </c:pt>
                <c:pt idx="15401">
                  <c:v>364.21699999999998</c:v>
                </c:pt>
                <c:pt idx="15402">
                  <c:v>364.23500000000001</c:v>
                </c:pt>
                <c:pt idx="15403">
                  <c:v>364.245</c:v>
                </c:pt>
                <c:pt idx="15404">
                  <c:v>364.25700000000001</c:v>
                </c:pt>
                <c:pt idx="15405">
                  <c:v>364.27</c:v>
                </c:pt>
                <c:pt idx="15406">
                  <c:v>364.28399999999999</c:v>
                </c:pt>
                <c:pt idx="15407">
                  <c:v>364.29899999999998</c:v>
                </c:pt>
                <c:pt idx="15408">
                  <c:v>364.31599999999997</c:v>
                </c:pt>
                <c:pt idx="15409">
                  <c:v>364.33300000000003</c:v>
                </c:pt>
                <c:pt idx="15410">
                  <c:v>364.34699999999998</c:v>
                </c:pt>
                <c:pt idx="15411">
                  <c:v>364.36099999999999</c:v>
                </c:pt>
                <c:pt idx="15412">
                  <c:v>364.37599999999998</c:v>
                </c:pt>
                <c:pt idx="15413">
                  <c:v>364.39100000000002</c:v>
                </c:pt>
                <c:pt idx="15414">
                  <c:v>364.40600000000001</c:v>
                </c:pt>
                <c:pt idx="15415">
                  <c:v>364.428</c:v>
                </c:pt>
                <c:pt idx="15416">
                  <c:v>364.48</c:v>
                </c:pt>
                <c:pt idx="15417">
                  <c:v>364.56299999999999</c:v>
                </c:pt>
                <c:pt idx="15418">
                  <c:v>364.65499999999997</c:v>
                </c:pt>
                <c:pt idx="15419">
                  <c:v>364.702</c:v>
                </c:pt>
                <c:pt idx="15420">
                  <c:v>364.73399999999998</c:v>
                </c:pt>
                <c:pt idx="15421">
                  <c:v>364.74799999999999</c:v>
                </c:pt>
                <c:pt idx="15422">
                  <c:v>364.77100000000002</c:v>
                </c:pt>
                <c:pt idx="15423">
                  <c:v>364.80399999999997</c:v>
                </c:pt>
                <c:pt idx="15424">
                  <c:v>364.82600000000002</c:v>
                </c:pt>
                <c:pt idx="15425">
                  <c:v>364.839</c:v>
                </c:pt>
                <c:pt idx="15426">
                  <c:v>364.85199999999998</c:v>
                </c:pt>
                <c:pt idx="15427">
                  <c:v>364.86599999999999</c:v>
                </c:pt>
                <c:pt idx="15428">
                  <c:v>364.88400000000001</c:v>
                </c:pt>
                <c:pt idx="15429">
                  <c:v>364.91699999999997</c:v>
                </c:pt>
                <c:pt idx="15430">
                  <c:v>364.98</c:v>
                </c:pt>
                <c:pt idx="15431">
                  <c:v>365.06599999999997</c:v>
                </c:pt>
                <c:pt idx="15432">
                  <c:v>365.161</c:v>
                </c:pt>
                <c:pt idx="15433">
                  <c:v>365.25700000000001</c:v>
                </c:pt>
                <c:pt idx="15434">
                  <c:v>365.32400000000001</c:v>
                </c:pt>
                <c:pt idx="15435">
                  <c:v>365.358</c:v>
                </c:pt>
                <c:pt idx="15436">
                  <c:v>365.37700000000001</c:v>
                </c:pt>
                <c:pt idx="15437">
                  <c:v>365.38900000000001</c:v>
                </c:pt>
                <c:pt idx="15438">
                  <c:v>365.399</c:v>
                </c:pt>
                <c:pt idx="15439">
                  <c:v>365.411</c:v>
                </c:pt>
                <c:pt idx="15440">
                  <c:v>365.43</c:v>
                </c:pt>
                <c:pt idx="15441">
                  <c:v>365.45</c:v>
                </c:pt>
                <c:pt idx="15442">
                  <c:v>365.46899999999999</c:v>
                </c:pt>
                <c:pt idx="15443">
                  <c:v>365.48399999999998</c:v>
                </c:pt>
                <c:pt idx="15444">
                  <c:v>365.49900000000002</c:v>
                </c:pt>
                <c:pt idx="15445">
                  <c:v>365.51400000000001</c:v>
                </c:pt>
                <c:pt idx="15446">
                  <c:v>365.529</c:v>
                </c:pt>
                <c:pt idx="15447">
                  <c:v>365.56</c:v>
                </c:pt>
                <c:pt idx="15448">
                  <c:v>365.63</c:v>
                </c:pt>
                <c:pt idx="15449">
                  <c:v>365.65</c:v>
                </c:pt>
                <c:pt idx="15450">
                  <c:v>365.66500000000002</c:v>
                </c:pt>
                <c:pt idx="15451">
                  <c:v>365.68200000000002</c:v>
                </c:pt>
                <c:pt idx="15452">
                  <c:v>365.69900000000001</c:v>
                </c:pt>
                <c:pt idx="15453">
                  <c:v>365.71699999999998</c:v>
                </c:pt>
                <c:pt idx="15454">
                  <c:v>365.733</c:v>
                </c:pt>
                <c:pt idx="15455">
                  <c:v>365.74900000000002</c:v>
                </c:pt>
                <c:pt idx="15456">
                  <c:v>365.767</c:v>
                </c:pt>
                <c:pt idx="15457">
                  <c:v>365.78399999999999</c:v>
                </c:pt>
                <c:pt idx="15458">
                  <c:v>365.80500000000001</c:v>
                </c:pt>
                <c:pt idx="15459">
                  <c:v>365.851</c:v>
                </c:pt>
                <c:pt idx="15460">
                  <c:v>365.92899999999997</c:v>
                </c:pt>
                <c:pt idx="15461">
                  <c:v>366.02300000000002</c:v>
                </c:pt>
                <c:pt idx="15462">
                  <c:v>366.11799999999999</c:v>
                </c:pt>
                <c:pt idx="15463">
                  <c:v>366.17</c:v>
                </c:pt>
                <c:pt idx="15464">
                  <c:v>366.19200000000001</c:v>
                </c:pt>
                <c:pt idx="15465">
                  <c:v>366.20699999999999</c:v>
                </c:pt>
                <c:pt idx="15466">
                  <c:v>366.21899999999999</c:v>
                </c:pt>
                <c:pt idx="15467">
                  <c:v>366.23200000000003</c:v>
                </c:pt>
                <c:pt idx="15468">
                  <c:v>366.24900000000002</c:v>
                </c:pt>
                <c:pt idx="15469">
                  <c:v>366.27800000000002</c:v>
                </c:pt>
                <c:pt idx="15470">
                  <c:v>366.30799999999999</c:v>
                </c:pt>
                <c:pt idx="15471">
                  <c:v>366.327</c:v>
                </c:pt>
                <c:pt idx="15472">
                  <c:v>366.339</c:v>
                </c:pt>
                <c:pt idx="15473">
                  <c:v>366.35399999999998</c:v>
                </c:pt>
                <c:pt idx="15474">
                  <c:v>366.36799999999999</c:v>
                </c:pt>
                <c:pt idx="15475">
                  <c:v>366.38499999999999</c:v>
                </c:pt>
                <c:pt idx="15476">
                  <c:v>366.41399999999999</c:v>
                </c:pt>
                <c:pt idx="15477">
                  <c:v>366.476</c:v>
                </c:pt>
                <c:pt idx="15478">
                  <c:v>366.56200000000001</c:v>
                </c:pt>
                <c:pt idx="15479">
                  <c:v>366.65699999999998</c:v>
                </c:pt>
                <c:pt idx="15480">
                  <c:v>366.75099999999998</c:v>
                </c:pt>
                <c:pt idx="15481">
                  <c:v>366.81599999999997</c:v>
                </c:pt>
                <c:pt idx="15482">
                  <c:v>366.83</c:v>
                </c:pt>
                <c:pt idx="15483">
                  <c:v>366.84699999999998</c:v>
                </c:pt>
                <c:pt idx="15484">
                  <c:v>366.87</c:v>
                </c:pt>
                <c:pt idx="15485">
                  <c:v>366.89299999999997</c:v>
                </c:pt>
                <c:pt idx="15486">
                  <c:v>366.91199999999998</c:v>
                </c:pt>
                <c:pt idx="15487">
                  <c:v>366.92899999999997</c:v>
                </c:pt>
                <c:pt idx="15488">
                  <c:v>366.94499999999999</c:v>
                </c:pt>
                <c:pt idx="15489">
                  <c:v>366.959</c:v>
                </c:pt>
                <c:pt idx="15490">
                  <c:v>366.97399999999999</c:v>
                </c:pt>
                <c:pt idx="15491">
                  <c:v>366.98899999999998</c:v>
                </c:pt>
                <c:pt idx="15492">
                  <c:v>367.01100000000002</c:v>
                </c:pt>
                <c:pt idx="15493">
                  <c:v>367.05599999999998</c:v>
                </c:pt>
                <c:pt idx="15494">
                  <c:v>367.12900000000002</c:v>
                </c:pt>
                <c:pt idx="15495">
                  <c:v>367.22</c:v>
                </c:pt>
                <c:pt idx="15496">
                  <c:v>367.30900000000003</c:v>
                </c:pt>
                <c:pt idx="15497">
                  <c:v>367.35500000000002</c:v>
                </c:pt>
                <c:pt idx="15498">
                  <c:v>367.36500000000001</c:v>
                </c:pt>
                <c:pt idx="15499">
                  <c:v>367.37700000000001</c:v>
                </c:pt>
                <c:pt idx="15500">
                  <c:v>367.39100000000002</c:v>
                </c:pt>
                <c:pt idx="15501">
                  <c:v>367.40499999999997</c:v>
                </c:pt>
                <c:pt idx="15502">
                  <c:v>367.42099999999999</c:v>
                </c:pt>
                <c:pt idx="15503">
                  <c:v>367.43900000000002</c:v>
                </c:pt>
                <c:pt idx="15504">
                  <c:v>367.45699999999999</c:v>
                </c:pt>
                <c:pt idx="15505">
                  <c:v>367.47399999999999</c:v>
                </c:pt>
                <c:pt idx="15506">
                  <c:v>367.49200000000002</c:v>
                </c:pt>
                <c:pt idx="15507">
                  <c:v>367.50799999999998</c:v>
                </c:pt>
                <c:pt idx="15508">
                  <c:v>367.52499999999998</c:v>
                </c:pt>
                <c:pt idx="15509">
                  <c:v>367.54500000000002</c:v>
                </c:pt>
                <c:pt idx="15510">
                  <c:v>367.589</c:v>
                </c:pt>
                <c:pt idx="15511">
                  <c:v>367.666</c:v>
                </c:pt>
                <c:pt idx="15512">
                  <c:v>367.755</c:v>
                </c:pt>
                <c:pt idx="15513">
                  <c:v>367.84800000000001</c:v>
                </c:pt>
                <c:pt idx="15514">
                  <c:v>367.91699999999997</c:v>
                </c:pt>
                <c:pt idx="15515">
                  <c:v>367.94099999999997</c:v>
                </c:pt>
                <c:pt idx="15516">
                  <c:v>367.95699999999999</c:v>
                </c:pt>
                <c:pt idx="15517">
                  <c:v>367.97300000000001</c:v>
                </c:pt>
                <c:pt idx="15518">
                  <c:v>367.98899999999998</c:v>
                </c:pt>
                <c:pt idx="15519">
                  <c:v>368.00599999999997</c:v>
                </c:pt>
                <c:pt idx="15520">
                  <c:v>368.024</c:v>
                </c:pt>
                <c:pt idx="15521">
                  <c:v>368.04199999999997</c:v>
                </c:pt>
                <c:pt idx="15522">
                  <c:v>368.05799999999999</c:v>
                </c:pt>
                <c:pt idx="15523">
                  <c:v>368.07299999999998</c:v>
                </c:pt>
                <c:pt idx="15524">
                  <c:v>368.08800000000002</c:v>
                </c:pt>
                <c:pt idx="15525">
                  <c:v>368.108</c:v>
                </c:pt>
                <c:pt idx="15526">
                  <c:v>368.14699999999999</c:v>
                </c:pt>
                <c:pt idx="15527">
                  <c:v>368.20400000000001</c:v>
                </c:pt>
                <c:pt idx="15528">
                  <c:v>368.24</c:v>
                </c:pt>
                <c:pt idx="15529">
                  <c:v>368.25900000000001</c:v>
                </c:pt>
                <c:pt idx="15530">
                  <c:v>368.27199999999999</c:v>
                </c:pt>
                <c:pt idx="15531">
                  <c:v>368.3</c:v>
                </c:pt>
                <c:pt idx="15532">
                  <c:v>368.351</c:v>
                </c:pt>
                <c:pt idx="15533">
                  <c:v>368.42700000000002</c:v>
                </c:pt>
                <c:pt idx="15534">
                  <c:v>368.50900000000001</c:v>
                </c:pt>
                <c:pt idx="15535">
                  <c:v>368.59</c:v>
                </c:pt>
                <c:pt idx="15536">
                  <c:v>368.66699999999997</c:v>
                </c:pt>
                <c:pt idx="15537">
                  <c:v>368.75599999999997</c:v>
                </c:pt>
                <c:pt idx="15538">
                  <c:v>368.85300000000001</c:v>
                </c:pt>
                <c:pt idx="15539">
                  <c:v>368.94499999999999</c:v>
                </c:pt>
                <c:pt idx="15540">
                  <c:v>369.029</c:v>
                </c:pt>
                <c:pt idx="15541">
                  <c:v>369.06799999999998</c:v>
                </c:pt>
                <c:pt idx="15542">
                  <c:v>369.07499999999999</c:v>
                </c:pt>
                <c:pt idx="15543">
                  <c:v>369.07499999999999</c:v>
                </c:pt>
                <c:pt idx="15544">
                  <c:v>369.09</c:v>
                </c:pt>
                <c:pt idx="15545">
                  <c:v>369.12400000000002</c:v>
                </c:pt>
                <c:pt idx="15546">
                  <c:v>369.16699999999997</c:v>
                </c:pt>
                <c:pt idx="15547">
                  <c:v>369.209</c:v>
                </c:pt>
                <c:pt idx="15548">
                  <c:v>369.24799999999999</c:v>
                </c:pt>
                <c:pt idx="15549">
                  <c:v>369.26600000000002</c:v>
                </c:pt>
                <c:pt idx="15550">
                  <c:v>369.26600000000002</c:v>
                </c:pt>
                <c:pt idx="15551">
                  <c:v>369.27</c:v>
                </c:pt>
                <c:pt idx="15552">
                  <c:v>369.27800000000002</c:v>
                </c:pt>
                <c:pt idx="15553">
                  <c:v>369.28699999999998</c:v>
                </c:pt>
                <c:pt idx="15554">
                  <c:v>369.298</c:v>
                </c:pt>
                <c:pt idx="15555">
                  <c:v>369.31099999999998</c:v>
                </c:pt>
                <c:pt idx="15556">
                  <c:v>369.32600000000002</c:v>
                </c:pt>
                <c:pt idx="15557">
                  <c:v>369.34199999999998</c:v>
                </c:pt>
                <c:pt idx="15558">
                  <c:v>369.35899999999998</c:v>
                </c:pt>
                <c:pt idx="15559">
                  <c:v>369.37599999999998</c:v>
                </c:pt>
                <c:pt idx="15560">
                  <c:v>369.38900000000001</c:v>
                </c:pt>
                <c:pt idx="15561">
                  <c:v>369.40100000000001</c:v>
                </c:pt>
                <c:pt idx="15562">
                  <c:v>369.416</c:v>
                </c:pt>
                <c:pt idx="15563">
                  <c:v>369.43099999999998</c:v>
                </c:pt>
                <c:pt idx="15564">
                  <c:v>369.44900000000001</c:v>
                </c:pt>
                <c:pt idx="15565">
                  <c:v>369.495</c:v>
                </c:pt>
                <c:pt idx="15566">
                  <c:v>369.57600000000002</c:v>
                </c:pt>
                <c:pt idx="15567">
                  <c:v>369.66899999999998</c:v>
                </c:pt>
                <c:pt idx="15568">
                  <c:v>369.70299999999997</c:v>
                </c:pt>
                <c:pt idx="15569">
                  <c:v>369.71600000000001</c:v>
                </c:pt>
                <c:pt idx="15570">
                  <c:v>369.73399999999998</c:v>
                </c:pt>
                <c:pt idx="15571">
                  <c:v>369.75</c:v>
                </c:pt>
                <c:pt idx="15572">
                  <c:v>369.76400000000001</c:v>
                </c:pt>
                <c:pt idx="15573">
                  <c:v>369.78100000000001</c:v>
                </c:pt>
                <c:pt idx="15574">
                  <c:v>369.8</c:v>
                </c:pt>
                <c:pt idx="15575">
                  <c:v>369.81599999999997</c:v>
                </c:pt>
                <c:pt idx="15576">
                  <c:v>369.83100000000002</c:v>
                </c:pt>
                <c:pt idx="15577">
                  <c:v>369.84699999999998</c:v>
                </c:pt>
                <c:pt idx="15578">
                  <c:v>369.863</c:v>
                </c:pt>
                <c:pt idx="15579">
                  <c:v>369.88400000000001</c:v>
                </c:pt>
                <c:pt idx="15580">
                  <c:v>369.92200000000003</c:v>
                </c:pt>
                <c:pt idx="15581">
                  <c:v>369.98599999999999</c:v>
                </c:pt>
                <c:pt idx="15582">
                  <c:v>370.06700000000001</c:v>
                </c:pt>
                <c:pt idx="15583">
                  <c:v>370.142</c:v>
                </c:pt>
                <c:pt idx="15584">
                  <c:v>370.18700000000001</c:v>
                </c:pt>
                <c:pt idx="15585">
                  <c:v>370.21100000000001</c:v>
                </c:pt>
                <c:pt idx="15586">
                  <c:v>370.22300000000001</c:v>
                </c:pt>
                <c:pt idx="15587">
                  <c:v>370.24400000000003</c:v>
                </c:pt>
                <c:pt idx="15588">
                  <c:v>370.26299999999998</c:v>
                </c:pt>
                <c:pt idx="15589">
                  <c:v>370.279</c:v>
                </c:pt>
                <c:pt idx="15590">
                  <c:v>370.29700000000003</c:v>
                </c:pt>
                <c:pt idx="15591">
                  <c:v>370.31299999999999</c:v>
                </c:pt>
                <c:pt idx="15592">
                  <c:v>370.33199999999999</c:v>
                </c:pt>
                <c:pt idx="15593">
                  <c:v>370.35199999999998</c:v>
                </c:pt>
                <c:pt idx="15594">
                  <c:v>370.38299999999998</c:v>
                </c:pt>
                <c:pt idx="15595">
                  <c:v>370.447</c:v>
                </c:pt>
                <c:pt idx="15596">
                  <c:v>370.536</c:v>
                </c:pt>
                <c:pt idx="15597">
                  <c:v>370.63299999999998</c:v>
                </c:pt>
                <c:pt idx="15598">
                  <c:v>370.72500000000002</c:v>
                </c:pt>
                <c:pt idx="15599">
                  <c:v>370.80700000000002</c:v>
                </c:pt>
                <c:pt idx="15600">
                  <c:v>370.86099999999999</c:v>
                </c:pt>
                <c:pt idx="15601">
                  <c:v>370.87099999999998</c:v>
                </c:pt>
                <c:pt idx="15602">
                  <c:v>370.87099999999998</c:v>
                </c:pt>
                <c:pt idx="15603">
                  <c:v>370.87799999999999</c:v>
                </c:pt>
                <c:pt idx="15604">
                  <c:v>370.88600000000002</c:v>
                </c:pt>
                <c:pt idx="15605">
                  <c:v>370.89400000000001</c:v>
                </c:pt>
                <c:pt idx="15606">
                  <c:v>370.90600000000001</c:v>
                </c:pt>
                <c:pt idx="15607">
                  <c:v>370.92099999999999</c:v>
                </c:pt>
                <c:pt idx="15608">
                  <c:v>370.93700000000001</c:v>
                </c:pt>
                <c:pt idx="15609">
                  <c:v>370.95499999999998</c:v>
                </c:pt>
                <c:pt idx="15610">
                  <c:v>370.971</c:v>
                </c:pt>
                <c:pt idx="15611">
                  <c:v>370.98599999999999</c:v>
                </c:pt>
                <c:pt idx="15612">
                  <c:v>371.00099999999998</c:v>
                </c:pt>
                <c:pt idx="15613">
                  <c:v>371.01799999999997</c:v>
                </c:pt>
                <c:pt idx="15614">
                  <c:v>371.04899999999998</c:v>
                </c:pt>
                <c:pt idx="15615">
                  <c:v>371.113</c:v>
                </c:pt>
                <c:pt idx="15616">
                  <c:v>371.19799999999998</c:v>
                </c:pt>
                <c:pt idx="15617">
                  <c:v>371.25299999999999</c:v>
                </c:pt>
                <c:pt idx="15618">
                  <c:v>371.26499999999999</c:v>
                </c:pt>
                <c:pt idx="15619">
                  <c:v>371.27699999999999</c:v>
                </c:pt>
                <c:pt idx="15620">
                  <c:v>371.29300000000001</c:v>
                </c:pt>
                <c:pt idx="15621">
                  <c:v>371.31099999999998</c:v>
                </c:pt>
                <c:pt idx="15622">
                  <c:v>371.327</c:v>
                </c:pt>
                <c:pt idx="15623">
                  <c:v>371.346</c:v>
                </c:pt>
                <c:pt idx="15624">
                  <c:v>371.36399999999998</c:v>
                </c:pt>
                <c:pt idx="15625">
                  <c:v>371.38299999999998</c:v>
                </c:pt>
                <c:pt idx="15626">
                  <c:v>371.39800000000002</c:v>
                </c:pt>
                <c:pt idx="15627">
                  <c:v>371.41399999999999</c:v>
                </c:pt>
                <c:pt idx="15628">
                  <c:v>371.43</c:v>
                </c:pt>
                <c:pt idx="15629">
                  <c:v>371.44600000000003</c:v>
                </c:pt>
                <c:pt idx="15630">
                  <c:v>371.46300000000002</c:v>
                </c:pt>
                <c:pt idx="15631">
                  <c:v>371.48599999999999</c:v>
                </c:pt>
                <c:pt idx="15632">
                  <c:v>371.529</c:v>
                </c:pt>
                <c:pt idx="15633">
                  <c:v>371.6</c:v>
                </c:pt>
                <c:pt idx="15634">
                  <c:v>371.65199999999999</c:v>
                </c:pt>
                <c:pt idx="15635">
                  <c:v>371.68</c:v>
                </c:pt>
                <c:pt idx="15636">
                  <c:v>371.69499999999999</c:v>
                </c:pt>
                <c:pt idx="15637">
                  <c:v>371.709</c:v>
                </c:pt>
                <c:pt idx="15638">
                  <c:v>371.72300000000001</c:v>
                </c:pt>
                <c:pt idx="15639">
                  <c:v>371.738</c:v>
                </c:pt>
                <c:pt idx="15640">
                  <c:v>371.75200000000001</c:v>
                </c:pt>
                <c:pt idx="15641">
                  <c:v>371.76799999999997</c:v>
                </c:pt>
                <c:pt idx="15642">
                  <c:v>371.78399999999999</c:v>
                </c:pt>
                <c:pt idx="15643">
                  <c:v>371.80099999999999</c:v>
                </c:pt>
                <c:pt idx="15644">
                  <c:v>371.81900000000002</c:v>
                </c:pt>
                <c:pt idx="15645">
                  <c:v>371.83800000000002</c:v>
                </c:pt>
                <c:pt idx="15646">
                  <c:v>371.85700000000003</c:v>
                </c:pt>
                <c:pt idx="15647">
                  <c:v>371.87700000000001</c:v>
                </c:pt>
                <c:pt idx="15648">
                  <c:v>371.89600000000002</c:v>
                </c:pt>
                <c:pt idx="15649">
                  <c:v>371.91300000000001</c:v>
                </c:pt>
                <c:pt idx="15650">
                  <c:v>371.93400000000003</c:v>
                </c:pt>
                <c:pt idx="15651">
                  <c:v>371.98399999999998</c:v>
                </c:pt>
                <c:pt idx="15652">
                  <c:v>372.06</c:v>
                </c:pt>
                <c:pt idx="15653">
                  <c:v>372.13</c:v>
                </c:pt>
                <c:pt idx="15654">
                  <c:v>372.15</c:v>
                </c:pt>
                <c:pt idx="15655">
                  <c:v>372.161</c:v>
                </c:pt>
                <c:pt idx="15656">
                  <c:v>372.17</c:v>
                </c:pt>
                <c:pt idx="15657">
                  <c:v>372.17899999999997</c:v>
                </c:pt>
                <c:pt idx="15658">
                  <c:v>372.19099999999997</c:v>
                </c:pt>
                <c:pt idx="15659">
                  <c:v>372.20499999999998</c:v>
                </c:pt>
                <c:pt idx="15660">
                  <c:v>372.22300000000001</c:v>
                </c:pt>
                <c:pt idx="15661">
                  <c:v>372.24599999999998</c:v>
                </c:pt>
                <c:pt idx="15662">
                  <c:v>372.28199999999998</c:v>
                </c:pt>
                <c:pt idx="15663">
                  <c:v>372.31400000000002</c:v>
                </c:pt>
                <c:pt idx="15664">
                  <c:v>372.339</c:v>
                </c:pt>
                <c:pt idx="15665">
                  <c:v>372.36799999999999</c:v>
                </c:pt>
                <c:pt idx="15666">
                  <c:v>372.40800000000002</c:v>
                </c:pt>
                <c:pt idx="15667">
                  <c:v>372.46</c:v>
                </c:pt>
                <c:pt idx="15668">
                  <c:v>372.52600000000001</c:v>
                </c:pt>
                <c:pt idx="15669">
                  <c:v>372.59</c:v>
                </c:pt>
                <c:pt idx="15670">
                  <c:v>372.62200000000001</c:v>
                </c:pt>
                <c:pt idx="15671">
                  <c:v>372.63400000000001</c:v>
                </c:pt>
                <c:pt idx="15672">
                  <c:v>372.642</c:v>
                </c:pt>
                <c:pt idx="15673">
                  <c:v>372.65100000000001</c:v>
                </c:pt>
                <c:pt idx="15674">
                  <c:v>372.66</c:v>
                </c:pt>
                <c:pt idx="15675">
                  <c:v>372.66899999999998</c:v>
                </c:pt>
                <c:pt idx="15676">
                  <c:v>372.68</c:v>
                </c:pt>
                <c:pt idx="15677">
                  <c:v>372.69099999999997</c:v>
                </c:pt>
                <c:pt idx="15678">
                  <c:v>372.702</c:v>
                </c:pt>
                <c:pt idx="15679">
                  <c:v>372.71199999999999</c:v>
                </c:pt>
                <c:pt idx="15680">
                  <c:v>372.72399999999999</c:v>
                </c:pt>
                <c:pt idx="15681">
                  <c:v>372.73399999999998</c:v>
                </c:pt>
                <c:pt idx="15682">
                  <c:v>372.745</c:v>
                </c:pt>
                <c:pt idx="15683">
                  <c:v>372.75700000000001</c:v>
                </c:pt>
                <c:pt idx="15684">
                  <c:v>372.77600000000001</c:v>
                </c:pt>
                <c:pt idx="15685">
                  <c:v>372.78899999999999</c:v>
                </c:pt>
                <c:pt idx="15686">
                  <c:v>372.80099999999999</c:v>
                </c:pt>
                <c:pt idx="15687">
                  <c:v>372.83</c:v>
                </c:pt>
                <c:pt idx="15688">
                  <c:v>372.88499999999999</c:v>
                </c:pt>
                <c:pt idx="15689">
                  <c:v>372.95400000000001</c:v>
                </c:pt>
                <c:pt idx="15690">
                  <c:v>373.02600000000001</c:v>
                </c:pt>
                <c:pt idx="15691">
                  <c:v>373.07799999999997</c:v>
                </c:pt>
                <c:pt idx="15692">
                  <c:v>373.09500000000003</c:v>
                </c:pt>
                <c:pt idx="15693">
                  <c:v>373.10599999999999</c:v>
                </c:pt>
                <c:pt idx="15694">
                  <c:v>373.11700000000002</c:v>
                </c:pt>
                <c:pt idx="15695">
                  <c:v>373.13400000000001</c:v>
                </c:pt>
                <c:pt idx="15696">
                  <c:v>373.15899999999999</c:v>
                </c:pt>
                <c:pt idx="15697">
                  <c:v>373.19400000000002</c:v>
                </c:pt>
                <c:pt idx="15698">
                  <c:v>373.238</c:v>
                </c:pt>
                <c:pt idx="15699">
                  <c:v>373.28</c:v>
                </c:pt>
                <c:pt idx="15700">
                  <c:v>373.32299999999998</c:v>
                </c:pt>
                <c:pt idx="15701">
                  <c:v>373.36</c:v>
                </c:pt>
                <c:pt idx="15702">
                  <c:v>373.375</c:v>
                </c:pt>
                <c:pt idx="15703">
                  <c:v>373.37799999999999</c:v>
                </c:pt>
                <c:pt idx="15704">
                  <c:v>373.387</c:v>
                </c:pt>
                <c:pt idx="15705">
                  <c:v>373.40300000000002</c:v>
                </c:pt>
                <c:pt idx="15706">
                  <c:v>373.43099999999998</c:v>
                </c:pt>
                <c:pt idx="15707">
                  <c:v>373.46800000000002</c:v>
                </c:pt>
                <c:pt idx="15708">
                  <c:v>373.52</c:v>
                </c:pt>
                <c:pt idx="15709">
                  <c:v>373.57900000000001</c:v>
                </c:pt>
                <c:pt idx="15710">
                  <c:v>373.63600000000002</c:v>
                </c:pt>
                <c:pt idx="15711">
                  <c:v>373.7</c:v>
                </c:pt>
                <c:pt idx="15712">
                  <c:v>373.76900000000001</c:v>
                </c:pt>
                <c:pt idx="15713">
                  <c:v>373.84300000000002</c:v>
                </c:pt>
                <c:pt idx="15714">
                  <c:v>373.846</c:v>
                </c:pt>
                <c:pt idx="15715">
                  <c:v>373.85899999999998</c:v>
                </c:pt>
                <c:pt idx="15716">
                  <c:v>373.87200000000001</c:v>
                </c:pt>
                <c:pt idx="15717">
                  <c:v>373.887</c:v>
                </c:pt>
                <c:pt idx="15718">
                  <c:v>373.90300000000002</c:v>
                </c:pt>
                <c:pt idx="15719">
                  <c:v>373.91800000000001</c:v>
                </c:pt>
                <c:pt idx="15720">
                  <c:v>373.93400000000003</c:v>
                </c:pt>
                <c:pt idx="15721">
                  <c:v>373.95100000000002</c:v>
                </c:pt>
                <c:pt idx="15722">
                  <c:v>373.97399999999999</c:v>
                </c:pt>
                <c:pt idx="15723">
                  <c:v>374.00400000000002</c:v>
                </c:pt>
                <c:pt idx="15724">
                  <c:v>374.02600000000001</c:v>
                </c:pt>
                <c:pt idx="15725">
                  <c:v>374.04300000000001</c:v>
                </c:pt>
                <c:pt idx="15726">
                  <c:v>374.05799999999999</c:v>
                </c:pt>
                <c:pt idx="15727">
                  <c:v>374.072</c:v>
                </c:pt>
                <c:pt idx="15728">
                  <c:v>374.08600000000001</c:v>
                </c:pt>
                <c:pt idx="15729">
                  <c:v>374.1</c:v>
                </c:pt>
                <c:pt idx="15730">
                  <c:v>374.11500000000001</c:v>
                </c:pt>
                <c:pt idx="15731">
                  <c:v>374.13</c:v>
                </c:pt>
                <c:pt idx="15732">
                  <c:v>374.14400000000001</c:v>
                </c:pt>
                <c:pt idx="15733">
                  <c:v>374.15600000000001</c:v>
                </c:pt>
                <c:pt idx="15734">
                  <c:v>374.16899999999998</c:v>
                </c:pt>
                <c:pt idx="15735">
                  <c:v>374.18200000000002</c:v>
                </c:pt>
                <c:pt idx="15736">
                  <c:v>374.19400000000002</c:v>
                </c:pt>
                <c:pt idx="15737">
                  <c:v>374.20699999999999</c:v>
                </c:pt>
                <c:pt idx="15738">
                  <c:v>374.22199999999998</c:v>
                </c:pt>
                <c:pt idx="15739">
                  <c:v>374.25299999999999</c:v>
                </c:pt>
                <c:pt idx="15740">
                  <c:v>374.31299999999999</c:v>
                </c:pt>
                <c:pt idx="15741">
                  <c:v>374.39499999999998</c:v>
                </c:pt>
                <c:pt idx="15742">
                  <c:v>374.47500000000002</c:v>
                </c:pt>
                <c:pt idx="15743">
                  <c:v>374.512</c:v>
                </c:pt>
                <c:pt idx="15744">
                  <c:v>374.52300000000002</c:v>
                </c:pt>
                <c:pt idx="15745">
                  <c:v>374.53399999999999</c:v>
                </c:pt>
                <c:pt idx="15746">
                  <c:v>374.54599999999999</c:v>
                </c:pt>
                <c:pt idx="15747">
                  <c:v>374.56200000000001</c:v>
                </c:pt>
                <c:pt idx="15748">
                  <c:v>374.57900000000001</c:v>
                </c:pt>
                <c:pt idx="15749">
                  <c:v>374.59699999999998</c:v>
                </c:pt>
                <c:pt idx="15750">
                  <c:v>374.61399999999998</c:v>
                </c:pt>
                <c:pt idx="15751">
                  <c:v>374.63</c:v>
                </c:pt>
                <c:pt idx="15752">
                  <c:v>374.64600000000002</c:v>
                </c:pt>
                <c:pt idx="15753">
                  <c:v>374.661</c:v>
                </c:pt>
                <c:pt idx="15754">
                  <c:v>374.68900000000002</c:v>
                </c:pt>
                <c:pt idx="15755">
                  <c:v>374.726</c:v>
                </c:pt>
                <c:pt idx="15756">
                  <c:v>374.75599999999997</c:v>
                </c:pt>
                <c:pt idx="15757">
                  <c:v>374.779</c:v>
                </c:pt>
                <c:pt idx="15758">
                  <c:v>374.798</c:v>
                </c:pt>
                <c:pt idx="15759">
                  <c:v>374.815</c:v>
                </c:pt>
                <c:pt idx="15760">
                  <c:v>374.83300000000003</c:v>
                </c:pt>
                <c:pt idx="15761">
                  <c:v>374.851</c:v>
                </c:pt>
                <c:pt idx="15762">
                  <c:v>374.86900000000003</c:v>
                </c:pt>
                <c:pt idx="15763">
                  <c:v>374.88299999999998</c:v>
                </c:pt>
                <c:pt idx="15764">
                  <c:v>374.89699999999999</c:v>
                </c:pt>
                <c:pt idx="15765">
                  <c:v>374.91199999999998</c:v>
                </c:pt>
                <c:pt idx="15766">
                  <c:v>374.93</c:v>
                </c:pt>
                <c:pt idx="15767">
                  <c:v>374.96600000000001</c:v>
                </c:pt>
                <c:pt idx="15768">
                  <c:v>375.03300000000002</c:v>
                </c:pt>
                <c:pt idx="15769">
                  <c:v>375.12</c:v>
                </c:pt>
                <c:pt idx="15770">
                  <c:v>375.21600000000001</c:v>
                </c:pt>
                <c:pt idx="15771">
                  <c:v>375.31200000000001</c:v>
                </c:pt>
                <c:pt idx="15772">
                  <c:v>375.404</c:v>
                </c:pt>
                <c:pt idx="15773">
                  <c:v>375.40800000000002</c:v>
                </c:pt>
                <c:pt idx="15774">
                  <c:v>375.43</c:v>
                </c:pt>
                <c:pt idx="15775">
                  <c:v>375.44</c:v>
                </c:pt>
                <c:pt idx="15776">
                  <c:v>375.45499999999998</c:v>
                </c:pt>
                <c:pt idx="15777">
                  <c:v>375.47399999999999</c:v>
                </c:pt>
                <c:pt idx="15778">
                  <c:v>375.49</c:v>
                </c:pt>
                <c:pt idx="15779">
                  <c:v>375.50700000000001</c:v>
                </c:pt>
                <c:pt idx="15780">
                  <c:v>375.524</c:v>
                </c:pt>
                <c:pt idx="15781">
                  <c:v>375.54199999999997</c:v>
                </c:pt>
                <c:pt idx="15782">
                  <c:v>375.55700000000002</c:v>
                </c:pt>
                <c:pt idx="15783">
                  <c:v>375.572</c:v>
                </c:pt>
                <c:pt idx="15784">
                  <c:v>375.58699999999999</c:v>
                </c:pt>
                <c:pt idx="15785">
                  <c:v>375.60700000000003</c:v>
                </c:pt>
                <c:pt idx="15786">
                  <c:v>375.65</c:v>
                </c:pt>
                <c:pt idx="15787">
                  <c:v>375.721</c:v>
                </c:pt>
                <c:pt idx="15788">
                  <c:v>375.81</c:v>
                </c:pt>
                <c:pt idx="15789">
                  <c:v>375.90699999999998</c:v>
                </c:pt>
                <c:pt idx="15790">
                  <c:v>375.99799999999999</c:v>
                </c:pt>
                <c:pt idx="15791">
                  <c:v>376.048</c:v>
                </c:pt>
                <c:pt idx="15792">
                  <c:v>376.06</c:v>
                </c:pt>
                <c:pt idx="15793">
                  <c:v>376.072</c:v>
                </c:pt>
                <c:pt idx="15794">
                  <c:v>376.08600000000001</c:v>
                </c:pt>
                <c:pt idx="15795">
                  <c:v>376.10300000000001</c:v>
                </c:pt>
                <c:pt idx="15796">
                  <c:v>376.12</c:v>
                </c:pt>
                <c:pt idx="15797">
                  <c:v>376.13799999999998</c:v>
                </c:pt>
                <c:pt idx="15798">
                  <c:v>376.15699999999998</c:v>
                </c:pt>
                <c:pt idx="15799">
                  <c:v>376.17399999999998</c:v>
                </c:pt>
                <c:pt idx="15800">
                  <c:v>376.18900000000002</c:v>
                </c:pt>
                <c:pt idx="15801">
                  <c:v>376.20499999999998</c:v>
                </c:pt>
                <c:pt idx="15802">
                  <c:v>376.22800000000001</c:v>
                </c:pt>
                <c:pt idx="15803">
                  <c:v>376.27699999999999</c:v>
                </c:pt>
                <c:pt idx="15804">
                  <c:v>376.35700000000003</c:v>
                </c:pt>
                <c:pt idx="15805">
                  <c:v>376.38499999999999</c:v>
                </c:pt>
                <c:pt idx="15806">
                  <c:v>376.40899999999999</c:v>
                </c:pt>
                <c:pt idx="15807">
                  <c:v>376.44400000000002</c:v>
                </c:pt>
                <c:pt idx="15808">
                  <c:v>376.47</c:v>
                </c:pt>
                <c:pt idx="15809">
                  <c:v>376.483</c:v>
                </c:pt>
                <c:pt idx="15810">
                  <c:v>376.49599999999998</c:v>
                </c:pt>
                <c:pt idx="15811">
                  <c:v>376.51100000000002</c:v>
                </c:pt>
                <c:pt idx="15812">
                  <c:v>376.529</c:v>
                </c:pt>
                <c:pt idx="15813">
                  <c:v>376.55900000000003</c:v>
                </c:pt>
                <c:pt idx="15814">
                  <c:v>376.61599999999999</c:v>
                </c:pt>
                <c:pt idx="15815">
                  <c:v>376.69799999999998</c:v>
                </c:pt>
                <c:pt idx="15816">
                  <c:v>376.78699999999998</c:v>
                </c:pt>
                <c:pt idx="15817">
                  <c:v>376.86900000000003</c:v>
                </c:pt>
                <c:pt idx="15818">
                  <c:v>376.911</c:v>
                </c:pt>
                <c:pt idx="15819">
                  <c:v>376.923</c:v>
                </c:pt>
                <c:pt idx="15820">
                  <c:v>376.93799999999999</c:v>
                </c:pt>
                <c:pt idx="15821">
                  <c:v>376.95699999999999</c:v>
                </c:pt>
                <c:pt idx="15822">
                  <c:v>376.98399999999998</c:v>
                </c:pt>
                <c:pt idx="15823">
                  <c:v>377.00200000000001</c:v>
                </c:pt>
                <c:pt idx="15824">
                  <c:v>377.01799999999997</c:v>
                </c:pt>
                <c:pt idx="15825">
                  <c:v>377.036</c:v>
                </c:pt>
                <c:pt idx="15826">
                  <c:v>377.053</c:v>
                </c:pt>
                <c:pt idx="15827">
                  <c:v>377.07</c:v>
                </c:pt>
                <c:pt idx="15828">
                  <c:v>377.09199999999998</c:v>
                </c:pt>
                <c:pt idx="15829">
                  <c:v>377.15300000000002</c:v>
                </c:pt>
                <c:pt idx="15830">
                  <c:v>377.23500000000001</c:v>
                </c:pt>
                <c:pt idx="15831">
                  <c:v>377.32400000000001</c:v>
                </c:pt>
                <c:pt idx="15832">
                  <c:v>377.41399999999999</c:v>
                </c:pt>
                <c:pt idx="15833">
                  <c:v>377.50400000000002</c:v>
                </c:pt>
                <c:pt idx="15834">
                  <c:v>377.548</c:v>
                </c:pt>
                <c:pt idx="15835">
                  <c:v>377.56099999999998</c:v>
                </c:pt>
                <c:pt idx="15836">
                  <c:v>377.572</c:v>
                </c:pt>
                <c:pt idx="15837">
                  <c:v>377.584</c:v>
                </c:pt>
                <c:pt idx="15838">
                  <c:v>377.59699999999998</c:v>
                </c:pt>
                <c:pt idx="15839">
                  <c:v>377.613</c:v>
                </c:pt>
                <c:pt idx="15840">
                  <c:v>377.63</c:v>
                </c:pt>
                <c:pt idx="15841">
                  <c:v>377.649</c:v>
                </c:pt>
                <c:pt idx="15842">
                  <c:v>377.666</c:v>
                </c:pt>
                <c:pt idx="15843">
                  <c:v>377.68200000000002</c:v>
                </c:pt>
                <c:pt idx="15844">
                  <c:v>377.69799999999998</c:v>
                </c:pt>
                <c:pt idx="15845">
                  <c:v>377.72</c:v>
                </c:pt>
                <c:pt idx="15846">
                  <c:v>377.76</c:v>
                </c:pt>
                <c:pt idx="15847">
                  <c:v>377.82900000000001</c:v>
                </c:pt>
                <c:pt idx="15848">
                  <c:v>377.91300000000001</c:v>
                </c:pt>
                <c:pt idx="15849">
                  <c:v>378.005</c:v>
                </c:pt>
                <c:pt idx="15850">
                  <c:v>378.07499999999999</c:v>
                </c:pt>
                <c:pt idx="15851">
                  <c:v>378.10399999999998</c:v>
                </c:pt>
                <c:pt idx="15852">
                  <c:v>378.12400000000002</c:v>
                </c:pt>
                <c:pt idx="15853">
                  <c:v>378.14400000000001</c:v>
                </c:pt>
                <c:pt idx="15854">
                  <c:v>378.17599999999999</c:v>
                </c:pt>
                <c:pt idx="15855">
                  <c:v>378.21199999999999</c:v>
                </c:pt>
                <c:pt idx="15856">
                  <c:v>378.24700000000001</c:v>
                </c:pt>
                <c:pt idx="15857">
                  <c:v>378.286</c:v>
                </c:pt>
                <c:pt idx="15858">
                  <c:v>378.32900000000001</c:v>
                </c:pt>
                <c:pt idx="15859">
                  <c:v>378.37400000000002</c:v>
                </c:pt>
                <c:pt idx="15860">
                  <c:v>378.416</c:v>
                </c:pt>
                <c:pt idx="15861">
                  <c:v>378.45600000000002</c:v>
                </c:pt>
                <c:pt idx="15862">
                  <c:v>378.50200000000001</c:v>
                </c:pt>
                <c:pt idx="15863">
                  <c:v>378.55599999999998</c:v>
                </c:pt>
                <c:pt idx="15864">
                  <c:v>378.61200000000002</c:v>
                </c:pt>
                <c:pt idx="15865">
                  <c:v>378.67200000000003</c:v>
                </c:pt>
                <c:pt idx="15866">
                  <c:v>378.73399999999998</c:v>
                </c:pt>
                <c:pt idx="15867">
                  <c:v>378.798</c:v>
                </c:pt>
                <c:pt idx="15868">
                  <c:v>378.86399999999998</c:v>
                </c:pt>
                <c:pt idx="15869">
                  <c:v>378.93099999999998</c:v>
                </c:pt>
                <c:pt idx="15870">
                  <c:v>379.00099999999998</c:v>
                </c:pt>
                <c:pt idx="15871">
                  <c:v>379.07</c:v>
                </c:pt>
                <c:pt idx="15872">
                  <c:v>379.137</c:v>
                </c:pt>
                <c:pt idx="15873">
                  <c:v>379.20499999999998</c:v>
                </c:pt>
                <c:pt idx="15874">
                  <c:v>379.279</c:v>
                </c:pt>
                <c:pt idx="15875">
                  <c:v>379.358</c:v>
                </c:pt>
                <c:pt idx="15876">
                  <c:v>379.43900000000002</c:v>
                </c:pt>
                <c:pt idx="15877">
                  <c:v>379.51900000000001</c:v>
                </c:pt>
                <c:pt idx="15878">
                  <c:v>379.59899999999999</c:v>
                </c:pt>
                <c:pt idx="15879">
                  <c:v>379.68599999999998</c:v>
                </c:pt>
                <c:pt idx="15880">
                  <c:v>379.77800000000002</c:v>
                </c:pt>
                <c:pt idx="15881">
                  <c:v>379.86599999999999</c:v>
                </c:pt>
                <c:pt idx="15882">
                  <c:v>379.952</c:v>
                </c:pt>
                <c:pt idx="15883">
                  <c:v>380.04300000000001</c:v>
                </c:pt>
                <c:pt idx="15884">
                  <c:v>380.13499999999999</c:v>
                </c:pt>
                <c:pt idx="15885">
                  <c:v>380.22899999999998</c:v>
                </c:pt>
                <c:pt idx="15886">
                  <c:v>380.32799999999997</c:v>
                </c:pt>
                <c:pt idx="15887">
                  <c:v>380.41800000000001</c:v>
                </c:pt>
                <c:pt idx="15888">
                  <c:v>380.50900000000001</c:v>
                </c:pt>
                <c:pt idx="15889">
                  <c:v>380.60199999999998</c:v>
                </c:pt>
                <c:pt idx="15890">
                  <c:v>380.67599999999999</c:v>
                </c:pt>
                <c:pt idx="15891">
                  <c:v>380.678</c:v>
                </c:pt>
                <c:pt idx="15892">
                  <c:v>380.68</c:v>
                </c:pt>
                <c:pt idx="15893">
                  <c:v>380.68599999999998</c:v>
                </c:pt>
                <c:pt idx="15894">
                  <c:v>380.69299999999998</c:v>
                </c:pt>
                <c:pt idx="15895">
                  <c:v>380.70299999999997</c:v>
                </c:pt>
                <c:pt idx="15896">
                  <c:v>380.71300000000002</c:v>
                </c:pt>
                <c:pt idx="15897">
                  <c:v>380.73200000000003</c:v>
                </c:pt>
                <c:pt idx="15898">
                  <c:v>380.745</c:v>
                </c:pt>
                <c:pt idx="15899">
                  <c:v>380.75200000000001</c:v>
                </c:pt>
                <c:pt idx="15900">
                  <c:v>380.76499999999999</c:v>
                </c:pt>
                <c:pt idx="15901">
                  <c:v>380.78300000000002</c:v>
                </c:pt>
                <c:pt idx="15902">
                  <c:v>380.79899999999998</c:v>
                </c:pt>
                <c:pt idx="15903">
                  <c:v>380.81599999999997</c:v>
                </c:pt>
                <c:pt idx="15904">
                  <c:v>380.83199999999999</c:v>
                </c:pt>
                <c:pt idx="15905">
                  <c:v>380.84899999999999</c:v>
                </c:pt>
                <c:pt idx="15906">
                  <c:v>380.86500000000001</c:v>
                </c:pt>
                <c:pt idx="15907">
                  <c:v>380.88</c:v>
                </c:pt>
                <c:pt idx="15908">
                  <c:v>380.89699999999999</c:v>
                </c:pt>
                <c:pt idx="15909">
                  <c:v>380.92</c:v>
                </c:pt>
                <c:pt idx="15910">
                  <c:v>380.97500000000002</c:v>
                </c:pt>
                <c:pt idx="15911">
                  <c:v>381.05399999999997</c:v>
                </c:pt>
                <c:pt idx="15912">
                  <c:v>381.14299999999997</c:v>
                </c:pt>
                <c:pt idx="15913">
                  <c:v>381.22300000000001</c:v>
                </c:pt>
                <c:pt idx="15914">
                  <c:v>381.25099999999998</c:v>
                </c:pt>
                <c:pt idx="15915">
                  <c:v>381.26299999999998</c:v>
                </c:pt>
                <c:pt idx="15916">
                  <c:v>381.274</c:v>
                </c:pt>
                <c:pt idx="15917">
                  <c:v>381.291</c:v>
                </c:pt>
                <c:pt idx="15918">
                  <c:v>381.31599999999997</c:v>
                </c:pt>
                <c:pt idx="15919">
                  <c:v>381.334</c:v>
                </c:pt>
                <c:pt idx="15920">
                  <c:v>381.351</c:v>
                </c:pt>
                <c:pt idx="15921">
                  <c:v>381.36599999999999</c:v>
                </c:pt>
                <c:pt idx="15922">
                  <c:v>381.38099999999997</c:v>
                </c:pt>
                <c:pt idx="15923">
                  <c:v>381.39699999999999</c:v>
                </c:pt>
                <c:pt idx="15924">
                  <c:v>381.423</c:v>
                </c:pt>
                <c:pt idx="15925">
                  <c:v>381.47500000000002</c:v>
                </c:pt>
                <c:pt idx="15926">
                  <c:v>381.52300000000002</c:v>
                </c:pt>
                <c:pt idx="15927">
                  <c:v>381.55200000000002</c:v>
                </c:pt>
                <c:pt idx="15928">
                  <c:v>381.57499999999999</c:v>
                </c:pt>
                <c:pt idx="15929">
                  <c:v>381.601</c:v>
                </c:pt>
                <c:pt idx="15930">
                  <c:v>381.62</c:v>
                </c:pt>
                <c:pt idx="15931">
                  <c:v>381.63499999999999</c:v>
                </c:pt>
                <c:pt idx="15932">
                  <c:v>381.65</c:v>
                </c:pt>
                <c:pt idx="15933">
                  <c:v>381.666</c:v>
                </c:pt>
                <c:pt idx="15934">
                  <c:v>381.68099999999998</c:v>
                </c:pt>
                <c:pt idx="15935">
                  <c:v>381.702</c:v>
                </c:pt>
                <c:pt idx="15936">
                  <c:v>381.74299999999999</c:v>
                </c:pt>
                <c:pt idx="15937">
                  <c:v>381.80399999999997</c:v>
                </c:pt>
                <c:pt idx="15938">
                  <c:v>381.85300000000001</c:v>
                </c:pt>
                <c:pt idx="15939">
                  <c:v>381.87099999999998</c:v>
                </c:pt>
                <c:pt idx="15940">
                  <c:v>381.887</c:v>
                </c:pt>
                <c:pt idx="15941">
                  <c:v>381.91</c:v>
                </c:pt>
                <c:pt idx="15942">
                  <c:v>381.928</c:v>
                </c:pt>
                <c:pt idx="15943">
                  <c:v>381.94499999999999</c:v>
                </c:pt>
                <c:pt idx="15944">
                  <c:v>381.96</c:v>
                </c:pt>
                <c:pt idx="15945">
                  <c:v>381.97500000000002</c:v>
                </c:pt>
                <c:pt idx="15946">
                  <c:v>381.99</c:v>
                </c:pt>
                <c:pt idx="15947">
                  <c:v>382.005</c:v>
                </c:pt>
                <c:pt idx="15948">
                  <c:v>382.02800000000002</c:v>
                </c:pt>
                <c:pt idx="15949">
                  <c:v>382.08499999999998</c:v>
                </c:pt>
                <c:pt idx="15950">
                  <c:v>382.16500000000002</c:v>
                </c:pt>
                <c:pt idx="15951">
                  <c:v>382.255</c:v>
                </c:pt>
                <c:pt idx="15952">
                  <c:v>382.30799999999999</c:v>
                </c:pt>
                <c:pt idx="15953">
                  <c:v>382.32400000000001</c:v>
                </c:pt>
                <c:pt idx="15954">
                  <c:v>382.32900000000001</c:v>
                </c:pt>
                <c:pt idx="15955">
                  <c:v>382.33</c:v>
                </c:pt>
                <c:pt idx="15956">
                  <c:v>382.33</c:v>
                </c:pt>
                <c:pt idx="15957">
                  <c:v>382.33</c:v>
                </c:pt>
                <c:pt idx="15958">
                  <c:v>382.33</c:v>
                </c:pt>
                <c:pt idx="15959">
                  <c:v>382.33</c:v>
                </c:pt>
                <c:pt idx="15960">
                  <c:v>382.33</c:v>
                </c:pt>
                <c:pt idx="15961">
                  <c:v>382.33100000000002</c:v>
                </c:pt>
                <c:pt idx="15962">
                  <c:v>382.33300000000003</c:v>
                </c:pt>
                <c:pt idx="15963">
                  <c:v>382.34100000000001</c:v>
                </c:pt>
                <c:pt idx="15964">
                  <c:v>382.34800000000001</c:v>
                </c:pt>
                <c:pt idx="15965">
                  <c:v>382.35500000000002</c:v>
                </c:pt>
                <c:pt idx="15966">
                  <c:v>382.36200000000002</c:v>
                </c:pt>
                <c:pt idx="15967">
                  <c:v>382.36799999999999</c:v>
                </c:pt>
                <c:pt idx="15968">
                  <c:v>382.375</c:v>
                </c:pt>
                <c:pt idx="15969">
                  <c:v>382.38099999999997</c:v>
                </c:pt>
                <c:pt idx="15970">
                  <c:v>382.38799999999998</c:v>
                </c:pt>
                <c:pt idx="15971">
                  <c:v>382.39499999999998</c:v>
                </c:pt>
                <c:pt idx="15972">
                  <c:v>382.40199999999999</c:v>
                </c:pt>
                <c:pt idx="15973">
                  <c:v>382.40899999999999</c:v>
                </c:pt>
                <c:pt idx="15974">
                  <c:v>382.416</c:v>
                </c:pt>
                <c:pt idx="15975">
                  <c:v>382.42200000000003</c:v>
                </c:pt>
                <c:pt idx="15976">
                  <c:v>382.42899999999997</c:v>
                </c:pt>
                <c:pt idx="15977">
                  <c:v>382.43599999999998</c:v>
                </c:pt>
                <c:pt idx="15978">
                  <c:v>382.44299999999998</c:v>
                </c:pt>
                <c:pt idx="15979">
                  <c:v>382.45</c:v>
                </c:pt>
                <c:pt idx="15980">
                  <c:v>382.45600000000002</c:v>
                </c:pt>
                <c:pt idx="15981">
                  <c:v>382.46300000000002</c:v>
                </c:pt>
                <c:pt idx="15982">
                  <c:v>382.47</c:v>
                </c:pt>
                <c:pt idx="15983">
                  <c:v>382.476</c:v>
                </c:pt>
                <c:pt idx="15984">
                  <c:v>382.483</c:v>
                </c:pt>
                <c:pt idx="15985">
                  <c:v>382.48899999999998</c:v>
                </c:pt>
                <c:pt idx="15986">
                  <c:v>382.49700000000001</c:v>
                </c:pt>
                <c:pt idx="15987">
                  <c:v>382.512</c:v>
                </c:pt>
                <c:pt idx="15988">
                  <c:v>382.52499999999998</c:v>
                </c:pt>
                <c:pt idx="15989">
                  <c:v>382.53800000000001</c:v>
                </c:pt>
                <c:pt idx="15990">
                  <c:v>382.54899999999998</c:v>
                </c:pt>
                <c:pt idx="15991">
                  <c:v>382.56</c:v>
                </c:pt>
                <c:pt idx="15992">
                  <c:v>382.57299999999998</c:v>
                </c:pt>
                <c:pt idx="15993">
                  <c:v>382.59</c:v>
                </c:pt>
                <c:pt idx="15994">
                  <c:v>382.61</c:v>
                </c:pt>
                <c:pt idx="15995">
                  <c:v>382.63799999999998</c:v>
                </c:pt>
                <c:pt idx="15996">
                  <c:v>382.666</c:v>
                </c:pt>
                <c:pt idx="15997">
                  <c:v>382.685</c:v>
                </c:pt>
                <c:pt idx="15998">
                  <c:v>382.71800000000002</c:v>
                </c:pt>
                <c:pt idx="15999">
                  <c:v>382.78899999999999</c:v>
                </c:pt>
                <c:pt idx="16000">
                  <c:v>382.87</c:v>
                </c:pt>
                <c:pt idx="16001">
                  <c:v>382.94799999999998</c:v>
                </c:pt>
                <c:pt idx="16002">
                  <c:v>383.02300000000002</c:v>
                </c:pt>
                <c:pt idx="16003">
                  <c:v>383.09800000000001</c:v>
                </c:pt>
                <c:pt idx="16004">
                  <c:v>383.12299999999999</c:v>
                </c:pt>
                <c:pt idx="16005">
                  <c:v>383.13299999999998</c:v>
                </c:pt>
                <c:pt idx="16006">
                  <c:v>383.137</c:v>
                </c:pt>
                <c:pt idx="16007">
                  <c:v>383.15100000000001</c:v>
                </c:pt>
                <c:pt idx="16008">
                  <c:v>383.16800000000001</c:v>
                </c:pt>
                <c:pt idx="16009">
                  <c:v>383.18200000000002</c:v>
                </c:pt>
                <c:pt idx="16010">
                  <c:v>383.197</c:v>
                </c:pt>
                <c:pt idx="16011">
                  <c:v>383.214</c:v>
                </c:pt>
                <c:pt idx="16012">
                  <c:v>383.23099999999999</c:v>
                </c:pt>
                <c:pt idx="16013">
                  <c:v>383.24700000000001</c:v>
                </c:pt>
                <c:pt idx="16014">
                  <c:v>383.262</c:v>
                </c:pt>
                <c:pt idx="16015">
                  <c:v>383.27600000000001</c:v>
                </c:pt>
                <c:pt idx="16016">
                  <c:v>383.29199999999997</c:v>
                </c:pt>
                <c:pt idx="16017">
                  <c:v>383.30700000000002</c:v>
                </c:pt>
                <c:pt idx="16018">
                  <c:v>383.322</c:v>
                </c:pt>
                <c:pt idx="16019">
                  <c:v>383.33499999999998</c:v>
                </c:pt>
                <c:pt idx="16020">
                  <c:v>383.34800000000001</c:v>
                </c:pt>
                <c:pt idx="16021">
                  <c:v>383.36099999999999</c:v>
                </c:pt>
                <c:pt idx="16022">
                  <c:v>383.37400000000002</c:v>
                </c:pt>
                <c:pt idx="16023">
                  <c:v>383.387</c:v>
                </c:pt>
                <c:pt idx="16024">
                  <c:v>383.40100000000001</c:v>
                </c:pt>
                <c:pt idx="16025">
                  <c:v>383.42099999999999</c:v>
                </c:pt>
                <c:pt idx="16026">
                  <c:v>383.45400000000001</c:v>
                </c:pt>
                <c:pt idx="16027">
                  <c:v>383.46600000000001</c:v>
                </c:pt>
                <c:pt idx="16028">
                  <c:v>383.48200000000003</c:v>
                </c:pt>
                <c:pt idx="16029">
                  <c:v>383.50400000000002</c:v>
                </c:pt>
                <c:pt idx="16030">
                  <c:v>383.52100000000002</c:v>
                </c:pt>
                <c:pt idx="16031">
                  <c:v>383.53800000000001</c:v>
                </c:pt>
                <c:pt idx="16032">
                  <c:v>383.553</c:v>
                </c:pt>
                <c:pt idx="16033">
                  <c:v>383.56900000000002</c:v>
                </c:pt>
                <c:pt idx="16034">
                  <c:v>383.58499999999998</c:v>
                </c:pt>
                <c:pt idx="16035">
                  <c:v>383.601</c:v>
                </c:pt>
                <c:pt idx="16036">
                  <c:v>383.63799999999998</c:v>
                </c:pt>
                <c:pt idx="16037">
                  <c:v>383.70600000000002</c:v>
                </c:pt>
                <c:pt idx="16038">
                  <c:v>383.791</c:v>
                </c:pt>
                <c:pt idx="16039">
                  <c:v>383.87400000000002</c:v>
                </c:pt>
                <c:pt idx="16040">
                  <c:v>383.93200000000002</c:v>
                </c:pt>
                <c:pt idx="16041">
                  <c:v>383.96499999999997</c:v>
                </c:pt>
                <c:pt idx="16042">
                  <c:v>383.99299999999999</c:v>
                </c:pt>
                <c:pt idx="16043">
                  <c:v>384.01299999999998</c:v>
                </c:pt>
                <c:pt idx="16044">
                  <c:v>384.02600000000001</c:v>
                </c:pt>
                <c:pt idx="16045">
                  <c:v>384.03899999999999</c:v>
                </c:pt>
                <c:pt idx="16046">
                  <c:v>384.053</c:v>
                </c:pt>
                <c:pt idx="16047">
                  <c:v>384.07</c:v>
                </c:pt>
                <c:pt idx="16048">
                  <c:v>384.08800000000002</c:v>
                </c:pt>
                <c:pt idx="16049">
                  <c:v>384.10599999999999</c:v>
                </c:pt>
                <c:pt idx="16050">
                  <c:v>384.12099999999998</c:v>
                </c:pt>
                <c:pt idx="16051">
                  <c:v>384.13600000000002</c:v>
                </c:pt>
                <c:pt idx="16052">
                  <c:v>384.15199999999999</c:v>
                </c:pt>
                <c:pt idx="16053">
                  <c:v>384.16800000000001</c:v>
                </c:pt>
                <c:pt idx="16054">
                  <c:v>384.18400000000003</c:v>
                </c:pt>
                <c:pt idx="16055">
                  <c:v>384.21600000000001</c:v>
                </c:pt>
                <c:pt idx="16056">
                  <c:v>384.27699999999999</c:v>
                </c:pt>
                <c:pt idx="16057">
                  <c:v>384.36200000000002</c:v>
                </c:pt>
                <c:pt idx="16058">
                  <c:v>384.399</c:v>
                </c:pt>
                <c:pt idx="16059">
                  <c:v>384.40600000000001</c:v>
                </c:pt>
                <c:pt idx="16060">
                  <c:v>384.41899999999998</c:v>
                </c:pt>
                <c:pt idx="16061">
                  <c:v>384.44200000000001</c:v>
                </c:pt>
                <c:pt idx="16062">
                  <c:v>384.46</c:v>
                </c:pt>
                <c:pt idx="16063">
                  <c:v>384.476</c:v>
                </c:pt>
                <c:pt idx="16064">
                  <c:v>384.49</c:v>
                </c:pt>
                <c:pt idx="16065">
                  <c:v>384.505</c:v>
                </c:pt>
                <c:pt idx="16066">
                  <c:v>384.52</c:v>
                </c:pt>
                <c:pt idx="16067">
                  <c:v>384.54700000000003</c:v>
                </c:pt>
                <c:pt idx="16068">
                  <c:v>384.59899999999999</c:v>
                </c:pt>
                <c:pt idx="16069">
                  <c:v>384.67700000000002</c:v>
                </c:pt>
                <c:pt idx="16070">
                  <c:v>384.71499999999997</c:v>
                </c:pt>
                <c:pt idx="16071">
                  <c:v>384.72800000000001</c:v>
                </c:pt>
                <c:pt idx="16072">
                  <c:v>384.74</c:v>
                </c:pt>
                <c:pt idx="16073">
                  <c:v>384.755</c:v>
                </c:pt>
                <c:pt idx="16074">
                  <c:v>384.77100000000002</c:v>
                </c:pt>
                <c:pt idx="16075">
                  <c:v>384.78800000000001</c:v>
                </c:pt>
                <c:pt idx="16076">
                  <c:v>384.80399999999997</c:v>
                </c:pt>
                <c:pt idx="16077">
                  <c:v>384.81900000000002</c:v>
                </c:pt>
                <c:pt idx="16078">
                  <c:v>384.83300000000003</c:v>
                </c:pt>
                <c:pt idx="16079">
                  <c:v>384.84800000000001</c:v>
                </c:pt>
                <c:pt idx="16080">
                  <c:v>384.86599999999999</c:v>
                </c:pt>
                <c:pt idx="16081">
                  <c:v>384.89699999999999</c:v>
                </c:pt>
                <c:pt idx="16082">
                  <c:v>384.96100000000001</c:v>
                </c:pt>
                <c:pt idx="16083">
                  <c:v>385.04500000000002</c:v>
                </c:pt>
                <c:pt idx="16084">
                  <c:v>385.13499999999999</c:v>
                </c:pt>
                <c:pt idx="16085">
                  <c:v>385.221</c:v>
                </c:pt>
                <c:pt idx="16086">
                  <c:v>385.29</c:v>
                </c:pt>
                <c:pt idx="16087">
                  <c:v>385.334</c:v>
                </c:pt>
                <c:pt idx="16088">
                  <c:v>385.37299999999999</c:v>
                </c:pt>
                <c:pt idx="16089">
                  <c:v>385.411</c:v>
                </c:pt>
                <c:pt idx="16090">
                  <c:v>385.447</c:v>
                </c:pt>
                <c:pt idx="16091">
                  <c:v>385.47800000000001</c:v>
                </c:pt>
                <c:pt idx="16092">
                  <c:v>385.48700000000002</c:v>
                </c:pt>
                <c:pt idx="16093">
                  <c:v>385.49700000000001</c:v>
                </c:pt>
                <c:pt idx="16094">
                  <c:v>385.50700000000001</c:v>
                </c:pt>
                <c:pt idx="16095">
                  <c:v>385.51799999999997</c:v>
                </c:pt>
                <c:pt idx="16096">
                  <c:v>385.53100000000001</c:v>
                </c:pt>
                <c:pt idx="16097">
                  <c:v>385.54700000000003</c:v>
                </c:pt>
                <c:pt idx="16098">
                  <c:v>385.565</c:v>
                </c:pt>
                <c:pt idx="16099">
                  <c:v>385.58100000000002</c:v>
                </c:pt>
                <c:pt idx="16100">
                  <c:v>385.59500000000003</c:v>
                </c:pt>
                <c:pt idx="16101">
                  <c:v>385.60899999999998</c:v>
                </c:pt>
                <c:pt idx="16102">
                  <c:v>385.62400000000002</c:v>
                </c:pt>
                <c:pt idx="16103">
                  <c:v>385.64699999999999</c:v>
                </c:pt>
                <c:pt idx="16104">
                  <c:v>385.69600000000003</c:v>
                </c:pt>
                <c:pt idx="16105">
                  <c:v>385.77600000000001</c:v>
                </c:pt>
                <c:pt idx="16106">
                  <c:v>385.84300000000002</c:v>
                </c:pt>
                <c:pt idx="16107">
                  <c:v>385.87400000000002</c:v>
                </c:pt>
                <c:pt idx="16108">
                  <c:v>385.89299999999997</c:v>
                </c:pt>
                <c:pt idx="16109">
                  <c:v>385.90699999999998</c:v>
                </c:pt>
                <c:pt idx="16110">
                  <c:v>385.92500000000001</c:v>
                </c:pt>
                <c:pt idx="16111">
                  <c:v>385.94799999999998</c:v>
                </c:pt>
                <c:pt idx="16112">
                  <c:v>385.96600000000001</c:v>
                </c:pt>
                <c:pt idx="16113">
                  <c:v>385.98099999999999</c:v>
                </c:pt>
                <c:pt idx="16114">
                  <c:v>385.99400000000003</c:v>
                </c:pt>
                <c:pt idx="16115">
                  <c:v>386.01</c:v>
                </c:pt>
                <c:pt idx="16116">
                  <c:v>386.024</c:v>
                </c:pt>
                <c:pt idx="16117">
                  <c:v>386.04</c:v>
                </c:pt>
                <c:pt idx="16118">
                  <c:v>386.08100000000002</c:v>
                </c:pt>
                <c:pt idx="16119">
                  <c:v>386.15699999999998</c:v>
                </c:pt>
                <c:pt idx="16120">
                  <c:v>386.24700000000001</c:v>
                </c:pt>
                <c:pt idx="16121">
                  <c:v>386.34</c:v>
                </c:pt>
                <c:pt idx="16122">
                  <c:v>386.43299999999999</c:v>
                </c:pt>
                <c:pt idx="16123">
                  <c:v>386.488</c:v>
                </c:pt>
                <c:pt idx="16124">
                  <c:v>386.51600000000002</c:v>
                </c:pt>
                <c:pt idx="16125">
                  <c:v>386.52600000000001</c:v>
                </c:pt>
                <c:pt idx="16126">
                  <c:v>386.53899999999999</c:v>
                </c:pt>
                <c:pt idx="16127">
                  <c:v>386.56200000000001</c:v>
                </c:pt>
                <c:pt idx="16128">
                  <c:v>386.59500000000003</c:v>
                </c:pt>
                <c:pt idx="16129">
                  <c:v>386.62799999999999</c:v>
                </c:pt>
                <c:pt idx="16130">
                  <c:v>386.66699999999997</c:v>
                </c:pt>
                <c:pt idx="16131">
                  <c:v>386.72300000000001</c:v>
                </c:pt>
                <c:pt idx="16132">
                  <c:v>386.79899999999998</c:v>
                </c:pt>
                <c:pt idx="16133">
                  <c:v>386.88600000000002</c:v>
                </c:pt>
                <c:pt idx="16134">
                  <c:v>386.98</c:v>
                </c:pt>
                <c:pt idx="16135">
                  <c:v>387.07900000000001</c:v>
                </c:pt>
                <c:pt idx="16136">
                  <c:v>387.17500000000001</c:v>
                </c:pt>
                <c:pt idx="16137">
                  <c:v>387.26900000000001</c:v>
                </c:pt>
                <c:pt idx="16138">
                  <c:v>387.36700000000002</c:v>
                </c:pt>
                <c:pt idx="16139">
                  <c:v>387.46100000000001</c:v>
                </c:pt>
                <c:pt idx="16140">
                  <c:v>387.55200000000002</c:v>
                </c:pt>
                <c:pt idx="16141">
                  <c:v>387.649</c:v>
                </c:pt>
                <c:pt idx="16142">
                  <c:v>387.74700000000001</c:v>
                </c:pt>
                <c:pt idx="16143">
                  <c:v>387.83699999999999</c:v>
                </c:pt>
                <c:pt idx="16144">
                  <c:v>387.91399999999999</c:v>
                </c:pt>
                <c:pt idx="16145">
                  <c:v>387.959</c:v>
                </c:pt>
                <c:pt idx="16146">
                  <c:v>387.98599999999999</c:v>
                </c:pt>
                <c:pt idx="16147">
                  <c:v>388.01499999999999</c:v>
                </c:pt>
                <c:pt idx="16148">
                  <c:v>388.04899999999998</c:v>
                </c:pt>
                <c:pt idx="16149">
                  <c:v>388.08499999999998</c:v>
                </c:pt>
                <c:pt idx="16150">
                  <c:v>388.125</c:v>
                </c:pt>
                <c:pt idx="16151">
                  <c:v>388.16699999999997</c:v>
                </c:pt>
                <c:pt idx="16152">
                  <c:v>388.18400000000003</c:v>
                </c:pt>
                <c:pt idx="16153">
                  <c:v>388.18599999999998</c:v>
                </c:pt>
                <c:pt idx="16154">
                  <c:v>388.18599999999998</c:v>
                </c:pt>
                <c:pt idx="16155">
                  <c:v>388.18799999999999</c:v>
                </c:pt>
                <c:pt idx="16156">
                  <c:v>388.19099999999997</c:v>
                </c:pt>
                <c:pt idx="16157">
                  <c:v>388.19600000000003</c:v>
                </c:pt>
                <c:pt idx="16158">
                  <c:v>388.20600000000002</c:v>
                </c:pt>
                <c:pt idx="16159">
                  <c:v>388.22</c:v>
                </c:pt>
                <c:pt idx="16160">
                  <c:v>388.23399999999998</c:v>
                </c:pt>
                <c:pt idx="16161">
                  <c:v>388.24799999999999</c:v>
                </c:pt>
                <c:pt idx="16162">
                  <c:v>388.26299999999998</c:v>
                </c:pt>
                <c:pt idx="16163">
                  <c:v>388.279</c:v>
                </c:pt>
                <c:pt idx="16164">
                  <c:v>388.29599999999999</c:v>
                </c:pt>
                <c:pt idx="16165">
                  <c:v>388.31099999999998</c:v>
                </c:pt>
                <c:pt idx="16166">
                  <c:v>388.32499999999999</c:v>
                </c:pt>
                <c:pt idx="16167">
                  <c:v>388.34</c:v>
                </c:pt>
                <c:pt idx="16168">
                  <c:v>388.36</c:v>
                </c:pt>
                <c:pt idx="16169">
                  <c:v>388.40300000000002</c:v>
                </c:pt>
                <c:pt idx="16170">
                  <c:v>388.47899999999998</c:v>
                </c:pt>
                <c:pt idx="16171">
                  <c:v>388.572</c:v>
                </c:pt>
                <c:pt idx="16172">
                  <c:v>388.64800000000002</c:v>
                </c:pt>
                <c:pt idx="16173">
                  <c:v>388.666</c:v>
                </c:pt>
                <c:pt idx="16174">
                  <c:v>388.68200000000002</c:v>
                </c:pt>
                <c:pt idx="16175">
                  <c:v>388.697</c:v>
                </c:pt>
                <c:pt idx="16176">
                  <c:v>388.72399999999999</c:v>
                </c:pt>
                <c:pt idx="16177">
                  <c:v>388.74</c:v>
                </c:pt>
                <c:pt idx="16178">
                  <c:v>388.75400000000002</c:v>
                </c:pt>
                <c:pt idx="16179">
                  <c:v>388.767</c:v>
                </c:pt>
                <c:pt idx="16180">
                  <c:v>388.78100000000001</c:v>
                </c:pt>
                <c:pt idx="16181">
                  <c:v>388.79599999999999</c:v>
                </c:pt>
                <c:pt idx="16182">
                  <c:v>388.81200000000001</c:v>
                </c:pt>
                <c:pt idx="16183">
                  <c:v>388.82900000000001</c:v>
                </c:pt>
                <c:pt idx="16184">
                  <c:v>388.86900000000003</c:v>
                </c:pt>
                <c:pt idx="16185">
                  <c:v>388.94400000000002</c:v>
                </c:pt>
                <c:pt idx="16186">
                  <c:v>389.03800000000001</c:v>
                </c:pt>
                <c:pt idx="16187">
                  <c:v>389.09399999999999</c:v>
                </c:pt>
                <c:pt idx="16188">
                  <c:v>389.12799999999999</c:v>
                </c:pt>
                <c:pt idx="16189">
                  <c:v>389.14600000000002</c:v>
                </c:pt>
                <c:pt idx="16190">
                  <c:v>389.16399999999999</c:v>
                </c:pt>
                <c:pt idx="16191">
                  <c:v>389.18700000000001</c:v>
                </c:pt>
                <c:pt idx="16192">
                  <c:v>389.20600000000002</c:v>
                </c:pt>
                <c:pt idx="16193">
                  <c:v>389.22199999999998</c:v>
                </c:pt>
                <c:pt idx="16194">
                  <c:v>389.238</c:v>
                </c:pt>
                <c:pt idx="16195">
                  <c:v>389.25299999999999</c:v>
                </c:pt>
                <c:pt idx="16196">
                  <c:v>389.26799999999997</c:v>
                </c:pt>
                <c:pt idx="16197">
                  <c:v>389.28300000000002</c:v>
                </c:pt>
                <c:pt idx="16198">
                  <c:v>389.30399999999997</c:v>
                </c:pt>
                <c:pt idx="16199">
                  <c:v>389.34500000000003</c:v>
                </c:pt>
                <c:pt idx="16200">
                  <c:v>389.392</c:v>
                </c:pt>
                <c:pt idx="16201">
                  <c:v>389.41</c:v>
                </c:pt>
                <c:pt idx="16202">
                  <c:v>389.42500000000001</c:v>
                </c:pt>
                <c:pt idx="16203">
                  <c:v>389.43799999999999</c:v>
                </c:pt>
                <c:pt idx="16204">
                  <c:v>389.45400000000001</c:v>
                </c:pt>
                <c:pt idx="16205">
                  <c:v>389.47199999999998</c:v>
                </c:pt>
                <c:pt idx="16206">
                  <c:v>389.49</c:v>
                </c:pt>
                <c:pt idx="16207">
                  <c:v>389.50799999999998</c:v>
                </c:pt>
                <c:pt idx="16208">
                  <c:v>389.524</c:v>
                </c:pt>
                <c:pt idx="16209">
                  <c:v>389.54300000000001</c:v>
                </c:pt>
                <c:pt idx="16210">
                  <c:v>389.56</c:v>
                </c:pt>
                <c:pt idx="16211">
                  <c:v>389.577</c:v>
                </c:pt>
                <c:pt idx="16212">
                  <c:v>389.60599999999999</c:v>
                </c:pt>
                <c:pt idx="16213">
                  <c:v>389.66300000000001</c:v>
                </c:pt>
                <c:pt idx="16214">
                  <c:v>389.72699999999998</c:v>
                </c:pt>
                <c:pt idx="16215">
                  <c:v>389.79599999999999</c:v>
                </c:pt>
                <c:pt idx="16216">
                  <c:v>389.87299999999999</c:v>
                </c:pt>
                <c:pt idx="16217">
                  <c:v>389.95699999999999</c:v>
                </c:pt>
                <c:pt idx="16218">
                  <c:v>390.03899999999999</c:v>
                </c:pt>
                <c:pt idx="16219">
                  <c:v>390.11599999999999</c:v>
                </c:pt>
                <c:pt idx="16220">
                  <c:v>390.161</c:v>
                </c:pt>
                <c:pt idx="16221">
                  <c:v>390.18299999999999</c:v>
                </c:pt>
                <c:pt idx="16222">
                  <c:v>390.20800000000003</c:v>
                </c:pt>
                <c:pt idx="16223">
                  <c:v>390.25599999999997</c:v>
                </c:pt>
                <c:pt idx="16224">
                  <c:v>390.33300000000003</c:v>
                </c:pt>
                <c:pt idx="16225">
                  <c:v>390.423</c:v>
                </c:pt>
                <c:pt idx="16226">
                  <c:v>390.52</c:v>
                </c:pt>
                <c:pt idx="16227">
                  <c:v>390.60300000000001</c:v>
                </c:pt>
                <c:pt idx="16228">
                  <c:v>390.63600000000002</c:v>
                </c:pt>
                <c:pt idx="16229">
                  <c:v>390.649</c:v>
                </c:pt>
                <c:pt idx="16230">
                  <c:v>390.66199999999998</c:v>
                </c:pt>
                <c:pt idx="16231">
                  <c:v>390.67399999999998</c:v>
                </c:pt>
                <c:pt idx="16232">
                  <c:v>390.68700000000001</c:v>
                </c:pt>
                <c:pt idx="16233">
                  <c:v>390.70499999999998</c:v>
                </c:pt>
                <c:pt idx="16234">
                  <c:v>390.721</c:v>
                </c:pt>
                <c:pt idx="16235">
                  <c:v>390.73500000000001</c:v>
                </c:pt>
                <c:pt idx="16236">
                  <c:v>390.75</c:v>
                </c:pt>
                <c:pt idx="16237">
                  <c:v>390.76499999999999</c:v>
                </c:pt>
                <c:pt idx="16238">
                  <c:v>390.78199999999998</c:v>
                </c:pt>
                <c:pt idx="16239">
                  <c:v>390.80599999999998</c:v>
                </c:pt>
                <c:pt idx="16240">
                  <c:v>390.86399999999998</c:v>
                </c:pt>
                <c:pt idx="16241">
                  <c:v>390.94400000000002</c:v>
                </c:pt>
                <c:pt idx="16242">
                  <c:v>391.03100000000001</c:v>
                </c:pt>
                <c:pt idx="16243">
                  <c:v>391.12099999999998</c:v>
                </c:pt>
                <c:pt idx="16244">
                  <c:v>391.21499999999997</c:v>
                </c:pt>
                <c:pt idx="16245">
                  <c:v>391.31400000000002</c:v>
                </c:pt>
                <c:pt idx="16246">
                  <c:v>391.37400000000002</c:v>
                </c:pt>
                <c:pt idx="16247">
                  <c:v>391.39499999999998</c:v>
                </c:pt>
                <c:pt idx="16248">
                  <c:v>391.40800000000002</c:v>
                </c:pt>
                <c:pt idx="16249">
                  <c:v>391.423</c:v>
                </c:pt>
                <c:pt idx="16250">
                  <c:v>391.44600000000003</c:v>
                </c:pt>
                <c:pt idx="16251">
                  <c:v>391.46800000000002</c:v>
                </c:pt>
                <c:pt idx="16252">
                  <c:v>391.483</c:v>
                </c:pt>
                <c:pt idx="16253">
                  <c:v>391.49700000000001</c:v>
                </c:pt>
                <c:pt idx="16254">
                  <c:v>391.51100000000002</c:v>
                </c:pt>
                <c:pt idx="16255">
                  <c:v>391.52600000000001</c:v>
                </c:pt>
                <c:pt idx="16256">
                  <c:v>391.541</c:v>
                </c:pt>
                <c:pt idx="16257">
                  <c:v>391.56200000000001</c:v>
                </c:pt>
                <c:pt idx="16258">
                  <c:v>391.60599999999999</c:v>
                </c:pt>
                <c:pt idx="16259">
                  <c:v>391.678</c:v>
                </c:pt>
                <c:pt idx="16260">
                  <c:v>391.74099999999999</c:v>
                </c:pt>
                <c:pt idx="16261">
                  <c:v>391.75700000000001</c:v>
                </c:pt>
                <c:pt idx="16262">
                  <c:v>391.774</c:v>
                </c:pt>
                <c:pt idx="16263">
                  <c:v>391.78500000000003</c:v>
                </c:pt>
                <c:pt idx="16264">
                  <c:v>391.79599999999999</c:v>
                </c:pt>
                <c:pt idx="16265">
                  <c:v>391.80900000000003</c:v>
                </c:pt>
                <c:pt idx="16266">
                  <c:v>391.822</c:v>
                </c:pt>
                <c:pt idx="16267">
                  <c:v>391.846</c:v>
                </c:pt>
                <c:pt idx="16268">
                  <c:v>391.89600000000002</c:v>
                </c:pt>
                <c:pt idx="16269">
                  <c:v>391.928</c:v>
                </c:pt>
                <c:pt idx="16270">
                  <c:v>391.95299999999997</c:v>
                </c:pt>
                <c:pt idx="16271">
                  <c:v>391.96499999999997</c:v>
                </c:pt>
                <c:pt idx="16272">
                  <c:v>391.98200000000003</c:v>
                </c:pt>
                <c:pt idx="16273">
                  <c:v>392.01</c:v>
                </c:pt>
                <c:pt idx="16274">
                  <c:v>392.03399999999999</c:v>
                </c:pt>
                <c:pt idx="16275">
                  <c:v>392.05099999999999</c:v>
                </c:pt>
                <c:pt idx="16276">
                  <c:v>392.06700000000001</c:v>
                </c:pt>
                <c:pt idx="16277">
                  <c:v>392.08300000000003</c:v>
                </c:pt>
                <c:pt idx="16278">
                  <c:v>392.09800000000001</c:v>
                </c:pt>
                <c:pt idx="16279">
                  <c:v>392.11599999999999</c:v>
                </c:pt>
                <c:pt idx="16280">
                  <c:v>392.15</c:v>
                </c:pt>
                <c:pt idx="16281">
                  <c:v>392.21300000000002</c:v>
                </c:pt>
                <c:pt idx="16282">
                  <c:v>392.28300000000002</c:v>
                </c:pt>
                <c:pt idx="16283">
                  <c:v>392.33600000000001</c:v>
                </c:pt>
                <c:pt idx="16284">
                  <c:v>392.36799999999999</c:v>
                </c:pt>
                <c:pt idx="16285">
                  <c:v>392.39</c:v>
                </c:pt>
                <c:pt idx="16286">
                  <c:v>392.40300000000002</c:v>
                </c:pt>
                <c:pt idx="16287">
                  <c:v>392.416</c:v>
                </c:pt>
                <c:pt idx="16288">
                  <c:v>392.43</c:v>
                </c:pt>
                <c:pt idx="16289">
                  <c:v>392.44299999999998</c:v>
                </c:pt>
                <c:pt idx="16290">
                  <c:v>392.459</c:v>
                </c:pt>
                <c:pt idx="16291">
                  <c:v>392.476</c:v>
                </c:pt>
                <c:pt idx="16292">
                  <c:v>392.49400000000003</c:v>
                </c:pt>
                <c:pt idx="16293">
                  <c:v>392.50900000000001</c:v>
                </c:pt>
                <c:pt idx="16294">
                  <c:v>392.524</c:v>
                </c:pt>
                <c:pt idx="16295">
                  <c:v>392.53899999999999</c:v>
                </c:pt>
                <c:pt idx="16296">
                  <c:v>392.55399999999997</c:v>
                </c:pt>
                <c:pt idx="16297">
                  <c:v>392.57299999999998</c:v>
                </c:pt>
                <c:pt idx="16298">
                  <c:v>392.62299999999999</c:v>
                </c:pt>
                <c:pt idx="16299">
                  <c:v>392.70499999999998</c:v>
                </c:pt>
                <c:pt idx="16300">
                  <c:v>392.79500000000002</c:v>
                </c:pt>
                <c:pt idx="16301">
                  <c:v>392.83699999999999</c:v>
                </c:pt>
                <c:pt idx="16302">
                  <c:v>392.851</c:v>
                </c:pt>
                <c:pt idx="16303">
                  <c:v>392.86599999999999</c:v>
                </c:pt>
                <c:pt idx="16304">
                  <c:v>392.88600000000002</c:v>
                </c:pt>
                <c:pt idx="16305">
                  <c:v>392.90600000000001</c:v>
                </c:pt>
                <c:pt idx="16306">
                  <c:v>392.92099999999999</c:v>
                </c:pt>
                <c:pt idx="16307">
                  <c:v>392.93599999999998</c:v>
                </c:pt>
                <c:pt idx="16308">
                  <c:v>392.952</c:v>
                </c:pt>
                <c:pt idx="16309">
                  <c:v>392.96899999999999</c:v>
                </c:pt>
                <c:pt idx="16310">
                  <c:v>392.98899999999998</c:v>
                </c:pt>
                <c:pt idx="16311">
                  <c:v>393.00700000000001</c:v>
                </c:pt>
                <c:pt idx="16312">
                  <c:v>393.02300000000002</c:v>
                </c:pt>
                <c:pt idx="16313">
                  <c:v>393.04</c:v>
                </c:pt>
                <c:pt idx="16314">
                  <c:v>393.05900000000003</c:v>
                </c:pt>
                <c:pt idx="16315">
                  <c:v>393.07799999999997</c:v>
                </c:pt>
                <c:pt idx="16316">
                  <c:v>393.096</c:v>
                </c:pt>
                <c:pt idx="16317">
                  <c:v>393.12599999999998</c:v>
                </c:pt>
                <c:pt idx="16318">
                  <c:v>393.18700000000001</c:v>
                </c:pt>
                <c:pt idx="16319">
                  <c:v>393.27499999999998</c:v>
                </c:pt>
                <c:pt idx="16320">
                  <c:v>393.37099999999998</c:v>
                </c:pt>
                <c:pt idx="16321">
                  <c:v>393.44499999999999</c:v>
                </c:pt>
                <c:pt idx="16322">
                  <c:v>393.46499999999997</c:v>
                </c:pt>
                <c:pt idx="16323">
                  <c:v>393.48200000000003</c:v>
                </c:pt>
                <c:pt idx="16324">
                  <c:v>393.50900000000001</c:v>
                </c:pt>
                <c:pt idx="16325">
                  <c:v>393.53199999999998</c:v>
                </c:pt>
                <c:pt idx="16326">
                  <c:v>393.55200000000002</c:v>
                </c:pt>
                <c:pt idx="16327">
                  <c:v>393.57299999999998</c:v>
                </c:pt>
                <c:pt idx="16328">
                  <c:v>393.59</c:v>
                </c:pt>
                <c:pt idx="16329">
                  <c:v>393.60700000000003</c:v>
                </c:pt>
                <c:pt idx="16330">
                  <c:v>393.62400000000002</c:v>
                </c:pt>
                <c:pt idx="16331">
                  <c:v>393.65</c:v>
                </c:pt>
                <c:pt idx="16332">
                  <c:v>393.70600000000002</c:v>
                </c:pt>
                <c:pt idx="16333">
                  <c:v>393.78399999999999</c:v>
                </c:pt>
                <c:pt idx="16334">
                  <c:v>393.87400000000002</c:v>
                </c:pt>
                <c:pt idx="16335">
                  <c:v>393.94</c:v>
                </c:pt>
                <c:pt idx="16336">
                  <c:v>393.97</c:v>
                </c:pt>
                <c:pt idx="16337">
                  <c:v>393.97800000000001</c:v>
                </c:pt>
                <c:pt idx="16338">
                  <c:v>393.98</c:v>
                </c:pt>
                <c:pt idx="16339">
                  <c:v>393.98</c:v>
                </c:pt>
                <c:pt idx="16340">
                  <c:v>393.98</c:v>
                </c:pt>
                <c:pt idx="16341">
                  <c:v>393.98</c:v>
                </c:pt>
                <c:pt idx="16342">
                  <c:v>393.98</c:v>
                </c:pt>
                <c:pt idx="16343">
                  <c:v>393.98099999999999</c:v>
                </c:pt>
                <c:pt idx="16344">
                  <c:v>393.98200000000003</c:v>
                </c:pt>
                <c:pt idx="16345">
                  <c:v>393.988</c:v>
                </c:pt>
                <c:pt idx="16346">
                  <c:v>393.99700000000001</c:v>
                </c:pt>
                <c:pt idx="16347">
                  <c:v>394.00400000000002</c:v>
                </c:pt>
                <c:pt idx="16348">
                  <c:v>394.01100000000002</c:v>
                </c:pt>
                <c:pt idx="16349">
                  <c:v>394.017</c:v>
                </c:pt>
                <c:pt idx="16350">
                  <c:v>394.024</c:v>
                </c:pt>
                <c:pt idx="16351">
                  <c:v>394.03</c:v>
                </c:pt>
                <c:pt idx="16352">
                  <c:v>394.03699999999998</c:v>
                </c:pt>
                <c:pt idx="16353">
                  <c:v>394.04399999999998</c:v>
                </c:pt>
                <c:pt idx="16354">
                  <c:v>394.05099999999999</c:v>
                </c:pt>
                <c:pt idx="16355">
                  <c:v>394.05700000000002</c:v>
                </c:pt>
                <c:pt idx="16356">
                  <c:v>394.06400000000002</c:v>
                </c:pt>
                <c:pt idx="16357">
                  <c:v>394.07</c:v>
                </c:pt>
                <c:pt idx="16358">
                  <c:v>394.077</c:v>
                </c:pt>
                <c:pt idx="16359">
                  <c:v>394.084</c:v>
                </c:pt>
                <c:pt idx="16360">
                  <c:v>394.09</c:v>
                </c:pt>
                <c:pt idx="16361">
                  <c:v>394.09699999999998</c:v>
                </c:pt>
                <c:pt idx="16362">
                  <c:v>394.10399999999998</c:v>
                </c:pt>
                <c:pt idx="16363">
                  <c:v>394.11</c:v>
                </c:pt>
                <c:pt idx="16364">
                  <c:v>394.11700000000002</c:v>
                </c:pt>
                <c:pt idx="16365">
                  <c:v>394.12299999999999</c:v>
                </c:pt>
                <c:pt idx="16366">
                  <c:v>394.12900000000002</c:v>
                </c:pt>
                <c:pt idx="16367">
                  <c:v>394.13499999999999</c:v>
                </c:pt>
                <c:pt idx="16368">
                  <c:v>394.142</c:v>
                </c:pt>
                <c:pt idx="16369">
                  <c:v>394.149</c:v>
                </c:pt>
                <c:pt idx="16370">
                  <c:v>394.15699999999998</c:v>
                </c:pt>
                <c:pt idx="16371">
                  <c:v>394.16699999999997</c:v>
                </c:pt>
                <c:pt idx="16372">
                  <c:v>394.178</c:v>
                </c:pt>
                <c:pt idx="16373">
                  <c:v>394.19099999999997</c:v>
                </c:pt>
                <c:pt idx="16374">
                  <c:v>394.20499999999998</c:v>
                </c:pt>
                <c:pt idx="16375">
                  <c:v>394.221</c:v>
                </c:pt>
                <c:pt idx="16376">
                  <c:v>394.238</c:v>
                </c:pt>
                <c:pt idx="16377">
                  <c:v>394.25299999999999</c:v>
                </c:pt>
                <c:pt idx="16378">
                  <c:v>394.26499999999999</c:v>
                </c:pt>
                <c:pt idx="16379">
                  <c:v>394.279</c:v>
                </c:pt>
                <c:pt idx="16380">
                  <c:v>394.29399999999998</c:v>
                </c:pt>
                <c:pt idx="16381">
                  <c:v>394.31200000000001</c:v>
                </c:pt>
                <c:pt idx="16382">
                  <c:v>394.33300000000003</c:v>
                </c:pt>
                <c:pt idx="16383">
                  <c:v>394.36399999999998</c:v>
                </c:pt>
                <c:pt idx="16384">
                  <c:v>394.42099999999999</c:v>
                </c:pt>
                <c:pt idx="16385">
                  <c:v>394.49900000000002</c:v>
                </c:pt>
                <c:pt idx="16386">
                  <c:v>394.58300000000003</c:v>
                </c:pt>
                <c:pt idx="16387">
                  <c:v>394.654</c:v>
                </c:pt>
                <c:pt idx="16388">
                  <c:v>394.70400000000001</c:v>
                </c:pt>
                <c:pt idx="16389">
                  <c:v>394.76</c:v>
                </c:pt>
                <c:pt idx="16390">
                  <c:v>394.83199999999999</c:v>
                </c:pt>
                <c:pt idx="16391">
                  <c:v>394.90600000000001</c:v>
                </c:pt>
                <c:pt idx="16392">
                  <c:v>394.95499999999998</c:v>
                </c:pt>
                <c:pt idx="16393">
                  <c:v>394.98500000000001</c:v>
                </c:pt>
                <c:pt idx="16394">
                  <c:v>395.00200000000001</c:v>
                </c:pt>
                <c:pt idx="16395">
                  <c:v>395.01900000000001</c:v>
                </c:pt>
                <c:pt idx="16396">
                  <c:v>395.036</c:v>
                </c:pt>
                <c:pt idx="16397">
                  <c:v>395.05399999999997</c:v>
                </c:pt>
                <c:pt idx="16398">
                  <c:v>395.07</c:v>
                </c:pt>
                <c:pt idx="16399">
                  <c:v>395.08499999999998</c:v>
                </c:pt>
                <c:pt idx="16400">
                  <c:v>395.1</c:v>
                </c:pt>
                <c:pt idx="16401">
                  <c:v>395.11599999999999</c:v>
                </c:pt>
                <c:pt idx="16402">
                  <c:v>395.13099999999997</c:v>
                </c:pt>
                <c:pt idx="16403">
                  <c:v>395.15800000000002</c:v>
                </c:pt>
                <c:pt idx="16404">
                  <c:v>395.21100000000001</c:v>
                </c:pt>
                <c:pt idx="16405">
                  <c:v>395.286</c:v>
                </c:pt>
                <c:pt idx="16406">
                  <c:v>395.37099999999998</c:v>
                </c:pt>
                <c:pt idx="16407">
                  <c:v>395.45800000000003</c:v>
                </c:pt>
                <c:pt idx="16408">
                  <c:v>395.529</c:v>
                </c:pt>
                <c:pt idx="16409">
                  <c:v>395.56400000000002</c:v>
                </c:pt>
                <c:pt idx="16410">
                  <c:v>395.584</c:v>
                </c:pt>
                <c:pt idx="16411">
                  <c:v>395.59800000000001</c:v>
                </c:pt>
                <c:pt idx="16412">
                  <c:v>395.62900000000002</c:v>
                </c:pt>
                <c:pt idx="16413">
                  <c:v>395.66699999999997</c:v>
                </c:pt>
                <c:pt idx="16414">
                  <c:v>395.69799999999998</c:v>
                </c:pt>
                <c:pt idx="16415">
                  <c:v>395.714</c:v>
                </c:pt>
                <c:pt idx="16416">
                  <c:v>395.73</c:v>
                </c:pt>
                <c:pt idx="16417">
                  <c:v>395.745</c:v>
                </c:pt>
                <c:pt idx="16418">
                  <c:v>395.76</c:v>
                </c:pt>
                <c:pt idx="16419">
                  <c:v>395.77600000000001</c:v>
                </c:pt>
                <c:pt idx="16420">
                  <c:v>395.791</c:v>
                </c:pt>
                <c:pt idx="16421">
                  <c:v>395.82499999999999</c:v>
                </c:pt>
                <c:pt idx="16422">
                  <c:v>395.88400000000001</c:v>
                </c:pt>
                <c:pt idx="16423">
                  <c:v>395.935</c:v>
                </c:pt>
                <c:pt idx="16424">
                  <c:v>395.95699999999999</c:v>
                </c:pt>
                <c:pt idx="16425">
                  <c:v>395.97899999999998</c:v>
                </c:pt>
                <c:pt idx="16426">
                  <c:v>396.012</c:v>
                </c:pt>
                <c:pt idx="16427">
                  <c:v>396.05900000000003</c:v>
                </c:pt>
                <c:pt idx="16428">
                  <c:v>396.11599999999999</c:v>
                </c:pt>
                <c:pt idx="16429">
                  <c:v>396.18700000000001</c:v>
                </c:pt>
                <c:pt idx="16430">
                  <c:v>396.26400000000001</c:v>
                </c:pt>
                <c:pt idx="16431">
                  <c:v>396.34699999999998</c:v>
                </c:pt>
                <c:pt idx="16432">
                  <c:v>396.43700000000001</c:v>
                </c:pt>
                <c:pt idx="16433">
                  <c:v>396.48500000000001</c:v>
                </c:pt>
                <c:pt idx="16434">
                  <c:v>396.49900000000002</c:v>
                </c:pt>
                <c:pt idx="16435">
                  <c:v>396.51299999999998</c:v>
                </c:pt>
                <c:pt idx="16436">
                  <c:v>396.52600000000001</c:v>
                </c:pt>
                <c:pt idx="16437">
                  <c:v>396.53800000000001</c:v>
                </c:pt>
                <c:pt idx="16438">
                  <c:v>396.55099999999999</c:v>
                </c:pt>
                <c:pt idx="16439">
                  <c:v>396.56400000000002</c:v>
                </c:pt>
                <c:pt idx="16440">
                  <c:v>396.57600000000002</c:v>
                </c:pt>
                <c:pt idx="16441">
                  <c:v>396.589</c:v>
                </c:pt>
                <c:pt idx="16442">
                  <c:v>396.601</c:v>
                </c:pt>
                <c:pt idx="16443">
                  <c:v>396.613</c:v>
                </c:pt>
                <c:pt idx="16444">
                  <c:v>396.625</c:v>
                </c:pt>
                <c:pt idx="16445">
                  <c:v>396.63600000000002</c:v>
                </c:pt>
                <c:pt idx="16446">
                  <c:v>396.64800000000002</c:v>
                </c:pt>
                <c:pt idx="16447">
                  <c:v>396.66</c:v>
                </c:pt>
                <c:pt idx="16448">
                  <c:v>396.67200000000003</c:v>
                </c:pt>
                <c:pt idx="16449">
                  <c:v>396.68400000000003</c:v>
                </c:pt>
                <c:pt idx="16450">
                  <c:v>396.69499999999999</c:v>
                </c:pt>
                <c:pt idx="16451">
                  <c:v>396.70699999999999</c:v>
                </c:pt>
                <c:pt idx="16452">
                  <c:v>396.71899999999999</c:v>
                </c:pt>
                <c:pt idx="16453">
                  <c:v>396.73</c:v>
                </c:pt>
                <c:pt idx="16454">
                  <c:v>396.74099999999999</c:v>
                </c:pt>
                <c:pt idx="16455">
                  <c:v>396.75200000000001</c:v>
                </c:pt>
                <c:pt idx="16456">
                  <c:v>396.76299999999998</c:v>
                </c:pt>
                <c:pt idx="16457">
                  <c:v>396.774</c:v>
                </c:pt>
                <c:pt idx="16458">
                  <c:v>396.78500000000003</c:v>
                </c:pt>
                <c:pt idx="16459">
                  <c:v>396.79500000000002</c:v>
                </c:pt>
                <c:pt idx="16460">
                  <c:v>396.80599999999998</c:v>
                </c:pt>
                <c:pt idx="16461">
                  <c:v>396.81700000000001</c:v>
                </c:pt>
                <c:pt idx="16462">
                  <c:v>396.82799999999997</c:v>
                </c:pt>
                <c:pt idx="16463">
                  <c:v>396.83800000000002</c:v>
                </c:pt>
                <c:pt idx="16464">
                  <c:v>396.84899999999999</c:v>
                </c:pt>
                <c:pt idx="16465">
                  <c:v>396.86</c:v>
                </c:pt>
                <c:pt idx="16466">
                  <c:v>396.87099999999998</c:v>
                </c:pt>
                <c:pt idx="16467">
                  <c:v>396.88200000000001</c:v>
                </c:pt>
                <c:pt idx="16468">
                  <c:v>396.89299999999997</c:v>
                </c:pt>
                <c:pt idx="16469">
                  <c:v>396.90300000000002</c:v>
                </c:pt>
                <c:pt idx="16470">
                  <c:v>396.91399999999999</c:v>
                </c:pt>
                <c:pt idx="16471">
                  <c:v>396.92500000000001</c:v>
                </c:pt>
                <c:pt idx="16472">
                  <c:v>396.93700000000001</c:v>
                </c:pt>
                <c:pt idx="16473">
                  <c:v>396.95</c:v>
                </c:pt>
                <c:pt idx="16474">
                  <c:v>396.96300000000002</c:v>
                </c:pt>
                <c:pt idx="16475">
                  <c:v>396.97800000000001</c:v>
                </c:pt>
                <c:pt idx="16476">
                  <c:v>396.99400000000003</c:v>
                </c:pt>
                <c:pt idx="16477">
                  <c:v>397.01400000000001</c:v>
                </c:pt>
                <c:pt idx="16478">
                  <c:v>397.03300000000002</c:v>
                </c:pt>
                <c:pt idx="16479">
                  <c:v>397.05</c:v>
                </c:pt>
                <c:pt idx="16480">
                  <c:v>397.065</c:v>
                </c:pt>
                <c:pt idx="16481">
                  <c:v>397.08</c:v>
                </c:pt>
                <c:pt idx="16482">
                  <c:v>397.09500000000003</c:v>
                </c:pt>
                <c:pt idx="16483">
                  <c:v>397.10899999999998</c:v>
                </c:pt>
                <c:pt idx="16484">
                  <c:v>397.12200000000001</c:v>
                </c:pt>
                <c:pt idx="16485">
                  <c:v>397.13499999999999</c:v>
                </c:pt>
                <c:pt idx="16486">
                  <c:v>397.149</c:v>
                </c:pt>
                <c:pt idx="16487">
                  <c:v>397.16199999999998</c:v>
                </c:pt>
                <c:pt idx="16488">
                  <c:v>397.17399999999998</c:v>
                </c:pt>
                <c:pt idx="16489">
                  <c:v>397.18599999999998</c:v>
                </c:pt>
                <c:pt idx="16490">
                  <c:v>397.197</c:v>
                </c:pt>
                <c:pt idx="16491">
                  <c:v>397.209</c:v>
                </c:pt>
                <c:pt idx="16492">
                  <c:v>397.22</c:v>
                </c:pt>
                <c:pt idx="16493">
                  <c:v>397.233</c:v>
                </c:pt>
                <c:pt idx="16494">
                  <c:v>397.25700000000001</c:v>
                </c:pt>
                <c:pt idx="16495">
                  <c:v>397.31</c:v>
                </c:pt>
                <c:pt idx="16496">
                  <c:v>397.38900000000001</c:v>
                </c:pt>
                <c:pt idx="16497">
                  <c:v>397.48399999999998</c:v>
                </c:pt>
                <c:pt idx="16498">
                  <c:v>397.58199999999999</c:v>
                </c:pt>
                <c:pt idx="16499">
                  <c:v>397.65899999999999</c:v>
                </c:pt>
                <c:pt idx="16500">
                  <c:v>397.66300000000001</c:v>
                </c:pt>
                <c:pt idx="16501">
                  <c:v>397.68099999999998</c:v>
                </c:pt>
                <c:pt idx="16502">
                  <c:v>397.69600000000003</c:v>
                </c:pt>
                <c:pt idx="16503">
                  <c:v>397.71</c:v>
                </c:pt>
                <c:pt idx="16504">
                  <c:v>397.72699999999998</c:v>
                </c:pt>
                <c:pt idx="16505">
                  <c:v>397.74400000000003</c:v>
                </c:pt>
                <c:pt idx="16506">
                  <c:v>397.762</c:v>
                </c:pt>
                <c:pt idx="16507">
                  <c:v>397.779</c:v>
                </c:pt>
                <c:pt idx="16508">
                  <c:v>397.79399999999998</c:v>
                </c:pt>
                <c:pt idx="16509">
                  <c:v>397.80900000000003</c:v>
                </c:pt>
                <c:pt idx="16510">
                  <c:v>397.82499999999999</c:v>
                </c:pt>
                <c:pt idx="16511">
                  <c:v>397.84300000000002</c:v>
                </c:pt>
                <c:pt idx="16512">
                  <c:v>397.87799999999999</c:v>
                </c:pt>
                <c:pt idx="16513">
                  <c:v>397.93700000000001</c:v>
                </c:pt>
                <c:pt idx="16514">
                  <c:v>397.98700000000002</c:v>
                </c:pt>
                <c:pt idx="16515">
                  <c:v>398.02100000000002</c:v>
                </c:pt>
                <c:pt idx="16516">
                  <c:v>398.04399999999998</c:v>
                </c:pt>
                <c:pt idx="16517">
                  <c:v>398.06200000000001</c:v>
                </c:pt>
                <c:pt idx="16518">
                  <c:v>398.08</c:v>
                </c:pt>
                <c:pt idx="16519">
                  <c:v>398.1</c:v>
                </c:pt>
                <c:pt idx="16520">
                  <c:v>398.12900000000002</c:v>
                </c:pt>
                <c:pt idx="16521">
                  <c:v>398.15499999999997</c:v>
                </c:pt>
                <c:pt idx="16522">
                  <c:v>398.17</c:v>
                </c:pt>
                <c:pt idx="16523">
                  <c:v>398.18599999999998</c:v>
                </c:pt>
                <c:pt idx="16524">
                  <c:v>398.20699999999999</c:v>
                </c:pt>
                <c:pt idx="16525">
                  <c:v>398.245</c:v>
                </c:pt>
                <c:pt idx="16526">
                  <c:v>398.30500000000001</c:v>
                </c:pt>
                <c:pt idx="16527">
                  <c:v>398.38099999999997</c:v>
                </c:pt>
                <c:pt idx="16528">
                  <c:v>398.45600000000002</c:v>
                </c:pt>
                <c:pt idx="16529">
                  <c:v>398.512</c:v>
                </c:pt>
                <c:pt idx="16530">
                  <c:v>398.548</c:v>
                </c:pt>
                <c:pt idx="16531">
                  <c:v>398.58</c:v>
                </c:pt>
                <c:pt idx="16532">
                  <c:v>398.62400000000002</c:v>
                </c:pt>
                <c:pt idx="16533">
                  <c:v>398.67399999999998</c:v>
                </c:pt>
                <c:pt idx="16534">
                  <c:v>398.702</c:v>
                </c:pt>
                <c:pt idx="16535">
                  <c:v>398.721</c:v>
                </c:pt>
                <c:pt idx="16536">
                  <c:v>398.738</c:v>
                </c:pt>
                <c:pt idx="16537">
                  <c:v>398.755</c:v>
                </c:pt>
                <c:pt idx="16538">
                  <c:v>398.77300000000002</c:v>
                </c:pt>
                <c:pt idx="16539">
                  <c:v>398.791</c:v>
                </c:pt>
                <c:pt idx="16540">
                  <c:v>398.80599999999998</c:v>
                </c:pt>
                <c:pt idx="16541">
                  <c:v>398.82100000000003</c:v>
                </c:pt>
                <c:pt idx="16542">
                  <c:v>398.83600000000001</c:v>
                </c:pt>
                <c:pt idx="16543">
                  <c:v>398.851</c:v>
                </c:pt>
                <c:pt idx="16544">
                  <c:v>398.86700000000002</c:v>
                </c:pt>
                <c:pt idx="16545">
                  <c:v>398.89800000000002</c:v>
                </c:pt>
                <c:pt idx="16546">
                  <c:v>398.95600000000002</c:v>
                </c:pt>
                <c:pt idx="16547">
                  <c:v>399.02600000000001</c:v>
                </c:pt>
                <c:pt idx="16548">
                  <c:v>399.10500000000002</c:v>
                </c:pt>
                <c:pt idx="16549">
                  <c:v>399.16699999999997</c:v>
                </c:pt>
                <c:pt idx="16550">
                  <c:v>399.18900000000002</c:v>
                </c:pt>
                <c:pt idx="16551">
                  <c:v>399.20299999999997</c:v>
                </c:pt>
                <c:pt idx="16552">
                  <c:v>399.221</c:v>
                </c:pt>
                <c:pt idx="16553">
                  <c:v>399.24400000000003</c:v>
                </c:pt>
                <c:pt idx="16554">
                  <c:v>399.25900000000001</c:v>
                </c:pt>
                <c:pt idx="16555">
                  <c:v>399.27499999999998</c:v>
                </c:pt>
                <c:pt idx="16556">
                  <c:v>399.29300000000001</c:v>
                </c:pt>
                <c:pt idx="16557">
                  <c:v>399.31299999999999</c:v>
                </c:pt>
                <c:pt idx="16558">
                  <c:v>399.33100000000002</c:v>
                </c:pt>
                <c:pt idx="16559">
                  <c:v>399.34699999999998</c:v>
                </c:pt>
                <c:pt idx="16560">
                  <c:v>399.363</c:v>
                </c:pt>
                <c:pt idx="16561">
                  <c:v>399.38099999999997</c:v>
                </c:pt>
                <c:pt idx="16562">
                  <c:v>399.41899999999998</c:v>
                </c:pt>
                <c:pt idx="16563">
                  <c:v>399.49099999999999</c:v>
                </c:pt>
                <c:pt idx="16564">
                  <c:v>399.55500000000001</c:v>
                </c:pt>
                <c:pt idx="16565">
                  <c:v>399.565</c:v>
                </c:pt>
                <c:pt idx="16566">
                  <c:v>399.57499999999999</c:v>
                </c:pt>
                <c:pt idx="16567">
                  <c:v>399.58600000000001</c:v>
                </c:pt>
                <c:pt idx="16568">
                  <c:v>399.59800000000001</c:v>
                </c:pt>
                <c:pt idx="16569">
                  <c:v>399.61</c:v>
                </c:pt>
                <c:pt idx="16570">
                  <c:v>399.62299999999999</c:v>
                </c:pt>
                <c:pt idx="16571">
                  <c:v>399.63799999999998</c:v>
                </c:pt>
                <c:pt idx="16572">
                  <c:v>399.65499999999997</c:v>
                </c:pt>
                <c:pt idx="16573">
                  <c:v>399.673</c:v>
                </c:pt>
                <c:pt idx="16574">
                  <c:v>399.68799999999999</c:v>
                </c:pt>
                <c:pt idx="16575">
                  <c:v>399.70100000000002</c:v>
                </c:pt>
                <c:pt idx="16576">
                  <c:v>399.714</c:v>
                </c:pt>
                <c:pt idx="16577">
                  <c:v>399.72699999999998</c:v>
                </c:pt>
                <c:pt idx="16578">
                  <c:v>399.73899999999998</c:v>
                </c:pt>
                <c:pt idx="16579">
                  <c:v>399.75200000000001</c:v>
                </c:pt>
                <c:pt idx="16580">
                  <c:v>399.76400000000001</c:v>
                </c:pt>
                <c:pt idx="16581">
                  <c:v>399.77699999999999</c:v>
                </c:pt>
                <c:pt idx="16582">
                  <c:v>399.79</c:v>
                </c:pt>
                <c:pt idx="16583">
                  <c:v>399.80200000000002</c:v>
                </c:pt>
                <c:pt idx="16584">
                  <c:v>399.815</c:v>
                </c:pt>
                <c:pt idx="16585">
                  <c:v>399.82799999999997</c:v>
                </c:pt>
                <c:pt idx="16586">
                  <c:v>399.84199999999998</c:v>
                </c:pt>
                <c:pt idx="16587">
                  <c:v>399.85599999999999</c:v>
                </c:pt>
                <c:pt idx="16588">
                  <c:v>399.87299999999999</c:v>
                </c:pt>
                <c:pt idx="16589">
                  <c:v>399.89100000000002</c:v>
                </c:pt>
                <c:pt idx="16590">
                  <c:v>399.91</c:v>
                </c:pt>
                <c:pt idx="16591">
                  <c:v>399.92500000000001</c:v>
                </c:pt>
                <c:pt idx="16592">
                  <c:v>399.93799999999999</c:v>
                </c:pt>
                <c:pt idx="16593">
                  <c:v>399.95100000000002</c:v>
                </c:pt>
                <c:pt idx="16594">
                  <c:v>399.96300000000002</c:v>
                </c:pt>
                <c:pt idx="16595">
                  <c:v>399.976</c:v>
                </c:pt>
                <c:pt idx="16596">
                  <c:v>399.98899999999998</c:v>
                </c:pt>
                <c:pt idx="16597">
                  <c:v>400.00099999999998</c:v>
                </c:pt>
                <c:pt idx="16598">
                  <c:v>400.01400000000001</c:v>
                </c:pt>
                <c:pt idx="16599">
                  <c:v>400.02600000000001</c:v>
                </c:pt>
                <c:pt idx="16600">
                  <c:v>400.03899999999999</c:v>
                </c:pt>
                <c:pt idx="16601">
                  <c:v>400.05099999999999</c:v>
                </c:pt>
                <c:pt idx="16602">
                  <c:v>400.06299999999999</c:v>
                </c:pt>
                <c:pt idx="16603">
                  <c:v>400.08</c:v>
                </c:pt>
                <c:pt idx="16604">
                  <c:v>400.12099999999998</c:v>
                </c:pt>
                <c:pt idx="16605">
                  <c:v>400.19299999999998</c:v>
                </c:pt>
                <c:pt idx="16606">
                  <c:v>400.25599999999997</c:v>
                </c:pt>
                <c:pt idx="16607">
                  <c:v>400.28100000000001</c:v>
                </c:pt>
                <c:pt idx="16608">
                  <c:v>400.29399999999998</c:v>
                </c:pt>
                <c:pt idx="16609">
                  <c:v>400.31299999999999</c:v>
                </c:pt>
                <c:pt idx="16610">
                  <c:v>400.34300000000002</c:v>
                </c:pt>
                <c:pt idx="16611">
                  <c:v>400.38</c:v>
                </c:pt>
                <c:pt idx="16612">
                  <c:v>400.43099999999998</c:v>
                </c:pt>
                <c:pt idx="16613">
                  <c:v>400.49700000000001</c:v>
                </c:pt>
                <c:pt idx="16614">
                  <c:v>400.56700000000001</c:v>
                </c:pt>
                <c:pt idx="16615">
                  <c:v>400.64499999999998</c:v>
                </c:pt>
                <c:pt idx="16616">
                  <c:v>400.73200000000003</c:v>
                </c:pt>
                <c:pt idx="16617">
                  <c:v>400.827</c:v>
                </c:pt>
                <c:pt idx="16618">
                  <c:v>400.92599999999999</c:v>
                </c:pt>
                <c:pt idx="16619">
                  <c:v>401.02499999999998</c:v>
                </c:pt>
                <c:pt idx="16620">
                  <c:v>401.12400000000002</c:v>
                </c:pt>
                <c:pt idx="16621">
                  <c:v>401.21600000000001</c:v>
                </c:pt>
                <c:pt idx="16622">
                  <c:v>401.30099999999999</c:v>
                </c:pt>
                <c:pt idx="16623">
                  <c:v>401.303</c:v>
                </c:pt>
                <c:pt idx="16624">
                  <c:v>401.303</c:v>
                </c:pt>
                <c:pt idx="16625">
                  <c:v>401.31200000000001</c:v>
                </c:pt>
                <c:pt idx="16626">
                  <c:v>401.33</c:v>
                </c:pt>
                <c:pt idx="16627">
                  <c:v>401.38</c:v>
                </c:pt>
                <c:pt idx="16628">
                  <c:v>401.45600000000002</c:v>
                </c:pt>
                <c:pt idx="16629">
                  <c:v>401.54899999999998</c:v>
                </c:pt>
                <c:pt idx="16630">
                  <c:v>401.589</c:v>
                </c:pt>
                <c:pt idx="16631">
                  <c:v>401.61</c:v>
                </c:pt>
                <c:pt idx="16632">
                  <c:v>401.62200000000001</c:v>
                </c:pt>
                <c:pt idx="16633">
                  <c:v>401.64100000000002</c:v>
                </c:pt>
                <c:pt idx="16634">
                  <c:v>401.661</c:v>
                </c:pt>
                <c:pt idx="16635">
                  <c:v>401.67700000000002</c:v>
                </c:pt>
                <c:pt idx="16636">
                  <c:v>401.69200000000001</c:v>
                </c:pt>
                <c:pt idx="16637">
                  <c:v>401.70400000000001</c:v>
                </c:pt>
                <c:pt idx="16638">
                  <c:v>401.71800000000002</c:v>
                </c:pt>
                <c:pt idx="16639">
                  <c:v>401.73200000000003</c:v>
                </c:pt>
                <c:pt idx="16640">
                  <c:v>401.75200000000001</c:v>
                </c:pt>
                <c:pt idx="16641">
                  <c:v>401.79199999999997</c:v>
                </c:pt>
                <c:pt idx="16642">
                  <c:v>401.83499999999998</c:v>
                </c:pt>
                <c:pt idx="16643">
                  <c:v>401.851</c:v>
                </c:pt>
                <c:pt idx="16644">
                  <c:v>401.875</c:v>
                </c:pt>
                <c:pt idx="16645">
                  <c:v>401.89600000000002</c:v>
                </c:pt>
                <c:pt idx="16646">
                  <c:v>401.91500000000002</c:v>
                </c:pt>
                <c:pt idx="16647">
                  <c:v>401.93400000000003</c:v>
                </c:pt>
                <c:pt idx="16648">
                  <c:v>401.94900000000001</c:v>
                </c:pt>
                <c:pt idx="16649">
                  <c:v>401.96199999999999</c:v>
                </c:pt>
                <c:pt idx="16650">
                  <c:v>401.976</c:v>
                </c:pt>
                <c:pt idx="16651">
                  <c:v>401.99099999999999</c:v>
                </c:pt>
                <c:pt idx="16652">
                  <c:v>402.00400000000002</c:v>
                </c:pt>
                <c:pt idx="16653">
                  <c:v>402.02100000000002</c:v>
                </c:pt>
                <c:pt idx="16654">
                  <c:v>402.06200000000001</c:v>
                </c:pt>
                <c:pt idx="16655">
                  <c:v>402.08</c:v>
                </c:pt>
                <c:pt idx="16656">
                  <c:v>402.09800000000001</c:v>
                </c:pt>
                <c:pt idx="16657">
                  <c:v>402.11700000000002</c:v>
                </c:pt>
                <c:pt idx="16658">
                  <c:v>402.137</c:v>
                </c:pt>
                <c:pt idx="16659">
                  <c:v>402.15800000000002</c:v>
                </c:pt>
                <c:pt idx="16660">
                  <c:v>402.17500000000001</c:v>
                </c:pt>
                <c:pt idx="16661">
                  <c:v>402.19</c:v>
                </c:pt>
                <c:pt idx="16662">
                  <c:v>402.20600000000002</c:v>
                </c:pt>
                <c:pt idx="16663">
                  <c:v>402.221</c:v>
                </c:pt>
                <c:pt idx="16664">
                  <c:v>402.24700000000001</c:v>
                </c:pt>
                <c:pt idx="16665">
                  <c:v>402.30099999999999</c:v>
                </c:pt>
                <c:pt idx="16666">
                  <c:v>402.38200000000001</c:v>
                </c:pt>
                <c:pt idx="16667">
                  <c:v>402.47199999999998</c:v>
                </c:pt>
                <c:pt idx="16668">
                  <c:v>402.55900000000003</c:v>
                </c:pt>
                <c:pt idx="16669">
                  <c:v>402.62900000000002</c:v>
                </c:pt>
                <c:pt idx="16670">
                  <c:v>402.67500000000001</c:v>
                </c:pt>
                <c:pt idx="16671">
                  <c:v>402.7</c:v>
                </c:pt>
                <c:pt idx="16672">
                  <c:v>402.71600000000001</c:v>
                </c:pt>
                <c:pt idx="16673">
                  <c:v>402.73</c:v>
                </c:pt>
                <c:pt idx="16674">
                  <c:v>402.745</c:v>
                </c:pt>
                <c:pt idx="16675">
                  <c:v>402.76299999999998</c:v>
                </c:pt>
                <c:pt idx="16676">
                  <c:v>402.78100000000001</c:v>
                </c:pt>
                <c:pt idx="16677">
                  <c:v>402.79899999999998</c:v>
                </c:pt>
                <c:pt idx="16678">
                  <c:v>402.81299999999999</c:v>
                </c:pt>
                <c:pt idx="16679">
                  <c:v>402.82600000000002</c:v>
                </c:pt>
                <c:pt idx="16680">
                  <c:v>402.84199999999998</c:v>
                </c:pt>
                <c:pt idx="16681">
                  <c:v>402.85700000000003</c:v>
                </c:pt>
                <c:pt idx="16682">
                  <c:v>402.87799999999999</c:v>
                </c:pt>
                <c:pt idx="16683">
                  <c:v>402.93</c:v>
                </c:pt>
                <c:pt idx="16684">
                  <c:v>403.00799999999998</c:v>
                </c:pt>
                <c:pt idx="16685">
                  <c:v>403.053</c:v>
                </c:pt>
                <c:pt idx="16686">
                  <c:v>403.05500000000001</c:v>
                </c:pt>
                <c:pt idx="16687">
                  <c:v>403.06299999999999</c:v>
                </c:pt>
                <c:pt idx="16688">
                  <c:v>403.07799999999997</c:v>
                </c:pt>
                <c:pt idx="16689">
                  <c:v>403.096</c:v>
                </c:pt>
                <c:pt idx="16690">
                  <c:v>403.113</c:v>
                </c:pt>
                <c:pt idx="16691">
                  <c:v>403.13</c:v>
                </c:pt>
                <c:pt idx="16692">
                  <c:v>403.14600000000002</c:v>
                </c:pt>
                <c:pt idx="16693">
                  <c:v>403.16</c:v>
                </c:pt>
                <c:pt idx="16694">
                  <c:v>403.17500000000001</c:v>
                </c:pt>
                <c:pt idx="16695">
                  <c:v>403.19099999999997</c:v>
                </c:pt>
                <c:pt idx="16696">
                  <c:v>403.20800000000003</c:v>
                </c:pt>
                <c:pt idx="16697">
                  <c:v>403.23599999999999</c:v>
                </c:pt>
                <c:pt idx="16698">
                  <c:v>403.28899999999999</c:v>
                </c:pt>
                <c:pt idx="16699">
                  <c:v>403.36200000000002</c:v>
                </c:pt>
                <c:pt idx="16700">
                  <c:v>403.44099999999997</c:v>
                </c:pt>
                <c:pt idx="16701">
                  <c:v>403.50400000000002</c:v>
                </c:pt>
                <c:pt idx="16702">
                  <c:v>403.54300000000001</c:v>
                </c:pt>
                <c:pt idx="16703">
                  <c:v>403.56799999999998</c:v>
                </c:pt>
                <c:pt idx="16704">
                  <c:v>403.601</c:v>
                </c:pt>
                <c:pt idx="16705">
                  <c:v>403.64400000000001</c:v>
                </c:pt>
                <c:pt idx="16706">
                  <c:v>403.685</c:v>
                </c:pt>
                <c:pt idx="16707">
                  <c:v>403.72199999999998</c:v>
                </c:pt>
                <c:pt idx="16708">
                  <c:v>403.74400000000003</c:v>
                </c:pt>
                <c:pt idx="16709">
                  <c:v>403.75599999999997</c:v>
                </c:pt>
                <c:pt idx="16710">
                  <c:v>403.77</c:v>
                </c:pt>
                <c:pt idx="16711">
                  <c:v>403.786</c:v>
                </c:pt>
                <c:pt idx="16712">
                  <c:v>403.80099999999999</c:v>
                </c:pt>
                <c:pt idx="16713">
                  <c:v>403.827</c:v>
                </c:pt>
                <c:pt idx="16714">
                  <c:v>403.887</c:v>
                </c:pt>
                <c:pt idx="16715">
                  <c:v>403.96699999999998</c:v>
                </c:pt>
                <c:pt idx="16716">
                  <c:v>404.048</c:v>
                </c:pt>
                <c:pt idx="16717">
                  <c:v>404.11900000000003</c:v>
                </c:pt>
                <c:pt idx="16718">
                  <c:v>404.16300000000001</c:v>
                </c:pt>
                <c:pt idx="16719">
                  <c:v>404.19799999999998</c:v>
                </c:pt>
                <c:pt idx="16720">
                  <c:v>404.24299999999999</c:v>
                </c:pt>
                <c:pt idx="16721">
                  <c:v>404.29399999999998</c:v>
                </c:pt>
                <c:pt idx="16722">
                  <c:v>404.34300000000002</c:v>
                </c:pt>
                <c:pt idx="16723">
                  <c:v>404.37599999999998</c:v>
                </c:pt>
                <c:pt idx="16724">
                  <c:v>404.39600000000002</c:v>
                </c:pt>
                <c:pt idx="16725">
                  <c:v>404.41800000000001</c:v>
                </c:pt>
                <c:pt idx="16726">
                  <c:v>404.43700000000001</c:v>
                </c:pt>
                <c:pt idx="16727">
                  <c:v>404.45400000000001</c:v>
                </c:pt>
                <c:pt idx="16728">
                  <c:v>404.47399999999999</c:v>
                </c:pt>
                <c:pt idx="16729">
                  <c:v>404.51299999999998</c:v>
                </c:pt>
                <c:pt idx="16730">
                  <c:v>404.584</c:v>
                </c:pt>
                <c:pt idx="16731">
                  <c:v>404.64</c:v>
                </c:pt>
                <c:pt idx="16732">
                  <c:v>404.65699999999998</c:v>
                </c:pt>
                <c:pt idx="16733">
                  <c:v>404.67200000000003</c:v>
                </c:pt>
                <c:pt idx="16734">
                  <c:v>404.68599999999998</c:v>
                </c:pt>
                <c:pt idx="16735">
                  <c:v>404.69900000000001</c:v>
                </c:pt>
                <c:pt idx="16736">
                  <c:v>404.71100000000001</c:v>
                </c:pt>
                <c:pt idx="16737">
                  <c:v>404.72500000000002</c:v>
                </c:pt>
                <c:pt idx="16738">
                  <c:v>404.73899999999998</c:v>
                </c:pt>
                <c:pt idx="16739">
                  <c:v>404.76100000000002</c:v>
                </c:pt>
                <c:pt idx="16740">
                  <c:v>404.79300000000001</c:v>
                </c:pt>
                <c:pt idx="16741">
                  <c:v>404.80500000000001</c:v>
                </c:pt>
                <c:pt idx="16742">
                  <c:v>404.81900000000002</c:v>
                </c:pt>
                <c:pt idx="16743">
                  <c:v>404.834</c:v>
                </c:pt>
                <c:pt idx="16744">
                  <c:v>404.851</c:v>
                </c:pt>
                <c:pt idx="16745">
                  <c:v>404.87700000000001</c:v>
                </c:pt>
                <c:pt idx="16746">
                  <c:v>404.93299999999999</c:v>
                </c:pt>
                <c:pt idx="16747">
                  <c:v>405.01799999999997</c:v>
                </c:pt>
                <c:pt idx="16748">
                  <c:v>405.07299999999998</c:v>
                </c:pt>
                <c:pt idx="16749">
                  <c:v>405.09199999999998</c:v>
                </c:pt>
                <c:pt idx="16750">
                  <c:v>405.10199999999998</c:v>
                </c:pt>
                <c:pt idx="16751">
                  <c:v>405.11500000000001</c:v>
                </c:pt>
                <c:pt idx="16752">
                  <c:v>405.13400000000001</c:v>
                </c:pt>
                <c:pt idx="16753">
                  <c:v>405.15199999999999</c:v>
                </c:pt>
                <c:pt idx="16754">
                  <c:v>405.16699999999997</c:v>
                </c:pt>
                <c:pt idx="16755">
                  <c:v>405.18200000000002</c:v>
                </c:pt>
                <c:pt idx="16756">
                  <c:v>405.197</c:v>
                </c:pt>
                <c:pt idx="16757">
                  <c:v>405.21300000000002</c:v>
                </c:pt>
                <c:pt idx="16758">
                  <c:v>405.233</c:v>
                </c:pt>
                <c:pt idx="16759">
                  <c:v>405.26499999999999</c:v>
                </c:pt>
                <c:pt idx="16760">
                  <c:v>405.32499999999999</c:v>
                </c:pt>
                <c:pt idx="16761">
                  <c:v>405.40699999999998</c:v>
                </c:pt>
                <c:pt idx="16762">
                  <c:v>405.49799999999999</c:v>
                </c:pt>
                <c:pt idx="16763">
                  <c:v>405.59199999999998</c:v>
                </c:pt>
                <c:pt idx="16764">
                  <c:v>405.666</c:v>
                </c:pt>
                <c:pt idx="16765">
                  <c:v>405.69299999999998</c:v>
                </c:pt>
                <c:pt idx="16766">
                  <c:v>405.71300000000002</c:v>
                </c:pt>
                <c:pt idx="16767">
                  <c:v>405.72500000000002</c:v>
                </c:pt>
                <c:pt idx="16768">
                  <c:v>405.74299999999999</c:v>
                </c:pt>
                <c:pt idx="16769">
                  <c:v>405.76600000000002</c:v>
                </c:pt>
                <c:pt idx="16770">
                  <c:v>405.78399999999999</c:v>
                </c:pt>
                <c:pt idx="16771">
                  <c:v>405.80200000000002</c:v>
                </c:pt>
                <c:pt idx="16772">
                  <c:v>405.81700000000001</c:v>
                </c:pt>
                <c:pt idx="16773">
                  <c:v>405.83199999999999</c:v>
                </c:pt>
                <c:pt idx="16774">
                  <c:v>405.84800000000001</c:v>
                </c:pt>
                <c:pt idx="16775">
                  <c:v>405.86399999999998</c:v>
                </c:pt>
                <c:pt idx="16776">
                  <c:v>405.89</c:v>
                </c:pt>
                <c:pt idx="16777">
                  <c:v>405.94499999999999</c:v>
                </c:pt>
                <c:pt idx="16778">
                  <c:v>405.99400000000003</c:v>
                </c:pt>
                <c:pt idx="16779">
                  <c:v>406.017</c:v>
                </c:pt>
                <c:pt idx="16780">
                  <c:v>406.03399999999999</c:v>
                </c:pt>
                <c:pt idx="16781">
                  <c:v>406.053</c:v>
                </c:pt>
                <c:pt idx="16782">
                  <c:v>406.072</c:v>
                </c:pt>
                <c:pt idx="16783">
                  <c:v>406.09100000000001</c:v>
                </c:pt>
                <c:pt idx="16784">
                  <c:v>406.113</c:v>
                </c:pt>
                <c:pt idx="16785">
                  <c:v>406.13299999999998</c:v>
                </c:pt>
                <c:pt idx="16786">
                  <c:v>406.149</c:v>
                </c:pt>
                <c:pt idx="16787">
                  <c:v>406.16800000000001</c:v>
                </c:pt>
                <c:pt idx="16788">
                  <c:v>406.19400000000002</c:v>
                </c:pt>
                <c:pt idx="16789">
                  <c:v>406.24900000000002</c:v>
                </c:pt>
                <c:pt idx="16790">
                  <c:v>406.33100000000002</c:v>
                </c:pt>
                <c:pt idx="16791">
                  <c:v>406.40100000000001</c:v>
                </c:pt>
                <c:pt idx="16792">
                  <c:v>406.42</c:v>
                </c:pt>
                <c:pt idx="16793">
                  <c:v>406.42899999999997</c:v>
                </c:pt>
                <c:pt idx="16794">
                  <c:v>406.43900000000002</c:v>
                </c:pt>
                <c:pt idx="16795">
                  <c:v>406.452</c:v>
                </c:pt>
                <c:pt idx="16796">
                  <c:v>406.471</c:v>
                </c:pt>
                <c:pt idx="16797">
                  <c:v>406.49799999999999</c:v>
                </c:pt>
                <c:pt idx="16798">
                  <c:v>406.52600000000001</c:v>
                </c:pt>
                <c:pt idx="16799">
                  <c:v>406.54899999999998</c:v>
                </c:pt>
                <c:pt idx="16800">
                  <c:v>406.56700000000001</c:v>
                </c:pt>
                <c:pt idx="16801">
                  <c:v>406.58300000000003</c:v>
                </c:pt>
                <c:pt idx="16802">
                  <c:v>406.59899999999999</c:v>
                </c:pt>
                <c:pt idx="16803">
                  <c:v>406.61900000000003</c:v>
                </c:pt>
                <c:pt idx="16804">
                  <c:v>406.65800000000002</c:v>
                </c:pt>
                <c:pt idx="16805">
                  <c:v>406.72500000000002</c:v>
                </c:pt>
                <c:pt idx="16806">
                  <c:v>406.81400000000002</c:v>
                </c:pt>
                <c:pt idx="16807">
                  <c:v>406.86500000000001</c:v>
                </c:pt>
                <c:pt idx="16808">
                  <c:v>406.88600000000002</c:v>
                </c:pt>
                <c:pt idx="16809">
                  <c:v>406.90199999999999</c:v>
                </c:pt>
                <c:pt idx="16810">
                  <c:v>406.923</c:v>
                </c:pt>
                <c:pt idx="16811">
                  <c:v>406.94200000000001</c:v>
                </c:pt>
                <c:pt idx="16812">
                  <c:v>406.96</c:v>
                </c:pt>
                <c:pt idx="16813">
                  <c:v>406.98</c:v>
                </c:pt>
                <c:pt idx="16814">
                  <c:v>406.99900000000002</c:v>
                </c:pt>
                <c:pt idx="16815">
                  <c:v>407.01499999999999</c:v>
                </c:pt>
                <c:pt idx="16816">
                  <c:v>407.03199999999998</c:v>
                </c:pt>
                <c:pt idx="16817">
                  <c:v>407.053</c:v>
                </c:pt>
                <c:pt idx="16818">
                  <c:v>407.10300000000001</c:v>
                </c:pt>
                <c:pt idx="16819">
                  <c:v>407.18299999999999</c:v>
                </c:pt>
                <c:pt idx="16820">
                  <c:v>407.27600000000001</c:v>
                </c:pt>
                <c:pt idx="16821">
                  <c:v>407.37099999999998</c:v>
                </c:pt>
                <c:pt idx="16822">
                  <c:v>407.45</c:v>
                </c:pt>
                <c:pt idx="16823">
                  <c:v>407.47699999999998</c:v>
                </c:pt>
                <c:pt idx="16824">
                  <c:v>407.49900000000002</c:v>
                </c:pt>
                <c:pt idx="16825">
                  <c:v>407.51900000000001</c:v>
                </c:pt>
                <c:pt idx="16826">
                  <c:v>407.54</c:v>
                </c:pt>
                <c:pt idx="16827">
                  <c:v>407.57</c:v>
                </c:pt>
                <c:pt idx="16828">
                  <c:v>407.589</c:v>
                </c:pt>
                <c:pt idx="16829">
                  <c:v>407.608</c:v>
                </c:pt>
                <c:pt idx="16830">
                  <c:v>407.62599999999998</c:v>
                </c:pt>
                <c:pt idx="16831">
                  <c:v>407.642</c:v>
                </c:pt>
                <c:pt idx="16832">
                  <c:v>407.65499999999997</c:v>
                </c:pt>
                <c:pt idx="16833">
                  <c:v>407.67</c:v>
                </c:pt>
                <c:pt idx="16834">
                  <c:v>407.685</c:v>
                </c:pt>
                <c:pt idx="16835">
                  <c:v>407.70400000000001</c:v>
                </c:pt>
                <c:pt idx="16836">
                  <c:v>407.74200000000002</c:v>
                </c:pt>
                <c:pt idx="16837">
                  <c:v>407.80799999999999</c:v>
                </c:pt>
                <c:pt idx="16838">
                  <c:v>407.839</c:v>
                </c:pt>
                <c:pt idx="16839">
                  <c:v>407.85</c:v>
                </c:pt>
                <c:pt idx="16840">
                  <c:v>407.86799999999999</c:v>
                </c:pt>
                <c:pt idx="16841">
                  <c:v>407.887</c:v>
                </c:pt>
                <c:pt idx="16842">
                  <c:v>407.90600000000001</c:v>
                </c:pt>
                <c:pt idx="16843">
                  <c:v>407.923</c:v>
                </c:pt>
                <c:pt idx="16844">
                  <c:v>407.94</c:v>
                </c:pt>
                <c:pt idx="16845">
                  <c:v>407.95600000000002</c:v>
                </c:pt>
                <c:pt idx="16846">
                  <c:v>407.97199999999998</c:v>
                </c:pt>
                <c:pt idx="16847">
                  <c:v>407.99200000000002</c:v>
                </c:pt>
                <c:pt idx="16848">
                  <c:v>408.03899999999999</c:v>
                </c:pt>
                <c:pt idx="16849">
                  <c:v>408.09899999999999</c:v>
                </c:pt>
                <c:pt idx="16850">
                  <c:v>408.12900000000002</c:v>
                </c:pt>
                <c:pt idx="16851">
                  <c:v>408.14699999999999</c:v>
                </c:pt>
                <c:pt idx="16852">
                  <c:v>408.16899999999998</c:v>
                </c:pt>
                <c:pt idx="16853">
                  <c:v>408.18900000000002</c:v>
                </c:pt>
                <c:pt idx="16854">
                  <c:v>408.20400000000001</c:v>
                </c:pt>
                <c:pt idx="16855">
                  <c:v>408.21800000000002</c:v>
                </c:pt>
                <c:pt idx="16856">
                  <c:v>408.23200000000003</c:v>
                </c:pt>
                <c:pt idx="16857">
                  <c:v>408.24799999999999</c:v>
                </c:pt>
                <c:pt idx="16858">
                  <c:v>408.26400000000001</c:v>
                </c:pt>
                <c:pt idx="16859">
                  <c:v>408.28899999999999</c:v>
                </c:pt>
                <c:pt idx="16860">
                  <c:v>408.34899999999999</c:v>
                </c:pt>
                <c:pt idx="16861">
                  <c:v>408.43400000000003</c:v>
                </c:pt>
                <c:pt idx="16862">
                  <c:v>408.52800000000002</c:v>
                </c:pt>
                <c:pt idx="16863">
                  <c:v>408.62299999999999</c:v>
                </c:pt>
                <c:pt idx="16864">
                  <c:v>408.661</c:v>
                </c:pt>
                <c:pt idx="16865">
                  <c:v>408.67099999999999</c:v>
                </c:pt>
                <c:pt idx="16866">
                  <c:v>408.68200000000002</c:v>
                </c:pt>
                <c:pt idx="16867">
                  <c:v>408.69900000000001</c:v>
                </c:pt>
                <c:pt idx="16868">
                  <c:v>408.72800000000001</c:v>
                </c:pt>
                <c:pt idx="16869">
                  <c:v>408.76400000000001</c:v>
                </c:pt>
                <c:pt idx="16870">
                  <c:v>408.80700000000002</c:v>
                </c:pt>
                <c:pt idx="16871">
                  <c:v>408.86200000000002</c:v>
                </c:pt>
                <c:pt idx="16872">
                  <c:v>408.92700000000002</c:v>
                </c:pt>
                <c:pt idx="16873">
                  <c:v>408.99400000000003</c:v>
                </c:pt>
                <c:pt idx="16874">
                  <c:v>409.06200000000001</c:v>
                </c:pt>
                <c:pt idx="16875">
                  <c:v>409.12200000000001</c:v>
                </c:pt>
                <c:pt idx="16876">
                  <c:v>409.178</c:v>
                </c:pt>
                <c:pt idx="16877">
                  <c:v>409.24700000000001</c:v>
                </c:pt>
                <c:pt idx="16878">
                  <c:v>409.32900000000001</c:v>
                </c:pt>
                <c:pt idx="16879">
                  <c:v>409.42</c:v>
                </c:pt>
                <c:pt idx="16880">
                  <c:v>409.51499999999999</c:v>
                </c:pt>
                <c:pt idx="16881">
                  <c:v>409.61099999999999</c:v>
                </c:pt>
                <c:pt idx="16882">
                  <c:v>409.70600000000002</c:v>
                </c:pt>
                <c:pt idx="16883">
                  <c:v>409.79700000000003</c:v>
                </c:pt>
                <c:pt idx="16884">
                  <c:v>409.892</c:v>
                </c:pt>
                <c:pt idx="16885">
                  <c:v>409.988</c:v>
                </c:pt>
                <c:pt idx="16886">
                  <c:v>410.07100000000003</c:v>
                </c:pt>
                <c:pt idx="16887">
                  <c:v>410.14299999999997</c:v>
                </c:pt>
                <c:pt idx="16888">
                  <c:v>410.20100000000002</c:v>
                </c:pt>
                <c:pt idx="16889">
                  <c:v>410.22</c:v>
                </c:pt>
                <c:pt idx="16890">
                  <c:v>410.23200000000003</c:v>
                </c:pt>
                <c:pt idx="16891">
                  <c:v>410.24299999999999</c:v>
                </c:pt>
                <c:pt idx="16892">
                  <c:v>410.25299999999999</c:v>
                </c:pt>
                <c:pt idx="16893">
                  <c:v>410.26400000000001</c:v>
                </c:pt>
                <c:pt idx="16894">
                  <c:v>410.27499999999998</c:v>
                </c:pt>
                <c:pt idx="16895">
                  <c:v>410.28899999999999</c:v>
                </c:pt>
                <c:pt idx="16896">
                  <c:v>410.30599999999998</c:v>
                </c:pt>
                <c:pt idx="16897">
                  <c:v>410.322</c:v>
                </c:pt>
                <c:pt idx="16898">
                  <c:v>410.33600000000001</c:v>
                </c:pt>
                <c:pt idx="16899">
                  <c:v>410.351</c:v>
                </c:pt>
                <c:pt idx="16900">
                  <c:v>410.36599999999999</c:v>
                </c:pt>
                <c:pt idx="16901">
                  <c:v>410.38099999999997</c:v>
                </c:pt>
                <c:pt idx="16902">
                  <c:v>410.40499999999997</c:v>
                </c:pt>
                <c:pt idx="16903">
                  <c:v>410.45100000000002</c:v>
                </c:pt>
                <c:pt idx="16904">
                  <c:v>410.51799999999997</c:v>
                </c:pt>
                <c:pt idx="16905">
                  <c:v>410.57</c:v>
                </c:pt>
                <c:pt idx="16906">
                  <c:v>410.58800000000002</c:v>
                </c:pt>
                <c:pt idx="16907">
                  <c:v>410.60199999999998</c:v>
                </c:pt>
                <c:pt idx="16908">
                  <c:v>410.61500000000001</c:v>
                </c:pt>
                <c:pt idx="16909">
                  <c:v>410.62799999999999</c:v>
                </c:pt>
                <c:pt idx="16910">
                  <c:v>410.642</c:v>
                </c:pt>
                <c:pt idx="16911">
                  <c:v>410.65499999999997</c:v>
                </c:pt>
                <c:pt idx="16912">
                  <c:v>410.66800000000001</c:v>
                </c:pt>
                <c:pt idx="16913">
                  <c:v>410.68099999999998</c:v>
                </c:pt>
                <c:pt idx="16914">
                  <c:v>410.69400000000002</c:v>
                </c:pt>
                <c:pt idx="16915">
                  <c:v>410.70800000000003</c:v>
                </c:pt>
                <c:pt idx="16916">
                  <c:v>410.721</c:v>
                </c:pt>
                <c:pt idx="16917">
                  <c:v>410.73399999999998</c:v>
                </c:pt>
                <c:pt idx="16918">
                  <c:v>410.74700000000001</c:v>
                </c:pt>
                <c:pt idx="16919">
                  <c:v>410.76100000000002</c:v>
                </c:pt>
                <c:pt idx="16920">
                  <c:v>410.77600000000001</c:v>
                </c:pt>
                <c:pt idx="16921">
                  <c:v>410.79300000000001</c:v>
                </c:pt>
                <c:pt idx="16922">
                  <c:v>410.80900000000003</c:v>
                </c:pt>
                <c:pt idx="16923">
                  <c:v>410.82299999999998</c:v>
                </c:pt>
                <c:pt idx="16924">
                  <c:v>410.83699999999999</c:v>
                </c:pt>
                <c:pt idx="16925">
                  <c:v>410.84899999999999</c:v>
                </c:pt>
                <c:pt idx="16926">
                  <c:v>410.86200000000002</c:v>
                </c:pt>
                <c:pt idx="16927">
                  <c:v>410.87400000000002</c:v>
                </c:pt>
                <c:pt idx="16928">
                  <c:v>410.887</c:v>
                </c:pt>
                <c:pt idx="16929">
                  <c:v>410.899</c:v>
                </c:pt>
                <c:pt idx="16930">
                  <c:v>410.911</c:v>
                </c:pt>
                <c:pt idx="16931">
                  <c:v>410.923</c:v>
                </c:pt>
                <c:pt idx="16932">
                  <c:v>410.935</c:v>
                </c:pt>
                <c:pt idx="16933">
                  <c:v>410.947</c:v>
                </c:pt>
                <c:pt idx="16934">
                  <c:v>410.959</c:v>
                </c:pt>
                <c:pt idx="16935">
                  <c:v>410.97199999999998</c:v>
                </c:pt>
                <c:pt idx="16936">
                  <c:v>410.98500000000001</c:v>
                </c:pt>
                <c:pt idx="16937">
                  <c:v>411.00099999999998</c:v>
                </c:pt>
                <c:pt idx="16938">
                  <c:v>411.017</c:v>
                </c:pt>
                <c:pt idx="16939">
                  <c:v>411.03100000000001</c:v>
                </c:pt>
                <c:pt idx="16940">
                  <c:v>411.04300000000001</c:v>
                </c:pt>
                <c:pt idx="16941">
                  <c:v>411.05500000000001</c:v>
                </c:pt>
                <c:pt idx="16942">
                  <c:v>411.06799999999998</c:v>
                </c:pt>
                <c:pt idx="16943">
                  <c:v>411.08</c:v>
                </c:pt>
                <c:pt idx="16944">
                  <c:v>411.09199999999998</c:v>
                </c:pt>
                <c:pt idx="16945">
                  <c:v>411.10399999999998</c:v>
                </c:pt>
                <c:pt idx="16946">
                  <c:v>411.11599999999999</c:v>
                </c:pt>
                <c:pt idx="16947">
                  <c:v>411.13</c:v>
                </c:pt>
                <c:pt idx="16948">
                  <c:v>411.14299999999997</c:v>
                </c:pt>
                <c:pt idx="16949">
                  <c:v>411.15899999999999</c:v>
                </c:pt>
                <c:pt idx="16950">
                  <c:v>411.17500000000001</c:v>
                </c:pt>
                <c:pt idx="16951">
                  <c:v>411.19400000000002</c:v>
                </c:pt>
                <c:pt idx="16952">
                  <c:v>411.214</c:v>
                </c:pt>
                <c:pt idx="16953">
                  <c:v>411.23200000000003</c:v>
                </c:pt>
                <c:pt idx="16954">
                  <c:v>411.24799999999999</c:v>
                </c:pt>
                <c:pt idx="16955">
                  <c:v>411.26400000000001</c:v>
                </c:pt>
                <c:pt idx="16956">
                  <c:v>411.279</c:v>
                </c:pt>
                <c:pt idx="16957">
                  <c:v>411.29300000000001</c:v>
                </c:pt>
                <c:pt idx="16958">
                  <c:v>411.30700000000002</c:v>
                </c:pt>
                <c:pt idx="16959">
                  <c:v>411.322</c:v>
                </c:pt>
                <c:pt idx="16960">
                  <c:v>411.33800000000002</c:v>
                </c:pt>
                <c:pt idx="16961">
                  <c:v>411.35300000000001</c:v>
                </c:pt>
                <c:pt idx="16962">
                  <c:v>411.36599999999999</c:v>
                </c:pt>
                <c:pt idx="16963">
                  <c:v>411.37799999999999</c:v>
                </c:pt>
                <c:pt idx="16964">
                  <c:v>411.39</c:v>
                </c:pt>
                <c:pt idx="16965">
                  <c:v>411.40199999999999</c:v>
                </c:pt>
                <c:pt idx="16966">
                  <c:v>411.41399999999999</c:v>
                </c:pt>
                <c:pt idx="16967">
                  <c:v>411.42599999999999</c:v>
                </c:pt>
                <c:pt idx="16968">
                  <c:v>411.43799999999999</c:v>
                </c:pt>
                <c:pt idx="16969">
                  <c:v>411.45</c:v>
                </c:pt>
                <c:pt idx="16970">
                  <c:v>411.46100000000001</c:v>
                </c:pt>
                <c:pt idx="16971">
                  <c:v>411.47300000000001</c:v>
                </c:pt>
                <c:pt idx="16972">
                  <c:v>411.48500000000001</c:v>
                </c:pt>
                <c:pt idx="16973">
                  <c:v>411.49700000000001</c:v>
                </c:pt>
                <c:pt idx="16974">
                  <c:v>411.50900000000001</c:v>
                </c:pt>
                <c:pt idx="16975">
                  <c:v>411.524</c:v>
                </c:pt>
                <c:pt idx="16976">
                  <c:v>411.54</c:v>
                </c:pt>
                <c:pt idx="16977">
                  <c:v>411.55799999999999</c:v>
                </c:pt>
                <c:pt idx="16978">
                  <c:v>411.57400000000001</c:v>
                </c:pt>
                <c:pt idx="16979">
                  <c:v>411.58699999999999</c:v>
                </c:pt>
                <c:pt idx="16980">
                  <c:v>411.59800000000001</c:v>
                </c:pt>
                <c:pt idx="16981">
                  <c:v>411.61</c:v>
                </c:pt>
                <c:pt idx="16982">
                  <c:v>411.62200000000001</c:v>
                </c:pt>
                <c:pt idx="16983">
                  <c:v>411.63400000000001</c:v>
                </c:pt>
                <c:pt idx="16984">
                  <c:v>411.64499999999998</c:v>
                </c:pt>
                <c:pt idx="16985">
                  <c:v>411.65699999999998</c:v>
                </c:pt>
                <c:pt idx="16986">
                  <c:v>411.66899999999998</c:v>
                </c:pt>
                <c:pt idx="16987">
                  <c:v>411.68</c:v>
                </c:pt>
                <c:pt idx="16988">
                  <c:v>411.69200000000001</c:v>
                </c:pt>
                <c:pt idx="16989">
                  <c:v>411.70400000000001</c:v>
                </c:pt>
                <c:pt idx="16990">
                  <c:v>411.71600000000001</c:v>
                </c:pt>
                <c:pt idx="16991">
                  <c:v>411.72800000000001</c:v>
                </c:pt>
                <c:pt idx="16992">
                  <c:v>411.74099999999999</c:v>
                </c:pt>
                <c:pt idx="16993">
                  <c:v>411.75700000000001</c:v>
                </c:pt>
                <c:pt idx="16994">
                  <c:v>411.77300000000002</c:v>
                </c:pt>
                <c:pt idx="16995">
                  <c:v>411.78800000000001</c:v>
                </c:pt>
                <c:pt idx="16996">
                  <c:v>411.80099999999999</c:v>
                </c:pt>
                <c:pt idx="16997">
                  <c:v>411.81799999999998</c:v>
                </c:pt>
                <c:pt idx="16998">
                  <c:v>411.85399999999998</c:v>
                </c:pt>
                <c:pt idx="16999">
                  <c:v>411.923</c:v>
                </c:pt>
                <c:pt idx="17000">
                  <c:v>412.01400000000001</c:v>
                </c:pt>
                <c:pt idx="17001">
                  <c:v>412.113</c:v>
                </c:pt>
                <c:pt idx="17002">
                  <c:v>412.21100000000001</c:v>
                </c:pt>
                <c:pt idx="17003">
                  <c:v>412.30799999999999</c:v>
                </c:pt>
                <c:pt idx="17004">
                  <c:v>412.40600000000001</c:v>
                </c:pt>
                <c:pt idx="17005">
                  <c:v>412.505</c:v>
                </c:pt>
                <c:pt idx="17006">
                  <c:v>412.596</c:v>
                </c:pt>
                <c:pt idx="17007">
                  <c:v>412.68900000000002</c:v>
                </c:pt>
                <c:pt idx="17008">
                  <c:v>412.786</c:v>
                </c:pt>
                <c:pt idx="17009">
                  <c:v>412.88299999999998</c:v>
                </c:pt>
                <c:pt idx="17010">
                  <c:v>412.97199999999998</c:v>
                </c:pt>
                <c:pt idx="17011">
                  <c:v>413.05599999999998</c:v>
                </c:pt>
                <c:pt idx="17012">
                  <c:v>413.12900000000002</c:v>
                </c:pt>
                <c:pt idx="17013">
                  <c:v>413.19099999999997</c:v>
                </c:pt>
                <c:pt idx="17014">
                  <c:v>413.24099999999999</c:v>
                </c:pt>
                <c:pt idx="17015">
                  <c:v>413.28800000000001</c:v>
                </c:pt>
                <c:pt idx="17016">
                  <c:v>413.33699999999999</c:v>
                </c:pt>
                <c:pt idx="17017">
                  <c:v>413.37599999999998</c:v>
                </c:pt>
                <c:pt idx="17018">
                  <c:v>413.38799999999998</c:v>
                </c:pt>
                <c:pt idx="17019">
                  <c:v>413.39</c:v>
                </c:pt>
                <c:pt idx="17020">
                  <c:v>413.399</c:v>
                </c:pt>
                <c:pt idx="17021">
                  <c:v>413.42099999999999</c:v>
                </c:pt>
                <c:pt idx="17022">
                  <c:v>413.46600000000001</c:v>
                </c:pt>
                <c:pt idx="17023">
                  <c:v>413.536</c:v>
                </c:pt>
                <c:pt idx="17024">
                  <c:v>413.61200000000002</c:v>
                </c:pt>
                <c:pt idx="17025">
                  <c:v>413.69299999999998</c:v>
                </c:pt>
                <c:pt idx="17026">
                  <c:v>413.76100000000002</c:v>
                </c:pt>
                <c:pt idx="17027">
                  <c:v>413.78699999999998</c:v>
                </c:pt>
                <c:pt idx="17028">
                  <c:v>413.79599999999999</c:v>
                </c:pt>
                <c:pt idx="17029">
                  <c:v>413.80099999999999</c:v>
                </c:pt>
                <c:pt idx="17030">
                  <c:v>413.80900000000003</c:v>
                </c:pt>
                <c:pt idx="17031">
                  <c:v>413.81799999999998</c:v>
                </c:pt>
                <c:pt idx="17032">
                  <c:v>413.83100000000002</c:v>
                </c:pt>
                <c:pt idx="17033">
                  <c:v>413.84800000000001</c:v>
                </c:pt>
                <c:pt idx="17034">
                  <c:v>413.86399999999998</c:v>
                </c:pt>
                <c:pt idx="17035">
                  <c:v>413.88099999999997</c:v>
                </c:pt>
                <c:pt idx="17036">
                  <c:v>413.89600000000002</c:v>
                </c:pt>
                <c:pt idx="17037">
                  <c:v>413.91</c:v>
                </c:pt>
                <c:pt idx="17038">
                  <c:v>413.92500000000001</c:v>
                </c:pt>
                <c:pt idx="17039">
                  <c:v>413.94</c:v>
                </c:pt>
                <c:pt idx="17040">
                  <c:v>413.96300000000002</c:v>
                </c:pt>
                <c:pt idx="17041">
                  <c:v>414.01100000000002</c:v>
                </c:pt>
                <c:pt idx="17042">
                  <c:v>414.08499999999998</c:v>
                </c:pt>
                <c:pt idx="17043">
                  <c:v>414.17399999999998</c:v>
                </c:pt>
                <c:pt idx="17044">
                  <c:v>414.26900000000001</c:v>
                </c:pt>
                <c:pt idx="17045">
                  <c:v>414.36399999999998</c:v>
                </c:pt>
                <c:pt idx="17046">
                  <c:v>414.46100000000001</c:v>
                </c:pt>
                <c:pt idx="17047">
                  <c:v>414.56</c:v>
                </c:pt>
                <c:pt idx="17048">
                  <c:v>414.65499999999997</c:v>
                </c:pt>
                <c:pt idx="17049">
                  <c:v>414.74700000000001</c:v>
                </c:pt>
                <c:pt idx="17050">
                  <c:v>414.84199999999998</c:v>
                </c:pt>
                <c:pt idx="17051">
                  <c:v>414.93799999999999</c:v>
                </c:pt>
                <c:pt idx="17052">
                  <c:v>415.03</c:v>
                </c:pt>
                <c:pt idx="17053">
                  <c:v>415.11</c:v>
                </c:pt>
                <c:pt idx="17054">
                  <c:v>415.17</c:v>
                </c:pt>
                <c:pt idx="17055">
                  <c:v>415.22199999999998</c:v>
                </c:pt>
                <c:pt idx="17056">
                  <c:v>415.26499999999999</c:v>
                </c:pt>
                <c:pt idx="17057">
                  <c:v>415.29899999999998</c:v>
                </c:pt>
                <c:pt idx="17058">
                  <c:v>415.33199999999999</c:v>
                </c:pt>
                <c:pt idx="17059">
                  <c:v>415.36</c:v>
                </c:pt>
                <c:pt idx="17060">
                  <c:v>415.38499999999999</c:v>
                </c:pt>
                <c:pt idx="17061">
                  <c:v>415.39499999999998</c:v>
                </c:pt>
                <c:pt idx="17062">
                  <c:v>415.4</c:v>
                </c:pt>
                <c:pt idx="17063">
                  <c:v>415.4</c:v>
                </c:pt>
                <c:pt idx="17064">
                  <c:v>415.40699999999998</c:v>
                </c:pt>
                <c:pt idx="17065">
                  <c:v>415.411</c:v>
                </c:pt>
                <c:pt idx="17066">
                  <c:v>415.41699999999997</c:v>
                </c:pt>
                <c:pt idx="17067">
                  <c:v>415.42700000000002</c:v>
                </c:pt>
                <c:pt idx="17068">
                  <c:v>415.44400000000002</c:v>
                </c:pt>
                <c:pt idx="17069">
                  <c:v>415.46</c:v>
                </c:pt>
                <c:pt idx="17070">
                  <c:v>415.47500000000002</c:v>
                </c:pt>
                <c:pt idx="17071">
                  <c:v>415.49</c:v>
                </c:pt>
                <c:pt idx="17072">
                  <c:v>415.505</c:v>
                </c:pt>
                <c:pt idx="17073">
                  <c:v>415.51900000000001</c:v>
                </c:pt>
                <c:pt idx="17074">
                  <c:v>415.536</c:v>
                </c:pt>
                <c:pt idx="17075">
                  <c:v>415.56200000000001</c:v>
                </c:pt>
                <c:pt idx="17076">
                  <c:v>415.613</c:v>
                </c:pt>
                <c:pt idx="17077">
                  <c:v>415.68599999999998</c:v>
                </c:pt>
                <c:pt idx="17078">
                  <c:v>415.77100000000002</c:v>
                </c:pt>
                <c:pt idx="17079">
                  <c:v>415.86099999999999</c:v>
                </c:pt>
                <c:pt idx="17080">
                  <c:v>415.952</c:v>
                </c:pt>
                <c:pt idx="17081">
                  <c:v>416.04700000000003</c:v>
                </c:pt>
                <c:pt idx="17082">
                  <c:v>416.14499999999998</c:v>
                </c:pt>
                <c:pt idx="17083">
                  <c:v>416.23899999999998</c:v>
                </c:pt>
                <c:pt idx="17084">
                  <c:v>416.322</c:v>
                </c:pt>
                <c:pt idx="17085">
                  <c:v>416.39600000000002</c:v>
                </c:pt>
                <c:pt idx="17086">
                  <c:v>416.46199999999999</c:v>
                </c:pt>
                <c:pt idx="17087">
                  <c:v>416.52300000000002</c:v>
                </c:pt>
                <c:pt idx="17088">
                  <c:v>416.58199999999999</c:v>
                </c:pt>
                <c:pt idx="17089">
                  <c:v>416.61099999999999</c:v>
                </c:pt>
                <c:pt idx="17090">
                  <c:v>416.61200000000002</c:v>
                </c:pt>
                <c:pt idx="17091">
                  <c:v>416.61200000000002</c:v>
                </c:pt>
                <c:pt idx="17092">
                  <c:v>416.61500000000001</c:v>
                </c:pt>
                <c:pt idx="17093">
                  <c:v>416.62299999999999</c:v>
                </c:pt>
                <c:pt idx="17094">
                  <c:v>416.637</c:v>
                </c:pt>
                <c:pt idx="17095">
                  <c:v>416.66199999999998</c:v>
                </c:pt>
                <c:pt idx="17096">
                  <c:v>416.68200000000002</c:v>
                </c:pt>
                <c:pt idx="17097">
                  <c:v>416.697</c:v>
                </c:pt>
                <c:pt idx="17098">
                  <c:v>416.71</c:v>
                </c:pt>
                <c:pt idx="17099">
                  <c:v>416.72500000000002</c:v>
                </c:pt>
                <c:pt idx="17100">
                  <c:v>416.73899999999998</c:v>
                </c:pt>
                <c:pt idx="17101">
                  <c:v>416.75700000000001</c:v>
                </c:pt>
                <c:pt idx="17102">
                  <c:v>416.79500000000002</c:v>
                </c:pt>
                <c:pt idx="17103">
                  <c:v>416.86</c:v>
                </c:pt>
                <c:pt idx="17104">
                  <c:v>416.94900000000001</c:v>
                </c:pt>
                <c:pt idx="17105">
                  <c:v>417.04599999999999</c:v>
                </c:pt>
                <c:pt idx="17106">
                  <c:v>417.14100000000002</c:v>
                </c:pt>
                <c:pt idx="17107">
                  <c:v>417.23599999999999</c:v>
                </c:pt>
                <c:pt idx="17108">
                  <c:v>417.32</c:v>
                </c:pt>
                <c:pt idx="17109">
                  <c:v>417.36599999999999</c:v>
                </c:pt>
                <c:pt idx="17110">
                  <c:v>417.36700000000002</c:v>
                </c:pt>
                <c:pt idx="17111">
                  <c:v>417.37200000000001</c:v>
                </c:pt>
                <c:pt idx="17112">
                  <c:v>417.38200000000001</c:v>
                </c:pt>
                <c:pt idx="17113">
                  <c:v>417.404</c:v>
                </c:pt>
                <c:pt idx="17114">
                  <c:v>417.435</c:v>
                </c:pt>
                <c:pt idx="17115">
                  <c:v>417.45699999999999</c:v>
                </c:pt>
                <c:pt idx="17116">
                  <c:v>417.47300000000001</c:v>
                </c:pt>
                <c:pt idx="17117">
                  <c:v>417.48599999999999</c:v>
                </c:pt>
                <c:pt idx="17118">
                  <c:v>417.50200000000001</c:v>
                </c:pt>
                <c:pt idx="17119">
                  <c:v>417.517</c:v>
                </c:pt>
                <c:pt idx="17120">
                  <c:v>417.536</c:v>
                </c:pt>
                <c:pt idx="17121">
                  <c:v>417.57900000000001</c:v>
                </c:pt>
                <c:pt idx="17122">
                  <c:v>417.64800000000002</c:v>
                </c:pt>
                <c:pt idx="17123">
                  <c:v>417.72800000000001</c:v>
                </c:pt>
                <c:pt idx="17124">
                  <c:v>417.82100000000003</c:v>
                </c:pt>
                <c:pt idx="17125">
                  <c:v>417.91500000000002</c:v>
                </c:pt>
                <c:pt idx="17126">
                  <c:v>418.01</c:v>
                </c:pt>
                <c:pt idx="17127">
                  <c:v>418.108</c:v>
                </c:pt>
                <c:pt idx="17128">
                  <c:v>418.20699999999999</c:v>
                </c:pt>
                <c:pt idx="17129">
                  <c:v>418.29899999999998</c:v>
                </c:pt>
                <c:pt idx="17130">
                  <c:v>418.38600000000002</c:v>
                </c:pt>
                <c:pt idx="17131">
                  <c:v>418.47300000000001</c:v>
                </c:pt>
                <c:pt idx="17132">
                  <c:v>418.565</c:v>
                </c:pt>
                <c:pt idx="17133">
                  <c:v>418.65699999999998</c:v>
                </c:pt>
                <c:pt idx="17134">
                  <c:v>418.73599999999999</c:v>
                </c:pt>
                <c:pt idx="17135">
                  <c:v>418.798</c:v>
                </c:pt>
                <c:pt idx="17136">
                  <c:v>418.83699999999999</c:v>
                </c:pt>
                <c:pt idx="17137">
                  <c:v>418.85</c:v>
                </c:pt>
                <c:pt idx="17138">
                  <c:v>418.86099999999999</c:v>
                </c:pt>
                <c:pt idx="17139">
                  <c:v>418.86900000000003</c:v>
                </c:pt>
                <c:pt idx="17140">
                  <c:v>418.87900000000002</c:v>
                </c:pt>
                <c:pt idx="17141">
                  <c:v>418.892</c:v>
                </c:pt>
                <c:pt idx="17142">
                  <c:v>418.91199999999998</c:v>
                </c:pt>
                <c:pt idx="17143">
                  <c:v>418.93599999999998</c:v>
                </c:pt>
                <c:pt idx="17144">
                  <c:v>418.952</c:v>
                </c:pt>
                <c:pt idx="17145">
                  <c:v>418.96699999999998</c:v>
                </c:pt>
                <c:pt idx="17146">
                  <c:v>418.983</c:v>
                </c:pt>
                <c:pt idx="17147">
                  <c:v>418.99799999999999</c:v>
                </c:pt>
                <c:pt idx="17148">
                  <c:v>419.01299999999998</c:v>
                </c:pt>
                <c:pt idx="17149">
                  <c:v>419.04700000000003</c:v>
                </c:pt>
                <c:pt idx="17150">
                  <c:v>419.10899999999998</c:v>
                </c:pt>
                <c:pt idx="17151">
                  <c:v>419.19299999999998</c:v>
                </c:pt>
                <c:pt idx="17152">
                  <c:v>419.24099999999999</c:v>
                </c:pt>
                <c:pt idx="17153">
                  <c:v>419.267</c:v>
                </c:pt>
                <c:pt idx="17154">
                  <c:v>419.28800000000001</c:v>
                </c:pt>
                <c:pt idx="17155">
                  <c:v>419.31799999999998</c:v>
                </c:pt>
                <c:pt idx="17156">
                  <c:v>419.34800000000001</c:v>
                </c:pt>
                <c:pt idx="17157">
                  <c:v>419.36399999999998</c:v>
                </c:pt>
                <c:pt idx="17158">
                  <c:v>419.37599999999998</c:v>
                </c:pt>
                <c:pt idx="17159">
                  <c:v>419.39</c:v>
                </c:pt>
                <c:pt idx="17160">
                  <c:v>419.40499999999997</c:v>
                </c:pt>
                <c:pt idx="17161">
                  <c:v>419.42399999999998</c:v>
                </c:pt>
                <c:pt idx="17162">
                  <c:v>419.46100000000001</c:v>
                </c:pt>
                <c:pt idx="17163">
                  <c:v>419.52800000000002</c:v>
                </c:pt>
                <c:pt idx="17164">
                  <c:v>419.61500000000001</c:v>
                </c:pt>
                <c:pt idx="17165">
                  <c:v>419.71199999999999</c:v>
                </c:pt>
                <c:pt idx="17166">
                  <c:v>419.81099999999998</c:v>
                </c:pt>
                <c:pt idx="17167">
                  <c:v>419.90899999999999</c:v>
                </c:pt>
                <c:pt idx="17168">
                  <c:v>420.00599999999997</c:v>
                </c:pt>
                <c:pt idx="17169">
                  <c:v>420.10199999999998</c:v>
                </c:pt>
                <c:pt idx="17170">
                  <c:v>420.17599999999999</c:v>
                </c:pt>
                <c:pt idx="17171">
                  <c:v>420.17700000000002</c:v>
                </c:pt>
                <c:pt idx="17172">
                  <c:v>420.18200000000002</c:v>
                </c:pt>
                <c:pt idx="17173">
                  <c:v>420.19200000000001</c:v>
                </c:pt>
                <c:pt idx="17174">
                  <c:v>420.20299999999997</c:v>
                </c:pt>
                <c:pt idx="17175">
                  <c:v>420.22300000000001</c:v>
                </c:pt>
                <c:pt idx="17176">
                  <c:v>420.24</c:v>
                </c:pt>
                <c:pt idx="17177">
                  <c:v>420.255</c:v>
                </c:pt>
                <c:pt idx="17178">
                  <c:v>420.26900000000001</c:v>
                </c:pt>
                <c:pt idx="17179">
                  <c:v>420.28300000000002</c:v>
                </c:pt>
                <c:pt idx="17180">
                  <c:v>420.29700000000003</c:v>
                </c:pt>
                <c:pt idx="17181">
                  <c:v>420.315</c:v>
                </c:pt>
                <c:pt idx="17182">
                  <c:v>420.35599999999999</c:v>
                </c:pt>
                <c:pt idx="17183">
                  <c:v>420.42700000000002</c:v>
                </c:pt>
                <c:pt idx="17184">
                  <c:v>420.51799999999997</c:v>
                </c:pt>
                <c:pt idx="17185">
                  <c:v>420.61399999999998</c:v>
                </c:pt>
                <c:pt idx="17186">
                  <c:v>420.709</c:v>
                </c:pt>
                <c:pt idx="17187">
                  <c:v>420.80599999999998</c:v>
                </c:pt>
                <c:pt idx="17188">
                  <c:v>420.90199999999999</c:v>
                </c:pt>
                <c:pt idx="17189">
                  <c:v>420.99299999999999</c:v>
                </c:pt>
                <c:pt idx="17190">
                  <c:v>421.08699999999999</c:v>
                </c:pt>
                <c:pt idx="17191">
                  <c:v>421.18400000000003</c:v>
                </c:pt>
                <c:pt idx="17192">
                  <c:v>421.27699999999999</c:v>
                </c:pt>
                <c:pt idx="17193">
                  <c:v>421.35700000000003</c:v>
                </c:pt>
                <c:pt idx="17194">
                  <c:v>421.42399999999998</c:v>
                </c:pt>
                <c:pt idx="17195">
                  <c:v>421.48</c:v>
                </c:pt>
                <c:pt idx="17196">
                  <c:v>421.517</c:v>
                </c:pt>
                <c:pt idx="17197">
                  <c:v>421.54</c:v>
                </c:pt>
                <c:pt idx="17198">
                  <c:v>421.541</c:v>
                </c:pt>
                <c:pt idx="17199">
                  <c:v>421.54399999999998</c:v>
                </c:pt>
                <c:pt idx="17200">
                  <c:v>421.54700000000003</c:v>
                </c:pt>
                <c:pt idx="17201">
                  <c:v>421.55599999999998</c:v>
                </c:pt>
                <c:pt idx="17202">
                  <c:v>421.577</c:v>
                </c:pt>
                <c:pt idx="17203">
                  <c:v>421.61900000000003</c:v>
                </c:pt>
                <c:pt idx="17204">
                  <c:v>421.69</c:v>
                </c:pt>
                <c:pt idx="17205">
                  <c:v>421.77600000000001</c:v>
                </c:pt>
                <c:pt idx="17206">
                  <c:v>421.87</c:v>
                </c:pt>
                <c:pt idx="17207">
                  <c:v>421.96300000000002</c:v>
                </c:pt>
                <c:pt idx="17208">
                  <c:v>422.05799999999999</c:v>
                </c:pt>
                <c:pt idx="17209">
                  <c:v>422.13799999999998</c:v>
                </c:pt>
                <c:pt idx="17210">
                  <c:v>422.21199999999999</c:v>
                </c:pt>
                <c:pt idx="17211">
                  <c:v>422.28100000000001</c:v>
                </c:pt>
                <c:pt idx="17212">
                  <c:v>422.34399999999999</c:v>
                </c:pt>
                <c:pt idx="17213">
                  <c:v>422.39800000000002</c:v>
                </c:pt>
                <c:pt idx="17214">
                  <c:v>422.43400000000003</c:v>
                </c:pt>
                <c:pt idx="17215">
                  <c:v>422.45800000000003</c:v>
                </c:pt>
                <c:pt idx="17216">
                  <c:v>422.48599999999999</c:v>
                </c:pt>
                <c:pt idx="17217">
                  <c:v>422.51799999999997</c:v>
                </c:pt>
                <c:pt idx="17218">
                  <c:v>422.548</c:v>
                </c:pt>
                <c:pt idx="17219">
                  <c:v>422.57799999999997</c:v>
                </c:pt>
                <c:pt idx="17220">
                  <c:v>422.601</c:v>
                </c:pt>
                <c:pt idx="17221">
                  <c:v>422.61</c:v>
                </c:pt>
                <c:pt idx="17222">
                  <c:v>422.613</c:v>
                </c:pt>
                <c:pt idx="17223">
                  <c:v>422.62</c:v>
                </c:pt>
                <c:pt idx="17224">
                  <c:v>422.625</c:v>
                </c:pt>
                <c:pt idx="17225">
                  <c:v>422.63200000000001</c:v>
                </c:pt>
                <c:pt idx="17226">
                  <c:v>422.64100000000002</c:v>
                </c:pt>
                <c:pt idx="17227">
                  <c:v>422.65899999999999</c:v>
                </c:pt>
                <c:pt idx="17228">
                  <c:v>422.685</c:v>
                </c:pt>
                <c:pt idx="17229">
                  <c:v>422.70299999999997</c:v>
                </c:pt>
                <c:pt idx="17230">
                  <c:v>422.72399999999999</c:v>
                </c:pt>
                <c:pt idx="17231">
                  <c:v>422.74700000000001</c:v>
                </c:pt>
                <c:pt idx="17232">
                  <c:v>422.76299999999998</c:v>
                </c:pt>
                <c:pt idx="17233">
                  <c:v>422.77800000000002</c:v>
                </c:pt>
                <c:pt idx="17234">
                  <c:v>422.79399999999998</c:v>
                </c:pt>
                <c:pt idx="17235">
                  <c:v>422.80900000000003</c:v>
                </c:pt>
                <c:pt idx="17236">
                  <c:v>422.83199999999999</c:v>
                </c:pt>
                <c:pt idx="17237">
                  <c:v>422.887</c:v>
                </c:pt>
                <c:pt idx="17238">
                  <c:v>422.96499999999997</c:v>
                </c:pt>
                <c:pt idx="17239">
                  <c:v>423.05599999999998</c:v>
                </c:pt>
                <c:pt idx="17240">
                  <c:v>423.14400000000001</c:v>
                </c:pt>
                <c:pt idx="17241">
                  <c:v>423.19499999999999</c:v>
                </c:pt>
                <c:pt idx="17242">
                  <c:v>423.20800000000003</c:v>
                </c:pt>
                <c:pt idx="17243">
                  <c:v>423.221</c:v>
                </c:pt>
                <c:pt idx="17244">
                  <c:v>423.25</c:v>
                </c:pt>
                <c:pt idx="17245">
                  <c:v>423.29700000000003</c:v>
                </c:pt>
                <c:pt idx="17246">
                  <c:v>423.34100000000001</c:v>
                </c:pt>
                <c:pt idx="17247">
                  <c:v>423.37900000000002</c:v>
                </c:pt>
                <c:pt idx="17248">
                  <c:v>423.42</c:v>
                </c:pt>
                <c:pt idx="17249">
                  <c:v>423.45499999999998</c:v>
                </c:pt>
                <c:pt idx="17250">
                  <c:v>423.47399999999999</c:v>
                </c:pt>
                <c:pt idx="17251">
                  <c:v>423.488</c:v>
                </c:pt>
                <c:pt idx="17252">
                  <c:v>423.50700000000001</c:v>
                </c:pt>
                <c:pt idx="17253">
                  <c:v>423.536</c:v>
                </c:pt>
                <c:pt idx="17254">
                  <c:v>423.57799999999997</c:v>
                </c:pt>
                <c:pt idx="17255">
                  <c:v>423.63400000000001</c:v>
                </c:pt>
                <c:pt idx="17256">
                  <c:v>423.70100000000002</c:v>
                </c:pt>
                <c:pt idx="17257">
                  <c:v>423.78800000000001</c:v>
                </c:pt>
                <c:pt idx="17258">
                  <c:v>423.88400000000001</c:v>
                </c:pt>
                <c:pt idx="17259">
                  <c:v>423.98200000000003</c:v>
                </c:pt>
                <c:pt idx="17260">
                  <c:v>424.08199999999999</c:v>
                </c:pt>
                <c:pt idx="17261">
                  <c:v>424.17700000000002</c:v>
                </c:pt>
                <c:pt idx="17262">
                  <c:v>424.262</c:v>
                </c:pt>
                <c:pt idx="17263">
                  <c:v>424.346</c:v>
                </c:pt>
                <c:pt idx="17264">
                  <c:v>424.42500000000001</c:v>
                </c:pt>
                <c:pt idx="17265">
                  <c:v>424.495</c:v>
                </c:pt>
                <c:pt idx="17266">
                  <c:v>424.56400000000002</c:v>
                </c:pt>
                <c:pt idx="17267">
                  <c:v>424.62599999999998</c:v>
                </c:pt>
                <c:pt idx="17268">
                  <c:v>424.69200000000001</c:v>
                </c:pt>
                <c:pt idx="17269">
                  <c:v>424.76499999999999</c:v>
                </c:pt>
                <c:pt idx="17270">
                  <c:v>424.84199999999998</c:v>
                </c:pt>
                <c:pt idx="17271">
                  <c:v>424.92399999999998</c:v>
                </c:pt>
                <c:pt idx="17272">
                  <c:v>425.00900000000001</c:v>
                </c:pt>
                <c:pt idx="17273">
                  <c:v>425.096</c:v>
                </c:pt>
                <c:pt idx="17274">
                  <c:v>425.18700000000001</c:v>
                </c:pt>
                <c:pt idx="17275">
                  <c:v>425.28100000000001</c:v>
                </c:pt>
                <c:pt idx="17276">
                  <c:v>425.37799999999999</c:v>
                </c:pt>
                <c:pt idx="17277">
                  <c:v>425.476</c:v>
                </c:pt>
                <c:pt idx="17278">
                  <c:v>425.56400000000002</c:v>
                </c:pt>
                <c:pt idx="17279">
                  <c:v>425.63900000000001</c:v>
                </c:pt>
                <c:pt idx="17280">
                  <c:v>425.70299999999997</c:v>
                </c:pt>
                <c:pt idx="17281">
                  <c:v>425.75799999999998</c:v>
                </c:pt>
                <c:pt idx="17282">
                  <c:v>425.80799999999999</c:v>
                </c:pt>
                <c:pt idx="17283">
                  <c:v>425.85899999999998</c:v>
                </c:pt>
                <c:pt idx="17284">
                  <c:v>425.90899999999999</c:v>
                </c:pt>
                <c:pt idx="17285">
                  <c:v>425.95299999999997</c:v>
                </c:pt>
                <c:pt idx="17286">
                  <c:v>425.99299999999999</c:v>
                </c:pt>
                <c:pt idx="17287">
                  <c:v>426.02499999999998</c:v>
                </c:pt>
                <c:pt idx="17288">
                  <c:v>426.053</c:v>
                </c:pt>
                <c:pt idx="17289">
                  <c:v>426.08499999999998</c:v>
                </c:pt>
                <c:pt idx="17290">
                  <c:v>426.11900000000003</c:v>
                </c:pt>
                <c:pt idx="17291">
                  <c:v>426.15100000000001</c:v>
                </c:pt>
                <c:pt idx="17292">
                  <c:v>426.18299999999999</c:v>
                </c:pt>
                <c:pt idx="17293">
                  <c:v>426.209</c:v>
                </c:pt>
                <c:pt idx="17294">
                  <c:v>426.21499999999997</c:v>
                </c:pt>
                <c:pt idx="17295">
                  <c:v>426.22899999999998</c:v>
                </c:pt>
                <c:pt idx="17296">
                  <c:v>426.24200000000002</c:v>
                </c:pt>
                <c:pt idx="17297">
                  <c:v>426.25599999999997</c:v>
                </c:pt>
                <c:pt idx="17298">
                  <c:v>426.27100000000002</c:v>
                </c:pt>
                <c:pt idx="17299">
                  <c:v>426.28199999999998</c:v>
                </c:pt>
                <c:pt idx="17300">
                  <c:v>426.29500000000002</c:v>
                </c:pt>
                <c:pt idx="17301">
                  <c:v>426.30900000000003</c:v>
                </c:pt>
                <c:pt idx="17302">
                  <c:v>426.33</c:v>
                </c:pt>
                <c:pt idx="17303">
                  <c:v>426.351</c:v>
                </c:pt>
                <c:pt idx="17304">
                  <c:v>426.37099999999998</c:v>
                </c:pt>
                <c:pt idx="17305">
                  <c:v>426.39100000000002</c:v>
                </c:pt>
                <c:pt idx="17306">
                  <c:v>426.41300000000001</c:v>
                </c:pt>
                <c:pt idx="17307">
                  <c:v>426.43599999999998</c:v>
                </c:pt>
                <c:pt idx="17308">
                  <c:v>426.45800000000003</c:v>
                </c:pt>
                <c:pt idx="17309">
                  <c:v>426.47699999999998</c:v>
                </c:pt>
                <c:pt idx="17310">
                  <c:v>426.49599999999998</c:v>
                </c:pt>
                <c:pt idx="17311">
                  <c:v>426.51499999999999</c:v>
                </c:pt>
                <c:pt idx="17312">
                  <c:v>426.53300000000002</c:v>
                </c:pt>
                <c:pt idx="17313">
                  <c:v>426.55200000000002</c:v>
                </c:pt>
                <c:pt idx="17314">
                  <c:v>426.572</c:v>
                </c:pt>
                <c:pt idx="17315">
                  <c:v>426.59199999999998</c:v>
                </c:pt>
                <c:pt idx="17316">
                  <c:v>426.613</c:v>
                </c:pt>
                <c:pt idx="17317">
                  <c:v>426.63499999999999</c:v>
                </c:pt>
                <c:pt idx="17318">
                  <c:v>426.65699999999998</c:v>
                </c:pt>
                <c:pt idx="17319">
                  <c:v>426.67700000000002</c:v>
                </c:pt>
                <c:pt idx="17320">
                  <c:v>426.697</c:v>
                </c:pt>
                <c:pt idx="17321">
                  <c:v>426.72</c:v>
                </c:pt>
                <c:pt idx="17322">
                  <c:v>426.74299999999999</c:v>
                </c:pt>
                <c:pt idx="17323">
                  <c:v>426.76400000000001</c:v>
                </c:pt>
                <c:pt idx="17324">
                  <c:v>426.78399999999999</c:v>
                </c:pt>
                <c:pt idx="17325">
                  <c:v>426.803</c:v>
                </c:pt>
                <c:pt idx="17326">
                  <c:v>426.82400000000001</c:v>
                </c:pt>
                <c:pt idx="17327">
                  <c:v>426.84800000000001</c:v>
                </c:pt>
                <c:pt idx="17328">
                  <c:v>426.87099999999998</c:v>
                </c:pt>
                <c:pt idx="17329">
                  <c:v>426.892</c:v>
                </c:pt>
                <c:pt idx="17330">
                  <c:v>426.91</c:v>
                </c:pt>
                <c:pt idx="17331">
                  <c:v>426.93</c:v>
                </c:pt>
                <c:pt idx="17332">
                  <c:v>426.95</c:v>
                </c:pt>
                <c:pt idx="17333">
                  <c:v>426.97199999999998</c:v>
                </c:pt>
                <c:pt idx="17334">
                  <c:v>426.99900000000002</c:v>
                </c:pt>
                <c:pt idx="17335">
                  <c:v>427.03</c:v>
                </c:pt>
                <c:pt idx="17336">
                  <c:v>427.06799999999998</c:v>
                </c:pt>
                <c:pt idx="17337">
                  <c:v>427.10899999999998</c:v>
                </c:pt>
                <c:pt idx="17338">
                  <c:v>427.13400000000001</c:v>
                </c:pt>
                <c:pt idx="17339">
                  <c:v>427.14100000000002</c:v>
                </c:pt>
                <c:pt idx="17340">
                  <c:v>427.14100000000002</c:v>
                </c:pt>
                <c:pt idx="17341">
                  <c:v>427.14100000000002</c:v>
                </c:pt>
                <c:pt idx="17342">
                  <c:v>427.14100000000002</c:v>
                </c:pt>
                <c:pt idx="17343">
                  <c:v>427.14100000000002</c:v>
                </c:pt>
                <c:pt idx="17344">
                  <c:v>427.14299999999997</c:v>
                </c:pt>
                <c:pt idx="17345">
                  <c:v>427.15199999999999</c:v>
                </c:pt>
                <c:pt idx="17346">
                  <c:v>427.17700000000002</c:v>
                </c:pt>
                <c:pt idx="17347">
                  <c:v>427.23200000000003</c:v>
                </c:pt>
                <c:pt idx="17348">
                  <c:v>427.31599999999997</c:v>
                </c:pt>
                <c:pt idx="17349">
                  <c:v>427.41</c:v>
                </c:pt>
                <c:pt idx="17350">
                  <c:v>427.50099999999998</c:v>
                </c:pt>
                <c:pt idx="17351">
                  <c:v>427.57299999999998</c:v>
                </c:pt>
                <c:pt idx="17352">
                  <c:v>427.61700000000002</c:v>
                </c:pt>
                <c:pt idx="17353">
                  <c:v>427.64100000000002</c:v>
                </c:pt>
                <c:pt idx="17354">
                  <c:v>427.65800000000002</c:v>
                </c:pt>
                <c:pt idx="17355">
                  <c:v>427.66699999999997</c:v>
                </c:pt>
                <c:pt idx="17356">
                  <c:v>427.673</c:v>
                </c:pt>
                <c:pt idx="17357">
                  <c:v>427.678</c:v>
                </c:pt>
                <c:pt idx="17358">
                  <c:v>427.678</c:v>
                </c:pt>
                <c:pt idx="17359">
                  <c:v>427.678</c:v>
                </c:pt>
                <c:pt idx="17360">
                  <c:v>427.678</c:v>
                </c:pt>
                <c:pt idx="17361">
                  <c:v>427.678</c:v>
                </c:pt>
                <c:pt idx="17362">
                  <c:v>427.68099999999998</c:v>
                </c:pt>
                <c:pt idx="17363">
                  <c:v>427.68700000000001</c:v>
                </c:pt>
                <c:pt idx="17364">
                  <c:v>427.69400000000002</c:v>
                </c:pt>
                <c:pt idx="17365">
                  <c:v>427.70100000000002</c:v>
                </c:pt>
                <c:pt idx="17366">
                  <c:v>427.71</c:v>
                </c:pt>
                <c:pt idx="17367">
                  <c:v>427.72</c:v>
                </c:pt>
                <c:pt idx="17368">
                  <c:v>427.73</c:v>
                </c:pt>
                <c:pt idx="17369">
                  <c:v>427.74</c:v>
                </c:pt>
                <c:pt idx="17370">
                  <c:v>427.75099999999998</c:v>
                </c:pt>
                <c:pt idx="17371">
                  <c:v>427.762</c:v>
                </c:pt>
                <c:pt idx="17372">
                  <c:v>427.77199999999999</c:v>
                </c:pt>
                <c:pt idx="17373">
                  <c:v>427.78300000000002</c:v>
                </c:pt>
                <c:pt idx="17374">
                  <c:v>427.79399999999998</c:v>
                </c:pt>
                <c:pt idx="17375">
                  <c:v>427.80500000000001</c:v>
                </c:pt>
                <c:pt idx="17376">
                  <c:v>427.81599999999997</c:v>
                </c:pt>
                <c:pt idx="17377">
                  <c:v>427.827</c:v>
                </c:pt>
                <c:pt idx="17378">
                  <c:v>427.83699999999999</c:v>
                </c:pt>
                <c:pt idx="17379">
                  <c:v>427.84899999999999</c:v>
                </c:pt>
                <c:pt idx="17380">
                  <c:v>427.85899999999998</c:v>
                </c:pt>
                <c:pt idx="17381">
                  <c:v>427.87</c:v>
                </c:pt>
                <c:pt idx="17382">
                  <c:v>427.88099999999997</c:v>
                </c:pt>
                <c:pt idx="17383">
                  <c:v>427.892</c:v>
                </c:pt>
                <c:pt idx="17384">
                  <c:v>427.90199999999999</c:v>
                </c:pt>
                <c:pt idx="17385">
                  <c:v>427.91300000000001</c:v>
                </c:pt>
                <c:pt idx="17386">
                  <c:v>427.92399999999998</c:v>
                </c:pt>
                <c:pt idx="17387">
                  <c:v>427.935</c:v>
                </c:pt>
                <c:pt idx="17388">
                  <c:v>427.94499999999999</c:v>
                </c:pt>
                <c:pt idx="17389">
                  <c:v>427.95600000000002</c:v>
                </c:pt>
                <c:pt idx="17390">
                  <c:v>427.96699999999998</c:v>
                </c:pt>
                <c:pt idx="17391">
                  <c:v>427.97800000000001</c:v>
                </c:pt>
                <c:pt idx="17392">
                  <c:v>427.98899999999998</c:v>
                </c:pt>
                <c:pt idx="17393">
                  <c:v>427.99900000000002</c:v>
                </c:pt>
                <c:pt idx="17394">
                  <c:v>428.01</c:v>
                </c:pt>
                <c:pt idx="17395">
                  <c:v>428.02100000000002</c:v>
                </c:pt>
                <c:pt idx="17396">
                  <c:v>428.03199999999998</c:v>
                </c:pt>
                <c:pt idx="17397">
                  <c:v>428.04199999999997</c:v>
                </c:pt>
                <c:pt idx="17398">
                  <c:v>428.053</c:v>
                </c:pt>
                <c:pt idx="17399">
                  <c:v>428.06400000000002</c:v>
                </c:pt>
                <c:pt idx="17400">
                  <c:v>428.07499999999999</c:v>
                </c:pt>
                <c:pt idx="17401">
                  <c:v>428.08499999999998</c:v>
                </c:pt>
                <c:pt idx="17402">
                  <c:v>428.096</c:v>
                </c:pt>
                <c:pt idx="17403">
                  <c:v>428.10700000000003</c:v>
                </c:pt>
                <c:pt idx="17404">
                  <c:v>428.11799999999999</c:v>
                </c:pt>
                <c:pt idx="17405">
                  <c:v>428.12799999999999</c:v>
                </c:pt>
                <c:pt idx="17406">
                  <c:v>428.13900000000001</c:v>
                </c:pt>
                <c:pt idx="17407">
                  <c:v>428.15</c:v>
                </c:pt>
                <c:pt idx="17408">
                  <c:v>428.161</c:v>
                </c:pt>
                <c:pt idx="17409">
                  <c:v>428.17200000000003</c:v>
                </c:pt>
                <c:pt idx="17410">
                  <c:v>428.18200000000002</c:v>
                </c:pt>
                <c:pt idx="17411">
                  <c:v>428.19299999999998</c:v>
                </c:pt>
                <c:pt idx="17412">
                  <c:v>428.20400000000001</c:v>
                </c:pt>
                <c:pt idx="17413">
                  <c:v>428.21499999999997</c:v>
                </c:pt>
                <c:pt idx="17414">
                  <c:v>428.22500000000002</c:v>
                </c:pt>
                <c:pt idx="17415">
                  <c:v>428.23599999999999</c:v>
                </c:pt>
                <c:pt idx="17416">
                  <c:v>428.24700000000001</c:v>
                </c:pt>
                <c:pt idx="17417">
                  <c:v>428.25799999999998</c:v>
                </c:pt>
                <c:pt idx="17418">
                  <c:v>428.26799999999997</c:v>
                </c:pt>
                <c:pt idx="17419">
                  <c:v>428.279</c:v>
                </c:pt>
                <c:pt idx="17420">
                  <c:v>428.29</c:v>
                </c:pt>
                <c:pt idx="17421">
                  <c:v>428.30099999999999</c:v>
                </c:pt>
                <c:pt idx="17422">
                  <c:v>428.31099999999998</c:v>
                </c:pt>
                <c:pt idx="17423">
                  <c:v>428.322</c:v>
                </c:pt>
                <c:pt idx="17424">
                  <c:v>428.334</c:v>
                </c:pt>
                <c:pt idx="17425">
                  <c:v>428.36500000000001</c:v>
                </c:pt>
                <c:pt idx="17426">
                  <c:v>428.42700000000002</c:v>
                </c:pt>
                <c:pt idx="17427">
                  <c:v>428.5</c:v>
                </c:pt>
                <c:pt idx="17428">
                  <c:v>428.56200000000001</c:v>
                </c:pt>
                <c:pt idx="17429">
                  <c:v>428.61700000000002</c:v>
                </c:pt>
                <c:pt idx="17430">
                  <c:v>428.67500000000001</c:v>
                </c:pt>
                <c:pt idx="17431">
                  <c:v>428.73099999999999</c:v>
                </c:pt>
                <c:pt idx="17432">
                  <c:v>428.78399999999999</c:v>
                </c:pt>
                <c:pt idx="17433">
                  <c:v>428.834</c:v>
                </c:pt>
                <c:pt idx="17434">
                  <c:v>428.89</c:v>
                </c:pt>
                <c:pt idx="17435">
                  <c:v>428.952</c:v>
                </c:pt>
                <c:pt idx="17436">
                  <c:v>429.02199999999999</c:v>
                </c:pt>
                <c:pt idx="17437">
                  <c:v>429.1</c:v>
                </c:pt>
                <c:pt idx="17438">
                  <c:v>429.18599999999998</c:v>
                </c:pt>
                <c:pt idx="17439">
                  <c:v>429.27800000000002</c:v>
                </c:pt>
                <c:pt idx="17440">
                  <c:v>429.36599999999999</c:v>
                </c:pt>
                <c:pt idx="17441">
                  <c:v>429.459</c:v>
                </c:pt>
                <c:pt idx="17442">
                  <c:v>429.553</c:v>
                </c:pt>
                <c:pt idx="17443">
                  <c:v>429.65</c:v>
                </c:pt>
                <c:pt idx="17444">
                  <c:v>429.74900000000002</c:v>
                </c:pt>
                <c:pt idx="17445">
                  <c:v>429.84899999999999</c:v>
                </c:pt>
                <c:pt idx="17446">
                  <c:v>429.93900000000002</c:v>
                </c:pt>
                <c:pt idx="17447">
                  <c:v>430.02499999999998</c:v>
                </c:pt>
                <c:pt idx="17448">
                  <c:v>430.11099999999999</c:v>
                </c:pt>
                <c:pt idx="17449">
                  <c:v>430.19200000000001</c:v>
                </c:pt>
                <c:pt idx="17450">
                  <c:v>430.262</c:v>
                </c:pt>
                <c:pt idx="17451">
                  <c:v>430.32299999999998</c:v>
                </c:pt>
                <c:pt idx="17452">
                  <c:v>430.38200000000001</c:v>
                </c:pt>
                <c:pt idx="17453">
                  <c:v>430.44200000000001</c:v>
                </c:pt>
                <c:pt idx="17454">
                  <c:v>430.50299999999999</c:v>
                </c:pt>
                <c:pt idx="17455">
                  <c:v>430.56</c:v>
                </c:pt>
                <c:pt idx="17456">
                  <c:v>430.60500000000002</c:v>
                </c:pt>
                <c:pt idx="17457">
                  <c:v>430.63799999999998</c:v>
                </c:pt>
                <c:pt idx="17458">
                  <c:v>430.66800000000001</c:v>
                </c:pt>
                <c:pt idx="17459">
                  <c:v>430.69600000000003</c:v>
                </c:pt>
                <c:pt idx="17460">
                  <c:v>430.721</c:v>
                </c:pt>
                <c:pt idx="17461">
                  <c:v>430.74099999999999</c:v>
                </c:pt>
                <c:pt idx="17462">
                  <c:v>430.75799999999998</c:v>
                </c:pt>
                <c:pt idx="17463">
                  <c:v>430.78</c:v>
                </c:pt>
                <c:pt idx="17464">
                  <c:v>430.803</c:v>
                </c:pt>
                <c:pt idx="17465">
                  <c:v>430.83100000000002</c:v>
                </c:pt>
                <c:pt idx="17466">
                  <c:v>430.87200000000001</c:v>
                </c:pt>
                <c:pt idx="17467">
                  <c:v>430.916</c:v>
                </c:pt>
                <c:pt idx="17468">
                  <c:v>430.96100000000001</c:v>
                </c:pt>
                <c:pt idx="17469">
                  <c:v>431.00599999999997</c:v>
                </c:pt>
                <c:pt idx="17470">
                  <c:v>431.05399999999997</c:v>
                </c:pt>
                <c:pt idx="17471">
                  <c:v>431.10300000000001</c:v>
                </c:pt>
                <c:pt idx="17472">
                  <c:v>431.154</c:v>
                </c:pt>
                <c:pt idx="17473">
                  <c:v>431.20499999999998</c:v>
                </c:pt>
                <c:pt idx="17474">
                  <c:v>431.25799999999998</c:v>
                </c:pt>
                <c:pt idx="17475">
                  <c:v>431.31200000000001</c:v>
                </c:pt>
                <c:pt idx="17476">
                  <c:v>431.36399999999998</c:v>
                </c:pt>
                <c:pt idx="17477">
                  <c:v>431.416</c:v>
                </c:pt>
                <c:pt idx="17478">
                  <c:v>431.46499999999997</c:v>
                </c:pt>
                <c:pt idx="17479">
                  <c:v>431.512</c:v>
                </c:pt>
                <c:pt idx="17480">
                  <c:v>431.55900000000003</c:v>
                </c:pt>
                <c:pt idx="17481">
                  <c:v>431.60599999999999</c:v>
                </c:pt>
                <c:pt idx="17482">
                  <c:v>431.65300000000002</c:v>
                </c:pt>
                <c:pt idx="17483">
                  <c:v>431.702</c:v>
                </c:pt>
                <c:pt idx="17484">
                  <c:v>431.75099999999998</c:v>
                </c:pt>
                <c:pt idx="17485">
                  <c:v>431.8</c:v>
                </c:pt>
                <c:pt idx="17486">
                  <c:v>431.84899999999999</c:v>
                </c:pt>
                <c:pt idx="17487">
                  <c:v>431.89699999999999</c:v>
                </c:pt>
                <c:pt idx="17488">
                  <c:v>431.94400000000002</c:v>
                </c:pt>
                <c:pt idx="17489">
                  <c:v>431.988</c:v>
                </c:pt>
                <c:pt idx="17490">
                  <c:v>432.02800000000002</c:v>
                </c:pt>
                <c:pt idx="17491">
                  <c:v>432.06299999999999</c:v>
                </c:pt>
                <c:pt idx="17492">
                  <c:v>432.09699999999998</c:v>
                </c:pt>
                <c:pt idx="17493">
                  <c:v>432.13200000000001</c:v>
                </c:pt>
                <c:pt idx="17494">
                  <c:v>432.16699999999997</c:v>
                </c:pt>
                <c:pt idx="17495">
                  <c:v>432.202</c:v>
                </c:pt>
                <c:pt idx="17496">
                  <c:v>432.23700000000002</c:v>
                </c:pt>
                <c:pt idx="17497">
                  <c:v>432.26900000000001</c:v>
                </c:pt>
                <c:pt idx="17498">
                  <c:v>432.3</c:v>
                </c:pt>
                <c:pt idx="17499">
                  <c:v>432.32799999999997</c:v>
                </c:pt>
                <c:pt idx="17500">
                  <c:v>432.358</c:v>
                </c:pt>
                <c:pt idx="17501">
                  <c:v>432.387</c:v>
                </c:pt>
                <c:pt idx="17502">
                  <c:v>432.416</c:v>
                </c:pt>
                <c:pt idx="17503">
                  <c:v>432.44499999999999</c:v>
                </c:pt>
                <c:pt idx="17504">
                  <c:v>432.47300000000001</c:v>
                </c:pt>
                <c:pt idx="17505">
                  <c:v>432.50299999999999</c:v>
                </c:pt>
                <c:pt idx="17506">
                  <c:v>432.53300000000002</c:v>
                </c:pt>
                <c:pt idx="17507">
                  <c:v>432.56599999999997</c:v>
                </c:pt>
                <c:pt idx="17508">
                  <c:v>432.601</c:v>
                </c:pt>
                <c:pt idx="17509">
                  <c:v>432.63400000000001</c:v>
                </c:pt>
                <c:pt idx="17510">
                  <c:v>432.66800000000001</c:v>
                </c:pt>
                <c:pt idx="17511">
                  <c:v>432.69900000000001</c:v>
                </c:pt>
                <c:pt idx="17512">
                  <c:v>432.72699999999998</c:v>
                </c:pt>
                <c:pt idx="17513">
                  <c:v>432.75400000000002</c:v>
                </c:pt>
                <c:pt idx="17514">
                  <c:v>432.77499999999998</c:v>
                </c:pt>
                <c:pt idx="17515">
                  <c:v>432.78500000000003</c:v>
                </c:pt>
                <c:pt idx="17516">
                  <c:v>432.78500000000003</c:v>
                </c:pt>
                <c:pt idx="17517">
                  <c:v>432.78500000000003</c:v>
                </c:pt>
                <c:pt idx="17518">
                  <c:v>432.78500000000003</c:v>
                </c:pt>
                <c:pt idx="17519">
                  <c:v>432.78500000000003</c:v>
                </c:pt>
                <c:pt idx="17520">
                  <c:v>432.78500000000003</c:v>
                </c:pt>
                <c:pt idx="17521">
                  <c:v>432.78500000000003</c:v>
                </c:pt>
                <c:pt idx="17522">
                  <c:v>432.786</c:v>
                </c:pt>
                <c:pt idx="17523">
                  <c:v>432.791</c:v>
                </c:pt>
                <c:pt idx="17524">
                  <c:v>432.79500000000002</c:v>
                </c:pt>
                <c:pt idx="17525">
                  <c:v>432.8</c:v>
                </c:pt>
                <c:pt idx="17526">
                  <c:v>432.80599999999998</c:v>
                </c:pt>
                <c:pt idx="17527">
                  <c:v>432.815</c:v>
                </c:pt>
                <c:pt idx="17528">
                  <c:v>432.82400000000001</c:v>
                </c:pt>
                <c:pt idx="17529">
                  <c:v>432.83499999999998</c:v>
                </c:pt>
                <c:pt idx="17530">
                  <c:v>432.846</c:v>
                </c:pt>
                <c:pt idx="17531">
                  <c:v>432.85700000000003</c:v>
                </c:pt>
                <c:pt idx="17532">
                  <c:v>432.86799999999999</c:v>
                </c:pt>
                <c:pt idx="17533">
                  <c:v>432.87799999999999</c:v>
                </c:pt>
                <c:pt idx="17534">
                  <c:v>432.88900000000001</c:v>
                </c:pt>
                <c:pt idx="17535">
                  <c:v>432.9</c:v>
                </c:pt>
                <c:pt idx="17536">
                  <c:v>432.911</c:v>
                </c:pt>
                <c:pt idx="17537">
                  <c:v>432.92200000000003</c:v>
                </c:pt>
                <c:pt idx="17538">
                  <c:v>432.93200000000002</c:v>
                </c:pt>
                <c:pt idx="17539">
                  <c:v>432.94299999999998</c:v>
                </c:pt>
                <c:pt idx="17540">
                  <c:v>432.95400000000001</c:v>
                </c:pt>
                <c:pt idx="17541">
                  <c:v>432.96499999999997</c:v>
                </c:pt>
                <c:pt idx="17542">
                  <c:v>432.97500000000002</c:v>
                </c:pt>
                <c:pt idx="17543">
                  <c:v>432.98599999999999</c:v>
                </c:pt>
                <c:pt idx="17544">
                  <c:v>432.99700000000001</c:v>
                </c:pt>
                <c:pt idx="17545">
                  <c:v>433.00799999999998</c:v>
                </c:pt>
                <c:pt idx="17546">
                  <c:v>433.01799999999997</c:v>
                </c:pt>
                <c:pt idx="17547">
                  <c:v>433.029</c:v>
                </c:pt>
                <c:pt idx="17548">
                  <c:v>433.04</c:v>
                </c:pt>
                <c:pt idx="17549">
                  <c:v>433.05099999999999</c:v>
                </c:pt>
                <c:pt idx="17550">
                  <c:v>433.06099999999998</c:v>
                </c:pt>
                <c:pt idx="17551">
                  <c:v>433.072</c:v>
                </c:pt>
                <c:pt idx="17552">
                  <c:v>433.08300000000003</c:v>
                </c:pt>
                <c:pt idx="17553">
                  <c:v>433.09399999999999</c:v>
                </c:pt>
                <c:pt idx="17554">
                  <c:v>433.10500000000002</c:v>
                </c:pt>
                <c:pt idx="17555">
                  <c:v>433.11599999999999</c:v>
                </c:pt>
                <c:pt idx="17556">
                  <c:v>433.12599999999998</c:v>
                </c:pt>
                <c:pt idx="17557">
                  <c:v>433.137</c:v>
                </c:pt>
                <c:pt idx="17558">
                  <c:v>433.14800000000002</c:v>
                </c:pt>
                <c:pt idx="17559">
                  <c:v>433.15899999999999</c:v>
                </c:pt>
                <c:pt idx="17560">
                  <c:v>433.16899999999998</c:v>
                </c:pt>
                <c:pt idx="17561">
                  <c:v>433.18</c:v>
                </c:pt>
                <c:pt idx="17562">
                  <c:v>433.19099999999997</c:v>
                </c:pt>
                <c:pt idx="17563">
                  <c:v>433.202</c:v>
                </c:pt>
                <c:pt idx="17564">
                  <c:v>433.21300000000002</c:v>
                </c:pt>
                <c:pt idx="17565">
                  <c:v>433.22300000000001</c:v>
                </c:pt>
                <c:pt idx="17566">
                  <c:v>433.23399999999998</c:v>
                </c:pt>
                <c:pt idx="17567">
                  <c:v>433.24400000000003</c:v>
                </c:pt>
                <c:pt idx="17568">
                  <c:v>433.255</c:v>
                </c:pt>
                <c:pt idx="17569">
                  <c:v>433.26600000000002</c:v>
                </c:pt>
                <c:pt idx="17570">
                  <c:v>433.27699999999999</c:v>
                </c:pt>
                <c:pt idx="17571">
                  <c:v>433.28699999999998</c:v>
                </c:pt>
                <c:pt idx="17572">
                  <c:v>433.298</c:v>
                </c:pt>
                <c:pt idx="17573">
                  <c:v>433.30900000000003</c:v>
                </c:pt>
                <c:pt idx="17574">
                  <c:v>433.32</c:v>
                </c:pt>
                <c:pt idx="17575">
                  <c:v>433.33</c:v>
                </c:pt>
                <c:pt idx="17576">
                  <c:v>433.34100000000001</c:v>
                </c:pt>
                <c:pt idx="17577">
                  <c:v>433.35199999999998</c:v>
                </c:pt>
                <c:pt idx="17578">
                  <c:v>433.363</c:v>
                </c:pt>
                <c:pt idx="17579">
                  <c:v>433.37299999999999</c:v>
                </c:pt>
                <c:pt idx="17580">
                  <c:v>433.38400000000001</c:v>
                </c:pt>
                <c:pt idx="17581">
                  <c:v>433.39499999999998</c:v>
                </c:pt>
                <c:pt idx="17582">
                  <c:v>433.40600000000001</c:v>
                </c:pt>
                <c:pt idx="17583">
                  <c:v>433.416</c:v>
                </c:pt>
                <c:pt idx="17584">
                  <c:v>433.42700000000002</c:v>
                </c:pt>
                <c:pt idx="17585">
                  <c:v>433.43799999999999</c:v>
                </c:pt>
                <c:pt idx="17586">
                  <c:v>433.44900000000001</c:v>
                </c:pt>
                <c:pt idx="17587">
                  <c:v>433.459</c:v>
                </c:pt>
                <c:pt idx="17588">
                  <c:v>433.47</c:v>
                </c:pt>
                <c:pt idx="17589">
                  <c:v>433.48099999999999</c:v>
                </c:pt>
                <c:pt idx="17590">
                  <c:v>433.49200000000002</c:v>
                </c:pt>
                <c:pt idx="17591">
                  <c:v>433.50200000000001</c:v>
                </c:pt>
                <c:pt idx="17592">
                  <c:v>433.51299999999998</c:v>
                </c:pt>
                <c:pt idx="17593">
                  <c:v>433.524</c:v>
                </c:pt>
                <c:pt idx="17594">
                  <c:v>433.53500000000003</c:v>
                </c:pt>
                <c:pt idx="17595">
                  <c:v>433.54599999999999</c:v>
                </c:pt>
                <c:pt idx="17596">
                  <c:v>433.55599999999998</c:v>
                </c:pt>
                <c:pt idx="17597">
                  <c:v>433.56700000000001</c:v>
                </c:pt>
                <c:pt idx="17598">
                  <c:v>433.57799999999997</c:v>
                </c:pt>
                <c:pt idx="17599">
                  <c:v>433.589</c:v>
                </c:pt>
                <c:pt idx="17600">
                  <c:v>433.59899999999999</c:v>
                </c:pt>
                <c:pt idx="17601">
                  <c:v>433.62200000000001</c:v>
                </c:pt>
                <c:pt idx="17602">
                  <c:v>433.67099999999999</c:v>
                </c:pt>
                <c:pt idx="17603">
                  <c:v>433.745</c:v>
                </c:pt>
                <c:pt idx="17604">
                  <c:v>433.83499999999998</c:v>
                </c:pt>
                <c:pt idx="17605">
                  <c:v>433.92500000000001</c:v>
                </c:pt>
                <c:pt idx="17606">
                  <c:v>434.01499999999999</c:v>
                </c:pt>
                <c:pt idx="17607">
                  <c:v>434.10700000000003</c:v>
                </c:pt>
                <c:pt idx="17608">
                  <c:v>434.19900000000001</c:v>
                </c:pt>
                <c:pt idx="17609">
                  <c:v>434.29199999999997</c:v>
                </c:pt>
                <c:pt idx="17610">
                  <c:v>434.38799999999998</c:v>
                </c:pt>
                <c:pt idx="17611">
                  <c:v>434.48200000000003</c:v>
                </c:pt>
                <c:pt idx="17612">
                  <c:v>434.57400000000001</c:v>
                </c:pt>
                <c:pt idx="17613">
                  <c:v>434.66899999999998</c:v>
                </c:pt>
                <c:pt idx="17614">
                  <c:v>434.76600000000002</c:v>
                </c:pt>
                <c:pt idx="17615">
                  <c:v>434.86399999999998</c:v>
                </c:pt>
                <c:pt idx="17616">
                  <c:v>434.95800000000003</c:v>
                </c:pt>
                <c:pt idx="17617">
                  <c:v>435.036</c:v>
                </c:pt>
                <c:pt idx="17618">
                  <c:v>435.1</c:v>
                </c:pt>
                <c:pt idx="17619">
                  <c:v>435.12200000000001</c:v>
                </c:pt>
                <c:pt idx="17620">
                  <c:v>435.12200000000001</c:v>
                </c:pt>
                <c:pt idx="17621">
                  <c:v>435.12200000000001</c:v>
                </c:pt>
                <c:pt idx="17622">
                  <c:v>435.12200000000001</c:v>
                </c:pt>
                <c:pt idx="17623">
                  <c:v>435.12599999999998</c:v>
                </c:pt>
                <c:pt idx="17624">
                  <c:v>435.12599999999998</c:v>
                </c:pt>
                <c:pt idx="17625">
                  <c:v>435.12799999999999</c:v>
                </c:pt>
                <c:pt idx="17626">
                  <c:v>435.12799999999999</c:v>
                </c:pt>
                <c:pt idx="17627">
                  <c:v>435.13299999999998</c:v>
                </c:pt>
                <c:pt idx="17628">
                  <c:v>435.14</c:v>
                </c:pt>
                <c:pt idx="17629">
                  <c:v>435.14800000000002</c:v>
                </c:pt>
                <c:pt idx="17630">
                  <c:v>435.15699999999998</c:v>
                </c:pt>
                <c:pt idx="17631">
                  <c:v>435.166</c:v>
                </c:pt>
                <c:pt idx="17632">
                  <c:v>435.17599999999999</c:v>
                </c:pt>
                <c:pt idx="17633">
                  <c:v>435.18799999999999</c:v>
                </c:pt>
                <c:pt idx="17634">
                  <c:v>435.2</c:v>
                </c:pt>
                <c:pt idx="17635">
                  <c:v>435.21199999999999</c:v>
                </c:pt>
                <c:pt idx="17636">
                  <c:v>435.22399999999999</c:v>
                </c:pt>
                <c:pt idx="17637">
                  <c:v>435.23599999999999</c:v>
                </c:pt>
                <c:pt idx="17638">
                  <c:v>435.24799999999999</c:v>
                </c:pt>
                <c:pt idx="17639">
                  <c:v>435.26</c:v>
                </c:pt>
                <c:pt idx="17640">
                  <c:v>435.27199999999999</c:v>
                </c:pt>
                <c:pt idx="17641">
                  <c:v>435.28399999999999</c:v>
                </c:pt>
                <c:pt idx="17642">
                  <c:v>435.29599999999999</c:v>
                </c:pt>
                <c:pt idx="17643">
                  <c:v>435.30900000000003</c:v>
                </c:pt>
                <c:pt idx="17644">
                  <c:v>435.32100000000003</c:v>
                </c:pt>
                <c:pt idx="17645">
                  <c:v>435.33300000000003</c:v>
                </c:pt>
                <c:pt idx="17646">
                  <c:v>435.34500000000003</c:v>
                </c:pt>
                <c:pt idx="17647">
                  <c:v>435.35700000000003</c:v>
                </c:pt>
                <c:pt idx="17648">
                  <c:v>435.36900000000003</c:v>
                </c:pt>
                <c:pt idx="17649">
                  <c:v>435.38200000000001</c:v>
                </c:pt>
                <c:pt idx="17650">
                  <c:v>435.39400000000001</c:v>
                </c:pt>
                <c:pt idx="17651">
                  <c:v>435.40600000000001</c:v>
                </c:pt>
                <c:pt idx="17652">
                  <c:v>435.43900000000002</c:v>
                </c:pt>
                <c:pt idx="17653">
                  <c:v>435.47199999999998</c:v>
                </c:pt>
                <c:pt idx="17654">
                  <c:v>435.505</c:v>
                </c:pt>
                <c:pt idx="17655">
                  <c:v>435.53800000000001</c:v>
                </c:pt>
                <c:pt idx="17656">
                  <c:v>435.57</c:v>
                </c:pt>
                <c:pt idx="17657">
                  <c:v>435.58300000000003</c:v>
                </c:pt>
                <c:pt idx="17658">
                  <c:v>435.59399999999999</c:v>
                </c:pt>
                <c:pt idx="17659">
                  <c:v>435.60599999999999</c:v>
                </c:pt>
                <c:pt idx="17660">
                  <c:v>435.61799999999999</c:v>
                </c:pt>
                <c:pt idx="17661">
                  <c:v>435.63099999999997</c:v>
                </c:pt>
                <c:pt idx="17662">
                  <c:v>435.64299999999997</c:v>
                </c:pt>
                <c:pt idx="17663">
                  <c:v>435.65499999999997</c:v>
                </c:pt>
                <c:pt idx="17664">
                  <c:v>435.66699999999997</c:v>
                </c:pt>
                <c:pt idx="17665">
                  <c:v>435.678</c:v>
                </c:pt>
                <c:pt idx="17666">
                  <c:v>435.69</c:v>
                </c:pt>
                <c:pt idx="17667">
                  <c:v>435.70100000000002</c:v>
                </c:pt>
                <c:pt idx="17668">
                  <c:v>435.71199999999999</c:v>
                </c:pt>
                <c:pt idx="17669">
                  <c:v>435.72399999999999</c:v>
                </c:pt>
                <c:pt idx="17670">
                  <c:v>435.73500000000001</c:v>
                </c:pt>
                <c:pt idx="17671">
                  <c:v>435.74700000000001</c:v>
                </c:pt>
                <c:pt idx="17672">
                  <c:v>435.75799999999998</c:v>
                </c:pt>
                <c:pt idx="17673">
                  <c:v>435.77</c:v>
                </c:pt>
                <c:pt idx="17674">
                  <c:v>435.78100000000001</c:v>
                </c:pt>
                <c:pt idx="17675">
                  <c:v>435.79199999999997</c:v>
                </c:pt>
                <c:pt idx="17676">
                  <c:v>435.803</c:v>
                </c:pt>
                <c:pt idx="17677">
                  <c:v>435.81400000000002</c:v>
                </c:pt>
                <c:pt idx="17678">
                  <c:v>435.82499999999999</c:v>
                </c:pt>
                <c:pt idx="17679">
                  <c:v>435.83600000000001</c:v>
                </c:pt>
                <c:pt idx="17680">
                  <c:v>435.84699999999998</c:v>
                </c:pt>
                <c:pt idx="17681">
                  <c:v>435.85899999999998</c:v>
                </c:pt>
                <c:pt idx="17682">
                  <c:v>435.86900000000003</c:v>
                </c:pt>
                <c:pt idx="17683">
                  <c:v>435.88099999999997</c:v>
                </c:pt>
                <c:pt idx="17684">
                  <c:v>435.892</c:v>
                </c:pt>
                <c:pt idx="17685">
                  <c:v>435.90300000000002</c:v>
                </c:pt>
                <c:pt idx="17686">
                  <c:v>435.91399999999999</c:v>
                </c:pt>
                <c:pt idx="17687">
                  <c:v>435.92500000000001</c:v>
                </c:pt>
                <c:pt idx="17688">
                  <c:v>435.93599999999998</c:v>
                </c:pt>
                <c:pt idx="17689">
                  <c:v>435.947</c:v>
                </c:pt>
                <c:pt idx="17690">
                  <c:v>435.95800000000003</c:v>
                </c:pt>
                <c:pt idx="17691">
                  <c:v>435.96899999999999</c:v>
                </c:pt>
                <c:pt idx="17692">
                  <c:v>435.98</c:v>
                </c:pt>
                <c:pt idx="17693">
                  <c:v>435.99</c:v>
                </c:pt>
                <c:pt idx="17694">
                  <c:v>436.00299999999999</c:v>
                </c:pt>
                <c:pt idx="17695">
                  <c:v>436.02699999999999</c:v>
                </c:pt>
                <c:pt idx="17696">
                  <c:v>436.07799999999997</c:v>
                </c:pt>
                <c:pt idx="17697">
                  <c:v>436.16300000000001</c:v>
                </c:pt>
                <c:pt idx="17698">
                  <c:v>436.25700000000001</c:v>
                </c:pt>
                <c:pt idx="17699">
                  <c:v>436.351</c:v>
                </c:pt>
                <c:pt idx="17700">
                  <c:v>436.44299999999998</c:v>
                </c:pt>
                <c:pt idx="17701">
                  <c:v>436.53500000000003</c:v>
                </c:pt>
                <c:pt idx="17702">
                  <c:v>436.62400000000002</c:v>
                </c:pt>
                <c:pt idx="17703">
                  <c:v>436.71899999999999</c:v>
                </c:pt>
                <c:pt idx="17704">
                  <c:v>436.81799999999998</c:v>
                </c:pt>
                <c:pt idx="17705">
                  <c:v>436.90800000000002</c:v>
                </c:pt>
                <c:pt idx="17706">
                  <c:v>436.99799999999999</c:v>
                </c:pt>
                <c:pt idx="17707">
                  <c:v>437.084</c:v>
                </c:pt>
                <c:pt idx="17708">
                  <c:v>437.15499999999997</c:v>
                </c:pt>
                <c:pt idx="17709">
                  <c:v>437.22399999999999</c:v>
                </c:pt>
                <c:pt idx="17710">
                  <c:v>437.291</c:v>
                </c:pt>
                <c:pt idx="17711">
                  <c:v>437.34699999999998</c:v>
                </c:pt>
                <c:pt idx="17712">
                  <c:v>437.39</c:v>
                </c:pt>
                <c:pt idx="17713">
                  <c:v>437.42099999999999</c:v>
                </c:pt>
                <c:pt idx="17714">
                  <c:v>437.44900000000001</c:v>
                </c:pt>
                <c:pt idx="17715">
                  <c:v>437.46</c:v>
                </c:pt>
                <c:pt idx="17716">
                  <c:v>437.46300000000002</c:v>
                </c:pt>
                <c:pt idx="17717">
                  <c:v>437.46300000000002</c:v>
                </c:pt>
                <c:pt idx="17718">
                  <c:v>437.46499999999997</c:v>
                </c:pt>
                <c:pt idx="17719">
                  <c:v>437.476</c:v>
                </c:pt>
                <c:pt idx="17720">
                  <c:v>437.50099999999998</c:v>
                </c:pt>
                <c:pt idx="17721">
                  <c:v>437.53699999999998</c:v>
                </c:pt>
                <c:pt idx="17722">
                  <c:v>437.57900000000001</c:v>
                </c:pt>
                <c:pt idx="17723">
                  <c:v>437.62299999999999</c:v>
                </c:pt>
                <c:pt idx="17724">
                  <c:v>437.67</c:v>
                </c:pt>
                <c:pt idx="17725">
                  <c:v>437.71899999999999</c:v>
                </c:pt>
                <c:pt idx="17726">
                  <c:v>437.76900000000001</c:v>
                </c:pt>
                <c:pt idx="17727">
                  <c:v>437.82100000000003</c:v>
                </c:pt>
                <c:pt idx="17728">
                  <c:v>437.875</c:v>
                </c:pt>
                <c:pt idx="17729">
                  <c:v>437.93</c:v>
                </c:pt>
                <c:pt idx="17730">
                  <c:v>437.98700000000002</c:v>
                </c:pt>
                <c:pt idx="17731">
                  <c:v>438.04500000000002</c:v>
                </c:pt>
                <c:pt idx="17732">
                  <c:v>438.10300000000001</c:v>
                </c:pt>
                <c:pt idx="17733">
                  <c:v>438.15899999999999</c:v>
                </c:pt>
                <c:pt idx="17734">
                  <c:v>438.20699999999999</c:v>
                </c:pt>
                <c:pt idx="17735">
                  <c:v>438.24400000000003</c:v>
                </c:pt>
                <c:pt idx="17736">
                  <c:v>438.27800000000002</c:v>
                </c:pt>
                <c:pt idx="17737">
                  <c:v>438.31599999999997</c:v>
                </c:pt>
                <c:pt idx="17738">
                  <c:v>438.35199999999998</c:v>
                </c:pt>
                <c:pt idx="17739">
                  <c:v>438.39299999999997</c:v>
                </c:pt>
                <c:pt idx="17740">
                  <c:v>438.43700000000001</c:v>
                </c:pt>
                <c:pt idx="17741">
                  <c:v>438.48099999999999</c:v>
                </c:pt>
                <c:pt idx="17742">
                  <c:v>438.52499999999998</c:v>
                </c:pt>
                <c:pt idx="17743">
                  <c:v>438.56200000000001</c:v>
                </c:pt>
                <c:pt idx="17744">
                  <c:v>438.59199999999998</c:v>
                </c:pt>
                <c:pt idx="17745">
                  <c:v>438.61599999999999</c:v>
                </c:pt>
                <c:pt idx="17746">
                  <c:v>438.64100000000002</c:v>
                </c:pt>
                <c:pt idx="17747">
                  <c:v>438.64600000000002</c:v>
                </c:pt>
                <c:pt idx="17748">
                  <c:v>438.64699999999999</c:v>
                </c:pt>
                <c:pt idx="17749">
                  <c:v>438.65100000000001</c:v>
                </c:pt>
                <c:pt idx="17750">
                  <c:v>438.65600000000001</c:v>
                </c:pt>
                <c:pt idx="17751">
                  <c:v>438.65699999999998</c:v>
                </c:pt>
                <c:pt idx="17752">
                  <c:v>438.66500000000002</c:v>
                </c:pt>
                <c:pt idx="17753">
                  <c:v>438.68299999999999</c:v>
                </c:pt>
                <c:pt idx="17754">
                  <c:v>438.702</c:v>
                </c:pt>
                <c:pt idx="17755">
                  <c:v>438.71100000000001</c:v>
                </c:pt>
                <c:pt idx="17756">
                  <c:v>438.71100000000001</c:v>
                </c:pt>
                <c:pt idx="17757">
                  <c:v>438.714</c:v>
                </c:pt>
                <c:pt idx="17758">
                  <c:v>438.721</c:v>
                </c:pt>
                <c:pt idx="17759">
                  <c:v>438.72899999999998</c:v>
                </c:pt>
                <c:pt idx="17760">
                  <c:v>438.73700000000002</c:v>
                </c:pt>
                <c:pt idx="17761">
                  <c:v>438.74599999999998</c:v>
                </c:pt>
                <c:pt idx="17762">
                  <c:v>438.75700000000001</c:v>
                </c:pt>
                <c:pt idx="17763">
                  <c:v>438.767</c:v>
                </c:pt>
                <c:pt idx="17764">
                  <c:v>438.77800000000002</c:v>
                </c:pt>
                <c:pt idx="17765">
                  <c:v>438.78899999999999</c:v>
                </c:pt>
                <c:pt idx="17766">
                  <c:v>438.8</c:v>
                </c:pt>
                <c:pt idx="17767">
                  <c:v>438.81</c:v>
                </c:pt>
                <c:pt idx="17768">
                  <c:v>438.82100000000003</c:v>
                </c:pt>
                <c:pt idx="17769">
                  <c:v>438.83199999999999</c:v>
                </c:pt>
                <c:pt idx="17770">
                  <c:v>438.84300000000002</c:v>
                </c:pt>
                <c:pt idx="17771">
                  <c:v>438.85300000000001</c:v>
                </c:pt>
                <c:pt idx="17772">
                  <c:v>438.86399999999998</c:v>
                </c:pt>
                <c:pt idx="17773">
                  <c:v>438.875</c:v>
                </c:pt>
                <c:pt idx="17774">
                  <c:v>438.88600000000002</c:v>
                </c:pt>
                <c:pt idx="17775">
                  <c:v>438.89600000000002</c:v>
                </c:pt>
                <c:pt idx="17776">
                  <c:v>438.90699999999998</c:v>
                </c:pt>
                <c:pt idx="17777">
                  <c:v>438.91800000000001</c:v>
                </c:pt>
                <c:pt idx="17778">
                  <c:v>438.92899999999997</c:v>
                </c:pt>
                <c:pt idx="17779">
                  <c:v>438.93900000000002</c:v>
                </c:pt>
                <c:pt idx="17780">
                  <c:v>438.95</c:v>
                </c:pt>
                <c:pt idx="17781">
                  <c:v>438.96100000000001</c:v>
                </c:pt>
                <c:pt idx="17782">
                  <c:v>438.97199999999998</c:v>
                </c:pt>
                <c:pt idx="17783">
                  <c:v>438.98200000000003</c:v>
                </c:pt>
                <c:pt idx="17784">
                  <c:v>438.99299999999999</c:v>
                </c:pt>
                <c:pt idx="17785">
                  <c:v>439.00400000000002</c:v>
                </c:pt>
                <c:pt idx="17786">
                  <c:v>439.01499999999999</c:v>
                </c:pt>
                <c:pt idx="17787">
                  <c:v>439.02600000000001</c:v>
                </c:pt>
                <c:pt idx="17788">
                  <c:v>439.036</c:v>
                </c:pt>
                <c:pt idx="17789">
                  <c:v>439.04700000000003</c:v>
                </c:pt>
                <c:pt idx="17790">
                  <c:v>439.05799999999999</c:v>
                </c:pt>
                <c:pt idx="17791">
                  <c:v>439.06900000000002</c:v>
                </c:pt>
                <c:pt idx="17792">
                  <c:v>439.07900000000001</c:v>
                </c:pt>
                <c:pt idx="17793">
                  <c:v>439.09</c:v>
                </c:pt>
                <c:pt idx="17794">
                  <c:v>439.101</c:v>
                </c:pt>
                <c:pt idx="17795">
                  <c:v>439.11200000000002</c:v>
                </c:pt>
                <c:pt idx="17796">
                  <c:v>439.12400000000002</c:v>
                </c:pt>
                <c:pt idx="17797">
                  <c:v>439.13499999999999</c:v>
                </c:pt>
                <c:pt idx="17798">
                  <c:v>439.14600000000002</c:v>
                </c:pt>
                <c:pt idx="17799">
                  <c:v>439.15800000000002</c:v>
                </c:pt>
                <c:pt idx="17800">
                  <c:v>439.17099999999999</c:v>
                </c:pt>
                <c:pt idx="17801">
                  <c:v>439.20699999999999</c:v>
                </c:pt>
                <c:pt idx="17802">
                  <c:v>439.26100000000002</c:v>
                </c:pt>
                <c:pt idx="17803">
                  <c:v>439.27300000000002</c:v>
                </c:pt>
                <c:pt idx="17804">
                  <c:v>439.28100000000001</c:v>
                </c:pt>
                <c:pt idx="17805">
                  <c:v>439.29199999999997</c:v>
                </c:pt>
                <c:pt idx="17806">
                  <c:v>439.30399999999997</c:v>
                </c:pt>
                <c:pt idx="17807">
                  <c:v>439.315</c:v>
                </c:pt>
                <c:pt idx="17808">
                  <c:v>439.32600000000002</c:v>
                </c:pt>
                <c:pt idx="17809">
                  <c:v>439.33800000000002</c:v>
                </c:pt>
                <c:pt idx="17810">
                  <c:v>439.35199999999998</c:v>
                </c:pt>
                <c:pt idx="17811">
                  <c:v>439.36700000000002</c:v>
                </c:pt>
                <c:pt idx="17812">
                  <c:v>439.37900000000002</c:v>
                </c:pt>
                <c:pt idx="17813">
                  <c:v>439.39</c:v>
                </c:pt>
                <c:pt idx="17814">
                  <c:v>439.40100000000001</c:v>
                </c:pt>
                <c:pt idx="17815">
                  <c:v>439.41300000000001</c:v>
                </c:pt>
                <c:pt idx="17816">
                  <c:v>439.428</c:v>
                </c:pt>
                <c:pt idx="17817">
                  <c:v>439.44400000000002</c:v>
                </c:pt>
                <c:pt idx="17818">
                  <c:v>439.459</c:v>
                </c:pt>
                <c:pt idx="17819">
                  <c:v>439.47199999999998</c:v>
                </c:pt>
                <c:pt idx="17820">
                  <c:v>439.48399999999998</c:v>
                </c:pt>
                <c:pt idx="17821">
                  <c:v>439.49299999999999</c:v>
                </c:pt>
                <c:pt idx="17822">
                  <c:v>439.50200000000001</c:v>
                </c:pt>
                <c:pt idx="17823">
                  <c:v>439.512</c:v>
                </c:pt>
                <c:pt idx="17824">
                  <c:v>439.52300000000002</c:v>
                </c:pt>
                <c:pt idx="17825">
                  <c:v>439.53399999999999</c:v>
                </c:pt>
                <c:pt idx="17826">
                  <c:v>439.54599999999999</c:v>
                </c:pt>
                <c:pt idx="17827">
                  <c:v>439.55700000000002</c:v>
                </c:pt>
                <c:pt idx="17828">
                  <c:v>439.56799999999998</c:v>
                </c:pt>
                <c:pt idx="17829">
                  <c:v>439.58100000000002</c:v>
                </c:pt>
                <c:pt idx="17830">
                  <c:v>439.59500000000003</c:v>
                </c:pt>
                <c:pt idx="17831">
                  <c:v>439.61200000000002</c:v>
                </c:pt>
                <c:pt idx="17832">
                  <c:v>439.63200000000001</c:v>
                </c:pt>
                <c:pt idx="17833">
                  <c:v>439.65100000000001</c:v>
                </c:pt>
                <c:pt idx="17834">
                  <c:v>439.66800000000001</c:v>
                </c:pt>
                <c:pt idx="17835">
                  <c:v>439.68099999999998</c:v>
                </c:pt>
                <c:pt idx="17836">
                  <c:v>439.68900000000002</c:v>
                </c:pt>
                <c:pt idx="17837">
                  <c:v>439.69600000000003</c:v>
                </c:pt>
                <c:pt idx="17838">
                  <c:v>439.702</c:v>
                </c:pt>
                <c:pt idx="17839">
                  <c:v>439.709</c:v>
                </c:pt>
                <c:pt idx="17840">
                  <c:v>439.71499999999997</c:v>
                </c:pt>
                <c:pt idx="17841">
                  <c:v>439.72199999999998</c:v>
                </c:pt>
                <c:pt idx="17842">
                  <c:v>439.72899999999998</c:v>
                </c:pt>
                <c:pt idx="17843">
                  <c:v>439.73700000000002</c:v>
                </c:pt>
                <c:pt idx="17844">
                  <c:v>439.74599999999998</c:v>
                </c:pt>
                <c:pt idx="17845">
                  <c:v>439.755</c:v>
                </c:pt>
                <c:pt idx="17846">
                  <c:v>439.76499999999999</c:v>
                </c:pt>
                <c:pt idx="17847">
                  <c:v>439.77499999999998</c:v>
                </c:pt>
                <c:pt idx="17848">
                  <c:v>439.786</c:v>
                </c:pt>
                <c:pt idx="17849">
                  <c:v>439.79700000000003</c:v>
                </c:pt>
                <c:pt idx="17850">
                  <c:v>439.80799999999999</c:v>
                </c:pt>
                <c:pt idx="17851">
                  <c:v>439.82</c:v>
                </c:pt>
                <c:pt idx="17852">
                  <c:v>439.83100000000002</c:v>
                </c:pt>
                <c:pt idx="17853">
                  <c:v>439.84199999999998</c:v>
                </c:pt>
                <c:pt idx="17854">
                  <c:v>439.85300000000001</c:v>
                </c:pt>
                <c:pt idx="17855">
                  <c:v>439.86399999999998</c:v>
                </c:pt>
                <c:pt idx="17856">
                  <c:v>439.87400000000002</c:v>
                </c:pt>
                <c:pt idx="17857">
                  <c:v>439.88499999999999</c:v>
                </c:pt>
                <c:pt idx="17858">
                  <c:v>439.89499999999998</c:v>
                </c:pt>
                <c:pt idx="17859">
                  <c:v>439.90600000000001</c:v>
                </c:pt>
                <c:pt idx="17860">
                  <c:v>439.916</c:v>
                </c:pt>
                <c:pt idx="17861">
                  <c:v>439.92700000000002</c:v>
                </c:pt>
                <c:pt idx="17862">
                  <c:v>439.93700000000001</c:v>
                </c:pt>
                <c:pt idx="17863">
                  <c:v>439.95100000000002</c:v>
                </c:pt>
                <c:pt idx="17864">
                  <c:v>439.988</c:v>
                </c:pt>
                <c:pt idx="17865">
                  <c:v>440.05599999999998</c:v>
                </c:pt>
                <c:pt idx="17866">
                  <c:v>440.14800000000002</c:v>
                </c:pt>
                <c:pt idx="17867">
                  <c:v>440.24299999999999</c:v>
                </c:pt>
                <c:pt idx="17868">
                  <c:v>440.33800000000002</c:v>
                </c:pt>
                <c:pt idx="17869">
                  <c:v>440.43099999999998</c:v>
                </c:pt>
                <c:pt idx="17870">
                  <c:v>440.52199999999999</c:v>
                </c:pt>
                <c:pt idx="17871">
                  <c:v>440.61599999999999</c:v>
                </c:pt>
                <c:pt idx="17872">
                  <c:v>440.697</c:v>
                </c:pt>
                <c:pt idx="17873">
                  <c:v>440.72399999999999</c:v>
                </c:pt>
                <c:pt idx="17874">
                  <c:v>440.72399999999999</c:v>
                </c:pt>
                <c:pt idx="17875">
                  <c:v>440.72399999999999</c:v>
                </c:pt>
                <c:pt idx="17876">
                  <c:v>440.726</c:v>
                </c:pt>
                <c:pt idx="17877">
                  <c:v>440.733</c:v>
                </c:pt>
                <c:pt idx="17878">
                  <c:v>440.74</c:v>
                </c:pt>
                <c:pt idx="17879">
                  <c:v>440.74700000000001</c:v>
                </c:pt>
                <c:pt idx="17880">
                  <c:v>440.75599999999997</c:v>
                </c:pt>
                <c:pt idx="17881">
                  <c:v>440.76600000000002</c:v>
                </c:pt>
                <c:pt idx="17882">
                  <c:v>440.77699999999999</c:v>
                </c:pt>
                <c:pt idx="17883">
                  <c:v>440.78699999999998</c:v>
                </c:pt>
                <c:pt idx="17884">
                  <c:v>440.798</c:v>
                </c:pt>
                <c:pt idx="17885">
                  <c:v>440.80900000000003</c:v>
                </c:pt>
                <c:pt idx="17886">
                  <c:v>440.82</c:v>
                </c:pt>
                <c:pt idx="17887">
                  <c:v>440.83</c:v>
                </c:pt>
                <c:pt idx="17888">
                  <c:v>440.84100000000001</c:v>
                </c:pt>
                <c:pt idx="17889">
                  <c:v>440.85199999999998</c:v>
                </c:pt>
                <c:pt idx="17890">
                  <c:v>440.863</c:v>
                </c:pt>
                <c:pt idx="17891">
                  <c:v>440.87299999999999</c:v>
                </c:pt>
                <c:pt idx="17892">
                  <c:v>440.88400000000001</c:v>
                </c:pt>
                <c:pt idx="17893">
                  <c:v>440.89499999999998</c:v>
                </c:pt>
                <c:pt idx="17894">
                  <c:v>440.90600000000001</c:v>
                </c:pt>
                <c:pt idx="17895">
                  <c:v>440.916</c:v>
                </c:pt>
                <c:pt idx="17896">
                  <c:v>440.92700000000002</c:v>
                </c:pt>
                <c:pt idx="17897">
                  <c:v>440.93700000000001</c:v>
                </c:pt>
                <c:pt idx="17898">
                  <c:v>440.94799999999998</c:v>
                </c:pt>
                <c:pt idx="17899">
                  <c:v>440.959</c:v>
                </c:pt>
                <c:pt idx="17900">
                  <c:v>440.97</c:v>
                </c:pt>
                <c:pt idx="17901">
                  <c:v>440.98</c:v>
                </c:pt>
                <c:pt idx="17902">
                  <c:v>440.99099999999999</c:v>
                </c:pt>
                <c:pt idx="17903">
                  <c:v>441.00200000000001</c:v>
                </c:pt>
                <c:pt idx="17904">
                  <c:v>441.012</c:v>
                </c:pt>
                <c:pt idx="17905">
                  <c:v>441.02199999999999</c:v>
                </c:pt>
                <c:pt idx="17906">
                  <c:v>441.03300000000002</c:v>
                </c:pt>
                <c:pt idx="17907">
                  <c:v>441.04399999999998</c:v>
                </c:pt>
                <c:pt idx="17908">
                  <c:v>441.05700000000002</c:v>
                </c:pt>
                <c:pt idx="17909">
                  <c:v>441.09300000000002</c:v>
                </c:pt>
                <c:pt idx="17910">
                  <c:v>441.16699999999997</c:v>
                </c:pt>
                <c:pt idx="17911">
                  <c:v>441.26</c:v>
                </c:pt>
                <c:pt idx="17912">
                  <c:v>441.35</c:v>
                </c:pt>
                <c:pt idx="17913">
                  <c:v>441.43799999999999</c:v>
                </c:pt>
                <c:pt idx="17914">
                  <c:v>441.53199999999998</c:v>
                </c:pt>
                <c:pt idx="17915">
                  <c:v>441.61900000000003</c:v>
                </c:pt>
                <c:pt idx="17916">
                  <c:v>441.70299999999997</c:v>
                </c:pt>
                <c:pt idx="17917">
                  <c:v>441.79500000000002</c:v>
                </c:pt>
                <c:pt idx="17918">
                  <c:v>441.887</c:v>
                </c:pt>
                <c:pt idx="17919">
                  <c:v>441.97500000000002</c:v>
                </c:pt>
                <c:pt idx="17920">
                  <c:v>442.06700000000001</c:v>
                </c:pt>
                <c:pt idx="17921">
                  <c:v>442.16199999999998</c:v>
                </c:pt>
                <c:pt idx="17922">
                  <c:v>442.26</c:v>
                </c:pt>
                <c:pt idx="17923">
                  <c:v>442.358</c:v>
                </c:pt>
                <c:pt idx="17924">
                  <c:v>442.44600000000003</c:v>
                </c:pt>
                <c:pt idx="17925">
                  <c:v>442.52800000000002</c:v>
                </c:pt>
                <c:pt idx="17926">
                  <c:v>442.61099999999999</c:v>
                </c:pt>
                <c:pt idx="17927">
                  <c:v>442.697</c:v>
                </c:pt>
                <c:pt idx="17928">
                  <c:v>442.77699999999999</c:v>
                </c:pt>
                <c:pt idx="17929">
                  <c:v>442.84899999999999</c:v>
                </c:pt>
                <c:pt idx="17930">
                  <c:v>442.91500000000002</c:v>
                </c:pt>
                <c:pt idx="17931">
                  <c:v>442.97699999999998</c:v>
                </c:pt>
                <c:pt idx="17932">
                  <c:v>443.04199999999997</c:v>
                </c:pt>
                <c:pt idx="17933">
                  <c:v>443.10700000000003</c:v>
                </c:pt>
                <c:pt idx="17934">
                  <c:v>443.17399999999998</c:v>
                </c:pt>
                <c:pt idx="17935">
                  <c:v>443.24299999999999</c:v>
                </c:pt>
                <c:pt idx="17936">
                  <c:v>443.31200000000001</c:v>
                </c:pt>
                <c:pt idx="17937">
                  <c:v>443.37900000000002</c:v>
                </c:pt>
                <c:pt idx="17938">
                  <c:v>443.44499999999999</c:v>
                </c:pt>
                <c:pt idx="17939">
                  <c:v>443.50700000000001</c:v>
                </c:pt>
                <c:pt idx="17940">
                  <c:v>443.56</c:v>
                </c:pt>
                <c:pt idx="17941">
                  <c:v>443.596</c:v>
                </c:pt>
                <c:pt idx="17942">
                  <c:v>443.60500000000002</c:v>
                </c:pt>
                <c:pt idx="17943">
                  <c:v>443.60500000000002</c:v>
                </c:pt>
                <c:pt idx="17944">
                  <c:v>443.60500000000002</c:v>
                </c:pt>
                <c:pt idx="17945">
                  <c:v>443.60500000000002</c:v>
                </c:pt>
                <c:pt idx="17946">
                  <c:v>443.60500000000002</c:v>
                </c:pt>
                <c:pt idx="17947">
                  <c:v>443.60500000000002</c:v>
                </c:pt>
                <c:pt idx="17948">
                  <c:v>443.60500000000002</c:v>
                </c:pt>
                <c:pt idx="17949">
                  <c:v>443.608</c:v>
                </c:pt>
                <c:pt idx="17950">
                  <c:v>443.61200000000002</c:v>
                </c:pt>
                <c:pt idx="17951">
                  <c:v>443.613</c:v>
                </c:pt>
                <c:pt idx="17952">
                  <c:v>443.61399999999998</c:v>
                </c:pt>
                <c:pt idx="17953">
                  <c:v>443.61799999999999</c:v>
                </c:pt>
                <c:pt idx="17954">
                  <c:v>443.63</c:v>
                </c:pt>
                <c:pt idx="17955">
                  <c:v>443.642</c:v>
                </c:pt>
                <c:pt idx="17956">
                  <c:v>443.65</c:v>
                </c:pt>
                <c:pt idx="17957">
                  <c:v>443.65699999999998</c:v>
                </c:pt>
                <c:pt idx="17958">
                  <c:v>443.673</c:v>
                </c:pt>
                <c:pt idx="17959">
                  <c:v>443.714</c:v>
                </c:pt>
                <c:pt idx="17960">
                  <c:v>443.78899999999999</c:v>
                </c:pt>
                <c:pt idx="17961">
                  <c:v>443.88</c:v>
                </c:pt>
                <c:pt idx="17962">
                  <c:v>443.97399999999999</c:v>
                </c:pt>
                <c:pt idx="17963">
                  <c:v>444.06799999999998</c:v>
                </c:pt>
                <c:pt idx="17964">
                  <c:v>444.16399999999999</c:v>
                </c:pt>
                <c:pt idx="17965">
                  <c:v>444.26400000000001</c:v>
                </c:pt>
                <c:pt idx="17966">
                  <c:v>444.35700000000003</c:v>
                </c:pt>
                <c:pt idx="17967">
                  <c:v>444.44299999999998</c:v>
                </c:pt>
                <c:pt idx="17968">
                  <c:v>444.53300000000002</c:v>
                </c:pt>
                <c:pt idx="17969">
                  <c:v>444.63099999999997</c:v>
                </c:pt>
                <c:pt idx="17970">
                  <c:v>444.72699999999998</c:v>
                </c:pt>
                <c:pt idx="17971">
                  <c:v>444.822</c:v>
                </c:pt>
                <c:pt idx="17972">
                  <c:v>444.85</c:v>
                </c:pt>
                <c:pt idx="17973">
                  <c:v>444.87299999999999</c:v>
                </c:pt>
                <c:pt idx="17974">
                  <c:v>444.88099999999997</c:v>
                </c:pt>
                <c:pt idx="17975">
                  <c:v>444.90899999999999</c:v>
                </c:pt>
                <c:pt idx="17976">
                  <c:v>444.95499999999998</c:v>
                </c:pt>
                <c:pt idx="17977">
                  <c:v>445.02600000000001</c:v>
                </c:pt>
                <c:pt idx="17978">
                  <c:v>445.113</c:v>
                </c:pt>
                <c:pt idx="17979">
                  <c:v>445.20600000000002</c:v>
                </c:pt>
                <c:pt idx="17980">
                  <c:v>445.29</c:v>
                </c:pt>
                <c:pt idx="17981">
                  <c:v>445.36200000000002</c:v>
                </c:pt>
                <c:pt idx="17982">
                  <c:v>445.41800000000001</c:v>
                </c:pt>
                <c:pt idx="17983">
                  <c:v>445.44600000000003</c:v>
                </c:pt>
                <c:pt idx="17984">
                  <c:v>445.45100000000002</c:v>
                </c:pt>
                <c:pt idx="17985">
                  <c:v>445.45299999999997</c:v>
                </c:pt>
                <c:pt idx="17986">
                  <c:v>445.46300000000002</c:v>
                </c:pt>
                <c:pt idx="17987">
                  <c:v>445.48599999999999</c:v>
                </c:pt>
                <c:pt idx="17988">
                  <c:v>445.51900000000001</c:v>
                </c:pt>
                <c:pt idx="17989">
                  <c:v>445.55599999999998</c:v>
                </c:pt>
                <c:pt idx="17990">
                  <c:v>445.59500000000003</c:v>
                </c:pt>
                <c:pt idx="17991">
                  <c:v>445.63900000000001</c:v>
                </c:pt>
                <c:pt idx="17992">
                  <c:v>445.69400000000002</c:v>
                </c:pt>
                <c:pt idx="17993">
                  <c:v>445.76400000000001</c:v>
                </c:pt>
                <c:pt idx="17994">
                  <c:v>445.83699999999999</c:v>
                </c:pt>
                <c:pt idx="17995">
                  <c:v>445.911</c:v>
                </c:pt>
                <c:pt idx="17996">
                  <c:v>445.98700000000002</c:v>
                </c:pt>
                <c:pt idx="17997">
                  <c:v>446.06599999999997</c:v>
                </c:pt>
                <c:pt idx="17998">
                  <c:v>446.15100000000001</c:v>
                </c:pt>
                <c:pt idx="17999">
                  <c:v>446.23200000000003</c:v>
                </c:pt>
                <c:pt idx="18000">
                  <c:v>446.29899999999998</c:v>
                </c:pt>
                <c:pt idx="18001">
                  <c:v>446.363</c:v>
                </c:pt>
                <c:pt idx="18002">
                  <c:v>446.42399999999998</c:v>
                </c:pt>
                <c:pt idx="18003">
                  <c:v>446.48500000000001</c:v>
                </c:pt>
                <c:pt idx="18004">
                  <c:v>446.54500000000002</c:v>
                </c:pt>
                <c:pt idx="18005">
                  <c:v>446.60599999999999</c:v>
                </c:pt>
                <c:pt idx="18006">
                  <c:v>446.66300000000001</c:v>
                </c:pt>
                <c:pt idx="18007">
                  <c:v>446.71699999999998</c:v>
                </c:pt>
                <c:pt idx="18008">
                  <c:v>446.77300000000002</c:v>
                </c:pt>
                <c:pt idx="18009">
                  <c:v>446.82900000000001</c:v>
                </c:pt>
                <c:pt idx="18010">
                  <c:v>446.88799999999998</c:v>
                </c:pt>
                <c:pt idx="18011">
                  <c:v>446.947</c:v>
                </c:pt>
                <c:pt idx="18012">
                  <c:v>447.00599999999997</c:v>
                </c:pt>
                <c:pt idx="18013">
                  <c:v>447.06700000000001</c:v>
                </c:pt>
                <c:pt idx="18014">
                  <c:v>447.12900000000002</c:v>
                </c:pt>
                <c:pt idx="18015">
                  <c:v>447.19400000000002</c:v>
                </c:pt>
                <c:pt idx="18016">
                  <c:v>447.25799999999998</c:v>
                </c:pt>
                <c:pt idx="18017">
                  <c:v>447.31900000000002</c:v>
                </c:pt>
                <c:pt idx="18018">
                  <c:v>447.37400000000002</c:v>
                </c:pt>
                <c:pt idx="18019">
                  <c:v>447.42</c:v>
                </c:pt>
                <c:pt idx="18020">
                  <c:v>447.45600000000002</c:v>
                </c:pt>
                <c:pt idx="18021">
                  <c:v>447.49900000000002</c:v>
                </c:pt>
                <c:pt idx="18022">
                  <c:v>447.54500000000002</c:v>
                </c:pt>
                <c:pt idx="18023">
                  <c:v>447.58699999999999</c:v>
                </c:pt>
                <c:pt idx="18024">
                  <c:v>447.62700000000001</c:v>
                </c:pt>
                <c:pt idx="18025">
                  <c:v>447.67</c:v>
                </c:pt>
                <c:pt idx="18026">
                  <c:v>447.70800000000003</c:v>
                </c:pt>
                <c:pt idx="18027">
                  <c:v>447.73500000000001</c:v>
                </c:pt>
                <c:pt idx="18028">
                  <c:v>447.74599999999998</c:v>
                </c:pt>
                <c:pt idx="18029">
                  <c:v>447.767</c:v>
                </c:pt>
                <c:pt idx="18030">
                  <c:v>447.79399999999998</c:v>
                </c:pt>
                <c:pt idx="18031">
                  <c:v>447.82600000000002</c:v>
                </c:pt>
                <c:pt idx="18032">
                  <c:v>447.86500000000001</c:v>
                </c:pt>
                <c:pt idx="18033">
                  <c:v>447.90699999999998</c:v>
                </c:pt>
                <c:pt idx="18034">
                  <c:v>447.94400000000002</c:v>
                </c:pt>
                <c:pt idx="18035">
                  <c:v>447.98099999999999</c:v>
                </c:pt>
                <c:pt idx="18036">
                  <c:v>448.01100000000002</c:v>
                </c:pt>
                <c:pt idx="18037">
                  <c:v>448.03699999999998</c:v>
                </c:pt>
                <c:pt idx="18038">
                  <c:v>448.06200000000001</c:v>
                </c:pt>
                <c:pt idx="18039">
                  <c:v>448.08800000000002</c:v>
                </c:pt>
                <c:pt idx="18040">
                  <c:v>448.11399999999998</c:v>
                </c:pt>
                <c:pt idx="18041">
                  <c:v>448.14100000000002</c:v>
                </c:pt>
                <c:pt idx="18042">
                  <c:v>448.17</c:v>
                </c:pt>
                <c:pt idx="18043">
                  <c:v>448.202</c:v>
                </c:pt>
                <c:pt idx="18044">
                  <c:v>448.23200000000003</c:v>
                </c:pt>
                <c:pt idx="18045">
                  <c:v>448.26299999999998</c:v>
                </c:pt>
                <c:pt idx="18046">
                  <c:v>448.29300000000001</c:v>
                </c:pt>
                <c:pt idx="18047">
                  <c:v>448.32499999999999</c:v>
                </c:pt>
                <c:pt idx="18048">
                  <c:v>448.35700000000003</c:v>
                </c:pt>
                <c:pt idx="18049">
                  <c:v>448.39299999999997</c:v>
                </c:pt>
                <c:pt idx="18050">
                  <c:v>448.43400000000003</c:v>
                </c:pt>
                <c:pt idx="18051">
                  <c:v>448.47199999999998</c:v>
                </c:pt>
                <c:pt idx="18052">
                  <c:v>448.50900000000001</c:v>
                </c:pt>
                <c:pt idx="18053">
                  <c:v>448.541</c:v>
                </c:pt>
                <c:pt idx="18054">
                  <c:v>448.56599999999997</c:v>
                </c:pt>
                <c:pt idx="18055">
                  <c:v>448.59199999999998</c:v>
                </c:pt>
                <c:pt idx="18056">
                  <c:v>448.62099999999998</c:v>
                </c:pt>
                <c:pt idx="18057">
                  <c:v>448.64800000000002</c:v>
                </c:pt>
                <c:pt idx="18058">
                  <c:v>448.66800000000001</c:v>
                </c:pt>
                <c:pt idx="18059">
                  <c:v>448.67200000000003</c:v>
                </c:pt>
                <c:pt idx="18060">
                  <c:v>448.67200000000003</c:v>
                </c:pt>
                <c:pt idx="18061">
                  <c:v>448.67200000000003</c:v>
                </c:pt>
                <c:pt idx="18062">
                  <c:v>448.685</c:v>
                </c:pt>
                <c:pt idx="18063">
                  <c:v>448.70499999999998</c:v>
                </c:pt>
                <c:pt idx="18064">
                  <c:v>448.72300000000001</c:v>
                </c:pt>
                <c:pt idx="18065">
                  <c:v>448.73700000000002</c:v>
                </c:pt>
                <c:pt idx="18066">
                  <c:v>448.75</c:v>
                </c:pt>
                <c:pt idx="18067">
                  <c:v>448.762</c:v>
                </c:pt>
                <c:pt idx="18068">
                  <c:v>448.774</c:v>
                </c:pt>
                <c:pt idx="18069">
                  <c:v>448.78500000000003</c:v>
                </c:pt>
                <c:pt idx="18070">
                  <c:v>448.79599999999999</c:v>
                </c:pt>
                <c:pt idx="18071">
                  <c:v>448.80700000000002</c:v>
                </c:pt>
                <c:pt idx="18072">
                  <c:v>448.81599999999997</c:v>
                </c:pt>
                <c:pt idx="18073">
                  <c:v>448.82499999999999</c:v>
                </c:pt>
                <c:pt idx="18074">
                  <c:v>448.83199999999999</c:v>
                </c:pt>
                <c:pt idx="18075">
                  <c:v>448.84100000000001</c:v>
                </c:pt>
                <c:pt idx="18076">
                  <c:v>448.84100000000001</c:v>
                </c:pt>
                <c:pt idx="18077">
                  <c:v>448.84100000000001</c:v>
                </c:pt>
                <c:pt idx="18078">
                  <c:v>448.84100000000001</c:v>
                </c:pt>
                <c:pt idx="18079">
                  <c:v>448.84100000000001</c:v>
                </c:pt>
                <c:pt idx="18080">
                  <c:v>448.84100000000001</c:v>
                </c:pt>
                <c:pt idx="18081">
                  <c:v>448.84100000000001</c:v>
                </c:pt>
                <c:pt idx="18082">
                  <c:v>448.84300000000002</c:v>
                </c:pt>
                <c:pt idx="18083">
                  <c:v>448.84699999999998</c:v>
                </c:pt>
                <c:pt idx="18084">
                  <c:v>448.863</c:v>
                </c:pt>
                <c:pt idx="18085">
                  <c:v>448.91399999999999</c:v>
                </c:pt>
                <c:pt idx="18086">
                  <c:v>448.98899999999998</c:v>
                </c:pt>
                <c:pt idx="18087">
                  <c:v>449.08300000000003</c:v>
                </c:pt>
                <c:pt idx="18088">
                  <c:v>449.17500000000001</c:v>
                </c:pt>
                <c:pt idx="18089">
                  <c:v>449.25599999999997</c:v>
                </c:pt>
                <c:pt idx="18090">
                  <c:v>449.34100000000001</c:v>
                </c:pt>
                <c:pt idx="18091">
                  <c:v>449.43400000000003</c:v>
                </c:pt>
                <c:pt idx="18092">
                  <c:v>449.52499999999998</c:v>
                </c:pt>
                <c:pt idx="18093">
                  <c:v>449.613</c:v>
                </c:pt>
                <c:pt idx="18094">
                  <c:v>449.70499999999998</c:v>
                </c:pt>
                <c:pt idx="18095">
                  <c:v>449.80099999999999</c:v>
                </c:pt>
                <c:pt idx="18096">
                  <c:v>449.9</c:v>
                </c:pt>
                <c:pt idx="18097">
                  <c:v>449.99700000000001</c:v>
                </c:pt>
                <c:pt idx="18098">
                  <c:v>450.08800000000002</c:v>
                </c:pt>
                <c:pt idx="18099">
                  <c:v>450.17200000000003</c:v>
                </c:pt>
                <c:pt idx="18100">
                  <c:v>450.26</c:v>
                </c:pt>
                <c:pt idx="18101">
                  <c:v>450.35</c:v>
                </c:pt>
                <c:pt idx="18102">
                  <c:v>450.43799999999999</c:v>
                </c:pt>
                <c:pt idx="18103">
                  <c:v>450.517</c:v>
                </c:pt>
                <c:pt idx="18104">
                  <c:v>450.57</c:v>
                </c:pt>
                <c:pt idx="18105">
                  <c:v>450.61200000000002</c:v>
                </c:pt>
                <c:pt idx="18106">
                  <c:v>450.65</c:v>
                </c:pt>
                <c:pt idx="18107">
                  <c:v>450.67599999999999</c:v>
                </c:pt>
                <c:pt idx="18108">
                  <c:v>450.68299999999999</c:v>
                </c:pt>
                <c:pt idx="18109">
                  <c:v>450.68299999999999</c:v>
                </c:pt>
                <c:pt idx="18110">
                  <c:v>450.68299999999999</c:v>
                </c:pt>
                <c:pt idx="18111">
                  <c:v>450.68299999999999</c:v>
                </c:pt>
                <c:pt idx="18112">
                  <c:v>450.68299999999999</c:v>
                </c:pt>
                <c:pt idx="18113">
                  <c:v>450.68299999999999</c:v>
                </c:pt>
                <c:pt idx="18114">
                  <c:v>450.68299999999999</c:v>
                </c:pt>
                <c:pt idx="18115">
                  <c:v>450.68599999999998</c:v>
                </c:pt>
                <c:pt idx="18116">
                  <c:v>450.68700000000001</c:v>
                </c:pt>
                <c:pt idx="18117">
                  <c:v>450.68700000000001</c:v>
                </c:pt>
                <c:pt idx="18118">
                  <c:v>450.68700000000001</c:v>
                </c:pt>
                <c:pt idx="18119">
                  <c:v>450.69099999999997</c:v>
                </c:pt>
                <c:pt idx="18120">
                  <c:v>450.71300000000002</c:v>
                </c:pt>
                <c:pt idx="18121">
                  <c:v>450.77199999999999</c:v>
                </c:pt>
                <c:pt idx="18122">
                  <c:v>450.863</c:v>
                </c:pt>
                <c:pt idx="18123">
                  <c:v>450.95699999999999</c:v>
                </c:pt>
                <c:pt idx="18124">
                  <c:v>451.048</c:v>
                </c:pt>
                <c:pt idx="18125">
                  <c:v>451.142</c:v>
                </c:pt>
                <c:pt idx="18126">
                  <c:v>451.23899999999998</c:v>
                </c:pt>
                <c:pt idx="18127">
                  <c:v>451.33199999999999</c:v>
                </c:pt>
                <c:pt idx="18128">
                  <c:v>451.41300000000001</c:v>
                </c:pt>
                <c:pt idx="18129">
                  <c:v>451.45400000000001</c:v>
                </c:pt>
                <c:pt idx="18130">
                  <c:v>451.45400000000001</c:v>
                </c:pt>
                <c:pt idx="18131">
                  <c:v>451.45400000000001</c:v>
                </c:pt>
                <c:pt idx="18132">
                  <c:v>451.45499999999998</c:v>
                </c:pt>
                <c:pt idx="18133">
                  <c:v>451.46199999999999</c:v>
                </c:pt>
                <c:pt idx="18134">
                  <c:v>451.495</c:v>
                </c:pt>
                <c:pt idx="18135">
                  <c:v>451.56200000000001</c:v>
                </c:pt>
                <c:pt idx="18136">
                  <c:v>451.64699999999999</c:v>
                </c:pt>
                <c:pt idx="18137">
                  <c:v>451.73599999999999</c:v>
                </c:pt>
                <c:pt idx="18138">
                  <c:v>451.815</c:v>
                </c:pt>
                <c:pt idx="18139">
                  <c:v>451.87700000000001</c:v>
                </c:pt>
                <c:pt idx="18140">
                  <c:v>451.92200000000003</c:v>
                </c:pt>
                <c:pt idx="18141">
                  <c:v>451.95299999999997</c:v>
                </c:pt>
                <c:pt idx="18142">
                  <c:v>451.96300000000002</c:v>
                </c:pt>
                <c:pt idx="18143">
                  <c:v>451.964</c:v>
                </c:pt>
                <c:pt idx="18144">
                  <c:v>451.96499999999997</c:v>
                </c:pt>
                <c:pt idx="18145">
                  <c:v>451.97199999999998</c:v>
                </c:pt>
                <c:pt idx="18146">
                  <c:v>451.98</c:v>
                </c:pt>
                <c:pt idx="18147">
                  <c:v>451.99299999999999</c:v>
                </c:pt>
                <c:pt idx="18148">
                  <c:v>452.01400000000001</c:v>
                </c:pt>
                <c:pt idx="18149">
                  <c:v>452.05099999999999</c:v>
                </c:pt>
                <c:pt idx="18150">
                  <c:v>452.1</c:v>
                </c:pt>
                <c:pt idx="18151">
                  <c:v>452.14499999999998</c:v>
                </c:pt>
                <c:pt idx="18152">
                  <c:v>452.17899999999997</c:v>
                </c:pt>
                <c:pt idx="18153">
                  <c:v>452.20800000000003</c:v>
                </c:pt>
                <c:pt idx="18154">
                  <c:v>452.238</c:v>
                </c:pt>
                <c:pt idx="18155">
                  <c:v>452.26600000000002</c:v>
                </c:pt>
                <c:pt idx="18156">
                  <c:v>452.291</c:v>
                </c:pt>
                <c:pt idx="18157">
                  <c:v>452.31599999999997</c:v>
                </c:pt>
                <c:pt idx="18158">
                  <c:v>452.34300000000002</c:v>
                </c:pt>
                <c:pt idx="18159">
                  <c:v>452.37099999999998</c:v>
                </c:pt>
                <c:pt idx="18160">
                  <c:v>452.39</c:v>
                </c:pt>
                <c:pt idx="18161">
                  <c:v>452.39499999999998</c:v>
                </c:pt>
                <c:pt idx="18162">
                  <c:v>452.39600000000002</c:v>
                </c:pt>
                <c:pt idx="18163">
                  <c:v>452.40199999999999</c:v>
                </c:pt>
                <c:pt idx="18164">
                  <c:v>452.40899999999999</c:v>
                </c:pt>
                <c:pt idx="18165">
                  <c:v>452.41399999999999</c:v>
                </c:pt>
                <c:pt idx="18166">
                  <c:v>452.41800000000001</c:v>
                </c:pt>
                <c:pt idx="18167">
                  <c:v>452.42200000000003</c:v>
                </c:pt>
                <c:pt idx="18168">
                  <c:v>452.428</c:v>
                </c:pt>
                <c:pt idx="18169">
                  <c:v>452.43700000000001</c:v>
                </c:pt>
                <c:pt idx="18170">
                  <c:v>452.447</c:v>
                </c:pt>
                <c:pt idx="18171">
                  <c:v>452.45699999999999</c:v>
                </c:pt>
                <c:pt idx="18172">
                  <c:v>452.46699999999998</c:v>
                </c:pt>
                <c:pt idx="18173">
                  <c:v>452.47899999999998</c:v>
                </c:pt>
                <c:pt idx="18174">
                  <c:v>452.49</c:v>
                </c:pt>
                <c:pt idx="18175">
                  <c:v>452.50099999999998</c:v>
                </c:pt>
                <c:pt idx="18176">
                  <c:v>452.512</c:v>
                </c:pt>
                <c:pt idx="18177">
                  <c:v>452.52300000000002</c:v>
                </c:pt>
                <c:pt idx="18178">
                  <c:v>452.53399999999999</c:v>
                </c:pt>
                <c:pt idx="18179">
                  <c:v>452.54500000000002</c:v>
                </c:pt>
                <c:pt idx="18180">
                  <c:v>452.55599999999998</c:v>
                </c:pt>
                <c:pt idx="18181">
                  <c:v>452.56700000000001</c:v>
                </c:pt>
                <c:pt idx="18182">
                  <c:v>452.57799999999997</c:v>
                </c:pt>
                <c:pt idx="18183">
                  <c:v>452.589</c:v>
                </c:pt>
                <c:pt idx="18184">
                  <c:v>452.59899999999999</c:v>
                </c:pt>
                <c:pt idx="18185">
                  <c:v>452.61</c:v>
                </c:pt>
                <c:pt idx="18186">
                  <c:v>452.62099999999998</c:v>
                </c:pt>
                <c:pt idx="18187">
                  <c:v>452.63200000000001</c:v>
                </c:pt>
                <c:pt idx="18188">
                  <c:v>452.64400000000001</c:v>
                </c:pt>
                <c:pt idx="18189">
                  <c:v>452.65499999999997</c:v>
                </c:pt>
                <c:pt idx="18190">
                  <c:v>452.666</c:v>
                </c:pt>
                <c:pt idx="18191">
                  <c:v>452.67700000000002</c:v>
                </c:pt>
                <c:pt idx="18192">
                  <c:v>452.68799999999999</c:v>
                </c:pt>
                <c:pt idx="18193">
                  <c:v>452.7</c:v>
                </c:pt>
                <c:pt idx="18194">
                  <c:v>452.71100000000001</c:v>
                </c:pt>
                <c:pt idx="18195">
                  <c:v>452.72199999999998</c:v>
                </c:pt>
                <c:pt idx="18196">
                  <c:v>452.733</c:v>
                </c:pt>
                <c:pt idx="18197">
                  <c:v>452.74400000000003</c:v>
                </c:pt>
                <c:pt idx="18198">
                  <c:v>452.75599999999997</c:v>
                </c:pt>
                <c:pt idx="18199">
                  <c:v>452.76799999999997</c:v>
                </c:pt>
                <c:pt idx="18200">
                  <c:v>452.78</c:v>
                </c:pt>
                <c:pt idx="18201">
                  <c:v>452.791</c:v>
                </c:pt>
                <c:pt idx="18202">
                  <c:v>452.803</c:v>
                </c:pt>
                <c:pt idx="18203">
                  <c:v>452.815</c:v>
                </c:pt>
                <c:pt idx="18204">
                  <c:v>452.827</c:v>
                </c:pt>
                <c:pt idx="18205">
                  <c:v>452.839</c:v>
                </c:pt>
                <c:pt idx="18206">
                  <c:v>452.851</c:v>
                </c:pt>
                <c:pt idx="18207">
                  <c:v>452.863</c:v>
                </c:pt>
                <c:pt idx="18208">
                  <c:v>452.875</c:v>
                </c:pt>
                <c:pt idx="18209">
                  <c:v>452.887</c:v>
                </c:pt>
                <c:pt idx="18210">
                  <c:v>452.9</c:v>
                </c:pt>
                <c:pt idx="18211">
                  <c:v>452.91199999999998</c:v>
                </c:pt>
                <c:pt idx="18212">
                  <c:v>452.923</c:v>
                </c:pt>
                <c:pt idx="18213">
                  <c:v>452.935</c:v>
                </c:pt>
                <c:pt idx="18214">
                  <c:v>452.947</c:v>
                </c:pt>
                <c:pt idx="18215">
                  <c:v>452.96100000000001</c:v>
                </c:pt>
                <c:pt idx="18216">
                  <c:v>452.98899999999998</c:v>
                </c:pt>
                <c:pt idx="18217">
                  <c:v>453.04599999999999</c:v>
                </c:pt>
                <c:pt idx="18218">
                  <c:v>453.12</c:v>
                </c:pt>
                <c:pt idx="18219">
                  <c:v>453.16899999999998</c:v>
                </c:pt>
                <c:pt idx="18220">
                  <c:v>453.18200000000002</c:v>
                </c:pt>
                <c:pt idx="18221">
                  <c:v>453.18700000000001</c:v>
                </c:pt>
                <c:pt idx="18222">
                  <c:v>453.19099999999997</c:v>
                </c:pt>
                <c:pt idx="18223">
                  <c:v>453.19499999999999</c:v>
                </c:pt>
                <c:pt idx="18224">
                  <c:v>453.2</c:v>
                </c:pt>
                <c:pt idx="18225">
                  <c:v>453.20499999999998</c:v>
                </c:pt>
                <c:pt idx="18226">
                  <c:v>453.214</c:v>
                </c:pt>
                <c:pt idx="18227">
                  <c:v>453.22399999999999</c:v>
                </c:pt>
                <c:pt idx="18228">
                  <c:v>453.23599999999999</c:v>
                </c:pt>
                <c:pt idx="18229">
                  <c:v>453.24700000000001</c:v>
                </c:pt>
                <c:pt idx="18230">
                  <c:v>453.25900000000001</c:v>
                </c:pt>
                <c:pt idx="18231">
                  <c:v>453.27100000000002</c:v>
                </c:pt>
                <c:pt idx="18232">
                  <c:v>453.28300000000002</c:v>
                </c:pt>
                <c:pt idx="18233">
                  <c:v>453.29399999999998</c:v>
                </c:pt>
                <c:pt idx="18234">
                  <c:v>453.30599999999998</c:v>
                </c:pt>
                <c:pt idx="18235">
                  <c:v>453.31799999999998</c:v>
                </c:pt>
                <c:pt idx="18236">
                  <c:v>453.33</c:v>
                </c:pt>
                <c:pt idx="18237">
                  <c:v>453.34100000000001</c:v>
                </c:pt>
                <c:pt idx="18238">
                  <c:v>453.35300000000001</c:v>
                </c:pt>
                <c:pt idx="18239">
                  <c:v>453.36500000000001</c:v>
                </c:pt>
                <c:pt idx="18240">
                  <c:v>453.37599999999998</c:v>
                </c:pt>
                <c:pt idx="18241">
                  <c:v>453.38799999999998</c:v>
                </c:pt>
                <c:pt idx="18242">
                  <c:v>453.4</c:v>
                </c:pt>
                <c:pt idx="18243">
                  <c:v>453.411</c:v>
                </c:pt>
                <c:pt idx="18244">
                  <c:v>453.423</c:v>
                </c:pt>
                <c:pt idx="18245">
                  <c:v>453.435</c:v>
                </c:pt>
                <c:pt idx="18246">
                  <c:v>453.44600000000003</c:v>
                </c:pt>
                <c:pt idx="18247">
                  <c:v>453.45699999999999</c:v>
                </c:pt>
                <c:pt idx="18248">
                  <c:v>453.46800000000002</c:v>
                </c:pt>
                <c:pt idx="18249">
                  <c:v>453.48</c:v>
                </c:pt>
                <c:pt idx="18250">
                  <c:v>453.49099999999999</c:v>
                </c:pt>
                <c:pt idx="18251">
                  <c:v>453.50200000000001</c:v>
                </c:pt>
                <c:pt idx="18252">
                  <c:v>453.51299999999998</c:v>
                </c:pt>
                <c:pt idx="18253">
                  <c:v>453.52499999999998</c:v>
                </c:pt>
                <c:pt idx="18254">
                  <c:v>453.536</c:v>
                </c:pt>
                <c:pt idx="18255">
                  <c:v>453.548</c:v>
                </c:pt>
                <c:pt idx="18256">
                  <c:v>453.55900000000003</c:v>
                </c:pt>
                <c:pt idx="18257">
                  <c:v>453.57100000000003</c:v>
                </c:pt>
                <c:pt idx="18258">
                  <c:v>453.58100000000002</c:v>
                </c:pt>
                <c:pt idx="18259">
                  <c:v>453.59199999999998</c:v>
                </c:pt>
                <c:pt idx="18260">
                  <c:v>453.60300000000001</c:v>
                </c:pt>
                <c:pt idx="18261">
                  <c:v>453.61399999999998</c:v>
                </c:pt>
                <c:pt idx="18262">
                  <c:v>453.625</c:v>
                </c:pt>
                <c:pt idx="18263">
                  <c:v>453.63499999999999</c:v>
                </c:pt>
                <c:pt idx="18264">
                  <c:v>453.64600000000002</c:v>
                </c:pt>
                <c:pt idx="18265">
                  <c:v>453.65699999999998</c:v>
                </c:pt>
                <c:pt idx="18266">
                  <c:v>453.66800000000001</c:v>
                </c:pt>
                <c:pt idx="18267">
                  <c:v>453.67899999999997</c:v>
                </c:pt>
                <c:pt idx="18268">
                  <c:v>453.68900000000002</c:v>
                </c:pt>
                <c:pt idx="18269">
                  <c:v>453.7</c:v>
                </c:pt>
                <c:pt idx="18270">
                  <c:v>453.71100000000001</c:v>
                </c:pt>
                <c:pt idx="18271">
                  <c:v>453.72199999999998</c:v>
                </c:pt>
                <c:pt idx="18272">
                  <c:v>453.733</c:v>
                </c:pt>
                <c:pt idx="18273">
                  <c:v>453.74400000000003</c:v>
                </c:pt>
                <c:pt idx="18274">
                  <c:v>453.75400000000002</c:v>
                </c:pt>
                <c:pt idx="18275">
                  <c:v>453.76499999999999</c:v>
                </c:pt>
                <c:pt idx="18276">
                  <c:v>453.77600000000001</c:v>
                </c:pt>
                <c:pt idx="18277">
                  <c:v>453.78699999999998</c:v>
                </c:pt>
                <c:pt idx="18278">
                  <c:v>453.79700000000003</c:v>
                </c:pt>
                <c:pt idx="18279">
                  <c:v>453.80799999999999</c:v>
                </c:pt>
                <c:pt idx="18280">
                  <c:v>453.81900000000002</c:v>
                </c:pt>
                <c:pt idx="18281">
                  <c:v>453.83</c:v>
                </c:pt>
                <c:pt idx="18282">
                  <c:v>453.84100000000001</c:v>
                </c:pt>
                <c:pt idx="18283">
                  <c:v>453.851</c:v>
                </c:pt>
                <c:pt idx="18284">
                  <c:v>453.863</c:v>
                </c:pt>
                <c:pt idx="18285">
                  <c:v>453.87299999999999</c:v>
                </c:pt>
                <c:pt idx="18286">
                  <c:v>453.88400000000001</c:v>
                </c:pt>
                <c:pt idx="18287">
                  <c:v>453.89499999999998</c:v>
                </c:pt>
                <c:pt idx="18288">
                  <c:v>453.90600000000001</c:v>
                </c:pt>
                <c:pt idx="18289">
                  <c:v>453.91699999999997</c:v>
                </c:pt>
                <c:pt idx="18290">
                  <c:v>453.92700000000002</c:v>
                </c:pt>
                <c:pt idx="18291">
                  <c:v>453.93799999999999</c:v>
                </c:pt>
                <c:pt idx="18292">
                  <c:v>453.94900000000001</c:v>
                </c:pt>
                <c:pt idx="18293">
                  <c:v>453.96</c:v>
                </c:pt>
                <c:pt idx="18294">
                  <c:v>453.971</c:v>
                </c:pt>
                <c:pt idx="18295">
                  <c:v>453.98200000000003</c:v>
                </c:pt>
                <c:pt idx="18296">
                  <c:v>453.99299999999999</c:v>
                </c:pt>
                <c:pt idx="18297">
                  <c:v>454.00400000000002</c:v>
                </c:pt>
                <c:pt idx="18298">
                  <c:v>454.01499999999999</c:v>
                </c:pt>
                <c:pt idx="18299">
                  <c:v>454.02499999999998</c:v>
                </c:pt>
                <c:pt idx="18300">
                  <c:v>454.036</c:v>
                </c:pt>
                <c:pt idx="18301">
                  <c:v>454.04700000000003</c:v>
                </c:pt>
                <c:pt idx="18302">
                  <c:v>454.05799999999999</c:v>
                </c:pt>
                <c:pt idx="18303">
                  <c:v>454.072</c:v>
                </c:pt>
                <c:pt idx="18304">
                  <c:v>454.1</c:v>
                </c:pt>
                <c:pt idx="18305">
                  <c:v>454.154</c:v>
                </c:pt>
                <c:pt idx="18306">
                  <c:v>454.21300000000002</c:v>
                </c:pt>
                <c:pt idx="18307">
                  <c:v>454.25299999999999</c:v>
                </c:pt>
                <c:pt idx="18308">
                  <c:v>454.27300000000002</c:v>
                </c:pt>
                <c:pt idx="18309">
                  <c:v>454.28399999999999</c:v>
                </c:pt>
                <c:pt idx="18310">
                  <c:v>454.30399999999997</c:v>
                </c:pt>
                <c:pt idx="18311">
                  <c:v>454.33699999999999</c:v>
                </c:pt>
                <c:pt idx="18312">
                  <c:v>454.375</c:v>
                </c:pt>
                <c:pt idx="18313">
                  <c:v>454.404</c:v>
                </c:pt>
                <c:pt idx="18314">
                  <c:v>454.43099999999998</c:v>
                </c:pt>
                <c:pt idx="18315">
                  <c:v>454.46499999999997</c:v>
                </c:pt>
                <c:pt idx="18316">
                  <c:v>454.49299999999999</c:v>
                </c:pt>
                <c:pt idx="18317">
                  <c:v>454.52499999999998</c:v>
                </c:pt>
                <c:pt idx="18318">
                  <c:v>454.55599999999998</c:v>
                </c:pt>
                <c:pt idx="18319">
                  <c:v>454.584</c:v>
                </c:pt>
                <c:pt idx="18320">
                  <c:v>454.60199999999998</c:v>
                </c:pt>
                <c:pt idx="18321">
                  <c:v>454.61200000000002</c:v>
                </c:pt>
                <c:pt idx="18322">
                  <c:v>454.61799999999999</c:v>
                </c:pt>
                <c:pt idx="18323">
                  <c:v>454.62200000000001</c:v>
                </c:pt>
                <c:pt idx="18324">
                  <c:v>454.62700000000001</c:v>
                </c:pt>
                <c:pt idx="18325">
                  <c:v>454.63200000000001</c:v>
                </c:pt>
                <c:pt idx="18326">
                  <c:v>454.63799999999998</c:v>
                </c:pt>
                <c:pt idx="18327">
                  <c:v>454.64299999999997</c:v>
                </c:pt>
                <c:pt idx="18328">
                  <c:v>454.649</c:v>
                </c:pt>
                <c:pt idx="18329">
                  <c:v>454.65600000000001</c:v>
                </c:pt>
                <c:pt idx="18330">
                  <c:v>454.66300000000001</c:v>
                </c:pt>
                <c:pt idx="18331">
                  <c:v>454.67099999999999</c:v>
                </c:pt>
                <c:pt idx="18332">
                  <c:v>454.68</c:v>
                </c:pt>
                <c:pt idx="18333">
                  <c:v>454.69</c:v>
                </c:pt>
                <c:pt idx="18334">
                  <c:v>454.70100000000002</c:v>
                </c:pt>
                <c:pt idx="18335">
                  <c:v>454.71100000000001</c:v>
                </c:pt>
                <c:pt idx="18336">
                  <c:v>454.72300000000001</c:v>
                </c:pt>
                <c:pt idx="18337">
                  <c:v>454.74799999999999</c:v>
                </c:pt>
                <c:pt idx="18338">
                  <c:v>454.798</c:v>
                </c:pt>
                <c:pt idx="18339">
                  <c:v>454.84899999999999</c:v>
                </c:pt>
                <c:pt idx="18340">
                  <c:v>454.88</c:v>
                </c:pt>
                <c:pt idx="18341">
                  <c:v>454.89800000000002</c:v>
                </c:pt>
                <c:pt idx="18342">
                  <c:v>454.911</c:v>
                </c:pt>
                <c:pt idx="18343">
                  <c:v>454.93200000000002</c:v>
                </c:pt>
                <c:pt idx="18344">
                  <c:v>454.96</c:v>
                </c:pt>
                <c:pt idx="18345">
                  <c:v>454.99099999999999</c:v>
                </c:pt>
                <c:pt idx="18346">
                  <c:v>455.01299999999998</c:v>
                </c:pt>
                <c:pt idx="18347">
                  <c:v>455.036</c:v>
                </c:pt>
                <c:pt idx="18348">
                  <c:v>455.053</c:v>
                </c:pt>
                <c:pt idx="18349">
                  <c:v>455.06900000000002</c:v>
                </c:pt>
                <c:pt idx="18350">
                  <c:v>455.07900000000001</c:v>
                </c:pt>
                <c:pt idx="18351">
                  <c:v>455.089</c:v>
                </c:pt>
                <c:pt idx="18352">
                  <c:v>455.09899999999999</c:v>
                </c:pt>
                <c:pt idx="18353">
                  <c:v>455.12200000000001</c:v>
                </c:pt>
                <c:pt idx="18354">
                  <c:v>455.14600000000002</c:v>
                </c:pt>
                <c:pt idx="18355">
                  <c:v>455.16500000000002</c:v>
                </c:pt>
                <c:pt idx="18356">
                  <c:v>455.17599999999999</c:v>
                </c:pt>
                <c:pt idx="18357">
                  <c:v>455.18299999999999</c:v>
                </c:pt>
                <c:pt idx="18358">
                  <c:v>455.19200000000001</c:v>
                </c:pt>
                <c:pt idx="18359">
                  <c:v>455.202</c:v>
                </c:pt>
                <c:pt idx="18360">
                  <c:v>455.21300000000002</c:v>
                </c:pt>
                <c:pt idx="18361">
                  <c:v>455.22300000000001</c:v>
                </c:pt>
                <c:pt idx="18362">
                  <c:v>455.23399999999998</c:v>
                </c:pt>
                <c:pt idx="18363">
                  <c:v>455.245</c:v>
                </c:pt>
                <c:pt idx="18364">
                  <c:v>455.25900000000001</c:v>
                </c:pt>
                <c:pt idx="18365">
                  <c:v>455.27199999999999</c:v>
                </c:pt>
                <c:pt idx="18366">
                  <c:v>455.28699999999998</c:v>
                </c:pt>
                <c:pt idx="18367">
                  <c:v>455.30700000000002</c:v>
                </c:pt>
                <c:pt idx="18368">
                  <c:v>455.327</c:v>
                </c:pt>
                <c:pt idx="18369">
                  <c:v>455.34699999999998</c:v>
                </c:pt>
                <c:pt idx="18370">
                  <c:v>455.36799999999999</c:v>
                </c:pt>
                <c:pt idx="18371">
                  <c:v>455.38900000000001</c:v>
                </c:pt>
                <c:pt idx="18372">
                  <c:v>455.41</c:v>
                </c:pt>
                <c:pt idx="18373">
                  <c:v>455.43099999999998</c:v>
                </c:pt>
                <c:pt idx="18374">
                  <c:v>455.452</c:v>
                </c:pt>
                <c:pt idx="18375">
                  <c:v>455.47300000000001</c:v>
                </c:pt>
                <c:pt idx="18376">
                  <c:v>455.49400000000003</c:v>
                </c:pt>
                <c:pt idx="18377">
                  <c:v>455.51499999999999</c:v>
                </c:pt>
                <c:pt idx="18378">
                  <c:v>455.536</c:v>
                </c:pt>
                <c:pt idx="18379">
                  <c:v>455.55700000000002</c:v>
                </c:pt>
                <c:pt idx="18380">
                  <c:v>455.57900000000001</c:v>
                </c:pt>
                <c:pt idx="18381">
                  <c:v>455.601</c:v>
                </c:pt>
                <c:pt idx="18382">
                  <c:v>455.62299999999999</c:v>
                </c:pt>
                <c:pt idx="18383">
                  <c:v>455.64400000000001</c:v>
                </c:pt>
                <c:pt idx="18384">
                  <c:v>455.666</c:v>
                </c:pt>
                <c:pt idx="18385">
                  <c:v>455.685</c:v>
                </c:pt>
                <c:pt idx="18386">
                  <c:v>455.702</c:v>
                </c:pt>
                <c:pt idx="18387">
                  <c:v>455.71800000000002</c:v>
                </c:pt>
                <c:pt idx="18388">
                  <c:v>455.733</c:v>
                </c:pt>
                <c:pt idx="18389">
                  <c:v>455.74799999999999</c:v>
                </c:pt>
                <c:pt idx="18390">
                  <c:v>455.76299999999998</c:v>
                </c:pt>
                <c:pt idx="18391">
                  <c:v>455.77800000000002</c:v>
                </c:pt>
                <c:pt idx="18392">
                  <c:v>455.79300000000001</c:v>
                </c:pt>
                <c:pt idx="18393">
                  <c:v>455.80799999999999</c:v>
                </c:pt>
                <c:pt idx="18394">
                  <c:v>455.822</c:v>
                </c:pt>
                <c:pt idx="18395">
                  <c:v>455.83699999999999</c:v>
                </c:pt>
                <c:pt idx="18396">
                  <c:v>455.85199999999998</c:v>
                </c:pt>
                <c:pt idx="18397">
                  <c:v>455.86599999999999</c:v>
                </c:pt>
                <c:pt idx="18398">
                  <c:v>455.88</c:v>
                </c:pt>
                <c:pt idx="18399">
                  <c:v>455.89499999999998</c:v>
                </c:pt>
                <c:pt idx="18400">
                  <c:v>455.90899999999999</c:v>
                </c:pt>
                <c:pt idx="18401">
                  <c:v>455.92399999999998</c:v>
                </c:pt>
                <c:pt idx="18402">
                  <c:v>455.93799999999999</c:v>
                </c:pt>
                <c:pt idx="18403">
                  <c:v>455.95299999999997</c:v>
                </c:pt>
                <c:pt idx="18404">
                  <c:v>455.96699999999998</c:v>
                </c:pt>
                <c:pt idx="18405">
                  <c:v>455.98200000000003</c:v>
                </c:pt>
                <c:pt idx="18406">
                  <c:v>455.99599999999998</c:v>
                </c:pt>
                <c:pt idx="18407">
                  <c:v>456.01100000000002</c:v>
                </c:pt>
                <c:pt idx="18408">
                  <c:v>456.02600000000001</c:v>
                </c:pt>
                <c:pt idx="18409">
                  <c:v>456.05799999999999</c:v>
                </c:pt>
                <c:pt idx="18410">
                  <c:v>456.11</c:v>
                </c:pt>
                <c:pt idx="18411">
                  <c:v>456.17899999999997</c:v>
                </c:pt>
                <c:pt idx="18412">
                  <c:v>456.19900000000001</c:v>
                </c:pt>
                <c:pt idx="18413">
                  <c:v>456.21899999999999</c:v>
                </c:pt>
                <c:pt idx="18414">
                  <c:v>456.25099999999998</c:v>
                </c:pt>
                <c:pt idx="18415">
                  <c:v>456.286</c:v>
                </c:pt>
                <c:pt idx="18416">
                  <c:v>456.30900000000003</c:v>
                </c:pt>
                <c:pt idx="18417">
                  <c:v>456.32499999999999</c:v>
                </c:pt>
                <c:pt idx="18418">
                  <c:v>456.34899999999999</c:v>
                </c:pt>
                <c:pt idx="18419">
                  <c:v>456.39100000000002</c:v>
                </c:pt>
                <c:pt idx="18420">
                  <c:v>456.43900000000002</c:v>
                </c:pt>
                <c:pt idx="18421">
                  <c:v>456.47199999999998</c:v>
                </c:pt>
                <c:pt idx="18422">
                  <c:v>456.49099999999999</c:v>
                </c:pt>
                <c:pt idx="18423">
                  <c:v>456.50599999999997</c:v>
                </c:pt>
                <c:pt idx="18424">
                  <c:v>456.51900000000001</c:v>
                </c:pt>
                <c:pt idx="18425">
                  <c:v>456.53300000000002</c:v>
                </c:pt>
                <c:pt idx="18426">
                  <c:v>456.55500000000001</c:v>
                </c:pt>
                <c:pt idx="18427">
                  <c:v>456.59100000000001</c:v>
                </c:pt>
                <c:pt idx="18428">
                  <c:v>456.625</c:v>
                </c:pt>
                <c:pt idx="18429">
                  <c:v>456.64100000000002</c:v>
                </c:pt>
                <c:pt idx="18430">
                  <c:v>456.65499999999997</c:v>
                </c:pt>
                <c:pt idx="18431">
                  <c:v>456.67</c:v>
                </c:pt>
                <c:pt idx="18432">
                  <c:v>456.685</c:v>
                </c:pt>
                <c:pt idx="18433">
                  <c:v>456.72300000000001</c:v>
                </c:pt>
                <c:pt idx="18434">
                  <c:v>456.774</c:v>
                </c:pt>
                <c:pt idx="18435">
                  <c:v>456.786</c:v>
                </c:pt>
                <c:pt idx="18436">
                  <c:v>456.80700000000002</c:v>
                </c:pt>
                <c:pt idx="18437">
                  <c:v>456.82299999999998</c:v>
                </c:pt>
                <c:pt idx="18438">
                  <c:v>456.83499999999998</c:v>
                </c:pt>
                <c:pt idx="18439">
                  <c:v>456.84800000000001</c:v>
                </c:pt>
                <c:pt idx="18440">
                  <c:v>456.86099999999999</c:v>
                </c:pt>
                <c:pt idx="18441">
                  <c:v>456.87700000000001</c:v>
                </c:pt>
                <c:pt idx="18442">
                  <c:v>456.911</c:v>
                </c:pt>
                <c:pt idx="18443">
                  <c:v>456.94600000000003</c:v>
                </c:pt>
                <c:pt idx="18444">
                  <c:v>456.96800000000002</c:v>
                </c:pt>
                <c:pt idx="18445">
                  <c:v>456.98200000000003</c:v>
                </c:pt>
                <c:pt idx="18446">
                  <c:v>456.99299999999999</c:v>
                </c:pt>
                <c:pt idx="18447">
                  <c:v>457.01600000000002</c:v>
                </c:pt>
                <c:pt idx="18448">
                  <c:v>457.04899999999998</c:v>
                </c:pt>
                <c:pt idx="18449">
                  <c:v>457.07299999999998</c:v>
                </c:pt>
                <c:pt idx="18450">
                  <c:v>457.08600000000001</c:v>
                </c:pt>
                <c:pt idx="18451">
                  <c:v>457.10399999999998</c:v>
                </c:pt>
                <c:pt idx="18452">
                  <c:v>457.14100000000002</c:v>
                </c:pt>
                <c:pt idx="18453">
                  <c:v>457.18400000000003</c:v>
                </c:pt>
                <c:pt idx="18454">
                  <c:v>457.21100000000001</c:v>
                </c:pt>
                <c:pt idx="18455">
                  <c:v>457.22899999999998</c:v>
                </c:pt>
                <c:pt idx="18456">
                  <c:v>457.24</c:v>
                </c:pt>
                <c:pt idx="18457">
                  <c:v>457.25</c:v>
                </c:pt>
                <c:pt idx="18458">
                  <c:v>457.262</c:v>
                </c:pt>
                <c:pt idx="18459">
                  <c:v>457.274</c:v>
                </c:pt>
                <c:pt idx="18460">
                  <c:v>457.286</c:v>
                </c:pt>
                <c:pt idx="18461">
                  <c:v>457.29899999999998</c:v>
                </c:pt>
                <c:pt idx="18462">
                  <c:v>457.31099999999998</c:v>
                </c:pt>
                <c:pt idx="18463">
                  <c:v>457.32299999999998</c:v>
                </c:pt>
                <c:pt idx="18464">
                  <c:v>457.33499999999998</c:v>
                </c:pt>
                <c:pt idx="18465">
                  <c:v>457.34699999999998</c:v>
                </c:pt>
                <c:pt idx="18466">
                  <c:v>457.36</c:v>
                </c:pt>
                <c:pt idx="18467">
                  <c:v>457.37200000000001</c:v>
                </c:pt>
                <c:pt idx="18468">
                  <c:v>457.38499999999999</c:v>
                </c:pt>
                <c:pt idx="18469">
                  <c:v>457.39699999999999</c:v>
                </c:pt>
                <c:pt idx="18470">
                  <c:v>457.41</c:v>
                </c:pt>
                <c:pt idx="18471">
                  <c:v>457.42200000000003</c:v>
                </c:pt>
                <c:pt idx="18472">
                  <c:v>457.43400000000003</c:v>
                </c:pt>
                <c:pt idx="18473">
                  <c:v>457.447</c:v>
                </c:pt>
                <c:pt idx="18474">
                  <c:v>457.459</c:v>
                </c:pt>
                <c:pt idx="18475">
                  <c:v>457.47199999999998</c:v>
                </c:pt>
                <c:pt idx="18476">
                  <c:v>457.48399999999998</c:v>
                </c:pt>
                <c:pt idx="18477">
                  <c:v>457.49700000000001</c:v>
                </c:pt>
                <c:pt idx="18478">
                  <c:v>457.51</c:v>
                </c:pt>
                <c:pt idx="18479">
                  <c:v>457.52300000000002</c:v>
                </c:pt>
                <c:pt idx="18480">
                  <c:v>457.53699999999998</c:v>
                </c:pt>
                <c:pt idx="18481">
                  <c:v>457.55099999999999</c:v>
                </c:pt>
                <c:pt idx="18482">
                  <c:v>457.56400000000002</c:v>
                </c:pt>
                <c:pt idx="18483">
                  <c:v>457.577</c:v>
                </c:pt>
                <c:pt idx="18484">
                  <c:v>457.59</c:v>
                </c:pt>
                <c:pt idx="18485">
                  <c:v>457.60500000000002</c:v>
                </c:pt>
                <c:pt idx="18486">
                  <c:v>457.62400000000002</c:v>
                </c:pt>
                <c:pt idx="18487">
                  <c:v>457.64499999999998</c:v>
                </c:pt>
                <c:pt idx="18488">
                  <c:v>457.66500000000002</c:v>
                </c:pt>
                <c:pt idx="18489">
                  <c:v>457.68</c:v>
                </c:pt>
                <c:pt idx="18490">
                  <c:v>457.69600000000003</c:v>
                </c:pt>
                <c:pt idx="18491">
                  <c:v>457.72899999999998</c:v>
                </c:pt>
                <c:pt idx="18492">
                  <c:v>457.74400000000003</c:v>
                </c:pt>
                <c:pt idx="18493">
                  <c:v>457.75900000000001</c:v>
                </c:pt>
                <c:pt idx="18494">
                  <c:v>457.77199999999999</c:v>
                </c:pt>
                <c:pt idx="18495">
                  <c:v>457.78500000000003</c:v>
                </c:pt>
                <c:pt idx="18496">
                  <c:v>457.798</c:v>
                </c:pt>
                <c:pt idx="18497">
                  <c:v>457.81200000000001</c:v>
                </c:pt>
                <c:pt idx="18498">
                  <c:v>457.82499999999999</c:v>
                </c:pt>
                <c:pt idx="18499">
                  <c:v>457.839</c:v>
                </c:pt>
                <c:pt idx="18500">
                  <c:v>457.85300000000001</c:v>
                </c:pt>
                <c:pt idx="18501">
                  <c:v>457.86599999999999</c:v>
                </c:pt>
                <c:pt idx="18502">
                  <c:v>457.88</c:v>
                </c:pt>
                <c:pt idx="18503">
                  <c:v>457.89499999999998</c:v>
                </c:pt>
                <c:pt idx="18504">
                  <c:v>457.90899999999999</c:v>
                </c:pt>
                <c:pt idx="18505">
                  <c:v>457.923</c:v>
                </c:pt>
                <c:pt idx="18506">
                  <c:v>457.93700000000001</c:v>
                </c:pt>
                <c:pt idx="18507">
                  <c:v>457.95</c:v>
                </c:pt>
                <c:pt idx="18508">
                  <c:v>457.964</c:v>
                </c:pt>
                <c:pt idx="18509">
                  <c:v>457.97699999999998</c:v>
                </c:pt>
                <c:pt idx="18510">
                  <c:v>457.99</c:v>
                </c:pt>
                <c:pt idx="18511">
                  <c:v>458.00299999999999</c:v>
                </c:pt>
                <c:pt idx="18512">
                  <c:v>458.01600000000002</c:v>
                </c:pt>
                <c:pt idx="18513">
                  <c:v>458.03</c:v>
                </c:pt>
                <c:pt idx="18514">
                  <c:v>458.04300000000001</c:v>
                </c:pt>
                <c:pt idx="18515">
                  <c:v>458.05599999999998</c:v>
                </c:pt>
                <c:pt idx="18516">
                  <c:v>458.06900000000002</c:v>
                </c:pt>
                <c:pt idx="18517">
                  <c:v>458.08199999999999</c:v>
                </c:pt>
                <c:pt idx="18518">
                  <c:v>458.09500000000003</c:v>
                </c:pt>
                <c:pt idx="18519">
                  <c:v>458.108</c:v>
                </c:pt>
                <c:pt idx="18520">
                  <c:v>458.12099999999998</c:v>
                </c:pt>
                <c:pt idx="18521">
                  <c:v>458.13400000000001</c:v>
                </c:pt>
                <c:pt idx="18522">
                  <c:v>458.14800000000002</c:v>
                </c:pt>
                <c:pt idx="18523">
                  <c:v>458.161</c:v>
                </c:pt>
                <c:pt idx="18524">
                  <c:v>458.17399999999998</c:v>
                </c:pt>
                <c:pt idx="18525">
                  <c:v>458.18700000000001</c:v>
                </c:pt>
                <c:pt idx="18526">
                  <c:v>458.2</c:v>
                </c:pt>
                <c:pt idx="18527">
                  <c:v>458.21300000000002</c:v>
                </c:pt>
                <c:pt idx="18528">
                  <c:v>458.226</c:v>
                </c:pt>
                <c:pt idx="18529">
                  <c:v>458.238</c:v>
                </c:pt>
                <c:pt idx="18530">
                  <c:v>458.25099999999998</c:v>
                </c:pt>
                <c:pt idx="18531">
                  <c:v>458.26299999999998</c:v>
                </c:pt>
                <c:pt idx="18532">
                  <c:v>458.274</c:v>
                </c:pt>
                <c:pt idx="18533">
                  <c:v>458.286</c:v>
                </c:pt>
                <c:pt idx="18534">
                  <c:v>458.298</c:v>
                </c:pt>
                <c:pt idx="18535">
                  <c:v>458.31</c:v>
                </c:pt>
                <c:pt idx="18536">
                  <c:v>458.322</c:v>
                </c:pt>
                <c:pt idx="18537">
                  <c:v>458.334</c:v>
                </c:pt>
                <c:pt idx="18538">
                  <c:v>458.346</c:v>
                </c:pt>
                <c:pt idx="18539">
                  <c:v>458.35700000000003</c:v>
                </c:pt>
                <c:pt idx="18540">
                  <c:v>458.36900000000003</c:v>
                </c:pt>
                <c:pt idx="18541">
                  <c:v>458.38099999999997</c:v>
                </c:pt>
                <c:pt idx="18542">
                  <c:v>458.39299999999997</c:v>
                </c:pt>
                <c:pt idx="18543">
                  <c:v>458.404</c:v>
                </c:pt>
                <c:pt idx="18544">
                  <c:v>458.416</c:v>
                </c:pt>
                <c:pt idx="18545">
                  <c:v>458.428</c:v>
                </c:pt>
                <c:pt idx="18546">
                  <c:v>458.43900000000002</c:v>
                </c:pt>
                <c:pt idx="18547">
                  <c:v>458.45100000000002</c:v>
                </c:pt>
                <c:pt idx="18548">
                  <c:v>458.46300000000002</c:v>
                </c:pt>
                <c:pt idx="18549">
                  <c:v>458.47399999999999</c:v>
                </c:pt>
                <c:pt idx="18550">
                  <c:v>458.48599999999999</c:v>
                </c:pt>
                <c:pt idx="18551">
                  <c:v>458.49799999999999</c:v>
                </c:pt>
                <c:pt idx="18552">
                  <c:v>458.51</c:v>
                </c:pt>
                <c:pt idx="18553">
                  <c:v>458.52100000000002</c:v>
                </c:pt>
                <c:pt idx="18554">
                  <c:v>458.53300000000002</c:v>
                </c:pt>
                <c:pt idx="18555">
                  <c:v>458.54399999999998</c:v>
                </c:pt>
                <c:pt idx="18556">
                  <c:v>458.55599999999998</c:v>
                </c:pt>
                <c:pt idx="18557">
                  <c:v>458.56799999999998</c:v>
                </c:pt>
                <c:pt idx="18558">
                  <c:v>458.57900000000001</c:v>
                </c:pt>
                <c:pt idx="18559">
                  <c:v>458.59100000000001</c:v>
                </c:pt>
                <c:pt idx="18560">
                  <c:v>458.60300000000001</c:v>
                </c:pt>
                <c:pt idx="18561">
                  <c:v>458.61399999999998</c:v>
                </c:pt>
                <c:pt idx="18562">
                  <c:v>458.625</c:v>
                </c:pt>
                <c:pt idx="18563">
                  <c:v>458.637</c:v>
                </c:pt>
                <c:pt idx="18564">
                  <c:v>458.64800000000002</c:v>
                </c:pt>
                <c:pt idx="18565">
                  <c:v>458.65899999999999</c:v>
                </c:pt>
                <c:pt idx="18566">
                  <c:v>458.67099999999999</c:v>
                </c:pt>
                <c:pt idx="18567">
                  <c:v>458.68200000000002</c:v>
                </c:pt>
                <c:pt idx="18568">
                  <c:v>458.69299999999998</c:v>
                </c:pt>
                <c:pt idx="18569">
                  <c:v>458.70400000000001</c:v>
                </c:pt>
                <c:pt idx="18570">
                  <c:v>458.71499999999997</c:v>
                </c:pt>
                <c:pt idx="18571">
                  <c:v>458.72699999999998</c:v>
                </c:pt>
                <c:pt idx="18572">
                  <c:v>458.738</c:v>
                </c:pt>
                <c:pt idx="18573">
                  <c:v>458.74900000000002</c:v>
                </c:pt>
                <c:pt idx="18574">
                  <c:v>458.76</c:v>
                </c:pt>
                <c:pt idx="18575">
                  <c:v>458.77100000000002</c:v>
                </c:pt>
                <c:pt idx="18576">
                  <c:v>458.78300000000002</c:v>
                </c:pt>
                <c:pt idx="18577">
                  <c:v>458.79399999999998</c:v>
                </c:pt>
                <c:pt idx="18578">
                  <c:v>458.80500000000001</c:v>
                </c:pt>
                <c:pt idx="18579">
                  <c:v>458.81599999999997</c:v>
                </c:pt>
                <c:pt idx="18580">
                  <c:v>458.82799999999997</c:v>
                </c:pt>
                <c:pt idx="18581">
                  <c:v>458.839</c:v>
                </c:pt>
                <c:pt idx="18582">
                  <c:v>458.85</c:v>
                </c:pt>
                <c:pt idx="18583">
                  <c:v>458.85899999999998</c:v>
                </c:pt>
                <c:pt idx="18584">
                  <c:v>458.86500000000001</c:v>
                </c:pt>
                <c:pt idx="18585">
                  <c:v>458.87200000000001</c:v>
                </c:pt>
                <c:pt idx="18586">
                  <c:v>458.87799999999999</c:v>
                </c:pt>
                <c:pt idx="18587">
                  <c:v>458.88499999999999</c:v>
                </c:pt>
                <c:pt idx="18588">
                  <c:v>458.89100000000002</c:v>
                </c:pt>
                <c:pt idx="18589">
                  <c:v>458.89800000000002</c:v>
                </c:pt>
                <c:pt idx="18590">
                  <c:v>458.90499999999997</c:v>
                </c:pt>
                <c:pt idx="18591">
                  <c:v>458.91199999999998</c:v>
                </c:pt>
                <c:pt idx="18592">
                  <c:v>458.91899999999998</c:v>
                </c:pt>
                <c:pt idx="18593">
                  <c:v>458.92599999999999</c:v>
                </c:pt>
                <c:pt idx="18594">
                  <c:v>458.93299999999999</c:v>
                </c:pt>
                <c:pt idx="18595">
                  <c:v>458.94</c:v>
                </c:pt>
                <c:pt idx="18596">
                  <c:v>458.94799999999998</c:v>
                </c:pt>
                <c:pt idx="18597">
                  <c:v>458.95499999999998</c:v>
                </c:pt>
                <c:pt idx="18598">
                  <c:v>458.96199999999999</c:v>
                </c:pt>
                <c:pt idx="18599">
                  <c:v>458.96899999999999</c:v>
                </c:pt>
                <c:pt idx="18600">
                  <c:v>458.976</c:v>
                </c:pt>
                <c:pt idx="18601">
                  <c:v>458.983</c:v>
                </c:pt>
                <c:pt idx="18602">
                  <c:v>458.99</c:v>
                </c:pt>
                <c:pt idx="18603">
                  <c:v>458.99700000000001</c:v>
                </c:pt>
                <c:pt idx="18604">
                  <c:v>459.00400000000002</c:v>
                </c:pt>
                <c:pt idx="18605">
                  <c:v>459.01100000000002</c:v>
                </c:pt>
                <c:pt idx="18606">
                  <c:v>459.02100000000002</c:v>
                </c:pt>
                <c:pt idx="18607">
                  <c:v>459.03</c:v>
                </c:pt>
                <c:pt idx="18608">
                  <c:v>459.03899999999999</c:v>
                </c:pt>
                <c:pt idx="18609">
                  <c:v>459.04899999999998</c:v>
                </c:pt>
                <c:pt idx="18610">
                  <c:v>459.05799999999999</c:v>
                </c:pt>
                <c:pt idx="18611">
                  <c:v>459.06799999999998</c:v>
                </c:pt>
                <c:pt idx="18612">
                  <c:v>459.077</c:v>
                </c:pt>
                <c:pt idx="18613">
                  <c:v>459.08499999999998</c:v>
                </c:pt>
                <c:pt idx="18614">
                  <c:v>459.09399999999999</c:v>
                </c:pt>
                <c:pt idx="18615">
                  <c:v>459.10500000000002</c:v>
                </c:pt>
                <c:pt idx="18616">
                  <c:v>459.11700000000002</c:v>
                </c:pt>
                <c:pt idx="18617">
                  <c:v>459.13</c:v>
                </c:pt>
                <c:pt idx="18618">
                  <c:v>459.14600000000002</c:v>
                </c:pt>
                <c:pt idx="18619">
                  <c:v>459.17599999999999</c:v>
                </c:pt>
                <c:pt idx="18620">
                  <c:v>459.20100000000002</c:v>
                </c:pt>
                <c:pt idx="18621">
                  <c:v>459.21600000000001</c:v>
                </c:pt>
                <c:pt idx="18622">
                  <c:v>459.23</c:v>
                </c:pt>
                <c:pt idx="18623">
                  <c:v>459.24400000000003</c:v>
                </c:pt>
                <c:pt idx="18624">
                  <c:v>459.25900000000001</c:v>
                </c:pt>
                <c:pt idx="18625">
                  <c:v>459.28199999999998</c:v>
                </c:pt>
                <c:pt idx="18626">
                  <c:v>459.31400000000002</c:v>
                </c:pt>
                <c:pt idx="18627">
                  <c:v>459.34199999999998</c:v>
                </c:pt>
                <c:pt idx="18628">
                  <c:v>459.351</c:v>
                </c:pt>
                <c:pt idx="18629">
                  <c:v>459.36500000000001</c:v>
                </c:pt>
                <c:pt idx="18630">
                  <c:v>459.38900000000001</c:v>
                </c:pt>
                <c:pt idx="18631">
                  <c:v>459.41800000000001</c:v>
                </c:pt>
                <c:pt idx="18632">
                  <c:v>459.43900000000002</c:v>
                </c:pt>
                <c:pt idx="18633">
                  <c:v>459.459</c:v>
                </c:pt>
                <c:pt idx="18634">
                  <c:v>459.51799999999997</c:v>
                </c:pt>
                <c:pt idx="18635">
                  <c:v>459.536</c:v>
                </c:pt>
                <c:pt idx="18636">
                  <c:v>459.553</c:v>
                </c:pt>
                <c:pt idx="18637">
                  <c:v>459.56599999999997</c:v>
                </c:pt>
                <c:pt idx="18638">
                  <c:v>459.577</c:v>
                </c:pt>
                <c:pt idx="18639">
                  <c:v>459.58800000000002</c:v>
                </c:pt>
                <c:pt idx="18640">
                  <c:v>459.6</c:v>
                </c:pt>
                <c:pt idx="18641">
                  <c:v>459.61099999999999</c:v>
                </c:pt>
                <c:pt idx="18642">
                  <c:v>459.62200000000001</c:v>
                </c:pt>
                <c:pt idx="18643">
                  <c:v>459.637</c:v>
                </c:pt>
                <c:pt idx="18644">
                  <c:v>459.661</c:v>
                </c:pt>
                <c:pt idx="18645">
                  <c:v>459.68</c:v>
                </c:pt>
                <c:pt idx="18646">
                  <c:v>459.69200000000001</c:v>
                </c:pt>
                <c:pt idx="18647">
                  <c:v>459.70299999999997</c:v>
                </c:pt>
                <c:pt idx="18648">
                  <c:v>459.71300000000002</c:v>
                </c:pt>
                <c:pt idx="18649">
                  <c:v>459.72</c:v>
                </c:pt>
                <c:pt idx="18650">
                  <c:v>459.72699999999998</c:v>
                </c:pt>
                <c:pt idx="18651">
                  <c:v>459.73399999999998</c:v>
                </c:pt>
                <c:pt idx="18652">
                  <c:v>459.74200000000002</c:v>
                </c:pt>
                <c:pt idx="18653">
                  <c:v>459.74900000000002</c:v>
                </c:pt>
                <c:pt idx="18654">
                  <c:v>459.75599999999997</c:v>
                </c:pt>
                <c:pt idx="18655">
                  <c:v>459.76299999999998</c:v>
                </c:pt>
                <c:pt idx="18656">
                  <c:v>459.77100000000002</c:v>
                </c:pt>
                <c:pt idx="18657">
                  <c:v>459.77800000000002</c:v>
                </c:pt>
                <c:pt idx="18658">
                  <c:v>459.78500000000003</c:v>
                </c:pt>
                <c:pt idx="18659">
                  <c:v>459.79199999999997</c:v>
                </c:pt>
                <c:pt idx="18660">
                  <c:v>459.79899999999998</c:v>
                </c:pt>
                <c:pt idx="18661">
                  <c:v>459.80599999999998</c:v>
                </c:pt>
                <c:pt idx="18662">
                  <c:v>459.81299999999999</c:v>
                </c:pt>
                <c:pt idx="18663">
                  <c:v>459.82</c:v>
                </c:pt>
                <c:pt idx="18664">
                  <c:v>459.827</c:v>
                </c:pt>
                <c:pt idx="18665">
                  <c:v>459.834</c:v>
                </c:pt>
                <c:pt idx="18666">
                  <c:v>459.84100000000001</c:v>
                </c:pt>
                <c:pt idx="18667">
                  <c:v>459.84899999999999</c:v>
                </c:pt>
                <c:pt idx="18668">
                  <c:v>459.858</c:v>
                </c:pt>
                <c:pt idx="18669">
                  <c:v>459.86599999999999</c:v>
                </c:pt>
                <c:pt idx="18670">
                  <c:v>459.87400000000002</c:v>
                </c:pt>
                <c:pt idx="18671">
                  <c:v>459.88200000000001</c:v>
                </c:pt>
                <c:pt idx="18672">
                  <c:v>459.89</c:v>
                </c:pt>
                <c:pt idx="18673">
                  <c:v>459.89800000000002</c:v>
                </c:pt>
                <c:pt idx="18674">
                  <c:v>459.90600000000001</c:v>
                </c:pt>
                <c:pt idx="18675">
                  <c:v>459.91500000000002</c:v>
                </c:pt>
                <c:pt idx="18676">
                  <c:v>459.923</c:v>
                </c:pt>
                <c:pt idx="18677">
                  <c:v>459.93099999999998</c:v>
                </c:pt>
                <c:pt idx="18678">
                  <c:v>459.93900000000002</c:v>
                </c:pt>
                <c:pt idx="18679">
                  <c:v>459.947</c:v>
                </c:pt>
                <c:pt idx="18680">
                  <c:v>459.95499999999998</c:v>
                </c:pt>
                <c:pt idx="18681">
                  <c:v>459.96300000000002</c:v>
                </c:pt>
                <c:pt idx="18682">
                  <c:v>459.971</c:v>
                </c:pt>
                <c:pt idx="18683">
                  <c:v>459.97899999999998</c:v>
                </c:pt>
                <c:pt idx="18684">
                  <c:v>459.98700000000002</c:v>
                </c:pt>
                <c:pt idx="18685">
                  <c:v>459.995</c:v>
                </c:pt>
                <c:pt idx="18686">
                  <c:v>460.00299999999999</c:v>
                </c:pt>
                <c:pt idx="18687">
                  <c:v>460.01100000000002</c:v>
                </c:pt>
                <c:pt idx="18688">
                  <c:v>460.01900000000001</c:v>
                </c:pt>
                <c:pt idx="18689">
                  <c:v>460.02699999999999</c:v>
                </c:pt>
                <c:pt idx="18690">
                  <c:v>460.03500000000003</c:v>
                </c:pt>
                <c:pt idx="18691">
                  <c:v>460.04300000000001</c:v>
                </c:pt>
                <c:pt idx="18692">
                  <c:v>460.05099999999999</c:v>
                </c:pt>
                <c:pt idx="18693">
                  <c:v>460.05900000000003</c:v>
                </c:pt>
                <c:pt idx="18694">
                  <c:v>460.06700000000001</c:v>
                </c:pt>
                <c:pt idx="18695">
                  <c:v>460.07499999999999</c:v>
                </c:pt>
                <c:pt idx="18696">
                  <c:v>460.08300000000003</c:v>
                </c:pt>
                <c:pt idx="18697">
                  <c:v>460.09100000000001</c:v>
                </c:pt>
                <c:pt idx="18698">
                  <c:v>460.09899999999999</c:v>
                </c:pt>
                <c:pt idx="18699">
                  <c:v>460.10700000000003</c:v>
                </c:pt>
                <c:pt idx="18700">
                  <c:v>460.11500000000001</c:v>
                </c:pt>
                <c:pt idx="18701">
                  <c:v>460.12200000000001</c:v>
                </c:pt>
                <c:pt idx="18702">
                  <c:v>460.13</c:v>
                </c:pt>
                <c:pt idx="18703">
                  <c:v>460.137</c:v>
                </c:pt>
                <c:pt idx="18704">
                  <c:v>460.149</c:v>
                </c:pt>
                <c:pt idx="18705">
                  <c:v>460.16699999999997</c:v>
                </c:pt>
                <c:pt idx="18706">
                  <c:v>460.18299999999999</c:v>
                </c:pt>
                <c:pt idx="18707">
                  <c:v>460.197</c:v>
                </c:pt>
                <c:pt idx="18708">
                  <c:v>460.21100000000001</c:v>
                </c:pt>
                <c:pt idx="18709">
                  <c:v>460.22500000000002</c:v>
                </c:pt>
                <c:pt idx="18710">
                  <c:v>460.23899999999998</c:v>
                </c:pt>
                <c:pt idx="18711">
                  <c:v>460.25299999999999</c:v>
                </c:pt>
                <c:pt idx="18712">
                  <c:v>460.267</c:v>
                </c:pt>
                <c:pt idx="18713">
                  <c:v>460.28100000000001</c:v>
                </c:pt>
                <c:pt idx="18714">
                  <c:v>460.29500000000002</c:v>
                </c:pt>
                <c:pt idx="18715">
                  <c:v>460.30900000000003</c:v>
                </c:pt>
                <c:pt idx="18716">
                  <c:v>460.32400000000001</c:v>
                </c:pt>
                <c:pt idx="18717">
                  <c:v>460.33800000000002</c:v>
                </c:pt>
                <c:pt idx="18718">
                  <c:v>460.34500000000003</c:v>
                </c:pt>
                <c:pt idx="18719">
                  <c:v>460.35199999999998</c:v>
                </c:pt>
                <c:pt idx="18720">
                  <c:v>460.35899999999998</c:v>
                </c:pt>
                <c:pt idx="18721">
                  <c:v>460.36500000000001</c:v>
                </c:pt>
                <c:pt idx="18722">
                  <c:v>460.37299999999999</c:v>
                </c:pt>
                <c:pt idx="18723">
                  <c:v>460.387</c:v>
                </c:pt>
                <c:pt idx="18724">
                  <c:v>460.41</c:v>
                </c:pt>
                <c:pt idx="18725">
                  <c:v>460.45600000000002</c:v>
                </c:pt>
                <c:pt idx="18726">
                  <c:v>460.471</c:v>
                </c:pt>
                <c:pt idx="18727">
                  <c:v>460.488</c:v>
                </c:pt>
                <c:pt idx="18728">
                  <c:v>460.517</c:v>
                </c:pt>
                <c:pt idx="18729">
                  <c:v>460.53399999999999</c:v>
                </c:pt>
                <c:pt idx="18730">
                  <c:v>460.54399999999998</c:v>
                </c:pt>
                <c:pt idx="18731">
                  <c:v>460.55399999999997</c:v>
                </c:pt>
                <c:pt idx="18732">
                  <c:v>460.565</c:v>
                </c:pt>
                <c:pt idx="18733">
                  <c:v>460.58600000000001</c:v>
                </c:pt>
                <c:pt idx="18734">
                  <c:v>460.608</c:v>
                </c:pt>
                <c:pt idx="18735">
                  <c:v>460.62099999999998</c:v>
                </c:pt>
                <c:pt idx="18736">
                  <c:v>460.63099999999997</c:v>
                </c:pt>
                <c:pt idx="18737">
                  <c:v>460.64100000000002</c:v>
                </c:pt>
                <c:pt idx="18738">
                  <c:v>460.65100000000001</c:v>
                </c:pt>
                <c:pt idx="18739">
                  <c:v>460.661</c:v>
                </c:pt>
                <c:pt idx="18740">
                  <c:v>460.67</c:v>
                </c:pt>
                <c:pt idx="18741">
                  <c:v>460.68</c:v>
                </c:pt>
                <c:pt idx="18742">
                  <c:v>460.69099999999997</c:v>
                </c:pt>
                <c:pt idx="18743">
                  <c:v>460.70100000000002</c:v>
                </c:pt>
                <c:pt idx="18744">
                  <c:v>460.71199999999999</c:v>
                </c:pt>
                <c:pt idx="18745">
                  <c:v>460.72199999999998</c:v>
                </c:pt>
                <c:pt idx="18746">
                  <c:v>460.733</c:v>
                </c:pt>
                <c:pt idx="18747">
                  <c:v>460.74299999999999</c:v>
                </c:pt>
                <c:pt idx="18748">
                  <c:v>460.75299999999999</c:v>
                </c:pt>
                <c:pt idx="18749">
                  <c:v>460.76299999999998</c:v>
                </c:pt>
                <c:pt idx="18750">
                  <c:v>460.77300000000002</c:v>
                </c:pt>
                <c:pt idx="18751">
                  <c:v>460.78399999999999</c:v>
                </c:pt>
                <c:pt idx="18752">
                  <c:v>460.79500000000002</c:v>
                </c:pt>
                <c:pt idx="18753">
                  <c:v>460.80500000000001</c:v>
                </c:pt>
                <c:pt idx="18754">
                  <c:v>460.81599999999997</c:v>
                </c:pt>
                <c:pt idx="18755">
                  <c:v>460.827</c:v>
                </c:pt>
                <c:pt idx="18756">
                  <c:v>460.83800000000002</c:v>
                </c:pt>
                <c:pt idx="18757">
                  <c:v>460.85700000000003</c:v>
                </c:pt>
                <c:pt idx="18758">
                  <c:v>460.87</c:v>
                </c:pt>
                <c:pt idx="18759">
                  <c:v>460.88200000000001</c:v>
                </c:pt>
                <c:pt idx="18760">
                  <c:v>460.89299999999997</c:v>
                </c:pt>
                <c:pt idx="18761">
                  <c:v>460.90499999999997</c:v>
                </c:pt>
                <c:pt idx="18762">
                  <c:v>460.91699999999997</c:v>
                </c:pt>
                <c:pt idx="18763">
                  <c:v>460.92700000000002</c:v>
                </c:pt>
                <c:pt idx="18764">
                  <c:v>460.93400000000003</c:v>
                </c:pt>
                <c:pt idx="18765">
                  <c:v>460.94200000000001</c:v>
                </c:pt>
                <c:pt idx="18766">
                  <c:v>460.95</c:v>
                </c:pt>
                <c:pt idx="18767">
                  <c:v>460.95699999999999</c:v>
                </c:pt>
                <c:pt idx="18768">
                  <c:v>460.96499999999997</c:v>
                </c:pt>
                <c:pt idx="18769">
                  <c:v>460.97300000000001</c:v>
                </c:pt>
                <c:pt idx="18770">
                  <c:v>460.98</c:v>
                </c:pt>
                <c:pt idx="18771">
                  <c:v>460.988</c:v>
                </c:pt>
                <c:pt idx="18772">
                  <c:v>460.99599999999998</c:v>
                </c:pt>
                <c:pt idx="18773">
                  <c:v>461.00299999999999</c:v>
                </c:pt>
                <c:pt idx="18774">
                  <c:v>461.01100000000002</c:v>
                </c:pt>
                <c:pt idx="18775">
                  <c:v>461.01799999999997</c:v>
                </c:pt>
                <c:pt idx="18776">
                  <c:v>461.02600000000001</c:v>
                </c:pt>
                <c:pt idx="18777">
                  <c:v>461.03300000000002</c:v>
                </c:pt>
                <c:pt idx="18778">
                  <c:v>461.04</c:v>
                </c:pt>
                <c:pt idx="18779">
                  <c:v>461.04700000000003</c:v>
                </c:pt>
                <c:pt idx="18780">
                  <c:v>461.05500000000001</c:v>
                </c:pt>
                <c:pt idx="18781">
                  <c:v>461.06200000000001</c:v>
                </c:pt>
                <c:pt idx="18782">
                  <c:v>461.06900000000002</c:v>
                </c:pt>
                <c:pt idx="18783">
                  <c:v>461.07600000000002</c:v>
                </c:pt>
                <c:pt idx="18784">
                  <c:v>461.08300000000003</c:v>
                </c:pt>
                <c:pt idx="18785">
                  <c:v>461.09</c:v>
                </c:pt>
                <c:pt idx="18786">
                  <c:v>461.096</c:v>
                </c:pt>
                <c:pt idx="18787">
                  <c:v>461.10300000000001</c:v>
                </c:pt>
                <c:pt idx="18788">
                  <c:v>461.11</c:v>
                </c:pt>
                <c:pt idx="18789">
                  <c:v>461.11599999999999</c:v>
                </c:pt>
                <c:pt idx="18790">
                  <c:v>461.12200000000001</c:v>
                </c:pt>
                <c:pt idx="18791">
                  <c:v>461.12799999999999</c:v>
                </c:pt>
                <c:pt idx="18792">
                  <c:v>461.13400000000001</c:v>
                </c:pt>
                <c:pt idx="18793">
                  <c:v>461.14</c:v>
                </c:pt>
                <c:pt idx="18794">
                  <c:v>461.14600000000002</c:v>
                </c:pt>
                <c:pt idx="18795">
                  <c:v>461.15199999999999</c:v>
                </c:pt>
                <c:pt idx="18796">
                  <c:v>461.15899999999999</c:v>
                </c:pt>
                <c:pt idx="18797">
                  <c:v>461.16500000000002</c:v>
                </c:pt>
                <c:pt idx="18798">
                  <c:v>461.17099999999999</c:v>
                </c:pt>
                <c:pt idx="18799">
                  <c:v>461.178</c:v>
                </c:pt>
                <c:pt idx="18800">
                  <c:v>461.18400000000003</c:v>
                </c:pt>
                <c:pt idx="18801">
                  <c:v>461.19</c:v>
                </c:pt>
                <c:pt idx="18802">
                  <c:v>461.19600000000003</c:v>
                </c:pt>
                <c:pt idx="18803">
                  <c:v>461.202</c:v>
                </c:pt>
                <c:pt idx="18804">
                  <c:v>461.209</c:v>
                </c:pt>
                <c:pt idx="18805">
                  <c:v>461.21499999999997</c:v>
                </c:pt>
                <c:pt idx="18806">
                  <c:v>461.221</c:v>
                </c:pt>
                <c:pt idx="18807">
                  <c:v>461.22800000000001</c:v>
                </c:pt>
                <c:pt idx="18808">
                  <c:v>461.23399999999998</c:v>
                </c:pt>
                <c:pt idx="18809">
                  <c:v>461.24</c:v>
                </c:pt>
                <c:pt idx="18810">
                  <c:v>461.24700000000001</c:v>
                </c:pt>
                <c:pt idx="18811">
                  <c:v>461.25299999999999</c:v>
                </c:pt>
                <c:pt idx="18812">
                  <c:v>461.25900000000001</c:v>
                </c:pt>
                <c:pt idx="18813">
                  <c:v>461.26499999999999</c:v>
                </c:pt>
                <c:pt idx="18814">
                  <c:v>461.27199999999999</c:v>
                </c:pt>
                <c:pt idx="18815">
                  <c:v>461.27800000000002</c:v>
                </c:pt>
                <c:pt idx="18816">
                  <c:v>461.28399999999999</c:v>
                </c:pt>
                <c:pt idx="18817">
                  <c:v>461.29</c:v>
                </c:pt>
                <c:pt idx="18818">
                  <c:v>461.29700000000003</c:v>
                </c:pt>
                <c:pt idx="18819">
                  <c:v>461.303</c:v>
                </c:pt>
                <c:pt idx="18820">
                  <c:v>461.30900000000003</c:v>
                </c:pt>
                <c:pt idx="18821">
                  <c:v>461.31599999999997</c:v>
                </c:pt>
                <c:pt idx="18822">
                  <c:v>461.322</c:v>
                </c:pt>
                <c:pt idx="18823">
                  <c:v>461.32900000000001</c:v>
                </c:pt>
                <c:pt idx="18824">
                  <c:v>461.33499999999998</c:v>
                </c:pt>
                <c:pt idx="18825">
                  <c:v>461.34100000000001</c:v>
                </c:pt>
                <c:pt idx="18826">
                  <c:v>461.34800000000001</c:v>
                </c:pt>
                <c:pt idx="18827">
                  <c:v>461.35399999999998</c:v>
                </c:pt>
                <c:pt idx="18828">
                  <c:v>461.36</c:v>
                </c:pt>
                <c:pt idx="18829">
                  <c:v>461.36599999999999</c:v>
                </c:pt>
                <c:pt idx="18830">
                  <c:v>461.37299999999999</c:v>
                </c:pt>
                <c:pt idx="18831">
                  <c:v>461.37900000000002</c:v>
                </c:pt>
                <c:pt idx="18832">
                  <c:v>461.38600000000002</c:v>
                </c:pt>
                <c:pt idx="18833">
                  <c:v>461.392</c:v>
                </c:pt>
                <c:pt idx="18834">
                  <c:v>461.39800000000002</c:v>
                </c:pt>
                <c:pt idx="18835">
                  <c:v>461.40499999999997</c:v>
                </c:pt>
                <c:pt idx="18836">
                  <c:v>461.41199999999998</c:v>
                </c:pt>
                <c:pt idx="18837">
                  <c:v>461.41800000000001</c:v>
                </c:pt>
                <c:pt idx="18838">
                  <c:v>461.42500000000001</c:v>
                </c:pt>
                <c:pt idx="18839">
                  <c:v>461.43200000000002</c:v>
                </c:pt>
                <c:pt idx="18840">
                  <c:v>461.43900000000002</c:v>
                </c:pt>
                <c:pt idx="18841">
                  <c:v>461.44600000000003</c:v>
                </c:pt>
                <c:pt idx="18842">
                  <c:v>461.452</c:v>
                </c:pt>
                <c:pt idx="18843">
                  <c:v>461.459</c:v>
                </c:pt>
                <c:pt idx="18844">
                  <c:v>461.46600000000001</c:v>
                </c:pt>
                <c:pt idx="18845">
                  <c:v>461.47300000000001</c:v>
                </c:pt>
                <c:pt idx="18846">
                  <c:v>461.48</c:v>
                </c:pt>
                <c:pt idx="18847">
                  <c:v>461.48599999999999</c:v>
                </c:pt>
                <c:pt idx="18848">
                  <c:v>461.49299999999999</c:v>
                </c:pt>
                <c:pt idx="18849">
                  <c:v>461.49900000000002</c:v>
                </c:pt>
                <c:pt idx="18850">
                  <c:v>461.505</c:v>
                </c:pt>
                <c:pt idx="18851">
                  <c:v>461.512</c:v>
                </c:pt>
                <c:pt idx="18852">
                  <c:v>461.51799999999997</c:v>
                </c:pt>
                <c:pt idx="18853">
                  <c:v>461.524</c:v>
                </c:pt>
                <c:pt idx="18854">
                  <c:v>461.53100000000001</c:v>
                </c:pt>
                <c:pt idx="18855">
                  <c:v>461.53699999999998</c:v>
                </c:pt>
                <c:pt idx="18856">
                  <c:v>461.54300000000001</c:v>
                </c:pt>
                <c:pt idx="18857">
                  <c:v>461.55</c:v>
                </c:pt>
                <c:pt idx="18858">
                  <c:v>461.55599999999998</c:v>
                </c:pt>
                <c:pt idx="18859">
                  <c:v>461.56200000000001</c:v>
                </c:pt>
                <c:pt idx="18860">
                  <c:v>461.56900000000002</c:v>
                </c:pt>
                <c:pt idx="18861">
                  <c:v>461.57499999999999</c:v>
                </c:pt>
                <c:pt idx="18862">
                  <c:v>461.58100000000002</c:v>
                </c:pt>
                <c:pt idx="18863">
                  <c:v>461.58699999999999</c:v>
                </c:pt>
                <c:pt idx="18864">
                  <c:v>461.59399999999999</c:v>
                </c:pt>
                <c:pt idx="18865">
                  <c:v>461.6</c:v>
                </c:pt>
                <c:pt idx="18866">
                  <c:v>461.60599999999999</c:v>
                </c:pt>
                <c:pt idx="18867">
                  <c:v>461.61200000000002</c:v>
                </c:pt>
                <c:pt idx="18868">
                  <c:v>461.61900000000003</c:v>
                </c:pt>
                <c:pt idx="18869">
                  <c:v>461.625</c:v>
                </c:pt>
                <c:pt idx="18870">
                  <c:v>461.63099999999997</c:v>
                </c:pt>
                <c:pt idx="18871">
                  <c:v>461.637</c:v>
                </c:pt>
                <c:pt idx="18872">
                  <c:v>461.64299999999997</c:v>
                </c:pt>
                <c:pt idx="18873">
                  <c:v>461.65</c:v>
                </c:pt>
                <c:pt idx="18874">
                  <c:v>461.65600000000001</c:v>
                </c:pt>
                <c:pt idx="18875">
                  <c:v>461.66199999999998</c:v>
                </c:pt>
                <c:pt idx="18876">
                  <c:v>461.66899999999998</c:v>
                </c:pt>
                <c:pt idx="18877">
                  <c:v>461.67500000000001</c:v>
                </c:pt>
                <c:pt idx="18878">
                  <c:v>461.68099999999998</c:v>
                </c:pt>
                <c:pt idx="18879">
                  <c:v>461.68700000000001</c:v>
                </c:pt>
                <c:pt idx="18880">
                  <c:v>461.69299999999998</c:v>
                </c:pt>
                <c:pt idx="18881">
                  <c:v>461.7</c:v>
                </c:pt>
                <c:pt idx="18882">
                  <c:v>461.70600000000002</c:v>
                </c:pt>
                <c:pt idx="18883">
                  <c:v>461.71300000000002</c:v>
                </c:pt>
                <c:pt idx="18884">
                  <c:v>461.71899999999999</c:v>
                </c:pt>
                <c:pt idx="18885">
                  <c:v>461.72500000000002</c:v>
                </c:pt>
                <c:pt idx="18886">
                  <c:v>461.73099999999999</c:v>
                </c:pt>
                <c:pt idx="18887">
                  <c:v>461.738</c:v>
                </c:pt>
                <c:pt idx="18888">
                  <c:v>461.74400000000003</c:v>
                </c:pt>
                <c:pt idx="18889">
                  <c:v>461.75</c:v>
                </c:pt>
                <c:pt idx="18890">
                  <c:v>461.75599999999997</c:v>
                </c:pt>
                <c:pt idx="18891">
                  <c:v>461.76299999999998</c:v>
                </c:pt>
                <c:pt idx="18892">
                  <c:v>461.76900000000001</c:v>
                </c:pt>
                <c:pt idx="18893">
                  <c:v>461.77499999999998</c:v>
                </c:pt>
                <c:pt idx="18894">
                  <c:v>461.78199999999998</c:v>
                </c:pt>
                <c:pt idx="18895">
                  <c:v>461.78800000000001</c:v>
                </c:pt>
                <c:pt idx="18896">
                  <c:v>461.79399999999998</c:v>
                </c:pt>
                <c:pt idx="18897">
                  <c:v>461.8</c:v>
                </c:pt>
                <c:pt idx="18898">
                  <c:v>461.80599999999998</c:v>
                </c:pt>
                <c:pt idx="18899">
                  <c:v>461.81299999999999</c:v>
                </c:pt>
                <c:pt idx="18900">
                  <c:v>461.81900000000002</c:v>
                </c:pt>
                <c:pt idx="18901">
                  <c:v>461.82499999999999</c:v>
                </c:pt>
                <c:pt idx="18902">
                  <c:v>461.83100000000002</c:v>
                </c:pt>
                <c:pt idx="18903">
                  <c:v>461.83699999999999</c:v>
                </c:pt>
                <c:pt idx="18904">
                  <c:v>461.84300000000002</c:v>
                </c:pt>
                <c:pt idx="18905">
                  <c:v>461.84899999999999</c:v>
                </c:pt>
                <c:pt idx="18906">
                  <c:v>461.85500000000002</c:v>
                </c:pt>
                <c:pt idx="18907">
                  <c:v>461.86200000000002</c:v>
                </c:pt>
                <c:pt idx="18908">
                  <c:v>461.86799999999999</c:v>
                </c:pt>
                <c:pt idx="18909">
                  <c:v>461.87400000000002</c:v>
                </c:pt>
                <c:pt idx="18910">
                  <c:v>461.88</c:v>
                </c:pt>
                <c:pt idx="18911">
                  <c:v>461.88600000000002</c:v>
                </c:pt>
                <c:pt idx="18912">
                  <c:v>461.892</c:v>
                </c:pt>
                <c:pt idx="18913">
                  <c:v>461.899</c:v>
                </c:pt>
                <c:pt idx="18914">
                  <c:v>461.90499999999997</c:v>
                </c:pt>
                <c:pt idx="18915">
                  <c:v>461.911</c:v>
                </c:pt>
                <c:pt idx="18916">
                  <c:v>461.91800000000001</c:v>
                </c:pt>
                <c:pt idx="18917">
                  <c:v>461.92399999999998</c:v>
                </c:pt>
                <c:pt idx="18918">
                  <c:v>461.93</c:v>
                </c:pt>
                <c:pt idx="18919">
                  <c:v>461.93700000000001</c:v>
                </c:pt>
                <c:pt idx="18920">
                  <c:v>461.94299999999998</c:v>
                </c:pt>
                <c:pt idx="18921">
                  <c:v>461.94900000000001</c:v>
                </c:pt>
                <c:pt idx="18922">
                  <c:v>461.95600000000002</c:v>
                </c:pt>
                <c:pt idx="18923">
                  <c:v>461.96199999999999</c:v>
                </c:pt>
                <c:pt idx="18924">
                  <c:v>461.96800000000002</c:v>
                </c:pt>
                <c:pt idx="18925">
                  <c:v>461.97500000000002</c:v>
                </c:pt>
                <c:pt idx="18926">
                  <c:v>461.98099999999999</c:v>
                </c:pt>
                <c:pt idx="18927">
                  <c:v>461.98700000000002</c:v>
                </c:pt>
                <c:pt idx="18928">
                  <c:v>461.99400000000003</c:v>
                </c:pt>
                <c:pt idx="18929">
                  <c:v>462</c:v>
                </c:pt>
                <c:pt idx="18930">
                  <c:v>462.00599999999997</c:v>
                </c:pt>
                <c:pt idx="18931">
                  <c:v>462.012</c:v>
                </c:pt>
                <c:pt idx="18932">
                  <c:v>462.01900000000001</c:v>
                </c:pt>
                <c:pt idx="18933">
                  <c:v>462.02499999999998</c:v>
                </c:pt>
                <c:pt idx="18934">
                  <c:v>462.03100000000001</c:v>
                </c:pt>
                <c:pt idx="18935">
                  <c:v>462.03699999999998</c:v>
                </c:pt>
                <c:pt idx="18936">
                  <c:v>462.04399999999998</c:v>
                </c:pt>
                <c:pt idx="18937">
                  <c:v>462.05</c:v>
                </c:pt>
                <c:pt idx="18938">
                  <c:v>462.05599999999998</c:v>
                </c:pt>
                <c:pt idx="18939">
                  <c:v>462.06200000000001</c:v>
                </c:pt>
                <c:pt idx="18940">
                  <c:v>462.06799999999998</c:v>
                </c:pt>
                <c:pt idx="18941">
                  <c:v>462.07400000000001</c:v>
                </c:pt>
                <c:pt idx="18942">
                  <c:v>462.08</c:v>
                </c:pt>
                <c:pt idx="18943">
                  <c:v>462.08699999999999</c:v>
                </c:pt>
                <c:pt idx="18944">
                  <c:v>462.09300000000002</c:v>
                </c:pt>
                <c:pt idx="18945">
                  <c:v>462.09899999999999</c:v>
                </c:pt>
                <c:pt idx="18946">
                  <c:v>462.10599999999999</c:v>
                </c:pt>
                <c:pt idx="18947">
                  <c:v>462.11200000000002</c:v>
                </c:pt>
                <c:pt idx="18948">
                  <c:v>462.11799999999999</c:v>
                </c:pt>
                <c:pt idx="18949">
                  <c:v>462.12400000000002</c:v>
                </c:pt>
                <c:pt idx="18950">
                  <c:v>462.13</c:v>
                </c:pt>
                <c:pt idx="18951">
                  <c:v>462.137</c:v>
                </c:pt>
                <c:pt idx="18952">
                  <c:v>462.14299999999997</c:v>
                </c:pt>
                <c:pt idx="18953">
                  <c:v>462.149</c:v>
                </c:pt>
                <c:pt idx="18954">
                  <c:v>462.15600000000001</c:v>
                </c:pt>
                <c:pt idx="18955">
                  <c:v>462.16199999999998</c:v>
                </c:pt>
                <c:pt idx="18956">
                  <c:v>462.16800000000001</c:v>
                </c:pt>
                <c:pt idx="18957">
                  <c:v>462.17399999999998</c:v>
                </c:pt>
                <c:pt idx="18958">
                  <c:v>462.18099999999998</c:v>
                </c:pt>
                <c:pt idx="18959">
                  <c:v>462.18700000000001</c:v>
                </c:pt>
                <c:pt idx="18960">
                  <c:v>462.19400000000002</c:v>
                </c:pt>
                <c:pt idx="18961">
                  <c:v>462.2</c:v>
                </c:pt>
                <c:pt idx="18962">
                  <c:v>462.20600000000002</c:v>
                </c:pt>
                <c:pt idx="18963">
                  <c:v>462.21199999999999</c:v>
                </c:pt>
                <c:pt idx="18964">
                  <c:v>462.21899999999999</c:v>
                </c:pt>
                <c:pt idx="18965">
                  <c:v>462.22500000000002</c:v>
                </c:pt>
                <c:pt idx="18966">
                  <c:v>462.23099999999999</c:v>
                </c:pt>
                <c:pt idx="18967">
                  <c:v>462.23700000000002</c:v>
                </c:pt>
                <c:pt idx="18968">
                  <c:v>462.24400000000003</c:v>
                </c:pt>
                <c:pt idx="18969">
                  <c:v>462.25</c:v>
                </c:pt>
                <c:pt idx="18970">
                  <c:v>462.25599999999997</c:v>
                </c:pt>
                <c:pt idx="18971">
                  <c:v>462.262</c:v>
                </c:pt>
                <c:pt idx="18972">
                  <c:v>462.26900000000001</c:v>
                </c:pt>
                <c:pt idx="18973">
                  <c:v>462.27499999999998</c:v>
                </c:pt>
                <c:pt idx="18974">
                  <c:v>462.28100000000001</c:v>
                </c:pt>
                <c:pt idx="18975">
                  <c:v>462.28800000000001</c:v>
                </c:pt>
                <c:pt idx="18976">
                  <c:v>462.29399999999998</c:v>
                </c:pt>
                <c:pt idx="18977">
                  <c:v>462.30099999999999</c:v>
                </c:pt>
                <c:pt idx="18978">
                  <c:v>462.30700000000002</c:v>
                </c:pt>
                <c:pt idx="18979">
                  <c:v>462.31299999999999</c:v>
                </c:pt>
                <c:pt idx="18980">
                  <c:v>462.32</c:v>
                </c:pt>
                <c:pt idx="18981">
                  <c:v>462.32600000000002</c:v>
                </c:pt>
                <c:pt idx="18982">
                  <c:v>462.33199999999999</c:v>
                </c:pt>
                <c:pt idx="18983">
                  <c:v>462.33800000000002</c:v>
                </c:pt>
                <c:pt idx="18984">
                  <c:v>462.34500000000003</c:v>
                </c:pt>
                <c:pt idx="18985">
                  <c:v>462.351</c:v>
                </c:pt>
                <c:pt idx="18986">
                  <c:v>462.35700000000003</c:v>
                </c:pt>
                <c:pt idx="18987">
                  <c:v>462.363</c:v>
                </c:pt>
                <c:pt idx="18988">
                  <c:v>462.36900000000003</c:v>
                </c:pt>
                <c:pt idx="18989">
                  <c:v>462.37599999999998</c:v>
                </c:pt>
                <c:pt idx="18990">
                  <c:v>462.38200000000001</c:v>
                </c:pt>
                <c:pt idx="18991">
                  <c:v>462.38799999999998</c:v>
                </c:pt>
                <c:pt idx="18992">
                  <c:v>462.39400000000001</c:v>
                </c:pt>
                <c:pt idx="18993">
                  <c:v>462.40100000000001</c:v>
                </c:pt>
                <c:pt idx="18994">
                  <c:v>462.40699999999998</c:v>
                </c:pt>
                <c:pt idx="18995">
                  <c:v>462.41300000000001</c:v>
                </c:pt>
                <c:pt idx="18996">
                  <c:v>462.41899999999998</c:v>
                </c:pt>
                <c:pt idx="18997">
                  <c:v>462.42599999999999</c:v>
                </c:pt>
                <c:pt idx="18998">
                  <c:v>462.43200000000002</c:v>
                </c:pt>
                <c:pt idx="18999">
                  <c:v>462.43799999999999</c:v>
                </c:pt>
                <c:pt idx="19000">
                  <c:v>462.44400000000002</c:v>
                </c:pt>
                <c:pt idx="19001">
                  <c:v>462.45100000000002</c:v>
                </c:pt>
                <c:pt idx="19002">
                  <c:v>462.45699999999999</c:v>
                </c:pt>
                <c:pt idx="19003">
                  <c:v>462.46300000000002</c:v>
                </c:pt>
                <c:pt idx="19004">
                  <c:v>462.47</c:v>
                </c:pt>
                <c:pt idx="19005">
                  <c:v>462.476</c:v>
                </c:pt>
                <c:pt idx="19006">
                  <c:v>462.48200000000003</c:v>
                </c:pt>
                <c:pt idx="19007">
                  <c:v>462.488</c:v>
                </c:pt>
                <c:pt idx="19008">
                  <c:v>462.49400000000003</c:v>
                </c:pt>
                <c:pt idx="19009">
                  <c:v>462.5</c:v>
                </c:pt>
                <c:pt idx="19010">
                  <c:v>462.50700000000001</c:v>
                </c:pt>
                <c:pt idx="19011">
                  <c:v>462.51299999999998</c:v>
                </c:pt>
                <c:pt idx="19012">
                  <c:v>462.51900000000001</c:v>
                </c:pt>
                <c:pt idx="19013">
                  <c:v>462.52499999999998</c:v>
                </c:pt>
                <c:pt idx="19014">
                  <c:v>462.53100000000001</c:v>
                </c:pt>
                <c:pt idx="19015">
                  <c:v>462.53699999999998</c:v>
                </c:pt>
                <c:pt idx="19016">
                  <c:v>462.54300000000001</c:v>
                </c:pt>
                <c:pt idx="19017">
                  <c:v>462.55</c:v>
                </c:pt>
                <c:pt idx="19018">
                  <c:v>462.55599999999998</c:v>
                </c:pt>
                <c:pt idx="19019">
                  <c:v>462.56200000000001</c:v>
                </c:pt>
                <c:pt idx="19020">
                  <c:v>462.56799999999998</c:v>
                </c:pt>
                <c:pt idx="19021">
                  <c:v>462.57400000000001</c:v>
                </c:pt>
                <c:pt idx="19022">
                  <c:v>462.58</c:v>
                </c:pt>
                <c:pt idx="19023">
                  <c:v>462.58600000000001</c:v>
                </c:pt>
                <c:pt idx="19024">
                  <c:v>462.59199999999998</c:v>
                </c:pt>
                <c:pt idx="19025">
                  <c:v>462.59899999999999</c:v>
                </c:pt>
                <c:pt idx="19026">
                  <c:v>462.60500000000002</c:v>
                </c:pt>
                <c:pt idx="19027">
                  <c:v>462.61099999999999</c:v>
                </c:pt>
                <c:pt idx="19028">
                  <c:v>462.61700000000002</c:v>
                </c:pt>
                <c:pt idx="19029">
                  <c:v>462.62400000000002</c:v>
                </c:pt>
                <c:pt idx="19030">
                  <c:v>462.63</c:v>
                </c:pt>
                <c:pt idx="19031">
                  <c:v>462.63600000000002</c:v>
                </c:pt>
                <c:pt idx="19032">
                  <c:v>462.642</c:v>
                </c:pt>
                <c:pt idx="19033">
                  <c:v>462.649</c:v>
                </c:pt>
                <c:pt idx="19034">
                  <c:v>462.65499999999997</c:v>
                </c:pt>
                <c:pt idx="19035">
                  <c:v>462.661</c:v>
                </c:pt>
                <c:pt idx="19036">
                  <c:v>462.66699999999997</c:v>
                </c:pt>
                <c:pt idx="19037">
                  <c:v>462.673</c:v>
                </c:pt>
                <c:pt idx="19038">
                  <c:v>462.678</c:v>
                </c:pt>
                <c:pt idx="19039">
                  <c:v>462.68400000000003</c:v>
                </c:pt>
                <c:pt idx="19040">
                  <c:v>462.69</c:v>
                </c:pt>
                <c:pt idx="19041">
                  <c:v>462.69499999999999</c:v>
                </c:pt>
                <c:pt idx="19042">
                  <c:v>462.70100000000002</c:v>
                </c:pt>
                <c:pt idx="19043">
                  <c:v>462.70600000000002</c:v>
                </c:pt>
                <c:pt idx="19044">
                  <c:v>462.71199999999999</c:v>
                </c:pt>
                <c:pt idx="19045">
                  <c:v>462.71800000000002</c:v>
                </c:pt>
                <c:pt idx="19046">
                  <c:v>462.72300000000001</c:v>
                </c:pt>
                <c:pt idx="19047">
                  <c:v>462.72899999999998</c:v>
                </c:pt>
                <c:pt idx="19048">
                  <c:v>462.73500000000001</c:v>
                </c:pt>
                <c:pt idx="19049">
                  <c:v>462.74</c:v>
                </c:pt>
                <c:pt idx="19050">
                  <c:v>462.74599999999998</c:v>
                </c:pt>
                <c:pt idx="19051">
                  <c:v>462.75200000000001</c:v>
                </c:pt>
                <c:pt idx="19052">
                  <c:v>462.75700000000001</c:v>
                </c:pt>
                <c:pt idx="19053">
                  <c:v>462.76299999999998</c:v>
                </c:pt>
                <c:pt idx="19054">
                  <c:v>462.76900000000001</c:v>
                </c:pt>
                <c:pt idx="19055">
                  <c:v>462.77499999999998</c:v>
                </c:pt>
                <c:pt idx="19056">
                  <c:v>462.78100000000001</c:v>
                </c:pt>
                <c:pt idx="19057">
                  <c:v>462.786</c:v>
                </c:pt>
                <c:pt idx="19058">
                  <c:v>462.79199999999997</c:v>
                </c:pt>
                <c:pt idx="19059">
                  <c:v>462.798</c:v>
                </c:pt>
                <c:pt idx="19060">
                  <c:v>462.80399999999997</c:v>
                </c:pt>
                <c:pt idx="19061">
                  <c:v>462.80900000000003</c:v>
                </c:pt>
                <c:pt idx="19062">
                  <c:v>462.815</c:v>
                </c:pt>
                <c:pt idx="19063">
                  <c:v>462.82100000000003</c:v>
                </c:pt>
                <c:pt idx="19064">
                  <c:v>462.827</c:v>
                </c:pt>
                <c:pt idx="19065">
                  <c:v>462.83199999999999</c:v>
                </c:pt>
                <c:pt idx="19066">
                  <c:v>462.83800000000002</c:v>
                </c:pt>
                <c:pt idx="19067">
                  <c:v>462.84399999999999</c:v>
                </c:pt>
                <c:pt idx="19068">
                  <c:v>462.85</c:v>
                </c:pt>
                <c:pt idx="19069">
                  <c:v>462.85500000000002</c:v>
                </c:pt>
                <c:pt idx="19070">
                  <c:v>462.86099999999999</c:v>
                </c:pt>
                <c:pt idx="19071">
                  <c:v>462.86700000000002</c:v>
                </c:pt>
                <c:pt idx="19072">
                  <c:v>462.87299999999999</c:v>
                </c:pt>
                <c:pt idx="19073">
                  <c:v>462.87799999999999</c:v>
                </c:pt>
                <c:pt idx="19074">
                  <c:v>462.88400000000001</c:v>
                </c:pt>
                <c:pt idx="19075">
                  <c:v>462.892</c:v>
                </c:pt>
                <c:pt idx="19076">
                  <c:v>462.89400000000001</c:v>
                </c:pt>
                <c:pt idx="19077">
                  <c:v>462.89400000000001</c:v>
                </c:pt>
                <c:pt idx="19078">
                  <c:v>462.89400000000001</c:v>
                </c:pt>
                <c:pt idx="19079">
                  <c:v>462.89400000000001</c:v>
                </c:pt>
                <c:pt idx="19080">
                  <c:v>462.89400000000001</c:v>
                </c:pt>
                <c:pt idx="19081">
                  <c:v>462.89400000000001</c:v>
                </c:pt>
                <c:pt idx="19082">
                  <c:v>462.89400000000001</c:v>
                </c:pt>
                <c:pt idx="19083">
                  <c:v>462.89400000000001</c:v>
                </c:pt>
                <c:pt idx="19084">
                  <c:v>462.89400000000001</c:v>
                </c:pt>
                <c:pt idx="19085">
                  <c:v>462.89400000000001</c:v>
                </c:pt>
                <c:pt idx="19086">
                  <c:v>462.89400000000001</c:v>
                </c:pt>
                <c:pt idx="19087">
                  <c:v>462.89400000000001</c:v>
                </c:pt>
                <c:pt idx="19088">
                  <c:v>462.89400000000001</c:v>
                </c:pt>
                <c:pt idx="19089">
                  <c:v>462.89400000000001</c:v>
                </c:pt>
                <c:pt idx="19090">
                  <c:v>462.89400000000001</c:v>
                </c:pt>
                <c:pt idx="19091">
                  <c:v>462.89400000000001</c:v>
                </c:pt>
                <c:pt idx="19092">
                  <c:v>462.89400000000001</c:v>
                </c:pt>
                <c:pt idx="19093">
                  <c:v>462.89400000000001</c:v>
                </c:pt>
                <c:pt idx="19094">
                  <c:v>462.89600000000002</c:v>
                </c:pt>
                <c:pt idx="19095">
                  <c:v>462.90199999999999</c:v>
                </c:pt>
                <c:pt idx="19096">
                  <c:v>462.90899999999999</c:v>
                </c:pt>
                <c:pt idx="19097">
                  <c:v>462.92200000000003</c:v>
                </c:pt>
                <c:pt idx="19098">
                  <c:v>462.935</c:v>
                </c:pt>
                <c:pt idx="19099">
                  <c:v>462.947</c:v>
                </c:pt>
                <c:pt idx="19100">
                  <c:v>462.96</c:v>
                </c:pt>
                <c:pt idx="19101">
                  <c:v>462.971</c:v>
                </c:pt>
                <c:pt idx="19102">
                  <c:v>462.983</c:v>
                </c:pt>
                <c:pt idx="19103">
                  <c:v>462.99599999999998</c:v>
                </c:pt>
                <c:pt idx="19104">
                  <c:v>463.01100000000002</c:v>
                </c:pt>
                <c:pt idx="19105">
                  <c:v>463.029</c:v>
                </c:pt>
                <c:pt idx="19106">
                  <c:v>463.048</c:v>
                </c:pt>
                <c:pt idx="19107">
                  <c:v>463.06799999999998</c:v>
                </c:pt>
                <c:pt idx="19108">
                  <c:v>463.08800000000002</c:v>
                </c:pt>
                <c:pt idx="19109">
                  <c:v>463.10700000000003</c:v>
                </c:pt>
                <c:pt idx="19110">
                  <c:v>463.12599999999998</c:v>
                </c:pt>
                <c:pt idx="19111">
                  <c:v>463.14600000000002</c:v>
                </c:pt>
                <c:pt idx="19112">
                  <c:v>463.16699999999997</c:v>
                </c:pt>
                <c:pt idx="19113">
                  <c:v>463.18599999999998</c:v>
                </c:pt>
                <c:pt idx="19114">
                  <c:v>463.20499999999998</c:v>
                </c:pt>
                <c:pt idx="19115">
                  <c:v>463.221</c:v>
                </c:pt>
                <c:pt idx="19116">
                  <c:v>463.23700000000002</c:v>
                </c:pt>
                <c:pt idx="19117">
                  <c:v>463.25099999999998</c:v>
                </c:pt>
                <c:pt idx="19118">
                  <c:v>463.26499999999999</c:v>
                </c:pt>
                <c:pt idx="19119">
                  <c:v>463.27800000000002</c:v>
                </c:pt>
                <c:pt idx="19120">
                  <c:v>463.291</c:v>
                </c:pt>
                <c:pt idx="19121">
                  <c:v>463.30500000000001</c:v>
                </c:pt>
                <c:pt idx="19122">
                  <c:v>463.31400000000002</c:v>
                </c:pt>
                <c:pt idx="19123">
                  <c:v>463.31799999999998</c:v>
                </c:pt>
                <c:pt idx="19124">
                  <c:v>463.32499999999999</c:v>
                </c:pt>
                <c:pt idx="19125">
                  <c:v>463.33199999999999</c:v>
                </c:pt>
                <c:pt idx="19126">
                  <c:v>463.339</c:v>
                </c:pt>
                <c:pt idx="19127">
                  <c:v>463.34500000000003</c:v>
                </c:pt>
                <c:pt idx="19128">
                  <c:v>463.35199999999998</c:v>
                </c:pt>
                <c:pt idx="19129">
                  <c:v>463.35899999999998</c:v>
                </c:pt>
                <c:pt idx="19130">
                  <c:v>463.36500000000001</c:v>
                </c:pt>
                <c:pt idx="19131">
                  <c:v>463.37200000000001</c:v>
                </c:pt>
                <c:pt idx="19132">
                  <c:v>463.38200000000001</c:v>
                </c:pt>
                <c:pt idx="19133">
                  <c:v>463.39100000000002</c:v>
                </c:pt>
                <c:pt idx="19134">
                  <c:v>463.40100000000001</c:v>
                </c:pt>
                <c:pt idx="19135">
                  <c:v>463.41</c:v>
                </c:pt>
                <c:pt idx="19136">
                  <c:v>463.41699999999997</c:v>
                </c:pt>
                <c:pt idx="19137">
                  <c:v>463.42700000000002</c:v>
                </c:pt>
                <c:pt idx="19138">
                  <c:v>463.43700000000001</c:v>
                </c:pt>
                <c:pt idx="19139">
                  <c:v>463.447</c:v>
                </c:pt>
                <c:pt idx="19140">
                  <c:v>463.45699999999999</c:v>
                </c:pt>
                <c:pt idx="19141">
                  <c:v>463.46800000000002</c:v>
                </c:pt>
                <c:pt idx="19142">
                  <c:v>463.47800000000001</c:v>
                </c:pt>
                <c:pt idx="19143">
                  <c:v>463.488</c:v>
                </c:pt>
                <c:pt idx="19144">
                  <c:v>463.49900000000002</c:v>
                </c:pt>
                <c:pt idx="19145">
                  <c:v>463.50900000000001</c:v>
                </c:pt>
                <c:pt idx="19146">
                  <c:v>463.51900000000001</c:v>
                </c:pt>
                <c:pt idx="19147">
                  <c:v>463.53</c:v>
                </c:pt>
                <c:pt idx="19148">
                  <c:v>463.541</c:v>
                </c:pt>
                <c:pt idx="19149">
                  <c:v>463.55099999999999</c:v>
                </c:pt>
                <c:pt idx="19150">
                  <c:v>463.56599999999997</c:v>
                </c:pt>
                <c:pt idx="19151">
                  <c:v>463.58499999999998</c:v>
                </c:pt>
                <c:pt idx="19152">
                  <c:v>463.601</c:v>
                </c:pt>
                <c:pt idx="19153">
                  <c:v>463.61700000000002</c:v>
                </c:pt>
                <c:pt idx="19154">
                  <c:v>463.63299999999998</c:v>
                </c:pt>
                <c:pt idx="19155">
                  <c:v>463.65</c:v>
                </c:pt>
                <c:pt idx="19156">
                  <c:v>463.66699999999997</c:v>
                </c:pt>
                <c:pt idx="19157">
                  <c:v>463.685</c:v>
                </c:pt>
                <c:pt idx="19158">
                  <c:v>463.702</c:v>
                </c:pt>
                <c:pt idx="19159">
                  <c:v>463.72</c:v>
                </c:pt>
                <c:pt idx="19160">
                  <c:v>463.738</c:v>
                </c:pt>
                <c:pt idx="19161">
                  <c:v>463.75599999999997</c:v>
                </c:pt>
                <c:pt idx="19162">
                  <c:v>463.77300000000002</c:v>
                </c:pt>
                <c:pt idx="19163">
                  <c:v>463.79300000000001</c:v>
                </c:pt>
                <c:pt idx="19164">
                  <c:v>463.82600000000002</c:v>
                </c:pt>
                <c:pt idx="19165">
                  <c:v>463.84899999999999</c:v>
                </c:pt>
                <c:pt idx="19166">
                  <c:v>463.86</c:v>
                </c:pt>
                <c:pt idx="19167">
                  <c:v>463.86799999999999</c:v>
                </c:pt>
                <c:pt idx="19168">
                  <c:v>463.87700000000001</c:v>
                </c:pt>
                <c:pt idx="19169">
                  <c:v>463.887</c:v>
                </c:pt>
                <c:pt idx="19170">
                  <c:v>463.89699999999999</c:v>
                </c:pt>
                <c:pt idx="19171">
                  <c:v>463.90800000000002</c:v>
                </c:pt>
                <c:pt idx="19172">
                  <c:v>463.91899999999998</c:v>
                </c:pt>
                <c:pt idx="19173">
                  <c:v>463.93</c:v>
                </c:pt>
                <c:pt idx="19174">
                  <c:v>463.94099999999997</c:v>
                </c:pt>
                <c:pt idx="19175">
                  <c:v>463.952</c:v>
                </c:pt>
                <c:pt idx="19176">
                  <c:v>463.964</c:v>
                </c:pt>
                <c:pt idx="19177">
                  <c:v>463.97500000000002</c:v>
                </c:pt>
                <c:pt idx="19178">
                  <c:v>463.98599999999999</c:v>
                </c:pt>
                <c:pt idx="19179">
                  <c:v>463.99700000000001</c:v>
                </c:pt>
                <c:pt idx="19180">
                  <c:v>464.00799999999998</c:v>
                </c:pt>
                <c:pt idx="19181">
                  <c:v>464.01900000000001</c:v>
                </c:pt>
                <c:pt idx="19182">
                  <c:v>464.03</c:v>
                </c:pt>
                <c:pt idx="19183">
                  <c:v>464.04</c:v>
                </c:pt>
                <c:pt idx="19184">
                  <c:v>464.05099999999999</c:v>
                </c:pt>
                <c:pt idx="19185">
                  <c:v>464.06200000000001</c:v>
                </c:pt>
                <c:pt idx="19186">
                  <c:v>464.07299999999998</c:v>
                </c:pt>
                <c:pt idx="19187">
                  <c:v>464.08300000000003</c:v>
                </c:pt>
                <c:pt idx="19188">
                  <c:v>464.09399999999999</c:v>
                </c:pt>
                <c:pt idx="19189">
                  <c:v>464.10500000000002</c:v>
                </c:pt>
                <c:pt idx="19190">
                  <c:v>464.11599999999999</c:v>
                </c:pt>
                <c:pt idx="19191">
                  <c:v>464.12700000000001</c:v>
                </c:pt>
                <c:pt idx="19192">
                  <c:v>464.137</c:v>
                </c:pt>
                <c:pt idx="19193">
                  <c:v>464.14800000000002</c:v>
                </c:pt>
                <c:pt idx="19194">
                  <c:v>464.15899999999999</c:v>
                </c:pt>
                <c:pt idx="19195">
                  <c:v>464.17</c:v>
                </c:pt>
                <c:pt idx="19196">
                  <c:v>464.18</c:v>
                </c:pt>
                <c:pt idx="19197">
                  <c:v>464.19099999999997</c:v>
                </c:pt>
                <c:pt idx="19198">
                  <c:v>464.202</c:v>
                </c:pt>
                <c:pt idx="19199">
                  <c:v>464.21300000000002</c:v>
                </c:pt>
                <c:pt idx="19200">
                  <c:v>464.22300000000001</c:v>
                </c:pt>
                <c:pt idx="19201">
                  <c:v>464.23599999999999</c:v>
                </c:pt>
                <c:pt idx="19202">
                  <c:v>464.24799999999999</c:v>
                </c:pt>
                <c:pt idx="19203">
                  <c:v>464.25900000000001</c:v>
                </c:pt>
                <c:pt idx="19204">
                  <c:v>464.27</c:v>
                </c:pt>
                <c:pt idx="19205">
                  <c:v>464.28199999999998</c:v>
                </c:pt>
                <c:pt idx="19206">
                  <c:v>464.29300000000001</c:v>
                </c:pt>
                <c:pt idx="19207">
                  <c:v>464.30500000000001</c:v>
                </c:pt>
                <c:pt idx="19208">
                  <c:v>464.31700000000001</c:v>
                </c:pt>
                <c:pt idx="19209">
                  <c:v>464.32799999999997</c:v>
                </c:pt>
                <c:pt idx="19210">
                  <c:v>464.34</c:v>
                </c:pt>
                <c:pt idx="19211">
                  <c:v>464.35199999999998</c:v>
                </c:pt>
                <c:pt idx="19212">
                  <c:v>464.363</c:v>
                </c:pt>
                <c:pt idx="19213">
                  <c:v>464.375</c:v>
                </c:pt>
                <c:pt idx="19214">
                  <c:v>464.387</c:v>
                </c:pt>
                <c:pt idx="19215">
                  <c:v>464.39800000000002</c:v>
                </c:pt>
                <c:pt idx="19216">
                  <c:v>464.41</c:v>
                </c:pt>
                <c:pt idx="19217">
                  <c:v>464.42200000000003</c:v>
                </c:pt>
                <c:pt idx="19218">
                  <c:v>464.43299999999999</c:v>
                </c:pt>
                <c:pt idx="19219">
                  <c:v>464.44499999999999</c:v>
                </c:pt>
                <c:pt idx="19220">
                  <c:v>464.45699999999999</c:v>
                </c:pt>
                <c:pt idx="19221">
                  <c:v>464.46899999999999</c:v>
                </c:pt>
                <c:pt idx="19222">
                  <c:v>464.48099999999999</c:v>
                </c:pt>
                <c:pt idx="19223">
                  <c:v>464.49200000000002</c:v>
                </c:pt>
                <c:pt idx="19224">
                  <c:v>464.50400000000002</c:v>
                </c:pt>
                <c:pt idx="19225">
                  <c:v>464.51600000000002</c:v>
                </c:pt>
                <c:pt idx="19226">
                  <c:v>464.52800000000002</c:v>
                </c:pt>
                <c:pt idx="19227">
                  <c:v>464.54</c:v>
                </c:pt>
                <c:pt idx="19228">
                  <c:v>464.55200000000002</c:v>
                </c:pt>
                <c:pt idx="19229">
                  <c:v>464.56400000000002</c:v>
                </c:pt>
                <c:pt idx="19230">
                  <c:v>464.57499999999999</c:v>
                </c:pt>
                <c:pt idx="19231">
                  <c:v>464.58699999999999</c:v>
                </c:pt>
                <c:pt idx="19232">
                  <c:v>464.59899999999999</c:v>
                </c:pt>
                <c:pt idx="19233">
                  <c:v>464.61</c:v>
                </c:pt>
                <c:pt idx="19234">
                  <c:v>464.62099999999998</c:v>
                </c:pt>
                <c:pt idx="19235">
                  <c:v>464.63299999999998</c:v>
                </c:pt>
                <c:pt idx="19236">
                  <c:v>464.64400000000001</c:v>
                </c:pt>
                <c:pt idx="19237">
                  <c:v>464.65499999999997</c:v>
                </c:pt>
                <c:pt idx="19238">
                  <c:v>464.666</c:v>
                </c:pt>
                <c:pt idx="19239">
                  <c:v>464.678</c:v>
                </c:pt>
                <c:pt idx="19240">
                  <c:v>464.68900000000002</c:v>
                </c:pt>
                <c:pt idx="19241">
                  <c:v>464.7</c:v>
                </c:pt>
                <c:pt idx="19242">
                  <c:v>464.71100000000001</c:v>
                </c:pt>
                <c:pt idx="19243">
                  <c:v>464.72300000000001</c:v>
                </c:pt>
                <c:pt idx="19244">
                  <c:v>464.73399999999998</c:v>
                </c:pt>
                <c:pt idx="19245">
                  <c:v>464.745</c:v>
                </c:pt>
                <c:pt idx="19246">
                  <c:v>464.75599999999997</c:v>
                </c:pt>
                <c:pt idx="19247">
                  <c:v>464.767</c:v>
                </c:pt>
                <c:pt idx="19248">
                  <c:v>464.779</c:v>
                </c:pt>
                <c:pt idx="19249">
                  <c:v>464.79</c:v>
                </c:pt>
                <c:pt idx="19250">
                  <c:v>464.80099999999999</c:v>
                </c:pt>
                <c:pt idx="19251">
                  <c:v>464.81200000000001</c:v>
                </c:pt>
                <c:pt idx="19252">
                  <c:v>464.82400000000001</c:v>
                </c:pt>
                <c:pt idx="19253">
                  <c:v>464.83499999999998</c:v>
                </c:pt>
                <c:pt idx="19254">
                  <c:v>464.846</c:v>
                </c:pt>
                <c:pt idx="19255">
                  <c:v>464.85700000000003</c:v>
                </c:pt>
                <c:pt idx="19256">
                  <c:v>464.86799999999999</c:v>
                </c:pt>
                <c:pt idx="19257">
                  <c:v>464.88</c:v>
                </c:pt>
                <c:pt idx="19258">
                  <c:v>464.89100000000002</c:v>
                </c:pt>
                <c:pt idx="19259">
                  <c:v>464.90199999999999</c:v>
                </c:pt>
                <c:pt idx="19260">
                  <c:v>464.91300000000001</c:v>
                </c:pt>
                <c:pt idx="19261">
                  <c:v>464.92399999999998</c:v>
                </c:pt>
                <c:pt idx="19262">
                  <c:v>464.93400000000003</c:v>
                </c:pt>
                <c:pt idx="19263">
                  <c:v>464.94499999999999</c:v>
                </c:pt>
                <c:pt idx="19264">
                  <c:v>464.95600000000002</c:v>
                </c:pt>
                <c:pt idx="19265">
                  <c:v>464.96600000000001</c:v>
                </c:pt>
                <c:pt idx="19266">
                  <c:v>464.97699999999998</c:v>
                </c:pt>
                <c:pt idx="19267">
                  <c:v>464.98700000000002</c:v>
                </c:pt>
                <c:pt idx="19268">
                  <c:v>464.99700000000001</c:v>
                </c:pt>
                <c:pt idx="19269">
                  <c:v>465.00799999999998</c:v>
                </c:pt>
                <c:pt idx="19270">
                  <c:v>465.01799999999997</c:v>
                </c:pt>
                <c:pt idx="19271">
                  <c:v>465.029</c:v>
                </c:pt>
                <c:pt idx="19272">
                  <c:v>465.03899999999999</c:v>
                </c:pt>
                <c:pt idx="19273">
                  <c:v>465.05</c:v>
                </c:pt>
                <c:pt idx="19274">
                  <c:v>465.06099999999998</c:v>
                </c:pt>
                <c:pt idx="19275">
                  <c:v>465.072</c:v>
                </c:pt>
                <c:pt idx="19276">
                  <c:v>465.08300000000003</c:v>
                </c:pt>
                <c:pt idx="19277">
                  <c:v>465.09300000000002</c:v>
                </c:pt>
                <c:pt idx="19278">
                  <c:v>465.10300000000001</c:v>
                </c:pt>
                <c:pt idx="19279">
                  <c:v>465.11399999999998</c:v>
                </c:pt>
                <c:pt idx="19280">
                  <c:v>465.12400000000002</c:v>
                </c:pt>
                <c:pt idx="19281">
                  <c:v>465.13499999999999</c:v>
                </c:pt>
                <c:pt idx="19282">
                  <c:v>465.14499999999998</c:v>
                </c:pt>
                <c:pt idx="19283">
                  <c:v>465.15600000000001</c:v>
                </c:pt>
                <c:pt idx="19284">
                  <c:v>465.166</c:v>
                </c:pt>
                <c:pt idx="19285">
                  <c:v>465.17599999999999</c:v>
                </c:pt>
                <c:pt idx="19286">
                  <c:v>465.18700000000001</c:v>
                </c:pt>
                <c:pt idx="19287">
                  <c:v>465.197</c:v>
                </c:pt>
                <c:pt idx="19288">
                  <c:v>465.20699999999999</c:v>
                </c:pt>
                <c:pt idx="19289">
                  <c:v>465.221</c:v>
                </c:pt>
                <c:pt idx="19290">
                  <c:v>465.23899999999998</c:v>
                </c:pt>
                <c:pt idx="19291">
                  <c:v>465.26299999999998</c:v>
                </c:pt>
                <c:pt idx="19292">
                  <c:v>465.303</c:v>
                </c:pt>
                <c:pt idx="19293">
                  <c:v>465.35500000000002</c:v>
                </c:pt>
                <c:pt idx="19294">
                  <c:v>465.40499999999997</c:v>
                </c:pt>
                <c:pt idx="19295">
                  <c:v>465.44600000000003</c:v>
                </c:pt>
                <c:pt idx="19296">
                  <c:v>465.48899999999998</c:v>
                </c:pt>
                <c:pt idx="19297">
                  <c:v>465.53899999999999</c:v>
                </c:pt>
                <c:pt idx="19298">
                  <c:v>465.58199999999999</c:v>
                </c:pt>
                <c:pt idx="19299">
                  <c:v>465.62799999999999</c:v>
                </c:pt>
                <c:pt idx="19300">
                  <c:v>465.66399999999999</c:v>
                </c:pt>
                <c:pt idx="19301">
                  <c:v>465.69799999999998</c:v>
                </c:pt>
                <c:pt idx="19302">
                  <c:v>465.74099999999999</c:v>
                </c:pt>
                <c:pt idx="19303">
                  <c:v>465.79</c:v>
                </c:pt>
                <c:pt idx="19304">
                  <c:v>465.83800000000002</c:v>
                </c:pt>
                <c:pt idx="19305">
                  <c:v>465.87900000000002</c:v>
                </c:pt>
                <c:pt idx="19306">
                  <c:v>465.92</c:v>
                </c:pt>
                <c:pt idx="19307">
                  <c:v>465.96100000000001</c:v>
                </c:pt>
                <c:pt idx="19308">
                  <c:v>466.00400000000002</c:v>
                </c:pt>
                <c:pt idx="19309">
                  <c:v>466.04300000000001</c:v>
                </c:pt>
                <c:pt idx="19310">
                  <c:v>466.07600000000002</c:v>
                </c:pt>
                <c:pt idx="19311">
                  <c:v>466.10700000000003</c:v>
                </c:pt>
                <c:pt idx="19312">
                  <c:v>466.13799999999998</c:v>
                </c:pt>
                <c:pt idx="19313">
                  <c:v>466.166</c:v>
                </c:pt>
                <c:pt idx="19314">
                  <c:v>466.18799999999999</c:v>
                </c:pt>
                <c:pt idx="19315">
                  <c:v>466.19600000000003</c:v>
                </c:pt>
                <c:pt idx="19316">
                  <c:v>466.19600000000003</c:v>
                </c:pt>
                <c:pt idx="19317">
                  <c:v>466.19600000000003</c:v>
                </c:pt>
                <c:pt idx="19318">
                  <c:v>466.19799999999998</c:v>
                </c:pt>
                <c:pt idx="19319">
                  <c:v>466.20100000000002</c:v>
                </c:pt>
                <c:pt idx="19320">
                  <c:v>466.20499999999998</c:v>
                </c:pt>
                <c:pt idx="19321">
                  <c:v>466.21199999999999</c:v>
                </c:pt>
                <c:pt idx="19322">
                  <c:v>466.22399999999999</c:v>
                </c:pt>
                <c:pt idx="19323">
                  <c:v>466.25</c:v>
                </c:pt>
                <c:pt idx="19324">
                  <c:v>466.29300000000001</c:v>
                </c:pt>
                <c:pt idx="19325">
                  <c:v>466.34899999999999</c:v>
                </c:pt>
                <c:pt idx="19326">
                  <c:v>466.40800000000002</c:v>
                </c:pt>
                <c:pt idx="19327">
                  <c:v>466.47199999999998</c:v>
                </c:pt>
                <c:pt idx="19328">
                  <c:v>466.53699999999998</c:v>
                </c:pt>
                <c:pt idx="19329">
                  <c:v>466.59</c:v>
                </c:pt>
                <c:pt idx="19330">
                  <c:v>466.64400000000001</c:v>
                </c:pt>
                <c:pt idx="19331">
                  <c:v>466.69499999999999</c:v>
                </c:pt>
                <c:pt idx="19332">
                  <c:v>466.74900000000002</c:v>
                </c:pt>
                <c:pt idx="19333">
                  <c:v>466.80799999999999</c:v>
                </c:pt>
                <c:pt idx="19334">
                  <c:v>466.87299999999999</c:v>
                </c:pt>
                <c:pt idx="19335">
                  <c:v>466.93799999999999</c:v>
                </c:pt>
                <c:pt idx="19336">
                  <c:v>467</c:v>
                </c:pt>
                <c:pt idx="19337">
                  <c:v>467.05900000000003</c:v>
                </c:pt>
                <c:pt idx="19338">
                  <c:v>467.11700000000002</c:v>
                </c:pt>
                <c:pt idx="19339">
                  <c:v>467.17599999999999</c:v>
                </c:pt>
                <c:pt idx="19340">
                  <c:v>467.23500000000001</c:v>
                </c:pt>
                <c:pt idx="19341">
                  <c:v>467.28699999999998</c:v>
                </c:pt>
                <c:pt idx="19342">
                  <c:v>467.33699999999999</c:v>
                </c:pt>
                <c:pt idx="19343">
                  <c:v>467.387</c:v>
                </c:pt>
                <c:pt idx="19344">
                  <c:v>467.43799999999999</c:v>
                </c:pt>
                <c:pt idx="19345">
                  <c:v>467.49</c:v>
                </c:pt>
                <c:pt idx="19346">
                  <c:v>467.53399999999999</c:v>
                </c:pt>
                <c:pt idx="19347">
                  <c:v>467.55799999999999</c:v>
                </c:pt>
                <c:pt idx="19348">
                  <c:v>467.56400000000002</c:v>
                </c:pt>
                <c:pt idx="19349">
                  <c:v>467.56400000000002</c:v>
                </c:pt>
                <c:pt idx="19350">
                  <c:v>467.56700000000001</c:v>
                </c:pt>
                <c:pt idx="19351">
                  <c:v>467.57299999999998</c:v>
                </c:pt>
                <c:pt idx="19352">
                  <c:v>467.57799999999997</c:v>
                </c:pt>
                <c:pt idx="19353">
                  <c:v>467.58499999999998</c:v>
                </c:pt>
                <c:pt idx="19354">
                  <c:v>467.59100000000001</c:v>
                </c:pt>
                <c:pt idx="19355">
                  <c:v>467.59899999999999</c:v>
                </c:pt>
                <c:pt idx="19356">
                  <c:v>467.608</c:v>
                </c:pt>
                <c:pt idx="19357">
                  <c:v>467.61799999999999</c:v>
                </c:pt>
                <c:pt idx="19358">
                  <c:v>467.62900000000002</c:v>
                </c:pt>
                <c:pt idx="19359">
                  <c:v>467.63900000000001</c:v>
                </c:pt>
                <c:pt idx="19360">
                  <c:v>467.65</c:v>
                </c:pt>
                <c:pt idx="19361">
                  <c:v>467.661</c:v>
                </c:pt>
                <c:pt idx="19362">
                  <c:v>467.67099999999999</c:v>
                </c:pt>
                <c:pt idx="19363">
                  <c:v>467.68200000000002</c:v>
                </c:pt>
                <c:pt idx="19364">
                  <c:v>467.69299999999998</c:v>
                </c:pt>
                <c:pt idx="19365">
                  <c:v>467.70400000000001</c:v>
                </c:pt>
                <c:pt idx="19366">
                  <c:v>467.714</c:v>
                </c:pt>
                <c:pt idx="19367">
                  <c:v>467.72500000000002</c:v>
                </c:pt>
                <c:pt idx="19368">
                  <c:v>467.73599999999999</c:v>
                </c:pt>
                <c:pt idx="19369">
                  <c:v>467.74700000000001</c:v>
                </c:pt>
                <c:pt idx="19370">
                  <c:v>467.76299999999998</c:v>
                </c:pt>
                <c:pt idx="19371">
                  <c:v>467.79199999999997</c:v>
                </c:pt>
                <c:pt idx="19372">
                  <c:v>467.83600000000001</c:v>
                </c:pt>
                <c:pt idx="19373">
                  <c:v>467.89400000000001</c:v>
                </c:pt>
                <c:pt idx="19374">
                  <c:v>467.96</c:v>
                </c:pt>
                <c:pt idx="19375">
                  <c:v>468.036</c:v>
                </c:pt>
                <c:pt idx="19376">
                  <c:v>468.12400000000002</c:v>
                </c:pt>
                <c:pt idx="19377">
                  <c:v>468.21499999999997</c:v>
                </c:pt>
                <c:pt idx="19378">
                  <c:v>468.303</c:v>
                </c:pt>
                <c:pt idx="19379">
                  <c:v>468.39</c:v>
                </c:pt>
                <c:pt idx="19380">
                  <c:v>468.47699999999998</c:v>
                </c:pt>
                <c:pt idx="19381">
                  <c:v>468.56599999999997</c:v>
                </c:pt>
                <c:pt idx="19382">
                  <c:v>468.64699999999999</c:v>
                </c:pt>
                <c:pt idx="19383">
                  <c:v>468.71699999999998</c:v>
                </c:pt>
                <c:pt idx="19384">
                  <c:v>468.78300000000002</c:v>
                </c:pt>
                <c:pt idx="19385">
                  <c:v>468.84</c:v>
                </c:pt>
                <c:pt idx="19386">
                  <c:v>468.892</c:v>
                </c:pt>
                <c:pt idx="19387">
                  <c:v>468.94299999999998</c:v>
                </c:pt>
                <c:pt idx="19388">
                  <c:v>468.99799999999999</c:v>
                </c:pt>
                <c:pt idx="19389">
                  <c:v>469.05500000000001</c:v>
                </c:pt>
                <c:pt idx="19390">
                  <c:v>469.11500000000001</c:v>
                </c:pt>
                <c:pt idx="19391">
                  <c:v>469.17500000000001</c:v>
                </c:pt>
                <c:pt idx="19392">
                  <c:v>469.23399999999998</c:v>
                </c:pt>
                <c:pt idx="19393">
                  <c:v>469.29300000000001</c:v>
                </c:pt>
                <c:pt idx="19394">
                  <c:v>469.35300000000001</c:v>
                </c:pt>
                <c:pt idx="19395">
                  <c:v>469.416</c:v>
                </c:pt>
                <c:pt idx="19396">
                  <c:v>469.47699999999998</c:v>
                </c:pt>
                <c:pt idx="19397">
                  <c:v>469.53</c:v>
                </c:pt>
                <c:pt idx="19398">
                  <c:v>469.57900000000001</c:v>
                </c:pt>
                <c:pt idx="19399">
                  <c:v>469.62599999999998</c:v>
                </c:pt>
                <c:pt idx="19400">
                  <c:v>469.67399999999998</c:v>
                </c:pt>
                <c:pt idx="19401">
                  <c:v>469.71800000000002</c:v>
                </c:pt>
                <c:pt idx="19402">
                  <c:v>469.75900000000001</c:v>
                </c:pt>
                <c:pt idx="19403">
                  <c:v>469.79700000000003</c:v>
                </c:pt>
                <c:pt idx="19404">
                  <c:v>469.83499999999998</c:v>
                </c:pt>
                <c:pt idx="19405">
                  <c:v>469.87200000000001</c:v>
                </c:pt>
                <c:pt idx="19406">
                  <c:v>469.90899999999999</c:v>
                </c:pt>
                <c:pt idx="19407">
                  <c:v>469.947</c:v>
                </c:pt>
                <c:pt idx="19408">
                  <c:v>469.98599999999999</c:v>
                </c:pt>
                <c:pt idx="19409">
                  <c:v>470.024</c:v>
                </c:pt>
                <c:pt idx="19410">
                  <c:v>470.06200000000001</c:v>
                </c:pt>
                <c:pt idx="19411">
                  <c:v>470.10399999999998</c:v>
                </c:pt>
                <c:pt idx="19412">
                  <c:v>470.14699999999999</c:v>
                </c:pt>
                <c:pt idx="19413">
                  <c:v>470.18599999999998</c:v>
                </c:pt>
                <c:pt idx="19414">
                  <c:v>470.22199999999998</c:v>
                </c:pt>
                <c:pt idx="19415">
                  <c:v>470.25400000000002</c:v>
                </c:pt>
                <c:pt idx="19416">
                  <c:v>470.28399999999999</c:v>
                </c:pt>
                <c:pt idx="19417">
                  <c:v>470.31700000000001</c:v>
                </c:pt>
                <c:pt idx="19418">
                  <c:v>470.35899999999998</c:v>
                </c:pt>
                <c:pt idx="19419">
                  <c:v>470.404</c:v>
                </c:pt>
                <c:pt idx="19420">
                  <c:v>470.45100000000002</c:v>
                </c:pt>
                <c:pt idx="19421">
                  <c:v>470.49900000000002</c:v>
                </c:pt>
                <c:pt idx="19422">
                  <c:v>470.55</c:v>
                </c:pt>
                <c:pt idx="19423">
                  <c:v>470.601</c:v>
                </c:pt>
                <c:pt idx="19424">
                  <c:v>470.65</c:v>
                </c:pt>
                <c:pt idx="19425">
                  <c:v>470.69400000000002</c:v>
                </c:pt>
                <c:pt idx="19426">
                  <c:v>470.73399999999998</c:v>
                </c:pt>
                <c:pt idx="19427">
                  <c:v>470.76600000000002</c:v>
                </c:pt>
                <c:pt idx="19428">
                  <c:v>470.78800000000001</c:v>
                </c:pt>
                <c:pt idx="19429">
                  <c:v>470.79300000000001</c:v>
                </c:pt>
                <c:pt idx="19430">
                  <c:v>470.79300000000001</c:v>
                </c:pt>
                <c:pt idx="19431">
                  <c:v>470.79300000000001</c:v>
                </c:pt>
                <c:pt idx="19432">
                  <c:v>470.79300000000001</c:v>
                </c:pt>
                <c:pt idx="19433">
                  <c:v>470.79300000000001</c:v>
                </c:pt>
                <c:pt idx="19434">
                  <c:v>470.79300000000001</c:v>
                </c:pt>
                <c:pt idx="19435">
                  <c:v>470.79500000000002</c:v>
                </c:pt>
                <c:pt idx="19436">
                  <c:v>470.80399999999997</c:v>
                </c:pt>
                <c:pt idx="19437">
                  <c:v>470.81900000000002</c:v>
                </c:pt>
                <c:pt idx="19438">
                  <c:v>470.82400000000001</c:v>
                </c:pt>
                <c:pt idx="19439">
                  <c:v>470.82400000000001</c:v>
                </c:pt>
                <c:pt idx="19440">
                  <c:v>470.82400000000001</c:v>
                </c:pt>
                <c:pt idx="19441">
                  <c:v>470.82400000000001</c:v>
                </c:pt>
                <c:pt idx="19442">
                  <c:v>470.82499999999999</c:v>
                </c:pt>
                <c:pt idx="19443">
                  <c:v>470.82900000000001</c:v>
                </c:pt>
                <c:pt idx="19444">
                  <c:v>470.83300000000003</c:v>
                </c:pt>
                <c:pt idx="19445">
                  <c:v>470.84199999999998</c:v>
                </c:pt>
                <c:pt idx="19446">
                  <c:v>470.85899999999998</c:v>
                </c:pt>
                <c:pt idx="19447">
                  <c:v>470.87400000000002</c:v>
                </c:pt>
                <c:pt idx="19448">
                  <c:v>470.887</c:v>
                </c:pt>
                <c:pt idx="19449">
                  <c:v>470.89800000000002</c:v>
                </c:pt>
                <c:pt idx="19450">
                  <c:v>470.90899999999999</c:v>
                </c:pt>
                <c:pt idx="19451">
                  <c:v>470.92</c:v>
                </c:pt>
                <c:pt idx="19452">
                  <c:v>470.93</c:v>
                </c:pt>
                <c:pt idx="19453">
                  <c:v>470.94099999999997</c:v>
                </c:pt>
                <c:pt idx="19454">
                  <c:v>470.952</c:v>
                </c:pt>
                <c:pt idx="19455">
                  <c:v>470.96300000000002</c:v>
                </c:pt>
                <c:pt idx="19456">
                  <c:v>470.97300000000001</c:v>
                </c:pt>
                <c:pt idx="19457">
                  <c:v>470.98399999999998</c:v>
                </c:pt>
                <c:pt idx="19458">
                  <c:v>470.995</c:v>
                </c:pt>
                <c:pt idx="19459">
                  <c:v>471.00599999999997</c:v>
                </c:pt>
                <c:pt idx="19460">
                  <c:v>471.01600000000002</c:v>
                </c:pt>
                <c:pt idx="19461">
                  <c:v>471.02699999999999</c:v>
                </c:pt>
                <c:pt idx="19462">
                  <c:v>471.03800000000001</c:v>
                </c:pt>
                <c:pt idx="19463">
                  <c:v>471.05</c:v>
                </c:pt>
                <c:pt idx="19464">
                  <c:v>471.06400000000002</c:v>
                </c:pt>
                <c:pt idx="19465">
                  <c:v>471.07900000000001</c:v>
                </c:pt>
                <c:pt idx="19466">
                  <c:v>471.09</c:v>
                </c:pt>
                <c:pt idx="19467">
                  <c:v>471.10199999999998</c:v>
                </c:pt>
                <c:pt idx="19468">
                  <c:v>471.113</c:v>
                </c:pt>
                <c:pt idx="19469">
                  <c:v>471.125</c:v>
                </c:pt>
                <c:pt idx="19470">
                  <c:v>471.14</c:v>
                </c:pt>
                <c:pt idx="19471">
                  <c:v>471.16</c:v>
                </c:pt>
                <c:pt idx="19472">
                  <c:v>471.17200000000003</c:v>
                </c:pt>
                <c:pt idx="19473">
                  <c:v>471.18400000000003</c:v>
                </c:pt>
                <c:pt idx="19474">
                  <c:v>471.19400000000002</c:v>
                </c:pt>
                <c:pt idx="19475">
                  <c:v>471.20699999999999</c:v>
                </c:pt>
                <c:pt idx="19476">
                  <c:v>471.21899999999999</c:v>
                </c:pt>
                <c:pt idx="19477">
                  <c:v>471.245</c:v>
                </c:pt>
                <c:pt idx="19478">
                  <c:v>471.29199999999997</c:v>
                </c:pt>
                <c:pt idx="19479">
                  <c:v>471.35700000000003</c:v>
                </c:pt>
                <c:pt idx="19480">
                  <c:v>471.44799999999998</c:v>
                </c:pt>
                <c:pt idx="19481">
                  <c:v>471.54599999999999</c:v>
                </c:pt>
                <c:pt idx="19482">
                  <c:v>471.637</c:v>
                </c:pt>
                <c:pt idx="19483">
                  <c:v>471.72800000000001</c:v>
                </c:pt>
                <c:pt idx="19484">
                  <c:v>471.82299999999998</c:v>
                </c:pt>
                <c:pt idx="19485">
                  <c:v>471.91800000000001</c:v>
                </c:pt>
                <c:pt idx="19486">
                  <c:v>472.012</c:v>
                </c:pt>
                <c:pt idx="19487">
                  <c:v>472.10899999999998</c:v>
                </c:pt>
                <c:pt idx="19488">
                  <c:v>472.20699999999999</c:v>
                </c:pt>
                <c:pt idx="19489">
                  <c:v>472.29700000000003</c:v>
                </c:pt>
                <c:pt idx="19490">
                  <c:v>472.38400000000001</c:v>
                </c:pt>
                <c:pt idx="19491">
                  <c:v>472.47300000000001</c:v>
                </c:pt>
                <c:pt idx="19492">
                  <c:v>472.565</c:v>
                </c:pt>
                <c:pt idx="19493">
                  <c:v>472.65100000000001</c:v>
                </c:pt>
                <c:pt idx="19494">
                  <c:v>472.72800000000001</c:v>
                </c:pt>
                <c:pt idx="19495">
                  <c:v>472.80700000000002</c:v>
                </c:pt>
                <c:pt idx="19496">
                  <c:v>472.88900000000001</c:v>
                </c:pt>
                <c:pt idx="19497">
                  <c:v>472.97199999999998</c:v>
                </c:pt>
                <c:pt idx="19498">
                  <c:v>473.05399999999997</c:v>
                </c:pt>
                <c:pt idx="19499">
                  <c:v>473.12799999999999</c:v>
                </c:pt>
                <c:pt idx="19500">
                  <c:v>473.18400000000003</c:v>
                </c:pt>
                <c:pt idx="19501">
                  <c:v>473.22300000000001</c:v>
                </c:pt>
                <c:pt idx="19502">
                  <c:v>473.26799999999997</c:v>
                </c:pt>
                <c:pt idx="19503">
                  <c:v>473.315</c:v>
                </c:pt>
                <c:pt idx="19504">
                  <c:v>473.358</c:v>
                </c:pt>
                <c:pt idx="19505">
                  <c:v>473.399</c:v>
                </c:pt>
                <c:pt idx="19506">
                  <c:v>473.44400000000002</c:v>
                </c:pt>
                <c:pt idx="19507">
                  <c:v>473.48899999999998</c:v>
                </c:pt>
                <c:pt idx="19508">
                  <c:v>473.536</c:v>
                </c:pt>
                <c:pt idx="19509">
                  <c:v>473.584</c:v>
                </c:pt>
                <c:pt idx="19510">
                  <c:v>473.63600000000002</c:v>
                </c:pt>
                <c:pt idx="19511">
                  <c:v>473.69099999999997</c:v>
                </c:pt>
                <c:pt idx="19512">
                  <c:v>473.74900000000002</c:v>
                </c:pt>
                <c:pt idx="19513">
                  <c:v>473.81</c:v>
                </c:pt>
                <c:pt idx="19514">
                  <c:v>473.87299999999999</c:v>
                </c:pt>
                <c:pt idx="19515">
                  <c:v>473.93700000000001</c:v>
                </c:pt>
                <c:pt idx="19516">
                  <c:v>473.99700000000001</c:v>
                </c:pt>
                <c:pt idx="19517">
                  <c:v>474.05099999999999</c:v>
                </c:pt>
                <c:pt idx="19518">
                  <c:v>474.09699999999998</c:v>
                </c:pt>
                <c:pt idx="19519">
                  <c:v>474.13900000000001</c:v>
                </c:pt>
                <c:pt idx="19520">
                  <c:v>474.17500000000001</c:v>
                </c:pt>
                <c:pt idx="19521">
                  <c:v>474.202</c:v>
                </c:pt>
                <c:pt idx="19522">
                  <c:v>474.226</c:v>
                </c:pt>
                <c:pt idx="19523">
                  <c:v>474.255</c:v>
                </c:pt>
                <c:pt idx="19524">
                  <c:v>474.28399999999999</c:v>
                </c:pt>
                <c:pt idx="19525">
                  <c:v>474.315</c:v>
                </c:pt>
                <c:pt idx="19526">
                  <c:v>474.346</c:v>
                </c:pt>
                <c:pt idx="19527">
                  <c:v>474.37799999999999</c:v>
                </c:pt>
                <c:pt idx="19528">
                  <c:v>474.41199999999998</c:v>
                </c:pt>
                <c:pt idx="19529">
                  <c:v>474.44499999999999</c:v>
                </c:pt>
                <c:pt idx="19530">
                  <c:v>474.47500000000002</c:v>
                </c:pt>
                <c:pt idx="19531">
                  <c:v>474.50700000000001</c:v>
                </c:pt>
                <c:pt idx="19532">
                  <c:v>474.54</c:v>
                </c:pt>
                <c:pt idx="19533">
                  <c:v>474.57299999999998</c:v>
                </c:pt>
                <c:pt idx="19534">
                  <c:v>474.60599999999999</c:v>
                </c:pt>
                <c:pt idx="19535">
                  <c:v>474.64</c:v>
                </c:pt>
                <c:pt idx="19536">
                  <c:v>474.67399999999998</c:v>
                </c:pt>
                <c:pt idx="19537">
                  <c:v>474.71</c:v>
                </c:pt>
                <c:pt idx="19538">
                  <c:v>474.74400000000003</c:v>
                </c:pt>
                <c:pt idx="19539">
                  <c:v>474.78</c:v>
                </c:pt>
                <c:pt idx="19540">
                  <c:v>474.81799999999998</c:v>
                </c:pt>
                <c:pt idx="19541">
                  <c:v>474.85899999999998</c:v>
                </c:pt>
                <c:pt idx="19542">
                  <c:v>474.90199999999999</c:v>
                </c:pt>
                <c:pt idx="19543">
                  <c:v>474.94600000000003</c:v>
                </c:pt>
                <c:pt idx="19544">
                  <c:v>474.98899999999998</c:v>
                </c:pt>
                <c:pt idx="19545">
                  <c:v>475.03</c:v>
                </c:pt>
                <c:pt idx="19546">
                  <c:v>475.06799999999998</c:v>
                </c:pt>
                <c:pt idx="19547">
                  <c:v>475.10599999999999</c:v>
                </c:pt>
                <c:pt idx="19548">
                  <c:v>475.14499999999998</c:v>
                </c:pt>
                <c:pt idx="19549">
                  <c:v>475.17899999999997</c:v>
                </c:pt>
                <c:pt idx="19550">
                  <c:v>475.20699999999999</c:v>
                </c:pt>
                <c:pt idx="19551">
                  <c:v>475.23099999999999</c:v>
                </c:pt>
                <c:pt idx="19552">
                  <c:v>475.24400000000003</c:v>
                </c:pt>
                <c:pt idx="19553">
                  <c:v>475.24700000000001</c:v>
                </c:pt>
                <c:pt idx="19554">
                  <c:v>475.24700000000001</c:v>
                </c:pt>
                <c:pt idx="19555">
                  <c:v>475.24700000000001</c:v>
                </c:pt>
                <c:pt idx="19556">
                  <c:v>475.24700000000001</c:v>
                </c:pt>
                <c:pt idx="19557">
                  <c:v>475.24700000000001</c:v>
                </c:pt>
                <c:pt idx="19558">
                  <c:v>475.24700000000001</c:v>
                </c:pt>
                <c:pt idx="19559">
                  <c:v>475.25700000000001</c:v>
                </c:pt>
                <c:pt idx="19560">
                  <c:v>475.25700000000001</c:v>
                </c:pt>
                <c:pt idx="19561">
                  <c:v>475.25700000000001</c:v>
                </c:pt>
                <c:pt idx="19562">
                  <c:v>475.25700000000001</c:v>
                </c:pt>
                <c:pt idx="19563">
                  <c:v>475.25700000000001</c:v>
                </c:pt>
                <c:pt idx="19564">
                  <c:v>475.25700000000001</c:v>
                </c:pt>
                <c:pt idx="19565">
                  <c:v>475.26</c:v>
                </c:pt>
                <c:pt idx="19566">
                  <c:v>475.26</c:v>
                </c:pt>
                <c:pt idx="19567">
                  <c:v>475.26299999999998</c:v>
                </c:pt>
                <c:pt idx="19568">
                  <c:v>475.26799999999997</c:v>
                </c:pt>
                <c:pt idx="19569">
                  <c:v>475.27300000000002</c:v>
                </c:pt>
                <c:pt idx="19570">
                  <c:v>475.279</c:v>
                </c:pt>
                <c:pt idx="19571">
                  <c:v>475.286</c:v>
                </c:pt>
                <c:pt idx="19572">
                  <c:v>475.29500000000002</c:v>
                </c:pt>
                <c:pt idx="19573">
                  <c:v>475.30500000000001</c:v>
                </c:pt>
                <c:pt idx="19574">
                  <c:v>475.31599999999997</c:v>
                </c:pt>
                <c:pt idx="19575">
                  <c:v>475.34100000000001</c:v>
                </c:pt>
                <c:pt idx="19576">
                  <c:v>475.4</c:v>
                </c:pt>
                <c:pt idx="19577">
                  <c:v>475.49400000000003</c:v>
                </c:pt>
                <c:pt idx="19578">
                  <c:v>475.59199999999998</c:v>
                </c:pt>
                <c:pt idx="19579">
                  <c:v>475.68700000000001</c:v>
                </c:pt>
                <c:pt idx="19580">
                  <c:v>475.78</c:v>
                </c:pt>
                <c:pt idx="19581">
                  <c:v>475.87200000000001</c:v>
                </c:pt>
                <c:pt idx="19582">
                  <c:v>475.971</c:v>
                </c:pt>
                <c:pt idx="19583">
                  <c:v>476.06200000000001</c:v>
                </c:pt>
                <c:pt idx="19584">
                  <c:v>476.15499999999997</c:v>
                </c:pt>
                <c:pt idx="19585">
                  <c:v>476.25200000000001</c:v>
                </c:pt>
                <c:pt idx="19586">
                  <c:v>476.351</c:v>
                </c:pt>
                <c:pt idx="19587">
                  <c:v>476.43799999999999</c:v>
                </c:pt>
                <c:pt idx="19588">
                  <c:v>476.52499999999998</c:v>
                </c:pt>
                <c:pt idx="19589">
                  <c:v>476.61599999999999</c:v>
                </c:pt>
                <c:pt idx="19590">
                  <c:v>476.69099999999997</c:v>
                </c:pt>
                <c:pt idx="19591">
                  <c:v>476.75599999999997</c:v>
                </c:pt>
                <c:pt idx="19592">
                  <c:v>476.82</c:v>
                </c:pt>
                <c:pt idx="19593">
                  <c:v>476.88299999999998</c:v>
                </c:pt>
                <c:pt idx="19594">
                  <c:v>476.92399999999998</c:v>
                </c:pt>
                <c:pt idx="19595">
                  <c:v>476.964</c:v>
                </c:pt>
                <c:pt idx="19596">
                  <c:v>477.00400000000002</c:v>
                </c:pt>
                <c:pt idx="19597">
                  <c:v>477.04</c:v>
                </c:pt>
                <c:pt idx="19598">
                  <c:v>477.07799999999997</c:v>
                </c:pt>
                <c:pt idx="19599">
                  <c:v>477.11900000000003</c:v>
                </c:pt>
                <c:pt idx="19600">
                  <c:v>477.166</c:v>
                </c:pt>
                <c:pt idx="19601">
                  <c:v>477.21499999999997</c:v>
                </c:pt>
                <c:pt idx="19602">
                  <c:v>477.26100000000002</c:v>
                </c:pt>
                <c:pt idx="19603">
                  <c:v>477.30700000000002</c:v>
                </c:pt>
                <c:pt idx="19604">
                  <c:v>477.351</c:v>
                </c:pt>
                <c:pt idx="19605">
                  <c:v>477.39100000000002</c:v>
                </c:pt>
                <c:pt idx="19606">
                  <c:v>477.42899999999997</c:v>
                </c:pt>
                <c:pt idx="19607">
                  <c:v>477.46899999999999</c:v>
                </c:pt>
                <c:pt idx="19608">
                  <c:v>477.50700000000001</c:v>
                </c:pt>
                <c:pt idx="19609">
                  <c:v>477.54</c:v>
                </c:pt>
                <c:pt idx="19610">
                  <c:v>477.57</c:v>
                </c:pt>
                <c:pt idx="19611">
                  <c:v>477.59899999999999</c:v>
                </c:pt>
                <c:pt idx="19612">
                  <c:v>477.63099999999997</c:v>
                </c:pt>
                <c:pt idx="19613">
                  <c:v>477.66199999999998</c:v>
                </c:pt>
                <c:pt idx="19614">
                  <c:v>477.69200000000001</c:v>
                </c:pt>
                <c:pt idx="19615">
                  <c:v>477.71899999999999</c:v>
                </c:pt>
                <c:pt idx="19616">
                  <c:v>477.73399999999998</c:v>
                </c:pt>
                <c:pt idx="19617">
                  <c:v>477.73399999999998</c:v>
                </c:pt>
                <c:pt idx="19618">
                  <c:v>477.73399999999998</c:v>
                </c:pt>
                <c:pt idx="19619">
                  <c:v>477.73399999999998</c:v>
                </c:pt>
                <c:pt idx="19620">
                  <c:v>477.73399999999998</c:v>
                </c:pt>
                <c:pt idx="19621">
                  <c:v>477.73700000000002</c:v>
                </c:pt>
                <c:pt idx="19622">
                  <c:v>477.74</c:v>
                </c:pt>
                <c:pt idx="19623">
                  <c:v>477.74200000000002</c:v>
                </c:pt>
                <c:pt idx="19624">
                  <c:v>477.74299999999999</c:v>
                </c:pt>
                <c:pt idx="19625">
                  <c:v>477.745</c:v>
                </c:pt>
                <c:pt idx="19626">
                  <c:v>477.75</c:v>
                </c:pt>
                <c:pt idx="19627">
                  <c:v>477.75400000000002</c:v>
                </c:pt>
                <c:pt idx="19628">
                  <c:v>477.75900000000001</c:v>
                </c:pt>
                <c:pt idx="19629">
                  <c:v>477.76600000000002</c:v>
                </c:pt>
                <c:pt idx="19630">
                  <c:v>477.774</c:v>
                </c:pt>
                <c:pt idx="19631">
                  <c:v>477.78399999999999</c:v>
                </c:pt>
                <c:pt idx="19632">
                  <c:v>477.79500000000002</c:v>
                </c:pt>
                <c:pt idx="19633">
                  <c:v>477.80500000000001</c:v>
                </c:pt>
                <c:pt idx="19634">
                  <c:v>477.81599999999997</c:v>
                </c:pt>
                <c:pt idx="19635">
                  <c:v>477.827</c:v>
                </c:pt>
                <c:pt idx="19636">
                  <c:v>477.83699999999999</c:v>
                </c:pt>
                <c:pt idx="19637">
                  <c:v>477.84800000000001</c:v>
                </c:pt>
                <c:pt idx="19638">
                  <c:v>477.85899999999998</c:v>
                </c:pt>
                <c:pt idx="19639">
                  <c:v>477.87</c:v>
                </c:pt>
                <c:pt idx="19640">
                  <c:v>477.887</c:v>
                </c:pt>
                <c:pt idx="19641">
                  <c:v>477.93099999999998</c:v>
                </c:pt>
                <c:pt idx="19642">
                  <c:v>478.012</c:v>
                </c:pt>
                <c:pt idx="19643">
                  <c:v>478.11099999999999</c:v>
                </c:pt>
                <c:pt idx="19644">
                  <c:v>478.20600000000002</c:v>
                </c:pt>
                <c:pt idx="19645">
                  <c:v>478.29700000000003</c:v>
                </c:pt>
                <c:pt idx="19646">
                  <c:v>478.38799999999998</c:v>
                </c:pt>
                <c:pt idx="19647">
                  <c:v>478.48700000000002</c:v>
                </c:pt>
                <c:pt idx="19648">
                  <c:v>478.58100000000002</c:v>
                </c:pt>
                <c:pt idx="19649">
                  <c:v>478.67700000000002</c:v>
                </c:pt>
                <c:pt idx="19650">
                  <c:v>478.767</c:v>
                </c:pt>
                <c:pt idx="19651">
                  <c:v>478.82900000000001</c:v>
                </c:pt>
                <c:pt idx="19652">
                  <c:v>478.87299999999999</c:v>
                </c:pt>
                <c:pt idx="19653">
                  <c:v>478.91399999999999</c:v>
                </c:pt>
                <c:pt idx="19654">
                  <c:v>478.95699999999999</c:v>
                </c:pt>
                <c:pt idx="19655">
                  <c:v>479.00200000000001</c:v>
                </c:pt>
                <c:pt idx="19656">
                  <c:v>479.04899999999998</c:v>
                </c:pt>
                <c:pt idx="19657">
                  <c:v>479.09199999999998</c:v>
                </c:pt>
                <c:pt idx="19658">
                  <c:v>479.108</c:v>
                </c:pt>
                <c:pt idx="19659">
                  <c:v>479.108</c:v>
                </c:pt>
                <c:pt idx="19660">
                  <c:v>479.108</c:v>
                </c:pt>
                <c:pt idx="19661">
                  <c:v>479.108</c:v>
                </c:pt>
                <c:pt idx="19662">
                  <c:v>479.10899999999998</c:v>
                </c:pt>
                <c:pt idx="19663">
                  <c:v>479.11200000000002</c:v>
                </c:pt>
                <c:pt idx="19664">
                  <c:v>479.11200000000002</c:v>
                </c:pt>
                <c:pt idx="19665">
                  <c:v>479.11200000000002</c:v>
                </c:pt>
                <c:pt idx="19666">
                  <c:v>479.113</c:v>
                </c:pt>
                <c:pt idx="19667">
                  <c:v>479.11700000000002</c:v>
                </c:pt>
                <c:pt idx="19668">
                  <c:v>479.12400000000002</c:v>
                </c:pt>
                <c:pt idx="19669">
                  <c:v>479.13200000000001</c:v>
                </c:pt>
                <c:pt idx="19670">
                  <c:v>479.13900000000001</c:v>
                </c:pt>
                <c:pt idx="19671">
                  <c:v>479.14800000000002</c:v>
                </c:pt>
                <c:pt idx="19672">
                  <c:v>479.15800000000002</c:v>
                </c:pt>
                <c:pt idx="19673">
                  <c:v>479.16800000000001</c:v>
                </c:pt>
                <c:pt idx="19674">
                  <c:v>479.178</c:v>
                </c:pt>
                <c:pt idx="19675">
                  <c:v>479.18900000000002</c:v>
                </c:pt>
                <c:pt idx="19676">
                  <c:v>479.2</c:v>
                </c:pt>
                <c:pt idx="19677">
                  <c:v>479.21100000000001</c:v>
                </c:pt>
                <c:pt idx="19678">
                  <c:v>479.221</c:v>
                </c:pt>
                <c:pt idx="19679">
                  <c:v>479.23200000000003</c:v>
                </c:pt>
                <c:pt idx="19680">
                  <c:v>479.24299999999999</c:v>
                </c:pt>
                <c:pt idx="19681">
                  <c:v>479.25400000000002</c:v>
                </c:pt>
                <c:pt idx="19682">
                  <c:v>479.26400000000001</c:v>
                </c:pt>
                <c:pt idx="19683">
                  <c:v>479.27699999999999</c:v>
                </c:pt>
                <c:pt idx="19684">
                  <c:v>479.30799999999999</c:v>
                </c:pt>
                <c:pt idx="19685">
                  <c:v>479.37900000000002</c:v>
                </c:pt>
                <c:pt idx="19686">
                  <c:v>479.471</c:v>
                </c:pt>
                <c:pt idx="19687">
                  <c:v>479.56</c:v>
                </c:pt>
                <c:pt idx="19688">
                  <c:v>479.64699999999999</c:v>
                </c:pt>
                <c:pt idx="19689">
                  <c:v>479.73599999999999</c:v>
                </c:pt>
                <c:pt idx="19690">
                  <c:v>479.81</c:v>
                </c:pt>
                <c:pt idx="19691">
                  <c:v>479.85300000000001</c:v>
                </c:pt>
                <c:pt idx="19692">
                  <c:v>479.88600000000002</c:v>
                </c:pt>
                <c:pt idx="19693">
                  <c:v>479.928</c:v>
                </c:pt>
                <c:pt idx="19694">
                  <c:v>479.97300000000001</c:v>
                </c:pt>
                <c:pt idx="19695">
                  <c:v>480.01799999999997</c:v>
                </c:pt>
                <c:pt idx="19696">
                  <c:v>480.05500000000001</c:v>
                </c:pt>
                <c:pt idx="19697">
                  <c:v>480.06599999999997</c:v>
                </c:pt>
                <c:pt idx="19698">
                  <c:v>480.06599999999997</c:v>
                </c:pt>
                <c:pt idx="19699">
                  <c:v>480.06599999999997</c:v>
                </c:pt>
                <c:pt idx="19700">
                  <c:v>480.06599999999997</c:v>
                </c:pt>
                <c:pt idx="19701">
                  <c:v>480.07100000000003</c:v>
                </c:pt>
                <c:pt idx="19702">
                  <c:v>480.11099999999999</c:v>
                </c:pt>
                <c:pt idx="19703">
                  <c:v>480.19099999999997</c:v>
                </c:pt>
                <c:pt idx="19704">
                  <c:v>480.28699999999998</c:v>
                </c:pt>
                <c:pt idx="19705">
                  <c:v>480.38200000000001</c:v>
                </c:pt>
                <c:pt idx="19706">
                  <c:v>480.47</c:v>
                </c:pt>
                <c:pt idx="19707">
                  <c:v>480.55099999999999</c:v>
                </c:pt>
                <c:pt idx="19708">
                  <c:v>480.60700000000003</c:v>
                </c:pt>
                <c:pt idx="19709">
                  <c:v>480.62900000000002</c:v>
                </c:pt>
                <c:pt idx="19710">
                  <c:v>480.63299999999998</c:v>
                </c:pt>
                <c:pt idx="19711">
                  <c:v>480.63299999999998</c:v>
                </c:pt>
                <c:pt idx="19712">
                  <c:v>480.63299999999998</c:v>
                </c:pt>
                <c:pt idx="19713">
                  <c:v>480.63299999999998</c:v>
                </c:pt>
                <c:pt idx="19714">
                  <c:v>480.63600000000002</c:v>
                </c:pt>
                <c:pt idx="19715">
                  <c:v>480.64</c:v>
                </c:pt>
                <c:pt idx="19716">
                  <c:v>480.64299999999997</c:v>
                </c:pt>
                <c:pt idx="19717">
                  <c:v>480.64600000000002</c:v>
                </c:pt>
                <c:pt idx="19718">
                  <c:v>480.65300000000002</c:v>
                </c:pt>
                <c:pt idx="19719">
                  <c:v>480.66300000000001</c:v>
                </c:pt>
                <c:pt idx="19720">
                  <c:v>480.67599999999999</c:v>
                </c:pt>
                <c:pt idx="19721">
                  <c:v>480.68799999999999</c:v>
                </c:pt>
                <c:pt idx="19722">
                  <c:v>480.70100000000002</c:v>
                </c:pt>
                <c:pt idx="19723">
                  <c:v>480.71300000000002</c:v>
                </c:pt>
                <c:pt idx="19724">
                  <c:v>480.72500000000002</c:v>
                </c:pt>
                <c:pt idx="19725">
                  <c:v>480.73700000000002</c:v>
                </c:pt>
                <c:pt idx="19726">
                  <c:v>480.74900000000002</c:v>
                </c:pt>
                <c:pt idx="19727">
                  <c:v>480.76100000000002</c:v>
                </c:pt>
                <c:pt idx="19728">
                  <c:v>480.774</c:v>
                </c:pt>
                <c:pt idx="19729">
                  <c:v>480.786</c:v>
                </c:pt>
                <c:pt idx="19730">
                  <c:v>480.798</c:v>
                </c:pt>
                <c:pt idx="19731">
                  <c:v>480.81299999999999</c:v>
                </c:pt>
                <c:pt idx="19732">
                  <c:v>480.84699999999998</c:v>
                </c:pt>
                <c:pt idx="19733">
                  <c:v>480.916</c:v>
                </c:pt>
                <c:pt idx="19734">
                  <c:v>481.01499999999999</c:v>
                </c:pt>
                <c:pt idx="19735">
                  <c:v>481.11500000000001</c:v>
                </c:pt>
                <c:pt idx="19736">
                  <c:v>481.21600000000001</c:v>
                </c:pt>
                <c:pt idx="19737">
                  <c:v>481.30500000000001</c:v>
                </c:pt>
                <c:pt idx="19738">
                  <c:v>481.40100000000001</c:v>
                </c:pt>
                <c:pt idx="19739">
                  <c:v>481.49700000000001</c:v>
                </c:pt>
                <c:pt idx="19740">
                  <c:v>481.59</c:v>
                </c:pt>
                <c:pt idx="19741">
                  <c:v>481.68400000000003</c:v>
                </c:pt>
                <c:pt idx="19742">
                  <c:v>481.78100000000001</c:v>
                </c:pt>
                <c:pt idx="19743">
                  <c:v>481.88200000000001</c:v>
                </c:pt>
                <c:pt idx="19744">
                  <c:v>481.97500000000002</c:v>
                </c:pt>
                <c:pt idx="19745">
                  <c:v>482.05799999999999</c:v>
                </c:pt>
                <c:pt idx="19746">
                  <c:v>482.12400000000002</c:v>
                </c:pt>
                <c:pt idx="19747">
                  <c:v>482.17399999999998</c:v>
                </c:pt>
                <c:pt idx="19748">
                  <c:v>482.22300000000001</c:v>
                </c:pt>
                <c:pt idx="19749">
                  <c:v>482.27800000000002</c:v>
                </c:pt>
                <c:pt idx="19750">
                  <c:v>482.33100000000002</c:v>
                </c:pt>
                <c:pt idx="19751">
                  <c:v>482.37400000000002</c:v>
                </c:pt>
                <c:pt idx="19752">
                  <c:v>482.40800000000002</c:v>
                </c:pt>
                <c:pt idx="19753">
                  <c:v>482.447</c:v>
                </c:pt>
                <c:pt idx="19754">
                  <c:v>482.49099999999999</c:v>
                </c:pt>
                <c:pt idx="19755">
                  <c:v>482.536</c:v>
                </c:pt>
                <c:pt idx="19756">
                  <c:v>482.57799999999997</c:v>
                </c:pt>
                <c:pt idx="19757">
                  <c:v>482.61399999999998</c:v>
                </c:pt>
                <c:pt idx="19758">
                  <c:v>482.63900000000001</c:v>
                </c:pt>
                <c:pt idx="19759">
                  <c:v>482.66199999999998</c:v>
                </c:pt>
                <c:pt idx="19760">
                  <c:v>482.69099999999997</c:v>
                </c:pt>
                <c:pt idx="19761">
                  <c:v>482.72899999999998</c:v>
                </c:pt>
                <c:pt idx="19762">
                  <c:v>482.77100000000002</c:v>
                </c:pt>
                <c:pt idx="19763">
                  <c:v>482.81200000000001</c:v>
                </c:pt>
                <c:pt idx="19764">
                  <c:v>482.85599999999999</c:v>
                </c:pt>
                <c:pt idx="19765">
                  <c:v>482.899</c:v>
                </c:pt>
                <c:pt idx="19766">
                  <c:v>482.94299999999998</c:v>
                </c:pt>
                <c:pt idx="19767">
                  <c:v>482.98399999999998</c:v>
                </c:pt>
                <c:pt idx="19768">
                  <c:v>483.01400000000001</c:v>
                </c:pt>
                <c:pt idx="19769">
                  <c:v>483.036</c:v>
                </c:pt>
                <c:pt idx="19770">
                  <c:v>483.05399999999997</c:v>
                </c:pt>
                <c:pt idx="19771">
                  <c:v>483.05900000000003</c:v>
                </c:pt>
                <c:pt idx="19772">
                  <c:v>483.05900000000003</c:v>
                </c:pt>
                <c:pt idx="19773">
                  <c:v>483.05900000000003</c:v>
                </c:pt>
                <c:pt idx="19774">
                  <c:v>483.05900000000003</c:v>
                </c:pt>
                <c:pt idx="19775">
                  <c:v>483.05900000000003</c:v>
                </c:pt>
                <c:pt idx="19776">
                  <c:v>483.06099999999998</c:v>
                </c:pt>
                <c:pt idx="19777">
                  <c:v>483.06599999999997</c:v>
                </c:pt>
                <c:pt idx="19778">
                  <c:v>483.07100000000003</c:v>
                </c:pt>
                <c:pt idx="19779">
                  <c:v>483.07400000000001</c:v>
                </c:pt>
                <c:pt idx="19780">
                  <c:v>483.08</c:v>
                </c:pt>
                <c:pt idx="19781">
                  <c:v>483.09899999999999</c:v>
                </c:pt>
                <c:pt idx="19782">
                  <c:v>483.142</c:v>
                </c:pt>
                <c:pt idx="19783">
                  <c:v>483.20699999999999</c:v>
                </c:pt>
                <c:pt idx="19784">
                  <c:v>483.27600000000001</c:v>
                </c:pt>
                <c:pt idx="19785">
                  <c:v>483.33600000000001</c:v>
                </c:pt>
                <c:pt idx="19786">
                  <c:v>483.38200000000001</c:v>
                </c:pt>
                <c:pt idx="19787">
                  <c:v>483.42200000000003</c:v>
                </c:pt>
                <c:pt idx="19788">
                  <c:v>483.47300000000001</c:v>
                </c:pt>
                <c:pt idx="19789">
                  <c:v>483.53399999999999</c:v>
                </c:pt>
                <c:pt idx="19790">
                  <c:v>483.60199999999998</c:v>
                </c:pt>
                <c:pt idx="19791">
                  <c:v>483.67500000000001</c:v>
                </c:pt>
                <c:pt idx="19792">
                  <c:v>483.74900000000002</c:v>
                </c:pt>
                <c:pt idx="19793">
                  <c:v>483.81400000000002</c:v>
                </c:pt>
                <c:pt idx="19794">
                  <c:v>483.86599999999999</c:v>
                </c:pt>
                <c:pt idx="19795">
                  <c:v>483.90800000000002</c:v>
                </c:pt>
                <c:pt idx="19796">
                  <c:v>483.95</c:v>
                </c:pt>
                <c:pt idx="19797">
                  <c:v>483.99200000000002</c:v>
                </c:pt>
                <c:pt idx="19798">
                  <c:v>484.03300000000002</c:v>
                </c:pt>
                <c:pt idx="19799">
                  <c:v>484.07400000000001</c:v>
                </c:pt>
                <c:pt idx="19800">
                  <c:v>484.11599999999999</c:v>
                </c:pt>
                <c:pt idx="19801">
                  <c:v>484.15499999999997</c:v>
                </c:pt>
                <c:pt idx="19802">
                  <c:v>484.18700000000001</c:v>
                </c:pt>
                <c:pt idx="19803">
                  <c:v>484.209</c:v>
                </c:pt>
                <c:pt idx="19804">
                  <c:v>484.23500000000001</c:v>
                </c:pt>
                <c:pt idx="19805">
                  <c:v>484.26600000000002</c:v>
                </c:pt>
                <c:pt idx="19806">
                  <c:v>484.29399999999998</c:v>
                </c:pt>
                <c:pt idx="19807">
                  <c:v>484.32299999999998</c:v>
                </c:pt>
                <c:pt idx="19808">
                  <c:v>484.34800000000001</c:v>
                </c:pt>
                <c:pt idx="19809">
                  <c:v>484.35599999999999</c:v>
                </c:pt>
                <c:pt idx="19810">
                  <c:v>484.35599999999999</c:v>
                </c:pt>
                <c:pt idx="19811">
                  <c:v>484.35599999999999</c:v>
                </c:pt>
                <c:pt idx="19812">
                  <c:v>484.358</c:v>
                </c:pt>
                <c:pt idx="19813">
                  <c:v>484.36399999999998</c:v>
                </c:pt>
                <c:pt idx="19814">
                  <c:v>484.37400000000002</c:v>
                </c:pt>
                <c:pt idx="19815">
                  <c:v>484.38900000000001</c:v>
                </c:pt>
                <c:pt idx="19816">
                  <c:v>484.40899999999999</c:v>
                </c:pt>
                <c:pt idx="19817">
                  <c:v>484.42399999999998</c:v>
                </c:pt>
                <c:pt idx="19818">
                  <c:v>484.43700000000001</c:v>
                </c:pt>
                <c:pt idx="19819">
                  <c:v>484.45699999999999</c:v>
                </c:pt>
                <c:pt idx="19820">
                  <c:v>484.47800000000001</c:v>
                </c:pt>
                <c:pt idx="19821">
                  <c:v>484.49700000000001</c:v>
                </c:pt>
                <c:pt idx="19822">
                  <c:v>484.51499999999999</c:v>
                </c:pt>
                <c:pt idx="19823">
                  <c:v>484.53199999999998</c:v>
                </c:pt>
                <c:pt idx="19824">
                  <c:v>484.54899999999998</c:v>
                </c:pt>
                <c:pt idx="19825">
                  <c:v>484.56299999999999</c:v>
                </c:pt>
                <c:pt idx="19826">
                  <c:v>484.572</c:v>
                </c:pt>
                <c:pt idx="19827">
                  <c:v>484.57499999999999</c:v>
                </c:pt>
                <c:pt idx="19828">
                  <c:v>484.57499999999999</c:v>
                </c:pt>
                <c:pt idx="19829">
                  <c:v>484.57499999999999</c:v>
                </c:pt>
                <c:pt idx="19830">
                  <c:v>484.57499999999999</c:v>
                </c:pt>
                <c:pt idx="19831">
                  <c:v>484.57499999999999</c:v>
                </c:pt>
                <c:pt idx="19832">
                  <c:v>484.57499999999999</c:v>
                </c:pt>
                <c:pt idx="19833">
                  <c:v>484.57499999999999</c:v>
                </c:pt>
                <c:pt idx="19834">
                  <c:v>484.577</c:v>
                </c:pt>
                <c:pt idx="19835">
                  <c:v>484.584</c:v>
                </c:pt>
                <c:pt idx="19836">
                  <c:v>484.59100000000001</c:v>
                </c:pt>
                <c:pt idx="19837">
                  <c:v>484.59399999999999</c:v>
                </c:pt>
                <c:pt idx="19838">
                  <c:v>484.61099999999999</c:v>
                </c:pt>
                <c:pt idx="19839">
                  <c:v>484.642</c:v>
                </c:pt>
                <c:pt idx="19840">
                  <c:v>484.68700000000001</c:v>
                </c:pt>
                <c:pt idx="19841">
                  <c:v>484.74200000000002</c:v>
                </c:pt>
                <c:pt idx="19842">
                  <c:v>484.803</c:v>
                </c:pt>
                <c:pt idx="19843">
                  <c:v>484.86500000000001</c:v>
                </c:pt>
                <c:pt idx="19844">
                  <c:v>484.92399999999998</c:v>
                </c:pt>
                <c:pt idx="19845">
                  <c:v>484.98099999999999</c:v>
                </c:pt>
                <c:pt idx="19846">
                  <c:v>485.04199999999997</c:v>
                </c:pt>
                <c:pt idx="19847">
                  <c:v>485.108</c:v>
                </c:pt>
                <c:pt idx="19848">
                  <c:v>485.17899999999997</c:v>
                </c:pt>
                <c:pt idx="19849">
                  <c:v>485.25799999999998</c:v>
                </c:pt>
                <c:pt idx="19850">
                  <c:v>485.34100000000001</c:v>
                </c:pt>
                <c:pt idx="19851">
                  <c:v>485.42500000000001</c:v>
                </c:pt>
                <c:pt idx="19852">
                  <c:v>485.51299999999998</c:v>
                </c:pt>
                <c:pt idx="19853">
                  <c:v>485.59800000000001</c:v>
                </c:pt>
                <c:pt idx="19854">
                  <c:v>485.66699999999997</c:v>
                </c:pt>
                <c:pt idx="19855">
                  <c:v>485.71699999999998</c:v>
                </c:pt>
                <c:pt idx="19856">
                  <c:v>485.755</c:v>
                </c:pt>
                <c:pt idx="19857">
                  <c:v>485.791</c:v>
                </c:pt>
                <c:pt idx="19858">
                  <c:v>485.82600000000002</c:v>
                </c:pt>
                <c:pt idx="19859">
                  <c:v>485.86200000000002</c:v>
                </c:pt>
                <c:pt idx="19860">
                  <c:v>485.9</c:v>
                </c:pt>
                <c:pt idx="19861">
                  <c:v>485.94</c:v>
                </c:pt>
                <c:pt idx="19862">
                  <c:v>485.983</c:v>
                </c:pt>
                <c:pt idx="19863">
                  <c:v>486.029</c:v>
                </c:pt>
                <c:pt idx="19864">
                  <c:v>486.07299999999998</c:v>
                </c:pt>
                <c:pt idx="19865">
                  <c:v>486.11500000000001</c:v>
                </c:pt>
                <c:pt idx="19866">
                  <c:v>486.15600000000001</c:v>
                </c:pt>
                <c:pt idx="19867">
                  <c:v>486.19200000000001</c:v>
                </c:pt>
                <c:pt idx="19868">
                  <c:v>486.221</c:v>
                </c:pt>
                <c:pt idx="19869">
                  <c:v>486.25</c:v>
                </c:pt>
                <c:pt idx="19870">
                  <c:v>486.28300000000002</c:v>
                </c:pt>
                <c:pt idx="19871">
                  <c:v>486.31700000000001</c:v>
                </c:pt>
                <c:pt idx="19872">
                  <c:v>486.35700000000003</c:v>
                </c:pt>
                <c:pt idx="19873">
                  <c:v>486.39400000000001</c:v>
                </c:pt>
                <c:pt idx="19874">
                  <c:v>486.42599999999999</c:v>
                </c:pt>
                <c:pt idx="19875">
                  <c:v>486.46</c:v>
                </c:pt>
                <c:pt idx="19876">
                  <c:v>486.48899999999998</c:v>
                </c:pt>
                <c:pt idx="19877">
                  <c:v>486.517</c:v>
                </c:pt>
                <c:pt idx="19878">
                  <c:v>486.54599999999999</c:v>
                </c:pt>
                <c:pt idx="19879">
                  <c:v>486.57400000000001</c:v>
                </c:pt>
                <c:pt idx="19880">
                  <c:v>486.60300000000001</c:v>
                </c:pt>
                <c:pt idx="19881">
                  <c:v>486.63200000000001</c:v>
                </c:pt>
                <c:pt idx="19882">
                  <c:v>486.66199999999998</c:v>
                </c:pt>
                <c:pt idx="19883">
                  <c:v>486.69499999999999</c:v>
                </c:pt>
                <c:pt idx="19884">
                  <c:v>486.72899999999998</c:v>
                </c:pt>
                <c:pt idx="19885">
                  <c:v>486.767</c:v>
                </c:pt>
                <c:pt idx="19886">
                  <c:v>486.80700000000002</c:v>
                </c:pt>
                <c:pt idx="19887">
                  <c:v>486.846</c:v>
                </c:pt>
                <c:pt idx="19888">
                  <c:v>486.88299999999998</c:v>
                </c:pt>
                <c:pt idx="19889">
                  <c:v>486.91699999999997</c:v>
                </c:pt>
                <c:pt idx="19890">
                  <c:v>486.94299999999998</c:v>
                </c:pt>
                <c:pt idx="19891">
                  <c:v>486.96699999999998</c:v>
                </c:pt>
                <c:pt idx="19892">
                  <c:v>486.995</c:v>
                </c:pt>
                <c:pt idx="19893">
                  <c:v>487.02499999999998</c:v>
                </c:pt>
                <c:pt idx="19894">
                  <c:v>487.05500000000001</c:v>
                </c:pt>
                <c:pt idx="19895">
                  <c:v>487.08600000000001</c:v>
                </c:pt>
                <c:pt idx="19896">
                  <c:v>487.11700000000002</c:v>
                </c:pt>
                <c:pt idx="19897">
                  <c:v>487.14600000000002</c:v>
                </c:pt>
                <c:pt idx="19898">
                  <c:v>487.17099999999999</c:v>
                </c:pt>
                <c:pt idx="19899">
                  <c:v>487.18799999999999</c:v>
                </c:pt>
                <c:pt idx="19900">
                  <c:v>487.197</c:v>
                </c:pt>
                <c:pt idx="19901">
                  <c:v>487.20299999999997</c:v>
                </c:pt>
                <c:pt idx="19902">
                  <c:v>487.21</c:v>
                </c:pt>
                <c:pt idx="19903">
                  <c:v>487.21600000000001</c:v>
                </c:pt>
                <c:pt idx="19904">
                  <c:v>487.21800000000002</c:v>
                </c:pt>
                <c:pt idx="19905">
                  <c:v>487.21800000000002</c:v>
                </c:pt>
                <c:pt idx="19906">
                  <c:v>487.21800000000002</c:v>
                </c:pt>
                <c:pt idx="19907">
                  <c:v>487.21800000000002</c:v>
                </c:pt>
                <c:pt idx="19908">
                  <c:v>487.22500000000002</c:v>
                </c:pt>
                <c:pt idx="19909">
                  <c:v>487.23099999999999</c:v>
                </c:pt>
                <c:pt idx="19910">
                  <c:v>487.23500000000001</c:v>
                </c:pt>
                <c:pt idx="19911">
                  <c:v>487.23599999999999</c:v>
                </c:pt>
                <c:pt idx="19912">
                  <c:v>487.24099999999999</c:v>
                </c:pt>
                <c:pt idx="19913">
                  <c:v>487.25099999999998</c:v>
                </c:pt>
                <c:pt idx="19914">
                  <c:v>487.25700000000001</c:v>
                </c:pt>
                <c:pt idx="19915">
                  <c:v>487.25799999999998</c:v>
                </c:pt>
                <c:pt idx="19916">
                  <c:v>487.25799999999998</c:v>
                </c:pt>
                <c:pt idx="19917">
                  <c:v>487.25799999999998</c:v>
                </c:pt>
                <c:pt idx="19918">
                  <c:v>487.25799999999998</c:v>
                </c:pt>
                <c:pt idx="19919">
                  <c:v>487.25799999999998</c:v>
                </c:pt>
                <c:pt idx="19920">
                  <c:v>487.25799999999998</c:v>
                </c:pt>
                <c:pt idx="19921">
                  <c:v>487.26100000000002</c:v>
                </c:pt>
                <c:pt idx="19922">
                  <c:v>487.27499999999998</c:v>
                </c:pt>
                <c:pt idx="19923">
                  <c:v>487.30700000000002</c:v>
                </c:pt>
                <c:pt idx="19924">
                  <c:v>487.36200000000002</c:v>
                </c:pt>
                <c:pt idx="19925">
                  <c:v>487.44099999999997</c:v>
                </c:pt>
                <c:pt idx="19926">
                  <c:v>487.51100000000002</c:v>
                </c:pt>
                <c:pt idx="19927">
                  <c:v>487.55399999999997</c:v>
                </c:pt>
                <c:pt idx="19928">
                  <c:v>487.55399999999997</c:v>
                </c:pt>
                <c:pt idx="19929">
                  <c:v>487.55399999999997</c:v>
                </c:pt>
                <c:pt idx="19930">
                  <c:v>487.55399999999997</c:v>
                </c:pt>
                <c:pt idx="19931">
                  <c:v>487.55399999999997</c:v>
                </c:pt>
                <c:pt idx="19932">
                  <c:v>487.55399999999997</c:v>
                </c:pt>
                <c:pt idx="19933">
                  <c:v>487.56099999999998</c:v>
                </c:pt>
                <c:pt idx="19934">
                  <c:v>487.56700000000001</c:v>
                </c:pt>
                <c:pt idx="19935">
                  <c:v>487.58100000000002</c:v>
                </c:pt>
                <c:pt idx="19936">
                  <c:v>487.62099999999998</c:v>
                </c:pt>
                <c:pt idx="19937">
                  <c:v>487.69499999999999</c:v>
                </c:pt>
                <c:pt idx="19938">
                  <c:v>487.78699999999998</c:v>
                </c:pt>
                <c:pt idx="19939">
                  <c:v>487.88400000000001</c:v>
                </c:pt>
                <c:pt idx="19940">
                  <c:v>487.97699999999998</c:v>
                </c:pt>
                <c:pt idx="19941">
                  <c:v>488.06400000000002</c:v>
                </c:pt>
                <c:pt idx="19942">
                  <c:v>488.14699999999999</c:v>
                </c:pt>
                <c:pt idx="19943">
                  <c:v>488.19499999999999</c:v>
                </c:pt>
                <c:pt idx="19944">
                  <c:v>488.20699999999999</c:v>
                </c:pt>
                <c:pt idx="19945">
                  <c:v>488.20699999999999</c:v>
                </c:pt>
                <c:pt idx="19946">
                  <c:v>488.20699999999999</c:v>
                </c:pt>
                <c:pt idx="19947">
                  <c:v>488.20699999999999</c:v>
                </c:pt>
                <c:pt idx="19948">
                  <c:v>488.209</c:v>
                </c:pt>
                <c:pt idx="19949">
                  <c:v>488.21300000000002</c:v>
                </c:pt>
                <c:pt idx="19950">
                  <c:v>488.22399999999999</c:v>
                </c:pt>
                <c:pt idx="19951">
                  <c:v>488.24900000000002</c:v>
                </c:pt>
                <c:pt idx="19952">
                  <c:v>488.29500000000002</c:v>
                </c:pt>
                <c:pt idx="19953">
                  <c:v>488.34199999999998</c:v>
                </c:pt>
                <c:pt idx="19954">
                  <c:v>488.375</c:v>
                </c:pt>
                <c:pt idx="19955">
                  <c:v>488.39499999999998</c:v>
                </c:pt>
                <c:pt idx="19956">
                  <c:v>488.40800000000002</c:v>
                </c:pt>
                <c:pt idx="19957">
                  <c:v>488.42200000000003</c:v>
                </c:pt>
                <c:pt idx="19958">
                  <c:v>488.43900000000002</c:v>
                </c:pt>
                <c:pt idx="19959">
                  <c:v>488.46899999999999</c:v>
                </c:pt>
                <c:pt idx="19960">
                  <c:v>488.51900000000001</c:v>
                </c:pt>
                <c:pt idx="19961">
                  <c:v>488.57299999999998</c:v>
                </c:pt>
                <c:pt idx="19962">
                  <c:v>488.61399999999998</c:v>
                </c:pt>
                <c:pt idx="19963">
                  <c:v>488.63900000000001</c:v>
                </c:pt>
                <c:pt idx="19964">
                  <c:v>488.65300000000002</c:v>
                </c:pt>
                <c:pt idx="19965">
                  <c:v>488.66300000000001</c:v>
                </c:pt>
                <c:pt idx="19966">
                  <c:v>488.673</c:v>
                </c:pt>
                <c:pt idx="19967">
                  <c:v>488.67899999999997</c:v>
                </c:pt>
                <c:pt idx="19968">
                  <c:v>488.68299999999999</c:v>
                </c:pt>
                <c:pt idx="19969">
                  <c:v>488.68900000000002</c:v>
                </c:pt>
                <c:pt idx="19970">
                  <c:v>488.702</c:v>
                </c:pt>
                <c:pt idx="19971">
                  <c:v>488.72</c:v>
                </c:pt>
                <c:pt idx="19972">
                  <c:v>488.73599999999999</c:v>
                </c:pt>
                <c:pt idx="19973">
                  <c:v>488.75</c:v>
                </c:pt>
                <c:pt idx="19974">
                  <c:v>488.76299999999998</c:v>
                </c:pt>
                <c:pt idx="19975">
                  <c:v>488.77600000000001</c:v>
                </c:pt>
                <c:pt idx="19976">
                  <c:v>488.79</c:v>
                </c:pt>
                <c:pt idx="19977">
                  <c:v>488.80799999999999</c:v>
                </c:pt>
                <c:pt idx="19978">
                  <c:v>488.846</c:v>
                </c:pt>
                <c:pt idx="19979">
                  <c:v>488.92099999999999</c:v>
                </c:pt>
                <c:pt idx="19980">
                  <c:v>489.01600000000002</c:v>
                </c:pt>
                <c:pt idx="19981">
                  <c:v>489.10599999999999</c:v>
                </c:pt>
                <c:pt idx="19982">
                  <c:v>489.161</c:v>
                </c:pt>
                <c:pt idx="19983">
                  <c:v>489.17700000000002</c:v>
                </c:pt>
                <c:pt idx="19984">
                  <c:v>489.19200000000001</c:v>
                </c:pt>
                <c:pt idx="19985">
                  <c:v>489.20499999999998</c:v>
                </c:pt>
                <c:pt idx="19986">
                  <c:v>489.22199999999998</c:v>
                </c:pt>
                <c:pt idx="19987">
                  <c:v>489.23899999999998</c:v>
                </c:pt>
                <c:pt idx="19988">
                  <c:v>489.25799999999998</c:v>
                </c:pt>
                <c:pt idx="19989">
                  <c:v>489.27300000000002</c:v>
                </c:pt>
                <c:pt idx="19990">
                  <c:v>489.28899999999999</c:v>
                </c:pt>
                <c:pt idx="19991">
                  <c:v>489.30399999999997</c:v>
                </c:pt>
                <c:pt idx="19992">
                  <c:v>489.322</c:v>
                </c:pt>
                <c:pt idx="19993">
                  <c:v>489.36599999999999</c:v>
                </c:pt>
                <c:pt idx="19994">
                  <c:v>489.44299999999998</c:v>
                </c:pt>
                <c:pt idx="19995">
                  <c:v>489.53500000000003</c:v>
                </c:pt>
                <c:pt idx="19996">
                  <c:v>489.58699999999999</c:v>
                </c:pt>
                <c:pt idx="19997">
                  <c:v>489.6</c:v>
                </c:pt>
                <c:pt idx="19998">
                  <c:v>489.61099999999999</c:v>
                </c:pt>
                <c:pt idx="19999">
                  <c:v>489.62700000000001</c:v>
                </c:pt>
                <c:pt idx="20000">
                  <c:v>489.64499999999998</c:v>
                </c:pt>
                <c:pt idx="20001">
                  <c:v>489.66300000000001</c:v>
                </c:pt>
                <c:pt idx="20002">
                  <c:v>489.68099999999998</c:v>
                </c:pt>
                <c:pt idx="20003">
                  <c:v>489.697</c:v>
                </c:pt>
                <c:pt idx="20004">
                  <c:v>489.71199999999999</c:v>
                </c:pt>
                <c:pt idx="20005">
                  <c:v>489.72800000000001</c:v>
                </c:pt>
                <c:pt idx="20006">
                  <c:v>489.75</c:v>
                </c:pt>
                <c:pt idx="20007">
                  <c:v>489.79399999999998</c:v>
                </c:pt>
                <c:pt idx="20008">
                  <c:v>489.86599999999999</c:v>
                </c:pt>
                <c:pt idx="20009">
                  <c:v>489.93900000000002</c:v>
                </c:pt>
                <c:pt idx="20010">
                  <c:v>489.97899999999998</c:v>
                </c:pt>
                <c:pt idx="20011">
                  <c:v>489.988</c:v>
                </c:pt>
                <c:pt idx="20012">
                  <c:v>490.005</c:v>
                </c:pt>
                <c:pt idx="20013">
                  <c:v>490.03</c:v>
                </c:pt>
                <c:pt idx="20014">
                  <c:v>490.04899999999998</c:v>
                </c:pt>
                <c:pt idx="20015">
                  <c:v>490.065</c:v>
                </c:pt>
                <c:pt idx="20016">
                  <c:v>490.08199999999999</c:v>
                </c:pt>
                <c:pt idx="20017">
                  <c:v>490.09800000000001</c:v>
                </c:pt>
                <c:pt idx="20018">
                  <c:v>490.113</c:v>
                </c:pt>
                <c:pt idx="20019">
                  <c:v>490.13299999999998</c:v>
                </c:pt>
                <c:pt idx="20020">
                  <c:v>490.18099999999998</c:v>
                </c:pt>
                <c:pt idx="20021">
                  <c:v>490.25900000000001</c:v>
                </c:pt>
                <c:pt idx="20022">
                  <c:v>490.34800000000001</c:v>
                </c:pt>
                <c:pt idx="20023">
                  <c:v>490.404</c:v>
                </c:pt>
                <c:pt idx="20024">
                  <c:v>490.43799999999999</c:v>
                </c:pt>
                <c:pt idx="20025">
                  <c:v>490.45800000000003</c:v>
                </c:pt>
                <c:pt idx="20026">
                  <c:v>490.47300000000001</c:v>
                </c:pt>
                <c:pt idx="20027">
                  <c:v>490.49700000000001</c:v>
                </c:pt>
                <c:pt idx="20028">
                  <c:v>490.51799999999997</c:v>
                </c:pt>
                <c:pt idx="20029">
                  <c:v>490.53699999999998</c:v>
                </c:pt>
                <c:pt idx="20030">
                  <c:v>490.55399999999997</c:v>
                </c:pt>
                <c:pt idx="20031">
                  <c:v>490.57</c:v>
                </c:pt>
                <c:pt idx="20032">
                  <c:v>490.58499999999998</c:v>
                </c:pt>
                <c:pt idx="20033">
                  <c:v>490.60300000000001</c:v>
                </c:pt>
                <c:pt idx="20034">
                  <c:v>490.63799999999998</c:v>
                </c:pt>
                <c:pt idx="20035">
                  <c:v>490.70600000000002</c:v>
                </c:pt>
                <c:pt idx="20036">
                  <c:v>490.767</c:v>
                </c:pt>
                <c:pt idx="20037">
                  <c:v>490.786</c:v>
                </c:pt>
                <c:pt idx="20038">
                  <c:v>490.80399999999997</c:v>
                </c:pt>
                <c:pt idx="20039">
                  <c:v>490.81799999999998</c:v>
                </c:pt>
                <c:pt idx="20040">
                  <c:v>490.83300000000003</c:v>
                </c:pt>
                <c:pt idx="20041">
                  <c:v>490.85</c:v>
                </c:pt>
                <c:pt idx="20042">
                  <c:v>490.86700000000002</c:v>
                </c:pt>
                <c:pt idx="20043">
                  <c:v>490.88499999999999</c:v>
                </c:pt>
                <c:pt idx="20044">
                  <c:v>490.9</c:v>
                </c:pt>
                <c:pt idx="20045">
                  <c:v>490.91500000000002</c:v>
                </c:pt>
                <c:pt idx="20046">
                  <c:v>490.93</c:v>
                </c:pt>
                <c:pt idx="20047">
                  <c:v>490.94499999999999</c:v>
                </c:pt>
                <c:pt idx="20048">
                  <c:v>490.97899999999998</c:v>
                </c:pt>
                <c:pt idx="20049">
                  <c:v>491.04599999999999</c:v>
                </c:pt>
                <c:pt idx="20050">
                  <c:v>491.11099999999999</c:v>
                </c:pt>
                <c:pt idx="20051">
                  <c:v>491.13799999999998</c:v>
                </c:pt>
                <c:pt idx="20052">
                  <c:v>491.15699999999998</c:v>
                </c:pt>
                <c:pt idx="20053">
                  <c:v>491.17500000000001</c:v>
                </c:pt>
                <c:pt idx="20054">
                  <c:v>491.19</c:v>
                </c:pt>
                <c:pt idx="20055">
                  <c:v>491.20699999999999</c:v>
                </c:pt>
                <c:pt idx="20056">
                  <c:v>491.22500000000002</c:v>
                </c:pt>
                <c:pt idx="20057">
                  <c:v>491.24200000000002</c:v>
                </c:pt>
                <c:pt idx="20058">
                  <c:v>491.25700000000001</c:v>
                </c:pt>
                <c:pt idx="20059">
                  <c:v>491.27300000000002</c:v>
                </c:pt>
                <c:pt idx="20060">
                  <c:v>491.28899999999999</c:v>
                </c:pt>
                <c:pt idx="20061">
                  <c:v>491.31400000000002</c:v>
                </c:pt>
                <c:pt idx="20062">
                  <c:v>491.36399999999998</c:v>
                </c:pt>
                <c:pt idx="20063">
                  <c:v>491.42700000000002</c:v>
                </c:pt>
                <c:pt idx="20064">
                  <c:v>491.46899999999999</c:v>
                </c:pt>
                <c:pt idx="20065">
                  <c:v>491.48899999999998</c:v>
                </c:pt>
                <c:pt idx="20066">
                  <c:v>491.50599999999997</c:v>
                </c:pt>
                <c:pt idx="20067">
                  <c:v>491.52499999999998</c:v>
                </c:pt>
                <c:pt idx="20068">
                  <c:v>491.54700000000003</c:v>
                </c:pt>
                <c:pt idx="20069">
                  <c:v>491.56200000000001</c:v>
                </c:pt>
                <c:pt idx="20070">
                  <c:v>491.57799999999997</c:v>
                </c:pt>
                <c:pt idx="20071">
                  <c:v>491.59500000000003</c:v>
                </c:pt>
                <c:pt idx="20072">
                  <c:v>491.613</c:v>
                </c:pt>
                <c:pt idx="20073">
                  <c:v>491.62799999999999</c:v>
                </c:pt>
                <c:pt idx="20074">
                  <c:v>491.64299999999997</c:v>
                </c:pt>
                <c:pt idx="20075">
                  <c:v>491.65800000000002</c:v>
                </c:pt>
                <c:pt idx="20076">
                  <c:v>491.673</c:v>
                </c:pt>
                <c:pt idx="20077">
                  <c:v>491.69600000000003</c:v>
                </c:pt>
                <c:pt idx="20078">
                  <c:v>491.75299999999999</c:v>
                </c:pt>
                <c:pt idx="20079">
                  <c:v>491.83699999999999</c:v>
                </c:pt>
                <c:pt idx="20080">
                  <c:v>491.92599999999999</c:v>
                </c:pt>
                <c:pt idx="20081">
                  <c:v>492.00599999999997</c:v>
                </c:pt>
                <c:pt idx="20082">
                  <c:v>492.06400000000002</c:v>
                </c:pt>
                <c:pt idx="20083">
                  <c:v>492.09800000000001</c:v>
                </c:pt>
                <c:pt idx="20084">
                  <c:v>492.11599999999999</c:v>
                </c:pt>
                <c:pt idx="20085">
                  <c:v>492.12599999999998</c:v>
                </c:pt>
                <c:pt idx="20086">
                  <c:v>492.13299999999998</c:v>
                </c:pt>
                <c:pt idx="20087">
                  <c:v>492.142</c:v>
                </c:pt>
                <c:pt idx="20088">
                  <c:v>492.154</c:v>
                </c:pt>
                <c:pt idx="20089">
                  <c:v>492.17500000000001</c:v>
                </c:pt>
                <c:pt idx="20090">
                  <c:v>492.21300000000002</c:v>
                </c:pt>
                <c:pt idx="20091">
                  <c:v>492.267</c:v>
                </c:pt>
                <c:pt idx="20092">
                  <c:v>492.33300000000003</c:v>
                </c:pt>
                <c:pt idx="20093">
                  <c:v>492.39</c:v>
                </c:pt>
                <c:pt idx="20094">
                  <c:v>492.40600000000001</c:v>
                </c:pt>
                <c:pt idx="20095">
                  <c:v>492.40600000000001</c:v>
                </c:pt>
                <c:pt idx="20096">
                  <c:v>492.40899999999999</c:v>
                </c:pt>
                <c:pt idx="20097">
                  <c:v>492.416</c:v>
                </c:pt>
                <c:pt idx="20098">
                  <c:v>492.423</c:v>
                </c:pt>
                <c:pt idx="20099">
                  <c:v>492.43099999999998</c:v>
                </c:pt>
                <c:pt idx="20100">
                  <c:v>492.44</c:v>
                </c:pt>
                <c:pt idx="20101">
                  <c:v>492.45</c:v>
                </c:pt>
                <c:pt idx="20102">
                  <c:v>492.46100000000001</c:v>
                </c:pt>
                <c:pt idx="20103">
                  <c:v>492.47199999999998</c:v>
                </c:pt>
                <c:pt idx="20104">
                  <c:v>492.483</c:v>
                </c:pt>
                <c:pt idx="20105">
                  <c:v>492.49400000000003</c:v>
                </c:pt>
                <c:pt idx="20106">
                  <c:v>492.505</c:v>
                </c:pt>
                <c:pt idx="20107">
                  <c:v>492.51600000000002</c:v>
                </c:pt>
                <c:pt idx="20108">
                  <c:v>492.52600000000001</c:v>
                </c:pt>
                <c:pt idx="20109">
                  <c:v>492.53800000000001</c:v>
                </c:pt>
                <c:pt idx="20110">
                  <c:v>492.548</c:v>
                </c:pt>
                <c:pt idx="20111">
                  <c:v>492.55900000000003</c:v>
                </c:pt>
                <c:pt idx="20112">
                  <c:v>492.57</c:v>
                </c:pt>
                <c:pt idx="20113">
                  <c:v>492.58100000000002</c:v>
                </c:pt>
                <c:pt idx="20114">
                  <c:v>492.59199999999998</c:v>
                </c:pt>
                <c:pt idx="20115">
                  <c:v>492.60199999999998</c:v>
                </c:pt>
                <c:pt idx="20116">
                  <c:v>492.613</c:v>
                </c:pt>
                <c:pt idx="20117">
                  <c:v>492.62400000000002</c:v>
                </c:pt>
                <c:pt idx="20118">
                  <c:v>492.63499999999999</c:v>
                </c:pt>
                <c:pt idx="20119">
                  <c:v>492.64600000000002</c:v>
                </c:pt>
                <c:pt idx="20120">
                  <c:v>492.65600000000001</c:v>
                </c:pt>
                <c:pt idx="20121">
                  <c:v>492.66699999999997</c:v>
                </c:pt>
                <c:pt idx="20122">
                  <c:v>492.678</c:v>
                </c:pt>
                <c:pt idx="20123">
                  <c:v>492.68799999999999</c:v>
                </c:pt>
                <c:pt idx="20124">
                  <c:v>492.69900000000001</c:v>
                </c:pt>
                <c:pt idx="20125">
                  <c:v>492.71</c:v>
                </c:pt>
                <c:pt idx="20126">
                  <c:v>492.72</c:v>
                </c:pt>
                <c:pt idx="20127">
                  <c:v>492.73099999999999</c:v>
                </c:pt>
                <c:pt idx="20128">
                  <c:v>492.74099999999999</c:v>
                </c:pt>
                <c:pt idx="20129">
                  <c:v>492.75299999999999</c:v>
                </c:pt>
                <c:pt idx="20130">
                  <c:v>492.76499999999999</c:v>
                </c:pt>
                <c:pt idx="20131">
                  <c:v>492.77600000000001</c:v>
                </c:pt>
                <c:pt idx="20132">
                  <c:v>492.78800000000001</c:v>
                </c:pt>
                <c:pt idx="20133">
                  <c:v>492.79899999999998</c:v>
                </c:pt>
                <c:pt idx="20134">
                  <c:v>492.81</c:v>
                </c:pt>
                <c:pt idx="20135">
                  <c:v>492.822</c:v>
                </c:pt>
                <c:pt idx="20136">
                  <c:v>492.83300000000003</c:v>
                </c:pt>
                <c:pt idx="20137">
                  <c:v>492.84500000000003</c:v>
                </c:pt>
                <c:pt idx="20138">
                  <c:v>492.85700000000003</c:v>
                </c:pt>
                <c:pt idx="20139">
                  <c:v>492.86799999999999</c:v>
                </c:pt>
                <c:pt idx="20140">
                  <c:v>492.88</c:v>
                </c:pt>
                <c:pt idx="20141">
                  <c:v>492.892</c:v>
                </c:pt>
                <c:pt idx="20142">
                  <c:v>492.90300000000002</c:v>
                </c:pt>
                <c:pt idx="20143">
                  <c:v>492.91500000000002</c:v>
                </c:pt>
                <c:pt idx="20144">
                  <c:v>492.92599999999999</c:v>
                </c:pt>
                <c:pt idx="20145">
                  <c:v>492.93799999999999</c:v>
                </c:pt>
                <c:pt idx="20146">
                  <c:v>492.94900000000001</c:v>
                </c:pt>
                <c:pt idx="20147">
                  <c:v>492.96100000000001</c:v>
                </c:pt>
                <c:pt idx="20148">
                  <c:v>492.97300000000001</c:v>
                </c:pt>
                <c:pt idx="20149">
                  <c:v>492.98399999999998</c:v>
                </c:pt>
                <c:pt idx="20150">
                  <c:v>492.99599999999998</c:v>
                </c:pt>
                <c:pt idx="20151">
                  <c:v>493.00700000000001</c:v>
                </c:pt>
                <c:pt idx="20152">
                  <c:v>493.01900000000001</c:v>
                </c:pt>
                <c:pt idx="20153">
                  <c:v>493.03100000000001</c:v>
                </c:pt>
                <c:pt idx="20154">
                  <c:v>493.04199999999997</c:v>
                </c:pt>
                <c:pt idx="20155">
                  <c:v>493.05399999999997</c:v>
                </c:pt>
                <c:pt idx="20156">
                  <c:v>493.06599999999997</c:v>
                </c:pt>
                <c:pt idx="20157">
                  <c:v>493.077</c:v>
                </c:pt>
                <c:pt idx="20158">
                  <c:v>493.089</c:v>
                </c:pt>
                <c:pt idx="20159">
                  <c:v>493.101</c:v>
                </c:pt>
                <c:pt idx="20160">
                  <c:v>493.113</c:v>
                </c:pt>
                <c:pt idx="20161">
                  <c:v>493.12400000000002</c:v>
                </c:pt>
                <c:pt idx="20162">
                  <c:v>493.13600000000002</c:v>
                </c:pt>
                <c:pt idx="20163">
                  <c:v>493.14800000000002</c:v>
                </c:pt>
                <c:pt idx="20164">
                  <c:v>493.15899999999999</c:v>
                </c:pt>
                <c:pt idx="20165">
                  <c:v>493.17099999999999</c:v>
                </c:pt>
                <c:pt idx="20166">
                  <c:v>493.18200000000002</c:v>
                </c:pt>
                <c:pt idx="20167">
                  <c:v>493.19299999999998</c:v>
                </c:pt>
                <c:pt idx="20168">
                  <c:v>493.20499999999998</c:v>
                </c:pt>
                <c:pt idx="20169">
                  <c:v>493.21600000000001</c:v>
                </c:pt>
                <c:pt idx="20170">
                  <c:v>493.22800000000001</c:v>
                </c:pt>
                <c:pt idx="20171">
                  <c:v>493.23899999999998</c:v>
                </c:pt>
                <c:pt idx="20172">
                  <c:v>493.25</c:v>
                </c:pt>
                <c:pt idx="20173">
                  <c:v>493.26100000000002</c:v>
                </c:pt>
                <c:pt idx="20174">
                  <c:v>493.27300000000002</c:v>
                </c:pt>
                <c:pt idx="20175">
                  <c:v>493.28399999999999</c:v>
                </c:pt>
                <c:pt idx="20176">
                  <c:v>493.29500000000002</c:v>
                </c:pt>
                <c:pt idx="20177">
                  <c:v>493.30599999999998</c:v>
                </c:pt>
                <c:pt idx="20178">
                  <c:v>493.31799999999998</c:v>
                </c:pt>
                <c:pt idx="20179">
                  <c:v>493.32900000000001</c:v>
                </c:pt>
                <c:pt idx="20180">
                  <c:v>493.34</c:v>
                </c:pt>
                <c:pt idx="20181">
                  <c:v>493.351</c:v>
                </c:pt>
                <c:pt idx="20182">
                  <c:v>493.36200000000002</c:v>
                </c:pt>
                <c:pt idx="20183">
                  <c:v>493.37400000000002</c:v>
                </c:pt>
                <c:pt idx="20184">
                  <c:v>493.38600000000002</c:v>
                </c:pt>
                <c:pt idx="20185">
                  <c:v>493.39699999999999</c:v>
                </c:pt>
                <c:pt idx="20186">
                  <c:v>493.40800000000002</c:v>
                </c:pt>
                <c:pt idx="20187">
                  <c:v>493.42</c:v>
                </c:pt>
                <c:pt idx="20188">
                  <c:v>493.43099999999998</c:v>
                </c:pt>
                <c:pt idx="20189">
                  <c:v>493.44200000000001</c:v>
                </c:pt>
                <c:pt idx="20190">
                  <c:v>493.45299999999997</c:v>
                </c:pt>
                <c:pt idx="20191">
                  <c:v>493.464</c:v>
                </c:pt>
                <c:pt idx="20192">
                  <c:v>493.47500000000002</c:v>
                </c:pt>
                <c:pt idx="20193">
                  <c:v>493.48500000000001</c:v>
                </c:pt>
                <c:pt idx="20194">
                  <c:v>493.49700000000001</c:v>
                </c:pt>
                <c:pt idx="20195">
                  <c:v>493.50799999999998</c:v>
                </c:pt>
                <c:pt idx="20196">
                  <c:v>493.51900000000001</c:v>
                </c:pt>
                <c:pt idx="20197">
                  <c:v>493.53</c:v>
                </c:pt>
                <c:pt idx="20198">
                  <c:v>493.541</c:v>
                </c:pt>
                <c:pt idx="20199">
                  <c:v>493.55200000000002</c:v>
                </c:pt>
                <c:pt idx="20200">
                  <c:v>493.56299999999999</c:v>
                </c:pt>
                <c:pt idx="20201">
                  <c:v>493.57499999999999</c:v>
                </c:pt>
                <c:pt idx="20202">
                  <c:v>493.58600000000001</c:v>
                </c:pt>
                <c:pt idx="20203">
                  <c:v>493.59699999999998</c:v>
                </c:pt>
                <c:pt idx="20204">
                  <c:v>493.608</c:v>
                </c:pt>
                <c:pt idx="20205">
                  <c:v>493.61900000000003</c:v>
                </c:pt>
                <c:pt idx="20206">
                  <c:v>493.63099999999997</c:v>
                </c:pt>
                <c:pt idx="20207">
                  <c:v>493.642</c:v>
                </c:pt>
                <c:pt idx="20208">
                  <c:v>493.65300000000002</c:v>
                </c:pt>
                <c:pt idx="20209">
                  <c:v>493.66399999999999</c:v>
                </c:pt>
                <c:pt idx="20210">
                  <c:v>493.67500000000001</c:v>
                </c:pt>
                <c:pt idx="20211">
                  <c:v>493.68599999999998</c:v>
                </c:pt>
                <c:pt idx="20212">
                  <c:v>493.69799999999998</c:v>
                </c:pt>
                <c:pt idx="20213">
                  <c:v>493.709</c:v>
                </c:pt>
                <c:pt idx="20214">
                  <c:v>493.72</c:v>
                </c:pt>
                <c:pt idx="20215">
                  <c:v>493.73099999999999</c:v>
                </c:pt>
                <c:pt idx="20216">
                  <c:v>493.74200000000002</c:v>
                </c:pt>
                <c:pt idx="20217">
                  <c:v>493.75299999999999</c:v>
                </c:pt>
                <c:pt idx="20218">
                  <c:v>493.76400000000001</c:v>
                </c:pt>
                <c:pt idx="20219">
                  <c:v>493.77499999999998</c:v>
                </c:pt>
                <c:pt idx="20220">
                  <c:v>493.786</c:v>
                </c:pt>
                <c:pt idx="20221">
                  <c:v>493.79700000000003</c:v>
                </c:pt>
                <c:pt idx="20222">
                  <c:v>493.80799999999999</c:v>
                </c:pt>
                <c:pt idx="20223">
                  <c:v>493.81900000000002</c:v>
                </c:pt>
                <c:pt idx="20224">
                  <c:v>493.83</c:v>
                </c:pt>
                <c:pt idx="20225">
                  <c:v>493.84100000000001</c:v>
                </c:pt>
                <c:pt idx="20226">
                  <c:v>493.851</c:v>
                </c:pt>
                <c:pt idx="20227">
                  <c:v>493.86200000000002</c:v>
                </c:pt>
                <c:pt idx="20228">
                  <c:v>493.87299999999999</c:v>
                </c:pt>
                <c:pt idx="20229">
                  <c:v>493.88400000000001</c:v>
                </c:pt>
                <c:pt idx="20230">
                  <c:v>493.89499999999998</c:v>
                </c:pt>
                <c:pt idx="20231">
                  <c:v>493.90600000000001</c:v>
                </c:pt>
                <c:pt idx="20232">
                  <c:v>493.91699999999997</c:v>
                </c:pt>
                <c:pt idx="20233">
                  <c:v>493.928</c:v>
                </c:pt>
                <c:pt idx="20234">
                  <c:v>493.93900000000002</c:v>
                </c:pt>
                <c:pt idx="20235">
                  <c:v>493.95</c:v>
                </c:pt>
                <c:pt idx="20236">
                  <c:v>493.96100000000001</c:v>
                </c:pt>
                <c:pt idx="20237">
                  <c:v>493.97199999999998</c:v>
                </c:pt>
                <c:pt idx="20238">
                  <c:v>493.98399999999998</c:v>
                </c:pt>
                <c:pt idx="20239">
                  <c:v>493.995</c:v>
                </c:pt>
                <c:pt idx="20240">
                  <c:v>494.00599999999997</c:v>
                </c:pt>
                <c:pt idx="20241">
                  <c:v>494.017</c:v>
                </c:pt>
                <c:pt idx="20242">
                  <c:v>494.029</c:v>
                </c:pt>
                <c:pt idx="20243">
                  <c:v>494.04</c:v>
                </c:pt>
                <c:pt idx="20244">
                  <c:v>494.05099999999999</c:v>
                </c:pt>
                <c:pt idx="20245">
                  <c:v>494.06200000000001</c:v>
                </c:pt>
                <c:pt idx="20246">
                  <c:v>494.07299999999998</c:v>
                </c:pt>
                <c:pt idx="20247">
                  <c:v>494.08499999999998</c:v>
                </c:pt>
                <c:pt idx="20248">
                  <c:v>494.096</c:v>
                </c:pt>
                <c:pt idx="20249">
                  <c:v>494.10700000000003</c:v>
                </c:pt>
                <c:pt idx="20250">
                  <c:v>494.11799999999999</c:v>
                </c:pt>
                <c:pt idx="20251">
                  <c:v>494.12900000000002</c:v>
                </c:pt>
                <c:pt idx="20252">
                  <c:v>494.14100000000002</c:v>
                </c:pt>
                <c:pt idx="20253">
                  <c:v>494.15199999999999</c:v>
                </c:pt>
                <c:pt idx="20254">
                  <c:v>494.16300000000001</c:v>
                </c:pt>
                <c:pt idx="20255">
                  <c:v>494.17399999999998</c:v>
                </c:pt>
                <c:pt idx="20256">
                  <c:v>494.18599999999998</c:v>
                </c:pt>
                <c:pt idx="20257">
                  <c:v>494.197</c:v>
                </c:pt>
                <c:pt idx="20258">
                  <c:v>494.209</c:v>
                </c:pt>
                <c:pt idx="20259">
                  <c:v>494.22</c:v>
                </c:pt>
                <c:pt idx="20260">
                  <c:v>494.23</c:v>
                </c:pt>
                <c:pt idx="20261">
                  <c:v>494.24099999999999</c:v>
                </c:pt>
                <c:pt idx="20262">
                  <c:v>494.25200000000001</c:v>
                </c:pt>
                <c:pt idx="20263">
                  <c:v>494.262</c:v>
                </c:pt>
                <c:pt idx="20264">
                  <c:v>494.27300000000002</c:v>
                </c:pt>
                <c:pt idx="20265">
                  <c:v>494.28399999999999</c:v>
                </c:pt>
                <c:pt idx="20266">
                  <c:v>494.29399999999998</c:v>
                </c:pt>
                <c:pt idx="20267">
                  <c:v>494.30399999999997</c:v>
                </c:pt>
                <c:pt idx="20268">
                  <c:v>494.315</c:v>
                </c:pt>
                <c:pt idx="20269">
                  <c:v>494.32499999999999</c:v>
                </c:pt>
                <c:pt idx="20270">
                  <c:v>494.33499999999998</c:v>
                </c:pt>
                <c:pt idx="20271">
                  <c:v>494.346</c:v>
                </c:pt>
                <c:pt idx="20272">
                  <c:v>494.35599999999999</c:v>
                </c:pt>
                <c:pt idx="20273">
                  <c:v>494.36700000000002</c:v>
                </c:pt>
                <c:pt idx="20274">
                  <c:v>494.37799999999999</c:v>
                </c:pt>
                <c:pt idx="20275">
                  <c:v>494.38799999999998</c:v>
                </c:pt>
                <c:pt idx="20276">
                  <c:v>494.399</c:v>
                </c:pt>
                <c:pt idx="20277">
                  <c:v>494.40899999999999</c:v>
                </c:pt>
                <c:pt idx="20278">
                  <c:v>494.42</c:v>
                </c:pt>
                <c:pt idx="20279">
                  <c:v>494.43099999999998</c:v>
                </c:pt>
                <c:pt idx="20280">
                  <c:v>494.44099999999997</c:v>
                </c:pt>
                <c:pt idx="20281">
                  <c:v>494.452</c:v>
                </c:pt>
                <c:pt idx="20282">
                  <c:v>494.46300000000002</c:v>
                </c:pt>
                <c:pt idx="20283">
                  <c:v>494.47300000000001</c:v>
                </c:pt>
                <c:pt idx="20284">
                  <c:v>494.48500000000001</c:v>
                </c:pt>
                <c:pt idx="20285">
                  <c:v>494.49700000000001</c:v>
                </c:pt>
                <c:pt idx="20286">
                  <c:v>494.50799999999998</c:v>
                </c:pt>
                <c:pt idx="20287">
                  <c:v>494.51900000000001</c:v>
                </c:pt>
                <c:pt idx="20288">
                  <c:v>494.53100000000001</c:v>
                </c:pt>
                <c:pt idx="20289">
                  <c:v>494.54199999999997</c:v>
                </c:pt>
                <c:pt idx="20290">
                  <c:v>494.553</c:v>
                </c:pt>
                <c:pt idx="20291">
                  <c:v>494.565</c:v>
                </c:pt>
                <c:pt idx="20292">
                  <c:v>494.57600000000002</c:v>
                </c:pt>
                <c:pt idx="20293">
                  <c:v>494.58800000000002</c:v>
                </c:pt>
                <c:pt idx="20294">
                  <c:v>494.59899999999999</c:v>
                </c:pt>
                <c:pt idx="20295">
                  <c:v>494.61</c:v>
                </c:pt>
                <c:pt idx="20296">
                  <c:v>494.62200000000001</c:v>
                </c:pt>
                <c:pt idx="20297">
                  <c:v>494.63299999999998</c:v>
                </c:pt>
                <c:pt idx="20298">
                  <c:v>494.64499999999998</c:v>
                </c:pt>
                <c:pt idx="20299">
                  <c:v>494.65600000000001</c:v>
                </c:pt>
                <c:pt idx="20300">
                  <c:v>494.66800000000001</c:v>
                </c:pt>
                <c:pt idx="20301">
                  <c:v>494.67899999999997</c:v>
                </c:pt>
                <c:pt idx="20302">
                  <c:v>494.69</c:v>
                </c:pt>
                <c:pt idx="20303">
                  <c:v>494.702</c:v>
                </c:pt>
                <c:pt idx="20304">
                  <c:v>494.71300000000002</c:v>
                </c:pt>
                <c:pt idx="20305">
                  <c:v>494.72500000000002</c:v>
                </c:pt>
                <c:pt idx="20306">
                  <c:v>494.73599999999999</c:v>
                </c:pt>
                <c:pt idx="20307">
                  <c:v>494.74799999999999</c:v>
                </c:pt>
                <c:pt idx="20308">
                  <c:v>494.76</c:v>
                </c:pt>
                <c:pt idx="20309">
                  <c:v>494.77100000000002</c:v>
                </c:pt>
                <c:pt idx="20310">
                  <c:v>494.78199999999998</c:v>
                </c:pt>
                <c:pt idx="20311">
                  <c:v>494.79399999999998</c:v>
                </c:pt>
                <c:pt idx="20312">
                  <c:v>494.80599999999998</c:v>
                </c:pt>
                <c:pt idx="20313">
                  <c:v>494.81799999999998</c:v>
                </c:pt>
                <c:pt idx="20314">
                  <c:v>494.82900000000001</c:v>
                </c:pt>
                <c:pt idx="20315">
                  <c:v>494.84100000000001</c:v>
                </c:pt>
                <c:pt idx="20316">
                  <c:v>494.85199999999998</c:v>
                </c:pt>
                <c:pt idx="20317">
                  <c:v>494.863</c:v>
                </c:pt>
                <c:pt idx="20318">
                  <c:v>494.87400000000002</c:v>
                </c:pt>
                <c:pt idx="20319">
                  <c:v>494.88600000000002</c:v>
                </c:pt>
                <c:pt idx="20320">
                  <c:v>494.89699999999999</c:v>
                </c:pt>
                <c:pt idx="20321">
                  <c:v>494.90899999999999</c:v>
                </c:pt>
                <c:pt idx="20322">
                  <c:v>494.92</c:v>
                </c:pt>
                <c:pt idx="20323">
                  <c:v>494.93099999999998</c:v>
                </c:pt>
                <c:pt idx="20324">
                  <c:v>494.94299999999998</c:v>
                </c:pt>
                <c:pt idx="20325">
                  <c:v>494.95499999999998</c:v>
                </c:pt>
                <c:pt idx="20326">
                  <c:v>494.96699999999998</c:v>
                </c:pt>
                <c:pt idx="20327">
                  <c:v>494.97899999999998</c:v>
                </c:pt>
                <c:pt idx="20328">
                  <c:v>494.99099999999999</c:v>
                </c:pt>
                <c:pt idx="20329">
                  <c:v>495.00400000000002</c:v>
                </c:pt>
                <c:pt idx="20330">
                  <c:v>495.01600000000002</c:v>
                </c:pt>
                <c:pt idx="20331">
                  <c:v>495.029</c:v>
                </c:pt>
                <c:pt idx="20332">
                  <c:v>495.04199999999997</c:v>
                </c:pt>
                <c:pt idx="20333">
                  <c:v>495.05399999999997</c:v>
                </c:pt>
                <c:pt idx="20334">
                  <c:v>495.06700000000001</c:v>
                </c:pt>
                <c:pt idx="20335">
                  <c:v>495.07900000000001</c:v>
                </c:pt>
                <c:pt idx="20336">
                  <c:v>495.09199999999998</c:v>
                </c:pt>
                <c:pt idx="20337">
                  <c:v>495.10500000000002</c:v>
                </c:pt>
                <c:pt idx="20338">
                  <c:v>495.11700000000002</c:v>
                </c:pt>
                <c:pt idx="20339">
                  <c:v>495.13</c:v>
                </c:pt>
                <c:pt idx="20340">
                  <c:v>495.142</c:v>
                </c:pt>
                <c:pt idx="20341">
                  <c:v>495.15499999999997</c:v>
                </c:pt>
                <c:pt idx="20342">
                  <c:v>495.16699999999997</c:v>
                </c:pt>
                <c:pt idx="20343">
                  <c:v>495.18</c:v>
                </c:pt>
                <c:pt idx="20344">
                  <c:v>495.19200000000001</c:v>
                </c:pt>
                <c:pt idx="20345">
                  <c:v>495.20400000000001</c:v>
                </c:pt>
                <c:pt idx="20346">
                  <c:v>495.21600000000001</c:v>
                </c:pt>
                <c:pt idx="20347">
                  <c:v>495.22800000000001</c:v>
                </c:pt>
                <c:pt idx="20348">
                  <c:v>495.24</c:v>
                </c:pt>
                <c:pt idx="20349">
                  <c:v>495.25099999999998</c:v>
                </c:pt>
                <c:pt idx="20350">
                  <c:v>495.26299999999998</c:v>
                </c:pt>
                <c:pt idx="20351">
                  <c:v>495.27499999999998</c:v>
                </c:pt>
                <c:pt idx="20352">
                  <c:v>495.28699999999998</c:v>
                </c:pt>
                <c:pt idx="20353">
                  <c:v>495.29899999999998</c:v>
                </c:pt>
                <c:pt idx="20354">
                  <c:v>495.31099999999998</c:v>
                </c:pt>
                <c:pt idx="20355">
                  <c:v>495.32299999999998</c:v>
                </c:pt>
                <c:pt idx="20356">
                  <c:v>495.33499999999998</c:v>
                </c:pt>
                <c:pt idx="20357">
                  <c:v>495.34699999999998</c:v>
                </c:pt>
                <c:pt idx="20358">
                  <c:v>495.35899999999998</c:v>
                </c:pt>
                <c:pt idx="20359">
                  <c:v>495.37099999999998</c:v>
                </c:pt>
                <c:pt idx="20360">
                  <c:v>495.38299999999998</c:v>
                </c:pt>
                <c:pt idx="20361">
                  <c:v>495.39499999999998</c:v>
                </c:pt>
                <c:pt idx="20362">
                  <c:v>495.40600000000001</c:v>
                </c:pt>
                <c:pt idx="20363">
                  <c:v>495.41800000000001</c:v>
                </c:pt>
                <c:pt idx="20364">
                  <c:v>495.43</c:v>
                </c:pt>
                <c:pt idx="20365">
                  <c:v>495.44099999999997</c:v>
                </c:pt>
                <c:pt idx="20366">
                  <c:v>495.45299999999997</c:v>
                </c:pt>
                <c:pt idx="20367">
                  <c:v>495.46499999999997</c:v>
                </c:pt>
                <c:pt idx="20368">
                  <c:v>495.47699999999998</c:v>
                </c:pt>
                <c:pt idx="20369">
                  <c:v>495.488</c:v>
                </c:pt>
                <c:pt idx="20370">
                  <c:v>495.5</c:v>
                </c:pt>
                <c:pt idx="20371">
                  <c:v>495.512</c:v>
                </c:pt>
                <c:pt idx="20372">
                  <c:v>495.52300000000002</c:v>
                </c:pt>
                <c:pt idx="20373">
                  <c:v>495.53500000000003</c:v>
                </c:pt>
                <c:pt idx="20374">
                  <c:v>495.54700000000003</c:v>
                </c:pt>
                <c:pt idx="20375">
                  <c:v>495.55799999999999</c:v>
                </c:pt>
                <c:pt idx="20376">
                  <c:v>495.57</c:v>
                </c:pt>
                <c:pt idx="20377">
                  <c:v>495.58199999999999</c:v>
                </c:pt>
                <c:pt idx="20378">
                  <c:v>495.59300000000002</c:v>
                </c:pt>
                <c:pt idx="20379">
                  <c:v>495.60500000000002</c:v>
                </c:pt>
                <c:pt idx="20380">
                  <c:v>495.61700000000002</c:v>
                </c:pt>
                <c:pt idx="20381">
                  <c:v>495.62799999999999</c:v>
                </c:pt>
                <c:pt idx="20382">
                  <c:v>495.64</c:v>
                </c:pt>
                <c:pt idx="20383">
                  <c:v>495.65300000000002</c:v>
                </c:pt>
                <c:pt idx="20384">
                  <c:v>495.66399999999999</c:v>
                </c:pt>
                <c:pt idx="20385">
                  <c:v>495.67599999999999</c:v>
                </c:pt>
                <c:pt idx="20386">
                  <c:v>495.68799999999999</c:v>
                </c:pt>
                <c:pt idx="20387">
                  <c:v>495.7</c:v>
                </c:pt>
                <c:pt idx="20388">
                  <c:v>495.71100000000001</c:v>
                </c:pt>
                <c:pt idx="20389">
                  <c:v>495.72300000000001</c:v>
                </c:pt>
                <c:pt idx="20390">
                  <c:v>495.73500000000001</c:v>
                </c:pt>
                <c:pt idx="20391">
                  <c:v>495.74700000000001</c:v>
                </c:pt>
                <c:pt idx="20392">
                  <c:v>495.75900000000001</c:v>
                </c:pt>
                <c:pt idx="20393">
                  <c:v>495.77100000000002</c:v>
                </c:pt>
                <c:pt idx="20394">
                  <c:v>495.78199999999998</c:v>
                </c:pt>
                <c:pt idx="20395">
                  <c:v>495.79399999999998</c:v>
                </c:pt>
                <c:pt idx="20396">
                  <c:v>495.80599999999998</c:v>
                </c:pt>
                <c:pt idx="20397">
                  <c:v>495.81700000000001</c:v>
                </c:pt>
                <c:pt idx="20398">
                  <c:v>495.82900000000001</c:v>
                </c:pt>
                <c:pt idx="20399">
                  <c:v>495.84100000000001</c:v>
                </c:pt>
                <c:pt idx="20400">
                  <c:v>495.85199999999998</c:v>
                </c:pt>
                <c:pt idx="20401">
                  <c:v>495.86399999999998</c:v>
                </c:pt>
                <c:pt idx="20402">
                  <c:v>495.87599999999998</c:v>
                </c:pt>
                <c:pt idx="20403">
                  <c:v>495.88799999999998</c:v>
                </c:pt>
                <c:pt idx="20404">
                  <c:v>495.9</c:v>
                </c:pt>
                <c:pt idx="20405">
                  <c:v>495.91199999999998</c:v>
                </c:pt>
                <c:pt idx="20406">
                  <c:v>495.923</c:v>
                </c:pt>
                <c:pt idx="20407">
                  <c:v>495.935</c:v>
                </c:pt>
                <c:pt idx="20408">
                  <c:v>495.947</c:v>
                </c:pt>
                <c:pt idx="20409">
                  <c:v>495.959</c:v>
                </c:pt>
                <c:pt idx="20410">
                  <c:v>495.971</c:v>
                </c:pt>
                <c:pt idx="20411">
                  <c:v>495.983</c:v>
                </c:pt>
                <c:pt idx="20412">
                  <c:v>495.995</c:v>
                </c:pt>
                <c:pt idx="20413">
                  <c:v>496.00599999999997</c:v>
                </c:pt>
                <c:pt idx="20414">
                  <c:v>496.01799999999997</c:v>
                </c:pt>
                <c:pt idx="20415">
                  <c:v>496.03</c:v>
                </c:pt>
                <c:pt idx="20416">
                  <c:v>496.04199999999997</c:v>
                </c:pt>
                <c:pt idx="20417">
                  <c:v>496.05399999999997</c:v>
                </c:pt>
                <c:pt idx="20418">
                  <c:v>496.06599999999997</c:v>
                </c:pt>
                <c:pt idx="20419">
                  <c:v>496.077</c:v>
                </c:pt>
                <c:pt idx="20420">
                  <c:v>496.089</c:v>
                </c:pt>
                <c:pt idx="20421">
                  <c:v>496.101</c:v>
                </c:pt>
                <c:pt idx="20422">
                  <c:v>496.113</c:v>
                </c:pt>
                <c:pt idx="20423">
                  <c:v>496.125</c:v>
                </c:pt>
                <c:pt idx="20424">
                  <c:v>496.13600000000002</c:v>
                </c:pt>
                <c:pt idx="20425">
                  <c:v>496.14800000000002</c:v>
                </c:pt>
                <c:pt idx="20426">
                  <c:v>496.16</c:v>
                </c:pt>
                <c:pt idx="20427">
                  <c:v>496.17200000000003</c:v>
                </c:pt>
                <c:pt idx="20428">
                  <c:v>496.18299999999999</c:v>
                </c:pt>
                <c:pt idx="20429">
                  <c:v>496.19499999999999</c:v>
                </c:pt>
                <c:pt idx="20430">
                  <c:v>496.20699999999999</c:v>
                </c:pt>
                <c:pt idx="20431">
                  <c:v>496.21899999999999</c:v>
                </c:pt>
                <c:pt idx="20432">
                  <c:v>496.23</c:v>
                </c:pt>
                <c:pt idx="20433">
                  <c:v>496.24200000000002</c:v>
                </c:pt>
                <c:pt idx="20434">
                  <c:v>496.25400000000002</c:v>
                </c:pt>
                <c:pt idx="20435">
                  <c:v>496.26600000000002</c:v>
                </c:pt>
                <c:pt idx="20436">
                  <c:v>496.27800000000002</c:v>
                </c:pt>
                <c:pt idx="20437">
                  <c:v>496.29</c:v>
                </c:pt>
                <c:pt idx="20438">
                  <c:v>496.30200000000002</c:v>
                </c:pt>
                <c:pt idx="20439">
                  <c:v>496.31599999999997</c:v>
                </c:pt>
                <c:pt idx="20440">
                  <c:v>496.32900000000001</c:v>
                </c:pt>
                <c:pt idx="20441">
                  <c:v>496.34100000000001</c:v>
                </c:pt>
                <c:pt idx="20442">
                  <c:v>496.35399999999998</c:v>
                </c:pt>
                <c:pt idx="20443">
                  <c:v>496.36700000000002</c:v>
                </c:pt>
                <c:pt idx="20444">
                  <c:v>496.38</c:v>
                </c:pt>
                <c:pt idx="20445">
                  <c:v>496.392</c:v>
                </c:pt>
                <c:pt idx="20446">
                  <c:v>496.40499999999997</c:v>
                </c:pt>
                <c:pt idx="20447">
                  <c:v>496.42099999999999</c:v>
                </c:pt>
                <c:pt idx="20448">
                  <c:v>496.45</c:v>
                </c:pt>
                <c:pt idx="20449">
                  <c:v>496.49299999999999</c:v>
                </c:pt>
                <c:pt idx="20450">
                  <c:v>496.55200000000002</c:v>
                </c:pt>
                <c:pt idx="20451">
                  <c:v>496.625</c:v>
                </c:pt>
                <c:pt idx="20452">
                  <c:v>496.70400000000001</c:v>
                </c:pt>
                <c:pt idx="20453">
                  <c:v>496.78500000000003</c:v>
                </c:pt>
                <c:pt idx="20454">
                  <c:v>496.875</c:v>
                </c:pt>
                <c:pt idx="20455">
                  <c:v>496.96499999999997</c:v>
                </c:pt>
                <c:pt idx="20456">
                  <c:v>497.05099999999999</c:v>
                </c:pt>
                <c:pt idx="20457">
                  <c:v>497.12</c:v>
                </c:pt>
                <c:pt idx="20458">
                  <c:v>497.16399999999999</c:v>
                </c:pt>
                <c:pt idx="20459">
                  <c:v>497.20299999999997</c:v>
                </c:pt>
                <c:pt idx="20460">
                  <c:v>497.24400000000003</c:v>
                </c:pt>
                <c:pt idx="20461">
                  <c:v>497.28</c:v>
                </c:pt>
                <c:pt idx="20462">
                  <c:v>497.322</c:v>
                </c:pt>
                <c:pt idx="20463">
                  <c:v>497.36900000000003</c:v>
                </c:pt>
                <c:pt idx="20464">
                  <c:v>497.42</c:v>
                </c:pt>
                <c:pt idx="20465">
                  <c:v>497.47300000000001</c:v>
                </c:pt>
                <c:pt idx="20466">
                  <c:v>497.52699999999999</c:v>
                </c:pt>
                <c:pt idx="20467">
                  <c:v>497.58199999999999</c:v>
                </c:pt>
                <c:pt idx="20468">
                  <c:v>497.64100000000002</c:v>
                </c:pt>
                <c:pt idx="20469">
                  <c:v>497.69299999999998</c:v>
                </c:pt>
                <c:pt idx="20470">
                  <c:v>497.738</c:v>
                </c:pt>
                <c:pt idx="20471">
                  <c:v>497.779</c:v>
                </c:pt>
                <c:pt idx="20472">
                  <c:v>497.82</c:v>
                </c:pt>
                <c:pt idx="20473">
                  <c:v>497.863</c:v>
                </c:pt>
                <c:pt idx="20474">
                  <c:v>497.90600000000001</c:v>
                </c:pt>
                <c:pt idx="20475">
                  <c:v>497.93700000000001</c:v>
                </c:pt>
                <c:pt idx="20476">
                  <c:v>497.94799999999998</c:v>
                </c:pt>
                <c:pt idx="20477">
                  <c:v>497.95</c:v>
                </c:pt>
                <c:pt idx="20478">
                  <c:v>497.95299999999997</c:v>
                </c:pt>
                <c:pt idx="20479">
                  <c:v>497.95400000000001</c:v>
                </c:pt>
                <c:pt idx="20480">
                  <c:v>497.95699999999999</c:v>
                </c:pt>
                <c:pt idx="20481">
                  <c:v>497.96100000000001</c:v>
                </c:pt>
                <c:pt idx="20482">
                  <c:v>497.971</c:v>
                </c:pt>
                <c:pt idx="20483">
                  <c:v>497.995</c:v>
                </c:pt>
                <c:pt idx="20484">
                  <c:v>498.03399999999999</c:v>
                </c:pt>
                <c:pt idx="20485">
                  <c:v>498.09500000000003</c:v>
                </c:pt>
                <c:pt idx="20486">
                  <c:v>498.18400000000003</c:v>
                </c:pt>
                <c:pt idx="20487">
                  <c:v>498.279</c:v>
                </c:pt>
                <c:pt idx="20488">
                  <c:v>498.37099999999998</c:v>
                </c:pt>
                <c:pt idx="20489">
                  <c:v>498.44900000000001</c:v>
                </c:pt>
                <c:pt idx="20490">
                  <c:v>498.483</c:v>
                </c:pt>
                <c:pt idx="20491">
                  <c:v>498.483</c:v>
                </c:pt>
                <c:pt idx="20492">
                  <c:v>498.483</c:v>
                </c:pt>
                <c:pt idx="20493">
                  <c:v>498.488</c:v>
                </c:pt>
                <c:pt idx="20494">
                  <c:v>498.49299999999999</c:v>
                </c:pt>
                <c:pt idx="20495">
                  <c:v>498.5</c:v>
                </c:pt>
                <c:pt idx="20496">
                  <c:v>498.51900000000001</c:v>
                </c:pt>
                <c:pt idx="20497">
                  <c:v>498.55799999999999</c:v>
                </c:pt>
                <c:pt idx="20498">
                  <c:v>498.62200000000001</c:v>
                </c:pt>
                <c:pt idx="20499">
                  <c:v>498.70600000000002</c:v>
                </c:pt>
                <c:pt idx="20500">
                  <c:v>498.80200000000002</c:v>
                </c:pt>
                <c:pt idx="20501">
                  <c:v>498.9</c:v>
                </c:pt>
                <c:pt idx="20502">
                  <c:v>498.995</c:v>
                </c:pt>
                <c:pt idx="20503">
                  <c:v>499.09100000000001</c:v>
                </c:pt>
                <c:pt idx="20504">
                  <c:v>499.17899999999997</c:v>
                </c:pt>
                <c:pt idx="20505">
                  <c:v>499.24400000000003</c:v>
                </c:pt>
                <c:pt idx="20506">
                  <c:v>499.28300000000002</c:v>
                </c:pt>
                <c:pt idx="20507">
                  <c:v>499.30900000000003</c:v>
                </c:pt>
                <c:pt idx="20508">
                  <c:v>499.32499999999999</c:v>
                </c:pt>
                <c:pt idx="20509">
                  <c:v>499.33</c:v>
                </c:pt>
                <c:pt idx="20510">
                  <c:v>499.33100000000002</c:v>
                </c:pt>
                <c:pt idx="20511">
                  <c:v>499.334</c:v>
                </c:pt>
                <c:pt idx="20512">
                  <c:v>499.34300000000002</c:v>
                </c:pt>
                <c:pt idx="20513">
                  <c:v>499.36599999999999</c:v>
                </c:pt>
                <c:pt idx="20514">
                  <c:v>499.42500000000001</c:v>
                </c:pt>
                <c:pt idx="20515">
                  <c:v>499.51</c:v>
                </c:pt>
                <c:pt idx="20516">
                  <c:v>499.59500000000003</c:v>
                </c:pt>
                <c:pt idx="20517">
                  <c:v>499.65699999999998</c:v>
                </c:pt>
                <c:pt idx="20518">
                  <c:v>499.69400000000002</c:v>
                </c:pt>
                <c:pt idx="20519">
                  <c:v>499.71600000000001</c:v>
                </c:pt>
                <c:pt idx="20520">
                  <c:v>499.738</c:v>
                </c:pt>
                <c:pt idx="20521">
                  <c:v>499.767</c:v>
                </c:pt>
                <c:pt idx="20522">
                  <c:v>499.78399999999999</c:v>
                </c:pt>
                <c:pt idx="20523">
                  <c:v>499.78699999999998</c:v>
                </c:pt>
                <c:pt idx="20524">
                  <c:v>499.78699999999998</c:v>
                </c:pt>
                <c:pt idx="20525">
                  <c:v>499.79199999999997</c:v>
                </c:pt>
                <c:pt idx="20526">
                  <c:v>499.798</c:v>
                </c:pt>
                <c:pt idx="20527">
                  <c:v>499.81200000000001</c:v>
                </c:pt>
                <c:pt idx="20528">
                  <c:v>499.84100000000001</c:v>
                </c:pt>
                <c:pt idx="20529">
                  <c:v>499.89</c:v>
                </c:pt>
                <c:pt idx="20530">
                  <c:v>499.95</c:v>
                </c:pt>
                <c:pt idx="20531">
                  <c:v>500.00900000000001</c:v>
                </c:pt>
                <c:pt idx="20532">
                  <c:v>500.05799999999999</c:v>
                </c:pt>
                <c:pt idx="20533">
                  <c:v>500.09500000000003</c:v>
                </c:pt>
                <c:pt idx="20534">
                  <c:v>500.12599999999998</c:v>
                </c:pt>
                <c:pt idx="20535">
                  <c:v>500.15199999999999</c:v>
                </c:pt>
                <c:pt idx="20536">
                  <c:v>500.17399999999998</c:v>
                </c:pt>
                <c:pt idx="20537">
                  <c:v>500.19</c:v>
                </c:pt>
                <c:pt idx="20538">
                  <c:v>500.202</c:v>
                </c:pt>
                <c:pt idx="20539">
                  <c:v>500.21199999999999</c:v>
                </c:pt>
                <c:pt idx="20540">
                  <c:v>500.22</c:v>
                </c:pt>
                <c:pt idx="20541">
                  <c:v>500.22899999999998</c:v>
                </c:pt>
                <c:pt idx="20542">
                  <c:v>500.23700000000002</c:v>
                </c:pt>
                <c:pt idx="20543">
                  <c:v>500.24700000000001</c:v>
                </c:pt>
                <c:pt idx="20544">
                  <c:v>500.25700000000001</c:v>
                </c:pt>
                <c:pt idx="20545">
                  <c:v>500.267</c:v>
                </c:pt>
                <c:pt idx="20546">
                  <c:v>500.279</c:v>
                </c:pt>
                <c:pt idx="20547">
                  <c:v>500.29</c:v>
                </c:pt>
                <c:pt idx="20548">
                  <c:v>500.30200000000002</c:v>
                </c:pt>
                <c:pt idx="20549">
                  <c:v>500.31400000000002</c:v>
                </c:pt>
                <c:pt idx="20550">
                  <c:v>500.32600000000002</c:v>
                </c:pt>
                <c:pt idx="20551">
                  <c:v>500.33800000000002</c:v>
                </c:pt>
                <c:pt idx="20552">
                  <c:v>500.351</c:v>
                </c:pt>
                <c:pt idx="20553">
                  <c:v>500.363</c:v>
                </c:pt>
                <c:pt idx="20554">
                  <c:v>500.375</c:v>
                </c:pt>
                <c:pt idx="20555">
                  <c:v>500.387</c:v>
                </c:pt>
                <c:pt idx="20556">
                  <c:v>500.4</c:v>
                </c:pt>
                <c:pt idx="20557">
                  <c:v>500.41199999999998</c:v>
                </c:pt>
                <c:pt idx="20558">
                  <c:v>500.42399999999998</c:v>
                </c:pt>
                <c:pt idx="20559">
                  <c:v>500.43599999999998</c:v>
                </c:pt>
                <c:pt idx="20560">
                  <c:v>500.44799999999998</c:v>
                </c:pt>
                <c:pt idx="20561">
                  <c:v>500.46199999999999</c:v>
                </c:pt>
                <c:pt idx="20562">
                  <c:v>500.47899999999998</c:v>
                </c:pt>
                <c:pt idx="20563">
                  <c:v>500.50799999999998</c:v>
                </c:pt>
                <c:pt idx="20564">
                  <c:v>500.55399999999997</c:v>
                </c:pt>
                <c:pt idx="20565">
                  <c:v>500.61799999999999</c:v>
                </c:pt>
                <c:pt idx="20566">
                  <c:v>500.69499999999999</c:v>
                </c:pt>
                <c:pt idx="20567">
                  <c:v>500.77699999999999</c:v>
                </c:pt>
                <c:pt idx="20568">
                  <c:v>500.81599999999997</c:v>
                </c:pt>
                <c:pt idx="20569">
                  <c:v>500.81700000000001</c:v>
                </c:pt>
                <c:pt idx="20570">
                  <c:v>500.822</c:v>
                </c:pt>
                <c:pt idx="20571">
                  <c:v>500.83100000000002</c:v>
                </c:pt>
                <c:pt idx="20572">
                  <c:v>500.84800000000001</c:v>
                </c:pt>
                <c:pt idx="20573">
                  <c:v>500.86900000000003</c:v>
                </c:pt>
                <c:pt idx="20574">
                  <c:v>500.88499999999999</c:v>
                </c:pt>
                <c:pt idx="20575">
                  <c:v>500.90100000000001</c:v>
                </c:pt>
                <c:pt idx="20576">
                  <c:v>500.916</c:v>
                </c:pt>
                <c:pt idx="20577">
                  <c:v>500.93200000000002</c:v>
                </c:pt>
                <c:pt idx="20578">
                  <c:v>500.94799999999998</c:v>
                </c:pt>
                <c:pt idx="20579">
                  <c:v>500.988</c:v>
                </c:pt>
                <c:pt idx="20580">
                  <c:v>501.06</c:v>
                </c:pt>
                <c:pt idx="20581">
                  <c:v>501.15</c:v>
                </c:pt>
                <c:pt idx="20582">
                  <c:v>501.24400000000003</c:v>
                </c:pt>
                <c:pt idx="20583">
                  <c:v>501.28899999999999</c:v>
                </c:pt>
                <c:pt idx="20584">
                  <c:v>501.29300000000001</c:v>
                </c:pt>
                <c:pt idx="20585">
                  <c:v>501.29700000000003</c:v>
                </c:pt>
                <c:pt idx="20586">
                  <c:v>501.30500000000001</c:v>
                </c:pt>
                <c:pt idx="20587">
                  <c:v>501.31599999999997</c:v>
                </c:pt>
                <c:pt idx="20588">
                  <c:v>501.32900000000001</c:v>
                </c:pt>
                <c:pt idx="20589">
                  <c:v>501.34500000000003</c:v>
                </c:pt>
                <c:pt idx="20590">
                  <c:v>501.363</c:v>
                </c:pt>
                <c:pt idx="20591">
                  <c:v>501.38299999999998</c:v>
                </c:pt>
                <c:pt idx="20592">
                  <c:v>501.40199999999999</c:v>
                </c:pt>
                <c:pt idx="20593">
                  <c:v>501.41899999999998</c:v>
                </c:pt>
                <c:pt idx="20594">
                  <c:v>501.43599999999998</c:v>
                </c:pt>
                <c:pt idx="20595">
                  <c:v>501.452</c:v>
                </c:pt>
                <c:pt idx="20596">
                  <c:v>501.47699999999998</c:v>
                </c:pt>
                <c:pt idx="20597">
                  <c:v>501.53199999999998</c:v>
                </c:pt>
                <c:pt idx="20598">
                  <c:v>501.61399999999998</c:v>
                </c:pt>
                <c:pt idx="20599">
                  <c:v>501.70800000000003</c:v>
                </c:pt>
                <c:pt idx="20600">
                  <c:v>501.803</c:v>
                </c:pt>
                <c:pt idx="20601">
                  <c:v>501.87</c:v>
                </c:pt>
                <c:pt idx="20602">
                  <c:v>501.87</c:v>
                </c:pt>
                <c:pt idx="20603">
                  <c:v>501.87200000000001</c:v>
                </c:pt>
                <c:pt idx="20604">
                  <c:v>501.88299999999998</c:v>
                </c:pt>
                <c:pt idx="20605">
                  <c:v>501.90499999999997</c:v>
                </c:pt>
                <c:pt idx="20606">
                  <c:v>501.94</c:v>
                </c:pt>
                <c:pt idx="20607">
                  <c:v>501.96199999999999</c:v>
                </c:pt>
                <c:pt idx="20608">
                  <c:v>501.976</c:v>
                </c:pt>
                <c:pt idx="20609">
                  <c:v>501.99099999999999</c:v>
                </c:pt>
                <c:pt idx="20610">
                  <c:v>502.005</c:v>
                </c:pt>
                <c:pt idx="20611">
                  <c:v>502.03199999999998</c:v>
                </c:pt>
                <c:pt idx="20612">
                  <c:v>502.089</c:v>
                </c:pt>
                <c:pt idx="20613">
                  <c:v>502.173</c:v>
                </c:pt>
                <c:pt idx="20614">
                  <c:v>502.26100000000002</c:v>
                </c:pt>
                <c:pt idx="20615">
                  <c:v>502.29500000000002</c:v>
                </c:pt>
                <c:pt idx="20616">
                  <c:v>502.31200000000001</c:v>
                </c:pt>
                <c:pt idx="20617">
                  <c:v>502.32400000000001</c:v>
                </c:pt>
                <c:pt idx="20618">
                  <c:v>502.33699999999999</c:v>
                </c:pt>
                <c:pt idx="20619">
                  <c:v>502.36</c:v>
                </c:pt>
                <c:pt idx="20620">
                  <c:v>502.39400000000001</c:v>
                </c:pt>
                <c:pt idx="20621">
                  <c:v>502.42200000000003</c:v>
                </c:pt>
                <c:pt idx="20622">
                  <c:v>502.43700000000001</c:v>
                </c:pt>
                <c:pt idx="20623">
                  <c:v>502.45</c:v>
                </c:pt>
                <c:pt idx="20624">
                  <c:v>502.46499999999997</c:v>
                </c:pt>
                <c:pt idx="20625">
                  <c:v>502.48</c:v>
                </c:pt>
                <c:pt idx="20626">
                  <c:v>502.49799999999999</c:v>
                </c:pt>
                <c:pt idx="20627">
                  <c:v>502.53</c:v>
                </c:pt>
                <c:pt idx="20628">
                  <c:v>502.59399999999999</c:v>
                </c:pt>
                <c:pt idx="20629">
                  <c:v>502.66699999999997</c:v>
                </c:pt>
                <c:pt idx="20630">
                  <c:v>502.68900000000002</c:v>
                </c:pt>
                <c:pt idx="20631">
                  <c:v>502.70100000000002</c:v>
                </c:pt>
                <c:pt idx="20632">
                  <c:v>502.714</c:v>
                </c:pt>
                <c:pt idx="20633">
                  <c:v>502.72699999999998</c:v>
                </c:pt>
                <c:pt idx="20634">
                  <c:v>502.74400000000003</c:v>
                </c:pt>
                <c:pt idx="20635">
                  <c:v>502.762</c:v>
                </c:pt>
                <c:pt idx="20636">
                  <c:v>502.78</c:v>
                </c:pt>
                <c:pt idx="20637">
                  <c:v>502.79700000000003</c:v>
                </c:pt>
                <c:pt idx="20638">
                  <c:v>502.81299999999999</c:v>
                </c:pt>
                <c:pt idx="20639">
                  <c:v>502.82900000000001</c:v>
                </c:pt>
                <c:pt idx="20640">
                  <c:v>502.851</c:v>
                </c:pt>
                <c:pt idx="20641">
                  <c:v>502.899</c:v>
                </c:pt>
                <c:pt idx="20642">
                  <c:v>502.97699999999998</c:v>
                </c:pt>
                <c:pt idx="20643">
                  <c:v>503.06900000000002</c:v>
                </c:pt>
                <c:pt idx="20644">
                  <c:v>503.16300000000001</c:v>
                </c:pt>
                <c:pt idx="20645">
                  <c:v>503.245</c:v>
                </c:pt>
                <c:pt idx="20646">
                  <c:v>503.274</c:v>
                </c:pt>
                <c:pt idx="20647">
                  <c:v>503.286</c:v>
                </c:pt>
                <c:pt idx="20648">
                  <c:v>503.30700000000002</c:v>
                </c:pt>
                <c:pt idx="20649">
                  <c:v>503.34</c:v>
                </c:pt>
                <c:pt idx="20650">
                  <c:v>503.36599999999999</c:v>
                </c:pt>
                <c:pt idx="20651">
                  <c:v>503.38400000000001</c:v>
                </c:pt>
                <c:pt idx="20652">
                  <c:v>503.39800000000002</c:v>
                </c:pt>
                <c:pt idx="20653">
                  <c:v>503.41300000000001</c:v>
                </c:pt>
                <c:pt idx="20654">
                  <c:v>503.428</c:v>
                </c:pt>
                <c:pt idx="20655">
                  <c:v>503.44200000000001</c:v>
                </c:pt>
                <c:pt idx="20656">
                  <c:v>503.46699999999998</c:v>
                </c:pt>
                <c:pt idx="20657">
                  <c:v>503.52300000000002</c:v>
                </c:pt>
                <c:pt idx="20658">
                  <c:v>503.61700000000002</c:v>
                </c:pt>
                <c:pt idx="20659">
                  <c:v>503.71499999999997</c:v>
                </c:pt>
                <c:pt idx="20660">
                  <c:v>503.81099999999998</c:v>
                </c:pt>
                <c:pt idx="20661">
                  <c:v>503.87299999999999</c:v>
                </c:pt>
                <c:pt idx="20662">
                  <c:v>503.875</c:v>
                </c:pt>
                <c:pt idx="20663">
                  <c:v>503.88200000000001</c:v>
                </c:pt>
                <c:pt idx="20664">
                  <c:v>503.89400000000001</c:v>
                </c:pt>
                <c:pt idx="20665">
                  <c:v>503.91399999999999</c:v>
                </c:pt>
                <c:pt idx="20666">
                  <c:v>503.92700000000002</c:v>
                </c:pt>
                <c:pt idx="20667">
                  <c:v>503.94299999999998</c:v>
                </c:pt>
                <c:pt idx="20668">
                  <c:v>503.96</c:v>
                </c:pt>
                <c:pt idx="20669">
                  <c:v>503.976</c:v>
                </c:pt>
                <c:pt idx="20670">
                  <c:v>503.99200000000002</c:v>
                </c:pt>
                <c:pt idx="20671">
                  <c:v>504.00700000000001</c:v>
                </c:pt>
                <c:pt idx="20672">
                  <c:v>504.02300000000002</c:v>
                </c:pt>
                <c:pt idx="20673">
                  <c:v>504.041</c:v>
                </c:pt>
                <c:pt idx="20674">
                  <c:v>504.07100000000003</c:v>
                </c:pt>
                <c:pt idx="20675">
                  <c:v>504.08800000000002</c:v>
                </c:pt>
                <c:pt idx="20676">
                  <c:v>504.1</c:v>
                </c:pt>
                <c:pt idx="20677">
                  <c:v>504.113</c:v>
                </c:pt>
                <c:pt idx="20678">
                  <c:v>504.125</c:v>
                </c:pt>
                <c:pt idx="20679">
                  <c:v>504.13799999999998</c:v>
                </c:pt>
                <c:pt idx="20680">
                  <c:v>504.15199999999999</c:v>
                </c:pt>
                <c:pt idx="20681">
                  <c:v>504.16800000000001</c:v>
                </c:pt>
                <c:pt idx="20682">
                  <c:v>504.18599999999998</c:v>
                </c:pt>
                <c:pt idx="20683">
                  <c:v>504.20600000000002</c:v>
                </c:pt>
                <c:pt idx="20684">
                  <c:v>504.22800000000001</c:v>
                </c:pt>
                <c:pt idx="20685">
                  <c:v>504.25099999999998</c:v>
                </c:pt>
                <c:pt idx="20686">
                  <c:v>504.27</c:v>
                </c:pt>
                <c:pt idx="20687">
                  <c:v>504.28800000000001</c:v>
                </c:pt>
                <c:pt idx="20688">
                  <c:v>504.30700000000002</c:v>
                </c:pt>
                <c:pt idx="20689">
                  <c:v>504.32600000000002</c:v>
                </c:pt>
                <c:pt idx="20690">
                  <c:v>504.34399999999999</c:v>
                </c:pt>
                <c:pt idx="20691">
                  <c:v>504.36</c:v>
                </c:pt>
                <c:pt idx="20692">
                  <c:v>504.375</c:v>
                </c:pt>
                <c:pt idx="20693">
                  <c:v>504.39800000000002</c:v>
                </c:pt>
                <c:pt idx="20694">
                  <c:v>504.43900000000002</c:v>
                </c:pt>
                <c:pt idx="20695">
                  <c:v>504.49299999999999</c:v>
                </c:pt>
                <c:pt idx="20696">
                  <c:v>504.55500000000001</c:v>
                </c:pt>
                <c:pt idx="20697">
                  <c:v>504.584</c:v>
                </c:pt>
                <c:pt idx="20698">
                  <c:v>504.59899999999999</c:v>
                </c:pt>
                <c:pt idx="20699">
                  <c:v>504.61099999999999</c:v>
                </c:pt>
                <c:pt idx="20700">
                  <c:v>504.625</c:v>
                </c:pt>
                <c:pt idx="20701">
                  <c:v>504.64100000000002</c:v>
                </c:pt>
                <c:pt idx="20702">
                  <c:v>504.661</c:v>
                </c:pt>
                <c:pt idx="20703">
                  <c:v>504.68200000000002</c:v>
                </c:pt>
                <c:pt idx="20704">
                  <c:v>504.70400000000001</c:v>
                </c:pt>
                <c:pt idx="20705">
                  <c:v>504.72300000000001</c:v>
                </c:pt>
                <c:pt idx="20706">
                  <c:v>504.74099999999999</c:v>
                </c:pt>
                <c:pt idx="20707">
                  <c:v>504.76</c:v>
                </c:pt>
                <c:pt idx="20708">
                  <c:v>504.78500000000003</c:v>
                </c:pt>
                <c:pt idx="20709">
                  <c:v>504.83199999999999</c:v>
                </c:pt>
                <c:pt idx="20710">
                  <c:v>504.91199999999998</c:v>
                </c:pt>
                <c:pt idx="20711">
                  <c:v>504.976</c:v>
                </c:pt>
                <c:pt idx="20712">
                  <c:v>505.00400000000002</c:v>
                </c:pt>
                <c:pt idx="20713">
                  <c:v>505.02300000000002</c:v>
                </c:pt>
                <c:pt idx="20714">
                  <c:v>505.03500000000003</c:v>
                </c:pt>
                <c:pt idx="20715">
                  <c:v>505.05</c:v>
                </c:pt>
                <c:pt idx="20716">
                  <c:v>505.06599999999997</c:v>
                </c:pt>
                <c:pt idx="20717">
                  <c:v>505.08499999999998</c:v>
                </c:pt>
                <c:pt idx="20718">
                  <c:v>505.10399999999998</c:v>
                </c:pt>
                <c:pt idx="20719">
                  <c:v>505.125</c:v>
                </c:pt>
                <c:pt idx="20720">
                  <c:v>505.14800000000002</c:v>
                </c:pt>
                <c:pt idx="20721">
                  <c:v>505.166</c:v>
                </c:pt>
                <c:pt idx="20722">
                  <c:v>505.18599999999998</c:v>
                </c:pt>
                <c:pt idx="20723">
                  <c:v>505.20499999999998</c:v>
                </c:pt>
                <c:pt idx="20724">
                  <c:v>505.22500000000002</c:v>
                </c:pt>
                <c:pt idx="20725">
                  <c:v>505.24200000000002</c:v>
                </c:pt>
                <c:pt idx="20726">
                  <c:v>505.26</c:v>
                </c:pt>
                <c:pt idx="20727">
                  <c:v>505.27800000000002</c:v>
                </c:pt>
                <c:pt idx="20728">
                  <c:v>505.30599999999998</c:v>
                </c:pt>
                <c:pt idx="20729">
                  <c:v>505.363</c:v>
                </c:pt>
                <c:pt idx="20730">
                  <c:v>505.44799999999998</c:v>
                </c:pt>
                <c:pt idx="20731">
                  <c:v>505.529</c:v>
                </c:pt>
                <c:pt idx="20732">
                  <c:v>505.57100000000003</c:v>
                </c:pt>
                <c:pt idx="20733">
                  <c:v>505.58600000000001</c:v>
                </c:pt>
                <c:pt idx="20734">
                  <c:v>505.60399999999998</c:v>
                </c:pt>
                <c:pt idx="20735">
                  <c:v>505.63</c:v>
                </c:pt>
                <c:pt idx="20736">
                  <c:v>505.65300000000002</c:v>
                </c:pt>
                <c:pt idx="20737">
                  <c:v>505.67099999999999</c:v>
                </c:pt>
                <c:pt idx="20738">
                  <c:v>505.69</c:v>
                </c:pt>
                <c:pt idx="20739">
                  <c:v>505.709</c:v>
                </c:pt>
                <c:pt idx="20740">
                  <c:v>505.72800000000001</c:v>
                </c:pt>
                <c:pt idx="20741">
                  <c:v>505.74799999999999</c:v>
                </c:pt>
                <c:pt idx="20742">
                  <c:v>505.77699999999999</c:v>
                </c:pt>
                <c:pt idx="20743">
                  <c:v>505.83699999999999</c:v>
                </c:pt>
                <c:pt idx="20744">
                  <c:v>505.92599999999999</c:v>
                </c:pt>
                <c:pt idx="20745">
                  <c:v>506.00099999999998</c:v>
                </c:pt>
                <c:pt idx="20746">
                  <c:v>506.01499999999999</c:v>
                </c:pt>
                <c:pt idx="20747">
                  <c:v>506.02699999999999</c:v>
                </c:pt>
                <c:pt idx="20748">
                  <c:v>506.03800000000001</c:v>
                </c:pt>
                <c:pt idx="20749">
                  <c:v>506.05</c:v>
                </c:pt>
                <c:pt idx="20750">
                  <c:v>506.06400000000002</c:v>
                </c:pt>
                <c:pt idx="20751">
                  <c:v>506.08</c:v>
                </c:pt>
                <c:pt idx="20752">
                  <c:v>506.096</c:v>
                </c:pt>
                <c:pt idx="20753">
                  <c:v>506.113</c:v>
                </c:pt>
                <c:pt idx="20754">
                  <c:v>506.13</c:v>
                </c:pt>
                <c:pt idx="20755">
                  <c:v>506.14600000000002</c:v>
                </c:pt>
                <c:pt idx="20756">
                  <c:v>506.16300000000001</c:v>
                </c:pt>
                <c:pt idx="20757">
                  <c:v>506.18099999999998</c:v>
                </c:pt>
                <c:pt idx="20758">
                  <c:v>506.19900000000001</c:v>
                </c:pt>
                <c:pt idx="20759">
                  <c:v>506.21800000000002</c:v>
                </c:pt>
                <c:pt idx="20760">
                  <c:v>506.24</c:v>
                </c:pt>
                <c:pt idx="20761">
                  <c:v>506.26600000000002</c:v>
                </c:pt>
                <c:pt idx="20762">
                  <c:v>506.291</c:v>
                </c:pt>
                <c:pt idx="20763">
                  <c:v>506.31599999999997</c:v>
                </c:pt>
                <c:pt idx="20764">
                  <c:v>506.34</c:v>
                </c:pt>
                <c:pt idx="20765">
                  <c:v>506.37200000000001</c:v>
                </c:pt>
                <c:pt idx="20766">
                  <c:v>506.41699999999997</c:v>
                </c:pt>
                <c:pt idx="20767">
                  <c:v>506.48</c:v>
                </c:pt>
                <c:pt idx="20768">
                  <c:v>506.56700000000001</c:v>
                </c:pt>
                <c:pt idx="20769">
                  <c:v>506.66199999999998</c:v>
                </c:pt>
                <c:pt idx="20770">
                  <c:v>506.76</c:v>
                </c:pt>
                <c:pt idx="20771">
                  <c:v>506.85599999999999</c:v>
                </c:pt>
                <c:pt idx="20772">
                  <c:v>506.92599999999999</c:v>
                </c:pt>
                <c:pt idx="20773">
                  <c:v>506.947</c:v>
                </c:pt>
                <c:pt idx="20774">
                  <c:v>506.94799999999998</c:v>
                </c:pt>
                <c:pt idx="20775">
                  <c:v>506.95299999999997</c:v>
                </c:pt>
                <c:pt idx="20776">
                  <c:v>506.96499999999997</c:v>
                </c:pt>
                <c:pt idx="20777">
                  <c:v>506.99200000000002</c:v>
                </c:pt>
                <c:pt idx="20778">
                  <c:v>507.03800000000001</c:v>
                </c:pt>
                <c:pt idx="20779">
                  <c:v>507.1</c:v>
                </c:pt>
                <c:pt idx="20780">
                  <c:v>507.13299999999998</c:v>
                </c:pt>
                <c:pt idx="20781">
                  <c:v>507.13400000000001</c:v>
                </c:pt>
                <c:pt idx="20782">
                  <c:v>507.14</c:v>
                </c:pt>
                <c:pt idx="20783">
                  <c:v>507.14800000000002</c:v>
                </c:pt>
                <c:pt idx="20784">
                  <c:v>507.16300000000001</c:v>
                </c:pt>
                <c:pt idx="20785">
                  <c:v>507.18</c:v>
                </c:pt>
                <c:pt idx="20786">
                  <c:v>507.19799999999998</c:v>
                </c:pt>
                <c:pt idx="20787">
                  <c:v>507.21600000000001</c:v>
                </c:pt>
                <c:pt idx="20788">
                  <c:v>507.23599999999999</c:v>
                </c:pt>
                <c:pt idx="20789">
                  <c:v>507.25200000000001</c:v>
                </c:pt>
                <c:pt idx="20790">
                  <c:v>507.26900000000001</c:v>
                </c:pt>
                <c:pt idx="20791">
                  <c:v>507.28800000000001</c:v>
                </c:pt>
                <c:pt idx="20792">
                  <c:v>507.31299999999999</c:v>
                </c:pt>
                <c:pt idx="20793">
                  <c:v>507.346</c:v>
                </c:pt>
                <c:pt idx="20794">
                  <c:v>507.38</c:v>
                </c:pt>
                <c:pt idx="20795">
                  <c:v>507.40199999999999</c:v>
                </c:pt>
                <c:pt idx="20796">
                  <c:v>507.41800000000001</c:v>
                </c:pt>
                <c:pt idx="20797">
                  <c:v>507.43700000000001</c:v>
                </c:pt>
                <c:pt idx="20798">
                  <c:v>507.45800000000003</c:v>
                </c:pt>
                <c:pt idx="20799">
                  <c:v>507.47800000000001</c:v>
                </c:pt>
                <c:pt idx="20800">
                  <c:v>507.49700000000001</c:v>
                </c:pt>
                <c:pt idx="20801">
                  <c:v>507.51499999999999</c:v>
                </c:pt>
                <c:pt idx="20802">
                  <c:v>507.53800000000001</c:v>
                </c:pt>
                <c:pt idx="20803">
                  <c:v>507.57600000000002</c:v>
                </c:pt>
                <c:pt idx="20804">
                  <c:v>507.65300000000002</c:v>
                </c:pt>
                <c:pt idx="20805">
                  <c:v>507.74400000000003</c:v>
                </c:pt>
                <c:pt idx="20806">
                  <c:v>507.82799999999997</c:v>
                </c:pt>
                <c:pt idx="20807">
                  <c:v>507.892</c:v>
                </c:pt>
                <c:pt idx="20808">
                  <c:v>507.94600000000003</c:v>
                </c:pt>
                <c:pt idx="20809">
                  <c:v>507.96499999999997</c:v>
                </c:pt>
                <c:pt idx="20810">
                  <c:v>507.988</c:v>
                </c:pt>
                <c:pt idx="20811">
                  <c:v>508.00599999999997</c:v>
                </c:pt>
                <c:pt idx="20812">
                  <c:v>508.02300000000002</c:v>
                </c:pt>
                <c:pt idx="20813">
                  <c:v>508.03699999999998</c:v>
                </c:pt>
                <c:pt idx="20814">
                  <c:v>508.053</c:v>
                </c:pt>
                <c:pt idx="20815">
                  <c:v>508.07100000000003</c:v>
                </c:pt>
                <c:pt idx="20816">
                  <c:v>508.09199999999998</c:v>
                </c:pt>
                <c:pt idx="20817">
                  <c:v>508.11500000000001</c:v>
                </c:pt>
                <c:pt idx="20818">
                  <c:v>508.13499999999999</c:v>
                </c:pt>
                <c:pt idx="20819">
                  <c:v>508.15199999999999</c:v>
                </c:pt>
                <c:pt idx="20820">
                  <c:v>508.17</c:v>
                </c:pt>
                <c:pt idx="20821">
                  <c:v>508.18900000000002</c:v>
                </c:pt>
                <c:pt idx="20822">
                  <c:v>508.20800000000003</c:v>
                </c:pt>
                <c:pt idx="20823">
                  <c:v>508.24099999999999</c:v>
                </c:pt>
                <c:pt idx="20824">
                  <c:v>508.303</c:v>
                </c:pt>
                <c:pt idx="20825">
                  <c:v>508.34300000000002</c:v>
                </c:pt>
                <c:pt idx="20826">
                  <c:v>508.35500000000002</c:v>
                </c:pt>
                <c:pt idx="20827">
                  <c:v>508.36500000000001</c:v>
                </c:pt>
                <c:pt idx="20828">
                  <c:v>508.37900000000002</c:v>
                </c:pt>
                <c:pt idx="20829">
                  <c:v>508.39400000000001</c:v>
                </c:pt>
                <c:pt idx="20830">
                  <c:v>508.40899999999999</c:v>
                </c:pt>
                <c:pt idx="20831">
                  <c:v>508.42500000000001</c:v>
                </c:pt>
                <c:pt idx="20832">
                  <c:v>508.44099999999997</c:v>
                </c:pt>
                <c:pt idx="20833">
                  <c:v>508.45699999999999</c:v>
                </c:pt>
                <c:pt idx="20834">
                  <c:v>508.47300000000001</c:v>
                </c:pt>
                <c:pt idx="20835">
                  <c:v>508.48899999999998</c:v>
                </c:pt>
                <c:pt idx="20836">
                  <c:v>508.505</c:v>
                </c:pt>
                <c:pt idx="20837">
                  <c:v>508.52100000000002</c:v>
                </c:pt>
                <c:pt idx="20838">
                  <c:v>508.536</c:v>
                </c:pt>
                <c:pt idx="20839">
                  <c:v>508.55200000000002</c:v>
                </c:pt>
                <c:pt idx="20840">
                  <c:v>508.56799999999998</c:v>
                </c:pt>
                <c:pt idx="20841">
                  <c:v>508.58300000000003</c:v>
                </c:pt>
                <c:pt idx="20842">
                  <c:v>508.59899999999999</c:v>
                </c:pt>
                <c:pt idx="20843">
                  <c:v>508.61500000000001</c:v>
                </c:pt>
                <c:pt idx="20844">
                  <c:v>508.63</c:v>
                </c:pt>
                <c:pt idx="20845">
                  <c:v>508.64800000000002</c:v>
                </c:pt>
                <c:pt idx="20846">
                  <c:v>508.66500000000002</c:v>
                </c:pt>
                <c:pt idx="20847">
                  <c:v>508.68200000000002</c:v>
                </c:pt>
                <c:pt idx="20848">
                  <c:v>508.69900000000001</c:v>
                </c:pt>
                <c:pt idx="20849">
                  <c:v>508.71600000000001</c:v>
                </c:pt>
                <c:pt idx="20850">
                  <c:v>508.73200000000003</c:v>
                </c:pt>
                <c:pt idx="20851">
                  <c:v>508.74900000000002</c:v>
                </c:pt>
                <c:pt idx="20852">
                  <c:v>508.76499999999999</c:v>
                </c:pt>
                <c:pt idx="20853">
                  <c:v>508.78100000000001</c:v>
                </c:pt>
                <c:pt idx="20854">
                  <c:v>508.798</c:v>
                </c:pt>
                <c:pt idx="20855">
                  <c:v>508.81400000000002</c:v>
                </c:pt>
                <c:pt idx="20856">
                  <c:v>508.82900000000001</c:v>
                </c:pt>
                <c:pt idx="20857">
                  <c:v>508.84500000000003</c:v>
                </c:pt>
                <c:pt idx="20858">
                  <c:v>508.86</c:v>
                </c:pt>
                <c:pt idx="20859">
                  <c:v>508.87599999999998</c:v>
                </c:pt>
                <c:pt idx="20860">
                  <c:v>508.89100000000002</c:v>
                </c:pt>
                <c:pt idx="20861">
                  <c:v>508.90600000000001</c:v>
                </c:pt>
                <c:pt idx="20862">
                  <c:v>508.92099999999999</c:v>
                </c:pt>
                <c:pt idx="20863">
                  <c:v>508.93700000000001</c:v>
                </c:pt>
                <c:pt idx="20864">
                  <c:v>508.952</c:v>
                </c:pt>
                <c:pt idx="20865">
                  <c:v>508.96699999999998</c:v>
                </c:pt>
                <c:pt idx="20866">
                  <c:v>508.98200000000003</c:v>
                </c:pt>
                <c:pt idx="20867">
                  <c:v>508.99799999999999</c:v>
                </c:pt>
                <c:pt idx="20868">
                  <c:v>509.01400000000001</c:v>
                </c:pt>
                <c:pt idx="20869">
                  <c:v>509.03300000000002</c:v>
                </c:pt>
                <c:pt idx="20870">
                  <c:v>509.05399999999997</c:v>
                </c:pt>
                <c:pt idx="20871">
                  <c:v>509.07799999999997</c:v>
                </c:pt>
                <c:pt idx="20872">
                  <c:v>509.10199999999998</c:v>
                </c:pt>
                <c:pt idx="20873">
                  <c:v>509.125</c:v>
                </c:pt>
                <c:pt idx="20874">
                  <c:v>509.14699999999999</c:v>
                </c:pt>
                <c:pt idx="20875">
                  <c:v>509.16699999999997</c:v>
                </c:pt>
                <c:pt idx="20876">
                  <c:v>509.18799999999999</c:v>
                </c:pt>
                <c:pt idx="20877">
                  <c:v>509.20600000000002</c:v>
                </c:pt>
                <c:pt idx="20878">
                  <c:v>509.22300000000001</c:v>
                </c:pt>
                <c:pt idx="20879">
                  <c:v>509.24</c:v>
                </c:pt>
                <c:pt idx="20880">
                  <c:v>509.25599999999997</c:v>
                </c:pt>
                <c:pt idx="20881">
                  <c:v>509.27300000000002</c:v>
                </c:pt>
                <c:pt idx="20882">
                  <c:v>509.28899999999999</c:v>
                </c:pt>
                <c:pt idx="20883">
                  <c:v>509.30599999999998</c:v>
                </c:pt>
                <c:pt idx="20884">
                  <c:v>509.322</c:v>
                </c:pt>
                <c:pt idx="20885">
                  <c:v>509.33800000000002</c:v>
                </c:pt>
                <c:pt idx="20886">
                  <c:v>509.35500000000002</c:v>
                </c:pt>
                <c:pt idx="20887">
                  <c:v>509.37099999999998</c:v>
                </c:pt>
                <c:pt idx="20888">
                  <c:v>509.387</c:v>
                </c:pt>
                <c:pt idx="20889">
                  <c:v>509.40300000000002</c:v>
                </c:pt>
                <c:pt idx="20890">
                  <c:v>509.41899999999998</c:v>
                </c:pt>
                <c:pt idx="20891">
                  <c:v>509.43599999999998</c:v>
                </c:pt>
                <c:pt idx="20892">
                  <c:v>509.452</c:v>
                </c:pt>
                <c:pt idx="20893">
                  <c:v>509.46800000000002</c:v>
                </c:pt>
                <c:pt idx="20894">
                  <c:v>509.48500000000001</c:v>
                </c:pt>
                <c:pt idx="20895">
                  <c:v>509.50099999999998</c:v>
                </c:pt>
                <c:pt idx="20896">
                  <c:v>509.517</c:v>
                </c:pt>
                <c:pt idx="20897">
                  <c:v>509.53399999999999</c:v>
                </c:pt>
                <c:pt idx="20898">
                  <c:v>509.54899999999998</c:v>
                </c:pt>
                <c:pt idx="20899">
                  <c:v>509.565</c:v>
                </c:pt>
                <c:pt idx="20900">
                  <c:v>509.58100000000002</c:v>
                </c:pt>
                <c:pt idx="20901">
                  <c:v>509.59699999999998</c:v>
                </c:pt>
                <c:pt idx="20902">
                  <c:v>509.613</c:v>
                </c:pt>
                <c:pt idx="20903">
                  <c:v>509.62799999999999</c:v>
                </c:pt>
                <c:pt idx="20904">
                  <c:v>509.64400000000001</c:v>
                </c:pt>
                <c:pt idx="20905">
                  <c:v>509.66</c:v>
                </c:pt>
                <c:pt idx="20906">
                  <c:v>509.67500000000001</c:v>
                </c:pt>
                <c:pt idx="20907">
                  <c:v>509.69099999999997</c:v>
                </c:pt>
                <c:pt idx="20908">
                  <c:v>509.70600000000002</c:v>
                </c:pt>
                <c:pt idx="20909">
                  <c:v>509.72</c:v>
                </c:pt>
                <c:pt idx="20910">
                  <c:v>509.73500000000001</c:v>
                </c:pt>
                <c:pt idx="20911">
                  <c:v>509.75099999999998</c:v>
                </c:pt>
                <c:pt idx="20912">
                  <c:v>509.76600000000002</c:v>
                </c:pt>
                <c:pt idx="20913">
                  <c:v>509.78100000000001</c:v>
                </c:pt>
                <c:pt idx="20914">
                  <c:v>509.79599999999999</c:v>
                </c:pt>
                <c:pt idx="20915">
                  <c:v>509.81200000000001</c:v>
                </c:pt>
                <c:pt idx="20916">
                  <c:v>509.82600000000002</c:v>
                </c:pt>
                <c:pt idx="20917">
                  <c:v>509.84</c:v>
                </c:pt>
                <c:pt idx="20918">
                  <c:v>509.85399999999998</c:v>
                </c:pt>
                <c:pt idx="20919">
                  <c:v>509.86799999999999</c:v>
                </c:pt>
                <c:pt idx="20920">
                  <c:v>509.88200000000001</c:v>
                </c:pt>
                <c:pt idx="20921">
                  <c:v>509.89600000000002</c:v>
                </c:pt>
                <c:pt idx="20922">
                  <c:v>509.91399999999999</c:v>
                </c:pt>
                <c:pt idx="20923">
                  <c:v>509.952</c:v>
                </c:pt>
                <c:pt idx="20924">
                  <c:v>510.02800000000002</c:v>
                </c:pt>
                <c:pt idx="20925">
                  <c:v>510.11900000000003</c:v>
                </c:pt>
                <c:pt idx="20926">
                  <c:v>510.2</c:v>
                </c:pt>
                <c:pt idx="20927">
                  <c:v>510.255</c:v>
                </c:pt>
                <c:pt idx="20928">
                  <c:v>510.28</c:v>
                </c:pt>
                <c:pt idx="20929">
                  <c:v>510.28100000000001</c:v>
                </c:pt>
                <c:pt idx="20930">
                  <c:v>510.29</c:v>
                </c:pt>
                <c:pt idx="20931">
                  <c:v>510.3</c:v>
                </c:pt>
                <c:pt idx="20932">
                  <c:v>510.32100000000003</c:v>
                </c:pt>
                <c:pt idx="20933">
                  <c:v>510.34300000000002</c:v>
                </c:pt>
                <c:pt idx="20934">
                  <c:v>510.36</c:v>
                </c:pt>
                <c:pt idx="20935">
                  <c:v>510.37900000000002</c:v>
                </c:pt>
                <c:pt idx="20936">
                  <c:v>510.4</c:v>
                </c:pt>
                <c:pt idx="20937">
                  <c:v>510.42</c:v>
                </c:pt>
                <c:pt idx="20938">
                  <c:v>510.43799999999999</c:v>
                </c:pt>
                <c:pt idx="20939">
                  <c:v>510.45600000000002</c:v>
                </c:pt>
                <c:pt idx="20940">
                  <c:v>510.47500000000002</c:v>
                </c:pt>
                <c:pt idx="20941">
                  <c:v>510.49700000000001</c:v>
                </c:pt>
                <c:pt idx="20942">
                  <c:v>510.53800000000001</c:v>
                </c:pt>
                <c:pt idx="20943">
                  <c:v>510.608</c:v>
                </c:pt>
                <c:pt idx="20944">
                  <c:v>510.67399999999998</c:v>
                </c:pt>
                <c:pt idx="20945">
                  <c:v>510.71</c:v>
                </c:pt>
                <c:pt idx="20946">
                  <c:v>510.73700000000002</c:v>
                </c:pt>
                <c:pt idx="20947">
                  <c:v>510.75400000000002</c:v>
                </c:pt>
                <c:pt idx="20948">
                  <c:v>510.774</c:v>
                </c:pt>
                <c:pt idx="20949">
                  <c:v>510.798</c:v>
                </c:pt>
                <c:pt idx="20950">
                  <c:v>510.815</c:v>
                </c:pt>
                <c:pt idx="20951">
                  <c:v>510.834</c:v>
                </c:pt>
                <c:pt idx="20952">
                  <c:v>510.85399999999998</c:v>
                </c:pt>
                <c:pt idx="20953">
                  <c:v>510.87400000000002</c:v>
                </c:pt>
                <c:pt idx="20954">
                  <c:v>510.89299999999997</c:v>
                </c:pt>
                <c:pt idx="20955">
                  <c:v>510.916</c:v>
                </c:pt>
                <c:pt idx="20956">
                  <c:v>510.96300000000002</c:v>
                </c:pt>
                <c:pt idx="20957">
                  <c:v>511.05</c:v>
                </c:pt>
                <c:pt idx="20958">
                  <c:v>511.14400000000001</c:v>
                </c:pt>
                <c:pt idx="20959">
                  <c:v>511.19499999999999</c:v>
                </c:pt>
                <c:pt idx="20960">
                  <c:v>511.24099999999999</c:v>
                </c:pt>
                <c:pt idx="20961">
                  <c:v>511.26900000000001</c:v>
                </c:pt>
                <c:pt idx="20962">
                  <c:v>511.28800000000001</c:v>
                </c:pt>
                <c:pt idx="20963">
                  <c:v>511.30500000000001</c:v>
                </c:pt>
                <c:pt idx="20964">
                  <c:v>511.32299999999998</c:v>
                </c:pt>
                <c:pt idx="20965">
                  <c:v>511.34199999999998</c:v>
                </c:pt>
                <c:pt idx="20966">
                  <c:v>511.36200000000002</c:v>
                </c:pt>
                <c:pt idx="20967">
                  <c:v>511.38400000000001</c:v>
                </c:pt>
                <c:pt idx="20968">
                  <c:v>511.40800000000002</c:v>
                </c:pt>
                <c:pt idx="20969">
                  <c:v>511.43</c:v>
                </c:pt>
                <c:pt idx="20970">
                  <c:v>511.45</c:v>
                </c:pt>
                <c:pt idx="20971">
                  <c:v>511.46899999999999</c:v>
                </c:pt>
                <c:pt idx="20972">
                  <c:v>511.49099999999999</c:v>
                </c:pt>
                <c:pt idx="20973">
                  <c:v>511.52300000000002</c:v>
                </c:pt>
                <c:pt idx="20974">
                  <c:v>511.584</c:v>
                </c:pt>
                <c:pt idx="20975">
                  <c:v>511.673</c:v>
                </c:pt>
                <c:pt idx="20976">
                  <c:v>511.77</c:v>
                </c:pt>
                <c:pt idx="20977">
                  <c:v>511.86500000000001</c:v>
                </c:pt>
                <c:pt idx="20978">
                  <c:v>511.94600000000003</c:v>
                </c:pt>
                <c:pt idx="20979">
                  <c:v>511.95499999999998</c:v>
                </c:pt>
                <c:pt idx="20980">
                  <c:v>511.96699999999998</c:v>
                </c:pt>
                <c:pt idx="20981">
                  <c:v>511.97899999999998</c:v>
                </c:pt>
                <c:pt idx="20982">
                  <c:v>511.995</c:v>
                </c:pt>
                <c:pt idx="20983">
                  <c:v>512.01599999999996</c:v>
                </c:pt>
                <c:pt idx="20984">
                  <c:v>512.03499999999997</c:v>
                </c:pt>
                <c:pt idx="20985">
                  <c:v>512.05700000000002</c:v>
                </c:pt>
                <c:pt idx="20986">
                  <c:v>512.08000000000004</c:v>
                </c:pt>
                <c:pt idx="20987">
                  <c:v>512.1</c:v>
                </c:pt>
                <c:pt idx="20988">
                  <c:v>512.12099999999998</c:v>
                </c:pt>
                <c:pt idx="20989">
                  <c:v>512.14099999999996</c:v>
                </c:pt>
                <c:pt idx="20990">
                  <c:v>512.16999999999996</c:v>
                </c:pt>
                <c:pt idx="20991">
                  <c:v>512.22900000000004</c:v>
                </c:pt>
                <c:pt idx="20992">
                  <c:v>512.31299999999999</c:v>
                </c:pt>
                <c:pt idx="20993">
                  <c:v>512.36900000000003</c:v>
                </c:pt>
                <c:pt idx="20994">
                  <c:v>512.39700000000005</c:v>
                </c:pt>
                <c:pt idx="20995">
                  <c:v>512.41700000000003</c:v>
                </c:pt>
                <c:pt idx="20996">
                  <c:v>512.43600000000004</c:v>
                </c:pt>
                <c:pt idx="20997">
                  <c:v>512.45500000000004</c:v>
                </c:pt>
                <c:pt idx="20998">
                  <c:v>512.47299999999996</c:v>
                </c:pt>
                <c:pt idx="20999">
                  <c:v>512.49300000000005</c:v>
                </c:pt>
                <c:pt idx="21000">
                  <c:v>512.51700000000005</c:v>
                </c:pt>
                <c:pt idx="21001">
                  <c:v>512.53899999999999</c:v>
                </c:pt>
                <c:pt idx="21002">
                  <c:v>512.55899999999997</c:v>
                </c:pt>
                <c:pt idx="21003">
                  <c:v>512.57899999999995</c:v>
                </c:pt>
                <c:pt idx="21004">
                  <c:v>512.60599999999999</c:v>
                </c:pt>
                <c:pt idx="21005">
                  <c:v>512.65499999999997</c:v>
                </c:pt>
                <c:pt idx="21006">
                  <c:v>512.72799999999995</c:v>
                </c:pt>
                <c:pt idx="21007">
                  <c:v>512.80499999999995</c:v>
                </c:pt>
                <c:pt idx="21008">
                  <c:v>512.84799999999996</c:v>
                </c:pt>
                <c:pt idx="21009">
                  <c:v>512.86699999999996</c:v>
                </c:pt>
                <c:pt idx="21010">
                  <c:v>512.88300000000004</c:v>
                </c:pt>
                <c:pt idx="21011">
                  <c:v>512.90300000000002</c:v>
                </c:pt>
                <c:pt idx="21012">
                  <c:v>512.92100000000005</c:v>
                </c:pt>
                <c:pt idx="21013">
                  <c:v>512.94200000000001</c:v>
                </c:pt>
                <c:pt idx="21014">
                  <c:v>512.96400000000006</c:v>
                </c:pt>
                <c:pt idx="21015">
                  <c:v>512.98599999999999</c:v>
                </c:pt>
                <c:pt idx="21016">
                  <c:v>513.00599999999997</c:v>
                </c:pt>
                <c:pt idx="21017">
                  <c:v>513.02700000000004</c:v>
                </c:pt>
                <c:pt idx="21018">
                  <c:v>513.04700000000003</c:v>
                </c:pt>
                <c:pt idx="21019">
                  <c:v>513.06700000000001</c:v>
                </c:pt>
                <c:pt idx="21020">
                  <c:v>513.1</c:v>
                </c:pt>
                <c:pt idx="21021">
                  <c:v>513.16399999999999</c:v>
                </c:pt>
                <c:pt idx="21022">
                  <c:v>513.25400000000002</c:v>
                </c:pt>
                <c:pt idx="21023">
                  <c:v>513.35199999999998</c:v>
                </c:pt>
                <c:pt idx="21024">
                  <c:v>513.42200000000003</c:v>
                </c:pt>
                <c:pt idx="21025">
                  <c:v>513.44600000000003</c:v>
                </c:pt>
                <c:pt idx="21026">
                  <c:v>513.44799999999998</c:v>
                </c:pt>
                <c:pt idx="21027">
                  <c:v>513.45500000000004</c:v>
                </c:pt>
                <c:pt idx="21028">
                  <c:v>513.46400000000006</c:v>
                </c:pt>
                <c:pt idx="21029">
                  <c:v>513.47400000000005</c:v>
                </c:pt>
                <c:pt idx="21030">
                  <c:v>513.48599999999999</c:v>
                </c:pt>
                <c:pt idx="21031">
                  <c:v>513.49900000000002</c:v>
                </c:pt>
                <c:pt idx="21032">
                  <c:v>513.51400000000001</c:v>
                </c:pt>
                <c:pt idx="21033">
                  <c:v>513.529</c:v>
                </c:pt>
                <c:pt idx="21034">
                  <c:v>513.54499999999996</c:v>
                </c:pt>
                <c:pt idx="21035">
                  <c:v>513.55999999999995</c:v>
                </c:pt>
                <c:pt idx="21036">
                  <c:v>513.57500000000005</c:v>
                </c:pt>
                <c:pt idx="21037">
                  <c:v>513.59100000000001</c:v>
                </c:pt>
                <c:pt idx="21038">
                  <c:v>513.60599999999999</c:v>
                </c:pt>
                <c:pt idx="21039">
                  <c:v>513.62099999999998</c:v>
                </c:pt>
                <c:pt idx="21040">
                  <c:v>513.63599999999997</c:v>
                </c:pt>
                <c:pt idx="21041">
                  <c:v>513.65200000000004</c:v>
                </c:pt>
                <c:pt idx="21042">
                  <c:v>513.66700000000003</c:v>
                </c:pt>
                <c:pt idx="21043">
                  <c:v>513.68299999999999</c:v>
                </c:pt>
                <c:pt idx="21044">
                  <c:v>513.69799999999998</c:v>
                </c:pt>
                <c:pt idx="21045">
                  <c:v>513.71400000000006</c:v>
                </c:pt>
                <c:pt idx="21046">
                  <c:v>513.73</c:v>
                </c:pt>
                <c:pt idx="21047">
                  <c:v>513.745</c:v>
                </c:pt>
                <c:pt idx="21048">
                  <c:v>513.76099999999997</c:v>
                </c:pt>
                <c:pt idx="21049">
                  <c:v>513.77700000000004</c:v>
                </c:pt>
                <c:pt idx="21050">
                  <c:v>513.79200000000003</c:v>
                </c:pt>
                <c:pt idx="21051">
                  <c:v>513.80799999999999</c:v>
                </c:pt>
                <c:pt idx="21052">
                  <c:v>513.82299999999998</c:v>
                </c:pt>
                <c:pt idx="21053">
                  <c:v>513.83699999999999</c:v>
                </c:pt>
                <c:pt idx="21054">
                  <c:v>513.85199999999998</c:v>
                </c:pt>
                <c:pt idx="21055">
                  <c:v>513.86599999999999</c:v>
                </c:pt>
                <c:pt idx="21056">
                  <c:v>513.88</c:v>
                </c:pt>
                <c:pt idx="21057">
                  <c:v>513.89400000000001</c:v>
                </c:pt>
                <c:pt idx="21058">
                  <c:v>513.90899999999999</c:v>
                </c:pt>
                <c:pt idx="21059">
                  <c:v>513.92399999999998</c:v>
                </c:pt>
                <c:pt idx="21060">
                  <c:v>513.94799999999998</c:v>
                </c:pt>
                <c:pt idx="21061">
                  <c:v>513.99</c:v>
                </c:pt>
                <c:pt idx="21062">
                  <c:v>514.04899999999998</c:v>
                </c:pt>
                <c:pt idx="21063">
                  <c:v>514.11800000000005</c:v>
                </c:pt>
                <c:pt idx="21064">
                  <c:v>514.19100000000003</c:v>
                </c:pt>
                <c:pt idx="21065">
                  <c:v>514.26300000000003</c:v>
                </c:pt>
                <c:pt idx="21066">
                  <c:v>514.34100000000001</c:v>
                </c:pt>
                <c:pt idx="21067">
                  <c:v>514.41499999999996</c:v>
                </c:pt>
                <c:pt idx="21068">
                  <c:v>514.48</c:v>
                </c:pt>
                <c:pt idx="21069">
                  <c:v>514.48</c:v>
                </c:pt>
                <c:pt idx="21070">
                  <c:v>514.48</c:v>
                </c:pt>
                <c:pt idx="21071">
                  <c:v>514.48900000000003</c:v>
                </c:pt>
                <c:pt idx="21072">
                  <c:v>514.51199999999994</c:v>
                </c:pt>
                <c:pt idx="21073">
                  <c:v>514.53300000000002</c:v>
                </c:pt>
                <c:pt idx="21074">
                  <c:v>514.55100000000004</c:v>
                </c:pt>
                <c:pt idx="21075">
                  <c:v>514.57299999999998</c:v>
                </c:pt>
                <c:pt idx="21076">
                  <c:v>514.601</c:v>
                </c:pt>
                <c:pt idx="21077">
                  <c:v>514.63499999999999</c:v>
                </c:pt>
                <c:pt idx="21078">
                  <c:v>514.66099999999994</c:v>
                </c:pt>
                <c:pt idx="21079">
                  <c:v>514.678</c:v>
                </c:pt>
                <c:pt idx="21080">
                  <c:v>514.69299999999998</c:v>
                </c:pt>
                <c:pt idx="21081">
                  <c:v>514.71199999999999</c:v>
                </c:pt>
                <c:pt idx="21082">
                  <c:v>514.75300000000004</c:v>
                </c:pt>
                <c:pt idx="21083">
                  <c:v>514.82600000000002</c:v>
                </c:pt>
                <c:pt idx="21084">
                  <c:v>514.92100000000005</c:v>
                </c:pt>
                <c:pt idx="21085">
                  <c:v>515.01099999999997</c:v>
                </c:pt>
                <c:pt idx="21086">
                  <c:v>515.04999999999995</c:v>
                </c:pt>
                <c:pt idx="21087">
                  <c:v>515.04999999999995</c:v>
                </c:pt>
                <c:pt idx="21088">
                  <c:v>515.05399999999997</c:v>
                </c:pt>
                <c:pt idx="21089">
                  <c:v>515.06299999999999</c:v>
                </c:pt>
                <c:pt idx="21090">
                  <c:v>515.07299999999998</c:v>
                </c:pt>
                <c:pt idx="21091">
                  <c:v>515.08699999999999</c:v>
                </c:pt>
                <c:pt idx="21092">
                  <c:v>515.10199999999998</c:v>
                </c:pt>
                <c:pt idx="21093">
                  <c:v>515.12</c:v>
                </c:pt>
                <c:pt idx="21094">
                  <c:v>515.14</c:v>
                </c:pt>
                <c:pt idx="21095">
                  <c:v>515.16099999999994</c:v>
                </c:pt>
                <c:pt idx="21096">
                  <c:v>515.18200000000002</c:v>
                </c:pt>
                <c:pt idx="21097">
                  <c:v>515.202</c:v>
                </c:pt>
                <c:pt idx="21098">
                  <c:v>515.221</c:v>
                </c:pt>
                <c:pt idx="21099">
                  <c:v>515.24099999999999</c:v>
                </c:pt>
                <c:pt idx="21100">
                  <c:v>515.26400000000001</c:v>
                </c:pt>
                <c:pt idx="21101">
                  <c:v>515.30600000000004</c:v>
                </c:pt>
                <c:pt idx="21102">
                  <c:v>515.36800000000005</c:v>
                </c:pt>
                <c:pt idx="21103">
                  <c:v>515.44299999999998</c:v>
                </c:pt>
                <c:pt idx="21104">
                  <c:v>515.47500000000002</c:v>
                </c:pt>
                <c:pt idx="21105">
                  <c:v>515.49199999999996</c:v>
                </c:pt>
                <c:pt idx="21106">
                  <c:v>515.50400000000002</c:v>
                </c:pt>
                <c:pt idx="21107">
                  <c:v>515.52099999999996</c:v>
                </c:pt>
                <c:pt idx="21108">
                  <c:v>515.53800000000001</c:v>
                </c:pt>
                <c:pt idx="21109">
                  <c:v>515.55600000000004</c:v>
                </c:pt>
                <c:pt idx="21110">
                  <c:v>515.57799999999997</c:v>
                </c:pt>
                <c:pt idx="21111">
                  <c:v>515.60199999999998</c:v>
                </c:pt>
                <c:pt idx="21112">
                  <c:v>515.62300000000005</c:v>
                </c:pt>
                <c:pt idx="21113">
                  <c:v>515.64300000000003</c:v>
                </c:pt>
                <c:pt idx="21114">
                  <c:v>515.66399999999999</c:v>
                </c:pt>
                <c:pt idx="21115">
                  <c:v>515.68799999999999</c:v>
                </c:pt>
                <c:pt idx="21116">
                  <c:v>515.72900000000004</c:v>
                </c:pt>
                <c:pt idx="21117">
                  <c:v>515.80100000000004</c:v>
                </c:pt>
                <c:pt idx="21118">
                  <c:v>515.85599999999999</c:v>
                </c:pt>
                <c:pt idx="21119">
                  <c:v>515.87199999999996</c:v>
                </c:pt>
                <c:pt idx="21120">
                  <c:v>515.88800000000003</c:v>
                </c:pt>
                <c:pt idx="21121">
                  <c:v>515.90899999999999</c:v>
                </c:pt>
                <c:pt idx="21122">
                  <c:v>515.93200000000002</c:v>
                </c:pt>
                <c:pt idx="21123">
                  <c:v>515.95100000000002</c:v>
                </c:pt>
                <c:pt idx="21124">
                  <c:v>515.97199999999998</c:v>
                </c:pt>
                <c:pt idx="21125">
                  <c:v>515.995</c:v>
                </c:pt>
                <c:pt idx="21126">
                  <c:v>516.01400000000001</c:v>
                </c:pt>
                <c:pt idx="21127">
                  <c:v>516.03399999999999</c:v>
                </c:pt>
                <c:pt idx="21128">
                  <c:v>516.05399999999997</c:v>
                </c:pt>
                <c:pt idx="21129">
                  <c:v>516.07500000000005</c:v>
                </c:pt>
                <c:pt idx="21130">
                  <c:v>516.10199999999998</c:v>
                </c:pt>
                <c:pt idx="21131">
                  <c:v>516.16099999999994</c:v>
                </c:pt>
                <c:pt idx="21132">
                  <c:v>516.24800000000005</c:v>
                </c:pt>
                <c:pt idx="21133">
                  <c:v>516.29999999999995</c:v>
                </c:pt>
                <c:pt idx="21134">
                  <c:v>516.34500000000003</c:v>
                </c:pt>
                <c:pt idx="21135">
                  <c:v>516.36800000000005</c:v>
                </c:pt>
                <c:pt idx="21136">
                  <c:v>516.38199999999995</c:v>
                </c:pt>
                <c:pt idx="21137">
                  <c:v>516.40099999999995</c:v>
                </c:pt>
                <c:pt idx="21138">
                  <c:v>516.423</c:v>
                </c:pt>
                <c:pt idx="21139">
                  <c:v>516.44299999999998</c:v>
                </c:pt>
                <c:pt idx="21140">
                  <c:v>516.46100000000001</c:v>
                </c:pt>
                <c:pt idx="21141">
                  <c:v>516.47900000000004</c:v>
                </c:pt>
                <c:pt idx="21142">
                  <c:v>516.49699999999996</c:v>
                </c:pt>
                <c:pt idx="21143">
                  <c:v>516.51800000000003</c:v>
                </c:pt>
                <c:pt idx="21144">
                  <c:v>516.55499999999995</c:v>
                </c:pt>
                <c:pt idx="21145">
                  <c:v>516.62699999999995</c:v>
                </c:pt>
                <c:pt idx="21146">
                  <c:v>516.68399999999997</c:v>
                </c:pt>
                <c:pt idx="21147">
                  <c:v>516.70299999999997</c:v>
                </c:pt>
                <c:pt idx="21148">
                  <c:v>516.71400000000006</c:v>
                </c:pt>
                <c:pt idx="21149">
                  <c:v>516.73199999999997</c:v>
                </c:pt>
                <c:pt idx="21150">
                  <c:v>516.76</c:v>
                </c:pt>
                <c:pt idx="21151">
                  <c:v>516.78399999999999</c:v>
                </c:pt>
                <c:pt idx="21152">
                  <c:v>516.80100000000004</c:v>
                </c:pt>
                <c:pt idx="21153">
                  <c:v>516.81700000000001</c:v>
                </c:pt>
                <c:pt idx="21154">
                  <c:v>516.83500000000004</c:v>
                </c:pt>
                <c:pt idx="21155">
                  <c:v>516.85299999999995</c:v>
                </c:pt>
                <c:pt idx="21156">
                  <c:v>516.87199999999996</c:v>
                </c:pt>
                <c:pt idx="21157">
                  <c:v>516.91899999999998</c:v>
                </c:pt>
                <c:pt idx="21158">
                  <c:v>516.99599999999998</c:v>
                </c:pt>
                <c:pt idx="21159">
                  <c:v>517.03800000000001</c:v>
                </c:pt>
                <c:pt idx="21160">
                  <c:v>517.06600000000003</c:v>
                </c:pt>
                <c:pt idx="21161">
                  <c:v>517.07600000000002</c:v>
                </c:pt>
                <c:pt idx="21162">
                  <c:v>517.08799999999997</c:v>
                </c:pt>
                <c:pt idx="21163">
                  <c:v>517.11</c:v>
                </c:pt>
                <c:pt idx="21164">
                  <c:v>517.13099999999997</c:v>
                </c:pt>
                <c:pt idx="21165">
                  <c:v>517.15200000000004</c:v>
                </c:pt>
                <c:pt idx="21166">
                  <c:v>517.16899999999998</c:v>
                </c:pt>
                <c:pt idx="21167">
                  <c:v>517.18700000000001</c:v>
                </c:pt>
                <c:pt idx="21168">
                  <c:v>517.20500000000004</c:v>
                </c:pt>
                <c:pt idx="21169">
                  <c:v>517.22500000000002</c:v>
                </c:pt>
                <c:pt idx="21170">
                  <c:v>517.26099999999997</c:v>
                </c:pt>
                <c:pt idx="21171">
                  <c:v>517.32899999999995</c:v>
                </c:pt>
                <c:pt idx="21172">
                  <c:v>517.38599999999997</c:v>
                </c:pt>
                <c:pt idx="21173">
                  <c:v>517.41999999999996</c:v>
                </c:pt>
                <c:pt idx="21174">
                  <c:v>517.44100000000003</c:v>
                </c:pt>
                <c:pt idx="21175">
                  <c:v>517.45699999999999</c:v>
                </c:pt>
                <c:pt idx="21176">
                  <c:v>517.47299999999996</c:v>
                </c:pt>
                <c:pt idx="21177">
                  <c:v>517.49</c:v>
                </c:pt>
                <c:pt idx="21178">
                  <c:v>517.50800000000004</c:v>
                </c:pt>
                <c:pt idx="21179">
                  <c:v>517.52700000000004</c:v>
                </c:pt>
                <c:pt idx="21180">
                  <c:v>517.548</c:v>
                </c:pt>
                <c:pt idx="21181">
                  <c:v>517.57100000000003</c:v>
                </c:pt>
                <c:pt idx="21182">
                  <c:v>517.58900000000006</c:v>
                </c:pt>
                <c:pt idx="21183">
                  <c:v>517.60799999999995</c:v>
                </c:pt>
                <c:pt idx="21184">
                  <c:v>517.62599999999998</c:v>
                </c:pt>
                <c:pt idx="21185">
                  <c:v>517.64700000000005</c:v>
                </c:pt>
                <c:pt idx="21186">
                  <c:v>517.67499999999995</c:v>
                </c:pt>
                <c:pt idx="21187">
                  <c:v>517.73400000000004</c:v>
                </c:pt>
                <c:pt idx="21188">
                  <c:v>517.77700000000004</c:v>
                </c:pt>
                <c:pt idx="21189">
                  <c:v>517.81200000000001</c:v>
                </c:pt>
                <c:pt idx="21190">
                  <c:v>517.82899999999995</c:v>
                </c:pt>
                <c:pt idx="21191">
                  <c:v>517.84699999999998</c:v>
                </c:pt>
                <c:pt idx="21192">
                  <c:v>517.86800000000005</c:v>
                </c:pt>
                <c:pt idx="21193">
                  <c:v>517.89300000000003</c:v>
                </c:pt>
                <c:pt idx="21194">
                  <c:v>517.91300000000001</c:v>
                </c:pt>
                <c:pt idx="21195">
                  <c:v>517.93299999999999</c:v>
                </c:pt>
                <c:pt idx="21196">
                  <c:v>517.95299999999997</c:v>
                </c:pt>
                <c:pt idx="21197">
                  <c:v>517.97699999999998</c:v>
                </c:pt>
                <c:pt idx="21198">
                  <c:v>518.02599999999995</c:v>
                </c:pt>
                <c:pt idx="21199">
                  <c:v>518.05799999999999</c:v>
                </c:pt>
                <c:pt idx="21200">
                  <c:v>518.07899999999995</c:v>
                </c:pt>
                <c:pt idx="21201">
                  <c:v>518.1</c:v>
                </c:pt>
                <c:pt idx="21202">
                  <c:v>518.11900000000003</c:v>
                </c:pt>
                <c:pt idx="21203">
                  <c:v>518.13800000000003</c:v>
                </c:pt>
                <c:pt idx="21204">
                  <c:v>518.15899999999999</c:v>
                </c:pt>
                <c:pt idx="21205">
                  <c:v>518.18200000000002</c:v>
                </c:pt>
                <c:pt idx="21206">
                  <c:v>518.20399999999995</c:v>
                </c:pt>
                <c:pt idx="21207">
                  <c:v>518.22299999999996</c:v>
                </c:pt>
                <c:pt idx="21208">
                  <c:v>518.24199999999996</c:v>
                </c:pt>
                <c:pt idx="21209">
                  <c:v>518.26199999999994</c:v>
                </c:pt>
                <c:pt idx="21210">
                  <c:v>518.28599999999994</c:v>
                </c:pt>
                <c:pt idx="21211">
                  <c:v>518.32500000000005</c:v>
                </c:pt>
                <c:pt idx="21212">
                  <c:v>518.4</c:v>
                </c:pt>
                <c:pt idx="21213">
                  <c:v>518.48</c:v>
                </c:pt>
                <c:pt idx="21214">
                  <c:v>518.53</c:v>
                </c:pt>
                <c:pt idx="21215">
                  <c:v>518.55100000000004</c:v>
                </c:pt>
                <c:pt idx="21216">
                  <c:v>518.56799999999998</c:v>
                </c:pt>
                <c:pt idx="21217">
                  <c:v>518.58600000000001</c:v>
                </c:pt>
                <c:pt idx="21218">
                  <c:v>518.60799999999995</c:v>
                </c:pt>
                <c:pt idx="21219">
                  <c:v>518.62900000000002</c:v>
                </c:pt>
                <c:pt idx="21220">
                  <c:v>518.65</c:v>
                </c:pt>
                <c:pt idx="21221">
                  <c:v>518.66800000000001</c:v>
                </c:pt>
                <c:pt idx="21222">
                  <c:v>518.68799999999999</c:v>
                </c:pt>
                <c:pt idx="21223">
                  <c:v>518.70799999999997</c:v>
                </c:pt>
                <c:pt idx="21224">
                  <c:v>518.72900000000004</c:v>
                </c:pt>
                <c:pt idx="21225">
                  <c:v>518.77300000000002</c:v>
                </c:pt>
                <c:pt idx="21226">
                  <c:v>518.84299999999996</c:v>
                </c:pt>
                <c:pt idx="21227">
                  <c:v>518.92600000000004</c:v>
                </c:pt>
                <c:pt idx="21228">
                  <c:v>518.98400000000004</c:v>
                </c:pt>
                <c:pt idx="21229">
                  <c:v>519.00699999999995</c:v>
                </c:pt>
                <c:pt idx="21230">
                  <c:v>519.02099999999996</c:v>
                </c:pt>
                <c:pt idx="21231">
                  <c:v>519.03399999999999</c:v>
                </c:pt>
                <c:pt idx="21232">
                  <c:v>519.04700000000003</c:v>
                </c:pt>
                <c:pt idx="21233">
                  <c:v>519.06200000000001</c:v>
                </c:pt>
                <c:pt idx="21234">
                  <c:v>519.07899999999995</c:v>
                </c:pt>
                <c:pt idx="21235">
                  <c:v>519.09900000000005</c:v>
                </c:pt>
                <c:pt idx="21236">
                  <c:v>519.12099999999998</c:v>
                </c:pt>
                <c:pt idx="21237">
                  <c:v>519.14400000000001</c:v>
                </c:pt>
                <c:pt idx="21238">
                  <c:v>519.16600000000005</c:v>
                </c:pt>
                <c:pt idx="21239">
                  <c:v>519.18600000000004</c:v>
                </c:pt>
                <c:pt idx="21240">
                  <c:v>519.20699999999999</c:v>
                </c:pt>
                <c:pt idx="21241">
                  <c:v>519.22900000000004</c:v>
                </c:pt>
                <c:pt idx="21242">
                  <c:v>519.26400000000001</c:v>
                </c:pt>
                <c:pt idx="21243">
                  <c:v>519.32000000000005</c:v>
                </c:pt>
                <c:pt idx="21244">
                  <c:v>519.35599999999999</c:v>
                </c:pt>
                <c:pt idx="21245">
                  <c:v>519.38099999999997</c:v>
                </c:pt>
                <c:pt idx="21246">
                  <c:v>519.4</c:v>
                </c:pt>
                <c:pt idx="21247">
                  <c:v>519.42100000000005</c:v>
                </c:pt>
                <c:pt idx="21248">
                  <c:v>519.43799999999999</c:v>
                </c:pt>
                <c:pt idx="21249">
                  <c:v>519.45600000000002</c:v>
                </c:pt>
                <c:pt idx="21250">
                  <c:v>519.47299999999996</c:v>
                </c:pt>
                <c:pt idx="21251">
                  <c:v>519.49199999999996</c:v>
                </c:pt>
                <c:pt idx="21252">
                  <c:v>519.51199999999994</c:v>
                </c:pt>
                <c:pt idx="21253">
                  <c:v>519.53599999999994</c:v>
                </c:pt>
                <c:pt idx="21254">
                  <c:v>519.577</c:v>
                </c:pt>
                <c:pt idx="21255">
                  <c:v>519.60400000000004</c:v>
                </c:pt>
                <c:pt idx="21256">
                  <c:v>519.62800000000004</c:v>
                </c:pt>
                <c:pt idx="21257">
                  <c:v>519.64499999999998</c:v>
                </c:pt>
                <c:pt idx="21258">
                  <c:v>519.66099999999994</c:v>
                </c:pt>
                <c:pt idx="21259">
                  <c:v>519.67700000000002</c:v>
                </c:pt>
                <c:pt idx="21260">
                  <c:v>519.69299999999998</c:v>
                </c:pt>
                <c:pt idx="21261">
                  <c:v>519.71</c:v>
                </c:pt>
                <c:pt idx="21262">
                  <c:v>519.72699999999998</c:v>
                </c:pt>
                <c:pt idx="21263">
                  <c:v>519.745</c:v>
                </c:pt>
                <c:pt idx="21264">
                  <c:v>519.76499999999999</c:v>
                </c:pt>
                <c:pt idx="21265">
                  <c:v>519.78700000000003</c:v>
                </c:pt>
                <c:pt idx="21266">
                  <c:v>519.80799999999999</c:v>
                </c:pt>
                <c:pt idx="21267">
                  <c:v>519.82500000000005</c:v>
                </c:pt>
                <c:pt idx="21268">
                  <c:v>519.84400000000005</c:v>
                </c:pt>
                <c:pt idx="21269">
                  <c:v>519.86400000000003</c:v>
                </c:pt>
                <c:pt idx="21270">
                  <c:v>519.88599999999997</c:v>
                </c:pt>
                <c:pt idx="21271">
                  <c:v>519.91800000000001</c:v>
                </c:pt>
                <c:pt idx="21272">
                  <c:v>519.94799999999998</c:v>
                </c:pt>
                <c:pt idx="21273">
                  <c:v>519.96500000000003</c:v>
                </c:pt>
                <c:pt idx="21274">
                  <c:v>519.97500000000002</c:v>
                </c:pt>
                <c:pt idx="21275">
                  <c:v>519.98800000000006</c:v>
                </c:pt>
                <c:pt idx="21276">
                  <c:v>520.00699999999995</c:v>
                </c:pt>
                <c:pt idx="21277">
                  <c:v>520.024</c:v>
                </c:pt>
                <c:pt idx="21278">
                  <c:v>520.05399999999997</c:v>
                </c:pt>
                <c:pt idx="21279">
                  <c:v>520.09</c:v>
                </c:pt>
                <c:pt idx="21280">
                  <c:v>520.10400000000004</c:v>
                </c:pt>
                <c:pt idx="21281">
                  <c:v>520.11900000000003</c:v>
                </c:pt>
                <c:pt idx="21282">
                  <c:v>520.13300000000004</c:v>
                </c:pt>
                <c:pt idx="21283">
                  <c:v>520.149</c:v>
                </c:pt>
                <c:pt idx="21284">
                  <c:v>520.16499999999996</c:v>
                </c:pt>
                <c:pt idx="21285">
                  <c:v>520.18100000000004</c:v>
                </c:pt>
                <c:pt idx="21286">
                  <c:v>520.19799999999998</c:v>
                </c:pt>
                <c:pt idx="21287">
                  <c:v>520.21799999999996</c:v>
                </c:pt>
                <c:pt idx="21288">
                  <c:v>520.23800000000006</c:v>
                </c:pt>
                <c:pt idx="21289">
                  <c:v>520.25800000000004</c:v>
                </c:pt>
                <c:pt idx="21290">
                  <c:v>520.27700000000004</c:v>
                </c:pt>
                <c:pt idx="21291">
                  <c:v>520.29499999999996</c:v>
                </c:pt>
                <c:pt idx="21292">
                  <c:v>520.31299999999999</c:v>
                </c:pt>
                <c:pt idx="21293">
                  <c:v>520.33100000000002</c:v>
                </c:pt>
                <c:pt idx="21294">
                  <c:v>520.35199999999998</c:v>
                </c:pt>
                <c:pt idx="21295">
                  <c:v>520.38300000000004</c:v>
                </c:pt>
                <c:pt idx="21296">
                  <c:v>520.428</c:v>
                </c:pt>
                <c:pt idx="21297">
                  <c:v>520.46</c:v>
                </c:pt>
                <c:pt idx="21298">
                  <c:v>520.47299999999996</c:v>
                </c:pt>
                <c:pt idx="21299">
                  <c:v>520.48400000000004</c:v>
                </c:pt>
                <c:pt idx="21300">
                  <c:v>520.49599999999998</c:v>
                </c:pt>
                <c:pt idx="21301">
                  <c:v>520.50900000000001</c:v>
                </c:pt>
                <c:pt idx="21302">
                  <c:v>520.52200000000005</c:v>
                </c:pt>
                <c:pt idx="21303">
                  <c:v>520.53800000000001</c:v>
                </c:pt>
                <c:pt idx="21304">
                  <c:v>520.55600000000004</c:v>
                </c:pt>
                <c:pt idx="21305">
                  <c:v>520.57399999999996</c:v>
                </c:pt>
                <c:pt idx="21306">
                  <c:v>520.59199999999998</c:v>
                </c:pt>
                <c:pt idx="21307">
                  <c:v>520.61199999999997</c:v>
                </c:pt>
                <c:pt idx="21308">
                  <c:v>520.63400000000001</c:v>
                </c:pt>
                <c:pt idx="21309">
                  <c:v>520.65700000000004</c:v>
                </c:pt>
                <c:pt idx="21310">
                  <c:v>520.67700000000002</c:v>
                </c:pt>
                <c:pt idx="21311">
                  <c:v>520.69600000000003</c:v>
                </c:pt>
                <c:pt idx="21312">
                  <c:v>520.71500000000003</c:v>
                </c:pt>
                <c:pt idx="21313">
                  <c:v>520.73400000000004</c:v>
                </c:pt>
                <c:pt idx="21314">
                  <c:v>520.75599999999997</c:v>
                </c:pt>
                <c:pt idx="21315">
                  <c:v>520.79200000000003</c:v>
                </c:pt>
                <c:pt idx="21316">
                  <c:v>520.82899999999995</c:v>
                </c:pt>
                <c:pt idx="21317">
                  <c:v>520.86</c:v>
                </c:pt>
                <c:pt idx="21318">
                  <c:v>520.88</c:v>
                </c:pt>
                <c:pt idx="21319">
                  <c:v>520.90099999999995</c:v>
                </c:pt>
                <c:pt idx="21320">
                  <c:v>520.92399999999998</c:v>
                </c:pt>
                <c:pt idx="21321">
                  <c:v>520.947</c:v>
                </c:pt>
                <c:pt idx="21322">
                  <c:v>520.96699999999998</c:v>
                </c:pt>
                <c:pt idx="21323">
                  <c:v>520.98599999999999</c:v>
                </c:pt>
                <c:pt idx="21324">
                  <c:v>521.00900000000001</c:v>
                </c:pt>
                <c:pt idx="21325">
                  <c:v>521.03899999999999</c:v>
                </c:pt>
                <c:pt idx="21326">
                  <c:v>521.07000000000005</c:v>
                </c:pt>
                <c:pt idx="21327">
                  <c:v>521.09199999999998</c:v>
                </c:pt>
                <c:pt idx="21328">
                  <c:v>521.10599999999999</c:v>
                </c:pt>
                <c:pt idx="21329">
                  <c:v>521.12</c:v>
                </c:pt>
                <c:pt idx="21330">
                  <c:v>521.13499999999999</c:v>
                </c:pt>
                <c:pt idx="21331">
                  <c:v>521.15099999999995</c:v>
                </c:pt>
                <c:pt idx="21332">
                  <c:v>521.16800000000001</c:v>
                </c:pt>
                <c:pt idx="21333">
                  <c:v>521.18499999999995</c:v>
                </c:pt>
                <c:pt idx="21334">
                  <c:v>521.202</c:v>
                </c:pt>
                <c:pt idx="21335">
                  <c:v>521.21900000000005</c:v>
                </c:pt>
                <c:pt idx="21336">
                  <c:v>521.23500000000001</c:v>
                </c:pt>
                <c:pt idx="21337">
                  <c:v>521.25099999999998</c:v>
                </c:pt>
                <c:pt idx="21338">
                  <c:v>521.26800000000003</c:v>
                </c:pt>
                <c:pt idx="21339">
                  <c:v>521.28399999999999</c:v>
                </c:pt>
                <c:pt idx="21340">
                  <c:v>521.30100000000004</c:v>
                </c:pt>
                <c:pt idx="21341">
                  <c:v>521.31700000000001</c:v>
                </c:pt>
                <c:pt idx="21342">
                  <c:v>521.33399999999995</c:v>
                </c:pt>
                <c:pt idx="21343">
                  <c:v>521.35</c:v>
                </c:pt>
                <c:pt idx="21344">
                  <c:v>521.36699999999996</c:v>
                </c:pt>
                <c:pt idx="21345">
                  <c:v>521.38300000000004</c:v>
                </c:pt>
                <c:pt idx="21346">
                  <c:v>521.399</c:v>
                </c:pt>
                <c:pt idx="21347">
                  <c:v>521.41499999999996</c:v>
                </c:pt>
                <c:pt idx="21348">
                  <c:v>521.43200000000002</c:v>
                </c:pt>
                <c:pt idx="21349">
                  <c:v>521.44899999999996</c:v>
                </c:pt>
                <c:pt idx="21350">
                  <c:v>521.47</c:v>
                </c:pt>
                <c:pt idx="21351">
                  <c:v>521.50099999999998</c:v>
                </c:pt>
                <c:pt idx="21352">
                  <c:v>521.53700000000003</c:v>
                </c:pt>
                <c:pt idx="21353">
                  <c:v>521.57399999999996</c:v>
                </c:pt>
                <c:pt idx="21354">
                  <c:v>521.61300000000006</c:v>
                </c:pt>
                <c:pt idx="21355">
                  <c:v>521.63900000000001</c:v>
                </c:pt>
                <c:pt idx="21356">
                  <c:v>521.654</c:v>
                </c:pt>
                <c:pt idx="21357">
                  <c:v>521.66700000000003</c:v>
                </c:pt>
                <c:pt idx="21358">
                  <c:v>521.68600000000004</c:v>
                </c:pt>
                <c:pt idx="21359">
                  <c:v>521.70799999999997</c:v>
                </c:pt>
                <c:pt idx="21360">
                  <c:v>521.73599999999999</c:v>
                </c:pt>
                <c:pt idx="21361">
                  <c:v>521.77300000000002</c:v>
                </c:pt>
                <c:pt idx="21362">
                  <c:v>521.81799999999998</c:v>
                </c:pt>
                <c:pt idx="21363">
                  <c:v>521.85799999999995</c:v>
                </c:pt>
                <c:pt idx="21364">
                  <c:v>521.89300000000003</c:v>
                </c:pt>
                <c:pt idx="21365">
                  <c:v>521.928</c:v>
                </c:pt>
                <c:pt idx="21366">
                  <c:v>521.95100000000002</c:v>
                </c:pt>
                <c:pt idx="21367">
                  <c:v>521.96</c:v>
                </c:pt>
                <c:pt idx="21368">
                  <c:v>521.96900000000005</c:v>
                </c:pt>
                <c:pt idx="21369">
                  <c:v>521.97900000000004</c:v>
                </c:pt>
                <c:pt idx="21370">
                  <c:v>521.99099999999999</c:v>
                </c:pt>
                <c:pt idx="21371">
                  <c:v>522.00699999999995</c:v>
                </c:pt>
                <c:pt idx="21372">
                  <c:v>522.02599999999995</c:v>
                </c:pt>
                <c:pt idx="21373">
                  <c:v>522.04700000000003</c:v>
                </c:pt>
                <c:pt idx="21374">
                  <c:v>522.06700000000001</c:v>
                </c:pt>
                <c:pt idx="21375">
                  <c:v>522.08500000000004</c:v>
                </c:pt>
                <c:pt idx="21376">
                  <c:v>522.10299999999995</c:v>
                </c:pt>
                <c:pt idx="21377">
                  <c:v>522.12099999999998</c:v>
                </c:pt>
                <c:pt idx="21378">
                  <c:v>522.14099999999996</c:v>
                </c:pt>
                <c:pt idx="21379">
                  <c:v>522.16700000000003</c:v>
                </c:pt>
                <c:pt idx="21380">
                  <c:v>522.20100000000002</c:v>
                </c:pt>
                <c:pt idx="21381">
                  <c:v>522.23500000000001</c:v>
                </c:pt>
                <c:pt idx="21382">
                  <c:v>522.26599999999996</c:v>
                </c:pt>
                <c:pt idx="21383">
                  <c:v>522.29600000000005</c:v>
                </c:pt>
                <c:pt idx="21384">
                  <c:v>522.327</c:v>
                </c:pt>
                <c:pt idx="21385">
                  <c:v>522.36300000000006</c:v>
                </c:pt>
                <c:pt idx="21386">
                  <c:v>522.404</c:v>
                </c:pt>
                <c:pt idx="21387">
                  <c:v>522.44600000000003</c:v>
                </c:pt>
                <c:pt idx="21388">
                  <c:v>522.48500000000001</c:v>
                </c:pt>
                <c:pt idx="21389">
                  <c:v>522.51599999999996</c:v>
                </c:pt>
                <c:pt idx="21390">
                  <c:v>522.53899999999999</c:v>
                </c:pt>
                <c:pt idx="21391">
                  <c:v>522.55499999999995</c:v>
                </c:pt>
                <c:pt idx="21392">
                  <c:v>522.56399999999996</c:v>
                </c:pt>
                <c:pt idx="21393">
                  <c:v>522.577</c:v>
                </c:pt>
                <c:pt idx="21394">
                  <c:v>522.59400000000005</c:v>
                </c:pt>
                <c:pt idx="21395">
                  <c:v>522.61800000000005</c:v>
                </c:pt>
                <c:pt idx="21396">
                  <c:v>522.64599999999996</c:v>
                </c:pt>
                <c:pt idx="21397">
                  <c:v>522.66700000000003</c:v>
                </c:pt>
                <c:pt idx="21398">
                  <c:v>522.67999999999995</c:v>
                </c:pt>
                <c:pt idx="21399">
                  <c:v>522.69200000000001</c:v>
                </c:pt>
                <c:pt idx="21400">
                  <c:v>522.70399999999995</c:v>
                </c:pt>
                <c:pt idx="21401">
                  <c:v>522.71799999999996</c:v>
                </c:pt>
                <c:pt idx="21402">
                  <c:v>522.73299999999995</c:v>
                </c:pt>
                <c:pt idx="21403">
                  <c:v>522.75199999999995</c:v>
                </c:pt>
                <c:pt idx="21404">
                  <c:v>522.77300000000002</c:v>
                </c:pt>
                <c:pt idx="21405">
                  <c:v>522.79499999999996</c:v>
                </c:pt>
                <c:pt idx="21406">
                  <c:v>522.81399999999996</c:v>
                </c:pt>
                <c:pt idx="21407">
                  <c:v>522.83199999999999</c:v>
                </c:pt>
                <c:pt idx="21408">
                  <c:v>522.851</c:v>
                </c:pt>
                <c:pt idx="21409">
                  <c:v>522.87</c:v>
                </c:pt>
                <c:pt idx="21410">
                  <c:v>522.89599999999996</c:v>
                </c:pt>
                <c:pt idx="21411">
                  <c:v>522.93899999999996</c:v>
                </c:pt>
                <c:pt idx="21412">
                  <c:v>522.99599999999998</c:v>
                </c:pt>
                <c:pt idx="21413">
                  <c:v>523.03899999999999</c:v>
                </c:pt>
                <c:pt idx="21414">
                  <c:v>523.06100000000004</c:v>
                </c:pt>
                <c:pt idx="21415">
                  <c:v>523.07899999999995</c:v>
                </c:pt>
                <c:pt idx="21416">
                  <c:v>523.09</c:v>
                </c:pt>
                <c:pt idx="21417">
                  <c:v>523.10199999999998</c:v>
                </c:pt>
                <c:pt idx="21418">
                  <c:v>523.11599999999999</c:v>
                </c:pt>
                <c:pt idx="21419">
                  <c:v>523.13300000000004</c:v>
                </c:pt>
                <c:pt idx="21420">
                  <c:v>523.15300000000002</c:v>
                </c:pt>
                <c:pt idx="21421">
                  <c:v>523.17399999999998</c:v>
                </c:pt>
                <c:pt idx="21422">
                  <c:v>523.19600000000003</c:v>
                </c:pt>
                <c:pt idx="21423">
                  <c:v>523.21400000000006</c:v>
                </c:pt>
                <c:pt idx="21424">
                  <c:v>523.23400000000004</c:v>
                </c:pt>
                <c:pt idx="21425">
                  <c:v>523.25400000000002</c:v>
                </c:pt>
                <c:pt idx="21426">
                  <c:v>523.28099999999995</c:v>
                </c:pt>
                <c:pt idx="21427">
                  <c:v>523.33600000000001</c:v>
                </c:pt>
                <c:pt idx="21428">
                  <c:v>523.41899999999998</c:v>
                </c:pt>
                <c:pt idx="21429">
                  <c:v>523.44799999999998</c:v>
                </c:pt>
                <c:pt idx="21430">
                  <c:v>523.45699999999999</c:v>
                </c:pt>
                <c:pt idx="21431">
                  <c:v>523.46900000000005</c:v>
                </c:pt>
                <c:pt idx="21432">
                  <c:v>523.48500000000001</c:v>
                </c:pt>
                <c:pt idx="21433">
                  <c:v>523.50099999999998</c:v>
                </c:pt>
                <c:pt idx="21434">
                  <c:v>523.52200000000005</c:v>
                </c:pt>
                <c:pt idx="21435">
                  <c:v>523.54200000000003</c:v>
                </c:pt>
                <c:pt idx="21436">
                  <c:v>523.55899999999997</c:v>
                </c:pt>
                <c:pt idx="21437">
                  <c:v>523.577</c:v>
                </c:pt>
                <c:pt idx="21438">
                  <c:v>523.59500000000003</c:v>
                </c:pt>
                <c:pt idx="21439">
                  <c:v>523.61699999999996</c:v>
                </c:pt>
                <c:pt idx="21440">
                  <c:v>523.65499999999997</c:v>
                </c:pt>
                <c:pt idx="21441">
                  <c:v>523.71500000000003</c:v>
                </c:pt>
                <c:pt idx="21442">
                  <c:v>523.77099999999996</c:v>
                </c:pt>
                <c:pt idx="21443">
                  <c:v>523.80200000000002</c:v>
                </c:pt>
                <c:pt idx="21444">
                  <c:v>523.82000000000005</c:v>
                </c:pt>
                <c:pt idx="21445">
                  <c:v>523.83299999999997</c:v>
                </c:pt>
                <c:pt idx="21446">
                  <c:v>523.84699999999998</c:v>
                </c:pt>
                <c:pt idx="21447">
                  <c:v>523.86500000000001</c:v>
                </c:pt>
                <c:pt idx="21448">
                  <c:v>523.88499999999999</c:v>
                </c:pt>
                <c:pt idx="21449">
                  <c:v>523.90599999999995</c:v>
                </c:pt>
                <c:pt idx="21450">
                  <c:v>523.92899999999997</c:v>
                </c:pt>
                <c:pt idx="21451">
                  <c:v>523.947</c:v>
                </c:pt>
                <c:pt idx="21452">
                  <c:v>523.96699999999998</c:v>
                </c:pt>
                <c:pt idx="21453">
                  <c:v>523.98599999999999</c:v>
                </c:pt>
                <c:pt idx="21454">
                  <c:v>524.01700000000005</c:v>
                </c:pt>
                <c:pt idx="21455">
                  <c:v>524.08399999999995</c:v>
                </c:pt>
                <c:pt idx="21456">
                  <c:v>524.17200000000003</c:v>
                </c:pt>
                <c:pt idx="21457">
                  <c:v>524.23</c:v>
                </c:pt>
                <c:pt idx="21458">
                  <c:v>524.24599999999998</c:v>
                </c:pt>
                <c:pt idx="21459">
                  <c:v>524.25699999999995</c:v>
                </c:pt>
                <c:pt idx="21460">
                  <c:v>524.27200000000005</c:v>
                </c:pt>
                <c:pt idx="21461">
                  <c:v>524.29499999999996</c:v>
                </c:pt>
                <c:pt idx="21462">
                  <c:v>524.31399999999996</c:v>
                </c:pt>
                <c:pt idx="21463">
                  <c:v>524.33399999999995</c:v>
                </c:pt>
                <c:pt idx="21464">
                  <c:v>524.35299999999995</c:v>
                </c:pt>
                <c:pt idx="21465">
                  <c:v>524.37099999999998</c:v>
                </c:pt>
                <c:pt idx="21466">
                  <c:v>524.39</c:v>
                </c:pt>
                <c:pt idx="21467">
                  <c:v>524.40899999999999</c:v>
                </c:pt>
                <c:pt idx="21468">
                  <c:v>524.43399999999997</c:v>
                </c:pt>
                <c:pt idx="21469">
                  <c:v>524.48400000000004</c:v>
                </c:pt>
                <c:pt idx="21470">
                  <c:v>524.54399999999998</c:v>
                </c:pt>
                <c:pt idx="21471">
                  <c:v>524.572</c:v>
                </c:pt>
                <c:pt idx="21472">
                  <c:v>524.58100000000002</c:v>
                </c:pt>
                <c:pt idx="21473">
                  <c:v>524.59199999999998</c:v>
                </c:pt>
                <c:pt idx="21474">
                  <c:v>524.60500000000002</c:v>
                </c:pt>
                <c:pt idx="21475">
                  <c:v>524.61900000000003</c:v>
                </c:pt>
                <c:pt idx="21476">
                  <c:v>524.63599999999997</c:v>
                </c:pt>
                <c:pt idx="21477">
                  <c:v>524.65599999999995</c:v>
                </c:pt>
                <c:pt idx="21478">
                  <c:v>524.678</c:v>
                </c:pt>
                <c:pt idx="21479">
                  <c:v>524.70100000000002</c:v>
                </c:pt>
                <c:pt idx="21480">
                  <c:v>524.72299999999996</c:v>
                </c:pt>
                <c:pt idx="21481">
                  <c:v>524.74300000000005</c:v>
                </c:pt>
                <c:pt idx="21482">
                  <c:v>524.76300000000003</c:v>
                </c:pt>
                <c:pt idx="21483">
                  <c:v>524.78399999999999</c:v>
                </c:pt>
                <c:pt idx="21484">
                  <c:v>524.80700000000002</c:v>
                </c:pt>
                <c:pt idx="21485">
                  <c:v>524.85699999999997</c:v>
                </c:pt>
                <c:pt idx="21486">
                  <c:v>524.93499999999995</c:v>
                </c:pt>
                <c:pt idx="21487">
                  <c:v>524.97199999999998</c:v>
                </c:pt>
                <c:pt idx="21488">
                  <c:v>524.99</c:v>
                </c:pt>
                <c:pt idx="21489">
                  <c:v>525.01099999999997</c:v>
                </c:pt>
                <c:pt idx="21490">
                  <c:v>525.03200000000004</c:v>
                </c:pt>
                <c:pt idx="21491">
                  <c:v>525.053</c:v>
                </c:pt>
                <c:pt idx="21492">
                  <c:v>525.07500000000005</c:v>
                </c:pt>
                <c:pt idx="21493">
                  <c:v>525.09400000000005</c:v>
                </c:pt>
                <c:pt idx="21494">
                  <c:v>525.11300000000006</c:v>
                </c:pt>
                <c:pt idx="21495">
                  <c:v>525.13400000000001</c:v>
                </c:pt>
                <c:pt idx="21496">
                  <c:v>525.154</c:v>
                </c:pt>
                <c:pt idx="21497">
                  <c:v>525.18600000000004</c:v>
                </c:pt>
                <c:pt idx="21498">
                  <c:v>525.24099999999999</c:v>
                </c:pt>
                <c:pt idx="21499">
                  <c:v>525.30499999999995</c:v>
                </c:pt>
                <c:pt idx="21500">
                  <c:v>525.351</c:v>
                </c:pt>
                <c:pt idx="21501">
                  <c:v>525.37900000000002</c:v>
                </c:pt>
                <c:pt idx="21502">
                  <c:v>525.39800000000002</c:v>
                </c:pt>
                <c:pt idx="21503">
                  <c:v>525.41800000000001</c:v>
                </c:pt>
                <c:pt idx="21504">
                  <c:v>525.44399999999996</c:v>
                </c:pt>
                <c:pt idx="21505">
                  <c:v>525.46699999999998</c:v>
                </c:pt>
                <c:pt idx="21506">
                  <c:v>525.48699999999997</c:v>
                </c:pt>
                <c:pt idx="21507">
                  <c:v>525.50599999999997</c:v>
                </c:pt>
                <c:pt idx="21508">
                  <c:v>525.52499999999998</c:v>
                </c:pt>
                <c:pt idx="21509">
                  <c:v>525.54499999999996</c:v>
                </c:pt>
                <c:pt idx="21510">
                  <c:v>525.57000000000005</c:v>
                </c:pt>
                <c:pt idx="21511">
                  <c:v>525.62800000000004</c:v>
                </c:pt>
                <c:pt idx="21512">
                  <c:v>525.70399999999995</c:v>
                </c:pt>
                <c:pt idx="21513">
                  <c:v>525.779</c:v>
                </c:pt>
                <c:pt idx="21514">
                  <c:v>525.83600000000001</c:v>
                </c:pt>
                <c:pt idx="21515">
                  <c:v>525.85400000000004</c:v>
                </c:pt>
                <c:pt idx="21516">
                  <c:v>525.86699999999996</c:v>
                </c:pt>
                <c:pt idx="21517">
                  <c:v>525.87900000000002</c:v>
                </c:pt>
                <c:pt idx="21518">
                  <c:v>525.89499999999998</c:v>
                </c:pt>
                <c:pt idx="21519">
                  <c:v>525.91999999999996</c:v>
                </c:pt>
                <c:pt idx="21520">
                  <c:v>525.94200000000001</c:v>
                </c:pt>
                <c:pt idx="21521">
                  <c:v>525.96199999999999</c:v>
                </c:pt>
                <c:pt idx="21522">
                  <c:v>525.98</c:v>
                </c:pt>
                <c:pt idx="21523">
                  <c:v>525.99800000000005</c:v>
                </c:pt>
                <c:pt idx="21524">
                  <c:v>526.01700000000005</c:v>
                </c:pt>
                <c:pt idx="21525">
                  <c:v>526.04100000000005</c:v>
                </c:pt>
                <c:pt idx="21526">
                  <c:v>526.08900000000006</c:v>
                </c:pt>
                <c:pt idx="21527">
                  <c:v>526.16300000000001</c:v>
                </c:pt>
                <c:pt idx="21528">
                  <c:v>526.25099999999998</c:v>
                </c:pt>
                <c:pt idx="21529">
                  <c:v>526.33100000000002</c:v>
                </c:pt>
                <c:pt idx="21530">
                  <c:v>526.36599999999999</c:v>
                </c:pt>
                <c:pt idx="21531">
                  <c:v>526.36599999999999</c:v>
                </c:pt>
                <c:pt idx="21532">
                  <c:v>526.37099999999998</c:v>
                </c:pt>
                <c:pt idx="21533">
                  <c:v>526.38</c:v>
                </c:pt>
                <c:pt idx="21534">
                  <c:v>526.39</c:v>
                </c:pt>
                <c:pt idx="21535">
                  <c:v>526.40300000000002</c:v>
                </c:pt>
                <c:pt idx="21536">
                  <c:v>526.41600000000005</c:v>
                </c:pt>
                <c:pt idx="21537">
                  <c:v>526.43100000000004</c:v>
                </c:pt>
                <c:pt idx="21538">
                  <c:v>526.44799999999998</c:v>
                </c:pt>
                <c:pt idx="21539">
                  <c:v>526.46799999999996</c:v>
                </c:pt>
                <c:pt idx="21540">
                  <c:v>526.49</c:v>
                </c:pt>
                <c:pt idx="21541">
                  <c:v>526.50900000000001</c:v>
                </c:pt>
                <c:pt idx="21542">
                  <c:v>526.52499999999998</c:v>
                </c:pt>
                <c:pt idx="21543">
                  <c:v>526.54100000000005</c:v>
                </c:pt>
                <c:pt idx="21544">
                  <c:v>526.55700000000002</c:v>
                </c:pt>
                <c:pt idx="21545">
                  <c:v>526.57299999999998</c:v>
                </c:pt>
                <c:pt idx="21546">
                  <c:v>526.58799999999997</c:v>
                </c:pt>
                <c:pt idx="21547">
                  <c:v>526.60400000000004</c:v>
                </c:pt>
                <c:pt idx="21548">
                  <c:v>526.61900000000003</c:v>
                </c:pt>
                <c:pt idx="21549">
                  <c:v>526.63499999999999</c:v>
                </c:pt>
                <c:pt idx="21550">
                  <c:v>526.65</c:v>
                </c:pt>
                <c:pt idx="21551">
                  <c:v>526.66499999999996</c:v>
                </c:pt>
                <c:pt idx="21552">
                  <c:v>526.68100000000004</c:v>
                </c:pt>
                <c:pt idx="21553">
                  <c:v>526.69600000000003</c:v>
                </c:pt>
                <c:pt idx="21554">
                  <c:v>526.71100000000001</c:v>
                </c:pt>
                <c:pt idx="21555">
                  <c:v>526.726</c:v>
                </c:pt>
                <c:pt idx="21556">
                  <c:v>526.74199999999996</c:v>
                </c:pt>
                <c:pt idx="21557">
                  <c:v>526.75699999999995</c:v>
                </c:pt>
                <c:pt idx="21558">
                  <c:v>526.774</c:v>
                </c:pt>
                <c:pt idx="21559">
                  <c:v>526.79</c:v>
                </c:pt>
                <c:pt idx="21560">
                  <c:v>526.80700000000002</c:v>
                </c:pt>
                <c:pt idx="21561">
                  <c:v>526.82299999999998</c:v>
                </c:pt>
                <c:pt idx="21562">
                  <c:v>526.83900000000006</c:v>
                </c:pt>
                <c:pt idx="21563">
                  <c:v>526.85599999999999</c:v>
                </c:pt>
                <c:pt idx="21564">
                  <c:v>526.87199999999996</c:v>
                </c:pt>
                <c:pt idx="21565">
                  <c:v>526.88800000000003</c:v>
                </c:pt>
                <c:pt idx="21566">
                  <c:v>526.90499999999997</c:v>
                </c:pt>
                <c:pt idx="21567">
                  <c:v>526.92200000000003</c:v>
                </c:pt>
                <c:pt idx="21568">
                  <c:v>526.93799999999999</c:v>
                </c:pt>
                <c:pt idx="21569">
                  <c:v>526.95399999999995</c:v>
                </c:pt>
                <c:pt idx="21570">
                  <c:v>526.971</c:v>
                </c:pt>
                <c:pt idx="21571">
                  <c:v>526.98800000000006</c:v>
                </c:pt>
                <c:pt idx="21572">
                  <c:v>527.005</c:v>
                </c:pt>
                <c:pt idx="21573">
                  <c:v>527.02099999999996</c:v>
                </c:pt>
                <c:pt idx="21574">
                  <c:v>527.03800000000001</c:v>
                </c:pt>
                <c:pt idx="21575">
                  <c:v>527.05399999999997</c:v>
                </c:pt>
                <c:pt idx="21576">
                  <c:v>527.07100000000003</c:v>
                </c:pt>
                <c:pt idx="21577">
                  <c:v>527.08699999999999</c:v>
                </c:pt>
                <c:pt idx="21578">
                  <c:v>527.10299999999995</c:v>
                </c:pt>
                <c:pt idx="21579">
                  <c:v>527.12</c:v>
                </c:pt>
                <c:pt idx="21580">
                  <c:v>527.15099999999995</c:v>
                </c:pt>
                <c:pt idx="21581">
                  <c:v>527.20399999999995</c:v>
                </c:pt>
                <c:pt idx="21582">
                  <c:v>527.23299999999995</c:v>
                </c:pt>
                <c:pt idx="21583">
                  <c:v>527.24699999999996</c:v>
                </c:pt>
                <c:pt idx="21584">
                  <c:v>527.25900000000001</c:v>
                </c:pt>
                <c:pt idx="21585">
                  <c:v>527.27700000000004</c:v>
                </c:pt>
                <c:pt idx="21586">
                  <c:v>527.29700000000003</c:v>
                </c:pt>
                <c:pt idx="21587">
                  <c:v>527.31700000000001</c:v>
                </c:pt>
                <c:pt idx="21588">
                  <c:v>527.34199999999998</c:v>
                </c:pt>
                <c:pt idx="21589">
                  <c:v>527.37400000000002</c:v>
                </c:pt>
                <c:pt idx="21590">
                  <c:v>527.399</c:v>
                </c:pt>
                <c:pt idx="21591">
                  <c:v>527.41099999999994</c:v>
                </c:pt>
                <c:pt idx="21592">
                  <c:v>527.42399999999998</c:v>
                </c:pt>
                <c:pt idx="21593">
                  <c:v>527.44299999999998</c:v>
                </c:pt>
                <c:pt idx="21594">
                  <c:v>527.45899999999995</c:v>
                </c:pt>
                <c:pt idx="21595">
                  <c:v>527.47500000000002</c:v>
                </c:pt>
                <c:pt idx="21596">
                  <c:v>527.495</c:v>
                </c:pt>
                <c:pt idx="21597">
                  <c:v>527.51700000000005</c:v>
                </c:pt>
                <c:pt idx="21598">
                  <c:v>527.54700000000003</c:v>
                </c:pt>
                <c:pt idx="21599">
                  <c:v>527.60699999999997</c:v>
                </c:pt>
                <c:pt idx="21600">
                  <c:v>527.64599999999996</c:v>
                </c:pt>
                <c:pt idx="21601">
                  <c:v>527.678</c:v>
                </c:pt>
                <c:pt idx="21602">
                  <c:v>527.69799999999998</c:v>
                </c:pt>
                <c:pt idx="21603">
                  <c:v>527.72400000000005</c:v>
                </c:pt>
                <c:pt idx="21604">
                  <c:v>527.75099999999998</c:v>
                </c:pt>
                <c:pt idx="21605">
                  <c:v>527.77</c:v>
                </c:pt>
                <c:pt idx="21606">
                  <c:v>527.78800000000001</c:v>
                </c:pt>
                <c:pt idx="21607">
                  <c:v>527.80700000000002</c:v>
                </c:pt>
                <c:pt idx="21608">
                  <c:v>527.827</c:v>
                </c:pt>
                <c:pt idx="21609">
                  <c:v>527.84699999999998</c:v>
                </c:pt>
                <c:pt idx="21610">
                  <c:v>527.88599999999997</c:v>
                </c:pt>
                <c:pt idx="21611">
                  <c:v>527.95799999999997</c:v>
                </c:pt>
                <c:pt idx="21612">
                  <c:v>528.04999999999995</c:v>
                </c:pt>
                <c:pt idx="21613">
                  <c:v>528.14800000000002</c:v>
                </c:pt>
                <c:pt idx="21614">
                  <c:v>528.23699999999997</c:v>
                </c:pt>
                <c:pt idx="21615">
                  <c:v>528.27200000000005</c:v>
                </c:pt>
                <c:pt idx="21616">
                  <c:v>528.27700000000004</c:v>
                </c:pt>
                <c:pt idx="21617">
                  <c:v>528.28300000000002</c:v>
                </c:pt>
                <c:pt idx="21618">
                  <c:v>528.29399999999998</c:v>
                </c:pt>
                <c:pt idx="21619">
                  <c:v>528.31299999999999</c:v>
                </c:pt>
                <c:pt idx="21620">
                  <c:v>528.33399999999995</c:v>
                </c:pt>
                <c:pt idx="21621">
                  <c:v>528.35400000000004</c:v>
                </c:pt>
                <c:pt idx="21622">
                  <c:v>528.375</c:v>
                </c:pt>
                <c:pt idx="21623">
                  <c:v>528.39599999999996</c:v>
                </c:pt>
                <c:pt idx="21624">
                  <c:v>528.41700000000003</c:v>
                </c:pt>
                <c:pt idx="21625">
                  <c:v>528.43499999999995</c:v>
                </c:pt>
                <c:pt idx="21626">
                  <c:v>528.45299999999997</c:v>
                </c:pt>
                <c:pt idx="21627">
                  <c:v>528.47199999999998</c:v>
                </c:pt>
                <c:pt idx="21628">
                  <c:v>528.49199999999996</c:v>
                </c:pt>
                <c:pt idx="21629">
                  <c:v>528.51700000000005</c:v>
                </c:pt>
                <c:pt idx="21630">
                  <c:v>528.55899999999997</c:v>
                </c:pt>
                <c:pt idx="21631">
                  <c:v>528.61599999999999</c:v>
                </c:pt>
                <c:pt idx="21632">
                  <c:v>528.68600000000004</c:v>
                </c:pt>
                <c:pt idx="21633">
                  <c:v>528.76300000000003</c:v>
                </c:pt>
                <c:pt idx="21634">
                  <c:v>528.84</c:v>
                </c:pt>
                <c:pt idx="21635">
                  <c:v>528.9</c:v>
                </c:pt>
                <c:pt idx="21636">
                  <c:v>528.92499999999995</c:v>
                </c:pt>
                <c:pt idx="21637">
                  <c:v>528.928</c:v>
                </c:pt>
                <c:pt idx="21638">
                  <c:v>528.93499999999995</c:v>
                </c:pt>
                <c:pt idx="21639">
                  <c:v>528.94399999999996</c:v>
                </c:pt>
                <c:pt idx="21640">
                  <c:v>528.95899999999995</c:v>
                </c:pt>
                <c:pt idx="21641">
                  <c:v>528.98199999999997</c:v>
                </c:pt>
                <c:pt idx="21642">
                  <c:v>529.02099999999996</c:v>
                </c:pt>
                <c:pt idx="21643">
                  <c:v>529.07299999999998</c:v>
                </c:pt>
                <c:pt idx="21644">
                  <c:v>529.13800000000003</c:v>
                </c:pt>
                <c:pt idx="21645">
                  <c:v>529.21199999999999</c:v>
                </c:pt>
                <c:pt idx="21646">
                  <c:v>529.29</c:v>
                </c:pt>
                <c:pt idx="21647">
                  <c:v>529.37400000000002</c:v>
                </c:pt>
                <c:pt idx="21648">
                  <c:v>529.46699999999998</c:v>
                </c:pt>
                <c:pt idx="21649">
                  <c:v>529.56299999999999</c:v>
                </c:pt>
                <c:pt idx="21650">
                  <c:v>529.65300000000002</c:v>
                </c:pt>
                <c:pt idx="21651">
                  <c:v>529.73400000000004</c:v>
                </c:pt>
                <c:pt idx="21652">
                  <c:v>529.80499999999995</c:v>
                </c:pt>
                <c:pt idx="21653">
                  <c:v>529.86599999999999</c:v>
                </c:pt>
                <c:pt idx="21654">
                  <c:v>529.923</c:v>
                </c:pt>
                <c:pt idx="21655">
                  <c:v>529.96699999999998</c:v>
                </c:pt>
                <c:pt idx="21656">
                  <c:v>530.005</c:v>
                </c:pt>
                <c:pt idx="21657">
                  <c:v>530.04200000000003</c:v>
                </c:pt>
                <c:pt idx="21658">
                  <c:v>530.07299999999998</c:v>
                </c:pt>
                <c:pt idx="21659">
                  <c:v>530.10400000000004</c:v>
                </c:pt>
                <c:pt idx="21660">
                  <c:v>530.14</c:v>
                </c:pt>
                <c:pt idx="21661">
                  <c:v>530.178</c:v>
                </c:pt>
                <c:pt idx="21662">
                  <c:v>530.21699999999998</c:v>
                </c:pt>
                <c:pt idx="21663">
                  <c:v>530.24900000000002</c:v>
                </c:pt>
                <c:pt idx="21664">
                  <c:v>530.26499999999999</c:v>
                </c:pt>
                <c:pt idx="21665">
                  <c:v>530.27599999999995</c:v>
                </c:pt>
                <c:pt idx="21666">
                  <c:v>530.28499999999997</c:v>
                </c:pt>
                <c:pt idx="21667">
                  <c:v>530.29399999999998</c:v>
                </c:pt>
                <c:pt idx="21668">
                  <c:v>530.29999999999995</c:v>
                </c:pt>
                <c:pt idx="21669">
                  <c:v>530.30799999999999</c:v>
                </c:pt>
                <c:pt idx="21670">
                  <c:v>530.32000000000005</c:v>
                </c:pt>
                <c:pt idx="21671">
                  <c:v>530.34500000000003</c:v>
                </c:pt>
                <c:pt idx="21672">
                  <c:v>530.39599999999996</c:v>
                </c:pt>
                <c:pt idx="21673">
                  <c:v>530.48199999999997</c:v>
                </c:pt>
                <c:pt idx="21674">
                  <c:v>530.57500000000005</c:v>
                </c:pt>
                <c:pt idx="21675">
                  <c:v>530.66200000000003</c:v>
                </c:pt>
                <c:pt idx="21676">
                  <c:v>530.74699999999996</c:v>
                </c:pt>
                <c:pt idx="21677">
                  <c:v>530.84299999999996</c:v>
                </c:pt>
                <c:pt idx="21678">
                  <c:v>530.92999999999995</c:v>
                </c:pt>
                <c:pt idx="21679">
                  <c:v>531.005</c:v>
                </c:pt>
                <c:pt idx="21680">
                  <c:v>531.03599999999994</c:v>
                </c:pt>
                <c:pt idx="21681">
                  <c:v>531.05600000000004</c:v>
                </c:pt>
                <c:pt idx="21682">
                  <c:v>531.07399999999996</c:v>
                </c:pt>
                <c:pt idx="21683">
                  <c:v>531.08799999999997</c:v>
                </c:pt>
                <c:pt idx="21684">
                  <c:v>531.10400000000004</c:v>
                </c:pt>
                <c:pt idx="21685">
                  <c:v>531.12599999999998</c:v>
                </c:pt>
                <c:pt idx="21686">
                  <c:v>531.14800000000002</c:v>
                </c:pt>
                <c:pt idx="21687">
                  <c:v>531.16899999999998</c:v>
                </c:pt>
                <c:pt idx="21688">
                  <c:v>531.19000000000005</c:v>
                </c:pt>
                <c:pt idx="21689">
                  <c:v>531.20799999999997</c:v>
                </c:pt>
                <c:pt idx="21690">
                  <c:v>531.22699999999998</c:v>
                </c:pt>
                <c:pt idx="21691">
                  <c:v>531.24599999999998</c:v>
                </c:pt>
                <c:pt idx="21692">
                  <c:v>531.27300000000002</c:v>
                </c:pt>
                <c:pt idx="21693">
                  <c:v>531.32500000000005</c:v>
                </c:pt>
                <c:pt idx="21694">
                  <c:v>531.40300000000002</c:v>
                </c:pt>
                <c:pt idx="21695">
                  <c:v>531.495</c:v>
                </c:pt>
                <c:pt idx="21696">
                  <c:v>531.59100000000001</c:v>
                </c:pt>
                <c:pt idx="21697">
                  <c:v>531.69100000000003</c:v>
                </c:pt>
                <c:pt idx="21698">
                  <c:v>531.79</c:v>
                </c:pt>
                <c:pt idx="21699">
                  <c:v>531.88199999999995</c:v>
                </c:pt>
                <c:pt idx="21700">
                  <c:v>531.92600000000004</c:v>
                </c:pt>
                <c:pt idx="21701">
                  <c:v>531.928</c:v>
                </c:pt>
                <c:pt idx="21702">
                  <c:v>531.93499999999995</c:v>
                </c:pt>
                <c:pt idx="21703">
                  <c:v>531.94500000000005</c:v>
                </c:pt>
                <c:pt idx="21704">
                  <c:v>531.95799999999997</c:v>
                </c:pt>
                <c:pt idx="21705">
                  <c:v>531.97900000000004</c:v>
                </c:pt>
                <c:pt idx="21706">
                  <c:v>531.99900000000002</c:v>
                </c:pt>
                <c:pt idx="21707">
                  <c:v>532.01800000000003</c:v>
                </c:pt>
                <c:pt idx="21708">
                  <c:v>532.03899999999999</c:v>
                </c:pt>
                <c:pt idx="21709">
                  <c:v>532.05799999999999</c:v>
                </c:pt>
                <c:pt idx="21710">
                  <c:v>532.07799999999997</c:v>
                </c:pt>
                <c:pt idx="21711">
                  <c:v>532.101</c:v>
                </c:pt>
                <c:pt idx="21712">
                  <c:v>532.14499999999998</c:v>
                </c:pt>
                <c:pt idx="21713">
                  <c:v>532.22500000000002</c:v>
                </c:pt>
                <c:pt idx="21714">
                  <c:v>532.31700000000001</c:v>
                </c:pt>
                <c:pt idx="21715">
                  <c:v>532.40899999999999</c:v>
                </c:pt>
                <c:pt idx="21716">
                  <c:v>532.43600000000004</c:v>
                </c:pt>
                <c:pt idx="21717">
                  <c:v>532.45699999999999</c:v>
                </c:pt>
                <c:pt idx="21718">
                  <c:v>532.47799999999995</c:v>
                </c:pt>
                <c:pt idx="21719">
                  <c:v>532.50900000000001</c:v>
                </c:pt>
                <c:pt idx="21720">
                  <c:v>532.53099999999995</c:v>
                </c:pt>
                <c:pt idx="21721">
                  <c:v>532.54899999999998</c:v>
                </c:pt>
                <c:pt idx="21722">
                  <c:v>532.56600000000003</c:v>
                </c:pt>
                <c:pt idx="21723">
                  <c:v>532.58500000000004</c:v>
                </c:pt>
                <c:pt idx="21724">
                  <c:v>532.60599999999999</c:v>
                </c:pt>
                <c:pt idx="21725">
                  <c:v>532.64499999999998</c:v>
                </c:pt>
                <c:pt idx="21726">
                  <c:v>532.71600000000001</c:v>
                </c:pt>
                <c:pt idx="21727">
                  <c:v>532.80499999999995</c:v>
                </c:pt>
                <c:pt idx="21728">
                  <c:v>532.90099999999995</c:v>
                </c:pt>
                <c:pt idx="21729">
                  <c:v>532.99199999999996</c:v>
                </c:pt>
                <c:pt idx="21730">
                  <c:v>533.05600000000004</c:v>
                </c:pt>
                <c:pt idx="21731">
                  <c:v>533.08100000000002</c:v>
                </c:pt>
                <c:pt idx="21732">
                  <c:v>533.08100000000002</c:v>
                </c:pt>
                <c:pt idx="21733">
                  <c:v>533.08500000000004</c:v>
                </c:pt>
                <c:pt idx="21734">
                  <c:v>533.09699999999998</c:v>
                </c:pt>
                <c:pt idx="21735">
                  <c:v>533.11199999999997</c:v>
                </c:pt>
                <c:pt idx="21736">
                  <c:v>533.12699999999995</c:v>
                </c:pt>
                <c:pt idx="21737">
                  <c:v>533.14499999999998</c:v>
                </c:pt>
                <c:pt idx="21738">
                  <c:v>533.16700000000003</c:v>
                </c:pt>
                <c:pt idx="21739">
                  <c:v>533.18499999999995</c:v>
                </c:pt>
                <c:pt idx="21740">
                  <c:v>533.20500000000004</c:v>
                </c:pt>
                <c:pt idx="21741">
                  <c:v>533.22500000000002</c:v>
                </c:pt>
                <c:pt idx="21742">
                  <c:v>533.25800000000004</c:v>
                </c:pt>
                <c:pt idx="21743">
                  <c:v>533.32899999999995</c:v>
                </c:pt>
                <c:pt idx="21744">
                  <c:v>533.42200000000003</c:v>
                </c:pt>
                <c:pt idx="21745">
                  <c:v>533.42399999999998</c:v>
                </c:pt>
                <c:pt idx="21746">
                  <c:v>533.447</c:v>
                </c:pt>
                <c:pt idx="21747">
                  <c:v>533.452</c:v>
                </c:pt>
                <c:pt idx="21748">
                  <c:v>533.471</c:v>
                </c:pt>
                <c:pt idx="21749">
                  <c:v>533.49099999999999</c:v>
                </c:pt>
                <c:pt idx="21750">
                  <c:v>533.50800000000004</c:v>
                </c:pt>
                <c:pt idx="21751">
                  <c:v>533.52499999999998</c:v>
                </c:pt>
                <c:pt idx="21752">
                  <c:v>533.54300000000001</c:v>
                </c:pt>
                <c:pt idx="21753">
                  <c:v>533.56200000000001</c:v>
                </c:pt>
                <c:pt idx="21754">
                  <c:v>533.58500000000004</c:v>
                </c:pt>
                <c:pt idx="21755">
                  <c:v>533.62900000000002</c:v>
                </c:pt>
                <c:pt idx="21756">
                  <c:v>533.68200000000002</c:v>
                </c:pt>
                <c:pt idx="21757">
                  <c:v>533.72299999999996</c:v>
                </c:pt>
                <c:pt idx="21758">
                  <c:v>533.745</c:v>
                </c:pt>
                <c:pt idx="21759">
                  <c:v>533.76</c:v>
                </c:pt>
                <c:pt idx="21760">
                  <c:v>533.77499999999998</c:v>
                </c:pt>
                <c:pt idx="21761">
                  <c:v>533.79100000000005</c:v>
                </c:pt>
                <c:pt idx="21762">
                  <c:v>533.80999999999995</c:v>
                </c:pt>
                <c:pt idx="21763">
                  <c:v>533.83000000000004</c:v>
                </c:pt>
                <c:pt idx="21764">
                  <c:v>533.85299999999995</c:v>
                </c:pt>
                <c:pt idx="21765">
                  <c:v>533.87599999999998</c:v>
                </c:pt>
                <c:pt idx="21766">
                  <c:v>533.89499999999998</c:v>
                </c:pt>
                <c:pt idx="21767">
                  <c:v>533.91300000000001</c:v>
                </c:pt>
                <c:pt idx="21768">
                  <c:v>533.93200000000002</c:v>
                </c:pt>
                <c:pt idx="21769">
                  <c:v>533.952</c:v>
                </c:pt>
                <c:pt idx="21770">
                  <c:v>533.98400000000004</c:v>
                </c:pt>
                <c:pt idx="21771">
                  <c:v>534.02800000000002</c:v>
                </c:pt>
                <c:pt idx="21772">
                  <c:v>534.04399999999998</c:v>
                </c:pt>
                <c:pt idx="21773">
                  <c:v>534.05799999999999</c:v>
                </c:pt>
                <c:pt idx="21774">
                  <c:v>534.07299999999998</c:v>
                </c:pt>
                <c:pt idx="21775">
                  <c:v>534.09199999999998</c:v>
                </c:pt>
                <c:pt idx="21776">
                  <c:v>534.11199999999997</c:v>
                </c:pt>
                <c:pt idx="21777">
                  <c:v>534.13400000000001</c:v>
                </c:pt>
                <c:pt idx="21778">
                  <c:v>534.15499999999997</c:v>
                </c:pt>
                <c:pt idx="21779">
                  <c:v>534.17399999999998</c:v>
                </c:pt>
                <c:pt idx="21780">
                  <c:v>534.19299999999998</c:v>
                </c:pt>
                <c:pt idx="21781">
                  <c:v>534.21199999999999</c:v>
                </c:pt>
                <c:pt idx="21782">
                  <c:v>534.24699999999996</c:v>
                </c:pt>
                <c:pt idx="21783">
                  <c:v>534.31100000000004</c:v>
                </c:pt>
                <c:pt idx="21784">
                  <c:v>534.37400000000002</c:v>
                </c:pt>
                <c:pt idx="21785">
                  <c:v>534.41999999999996</c:v>
                </c:pt>
                <c:pt idx="21786">
                  <c:v>534.44200000000001</c:v>
                </c:pt>
                <c:pt idx="21787">
                  <c:v>534.45299999999997</c:v>
                </c:pt>
                <c:pt idx="21788">
                  <c:v>534.46600000000001</c:v>
                </c:pt>
                <c:pt idx="21789">
                  <c:v>534.48099999999999</c:v>
                </c:pt>
                <c:pt idx="21790">
                  <c:v>534.50099999999998</c:v>
                </c:pt>
                <c:pt idx="21791">
                  <c:v>534.52300000000002</c:v>
                </c:pt>
                <c:pt idx="21792">
                  <c:v>534.54600000000005</c:v>
                </c:pt>
                <c:pt idx="21793">
                  <c:v>534.56700000000001</c:v>
                </c:pt>
                <c:pt idx="21794">
                  <c:v>534.58600000000001</c:v>
                </c:pt>
                <c:pt idx="21795">
                  <c:v>534.60599999999999</c:v>
                </c:pt>
                <c:pt idx="21796">
                  <c:v>534.63300000000004</c:v>
                </c:pt>
                <c:pt idx="21797">
                  <c:v>534.68799999999999</c:v>
                </c:pt>
                <c:pt idx="21798">
                  <c:v>534.77200000000005</c:v>
                </c:pt>
                <c:pt idx="21799">
                  <c:v>534.85599999999999</c:v>
                </c:pt>
                <c:pt idx="21800">
                  <c:v>534.89300000000003</c:v>
                </c:pt>
                <c:pt idx="21801">
                  <c:v>534.91600000000005</c:v>
                </c:pt>
                <c:pt idx="21802">
                  <c:v>534.93200000000002</c:v>
                </c:pt>
                <c:pt idx="21803">
                  <c:v>534.95299999999997</c:v>
                </c:pt>
                <c:pt idx="21804">
                  <c:v>534.97299999999996</c:v>
                </c:pt>
                <c:pt idx="21805">
                  <c:v>534.99300000000005</c:v>
                </c:pt>
                <c:pt idx="21806">
                  <c:v>535.01599999999996</c:v>
                </c:pt>
                <c:pt idx="21807">
                  <c:v>535.03599999999994</c:v>
                </c:pt>
                <c:pt idx="21808">
                  <c:v>535.05600000000004</c:v>
                </c:pt>
                <c:pt idx="21809">
                  <c:v>535.09400000000005</c:v>
                </c:pt>
                <c:pt idx="21810">
                  <c:v>535.16</c:v>
                </c:pt>
                <c:pt idx="21811">
                  <c:v>535.24800000000005</c:v>
                </c:pt>
                <c:pt idx="21812">
                  <c:v>535.34500000000003</c:v>
                </c:pt>
                <c:pt idx="21813">
                  <c:v>535.41</c:v>
                </c:pt>
                <c:pt idx="21814">
                  <c:v>535.44799999999998</c:v>
                </c:pt>
                <c:pt idx="21815">
                  <c:v>535.47</c:v>
                </c:pt>
                <c:pt idx="21816">
                  <c:v>535.48500000000001</c:v>
                </c:pt>
                <c:pt idx="21817">
                  <c:v>535.49900000000002</c:v>
                </c:pt>
                <c:pt idx="21818">
                  <c:v>535.51400000000001</c:v>
                </c:pt>
                <c:pt idx="21819">
                  <c:v>535.53</c:v>
                </c:pt>
                <c:pt idx="21820">
                  <c:v>535.54700000000003</c:v>
                </c:pt>
                <c:pt idx="21821">
                  <c:v>535.572</c:v>
                </c:pt>
                <c:pt idx="21822">
                  <c:v>535.61199999999997</c:v>
                </c:pt>
                <c:pt idx="21823">
                  <c:v>535.66899999999998</c:v>
                </c:pt>
                <c:pt idx="21824">
                  <c:v>535.74699999999996</c:v>
                </c:pt>
                <c:pt idx="21825">
                  <c:v>535.84</c:v>
                </c:pt>
                <c:pt idx="21826">
                  <c:v>535.93499999999995</c:v>
                </c:pt>
                <c:pt idx="21827">
                  <c:v>536.03499999999997</c:v>
                </c:pt>
                <c:pt idx="21828">
                  <c:v>536.13400000000001</c:v>
                </c:pt>
                <c:pt idx="21829">
                  <c:v>536.226</c:v>
                </c:pt>
                <c:pt idx="21830">
                  <c:v>536.30899999999997</c:v>
                </c:pt>
                <c:pt idx="21831">
                  <c:v>536.31299999999999</c:v>
                </c:pt>
                <c:pt idx="21832">
                  <c:v>536.31299999999999</c:v>
                </c:pt>
                <c:pt idx="21833">
                  <c:v>536.32600000000002</c:v>
                </c:pt>
                <c:pt idx="21834">
                  <c:v>536.35299999999995</c:v>
                </c:pt>
                <c:pt idx="21835">
                  <c:v>536.399</c:v>
                </c:pt>
                <c:pt idx="21836">
                  <c:v>536.47</c:v>
                </c:pt>
                <c:pt idx="21837">
                  <c:v>536.55899999999997</c:v>
                </c:pt>
                <c:pt idx="21838">
                  <c:v>536.649</c:v>
                </c:pt>
                <c:pt idx="21839">
                  <c:v>536.73900000000003</c:v>
                </c:pt>
                <c:pt idx="21840">
                  <c:v>536.76300000000003</c:v>
                </c:pt>
                <c:pt idx="21841">
                  <c:v>536.76300000000003</c:v>
                </c:pt>
                <c:pt idx="21842">
                  <c:v>536.76300000000003</c:v>
                </c:pt>
                <c:pt idx="21843">
                  <c:v>536.76900000000001</c:v>
                </c:pt>
                <c:pt idx="21844">
                  <c:v>536.78</c:v>
                </c:pt>
                <c:pt idx="21845">
                  <c:v>536.79200000000003</c:v>
                </c:pt>
                <c:pt idx="21846">
                  <c:v>536.80899999999997</c:v>
                </c:pt>
                <c:pt idx="21847">
                  <c:v>536.83100000000002</c:v>
                </c:pt>
                <c:pt idx="21848">
                  <c:v>536.85199999999998</c:v>
                </c:pt>
                <c:pt idx="21849">
                  <c:v>536.87099999999998</c:v>
                </c:pt>
                <c:pt idx="21850">
                  <c:v>536.88900000000001</c:v>
                </c:pt>
                <c:pt idx="21851">
                  <c:v>536.90800000000002</c:v>
                </c:pt>
                <c:pt idx="21852">
                  <c:v>536.92899999999997</c:v>
                </c:pt>
                <c:pt idx="21853">
                  <c:v>536.95799999999997</c:v>
                </c:pt>
                <c:pt idx="21854">
                  <c:v>536.99900000000002</c:v>
                </c:pt>
                <c:pt idx="21855">
                  <c:v>537.024</c:v>
                </c:pt>
                <c:pt idx="21856">
                  <c:v>537.04399999999998</c:v>
                </c:pt>
                <c:pt idx="21857">
                  <c:v>537.06399999999996</c:v>
                </c:pt>
                <c:pt idx="21858">
                  <c:v>537.08399999999995</c:v>
                </c:pt>
                <c:pt idx="21859">
                  <c:v>537.10599999999999</c:v>
                </c:pt>
                <c:pt idx="21860">
                  <c:v>537.12300000000005</c:v>
                </c:pt>
                <c:pt idx="21861">
                  <c:v>537.14300000000003</c:v>
                </c:pt>
                <c:pt idx="21862">
                  <c:v>537.16200000000003</c:v>
                </c:pt>
                <c:pt idx="21863">
                  <c:v>537.18399999999997</c:v>
                </c:pt>
                <c:pt idx="21864">
                  <c:v>537.23699999999997</c:v>
                </c:pt>
                <c:pt idx="21865">
                  <c:v>537.32000000000005</c:v>
                </c:pt>
                <c:pt idx="21866">
                  <c:v>537.41300000000001</c:v>
                </c:pt>
                <c:pt idx="21867">
                  <c:v>537.49300000000005</c:v>
                </c:pt>
                <c:pt idx="21868">
                  <c:v>537.53</c:v>
                </c:pt>
                <c:pt idx="21869">
                  <c:v>537.54</c:v>
                </c:pt>
                <c:pt idx="21870">
                  <c:v>537.54999999999995</c:v>
                </c:pt>
                <c:pt idx="21871">
                  <c:v>537.56100000000004</c:v>
                </c:pt>
                <c:pt idx="21872">
                  <c:v>537.57600000000002</c:v>
                </c:pt>
                <c:pt idx="21873">
                  <c:v>537.59400000000005</c:v>
                </c:pt>
                <c:pt idx="21874">
                  <c:v>537.61500000000001</c:v>
                </c:pt>
                <c:pt idx="21875">
                  <c:v>537.63400000000001</c:v>
                </c:pt>
                <c:pt idx="21876">
                  <c:v>537.65200000000004</c:v>
                </c:pt>
                <c:pt idx="21877">
                  <c:v>537.66999999999996</c:v>
                </c:pt>
                <c:pt idx="21878">
                  <c:v>537.69600000000003</c:v>
                </c:pt>
                <c:pt idx="21879">
                  <c:v>537.74300000000005</c:v>
                </c:pt>
                <c:pt idx="21880">
                  <c:v>537.80399999999997</c:v>
                </c:pt>
                <c:pt idx="21881">
                  <c:v>537.83000000000004</c:v>
                </c:pt>
                <c:pt idx="21882">
                  <c:v>537.84199999999998</c:v>
                </c:pt>
                <c:pt idx="21883">
                  <c:v>537.85699999999997</c:v>
                </c:pt>
                <c:pt idx="21884">
                  <c:v>537.87300000000005</c:v>
                </c:pt>
                <c:pt idx="21885">
                  <c:v>537.89</c:v>
                </c:pt>
                <c:pt idx="21886">
                  <c:v>537.91099999999994</c:v>
                </c:pt>
                <c:pt idx="21887">
                  <c:v>537.93200000000002</c:v>
                </c:pt>
                <c:pt idx="21888">
                  <c:v>537.95500000000004</c:v>
                </c:pt>
                <c:pt idx="21889">
                  <c:v>537.971</c:v>
                </c:pt>
                <c:pt idx="21890">
                  <c:v>537.99</c:v>
                </c:pt>
                <c:pt idx="21891">
                  <c:v>538.00800000000004</c:v>
                </c:pt>
                <c:pt idx="21892">
                  <c:v>538.03300000000002</c:v>
                </c:pt>
                <c:pt idx="21893">
                  <c:v>538.09199999999998</c:v>
                </c:pt>
                <c:pt idx="21894">
                  <c:v>538.17999999999995</c:v>
                </c:pt>
                <c:pt idx="21895">
                  <c:v>538.27200000000005</c:v>
                </c:pt>
                <c:pt idx="21896">
                  <c:v>538.36199999999997</c:v>
                </c:pt>
                <c:pt idx="21897">
                  <c:v>538.39499999999998</c:v>
                </c:pt>
                <c:pt idx="21898">
                  <c:v>538.40899999999999</c:v>
                </c:pt>
                <c:pt idx="21899">
                  <c:v>538.42499999999995</c:v>
                </c:pt>
                <c:pt idx="21900">
                  <c:v>538.44500000000005</c:v>
                </c:pt>
                <c:pt idx="21901">
                  <c:v>538.46299999999997</c:v>
                </c:pt>
                <c:pt idx="21902">
                  <c:v>538.48299999999995</c:v>
                </c:pt>
                <c:pt idx="21903">
                  <c:v>538.50300000000004</c:v>
                </c:pt>
                <c:pt idx="21904">
                  <c:v>538.52200000000005</c:v>
                </c:pt>
                <c:pt idx="21905">
                  <c:v>538.54200000000003</c:v>
                </c:pt>
                <c:pt idx="21906">
                  <c:v>538.572</c:v>
                </c:pt>
                <c:pt idx="21907">
                  <c:v>538.62800000000004</c:v>
                </c:pt>
                <c:pt idx="21908">
                  <c:v>538.70799999999997</c:v>
                </c:pt>
                <c:pt idx="21909">
                  <c:v>538.79899999999998</c:v>
                </c:pt>
                <c:pt idx="21910">
                  <c:v>538.89499999999998</c:v>
                </c:pt>
                <c:pt idx="21911">
                  <c:v>538.96900000000005</c:v>
                </c:pt>
                <c:pt idx="21912">
                  <c:v>539.005</c:v>
                </c:pt>
                <c:pt idx="21913">
                  <c:v>539.03599999999994</c:v>
                </c:pt>
                <c:pt idx="21914">
                  <c:v>539.05899999999997</c:v>
                </c:pt>
                <c:pt idx="21915">
                  <c:v>539.07600000000002</c:v>
                </c:pt>
                <c:pt idx="21916">
                  <c:v>539.096</c:v>
                </c:pt>
                <c:pt idx="21917">
                  <c:v>539.11800000000005</c:v>
                </c:pt>
                <c:pt idx="21918">
                  <c:v>539.13800000000003</c:v>
                </c:pt>
                <c:pt idx="21919">
                  <c:v>539.15700000000004</c:v>
                </c:pt>
                <c:pt idx="21920">
                  <c:v>539.17700000000002</c:v>
                </c:pt>
                <c:pt idx="21921">
                  <c:v>539.197</c:v>
                </c:pt>
                <c:pt idx="21922">
                  <c:v>539.226</c:v>
                </c:pt>
                <c:pt idx="21923">
                  <c:v>539.28800000000001</c:v>
                </c:pt>
                <c:pt idx="21924">
                  <c:v>539.32100000000003</c:v>
                </c:pt>
                <c:pt idx="21925">
                  <c:v>539.33600000000001</c:v>
                </c:pt>
                <c:pt idx="21926">
                  <c:v>539.351</c:v>
                </c:pt>
                <c:pt idx="21927">
                  <c:v>539.36900000000003</c:v>
                </c:pt>
                <c:pt idx="21928">
                  <c:v>539.39099999999996</c:v>
                </c:pt>
                <c:pt idx="21929">
                  <c:v>539.41399999999999</c:v>
                </c:pt>
                <c:pt idx="21930">
                  <c:v>539.43499999999995</c:v>
                </c:pt>
                <c:pt idx="21931">
                  <c:v>539.45500000000004</c:v>
                </c:pt>
                <c:pt idx="21932">
                  <c:v>539.47500000000002</c:v>
                </c:pt>
                <c:pt idx="21933">
                  <c:v>539.49800000000005</c:v>
                </c:pt>
                <c:pt idx="21934">
                  <c:v>539.53800000000001</c:v>
                </c:pt>
                <c:pt idx="21935">
                  <c:v>539.60799999999995</c:v>
                </c:pt>
                <c:pt idx="21936">
                  <c:v>539.67899999999997</c:v>
                </c:pt>
                <c:pt idx="21937">
                  <c:v>539.721</c:v>
                </c:pt>
                <c:pt idx="21938">
                  <c:v>539.73800000000006</c:v>
                </c:pt>
                <c:pt idx="21939">
                  <c:v>539.75599999999997</c:v>
                </c:pt>
                <c:pt idx="21940">
                  <c:v>539.779</c:v>
                </c:pt>
                <c:pt idx="21941">
                  <c:v>539.80100000000004</c:v>
                </c:pt>
                <c:pt idx="21942">
                  <c:v>539.82399999999996</c:v>
                </c:pt>
                <c:pt idx="21943">
                  <c:v>539.84400000000005</c:v>
                </c:pt>
                <c:pt idx="21944">
                  <c:v>539.86400000000003</c:v>
                </c:pt>
                <c:pt idx="21945">
                  <c:v>539.88499999999999</c:v>
                </c:pt>
                <c:pt idx="21946">
                  <c:v>539.90700000000004</c:v>
                </c:pt>
                <c:pt idx="21947">
                  <c:v>539.95100000000002</c:v>
                </c:pt>
                <c:pt idx="21948">
                  <c:v>540.02099999999996</c:v>
                </c:pt>
                <c:pt idx="21949">
                  <c:v>540.08100000000002</c:v>
                </c:pt>
                <c:pt idx="21950">
                  <c:v>540.11900000000003</c:v>
                </c:pt>
                <c:pt idx="21951">
                  <c:v>540.13300000000004</c:v>
                </c:pt>
                <c:pt idx="21952">
                  <c:v>540.15800000000002</c:v>
                </c:pt>
                <c:pt idx="21953">
                  <c:v>540.17999999999995</c:v>
                </c:pt>
                <c:pt idx="21954">
                  <c:v>540.20299999999997</c:v>
                </c:pt>
                <c:pt idx="21955">
                  <c:v>540.22299999999996</c:v>
                </c:pt>
                <c:pt idx="21956">
                  <c:v>540.24400000000003</c:v>
                </c:pt>
                <c:pt idx="21957">
                  <c:v>540.26300000000003</c:v>
                </c:pt>
                <c:pt idx="21958">
                  <c:v>540.29</c:v>
                </c:pt>
                <c:pt idx="21959">
                  <c:v>540.34699999999998</c:v>
                </c:pt>
                <c:pt idx="21960">
                  <c:v>540.42999999999995</c:v>
                </c:pt>
                <c:pt idx="21961">
                  <c:v>540.49400000000003</c:v>
                </c:pt>
                <c:pt idx="21962">
                  <c:v>540.52300000000002</c:v>
                </c:pt>
                <c:pt idx="21963">
                  <c:v>540.53899999999999</c:v>
                </c:pt>
                <c:pt idx="21964">
                  <c:v>540.55700000000002</c:v>
                </c:pt>
                <c:pt idx="21965">
                  <c:v>540.577</c:v>
                </c:pt>
                <c:pt idx="21966">
                  <c:v>540.59699999999998</c:v>
                </c:pt>
                <c:pt idx="21967">
                  <c:v>540.61699999999996</c:v>
                </c:pt>
                <c:pt idx="21968">
                  <c:v>540.63499999999999</c:v>
                </c:pt>
                <c:pt idx="21969">
                  <c:v>540.654</c:v>
                </c:pt>
                <c:pt idx="21970">
                  <c:v>540.67600000000004</c:v>
                </c:pt>
                <c:pt idx="21971">
                  <c:v>540.71699999999998</c:v>
                </c:pt>
                <c:pt idx="21972">
                  <c:v>540.79300000000001</c:v>
                </c:pt>
                <c:pt idx="21973">
                  <c:v>540.875</c:v>
                </c:pt>
                <c:pt idx="21974">
                  <c:v>540.92999999999995</c:v>
                </c:pt>
                <c:pt idx="21975">
                  <c:v>540.95600000000002</c:v>
                </c:pt>
                <c:pt idx="21976">
                  <c:v>540.95699999999999</c:v>
                </c:pt>
                <c:pt idx="21977">
                  <c:v>540.96400000000006</c:v>
                </c:pt>
                <c:pt idx="21978">
                  <c:v>540.97299999999996</c:v>
                </c:pt>
                <c:pt idx="21979">
                  <c:v>540.98400000000004</c:v>
                </c:pt>
                <c:pt idx="21980">
                  <c:v>540.99800000000005</c:v>
                </c:pt>
                <c:pt idx="21981">
                  <c:v>541.01400000000001</c:v>
                </c:pt>
                <c:pt idx="21982">
                  <c:v>541.03300000000002</c:v>
                </c:pt>
                <c:pt idx="21983">
                  <c:v>541.05399999999997</c:v>
                </c:pt>
                <c:pt idx="21984">
                  <c:v>541.07600000000002</c:v>
                </c:pt>
                <c:pt idx="21985">
                  <c:v>541.096</c:v>
                </c:pt>
                <c:pt idx="21986">
                  <c:v>541.11500000000001</c:v>
                </c:pt>
                <c:pt idx="21987">
                  <c:v>541.13300000000004</c:v>
                </c:pt>
                <c:pt idx="21988">
                  <c:v>541.15200000000004</c:v>
                </c:pt>
                <c:pt idx="21989">
                  <c:v>541.17100000000005</c:v>
                </c:pt>
                <c:pt idx="21990">
                  <c:v>541.20500000000004</c:v>
                </c:pt>
                <c:pt idx="21991">
                  <c:v>541.27</c:v>
                </c:pt>
                <c:pt idx="21992">
                  <c:v>541.35699999999997</c:v>
                </c:pt>
                <c:pt idx="21993">
                  <c:v>541.41899999999998</c:v>
                </c:pt>
                <c:pt idx="21994">
                  <c:v>541.43399999999997</c:v>
                </c:pt>
                <c:pt idx="21995">
                  <c:v>541.43700000000001</c:v>
                </c:pt>
                <c:pt idx="21996">
                  <c:v>541.44399999999996</c:v>
                </c:pt>
                <c:pt idx="21997">
                  <c:v>541.45399999999995</c:v>
                </c:pt>
                <c:pt idx="21998">
                  <c:v>541.46600000000001</c:v>
                </c:pt>
                <c:pt idx="21999">
                  <c:v>541.48299999999995</c:v>
                </c:pt>
                <c:pt idx="22000">
                  <c:v>541.51499999999999</c:v>
                </c:pt>
                <c:pt idx="22001">
                  <c:v>541.56299999999999</c:v>
                </c:pt>
                <c:pt idx="22002">
                  <c:v>541.62</c:v>
                </c:pt>
                <c:pt idx="22003">
                  <c:v>541.66899999999998</c:v>
                </c:pt>
                <c:pt idx="22004">
                  <c:v>541.69600000000003</c:v>
                </c:pt>
                <c:pt idx="22005">
                  <c:v>541.71199999999999</c:v>
                </c:pt>
                <c:pt idx="22006">
                  <c:v>541.72500000000002</c:v>
                </c:pt>
                <c:pt idx="22007">
                  <c:v>541.74199999999996</c:v>
                </c:pt>
                <c:pt idx="22008">
                  <c:v>541.77099999999996</c:v>
                </c:pt>
                <c:pt idx="22009">
                  <c:v>541.803</c:v>
                </c:pt>
                <c:pt idx="22010">
                  <c:v>541.83299999999997</c:v>
                </c:pt>
                <c:pt idx="22011">
                  <c:v>541.85900000000004</c:v>
                </c:pt>
                <c:pt idx="22012">
                  <c:v>541.88400000000001</c:v>
                </c:pt>
                <c:pt idx="22013">
                  <c:v>541.91499999999996</c:v>
                </c:pt>
                <c:pt idx="22014">
                  <c:v>541.94299999999998</c:v>
                </c:pt>
                <c:pt idx="22015">
                  <c:v>541.96600000000001</c:v>
                </c:pt>
                <c:pt idx="22016">
                  <c:v>541.98099999999999</c:v>
                </c:pt>
                <c:pt idx="22017">
                  <c:v>541.99</c:v>
                </c:pt>
                <c:pt idx="22018">
                  <c:v>542.00400000000002</c:v>
                </c:pt>
                <c:pt idx="22019">
                  <c:v>542.03</c:v>
                </c:pt>
                <c:pt idx="22020">
                  <c:v>542.06399999999996</c:v>
                </c:pt>
                <c:pt idx="22021">
                  <c:v>542.11199999999997</c:v>
                </c:pt>
                <c:pt idx="22022">
                  <c:v>542.17100000000005</c:v>
                </c:pt>
                <c:pt idx="22023">
                  <c:v>542.23199999999997</c:v>
                </c:pt>
                <c:pt idx="22024">
                  <c:v>542.28800000000001</c:v>
                </c:pt>
                <c:pt idx="22025">
                  <c:v>542.33900000000006</c:v>
                </c:pt>
                <c:pt idx="22026">
                  <c:v>542.38199999999995</c:v>
                </c:pt>
                <c:pt idx="22027">
                  <c:v>542.41200000000003</c:v>
                </c:pt>
                <c:pt idx="22028">
                  <c:v>542.43499999999995</c:v>
                </c:pt>
                <c:pt idx="22029">
                  <c:v>542.45399999999995</c:v>
                </c:pt>
                <c:pt idx="22030">
                  <c:v>542.46799999999996</c:v>
                </c:pt>
                <c:pt idx="22031">
                  <c:v>542.48400000000004</c:v>
                </c:pt>
                <c:pt idx="22032">
                  <c:v>542.50099999999998</c:v>
                </c:pt>
                <c:pt idx="22033">
                  <c:v>542.51800000000003</c:v>
                </c:pt>
                <c:pt idx="22034">
                  <c:v>542.54</c:v>
                </c:pt>
                <c:pt idx="22035">
                  <c:v>542.56100000000004</c:v>
                </c:pt>
                <c:pt idx="22036">
                  <c:v>542.58299999999997</c:v>
                </c:pt>
                <c:pt idx="22037">
                  <c:v>542.601</c:v>
                </c:pt>
                <c:pt idx="22038">
                  <c:v>542.61900000000003</c:v>
                </c:pt>
                <c:pt idx="22039">
                  <c:v>542.63800000000003</c:v>
                </c:pt>
                <c:pt idx="22040">
                  <c:v>542.67499999999995</c:v>
                </c:pt>
                <c:pt idx="22041">
                  <c:v>542.74400000000003</c:v>
                </c:pt>
                <c:pt idx="22042">
                  <c:v>542.83600000000001</c:v>
                </c:pt>
                <c:pt idx="22043">
                  <c:v>542.93299999999999</c:v>
                </c:pt>
                <c:pt idx="22044">
                  <c:v>543.03</c:v>
                </c:pt>
                <c:pt idx="22045">
                  <c:v>543.13</c:v>
                </c:pt>
                <c:pt idx="22046">
                  <c:v>543.18399999999997</c:v>
                </c:pt>
                <c:pt idx="22047">
                  <c:v>543.19600000000003</c:v>
                </c:pt>
                <c:pt idx="22048">
                  <c:v>543.20600000000002</c:v>
                </c:pt>
                <c:pt idx="22049">
                  <c:v>543.21600000000001</c:v>
                </c:pt>
                <c:pt idx="22050">
                  <c:v>543.23099999999999</c:v>
                </c:pt>
                <c:pt idx="22051">
                  <c:v>543.24800000000005</c:v>
                </c:pt>
                <c:pt idx="22052">
                  <c:v>543.26700000000005</c:v>
                </c:pt>
                <c:pt idx="22053">
                  <c:v>543.28899999999999</c:v>
                </c:pt>
                <c:pt idx="22054">
                  <c:v>543.31200000000001</c:v>
                </c:pt>
                <c:pt idx="22055">
                  <c:v>543.33199999999999</c:v>
                </c:pt>
                <c:pt idx="22056">
                  <c:v>543.351</c:v>
                </c:pt>
                <c:pt idx="22057">
                  <c:v>543.37300000000005</c:v>
                </c:pt>
                <c:pt idx="22058">
                  <c:v>543.41099999999994</c:v>
                </c:pt>
                <c:pt idx="22059">
                  <c:v>543.48099999999999</c:v>
                </c:pt>
                <c:pt idx="22060">
                  <c:v>543.56200000000001</c:v>
                </c:pt>
                <c:pt idx="22061">
                  <c:v>543.61599999999999</c:v>
                </c:pt>
                <c:pt idx="22062">
                  <c:v>543.63800000000003</c:v>
                </c:pt>
                <c:pt idx="22063">
                  <c:v>543.65499999999997</c:v>
                </c:pt>
                <c:pt idx="22064">
                  <c:v>543.67399999999998</c:v>
                </c:pt>
                <c:pt idx="22065">
                  <c:v>543.69500000000005</c:v>
                </c:pt>
                <c:pt idx="22066">
                  <c:v>543.71699999999998</c:v>
                </c:pt>
                <c:pt idx="22067">
                  <c:v>543.73900000000003</c:v>
                </c:pt>
                <c:pt idx="22068">
                  <c:v>543.75900000000001</c:v>
                </c:pt>
                <c:pt idx="22069">
                  <c:v>543.77700000000004</c:v>
                </c:pt>
                <c:pt idx="22070">
                  <c:v>543.79600000000005</c:v>
                </c:pt>
                <c:pt idx="22071">
                  <c:v>543.83699999999999</c:v>
                </c:pt>
                <c:pt idx="22072">
                  <c:v>543.91</c:v>
                </c:pt>
                <c:pt idx="22073">
                  <c:v>544.00199999999995</c:v>
                </c:pt>
                <c:pt idx="22074">
                  <c:v>544.03499999999997</c:v>
                </c:pt>
                <c:pt idx="22075">
                  <c:v>544.05399999999997</c:v>
                </c:pt>
                <c:pt idx="22076">
                  <c:v>544.07000000000005</c:v>
                </c:pt>
                <c:pt idx="22077">
                  <c:v>544.08600000000001</c:v>
                </c:pt>
                <c:pt idx="22078">
                  <c:v>544.10299999999995</c:v>
                </c:pt>
                <c:pt idx="22079">
                  <c:v>544.11900000000003</c:v>
                </c:pt>
                <c:pt idx="22080">
                  <c:v>544.13599999999997</c:v>
                </c:pt>
                <c:pt idx="22081">
                  <c:v>544.154</c:v>
                </c:pt>
                <c:pt idx="22082">
                  <c:v>544.17100000000005</c:v>
                </c:pt>
                <c:pt idx="22083">
                  <c:v>544.18899999999996</c:v>
                </c:pt>
                <c:pt idx="22084">
                  <c:v>544.21</c:v>
                </c:pt>
                <c:pt idx="22085">
                  <c:v>544.23299999999995</c:v>
                </c:pt>
                <c:pt idx="22086">
                  <c:v>544.25400000000002</c:v>
                </c:pt>
                <c:pt idx="22087">
                  <c:v>544.27200000000005</c:v>
                </c:pt>
                <c:pt idx="22088">
                  <c:v>544.29</c:v>
                </c:pt>
                <c:pt idx="22089">
                  <c:v>544.30899999999997</c:v>
                </c:pt>
                <c:pt idx="22090">
                  <c:v>544.33100000000002</c:v>
                </c:pt>
                <c:pt idx="22091">
                  <c:v>544.36699999999996</c:v>
                </c:pt>
                <c:pt idx="22092">
                  <c:v>544.43600000000004</c:v>
                </c:pt>
                <c:pt idx="22093">
                  <c:v>544.52700000000004</c:v>
                </c:pt>
                <c:pt idx="22094">
                  <c:v>544.60199999999998</c:v>
                </c:pt>
                <c:pt idx="22095">
                  <c:v>544.60900000000004</c:v>
                </c:pt>
                <c:pt idx="22096">
                  <c:v>544.63400000000001</c:v>
                </c:pt>
                <c:pt idx="22097">
                  <c:v>544.64700000000005</c:v>
                </c:pt>
                <c:pt idx="22098">
                  <c:v>544.66700000000003</c:v>
                </c:pt>
                <c:pt idx="22099">
                  <c:v>544.68899999999996</c:v>
                </c:pt>
                <c:pt idx="22100">
                  <c:v>544.71299999999997</c:v>
                </c:pt>
                <c:pt idx="22101">
                  <c:v>544.73500000000001</c:v>
                </c:pt>
                <c:pt idx="22102">
                  <c:v>544.75599999999997</c:v>
                </c:pt>
                <c:pt idx="22103">
                  <c:v>544.77499999999998</c:v>
                </c:pt>
                <c:pt idx="22104">
                  <c:v>544.79499999999996</c:v>
                </c:pt>
                <c:pt idx="22105">
                  <c:v>544.81399999999996</c:v>
                </c:pt>
                <c:pt idx="22106">
                  <c:v>544.84900000000005</c:v>
                </c:pt>
                <c:pt idx="22107">
                  <c:v>544.91300000000001</c:v>
                </c:pt>
                <c:pt idx="22108">
                  <c:v>544.96199999999999</c:v>
                </c:pt>
                <c:pt idx="22109">
                  <c:v>544.98400000000004</c:v>
                </c:pt>
                <c:pt idx="22110">
                  <c:v>544.99800000000005</c:v>
                </c:pt>
                <c:pt idx="22111">
                  <c:v>545.01400000000001</c:v>
                </c:pt>
                <c:pt idx="22112">
                  <c:v>545.03200000000004</c:v>
                </c:pt>
                <c:pt idx="22113">
                  <c:v>545.05200000000002</c:v>
                </c:pt>
                <c:pt idx="22114">
                  <c:v>545.07299999999998</c:v>
                </c:pt>
                <c:pt idx="22115">
                  <c:v>545.09299999999996</c:v>
                </c:pt>
                <c:pt idx="22116">
                  <c:v>545.11199999999997</c:v>
                </c:pt>
                <c:pt idx="22117">
                  <c:v>545.13099999999997</c:v>
                </c:pt>
                <c:pt idx="22118">
                  <c:v>545.15300000000002</c:v>
                </c:pt>
                <c:pt idx="22119">
                  <c:v>545.18799999999999</c:v>
                </c:pt>
                <c:pt idx="22120">
                  <c:v>545.25199999999995</c:v>
                </c:pt>
                <c:pt idx="22121">
                  <c:v>545.34699999999998</c:v>
                </c:pt>
                <c:pt idx="22122">
                  <c:v>545.43299999999999</c:v>
                </c:pt>
                <c:pt idx="22123">
                  <c:v>545.46299999999997</c:v>
                </c:pt>
                <c:pt idx="22124">
                  <c:v>545.47900000000004</c:v>
                </c:pt>
                <c:pt idx="22125">
                  <c:v>545.49300000000005</c:v>
                </c:pt>
                <c:pt idx="22126">
                  <c:v>545.50699999999995</c:v>
                </c:pt>
                <c:pt idx="22127">
                  <c:v>545.52300000000002</c:v>
                </c:pt>
                <c:pt idx="22128">
                  <c:v>545.54100000000005</c:v>
                </c:pt>
                <c:pt idx="22129">
                  <c:v>545.56399999999996</c:v>
                </c:pt>
                <c:pt idx="22130">
                  <c:v>545.58600000000001</c:v>
                </c:pt>
                <c:pt idx="22131">
                  <c:v>545.60799999999995</c:v>
                </c:pt>
                <c:pt idx="22132">
                  <c:v>545.62599999999998</c:v>
                </c:pt>
                <c:pt idx="22133">
                  <c:v>545.64499999999998</c:v>
                </c:pt>
                <c:pt idx="22134">
                  <c:v>545.66399999999999</c:v>
                </c:pt>
                <c:pt idx="22135">
                  <c:v>545.68299999999999</c:v>
                </c:pt>
                <c:pt idx="22136">
                  <c:v>545.71100000000001</c:v>
                </c:pt>
                <c:pt idx="22137">
                  <c:v>545.76199999999994</c:v>
                </c:pt>
                <c:pt idx="22138">
                  <c:v>545.80399999999997</c:v>
                </c:pt>
                <c:pt idx="22139">
                  <c:v>545.83699999999999</c:v>
                </c:pt>
                <c:pt idx="22140">
                  <c:v>545.85699999999997</c:v>
                </c:pt>
                <c:pt idx="22141">
                  <c:v>545.87099999999998</c:v>
                </c:pt>
                <c:pt idx="22142">
                  <c:v>545.88900000000001</c:v>
                </c:pt>
                <c:pt idx="22143">
                  <c:v>545.91</c:v>
                </c:pt>
                <c:pt idx="22144">
                  <c:v>545.93200000000002</c:v>
                </c:pt>
                <c:pt idx="22145">
                  <c:v>545.952</c:v>
                </c:pt>
                <c:pt idx="22146">
                  <c:v>545.971</c:v>
                </c:pt>
                <c:pt idx="22147">
                  <c:v>545.99</c:v>
                </c:pt>
                <c:pt idx="22148">
                  <c:v>546.01</c:v>
                </c:pt>
                <c:pt idx="22149">
                  <c:v>546.03499999999997</c:v>
                </c:pt>
                <c:pt idx="22150">
                  <c:v>546.08000000000004</c:v>
                </c:pt>
                <c:pt idx="22151">
                  <c:v>546.15599999999995</c:v>
                </c:pt>
                <c:pt idx="22152">
                  <c:v>546.24099999999999</c:v>
                </c:pt>
                <c:pt idx="22153">
                  <c:v>546.29100000000005</c:v>
                </c:pt>
                <c:pt idx="22154">
                  <c:v>546.31700000000001</c:v>
                </c:pt>
                <c:pt idx="22155">
                  <c:v>546.33000000000004</c:v>
                </c:pt>
                <c:pt idx="22156">
                  <c:v>546.34500000000003</c:v>
                </c:pt>
                <c:pt idx="22157">
                  <c:v>546.36199999999997</c:v>
                </c:pt>
                <c:pt idx="22158">
                  <c:v>546.38199999999995</c:v>
                </c:pt>
                <c:pt idx="22159">
                  <c:v>546.40300000000002</c:v>
                </c:pt>
                <c:pt idx="22160">
                  <c:v>546.42600000000004</c:v>
                </c:pt>
                <c:pt idx="22161">
                  <c:v>546.45000000000005</c:v>
                </c:pt>
                <c:pt idx="22162">
                  <c:v>546.46900000000005</c:v>
                </c:pt>
                <c:pt idx="22163">
                  <c:v>546.48900000000003</c:v>
                </c:pt>
                <c:pt idx="22164">
                  <c:v>546.50800000000004</c:v>
                </c:pt>
                <c:pt idx="22165">
                  <c:v>546.53099999999995</c:v>
                </c:pt>
                <c:pt idx="22166">
                  <c:v>546.57899999999995</c:v>
                </c:pt>
                <c:pt idx="22167">
                  <c:v>546.62199999999996</c:v>
                </c:pt>
                <c:pt idx="22168">
                  <c:v>546.65300000000002</c:v>
                </c:pt>
                <c:pt idx="22169">
                  <c:v>546.66899999999998</c:v>
                </c:pt>
                <c:pt idx="22170">
                  <c:v>546.68100000000004</c:v>
                </c:pt>
                <c:pt idx="22171">
                  <c:v>546.69799999999998</c:v>
                </c:pt>
                <c:pt idx="22172">
                  <c:v>546.72699999999998</c:v>
                </c:pt>
                <c:pt idx="22173">
                  <c:v>546.76400000000001</c:v>
                </c:pt>
                <c:pt idx="22174">
                  <c:v>546.79300000000001</c:v>
                </c:pt>
                <c:pt idx="22175">
                  <c:v>546.81399999999996</c:v>
                </c:pt>
                <c:pt idx="22176">
                  <c:v>546.83799999999997</c:v>
                </c:pt>
                <c:pt idx="22177">
                  <c:v>546.85900000000004</c:v>
                </c:pt>
                <c:pt idx="22178">
                  <c:v>546.87300000000005</c:v>
                </c:pt>
                <c:pt idx="22179">
                  <c:v>546.89200000000005</c:v>
                </c:pt>
                <c:pt idx="22180">
                  <c:v>546.91099999999994</c:v>
                </c:pt>
                <c:pt idx="22181">
                  <c:v>546.93200000000002</c:v>
                </c:pt>
                <c:pt idx="22182">
                  <c:v>546.95100000000002</c:v>
                </c:pt>
                <c:pt idx="22183">
                  <c:v>546.97</c:v>
                </c:pt>
                <c:pt idx="22184">
                  <c:v>546.98800000000006</c:v>
                </c:pt>
                <c:pt idx="22185">
                  <c:v>547.01</c:v>
                </c:pt>
                <c:pt idx="22186">
                  <c:v>547.04899999999998</c:v>
                </c:pt>
                <c:pt idx="22187">
                  <c:v>547.13199999999995</c:v>
                </c:pt>
                <c:pt idx="22188">
                  <c:v>547.21900000000005</c:v>
                </c:pt>
                <c:pt idx="22189">
                  <c:v>547.24599999999998</c:v>
                </c:pt>
                <c:pt idx="22190">
                  <c:v>547.26700000000005</c:v>
                </c:pt>
                <c:pt idx="22191">
                  <c:v>547.28399999999999</c:v>
                </c:pt>
                <c:pt idx="22192">
                  <c:v>547.30100000000004</c:v>
                </c:pt>
                <c:pt idx="22193">
                  <c:v>547.31899999999996</c:v>
                </c:pt>
                <c:pt idx="22194">
                  <c:v>547.34</c:v>
                </c:pt>
                <c:pt idx="22195">
                  <c:v>547.36199999999997</c:v>
                </c:pt>
                <c:pt idx="22196">
                  <c:v>547.38099999999997</c:v>
                </c:pt>
                <c:pt idx="22197">
                  <c:v>547.40099999999995</c:v>
                </c:pt>
                <c:pt idx="22198">
                  <c:v>547.41999999999996</c:v>
                </c:pt>
                <c:pt idx="22199">
                  <c:v>547.44299999999998</c:v>
                </c:pt>
                <c:pt idx="22200">
                  <c:v>547.48699999999997</c:v>
                </c:pt>
                <c:pt idx="22201">
                  <c:v>547.56100000000004</c:v>
                </c:pt>
                <c:pt idx="22202">
                  <c:v>547.59500000000003</c:v>
                </c:pt>
                <c:pt idx="22203">
                  <c:v>547.60500000000002</c:v>
                </c:pt>
                <c:pt idx="22204">
                  <c:v>547.62300000000005</c:v>
                </c:pt>
                <c:pt idx="22205">
                  <c:v>547.64</c:v>
                </c:pt>
                <c:pt idx="22206">
                  <c:v>547.65800000000002</c:v>
                </c:pt>
                <c:pt idx="22207">
                  <c:v>547.67700000000002</c:v>
                </c:pt>
                <c:pt idx="22208">
                  <c:v>547.69799999999998</c:v>
                </c:pt>
                <c:pt idx="22209">
                  <c:v>547.72</c:v>
                </c:pt>
                <c:pt idx="22210">
                  <c:v>547.74199999999996</c:v>
                </c:pt>
                <c:pt idx="22211">
                  <c:v>547.75900000000001</c:v>
                </c:pt>
                <c:pt idx="22212">
                  <c:v>547.77800000000002</c:v>
                </c:pt>
                <c:pt idx="22213">
                  <c:v>547.79700000000003</c:v>
                </c:pt>
                <c:pt idx="22214">
                  <c:v>547.82000000000005</c:v>
                </c:pt>
                <c:pt idx="22215">
                  <c:v>547.87699999999995</c:v>
                </c:pt>
                <c:pt idx="22216">
                  <c:v>547.96600000000001</c:v>
                </c:pt>
                <c:pt idx="22217">
                  <c:v>548.05799999999999</c:v>
                </c:pt>
                <c:pt idx="22218">
                  <c:v>548.10799999999995</c:v>
                </c:pt>
                <c:pt idx="22219">
                  <c:v>548.13400000000001</c:v>
                </c:pt>
                <c:pt idx="22220">
                  <c:v>548.14300000000003</c:v>
                </c:pt>
                <c:pt idx="22221">
                  <c:v>548.154</c:v>
                </c:pt>
                <c:pt idx="22222">
                  <c:v>548.16700000000003</c:v>
                </c:pt>
                <c:pt idx="22223">
                  <c:v>548.18200000000002</c:v>
                </c:pt>
                <c:pt idx="22224">
                  <c:v>548.19899999999996</c:v>
                </c:pt>
                <c:pt idx="22225">
                  <c:v>548.21900000000005</c:v>
                </c:pt>
                <c:pt idx="22226">
                  <c:v>548.23900000000003</c:v>
                </c:pt>
                <c:pt idx="22227">
                  <c:v>548.26199999999994</c:v>
                </c:pt>
                <c:pt idx="22228">
                  <c:v>548.28499999999997</c:v>
                </c:pt>
                <c:pt idx="22229">
                  <c:v>548.30700000000002</c:v>
                </c:pt>
                <c:pt idx="22230">
                  <c:v>548.32600000000002</c:v>
                </c:pt>
                <c:pt idx="22231">
                  <c:v>548.34500000000003</c:v>
                </c:pt>
                <c:pt idx="22232">
                  <c:v>548.36500000000001</c:v>
                </c:pt>
                <c:pt idx="22233">
                  <c:v>548.38599999999997</c:v>
                </c:pt>
                <c:pt idx="22234">
                  <c:v>548.40599999999995</c:v>
                </c:pt>
                <c:pt idx="22235">
                  <c:v>548.42600000000004</c:v>
                </c:pt>
                <c:pt idx="22236">
                  <c:v>548.45399999999995</c:v>
                </c:pt>
                <c:pt idx="22237">
                  <c:v>548.50900000000001</c:v>
                </c:pt>
                <c:pt idx="22238">
                  <c:v>548.59100000000001</c:v>
                </c:pt>
                <c:pt idx="22239">
                  <c:v>548.68600000000004</c:v>
                </c:pt>
                <c:pt idx="22240">
                  <c:v>548.76900000000001</c:v>
                </c:pt>
                <c:pt idx="22241">
                  <c:v>548.79600000000005</c:v>
                </c:pt>
                <c:pt idx="22242">
                  <c:v>548.81700000000001</c:v>
                </c:pt>
                <c:pt idx="22243">
                  <c:v>548.83199999999999</c:v>
                </c:pt>
                <c:pt idx="22244">
                  <c:v>548.85199999999998</c:v>
                </c:pt>
                <c:pt idx="22245">
                  <c:v>548.88300000000004</c:v>
                </c:pt>
                <c:pt idx="22246">
                  <c:v>548.93100000000004</c:v>
                </c:pt>
                <c:pt idx="22247">
                  <c:v>548.98800000000006</c:v>
                </c:pt>
                <c:pt idx="22248">
                  <c:v>549.06100000000004</c:v>
                </c:pt>
                <c:pt idx="22249">
                  <c:v>549.14599999999996</c:v>
                </c:pt>
                <c:pt idx="22250">
                  <c:v>549.24199999999996</c:v>
                </c:pt>
                <c:pt idx="22251">
                  <c:v>549.303</c:v>
                </c:pt>
                <c:pt idx="22252">
                  <c:v>549.31299999999999</c:v>
                </c:pt>
                <c:pt idx="22253">
                  <c:v>549.31700000000001</c:v>
                </c:pt>
                <c:pt idx="22254">
                  <c:v>549.33199999999999</c:v>
                </c:pt>
                <c:pt idx="22255">
                  <c:v>549.36400000000003</c:v>
                </c:pt>
                <c:pt idx="22256">
                  <c:v>549.41</c:v>
                </c:pt>
                <c:pt idx="22257">
                  <c:v>549.46100000000001</c:v>
                </c:pt>
                <c:pt idx="22258">
                  <c:v>549.49800000000005</c:v>
                </c:pt>
                <c:pt idx="22259">
                  <c:v>549.51800000000003</c:v>
                </c:pt>
                <c:pt idx="22260">
                  <c:v>549.54</c:v>
                </c:pt>
                <c:pt idx="22261">
                  <c:v>549.57000000000005</c:v>
                </c:pt>
                <c:pt idx="22262">
                  <c:v>549.6</c:v>
                </c:pt>
                <c:pt idx="22263">
                  <c:v>549.63099999999997</c:v>
                </c:pt>
                <c:pt idx="22264">
                  <c:v>549.65899999999999</c:v>
                </c:pt>
                <c:pt idx="22265">
                  <c:v>549.68299999999999</c:v>
                </c:pt>
                <c:pt idx="22266">
                  <c:v>549.69899999999996</c:v>
                </c:pt>
                <c:pt idx="22267">
                  <c:v>549.71299999999997</c:v>
                </c:pt>
                <c:pt idx="22268">
                  <c:v>549.73900000000003</c:v>
                </c:pt>
                <c:pt idx="22269">
                  <c:v>549.76700000000005</c:v>
                </c:pt>
                <c:pt idx="22270">
                  <c:v>549.77099999999996</c:v>
                </c:pt>
                <c:pt idx="22271">
                  <c:v>549.77800000000002</c:v>
                </c:pt>
                <c:pt idx="22272">
                  <c:v>549.78800000000001</c:v>
                </c:pt>
                <c:pt idx="22273">
                  <c:v>549.80499999999995</c:v>
                </c:pt>
                <c:pt idx="22274">
                  <c:v>549.81799999999998</c:v>
                </c:pt>
                <c:pt idx="22275">
                  <c:v>549.83000000000004</c:v>
                </c:pt>
                <c:pt idx="22276">
                  <c:v>549.84199999999998</c:v>
                </c:pt>
                <c:pt idx="22277">
                  <c:v>549.85400000000004</c:v>
                </c:pt>
                <c:pt idx="22278">
                  <c:v>549.87199999999996</c:v>
                </c:pt>
                <c:pt idx="22279">
                  <c:v>549.89599999999996</c:v>
                </c:pt>
                <c:pt idx="22280">
                  <c:v>549.91999999999996</c:v>
                </c:pt>
                <c:pt idx="22281">
                  <c:v>549.94399999999996</c:v>
                </c:pt>
                <c:pt idx="22282">
                  <c:v>549.96799999999996</c:v>
                </c:pt>
                <c:pt idx="22283">
                  <c:v>549.99199999999996</c:v>
                </c:pt>
                <c:pt idx="22284">
                  <c:v>550.01400000000001</c:v>
                </c:pt>
                <c:pt idx="22285">
                  <c:v>550.03399999999999</c:v>
                </c:pt>
                <c:pt idx="22286">
                  <c:v>550.05100000000004</c:v>
                </c:pt>
                <c:pt idx="22287">
                  <c:v>550.06600000000003</c:v>
                </c:pt>
                <c:pt idx="22288">
                  <c:v>550.08000000000004</c:v>
                </c:pt>
                <c:pt idx="22289">
                  <c:v>550.09699999999998</c:v>
                </c:pt>
                <c:pt idx="22290">
                  <c:v>550.11300000000006</c:v>
                </c:pt>
                <c:pt idx="22291">
                  <c:v>550.12800000000004</c:v>
                </c:pt>
                <c:pt idx="22292">
                  <c:v>550.14200000000005</c:v>
                </c:pt>
                <c:pt idx="22293">
                  <c:v>550.15700000000004</c:v>
                </c:pt>
                <c:pt idx="22294">
                  <c:v>550.16999999999996</c:v>
                </c:pt>
                <c:pt idx="22295">
                  <c:v>550.18299999999999</c:v>
                </c:pt>
                <c:pt idx="22296">
                  <c:v>550.19399999999996</c:v>
                </c:pt>
                <c:pt idx="22297">
                  <c:v>550.20600000000002</c:v>
                </c:pt>
                <c:pt idx="22298">
                  <c:v>550.21699999999998</c:v>
                </c:pt>
                <c:pt idx="22299">
                  <c:v>550.22699999999998</c:v>
                </c:pt>
                <c:pt idx="22300">
                  <c:v>550.23900000000003</c:v>
                </c:pt>
                <c:pt idx="22301">
                  <c:v>550.24900000000002</c:v>
                </c:pt>
                <c:pt idx="22302">
                  <c:v>550.25699999999995</c:v>
                </c:pt>
                <c:pt idx="22303">
                  <c:v>550.26499999999999</c:v>
                </c:pt>
                <c:pt idx="22304">
                  <c:v>550.274</c:v>
                </c:pt>
                <c:pt idx="22305">
                  <c:v>550.28300000000002</c:v>
                </c:pt>
                <c:pt idx="22306">
                  <c:v>550.29100000000005</c:v>
                </c:pt>
                <c:pt idx="22307">
                  <c:v>550.303</c:v>
                </c:pt>
                <c:pt idx="22308">
                  <c:v>550.31700000000001</c:v>
                </c:pt>
                <c:pt idx="22309">
                  <c:v>550.327</c:v>
                </c:pt>
                <c:pt idx="22310">
                  <c:v>550.34199999999998</c:v>
                </c:pt>
                <c:pt idx="22311">
                  <c:v>550.35400000000004</c:v>
                </c:pt>
                <c:pt idx="22312">
                  <c:v>550.36699999999996</c:v>
                </c:pt>
                <c:pt idx="22313">
                  <c:v>550.38</c:v>
                </c:pt>
                <c:pt idx="22314">
                  <c:v>550.39200000000005</c:v>
                </c:pt>
                <c:pt idx="22315">
                  <c:v>550.40300000000002</c:v>
                </c:pt>
                <c:pt idx="22316">
                  <c:v>550.41600000000005</c:v>
                </c:pt>
                <c:pt idx="22317">
                  <c:v>550.42899999999997</c:v>
                </c:pt>
                <c:pt idx="22318">
                  <c:v>550.44200000000001</c:v>
                </c:pt>
                <c:pt idx="22319">
                  <c:v>550.45500000000004</c:v>
                </c:pt>
                <c:pt idx="22320">
                  <c:v>550.46699999999998</c:v>
                </c:pt>
                <c:pt idx="22321">
                  <c:v>550.47799999999995</c:v>
                </c:pt>
                <c:pt idx="22322">
                  <c:v>550.48800000000006</c:v>
                </c:pt>
                <c:pt idx="22323">
                  <c:v>550.49699999999996</c:v>
                </c:pt>
                <c:pt idx="22324">
                  <c:v>550.50599999999997</c:v>
                </c:pt>
                <c:pt idx="22325">
                  <c:v>550.51599999999996</c:v>
                </c:pt>
                <c:pt idx="22326">
                  <c:v>550.52499999999998</c:v>
                </c:pt>
                <c:pt idx="22327">
                  <c:v>550.53499999999997</c:v>
                </c:pt>
                <c:pt idx="22328">
                  <c:v>550.54399999999998</c:v>
                </c:pt>
                <c:pt idx="22329">
                  <c:v>550.55399999999997</c:v>
                </c:pt>
                <c:pt idx="22330">
                  <c:v>550.56399999999996</c:v>
                </c:pt>
                <c:pt idx="22331">
                  <c:v>550.57500000000005</c:v>
                </c:pt>
                <c:pt idx="22332">
                  <c:v>550.58600000000001</c:v>
                </c:pt>
                <c:pt idx="22333">
                  <c:v>550.59799999999996</c:v>
                </c:pt>
                <c:pt idx="22334">
                  <c:v>550.61099999999999</c:v>
                </c:pt>
                <c:pt idx="22335">
                  <c:v>550.62199999999996</c:v>
                </c:pt>
                <c:pt idx="22336">
                  <c:v>550.63300000000004</c:v>
                </c:pt>
                <c:pt idx="22337">
                  <c:v>550.64599999999996</c:v>
                </c:pt>
                <c:pt idx="22338">
                  <c:v>550.65899999999999</c:v>
                </c:pt>
                <c:pt idx="22339">
                  <c:v>550.673</c:v>
                </c:pt>
                <c:pt idx="22340">
                  <c:v>550.68600000000004</c:v>
                </c:pt>
                <c:pt idx="22341">
                  <c:v>550.70000000000005</c:v>
                </c:pt>
                <c:pt idx="22342">
                  <c:v>550.71400000000006</c:v>
                </c:pt>
                <c:pt idx="22343">
                  <c:v>550.72699999999998</c:v>
                </c:pt>
                <c:pt idx="22344">
                  <c:v>550.74099999999999</c:v>
                </c:pt>
                <c:pt idx="22345">
                  <c:v>550.755</c:v>
                </c:pt>
                <c:pt idx="22346">
                  <c:v>550.76800000000003</c:v>
                </c:pt>
                <c:pt idx="22347">
                  <c:v>550.78700000000003</c:v>
                </c:pt>
                <c:pt idx="22348">
                  <c:v>550.80799999999999</c:v>
                </c:pt>
                <c:pt idx="22349">
                  <c:v>550.82500000000005</c:v>
                </c:pt>
                <c:pt idx="22350">
                  <c:v>550.83799999999997</c:v>
                </c:pt>
                <c:pt idx="22351">
                  <c:v>550.85299999999995</c:v>
                </c:pt>
                <c:pt idx="22352">
                  <c:v>550.87</c:v>
                </c:pt>
                <c:pt idx="22353">
                  <c:v>550.89</c:v>
                </c:pt>
                <c:pt idx="22354">
                  <c:v>550.91099999999994</c:v>
                </c:pt>
                <c:pt idx="22355">
                  <c:v>550.93100000000004</c:v>
                </c:pt>
                <c:pt idx="22356">
                  <c:v>550.94899999999996</c:v>
                </c:pt>
                <c:pt idx="22357">
                  <c:v>550.96699999999998</c:v>
                </c:pt>
                <c:pt idx="22358">
                  <c:v>550.98599999999999</c:v>
                </c:pt>
                <c:pt idx="22359">
                  <c:v>551.00400000000002</c:v>
                </c:pt>
                <c:pt idx="22360">
                  <c:v>551.024</c:v>
                </c:pt>
                <c:pt idx="22361">
                  <c:v>551.05399999999997</c:v>
                </c:pt>
                <c:pt idx="22362">
                  <c:v>551.07799999999997</c:v>
                </c:pt>
                <c:pt idx="22363">
                  <c:v>551.09199999999998</c:v>
                </c:pt>
                <c:pt idx="22364">
                  <c:v>551.10500000000002</c:v>
                </c:pt>
                <c:pt idx="22365">
                  <c:v>551.12</c:v>
                </c:pt>
                <c:pt idx="22366">
                  <c:v>551.13599999999997</c:v>
                </c:pt>
                <c:pt idx="22367">
                  <c:v>551.15499999999997</c:v>
                </c:pt>
                <c:pt idx="22368">
                  <c:v>551.17700000000002</c:v>
                </c:pt>
                <c:pt idx="22369">
                  <c:v>551.19600000000003</c:v>
                </c:pt>
                <c:pt idx="22370">
                  <c:v>551.21600000000001</c:v>
                </c:pt>
                <c:pt idx="22371">
                  <c:v>551.23500000000001</c:v>
                </c:pt>
                <c:pt idx="22372">
                  <c:v>551.255</c:v>
                </c:pt>
                <c:pt idx="22373">
                  <c:v>551.27200000000005</c:v>
                </c:pt>
                <c:pt idx="22374">
                  <c:v>551.28800000000001</c:v>
                </c:pt>
                <c:pt idx="22375">
                  <c:v>551.30399999999997</c:v>
                </c:pt>
                <c:pt idx="22376">
                  <c:v>551.32100000000003</c:v>
                </c:pt>
                <c:pt idx="22377">
                  <c:v>551.34100000000001</c:v>
                </c:pt>
                <c:pt idx="22378">
                  <c:v>551.36199999999997</c:v>
                </c:pt>
                <c:pt idx="22379">
                  <c:v>551.38499999999999</c:v>
                </c:pt>
                <c:pt idx="22380">
                  <c:v>551.40599999999995</c:v>
                </c:pt>
                <c:pt idx="22381">
                  <c:v>551.42499999999995</c:v>
                </c:pt>
                <c:pt idx="22382">
                  <c:v>551.44500000000005</c:v>
                </c:pt>
                <c:pt idx="22383">
                  <c:v>551.46400000000006</c:v>
                </c:pt>
                <c:pt idx="22384">
                  <c:v>551.48599999999999</c:v>
                </c:pt>
                <c:pt idx="22385">
                  <c:v>551.50800000000004</c:v>
                </c:pt>
                <c:pt idx="22386">
                  <c:v>551.52599999999995</c:v>
                </c:pt>
                <c:pt idx="22387">
                  <c:v>551.54200000000003</c:v>
                </c:pt>
                <c:pt idx="22388">
                  <c:v>551.55600000000004</c:v>
                </c:pt>
                <c:pt idx="22389">
                  <c:v>551.57000000000005</c:v>
                </c:pt>
                <c:pt idx="22390">
                  <c:v>551.58399999999995</c:v>
                </c:pt>
                <c:pt idx="22391">
                  <c:v>551.59900000000005</c:v>
                </c:pt>
                <c:pt idx="22392">
                  <c:v>551.61400000000003</c:v>
                </c:pt>
                <c:pt idx="22393">
                  <c:v>551.62900000000002</c:v>
                </c:pt>
                <c:pt idx="22394">
                  <c:v>551.64499999999998</c:v>
                </c:pt>
                <c:pt idx="22395">
                  <c:v>551.66099999999994</c:v>
                </c:pt>
                <c:pt idx="22396">
                  <c:v>551.67700000000002</c:v>
                </c:pt>
                <c:pt idx="22397">
                  <c:v>551.69200000000001</c:v>
                </c:pt>
                <c:pt idx="22398">
                  <c:v>551.70799999999997</c:v>
                </c:pt>
                <c:pt idx="22399">
                  <c:v>551.72400000000005</c:v>
                </c:pt>
                <c:pt idx="22400">
                  <c:v>551.73900000000003</c:v>
                </c:pt>
                <c:pt idx="22401">
                  <c:v>551.755</c:v>
                </c:pt>
                <c:pt idx="22402">
                  <c:v>551.77</c:v>
                </c:pt>
                <c:pt idx="22403">
                  <c:v>551.78599999999994</c:v>
                </c:pt>
                <c:pt idx="22404">
                  <c:v>551.803</c:v>
                </c:pt>
                <c:pt idx="22405">
                  <c:v>551.81899999999996</c:v>
                </c:pt>
                <c:pt idx="22406">
                  <c:v>551.83600000000001</c:v>
                </c:pt>
                <c:pt idx="22407">
                  <c:v>551.85199999999998</c:v>
                </c:pt>
                <c:pt idx="22408">
                  <c:v>551.86800000000005</c:v>
                </c:pt>
                <c:pt idx="22409">
                  <c:v>551.88499999999999</c:v>
                </c:pt>
                <c:pt idx="22410">
                  <c:v>551.90099999999995</c:v>
                </c:pt>
                <c:pt idx="22411">
                  <c:v>551.91700000000003</c:v>
                </c:pt>
                <c:pt idx="22412">
                  <c:v>551.93399999999997</c:v>
                </c:pt>
                <c:pt idx="22413">
                  <c:v>551.95000000000005</c:v>
                </c:pt>
                <c:pt idx="22414">
                  <c:v>551.96600000000001</c:v>
                </c:pt>
                <c:pt idx="22415">
                  <c:v>551.98099999999999</c:v>
                </c:pt>
                <c:pt idx="22416">
                  <c:v>551.99699999999996</c:v>
                </c:pt>
                <c:pt idx="22417">
                  <c:v>552.01199999999994</c:v>
                </c:pt>
                <c:pt idx="22418">
                  <c:v>552.02700000000004</c:v>
                </c:pt>
                <c:pt idx="22419">
                  <c:v>552.04200000000003</c:v>
                </c:pt>
                <c:pt idx="22420">
                  <c:v>552.05799999999999</c:v>
                </c:pt>
                <c:pt idx="22421">
                  <c:v>552.07299999999998</c:v>
                </c:pt>
                <c:pt idx="22422">
                  <c:v>552.08799999999997</c:v>
                </c:pt>
                <c:pt idx="22423">
                  <c:v>552.10400000000004</c:v>
                </c:pt>
                <c:pt idx="22424">
                  <c:v>552.11900000000003</c:v>
                </c:pt>
                <c:pt idx="22425">
                  <c:v>552.13400000000001</c:v>
                </c:pt>
                <c:pt idx="22426">
                  <c:v>552.149</c:v>
                </c:pt>
                <c:pt idx="22427">
                  <c:v>552.16499999999996</c:v>
                </c:pt>
                <c:pt idx="22428">
                  <c:v>552.17999999999995</c:v>
                </c:pt>
                <c:pt idx="22429">
                  <c:v>552.19500000000005</c:v>
                </c:pt>
                <c:pt idx="22430">
                  <c:v>552.21</c:v>
                </c:pt>
                <c:pt idx="22431">
                  <c:v>552.226</c:v>
                </c:pt>
                <c:pt idx="22432">
                  <c:v>552.24099999999999</c:v>
                </c:pt>
                <c:pt idx="22433">
                  <c:v>552.25599999999997</c:v>
                </c:pt>
                <c:pt idx="22434">
                  <c:v>552.27099999999996</c:v>
                </c:pt>
                <c:pt idx="22435">
                  <c:v>552.28700000000003</c:v>
                </c:pt>
                <c:pt idx="22436">
                  <c:v>552.30200000000002</c:v>
                </c:pt>
                <c:pt idx="22437">
                  <c:v>552.31700000000001</c:v>
                </c:pt>
                <c:pt idx="22438">
                  <c:v>552.33199999999999</c:v>
                </c:pt>
                <c:pt idx="22439">
                  <c:v>552.34699999999998</c:v>
                </c:pt>
                <c:pt idx="22440">
                  <c:v>552.36</c:v>
                </c:pt>
                <c:pt idx="22441">
                  <c:v>552.37300000000005</c:v>
                </c:pt>
                <c:pt idx="22442">
                  <c:v>552.38599999999997</c:v>
                </c:pt>
                <c:pt idx="22443">
                  <c:v>552.39700000000005</c:v>
                </c:pt>
                <c:pt idx="22444">
                  <c:v>552.40899999999999</c:v>
                </c:pt>
                <c:pt idx="22445">
                  <c:v>552.41999999999996</c:v>
                </c:pt>
                <c:pt idx="22446">
                  <c:v>552.43200000000002</c:v>
                </c:pt>
                <c:pt idx="22447">
                  <c:v>552.44299999999998</c:v>
                </c:pt>
                <c:pt idx="22448">
                  <c:v>552.45299999999997</c:v>
                </c:pt>
                <c:pt idx="22449">
                  <c:v>552.46500000000003</c:v>
                </c:pt>
                <c:pt idx="22450">
                  <c:v>552.47699999999998</c:v>
                </c:pt>
                <c:pt idx="22451">
                  <c:v>552.48900000000003</c:v>
                </c:pt>
                <c:pt idx="22452">
                  <c:v>552.50099999999998</c:v>
                </c:pt>
                <c:pt idx="22453">
                  <c:v>552.51400000000001</c:v>
                </c:pt>
                <c:pt idx="22454">
                  <c:v>552.52700000000004</c:v>
                </c:pt>
                <c:pt idx="22455">
                  <c:v>552.54300000000001</c:v>
                </c:pt>
                <c:pt idx="22456">
                  <c:v>552.55899999999997</c:v>
                </c:pt>
                <c:pt idx="22457">
                  <c:v>552.577</c:v>
                </c:pt>
                <c:pt idx="22458">
                  <c:v>552.596</c:v>
                </c:pt>
                <c:pt idx="22459">
                  <c:v>552.61599999999999</c:v>
                </c:pt>
                <c:pt idx="22460">
                  <c:v>552.63599999999997</c:v>
                </c:pt>
                <c:pt idx="22461">
                  <c:v>552.65499999999997</c:v>
                </c:pt>
                <c:pt idx="22462">
                  <c:v>552.67200000000003</c:v>
                </c:pt>
                <c:pt idx="22463">
                  <c:v>552.69100000000003</c:v>
                </c:pt>
                <c:pt idx="22464">
                  <c:v>552.71</c:v>
                </c:pt>
                <c:pt idx="22465">
                  <c:v>552.73900000000003</c:v>
                </c:pt>
                <c:pt idx="22466">
                  <c:v>552.79300000000001</c:v>
                </c:pt>
                <c:pt idx="22467">
                  <c:v>552.86599999999999</c:v>
                </c:pt>
                <c:pt idx="22468">
                  <c:v>552.93299999999999</c:v>
                </c:pt>
                <c:pt idx="22469">
                  <c:v>552.98</c:v>
                </c:pt>
                <c:pt idx="22470">
                  <c:v>553.00800000000004</c:v>
                </c:pt>
                <c:pt idx="22471">
                  <c:v>553.02200000000005</c:v>
                </c:pt>
                <c:pt idx="22472">
                  <c:v>553.02800000000002</c:v>
                </c:pt>
                <c:pt idx="22473">
                  <c:v>553.03399999999999</c:v>
                </c:pt>
                <c:pt idx="22474">
                  <c:v>553.04200000000003</c:v>
                </c:pt>
                <c:pt idx="22475">
                  <c:v>553.048</c:v>
                </c:pt>
                <c:pt idx="22476">
                  <c:v>553.053</c:v>
                </c:pt>
                <c:pt idx="22477">
                  <c:v>553.05799999999999</c:v>
                </c:pt>
                <c:pt idx="22478">
                  <c:v>553.06600000000003</c:v>
                </c:pt>
                <c:pt idx="22479">
                  <c:v>553.07799999999997</c:v>
                </c:pt>
                <c:pt idx="22480">
                  <c:v>553.09</c:v>
                </c:pt>
                <c:pt idx="22481">
                  <c:v>553.10299999999995</c:v>
                </c:pt>
                <c:pt idx="22482">
                  <c:v>553.11699999999996</c:v>
                </c:pt>
                <c:pt idx="22483">
                  <c:v>553.13099999999997</c:v>
                </c:pt>
                <c:pt idx="22484">
                  <c:v>553.14400000000001</c:v>
                </c:pt>
                <c:pt idx="22485">
                  <c:v>553.15800000000002</c:v>
                </c:pt>
                <c:pt idx="22486">
                  <c:v>553.17200000000003</c:v>
                </c:pt>
                <c:pt idx="22487">
                  <c:v>553.18600000000004</c:v>
                </c:pt>
                <c:pt idx="22488">
                  <c:v>553.20100000000002</c:v>
                </c:pt>
                <c:pt idx="22489">
                  <c:v>553.21699999999998</c:v>
                </c:pt>
                <c:pt idx="22490">
                  <c:v>553.23199999999997</c:v>
                </c:pt>
                <c:pt idx="22491">
                  <c:v>553.24699999999996</c:v>
                </c:pt>
                <c:pt idx="22492">
                  <c:v>553.27099999999996</c:v>
                </c:pt>
                <c:pt idx="22493">
                  <c:v>553.30899999999997</c:v>
                </c:pt>
                <c:pt idx="22494">
                  <c:v>553.35699999999997</c:v>
                </c:pt>
                <c:pt idx="22495">
                  <c:v>553.41</c:v>
                </c:pt>
                <c:pt idx="22496">
                  <c:v>553.46900000000005</c:v>
                </c:pt>
                <c:pt idx="22497">
                  <c:v>553.53800000000001</c:v>
                </c:pt>
                <c:pt idx="22498">
                  <c:v>553.61599999999999</c:v>
                </c:pt>
                <c:pt idx="22499">
                  <c:v>553.69600000000003</c:v>
                </c:pt>
                <c:pt idx="22500">
                  <c:v>553.76599999999996</c:v>
                </c:pt>
                <c:pt idx="22501">
                  <c:v>553.82899999999995</c:v>
                </c:pt>
                <c:pt idx="22502">
                  <c:v>553.88699999999994</c:v>
                </c:pt>
                <c:pt idx="22503">
                  <c:v>553.94299999999998</c:v>
                </c:pt>
                <c:pt idx="22504">
                  <c:v>553.98599999999999</c:v>
                </c:pt>
                <c:pt idx="22505">
                  <c:v>554.01199999999994</c:v>
                </c:pt>
                <c:pt idx="22506">
                  <c:v>554.03099999999995</c:v>
                </c:pt>
                <c:pt idx="22507">
                  <c:v>554.04200000000003</c:v>
                </c:pt>
                <c:pt idx="22508">
                  <c:v>554.04999999999995</c:v>
                </c:pt>
                <c:pt idx="22509">
                  <c:v>554.05999999999995</c:v>
                </c:pt>
                <c:pt idx="22510">
                  <c:v>554.08600000000001</c:v>
                </c:pt>
                <c:pt idx="22511">
                  <c:v>554.12699999999995</c:v>
                </c:pt>
                <c:pt idx="22512">
                  <c:v>554.14400000000001</c:v>
                </c:pt>
                <c:pt idx="22513">
                  <c:v>554.15099999999995</c:v>
                </c:pt>
                <c:pt idx="22514">
                  <c:v>554.15899999999999</c:v>
                </c:pt>
                <c:pt idx="22515">
                  <c:v>554.16999999999996</c:v>
                </c:pt>
                <c:pt idx="22516">
                  <c:v>554.18700000000001</c:v>
                </c:pt>
                <c:pt idx="22517">
                  <c:v>554.20600000000002</c:v>
                </c:pt>
                <c:pt idx="22518">
                  <c:v>554.22500000000002</c:v>
                </c:pt>
                <c:pt idx="22519">
                  <c:v>554.24400000000003</c:v>
                </c:pt>
                <c:pt idx="22520">
                  <c:v>554.26199999999994</c:v>
                </c:pt>
                <c:pt idx="22521">
                  <c:v>554.28099999999995</c:v>
                </c:pt>
                <c:pt idx="22522">
                  <c:v>554.29999999999995</c:v>
                </c:pt>
                <c:pt idx="22523">
                  <c:v>554.322</c:v>
                </c:pt>
                <c:pt idx="22524">
                  <c:v>554.34500000000003</c:v>
                </c:pt>
                <c:pt idx="22525">
                  <c:v>554.36500000000001</c:v>
                </c:pt>
                <c:pt idx="22526">
                  <c:v>554.38499999999999</c:v>
                </c:pt>
                <c:pt idx="22527">
                  <c:v>554.40499999999997</c:v>
                </c:pt>
                <c:pt idx="22528">
                  <c:v>554.42499999999995</c:v>
                </c:pt>
                <c:pt idx="22529">
                  <c:v>554.44600000000003</c:v>
                </c:pt>
                <c:pt idx="22530">
                  <c:v>554.46799999999996</c:v>
                </c:pt>
                <c:pt idx="22531">
                  <c:v>554.48900000000003</c:v>
                </c:pt>
                <c:pt idx="22532">
                  <c:v>554.51</c:v>
                </c:pt>
                <c:pt idx="22533">
                  <c:v>554.53</c:v>
                </c:pt>
                <c:pt idx="22534">
                  <c:v>554.55100000000004</c:v>
                </c:pt>
                <c:pt idx="22535">
                  <c:v>554.58100000000002</c:v>
                </c:pt>
                <c:pt idx="22536">
                  <c:v>554.64099999999996</c:v>
                </c:pt>
                <c:pt idx="22537">
                  <c:v>554.72</c:v>
                </c:pt>
                <c:pt idx="22538">
                  <c:v>554.78399999999999</c:v>
                </c:pt>
                <c:pt idx="22539">
                  <c:v>554.80600000000004</c:v>
                </c:pt>
                <c:pt idx="22540">
                  <c:v>554.82100000000003</c:v>
                </c:pt>
                <c:pt idx="22541">
                  <c:v>554.83900000000006</c:v>
                </c:pt>
                <c:pt idx="22542">
                  <c:v>554.85599999999999</c:v>
                </c:pt>
                <c:pt idx="22543">
                  <c:v>554.87400000000002</c:v>
                </c:pt>
                <c:pt idx="22544">
                  <c:v>554.89599999999996</c:v>
                </c:pt>
                <c:pt idx="22545">
                  <c:v>554.91800000000001</c:v>
                </c:pt>
                <c:pt idx="22546">
                  <c:v>554.93799999999999</c:v>
                </c:pt>
                <c:pt idx="22547">
                  <c:v>554.95600000000002</c:v>
                </c:pt>
                <c:pt idx="22548">
                  <c:v>554.97500000000002</c:v>
                </c:pt>
                <c:pt idx="22549">
                  <c:v>554.99400000000003</c:v>
                </c:pt>
                <c:pt idx="22550">
                  <c:v>555.01400000000001</c:v>
                </c:pt>
                <c:pt idx="22551">
                  <c:v>555.04899999999998</c:v>
                </c:pt>
                <c:pt idx="22552">
                  <c:v>555.11599999999999</c:v>
                </c:pt>
                <c:pt idx="22553">
                  <c:v>555.20500000000004</c:v>
                </c:pt>
                <c:pt idx="22554">
                  <c:v>555.26099999999997</c:v>
                </c:pt>
                <c:pt idx="22555">
                  <c:v>555.29399999999998</c:v>
                </c:pt>
                <c:pt idx="22556">
                  <c:v>555.31600000000003</c:v>
                </c:pt>
                <c:pt idx="22557">
                  <c:v>555.33199999999999</c:v>
                </c:pt>
                <c:pt idx="22558">
                  <c:v>555.34799999999996</c:v>
                </c:pt>
                <c:pt idx="22559">
                  <c:v>555.36500000000001</c:v>
                </c:pt>
                <c:pt idx="22560">
                  <c:v>555.38400000000001</c:v>
                </c:pt>
                <c:pt idx="22561">
                  <c:v>555.40499999999997</c:v>
                </c:pt>
                <c:pt idx="22562">
                  <c:v>555.428</c:v>
                </c:pt>
                <c:pt idx="22563">
                  <c:v>555.45000000000005</c:v>
                </c:pt>
                <c:pt idx="22564">
                  <c:v>555.47</c:v>
                </c:pt>
                <c:pt idx="22565">
                  <c:v>555.48900000000003</c:v>
                </c:pt>
                <c:pt idx="22566">
                  <c:v>555.50900000000001</c:v>
                </c:pt>
                <c:pt idx="22567">
                  <c:v>555.53099999999995</c:v>
                </c:pt>
                <c:pt idx="22568">
                  <c:v>555.56200000000001</c:v>
                </c:pt>
                <c:pt idx="22569">
                  <c:v>555.63</c:v>
                </c:pt>
                <c:pt idx="22570">
                  <c:v>555.72199999999998</c:v>
                </c:pt>
                <c:pt idx="22571">
                  <c:v>555.81799999999998</c:v>
                </c:pt>
                <c:pt idx="22572">
                  <c:v>555.91200000000003</c:v>
                </c:pt>
                <c:pt idx="22573">
                  <c:v>555.98400000000004</c:v>
                </c:pt>
                <c:pt idx="22574">
                  <c:v>555.98500000000001</c:v>
                </c:pt>
                <c:pt idx="22575">
                  <c:v>555.99400000000003</c:v>
                </c:pt>
                <c:pt idx="22576">
                  <c:v>556.005</c:v>
                </c:pt>
                <c:pt idx="22577">
                  <c:v>556.01900000000001</c:v>
                </c:pt>
                <c:pt idx="22578">
                  <c:v>556.03300000000002</c:v>
                </c:pt>
                <c:pt idx="22579">
                  <c:v>556.05899999999997</c:v>
                </c:pt>
                <c:pt idx="22580">
                  <c:v>556.08799999999997</c:v>
                </c:pt>
                <c:pt idx="22581">
                  <c:v>556.10500000000002</c:v>
                </c:pt>
                <c:pt idx="22582">
                  <c:v>556.12099999999998</c:v>
                </c:pt>
                <c:pt idx="22583">
                  <c:v>556.13900000000001</c:v>
                </c:pt>
                <c:pt idx="22584">
                  <c:v>556.16200000000003</c:v>
                </c:pt>
                <c:pt idx="22585">
                  <c:v>556.21199999999999</c:v>
                </c:pt>
                <c:pt idx="22586">
                  <c:v>556.29300000000001</c:v>
                </c:pt>
                <c:pt idx="22587">
                  <c:v>556.35400000000004</c:v>
                </c:pt>
                <c:pt idx="22588">
                  <c:v>556.38099999999997</c:v>
                </c:pt>
                <c:pt idx="22589">
                  <c:v>556.39800000000002</c:v>
                </c:pt>
                <c:pt idx="22590">
                  <c:v>556.41700000000003</c:v>
                </c:pt>
                <c:pt idx="22591">
                  <c:v>556.43799999999999</c:v>
                </c:pt>
                <c:pt idx="22592">
                  <c:v>556.45699999999999</c:v>
                </c:pt>
                <c:pt idx="22593">
                  <c:v>556.47699999999998</c:v>
                </c:pt>
                <c:pt idx="22594">
                  <c:v>556.49400000000003</c:v>
                </c:pt>
                <c:pt idx="22595">
                  <c:v>556.51199999999994</c:v>
                </c:pt>
                <c:pt idx="22596">
                  <c:v>556.53200000000004</c:v>
                </c:pt>
                <c:pt idx="22597">
                  <c:v>556.56500000000005</c:v>
                </c:pt>
                <c:pt idx="22598">
                  <c:v>556.63800000000003</c:v>
                </c:pt>
                <c:pt idx="22599">
                  <c:v>556.73099999999999</c:v>
                </c:pt>
                <c:pt idx="22600">
                  <c:v>556.80899999999997</c:v>
                </c:pt>
                <c:pt idx="22601">
                  <c:v>556.81299999999999</c:v>
                </c:pt>
                <c:pt idx="22602">
                  <c:v>556.83199999999999</c:v>
                </c:pt>
                <c:pt idx="22603">
                  <c:v>556.846</c:v>
                </c:pt>
                <c:pt idx="22604">
                  <c:v>556.86</c:v>
                </c:pt>
                <c:pt idx="22605">
                  <c:v>556.87599999999998</c:v>
                </c:pt>
                <c:pt idx="22606">
                  <c:v>556.89499999999998</c:v>
                </c:pt>
                <c:pt idx="22607">
                  <c:v>556.91600000000005</c:v>
                </c:pt>
                <c:pt idx="22608">
                  <c:v>556.93700000000001</c:v>
                </c:pt>
                <c:pt idx="22609">
                  <c:v>556.95500000000004</c:v>
                </c:pt>
                <c:pt idx="22610">
                  <c:v>556.97199999999998</c:v>
                </c:pt>
                <c:pt idx="22611">
                  <c:v>556.98900000000003</c:v>
                </c:pt>
                <c:pt idx="22612">
                  <c:v>557.00800000000004</c:v>
                </c:pt>
                <c:pt idx="22613">
                  <c:v>557.04200000000003</c:v>
                </c:pt>
                <c:pt idx="22614">
                  <c:v>557.10900000000004</c:v>
                </c:pt>
                <c:pt idx="22615">
                  <c:v>557.19000000000005</c:v>
                </c:pt>
                <c:pt idx="22616">
                  <c:v>557.23199999999997</c:v>
                </c:pt>
                <c:pt idx="22617">
                  <c:v>557.24800000000005</c:v>
                </c:pt>
                <c:pt idx="22618">
                  <c:v>557.26400000000001</c:v>
                </c:pt>
                <c:pt idx="22619">
                  <c:v>557.28200000000004</c:v>
                </c:pt>
                <c:pt idx="22620">
                  <c:v>557.30200000000002</c:v>
                </c:pt>
                <c:pt idx="22621">
                  <c:v>557.32299999999998</c:v>
                </c:pt>
                <c:pt idx="22622">
                  <c:v>557.34500000000003</c:v>
                </c:pt>
                <c:pt idx="22623">
                  <c:v>557.36599999999999</c:v>
                </c:pt>
                <c:pt idx="22624">
                  <c:v>557.38699999999994</c:v>
                </c:pt>
                <c:pt idx="22625">
                  <c:v>557.40899999999999</c:v>
                </c:pt>
                <c:pt idx="22626">
                  <c:v>557.43700000000001</c:v>
                </c:pt>
                <c:pt idx="22627">
                  <c:v>557.49300000000005</c:v>
                </c:pt>
                <c:pt idx="22628">
                  <c:v>557.57600000000002</c:v>
                </c:pt>
                <c:pt idx="22629">
                  <c:v>557.66700000000003</c:v>
                </c:pt>
                <c:pt idx="22630">
                  <c:v>557.75199999999995</c:v>
                </c:pt>
                <c:pt idx="22631">
                  <c:v>557.78899999999999</c:v>
                </c:pt>
                <c:pt idx="22632">
                  <c:v>557.80700000000002</c:v>
                </c:pt>
                <c:pt idx="22633">
                  <c:v>557.82399999999996</c:v>
                </c:pt>
                <c:pt idx="22634">
                  <c:v>557.84</c:v>
                </c:pt>
                <c:pt idx="22635">
                  <c:v>557.86300000000006</c:v>
                </c:pt>
                <c:pt idx="22636">
                  <c:v>557.88499999999999</c:v>
                </c:pt>
                <c:pt idx="22637">
                  <c:v>557.90700000000004</c:v>
                </c:pt>
                <c:pt idx="22638">
                  <c:v>557.92700000000002</c:v>
                </c:pt>
                <c:pt idx="22639">
                  <c:v>557.94600000000003</c:v>
                </c:pt>
                <c:pt idx="22640">
                  <c:v>557.96500000000003</c:v>
                </c:pt>
                <c:pt idx="22641">
                  <c:v>557.99</c:v>
                </c:pt>
                <c:pt idx="22642">
                  <c:v>558.03800000000001</c:v>
                </c:pt>
                <c:pt idx="22643">
                  <c:v>558.09100000000001</c:v>
                </c:pt>
                <c:pt idx="22644">
                  <c:v>558.12300000000005</c:v>
                </c:pt>
                <c:pt idx="22645">
                  <c:v>558.13900000000001</c:v>
                </c:pt>
                <c:pt idx="22646">
                  <c:v>558.15499999999997</c:v>
                </c:pt>
                <c:pt idx="22647">
                  <c:v>558.17700000000002</c:v>
                </c:pt>
                <c:pt idx="22648">
                  <c:v>558.20100000000002</c:v>
                </c:pt>
                <c:pt idx="22649">
                  <c:v>558.22299999999996</c:v>
                </c:pt>
                <c:pt idx="22650">
                  <c:v>558.245</c:v>
                </c:pt>
                <c:pt idx="22651">
                  <c:v>558.26499999999999</c:v>
                </c:pt>
                <c:pt idx="22652">
                  <c:v>558.28499999999997</c:v>
                </c:pt>
                <c:pt idx="22653">
                  <c:v>558.30799999999999</c:v>
                </c:pt>
                <c:pt idx="22654">
                  <c:v>558.346</c:v>
                </c:pt>
                <c:pt idx="22655">
                  <c:v>558.41800000000001</c:v>
                </c:pt>
                <c:pt idx="22656">
                  <c:v>558.51099999999997</c:v>
                </c:pt>
                <c:pt idx="22657">
                  <c:v>558.61</c:v>
                </c:pt>
                <c:pt idx="22658">
                  <c:v>558.70000000000005</c:v>
                </c:pt>
                <c:pt idx="22659">
                  <c:v>558.774</c:v>
                </c:pt>
                <c:pt idx="22660">
                  <c:v>558.82500000000005</c:v>
                </c:pt>
                <c:pt idx="22661">
                  <c:v>558.85</c:v>
                </c:pt>
                <c:pt idx="22662">
                  <c:v>558.86400000000003</c:v>
                </c:pt>
                <c:pt idx="22663">
                  <c:v>558.875</c:v>
                </c:pt>
                <c:pt idx="22664">
                  <c:v>558.88400000000001</c:v>
                </c:pt>
                <c:pt idx="22665">
                  <c:v>558.88400000000001</c:v>
                </c:pt>
                <c:pt idx="22666">
                  <c:v>558.89099999999996</c:v>
                </c:pt>
                <c:pt idx="22667">
                  <c:v>558.9</c:v>
                </c:pt>
                <c:pt idx="22668">
                  <c:v>558.91099999999994</c:v>
                </c:pt>
                <c:pt idx="22669">
                  <c:v>558.923</c:v>
                </c:pt>
                <c:pt idx="22670">
                  <c:v>558.93799999999999</c:v>
                </c:pt>
                <c:pt idx="22671">
                  <c:v>558.95299999999997</c:v>
                </c:pt>
                <c:pt idx="22672">
                  <c:v>558.96900000000005</c:v>
                </c:pt>
                <c:pt idx="22673">
                  <c:v>558.98599999999999</c:v>
                </c:pt>
                <c:pt idx="22674">
                  <c:v>559.00300000000004</c:v>
                </c:pt>
                <c:pt idx="22675">
                  <c:v>559.01900000000001</c:v>
                </c:pt>
                <c:pt idx="22676">
                  <c:v>559.03599999999994</c:v>
                </c:pt>
                <c:pt idx="22677">
                  <c:v>559.05499999999995</c:v>
                </c:pt>
                <c:pt idx="22678">
                  <c:v>559.08299999999997</c:v>
                </c:pt>
                <c:pt idx="22679">
                  <c:v>559.13699999999994</c:v>
                </c:pt>
                <c:pt idx="22680">
                  <c:v>559.22199999999998</c:v>
                </c:pt>
                <c:pt idx="22681">
                  <c:v>559.31799999999998</c:v>
                </c:pt>
                <c:pt idx="22682">
                  <c:v>559.41600000000005</c:v>
                </c:pt>
                <c:pt idx="22683">
                  <c:v>559.51</c:v>
                </c:pt>
                <c:pt idx="22684">
                  <c:v>559.59699999999998</c:v>
                </c:pt>
                <c:pt idx="22685">
                  <c:v>559.68399999999997</c:v>
                </c:pt>
                <c:pt idx="22686">
                  <c:v>559.77499999999998</c:v>
                </c:pt>
                <c:pt idx="22687">
                  <c:v>559.86300000000006</c:v>
                </c:pt>
                <c:pt idx="22688">
                  <c:v>559.947</c:v>
                </c:pt>
                <c:pt idx="22689">
                  <c:v>560.01599999999996</c:v>
                </c:pt>
                <c:pt idx="22690">
                  <c:v>560.06399999999996</c:v>
                </c:pt>
                <c:pt idx="22691">
                  <c:v>560.09299999999996</c:v>
                </c:pt>
                <c:pt idx="22692">
                  <c:v>560.11599999999999</c:v>
                </c:pt>
                <c:pt idx="22693">
                  <c:v>560.13900000000001</c:v>
                </c:pt>
                <c:pt idx="22694">
                  <c:v>560.16800000000001</c:v>
                </c:pt>
                <c:pt idx="22695">
                  <c:v>560.19500000000005</c:v>
                </c:pt>
                <c:pt idx="22696">
                  <c:v>560.21900000000005</c:v>
                </c:pt>
                <c:pt idx="22697">
                  <c:v>560.23199999999997</c:v>
                </c:pt>
                <c:pt idx="22698">
                  <c:v>560.23800000000006</c:v>
                </c:pt>
                <c:pt idx="22699">
                  <c:v>560.24300000000005</c:v>
                </c:pt>
                <c:pt idx="22700">
                  <c:v>560.24800000000005</c:v>
                </c:pt>
                <c:pt idx="22701">
                  <c:v>560.25400000000002</c:v>
                </c:pt>
                <c:pt idx="22702">
                  <c:v>560.26099999999997</c:v>
                </c:pt>
                <c:pt idx="22703">
                  <c:v>560.26900000000001</c:v>
                </c:pt>
                <c:pt idx="22704">
                  <c:v>560.27800000000002</c:v>
                </c:pt>
                <c:pt idx="22705">
                  <c:v>560.28800000000001</c:v>
                </c:pt>
                <c:pt idx="22706">
                  <c:v>560.30100000000004</c:v>
                </c:pt>
                <c:pt idx="22707">
                  <c:v>560.31600000000003</c:v>
                </c:pt>
                <c:pt idx="22708">
                  <c:v>560.34100000000001</c:v>
                </c:pt>
                <c:pt idx="22709">
                  <c:v>560.38199999999995</c:v>
                </c:pt>
                <c:pt idx="22710">
                  <c:v>560.43399999999997</c:v>
                </c:pt>
                <c:pt idx="22711">
                  <c:v>560.48</c:v>
                </c:pt>
                <c:pt idx="22712">
                  <c:v>560.50300000000004</c:v>
                </c:pt>
                <c:pt idx="22713">
                  <c:v>560.51800000000003</c:v>
                </c:pt>
                <c:pt idx="22714">
                  <c:v>560.53399999999999</c:v>
                </c:pt>
                <c:pt idx="22715">
                  <c:v>560.54999999999995</c:v>
                </c:pt>
                <c:pt idx="22716">
                  <c:v>560.56500000000005</c:v>
                </c:pt>
                <c:pt idx="22717">
                  <c:v>560.57899999999995</c:v>
                </c:pt>
                <c:pt idx="22718">
                  <c:v>560.59400000000005</c:v>
                </c:pt>
                <c:pt idx="22719">
                  <c:v>560.60900000000004</c:v>
                </c:pt>
                <c:pt idx="22720">
                  <c:v>560.62400000000002</c:v>
                </c:pt>
                <c:pt idx="22721">
                  <c:v>560.64400000000001</c:v>
                </c:pt>
                <c:pt idx="22722">
                  <c:v>560.67100000000005</c:v>
                </c:pt>
                <c:pt idx="22723">
                  <c:v>560.71100000000001</c:v>
                </c:pt>
                <c:pt idx="22724">
                  <c:v>560.76099999999997</c:v>
                </c:pt>
                <c:pt idx="22725">
                  <c:v>560.81899999999996</c:v>
                </c:pt>
                <c:pt idx="22726">
                  <c:v>560.88599999999997</c:v>
                </c:pt>
                <c:pt idx="22727">
                  <c:v>560.95899999999995</c:v>
                </c:pt>
                <c:pt idx="22728">
                  <c:v>561.04</c:v>
                </c:pt>
                <c:pt idx="22729">
                  <c:v>561.12699999999995</c:v>
                </c:pt>
                <c:pt idx="22730">
                  <c:v>561.20600000000002</c:v>
                </c:pt>
                <c:pt idx="22731">
                  <c:v>561.26499999999999</c:v>
                </c:pt>
                <c:pt idx="22732">
                  <c:v>561.30100000000004</c:v>
                </c:pt>
                <c:pt idx="22733">
                  <c:v>561.32100000000003</c:v>
                </c:pt>
                <c:pt idx="22734">
                  <c:v>561.33000000000004</c:v>
                </c:pt>
                <c:pt idx="22735">
                  <c:v>561.33100000000002</c:v>
                </c:pt>
                <c:pt idx="22736">
                  <c:v>561.33299999999997</c:v>
                </c:pt>
                <c:pt idx="22737">
                  <c:v>561.33799999999997</c:v>
                </c:pt>
                <c:pt idx="22738">
                  <c:v>561.35199999999998</c:v>
                </c:pt>
                <c:pt idx="22739">
                  <c:v>561.37900000000002</c:v>
                </c:pt>
                <c:pt idx="22740">
                  <c:v>561.41499999999996</c:v>
                </c:pt>
                <c:pt idx="22741">
                  <c:v>561.45000000000005</c:v>
                </c:pt>
                <c:pt idx="22742">
                  <c:v>561.46500000000003</c:v>
                </c:pt>
                <c:pt idx="22743">
                  <c:v>561.471</c:v>
                </c:pt>
                <c:pt idx="22744">
                  <c:v>561.48099999999999</c:v>
                </c:pt>
                <c:pt idx="22745">
                  <c:v>561.49199999999996</c:v>
                </c:pt>
                <c:pt idx="22746">
                  <c:v>561.50599999999997</c:v>
                </c:pt>
                <c:pt idx="22747">
                  <c:v>561.52200000000005</c:v>
                </c:pt>
                <c:pt idx="22748">
                  <c:v>561.54100000000005</c:v>
                </c:pt>
                <c:pt idx="22749">
                  <c:v>561.55999999999995</c:v>
                </c:pt>
                <c:pt idx="22750">
                  <c:v>561.577</c:v>
                </c:pt>
                <c:pt idx="22751">
                  <c:v>561.59400000000005</c:v>
                </c:pt>
                <c:pt idx="22752">
                  <c:v>561.61199999999997</c:v>
                </c:pt>
                <c:pt idx="22753">
                  <c:v>561.63099999999997</c:v>
                </c:pt>
                <c:pt idx="22754">
                  <c:v>561.678</c:v>
                </c:pt>
                <c:pt idx="22755">
                  <c:v>561.75900000000001</c:v>
                </c:pt>
                <c:pt idx="22756">
                  <c:v>561.85299999999995</c:v>
                </c:pt>
                <c:pt idx="22757">
                  <c:v>561.94600000000003</c:v>
                </c:pt>
                <c:pt idx="22758">
                  <c:v>562.04300000000001</c:v>
                </c:pt>
                <c:pt idx="22759">
                  <c:v>562.13499999999999</c:v>
                </c:pt>
                <c:pt idx="22760">
                  <c:v>562.18899999999996</c:v>
                </c:pt>
                <c:pt idx="22761">
                  <c:v>562.20699999999999</c:v>
                </c:pt>
                <c:pt idx="22762">
                  <c:v>562.21500000000003</c:v>
                </c:pt>
                <c:pt idx="22763">
                  <c:v>562.22400000000005</c:v>
                </c:pt>
                <c:pt idx="22764">
                  <c:v>562.23500000000001</c:v>
                </c:pt>
                <c:pt idx="22765">
                  <c:v>562.24800000000005</c:v>
                </c:pt>
                <c:pt idx="22766">
                  <c:v>562.26400000000001</c:v>
                </c:pt>
                <c:pt idx="22767">
                  <c:v>562.28200000000004</c:v>
                </c:pt>
                <c:pt idx="22768">
                  <c:v>562.303</c:v>
                </c:pt>
                <c:pt idx="22769">
                  <c:v>562.32399999999996</c:v>
                </c:pt>
                <c:pt idx="22770">
                  <c:v>562.34400000000005</c:v>
                </c:pt>
                <c:pt idx="22771">
                  <c:v>562.36300000000006</c:v>
                </c:pt>
                <c:pt idx="22772">
                  <c:v>562.38300000000004</c:v>
                </c:pt>
                <c:pt idx="22773">
                  <c:v>562.40300000000002</c:v>
                </c:pt>
                <c:pt idx="22774">
                  <c:v>562.43100000000004</c:v>
                </c:pt>
                <c:pt idx="22775">
                  <c:v>562.44399999999996</c:v>
                </c:pt>
                <c:pt idx="22776">
                  <c:v>562.46799999999996</c:v>
                </c:pt>
                <c:pt idx="22777">
                  <c:v>562.505</c:v>
                </c:pt>
                <c:pt idx="22778">
                  <c:v>562.54399999999998</c:v>
                </c:pt>
                <c:pt idx="22779">
                  <c:v>562.57299999999998</c:v>
                </c:pt>
                <c:pt idx="22780">
                  <c:v>562.60400000000004</c:v>
                </c:pt>
                <c:pt idx="22781">
                  <c:v>562.62599999999998</c:v>
                </c:pt>
                <c:pt idx="22782">
                  <c:v>562.65499999999997</c:v>
                </c:pt>
                <c:pt idx="22783">
                  <c:v>562.70600000000002</c:v>
                </c:pt>
                <c:pt idx="22784">
                  <c:v>562.72699999999998</c:v>
                </c:pt>
                <c:pt idx="22785">
                  <c:v>562.74699999999996</c:v>
                </c:pt>
                <c:pt idx="22786">
                  <c:v>562.76700000000005</c:v>
                </c:pt>
                <c:pt idx="22787">
                  <c:v>562.78800000000001</c:v>
                </c:pt>
                <c:pt idx="22788">
                  <c:v>562.80799999999999</c:v>
                </c:pt>
                <c:pt idx="22789">
                  <c:v>562.82600000000002</c:v>
                </c:pt>
                <c:pt idx="22790">
                  <c:v>562.84500000000003</c:v>
                </c:pt>
                <c:pt idx="22791">
                  <c:v>562.86500000000001</c:v>
                </c:pt>
                <c:pt idx="22792">
                  <c:v>562.88599999999997</c:v>
                </c:pt>
                <c:pt idx="22793">
                  <c:v>562.90599999999995</c:v>
                </c:pt>
                <c:pt idx="22794">
                  <c:v>562.92999999999995</c:v>
                </c:pt>
                <c:pt idx="22795">
                  <c:v>562.96299999999997</c:v>
                </c:pt>
                <c:pt idx="22796">
                  <c:v>562.995</c:v>
                </c:pt>
                <c:pt idx="22797">
                  <c:v>563.01</c:v>
                </c:pt>
                <c:pt idx="22798">
                  <c:v>563.02200000000005</c:v>
                </c:pt>
                <c:pt idx="22799">
                  <c:v>563.04200000000003</c:v>
                </c:pt>
                <c:pt idx="22800">
                  <c:v>563.07899999999995</c:v>
                </c:pt>
                <c:pt idx="22801">
                  <c:v>563.13699999999994</c:v>
                </c:pt>
                <c:pt idx="22802">
                  <c:v>563.21400000000006</c:v>
                </c:pt>
                <c:pt idx="22803">
                  <c:v>563.26400000000001</c:v>
                </c:pt>
                <c:pt idx="22804">
                  <c:v>563.29399999999998</c:v>
                </c:pt>
                <c:pt idx="22805">
                  <c:v>563.31700000000001</c:v>
                </c:pt>
                <c:pt idx="22806">
                  <c:v>563.32899999999995</c:v>
                </c:pt>
                <c:pt idx="22807">
                  <c:v>563.34299999999996</c:v>
                </c:pt>
                <c:pt idx="22808">
                  <c:v>563.36</c:v>
                </c:pt>
                <c:pt idx="22809">
                  <c:v>563.37699999999995</c:v>
                </c:pt>
                <c:pt idx="22810">
                  <c:v>563.40599999999995</c:v>
                </c:pt>
                <c:pt idx="22811">
                  <c:v>563.44600000000003</c:v>
                </c:pt>
                <c:pt idx="22812">
                  <c:v>563.49099999999999</c:v>
                </c:pt>
                <c:pt idx="22813">
                  <c:v>563.524</c:v>
                </c:pt>
                <c:pt idx="22814">
                  <c:v>563.54100000000005</c:v>
                </c:pt>
                <c:pt idx="22815">
                  <c:v>563.55399999999997</c:v>
                </c:pt>
                <c:pt idx="22816">
                  <c:v>563.57100000000003</c:v>
                </c:pt>
                <c:pt idx="22817">
                  <c:v>563.59900000000005</c:v>
                </c:pt>
                <c:pt idx="22818">
                  <c:v>563.64</c:v>
                </c:pt>
                <c:pt idx="22819">
                  <c:v>563.67899999999997</c:v>
                </c:pt>
                <c:pt idx="22820">
                  <c:v>563.70299999999997</c:v>
                </c:pt>
                <c:pt idx="22821">
                  <c:v>563.721</c:v>
                </c:pt>
                <c:pt idx="22822">
                  <c:v>563.73699999999997</c:v>
                </c:pt>
                <c:pt idx="22823">
                  <c:v>563.75300000000004</c:v>
                </c:pt>
                <c:pt idx="22824">
                  <c:v>563.77</c:v>
                </c:pt>
                <c:pt idx="22825">
                  <c:v>563.78700000000003</c:v>
                </c:pt>
                <c:pt idx="22826">
                  <c:v>563.80399999999997</c:v>
                </c:pt>
                <c:pt idx="22827">
                  <c:v>563.82299999999998</c:v>
                </c:pt>
                <c:pt idx="22828">
                  <c:v>563.851</c:v>
                </c:pt>
                <c:pt idx="22829">
                  <c:v>563.88400000000001</c:v>
                </c:pt>
                <c:pt idx="22830">
                  <c:v>563.904</c:v>
                </c:pt>
                <c:pt idx="22831">
                  <c:v>563.91499999999996</c:v>
                </c:pt>
                <c:pt idx="22832">
                  <c:v>563.92700000000002</c:v>
                </c:pt>
                <c:pt idx="22833">
                  <c:v>563.947</c:v>
                </c:pt>
                <c:pt idx="22834">
                  <c:v>563.98900000000003</c:v>
                </c:pt>
                <c:pt idx="22835">
                  <c:v>564.06899999999996</c:v>
                </c:pt>
                <c:pt idx="22836">
                  <c:v>564.15499999999997</c:v>
                </c:pt>
                <c:pt idx="22837">
                  <c:v>564.197</c:v>
                </c:pt>
                <c:pt idx="22838">
                  <c:v>564.22</c:v>
                </c:pt>
                <c:pt idx="22839">
                  <c:v>564.23199999999997</c:v>
                </c:pt>
                <c:pt idx="22840">
                  <c:v>564.24900000000002</c:v>
                </c:pt>
                <c:pt idx="22841">
                  <c:v>564.27800000000002</c:v>
                </c:pt>
                <c:pt idx="22842">
                  <c:v>564.30200000000002</c:v>
                </c:pt>
                <c:pt idx="22843">
                  <c:v>564.32000000000005</c:v>
                </c:pt>
                <c:pt idx="22844">
                  <c:v>564.33600000000001</c:v>
                </c:pt>
                <c:pt idx="22845">
                  <c:v>564.35299999999995</c:v>
                </c:pt>
                <c:pt idx="22846">
                  <c:v>564.37099999999998</c:v>
                </c:pt>
                <c:pt idx="22847">
                  <c:v>564.38900000000001</c:v>
                </c:pt>
                <c:pt idx="22848">
                  <c:v>564.423</c:v>
                </c:pt>
                <c:pt idx="22849">
                  <c:v>564.48900000000003</c:v>
                </c:pt>
                <c:pt idx="22850">
                  <c:v>564.577</c:v>
                </c:pt>
                <c:pt idx="22851">
                  <c:v>564.66099999999994</c:v>
                </c:pt>
                <c:pt idx="22852">
                  <c:v>564.726</c:v>
                </c:pt>
                <c:pt idx="22853">
                  <c:v>564.76800000000003</c:v>
                </c:pt>
                <c:pt idx="22854">
                  <c:v>564.80200000000002</c:v>
                </c:pt>
                <c:pt idx="22855">
                  <c:v>564.83500000000004</c:v>
                </c:pt>
                <c:pt idx="22856">
                  <c:v>564.85699999999997</c:v>
                </c:pt>
                <c:pt idx="22857">
                  <c:v>564.86900000000003</c:v>
                </c:pt>
                <c:pt idx="22858">
                  <c:v>564.87900000000002</c:v>
                </c:pt>
                <c:pt idx="22859">
                  <c:v>564.89099999999996</c:v>
                </c:pt>
                <c:pt idx="22860">
                  <c:v>564.91099999999994</c:v>
                </c:pt>
                <c:pt idx="22861">
                  <c:v>564.97</c:v>
                </c:pt>
                <c:pt idx="22862">
                  <c:v>565.05200000000002</c:v>
                </c:pt>
                <c:pt idx="22863">
                  <c:v>565.12300000000005</c:v>
                </c:pt>
                <c:pt idx="22864">
                  <c:v>565.18899999999996</c:v>
                </c:pt>
                <c:pt idx="22865">
                  <c:v>565.27</c:v>
                </c:pt>
                <c:pt idx="22866">
                  <c:v>565.35</c:v>
                </c:pt>
                <c:pt idx="22867">
                  <c:v>565.36099999999999</c:v>
                </c:pt>
                <c:pt idx="22868">
                  <c:v>565.36099999999999</c:v>
                </c:pt>
                <c:pt idx="22869">
                  <c:v>565.37</c:v>
                </c:pt>
                <c:pt idx="22870">
                  <c:v>565.38199999999995</c:v>
                </c:pt>
                <c:pt idx="22871">
                  <c:v>565.4</c:v>
                </c:pt>
                <c:pt idx="22872">
                  <c:v>565.41899999999998</c:v>
                </c:pt>
                <c:pt idx="22873">
                  <c:v>565.43799999999999</c:v>
                </c:pt>
                <c:pt idx="22874">
                  <c:v>565.45799999999997</c:v>
                </c:pt>
                <c:pt idx="22875">
                  <c:v>565.47699999999998</c:v>
                </c:pt>
                <c:pt idx="22876">
                  <c:v>565.49699999999996</c:v>
                </c:pt>
                <c:pt idx="22877">
                  <c:v>565.51800000000003</c:v>
                </c:pt>
                <c:pt idx="22878">
                  <c:v>565.54499999999996</c:v>
                </c:pt>
                <c:pt idx="22879">
                  <c:v>565.596</c:v>
                </c:pt>
                <c:pt idx="22880">
                  <c:v>565.65700000000004</c:v>
                </c:pt>
                <c:pt idx="22881">
                  <c:v>565.69600000000003</c:v>
                </c:pt>
                <c:pt idx="22882">
                  <c:v>565.72</c:v>
                </c:pt>
                <c:pt idx="22883">
                  <c:v>565.73900000000003</c:v>
                </c:pt>
                <c:pt idx="22884">
                  <c:v>565.76099999999997</c:v>
                </c:pt>
                <c:pt idx="22885">
                  <c:v>565.78</c:v>
                </c:pt>
                <c:pt idx="22886">
                  <c:v>565.79899999999998</c:v>
                </c:pt>
                <c:pt idx="22887">
                  <c:v>565.81799999999998</c:v>
                </c:pt>
                <c:pt idx="22888">
                  <c:v>565.83699999999999</c:v>
                </c:pt>
                <c:pt idx="22889">
                  <c:v>565.85799999999995</c:v>
                </c:pt>
                <c:pt idx="22890">
                  <c:v>565.88499999999999</c:v>
                </c:pt>
                <c:pt idx="22891">
                  <c:v>565.95299999999997</c:v>
                </c:pt>
                <c:pt idx="22892">
                  <c:v>566.04100000000005</c:v>
                </c:pt>
                <c:pt idx="22893">
                  <c:v>566.14</c:v>
                </c:pt>
                <c:pt idx="22894">
                  <c:v>566.24</c:v>
                </c:pt>
                <c:pt idx="22895">
                  <c:v>566.34</c:v>
                </c:pt>
                <c:pt idx="22896">
                  <c:v>566.43499999999995</c:v>
                </c:pt>
                <c:pt idx="22897">
                  <c:v>566.51400000000001</c:v>
                </c:pt>
                <c:pt idx="22898">
                  <c:v>566.58399999999995</c:v>
                </c:pt>
                <c:pt idx="22899">
                  <c:v>566.65200000000004</c:v>
                </c:pt>
                <c:pt idx="22900">
                  <c:v>566.70899999999995</c:v>
                </c:pt>
                <c:pt idx="22901">
                  <c:v>566.75099999999998</c:v>
                </c:pt>
                <c:pt idx="22902">
                  <c:v>566.76800000000003</c:v>
                </c:pt>
                <c:pt idx="22903">
                  <c:v>566.77300000000002</c:v>
                </c:pt>
                <c:pt idx="22904">
                  <c:v>566.774</c:v>
                </c:pt>
                <c:pt idx="22905">
                  <c:v>566.779</c:v>
                </c:pt>
                <c:pt idx="22906">
                  <c:v>566.78300000000002</c:v>
                </c:pt>
                <c:pt idx="22907">
                  <c:v>566.79</c:v>
                </c:pt>
                <c:pt idx="22908">
                  <c:v>566.79899999999998</c:v>
                </c:pt>
                <c:pt idx="22909">
                  <c:v>566.80899999999997</c:v>
                </c:pt>
                <c:pt idx="22910">
                  <c:v>566.822</c:v>
                </c:pt>
                <c:pt idx="22911">
                  <c:v>566.83699999999999</c:v>
                </c:pt>
                <c:pt idx="22912">
                  <c:v>566.85299999999995</c:v>
                </c:pt>
                <c:pt idx="22913">
                  <c:v>566.86900000000003</c:v>
                </c:pt>
                <c:pt idx="22914">
                  <c:v>566.88499999999999</c:v>
                </c:pt>
                <c:pt idx="22915">
                  <c:v>566.90200000000004</c:v>
                </c:pt>
                <c:pt idx="22916">
                  <c:v>566.92100000000005</c:v>
                </c:pt>
                <c:pt idx="22917">
                  <c:v>566.93700000000001</c:v>
                </c:pt>
                <c:pt idx="22918">
                  <c:v>566.95299999999997</c:v>
                </c:pt>
                <c:pt idx="22919">
                  <c:v>566.96799999999996</c:v>
                </c:pt>
                <c:pt idx="22920">
                  <c:v>566.98400000000004</c:v>
                </c:pt>
                <c:pt idx="22921">
                  <c:v>566.99900000000002</c:v>
                </c:pt>
                <c:pt idx="22922">
                  <c:v>567.01499999999999</c:v>
                </c:pt>
                <c:pt idx="22923">
                  <c:v>567.03099999999995</c:v>
                </c:pt>
                <c:pt idx="22924">
                  <c:v>567.04600000000005</c:v>
                </c:pt>
                <c:pt idx="22925">
                  <c:v>567.06100000000004</c:v>
                </c:pt>
                <c:pt idx="22926">
                  <c:v>567.077</c:v>
                </c:pt>
                <c:pt idx="22927">
                  <c:v>567.09199999999998</c:v>
                </c:pt>
                <c:pt idx="22928">
                  <c:v>567.10699999999997</c:v>
                </c:pt>
                <c:pt idx="22929">
                  <c:v>567.12300000000005</c:v>
                </c:pt>
                <c:pt idx="22930">
                  <c:v>567.13699999999994</c:v>
                </c:pt>
                <c:pt idx="22931">
                  <c:v>567.15200000000004</c:v>
                </c:pt>
                <c:pt idx="22932">
                  <c:v>567.16600000000005</c:v>
                </c:pt>
                <c:pt idx="22933">
                  <c:v>567.17999999999995</c:v>
                </c:pt>
                <c:pt idx="22934">
                  <c:v>567.19500000000005</c:v>
                </c:pt>
                <c:pt idx="22935">
                  <c:v>567.20899999999995</c:v>
                </c:pt>
                <c:pt idx="22936">
                  <c:v>567.22299999999996</c:v>
                </c:pt>
                <c:pt idx="22937">
                  <c:v>567.23800000000006</c:v>
                </c:pt>
                <c:pt idx="22938">
                  <c:v>567.25199999999995</c:v>
                </c:pt>
                <c:pt idx="22939">
                  <c:v>567.26599999999996</c:v>
                </c:pt>
                <c:pt idx="22940">
                  <c:v>567.28</c:v>
                </c:pt>
                <c:pt idx="22941">
                  <c:v>567.29499999999996</c:v>
                </c:pt>
                <c:pt idx="22942">
                  <c:v>567.30899999999997</c:v>
                </c:pt>
                <c:pt idx="22943">
                  <c:v>567.32799999999997</c:v>
                </c:pt>
                <c:pt idx="22944">
                  <c:v>567.36699999999996</c:v>
                </c:pt>
                <c:pt idx="22945">
                  <c:v>567.43700000000001</c:v>
                </c:pt>
                <c:pt idx="22946">
                  <c:v>567.53</c:v>
                </c:pt>
                <c:pt idx="22947">
                  <c:v>567.62099999999998</c:v>
                </c:pt>
                <c:pt idx="22948">
                  <c:v>567.71199999999999</c:v>
                </c:pt>
                <c:pt idx="22949">
                  <c:v>567.80700000000002</c:v>
                </c:pt>
                <c:pt idx="22950">
                  <c:v>567.89400000000001</c:v>
                </c:pt>
                <c:pt idx="22951">
                  <c:v>567.98</c:v>
                </c:pt>
                <c:pt idx="22952">
                  <c:v>568.07399999999996</c:v>
                </c:pt>
                <c:pt idx="22953">
                  <c:v>568.16399999999999</c:v>
                </c:pt>
                <c:pt idx="22954">
                  <c:v>568.25199999999995</c:v>
                </c:pt>
                <c:pt idx="22955">
                  <c:v>568.32299999999998</c:v>
                </c:pt>
                <c:pt idx="22956">
                  <c:v>568.38199999999995</c:v>
                </c:pt>
                <c:pt idx="22957">
                  <c:v>568.43399999999997</c:v>
                </c:pt>
                <c:pt idx="22958">
                  <c:v>568.48</c:v>
                </c:pt>
                <c:pt idx="22959">
                  <c:v>568.52099999999996</c:v>
                </c:pt>
                <c:pt idx="22960">
                  <c:v>568.55600000000004</c:v>
                </c:pt>
                <c:pt idx="22961">
                  <c:v>568.58399999999995</c:v>
                </c:pt>
                <c:pt idx="22962">
                  <c:v>568.60699999999997</c:v>
                </c:pt>
                <c:pt idx="22963">
                  <c:v>568.62699999999995</c:v>
                </c:pt>
                <c:pt idx="22964">
                  <c:v>568.64499999999998</c:v>
                </c:pt>
                <c:pt idx="22965">
                  <c:v>568.65499999999997</c:v>
                </c:pt>
                <c:pt idx="22966">
                  <c:v>568.66</c:v>
                </c:pt>
                <c:pt idx="22967">
                  <c:v>568.66700000000003</c:v>
                </c:pt>
                <c:pt idx="22968">
                  <c:v>568.67700000000002</c:v>
                </c:pt>
                <c:pt idx="22969">
                  <c:v>568.68700000000001</c:v>
                </c:pt>
                <c:pt idx="22970">
                  <c:v>568.69799999999998</c:v>
                </c:pt>
                <c:pt idx="22971">
                  <c:v>568.71</c:v>
                </c:pt>
                <c:pt idx="22972">
                  <c:v>568.72299999999996</c:v>
                </c:pt>
                <c:pt idx="22973">
                  <c:v>568.73599999999999</c:v>
                </c:pt>
                <c:pt idx="22974">
                  <c:v>568.74900000000002</c:v>
                </c:pt>
                <c:pt idx="22975">
                  <c:v>568.76199999999994</c:v>
                </c:pt>
                <c:pt idx="22976">
                  <c:v>568.774</c:v>
                </c:pt>
                <c:pt idx="22977">
                  <c:v>568.78599999999994</c:v>
                </c:pt>
                <c:pt idx="22978">
                  <c:v>568.798</c:v>
                </c:pt>
                <c:pt idx="22979">
                  <c:v>568.80999999999995</c:v>
                </c:pt>
                <c:pt idx="22980">
                  <c:v>568.82100000000003</c:v>
                </c:pt>
                <c:pt idx="22981">
                  <c:v>568.83399999999995</c:v>
                </c:pt>
                <c:pt idx="22982">
                  <c:v>568.84699999999998</c:v>
                </c:pt>
                <c:pt idx="22983">
                  <c:v>568.86</c:v>
                </c:pt>
                <c:pt idx="22984">
                  <c:v>568.87400000000002</c:v>
                </c:pt>
                <c:pt idx="22985">
                  <c:v>568.88800000000003</c:v>
                </c:pt>
                <c:pt idx="22986">
                  <c:v>568.90200000000004</c:v>
                </c:pt>
                <c:pt idx="22987">
                  <c:v>568.91700000000003</c:v>
                </c:pt>
                <c:pt idx="22988">
                  <c:v>568.93100000000004</c:v>
                </c:pt>
                <c:pt idx="22989">
                  <c:v>568.94500000000005</c:v>
                </c:pt>
                <c:pt idx="22990">
                  <c:v>568.96400000000006</c:v>
                </c:pt>
                <c:pt idx="22991">
                  <c:v>568.995</c:v>
                </c:pt>
                <c:pt idx="22992">
                  <c:v>569.053</c:v>
                </c:pt>
                <c:pt idx="22993">
                  <c:v>569.11500000000001</c:v>
                </c:pt>
                <c:pt idx="22994">
                  <c:v>569.14499999999998</c:v>
                </c:pt>
                <c:pt idx="22995">
                  <c:v>569.16099999999994</c:v>
                </c:pt>
                <c:pt idx="22996">
                  <c:v>569.17399999999998</c:v>
                </c:pt>
                <c:pt idx="22997">
                  <c:v>569.18600000000004</c:v>
                </c:pt>
                <c:pt idx="22998">
                  <c:v>569.19799999999998</c:v>
                </c:pt>
                <c:pt idx="22999">
                  <c:v>569.21100000000001</c:v>
                </c:pt>
                <c:pt idx="23000">
                  <c:v>569.22699999999998</c:v>
                </c:pt>
                <c:pt idx="23001">
                  <c:v>569.25099999999998</c:v>
                </c:pt>
                <c:pt idx="23002">
                  <c:v>569.29499999999996</c:v>
                </c:pt>
                <c:pt idx="23003">
                  <c:v>569.35199999999998</c:v>
                </c:pt>
                <c:pt idx="23004">
                  <c:v>569.41300000000001</c:v>
                </c:pt>
                <c:pt idx="23005">
                  <c:v>569.44799999999998</c:v>
                </c:pt>
                <c:pt idx="23006">
                  <c:v>569.47</c:v>
                </c:pt>
                <c:pt idx="23007">
                  <c:v>569.48299999999995</c:v>
                </c:pt>
                <c:pt idx="23008">
                  <c:v>569.49800000000005</c:v>
                </c:pt>
                <c:pt idx="23009">
                  <c:v>569.51700000000005</c:v>
                </c:pt>
                <c:pt idx="23010">
                  <c:v>569.53800000000001</c:v>
                </c:pt>
                <c:pt idx="23011">
                  <c:v>569.55899999999997</c:v>
                </c:pt>
                <c:pt idx="23012">
                  <c:v>569.57799999999997</c:v>
                </c:pt>
                <c:pt idx="23013">
                  <c:v>569.59699999999998</c:v>
                </c:pt>
                <c:pt idx="23014">
                  <c:v>569.61599999999999</c:v>
                </c:pt>
                <c:pt idx="23015">
                  <c:v>569.64099999999996</c:v>
                </c:pt>
                <c:pt idx="23016">
                  <c:v>569.68799999999999</c:v>
                </c:pt>
                <c:pt idx="23017">
                  <c:v>569.76499999999999</c:v>
                </c:pt>
                <c:pt idx="23018">
                  <c:v>569.85500000000002</c:v>
                </c:pt>
                <c:pt idx="23019">
                  <c:v>569.952</c:v>
                </c:pt>
                <c:pt idx="23020">
                  <c:v>569.995</c:v>
                </c:pt>
                <c:pt idx="23021">
                  <c:v>570.01900000000001</c:v>
                </c:pt>
                <c:pt idx="23022">
                  <c:v>570.03800000000001</c:v>
                </c:pt>
                <c:pt idx="23023">
                  <c:v>570.05700000000002</c:v>
                </c:pt>
                <c:pt idx="23024">
                  <c:v>570.07500000000005</c:v>
                </c:pt>
                <c:pt idx="23025">
                  <c:v>570.09400000000005</c:v>
                </c:pt>
                <c:pt idx="23026">
                  <c:v>570.11300000000006</c:v>
                </c:pt>
                <c:pt idx="23027">
                  <c:v>570.13499999999999</c:v>
                </c:pt>
                <c:pt idx="23028">
                  <c:v>570.15700000000004</c:v>
                </c:pt>
                <c:pt idx="23029">
                  <c:v>570.178</c:v>
                </c:pt>
                <c:pt idx="23030">
                  <c:v>570.19799999999998</c:v>
                </c:pt>
                <c:pt idx="23031">
                  <c:v>570.22</c:v>
                </c:pt>
                <c:pt idx="23032">
                  <c:v>570.25300000000004</c:v>
                </c:pt>
                <c:pt idx="23033">
                  <c:v>570.31899999999996</c:v>
                </c:pt>
                <c:pt idx="23034">
                  <c:v>570.40200000000004</c:v>
                </c:pt>
                <c:pt idx="23035">
                  <c:v>570.46699999999998</c:v>
                </c:pt>
                <c:pt idx="23036">
                  <c:v>570.49400000000003</c:v>
                </c:pt>
                <c:pt idx="23037">
                  <c:v>570.51499999999999</c:v>
                </c:pt>
                <c:pt idx="23038">
                  <c:v>570.52800000000002</c:v>
                </c:pt>
                <c:pt idx="23039">
                  <c:v>570.54200000000003</c:v>
                </c:pt>
                <c:pt idx="23040">
                  <c:v>570.55600000000004</c:v>
                </c:pt>
                <c:pt idx="23041">
                  <c:v>570.57100000000003</c:v>
                </c:pt>
                <c:pt idx="23042">
                  <c:v>570.58799999999997</c:v>
                </c:pt>
                <c:pt idx="23043">
                  <c:v>570.60599999999999</c:v>
                </c:pt>
                <c:pt idx="23044">
                  <c:v>570.62800000000004</c:v>
                </c:pt>
                <c:pt idx="23045">
                  <c:v>570.65099999999995</c:v>
                </c:pt>
                <c:pt idx="23046">
                  <c:v>570.67399999999998</c:v>
                </c:pt>
                <c:pt idx="23047">
                  <c:v>570.69299999999998</c:v>
                </c:pt>
                <c:pt idx="23048">
                  <c:v>570.71100000000001</c:v>
                </c:pt>
                <c:pt idx="23049">
                  <c:v>570.72900000000004</c:v>
                </c:pt>
                <c:pt idx="23050">
                  <c:v>570.74900000000002</c:v>
                </c:pt>
                <c:pt idx="23051">
                  <c:v>570.76900000000001</c:v>
                </c:pt>
                <c:pt idx="23052">
                  <c:v>570.80100000000004</c:v>
                </c:pt>
                <c:pt idx="23053">
                  <c:v>570.86099999999999</c:v>
                </c:pt>
                <c:pt idx="23054">
                  <c:v>570.94200000000001</c:v>
                </c:pt>
                <c:pt idx="23055">
                  <c:v>571.03200000000004</c:v>
                </c:pt>
                <c:pt idx="23056">
                  <c:v>571.09799999999996</c:v>
                </c:pt>
                <c:pt idx="23057">
                  <c:v>571.12300000000005</c:v>
                </c:pt>
                <c:pt idx="23058">
                  <c:v>571.13</c:v>
                </c:pt>
                <c:pt idx="23059">
                  <c:v>571.13400000000001</c:v>
                </c:pt>
                <c:pt idx="23060">
                  <c:v>571.14200000000005</c:v>
                </c:pt>
                <c:pt idx="23061">
                  <c:v>571.15300000000002</c:v>
                </c:pt>
                <c:pt idx="23062">
                  <c:v>571.16600000000005</c:v>
                </c:pt>
                <c:pt idx="23063">
                  <c:v>571.18200000000002</c:v>
                </c:pt>
                <c:pt idx="23064">
                  <c:v>571.20100000000002</c:v>
                </c:pt>
                <c:pt idx="23065">
                  <c:v>571.22299999999996</c:v>
                </c:pt>
                <c:pt idx="23066">
                  <c:v>571.245</c:v>
                </c:pt>
                <c:pt idx="23067">
                  <c:v>571.26700000000005</c:v>
                </c:pt>
                <c:pt idx="23068">
                  <c:v>571.28700000000003</c:v>
                </c:pt>
                <c:pt idx="23069">
                  <c:v>571.30700000000002</c:v>
                </c:pt>
                <c:pt idx="23070">
                  <c:v>571.32799999999997</c:v>
                </c:pt>
                <c:pt idx="23071">
                  <c:v>571.36500000000001</c:v>
                </c:pt>
                <c:pt idx="23072">
                  <c:v>571.43100000000004</c:v>
                </c:pt>
                <c:pt idx="23073">
                  <c:v>571.52099999999996</c:v>
                </c:pt>
                <c:pt idx="23074">
                  <c:v>571.56200000000001</c:v>
                </c:pt>
                <c:pt idx="23075">
                  <c:v>571.58900000000006</c:v>
                </c:pt>
                <c:pt idx="23076">
                  <c:v>571.60400000000004</c:v>
                </c:pt>
                <c:pt idx="23077">
                  <c:v>571.61500000000001</c:v>
                </c:pt>
                <c:pt idx="23078">
                  <c:v>571.62900000000002</c:v>
                </c:pt>
                <c:pt idx="23079">
                  <c:v>571.64499999999998</c:v>
                </c:pt>
                <c:pt idx="23080">
                  <c:v>571.66499999999996</c:v>
                </c:pt>
                <c:pt idx="23081">
                  <c:v>571.68600000000004</c:v>
                </c:pt>
                <c:pt idx="23082">
                  <c:v>571.70799999999997</c:v>
                </c:pt>
                <c:pt idx="23083">
                  <c:v>571.72699999999998</c:v>
                </c:pt>
                <c:pt idx="23084">
                  <c:v>571.74400000000003</c:v>
                </c:pt>
                <c:pt idx="23085">
                  <c:v>571.76199999999994</c:v>
                </c:pt>
                <c:pt idx="23086">
                  <c:v>571.78</c:v>
                </c:pt>
                <c:pt idx="23087">
                  <c:v>571.803</c:v>
                </c:pt>
                <c:pt idx="23088">
                  <c:v>571.84400000000005</c:v>
                </c:pt>
                <c:pt idx="23089">
                  <c:v>571.9</c:v>
                </c:pt>
                <c:pt idx="23090">
                  <c:v>571.93499999999995</c:v>
                </c:pt>
                <c:pt idx="23091">
                  <c:v>571.95600000000002</c:v>
                </c:pt>
                <c:pt idx="23092">
                  <c:v>571.971</c:v>
                </c:pt>
                <c:pt idx="23093">
                  <c:v>571.98900000000003</c:v>
                </c:pt>
                <c:pt idx="23094">
                  <c:v>572.00900000000001</c:v>
                </c:pt>
                <c:pt idx="23095">
                  <c:v>572.03</c:v>
                </c:pt>
                <c:pt idx="23096">
                  <c:v>572.05100000000004</c:v>
                </c:pt>
                <c:pt idx="23097">
                  <c:v>572.06899999999996</c:v>
                </c:pt>
                <c:pt idx="23098">
                  <c:v>572.08699999999999</c:v>
                </c:pt>
                <c:pt idx="23099">
                  <c:v>572.10699999999997</c:v>
                </c:pt>
                <c:pt idx="23100">
                  <c:v>572.125</c:v>
                </c:pt>
                <c:pt idx="23101">
                  <c:v>572.14599999999996</c:v>
                </c:pt>
                <c:pt idx="23102">
                  <c:v>572.18299999999999</c:v>
                </c:pt>
                <c:pt idx="23103">
                  <c:v>572.24400000000003</c:v>
                </c:pt>
                <c:pt idx="23104">
                  <c:v>572.27200000000005</c:v>
                </c:pt>
                <c:pt idx="23105">
                  <c:v>572.29100000000005</c:v>
                </c:pt>
                <c:pt idx="23106">
                  <c:v>572.31200000000001</c:v>
                </c:pt>
                <c:pt idx="23107">
                  <c:v>572.33199999999999</c:v>
                </c:pt>
                <c:pt idx="23108">
                  <c:v>572.35400000000004</c:v>
                </c:pt>
                <c:pt idx="23109">
                  <c:v>572.37300000000005</c:v>
                </c:pt>
                <c:pt idx="23110">
                  <c:v>572.39200000000005</c:v>
                </c:pt>
                <c:pt idx="23111">
                  <c:v>572.41099999999994</c:v>
                </c:pt>
                <c:pt idx="23112">
                  <c:v>572.43100000000004</c:v>
                </c:pt>
                <c:pt idx="23113">
                  <c:v>572.45699999999999</c:v>
                </c:pt>
                <c:pt idx="23114">
                  <c:v>572.50199999999995</c:v>
                </c:pt>
                <c:pt idx="23115">
                  <c:v>572.57100000000003</c:v>
                </c:pt>
                <c:pt idx="23116">
                  <c:v>572.61800000000005</c:v>
                </c:pt>
                <c:pt idx="23117">
                  <c:v>572.63400000000001</c:v>
                </c:pt>
                <c:pt idx="23118">
                  <c:v>572.649</c:v>
                </c:pt>
                <c:pt idx="23119">
                  <c:v>572.66499999999996</c:v>
                </c:pt>
                <c:pt idx="23120">
                  <c:v>572.68200000000002</c:v>
                </c:pt>
                <c:pt idx="23121">
                  <c:v>572.70100000000002</c:v>
                </c:pt>
                <c:pt idx="23122">
                  <c:v>572.72199999999998</c:v>
                </c:pt>
                <c:pt idx="23123">
                  <c:v>572.74400000000003</c:v>
                </c:pt>
                <c:pt idx="23124">
                  <c:v>572.76599999999996</c:v>
                </c:pt>
                <c:pt idx="23125">
                  <c:v>572.78499999999997</c:v>
                </c:pt>
                <c:pt idx="23126">
                  <c:v>572.80399999999997</c:v>
                </c:pt>
                <c:pt idx="23127">
                  <c:v>572.82500000000005</c:v>
                </c:pt>
                <c:pt idx="23128">
                  <c:v>572.85199999999998</c:v>
                </c:pt>
                <c:pt idx="23129">
                  <c:v>572.91399999999999</c:v>
                </c:pt>
                <c:pt idx="23130">
                  <c:v>573</c:v>
                </c:pt>
                <c:pt idx="23131">
                  <c:v>573.08500000000004</c:v>
                </c:pt>
                <c:pt idx="23132">
                  <c:v>573.10400000000004</c:v>
                </c:pt>
                <c:pt idx="23133">
                  <c:v>573.11300000000006</c:v>
                </c:pt>
                <c:pt idx="23134">
                  <c:v>573.12400000000002</c:v>
                </c:pt>
                <c:pt idx="23135">
                  <c:v>573.13900000000001</c:v>
                </c:pt>
                <c:pt idx="23136">
                  <c:v>573.15599999999995</c:v>
                </c:pt>
                <c:pt idx="23137">
                  <c:v>573.17499999999995</c:v>
                </c:pt>
                <c:pt idx="23138">
                  <c:v>573.197</c:v>
                </c:pt>
                <c:pt idx="23139">
                  <c:v>573.21900000000005</c:v>
                </c:pt>
                <c:pt idx="23140">
                  <c:v>573.24</c:v>
                </c:pt>
                <c:pt idx="23141">
                  <c:v>573.25900000000001</c:v>
                </c:pt>
                <c:pt idx="23142">
                  <c:v>573.27800000000002</c:v>
                </c:pt>
                <c:pt idx="23143">
                  <c:v>573.29899999999998</c:v>
                </c:pt>
                <c:pt idx="23144">
                  <c:v>573.32299999999998</c:v>
                </c:pt>
                <c:pt idx="23145">
                  <c:v>573.36300000000006</c:v>
                </c:pt>
                <c:pt idx="23146">
                  <c:v>573.43700000000001</c:v>
                </c:pt>
                <c:pt idx="23147">
                  <c:v>573.53</c:v>
                </c:pt>
                <c:pt idx="23148">
                  <c:v>573.57899999999995</c:v>
                </c:pt>
                <c:pt idx="23149">
                  <c:v>573.59100000000001</c:v>
                </c:pt>
                <c:pt idx="23150">
                  <c:v>573.61199999999997</c:v>
                </c:pt>
                <c:pt idx="23151">
                  <c:v>573.62800000000004</c:v>
                </c:pt>
                <c:pt idx="23152">
                  <c:v>573.65099999999995</c:v>
                </c:pt>
                <c:pt idx="23153">
                  <c:v>573.673</c:v>
                </c:pt>
                <c:pt idx="23154">
                  <c:v>573.69500000000005</c:v>
                </c:pt>
                <c:pt idx="23155">
                  <c:v>573.71500000000003</c:v>
                </c:pt>
                <c:pt idx="23156">
                  <c:v>573.73500000000001</c:v>
                </c:pt>
                <c:pt idx="23157">
                  <c:v>573.755</c:v>
                </c:pt>
                <c:pt idx="23158">
                  <c:v>573.78399999999999</c:v>
                </c:pt>
                <c:pt idx="23159">
                  <c:v>573.83900000000006</c:v>
                </c:pt>
                <c:pt idx="23160">
                  <c:v>573.923</c:v>
                </c:pt>
                <c:pt idx="23161">
                  <c:v>574.01</c:v>
                </c:pt>
                <c:pt idx="23162">
                  <c:v>574.03300000000002</c:v>
                </c:pt>
                <c:pt idx="23163">
                  <c:v>574.05200000000002</c:v>
                </c:pt>
                <c:pt idx="23164">
                  <c:v>574.07399999999996</c:v>
                </c:pt>
                <c:pt idx="23165">
                  <c:v>574.10699999999997</c:v>
                </c:pt>
                <c:pt idx="23166">
                  <c:v>574.13900000000001</c:v>
                </c:pt>
                <c:pt idx="23167">
                  <c:v>574.16399999999999</c:v>
                </c:pt>
                <c:pt idx="23168">
                  <c:v>574.18899999999996</c:v>
                </c:pt>
                <c:pt idx="23169">
                  <c:v>574.21699999999998</c:v>
                </c:pt>
                <c:pt idx="23170">
                  <c:v>574.23299999999995</c:v>
                </c:pt>
                <c:pt idx="23171">
                  <c:v>574.24199999999996</c:v>
                </c:pt>
                <c:pt idx="23172">
                  <c:v>574.25300000000004</c:v>
                </c:pt>
                <c:pt idx="23173">
                  <c:v>574.26800000000003</c:v>
                </c:pt>
                <c:pt idx="23174">
                  <c:v>574.28899999999999</c:v>
                </c:pt>
                <c:pt idx="23175">
                  <c:v>574.30799999999999</c:v>
                </c:pt>
                <c:pt idx="23176">
                  <c:v>574.32500000000005</c:v>
                </c:pt>
                <c:pt idx="23177">
                  <c:v>574.34400000000005</c:v>
                </c:pt>
                <c:pt idx="23178">
                  <c:v>574.36400000000003</c:v>
                </c:pt>
                <c:pt idx="23179">
                  <c:v>574.38499999999999</c:v>
                </c:pt>
                <c:pt idx="23180">
                  <c:v>574.404</c:v>
                </c:pt>
                <c:pt idx="23181">
                  <c:v>574.42499999999995</c:v>
                </c:pt>
                <c:pt idx="23182">
                  <c:v>574.44600000000003</c:v>
                </c:pt>
                <c:pt idx="23183">
                  <c:v>574.46</c:v>
                </c:pt>
                <c:pt idx="23184">
                  <c:v>574.46600000000001</c:v>
                </c:pt>
                <c:pt idx="23185">
                  <c:v>574.47500000000002</c:v>
                </c:pt>
                <c:pt idx="23186">
                  <c:v>574.48299999999995</c:v>
                </c:pt>
                <c:pt idx="23187">
                  <c:v>574.49400000000003</c:v>
                </c:pt>
                <c:pt idx="23188">
                  <c:v>574.51400000000001</c:v>
                </c:pt>
                <c:pt idx="23189">
                  <c:v>574.53200000000004</c:v>
                </c:pt>
                <c:pt idx="23190">
                  <c:v>574.54600000000005</c:v>
                </c:pt>
                <c:pt idx="23191">
                  <c:v>574.56700000000001</c:v>
                </c:pt>
                <c:pt idx="23192">
                  <c:v>574.60500000000002</c:v>
                </c:pt>
                <c:pt idx="23193">
                  <c:v>574.649</c:v>
                </c:pt>
                <c:pt idx="23194">
                  <c:v>574.67999999999995</c:v>
                </c:pt>
                <c:pt idx="23195">
                  <c:v>574.72</c:v>
                </c:pt>
                <c:pt idx="23196">
                  <c:v>574.75800000000004</c:v>
                </c:pt>
                <c:pt idx="23197">
                  <c:v>574.78</c:v>
                </c:pt>
                <c:pt idx="23198">
                  <c:v>574.78800000000001</c:v>
                </c:pt>
                <c:pt idx="23199">
                  <c:v>574.79600000000005</c:v>
                </c:pt>
                <c:pt idx="23200">
                  <c:v>574.80700000000002</c:v>
                </c:pt>
                <c:pt idx="23201">
                  <c:v>574.82100000000003</c:v>
                </c:pt>
                <c:pt idx="23202">
                  <c:v>574.83900000000006</c:v>
                </c:pt>
                <c:pt idx="23203">
                  <c:v>574.85900000000004</c:v>
                </c:pt>
                <c:pt idx="23204">
                  <c:v>574.87900000000002</c:v>
                </c:pt>
                <c:pt idx="23205">
                  <c:v>574.89599999999996</c:v>
                </c:pt>
                <c:pt idx="23206">
                  <c:v>574.91499999999996</c:v>
                </c:pt>
                <c:pt idx="23207">
                  <c:v>574.93399999999997</c:v>
                </c:pt>
                <c:pt idx="23208">
                  <c:v>574.96299999999997</c:v>
                </c:pt>
                <c:pt idx="23209">
                  <c:v>575.02</c:v>
                </c:pt>
                <c:pt idx="23210">
                  <c:v>575.09199999999998</c:v>
                </c:pt>
                <c:pt idx="23211">
                  <c:v>575.12800000000004</c:v>
                </c:pt>
                <c:pt idx="23212">
                  <c:v>575.14800000000002</c:v>
                </c:pt>
                <c:pt idx="23213">
                  <c:v>575.16399999999999</c:v>
                </c:pt>
                <c:pt idx="23214">
                  <c:v>575.178</c:v>
                </c:pt>
                <c:pt idx="23215">
                  <c:v>575.19299999999998</c:v>
                </c:pt>
                <c:pt idx="23216">
                  <c:v>575.21100000000001</c:v>
                </c:pt>
                <c:pt idx="23217">
                  <c:v>575.23</c:v>
                </c:pt>
                <c:pt idx="23218">
                  <c:v>575.25199999999995</c:v>
                </c:pt>
                <c:pt idx="23219">
                  <c:v>575.27599999999995</c:v>
                </c:pt>
                <c:pt idx="23220">
                  <c:v>575.29300000000001</c:v>
                </c:pt>
                <c:pt idx="23221">
                  <c:v>575.31100000000004</c:v>
                </c:pt>
                <c:pt idx="23222">
                  <c:v>575.33299999999997</c:v>
                </c:pt>
                <c:pt idx="23223">
                  <c:v>575.36099999999999</c:v>
                </c:pt>
                <c:pt idx="23224">
                  <c:v>575.38699999999994</c:v>
                </c:pt>
                <c:pt idx="23225">
                  <c:v>575.41</c:v>
                </c:pt>
                <c:pt idx="23226">
                  <c:v>575.42899999999997</c:v>
                </c:pt>
                <c:pt idx="23227">
                  <c:v>575.44799999999998</c:v>
                </c:pt>
                <c:pt idx="23228">
                  <c:v>575.46699999999998</c:v>
                </c:pt>
                <c:pt idx="23229">
                  <c:v>575.49</c:v>
                </c:pt>
                <c:pt idx="23230">
                  <c:v>575.53499999999997</c:v>
                </c:pt>
                <c:pt idx="23231">
                  <c:v>575.61199999999997</c:v>
                </c:pt>
                <c:pt idx="23232">
                  <c:v>575.70500000000004</c:v>
                </c:pt>
                <c:pt idx="23233">
                  <c:v>575.78099999999995</c:v>
                </c:pt>
                <c:pt idx="23234">
                  <c:v>575.81799999999998</c:v>
                </c:pt>
                <c:pt idx="23235">
                  <c:v>575.83399999999995</c:v>
                </c:pt>
                <c:pt idx="23236">
                  <c:v>575.851</c:v>
                </c:pt>
                <c:pt idx="23237">
                  <c:v>575.87099999999998</c:v>
                </c:pt>
                <c:pt idx="23238">
                  <c:v>575.89499999999998</c:v>
                </c:pt>
                <c:pt idx="23239">
                  <c:v>575.91800000000001</c:v>
                </c:pt>
                <c:pt idx="23240">
                  <c:v>575.93799999999999</c:v>
                </c:pt>
                <c:pt idx="23241">
                  <c:v>575.95699999999999</c:v>
                </c:pt>
                <c:pt idx="23242">
                  <c:v>575.976</c:v>
                </c:pt>
                <c:pt idx="23243">
                  <c:v>575.99599999999998</c:v>
                </c:pt>
                <c:pt idx="23244">
                  <c:v>576.01700000000005</c:v>
                </c:pt>
                <c:pt idx="23245">
                  <c:v>576.04100000000005</c:v>
                </c:pt>
                <c:pt idx="23246">
                  <c:v>576.07299999999998</c:v>
                </c:pt>
                <c:pt idx="23247">
                  <c:v>576.11300000000006</c:v>
                </c:pt>
                <c:pt idx="23248">
                  <c:v>576.16099999999994</c:v>
                </c:pt>
                <c:pt idx="23249">
                  <c:v>576.22199999999998</c:v>
                </c:pt>
                <c:pt idx="23250">
                  <c:v>576.27800000000002</c:v>
                </c:pt>
                <c:pt idx="23251">
                  <c:v>576.31200000000001</c:v>
                </c:pt>
                <c:pt idx="23252">
                  <c:v>576.32600000000002</c:v>
                </c:pt>
                <c:pt idx="23253">
                  <c:v>576.33699999999999</c:v>
                </c:pt>
                <c:pt idx="23254">
                  <c:v>576.35199999999998</c:v>
                </c:pt>
                <c:pt idx="23255">
                  <c:v>576.37</c:v>
                </c:pt>
                <c:pt idx="23256">
                  <c:v>576.39099999999996</c:v>
                </c:pt>
                <c:pt idx="23257">
                  <c:v>576.41300000000001</c:v>
                </c:pt>
                <c:pt idx="23258">
                  <c:v>576.43100000000004</c:v>
                </c:pt>
                <c:pt idx="23259">
                  <c:v>576.45100000000002</c:v>
                </c:pt>
                <c:pt idx="23260">
                  <c:v>576.471</c:v>
                </c:pt>
                <c:pt idx="23261">
                  <c:v>576.49400000000003</c:v>
                </c:pt>
                <c:pt idx="23262">
                  <c:v>576.52800000000002</c:v>
                </c:pt>
                <c:pt idx="23263">
                  <c:v>576.59</c:v>
                </c:pt>
                <c:pt idx="23264">
                  <c:v>576.67600000000004</c:v>
                </c:pt>
                <c:pt idx="23265">
                  <c:v>576.74400000000003</c:v>
                </c:pt>
                <c:pt idx="23266">
                  <c:v>576.77700000000004</c:v>
                </c:pt>
                <c:pt idx="23267">
                  <c:v>576.79700000000003</c:v>
                </c:pt>
                <c:pt idx="23268">
                  <c:v>576.81200000000001</c:v>
                </c:pt>
                <c:pt idx="23269">
                  <c:v>576.827</c:v>
                </c:pt>
                <c:pt idx="23270">
                  <c:v>576.84400000000005</c:v>
                </c:pt>
                <c:pt idx="23271">
                  <c:v>576.86300000000006</c:v>
                </c:pt>
                <c:pt idx="23272">
                  <c:v>576.88199999999995</c:v>
                </c:pt>
                <c:pt idx="23273">
                  <c:v>576.90300000000002</c:v>
                </c:pt>
                <c:pt idx="23274">
                  <c:v>576.92399999999998</c:v>
                </c:pt>
                <c:pt idx="23275">
                  <c:v>576.94799999999998</c:v>
                </c:pt>
                <c:pt idx="23276">
                  <c:v>576.97199999999998</c:v>
                </c:pt>
                <c:pt idx="23277">
                  <c:v>576.99099999999999</c:v>
                </c:pt>
                <c:pt idx="23278">
                  <c:v>577.01099999999997</c:v>
                </c:pt>
                <c:pt idx="23279">
                  <c:v>577.03</c:v>
                </c:pt>
                <c:pt idx="23280">
                  <c:v>577.04899999999998</c:v>
                </c:pt>
                <c:pt idx="23281">
                  <c:v>577.06799999999998</c:v>
                </c:pt>
                <c:pt idx="23282">
                  <c:v>577.08799999999997</c:v>
                </c:pt>
                <c:pt idx="23283">
                  <c:v>577.10799999999995</c:v>
                </c:pt>
                <c:pt idx="23284">
                  <c:v>577.13</c:v>
                </c:pt>
                <c:pt idx="23285">
                  <c:v>577.15200000000004</c:v>
                </c:pt>
                <c:pt idx="23286">
                  <c:v>577.17100000000005</c:v>
                </c:pt>
                <c:pt idx="23287">
                  <c:v>577.19100000000003</c:v>
                </c:pt>
                <c:pt idx="23288">
                  <c:v>577.20899999999995</c:v>
                </c:pt>
                <c:pt idx="23289">
                  <c:v>577.22799999999995</c:v>
                </c:pt>
                <c:pt idx="23290">
                  <c:v>577.25</c:v>
                </c:pt>
                <c:pt idx="23291">
                  <c:v>577.29200000000003</c:v>
                </c:pt>
                <c:pt idx="23292">
                  <c:v>577.35599999999999</c:v>
                </c:pt>
                <c:pt idx="23293">
                  <c:v>577.40499999999997</c:v>
                </c:pt>
                <c:pt idx="23294">
                  <c:v>577.42600000000004</c:v>
                </c:pt>
                <c:pt idx="23295">
                  <c:v>577.43700000000001</c:v>
                </c:pt>
                <c:pt idx="23296">
                  <c:v>577.44399999999996</c:v>
                </c:pt>
                <c:pt idx="23297">
                  <c:v>577.45600000000002</c:v>
                </c:pt>
                <c:pt idx="23298">
                  <c:v>577.471</c:v>
                </c:pt>
                <c:pt idx="23299">
                  <c:v>577.48900000000003</c:v>
                </c:pt>
                <c:pt idx="23300">
                  <c:v>577.50900000000001</c:v>
                </c:pt>
                <c:pt idx="23301">
                  <c:v>577.53</c:v>
                </c:pt>
                <c:pt idx="23302">
                  <c:v>577.55100000000004</c:v>
                </c:pt>
                <c:pt idx="23303">
                  <c:v>577.57500000000005</c:v>
                </c:pt>
                <c:pt idx="23304">
                  <c:v>577.59799999999996</c:v>
                </c:pt>
                <c:pt idx="23305">
                  <c:v>577.61500000000001</c:v>
                </c:pt>
                <c:pt idx="23306">
                  <c:v>577.63400000000001</c:v>
                </c:pt>
                <c:pt idx="23307">
                  <c:v>577.65300000000002</c:v>
                </c:pt>
                <c:pt idx="23308">
                  <c:v>577.67200000000003</c:v>
                </c:pt>
                <c:pt idx="23309">
                  <c:v>577.70799999999997</c:v>
                </c:pt>
                <c:pt idx="23310">
                  <c:v>577.77599999999995</c:v>
                </c:pt>
                <c:pt idx="23311">
                  <c:v>577.86300000000006</c:v>
                </c:pt>
                <c:pt idx="23312">
                  <c:v>577.95699999999999</c:v>
                </c:pt>
                <c:pt idx="23313">
                  <c:v>578.05499999999995</c:v>
                </c:pt>
                <c:pt idx="23314">
                  <c:v>578.12300000000005</c:v>
                </c:pt>
                <c:pt idx="23315">
                  <c:v>578.14200000000005</c:v>
                </c:pt>
                <c:pt idx="23316">
                  <c:v>578.14200000000005</c:v>
                </c:pt>
                <c:pt idx="23317">
                  <c:v>578.14599999999996</c:v>
                </c:pt>
                <c:pt idx="23318">
                  <c:v>578.15499999999997</c:v>
                </c:pt>
                <c:pt idx="23319">
                  <c:v>578.16499999999996</c:v>
                </c:pt>
                <c:pt idx="23320">
                  <c:v>578.17700000000002</c:v>
                </c:pt>
                <c:pt idx="23321">
                  <c:v>578.19200000000001</c:v>
                </c:pt>
                <c:pt idx="23322">
                  <c:v>578.21100000000001</c:v>
                </c:pt>
                <c:pt idx="23323">
                  <c:v>578.23199999999997</c:v>
                </c:pt>
                <c:pt idx="23324">
                  <c:v>578.25400000000002</c:v>
                </c:pt>
                <c:pt idx="23325">
                  <c:v>578.27499999999998</c:v>
                </c:pt>
                <c:pt idx="23326">
                  <c:v>578.29399999999998</c:v>
                </c:pt>
                <c:pt idx="23327">
                  <c:v>578.31200000000001</c:v>
                </c:pt>
                <c:pt idx="23328">
                  <c:v>578.33100000000002</c:v>
                </c:pt>
                <c:pt idx="23329">
                  <c:v>578.35799999999995</c:v>
                </c:pt>
                <c:pt idx="23330">
                  <c:v>578.42100000000005</c:v>
                </c:pt>
                <c:pt idx="23331">
                  <c:v>578.50400000000002</c:v>
                </c:pt>
                <c:pt idx="23332">
                  <c:v>578.57899999999995</c:v>
                </c:pt>
                <c:pt idx="23333">
                  <c:v>578.63199999999995</c:v>
                </c:pt>
                <c:pt idx="23334">
                  <c:v>578.64800000000002</c:v>
                </c:pt>
                <c:pt idx="23335">
                  <c:v>578.64800000000002</c:v>
                </c:pt>
                <c:pt idx="23336">
                  <c:v>578.65300000000002</c:v>
                </c:pt>
                <c:pt idx="23337">
                  <c:v>578.66200000000003</c:v>
                </c:pt>
                <c:pt idx="23338">
                  <c:v>578.67100000000005</c:v>
                </c:pt>
                <c:pt idx="23339">
                  <c:v>578.68299999999999</c:v>
                </c:pt>
                <c:pt idx="23340">
                  <c:v>578.69899999999996</c:v>
                </c:pt>
                <c:pt idx="23341">
                  <c:v>578.71699999999998</c:v>
                </c:pt>
                <c:pt idx="23342">
                  <c:v>578.73599999999999</c:v>
                </c:pt>
                <c:pt idx="23343">
                  <c:v>578.75599999999997</c:v>
                </c:pt>
                <c:pt idx="23344">
                  <c:v>578.77800000000002</c:v>
                </c:pt>
                <c:pt idx="23345">
                  <c:v>578.80100000000004</c:v>
                </c:pt>
                <c:pt idx="23346">
                  <c:v>578.82500000000005</c:v>
                </c:pt>
                <c:pt idx="23347">
                  <c:v>578.84500000000003</c:v>
                </c:pt>
                <c:pt idx="23348">
                  <c:v>578.86400000000003</c:v>
                </c:pt>
                <c:pt idx="23349">
                  <c:v>578.88499999999999</c:v>
                </c:pt>
                <c:pt idx="23350">
                  <c:v>578.90599999999995</c:v>
                </c:pt>
                <c:pt idx="23351">
                  <c:v>578.92700000000002</c:v>
                </c:pt>
                <c:pt idx="23352">
                  <c:v>578.95000000000005</c:v>
                </c:pt>
                <c:pt idx="23353">
                  <c:v>578.97199999999998</c:v>
                </c:pt>
                <c:pt idx="23354">
                  <c:v>578.99099999999999</c:v>
                </c:pt>
                <c:pt idx="23355">
                  <c:v>579.01</c:v>
                </c:pt>
                <c:pt idx="23356">
                  <c:v>579.029</c:v>
                </c:pt>
                <c:pt idx="23357">
                  <c:v>579.05100000000004</c:v>
                </c:pt>
                <c:pt idx="23358">
                  <c:v>579.07299999999998</c:v>
                </c:pt>
                <c:pt idx="23359">
                  <c:v>579.09400000000005</c:v>
                </c:pt>
                <c:pt idx="23360">
                  <c:v>579.11300000000006</c:v>
                </c:pt>
                <c:pt idx="23361">
                  <c:v>579.13099999999997</c:v>
                </c:pt>
                <c:pt idx="23362">
                  <c:v>579.15099999999995</c:v>
                </c:pt>
                <c:pt idx="23363">
                  <c:v>579.17200000000003</c:v>
                </c:pt>
                <c:pt idx="23364">
                  <c:v>579.19899999999996</c:v>
                </c:pt>
                <c:pt idx="23365">
                  <c:v>579.24099999999999</c:v>
                </c:pt>
                <c:pt idx="23366">
                  <c:v>579.29399999999998</c:v>
                </c:pt>
                <c:pt idx="23367">
                  <c:v>579.33699999999999</c:v>
                </c:pt>
                <c:pt idx="23368">
                  <c:v>579.36</c:v>
                </c:pt>
                <c:pt idx="23369">
                  <c:v>579.37400000000002</c:v>
                </c:pt>
                <c:pt idx="23370">
                  <c:v>579.39200000000005</c:v>
                </c:pt>
                <c:pt idx="23371">
                  <c:v>579.41200000000003</c:v>
                </c:pt>
                <c:pt idx="23372">
                  <c:v>579.43200000000002</c:v>
                </c:pt>
                <c:pt idx="23373">
                  <c:v>579.452</c:v>
                </c:pt>
                <c:pt idx="23374">
                  <c:v>579.47299999999996</c:v>
                </c:pt>
                <c:pt idx="23375">
                  <c:v>579.495</c:v>
                </c:pt>
                <c:pt idx="23376">
                  <c:v>579.51800000000003</c:v>
                </c:pt>
                <c:pt idx="23377">
                  <c:v>579.54200000000003</c:v>
                </c:pt>
                <c:pt idx="23378">
                  <c:v>579.56200000000001</c:v>
                </c:pt>
                <c:pt idx="23379">
                  <c:v>579.58100000000002</c:v>
                </c:pt>
                <c:pt idx="23380">
                  <c:v>579.6</c:v>
                </c:pt>
                <c:pt idx="23381">
                  <c:v>579.61900000000003</c:v>
                </c:pt>
                <c:pt idx="23382">
                  <c:v>579.63800000000003</c:v>
                </c:pt>
                <c:pt idx="23383">
                  <c:v>579.65700000000004</c:v>
                </c:pt>
                <c:pt idx="23384">
                  <c:v>579.678</c:v>
                </c:pt>
                <c:pt idx="23385">
                  <c:v>579.70100000000002</c:v>
                </c:pt>
                <c:pt idx="23386">
                  <c:v>579.72500000000002</c:v>
                </c:pt>
                <c:pt idx="23387">
                  <c:v>579.74599999999998</c:v>
                </c:pt>
                <c:pt idx="23388">
                  <c:v>579.76499999999999</c:v>
                </c:pt>
                <c:pt idx="23389">
                  <c:v>579.78</c:v>
                </c:pt>
                <c:pt idx="23390">
                  <c:v>579.79499999999996</c:v>
                </c:pt>
                <c:pt idx="23391">
                  <c:v>579.81100000000004</c:v>
                </c:pt>
                <c:pt idx="23392">
                  <c:v>579.827</c:v>
                </c:pt>
                <c:pt idx="23393">
                  <c:v>579.84299999999996</c:v>
                </c:pt>
                <c:pt idx="23394">
                  <c:v>579.85900000000004</c:v>
                </c:pt>
                <c:pt idx="23395">
                  <c:v>579.87599999999998</c:v>
                </c:pt>
                <c:pt idx="23396">
                  <c:v>579.904</c:v>
                </c:pt>
                <c:pt idx="23397">
                  <c:v>579.94799999999998</c:v>
                </c:pt>
                <c:pt idx="23398">
                  <c:v>580.00900000000001</c:v>
                </c:pt>
                <c:pt idx="23399">
                  <c:v>580.08100000000002</c:v>
                </c:pt>
                <c:pt idx="23400">
                  <c:v>580.15499999999997</c:v>
                </c:pt>
                <c:pt idx="23401">
                  <c:v>580.23400000000004</c:v>
                </c:pt>
                <c:pt idx="23402">
                  <c:v>580.27</c:v>
                </c:pt>
                <c:pt idx="23403">
                  <c:v>580.29899999999998</c:v>
                </c:pt>
                <c:pt idx="23404">
                  <c:v>580.32000000000005</c:v>
                </c:pt>
                <c:pt idx="23405">
                  <c:v>580.33600000000001</c:v>
                </c:pt>
                <c:pt idx="23406">
                  <c:v>580.35</c:v>
                </c:pt>
                <c:pt idx="23407">
                  <c:v>580.36500000000001</c:v>
                </c:pt>
                <c:pt idx="23408">
                  <c:v>580.39</c:v>
                </c:pt>
                <c:pt idx="23409">
                  <c:v>580.43600000000004</c:v>
                </c:pt>
                <c:pt idx="23410">
                  <c:v>580.49800000000005</c:v>
                </c:pt>
                <c:pt idx="23411">
                  <c:v>580.55600000000004</c:v>
                </c:pt>
                <c:pt idx="23412">
                  <c:v>580.59299999999996</c:v>
                </c:pt>
                <c:pt idx="23413">
                  <c:v>580.60900000000004</c:v>
                </c:pt>
                <c:pt idx="23414">
                  <c:v>580.63300000000004</c:v>
                </c:pt>
                <c:pt idx="23415">
                  <c:v>580.673</c:v>
                </c:pt>
                <c:pt idx="23416">
                  <c:v>580.71500000000003</c:v>
                </c:pt>
                <c:pt idx="23417">
                  <c:v>580.74099999999999</c:v>
                </c:pt>
                <c:pt idx="23418">
                  <c:v>580.76099999999997</c:v>
                </c:pt>
                <c:pt idx="23419">
                  <c:v>580.78300000000002</c:v>
                </c:pt>
                <c:pt idx="23420">
                  <c:v>580.80600000000004</c:v>
                </c:pt>
                <c:pt idx="23421">
                  <c:v>580.83399999999995</c:v>
                </c:pt>
                <c:pt idx="23422">
                  <c:v>580.86400000000003</c:v>
                </c:pt>
                <c:pt idx="23423">
                  <c:v>580.89300000000003</c:v>
                </c:pt>
                <c:pt idx="23424">
                  <c:v>580.91600000000005</c:v>
                </c:pt>
                <c:pt idx="23425">
                  <c:v>580.93899999999996</c:v>
                </c:pt>
                <c:pt idx="23426">
                  <c:v>580.96100000000001</c:v>
                </c:pt>
                <c:pt idx="23427">
                  <c:v>580.97799999999995</c:v>
                </c:pt>
                <c:pt idx="23428">
                  <c:v>580.99300000000005</c:v>
                </c:pt>
                <c:pt idx="23429">
                  <c:v>581.01</c:v>
                </c:pt>
                <c:pt idx="23430">
                  <c:v>581.02599999999995</c:v>
                </c:pt>
                <c:pt idx="23431">
                  <c:v>581.03899999999999</c:v>
                </c:pt>
                <c:pt idx="23432">
                  <c:v>581.05200000000002</c:v>
                </c:pt>
                <c:pt idx="23433">
                  <c:v>581.06600000000003</c:v>
                </c:pt>
                <c:pt idx="23434">
                  <c:v>581.08000000000004</c:v>
                </c:pt>
                <c:pt idx="23435">
                  <c:v>581.09500000000003</c:v>
                </c:pt>
                <c:pt idx="23436">
                  <c:v>581.12099999999998</c:v>
                </c:pt>
                <c:pt idx="23437">
                  <c:v>581.16399999999999</c:v>
                </c:pt>
                <c:pt idx="23438">
                  <c:v>581.21799999999996</c:v>
                </c:pt>
                <c:pt idx="23439">
                  <c:v>581.26700000000005</c:v>
                </c:pt>
                <c:pt idx="23440">
                  <c:v>581.298</c:v>
                </c:pt>
                <c:pt idx="23441">
                  <c:v>581.31500000000005</c:v>
                </c:pt>
                <c:pt idx="23442">
                  <c:v>581.32399999999996</c:v>
                </c:pt>
                <c:pt idx="23443">
                  <c:v>581.33199999999999</c:v>
                </c:pt>
                <c:pt idx="23444">
                  <c:v>581.34</c:v>
                </c:pt>
                <c:pt idx="23445">
                  <c:v>581.35400000000004</c:v>
                </c:pt>
                <c:pt idx="23446">
                  <c:v>581.38400000000001</c:v>
                </c:pt>
                <c:pt idx="23447">
                  <c:v>581.43299999999999</c:v>
                </c:pt>
                <c:pt idx="23448">
                  <c:v>581.48500000000001</c:v>
                </c:pt>
                <c:pt idx="23449">
                  <c:v>581.49</c:v>
                </c:pt>
                <c:pt idx="23450">
                  <c:v>581.49699999999996</c:v>
                </c:pt>
                <c:pt idx="23451">
                  <c:v>581.50699999999995</c:v>
                </c:pt>
                <c:pt idx="23452">
                  <c:v>581.52099999999996</c:v>
                </c:pt>
                <c:pt idx="23453">
                  <c:v>581.53800000000001</c:v>
                </c:pt>
                <c:pt idx="23454">
                  <c:v>581.55700000000002</c:v>
                </c:pt>
                <c:pt idx="23455">
                  <c:v>581.57799999999997</c:v>
                </c:pt>
                <c:pt idx="23456">
                  <c:v>581.59699999999998</c:v>
                </c:pt>
                <c:pt idx="23457">
                  <c:v>581.61400000000003</c:v>
                </c:pt>
                <c:pt idx="23458">
                  <c:v>581.63199999999995</c:v>
                </c:pt>
                <c:pt idx="23459">
                  <c:v>581.66300000000001</c:v>
                </c:pt>
                <c:pt idx="23460">
                  <c:v>581.721</c:v>
                </c:pt>
                <c:pt idx="23461">
                  <c:v>581.80600000000004</c:v>
                </c:pt>
                <c:pt idx="23462">
                  <c:v>581.899</c:v>
                </c:pt>
                <c:pt idx="23463">
                  <c:v>581.96199999999999</c:v>
                </c:pt>
                <c:pt idx="23464">
                  <c:v>581.98500000000001</c:v>
                </c:pt>
                <c:pt idx="23465">
                  <c:v>582.005</c:v>
                </c:pt>
                <c:pt idx="23466">
                  <c:v>582.02300000000002</c:v>
                </c:pt>
                <c:pt idx="23467">
                  <c:v>582.04600000000005</c:v>
                </c:pt>
                <c:pt idx="23468">
                  <c:v>582.06600000000003</c:v>
                </c:pt>
                <c:pt idx="23469">
                  <c:v>582.08500000000004</c:v>
                </c:pt>
                <c:pt idx="23470">
                  <c:v>582.10599999999999</c:v>
                </c:pt>
                <c:pt idx="23471">
                  <c:v>582.12599999999998</c:v>
                </c:pt>
                <c:pt idx="23472">
                  <c:v>582.14599999999996</c:v>
                </c:pt>
                <c:pt idx="23473">
                  <c:v>582.16800000000001</c:v>
                </c:pt>
                <c:pt idx="23474">
                  <c:v>582.20899999999995</c:v>
                </c:pt>
                <c:pt idx="23475">
                  <c:v>582.26300000000003</c:v>
                </c:pt>
                <c:pt idx="23476">
                  <c:v>582.298</c:v>
                </c:pt>
                <c:pt idx="23477">
                  <c:v>582.32100000000003</c:v>
                </c:pt>
                <c:pt idx="23478">
                  <c:v>582.34299999999996</c:v>
                </c:pt>
                <c:pt idx="23479">
                  <c:v>582.36699999999996</c:v>
                </c:pt>
                <c:pt idx="23480">
                  <c:v>582.404</c:v>
                </c:pt>
                <c:pt idx="23481">
                  <c:v>582.45500000000004</c:v>
                </c:pt>
                <c:pt idx="23482">
                  <c:v>582.52200000000005</c:v>
                </c:pt>
                <c:pt idx="23483">
                  <c:v>582.60500000000002</c:v>
                </c:pt>
                <c:pt idx="23484">
                  <c:v>582.69799999999998</c:v>
                </c:pt>
                <c:pt idx="23485">
                  <c:v>582.79700000000003</c:v>
                </c:pt>
                <c:pt idx="23486">
                  <c:v>582.82799999999997</c:v>
                </c:pt>
                <c:pt idx="23487">
                  <c:v>582.82799999999997</c:v>
                </c:pt>
                <c:pt idx="23488">
                  <c:v>582.83299999999997</c:v>
                </c:pt>
                <c:pt idx="23489">
                  <c:v>582.84400000000005</c:v>
                </c:pt>
                <c:pt idx="23490">
                  <c:v>582.86599999999999</c:v>
                </c:pt>
                <c:pt idx="23491">
                  <c:v>582.88900000000001</c:v>
                </c:pt>
                <c:pt idx="23492">
                  <c:v>582.91099999999994</c:v>
                </c:pt>
                <c:pt idx="23493">
                  <c:v>582.93299999999999</c:v>
                </c:pt>
                <c:pt idx="23494">
                  <c:v>582.952</c:v>
                </c:pt>
                <c:pt idx="23495">
                  <c:v>582.971</c:v>
                </c:pt>
                <c:pt idx="23496">
                  <c:v>582.99199999999996</c:v>
                </c:pt>
                <c:pt idx="23497">
                  <c:v>583.02599999999995</c:v>
                </c:pt>
                <c:pt idx="23498">
                  <c:v>583.08900000000006</c:v>
                </c:pt>
                <c:pt idx="23499">
                  <c:v>583.11599999999999</c:v>
                </c:pt>
                <c:pt idx="23500">
                  <c:v>583.14099999999996</c:v>
                </c:pt>
                <c:pt idx="23501">
                  <c:v>583.154</c:v>
                </c:pt>
                <c:pt idx="23502">
                  <c:v>583.16800000000001</c:v>
                </c:pt>
                <c:pt idx="23503">
                  <c:v>583.18600000000004</c:v>
                </c:pt>
                <c:pt idx="23504">
                  <c:v>583.20799999999997</c:v>
                </c:pt>
                <c:pt idx="23505">
                  <c:v>583.22900000000004</c:v>
                </c:pt>
                <c:pt idx="23506">
                  <c:v>583.24900000000002</c:v>
                </c:pt>
                <c:pt idx="23507">
                  <c:v>583.26900000000001</c:v>
                </c:pt>
                <c:pt idx="23508">
                  <c:v>583.29300000000001</c:v>
                </c:pt>
                <c:pt idx="23509">
                  <c:v>583.33900000000006</c:v>
                </c:pt>
                <c:pt idx="23510">
                  <c:v>583.41499999999996</c:v>
                </c:pt>
                <c:pt idx="23511">
                  <c:v>583.50699999999995</c:v>
                </c:pt>
                <c:pt idx="23512">
                  <c:v>583.57399999999996</c:v>
                </c:pt>
                <c:pt idx="23513">
                  <c:v>583.60199999999998</c:v>
                </c:pt>
                <c:pt idx="23514">
                  <c:v>583.61500000000001</c:v>
                </c:pt>
                <c:pt idx="23515">
                  <c:v>583.62900000000002</c:v>
                </c:pt>
                <c:pt idx="23516">
                  <c:v>583.64700000000005</c:v>
                </c:pt>
                <c:pt idx="23517">
                  <c:v>583.66700000000003</c:v>
                </c:pt>
                <c:pt idx="23518">
                  <c:v>583.68899999999996</c:v>
                </c:pt>
                <c:pt idx="23519">
                  <c:v>583.71100000000001</c:v>
                </c:pt>
                <c:pt idx="23520">
                  <c:v>583.73199999999997</c:v>
                </c:pt>
                <c:pt idx="23521">
                  <c:v>583.75199999999995</c:v>
                </c:pt>
                <c:pt idx="23522">
                  <c:v>583.77200000000005</c:v>
                </c:pt>
                <c:pt idx="23523">
                  <c:v>583.79399999999998</c:v>
                </c:pt>
                <c:pt idx="23524">
                  <c:v>583.82500000000005</c:v>
                </c:pt>
                <c:pt idx="23525">
                  <c:v>583.88599999999997</c:v>
                </c:pt>
                <c:pt idx="23526">
                  <c:v>583.97</c:v>
                </c:pt>
                <c:pt idx="23527">
                  <c:v>584.06299999999999</c:v>
                </c:pt>
                <c:pt idx="23528">
                  <c:v>584.15700000000004</c:v>
                </c:pt>
                <c:pt idx="23529">
                  <c:v>584.15700000000004</c:v>
                </c:pt>
                <c:pt idx="23530">
                  <c:v>584.17999999999995</c:v>
                </c:pt>
                <c:pt idx="23531">
                  <c:v>584.19500000000005</c:v>
                </c:pt>
                <c:pt idx="23532">
                  <c:v>584.21</c:v>
                </c:pt>
                <c:pt idx="23533">
                  <c:v>584.226</c:v>
                </c:pt>
                <c:pt idx="23534">
                  <c:v>584.24300000000005</c:v>
                </c:pt>
                <c:pt idx="23535">
                  <c:v>584.26</c:v>
                </c:pt>
                <c:pt idx="23536">
                  <c:v>584.27800000000002</c:v>
                </c:pt>
                <c:pt idx="23537">
                  <c:v>584.298</c:v>
                </c:pt>
                <c:pt idx="23538">
                  <c:v>584.31899999999996</c:v>
                </c:pt>
                <c:pt idx="23539">
                  <c:v>584.33900000000006</c:v>
                </c:pt>
                <c:pt idx="23540">
                  <c:v>584.35900000000004</c:v>
                </c:pt>
                <c:pt idx="23541">
                  <c:v>584.37800000000004</c:v>
                </c:pt>
                <c:pt idx="23542">
                  <c:v>584.39700000000005</c:v>
                </c:pt>
                <c:pt idx="23543">
                  <c:v>584.42399999999998</c:v>
                </c:pt>
                <c:pt idx="23544">
                  <c:v>584.476</c:v>
                </c:pt>
                <c:pt idx="23545">
                  <c:v>584.51800000000003</c:v>
                </c:pt>
                <c:pt idx="23546">
                  <c:v>584.53300000000002</c:v>
                </c:pt>
                <c:pt idx="23547">
                  <c:v>584.54399999999998</c:v>
                </c:pt>
                <c:pt idx="23548">
                  <c:v>584.55499999999995</c:v>
                </c:pt>
                <c:pt idx="23549">
                  <c:v>584.56600000000003</c:v>
                </c:pt>
                <c:pt idx="23550">
                  <c:v>584.57899999999995</c:v>
                </c:pt>
                <c:pt idx="23551">
                  <c:v>584.59400000000005</c:v>
                </c:pt>
                <c:pt idx="23552">
                  <c:v>584.60900000000004</c:v>
                </c:pt>
                <c:pt idx="23553">
                  <c:v>584.62400000000002</c:v>
                </c:pt>
                <c:pt idx="23554">
                  <c:v>584.64</c:v>
                </c:pt>
                <c:pt idx="23555">
                  <c:v>584.65800000000002</c:v>
                </c:pt>
                <c:pt idx="23556">
                  <c:v>584.678</c:v>
                </c:pt>
                <c:pt idx="23557">
                  <c:v>584.69600000000003</c:v>
                </c:pt>
                <c:pt idx="23558">
                  <c:v>584.71199999999999</c:v>
                </c:pt>
                <c:pt idx="23559">
                  <c:v>584.73099999999999</c:v>
                </c:pt>
                <c:pt idx="23560">
                  <c:v>584.75</c:v>
                </c:pt>
                <c:pt idx="23561">
                  <c:v>584.77200000000005</c:v>
                </c:pt>
                <c:pt idx="23562">
                  <c:v>584.79100000000005</c:v>
                </c:pt>
                <c:pt idx="23563">
                  <c:v>584.80899999999997</c:v>
                </c:pt>
                <c:pt idx="23564">
                  <c:v>584.827</c:v>
                </c:pt>
                <c:pt idx="23565">
                  <c:v>584.84699999999998</c:v>
                </c:pt>
                <c:pt idx="23566">
                  <c:v>584.87699999999995</c:v>
                </c:pt>
                <c:pt idx="23567">
                  <c:v>584.93600000000004</c:v>
                </c:pt>
                <c:pt idx="23568">
                  <c:v>584.99800000000005</c:v>
                </c:pt>
                <c:pt idx="23569">
                  <c:v>585.03899999999999</c:v>
                </c:pt>
                <c:pt idx="23570">
                  <c:v>585.05999999999995</c:v>
                </c:pt>
                <c:pt idx="23571">
                  <c:v>585.077</c:v>
                </c:pt>
                <c:pt idx="23572">
                  <c:v>585.09500000000003</c:v>
                </c:pt>
                <c:pt idx="23573">
                  <c:v>585.11300000000006</c:v>
                </c:pt>
                <c:pt idx="23574">
                  <c:v>585.13300000000004</c:v>
                </c:pt>
                <c:pt idx="23575">
                  <c:v>585.15499999999997</c:v>
                </c:pt>
                <c:pt idx="23576">
                  <c:v>585.17600000000004</c:v>
                </c:pt>
                <c:pt idx="23577">
                  <c:v>585.19500000000005</c:v>
                </c:pt>
                <c:pt idx="23578">
                  <c:v>585.21400000000006</c:v>
                </c:pt>
                <c:pt idx="23579">
                  <c:v>585.23299999999995</c:v>
                </c:pt>
                <c:pt idx="23580">
                  <c:v>585.25800000000004</c:v>
                </c:pt>
                <c:pt idx="23581">
                  <c:v>585.30600000000004</c:v>
                </c:pt>
                <c:pt idx="23582">
                  <c:v>585.38400000000001</c:v>
                </c:pt>
                <c:pt idx="23583">
                  <c:v>585.423</c:v>
                </c:pt>
                <c:pt idx="23584">
                  <c:v>585.44500000000005</c:v>
                </c:pt>
                <c:pt idx="23585">
                  <c:v>585.46299999999997</c:v>
                </c:pt>
                <c:pt idx="23586">
                  <c:v>585.48500000000001</c:v>
                </c:pt>
                <c:pt idx="23587">
                  <c:v>585.50699999999995</c:v>
                </c:pt>
                <c:pt idx="23588">
                  <c:v>585.52599999999995</c:v>
                </c:pt>
                <c:pt idx="23589">
                  <c:v>585.54600000000005</c:v>
                </c:pt>
                <c:pt idx="23590">
                  <c:v>585.56799999999998</c:v>
                </c:pt>
                <c:pt idx="23591">
                  <c:v>585.59199999999998</c:v>
                </c:pt>
                <c:pt idx="23592">
                  <c:v>585.61400000000003</c:v>
                </c:pt>
                <c:pt idx="23593">
                  <c:v>585.63499999999999</c:v>
                </c:pt>
                <c:pt idx="23594">
                  <c:v>585.65599999999995</c:v>
                </c:pt>
                <c:pt idx="23595">
                  <c:v>585.67499999999995</c:v>
                </c:pt>
                <c:pt idx="23596">
                  <c:v>585.70899999999995</c:v>
                </c:pt>
                <c:pt idx="23597">
                  <c:v>585.77300000000002</c:v>
                </c:pt>
                <c:pt idx="23598">
                  <c:v>585.86</c:v>
                </c:pt>
                <c:pt idx="23599">
                  <c:v>585.91800000000001</c:v>
                </c:pt>
                <c:pt idx="23600">
                  <c:v>585.93899999999996</c:v>
                </c:pt>
                <c:pt idx="23601">
                  <c:v>585.952</c:v>
                </c:pt>
                <c:pt idx="23602">
                  <c:v>585.97199999999998</c:v>
                </c:pt>
                <c:pt idx="23603">
                  <c:v>585.99099999999999</c:v>
                </c:pt>
                <c:pt idx="23604">
                  <c:v>586.00900000000001</c:v>
                </c:pt>
                <c:pt idx="23605">
                  <c:v>586.029</c:v>
                </c:pt>
                <c:pt idx="23606">
                  <c:v>586.05100000000004</c:v>
                </c:pt>
                <c:pt idx="23607">
                  <c:v>586.07299999999998</c:v>
                </c:pt>
                <c:pt idx="23608">
                  <c:v>586.09199999999998</c:v>
                </c:pt>
                <c:pt idx="23609">
                  <c:v>586.11099999999999</c:v>
                </c:pt>
                <c:pt idx="23610">
                  <c:v>586.13099999999997</c:v>
                </c:pt>
                <c:pt idx="23611">
                  <c:v>586.15499999999997</c:v>
                </c:pt>
                <c:pt idx="23612">
                  <c:v>586.19100000000003</c:v>
                </c:pt>
                <c:pt idx="23613">
                  <c:v>586.26300000000003</c:v>
                </c:pt>
                <c:pt idx="23614">
                  <c:v>586.351</c:v>
                </c:pt>
                <c:pt idx="23615">
                  <c:v>586.43799999999999</c:v>
                </c:pt>
                <c:pt idx="23616">
                  <c:v>586.49199999999996</c:v>
                </c:pt>
                <c:pt idx="23617">
                  <c:v>586.50699999999995</c:v>
                </c:pt>
                <c:pt idx="23618">
                  <c:v>586.52599999999995</c:v>
                </c:pt>
                <c:pt idx="23619">
                  <c:v>586.55700000000002</c:v>
                </c:pt>
                <c:pt idx="23620">
                  <c:v>586.57899999999995</c:v>
                </c:pt>
                <c:pt idx="23621">
                  <c:v>586.6</c:v>
                </c:pt>
                <c:pt idx="23622">
                  <c:v>586.62300000000005</c:v>
                </c:pt>
                <c:pt idx="23623">
                  <c:v>586.649</c:v>
                </c:pt>
                <c:pt idx="23624">
                  <c:v>586.66999999999996</c:v>
                </c:pt>
                <c:pt idx="23625">
                  <c:v>586.69200000000001</c:v>
                </c:pt>
                <c:pt idx="23626">
                  <c:v>586.71199999999999</c:v>
                </c:pt>
                <c:pt idx="23627">
                  <c:v>586.73299999999995</c:v>
                </c:pt>
                <c:pt idx="23628">
                  <c:v>586.76700000000005</c:v>
                </c:pt>
                <c:pt idx="23629">
                  <c:v>586.82600000000002</c:v>
                </c:pt>
                <c:pt idx="23630">
                  <c:v>586.91099999999994</c:v>
                </c:pt>
                <c:pt idx="23631">
                  <c:v>586.99800000000005</c:v>
                </c:pt>
                <c:pt idx="23632">
                  <c:v>587.05600000000004</c:v>
                </c:pt>
                <c:pt idx="23633">
                  <c:v>587.07799999999997</c:v>
                </c:pt>
                <c:pt idx="23634">
                  <c:v>587.09100000000001</c:v>
                </c:pt>
                <c:pt idx="23635">
                  <c:v>587.11199999999997</c:v>
                </c:pt>
                <c:pt idx="23636">
                  <c:v>587.14300000000003</c:v>
                </c:pt>
                <c:pt idx="23637">
                  <c:v>587.18799999999999</c:v>
                </c:pt>
                <c:pt idx="23638">
                  <c:v>587.24599999999998</c:v>
                </c:pt>
                <c:pt idx="23639">
                  <c:v>587.31700000000001</c:v>
                </c:pt>
                <c:pt idx="23640">
                  <c:v>587.39700000000005</c:v>
                </c:pt>
                <c:pt idx="23641">
                  <c:v>587.46900000000005</c:v>
                </c:pt>
                <c:pt idx="23642">
                  <c:v>587.51599999999996</c:v>
                </c:pt>
                <c:pt idx="23643">
                  <c:v>587.53300000000002</c:v>
                </c:pt>
                <c:pt idx="23644">
                  <c:v>587.548</c:v>
                </c:pt>
                <c:pt idx="23645">
                  <c:v>587.56100000000004</c:v>
                </c:pt>
                <c:pt idx="23646">
                  <c:v>587.57600000000002</c:v>
                </c:pt>
                <c:pt idx="23647">
                  <c:v>587.59100000000001</c:v>
                </c:pt>
                <c:pt idx="23648">
                  <c:v>587.60599999999999</c:v>
                </c:pt>
                <c:pt idx="23649">
                  <c:v>587.62199999999996</c:v>
                </c:pt>
                <c:pt idx="23650">
                  <c:v>587.63800000000003</c:v>
                </c:pt>
                <c:pt idx="23651">
                  <c:v>587.65300000000002</c:v>
                </c:pt>
                <c:pt idx="23652">
                  <c:v>587.66899999999998</c:v>
                </c:pt>
                <c:pt idx="23653">
                  <c:v>587.68399999999997</c:v>
                </c:pt>
                <c:pt idx="23654">
                  <c:v>587.69899999999996</c:v>
                </c:pt>
                <c:pt idx="23655">
                  <c:v>587.71500000000003</c:v>
                </c:pt>
                <c:pt idx="23656">
                  <c:v>587.73500000000001</c:v>
                </c:pt>
                <c:pt idx="23657">
                  <c:v>587.76099999999997</c:v>
                </c:pt>
                <c:pt idx="23658">
                  <c:v>587.78399999999999</c:v>
                </c:pt>
                <c:pt idx="23659">
                  <c:v>587.81500000000005</c:v>
                </c:pt>
                <c:pt idx="23660">
                  <c:v>587.86300000000006</c:v>
                </c:pt>
                <c:pt idx="23661">
                  <c:v>587.92200000000003</c:v>
                </c:pt>
                <c:pt idx="23662">
                  <c:v>587.98900000000003</c:v>
                </c:pt>
                <c:pt idx="23663">
                  <c:v>588.07000000000005</c:v>
                </c:pt>
                <c:pt idx="23664">
                  <c:v>588.16499999999996</c:v>
                </c:pt>
                <c:pt idx="23665">
                  <c:v>588.26</c:v>
                </c:pt>
                <c:pt idx="23666">
                  <c:v>588.34699999999998</c:v>
                </c:pt>
                <c:pt idx="23667">
                  <c:v>588.42399999999998</c:v>
                </c:pt>
                <c:pt idx="23668">
                  <c:v>588.49300000000005</c:v>
                </c:pt>
                <c:pt idx="23669">
                  <c:v>588.53399999999999</c:v>
                </c:pt>
                <c:pt idx="23670">
                  <c:v>588.53499999999997</c:v>
                </c:pt>
                <c:pt idx="23671">
                  <c:v>588.54</c:v>
                </c:pt>
                <c:pt idx="23672">
                  <c:v>588.54899999999998</c:v>
                </c:pt>
                <c:pt idx="23673">
                  <c:v>588.56500000000005</c:v>
                </c:pt>
                <c:pt idx="23674">
                  <c:v>588.59100000000001</c:v>
                </c:pt>
                <c:pt idx="23675">
                  <c:v>588.60699999999997</c:v>
                </c:pt>
                <c:pt idx="23676">
                  <c:v>588.61500000000001</c:v>
                </c:pt>
                <c:pt idx="23677">
                  <c:v>588.625</c:v>
                </c:pt>
                <c:pt idx="23678">
                  <c:v>588.63599999999997</c:v>
                </c:pt>
                <c:pt idx="23679">
                  <c:v>588.649</c:v>
                </c:pt>
                <c:pt idx="23680">
                  <c:v>588.66300000000001</c:v>
                </c:pt>
                <c:pt idx="23681">
                  <c:v>588.678</c:v>
                </c:pt>
                <c:pt idx="23682">
                  <c:v>588.69200000000001</c:v>
                </c:pt>
                <c:pt idx="23683">
                  <c:v>588.70699999999999</c:v>
                </c:pt>
                <c:pt idx="23684">
                  <c:v>588.72199999999998</c:v>
                </c:pt>
                <c:pt idx="23685">
                  <c:v>588.73699999999997</c:v>
                </c:pt>
                <c:pt idx="23686">
                  <c:v>588.75099999999998</c:v>
                </c:pt>
                <c:pt idx="23687">
                  <c:v>588.76599999999996</c:v>
                </c:pt>
                <c:pt idx="23688">
                  <c:v>588.78099999999995</c:v>
                </c:pt>
                <c:pt idx="23689">
                  <c:v>588.79600000000005</c:v>
                </c:pt>
                <c:pt idx="23690">
                  <c:v>588.80999999999995</c:v>
                </c:pt>
                <c:pt idx="23691">
                  <c:v>588.82500000000005</c:v>
                </c:pt>
                <c:pt idx="23692">
                  <c:v>588.84</c:v>
                </c:pt>
                <c:pt idx="23693">
                  <c:v>588.85400000000004</c:v>
                </c:pt>
                <c:pt idx="23694">
                  <c:v>588.86900000000003</c:v>
                </c:pt>
                <c:pt idx="23695">
                  <c:v>588.88300000000004</c:v>
                </c:pt>
                <c:pt idx="23696">
                  <c:v>588.89700000000005</c:v>
                </c:pt>
                <c:pt idx="23697">
                  <c:v>588.91200000000003</c:v>
                </c:pt>
                <c:pt idx="23698">
                  <c:v>588.928</c:v>
                </c:pt>
                <c:pt idx="23699">
                  <c:v>588.94299999999998</c:v>
                </c:pt>
                <c:pt idx="23700">
                  <c:v>588.95899999999995</c:v>
                </c:pt>
                <c:pt idx="23701">
                  <c:v>588.97400000000005</c:v>
                </c:pt>
                <c:pt idx="23702">
                  <c:v>588.98800000000006</c:v>
                </c:pt>
                <c:pt idx="23703">
                  <c:v>589.00300000000004</c:v>
                </c:pt>
                <c:pt idx="23704">
                  <c:v>589.01800000000003</c:v>
                </c:pt>
                <c:pt idx="23705">
                  <c:v>589.03300000000002</c:v>
                </c:pt>
                <c:pt idx="23706">
                  <c:v>589.048</c:v>
                </c:pt>
                <c:pt idx="23707">
                  <c:v>589.06200000000001</c:v>
                </c:pt>
                <c:pt idx="23708">
                  <c:v>589.077</c:v>
                </c:pt>
                <c:pt idx="23709">
                  <c:v>589.09199999999998</c:v>
                </c:pt>
                <c:pt idx="23710">
                  <c:v>589.10599999999999</c:v>
                </c:pt>
                <c:pt idx="23711">
                  <c:v>589.12099999999998</c:v>
                </c:pt>
                <c:pt idx="23712">
                  <c:v>589.14099999999996</c:v>
                </c:pt>
                <c:pt idx="23713">
                  <c:v>589.16399999999999</c:v>
                </c:pt>
                <c:pt idx="23714">
                  <c:v>589.18899999999996</c:v>
                </c:pt>
                <c:pt idx="23715">
                  <c:v>589.21400000000006</c:v>
                </c:pt>
                <c:pt idx="23716">
                  <c:v>589.24</c:v>
                </c:pt>
                <c:pt idx="23717">
                  <c:v>589.26900000000001</c:v>
                </c:pt>
                <c:pt idx="23718">
                  <c:v>589.30200000000002</c:v>
                </c:pt>
                <c:pt idx="23719">
                  <c:v>589.34500000000003</c:v>
                </c:pt>
                <c:pt idx="23720">
                  <c:v>589.38900000000001</c:v>
                </c:pt>
                <c:pt idx="23721">
                  <c:v>589.41999999999996</c:v>
                </c:pt>
                <c:pt idx="23722">
                  <c:v>589.43899999999996</c:v>
                </c:pt>
                <c:pt idx="23723">
                  <c:v>589.452</c:v>
                </c:pt>
                <c:pt idx="23724">
                  <c:v>589.46799999999996</c:v>
                </c:pt>
                <c:pt idx="23725">
                  <c:v>589.48599999999999</c:v>
                </c:pt>
                <c:pt idx="23726">
                  <c:v>589.50199999999995</c:v>
                </c:pt>
                <c:pt idx="23727">
                  <c:v>589.51900000000001</c:v>
                </c:pt>
                <c:pt idx="23728">
                  <c:v>589.53700000000003</c:v>
                </c:pt>
                <c:pt idx="23729">
                  <c:v>589.55899999999997</c:v>
                </c:pt>
                <c:pt idx="23730">
                  <c:v>589.58299999999997</c:v>
                </c:pt>
                <c:pt idx="23731">
                  <c:v>589.6</c:v>
                </c:pt>
                <c:pt idx="23732">
                  <c:v>589.61900000000003</c:v>
                </c:pt>
                <c:pt idx="23733">
                  <c:v>589.63699999999994</c:v>
                </c:pt>
                <c:pt idx="23734">
                  <c:v>589.65700000000004</c:v>
                </c:pt>
                <c:pt idx="23735">
                  <c:v>589.67700000000002</c:v>
                </c:pt>
                <c:pt idx="23736">
                  <c:v>589.697</c:v>
                </c:pt>
                <c:pt idx="23737">
                  <c:v>589.73099999999999</c:v>
                </c:pt>
                <c:pt idx="23738">
                  <c:v>589.78099999999995</c:v>
                </c:pt>
                <c:pt idx="23739">
                  <c:v>589.82500000000005</c:v>
                </c:pt>
                <c:pt idx="23740">
                  <c:v>589.846</c:v>
                </c:pt>
                <c:pt idx="23741">
                  <c:v>589.86099999999999</c:v>
                </c:pt>
                <c:pt idx="23742">
                  <c:v>589.87599999999998</c:v>
                </c:pt>
                <c:pt idx="23743">
                  <c:v>589.89099999999996</c:v>
                </c:pt>
                <c:pt idx="23744">
                  <c:v>589.90700000000004</c:v>
                </c:pt>
                <c:pt idx="23745">
                  <c:v>589.92399999999998</c:v>
                </c:pt>
                <c:pt idx="23746">
                  <c:v>589.94399999999996</c:v>
                </c:pt>
                <c:pt idx="23747">
                  <c:v>589.96400000000006</c:v>
                </c:pt>
                <c:pt idx="23748">
                  <c:v>589.98400000000004</c:v>
                </c:pt>
                <c:pt idx="23749">
                  <c:v>590.00599999999997</c:v>
                </c:pt>
                <c:pt idx="23750">
                  <c:v>590.029</c:v>
                </c:pt>
                <c:pt idx="23751">
                  <c:v>590.05100000000004</c:v>
                </c:pt>
                <c:pt idx="23752">
                  <c:v>590.07000000000005</c:v>
                </c:pt>
                <c:pt idx="23753">
                  <c:v>590.08900000000006</c:v>
                </c:pt>
                <c:pt idx="23754">
                  <c:v>590.10900000000004</c:v>
                </c:pt>
                <c:pt idx="23755">
                  <c:v>590.12800000000004</c:v>
                </c:pt>
                <c:pt idx="23756">
                  <c:v>590.15</c:v>
                </c:pt>
                <c:pt idx="23757">
                  <c:v>590.178</c:v>
                </c:pt>
                <c:pt idx="23758">
                  <c:v>590.24099999999999</c:v>
                </c:pt>
                <c:pt idx="23759">
                  <c:v>590.32500000000005</c:v>
                </c:pt>
                <c:pt idx="23760">
                  <c:v>590.399</c:v>
                </c:pt>
                <c:pt idx="23761">
                  <c:v>590.42200000000003</c:v>
                </c:pt>
                <c:pt idx="23762">
                  <c:v>590.44200000000001</c:v>
                </c:pt>
                <c:pt idx="23763">
                  <c:v>590.45799999999997</c:v>
                </c:pt>
                <c:pt idx="23764">
                  <c:v>590.47400000000005</c:v>
                </c:pt>
                <c:pt idx="23765">
                  <c:v>590.49300000000005</c:v>
                </c:pt>
                <c:pt idx="23766">
                  <c:v>590.51400000000001</c:v>
                </c:pt>
                <c:pt idx="23767">
                  <c:v>590.53599999999994</c:v>
                </c:pt>
                <c:pt idx="23768">
                  <c:v>590.55499999999995</c:v>
                </c:pt>
                <c:pt idx="23769">
                  <c:v>590.57399999999996</c:v>
                </c:pt>
                <c:pt idx="23770">
                  <c:v>590.59400000000005</c:v>
                </c:pt>
                <c:pt idx="23771">
                  <c:v>590.61300000000006</c:v>
                </c:pt>
                <c:pt idx="23772">
                  <c:v>590.63300000000004</c:v>
                </c:pt>
                <c:pt idx="23773">
                  <c:v>590.65800000000002</c:v>
                </c:pt>
                <c:pt idx="23774">
                  <c:v>590.70699999999999</c:v>
                </c:pt>
                <c:pt idx="23775">
                  <c:v>590.75699999999995</c:v>
                </c:pt>
                <c:pt idx="23776">
                  <c:v>590.78099999999995</c:v>
                </c:pt>
                <c:pt idx="23777">
                  <c:v>590.79700000000003</c:v>
                </c:pt>
                <c:pt idx="23778">
                  <c:v>590.81500000000005</c:v>
                </c:pt>
                <c:pt idx="23779">
                  <c:v>590.83299999999997</c:v>
                </c:pt>
                <c:pt idx="23780">
                  <c:v>590.851</c:v>
                </c:pt>
                <c:pt idx="23781">
                  <c:v>590.87199999999996</c:v>
                </c:pt>
                <c:pt idx="23782">
                  <c:v>590.89400000000001</c:v>
                </c:pt>
                <c:pt idx="23783">
                  <c:v>590.91499999999996</c:v>
                </c:pt>
                <c:pt idx="23784">
                  <c:v>590.93200000000002</c:v>
                </c:pt>
                <c:pt idx="23785">
                  <c:v>590.95000000000005</c:v>
                </c:pt>
                <c:pt idx="23786">
                  <c:v>590.96900000000005</c:v>
                </c:pt>
                <c:pt idx="23787">
                  <c:v>590.98800000000006</c:v>
                </c:pt>
                <c:pt idx="23788">
                  <c:v>591.00699999999995</c:v>
                </c:pt>
                <c:pt idx="23789">
                  <c:v>591.03200000000004</c:v>
                </c:pt>
                <c:pt idx="23790">
                  <c:v>591.05799999999999</c:v>
                </c:pt>
                <c:pt idx="23791">
                  <c:v>591.07299999999998</c:v>
                </c:pt>
                <c:pt idx="23792">
                  <c:v>591.09</c:v>
                </c:pt>
                <c:pt idx="23793">
                  <c:v>591.11099999999999</c:v>
                </c:pt>
                <c:pt idx="23794">
                  <c:v>591.13300000000004</c:v>
                </c:pt>
                <c:pt idx="23795">
                  <c:v>591.15300000000002</c:v>
                </c:pt>
                <c:pt idx="23796">
                  <c:v>591.17200000000003</c:v>
                </c:pt>
                <c:pt idx="23797">
                  <c:v>591.19100000000003</c:v>
                </c:pt>
                <c:pt idx="23798">
                  <c:v>591.20899999999995</c:v>
                </c:pt>
                <c:pt idx="23799">
                  <c:v>591.22799999999995</c:v>
                </c:pt>
                <c:pt idx="23800">
                  <c:v>591.25199999999995</c:v>
                </c:pt>
                <c:pt idx="23801">
                  <c:v>591.29600000000005</c:v>
                </c:pt>
                <c:pt idx="23802">
                  <c:v>591.37</c:v>
                </c:pt>
                <c:pt idx="23803">
                  <c:v>591.40099999999995</c:v>
                </c:pt>
                <c:pt idx="23804">
                  <c:v>591.41700000000003</c:v>
                </c:pt>
                <c:pt idx="23805">
                  <c:v>591.43399999999997</c:v>
                </c:pt>
                <c:pt idx="23806">
                  <c:v>591.452</c:v>
                </c:pt>
                <c:pt idx="23807">
                  <c:v>591.47</c:v>
                </c:pt>
                <c:pt idx="23808">
                  <c:v>591.48900000000003</c:v>
                </c:pt>
                <c:pt idx="23809">
                  <c:v>591.51</c:v>
                </c:pt>
                <c:pt idx="23810">
                  <c:v>591.53200000000004</c:v>
                </c:pt>
                <c:pt idx="23811">
                  <c:v>591.553</c:v>
                </c:pt>
                <c:pt idx="23812">
                  <c:v>591.57100000000003</c:v>
                </c:pt>
                <c:pt idx="23813">
                  <c:v>591.59</c:v>
                </c:pt>
                <c:pt idx="23814">
                  <c:v>591.60900000000004</c:v>
                </c:pt>
                <c:pt idx="23815">
                  <c:v>591.63099999999997</c:v>
                </c:pt>
                <c:pt idx="23816">
                  <c:v>591.66099999999994</c:v>
                </c:pt>
                <c:pt idx="23817">
                  <c:v>591.721</c:v>
                </c:pt>
                <c:pt idx="23818">
                  <c:v>591.80899999999997</c:v>
                </c:pt>
                <c:pt idx="23819">
                  <c:v>591.89300000000003</c:v>
                </c:pt>
                <c:pt idx="23820">
                  <c:v>591.93299999999999</c:v>
                </c:pt>
                <c:pt idx="23821">
                  <c:v>591.95399999999995</c:v>
                </c:pt>
                <c:pt idx="23822">
                  <c:v>591.971</c:v>
                </c:pt>
                <c:pt idx="23823">
                  <c:v>591.98599999999999</c:v>
                </c:pt>
                <c:pt idx="23824">
                  <c:v>592.00199999999995</c:v>
                </c:pt>
                <c:pt idx="23825">
                  <c:v>592.02</c:v>
                </c:pt>
                <c:pt idx="23826">
                  <c:v>592.03700000000003</c:v>
                </c:pt>
                <c:pt idx="23827">
                  <c:v>592.05100000000004</c:v>
                </c:pt>
                <c:pt idx="23828">
                  <c:v>592.06700000000001</c:v>
                </c:pt>
                <c:pt idx="23829">
                  <c:v>592.08299999999997</c:v>
                </c:pt>
                <c:pt idx="23830">
                  <c:v>592.09799999999996</c:v>
                </c:pt>
                <c:pt idx="23831">
                  <c:v>592.11599999999999</c:v>
                </c:pt>
                <c:pt idx="23832">
                  <c:v>592.13499999999999</c:v>
                </c:pt>
                <c:pt idx="23833">
                  <c:v>592.154</c:v>
                </c:pt>
                <c:pt idx="23834">
                  <c:v>592.17399999999998</c:v>
                </c:pt>
                <c:pt idx="23835">
                  <c:v>592.19399999999996</c:v>
                </c:pt>
                <c:pt idx="23836">
                  <c:v>592.21199999999999</c:v>
                </c:pt>
                <c:pt idx="23837">
                  <c:v>592.23099999999999</c:v>
                </c:pt>
                <c:pt idx="23838">
                  <c:v>592.25300000000004</c:v>
                </c:pt>
                <c:pt idx="23839">
                  <c:v>592.274</c:v>
                </c:pt>
                <c:pt idx="23840">
                  <c:v>592.29499999999996</c:v>
                </c:pt>
                <c:pt idx="23841">
                  <c:v>592.31399999999996</c:v>
                </c:pt>
                <c:pt idx="23842">
                  <c:v>592.33399999999995</c:v>
                </c:pt>
                <c:pt idx="23843">
                  <c:v>592.35400000000004</c:v>
                </c:pt>
                <c:pt idx="23844">
                  <c:v>592.38400000000001</c:v>
                </c:pt>
                <c:pt idx="23845">
                  <c:v>592.43799999999999</c:v>
                </c:pt>
                <c:pt idx="23846">
                  <c:v>592.5</c:v>
                </c:pt>
                <c:pt idx="23847">
                  <c:v>592.51900000000001</c:v>
                </c:pt>
                <c:pt idx="23848">
                  <c:v>592.53300000000002</c:v>
                </c:pt>
                <c:pt idx="23849">
                  <c:v>592.548</c:v>
                </c:pt>
                <c:pt idx="23850">
                  <c:v>592.56500000000005</c:v>
                </c:pt>
                <c:pt idx="23851">
                  <c:v>592.58500000000004</c:v>
                </c:pt>
                <c:pt idx="23852">
                  <c:v>592.60699999999997</c:v>
                </c:pt>
                <c:pt idx="23853">
                  <c:v>592.63</c:v>
                </c:pt>
                <c:pt idx="23854">
                  <c:v>592.649</c:v>
                </c:pt>
                <c:pt idx="23855">
                  <c:v>592.66899999999998</c:v>
                </c:pt>
                <c:pt idx="23856">
                  <c:v>592.69100000000003</c:v>
                </c:pt>
                <c:pt idx="23857">
                  <c:v>592.72500000000002</c:v>
                </c:pt>
                <c:pt idx="23858">
                  <c:v>592.79399999999998</c:v>
                </c:pt>
                <c:pt idx="23859">
                  <c:v>592.82799999999997</c:v>
                </c:pt>
                <c:pt idx="23860">
                  <c:v>592.851</c:v>
                </c:pt>
                <c:pt idx="23861">
                  <c:v>592.87199999999996</c:v>
                </c:pt>
                <c:pt idx="23862">
                  <c:v>592.89499999999998</c:v>
                </c:pt>
                <c:pt idx="23863">
                  <c:v>592.91700000000003</c:v>
                </c:pt>
                <c:pt idx="23864">
                  <c:v>592.93899999999996</c:v>
                </c:pt>
                <c:pt idx="23865">
                  <c:v>592.95799999999997</c:v>
                </c:pt>
                <c:pt idx="23866">
                  <c:v>592.97799999999995</c:v>
                </c:pt>
                <c:pt idx="23867">
                  <c:v>592.99900000000002</c:v>
                </c:pt>
                <c:pt idx="23868">
                  <c:v>593.02</c:v>
                </c:pt>
                <c:pt idx="23869">
                  <c:v>593.05700000000002</c:v>
                </c:pt>
                <c:pt idx="23870">
                  <c:v>593.12400000000002</c:v>
                </c:pt>
                <c:pt idx="23871">
                  <c:v>593.21400000000006</c:v>
                </c:pt>
                <c:pt idx="23872">
                  <c:v>593.30899999999997</c:v>
                </c:pt>
                <c:pt idx="23873">
                  <c:v>593.35500000000002</c:v>
                </c:pt>
                <c:pt idx="23874">
                  <c:v>593.36699999999996</c:v>
                </c:pt>
                <c:pt idx="23875">
                  <c:v>593.38499999999999</c:v>
                </c:pt>
                <c:pt idx="23876">
                  <c:v>593.399</c:v>
                </c:pt>
                <c:pt idx="23877">
                  <c:v>593.41300000000001</c:v>
                </c:pt>
                <c:pt idx="23878">
                  <c:v>593.42999999999995</c:v>
                </c:pt>
                <c:pt idx="23879">
                  <c:v>593.45000000000005</c:v>
                </c:pt>
                <c:pt idx="23880">
                  <c:v>593.471</c:v>
                </c:pt>
                <c:pt idx="23881">
                  <c:v>593.495</c:v>
                </c:pt>
                <c:pt idx="23882">
                  <c:v>593.51199999999994</c:v>
                </c:pt>
                <c:pt idx="23883">
                  <c:v>593.53</c:v>
                </c:pt>
                <c:pt idx="23884">
                  <c:v>593.54899999999998</c:v>
                </c:pt>
                <c:pt idx="23885">
                  <c:v>593.56799999999998</c:v>
                </c:pt>
                <c:pt idx="23886">
                  <c:v>593.58600000000001</c:v>
                </c:pt>
                <c:pt idx="23887">
                  <c:v>593.61599999999999</c:v>
                </c:pt>
                <c:pt idx="23888">
                  <c:v>593.68200000000002</c:v>
                </c:pt>
                <c:pt idx="23889">
                  <c:v>593.77099999999996</c:v>
                </c:pt>
                <c:pt idx="23890">
                  <c:v>593.80600000000004</c:v>
                </c:pt>
                <c:pt idx="23891">
                  <c:v>593.82399999999996</c:v>
                </c:pt>
                <c:pt idx="23892">
                  <c:v>593.83900000000006</c:v>
                </c:pt>
                <c:pt idx="23893">
                  <c:v>593.85400000000004</c:v>
                </c:pt>
                <c:pt idx="23894">
                  <c:v>593.87199999999996</c:v>
                </c:pt>
                <c:pt idx="23895">
                  <c:v>593.89200000000005</c:v>
                </c:pt>
                <c:pt idx="23896">
                  <c:v>593.91300000000001</c:v>
                </c:pt>
                <c:pt idx="23897">
                  <c:v>593.93499999999995</c:v>
                </c:pt>
                <c:pt idx="23898">
                  <c:v>593.95500000000004</c:v>
                </c:pt>
                <c:pt idx="23899">
                  <c:v>593.97400000000005</c:v>
                </c:pt>
                <c:pt idx="23900">
                  <c:v>593.99300000000005</c:v>
                </c:pt>
                <c:pt idx="23901">
                  <c:v>594.01300000000003</c:v>
                </c:pt>
                <c:pt idx="23902">
                  <c:v>594.03099999999995</c:v>
                </c:pt>
                <c:pt idx="23903">
                  <c:v>594.04700000000003</c:v>
                </c:pt>
                <c:pt idx="23904">
                  <c:v>594.06299999999999</c:v>
                </c:pt>
                <c:pt idx="23905">
                  <c:v>594.07899999999995</c:v>
                </c:pt>
                <c:pt idx="23906">
                  <c:v>594.09500000000003</c:v>
                </c:pt>
                <c:pt idx="23907">
                  <c:v>594.11199999999997</c:v>
                </c:pt>
                <c:pt idx="23908">
                  <c:v>594.12800000000004</c:v>
                </c:pt>
                <c:pt idx="23909">
                  <c:v>594.14499999999998</c:v>
                </c:pt>
                <c:pt idx="23910">
                  <c:v>594.16099999999994</c:v>
                </c:pt>
                <c:pt idx="23911">
                  <c:v>594.17700000000002</c:v>
                </c:pt>
                <c:pt idx="23912">
                  <c:v>594.19299999999998</c:v>
                </c:pt>
                <c:pt idx="23913">
                  <c:v>594.20899999999995</c:v>
                </c:pt>
                <c:pt idx="23914">
                  <c:v>594.22500000000002</c:v>
                </c:pt>
                <c:pt idx="23915">
                  <c:v>594.24</c:v>
                </c:pt>
                <c:pt idx="23916">
                  <c:v>594.25599999999997</c:v>
                </c:pt>
                <c:pt idx="23917">
                  <c:v>594.27200000000005</c:v>
                </c:pt>
                <c:pt idx="23918">
                  <c:v>594.29499999999996</c:v>
                </c:pt>
                <c:pt idx="23919">
                  <c:v>594.34500000000003</c:v>
                </c:pt>
                <c:pt idx="23920">
                  <c:v>594.42700000000002</c:v>
                </c:pt>
                <c:pt idx="23921">
                  <c:v>594.51700000000005</c:v>
                </c:pt>
                <c:pt idx="23922">
                  <c:v>594.55100000000004</c:v>
                </c:pt>
                <c:pt idx="23923">
                  <c:v>594.56500000000005</c:v>
                </c:pt>
                <c:pt idx="23924">
                  <c:v>594.57399999999996</c:v>
                </c:pt>
                <c:pt idx="23925">
                  <c:v>594.59100000000001</c:v>
                </c:pt>
                <c:pt idx="23926">
                  <c:v>594.61300000000006</c:v>
                </c:pt>
                <c:pt idx="23927">
                  <c:v>594.63</c:v>
                </c:pt>
                <c:pt idx="23928">
                  <c:v>594.64700000000005</c:v>
                </c:pt>
                <c:pt idx="23929">
                  <c:v>594.66700000000003</c:v>
                </c:pt>
                <c:pt idx="23930">
                  <c:v>594.68899999999996</c:v>
                </c:pt>
                <c:pt idx="23931">
                  <c:v>594.71</c:v>
                </c:pt>
                <c:pt idx="23932">
                  <c:v>594.73</c:v>
                </c:pt>
                <c:pt idx="23933">
                  <c:v>594.75</c:v>
                </c:pt>
                <c:pt idx="23934">
                  <c:v>594.77099999999996</c:v>
                </c:pt>
                <c:pt idx="23935">
                  <c:v>594.80399999999997</c:v>
                </c:pt>
                <c:pt idx="23936">
                  <c:v>594.86199999999997</c:v>
                </c:pt>
                <c:pt idx="23937">
                  <c:v>594.93899999999996</c:v>
                </c:pt>
                <c:pt idx="23938">
                  <c:v>595.02800000000002</c:v>
                </c:pt>
                <c:pt idx="23939">
                  <c:v>595.10500000000002</c:v>
                </c:pt>
                <c:pt idx="23940">
                  <c:v>595.12800000000004</c:v>
                </c:pt>
                <c:pt idx="23941">
                  <c:v>595.14099999999996</c:v>
                </c:pt>
                <c:pt idx="23942">
                  <c:v>595.15599999999995</c:v>
                </c:pt>
                <c:pt idx="23943">
                  <c:v>595.17200000000003</c:v>
                </c:pt>
                <c:pt idx="23944">
                  <c:v>595.19200000000001</c:v>
                </c:pt>
                <c:pt idx="23945">
                  <c:v>595.21400000000006</c:v>
                </c:pt>
                <c:pt idx="23946">
                  <c:v>595.23699999999997</c:v>
                </c:pt>
                <c:pt idx="23947">
                  <c:v>595.25800000000004</c:v>
                </c:pt>
                <c:pt idx="23948">
                  <c:v>595.279</c:v>
                </c:pt>
                <c:pt idx="23949">
                  <c:v>595.29899999999998</c:v>
                </c:pt>
                <c:pt idx="23950">
                  <c:v>595.31899999999996</c:v>
                </c:pt>
                <c:pt idx="23951">
                  <c:v>595.35799999999995</c:v>
                </c:pt>
                <c:pt idx="23952">
                  <c:v>595.39700000000005</c:v>
                </c:pt>
                <c:pt idx="23953">
                  <c:v>595.428</c:v>
                </c:pt>
                <c:pt idx="23954">
                  <c:v>595.44899999999996</c:v>
                </c:pt>
                <c:pt idx="23955">
                  <c:v>595.46400000000006</c:v>
                </c:pt>
                <c:pt idx="23956">
                  <c:v>595.48099999999999</c:v>
                </c:pt>
                <c:pt idx="23957">
                  <c:v>595.49699999999996</c:v>
                </c:pt>
                <c:pt idx="23958">
                  <c:v>595.51499999999999</c:v>
                </c:pt>
                <c:pt idx="23959">
                  <c:v>595.53200000000004</c:v>
                </c:pt>
                <c:pt idx="23960">
                  <c:v>595.54999999999995</c:v>
                </c:pt>
                <c:pt idx="23961">
                  <c:v>595.56799999999998</c:v>
                </c:pt>
                <c:pt idx="23962">
                  <c:v>595.58399999999995</c:v>
                </c:pt>
                <c:pt idx="23963">
                  <c:v>595.601</c:v>
                </c:pt>
                <c:pt idx="23964">
                  <c:v>595.61800000000005</c:v>
                </c:pt>
                <c:pt idx="23965">
                  <c:v>595.63499999999999</c:v>
                </c:pt>
                <c:pt idx="23966">
                  <c:v>595.65200000000004</c:v>
                </c:pt>
                <c:pt idx="23967">
                  <c:v>595.66899999999998</c:v>
                </c:pt>
                <c:pt idx="23968">
                  <c:v>595.68499999999995</c:v>
                </c:pt>
                <c:pt idx="23969">
                  <c:v>595.702</c:v>
                </c:pt>
                <c:pt idx="23970">
                  <c:v>595.71799999999996</c:v>
                </c:pt>
                <c:pt idx="23971">
                  <c:v>595.73400000000004</c:v>
                </c:pt>
                <c:pt idx="23972">
                  <c:v>595.75</c:v>
                </c:pt>
                <c:pt idx="23973">
                  <c:v>595.76700000000005</c:v>
                </c:pt>
                <c:pt idx="23974">
                  <c:v>595.78399999999999</c:v>
                </c:pt>
                <c:pt idx="23975">
                  <c:v>595.80100000000004</c:v>
                </c:pt>
                <c:pt idx="23976">
                  <c:v>595.81799999999998</c:v>
                </c:pt>
                <c:pt idx="23977">
                  <c:v>595.83399999999995</c:v>
                </c:pt>
                <c:pt idx="23978">
                  <c:v>595.85</c:v>
                </c:pt>
                <c:pt idx="23979">
                  <c:v>595.86699999999996</c:v>
                </c:pt>
                <c:pt idx="23980">
                  <c:v>595.88300000000004</c:v>
                </c:pt>
                <c:pt idx="23981">
                  <c:v>595.899</c:v>
                </c:pt>
                <c:pt idx="23982">
                  <c:v>595.91600000000005</c:v>
                </c:pt>
                <c:pt idx="23983">
                  <c:v>595.93200000000002</c:v>
                </c:pt>
                <c:pt idx="23984">
                  <c:v>595.94799999999998</c:v>
                </c:pt>
                <c:pt idx="23985">
                  <c:v>595.96299999999997</c:v>
                </c:pt>
                <c:pt idx="23986">
                  <c:v>595.97799999999995</c:v>
                </c:pt>
                <c:pt idx="23987">
                  <c:v>595.99300000000005</c:v>
                </c:pt>
                <c:pt idx="23988">
                  <c:v>596.00800000000004</c:v>
                </c:pt>
                <c:pt idx="23989">
                  <c:v>596.02200000000005</c:v>
                </c:pt>
                <c:pt idx="23990">
                  <c:v>596.03700000000003</c:v>
                </c:pt>
                <c:pt idx="23991">
                  <c:v>596.05100000000004</c:v>
                </c:pt>
                <c:pt idx="23992">
                  <c:v>596.06500000000005</c:v>
                </c:pt>
                <c:pt idx="23993">
                  <c:v>596.07899999999995</c:v>
                </c:pt>
                <c:pt idx="23994">
                  <c:v>596.09299999999996</c:v>
                </c:pt>
                <c:pt idx="23995">
                  <c:v>596.10799999999995</c:v>
                </c:pt>
                <c:pt idx="23996">
                  <c:v>596.12199999999996</c:v>
                </c:pt>
                <c:pt idx="23997">
                  <c:v>596.13699999999994</c:v>
                </c:pt>
                <c:pt idx="23998">
                  <c:v>596.15099999999995</c:v>
                </c:pt>
                <c:pt idx="23999">
                  <c:v>596.16600000000005</c:v>
                </c:pt>
                <c:pt idx="24000">
                  <c:v>596.17999999999995</c:v>
                </c:pt>
                <c:pt idx="24001">
                  <c:v>596.19399999999996</c:v>
                </c:pt>
                <c:pt idx="24002">
                  <c:v>596.20899999999995</c:v>
                </c:pt>
                <c:pt idx="24003">
                  <c:v>596.22400000000005</c:v>
                </c:pt>
                <c:pt idx="24004">
                  <c:v>596.23900000000003</c:v>
                </c:pt>
                <c:pt idx="24005">
                  <c:v>596.25300000000004</c:v>
                </c:pt>
                <c:pt idx="24006">
                  <c:v>596.26700000000005</c:v>
                </c:pt>
                <c:pt idx="24007">
                  <c:v>596.28200000000004</c:v>
                </c:pt>
                <c:pt idx="24008">
                  <c:v>596.29600000000005</c:v>
                </c:pt>
                <c:pt idx="24009">
                  <c:v>596.30999999999995</c:v>
                </c:pt>
                <c:pt idx="24010">
                  <c:v>596.32399999999996</c:v>
                </c:pt>
                <c:pt idx="24011">
                  <c:v>596.33799999999997</c:v>
                </c:pt>
                <c:pt idx="24012">
                  <c:v>596.35199999999998</c:v>
                </c:pt>
                <c:pt idx="24013">
                  <c:v>596.36599999999999</c:v>
                </c:pt>
                <c:pt idx="24014">
                  <c:v>596.37900000000002</c:v>
                </c:pt>
                <c:pt idx="24015">
                  <c:v>596.39300000000003</c:v>
                </c:pt>
                <c:pt idx="24016">
                  <c:v>596.40700000000004</c:v>
                </c:pt>
                <c:pt idx="24017">
                  <c:v>596.42100000000005</c:v>
                </c:pt>
                <c:pt idx="24018">
                  <c:v>596.43399999999997</c:v>
                </c:pt>
                <c:pt idx="24019">
                  <c:v>596.44799999999998</c:v>
                </c:pt>
                <c:pt idx="24020">
                  <c:v>596.46100000000001</c:v>
                </c:pt>
                <c:pt idx="24021">
                  <c:v>596.47500000000002</c:v>
                </c:pt>
                <c:pt idx="24022">
                  <c:v>596.48900000000003</c:v>
                </c:pt>
                <c:pt idx="24023">
                  <c:v>596.50300000000004</c:v>
                </c:pt>
                <c:pt idx="24024">
                  <c:v>596.51599999999996</c:v>
                </c:pt>
                <c:pt idx="24025">
                  <c:v>596.53</c:v>
                </c:pt>
                <c:pt idx="24026">
                  <c:v>596.54399999999998</c:v>
                </c:pt>
                <c:pt idx="24027">
                  <c:v>596.55700000000002</c:v>
                </c:pt>
                <c:pt idx="24028">
                  <c:v>596.57100000000003</c:v>
                </c:pt>
                <c:pt idx="24029">
                  <c:v>596.58500000000004</c:v>
                </c:pt>
                <c:pt idx="24030">
                  <c:v>596.59799999999996</c:v>
                </c:pt>
                <c:pt idx="24031">
                  <c:v>596.61199999999997</c:v>
                </c:pt>
                <c:pt idx="24032">
                  <c:v>596.62599999999998</c:v>
                </c:pt>
                <c:pt idx="24033">
                  <c:v>596.63900000000001</c:v>
                </c:pt>
                <c:pt idx="24034">
                  <c:v>596.65300000000002</c:v>
                </c:pt>
                <c:pt idx="24035">
                  <c:v>596.66700000000003</c:v>
                </c:pt>
                <c:pt idx="24036">
                  <c:v>596.67999999999995</c:v>
                </c:pt>
                <c:pt idx="24037">
                  <c:v>596.69399999999996</c:v>
                </c:pt>
                <c:pt idx="24038">
                  <c:v>596.70799999999997</c:v>
                </c:pt>
                <c:pt idx="24039">
                  <c:v>596.721</c:v>
                </c:pt>
                <c:pt idx="24040">
                  <c:v>596.73500000000001</c:v>
                </c:pt>
                <c:pt idx="24041">
                  <c:v>596.74900000000002</c:v>
                </c:pt>
                <c:pt idx="24042">
                  <c:v>596.76199999999994</c:v>
                </c:pt>
                <c:pt idx="24043">
                  <c:v>596.77599999999995</c:v>
                </c:pt>
                <c:pt idx="24044">
                  <c:v>596.79</c:v>
                </c:pt>
                <c:pt idx="24045">
                  <c:v>596.80399999999997</c:v>
                </c:pt>
                <c:pt idx="24046">
                  <c:v>596.81799999999998</c:v>
                </c:pt>
                <c:pt idx="24047">
                  <c:v>596.83199999999999</c:v>
                </c:pt>
                <c:pt idx="24048">
                  <c:v>596.846</c:v>
                </c:pt>
                <c:pt idx="24049">
                  <c:v>596.86</c:v>
                </c:pt>
                <c:pt idx="24050">
                  <c:v>596.87300000000005</c:v>
                </c:pt>
                <c:pt idx="24051">
                  <c:v>596.88699999999994</c:v>
                </c:pt>
                <c:pt idx="24052">
                  <c:v>596.90099999999995</c:v>
                </c:pt>
                <c:pt idx="24053">
                  <c:v>596.91499999999996</c:v>
                </c:pt>
                <c:pt idx="24054">
                  <c:v>596.92899999999997</c:v>
                </c:pt>
                <c:pt idx="24055">
                  <c:v>596.94399999999996</c:v>
                </c:pt>
                <c:pt idx="24056">
                  <c:v>596.95899999999995</c:v>
                </c:pt>
                <c:pt idx="24057">
                  <c:v>596.97400000000005</c:v>
                </c:pt>
                <c:pt idx="24058">
                  <c:v>596.98900000000003</c:v>
                </c:pt>
                <c:pt idx="24059">
                  <c:v>597.00400000000002</c:v>
                </c:pt>
                <c:pt idx="24060">
                  <c:v>597.01800000000003</c:v>
                </c:pt>
                <c:pt idx="24061">
                  <c:v>597.03300000000002</c:v>
                </c:pt>
                <c:pt idx="24062">
                  <c:v>597.048</c:v>
                </c:pt>
                <c:pt idx="24063">
                  <c:v>597.06299999999999</c:v>
                </c:pt>
                <c:pt idx="24064">
                  <c:v>597.077</c:v>
                </c:pt>
                <c:pt idx="24065">
                  <c:v>597.09199999999998</c:v>
                </c:pt>
                <c:pt idx="24066">
                  <c:v>597.10699999999997</c:v>
                </c:pt>
                <c:pt idx="24067">
                  <c:v>597.12199999999996</c:v>
                </c:pt>
                <c:pt idx="24068">
                  <c:v>597.13599999999997</c:v>
                </c:pt>
                <c:pt idx="24069">
                  <c:v>597.15099999999995</c:v>
                </c:pt>
                <c:pt idx="24070">
                  <c:v>597.16600000000005</c:v>
                </c:pt>
                <c:pt idx="24071">
                  <c:v>597.17999999999995</c:v>
                </c:pt>
                <c:pt idx="24072">
                  <c:v>597.19500000000005</c:v>
                </c:pt>
                <c:pt idx="24073">
                  <c:v>597.21</c:v>
                </c:pt>
                <c:pt idx="24074">
                  <c:v>597.22500000000002</c:v>
                </c:pt>
                <c:pt idx="24075">
                  <c:v>597.23900000000003</c:v>
                </c:pt>
                <c:pt idx="24076">
                  <c:v>597.25400000000002</c:v>
                </c:pt>
                <c:pt idx="24077">
                  <c:v>597.26900000000001</c:v>
                </c:pt>
                <c:pt idx="24078">
                  <c:v>597.28399999999999</c:v>
                </c:pt>
                <c:pt idx="24079">
                  <c:v>597.298</c:v>
                </c:pt>
                <c:pt idx="24080">
                  <c:v>597.31299999999999</c:v>
                </c:pt>
                <c:pt idx="24081">
                  <c:v>597.32799999999997</c:v>
                </c:pt>
                <c:pt idx="24082">
                  <c:v>597.34199999999998</c:v>
                </c:pt>
                <c:pt idx="24083">
                  <c:v>597.35699999999997</c:v>
                </c:pt>
                <c:pt idx="24084">
                  <c:v>597.37199999999996</c:v>
                </c:pt>
                <c:pt idx="24085">
                  <c:v>597.38699999999994</c:v>
                </c:pt>
                <c:pt idx="24086">
                  <c:v>597.40099999999995</c:v>
                </c:pt>
                <c:pt idx="24087">
                  <c:v>597.41600000000005</c:v>
                </c:pt>
                <c:pt idx="24088">
                  <c:v>597.43100000000004</c:v>
                </c:pt>
                <c:pt idx="24089">
                  <c:v>597.44600000000003</c:v>
                </c:pt>
                <c:pt idx="24090">
                  <c:v>597.46100000000001</c:v>
                </c:pt>
                <c:pt idx="24091">
                  <c:v>597.476</c:v>
                </c:pt>
                <c:pt idx="24092">
                  <c:v>597.49</c:v>
                </c:pt>
                <c:pt idx="24093">
                  <c:v>597.505</c:v>
                </c:pt>
                <c:pt idx="24094">
                  <c:v>597.52</c:v>
                </c:pt>
                <c:pt idx="24095">
                  <c:v>597.53499999999997</c:v>
                </c:pt>
                <c:pt idx="24096">
                  <c:v>597.54899999999998</c:v>
                </c:pt>
                <c:pt idx="24097">
                  <c:v>597.56399999999996</c:v>
                </c:pt>
                <c:pt idx="24098">
                  <c:v>597.57899999999995</c:v>
                </c:pt>
                <c:pt idx="24099">
                  <c:v>597.59400000000005</c:v>
                </c:pt>
                <c:pt idx="24100">
                  <c:v>597.60799999999995</c:v>
                </c:pt>
                <c:pt idx="24101">
                  <c:v>597.62300000000005</c:v>
                </c:pt>
                <c:pt idx="24102">
                  <c:v>597.63800000000003</c:v>
                </c:pt>
                <c:pt idx="24103">
                  <c:v>597.65300000000002</c:v>
                </c:pt>
                <c:pt idx="24104">
                  <c:v>597.66700000000003</c:v>
                </c:pt>
                <c:pt idx="24105">
                  <c:v>597.68200000000002</c:v>
                </c:pt>
                <c:pt idx="24106">
                  <c:v>597.697</c:v>
                </c:pt>
                <c:pt idx="24107">
                  <c:v>597.71199999999999</c:v>
                </c:pt>
                <c:pt idx="24108">
                  <c:v>597.726</c:v>
                </c:pt>
                <c:pt idx="24109">
                  <c:v>597.74099999999999</c:v>
                </c:pt>
                <c:pt idx="24110">
                  <c:v>597.75599999999997</c:v>
                </c:pt>
                <c:pt idx="24111">
                  <c:v>597.77099999999996</c:v>
                </c:pt>
                <c:pt idx="24112">
                  <c:v>597.78599999999994</c:v>
                </c:pt>
                <c:pt idx="24113">
                  <c:v>597.80100000000004</c:v>
                </c:pt>
                <c:pt idx="24114">
                  <c:v>597.81700000000001</c:v>
                </c:pt>
                <c:pt idx="24115">
                  <c:v>597.83100000000002</c:v>
                </c:pt>
                <c:pt idx="24116">
                  <c:v>597.84500000000003</c:v>
                </c:pt>
                <c:pt idx="24117">
                  <c:v>597.85900000000004</c:v>
                </c:pt>
                <c:pt idx="24118">
                  <c:v>597.87300000000005</c:v>
                </c:pt>
                <c:pt idx="24119">
                  <c:v>597.88599999999997</c:v>
                </c:pt>
                <c:pt idx="24120">
                  <c:v>597.90099999999995</c:v>
                </c:pt>
                <c:pt idx="24121">
                  <c:v>597.91499999999996</c:v>
                </c:pt>
                <c:pt idx="24122">
                  <c:v>597.92999999999995</c:v>
                </c:pt>
                <c:pt idx="24123">
                  <c:v>597.94500000000005</c:v>
                </c:pt>
                <c:pt idx="24124">
                  <c:v>597.96100000000001</c:v>
                </c:pt>
                <c:pt idx="24125">
                  <c:v>597.97500000000002</c:v>
                </c:pt>
                <c:pt idx="24126">
                  <c:v>597.98900000000003</c:v>
                </c:pt>
                <c:pt idx="24127">
                  <c:v>598.00300000000004</c:v>
                </c:pt>
                <c:pt idx="24128">
                  <c:v>598.01700000000005</c:v>
                </c:pt>
                <c:pt idx="24129">
                  <c:v>598.03099999999995</c:v>
                </c:pt>
                <c:pt idx="24130">
                  <c:v>598.04600000000005</c:v>
                </c:pt>
                <c:pt idx="24131">
                  <c:v>598.06100000000004</c:v>
                </c:pt>
                <c:pt idx="24132">
                  <c:v>598.08000000000004</c:v>
                </c:pt>
                <c:pt idx="24133">
                  <c:v>598.1</c:v>
                </c:pt>
                <c:pt idx="24134">
                  <c:v>598.12199999999996</c:v>
                </c:pt>
                <c:pt idx="24135">
                  <c:v>598.14599999999996</c:v>
                </c:pt>
                <c:pt idx="24136">
                  <c:v>598.16999999999996</c:v>
                </c:pt>
                <c:pt idx="24137">
                  <c:v>598.19399999999996</c:v>
                </c:pt>
                <c:pt idx="24138">
                  <c:v>598.21600000000001</c:v>
                </c:pt>
                <c:pt idx="24139">
                  <c:v>598.23800000000006</c:v>
                </c:pt>
                <c:pt idx="24140">
                  <c:v>598.25800000000004</c:v>
                </c:pt>
                <c:pt idx="24141">
                  <c:v>598.27599999999995</c:v>
                </c:pt>
                <c:pt idx="24142">
                  <c:v>598.29300000000001</c:v>
                </c:pt>
                <c:pt idx="24143">
                  <c:v>598.30999999999995</c:v>
                </c:pt>
                <c:pt idx="24144">
                  <c:v>598.327</c:v>
                </c:pt>
                <c:pt idx="24145">
                  <c:v>598.34299999999996</c:v>
                </c:pt>
                <c:pt idx="24146">
                  <c:v>598.35900000000004</c:v>
                </c:pt>
                <c:pt idx="24147">
                  <c:v>598.37400000000002</c:v>
                </c:pt>
                <c:pt idx="24148">
                  <c:v>598.38900000000001</c:v>
                </c:pt>
                <c:pt idx="24149">
                  <c:v>598.404</c:v>
                </c:pt>
                <c:pt idx="24150">
                  <c:v>598.41899999999998</c:v>
                </c:pt>
                <c:pt idx="24151">
                  <c:v>598.43399999999997</c:v>
                </c:pt>
                <c:pt idx="24152">
                  <c:v>598.44899999999996</c:v>
                </c:pt>
                <c:pt idx="24153">
                  <c:v>598.46600000000001</c:v>
                </c:pt>
                <c:pt idx="24154">
                  <c:v>598.48400000000004</c:v>
                </c:pt>
                <c:pt idx="24155">
                  <c:v>598.50300000000004</c:v>
                </c:pt>
                <c:pt idx="24156">
                  <c:v>598.52499999999998</c:v>
                </c:pt>
                <c:pt idx="24157">
                  <c:v>598.54899999999998</c:v>
                </c:pt>
                <c:pt idx="24158">
                  <c:v>598.57500000000005</c:v>
                </c:pt>
                <c:pt idx="24159">
                  <c:v>598.59799999999996</c:v>
                </c:pt>
                <c:pt idx="24160">
                  <c:v>598.61900000000003</c:v>
                </c:pt>
                <c:pt idx="24161">
                  <c:v>598.63900000000001</c:v>
                </c:pt>
                <c:pt idx="24162">
                  <c:v>598.65899999999999</c:v>
                </c:pt>
                <c:pt idx="24163">
                  <c:v>598.678</c:v>
                </c:pt>
                <c:pt idx="24164">
                  <c:v>598.69500000000005</c:v>
                </c:pt>
                <c:pt idx="24165">
                  <c:v>598.71100000000001</c:v>
                </c:pt>
                <c:pt idx="24166">
                  <c:v>598.726</c:v>
                </c:pt>
                <c:pt idx="24167">
                  <c:v>598.74099999999999</c:v>
                </c:pt>
                <c:pt idx="24168">
                  <c:v>598.75699999999995</c:v>
                </c:pt>
                <c:pt idx="24169">
                  <c:v>598.77200000000005</c:v>
                </c:pt>
                <c:pt idx="24170">
                  <c:v>598.78800000000001</c:v>
                </c:pt>
                <c:pt idx="24171">
                  <c:v>598.80399999999997</c:v>
                </c:pt>
                <c:pt idx="24172">
                  <c:v>598.82000000000005</c:v>
                </c:pt>
                <c:pt idx="24173">
                  <c:v>598.83600000000001</c:v>
                </c:pt>
                <c:pt idx="24174">
                  <c:v>598.85199999999998</c:v>
                </c:pt>
                <c:pt idx="24175">
                  <c:v>598.86800000000005</c:v>
                </c:pt>
                <c:pt idx="24176">
                  <c:v>598.88400000000001</c:v>
                </c:pt>
                <c:pt idx="24177">
                  <c:v>598.9</c:v>
                </c:pt>
                <c:pt idx="24178">
                  <c:v>598.91600000000005</c:v>
                </c:pt>
                <c:pt idx="24179">
                  <c:v>598.94399999999996</c:v>
                </c:pt>
                <c:pt idx="24180">
                  <c:v>598.98599999999999</c:v>
                </c:pt>
                <c:pt idx="24181">
                  <c:v>599.04399999999998</c:v>
                </c:pt>
                <c:pt idx="24182">
                  <c:v>599.11599999999999</c:v>
                </c:pt>
                <c:pt idx="24183">
                  <c:v>599.14400000000001</c:v>
                </c:pt>
                <c:pt idx="24184">
                  <c:v>599.16600000000005</c:v>
                </c:pt>
                <c:pt idx="24185">
                  <c:v>599.18200000000002</c:v>
                </c:pt>
                <c:pt idx="24186">
                  <c:v>599.197</c:v>
                </c:pt>
                <c:pt idx="24187">
                  <c:v>599.21299999999997</c:v>
                </c:pt>
                <c:pt idx="24188">
                  <c:v>599.23199999999997</c:v>
                </c:pt>
                <c:pt idx="24189">
                  <c:v>599.25400000000002</c:v>
                </c:pt>
                <c:pt idx="24190">
                  <c:v>599.27700000000004</c:v>
                </c:pt>
                <c:pt idx="24191">
                  <c:v>599.298</c:v>
                </c:pt>
                <c:pt idx="24192">
                  <c:v>599.31799999999998</c:v>
                </c:pt>
                <c:pt idx="24193">
                  <c:v>599.33699999999999</c:v>
                </c:pt>
                <c:pt idx="24194">
                  <c:v>599.35599999999999</c:v>
                </c:pt>
                <c:pt idx="24195">
                  <c:v>599.37699999999995</c:v>
                </c:pt>
                <c:pt idx="24196">
                  <c:v>599.39700000000005</c:v>
                </c:pt>
                <c:pt idx="24197">
                  <c:v>599.42200000000003</c:v>
                </c:pt>
                <c:pt idx="24198">
                  <c:v>599.46299999999997</c:v>
                </c:pt>
                <c:pt idx="24199">
                  <c:v>599.54</c:v>
                </c:pt>
                <c:pt idx="24200">
                  <c:v>599.61199999999997</c:v>
                </c:pt>
                <c:pt idx="24201">
                  <c:v>599.62800000000004</c:v>
                </c:pt>
                <c:pt idx="24202">
                  <c:v>599.64400000000001</c:v>
                </c:pt>
                <c:pt idx="24203">
                  <c:v>599.66</c:v>
                </c:pt>
                <c:pt idx="24204">
                  <c:v>599.68100000000004</c:v>
                </c:pt>
                <c:pt idx="24205">
                  <c:v>599.70100000000002</c:v>
                </c:pt>
                <c:pt idx="24206">
                  <c:v>599.72</c:v>
                </c:pt>
                <c:pt idx="24207">
                  <c:v>599.74</c:v>
                </c:pt>
                <c:pt idx="24208">
                  <c:v>599.76300000000003</c:v>
                </c:pt>
                <c:pt idx="24209">
                  <c:v>599.78399999999999</c:v>
                </c:pt>
                <c:pt idx="24210">
                  <c:v>599.80399999999997</c:v>
                </c:pt>
                <c:pt idx="24211">
                  <c:v>599.82399999999996</c:v>
                </c:pt>
                <c:pt idx="24212">
                  <c:v>599.84400000000005</c:v>
                </c:pt>
                <c:pt idx="24213">
                  <c:v>599.88900000000001</c:v>
                </c:pt>
                <c:pt idx="24214">
                  <c:v>599.96600000000001</c:v>
                </c:pt>
                <c:pt idx="24215">
                  <c:v>600.00300000000004</c:v>
                </c:pt>
                <c:pt idx="24216">
                  <c:v>600.02200000000005</c:v>
                </c:pt>
                <c:pt idx="24217">
                  <c:v>600.03700000000003</c:v>
                </c:pt>
                <c:pt idx="24218">
                  <c:v>600.05499999999995</c:v>
                </c:pt>
                <c:pt idx="24219">
                  <c:v>600.07500000000005</c:v>
                </c:pt>
                <c:pt idx="24220">
                  <c:v>600.096</c:v>
                </c:pt>
                <c:pt idx="24221">
                  <c:v>600.11599999999999</c:v>
                </c:pt>
                <c:pt idx="24222">
                  <c:v>600.13499999999999</c:v>
                </c:pt>
                <c:pt idx="24223">
                  <c:v>600.15499999999997</c:v>
                </c:pt>
                <c:pt idx="24224">
                  <c:v>600.17499999999995</c:v>
                </c:pt>
                <c:pt idx="24225">
                  <c:v>600.19799999999998</c:v>
                </c:pt>
                <c:pt idx="24226">
                  <c:v>600.23800000000006</c:v>
                </c:pt>
                <c:pt idx="24227">
                  <c:v>600.30899999999997</c:v>
                </c:pt>
                <c:pt idx="24228">
                  <c:v>600.40200000000004</c:v>
                </c:pt>
                <c:pt idx="24229">
                  <c:v>600.48500000000001</c:v>
                </c:pt>
                <c:pt idx="24230">
                  <c:v>600.53099999999995</c:v>
                </c:pt>
                <c:pt idx="24231">
                  <c:v>600.56299999999999</c:v>
                </c:pt>
                <c:pt idx="24232">
                  <c:v>600.58399999999995</c:v>
                </c:pt>
                <c:pt idx="24233">
                  <c:v>600.6</c:v>
                </c:pt>
                <c:pt idx="24234">
                  <c:v>600.61599999999999</c:v>
                </c:pt>
                <c:pt idx="24235">
                  <c:v>600.63099999999997</c:v>
                </c:pt>
                <c:pt idx="24236">
                  <c:v>600.64800000000002</c:v>
                </c:pt>
                <c:pt idx="24237">
                  <c:v>600.66499999999996</c:v>
                </c:pt>
                <c:pt idx="24238">
                  <c:v>600.68100000000004</c:v>
                </c:pt>
                <c:pt idx="24239">
                  <c:v>600.69799999999998</c:v>
                </c:pt>
                <c:pt idx="24240">
                  <c:v>600.71299999999997</c:v>
                </c:pt>
                <c:pt idx="24241">
                  <c:v>600.72900000000004</c:v>
                </c:pt>
                <c:pt idx="24242">
                  <c:v>600.745</c:v>
                </c:pt>
                <c:pt idx="24243">
                  <c:v>600.76099999999997</c:v>
                </c:pt>
                <c:pt idx="24244">
                  <c:v>600.77700000000004</c:v>
                </c:pt>
                <c:pt idx="24245">
                  <c:v>600.79300000000001</c:v>
                </c:pt>
                <c:pt idx="24246">
                  <c:v>600.80799999999999</c:v>
                </c:pt>
                <c:pt idx="24247">
                  <c:v>600.82399999999996</c:v>
                </c:pt>
                <c:pt idx="24248">
                  <c:v>600.84</c:v>
                </c:pt>
                <c:pt idx="24249">
                  <c:v>600.85599999999999</c:v>
                </c:pt>
                <c:pt idx="24250">
                  <c:v>600.87199999999996</c:v>
                </c:pt>
                <c:pt idx="24251">
                  <c:v>600.88800000000003</c:v>
                </c:pt>
                <c:pt idx="24252">
                  <c:v>600.904</c:v>
                </c:pt>
                <c:pt idx="24253">
                  <c:v>600.91999999999996</c:v>
                </c:pt>
                <c:pt idx="24254">
                  <c:v>600.93600000000004</c:v>
                </c:pt>
                <c:pt idx="24255">
                  <c:v>600.95100000000002</c:v>
                </c:pt>
                <c:pt idx="24256">
                  <c:v>600.96900000000005</c:v>
                </c:pt>
                <c:pt idx="24257">
                  <c:v>600.98900000000003</c:v>
                </c:pt>
                <c:pt idx="24258">
                  <c:v>601.01300000000003</c:v>
                </c:pt>
                <c:pt idx="24259">
                  <c:v>601.03499999999997</c:v>
                </c:pt>
                <c:pt idx="24260">
                  <c:v>601.05499999999995</c:v>
                </c:pt>
                <c:pt idx="24261">
                  <c:v>601.072</c:v>
                </c:pt>
                <c:pt idx="24262">
                  <c:v>601.08699999999999</c:v>
                </c:pt>
                <c:pt idx="24263">
                  <c:v>601.10199999999998</c:v>
                </c:pt>
                <c:pt idx="24264">
                  <c:v>601.11900000000003</c:v>
                </c:pt>
                <c:pt idx="24265">
                  <c:v>601.13699999999994</c:v>
                </c:pt>
                <c:pt idx="24266">
                  <c:v>601.15200000000004</c:v>
                </c:pt>
                <c:pt idx="24267">
                  <c:v>601.16600000000005</c:v>
                </c:pt>
                <c:pt idx="24268">
                  <c:v>601.18100000000004</c:v>
                </c:pt>
                <c:pt idx="24269">
                  <c:v>601.197</c:v>
                </c:pt>
                <c:pt idx="24270">
                  <c:v>601.21100000000001</c:v>
                </c:pt>
                <c:pt idx="24271">
                  <c:v>601.226</c:v>
                </c:pt>
                <c:pt idx="24272">
                  <c:v>601.24099999999999</c:v>
                </c:pt>
                <c:pt idx="24273">
                  <c:v>601.25599999999997</c:v>
                </c:pt>
                <c:pt idx="24274">
                  <c:v>601.27200000000005</c:v>
                </c:pt>
                <c:pt idx="24275">
                  <c:v>601.29700000000003</c:v>
                </c:pt>
                <c:pt idx="24276">
                  <c:v>601.33199999999999</c:v>
                </c:pt>
                <c:pt idx="24277">
                  <c:v>601.37800000000004</c:v>
                </c:pt>
                <c:pt idx="24278">
                  <c:v>601.43799999999999</c:v>
                </c:pt>
                <c:pt idx="24279">
                  <c:v>601.50699999999995</c:v>
                </c:pt>
                <c:pt idx="24280">
                  <c:v>601.58299999999997</c:v>
                </c:pt>
                <c:pt idx="24281">
                  <c:v>601.66399999999999</c:v>
                </c:pt>
                <c:pt idx="24282">
                  <c:v>601.74900000000002</c:v>
                </c:pt>
                <c:pt idx="24283">
                  <c:v>601.82899999999995</c:v>
                </c:pt>
                <c:pt idx="24284">
                  <c:v>601.89200000000005</c:v>
                </c:pt>
                <c:pt idx="24285">
                  <c:v>601.92899999999997</c:v>
                </c:pt>
                <c:pt idx="24286">
                  <c:v>601.93799999999999</c:v>
                </c:pt>
                <c:pt idx="24287">
                  <c:v>601.93899999999996</c:v>
                </c:pt>
                <c:pt idx="24288">
                  <c:v>601.94399999999996</c:v>
                </c:pt>
                <c:pt idx="24289">
                  <c:v>601.95600000000002</c:v>
                </c:pt>
                <c:pt idx="24290">
                  <c:v>601.98099999999999</c:v>
                </c:pt>
                <c:pt idx="24291">
                  <c:v>602.02099999999996</c:v>
                </c:pt>
                <c:pt idx="24292">
                  <c:v>602.072</c:v>
                </c:pt>
                <c:pt idx="24293">
                  <c:v>602.13099999999997</c:v>
                </c:pt>
                <c:pt idx="24294">
                  <c:v>602.20000000000005</c:v>
                </c:pt>
                <c:pt idx="24295">
                  <c:v>602.25800000000004</c:v>
                </c:pt>
                <c:pt idx="24296">
                  <c:v>602.25900000000001</c:v>
                </c:pt>
                <c:pt idx="24297">
                  <c:v>602.26900000000001</c:v>
                </c:pt>
                <c:pt idx="24298">
                  <c:v>602.28</c:v>
                </c:pt>
                <c:pt idx="24299">
                  <c:v>602.30399999999997</c:v>
                </c:pt>
                <c:pt idx="24300">
                  <c:v>602.32299999999998</c:v>
                </c:pt>
                <c:pt idx="24301">
                  <c:v>602.34</c:v>
                </c:pt>
                <c:pt idx="24302">
                  <c:v>602.35599999999999</c:v>
                </c:pt>
                <c:pt idx="24303">
                  <c:v>602.37400000000002</c:v>
                </c:pt>
                <c:pt idx="24304">
                  <c:v>602.39200000000005</c:v>
                </c:pt>
                <c:pt idx="24305">
                  <c:v>602.41200000000003</c:v>
                </c:pt>
                <c:pt idx="24306">
                  <c:v>602.44500000000005</c:v>
                </c:pt>
                <c:pt idx="24307">
                  <c:v>602.50599999999997</c:v>
                </c:pt>
                <c:pt idx="24308">
                  <c:v>602.55700000000002</c:v>
                </c:pt>
                <c:pt idx="24309">
                  <c:v>602.58699999999999</c:v>
                </c:pt>
                <c:pt idx="24310">
                  <c:v>602.60699999999997</c:v>
                </c:pt>
                <c:pt idx="24311">
                  <c:v>602.62199999999996</c:v>
                </c:pt>
                <c:pt idx="24312">
                  <c:v>602.63900000000001</c:v>
                </c:pt>
                <c:pt idx="24313">
                  <c:v>602.65700000000004</c:v>
                </c:pt>
                <c:pt idx="24314">
                  <c:v>602.67700000000002</c:v>
                </c:pt>
                <c:pt idx="24315">
                  <c:v>602.69899999999996</c:v>
                </c:pt>
                <c:pt idx="24316">
                  <c:v>602.72</c:v>
                </c:pt>
                <c:pt idx="24317">
                  <c:v>602.74</c:v>
                </c:pt>
                <c:pt idx="24318">
                  <c:v>602.76</c:v>
                </c:pt>
                <c:pt idx="24319">
                  <c:v>602.779</c:v>
                </c:pt>
                <c:pt idx="24320">
                  <c:v>602.79899999999998</c:v>
                </c:pt>
                <c:pt idx="24321">
                  <c:v>602.81899999999996</c:v>
                </c:pt>
                <c:pt idx="24322">
                  <c:v>602.84799999999996</c:v>
                </c:pt>
                <c:pt idx="24323">
                  <c:v>602.91</c:v>
                </c:pt>
                <c:pt idx="24324">
                  <c:v>603</c:v>
                </c:pt>
                <c:pt idx="24325">
                  <c:v>603.09500000000003</c:v>
                </c:pt>
                <c:pt idx="24326">
                  <c:v>603.18499999999995</c:v>
                </c:pt>
                <c:pt idx="24327">
                  <c:v>603.19600000000003</c:v>
                </c:pt>
                <c:pt idx="24328">
                  <c:v>603.19600000000003</c:v>
                </c:pt>
                <c:pt idx="24329">
                  <c:v>603.19600000000003</c:v>
                </c:pt>
                <c:pt idx="24330">
                  <c:v>603.20399999999995</c:v>
                </c:pt>
                <c:pt idx="24331">
                  <c:v>603.21400000000006</c:v>
                </c:pt>
                <c:pt idx="24332">
                  <c:v>603.226</c:v>
                </c:pt>
                <c:pt idx="24333">
                  <c:v>603.24199999999996</c:v>
                </c:pt>
                <c:pt idx="24334">
                  <c:v>603.26400000000001</c:v>
                </c:pt>
                <c:pt idx="24335">
                  <c:v>603.28700000000003</c:v>
                </c:pt>
                <c:pt idx="24336">
                  <c:v>603.30899999999997</c:v>
                </c:pt>
                <c:pt idx="24337">
                  <c:v>603.33000000000004</c:v>
                </c:pt>
                <c:pt idx="24338">
                  <c:v>603.351</c:v>
                </c:pt>
                <c:pt idx="24339">
                  <c:v>603.37099999999998</c:v>
                </c:pt>
                <c:pt idx="24340">
                  <c:v>603.40200000000004</c:v>
                </c:pt>
                <c:pt idx="24341">
                  <c:v>603.46299999999997</c:v>
                </c:pt>
                <c:pt idx="24342">
                  <c:v>603.54600000000005</c:v>
                </c:pt>
                <c:pt idx="24343">
                  <c:v>603.62300000000005</c:v>
                </c:pt>
                <c:pt idx="24344">
                  <c:v>603.66700000000003</c:v>
                </c:pt>
                <c:pt idx="24345">
                  <c:v>603.68600000000004</c:v>
                </c:pt>
                <c:pt idx="24346">
                  <c:v>603.70399999999995</c:v>
                </c:pt>
                <c:pt idx="24347">
                  <c:v>603.71900000000005</c:v>
                </c:pt>
                <c:pt idx="24348">
                  <c:v>603.73500000000001</c:v>
                </c:pt>
                <c:pt idx="24349">
                  <c:v>603.75300000000004</c:v>
                </c:pt>
                <c:pt idx="24350">
                  <c:v>603.77300000000002</c:v>
                </c:pt>
                <c:pt idx="24351">
                  <c:v>603.79499999999996</c:v>
                </c:pt>
                <c:pt idx="24352">
                  <c:v>603.81899999999996</c:v>
                </c:pt>
                <c:pt idx="24353">
                  <c:v>603.83799999999997</c:v>
                </c:pt>
                <c:pt idx="24354">
                  <c:v>603.85599999999999</c:v>
                </c:pt>
                <c:pt idx="24355">
                  <c:v>603.875</c:v>
                </c:pt>
                <c:pt idx="24356">
                  <c:v>603.89400000000001</c:v>
                </c:pt>
                <c:pt idx="24357">
                  <c:v>603.91399999999999</c:v>
                </c:pt>
                <c:pt idx="24358">
                  <c:v>603.93499999999995</c:v>
                </c:pt>
                <c:pt idx="24359">
                  <c:v>603.95500000000004</c:v>
                </c:pt>
                <c:pt idx="24360">
                  <c:v>603.97199999999998</c:v>
                </c:pt>
                <c:pt idx="24361">
                  <c:v>603.98800000000006</c:v>
                </c:pt>
                <c:pt idx="24362">
                  <c:v>604.00400000000002</c:v>
                </c:pt>
                <c:pt idx="24363">
                  <c:v>604.02</c:v>
                </c:pt>
                <c:pt idx="24364">
                  <c:v>604.03599999999994</c:v>
                </c:pt>
                <c:pt idx="24365">
                  <c:v>604.05100000000004</c:v>
                </c:pt>
                <c:pt idx="24366">
                  <c:v>604.06700000000001</c:v>
                </c:pt>
                <c:pt idx="24367">
                  <c:v>604.09</c:v>
                </c:pt>
                <c:pt idx="24368">
                  <c:v>604.12699999999995</c:v>
                </c:pt>
                <c:pt idx="24369">
                  <c:v>604.17999999999995</c:v>
                </c:pt>
                <c:pt idx="24370">
                  <c:v>604.24099999999999</c:v>
                </c:pt>
                <c:pt idx="24371">
                  <c:v>604.30399999999997</c:v>
                </c:pt>
                <c:pt idx="24372">
                  <c:v>604.36800000000005</c:v>
                </c:pt>
                <c:pt idx="24373">
                  <c:v>604.43200000000002</c:v>
                </c:pt>
                <c:pt idx="24374">
                  <c:v>604.48900000000003</c:v>
                </c:pt>
                <c:pt idx="24375">
                  <c:v>604.54</c:v>
                </c:pt>
                <c:pt idx="24376">
                  <c:v>604.58699999999999</c:v>
                </c:pt>
                <c:pt idx="24377">
                  <c:v>604.61900000000003</c:v>
                </c:pt>
                <c:pt idx="24378">
                  <c:v>604.63800000000003</c:v>
                </c:pt>
                <c:pt idx="24379">
                  <c:v>604.654</c:v>
                </c:pt>
                <c:pt idx="24380">
                  <c:v>604.673</c:v>
                </c:pt>
                <c:pt idx="24381">
                  <c:v>604.69200000000001</c:v>
                </c:pt>
                <c:pt idx="24382">
                  <c:v>604.71199999999999</c:v>
                </c:pt>
                <c:pt idx="24383">
                  <c:v>604.73099999999999</c:v>
                </c:pt>
                <c:pt idx="24384">
                  <c:v>604.74800000000005</c:v>
                </c:pt>
                <c:pt idx="24385">
                  <c:v>604.76700000000005</c:v>
                </c:pt>
                <c:pt idx="24386">
                  <c:v>604.78599999999994</c:v>
                </c:pt>
                <c:pt idx="24387">
                  <c:v>604.80600000000004</c:v>
                </c:pt>
                <c:pt idx="24388">
                  <c:v>604.82600000000002</c:v>
                </c:pt>
                <c:pt idx="24389">
                  <c:v>604.85799999999995</c:v>
                </c:pt>
                <c:pt idx="24390">
                  <c:v>604.90700000000004</c:v>
                </c:pt>
                <c:pt idx="24391">
                  <c:v>604.96900000000005</c:v>
                </c:pt>
                <c:pt idx="24392">
                  <c:v>605.04399999999998</c:v>
                </c:pt>
                <c:pt idx="24393">
                  <c:v>605.10900000000004</c:v>
                </c:pt>
                <c:pt idx="24394">
                  <c:v>605.15200000000004</c:v>
                </c:pt>
                <c:pt idx="24395">
                  <c:v>605.16399999999999</c:v>
                </c:pt>
                <c:pt idx="24396">
                  <c:v>605.16800000000001</c:v>
                </c:pt>
                <c:pt idx="24397">
                  <c:v>605.17700000000002</c:v>
                </c:pt>
                <c:pt idx="24398">
                  <c:v>605.19200000000001</c:v>
                </c:pt>
                <c:pt idx="24399">
                  <c:v>605.21100000000001</c:v>
                </c:pt>
                <c:pt idx="24400">
                  <c:v>605.22900000000004</c:v>
                </c:pt>
                <c:pt idx="24401">
                  <c:v>605.24900000000002</c:v>
                </c:pt>
                <c:pt idx="24402">
                  <c:v>605.26700000000005</c:v>
                </c:pt>
                <c:pt idx="24403">
                  <c:v>605.28599999999994</c:v>
                </c:pt>
                <c:pt idx="24404">
                  <c:v>605.30399999999997</c:v>
                </c:pt>
                <c:pt idx="24405">
                  <c:v>605.32399999999996</c:v>
                </c:pt>
                <c:pt idx="24406">
                  <c:v>605.35</c:v>
                </c:pt>
                <c:pt idx="24407">
                  <c:v>605.40300000000002</c:v>
                </c:pt>
                <c:pt idx="24408">
                  <c:v>605.47699999999998</c:v>
                </c:pt>
                <c:pt idx="24409">
                  <c:v>605.52</c:v>
                </c:pt>
                <c:pt idx="24410">
                  <c:v>605.54100000000005</c:v>
                </c:pt>
                <c:pt idx="24411">
                  <c:v>605.553</c:v>
                </c:pt>
                <c:pt idx="24412">
                  <c:v>605.57100000000003</c:v>
                </c:pt>
                <c:pt idx="24413">
                  <c:v>605.59299999999996</c:v>
                </c:pt>
                <c:pt idx="24414">
                  <c:v>605.61599999999999</c:v>
                </c:pt>
                <c:pt idx="24415">
                  <c:v>605.63599999999997</c:v>
                </c:pt>
                <c:pt idx="24416">
                  <c:v>605.65599999999995</c:v>
                </c:pt>
                <c:pt idx="24417">
                  <c:v>605.67700000000002</c:v>
                </c:pt>
                <c:pt idx="24418">
                  <c:v>605.69799999999998</c:v>
                </c:pt>
                <c:pt idx="24419">
                  <c:v>605.73400000000004</c:v>
                </c:pt>
                <c:pt idx="24420">
                  <c:v>605.798</c:v>
                </c:pt>
                <c:pt idx="24421">
                  <c:v>605.88400000000001</c:v>
                </c:pt>
                <c:pt idx="24422">
                  <c:v>605.94100000000003</c:v>
                </c:pt>
                <c:pt idx="24423">
                  <c:v>605.976</c:v>
                </c:pt>
                <c:pt idx="24424">
                  <c:v>605.99099999999999</c:v>
                </c:pt>
                <c:pt idx="24425">
                  <c:v>606.005</c:v>
                </c:pt>
                <c:pt idx="24426">
                  <c:v>606.02599999999995</c:v>
                </c:pt>
                <c:pt idx="24427">
                  <c:v>606.04999999999995</c:v>
                </c:pt>
                <c:pt idx="24428">
                  <c:v>606.07100000000003</c:v>
                </c:pt>
                <c:pt idx="24429">
                  <c:v>606.08799999999997</c:v>
                </c:pt>
                <c:pt idx="24430">
                  <c:v>606.10599999999999</c:v>
                </c:pt>
                <c:pt idx="24431">
                  <c:v>606.125</c:v>
                </c:pt>
                <c:pt idx="24432">
                  <c:v>606.14400000000001</c:v>
                </c:pt>
                <c:pt idx="24433">
                  <c:v>606.16999999999996</c:v>
                </c:pt>
                <c:pt idx="24434">
                  <c:v>606.226</c:v>
                </c:pt>
                <c:pt idx="24435">
                  <c:v>606.30799999999999</c:v>
                </c:pt>
                <c:pt idx="24436">
                  <c:v>606.39800000000002</c:v>
                </c:pt>
                <c:pt idx="24437">
                  <c:v>606.48599999999999</c:v>
                </c:pt>
                <c:pt idx="24438">
                  <c:v>606.56700000000001</c:v>
                </c:pt>
                <c:pt idx="24439">
                  <c:v>606.61599999999999</c:v>
                </c:pt>
                <c:pt idx="24440">
                  <c:v>606.61699999999996</c:v>
                </c:pt>
                <c:pt idx="24441">
                  <c:v>606.62699999999995</c:v>
                </c:pt>
                <c:pt idx="24442">
                  <c:v>606.63499999999999</c:v>
                </c:pt>
                <c:pt idx="24443">
                  <c:v>606.65599999999995</c:v>
                </c:pt>
                <c:pt idx="24444">
                  <c:v>606.67700000000002</c:v>
                </c:pt>
                <c:pt idx="24445">
                  <c:v>606.697</c:v>
                </c:pt>
                <c:pt idx="24446">
                  <c:v>606.71799999999996</c:v>
                </c:pt>
                <c:pt idx="24447">
                  <c:v>606.73699999999997</c:v>
                </c:pt>
                <c:pt idx="24448">
                  <c:v>606.75699999999995</c:v>
                </c:pt>
                <c:pt idx="24449">
                  <c:v>606.77499999999998</c:v>
                </c:pt>
                <c:pt idx="24450">
                  <c:v>606.79399999999998</c:v>
                </c:pt>
                <c:pt idx="24451">
                  <c:v>606.83199999999999</c:v>
                </c:pt>
                <c:pt idx="24452">
                  <c:v>606.904</c:v>
                </c:pt>
                <c:pt idx="24453">
                  <c:v>606.99400000000003</c:v>
                </c:pt>
                <c:pt idx="24454">
                  <c:v>607.08500000000004</c:v>
                </c:pt>
                <c:pt idx="24455">
                  <c:v>607.17700000000002</c:v>
                </c:pt>
                <c:pt idx="24456">
                  <c:v>607.26800000000003</c:v>
                </c:pt>
                <c:pt idx="24457">
                  <c:v>607.351</c:v>
                </c:pt>
                <c:pt idx="24458">
                  <c:v>607.41700000000003</c:v>
                </c:pt>
                <c:pt idx="24459">
                  <c:v>607.45899999999995</c:v>
                </c:pt>
                <c:pt idx="24460">
                  <c:v>607.471</c:v>
                </c:pt>
                <c:pt idx="24461">
                  <c:v>607.47400000000005</c:v>
                </c:pt>
                <c:pt idx="24462">
                  <c:v>607.48199999999997</c:v>
                </c:pt>
                <c:pt idx="24463">
                  <c:v>607.49</c:v>
                </c:pt>
                <c:pt idx="24464">
                  <c:v>607.49900000000002</c:v>
                </c:pt>
                <c:pt idx="24465">
                  <c:v>607.51</c:v>
                </c:pt>
                <c:pt idx="24466">
                  <c:v>607.524</c:v>
                </c:pt>
                <c:pt idx="24467">
                  <c:v>607.54499999999996</c:v>
                </c:pt>
                <c:pt idx="24468">
                  <c:v>607.58600000000001</c:v>
                </c:pt>
                <c:pt idx="24469">
                  <c:v>607.63300000000004</c:v>
                </c:pt>
                <c:pt idx="24470">
                  <c:v>607.68200000000002</c:v>
                </c:pt>
                <c:pt idx="24471">
                  <c:v>607.73299999999995</c:v>
                </c:pt>
                <c:pt idx="24472">
                  <c:v>607.78399999999999</c:v>
                </c:pt>
                <c:pt idx="24473">
                  <c:v>607.83399999999995</c:v>
                </c:pt>
                <c:pt idx="24474">
                  <c:v>607.88499999999999</c:v>
                </c:pt>
                <c:pt idx="24475">
                  <c:v>607.92999999999995</c:v>
                </c:pt>
                <c:pt idx="24476">
                  <c:v>607.971</c:v>
                </c:pt>
                <c:pt idx="24477">
                  <c:v>608.01199999999994</c:v>
                </c:pt>
                <c:pt idx="24478">
                  <c:v>608.05200000000002</c:v>
                </c:pt>
                <c:pt idx="24479">
                  <c:v>608.09299999999996</c:v>
                </c:pt>
                <c:pt idx="24480">
                  <c:v>608.13300000000004</c:v>
                </c:pt>
                <c:pt idx="24481">
                  <c:v>608.17600000000004</c:v>
                </c:pt>
                <c:pt idx="24482">
                  <c:v>608.21900000000005</c:v>
                </c:pt>
                <c:pt idx="24483">
                  <c:v>608.26199999999994</c:v>
                </c:pt>
                <c:pt idx="24484">
                  <c:v>608.303</c:v>
                </c:pt>
                <c:pt idx="24485">
                  <c:v>608.34299999999996</c:v>
                </c:pt>
                <c:pt idx="24486">
                  <c:v>608.38199999999995</c:v>
                </c:pt>
                <c:pt idx="24487">
                  <c:v>608.42200000000003</c:v>
                </c:pt>
                <c:pt idx="24488">
                  <c:v>608.46100000000001</c:v>
                </c:pt>
                <c:pt idx="24489">
                  <c:v>608.50099999999998</c:v>
                </c:pt>
                <c:pt idx="24490">
                  <c:v>608.53899999999999</c:v>
                </c:pt>
                <c:pt idx="24491">
                  <c:v>608.58000000000004</c:v>
                </c:pt>
                <c:pt idx="24492">
                  <c:v>608.62300000000005</c:v>
                </c:pt>
                <c:pt idx="24493">
                  <c:v>608.67200000000003</c:v>
                </c:pt>
                <c:pt idx="24494">
                  <c:v>608.73299999999995</c:v>
                </c:pt>
                <c:pt idx="24495">
                  <c:v>608.80100000000004</c:v>
                </c:pt>
                <c:pt idx="24496">
                  <c:v>608.88099999999997</c:v>
                </c:pt>
                <c:pt idx="24497">
                  <c:v>608.96600000000001</c:v>
                </c:pt>
                <c:pt idx="24498">
                  <c:v>609.03200000000004</c:v>
                </c:pt>
                <c:pt idx="24499">
                  <c:v>609.05999999999995</c:v>
                </c:pt>
                <c:pt idx="24500">
                  <c:v>609.05999999999995</c:v>
                </c:pt>
                <c:pt idx="24501">
                  <c:v>609.06500000000005</c:v>
                </c:pt>
                <c:pt idx="24502">
                  <c:v>609.072</c:v>
                </c:pt>
                <c:pt idx="24503">
                  <c:v>609.077</c:v>
                </c:pt>
                <c:pt idx="24504">
                  <c:v>609.08799999999997</c:v>
                </c:pt>
                <c:pt idx="24505">
                  <c:v>609.10699999999997</c:v>
                </c:pt>
                <c:pt idx="24506">
                  <c:v>609.125</c:v>
                </c:pt>
                <c:pt idx="24507">
                  <c:v>609.14200000000005</c:v>
                </c:pt>
                <c:pt idx="24508">
                  <c:v>609.15700000000004</c:v>
                </c:pt>
                <c:pt idx="24509">
                  <c:v>609.173</c:v>
                </c:pt>
                <c:pt idx="24510">
                  <c:v>609.18799999999999</c:v>
                </c:pt>
                <c:pt idx="24511">
                  <c:v>609.20299999999997</c:v>
                </c:pt>
                <c:pt idx="24512">
                  <c:v>609.21900000000005</c:v>
                </c:pt>
                <c:pt idx="24513">
                  <c:v>609.23400000000004</c:v>
                </c:pt>
                <c:pt idx="24514">
                  <c:v>609.24900000000002</c:v>
                </c:pt>
                <c:pt idx="24515">
                  <c:v>609.26400000000001</c:v>
                </c:pt>
                <c:pt idx="24516">
                  <c:v>609.279</c:v>
                </c:pt>
                <c:pt idx="24517">
                  <c:v>609.29399999999998</c:v>
                </c:pt>
                <c:pt idx="24518">
                  <c:v>609.30899999999997</c:v>
                </c:pt>
                <c:pt idx="24519">
                  <c:v>609.32399999999996</c:v>
                </c:pt>
                <c:pt idx="24520">
                  <c:v>609.33900000000006</c:v>
                </c:pt>
                <c:pt idx="24521">
                  <c:v>609.35400000000004</c:v>
                </c:pt>
                <c:pt idx="24522">
                  <c:v>609.36800000000005</c:v>
                </c:pt>
                <c:pt idx="24523">
                  <c:v>609.38300000000004</c:v>
                </c:pt>
                <c:pt idx="24524">
                  <c:v>609.39800000000002</c:v>
                </c:pt>
                <c:pt idx="24525">
                  <c:v>609.41300000000001</c:v>
                </c:pt>
                <c:pt idx="24526">
                  <c:v>609.42700000000002</c:v>
                </c:pt>
                <c:pt idx="24527">
                  <c:v>609.44200000000001</c:v>
                </c:pt>
                <c:pt idx="24528">
                  <c:v>609.45699999999999</c:v>
                </c:pt>
                <c:pt idx="24529">
                  <c:v>609.471</c:v>
                </c:pt>
                <c:pt idx="24530">
                  <c:v>609.48599999999999</c:v>
                </c:pt>
                <c:pt idx="24531">
                  <c:v>609.50099999999998</c:v>
                </c:pt>
                <c:pt idx="24532">
                  <c:v>609.51599999999996</c:v>
                </c:pt>
                <c:pt idx="24533">
                  <c:v>609.53099999999995</c:v>
                </c:pt>
                <c:pt idx="24534">
                  <c:v>609.54499999999996</c:v>
                </c:pt>
                <c:pt idx="24535">
                  <c:v>609.55999999999995</c:v>
                </c:pt>
                <c:pt idx="24536">
                  <c:v>609.57500000000005</c:v>
                </c:pt>
                <c:pt idx="24537">
                  <c:v>609.59</c:v>
                </c:pt>
                <c:pt idx="24538">
                  <c:v>609.61400000000003</c:v>
                </c:pt>
                <c:pt idx="24539">
                  <c:v>609.654</c:v>
                </c:pt>
                <c:pt idx="24540">
                  <c:v>609.71100000000001</c:v>
                </c:pt>
                <c:pt idx="24541">
                  <c:v>609.779</c:v>
                </c:pt>
                <c:pt idx="24542">
                  <c:v>609.84</c:v>
                </c:pt>
                <c:pt idx="24543">
                  <c:v>609.88400000000001</c:v>
                </c:pt>
                <c:pt idx="24544">
                  <c:v>609.923</c:v>
                </c:pt>
                <c:pt idx="24545">
                  <c:v>609.976</c:v>
                </c:pt>
                <c:pt idx="24546">
                  <c:v>610.04100000000005</c:v>
                </c:pt>
                <c:pt idx="24547">
                  <c:v>610.11599999999999</c:v>
                </c:pt>
                <c:pt idx="24548">
                  <c:v>610.19600000000003</c:v>
                </c:pt>
                <c:pt idx="24549">
                  <c:v>610.26599999999996</c:v>
                </c:pt>
                <c:pt idx="24550">
                  <c:v>610.31200000000001</c:v>
                </c:pt>
                <c:pt idx="24551">
                  <c:v>610.32399999999996</c:v>
                </c:pt>
                <c:pt idx="24552">
                  <c:v>610.32500000000005</c:v>
                </c:pt>
                <c:pt idx="24553">
                  <c:v>610.33100000000002</c:v>
                </c:pt>
                <c:pt idx="24554">
                  <c:v>610.33900000000006</c:v>
                </c:pt>
                <c:pt idx="24555">
                  <c:v>610.351</c:v>
                </c:pt>
                <c:pt idx="24556">
                  <c:v>610.37400000000002</c:v>
                </c:pt>
                <c:pt idx="24557">
                  <c:v>610.39800000000002</c:v>
                </c:pt>
                <c:pt idx="24558">
                  <c:v>610.41399999999999</c:v>
                </c:pt>
                <c:pt idx="24559">
                  <c:v>610.42999999999995</c:v>
                </c:pt>
                <c:pt idx="24560">
                  <c:v>610.447</c:v>
                </c:pt>
                <c:pt idx="24561">
                  <c:v>610.46500000000003</c:v>
                </c:pt>
                <c:pt idx="24562">
                  <c:v>610.48400000000004</c:v>
                </c:pt>
                <c:pt idx="24563">
                  <c:v>610.51</c:v>
                </c:pt>
                <c:pt idx="24564">
                  <c:v>610.56700000000001</c:v>
                </c:pt>
                <c:pt idx="24565">
                  <c:v>610.65099999999995</c:v>
                </c:pt>
                <c:pt idx="24566">
                  <c:v>610.72</c:v>
                </c:pt>
                <c:pt idx="24567">
                  <c:v>610.75300000000004</c:v>
                </c:pt>
                <c:pt idx="24568">
                  <c:v>610.77300000000002</c:v>
                </c:pt>
                <c:pt idx="24569">
                  <c:v>610.78899999999999</c:v>
                </c:pt>
                <c:pt idx="24570">
                  <c:v>610.80700000000002</c:v>
                </c:pt>
                <c:pt idx="24571">
                  <c:v>610.83000000000004</c:v>
                </c:pt>
                <c:pt idx="24572">
                  <c:v>610.85199999999998</c:v>
                </c:pt>
                <c:pt idx="24573">
                  <c:v>610.86900000000003</c:v>
                </c:pt>
                <c:pt idx="24574">
                  <c:v>610.88699999999994</c:v>
                </c:pt>
                <c:pt idx="24575">
                  <c:v>610.90599999999995</c:v>
                </c:pt>
                <c:pt idx="24576">
                  <c:v>610.928</c:v>
                </c:pt>
                <c:pt idx="24577">
                  <c:v>610.96900000000005</c:v>
                </c:pt>
                <c:pt idx="24578">
                  <c:v>611.04499999999996</c:v>
                </c:pt>
                <c:pt idx="24579">
                  <c:v>611.13800000000003</c:v>
                </c:pt>
                <c:pt idx="24580">
                  <c:v>611.23299999999995</c:v>
                </c:pt>
                <c:pt idx="24581">
                  <c:v>611.31799999999998</c:v>
                </c:pt>
                <c:pt idx="24582">
                  <c:v>611.35</c:v>
                </c:pt>
                <c:pt idx="24583">
                  <c:v>611.35</c:v>
                </c:pt>
                <c:pt idx="24584">
                  <c:v>611.351</c:v>
                </c:pt>
                <c:pt idx="24585">
                  <c:v>611.35900000000004</c:v>
                </c:pt>
                <c:pt idx="24586">
                  <c:v>611.36800000000005</c:v>
                </c:pt>
                <c:pt idx="24587">
                  <c:v>611.37900000000002</c:v>
                </c:pt>
                <c:pt idx="24588">
                  <c:v>611.39200000000005</c:v>
                </c:pt>
                <c:pt idx="24589">
                  <c:v>611.40899999999999</c:v>
                </c:pt>
                <c:pt idx="24590">
                  <c:v>611.42899999999997</c:v>
                </c:pt>
                <c:pt idx="24591">
                  <c:v>611.447</c:v>
                </c:pt>
                <c:pt idx="24592">
                  <c:v>611.46500000000003</c:v>
                </c:pt>
                <c:pt idx="24593">
                  <c:v>611.48400000000004</c:v>
                </c:pt>
                <c:pt idx="24594">
                  <c:v>611.50400000000002</c:v>
                </c:pt>
                <c:pt idx="24595">
                  <c:v>611.53300000000002</c:v>
                </c:pt>
                <c:pt idx="24596">
                  <c:v>611.59100000000001</c:v>
                </c:pt>
                <c:pt idx="24597">
                  <c:v>611.67700000000002</c:v>
                </c:pt>
                <c:pt idx="24598">
                  <c:v>611.72699999999998</c:v>
                </c:pt>
                <c:pt idx="24599">
                  <c:v>611.75099999999998</c:v>
                </c:pt>
                <c:pt idx="24600">
                  <c:v>611.76900000000001</c:v>
                </c:pt>
                <c:pt idx="24601">
                  <c:v>611.78599999999994</c:v>
                </c:pt>
                <c:pt idx="24602">
                  <c:v>611.80200000000002</c:v>
                </c:pt>
                <c:pt idx="24603">
                  <c:v>611.81899999999996</c:v>
                </c:pt>
                <c:pt idx="24604">
                  <c:v>611.83799999999997</c:v>
                </c:pt>
                <c:pt idx="24605">
                  <c:v>611.85900000000004</c:v>
                </c:pt>
                <c:pt idx="24606">
                  <c:v>611.88199999999995</c:v>
                </c:pt>
                <c:pt idx="24607">
                  <c:v>611.90499999999997</c:v>
                </c:pt>
                <c:pt idx="24608">
                  <c:v>611.92499999999995</c:v>
                </c:pt>
                <c:pt idx="24609">
                  <c:v>611.94500000000005</c:v>
                </c:pt>
                <c:pt idx="24610">
                  <c:v>611.96400000000006</c:v>
                </c:pt>
                <c:pt idx="24611">
                  <c:v>611.98900000000003</c:v>
                </c:pt>
                <c:pt idx="24612">
                  <c:v>612.04200000000003</c:v>
                </c:pt>
                <c:pt idx="24613">
                  <c:v>612.11599999999999</c:v>
                </c:pt>
                <c:pt idx="24614">
                  <c:v>612.16899999999998</c:v>
                </c:pt>
                <c:pt idx="24615">
                  <c:v>612.19000000000005</c:v>
                </c:pt>
                <c:pt idx="24616">
                  <c:v>612.20699999999999</c:v>
                </c:pt>
                <c:pt idx="24617">
                  <c:v>612.22400000000005</c:v>
                </c:pt>
                <c:pt idx="24618">
                  <c:v>612.24199999999996</c:v>
                </c:pt>
                <c:pt idx="24619">
                  <c:v>612.26099999999997</c:v>
                </c:pt>
                <c:pt idx="24620">
                  <c:v>612.28300000000002</c:v>
                </c:pt>
                <c:pt idx="24621">
                  <c:v>612.30700000000002</c:v>
                </c:pt>
                <c:pt idx="24622">
                  <c:v>612.32799999999997</c:v>
                </c:pt>
                <c:pt idx="24623">
                  <c:v>612.346</c:v>
                </c:pt>
                <c:pt idx="24624">
                  <c:v>612.36500000000001</c:v>
                </c:pt>
                <c:pt idx="24625">
                  <c:v>612.38499999999999</c:v>
                </c:pt>
                <c:pt idx="24626">
                  <c:v>612.404</c:v>
                </c:pt>
                <c:pt idx="24627">
                  <c:v>612.423</c:v>
                </c:pt>
                <c:pt idx="24628">
                  <c:v>612.44299999999998</c:v>
                </c:pt>
                <c:pt idx="24629">
                  <c:v>612.46100000000001</c:v>
                </c:pt>
                <c:pt idx="24630">
                  <c:v>612.47799999999995</c:v>
                </c:pt>
                <c:pt idx="24631">
                  <c:v>612.495</c:v>
                </c:pt>
                <c:pt idx="24632">
                  <c:v>612.51199999999994</c:v>
                </c:pt>
                <c:pt idx="24633">
                  <c:v>612.53</c:v>
                </c:pt>
                <c:pt idx="24634">
                  <c:v>612.54700000000003</c:v>
                </c:pt>
                <c:pt idx="24635">
                  <c:v>612.56399999999996</c:v>
                </c:pt>
                <c:pt idx="24636">
                  <c:v>612.58100000000002</c:v>
                </c:pt>
                <c:pt idx="24637">
                  <c:v>612.59799999999996</c:v>
                </c:pt>
                <c:pt idx="24638">
                  <c:v>612.61500000000001</c:v>
                </c:pt>
                <c:pt idx="24639">
                  <c:v>612.63300000000004</c:v>
                </c:pt>
                <c:pt idx="24640">
                  <c:v>612.65</c:v>
                </c:pt>
                <c:pt idx="24641">
                  <c:v>612.66700000000003</c:v>
                </c:pt>
                <c:pt idx="24642">
                  <c:v>612.68399999999997</c:v>
                </c:pt>
                <c:pt idx="24643">
                  <c:v>612.70000000000005</c:v>
                </c:pt>
                <c:pt idx="24644">
                  <c:v>612.71600000000001</c:v>
                </c:pt>
                <c:pt idx="24645">
                  <c:v>612.73199999999997</c:v>
                </c:pt>
                <c:pt idx="24646">
                  <c:v>612.74800000000005</c:v>
                </c:pt>
                <c:pt idx="24647">
                  <c:v>612.76400000000001</c:v>
                </c:pt>
                <c:pt idx="24648">
                  <c:v>612.78</c:v>
                </c:pt>
                <c:pt idx="24649">
                  <c:v>612.79499999999996</c:v>
                </c:pt>
                <c:pt idx="24650">
                  <c:v>612.81100000000004</c:v>
                </c:pt>
                <c:pt idx="24651">
                  <c:v>612.82600000000002</c:v>
                </c:pt>
                <c:pt idx="24652">
                  <c:v>612.84199999999998</c:v>
                </c:pt>
                <c:pt idx="24653">
                  <c:v>612.86</c:v>
                </c:pt>
                <c:pt idx="24654">
                  <c:v>612.89</c:v>
                </c:pt>
                <c:pt idx="24655">
                  <c:v>612.93499999999995</c:v>
                </c:pt>
                <c:pt idx="24656">
                  <c:v>612.99</c:v>
                </c:pt>
                <c:pt idx="24657">
                  <c:v>613.04399999999998</c:v>
                </c:pt>
                <c:pt idx="24658">
                  <c:v>613.096</c:v>
                </c:pt>
                <c:pt idx="24659">
                  <c:v>613.149</c:v>
                </c:pt>
                <c:pt idx="24660">
                  <c:v>613.19600000000003</c:v>
                </c:pt>
                <c:pt idx="24661">
                  <c:v>613.22500000000002</c:v>
                </c:pt>
                <c:pt idx="24662">
                  <c:v>613.24300000000005</c:v>
                </c:pt>
                <c:pt idx="24663">
                  <c:v>613.25699999999995</c:v>
                </c:pt>
                <c:pt idx="24664">
                  <c:v>613.26800000000003</c:v>
                </c:pt>
                <c:pt idx="24665">
                  <c:v>613.28300000000002</c:v>
                </c:pt>
                <c:pt idx="24666">
                  <c:v>613.29999999999995</c:v>
                </c:pt>
                <c:pt idx="24667">
                  <c:v>613.32000000000005</c:v>
                </c:pt>
                <c:pt idx="24668">
                  <c:v>613.33900000000006</c:v>
                </c:pt>
                <c:pt idx="24669">
                  <c:v>613.36</c:v>
                </c:pt>
                <c:pt idx="24670">
                  <c:v>613.37599999999998</c:v>
                </c:pt>
                <c:pt idx="24671">
                  <c:v>613.39300000000003</c:v>
                </c:pt>
                <c:pt idx="24672">
                  <c:v>613.41</c:v>
                </c:pt>
                <c:pt idx="24673">
                  <c:v>613.42899999999997</c:v>
                </c:pt>
                <c:pt idx="24674">
                  <c:v>613.44799999999998</c:v>
                </c:pt>
                <c:pt idx="24675">
                  <c:v>613.48099999999999</c:v>
                </c:pt>
                <c:pt idx="24676">
                  <c:v>613.53099999999995</c:v>
                </c:pt>
                <c:pt idx="24677">
                  <c:v>613.59799999999996</c:v>
                </c:pt>
                <c:pt idx="24678">
                  <c:v>613.67499999999995</c:v>
                </c:pt>
                <c:pt idx="24679">
                  <c:v>613.75900000000001</c:v>
                </c:pt>
                <c:pt idx="24680">
                  <c:v>613.79700000000003</c:v>
                </c:pt>
                <c:pt idx="24681">
                  <c:v>613.83399999999995</c:v>
                </c:pt>
                <c:pt idx="24682">
                  <c:v>613.85400000000004</c:v>
                </c:pt>
                <c:pt idx="24683">
                  <c:v>613.86599999999999</c:v>
                </c:pt>
                <c:pt idx="24684">
                  <c:v>613.88199999999995</c:v>
                </c:pt>
                <c:pt idx="24685">
                  <c:v>613.899</c:v>
                </c:pt>
                <c:pt idx="24686">
                  <c:v>613.91899999999998</c:v>
                </c:pt>
                <c:pt idx="24687">
                  <c:v>613.94100000000003</c:v>
                </c:pt>
                <c:pt idx="24688">
                  <c:v>613.96400000000006</c:v>
                </c:pt>
                <c:pt idx="24689">
                  <c:v>613.98199999999997</c:v>
                </c:pt>
                <c:pt idx="24690">
                  <c:v>614</c:v>
                </c:pt>
                <c:pt idx="24691">
                  <c:v>614.01900000000001</c:v>
                </c:pt>
                <c:pt idx="24692">
                  <c:v>614.03899999999999</c:v>
                </c:pt>
                <c:pt idx="24693">
                  <c:v>614.06500000000005</c:v>
                </c:pt>
                <c:pt idx="24694">
                  <c:v>614.12099999999998</c:v>
                </c:pt>
                <c:pt idx="24695">
                  <c:v>614.20100000000002</c:v>
                </c:pt>
                <c:pt idx="24696">
                  <c:v>614.28399999999999</c:v>
                </c:pt>
                <c:pt idx="24697">
                  <c:v>614.35699999999997</c:v>
                </c:pt>
                <c:pt idx="24698">
                  <c:v>614.41399999999999</c:v>
                </c:pt>
                <c:pt idx="24699">
                  <c:v>614.43899999999996</c:v>
                </c:pt>
                <c:pt idx="24700">
                  <c:v>614.44299999999998</c:v>
                </c:pt>
                <c:pt idx="24701">
                  <c:v>614.452</c:v>
                </c:pt>
                <c:pt idx="24702">
                  <c:v>614.46299999999997</c:v>
                </c:pt>
                <c:pt idx="24703">
                  <c:v>614.47699999999998</c:v>
                </c:pt>
                <c:pt idx="24704">
                  <c:v>614.505</c:v>
                </c:pt>
                <c:pt idx="24705">
                  <c:v>614.54700000000003</c:v>
                </c:pt>
                <c:pt idx="24706">
                  <c:v>614.58199999999999</c:v>
                </c:pt>
                <c:pt idx="24707">
                  <c:v>614.60400000000004</c:v>
                </c:pt>
                <c:pt idx="24708">
                  <c:v>614.62199999999996</c:v>
                </c:pt>
                <c:pt idx="24709">
                  <c:v>614.64099999999996</c:v>
                </c:pt>
                <c:pt idx="24710">
                  <c:v>614.67499999999995</c:v>
                </c:pt>
                <c:pt idx="24711">
                  <c:v>614.72</c:v>
                </c:pt>
                <c:pt idx="24712">
                  <c:v>614.77300000000002</c:v>
                </c:pt>
                <c:pt idx="24713">
                  <c:v>614.83500000000004</c:v>
                </c:pt>
                <c:pt idx="24714">
                  <c:v>614.90599999999995</c:v>
                </c:pt>
                <c:pt idx="24715">
                  <c:v>614.98</c:v>
                </c:pt>
                <c:pt idx="24716">
                  <c:v>615.02300000000002</c:v>
                </c:pt>
                <c:pt idx="24717">
                  <c:v>615.04200000000003</c:v>
                </c:pt>
                <c:pt idx="24718">
                  <c:v>615.05499999999995</c:v>
                </c:pt>
                <c:pt idx="24719">
                  <c:v>615.06700000000001</c:v>
                </c:pt>
                <c:pt idx="24720">
                  <c:v>615.08100000000002</c:v>
                </c:pt>
                <c:pt idx="24721">
                  <c:v>615.09699999999998</c:v>
                </c:pt>
                <c:pt idx="24722">
                  <c:v>615.11699999999996</c:v>
                </c:pt>
                <c:pt idx="24723">
                  <c:v>615.13800000000003</c:v>
                </c:pt>
                <c:pt idx="24724">
                  <c:v>615.16099999999994</c:v>
                </c:pt>
                <c:pt idx="24725">
                  <c:v>615.18299999999999</c:v>
                </c:pt>
                <c:pt idx="24726">
                  <c:v>615.202</c:v>
                </c:pt>
                <c:pt idx="24727">
                  <c:v>615.221</c:v>
                </c:pt>
                <c:pt idx="24728">
                  <c:v>615.24199999999996</c:v>
                </c:pt>
                <c:pt idx="24729">
                  <c:v>615.26499999999999</c:v>
                </c:pt>
                <c:pt idx="24730">
                  <c:v>615.31700000000001</c:v>
                </c:pt>
                <c:pt idx="24731">
                  <c:v>615.39599999999996</c:v>
                </c:pt>
                <c:pt idx="24732">
                  <c:v>615.48800000000006</c:v>
                </c:pt>
                <c:pt idx="24733">
                  <c:v>615.58199999999999</c:v>
                </c:pt>
                <c:pt idx="24734">
                  <c:v>615.62199999999996</c:v>
                </c:pt>
                <c:pt idx="24735">
                  <c:v>615.64499999999998</c:v>
                </c:pt>
                <c:pt idx="24736">
                  <c:v>615.66099999999994</c:v>
                </c:pt>
                <c:pt idx="24737">
                  <c:v>615.67600000000004</c:v>
                </c:pt>
                <c:pt idx="24738">
                  <c:v>615.69299999999998</c:v>
                </c:pt>
                <c:pt idx="24739">
                  <c:v>615.71299999999997</c:v>
                </c:pt>
                <c:pt idx="24740">
                  <c:v>615.73500000000001</c:v>
                </c:pt>
                <c:pt idx="24741">
                  <c:v>615.75699999999995</c:v>
                </c:pt>
                <c:pt idx="24742">
                  <c:v>615.77800000000002</c:v>
                </c:pt>
                <c:pt idx="24743">
                  <c:v>615.798</c:v>
                </c:pt>
                <c:pt idx="24744">
                  <c:v>615.81700000000001</c:v>
                </c:pt>
                <c:pt idx="24745">
                  <c:v>615.83799999999997</c:v>
                </c:pt>
                <c:pt idx="24746">
                  <c:v>615.85799999999995</c:v>
                </c:pt>
                <c:pt idx="24747">
                  <c:v>615.89800000000002</c:v>
                </c:pt>
                <c:pt idx="24748">
                  <c:v>615.971</c:v>
                </c:pt>
                <c:pt idx="24749">
                  <c:v>616.06399999999996</c:v>
                </c:pt>
                <c:pt idx="24750">
                  <c:v>616.15700000000004</c:v>
                </c:pt>
                <c:pt idx="24751">
                  <c:v>616.23800000000006</c:v>
                </c:pt>
                <c:pt idx="24752">
                  <c:v>616.298</c:v>
                </c:pt>
                <c:pt idx="24753">
                  <c:v>616.34100000000001</c:v>
                </c:pt>
                <c:pt idx="24754">
                  <c:v>616.37400000000002</c:v>
                </c:pt>
                <c:pt idx="24755">
                  <c:v>616.40800000000002</c:v>
                </c:pt>
                <c:pt idx="24756">
                  <c:v>616.43899999999996</c:v>
                </c:pt>
                <c:pt idx="24757">
                  <c:v>616.46900000000005</c:v>
                </c:pt>
                <c:pt idx="24758">
                  <c:v>616.49900000000002</c:v>
                </c:pt>
                <c:pt idx="24759">
                  <c:v>616.51599999999996</c:v>
                </c:pt>
                <c:pt idx="24760">
                  <c:v>616.51700000000005</c:v>
                </c:pt>
                <c:pt idx="24761">
                  <c:v>616.53</c:v>
                </c:pt>
                <c:pt idx="24762">
                  <c:v>616.54300000000001</c:v>
                </c:pt>
                <c:pt idx="24763">
                  <c:v>616.553</c:v>
                </c:pt>
                <c:pt idx="24764">
                  <c:v>616.55700000000002</c:v>
                </c:pt>
                <c:pt idx="24765">
                  <c:v>616.56100000000004</c:v>
                </c:pt>
                <c:pt idx="24766">
                  <c:v>616.56899999999996</c:v>
                </c:pt>
                <c:pt idx="24767">
                  <c:v>616.57899999999995</c:v>
                </c:pt>
                <c:pt idx="24768">
                  <c:v>616.59500000000003</c:v>
                </c:pt>
                <c:pt idx="24769">
                  <c:v>616.61400000000003</c:v>
                </c:pt>
                <c:pt idx="24770">
                  <c:v>616.63400000000001</c:v>
                </c:pt>
                <c:pt idx="24771">
                  <c:v>616.65499999999997</c:v>
                </c:pt>
                <c:pt idx="24772">
                  <c:v>616.673</c:v>
                </c:pt>
                <c:pt idx="24773">
                  <c:v>616.69100000000003</c:v>
                </c:pt>
                <c:pt idx="24774">
                  <c:v>616.71</c:v>
                </c:pt>
                <c:pt idx="24775">
                  <c:v>616.73199999999997</c:v>
                </c:pt>
                <c:pt idx="24776">
                  <c:v>616.77499999999998</c:v>
                </c:pt>
                <c:pt idx="24777">
                  <c:v>616.82899999999995</c:v>
                </c:pt>
                <c:pt idx="24778">
                  <c:v>616.85799999999995</c:v>
                </c:pt>
                <c:pt idx="24779">
                  <c:v>616.87400000000002</c:v>
                </c:pt>
                <c:pt idx="24780">
                  <c:v>616.89</c:v>
                </c:pt>
                <c:pt idx="24781">
                  <c:v>616.90599999999995</c:v>
                </c:pt>
                <c:pt idx="24782">
                  <c:v>616.923</c:v>
                </c:pt>
                <c:pt idx="24783">
                  <c:v>616.94299999999998</c:v>
                </c:pt>
                <c:pt idx="24784">
                  <c:v>616.96199999999999</c:v>
                </c:pt>
                <c:pt idx="24785">
                  <c:v>616.98099999999999</c:v>
                </c:pt>
                <c:pt idx="24786">
                  <c:v>617</c:v>
                </c:pt>
                <c:pt idx="24787">
                  <c:v>617.02700000000004</c:v>
                </c:pt>
                <c:pt idx="24788">
                  <c:v>617.08199999999999</c:v>
                </c:pt>
                <c:pt idx="24789">
                  <c:v>617.16700000000003</c:v>
                </c:pt>
                <c:pt idx="24790">
                  <c:v>617.26099999999997</c:v>
                </c:pt>
                <c:pt idx="24791">
                  <c:v>617.35900000000004</c:v>
                </c:pt>
                <c:pt idx="24792">
                  <c:v>617.44100000000003</c:v>
                </c:pt>
                <c:pt idx="24793">
                  <c:v>617.50699999999995</c:v>
                </c:pt>
                <c:pt idx="24794">
                  <c:v>617.54999999999995</c:v>
                </c:pt>
                <c:pt idx="24795">
                  <c:v>617.58900000000006</c:v>
                </c:pt>
                <c:pt idx="24796">
                  <c:v>617.61699999999996</c:v>
                </c:pt>
                <c:pt idx="24797">
                  <c:v>617.63900000000001</c:v>
                </c:pt>
                <c:pt idx="24798">
                  <c:v>617.66200000000003</c:v>
                </c:pt>
                <c:pt idx="24799">
                  <c:v>617.68600000000004</c:v>
                </c:pt>
                <c:pt idx="24800">
                  <c:v>617.71799999999996</c:v>
                </c:pt>
                <c:pt idx="24801">
                  <c:v>617.755</c:v>
                </c:pt>
                <c:pt idx="24802">
                  <c:v>617.79300000000001</c:v>
                </c:pt>
                <c:pt idx="24803">
                  <c:v>617.83199999999999</c:v>
                </c:pt>
                <c:pt idx="24804">
                  <c:v>617.87199999999996</c:v>
                </c:pt>
                <c:pt idx="24805">
                  <c:v>617.91200000000003</c:v>
                </c:pt>
                <c:pt idx="24806">
                  <c:v>617.95000000000005</c:v>
                </c:pt>
                <c:pt idx="24807">
                  <c:v>617.98800000000006</c:v>
                </c:pt>
                <c:pt idx="24808">
                  <c:v>618.02700000000004</c:v>
                </c:pt>
                <c:pt idx="24809">
                  <c:v>618.06700000000001</c:v>
                </c:pt>
                <c:pt idx="24810">
                  <c:v>618.10500000000002</c:v>
                </c:pt>
                <c:pt idx="24811">
                  <c:v>618.14</c:v>
                </c:pt>
                <c:pt idx="24812">
                  <c:v>618.173</c:v>
                </c:pt>
                <c:pt idx="24813">
                  <c:v>618.20600000000002</c:v>
                </c:pt>
                <c:pt idx="24814">
                  <c:v>618.23900000000003</c:v>
                </c:pt>
                <c:pt idx="24815">
                  <c:v>618.26700000000005</c:v>
                </c:pt>
                <c:pt idx="24816">
                  <c:v>618.29499999999996</c:v>
                </c:pt>
                <c:pt idx="24817">
                  <c:v>618.322</c:v>
                </c:pt>
                <c:pt idx="24818">
                  <c:v>618.34799999999996</c:v>
                </c:pt>
                <c:pt idx="24819">
                  <c:v>618.37199999999996</c:v>
                </c:pt>
                <c:pt idx="24820">
                  <c:v>618.39</c:v>
                </c:pt>
                <c:pt idx="24821">
                  <c:v>618.40499999999997</c:v>
                </c:pt>
                <c:pt idx="24822">
                  <c:v>618.41999999999996</c:v>
                </c:pt>
                <c:pt idx="24823">
                  <c:v>618.42600000000004</c:v>
                </c:pt>
                <c:pt idx="24824">
                  <c:v>618.42899999999997</c:v>
                </c:pt>
                <c:pt idx="24825">
                  <c:v>618.43600000000004</c:v>
                </c:pt>
                <c:pt idx="24826">
                  <c:v>618.44399999999996</c:v>
                </c:pt>
                <c:pt idx="24827">
                  <c:v>618.45600000000002</c:v>
                </c:pt>
                <c:pt idx="24828">
                  <c:v>618.476</c:v>
                </c:pt>
                <c:pt idx="24829">
                  <c:v>618.49400000000003</c:v>
                </c:pt>
                <c:pt idx="24830">
                  <c:v>618.51300000000003</c:v>
                </c:pt>
                <c:pt idx="24831">
                  <c:v>618.53099999999995</c:v>
                </c:pt>
                <c:pt idx="24832">
                  <c:v>618.54899999999998</c:v>
                </c:pt>
                <c:pt idx="24833">
                  <c:v>618.56799999999998</c:v>
                </c:pt>
                <c:pt idx="24834">
                  <c:v>618.59100000000001</c:v>
                </c:pt>
                <c:pt idx="24835">
                  <c:v>618.63300000000004</c:v>
                </c:pt>
                <c:pt idx="24836">
                  <c:v>618.68799999999999</c:v>
                </c:pt>
                <c:pt idx="24837">
                  <c:v>618.71500000000003</c:v>
                </c:pt>
                <c:pt idx="24838">
                  <c:v>618.72699999999998</c:v>
                </c:pt>
                <c:pt idx="24839">
                  <c:v>618.74400000000003</c:v>
                </c:pt>
                <c:pt idx="24840">
                  <c:v>618.76499999999999</c:v>
                </c:pt>
                <c:pt idx="24841">
                  <c:v>618.78700000000003</c:v>
                </c:pt>
                <c:pt idx="24842">
                  <c:v>618.80899999999997</c:v>
                </c:pt>
                <c:pt idx="24843">
                  <c:v>618.82899999999995</c:v>
                </c:pt>
                <c:pt idx="24844">
                  <c:v>618.84699999999998</c:v>
                </c:pt>
                <c:pt idx="24845">
                  <c:v>618.86699999999996</c:v>
                </c:pt>
                <c:pt idx="24846">
                  <c:v>618.88900000000001</c:v>
                </c:pt>
                <c:pt idx="24847">
                  <c:v>618.92399999999998</c:v>
                </c:pt>
                <c:pt idx="24848">
                  <c:v>618.99599999999998</c:v>
                </c:pt>
                <c:pt idx="24849">
                  <c:v>619.08399999999995</c:v>
                </c:pt>
                <c:pt idx="24850">
                  <c:v>619.17399999999998</c:v>
                </c:pt>
                <c:pt idx="24851">
                  <c:v>619.26800000000003</c:v>
                </c:pt>
                <c:pt idx="24852">
                  <c:v>619.36800000000005</c:v>
                </c:pt>
                <c:pt idx="24853">
                  <c:v>619.46299999999997</c:v>
                </c:pt>
                <c:pt idx="24854">
                  <c:v>619.54499999999996</c:v>
                </c:pt>
                <c:pt idx="24855">
                  <c:v>619.60900000000004</c:v>
                </c:pt>
                <c:pt idx="24856">
                  <c:v>619.66899999999998</c:v>
                </c:pt>
                <c:pt idx="24857">
                  <c:v>619.71299999999997</c:v>
                </c:pt>
                <c:pt idx="24858">
                  <c:v>619.74099999999999</c:v>
                </c:pt>
                <c:pt idx="24859">
                  <c:v>619.76800000000003</c:v>
                </c:pt>
                <c:pt idx="24860">
                  <c:v>619.79700000000003</c:v>
                </c:pt>
                <c:pt idx="24861">
                  <c:v>619.82500000000005</c:v>
                </c:pt>
                <c:pt idx="24862">
                  <c:v>619.85</c:v>
                </c:pt>
                <c:pt idx="24863">
                  <c:v>619.87400000000002</c:v>
                </c:pt>
                <c:pt idx="24864">
                  <c:v>619.89700000000005</c:v>
                </c:pt>
                <c:pt idx="24865">
                  <c:v>619.92100000000005</c:v>
                </c:pt>
                <c:pt idx="24866">
                  <c:v>619.94299999999998</c:v>
                </c:pt>
                <c:pt idx="24867">
                  <c:v>619.95799999999997</c:v>
                </c:pt>
                <c:pt idx="24868">
                  <c:v>619.96900000000005</c:v>
                </c:pt>
                <c:pt idx="24869">
                  <c:v>619.98699999999997</c:v>
                </c:pt>
                <c:pt idx="24870">
                  <c:v>620.01</c:v>
                </c:pt>
                <c:pt idx="24871">
                  <c:v>620.03599999999994</c:v>
                </c:pt>
                <c:pt idx="24872">
                  <c:v>620.06200000000001</c:v>
                </c:pt>
                <c:pt idx="24873">
                  <c:v>620.08900000000006</c:v>
                </c:pt>
                <c:pt idx="24874">
                  <c:v>620.11699999999996</c:v>
                </c:pt>
                <c:pt idx="24875">
                  <c:v>620.14700000000005</c:v>
                </c:pt>
                <c:pt idx="24876">
                  <c:v>620.17600000000004</c:v>
                </c:pt>
                <c:pt idx="24877">
                  <c:v>620.20500000000004</c:v>
                </c:pt>
                <c:pt idx="24878">
                  <c:v>620.23900000000003</c:v>
                </c:pt>
                <c:pt idx="24879">
                  <c:v>620.27099999999996</c:v>
                </c:pt>
                <c:pt idx="24880">
                  <c:v>620.30100000000004</c:v>
                </c:pt>
                <c:pt idx="24881">
                  <c:v>620.33199999999999</c:v>
                </c:pt>
                <c:pt idx="24882">
                  <c:v>620.36699999999996</c:v>
                </c:pt>
                <c:pt idx="24883">
                  <c:v>620.4</c:v>
                </c:pt>
                <c:pt idx="24884">
                  <c:v>620.40499999999997</c:v>
                </c:pt>
                <c:pt idx="24885">
                  <c:v>620.40499999999997</c:v>
                </c:pt>
                <c:pt idx="24886">
                  <c:v>620.40499999999997</c:v>
                </c:pt>
                <c:pt idx="24887">
                  <c:v>620.40800000000002</c:v>
                </c:pt>
                <c:pt idx="24888">
                  <c:v>620.41300000000001</c:v>
                </c:pt>
                <c:pt idx="24889">
                  <c:v>620.41899999999998</c:v>
                </c:pt>
                <c:pt idx="24890">
                  <c:v>620.43499999999995</c:v>
                </c:pt>
                <c:pt idx="24891">
                  <c:v>620.44799999999998</c:v>
                </c:pt>
                <c:pt idx="24892">
                  <c:v>620.45699999999999</c:v>
                </c:pt>
                <c:pt idx="24893">
                  <c:v>620.46799999999996</c:v>
                </c:pt>
                <c:pt idx="24894">
                  <c:v>620.48199999999997</c:v>
                </c:pt>
                <c:pt idx="24895">
                  <c:v>620.49800000000005</c:v>
                </c:pt>
                <c:pt idx="24896">
                  <c:v>620.51700000000005</c:v>
                </c:pt>
                <c:pt idx="24897">
                  <c:v>620.53700000000003</c:v>
                </c:pt>
                <c:pt idx="24898">
                  <c:v>620.55799999999999</c:v>
                </c:pt>
                <c:pt idx="24899">
                  <c:v>620.57799999999997</c:v>
                </c:pt>
                <c:pt idx="24900">
                  <c:v>620.596</c:v>
                </c:pt>
                <c:pt idx="24901">
                  <c:v>620.61699999999996</c:v>
                </c:pt>
                <c:pt idx="24902">
                  <c:v>620.65300000000002</c:v>
                </c:pt>
                <c:pt idx="24903">
                  <c:v>620.726</c:v>
                </c:pt>
                <c:pt idx="24904">
                  <c:v>620.81600000000003</c:v>
                </c:pt>
                <c:pt idx="24905">
                  <c:v>620.90800000000002</c:v>
                </c:pt>
                <c:pt idx="24906">
                  <c:v>620.96699999999998</c:v>
                </c:pt>
                <c:pt idx="24907">
                  <c:v>620.98099999999999</c:v>
                </c:pt>
                <c:pt idx="24908">
                  <c:v>620.99199999999996</c:v>
                </c:pt>
                <c:pt idx="24909">
                  <c:v>621.01499999999999</c:v>
                </c:pt>
                <c:pt idx="24910">
                  <c:v>621.03499999999997</c:v>
                </c:pt>
                <c:pt idx="24911">
                  <c:v>621.05200000000002</c:v>
                </c:pt>
                <c:pt idx="24912">
                  <c:v>621.07299999999998</c:v>
                </c:pt>
                <c:pt idx="24913">
                  <c:v>621.09199999999998</c:v>
                </c:pt>
                <c:pt idx="24914">
                  <c:v>621.11099999999999</c:v>
                </c:pt>
                <c:pt idx="24915">
                  <c:v>621.13099999999997</c:v>
                </c:pt>
                <c:pt idx="24916">
                  <c:v>621.16700000000003</c:v>
                </c:pt>
                <c:pt idx="24917">
                  <c:v>621.23199999999997</c:v>
                </c:pt>
                <c:pt idx="24918">
                  <c:v>621.31899999999996</c:v>
                </c:pt>
                <c:pt idx="24919">
                  <c:v>621.41499999999996</c:v>
                </c:pt>
                <c:pt idx="24920">
                  <c:v>621.46600000000001</c:v>
                </c:pt>
                <c:pt idx="24921">
                  <c:v>621.49</c:v>
                </c:pt>
                <c:pt idx="24922">
                  <c:v>621.51</c:v>
                </c:pt>
                <c:pt idx="24923">
                  <c:v>621.52599999999995</c:v>
                </c:pt>
                <c:pt idx="24924">
                  <c:v>621.54300000000001</c:v>
                </c:pt>
                <c:pt idx="24925">
                  <c:v>621.56200000000001</c:v>
                </c:pt>
                <c:pt idx="24926">
                  <c:v>621.58399999999995</c:v>
                </c:pt>
                <c:pt idx="24927">
                  <c:v>621.60699999999997</c:v>
                </c:pt>
                <c:pt idx="24928">
                  <c:v>621.62800000000004</c:v>
                </c:pt>
                <c:pt idx="24929">
                  <c:v>621.64700000000005</c:v>
                </c:pt>
                <c:pt idx="24930">
                  <c:v>621.66899999999998</c:v>
                </c:pt>
                <c:pt idx="24931">
                  <c:v>621.70000000000005</c:v>
                </c:pt>
                <c:pt idx="24932">
                  <c:v>621.76</c:v>
                </c:pt>
                <c:pt idx="24933">
                  <c:v>621.84699999999998</c:v>
                </c:pt>
                <c:pt idx="24934">
                  <c:v>621.92600000000004</c:v>
                </c:pt>
                <c:pt idx="24935">
                  <c:v>621.95899999999995</c:v>
                </c:pt>
                <c:pt idx="24936">
                  <c:v>621.97699999999998</c:v>
                </c:pt>
                <c:pt idx="24937">
                  <c:v>621.99300000000005</c:v>
                </c:pt>
                <c:pt idx="24938">
                  <c:v>622.00800000000004</c:v>
                </c:pt>
                <c:pt idx="24939">
                  <c:v>622.02499999999998</c:v>
                </c:pt>
                <c:pt idx="24940">
                  <c:v>622.04399999999998</c:v>
                </c:pt>
                <c:pt idx="24941">
                  <c:v>622.06600000000003</c:v>
                </c:pt>
                <c:pt idx="24942">
                  <c:v>622.08900000000006</c:v>
                </c:pt>
                <c:pt idx="24943">
                  <c:v>622.10900000000004</c:v>
                </c:pt>
                <c:pt idx="24944">
                  <c:v>622.13</c:v>
                </c:pt>
                <c:pt idx="24945">
                  <c:v>622.15</c:v>
                </c:pt>
                <c:pt idx="24946">
                  <c:v>622.16999999999996</c:v>
                </c:pt>
                <c:pt idx="24947">
                  <c:v>622.20600000000002</c:v>
                </c:pt>
                <c:pt idx="24948">
                  <c:v>622.20600000000002</c:v>
                </c:pt>
                <c:pt idx="24949">
                  <c:v>622.20600000000002</c:v>
                </c:pt>
                <c:pt idx="24950">
                  <c:v>622.20600000000002</c:v>
                </c:pt>
                <c:pt idx="24951">
                  <c:v>622.20600000000002</c:v>
                </c:pt>
                <c:pt idx="24952">
                  <c:v>622.20600000000002</c:v>
                </c:pt>
                <c:pt idx="24953">
                  <c:v>622.226</c:v>
                </c:pt>
                <c:pt idx="24954">
                  <c:v>622.24699999999996</c:v>
                </c:pt>
                <c:pt idx="24955">
                  <c:v>622.26800000000003</c:v>
                </c:pt>
                <c:pt idx="24956">
                  <c:v>622.28800000000001</c:v>
                </c:pt>
                <c:pt idx="24957">
                  <c:v>622.30700000000002</c:v>
                </c:pt>
                <c:pt idx="24958">
                  <c:v>622.32799999999997</c:v>
                </c:pt>
                <c:pt idx="24959">
                  <c:v>622.35199999999998</c:v>
                </c:pt>
                <c:pt idx="24960">
                  <c:v>622.38599999999997</c:v>
                </c:pt>
                <c:pt idx="24961">
                  <c:v>622.41600000000005</c:v>
                </c:pt>
                <c:pt idx="24962">
                  <c:v>622.43799999999999</c:v>
                </c:pt>
                <c:pt idx="24963">
                  <c:v>622.46500000000003</c:v>
                </c:pt>
                <c:pt idx="24964">
                  <c:v>622.49199999999996</c:v>
                </c:pt>
                <c:pt idx="24965">
                  <c:v>622.51400000000001</c:v>
                </c:pt>
                <c:pt idx="24966">
                  <c:v>622.53599999999994</c:v>
                </c:pt>
                <c:pt idx="24967">
                  <c:v>622.55700000000002</c:v>
                </c:pt>
                <c:pt idx="24968">
                  <c:v>622.577</c:v>
                </c:pt>
                <c:pt idx="24969">
                  <c:v>622.59799999999996</c:v>
                </c:pt>
                <c:pt idx="24970">
                  <c:v>622.62</c:v>
                </c:pt>
                <c:pt idx="24971">
                  <c:v>622.65700000000004</c:v>
                </c:pt>
                <c:pt idx="24972">
                  <c:v>622.73099999999999</c:v>
                </c:pt>
                <c:pt idx="24973">
                  <c:v>622.822</c:v>
                </c:pt>
                <c:pt idx="24974">
                  <c:v>622.875</c:v>
                </c:pt>
                <c:pt idx="24975">
                  <c:v>622.91300000000001</c:v>
                </c:pt>
                <c:pt idx="24976">
                  <c:v>622.93499999999995</c:v>
                </c:pt>
                <c:pt idx="24977">
                  <c:v>622.95600000000002</c:v>
                </c:pt>
                <c:pt idx="24978">
                  <c:v>622.97799999999995</c:v>
                </c:pt>
                <c:pt idx="24979">
                  <c:v>622.99800000000005</c:v>
                </c:pt>
                <c:pt idx="24980">
                  <c:v>623.01800000000003</c:v>
                </c:pt>
                <c:pt idx="24981">
                  <c:v>623.03599999999994</c:v>
                </c:pt>
                <c:pt idx="24982">
                  <c:v>623.05499999999995</c:v>
                </c:pt>
                <c:pt idx="24983">
                  <c:v>623.07500000000005</c:v>
                </c:pt>
                <c:pt idx="24984">
                  <c:v>623.10500000000002</c:v>
                </c:pt>
                <c:pt idx="24985">
                  <c:v>623.16399999999999</c:v>
                </c:pt>
                <c:pt idx="24986">
                  <c:v>623.25099999999998</c:v>
                </c:pt>
                <c:pt idx="24987">
                  <c:v>623.30999999999995</c:v>
                </c:pt>
                <c:pt idx="24988">
                  <c:v>623.33299999999997</c:v>
                </c:pt>
                <c:pt idx="24989">
                  <c:v>623.34900000000005</c:v>
                </c:pt>
                <c:pt idx="24990">
                  <c:v>623.36500000000001</c:v>
                </c:pt>
                <c:pt idx="24991">
                  <c:v>623.38</c:v>
                </c:pt>
                <c:pt idx="24992">
                  <c:v>623.39499999999998</c:v>
                </c:pt>
                <c:pt idx="24993">
                  <c:v>623.41</c:v>
                </c:pt>
                <c:pt idx="24994">
                  <c:v>623.42600000000004</c:v>
                </c:pt>
                <c:pt idx="24995">
                  <c:v>623.44100000000003</c:v>
                </c:pt>
                <c:pt idx="24996">
                  <c:v>623.45699999999999</c:v>
                </c:pt>
                <c:pt idx="24997">
                  <c:v>623.47199999999998</c:v>
                </c:pt>
                <c:pt idx="24998">
                  <c:v>623.48699999999997</c:v>
                </c:pt>
                <c:pt idx="24999">
                  <c:v>623.50300000000004</c:v>
                </c:pt>
                <c:pt idx="25000">
                  <c:v>623.51800000000003</c:v>
                </c:pt>
                <c:pt idx="25001">
                  <c:v>623.53399999999999</c:v>
                </c:pt>
                <c:pt idx="25002">
                  <c:v>623.54899999999998</c:v>
                </c:pt>
                <c:pt idx="25003">
                  <c:v>623.56700000000001</c:v>
                </c:pt>
                <c:pt idx="25004">
                  <c:v>623.58500000000004</c:v>
                </c:pt>
                <c:pt idx="25005">
                  <c:v>623.60500000000002</c:v>
                </c:pt>
                <c:pt idx="25006">
                  <c:v>623.62599999999998</c:v>
                </c:pt>
                <c:pt idx="25007">
                  <c:v>623.65499999999997</c:v>
                </c:pt>
                <c:pt idx="25008">
                  <c:v>623.69299999999998</c:v>
                </c:pt>
                <c:pt idx="25009">
                  <c:v>623.74699999999996</c:v>
                </c:pt>
                <c:pt idx="25010">
                  <c:v>623.78599999999994</c:v>
                </c:pt>
                <c:pt idx="25011">
                  <c:v>623.80899999999997</c:v>
                </c:pt>
                <c:pt idx="25012">
                  <c:v>623.82899999999995</c:v>
                </c:pt>
                <c:pt idx="25013">
                  <c:v>623.85400000000004</c:v>
                </c:pt>
                <c:pt idx="25014">
                  <c:v>623.89099999999996</c:v>
                </c:pt>
                <c:pt idx="25015">
                  <c:v>623.92700000000002</c:v>
                </c:pt>
                <c:pt idx="25016">
                  <c:v>623.95299999999997</c:v>
                </c:pt>
                <c:pt idx="25017">
                  <c:v>623.976</c:v>
                </c:pt>
                <c:pt idx="25018">
                  <c:v>623.99599999999998</c:v>
                </c:pt>
                <c:pt idx="25019">
                  <c:v>624.01499999999999</c:v>
                </c:pt>
                <c:pt idx="25020">
                  <c:v>624.03499999999997</c:v>
                </c:pt>
                <c:pt idx="25021">
                  <c:v>624.05700000000002</c:v>
                </c:pt>
                <c:pt idx="25022">
                  <c:v>624.07899999999995</c:v>
                </c:pt>
                <c:pt idx="25023">
                  <c:v>624.1</c:v>
                </c:pt>
                <c:pt idx="25024">
                  <c:v>624.11800000000005</c:v>
                </c:pt>
                <c:pt idx="25025">
                  <c:v>624.13699999999994</c:v>
                </c:pt>
                <c:pt idx="25026">
                  <c:v>624.15700000000004</c:v>
                </c:pt>
                <c:pt idx="25027">
                  <c:v>624.18899999999996</c:v>
                </c:pt>
                <c:pt idx="25028">
                  <c:v>624.24900000000002</c:v>
                </c:pt>
                <c:pt idx="25029">
                  <c:v>624.33000000000004</c:v>
                </c:pt>
                <c:pt idx="25030">
                  <c:v>624.42499999999995</c:v>
                </c:pt>
                <c:pt idx="25031">
                  <c:v>624.46900000000005</c:v>
                </c:pt>
                <c:pt idx="25032">
                  <c:v>624.495</c:v>
                </c:pt>
                <c:pt idx="25033">
                  <c:v>624.505</c:v>
                </c:pt>
                <c:pt idx="25034">
                  <c:v>624.51900000000001</c:v>
                </c:pt>
                <c:pt idx="25035">
                  <c:v>624.53599999999994</c:v>
                </c:pt>
                <c:pt idx="25036">
                  <c:v>624.55399999999997</c:v>
                </c:pt>
                <c:pt idx="25037">
                  <c:v>624.57399999999996</c:v>
                </c:pt>
                <c:pt idx="25038">
                  <c:v>624.59500000000003</c:v>
                </c:pt>
                <c:pt idx="25039">
                  <c:v>624.61699999999996</c:v>
                </c:pt>
                <c:pt idx="25040">
                  <c:v>624.63900000000001</c:v>
                </c:pt>
                <c:pt idx="25041">
                  <c:v>624.66</c:v>
                </c:pt>
                <c:pt idx="25042">
                  <c:v>624.67999999999995</c:v>
                </c:pt>
                <c:pt idx="25043">
                  <c:v>624.70000000000005</c:v>
                </c:pt>
                <c:pt idx="25044">
                  <c:v>624.73</c:v>
                </c:pt>
                <c:pt idx="25045">
                  <c:v>624.78700000000003</c:v>
                </c:pt>
                <c:pt idx="25046">
                  <c:v>624.87</c:v>
                </c:pt>
                <c:pt idx="25047">
                  <c:v>624.96199999999999</c:v>
                </c:pt>
                <c:pt idx="25048">
                  <c:v>625.03499999999997</c:v>
                </c:pt>
                <c:pt idx="25049">
                  <c:v>625.06200000000001</c:v>
                </c:pt>
                <c:pt idx="25050">
                  <c:v>625.08399999999995</c:v>
                </c:pt>
                <c:pt idx="25051">
                  <c:v>625.10299999999995</c:v>
                </c:pt>
                <c:pt idx="25052">
                  <c:v>625.12400000000002</c:v>
                </c:pt>
                <c:pt idx="25053">
                  <c:v>625.14800000000002</c:v>
                </c:pt>
                <c:pt idx="25054">
                  <c:v>625.16800000000001</c:v>
                </c:pt>
                <c:pt idx="25055">
                  <c:v>625.19100000000003</c:v>
                </c:pt>
                <c:pt idx="25056">
                  <c:v>625.21199999999999</c:v>
                </c:pt>
                <c:pt idx="25057">
                  <c:v>625.23099999999999</c:v>
                </c:pt>
                <c:pt idx="25058">
                  <c:v>625.25099999999998</c:v>
                </c:pt>
                <c:pt idx="25059">
                  <c:v>625.27200000000005</c:v>
                </c:pt>
                <c:pt idx="25060">
                  <c:v>625.30100000000004</c:v>
                </c:pt>
                <c:pt idx="25061">
                  <c:v>625.36300000000006</c:v>
                </c:pt>
                <c:pt idx="25062">
                  <c:v>625.40899999999999</c:v>
                </c:pt>
                <c:pt idx="25063">
                  <c:v>625.43700000000001</c:v>
                </c:pt>
                <c:pt idx="25064">
                  <c:v>625.452</c:v>
                </c:pt>
                <c:pt idx="25065">
                  <c:v>625.46799999999996</c:v>
                </c:pt>
                <c:pt idx="25066">
                  <c:v>625.48699999999997</c:v>
                </c:pt>
                <c:pt idx="25067">
                  <c:v>625.50900000000001</c:v>
                </c:pt>
                <c:pt idx="25068">
                  <c:v>625.53200000000004</c:v>
                </c:pt>
                <c:pt idx="25069">
                  <c:v>625.553</c:v>
                </c:pt>
                <c:pt idx="25070">
                  <c:v>625.572</c:v>
                </c:pt>
                <c:pt idx="25071">
                  <c:v>625.59199999999998</c:v>
                </c:pt>
                <c:pt idx="25072">
                  <c:v>625.61199999999997</c:v>
                </c:pt>
                <c:pt idx="25073">
                  <c:v>625.64</c:v>
                </c:pt>
                <c:pt idx="25074">
                  <c:v>625.69000000000005</c:v>
                </c:pt>
                <c:pt idx="25075">
                  <c:v>625.76599999999996</c:v>
                </c:pt>
                <c:pt idx="25076">
                  <c:v>625.85699999999997</c:v>
                </c:pt>
                <c:pt idx="25077">
                  <c:v>625.94000000000005</c:v>
                </c:pt>
                <c:pt idx="25078">
                  <c:v>625.97</c:v>
                </c:pt>
                <c:pt idx="25079">
                  <c:v>625.97199999999998</c:v>
                </c:pt>
                <c:pt idx="25080">
                  <c:v>625.97799999999995</c:v>
                </c:pt>
                <c:pt idx="25081">
                  <c:v>625.98900000000003</c:v>
                </c:pt>
                <c:pt idx="25082">
                  <c:v>626.005</c:v>
                </c:pt>
                <c:pt idx="25083">
                  <c:v>626.02200000000005</c:v>
                </c:pt>
                <c:pt idx="25084">
                  <c:v>626.04300000000001</c:v>
                </c:pt>
                <c:pt idx="25085">
                  <c:v>626.06299999999999</c:v>
                </c:pt>
                <c:pt idx="25086">
                  <c:v>626.08299999999997</c:v>
                </c:pt>
                <c:pt idx="25087">
                  <c:v>626.10199999999998</c:v>
                </c:pt>
                <c:pt idx="25088">
                  <c:v>626.12099999999998</c:v>
                </c:pt>
                <c:pt idx="25089">
                  <c:v>626.149</c:v>
                </c:pt>
                <c:pt idx="25090">
                  <c:v>626.21100000000001</c:v>
                </c:pt>
                <c:pt idx="25091">
                  <c:v>626.25800000000004</c:v>
                </c:pt>
                <c:pt idx="25092">
                  <c:v>626.29700000000003</c:v>
                </c:pt>
                <c:pt idx="25093">
                  <c:v>626.31899999999996</c:v>
                </c:pt>
                <c:pt idx="25094">
                  <c:v>626.33199999999999</c:v>
                </c:pt>
                <c:pt idx="25095">
                  <c:v>626.346</c:v>
                </c:pt>
                <c:pt idx="25096">
                  <c:v>626.36500000000001</c:v>
                </c:pt>
                <c:pt idx="25097">
                  <c:v>626.38599999999997</c:v>
                </c:pt>
                <c:pt idx="25098">
                  <c:v>626.40800000000002</c:v>
                </c:pt>
                <c:pt idx="25099">
                  <c:v>626.428</c:v>
                </c:pt>
                <c:pt idx="25100">
                  <c:v>626.447</c:v>
                </c:pt>
                <c:pt idx="25101">
                  <c:v>626.46600000000001</c:v>
                </c:pt>
                <c:pt idx="25102">
                  <c:v>626.49199999999996</c:v>
                </c:pt>
                <c:pt idx="25103">
                  <c:v>626.54600000000005</c:v>
                </c:pt>
                <c:pt idx="25104">
                  <c:v>626.62800000000004</c:v>
                </c:pt>
                <c:pt idx="25105">
                  <c:v>626.69100000000003</c:v>
                </c:pt>
                <c:pt idx="25106">
                  <c:v>626.71400000000006</c:v>
                </c:pt>
                <c:pt idx="25107">
                  <c:v>626.73199999999997</c:v>
                </c:pt>
                <c:pt idx="25108">
                  <c:v>626.74699999999996</c:v>
                </c:pt>
                <c:pt idx="25109">
                  <c:v>626.76099999999997</c:v>
                </c:pt>
                <c:pt idx="25110">
                  <c:v>626.78</c:v>
                </c:pt>
                <c:pt idx="25111">
                  <c:v>626.80999999999995</c:v>
                </c:pt>
                <c:pt idx="25112">
                  <c:v>626.84699999999998</c:v>
                </c:pt>
                <c:pt idx="25113">
                  <c:v>626.88900000000001</c:v>
                </c:pt>
                <c:pt idx="25114">
                  <c:v>626.92999999999995</c:v>
                </c:pt>
                <c:pt idx="25115">
                  <c:v>626.96799999999996</c:v>
                </c:pt>
                <c:pt idx="25116">
                  <c:v>627.00199999999995</c:v>
                </c:pt>
                <c:pt idx="25117">
                  <c:v>627.03499999999997</c:v>
                </c:pt>
                <c:pt idx="25118">
                  <c:v>627.06700000000001</c:v>
                </c:pt>
                <c:pt idx="25119">
                  <c:v>627.1</c:v>
                </c:pt>
                <c:pt idx="25120">
                  <c:v>627.13800000000003</c:v>
                </c:pt>
                <c:pt idx="25121">
                  <c:v>627.18200000000002</c:v>
                </c:pt>
                <c:pt idx="25122">
                  <c:v>627.23699999999997</c:v>
                </c:pt>
                <c:pt idx="25123">
                  <c:v>627.31100000000004</c:v>
                </c:pt>
                <c:pt idx="25124">
                  <c:v>627.40499999999997</c:v>
                </c:pt>
                <c:pt idx="25125">
                  <c:v>627.50400000000002</c:v>
                </c:pt>
                <c:pt idx="25126">
                  <c:v>627.59900000000005</c:v>
                </c:pt>
                <c:pt idx="25127">
                  <c:v>627.68700000000001</c:v>
                </c:pt>
                <c:pt idx="25128">
                  <c:v>627.77200000000005</c:v>
                </c:pt>
                <c:pt idx="25129">
                  <c:v>627.85400000000004</c:v>
                </c:pt>
                <c:pt idx="25130">
                  <c:v>627.899</c:v>
                </c:pt>
                <c:pt idx="25131">
                  <c:v>627.899</c:v>
                </c:pt>
                <c:pt idx="25132">
                  <c:v>627.90300000000002</c:v>
                </c:pt>
                <c:pt idx="25133">
                  <c:v>627.91300000000001</c:v>
                </c:pt>
                <c:pt idx="25134">
                  <c:v>627.93799999999999</c:v>
                </c:pt>
                <c:pt idx="25135">
                  <c:v>628.00300000000004</c:v>
                </c:pt>
                <c:pt idx="25136">
                  <c:v>628.1</c:v>
                </c:pt>
                <c:pt idx="25137">
                  <c:v>628.20100000000002</c:v>
                </c:pt>
                <c:pt idx="25138">
                  <c:v>628.30100000000004</c:v>
                </c:pt>
                <c:pt idx="25139">
                  <c:v>628.399</c:v>
                </c:pt>
                <c:pt idx="25140">
                  <c:v>628.47799999999995</c:v>
                </c:pt>
                <c:pt idx="25141">
                  <c:v>628.50599999999997</c:v>
                </c:pt>
                <c:pt idx="25142">
                  <c:v>628.50699999999995</c:v>
                </c:pt>
                <c:pt idx="25143">
                  <c:v>628.51599999999996</c:v>
                </c:pt>
                <c:pt idx="25144">
                  <c:v>628.52599999999995</c:v>
                </c:pt>
                <c:pt idx="25145">
                  <c:v>628.53800000000001</c:v>
                </c:pt>
                <c:pt idx="25146">
                  <c:v>628.55899999999997</c:v>
                </c:pt>
                <c:pt idx="25147">
                  <c:v>628.58699999999999</c:v>
                </c:pt>
                <c:pt idx="25148">
                  <c:v>628.60599999999999</c:v>
                </c:pt>
                <c:pt idx="25149">
                  <c:v>628.62199999999996</c:v>
                </c:pt>
                <c:pt idx="25150">
                  <c:v>628.63900000000001</c:v>
                </c:pt>
                <c:pt idx="25151">
                  <c:v>628.65800000000002</c:v>
                </c:pt>
                <c:pt idx="25152">
                  <c:v>628.69200000000001</c:v>
                </c:pt>
                <c:pt idx="25153">
                  <c:v>628.75699999999995</c:v>
                </c:pt>
                <c:pt idx="25154">
                  <c:v>628.84699999999998</c:v>
                </c:pt>
                <c:pt idx="25155">
                  <c:v>628.89200000000005</c:v>
                </c:pt>
                <c:pt idx="25156">
                  <c:v>628.91300000000001</c:v>
                </c:pt>
                <c:pt idx="25157">
                  <c:v>628.928</c:v>
                </c:pt>
                <c:pt idx="25158">
                  <c:v>628.94000000000005</c:v>
                </c:pt>
                <c:pt idx="25159">
                  <c:v>628.95500000000004</c:v>
                </c:pt>
                <c:pt idx="25160">
                  <c:v>628.97199999999998</c:v>
                </c:pt>
                <c:pt idx="25161">
                  <c:v>628.99300000000005</c:v>
                </c:pt>
                <c:pt idx="25162">
                  <c:v>629.01300000000003</c:v>
                </c:pt>
                <c:pt idx="25163">
                  <c:v>629.03399999999999</c:v>
                </c:pt>
                <c:pt idx="25164">
                  <c:v>629.05899999999997</c:v>
                </c:pt>
                <c:pt idx="25165">
                  <c:v>629.11099999999999</c:v>
                </c:pt>
                <c:pt idx="25166">
                  <c:v>629.18299999999999</c:v>
                </c:pt>
                <c:pt idx="25167">
                  <c:v>629.22500000000002</c:v>
                </c:pt>
                <c:pt idx="25168">
                  <c:v>629.25400000000002</c:v>
                </c:pt>
                <c:pt idx="25169">
                  <c:v>629.27499999999998</c:v>
                </c:pt>
                <c:pt idx="25170">
                  <c:v>629.30799999999999</c:v>
                </c:pt>
                <c:pt idx="25171">
                  <c:v>629.33399999999995</c:v>
                </c:pt>
                <c:pt idx="25172">
                  <c:v>629.35500000000002</c:v>
                </c:pt>
                <c:pt idx="25173">
                  <c:v>629.37300000000005</c:v>
                </c:pt>
                <c:pt idx="25174">
                  <c:v>629.39300000000003</c:v>
                </c:pt>
                <c:pt idx="25175">
                  <c:v>629.41200000000003</c:v>
                </c:pt>
                <c:pt idx="25176">
                  <c:v>629.44500000000005</c:v>
                </c:pt>
                <c:pt idx="25177">
                  <c:v>629.50599999999997</c:v>
                </c:pt>
                <c:pt idx="25178">
                  <c:v>629.58799999999997</c:v>
                </c:pt>
                <c:pt idx="25179">
                  <c:v>629.678</c:v>
                </c:pt>
                <c:pt idx="25180">
                  <c:v>629.72</c:v>
                </c:pt>
                <c:pt idx="25181">
                  <c:v>629.74199999999996</c:v>
                </c:pt>
                <c:pt idx="25182">
                  <c:v>629.76499999999999</c:v>
                </c:pt>
                <c:pt idx="25183">
                  <c:v>629.798</c:v>
                </c:pt>
                <c:pt idx="25184">
                  <c:v>629.82500000000005</c:v>
                </c:pt>
                <c:pt idx="25185">
                  <c:v>629.84299999999996</c:v>
                </c:pt>
                <c:pt idx="25186">
                  <c:v>629.86099999999999</c:v>
                </c:pt>
                <c:pt idx="25187">
                  <c:v>629.87900000000002</c:v>
                </c:pt>
                <c:pt idx="25188">
                  <c:v>629.9</c:v>
                </c:pt>
                <c:pt idx="25189">
                  <c:v>629.93600000000004</c:v>
                </c:pt>
                <c:pt idx="25190">
                  <c:v>630.00400000000002</c:v>
                </c:pt>
                <c:pt idx="25191">
                  <c:v>630.07399999999996</c:v>
                </c:pt>
                <c:pt idx="25192">
                  <c:v>630.10599999999999</c:v>
                </c:pt>
                <c:pt idx="25193">
                  <c:v>630.12199999999996</c:v>
                </c:pt>
                <c:pt idx="25194">
                  <c:v>630.13300000000004</c:v>
                </c:pt>
                <c:pt idx="25195">
                  <c:v>630.14400000000001</c:v>
                </c:pt>
                <c:pt idx="25196">
                  <c:v>630.15800000000002</c:v>
                </c:pt>
                <c:pt idx="25197">
                  <c:v>630.17499999999995</c:v>
                </c:pt>
                <c:pt idx="25198">
                  <c:v>630.19500000000005</c:v>
                </c:pt>
                <c:pt idx="25199">
                  <c:v>630.21600000000001</c:v>
                </c:pt>
                <c:pt idx="25200">
                  <c:v>630.23699999999997</c:v>
                </c:pt>
                <c:pt idx="25201">
                  <c:v>630.255</c:v>
                </c:pt>
                <c:pt idx="25202">
                  <c:v>630.274</c:v>
                </c:pt>
                <c:pt idx="25203">
                  <c:v>630.29399999999998</c:v>
                </c:pt>
                <c:pt idx="25204">
                  <c:v>630.31399999999996</c:v>
                </c:pt>
                <c:pt idx="25205">
                  <c:v>630.346</c:v>
                </c:pt>
                <c:pt idx="25206">
                  <c:v>630.41300000000001</c:v>
                </c:pt>
                <c:pt idx="25207">
                  <c:v>630.46699999999998</c:v>
                </c:pt>
                <c:pt idx="25208">
                  <c:v>630.49599999999998</c:v>
                </c:pt>
                <c:pt idx="25209">
                  <c:v>630.51300000000003</c:v>
                </c:pt>
                <c:pt idx="25210">
                  <c:v>630.52800000000002</c:v>
                </c:pt>
                <c:pt idx="25211">
                  <c:v>630.54499999999996</c:v>
                </c:pt>
                <c:pt idx="25212">
                  <c:v>630.56399999999996</c:v>
                </c:pt>
                <c:pt idx="25213">
                  <c:v>630.58500000000004</c:v>
                </c:pt>
                <c:pt idx="25214">
                  <c:v>630.60599999999999</c:v>
                </c:pt>
                <c:pt idx="25215">
                  <c:v>630.625</c:v>
                </c:pt>
                <c:pt idx="25216">
                  <c:v>630.64400000000001</c:v>
                </c:pt>
                <c:pt idx="25217">
                  <c:v>630.673</c:v>
                </c:pt>
                <c:pt idx="25218">
                  <c:v>630.73</c:v>
                </c:pt>
                <c:pt idx="25219">
                  <c:v>630.79700000000003</c:v>
                </c:pt>
                <c:pt idx="25220">
                  <c:v>630.82899999999995</c:v>
                </c:pt>
                <c:pt idx="25221">
                  <c:v>630.846</c:v>
                </c:pt>
                <c:pt idx="25222">
                  <c:v>630.86099999999999</c:v>
                </c:pt>
                <c:pt idx="25223">
                  <c:v>630.875</c:v>
                </c:pt>
                <c:pt idx="25224">
                  <c:v>630.89099999999996</c:v>
                </c:pt>
                <c:pt idx="25225">
                  <c:v>630.91</c:v>
                </c:pt>
                <c:pt idx="25226">
                  <c:v>630.93100000000004</c:v>
                </c:pt>
                <c:pt idx="25227">
                  <c:v>630.95299999999997</c:v>
                </c:pt>
                <c:pt idx="25228">
                  <c:v>630.97199999999998</c:v>
                </c:pt>
                <c:pt idx="25229">
                  <c:v>630.99099999999999</c:v>
                </c:pt>
                <c:pt idx="25230">
                  <c:v>631.01</c:v>
                </c:pt>
                <c:pt idx="25231">
                  <c:v>631.03200000000004</c:v>
                </c:pt>
                <c:pt idx="25232">
                  <c:v>631.06299999999999</c:v>
                </c:pt>
                <c:pt idx="25233">
                  <c:v>631.13300000000004</c:v>
                </c:pt>
                <c:pt idx="25234">
                  <c:v>631.22199999999998</c:v>
                </c:pt>
                <c:pt idx="25235">
                  <c:v>631.27800000000002</c:v>
                </c:pt>
                <c:pt idx="25236">
                  <c:v>631.298</c:v>
                </c:pt>
                <c:pt idx="25237">
                  <c:v>631.30899999999997</c:v>
                </c:pt>
                <c:pt idx="25238">
                  <c:v>631.322</c:v>
                </c:pt>
                <c:pt idx="25239">
                  <c:v>631.33799999999997</c:v>
                </c:pt>
                <c:pt idx="25240">
                  <c:v>631.35599999999999</c:v>
                </c:pt>
                <c:pt idx="25241">
                  <c:v>631.37599999999998</c:v>
                </c:pt>
                <c:pt idx="25242">
                  <c:v>631.39800000000002</c:v>
                </c:pt>
                <c:pt idx="25243">
                  <c:v>631.41999999999996</c:v>
                </c:pt>
                <c:pt idx="25244">
                  <c:v>631.44100000000003</c:v>
                </c:pt>
                <c:pt idx="25245">
                  <c:v>631.46100000000001</c:v>
                </c:pt>
                <c:pt idx="25246">
                  <c:v>631.48800000000006</c:v>
                </c:pt>
                <c:pt idx="25247">
                  <c:v>631.53899999999999</c:v>
                </c:pt>
                <c:pt idx="25248">
                  <c:v>631.62400000000002</c:v>
                </c:pt>
                <c:pt idx="25249">
                  <c:v>631.71799999999996</c:v>
                </c:pt>
                <c:pt idx="25250">
                  <c:v>631.79399999999998</c:v>
                </c:pt>
                <c:pt idx="25251">
                  <c:v>631.82399999999996</c:v>
                </c:pt>
                <c:pt idx="25252">
                  <c:v>631.83799999999997</c:v>
                </c:pt>
                <c:pt idx="25253">
                  <c:v>631.85599999999999</c:v>
                </c:pt>
                <c:pt idx="25254">
                  <c:v>631.87900000000002</c:v>
                </c:pt>
                <c:pt idx="25255">
                  <c:v>631.91200000000003</c:v>
                </c:pt>
                <c:pt idx="25256">
                  <c:v>631.93399999999997</c:v>
                </c:pt>
                <c:pt idx="25257">
                  <c:v>631.95500000000004</c:v>
                </c:pt>
                <c:pt idx="25258">
                  <c:v>631.97299999999996</c:v>
                </c:pt>
                <c:pt idx="25259">
                  <c:v>631.99199999999996</c:v>
                </c:pt>
                <c:pt idx="25260">
                  <c:v>632.01900000000001</c:v>
                </c:pt>
                <c:pt idx="25261">
                  <c:v>632.07299999999998</c:v>
                </c:pt>
                <c:pt idx="25262">
                  <c:v>632.154</c:v>
                </c:pt>
                <c:pt idx="25263">
                  <c:v>632.245</c:v>
                </c:pt>
                <c:pt idx="25264">
                  <c:v>632.31700000000001</c:v>
                </c:pt>
                <c:pt idx="25265">
                  <c:v>632.33900000000006</c:v>
                </c:pt>
                <c:pt idx="25266">
                  <c:v>632.36400000000003</c:v>
                </c:pt>
                <c:pt idx="25267">
                  <c:v>632.39400000000001</c:v>
                </c:pt>
                <c:pt idx="25268">
                  <c:v>632.41399999999999</c:v>
                </c:pt>
                <c:pt idx="25269">
                  <c:v>632.43299999999999</c:v>
                </c:pt>
                <c:pt idx="25270">
                  <c:v>632.452</c:v>
                </c:pt>
                <c:pt idx="25271">
                  <c:v>632.471</c:v>
                </c:pt>
                <c:pt idx="25272">
                  <c:v>632.49599999999998</c:v>
                </c:pt>
                <c:pt idx="25273">
                  <c:v>632.53899999999999</c:v>
                </c:pt>
                <c:pt idx="25274">
                  <c:v>632.60900000000004</c:v>
                </c:pt>
                <c:pt idx="25275">
                  <c:v>632.697</c:v>
                </c:pt>
                <c:pt idx="25276">
                  <c:v>632.73299999999995</c:v>
                </c:pt>
                <c:pt idx="25277">
                  <c:v>632.74599999999998</c:v>
                </c:pt>
                <c:pt idx="25278">
                  <c:v>632.76499999999999</c:v>
                </c:pt>
                <c:pt idx="25279">
                  <c:v>632.78399999999999</c:v>
                </c:pt>
                <c:pt idx="25280">
                  <c:v>632.80399999999997</c:v>
                </c:pt>
                <c:pt idx="25281">
                  <c:v>632.82600000000002</c:v>
                </c:pt>
                <c:pt idx="25282">
                  <c:v>632.846</c:v>
                </c:pt>
                <c:pt idx="25283">
                  <c:v>632.86500000000001</c:v>
                </c:pt>
                <c:pt idx="25284">
                  <c:v>632.88499999999999</c:v>
                </c:pt>
                <c:pt idx="25285">
                  <c:v>632.90599999999995</c:v>
                </c:pt>
                <c:pt idx="25286">
                  <c:v>632.94100000000003</c:v>
                </c:pt>
                <c:pt idx="25287">
                  <c:v>633.00599999999997</c:v>
                </c:pt>
                <c:pt idx="25288">
                  <c:v>633.04700000000003</c:v>
                </c:pt>
                <c:pt idx="25289">
                  <c:v>633.07899999999995</c:v>
                </c:pt>
                <c:pt idx="25290">
                  <c:v>633.09199999999998</c:v>
                </c:pt>
                <c:pt idx="25291">
                  <c:v>633.10799999999995</c:v>
                </c:pt>
                <c:pt idx="25292">
                  <c:v>633.12699999999995</c:v>
                </c:pt>
                <c:pt idx="25293">
                  <c:v>633.14700000000005</c:v>
                </c:pt>
                <c:pt idx="25294">
                  <c:v>633.16899999999998</c:v>
                </c:pt>
                <c:pt idx="25295">
                  <c:v>633.19100000000003</c:v>
                </c:pt>
                <c:pt idx="25296">
                  <c:v>633.21</c:v>
                </c:pt>
                <c:pt idx="25297">
                  <c:v>633.22900000000004</c:v>
                </c:pt>
                <c:pt idx="25298">
                  <c:v>633.24800000000005</c:v>
                </c:pt>
                <c:pt idx="25299">
                  <c:v>633.26700000000005</c:v>
                </c:pt>
                <c:pt idx="25300">
                  <c:v>633.298</c:v>
                </c:pt>
                <c:pt idx="25301">
                  <c:v>633.36</c:v>
                </c:pt>
                <c:pt idx="25302">
                  <c:v>633.45100000000002</c:v>
                </c:pt>
                <c:pt idx="25303">
                  <c:v>633.51300000000003</c:v>
                </c:pt>
                <c:pt idx="25304">
                  <c:v>633.53</c:v>
                </c:pt>
                <c:pt idx="25305">
                  <c:v>633.53899999999999</c:v>
                </c:pt>
                <c:pt idx="25306">
                  <c:v>633.553</c:v>
                </c:pt>
                <c:pt idx="25307">
                  <c:v>633.57100000000003</c:v>
                </c:pt>
                <c:pt idx="25308">
                  <c:v>633.58799999999997</c:v>
                </c:pt>
                <c:pt idx="25309">
                  <c:v>633.60799999999995</c:v>
                </c:pt>
                <c:pt idx="25310">
                  <c:v>633.63099999999997</c:v>
                </c:pt>
                <c:pt idx="25311">
                  <c:v>633.65300000000002</c:v>
                </c:pt>
                <c:pt idx="25312">
                  <c:v>633.67100000000005</c:v>
                </c:pt>
                <c:pt idx="25313">
                  <c:v>633.68899999999996</c:v>
                </c:pt>
                <c:pt idx="25314">
                  <c:v>633.70799999999997</c:v>
                </c:pt>
                <c:pt idx="25315">
                  <c:v>633.73299999999995</c:v>
                </c:pt>
                <c:pt idx="25316">
                  <c:v>633.78599999999994</c:v>
                </c:pt>
                <c:pt idx="25317">
                  <c:v>633.86500000000001</c:v>
                </c:pt>
                <c:pt idx="25318">
                  <c:v>633.94500000000005</c:v>
                </c:pt>
                <c:pt idx="25319">
                  <c:v>633.96</c:v>
                </c:pt>
                <c:pt idx="25320">
                  <c:v>633.97500000000002</c:v>
                </c:pt>
                <c:pt idx="25321">
                  <c:v>633.995</c:v>
                </c:pt>
                <c:pt idx="25322">
                  <c:v>634.01300000000003</c:v>
                </c:pt>
                <c:pt idx="25323">
                  <c:v>634.03300000000002</c:v>
                </c:pt>
                <c:pt idx="25324">
                  <c:v>634.05499999999995</c:v>
                </c:pt>
                <c:pt idx="25325">
                  <c:v>634.07399999999996</c:v>
                </c:pt>
                <c:pt idx="25326">
                  <c:v>634.09199999999998</c:v>
                </c:pt>
                <c:pt idx="25327">
                  <c:v>634.11</c:v>
                </c:pt>
                <c:pt idx="25328">
                  <c:v>634.12900000000002</c:v>
                </c:pt>
                <c:pt idx="25329">
                  <c:v>634.15800000000002</c:v>
                </c:pt>
                <c:pt idx="25330">
                  <c:v>634.21500000000003</c:v>
                </c:pt>
                <c:pt idx="25331">
                  <c:v>634.29100000000005</c:v>
                </c:pt>
                <c:pt idx="25332">
                  <c:v>634.32399999999996</c:v>
                </c:pt>
                <c:pt idx="25333">
                  <c:v>634.33500000000004</c:v>
                </c:pt>
                <c:pt idx="25334">
                  <c:v>634.346</c:v>
                </c:pt>
                <c:pt idx="25335">
                  <c:v>634.35900000000004</c:v>
                </c:pt>
                <c:pt idx="25336">
                  <c:v>634.37400000000002</c:v>
                </c:pt>
                <c:pt idx="25337">
                  <c:v>634.39</c:v>
                </c:pt>
                <c:pt idx="25338">
                  <c:v>634.40499999999997</c:v>
                </c:pt>
                <c:pt idx="25339">
                  <c:v>634.42100000000005</c:v>
                </c:pt>
                <c:pt idx="25340">
                  <c:v>634.43700000000001</c:v>
                </c:pt>
                <c:pt idx="25341">
                  <c:v>634.45299999999997</c:v>
                </c:pt>
                <c:pt idx="25342">
                  <c:v>634.46900000000005</c:v>
                </c:pt>
                <c:pt idx="25343">
                  <c:v>634.48500000000001</c:v>
                </c:pt>
                <c:pt idx="25344">
                  <c:v>634.50099999999998</c:v>
                </c:pt>
                <c:pt idx="25345">
                  <c:v>634.51800000000003</c:v>
                </c:pt>
                <c:pt idx="25346">
                  <c:v>634.53599999999994</c:v>
                </c:pt>
                <c:pt idx="25347">
                  <c:v>634.553</c:v>
                </c:pt>
                <c:pt idx="25348">
                  <c:v>634.57000000000005</c:v>
                </c:pt>
                <c:pt idx="25349">
                  <c:v>634.58600000000001</c:v>
                </c:pt>
                <c:pt idx="25350">
                  <c:v>634.60299999999995</c:v>
                </c:pt>
                <c:pt idx="25351">
                  <c:v>634.62</c:v>
                </c:pt>
                <c:pt idx="25352">
                  <c:v>634.63599999999997</c:v>
                </c:pt>
                <c:pt idx="25353">
                  <c:v>634.65300000000002</c:v>
                </c:pt>
                <c:pt idx="25354">
                  <c:v>634.66999999999996</c:v>
                </c:pt>
                <c:pt idx="25355">
                  <c:v>634.68700000000001</c:v>
                </c:pt>
                <c:pt idx="25356">
                  <c:v>634.70399999999995</c:v>
                </c:pt>
                <c:pt idx="25357">
                  <c:v>634.72</c:v>
                </c:pt>
                <c:pt idx="25358">
                  <c:v>634.73699999999997</c:v>
                </c:pt>
                <c:pt idx="25359">
                  <c:v>634.755</c:v>
                </c:pt>
                <c:pt idx="25360">
                  <c:v>634.77200000000005</c:v>
                </c:pt>
                <c:pt idx="25361">
                  <c:v>634.78899999999999</c:v>
                </c:pt>
                <c:pt idx="25362">
                  <c:v>634.80499999999995</c:v>
                </c:pt>
                <c:pt idx="25363">
                  <c:v>634.822</c:v>
                </c:pt>
                <c:pt idx="25364">
                  <c:v>634.83799999999997</c:v>
                </c:pt>
                <c:pt idx="25365">
                  <c:v>634.85500000000002</c:v>
                </c:pt>
                <c:pt idx="25366">
                  <c:v>634.87099999999998</c:v>
                </c:pt>
                <c:pt idx="25367">
                  <c:v>634.88699999999994</c:v>
                </c:pt>
                <c:pt idx="25368">
                  <c:v>634.90300000000002</c:v>
                </c:pt>
                <c:pt idx="25369">
                  <c:v>634.91899999999998</c:v>
                </c:pt>
                <c:pt idx="25370">
                  <c:v>634.93399999999997</c:v>
                </c:pt>
                <c:pt idx="25371">
                  <c:v>634.94899999999996</c:v>
                </c:pt>
                <c:pt idx="25372">
                  <c:v>634.96500000000003</c:v>
                </c:pt>
                <c:pt idx="25373">
                  <c:v>634.98</c:v>
                </c:pt>
                <c:pt idx="25374">
                  <c:v>634.995</c:v>
                </c:pt>
                <c:pt idx="25375">
                  <c:v>635.01</c:v>
                </c:pt>
                <c:pt idx="25376">
                  <c:v>635.02599999999995</c:v>
                </c:pt>
                <c:pt idx="25377">
                  <c:v>635.04100000000005</c:v>
                </c:pt>
                <c:pt idx="25378">
                  <c:v>635.05600000000004</c:v>
                </c:pt>
                <c:pt idx="25379">
                  <c:v>635.07899999999995</c:v>
                </c:pt>
                <c:pt idx="25380">
                  <c:v>635.12400000000002</c:v>
                </c:pt>
                <c:pt idx="25381">
                  <c:v>635.19299999999998</c:v>
                </c:pt>
                <c:pt idx="25382">
                  <c:v>635.274</c:v>
                </c:pt>
                <c:pt idx="25383">
                  <c:v>635.35199999999998</c:v>
                </c:pt>
                <c:pt idx="25384">
                  <c:v>635.38400000000001</c:v>
                </c:pt>
                <c:pt idx="25385">
                  <c:v>635.40700000000004</c:v>
                </c:pt>
                <c:pt idx="25386">
                  <c:v>635.44299999999998</c:v>
                </c:pt>
                <c:pt idx="25387">
                  <c:v>635.47799999999995</c:v>
                </c:pt>
                <c:pt idx="25388">
                  <c:v>635.50800000000004</c:v>
                </c:pt>
                <c:pt idx="25389">
                  <c:v>635.54499999999996</c:v>
                </c:pt>
                <c:pt idx="25390">
                  <c:v>635.58900000000006</c:v>
                </c:pt>
                <c:pt idx="25391">
                  <c:v>635.62800000000004</c:v>
                </c:pt>
                <c:pt idx="25392">
                  <c:v>635.66999999999996</c:v>
                </c:pt>
                <c:pt idx="25393">
                  <c:v>635.72400000000005</c:v>
                </c:pt>
                <c:pt idx="25394">
                  <c:v>635.78800000000001</c:v>
                </c:pt>
                <c:pt idx="25395">
                  <c:v>635.84799999999996</c:v>
                </c:pt>
                <c:pt idx="25396">
                  <c:v>635.89700000000005</c:v>
                </c:pt>
                <c:pt idx="25397">
                  <c:v>635.93600000000004</c:v>
                </c:pt>
                <c:pt idx="25398">
                  <c:v>635.96400000000006</c:v>
                </c:pt>
                <c:pt idx="25399">
                  <c:v>635.98500000000001</c:v>
                </c:pt>
                <c:pt idx="25400">
                  <c:v>636.00199999999995</c:v>
                </c:pt>
                <c:pt idx="25401">
                  <c:v>636.01700000000005</c:v>
                </c:pt>
                <c:pt idx="25402">
                  <c:v>636.02</c:v>
                </c:pt>
                <c:pt idx="25403">
                  <c:v>636.024</c:v>
                </c:pt>
                <c:pt idx="25404">
                  <c:v>636.03200000000004</c:v>
                </c:pt>
                <c:pt idx="25405">
                  <c:v>636.04200000000003</c:v>
                </c:pt>
                <c:pt idx="25406">
                  <c:v>636.05799999999999</c:v>
                </c:pt>
                <c:pt idx="25407">
                  <c:v>636.07399999999996</c:v>
                </c:pt>
                <c:pt idx="25408">
                  <c:v>636.09199999999998</c:v>
                </c:pt>
                <c:pt idx="25409">
                  <c:v>636.11199999999997</c:v>
                </c:pt>
                <c:pt idx="25410">
                  <c:v>636.13</c:v>
                </c:pt>
                <c:pt idx="25411">
                  <c:v>636.14800000000002</c:v>
                </c:pt>
                <c:pt idx="25412">
                  <c:v>636.16700000000003</c:v>
                </c:pt>
                <c:pt idx="25413">
                  <c:v>636.19899999999996</c:v>
                </c:pt>
                <c:pt idx="25414">
                  <c:v>636.26199999999994</c:v>
                </c:pt>
                <c:pt idx="25415">
                  <c:v>636.34400000000005</c:v>
                </c:pt>
                <c:pt idx="25416">
                  <c:v>636.423</c:v>
                </c:pt>
                <c:pt idx="25417">
                  <c:v>636.46799999999996</c:v>
                </c:pt>
                <c:pt idx="25418">
                  <c:v>636.48800000000006</c:v>
                </c:pt>
                <c:pt idx="25419">
                  <c:v>636.505</c:v>
                </c:pt>
                <c:pt idx="25420">
                  <c:v>636.52499999999998</c:v>
                </c:pt>
                <c:pt idx="25421">
                  <c:v>636.548</c:v>
                </c:pt>
                <c:pt idx="25422">
                  <c:v>636.56799999999998</c:v>
                </c:pt>
                <c:pt idx="25423">
                  <c:v>636.58600000000001</c:v>
                </c:pt>
                <c:pt idx="25424">
                  <c:v>636.60199999999998</c:v>
                </c:pt>
                <c:pt idx="25425">
                  <c:v>636.62099999999998</c:v>
                </c:pt>
                <c:pt idx="25426">
                  <c:v>636.64099999999996</c:v>
                </c:pt>
                <c:pt idx="25427">
                  <c:v>636.67399999999998</c:v>
                </c:pt>
                <c:pt idx="25428">
                  <c:v>636.74099999999999</c:v>
                </c:pt>
                <c:pt idx="25429">
                  <c:v>636.83299999999997</c:v>
                </c:pt>
                <c:pt idx="25430">
                  <c:v>636.92499999999995</c:v>
                </c:pt>
                <c:pt idx="25431">
                  <c:v>636.96</c:v>
                </c:pt>
                <c:pt idx="25432">
                  <c:v>636.98400000000004</c:v>
                </c:pt>
                <c:pt idx="25433">
                  <c:v>636.99699999999996</c:v>
                </c:pt>
                <c:pt idx="25434">
                  <c:v>637.01400000000001</c:v>
                </c:pt>
                <c:pt idx="25435">
                  <c:v>637.03200000000004</c:v>
                </c:pt>
                <c:pt idx="25436">
                  <c:v>637.05200000000002</c:v>
                </c:pt>
                <c:pt idx="25437">
                  <c:v>637.07299999999998</c:v>
                </c:pt>
                <c:pt idx="25438">
                  <c:v>637.09299999999996</c:v>
                </c:pt>
                <c:pt idx="25439">
                  <c:v>637.11199999999997</c:v>
                </c:pt>
                <c:pt idx="25440">
                  <c:v>637.13199999999995</c:v>
                </c:pt>
                <c:pt idx="25441">
                  <c:v>637.15499999999997</c:v>
                </c:pt>
                <c:pt idx="25442">
                  <c:v>637.20000000000005</c:v>
                </c:pt>
                <c:pt idx="25443">
                  <c:v>637.27499999999998</c:v>
                </c:pt>
                <c:pt idx="25444">
                  <c:v>637.36699999999996</c:v>
                </c:pt>
                <c:pt idx="25445">
                  <c:v>637.43499999999995</c:v>
                </c:pt>
                <c:pt idx="25446">
                  <c:v>637.46799999999996</c:v>
                </c:pt>
                <c:pt idx="25447">
                  <c:v>637.48400000000004</c:v>
                </c:pt>
                <c:pt idx="25448">
                  <c:v>637.49800000000005</c:v>
                </c:pt>
                <c:pt idx="25449">
                  <c:v>637.51199999999994</c:v>
                </c:pt>
                <c:pt idx="25450">
                  <c:v>637.52800000000002</c:v>
                </c:pt>
                <c:pt idx="25451">
                  <c:v>637.548</c:v>
                </c:pt>
                <c:pt idx="25452">
                  <c:v>637.57100000000003</c:v>
                </c:pt>
                <c:pt idx="25453">
                  <c:v>637.59400000000005</c:v>
                </c:pt>
                <c:pt idx="25454">
                  <c:v>637.61300000000006</c:v>
                </c:pt>
                <c:pt idx="25455">
                  <c:v>637.63199999999995</c:v>
                </c:pt>
                <c:pt idx="25456">
                  <c:v>637.654</c:v>
                </c:pt>
                <c:pt idx="25457">
                  <c:v>637.69500000000005</c:v>
                </c:pt>
                <c:pt idx="25458">
                  <c:v>637.76599999999996</c:v>
                </c:pt>
                <c:pt idx="25459">
                  <c:v>637.85599999999999</c:v>
                </c:pt>
                <c:pt idx="25460">
                  <c:v>637.95600000000002</c:v>
                </c:pt>
                <c:pt idx="25461">
                  <c:v>638.05600000000004</c:v>
                </c:pt>
                <c:pt idx="25462">
                  <c:v>638.154</c:v>
                </c:pt>
                <c:pt idx="25463">
                  <c:v>638.16600000000005</c:v>
                </c:pt>
                <c:pt idx="25464">
                  <c:v>638.16600000000005</c:v>
                </c:pt>
                <c:pt idx="25465">
                  <c:v>638.17499999999995</c:v>
                </c:pt>
                <c:pt idx="25466">
                  <c:v>638.18399999999997</c:v>
                </c:pt>
                <c:pt idx="25467">
                  <c:v>638.19799999999998</c:v>
                </c:pt>
                <c:pt idx="25468">
                  <c:v>638.21299999999997</c:v>
                </c:pt>
                <c:pt idx="25469">
                  <c:v>638.22900000000004</c:v>
                </c:pt>
                <c:pt idx="25470">
                  <c:v>638.24699999999996</c:v>
                </c:pt>
                <c:pt idx="25471">
                  <c:v>638.26700000000005</c:v>
                </c:pt>
                <c:pt idx="25472">
                  <c:v>638.28800000000001</c:v>
                </c:pt>
                <c:pt idx="25473">
                  <c:v>638.30999999999995</c:v>
                </c:pt>
                <c:pt idx="25474">
                  <c:v>638.33100000000002</c:v>
                </c:pt>
                <c:pt idx="25475">
                  <c:v>638.35</c:v>
                </c:pt>
                <c:pt idx="25476">
                  <c:v>638.36900000000003</c:v>
                </c:pt>
                <c:pt idx="25477">
                  <c:v>638.39</c:v>
                </c:pt>
                <c:pt idx="25478">
                  <c:v>638.41</c:v>
                </c:pt>
                <c:pt idx="25479">
                  <c:v>638.43899999999996</c:v>
                </c:pt>
                <c:pt idx="25480">
                  <c:v>638.49699999999996</c:v>
                </c:pt>
                <c:pt idx="25481">
                  <c:v>638.58699999999999</c:v>
                </c:pt>
                <c:pt idx="25482">
                  <c:v>638.68399999999997</c:v>
                </c:pt>
                <c:pt idx="25483">
                  <c:v>638.78099999999995</c:v>
                </c:pt>
                <c:pt idx="25484">
                  <c:v>638.87599999999998</c:v>
                </c:pt>
                <c:pt idx="25485">
                  <c:v>638.94399999999996</c:v>
                </c:pt>
                <c:pt idx="25486">
                  <c:v>638.94399999999996</c:v>
                </c:pt>
                <c:pt idx="25487">
                  <c:v>638.94500000000005</c:v>
                </c:pt>
                <c:pt idx="25488">
                  <c:v>638.95500000000004</c:v>
                </c:pt>
                <c:pt idx="25489">
                  <c:v>638.96600000000001</c:v>
                </c:pt>
                <c:pt idx="25490">
                  <c:v>638.98199999999997</c:v>
                </c:pt>
                <c:pt idx="25491">
                  <c:v>639.03300000000002</c:v>
                </c:pt>
                <c:pt idx="25492">
                  <c:v>639.11199999999997</c:v>
                </c:pt>
                <c:pt idx="25493">
                  <c:v>639.18600000000004</c:v>
                </c:pt>
                <c:pt idx="25494">
                  <c:v>639.19500000000005</c:v>
                </c:pt>
                <c:pt idx="25495">
                  <c:v>639.19899999999996</c:v>
                </c:pt>
                <c:pt idx="25496">
                  <c:v>639.20899999999995</c:v>
                </c:pt>
                <c:pt idx="25497">
                  <c:v>639.21900000000005</c:v>
                </c:pt>
                <c:pt idx="25498">
                  <c:v>639.23299999999995</c:v>
                </c:pt>
                <c:pt idx="25499">
                  <c:v>639.24900000000002</c:v>
                </c:pt>
                <c:pt idx="25500">
                  <c:v>639.27</c:v>
                </c:pt>
                <c:pt idx="25501">
                  <c:v>639.29399999999998</c:v>
                </c:pt>
                <c:pt idx="25502">
                  <c:v>639.32799999999997</c:v>
                </c:pt>
                <c:pt idx="25503">
                  <c:v>639.37800000000004</c:v>
                </c:pt>
                <c:pt idx="25504">
                  <c:v>639.44200000000001</c:v>
                </c:pt>
                <c:pt idx="25505">
                  <c:v>639.51499999999999</c:v>
                </c:pt>
                <c:pt idx="25506">
                  <c:v>639.58799999999997</c:v>
                </c:pt>
                <c:pt idx="25507">
                  <c:v>639.654</c:v>
                </c:pt>
                <c:pt idx="25508">
                  <c:v>639.70399999999995</c:v>
                </c:pt>
                <c:pt idx="25509">
                  <c:v>639.73500000000001</c:v>
                </c:pt>
                <c:pt idx="25510">
                  <c:v>639.76</c:v>
                </c:pt>
                <c:pt idx="25511">
                  <c:v>639.78599999999994</c:v>
                </c:pt>
                <c:pt idx="25512">
                  <c:v>639.81500000000005</c:v>
                </c:pt>
                <c:pt idx="25513">
                  <c:v>639.846</c:v>
                </c:pt>
                <c:pt idx="25514">
                  <c:v>639.87300000000005</c:v>
                </c:pt>
                <c:pt idx="25515">
                  <c:v>639.89099999999996</c:v>
                </c:pt>
                <c:pt idx="25516">
                  <c:v>639.90099999999995</c:v>
                </c:pt>
                <c:pt idx="25517">
                  <c:v>639.90499999999997</c:v>
                </c:pt>
                <c:pt idx="25518">
                  <c:v>639.90499999999997</c:v>
                </c:pt>
                <c:pt idx="25519">
                  <c:v>639.90499999999997</c:v>
                </c:pt>
                <c:pt idx="25520">
                  <c:v>639.90899999999999</c:v>
                </c:pt>
                <c:pt idx="25521">
                  <c:v>639.91300000000001</c:v>
                </c:pt>
                <c:pt idx="25522">
                  <c:v>639.91899999999998</c:v>
                </c:pt>
                <c:pt idx="25523">
                  <c:v>639.92600000000004</c:v>
                </c:pt>
                <c:pt idx="25524">
                  <c:v>639.93600000000004</c:v>
                </c:pt>
                <c:pt idx="25525">
                  <c:v>639.952</c:v>
                </c:pt>
                <c:pt idx="25526">
                  <c:v>639.98099999999999</c:v>
                </c:pt>
                <c:pt idx="25527">
                  <c:v>640.03099999999995</c:v>
                </c:pt>
                <c:pt idx="25528">
                  <c:v>640.08699999999999</c:v>
                </c:pt>
                <c:pt idx="25529">
                  <c:v>640.13</c:v>
                </c:pt>
                <c:pt idx="25530">
                  <c:v>640.149</c:v>
                </c:pt>
                <c:pt idx="25531">
                  <c:v>640.15899999999999</c:v>
                </c:pt>
                <c:pt idx="25532">
                  <c:v>640.16800000000001</c:v>
                </c:pt>
                <c:pt idx="25533">
                  <c:v>640.17999999999995</c:v>
                </c:pt>
                <c:pt idx="25534">
                  <c:v>640.19600000000003</c:v>
                </c:pt>
                <c:pt idx="25535">
                  <c:v>640.21299999999997</c:v>
                </c:pt>
                <c:pt idx="25536">
                  <c:v>640.23199999999997</c:v>
                </c:pt>
                <c:pt idx="25537">
                  <c:v>640.25099999999998</c:v>
                </c:pt>
                <c:pt idx="25538">
                  <c:v>640.26900000000001</c:v>
                </c:pt>
                <c:pt idx="25539">
                  <c:v>640.28700000000003</c:v>
                </c:pt>
                <c:pt idx="25540">
                  <c:v>640.30700000000002</c:v>
                </c:pt>
                <c:pt idx="25541">
                  <c:v>640.33799999999997</c:v>
                </c:pt>
                <c:pt idx="25542">
                  <c:v>640.404</c:v>
                </c:pt>
                <c:pt idx="25543">
                  <c:v>640.48500000000001</c:v>
                </c:pt>
                <c:pt idx="25544">
                  <c:v>640.53700000000003</c:v>
                </c:pt>
                <c:pt idx="25545">
                  <c:v>640.57299999999998</c:v>
                </c:pt>
                <c:pt idx="25546">
                  <c:v>640.58100000000002</c:v>
                </c:pt>
                <c:pt idx="25547">
                  <c:v>640.59199999999998</c:v>
                </c:pt>
                <c:pt idx="25548">
                  <c:v>640.60799999999995</c:v>
                </c:pt>
                <c:pt idx="25549">
                  <c:v>640.62699999999995</c:v>
                </c:pt>
                <c:pt idx="25550">
                  <c:v>640.649</c:v>
                </c:pt>
                <c:pt idx="25551">
                  <c:v>640.67100000000005</c:v>
                </c:pt>
                <c:pt idx="25552">
                  <c:v>640.69100000000003</c:v>
                </c:pt>
                <c:pt idx="25553">
                  <c:v>640.71199999999999</c:v>
                </c:pt>
                <c:pt idx="25554">
                  <c:v>640.73199999999997</c:v>
                </c:pt>
                <c:pt idx="25555">
                  <c:v>640.75199999999995</c:v>
                </c:pt>
                <c:pt idx="25556">
                  <c:v>640.78200000000004</c:v>
                </c:pt>
                <c:pt idx="25557">
                  <c:v>640.80399999999997</c:v>
                </c:pt>
                <c:pt idx="25558">
                  <c:v>640.82100000000003</c:v>
                </c:pt>
                <c:pt idx="25559">
                  <c:v>640.83900000000006</c:v>
                </c:pt>
                <c:pt idx="25560">
                  <c:v>640.85799999999995</c:v>
                </c:pt>
                <c:pt idx="25561">
                  <c:v>640.87800000000004</c:v>
                </c:pt>
                <c:pt idx="25562">
                  <c:v>640.90099999999995</c:v>
                </c:pt>
                <c:pt idx="25563">
                  <c:v>640.92100000000005</c:v>
                </c:pt>
                <c:pt idx="25564">
                  <c:v>640.93899999999996</c:v>
                </c:pt>
                <c:pt idx="25565">
                  <c:v>640.95899999999995</c:v>
                </c:pt>
                <c:pt idx="25566">
                  <c:v>640.98</c:v>
                </c:pt>
                <c:pt idx="25567">
                  <c:v>641.01499999999999</c:v>
                </c:pt>
                <c:pt idx="25568">
                  <c:v>641.08100000000002</c:v>
                </c:pt>
                <c:pt idx="25569">
                  <c:v>641.15200000000004</c:v>
                </c:pt>
                <c:pt idx="25570">
                  <c:v>641.18600000000004</c:v>
                </c:pt>
                <c:pt idx="25571">
                  <c:v>641.21400000000006</c:v>
                </c:pt>
                <c:pt idx="25572">
                  <c:v>641.22500000000002</c:v>
                </c:pt>
                <c:pt idx="25573">
                  <c:v>641.23900000000003</c:v>
                </c:pt>
                <c:pt idx="25574">
                  <c:v>641.255</c:v>
                </c:pt>
                <c:pt idx="25575">
                  <c:v>641.28800000000001</c:v>
                </c:pt>
                <c:pt idx="25576">
                  <c:v>641.33799999999997</c:v>
                </c:pt>
                <c:pt idx="25577">
                  <c:v>641.399</c:v>
                </c:pt>
                <c:pt idx="25578">
                  <c:v>641.45799999999997</c:v>
                </c:pt>
                <c:pt idx="25579">
                  <c:v>641.51300000000003</c:v>
                </c:pt>
                <c:pt idx="25580">
                  <c:v>641.56299999999999</c:v>
                </c:pt>
                <c:pt idx="25581">
                  <c:v>641.58799999999997</c:v>
                </c:pt>
                <c:pt idx="25582">
                  <c:v>641.59799999999996</c:v>
                </c:pt>
                <c:pt idx="25583">
                  <c:v>641.60799999999995</c:v>
                </c:pt>
                <c:pt idx="25584">
                  <c:v>641.61800000000005</c:v>
                </c:pt>
                <c:pt idx="25585">
                  <c:v>641.63499999999999</c:v>
                </c:pt>
                <c:pt idx="25586">
                  <c:v>641.65499999999997</c:v>
                </c:pt>
                <c:pt idx="25587">
                  <c:v>641.67499999999995</c:v>
                </c:pt>
                <c:pt idx="25588">
                  <c:v>641.69399999999996</c:v>
                </c:pt>
                <c:pt idx="25589">
                  <c:v>641.71299999999997</c:v>
                </c:pt>
                <c:pt idx="25590">
                  <c:v>641.73299999999995</c:v>
                </c:pt>
                <c:pt idx="25591">
                  <c:v>641.75599999999997</c:v>
                </c:pt>
                <c:pt idx="25592">
                  <c:v>641.79600000000005</c:v>
                </c:pt>
                <c:pt idx="25593">
                  <c:v>641.85299999999995</c:v>
                </c:pt>
                <c:pt idx="25594">
                  <c:v>641.88699999999994</c:v>
                </c:pt>
                <c:pt idx="25595">
                  <c:v>641.90800000000002</c:v>
                </c:pt>
                <c:pt idx="25596">
                  <c:v>641.92700000000002</c:v>
                </c:pt>
                <c:pt idx="25597">
                  <c:v>641.947</c:v>
                </c:pt>
                <c:pt idx="25598">
                  <c:v>641.96799999999996</c:v>
                </c:pt>
                <c:pt idx="25599">
                  <c:v>641.98800000000006</c:v>
                </c:pt>
                <c:pt idx="25600">
                  <c:v>642.00800000000004</c:v>
                </c:pt>
                <c:pt idx="25601">
                  <c:v>642.02700000000004</c:v>
                </c:pt>
                <c:pt idx="25602">
                  <c:v>642.048</c:v>
                </c:pt>
                <c:pt idx="25603">
                  <c:v>642.07299999999998</c:v>
                </c:pt>
                <c:pt idx="25604">
                  <c:v>642.13300000000004</c:v>
                </c:pt>
                <c:pt idx="25605">
                  <c:v>642.221</c:v>
                </c:pt>
                <c:pt idx="25606">
                  <c:v>642.31600000000003</c:v>
                </c:pt>
                <c:pt idx="25607">
                  <c:v>642.40700000000004</c:v>
                </c:pt>
                <c:pt idx="25608">
                  <c:v>642.48199999999997</c:v>
                </c:pt>
                <c:pt idx="25609">
                  <c:v>642.50800000000004</c:v>
                </c:pt>
                <c:pt idx="25610">
                  <c:v>642.52499999999998</c:v>
                </c:pt>
                <c:pt idx="25611">
                  <c:v>642.54</c:v>
                </c:pt>
                <c:pt idx="25612">
                  <c:v>642.54300000000001</c:v>
                </c:pt>
                <c:pt idx="25613">
                  <c:v>642.54700000000003</c:v>
                </c:pt>
                <c:pt idx="25614">
                  <c:v>642.55499999999995</c:v>
                </c:pt>
                <c:pt idx="25615">
                  <c:v>642.56799999999998</c:v>
                </c:pt>
                <c:pt idx="25616">
                  <c:v>642.58699999999999</c:v>
                </c:pt>
                <c:pt idx="25617">
                  <c:v>642.60799999999995</c:v>
                </c:pt>
                <c:pt idx="25618">
                  <c:v>642.62699999999995</c:v>
                </c:pt>
                <c:pt idx="25619">
                  <c:v>642.64499999999998</c:v>
                </c:pt>
                <c:pt idx="25620">
                  <c:v>642.66399999999999</c:v>
                </c:pt>
                <c:pt idx="25621">
                  <c:v>642.68299999999999</c:v>
                </c:pt>
                <c:pt idx="25622">
                  <c:v>642.70799999999997</c:v>
                </c:pt>
                <c:pt idx="25623">
                  <c:v>642.76199999999994</c:v>
                </c:pt>
                <c:pt idx="25624">
                  <c:v>642.846</c:v>
                </c:pt>
                <c:pt idx="25625">
                  <c:v>642.91499999999996</c:v>
                </c:pt>
                <c:pt idx="25626">
                  <c:v>642.93899999999996</c:v>
                </c:pt>
                <c:pt idx="25627">
                  <c:v>642.95100000000002</c:v>
                </c:pt>
                <c:pt idx="25628">
                  <c:v>642.96699999999998</c:v>
                </c:pt>
                <c:pt idx="25629">
                  <c:v>642.99199999999996</c:v>
                </c:pt>
                <c:pt idx="25630">
                  <c:v>643.01599999999996</c:v>
                </c:pt>
                <c:pt idx="25631">
                  <c:v>643.04</c:v>
                </c:pt>
                <c:pt idx="25632">
                  <c:v>643.05999999999995</c:v>
                </c:pt>
                <c:pt idx="25633">
                  <c:v>643.08000000000004</c:v>
                </c:pt>
                <c:pt idx="25634">
                  <c:v>643.1</c:v>
                </c:pt>
                <c:pt idx="25635">
                  <c:v>643.11900000000003</c:v>
                </c:pt>
                <c:pt idx="25636">
                  <c:v>643.15700000000004</c:v>
                </c:pt>
                <c:pt idx="25637">
                  <c:v>643.22500000000002</c:v>
                </c:pt>
                <c:pt idx="25638">
                  <c:v>643.29499999999996</c:v>
                </c:pt>
                <c:pt idx="25639">
                  <c:v>643.32899999999995</c:v>
                </c:pt>
                <c:pt idx="25640">
                  <c:v>643.346</c:v>
                </c:pt>
                <c:pt idx="25641">
                  <c:v>643.36500000000001</c:v>
                </c:pt>
                <c:pt idx="25642">
                  <c:v>643.38499999999999</c:v>
                </c:pt>
                <c:pt idx="25643">
                  <c:v>643.40599999999995</c:v>
                </c:pt>
                <c:pt idx="25644">
                  <c:v>643.42600000000004</c:v>
                </c:pt>
                <c:pt idx="25645">
                  <c:v>643.44399999999996</c:v>
                </c:pt>
                <c:pt idx="25646">
                  <c:v>643.46500000000003</c:v>
                </c:pt>
                <c:pt idx="25647">
                  <c:v>643.495</c:v>
                </c:pt>
                <c:pt idx="25648">
                  <c:v>643.54999999999995</c:v>
                </c:pt>
                <c:pt idx="25649">
                  <c:v>643.61500000000001</c:v>
                </c:pt>
                <c:pt idx="25650">
                  <c:v>643.64599999999996</c:v>
                </c:pt>
                <c:pt idx="25651">
                  <c:v>643.65200000000004</c:v>
                </c:pt>
                <c:pt idx="25652">
                  <c:v>643.65800000000002</c:v>
                </c:pt>
                <c:pt idx="25653">
                  <c:v>643.66499999999996</c:v>
                </c:pt>
                <c:pt idx="25654">
                  <c:v>643.67399999999998</c:v>
                </c:pt>
                <c:pt idx="25655">
                  <c:v>643.69299999999998</c:v>
                </c:pt>
                <c:pt idx="25656">
                  <c:v>643.72799999999995</c:v>
                </c:pt>
                <c:pt idx="25657">
                  <c:v>643.78</c:v>
                </c:pt>
                <c:pt idx="25658">
                  <c:v>643.83399999999995</c:v>
                </c:pt>
                <c:pt idx="25659">
                  <c:v>643.87099999999998</c:v>
                </c:pt>
                <c:pt idx="25660">
                  <c:v>643.88699999999994</c:v>
                </c:pt>
                <c:pt idx="25661">
                  <c:v>643.90099999999995</c:v>
                </c:pt>
                <c:pt idx="25662">
                  <c:v>643.91499999999996</c:v>
                </c:pt>
                <c:pt idx="25663">
                  <c:v>643.93100000000004</c:v>
                </c:pt>
                <c:pt idx="25664">
                  <c:v>643.94899999999996</c:v>
                </c:pt>
                <c:pt idx="25665">
                  <c:v>643.96799999999996</c:v>
                </c:pt>
                <c:pt idx="25666">
                  <c:v>643.98699999999997</c:v>
                </c:pt>
                <c:pt idx="25667">
                  <c:v>644.00699999999995</c:v>
                </c:pt>
                <c:pt idx="25668">
                  <c:v>644.02599999999995</c:v>
                </c:pt>
                <c:pt idx="25669">
                  <c:v>644.05200000000002</c:v>
                </c:pt>
                <c:pt idx="25670">
                  <c:v>644.10400000000004</c:v>
                </c:pt>
                <c:pt idx="25671">
                  <c:v>644.18399999999997</c:v>
                </c:pt>
                <c:pt idx="25672">
                  <c:v>644.202</c:v>
                </c:pt>
                <c:pt idx="25673">
                  <c:v>644.21600000000001</c:v>
                </c:pt>
                <c:pt idx="25674">
                  <c:v>644.23800000000006</c:v>
                </c:pt>
                <c:pt idx="25675">
                  <c:v>644.26099999999997</c:v>
                </c:pt>
                <c:pt idx="25676">
                  <c:v>644.28099999999995</c:v>
                </c:pt>
                <c:pt idx="25677">
                  <c:v>644.29899999999998</c:v>
                </c:pt>
                <c:pt idx="25678">
                  <c:v>644.31799999999998</c:v>
                </c:pt>
                <c:pt idx="25679">
                  <c:v>644.33699999999999</c:v>
                </c:pt>
                <c:pt idx="25680">
                  <c:v>644.35699999999997</c:v>
                </c:pt>
                <c:pt idx="25681">
                  <c:v>644.38599999999997</c:v>
                </c:pt>
                <c:pt idx="25682">
                  <c:v>644.43799999999999</c:v>
                </c:pt>
                <c:pt idx="25683">
                  <c:v>644.48099999999999</c:v>
                </c:pt>
                <c:pt idx="25684">
                  <c:v>644.50400000000002</c:v>
                </c:pt>
                <c:pt idx="25685">
                  <c:v>644.52700000000004</c:v>
                </c:pt>
                <c:pt idx="25686">
                  <c:v>644.55200000000002</c:v>
                </c:pt>
                <c:pt idx="25687">
                  <c:v>644.57000000000005</c:v>
                </c:pt>
                <c:pt idx="25688">
                  <c:v>644.58799999999997</c:v>
                </c:pt>
                <c:pt idx="25689">
                  <c:v>644.60699999999997</c:v>
                </c:pt>
                <c:pt idx="25690">
                  <c:v>644.62599999999998</c:v>
                </c:pt>
                <c:pt idx="25691">
                  <c:v>644.64599999999996</c:v>
                </c:pt>
                <c:pt idx="25692">
                  <c:v>644.678</c:v>
                </c:pt>
                <c:pt idx="25693">
                  <c:v>644.74800000000005</c:v>
                </c:pt>
                <c:pt idx="25694">
                  <c:v>644.84199999999998</c:v>
                </c:pt>
                <c:pt idx="25695">
                  <c:v>644.91800000000001</c:v>
                </c:pt>
                <c:pt idx="25696">
                  <c:v>644.93799999999999</c:v>
                </c:pt>
                <c:pt idx="25697">
                  <c:v>644.96</c:v>
                </c:pt>
                <c:pt idx="25698">
                  <c:v>644.99400000000003</c:v>
                </c:pt>
                <c:pt idx="25699">
                  <c:v>645.02200000000005</c:v>
                </c:pt>
                <c:pt idx="25700">
                  <c:v>645.04100000000005</c:v>
                </c:pt>
                <c:pt idx="25701">
                  <c:v>645.05799999999999</c:v>
                </c:pt>
                <c:pt idx="25702">
                  <c:v>645.077</c:v>
                </c:pt>
                <c:pt idx="25703">
                  <c:v>645.096</c:v>
                </c:pt>
                <c:pt idx="25704">
                  <c:v>645.12300000000005</c:v>
                </c:pt>
                <c:pt idx="25705">
                  <c:v>645.173</c:v>
                </c:pt>
                <c:pt idx="25706">
                  <c:v>645.25</c:v>
                </c:pt>
                <c:pt idx="25707">
                  <c:v>645.34</c:v>
                </c:pt>
                <c:pt idx="25708">
                  <c:v>645.43399999999997</c:v>
                </c:pt>
                <c:pt idx="25709">
                  <c:v>645.52300000000002</c:v>
                </c:pt>
                <c:pt idx="25710">
                  <c:v>645.59100000000001</c:v>
                </c:pt>
                <c:pt idx="25711">
                  <c:v>645.625</c:v>
                </c:pt>
                <c:pt idx="25712">
                  <c:v>645.64</c:v>
                </c:pt>
                <c:pt idx="25713">
                  <c:v>645.65300000000002</c:v>
                </c:pt>
                <c:pt idx="25714">
                  <c:v>645.673</c:v>
                </c:pt>
                <c:pt idx="25715">
                  <c:v>645.69600000000003</c:v>
                </c:pt>
                <c:pt idx="25716">
                  <c:v>645.71600000000001</c:v>
                </c:pt>
                <c:pt idx="25717">
                  <c:v>645.73400000000004</c:v>
                </c:pt>
                <c:pt idx="25718">
                  <c:v>645.75300000000004</c:v>
                </c:pt>
                <c:pt idx="25719">
                  <c:v>645.77300000000002</c:v>
                </c:pt>
                <c:pt idx="25720">
                  <c:v>645.79300000000001</c:v>
                </c:pt>
                <c:pt idx="25721">
                  <c:v>645.81600000000003</c:v>
                </c:pt>
                <c:pt idx="25722">
                  <c:v>645.87400000000002</c:v>
                </c:pt>
                <c:pt idx="25723">
                  <c:v>645.96</c:v>
                </c:pt>
                <c:pt idx="25724">
                  <c:v>646.02700000000004</c:v>
                </c:pt>
                <c:pt idx="25725">
                  <c:v>646.06299999999999</c:v>
                </c:pt>
                <c:pt idx="25726">
                  <c:v>646.10699999999997</c:v>
                </c:pt>
                <c:pt idx="25727">
                  <c:v>646.15899999999999</c:v>
                </c:pt>
                <c:pt idx="25728">
                  <c:v>646.21</c:v>
                </c:pt>
                <c:pt idx="25729">
                  <c:v>646.26400000000001</c:v>
                </c:pt>
                <c:pt idx="25730">
                  <c:v>646.32500000000005</c:v>
                </c:pt>
                <c:pt idx="25731">
                  <c:v>646.36</c:v>
                </c:pt>
                <c:pt idx="25732">
                  <c:v>646.38199999999995</c:v>
                </c:pt>
                <c:pt idx="25733">
                  <c:v>646.39800000000002</c:v>
                </c:pt>
                <c:pt idx="25734">
                  <c:v>646.41999999999996</c:v>
                </c:pt>
                <c:pt idx="25735">
                  <c:v>646.45100000000002</c:v>
                </c:pt>
                <c:pt idx="25736">
                  <c:v>646.49300000000005</c:v>
                </c:pt>
                <c:pt idx="25737">
                  <c:v>646.53700000000003</c:v>
                </c:pt>
                <c:pt idx="25738">
                  <c:v>646.57500000000005</c:v>
                </c:pt>
                <c:pt idx="25739">
                  <c:v>646.60900000000004</c:v>
                </c:pt>
                <c:pt idx="25740">
                  <c:v>646.64200000000005</c:v>
                </c:pt>
                <c:pt idx="25741">
                  <c:v>646.67399999999998</c:v>
                </c:pt>
                <c:pt idx="25742">
                  <c:v>646.70399999999995</c:v>
                </c:pt>
                <c:pt idx="25743">
                  <c:v>646.726</c:v>
                </c:pt>
                <c:pt idx="25744">
                  <c:v>646.73299999999995</c:v>
                </c:pt>
                <c:pt idx="25745">
                  <c:v>646.74300000000005</c:v>
                </c:pt>
                <c:pt idx="25746">
                  <c:v>646.76199999999994</c:v>
                </c:pt>
                <c:pt idx="25747">
                  <c:v>646.79100000000005</c:v>
                </c:pt>
                <c:pt idx="25748">
                  <c:v>646.83100000000002</c:v>
                </c:pt>
                <c:pt idx="25749">
                  <c:v>646.89200000000005</c:v>
                </c:pt>
                <c:pt idx="25750">
                  <c:v>646.91200000000003</c:v>
                </c:pt>
                <c:pt idx="25751">
                  <c:v>646.94100000000003</c:v>
                </c:pt>
                <c:pt idx="25752">
                  <c:v>646.96199999999999</c:v>
                </c:pt>
                <c:pt idx="25753">
                  <c:v>646.98199999999997</c:v>
                </c:pt>
                <c:pt idx="25754">
                  <c:v>647.029</c:v>
                </c:pt>
                <c:pt idx="25755">
                  <c:v>647.11099999999999</c:v>
                </c:pt>
                <c:pt idx="25756">
                  <c:v>647.20299999999997</c:v>
                </c:pt>
                <c:pt idx="25757">
                  <c:v>647.25599999999997</c:v>
                </c:pt>
                <c:pt idx="25758">
                  <c:v>647.28</c:v>
                </c:pt>
                <c:pt idx="25759">
                  <c:v>647.28399999999999</c:v>
                </c:pt>
                <c:pt idx="25760">
                  <c:v>647.28800000000001</c:v>
                </c:pt>
                <c:pt idx="25761">
                  <c:v>647.29600000000005</c:v>
                </c:pt>
                <c:pt idx="25762">
                  <c:v>647.30999999999995</c:v>
                </c:pt>
                <c:pt idx="25763">
                  <c:v>647.32799999999997</c:v>
                </c:pt>
                <c:pt idx="25764">
                  <c:v>647.346</c:v>
                </c:pt>
                <c:pt idx="25765">
                  <c:v>647.36599999999999</c:v>
                </c:pt>
                <c:pt idx="25766">
                  <c:v>647.38400000000001</c:v>
                </c:pt>
                <c:pt idx="25767">
                  <c:v>647.40099999999995</c:v>
                </c:pt>
                <c:pt idx="25768">
                  <c:v>647.41899999999998</c:v>
                </c:pt>
                <c:pt idx="25769">
                  <c:v>647.44000000000005</c:v>
                </c:pt>
                <c:pt idx="25770">
                  <c:v>647.47699999999998</c:v>
                </c:pt>
                <c:pt idx="25771">
                  <c:v>647.52499999999998</c:v>
                </c:pt>
                <c:pt idx="25772">
                  <c:v>647.54499999999996</c:v>
                </c:pt>
                <c:pt idx="25773">
                  <c:v>647.55899999999997</c:v>
                </c:pt>
                <c:pt idx="25774">
                  <c:v>647.58000000000004</c:v>
                </c:pt>
                <c:pt idx="25775">
                  <c:v>647.6</c:v>
                </c:pt>
                <c:pt idx="25776">
                  <c:v>647.62099999999998</c:v>
                </c:pt>
                <c:pt idx="25777">
                  <c:v>647.63800000000003</c:v>
                </c:pt>
                <c:pt idx="25778">
                  <c:v>647.65700000000004</c:v>
                </c:pt>
                <c:pt idx="25779">
                  <c:v>647.67600000000004</c:v>
                </c:pt>
                <c:pt idx="25780">
                  <c:v>647.70000000000005</c:v>
                </c:pt>
                <c:pt idx="25781">
                  <c:v>647.76700000000005</c:v>
                </c:pt>
                <c:pt idx="25782">
                  <c:v>647.85699999999997</c:v>
                </c:pt>
                <c:pt idx="25783">
                  <c:v>647.88599999999997</c:v>
                </c:pt>
                <c:pt idx="25784">
                  <c:v>647.90499999999997</c:v>
                </c:pt>
                <c:pt idx="25785">
                  <c:v>647.91600000000005</c:v>
                </c:pt>
                <c:pt idx="25786">
                  <c:v>647.93100000000004</c:v>
                </c:pt>
                <c:pt idx="25787">
                  <c:v>647.94799999999998</c:v>
                </c:pt>
                <c:pt idx="25788">
                  <c:v>647.96699999999998</c:v>
                </c:pt>
                <c:pt idx="25789">
                  <c:v>647.98699999999997</c:v>
                </c:pt>
                <c:pt idx="25790">
                  <c:v>648.00599999999997</c:v>
                </c:pt>
                <c:pt idx="25791">
                  <c:v>648.024</c:v>
                </c:pt>
                <c:pt idx="25792">
                  <c:v>648.04200000000003</c:v>
                </c:pt>
                <c:pt idx="25793">
                  <c:v>648.06200000000001</c:v>
                </c:pt>
                <c:pt idx="25794">
                  <c:v>648.08399999999995</c:v>
                </c:pt>
                <c:pt idx="25795">
                  <c:v>648.125</c:v>
                </c:pt>
                <c:pt idx="25796">
                  <c:v>648.19100000000003</c:v>
                </c:pt>
                <c:pt idx="25797">
                  <c:v>648.25900000000001</c:v>
                </c:pt>
                <c:pt idx="25798">
                  <c:v>648.31700000000001</c:v>
                </c:pt>
                <c:pt idx="25799">
                  <c:v>648.37300000000005</c:v>
                </c:pt>
                <c:pt idx="25800">
                  <c:v>648.42600000000004</c:v>
                </c:pt>
                <c:pt idx="25801">
                  <c:v>648.46900000000005</c:v>
                </c:pt>
                <c:pt idx="25802">
                  <c:v>648.49699999999996</c:v>
                </c:pt>
                <c:pt idx="25803">
                  <c:v>648.51499999999999</c:v>
                </c:pt>
                <c:pt idx="25804">
                  <c:v>648.52700000000004</c:v>
                </c:pt>
                <c:pt idx="25805">
                  <c:v>648.53599999999994</c:v>
                </c:pt>
                <c:pt idx="25806">
                  <c:v>648.54600000000005</c:v>
                </c:pt>
                <c:pt idx="25807">
                  <c:v>648.55700000000002</c:v>
                </c:pt>
                <c:pt idx="25808">
                  <c:v>648.57100000000003</c:v>
                </c:pt>
                <c:pt idx="25809">
                  <c:v>648.58699999999999</c:v>
                </c:pt>
                <c:pt idx="25810">
                  <c:v>648.60699999999997</c:v>
                </c:pt>
                <c:pt idx="25811">
                  <c:v>648.62699999999995</c:v>
                </c:pt>
                <c:pt idx="25812">
                  <c:v>648.64499999999998</c:v>
                </c:pt>
                <c:pt idx="25813">
                  <c:v>648.66300000000001</c:v>
                </c:pt>
                <c:pt idx="25814">
                  <c:v>648.68200000000002</c:v>
                </c:pt>
                <c:pt idx="25815">
                  <c:v>648.71100000000001</c:v>
                </c:pt>
                <c:pt idx="25816">
                  <c:v>648.77300000000002</c:v>
                </c:pt>
                <c:pt idx="25817">
                  <c:v>648.85799999999995</c:v>
                </c:pt>
                <c:pt idx="25818">
                  <c:v>648.95399999999995</c:v>
                </c:pt>
                <c:pt idx="25819">
                  <c:v>649.01300000000003</c:v>
                </c:pt>
                <c:pt idx="25820">
                  <c:v>649.03899999999999</c:v>
                </c:pt>
                <c:pt idx="25821">
                  <c:v>649.05700000000002</c:v>
                </c:pt>
                <c:pt idx="25822">
                  <c:v>649.08100000000002</c:v>
                </c:pt>
                <c:pt idx="25823">
                  <c:v>649.10400000000004</c:v>
                </c:pt>
                <c:pt idx="25824">
                  <c:v>649.12199999999996</c:v>
                </c:pt>
                <c:pt idx="25825">
                  <c:v>649.14</c:v>
                </c:pt>
                <c:pt idx="25826">
                  <c:v>649.15899999999999</c:v>
                </c:pt>
                <c:pt idx="25827">
                  <c:v>649.178</c:v>
                </c:pt>
                <c:pt idx="25828">
                  <c:v>649.20600000000002</c:v>
                </c:pt>
                <c:pt idx="25829">
                  <c:v>649.26199999999994</c:v>
                </c:pt>
                <c:pt idx="25830">
                  <c:v>649.34500000000003</c:v>
                </c:pt>
                <c:pt idx="25831">
                  <c:v>649.43200000000002</c:v>
                </c:pt>
                <c:pt idx="25832">
                  <c:v>649.49900000000002</c:v>
                </c:pt>
                <c:pt idx="25833">
                  <c:v>649.51599999999996</c:v>
                </c:pt>
                <c:pt idx="25834">
                  <c:v>649.529</c:v>
                </c:pt>
                <c:pt idx="25835">
                  <c:v>649.55399999999997</c:v>
                </c:pt>
                <c:pt idx="25836">
                  <c:v>649.58299999999997</c:v>
                </c:pt>
                <c:pt idx="25837">
                  <c:v>649.60299999999995</c:v>
                </c:pt>
                <c:pt idx="25838">
                  <c:v>649.62199999999996</c:v>
                </c:pt>
                <c:pt idx="25839">
                  <c:v>649.64099999999996</c:v>
                </c:pt>
                <c:pt idx="25840">
                  <c:v>649.66099999999994</c:v>
                </c:pt>
                <c:pt idx="25841">
                  <c:v>649.68399999999997</c:v>
                </c:pt>
                <c:pt idx="25842">
                  <c:v>649.72699999999998</c:v>
                </c:pt>
                <c:pt idx="25843">
                  <c:v>649.79899999999998</c:v>
                </c:pt>
                <c:pt idx="25844">
                  <c:v>649.88499999999999</c:v>
                </c:pt>
                <c:pt idx="25845">
                  <c:v>649.97799999999995</c:v>
                </c:pt>
                <c:pt idx="25846">
                  <c:v>650.07399999999996</c:v>
                </c:pt>
                <c:pt idx="25847">
                  <c:v>650.13</c:v>
                </c:pt>
                <c:pt idx="25848">
                  <c:v>650.15499999999997</c:v>
                </c:pt>
                <c:pt idx="25849">
                  <c:v>650.17600000000004</c:v>
                </c:pt>
                <c:pt idx="25850">
                  <c:v>650.19200000000001</c:v>
                </c:pt>
                <c:pt idx="25851">
                  <c:v>650.21100000000001</c:v>
                </c:pt>
                <c:pt idx="25852">
                  <c:v>650.23199999999997</c:v>
                </c:pt>
                <c:pt idx="25853">
                  <c:v>650.25400000000002</c:v>
                </c:pt>
                <c:pt idx="25854">
                  <c:v>650.27599999999995</c:v>
                </c:pt>
                <c:pt idx="25855">
                  <c:v>650.29499999999996</c:v>
                </c:pt>
                <c:pt idx="25856">
                  <c:v>650.31600000000003</c:v>
                </c:pt>
                <c:pt idx="25857">
                  <c:v>650.33600000000001</c:v>
                </c:pt>
                <c:pt idx="25858">
                  <c:v>650.36300000000006</c:v>
                </c:pt>
                <c:pt idx="25859">
                  <c:v>650.41300000000001</c:v>
                </c:pt>
                <c:pt idx="25860">
                  <c:v>650.49099999999999</c:v>
                </c:pt>
                <c:pt idx="25861">
                  <c:v>650.55399999999997</c:v>
                </c:pt>
                <c:pt idx="25862">
                  <c:v>650.57500000000005</c:v>
                </c:pt>
                <c:pt idx="25863">
                  <c:v>650.58900000000006</c:v>
                </c:pt>
                <c:pt idx="25864">
                  <c:v>650.61099999999999</c:v>
                </c:pt>
                <c:pt idx="25865">
                  <c:v>650.63</c:v>
                </c:pt>
                <c:pt idx="25866">
                  <c:v>650.65099999999995</c:v>
                </c:pt>
                <c:pt idx="25867">
                  <c:v>650.67100000000005</c:v>
                </c:pt>
                <c:pt idx="25868">
                  <c:v>650.69100000000003</c:v>
                </c:pt>
                <c:pt idx="25869">
                  <c:v>650.71199999999999</c:v>
                </c:pt>
                <c:pt idx="25870">
                  <c:v>650.73199999999997</c:v>
                </c:pt>
                <c:pt idx="25871">
                  <c:v>650.774</c:v>
                </c:pt>
                <c:pt idx="25872">
                  <c:v>650.84799999999996</c:v>
                </c:pt>
                <c:pt idx="25873">
                  <c:v>650.93700000000001</c:v>
                </c:pt>
                <c:pt idx="25874">
                  <c:v>651.03099999999995</c:v>
                </c:pt>
                <c:pt idx="25875">
                  <c:v>651.06299999999999</c:v>
                </c:pt>
                <c:pt idx="25876">
                  <c:v>651.08399999999995</c:v>
                </c:pt>
                <c:pt idx="25877">
                  <c:v>651.09900000000005</c:v>
                </c:pt>
                <c:pt idx="25878">
                  <c:v>651.12</c:v>
                </c:pt>
                <c:pt idx="25879">
                  <c:v>651.13699999999994</c:v>
                </c:pt>
                <c:pt idx="25880">
                  <c:v>651.15599999999995</c:v>
                </c:pt>
                <c:pt idx="25881">
                  <c:v>651.17499999999995</c:v>
                </c:pt>
                <c:pt idx="25882">
                  <c:v>651.19399999999996</c:v>
                </c:pt>
                <c:pt idx="25883">
                  <c:v>651.21299999999997</c:v>
                </c:pt>
                <c:pt idx="25884">
                  <c:v>651.23199999999997</c:v>
                </c:pt>
                <c:pt idx="25885">
                  <c:v>651.26700000000005</c:v>
                </c:pt>
                <c:pt idx="25886">
                  <c:v>651.33199999999999</c:v>
                </c:pt>
                <c:pt idx="25887">
                  <c:v>651.40300000000002</c:v>
                </c:pt>
                <c:pt idx="25888">
                  <c:v>651.44000000000005</c:v>
                </c:pt>
                <c:pt idx="25889">
                  <c:v>651.46</c:v>
                </c:pt>
                <c:pt idx="25890">
                  <c:v>651.47</c:v>
                </c:pt>
                <c:pt idx="25891">
                  <c:v>651.48500000000001</c:v>
                </c:pt>
                <c:pt idx="25892">
                  <c:v>651.50400000000002</c:v>
                </c:pt>
                <c:pt idx="25893">
                  <c:v>651.524</c:v>
                </c:pt>
                <c:pt idx="25894">
                  <c:v>651.54600000000005</c:v>
                </c:pt>
                <c:pt idx="25895">
                  <c:v>651.56399999999996</c:v>
                </c:pt>
                <c:pt idx="25896">
                  <c:v>651.58399999999995</c:v>
                </c:pt>
                <c:pt idx="25897">
                  <c:v>651.60299999999995</c:v>
                </c:pt>
                <c:pt idx="25898">
                  <c:v>651.62300000000005</c:v>
                </c:pt>
                <c:pt idx="25899">
                  <c:v>651.67100000000005</c:v>
                </c:pt>
                <c:pt idx="25900">
                  <c:v>651.75099999999998</c:v>
                </c:pt>
                <c:pt idx="25901">
                  <c:v>651.79300000000001</c:v>
                </c:pt>
                <c:pt idx="25902">
                  <c:v>651.82500000000005</c:v>
                </c:pt>
                <c:pt idx="25903">
                  <c:v>651.84500000000003</c:v>
                </c:pt>
                <c:pt idx="25904">
                  <c:v>651.86099999999999</c:v>
                </c:pt>
                <c:pt idx="25905">
                  <c:v>651.87699999999995</c:v>
                </c:pt>
                <c:pt idx="25906">
                  <c:v>651.89599999999996</c:v>
                </c:pt>
                <c:pt idx="25907">
                  <c:v>651.91700000000003</c:v>
                </c:pt>
                <c:pt idx="25908">
                  <c:v>651.93799999999999</c:v>
                </c:pt>
                <c:pt idx="25909">
                  <c:v>651.95600000000002</c:v>
                </c:pt>
                <c:pt idx="25910">
                  <c:v>651.97500000000002</c:v>
                </c:pt>
                <c:pt idx="25911">
                  <c:v>651.99300000000005</c:v>
                </c:pt>
                <c:pt idx="25912">
                  <c:v>652.01199999999994</c:v>
                </c:pt>
                <c:pt idx="25913">
                  <c:v>652.04100000000005</c:v>
                </c:pt>
                <c:pt idx="25914">
                  <c:v>652.096</c:v>
                </c:pt>
                <c:pt idx="25915">
                  <c:v>652.173</c:v>
                </c:pt>
                <c:pt idx="25916">
                  <c:v>652.25</c:v>
                </c:pt>
                <c:pt idx="25917">
                  <c:v>652.30600000000004</c:v>
                </c:pt>
                <c:pt idx="25918">
                  <c:v>652.33500000000004</c:v>
                </c:pt>
                <c:pt idx="25919">
                  <c:v>652.34699999999998</c:v>
                </c:pt>
                <c:pt idx="25920">
                  <c:v>652.35799999999995</c:v>
                </c:pt>
                <c:pt idx="25921">
                  <c:v>652.37099999999998</c:v>
                </c:pt>
                <c:pt idx="25922">
                  <c:v>652.38400000000001</c:v>
                </c:pt>
                <c:pt idx="25923">
                  <c:v>652.40300000000002</c:v>
                </c:pt>
                <c:pt idx="25924">
                  <c:v>652.423</c:v>
                </c:pt>
                <c:pt idx="25925">
                  <c:v>652.44399999999996</c:v>
                </c:pt>
                <c:pt idx="25926">
                  <c:v>652.46699999999998</c:v>
                </c:pt>
                <c:pt idx="25927">
                  <c:v>652.48699999999997</c:v>
                </c:pt>
                <c:pt idx="25928">
                  <c:v>652.50599999999997</c:v>
                </c:pt>
                <c:pt idx="25929">
                  <c:v>652.52700000000004</c:v>
                </c:pt>
                <c:pt idx="25930">
                  <c:v>652.56299999999999</c:v>
                </c:pt>
                <c:pt idx="25931">
                  <c:v>652.62800000000004</c:v>
                </c:pt>
                <c:pt idx="25932">
                  <c:v>652.71</c:v>
                </c:pt>
                <c:pt idx="25933">
                  <c:v>652.80100000000004</c:v>
                </c:pt>
                <c:pt idx="25934">
                  <c:v>652.89499999999998</c:v>
                </c:pt>
                <c:pt idx="25935">
                  <c:v>652.96400000000006</c:v>
                </c:pt>
                <c:pt idx="25936">
                  <c:v>652.98400000000004</c:v>
                </c:pt>
                <c:pt idx="25937">
                  <c:v>652.99900000000002</c:v>
                </c:pt>
                <c:pt idx="25938">
                  <c:v>653.01499999999999</c:v>
                </c:pt>
                <c:pt idx="25939">
                  <c:v>653.029</c:v>
                </c:pt>
                <c:pt idx="25940">
                  <c:v>653.04499999999996</c:v>
                </c:pt>
                <c:pt idx="25941">
                  <c:v>653.07299999999998</c:v>
                </c:pt>
                <c:pt idx="25942">
                  <c:v>653.11599999999999</c:v>
                </c:pt>
                <c:pt idx="25943">
                  <c:v>653.17399999999998</c:v>
                </c:pt>
                <c:pt idx="25944">
                  <c:v>653.24400000000003</c:v>
                </c:pt>
                <c:pt idx="25945">
                  <c:v>653.32100000000003</c:v>
                </c:pt>
                <c:pt idx="25946">
                  <c:v>653.39499999999998</c:v>
                </c:pt>
                <c:pt idx="25947">
                  <c:v>653.44600000000003</c:v>
                </c:pt>
                <c:pt idx="25948">
                  <c:v>653.46</c:v>
                </c:pt>
                <c:pt idx="25949">
                  <c:v>653.46199999999999</c:v>
                </c:pt>
                <c:pt idx="25950">
                  <c:v>653.47</c:v>
                </c:pt>
                <c:pt idx="25951">
                  <c:v>653.48</c:v>
                </c:pt>
                <c:pt idx="25952">
                  <c:v>653.49199999999996</c:v>
                </c:pt>
                <c:pt idx="25953">
                  <c:v>653.50699999999995</c:v>
                </c:pt>
                <c:pt idx="25954">
                  <c:v>653.52300000000002</c:v>
                </c:pt>
                <c:pt idx="25955">
                  <c:v>653.54200000000003</c:v>
                </c:pt>
                <c:pt idx="25956">
                  <c:v>653.56200000000001</c:v>
                </c:pt>
                <c:pt idx="25957">
                  <c:v>653.58500000000004</c:v>
                </c:pt>
                <c:pt idx="25958">
                  <c:v>653.60699999999997</c:v>
                </c:pt>
                <c:pt idx="25959">
                  <c:v>653.625</c:v>
                </c:pt>
                <c:pt idx="25960">
                  <c:v>653.64400000000001</c:v>
                </c:pt>
                <c:pt idx="25961">
                  <c:v>653.66300000000001</c:v>
                </c:pt>
                <c:pt idx="25962">
                  <c:v>653.68399999999997</c:v>
                </c:pt>
                <c:pt idx="25963">
                  <c:v>653.71299999999997</c:v>
                </c:pt>
                <c:pt idx="25964">
                  <c:v>653.774</c:v>
                </c:pt>
                <c:pt idx="25965">
                  <c:v>653.85500000000002</c:v>
                </c:pt>
                <c:pt idx="25966">
                  <c:v>653.904</c:v>
                </c:pt>
                <c:pt idx="25967">
                  <c:v>653.92600000000004</c:v>
                </c:pt>
                <c:pt idx="25968">
                  <c:v>653.94100000000003</c:v>
                </c:pt>
                <c:pt idx="25969">
                  <c:v>653.95699999999999</c:v>
                </c:pt>
                <c:pt idx="25970">
                  <c:v>653.97500000000002</c:v>
                </c:pt>
                <c:pt idx="25971">
                  <c:v>653.99400000000003</c:v>
                </c:pt>
                <c:pt idx="25972">
                  <c:v>654.01499999999999</c:v>
                </c:pt>
                <c:pt idx="25973">
                  <c:v>654.03700000000003</c:v>
                </c:pt>
                <c:pt idx="25974">
                  <c:v>654.05999999999995</c:v>
                </c:pt>
                <c:pt idx="25975">
                  <c:v>654.08199999999999</c:v>
                </c:pt>
                <c:pt idx="25976">
                  <c:v>654.10199999999998</c:v>
                </c:pt>
                <c:pt idx="25977">
                  <c:v>654.12199999999996</c:v>
                </c:pt>
                <c:pt idx="25978">
                  <c:v>654.14200000000005</c:v>
                </c:pt>
                <c:pt idx="25979">
                  <c:v>654.16300000000001</c:v>
                </c:pt>
                <c:pt idx="25980">
                  <c:v>654.19100000000003</c:v>
                </c:pt>
                <c:pt idx="25981">
                  <c:v>654.24900000000002</c:v>
                </c:pt>
                <c:pt idx="25982">
                  <c:v>654.33100000000002</c:v>
                </c:pt>
                <c:pt idx="25983">
                  <c:v>654.41399999999999</c:v>
                </c:pt>
                <c:pt idx="25984">
                  <c:v>654.45299999999997</c:v>
                </c:pt>
                <c:pt idx="25985">
                  <c:v>654.46900000000005</c:v>
                </c:pt>
                <c:pt idx="25986">
                  <c:v>654.48699999999997</c:v>
                </c:pt>
                <c:pt idx="25987">
                  <c:v>654.50699999999995</c:v>
                </c:pt>
                <c:pt idx="25988">
                  <c:v>654.52700000000004</c:v>
                </c:pt>
                <c:pt idx="25989">
                  <c:v>654.54600000000005</c:v>
                </c:pt>
                <c:pt idx="25990">
                  <c:v>654.56600000000003</c:v>
                </c:pt>
                <c:pt idx="25991">
                  <c:v>654.58600000000001</c:v>
                </c:pt>
                <c:pt idx="25992">
                  <c:v>654.60599999999999</c:v>
                </c:pt>
                <c:pt idx="25993">
                  <c:v>654.62699999999995</c:v>
                </c:pt>
                <c:pt idx="25994">
                  <c:v>654.64599999999996</c:v>
                </c:pt>
                <c:pt idx="25995">
                  <c:v>654.66600000000005</c:v>
                </c:pt>
                <c:pt idx="25996">
                  <c:v>654.70600000000002</c:v>
                </c:pt>
                <c:pt idx="25997">
                  <c:v>654.73900000000003</c:v>
                </c:pt>
                <c:pt idx="25998">
                  <c:v>654.75800000000004</c:v>
                </c:pt>
                <c:pt idx="25999">
                  <c:v>654.78</c:v>
                </c:pt>
                <c:pt idx="26000">
                  <c:v>654.798</c:v>
                </c:pt>
                <c:pt idx="26001">
                  <c:v>654.81500000000005</c:v>
                </c:pt>
                <c:pt idx="26002">
                  <c:v>654.83299999999997</c:v>
                </c:pt>
                <c:pt idx="26003">
                  <c:v>654.85299999999995</c:v>
                </c:pt>
                <c:pt idx="26004">
                  <c:v>654.87400000000002</c:v>
                </c:pt>
                <c:pt idx="26005">
                  <c:v>654.89300000000003</c:v>
                </c:pt>
                <c:pt idx="26006">
                  <c:v>654.91399999999999</c:v>
                </c:pt>
                <c:pt idx="26007">
                  <c:v>654.94000000000005</c:v>
                </c:pt>
                <c:pt idx="26008">
                  <c:v>654.98599999999999</c:v>
                </c:pt>
                <c:pt idx="26009">
                  <c:v>655.06600000000003</c:v>
                </c:pt>
                <c:pt idx="26010">
                  <c:v>655.149</c:v>
                </c:pt>
                <c:pt idx="26011">
                  <c:v>655.18899999999996</c:v>
                </c:pt>
                <c:pt idx="26012">
                  <c:v>655.22</c:v>
                </c:pt>
                <c:pt idx="26013">
                  <c:v>655.23299999999995</c:v>
                </c:pt>
                <c:pt idx="26014">
                  <c:v>655.24900000000002</c:v>
                </c:pt>
                <c:pt idx="26015">
                  <c:v>655.26800000000003</c:v>
                </c:pt>
                <c:pt idx="26016">
                  <c:v>655.28700000000003</c:v>
                </c:pt>
                <c:pt idx="26017">
                  <c:v>655.30999999999995</c:v>
                </c:pt>
                <c:pt idx="26018">
                  <c:v>655.33000000000004</c:v>
                </c:pt>
                <c:pt idx="26019">
                  <c:v>655.35</c:v>
                </c:pt>
                <c:pt idx="26020">
                  <c:v>655.36900000000003</c:v>
                </c:pt>
                <c:pt idx="26021">
                  <c:v>655.38800000000003</c:v>
                </c:pt>
                <c:pt idx="26022">
                  <c:v>655.40700000000004</c:v>
                </c:pt>
                <c:pt idx="26023">
                  <c:v>655.42600000000004</c:v>
                </c:pt>
                <c:pt idx="26024">
                  <c:v>655.44600000000003</c:v>
                </c:pt>
                <c:pt idx="26025">
                  <c:v>655.46600000000001</c:v>
                </c:pt>
                <c:pt idx="26026">
                  <c:v>655.48699999999997</c:v>
                </c:pt>
                <c:pt idx="26027">
                  <c:v>655.50599999999997</c:v>
                </c:pt>
                <c:pt idx="26028">
                  <c:v>655.52300000000002</c:v>
                </c:pt>
                <c:pt idx="26029">
                  <c:v>655.54200000000003</c:v>
                </c:pt>
                <c:pt idx="26030">
                  <c:v>655.56100000000004</c:v>
                </c:pt>
                <c:pt idx="26031">
                  <c:v>655.59799999999996</c:v>
                </c:pt>
                <c:pt idx="26032">
                  <c:v>655.66700000000003</c:v>
                </c:pt>
                <c:pt idx="26033">
                  <c:v>655.75800000000004</c:v>
                </c:pt>
                <c:pt idx="26034">
                  <c:v>655.82899999999995</c:v>
                </c:pt>
                <c:pt idx="26035">
                  <c:v>655.85400000000004</c:v>
                </c:pt>
                <c:pt idx="26036">
                  <c:v>655.86800000000005</c:v>
                </c:pt>
                <c:pt idx="26037">
                  <c:v>655.88400000000001</c:v>
                </c:pt>
                <c:pt idx="26038">
                  <c:v>655.89700000000005</c:v>
                </c:pt>
                <c:pt idx="26039">
                  <c:v>655.91099999999994</c:v>
                </c:pt>
                <c:pt idx="26040">
                  <c:v>655.928</c:v>
                </c:pt>
                <c:pt idx="26041">
                  <c:v>655.94799999999998</c:v>
                </c:pt>
                <c:pt idx="26042">
                  <c:v>655.971</c:v>
                </c:pt>
                <c:pt idx="26043">
                  <c:v>655.995</c:v>
                </c:pt>
                <c:pt idx="26044">
                  <c:v>656.01499999999999</c:v>
                </c:pt>
                <c:pt idx="26045">
                  <c:v>656.03599999999994</c:v>
                </c:pt>
                <c:pt idx="26046">
                  <c:v>656.05600000000004</c:v>
                </c:pt>
                <c:pt idx="26047">
                  <c:v>656.07600000000002</c:v>
                </c:pt>
                <c:pt idx="26048">
                  <c:v>656.09799999999996</c:v>
                </c:pt>
                <c:pt idx="26049">
                  <c:v>656.13400000000001</c:v>
                </c:pt>
                <c:pt idx="26050">
                  <c:v>656.17100000000005</c:v>
                </c:pt>
                <c:pt idx="26051">
                  <c:v>656.20799999999997</c:v>
                </c:pt>
                <c:pt idx="26052">
                  <c:v>656.25</c:v>
                </c:pt>
                <c:pt idx="26053">
                  <c:v>656.298</c:v>
                </c:pt>
                <c:pt idx="26054">
                  <c:v>656.34900000000005</c:v>
                </c:pt>
                <c:pt idx="26055">
                  <c:v>656.38400000000001</c:v>
                </c:pt>
                <c:pt idx="26056">
                  <c:v>656.40099999999995</c:v>
                </c:pt>
                <c:pt idx="26057">
                  <c:v>656.41300000000001</c:v>
                </c:pt>
                <c:pt idx="26058">
                  <c:v>656.42700000000002</c:v>
                </c:pt>
                <c:pt idx="26059">
                  <c:v>656.44399999999996</c:v>
                </c:pt>
                <c:pt idx="26060">
                  <c:v>656.46500000000003</c:v>
                </c:pt>
                <c:pt idx="26061">
                  <c:v>656.48699999999997</c:v>
                </c:pt>
                <c:pt idx="26062">
                  <c:v>656.50699999999995</c:v>
                </c:pt>
                <c:pt idx="26063">
                  <c:v>656.52599999999995</c:v>
                </c:pt>
                <c:pt idx="26064">
                  <c:v>656.54600000000005</c:v>
                </c:pt>
                <c:pt idx="26065">
                  <c:v>656.56700000000001</c:v>
                </c:pt>
                <c:pt idx="26066">
                  <c:v>656.60199999999998</c:v>
                </c:pt>
                <c:pt idx="26067">
                  <c:v>656.66700000000003</c:v>
                </c:pt>
                <c:pt idx="26068">
                  <c:v>656.755</c:v>
                </c:pt>
                <c:pt idx="26069">
                  <c:v>656.83600000000001</c:v>
                </c:pt>
                <c:pt idx="26070">
                  <c:v>656.85900000000004</c:v>
                </c:pt>
                <c:pt idx="26071">
                  <c:v>656.86199999999997</c:v>
                </c:pt>
                <c:pt idx="26072">
                  <c:v>656.87599999999998</c:v>
                </c:pt>
                <c:pt idx="26073">
                  <c:v>656.89800000000002</c:v>
                </c:pt>
                <c:pt idx="26074">
                  <c:v>656.91700000000003</c:v>
                </c:pt>
                <c:pt idx="26075">
                  <c:v>656.93899999999996</c:v>
                </c:pt>
                <c:pt idx="26076">
                  <c:v>656.96100000000001</c:v>
                </c:pt>
                <c:pt idx="26077">
                  <c:v>656.98099999999999</c:v>
                </c:pt>
                <c:pt idx="26078">
                  <c:v>657.00099999999998</c:v>
                </c:pt>
                <c:pt idx="26079">
                  <c:v>657.02099999999996</c:v>
                </c:pt>
                <c:pt idx="26080">
                  <c:v>657.05499999999995</c:v>
                </c:pt>
                <c:pt idx="26081">
                  <c:v>657.11099999999999</c:v>
                </c:pt>
                <c:pt idx="26082">
                  <c:v>657.19200000000001</c:v>
                </c:pt>
                <c:pt idx="26083">
                  <c:v>657.28700000000003</c:v>
                </c:pt>
                <c:pt idx="26084">
                  <c:v>657.37400000000002</c:v>
                </c:pt>
                <c:pt idx="26085">
                  <c:v>657.41499999999996</c:v>
                </c:pt>
                <c:pt idx="26086">
                  <c:v>657.43200000000002</c:v>
                </c:pt>
                <c:pt idx="26087">
                  <c:v>657.45</c:v>
                </c:pt>
                <c:pt idx="26088">
                  <c:v>657.46900000000005</c:v>
                </c:pt>
                <c:pt idx="26089">
                  <c:v>657.48800000000006</c:v>
                </c:pt>
                <c:pt idx="26090">
                  <c:v>657.50800000000004</c:v>
                </c:pt>
                <c:pt idx="26091">
                  <c:v>657.529</c:v>
                </c:pt>
                <c:pt idx="26092">
                  <c:v>657.548</c:v>
                </c:pt>
                <c:pt idx="26093">
                  <c:v>657.56799999999998</c:v>
                </c:pt>
                <c:pt idx="26094">
                  <c:v>657.58900000000006</c:v>
                </c:pt>
                <c:pt idx="26095">
                  <c:v>657.61099999999999</c:v>
                </c:pt>
                <c:pt idx="26096">
                  <c:v>657.64700000000005</c:v>
                </c:pt>
                <c:pt idx="26097">
                  <c:v>657.71100000000001</c:v>
                </c:pt>
                <c:pt idx="26098">
                  <c:v>657.78800000000001</c:v>
                </c:pt>
                <c:pt idx="26099">
                  <c:v>657.84199999999998</c:v>
                </c:pt>
                <c:pt idx="26100">
                  <c:v>657.86900000000003</c:v>
                </c:pt>
                <c:pt idx="26101">
                  <c:v>657.88400000000001</c:v>
                </c:pt>
                <c:pt idx="26102">
                  <c:v>657.89599999999996</c:v>
                </c:pt>
                <c:pt idx="26103">
                  <c:v>657.90499999999997</c:v>
                </c:pt>
                <c:pt idx="26104">
                  <c:v>657.91800000000001</c:v>
                </c:pt>
                <c:pt idx="26105">
                  <c:v>657.93499999999995</c:v>
                </c:pt>
                <c:pt idx="26106">
                  <c:v>657.95299999999997</c:v>
                </c:pt>
                <c:pt idx="26107">
                  <c:v>657.97500000000002</c:v>
                </c:pt>
                <c:pt idx="26108">
                  <c:v>657.99800000000005</c:v>
                </c:pt>
                <c:pt idx="26109">
                  <c:v>658.02300000000002</c:v>
                </c:pt>
                <c:pt idx="26110">
                  <c:v>658.04499999999996</c:v>
                </c:pt>
                <c:pt idx="26111">
                  <c:v>658.06399999999996</c:v>
                </c:pt>
                <c:pt idx="26112">
                  <c:v>658.08299999999997</c:v>
                </c:pt>
                <c:pt idx="26113">
                  <c:v>658.101</c:v>
                </c:pt>
                <c:pt idx="26114">
                  <c:v>658.12099999999998</c:v>
                </c:pt>
                <c:pt idx="26115">
                  <c:v>658.14300000000003</c:v>
                </c:pt>
                <c:pt idx="26116">
                  <c:v>658.18499999999995</c:v>
                </c:pt>
                <c:pt idx="26117">
                  <c:v>658.25599999999997</c:v>
                </c:pt>
                <c:pt idx="26118">
                  <c:v>658.31200000000001</c:v>
                </c:pt>
                <c:pt idx="26119">
                  <c:v>658.34</c:v>
                </c:pt>
                <c:pt idx="26120">
                  <c:v>658.35900000000004</c:v>
                </c:pt>
                <c:pt idx="26121">
                  <c:v>658.37699999999995</c:v>
                </c:pt>
                <c:pt idx="26122">
                  <c:v>658.39599999999996</c:v>
                </c:pt>
                <c:pt idx="26123">
                  <c:v>658.41700000000003</c:v>
                </c:pt>
                <c:pt idx="26124">
                  <c:v>658.43899999999996</c:v>
                </c:pt>
                <c:pt idx="26125">
                  <c:v>658.45899999999995</c:v>
                </c:pt>
                <c:pt idx="26126">
                  <c:v>658.47699999999998</c:v>
                </c:pt>
                <c:pt idx="26127">
                  <c:v>658.49599999999998</c:v>
                </c:pt>
                <c:pt idx="26128">
                  <c:v>658.51700000000005</c:v>
                </c:pt>
                <c:pt idx="26129">
                  <c:v>658.55100000000004</c:v>
                </c:pt>
                <c:pt idx="26130">
                  <c:v>658.62</c:v>
                </c:pt>
                <c:pt idx="26131">
                  <c:v>658.71100000000001</c:v>
                </c:pt>
                <c:pt idx="26132">
                  <c:v>658.80600000000004</c:v>
                </c:pt>
                <c:pt idx="26133">
                  <c:v>658.89599999999996</c:v>
                </c:pt>
                <c:pt idx="26134">
                  <c:v>658.96100000000001</c:v>
                </c:pt>
                <c:pt idx="26135">
                  <c:v>659.00699999999995</c:v>
                </c:pt>
                <c:pt idx="26136">
                  <c:v>659.03099999999995</c:v>
                </c:pt>
                <c:pt idx="26137">
                  <c:v>659.04899999999998</c:v>
                </c:pt>
                <c:pt idx="26138">
                  <c:v>659.06200000000001</c:v>
                </c:pt>
                <c:pt idx="26139">
                  <c:v>659.07299999999998</c:v>
                </c:pt>
                <c:pt idx="26140">
                  <c:v>659.07899999999995</c:v>
                </c:pt>
                <c:pt idx="26141">
                  <c:v>659.08500000000004</c:v>
                </c:pt>
                <c:pt idx="26142">
                  <c:v>659.09400000000005</c:v>
                </c:pt>
                <c:pt idx="26143">
                  <c:v>659.10500000000002</c:v>
                </c:pt>
                <c:pt idx="26144">
                  <c:v>659.12099999999998</c:v>
                </c:pt>
                <c:pt idx="26145">
                  <c:v>659.13900000000001</c:v>
                </c:pt>
                <c:pt idx="26146">
                  <c:v>659.15800000000002</c:v>
                </c:pt>
                <c:pt idx="26147">
                  <c:v>659.178</c:v>
                </c:pt>
                <c:pt idx="26148">
                  <c:v>659.197</c:v>
                </c:pt>
                <c:pt idx="26149">
                  <c:v>659.21600000000001</c:v>
                </c:pt>
                <c:pt idx="26150">
                  <c:v>659.23500000000001</c:v>
                </c:pt>
                <c:pt idx="26151">
                  <c:v>659.26400000000001</c:v>
                </c:pt>
                <c:pt idx="26152">
                  <c:v>659.32100000000003</c:v>
                </c:pt>
                <c:pt idx="26153">
                  <c:v>659.40599999999995</c:v>
                </c:pt>
                <c:pt idx="26154">
                  <c:v>659.5</c:v>
                </c:pt>
                <c:pt idx="26155">
                  <c:v>659.59500000000003</c:v>
                </c:pt>
                <c:pt idx="26156">
                  <c:v>659.68100000000004</c:v>
                </c:pt>
                <c:pt idx="26157">
                  <c:v>659.73800000000006</c:v>
                </c:pt>
                <c:pt idx="26158">
                  <c:v>659.73800000000006</c:v>
                </c:pt>
                <c:pt idx="26159">
                  <c:v>659.73900000000003</c:v>
                </c:pt>
                <c:pt idx="26160">
                  <c:v>659.74599999999998</c:v>
                </c:pt>
                <c:pt idx="26161">
                  <c:v>659.75599999999997</c:v>
                </c:pt>
                <c:pt idx="26162">
                  <c:v>659.76400000000001</c:v>
                </c:pt>
                <c:pt idx="26163">
                  <c:v>659.77700000000004</c:v>
                </c:pt>
                <c:pt idx="26164">
                  <c:v>659.78899999999999</c:v>
                </c:pt>
                <c:pt idx="26165">
                  <c:v>659.803</c:v>
                </c:pt>
                <c:pt idx="26166">
                  <c:v>659.82500000000005</c:v>
                </c:pt>
                <c:pt idx="26167">
                  <c:v>659.84799999999996</c:v>
                </c:pt>
                <c:pt idx="26168">
                  <c:v>659.875</c:v>
                </c:pt>
                <c:pt idx="26169">
                  <c:v>659.90599999999995</c:v>
                </c:pt>
                <c:pt idx="26170">
                  <c:v>659.93299999999999</c:v>
                </c:pt>
                <c:pt idx="26171">
                  <c:v>659.95</c:v>
                </c:pt>
                <c:pt idx="26172">
                  <c:v>659.96100000000001</c:v>
                </c:pt>
                <c:pt idx="26173">
                  <c:v>659.971</c:v>
                </c:pt>
                <c:pt idx="26174">
                  <c:v>659.98400000000004</c:v>
                </c:pt>
                <c:pt idx="26175">
                  <c:v>660</c:v>
                </c:pt>
                <c:pt idx="26176">
                  <c:v>660.02</c:v>
                </c:pt>
                <c:pt idx="26177">
                  <c:v>660.04</c:v>
                </c:pt>
                <c:pt idx="26178">
                  <c:v>660.05899999999997</c:v>
                </c:pt>
                <c:pt idx="26179">
                  <c:v>660.077</c:v>
                </c:pt>
                <c:pt idx="26180">
                  <c:v>660.096</c:v>
                </c:pt>
                <c:pt idx="26181">
                  <c:v>660.11500000000001</c:v>
                </c:pt>
                <c:pt idx="26182">
                  <c:v>660.13699999999994</c:v>
                </c:pt>
                <c:pt idx="26183">
                  <c:v>660.16899999999998</c:v>
                </c:pt>
                <c:pt idx="26184">
                  <c:v>660.20600000000002</c:v>
                </c:pt>
                <c:pt idx="26185">
                  <c:v>660.24800000000005</c:v>
                </c:pt>
                <c:pt idx="26186">
                  <c:v>660.29899999999998</c:v>
                </c:pt>
                <c:pt idx="26187">
                  <c:v>660.35599999999999</c:v>
                </c:pt>
                <c:pt idx="26188">
                  <c:v>660.41600000000005</c:v>
                </c:pt>
                <c:pt idx="26189">
                  <c:v>660.47199999999998</c:v>
                </c:pt>
                <c:pt idx="26190">
                  <c:v>660.53200000000004</c:v>
                </c:pt>
                <c:pt idx="26191">
                  <c:v>660.59400000000005</c:v>
                </c:pt>
                <c:pt idx="26192">
                  <c:v>660.65300000000002</c:v>
                </c:pt>
                <c:pt idx="26193">
                  <c:v>660.70899999999995</c:v>
                </c:pt>
                <c:pt idx="26194">
                  <c:v>660.74699999999996</c:v>
                </c:pt>
                <c:pt idx="26195">
                  <c:v>660.74900000000002</c:v>
                </c:pt>
                <c:pt idx="26196">
                  <c:v>660.74900000000002</c:v>
                </c:pt>
                <c:pt idx="26197">
                  <c:v>660.75300000000004</c:v>
                </c:pt>
                <c:pt idx="26198">
                  <c:v>660.76099999999997</c:v>
                </c:pt>
                <c:pt idx="26199">
                  <c:v>660.77099999999996</c:v>
                </c:pt>
                <c:pt idx="26200">
                  <c:v>660.78200000000004</c:v>
                </c:pt>
                <c:pt idx="26201">
                  <c:v>660.79399999999998</c:v>
                </c:pt>
                <c:pt idx="26202">
                  <c:v>660.80799999999999</c:v>
                </c:pt>
                <c:pt idx="26203">
                  <c:v>660.82399999999996</c:v>
                </c:pt>
                <c:pt idx="26204">
                  <c:v>660.83900000000006</c:v>
                </c:pt>
                <c:pt idx="26205">
                  <c:v>660.85500000000002</c:v>
                </c:pt>
                <c:pt idx="26206">
                  <c:v>660.87099999999998</c:v>
                </c:pt>
                <c:pt idx="26207">
                  <c:v>660.88800000000003</c:v>
                </c:pt>
                <c:pt idx="26208">
                  <c:v>660.904</c:v>
                </c:pt>
                <c:pt idx="26209">
                  <c:v>660.92</c:v>
                </c:pt>
                <c:pt idx="26210">
                  <c:v>660.93600000000004</c:v>
                </c:pt>
                <c:pt idx="26211">
                  <c:v>660.952</c:v>
                </c:pt>
                <c:pt idx="26212">
                  <c:v>660.97400000000005</c:v>
                </c:pt>
                <c:pt idx="26213">
                  <c:v>661.00199999999995</c:v>
                </c:pt>
                <c:pt idx="26214">
                  <c:v>661.03099999999995</c:v>
                </c:pt>
                <c:pt idx="26215">
                  <c:v>661.06700000000001</c:v>
                </c:pt>
                <c:pt idx="26216">
                  <c:v>661.1</c:v>
                </c:pt>
                <c:pt idx="26217">
                  <c:v>661.14099999999996</c:v>
                </c:pt>
                <c:pt idx="26218">
                  <c:v>661.18799999999999</c:v>
                </c:pt>
                <c:pt idx="26219">
                  <c:v>661.22699999999998</c:v>
                </c:pt>
                <c:pt idx="26220">
                  <c:v>661.27</c:v>
                </c:pt>
                <c:pt idx="26221">
                  <c:v>661.32</c:v>
                </c:pt>
                <c:pt idx="26222">
                  <c:v>661.38099999999997</c:v>
                </c:pt>
                <c:pt idx="26223">
                  <c:v>661.45399999999995</c:v>
                </c:pt>
                <c:pt idx="26224">
                  <c:v>661.52</c:v>
                </c:pt>
                <c:pt idx="26225">
                  <c:v>661.57899999999995</c:v>
                </c:pt>
                <c:pt idx="26226">
                  <c:v>661.63099999999997</c:v>
                </c:pt>
                <c:pt idx="26227">
                  <c:v>661.67499999999995</c:v>
                </c:pt>
                <c:pt idx="26228">
                  <c:v>661.71600000000001</c:v>
                </c:pt>
                <c:pt idx="26229">
                  <c:v>661.745</c:v>
                </c:pt>
                <c:pt idx="26230">
                  <c:v>661.75099999999998</c:v>
                </c:pt>
                <c:pt idx="26231">
                  <c:v>661.755</c:v>
                </c:pt>
                <c:pt idx="26232">
                  <c:v>661.76199999999994</c:v>
                </c:pt>
                <c:pt idx="26233">
                  <c:v>661.77200000000005</c:v>
                </c:pt>
                <c:pt idx="26234">
                  <c:v>661.78399999999999</c:v>
                </c:pt>
                <c:pt idx="26235">
                  <c:v>661.79899999999998</c:v>
                </c:pt>
                <c:pt idx="26236">
                  <c:v>661.81600000000003</c:v>
                </c:pt>
                <c:pt idx="26237">
                  <c:v>661.83699999999999</c:v>
                </c:pt>
                <c:pt idx="26238">
                  <c:v>661.85599999999999</c:v>
                </c:pt>
                <c:pt idx="26239">
                  <c:v>661.87300000000005</c:v>
                </c:pt>
                <c:pt idx="26240">
                  <c:v>661.89099999999996</c:v>
                </c:pt>
                <c:pt idx="26241">
                  <c:v>661.91099999999994</c:v>
                </c:pt>
                <c:pt idx="26242">
                  <c:v>661.94899999999996</c:v>
                </c:pt>
                <c:pt idx="26243">
                  <c:v>662.01900000000001</c:v>
                </c:pt>
                <c:pt idx="26244">
                  <c:v>662.11300000000006</c:v>
                </c:pt>
                <c:pt idx="26245">
                  <c:v>662.21</c:v>
                </c:pt>
                <c:pt idx="26246">
                  <c:v>662.30399999999997</c:v>
                </c:pt>
                <c:pt idx="26247">
                  <c:v>662.37599999999998</c:v>
                </c:pt>
                <c:pt idx="26248">
                  <c:v>662.37599999999998</c:v>
                </c:pt>
                <c:pt idx="26249">
                  <c:v>662.37800000000004</c:v>
                </c:pt>
                <c:pt idx="26250">
                  <c:v>662.38800000000003</c:v>
                </c:pt>
                <c:pt idx="26251">
                  <c:v>662.40099999999995</c:v>
                </c:pt>
                <c:pt idx="26252">
                  <c:v>662.42</c:v>
                </c:pt>
                <c:pt idx="26253">
                  <c:v>662.43600000000004</c:v>
                </c:pt>
                <c:pt idx="26254">
                  <c:v>662.45500000000004</c:v>
                </c:pt>
                <c:pt idx="26255">
                  <c:v>662.47500000000002</c:v>
                </c:pt>
                <c:pt idx="26256">
                  <c:v>662.49699999999996</c:v>
                </c:pt>
                <c:pt idx="26257">
                  <c:v>662.52</c:v>
                </c:pt>
                <c:pt idx="26258">
                  <c:v>662.548</c:v>
                </c:pt>
                <c:pt idx="26259">
                  <c:v>662.58100000000002</c:v>
                </c:pt>
                <c:pt idx="26260">
                  <c:v>662.64599999999996</c:v>
                </c:pt>
                <c:pt idx="26261">
                  <c:v>662.70899999999995</c:v>
                </c:pt>
                <c:pt idx="26262">
                  <c:v>662.74</c:v>
                </c:pt>
                <c:pt idx="26263">
                  <c:v>662.75699999999995</c:v>
                </c:pt>
                <c:pt idx="26264">
                  <c:v>662.77300000000002</c:v>
                </c:pt>
                <c:pt idx="26265">
                  <c:v>662.79</c:v>
                </c:pt>
                <c:pt idx="26266">
                  <c:v>662.80700000000002</c:v>
                </c:pt>
                <c:pt idx="26267">
                  <c:v>662.82799999999997</c:v>
                </c:pt>
                <c:pt idx="26268">
                  <c:v>662.85199999999998</c:v>
                </c:pt>
                <c:pt idx="26269">
                  <c:v>662.875</c:v>
                </c:pt>
                <c:pt idx="26270">
                  <c:v>662.89499999999998</c:v>
                </c:pt>
                <c:pt idx="26271">
                  <c:v>662.91499999999996</c:v>
                </c:pt>
                <c:pt idx="26272">
                  <c:v>662.93499999999995</c:v>
                </c:pt>
                <c:pt idx="26273">
                  <c:v>662.96600000000001</c:v>
                </c:pt>
                <c:pt idx="26274">
                  <c:v>663.02700000000004</c:v>
                </c:pt>
                <c:pt idx="26275">
                  <c:v>663.11400000000003</c:v>
                </c:pt>
                <c:pt idx="26276">
                  <c:v>663.19500000000005</c:v>
                </c:pt>
                <c:pt idx="26277">
                  <c:v>663.21799999999996</c:v>
                </c:pt>
                <c:pt idx="26278">
                  <c:v>663.22199999999998</c:v>
                </c:pt>
                <c:pt idx="26279">
                  <c:v>663.24099999999999</c:v>
                </c:pt>
                <c:pt idx="26280">
                  <c:v>663.26199999999994</c:v>
                </c:pt>
                <c:pt idx="26281">
                  <c:v>663.28200000000004</c:v>
                </c:pt>
                <c:pt idx="26282">
                  <c:v>663.30200000000002</c:v>
                </c:pt>
                <c:pt idx="26283">
                  <c:v>663.32399999999996</c:v>
                </c:pt>
                <c:pt idx="26284">
                  <c:v>663.346</c:v>
                </c:pt>
                <c:pt idx="26285">
                  <c:v>663.36800000000005</c:v>
                </c:pt>
                <c:pt idx="26286">
                  <c:v>663.38699999999994</c:v>
                </c:pt>
                <c:pt idx="26287">
                  <c:v>663.40599999999995</c:v>
                </c:pt>
                <c:pt idx="26288">
                  <c:v>663.42600000000004</c:v>
                </c:pt>
                <c:pt idx="26289">
                  <c:v>663.44899999999996</c:v>
                </c:pt>
                <c:pt idx="26290">
                  <c:v>663.47299999999996</c:v>
                </c:pt>
                <c:pt idx="26291">
                  <c:v>663.495</c:v>
                </c:pt>
                <c:pt idx="26292">
                  <c:v>663.51400000000001</c:v>
                </c:pt>
                <c:pt idx="26293">
                  <c:v>663.53300000000002</c:v>
                </c:pt>
                <c:pt idx="26294">
                  <c:v>663.55399999999997</c:v>
                </c:pt>
                <c:pt idx="26295">
                  <c:v>663.577</c:v>
                </c:pt>
                <c:pt idx="26296">
                  <c:v>663.59900000000005</c:v>
                </c:pt>
                <c:pt idx="26297">
                  <c:v>663.62099999999998</c:v>
                </c:pt>
                <c:pt idx="26298">
                  <c:v>663.64</c:v>
                </c:pt>
                <c:pt idx="26299">
                  <c:v>663.66</c:v>
                </c:pt>
                <c:pt idx="26300">
                  <c:v>663.68</c:v>
                </c:pt>
                <c:pt idx="26301">
                  <c:v>663.7</c:v>
                </c:pt>
                <c:pt idx="26302">
                  <c:v>663.72699999999998</c:v>
                </c:pt>
                <c:pt idx="26303">
                  <c:v>663.77800000000002</c:v>
                </c:pt>
                <c:pt idx="26304">
                  <c:v>663.86199999999997</c:v>
                </c:pt>
                <c:pt idx="26305">
                  <c:v>663.95399999999995</c:v>
                </c:pt>
                <c:pt idx="26306">
                  <c:v>664.05</c:v>
                </c:pt>
                <c:pt idx="26307">
                  <c:v>664.13699999999994</c:v>
                </c:pt>
                <c:pt idx="26308">
                  <c:v>664.17200000000003</c:v>
                </c:pt>
                <c:pt idx="26309">
                  <c:v>664.2</c:v>
                </c:pt>
                <c:pt idx="26310">
                  <c:v>664.21400000000006</c:v>
                </c:pt>
                <c:pt idx="26311">
                  <c:v>664.23599999999999</c:v>
                </c:pt>
                <c:pt idx="26312">
                  <c:v>664.27599999999995</c:v>
                </c:pt>
                <c:pt idx="26313">
                  <c:v>664.32899999999995</c:v>
                </c:pt>
                <c:pt idx="26314">
                  <c:v>664.37599999999998</c:v>
                </c:pt>
                <c:pt idx="26315">
                  <c:v>664.41099999999994</c:v>
                </c:pt>
                <c:pt idx="26316">
                  <c:v>664.43</c:v>
                </c:pt>
                <c:pt idx="26317">
                  <c:v>664.44</c:v>
                </c:pt>
                <c:pt idx="26318">
                  <c:v>664.45399999999995</c:v>
                </c:pt>
                <c:pt idx="26319">
                  <c:v>664.46900000000005</c:v>
                </c:pt>
                <c:pt idx="26320">
                  <c:v>664.48699999999997</c:v>
                </c:pt>
                <c:pt idx="26321">
                  <c:v>664.50699999999995</c:v>
                </c:pt>
                <c:pt idx="26322">
                  <c:v>664.52599999999995</c:v>
                </c:pt>
                <c:pt idx="26323">
                  <c:v>664.54499999999996</c:v>
                </c:pt>
                <c:pt idx="26324">
                  <c:v>664.56299999999999</c:v>
                </c:pt>
                <c:pt idx="26325">
                  <c:v>664.58199999999999</c:v>
                </c:pt>
                <c:pt idx="26326">
                  <c:v>664.59900000000005</c:v>
                </c:pt>
                <c:pt idx="26327">
                  <c:v>664.61500000000001</c:v>
                </c:pt>
                <c:pt idx="26328">
                  <c:v>664.63</c:v>
                </c:pt>
                <c:pt idx="26329">
                  <c:v>664.64599999999996</c:v>
                </c:pt>
                <c:pt idx="26330">
                  <c:v>664.66200000000003</c:v>
                </c:pt>
                <c:pt idx="26331">
                  <c:v>664.67899999999997</c:v>
                </c:pt>
                <c:pt idx="26332">
                  <c:v>664.69600000000003</c:v>
                </c:pt>
                <c:pt idx="26333">
                  <c:v>664.71299999999997</c:v>
                </c:pt>
                <c:pt idx="26334">
                  <c:v>664.72900000000004</c:v>
                </c:pt>
                <c:pt idx="26335">
                  <c:v>664.74400000000003</c:v>
                </c:pt>
                <c:pt idx="26336">
                  <c:v>664.76199999999994</c:v>
                </c:pt>
                <c:pt idx="26337">
                  <c:v>664.78099999999995</c:v>
                </c:pt>
                <c:pt idx="26338">
                  <c:v>664.803</c:v>
                </c:pt>
                <c:pt idx="26339">
                  <c:v>664.822</c:v>
                </c:pt>
                <c:pt idx="26340">
                  <c:v>664.83900000000006</c:v>
                </c:pt>
                <c:pt idx="26341">
                  <c:v>664.85699999999997</c:v>
                </c:pt>
                <c:pt idx="26342">
                  <c:v>664.87599999999998</c:v>
                </c:pt>
                <c:pt idx="26343">
                  <c:v>664.89800000000002</c:v>
                </c:pt>
                <c:pt idx="26344">
                  <c:v>664.93499999999995</c:v>
                </c:pt>
                <c:pt idx="26345">
                  <c:v>664.98599999999999</c:v>
                </c:pt>
                <c:pt idx="26346">
                  <c:v>665.03899999999999</c:v>
                </c:pt>
                <c:pt idx="26347">
                  <c:v>665.09299999999996</c:v>
                </c:pt>
                <c:pt idx="26348">
                  <c:v>665.13699999999994</c:v>
                </c:pt>
                <c:pt idx="26349">
                  <c:v>665.16399999999999</c:v>
                </c:pt>
                <c:pt idx="26350">
                  <c:v>665.178</c:v>
                </c:pt>
                <c:pt idx="26351">
                  <c:v>665.19299999999998</c:v>
                </c:pt>
                <c:pt idx="26352">
                  <c:v>665.21100000000001</c:v>
                </c:pt>
                <c:pt idx="26353">
                  <c:v>665.22900000000004</c:v>
                </c:pt>
                <c:pt idx="26354">
                  <c:v>665.24800000000005</c:v>
                </c:pt>
                <c:pt idx="26355">
                  <c:v>665.26900000000001</c:v>
                </c:pt>
                <c:pt idx="26356">
                  <c:v>665.29100000000005</c:v>
                </c:pt>
                <c:pt idx="26357">
                  <c:v>665.31200000000001</c:v>
                </c:pt>
                <c:pt idx="26358">
                  <c:v>665.33199999999999</c:v>
                </c:pt>
                <c:pt idx="26359">
                  <c:v>665.35199999999998</c:v>
                </c:pt>
                <c:pt idx="26360">
                  <c:v>665.37099999999998</c:v>
                </c:pt>
                <c:pt idx="26361">
                  <c:v>665.39099999999996</c:v>
                </c:pt>
                <c:pt idx="26362">
                  <c:v>665.41099999999994</c:v>
                </c:pt>
                <c:pt idx="26363">
                  <c:v>665.42899999999997</c:v>
                </c:pt>
                <c:pt idx="26364">
                  <c:v>665.44500000000005</c:v>
                </c:pt>
                <c:pt idx="26365">
                  <c:v>665.47400000000005</c:v>
                </c:pt>
                <c:pt idx="26366">
                  <c:v>665.50900000000001</c:v>
                </c:pt>
                <c:pt idx="26367">
                  <c:v>665.55</c:v>
                </c:pt>
                <c:pt idx="26368">
                  <c:v>665.59699999999998</c:v>
                </c:pt>
                <c:pt idx="26369">
                  <c:v>665.63199999999995</c:v>
                </c:pt>
                <c:pt idx="26370">
                  <c:v>665.65200000000004</c:v>
                </c:pt>
                <c:pt idx="26371">
                  <c:v>665.66800000000001</c:v>
                </c:pt>
                <c:pt idx="26372">
                  <c:v>665.68299999999999</c:v>
                </c:pt>
                <c:pt idx="26373">
                  <c:v>665.71299999999997</c:v>
                </c:pt>
                <c:pt idx="26374">
                  <c:v>665.75900000000001</c:v>
                </c:pt>
                <c:pt idx="26375">
                  <c:v>665.83299999999997</c:v>
                </c:pt>
                <c:pt idx="26376">
                  <c:v>665.87800000000004</c:v>
                </c:pt>
                <c:pt idx="26377">
                  <c:v>665.89700000000005</c:v>
                </c:pt>
                <c:pt idx="26378">
                  <c:v>665.91</c:v>
                </c:pt>
                <c:pt idx="26379">
                  <c:v>665.93299999999999</c:v>
                </c:pt>
                <c:pt idx="26380">
                  <c:v>665.96500000000003</c:v>
                </c:pt>
                <c:pt idx="26381">
                  <c:v>666.00599999999997</c:v>
                </c:pt>
                <c:pt idx="26382">
                  <c:v>666.03099999999995</c:v>
                </c:pt>
                <c:pt idx="26383">
                  <c:v>666.03800000000001</c:v>
                </c:pt>
                <c:pt idx="26384">
                  <c:v>666.04399999999998</c:v>
                </c:pt>
                <c:pt idx="26385">
                  <c:v>666.05100000000004</c:v>
                </c:pt>
                <c:pt idx="26386">
                  <c:v>666.06100000000004</c:v>
                </c:pt>
                <c:pt idx="26387">
                  <c:v>666.072</c:v>
                </c:pt>
                <c:pt idx="26388">
                  <c:v>666.08600000000001</c:v>
                </c:pt>
                <c:pt idx="26389">
                  <c:v>666.10199999999998</c:v>
                </c:pt>
                <c:pt idx="26390">
                  <c:v>666.11800000000005</c:v>
                </c:pt>
                <c:pt idx="26391">
                  <c:v>666.13599999999997</c:v>
                </c:pt>
                <c:pt idx="26392">
                  <c:v>666.154</c:v>
                </c:pt>
                <c:pt idx="26393">
                  <c:v>666.173</c:v>
                </c:pt>
                <c:pt idx="26394">
                  <c:v>666.19299999999998</c:v>
                </c:pt>
                <c:pt idx="26395">
                  <c:v>666.21100000000001</c:v>
                </c:pt>
                <c:pt idx="26396">
                  <c:v>666.23</c:v>
                </c:pt>
                <c:pt idx="26397">
                  <c:v>666.24800000000005</c:v>
                </c:pt>
                <c:pt idx="26398">
                  <c:v>666.26199999999994</c:v>
                </c:pt>
                <c:pt idx="26399">
                  <c:v>666.28499999999997</c:v>
                </c:pt>
                <c:pt idx="26400">
                  <c:v>666.31299999999999</c:v>
                </c:pt>
                <c:pt idx="26401">
                  <c:v>666.33600000000001</c:v>
                </c:pt>
                <c:pt idx="26402">
                  <c:v>666.35699999999997</c:v>
                </c:pt>
                <c:pt idx="26403">
                  <c:v>666.37900000000002</c:v>
                </c:pt>
                <c:pt idx="26404">
                  <c:v>666.39700000000005</c:v>
                </c:pt>
                <c:pt idx="26405">
                  <c:v>666.41499999999996</c:v>
                </c:pt>
                <c:pt idx="26406">
                  <c:v>666.43499999999995</c:v>
                </c:pt>
                <c:pt idx="26407">
                  <c:v>666.45399999999995</c:v>
                </c:pt>
                <c:pt idx="26408">
                  <c:v>666.47799999999995</c:v>
                </c:pt>
                <c:pt idx="26409">
                  <c:v>666.52099999999996</c:v>
                </c:pt>
                <c:pt idx="26410">
                  <c:v>666.59</c:v>
                </c:pt>
                <c:pt idx="26411">
                  <c:v>666.67600000000004</c:v>
                </c:pt>
                <c:pt idx="26412">
                  <c:v>666.76499999999999</c:v>
                </c:pt>
                <c:pt idx="26413">
                  <c:v>666.81700000000001</c:v>
                </c:pt>
                <c:pt idx="26414">
                  <c:v>666.83600000000001</c:v>
                </c:pt>
                <c:pt idx="26415">
                  <c:v>666.85</c:v>
                </c:pt>
                <c:pt idx="26416">
                  <c:v>666.86400000000003</c:v>
                </c:pt>
                <c:pt idx="26417">
                  <c:v>666.88099999999997</c:v>
                </c:pt>
                <c:pt idx="26418">
                  <c:v>666.899</c:v>
                </c:pt>
                <c:pt idx="26419">
                  <c:v>666.92</c:v>
                </c:pt>
                <c:pt idx="26420">
                  <c:v>666.94200000000001</c:v>
                </c:pt>
                <c:pt idx="26421">
                  <c:v>666.96699999999998</c:v>
                </c:pt>
                <c:pt idx="26422">
                  <c:v>666.99099999999999</c:v>
                </c:pt>
                <c:pt idx="26423">
                  <c:v>667.00900000000001</c:v>
                </c:pt>
                <c:pt idx="26424">
                  <c:v>667.02800000000002</c:v>
                </c:pt>
                <c:pt idx="26425">
                  <c:v>667.048</c:v>
                </c:pt>
                <c:pt idx="26426">
                  <c:v>667.06799999999998</c:v>
                </c:pt>
                <c:pt idx="26427">
                  <c:v>667.09699999999998</c:v>
                </c:pt>
                <c:pt idx="26428">
                  <c:v>667.13400000000001</c:v>
                </c:pt>
                <c:pt idx="26429">
                  <c:v>667.15599999999995</c:v>
                </c:pt>
                <c:pt idx="26430">
                  <c:v>667.17499999999995</c:v>
                </c:pt>
                <c:pt idx="26431">
                  <c:v>667.19299999999998</c:v>
                </c:pt>
                <c:pt idx="26432">
                  <c:v>667.21500000000003</c:v>
                </c:pt>
                <c:pt idx="26433">
                  <c:v>667.23599999999999</c:v>
                </c:pt>
                <c:pt idx="26434">
                  <c:v>667.25800000000004</c:v>
                </c:pt>
                <c:pt idx="26435">
                  <c:v>667.279</c:v>
                </c:pt>
                <c:pt idx="26436">
                  <c:v>667.298</c:v>
                </c:pt>
                <c:pt idx="26437">
                  <c:v>667.31700000000001</c:v>
                </c:pt>
                <c:pt idx="26438">
                  <c:v>667.33600000000001</c:v>
                </c:pt>
                <c:pt idx="26439">
                  <c:v>667.36500000000001</c:v>
                </c:pt>
                <c:pt idx="26440">
                  <c:v>667.42200000000003</c:v>
                </c:pt>
                <c:pt idx="26441">
                  <c:v>667.51099999999997</c:v>
                </c:pt>
                <c:pt idx="26442">
                  <c:v>667.60500000000002</c:v>
                </c:pt>
                <c:pt idx="26443">
                  <c:v>667.65800000000002</c:v>
                </c:pt>
                <c:pt idx="26444">
                  <c:v>667.68100000000004</c:v>
                </c:pt>
                <c:pt idx="26445">
                  <c:v>667.7</c:v>
                </c:pt>
                <c:pt idx="26446">
                  <c:v>667.726</c:v>
                </c:pt>
                <c:pt idx="26447">
                  <c:v>667.76900000000001</c:v>
                </c:pt>
                <c:pt idx="26448">
                  <c:v>667.82799999999997</c:v>
                </c:pt>
                <c:pt idx="26449">
                  <c:v>667.88800000000003</c:v>
                </c:pt>
                <c:pt idx="26450">
                  <c:v>667.93600000000004</c:v>
                </c:pt>
                <c:pt idx="26451">
                  <c:v>667.97199999999998</c:v>
                </c:pt>
                <c:pt idx="26452">
                  <c:v>668.01400000000001</c:v>
                </c:pt>
                <c:pt idx="26453">
                  <c:v>668.03399999999999</c:v>
                </c:pt>
                <c:pt idx="26454">
                  <c:v>668.04499999999996</c:v>
                </c:pt>
                <c:pt idx="26455">
                  <c:v>668.05700000000002</c:v>
                </c:pt>
                <c:pt idx="26456">
                  <c:v>668.07100000000003</c:v>
                </c:pt>
                <c:pt idx="26457">
                  <c:v>668.08799999999997</c:v>
                </c:pt>
                <c:pt idx="26458">
                  <c:v>668.10699999999997</c:v>
                </c:pt>
                <c:pt idx="26459">
                  <c:v>668.12699999999995</c:v>
                </c:pt>
                <c:pt idx="26460">
                  <c:v>668.15</c:v>
                </c:pt>
                <c:pt idx="26461">
                  <c:v>668.17</c:v>
                </c:pt>
                <c:pt idx="26462">
                  <c:v>668.18700000000001</c:v>
                </c:pt>
                <c:pt idx="26463">
                  <c:v>668.20500000000004</c:v>
                </c:pt>
                <c:pt idx="26464">
                  <c:v>668.22400000000005</c:v>
                </c:pt>
                <c:pt idx="26465">
                  <c:v>668.24300000000005</c:v>
                </c:pt>
                <c:pt idx="26466">
                  <c:v>668.26700000000005</c:v>
                </c:pt>
                <c:pt idx="26467">
                  <c:v>668.298</c:v>
                </c:pt>
                <c:pt idx="26468">
                  <c:v>668.32899999999995</c:v>
                </c:pt>
                <c:pt idx="26469">
                  <c:v>668.35599999999999</c:v>
                </c:pt>
                <c:pt idx="26470">
                  <c:v>668.38099999999997</c:v>
                </c:pt>
                <c:pt idx="26471">
                  <c:v>668.40300000000002</c:v>
                </c:pt>
                <c:pt idx="26472">
                  <c:v>668.42600000000004</c:v>
                </c:pt>
                <c:pt idx="26473">
                  <c:v>668.45</c:v>
                </c:pt>
                <c:pt idx="26474">
                  <c:v>668.47400000000005</c:v>
                </c:pt>
                <c:pt idx="26475">
                  <c:v>668.49699999999996</c:v>
                </c:pt>
                <c:pt idx="26476">
                  <c:v>668.51499999999999</c:v>
                </c:pt>
                <c:pt idx="26477">
                  <c:v>668.53</c:v>
                </c:pt>
                <c:pt idx="26478">
                  <c:v>668.54600000000005</c:v>
                </c:pt>
                <c:pt idx="26479">
                  <c:v>668.56299999999999</c:v>
                </c:pt>
                <c:pt idx="26480">
                  <c:v>668.58</c:v>
                </c:pt>
                <c:pt idx="26481">
                  <c:v>668.59900000000005</c:v>
                </c:pt>
                <c:pt idx="26482">
                  <c:v>668.61699999999996</c:v>
                </c:pt>
                <c:pt idx="26483">
                  <c:v>668.63400000000001</c:v>
                </c:pt>
                <c:pt idx="26484">
                  <c:v>668.64700000000005</c:v>
                </c:pt>
                <c:pt idx="26485">
                  <c:v>668.66099999999994</c:v>
                </c:pt>
                <c:pt idx="26486">
                  <c:v>668.67399999999998</c:v>
                </c:pt>
                <c:pt idx="26487">
                  <c:v>668.69799999999998</c:v>
                </c:pt>
                <c:pt idx="26488">
                  <c:v>668.73599999999999</c:v>
                </c:pt>
                <c:pt idx="26489">
                  <c:v>668.77800000000002</c:v>
                </c:pt>
                <c:pt idx="26490">
                  <c:v>668.822</c:v>
                </c:pt>
                <c:pt idx="26491">
                  <c:v>668.87300000000005</c:v>
                </c:pt>
                <c:pt idx="26492">
                  <c:v>668.92100000000005</c:v>
                </c:pt>
                <c:pt idx="26493">
                  <c:v>668.95299999999997</c:v>
                </c:pt>
                <c:pt idx="26494">
                  <c:v>668.96400000000006</c:v>
                </c:pt>
                <c:pt idx="26495">
                  <c:v>668.97299999999996</c:v>
                </c:pt>
                <c:pt idx="26496">
                  <c:v>668.98500000000001</c:v>
                </c:pt>
                <c:pt idx="26497">
                  <c:v>669.00400000000002</c:v>
                </c:pt>
                <c:pt idx="26498">
                  <c:v>669.02499999999998</c:v>
                </c:pt>
                <c:pt idx="26499">
                  <c:v>669.04600000000005</c:v>
                </c:pt>
                <c:pt idx="26500">
                  <c:v>669.06700000000001</c:v>
                </c:pt>
                <c:pt idx="26501">
                  <c:v>669.08</c:v>
                </c:pt>
                <c:pt idx="26502">
                  <c:v>669.09199999999998</c:v>
                </c:pt>
                <c:pt idx="26503">
                  <c:v>669.10900000000004</c:v>
                </c:pt>
                <c:pt idx="26504">
                  <c:v>669.13099999999997</c:v>
                </c:pt>
                <c:pt idx="26505">
                  <c:v>669.149</c:v>
                </c:pt>
                <c:pt idx="26506">
                  <c:v>669.16499999999996</c:v>
                </c:pt>
                <c:pt idx="26507">
                  <c:v>669.18</c:v>
                </c:pt>
                <c:pt idx="26508">
                  <c:v>669.19399999999996</c:v>
                </c:pt>
                <c:pt idx="26509">
                  <c:v>669.20799999999997</c:v>
                </c:pt>
                <c:pt idx="26510">
                  <c:v>669.22299999999996</c:v>
                </c:pt>
                <c:pt idx="26511">
                  <c:v>669.24300000000005</c:v>
                </c:pt>
                <c:pt idx="26512">
                  <c:v>669.25099999999998</c:v>
                </c:pt>
                <c:pt idx="26513">
                  <c:v>669.25599999999997</c:v>
                </c:pt>
                <c:pt idx="26514">
                  <c:v>669.26900000000001</c:v>
                </c:pt>
                <c:pt idx="26515">
                  <c:v>669.29600000000005</c:v>
                </c:pt>
                <c:pt idx="26516">
                  <c:v>669.322</c:v>
                </c:pt>
                <c:pt idx="26517">
                  <c:v>669.34</c:v>
                </c:pt>
                <c:pt idx="26518">
                  <c:v>669.35699999999997</c:v>
                </c:pt>
                <c:pt idx="26519">
                  <c:v>669.375</c:v>
                </c:pt>
                <c:pt idx="26520">
                  <c:v>669.39400000000001</c:v>
                </c:pt>
                <c:pt idx="26521">
                  <c:v>669.41200000000003</c:v>
                </c:pt>
                <c:pt idx="26522">
                  <c:v>669.43499999999995</c:v>
                </c:pt>
                <c:pt idx="26523">
                  <c:v>669.46600000000001</c:v>
                </c:pt>
                <c:pt idx="26524">
                  <c:v>669.50900000000001</c:v>
                </c:pt>
                <c:pt idx="26525">
                  <c:v>669.56299999999999</c:v>
                </c:pt>
                <c:pt idx="26526">
                  <c:v>669.60500000000002</c:v>
                </c:pt>
                <c:pt idx="26527">
                  <c:v>669.63</c:v>
                </c:pt>
                <c:pt idx="26528">
                  <c:v>669.64800000000002</c:v>
                </c:pt>
                <c:pt idx="26529">
                  <c:v>669.66499999999996</c:v>
                </c:pt>
                <c:pt idx="26530">
                  <c:v>669.68299999999999</c:v>
                </c:pt>
                <c:pt idx="26531">
                  <c:v>669.70100000000002</c:v>
                </c:pt>
                <c:pt idx="26532">
                  <c:v>669.72</c:v>
                </c:pt>
                <c:pt idx="26533">
                  <c:v>669.74199999999996</c:v>
                </c:pt>
                <c:pt idx="26534">
                  <c:v>669.76499999999999</c:v>
                </c:pt>
                <c:pt idx="26535">
                  <c:v>669.78399999999999</c:v>
                </c:pt>
                <c:pt idx="26536">
                  <c:v>669.80399999999997</c:v>
                </c:pt>
                <c:pt idx="26537">
                  <c:v>669.82399999999996</c:v>
                </c:pt>
                <c:pt idx="26538">
                  <c:v>669.84699999999998</c:v>
                </c:pt>
                <c:pt idx="26539">
                  <c:v>669.88800000000003</c:v>
                </c:pt>
                <c:pt idx="26540">
                  <c:v>669.96699999999998</c:v>
                </c:pt>
                <c:pt idx="26541">
                  <c:v>669.995</c:v>
                </c:pt>
                <c:pt idx="26542">
                  <c:v>670.00199999999995</c:v>
                </c:pt>
                <c:pt idx="26543">
                  <c:v>670.01400000000001</c:v>
                </c:pt>
                <c:pt idx="26544">
                  <c:v>670.03399999999999</c:v>
                </c:pt>
                <c:pt idx="26545">
                  <c:v>670.05200000000002</c:v>
                </c:pt>
                <c:pt idx="26546">
                  <c:v>670.07100000000003</c:v>
                </c:pt>
                <c:pt idx="26547">
                  <c:v>670.09400000000005</c:v>
                </c:pt>
                <c:pt idx="26548">
                  <c:v>670.11699999999996</c:v>
                </c:pt>
                <c:pt idx="26549">
                  <c:v>670.13900000000001</c:v>
                </c:pt>
                <c:pt idx="26550">
                  <c:v>670.15899999999999</c:v>
                </c:pt>
                <c:pt idx="26551">
                  <c:v>670.18899999999996</c:v>
                </c:pt>
                <c:pt idx="26552">
                  <c:v>670.24599999999998</c:v>
                </c:pt>
                <c:pt idx="26553">
                  <c:v>670.327</c:v>
                </c:pt>
                <c:pt idx="26554">
                  <c:v>670.41899999999998</c:v>
                </c:pt>
                <c:pt idx="26555">
                  <c:v>670.50900000000001</c:v>
                </c:pt>
                <c:pt idx="26556">
                  <c:v>670.56700000000001</c:v>
                </c:pt>
                <c:pt idx="26557">
                  <c:v>670.58399999999995</c:v>
                </c:pt>
                <c:pt idx="26558">
                  <c:v>670.59299999999996</c:v>
                </c:pt>
                <c:pt idx="26559">
                  <c:v>670.60500000000002</c:v>
                </c:pt>
                <c:pt idx="26560">
                  <c:v>670.61900000000003</c:v>
                </c:pt>
                <c:pt idx="26561">
                  <c:v>670.63800000000003</c:v>
                </c:pt>
                <c:pt idx="26562">
                  <c:v>670.65499999999997</c:v>
                </c:pt>
                <c:pt idx="26563">
                  <c:v>670.67499999999995</c:v>
                </c:pt>
                <c:pt idx="26564">
                  <c:v>670.69500000000005</c:v>
                </c:pt>
                <c:pt idx="26565">
                  <c:v>670.71799999999996</c:v>
                </c:pt>
                <c:pt idx="26566">
                  <c:v>670.74099999999999</c:v>
                </c:pt>
                <c:pt idx="26567">
                  <c:v>670.75900000000001</c:v>
                </c:pt>
                <c:pt idx="26568">
                  <c:v>670.77800000000002</c:v>
                </c:pt>
                <c:pt idx="26569">
                  <c:v>670.798</c:v>
                </c:pt>
                <c:pt idx="26570">
                  <c:v>670.81700000000001</c:v>
                </c:pt>
                <c:pt idx="26571">
                  <c:v>670.84299999999996</c:v>
                </c:pt>
                <c:pt idx="26572">
                  <c:v>670.90099999999995</c:v>
                </c:pt>
                <c:pt idx="26573">
                  <c:v>670.947</c:v>
                </c:pt>
                <c:pt idx="26574">
                  <c:v>670.95399999999995</c:v>
                </c:pt>
                <c:pt idx="26575">
                  <c:v>670.96299999999997</c:v>
                </c:pt>
                <c:pt idx="26576">
                  <c:v>670.97699999999998</c:v>
                </c:pt>
                <c:pt idx="26577">
                  <c:v>670.99400000000003</c:v>
                </c:pt>
                <c:pt idx="26578">
                  <c:v>671.01300000000003</c:v>
                </c:pt>
                <c:pt idx="26579">
                  <c:v>671.03300000000002</c:v>
                </c:pt>
                <c:pt idx="26580">
                  <c:v>671.05100000000004</c:v>
                </c:pt>
                <c:pt idx="26581">
                  <c:v>671.07</c:v>
                </c:pt>
                <c:pt idx="26582">
                  <c:v>671.08900000000006</c:v>
                </c:pt>
                <c:pt idx="26583">
                  <c:v>671.10799999999995</c:v>
                </c:pt>
                <c:pt idx="26584">
                  <c:v>671.13499999999999</c:v>
                </c:pt>
                <c:pt idx="26585">
                  <c:v>671.19299999999998</c:v>
                </c:pt>
                <c:pt idx="26586">
                  <c:v>671.279</c:v>
                </c:pt>
                <c:pt idx="26587">
                  <c:v>671.36500000000001</c:v>
                </c:pt>
                <c:pt idx="26588">
                  <c:v>671.41099999999994</c:v>
                </c:pt>
                <c:pt idx="26589">
                  <c:v>671.42100000000005</c:v>
                </c:pt>
                <c:pt idx="26590">
                  <c:v>671.43299999999999</c:v>
                </c:pt>
                <c:pt idx="26591">
                  <c:v>671.44500000000005</c:v>
                </c:pt>
                <c:pt idx="26592">
                  <c:v>671.45899999999995</c:v>
                </c:pt>
                <c:pt idx="26593">
                  <c:v>671.47699999999998</c:v>
                </c:pt>
                <c:pt idx="26594">
                  <c:v>671.495</c:v>
                </c:pt>
                <c:pt idx="26595">
                  <c:v>671.51700000000005</c:v>
                </c:pt>
                <c:pt idx="26596">
                  <c:v>671.53800000000001</c:v>
                </c:pt>
                <c:pt idx="26597">
                  <c:v>671.55799999999999</c:v>
                </c:pt>
                <c:pt idx="26598">
                  <c:v>671.57899999999995</c:v>
                </c:pt>
                <c:pt idx="26599">
                  <c:v>671.59900000000005</c:v>
                </c:pt>
                <c:pt idx="26600">
                  <c:v>671.62</c:v>
                </c:pt>
                <c:pt idx="26601">
                  <c:v>671.64099999999996</c:v>
                </c:pt>
                <c:pt idx="26602">
                  <c:v>671.66</c:v>
                </c:pt>
                <c:pt idx="26603">
                  <c:v>671.68600000000004</c:v>
                </c:pt>
                <c:pt idx="26604">
                  <c:v>671.70899999999995</c:v>
                </c:pt>
                <c:pt idx="26605">
                  <c:v>671.73</c:v>
                </c:pt>
                <c:pt idx="26606">
                  <c:v>671.74800000000005</c:v>
                </c:pt>
                <c:pt idx="26607">
                  <c:v>671.76800000000003</c:v>
                </c:pt>
                <c:pt idx="26608">
                  <c:v>671.79</c:v>
                </c:pt>
                <c:pt idx="26609">
                  <c:v>671.83</c:v>
                </c:pt>
                <c:pt idx="26610">
                  <c:v>671.90300000000002</c:v>
                </c:pt>
                <c:pt idx="26611">
                  <c:v>671.99199999999996</c:v>
                </c:pt>
                <c:pt idx="26612">
                  <c:v>672.08500000000004</c:v>
                </c:pt>
                <c:pt idx="26613">
                  <c:v>672.18100000000004</c:v>
                </c:pt>
                <c:pt idx="26614">
                  <c:v>672.25699999999995</c:v>
                </c:pt>
                <c:pt idx="26615">
                  <c:v>672.28200000000004</c:v>
                </c:pt>
                <c:pt idx="26616">
                  <c:v>672.28599999999994</c:v>
                </c:pt>
                <c:pt idx="26617">
                  <c:v>672.29600000000005</c:v>
                </c:pt>
                <c:pt idx="26618">
                  <c:v>672.30799999999999</c:v>
                </c:pt>
                <c:pt idx="26619">
                  <c:v>672.327</c:v>
                </c:pt>
                <c:pt idx="26620">
                  <c:v>672.34900000000005</c:v>
                </c:pt>
                <c:pt idx="26621">
                  <c:v>672.36800000000005</c:v>
                </c:pt>
                <c:pt idx="26622">
                  <c:v>672.38599999999997</c:v>
                </c:pt>
                <c:pt idx="26623">
                  <c:v>672.40700000000004</c:v>
                </c:pt>
                <c:pt idx="26624">
                  <c:v>672.42700000000002</c:v>
                </c:pt>
                <c:pt idx="26625">
                  <c:v>672.447</c:v>
                </c:pt>
                <c:pt idx="26626">
                  <c:v>672.46600000000001</c:v>
                </c:pt>
                <c:pt idx="26627">
                  <c:v>672.48599999999999</c:v>
                </c:pt>
                <c:pt idx="26628">
                  <c:v>672.51099999999997</c:v>
                </c:pt>
                <c:pt idx="26629">
                  <c:v>672.53099999999995</c:v>
                </c:pt>
                <c:pt idx="26630">
                  <c:v>672.55</c:v>
                </c:pt>
                <c:pt idx="26631">
                  <c:v>672.57500000000005</c:v>
                </c:pt>
                <c:pt idx="26632">
                  <c:v>672.62900000000002</c:v>
                </c:pt>
                <c:pt idx="26633">
                  <c:v>672.70899999999995</c:v>
                </c:pt>
                <c:pt idx="26634">
                  <c:v>672.80100000000004</c:v>
                </c:pt>
                <c:pt idx="26635">
                  <c:v>672.84199999999998</c:v>
                </c:pt>
                <c:pt idx="26636">
                  <c:v>672.86</c:v>
                </c:pt>
                <c:pt idx="26637">
                  <c:v>672.87800000000004</c:v>
                </c:pt>
                <c:pt idx="26638">
                  <c:v>672.904</c:v>
                </c:pt>
                <c:pt idx="26639">
                  <c:v>672.92600000000004</c:v>
                </c:pt>
                <c:pt idx="26640">
                  <c:v>672.94200000000001</c:v>
                </c:pt>
                <c:pt idx="26641">
                  <c:v>672.95899999999995</c:v>
                </c:pt>
                <c:pt idx="26642">
                  <c:v>672.97900000000004</c:v>
                </c:pt>
                <c:pt idx="26643">
                  <c:v>673.00199999999995</c:v>
                </c:pt>
                <c:pt idx="26644">
                  <c:v>673.024</c:v>
                </c:pt>
                <c:pt idx="26645">
                  <c:v>673.04300000000001</c:v>
                </c:pt>
                <c:pt idx="26646">
                  <c:v>673.06299999999999</c:v>
                </c:pt>
                <c:pt idx="26647">
                  <c:v>673.08699999999999</c:v>
                </c:pt>
                <c:pt idx="26648">
                  <c:v>673.12699999999995</c:v>
                </c:pt>
                <c:pt idx="26649">
                  <c:v>673.19799999999998</c:v>
                </c:pt>
                <c:pt idx="26650">
                  <c:v>673.27800000000002</c:v>
                </c:pt>
                <c:pt idx="26651">
                  <c:v>673.31799999999998</c:v>
                </c:pt>
                <c:pt idx="26652">
                  <c:v>673.34199999999998</c:v>
                </c:pt>
                <c:pt idx="26653">
                  <c:v>673.35900000000004</c:v>
                </c:pt>
                <c:pt idx="26654">
                  <c:v>673.37400000000002</c:v>
                </c:pt>
                <c:pt idx="26655">
                  <c:v>673.39400000000001</c:v>
                </c:pt>
                <c:pt idx="26656">
                  <c:v>673.41099999999994</c:v>
                </c:pt>
                <c:pt idx="26657">
                  <c:v>673.42899999999997</c:v>
                </c:pt>
                <c:pt idx="26658">
                  <c:v>673.44799999999998</c:v>
                </c:pt>
                <c:pt idx="26659">
                  <c:v>673.46900000000005</c:v>
                </c:pt>
                <c:pt idx="26660">
                  <c:v>673.49099999999999</c:v>
                </c:pt>
                <c:pt idx="26661">
                  <c:v>673.51099999999997</c:v>
                </c:pt>
                <c:pt idx="26662">
                  <c:v>673.53099999999995</c:v>
                </c:pt>
                <c:pt idx="26663">
                  <c:v>673.55100000000004</c:v>
                </c:pt>
                <c:pt idx="26664">
                  <c:v>673.57100000000003</c:v>
                </c:pt>
                <c:pt idx="26665">
                  <c:v>673.59100000000001</c:v>
                </c:pt>
                <c:pt idx="26666">
                  <c:v>673.61</c:v>
                </c:pt>
                <c:pt idx="26667">
                  <c:v>673.62699999999995</c:v>
                </c:pt>
                <c:pt idx="26668">
                  <c:v>673.64499999999998</c:v>
                </c:pt>
                <c:pt idx="26669">
                  <c:v>673.66399999999999</c:v>
                </c:pt>
                <c:pt idx="26670">
                  <c:v>673.68499999999995</c:v>
                </c:pt>
                <c:pt idx="26671">
                  <c:v>673.70699999999999</c:v>
                </c:pt>
                <c:pt idx="26672">
                  <c:v>673.73</c:v>
                </c:pt>
                <c:pt idx="26673">
                  <c:v>673.75099999999998</c:v>
                </c:pt>
                <c:pt idx="26674">
                  <c:v>673.77</c:v>
                </c:pt>
                <c:pt idx="26675">
                  <c:v>673.78899999999999</c:v>
                </c:pt>
                <c:pt idx="26676">
                  <c:v>673.81500000000005</c:v>
                </c:pt>
                <c:pt idx="26677">
                  <c:v>673.86699999999996</c:v>
                </c:pt>
                <c:pt idx="26678">
                  <c:v>673.94600000000003</c:v>
                </c:pt>
                <c:pt idx="26679">
                  <c:v>674.04100000000005</c:v>
                </c:pt>
                <c:pt idx="26680">
                  <c:v>674.13699999999994</c:v>
                </c:pt>
                <c:pt idx="26681">
                  <c:v>674.21600000000001</c:v>
                </c:pt>
                <c:pt idx="26682">
                  <c:v>674.21600000000001</c:v>
                </c:pt>
                <c:pt idx="26683">
                  <c:v>674.21699999999998</c:v>
                </c:pt>
                <c:pt idx="26684">
                  <c:v>674.22199999999998</c:v>
                </c:pt>
                <c:pt idx="26685">
                  <c:v>674.23</c:v>
                </c:pt>
                <c:pt idx="26686">
                  <c:v>674.24900000000002</c:v>
                </c:pt>
                <c:pt idx="26687">
                  <c:v>674.29399999999998</c:v>
                </c:pt>
                <c:pt idx="26688">
                  <c:v>674.37599999999998</c:v>
                </c:pt>
                <c:pt idx="26689">
                  <c:v>674.47199999999998</c:v>
                </c:pt>
                <c:pt idx="26690">
                  <c:v>674.56799999999998</c:v>
                </c:pt>
                <c:pt idx="26691">
                  <c:v>674.66499999999996</c:v>
                </c:pt>
                <c:pt idx="26692">
                  <c:v>674.75800000000004</c:v>
                </c:pt>
                <c:pt idx="26693">
                  <c:v>674.84500000000003</c:v>
                </c:pt>
                <c:pt idx="26694">
                  <c:v>674.93200000000002</c:v>
                </c:pt>
                <c:pt idx="26695">
                  <c:v>675.01400000000001</c:v>
                </c:pt>
                <c:pt idx="26696">
                  <c:v>675.05799999999999</c:v>
                </c:pt>
                <c:pt idx="26697">
                  <c:v>675.06799999999998</c:v>
                </c:pt>
                <c:pt idx="26698">
                  <c:v>675.06799999999998</c:v>
                </c:pt>
                <c:pt idx="26699">
                  <c:v>675.06799999999998</c:v>
                </c:pt>
                <c:pt idx="26700">
                  <c:v>675.07299999999998</c:v>
                </c:pt>
                <c:pt idx="26701">
                  <c:v>675.08399999999995</c:v>
                </c:pt>
                <c:pt idx="26702">
                  <c:v>675.10699999999997</c:v>
                </c:pt>
                <c:pt idx="26703">
                  <c:v>675.15700000000004</c:v>
                </c:pt>
                <c:pt idx="26704">
                  <c:v>675.24</c:v>
                </c:pt>
                <c:pt idx="26705">
                  <c:v>675.33399999999995</c:v>
                </c:pt>
                <c:pt idx="26706">
                  <c:v>675.43</c:v>
                </c:pt>
                <c:pt idx="26707">
                  <c:v>675.48299999999995</c:v>
                </c:pt>
                <c:pt idx="26708">
                  <c:v>675.48500000000001</c:v>
                </c:pt>
                <c:pt idx="26709">
                  <c:v>675.49</c:v>
                </c:pt>
                <c:pt idx="26710">
                  <c:v>675.49900000000002</c:v>
                </c:pt>
                <c:pt idx="26711">
                  <c:v>675.51099999999997</c:v>
                </c:pt>
                <c:pt idx="26712">
                  <c:v>675.529</c:v>
                </c:pt>
                <c:pt idx="26713">
                  <c:v>675.54499999999996</c:v>
                </c:pt>
                <c:pt idx="26714">
                  <c:v>675.56500000000005</c:v>
                </c:pt>
                <c:pt idx="26715">
                  <c:v>675.58600000000001</c:v>
                </c:pt>
                <c:pt idx="26716">
                  <c:v>675.60699999999997</c:v>
                </c:pt>
                <c:pt idx="26717">
                  <c:v>675.62599999999998</c:v>
                </c:pt>
                <c:pt idx="26718">
                  <c:v>675.64599999999996</c:v>
                </c:pt>
                <c:pt idx="26719">
                  <c:v>675.66499999999996</c:v>
                </c:pt>
                <c:pt idx="26720">
                  <c:v>675.69600000000003</c:v>
                </c:pt>
                <c:pt idx="26721">
                  <c:v>675.75900000000001</c:v>
                </c:pt>
                <c:pt idx="26722">
                  <c:v>675.84299999999996</c:v>
                </c:pt>
                <c:pt idx="26723">
                  <c:v>675.93399999999997</c:v>
                </c:pt>
                <c:pt idx="26724">
                  <c:v>675.97299999999996</c:v>
                </c:pt>
                <c:pt idx="26725">
                  <c:v>675.99</c:v>
                </c:pt>
                <c:pt idx="26726">
                  <c:v>676.00699999999995</c:v>
                </c:pt>
                <c:pt idx="26727">
                  <c:v>676.03300000000002</c:v>
                </c:pt>
                <c:pt idx="26728">
                  <c:v>676.06</c:v>
                </c:pt>
                <c:pt idx="26729">
                  <c:v>676.08199999999999</c:v>
                </c:pt>
                <c:pt idx="26730">
                  <c:v>676.10199999999998</c:v>
                </c:pt>
                <c:pt idx="26731">
                  <c:v>676.12099999999998</c:v>
                </c:pt>
                <c:pt idx="26732">
                  <c:v>676.14200000000005</c:v>
                </c:pt>
                <c:pt idx="26733">
                  <c:v>676.16899999999998</c:v>
                </c:pt>
                <c:pt idx="26734">
                  <c:v>676.21900000000005</c:v>
                </c:pt>
                <c:pt idx="26735">
                  <c:v>676.29700000000003</c:v>
                </c:pt>
                <c:pt idx="26736">
                  <c:v>676.375</c:v>
                </c:pt>
                <c:pt idx="26737">
                  <c:v>676.41800000000001</c:v>
                </c:pt>
                <c:pt idx="26738">
                  <c:v>676.43200000000002</c:v>
                </c:pt>
                <c:pt idx="26739">
                  <c:v>676.44600000000003</c:v>
                </c:pt>
                <c:pt idx="26740">
                  <c:v>676.46600000000001</c:v>
                </c:pt>
                <c:pt idx="26741">
                  <c:v>676.48400000000004</c:v>
                </c:pt>
                <c:pt idx="26742">
                  <c:v>676.505</c:v>
                </c:pt>
                <c:pt idx="26743">
                  <c:v>676.524</c:v>
                </c:pt>
                <c:pt idx="26744">
                  <c:v>676.54300000000001</c:v>
                </c:pt>
                <c:pt idx="26745">
                  <c:v>676.56200000000001</c:v>
                </c:pt>
                <c:pt idx="26746">
                  <c:v>676.58799999999997</c:v>
                </c:pt>
                <c:pt idx="26747">
                  <c:v>676.64400000000001</c:v>
                </c:pt>
                <c:pt idx="26748">
                  <c:v>676.72799999999995</c:v>
                </c:pt>
                <c:pt idx="26749">
                  <c:v>676.79300000000001</c:v>
                </c:pt>
                <c:pt idx="26750">
                  <c:v>676.822</c:v>
                </c:pt>
                <c:pt idx="26751">
                  <c:v>676.83199999999999</c:v>
                </c:pt>
                <c:pt idx="26752">
                  <c:v>676.84699999999998</c:v>
                </c:pt>
                <c:pt idx="26753">
                  <c:v>676.87400000000002</c:v>
                </c:pt>
                <c:pt idx="26754">
                  <c:v>676.89599999999996</c:v>
                </c:pt>
                <c:pt idx="26755">
                  <c:v>676.91600000000005</c:v>
                </c:pt>
                <c:pt idx="26756">
                  <c:v>676.93600000000004</c:v>
                </c:pt>
                <c:pt idx="26757">
                  <c:v>676.95500000000004</c:v>
                </c:pt>
                <c:pt idx="26758">
                  <c:v>676.98299999999995</c:v>
                </c:pt>
                <c:pt idx="26759">
                  <c:v>677.03599999999994</c:v>
                </c:pt>
                <c:pt idx="26760">
                  <c:v>677.09900000000005</c:v>
                </c:pt>
                <c:pt idx="26761">
                  <c:v>677.14499999999998</c:v>
                </c:pt>
                <c:pt idx="26762">
                  <c:v>677.17100000000005</c:v>
                </c:pt>
                <c:pt idx="26763">
                  <c:v>677.18700000000001</c:v>
                </c:pt>
                <c:pt idx="26764">
                  <c:v>677.20600000000002</c:v>
                </c:pt>
                <c:pt idx="26765">
                  <c:v>677.22699999999998</c:v>
                </c:pt>
                <c:pt idx="26766">
                  <c:v>677.24800000000005</c:v>
                </c:pt>
                <c:pt idx="26767">
                  <c:v>677.26800000000003</c:v>
                </c:pt>
                <c:pt idx="26768">
                  <c:v>677.28700000000003</c:v>
                </c:pt>
                <c:pt idx="26769">
                  <c:v>677.31</c:v>
                </c:pt>
                <c:pt idx="26770">
                  <c:v>677.34799999999996</c:v>
                </c:pt>
                <c:pt idx="26771">
                  <c:v>677.41700000000003</c:v>
                </c:pt>
                <c:pt idx="26772">
                  <c:v>677.49800000000005</c:v>
                </c:pt>
                <c:pt idx="26773">
                  <c:v>677.54399999999998</c:v>
                </c:pt>
                <c:pt idx="26774">
                  <c:v>677.553</c:v>
                </c:pt>
                <c:pt idx="26775">
                  <c:v>677.56799999999998</c:v>
                </c:pt>
                <c:pt idx="26776">
                  <c:v>677.59799999999996</c:v>
                </c:pt>
                <c:pt idx="26777">
                  <c:v>677.62099999999998</c:v>
                </c:pt>
                <c:pt idx="26778">
                  <c:v>677.64099999999996</c:v>
                </c:pt>
                <c:pt idx="26779">
                  <c:v>677.66</c:v>
                </c:pt>
                <c:pt idx="26780">
                  <c:v>677.678</c:v>
                </c:pt>
                <c:pt idx="26781">
                  <c:v>677.697</c:v>
                </c:pt>
                <c:pt idx="26782">
                  <c:v>677.71699999999998</c:v>
                </c:pt>
                <c:pt idx="26783">
                  <c:v>677.74</c:v>
                </c:pt>
                <c:pt idx="26784">
                  <c:v>677.76300000000003</c:v>
                </c:pt>
                <c:pt idx="26785">
                  <c:v>677.78499999999997</c:v>
                </c:pt>
                <c:pt idx="26786">
                  <c:v>677.803</c:v>
                </c:pt>
                <c:pt idx="26787">
                  <c:v>677.82100000000003</c:v>
                </c:pt>
                <c:pt idx="26788">
                  <c:v>677.84</c:v>
                </c:pt>
                <c:pt idx="26789">
                  <c:v>677.85900000000004</c:v>
                </c:pt>
                <c:pt idx="26790">
                  <c:v>677.89300000000003</c:v>
                </c:pt>
                <c:pt idx="26791">
                  <c:v>677.952</c:v>
                </c:pt>
                <c:pt idx="26792">
                  <c:v>678.02800000000002</c:v>
                </c:pt>
                <c:pt idx="26793">
                  <c:v>678.101</c:v>
                </c:pt>
                <c:pt idx="26794">
                  <c:v>678.17100000000005</c:v>
                </c:pt>
                <c:pt idx="26795">
                  <c:v>678.23800000000006</c:v>
                </c:pt>
                <c:pt idx="26796">
                  <c:v>678.29</c:v>
                </c:pt>
                <c:pt idx="26797">
                  <c:v>678.31200000000001</c:v>
                </c:pt>
                <c:pt idx="26798">
                  <c:v>678.327</c:v>
                </c:pt>
                <c:pt idx="26799">
                  <c:v>678.34299999999996</c:v>
                </c:pt>
                <c:pt idx="26800">
                  <c:v>678.36</c:v>
                </c:pt>
                <c:pt idx="26801">
                  <c:v>678.37699999999995</c:v>
                </c:pt>
                <c:pt idx="26802">
                  <c:v>678.39800000000002</c:v>
                </c:pt>
                <c:pt idx="26803">
                  <c:v>678.41899999999998</c:v>
                </c:pt>
                <c:pt idx="26804">
                  <c:v>678.43700000000001</c:v>
                </c:pt>
                <c:pt idx="26805">
                  <c:v>678.45600000000002</c:v>
                </c:pt>
                <c:pt idx="26806">
                  <c:v>678.476</c:v>
                </c:pt>
                <c:pt idx="26807">
                  <c:v>678.49599999999998</c:v>
                </c:pt>
                <c:pt idx="26808">
                  <c:v>678.54300000000001</c:v>
                </c:pt>
                <c:pt idx="26809">
                  <c:v>678.62300000000005</c:v>
                </c:pt>
                <c:pt idx="26810">
                  <c:v>678.64400000000001</c:v>
                </c:pt>
                <c:pt idx="26811">
                  <c:v>678.65700000000004</c:v>
                </c:pt>
                <c:pt idx="26812">
                  <c:v>678.67200000000003</c:v>
                </c:pt>
                <c:pt idx="26813">
                  <c:v>678.69399999999996</c:v>
                </c:pt>
                <c:pt idx="26814">
                  <c:v>678.71900000000005</c:v>
                </c:pt>
                <c:pt idx="26815">
                  <c:v>678.74</c:v>
                </c:pt>
                <c:pt idx="26816">
                  <c:v>678.75800000000004</c:v>
                </c:pt>
                <c:pt idx="26817">
                  <c:v>678.77700000000004</c:v>
                </c:pt>
                <c:pt idx="26818">
                  <c:v>678.79600000000005</c:v>
                </c:pt>
                <c:pt idx="26819">
                  <c:v>678.82500000000005</c:v>
                </c:pt>
                <c:pt idx="26820">
                  <c:v>678.87599999999998</c:v>
                </c:pt>
                <c:pt idx="26821">
                  <c:v>678.95399999999995</c:v>
                </c:pt>
                <c:pt idx="26822">
                  <c:v>679.048</c:v>
                </c:pt>
                <c:pt idx="26823">
                  <c:v>679.11599999999999</c:v>
                </c:pt>
                <c:pt idx="26824">
                  <c:v>679.14</c:v>
                </c:pt>
                <c:pt idx="26825">
                  <c:v>679.15899999999999</c:v>
                </c:pt>
                <c:pt idx="26826">
                  <c:v>679.17600000000004</c:v>
                </c:pt>
                <c:pt idx="26827">
                  <c:v>679.19600000000003</c:v>
                </c:pt>
                <c:pt idx="26828">
                  <c:v>679.21400000000006</c:v>
                </c:pt>
                <c:pt idx="26829">
                  <c:v>679.23599999999999</c:v>
                </c:pt>
                <c:pt idx="26830">
                  <c:v>679.255</c:v>
                </c:pt>
                <c:pt idx="26831">
                  <c:v>679.274</c:v>
                </c:pt>
                <c:pt idx="26832">
                  <c:v>679.29399999999998</c:v>
                </c:pt>
                <c:pt idx="26833">
                  <c:v>679.322</c:v>
                </c:pt>
                <c:pt idx="26834">
                  <c:v>679.37900000000002</c:v>
                </c:pt>
                <c:pt idx="26835">
                  <c:v>679.46</c:v>
                </c:pt>
                <c:pt idx="26836">
                  <c:v>679.55200000000002</c:v>
                </c:pt>
                <c:pt idx="26837">
                  <c:v>679.64499999999998</c:v>
                </c:pt>
                <c:pt idx="26838">
                  <c:v>679.73900000000003</c:v>
                </c:pt>
                <c:pt idx="26839">
                  <c:v>679.81600000000003</c:v>
                </c:pt>
                <c:pt idx="26840">
                  <c:v>679.85900000000004</c:v>
                </c:pt>
                <c:pt idx="26841">
                  <c:v>679.86699999999996</c:v>
                </c:pt>
                <c:pt idx="26842">
                  <c:v>679.86699999999996</c:v>
                </c:pt>
                <c:pt idx="26843">
                  <c:v>679.87300000000005</c:v>
                </c:pt>
                <c:pt idx="26844">
                  <c:v>679.87900000000002</c:v>
                </c:pt>
                <c:pt idx="26845">
                  <c:v>679.88900000000001</c:v>
                </c:pt>
                <c:pt idx="26846">
                  <c:v>679.90800000000002</c:v>
                </c:pt>
                <c:pt idx="26847">
                  <c:v>679.93100000000004</c:v>
                </c:pt>
                <c:pt idx="26848">
                  <c:v>679.95399999999995</c:v>
                </c:pt>
                <c:pt idx="26849">
                  <c:v>679.976</c:v>
                </c:pt>
                <c:pt idx="26850">
                  <c:v>679.99699999999996</c:v>
                </c:pt>
                <c:pt idx="26851">
                  <c:v>680.01599999999996</c:v>
                </c:pt>
                <c:pt idx="26852">
                  <c:v>680.03599999999994</c:v>
                </c:pt>
                <c:pt idx="26853">
                  <c:v>680.05799999999999</c:v>
                </c:pt>
                <c:pt idx="26854">
                  <c:v>680.09799999999996</c:v>
                </c:pt>
                <c:pt idx="26855">
                  <c:v>680.16600000000005</c:v>
                </c:pt>
                <c:pt idx="26856">
                  <c:v>680.23800000000006</c:v>
                </c:pt>
                <c:pt idx="26857">
                  <c:v>680.26499999999999</c:v>
                </c:pt>
                <c:pt idx="26858">
                  <c:v>680.28099999999995</c:v>
                </c:pt>
                <c:pt idx="26859">
                  <c:v>680.298</c:v>
                </c:pt>
                <c:pt idx="26860">
                  <c:v>680.322</c:v>
                </c:pt>
                <c:pt idx="26861">
                  <c:v>680.34199999999998</c:v>
                </c:pt>
                <c:pt idx="26862">
                  <c:v>680.36199999999997</c:v>
                </c:pt>
                <c:pt idx="26863">
                  <c:v>680.38099999999997</c:v>
                </c:pt>
                <c:pt idx="26864">
                  <c:v>680.399</c:v>
                </c:pt>
                <c:pt idx="26865">
                  <c:v>680.41800000000001</c:v>
                </c:pt>
                <c:pt idx="26866">
                  <c:v>680.447</c:v>
                </c:pt>
                <c:pt idx="26867">
                  <c:v>680.50900000000001</c:v>
                </c:pt>
                <c:pt idx="26868">
                  <c:v>680.58</c:v>
                </c:pt>
                <c:pt idx="26869">
                  <c:v>680.59400000000005</c:v>
                </c:pt>
                <c:pt idx="26870">
                  <c:v>680.60799999999995</c:v>
                </c:pt>
                <c:pt idx="26871">
                  <c:v>680.62300000000005</c:v>
                </c:pt>
                <c:pt idx="26872">
                  <c:v>680.63699999999994</c:v>
                </c:pt>
                <c:pt idx="26873">
                  <c:v>680.65</c:v>
                </c:pt>
                <c:pt idx="26874">
                  <c:v>680.66800000000001</c:v>
                </c:pt>
                <c:pt idx="26875">
                  <c:v>680.69799999999998</c:v>
                </c:pt>
                <c:pt idx="26876">
                  <c:v>680.73800000000006</c:v>
                </c:pt>
                <c:pt idx="26877">
                  <c:v>680.78899999999999</c:v>
                </c:pt>
                <c:pt idx="26878">
                  <c:v>680.86199999999997</c:v>
                </c:pt>
                <c:pt idx="26879">
                  <c:v>680.95500000000004</c:v>
                </c:pt>
                <c:pt idx="26880">
                  <c:v>681.05</c:v>
                </c:pt>
                <c:pt idx="26881">
                  <c:v>681.14700000000005</c:v>
                </c:pt>
                <c:pt idx="26882">
                  <c:v>681.24</c:v>
                </c:pt>
                <c:pt idx="26883">
                  <c:v>681.32100000000003</c:v>
                </c:pt>
                <c:pt idx="26884">
                  <c:v>681.38499999999999</c:v>
                </c:pt>
                <c:pt idx="26885">
                  <c:v>681.43299999999999</c:v>
                </c:pt>
                <c:pt idx="26886">
                  <c:v>681.47500000000002</c:v>
                </c:pt>
                <c:pt idx="26887">
                  <c:v>681.50300000000004</c:v>
                </c:pt>
                <c:pt idx="26888">
                  <c:v>681.51900000000001</c:v>
                </c:pt>
                <c:pt idx="26889">
                  <c:v>681.53700000000003</c:v>
                </c:pt>
                <c:pt idx="26890">
                  <c:v>681.55399999999997</c:v>
                </c:pt>
                <c:pt idx="26891">
                  <c:v>681.56799999999998</c:v>
                </c:pt>
                <c:pt idx="26892">
                  <c:v>681.577</c:v>
                </c:pt>
                <c:pt idx="26893">
                  <c:v>681.58500000000004</c:v>
                </c:pt>
                <c:pt idx="26894">
                  <c:v>681.59100000000001</c:v>
                </c:pt>
                <c:pt idx="26895">
                  <c:v>681.59699999999998</c:v>
                </c:pt>
                <c:pt idx="26896">
                  <c:v>681.60500000000002</c:v>
                </c:pt>
                <c:pt idx="26897">
                  <c:v>681.61500000000001</c:v>
                </c:pt>
                <c:pt idx="26898">
                  <c:v>681.62599999999998</c:v>
                </c:pt>
                <c:pt idx="26899">
                  <c:v>681.63900000000001</c:v>
                </c:pt>
                <c:pt idx="26900">
                  <c:v>681.65499999999997</c:v>
                </c:pt>
                <c:pt idx="26901">
                  <c:v>681.673</c:v>
                </c:pt>
                <c:pt idx="26902">
                  <c:v>681.68899999999996</c:v>
                </c:pt>
                <c:pt idx="26903">
                  <c:v>681.70399999999995</c:v>
                </c:pt>
                <c:pt idx="26904">
                  <c:v>681.71900000000005</c:v>
                </c:pt>
                <c:pt idx="26905">
                  <c:v>681.73400000000004</c:v>
                </c:pt>
                <c:pt idx="26906">
                  <c:v>681.74800000000005</c:v>
                </c:pt>
                <c:pt idx="26907">
                  <c:v>681.76300000000003</c:v>
                </c:pt>
                <c:pt idx="26908">
                  <c:v>681.77700000000004</c:v>
                </c:pt>
                <c:pt idx="26909">
                  <c:v>681.79100000000005</c:v>
                </c:pt>
                <c:pt idx="26910">
                  <c:v>681.80600000000004</c:v>
                </c:pt>
                <c:pt idx="26911">
                  <c:v>681.82</c:v>
                </c:pt>
                <c:pt idx="26912">
                  <c:v>681.83500000000004</c:v>
                </c:pt>
                <c:pt idx="26913">
                  <c:v>681.84900000000005</c:v>
                </c:pt>
                <c:pt idx="26914">
                  <c:v>681.86300000000006</c:v>
                </c:pt>
                <c:pt idx="26915">
                  <c:v>681.87699999999995</c:v>
                </c:pt>
                <c:pt idx="26916">
                  <c:v>681.89200000000005</c:v>
                </c:pt>
                <c:pt idx="26917">
                  <c:v>681.90899999999999</c:v>
                </c:pt>
                <c:pt idx="26918">
                  <c:v>681.93799999999999</c:v>
                </c:pt>
                <c:pt idx="26919">
                  <c:v>681.97799999999995</c:v>
                </c:pt>
                <c:pt idx="26920">
                  <c:v>682.03200000000004</c:v>
                </c:pt>
                <c:pt idx="26921">
                  <c:v>682.1</c:v>
                </c:pt>
                <c:pt idx="26922">
                  <c:v>682.178</c:v>
                </c:pt>
                <c:pt idx="26923">
                  <c:v>682.26300000000003</c:v>
                </c:pt>
                <c:pt idx="26924">
                  <c:v>682.35599999999999</c:v>
                </c:pt>
                <c:pt idx="26925">
                  <c:v>682.43700000000001</c:v>
                </c:pt>
                <c:pt idx="26926">
                  <c:v>682.50300000000004</c:v>
                </c:pt>
                <c:pt idx="26927">
                  <c:v>682.55600000000004</c:v>
                </c:pt>
                <c:pt idx="26928">
                  <c:v>682.60799999999995</c:v>
                </c:pt>
                <c:pt idx="26929">
                  <c:v>682.65899999999999</c:v>
                </c:pt>
                <c:pt idx="26930">
                  <c:v>682.702</c:v>
                </c:pt>
                <c:pt idx="26931">
                  <c:v>682.74</c:v>
                </c:pt>
                <c:pt idx="26932">
                  <c:v>682.77700000000004</c:v>
                </c:pt>
                <c:pt idx="26933">
                  <c:v>682.80899999999997</c:v>
                </c:pt>
                <c:pt idx="26934">
                  <c:v>682.84</c:v>
                </c:pt>
                <c:pt idx="26935">
                  <c:v>682.86900000000003</c:v>
                </c:pt>
                <c:pt idx="26936">
                  <c:v>682.9</c:v>
                </c:pt>
                <c:pt idx="26937">
                  <c:v>682.93200000000002</c:v>
                </c:pt>
                <c:pt idx="26938">
                  <c:v>682.96500000000003</c:v>
                </c:pt>
                <c:pt idx="26939">
                  <c:v>683.00099999999998</c:v>
                </c:pt>
                <c:pt idx="26940">
                  <c:v>683.04700000000003</c:v>
                </c:pt>
                <c:pt idx="26941">
                  <c:v>683.1</c:v>
                </c:pt>
                <c:pt idx="26942">
                  <c:v>683.15899999999999</c:v>
                </c:pt>
                <c:pt idx="26943">
                  <c:v>683.21500000000003</c:v>
                </c:pt>
                <c:pt idx="26944">
                  <c:v>683.25699999999995</c:v>
                </c:pt>
                <c:pt idx="26945">
                  <c:v>683.28599999999994</c:v>
                </c:pt>
                <c:pt idx="26946">
                  <c:v>683.31399999999996</c:v>
                </c:pt>
                <c:pt idx="26947">
                  <c:v>683.33900000000006</c:v>
                </c:pt>
                <c:pt idx="26948">
                  <c:v>683.36300000000006</c:v>
                </c:pt>
                <c:pt idx="26949">
                  <c:v>683.38599999999997</c:v>
                </c:pt>
                <c:pt idx="26950">
                  <c:v>683.40899999999999</c:v>
                </c:pt>
                <c:pt idx="26951">
                  <c:v>683.43200000000002</c:v>
                </c:pt>
                <c:pt idx="26952">
                  <c:v>683.45299999999997</c:v>
                </c:pt>
                <c:pt idx="26953">
                  <c:v>683.476</c:v>
                </c:pt>
                <c:pt idx="26954">
                  <c:v>683.49900000000002</c:v>
                </c:pt>
                <c:pt idx="26955">
                  <c:v>683.52300000000002</c:v>
                </c:pt>
                <c:pt idx="26956">
                  <c:v>683.548</c:v>
                </c:pt>
                <c:pt idx="26957">
                  <c:v>683.577</c:v>
                </c:pt>
                <c:pt idx="26958">
                  <c:v>683.60900000000004</c:v>
                </c:pt>
                <c:pt idx="26959">
                  <c:v>683.63699999999994</c:v>
                </c:pt>
                <c:pt idx="26960">
                  <c:v>683.66099999999994</c:v>
                </c:pt>
                <c:pt idx="26961">
                  <c:v>683.68299999999999</c:v>
                </c:pt>
                <c:pt idx="26962">
                  <c:v>683.70600000000002</c:v>
                </c:pt>
                <c:pt idx="26963">
                  <c:v>683.73</c:v>
                </c:pt>
                <c:pt idx="26964">
                  <c:v>683.76</c:v>
                </c:pt>
                <c:pt idx="26965">
                  <c:v>683.79600000000005</c:v>
                </c:pt>
                <c:pt idx="26966">
                  <c:v>683.83500000000004</c:v>
                </c:pt>
                <c:pt idx="26967">
                  <c:v>683.87400000000002</c:v>
                </c:pt>
                <c:pt idx="26968">
                  <c:v>683.91200000000003</c:v>
                </c:pt>
                <c:pt idx="26969">
                  <c:v>683.94299999999998</c:v>
                </c:pt>
                <c:pt idx="26970">
                  <c:v>683.96699999999998</c:v>
                </c:pt>
                <c:pt idx="26971">
                  <c:v>683.98800000000006</c:v>
                </c:pt>
                <c:pt idx="26972">
                  <c:v>684.00599999999997</c:v>
                </c:pt>
                <c:pt idx="26973">
                  <c:v>684.024</c:v>
                </c:pt>
                <c:pt idx="26974">
                  <c:v>684.03899999999999</c:v>
                </c:pt>
                <c:pt idx="26975">
                  <c:v>684.05200000000002</c:v>
                </c:pt>
                <c:pt idx="26976">
                  <c:v>684.06100000000004</c:v>
                </c:pt>
                <c:pt idx="26977">
                  <c:v>684.06100000000004</c:v>
                </c:pt>
                <c:pt idx="26978">
                  <c:v>684.06100000000004</c:v>
                </c:pt>
                <c:pt idx="26979">
                  <c:v>684.06100000000004</c:v>
                </c:pt>
                <c:pt idx="26980">
                  <c:v>684.06299999999999</c:v>
                </c:pt>
                <c:pt idx="26981">
                  <c:v>684.07100000000003</c:v>
                </c:pt>
                <c:pt idx="26982">
                  <c:v>684.07899999999995</c:v>
                </c:pt>
                <c:pt idx="26983">
                  <c:v>684.08900000000006</c:v>
                </c:pt>
                <c:pt idx="26984">
                  <c:v>684.09900000000005</c:v>
                </c:pt>
                <c:pt idx="26985">
                  <c:v>684.11</c:v>
                </c:pt>
                <c:pt idx="26986">
                  <c:v>684.12199999999996</c:v>
                </c:pt>
                <c:pt idx="26987">
                  <c:v>684.13599999999997</c:v>
                </c:pt>
                <c:pt idx="26988">
                  <c:v>684.16</c:v>
                </c:pt>
                <c:pt idx="26989">
                  <c:v>684.20600000000002</c:v>
                </c:pt>
                <c:pt idx="26990">
                  <c:v>684.26900000000001</c:v>
                </c:pt>
                <c:pt idx="26991">
                  <c:v>684.34299999999996</c:v>
                </c:pt>
                <c:pt idx="26992">
                  <c:v>684.43200000000002</c:v>
                </c:pt>
                <c:pt idx="26993">
                  <c:v>684.52499999999998</c:v>
                </c:pt>
                <c:pt idx="26994">
                  <c:v>684.61300000000006</c:v>
                </c:pt>
                <c:pt idx="26995">
                  <c:v>684.69299999999998</c:v>
                </c:pt>
                <c:pt idx="26996">
                  <c:v>684.75599999999997</c:v>
                </c:pt>
                <c:pt idx="26997">
                  <c:v>684.80100000000004</c:v>
                </c:pt>
                <c:pt idx="26998">
                  <c:v>684.83399999999995</c:v>
                </c:pt>
                <c:pt idx="26999">
                  <c:v>684.85299999999995</c:v>
                </c:pt>
                <c:pt idx="27000">
                  <c:v>684.86500000000001</c:v>
                </c:pt>
                <c:pt idx="27001">
                  <c:v>684.87199999999996</c:v>
                </c:pt>
                <c:pt idx="27002">
                  <c:v>684.87699999999995</c:v>
                </c:pt>
                <c:pt idx="27003">
                  <c:v>684.88099999999997</c:v>
                </c:pt>
                <c:pt idx="27004">
                  <c:v>684.88699999999994</c:v>
                </c:pt>
                <c:pt idx="27005">
                  <c:v>684.90300000000002</c:v>
                </c:pt>
                <c:pt idx="27006">
                  <c:v>684.93499999999995</c:v>
                </c:pt>
                <c:pt idx="27007">
                  <c:v>684.98900000000003</c:v>
                </c:pt>
                <c:pt idx="27008">
                  <c:v>685.07399999999996</c:v>
                </c:pt>
                <c:pt idx="27009">
                  <c:v>685.16600000000005</c:v>
                </c:pt>
                <c:pt idx="27010">
                  <c:v>685.24300000000005</c:v>
                </c:pt>
                <c:pt idx="27011">
                  <c:v>685.30200000000002</c:v>
                </c:pt>
                <c:pt idx="27012">
                  <c:v>685.35400000000004</c:v>
                </c:pt>
                <c:pt idx="27013">
                  <c:v>685.40800000000002</c:v>
                </c:pt>
                <c:pt idx="27014">
                  <c:v>685.46500000000003</c:v>
                </c:pt>
                <c:pt idx="27015">
                  <c:v>685.52099999999996</c:v>
                </c:pt>
                <c:pt idx="27016">
                  <c:v>685.55600000000004</c:v>
                </c:pt>
                <c:pt idx="27017">
                  <c:v>685.577</c:v>
                </c:pt>
                <c:pt idx="27018">
                  <c:v>685.59500000000003</c:v>
                </c:pt>
                <c:pt idx="27019">
                  <c:v>685.61099999999999</c:v>
                </c:pt>
                <c:pt idx="27020">
                  <c:v>685.62599999999998</c:v>
                </c:pt>
                <c:pt idx="27021">
                  <c:v>685.64</c:v>
                </c:pt>
                <c:pt idx="27022">
                  <c:v>685.65200000000004</c:v>
                </c:pt>
                <c:pt idx="27023">
                  <c:v>685.66</c:v>
                </c:pt>
                <c:pt idx="27024">
                  <c:v>685.66600000000005</c:v>
                </c:pt>
                <c:pt idx="27025">
                  <c:v>685.673</c:v>
                </c:pt>
                <c:pt idx="27026">
                  <c:v>685.68</c:v>
                </c:pt>
                <c:pt idx="27027">
                  <c:v>685.69</c:v>
                </c:pt>
                <c:pt idx="27028">
                  <c:v>685.7</c:v>
                </c:pt>
                <c:pt idx="27029">
                  <c:v>685.71299999999997</c:v>
                </c:pt>
                <c:pt idx="27030">
                  <c:v>685.72699999999998</c:v>
                </c:pt>
                <c:pt idx="27031">
                  <c:v>685.74099999999999</c:v>
                </c:pt>
                <c:pt idx="27032">
                  <c:v>685.75599999999997</c:v>
                </c:pt>
                <c:pt idx="27033">
                  <c:v>685.77099999999996</c:v>
                </c:pt>
                <c:pt idx="27034">
                  <c:v>685.79</c:v>
                </c:pt>
                <c:pt idx="27035">
                  <c:v>685.822</c:v>
                </c:pt>
                <c:pt idx="27036">
                  <c:v>685.87099999999998</c:v>
                </c:pt>
                <c:pt idx="27037">
                  <c:v>685.93100000000004</c:v>
                </c:pt>
                <c:pt idx="27038">
                  <c:v>686.00199999999995</c:v>
                </c:pt>
                <c:pt idx="27039">
                  <c:v>686.072</c:v>
                </c:pt>
                <c:pt idx="27040">
                  <c:v>686.14800000000002</c:v>
                </c:pt>
                <c:pt idx="27041">
                  <c:v>686.22500000000002</c:v>
                </c:pt>
                <c:pt idx="27042">
                  <c:v>686.29300000000001</c:v>
                </c:pt>
                <c:pt idx="27043">
                  <c:v>686.35900000000004</c:v>
                </c:pt>
                <c:pt idx="27044">
                  <c:v>686.43700000000001</c:v>
                </c:pt>
                <c:pt idx="27045">
                  <c:v>686.52499999999998</c:v>
                </c:pt>
                <c:pt idx="27046">
                  <c:v>686.61599999999999</c:v>
                </c:pt>
                <c:pt idx="27047">
                  <c:v>686.69899999999996</c:v>
                </c:pt>
                <c:pt idx="27048">
                  <c:v>686.77800000000002</c:v>
                </c:pt>
                <c:pt idx="27049">
                  <c:v>686.85</c:v>
                </c:pt>
                <c:pt idx="27050">
                  <c:v>686.91</c:v>
                </c:pt>
                <c:pt idx="27051">
                  <c:v>686.971</c:v>
                </c:pt>
                <c:pt idx="27052">
                  <c:v>687.04700000000003</c:v>
                </c:pt>
                <c:pt idx="27053">
                  <c:v>687.13599999999997</c:v>
                </c:pt>
                <c:pt idx="27054">
                  <c:v>687.22699999999998</c:v>
                </c:pt>
                <c:pt idx="27055">
                  <c:v>687.32</c:v>
                </c:pt>
                <c:pt idx="27056">
                  <c:v>687.41600000000005</c:v>
                </c:pt>
                <c:pt idx="27057">
                  <c:v>687.50900000000001</c:v>
                </c:pt>
                <c:pt idx="27058">
                  <c:v>687.59299999999996</c:v>
                </c:pt>
                <c:pt idx="27059">
                  <c:v>687.66499999999996</c:v>
                </c:pt>
                <c:pt idx="27060">
                  <c:v>687.721</c:v>
                </c:pt>
                <c:pt idx="27061">
                  <c:v>687.76400000000001</c:v>
                </c:pt>
                <c:pt idx="27062">
                  <c:v>687.80399999999997</c:v>
                </c:pt>
                <c:pt idx="27063">
                  <c:v>687.84799999999996</c:v>
                </c:pt>
                <c:pt idx="27064">
                  <c:v>687.89700000000005</c:v>
                </c:pt>
                <c:pt idx="27065">
                  <c:v>687.94500000000005</c:v>
                </c:pt>
                <c:pt idx="27066">
                  <c:v>687.995</c:v>
                </c:pt>
                <c:pt idx="27067">
                  <c:v>688.04600000000005</c:v>
                </c:pt>
                <c:pt idx="27068">
                  <c:v>688.1</c:v>
                </c:pt>
                <c:pt idx="27069">
                  <c:v>688.15499999999997</c:v>
                </c:pt>
                <c:pt idx="27070">
                  <c:v>688.21100000000001</c:v>
                </c:pt>
                <c:pt idx="27071">
                  <c:v>688.26900000000001</c:v>
                </c:pt>
                <c:pt idx="27072">
                  <c:v>688.32600000000002</c:v>
                </c:pt>
                <c:pt idx="27073">
                  <c:v>688.37800000000004</c:v>
                </c:pt>
                <c:pt idx="27074">
                  <c:v>688.42499999999995</c:v>
                </c:pt>
                <c:pt idx="27075">
                  <c:v>688.46900000000005</c:v>
                </c:pt>
                <c:pt idx="27076">
                  <c:v>688.51</c:v>
                </c:pt>
                <c:pt idx="27077">
                  <c:v>688.53800000000001</c:v>
                </c:pt>
                <c:pt idx="27078">
                  <c:v>688.56200000000001</c:v>
                </c:pt>
                <c:pt idx="27079">
                  <c:v>688.58699999999999</c:v>
                </c:pt>
                <c:pt idx="27080">
                  <c:v>688.61099999999999</c:v>
                </c:pt>
                <c:pt idx="27081">
                  <c:v>688.63599999999997</c:v>
                </c:pt>
                <c:pt idx="27082">
                  <c:v>688.66</c:v>
                </c:pt>
                <c:pt idx="27083">
                  <c:v>688.68600000000004</c:v>
                </c:pt>
                <c:pt idx="27084">
                  <c:v>688.71100000000001</c:v>
                </c:pt>
                <c:pt idx="27085">
                  <c:v>688.73299999999995</c:v>
                </c:pt>
                <c:pt idx="27086">
                  <c:v>688.75599999999997</c:v>
                </c:pt>
                <c:pt idx="27087">
                  <c:v>688.77800000000002</c:v>
                </c:pt>
                <c:pt idx="27088">
                  <c:v>688.8</c:v>
                </c:pt>
                <c:pt idx="27089">
                  <c:v>688.822</c:v>
                </c:pt>
                <c:pt idx="27090">
                  <c:v>688.84400000000005</c:v>
                </c:pt>
                <c:pt idx="27091">
                  <c:v>688.86699999999996</c:v>
                </c:pt>
                <c:pt idx="27092">
                  <c:v>688.89400000000001</c:v>
                </c:pt>
                <c:pt idx="27093">
                  <c:v>688.92100000000005</c:v>
                </c:pt>
                <c:pt idx="27094">
                  <c:v>688.94899999999996</c:v>
                </c:pt>
                <c:pt idx="27095">
                  <c:v>688.98199999999997</c:v>
                </c:pt>
                <c:pt idx="27096">
                  <c:v>689.00800000000004</c:v>
                </c:pt>
                <c:pt idx="27097">
                  <c:v>689.00800000000004</c:v>
                </c:pt>
                <c:pt idx="27098">
                  <c:v>689.00900000000001</c:v>
                </c:pt>
                <c:pt idx="27099">
                  <c:v>689.01300000000003</c:v>
                </c:pt>
                <c:pt idx="27100">
                  <c:v>689.02200000000005</c:v>
                </c:pt>
                <c:pt idx="27101">
                  <c:v>689.03</c:v>
                </c:pt>
                <c:pt idx="27102">
                  <c:v>689.03800000000001</c:v>
                </c:pt>
                <c:pt idx="27103">
                  <c:v>689.04700000000003</c:v>
                </c:pt>
                <c:pt idx="27104">
                  <c:v>689.05700000000002</c:v>
                </c:pt>
                <c:pt idx="27105">
                  <c:v>689.06899999999996</c:v>
                </c:pt>
                <c:pt idx="27106">
                  <c:v>689.08299999999997</c:v>
                </c:pt>
                <c:pt idx="27107">
                  <c:v>689.09699999999998</c:v>
                </c:pt>
                <c:pt idx="27108">
                  <c:v>689.11199999999997</c:v>
                </c:pt>
                <c:pt idx="27109">
                  <c:v>689.12599999999998</c:v>
                </c:pt>
                <c:pt idx="27110">
                  <c:v>689.14099999999996</c:v>
                </c:pt>
                <c:pt idx="27111">
                  <c:v>689.15599999999995</c:v>
                </c:pt>
                <c:pt idx="27112">
                  <c:v>689.178</c:v>
                </c:pt>
                <c:pt idx="27113">
                  <c:v>689.21600000000001</c:v>
                </c:pt>
                <c:pt idx="27114">
                  <c:v>689.26900000000001</c:v>
                </c:pt>
                <c:pt idx="27115">
                  <c:v>689.33600000000001</c:v>
                </c:pt>
                <c:pt idx="27116">
                  <c:v>689.41600000000005</c:v>
                </c:pt>
                <c:pt idx="27117">
                  <c:v>689.50699999999995</c:v>
                </c:pt>
                <c:pt idx="27118">
                  <c:v>689.6</c:v>
                </c:pt>
                <c:pt idx="27119">
                  <c:v>689.68700000000001</c:v>
                </c:pt>
                <c:pt idx="27120">
                  <c:v>689.77099999999996</c:v>
                </c:pt>
                <c:pt idx="27121">
                  <c:v>689.85699999999997</c:v>
                </c:pt>
                <c:pt idx="27122">
                  <c:v>689.94</c:v>
                </c:pt>
                <c:pt idx="27123">
                  <c:v>690.02300000000002</c:v>
                </c:pt>
                <c:pt idx="27124">
                  <c:v>690.11099999999999</c:v>
                </c:pt>
                <c:pt idx="27125">
                  <c:v>690.2</c:v>
                </c:pt>
                <c:pt idx="27126">
                  <c:v>690.27200000000005</c:v>
                </c:pt>
                <c:pt idx="27127">
                  <c:v>690.327</c:v>
                </c:pt>
                <c:pt idx="27128">
                  <c:v>690.36199999999997</c:v>
                </c:pt>
                <c:pt idx="27129">
                  <c:v>690.39800000000002</c:v>
                </c:pt>
                <c:pt idx="27130">
                  <c:v>690.42899999999997</c:v>
                </c:pt>
                <c:pt idx="27131">
                  <c:v>690.45500000000004</c:v>
                </c:pt>
                <c:pt idx="27132">
                  <c:v>690.47900000000004</c:v>
                </c:pt>
                <c:pt idx="27133">
                  <c:v>690.50400000000002</c:v>
                </c:pt>
                <c:pt idx="27134">
                  <c:v>690.52700000000004</c:v>
                </c:pt>
                <c:pt idx="27135">
                  <c:v>690.54200000000003</c:v>
                </c:pt>
                <c:pt idx="27136">
                  <c:v>690.548</c:v>
                </c:pt>
                <c:pt idx="27137">
                  <c:v>690.55100000000004</c:v>
                </c:pt>
                <c:pt idx="27138">
                  <c:v>690.55399999999997</c:v>
                </c:pt>
                <c:pt idx="27139">
                  <c:v>690.56</c:v>
                </c:pt>
                <c:pt idx="27140">
                  <c:v>690.56700000000001</c:v>
                </c:pt>
                <c:pt idx="27141">
                  <c:v>690.57799999999997</c:v>
                </c:pt>
                <c:pt idx="27142">
                  <c:v>690.6</c:v>
                </c:pt>
                <c:pt idx="27143">
                  <c:v>690.63</c:v>
                </c:pt>
                <c:pt idx="27144">
                  <c:v>690.67</c:v>
                </c:pt>
                <c:pt idx="27145">
                  <c:v>690.72500000000002</c:v>
                </c:pt>
                <c:pt idx="27146">
                  <c:v>690.79399999999998</c:v>
                </c:pt>
                <c:pt idx="27147">
                  <c:v>690.86900000000003</c:v>
                </c:pt>
                <c:pt idx="27148">
                  <c:v>690.94299999999998</c:v>
                </c:pt>
                <c:pt idx="27149">
                  <c:v>691.00900000000001</c:v>
                </c:pt>
                <c:pt idx="27150">
                  <c:v>691.06</c:v>
                </c:pt>
                <c:pt idx="27151">
                  <c:v>691.08799999999997</c:v>
                </c:pt>
                <c:pt idx="27152">
                  <c:v>691.09400000000005</c:v>
                </c:pt>
                <c:pt idx="27153">
                  <c:v>691.09400000000005</c:v>
                </c:pt>
                <c:pt idx="27154">
                  <c:v>691.09400000000005</c:v>
                </c:pt>
                <c:pt idx="27155">
                  <c:v>691.09500000000003</c:v>
                </c:pt>
                <c:pt idx="27156">
                  <c:v>691.09799999999996</c:v>
                </c:pt>
                <c:pt idx="27157">
                  <c:v>691.10400000000004</c:v>
                </c:pt>
                <c:pt idx="27158">
                  <c:v>691.11099999999999</c:v>
                </c:pt>
                <c:pt idx="27159">
                  <c:v>691.11800000000005</c:v>
                </c:pt>
                <c:pt idx="27160">
                  <c:v>691.12599999999998</c:v>
                </c:pt>
                <c:pt idx="27161">
                  <c:v>691.13599999999997</c:v>
                </c:pt>
                <c:pt idx="27162">
                  <c:v>691.14800000000002</c:v>
                </c:pt>
                <c:pt idx="27163">
                  <c:v>691.16099999999994</c:v>
                </c:pt>
                <c:pt idx="27164">
                  <c:v>691.18299999999999</c:v>
                </c:pt>
                <c:pt idx="27165">
                  <c:v>691.23800000000006</c:v>
                </c:pt>
                <c:pt idx="27166">
                  <c:v>691.31700000000001</c:v>
                </c:pt>
                <c:pt idx="27167">
                  <c:v>691.38599999999997</c:v>
                </c:pt>
                <c:pt idx="27168">
                  <c:v>691.43200000000002</c:v>
                </c:pt>
                <c:pt idx="27169">
                  <c:v>691.46600000000001</c:v>
                </c:pt>
                <c:pt idx="27170">
                  <c:v>691.50699999999995</c:v>
                </c:pt>
                <c:pt idx="27171">
                  <c:v>691.56200000000001</c:v>
                </c:pt>
                <c:pt idx="27172">
                  <c:v>691.62599999999998</c:v>
                </c:pt>
                <c:pt idx="27173">
                  <c:v>691.69</c:v>
                </c:pt>
                <c:pt idx="27174">
                  <c:v>691.75599999999997</c:v>
                </c:pt>
                <c:pt idx="27175">
                  <c:v>691.82799999999997</c:v>
                </c:pt>
                <c:pt idx="27176">
                  <c:v>691.91</c:v>
                </c:pt>
                <c:pt idx="27177">
                  <c:v>692.00400000000002</c:v>
                </c:pt>
                <c:pt idx="27178">
                  <c:v>692.09699999999998</c:v>
                </c:pt>
                <c:pt idx="27179">
                  <c:v>692.18200000000002</c:v>
                </c:pt>
                <c:pt idx="27180">
                  <c:v>692.255</c:v>
                </c:pt>
                <c:pt idx="27181">
                  <c:v>692.31399999999996</c:v>
                </c:pt>
                <c:pt idx="27182">
                  <c:v>692.375</c:v>
                </c:pt>
                <c:pt idx="27183">
                  <c:v>692.43700000000001</c:v>
                </c:pt>
                <c:pt idx="27184">
                  <c:v>692.49099999999999</c:v>
                </c:pt>
                <c:pt idx="27185">
                  <c:v>692.53099999999995</c:v>
                </c:pt>
                <c:pt idx="27186">
                  <c:v>692.57100000000003</c:v>
                </c:pt>
                <c:pt idx="27187">
                  <c:v>692.61400000000003</c:v>
                </c:pt>
                <c:pt idx="27188">
                  <c:v>692.66</c:v>
                </c:pt>
                <c:pt idx="27189">
                  <c:v>692.70600000000002</c:v>
                </c:pt>
                <c:pt idx="27190">
                  <c:v>692.75199999999995</c:v>
                </c:pt>
                <c:pt idx="27191">
                  <c:v>692.78399999999999</c:v>
                </c:pt>
                <c:pt idx="27192">
                  <c:v>692.81200000000001</c:v>
                </c:pt>
                <c:pt idx="27193">
                  <c:v>692.84</c:v>
                </c:pt>
                <c:pt idx="27194">
                  <c:v>692.86500000000001</c:v>
                </c:pt>
                <c:pt idx="27195">
                  <c:v>692.89099999999996</c:v>
                </c:pt>
                <c:pt idx="27196">
                  <c:v>692.91700000000003</c:v>
                </c:pt>
                <c:pt idx="27197">
                  <c:v>692.94100000000003</c:v>
                </c:pt>
                <c:pt idx="27198">
                  <c:v>692.96600000000001</c:v>
                </c:pt>
                <c:pt idx="27199">
                  <c:v>692.99</c:v>
                </c:pt>
                <c:pt idx="27200">
                  <c:v>693.01400000000001</c:v>
                </c:pt>
                <c:pt idx="27201">
                  <c:v>693.04100000000005</c:v>
                </c:pt>
                <c:pt idx="27202">
                  <c:v>693.07100000000003</c:v>
                </c:pt>
                <c:pt idx="27203">
                  <c:v>693.096</c:v>
                </c:pt>
                <c:pt idx="27204">
                  <c:v>693.11800000000005</c:v>
                </c:pt>
                <c:pt idx="27205">
                  <c:v>693.14200000000005</c:v>
                </c:pt>
                <c:pt idx="27206">
                  <c:v>693.17499999999995</c:v>
                </c:pt>
                <c:pt idx="27207">
                  <c:v>693.221</c:v>
                </c:pt>
                <c:pt idx="27208">
                  <c:v>693.27300000000002</c:v>
                </c:pt>
                <c:pt idx="27209">
                  <c:v>693.32600000000002</c:v>
                </c:pt>
                <c:pt idx="27210">
                  <c:v>693.37699999999995</c:v>
                </c:pt>
                <c:pt idx="27211">
                  <c:v>693.42700000000002</c:v>
                </c:pt>
                <c:pt idx="27212">
                  <c:v>693.471</c:v>
                </c:pt>
                <c:pt idx="27213">
                  <c:v>693.50300000000004</c:v>
                </c:pt>
                <c:pt idx="27214">
                  <c:v>693.53099999999995</c:v>
                </c:pt>
                <c:pt idx="27215">
                  <c:v>693.56399999999996</c:v>
                </c:pt>
                <c:pt idx="27216">
                  <c:v>693.60299999999995</c:v>
                </c:pt>
                <c:pt idx="27217">
                  <c:v>693.63400000000001</c:v>
                </c:pt>
                <c:pt idx="27218">
                  <c:v>693.67600000000004</c:v>
                </c:pt>
                <c:pt idx="27219">
                  <c:v>693.71900000000005</c:v>
                </c:pt>
                <c:pt idx="27220">
                  <c:v>693.76300000000003</c:v>
                </c:pt>
                <c:pt idx="27221">
                  <c:v>693.80499999999995</c:v>
                </c:pt>
                <c:pt idx="27222">
                  <c:v>693.84799999999996</c:v>
                </c:pt>
                <c:pt idx="27223">
                  <c:v>693.89099999999996</c:v>
                </c:pt>
                <c:pt idx="27224">
                  <c:v>693.93499999999995</c:v>
                </c:pt>
                <c:pt idx="27225">
                  <c:v>693.97699999999998</c:v>
                </c:pt>
                <c:pt idx="27226">
                  <c:v>694.01900000000001</c:v>
                </c:pt>
                <c:pt idx="27227">
                  <c:v>694.06299999999999</c:v>
                </c:pt>
                <c:pt idx="27228">
                  <c:v>694.11</c:v>
                </c:pt>
                <c:pt idx="27229">
                  <c:v>694.15300000000002</c:v>
                </c:pt>
                <c:pt idx="27230">
                  <c:v>694.18899999999996</c:v>
                </c:pt>
                <c:pt idx="27231">
                  <c:v>694.20899999999995</c:v>
                </c:pt>
                <c:pt idx="27232">
                  <c:v>694.221</c:v>
                </c:pt>
                <c:pt idx="27233">
                  <c:v>694.23800000000006</c:v>
                </c:pt>
                <c:pt idx="27234">
                  <c:v>694.26300000000003</c:v>
                </c:pt>
                <c:pt idx="27235">
                  <c:v>694.28800000000001</c:v>
                </c:pt>
                <c:pt idx="27236">
                  <c:v>694.31500000000005</c:v>
                </c:pt>
                <c:pt idx="27237">
                  <c:v>694.34</c:v>
                </c:pt>
                <c:pt idx="27238">
                  <c:v>694.36500000000001</c:v>
                </c:pt>
                <c:pt idx="27239">
                  <c:v>694.39</c:v>
                </c:pt>
                <c:pt idx="27240">
                  <c:v>694.41399999999999</c:v>
                </c:pt>
                <c:pt idx="27241">
                  <c:v>694.43600000000004</c:v>
                </c:pt>
                <c:pt idx="27242">
                  <c:v>694.45899999999995</c:v>
                </c:pt>
                <c:pt idx="27243">
                  <c:v>694.48099999999999</c:v>
                </c:pt>
                <c:pt idx="27244">
                  <c:v>694.50099999999998</c:v>
                </c:pt>
                <c:pt idx="27245">
                  <c:v>694.51900000000001</c:v>
                </c:pt>
                <c:pt idx="27246">
                  <c:v>694.53499999999997</c:v>
                </c:pt>
                <c:pt idx="27247">
                  <c:v>694.55100000000004</c:v>
                </c:pt>
                <c:pt idx="27248">
                  <c:v>694.57</c:v>
                </c:pt>
                <c:pt idx="27249">
                  <c:v>694.59400000000005</c:v>
                </c:pt>
                <c:pt idx="27250">
                  <c:v>694.61800000000005</c:v>
                </c:pt>
                <c:pt idx="27251">
                  <c:v>694.64200000000005</c:v>
                </c:pt>
                <c:pt idx="27252">
                  <c:v>694.66499999999996</c:v>
                </c:pt>
                <c:pt idx="27253">
                  <c:v>694.68399999999997</c:v>
                </c:pt>
                <c:pt idx="27254">
                  <c:v>694.69799999999998</c:v>
                </c:pt>
                <c:pt idx="27255">
                  <c:v>694.71199999999999</c:v>
                </c:pt>
                <c:pt idx="27256">
                  <c:v>694.72500000000002</c:v>
                </c:pt>
                <c:pt idx="27257">
                  <c:v>694.73699999999997</c:v>
                </c:pt>
                <c:pt idx="27258">
                  <c:v>694.74400000000003</c:v>
                </c:pt>
                <c:pt idx="27259">
                  <c:v>694.74599999999998</c:v>
                </c:pt>
                <c:pt idx="27260">
                  <c:v>694.74599999999998</c:v>
                </c:pt>
                <c:pt idx="27261">
                  <c:v>694.74599999999998</c:v>
                </c:pt>
                <c:pt idx="27262">
                  <c:v>694.74800000000005</c:v>
                </c:pt>
                <c:pt idx="27263">
                  <c:v>694.75099999999998</c:v>
                </c:pt>
                <c:pt idx="27264">
                  <c:v>694.755</c:v>
                </c:pt>
                <c:pt idx="27265">
                  <c:v>694.75800000000004</c:v>
                </c:pt>
                <c:pt idx="27266">
                  <c:v>694.76199999999994</c:v>
                </c:pt>
                <c:pt idx="27267">
                  <c:v>694.76700000000005</c:v>
                </c:pt>
                <c:pt idx="27268">
                  <c:v>694.774</c:v>
                </c:pt>
                <c:pt idx="27269">
                  <c:v>694.78300000000002</c:v>
                </c:pt>
                <c:pt idx="27270">
                  <c:v>694.79399999999998</c:v>
                </c:pt>
                <c:pt idx="27271">
                  <c:v>694.80600000000004</c:v>
                </c:pt>
                <c:pt idx="27272">
                  <c:v>694.81899999999996</c:v>
                </c:pt>
                <c:pt idx="27273">
                  <c:v>694.83299999999997</c:v>
                </c:pt>
                <c:pt idx="27274">
                  <c:v>694.84699999999998</c:v>
                </c:pt>
                <c:pt idx="27275">
                  <c:v>694.86099999999999</c:v>
                </c:pt>
                <c:pt idx="27276">
                  <c:v>694.875</c:v>
                </c:pt>
                <c:pt idx="27277">
                  <c:v>694.89</c:v>
                </c:pt>
                <c:pt idx="27278">
                  <c:v>694.904</c:v>
                </c:pt>
                <c:pt idx="27279">
                  <c:v>694.91800000000001</c:v>
                </c:pt>
                <c:pt idx="27280">
                  <c:v>694.93299999999999</c:v>
                </c:pt>
                <c:pt idx="27281">
                  <c:v>694.947</c:v>
                </c:pt>
                <c:pt idx="27282">
                  <c:v>694.96100000000001</c:v>
                </c:pt>
                <c:pt idx="27283">
                  <c:v>694.976</c:v>
                </c:pt>
                <c:pt idx="27284">
                  <c:v>694.99</c:v>
                </c:pt>
                <c:pt idx="27285">
                  <c:v>695.00400000000002</c:v>
                </c:pt>
                <c:pt idx="27286">
                  <c:v>695.01800000000003</c:v>
                </c:pt>
                <c:pt idx="27287">
                  <c:v>695.03300000000002</c:v>
                </c:pt>
                <c:pt idx="27288">
                  <c:v>695.04700000000003</c:v>
                </c:pt>
                <c:pt idx="27289">
                  <c:v>695.06100000000004</c:v>
                </c:pt>
                <c:pt idx="27290">
                  <c:v>695.07500000000005</c:v>
                </c:pt>
                <c:pt idx="27291">
                  <c:v>695.09</c:v>
                </c:pt>
                <c:pt idx="27292">
                  <c:v>695.10400000000004</c:v>
                </c:pt>
                <c:pt idx="27293">
                  <c:v>695.12</c:v>
                </c:pt>
                <c:pt idx="27294">
                  <c:v>695.14800000000002</c:v>
                </c:pt>
                <c:pt idx="27295">
                  <c:v>695.21100000000001</c:v>
                </c:pt>
                <c:pt idx="27296">
                  <c:v>695.30100000000004</c:v>
                </c:pt>
                <c:pt idx="27297">
                  <c:v>695.39200000000005</c:v>
                </c:pt>
                <c:pt idx="27298">
                  <c:v>695.48299999999995</c:v>
                </c:pt>
                <c:pt idx="27299">
                  <c:v>695.57399999999996</c:v>
                </c:pt>
                <c:pt idx="27300">
                  <c:v>695.66600000000005</c:v>
                </c:pt>
                <c:pt idx="27301">
                  <c:v>695.76199999999994</c:v>
                </c:pt>
                <c:pt idx="27302">
                  <c:v>695.85900000000004</c:v>
                </c:pt>
                <c:pt idx="27303">
                  <c:v>695.95</c:v>
                </c:pt>
                <c:pt idx="27304">
                  <c:v>696.03899999999999</c:v>
                </c:pt>
                <c:pt idx="27305">
                  <c:v>696.1</c:v>
                </c:pt>
                <c:pt idx="27306">
                  <c:v>696.15499999999997</c:v>
                </c:pt>
                <c:pt idx="27307">
                  <c:v>696.20399999999995</c:v>
                </c:pt>
                <c:pt idx="27308">
                  <c:v>696.20600000000002</c:v>
                </c:pt>
                <c:pt idx="27309">
                  <c:v>696.21299999999997</c:v>
                </c:pt>
                <c:pt idx="27310">
                  <c:v>696.21400000000006</c:v>
                </c:pt>
                <c:pt idx="27311">
                  <c:v>696.21400000000006</c:v>
                </c:pt>
                <c:pt idx="27312">
                  <c:v>696.21400000000006</c:v>
                </c:pt>
                <c:pt idx="27313">
                  <c:v>696.21400000000006</c:v>
                </c:pt>
                <c:pt idx="27314">
                  <c:v>696.21400000000006</c:v>
                </c:pt>
                <c:pt idx="27315">
                  <c:v>696.21699999999998</c:v>
                </c:pt>
                <c:pt idx="27316">
                  <c:v>696.21900000000005</c:v>
                </c:pt>
                <c:pt idx="27317">
                  <c:v>696.22500000000002</c:v>
                </c:pt>
                <c:pt idx="27318">
                  <c:v>696.23299999999995</c:v>
                </c:pt>
                <c:pt idx="27319">
                  <c:v>696.24199999999996</c:v>
                </c:pt>
                <c:pt idx="27320">
                  <c:v>696.25199999999995</c:v>
                </c:pt>
                <c:pt idx="27321">
                  <c:v>696.26300000000003</c:v>
                </c:pt>
                <c:pt idx="27322">
                  <c:v>696.27599999999995</c:v>
                </c:pt>
                <c:pt idx="27323">
                  <c:v>696.29100000000005</c:v>
                </c:pt>
                <c:pt idx="27324">
                  <c:v>696.30499999999995</c:v>
                </c:pt>
                <c:pt idx="27325">
                  <c:v>696.32100000000003</c:v>
                </c:pt>
                <c:pt idx="27326">
                  <c:v>696.33500000000004</c:v>
                </c:pt>
                <c:pt idx="27327">
                  <c:v>696.35</c:v>
                </c:pt>
                <c:pt idx="27328">
                  <c:v>696.36500000000001</c:v>
                </c:pt>
                <c:pt idx="27329">
                  <c:v>696.38</c:v>
                </c:pt>
                <c:pt idx="27330">
                  <c:v>696.39499999999998</c:v>
                </c:pt>
                <c:pt idx="27331">
                  <c:v>696.41399999999999</c:v>
                </c:pt>
                <c:pt idx="27332">
                  <c:v>696.45899999999995</c:v>
                </c:pt>
                <c:pt idx="27333">
                  <c:v>696.53899999999999</c:v>
                </c:pt>
                <c:pt idx="27334">
                  <c:v>696.63599999999997</c:v>
                </c:pt>
                <c:pt idx="27335">
                  <c:v>696.73500000000001</c:v>
                </c:pt>
                <c:pt idx="27336">
                  <c:v>696.83399999999995</c:v>
                </c:pt>
                <c:pt idx="27337">
                  <c:v>696.93200000000002</c:v>
                </c:pt>
                <c:pt idx="27338">
                  <c:v>697.024</c:v>
                </c:pt>
                <c:pt idx="27339">
                  <c:v>697.12199999999996</c:v>
                </c:pt>
                <c:pt idx="27340">
                  <c:v>697.19299999999998</c:v>
                </c:pt>
                <c:pt idx="27341">
                  <c:v>697.24400000000003</c:v>
                </c:pt>
                <c:pt idx="27342">
                  <c:v>697.28800000000001</c:v>
                </c:pt>
                <c:pt idx="27343">
                  <c:v>697.31600000000003</c:v>
                </c:pt>
                <c:pt idx="27344">
                  <c:v>697.33</c:v>
                </c:pt>
                <c:pt idx="27345">
                  <c:v>697.34199999999998</c:v>
                </c:pt>
                <c:pt idx="27346">
                  <c:v>697.35400000000004</c:v>
                </c:pt>
                <c:pt idx="27347">
                  <c:v>697.36699999999996</c:v>
                </c:pt>
                <c:pt idx="27348">
                  <c:v>697.38099999999997</c:v>
                </c:pt>
                <c:pt idx="27349">
                  <c:v>697.39599999999996</c:v>
                </c:pt>
                <c:pt idx="27350">
                  <c:v>697.41099999999994</c:v>
                </c:pt>
                <c:pt idx="27351">
                  <c:v>697.42700000000002</c:v>
                </c:pt>
                <c:pt idx="27352">
                  <c:v>697.44299999999998</c:v>
                </c:pt>
                <c:pt idx="27353">
                  <c:v>697.45899999999995</c:v>
                </c:pt>
                <c:pt idx="27354">
                  <c:v>697.47500000000002</c:v>
                </c:pt>
                <c:pt idx="27355">
                  <c:v>697.49</c:v>
                </c:pt>
                <c:pt idx="27356">
                  <c:v>697.50599999999997</c:v>
                </c:pt>
                <c:pt idx="27357">
                  <c:v>697.52200000000005</c:v>
                </c:pt>
                <c:pt idx="27358">
                  <c:v>697.53700000000003</c:v>
                </c:pt>
                <c:pt idx="27359">
                  <c:v>697.55200000000002</c:v>
                </c:pt>
                <c:pt idx="27360">
                  <c:v>697.56799999999998</c:v>
                </c:pt>
                <c:pt idx="27361">
                  <c:v>697.58299999999997</c:v>
                </c:pt>
                <c:pt idx="27362">
                  <c:v>697.59799999999996</c:v>
                </c:pt>
                <c:pt idx="27363">
                  <c:v>697.61300000000006</c:v>
                </c:pt>
                <c:pt idx="27364">
                  <c:v>697.62800000000004</c:v>
                </c:pt>
                <c:pt idx="27365">
                  <c:v>697.64200000000005</c:v>
                </c:pt>
                <c:pt idx="27366">
                  <c:v>697.65700000000004</c:v>
                </c:pt>
                <c:pt idx="27367">
                  <c:v>697.67200000000003</c:v>
                </c:pt>
                <c:pt idx="27368">
                  <c:v>697.68700000000001</c:v>
                </c:pt>
                <c:pt idx="27369">
                  <c:v>697.70100000000002</c:v>
                </c:pt>
                <c:pt idx="27370">
                  <c:v>697.71600000000001</c:v>
                </c:pt>
                <c:pt idx="27371">
                  <c:v>697.73099999999999</c:v>
                </c:pt>
                <c:pt idx="27372">
                  <c:v>697.74599999999998</c:v>
                </c:pt>
                <c:pt idx="27373">
                  <c:v>697.76</c:v>
                </c:pt>
                <c:pt idx="27374">
                  <c:v>697.77499999999998</c:v>
                </c:pt>
                <c:pt idx="27375">
                  <c:v>697.78899999999999</c:v>
                </c:pt>
                <c:pt idx="27376">
                  <c:v>697.803</c:v>
                </c:pt>
                <c:pt idx="27377">
                  <c:v>697.81799999999998</c:v>
                </c:pt>
                <c:pt idx="27378">
                  <c:v>697.83199999999999</c:v>
                </c:pt>
                <c:pt idx="27379">
                  <c:v>697.846</c:v>
                </c:pt>
                <c:pt idx="27380">
                  <c:v>697.86</c:v>
                </c:pt>
                <c:pt idx="27381">
                  <c:v>697.87400000000002</c:v>
                </c:pt>
                <c:pt idx="27382">
                  <c:v>697.88900000000001</c:v>
                </c:pt>
                <c:pt idx="27383">
                  <c:v>697.90300000000002</c:v>
                </c:pt>
                <c:pt idx="27384">
                  <c:v>697.91700000000003</c:v>
                </c:pt>
                <c:pt idx="27385">
                  <c:v>697.93100000000004</c:v>
                </c:pt>
                <c:pt idx="27386">
                  <c:v>697.94600000000003</c:v>
                </c:pt>
                <c:pt idx="27387">
                  <c:v>697.96</c:v>
                </c:pt>
                <c:pt idx="27388">
                  <c:v>697.97400000000005</c:v>
                </c:pt>
                <c:pt idx="27389">
                  <c:v>697.98800000000006</c:v>
                </c:pt>
                <c:pt idx="27390">
                  <c:v>698.00199999999995</c:v>
                </c:pt>
                <c:pt idx="27391">
                  <c:v>698.01700000000005</c:v>
                </c:pt>
                <c:pt idx="27392">
                  <c:v>698.03099999999995</c:v>
                </c:pt>
                <c:pt idx="27393">
                  <c:v>698.04499999999996</c:v>
                </c:pt>
                <c:pt idx="27394">
                  <c:v>698.05899999999997</c:v>
                </c:pt>
                <c:pt idx="27395">
                  <c:v>698.07299999999998</c:v>
                </c:pt>
                <c:pt idx="27396">
                  <c:v>698.08799999999997</c:v>
                </c:pt>
                <c:pt idx="27397">
                  <c:v>698.10199999999998</c:v>
                </c:pt>
                <c:pt idx="27398">
                  <c:v>698.11599999999999</c:v>
                </c:pt>
                <c:pt idx="27399">
                  <c:v>698.12900000000002</c:v>
                </c:pt>
                <c:pt idx="27400">
                  <c:v>698.14300000000003</c:v>
                </c:pt>
                <c:pt idx="27401">
                  <c:v>698.15700000000004</c:v>
                </c:pt>
                <c:pt idx="27402">
                  <c:v>698.17100000000005</c:v>
                </c:pt>
                <c:pt idx="27403">
                  <c:v>698.18499999999995</c:v>
                </c:pt>
                <c:pt idx="27404">
                  <c:v>698.19799999999998</c:v>
                </c:pt>
                <c:pt idx="27405">
                  <c:v>698.21199999999999</c:v>
                </c:pt>
                <c:pt idx="27406">
                  <c:v>698.226</c:v>
                </c:pt>
                <c:pt idx="27407">
                  <c:v>698.24</c:v>
                </c:pt>
                <c:pt idx="27408">
                  <c:v>698.25400000000002</c:v>
                </c:pt>
                <c:pt idx="27409">
                  <c:v>698.26700000000005</c:v>
                </c:pt>
                <c:pt idx="27410">
                  <c:v>698.28099999999995</c:v>
                </c:pt>
                <c:pt idx="27411">
                  <c:v>698.29499999999996</c:v>
                </c:pt>
                <c:pt idx="27412">
                  <c:v>698.30899999999997</c:v>
                </c:pt>
                <c:pt idx="27413">
                  <c:v>698.32299999999998</c:v>
                </c:pt>
                <c:pt idx="27414">
                  <c:v>698.33699999999999</c:v>
                </c:pt>
                <c:pt idx="27415">
                  <c:v>698.351</c:v>
                </c:pt>
                <c:pt idx="27416">
                  <c:v>698.36500000000001</c:v>
                </c:pt>
                <c:pt idx="27417">
                  <c:v>698.37900000000002</c:v>
                </c:pt>
                <c:pt idx="27418">
                  <c:v>698.39300000000003</c:v>
                </c:pt>
                <c:pt idx="27419">
                  <c:v>698.40599999999995</c:v>
                </c:pt>
                <c:pt idx="27420">
                  <c:v>698.42</c:v>
                </c:pt>
                <c:pt idx="27421">
                  <c:v>698.43399999999997</c:v>
                </c:pt>
                <c:pt idx="27422">
                  <c:v>698.44799999999998</c:v>
                </c:pt>
                <c:pt idx="27423">
                  <c:v>698.46100000000001</c:v>
                </c:pt>
                <c:pt idx="27424">
                  <c:v>698.47500000000002</c:v>
                </c:pt>
                <c:pt idx="27425">
                  <c:v>698.48900000000003</c:v>
                </c:pt>
                <c:pt idx="27426">
                  <c:v>698.50199999999995</c:v>
                </c:pt>
                <c:pt idx="27427">
                  <c:v>698.51599999999996</c:v>
                </c:pt>
                <c:pt idx="27428">
                  <c:v>698.53</c:v>
                </c:pt>
                <c:pt idx="27429">
                  <c:v>698.54399999999998</c:v>
                </c:pt>
                <c:pt idx="27430">
                  <c:v>698.55700000000002</c:v>
                </c:pt>
                <c:pt idx="27431">
                  <c:v>698.57100000000003</c:v>
                </c:pt>
                <c:pt idx="27432">
                  <c:v>698.58500000000004</c:v>
                </c:pt>
                <c:pt idx="27433">
                  <c:v>698.59799999999996</c:v>
                </c:pt>
                <c:pt idx="27434">
                  <c:v>698.61199999999997</c:v>
                </c:pt>
                <c:pt idx="27435">
                  <c:v>698.62599999999998</c:v>
                </c:pt>
                <c:pt idx="27436">
                  <c:v>698.63900000000001</c:v>
                </c:pt>
                <c:pt idx="27437">
                  <c:v>698.65300000000002</c:v>
                </c:pt>
                <c:pt idx="27438">
                  <c:v>698.66800000000001</c:v>
                </c:pt>
                <c:pt idx="27439">
                  <c:v>698.68299999999999</c:v>
                </c:pt>
                <c:pt idx="27440">
                  <c:v>698.697</c:v>
                </c:pt>
                <c:pt idx="27441">
                  <c:v>698.71199999999999</c:v>
                </c:pt>
                <c:pt idx="27442">
                  <c:v>698.72699999999998</c:v>
                </c:pt>
                <c:pt idx="27443">
                  <c:v>698.74199999999996</c:v>
                </c:pt>
                <c:pt idx="27444">
                  <c:v>698.75699999999995</c:v>
                </c:pt>
                <c:pt idx="27445">
                  <c:v>698.77099999999996</c:v>
                </c:pt>
                <c:pt idx="27446">
                  <c:v>698.78599999999994</c:v>
                </c:pt>
                <c:pt idx="27447">
                  <c:v>698.80200000000002</c:v>
                </c:pt>
                <c:pt idx="27448">
                  <c:v>698.82500000000005</c:v>
                </c:pt>
                <c:pt idx="27449">
                  <c:v>698.88</c:v>
                </c:pt>
                <c:pt idx="27450">
                  <c:v>698.96799999999996</c:v>
                </c:pt>
                <c:pt idx="27451">
                  <c:v>699.06700000000001</c:v>
                </c:pt>
                <c:pt idx="27452">
                  <c:v>699.16600000000005</c:v>
                </c:pt>
                <c:pt idx="27453">
                  <c:v>699.26300000000003</c:v>
                </c:pt>
                <c:pt idx="27454">
                  <c:v>699.35799999999995</c:v>
                </c:pt>
                <c:pt idx="27455">
                  <c:v>699.45</c:v>
                </c:pt>
                <c:pt idx="27456">
                  <c:v>699.54899999999998</c:v>
                </c:pt>
                <c:pt idx="27457">
                  <c:v>699.64499999999998</c:v>
                </c:pt>
                <c:pt idx="27458">
                  <c:v>699.73699999999997</c:v>
                </c:pt>
                <c:pt idx="27459">
                  <c:v>699.83100000000002</c:v>
                </c:pt>
                <c:pt idx="27460">
                  <c:v>699.92899999999997</c:v>
                </c:pt>
                <c:pt idx="27461">
                  <c:v>700.02800000000002</c:v>
                </c:pt>
                <c:pt idx="27462">
                  <c:v>700.12300000000005</c:v>
                </c:pt>
                <c:pt idx="27463">
                  <c:v>700.20699999999999</c:v>
                </c:pt>
                <c:pt idx="27464">
                  <c:v>700.29300000000001</c:v>
                </c:pt>
                <c:pt idx="27465">
                  <c:v>700.375</c:v>
                </c:pt>
                <c:pt idx="27466">
                  <c:v>700.44200000000001</c:v>
                </c:pt>
                <c:pt idx="27467">
                  <c:v>700.48900000000003</c:v>
                </c:pt>
                <c:pt idx="27468">
                  <c:v>700.50199999999995</c:v>
                </c:pt>
                <c:pt idx="27469">
                  <c:v>700.50599999999997</c:v>
                </c:pt>
                <c:pt idx="27470">
                  <c:v>700.50800000000004</c:v>
                </c:pt>
                <c:pt idx="27471">
                  <c:v>700.50900000000001</c:v>
                </c:pt>
                <c:pt idx="27472">
                  <c:v>700.51499999999999</c:v>
                </c:pt>
                <c:pt idx="27473">
                  <c:v>700.52200000000005</c:v>
                </c:pt>
                <c:pt idx="27474">
                  <c:v>700.52800000000002</c:v>
                </c:pt>
                <c:pt idx="27475">
                  <c:v>700.53499999999997</c:v>
                </c:pt>
                <c:pt idx="27476">
                  <c:v>700.54200000000003</c:v>
                </c:pt>
                <c:pt idx="27477">
                  <c:v>700.55100000000004</c:v>
                </c:pt>
                <c:pt idx="27478">
                  <c:v>700.56200000000001</c:v>
                </c:pt>
                <c:pt idx="27479">
                  <c:v>700.57600000000002</c:v>
                </c:pt>
                <c:pt idx="27480">
                  <c:v>700.59</c:v>
                </c:pt>
                <c:pt idx="27481">
                  <c:v>700.60500000000002</c:v>
                </c:pt>
                <c:pt idx="27482">
                  <c:v>700.62</c:v>
                </c:pt>
                <c:pt idx="27483">
                  <c:v>700.63499999999999</c:v>
                </c:pt>
                <c:pt idx="27484">
                  <c:v>700.65</c:v>
                </c:pt>
                <c:pt idx="27485">
                  <c:v>700.66499999999996</c:v>
                </c:pt>
                <c:pt idx="27486">
                  <c:v>700.68</c:v>
                </c:pt>
                <c:pt idx="27487">
                  <c:v>700.69399999999996</c:v>
                </c:pt>
                <c:pt idx="27488">
                  <c:v>700.70899999999995</c:v>
                </c:pt>
                <c:pt idx="27489">
                  <c:v>700.72400000000005</c:v>
                </c:pt>
                <c:pt idx="27490">
                  <c:v>700.73900000000003</c:v>
                </c:pt>
                <c:pt idx="27491">
                  <c:v>700.75400000000002</c:v>
                </c:pt>
                <c:pt idx="27492">
                  <c:v>700.77</c:v>
                </c:pt>
                <c:pt idx="27493">
                  <c:v>700.78399999999999</c:v>
                </c:pt>
                <c:pt idx="27494">
                  <c:v>700.8</c:v>
                </c:pt>
                <c:pt idx="27495">
                  <c:v>700.81399999999996</c:v>
                </c:pt>
                <c:pt idx="27496">
                  <c:v>700.83</c:v>
                </c:pt>
                <c:pt idx="27497">
                  <c:v>700.84500000000003</c:v>
                </c:pt>
                <c:pt idx="27498">
                  <c:v>700.85900000000004</c:v>
                </c:pt>
                <c:pt idx="27499">
                  <c:v>700.87300000000005</c:v>
                </c:pt>
                <c:pt idx="27500">
                  <c:v>700.88800000000003</c:v>
                </c:pt>
                <c:pt idx="27501">
                  <c:v>700.90200000000004</c:v>
                </c:pt>
                <c:pt idx="27502">
                  <c:v>700.91600000000005</c:v>
                </c:pt>
                <c:pt idx="27503">
                  <c:v>700.93</c:v>
                </c:pt>
                <c:pt idx="27504">
                  <c:v>700.94399999999996</c:v>
                </c:pt>
                <c:pt idx="27505">
                  <c:v>700.95799999999997</c:v>
                </c:pt>
                <c:pt idx="27506">
                  <c:v>700.97299999999996</c:v>
                </c:pt>
                <c:pt idx="27507">
                  <c:v>700.98699999999997</c:v>
                </c:pt>
                <c:pt idx="27508">
                  <c:v>701.00099999999998</c:v>
                </c:pt>
                <c:pt idx="27509">
                  <c:v>701.01599999999996</c:v>
                </c:pt>
                <c:pt idx="27510">
                  <c:v>701.03</c:v>
                </c:pt>
                <c:pt idx="27511">
                  <c:v>701.04499999999996</c:v>
                </c:pt>
                <c:pt idx="27512">
                  <c:v>701.06600000000003</c:v>
                </c:pt>
                <c:pt idx="27513">
                  <c:v>701.12099999999998</c:v>
                </c:pt>
                <c:pt idx="27514">
                  <c:v>701.21</c:v>
                </c:pt>
                <c:pt idx="27515">
                  <c:v>701.30499999999995</c:v>
                </c:pt>
                <c:pt idx="27516">
                  <c:v>701.40200000000004</c:v>
                </c:pt>
                <c:pt idx="27517">
                  <c:v>701.495</c:v>
                </c:pt>
                <c:pt idx="27518">
                  <c:v>701.58199999999999</c:v>
                </c:pt>
                <c:pt idx="27519">
                  <c:v>701.67399999999998</c:v>
                </c:pt>
                <c:pt idx="27520">
                  <c:v>701.77099999999996</c:v>
                </c:pt>
                <c:pt idx="27521">
                  <c:v>701.86099999999999</c:v>
                </c:pt>
                <c:pt idx="27522">
                  <c:v>701.952</c:v>
                </c:pt>
                <c:pt idx="27523">
                  <c:v>702.04700000000003</c:v>
                </c:pt>
                <c:pt idx="27524">
                  <c:v>702.14499999999998</c:v>
                </c:pt>
                <c:pt idx="27525">
                  <c:v>702.24300000000005</c:v>
                </c:pt>
                <c:pt idx="27526">
                  <c:v>702.33100000000002</c:v>
                </c:pt>
                <c:pt idx="27527">
                  <c:v>702.41499999999996</c:v>
                </c:pt>
                <c:pt idx="27528">
                  <c:v>702.50400000000002</c:v>
                </c:pt>
                <c:pt idx="27529">
                  <c:v>702.59400000000005</c:v>
                </c:pt>
                <c:pt idx="27530">
                  <c:v>702.68600000000004</c:v>
                </c:pt>
                <c:pt idx="27531">
                  <c:v>702.77499999999998</c:v>
                </c:pt>
                <c:pt idx="27532">
                  <c:v>702.85199999999998</c:v>
                </c:pt>
                <c:pt idx="27533">
                  <c:v>702.92200000000003</c:v>
                </c:pt>
                <c:pt idx="27534">
                  <c:v>702.99199999999996</c:v>
                </c:pt>
                <c:pt idx="27535">
                  <c:v>703.06</c:v>
                </c:pt>
                <c:pt idx="27536">
                  <c:v>703.12</c:v>
                </c:pt>
                <c:pt idx="27537">
                  <c:v>703.15700000000004</c:v>
                </c:pt>
                <c:pt idx="27538">
                  <c:v>703.17100000000005</c:v>
                </c:pt>
                <c:pt idx="27539">
                  <c:v>703.19100000000003</c:v>
                </c:pt>
                <c:pt idx="27540">
                  <c:v>703.21199999999999</c:v>
                </c:pt>
                <c:pt idx="27541">
                  <c:v>703.23599999999999</c:v>
                </c:pt>
                <c:pt idx="27542">
                  <c:v>703.255</c:v>
                </c:pt>
                <c:pt idx="27543">
                  <c:v>703.26800000000003</c:v>
                </c:pt>
                <c:pt idx="27544">
                  <c:v>703.27700000000004</c:v>
                </c:pt>
                <c:pt idx="27545">
                  <c:v>703.28499999999997</c:v>
                </c:pt>
                <c:pt idx="27546">
                  <c:v>703.29200000000003</c:v>
                </c:pt>
                <c:pt idx="27547">
                  <c:v>703.3</c:v>
                </c:pt>
                <c:pt idx="27548">
                  <c:v>703.30700000000002</c:v>
                </c:pt>
                <c:pt idx="27549">
                  <c:v>703.31100000000004</c:v>
                </c:pt>
                <c:pt idx="27550">
                  <c:v>703.31100000000004</c:v>
                </c:pt>
                <c:pt idx="27551">
                  <c:v>703.31399999999996</c:v>
                </c:pt>
                <c:pt idx="27552">
                  <c:v>703.31500000000005</c:v>
                </c:pt>
                <c:pt idx="27553">
                  <c:v>703.31799999999998</c:v>
                </c:pt>
                <c:pt idx="27554">
                  <c:v>703.32299999999998</c:v>
                </c:pt>
                <c:pt idx="27555">
                  <c:v>703.33699999999999</c:v>
                </c:pt>
                <c:pt idx="27556">
                  <c:v>703.375</c:v>
                </c:pt>
                <c:pt idx="27557">
                  <c:v>703.44200000000001</c:v>
                </c:pt>
                <c:pt idx="27558">
                  <c:v>703.51800000000003</c:v>
                </c:pt>
                <c:pt idx="27559">
                  <c:v>703.58799999999997</c:v>
                </c:pt>
                <c:pt idx="27560">
                  <c:v>703.66099999999994</c:v>
                </c:pt>
                <c:pt idx="27561">
                  <c:v>703.73699999999997</c:v>
                </c:pt>
                <c:pt idx="27562">
                  <c:v>703.81700000000001</c:v>
                </c:pt>
                <c:pt idx="27563">
                  <c:v>703.89800000000002</c:v>
                </c:pt>
                <c:pt idx="27564">
                  <c:v>703.98199999999997</c:v>
                </c:pt>
                <c:pt idx="27565">
                  <c:v>704.07100000000003</c:v>
                </c:pt>
                <c:pt idx="27566">
                  <c:v>704.16099999999994</c:v>
                </c:pt>
                <c:pt idx="27567">
                  <c:v>704.25099999999998</c:v>
                </c:pt>
                <c:pt idx="27568">
                  <c:v>704.33699999999999</c:v>
                </c:pt>
                <c:pt idx="27569">
                  <c:v>704.404</c:v>
                </c:pt>
                <c:pt idx="27570">
                  <c:v>704.46199999999999</c:v>
                </c:pt>
                <c:pt idx="27571">
                  <c:v>704.50800000000004</c:v>
                </c:pt>
                <c:pt idx="27572">
                  <c:v>704.55399999999997</c:v>
                </c:pt>
                <c:pt idx="27573">
                  <c:v>704.59900000000005</c:v>
                </c:pt>
                <c:pt idx="27574">
                  <c:v>704.63400000000001</c:v>
                </c:pt>
                <c:pt idx="27575">
                  <c:v>704.66800000000001</c:v>
                </c:pt>
                <c:pt idx="27576">
                  <c:v>704.70500000000004</c:v>
                </c:pt>
                <c:pt idx="27577">
                  <c:v>704.74</c:v>
                </c:pt>
                <c:pt idx="27578">
                  <c:v>704.774</c:v>
                </c:pt>
                <c:pt idx="27579">
                  <c:v>704.81</c:v>
                </c:pt>
                <c:pt idx="27580">
                  <c:v>704.84799999999996</c:v>
                </c:pt>
                <c:pt idx="27581">
                  <c:v>704.89</c:v>
                </c:pt>
                <c:pt idx="27582">
                  <c:v>704.93299999999999</c:v>
                </c:pt>
                <c:pt idx="27583">
                  <c:v>704.97299999999996</c:v>
                </c:pt>
                <c:pt idx="27584">
                  <c:v>705.01</c:v>
                </c:pt>
                <c:pt idx="27585">
                  <c:v>705.04399999999998</c:v>
                </c:pt>
                <c:pt idx="27586">
                  <c:v>705.072</c:v>
                </c:pt>
                <c:pt idx="27587">
                  <c:v>705.08500000000004</c:v>
                </c:pt>
                <c:pt idx="27588">
                  <c:v>705.08799999999997</c:v>
                </c:pt>
                <c:pt idx="27589">
                  <c:v>705.08799999999997</c:v>
                </c:pt>
                <c:pt idx="27590">
                  <c:v>705.08799999999997</c:v>
                </c:pt>
                <c:pt idx="27591">
                  <c:v>705.08799999999997</c:v>
                </c:pt>
                <c:pt idx="27592">
                  <c:v>705.09</c:v>
                </c:pt>
                <c:pt idx="27593">
                  <c:v>705.09299999999996</c:v>
                </c:pt>
                <c:pt idx="27594">
                  <c:v>705.09799999999996</c:v>
                </c:pt>
                <c:pt idx="27595">
                  <c:v>705.10199999999998</c:v>
                </c:pt>
                <c:pt idx="27596">
                  <c:v>705.10500000000002</c:v>
                </c:pt>
                <c:pt idx="27597">
                  <c:v>705.11099999999999</c:v>
                </c:pt>
                <c:pt idx="27598">
                  <c:v>705.11800000000005</c:v>
                </c:pt>
                <c:pt idx="27599">
                  <c:v>705.12300000000005</c:v>
                </c:pt>
                <c:pt idx="27600">
                  <c:v>705.12900000000002</c:v>
                </c:pt>
                <c:pt idx="27601">
                  <c:v>705.13499999999999</c:v>
                </c:pt>
                <c:pt idx="27602">
                  <c:v>705.14200000000005</c:v>
                </c:pt>
                <c:pt idx="27603">
                  <c:v>705.15300000000002</c:v>
                </c:pt>
                <c:pt idx="27604">
                  <c:v>705.16899999999998</c:v>
                </c:pt>
                <c:pt idx="27605">
                  <c:v>705.19100000000003</c:v>
                </c:pt>
                <c:pt idx="27606">
                  <c:v>705.20899999999995</c:v>
                </c:pt>
                <c:pt idx="27607">
                  <c:v>705.22500000000002</c:v>
                </c:pt>
                <c:pt idx="27608">
                  <c:v>705.24</c:v>
                </c:pt>
                <c:pt idx="27609">
                  <c:v>705.25599999999997</c:v>
                </c:pt>
                <c:pt idx="27610">
                  <c:v>705.27</c:v>
                </c:pt>
                <c:pt idx="27611">
                  <c:v>705.28599999999994</c:v>
                </c:pt>
                <c:pt idx="27612">
                  <c:v>705.30100000000004</c:v>
                </c:pt>
                <c:pt idx="27613">
                  <c:v>705.31500000000005</c:v>
                </c:pt>
                <c:pt idx="27614">
                  <c:v>705.33</c:v>
                </c:pt>
                <c:pt idx="27615">
                  <c:v>705.34500000000003</c:v>
                </c:pt>
                <c:pt idx="27616">
                  <c:v>705.36</c:v>
                </c:pt>
                <c:pt idx="27617">
                  <c:v>705.37400000000002</c:v>
                </c:pt>
                <c:pt idx="27618">
                  <c:v>705.38900000000001</c:v>
                </c:pt>
                <c:pt idx="27619">
                  <c:v>705.404</c:v>
                </c:pt>
                <c:pt idx="27620">
                  <c:v>705.41899999999998</c:v>
                </c:pt>
                <c:pt idx="27621">
                  <c:v>705.43299999999999</c:v>
                </c:pt>
                <c:pt idx="27622">
                  <c:v>705.44799999999998</c:v>
                </c:pt>
                <c:pt idx="27623">
                  <c:v>705.46299999999997</c:v>
                </c:pt>
                <c:pt idx="27624">
                  <c:v>705.47699999999998</c:v>
                </c:pt>
                <c:pt idx="27625">
                  <c:v>705.49199999999996</c:v>
                </c:pt>
                <c:pt idx="27626">
                  <c:v>705.50699999999995</c:v>
                </c:pt>
                <c:pt idx="27627">
                  <c:v>705.52200000000005</c:v>
                </c:pt>
                <c:pt idx="27628">
                  <c:v>705.53700000000003</c:v>
                </c:pt>
                <c:pt idx="27629">
                  <c:v>705.55200000000002</c:v>
                </c:pt>
                <c:pt idx="27630">
                  <c:v>705.56700000000001</c:v>
                </c:pt>
                <c:pt idx="27631">
                  <c:v>705.58100000000002</c:v>
                </c:pt>
                <c:pt idx="27632">
                  <c:v>705.59500000000003</c:v>
                </c:pt>
                <c:pt idx="27633">
                  <c:v>705.60900000000004</c:v>
                </c:pt>
                <c:pt idx="27634">
                  <c:v>705.62300000000005</c:v>
                </c:pt>
                <c:pt idx="27635">
                  <c:v>705.63800000000003</c:v>
                </c:pt>
                <c:pt idx="27636">
                  <c:v>705.65200000000004</c:v>
                </c:pt>
                <c:pt idx="27637">
                  <c:v>705.66600000000005</c:v>
                </c:pt>
                <c:pt idx="27638">
                  <c:v>705.68</c:v>
                </c:pt>
                <c:pt idx="27639">
                  <c:v>705.69399999999996</c:v>
                </c:pt>
                <c:pt idx="27640">
                  <c:v>705.70899999999995</c:v>
                </c:pt>
                <c:pt idx="27641">
                  <c:v>705.72299999999996</c:v>
                </c:pt>
                <c:pt idx="27642">
                  <c:v>705.73699999999997</c:v>
                </c:pt>
                <c:pt idx="27643">
                  <c:v>705.75199999999995</c:v>
                </c:pt>
                <c:pt idx="27644">
                  <c:v>705.76599999999996</c:v>
                </c:pt>
                <c:pt idx="27645">
                  <c:v>705.78</c:v>
                </c:pt>
                <c:pt idx="27646">
                  <c:v>705.79499999999996</c:v>
                </c:pt>
                <c:pt idx="27647">
                  <c:v>705.80899999999997</c:v>
                </c:pt>
                <c:pt idx="27648">
                  <c:v>705.82299999999998</c:v>
                </c:pt>
                <c:pt idx="27649">
                  <c:v>705.83799999999997</c:v>
                </c:pt>
                <c:pt idx="27650">
                  <c:v>705.85199999999998</c:v>
                </c:pt>
                <c:pt idx="27651">
                  <c:v>705.86599999999999</c:v>
                </c:pt>
                <c:pt idx="27652">
                  <c:v>705.88</c:v>
                </c:pt>
                <c:pt idx="27653">
                  <c:v>705.89400000000001</c:v>
                </c:pt>
                <c:pt idx="27654">
                  <c:v>705.90899999999999</c:v>
                </c:pt>
                <c:pt idx="27655">
                  <c:v>705.923</c:v>
                </c:pt>
                <c:pt idx="27656">
                  <c:v>705.93700000000001</c:v>
                </c:pt>
                <c:pt idx="27657">
                  <c:v>705.95299999999997</c:v>
                </c:pt>
                <c:pt idx="27658">
                  <c:v>705.97799999999995</c:v>
                </c:pt>
                <c:pt idx="27659">
                  <c:v>706.01700000000005</c:v>
                </c:pt>
                <c:pt idx="27660">
                  <c:v>706.06799999999998</c:v>
                </c:pt>
                <c:pt idx="27661">
                  <c:v>706.13300000000004</c:v>
                </c:pt>
                <c:pt idx="27662">
                  <c:v>706.20799999999997</c:v>
                </c:pt>
                <c:pt idx="27663">
                  <c:v>706.28700000000003</c:v>
                </c:pt>
                <c:pt idx="27664">
                  <c:v>706.37900000000002</c:v>
                </c:pt>
                <c:pt idx="27665">
                  <c:v>706.471</c:v>
                </c:pt>
                <c:pt idx="27666">
                  <c:v>706.55600000000004</c:v>
                </c:pt>
                <c:pt idx="27667">
                  <c:v>706.64200000000005</c:v>
                </c:pt>
                <c:pt idx="27668">
                  <c:v>706.73500000000001</c:v>
                </c:pt>
                <c:pt idx="27669">
                  <c:v>706.83100000000002</c:v>
                </c:pt>
                <c:pt idx="27670">
                  <c:v>706.91700000000003</c:v>
                </c:pt>
                <c:pt idx="27671">
                  <c:v>706.99800000000005</c:v>
                </c:pt>
                <c:pt idx="27672">
                  <c:v>707.048</c:v>
                </c:pt>
                <c:pt idx="27673">
                  <c:v>707.07799999999997</c:v>
                </c:pt>
                <c:pt idx="27674">
                  <c:v>707.11699999999996</c:v>
                </c:pt>
                <c:pt idx="27675">
                  <c:v>707.16600000000005</c:v>
                </c:pt>
                <c:pt idx="27676">
                  <c:v>707.22199999999998</c:v>
                </c:pt>
                <c:pt idx="27677">
                  <c:v>707.28</c:v>
                </c:pt>
                <c:pt idx="27678">
                  <c:v>707.33600000000001</c:v>
                </c:pt>
                <c:pt idx="27679">
                  <c:v>707.38499999999999</c:v>
                </c:pt>
                <c:pt idx="27680">
                  <c:v>707.42399999999998</c:v>
                </c:pt>
                <c:pt idx="27681">
                  <c:v>707.45399999999995</c:v>
                </c:pt>
                <c:pt idx="27682">
                  <c:v>707.48900000000003</c:v>
                </c:pt>
                <c:pt idx="27683">
                  <c:v>707.529</c:v>
                </c:pt>
                <c:pt idx="27684">
                  <c:v>707.572</c:v>
                </c:pt>
                <c:pt idx="27685">
                  <c:v>707.61699999999996</c:v>
                </c:pt>
                <c:pt idx="27686">
                  <c:v>707.66600000000005</c:v>
                </c:pt>
                <c:pt idx="27687">
                  <c:v>707.71500000000003</c:v>
                </c:pt>
                <c:pt idx="27688">
                  <c:v>707.76400000000001</c:v>
                </c:pt>
                <c:pt idx="27689">
                  <c:v>707.81200000000001</c:v>
                </c:pt>
                <c:pt idx="27690">
                  <c:v>707.86099999999999</c:v>
                </c:pt>
                <c:pt idx="27691">
                  <c:v>707.91</c:v>
                </c:pt>
                <c:pt idx="27692">
                  <c:v>707.96199999999999</c:v>
                </c:pt>
                <c:pt idx="27693">
                  <c:v>708.01700000000005</c:v>
                </c:pt>
                <c:pt idx="27694">
                  <c:v>708.07299999999998</c:v>
                </c:pt>
                <c:pt idx="27695">
                  <c:v>708.12699999999995</c:v>
                </c:pt>
                <c:pt idx="27696">
                  <c:v>708.18100000000004</c:v>
                </c:pt>
                <c:pt idx="27697">
                  <c:v>708.23800000000006</c:v>
                </c:pt>
                <c:pt idx="27698">
                  <c:v>708.29499999999996</c:v>
                </c:pt>
                <c:pt idx="27699">
                  <c:v>708.35199999999998</c:v>
                </c:pt>
                <c:pt idx="27700">
                  <c:v>708.41</c:v>
                </c:pt>
                <c:pt idx="27701">
                  <c:v>708.46799999999996</c:v>
                </c:pt>
                <c:pt idx="27702">
                  <c:v>708.52599999999995</c:v>
                </c:pt>
                <c:pt idx="27703">
                  <c:v>708.57899999999995</c:v>
                </c:pt>
                <c:pt idx="27704">
                  <c:v>708.63300000000004</c:v>
                </c:pt>
                <c:pt idx="27705">
                  <c:v>708.68799999999999</c:v>
                </c:pt>
                <c:pt idx="27706">
                  <c:v>708.73800000000006</c:v>
                </c:pt>
                <c:pt idx="27707">
                  <c:v>708.78099999999995</c:v>
                </c:pt>
                <c:pt idx="27708">
                  <c:v>708.81899999999996</c:v>
                </c:pt>
                <c:pt idx="27709">
                  <c:v>708.85699999999997</c:v>
                </c:pt>
                <c:pt idx="27710">
                  <c:v>708.89800000000002</c:v>
                </c:pt>
                <c:pt idx="27711">
                  <c:v>708.94100000000003</c:v>
                </c:pt>
                <c:pt idx="27712">
                  <c:v>708.98299999999995</c:v>
                </c:pt>
                <c:pt idx="27713">
                  <c:v>709.02599999999995</c:v>
                </c:pt>
                <c:pt idx="27714">
                  <c:v>709.072</c:v>
                </c:pt>
                <c:pt idx="27715">
                  <c:v>709.11500000000001</c:v>
                </c:pt>
                <c:pt idx="27716">
                  <c:v>709.14800000000002</c:v>
                </c:pt>
                <c:pt idx="27717">
                  <c:v>709.16300000000001</c:v>
                </c:pt>
                <c:pt idx="27718">
                  <c:v>709.16300000000001</c:v>
                </c:pt>
                <c:pt idx="27719">
                  <c:v>709.16300000000001</c:v>
                </c:pt>
                <c:pt idx="27720">
                  <c:v>709.16300000000001</c:v>
                </c:pt>
                <c:pt idx="27721">
                  <c:v>709.16300000000001</c:v>
                </c:pt>
                <c:pt idx="27722">
                  <c:v>709.16300000000001</c:v>
                </c:pt>
                <c:pt idx="27723">
                  <c:v>709.16300000000001</c:v>
                </c:pt>
                <c:pt idx="27724">
                  <c:v>709.16300000000001</c:v>
                </c:pt>
                <c:pt idx="27725">
                  <c:v>709.16600000000005</c:v>
                </c:pt>
                <c:pt idx="27726">
                  <c:v>709.173</c:v>
                </c:pt>
                <c:pt idx="27727">
                  <c:v>709.178</c:v>
                </c:pt>
                <c:pt idx="27728">
                  <c:v>709.18399999999997</c:v>
                </c:pt>
                <c:pt idx="27729">
                  <c:v>709.19</c:v>
                </c:pt>
                <c:pt idx="27730">
                  <c:v>709.19799999999998</c:v>
                </c:pt>
                <c:pt idx="27731">
                  <c:v>709.20699999999999</c:v>
                </c:pt>
                <c:pt idx="27732">
                  <c:v>709.21799999999996</c:v>
                </c:pt>
                <c:pt idx="27733">
                  <c:v>709.23</c:v>
                </c:pt>
                <c:pt idx="27734">
                  <c:v>709.24400000000003</c:v>
                </c:pt>
                <c:pt idx="27735">
                  <c:v>709.25699999999995</c:v>
                </c:pt>
                <c:pt idx="27736">
                  <c:v>709.27099999999996</c:v>
                </c:pt>
                <c:pt idx="27737">
                  <c:v>709.28499999999997</c:v>
                </c:pt>
                <c:pt idx="27738">
                  <c:v>709.29899999999998</c:v>
                </c:pt>
                <c:pt idx="27739">
                  <c:v>709.31299999999999</c:v>
                </c:pt>
                <c:pt idx="27740">
                  <c:v>709.327</c:v>
                </c:pt>
                <c:pt idx="27741">
                  <c:v>709.34100000000001</c:v>
                </c:pt>
                <c:pt idx="27742">
                  <c:v>709.35500000000002</c:v>
                </c:pt>
                <c:pt idx="27743">
                  <c:v>709.36900000000003</c:v>
                </c:pt>
                <c:pt idx="27744">
                  <c:v>709.38300000000004</c:v>
                </c:pt>
                <c:pt idx="27745">
                  <c:v>709.39700000000005</c:v>
                </c:pt>
                <c:pt idx="27746">
                  <c:v>709.41099999999994</c:v>
                </c:pt>
                <c:pt idx="27747">
                  <c:v>709.42499999999995</c:v>
                </c:pt>
                <c:pt idx="27748">
                  <c:v>709.43899999999996</c:v>
                </c:pt>
                <c:pt idx="27749">
                  <c:v>709.452</c:v>
                </c:pt>
                <c:pt idx="27750">
                  <c:v>709.46699999999998</c:v>
                </c:pt>
                <c:pt idx="27751">
                  <c:v>709.48800000000006</c:v>
                </c:pt>
                <c:pt idx="27752">
                  <c:v>709.52599999999995</c:v>
                </c:pt>
                <c:pt idx="27753">
                  <c:v>709.58199999999999</c:v>
                </c:pt>
                <c:pt idx="27754">
                  <c:v>709.67100000000005</c:v>
                </c:pt>
                <c:pt idx="27755">
                  <c:v>709.76599999999996</c:v>
                </c:pt>
                <c:pt idx="27756">
                  <c:v>709.86</c:v>
                </c:pt>
                <c:pt idx="27757">
                  <c:v>709.94799999999998</c:v>
                </c:pt>
                <c:pt idx="27758">
                  <c:v>710.03700000000003</c:v>
                </c:pt>
                <c:pt idx="27759">
                  <c:v>710.13300000000004</c:v>
                </c:pt>
                <c:pt idx="27760">
                  <c:v>710.22799999999995</c:v>
                </c:pt>
                <c:pt idx="27761">
                  <c:v>710.31799999999998</c:v>
                </c:pt>
                <c:pt idx="27762">
                  <c:v>710.41</c:v>
                </c:pt>
                <c:pt idx="27763">
                  <c:v>710.50599999999997</c:v>
                </c:pt>
                <c:pt idx="27764">
                  <c:v>710.60500000000002</c:v>
                </c:pt>
                <c:pt idx="27765">
                  <c:v>710.70100000000002</c:v>
                </c:pt>
                <c:pt idx="27766">
                  <c:v>710.78800000000001</c:v>
                </c:pt>
                <c:pt idx="27767">
                  <c:v>710.87400000000002</c:v>
                </c:pt>
                <c:pt idx="27768">
                  <c:v>710.96199999999999</c:v>
                </c:pt>
                <c:pt idx="27769">
                  <c:v>711.053</c:v>
                </c:pt>
                <c:pt idx="27770">
                  <c:v>711.14599999999996</c:v>
                </c:pt>
                <c:pt idx="27771">
                  <c:v>711.24</c:v>
                </c:pt>
                <c:pt idx="27772">
                  <c:v>711.33600000000001</c:v>
                </c:pt>
                <c:pt idx="27773">
                  <c:v>711.42899999999997</c:v>
                </c:pt>
                <c:pt idx="27774">
                  <c:v>711.51300000000003</c:v>
                </c:pt>
                <c:pt idx="27775">
                  <c:v>711.59100000000001</c:v>
                </c:pt>
                <c:pt idx="27776">
                  <c:v>711.66399999999999</c:v>
                </c:pt>
                <c:pt idx="27777">
                  <c:v>711.72299999999996</c:v>
                </c:pt>
                <c:pt idx="27778">
                  <c:v>711.75800000000004</c:v>
                </c:pt>
                <c:pt idx="27779">
                  <c:v>711.79700000000003</c:v>
                </c:pt>
                <c:pt idx="27780">
                  <c:v>711.83900000000006</c:v>
                </c:pt>
                <c:pt idx="27781">
                  <c:v>711.88</c:v>
                </c:pt>
                <c:pt idx="27782">
                  <c:v>711.91700000000003</c:v>
                </c:pt>
                <c:pt idx="27783">
                  <c:v>711.95600000000002</c:v>
                </c:pt>
                <c:pt idx="27784">
                  <c:v>712.00199999999995</c:v>
                </c:pt>
                <c:pt idx="27785">
                  <c:v>712.04399999999998</c:v>
                </c:pt>
                <c:pt idx="27786">
                  <c:v>712.08299999999997</c:v>
                </c:pt>
                <c:pt idx="27787">
                  <c:v>712.12300000000005</c:v>
                </c:pt>
                <c:pt idx="27788">
                  <c:v>712.16200000000003</c:v>
                </c:pt>
                <c:pt idx="27789">
                  <c:v>712.19899999999996</c:v>
                </c:pt>
                <c:pt idx="27790">
                  <c:v>712.21699999999998</c:v>
                </c:pt>
                <c:pt idx="27791">
                  <c:v>712.21900000000005</c:v>
                </c:pt>
                <c:pt idx="27792">
                  <c:v>712.22900000000004</c:v>
                </c:pt>
                <c:pt idx="27793">
                  <c:v>712.24599999999998</c:v>
                </c:pt>
                <c:pt idx="27794">
                  <c:v>712.26700000000005</c:v>
                </c:pt>
                <c:pt idx="27795">
                  <c:v>712.29100000000005</c:v>
                </c:pt>
                <c:pt idx="27796">
                  <c:v>712.32100000000003</c:v>
                </c:pt>
                <c:pt idx="27797">
                  <c:v>712.35199999999998</c:v>
                </c:pt>
                <c:pt idx="27798">
                  <c:v>712.38199999999995</c:v>
                </c:pt>
                <c:pt idx="27799">
                  <c:v>712.41</c:v>
                </c:pt>
                <c:pt idx="27800">
                  <c:v>712.43600000000004</c:v>
                </c:pt>
                <c:pt idx="27801">
                  <c:v>712.46</c:v>
                </c:pt>
                <c:pt idx="27802">
                  <c:v>712.48099999999999</c:v>
                </c:pt>
                <c:pt idx="27803">
                  <c:v>712.50300000000004</c:v>
                </c:pt>
                <c:pt idx="27804">
                  <c:v>712.52099999999996</c:v>
                </c:pt>
                <c:pt idx="27805">
                  <c:v>712.53200000000004</c:v>
                </c:pt>
                <c:pt idx="27806">
                  <c:v>712.55</c:v>
                </c:pt>
                <c:pt idx="27807">
                  <c:v>712.57100000000003</c:v>
                </c:pt>
                <c:pt idx="27808">
                  <c:v>712.57899999999995</c:v>
                </c:pt>
                <c:pt idx="27809">
                  <c:v>712.57899999999995</c:v>
                </c:pt>
                <c:pt idx="27810">
                  <c:v>712.58100000000002</c:v>
                </c:pt>
                <c:pt idx="27811">
                  <c:v>712.58799999999997</c:v>
                </c:pt>
                <c:pt idx="27812">
                  <c:v>712.59400000000005</c:v>
                </c:pt>
                <c:pt idx="27813">
                  <c:v>712.6</c:v>
                </c:pt>
                <c:pt idx="27814">
                  <c:v>712.61099999999999</c:v>
                </c:pt>
                <c:pt idx="27815">
                  <c:v>712.649</c:v>
                </c:pt>
                <c:pt idx="27816">
                  <c:v>712.73</c:v>
                </c:pt>
                <c:pt idx="27817">
                  <c:v>712.83</c:v>
                </c:pt>
                <c:pt idx="27818">
                  <c:v>712.92399999999998</c:v>
                </c:pt>
                <c:pt idx="27819">
                  <c:v>713.01199999999994</c:v>
                </c:pt>
                <c:pt idx="27820">
                  <c:v>713.10799999999995</c:v>
                </c:pt>
                <c:pt idx="27821">
                  <c:v>713.19899999999996</c:v>
                </c:pt>
                <c:pt idx="27822">
                  <c:v>713.29100000000005</c:v>
                </c:pt>
                <c:pt idx="27823">
                  <c:v>713.38699999999994</c:v>
                </c:pt>
                <c:pt idx="27824">
                  <c:v>713.48099999999999</c:v>
                </c:pt>
                <c:pt idx="27825">
                  <c:v>713.55700000000002</c:v>
                </c:pt>
                <c:pt idx="27826">
                  <c:v>713.62599999999998</c:v>
                </c:pt>
                <c:pt idx="27827">
                  <c:v>713.69299999999998</c:v>
                </c:pt>
                <c:pt idx="27828">
                  <c:v>713.75699999999995</c:v>
                </c:pt>
                <c:pt idx="27829">
                  <c:v>713.81399999999996</c:v>
                </c:pt>
                <c:pt idx="27830">
                  <c:v>713.86500000000001</c:v>
                </c:pt>
                <c:pt idx="27831">
                  <c:v>713.91600000000005</c:v>
                </c:pt>
                <c:pt idx="27832">
                  <c:v>713.96600000000001</c:v>
                </c:pt>
                <c:pt idx="27833">
                  <c:v>714.01099999999997</c:v>
                </c:pt>
                <c:pt idx="27834">
                  <c:v>714.05600000000004</c:v>
                </c:pt>
                <c:pt idx="27835">
                  <c:v>714.101</c:v>
                </c:pt>
                <c:pt idx="27836">
                  <c:v>714.14200000000005</c:v>
                </c:pt>
                <c:pt idx="27837">
                  <c:v>714.178</c:v>
                </c:pt>
                <c:pt idx="27838">
                  <c:v>714.20799999999997</c:v>
                </c:pt>
                <c:pt idx="27839">
                  <c:v>714.22199999999998</c:v>
                </c:pt>
                <c:pt idx="27840">
                  <c:v>714.22199999999998</c:v>
                </c:pt>
                <c:pt idx="27841">
                  <c:v>714.22199999999998</c:v>
                </c:pt>
                <c:pt idx="27842">
                  <c:v>714.22199999999998</c:v>
                </c:pt>
                <c:pt idx="27843">
                  <c:v>714.22199999999998</c:v>
                </c:pt>
                <c:pt idx="27844">
                  <c:v>714.22299999999996</c:v>
                </c:pt>
                <c:pt idx="27845">
                  <c:v>714.22699999999998</c:v>
                </c:pt>
                <c:pt idx="27846">
                  <c:v>714.23299999999995</c:v>
                </c:pt>
                <c:pt idx="27847">
                  <c:v>714.23699999999997</c:v>
                </c:pt>
                <c:pt idx="27848">
                  <c:v>714.24800000000005</c:v>
                </c:pt>
                <c:pt idx="27849">
                  <c:v>714.27700000000004</c:v>
                </c:pt>
                <c:pt idx="27850">
                  <c:v>714.33500000000004</c:v>
                </c:pt>
                <c:pt idx="27851">
                  <c:v>714.41600000000005</c:v>
                </c:pt>
                <c:pt idx="27852">
                  <c:v>714.50800000000004</c:v>
                </c:pt>
                <c:pt idx="27853">
                  <c:v>714.60699999999997</c:v>
                </c:pt>
                <c:pt idx="27854">
                  <c:v>714.69799999999998</c:v>
                </c:pt>
                <c:pt idx="27855">
                  <c:v>714.78499999999997</c:v>
                </c:pt>
                <c:pt idx="27856">
                  <c:v>714.87099999999998</c:v>
                </c:pt>
                <c:pt idx="27857">
                  <c:v>714.93299999999999</c:v>
                </c:pt>
                <c:pt idx="27858">
                  <c:v>714.98400000000004</c:v>
                </c:pt>
                <c:pt idx="27859">
                  <c:v>715.029</c:v>
                </c:pt>
                <c:pt idx="27860">
                  <c:v>715.06700000000001</c:v>
                </c:pt>
                <c:pt idx="27861">
                  <c:v>715.09699999999998</c:v>
                </c:pt>
                <c:pt idx="27862">
                  <c:v>715.11599999999999</c:v>
                </c:pt>
                <c:pt idx="27863">
                  <c:v>715.125</c:v>
                </c:pt>
                <c:pt idx="27864">
                  <c:v>715.12800000000004</c:v>
                </c:pt>
                <c:pt idx="27865">
                  <c:v>715.13199999999995</c:v>
                </c:pt>
                <c:pt idx="27866">
                  <c:v>715.13699999999994</c:v>
                </c:pt>
                <c:pt idx="27867">
                  <c:v>715.13800000000003</c:v>
                </c:pt>
                <c:pt idx="27868">
                  <c:v>715.13900000000001</c:v>
                </c:pt>
                <c:pt idx="27869">
                  <c:v>715.14099999999996</c:v>
                </c:pt>
                <c:pt idx="27870">
                  <c:v>715.14400000000001</c:v>
                </c:pt>
                <c:pt idx="27871">
                  <c:v>715.14700000000005</c:v>
                </c:pt>
                <c:pt idx="27872">
                  <c:v>715.15200000000004</c:v>
                </c:pt>
                <c:pt idx="27873">
                  <c:v>715.16700000000003</c:v>
                </c:pt>
                <c:pt idx="27874">
                  <c:v>715.20299999999997</c:v>
                </c:pt>
                <c:pt idx="27875">
                  <c:v>715.27200000000005</c:v>
                </c:pt>
                <c:pt idx="27876">
                  <c:v>715.33299999999997</c:v>
                </c:pt>
                <c:pt idx="27877">
                  <c:v>715.38199999999995</c:v>
                </c:pt>
                <c:pt idx="27878">
                  <c:v>715.43600000000004</c:v>
                </c:pt>
                <c:pt idx="27879">
                  <c:v>715.48</c:v>
                </c:pt>
                <c:pt idx="27880">
                  <c:v>715.50800000000004</c:v>
                </c:pt>
                <c:pt idx="27881">
                  <c:v>715.53700000000003</c:v>
                </c:pt>
                <c:pt idx="27882">
                  <c:v>715.572</c:v>
                </c:pt>
                <c:pt idx="27883">
                  <c:v>715.60799999999995</c:v>
                </c:pt>
                <c:pt idx="27884">
                  <c:v>715.64</c:v>
                </c:pt>
                <c:pt idx="27885">
                  <c:v>715.67499999999995</c:v>
                </c:pt>
                <c:pt idx="27886">
                  <c:v>715.69200000000001</c:v>
                </c:pt>
                <c:pt idx="27887">
                  <c:v>715.69500000000005</c:v>
                </c:pt>
                <c:pt idx="27888">
                  <c:v>715.69500000000005</c:v>
                </c:pt>
                <c:pt idx="27889">
                  <c:v>715.697</c:v>
                </c:pt>
                <c:pt idx="27890">
                  <c:v>715.70299999999997</c:v>
                </c:pt>
                <c:pt idx="27891">
                  <c:v>715.71100000000001</c:v>
                </c:pt>
                <c:pt idx="27892">
                  <c:v>715.72199999999998</c:v>
                </c:pt>
                <c:pt idx="27893">
                  <c:v>715.73900000000003</c:v>
                </c:pt>
                <c:pt idx="27894">
                  <c:v>715.76099999999997</c:v>
                </c:pt>
                <c:pt idx="27895">
                  <c:v>715.78200000000004</c:v>
                </c:pt>
                <c:pt idx="27896">
                  <c:v>715.80700000000002</c:v>
                </c:pt>
                <c:pt idx="27897">
                  <c:v>715.82899999999995</c:v>
                </c:pt>
                <c:pt idx="27898">
                  <c:v>715.84500000000003</c:v>
                </c:pt>
                <c:pt idx="27899">
                  <c:v>715.85500000000002</c:v>
                </c:pt>
                <c:pt idx="27900">
                  <c:v>715.86199999999997</c:v>
                </c:pt>
                <c:pt idx="27901">
                  <c:v>715.87099999999998</c:v>
                </c:pt>
                <c:pt idx="27902">
                  <c:v>715.88199999999995</c:v>
                </c:pt>
                <c:pt idx="27903">
                  <c:v>715.89499999999998</c:v>
                </c:pt>
                <c:pt idx="27904">
                  <c:v>715.90899999999999</c:v>
                </c:pt>
                <c:pt idx="27905">
                  <c:v>715.923</c:v>
                </c:pt>
                <c:pt idx="27906">
                  <c:v>715.93700000000001</c:v>
                </c:pt>
                <c:pt idx="27907">
                  <c:v>715.95100000000002</c:v>
                </c:pt>
                <c:pt idx="27908">
                  <c:v>715.96500000000003</c:v>
                </c:pt>
                <c:pt idx="27909">
                  <c:v>715.97900000000004</c:v>
                </c:pt>
                <c:pt idx="27910">
                  <c:v>715.99300000000005</c:v>
                </c:pt>
                <c:pt idx="27911">
                  <c:v>716.00800000000004</c:v>
                </c:pt>
                <c:pt idx="27912">
                  <c:v>716.02200000000005</c:v>
                </c:pt>
                <c:pt idx="27913">
                  <c:v>716.03599999999994</c:v>
                </c:pt>
                <c:pt idx="27914">
                  <c:v>716.05</c:v>
                </c:pt>
                <c:pt idx="27915">
                  <c:v>716.06399999999996</c:v>
                </c:pt>
                <c:pt idx="27916">
                  <c:v>716.07899999999995</c:v>
                </c:pt>
                <c:pt idx="27917">
                  <c:v>716.09299999999996</c:v>
                </c:pt>
                <c:pt idx="27918">
                  <c:v>716.10699999999997</c:v>
                </c:pt>
                <c:pt idx="27919">
                  <c:v>716.12199999999996</c:v>
                </c:pt>
                <c:pt idx="27920">
                  <c:v>716.13599999999997</c:v>
                </c:pt>
                <c:pt idx="27921">
                  <c:v>716.15</c:v>
                </c:pt>
                <c:pt idx="27922">
                  <c:v>716.16399999999999</c:v>
                </c:pt>
                <c:pt idx="27923">
                  <c:v>716.17899999999997</c:v>
                </c:pt>
                <c:pt idx="27924">
                  <c:v>716.19299999999998</c:v>
                </c:pt>
                <c:pt idx="27925">
                  <c:v>716.20699999999999</c:v>
                </c:pt>
                <c:pt idx="27926">
                  <c:v>716.221</c:v>
                </c:pt>
                <c:pt idx="27927">
                  <c:v>716.23500000000001</c:v>
                </c:pt>
                <c:pt idx="27928">
                  <c:v>716.24900000000002</c:v>
                </c:pt>
                <c:pt idx="27929">
                  <c:v>716.26400000000001</c:v>
                </c:pt>
                <c:pt idx="27930">
                  <c:v>716.279</c:v>
                </c:pt>
                <c:pt idx="27931">
                  <c:v>716.29399999999998</c:v>
                </c:pt>
                <c:pt idx="27932">
                  <c:v>716.31</c:v>
                </c:pt>
                <c:pt idx="27933">
                  <c:v>716.32500000000005</c:v>
                </c:pt>
                <c:pt idx="27934">
                  <c:v>716.34</c:v>
                </c:pt>
                <c:pt idx="27935">
                  <c:v>716.35500000000002</c:v>
                </c:pt>
                <c:pt idx="27936">
                  <c:v>716.36900000000003</c:v>
                </c:pt>
                <c:pt idx="27937">
                  <c:v>716.38400000000001</c:v>
                </c:pt>
                <c:pt idx="27938">
                  <c:v>716.399</c:v>
                </c:pt>
                <c:pt idx="27939">
                  <c:v>716.41399999999999</c:v>
                </c:pt>
                <c:pt idx="27940">
                  <c:v>716.428</c:v>
                </c:pt>
                <c:pt idx="27941">
                  <c:v>716.44299999999998</c:v>
                </c:pt>
                <c:pt idx="27942">
                  <c:v>716.45799999999997</c:v>
                </c:pt>
                <c:pt idx="27943">
                  <c:v>716.47299999999996</c:v>
                </c:pt>
                <c:pt idx="27944">
                  <c:v>716.48699999999997</c:v>
                </c:pt>
                <c:pt idx="27945">
                  <c:v>716.50199999999995</c:v>
                </c:pt>
                <c:pt idx="27946">
                  <c:v>716.51700000000005</c:v>
                </c:pt>
                <c:pt idx="27947">
                  <c:v>716.53200000000004</c:v>
                </c:pt>
                <c:pt idx="27948">
                  <c:v>716.54700000000003</c:v>
                </c:pt>
                <c:pt idx="27949">
                  <c:v>716.56899999999996</c:v>
                </c:pt>
                <c:pt idx="27950">
                  <c:v>716.60699999999997</c:v>
                </c:pt>
                <c:pt idx="27951">
                  <c:v>716.65800000000002</c:v>
                </c:pt>
                <c:pt idx="27952">
                  <c:v>716.7</c:v>
                </c:pt>
                <c:pt idx="27953">
                  <c:v>716.72699999999998</c:v>
                </c:pt>
                <c:pt idx="27954">
                  <c:v>716.75599999999997</c:v>
                </c:pt>
                <c:pt idx="27955">
                  <c:v>716.78700000000003</c:v>
                </c:pt>
                <c:pt idx="27956">
                  <c:v>716.81500000000005</c:v>
                </c:pt>
                <c:pt idx="27957">
                  <c:v>716.83900000000006</c:v>
                </c:pt>
                <c:pt idx="27958">
                  <c:v>716.85400000000004</c:v>
                </c:pt>
                <c:pt idx="27959">
                  <c:v>716.86800000000005</c:v>
                </c:pt>
                <c:pt idx="27960">
                  <c:v>716.88400000000001</c:v>
                </c:pt>
                <c:pt idx="27961">
                  <c:v>716.90099999999995</c:v>
                </c:pt>
                <c:pt idx="27962">
                  <c:v>716.92</c:v>
                </c:pt>
                <c:pt idx="27963">
                  <c:v>716.94</c:v>
                </c:pt>
                <c:pt idx="27964">
                  <c:v>716.95699999999999</c:v>
                </c:pt>
                <c:pt idx="27965">
                  <c:v>716.971</c:v>
                </c:pt>
                <c:pt idx="27966">
                  <c:v>716.98199999999997</c:v>
                </c:pt>
                <c:pt idx="27967">
                  <c:v>716.99199999999996</c:v>
                </c:pt>
                <c:pt idx="27968">
                  <c:v>717.00199999999995</c:v>
                </c:pt>
                <c:pt idx="27969">
                  <c:v>717.01099999999997</c:v>
                </c:pt>
                <c:pt idx="27970">
                  <c:v>717.02</c:v>
                </c:pt>
                <c:pt idx="27971">
                  <c:v>717.02800000000002</c:v>
                </c:pt>
                <c:pt idx="27972">
                  <c:v>717.03300000000002</c:v>
                </c:pt>
                <c:pt idx="27973">
                  <c:v>717.04100000000005</c:v>
                </c:pt>
                <c:pt idx="27974">
                  <c:v>717.05</c:v>
                </c:pt>
                <c:pt idx="27975">
                  <c:v>717.06100000000004</c:v>
                </c:pt>
                <c:pt idx="27976">
                  <c:v>717.07299999999998</c:v>
                </c:pt>
                <c:pt idx="27977">
                  <c:v>717.08500000000004</c:v>
                </c:pt>
                <c:pt idx="27978">
                  <c:v>717.09900000000005</c:v>
                </c:pt>
                <c:pt idx="27979">
                  <c:v>717.11300000000006</c:v>
                </c:pt>
                <c:pt idx="27980">
                  <c:v>717.12699999999995</c:v>
                </c:pt>
                <c:pt idx="27981">
                  <c:v>717.14200000000005</c:v>
                </c:pt>
                <c:pt idx="27982">
                  <c:v>717.15700000000004</c:v>
                </c:pt>
                <c:pt idx="27983">
                  <c:v>717.17100000000005</c:v>
                </c:pt>
                <c:pt idx="27984">
                  <c:v>717.18600000000004</c:v>
                </c:pt>
                <c:pt idx="27985">
                  <c:v>717.20100000000002</c:v>
                </c:pt>
                <c:pt idx="27986">
                  <c:v>717.21600000000001</c:v>
                </c:pt>
                <c:pt idx="27987">
                  <c:v>717.23</c:v>
                </c:pt>
                <c:pt idx="27988">
                  <c:v>717.245</c:v>
                </c:pt>
                <c:pt idx="27989">
                  <c:v>717.25900000000001</c:v>
                </c:pt>
                <c:pt idx="27990">
                  <c:v>717.27300000000002</c:v>
                </c:pt>
                <c:pt idx="27991">
                  <c:v>717.28599999999994</c:v>
                </c:pt>
                <c:pt idx="27992">
                  <c:v>717.3</c:v>
                </c:pt>
                <c:pt idx="27993">
                  <c:v>717.31399999999996</c:v>
                </c:pt>
                <c:pt idx="27994">
                  <c:v>717.327</c:v>
                </c:pt>
                <c:pt idx="27995">
                  <c:v>717.34199999999998</c:v>
                </c:pt>
                <c:pt idx="27996">
                  <c:v>717.35599999999999</c:v>
                </c:pt>
                <c:pt idx="27997">
                  <c:v>717.37099999999998</c:v>
                </c:pt>
                <c:pt idx="27998">
                  <c:v>717.41300000000001</c:v>
                </c:pt>
                <c:pt idx="27999">
                  <c:v>717.48199999999997</c:v>
                </c:pt>
                <c:pt idx="28000">
                  <c:v>717.53599999999994</c:v>
                </c:pt>
                <c:pt idx="28001">
                  <c:v>717.57</c:v>
                </c:pt>
                <c:pt idx="28002">
                  <c:v>717.58699999999999</c:v>
                </c:pt>
                <c:pt idx="28003">
                  <c:v>717.59699999999998</c:v>
                </c:pt>
                <c:pt idx="28004">
                  <c:v>717.60500000000002</c:v>
                </c:pt>
                <c:pt idx="28005">
                  <c:v>717.61599999999999</c:v>
                </c:pt>
                <c:pt idx="28006">
                  <c:v>717.62400000000002</c:v>
                </c:pt>
                <c:pt idx="28007">
                  <c:v>717.63099999999997</c:v>
                </c:pt>
                <c:pt idx="28008">
                  <c:v>717.64</c:v>
                </c:pt>
                <c:pt idx="28009">
                  <c:v>717.64800000000002</c:v>
                </c:pt>
                <c:pt idx="28010">
                  <c:v>717.65599999999995</c:v>
                </c:pt>
                <c:pt idx="28011">
                  <c:v>717.66600000000005</c:v>
                </c:pt>
                <c:pt idx="28012">
                  <c:v>717.67700000000002</c:v>
                </c:pt>
                <c:pt idx="28013">
                  <c:v>717.68799999999999</c:v>
                </c:pt>
                <c:pt idx="28014">
                  <c:v>717.70100000000002</c:v>
                </c:pt>
                <c:pt idx="28015">
                  <c:v>717.71500000000003</c:v>
                </c:pt>
                <c:pt idx="28016">
                  <c:v>717.72900000000004</c:v>
                </c:pt>
                <c:pt idx="28017">
                  <c:v>717.74300000000005</c:v>
                </c:pt>
                <c:pt idx="28018">
                  <c:v>717.75599999999997</c:v>
                </c:pt>
                <c:pt idx="28019">
                  <c:v>717.76900000000001</c:v>
                </c:pt>
                <c:pt idx="28020">
                  <c:v>717.78099999999995</c:v>
                </c:pt>
                <c:pt idx="28021">
                  <c:v>717.79300000000001</c:v>
                </c:pt>
                <c:pt idx="28022">
                  <c:v>717.80600000000004</c:v>
                </c:pt>
                <c:pt idx="28023">
                  <c:v>717.81799999999998</c:v>
                </c:pt>
                <c:pt idx="28024">
                  <c:v>717.83</c:v>
                </c:pt>
                <c:pt idx="28025">
                  <c:v>717.84299999999996</c:v>
                </c:pt>
                <c:pt idx="28026">
                  <c:v>717.85500000000002</c:v>
                </c:pt>
                <c:pt idx="28027">
                  <c:v>717.86699999999996</c:v>
                </c:pt>
                <c:pt idx="28028">
                  <c:v>717.88099999999997</c:v>
                </c:pt>
                <c:pt idx="28029">
                  <c:v>717.89499999999998</c:v>
                </c:pt>
                <c:pt idx="28030">
                  <c:v>717.90899999999999</c:v>
                </c:pt>
                <c:pt idx="28031">
                  <c:v>717.92399999999998</c:v>
                </c:pt>
                <c:pt idx="28032">
                  <c:v>717.93799999999999</c:v>
                </c:pt>
                <c:pt idx="28033">
                  <c:v>717.952</c:v>
                </c:pt>
                <c:pt idx="28034">
                  <c:v>717.96699999999998</c:v>
                </c:pt>
                <c:pt idx="28035">
                  <c:v>717.98099999999999</c:v>
                </c:pt>
                <c:pt idx="28036">
                  <c:v>717.99400000000003</c:v>
                </c:pt>
                <c:pt idx="28037">
                  <c:v>718.00699999999995</c:v>
                </c:pt>
                <c:pt idx="28038">
                  <c:v>718.02</c:v>
                </c:pt>
                <c:pt idx="28039">
                  <c:v>718.03200000000004</c:v>
                </c:pt>
                <c:pt idx="28040">
                  <c:v>718.04499999999996</c:v>
                </c:pt>
                <c:pt idx="28041">
                  <c:v>718.05700000000002</c:v>
                </c:pt>
                <c:pt idx="28042">
                  <c:v>718.06899999999996</c:v>
                </c:pt>
                <c:pt idx="28043">
                  <c:v>718.08100000000002</c:v>
                </c:pt>
                <c:pt idx="28044">
                  <c:v>718.09299999999996</c:v>
                </c:pt>
                <c:pt idx="28045">
                  <c:v>718.10599999999999</c:v>
                </c:pt>
                <c:pt idx="28046">
                  <c:v>718.11900000000003</c:v>
                </c:pt>
                <c:pt idx="28047">
                  <c:v>718.13199999999995</c:v>
                </c:pt>
                <c:pt idx="28048">
                  <c:v>718.14499999999998</c:v>
                </c:pt>
                <c:pt idx="28049">
                  <c:v>718.15899999999999</c:v>
                </c:pt>
                <c:pt idx="28050">
                  <c:v>718.173</c:v>
                </c:pt>
                <c:pt idx="28051">
                  <c:v>718.18799999999999</c:v>
                </c:pt>
                <c:pt idx="28052">
                  <c:v>718.20799999999997</c:v>
                </c:pt>
                <c:pt idx="28053">
                  <c:v>718.23699999999997</c:v>
                </c:pt>
                <c:pt idx="28054">
                  <c:v>718.26499999999999</c:v>
                </c:pt>
                <c:pt idx="28055">
                  <c:v>718.29</c:v>
                </c:pt>
                <c:pt idx="28056">
                  <c:v>718.31399999999996</c:v>
                </c:pt>
                <c:pt idx="28057">
                  <c:v>718.34</c:v>
                </c:pt>
                <c:pt idx="28058">
                  <c:v>718.36400000000003</c:v>
                </c:pt>
                <c:pt idx="28059">
                  <c:v>718.38900000000001</c:v>
                </c:pt>
                <c:pt idx="28060">
                  <c:v>718.41499999999996</c:v>
                </c:pt>
                <c:pt idx="28061">
                  <c:v>718.44</c:v>
                </c:pt>
                <c:pt idx="28062">
                  <c:v>718.46500000000003</c:v>
                </c:pt>
                <c:pt idx="28063">
                  <c:v>718.49099999999999</c:v>
                </c:pt>
                <c:pt idx="28064">
                  <c:v>718.51700000000005</c:v>
                </c:pt>
                <c:pt idx="28065">
                  <c:v>718.54200000000003</c:v>
                </c:pt>
                <c:pt idx="28066">
                  <c:v>718.56700000000001</c:v>
                </c:pt>
                <c:pt idx="28067">
                  <c:v>718.59299999999996</c:v>
                </c:pt>
                <c:pt idx="28068">
                  <c:v>718.61900000000003</c:v>
                </c:pt>
                <c:pt idx="28069">
                  <c:v>718.64499999999998</c:v>
                </c:pt>
                <c:pt idx="28070">
                  <c:v>718.67100000000005</c:v>
                </c:pt>
                <c:pt idx="28071">
                  <c:v>718.697</c:v>
                </c:pt>
                <c:pt idx="28072">
                  <c:v>718.72400000000005</c:v>
                </c:pt>
                <c:pt idx="28073">
                  <c:v>718.75199999999995</c:v>
                </c:pt>
                <c:pt idx="28074">
                  <c:v>718.779</c:v>
                </c:pt>
                <c:pt idx="28075">
                  <c:v>718.80100000000004</c:v>
                </c:pt>
                <c:pt idx="28076">
                  <c:v>718.82</c:v>
                </c:pt>
                <c:pt idx="28077">
                  <c:v>718.84100000000001</c:v>
                </c:pt>
                <c:pt idx="28078">
                  <c:v>718.86</c:v>
                </c:pt>
                <c:pt idx="28079">
                  <c:v>718.87800000000004</c:v>
                </c:pt>
                <c:pt idx="28080">
                  <c:v>718.89700000000005</c:v>
                </c:pt>
                <c:pt idx="28081">
                  <c:v>718.91499999999996</c:v>
                </c:pt>
                <c:pt idx="28082">
                  <c:v>718.93399999999997</c:v>
                </c:pt>
                <c:pt idx="28083">
                  <c:v>718.95299999999997</c:v>
                </c:pt>
                <c:pt idx="28084">
                  <c:v>718.971</c:v>
                </c:pt>
                <c:pt idx="28085">
                  <c:v>718.98900000000003</c:v>
                </c:pt>
                <c:pt idx="28086">
                  <c:v>719.00699999999995</c:v>
                </c:pt>
                <c:pt idx="28087">
                  <c:v>719.02499999999998</c:v>
                </c:pt>
                <c:pt idx="28088">
                  <c:v>719.04300000000001</c:v>
                </c:pt>
                <c:pt idx="28089">
                  <c:v>719.06100000000004</c:v>
                </c:pt>
                <c:pt idx="28090">
                  <c:v>719.07899999999995</c:v>
                </c:pt>
                <c:pt idx="28091">
                  <c:v>719.09799999999996</c:v>
                </c:pt>
                <c:pt idx="28092">
                  <c:v>719.11599999999999</c:v>
                </c:pt>
                <c:pt idx="28093">
                  <c:v>719.13400000000001</c:v>
                </c:pt>
                <c:pt idx="28094">
                  <c:v>719.15300000000002</c:v>
                </c:pt>
                <c:pt idx="28095">
                  <c:v>719.17100000000005</c:v>
                </c:pt>
                <c:pt idx="28096">
                  <c:v>719.18899999999996</c:v>
                </c:pt>
                <c:pt idx="28097">
                  <c:v>719.20799999999997</c:v>
                </c:pt>
                <c:pt idx="28098">
                  <c:v>719.226</c:v>
                </c:pt>
                <c:pt idx="28099">
                  <c:v>719.24400000000003</c:v>
                </c:pt>
                <c:pt idx="28100">
                  <c:v>719.27099999999996</c:v>
                </c:pt>
                <c:pt idx="28101">
                  <c:v>719.30600000000004</c:v>
                </c:pt>
                <c:pt idx="28102">
                  <c:v>719.34299999999996</c:v>
                </c:pt>
                <c:pt idx="28103">
                  <c:v>719.38</c:v>
                </c:pt>
                <c:pt idx="28104">
                  <c:v>719.41800000000001</c:v>
                </c:pt>
                <c:pt idx="28105">
                  <c:v>719.44899999999996</c:v>
                </c:pt>
                <c:pt idx="28106">
                  <c:v>719.47500000000002</c:v>
                </c:pt>
                <c:pt idx="28107">
                  <c:v>719.49400000000003</c:v>
                </c:pt>
                <c:pt idx="28108">
                  <c:v>719.50800000000004</c:v>
                </c:pt>
                <c:pt idx="28109">
                  <c:v>719.52099999999996</c:v>
                </c:pt>
                <c:pt idx="28110">
                  <c:v>719.53599999999994</c:v>
                </c:pt>
                <c:pt idx="28111">
                  <c:v>719.55899999999997</c:v>
                </c:pt>
                <c:pt idx="28112">
                  <c:v>719.58900000000006</c:v>
                </c:pt>
                <c:pt idx="28113">
                  <c:v>719.61800000000005</c:v>
                </c:pt>
                <c:pt idx="28114">
                  <c:v>719.63599999999997</c:v>
                </c:pt>
                <c:pt idx="28115">
                  <c:v>719.65499999999997</c:v>
                </c:pt>
                <c:pt idx="28116">
                  <c:v>719.678</c:v>
                </c:pt>
                <c:pt idx="28117">
                  <c:v>719.71699999999998</c:v>
                </c:pt>
                <c:pt idx="28118">
                  <c:v>719.74199999999996</c:v>
                </c:pt>
                <c:pt idx="28119">
                  <c:v>719.76599999999996</c:v>
                </c:pt>
                <c:pt idx="28120">
                  <c:v>719.78399999999999</c:v>
                </c:pt>
                <c:pt idx="28121">
                  <c:v>719.798</c:v>
                </c:pt>
                <c:pt idx="28122">
                  <c:v>719.81200000000001</c:v>
                </c:pt>
                <c:pt idx="28123">
                  <c:v>719.82799999999997</c:v>
                </c:pt>
                <c:pt idx="28124">
                  <c:v>719.84400000000005</c:v>
                </c:pt>
                <c:pt idx="28125">
                  <c:v>719.86</c:v>
                </c:pt>
                <c:pt idx="28126">
                  <c:v>719.87699999999995</c:v>
                </c:pt>
                <c:pt idx="28127">
                  <c:v>719.89400000000001</c:v>
                </c:pt>
                <c:pt idx="28128">
                  <c:v>719.91099999999994</c:v>
                </c:pt>
                <c:pt idx="28129">
                  <c:v>719.928</c:v>
                </c:pt>
                <c:pt idx="28130">
                  <c:v>719.94500000000005</c:v>
                </c:pt>
                <c:pt idx="28131">
                  <c:v>719.96199999999999</c:v>
                </c:pt>
                <c:pt idx="28132">
                  <c:v>719.97799999999995</c:v>
                </c:pt>
                <c:pt idx="28133">
                  <c:v>719.99400000000003</c:v>
                </c:pt>
                <c:pt idx="28134">
                  <c:v>720.01099999999997</c:v>
                </c:pt>
                <c:pt idx="28135">
                  <c:v>720.02700000000004</c:v>
                </c:pt>
                <c:pt idx="28136">
                  <c:v>720.04300000000001</c:v>
                </c:pt>
                <c:pt idx="28137">
                  <c:v>720.05899999999997</c:v>
                </c:pt>
                <c:pt idx="28138">
                  <c:v>720.07600000000002</c:v>
                </c:pt>
                <c:pt idx="28139">
                  <c:v>720.09199999999998</c:v>
                </c:pt>
                <c:pt idx="28140">
                  <c:v>720.10799999999995</c:v>
                </c:pt>
                <c:pt idx="28141">
                  <c:v>720.12400000000002</c:v>
                </c:pt>
                <c:pt idx="28142">
                  <c:v>720.14</c:v>
                </c:pt>
                <c:pt idx="28143">
                  <c:v>720.15599999999995</c:v>
                </c:pt>
                <c:pt idx="28144">
                  <c:v>720.17200000000003</c:v>
                </c:pt>
                <c:pt idx="28145">
                  <c:v>720.18700000000001</c:v>
                </c:pt>
                <c:pt idx="28146">
                  <c:v>720.20299999999997</c:v>
                </c:pt>
                <c:pt idx="28147">
                  <c:v>720.21900000000005</c:v>
                </c:pt>
                <c:pt idx="28148">
                  <c:v>720.23500000000001</c:v>
                </c:pt>
                <c:pt idx="28149">
                  <c:v>720.25</c:v>
                </c:pt>
                <c:pt idx="28150">
                  <c:v>720.26599999999996</c:v>
                </c:pt>
                <c:pt idx="28151">
                  <c:v>720.28200000000004</c:v>
                </c:pt>
                <c:pt idx="28152">
                  <c:v>720.298</c:v>
                </c:pt>
                <c:pt idx="28153">
                  <c:v>720.31299999999999</c:v>
                </c:pt>
                <c:pt idx="28154">
                  <c:v>720.32899999999995</c:v>
                </c:pt>
                <c:pt idx="28155">
                  <c:v>720.34500000000003</c:v>
                </c:pt>
                <c:pt idx="28156">
                  <c:v>720.36099999999999</c:v>
                </c:pt>
                <c:pt idx="28157">
                  <c:v>720.37699999999995</c:v>
                </c:pt>
                <c:pt idx="28158">
                  <c:v>720.39200000000005</c:v>
                </c:pt>
                <c:pt idx="28159">
                  <c:v>720.40800000000002</c:v>
                </c:pt>
                <c:pt idx="28160">
                  <c:v>720.42399999999998</c:v>
                </c:pt>
                <c:pt idx="28161">
                  <c:v>720.44</c:v>
                </c:pt>
                <c:pt idx="28162">
                  <c:v>720.45600000000002</c:v>
                </c:pt>
                <c:pt idx="28163">
                  <c:v>720.471</c:v>
                </c:pt>
                <c:pt idx="28164">
                  <c:v>720.48800000000006</c:v>
                </c:pt>
                <c:pt idx="28165">
                  <c:v>720.50800000000004</c:v>
                </c:pt>
                <c:pt idx="28166">
                  <c:v>720.53099999999995</c:v>
                </c:pt>
                <c:pt idx="28167">
                  <c:v>720.55399999999997</c:v>
                </c:pt>
                <c:pt idx="28168">
                  <c:v>720.577</c:v>
                </c:pt>
                <c:pt idx="28169">
                  <c:v>720.60199999999998</c:v>
                </c:pt>
                <c:pt idx="28170">
                  <c:v>720.62599999999998</c:v>
                </c:pt>
                <c:pt idx="28171">
                  <c:v>720.649</c:v>
                </c:pt>
                <c:pt idx="28172">
                  <c:v>720.67200000000003</c:v>
                </c:pt>
                <c:pt idx="28173">
                  <c:v>720.69500000000005</c:v>
                </c:pt>
                <c:pt idx="28174">
                  <c:v>720.71699999999998</c:v>
                </c:pt>
                <c:pt idx="28175">
                  <c:v>720.73900000000003</c:v>
                </c:pt>
                <c:pt idx="28176">
                  <c:v>720.76199999999994</c:v>
                </c:pt>
                <c:pt idx="28177">
                  <c:v>720.78099999999995</c:v>
                </c:pt>
                <c:pt idx="28178">
                  <c:v>720.79700000000003</c:v>
                </c:pt>
                <c:pt idx="28179">
                  <c:v>720.81100000000004</c:v>
                </c:pt>
                <c:pt idx="28180">
                  <c:v>720.82600000000002</c:v>
                </c:pt>
                <c:pt idx="28181">
                  <c:v>720.84100000000001</c:v>
                </c:pt>
                <c:pt idx="28182">
                  <c:v>720.85500000000002</c:v>
                </c:pt>
                <c:pt idx="28183">
                  <c:v>720.87</c:v>
                </c:pt>
                <c:pt idx="28184">
                  <c:v>720.88499999999999</c:v>
                </c:pt>
                <c:pt idx="28185">
                  <c:v>720.899</c:v>
                </c:pt>
                <c:pt idx="28186">
                  <c:v>720.91399999999999</c:v>
                </c:pt>
                <c:pt idx="28187">
                  <c:v>720.928</c:v>
                </c:pt>
                <c:pt idx="28188">
                  <c:v>720.94299999999998</c:v>
                </c:pt>
                <c:pt idx="28189">
                  <c:v>720.95699999999999</c:v>
                </c:pt>
                <c:pt idx="28190">
                  <c:v>720.97199999999998</c:v>
                </c:pt>
                <c:pt idx="28191">
                  <c:v>720.98599999999999</c:v>
                </c:pt>
                <c:pt idx="28192">
                  <c:v>721</c:v>
                </c:pt>
                <c:pt idx="28193">
                  <c:v>721.01499999999999</c:v>
                </c:pt>
                <c:pt idx="28194">
                  <c:v>721.03099999999995</c:v>
                </c:pt>
                <c:pt idx="28195">
                  <c:v>721.05</c:v>
                </c:pt>
                <c:pt idx="28196">
                  <c:v>721.072</c:v>
                </c:pt>
                <c:pt idx="28197">
                  <c:v>721.08399999999995</c:v>
                </c:pt>
                <c:pt idx="28198">
                  <c:v>721.1</c:v>
                </c:pt>
                <c:pt idx="28199">
                  <c:v>721.11599999999999</c:v>
                </c:pt>
                <c:pt idx="28200">
                  <c:v>721.12800000000004</c:v>
                </c:pt>
                <c:pt idx="28201">
                  <c:v>721.14099999999996</c:v>
                </c:pt>
                <c:pt idx="28202">
                  <c:v>721.154</c:v>
                </c:pt>
                <c:pt idx="28203">
                  <c:v>721.16700000000003</c:v>
                </c:pt>
                <c:pt idx="28204">
                  <c:v>721.18</c:v>
                </c:pt>
                <c:pt idx="28205">
                  <c:v>721.19299999999998</c:v>
                </c:pt>
                <c:pt idx="28206">
                  <c:v>721.20399999999995</c:v>
                </c:pt>
                <c:pt idx="28207">
                  <c:v>721.21299999999997</c:v>
                </c:pt>
                <c:pt idx="28208">
                  <c:v>721.22199999999998</c:v>
                </c:pt>
                <c:pt idx="28209">
                  <c:v>721.23199999999997</c:v>
                </c:pt>
                <c:pt idx="28210">
                  <c:v>721.24300000000005</c:v>
                </c:pt>
                <c:pt idx="28211">
                  <c:v>721.25300000000004</c:v>
                </c:pt>
                <c:pt idx="28212">
                  <c:v>721.26400000000001</c:v>
                </c:pt>
                <c:pt idx="28213">
                  <c:v>721.27499999999998</c:v>
                </c:pt>
                <c:pt idx="28214">
                  <c:v>721.28499999999997</c:v>
                </c:pt>
                <c:pt idx="28215">
                  <c:v>721.29600000000005</c:v>
                </c:pt>
                <c:pt idx="28216">
                  <c:v>721.30799999999999</c:v>
                </c:pt>
                <c:pt idx="28217">
                  <c:v>721.32100000000003</c:v>
                </c:pt>
                <c:pt idx="28218">
                  <c:v>721.33600000000001</c:v>
                </c:pt>
                <c:pt idx="28219">
                  <c:v>721.35299999999995</c:v>
                </c:pt>
                <c:pt idx="28220">
                  <c:v>721.37400000000002</c:v>
                </c:pt>
                <c:pt idx="28221">
                  <c:v>721.39300000000003</c:v>
                </c:pt>
                <c:pt idx="28222">
                  <c:v>721.41200000000003</c:v>
                </c:pt>
                <c:pt idx="28223">
                  <c:v>721.42700000000002</c:v>
                </c:pt>
                <c:pt idx="28224">
                  <c:v>721.44299999999998</c:v>
                </c:pt>
                <c:pt idx="28225">
                  <c:v>721.45799999999997</c:v>
                </c:pt>
                <c:pt idx="28226">
                  <c:v>721.47299999999996</c:v>
                </c:pt>
                <c:pt idx="28227">
                  <c:v>721.48699999999997</c:v>
                </c:pt>
                <c:pt idx="28228">
                  <c:v>721.50099999999998</c:v>
                </c:pt>
                <c:pt idx="28229">
                  <c:v>721.51599999999996</c:v>
                </c:pt>
                <c:pt idx="28230">
                  <c:v>721.53</c:v>
                </c:pt>
                <c:pt idx="28231">
                  <c:v>721.54499999999996</c:v>
                </c:pt>
                <c:pt idx="28232">
                  <c:v>721.56</c:v>
                </c:pt>
                <c:pt idx="28233">
                  <c:v>721.57500000000005</c:v>
                </c:pt>
                <c:pt idx="28234">
                  <c:v>721.59</c:v>
                </c:pt>
                <c:pt idx="28235">
                  <c:v>721.60500000000002</c:v>
                </c:pt>
                <c:pt idx="28236">
                  <c:v>721.62099999999998</c:v>
                </c:pt>
                <c:pt idx="28237">
                  <c:v>721.63599999999997</c:v>
                </c:pt>
                <c:pt idx="28238">
                  <c:v>721.65099999999995</c:v>
                </c:pt>
                <c:pt idx="28239">
                  <c:v>721.66600000000005</c:v>
                </c:pt>
                <c:pt idx="28240">
                  <c:v>721.68100000000004</c:v>
                </c:pt>
                <c:pt idx="28241">
                  <c:v>721.697</c:v>
                </c:pt>
                <c:pt idx="28242">
                  <c:v>721.71299999999997</c:v>
                </c:pt>
                <c:pt idx="28243">
                  <c:v>721.72799999999995</c:v>
                </c:pt>
                <c:pt idx="28244">
                  <c:v>721.74400000000003</c:v>
                </c:pt>
                <c:pt idx="28245">
                  <c:v>721.76</c:v>
                </c:pt>
                <c:pt idx="28246">
                  <c:v>721.77599999999995</c:v>
                </c:pt>
                <c:pt idx="28247">
                  <c:v>721.79200000000003</c:v>
                </c:pt>
                <c:pt idx="28248">
                  <c:v>721.80799999999999</c:v>
                </c:pt>
                <c:pt idx="28249">
                  <c:v>721.82399999999996</c:v>
                </c:pt>
                <c:pt idx="28250">
                  <c:v>721.84</c:v>
                </c:pt>
                <c:pt idx="28251">
                  <c:v>721.85599999999999</c:v>
                </c:pt>
                <c:pt idx="28252">
                  <c:v>721.87199999999996</c:v>
                </c:pt>
                <c:pt idx="28253">
                  <c:v>721.88699999999994</c:v>
                </c:pt>
                <c:pt idx="28254">
                  <c:v>721.90300000000002</c:v>
                </c:pt>
                <c:pt idx="28255">
                  <c:v>721.91800000000001</c:v>
                </c:pt>
                <c:pt idx="28256">
                  <c:v>721.93299999999999</c:v>
                </c:pt>
                <c:pt idx="28257">
                  <c:v>721.94799999999998</c:v>
                </c:pt>
                <c:pt idx="28258">
                  <c:v>721.96400000000006</c:v>
                </c:pt>
                <c:pt idx="28259">
                  <c:v>721.97900000000004</c:v>
                </c:pt>
                <c:pt idx="28260">
                  <c:v>721.99400000000003</c:v>
                </c:pt>
                <c:pt idx="28261">
                  <c:v>722.01</c:v>
                </c:pt>
                <c:pt idx="28262">
                  <c:v>722.02499999999998</c:v>
                </c:pt>
                <c:pt idx="28263">
                  <c:v>722.04</c:v>
                </c:pt>
                <c:pt idx="28264">
                  <c:v>722.05600000000004</c:v>
                </c:pt>
                <c:pt idx="28265">
                  <c:v>722.07100000000003</c:v>
                </c:pt>
                <c:pt idx="28266">
                  <c:v>722.08600000000001</c:v>
                </c:pt>
                <c:pt idx="28267">
                  <c:v>722.101</c:v>
                </c:pt>
                <c:pt idx="28268">
                  <c:v>722.11699999999996</c:v>
                </c:pt>
                <c:pt idx="28269">
                  <c:v>722.13199999999995</c:v>
                </c:pt>
                <c:pt idx="28270">
                  <c:v>722.14700000000005</c:v>
                </c:pt>
                <c:pt idx="28271">
                  <c:v>722.16200000000003</c:v>
                </c:pt>
                <c:pt idx="28272">
                  <c:v>722.178</c:v>
                </c:pt>
                <c:pt idx="28273">
                  <c:v>722.19299999999998</c:v>
                </c:pt>
                <c:pt idx="28274">
                  <c:v>722.20799999999997</c:v>
                </c:pt>
                <c:pt idx="28275">
                  <c:v>722.22400000000005</c:v>
                </c:pt>
                <c:pt idx="28276">
                  <c:v>722.23900000000003</c:v>
                </c:pt>
                <c:pt idx="28277">
                  <c:v>722.25400000000002</c:v>
                </c:pt>
                <c:pt idx="28278">
                  <c:v>722.26900000000001</c:v>
                </c:pt>
                <c:pt idx="28279">
                  <c:v>722.28499999999997</c:v>
                </c:pt>
                <c:pt idx="28280">
                  <c:v>722.3</c:v>
                </c:pt>
                <c:pt idx="28281">
                  <c:v>722.31500000000005</c:v>
                </c:pt>
                <c:pt idx="28282">
                  <c:v>722.33</c:v>
                </c:pt>
                <c:pt idx="28283">
                  <c:v>722.34500000000003</c:v>
                </c:pt>
                <c:pt idx="28284">
                  <c:v>722.35900000000004</c:v>
                </c:pt>
                <c:pt idx="28285">
                  <c:v>722.37400000000002</c:v>
                </c:pt>
                <c:pt idx="28286">
                  <c:v>722.38800000000003</c:v>
                </c:pt>
                <c:pt idx="28287">
                  <c:v>722.40300000000002</c:v>
                </c:pt>
                <c:pt idx="28288">
                  <c:v>722.41700000000003</c:v>
                </c:pt>
                <c:pt idx="28289">
                  <c:v>722.43100000000004</c:v>
                </c:pt>
                <c:pt idx="28290">
                  <c:v>722.44500000000005</c:v>
                </c:pt>
                <c:pt idx="28291">
                  <c:v>722.45899999999995</c:v>
                </c:pt>
                <c:pt idx="28292">
                  <c:v>722.47400000000005</c:v>
                </c:pt>
                <c:pt idx="28293">
                  <c:v>722.48800000000006</c:v>
                </c:pt>
                <c:pt idx="28294">
                  <c:v>722.50300000000004</c:v>
                </c:pt>
                <c:pt idx="28295">
                  <c:v>722.51700000000005</c:v>
                </c:pt>
                <c:pt idx="28296">
                  <c:v>722.53099999999995</c:v>
                </c:pt>
                <c:pt idx="28297">
                  <c:v>722.54600000000005</c:v>
                </c:pt>
                <c:pt idx="28298">
                  <c:v>722.56</c:v>
                </c:pt>
                <c:pt idx="28299">
                  <c:v>722.57500000000005</c:v>
                </c:pt>
                <c:pt idx="28300">
                  <c:v>722.59</c:v>
                </c:pt>
                <c:pt idx="28301">
                  <c:v>722.60400000000004</c:v>
                </c:pt>
                <c:pt idx="28302">
                  <c:v>722.61800000000005</c:v>
                </c:pt>
                <c:pt idx="28303">
                  <c:v>722.63300000000004</c:v>
                </c:pt>
                <c:pt idx="28304">
                  <c:v>722.64700000000005</c:v>
                </c:pt>
                <c:pt idx="28305">
                  <c:v>722.66099999999994</c:v>
                </c:pt>
                <c:pt idx="28306">
                  <c:v>722.67499999999995</c:v>
                </c:pt>
                <c:pt idx="28307">
                  <c:v>722.69</c:v>
                </c:pt>
                <c:pt idx="28308">
                  <c:v>722.70399999999995</c:v>
                </c:pt>
                <c:pt idx="28309">
                  <c:v>722.71799999999996</c:v>
                </c:pt>
                <c:pt idx="28310">
                  <c:v>722.73199999999997</c:v>
                </c:pt>
                <c:pt idx="28311">
                  <c:v>722.74699999999996</c:v>
                </c:pt>
                <c:pt idx="28312">
                  <c:v>722.76099999999997</c:v>
                </c:pt>
                <c:pt idx="28313">
                  <c:v>722.77499999999998</c:v>
                </c:pt>
                <c:pt idx="28314">
                  <c:v>722.78899999999999</c:v>
                </c:pt>
                <c:pt idx="28315">
                  <c:v>722.803</c:v>
                </c:pt>
                <c:pt idx="28316">
                  <c:v>722.81799999999998</c:v>
                </c:pt>
                <c:pt idx="28317">
                  <c:v>722.83199999999999</c:v>
                </c:pt>
                <c:pt idx="28318">
                  <c:v>722.846</c:v>
                </c:pt>
                <c:pt idx="28319">
                  <c:v>722.86</c:v>
                </c:pt>
                <c:pt idx="28320">
                  <c:v>722.87400000000002</c:v>
                </c:pt>
                <c:pt idx="28321">
                  <c:v>722.88900000000001</c:v>
                </c:pt>
                <c:pt idx="28322">
                  <c:v>722.90300000000002</c:v>
                </c:pt>
                <c:pt idx="28323">
                  <c:v>722.91700000000003</c:v>
                </c:pt>
                <c:pt idx="28324">
                  <c:v>722.93100000000004</c:v>
                </c:pt>
                <c:pt idx="28325">
                  <c:v>722.94500000000005</c:v>
                </c:pt>
                <c:pt idx="28326">
                  <c:v>722.96</c:v>
                </c:pt>
                <c:pt idx="28327">
                  <c:v>722.97400000000005</c:v>
                </c:pt>
                <c:pt idx="28328">
                  <c:v>722.98800000000006</c:v>
                </c:pt>
                <c:pt idx="28329">
                  <c:v>723.00199999999995</c:v>
                </c:pt>
                <c:pt idx="28330">
                  <c:v>723.01599999999996</c:v>
                </c:pt>
                <c:pt idx="28331">
                  <c:v>723.03099999999995</c:v>
                </c:pt>
                <c:pt idx="28332">
                  <c:v>723.04499999999996</c:v>
                </c:pt>
                <c:pt idx="28333">
                  <c:v>723.05899999999997</c:v>
                </c:pt>
                <c:pt idx="28334">
                  <c:v>723.07299999999998</c:v>
                </c:pt>
                <c:pt idx="28335">
                  <c:v>723.08699999999999</c:v>
                </c:pt>
                <c:pt idx="28336">
                  <c:v>723.10199999999998</c:v>
                </c:pt>
                <c:pt idx="28337">
                  <c:v>723.11599999999999</c:v>
                </c:pt>
                <c:pt idx="28338">
                  <c:v>723.13</c:v>
                </c:pt>
                <c:pt idx="28339">
                  <c:v>723.14400000000001</c:v>
                </c:pt>
                <c:pt idx="28340">
                  <c:v>723.15800000000002</c:v>
                </c:pt>
                <c:pt idx="28341">
                  <c:v>723.173</c:v>
                </c:pt>
                <c:pt idx="28342">
                  <c:v>723.18700000000001</c:v>
                </c:pt>
                <c:pt idx="28343">
                  <c:v>723.20100000000002</c:v>
                </c:pt>
                <c:pt idx="28344">
                  <c:v>723.21600000000001</c:v>
                </c:pt>
                <c:pt idx="28345">
                  <c:v>723.23099999999999</c:v>
                </c:pt>
                <c:pt idx="28346">
                  <c:v>723.245</c:v>
                </c:pt>
                <c:pt idx="28347">
                  <c:v>723.26</c:v>
                </c:pt>
                <c:pt idx="28348">
                  <c:v>723.274</c:v>
                </c:pt>
                <c:pt idx="28349">
                  <c:v>723.28800000000001</c:v>
                </c:pt>
                <c:pt idx="28350">
                  <c:v>723.30200000000002</c:v>
                </c:pt>
                <c:pt idx="28351">
                  <c:v>723.31700000000001</c:v>
                </c:pt>
                <c:pt idx="28352">
                  <c:v>723.33100000000002</c:v>
                </c:pt>
                <c:pt idx="28353">
                  <c:v>723.34500000000003</c:v>
                </c:pt>
                <c:pt idx="28354">
                  <c:v>723.36099999999999</c:v>
                </c:pt>
                <c:pt idx="28355">
                  <c:v>723.37699999999995</c:v>
                </c:pt>
                <c:pt idx="28356">
                  <c:v>723.39200000000005</c:v>
                </c:pt>
                <c:pt idx="28357">
                  <c:v>723.40700000000004</c:v>
                </c:pt>
                <c:pt idx="28358">
                  <c:v>723.423</c:v>
                </c:pt>
                <c:pt idx="28359">
                  <c:v>723.43799999999999</c:v>
                </c:pt>
                <c:pt idx="28360">
                  <c:v>723.45299999999997</c:v>
                </c:pt>
                <c:pt idx="28361">
                  <c:v>723.46900000000005</c:v>
                </c:pt>
                <c:pt idx="28362">
                  <c:v>723.48400000000004</c:v>
                </c:pt>
                <c:pt idx="28363">
                  <c:v>723.49900000000002</c:v>
                </c:pt>
                <c:pt idx="28364">
                  <c:v>723.51400000000001</c:v>
                </c:pt>
                <c:pt idx="28365">
                  <c:v>723.53</c:v>
                </c:pt>
                <c:pt idx="28366">
                  <c:v>723.54499999999996</c:v>
                </c:pt>
                <c:pt idx="28367">
                  <c:v>723.56</c:v>
                </c:pt>
                <c:pt idx="28368">
                  <c:v>723.57500000000005</c:v>
                </c:pt>
                <c:pt idx="28369">
                  <c:v>723.59100000000001</c:v>
                </c:pt>
                <c:pt idx="28370">
                  <c:v>723.60599999999999</c:v>
                </c:pt>
                <c:pt idx="28371">
                  <c:v>723.62099999999998</c:v>
                </c:pt>
                <c:pt idx="28372">
                  <c:v>723.63599999999997</c:v>
                </c:pt>
                <c:pt idx="28373">
                  <c:v>723.65200000000004</c:v>
                </c:pt>
                <c:pt idx="28374">
                  <c:v>723.66700000000003</c:v>
                </c:pt>
                <c:pt idx="28375">
                  <c:v>723.68200000000002</c:v>
                </c:pt>
                <c:pt idx="28376">
                  <c:v>723.697</c:v>
                </c:pt>
                <c:pt idx="28377">
                  <c:v>723.71199999999999</c:v>
                </c:pt>
                <c:pt idx="28378">
                  <c:v>723.72699999999998</c:v>
                </c:pt>
                <c:pt idx="28379">
                  <c:v>723.74199999999996</c:v>
                </c:pt>
                <c:pt idx="28380">
                  <c:v>723.75699999999995</c:v>
                </c:pt>
                <c:pt idx="28381">
                  <c:v>723.77099999999996</c:v>
                </c:pt>
                <c:pt idx="28382">
                  <c:v>723.78599999999994</c:v>
                </c:pt>
                <c:pt idx="28383">
                  <c:v>723.80100000000004</c:v>
                </c:pt>
                <c:pt idx="28384">
                  <c:v>723.81600000000003</c:v>
                </c:pt>
                <c:pt idx="28385">
                  <c:v>723.83</c:v>
                </c:pt>
                <c:pt idx="28386">
                  <c:v>723.84500000000003</c:v>
                </c:pt>
                <c:pt idx="28387">
                  <c:v>723.86</c:v>
                </c:pt>
                <c:pt idx="28388">
                  <c:v>723.87400000000002</c:v>
                </c:pt>
                <c:pt idx="28389">
                  <c:v>723.88900000000001</c:v>
                </c:pt>
                <c:pt idx="28390">
                  <c:v>723.90499999999997</c:v>
                </c:pt>
                <c:pt idx="28391">
                  <c:v>723.92</c:v>
                </c:pt>
                <c:pt idx="28392">
                  <c:v>723.93499999999995</c:v>
                </c:pt>
                <c:pt idx="28393">
                  <c:v>723.95</c:v>
                </c:pt>
                <c:pt idx="28394">
                  <c:v>723.96500000000003</c:v>
                </c:pt>
                <c:pt idx="28395">
                  <c:v>723.98</c:v>
                </c:pt>
                <c:pt idx="28396">
                  <c:v>723.995</c:v>
                </c:pt>
                <c:pt idx="28397">
                  <c:v>724.00900000000001</c:v>
                </c:pt>
                <c:pt idx="28398">
                  <c:v>724.024</c:v>
                </c:pt>
                <c:pt idx="28399">
                  <c:v>724.03899999999999</c:v>
                </c:pt>
                <c:pt idx="28400">
                  <c:v>724.05399999999997</c:v>
                </c:pt>
                <c:pt idx="28401">
                  <c:v>724.06799999999998</c:v>
                </c:pt>
                <c:pt idx="28402">
                  <c:v>724.08299999999997</c:v>
                </c:pt>
                <c:pt idx="28403">
                  <c:v>724.09799999999996</c:v>
                </c:pt>
                <c:pt idx="28404">
                  <c:v>724.11300000000006</c:v>
                </c:pt>
                <c:pt idx="28405">
                  <c:v>724.12699999999995</c:v>
                </c:pt>
                <c:pt idx="28406">
                  <c:v>724.14200000000005</c:v>
                </c:pt>
                <c:pt idx="28407">
                  <c:v>724.15700000000004</c:v>
                </c:pt>
                <c:pt idx="28408">
                  <c:v>724.17200000000003</c:v>
                </c:pt>
                <c:pt idx="28409">
                  <c:v>724.18600000000004</c:v>
                </c:pt>
                <c:pt idx="28410">
                  <c:v>724.20100000000002</c:v>
                </c:pt>
                <c:pt idx="28411">
                  <c:v>724.21600000000001</c:v>
                </c:pt>
                <c:pt idx="28412">
                  <c:v>724.23099999999999</c:v>
                </c:pt>
                <c:pt idx="28413">
                  <c:v>724.245</c:v>
                </c:pt>
                <c:pt idx="28414">
                  <c:v>724.25900000000001</c:v>
                </c:pt>
                <c:pt idx="28415">
                  <c:v>724.27300000000002</c:v>
                </c:pt>
                <c:pt idx="28416">
                  <c:v>724.28599999999994</c:v>
                </c:pt>
                <c:pt idx="28417">
                  <c:v>724.3</c:v>
                </c:pt>
                <c:pt idx="28418">
                  <c:v>724.31399999999996</c:v>
                </c:pt>
                <c:pt idx="28419">
                  <c:v>724.327</c:v>
                </c:pt>
                <c:pt idx="28420">
                  <c:v>724.34100000000001</c:v>
                </c:pt>
                <c:pt idx="28421">
                  <c:v>724.35500000000002</c:v>
                </c:pt>
                <c:pt idx="28422">
                  <c:v>724.36900000000003</c:v>
                </c:pt>
                <c:pt idx="28423">
                  <c:v>724.38300000000004</c:v>
                </c:pt>
                <c:pt idx="28424">
                  <c:v>724.39599999999996</c:v>
                </c:pt>
                <c:pt idx="28425">
                  <c:v>724.41</c:v>
                </c:pt>
                <c:pt idx="28426">
                  <c:v>724.42399999999998</c:v>
                </c:pt>
                <c:pt idx="28427">
                  <c:v>724.43700000000001</c:v>
                </c:pt>
                <c:pt idx="28428">
                  <c:v>724.45100000000002</c:v>
                </c:pt>
                <c:pt idx="28429">
                  <c:v>724.46500000000003</c:v>
                </c:pt>
                <c:pt idx="28430">
                  <c:v>724.47799999999995</c:v>
                </c:pt>
                <c:pt idx="28431">
                  <c:v>724.49300000000005</c:v>
                </c:pt>
                <c:pt idx="28432">
                  <c:v>724.50699999999995</c:v>
                </c:pt>
                <c:pt idx="28433">
                  <c:v>724.52099999999996</c:v>
                </c:pt>
                <c:pt idx="28434">
                  <c:v>724.53499999999997</c:v>
                </c:pt>
                <c:pt idx="28435">
                  <c:v>724.54899999999998</c:v>
                </c:pt>
                <c:pt idx="28436">
                  <c:v>724.56399999999996</c:v>
                </c:pt>
                <c:pt idx="28437">
                  <c:v>724.57799999999997</c:v>
                </c:pt>
                <c:pt idx="28438">
                  <c:v>724.59199999999998</c:v>
                </c:pt>
                <c:pt idx="28439">
                  <c:v>724.60599999999999</c:v>
                </c:pt>
                <c:pt idx="28440">
                  <c:v>724.61900000000003</c:v>
                </c:pt>
                <c:pt idx="28441">
                  <c:v>724.63300000000004</c:v>
                </c:pt>
                <c:pt idx="28442">
                  <c:v>724.64700000000005</c:v>
                </c:pt>
                <c:pt idx="28443">
                  <c:v>724.66099999999994</c:v>
                </c:pt>
                <c:pt idx="28444">
                  <c:v>724.67499999999995</c:v>
                </c:pt>
                <c:pt idx="28445">
                  <c:v>724.68799999999999</c:v>
                </c:pt>
                <c:pt idx="28446">
                  <c:v>724.702</c:v>
                </c:pt>
                <c:pt idx="28447">
                  <c:v>724.71600000000001</c:v>
                </c:pt>
                <c:pt idx="28448">
                  <c:v>724.72900000000004</c:v>
                </c:pt>
                <c:pt idx="28449">
                  <c:v>724.74300000000005</c:v>
                </c:pt>
                <c:pt idx="28450">
                  <c:v>724.75699999999995</c:v>
                </c:pt>
                <c:pt idx="28451">
                  <c:v>724.77099999999996</c:v>
                </c:pt>
                <c:pt idx="28452">
                  <c:v>724.78399999999999</c:v>
                </c:pt>
                <c:pt idx="28453">
                  <c:v>724.798</c:v>
                </c:pt>
                <c:pt idx="28454">
                  <c:v>724.81200000000001</c:v>
                </c:pt>
                <c:pt idx="28455">
                  <c:v>724.82500000000005</c:v>
                </c:pt>
                <c:pt idx="28456">
                  <c:v>724.83900000000006</c:v>
                </c:pt>
                <c:pt idx="28457">
                  <c:v>724.85299999999995</c:v>
                </c:pt>
                <c:pt idx="28458">
                  <c:v>724.86599999999999</c:v>
                </c:pt>
                <c:pt idx="28459">
                  <c:v>724.88</c:v>
                </c:pt>
                <c:pt idx="28460">
                  <c:v>724.89400000000001</c:v>
                </c:pt>
                <c:pt idx="28461">
                  <c:v>724.90700000000004</c:v>
                </c:pt>
                <c:pt idx="28462">
                  <c:v>724.92100000000005</c:v>
                </c:pt>
                <c:pt idx="28463">
                  <c:v>724.93499999999995</c:v>
                </c:pt>
                <c:pt idx="28464">
                  <c:v>724.94799999999998</c:v>
                </c:pt>
                <c:pt idx="28465">
                  <c:v>724.96199999999999</c:v>
                </c:pt>
                <c:pt idx="28466">
                  <c:v>724.976</c:v>
                </c:pt>
                <c:pt idx="28467">
                  <c:v>724.98900000000003</c:v>
                </c:pt>
                <c:pt idx="28468">
                  <c:v>725.00300000000004</c:v>
                </c:pt>
                <c:pt idx="28469">
                  <c:v>725.01700000000005</c:v>
                </c:pt>
                <c:pt idx="28470">
                  <c:v>725.03</c:v>
                </c:pt>
                <c:pt idx="28471">
                  <c:v>725.04399999999998</c:v>
                </c:pt>
                <c:pt idx="28472">
                  <c:v>725.05799999999999</c:v>
                </c:pt>
                <c:pt idx="28473">
                  <c:v>725.07100000000003</c:v>
                </c:pt>
                <c:pt idx="28474">
                  <c:v>725.08500000000004</c:v>
                </c:pt>
                <c:pt idx="28475">
                  <c:v>725.09900000000005</c:v>
                </c:pt>
                <c:pt idx="28476">
                  <c:v>725.11199999999997</c:v>
                </c:pt>
                <c:pt idx="28477">
                  <c:v>725.12599999999998</c:v>
                </c:pt>
                <c:pt idx="28478">
                  <c:v>725.14</c:v>
                </c:pt>
                <c:pt idx="28479">
                  <c:v>725.154</c:v>
                </c:pt>
                <c:pt idx="28480">
                  <c:v>725.16800000000001</c:v>
                </c:pt>
                <c:pt idx="28481">
                  <c:v>725.18200000000002</c:v>
                </c:pt>
                <c:pt idx="28482">
                  <c:v>725.19600000000003</c:v>
                </c:pt>
                <c:pt idx="28483">
                  <c:v>725.21</c:v>
                </c:pt>
                <c:pt idx="28484">
                  <c:v>725.22500000000002</c:v>
                </c:pt>
                <c:pt idx="28485">
                  <c:v>725.24</c:v>
                </c:pt>
                <c:pt idx="28486">
                  <c:v>725.25599999999997</c:v>
                </c:pt>
                <c:pt idx="28487">
                  <c:v>725.27099999999996</c:v>
                </c:pt>
                <c:pt idx="28488">
                  <c:v>725.28599999999994</c:v>
                </c:pt>
                <c:pt idx="28489">
                  <c:v>725.30100000000004</c:v>
                </c:pt>
                <c:pt idx="28490">
                  <c:v>725.31600000000003</c:v>
                </c:pt>
                <c:pt idx="28491">
                  <c:v>725.33199999999999</c:v>
                </c:pt>
                <c:pt idx="28492">
                  <c:v>725.34699999999998</c:v>
                </c:pt>
                <c:pt idx="28493">
                  <c:v>725.36199999999997</c:v>
                </c:pt>
                <c:pt idx="28494">
                  <c:v>725.37699999999995</c:v>
                </c:pt>
                <c:pt idx="28495">
                  <c:v>725.39300000000003</c:v>
                </c:pt>
                <c:pt idx="28496">
                  <c:v>725.40800000000002</c:v>
                </c:pt>
                <c:pt idx="28497">
                  <c:v>725.423</c:v>
                </c:pt>
                <c:pt idx="28498">
                  <c:v>725.43799999999999</c:v>
                </c:pt>
                <c:pt idx="28499">
                  <c:v>725.45299999999997</c:v>
                </c:pt>
                <c:pt idx="28500">
                  <c:v>725.46799999999996</c:v>
                </c:pt>
                <c:pt idx="28501">
                  <c:v>725.48299999999995</c:v>
                </c:pt>
                <c:pt idx="28502">
                  <c:v>725.49800000000005</c:v>
                </c:pt>
                <c:pt idx="28503">
                  <c:v>725.51300000000003</c:v>
                </c:pt>
                <c:pt idx="28504">
                  <c:v>725.52800000000002</c:v>
                </c:pt>
                <c:pt idx="28505">
                  <c:v>725.54399999999998</c:v>
                </c:pt>
                <c:pt idx="28506">
                  <c:v>725.55899999999997</c:v>
                </c:pt>
                <c:pt idx="28507">
                  <c:v>725.57399999999996</c:v>
                </c:pt>
                <c:pt idx="28508">
                  <c:v>725.58900000000006</c:v>
                </c:pt>
                <c:pt idx="28509">
                  <c:v>725.60500000000002</c:v>
                </c:pt>
                <c:pt idx="28510">
                  <c:v>725.62</c:v>
                </c:pt>
                <c:pt idx="28511">
                  <c:v>725.63499999999999</c:v>
                </c:pt>
                <c:pt idx="28512">
                  <c:v>725.65099999999995</c:v>
                </c:pt>
                <c:pt idx="28513">
                  <c:v>725.66600000000005</c:v>
                </c:pt>
                <c:pt idx="28514">
                  <c:v>725.68100000000004</c:v>
                </c:pt>
                <c:pt idx="28515">
                  <c:v>725.69500000000005</c:v>
                </c:pt>
                <c:pt idx="28516">
                  <c:v>725.71</c:v>
                </c:pt>
                <c:pt idx="28517">
                  <c:v>725.72500000000002</c:v>
                </c:pt>
                <c:pt idx="28518">
                  <c:v>725.74</c:v>
                </c:pt>
                <c:pt idx="28519">
                  <c:v>725.75400000000002</c:v>
                </c:pt>
                <c:pt idx="28520">
                  <c:v>725.76900000000001</c:v>
                </c:pt>
                <c:pt idx="28521">
                  <c:v>725.78399999999999</c:v>
                </c:pt>
                <c:pt idx="28522">
                  <c:v>725.798</c:v>
                </c:pt>
                <c:pt idx="28523">
                  <c:v>725.81299999999999</c:v>
                </c:pt>
                <c:pt idx="28524">
                  <c:v>725.82799999999997</c:v>
                </c:pt>
                <c:pt idx="28525">
                  <c:v>725.84299999999996</c:v>
                </c:pt>
                <c:pt idx="28526">
                  <c:v>725.85799999999995</c:v>
                </c:pt>
                <c:pt idx="28527">
                  <c:v>725.87599999999998</c:v>
                </c:pt>
                <c:pt idx="28528">
                  <c:v>725.89400000000001</c:v>
                </c:pt>
                <c:pt idx="28529">
                  <c:v>725.91300000000001</c:v>
                </c:pt>
                <c:pt idx="28530">
                  <c:v>725.93100000000004</c:v>
                </c:pt>
                <c:pt idx="28531">
                  <c:v>725.947</c:v>
                </c:pt>
                <c:pt idx="28532">
                  <c:v>725.96199999999999</c:v>
                </c:pt>
                <c:pt idx="28533">
                  <c:v>725.97799999999995</c:v>
                </c:pt>
                <c:pt idx="28534">
                  <c:v>725.99599999999998</c:v>
                </c:pt>
                <c:pt idx="28535">
                  <c:v>726.01700000000005</c:v>
                </c:pt>
                <c:pt idx="28536">
                  <c:v>726.04</c:v>
                </c:pt>
                <c:pt idx="28537">
                  <c:v>726.06200000000001</c:v>
                </c:pt>
                <c:pt idx="28538">
                  <c:v>726.08500000000004</c:v>
                </c:pt>
                <c:pt idx="28539">
                  <c:v>726.10799999999995</c:v>
                </c:pt>
                <c:pt idx="28540">
                  <c:v>726.13300000000004</c:v>
                </c:pt>
                <c:pt idx="28541">
                  <c:v>726.15700000000004</c:v>
                </c:pt>
                <c:pt idx="28542">
                  <c:v>726.17899999999997</c:v>
                </c:pt>
                <c:pt idx="28543">
                  <c:v>726.197</c:v>
                </c:pt>
                <c:pt idx="28544">
                  <c:v>726.21199999999999</c:v>
                </c:pt>
                <c:pt idx="28545">
                  <c:v>726.22699999999998</c:v>
                </c:pt>
                <c:pt idx="28546">
                  <c:v>726.24099999999999</c:v>
                </c:pt>
                <c:pt idx="28547">
                  <c:v>726.25599999999997</c:v>
                </c:pt>
                <c:pt idx="28548">
                  <c:v>726.27</c:v>
                </c:pt>
                <c:pt idx="28549">
                  <c:v>726.28399999999999</c:v>
                </c:pt>
                <c:pt idx="28550">
                  <c:v>726.29899999999998</c:v>
                </c:pt>
                <c:pt idx="28551">
                  <c:v>726.31299999999999</c:v>
                </c:pt>
                <c:pt idx="28552">
                  <c:v>726.32600000000002</c:v>
                </c:pt>
                <c:pt idx="28553">
                  <c:v>726.33900000000006</c:v>
                </c:pt>
                <c:pt idx="28554">
                  <c:v>726.351</c:v>
                </c:pt>
                <c:pt idx="28555">
                  <c:v>726.36400000000003</c:v>
                </c:pt>
                <c:pt idx="28556">
                  <c:v>726.37900000000002</c:v>
                </c:pt>
                <c:pt idx="28557">
                  <c:v>726.39700000000005</c:v>
                </c:pt>
                <c:pt idx="28558">
                  <c:v>726.42</c:v>
                </c:pt>
                <c:pt idx="28559">
                  <c:v>726.44500000000005</c:v>
                </c:pt>
                <c:pt idx="28560">
                  <c:v>726.47</c:v>
                </c:pt>
                <c:pt idx="28561">
                  <c:v>726.49199999999996</c:v>
                </c:pt>
                <c:pt idx="28562">
                  <c:v>726.50900000000001</c:v>
                </c:pt>
                <c:pt idx="28563">
                  <c:v>726.52</c:v>
                </c:pt>
                <c:pt idx="28564">
                  <c:v>726.52800000000002</c:v>
                </c:pt>
                <c:pt idx="28565">
                  <c:v>726.53800000000001</c:v>
                </c:pt>
                <c:pt idx="28566">
                  <c:v>726.55399999999997</c:v>
                </c:pt>
                <c:pt idx="28567">
                  <c:v>726.57399999999996</c:v>
                </c:pt>
                <c:pt idx="28568">
                  <c:v>726.59699999999998</c:v>
                </c:pt>
                <c:pt idx="28569">
                  <c:v>726.62</c:v>
                </c:pt>
                <c:pt idx="28570">
                  <c:v>726.64200000000005</c:v>
                </c:pt>
                <c:pt idx="28571">
                  <c:v>726.66099999999994</c:v>
                </c:pt>
                <c:pt idx="28572">
                  <c:v>726.68299999999999</c:v>
                </c:pt>
                <c:pt idx="28573">
                  <c:v>726.70899999999995</c:v>
                </c:pt>
                <c:pt idx="28574">
                  <c:v>726.74300000000005</c:v>
                </c:pt>
                <c:pt idx="28575">
                  <c:v>726.78099999999995</c:v>
                </c:pt>
                <c:pt idx="28576">
                  <c:v>726.81700000000001</c:v>
                </c:pt>
                <c:pt idx="28577">
                  <c:v>726.84900000000005</c:v>
                </c:pt>
                <c:pt idx="28578">
                  <c:v>726.87800000000004</c:v>
                </c:pt>
                <c:pt idx="28579">
                  <c:v>726.90800000000002</c:v>
                </c:pt>
                <c:pt idx="28580">
                  <c:v>726.93899999999996</c:v>
                </c:pt>
                <c:pt idx="28581">
                  <c:v>726.96600000000001</c:v>
                </c:pt>
                <c:pt idx="28582">
                  <c:v>726.98599999999999</c:v>
                </c:pt>
                <c:pt idx="28583">
                  <c:v>727.005</c:v>
                </c:pt>
                <c:pt idx="28584">
                  <c:v>727.024</c:v>
                </c:pt>
                <c:pt idx="28585">
                  <c:v>727.04700000000003</c:v>
                </c:pt>
                <c:pt idx="28586">
                  <c:v>727.06500000000005</c:v>
                </c:pt>
                <c:pt idx="28587">
                  <c:v>727.08500000000004</c:v>
                </c:pt>
                <c:pt idx="28588">
                  <c:v>727.11300000000006</c:v>
                </c:pt>
                <c:pt idx="28589">
                  <c:v>727.13800000000003</c:v>
                </c:pt>
                <c:pt idx="28590">
                  <c:v>727.15899999999999</c:v>
                </c:pt>
                <c:pt idx="28591">
                  <c:v>727.178</c:v>
                </c:pt>
                <c:pt idx="28592">
                  <c:v>727.197</c:v>
                </c:pt>
                <c:pt idx="28593">
                  <c:v>727.21400000000006</c:v>
                </c:pt>
                <c:pt idx="28594">
                  <c:v>727.23099999999999</c:v>
                </c:pt>
                <c:pt idx="28595">
                  <c:v>727.24900000000002</c:v>
                </c:pt>
                <c:pt idx="28596">
                  <c:v>727.26800000000003</c:v>
                </c:pt>
                <c:pt idx="28597">
                  <c:v>727.28800000000001</c:v>
                </c:pt>
                <c:pt idx="28598">
                  <c:v>727.30799999999999</c:v>
                </c:pt>
                <c:pt idx="28599">
                  <c:v>727.327</c:v>
                </c:pt>
                <c:pt idx="28600">
                  <c:v>727.34199999999998</c:v>
                </c:pt>
                <c:pt idx="28601">
                  <c:v>727.35500000000002</c:v>
                </c:pt>
                <c:pt idx="28602">
                  <c:v>727.36599999999999</c:v>
                </c:pt>
                <c:pt idx="28603">
                  <c:v>727.37699999999995</c:v>
                </c:pt>
                <c:pt idx="28604">
                  <c:v>727.38499999999999</c:v>
                </c:pt>
                <c:pt idx="28605">
                  <c:v>727.39300000000003</c:v>
                </c:pt>
                <c:pt idx="28606">
                  <c:v>727.40300000000002</c:v>
                </c:pt>
                <c:pt idx="28607">
                  <c:v>727.41300000000001</c:v>
                </c:pt>
                <c:pt idx="28608">
                  <c:v>727.43100000000004</c:v>
                </c:pt>
                <c:pt idx="28609">
                  <c:v>727.46299999999997</c:v>
                </c:pt>
                <c:pt idx="28610">
                  <c:v>727.51300000000003</c:v>
                </c:pt>
                <c:pt idx="28611">
                  <c:v>727.56700000000001</c:v>
                </c:pt>
                <c:pt idx="28612">
                  <c:v>727.61</c:v>
                </c:pt>
                <c:pt idx="28613">
                  <c:v>727.65700000000004</c:v>
                </c:pt>
                <c:pt idx="28614">
                  <c:v>727.71</c:v>
                </c:pt>
                <c:pt idx="28615">
                  <c:v>727.75800000000004</c:v>
                </c:pt>
                <c:pt idx="28616">
                  <c:v>727.80799999999999</c:v>
                </c:pt>
                <c:pt idx="28617">
                  <c:v>727.85400000000004</c:v>
                </c:pt>
                <c:pt idx="28618">
                  <c:v>727.899</c:v>
                </c:pt>
                <c:pt idx="28619">
                  <c:v>727.94399999999996</c:v>
                </c:pt>
                <c:pt idx="28620">
                  <c:v>727.99099999999999</c:v>
                </c:pt>
                <c:pt idx="28621">
                  <c:v>728.04200000000003</c:v>
                </c:pt>
                <c:pt idx="28622">
                  <c:v>728.09</c:v>
                </c:pt>
                <c:pt idx="28623">
                  <c:v>728.13499999999999</c:v>
                </c:pt>
                <c:pt idx="28624">
                  <c:v>728.17399999999998</c:v>
                </c:pt>
                <c:pt idx="28625">
                  <c:v>728.20799999999997</c:v>
                </c:pt>
                <c:pt idx="28626">
                  <c:v>728.24</c:v>
                </c:pt>
                <c:pt idx="28627">
                  <c:v>728.27200000000005</c:v>
                </c:pt>
                <c:pt idx="28628">
                  <c:v>728.30200000000002</c:v>
                </c:pt>
                <c:pt idx="28629">
                  <c:v>728.32899999999995</c:v>
                </c:pt>
                <c:pt idx="28630">
                  <c:v>728.35299999999995</c:v>
                </c:pt>
                <c:pt idx="28631">
                  <c:v>728.37199999999996</c:v>
                </c:pt>
                <c:pt idx="28632">
                  <c:v>728.39</c:v>
                </c:pt>
                <c:pt idx="28633">
                  <c:v>728.40800000000002</c:v>
                </c:pt>
                <c:pt idx="28634">
                  <c:v>728.42499999999995</c:v>
                </c:pt>
                <c:pt idx="28635">
                  <c:v>728.43600000000004</c:v>
                </c:pt>
                <c:pt idx="28636">
                  <c:v>728.43600000000004</c:v>
                </c:pt>
                <c:pt idx="28637">
                  <c:v>728.43600000000004</c:v>
                </c:pt>
                <c:pt idx="28638">
                  <c:v>728.43700000000001</c:v>
                </c:pt>
                <c:pt idx="28639">
                  <c:v>728.44100000000003</c:v>
                </c:pt>
                <c:pt idx="28640">
                  <c:v>728.44500000000005</c:v>
                </c:pt>
                <c:pt idx="28641">
                  <c:v>728.447</c:v>
                </c:pt>
                <c:pt idx="28642">
                  <c:v>728.45299999999997</c:v>
                </c:pt>
                <c:pt idx="28643">
                  <c:v>728.46</c:v>
                </c:pt>
                <c:pt idx="28644">
                  <c:v>728.46699999999998</c:v>
                </c:pt>
                <c:pt idx="28645">
                  <c:v>728.47500000000002</c:v>
                </c:pt>
                <c:pt idx="28646">
                  <c:v>728.49199999999996</c:v>
                </c:pt>
                <c:pt idx="28647">
                  <c:v>728.51199999999994</c:v>
                </c:pt>
                <c:pt idx="28648">
                  <c:v>728.53200000000004</c:v>
                </c:pt>
                <c:pt idx="28649">
                  <c:v>728.553</c:v>
                </c:pt>
                <c:pt idx="28650">
                  <c:v>728.57500000000005</c:v>
                </c:pt>
                <c:pt idx="28651">
                  <c:v>728.60799999999995</c:v>
                </c:pt>
                <c:pt idx="28652">
                  <c:v>728.65899999999999</c:v>
                </c:pt>
                <c:pt idx="28653">
                  <c:v>728.73400000000004</c:v>
                </c:pt>
                <c:pt idx="28654">
                  <c:v>728.82600000000002</c:v>
                </c:pt>
                <c:pt idx="28655">
                  <c:v>728.91800000000001</c:v>
                </c:pt>
                <c:pt idx="28656">
                  <c:v>729.00400000000002</c:v>
                </c:pt>
                <c:pt idx="28657">
                  <c:v>729.09100000000001</c:v>
                </c:pt>
                <c:pt idx="28658">
                  <c:v>729.18</c:v>
                </c:pt>
                <c:pt idx="28659">
                  <c:v>729.27</c:v>
                </c:pt>
                <c:pt idx="28660">
                  <c:v>729.36199999999997</c:v>
                </c:pt>
                <c:pt idx="28661">
                  <c:v>729.45299999999997</c:v>
                </c:pt>
                <c:pt idx="28662">
                  <c:v>729.53700000000003</c:v>
                </c:pt>
                <c:pt idx="28663">
                  <c:v>729.61400000000003</c:v>
                </c:pt>
                <c:pt idx="28664">
                  <c:v>729.68700000000001</c:v>
                </c:pt>
                <c:pt idx="28665">
                  <c:v>729.75400000000002</c:v>
                </c:pt>
                <c:pt idx="28666">
                  <c:v>729.81399999999996</c:v>
                </c:pt>
                <c:pt idx="28667">
                  <c:v>729.87199999999996</c:v>
                </c:pt>
                <c:pt idx="28668">
                  <c:v>729.93399999999997</c:v>
                </c:pt>
                <c:pt idx="28669">
                  <c:v>729.99699999999996</c:v>
                </c:pt>
                <c:pt idx="28670">
                  <c:v>730.06100000000004</c:v>
                </c:pt>
                <c:pt idx="28671">
                  <c:v>730.12599999999998</c:v>
                </c:pt>
                <c:pt idx="28672">
                  <c:v>730.19</c:v>
                </c:pt>
                <c:pt idx="28673">
                  <c:v>730.25699999999995</c:v>
                </c:pt>
                <c:pt idx="28674">
                  <c:v>730.32</c:v>
                </c:pt>
                <c:pt idx="28675">
                  <c:v>730.36800000000005</c:v>
                </c:pt>
                <c:pt idx="28676">
                  <c:v>730.40899999999999</c:v>
                </c:pt>
                <c:pt idx="28677">
                  <c:v>730.452</c:v>
                </c:pt>
                <c:pt idx="28678">
                  <c:v>730.49699999999996</c:v>
                </c:pt>
                <c:pt idx="28679">
                  <c:v>730.54100000000005</c:v>
                </c:pt>
                <c:pt idx="28680">
                  <c:v>730.58100000000002</c:v>
                </c:pt>
                <c:pt idx="28681">
                  <c:v>730.61699999999996</c:v>
                </c:pt>
                <c:pt idx="28682">
                  <c:v>730.65099999999995</c:v>
                </c:pt>
                <c:pt idx="28683">
                  <c:v>730.68399999999997</c:v>
                </c:pt>
                <c:pt idx="28684">
                  <c:v>730.71799999999996</c:v>
                </c:pt>
                <c:pt idx="28685">
                  <c:v>730.75</c:v>
                </c:pt>
                <c:pt idx="28686">
                  <c:v>730.78099999999995</c:v>
                </c:pt>
                <c:pt idx="28687">
                  <c:v>730.81299999999999</c:v>
                </c:pt>
                <c:pt idx="28688">
                  <c:v>730.84900000000005</c:v>
                </c:pt>
                <c:pt idx="28689">
                  <c:v>730.88900000000001</c:v>
                </c:pt>
                <c:pt idx="28690">
                  <c:v>730.92899999999997</c:v>
                </c:pt>
                <c:pt idx="28691">
                  <c:v>730.96600000000001</c:v>
                </c:pt>
                <c:pt idx="28692">
                  <c:v>731</c:v>
                </c:pt>
                <c:pt idx="28693">
                  <c:v>731.03200000000004</c:v>
                </c:pt>
                <c:pt idx="28694">
                  <c:v>731.06299999999999</c:v>
                </c:pt>
                <c:pt idx="28695">
                  <c:v>731.09199999999998</c:v>
                </c:pt>
                <c:pt idx="28696">
                  <c:v>731.12</c:v>
                </c:pt>
                <c:pt idx="28697">
                  <c:v>731.14700000000005</c:v>
                </c:pt>
                <c:pt idx="28698">
                  <c:v>731.17200000000003</c:v>
                </c:pt>
                <c:pt idx="28699">
                  <c:v>731.197</c:v>
                </c:pt>
                <c:pt idx="28700">
                  <c:v>731.22</c:v>
                </c:pt>
                <c:pt idx="28701">
                  <c:v>731.24699999999996</c:v>
                </c:pt>
                <c:pt idx="28702">
                  <c:v>731.27200000000005</c:v>
                </c:pt>
                <c:pt idx="28703">
                  <c:v>731.29399999999998</c:v>
                </c:pt>
                <c:pt idx="28704">
                  <c:v>731.31299999999999</c:v>
                </c:pt>
                <c:pt idx="28705">
                  <c:v>731.33399999999995</c:v>
                </c:pt>
                <c:pt idx="28706">
                  <c:v>731.35599999999999</c:v>
                </c:pt>
                <c:pt idx="28707">
                  <c:v>731.37400000000002</c:v>
                </c:pt>
                <c:pt idx="28708">
                  <c:v>731.39300000000003</c:v>
                </c:pt>
                <c:pt idx="28709">
                  <c:v>731.41300000000001</c:v>
                </c:pt>
                <c:pt idx="28710">
                  <c:v>731.43200000000002</c:v>
                </c:pt>
                <c:pt idx="28711">
                  <c:v>731.44899999999996</c:v>
                </c:pt>
                <c:pt idx="28712">
                  <c:v>731.46400000000006</c:v>
                </c:pt>
                <c:pt idx="28713">
                  <c:v>731.47199999999998</c:v>
                </c:pt>
                <c:pt idx="28714">
                  <c:v>731.47400000000005</c:v>
                </c:pt>
                <c:pt idx="28715">
                  <c:v>731.47400000000005</c:v>
                </c:pt>
                <c:pt idx="28716">
                  <c:v>731.47400000000005</c:v>
                </c:pt>
                <c:pt idx="28717">
                  <c:v>731.47500000000002</c:v>
                </c:pt>
                <c:pt idx="28718">
                  <c:v>731.47699999999998</c:v>
                </c:pt>
                <c:pt idx="28719">
                  <c:v>731.47699999999998</c:v>
                </c:pt>
                <c:pt idx="28720">
                  <c:v>731.47699999999998</c:v>
                </c:pt>
                <c:pt idx="28721">
                  <c:v>731.48099999999999</c:v>
                </c:pt>
                <c:pt idx="28722">
                  <c:v>731.48699999999997</c:v>
                </c:pt>
                <c:pt idx="28723">
                  <c:v>731.49400000000003</c:v>
                </c:pt>
                <c:pt idx="28724">
                  <c:v>731.50099999999998</c:v>
                </c:pt>
                <c:pt idx="28725">
                  <c:v>731.50900000000001</c:v>
                </c:pt>
                <c:pt idx="28726">
                  <c:v>731.51900000000001</c:v>
                </c:pt>
                <c:pt idx="28727">
                  <c:v>731.53099999999995</c:v>
                </c:pt>
                <c:pt idx="28728">
                  <c:v>731.54399999999998</c:v>
                </c:pt>
                <c:pt idx="28729">
                  <c:v>731.55799999999999</c:v>
                </c:pt>
                <c:pt idx="28730">
                  <c:v>731.57100000000003</c:v>
                </c:pt>
                <c:pt idx="28731">
                  <c:v>731.58500000000004</c:v>
                </c:pt>
                <c:pt idx="28732">
                  <c:v>731.59900000000005</c:v>
                </c:pt>
                <c:pt idx="28733">
                  <c:v>731.61300000000006</c:v>
                </c:pt>
                <c:pt idx="28734">
                  <c:v>731.62800000000004</c:v>
                </c:pt>
                <c:pt idx="28735">
                  <c:v>731.64200000000005</c:v>
                </c:pt>
                <c:pt idx="28736">
                  <c:v>731.65599999999995</c:v>
                </c:pt>
                <c:pt idx="28737">
                  <c:v>731.67</c:v>
                </c:pt>
                <c:pt idx="28738">
                  <c:v>731.68600000000004</c:v>
                </c:pt>
                <c:pt idx="28739">
                  <c:v>731.72299999999996</c:v>
                </c:pt>
                <c:pt idx="28740">
                  <c:v>731.79600000000005</c:v>
                </c:pt>
                <c:pt idx="28741">
                  <c:v>731.88099999999997</c:v>
                </c:pt>
                <c:pt idx="28742">
                  <c:v>731.96500000000003</c:v>
                </c:pt>
                <c:pt idx="28743">
                  <c:v>732.04100000000005</c:v>
                </c:pt>
                <c:pt idx="28744">
                  <c:v>732.10199999999998</c:v>
                </c:pt>
                <c:pt idx="28745">
                  <c:v>732.13900000000001</c:v>
                </c:pt>
                <c:pt idx="28746">
                  <c:v>732.15899999999999</c:v>
                </c:pt>
                <c:pt idx="28747">
                  <c:v>732.178</c:v>
                </c:pt>
                <c:pt idx="28748">
                  <c:v>732.21</c:v>
                </c:pt>
                <c:pt idx="28749">
                  <c:v>732.25599999999997</c:v>
                </c:pt>
                <c:pt idx="28750">
                  <c:v>732.31600000000003</c:v>
                </c:pt>
                <c:pt idx="28751">
                  <c:v>732.38599999999997</c:v>
                </c:pt>
                <c:pt idx="28752">
                  <c:v>732.46199999999999</c:v>
                </c:pt>
                <c:pt idx="28753">
                  <c:v>732.54100000000005</c:v>
                </c:pt>
                <c:pt idx="28754">
                  <c:v>732.61800000000005</c:v>
                </c:pt>
                <c:pt idx="28755">
                  <c:v>732.68700000000001</c:v>
                </c:pt>
                <c:pt idx="28756">
                  <c:v>732.76</c:v>
                </c:pt>
                <c:pt idx="28757">
                  <c:v>732.83600000000001</c:v>
                </c:pt>
                <c:pt idx="28758">
                  <c:v>732.91</c:v>
                </c:pt>
                <c:pt idx="28759">
                  <c:v>732.971</c:v>
                </c:pt>
                <c:pt idx="28760">
                  <c:v>733.01499999999999</c:v>
                </c:pt>
                <c:pt idx="28761">
                  <c:v>733.05200000000002</c:v>
                </c:pt>
                <c:pt idx="28762">
                  <c:v>733.09400000000005</c:v>
                </c:pt>
                <c:pt idx="28763">
                  <c:v>733.13699999999994</c:v>
                </c:pt>
                <c:pt idx="28764">
                  <c:v>733.18100000000004</c:v>
                </c:pt>
                <c:pt idx="28765">
                  <c:v>733.226</c:v>
                </c:pt>
                <c:pt idx="28766">
                  <c:v>733.27200000000005</c:v>
                </c:pt>
                <c:pt idx="28767">
                  <c:v>733.31700000000001</c:v>
                </c:pt>
                <c:pt idx="28768">
                  <c:v>733.36</c:v>
                </c:pt>
                <c:pt idx="28769">
                  <c:v>733.40200000000004</c:v>
                </c:pt>
                <c:pt idx="28770">
                  <c:v>733.44799999999998</c:v>
                </c:pt>
                <c:pt idx="28771">
                  <c:v>733.49400000000003</c:v>
                </c:pt>
                <c:pt idx="28772">
                  <c:v>733.53200000000004</c:v>
                </c:pt>
                <c:pt idx="28773">
                  <c:v>733.56799999999998</c:v>
                </c:pt>
                <c:pt idx="28774">
                  <c:v>733.61</c:v>
                </c:pt>
                <c:pt idx="28775">
                  <c:v>733.65300000000002</c:v>
                </c:pt>
                <c:pt idx="28776">
                  <c:v>733.69399999999996</c:v>
                </c:pt>
                <c:pt idx="28777">
                  <c:v>733.73</c:v>
                </c:pt>
                <c:pt idx="28778">
                  <c:v>733.76</c:v>
                </c:pt>
                <c:pt idx="28779">
                  <c:v>733.78800000000001</c:v>
                </c:pt>
                <c:pt idx="28780">
                  <c:v>733.81700000000001</c:v>
                </c:pt>
                <c:pt idx="28781">
                  <c:v>733.846</c:v>
                </c:pt>
                <c:pt idx="28782">
                  <c:v>733.87300000000005</c:v>
                </c:pt>
                <c:pt idx="28783">
                  <c:v>733.9</c:v>
                </c:pt>
                <c:pt idx="28784">
                  <c:v>733.92499999999995</c:v>
                </c:pt>
                <c:pt idx="28785">
                  <c:v>733.94100000000003</c:v>
                </c:pt>
                <c:pt idx="28786">
                  <c:v>733.94100000000003</c:v>
                </c:pt>
                <c:pt idx="28787">
                  <c:v>733.94100000000003</c:v>
                </c:pt>
                <c:pt idx="28788">
                  <c:v>733.94200000000001</c:v>
                </c:pt>
                <c:pt idx="28789">
                  <c:v>733.94899999999996</c:v>
                </c:pt>
                <c:pt idx="28790">
                  <c:v>733.96199999999999</c:v>
                </c:pt>
                <c:pt idx="28791">
                  <c:v>733.99</c:v>
                </c:pt>
                <c:pt idx="28792">
                  <c:v>734.02800000000002</c:v>
                </c:pt>
                <c:pt idx="28793">
                  <c:v>734.06399999999996</c:v>
                </c:pt>
                <c:pt idx="28794">
                  <c:v>734.10599999999999</c:v>
                </c:pt>
                <c:pt idx="28795">
                  <c:v>734.14499999999998</c:v>
                </c:pt>
                <c:pt idx="28796">
                  <c:v>734.17</c:v>
                </c:pt>
                <c:pt idx="28797">
                  <c:v>734.18600000000004</c:v>
                </c:pt>
                <c:pt idx="28798">
                  <c:v>734.20100000000002</c:v>
                </c:pt>
                <c:pt idx="28799">
                  <c:v>734.21799999999996</c:v>
                </c:pt>
                <c:pt idx="28800">
                  <c:v>734.22900000000004</c:v>
                </c:pt>
                <c:pt idx="28801">
                  <c:v>734.23699999999997</c:v>
                </c:pt>
                <c:pt idx="28802">
                  <c:v>734.24199999999996</c:v>
                </c:pt>
                <c:pt idx="28803">
                  <c:v>734.24300000000005</c:v>
                </c:pt>
                <c:pt idx="28804">
                  <c:v>734.24300000000005</c:v>
                </c:pt>
                <c:pt idx="28805">
                  <c:v>734.24300000000005</c:v>
                </c:pt>
                <c:pt idx="28806">
                  <c:v>734.24300000000005</c:v>
                </c:pt>
                <c:pt idx="28807">
                  <c:v>734.24300000000005</c:v>
                </c:pt>
                <c:pt idx="28808">
                  <c:v>734.24300000000005</c:v>
                </c:pt>
                <c:pt idx="28809">
                  <c:v>734.24800000000005</c:v>
                </c:pt>
                <c:pt idx="28810">
                  <c:v>734.26099999999997</c:v>
                </c:pt>
                <c:pt idx="28811">
                  <c:v>734.27800000000002</c:v>
                </c:pt>
                <c:pt idx="28812">
                  <c:v>734.29499999999996</c:v>
                </c:pt>
                <c:pt idx="28813">
                  <c:v>734.30899999999997</c:v>
                </c:pt>
                <c:pt idx="28814">
                  <c:v>734.32399999999996</c:v>
                </c:pt>
                <c:pt idx="28815">
                  <c:v>734.34</c:v>
                </c:pt>
                <c:pt idx="28816">
                  <c:v>734.35799999999995</c:v>
                </c:pt>
                <c:pt idx="28817">
                  <c:v>734.38</c:v>
                </c:pt>
                <c:pt idx="28818">
                  <c:v>734.40599999999995</c:v>
                </c:pt>
                <c:pt idx="28819">
                  <c:v>734.43299999999999</c:v>
                </c:pt>
                <c:pt idx="28820">
                  <c:v>734.45799999999997</c:v>
                </c:pt>
                <c:pt idx="28821">
                  <c:v>734.48199999999997</c:v>
                </c:pt>
                <c:pt idx="28822">
                  <c:v>734.50800000000004</c:v>
                </c:pt>
                <c:pt idx="28823">
                  <c:v>734.54200000000003</c:v>
                </c:pt>
                <c:pt idx="28824">
                  <c:v>734.57100000000003</c:v>
                </c:pt>
                <c:pt idx="28825">
                  <c:v>734.60199999999998</c:v>
                </c:pt>
                <c:pt idx="28826">
                  <c:v>734.63400000000001</c:v>
                </c:pt>
                <c:pt idx="28827">
                  <c:v>734.66600000000005</c:v>
                </c:pt>
                <c:pt idx="28828">
                  <c:v>734.69500000000005</c:v>
                </c:pt>
                <c:pt idx="28829">
                  <c:v>734.72</c:v>
                </c:pt>
                <c:pt idx="28830">
                  <c:v>734.74300000000005</c:v>
                </c:pt>
                <c:pt idx="28831">
                  <c:v>734.76700000000005</c:v>
                </c:pt>
                <c:pt idx="28832">
                  <c:v>734.78800000000001</c:v>
                </c:pt>
                <c:pt idx="28833">
                  <c:v>734.81200000000001</c:v>
                </c:pt>
                <c:pt idx="28834">
                  <c:v>734.84500000000003</c:v>
                </c:pt>
                <c:pt idx="28835">
                  <c:v>734.87599999999998</c:v>
                </c:pt>
                <c:pt idx="28836">
                  <c:v>734.90200000000004</c:v>
                </c:pt>
                <c:pt idx="28837">
                  <c:v>734.92700000000002</c:v>
                </c:pt>
                <c:pt idx="28838">
                  <c:v>734.95100000000002</c:v>
                </c:pt>
                <c:pt idx="28839">
                  <c:v>734.97299999999996</c:v>
                </c:pt>
                <c:pt idx="28840">
                  <c:v>734.98900000000003</c:v>
                </c:pt>
                <c:pt idx="28841">
                  <c:v>735</c:v>
                </c:pt>
                <c:pt idx="28842">
                  <c:v>735.00800000000004</c:v>
                </c:pt>
                <c:pt idx="28843">
                  <c:v>735.01099999999997</c:v>
                </c:pt>
                <c:pt idx="28844">
                  <c:v>735.01099999999997</c:v>
                </c:pt>
                <c:pt idx="28845">
                  <c:v>735.01300000000003</c:v>
                </c:pt>
                <c:pt idx="28846">
                  <c:v>735.01800000000003</c:v>
                </c:pt>
                <c:pt idx="28847">
                  <c:v>735.02</c:v>
                </c:pt>
                <c:pt idx="28848">
                  <c:v>735.02599999999995</c:v>
                </c:pt>
                <c:pt idx="28849">
                  <c:v>735.04499999999996</c:v>
                </c:pt>
                <c:pt idx="28850">
                  <c:v>735.07399999999996</c:v>
                </c:pt>
                <c:pt idx="28851">
                  <c:v>735.10699999999997</c:v>
                </c:pt>
                <c:pt idx="28852">
                  <c:v>735.14499999999998</c:v>
                </c:pt>
                <c:pt idx="28853">
                  <c:v>735.19299999999998</c:v>
                </c:pt>
                <c:pt idx="28854">
                  <c:v>735.24599999999998</c:v>
                </c:pt>
                <c:pt idx="28855">
                  <c:v>735.29</c:v>
                </c:pt>
                <c:pt idx="28856">
                  <c:v>735.33199999999999</c:v>
                </c:pt>
                <c:pt idx="28857">
                  <c:v>735.37800000000004</c:v>
                </c:pt>
                <c:pt idx="28858">
                  <c:v>735.43</c:v>
                </c:pt>
                <c:pt idx="28859">
                  <c:v>735.50199999999995</c:v>
                </c:pt>
                <c:pt idx="28860">
                  <c:v>735.59100000000001</c:v>
                </c:pt>
                <c:pt idx="28861">
                  <c:v>735.68899999999996</c:v>
                </c:pt>
                <c:pt idx="28862">
                  <c:v>735.77800000000002</c:v>
                </c:pt>
                <c:pt idx="28863">
                  <c:v>735.85599999999999</c:v>
                </c:pt>
                <c:pt idx="28864">
                  <c:v>735.91800000000001</c:v>
                </c:pt>
                <c:pt idx="28865">
                  <c:v>735.96500000000003</c:v>
                </c:pt>
                <c:pt idx="28866">
                  <c:v>736.005</c:v>
                </c:pt>
                <c:pt idx="28867">
                  <c:v>736.03599999999994</c:v>
                </c:pt>
                <c:pt idx="28868">
                  <c:v>736.05799999999999</c:v>
                </c:pt>
                <c:pt idx="28869">
                  <c:v>736.077</c:v>
                </c:pt>
                <c:pt idx="28870">
                  <c:v>736.09500000000003</c:v>
                </c:pt>
                <c:pt idx="28871">
                  <c:v>736.11199999999997</c:v>
                </c:pt>
                <c:pt idx="28872">
                  <c:v>736.12800000000004</c:v>
                </c:pt>
                <c:pt idx="28873">
                  <c:v>736.14800000000002</c:v>
                </c:pt>
                <c:pt idx="28874">
                  <c:v>736.17100000000005</c:v>
                </c:pt>
                <c:pt idx="28875">
                  <c:v>736.19399999999996</c:v>
                </c:pt>
                <c:pt idx="28876">
                  <c:v>736.21500000000003</c:v>
                </c:pt>
                <c:pt idx="28877">
                  <c:v>736.22900000000004</c:v>
                </c:pt>
                <c:pt idx="28878">
                  <c:v>736.23699999999997</c:v>
                </c:pt>
                <c:pt idx="28879">
                  <c:v>736.24400000000003</c:v>
                </c:pt>
                <c:pt idx="28880">
                  <c:v>736.24800000000005</c:v>
                </c:pt>
                <c:pt idx="28881">
                  <c:v>736.24800000000005</c:v>
                </c:pt>
                <c:pt idx="28882">
                  <c:v>736.25199999999995</c:v>
                </c:pt>
                <c:pt idx="28883">
                  <c:v>736.25599999999997</c:v>
                </c:pt>
                <c:pt idx="28884">
                  <c:v>736.26199999999994</c:v>
                </c:pt>
                <c:pt idx="28885">
                  <c:v>736.26800000000003</c:v>
                </c:pt>
                <c:pt idx="28886">
                  <c:v>736.274</c:v>
                </c:pt>
                <c:pt idx="28887">
                  <c:v>736.28099999999995</c:v>
                </c:pt>
                <c:pt idx="28888">
                  <c:v>736.28800000000001</c:v>
                </c:pt>
                <c:pt idx="28889">
                  <c:v>736.29899999999998</c:v>
                </c:pt>
                <c:pt idx="28890">
                  <c:v>736.32299999999998</c:v>
                </c:pt>
                <c:pt idx="28891">
                  <c:v>736.36599999999999</c:v>
                </c:pt>
                <c:pt idx="28892">
                  <c:v>736.43499999999995</c:v>
                </c:pt>
                <c:pt idx="28893">
                  <c:v>736.52200000000005</c:v>
                </c:pt>
                <c:pt idx="28894">
                  <c:v>736.61699999999996</c:v>
                </c:pt>
                <c:pt idx="28895">
                  <c:v>736.71299999999997</c:v>
                </c:pt>
                <c:pt idx="28896">
                  <c:v>736.80700000000002</c:v>
                </c:pt>
                <c:pt idx="28897">
                  <c:v>736.90200000000004</c:v>
                </c:pt>
                <c:pt idx="28898">
                  <c:v>737</c:v>
                </c:pt>
                <c:pt idx="28899">
                  <c:v>737.09500000000003</c:v>
                </c:pt>
                <c:pt idx="28900">
                  <c:v>737.17200000000003</c:v>
                </c:pt>
                <c:pt idx="28901">
                  <c:v>737.23800000000006</c:v>
                </c:pt>
                <c:pt idx="28902">
                  <c:v>737.29200000000003</c:v>
                </c:pt>
                <c:pt idx="28903">
                  <c:v>737.34100000000001</c:v>
                </c:pt>
                <c:pt idx="28904">
                  <c:v>737.39200000000005</c:v>
                </c:pt>
                <c:pt idx="28905">
                  <c:v>737.44200000000001</c:v>
                </c:pt>
                <c:pt idx="28906">
                  <c:v>737.47299999999996</c:v>
                </c:pt>
                <c:pt idx="28907">
                  <c:v>737.505</c:v>
                </c:pt>
                <c:pt idx="28908">
                  <c:v>737.53899999999999</c:v>
                </c:pt>
                <c:pt idx="28909">
                  <c:v>737.572</c:v>
                </c:pt>
                <c:pt idx="28910">
                  <c:v>737.60400000000004</c:v>
                </c:pt>
                <c:pt idx="28911">
                  <c:v>737.63499999999999</c:v>
                </c:pt>
                <c:pt idx="28912">
                  <c:v>737.66300000000001</c:v>
                </c:pt>
                <c:pt idx="28913">
                  <c:v>737.69</c:v>
                </c:pt>
                <c:pt idx="28914">
                  <c:v>737.71799999999996</c:v>
                </c:pt>
                <c:pt idx="28915">
                  <c:v>737.74900000000002</c:v>
                </c:pt>
                <c:pt idx="28916">
                  <c:v>737.77800000000002</c:v>
                </c:pt>
                <c:pt idx="28917">
                  <c:v>737.80799999999999</c:v>
                </c:pt>
                <c:pt idx="28918">
                  <c:v>737.84500000000003</c:v>
                </c:pt>
                <c:pt idx="28919">
                  <c:v>737.87599999999998</c:v>
                </c:pt>
                <c:pt idx="28920">
                  <c:v>737.90099999999995</c:v>
                </c:pt>
                <c:pt idx="28921">
                  <c:v>737.92600000000004</c:v>
                </c:pt>
                <c:pt idx="28922">
                  <c:v>737.95</c:v>
                </c:pt>
                <c:pt idx="28923">
                  <c:v>737.97500000000002</c:v>
                </c:pt>
                <c:pt idx="28924">
                  <c:v>737.99900000000002</c:v>
                </c:pt>
                <c:pt idx="28925">
                  <c:v>738.02200000000005</c:v>
                </c:pt>
                <c:pt idx="28926">
                  <c:v>738.04499999999996</c:v>
                </c:pt>
                <c:pt idx="28927">
                  <c:v>738.06799999999998</c:v>
                </c:pt>
                <c:pt idx="28928">
                  <c:v>738.09100000000001</c:v>
                </c:pt>
                <c:pt idx="28929">
                  <c:v>738.11199999999997</c:v>
                </c:pt>
                <c:pt idx="28930">
                  <c:v>738.12699999999995</c:v>
                </c:pt>
                <c:pt idx="28931">
                  <c:v>738.12699999999995</c:v>
                </c:pt>
                <c:pt idx="28932">
                  <c:v>738.13</c:v>
                </c:pt>
                <c:pt idx="28933">
                  <c:v>738.14</c:v>
                </c:pt>
                <c:pt idx="28934">
                  <c:v>738.15</c:v>
                </c:pt>
                <c:pt idx="28935">
                  <c:v>738.16300000000001</c:v>
                </c:pt>
                <c:pt idx="28936">
                  <c:v>738.18</c:v>
                </c:pt>
                <c:pt idx="28937">
                  <c:v>738.2</c:v>
                </c:pt>
                <c:pt idx="28938">
                  <c:v>738.21400000000006</c:v>
                </c:pt>
                <c:pt idx="28939">
                  <c:v>738.22699999999998</c:v>
                </c:pt>
                <c:pt idx="28940">
                  <c:v>738.24</c:v>
                </c:pt>
                <c:pt idx="28941">
                  <c:v>738.26</c:v>
                </c:pt>
                <c:pt idx="28942">
                  <c:v>738.28300000000002</c:v>
                </c:pt>
                <c:pt idx="28943">
                  <c:v>738.30899999999997</c:v>
                </c:pt>
                <c:pt idx="28944">
                  <c:v>738.33399999999995</c:v>
                </c:pt>
                <c:pt idx="28945">
                  <c:v>738.35699999999997</c:v>
                </c:pt>
                <c:pt idx="28946">
                  <c:v>738.37900000000002</c:v>
                </c:pt>
                <c:pt idx="28947">
                  <c:v>738.4</c:v>
                </c:pt>
                <c:pt idx="28948">
                  <c:v>738.42200000000003</c:v>
                </c:pt>
                <c:pt idx="28949">
                  <c:v>738.44</c:v>
                </c:pt>
                <c:pt idx="28950">
                  <c:v>738.45299999999997</c:v>
                </c:pt>
                <c:pt idx="28951">
                  <c:v>738.46299999999997</c:v>
                </c:pt>
                <c:pt idx="28952">
                  <c:v>738.46799999999996</c:v>
                </c:pt>
                <c:pt idx="28953">
                  <c:v>738.46900000000005</c:v>
                </c:pt>
                <c:pt idx="28954">
                  <c:v>738.46900000000005</c:v>
                </c:pt>
                <c:pt idx="28955">
                  <c:v>738.471</c:v>
                </c:pt>
                <c:pt idx="28956">
                  <c:v>738.47699999999998</c:v>
                </c:pt>
                <c:pt idx="28957">
                  <c:v>738.48099999999999</c:v>
                </c:pt>
                <c:pt idx="28958">
                  <c:v>738.48099999999999</c:v>
                </c:pt>
                <c:pt idx="28959">
                  <c:v>738.48099999999999</c:v>
                </c:pt>
                <c:pt idx="28960">
                  <c:v>738.48099999999999</c:v>
                </c:pt>
                <c:pt idx="28961">
                  <c:v>738.48099999999999</c:v>
                </c:pt>
                <c:pt idx="28962">
                  <c:v>738.48199999999997</c:v>
                </c:pt>
                <c:pt idx="28963">
                  <c:v>738.48500000000001</c:v>
                </c:pt>
                <c:pt idx="28964">
                  <c:v>738.48699999999997</c:v>
                </c:pt>
                <c:pt idx="28965">
                  <c:v>738.48900000000003</c:v>
                </c:pt>
                <c:pt idx="28966">
                  <c:v>738.48900000000003</c:v>
                </c:pt>
                <c:pt idx="28967">
                  <c:v>738.49199999999996</c:v>
                </c:pt>
                <c:pt idx="28968">
                  <c:v>738.49599999999998</c:v>
                </c:pt>
                <c:pt idx="28969">
                  <c:v>738.50199999999995</c:v>
                </c:pt>
                <c:pt idx="28970">
                  <c:v>738.50900000000001</c:v>
                </c:pt>
                <c:pt idx="28971">
                  <c:v>738.51700000000005</c:v>
                </c:pt>
                <c:pt idx="28972">
                  <c:v>738.52800000000002</c:v>
                </c:pt>
                <c:pt idx="28973">
                  <c:v>738.54</c:v>
                </c:pt>
                <c:pt idx="28974">
                  <c:v>738.55399999999997</c:v>
                </c:pt>
                <c:pt idx="28975">
                  <c:v>738.56799999999998</c:v>
                </c:pt>
                <c:pt idx="28976">
                  <c:v>738.58199999999999</c:v>
                </c:pt>
                <c:pt idx="28977">
                  <c:v>738.596</c:v>
                </c:pt>
                <c:pt idx="28978">
                  <c:v>738.61</c:v>
                </c:pt>
                <c:pt idx="28979">
                  <c:v>738.625</c:v>
                </c:pt>
                <c:pt idx="28980">
                  <c:v>738.63900000000001</c:v>
                </c:pt>
                <c:pt idx="28981">
                  <c:v>738.65300000000002</c:v>
                </c:pt>
                <c:pt idx="28982">
                  <c:v>738.66700000000003</c:v>
                </c:pt>
                <c:pt idx="28983">
                  <c:v>738.68100000000004</c:v>
                </c:pt>
                <c:pt idx="28984">
                  <c:v>738.69600000000003</c:v>
                </c:pt>
                <c:pt idx="28985">
                  <c:v>738.71</c:v>
                </c:pt>
                <c:pt idx="28986">
                  <c:v>738.72400000000005</c:v>
                </c:pt>
                <c:pt idx="28987">
                  <c:v>738.73800000000006</c:v>
                </c:pt>
                <c:pt idx="28988">
                  <c:v>738.75199999999995</c:v>
                </c:pt>
                <c:pt idx="28989">
                  <c:v>738.76599999999996</c:v>
                </c:pt>
                <c:pt idx="28990">
                  <c:v>738.78099999999995</c:v>
                </c:pt>
                <c:pt idx="28991">
                  <c:v>738.79499999999996</c:v>
                </c:pt>
                <c:pt idx="28992">
                  <c:v>738.80899999999997</c:v>
                </c:pt>
                <c:pt idx="28993">
                  <c:v>738.82299999999998</c:v>
                </c:pt>
                <c:pt idx="28994">
                  <c:v>738.83799999999997</c:v>
                </c:pt>
                <c:pt idx="28995">
                  <c:v>738.85199999999998</c:v>
                </c:pt>
                <c:pt idx="28996">
                  <c:v>738.86599999999999</c:v>
                </c:pt>
                <c:pt idx="28997">
                  <c:v>738.88</c:v>
                </c:pt>
                <c:pt idx="28998">
                  <c:v>738.89499999999998</c:v>
                </c:pt>
                <c:pt idx="28999">
                  <c:v>738.90899999999999</c:v>
                </c:pt>
                <c:pt idx="29000">
                  <c:v>738.923</c:v>
                </c:pt>
                <c:pt idx="29001">
                  <c:v>738.93700000000001</c:v>
                </c:pt>
                <c:pt idx="29002">
                  <c:v>738.95100000000002</c:v>
                </c:pt>
                <c:pt idx="29003">
                  <c:v>738.96600000000001</c:v>
                </c:pt>
                <c:pt idx="29004">
                  <c:v>738.98</c:v>
                </c:pt>
                <c:pt idx="29005">
                  <c:v>738.99400000000003</c:v>
                </c:pt>
                <c:pt idx="29006">
                  <c:v>739.00800000000004</c:v>
                </c:pt>
                <c:pt idx="29007">
                  <c:v>739.02300000000002</c:v>
                </c:pt>
                <c:pt idx="29008">
                  <c:v>739.03700000000003</c:v>
                </c:pt>
                <c:pt idx="29009">
                  <c:v>739.05100000000004</c:v>
                </c:pt>
                <c:pt idx="29010">
                  <c:v>739.06500000000005</c:v>
                </c:pt>
                <c:pt idx="29011">
                  <c:v>739.07899999999995</c:v>
                </c:pt>
                <c:pt idx="29012">
                  <c:v>739.09400000000005</c:v>
                </c:pt>
                <c:pt idx="29013">
                  <c:v>739.10799999999995</c:v>
                </c:pt>
                <c:pt idx="29014">
                  <c:v>739.12199999999996</c:v>
                </c:pt>
                <c:pt idx="29015">
                  <c:v>739.13599999999997</c:v>
                </c:pt>
                <c:pt idx="29016">
                  <c:v>739.15</c:v>
                </c:pt>
                <c:pt idx="29017">
                  <c:v>739.16499999999996</c:v>
                </c:pt>
                <c:pt idx="29018">
                  <c:v>739.17899999999997</c:v>
                </c:pt>
                <c:pt idx="29019">
                  <c:v>739.19299999999998</c:v>
                </c:pt>
                <c:pt idx="29020">
                  <c:v>739.20699999999999</c:v>
                </c:pt>
                <c:pt idx="29021">
                  <c:v>739.221</c:v>
                </c:pt>
                <c:pt idx="29022">
                  <c:v>739.23599999999999</c:v>
                </c:pt>
                <c:pt idx="29023">
                  <c:v>739.25</c:v>
                </c:pt>
                <c:pt idx="29024">
                  <c:v>739.26400000000001</c:v>
                </c:pt>
                <c:pt idx="29025">
                  <c:v>739.27800000000002</c:v>
                </c:pt>
                <c:pt idx="29026">
                  <c:v>739.29200000000003</c:v>
                </c:pt>
                <c:pt idx="29027">
                  <c:v>739.30600000000004</c:v>
                </c:pt>
                <c:pt idx="29028">
                  <c:v>739.32100000000003</c:v>
                </c:pt>
                <c:pt idx="29029">
                  <c:v>739.33500000000004</c:v>
                </c:pt>
                <c:pt idx="29030">
                  <c:v>739.35</c:v>
                </c:pt>
                <c:pt idx="29031">
                  <c:v>739.36599999999999</c:v>
                </c:pt>
                <c:pt idx="29032">
                  <c:v>739.38099999999997</c:v>
                </c:pt>
                <c:pt idx="29033">
                  <c:v>739.39700000000005</c:v>
                </c:pt>
                <c:pt idx="29034">
                  <c:v>739.41200000000003</c:v>
                </c:pt>
                <c:pt idx="29035">
                  <c:v>739.42700000000002</c:v>
                </c:pt>
                <c:pt idx="29036">
                  <c:v>739.44200000000001</c:v>
                </c:pt>
                <c:pt idx="29037">
                  <c:v>739.45699999999999</c:v>
                </c:pt>
                <c:pt idx="29038">
                  <c:v>739.47199999999998</c:v>
                </c:pt>
                <c:pt idx="29039">
                  <c:v>739.48599999999999</c:v>
                </c:pt>
                <c:pt idx="29040">
                  <c:v>739.50099999999998</c:v>
                </c:pt>
                <c:pt idx="29041">
                  <c:v>739.51599999999996</c:v>
                </c:pt>
                <c:pt idx="29042">
                  <c:v>739.53099999999995</c:v>
                </c:pt>
                <c:pt idx="29043">
                  <c:v>739.54499999999996</c:v>
                </c:pt>
                <c:pt idx="29044">
                  <c:v>739.56</c:v>
                </c:pt>
                <c:pt idx="29045">
                  <c:v>739.57500000000005</c:v>
                </c:pt>
                <c:pt idx="29046">
                  <c:v>739.59</c:v>
                </c:pt>
                <c:pt idx="29047">
                  <c:v>739.60400000000004</c:v>
                </c:pt>
                <c:pt idx="29048">
                  <c:v>739.61900000000003</c:v>
                </c:pt>
                <c:pt idx="29049">
                  <c:v>739.63400000000001</c:v>
                </c:pt>
                <c:pt idx="29050">
                  <c:v>739.649</c:v>
                </c:pt>
                <c:pt idx="29051">
                  <c:v>739.66300000000001</c:v>
                </c:pt>
                <c:pt idx="29052">
                  <c:v>739.678</c:v>
                </c:pt>
                <c:pt idx="29053">
                  <c:v>739.69299999999998</c:v>
                </c:pt>
                <c:pt idx="29054">
                  <c:v>739.71699999999998</c:v>
                </c:pt>
                <c:pt idx="29055">
                  <c:v>739.77200000000005</c:v>
                </c:pt>
                <c:pt idx="29056">
                  <c:v>739.86400000000003</c:v>
                </c:pt>
                <c:pt idx="29057">
                  <c:v>739.96500000000003</c:v>
                </c:pt>
                <c:pt idx="29058">
                  <c:v>740.06500000000005</c:v>
                </c:pt>
                <c:pt idx="29059">
                  <c:v>740.16</c:v>
                </c:pt>
                <c:pt idx="29060">
                  <c:v>740.25400000000002</c:v>
                </c:pt>
                <c:pt idx="29061">
                  <c:v>740.35299999999995</c:v>
                </c:pt>
                <c:pt idx="29062">
                  <c:v>740.44600000000003</c:v>
                </c:pt>
                <c:pt idx="29063">
                  <c:v>740.53800000000001</c:v>
                </c:pt>
                <c:pt idx="29064">
                  <c:v>740.63400000000001</c:v>
                </c:pt>
                <c:pt idx="29065">
                  <c:v>740.73199999999997</c:v>
                </c:pt>
                <c:pt idx="29066">
                  <c:v>740.82</c:v>
                </c:pt>
                <c:pt idx="29067">
                  <c:v>740.89200000000005</c:v>
                </c:pt>
                <c:pt idx="29068">
                  <c:v>740.95699999999999</c:v>
                </c:pt>
                <c:pt idx="29069">
                  <c:v>741.01599999999996</c:v>
                </c:pt>
                <c:pt idx="29070">
                  <c:v>741.07600000000002</c:v>
                </c:pt>
                <c:pt idx="29071">
                  <c:v>741.13800000000003</c:v>
                </c:pt>
                <c:pt idx="29072">
                  <c:v>741.20100000000002</c:v>
                </c:pt>
                <c:pt idx="29073">
                  <c:v>741.26300000000003</c:v>
                </c:pt>
                <c:pt idx="29074">
                  <c:v>741.327</c:v>
                </c:pt>
                <c:pt idx="29075">
                  <c:v>741.39300000000003</c:v>
                </c:pt>
                <c:pt idx="29076">
                  <c:v>741.45899999999995</c:v>
                </c:pt>
                <c:pt idx="29077">
                  <c:v>741.52300000000002</c:v>
                </c:pt>
                <c:pt idx="29078">
                  <c:v>741.58</c:v>
                </c:pt>
                <c:pt idx="29079">
                  <c:v>741.63099999999997</c:v>
                </c:pt>
                <c:pt idx="29080">
                  <c:v>741.68100000000004</c:v>
                </c:pt>
                <c:pt idx="29081">
                  <c:v>741.726</c:v>
                </c:pt>
                <c:pt idx="29082">
                  <c:v>741.75400000000002</c:v>
                </c:pt>
                <c:pt idx="29083">
                  <c:v>741.76700000000005</c:v>
                </c:pt>
                <c:pt idx="29084">
                  <c:v>741.80499999999995</c:v>
                </c:pt>
                <c:pt idx="29085">
                  <c:v>741.85199999999998</c:v>
                </c:pt>
                <c:pt idx="29086">
                  <c:v>741.89499999999998</c:v>
                </c:pt>
                <c:pt idx="29087">
                  <c:v>741.93700000000001</c:v>
                </c:pt>
                <c:pt idx="29088">
                  <c:v>741.97799999999995</c:v>
                </c:pt>
                <c:pt idx="29089">
                  <c:v>742.02099999999996</c:v>
                </c:pt>
                <c:pt idx="29090">
                  <c:v>742.06</c:v>
                </c:pt>
                <c:pt idx="29091">
                  <c:v>742.08699999999999</c:v>
                </c:pt>
                <c:pt idx="29092">
                  <c:v>742.11300000000006</c:v>
                </c:pt>
                <c:pt idx="29093">
                  <c:v>742.14300000000003</c:v>
                </c:pt>
                <c:pt idx="29094">
                  <c:v>742.17399999999998</c:v>
                </c:pt>
                <c:pt idx="29095">
                  <c:v>742.20100000000002</c:v>
                </c:pt>
                <c:pt idx="29096">
                  <c:v>742.22500000000002</c:v>
                </c:pt>
                <c:pt idx="29097">
                  <c:v>742.25099999999998</c:v>
                </c:pt>
                <c:pt idx="29098">
                  <c:v>742.279</c:v>
                </c:pt>
                <c:pt idx="29099">
                  <c:v>742.31100000000004</c:v>
                </c:pt>
                <c:pt idx="29100">
                  <c:v>742.34699999999998</c:v>
                </c:pt>
                <c:pt idx="29101">
                  <c:v>742.38499999999999</c:v>
                </c:pt>
                <c:pt idx="29102">
                  <c:v>742.42</c:v>
                </c:pt>
                <c:pt idx="29103">
                  <c:v>742.45299999999997</c:v>
                </c:pt>
                <c:pt idx="29104">
                  <c:v>742.48500000000001</c:v>
                </c:pt>
                <c:pt idx="29105">
                  <c:v>742.51800000000003</c:v>
                </c:pt>
                <c:pt idx="29106">
                  <c:v>742.55</c:v>
                </c:pt>
                <c:pt idx="29107">
                  <c:v>742.58100000000002</c:v>
                </c:pt>
                <c:pt idx="29108">
                  <c:v>742.61</c:v>
                </c:pt>
                <c:pt idx="29109">
                  <c:v>742.64</c:v>
                </c:pt>
                <c:pt idx="29110">
                  <c:v>742.67100000000005</c:v>
                </c:pt>
                <c:pt idx="29111">
                  <c:v>742.70100000000002</c:v>
                </c:pt>
                <c:pt idx="29112">
                  <c:v>742.73</c:v>
                </c:pt>
                <c:pt idx="29113">
                  <c:v>742.75900000000001</c:v>
                </c:pt>
                <c:pt idx="29114">
                  <c:v>742.79100000000005</c:v>
                </c:pt>
                <c:pt idx="29115">
                  <c:v>742.82399999999996</c:v>
                </c:pt>
                <c:pt idx="29116">
                  <c:v>742.85599999999999</c:v>
                </c:pt>
                <c:pt idx="29117">
                  <c:v>742.88800000000003</c:v>
                </c:pt>
                <c:pt idx="29118">
                  <c:v>742.92</c:v>
                </c:pt>
                <c:pt idx="29119">
                  <c:v>742.952</c:v>
                </c:pt>
                <c:pt idx="29120">
                  <c:v>742.98299999999995</c:v>
                </c:pt>
                <c:pt idx="29121">
                  <c:v>743.01300000000003</c:v>
                </c:pt>
                <c:pt idx="29122">
                  <c:v>743.04499999999996</c:v>
                </c:pt>
                <c:pt idx="29123">
                  <c:v>743.077</c:v>
                </c:pt>
                <c:pt idx="29124">
                  <c:v>743.11099999999999</c:v>
                </c:pt>
                <c:pt idx="29125">
                  <c:v>743.14499999999998</c:v>
                </c:pt>
                <c:pt idx="29126">
                  <c:v>743.17700000000002</c:v>
                </c:pt>
                <c:pt idx="29127">
                  <c:v>743.20799999999997</c:v>
                </c:pt>
                <c:pt idx="29128">
                  <c:v>743.23699999999997</c:v>
                </c:pt>
                <c:pt idx="29129">
                  <c:v>743.26199999999994</c:v>
                </c:pt>
                <c:pt idx="29130">
                  <c:v>743.28200000000004</c:v>
                </c:pt>
                <c:pt idx="29131">
                  <c:v>743.30100000000004</c:v>
                </c:pt>
                <c:pt idx="29132">
                  <c:v>743.31799999999998</c:v>
                </c:pt>
                <c:pt idx="29133">
                  <c:v>743.33299999999997</c:v>
                </c:pt>
                <c:pt idx="29134">
                  <c:v>743.34500000000003</c:v>
                </c:pt>
                <c:pt idx="29135">
                  <c:v>743.35900000000004</c:v>
                </c:pt>
                <c:pt idx="29136">
                  <c:v>743.37300000000005</c:v>
                </c:pt>
                <c:pt idx="29137">
                  <c:v>743.38900000000001</c:v>
                </c:pt>
                <c:pt idx="29138">
                  <c:v>743.404</c:v>
                </c:pt>
                <c:pt idx="29139">
                  <c:v>743.41700000000003</c:v>
                </c:pt>
                <c:pt idx="29140">
                  <c:v>743.43</c:v>
                </c:pt>
                <c:pt idx="29141">
                  <c:v>743.44299999999998</c:v>
                </c:pt>
                <c:pt idx="29142">
                  <c:v>743.45600000000002</c:v>
                </c:pt>
                <c:pt idx="29143">
                  <c:v>743.47</c:v>
                </c:pt>
                <c:pt idx="29144">
                  <c:v>743.47</c:v>
                </c:pt>
                <c:pt idx="29145">
                  <c:v>743.47</c:v>
                </c:pt>
                <c:pt idx="29146">
                  <c:v>743.47500000000002</c:v>
                </c:pt>
                <c:pt idx="29147">
                  <c:v>743.476</c:v>
                </c:pt>
                <c:pt idx="29148">
                  <c:v>743.476</c:v>
                </c:pt>
                <c:pt idx="29149">
                  <c:v>743.47900000000004</c:v>
                </c:pt>
                <c:pt idx="29150">
                  <c:v>743.48199999999997</c:v>
                </c:pt>
                <c:pt idx="29151">
                  <c:v>743.48699999999997</c:v>
                </c:pt>
                <c:pt idx="29152">
                  <c:v>743.49099999999999</c:v>
                </c:pt>
                <c:pt idx="29153">
                  <c:v>743.49699999999996</c:v>
                </c:pt>
                <c:pt idx="29154">
                  <c:v>743.50400000000002</c:v>
                </c:pt>
                <c:pt idx="29155">
                  <c:v>743.51300000000003</c:v>
                </c:pt>
                <c:pt idx="29156">
                  <c:v>743.524</c:v>
                </c:pt>
                <c:pt idx="29157">
                  <c:v>743.54</c:v>
                </c:pt>
                <c:pt idx="29158">
                  <c:v>743.57899999999995</c:v>
                </c:pt>
                <c:pt idx="29159">
                  <c:v>743.65499999999997</c:v>
                </c:pt>
                <c:pt idx="29160">
                  <c:v>743.75</c:v>
                </c:pt>
                <c:pt idx="29161">
                  <c:v>743.84</c:v>
                </c:pt>
                <c:pt idx="29162">
                  <c:v>743.928</c:v>
                </c:pt>
                <c:pt idx="29163">
                  <c:v>744.01800000000003</c:v>
                </c:pt>
                <c:pt idx="29164">
                  <c:v>744.11199999999997</c:v>
                </c:pt>
                <c:pt idx="29165">
                  <c:v>744.20600000000002</c:v>
                </c:pt>
                <c:pt idx="29166">
                  <c:v>744.298</c:v>
                </c:pt>
                <c:pt idx="29167">
                  <c:v>744.39499999999998</c:v>
                </c:pt>
                <c:pt idx="29168">
                  <c:v>744.49300000000005</c:v>
                </c:pt>
                <c:pt idx="29169">
                  <c:v>744.58399999999995</c:v>
                </c:pt>
                <c:pt idx="29170">
                  <c:v>744.67</c:v>
                </c:pt>
                <c:pt idx="29171">
                  <c:v>744.75900000000001</c:v>
                </c:pt>
                <c:pt idx="29172">
                  <c:v>744.85199999999998</c:v>
                </c:pt>
                <c:pt idx="29173">
                  <c:v>744.94600000000003</c:v>
                </c:pt>
                <c:pt idx="29174">
                  <c:v>745.03099999999995</c:v>
                </c:pt>
                <c:pt idx="29175">
                  <c:v>745.09799999999996</c:v>
                </c:pt>
                <c:pt idx="29176">
                  <c:v>745.16</c:v>
                </c:pt>
                <c:pt idx="29177">
                  <c:v>745.21699999999998</c:v>
                </c:pt>
                <c:pt idx="29178">
                  <c:v>745.26700000000005</c:v>
                </c:pt>
                <c:pt idx="29179">
                  <c:v>745.31799999999998</c:v>
                </c:pt>
                <c:pt idx="29180">
                  <c:v>745.36300000000006</c:v>
                </c:pt>
                <c:pt idx="29181">
                  <c:v>745.39300000000003</c:v>
                </c:pt>
                <c:pt idx="29182">
                  <c:v>745.42100000000005</c:v>
                </c:pt>
                <c:pt idx="29183">
                  <c:v>745.44399999999996</c:v>
                </c:pt>
                <c:pt idx="29184">
                  <c:v>745.45100000000002</c:v>
                </c:pt>
                <c:pt idx="29185">
                  <c:v>745.46299999999997</c:v>
                </c:pt>
                <c:pt idx="29186">
                  <c:v>745.48400000000004</c:v>
                </c:pt>
                <c:pt idx="29187">
                  <c:v>745.50800000000004</c:v>
                </c:pt>
                <c:pt idx="29188">
                  <c:v>745.53399999999999</c:v>
                </c:pt>
                <c:pt idx="29189">
                  <c:v>745.56299999999999</c:v>
                </c:pt>
                <c:pt idx="29190">
                  <c:v>745.59400000000005</c:v>
                </c:pt>
                <c:pt idx="29191">
                  <c:v>745.63199999999995</c:v>
                </c:pt>
                <c:pt idx="29192">
                  <c:v>745.67700000000002</c:v>
                </c:pt>
                <c:pt idx="29193">
                  <c:v>745.71799999999996</c:v>
                </c:pt>
                <c:pt idx="29194">
                  <c:v>745.75199999999995</c:v>
                </c:pt>
                <c:pt idx="29195">
                  <c:v>745.78200000000004</c:v>
                </c:pt>
                <c:pt idx="29196">
                  <c:v>745.81299999999999</c:v>
                </c:pt>
                <c:pt idx="29197">
                  <c:v>745.84</c:v>
                </c:pt>
                <c:pt idx="29198">
                  <c:v>745.86500000000001</c:v>
                </c:pt>
                <c:pt idx="29199">
                  <c:v>745.88599999999997</c:v>
                </c:pt>
                <c:pt idx="29200">
                  <c:v>745.89800000000002</c:v>
                </c:pt>
                <c:pt idx="29201">
                  <c:v>745.904</c:v>
                </c:pt>
                <c:pt idx="29202">
                  <c:v>745.904</c:v>
                </c:pt>
                <c:pt idx="29203">
                  <c:v>745.91300000000001</c:v>
                </c:pt>
                <c:pt idx="29204">
                  <c:v>745.91300000000001</c:v>
                </c:pt>
                <c:pt idx="29205">
                  <c:v>745.91300000000001</c:v>
                </c:pt>
                <c:pt idx="29206">
                  <c:v>745.91300000000001</c:v>
                </c:pt>
                <c:pt idx="29207">
                  <c:v>745.91300000000001</c:v>
                </c:pt>
                <c:pt idx="29208">
                  <c:v>745.91300000000001</c:v>
                </c:pt>
                <c:pt idx="29209">
                  <c:v>745.91800000000001</c:v>
                </c:pt>
                <c:pt idx="29210">
                  <c:v>745.92399999999998</c:v>
                </c:pt>
                <c:pt idx="29211">
                  <c:v>745.92899999999997</c:v>
                </c:pt>
                <c:pt idx="29212">
                  <c:v>745.93600000000004</c:v>
                </c:pt>
                <c:pt idx="29213">
                  <c:v>745.94100000000003</c:v>
                </c:pt>
                <c:pt idx="29214">
                  <c:v>745.95</c:v>
                </c:pt>
                <c:pt idx="29215">
                  <c:v>745.96199999999999</c:v>
                </c:pt>
                <c:pt idx="29216">
                  <c:v>745.97699999999998</c:v>
                </c:pt>
                <c:pt idx="29217">
                  <c:v>745.99099999999999</c:v>
                </c:pt>
                <c:pt idx="29218">
                  <c:v>746.005</c:v>
                </c:pt>
                <c:pt idx="29219">
                  <c:v>746.02</c:v>
                </c:pt>
                <c:pt idx="29220">
                  <c:v>746.03399999999999</c:v>
                </c:pt>
                <c:pt idx="29221">
                  <c:v>746.04899999999998</c:v>
                </c:pt>
                <c:pt idx="29222">
                  <c:v>746.06299999999999</c:v>
                </c:pt>
                <c:pt idx="29223">
                  <c:v>746.077</c:v>
                </c:pt>
                <c:pt idx="29224">
                  <c:v>746.09100000000001</c:v>
                </c:pt>
                <c:pt idx="29225">
                  <c:v>746.10599999999999</c:v>
                </c:pt>
                <c:pt idx="29226">
                  <c:v>746.12</c:v>
                </c:pt>
                <c:pt idx="29227">
                  <c:v>746.14</c:v>
                </c:pt>
                <c:pt idx="29228">
                  <c:v>746.17200000000003</c:v>
                </c:pt>
                <c:pt idx="29229">
                  <c:v>746.20899999999995</c:v>
                </c:pt>
                <c:pt idx="29230">
                  <c:v>746.23599999999999</c:v>
                </c:pt>
                <c:pt idx="29231">
                  <c:v>746.29399999999998</c:v>
                </c:pt>
                <c:pt idx="29232">
                  <c:v>746.38400000000001</c:v>
                </c:pt>
                <c:pt idx="29233">
                  <c:v>746.48099999999999</c:v>
                </c:pt>
                <c:pt idx="29234">
                  <c:v>746.57899999999995</c:v>
                </c:pt>
                <c:pt idx="29235">
                  <c:v>746.66700000000003</c:v>
                </c:pt>
                <c:pt idx="29236">
                  <c:v>746.75300000000004</c:v>
                </c:pt>
                <c:pt idx="29237">
                  <c:v>746.846</c:v>
                </c:pt>
                <c:pt idx="29238">
                  <c:v>746.93499999999995</c:v>
                </c:pt>
                <c:pt idx="29239">
                  <c:v>747.02800000000002</c:v>
                </c:pt>
                <c:pt idx="29240">
                  <c:v>747.12599999999998</c:v>
                </c:pt>
                <c:pt idx="29241">
                  <c:v>747.22500000000002</c:v>
                </c:pt>
                <c:pt idx="29242">
                  <c:v>747.31700000000001</c:v>
                </c:pt>
                <c:pt idx="29243">
                  <c:v>747.40300000000002</c:v>
                </c:pt>
                <c:pt idx="29244">
                  <c:v>747.49199999999996</c:v>
                </c:pt>
                <c:pt idx="29245">
                  <c:v>747.58399999999995</c:v>
                </c:pt>
                <c:pt idx="29246">
                  <c:v>747.678</c:v>
                </c:pt>
                <c:pt idx="29247">
                  <c:v>747.774</c:v>
                </c:pt>
                <c:pt idx="29248">
                  <c:v>747.86500000000001</c:v>
                </c:pt>
                <c:pt idx="29249">
                  <c:v>747.94200000000001</c:v>
                </c:pt>
                <c:pt idx="29250">
                  <c:v>748.00800000000004</c:v>
                </c:pt>
                <c:pt idx="29251">
                  <c:v>748.06399999999996</c:v>
                </c:pt>
                <c:pt idx="29252">
                  <c:v>748.11599999999999</c:v>
                </c:pt>
                <c:pt idx="29253">
                  <c:v>748.16899999999998</c:v>
                </c:pt>
                <c:pt idx="29254">
                  <c:v>748.22400000000005</c:v>
                </c:pt>
                <c:pt idx="29255">
                  <c:v>748.274</c:v>
                </c:pt>
                <c:pt idx="29256">
                  <c:v>748.31799999999998</c:v>
                </c:pt>
                <c:pt idx="29257">
                  <c:v>748.36</c:v>
                </c:pt>
                <c:pt idx="29258">
                  <c:v>748.404</c:v>
                </c:pt>
                <c:pt idx="29259">
                  <c:v>748.44399999999996</c:v>
                </c:pt>
                <c:pt idx="29260">
                  <c:v>748.47400000000005</c:v>
                </c:pt>
                <c:pt idx="29261">
                  <c:v>748.495</c:v>
                </c:pt>
                <c:pt idx="29262">
                  <c:v>748.52200000000005</c:v>
                </c:pt>
                <c:pt idx="29263">
                  <c:v>748.55899999999997</c:v>
                </c:pt>
                <c:pt idx="29264">
                  <c:v>748.59699999999998</c:v>
                </c:pt>
                <c:pt idx="29265">
                  <c:v>748.63</c:v>
                </c:pt>
                <c:pt idx="29266">
                  <c:v>748.66</c:v>
                </c:pt>
                <c:pt idx="29267">
                  <c:v>748.68799999999999</c:v>
                </c:pt>
                <c:pt idx="29268">
                  <c:v>748.71299999999997</c:v>
                </c:pt>
                <c:pt idx="29269">
                  <c:v>748.73900000000003</c:v>
                </c:pt>
                <c:pt idx="29270">
                  <c:v>748.76599999999996</c:v>
                </c:pt>
                <c:pt idx="29271">
                  <c:v>748.79200000000003</c:v>
                </c:pt>
                <c:pt idx="29272">
                  <c:v>748.81600000000003</c:v>
                </c:pt>
                <c:pt idx="29273">
                  <c:v>748.83900000000006</c:v>
                </c:pt>
                <c:pt idx="29274">
                  <c:v>748.84699999999998</c:v>
                </c:pt>
                <c:pt idx="29275">
                  <c:v>748.84699999999998</c:v>
                </c:pt>
                <c:pt idx="29276">
                  <c:v>748.84699999999998</c:v>
                </c:pt>
                <c:pt idx="29277">
                  <c:v>748.84699999999998</c:v>
                </c:pt>
                <c:pt idx="29278">
                  <c:v>748.84699999999998</c:v>
                </c:pt>
                <c:pt idx="29279">
                  <c:v>748.84699999999998</c:v>
                </c:pt>
                <c:pt idx="29280">
                  <c:v>748.84799999999996</c:v>
                </c:pt>
                <c:pt idx="29281">
                  <c:v>748.85</c:v>
                </c:pt>
                <c:pt idx="29282">
                  <c:v>748.85199999999998</c:v>
                </c:pt>
                <c:pt idx="29283">
                  <c:v>748.85599999999999</c:v>
                </c:pt>
                <c:pt idx="29284">
                  <c:v>748.86199999999997</c:v>
                </c:pt>
                <c:pt idx="29285">
                  <c:v>748.87099999999998</c:v>
                </c:pt>
                <c:pt idx="29286">
                  <c:v>748.87900000000002</c:v>
                </c:pt>
                <c:pt idx="29287">
                  <c:v>748.88900000000001</c:v>
                </c:pt>
                <c:pt idx="29288">
                  <c:v>748.90099999999995</c:v>
                </c:pt>
                <c:pt idx="29289">
                  <c:v>748.91399999999999</c:v>
                </c:pt>
                <c:pt idx="29290">
                  <c:v>748.92899999999997</c:v>
                </c:pt>
                <c:pt idx="29291">
                  <c:v>748.94299999999998</c:v>
                </c:pt>
                <c:pt idx="29292">
                  <c:v>748.95799999999997</c:v>
                </c:pt>
                <c:pt idx="29293">
                  <c:v>748.97299999999996</c:v>
                </c:pt>
                <c:pt idx="29294">
                  <c:v>748.98699999999997</c:v>
                </c:pt>
                <c:pt idx="29295">
                  <c:v>749.00199999999995</c:v>
                </c:pt>
                <c:pt idx="29296">
                  <c:v>749.01700000000005</c:v>
                </c:pt>
                <c:pt idx="29297">
                  <c:v>749.03200000000004</c:v>
                </c:pt>
                <c:pt idx="29298">
                  <c:v>749.04700000000003</c:v>
                </c:pt>
                <c:pt idx="29299">
                  <c:v>749.06100000000004</c:v>
                </c:pt>
                <c:pt idx="29300">
                  <c:v>749.07600000000002</c:v>
                </c:pt>
                <c:pt idx="29301">
                  <c:v>749.09100000000001</c:v>
                </c:pt>
                <c:pt idx="29302">
                  <c:v>749.10599999999999</c:v>
                </c:pt>
                <c:pt idx="29303">
                  <c:v>749.12099999999998</c:v>
                </c:pt>
                <c:pt idx="29304">
                  <c:v>749.13499999999999</c:v>
                </c:pt>
                <c:pt idx="29305">
                  <c:v>749.149</c:v>
                </c:pt>
                <c:pt idx="29306">
                  <c:v>749.16399999999999</c:v>
                </c:pt>
                <c:pt idx="29307">
                  <c:v>749.178</c:v>
                </c:pt>
                <c:pt idx="29308">
                  <c:v>749.19200000000001</c:v>
                </c:pt>
                <c:pt idx="29309">
                  <c:v>749.20699999999999</c:v>
                </c:pt>
                <c:pt idx="29310">
                  <c:v>749.221</c:v>
                </c:pt>
                <c:pt idx="29311">
                  <c:v>749.23500000000001</c:v>
                </c:pt>
                <c:pt idx="29312">
                  <c:v>749.24900000000002</c:v>
                </c:pt>
                <c:pt idx="29313">
                  <c:v>749.26300000000003</c:v>
                </c:pt>
                <c:pt idx="29314">
                  <c:v>749.27800000000002</c:v>
                </c:pt>
                <c:pt idx="29315">
                  <c:v>749.29100000000005</c:v>
                </c:pt>
                <c:pt idx="29316">
                  <c:v>749.30499999999995</c:v>
                </c:pt>
                <c:pt idx="29317">
                  <c:v>749.31899999999996</c:v>
                </c:pt>
                <c:pt idx="29318">
                  <c:v>749.33199999999999</c:v>
                </c:pt>
                <c:pt idx="29319">
                  <c:v>749.346</c:v>
                </c:pt>
                <c:pt idx="29320">
                  <c:v>749.36</c:v>
                </c:pt>
                <c:pt idx="29321">
                  <c:v>749.37300000000005</c:v>
                </c:pt>
                <c:pt idx="29322">
                  <c:v>749.38699999999994</c:v>
                </c:pt>
                <c:pt idx="29323">
                  <c:v>749.40099999999995</c:v>
                </c:pt>
                <c:pt idx="29324">
                  <c:v>749.41399999999999</c:v>
                </c:pt>
                <c:pt idx="29325">
                  <c:v>749.428</c:v>
                </c:pt>
                <c:pt idx="29326">
                  <c:v>749.44200000000001</c:v>
                </c:pt>
                <c:pt idx="29327">
                  <c:v>749.45600000000002</c:v>
                </c:pt>
                <c:pt idx="29328">
                  <c:v>749.47</c:v>
                </c:pt>
                <c:pt idx="29329">
                  <c:v>749.48500000000001</c:v>
                </c:pt>
                <c:pt idx="29330">
                  <c:v>749.49900000000002</c:v>
                </c:pt>
                <c:pt idx="29331">
                  <c:v>749.51300000000003</c:v>
                </c:pt>
                <c:pt idx="29332">
                  <c:v>749.52700000000004</c:v>
                </c:pt>
                <c:pt idx="29333">
                  <c:v>749.54100000000005</c:v>
                </c:pt>
                <c:pt idx="29334">
                  <c:v>749.55600000000004</c:v>
                </c:pt>
                <c:pt idx="29335">
                  <c:v>749.57</c:v>
                </c:pt>
                <c:pt idx="29336">
                  <c:v>749.58399999999995</c:v>
                </c:pt>
                <c:pt idx="29337">
                  <c:v>749.59799999999996</c:v>
                </c:pt>
                <c:pt idx="29338">
                  <c:v>749.61199999999997</c:v>
                </c:pt>
                <c:pt idx="29339">
                  <c:v>749.62599999999998</c:v>
                </c:pt>
                <c:pt idx="29340">
                  <c:v>749.64099999999996</c:v>
                </c:pt>
                <c:pt idx="29341">
                  <c:v>749.65499999999997</c:v>
                </c:pt>
                <c:pt idx="29342">
                  <c:v>749.66899999999998</c:v>
                </c:pt>
                <c:pt idx="29343">
                  <c:v>749.68299999999999</c:v>
                </c:pt>
                <c:pt idx="29344">
                  <c:v>749.69799999999998</c:v>
                </c:pt>
                <c:pt idx="29345">
                  <c:v>749.71199999999999</c:v>
                </c:pt>
                <c:pt idx="29346">
                  <c:v>749.72699999999998</c:v>
                </c:pt>
                <c:pt idx="29347">
                  <c:v>749.74199999999996</c:v>
                </c:pt>
                <c:pt idx="29348">
                  <c:v>749.75599999999997</c:v>
                </c:pt>
                <c:pt idx="29349">
                  <c:v>749.77</c:v>
                </c:pt>
                <c:pt idx="29350">
                  <c:v>749.78399999999999</c:v>
                </c:pt>
                <c:pt idx="29351">
                  <c:v>749.79899999999998</c:v>
                </c:pt>
                <c:pt idx="29352">
                  <c:v>749.81299999999999</c:v>
                </c:pt>
                <c:pt idx="29353">
                  <c:v>749.82799999999997</c:v>
                </c:pt>
                <c:pt idx="29354">
                  <c:v>749.84199999999998</c:v>
                </c:pt>
                <c:pt idx="29355">
                  <c:v>749.85599999999999</c:v>
                </c:pt>
                <c:pt idx="29356">
                  <c:v>749.87</c:v>
                </c:pt>
                <c:pt idx="29357">
                  <c:v>749.88499999999999</c:v>
                </c:pt>
                <c:pt idx="29358">
                  <c:v>749.899</c:v>
                </c:pt>
                <c:pt idx="29359">
                  <c:v>749.91300000000001</c:v>
                </c:pt>
                <c:pt idx="29360">
                  <c:v>749.92700000000002</c:v>
                </c:pt>
                <c:pt idx="29361">
                  <c:v>749.94100000000003</c:v>
                </c:pt>
                <c:pt idx="29362">
                  <c:v>749.95600000000002</c:v>
                </c:pt>
                <c:pt idx="29363">
                  <c:v>749.97</c:v>
                </c:pt>
                <c:pt idx="29364">
                  <c:v>749.98400000000004</c:v>
                </c:pt>
                <c:pt idx="29365">
                  <c:v>749.99800000000005</c:v>
                </c:pt>
                <c:pt idx="29366">
                  <c:v>750.01199999999994</c:v>
                </c:pt>
                <c:pt idx="29367">
                  <c:v>750.02700000000004</c:v>
                </c:pt>
                <c:pt idx="29368">
                  <c:v>750.04100000000005</c:v>
                </c:pt>
                <c:pt idx="29369">
                  <c:v>750.05499999999995</c:v>
                </c:pt>
                <c:pt idx="29370">
                  <c:v>750.06899999999996</c:v>
                </c:pt>
                <c:pt idx="29371">
                  <c:v>750.08299999999997</c:v>
                </c:pt>
                <c:pt idx="29372">
                  <c:v>750.09799999999996</c:v>
                </c:pt>
                <c:pt idx="29373">
                  <c:v>750.11199999999997</c:v>
                </c:pt>
                <c:pt idx="29374">
                  <c:v>750.12599999999998</c:v>
                </c:pt>
                <c:pt idx="29375">
                  <c:v>750.14</c:v>
                </c:pt>
                <c:pt idx="29376">
                  <c:v>750.154</c:v>
                </c:pt>
                <c:pt idx="29377">
                  <c:v>750.16899999999998</c:v>
                </c:pt>
                <c:pt idx="29378">
                  <c:v>750.18299999999999</c:v>
                </c:pt>
                <c:pt idx="29379">
                  <c:v>750.197</c:v>
                </c:pt>
                <c:pt idx="29380">
                  <c:v>750.21100000000001</c:v>
                </c:pt>
                <c:pt idx="29381">
                  <c:v>750.226</c:v>
                </c:pt>
                <c:pt idx="29382">
                  <c:v>750.24</c:v>
                </c:pt>
                <c:pt idx="29383">
                  <c:v>750.25400000000002</c:v>
                </c:pt>
                <c:pt idx="29384">
                  <c:v>750.26800000000003</c:v>
                </c:pt>
                <c:pt idx="29385">
                  <c:v>750.28099999999995</c:v>
                </c:pt>
                <c:pt idx="29386">
                  <c:v>750.29499999999996</c:v>
                </c:pt>
                <c:pt idx="29387">
                  <c:v>750.30899999999997</c:v>
                </c:pt>
                <c:pt idx="29388">
                  <c:v>750.32299999999998</c:v>
                </c:pt>
                <c:pt idx="29389">
                  <c:v>750.33699999999999</c:v>
                </c:pt>
                <c:pt idx="29390">
                  <c:v>750.35</c:v>
                </c:pt>
                <c:pt idx="29391">
                  <c:v>750.36400000000003</c:v>
                </c:pt>
                <c:pt idx="29392">
                  <c:v>750.37800000000004</c:v>
                </c:pt>
                <c:pt idx="29393">
                  <c:v>750.39200000000005</c:v>
                </c:pt>
                <c:pt idx="29394">
                  <c:v>750.40499999999997</c:v>
                </c:pt>
                <c:pt idx="29395">
                  <c:v>750.41899999999998</c:v>
                </c:pt>
                <c:pt idx="29396">
                  <c:v>750.43299999999999</c:v>
                </c:pt>
                <c:pt idx="29397">
                  <c:v>750.447</c:v>
                </c:pt>
                <c:pt idx="29398">
                  <c:v>750.46</c:v>
                </c:pt>
                <c:pt idx="29399">
                  <c:v>750.47400000000005</c:v>
                </c:pt>
                <c:pt idx="29400">
                  <c:v>750.48800000000006</c:v>
                </c:pt>
                <c:pt idx="29401">
                  <c:v>750.50300000000004</c:v>
                </c:pt>
                <c:pt idx="29402">
                  <c:v>750.51800000000003</c:v>
                </c:pt>
                <c:pt idx="29403">
                  <c:v>750.53300000000002</c:v>
                </c:pt>
                <c:pt idx="29404">
                  <c:v>750.548</c:v>
                </c:pt>
                <c:pt idx="29405">
                  <c:v>750.56299999999999</c:v>
                </c:pt>
                <c:pt idx="29406">
                  <c:v>750.57799999999997</c:v>
                </c:pt>
                <c:pt idx="29407">
                  <c:v>750.60400000000004</c:v>
                </c:pt>
                <c:pt idx="29408">
                  <c:v>750.66300000000001</c:v>
                </c:pt>
                <c:pt idx="29409">
                  <c:v>750.74900000000002</c:v>
                </c:pt>
                <c:pt idx="29410">
                  <c:v>750.84500000000003</c:v>
                </c:pt>
                <c:pt idx="29411">
                  <c:v>750.94299999999998</c:v>
                </c:pt>
                <c:pt idx="29412">
                  <c:v>751.03499999999997</c:v>
                </c:pt>
                <c:pt idx="29413">
                  <c:v>751.12900000000002</c:v>
                </c:pt>
                <c:pt idx="29414">
                  <c:v>751.226</c:v>
                </c:pt>
                <c:pt idx="29415">
                  <c:v>751.32</c:v>
                </c:pt>
                <c:pt idx="29416">
                  <c:v>751.41200000000003</c:v>
                </c:pt>
                <c:pt idx="29417">
                  <c:v>751.50800000000004</c:v>
                </c:pt>
                <c:pt idx="29418">
                  <c:v>751.60699999999997</c:v>
                </c:pt>
                <c:pt idx="29419">
                  <c:v>751.70299999999997</c:v>
                </c:pt>
                <c:pt idx="29420">
                  <c:v>751.79300000000001</c:v>
                </c:pt>
                <c:pt idx="29421">
                  <c:v>751.87900000000002</c:v>
                </c:pt>
                <c:pt idx="29422">
                  <c:v>751.96900000000005</c:v>
                </c:pt>
                <c:pt idx="29423">
                  <c:v>752.06100000000004</c:v>
                </c:pt>
                <c:pt idx="29424">
                  <c:v>752.154</c:v>
                </c:pt>
                <c:pt idx="29425">
                  <c:v>752.24800000000005</c:v>
                </c:pt>
                <c:pt idx="29426">
                  <c:v>752.34400000000005</c:v>
                </c:pt>
                <c:pt idx="29427">
                  <c:v>752.44100000000003</c:v>
                </c:pt>
                <c:pt idx="29428">
                  <c:v>752.54</c:v>
                </c:pt>
                <c:pt idx="29429">
                  <c:v>752.63800000000003</c:v>
                </c:pt>
                <c:pt idx="29430">
                  <c:v>752.73699999999997</c:v>
                </c:pt>
                <c:pt idx="29431">
                  <c:v>752.83</c:v>
                </c:pt>
                <c:pt idx="29432">
                  <c:v>752.91200000000003</c:v>
                </c:pt>
                <c:pt idx="29433">
                  <c:v>752.98500000000001</c:v>
                </c:pt>
                <c:pt idx="29434">
                  <c:v>753.029</c:v>
                </c:pt>
                <c:pt idx="29435">
                  <c:v>753.05100000000004</c:v>
                </c:pt>
                <c:pt idx="29436">
                  <c:v>753.06799999999998</c:v>
                </c:pt>
                <c:pt idx="29437">
                  <c:v>753.08600000000001</c:v>
                </c:pt>
                <c:pt idx="29438">
                  <c:v>753.10299999999995</c:v>
                </c:pt>
                <c:pt idx="29439">
                  <c:v>753.11900000000003</c:v>
                </c:pt>
                <c:pt idx="29440">
                  <c:v>753.13499999999999</c:v>
                </c:pt>
                <c:pt idx="29441">
                  <c:v>753.15200000000004</c:v>
                </c:pt>
                <c:pt idx="29442">
                  <c:v>753.16800000000001</c:v>
                </c:pt>
                <c:pt idx="29443">
                  <c:v>753.18399999999997</c:v>
                </c:pt>
                <c:pt idx="29444">
                  <c:v>753.19799999999998</c:v>
                </c:pt>
                <c:pt idx="29445">
                  <c:v>753.20899999999995</c:v>
                </c:pt>
                <c:pt idx="29446">
                  <c:v>753.21799999999996</c:v>
                </c:pt>
                <c:pt idx="29447">
                  <c:v>753.22299999999996</c:v>
                </c:pt>
                <c:pt idx="29448">
                  <c:v>753.22299999999996</c:v>
                </c:pt>
                <c:pt idx="29449">
                  <c:v>753.22299999999996</c:v>
                </c:pt>
                <c:pt idx="29450">
                  <c:v>753.22299999999996</c:v>
                </c:pt>
                <c:pt idx="29451">
                  <c:v>753.22299999999996</c:v>
                </c:pt>
                <c:pt idx="29452">
                  <c:v>753.22299999999996</c:v>
                </c:pt>
                <c:pt idx="29453">
                  <c:v>753.226</c:v>
                </c:pt>
                <c:pt idx="29454">
                  <c:v>753.24</c:v>
                </c:pt>
                <c:pt idx="29455">
                  <c:v>753.27</c:v>
                </c:pt>
                <c:pt idx="29456">
                  <c:v>753.30600000000004</c:v>
                </c:pt>
                <c:pt idx="29457">
                  <c:v>753.34799999999996</c:v>
                </c:pt>
                <c:pt idx="29458">
                  <c:v>753.39099999999996</c:v>
                </c:pt>
                <c:pt idx="29459">
                  <c:v>753.41700000000003</c:v>
                </c:pt>
                <c:pt idx="29460">
                  <c:v>753.43100000000004</c:v>
                </c:pt>
                <c:pt idx="29461">
                  <c:v>753.44100000000003</c:v>
                </c:pt>
                <c:pt idx="29462">
                  <c:v>753.45100000000002</c:v>
                </c:pt>
                <c:pt idx="29463">
                  <c:v>753.46199999999999</c:v>
                </c:pt>
                <c:pt idx="29464">
                  <c:v>753.47400000000005</c:v>
                </c:pt>
                <c:pt idx="29465">
                  <c:v>753.49</c:v>
                </c:pt>
                <c:pt idx="29466">
                  <c:v>753.505</c:v>
                </c:pt>
                <c:pt idx="29467">
                  <c:v>753.51900000000001</c:v>
                </c:pt>
                <c:pt idx="29468">
                  <c:v>753.53200000000004</c:v>
                </c:pt>
                <c:pt idx="29469">
                  <c:v>753.55</c:v>
                </c:pt>
                <c:pt idx="29470">
                  <c:v>753.56799999999998</c:v>
                </c:pt>
                <c:pt idx="29471">
                  <c:v>753.58399999999995</c:v>
                </c:pt>
                <c:pt idx="29472">
                  <c:v>753.60299999999995</c:v>
                </c:pt>
                <c:pt idx="29473">
                  <c:v>753.62599999999998</c:v>
                </c:pt>
                <c:pt idx="29474">
                  <c:v>753.65099999999995</c:v>
                </c:pt>
                <c:pt idx="29475">
                  <c:v>753.67899999999997</c:v>
                </c:pt>
                <c:pt idx="29476">
                  <c:v>753.70799999999997</c:v>
                </c:pt>
                <c:pt idx="29477">
                  <c:v>753.73599999999999</c:v>
                </c:pt>
                <c:pt idx="29478">
                  <c:v>753.76400000000001</c:v>
                </c:pt>
                <c:pt idx="29479">
                  <c:v>753.79</c:v>
                </c:pt>
                <c:pt idx="29480">
                  <c:v>753.81700000000001</c:v>
                </c:pt>
                <c:pt idx="29481">
                  <c:v>753.84900000000005</c:v>
                </c:pt>
                <c:pt idx="29482">
                  <c:v>753.88199999999995</c:v>
                </c:pt>
                <c:pt idx="29483">
                  <c:v>753.91300000000001</c:v>
                </c:pt>
                <c:pt idx="29484">
                  <c:v>753.94200000000001</c:v>
                </c:pt>
                <c:pt idx="29485">
                  <c:v>753.96900000000005</c:v>
                </c:pt>
                <c:pt idx="29486">
                  <c:v>753.995</c:v>
                </c:pt>
                <c:pt idx="29487">
                  <c:v>754.02200000000005</c:v>
                </c:pt>
                <c:pt idx="29488">
                  <c:v>754.04899999999998</c:v>
                </c:pt>
                <c:pt idx="29489">
                  <c:v>754.077</c:v>
                </c:pt>
                <c:pt idx="29490">
                  <c:v>754.10500000000002</c:v>
                </c:pt>
                <c:pt idx="29491">
                  <c:v>754.13</c:v>
                </c:pt>
                <c:pt idx="29492">
                  <c:v>754.15599999999995</c:v>
                </c:pt>
                <c:pt idx="29493">
                  <c:v>754.18399999999997</c:v>
                </c:pt>
                <c:pt idx="29494">
                  <c:v>754.21</c:v>
                </c:pt>
                <c:pt idx="29495">
                  <c:v>754.23699999999997</c:v>
                </c:pt>
                <c:pt idx="29496">
                  <c:v>754.26400000000001</c:v>
                </c:pt>
                <c:pt idx="29497">
                  <c:v>754.29200000000003</c:v>
                </c:pt>
                <c:pt idx="29498">
                  <c:v>754.31899999999996</c:v>
                </c:pt>
                <c:pt idx="29499">
                  <c:v>754.346</c:v>
                </c:pt>
                <c:pt idx="29500">
                  <c:v>754.37300000000005</c:v>
                </c:pt>
                <c:pt idx="29501">
                  <c:v>754.39800000000002</c:v>
                </c:pt>
                <c:pt idx="29502">
                  <c:v>754.42</c:v>
                </c:pt>
                <c:pt idx="29503">
                  <c:v>754.44500000000005</c:v>
                </c:pt>
                <c:pt idx="29504">
                  <c:v>754.47199999999998</c:v>
                </c:pt>
                <c:pt idx="29505">
                  <c:v>754.5</c:v>
                </c:pt>
                <c:pt idx="29506">
                  <c:v>754.529</c:v>
                </c:pt>
                <c:pt idx="29507">
                  <c:v>754.56399999999996</c:v>
                </c:pt>
                <c:pt idx="29508">
                  <c:v>754.60400000000004</c:v>
                </c:pt>
                <c:pt idx="29509">
                  <c:v>754.64499999999998</c:v>
                </c:pt>
                <c:pt idx="29510">
                  <c:v>754.68399999999997</c:v>
                </c:pt>
                <c:pt idx="29511">
                  <c:v>754.72400000000005</c:v>
                </c:pt>
                <c:pt idx="29512">
                  <c:v>754.76599999999996</c:v>
                </c:pt>
                <c:pt idx="29513">
                  <c:v>754.81</c:v>
                </c:pt>
                <c:pt idx="29514">
                  <c:v>754.85500000000002</c:v>
                </c:pt>
                <c:pt idx="29515">
                  <c:v>754.89700000000005</c:v>
                </c:pt>
                <c:pt idx="29516">
                  <c:v>754.93600000000004</c:v>
                </c:pt>
                <c:pt idx="29517">
                  <c:v>754.97500000000002</c:v>
                </c:pt>
                <c:pt idx="29518">
                  <c:v>755.01400000000001</c:v>
                </c:pt>
                <c:pt idx="29519">
                  <c:v>755.053</c:v>
                </c:pt>
                <c:pt idx="29520">
                  <c:v>755.08600000000001</c:v>
                </c:pt>
                <c:pt idx="29521">
                  <c:v>755.11699999999996</c:v>
                </c:pt>
                <c:pt idx="29522">
                  <c:v>755.14700000000005</c:v>
                </c:pt>
                <c:pt idx="29523">
                  <c:v>755.17700000000002</c:v>
                </c:pt>
                <c:pt idx="29524">
                  <c:v>755.20500000000004</c:v>
                </c:pt>
                <c:pt idx="29525">
                  <c:v>755.23299999999995</c:v>
                </c:pt>
                <c:pt idx="29526">
                  <c:v>755.26099999999997</c:v>
                </c:pt>
                <c:pt idx="29527">
                  <c:v>755.28700000000003</c:v>
                </c:pt>
                <c:pt idx="29528">
                  <c:v>755.31600000000003</c:v>
                </c:pt>
                <c:pt idx="29529">
                  <c:v>755.346</c:v>
                </c:pt>
                <c:pt idx="29530">
                  <c:v>755.375</c:v>
                </c:pt>
                <c:pt idx="29531">
                  <c:v>755.40099999999995</c:v>
                </c:pt>
                <c:pt idx="29532">
                  <c:v>755.41899999999998</c:v>
                </c:pt>
                <c:pt idx="29533">
                  <c:v>755.43399999999997</c:v>
                </c:pt>
                <c:pt idx="29534">
                  <c:v>755.447</c:v>
                </c:pt>
                <c:pt idx="29535">
                  <c:v>755.46199999999999</c:v>
                </c:pt>
                <c:pt idx="29536">
                  <c:v>755.476</c:v>
                </c:pt>
                <c:pt idx="29537">
                  <c:v>755.49</c:v>
                </c:pt>
                <c:pt idx="29538">
                  <c:v>755.505</c:v>
                </c:pt>
                <c:pt idx="29539">
                  <c:v>755.51900000000001</c:v>
                </c:pt>
                <c:pt idx="29540">
                  <c:v>755.53300000000002</c:v>
                </c:pt>
                <c:pt idx="29541">
                  <c:v>755.54600000000005</c:v>
                </c:pt>
                <c:pt idx="29542">
                  <c:v>755.55499999999995</c:v>
                </c:pt>
                <c:pt idx="29543">
                  <c:v>755.55700000000002</c:v>
                </c:pt>
                <c:pt idx="29544">
                  <c:v>755.56</c:v>
                </c:pt>
                <c:pt idx="29545">
                  <c:v>755.56</c:v>
                </c:pt>
                <c:pt idx="29546">
                  <c:v>755.56</c:v>
                </c:pt>
                <c:pt idx="29547">
                  <c:v>755.56</c:v>
                </c:pt>
                <c:pt idx="29548">
                  <c:v>755.56100000000004</c:v>
                </c:pt>
                <c:pt idx="29549">
                  <c:v>755.56299999999999</c:v>
                </c:pt>
                <c:pt idx="29550">
                  <c:v>755.56899999999996</c:v>
                </c:pt>
                <c:pt idx="29551">
                  <c:v>755.58699999999999</c:v>
                </c:pt>
                <c:pt idx="29552">
                  <c:v>755.625</c:v>
                </c:pt>
                <c:pt idx="29553">
                  <c:v>755.67499999999995</c:v>
                </c:pt>
                <c:pt idx="29554">
                  <c:v>755.73199999999997</c:v>
                </c:pt>
                <c:pt idx="29555">
                  <c:v>755.78700000000003</c:v>
                </c:pt>
                <c:pt idx="29556">
                  <c:v>755.83900000000006</c:v>
                </c:pt>
                <c:pt idx="29557">
                  <c:v>755.88300000000004</c:v>
                </c:pt>
                <c:pt idx="29558">
                  <c:v>755.92200000000003</c:v>
                </c:pt>
                <c:pt idx="29559">
                  <c:v>755.952</c:v>
                </c:pt>
                <c:pt idx="29560">
                  <c:v>755.95799999999997</c:v>
                </c:pt>
                <c:pt idx="29561">
                  <c:v>755.95799999999997</c:v>
                </c:pt>
                <c:pt idx="29562">
                  <c:v>755.96299999999997</c:v>
                </c:pt>
                <c:pt idx="29563">
                  <c:v>755.97799999999995</c:v>
                </c:pt>
                <c:pt idx="29564">
                  <c:v>756.02599999999995</c:v>
                </c:pt>
                <c:pt idx="29565">
                  <c:v>756.10500000000002</c:v>
                </c:pt>
                <c:pt idx="29566">
                  <c:v>756.18100000000004</c:v>
                </c:pt>
                <c:pt idx="29567">
                  <c:v>756.23299999999995</c:v>
                </c:pt>
                <c:pt idx="29568">
                  <c:v>756.26300000000003</c:v>
                </c:pt>
                <c:pt idx="29569">
                  <c:v>756.28200000000004</c:v>
                </c:pt>
                <c:pt idx="29570">
                  <c:v>756.30399999999997</c:v>
                </c:pt>
                <c:pt idx="29571">
                  <c:v>756.33900000000006</c:v>
                </c:pt>
                <c:pt idx="29572">
                  <c:v>756.38400000000001</c:v>
                </c:pt>
                <c:pt idx="29573">
                  <c:v>756.42200000000003</c:v>
                </c:pt>
                <c:pt idx="29574">
                  <c:v>756.45399999999995</c:v>
                </c:pt>
                <c:pt idx="29575">
                  <c:v>756.49199999999996</c:v>
                </c:pt>
                <c:pt idx="29576">
                  <c:v>756.53700000000003</c:v>
                </c:pt>
                <c:pt idx="29577">
                  <c:v>756.58600000000001</c:v>
                </c:pt>
                <c:pt idx="29578">
                  <c:v>756.63900000000001</c:v>
                </c:pt>
                <c:pt idx="29579">
                  <c:v>756.69299999999998</c:v>
                </c:pt>
                <c:pt idx="29580">
                  <c:v>756.74800000000005</c:v>
                </c:pt>
                <c:pt idx="29581">
                  <c:v>756.80499999999995</c:v>
                </c:pt>
                <c:pt idx="29582">
                  <c:v>756.86199999999997</c:v>
                </c:pt>
                <c:pt idx="29583">
                  <c:v>756.91800000000001</c:v>
                </c:pt>
                <c:pt idx="29584">
                  <c:v>756.96100000000001</c:v>
                </c:pt>
                <c:pt idx="29585">
                  <c:v>756.98500000000001</c:v>
                </c:pt>
                <c:pt idx="29586">
                  <c:v>757.00699999999995</c:v>
                </c:pt>
                <c:pt idx="29587">
                  <c:v>757.03</c:v>
                </c:pt>
                <c:pt idx="29588">
                  <c:v>757.05200000000002</c:v>
                </c:pt>
                <c:pt idx="29589">
                  <c:v>757.07299999999998</c:v>
                </c:pt>
                <c:pt idx="29590">
                  <c:v>757.09199999999998</c:v>
                </c:pt>
                <c:pt idx="29591">
                  <c:v>757.10500000000002</c:v>
                </c:pt>
                <c:pt idx="29592">
                  <c:v>757.10699999999997</c:v>
                </c:pt>
                <c:pt idx="29593">
                  <c:v>757.10699999999997</c:v>
                </c:pt>
                <c:pt idx="29594">
                  <c:v>757.10699999999997</c:v>
                </c:pt>
                <c:pt idx="29595">
                  <c:v>757.10699999999997</c:v>
                </c:pt>
                <c:pt idx="29596">
                  <c:v>757.10699999999997</c:v>
                </c:pt>
                <c:pt idx="29597">
                  <c:v>757.11099999999999</c:v>
                </c:pt>
                <c:pt idx="29598">
                  <c:v>757.11500000000001</c:v>
                </c:pt>
                <c:pt idx="29599">
                  <c:v>757.11699999999996</c:v>
                </c:pt>
                <c:pt idx="29600">
                  <c:v>757.11900000000003</c:v>
                </c:pt>
                <c:pt idx="29601">
                  <c:v>757.12199999999996</c:v>
                </c:pt>
                <c:pt idx="29602">
                  <c:v>757.12199999999996</c:v>
                </c:pt>
                <c:pt idx="29603">
                  <c:v>757.12400000000002</c:v>
                </c:pt>
                <c:pt idx="29604">
                  <c:v>757.12800000000004</c:v>
                </c:pt>
                <c:pt idx="29605">
                  <c:v>757.13199999999995</c:v>
                </c:pt>
                <c:pt idx="29606">
                  <c:v>757.13699999999994</c:v>
                </c:pt>
                <c:pt idx="29607">
                  <c:v>757.14300000000003</c:v>
                </c:pt>
                <c:pt idx="29608">
                  <c:v>757.14700000000005</c:v>
                </c:pt>
                <c:pt idx="29609">
                  <c:v>757.15099999999995</c:v>
                </c:pt>
                <c:pt idx="29610">
                  <c:v>757.15599999999995</c:v>
                </c:pt>
                <c:pt idx="29611">
                  <c:v>757.16399999999999</c:v>
                </c:pt>
                <c:pt idx="29612">
                  <c:v>757.17499999999995</c:v>
                </c:pt>
                <c:pt idx="29613">
                  <c:v>757.18799999999999</c:v>
                </c:pt>
                <c:pt idx="29614">
                  <c:v>757.202</c:v>
                </c:pt>
                <c:pt idx="29615">
                  <c:v>757.21500000000003</c:v>
                </c:pt>
                <c:pt idx="29616">
                  <c:v>757.23</c:v>
                </c:pt>
                <c:pt idx="29617">
                  <c:v>757.24400000000003</c:v>
                </c:pt>
                <c:pt idx="29618">
                  <c:v>757.25800000000004</c:v>
                </c:pt>
                <c:pt idx="29619">
                  <c:v>757.27200000000005</c:v>
                </c:pt>
                <c:pt idx="29620">
                  <c:v>757.28599999999994</c:v>
                </c:pt>
                <c:pt idx="29621">
                  <c:v>757.3</c:v>
                </c:pt>
                <c:pt idx="29622">
                  <c:v>757.31500000000005</c:v>
                </c:pt>
                <c:pt idx="29623">
                  <c:v>757.32899999999995</c:v>
                </c:pt>
                <c:pt idx="29624">
                  <c:v>757.34299999999996</c:v>
                </c:pt>
                <c:pt idx="29625">
                  <c:v>757.35699999999997</c:v>
                </c:pt>
                <c:pt idx="29626">
                  <c:v>757.37099999999998</c:v>
                </c:pt>
                <c:pt idx="29627">
                  <c:v>757.38499999999999</c:v>
                </c:pt>
                <c:pt idx="29628">
                  <c:v>757.4</c:v>
                </c:pt>
                <c:pt idx="29629">
                  <c:v>757.41399999999999</c:v>
                </c:pt>
                <c:pt idx="29630">
                  <c:v>757.428</c:v>
                </c:pt>
                <c:pt idx="29631">
                  <c:v>757.44200000000001</c:v>
                </c:pt>
                <c:pt idx="29632">
                  <c:v>757.45699999999999</c:v>
                </c:pt>
                <c:pt idx="29633">
                  <c:v>757.471</c:v>
                </c:pt>
                <c:pt idx="29634">
                  <c:v>757.49599999999998</c:v>
                </c:pt>
                <c:pt idx="29635">
                  <c:v>757.548</c:v>
                </c:pt>
                <c:pt idx="29636">
                  <c:v>757.63800000000003</c:v>
                </c:pt>
                <c:pt idx="29637">
                  <c:v>757.73500000000001</c:v>
                </c:pt>
                <c:pt idx="29638">
                  <c:v>757.83</c:v>
                </c:pt>
                <c:pt idx="29639">
                  <c:v>757.923</c:v>
                </c:pt>
                <c:pt idx="29640">
                  <c:v>758.01099999999997</c:v>
                </c:pt>
                <c:pt idx="29641">
                  <c:v>758.10699999999997</c:v>
                </c:pt>
                <c:pt idx="29642">
                  <c:v>758.2</c:v>
                </c:pt>
                <c:pt idx="29643">
                  <c:v>758.29499999999996</c:v>
                </c:pt>
                <c:pt idx="29644">
                  <c:v>758.39300000000003</c:v>
                </c:pt>
                <c:pt idx="29645">
                  <c:v>758.48500000000001</c:v>
                </c:pt>
                <c:pt idx="29646">
                  <c:v>758.55100000000004</c:v>
                </c:pt>
                <c:pt idx="29647">
                  <c:v>758.58900000000006</c:v>
                </c:pt>
                <c:pt idx="29648">
                  <c:v>758.62800000000004</c:v>
                </c:pt>
                <c:pt idx="29649">
                  <c:v>758.67</c:v>
                </c:pt>
                <c:pt idx="29650">
                  <c:v>758.71299999999997</c:v>
                </c:pt>
                <c:pt idx="29651">
                  <c:v>758.75800000000004</c:v>
                </c:pt>
                <c:pt idx="29652">
                  <c:v>758.8</c:v>
                </c:pt>
                <c:pt idx="29653">
                  <c:v>758.84400000000005</c:v>
                </c:pt>
                <c:pt idx="29654">
                  <c:v>758.88800000000003</c:v>
                </c:pt>
                <c:pt idx="29655">
                  <c:v>758.93799999999999</c:v>
                </c:pt>
                <c:pt idx="29656">
                  <c:v>758.99</c:v>
                </c:pt>
                <c:pt idx="29657">
                  <c:v>759.04300000000001</c:v>
                </c:pt>
                <c:pt idx="29658">
                  <c:v>759.09400000000005</c:v>
                </c:pt>
                <c:pt idx="29659">
                  <c:v>759.14200000000005</c:v>
                </c:pt>
                <c:pt idx="29660">
                  <c:v>759.18600000000004</c:v>
                </c:pt>
                <c:pt idx="29661">
                  <c:v>759.22199999999998</c:v>
                </c:pt>
                <c:pt idx="29662">
                  <c:v>759.25099999999998</c:v>
                </c:pt>
                <c:pt idx="29663">
                  <c:v>759.27800000000002</c:v>
                </c:pt>
                <c:pt idx="29664">
                  <c:v>759.30899999999997</c:v>
                </c:pt>
                <c:pt idx="29665">
                  <c:v>759.34</c:v>
                </c:pt>
                <c:pt idx="29666">
                  <c:v>759.375</c:v>
                </c:pt>
                <c:pt idx="29667">
                  <c:v>759.41499999999996</c:v>
                </c:pt>
                <c:pt idx="29668">
                  <c:v>759.46100000000001</c:v>
                </c:pt>
                <c:pt idx="29669">
                  <c:v>759.505</c:v>
                </c:pt>
                <c:pt idx="29670">
                  <c:v>759.54700000000003</c:v>
                </c:pt>
                <c:pt idx="29671">
                  <c:v>759.58799999999997</c:v>
                </c:pt>
                <c:pt idx="29672">
                  <c:v>759.63099999999997</c:v>
                </c:pt>
                <c:pt idx="29673">
                  <c:v>759.67600000000004</c:v>
                </c:pt>
                <c:pt idx="29674">
                  <c:v>759.72199999999998</c:v>
                </c:pt>
                <c:pt idx="29675">
                  <c:v>759.77</c:v>
                </c:pt>
                <c:pt idx="29676">
                  <c:v>759.82100000000003</c:v>
                </c:pt>
                <c:pt idx="29677">
                  <c:v>759.87900000000002</c:v>
                </c:pt>
                <c:pt idx="29678">
                  <c:v>759.93899999999996</c:v>
                </c:pt>
                <c:pt idx="29679">
                  <c:v>759.99699999999996</c:v>
                </c:pt>
                <c:pt idx="29680">
                  <c:v>760.05100000000004</c:v>
                </c:pt>
                <c:pt idx="29681">
                  <c:v>760.08600000000001</c:v>
                </c:pt>
                <c:pt idx="29682">
                  <c:v>760.10500000000002</c:v>
                </c:pt>
                <c:pt idx="29683">
                  <c:v>760.11500000000001</c:v>
                </c:pt>
                <c:pt idx="29684">
                  <c:v>760.13099999999997</c:v>
                </c:pt>
                <c:pt idx="29685">
                  <c:v>760.15099999999995</c:v>
                </c:pt>
                <c:pt idx="29686">
                  <c:v>760.17100000000005</c:v>
                </c:pt>
                <c:pt idx="29687">
                  <c:v>760.19299999999998</c:v>
                </c:pt>
                <c:pt idx="29688">
                  <c:v>760.21600000000001</c:v>
                </c:pt>
                <c:pt idx="29689">
                  <c:v>760.23199999999997</c:v>
                </c:pt>
                <c:pt idx="29690">
                  <c:v>760.24400000000003</c:v>
                </c:pt>
                <c:pt idx="29691">
                  <c:v>760.25800000000004</c:v>
                </c:pt>
                <c:pt idx="29692">
                  <c:v>760.27099999999996</c:v>
                </c:pt>
                <c:pt idx="29693">
                  <c:v>760.28399999999999</c:v>
                </c:pt>
                <c:pt idx="29694">
                  <c:v>760.29600000000005</c:v>
                </c:pt>
                <c:pt idx="29695">
                  <c:v>760.30700000000002</c:v>
                </c:pt>
                <c:pt idx="29696">
                  <c:v>760.31700000000001</c:v>
                </c:pt>
                <c:pt idx="29697">
                  <c:v>760.327</c:v>
                </c:pt>
                <c:pt idx="29698">
                  <c:v>760.33500000000004</c:v>
                </c:pt>
                <c:pt idx="29699">
                  <c:v>760.34</c:v>
                </c:pt>
                <c:pt idx="29700">
                  <c:v>760.34</c:v>
                </c:pt>
                <c:pt idx="29701">
                  <c:v>760.34</c:v>
                </c:pt>
                <c:pt idx="29702">
                  <c:v>760.34</c:v>
                </c:pt>
                <c:pt idx="29703">
                  <c:v>760.34</c:v>
                </c:pt>
                <c:pt idx="29704">
                  <c:v>760.34199999999998</c:v>
                </c:pt>
                <c:pt idx="29705">
                  <c:v>760.34699999999998</c:v>
                </c:pt>
                <c:pt idx="29706">
                  <c:v>760.35199999999998</c:v>
                </c:pt>
                <c:pt idx="29707">
                  <c:v>760.35500000000002</c:v>
                </c:pt>
                <c:pt idx="29708">
                  <c:v>760.36099999999999</c:v>
                </c:pt>
                <c:pt idx="29709">
                  <c:v>760.36699999999996</c:v>
                </c:pt>
                <c:pt idx="29710">
                  <c:v>760.375</c:v>
                </c:pt>
                <c:pt idx="29711">
                  <c:v>760.38400000000001</c:v>
                </c:pt>
                <c:pt idx="29712">
                  <c:v>760.39499999999998</c:v>
                </c:pt>
                <c:pt idx="29713">
                  <c:v>760.41700000000003</c:v>
                </c:pt>
                <c:pt idx="29714">
                  <c:v>760.46699999999998</c:v>
                </c:pt>
                <c:pt idx="29715">
                  <c:v>760.54700000000003</c:v>
                </c:pt>
                <c:pt idx="29716">
                  <c:v>760.64</c:v>
                </c:pt>
                <c:pt idx="29717">
                  <c:v>760.73599999999999</c:v>
                </c:pt>
                <c:pt idx="29718">
                  <c:v>760.82299999999998</c:v>
                </c:pt>
                <c:pt idx="29719">
                  <c:v>760.88800000000003</c:v>
                </c:pt>
                <c:pt idx="29720">
                  <c:v>760.91499999999996</c:v>
                </c:pt>
                <c:pt idx="29721">
                  <c:v>760.92700000000002</c:v>
                </c:pt>
                <c:pt idx="29722">
                  <c:v>760.96500000000003</c:v>
                </c:pt>
                <c:pt idx="29723">
                  <c:v>761.02</c:v>
                </c:pt>
                <c:pt idx="29724">
                  <c:v>761.08900000000006</c:v>
                </c:pt>
                <c:pt idx="29725">
                  <c:v>761.173</c:v>
                </c:pt>
                <c:pt idx="29726">
                  <c:v>761.25300000000004</c:v>
                </c:pt>
                <c:pt idx="29727">
                  <c:v>761.31</c:v>
                </c:pt>
                <c:pt idx="29728">
                  <c:v>761.33100000000002</c:v>
                </c:pt>
                <c:pt idx="29729">
                  <c:v>761.37900000000002</c:v>
                </c:pt>
                <c:pt idx="29730">
                  <c:v>761.42700000000002</c:v>
                </c:pt>
                <c:pt idx="29731">
                  <c:v>761.46600000000001</c:v>
                </c:pt>
                <c:pt idx="29732">
                  <c:v>761.50300000000004</c:v>
                </c:pt>
                <c:pt idx="29733">
                  <c:v>761.54200000000003</c:v>
                </c:pt>
                <c:pt idx="29734">
                  <c:v>761.58399999999995</c:v>
                </c:pt>
                <c:pt idx="29735">
                  <c:v>761.62699999999995</c:v>
                </c:pt>
                <c:pt idx="29736">
                  <c:v>761.673</c:v>
                </c:pt>
                <c:pt idx="29737">
                  <c:v>761.71799999999996</c:v>
                </c:pt>
                <c:pt idx="29738">
                  <c:v>761.76499999999999</c:v>
                </c:pt>
                <c:pt idx="29739">
                  <c:v>761.81</c:v>
                </c:pt>
                <c:pt idx="29740">
                  <c:v>761.84900000000005</c:v>
                </c:pt>
                <c:pt idx="29741">
                  <c:v>761.87</c:v>
                </c:pt>
                <c:pt idx="29742">
                  <c:v>761.87400000000002</c:v>
                </c:pt>
                <c:pt idx="29743">
                  <c:v>761.87400000000002</c:v>
                </c:pt>
                <c:pt idx="29744">
                  <c:v>761.87400000000002</c:v>
                </c:pt>
                <c:pt idx="29745">
                  <c:v>761.87400000000002</c:v>
                </c:pt>
                <c:pt idx="29746">
                  <c:v>761.87400000000002</c:v>
                </c:pt>
                <c:pt idx="29747">
                  <c:v>761.87599999999998</c:v>
                </c:pt>
                <c:pt idx="29748">
                  <c:v>761.88099999999997</c:v>
                </c:pt>
                <c:pt idx="29749">
                  <c:v>761.88800000000003</c:v>
                </c:pt>
                <c:pt idx="29750">
                  <c:v>761.89400000000001</c:v>
                </c:pt>
                <c:pt idx="29751">
                  <c:v>761.899</c:v>
                </c:pt>
                <c:pt idx="29752">
                  <c:v>761.90300000000002</c:v>
                </c:pt>
                <c:pt idx="29753">
                  <c:v>761.90700000000004</c:v>
                </c:pt>
                <c:pt idx="29754">
                  <c:v>761.91300000000001</c:v>
                </c:pt>
                <c:pt idx="29755">
                  <c:v>761.92</c:v>
                </c:pt>
                <c:pt idx="29756">
                  <c:v>761.93100000000004</c:v>
                </c:pt>
                <c:pt idx="29757">
                  <c:v>761.94600000000003</c:v>
                </c:pt>
                <c:pt idx="29758">
                  <c:v>761.97299999999996</c:v>
                </c:pt>
                <c:pt idx="29759">
                  <c:v>762.02300000000002</c:v>
                </c:pt>
                <c:pt idx="29760">
                  <c:v>762.08600000000001</c:v>
                </c:pt>
                <c:pt idx="29761">
                  <c:v>762.15700000000004</c:v>
                </c:pt>
                <c:pt idx="29762">
                  <c:v>762.23900000000003</c:v>
                </c:pt>
                <c:pt idx="29763">
                  <c:v>762.32299999999998</c:v>
                </c:pt>
                <c:pt idx="29764">
                  <c:v>762.39099999999996</c:v>
                </c:pt>
                <c:pt idx="29765">
                  <c:v>762.44100000000003</c:v>
                </c:pt>
                <c:pt idx="29766">
                  <c:v>762.47699999999998</c:v>
                </c:pt>
                <c:pt idx="29767">
                  <c:v>762.529</c:v>
                </c:pt>
                <c:pt idx="29768">
                  <c:v>762.59100000000001</c:v>
                </c:pt>
                <c:pt idx="29769">
                  <c:v>762.65700000000004</c:v>
                </c:pt>
                <c:pt idx="29770">
                  <c:v>762.71900000000005</c:v>
                </c:pt>
                <c:pt idx="29771">
                  <c:v>762.76</c:v>
                </c:pt>
                <c:pt idx="29772">
                  <c:v>762.79399999999998</c:v>
                </c:pt>
                <c:pt idx="29773">
                  <c:v>762.83699999999999</c:v>
                </c:pt>
                <c:pt idx="29774">
                  <c:v>762.87800000000004</c:v>
                </c:pt>
                <c:pt idx="29775">
                  <c:v>762.91200000000003</c:v>
                </c:pt>
                <c:pt idx="29776">
                  <c:v>762.94799999999998</c:v>
                </c:pt>
                <c:pt idx="29777">
                  <c:v>762.98800000000006</c:v>
                </c:pt>
                <c:pt idx="29778">
                  <c:v>763.03</c:v>
                </c:pt>
                <c:pt idx="29779">
                  <c:v>763.07299999999998</c:v>
                </c:pt>
                <c:pt idx="29780">
                  <c:v>763.11699999999996</c:v>
                </c:pt>
                <c:pt idx="29781">
                  <c:v>763.16099999999994</c:v>
                </c:pt>
                <c:pt idx="29782">
                  <c:v>763.20399999999995</c:v>
                </c:pt>
                <c:pt idx="29783">
                  <c:v>763.24400000000003</c:v>
                </c:pt>
                <c:pt idx="29784">
                  <c:v>763.27499999999998</c:v>
                </c:pt>
                <c:pt idx="29785">
                  <c:v>763.29899999999998</c:v>
                </c:pt>
                <c:pt idx="29786">
                  <c:v>763.32399999999996</c:v>
                </c:pt>
                <c:pt idx="29787">
                  <c:v>763.34799999999996</c:v>
                </c:pt>
                <c:pt idx="29788">
                  <c:v>763.37</c:v>
                </c:pt>
                <c:pt idx="29789">
                  <c:v>763.39300000000003</c:v>
                </c:pt>
                <c:pt idx="29790">
                  <c:v>763.41700000000003</c:v>
                </c:pt>
                <c:pt idx="29791">
                  <c:v>763.44299999999998</c:v>
                </c:pt>
                <c:pt idx="29792">
                  <c:v>763.471</c:v>
                </c:pt>
                <c:pt idx="29793">
                  <c:v>763.505</c:v>
                </c:pt>
                <c:pt idx="29794">
                  <c:v>763.54100000000005</c:v>
                </c:pt>
                <c:pt idx="29795">
                  <c:v>763.57600000000002</c:v>
                </c:pt>
                <c:pt idx="29796">
                  <c:v>763.61300000000006</c:v>
                </c:pt>
                <c:pt idx="29797">
                  <c:v>763.64599999999996</c:v>
                </c:pt>
                <c:pt idx="29798">
                  <c:v>763.67399999999998</c:v>
                </c:pt>
                <c:pt idx="29799">
                  <c:v>763.70100000000002</c:v>
                </c:pt>
                <c:pt idx="29800">
                  <c:v>763.726</c:v>
                </c:pt>
                <c:pt idx="29801">
                  <c:v>763.74199999999996</c:v>
                </c:pt>
                <c:pt idx="29802">
                  <c:v>763.75099999999998</c:v>
                </c:pt>
                <c:pt idx="29803">
                  <c:v>763.75300000000004</c:v>
                </c:pt>
                <c:pt idx="29804">
                  <c:v>763.75300000000004</c:v>
                </c:pt>
                <c:pt idx="29805">
                  <c:v>763.75300000000004</c:v>
                </c:pt>
                <c:pt idx="29806">
                  <c:v>763.75300000000004</c:v>
                </c:pt>
                <c:pt idx="29807">
                  <c:v>763.75699999999995</c:v>
                </c:pt>
                <c:pt idx="29808">
                  <c:v>763.76199999999994</c:v>
                </c:pt>
                <c:pt idx="29809">
                  <c:v>763.76599999999996</c:v>
                </c:pt>
                <c:pt idx="29810">
                  <c:v>763.77</c:v>
                </c:pt>
                <c:pt idx="29811">
                  <c:v>763.77599999999995</c:v>
                </c:pt>
                <c:pt idx="29812">
                  <c:v>763.78300000000002</c:v>
                </c:pt>
                <c:pt idx="29813">
                  <c:v>763.79100000000005</c:v>
                </c:pt>
                <c:pt idx="29814">
                  <c:v>763.80200000000002</c:v>
                </c:pt>
                <c:pt idx="29815">
                  <c:v>763.81399999999996</c:v>
                </c:pt>
                <c:pt idx="29816">
                  <c:v>763.82799999999997</c:v>
                </c:pt>
                <c:pt idx="29817">
                  <c:v>763.84100000000001</c:v>
                </c:pt>
                <c:pt idx="29818">
                  <c:v>763.85500000000002</c:v>
                </c:pt>
                <c:pt idx="29819">
                  <c:v>763.86800000000005</c:v>
                </c:pt>
                <c:pt idx="29820">
                  <c:v>763.88199999999995</c:v>
                </c:pt>
                <c:pt idx="29821">
                  <c:v>763.89599999999996</c:v>
                </c:pt>
                <c:pt idx="29822">
                  <c:v>763.91</c:v>
                </c:pt>
                <c:pt idx="29823">
                  <c:v>763.92399999999998</c:v>
                </c:pt>
                <c:pt idx="29824">
                  <c:v>763.93700000000001</c:v>
                </c:pt>
                <c:pt idx="29825">
                  <c:v>763.95100000000002</c:v>
                </c:pt>
                <c:pt idx="29826">
                  <c:v>763.96500000000003</c:v>
                </c:pt>
                <c:pt idx="29827">
                  <c:v>763.97900000000004</c:v>
                </c:pt>
                <c:pt idx="29828">
                  <c:v>763.99300000000005</c:v>
                </c:pt>
                <c:pt idx="29829">
                  <c:v>764.00599999999997</c:v>
                </c:pt>
                <c:pt idx="29830">
                  <c:v>764.02</c:v>
                </c:pt>
                <c:pt idx="29831">
                  <c:v>764.03399999999999</c:v>
                </c:pt>
                <c:pt idx="29832">
                  <c:v>764.04700000000003</c:v>
                </c:pt>
                <c:pt idx="29833">
                  <c:v>764.06100000000004</c:v>
                </c:pt>
                <c:pt idx="29834">
                  <c:v>764.07500000000005</c:v>
                </c:pt>
                <c:pt idx="29835">
                  <c:v>764.08900000000006</c:v>
                </c:pt>
                <c:pt idx="29836">
                  <c:v>764.10299999999995</c:v>
                </c:pt>
                <c:pt idx="29837">
                  <c:v>764.11599999999999</c:v>
                </c:pt>
                <c:pt idx="29838">
                  <c:v>764.13</c:v>
                </c:pt>
                <c:pt idx="29839">
                  <c:v>764.14300000000003</c:v>
                </c:pt>
                <c:pt idx="29840">
                  <c:v>764.15499999999997</c:v>
                </c:pt>
                <c:pt idx="29841">
                  <c:v>764.16700000000003</c:v>
                </c:pt>
                <c:pt idx="29842">
                  <c:v>764.17899999999997</c:v>
                </c:pt>
                <c:pt idx="29843">
                  <c:v>764.19299999999998</c:v>
                </c:pt>
                <c:pt idx="29844">
                  <c:v>764.20699999999999</c:v>
                </c:pt>
                <c:pt idx="29845">
                  <c:v>764.22</c:v>
                </c:pt>
                <c:pt idx="29846">
                  <c:v>764.23400000000004</c:v>
                </c:pt>
                <c:pt idx="29847">
                  <c:v>764.24800000000005</c:v>
                </c:pt>
                <c:pt idx="29848">
                  <c:v>764.26099999999997</c:v>
                </c:pt>
                <c:pt idx="29849">
                  <c:v>764.27499999999998</c:v>
                </c:pt>
                <c:pt idx="29850">
                  <c:v>764.28800000000001</c:v>
                </c:pt>
                <c:pt idx="29851">
                  <c:v>764.30200000000002</c:v>
                </c:pt>
                <c:pt idx="29852">
                  <c:v>764.31600000000003</c:v>
                </c:pt>
                <c:pt idx="29853">
                  <c:v>764.33</c:v>
                </c:pt>
                <c:pt idx="29854">
                  <c:v>764.34299999999996</c:v>
                </c:pt>
                <c:pt idx="29855">
                  <c:v>764.35699999999997</c:v>
                </c:pt>
                <c:pt idx="29856">
                  <c:v>764.37099999999998</c:v>
                </c:pt>
                <c:pt idx="29857">
                  <c:v>764.38400000000001</c:v>
                </c:pt>
                <c:pt idx="29858">
                  <c:v>764.39800000000002</c:v>
                </c:pt>
                <c:pt idx="29859">
                  <c:v>764.41499999999996</c:v>
                </c:pt>
                <c:pt idx="29860">
                  <c:v>764.45699999999999</c:v>
                </c:pt>
                <c:pt idx="29861">
                  <c:v>764.52800000000002</c:v>
                </c:pt>
                <c:pt idx="29862">
                  <c:v>764.58699999999999</c:v>
                </c:pt>
                <c:pt idx="29863">
                  <c:v>764.63</c:v>
                </c:pt>
                <c:pt idx="29864">
                  <c:v>764.67200000000003</c:v>
                </c:pt>
                <c:pt idx="29865">
                  <c:v>764.71500000000003</c:v>
                </c:pt>
                <c:pt idx="29866">
                  <c:v>764.76</c:v>
                </c:pt>
                <c:pt idx="29867">
                  <c:v>764.80700000000002</c:v>
                </c:pt>
                <c:pt idx="29868">
                  <c:v>764.84799999999996</c:v>
                </c:pt>
                <c:pt idx="29869">
                  <c:v>764.87800000000004</c:v>
                </c:pt>
                <c:pt idx="29870">
                  <c:v>764.90599999999995</c:v>
                </c:pt>
                <c:pt idx="29871">
                  <c:v>764.93299999999999</c:v>
                </c:pt>
                <c:pt idx="29872">
                  <c:v>764.95699999999999</c:v>
                </c:pt>
                <c:pt idx="29873">
                  <c:v>764.976</c:v>
                </c:pt>
                <c:pt idx="29874">
                  <c:v>764.98800000000006</c:v>
                </c:pt>
                <c:pt idx="29875">
                  <c:v>764.99199999999996</c:v>
                </c:pt>
                <c:pt idx="29876">
                  <c:v>764.99400000000003</c:v>
                </c:pt>
                <c:pt idx="29877">
                  <c:v>765.00099999999998</c:v>
                </c:pt>
                <c:pt idx="29878">
                  <c:v>765.00300000000004</c:v>
                </c:pt>
                <c:pt idx="29879">
                  <c:v>765.00300000000004</c:v>
                </c:pt>
                <c:pt idx="29880">
                  <c:v>765.00300000000004</c:v>
                </c:pt>
                <c:pt idx="29881">
                  <c:v>765.00400000000002</c:v>
                </c:pt>
                <c:pt idx="29882">
                  <c:v>765.01199999999994</c:v>
                </c:pt>
                <c:pt idx="29883">
                  <c:v>765.01800000000003</c:v>
                </c:pt>
                <c:pt idx="29884">
                  <c:v>765.02599999999995</c:v>
                </c:pt>
                <c:pt idx="29885">
                  <c:v>765.03700000000003</c:v>
                </c:pt>
                <c:pt idx="29886">
                  <c:v>765.053</c:v>
                </c:pt>
                <c:pt idx="29887">
                  <c:v>765.072</c:v>
                </c:pt>
                <c:pt idx="29888">
                  <c:v>765.09100000000001</c:v>
                </c:pt>
                <c:pt idx="29889">
                  <c:v>765.10500000000002</c:v>
                </c:pt>
                <c:pt idx="29890">
                  <c:v>765.11699999999996</c:v>
                </c:pt>
                <c:pt idx="29891">
                  <c:v>765.13</c:v>
                </c:pt>
                <c:pt idx="29892">
                  <c:v>765.14400000000001</c:v>
                </c:pt>
                <c:pt idx="29893">
                  <c:v>765.15800000000002</c:v>
                </c:pt>
                <c:pt idx="29894">
                  <c:v>765.17499999999995</c:v>
                </c:pt>
                <c:pt idx="29895">
                  <c:v>765.197</c:v>
                </c:pt>
                <c:pt idx="29896">
                  <c:v>765.221</c:v>
                </c:pt>
                <c:pt idx="29897">
                  <c:v>765.24800000000005</c:v>
                </c:pt>
                <c:pt idx="29898">
                  <c:v>765.274</c:v>
                </c:pt>
                <c:pt idx="29899">
                  <c:v>765.3</c:v>
                </c:pt>
                <c:pt idx="29900">
                  <c:v>765.32799999999997</c:v>
                </c:pt>
                <c:pt idx="29901">
                  <c:v>765.35699999999997</c:v>
                </c:pt>
                <c:pt idx="29902">
                  <c:v>765.38599999999997</c:v>
                </c:pt>
                <c:pt idx="29903">
                  <c:v>765.41300000000001</c:v>
                </c:pt>
                <c:pt idx="29904">
                  <c:v>765.43799999999999</c:v>
                </c:pt>
                <c:pt idx="29905">
                  <c:v>765.46299999999997</c:v>
                </c:pt>
                <c:pt idx="29906">
                  <c:v>765.48599999999999</c:v>
                </c:pt>
                <c:pt idx="29907">
                  <c:v>765.50599999999997</c:v>
                </c:pt>
                <c:pt idx="29908">
                  <c:v>765.524</c:v>
                </c:pt>
                <c:pt idx="29909">
                  <c:v>765.53499999999997</c:v>
                </c:pt>
                <c:pt idx="29910">
                  <c:v>765.54300000000001</c:v>
                </c:pt>
                <c:pt idx="29911">
                  <c:v>765.55100000000004</c:v>
                </c:pt>
                <c:pt idx="29912">
                  <c:v>765.55799999999999</c:v>
                </c:pt>
                <c:pt idx="29913">
                  <c:v>765.56799999999998</c:v>
                </c:pt>
                <c:pt idx="29914">
                  <c:v>765.58500000000004</c:v>
                </c:pt>
                <c:pt idx="29915">
                  <c:v>765.61699999999996</c:v>
                </c:pt>
                <c:pt idx="29916">
                  <c:v>765.66600000000005</c:v>
                </c:pt>
                <c:pt idx="29917">
                  <c:v>765.72699999999998</c:v>
                </c:pt>
                <c:pt idx="29918">
                  <c:v>765.79100000000005</c:v>
                </c:pt>
                <c:pt idx="29919">
                  <c:v>765.84900000000005</c:v>
                </c:pt>
                <c:pt idx="29920">
                  <c:v>765.89</c:v>
                </c:pt>
                <c:pt idx="29921">
                  <c:v>765.91399999999999</c:v>
                </c:pt>
                <c:pt idx="29922">
                  <c:v>765.93499999999995</c:v>
                </c:pt>
                <c:pt idx="29923">
                  <c:v>765.95799999999997</c:v>
                </c:pt>
                <c:pt idx="29924">
                  <c:v>765.97900000000004</c:v>
                </c:pt>
                <c:pt idx="29925">
                  <c:v>765.99900000000002</c:v>
                </c:pt>
                <c:pt idx="29926">
                  <c:v>766.01900000000001</c:v>
                </c:pt>
                <c:pt idx="29927">
                  <c:v>766.03899999999999</c:v>
                </c:pt>
                <c:pt idx="29928">
                  <c:v>766.05899999999997</c:v>
                </c:pt>
                <c:pt idx="29929">
                  <c:v>766.077</c:v>
                </c:pt>
                <c:pt idx="29930">
                  <c:v>766.08900000000006</c:v>
                </c:pt>
                <c:pt idx="29931">
                  <c:v>766.10199999999998</c:v>
                </c:pt>
                <c:pt idx="29932">
                  <c:v>766.11599999999999</c:v>
                </c:pt>
                <c:pt idx="29933">
                  <c:v>766.13300000000004</c:v>
                </c:pt>
                <c:pt idx="29934">
                  <c:v>766.15300000000002</c:v>
                </c:pt>
                <c:pt idx="29935">
                  <c:v>766.173</c:v>
                </c:pt>
                <c:pt idx="29936">
                  <c:v>766.19200000000001</c:v>
                </c:pt>
                <c:pt idx="29937">
                  <c:v>766.21199999999999</c:v>
                </c:pt>
                <c:pt idx="29938">
                  <c:v>766.23</c:v>
                </c:pt>
                <c:pt idx="29939">
                  <c:v>766.24400000000003</c:v>
                </c:pt>
                <c:pt idx="29940">
                  <c:v>766.25599999999997</c:v>
                </c:pt>
                <c:pt idx="29941">
                  <c:v>766.26700000000005</c:v>
                </c:pt>
                <c:pt idx="29942">
                  <c:v>766.27800000000002</c:v>
                </c:pt>
                <c:pt idx="29943">
                  <c:v>766.28899999999999</c:v>
                </c:pt>
                <c:pt idx="29944">
                  <c:v>766.30200000000002</c:v>
                </c:pt>
                <c:pt idx="29945">
                  <c:v>766.31200000000001</c:v>
                </c:pt>
                <c:pt idx="29946">
                  <c:v>766.31299999999999</c:v>
                </c:pt>
                <c:pt idx="29947">
                  <c:v>766.32</c:v>
                </c:pt>
                <c:pt idx="29948">
                  <c:v>766.34</c:v>
                </c:pt>
                <c:pt idx="29949">
                  <c:v>766.36300000000006</c:v>
                </c:pt>
                <c:pt idx="29950">
                  <c:v>766.38900000000001</c:v>
                </c:pt>
                <c:pt idx="29951">
                  <c:v>766.41800000000001</c:v>
                </c:pt>
                <c:pt idx="29952">
                  <c:v>766.44799999999998</c:v>
                </c:pt>
                <c:pt idx="29953">
                  <c:v>766.47799999999995</c:v>
                </c:pt>
                <c:pt idx="29954">
                  <c:v>766.505</c:v>
                </c:pt>
                <c:pt idx="29955">
                  <c:v>766.52099999999996</c:v>
                </c:pt>
                <c:pt idx="29956">
                  <c:v>766.52499999999998</c:v>
                </c:pt>
                <c:pt idx="29957">
                  <c:v>766.52499999999998</c:v>
                </c:pt>
                <c:pt idx="29958">
                  <c:v>766.52499999999998</c:v>
                </c:pt>
                <c:pt idx="29959">
                  <c:v>766.53200000000004</c:v>
                </c:pt>
                <c:pt idx="29960">
                  <c:v>766.55200000000002</c:v>
                </c:pt>
                <c:pt idx="29961">
                  <c:v>766.57399999999996</c:v>
                </c:pt>
                <c:pt idx="29962">
                  <c:v>766.58799999999997</c:v>
                </c:pt>
                <c:pt idx="29963">
                  <c:v>766.59799999999996</c:v>
                </c:pt>
                <c:pt idx="29964">
                  <c:v>766.60599999999999</c:v>
                </c:pt>
                <c:pt idx="29965">
                  <c:v>766.61199999999997</c:v>
                </c:pt>
                <c:pt idx="29966">
                  <c:v>766.61800000000005</c:v>
                </c:pt>
                <c:pt idx="29967">
                  <c:v>766.62800000000004</c:v>
                </c:pt>
                <c:pt idx="29968">
                  <c:v>766.64700000000005</c:v>
                </c:pt>
                <c:pt idx="29969">
                  <c:v>766.66800000000001</c:v>
                </c:pt>
                <c:pt idx="29970">
                  <c:v>766.68600000000004</c:v>
                </c:pt>
                <c:pt idx="29971">
                  <c:v>766.69799999999998</c:v>
                </c:pt>
                <c:pt idx="29972">
                  <c:v>766.70699999999999</c:v>
                </c:pt>
                <c:pt idx="29973">
                  <c:v>766.71799999999996</c:v>
                </c:pt>
                <c:pt idx="29974">
                  <c:v>766.72900000000004</c:v>
                </c:pt>
                <c:pt idx="29975">
                  <c:v>766.74199999999996</c:v>
                </c:pt>
                <c:pt idx="29976">
                  <c:v>766.75400000000002</c:v>
                </c:pt>
                <c:pt idx="29977">
                  <c:v>766.76599999999996</c:v>
                </c:pt>
                <c:pt idx="29978">
                  <c:v>766.78</c:v>
                </c:pt>
                <c:pt idx="29979">
                  <c:v>766.79300000000001</c:v>
                </c:pt>
                <c:pt idx="29980">
                  <c:v>766.80600000000004</c:v>
                </c:pt>
                <c:pt idx="29981">
                  <c:v>766.81899999999996</c:v>
                </c:pt>
                <c:pt idx="29982">
                  <c:v>766.83199999999999</c:v>
                </c:pt>
                <c:pt idx="29983">
                  <c:v>766.846</c:v>
                </c:pt>
                <c:pt idx="29984">
                  <c:v>766.85900000000004</c:v>
                </c:pt>
                <c:pt idx="29985">
                  <c:v>766.87300000000005</c:v>
                </c:pt>
                <c:pt idx="29986">
                  <c:v>766.88699999999994</c:v>
                </c:pt>
                <c:pt idx="29987">
                  <c:v>766.90200000000004</c:v>
                </c:pt>
                <c:pt idx="29988">
                  <c:v>766.91600000000005</c:v>
                </c:pt>
                <c:pt idx="29989">
                  <c:v>766.93</c:v>
                </c:pt>
                <c:pt idx="29990">
                  <c:v>766.94399999999996</c:v>
                </c:pt>
                <c:pt idx="29991">
                  <c:v>766.95799999999997</c:v>
                </c:pt>
                <c:pt idx="29992">
                  <c:v>766.97299999999996</c:v>
                </c:pt>
                <c:pt idx="29993">
                  <c:v>766.98699999999997</c:v>
                </c:pt>
                <c:pt idx="29994">
                  <c:v>767.00099999999998</c:v>
                </c:pt>
                <c:pt idx="29995">
                  <c:v>767.01499999999999</c:v>
                </c:pt>
                <c:pt idx="29996">
                  <c:v>767.029</c:v>
                </c:pt>
                <c:pt idx="29997">
                  <c:v>767.04300000000001</c:v>
                </c:pt>
                <c:pt idx="29998">
                  <c:v>767.05799999999999</c:v>
                </c:pt>
                <c:pt idx="29999">
                  <c:v>767.072</c:v>
                </c:pt>
                <c:pt idx="30000">
                  <c:v>767.08600000000001</c:v>
                </c:pt>
                <c:pt idx="30001">
                  <c:v>767.1</c:v>
                </c:pt>
                <c:pt idx="30002">
                  <c:v>767.11500000000001</c:v>
                </c:pt>
                <c:pt idx="30003">
                  <c:v>767.12900000000002</c:v>
                </c:pt>
                <c:pt idx="30004">
                  <c:v>767.14300000000003</c:v>
                </c:pt>
                <c:pt idx="30005">
                  <c:v>767.15700000000004</c:v>
                </c:pt>
                <c:pt idx="30006">
                  <c:v>767.17100000000005</c:v>
                </c:pt>
                <c:pt idx="30007">
                  <c:v>767.18600000000004</c:v>
                </c:pt>
                <c:pt idx="30008">
                  <c:v>767.2</c:v>
                </c:pt>
                <c:pt idx="30009">
                  <c:v>767.21400000000006</c:v>
                </c:pt>
                <c:pt idx="30010">
                  <c:v>767.22799999999995</c:v>
                </c:pt>
                <c:pt idx="30011">
                  <c:v>767.24199999999996</c:v>
                </c:pt>
                <c:pt idx="30012">
                  <c:v>767.25599999999997</c:v>
                </c:pt>
                <c:pt idx="30013">
                  <c:v>767.27099999999996</c:v>
                </c:pt>
                <c:pt idx="30014">
                  <c:v>767.28499999999997</c:v>
                </c:pt>
                <c:pt idx="30015">
                  <c:v>767.29899999999998</c:v>
                </c:pt>
                <c:pt idx="30016">
                  <c:v>767.31299999999999</c:v>
                </c:pt>
                <c:pt idx="30017">
                  <c:v>767.327</c:v>
                </c:pt>
                <c:pt idx="30018">
                  <c:v>767.34199999999998</c:v>
                </c:pt>
                <c:pt idx="30019">
                  <c:v>767.35599999999999</c:v>
                </c:pt>
                <c:pt idx="30020">
                  <c:v>767.37</c:v>
                </c:pt>
                <c:pt idx="30021">
                  <c:v>767.38400000000001</c:v>
                </c:pt>
                <c:pt idx="30022">
                  <c:v>767.399</c:v>
                </c:pt>
                <c:pt idx="30023">
                  <c:v>767.41300000000001</c:v>
                </c:pt>
                <c:pt idx="30024">
                  <c:v>767.42700000000002</c:v>
                </c:pt>
                <c:pt idx="30025">
                  <c:v>767.44100000000003</c:v>
                </c:pt>
                <c:pt idx="30026">
                  <c:v>767.45600000000002</c:v>
                </c:pt>
                <c:pt idx="30027">
                  <c:v>767.47</c:v>
                </c:pt>
                <c:pt idx="30028">
                  <c:v>767.48400000000004</c:v>
                </c:pt>
                <c:pt idx="30029">
                  <c:v>767.49800000000005</c:v>
                </c:pt>
                <c:pt idx="30030">
                  <c:v>767.51199999999994</c:v>
                </c:pt>
                <c:pt idx="30031">
                  <c:v>767.52599999999995</c:v>
                </c:pt>
                <c:pt idx="30032">
                  <c:v>767.54100000000005</c:v>
                </c:pt>
                <c:pt idx="30033">
                  <c:v>767.55499999999995</c:v>
                </c:pt>
                <c:pt idx="30034">
                  <c:v>767.56899999999996</c:v>
                </c:pt>
                <c:pt idx="30035">
                  <c:v>767.58299999999997</c:v>
                </c:pt>
                <c:pt idx="30036">
                  <c:v>767.59699999999998</c:v>
                </c:pt>
                <c:pt idx="30037">
                  <c:v>767.61199999999997</c:v>
                </c:pt>
                <c:pt idx="30038">
                  <c:v>767.62599999999998</c:v>
                </c:pt>
                <c:pt idx="30039">
                  <c:v>767.64</c:v>
                </c:pt>
                <c:pt idx="30040">
                  <c:v>767.654</c:v>
                </c:pt>
                <c:pt idx="30041">
                  <c:v>767.66800000000001</c:v>
                </c:pt>
                <c:pt idx="30042">
                  <c:v>767.68200000000002</c:v>
                </c:pt>
                <c:pt idx="30043">
                  <c:v>767.69500000000005</c:v>
                </c:pt>
                <c:pt idx="30044">
                  <c:v>767.70899999999995</c:v>
                </c:pt>
                <c:pt idx="30045">
                  <c:v>767.72299999999996</c:v>
                </c:pt>
                <c:pt idx="30046">
                  <c:v>767.73699999999997</c:v>
                </c:pt>
                <c:pt idx="30047">
                  <c:v>767.75</c:v>
                </c:pt>
                <c:pt idx="30048">
                  <c:v>767.76400000000001</c:v>
                </c:pt>
                <c:pt idx="30049">
                  <c:v>767.77800000000002</c:v>
                </c:pt>
                <c:pt idx="30050">
                  <c:v>767.79100000000005</c:v>
                </c:pt>
                <c:pt idx="30051">
                  <c:v>767.80499999999995</c:v>
                </c:pt>
                <c:pt idx="30052">
                  <c:v>767.81899999999996</c:v>
                </c:pt>
                <c:pt idx="30053">
                  <c:v>767.83199999999999</c:v>
                </c:pt>
                <c:pt idx="30054">
                  <c:v>767.846</c:v>
                </c:pt>
                <c:pt idx="30055">
                  <c:v>767.86</c:v>
                </c:pt>
                <c:pt idx="30056">
                  <c:v>767.87300000000005</c:v>
                </c:pt>
                <c:pt idx="30057">
                  <c:v>767.88699999999994</c:v>
                </c:pt>
                <c:pt idx="30058">
                  <c:v>767.9</c:v>
                </c:pt>
                <c:pt idx="30059">
                  <c:v>767.91399999999999</c:v>
                </c:pt>
                <c:pt idx="30060">
                  <c:v>767.928</c:v>
                </c:pt>
                <c:pt idx="30061">
                  <c:v>767.94200000000001</c:v>
                </c:pt>
                <c:pt idx="30062">
                  <c:v>767.95600000000002</c:v>
                </c:pt>
                <c:pt idx="30063">
                  <c:v>767.971</c:v>
                </c:pt>
                <c:pt idx="30064">
                  <c:v>767.98500000000001</c:v>
                </c:pt>
                <c:pt idx="30065">
                  <c:v>768</c:v>
                </c:pt>
                <c:pt idx="30066">
                  <c:v>768.01499999999999</c:v>
                </c:pt>
                <c:pt idx="30067">
                  <c:v>768.03</c:v>
                </c:pt>
                <c:pt idx="30068">
                  <c:v>768.04499999999996</c:v>
                </c:pt>
                <c:pt idx="30069">
                  <c:v>768.06</c:v>
                </c:pt>
                <c:pt idx="30070">
                  <c:v>768.07399999999996</c:v>
                </c:pt>
                <c:pt idx="30071">
                  <c:v>768.08900000000006</c:v>
                </c:pt>
                <c:pt idx="30072">
                  <c:v>768.10400000000004</c:v>
                </c:pt>
                <c:pt idx="30073">
                  <c:v>768.11900000000003</c:v>
                </c:pt>
                <c:pt idx="30074">
                  <c:v>768.13300000000004</c:v>
                </c:pt>
                <c:pt idx="30075">
                  <c:v>768.14800000000002</c:v>
                </c:pt>
                <c:pt idx="30076">
                  <c:v>768.16300000000001</c:v>
                </c:pt>
                <c:pt idx="30077">
                  <c:v>768.17700000000002</c:v>
                </c:pt>
                <c:pt idx="30078">
                  <c:v>768.19200000000001</c:v>
                </c:pt>
                <c:pt idx="30079">
                  <c:v>768.20699999999999</c:v>
                </c:pt>
                <c:pt idx="30080">
                  <c:v>768.22199999999998</c:v>
                </c:pt>
                <c:pt idx="30081">
                  <c:v>768.23599999999999</c:v>
                </c:pt>
                <c:pt idx="30082">
                  <c:v>768.25099999999998</c:v>
                </c:pt>
                <c:pt idx="30083">
                  <c:v>768.26599999999996</c:v>
                </c:pt>
                <c:pt idx="30084">
                  <c:v>768.28099999999995</c:v>
                </c:pt>
                <c:pt idx="30085">
                  <c:v>768.29499999999996</c:v>
                </c:pt>
                <c:pt idx="30086">
                  <c:v>768.31</c:v>
                </c:pt>
                <c:pt idx="30087">
                  <c:v>768.32500000000005</c:v>
                </c:pt>
                <c:pt idx="30088">
                  <c:v>768.33900000000006</c:v>
                </c:pt>
                <c:pt idx="30089">
                  <c:v>768.35400000000004</c:v>
                </c:pt>
                <c:pt idx="30090">
                  <c:v>768.36900000000003</c:v>
                </c:pt>
                <c:pt idx="30091">
                  <c:v>768.38400000000001</c:v>
                </c:pt>
                <c:pt idx="30092">
                  <c:v>768.39800000000002</c:v>
                </c:pt>
                <c:pt idx="30093">
                  <c:v>768.41300000000001</c:v>
                </c:pt>
                <c:pt idx="30094">
                  <c:v>768.428</c:v>
                </c:pt>
                <c:pt idx="30095">
                  <c:v>768.44299999999998</c:v>
                </c:pt>
                <c:pt idx="30096">
                  <c:v>768.45699999999999</c:v>
                </c:pt>
                <c:pt idx="30097">
                  <c:v>768.47199999999998</c:v>
                </c:pt>
                <c:pt idx="30098">
                  <c:v>768.48699999999997</c:v>
                </c:pt>
                <c:pt idx="30099">
                  <c:v>768.50099999999998</c:v>
                </c:pt>
                <c:pt idx="30100">
                  <c:v>768.51599999999996</c:v>
                </c:pt>
                <c:pt idx="30101">
                  <c:v>768.53099999999995</c:v>
                </c:pt>
                <c:pt idx="30102">
                  <c:v>768.54600000000005</c:v>
                </c:pt>
                <c:pt idx="30103">
                  <c:v>768.56</c:v>
                </c:pt>
                <c:pt idx="30104">
                  <c:v>768.57500000000005</c:v>
                </c:pt>
                <c:pt idx="30105">
                  <c:v>768.59</c:v>
                </c:pt>
                <c:pt idx="30106">
                  <c:v>768.60500000000002</c:v>
                </c:pt>
                <c:pt idx="30107">
                  <c:v>768.61900000000003</c:v>
                </c:pt>
                <c:pt idx="30108">
                  <c:v>768.63400000000001</c:v>
                </c:pt>
                <c:pt idx="30109">
                  <c:v>768.649</c:v>
                </c:pt>
                <c:pt idx="30110">
                  <c:v>768.66399999999999</c:v>
                </c:pt>
                <c:pt idx="30111">
                  <c:v>768.678</c:v>
                </c:pt>
                <c:pt idx="30112">
                  <c:v>768.69299999999998</c:v>
                </c:pt>
                <c:pt idx="30113">
                  <c:v>768.70799999999997</c:v>
                </c:pt>
                <c:pt idx="30114">
                  <c:v>768.72299999999996</c:v>
                </c:pt>
                <c:pt idx="30115">
                  <c:v>768.73699999999997</c:v>
                </c:pt>
                <c:pt idx="30116">
                  <c:v>768.75199999999995</c:v>
                </c:pt>
                <c:pt idx="30117">
                  <c:v>768.76700000000005</c:v>
                </c:pt>
                <c:pt idx="30118">
                  <c:v>768.78099999999995</c:v>
                </c:pt>
                <c:pt idx="30119">
                  <c:v>768.79600000000005</c:v>
                </c:pt>
                <c:pt idx="30120">
                  <c:v>768.81100000000004</c:v>
                </c:pt>
                <c:pt idx="30121">
                  <c:v>768.82600000000002</c:v>
                </c:pt>
                <c:pt idx="30122">
                  <c:v>768.84</c:v>
                </c:pt>
                <c:pt idx="30123">
                  <c:v>768.85400000000004</c:v>
                </c:pt>
                <c:pt idx="30124">
                  <c:v>768.86699999999996</c:v>
                </c:pt>
                <c:pt idx="30125">
                  <c:v>768.88099999999997</c:v>
                </c:pt>
                <c:pt idx="30126">
                  <c:v>768.89499999999998</c:v>
                </c:pt>
                <c:pt idx="30127">
                  <c:v>768.90800000000002</c:v>
                </c:pt>
                <c:pt idx="30128">
                  <c:v>768.92200000000003</c:v>
                </c:pt>
                <c:pt idx="30129">
                  <c:v>768.93600000000004</c:v>
                </c:pt>
                <c:pt idx="30130">
                  <c:v>768.94899999999996</c:v>
                </c:pt>
                <c:pt idx="30131">
                  <c:v>768.96299999999997</c:v>
                </c:pt>
                <c:pt idx="30132">
                  <c:v>768.97699999999998</c:v>
                </c:pt>
                <c:pt idx="30133">
                  <c:v>768.99099999999999</c:v>
                </c:pt>
                <c:pt idx="30134">
                  <c:v>769.00400000000002</c:v>
                </c:pt>
                <c:pt idx="30135">
                  <c:v>769.01800000000003</c:v>
                </c:pt>
                <c:pt idx="30136">
                  <c:v>769.03200000000004</c:v>
                </c:pt>
                <c:pt idx="30137">
                  <c:v>769.04499999999996</c:v>
                </c:pt>
                <c:pt idx="30138">
                  <c:v>769.05899999999997</c:v>
                </c:pt>
                <c:pt idx="30139">
                  <c:v>769.07299999999998</c:v>
                </c:pt>
                <c:pt idx="30140">
                  <c:v>769.08600000000001</c:v>
                </c:pt>
                <c:pt idx="30141">
                  <c:v>769.1</c:v>
                </c:pt>
                <c:pt idx="30142">
                  <c:v>769.11400000000003</c:v>
                </c:pt>
                <c:pt idx="30143">
                  <c:v>769.12699999999995</c:v>
                </c:pt>
                <c:pt idx="30144">
                  <c:v>769.14099999999996</c:v>
                </c:pt>
                <c:pt idx="30145">
                  <c:v>769.15499999999997</c:v>
                </c:pt>
                <c:pt idx="30146">
                  <c:v>769.16800000000001</c:v>
                </c:pt>
                <c:pt idx="30147">
                  <c:v>769.18200000000002</c:v>
                </c:pt>
                <c:pt idx="30148">
                  <c:v>769.19600000000003</c:v>
                </c:pt>
                <c:pt idx="30149">
                  <c:v>769.20899999999995</c:v>
                </c:pt>
                <c:pt idx="30150">
                  <c:v>769.22299999999996</c:v>
                </c:pt>
                <c:pt idx="30151">
                  <c:v>769.23699999999997</c:v>
                </c:pt>
                <c:pt idx="30152">
                  <c:v>769.25</c:v>
                </c:pt>
                <c:pt idx="30153">
                  <c:v>769.26400000000001</c:v>
                </c:pt>
                <c:pt idx="30154">
                  <c:v>769.27800000000002</c:v>
                </c:pt>
                <c:pt idx="30155">
                  <c:v>769.29200000000003</c:v>
                </c:pt>
                <c:pt idx="30156">
                  <c:v>769.30499999999995</c:v>
                </c:pt>
                <c:pt idx="30157">
                  <c:v>769.31899999999996</c:v>
                </c:pt>
                <c:pt idx="30158">
                  <c:v>769.33299999999997</c:v>
                </c:pt>
                <c:pt idx="30159">
                  <c:v>769.346</c:v>
                </c:pt>
                <c:pt idx="30160">
                  <c:v>769.36</c:v>
                </c:pt>
                <c:pt idx="30161">
                  <c:v>769.37400000000002</c:v>
                </c:pt>
                <c:pt idx="30162">
                  <c:v>769.38699999999994</c:v>
                </c:pt>
                <c:pt idx="30163">
                  <c:v>769.40099999999995</c:v>
                </c:pt>
                <c:pt idx="30164">
                  <c:v>769.41499999999996</c:v>
                </c:pt>
                <c:pt idx="30165">
                  <c:v>769.428</c:v>
                </c:pt>
                <c:pt idx="30166">
                  <c:v>769.44200000000001</c:v>
                </c:pt>
                <c:pt idx="30167">
                  <c:v>769.45600000000002</c:v>
                </c:pt>
                <c:pt idx="30168">
                  <c:v>769.46900000000005</c:v>
                </c:pt>
                <c:pt idx="30169">
                  <c:v>769.48299999999995</c:v>
                </c:pt>
                <c:pt idx="30170">
                  <c:v>769.49699999999996</c:v>
                </c:pt>
                <c:pt idx="30171">
                  <c:v>769.51</c:v>
                </c:pt>
                <c:pt idx="30172">
                  <c:v>769.524</c:v>
                </c:pt>
                <c:pt idx="30173">
                  <c:v>769.53800000000001</c:v>
                </c:pt>
                <c:pt idx="30174">
                  <c:v>769.55200000000002</c:v>
                </c:pt>
                <c:pt idx="30175">
                  <c:v>769.56500000000005</c:v>
                </c:pt>
                <c:pt idx="30176">
                  <c:v>769.57899999999995</c:v>
                </c:pt>
                <c:pt idx="30177">
                  <c:v>769.59299999999996</c:v>
                </c:pt>
                <c:pt idx="30178">
                  <c:v>769.60599999999999</c:v>
                </c:pt>
                <c:pt idx="30179">
                  <c:v>769.62</c:v>
                </c:pt>
                <c:pt idx="30180">
                  <c:v>769.63300000000004</c:v>
                </c:pt>
                <c:pt idx="30181">
                  <c:v>769.64700000000005</c:v>
                </c:pt>
                <c:pt idx="30182">
                  <c:v>769.66</c:v>
                </c:pt>
                <c:pt idx="30183">
                  <c:v>769.673</c:v>
                </c:pt>
                <c:pt idx="30184">
                  <c:v>769.68700000000001</c:v>
                </c:pt>
                <c:pt idx="30185">
                  <c:v>769.7</c:v>
                </c:pt>
                <c:pt idx="30186">
                  <c:v>769.71400000000006</c:v>
                </c:pt>
                <c:pt idx="30187">
                  <c:v>769.72799999999995</c:v>
                </c:pt>
                <c:pt idx="30188">
                  <c:v>769.74099999999999</c:v>
                </c:pt>
                <c:pt idx="30189">
                  <c:v>769.755</c:v>
                </c:pt>
                <c:pt idx="30190">
                  <c:v>769.76900000000001</c:v>
                </c:pt>
                <c:pt idx="30191">
                  <c:v>769.78200000000004</c:v>
                </c:pt>
                <c:pt idx="30192">
                  <c:v>769.79600000000005</c:v>
                </c:pt>
                <c:pt idx="30193">
                  <c:v>769.81</c:v>
                </c:pt>
                <c:pt idx="30194">
                  <c:v>769.82399999999996</c:v>
                </c:pt>
                <c:pt idx="30195">
                  <c:v>769.83900000000006</c:v>
                </c:pt>
                <c:pt idx="30196">
                  <c:v>769.85299999999995</c:v>
                </c:pt>
                <c:pt idx="30197">
                  <c:v>769.86699999999996</c:v>
                </c:pt>
                <c:pt idx="30198">
                  <c:v>769.88099999999997</c:v>
                </c:pt>
                <c:pt idx="30199">
                  <c:v>769.89499999999998</c:v>
                </c:pt>
                <c:pt idx="30200">
                  <c:v>769.91</c:v>
                </c:pt>
                <c:pt idx="30201">
                  <c:v>769.92399999999998</c:v>
                </c:pt>
                <c:pt idx="30202">
                  <c:v>769.93799999999999</c:v>
                </c:pt>
                <c:pt idx="30203">
                  <c:v>769.952</c:v>
                </c:pt>
                <c:pt idx="30204">
                  <c:v>769.96699999999998</c:v>
                </c:pt>
                <c:pt idx="30205">
                  <c:v>769.98199999999997</c:v>
                </c:pt>
                <c:pt idx="30206">
                  <c:v>769.99800000000005</c:v>
                </c:pt>
                <c:pt idx="30207">
                  <c:v>770.01199999999994</c:v>
                </c:pt>
                <c:pt idx="30208">
                  <c:v>770.02700000000004</c:v>
                </c:pt>
                <c:pt idx="30209">
                  <c:v>770.04200000000003</c:v>
                </c:pt>
                <c:pt idx="30210">
                  <c:v>770.05700000000002</c:v>
                </c:pt>
                <c:pt idx="30211">
                  <c:v>770.072</c:v>
                </c:pt>
                <c:pt idx="30212">
                  <c:v>770.08699999999999</c:v>
                </c:pt>
                <c:pt idx="30213">
                  <c:v>770.101</c:v>
                </c:pt>
                <c:pt idx="30214">
                  <c:v>770.11599999999999</c:v>
                </c:pt>
                <c:pt idx="30215">
                  <c:v>770.13099999999997</c:v>
                </c:pt>
                <c:pt idx="30216">
                  <c:v>770.14599999999996</c:v>
                </c:pt>
                <c:pt idx="30217">
                  <c:v>770.16099999999994</c:v>
                </c:pt>
                <c:pt idx="30218">
                  <c:v>770.17600000000004</c:v>
                </c:pt>
                <c:pt idx="30219">
                  <c:v>770.19100000000003</c:v>
                </c:pt>
                <c:pt idx="30220">
                  <c:v>770.20500000000004</c:v>
                </c:pt>
                <c:pt idx="30221">
                  <c:v>770.22</c:v>
                </c:pt>
                <c:pt idx="30222">
                  <c:v>770.23500000000001</c:v>
                </c:pt>
                <c:pt idx="30223">
                  <c:v>770.24900000000002</c:v>
                </c:pt>
                <c:pt idx="30224">
                  <c:v>770.26400000000001</c:v>
                </c:pt>
                <c:pt idx="30225">
                  <c:v>770.279</c:v>
                </c:pt>
                <c:pt idx="30226">
                  <c:v>770.29399999999998</c:v>
                </c:pt>
                <c:pt idx="30227">
                  <c:v>770.30899999999997</c:v>
                </c:pt>
                <c:pt idx="30228">
                  <c:v>770.32299999999998</c:v>
                </c:pt>
                <c:pt idx="30229">
                  <c:v>770.33799999999997</c:v>
                </c:pt>
                <c:pt idx="30230">
                  <c:v>770.35299999999995</c:v>
                </c:pt>
                <c:pt idx="30231">
                  <c:v>770.36800000000005</c:v>
                </c:pt>
                <c:pt idx="30232">
                  <c:v>770.38199999999995</c:v>
                </c:pt>
                <c:pt idx="30233">
                  <c:v>770.39700000000005</c:v>
                </c:pt>
                <c:pt idx="30234">
                  <c:v>770.41200000000003</c:v>
                </c:pt>
                <c:pt idx="30235">
                  <c:v>770.42700000000002</c:v>
                </c:pt>
                <c:pt idx="30236">
                  <c:v>770.44100000000003</c:v>
                </c:pt>
                <c:pt idx="30237">
                  <c:v>770.45600000000002</c:v>
                </c:pt>
                <c:pt idx="30238">
                  <c:v>770.471</c:v>
                </c:pt>
                <c:pt idx="30239">
                  <c:v>770.48599999999999</c:v>
                </c:pt>
                <c:pt idx="30240">
                  <c:v>770.5</c:v>
                </c:pt>
                <c:pt idx="30241">
                  <c:v>770.51499999999999</c:v>
                </c:pt>
                <c:pt idx="30242">
                  <c:v>770.53</c:v>
                </c:pt>
                <c:pt idx="30243">
                  <c:v>770.54399999999998</c:v>
                </c:pt>
                <c:pt idx="30244">
                  <c:v>770.55899999999997</c:v>
                </c:pt>
                <c:pt idx="30245">
                  <c:v>770.57399999999996</c:v>
                </c:pt>
                <c:pt idx="30246">
                  <c:v>770.58900000000006</c:v>
                </c:pt>
                <c:pt idx="30247">
                  <c:v>770.60299999999995</c:v>
                </c:pt>
                <c:pt idx="30248">
                  <c:v>770.61800000000005</c:v>
                </c:pt>
                <c:pt idx="30249">
                  <c:v>770.63300000000004</c:v>
                </c:pt>
                <c:pt idx="30250">
                  <c:v>770.64800000000002</c:v>
                </c:pt>
                <c:pt idx="30251">
                  <c:v>770.66200000000003</c:v>
                </c:pt>
                <c:pt idx="30252">
                  <c:v>770.67700000000002</c:v>
                </c:pt>
                <c:pt idx="30253">
                  <c:v>770.69200000000001</c:v>
                </c:pt>
                <c:pt idx="30254">
                  <c:v>770.70699999999999</c:v>
                </c:pt>
                <c:pt idx="30255">
                  <c:v>770.721</c:v>
                </c:pt>
                <c:pt idx="30256">
                  <c:v>770.73599999999999</c:v>
                </c:pt>
                <c:pt idx="30257">
                  <c:v>770.75099999999998</c:v>
                </c:pt>
                <c:pt idx="30258">
                  <c:v>770.76499999999999</c:v>
                </c:pt>
                <c:pt idx="30259">
                  <c:v>770.78</c:v>
                </c:pt>
                <c:pt idx="30260">
                  <c:v>770.79499999999996</c:v>
                </c:pt>
                <c:pt idx="30261">
                  <c:v>770.81</c:v>
                </c:pt>
                <c:pt idx="30262">
                  <c:v>770.82399999999996</c:v>
                </c:pt>
                <c:pt idx="30263">
                  <c:v>770.83900000000006</c:v>
                </c:pt>
                <c:pt idx="30264">
                  <c:v>770.85299999999995</c:v>
                </c:pt>
                <c:pt idx="30265">
                  <c:v>770.86699999999996</c:v>
                </c:pt>
                <c:pt idx="30266">
                  <c:v>770.88</c:v>
                </c:pt>
                <c:pt idx="30267">
                  <c:v>770.89400000000001</c:v>
                </c:pt>
                <c:pt idx="30268">
                  <c:v>770.90800000000002</c:v>
                </c:pt>
                <c:pt idx="30269">
                  <c:v>770.92100000000005</c:v>
                </c:pt>
                <c:pt idx="30270">
                  <c:v>770.93499999999995</c:v>
                </c:pt>
                <c:pt idx="30271">
                  <c:v>770.94899999999996</c:v>
                </c:pt>
                <c:pt idx="30272">
                  <c:v>770.96299999999997</c:v>
                </c:pt>
                <c:pt idx="30273">
                  <c:v>770.976</c:v>
                </c:pt>
                <c:pt idx="30274">
                  <c:v>770.99</c:v>
                </c:pt>
                <c:pt idx="30275">
                  <c:v>771.00400000000002</c:v>
                </c:pt>
                <c:pt idx="30276">
                  <c:v>771.01700000000005</c:v>
                </c:pt>
                <c:pt idx="30277">
                  <c:v>771.03099999999995</c:v>
                </c:pt>
                <c:pt idx="30278">
                  <c:v>771.04499999999996</c:v>
                </c:pt>
                <c:pt idx="30279">
                  <c:v>771.05799999999999</c:v>
                </c:pt>
                <c:pt idx="30280">
                  <c:v>771.072</c:v>
                </c:pt>
                <c:pt idx="30281">
                  <c:v>771.08600000000001</c:v>
                </c:pt>
                <c:pt idx="30282">
                  <c:v>771.09900000000005</c:v>
                </c:pt>
                <c:pt idx="30283">
                  <c:v>771.11300000000006</c:v>
                </c:pt>
                <c:pt idx="30284">
                  <c:v>771.12699999999995</c:v>
                </c:pt>
                <c:pt idx="30285">
                  <c:v>771.14</c:v>
                </c:pt>
                <c:pt idx="30286">
                  <c:v>771.154</c:v>
                </c:pt>
                <c:pt idx="30287">
                  <c:v>771.15599999999995</c:v>
                </c:pt>
                <c:pt idx="30288">
                  <c:v>771.15800000000002</c:v>
                </c:pt>
                <c:pt idx="30289">
                  <c:v>771.16</c:v>
                </c:pt>
                <c:pt idx="30290">
                  <c:v>771.16200000000003</c:v>
                </c:pt>
                <c:pt idx="30291">
                  <c:v>771.16399999999999</c:v>
                </c:pt>
                <c:pt idx="30292">
                  <c:v>771.16600000000005</c:v>
                </c:pt>
                <c:pt idx="30293">
                  <c:v>771.18</c:v>
                </c:pt>
                <c:pt idx="30294">
                  <c:v>771.19299999999998</c:v>
                </c:pt>
                <c:pt idx="30295">
                  <c:v>771.20699999999999</c:v>
                </c:pt>
                <c:pt idx="30296">
                  <c:v>771.221</c:v>
                </c:pt>
                <c:pt idx="30297">
                  <c:v>771.23400000000004</c:v>
                </c:pt>
                <c:pt idx="30298">
                  <c:v>771.24800000000005</c:v>
                </c:pt>
                <c:pt idx="30299">
                  <c:v>771.26199999999994</c:v>
                </c:pt>
                <c:pt idx="30300">
                  <c:v>771.27599999999995</c:v>
                </c:pt>
                <c:pt idx="30301">
                  <c:v>771.28899999999999</c:v>
                </c:pt>
                <c:pt idx="30302">
                  <c:v>771.303</c:v>
                </c:pt>
                <c:pt idx="30303">
                  <c:v>771.31700000000001</c:v>
                </c:pt>
                <c:pt idx="30304">
                  <c:v>771.33</c:v>
                </c:pt>
                <c:pt idx="30305">
                  <c:v>771.34400000000005</c:v>
                </c:pt>
                <c:pt idx="30306">
                  <c:v>771.35799999999995</c:v>
                </c:pt>
                <c:pt idx="30307">
                  <c:v>771.37099999999998</c:v>
                </c:pt>
                <c:pt idx="30308">
                  <c:v>771.38499999999999</c:v>
                </c:pt>
                <c:pt idx="30309">
                  <c:v>771.399</c:v>
                </c:pt>
                <c:pt idx="30310">
                  <c:v>771.41200000000003</c:v>
                </c:pt>
                <c:pt idx="30311">
                  <c:v>771.42600000000004</c:v>
                </c:pt>
                <c:pt idx="30312">
                  <c:v>771.44</c:v>
                </c:pt>
                <c:pt idx="30313">
                  <c:v>771.45299999999997</c:v>
                </c:pt>
                <c:pt idx="30314">
                  <c:v>771.46699999999998</c:v>
                </c:pt>
                <c:pt idx="30315">
                  <c:v>771.48099999999999</c:v>
                </c:pt>
                <c:pt idx="30316">
                  <c:v>771.49400000000003</c:v>
                </c:pt>
                <c:pt idx="30317">
                  <c:v>771.50800000000004</c:v>
                </c:pt>
                <c:pt idx="30318">
                  <c:v>771.52200000000005</c:v>
                </c:pt>
                <c:pt idx="30319">
                  <c:v>771.53599999999994</c:v>
                </c:pt>
                <c:pt idx="30320">
                  <c:v>771.54899999999998</c:v>
                </c:pt>
                <c:pt idx="30321">
                  <c:v>771.56200000000001</c:v>
                </c:pt>
                <c:pt idx="30322">
                  <c:v>771.57600000000002</c:v>
                </c:pt>
                <c:pt idx="30323">
                  <c:v>771.58900000000006</c:v>
                </c:pt>
                <c:pt idx="30324">
                  <c:v>771.60199999999998</c:v>
                </c:pt>
                <c:pt idx="30325">
                  <c:v>771.61599999999999</c:v>
                </c:pt>
                <c:pt idx="30326">
                  <c:v>771.62900000000002</c:v>
                </c:pt>
                <c:pt idx="30327">
                  <c:v>771.64300000000003</c:v>
                </c:pt>
                <c:pt idx="30328">
                  <c:v>771.65700000000004</c:v>
                </c:pt>
                <c:pt idx="30329">
                  <c:v>771.67</c:v>
                </c:pt>
                <c:pt idx="30330">
                  <c:v>771.68399999999997</c:v>
                </c:pt>
                <c:pt idx="30331">
                  <c:v>771.69799999999998</c:v>
                </c:pt>
                <c:pt idx="30332">
                  <c:v>771.71100000000001</c:v>
                </c:pt>
                <c:pt idx="30333">
                  <c:v>771.72400000000005</c:v>
                </c:pt>
                <c:pt idx="30334">
                  <c:v>771.73900000000003</c:v>
                </c:pt>
                <c:pt idx="30335">
                  <c:v>771.75400000000002</c:v>
                </c:pt>
                <c:pt idx="30336">
                  <c:v>771.76800000000003</c:v>
                </c:pt>
                <c:pt idx="30337">
                  <c:v>771.78300000000002</c:v>
                </c:pt>
                <c:pt idx="30338">
                  <c:v>771.79700000000003</c:v>
                </c:pt>
                <c:pt idx="30339">
                  <c:v>771.81200000000001</c:v>
                </c:pt>
                <c:pt idx="30340">
                  <c:v>771.82600000000002</c:v>
                </c:pt>
                <c:pt idx="30341">
                  <c:v>771.84100000000001</c:v>
                </c:pt>
                <c:pt idx="30342">
                  <c:v>771.85500000000002</c:v>
                </c:pt>
                <c:pt idx="30343">
                  <c:v>771.87</c:v>
                </c:pt>
                <c:pt idx="30344">
                  <c:v>771.88400000000001</c:v>
                </c:pt>
                <c:pt idx="30345">
                  <c:v>771.899</c:v>
                </c:pt>
                <c:pt idx="30346">
                  <c:v>771.91300000000001</c:v>
                </c:pt>
                <c:pt idx="30347">
                  <c:v>771.928</c:v>
                </c:pt>
                <c:pt idx="30348">
                  <c:v>771.94299999999998</c:v>
                </c:pt>
                <c:pt idx="30349">
                  <c:v>771.95799999999997</c:v>
                </c:pt>
                <c:pt idx="30350">
                  <c:v>771.97199999999998</c:v>
                </c:pt>
                <c:pt idx="30351">
                  <c:v>771.98599999999999</c:v>
                </c:pt>
                <c:pt idx="30352">
                  <c:v>772.00099999999998</c:v>
                </c:pt>
                <c:pt idx="30353">
                  <c:v>772.01599999999996</c:v>
                </c:pt>
                <c:pt idx="30354">
                  <c:v>772.03099999999995</c:v>
                </c:pt>
                <c:pt idx="30355">
                  <c:v>772.04499999999996</c:v>
                </c:pt>
                <c:pt idx="30356">
                  <c:v>772.06</c:v>
                </c:pt>
                <c:pt idx="30357">
                  <c:v>772.07500000000005</c:v>
                </c:pt>
                <c:pt idx="30358">
                  <c:v>772.09</c:v>
                </c:pt>
                <c:pt idx="30359">
                  <c:v>772.10400000000004</c:v>
                </c:pt>
                <c:pt idx="30360">
                  <c:v>772.11900000000003</c:v>
                </c:pt>
                <c:pt idx="30361">
                  <c:v>772.13400000000001</c:v>
                </c:pt>
                <c:pt idx="30362">
                  <c:v>772.149</c:v>
                </c:pt>
                <c:pt idx="30363">
                  <c:v>772.16300000000001</c:v>
                </c:pt>
                <c:pt idx="30364">
                  <c:v>772.178</c:v>
                </c:pt>
                <c:pt idx="30365">
                  <c:v>772.19299999999998</c:v>
                </c:pt>
                <c:pt idx="30366">
                  <c:v>772.20799999999997</c:v>
                </c:pt>
                <c:pt idx="30367">
                  <c:v>772.22199999999998</c:v>
                </c:pt>
                <c:pt idx="30368">
                  <c:v>772.23699999999997</c:v>
                </c:pt>
                <c:pt idx="30369">
                  <c:v>772.25199999999995</c:v>
                </c:pt>
                <c:pt idx="30370">
                  <c:v>772.26599999999996</c:v>
                </c:pt>
                <c:pt idx="30371">
                  <c:v>772.28099999999995</c:v>
                </c:pt>
                <c:pt idx="30372">
                  <c:v>772.29600000000005</c:v>
                </c:pt>
                <c:pt idx="30373">
                  <c:v>772.31</c:v>
                </c:pt>
                <c:pt idx="30374">
                  <c:v>772.32500000000005</c:v>
                </c:pt>
                <c:pt idx="30375">
                  <c:v>772.34</c:v>
                </c:pt>
                <c:pt idx="30376">
                  <c:v>772.35500000000002</c:v>
                </c:pt>
                <c:pt idx="30377">
                  <c:v>772.36900000000003</c:v>
                </c:pt>
                <c:pt idx="30378">
                  <c:v>772.38400000000001</c:v>
                </c:pt>
                <c:pt idx="30379">
                  <c:v>772.399</c:v>
                </c:pt>
                <c:pt idx="30380">
                  <c:v>772.41399999999999</c:v>
                </c:pt>
                <c:pt idx="30381">
                  <c:v>772.42899999999997</c:v>
                </c:pt>
                <c:pt idx="30382">
                  <c:v>772.44299999999998</c:v>
                </c:pt>
                <c:pt idx="30383">
                  <c:v>772.45799999999997</c:v>
                </c:pt>
                <c:pt idx="30384">
                  <c:v>772.47299999999996</c:v>
                </c:pt>
                <c:pt idx="30385">
                  <c:v>772.48800000000006</c:v>
                </c:pt>
                <c:pt idx="30386">
                  <c:v>772.50300000000004</c:v>
                </c:pt>
                <c:pt idx="30387">
                  <c:v>772.51900000000001</c:v>
                </c:pt>
                <c:pt idx="30388">
                  <c:v>772.53399999999999</c:v>
                </c:pt>
                <c:pt idx="30389">
                  <c:v>772.54899999999998</c:v>
                </c:pt>
                <c:pt idx="30390">
                  <c:v>772.56399999999996</c:v>
                </c:pt>
                <c:pt idx="30391">
                  <c:v>772.57899999999995</c:v>
                </c:pt>
                <c:pt idx="30392">
                  <c:v>772.59400000000005</c:v>
                </c:pt>
                <c:pt idx="30393">
                  <c:v>772.61</c:v>
                </c:pt>
                <c:pt idx="30394">
                  <c:v>772.625</c:v>
                </c:pt>
                <c:pt idx="30395">
                  <c:v>772.63900000000001</c:v>
                </c:pt>
                <c:pt idx="30396">
                  <c:v>772.654</c:v>
                </c:pt>
                <c:pt idx="30397">
                  <c:v>772.66800000000001</c:v>
                </c:pt>
                <c:pt idx="30398">
                  <c:v>772.68200000000002</c:v>
                </c:pt>
                <c:pt idx="30399">
                  <c:v>772.69600000000003</c:v>
                </c:pt>
                <c:pt idx="30400">
                  <c:v>772.71</c:v>
                </c:pt>
                <c:pt idx="30401">
                  <c:v>772.72500000000002</c:v>
                </c:pt>
                <c:pt idx="30402">
                  <c:v>772.73900000000003</c:v>
                </c:pt>
                <c:pt idx="30403">
                  <c:v>772.75300000000004</c:v>
                </c:pt>
                <c:pt idx="30404">
                  <c:v>772.76700000000005</c:v>
                </c:pt>
                <c:pt idx="30405">
                  <c:v>772.78099999999995</c:v>
                </c:pt>
                <c:pt idx="30406">
                  <c:v>772.79499999999996</c:v>
                </c:pt>
                <c:pt idx="30407">
                  <c:v>772.80899999999997</c:v>
                </c:pt>
                <c:pt idx="30408">
                  <c:v>772.82299999999998</c:v>
                </c:pt>
                <c:pt idx="30409">
                  <c:v>772.83699999999999</c:v>
                </c:pt>
                <c:pt idx="30410">
                  <c:v>772.851</c:v>
                </c:pt>
                <c:pt idx="30411">
                  <c:v>772.86400000000003</c:v>
                </c:pt>
                <c:pt idx="30412">
                  <c:v>772.87800000000004</c:v>
                </c:pt>
                <c:pt idx="30413">
                  <c:v>772.89200000000005</c:v>
                </c:pt>
                <c:pt idx="30414">
                  <c:v>772.90499999999997</c:v>
                </c:pt>
                <c:pt idx="30415">
                  <c:v>772.91899999999998</c:v>
                </c:pt>
                <c:pt idx="30416">
                  <c:v>772.93299999999999</c:v>
                </c:pt>
                <c:pt idx="30417">
                  <c:v>772.94600000000003</c:v>
                </c:pt>
                <c:pt idx="30418">
                  <c:v>772.96</c:v>
                </c:pt>
                <c:pt idx="30419">
                  <c:v>772.97400000000005</c:v>
                </c:pt>
                <c:pt idx="30420">
                  <c:v>772.98699999999997</c:v>
                </c:pt>
                <c:pt idx="30421">
                  <c:v>773.00099999999998</c:v>
                </c:pt>
                <c:pt idx="30422">
                  <c:v>773.01499999999999</c:v>
                </c:pt>
                <c:pt idx="30423">
                  <c:v>773.02800000000002</c:v>
                </c:pt>
                <c:pt idx="30424">
                  <c:v>773.04100000000005</c:v>
                </c:pt>
                <c:pt idx="30425">
                  <c:v>773.05499999999995</c:v>
                </c:pt>
                <c:pt idx="30426">
                  <c:v>773.06799999999998</c:v>
                </c:pt>
                <c:pt idx="30427">
                  <c:v>773.08100000000002</c:v>
                </c:pt>
                <c:pt idx="30428">
                  <c:v>773.09400000000005</c:v>
                </c:pt>
                <c:pt idx="30429">
                  <c:v>773.10699999999997</c:v>
                </c:pt>
                <c:pt idx="30430">
                  <c:v>773.12099999999998</c:v>
                </c:pt>
                <c:pt idx="30431">
                  <c:v>773.13400000000001</c:v>
                </c:pt>
                <c:pt idx="30432">
                  <c:v>773.14700000000005</c:v>
                </c:pt>
                <c:pt idx="30433">
                  <c:v>773.16099999999994</c:v>
                </c:pt>
                <c:pt idx="30434">
                  <c:v>773.17399999999998</c:v>
                </c:pt>
                <c:pt idx="30435">
                  <c:v>773.18700000000001</c:v>
                </c:pt>
                <c:pt idx="30436">
                  <c:v>773.20100000000002</c:v>
                </c:pt>
                <c:pt idx="30437">
                  <c:v>773.21500000000003</c:v>
                </c:pt>
                <c:pt idx="30438">
                  <c:v>773.22900000000004</c:v>
                </c:pt>
                <c:pt idx="30439">
                  <c:v>773.24199999999996</c:v>
                </c:pt>
                <c:pt idx="30440">
                  <c:v>773.25599999999997</c:v>
                </c:pt>
                <c:pt idx="30441">
                  <c:v>773.26900000000001</c:v>
                </c:pt>
                <c:pt idx="30442">
                  <c:v>773.28300000000002</c:v>
                </c:pt>
                <c:pt idx="30443">
                  <c:v>773.29700000000003</c:v>
                </c:pt>
                <c:pt idx="30444">
                  <c:v>773.31100000000004</c:v>
                </c:pt>
                <c:pt idx="30445">
                  <c:v>773.32399999999996</c:v>
                </c:pt>
                <c:pt idx="30446">
                  <c:v>773.33799999999997</c:v>
                </c:pt>
                <c:pt idx="30447">
                  <c:v>773.35199999999998</c:v>
                </c:pt>
                <c:pt idx="30448">
                  <c:v>773.36500000000001</c:v>
                </c:pt>
                <c:pt idx="30449">
                  <c:v>773.37900000000002</c:v>
                </c:pt>
                <c:pt idx="30450">
                  <c:v>773.39300000000003</c:v>
                </c:pt>
                <c:pt idx="30451">
                  <c:v>773.40599999999995</c:v>
                </c:pt>
                <c:pt idx="30452">
                  <c:v>773.42</c:v>
                </c:pt>
                <c:pt idx="30453">
                  <c:v>773.43399999999997</c:v>
                </c:pt>
                <c:pt idx="30454">
                  <c:v>773.447</c:v>
                </c:pt>
                <c:pt idx="30455">
                  <c:v>773.46100000000001</c:v>
                </c:pt>
                <c:pt idx="30456">
                  <c:v>773.47500000000002</c:v>
                </c:pt>
                <c:pt idx="30457">
                  <c:v>773.48900000000003</c:v>
                </c:pt>
                <c:pt idx="30458">
                  <c:v>773.50199999999995</c:v>
                </c:pt>
                <c:pt idx="30459">
                  <c:v>773.51599999999996</c:v>
                </c:pt>
                <c:pt idx="30460">
                  <c:v>773.53</c:v>
                </c:pt>
                <c:pt idx="30461">
                  <c:v>773.54600000000005</c:v>
                </c:pt>
                <c:pt idx="30462">
                  <c:v>773.56</c:v>
                </c:pt>
                <c:pt idx="30463">
                  <c:v>773.57500000000005</c:v>
                </c:pt>
                <c:pt idx="30464">
                  <c:v>773.59</c:v>
                </c:pt>
                <c:pt idx="30465">
                  <c:v>773.60500000000002</c:v>
                </c:pt>
                <c:pt idx="30466">
                  <c:v>773.62</c:v>
                </c:pt>
                <c:pt idx="30467">
                  <c:v>773.63400000000001</c:v>
                </c:pt>
                <c:pt idx="30468">
                  <c:v>773.649</c:v>
                </c:pt>
                <c:pt idx="30469">
                  <c:v>773.66399999999999</c:v>
                </c:pt>
                <c:pt idx="30470">
                  <c:v>773.678</c:v>
                </c:pt>
                <c:pt idx="30471">
                  <c:v>773.69299999999998</c:v>
                </c:pt>
                <c:pt idx="30472">
                  <c:v>773.70699999999999</c:v>
                </c:pt>
                <c:pt idx="30473">
                  <c:v>773.721</c:v>
                </c:pt>
                <c:pt idx="30474">
                  <c:v>773.73599999999999</c:v>
                </c:pt>
                <c:pt idx="30475">
                  <c:v>773.75</c:v>
                </c:pt>
                <c:pt idx="30476">
                  <c:v>773.76400000000001</c:v>
                </c:pt>
                <c:pt idx="30477">
                  <c:v>773.779</c:v>
                </c:pt>
                <c:pt idx="30478">
                  <c:v>773.79300000000001</c:v>
                </c:pt>
                <c:pt idx="30479">
                  <c:v>773.80700000000002</c:v>
                </c:pt>
                <c:pt idx="30480">
                  <c:v>773.822</c:v>
                </c:pt>
                <c:pt idx="30481">
                  <c:v>773.83600000000001</c:v>
                </c:pt>
                <c:pt idx="30482">
                  <c:v>773.851</c:v>
                </c:pt>
                <c:pt idx="30483">
                  <c:v>773.86500000000001</c:v>
                </c:pt>
                <c:pt idx="30484">
                  <c:v>773.88</c:v>
                </c:pt>
                <c:pt idx="30485">
                  <c:v>773.89499999999998</c:v>
                </c:pt>
                <c:pt idx="30486">
                  <c:v>773.90899999999999</c:v>
                </c:pt>
                <c:pt idx="30487">
                  <c:v>773.92399999999998</c:v>
                </c:pt>
                <c:pt idx="30488">
                  <c:v>773.93899999999996</c:v>
                </c:pt>
                <c:pt idx="30489">
                  <c:v>773.95399999999995</c:v>
                </c:pt>
                <c:pt idx="30490">
                  <c:v>773.96799999999996</c:v>
                </c:pt>
                <c:pt idx="30491">
                  <c:v>773.98299999999995</c:v>
                </c:pt>
                <c:pt idx="30492">
                  <c:v>773.99800000000005</c:v>
                </c:pt>
                <c:pt idx="30493">
                  <c:v>774.01300000000003</c:v>
                </c:pt>
                <c:pt idx="30494">
                  <c:v>774.02700000000004</c:v>
                </c:pt>
                <c:pt idx="30495">
                  <c:v>774.04200000000003</c:v>
                </c:pt>
                <c:pt idx="30496">
                  <c:v>774.05700000000002</c:v>
                </c:pt>
                <c:pt idx="30497">
                  <c:v>774.072</c:v>
                </c:pt>
                <c:pt idx="30498">
                  <c:v>774.08600000000001</c:v>
                </c:pt>
                <c:pt idx="30499">
                  <c:v>774.101</c:v>
                </c:pt>
                <c:pt idx="30500">
                  <c:v>774.11599999999999</c:v>
                </c:pt>
                <c:pt idx="30501">
                  <c:v>774.13</c:v>
                </c:pt>
                <c:pt idx="30502">
                  <c:v>774.14499999999998</c:v>
                </c:pt>
                <c:pt idx="30503">
                  <c:v>774.16</c:v>
                </c:pt>
                <c:pt idx="30504">
                  <c:v>774.17499999999995</c:v>
                </c:pt>
                <c:pt idx="30505">
                  <c:v>774.18899999999996</c:v>
                </c:pt>
                <c:pt idx="30506">
                  <c:v>774.20399999999995</c:v>
                </c:pt>
                <c:pt idx="30507">
                  <c:v>774.21900000000005</c:v>
                </c:pt>
                <c:pt idx="30508">
                  <c:v>774.23400000000004</c:v>
                </c:pt>
                <c:pt idx="30509">
                  <c:v>774.24800000000005</c:v>
                </c:pt>
                <c:pt idx="30510">
                  <c:v>774.26300000000003</c:v>
                </c:pt>
                <c:pt idx="30511">
                  <c:v>774.27800000000002</c:v>
                </c:pt>
                <c:pt idx="30512">
                  <c:v>774.29300000000001</c:v>
                </c:pt>
                <c:pt idx="30513">
                  <c:v>774.30700000000002</c:v>
                </c:pt>
                <c:pt idx="30514">
                  <c:v>774.322</c:v>
                </c:pt>
                <c:pt idx="30515">
                  <c:v>774.33699999999999</c:v>
                </c:pt>
                <c:pt idx="30516">
                  <c:v>774.35199999999998</c:v>
                </c:pt>
                <c:pt idx="30517">
                  <c:v>774.36599999999999</c:v>
                </c:pt>
                <c:pt idx="30518">
                  <c:v>774.38099999999997</c:v>
                </c:pt>
                <c:pt idx="30519">
                  <c:v>774.39599999999996</c:v>
                </c:pt>
                <c:pt idx="30520">
                  <c:v>774.41</c:v>
                </c:pt>
                <c:pt idx="30521">
                  <c:v>774.42399999999998</c:v>
                </c:pt>
                <c:pt idx="30522">
                  <c:v>774.43799999999999</c:v>
                </c:pt>
                <c:pt idx="30523">
                  <c:v>774.45100000000002</c:v>
                </c:pt>
                <c:pt idx="30524">
                  <c:v>774.46500000000003</c:v>
                </c:pt>
                <c:pt idx="30525">
                  <c:v>774.47799999999995</c:v>
                </c:pt>
                <c:pt idx="30526">
                  <c:v>774.49199999999996</c:v>
                </c:pt>
                <c:pt idx="30527">
                  <c:v>774.505</c:v>
                </c:pt>
                <c:pt idx="30528">
                  <c:v>774.51800000000003</c:v>
                </c:pt>
                <c:pt idx="30529">
                  <c:v>774.53200000000004</c:v>
                </c:pt>
                <c:pt idx="30530">
                  <c:v>774.54499999999996</c:v>
                </c:pt>
                <c:pt idx="30531">
                  <c:v>774.55799999999999</c:v>
                </c:pt>
                <c:pt idx="30532">
                  <c:v>774.57100000000003</c:v>
                </c:pt>
                <c:pt idx="30533">
                  <c:v>774.58500000000004</c:v>
                </c:pt>
                <c:pt idx="30534">
                  <c:v>774.59900000000005</c:v>
                </c:pt>
                <c:pt idx="30535">
                  <c:v>774.61199999999997</c:v>
                </c:pt>
                <c:pt idx="30536">
                  <c:v>774.62599999999998</c:v>
                </c:pt>
                <c:pt idx="30537">
                  <c:v>774.64</c:v>
                </c:pt>
                <c:pt idx="30538">
                  <c:v>774.65300000000002</c:v>
                </c:pt>
                <c:pt idx="30539">
                  <c:v>774.66700000000003</c:v>
                </c:pt>
                <c:pt idx="30540">
                  <c:v>774.68100000000004</c:v>
                </c:pt>
                <c:pt idx="30541">
                  <c:v>774.69399999999996</c:v>
                </c:pt>
                <c:pt idx="30542">
                  <c:v>774.70799999999997</c:v>
                </c:pt>
                <c:pt idx="30543">
                  <c:v>774.72199999999998</c:v>
                </c:pt>
                <c:pt idx="30544">
                  <c:v>774.73500000000001</c:v>
                </c:pt>
                <c:pt idx="30545">
                  <c:v>774.74900000000002</c:v>
                </c:pt>
                <c:pt idx="30546">
                  <c:v>774.76300000000003</c:v>
                </c:pt>
                <c:pt idx="30547">
                  <c:v>774.77599999999995</c:v>
                </c:pt>
                <c:pt idx="30548">
                  <c:v>774.79</c:v>
                </c:pt>
                <c:pt idx="30549">
                  <c:v>774.80399999999997</c:v>
                </c:pt>
                <c:pt idx="30550">
                  <c:v>774.81700000000001</c:v>
                </c:pt>
                <c:pt idx="30551">
                  <c:v>774.83100000000002</c:v>
                </c:pt>
                <c:pt idx="30552">
                  <c:v>774.84500000000003</c:v>
                </c:pt>
                <c:pt idx="30553">
                  <c:v>774.85900000000004</c:v>
                </c:pt>
                <c:pt idx="30554">
                  <c:v>774.87300000000005</c:v>
                </c:pt>
                <c:pt idx="30555">
                  <c:v>774.88699999999994</c:v>
                </c:pt>
                <c:pt idx="30556">
                  <c:v>774.90099999999995</c:v>
                </c:pt>
                <c:pt idx="30557">
                  <c:v>774.91499999999996</c:v>
                </c:pt>
                <c:pt idx="30558">
                  <c:v>774.92899999999997</c:v>
                </c:pt>
                <c:pt idx="30559">
                  <c:v>774.94299999999998</c:v>
                </c:pt>
                <c:pt idx="30560">
                  <c:v>774.95699999999999</c:v>
                </c:pt>
                <c:pt idx="30561">
                  <c:v>774.97199999999998</c:v>
                </c:pt>
                <c:pt idx="30562">
                  <c:v>774.98599999999999</c:v>
                </c:pt>
                <c:pt idx="30563">
                  <c:v>775</c:v>
                </c:pt>
                <c:pt idx="30564">
                  <c:v>775.01400000000001</c:v>
                </c:pt>
                <c:pt idx="30565">
                  <c:v>775.029</c:v>
                </c:pt>
                <c:pt idx="30566">
                  <c:v>775.04300000000001</c:v>
                </c:pt>
                <c:pt idx="30567">
                  <c:v>775.05700000000002</c:v>
                </c:pt>
                <c:pt idx="30568">
                  <c:v>775.07100000000003</c:v>
                </c:pt>
                <c:pt idx="30569">
                  <c:v>775.08500000000004</c:v>
                </c:pt>
                <c:pt idx="30570">
                  <c:v>775.09900000000005</c:v>
                </c:pt>
                <c:pt idx="30571">
                  <c:v>775.11300000000006</c:v>
                </c:pt>
                <c:pt idx="30572">
                  <c:v>775.12699999999995</c:v>
                </c:pt>
                <c:pt idx="30573">
                  <c:v>775.14</c:v>
                </c:pt>
                <c:pt idx="30574">
                  <c:v>775.154</c:v>
                </c:pt>
                <c:pt idx="30575">
                  <c:v>775.16800000000001</c:v>
                </c:pt>
                <c:pt idx="30576">
                  <c:v>775.18200000000002</c:v>
                </c:pt>
                <c:pt idx="30577">
                  <c:v>775.19500000000005</c:v>
                </c:pt>
                <c:pt idx="30578">
                  <c:v>775.20899999999995</c:v>
                </c:pt>
                <c:pt idx="30579">
                  <c:v>775.22299999999996</c:v>
                </c:pt>
                <c:pt idx="30580">
                  <c:v>775.23699999999997</c:v>
                </c:pt>
                <c:pt idx="30581">
                  <c:v>775.25099999999998</c:v>
                </c:pt>
                <c:pt idx="30582">
                  <c:v>775.26499999999999</c:v>
                </c:pt>
                <c:pt idx="30583">
                  <c:v>775.279</c:v>
                </c:pt>
                <c:pt idx="30584">
                  <c:v>775.29300000000001</c:v>
                </c:pt>
                <c:pt idx="30585">
                  <c:v>775.30700000000002</c:v>
                </c:pt>
                <c:pt idx="30586">
                  <c:v>775.32100000000003</c:v>
                </c:pt>
                <c:pt idx="30587">
                  <c:v>775.33500000000004</c:v>
                </c:pt>
                <c:pt idx="30588">
                  <c:v>775.35</c:v>
                </c:pt>
                <c:pt idx="30589">
                  <c:v>775.36300000000006</c:v>
                </c:pt>
                <c:pt idx="30590">
                  <c:v>775.37699999999995</c:v>
                </c:pt>
                <c:pt idx="30591">
                  <c:v>775.39200000000005</c:v>
                </c:pt>
                <c:pt idx="30592">
                  <c:v>775.40700000000004</c:v>
                </c:pt>
                <c:pt idx="30593">
                  <c:v>775.42200000000003</c:v>
                </c:pt>
                <c:pt idx="30594">
                  <c:v>775.43700000000001</c:v>
                </c:pt>
                <c:pt idx="30595">
                  <c:v>775.452</c:v>
                </c:pt>
                <c:pt idx="30596">
                  <c:v>775.46600000000001</c:v>
                </c:pt>
                <c:pt idx="30597">
                  <c:v>775.48099999999999</c:v>
                </c:pt>
                <c:pt idx="30598">
                  <c:v>775.49599999999998</c:v>
                </c:pt>
                <c:pt idx="30599">
                  <c:v>775.51099999999997</c:v>
                </c:pt>
                <c:pt idx="30600">
                  <c:v>775.52499999999998</c:v>
                </c:pt>
                <c:pt idx="30601">
                  <c:v>775.54</c:v>
                </c:pt>
                <c:pt idx="30602">
                  <c:v>775.55499999999995</c:v>
                </c:pt>
                <c:pt idx="30603">
                  <c:v>775.57</c:v>
                </c:pt>
                <c:pt idx="30604">
                  <c:v>775.58399999999995</c:v>
                </c:pt>
                <c:pt idx="30605">
                  <c:v>775.59900000000005</c:v>
                </c:pt>
                <c:pt idx="30606">
                  <c:v>775.61400000000003</c:v>
                </c:pt>
                <c:pt idx="30607">
                  <c:v>775.62800000000004</c:v>
                </c:pt>
                <c:pt idx="30608">
                  <c:v>775.64300000000003</c:v>
                </c:pt>
                <c:pt idx="30609">
                  <c:v>775.65800000000002</c:v>
                </c:pt>
                <c:pt idx="30610">
                  <c:v>775.673</c:v>
                </c:pt>
                <c:pt idx="30611">
                  <c:v>775.68700000000001</c:v>
                </c:pt>
                <c:pt idx="30612">
                  <c:v>775.702</c:v>
                </c:pt>
                <c:pt idx="30613">
                  <c:v>775.71699999999998</c:v>
                </c:pt>
                <c:pt idx="30614">
                  <c:v>775.73199999999997</c:v>
                </c:pt>
                <c:pt idx="30615">
                  <c:v>775.74599999999998</c:v>
                </c:pt>
                <c:pt idx="30616">
                  <c:v>775.76099999999997</c:v>
                </c:pt>
                <c:pt idx="30617">
                  <c:v>775.77499999999998</c:v>
                </c:pt>
                <c:pt idx="30618">
                  <c:v>775.79</c:v>
                </c:pt>
                <c:pt idx="30619">
                  <c:v>775.80399999999997</c:v>
                </c:pt>
                <c:pt idx="30620">
                  <c:v>775.81899999999996</c:v>
                </c:pt>
                <c:pt idx="30621">
                  <c:v>775.83299999999997</c:v>
                </c:pt>
                <c:pt idx="30622">
                  <c:v>775.84799999999996</c:v>
                </c:pt>
                <c:pt idx="30623">
                  <c:v>775.86300000000006</c:v>
                </c:pt>
                <c:pt idx="30624">
                  <c:v>775.87699999999995</c:v>
                </c:pt>
                <c:pt idx="30625">
                  <c:v>775.89200000000005</c:v>
                </c:pt>
                <c:pt idx="30626">
                  <c:v>775.90599999999995</c:v>
                </c:pt>
                <c:pt idx="30627">
                  <c:v>775.92100000000005</c:v>
                </c:pt>
                <c:pt idx="30628">
                  <c:v>775.93600000000004</c:v>
                </c:pt>
                <c:pt idx="30629">
                  <c:v>775.95</c:v>
                </c:pt>
                <c:pt idx="30630">
                  <c:v>775.96500000000003</c:v>
                </c:pt>
                <c:pt idx="30631">
                  <c:v>775.98</c:v>
                </c:pt>
                <c:pt idx="30632">
                  <c:v>775.99400000000003</c:v>
                </c:pt>
                <c:pt idx="30633">
                  <c:v>776.00900000000001</c:v>
                </c:pt>
                <c:pt idx="30634">
                  <c:v>776.024</c:v>
                </c:pt>
                <c:pt idx="30635">
                  <c:v>776.03800000000001</c:v>
                </c:pt>
                <c:pt idx="30636">
                  <c:v>776.053</c:v>
                </c:pt>
                <c:pt idx="30637">
                  <c:v>776.06799999999998</c:v>
                </c:pt>
                <c:pt idx="30638">
                  <c:v>776.08299999999997</c:v>
                </c:pt>
                <c:pt idx="30639">
                  <c:v>776.09699999999998</c:v>
                </c:pt>
                <c:pt idx="30640">
                  <c:v>776.11199999999997</c:v>
                </c:pt>
                <c:pt idx="30641">
                  <c:v>776.12699999999995</c:v>
                </c:pt>
                <c:pt idx="30642">
                  <c:v>776.14099999999996</c:v>
                </c:pt>
                <c:pt idx="30643">
                  <c:v>776.15599999999995</c:v>
                </c:pt>
                <c:pt idx="30644">
                  <c:v>776.17100000000005</c:v>
                </c:pt>
                <c:pt idx="30645">
                  <c:v>776.18600000000004</c:v>
                </c:pt>
                <c:pt idx="30646">
                  <c:v>776.2</c:v>
                </c:pt>
                <c:pt idx="30647">
                  <c:v>776.21500000000003</c:v>
                </c:pt>
                <c:pt idx="30648">
                  <c:v>776.23</c:v>
                </c:pt>
                <c:pt idx="30649">
                  <c:v>776.24400000000003</c:v>
                </c:pt>
                <c:pt idx="30650">
                  <c:v>776.25900000000001</c:v>
                </c:pt>
                <c:pt idx="30651">
                  <c:v>776.27300000000002</c:v>
                </c:pt>
                <c:pt idx="30652">
                  <c:v>776.28700000000003</c:v>
                </c:pt>
                <c:pt idx="30653">
                  <c:v>776.30100000000004</c:v>
                </c:pt>
                <c:pt idx="30654">
                  <c:v>776.31399999999996</c:v>
                </c:pt>
                <c:pt idx="30655">
                  <c:v>776.32799999999997</c:v>
                </c:pt>
                <c:pt idx="30656">
                  <c:v>776.34199999999998</c:v>
                </c:pt>
                <c:pt idx="30657">
                  <c:v>776.35500000000002</c:v>
                </c:pt>
                <c:pt idx="30658">
                  <c:v>776.36900000000003</c:v>
                </c:pt>
                <c:pt idx="30659">
                  <c:v>776.38300000000004</c:v>
                </c:pt>
                <c:pt idx="30660">
                  <c:v>776.39599999999996</c:v>
                </c:pt>
                <c:pt idx="30661">
                  <c:v>776.41</c:v>
                </c:pt>
                <c:pt idx="30662">
                  <c:v>776.42399999999998</c:v>
                </c:pt>
                <c:pt idx="30663">
                  <c:v>776.43700000000001</c:v>
                </c:pt>
                <c:pt idx="30664">
                  <c:v>776.45100000000002</c:v>
                </c:pt>
                <c:pt idx="30665">
                  <c:v>776.46500000000003</c:v>
                </c:pt>
                <c:pt idx="30666">
                  <c:v>776.47900000000004</c:v>
                </c:pt>
                <c:pt idx="30667">
                  <c:v>776.49199999999996</c:v>
                </c:pt>
                <c:pt idx="30668">
                  <c:v>776.50599999999997</c:v>
                </c:pt>
                <c:pt idx="30669">
                  <c:v>776.52</c:v>
                </c:pt>
                <c:pt idx="30670">
                  <c:v>776.53300000000002</c:v>
                </c:pt>
                <c:pt idx="30671">
                  <c:v>776.54700000000003</c:v>
                </c:pt>
                <c:pt idx="30672">
                  <c:v>776.56100000000004</c:v>
                </c:pt>
                <c:pt idx="30673">
                  <c:v>776.57399999999996</c:v>
                </c:pt>
                <c:pt idx="30674">
                  <c:v>776.58799999999997</c:v>
                </c:pt>
                <c:pt idx="30675">
                  <c:v>776.601</c:v>
                </c:pt>
                <c:pt idx="30676">
                  <c:v>776.61500000000001</c:v>
                </c:pt>
                <c:pt idx="30677">
                  <c:v>776.62900000000002</c:v>
                </c:pt>
                <c:pt idx="30678">
                  <c:v>776.64200000000005</c:v>
                </c:pt>
                <c:pt idx="30679">
                  <c:v>776.65599999999995</c:v>
                </c:pt>
                <c:pt idx="30680">
                  <c:v>776.67</c:v>
                </c:pt>
                <c:pt idx="30681">
                  <c:v>776.68299999999999</c:v>
                </c:pt>
                <c:pt idx="30682">
                  <c:v>776.697</c:v>
                </c:pt>
                <c:pt idx="30683">
                  <c:v>776.71100000000001</c:v>
                </c:pt>
                <c:pt idx="30684">
                  <c:v>776.72400000000005</c:v>
                </c:pt>
                <c:pt idx="30685">
                  <c:v>776.73800000000006</c:v>
                </c:pt>
                <c:pt idx="30686">
                  <c:v>776.75199999999995</c:v>
                </c:pt>
                <c:pt idx="30687">
                  <c:v>776.76499999999999</c:v>
                </c:pt>
                <c:pt idx="30688">
                  <c:v>776.779</c:v>
                </c:pt>
                <c:pt idx="30689">
                  <c:v>776.79300000000001</c:v>
                </c:pt>
                <c:pt idx="30690">
                  <c:v>776.80700000000002</c:v>
                </c:pt>
                <c:pt idx="30691">
                  <c:v>776.82</c:v>
                </c:pt>
                <c:pt idx="30692">
                  <c:v>776.83399999999995</c:v>
                </c:pt>
                <c:pt idx="30693">
                  <c:v>776.84799999999996</c:v>
                </c:pt>
                <c:pt idx="30694">
                  <c:v>776.86099999999999</c:v>
                </c:pt>
                <c:pt idx="30695">
                  <c:v>776.875</c:v>
                </c:pt>
                <c:pt idx="30696">
                  <c:v>776.88900000000001</c:v>
                </c:pt>
                <c:pt idx="30697">
                  <c:v>776.90200000000004</c:v>
                </c:pt>
                <c:pt idx="30698">
                  <c:v>776.91600000000005</c:v>
                </c:pt>
                <c:pt idx="30699">
                  <c:v>776.93</c:v>
                </c:pt>
                <c:pt idx="30700">
                  <c:v>776.94299999999998</c:v>
                </c:pt>
                <c:pt idx="30701">
                  <c:v>776.95699999999999</c:v>
                </c:pt>
                <c:pt idx="30702">
                  <c:v>776.971</c:v>
                </c:pt>
                <c:pt idx="30703">
                  <c:v>776.98400000000004</c:v>
                </c:pt>
                <c:pt idx="30704">
                  <c:v>776.99800000000005</c:v>
                </c:pt>
                <c:pt idx="30705">
                  <c:v>777.01199999999994</c:v>
                </c:pt>
                <c:pt idx="30706">
                  <c:v>777.02599999999995</c:v>
                </c:pt>
                <c:pt idx="30707">
                  <c:v>777.03899999999999</c:v>
                </c:pt>
                <c:pt idx="30708">
                  <c:v>777.053</c:v>
                </c:pt>
                <c:pt idx="30709">
                  <c:v>777.06700000000001</c:v>
                </c:pt>
                <c:pt idx="30710">
                  <c:v>777.08</c:v>
                </c:pt>
                <c:pt idx="30711">
                  <c:v>777.09400000000005</c:v>
                </c:pt>
                <c:pt idx="30712">
                  <c:v>777.10799999999995</c:v>
                </c:pt>
                <c:pt idx="30713">
                  <c:v>777.12199999999996</c:v>
                </c:pt>
                <c:pt idx="30714">
                  <c:v>777.13599999999997</c:v>
                </c:pt>
                <c:pt idx="30715">
                  <c:v>777.149</c:v>
                </c:pt>
                <c:pt idx="30716">
                  <c:v>777.16300000000001</c:v>
                </c:pt>
                <c:pt idx="30717">
                  <c:v>777.178</c:v>
                </c:pt>
                <c:pt idx="30718">
                  <c:v>777.19299999999998</c:v>
                </c:pt>
                <c:pt idx="30719">
                  <c:v>777.20799999999997</c:v>
                </c:pt>
                <c:pt idx="30720">
                  <c:v>777.22299999999996</c:v>
                </c:pt>
                <c:pt idx="30721">
                  <c:v>777.23800000000006</c:v>
                </c:pt>
                <c:pt idx="30722">
                  <c:v>777.25199999999995</c:v>
                </c:pt>
                <c:pt idx="30723">
                  <c:v>777.26700000000005</c:v>
                </c:pt>
                <c:pt idx="30724">
                  <c:v>777.28099999999995</c:v>
                </c:pt>
                <c:pt idx="30725">
                  <c:v>777.29600000000005</c:v>
                </c:pt>
                <c:pt idx="30726">
                  <c:v>777.31</c:v>
                </c:pt>
                <c:pt idx="30727">
                  <c:v>777.32399999999996</c:v>
                </c:pt>
                <c:pt idx="30728">
                  <c:v>777.33799999999997</c:v>
                </c:pt>
                <c:pt idx="30729">
                  <c:v>777.35299999999995</c:v>
                </c:pt>
                <c:pt idx="30730">
                  <c:v>777.36699999999996</c:v>
                </c:pt>
                <c:pt idx="30731">
                  <c:v>777.38099999999997</c:v>
                </c:pt>
                <c:pt idx="30732">
                  <c:v>777.39499999999998</c:v>
                </c:pt>
                <c:pt idx="30733">
                  <c:v>777.41</c:v>
                </c:pt>
                <c:pt idx="30734">
                  <c:v>777.42399999999998</c:v>
                </c:pt>
                <c:pt idx="30735">
                  <c:v>777.43899999999996</c:v>
                </c:pt>
                <c:pt idx="30736">
                  <c:v>777.45399999999995</c:v>
                </c:pt>
                <c:pt idx="30737">
                  <c:v>777.46799999999996</c:v>
                </c:pt>
                <c:pt idx="30738">
                  <c:v>777.48299999999995</c:v>
                </c:pt>
                <c:pt idx="30739">
                  <c:v>777.49800000000005</c:v>
                </c:pt>
                <c:pt idx="30740">
                  <c:v>777.51199999999994</c:v>
                </c:pt>
                <c:pt idx="30741">
                  <c:v>777.52700000000004</c:v>
                </c:pt>
                <c:pt idx="30742">
                  <c:v>777.54200000000003</c:v>
                </c:pt>
                <c:pt idx="30743">
                  <c:v>777.55700000000002</c:v>
                </c:pt>
                <c:pt idx="30744">
                  <c:v>777.57100000000003</c:v>
                </c:pt>
                <c:pt idx="30745">
                  <c:v>777.58600000000001</c:v>
                </c:pt>
                <c:pt idx="30746">
                  <c:v>777.601</c:v>
                </c:pt>
                <c:pt idx="30747">
                  <c:v>777.61599999999999</c:v>
                </c:pt>
                <c:pt idx="30748">
                  <c:v>777.63099999999997</c:v>
                </c:pt>
                <c:pt idx="30749">
                  <c:v>777.64499999999998</c:v>
                </c:pt>
                <c:pt idx="30750">
                  <c:v>777.66</c:v>
                </c:pt>
                <c:pt idx="30751">
                  <c:v>777.67499999999995</c:v>
                </c:pt>
                <c:pt idx="30752">
                  <c:v>777.69</c:v>
                </c:pt>
                <c:pt idx="30753">
                  <c:v>777.70600000000002</c:v>
                </c:pt>
                <c:pt idx="30754">
                  <c:v>777.721</c:v>
                </c:pt>
                <c:pt idx="30755">
                  <c:v>777.73599999999999</c:v>
                </c:pt>
                <c:pt idx="30756">
                  <c:v>777.75099999999998</c:v>
                </c:pt>
                <c:pt idx="30757">
                  <c:v>777.76599999999996</c:v>
                </c:pt>
                <c:pt idx="30758">
                  <c:v>777.78099999999995</c:v>
                </c:pt>
                <c:pt idx="30759">
                  <c:v>777.79600000000005</c:v>
                </c:pt>
                <c:pt idx="30760">
                  <c:v>777.81100000000004</c:v>
                </c:pt>
                <c:pt idx="30761">
                  <c:v>777.82600000000002</c:v>
                </c:pt>
                <c:pt idx="30762">
                  <c:v>777.84</c:v>
                </c:pt>
                <c:pt idx="30763">
                  <c:v>777.85599999999999</c:v>
                </c:pt>
                <c:pt idx="30764">
                  <c:v>777.87099999999998</c:v>
                </c:pt>
                <c:pt idx="30765">
                  <c:v>777.88599999999997</c:v>
                </c:pt>
                <c:pt idx="30766">
                  <c:v>777.90099999999995</c:v>
                </c:pt>
                <c:pt idx="30767">
                  <c:v>777.91600000000005</c:v>
                </c:pt>
                <c:pt idx="30768">
                  <c:v>777.93100000000004</c:v>
                </c:pt>
                <c:pt idx="30769">
                  <c:v>777.947</c:v>
                </c:pt>
                <c:pt idx="30770">
                  <c:v>777.96199999999999</c:v>
                </c:pt>
                <c:pt idx="30771">
                  <c:v>777.976</c:v>
                </c:pt>
                <c:pt idx="30772">
                  <c:v>777.99099999999999</c:v>
                </c:pt>
                <c:pt idx="30773">
                  <c:v>778.00599999999997</c:v>
                </c:pt>
                <c:pt idx="30774">
                  <c:v>778.02099999999996</c:v>
                </c:pt>
                <c:pt idx="30775">
                  <c:v>778.03499999999997</c:v>
                </c:pt>
                <c:pt idx="30776">
                  <c:v>778.05</c:v>
                </c:pt>
                <c:pt idx="30777">
                  <c:v>778.06500000000005</c:v>
                </c:pt>
                <c:pt idx="30778">
                  <c:v>778.07799999999997</c:v>
                </c:pt>
                <c:pt idx="30779">
                  <c:v>778.09199999999998</c:v>
                </c:pt>
                <c:pt idx="30780">
                  <c:v>778.10599999999999</c:v>
                </c:pt>
                <c:pt idx="30781">
                  <c:v>778.11900000000003</c:v>
                </c:pt>
                <c:pt idx="30782">
                  <c:v>778.13199999999995</c:v>
                </c:pt>
                <c:pt idx="30783">
                  <c:v>778.14599999999996</c:v>
                </c:pt>
                <c:pt idx="30784">
                  <c:v>778.15899999999999</c:v>
                </c:pt>
                <c:pt idx="30785">
                  <c:v>778.173</c:v>
                </c:pt>
                <c:pt idx="30786">
                  <c:v>778.18700000000001</c:v>
                </c:pt>
                <c:pt idx="30787">
                  <c:v>778.2</c:v>
                </c:pt>
                <c:pt idx="30788">
                  <c:v>778.21400000000006</c:v>
                </c:pt>
                <c:pt idx="30789">
                  <c:v>778.22799999999995</c:v>
                </c:pt>
                <c:pt idx="30790">
                  <c:v>778.24099999999999</c:v>
                </c:pt>
                <c:pt idx="30791">
                  <c:v>778.255</c:v>
                </c:pt>
                <c:pt idx="30792">
                  <c:v>778.26900000000001</c:v>
                </c:pt>
                <c:pt idx="30793">
                  <c:v>778.28200000000004</c:v>
                </c:pt>
                <c:pt idx="30794">
                  <c:v>778.29600000000005</c:v>
                </c:pt>
                <c:pt idx="30795">
                  <c:v>778.31</c:v>
                </c:pt>
                <c:pt idx="30796">
                  <c:v>778.32399999999996</c:v>
                </c:pt>
                <c:pt idx="30797">
                  <c:v>778.33699999999999</c:v>
                </c:pt>
                <c:pt idx="30798">
                  <c:v>778.351</c:v>
                </c:pt>
                <c:pt idx="30799">
                  <c:v>778.36500000000001</c:v>
                </c:pt>
                <c:pt idx="30800">
                  <c:v>778.37800000000004</c:v>
                </c:pt>
                <c:pt idx="30801">
                  <c:v>778.39200000000005</c:v>
                </c:pt>
                <c:pt idx="30802">
                  <c:v>778.40599999999995</c:v>
                </c:pt>
                <c:pt idx="30803">
                  <c:v>778.41899999999998</c:v>
                </c:pt>
                <c:pt idx="30804">
                  <c:v>778.43299999999999</c:v>
                </c:pt>
                <c:pt idx="30805">
                  <c:v>778.447</c:v>
                </c:pt>
                <c:pt idx="30806">
                  <c:v>778.46</c:v>
                </c:pt>
                <c:pt idx="30807">
                  <c:v>778.47400000000005</c:v>
                </c:pt>
                <c:pt idx="30808">
                  <c:v>778.48800000000006</c:v>
                </c:pt>
                <c:pt idx="30809">
                  <c:v>778.50099999999998</c:v>
                </c:pt>
                <c:pt idx="30810">
                  <c:v>778.51499999999999</c:v>
                </c:pt>
                <c:pt idx="30811">
                  <c:v>778.529</c:v>
                </c:pt>
                <c:pt idx="30812">
                  <c:v>778.54200000000003</c:v>
                </c:pt>
                <c:pt idx="30813">
                  <c:v>778.55600000000004</c:v>
                </c:pt>
                <c:pt idx="30814">
                  <c:v>778.57</c:v>
                </c:pt>
                <c:pt idx="30815">
                  <c:v>778.58399999999995</c:v>
                </c:pt>
                <c:pt idx="30816">
                  <c:v>778.59699999999998</c:v>
                </c:pt>
                <c:pt idx="30817">
                  <c:v>778.61099999999999</c:v>
                </c:pt>
                <c:pt idx="30818">
                  <c:v>778.62400000000002</c:v>
                </c:pt>
                <c:pt idx="30819">
                  <c:v>778.63800000000003</c:v>
                </c:pt>
                <c:pt idx="30820">
                  <c:v>778.65200000000004</c:v>
                </c:pt>
                <c:pt idx="30821">
                  <c:v>778.66600000000005</c:v>
                </c:pt>
                <c:pt idx="30822">
                  <c:v>778.67899999999997</c:v>
                </c:pt>
                <c:pt idx="30823">
                  <c:v>778.69299999999998</c:v>
                </c:pt>
                <c:pt idx="30824">
                  <c:v>778.70699999999999</c:v>
                </c:pt>
                <c:pt idx="30825">
                  <c:v>778.721</c:v>
                </c:pt>
                <c:pt idx="30826">
                  <c:v>778.72500000000002</c:v>
                </c:pt>
                <c:pt idx="30827">
                  <c:v>778.72500000000002</c:v>
                </c:pt>
                <c:pt idx="30828">
                  <c:v>778.72500000000002</c:v>
                </c:pt>
                <c:pt idx="30829">
                  <c:v>778.72500000000002</c:v>
                </c:pt>
                <c:pt idx="30830">
                  <c:v>778.72500000000002</c:v>
                </c:pt>
                <c:pt idx="30831">
                  <c:v>778.72500000000002</c:v>
                </c:pt>
                <c:pt idx="30832">
                  <c:v>778.72500000000002</c:v>
                </c:pt>
                <c:pt idx="30833">
                  <c:v>778.72500000000002</c:v>
                </c:pt>
                <c:pt idx="30834">
                  <c:v>778.72500000000002</c:v>
                </c:pt>
                <c:pt idx="30835">
                  <c:v>778.72500000000002</c:v>
                </c:pt>
                <c:pt idx="30836">
                  <c:v>778.72500000000002</c:v>
                </c:pt>
                <c:pt idx="30837">
                  <c:v>778.72500000000002</c:v>
                </c:pt>
                <c:pt idx="30838">
                  <c:v>778.72500000000002</c:v>
                </c:pt>
                <c:pt idx="30839">
                  <c:v>778.72500000000002</c:v>
                </c:pt>
                <c:pt idx="30840">
                  <c:v>778.72500000000002</c:v>
                </c:pt>
                <c:pt idx="30841">
                  <c:v>778.72500000000002</c:v>
                </c:pt>
                <c:pt idx="30842">
                  <c:v>778.72500000000002</c:v>
                </c:pt>
                <c:pt idx="30843">
                  <c:v>778.72500000000002</c:v>
                </c:pt>
                <c:pt idx="30844">
                  <c:v>778.72500000000002</c:v>
                </c:pt>
                <c:pt idx="30845">
                  <c:v>778.72500000000002</c:v>
                </c:pt>
                <c:pt idx="30846">
                  <c:v>778.72500000000002</c:v>
                </c:pt>
                <c:pt idx="30847">
                  <c:v>778.72500000000002</c:v>
                </c:pt>
                <c:pt idx="30848">
                  <c:v>778.72500000000002</c:v>
                </c:pt>
                <c:pt idx="30849">
                  <c:v>778.72500000000002</c:v>
                </c:pt>
                <c:pt idx="30850">
                  <c:v>778.72500000000002</c:v>
                </c:pt>
                <c:pt idx="30851">
                  <c:v>778.72500000000002</c:v>
                </c:pt>
                <c:pt idx="30852">
                  <c:v>778.72500000000002</c:v>
                </c:pt>
                <c:pt idx="30853">
                  <c:v>778.72500000000002</c:v>
                </c:pt>
                <c:pt idx="30854">
                  <c:v>778.72500000000002</c:v>
                </c:pt>
                <c:pt idx="30855">
                  <c:v>778.72500000000002</c:v>
                </c:pt>
                <c:pt idx="30856">
                  <c:v>778.72500000000002</c:v>
                </c:pt>
                <c:pt idx="30857">
                  <c:v>778.72500000000002</c:v>
                </c:pt>
                <c:pt idx="30858">
                  <c:v>778.72500000000002</c:v>
                </c:pt>
                <c:pt idx="30859">
                  <c:v>778.72500000000002</c:v>
                </c:pt>
                <c:pt idx="30860">
                  <c:v>778.72500000000002</c:v>
                </c:pt>
                <c:pt idx="30861">
                  <c:v>778.72500000000002</c:v>
                </c:pt>
                <c:pt idx="30862">
                  <c:v>778.72500000000002</c:v>
                </c:pt>
                <c:pt idx="30863">
                  <c:v>778.72500000000002</c:v>
                </c:pt>
                <c:pt idx="30864">
                  <c:v>778.72500000000002</c:v>
                </c:pt>
                <c:pt idx="30865">
                  <c:v>778.72500000000002</c:v>
                </c:pt>
                <c:pt idx="30866">
                  <c:v>778.72500000000002</c:v>
                </c:pt>
                <c:pt idx="30867">
                  <c:v>778.72500000000002</c:v>
                </c:pt>
                <c:pt idx="30868">
                  <c:v>778.72500000000002</c:v>
                </c:pt>
                <c:pt idx="30869">
                  <c:v>778.72500000000002</c:v>
                </c:pt>
                <c:pt idx="30870">
                  <c:v>778.72500000000002</c:v>
                </c:pt>
                <c:pt idx="30871">
                  <c:v>778.72500000000002</c:v>
                </c:pt>
                <c:pt idx="30872">
                  <c:v>778.72500000000002</c:v>
                </c:pt>
                <c:pt idx="30873">
                  <c:v>778.72500000000002</c:v>
                </c:pt>
                <c:pt idx="30874">
                  <c:v>778.72500000000002</c:v>
                </c:pt>
                <c:pt idx="30875">
                  <c:v>778.72500000000002</c:v>
                </c:pt>
                <c:pt idx="30876">
                  <c:v>778.72500000000002</c:v>
                </c:pt>
                <c:pt idx="30877">
                  <c:v>778.72500000000002</c:v>
                </c:pt>
                <c:pt idx="30878">
                  <c:v>778.72500000000002</c:v>
                </c:pt>
                <c:pt idx="30879">
                  <c:v>778.72500000000002</c:v>
                </c:pt>
                <c:pt idx="30880">
                  <c:v>778.72500000000002</c:v>
                </c:pt>
                <c:pt idx="30881">
                  <c:v>778.72500000000002</c:v>
                </c:pt>
                <c:pt idx="30882">
                  <c:v>778.72500000000002</c:v>
                </c:pt>
                <c:pt idx="30883">
                  <c:v>778.72500000000002</c:v>
                </c:pt>
                <c:pt idx="30884">
                  <c:v>778.72500000000002</c:v>
                </c:pt>
                <c:pt idx="30885">
                  <c:v>778.72500000000002</c:v>
                </c:pt>
                <c:pt idx="30886">
                  <c:v>778.72500000000002</c:v>
                </c:pt>
                <c:pt idx="30887">
                  <c:v>778.72500000000002</c:v>
                </c:pt>
                <c:pt idx="30888">
                  <c:v>778.72500000000002</c:v>
                </c:pt>
                <c:pt idx="30889">
                  <c:v>778.72500000000002</c:v>
                </c:pt>
                <c:pt idx="30890">
                  <c:v>778.72500000000002</c:v>
                </c:pt>
                <c:pt idx="30891">
                  <c:v>778.72500000000002</c:v>
                </c:pt>
                <c:pt idx="30892">
                  <c:v>778.72500000000002</c:v>
                </c:pt>
                <c:pt idx="30893">
                  <c:v>778.72500000000002</c:v>
                </c:pt>
                <c:pt idx="30894">
                  <c:v>778.72500000000002</c:v>
                </c:pt>
                <c:pt idx="30895">
                  <c:v>778.72500000000002</c:v>
                </c:pt>
                <c:pt idx="30896">
                  <c:v>778.72500000000002</c:v>
                </c:pt>
                <c:pt idx="30897">
                  <c:v>778.72500000000002</c:v>
                </c:pt>
                <c:pt idx="30898">
                  <c:v>778.72500000000002</c:v>
                </c:pt>
                <c:pt idx="30899">
                  <c:v>778.72500000000002</c:v>
                </c:pt>
                <c:pt idx="30900">
                  <c:v>778.72500000000002</c:v>
                </c:pt>
                <c:pt idx="30901">
                  <c:v>778.72500000000002</c:v>
                </c:pt>
                <c:pt idx="30902">
                  <c:v>778.72500000000002</c:v>
                </c:pt>
                <c:pt idx="30903">
                  <c:v>778.72500000000002</c:v>
                </c:pt>
                <c:pt idx="30904">
                  <c:v>778.72500000000002</c:v>
                </c:pt>
                <c:pt idx="30905">
                  <c:v>778.72500000000002</c:v>
                </c:pt>
                <c:pt idx="30906">
                  <c:v>778.72500000000002</c:v>
                </c:pt>
                <c:pt idx="30907">
                  <c:v>778.72500000000002</c:v>
                </c:pt>
                <c:pt idx="30908">
                  <c:v>778.72500000000002</c:v>
                </c:pt>
                <c:pt idx="30909">
                  <c:v>778.72500000000002</c:v>
                </c:pt>
                <c:pt idx="30910">
                  <c:v>778.72500000000002</c:v>
                </c:pt>
                <c:pt idx="30911">
                  <c:v>778.72500000000002</c:v>
                </c:pt>
                <c:pt idx="30912">
                  <c:v>778.72500000000002</c:v>
                </c:pt>
                <c:pt idx="30913">
                  <c:v>778.72500000000002</c:v>
                </c:pt>
                <c:pt idx="30914">
                  <c:v>778.72500000000002</c:v>
                </c:pt>
                <c:pt idx="30915">
                  <c:v>778.72500000000002</c:v>
                </c:pt>
                <c:pt idx="30916">
                  <c:v>778.72500000000002</c:v>
                </c:pt>
                <c:pt idx="30917">
                  <c:v>778.72500000000002</c:v>
                </c:pt>
                <c:pt idx="30918">
                  <c:v>778.72500000000002</c:v>
                </c:pt>
                <c:pt idx="30919">
                  <c:v>778.72500000000002</c:v>
                </c:pt>
                <c:pt idx="30920">
                  <c:v>778.72500000000002</c:v>
                </c:pt>
                <c:pt idx="30921">
                  <c:v>778.72500000000002</c:v>
                </c:pt>
                <c:pt idx="30922">
                  <c:v>778.72500000000002</c:v>
                </c:pt>
                <c:pt idx="30923">
                  <c:v>778.72500000000002</c:v>
                </c:pt>
                <c:pt idx="30924">
                  <c:v>778.72500000000002</c:v>
                </c:pt>
                <c:pt idx="30925">
                  <c:v>778.72500000000002</c:v>
                </c:pt>
                <c:pt idx="30926">
                  <c:v>778.72500000000002</c:v>
                </c:pt>
                <c:pt idx="30927">
                  <c:v>778.72500000000002</c:v>
                </c:pt>
                <c:pt idx="30928">
                  <c:v>778.72500000000002</c:v>
                </c:pt>
                <c:pt idx="30929">
                  <c:v>778.72500000000002</c:v>
                </c:pt>
                <c:pt idx="30930">
                  <c:v>778.72500000000002</c:v>
                </c:pt>
                <c:pt idx="30931">
                  <c:v>778.72500000000002</c:v>
                </c:pt>
                <c:pt idx="30932">
                  <c:v>778.72500000000002</c:v>
                </c:pt>
                <c:pt idx="30933">
                  <c:v>778.72500000000002</c:v>
                </c:pt>
                <c:pt idx="30934">
                  <c:v>778.72500000000002</c:v>
                </c:pt>
                <c:pt idx="30935">
                  <c:v>778.72500000000002</c:v>
                </c:pt>
                <c:pt idx="30936">
                  <c:v>778.72500000000002</c:v>
                </c:pt>
                <c:pt idx="30937">
                  <c:v>778.72500000000002</c:v>
                </c:pt>
                <c:pt idx="30938">
                  <c:v>778.72500000000002</c:v>
                </c:pt>
                <c:pt idx="30939">
                  <c:v>778.72500000000002</c:v>
                </c:pt>
                <c:pt idx="30940">
                  <c:v>778.72500000000002</c:v>
                </c:pt>
                <c:pt idx="30941">
                  <c:v>778.72500000000002</c:v>
                </c:pt>
                <c:pt idx="30942">
                  <c:v>778.72500000000002</c:v>
                </c:pt>
                <c:pt idx="30943">
                  <c:v>778.72500000000002</c:v>
                </c:pt>
                <c:pt idx="30944">
                  <c:v>778.72500000000002</c:v>
                </c:pt>
                <c:pt idx="30945">
                  <c:v>778.72500000000002</c:v>
                </c:pt>
                <c:pt idx="30946">
                  <c:v>778.72500000000002</c:v>
                </c:pt>
                <c:pt idx="30947">
                  <c:v>778.72500000000002</c:v>
                </c:pt>
                <c:pt idx="30948">
                  <c:v>778.72500000000002</c:v>
                </c:pt>
                <c:pt idx="30949">
                  <c:v>778.72500000000002</c:v>
                </c:pt>
                <c:pt idx="30950">
                  <c:v>778.72500000000002</c:v>
                </c:pt>
                <c:pt idx="30951">
                  <c:v>778.72500000000002</c:v>
                </c:pt>
                <c:pt idx="30952">
                  <c:v>778.72500000000002</c:v>
                </c:pt>
                <c:pt idx="30953">
                  <c:v>778.72500000000002</c:v>
                </c:pt>
                <c:pt idx="30954">
                  <c:v>778.72500000000002</c:v>
                </c:pt>
                <c:pt idx="30955">
                  <c:v>778.72500000000002</c:v>
                </c:pt>
                <c:pt idx="30956">
                  <c:v>778.72500000000002</c:v>
                </c:pt>
                <c:pt idx="30957">
                  <c:v>778.72500000000002</c:v>
                </c:pt>
                <c:pt idx="30958">
                  <c:v>778.72500000000002</c:v>
                </c:pt>
                <c:pt idx="30959">
                  <c:v>778.72500000000002</c:v>
                </c:pt>
              </c:numCache>
            </c:numRef>
          </c:xVal>
          <c:yVal>
            <c:numRef>
              <c:f>Data!$DT$4:$DT$35000</c:f>
              <c:numCache>
                <c:formatCode>General</c:formatCode>
                <c:ptCount val="34997"/>
                <c:pt idx="0">
                  <c:v>2.886E-2</c:v>
                </c:pt>
                <c:pt idx="1">
                  <c:v>6.1350000000000002E-2</c:v>
                </c:pt>
                <c:pt idx="2">
                  <c:v>9.4460000000000002E-2</c:v>
                </c:pt>
                <c:pt idx="3">
                  <c:v>0.12736</c:v>
                </c:pt>
                <c:pt idx="4">
                  <c:v>0.15731000000000001</c:v>
                </c:pt>
                <c:pt idx="5">
                  <c:v>0.19719</c:v>
                </c:pt>
                <c:pt idx="6">
                  <c:v>0.23020000000000002</c:v>
                </c:pt>
                <c:pt idx="7">
                  <c:v>0.26112000000000002</c:v>
                </c:pt>
                <c:pt idx="8">
                  <c:v>0.28993000000000002</c:v>
                </c:pt>
                <c:pt idx="9">
                  <c:v>0.31762000000000001</c:v>
                </c:pt>
                <c:pt idx="10">
                  <c:v>0.35032000000000002</c:v>
                </c:pt>
                <c:pt idx="11">
                  <c:v>0.38107000000000002</c:v>
                </c:pt>
                <c:pt idx="12">
                  <c:v>0.41589000000000004</c:v>
                </c:pt>
                <c:pt idx="13">
                  <c:v>0.45412000000000002</c:v>
                </c:pt>
                <c:pt idx="14">
                  <c:v>0.49158000000000002</c:v>
                </c:pt>
                <c:pt idx="15">
                  <c:v>0.52237</c:v>
                </c:pt>
                <c:pt idx="16">
                  <c:v>0.55437999999999998</c:v>
                </c:pt>
                <c:pt idx="17">
                  <c:v>0.58967000000000003</c:v>
                </c:pt>
                <c:pt idx="18">
                  <c:v>0.62485999999999997</c:v>
                </c:pt>
                <c:pt idx="19">
                  <c:v>0.65447</c:v>
                </c:pt>
                <c:pt idx="20">
                  <c:v>0.69140000000000001</c:v>
                </c:pt>
                <c:pt idx="21">
                  <c:v>0.72362000000000004</c:v>
                </c:pt>
                <c:pt idx="22">
                  <c:v>0.75792000000000004</c:v>
                </c:pt>
                <c:pt idx="23">
                  <c:v>0.79448000000000008</c:v>
                </c:pt>
                <c:pt idx="24">
                  <c:v>0.82541000000000009</c:v>
                </c:pt>
                <c:pt idx="25">
                  <c:v>0.85297000000000012</c:v>
                </c:pt>
                <c:pt idx="26">
                  <c:v>0.88035000000000008</c:v>
                </c:pt>
                <c:pt idx="27">
                  <c:v>0.91365000000000007</c:v>
                </c:pt>
                <c:pt idx="28">
                  <c:v>0.94912000000000007</c:v>
                </c:pt>
                <c:pt idx="29">
                  <c:v>0.97653000000000012</c:v>
                </c:pt>
                <c:pt idx="30">
                  <c:v>1.0085200000000001</c:v>
                </c:pt>
                <c:pt idx="31">
                  <c:v>1.04318</c:v>
                </c:pt>
                <c:pt idx="32">
                  <c:v>1.0757300000000001</c:v>
                </c:pt>
                <c:pt idx="33">
                  <c:v>1.10693</c:v>
                </c:pt>
                <c:pt idx="34">
                  <c:v>1.14161</c:v>
                </c:pt>
                <c:pt idx="35">
                  <c:v>1.17381</c:v>
                </c:pt>
                <c:pt idx="36">
                  <c:v>1.2051000000000001</c:v>
                </c:pt>
                <c:pt idx="37">
                  <c:v>1.2359</c:v>
                </c:pt>
                <c:pt idx="38">
                  <c:v>1.26945</c:v>
                </c:pt>
                <c:pt idx="39">
                  <c:v>1.3002499999999999</c:v>
                </c:pt>
                <c:pt idx="40">
                  <c:v>1.3333299999999999</c:v>
                </c:pt>
                <c:pt idx="41">
                  <c:v>1.35914</c:v>
                </c:pt>
                <c:pt idx="42">
                  <c:v>1.38486</c:v>
                </c:pt>
                <c:pt idx="43">
                  <c:v>1.40716</c:v>
                </c:pt>
                <c:pt idx="44">
                  <c:v>1.43747</c:v>
                </c:pt>
                <c:pt idx="45">
                  <c:v>1.4679800000000001</c:v>
                </c:pt>
                <c:pt idx="46">
                  <c:v>1.49638</c:v>
                </c:pt>
                <c:pt idx="47">
                  <c:v>1.5241400000000001</c:v>
                </c:pt>
                <c:pt idx="48">
                  <c:v>1.5550600000000001</c:v>
                </c:pt>
                <c:pt idx="49">
                  <c:v>1.5869000000000002</c:v>
                </c:pt>
                <c:pt idx="50">
                  <c:v>1.6213100000000003</c:v>
                </c:pt>
                <c:pt idx="51">
                  <c:v>1.6502200000000002</c:v>
                </c:pt>
                <c:pt idx="52">
                  <c:v>1.6806400000000001</c:v>
                </c:pt>
                <c:pt idx="53">
                  <c:v>1.7101200000000001</c:v>
                </c:pt>
                <c:pt idx="54">
                  <c:v>1.73733</c:v>
                </c:pt>
                <c:pt idx="55">
                  <c:v>1.7665200000000001</c:v>
                </c:pt>
                <c:pt idx="56">
                  <c:v>1.7949600000000001</c:v>
                </c:pt>
                <c:pt idx="57">
                  <c:v>1.8240200000000002</c:v>
                </c:pt>
                <c:pt idx="58">
                  <c:v>1.8554400000000002</c:v>
                </c:pt>
                <c:pt idx="59">
                  <c:v>1.8853300000000002</c:v>
                </c:pt>
                <c:pt idx="60">
                  <c:v>1.9163400000000002</c:v>
                </c:pt>
                <c:pt idx="61">
                  <c:v>1.9453500000000001</c:v>
                </c:pt>
                <c:pt idx="62">
                  <c:v>1.97418</c:v>
                </c:pt>
                <c:pt idx="63">
                  <c:v>2.00082</c:v>
                </c:pt>
                <c:pt idx="64">
                  <c:v>2.02827</c:v>
                </c:pt>
                <c:pt idx="65">
                  <c:v>2.0551400000000002</c:v>
                </c:pt>
                <c:pt idx="66">
                  <c:v>2.0822400000000001</c:v>
                </c:pt>
                <c:pt idx="67">
                  <c:v>2.1071500000000003</c:v>
                </c:pt>
                <c:pt idx="68">
                  <c:v>2.1345800000000001</c:v>
                </c:pt>
                <c:pt idx="69">
                  <c:v>2.1616600000000004</c:v>
                </c:pt>
                <c:pt idx="70">
                  <c:v>2.1878700000000002</c:v>
                </c:pt>
                <c:pt idx="71">
                  <c:v>2.2119500000000003</c:v>
                </c:pt>
                <c:pt idx="72">
                  <c:v>2.2361500000000003</c:v>
                </c:pt>
                <c:pt idx="73">
                  <c:v>2.2613500000000002</c:v>
                </c:pt>
                <c:pt idx="74">
                  <c:v>2.2907200000000003</c:v>
                </c:pt>
                <c:pt idx="75">
                  <c:v>2.3175100000000004</c:v>
                </c:pt>
                <c:pt idx="76">
                  <c:v>2.3423900000000004</c:v>
                </c:pt>
                <c:pt idx="77">
                  <c:v>2.3714000000000004</c:v>
                </c:pt>
                <c:pt idx="78">
                  <c:v>2.3972400000000005</c:v>
                </c:pt>
                <c:pt idx="79">
                  <c:v>2.4247600000000005</c:v>
                </c:pt>
                <c:pt idx="80">
                  <c:v>2.4473700000000003</c:v>
                </c:pt>
                <c:pt idx="81">
                  <c:v>2.4695300000000002</c:v>
                </c:pt>
                <c:pt idx="82">
                  <c:v>2.4913400000000001</c:v>
                </c:pt>
                <c:pt idx="83">
                  <c:v>2.5148999999999999</c:v>
                </c:pt>
                <c:pt idx="84">
                  <c:v>2.5379100000000001</c:v>
                </c:pt>
                <c:pt idx="85">
                  <c:v>2.5570900000000001</c:v>
                </c:pt>
                <c:pt idx="86">
                  <c:v>2.5787400000000003</c:v>
                </c:pt>
                <c:pt idx="87">
                  <c:v>2.5950900000000003</c:v>
                </c:pt>
                <c:pt idx="88">
                  <c:v>2.6122800000000002</c:v>
                </c:pt>
                <c:pt idx="89">
                  <c:v>2.6282000000000001</c:v>
                </c:pt>
                <c:pt idx="90">
                  <c:v>2.6439600000000003</c:v>
                </c:pt>
                <c:pt idx="91">
                  <c:v>2.6622500000000002</c:v>
                </c:pt>
                <c:pt idx="92">
                  <c:v>2.6785900000000002</c:v>
                </c:pt>
                <c:pt idx="93">
                  <c:v>2.6962900000000003</c:v>
                </c:pt>
                <c:pt idx="94">
                  <c:v>2.7124600000000001</c:v>
                </c:pt>
                <c:pt idx="95">
                  <c:v>2.7288700000000001</c:v>
                </c:pt>
                <c:pt idx="96">
                  <c:v>2.7444600000000001</c:v>
                </c:pt>
                <c:pt idx="97">
                  <c:v>2.75943</c:v>
                </c:pt>
                <c:pt idx="98">
                  <c:v>2.7757200000000002</c:v>
                </c:pt>
                <c:pt idx="99">
                  <c:v>2.7921200000000002</c:v>
                </c:pt>
                <c:pt idx="100">
                  <c:v>2.80796</c:v>
                </c:pt>
                <c:pt idx="101">
                  <c:v>2.8254000000000001</c:v>
                </c:pt>
                <c:pt idx="102">
                  <c:v>2.8397700000000001</c:v>
                </c:pt>
                <c:pt idx="103">
                  <c:v>2.85528</c:v>
                </c:pt>
                <c:pt idx="104">
                  <c:v>2.8684500000000002</c:v>
                </c:pt>
                <c:pt idx="105">
                  <c:v>2.88293</c:v>
                </c:pt>
                <c:pt idx="106">
                  <c:v>2.8977300000000001</c:v>
                </c:pt>
                <c:pt idx="107">
                  <c:v>2.9133800000000001</c:v>
                </c:pt>
                <c:pt idx="108">
                  <c:v>2.9279100000000002</c:v>
                </c:pt>
                <c:pt idx="109">
                  <c:v>2.9408100000000004</c:v>
                </c:pt>
                <c:pt idx="110">
                  <c:v>2.9544400000000004</c:v>
                </c:pt>
                <c:pt idx="111">
                  <c:v>2.9674600000000004</c:v>
                </c:pt>
                <c:pt idx="112">
                  <c:v>2.9823200000000005</c:v>
                </c:pt>
                <c:pt idx="113">
                  <c:v>2.9954200000000006</c:v>
                </c:pt>
                <c:pt idx="114">
                  <c:v>3.0083600000000006</c:v>
                </c:pt>
                <c:pt idx="115">
                  <c:v>3.0207300000000008</c:v>
                </c:pt>
                <c:pt idx="116">
                  <c:v>3.0322000000000009</c:v>
                </c:pt>
                <c:pt idx="117">
                  <c:v>3.042720000000001</c:v>
                </c:pt>
                <c:pt idx="118">
                  <c:v>3.0530600000000008</c:v>
                </c:pt>
                <c:pt idx="119">
                  <c:v>3.0624700000000007</c:v>
                </c:pt>
                <c:pt idx="120">
                  <c:v>3.0718500000000009</c:v>
                </c:pt>
                <c:pt idx="121">
                  <c:v>3.0816700000000008</c:v>
                </c:pt>
                <c:pt idx="122">
                  <c:v>3.0895500000000009</c:v>
                </c:pt>
                <c:pt idx="123">
                  <c:v>3.0995600000000008</c:v>
                </c:pt>
                <c:pt idx="124">
                  <c:v>3.1096600000000008</c:v>
                </c:pt>
                <c:pt idx="125">
                  <c:v>3.117690000000001</c:v>
                </c:pt>
                <c:pt idx="126">
                  <c:v>3.1246200000000011</c:v>
                </c:pt>
                <c:pt idx="127">
                  <c:v>3.1321800000000009</c:v>
                </c:pt>
                <c:pt idx="128">
                  <c:v>3.140400000000001</c:v>
                </c:pt>
                <c:pt idx="129">
                  <c:v>3.1485100000000008</c:v>
                </c:pt>
                <c:pt idx="130">
                  <c:v>3.1550600000000006</c:v>
                </c:pt>
                <c:pt idx="131">
                  <c:v>3.1610900000000006</c:v>
                </c:pt>
                <c:pt idx="132">
                  <c:v>3.1676300000000008</c:v>
                </c:pt>
                <c:pt idx="133">
                  <c:v>3.1745100000000011</c:v>
                </c:pt>
                <c:pt idx="134">
                  <c:v>3.1811800000000012</c:v>
                </c:pt>
                <c:pt idx="135">
                  <c:v>3.1872800000000012</c:v>
                </c:pt>
                <c:pt idx="136">
                  <c:v>3.1948100000000013</c:v>
                </c:pt>
                <c:pt idx="137">
                  <c:v>3.2019000000000011</c:v>
                </c:pt>
                <c:pt idx="138">
                  <c:v>3.2107300000000012</c:v>
                </c:pt>
                <c:pt idx="139">
                  <c:v>3.216870000000001</c:v>
                </c:pt>
                <c:pt idx="140">
                  <c:v>3.2234300000000009</c:v>
                </c:pt>
                <c:pt idx="141">
                  <c:v>3.230830000000001</c:v>
                </c:pt>
                <c:pt idx="142">
                  <c:v>3.2376600000000009</c:v>
                </c:pt>
                <c:pt idx="143">
                  <c:v>3.2445700000000008</c:v>
                </c:pt>
                <c:pt idx="144">
                  <c:v>3.2508800000000009</c:v>
                </c:pt>
                <c:pt idx="145">
                  <c:v>3.2573100000000008</c:v>
                </c:pt>
                <c:pt idx="146">
                  <c:v>3.2635400000000008</c:v>
                </c:pt>
                <c:pt idx="147">
                  <c:v>3.2693100000000008</c:v>
                </c:pt>
                <c:pt idx="148">
                  <c:v>3.274890000000001</c:v>
                </c:pt>
                <c:pt idx="149">
                  <c:v>3.280800000000001</c:v>
                </c:pt>
                <c:pt idx="150">
                  <c:v>3.286480000000001</c:v>
                </c:pt>
                <c:pt idx="151">
                  <c:v>3.292180000000001</c:v>
                </c:pt>
                <c:pt idx="152">
                  <c:v>3.297610000000001</c:v>
                </c:pt>
                <c:pt idx="153">
                  <c:v>3.302960000000001</c:v>
                </c:pt>
                <c:pt idx="154">
                  <c:v>3.3084700000000011</c:v>
                </c:pt>
                <c:pt idx="155">
                  <c:v>3.313130000000001</c:v>
                </c:pt>
                <c:pt idx="156">
                  <c:v>3.317940000000001</c:v>
                </c:pt>
                <c:pt idx="157">
                  <c:v>3.323830000000001</c:v>
                </c:pt>
                <c:pt idx="158">
                  <c:v>3.3301500000000011</c:v>
                </c:pt>
                <c:pt idx="159">
                  <c:v>3.336380000000001</c:v>
                </c:pt>
                <c:pt idx="160">
                  <c:v>3.3420500000000009</c:v>
                </c:pt>
                <c:pt idx="161">
                  <c:v>3.347760000000001</c:v>
                </c:pt>
                <c:pt idx="162">
                  <c:v>3.3529300000000011</c:v>
                </c:pt>
                <c:pt idx="163">
                  <c:v>3.358200000000001</c:v>
                </c:pt>
                <c:pt idx="164">
                  <c:v>3.363080000000001</c:v>
                </c:pt>
                <c:pt idx="165">
                  <c:v>3.3673400000000009</c:v>
                </c:pt>
                <c:pt idx="166">
                  <c:v>3.3718200000000009</c:v>
                </c:pt>
                <c:pt idx="167">
                  <c:v>3.3763200000000011</c:v>
                </c:pt>
                <c:pt idx="168">
                  <c:v>3.3814700000000011</c:v>
                </c:pt>
                <c:pt idx="169">
                  <c:v>3.386480000000001</c:v>
                </c:pt>
                <c:pt idx="170">
                  <c:v>3.391900000000001</c:v>
                </c:pt>
                <c:pt idx="171">
                  <c:v>3.3976000000000011</c:v>
                </c:pt>
                <c:pt idx="172">
                  <c:v>3.4031900000000013</c:v>
                </c:pt>
                <c:pt idx="173">
                  <c:v>3.4087200000000011</c:v>
                </c:pt>
                <c:pt idx="174">
                  <c:v>3.4139800000000009</c:v>
                </c:pt>
                <c:pt idx="175">
                  <c:v>3.4182200000000007</c:v>
                </c:pt>
                <c:pt idx="176">
                  <c:v>3.4227200000000009</c:v>
                </c:pt>
                <c:pt idx="177">
                  <c:v>3.427210000000001</c:v>
                </c:pt>
                <c:pt idx="178">
                  <c:v>3.4318100000000009</c:v>
                </c:pt>
                <c:pt idx="179">
                  <c:v>3.436020000000001</c:v>
                </c:pt>
                <c:pt idx="180">
                  <c:v>3.4395100000000012</c:v>
                </c:pt>
                <c:pt idx="181">
                  <c:v>3.4435800000000012</c:v>
                </c:pt>
                <c:pt idx="182">
                  <c:v>3.4480800000000014</c:v>
                </c:pt>
                <c:pt idx="183">
                  <c:v>3.4531200000000015</c:v>
                </c:pt>
                <c:pt idx="184">
                  <c:v>3.4581400000000015</c:v>
                </c:pt>
                <c:pt idx="185">
                  <c:v>3.4633500000000015</c:v>
                </c:pt>
                <c:pt idx="186">
                  <c:v>3.4687100000000015</c:v>
                </c:pt>
                <c:pt idx="187">
                  <c:v>3.4736600000000015</c:v>
                </c:pt>
                <c:pt idx="188">
                  <c:v>3.4775800000000014</c:v>
                </c:pt>
                <c:pt idx="189">
                  <c:v>3.4824200000000016</c:v>
                </c:pt>
                <c:pt idx="190">
                  <c:v>3.4875700000000016</c:v>
                </c:pt>
                <c:pt idx="191">
                  <c:v>3.4930000000000017</c:v>
                </c:pt>
                <c:pt idx="192">
                  <c:v>3.4973700000000019</c:v>
                </c:pt>
                <c:pt idx="193">
                  <c:v>3.5015800000000019</c:v>
                </c:pt>
                <c:pt idx="194">
                  <c:v>3.5059100000000019</c:v>
                </c:pt>
                <c:pt idx="195">
                  <c:v>3.5101000000000018</c:v>
                </c:pt>
                <c:pt idx="196">
                  <c:v>3.5133600000000018</c:v>
                </c:pt>
                <c:pt idx="197">
                  <c:v>3.5177000000000018</c:v>
                </c:pt>
                <c:pt idx="198">
                  <c:v>3.5228700000000019</c:v>
                </c:pt>
                <c:pt idx="199">
                  <c:v>3.527350000000002</c:v>
                </c:pt>
                <c:pt idx="200">
                  <c:v>3.5319300000000018</c:v>
                </c:pt>
                <c:pt idx="201">
                  <c:v>3.5354600000000018</c:v>
                </c:pt>
                <c:pt idx="202">
                  <c:v>3.5394400000000017</c:v>
                </c:pt>
                <c:pt idx="203">
                  <c:v>3.5433700000000017</c:v>
                </c:pt>
                <c:pt idx="204">
                  <c:v>3.5471900000000018</c:v>
                </c:pt>
                <c:pt idx="205">
                  <c:v>3.5513700000000017</c:v>
                </c:pt>
                <c:pt idx="206">
                  <c:v>3.5551100000000018</c:v>
                </c:pt>
                <c:pt idx="207">
                  <c:v>3.5593600000000016</c:v>
                </c:pt>
                <c:pt idx="208">
                  <c:v>3.5633200000000018</c:v>
                </c:pt>
                <c:pt idx="209">
                  <c:v>3.5668800000000016</c:v>
                </c:pt>
                <c:pt idx="210">
                  <c:v>3.5700800000000017</c:v>
                </c:pt>
                <c:pt idx="211">
                  <c:v>3.5717200000000018</c:v>
                </c:pt>
                <c:pt idx="212">
                  <c:v>3.5720300000000016</c:v>
                </c:pt>
                <c:pt idx="213">
                  <c:v>3.5719900000000018</c:v>
                </c:pt>
                <c:pt idx="214">
                  <c:v>3.5720500000000017</c:v>
                </c:pt>
                <c:pt idx="215">
                  <c:v>3.5722100000000019</c:v>
                </c:pt>
                <c:pt idx="216">
                  <c:v>3.5721400000000019</c:v>
                </c:pt>
                <c:pt idx="217">
                  <c:v>3.5720100000000019</c:v>
                </c:pt>
                <c:pt idx="218">
                  <c:v>3.5717200000000018</c:v>
                </c:pt>
                <c:pt idx="219">
                  <c:v>3.5715900000000018</c:v>
                </c:pt>
                <c:pt idx="220">
                  <c:v>3.5715200000000018</c:v>
                </c:pt>
                <c:pt idx="221">
                  <c:v>3.5715400000000019</c:v>
                </c:pt>
                <c:pt idx="222">
                  <c:v>3.5715200000000018</c:v>
                </c:pt>
                <c:pt idx="223">
                  <c:v>3.5715600000000016</c:v>
                </c:pt>
                <c:pt idx="224">
                  <c:v>3.5715600000000016</c:v>
                </c:pt>
                <c:pt idx="225">
                  <c:v>3.5715200000000018</c:v>
                </c:pt>
                <c:pt idx="226">
                  <c:v>3.571350000000002</c:v>
                </c:pt>
                <c:pt idx="227">
                  <c:v>3.571210000000002</c:v>
                </c:pt>
                <c:pt idx="228">
                  <c:v>3.5710900000000021</c:v>
                </c:pt>
                <c:pt idx="229">
                  <c:v>3.571080000000002</c:v>
                </c:pt>
                <c:pt idx="230">
                  <c:v>3.5711200000000018</c:v>
                </c:pt>
                <c:pt idx="231">
                  <c:v>3.5712000000000019</c:v>
                </c:pt>
                <c:pt idx="232">
                  <c:v>3.5712500000000018</c:v>
                </c:pt>
                <c:pt idx="233">
                  <c:v>3.5712400000000017</c:v>
                </c:pt>
                <c:pt idx="234">
                  <c:v>3.5711300000000019</c:v>
                </c:pt>
                <c:pt idx="235">
                  <c:v>3.5709900000000019</c:v>
                </c:pt>
                <c:pt idx="236">
                  <c:v>3.5708600000000019</c:v>
                </c:pt>
                <c:pt idx="237">
                  <c:v>3.5708400000000018</c:v>
                </c:pt>
                <c:pt idx="238">
                  <c:v>3.570870000000002</c:v>
                </c:pt>
                <c:pt idx="239">
                  <c:v>3.5709500000000021</c:v>
                </c:pt>
                <c:pt idx="240">
                  <c:v>3.5709600000000021</c:v>
                </c:pt>
                <c:pt idx="241">
                  <c:v>3.5709300000000019</c:v>
                </c:pt>
                <c:pt idx="242">
                  <c:v>3.5708800000000021</c:v>
                </c:pt>
                <c:pt idx="243">
                  <c:v>3.5707800000000018</c:v>
                </c:pt>
                <c:pt idx="244">
                  <c:v>3.5707200000000019</c:v>
                </c:pt>
                <c:pt idx="245">
                  <c:v>3.5707200000000019</c:v>
                </c:pt>
                <c:pt idx="246">
                  <c:v>3.5707500000000021</c:v>
                </c:pt>
                <c:pt idx="247">
                  <c:v>3.5707800000000023</c:v>
                </c:pt>
                <c:pt idx="248">
                  <c:v>3.5707900000000024</c:v>
                </c:pt>
                <c:pt idx="249">
                  <c:v>3.5707500000000025</c:v>
                </c:pt>
                <c:pt idx="250">
                  <c:v>3.5707300000000024</c:v>
                </c:pt>
                <c:pt idx="251">
                  <c:v>3.5706700000000025</c:v>
                </c:pt>
                <c:pt idx="252">
                  <c:v>3.5706400000000023</c:v>
                </c:pt>
                <c:pt idx="253">
                  <c:v>3.5706500000000023</c:v>
                </c:pt>
                <c:pt idx="254">
                  <c:v>3.5706700000000025</c:v>
                </c:pt>
                <c:pt idx="255">
                  <c:v>3.5706800000000025</c:v>
                </c:pt>
                <c:pt idx="256">
                  <c:v>3.5706800000000025</c:v>
                </c:pt>
                <c:pt idx="257">
                  <c:v>3.5706100000000025</c:v>
                </c:pt>
                <c:pt idx="258">
                  <c:v>3.5705900000000024</c:v>
                </c:pt>
                <c:pt idx="259">
                  <c:v>3.5705200000000024</c:v>
                </c:pt>
                <c:pt idx="260">
                  <c:v>3.5704500000000023</c:v>
                </c:pt>
                <c:pt idx="261">
                  <c:v>3.5704800000000025</c:v>
                </c:pt>
                <c:pt idx="262">
                  <c:v>3.5705200000000024</c:v>
                </c:pt>
                <c:pt idx="263">
                  <c:v>3.5705500000000026</c:v>
                </c:pt>
                <c:pt idx="264">
                  <c:v>3.5705400000000025</c:v>
                </c:pt>
                <c:pt idx="265">
                  <c:v>3.5705200000000024</c:v>
                </c:pt>
                <c:pt idx="266">
                  <c:v>3.5704900000000022</c:v>
                </c:pt>
                <c:pt idx="267">
                  <c:v>3.5703700000000023</c:v>
                </c:pt>
                <c:pt idx="268">
                  <c:v>3.5703100000000023</c:v>
                </c:pt>
                <c:pt idx="269">
                  <c:v>3.5702700000000025</c:v>
                </c:pt>
                <c:pt idx="270">
                  <c:v>3.5702600000000024</c:v>
                </c:pt>
                <c:pt idx="271">
                  <c:v>3.5702700000000025</c:v>
                </c:pt>
                <c:pt idx="272">
                  <c:v>3.5702900000000026</c:v>
                </c:pt>
                <c:pt idx="273">
                  <c:v>3.5702600000000024</c:v>
                </c:pt>
                <c:pt idx="274">
                  <c:v>3.5702000000000025</c:v>
                </c:pt>
                <c:pt idx="275">
                  <c:v>3.5701300000000025</c:v>
                </c:pt>
                <c:pt idx="276">
                  <c:v>3.5701100000000023</c:v>
                </c:pt>
                <c:pt idx="277">
                  <c:v>3.5706000000000024</c:v>
                </c:pt>
                <c:pt idx="278">
                  <c:v>3.5726500000000025</c:v>
                </c:pt>
                <c:pt idx="279">
                  <c:v>3.5837200000000027</c:v>
                </c:pt>
                <c:pt idx="280">
                  <c:v>3.5872200000000025</c:v>
                </c:pt>
                <c:pt idx="281">
                  <c:v>3.5917100000000026</c:v>
                </c:pt>
                <c:pt idx="282">
                  <c:v>3.5980700000000025</c:v>
                </c:pt>
                <c:pt idx="283">
                  <c:v>3.6166200000000024</c:v>
                </c:pt>
                <c:pt idx="284">
                  <c:v>3.6331700000000025</c:v>
                </c:pt>
                <c:pt idx="285">
                  <c:v>3.6408900000000024</c:v>
                </c:pt>
                <c:pt idx="286">
                  <c:v>3.6528200000000024</c:v>
                </c:pt>
                <c:pt idx="287">
                  <c:v>3.6833000000000022</c:v>
                </c:pt>
                <c:pt idx="288">
                  <c:v>3.7235000000000023</c:v>
                </c:pt>
                <c:pt idx="289">
                  <c:v>3.7448500000000022</c:v>
                </c:pt>
                <c:pt idx="290">
                  <c:v>3.7604200000000021</c:v>
                </c:pt>
                <c:pt idx="291">
                  <c:v>3.769280000000002</c:v>
                </c:pt>
                <c:pt idx="292">
                  <c:v>3.778580000000002</c:v>
                </c:pt>
                <c:pt idx="293">
                  <c:v>3.790570000000002</c:v>
                </c:pt>
                <c:pt idx="294">
                  <c:v>3.805890000000002</c:v>
                </c:pt>
                <c:pt idx="295">
                  <c:v>3.8284500000000019</c:v>
                </c:pt>
                <c:pt idx="296">
                  <c:v>3.8491600000000017</c:v>
                </c:pt>
                <c:pt idx="297">
                  <c:v>3.8651100000000018</c:v>
                </c:pt>
                <c:pt idx="298">
                  <c:v>3.8771500000000017</c:v>
                </c:pt>
                <c:pt idx="299">
                  <c:v>3.8838800000000018</c:v>
                </c:pt>
                <c:pt idx="300">
                  <c:v>3.8908000000000018</c:v>
                </c:pt>
                <c:pt idx="301">
                  <c:v>3.8969500000000017</c:v>
                </c:pt>
                <c:pt idx="302">
                  <c:v>3.9027500000000015</c:v>
                </c:pt>
                <c:pt idx="303">
                  <c:v>3.9085100000000015</c:v>
                </c:pt>
                <c:pt idx="304">
                  <c:v>3.9128600000000016</c:v>
                </c:pt>
                <c:pt idx="305">
                  <c:v>3.9162200000000014</c:v>
                </c:pt>
                <c:pt idx="306">
                  <c:v>3.9192700000000014</c:v>
                </c:pt>
                <c:pt idx="307">
                  <c:v>3.9224200000000016</c:v>
                </c:pt>
                <c:pt idx="308">
                  <c:v>3.9257400000000016</c:v>
                </c:pt>
                <c:pt idx="309">
                  <c:v>3.9289200000000015</c:v>
                </c:pt>
                <c:pt idx="310">
                  <c:v>3.9322600000000016</c:v>
                </c:pt>
                <c:pt idx="311">
                  <c:v>3.9353700000000016</c:v>
                </c:pt>
                <c:pt idx="312">
                  <c:v>3.9382800000000016</c:v>
                </c:pt>
                <c:pt idx="313">
                  <c:v>3.9418200000000017</c:v>
                </c:pt>
                <c:pt idx="314">
                  <c:v>3.9447700000000014</c:v>
                </c:pt>
                <c:pt idx="315">
                  <c:v>3.9477700000000016</c:v>
                </c:pt>
                <c:pt idx="316">
                  <c:v>3.9509500000000015</c:v>
                </c:pt>
                <c:pt idx="317">
                  <c:v>3.9538300000000017</c:v>
                </c:pt>
                <c:pt idx="318">
                  <c:v>3.9564700000000017</c:v>
                </c:pt>
                <c:pt idx="319">
                  <c:v>3.9587400000000019</c:v>
                </c:pt>
                <c:pt idx="320">
                  <c:v>3.9618300000000017</c:v>
                </c:pt>
                <c:pt idx="321">
                  <c:v>3.9645800000000015</c:v>
                </c:pt>
                <c:pt idx="322">
                  <c:v>3.9675600000000015</c:v>
                </c:pt>
                <c:pt idx="323">
                  <c:v>3.9703300000000015</c:v>
                </c:pt>
                <c:pt idx="324">
                  <c:v>3.9731200000000015</c:v>
                </c:pt>
                <c:pt idx="325">
                  <c:v>3.9759500000000014</c:v>
                </c:pt>
                <c:pt idx="326">
                  <c:v>3.9787400000000015</c:v>
                </c:pt>
                <c:pt idx="327">
                  <c:v>3.9815100000000014</c:v>
                </c:pt>
                <c:pt idx="328">
                  <c:v>3.9841400000000013</c:v>
                </c:pt>
                <c:pt idx="329">
                  <c:v>3.9866300000000012</c:v>
                </c:pt>
                <c:pt idx="330">
                  <c:v>3.9895300000000011</c:v>
                </c:pt>
                <c:pt idx="331">
                  <c:v>3.9923300000000013</c:v>
                </c:pt>
                <c:pt idx="332">
                  <c:v>3.9947300000000014</c:v>
                </c:pt>
                <c:pt idx="333">
                  <c:v>3.9969500000000013</c:v>
                </c:pt>
                <c:pt idx="334">
                  <c:v>3.9990900000000011</c:v>
                </c:pt>
                <c:pt idx="335">
                  <c:v>4.0018400000000014</c:v>
                </c:pt>
                <c:pt idx="336">
                  <c:v>4.0042500000000016</c:v>
                </c:pt>
                <c:pt idx="337">
                  <c:v>4.0066400000000018</c:v>
                </c:pt>
                <c:pt idx="338">
                  <c:v>4.0091500000000018</c:v>
                </c:pt>
                <c:pt idx="339">
                  <c:v>4.0116700000000014</c:v>
                </c:pt>
                <c:pt idx="340">
                  <c:v>4.0140900000000013</c:v>
                </c:pt>
                <c:pt idx="341">
                  <c:v>4.0161100000000012</c:v>
                </c:pt>
                <c:pt idx="342">
                  <c:v>4.0180900000000008</c:v>
                </c:pt>
                <c:pt idx="343">
                  <c:v>4.0200200000000006</c:v>
                </c:pt>
                <c:pt idx="344">
                  <c:v>4.0216900000000004</c:v>
                </c:pt>
                <c:pt idx="345">
                  <c:v>4.0235300000000001</c:v>
                </c:pt>
                <c:pt idx="346">
                  <c:v>4.02576</c:v>
                </c:pt>
                <c:pt idx="347">
                  <c:v>4.0280199999999997</c:v>
                </c:pt>
                <c:pt idx="348">
                  <c:v>4.0299399999999999</c:v>
                </c:pt>
                <c:pt idx="349">
                  <c:v>4.0320599999999995</c:v>
                </c:pt>
                <c:pt idx="350">
                  <c:v>4.0340199999999999</c:v>
                </c:pt>
                <c:pt idx="351">
                  <c:v>4.0359499999999997</c:v>
                </c:pt>
                <c:pt idx="352">
                  <c:v>4.0383299999999993</c:v>
                </c:pt>
                <c:pt idx="353">
                  <c:v>4.0405599999999993</c:v>
                </c:pt>
                <c:pt idx="354">
                  <c:v>4.0425699999999996</c:v>
                </c:pt>
                <c:pt idx="355">
                  <c:v>4.0448999999999993</c:v>
                </c:pt>
                <c:pt idx="356">
                  <c:v>4.0471799999999991</c:v>
                </c:pt>
                <c:pt idx="357">
                  <c:v>4.049529999999999</c:v>
                </c:pt>
                <c:pt idx="358">
                  <c:v>4.0516599999999992</c:v>
                </c:pt>
                <c:pt idx="359">
                  <c:v>4.0538299999999987</c:v>
                </c:pt>
                <c:pt idx="360">
                  <c:v>4.0555499999999984</c:v>
                </c:pt>
                <c:pt idx="361">
                  <c:v>4.0575699999999983</c:v>
                </c:pt>
                <c:pt idx="362">
                  <c:v>4.0592999999999986</c:v>
                </c:pt>
                <c:pt idx="363">
                  <c:v>4.061189999999999</c:v>
                </c:pt>
                <c:pt idx="364">
                  <c:v>4.0631899999999987</c:v>
                </c:pt>
                <c:pt idx="365">
                  <c:v>4.0651799999999989</c:v>
                </c:pt>
                <c:pt idx="366">
                  <c:v>4.0667699999999991</c:v>
                </c:pt>
                <c:pt idx="367">
                  <c:v>4.0685399999999987</c:v>
                </c:pt>
                <c:pt idx="368">
                  <c:v>4.0704399999999987</c:v>
                </c:pt>
                <c:pt idx="369">
                  <c:v>4.0724799999999988</c:v>
                </c:pt>
                <c:pt idx="370">
                  <c:v>4.0742599999999989</c:v>
                </c:pt>
                <c:pt idx="371">
                  <c:v>4.0764599999999991</c:v>
                </c:pt>
                <c:pt idx="372">
                  <c:v>4.0783299999999993</c:v>
                </c:pt>
                <c:pt idx="373">
                  <c:v>4.080309999999999</c:v>
                </c:pt>
                <c:pt idx="374">
                  <c:v>4.0824899999999991</c:v>
                </c:pt>
                <c:pt idx="375">
                  <c:v>4.084719999999999</c:v>
                </c:pt>
                <c:pt idx="376">
                  <c:v>4.0865199999999993</c:v>
                </c:pt>
                <c:pt idx="377">
                  <c:v>4.0883199999999995</c:v>
                </c:pt>
                <c:pt idx="378">
                  <c:v>4.0900499999999997</c:v>
                </c:pt>
                <c:pt idx="379">
                  <c:v>4.0917199999999996</c:v>
                </c:pt>
                <c:pt idx="380">
                  <c:v>4.09307</c:v>
                </c:pt>
                <c:pt idx="381">
                  <c:v>4.09483</c:v>
                </c:pt>
                <c:pt idx="382">
                  <c:v>4.0964099999999997</c:v>
                </c:pt>
                <c:pt idx="383">
                  <c:v>4.0982899999999995</c:v>
                </c:pt>
                <c:pt idx="384">
                  <c:v>4.1000799999999993</c:v>
                </c:pt>
                <c:pt idx="385">
                  <c:v>4.1020799999999991</c:v>
                </c:pt>
                <c:pt idx="386">
                  <c:v>4.1041599999999994</c:v>
                </c:pt>
                <c:pt idx="387">
                  <c:v>4.106139999999999</c:v>
                </c:pt>
                <c:pt idx="388">
                  <c:v>4.1078899999999994</c:v>
                </c:pt>
                <c:pt idx="389">
                  <c:v>4.109729999999999</c:v>
                </c:pt>
                <c:pt idx="390">
                  <c:v>4.1117099999999986</c:v>
                </c:pt>
                <c:pt idx="391">
                  <c:v>4.1134399999999989</c:v>
                </c:pt>
                <c:pt idx="392">
                  <c:v>4.115149999999999</c:v>
                </c:pt>
                <c:pt idx="393">
                  <c:v>4.116979999999999</c:v>
                </c:pt>
                <c:pt idx="394">
                  <c:v>4.1184199999999986</c:v>
                </c:pt>
                <c:pt idx="395">
                  <c:v>4.1197999999999988</c:v>
                </c:pt>
                <c:pt idx="396">
                  <c:v>4.1212199999999992</c:v>
                </c:pt>
                <c:pt idx="397">
                  <c:v>4.1224799999999995</c:v>
                </c:pt>
                <c:pt idx="398">
                  <c:v>4.1237499999999994</c:v>
                </c:pt>
                <c:pt idx="399">
                  <c:v>4.1248899999999997</c:v>
                </c:pt>
                <c:pt idx="400">
                  <c:v>4.1261199999999993</c:v>
                </c:pt>
                <c:pt idx="401">
                  <c:v>4.1273099999999996</c:v>
                </c:pt>
                <c:pt idx="402">
                  <c:v>4.12845</c:v>
                </c:pt>
                <c:pt idx="403">
                  <c:v>4.1295700000000002</c:v>
                </c:pt>
                <c:pt idx="404">
                  <c:v>4.1308600000000002</c:v>
                </c:pt>
                <c:pt idx="405">
                  <c:v>4.1320600000000001</c:v>
                </c:pt>
                <c:pt idx="406">
                  <c:v>4.1332300000000002</c:v>
                </c:pt>
                <c:pt idx="407">
                  <c:v>4.1343199999999998</c:v>
                </c:pt>
                <c:pt idx="408">
                  <c:v>4.1354799999999994</c:v>
                </c:pt>
                <c:pt idx="409">
                  <c:v>4.1366499999999995</c:v>
                </c:pt>
                <c:pt idx="410">
                  <c:v>4.1378499999999994</c:v>
                </c:pt>
                <c:pt idx="411">
                  <c:v>4.1389699999999996</c:v>
                </c:pt>
                <c:pt idx="412">
                  <c:v>4.1402299999999999</c:v>
                </c:pt>
                <c:pt idx="413">
                  <c:v>4.1416599999999999</c:v>
                </c:pt>
                <c:pt idx="414">
                  <c:v>4.1431300000000002</c:v>
                </c:pt>
                <c:pt idx="415">
                  <c:v>4.1449699999999998</c:v>
                </c:pt>
                <c:pt idx="416">
                  <c:v>4.1472799999999994</c:v>
                </c:pt>
                <c:pt idx="417">
                  <c:v>4.1498499999999998</c:v>
                </c:pt>
                <c:pt idx="418">
                  <c:v>4.1521599999999994</c:v>
                </c:pt>
                <c:pt idx="419">
                  <c:v>4.1540099999999995</c:v>
                </c:pt>
                <c:pt idx="420">
                  <c:v>4.1553799999999992</c:v>
                </c:pt>
                <c:pt idx="421">
                  <c:v>4.1563999999999988</c:v>
                </c:pt>
                <c:pt idx="422">
                  <c:v>4.1574299999999988</c:v>
                </c:pt>
                <c:pt idx="423">
                  <c:v>4.1584599999999989</c:v>
                </c:pt>
                <c:pt idx="424">
                  <c:v>4.1594699999999989</c:v>
                </c:pt>
                <c:pt idx="425">
                  <c:v>4.1604599999999987</c:v>
                </c:pt>
                <c:pt idx="426">
                  <c:v>4.1613999999999987</c:v>
                </c:pt>
                <c:pt idx="427">
                  <c:v>4.1623499999999982</c:v>
                </c:pt>
                <c:pt idx="428">
                  <c:v>4.1633199999999979</c:v>
                </c:pt>
                <c:pt idx="429">
                  <c:v>4.1641799999999982</c:v>
                </c:pt>
                <c:pt idx="430">
                  <c:v>4.1651099999999985</c:v>
                </c:pt>
                <c:pt idx="431">
                  <c:v>4.1659699999999988</c:v>
                </c:pt>
                <c:pt idx="432">
                  <c:v>4.1668599999999989</c:v>
                </c:pt>
                <c:pt idx="433">
                  <c:v>4.1677299999999988</c:v>
                </c:pt>
                <c:pt idx="434">
                  <c:v>4.1685099999999986</c:v>
                </c:pt>
                <c:pt idx="435">
                  <c:v>4.1692999999999989</c:v>
                </c:pt>
                <c:pt idx="436">
                  <c:v>4.1700999999999988</c:v>
                </c:pt>
                <c:pt idx="437">
                  <c:v>4.1708199999999991</c:v>
                </c:pt>
                <c:pt idx="438">
                  <c:v>4.1715299999999989</c:v>
                </c:pt>
                <c:pt idx="439">
                  <c:v>4.1721999999999992</c:v>
                </c:pt>
                <c:pt idx="440">
                  <c:v>4.1728699999999996</c:v>
                </c:pt>
                <c:pt idx="441">
                  <c:v>4.17354</c:v>
                </c:pt>
                <c:pt idx="442">
                  <c:v>4.1742299999999997</c:v>
                </c:pt>
                <c:pt idx="443">
                  <c:v>4.1749099999999997</c:v>
                </c:pt>
                <c:pt idx="444">
                  <c:v>4.1755199999999997</c:v>
                </c:pt>
                <c:pt idx="445">
                  <c:v>4.1761900000000001</c:v>
                </c:pt>
                <c:pt idx="446">
                  <c:v>4.1768700000000001</c:v>
                </c:pt>
                <c:pt idx="447">
                  <c:v>4.1774899999999997</c:v>
                </c:pt>
                <c:pt idx="448">
                  <c:v>4.1781699999999997</c:v>
                </c:pt>
                <c:pt idx="449">
                  <c:v>4.1788099999999995</c:v>
                </c:pt>
                <c:pt idx="450">
                  <c:v>4.1794499999999992</c:v>
                </c:pt>
                <c:pt idx="451">
                  <c:v>4.180089999999999</c:v>
                </c:pt>
                <c:pt idx="452">
                  <c:v>4.1807499999999989</c:v>
                </c:pt>
                <c:pt idx="453">
                  <c:v>4.1813999999999991</c:v>
                </c:pt>
                <c:pt idx="454">
                  <c:v>4.1820199999999987</c:v>
                </c:pt>
                <c:pt idx="455">
                  <c:v>4.182599999999999</c:v>
                </c:pt>
                <c:pt idx="456">
                  <c:v>4.1831699999999987</c:v>
                </c:pt>
                <c:pt idx="457">
                  <c:v>4.1837399999999985</c:v>
                </c:pt>
                <c:pt idx="458">
                  <c:v>4.1843399999999988</c:v>
                </c:pt>
                <c:pt idx="459">
                  <c:v>4.1850499999999986</c:v>
                </c:pt>
                <c:pt idx="460">
                  <c:v>4.1857699999999989</c:v>
                </c:pt>
                <c:pt idx="461">
                  <c:v>4.1865299999999985</c:v>
                </c:pt>
                <c:pt idx="462">
                  <c:v>4.1872799999999986</c:v>
                </c:pt>
                <c:pt idx="463">
                  <c:v>4.1881799999999982</c:v>
                </c:pt>
                <c:pt idx="464">
                  <c:v>4.189029999999998</c:v>
                </c:pt>
                <c:pt idx="465">
                  <c:v>4.1898799999999978</c:v>
                </c:pt>
                <c:pt idx="466">
                  <c:v>4.190649999999998</c:v>
                </c:pt>
                <c:pt idx="467">
                  <c:v>4.1913899999999984</c:v>
                </c:pt>
                <c:pt idx="468">
                  <c:v>4.192149999999998</c:v>
                </c:pt>
                <c:pt idx="469">
                  <c:v>4.1928799999999979</c:v>
                </c:pt>
                <c:pt idx="470">
                  <c:v>4.1935899999999977</c:v>
                </c:pt>
                <c:pt idx="471">
                  <c:v>4.1941999999999977</c:v>
                </c:pt>
                <c:pt idx="472">
                  <c:v>4.194779999999998</c:v>
                </c:pt>
                <c:pt idx="473">
                  <c:v>4.1953399999999981</c:v>
                </c:pt>
                <c:pt idx="474">
                  <c:v>4.1958499999999983</c:v>
                </c:pt>
                <c:pt idx="475">
                  <c:v>4.1964099999999984</c:v>
                </c:pt>
                <c:pt idx="476">
                  <c:v>4.1968999999999985</c:v>
                </c:pt>
                <c:pt idx="477">
                  <c:v>4.1973699999999985</c:v>
                </c:pt>
                <c:pt idx="478">
                  <c:v>4.1978499999999981</c:v>
                </c:pt>
                <c:pt idx="479">
                  <c:v>4.1982899999999983</c:v>
                </c:pt>
                <c:pt idx="480">
                  <c:v>4.1987699999999979</c:v>
                </c:pt>
                <c:pt idx="481">
                  <c:v>4.1992199999999977</c:v>
                </c:pt>
                <c:pt idx="482">
                  <c:v>4.1996399999999978</c:v>
                </c:pt>
                <c:pt idx="483">
                  <c:v>4.2001499999999981</c:v>
                </c:pt>
                <c:pt idx="484">
                  <c:v>4.2007199999999978</c:v>
                </c:pt>
                <c:pt idx="485">
                  <c:v>4.2014399999999981</c:v>
                </c:pt>
                <c:pt idx="486">
                  <c:v>4.2022499999999985</c:v>
                </c:pt>
                <c:pt idx="487">
                  <c:v>4.2031699999999983</c:v>
                </c:pt>
                <c:pt idx="488">
                  <c:v>4.2040499999999987</c:v>
                </c:pt>
                <c:pt idx="489">
                  <c:v>4.204909999999999</c:v>
                </c:pt>
                <c:pt idx="490">
                  <c:v>4.2056999999999993</c:v>
                </c:pt>
                <c:pt idx="491">
                  <c:v>4.2064199999999996</c:v>
                </c:pt>
                <c:pt idx="492">
                  <c:v>4.20709</c:v>
                </c:pt>
                <c:pt idx="493">
                  <c:v>4.2077900000000001</c:v>
                </c:pt>
                <c:pt idx="494">
                  <c:v>4.2084600000000005</c:v>
                </c:pt>
                <c:pt idx="495">
                  <c:v>4.2091300000000009</c:v>
                </c:pt>
                <c:pt idx="496">
                  <c:v>4.2098000000000013</c:v>
                </c:pt>
                <c:pt idx="497">
                  <c:v>4.210490000000001</c:v>
                </c:pt>
                <c:pt idx="498">
                  <c:v>4.2112300000000014</c:v>
                </c:pt>
                <c:pt idx="499">
                  <c:v>4.2119000000000018</c:v>
                </c:pt>
                <c:pt idx="500">
                  <c:v>4.212550000000002</c:v>
                </c:pt>
                <c:pt idx="501">
                  <c:v>4.2132200000000024</c:v>
                </c:pt>
                <c:pt idx="502">
                  <c:v>4.2138600000000022</c:v>
                </c:pt>
                <c:pt idx="503">
                  <c:v>4.2144200000000023</c:v>
                </c:pt>
                <c:pt idx="504">
                  <c:v>4.2148800000000026</c:v>
                </c:pt>
                <c:pt idx="505">
                  <c:v>4.2153100000000023</c:v>
                </c:pt>
                <c:pt idx="506">
                  <c:v>4.2156800000000025</c:v>
                </c:pt>
                <c:pt idx="507">
                  <c:v>4.2160700000000029</c:v>
                </c:pt>
                <c:pt idx="508">
                  <c:v>4.2164200000000029</c:v>
                </c:pt>
                <c:pt idx="509">
                  <c:v>4.2167800000000026</c:v>
                </c:pt>
                <c:pt idx="510">
                  <c:v>4.2171300000000027</c:v>
                </c:pt>
                <c:pt idx="511">
                  <c:v>4.2174700000000023</c:v>
                </c:pt>
                <c:pt idx="512">
                  <c:v>4.2178100000000018</c:v>
                </c:pt>
                <c:pt idx="513">
                  <c:v>4.2181200000000016</c:v>
                </c:pt>
                <c:pt idx="514">
                  <c:v>4.2184100000000013</c:v>
                </c:pt>
                <c:pt idx="515">
                  <c:v>4.2187100000000015</c:v>
                </c:pt>
                <c:pt idx="516">
                  <c:v>4.2190000000000012</c:v>
                </c:pt>
                <c:pt idx="517">
                  <c:v>4.2192900000000009</c:v>
                </c:pt>
                <c:pt idx="518">
                  <c:v>4.2195600000000013</c:v>
                </c:pt>
                <c:pt idx="519">
                  <c:v>4.2198000000000011</c:v>
                </c:pt>
                <c:pt idx="520">
                  <c:v>4.2200300000000013</c:v>
                </c:pt>
                <c:pt idx="521">
                  <c:v>4.2202700000000011</c:v>
                </c:pt>
                <c:pt idx="522">
                  <c:v>4.2205100000000009</c:v>
                </c:pt>
                <c:pt idx="523">
                  <c:v>4.2207600000000012</c:v>
                </c:pt>
                <c:pt idx="524">
                  <c:v>4.2210500000000009</c:v>
                </c:pt>
                <c:pt idx="525">
                  <c:v>4.2213600000000007</c:v>
                </c:pt>
                <c:pt idx="526">
                  <c:v>4.2218800000000005</c:v>
                </c:pt>
                <c:pt idx="527">
                  <c:v>4.2226100000000004</c:v>
                </c:pt>
                <c:pt idx="528">
                  <c:v>4.2233600000000004</c:v>
                </c:pt>
                <c:pt idx="529">
                  <c:v>4.2242300000000004</c:v>
                </c:pt>
                <c:pt idx="530">
                  <c:v>4.2251500000000002</c:v>
                </c:pt>
                <c:pt idx="531">
                  <c:v>4.2263999999999999</c:v>
                </c:pt>
                <c:pt idx="532">
                  <c:v>4.2275499999999999</c:v>
                </c:pt>
                <c:pt idx="533">
                  <c:v>4.2286599999999996</c:v>
                </c:pt>
                <c:pt idx="534">
                  <c:v>4.2302199999999992</c:v>
                </c:pt>
                <c:pt idx="535">
                  <c:v>4.2328799999999989</c:v>
                </c:pt>
                <c:pt idx="536">
                  <c:v>4.239539999999999</c:v>
                </c:pt>
                <c:pt idx="537">
                  <c:v>4.2490699999999988</c:v>
                </c:pt>
                <c:pt idx="538">
                  <c:v>4.2563999999999984</c:v>
                </c:pt>
                <c:pt idx="539">
                  <c:v>4.2642799999999985</c:v>
                </c:pt>
                <c:pt idx="540">
                  <c:v>4.2702699999999982</c:v>
                </c:pt>
                <c:pt idx="541">
                  <c:v>4.2746299999999984</c:v>
                </c:pt>
                <c:pt idx="542">
                  <c:v>4.2775199999999982</c:v>
                </c:pt>
                <c:pt idx="543">
                  <c:v>4.2803999999999984</c:v>
                </c:pt>
                <c:pt idx="544">
                  <c:v>4.283999999999998</c:v>
                </c:pt>
                <c:pt idx="545">
                  <c:v>4.2902199999999979</c:v>
                </c:pt>
                <c:pt idx="546">
                  <c:v>4.2975699999999977</c:v>
                </c:pt>
                <c:pt idx="547">
                  <c:v>4.3024899999999979</c:v>
                </c:pt>
                <c:pt idx="548">
                  <c:v>4.3066199999999979</c:v>
                </c:pt>
                <c:pt idx="549">
                  <c:v>4.310769999999998</c:v>
                </c:pt>
                <c:pt idx="550">
                  <c:v>4.3154599999999981</c:v>
                </c:pt>
                <c:pt idx="551">
                  <c:v>4.3201099999999979</c:v>
                </c:pt>
                <c:pt idx="552">
                  <c:v>4.3240199999999982</c:v>
                </c:pt>
                <c:pt idx="553">
                  <c:v>4.328739999999998</c:v>
                </c:pt>
                <c:pt idx="554">
                  <c:v>4.3378699999999979</c:v>
                </c:pt>
                <c:pt idx="555">
                  <c:v>4.3499299999999979</c:v>
                </c:pt>
                <c:pt idx="556">
                  <c:v>4.361889999999998</c:v>
                </c:pt>
                <c:pt idx="557">
                  <c:v>4.370359999999998</c:v>
                </c:pt>
                <c:pt idx="558">
                  <c:v>4.3796999999999979</c:v>
                </c:pt>
                <c:pt idx="559">
                  <c:v>4.3949999999999978</c:v>
                </c:pt>
                <c:pt idx="560">
                  <c:v>4.4179799999999982</c:v>
                </c:pt>
                <c:pt idx="561">
                  <c:v>4.4392599999999982</c:v>
                </c:pt>
                <c:pt idx="562">
                  <c:v>4.4553299999999982</c:v>
                </c:pt>
                <c:pt idx="563">
                  <c:v>4.4684899999999983</c:v>
                </c:pt>
                <c:pt idx="564">
                  <c:v>4.4807499999999987</c:v>
                </c:pt>
                <c:pt idx="565">
                  <c:v>4.4927499999999982</c:v>
                </c:pt>
                <c:pt idx="566">
                  <c:v>4.5045999999999982</c:v>
                </c:pt>
                <c:pt idx="567">
                  <c:v>4.5133199999999984</c:v>
                </c:pt>
                <c:pt idx="568">
                  <c:v>4.5201599999999988</c:v>
                </c:pt>
                <c:pt idx="569">
                  <c:v>4.5289799999999989</c:v>
                </c:pt>
                <c:pt idx="570">
                  <c:v>4.5434899999999985</c:v>
                </c:pt>
                <c:pt idx="571">
                  <c:v>4.5678299999999981</c:v>
                </c:pt>
                <c:pt idx="572">
                  <c:v>4.6036499999999982</c:v>
                </c:pt>
                <c:pt idx="573">
                  <c:v>4.6482299999999981</c:v>
                </c:pt>
                <c:pt idx="574">
                  <c:v>4.6846299999999985</c:v>
                </c:pt>
                <c:pt idx="575">
                  <c:v>4.7081599999999986</c:v>
                </c:pt>
                <c:pt idx="576">
                  <c:v>4.7223799999999985</c:v>
                </c:pt>
                <c:pt idx="577">
                  <c:v>4.7316299999999982</c:v>
                </c:pt>
                <c:pt idx="578">
                  <c:v>4.7356599999999984</c:v>
                </c:pt>
                <c:pt idx="579">
                  <c:v>4.7394699999999981</c:v>
                </c:pt>
                <c:pt idx="580">
                  <c:v>4.7474299999999978</c:v>
                </c:pt>
                <c:pt idx="581">
                  <c:v>4.7587399999999977</c:v>
                </c:pt>
                <c:pt idx="582">
                  <c:v>4.7727799999999974</c:v>
                </c:pt>
                <c:pt idx="583">
                  <c:v>4.7862199999999975</c:v>
                </c:pt>
                <c:pt idx="584">
                  <c:v>4.8005499999999977</c:v>
                </c:pt>
                <c:pt idx="585">
                  <c:v>4.8177299999999974</c:v>
                </c:pt>
                <c:pt idx="586">
                  <c:v>4.8323899999999975</c:v>
                </c:pt>
                <c:pt idx="587">
                  <c:v>4.8419499999999971</c:v>
                </c:pt>
                <c:pt idx="588">
                  <c:v>4.8478899999999969</c:v>
                </c:pt>
                <c:pt idx="589">
                  <c:v>4.8553299999999968</c:v>
                </c:pt>
                <c:pt idx="590">
                  <c:v>4.8673499999999965</c:v>
                </c:pt>
                <c:pt idx="591">
                  <c:v>4.8815999999999962</c:v>
                </c:pt>
                <c:pt idx="592">
                  <c:v>4.8943999999999965</c:v>
                </c:pt>
                <c:pt idx="593">
                  <c:v>4.9090799999999968</c:v>
                </c:pt>
                <c:pt idx="594">
                  <c:v>4.9334699999999971</c:v>
                </c:pt>
                <c:pt idx="595">
                  <c:v>4.9590099999999975</c:v>
                </c:pt>
                <c:pt idx="596">
                  <c:v>4.9848899999999974</c:v>
                </c:pt>
                <c:pt idx="597">
                  <c:v>5.0015499999999973</c:v>
                </c:pt>
                <c:pt idx="598">
                  <c:v>5.0132299999999974</c:v>
                </c:pt>
                <c:pt idx="599">
                  <c:v>5.0200499999999977</c:v>
                </c:pt>
                <c:pt idx="600">
                  <c:v>5.0242099999999974</c:v>
                </c:pt>
                <c:pt idx="601">
                  <c:v>5.027409999999997</c:v>
                </c:pt>
                <c:pt idx="602">
                  <c:v>5.0303299999999966</c:v>
                </c:pt>
                <c:pt idx="603">
                  <c:v>5.0329899999999963</c:v>
                </c:pt>
                <c:pt idx="604">
                  <c:v>5.0356599999999965</c:v>
                </c:pt>
                <c:pt idx="605">
                  <c:v>5.0378099999999968</c:v>
                </c:pt>
                <c:pt idx="606">
                  <c:v>5.0393799999999969</c:v>
                </c:pt>
                <c:pt idx="607">
                  <c:v>5.0404699999999965</c:v>
                </c:pt>
                <c:pt idx="608">
                  <c:v>5.0413199999999962</c:v>
                </c:pt>
                <c:pt idx="609">
                  <c:v>5.042359999999996</c:v>
                </c:pt>
                <c:pt idx="610">
                  <c:v>5.0442799999999961</c:v>
                </c:pt>
                <c:pt idx="611">
                  <c:v>5.045619999999996</c:v>
                </c:pt>
                <c:pt idx="612">
                  <c:v>5.0468799999999963</c:v>
                </c:pt>
                <c:pt idx="613">
                  <c:v>5.0484099999999961</c:v>
                </c:pt>
                <c:pt idx="614">
                  <c:v>5.0503299999999962</c:v>
                </c:pt>
                <c:pt idx="615">
                  <c:v>5.0532299999999966</c:v>
                </c:pt>
                <c:pt idx="616">
                  <c:v>5.0582799999999963</c:v>
                </c:pt>
                <c:pt idx="617">
                  <c:v>5.0644499999999963</c:v>
                </c:pt>
                <c:pt idx="618">
                  <c:v>5.069949999999996</c:v>
                </c:pt>
                <c:pt idx="619">
                  <c:v>5.0731299999999964</c:v>
                </c:pt>
                <c:pt idx="620">
                  <c:v>5.0748099999999967</c:v>
                </c:pt>
                <c:pt idx="621">
                  <c:v>5.0757699999999968</c:v>
                </c:pt>
                <c:pt idx="622">
                  <c:v>5.076419999999997</c:v>
                </c:pt>
                <c:pt idx="623">
                  <c:v>5.0768599999999973</c:v>
                </c:pt>
                <c:pt idx="624">
                  <c:v>5.0772799999999974</c:v>
                </c:pt>
                <c:pt idx="625">
                  <c:v>5.0777699999999975</c:v>
                </c:pt>
                <c:pt idx="626">
                  <c:v>5.0786299999999978</c:v>
                </c:pt>
                <c:pt idx="627">
                  <c:v>5.0801299999999978</c:v>
                </c:pt>
                <c:pt idx="628">
                  <c:v>5.0817699999999979</c:v>
                </c:pt>
                <c:pt idx="629">
                  <c:v>5.0838699999999983</c:v>
                </c:pt>
                <c:pt idx="630">
                  <c:v>5.086739999999998</c:v>
                </c:pt>
                <c:pt idx="631">
                  <c:v>5.0899999999999981</c:v>
                </c:pt>
                <c:pt idx="632">
                  <c:v>5.0931499999999978</c:v>
                </c:pt>
                <c:pt idx="633">
                  <c:v>5.0959399999999979</c:v>
                </c:pt>
                <c:pt idx="634">
                  <c:v>5.0977099999999975</c:v>
                </c:pt>
                <c:pt idx="635">
                  <c:v>5.0989099999999974</c:v>
                </c:pt>
                <c:pt idx="636">
                  <c:v>5.0997699999999977</c:v>
                </c:pt>
                <c:pt idx="637">
                  <c:v>5.1006199999999975</c:v>
                </c:pt>
                <c:pt idx="638">
                  <c:v>5.1015099999999975</c:v>
                </c:pt>
                <c:pt idx="639">
                  <c:v>5.1026599999999975</c:v>
                </c:pt>
                <c:pt idx="640">
                  <c:v>5.1039999999999974</c:v>
                </c:pt>
                <c:pt idx="641">
                  <c:v>5.1052899999999974</c:v>
                </c:pt>
                <c:pt idx="642">
                  <c:v>5.1061799999999975</c:v>
                </c:pt>
                <c:pt idx="643">
                  <c:v>5.1067599999999977</c:v>
                </c:pt>
                <c:pt idx="644">
                  <c:v>5.1071499999999981</c:v>
                </c:pt>
                <c:pt idx="645">
                  <c:v>5.1073899999999979</c:v>
                </c:pt>
                <c:pt idx="646">
                  <c:v>5.107549999999998</c:v>
                </c:pt>
                <c:pt idx="647">
                  <c:v>5.1076499999999978</c:v>
                </c:pt>
                <c:pt idx="648">
                  <c:v>5.1077199999999978</c:v>
                </c:pt>
                <c:pt idx="649">
                  <c:v>5.1077699999999977</c:v>
                </c:pt>
                <c:pt idx="650">
                  <c:v>5.107809999999998</c:v>
                </c:pt>
                <c:pt idx="651">
                  <c:v>5.1078399999999977</c:v>
                </c:pt>
                <c:pt idx="652">
                  <c:v>5.1078599999999978</c:v>
                </c:pt>
                <c:pt idx="653">
                  <c:v>5.107879999999998</c:v>
                </c:pt>
                <c:pt idx="654">
                  <c:v>5.1078999999999981</c:v>
                </c:pt>
                <c:pt idx="655">
                  <c:v>5.1079099999999977</c:v>
                </c:pt>
                <c:pt idx="656">
                  <c:v>5.1079099999999977</c:v>
                </c:pt>
                <c:pt idx="657">
                  <c:v>5.1079099999999977</c:v>
                </c:pt>
                <c:pt idx="658">
                  <c:v>5.1079099999999977</c:v>
                </c:pt>
                <c:pt idx="659">
                  <c:v>5.1079199999999974</c:v>
                </c:pt>
                <c:pt idx="660">
                  <c:v>5.1079499999999971</c:v>
                </c:pt>
                <c:pt idx="661">
                  <c:v>5.1079899999999974</c:v>
                </c:pt>
                <c:pt idx="662">
                  <c:v>5.1080299999999976</c:v>
                </c:pt>
                <c:pt idx="663">
                  <c:v>5.1080699999999979</c:v>
                </c:pt>
                <c:pt idx="664">
                  <c:v>5.1081199999999978</c:v>
                </c:pt>
                <c:pt idx="665">
                  <c:v>5.1081999999999974</c:v>
                </c:pt>
                <c:pt idx="666">
                  <c:v>5.1082899999999976</c:v>
                </c:pt>
                <c:pt idx="667">
                  <c:v>5.1083799999999977</c:v>
                </c:pt>
                <c:pt idx="668">
                  <c:v>5.1084699999999978</c:v>
                </c:pt>
                <c:pt idx="669">
                  <c:v>5.1086199999999975</c:v>
                </c:pt>
                <c:pt idx="670">
                  <c:v>5.1088299999999975</c:v>
                </c:pt>
                <c:pt idx="671">
                  <c:v>5.1090699999999973</c:v>
                </c:pt>
                <c:pt idx="672">
                  <c:v>5.1093099999999971</c:v>
                </c:pt>
                <c:pt idx="673">
                  <c:v>5.109499999999997</c:v>
                </c:pt>
                <c:pt idx="674">
                  <c:v>5.1096599999999972</c:v>
                </c:pt>
                <c:pt idx="675">
                  <c:v>5.1097699999999975</c:v>
                </c:pt>
                <c:pt idx="676">
                  <c:v>5.1098599999999976</c:v>
                </c:pt>
                <c:pt idx="677">
                  <c:v>5.1099299999999976</c:v>
                </c:pt>
                <c:pt idx="678">
                  <c:v>5.1099799999999975</c:v>
                </c:pt>
                <c:pt idx="679">
                  <c:v>5.1100299999999974</c:v>
                </c:pt>
                <c:pt idx="680">
                  <c:v>5.1100799999999973</c:v>
                </c:pt>
                <c:pt idx="681">
                  <c:v>5.1101299999999972</c:v>
                </c:pt>
                <c:pt idx="682">
                  <c:v>5.1101799999999971</c:v>
                </c:pt>
                <c:pt idx="683">
                  <c:v>5.1102299999999969</c:v>
                </c:pt>
                <c:pt idx="684">
                  <c:v>5.1103099999999966</c:v>
                </c:pt>
                <c:pt idx="685">
                  <c:v>5.110439999999997</c:v>
                </c:pt>
                <c:pt idx="686">
                  <c:v>5.1106799999999968</c:v>
                </c:pt>
                <c:pt idx="687">
                  <c:v>5.1110799999999967</c:v>
                </c:pt>
                <c:pt idx="688">
                  <c:v>5.1116699999999966</c:v>
                </c:pt>
                <c:pt idx="689">
                  <c:v>5.1124299999999963</c:v>
                </c:pt>
                <c:pt idx="690">
                  <c:v>5.1132199999999965</c:v>
                </c:pt>
                <c:pt idx="691">
                  <c:v>5.1139499999999964</c:v>
                </c:pt>
                <c:pt idx="692">
                  <c:v>5.1146599999999962</c:v>
                </c:pt>
                <c:pt idx="693">
                  <c:v>5.115439999999996</c:v>
                </c:pt>
                <c:pt idx="694">
                  <c:v>5.1162799999999962</c:v>
                </c:pt>
                <c:pt idx="695">
                  <c:v>5.1170699999999965</c:v>
                </c:pt>
                <c:pt idx="696">
                  <c:v>5.1177399999999968</c:v>
                </c:pt>
                <c:pt idx="697">
                  <c:v>5.1182099999999968</c:v>
                </c:pt>
                <c:pt idx="698">
                  <c:v>5.1185499999999964</c:v>
                </c:pt>
                <c:pt idx="699">
                  <c:v>5.1188299999999964</c:v>
                </c:pt>
                <c:pt idx="700">
                  <c:v>5.1190699999999962</c:v>
                </c:pt>
                <c:pt idx="701">
                  <c:v>5.1192999999999964</c:v>
                </c:pt>
                <c:pt idx="702">
                  <c:v>5.1195199999999961</c:v>
                </c:pt>
                <c:pt idx="703">
                  <c:v>5.1197399999999957</c:v>
                </c:pt>
                <c:pt idx="704">
                  <c:v>5.1199499999999958</c:v>
                </c:pt>
                <c:pt idx="705">
                  <c:v>5.120179999999996</c:v>
                </c:pt>
                <c:pt idx="706">
                  <c:v>5.1204699999999956</c:v>
                </c:pt>
                <c:pt idx="707">
                  <c:v>5.120789999999996</c:v>
                </c:pt>
                <c:pt idx="708">
                  <c:v>5.1212299999999962</c:v>
                </c:pt>
                <c:pt idx="709">
                  <c:v>5.1220199999999965</c:v>
                </c:pt>
                <c:pt idx="710">
                  <c:v>5.1231699999999964</c:v>
                </c:pt>
                <c:pt idx="711">
                  <c:v>5.1243199999999964</c:v>
                </c:pt>
                <c:pt idx="712">
                  <c:v>5.1253499999999965</c:v>
                </c:pt>
                <c:pt idx="713">
                  <c:v>5.1264799999999964</c:v>
                </c:pt>
                <c:pt idx="714">
                  <c:v>5.1279399999999962</c:v>
                </c:pt>
                <c:pt idx="715">
                  <c:v>5.1294999999999957</c:v>
                </c:pt>
                <c:pt idx="716">
                  <c:v>5.1308899999999955</c:v>
                </c:pt>
                <c:pt idx="717">
                  <c:v>5.1319199999999956</c:v>
                </c:pt>
                <c:pt idx="718">
                  <c:v>5.1326899999999958</c:v>
                </c:pt>
                <c:pt idx="719">
                  <c:v>5.133269999999996</c:v>
                </c:pt>
                <c:pt idx="720">
                  <c:v>5.133739999999996</c:v>
                </c:pt>
                <c:pt idx="721">
                  <c:v>5.1341199999999958</c:v>
                </c:pt>
                <c:pt idx="722">
                  <c:v>5.1344499999999957</c:v>
                </c:pt>
                <c:pt idx="723">
                  <c:v>5.1347399999999954</c:v>
                </c:pt>
                <c:pt idx="724">
                  <c:v>5.1349899999999957</c:v>
                </c:pt>
                <c:pt idx="725">
                  <c:v>5.1351999999999958</c:v>
                </c:pt>
                <c:pt idx="726">
                  <c:v>5.1353699999999955</c:v>
                </c:pt>
                <c:pt idx="727">
                  <c:v>5.1355399999999953</c:v>
                </c:pt>
                <c:pt idx="728">
                  <c:v>5.1357199999999956</c:v>
                </c:pt>
                <c:pt idx="729">
                  <c:v>5.1358999999999959</c:v>
                </c:pt>
                <c:pt idx="730">
                  <c:v>5.1360999999999963</c:v>
                </c:pt>
                <c:pt idx="731">
                  <c:v>5.1363099999999964</c:v>
                </c:pt>
                <c:pt idx="732">
                  <c:v>5.1365399999999966</c:v>
                </c:pt>
                <c:pt idx="733">
                  <c:v>5.1367699999999967</c:v>
                </c:pt>
                <c:pt idx="734">
                  <c:v>5.1369999999999969</c:v>
                </c:pt>
                <c:pt idx="735">
                  <c:v>5.1372199999999966</c:v>
                </c:pt>
                <c:pt idx="736">
                  <c:v>5.1374099999999965</c:v>
                </c:pt>
                <c:pt idx="737">
                  <c:v>5.1375799999999963</c:v>
                </c:pt>
                <c:pt idx="738">
                  <c:v>5.1376899999999965</c:v>
                </c:pt>
                <c:pt idx="739">
                  <c:v>5.1377599999999966</c:v>
                </c:pt>
                <c:pt idx="740">
                  <c:v>5.1378099999999964</c:v>
                </c:pt>
                <c:pt idx="741">
                  <c:v>5.1378499999999967</c:v>
                </c:pt>
                <c:pt idx="742">
                  <c:v>5.1378799999999964</c:v>
                </c:pt>
                <c:pt idx="743">
                  <c:v>5.1379099999999962</c:v>
                </c:pt>
                <c:pt idx="744">
                  <c:v>5.1379299999999963</c:v>
                </c:pt>
                <c:pt idx="745">
                  <c:v>5.1379499999999965</c:v>
                </c:pt>
                <c:pt idx="746">
                  <c:v>5.1379599999999961</c:v>
                </c:pt>
                <c:pt idx="747">
                  <c:v>5.1379699999999957</c:v>
                </c:pt>
                <c:pt idx="748">
                  <c:v>5.1379699999999957</c:v>
                </c:pt>
                <c:pt idx="749">
                  <c:v>5.1379999999999955</c:v>
                </c:pt>
                <c:pt idx="750">
                  <c:v>5.1381799999999958</c:v>
                </c:pt>
                <c:pt idx="751">
                  <c:v>5.1384599999999958</c:v>
                </c:pt>
                <c:pt idx="752">
                  <c:v>5.1387399999999959</c:v>
                </c:pt>
                <c:pt idx="753">
                  <c:v>5.1390099999999963</c:v>
                </c:pt>
                <c:pt idx="754">
                  <c:v>5.1392099999999967</c:v>
                </c:pt>
                <c:pt idx="755">
                  <c:v>5.1393599999999964</c:v>
                </c:pt>
                <c:pt idx="756">
                  <c:v>5.1394799999999963</c:v>
                </c:pt>
                <c:pt idx="757">
                  <c:v>5.1395599999999959</c:v>
                </c:pt>
                <c:pt idx="758">
                  <c:v>5.1396199999999963</c:v>
                </c:pt>
                <c:pt idx="759">
                  <c:v>5.1396599999999966</c:v>
                </c:pt>
                <c:pt idx="760">
                  <c:v>5.1396999999999968</c:v>
                </c:pt>
                <c:pt idx="761">
                  <c:v>5.1397299999999966</c:v>
                </c:pt>
                <c:pt idx="762">
                  <c:v>5.1397499999999967</c:v>
                </c:pt>
                <c:pt idx="763">
                  <c:v>5.1397699999999968</c:v>
                </c:pt>
                <c:pt idx="764">
                  <c:v>5.1397799999999965</c:v>
                </c:pt>
                <c:pt idx="765">
                  <c:v>5.1397799999999965</c:v>
                </c:pt>
                <c:pt idx="766">
                  <c:v>5.1397799999999965</c:v>
                </c:pt>
                <c:pt idx="767">
                  <c:v>5.1397799999999965</c:v>
                </c:pt>
                <c:pt idx="768">
                  <c:v>5.1397799999999965</c:v>
                </c:pt>
                <c:pt idx="769">
                  <c:v>5.1397799999999965</c:v>
                </c:pt>
                <c:pt idx="770">
                  <c:v>5.1397799999999965</c:v>
                </c:pt>
                <c:pt idx="771">
                  <c:v>5.1397799999999965</c:v>
                </c:pt>
                <c:pt idx="772">
                  <c:v>5.1397799999999965</c:v>
                </c:pt>
                <c:pt idx="773">
                  <c:v>5.1397799999999965</c:v>
                </c:pt>
                <c:pt idx="774">
                  <c:v>5.1397799999999965</c:v>
                </c:pt>
                <c:pt idx="775">
                  <c:v>5.1398299999999963</c:v>
                </c:pt>
                <c:pt idx="776">
                  <c:v>5.1399899999999965</c:v>
                </c:pt>
                <c:pt idx="777">
                  <c:v>5.1401499999999967</c:v>
                </c:pt>
                <c:pt idx="778">
                  <c:v>5.1403199999999964</c:v>
                </c:pt>
                <c:pt idx="779">
                  <c:v>5.1404999999999967</c:v>
                </c:pt>
                <c:pt idx="780">
                  <c:v>5.1407599999999967</c:v>
                </c:pt>
                <c:pt idx="781">
                  <c:v>5.1411799999999968</c:v>
                </c:pt>
                <c:pt idx="782">
                  <c:v>5.1416599999999963</c:v>
                </c:pt>
                <c:pt idx="783">
                  <c:v>5.1421399999999959</c:v>
                </c:pt>
                <c:pt idx="784">
                  <c:v>5.1425099999999961</c:v>
                </c:pt>
                <c:pt idx="785">
                  <c:v>5.1427799999999966</c:v>
                </c:pt>
                <c:pt idx="786">
                  <c:v>5.1429899999999966</c:v>
                </c:pt>
                <c:pt idx="787">
                  <c:v>5.1431699999999969</c:v>
                </c:pt>
                <c:pt idx="788">
                  <c:v>5.1433499999999972</c:v>
                </c:pt>
                <c:pt idx="789">
                  <c:v>5.1435699999999969</c:v>
                </c:pt>
                <c:pt idx="790">
                  <c:v>5.1438199999999972</c:v>
                </c:pt>
                <c:pt idx="791">
                  <c:v>5.1440699999999975</c:v>
                </c:pt>
                <c:pt idx="792">
                  <c:v>5.1443099999999973</c:v>
                </c:pt>
                <c:pt idx="793">
                  <c:v>5.1445499999999971</c:v>
                </c:pt>
                <c:pt idx="794">
                  <c:v>5.144809999999997</c:v>
                </c:pt>
                <c:pt idx="795">
                  <c:v>5.1452299999999971</c:v>
                </c:pt>
                <c:pt idx="796">
                  <c:v>5.1459199999999967</c:v>
                </c:pt>
                <c:pt idx="797">
                  <c:v>5.1467499999999964</c:v>
                </c:pt>
                <c:pt idx="798">
                  <c:v>5.1475399999999967</c:v>
                </c:pt>
                <c:pt idx="799">
                  <c:v>5.1482699999999966</c:v>
                </c:pt>
                <c:pt idx="800">
                  <c:v>5.1489799999999963</c:v>
                </c:pt>
                <c:pt idx="801">
                  <c:v>5.149739999999996</c:v>
                </c:pt>
                <c:pt idx="802">
                  <c:v>5.1507299999999958</c:v>
                </c:pt>
                <c:pt idx="803">
                  <c:v>5.1517599999999959</c:v>
                </c:pt>
                <c:pt idx="804">
                  <c:v>5.152649999999996</c:v>
                </c:pt>
                <c:pt idx="805">
                  <c:v>5.1533399999999956</c:v>
                </c:pt>
                <c:pt idx="806">
                  <c:v>5.1539499999999956</c:v>
                </c:pt>
                <c:pt idx="807">
                  <c:v>5.1544199999999956</c:v>
                </c:pt>
                <c:pt idx="808">
                  <c:v>5.1548699999999954</c:v>
                </c:pt>
                <c:pt idx="809">
                  <c:v>5.155489999999995</c:v>
                </c:pt>
                <c:pt idx="810">
                  <c:v>5.1563999999999952</c:v>
                </c:pt>
                <c:pt idx="811">
                  <c:v>5.1576099999999956</c:v>
                </c:pt>
                <c:pt idx="812">
                  <c:v>5.1588699999999958</c:v>
                </c:pt>
                <c:pt idx="813">
                  <c:v>5.1601699999999955</c:v>
                </c:pt>
                <c:pt idx="814">
                  <c:v>5.1613699999999954</c:v>
                </c:pt>
                <c:pt idx="815">
                  <c:v>5.1626599999999954</c:v>
                </c:pt>
                <c:pt idx="816">
                  <c:v>5.1639999999999953</c:v>
                </c:pt>
                <c:pt idx="817">
                  <c:v>5.1654199999999957</c:v>
                </c:pt>
                <c:pt idx="818">
                  <c:v>5.1667599999999956</c:v>
                </c:pt>
                <c:pt idx="819">
                  <c:v>5.1680199999999958</c:v>
                </c:pt>
                <c:pt idx="820">
                  <c:v>5.1691599999999962</c:v>
                </c:pt>
                <c:pt idx="821">
                  <c:v>5.1702699999999959</c:v>
                </c:pt>
                <c:pt idx="822">
                  <c:v>5.1712599999999957</c:v>
                </c:pt>
                <c:pt idx="823">
                  <c:v>5.1720199999999954</c:v>
                </c:pt>
                <c:pt idx="824">
                  <c:v>5.1725999999999956</c:v>
                </c:pt>
                <c:pt idx="825">
                  <c:v>5.1730399999999959</c:v>
                </c:pt>
                <c:pt idx="826">
                  <c:v>5.1735599999999957</c:v>
                </c:pt>
                <c:pt idx="827">
                  <c:v>5.1745099999999953</c:v>
                </c:pt>
                <c:pt idx="828">
                  <c:v>5.1758799999999949</c:v>
                </c:pt>
                <c:pt idx="829">
                  <c:v>5.1779399999999951</c:v>
                </c:pt>
                <c:pt idx="830">
                  <c:v>5.1809499999999948</c:v>
                </c:pt>
                <c:pt idx="831">
                  <c:v>5.1844099999999944</c:v>
                </c:pt>
                <c:pt idx="832">
                  <c:v>5.1880899999999945</c:v>
                </c:pt>
                <c:pt idx="833">
                  <c:v>5.1913199999999948</c:v>
                </c:pt>
                <c:pt idx="834">
                  <c:v>5.1940399999999949</c:v>
                </c:pt>
                <c:pt idx="835">
                  <c:v>5.1965499999999949</c:v>
                </c:pt>
                <c:pt idx="836">
                  <c:v>5.1989199999999949</c:v>
                </c:pt>
                <c:pt idx="837">
                  <c:v>5.2009299999999952</c:v>
                </c:pt>
                <c:pt idx="838">
                  <c:v>5.2025199999999954</c:v>
                </c:pt>
                <c:pt idx="839">
                  <c:v>5.2041499999999949</c:v>
                </c:pt>
                <c:pt idx="840">
                  <c:v>5.2066299999999952</c:v>
                </c:pt>
                <c:pt idx="841">
                  <c:v>5.2094099999999948</c:v>
                </c:pt>
                <c:pt idx="842">
                  <c:v>5.2119099999999952</c:v>
                </c:pt>
                <c:pt idx="843">
                  <c:v>5.2141399999999951</c:v>
                </c:pt>
                <c:pt idx="844">
                  <c:v>5.2166099999999949</c:v>
                </c:pt>
                <c:pt idx="845">
                  <c:v>5.2193799999999948</c:v>
                </c:pt>
                <c:pt idx="846">
                  <c:v>5.222329999999995</c:v>
                </c:pt>
                <c:pt idx="847">
                  <c:v>5.2251299999999947</c:v>
                </c:pt>
                <c:pt idx="848">
                  <c:v>5.2275599999999951</c:v>
                </c:pt>
                <c:pt idx="849">
                  <c:v>5.2304199999999952</c:v>
                </c:pt>
                <c:pt idx="850">
                  <c:v>5.2336599999999951</c:v>
                </c:pt>
                <c:pt idx="851">
                  <c:v>5.2361899999999952</c:v>
                </c:pt>
                <c:pt idx="852">
                  <c:v>5.2380599999999955</c:v>
                </c:pt>
                <c:pt idx="853">
                  <c:v>5.2393499999999955</c:v>
                </c:pt>
                <c:pt idx="854">
                  <c:v>5.2402199999999954</c:v>
                </c:pt>
                <c:pt idx="855">
                  <c:v>5.2408199999999958</c:v>
                </c:pt>
                <c:pt idx="856">
                  <c:v>5.241329999999996</c:v>
                </c:pt>
                <c:pt idx="857">
                  <c:v>5.2419299999999964</c:v>
                </c:pt>
                <c:pt idx="858">
                  <c:v>5.2428099999999969</c:v>
                </c:pt>
                <c:pt idx="859">
                  <c:v>5.2437799999999966</c:v>
                </c:pt>
                <c:pt idx="860">
                  <c:v>5.2447999999999961</c:v>
                </c:pt>
                <c:pt idx="861">
                  <c:v>5.245929999999996</c:v>
                </c:pt>
                <c:pt idx="862">
                  <c:v>5.2474599999999958</c:v>
                </c:pt>
                <c:pt idx="863">
                  <c:v>5.2490599999999956</c:v>
                </c:pt>
                <c:pt idx="864">
                  <c:v>5.250409999999996</c:v>
                </c:pt>
                <c:pt idx="865">
                  <c:v>5.2514299999999956</c:v>
                </c:pt>
                <c:pt idx="866">
                  <c:v>5.2521499999999959</c:v>
                </c:pt>
                <c:pt idx="867">
                  <c:v>5.2526499999999956</c:v>
                </c:pt>
                <c:pt idx="868">
                  <c:v>5.2530499999999956</c:v>
                </c:pt>
                <c:pt idx="869">
                  <c:v>5.2533999999999956</c:v>
                </c:pt>
                <c:pt idx="870">
                  <c:v>5.2537599999999953</c:v>
                </c:pt>
                <c:pt idx="871">
                  <c:v>5.2546199999999956</c:v>
                </c:pt>
                <c:pt idx="872">
                  <c:v>5.2559899999999953</c:v>
                </c:pt>
                <c:pt idx="873">
                  <c:v>5.2575299999999956</c:v>
                </c:pt>
                <c:pt idx="874">
                  <c:v>5.2587299999999955</c:v>
                </c:pt>
                <c:pt idx="875">
                  <c:v>5.2597999999999958</c:v>
                </c:pt>
                <c:pt idx="876">
                  <c:v>5.2612599999999956</c:v>
                </c:pt>
                <c:pt idx="877">
                  <c:v>5.2629499999999956</c:v>
                </c:pt>
                <c:pt idx="878">
                  <c:v>5.2646299999999959</c:v>
                </c:pt>
                <c:pt idx="879">
                  <c:v>5.2663599999999962</c:v>
                </c:pt>
                <c:pt idx="880">
                  <c:v>5.2683199999999966</c:v>
                </c:pt>
                <c:pt idx="881">
                  <c:v>5.2705299999999964</c:v>
                </c:pt>
                <c:pt idx="882">
                  <c:v>5.2727099999999965</c:v>
                </c:pt>
                <c:pt idx="883">
                  <c:v>5.2753899999999962</c:v>
                </c:pt>
                <c:pt idx="884">
                  <c:v>5.2787399999999964</c:v>
                </c:pt>
                <c:pt idx="885">
                  <c:v>5.282739999999996</c:v>
                </c:pt>
                <c:pt idx="886">
                  <c:v>5.2865699999999958</c:v>
                </c:pt>
                <c:pt idx="887">
                  <c:v>5.289519999999996</c:v>
                </c:pt>
                <c:pt idx="888">
                  <c:v>5.291489999999996</c:v>
                </c:pt>
                <c:pt idx="889">
                  <c:v>5.2929499999999958</c:v>
                </c:pt>
                <c:pt idx="890">
                  <c:v>5.2940099999999957</c:v>
                </c:pt>
                <c:pt idx="891">
                  <c:v>5.2954299999999961</c:v>
                </c:pt>
                <c:pt idx="892">
                  <c:v>5.2983299999999964</c:v>
                </c:pt>
                <c:pt idx="893">
                  <c:v>5.3023199999999964</c:v>
                </c:pt>
                <c:pt idx="894">
                  <c:v>5.3058599999999965</c:v>
                </c:pt>
                <c:pt idx="895">
                  <c:v>5.3084799999999968</c:v>
                </c:pt>
                <c:pt idx="896">
                  <c:v>5.3101499999999966</c:v>
                </c:pt>
                <c:pt idx="897">
                  <c:v>5.3111999999999968</c:v>
                </c:pt>
                <c:pt idx="898">
                  <c:v>5.3119899999999971</c:v>
                </c:pt>
                <c:pt idx="899">
                  <c:v>5.312579999999997</c:v>
                </c:pt>
                <c:pt idx="900">
                  <c:v>5.3129999999999971</c:v>
                </c:pt>
                <c:pt idx="901">
                  <c:v>5.3133099999999969</c:v>
                </c:pt>
                <c:pt idx="902">
                  <c:v>5.3135499999999967</c:v>
                </c:pt>
                <c:pt idx="903">
                  <c:v>5.3137399999999966</c:v>
                </c:pt>
                <c:pt idx="904">
                  <c:v>5.3138899999999962</c:v>
                </c:pt>
                <c:pt idx="905">
                  <c:v>5.3140199999999966</c:v>
                </c:pt>
                <c:pt idx="906">
                  <c:v>5.3141399999999965</c:v>
                </c:pt>
                <c:pt idx="907">
                  <c:v>5.3142399999999963</c:v>
                </c:pt>
                <c:pt idx="908">
                  <c:v>5.3143299999999964</c:v>
                </c:pt>
                <c:pt idx="909">
                  <c:v>5.3144099999999961</c:v>
                </c:pt>
                <c:pt idx="910">
                  <c:v>5.3144899999999957</c:v>
                </c:pt>
                <c:pt idx="911">
                  <c:v>5.3146099999999956</c:v>
                </c:pt>
                <c:pt idx="912">
                  <c:v>5.3147799999999954</c:v>
                </c:pt>
                <c:pt idx="913">
                  <c:v>5.3149599999999957</c:v>
                </c:pt>
                <c:pt idx="914">
                  <c:v>5.315139999999996</c:v>
                </c:pt>
                <c:pt idx="915">
                  <c:v>5.3153199999999963</c:v>
                </c:pt>
                <c:pt idx="916">
                  <c:v>5.3154899999999961</c:v>
                </c:pt>
                <c:pt idx="917">
                  <c:v>5.3156299999999961</c:v>
                </c:pt>
                <c:pt idx="918">
                  <c:v>5.3157699999999961</c:v>
                </c:pt>
                <c:pt idx="919">
                  <c:v>5.3158999999999965</c:v>
                </c:pt>
                <c:pt idx="920">
                  <c:v>5.3160299999999969</c:v>
                </c:pt>
                <c:pt idx="921">
                  <c:v>5.316169999999997</c:v>
                </c:pt>
                <c:pt idx="922">
                  <c:v>5.316309999999997</c:v>
                </c:pt>
                <c:pt idx="923">
                  <c:v>5.3164999999999969</c:v>
                </c:pt>
                <c:pt idx="924">
                  <c:v>5.316779999999997</c:v>
                </c:pt>
                <c:pt idx="925">
                  <c:v>5.3170699999999966</c:v>
                </c:pt>
                <c:pt idx="926">
                  <c:v>5.3173699999999968</c:v>
                </c:pt>
                <c:pt idx="927">
                  <c:v>5.3176399999999973</c:v>
                </c:pt>
                <c:pt idx="928">
                  <c:v>5.3178999999999972</c:v>
                </c:pt>
                <c:pt idx="929">
                  <c:v>5.3181599999999971</c:v>
                </c:pt>
                <c:pt idx="930">
                  <c:v>5.3184099999999974</c:v>
                </c:pt>
                <c:pt idx="931">
                  <c:v>5.3186399999999976</c:v>
                </c:pt>
                <c:pt idx="932">
                  <c:v>5.318839999999998</c:v>
                </c:pt>
                <c:pt idx="933">
                  <c:v>5.3189999999999982</c:v>
                </c:pt>
                <c:pt idx="934">
                  <c:v>5.3191199999999981</c:v>
                </c:pt>
                <c:pt idx="935">
                  <c:v>5.3192099999999982</c:v>
                </c:pt>
                <c:pt idx="936">
                  <c:v>5.3192799999999982</c:v>
                </c:pt>
                <c:pt idx="937">
                  <c:v>5.3193199999999985</c:v>
                </c:pt>
                <c:pt idx="938">
                  <c:v>5.3193599999999988</c:v>
                </c:pt>
                <c:pt idx="939">
                  <c:v>5.319399999999999</c:v>
                </c:pt>
                <c:pt idx="940">
                  <c:v>5.3194399999999993</c:v>
                </c:pt>
                <c:pt idx="941">
                  <c:v>5.3194899999999992</c:v>
                </c:pt>
                <c:pt idx="942">
                  <c:v>5.3195599999999992</c:v>
                </c:pt>
                <c:pt idx="943">
                  <c:v>5.3196499999999993</c:v>
                </c:pt>
                <c:pt idx="944">
                  <c:v>5.3197399999999995</c:v>
                </c:pt>
                <c:pt idx="945">
                  <c:v>5.3198099999999995</c:v>
                </c:pt>
                <c:pt idx="946">
                  <c:v>5.3198699999999999</c:v>
                </c:pt>
                <c:pt idx="947">
                  <c:v>5.3199199999999998</c:v>
                </c:pt>
                <c:pt idx="948">
                  <c:v>5.3199699999999996</c:v>
                </c:pt>
                <c:pt idx="949">
                  <c:v>5.32003</c:v>
                </c:pt>
                <c:pt idx="950">
                  <c:v>5.3201099999999997</c:v>
                </c:pt>
                <c:pt idx="951">
                  <c:v>5.3202099999999994</c:v>
                </c:pt>
                <c:pt idx="952">
                  <c:v>5.3203399999999998</c:v>
                </c:pt>
                <c:pt idx="953">
                  <c:v>5.3205799999999996</c:v>
                </c:pt>
                <c:pt idx="954">
                  <c:v>5.3209399999999993</c:v>
                </c:pt>
                <c:pt idx="955">
                  <c:v>5.3213199999999992</c:v>
                </c:pt>
                <c:pt idx="956">
                  <c:v>5.321699999999999</c:v>
                </c:pt>
                <c:pt idx="957">
                  <c:v>5.3221299999999987</c:v>
                </c:pt>
                <c:pt idx="958">
                  <c:v>5.3227999999999991</c:v>
                </c:pt>
                <c:pt idx="959">
                  <c:v>5.3235199999999994</c:v>
                </c:pt>
                <c:pt idx="960">
                  <c:v>5.3241999999999994</c:v>
                </c:pt>
                <c:pt idx="961">
                  <c:v>5.324959999999999</c:v>
                </c:pt>
                <c:pt idx="962">
                  <c:v>5.3258499999999991</c:v>
                </c:pt>
                <c:pt idx="963">
                  <c:v>5.3267399999999991</c:v>
                </c:pt>
                <c:pt idx="964">
                  <c:v>5.3276699999999995</c:v>
                </c:pt>
                <c:pt idx="965">
                  <c:v>5.3285799999999997</c:v>
                </c:pt>
                <c:pt idx="966">
                  <c:v>5.3294299999999994</c:v>
                </c:pt>
                <c:pt idx="967">
                  <c:v>5.3303499999999993</c:v>
                </c:pt>
                <c:pt idx="968">
                  <c:v>5.3314299999999992</c:v>
                </c:pt>
                <c:pt idx="969">
                  <c:v>5.3324699999999989</c:v>
                </c:pt>
                <c:pt idx="970">
                  <c:v>5.3339599999999994</c:v>
                </c:pt>
                <c:pt idx="971">
                  <c:v>5.3360399999999997</c:v>
                </c:pt>
                <c:pt idx="972">
                  <c:v>5.3386100000000001</c:v>
                </c:pt>
                <c:pt idx="973">
                  <c:v>5.3411200000000001</c:v>
                </c:pt>
                <c:pt idx="974">
                  <c:v>5.3431600000000001</c:v>
                </c:pt>
                <c:pt idx="975">
                  <c:v>5.3446600000000002</c:v>
                </c:pt>
                <c:pt idx="976">
                  <c:v>5.34572</c:v>
                </c:pt>
                <c:pt idx="977">
                  <c:v>5.3464600000000004</c:v>
                </c:pt>
                <c:pt idx="978">
                  <c:v>5.3470200000000006</c:v>
                </c:pt>
                <c:pt idx="979">
                  <c:v>5.3474200000000005</c:v>
                </c:pt>
                <c:pt idx="980">
                  <c:v>5.3477400000000008</c:v>
                </c:pt>
                <c:pt idx="981">
                  <c:v>5.3479900000000011</c:v>
                </c:pt>
                <c:pt idx="982">
                  <c:v>5.348180000000001</c:v>
                </c:pt>
                <c:pt idx="983">
                  <c:v>5.3483300000000007</c:v>
                </c:pt>
                <c:pt idx="984">
                  <c:v>5.3484500000000006</c:v>
                </c:pt>
                <c:pt idx="985">
                  <c:v>5.3485500000000004</c:v>
                </c:pt>
                <c:pt idx="986">
                  <c:v>5.3486400000000005</c:v>
                </c:pt>
                <c:pt idx="987">
                  <c:v>5.3487200000000001</c:v>
                </c:pt>
                <c:pt idx="988">
                  <c:v>5.3487800000000005</c:v>
                </c:pt>
                <c:pt idx="989">
                  <c:v>5.3488400000000009</c:v>
                </c:pt>
                <c:pt idx="990">
                  <c:v>5.3489100000000009</c:v>
                </c:pt>
                <c:pt idx="991">
                  <c:v>5.3490300000000008</c:v>
                </c:pt>
                <c:pt idx="992">
                  <c:v>5.3493200000000005</c:v>
                </c:pt>
                <c:pt idx="993">
                  <c:v>5.3497600000000007</c:v>
                </c:pt>
                <c:pt idx="994">
                  <c:v>5.3503900000000009</c:v>
                </c:pt>
                <c:pt idx="995">
                  <c:v>5.3511400000000009</c:v>
                </c:pt>
                <c:pt idx="996">
                  <c:v>5.3521300000000007</c:v>
                </c:pt>
                <c:pt idx="997">
                  <c:v>5.3532000000000011</c:v>
                </c:pt>
                <c:pt idx="998">
                  <c:v>5.354210000000001</c:v>
                </c:pt>
                <c:pt idx="999">
                  <c:v>5.3554100000000009</c:v>
                </c:pt>
                <c:pt idx="1000">
                  <c:v>5.3564800000000012</c:v>
                </c:pt>
                <c:pt idx="1001">
                  <c:v>5.3575200000000009</c:v>
                </c:pt>
                <c:pt idx="1002">
                  <c:v>5.3588900000000006</c:v>
                </c:pt>
                <c:pt idx="1003">
                  <c:v>5.3605300000000007</c:v>
                </c:pt>
                <c:pt idx="1004">
                  <c:v>5.3621800000000004</c:v>
                </c:pt>
                <c:pt idx="1005">
                  <c:v>5.3637100000000002</c:v>
                </c:pt>
                <c:pt idx="1006">
                  <c:v>5.3651499999999999</c:v>
                </c:pt>
                <c:pt idx="1007">
                  <c:v>5.3664399999999999</c:v>
                </c:pt>
                <c:pt idx="1008">
                  <c:v>5.3675999999999995</c:v>
                </c:pt>
                <c:pt idx="1009">
                  <c:v>5.3690399999999991</c:v>
                </c:pt>
                <c:pt idx="1010">
                  <c:v>5.370709999999999</c:v>
                </c:pt>
                <c:pt idx="1011">
                  <c:v>5.3724499999999988</c:v>
                </c:pt>
                <c:pt idx="1012">
                  <c:v>5.3736099999999984</c:v>
                </c:pt>
                <c:pt idx="1013">
                  <c:v>5.3751399999999983</c:v>
                </c:pt>
                <c:pt idx="1014">
                  <c:v>5.3780599999999978</c:v>
                </c:pt>
                <c:pt idx="1015">
                  <c:v>5.382559999999998</c:v>
                </c:pt>
                <c:pt idx="1016">
                  <c:v>5.3876399999999984</c:v>
                </c:pt>
                <c:pt idx="1017">
                  <c:v>5.3915999999999986</c:v>
                </c:pt>
                <c:pt idx="1018">
                  <c:v>5.394499999999999</c:v>
                </c:pt>
                <c:pt idx="1019">
                  <c:v>5.396329999999999</c:v>
                </c:pt>
                <c:pt idx="1020">
                  <c:v>5.3976299999999986</c:v>
                </c:pt>
                <c:pt idx="1021">
                  <c:v>5.3984999999999985</c:v>
                </c:pt>
                <c:pt idx="1022">
                  <c:v>5.3991499999999988</c:v>
                </c:pt>
                <c:pt idx="1023">
                  <c:v>5.3996699999999986</c:v>
                </c:pt>
                <c:pt idx="1024">
                  <c:v>5.400059999999999</c:v>
                </c:pt>
                <c:pt idx="1025">
                  <c:v>5.4004199999999987</c:v>
                </c:pt>
                <c:pt idx="1026">
                  <c:v>5.4007799999999984</c:v>
                </c:pt>
                <c:pt idx="1027">
                  <c:v>5.4010999999999987</c:v>
                </c:pt>
                <c:pt idx="1028">
                  <c:v>5.4014099999999985</c:v>
                </c:pt>
                <c:pt idx="1029">
                  <c:v>5.4016599999999988</c:v>
                </c:pt>
                <c:pt idx="1030">
                  <c:v>5.4018699999999988</c:v>
                </c:pt>
                <c:pt idx="1031">
                  <c:v>5.4020499999999991</c:v>
                </c:pt>
                <c:pt idx="1032">
                  <c:v>5.4022099999999993</c:v>
                </c:pt>
                <c:pt idx="1033">
                  <c:v>5.4023399999999997</c:v>
                </c:pt>
                <c:pt idx="1034">
                  <c:v>5.4024399999999995</c:v>
                </c:pt>
                <c:pt idx="1035">
                  <c:v>5.4025399999999992</c:v>
                </c:pt>
                <c:pt idx="1036">
                  <c:v>5.4026299999999994</c:v>
                </c:pt>
                <c:pt idx="1037">
                  <c:v>5.4027199999999995</c:v>
                </c:pt>
                <c:pt idx="1038">
                  <c:v>5.4028099999999997</c:v>
                </c:pt>
                <c:pt idx="1039">
                  <c:v>5.4028999999999998</c:v>
                </c:pt>
                <c:pt idx="1040">
                  <c:v>5.4030100000000001</c:v>
                </c:pt>
                <c:pt idx="1041">
                  <c:v>5.4031200000000004</c:v>
                </c:pt>
                <c:pt idx="1042">
                  <c:v>5.4032400000000003</c:v>
                </c:pt>
                <c:pt idx="1043">
                  <c:v>5.4033600000000002</c:v>
                </c:pt>
                <c:pt idx="1044">
                  <c:v>5.4034900000000006</c:v>
                </c:pt>
                <c:pt idx="1045">
                  <c:v>5.403620000000001</c:v>
                </c:pt>
                <c:pt idx="1046">
                  <c:v>5.403760000000001</c:v>
                </c:pt>
                <c:pt idx="1047">
                  <c:v>5.4038800000000009</c:v>
                </c:pt>
                <c:pt idx="1048">
                  <c:v>5.4039800000000007</c:v>
                </c:pt>
                <c:pt idx="1049">
                  <c:v>5.4040700000000008</c:v>
                </c:pt>
                <c:pt idx="1050">
                  <c:v>5.404160000000001</c:v>
                </c:pt>
                <c:pt idx="1051">
                  <c:v>5.404300000000001</c:v>
                </c:pt>
                <c:pt idx="1052">
                  <c:v>5.4044700000000008</c:v>
                </c:pt>
                <c:pt idx="1053">
                  <c:v>5.4046300000000009</c:v>
                </c:pt>
                <c:pt idx="1054">
                  <c:v>5.4047800000000006</c:v>
                </c:pt>
                <c:pt idx="1055">
                  <c:v>5.404910000000001</c:v>
                </c:pt>
                <c:pt idx="1056">
                  <c:v>5.4050100000000008</c:v>
                </c:pt>
                <c:pt idx="1057">
                  <c:v>5.4050800000000008</c:v>
                </c:pt>
                <c:pt idx="1058">
                  <c:v>5.4051300000000007</c:v>
                </c:pt>
                <c:pt idx="1059">
                  <c:v>5.4051800000000005</c:v>
                </c:pt>
                <c:pt idx="1060">
                  <c:v>5.4052200000000008</c:v>
                </c:pt>
                <c:pt idx="1061">
                  <c:v>5.4052600000000011</c:v>
                </c:pt>
                <c:pt idx="1062">
                  <c:v>5.4053000000000013</c:v>
                </c:pt>
                <c:pt idx="1063">
                  <c:v>5.4053300000000011</c:v>
                </c:pt>
                <c:pt idx="1064">
                  <c:v>5.4053600000000008</c:v>
                </c:pt>
                <c:pt idx="1065">
                  <c:v>5.405380000000001</c:v>
                </c:pt>
                <c:pt idx="1066">
                  <c:v>5.4053900000000006</c:v>
                </c:pt>
                <c:pt idx="1067">
                  <c:v>5.4054000000000002</c:v>
                </c:pt>
                <c:pt idx="1068">
                  <c:v>5.4054099999999998</c:v>
                </c:pt>
                <c:pt idx="1069">
                  <c:v>5.4054199999999994</c:v>
                </c:pt>
                <c:pt idx="1070">
                  <c:v>5.4054299999999991</c:v>
                </c:pt>
                <c:pt idx="1071">
                  <c:v>5.4054399999999987</c:v>
                </c:pt>
                <c:pt idx="1072">
                  <c:v>5.4054399999999987</c:v>
                </c:pt>
                <c:pt idx="1073">
                  <c:v>5.4054399999999987</c:v>
                </c:pt>
                <c:pt idx="1074">
                  <c:v>5.4054399999999987</c:v>
                </c:pt>
                <c:pt idx="1075">
                  <c:v>5.4054399999999987</c:v>
                </c:pt>
                <c:pt idx="1076">
                  <c:v>5.4054399999999987</c:v>
                </c:pt>
                <c:pt idx="1077">
                  <c:v>5.4054399999999987</c:v>
                </c:pt>
                <c:pt idx="1078">
                  <c:v>5.4054399999999987</c:v>
                </c:pt>
                <c:pt idx="1079">
                  <c:v>5.4054399999999987</c:v>
                </c:pt>
                <c:pt idx="1080">
                  <c:v>5.4054399999999987</c:v>
                </c:pt>
                <c:pt idx="1081">
                  <c:v>5.4054399999999987</c:v>
                </c:pt>
                <c:pt idx="1082">
                  <c:v>5.4054399999999987</c:v>
                </c:pt>
                <c:pt idx="1083">
                  <c:v>5.4054399999999987</c:v>
                </c:pt>
                <c:pt idx="1084">
                  <c:v>5.4054399999999987</c:v>
                </c:pt>
                <c:pt idx="1085">
                  <c:v>5.4054399999999987</c:v>
                </c:pt>
                <c:pt idx="1086">
                  <c:v>5.4054399999999987</c:v>
                </c:pt>
                <c:pt idx="1087">
                  <c:v>5.4054399999999987</c:v>
                </c:pt>
                <c:pt idx="1088">
                  <c:v>5.4054399999999987</c:v>
                </c:pt>
                <c:pt idx="1089">
                  <c:v>5.4054399999999987</c:v>
                </c:pt>
                <c:pt idx="1090">
                  <c:v>5.4054399999999987</c:v>
                </c:pt>
                <c:pt idx="1091">
                  <c:v>5.4054399999999987</c:v>
                </c:pt>
                <c:pt idx="1092">
                  <c:v>5.4054399999999987</c:v>
                </c:pt>
                <c:pt idx="1093">
                  <c:v>5.4054399999999987</c:v>
                </c:pt>
                <c:pt idx="1094">
                  <c:v>5.4054499999999983</c:v>
                </c:pt>
                <c:pt idx="1095">
                  <c:v>5.4054799999999981</c:v>
                </c:pt>
                <c:pt idx="1096">
                  <c:v>5.4055199999999983</c:v>
                </c:pt>
                <c:pt idx="1097">
                  <c:v>5.4055499999999981</c:v>
                </c:pt>
                <c:pt idx="1098">
                  <c:v>5.4055899999999983</c:v>
                </c:pt>
                <c:pt idx="1099">
                  <c:v>5.4056299999999986</c:v>
                </c:pt>
                <c:pt idx="1100">
                  <c:v>5.4056799999999985</c:v>
                </c:pt>
                <c:pt idx="1101">
                  <c:v>5.4057799999999983</c:v>
                </c:pt>
                <c:pt idx="1102">
                  <c:v>5.4059099999999987</c:v>
                </c:pt>
                <c:pt idx="1103">
                  <c:v>5.4060399999999991</c:v>
                </c:pt>
                <c:pt idx="1104">
                  <c:v>5.4061699999999995</c:v>
                </c:pt>
                <c:pt idx="1105">
                  <c:v>5.4063099999999995</c:v>
                </c:pt>
                <c:pt idx="1106">
                  <c:v>5.4064599999999992</c:v>
                </c:pt>
                <c:pt idx="1107">
                  <c:v>5.4066299999999989</c:v>
                </c:pt>
                <c:pt idx="1108">
                  <c:v>5.4067999999999987</c:v>
                </c:pt>
                <c:pt idx="1109">
                  <c:v>5.4069699999999985</c:v>
                </c:pt>
                <c:pt idx="1110">
                  <c:v>5.4071399999999983</c:v>
                </c:pt>
                <c:pt idx="1111">
                  <c:v>5.4072999999999984</c:v>
                </c:pt>
                <c:pt idx="1112">
                  <c:v>5.4074499999999981</c:v>
                </c:pt>
                <c:pt idx="1113">
                  <c:v>5.4076099999999983</c:v>
                </c:pt>
                <c:pt idx="1114">
                  <c:v>5.4077599999999979</c:v>
                </c:pt>
                <c:pt idx="1115">
                  <c:v>5.4079099999999976</c:v>
                </c:pt>
                <c:pt idx="1116">
                  <c:v>5.4080599999999972</c:v>
                </c:pt>
                <c:pt idx="1117">
                  <c:v>5.4082599999999976</c:v>
                </c:pt>
                <c:pt idx="1118">
                  <c:v>5.4084799999999973</c:v>
                </c:pt>
                <c:pt idx="1119">
                  <c:v>5.4087499999999977</c:v>
                </c:pt>
                <c:pt idx="1120">
                  <c:v>5.4090999999999978</c:v>
                </c:pt>
                <c:pt idx="1121">
                  <c:v>5.4095199999999979</c:v>
                </c:pt>
                <c:pt idx="1122">
                  <c:v>5.4099299999999975</c:v>
                </c:pt>
                <c:pt idx="1123">
                  <c:v>5.4103499999999976</c:v>
                </c:pt>
                <c:pt idx="1124">
                  <c:v>5.4107599999999971</c:v>
                </c:pt>
                <c:pt idx="1125">
                  <c:v>5.4111499999999975</c:v>
                </c:pt>
                <c:pt idx="1126">
                  <c:v>5.4115699999999975</c:v>
                </c:pt>
                <c:pt idx="1127">
                  <c:v>5.4119699999999975</c:v>
                </c:pt>
                <c:pt idx="1128">
                  <c:v>5.4123499999999973</c:v>
                </c:pt>
                <c:pt idx="1129">
                  <c:v>5.4127299999999972</c:v>
                </c:pt>
                <c:pt idx="1130">
                  <c:v>5.4130999999999974</c:v>
                </c:pt>
                <c:pt idx="1131">
                  <c:v>5.4134999999999973</c:v>
                </c:pt>
                <c:pt idx="1132">
                  <c:v>5.4140699999999971</c:v>
                </c:pt>
                <c:pt idx="1133">
                  <c:v>5.4147699999999972</c:v>
                </c:pt>
                <c:pt idx="1134">
                  <c:v>5.4156099999999974</c:v>
                </c:pt>
                <c:pt idx="1135">
                  <c:v>5.4164099999999973</c:v>
                </c:pt>
                <c:pt idx="1136">
                  <c:v>5.4170699999999972</c:v>
                </c:pt>
                <c:pt idx="1137">
                  <c:v>5.4177599999999968</c:v>
                </c:pt>
                <c:pt idx="1138">
                  <c:v>5.4184599999999969</c:v>
                </c:pt>
                <c:pt idx="1139">
                  <c:v>5.4191799999999972</c:v>
                </c:pt>
                <c:pt idx="1140">
                  <c:v>5.4197099999999976</c:v>
                </c:pt>
                <c:pt idx="1141">
                  <c:v>5.4201499999999978</c:v>
                </c:pt>
                <c:pt idx="1142">
                  <c:v>5.4205799999999975</c:v>
                </c:pt>
                <c:pt idx="1143">
                  <c:v>5.4210899999999977</c:v>
                </c:pt>
                <c:pt idx="1144">
                  <c:v>5.4215899999999975</c:v>
                </c:pt>
                <c:pt idx="1145">
                  <c:v>5.4220999999999977</c:v>
                </c:pt>
                <c:pt idx="1146">
                  <c:v>5.4229899999999978</c:v>
                </c:pt>
                <c:pt idx="1147">
                  <c:v>5.4243599999999974</c:v>
                </c:pt>
                <c:pt idx="1148">
                  <c:v>5.4260399999999978</c:v>
                </c:pt>
                <c:pt idx="1149">
                  <c:v>5.4272599999999978</c:v>
                </c:pt>
                <c:pt idx="1150">
                  <c:v>5.4282699999999977</c:v>
                </c:pt>
                <c:pt idx="1151">
                  <c:v>5.429199999999998</c:v>
                </c:pt>
                <c:pt idx="1152">
                  <c:v>5.4304999999999977</c:v>
                </c:pt>
                <c:pt idx="1153">
                  <c:v>5.4319999999999977</c:v>
                </c:pt>
                <c:pt idx="1154">
                  <c:v>5.4334599999999975</c:v>
                </c:pt>
                <c:pt idx="1155">
                  <c:v>5.4348299999999972</c:v>
                </c:pt>
                <c:pt idx="1156">
                  <c:v>5.4361599999999974</c:v>
                </c:pt>
                <c:pt idx="1157">
                  <c:v>5.4375299999999971</c:v>
                </c:pt>
                <c:pt idx="1158">
                  <c:v>5.4386599999999969</c:v>
                </c:pt>
                <c:pt idx="1159">
                  <c:v>5.4395199999999972</c:v>
                </c:pt>
                <c:pt idx="1160">
                  <c:v>5.440299999999997</c:v>
                </c:pt>
                <c:pt idx="1161">
                  <c:v>5.4412099999999972</c:v>
                </c:pt>
                <c:pt idx="1162">
                  <c:v>5.4427499999999975</c:v>
                </c:pt>
                <c:pt idx="1163">
                  <c:v>5.4447699999999974</c:v>
                </c:pt>
                <c:pt idx="1164">
                  <c:v>5.4469199999999978</c:v>
                </c:pt>
                <c:pt idx="1165">
                  <c:v>5.4485899999999976</c:v>
                </c:pt>
                <c:pt idx="1166">
                  <c:v>5.4500999999999973</c:v>
                </c:pt>
                <c:pt idx="1167">
                  <c:v>5.4522799999999974</c:v>
                </c:pt>
                <c:pt idx="1168">
                  <c:v>5.4548299999999976</c:v>
                </c:pt>
                <c:pt idx="1169">
                  <c:v>5.4569399999999977</c:v>
                </c:pt>
                <c:pt idx="1170">
                  <c:v>5.4586099999999975</c:v>
                </c:pt>
                <c:pt idx="1171">
                  <c:v>5.4598599999999973</c:v>
                </c:pt>
                <c:pt idx="1172">
                  <c:v>5.4608599999999976</c:v>
                </c:pt>
                <c:pt idx="1173">
                  <c:v>5.4617199999999979</c:v>
                </c:pt>
                <c:pt idx="1174">
                  <c:v>5.462609999999998</c:v>
                </c:pt>
                <c:pt idx="1175">
                  <c:v>5.4635099999999976</c:v>
                </c:pt>
                <c:pt idx="1176">
                  <c:v>5.4642299999999979</c:v>
                </c:pt>
                <c:pt idx="1177">
                  <c:v>5.4647999999999977</c:v>
                </c:pt>
                <c:pt idx="1178">
                  <c:v>5.465189999999998</c:v>
                </c:pt>
                <c:pt idx="1179">
                  <c:v>5.4654799999999977</c:v>
                </c:pt>
                <c:pt idx="1180">
                  <c:v>5.465729999999998</c:v>
                </c:pt>
                <c:pt idx="1181">
                  <c:v>5.4659799999999983</c:v>
                </c:pt>
                <c:pt idx="1182">
                  <c:v>5.4662599999999983</c:v>
                </c:pt>
                <c:pt idx="1183">
                  <c:v>5.4665699999999982</c:v>
                </c:pt>
                <c:pt idx="1184">
                  <c:v>5.4668699999999983</c:v>
                </c:pt>
                <c:pt idx="1185">
                  <c:v>5.4671499999999984</c:v>
                </c:pt>
                <c:pt idx="1186">
                  <c:v>5.4673899999999982</c:v>
                </c:pt>
                <c:pt idx="1187">
                  <c:v>5.4675799999999981</c:v>
                </c:pt>
                <c:pt idx="1188">
                  <c:v>5.4677499999999979</c:v>
                </c:pt>
                <c:pt idx="1189">
                  <c:v>5.4679399999999978</c:v>
                </c:pt>
                <c:pt idx="1190">
                  <c:v>5.4683399999999978</c:v>
                </c:pt>
                <c:pt idx="1191">
                  <c:v>5.4691899999999976</c:v>
                </c:pt>
                <c:pt idx="1192">
                  <c:v>5.4702999999999973</c:v>
                </c:pt>
                <c:pt idx="1193">
                  <c:v>5.4713599999999971</c:v>
                </c:pt>
                <c:pt idx="1194">
                  <c:v>5.4725199999999967</c:v>
                </c:pt>
                <c:pt idx="1195">
                  <c:v>5.4735399999999963</c:v>
                </c:pt>
                <c:pt idx="1196">
                  <c:v>5.4744199999999967</c:v>
                </c:pt>
                <c:pt idx="1197">
                  <c:v>5.4750799999999966</c:v>
                </c:pt>
                <c:pt idx="1198">
                  <c:v>5.4755699999999967</c:v>
                </c:pt>
                <c:pt idx="1199">
                  <c:v>5.4760099999999969</c:v>
                </c:pt>
                <c:pt idx="1200">
                  <c:v>5.4764099999999969</c:v>
                </c:pt>
                <c:pt idx="1201">
                  <c:v>5.4768499999999971</c:v>
                </c:pt>
                <c:pt idx="1202">
                  <c:v>5.4772299999999969</c:v>
                </c:pt>
                <c:pt idx="1203">
                  <c:v>5.4775399999999967</c:v>
                </c:pt>
                <c:pt idx="1204">
                  <c:v>5.4778099999999972</c:v>
                </c:pt>
                <c:pt idx="1205">
                  <c:v>5.478049999999997</c:v>
                </c:pt>
                <c:pt idx="1206">
                  <c:v>5.478259999999997</c:v>
                </c:pt>
                <c:pt idx="1207">
                  <c:v>5.4784499999999969</c:v>
                </c:pt>
                <c:pt idx="1208">
                  <c:v>5.4785999999999966</c:v>
                </c:pt>
                <c:pt idx="1209">
                  <c:v>5.4787399999999966</c:v>
                </c:pt>
                <c:pt idx="1210">
                  <c:v>5.4788499999999969</c:v>
                </c:pt>
                <c:pt idx="1211">
                  <c:v>5.4789499999999967</c:v>
                </c:pt>
                <c:pt idx="1212">
                  <c:v>5.4790399999999968</c:v>
                </c:pt>
                <c:pt idx="1213">
                  <c:v>5.4791499999999971</c:v>
                </c:pt>
                <c:pt idx="1214">
                  <c:v>5.4792899999999971</c:v>
                </c:pt>
                <c:pt idx="1215">
                  <c:v>5.4794199999999975</c:v>
                </c:pt>
                <c:pt idx="1216">
                  <c:v>5.4795599999999975</c:v>
                </c:pt>
                <c:pt idx="1217">
                  <c:v>5.4796799999999974</c:v>
                </c:pt>
                <c:pt idx="1218">
                  <c:v>5.4797899999999977</c:v>
                </c:pt>
                <c:pt idx="1219">
                  <c:v>5.4798699999999974</c:v>
                </c:pt>
                <c:pt idx="1220">
                  <c:v>5.4799399999999974</c:v>
                </c:pt>
                <c:pt idx="1221">
                  <c:v>5.4799999999999978</c:v>
                </c:pt>
                <c:pt idx="1222">
                  <c:v>5.4800599999999982</c:v>
                </c:pt>
                <c:pt idx="1223">
                  <c:v>5.480109999999998</c:v>
                </c:pt>
                <c:pt idx="1224">
                  <c:v>5.4801599999999979</c:v>
                </c:pt>
                <c:pt idx="1225">
                  <c:v>5.4801999999999982</c:v>
                </c:pt>
                <c:pt idx="1226">
                  <c:v>5.4802299999999979</c:v>
                </c:pt>
                <c:pt idx="1227">
                  <c:v>5.4802599999999977</c:v>
                </c:pt>
                <c:pt idx="1228">
                  <c:v>5.4802899999999974</c:v>
                </c:pt>
                <c:pt idx="1229">
                  <c:v>5.4803199999999972</c:v>
                </c:pt>
                <c:pt idx="1230">
                  <c:v>5.4803499999999969</c:v>
                </c:pt>
                <c:pt idx="1231">
                  <c:v>5.4803699999999971</c:v>
                </c:pt>
                <c:pt idx="1232">
                  <c:v>5.4803899999999972</c:v>
                </c:pt>
                <c:pt idx="1233">
                  <c:v>5.4804099999999973</c:v>
                </c:pt>
                <c:pt idx="1234">
                  <c:v>5.4804299999999975</c:v>
                </c:pt>
                <c:pt idx="1235">
                  <c:v>5.4804499999999976</c:v>
                </c:pt>
                <c:pt idx="1236">
                  <c:v>5.4804599999999972</c:v>
                </c:pt>
                <c:pt idx="1237">
                  <c:v>5.4804699999999968</c:v>
                </c:pt>
                <c:pt idx="1238">
                  <c:v>5.4804799999999965</c:v>
                </c:pt>
                <c:pt idx="1239">
                  <c:v>5.4804899999999961</c:v>
                </c:pt>
                <c:pt idx="1240">
                  <c:v>5.4804999999999957</c:v>
                </c:pt>
                <c:pt idx="1241">
                  <c:v>5.4805099999999953</c:v>
                </c:pt>
                <c:pt idx="1242">
                  <c:v>5.480519999999995</c:v>
                </c:pt>
                <c:pt idx="1243">
                  <c:v>5.4805299999999946</c:v>
                </c:pt>
                <c:pt idx="1244">
                  <c:v>5.4805299999999946</c:v>
                </c:pt>
                <c:pt idx="1245">
                  <c:v>5.4805299999999946</c:v>
                </c:pt>
                <c:pt idx="1246">
                  <c:v>5.4805299999999946</c:v>
                </c:pt>
                <c:pt idx="1247">
                  <c:v>5.4805299999999946</c:v>
                </c:pt>
                <c:pt idx="1248">
                  <c:v>5.4805299999999946</c:v>
                </c:pt>
                <c:pt idx="1249">
                  <c:v>5.4805299999999946</c:v>
                </c:pt>
                <c:pt idx="1250">
                  <c:v>5.4805299999999946</c:v>
                </c:pt>
                <c:pt idx="1251">
                  <c:v>5.4805299999999946</c:v>
                </c:pt>
                <c:pt idx="1252">
                  <c:v>5.4805299999999946</c:v>
                </c:pt>
                <c:pt idx="1253">
                  <c:v>5.4805299999999946</c:v>
                </c:pt>
                <c:pt idx="1254">
                  <c:v>5.4805299999999946</c:v>
                </c:pt>
                <c:pt idx="1255">
                  <c:v>5.4805299999999946</c:v>
                </c:pt>
                <c:pt idx="1256">
                  <c:v>5.4805299999999946</c:v>
                </c:pt>
                <c:pt idx="1257">
                  <c:v>5.4805299999999946</c:v>
                </c:pt>
                <c:pt idx="1258">
                  <c:v>5.4805399999999942</c:v>
                </c:pt>
                <c:pt idx="1259">
                  <c:v>5.4805499999999938</c:v>
                </c:pt>
                <c:pt idx="1260">
                  <c:v>5.4805599999999934</c:v>
                </c:pt>
                <c:pt idx="1261">
                  <c:v>5.4805699999999931</c:v>
                </c:pt>
                <c:pt idx="1262">
                  <c:v>5.4805999999999928</c:v>
                </c:pt>
                <c:pt idx="1263">
                  <c:v>5.4806599999999932</c:v>
                </c:pt>
                <c:pt idx="1264">
                  <c:v>5.4807399999999928</c:v>
                </c:pt>
                <c:pt idx="1265">
                  <c:v>5.4808399999999926</c:v>
                </c:pt>
                <c:pt idx="1266">
                  <c:v>5.4809499999999929</c:v>
                </c:pt>
                <c:pt idx="1267">
                  <c:v>5.4810699999999928</c:v>
                </c:pt>
                <c:pt idx="1268">
                  <c:v>5.4811799999999931</c:v>
                </c:pt>
                <c:pt idx="1269">
                  <c:v>5.4812799999999928</c:v>
                </c:pt>
                <c:pt idx="1270">
                  <c:v>5.481369999999993</c:v>
                </c:pt>
                <c:pt idx="1271">
                  <c:v>5.4814499999999926</c:v>
                </c:pt>
                <c:pt idx="1272">
                  <c:v>5.4815199999999926</c:v>
                </c:pt>
                <c:pt idx="1273">
                  <c:v>5.4816199999999924</c:v>
                </c:pt>
                <c:pt idx="1274">
                  <c:v>5.481769999999992</c:v>
                </c:pt>
                <c:pt idx="1275">
                  <c:v>5.4819199999999917</c:v>
                </c:pt>
                <c:pt idx="1276">
                  <c:v>5.4820699999999913</c:v>
                </c:pt>
                <c:pt idx="1277">
                  <c:v>5.482219999999991</c:v>
                </c:pt>
                <c:pt idx="1278">
                  <c:v>5.482359999999991</c:v>
                </c:pt>
                <c:pt idx="1279">
                  <c:v>5.482499999999991</c:v>
                </c:pt>
                <c:pt idx="1280">
                  <c:v>5.4826399999999911</c:v>
                </c:pt>
                <c:pt idx="1281">
                  <c:v>5.4827399999999908</c:v>
                </c:pt>
                <c:pt idx="1282">
                  <c:v>5.4828499999999911</c:v>
                </c:pt>
                <c:pt idx="1283">
                  <c:v>5.4829999999999908</c:v>
                </c:pt>
                <c:pt idx="1284">
                  <c:v>5.4833099999999906</c:v>
                </c:pt>
                <c:pt idx="1285">
                  <c:v>5.4838799999999903</c:v>
                </c:pt>
                <c:pt idx="1286">
                  <c:v>5.4846599999999901</c:v>
                </c:pt>
                <c:pt idx="1287">
                  <c:v>5.4854199999999897</c:v>
                </c:pt>
                <c:pt idx="1288">
                  <c:v>5.4861299999999895</c:v>
                </c:pt>
                <c:pt idx="1289">
                  <c:v>5.4866899999999896</c:v>
                </c:pt>
                <c:pt idx="1290">
                  <c:v>5.4870899999999896</c:v>
                </c:pt>
                <c:pt idx="1291">
                  <c:v>5.4874799999999899</c:v>
                </c:pt>
                <c:pt idx="1292">
                  <c:v>5.4878499999999901</c:v>
                </c:pt>
                <c:pt idx="1293">
                  <c:v>5.4881899999999897</c:v>
                </c:pt>
                <c:pt idx="1294">
                  <c:v>5.4884899999999899</c:v>
                </c:pt>
                <c:pt idx="1295">
                  <c:v>5.4888099999999902</c:v>
                </c:pt>
                <c:pt idx="1296">
                  <c:v>5.48918999999999</c:v>
                </c:pt>
                <c:pt idx="1297">
                  <c:v>5.4896399999999899</c:v>
                </c:pt>
                <c:pt idx="1298">
                  <c:v>5.4900499999999894</c:v>
                </c:pt>
                <c:pt idx="1299">
                  <c:v>5.4904399999999898</c:v>
                </c:pt>
                <c:pt idx="1300">
                  <c:v>5.4910399999999902</c:v>
                </c:pt>
                <c:pt idx="1301">
                  <c:v>5.4918399999999901</c:v>
                </c:pt>
                <c:pt idx="1302">
                  <c:v>5.4927199999999905</c:v>
                </c:pt>
                <c:pt idx="1303">
                  <c:v>5.4935499999999902</c:v>
                </c:pt>
                <c:pt idx="1304">
                  <c:v>5.4943899999999903</c:v>
                </c:pt>
                <c:pt idx="1305">
                  <c:v>5.4952399999999901</c:v>
                </c:pt>
                <c:pt idx="1306">
                  <c:v>5.4965199999999905</c:v>
                </c:pt>
                <c:pt idx="1307">
                  <c:v>5.4981699999999902</c:v>
                </c:pt>
                <c:pt idx="1308">
                  <c:v>5.4996099999999899</c:v>
                </c:pt>
                <c:pt idx="1309">
                  <c:v>5.5009499999999898</c:v>
                </c:pt>
                <c:pt idx="1310">
                  <c:v>5.50232999999999</c:v>
                </c:pt>
                <c:pt idx="1311">
                  <c:v>5.5037499999999904</c:v>
                </c:pt>
                <c:pt idx="1312">
                  <c:v>5.5052599999999901</c:v>
                </c:pt>
                <c:pt idx="1313">
                  <c:v>5.5071399999999899</c:v>
                </c:pt>
                <c:pt idx="1314">
                  <c:v>5.5090399999999899</c:v>
                </c:pt>
                <c:pt idx="1315">
                  <c:v>5.5105199999999899</c:v>
                </c:pt>
                <c:pt idx="1316">
                  <c:v>5.5120199999999899</c:v>
                </c:pt>
                <c:pt idx="1317">
                  <c:v>5.51419999999999</c:v>
                </c:pt>
                <c:pt idx="1318">
                  <c:v>5.51663999999999</c:v>
                </c:pt>
                <c:pt idx="1319">
                  <c:v>5.51900999999999</c:v>
                </c:pt>
                <c:pt idx="1320">
                  <c:v>5.5208099999999902</c:v>
                </c:pt>
                <c:pt idx="1321">
                  <c:v>5.5220699999999905</c:v>
                </c:pt>
                <c:pt idx="1322">
                  <c:v>5.5229699999999902</c:v>
                </c:pt>
                <c:pt idx="1323">
                  <c:v>5.5236799999999899</c:v>
                </c:pt>
                <c:pt idx="1324">
                  <c:v>5.5242699999999898</c:v>
                </c:pt>
                <c:pt idx="1325">
                  <c:v>5.52538999999999</c:v>
                </c:pt>
                <c:pt idx="1326">
                  <c:v>5.5271699999999901</c:v>
                </c:pt>
                <c:pt idx="1327">
                  <c:v>5.5293499999999902</c:v>
                </c:pt>
                <c:pt idx="1328">
                  <c:v>5.5312999999999901</c:v>
                </c:pt>
                <c:pt idx="1329">
                  <c:v>5.5327499999999903</c:v>
                </c:pt>
                <c:pt idx="1330">
                  <c:v>5.53371999999999</c:v>
                </c:pt>
                <c:pt idx="1331">
                  <c:v>5.5343899999999904</c:v>
                </c:pt>
                <c:pt idx="1332">
                  <c:v>5.53493999999999</c:v>
                </c:pt>
                <c:pt idx="1333">
                  <c:v>5.5353499999999896</c:v>
                </c:pt>
                <c:pt idx="1334">
                  <c:v>5.5357299999999894</c:v>
                </c:pt>
                <c:pt idx="1335">
                  <c:v>5.5361099999999892</c:v>
                </c:pt>
                <c:pt idx="1336">
                  <c:v>5.536489999999989</c:v>
                </c:pt>
                <c:pt idx="1337">
                  <c:v>5.536889999999989</c:v>
                </c:pt>
                <c:pt idx="1338">
                  <c:v>5.5374699999999892</c:v>
                </c:pt>
                <c:pt idx="1339">
                  <c:v>5.5383699999999889</c:v>
                </c:pt>
                <c:pt idx="1340">
                  <c:v>5.5393599999999887</c:v>
                </c:pt>
                <c:pt idx="1341">
                  <c:v>5.540149999999989</c:v>
                </c:pt>
                <c:pt idx="1342">
                  <c:v>5.5407299999999893</c:v>
                </c:pt>
                <c:pt idx="1343">
                  <c:v>5.5411799999999891</c:v>
                </c:pt>
                <c:pt idx="1344">
                  <c:v>5.5415199999999887</c:v>
                </c:pt>
                <c:pt idx="1345">
                  <c:v>5.541839999999989</c:v>
                </c:pt>
                <c:pt idx="1346">
                  <c:v>5.5424299999999889</c:v>
                </c:pt>
                <c:pt idx="1347">
                  <c:v>5.5433999999999886</c:v>
                </c:pt>
                <c:pt idx="1348">
                  <c:v>5.5443999999999889</c:v>
                </c:pt>
                <c:pt idx="1349">
                  <c:v>5.5452499999999887</c:v>
                </c:pt>
                <c:pt idx="1350">
                  <c:v>5.5458899999999884</c:v>
                </c:pt>
                <c:pt idx="1351">
                  <c:v>5.5463899999999882</c:v>
                </c:pt>
                <c:pt idx="1352">
                  <c:v>5.5468499999999885</c:v>
                </c:pt>
                <c:pt idx="1353">
                  <c:v>5.5473499999999882</c:v>
                </c:pt>
                <c:pt idx="1354">
                  <c:v>5.5480399999999879</c:v>
                </c:pt>
                <c:pt idx="1355">
                  <c:v>5.5487699999999878</c:v>
                </c:pt>
                <c:pt idx="1356">
                  <c:v>5.5494999999999877</c:v>
                </c:pt>
                <c:pt idx="1357">
                  <c:v>5.5504199999999875</c:v>
                </c:pt>
                <c:pt idx="1358">
                  <c:v>5.5512899999999874</c:v>
                </c:pt>
                <c:pt idx="1359">
                  <c:v>5.5520499999999871</c:v>
                </c:pt>
                <c:pt idx="1360">
                  <c:v>5.5528299999999868</c:v>
                </c:pt>
                <c:pt idx="1361">
                  <c:v>5.5535499999999871</c:v>
                </c:pt>
                <c:pt idx="1362">
                  <c:v>5.554139999999987</c:v>
                </c:pt>
                <c:pt idx="1363">
                  <c:v>5.5545699999999867</c:v>
                </c:pt>
                <c:pt idx="1364">
                  <c:v>5.554889999999987</c:v>
                </c:pt>
                <c:pt idx="1365">
                  <c:v>5.5551299999999868</c:v>
                </c:pt>
                <c:pt idx="1366">
                  <c:v>5.5553499999999865</c:v>
                </c:pt>
                <c:pt idx="1367">
                  <c:v>5.5555599999999865</c:v>
                </c:pt>
                <c:pt idx="1368">
                  <c:v>5.5557599999999869</c:v>
                </c:pt>
                <c:pt idx="1369">
                  <c:v>5.5559499999999868</c:v>
                </c:pt>
                <c:pt idx="1370">
                  <c:v>5.556109999999987</c:v>
                </c:pt>
                <c:pt idx="1371">
                  <c:v>5.5562299999999869</c:v>
                </c:pt>
                <c:pt idx="1372">
                  <c:v>5.556319999999987</c:v>
                </c:pt>
                <c:pt idx="1373">
                  <c:v>5.5563999999999867</c:v>
                </c:pt>
                <c:pt idx="1374">
                  <c:v>5.5564699999999867</c:v>
                </c:pt>
                <c:pt idx="1375">
                  <c:v>5.556509999999987</c:v>
                </c:pt>
                <c:pt idx="1376">
                  <c:v>5.5565399999999867</c:v>
                </c:pt>
                <c:pt idx="1377">
                  <c:v>5.5565599999999868</c:v>
                </c:pt>
                <c:pt idx="1378">
                  <c:v>5.556579999999987</c:v>
                </c:pt>
                <c:pt idx="1379">
                  <c:v>5.5565999999999871</c:v>
                </c:pt>
                <c:pt idx="1380">
                  <c:v>5.5566099999999867</c:v>
                </c:pt>
                <c:pt idx="1381">
                  <c:v>5.5566199999999863</c:v>
                </c:pt>
                <c:pt idx="1382">
                  <c:v>5.5566199999999863</c:v>
                </c:pt>
                <c:pt idx="1383">
                  <c:v>5.5566199999999863</c:v>
                </c:pt>
                <c:pt idx="1384">
                  <c:v>5.5566199999999863</c:v>
                </c:pt>
                <c:pt idx="1385">
                  <c:v>5.5566199999999863</c:v>
                </c:pt>
                <c:pt idx="1386">
                  <c:v>5.5566199999999863</c:v>
                </c:pt>
                <c:pt idx="1387">
                  <c:v>5.5566199999999863</c:v>
                </c:pt>
                <c:pt idx="1388">
                  <c:v>5.5566199999999863</c:v>
                </c:pt>
                <c:pt idx="1389">
                  <c:v>5.5566199999999863</c:v>
                </c:pt>
                <c:pt idx="1390">
                  <c:v>5.5566199999999863</c:v>
                </c:pt>
                <c:pt idx="1391">
                  <c:v>5.5566199999999863</c:v>
                </c:pt>
                <c:pt idx="1392">
                  <c:v>5.5566199999999863</c:v>
                </c:pt>
                <c:pt idx="1393">
                  <c:v>5.5566199999999863</c:v>
                </c:pt>
                <c:pt idx="1394">
                  <c:v>5.5566199999999863</c:v>
                </c:pt>
                <c:pt idx="1395">
                  <c:v>5.5566199999999863</c:v>
                </c:pt>
                <c:pt idx="1396">
                  <c:v>5.5566199999999863</c:v>
                </c:pt>
                <c:pt idx="1397">
                  <c:v>5.5566199999999863</c:v>
                </c:pt>
                <c:pt idx="1398">
                  <c:v>5.5566199999999863</c:v>
                </c:pt>
                <c:pt idx="1399">
                  <c:v>5.5566199999999863</c:v>
                </c:pt>
                <c:pt idx="1400">
                  <c:v>5.5566199999999863</c:v>
                </c:pt>
                <c:pt idx="1401">
                  <c:v>5.5566199999999863</c:v>
                </c:pt>
                <c:pt idx="1402">
                  <c:v>5.5566199999999863</c:v>
                </c:pt>
                <c:pt idx="1403">
                  <c:v>5.5566199999999863</c:v>
                </c:pt>
                <c:pt idx="1404">
                  <c:v>5.5566199999999863</c:v>
                </c:pt>
                <c:pt idx="1405">
                  <c:v>5.5566199999999863</c:v>
                </c:pt>
                <c:pt idx="1406">
                  <c:v>5.5566199999999863</c:v>
                </c:pt>
                <c:pt idx="1407">
                  <c:v>5.5566199999999863</c:v>
                </c:pt>
                <c:pt idx="1408">
                  <c:v>5.5566199999999863</c:v>
                </c:pt>
                <c:pt idx="1409">
                  <c:v>5.556629999999986</c:v>
                </c:pt>
                <c:pt idx="1410">
                  <c:v>5.5566499999999861</c:v>
                </c:pt>
                <c:pt idx="1411">
                  <c:v>5.5566699999999862</c:v>
                </c:pt>
                <c:pt idx="1412">
                  <c:v>5.5567599999999864</c:v>
                </c:pt>
                <c:pt idx="1413">
                  <c:v>5.5569599999999868</c:v>
                </c:pt>
                <c:pt idx="1414">
                  <c:v>5.5572499999999865</c:v>
                </c:pt>
                <c:pt idx="1415">
                  <c:v>5.5575799999999864</c:v>
                </c:pt>
                <c:pt idx="1416">
                  <c:v>5.5579099999999864</c:v>
                </c:pt>
                <c:pt idx="1417">
                  <c:v>5.5581699999999863</c:v>
                </c:pt>
                <c:pt idx="1418">
                  <c:v>5.5583199999999859</c:v>
                </c:pt>
                <c:pt idx="1419">
                  <c:v>5.5584299999999862</c:v>
                </c:pt>
                <c:pt idx="1420">
                  <c:v>5.5584899999999866</c:v>
                </c:pt>
                <c:pt idx="1421">
                  <c:v>5.5585099999999867</c:v>
                </c:pt>
                <c:pt idx="1422">
                  <c:v>5.5585199999999864</c:v>
                </c:pt>
                <c:pt idx="1423">
                  <c:v>5.558529999999986</c:v>
                </c:pt>
                <c:pt idx="1424">
                  <c:v>5.5585399999999856</c:v>
                </c:pt>
                <c:pt idx="1425">
                  <c:v>5.5585399999999856</c:v>
                </c:pt>
                <c:pt idx="1426">
                  <c:v>5.5585399999999856</c:v>
                </c:pt>
                <c:pt idx="1427">
                  <c:v>5.5585399999999856</c:v>
                </c:pt>
                <c:pt idx="1428">
                  <c:v>5.5585399999999856</c:v>
                </c:pt>
                <c:pt idx="1429">
                  <c:v>5.5585399999999856</c:v>
                </c:pt>
                <c:pt idx="1430">
                  <c:v>5.5585399999999856</c:v>
                </c:pt>
                <c:pt idx="1431">
                  <c:v>5.5585399999999856</c:v>
                </c:pt>
                <c:pt idx="1432">
                  <c:v>5.5585599999999857</c:v>
                </c:pt>
                <c:pt idx="1433">
                  <c:v>5.5585799999999859</c:v>
                </c:pt>
                <c:pt idx="1434">
                  <c:v>5.558599999999986</c:v>
                </c:pt>
                <c:pt idx="1435">
                  <c:v>5.5586199999999861</c:v>
                </c:pt>
                <c:pt idx="1436">
                  <c:v>5.5586399999999863</c:v>
                </c:pt>
                <c:pt idx="1437">
                  <c:v>5.5586499999999859</c:v>
                </c:pt>
                <c:pt idx="1438">
                  <c:v>5.5586499999999859</c:v>
                </c:pt>
                <c:pt idx="1439">
                  <c:v>5.5586499999999859</c:v>
                </c:pt>
                <c:pt idx="1440">
                  <c:v>5.5586499999999859</c:v>
                </c:pt>
                <c:pt idx="1441">
                  <c:v>5.5586499999999859</c:v>
                </c:pt>
                <c:pt idx="1442">
                  <c:v>5.5586499999999859</c:v>
                </c:pt>
                <c:pt idx="1443">
                  <c:v>5.5586499999999859</c:v>
                </c:pt>
                <c:pt idx="1444">
                  <c:v>5.5586499999999859</c:v>
                </c:pt>
                <c:pt idx="1445">
                  <c:v>5.5586499999999859</c:v>
                </c:pt>
                <c:pt idx="1446">
                  <c:v>5.5586499999999859</c:v>
                </c:pt>
                <c:pt idx="1447">
                  <c:v>5.5586499999999859</c:v>
                </c:pt>
                <c:pt idx="1448">
                  <c:v>5.5586499999999859</c:v>
                </c:pt>
                <c:pt idx="1449">
                  <c:v>5.5586499999999859</c:v>
                </c:pt>
                <c:pt idx="1450">
                  <c:v>5.5586499999999859</c:v>
                </c:pt>
                <c:pt idx="1451">
                  <c:v>5.5586499999999859</c:v>
                </c:pt>
                <c:pt idx="1452">
                  <c:v>5.5586499999999859</c:v>
                </c:pt>
                <c:pt idx="1453">
                  <c:v>5.5586499999999859</c:v>
                </c:pt>
                <c:pt idx="1454">
                  <c:v>5.5586499999999859</c:v>
                </c:pt>
                <c:pt idx="1455">
                  <c:v>5.5586499999999859</c:v>
                </c:pt>
                <c:pt idx="1456">
                  <c:v>5.5586499999999859</c:v>
                </c:pt>
                <c:pt idx="1457">
                  <c:v>5.5586499999999859</c:v>
                </c:pt>
                <c:pt idx="1458">
                  <c:v>5.5586499999999859</c:v>
                </c:pt>
                <c:pt idx="1459">
                  <c:v>5.5586499999999859</c:v>
                </c:pt>
                <c:pt idx="1460">
                  <c:v>5.5586499999999859</c:v>
                </c:pt>
                <c:pt idx="1461">
                  <c:v>5.5586499999999859</c:v>
                </c:pt>
                <c:pt idx="1462">
                  <c:v>5.5586499999999859</c:v>
                </c:pt>
                <c:pt idx="1463">
                  <c:v>5.5586499999999859</c:v>
                </c:pt>
                <c:pt idx="1464">
                  <c:v>5.5586499999999859</c:v>
                </c:pt>
                <c:pt idx="1465">
                  <c:v>5.5586499999999859</c:v>
                </c:pt>
                <c:pt idx="1466">
                  <c:v>5.5586499999999859</c:v>
                </c:pt>
                <c:pt idx="1467">
                  <c:v>5.5586499999999859</c:v>
                </c:pt>
                <c:pt idx="1468">
                  <c:v>5.5586499999999859</c:v>
                </c:pt>
                <c:pt idx="1469">
                  <c:v>5.5586499999999859</c:v>
                </c:pt>
                <c:pt idx="1470">
                  <c:v>5.5586599999999855</c:v>
                </c:pt>
                <c:pt idx="1471">
                  <c:v>5.5586799999999856</c:v>
                </c:pt>
                <c:pt idx="1472">
                  <c:v>5.5587099999999854</c:v>
                </c:pt>
                <c:pt idx="1473">
                  <c:v>5.5587599999999853</c:v>
                </c:pt>
                <c:pt idx="1474">
                  <c:v>5.5588499999999854</c:v>
                </c:pt>
                <c:pt idx="1475">
                  <c:v>5.5589699999999853</c:v>
                </c:pt>
                <c:pt idx="1476">
                  <c:v>5.5590899999999852</c:v>
                </c:pt>
                <c:pt idx="1477">
                  <c:v>5.5591699999999848</c:v>
                </c:pt>
                <c:pt idx="1478">
                  <c:v>5.5592299999999852</c:v>
                </c:pt>
                <c:pt idx="1479">
                  <c:v>5.5592899999999856</c:v>
                </c:pt>
                <c:pt idx="1480">
                  <c:v>5.559349999999986</c:v>
                </c:pt>
                <c:pt idx="1481">
                  <c:v>5.559419999999986</c:v>
                </c:pt>
                <c:pt idx="1482">
                  <c:v>5.5594999999999857</c:v>
                </c:pt>
                <c:pt idx="1483">
                  <c:v>5.5595799999999853</c:v>
                </c:pt>
                <c:pt idx="1484">
                  <c:v>5.5596699999999855</c:v>
                </c:pt>
                <c:pt idx="1485">
                  <c:v>5.5597899999999854</c:v>
                </c:pt>
                <c:pt idx="1486">
                  <c:v>5.5598999999999856</c:v>
                </c:pt>
                <c:pt idx="1487">
                  <c:v>5.5599999999999854</c:v>
                </c:pt>
                <c:pt idx="1488">
                  <c:v>5.560079999999985</c:v>
                </c:pt>
                <c:pt idx="1489">
                  <c:v>5.5601299999999849</c:v>
                </c:pt>
                <c:pt idx="1490">
                  <c:v>5.560149999999985</c:v>
                </c:pt>
                <c:pt idx="1491">
                  <c:v>5.5601599999999847</c:v>
                </c:pt>
                <c:pt idx="1492">
                  <c:v>5.5601599999999847</c:v>
                </c:pt>
                <c:pt idx="1493">
                  <c:v>5.5601599999999847</c:v>
                </c:pt>
                <c:pt idx="1494">
                  <c:v>5.5601599999999847</c:v>
                </c:pt>
                <c:pt idx="1495">
                  <c:v>5.5601599999999847</c:v>
                </c:pt>
                <c:pt idx="1496">
                  <c:v>5.5601599999999847</c:v>
                </c:pt>
                <c:pt idx="1497">
                  <c:v>5.5601599999999847</c:v>
                </c:pt>
                <c:pt idx="1498">
                  <c:v>5.5601599999999847</c:v>
                </c:pt>
                <c:pt idx="1499">
                  <c:v>5.5601599999999847</c:v>
                </c:pt>
                <c:pt idx="1500">
                  <c:v>5.5601599999999847</c:v>
                </c:pt>
                <c:pt idx="1501">
                  <c:v>5.5602199999999851</c:v>
                </c:pt>
                <c:pt idx="1502">
                  <c:v>5.5602999999999847</c:v>
                </c:pt>
                <c:pt idx="1503">
                  <c:v>5.5603799999999843</c:v>
                </c:pt>
                <c:pt idx="1504">
                  <c:v>5.5604699999999845</c:v>
                </c:pt>
                <c:pt idx="1505">
                  <c:v>5.5606299999999846</c:v>
                </c:pt>
                <c:pt idx="1506">
                  <c:v>5.5608099999999849</c:v>
                </c:pt>
                <c:pt idx="1507">
                  <c:v>5.5609799999999847</c:v>
                </c:pt>
                <c:pt idx="1508">
                  <c:v>5.5611099999999851</c:v>
                </c:pt>
                <c:pt idx="1509">
                  <c:v>5.5612399999999855</c:v>
                </c:pt>
                <c:pt idx="1510">
                  <c:v>5.5613699999999859</c:v>
                </c:pt>
                <c:pt idx="1511">
                  <c:v>5.5614999999999863</c:v>
                </c:pt>
                <c:pt idx="1512">
                  <c:v>5.5616699999999861</c:v>
                </c:pt>
                <c:pt idx="1513">
                  <c:v>5.5618699999999865</c:v>
                </c:pt>
                <c:pt idx="1514">
                  <c:v>5.562069999999987</c:v>
                </c:pt>
                <c:pt idx="1515">
                  <c:v>5.5622999999999871</c:v>
                </c:pt>
                <c:pt idx="1516">
                  <c:v>5.5625699999999876</c:v>
                </c:pt>
                <c:pt idx="1517">
                  <c:v>5.562839999999988</c:v>
                </c:pt>
                <c:pt idx="1518">
                  <c:v>5.5631199999999881</c:v>
                </c:pt>
                <c:pt idx="1519">
                  <c:v>5.5633999999999881</c:v>
                </c:pt>
                <c:pt idx="1520">
                  <c:v>5.5636799999999882</c:v>
                </c:pt>
                <c:pt idx="1521">
                  <c:v>5.5639599999999882</c:v>
                </c:pt>
                <c:pt idx="1522">
                  <c:v>5.5642299999999887</c:v>
                </c:pt>
                <c:pt idx="1523">
                  <c:v>5.5645699999999882</c:v>
                </c:pt>
                <c:pt idx="1524">
                  <c:v>5.5649699999999882</c:v>
                </c:pt>
                <c:pt idx="1525">
                  <c:v>5.5653599999999885</c:v>
                </c:pt>
                <c:pt idx="1526">
                  <c:v>5.5656899999999885</c:v>
                </c:pt>
                <c:pt idx="1527">
                  <c:v>5.5659999999999883</c:v>
                </c:pt>
                <c:pt idx="1528">
                  <c:v>5.5663199999999886</c:v>
                </c:pt>
                <c:pt idx="1529">
                  <c:v>5.5666899999999888</c:v>
                </c:pt>
                <c:pt idx="1530">
                  <c:v>5.5670699999999886</c:v>
                </c:pt>
                <c:pt idx="1531">
                  <c:v>5.5674099999999882</c:v>
                </c:pt>
                <c:pt idx="1532">
                  <c:v>5.567649999999988</c:v>
                </c:pt>
                <c:pt idx="1533">
                  <c:v>5.5678099999999882</c:v>
                </c:pt>
                <c:pt idx="1534">
                  <c:v>5.5679399999999886</c:v>
                </c:pt>
                <c:pt idx="1535">
                  <c:v>5.5680399999999883</c:v>
                </c:pt>
                <c:pt idx="1536">
                  <c:v>5.5680999999999887</c:v>
                </c:pt>
                <c:pt idx="1537">
                  <c:v>5.5681299999999885</c:v>
                </c:pt>
                <c:pt idx="1538">
                  <c:v>5.5681499999999886</c:v>
                </c:pt>
                <c:pt idx="1539">
                  <c:v>5.5681699999999887</c:v>
                </c:pt>
                <c:pt idx="1540">
                  <c:v>5.5682299999999891</c:v>
                </c:pt>
                <c:pt idx="1541">
                  <c:v>5.5683099999999888</c:v>
                </c:pt>
                <c:pt idx="1542">
                  <c:v>5.5683999999999889</c:v>
                </c:pt>
                <c:pt idx="1543">
                  <c:v>5.5684899999999891</c:v>
                </c:pt>
                <c:pt idx="1544">
                  <c:v>5.5685799999999892</c:v>
                </c:pt>
                <c:pt idx="1545">
                  <c:v>5.5687599999999895</c:v>
                </c:pt>
                <c:pt idx="1546">
                  <c:v>5.5690499999999892</c:v>
                </c:pt>
                <c:pt idx="1547">
                  <c:v>5.5693699999999895</c:v>
                </c:pt>
                <c:pt idx="1548">
                  <c:v>5.5696699999999897</c:v>
                </c:pt>
                <c:pt idx="1549">
                  <c:v>5.5698999999999899</c:v>
                </c:pt>
                <c:pt idx="1550">
                  <c:v>5.5700399999999899</c:v>
                </c:pt>
                <c:pt idx="1551">
                  <c:v>5.57012999999999</c:v>
                </c:pt>
                <c:pt idx="1552">
                  <c:v>5.5702099999999897</c:v>
                </c:pt>
                <c:pt idx="1553">
                  <c:v>5.5702999999999898</c:v>
                </c:pt>
                <c:pt idx="1554">
                  <c:v>5.5704299999999902</c:v>
                </c:pt>
                <c:pt idx="1555">
                  <c:v>5.5705599999999906</c:v>
                </c:pt>
                <c:pt idx="1556">
                  <c:v>5.5707099999999903</c:v>
                </c:pt>
                <c:pt idx="1557">
                  <c:v>5.5708999999999902</c:v>
                </c:pt>
                <c:pt idx="1558">
                  <c:v>5.5711299999999904</c:v>
                </c:pt>
                <c:pt idx="1559">
                  <c:v>5.5713699999999902</c:v>
                </c:pt>
                <c:pt idx="1560">
                  <c:v>5.57160999999999</c:v>
                </c:pt>
                <c:pt idx="1561">
                  <c:v>5.5718799999999904</c:v>
                </c:pt>
                <c:pt idx="1562">
                  <c:v>5.5721899999999902</c:v>
                </c:pt>
                <c:pt idx="1563">
                  <c:v>5.5725099999999905</c:v>
                </c:pt>
                <c:pt idx="1564">
                  <c:v>5.5727699999999905</c:v>
                </c:pt>
                <c:pt idx="1565">
                  <c:v>5.5730099999999902</c:v>
                </c:pt>
                <c:pt idx="1566">
                  <c:v>5.5733799999999905</c:v>
                </c:pt>
                <c:pt idx="1567">
                  <c:v>5.57378999999999</c:v>
                </c:pt>
                <c:pt idx="1568">
                  <c:v>5.5741799999999904</c:v>
                </c:pt>
                <c:pt idx="1569">
                  <c:v>5.5745299999999904</c:v>
                </c:pt>
                <c:pt idx="1570">
                  <c:v>5.5749199999999908</c:v>
                </c:pt>
                <c:pt idx="1571">
                  <c:v>5.5755799999999907</c:v>
                </c:pt>
                <c:pt idx="1572">
                  <c:v>5.5763499999999908</c:v>
                </c:pt>
                <c:pt idx="1573">
                  <c:v>5.5771799999999905</c:v>
                </c:pt>
                <c:pt idx="1574">
                  <c:v>5.5778199999999902</c:v>
                </c:pt>
                <c:pt idx="1575">
                  <c:v>5.5784099999999901</c:v>
                </c:pt>
                <c:pt idx="1576">
                  <c:v>5.5790599999999904</c:v>
                </c:pt>
                <c:pt idx="1577">
                  <c:v>5.5796699999999904</c:v>
                </c:pt>
                <c:pt idx="1578">
                  <c:v>5.5802499999999906</c:v>
                </c:pt>
                <c:pt idx="1579">
                  <c:v>5.5810399999999909</c:v>
                </c:pt>
                <c:pt idx="1580">
                  <c:v>5.5820599999999905</c:v>
                </c:pt>
                <c:pt idx="1581">
                  <c:v>5.5833599999999901</c:v>
                </c:pt>
                <c:pt idx="1582">
                  <c:v>5.5849799999999901</c:v>
                </c:pt>
                <c:pt idx="1583">
                  <c:v>5.5865799999999899</c:v>
                </c:pt>
                <c:pt idx="1584">
                  <c:v>5.5880299999999901</c:v>
                </c:pt>
                <c:pt idx="1585">
                  <c:v>5.5894799999999902</c:v>
                </c:pt>
                <c:pt idx="1586">
                  <c:v>5.5908799999999905</c:v>
                </c:pt>
                <c:pt idx="1587">
                  <c:v>5.5923399999999903</c:v>
                </c:pt>
                <c:pt idx="1588">
                  <c:v>5.5942799999999906</c:v>
                </c:pt>
                <c:pt idx="1589">
                  <c:v>5.5962899999999909</c:v>
                </c:pt>
                <c:pt idx="1590">
                  <c:v>5.5980399999999912</c:v>
                </c:pt>
                <c:pt idx="1591">
                  <c:v>5.5991799999999916</c:v>
                </c:pt>
                <c:pt idx="1592">
                  <c:v>5.6000499999999915</c:v>
                </c:pt>
                <c:pt idx="1593">
                  <c:v>5.6006499999999919</c:v>
                </c:pt>
                <c:pt idx="1594">
                  <c:v>5.6011099999999923</c:v>
                </c:pt>
                <c:pt idx="1595">
                  <c:v>5.6015099999999922</c:v>
                </c:pt>
                <c:pt idx="1596">
                  <c:v>5.6018299999999925</c:v>
                </c:pt>
                <c:pt idx="1597">
                  <c:v>5.6021399999999923</c:v>
                </c:pt>
                <c:pt idx="1598">
                  <c:v>5.6025099999999926</c:v>
                </c:pt>
                <c:pt idx="1599">
                  <c:v>5.6029399999999923</c:v>
                </c:pt>
                <c:pt idx="1600">
                  <c:v>5.6039499999999922</c:v>
                </c:pt>
                <c:pt idx="1601">
                  <c:v>5.6054599999999919</c:v>
                </c:pt>
                <c:pt idx="1602">
                  <c:v>5.6069899999999917</c:v>
                </c:pt>
                <c:pt idx="1603">
                  <c:v>5.6081599999999918</c:v>
                </c:pt>
                <c:pt idx="1604">
                  <c:v>5.609209999999992</c:v>
                </c:pt>
                <c:pt idx="1605">
                  <c:v>5.6105699999999921</c:v>
                </c:pt>
                <c:pt idx="1606">
                  <c:v>5.6120399999999924</c:v>
                </c:pt>
                <c:pt idx="1607">
                  <c:v>5.614019999999992</c:v>
                </c:pt>
                <c:pt idx="1608">
                  <c:v>5.6162699999999921</c:v>
                </c:pt>
                <c:pt idx="1609">
                  <c:v>5.6183299999999923</c:v>
                </c:pt>
                <c:pt idx="1610">
                  <c:v>5.6210499999999923</c:v>
                </c:pt>
                <c:pt idx="1611">
                  <c:v>5.6247099999999923</c:v>
                </c:pt>
                <c:pt idx="1612">
                  <c:v>5.6284799999999926</c:v>
                </c:pt>
                <c:pt idx="1613">
                  <c:v>5.6312499999999925</c:v>
                </c:pt>
                <c:pt idx="1614">
                  <c:v>5.6335699999999926</c:v>
                </c:pt>
                <c:pt idx="1615">
                  <c:v>5.6359399999999926</c:v>
                </c:pt>
                <c:pt idx="1616">
                  <c:v>5.6385399999999928</c:v>
                </c:pt>
                <c:pt idx="1617">
                  <c:v>5.6406299999999927</c:v>
                </c:pt>
                <c:pt idx="1618">
                  <c:v>5.6421599999999925</c:v>
                </c:pt>
                <c:pt idx="1619">
                  <c:v>5.6433099999999925</c:v>
                </c:pt>
                <c:pt idx="1620">
                  <c:v>5.6442899999999927</c:v>
                </c:pt>
                <c:pt idx="1621">
                  <c:v>5.6451999999999929</c:v>
                </c:pt>
                <c:pt idx="1622">
                  <c:v>5.646159999999993</c:v>
                </c:pt>
                <c:pt idx="1623">
                  <c:v>5.6472699999999927</c:v>
                </c:pt>
                <c:pt idx="1624">
                  <c:v>5.6491299999999924</c:v>
                </c:pt>
                <c:pt idx="1625">
                  <c:v>5.6514999999999924</c:v>
                </c:pt>
                <c:pt idx="1626">
                  <c:v>5.6542899999999925</c:v>
                </c:pt>
                <c:pt idx="1627">
                  <c:v>5.6578499999999927</c:v>
                </c:pt>
                <c:pt idx="1628">
                  <c:v>5.6613599999999931</c:v>
                </c:pt>
                <c:pt idx="1629">
                  <c:v>5.6639799999999934</c:v>
                </c:pt>
                <c:pt idx="1630">
                  <c:v>5.6662999999999935</c:v>
                </c:pt>
                <c:pt idx="1631">
                  <c:v>5.6691699999999932</c:v>
                </c:pt>
                <c:pt idx="1632">
                  <c:v>5.673069999999993</c:v>
                </c:pt>
                <c:pt idx="1633">
                  <c:v>5.6773899999999928</c:v>
                </c:pt>
                <c:pt idx="1634">
                  <c:v>5.6809399999999926</c:v>
                </c:pt>
                <c:pt idx="1635">
                  <c:v>5.6837799999999925</c:v>
                </c:pt>
                <c:pt idx="1636">
                  <c:v>5.6866999999999921</c:v>
                </c:pt>
                <c:pt idx="1637">
                  <c:v>5.690549999999992</c:v>
                </c:pt>
                <c:pt idx="1638">
                  <c:v>5.6953299999999922</c:v>
                </c:pt>
                <c:pt idx="1639">
                  <c:v>5.7001099999999925</c:v>
                </c:pt>
                <c:pt idx="1640">
                  <c:v>5.7050799999999926</c:v>
                </c:pt>
                <c:pt idx="1641">
                  <c:v>5.7099699999999922</c:v>
                </c:pt>
                <c:pt idx="1642">
                  <c:v>5.7139499999999925</c:v>
                </c:pt>
                <c:pt idx="1643">
                  <c:v>5.7174899999999926</c:v>
                </c:pt>
                <c:pt idx="1644">
                  <c:v>5.722149999999993</c:v>
                </c:pt>
                <c:pt idx="1645">
                  <c:v>5.7276899999999928</c:v>
                </c:pt>
                <c:pt idx="1646">
                  <c:v>5.7330899999999927</c:v>
                </c:pt>
                <c:pt idx="1647">
                  <c:v>5.7398799999999923</c:v>
                </c:pt>
                <c:pt idx="1648">
                  <c:v>5.7468399999999926</c:v>
                </c:pt>
                <c:pt idx="1649">
                  <c:v>5.7541799999999927</c:v>
                </c:pt>
                <c:pt idx="1650">
                  <c:v>5.7612099999999931</c:v>
                </c:pt>
                <c:pt idx="1651">
                  <c:v>5.767239999999993</c:v>
                </c:pt>
                <c:pt idx="1652">
                  <c:v>5.7722999999999933</c:v>
                </c:pt>
                <c:pt idx="1653">
                  <c:v>5.7773699999999932</c:v>
                </c:pt>
                <c:pt idx="1654">
                  <c:v>5.7820699999999929</c:v>
                </c:pt>
                <c:pt idx="1655">
                  <c:v>5.7857599999999927</c:v>
                </c:pt>
                <c:pt idx="1656">
                  <c:v>5.7890499999999925</c:v>
                </c:pt>
                <c:pt idx="1657">
                  <c:v>5.7923899999999922</c:v>
                </c:pt>
                <c:pt idx="1658">
                  <c:v>5.7962499999999926</c:v>
                </c:pt>
                <c:pt idx="1659">
                  <c:v>5.8017299999999929</c:v>
                </c:pt>
                <c:pt idx="1660">
                  <c:v>5.8091699999999928</c:v>
                </c:pt>
                <c:pt idx="1661">
                  <c:v>5.8179299999999925</c:v>
                </c:pt>
                <c:pt idx="1662">
                  <c:v>5.8276999999999921</c:v>
                </c:pt>
                <c:pt idx="1663">
                  <c:v>5.8362099999999923</c:v>
                </c:pt>
                <c:pt idx="1664">
                  <c:v>5.8426499999999919</c:v>
                </c:pt>
                <c:pt idx="1665">
                  <c:v>5.847409999999992</c:v>
                </c:pt>
                <c:pt idx="1666">
                  <c:v>5.8519199999999918</c:v>
                </c:pt>
                <c:pt idx="1667">
                  <c:v>5.856629999999992</c:v>
                </c:pt>
                <c:pt idx="1668">
                  <c:v>5.8612599999999917</c:v>
                </c:pt>
                <c:pt idx="1669">
                  <c:v>5.8653999999999913</c:v>
                </c:pt>
                <c:pt idx="1670">
                  <c:v>5.8715399999999915</c:v>
                </c:pt>
                <c:pt idx="1671">
                  <c:v>5.8788199999999913</c:v>
                </c:pt>
                <c:pt idx="1672">
                  <c:v>5.8863199999999916</c:v>
                </c:pt>
                <c:pt idx="1673">
                  <c:v>5.8934499999999916</c:v>
                </c:pt>
                <c:pt idx="1674">
                  <c:v>5.8997699999999913</c:v>
                </c:pt>
                <c:pt idx="1675">
                  <c:v>5.9074099999999916</c:v>
                </c:pt>
                <c:pt idx="1676">
                  <c:v>5.9165599999999916</c:v>
                </c:pt>
                <c:pt idx="1677">
                  <c:v>5.9245799999999917</c:v>
                </c:pt>
                <c:pt idx="1678">
                  <c:v>5.931729999999992</c:v>
                </c:pt>
                <c:pt idx="1679">
                  <c:v>5.939399999999992</c:v>
                </c:pt>
                <c:pt idx="1680">
                  <c:v>5.9466999999999919</c:v>
                </c:pt>
                <c:pt idx="1681">
                  <c:v>5.9526999999999921</c:v>
                </c:pt>
                <c:pt idx="1682">
                  <c:v>5.958519999999992</c:v>
                </c:pt>
                <c:pt idx="1683">
                  <c:v>5.9651699999999916</c:v>
                </c:pt>
                <c:pt idx="1684">
                  <c:v>5.9716499999999915</c:v>
                </c:pt>
                <c:pt idx="1685">
                  <c:v>5.9765199999999918</c:v>
                </c:pt>
                <c:pt idx="1686">
                  <c:v>5.9802399999999922</c:v>
                </c:pt>
                <c:pt idx="1687">
                  <c:v>5.9832699999999921</c:v>
                </c:pt>
                <c:pt idx="1688">
                  <c:v>5.9861699999999924</c:v>
                </c:pt>
                <c:pt idx="1689">
                  <c:v>5.989159999999992</c:v>
                </c:pt>
                <c:pt idx="1690">
                  <c:v>5.9919599999999917</c:v>
                </c:pt>
                <c:pt idx="1691">
                  <c:v>5.9948799999999913</c:v>
                </c:pt>
                <c:pt idx="1692">
                  <c:v>5.9988099999999918</c:v>
                </c:pt>
                <c:pt idx="1693">
                  <c:v>6.0033199999999916</c:v>
                </c:pt>
                <c:pt idx="1694">
                  <c:v>6.0095699999999912</c:v>
                </c:pt>
                <c:pt idx="1695">
                  <c:v>6.0181999999999913</c:v>
                </c:pt>
                <c:pt idx="1696">
                  <c:v>6.0285099999999909</c:v>
                </c:pt>
                <c:pt idx="1697">
                  <c:v>6.0387099999999911</c:v>
                </c:pt>
                <c:pt idx="1698">
                  <c:v>6.0480199999999913</c:v>
                </c:pt>
                <c:pt idx="1699">
                  <c:v>6.0578899999999916</c:v>
                </c:pt>
                <c:pt idx="1700">
                  <c:v>6.067779999999992</c:v>
                </c:pt>
                <c:pt idx="1701">
                  <c:v>6.0762299999999918</c:v>
                </c:pt>
                <c:pt idx="1702">
                  <c:v>6.0830299999999919</c:v>
                </c:pt>
                <c:pt idx="1703">
                  <c:v>6.0882299999999923</c:v>
                </c:pt>
                <c:pt idx="1704">
                  <c:v>6.0920199999999927</c:v>
                </c:pt>
                <c:pt idx="1705">
                  <c:v>6.0950799999999923</c:v>
                </c:pt>
                <c:pt idx="1706">
                  <c:v>6.0975899999999923</c:v>
                </c:pt>
                <c:pt idx="1707">
                  <c:v>6.0997399999999926</c:v>
                </c:pt>
                <c:pt idx="1708">
                  <c:v>6.1017799999999927</c:v>
                </c:pt>
                <c:pt idx="1709">
                  <c:v>6.1045999999999925</c:v>
                </c:pt>
                <c:pt idx="1710">
                  <c:v>6.1098999999999926</c:v>
                </c:pt>
                <c:pt idx="1711">
                  <c:v>6.1180599999999927</c:v>
                </c:pt>
                <c:pt idx="1712">
                  <c:v>6.126569999999993</c:v>
                </c:pt>
                <c:pt idx="1713">
                  <c:v>6.1334499999999927</c:v>
                </c:pt>
                <c:pt idx="1714">
                  <c:v>6.1381899999999927</c:v>
                </c:pt>
                <c:pt idx="1715">
                  <c:v>6.1417199999999923</c:v>
                </c:pt>
                <c:pt idx="1716">
                  <c:v>6.1445099999999924</c:v>
                </c:pt>
                <c:pt idx="1717">
                  <c:v>6.1466499999999922</c:v>
                </c:pt>
                <c:pt idx="1718">
                  <c:v>6.1483699999999919</c:v>
                </c:pt>
                <c:pt idx="1719">
                  <c:v>6.1499099999999922</c:v>
                </c:pt>
                <c:pt idx="1720">
                  <c:v>6.1513099999999925</c:v>
                </c:pt>
                <c:pt idx="1721">
                  <c:v>6.1525499999999926</c:v>
                </c:pt>
                <c:pt idx="1722">
                  <c:v>6.1537099999999922</c:v>
                </c:pt>
                <c:pt idx="1723">
                  <c:v>6.1547099999999926</c:v>
                </c:pt>
                <c:pt idx="1724">
                  <c:v>6.1557099999999929</c:v>
                </c:pt>
                <c:pt idx="1725">
                  <c:v>6.156669999999993</c:v>
                </c:pt>
                <c:pt idx="1726">
                  <c:v>6.1575799999999932</c:v>
                </c:pt>
                <c:pt idx="1727">
                  <c:v>6.1584099999999928</c:v>
                </c:pt>
                <c:pt idx="1728">
                  <c:v>6.1592099999999927</c:v>
                </c:pt>
                <c:pt idx="1729">
                  <c:v>6.159999999999993</c:v>
                </c:pt>
                <c:pt idx="1730">
                  <c:v>6.1607299999999929</c:v>
                </c:pt>
                <c:pt idx="1731">
                  <c:v>6.1614199999999926</c:v>
                </c:pt>
                <c:pt idx="1732">
                  <c:v>6.1620699999999928</c:v>
                </c:pt>
                <c:pt idx="1733">
                  <c:v>6.1626599999999927</c:v>
                </c:pt>
                <c:pt idx="1734">
                  <c:v>6.1632499999999926</c:v>
                </c:pt>
                <c:pt idx="1735">
                  <c:v>6.1638199999999923</c:v>
                </c:pt>
                <c:pt idx="1736">
                  <c:v>6.1643999999999926</c:v>
                </c:pt>
                <c:pt idx="1737">
                  <c:v>6.1649499999999922</c:v>
                </c:pt>
                <c:pt idx="1738">
                  <c:v>6.1654799999999925</c:v>
                </c:pt>
                <c:pt idx="1739">
                  <c:v>6.1660099999999929</c:v>
                </c:pt>
                <c:pt idx="1740">
                  <c:v>6.1665199999999931</c:v>
                </c:pt>
                <c:pt idx="1741">
                  <c:v>6.1670199999999928</c:v>
                </c:pt>
                <c:pt idx="1742">
                  <c:v>6.1674899999999928</c:v>
                </c:pt>
                <c:pt idx="1743">
                  <c:v>6.1679699999999924</c:v>
                </c:pt>
                <c:pt idx="1744">
                  <c:v>6.1684299999999928</c:v>
                </c:pt>
                <c:pt idx="1745">
                  <c:v>6.1688399999999923</c:v>
                </c:pt>
                <c:pt idx="1746">
                  <c:v>6.1691799999999919</c:v>
                </c:pt>
                <c:pt idx="1747">
                  <c:v>6.1694799999999921</c:v>
                </c:pt>
                <c:pt idx="1748">
                  <c:v>6.1697599999999921</c:v>
                </c:pt>
                <c:pt idx="1749">
                  <c:v>6.1699999999999919</c:v>
                </c:pt>
                <c:pt idx="1750">
                  <c:v>6.1701699999999917</c:v>
                </c:pt>
                <c:pt idx="1751">
                  <c:v>6.1702599999999919</c:v>
                </c:pt>
                <c:pt idx="1752">
                  <c:v>6.1702999999999921</c:v>
                </c:pt>
                <c:pt idx="1753">
                  <c:v>6.1703199999999923</c:v>
                </c:pt>
                <c:pt idx="1754">
                  <c:v>6.1703299999999919</c:v>
                </c:pt>
                <c:pt idx="1755">
                  <c:v>6.1703299999999919</c:v>
                </c:pt>
                <c:pt idx="1756">
                  <c:v>6.1703299999999919</c:v>
                </c:pt>
                <c:pt idx="1757">
                  <c:v>6.1703299999999919</c:v>
                </c:pt>
                <c:pt idx="1758">
                  <c:v>6.1703299999999919</c:v>
                </c:pt>
                <c:pt idx="1759">
                  <c:v>6.1703299999999919</c:v>
                </c:pt>
                <c:pt idx="1760">
                  <c:v>6.1703299999999919</c:v>
                </c:pt>
                <c:pt idx="1761">
                  <c:v>6.1703299999999919</c:v>
                </c:pt>
                <c:pt idx="1762">
                  <c:v>6.1703299999999919</c:v>
                </c:pt>
                <c:pt idx="1763">
                  <c:v>6.1703299999999919</c:v>
                </c:pt>
                <c:pt idx="1764">
                  <c:v>6.1703299999999919</c:v>
                </c:pt>
                <c:pt idx="1765">
                  <c:v>6.1703299999999919</c:v>
                </c:pt>
                <c:pt idx="1766">
                  <c:v>6.1703299999999919</c:v>
                </c:pt>
                <c:pt idx="1767">
                  <c:v>6.1703299999999919</c:v>
                </c:pt>
                <c:pt idx="1768">
                  <c:v>6.1703299999999919</c:v>
                </c:pt>
                <c:pt idx="1769">
                  <c:v>6.1703299999999919</c:v>
                </c:pt>
                <c:pt idx="1770">
                  <c:v>6.1703299999999919</c:v>
                </c:pt>
                <c:pt idx="1771">
                  <c:v>6.1703299999999919</c:v>
                </c:pt>
                <c:pt idx="1772">
                  <c:v>6.1703299999999919</c:v>
                </c:pt>
                <c:pt idx="1773">
                  <c:v>6.1703299999999919</c:v>
                </c:pt>
                <c:pt idx="1774">
                  <c:v>6.1703299999999919</c:v>
                </c:pt>
                <c:pt idx="1775">
                  <c:v>6.1703299999999919</c:v>
                </c:pt>
                <c:pt idx="1776">
                  <c:v>6.1703299999999919</c:v>
                </c:pt>
                <c:pt idx="1777">
                  <c:v>6.1703299999999919</c:v>
                </c:pt>
                <c:pt idx="1778">
                  <c:v>6.1703299999999919</c:v>
                </c:pt>
                <c:pt idx="1779">
                  <c:v>6.1703299999999919</c:v>
                </c:pt>
                <c:pt idx="1780">
                  <c:v>6.1703299999999919</c:v>
                </c:pt>
                <c:pt idx="1781">
                  <c:v>6.1703299999999919</c:v>
                </c:pt>
                <c:pt idx="1782">
                  <c:v>6.1703299999999919</c:v>
                </c:pt>
                <c:pt idx="1783">
                  <c:v>6.1703299999999919</c:v>
                </c:pt>
                <c:pt idx="1784">
                  <c:v>6.1703299999999919</c:v>
                </c:pt>
                <c:pt idx="1785">
                  <c:v>6.1703299999999919</c:v>
                </c:pt>
                <c:pt idx="1786">
                  <c:v>6.1703299999999919</c:v>
                </c:pt>
                <c:pt idx="1787">
                  <c:v>6.1703299999999919</c:v>
                </c:pt>
                <c:pt idx="1788">
                  <c:v>6.1703299999999919</c:v>
                </c:pt>
                <c:pt idx="1789">
                  <c:v>6.1703299999999919</c:v>
                </c:pt>
                <c:pt idx="1790">
                  <c:v>6.1703299999999919</c:v>
                </c:pt>
                <c:pt idx="1791">
                  <c:v>6.1703299999999919</c:v>
                </c:pt>
                <c:pt idx="1792">
                  <c:v>6.1703299999999919</c:v>
                </c:pt>
                <c:pt idx="1793">
                  <c:v>6.1703299999999919</c:v>
                </c:pt>
                <c:pt idx="1794">
                  <c:v>6.1703299999999919</c:v>
                </c:pt>
                <c:pt idx="1795">
                  <c:v>6.1703299999999919</c:v>
                </c:pt>
                <c:pt idx="1796">
                  <c:v>6.1703299999999919</c:v>
                </c:pt>
                <c:pt idx="1797">
                  <c:v>6.1703299999999919</c:v>
                </c:pt>
                <c:pt idx="1798">
                  <c:v>6.1703299999999919</c:v>
                </c:pt>
                <c:pt idx="1799">
                  <c:v>6.1703299999999919</c:v>
                </c:pt>
                <c:pt idx="1800">
                  <c:v>6.1703299999999919</c:v>
                </c:pt>
                <c:pt idx="1801">
                  <c:v>6.1703299999999919</c:v>
                </c:pt>
                <c:pt idx="1802">
                  <c:v>6.1703299999999919</c:v>
                </c:pt>
                <c:pt idx="1803">
                  <c:v>6.1703299999999919</c:v>
                </c:pt>
                <c:pt idx="1804">
                  <c:v>6.1703299999999919</c:v>
                </c:pt>
                <c:pt idx="1805">
                  <c:v>6.1703299999999919</c:v>
                </c:pt>
                <c:pt idx="1806">
                  <c:v>6.1703299999999919</c:v>
                </c:pt>
                <c:pt idx="1807">
                  <c:v>6.1703299999999919</c:v>
                </c:pt>
                <c:pt idx="1808">
                  <c:v>6.1703299999999919</c:v>
                </c:pt>
                <c:pt idx="1809">
                  <c:v>6.1703299999999919</c:v>
                </c:pt>
                <c:pt idx="1810">
                  <c:v>6.1703299999999919</c:v>
                </c:pt>
                <c:pt idx="1811">
                  <c:v>6.1703299999999919</c:v>
                </c:pt>
                <c:pt idx="1812">
                  <c:v>6.1703299999999919</c:v>
                </c:pt>
                <c:pt idx="1813">
                  <c:v>6.1703299999999919</c:v>
                </c:pt>
                <c:pt idx="1814">
                  <c:v>6.1703299999999919</c:v>
                </c:pt>
                <c:pt idx="1815">
                  <c:v>6.1703299999999919</c:v>
                </c:pt>
                <c:pt idx="1816">
                  <c:v>6.1703299999999919</c:v>
                </c:pt>
                <c:pt idx="1817">
                  <c:v>6.170349999999992</c:v>
                </c:pt>
                <c:pt idx="1818">
                  <c:v>6.1703999999999919</c:v>
                </c:pt>
                <c:pt idx="1819">
                  <c:v>6.1705899999999918</c:v>
                </c:pt>
                <c:pt idx="1820">
                  <c:v>6.1706699999999914</c:v>
                </c:pt>
                <c:pt idx="1821">
                  <c:v>6.1706999999999912</c:v>
                </c:pt>
                <c:pt idx="1822">
                  <c:v>6.1707099999999908</c:v>
                </c:pt>
                <c:pt idx="1823">
                  <c:v>6.1707099999999908</c:v>
                </c:pt>
                <c:pt idx="1824">
                  <c:v>6.1707099999999908</c:v>
                </c:pt>
                <c:pt idx="1825">
                  <c:v>6.1707099999999908</c:v>
                </c:pt>
                <c:pt idx="1826">
                  <c:v>6.1707099999999908</c:v>
                </c:pt>
                <c:pt idx="1827">
                  <c:v>6.1707099999999908</c:v>
                </c:pt>
                <c:pt idx="1828">
                  <c:v>6.1707099999999908</c:v>
                </c:pt>
                <c:pt idx="1829">
                  <c:v>6.1707099999999908</c:v>
                </c:pt>
                <c:pt idx="1830">
                  <c:v>6.1707099999999908</c:v>
                </c:pt>
                <c:pt idx="1831">
                  <c:v>6.1707099999999908</c:v>
                </c:pt>
                <c:pt idx="1832">
                  <c:v>6.1707099999999908</c:v>
                </c:pt>
                <c:pt idx="1833">
                  <c:v>6.1707099999999908</c:v>
                </c:pt>
                <c:pt idx="1834">
                  <c:v>6.1707099999999908</c:v>
                </c:pt>
                <c:pt idx="1835">
                  <c:v>6.1707099999999908</c:v>
                </c:pt>
                <c:pt idx="1836">
                  <c:v>6.1707099999999908</c:v>
                </c:pt>
                <c:pt idx="1837">
                  <c:v>6.1707099999999908</c:v>
                </c:pt>
                <c:pt idx="1838">
                  <c:v>6.1707099999999908</c:v>
                </c:pt>
                <c:pt idx="1839">
                  <c:v>6.1707099999999908</c:v>
                </c:pt>
                <c:pt idx="1840">
                  <c:v>6.1707099999999908</c:v>
                </c:pt>
                <c:pt idx="1841">
                  <c:v>6.1707099999999908</c:v>
                </c:pt>
                <c:pt idx="1842">
                  <c:v>6.1707099999999908</c:v>
                </c:pt>
                <c:pt idx="1843">
                  <c:v>6.1707099999999908</c:v>
                </c:pt>
                <c:pt idx="1844">
                  <c:v>6.1707199999999904</c:v>
                </c:pt>
                <c:pt idx="1845">
                  <c:v>6.1707599999999907</c:v>
                </c:pt>
                <c:pt idx="1846">
                  <c:v>6.1708099999999906</c:v>
                </c:pt>
                <c:pt idx="1847">
                  <c:v>6.170869999999991</c:v>
                </c:pt>
                <c:pt idx="1848">
                  <c:v>6.170939999999991</c:v>
                </c:pt>
                <c:pt idx="1849">
                  <c:v>6.171009999999991</c:v>
                </c:pt>
                <c:pt idx="1850">
                  <c:v>6.171079999999991</c:v>
                </c:pt>
                <c:pt idx="1851">
                  <c:v>6.1711599999999907</c:v>
                </c:pt>
                <c:pt idx="1852">
                  <c:v>6.1712799999999906</c:v>
                </c:pt>
                <c:pt idx="1853">
                  <c:v>6.171409999999991</c:v>
                </c:pt>
                <c:pt idx="1854">
                  <c:v>6.1715599999999906</c:v>
                </c:pt>
                <c:pt idx="1855">
                  <c:v>6.1717899999999908</c:v>
                </c:pt>
                <c:pt idx="1856">
                  <c:v>6.172089999999991</c:v>
                </c:pt>
                <c:pt idx="1857">
                  <c:v>6.1724099999999913</c:v>
                </c:pt>
                <c:pt idx="1858">
                  <c:v>6.1726699999999912</c:v>
                </c:pt>
                <c:pt idx="1859">
                  <c:v>6.1728999999999914</c:v>
                </c:pt>
                <c:pt idx="1860">
                  <c:v>6.1732299999999913</c:v>
                </c:pt>
                <c:pt idx="1861">
                  <c:v>6.1736699999999916</c:v>
                </c:pt>
                <c:pt idx="1862">
                  <c:v>6.1741499999999911</c:v>
                </c:pt>
                <c:pt idx="1863">
                  <c:v>6.1745699999999912</c:v>
                </c:pt>
                <c:pt idx="1864">
                  <c:v>6.1748499999999913</c:v>
                </c:pt>
                <c:pt idx="1865">
                  <c:v>6.1750399999999912</c:v>
                </c:pt>
                <c:pt idx="1866">
                  <c:v>6.1751799999999912</c:v>
                </c:pt>
                <c:pt idx="1867">
                  <c:v>6.1752999999999911</c:v>
                </c:pt>
                <c:pt idx="1868">
                  <c:v>6.1754099999999914</c:v>
                </c:pt>
                <c:pt idx="1869">
                  <c:v>6.1754999999999916</c:v>
                </c:pt>
                <c:pt idx="1870">
                  <c:v>6.1755799999999912</c:v>
                </c:pt>
                <c:pt idx="1871">
                  <c:v>6.1756499999999912</c:v>
                </c:pt>
                <c:pt idx="1872">
                  <c:v>6.1756999999999911</c:v>
                </c:pt>
                <c:pt idx="1873">
                  <c:v>6.1757399999999913</c:v>
                </c:pt>
                <c:pt idx="1874">
                  <c:v>6.1757799999999916</c:v>
                </c:pt>
                <c:pt idx="1875">
                  <c:v>6.1758199999999919</c:v>
                </c:pt>
                <c:pt idx="1876">
                  <c:v>6.1758599999999921</c:v>
                </c:pt>
                <c:pt idx="1877">
                  <c:v>6.1758999999999924</c:v>
                </c:pt>
                <c:pt idx="1878">
                  <c:v>6.1759399999999927</c:v>
                </c:pt>
                <c:pt idx="1879">
                  <c:v>6.1759699999999924</c:v>
                </c:pt>
                <c:pt idx="1880">
                  <c:v>6.1759999999999922</c:v>
                </c:pt>
                <c:pt idx="1881">
                  <c:v>6.1760299999999919</c:v>
                </c:pt>
                <c:pt idx="1882">
                  <c:v>6.176049999999992</c:v>
                </c:pt>
                <c:pt idx="1883">
                  <c:v>6.1760699999999922</c:v>
                </c:pt>
                <c:pt idx="1884">
                  <c:v>6.1760999999999919</c:v>
                </c:pt>
                <c:pt idx="1885">
                  <c:v>6.1761199999999921</c:v>
                </c:pt>
                <c:pt idx="1886">
                  <c:v>6.1761399999999922</c:v>
                </c:pt>
                <c:pt idx="1887">
                  <c:v>6.1761599999999923</c:v>
                </c:pt>
                <c:pt idx="1888">
                  <c:v>6.1761799999999925</c:v>
                </c:pt>
                <c:pt idx="1889">
                  <c:v>6.1761999999999926</c:v>
                </c:pt>
                <c:pt idx="1890">
                  <c:v>6.1762199999999927</c:v>
                </c:pt>
                <c:pt idx="1891">
                  <c:v>6.1762399999999928</c:v>
                </c:pt>
                <c:pt idx="1892">
                  <c:v>6.176259999999993</c:v>
                </c:pt>
                <c:pt idx="1893">
                  <c:v>6.1762799999999931</c:v>
                </c:pt>
                <c:pt idx="1894">
                  <c:v>6.1762999999999932</c:v>
                </c:pt>
                <c:pt idx="1895">
                  <c:v>6.1763199999999934</c:v>
                </c:pt>
                <c:pt idx="1896">
                  <c:v>6.1763399999999935</c:v>
                </c:pt>
                <c:pt idx="1897">
                  <c:v>6.1763599999999936</c:v>
                </c:pt>
                <c:pt idx="1898">
                  <c:v>6.1763799999999938</c:v>
                </c:pt>
                <c:pt idx="1899">
                  <c:v>6.1763999999999939</c:v>
                </c:pt>
                <c:pt idx="1900">
                  <c:v>6.176419999999994</c:v>
                </c:pt>
                <c:pt idx="1901">
                  <c:v>6.1764399999999942</c:v>
                </c:pt>
                <c:pt idx="1902">
                  <c:v>6.1764699999999939</c:v>
                </c:pt>
                <c:pt idx="1903">
                  <c:v>6.1764999999999937</c:v>
                </c:pt>
                <c:pt idx="1904">
                  <c:v>6.1765199999999938</c:v>
                </c:pt>
                <c:pt idx="1905">
                  <c:v>6.1765399999999939</c:v>
                </c:pt>
                <c:pt idx="1906">
                  <c:v>6.1765599999999941</c:v>
                </c:pt>
                <c:pt idx="1907">
                  <c:v>6.1765799999999942</c:v>
                </c:pt>
                <c:pt idx="1908">
                  <c:v>6.1765999999999943</c:v>
                </c:pt>
                <c:pt idx="1909">
                  <c:v>6.1766099999999939</c:v>
                </c:pt>
                <c:pt idx="1910">
                  <c:v>6.1766199999999936</c:v>
                </c:pt>
                <c:pt idx="1911">
                  <c:v>6.1766299999999932</c:v>
                </c:pt>
                <c:pt idx="1912">
                  <c:v>6.1766399999999928</c:v>
                </c:pt>
                <c:pt idx="1913">
                  <c:v>6.1766499999999924</c:v>
                </c:pt>
                <c:pt idx="1914">
                  <c:v>6.176659999999992</c:v>
                </c:pt>
                <c:pt idx="1915">
                  <c:v>6.1766699999999917</c:v>
                </c:pt>
                <c:pt idx="1916">
                  <c:v>6.1766799999999913</c:v>
                </c:pt>
                <c:pt idx="1917">
                  <c:v>6.1766899999999909</c:v>
                </c:pt>
                <c:pt idx="1918">
                  <c:v>6.1766999999999905</c:v>
                </c:pt>
                <c:pt idx="1919">
                  <c:v>6.1767099999999902</c:v>
                </c:pt>
                <c:pt idx="1920">
                  <c:v>6.1767199999999898</c:v>
                </c:pt>
                <c:pt idx="1921">
                  <c:v>6.1767299999999894</c:v>
                </c:pt>
                <c:pt idx="1922">
                  <c:v>6.176739999999989</c:v>
                </c:pt>
                <c:pt idx="1923">
                  <c:v>6.1767499999999886</c:v>
                </c:pt>
                <c:pt idx="1924">
                  <c:v>6.1767599999999883</c:v>
                </c:pt>
                <c:pt idx="1925">
                  <c:v>6.1767699999999879</c:v>
                </c:pt>
                <c:pt idx="1926">
                  <c:v>6.1767799999999875</c:v>
                </c:pt>
                <c:pt idx="1927">
                  <c:v>6.1767899999999871</c:v>
                </c:pt>
                <c:pt idx="1928">
                  <c:v>6.1767999999999867</c:v>
                </c:pt>
                <c:pt idx="1929">
                  <c:v>6.1768099999999864</c:v>
                </c:pt>
                <c:pt idx="1930">
                  <c:v>6.176819999999986</c:v>
                </c:pt>
                <c:pt idx="1931">
                  <c:v>6.1768299999999856</c:v>
                </c:pt>
                <c:pt idx="1932">
                  <c:v>6.1768399999999852</c:v>
                </c:pt>
                <c:pt idx="1933">
                  <c:v>6.1768399999999852</c:v>
                </c:pt>
                <c:pt idx="1934">
                  <c:v>6.1768399999999852</c:v>
                </c:pt>
                <c:pt idx="1935">
                  <c:v>6.1768399999999852</c:v>
                </c:pt>
                <c:pt idx="1936">
                  <c:v>6.1768399999999852</c:v>
                </c:pt>
                <c:pt idx="1937">
                  <c:v>6.1768399999999852</c:v>
                </c:pt>
                <c:pt idx="1938">
                  <c:v>6.1768399999999852</c:v>
                </c:pt>
                <c:pt idx="1939">
                  <c:v>6.1768399999999852</c:v>
                </c:pt>
                <c:pt idx="1940">
                  <c:v>6.1768399999999852</c:v>
                </c:pt>
                <c:pt idx="1941">
                  <c:v>6.1768399999999852</c:v>
                </c:pt>
                <c:pt idx="1942">
                  <c:v>6.1768399999999852</c:v>
                </c:pt>
                <c:pt idx="1943">
                  <c:v>6.1768399999999852</c:v>
                </c:pt>
                <c:pt idx="1944">
                  <c:v>6.1768399999999852</c:v>
                </c:pt>
                <c:pt idx="1945">
                  <c:v>6.1768399999999852</c:v>
                </c:pt>
                <c:pt idx="1946">
                  <c:v>6.1768399999999852</c:v>
                </c:pt>
                <c:pt idx="1947">
                  <c:v>6.1768499999999849</c:v>
                </c:pt>
                <c:pt idx="1948">
                  <c:v>6.1768599999999845</c:v>
                </c:pt>
                <c:pt idx="1949">
                  <c:v>6.1768799999999846</c:v>
                </c:pt>
                <c:pt idx="1950">
                  <c:v>6.1768999999999847</c:v>
                </c:pt>
                <c:pt idx="1951">
                  <c:v>6.1769199999999849</c:v>
                </c:pt>
                <c:pt idx="1952">
                  <c:v>6.176939999999985</c:v>
                </c:pt>
                <c:pt idx="1953">
                  <c:v>6.1769599999999851</c:v>
                </c:pt>
                <c:pt idx="1954">
                  <c:v>6.1769699999999848</c:v>
                </c:pt>
                <c:pt idx="1955">
                  <c:v>6.1769799999999844</c:v>
                </c:pt>
                <c:pt idx="1956">
                  <c:v>6.1769999999999845</c:v>
                </c:pt>
                <c:pt idx="1957">
                  <c:v>6.1770199999999846</c:v>
                </c:pt>
                <c:pt idx="1958">
                  <c:v>6.1770399999999848</c:v>
                </c:pt>
                <c:pt idx="1959">
                  <c:v>6.1770599999999849</c:v>
                </c:pt>
                <c:pt idx="1960">
                  <c:v>6.177079999999985</c:v>
                </c:pt>
                <c:pt idx="1961">
                  <c:v>6.1770999999999852</c:v>
                </c:pt>
                <c:pt idx="1962">
                  <c:v>6.1771099999999848</c:v>
                </c:pt>
                <c:pt idx="1963">
                  <c:v>6.1771199999999844</c:v>
                </c:pt>
                <c:pt idx="1964">
                  <c:v>6.177129999999984</c:v>
                </c:pt>
                <c:pt idx="1965">
                  <c:v>6.1771399999999836</c:v>
                </c:pt>
                <c:pt idx="1966">
                  <c:v>6.1771499999999833</c:v>
                </c:pt>
                <c:pt idx="1967">
                  <c:v>6.1771599999999829</c:v>
                </c:pt>
                <c:pt idx="1968">
                  <c:v>6.1771699999999825</c:v>
                </c:pt>
                <c:pt idx="1969">
                  <c:v>6.1771799999999821</c:v>
                </c:pt>
                <c:pt idx="1970">
                  <c:v>6.1771899999999818</c:v>
                </c:pt>
                <c:pt idx="1971">
                  <c:v>6.1771999999999814</c:v>
                </c:pt>
                <c:pt idx="1972">
                  <c:v>6.177209999999981</c:v>
                </c:pt>
                <c:pt idx="1973">
                  <c:v>6.1772199999999806</c:v>
                </c:pt>
                <c:pt idx="1974">
                  <c:v>6.1772399999999807</c:v>
                </c:pt>
                <c:pt idx="1975">
                  <c:v>6.1772599999999809</c:v>
                </c:pt>
                <c:pt idx="1976">
                  <c:v>6.177279999999981</c:v>
                </c:pt>
                <c:pt idx="1977">
                  <c:v>6.1772999999999811</c:v>
                </c:pt>
                <c:pt idx="1978">
                  <c:v>6.1773199999999813</c:v>
                </c:pt>
                <c:pt idx="1979">
                  <c:v>6.1773399999999814</c:v>
                </c:pt>
                <c:pt idx="1980">
                  <c:v>6.1773599999999815</c:v>
                </c:pt>
                <c:pt idx="1981">
                  <c:v>6.1773799999999817</c:v>
                </c:pt>
                <c:pt idx="1982">
                  <c:v>6.1773999999999818</c:v>
                </c:pt>
                <c:pt idx="1983">
                  <c:v>6.1774199999999819</c:v>
                </c:pt>
                <c:pt idx="1984">
                  <c:v>6.1774399999999821</c:v>
                </c:pt>
                <c:pt idx="1985">
                  <c:v>6.1774599999999822</c:v>
                </c:pt>
                <c:pt idx="1986">
                  <c:v>6.1774799999999823</c:v>
                </c:pt>
                <c:pt idx="1987">
                  <c:v>6.1774999999999824</c:v>
                </c:pt>
                <c:pt idx="1988">
                  <c:v>6.1775099999999821</c:v>
                </c:pt>
                <c:pt idx="1989">
                  <c:v>6.1775199999999817</c:v>
                </c:pt>
                <c:pt idx="1990">
                  <c:v>6.1775299999999813</c:v>
                </c:pt>
                <c:pt idx="1991">
                  <c:v>6.1775399999999809</c:v>
                </c:pt>
                <c:pt idx="1992">
                  <c:v>6.1775599999999811</c:v>
                </c:pt>
                <c:pt idx="1993">
                  <c:v>6.1775799999999812</c:v>
                </c:pt>
                <c:pt idx="1994">
                  <c:v>6.1775999999999813</c:v>
                </c:pt>
                <c:pt idx="1995">
                  <c:v>6.1776199999999815</c:v>
                </c:pt>
                <c:pt idx="1996">
                  <c:v>6.1776399999999816</c:v>
                </c:pt>
                <c:pt idx="1997">
                  <c:v>6.1776599999999817</c:v>
                </c:pt>
                <c:pt idx="1998">
                  <c:v>6.1776799999999819</c:v>
                </c:pt>
                <c:pt idx="1999">
                  <c:v>6.177699999999982</c:v>
                </c:pt>
                <c:pt idx="2000">
                  <c:v>6.1777299999999817</c:v>
                </c:pt>
                <c:pt idx="2001">
                  <c:v>6.1777599999999815</c:v>
                </c:pt>
                <c:pt idx="2002">
                  <c:v>6.1777899999999812</c:v>
                </c:pt>
                <c:pt idx="2003">
                  <c:v>6.177819999999981</c:v>
                </c:pt>
                <c:pt idx="2004">
                  <c:v>6.1778399999999811</c:v>
                </c:pt>
                <c:pt idx="2005">
                  <c:v>6.1778599999999813</c:v>
                </c:pt>
                <c:pt idx="2006">
                  <c:v>6.1778799999999814</c:v>
                </c:pt>
                <c:pt idx="2007">
                  <c:v>6.1778999999999815</c:v>
                </c:pt>
                <c:pt idx="2008">
                  <c:v>6.1779199999999816</c:v>
                </c:pt>
                <c:pt idx="2009">
                  <c:v>6.1779399999999818</c:v>
                </c:pt>
                <c:pt idx="2010">
                  <c:v>6.1779599999999819</c:v>
                </c:pt>
                <c:pt idx="2011">
                  <c:v>6.177979999999982</c:v>
                </c:pt>
                <c:pt idx="2012">
                  <c:v>6.1779999999999822</c:v>
                </c:pt>
                <c:pt idx="2013">
                  <c:v>6.1780199999999823</c:v>
                </c:pt>
                <c:pt idx="2014">
                  <c:v>6.1780399999999824</c:v>
                </c:pt>
                <c:pt idx="2015">
                  <c:v>6.1780599999999826</c:v>
                </c:pt>
                <c:pt idx="2016">
                  <c:v>6.1780799999999827</c:v>
                </c:pt>
                <c:pt idx="2017">
                  <c:v>6.1780999999999828</c:v>
                </c:pt>
                <c:pt idx="2018">
                  <c:v>6.178119999999983</c:v>
                </c:pt>
                <c:pt idx="2019">
                  <c:v>6.1781399999999831</c:v>
                </c:pt>
                <c:pt idx="2020">
                  <c:v>6.1781599999999832</c:v>
                </c:pt>
                <c:pt idx="2021">
                  <c:v>6.1781799999999834</c:v>
                </c:pt>
                <c:pt idx="2022">
                  <c:v>6.1781999999999835</c:v>
                </c:pt>
                <c:pt idx="2023">
                  <c:v>6.1782299999999832</c:v>
                </c:pt>
                <c:pt idx="2024">
                  <c:v>6.178259999999983</c:v>
                </c:pt>
                <c:pt idx="2025">
                  <c:v>6.1782899999999827</c:v>
                </c:pt>
                <c:pt idx="2026">
                  <c:v>6.1783199999999825</c:v>
                </c:pt>
                <c:pt idx="2027">
                  <c:v>6.1783499999999822</c:v>
                </c:pt>
                <c:pt idx="2028">
                  <c:v>6.178379999999982</c:v>
                </c:pt>
                <c:pt idx="2029">
                  <c:v>6.1784099999999817</c:v>
                </c:pt>
                <c:pt idx="2030">
                  <c:v>6.1784399999999815</c:v>
                </c:pt>
                <c:pt idx="2031">
                  <c:v>6.1784699999999813</c:v>
                </c:pt>
                <c:pt idx="2032">
                  <c:v>6.178499999999981</c:v>
                </c:pt>
                <c:pt idx="2033">
                  <c:v>6.1785299999999808</c:v>
                </c:pt>
                <c:pt idx="2034">
                  <c:v>6.1785599999999805</c:v>
                </c:pt>
                <c:pt idx="2035">
                  <c:v>6.1785899999999803</c:v>
                </c:pt>
                <c:pt idx="2036">
                  <c:v>6.17861999999998</c:v>
                </c:pt>
                <c:pt idx="2037">
                  <c:v>6.1786499999999798</c:v>
                </c:pt>
                <c:pt idx="2038">
                  <c:v>6.1786799999999795</c:v>
                </c:pt>
                <c:pt idx="2039">
                  <c:v>6.1786999999999797</c:v>
                </c:pt>
                <c:pt idx="2040">
                  <c:v>6.1787199999999798</c:v>
                </c:pt>
                <c:pt idx="2041">
                  <c:v>6.1787399999999799</c:v>
                </c:pt>
                <c:pt idx="2042">
                  <c:v>6.17875999999998</c:v>
                </c:pt>
                <c:pt idx="2043">
                  <c:v>6.1787799999999802</c:v>
                </c:pt>
                <c:pt idx="2044">
                  <c:v>6.1788099999999799</c:v>
                </c:pt>
                <c:pt idx="2045">
                  <c:v>6.1788399999999797</c:v>
                </c:pt>
                <c:pt idx="2046">
                  <c:v>6.1788699999999794</c:v>
                </c:pt>
                <c:pt idx="2047">
                  <c:v>6.1788999999999792</c:v>
                </c:pt>
                <c:pt idx="2048">
                  <c:v>6.1789299999999789</c:v>
                </c:pt>
                <c:pt idx="2049">
                  <c:v>6.1789599999999787</c:v>
                </c:pt>
                <c:pt idx="2050">
                  <c:v>6.1789899999999784</c:v>
                </c:pt>
                <c:pt idx="2051">
                  <c:v>6.1790199999999782</c:v>
                </c:pt>
                <c:pt idx="2052">
                  <c:v>6.1790499999999779</c:v>
                </c:pt>
                <c:pt idx="2053">
                  <c:v>6.1790799999999777</c:v>
                </c:pt>
                <c:pt idx="2054">
                  <c:v>6.1791099999999775</c:v>
                </c:pt>
                <c:pt idx="2055">
                  <c:v>6.1791399999999772</c:v>
                </c:pt>
                <c:pt idx="2056">
                  <c:v>6.179169999999977</c:v>
                </c:pt>
                <c:pt idx="2057">
                  <c:v>6.1791999999999767</c:v>
                </c:pt>
                <c:pt idx="2058">
                  <c:v>6.1792299999999765</c:v>
                </c:pt>
                <c:pt idx="2059">
                  <c:v>6.1792599999999762</c:v>
                </c:pt>
                <c:pt idx="2060">
                  <c:v>6.1792799999999763</c:v>
                </c:pt>
                <c:pt idx="2061">
                  <c:v>6.1792999999999765</c:v>
                </c:pt>
                <c:pt idx="2062">
                  <c:v>6.1793299999999762</c:v>
                </c:pt>
                <c:pt idx="2063">
                  <c:v>6.179359999999976</c:v>
                </c:pt>
                <c:pt idx="2064">
                  <c:v>6.1793799999999761</c:v>
                </c:pt>
                <c:pt idx="2065">
                  <c:v>6.1794099999999759</c:v>
                </c:pt>
                <c:pt idx="2066">
                  <c:v>6.1794399999999756</c:v>
                </c:pt>
                <c:pt idx="2067">
                  <c:v>6.1794699999999754</c:v>
                </c:pt>
                <c:pt idx="2068">
                  <c:v>6.1794999999999751</c:v>
                </c:pt>
                <c:pt idx="2069">
                  <c:v>6.1795299999999749</c:v>
                </c:pt>
                <c:pt idx="2070">
                  <c:v>6.1795599999999746</c:v>
                </c:pt>
                <c:pt idx="2071">
                  <c:v>6.1795899999999744</c:v>
                </c:pt>
                <c:pt idx="2072">
                  <c:v>6.1796199999999741</c:v>
                </c:pt>
                <c:pt idx="2073">
                  <c:v>6.1796399999999743</c:v>
                </c:pt>
                <c:pt idx="2074">
                  <c:v>6.1796599999999744</c:v>
                </c:pt>
                <c:pt idx="2075">
                  <c:v>6.179669999999974</c:v>
                </c:pt>
                <c:pt idx="2076">
                  <c:v>6.1796799999999736</c:v>
                </c:pt>
                <c:pt idx="2077">
                  <c:v>6.1796999999999738</c:v>
                </c:pt>
                <c:pt idx="2078">
                  <c:v>6.1797199999999739</c:v>
                </c:pt>
                <c:pt idx="2079">
                  <c:v>6.179739999999974</c:v>
                </c:pt>
                <c:pt idx="2080">
                  <c:v>6.1797599999999742</c:v>
                </c:pt>
                <c:pt idx="2081">
                  <c:v>6.1797799999999743</c:v>
                </c:pt>
                <c:pt idx="2082">
                  <c:v>6.1797999999999744</c:v>
                </c:pt>
                <c:pt idx="2083">
                  <c:v>6.1798199999999746</c:v>
                </c:pt>
                <c:pt idx="2084">
                  <c:v>6.1798399999999747</c:v>
                </c:pt>
                <c:pt idx="2085">
                  <c:v>6.1798599999999748</c:v>
                </c:pt>
                <c:pt idx="2086">
                  <c:v>6.1798799999999749</c:v>
                </c:pt>
                <c:pt idx="2087">
                  <c:v>6.1798999999999751</c:v>
                </c:pt>
                <c:pt idx="2088">
                  <c:v>6.1799199999999752</c:v>
                </c:pt>
                <c:pt idx="2089">
                  <c:v>6.1799399999999753</c:v>
                </c:pt>
                <c:pt idx="2090">
                  <c:v>6.1799599999999755</c:v>
                </c:pt>
                <c:pt idx="2091">
                  <c:v>6.1799799999999756</c:v>
                </c:pt>
                <c:pt idx="2092">
                  <c:v>6.1799999999999757</c:v>
                </c:pt>
                <c:pt idx="2093">
                  <c:v>6.1800199999999759</c:v>
                </c:pt>
                <c:pt idx="2094">
                  <c:v>6.180039999999976</c:v>
                </c:pt>
                <c:pt idx="2095">
                  <c:v>6.1800599999999761</c:v>
                </c:pt>
                <c:pt idx="2096">
                  <c:v>6.1800799999999763</c:v>
                </c:pt>
                <c:pt idx="2097">
                  <c:v>6.1800999999999764</c:v>
                </c:pt>
                <c:pt idx="2098">
                  <c:v>6.1801199999999765</c:v>
                </c:pt>
                <c:pt idx="2099">
                  <c:v>6.1801399999999767</c:v>
                </c:pt>
                <c:pt idx="2100">
                  <c:v>6.1801599999999768</c:v>
                </c:pt>
                <c:pt idx="2101">
                  <c:v>6.1801799999999769</c:v>
                </c:pt>
                <c:pt idx="2102">
                  <c:v>6.180199999999977</c:v>
                </c:pt>
                <c:pt idx="2103">
                  <c:v>6.1802199999999772</c:v>
                </c:pt>
                <c:pt idx="2104">
                  <c:v>6.1802399999999773</c:v>
                </c:pt>
                <c:pt idx="2105">
                  <c:v>6.1802599999999774</c:v>
                </c:pt>
                <c:pt idx="2106">
                  <c:v>6.1802799999999776</c:v>
                </c:pt>
                <c:pt idx="2107">
                  <c:v>6.1802999999999777</c:v>
                </c:pt>
                <c:pt idx="2108">
                  <c:v>6.1803199999999778</c:v>
                </c:pt>
                <c:pt idx="2109">
                  <c:v>6.180339999999978</c:v>
                </c:pt>
                <c:pt idx="2110">
                  <c:v>6.1803599999999781</c:v>
                </c:pt>
                <c:pt idx="2111">
                  <c:v>6.1803799999999782</c:v>
                </c:pt>
                <c:pt idx="2112">
                  <c:v>6.180409999999978</c:v>
                </c:pt>
                <c:pt idx="2113">
                  <c:v>6.1804399999999777</c:v>
                </c:pt>
                <c:pt idx="2114">
                  <c:v>6.1804899999999776</c:v>
                </c:pt>
                <c:pt idx="2115">
                  <c:v>6.1805699999999772</c:v>
                </c:pt>
                <c:pt idx="2116">
                  <c:v>6.1806499999999769</c:v>
                </c:pt>
                <c:pt idx="2117">
                  <c:v>6.1807299999999765</c:v>
                </c:pt>
                <c:pt idx="2118">
                  <c:v>6.1808099999999762</c:v>
                </c:pt>
                <c:pt idx="2119">
                  <c:v>6.1808999999999763</c:v>
                </c:pt>
                <c:pt idx="2120">
                  <c:v>6.1810399999999763</c:v>
                </c:pt>
                <c:pt idx="2121">
                  <c:v>6.1812199999999766</c:v>
                </c:pt>
                <c:pt idx="2122">
                  <c:v>6.1814599999999764</c:v>
                </c:pt>
                <c:pt idx="2123">
                  <c:v>6.1817499999999761</c:v>
                </c:pt>
                <c:pt idx="2124">
                  <c:v>6.1820299999999762</c:v>
                </c:pt>
                <c:pt idx="2125">
                  <c:v>6.1822999999999766</c:v>
                </c:pt>
                <c:pt idx="2126">
                  <c:v>6.1826599999999763</c:v>
                </c:pt>
                <c:pt idx="2127">
                  <c:v>6.1830999999999765</c:v>
                </c:pt>
                <c:pt idx="2128">
                  <c:v>6.1835099999999761</c:v>
                </c:pt>
                <c:pt idx="2129">
                  <c:v>6.1838999999999764</c:v>
                </c:pt>
                <c:pt idx="2130">
                  <c:v>6.1849499999999766</c:v>
                </c:pt>
                <c:pt idx="2131">
                  <c:v>6.1858599999999768</c:v>
                </c:pt>
                <c:pt idx="2132">
                  <c:v>6.186559999999977</c:v>
                </c:pt>
                <c:pt idx="2133">
                  <c:v>6.1872099999999772</c:v>
                </c:pt>
                <c:pt idx="2134">
                  <c:v>6.187919999999977</c:v>
                </c:pt>
                <c:pt idx="2135">
                  <c:v>6.1888499999999773</c:v>
                </c:pt>
                <c:pt idx="2136">
                  <c:v>6.1899699999999775</c:v>
                </c:pt>
                <c:pt idx="2137">
                  <c:v>6.1911399999999777</c:v>
                </c:pt>
                <c:pt idx="2138">
                  <c:v>6.1921099999999774</c:v>
                </c:pt>
                <c:pt idx="2139">
                  <c:v>6.1929999999999774</c:v>
                </c:pt>
                <c:pt idx="2140">
                  <c:v>6.1938299999999771</c:v>
                </c:pt>
                <c:pt idx="2141">
                  <c:v>6.1945999999999772</c:v>
                </c:pt>
                <c:pt idx="2142">
                  <c:v>6.1953899999999775</c:v>
                </c:pt>
                <c:pt idx="2143">
                  <c:v>6.1961799999999778</c:v>
                </c:pt>
                <c:pt idx="2144">
                  <c:v>6.1971399999999779</c:v>
                </c:pt>
                <c:pt idx="2145">
                  <c:v>6.1981799999999776</c:v>
                </c:pt>
                <c:pt idx="2146">
                  <c:v>6.1990899999999778</c:v>
                </c:pt>
                <c:pt idx="2147">
                  <c:v>6.1997899999999779</c:v>
                </c:pt>
                <c:pt idx="2148">
                  <c:v>6.2004199999999781</c:v>
                </c:pt>
                <c:pt idx="2149">
                  <c:v>6.2010099999999779</c:v>
                </c:pt>
                <c:pt idx="2150">
                  <c:v>6.2015599999999775</c:v>
                </c:pt>
                <c:pt idx="2151">
                  <c:v>6.2020499999999776</c:v>
                </c:pt>
                <c:pt idx="2152">
                  <c:v>6.202509999999978</c:v>
                </c:pt>
                <c:pt idx="2153">
                  <c:v>6.2029599999999778</c:v>
                </c:pt>
                <c:pt idx="2154">
                  <c:v>6.2034099999999777</c:v>
                </c:pt>
                <c:pt idx="2155">
                  <c:v>6.2038299999999778</c:v>
                </c:pt>
                <c:pt idx="2156">
                  <c:v>6.2042599999999775</c:v>
                </c:pt>
                <c:pt idx="2157">
                  <c:v>6.2046899999999772</c:v>
                </c:pt>
                <c:pt idx="2158">
                  <c:v>6.2050999999999767</c:v>
                </c:pt>
                <c:pt idx="2159">
                  <c:v>6.2055899999999768</c:v>
                </c:pt>
                <c:pt idx="2160">
                  <c:v>6.2061699999999771</c:v>
                </c:pt>
                <c:pt idx="2161">
                  <c:v>6.2068399999999775</c:v>
                </c:pt>
                <c:pt idx="2162">
                  <c:v>6.2075999999999771</c:v>
                </c:pt>
                <c:pt idx="2163">
                  <c:v>6.2083699999999773</c:v>
                </c:pt>
                <c:pt idx="2164">
                  <c:v>6.2090199999999776</c:v>
                </c:pt>
                <c:pt idx="2165">
                  <c:v>6.2096299999999776</c:v>
                </c:pt>
                <c:pt idx="2166">
                  <c:v>6.2102699999999773</c:v>
                </c:pt>
                <c:pt idx="2167">
                  <c:v>6.2108799999999773</c:v>
                </c:pt>
                <c:pt idx="2168">
                  <c:v>6.2115399999999772</c:v>
                </c:pt>
                <c:pt idx="2169">
                  <c:v>6.2124199999999776</c:v>
                </c:pt>
                <c:pt idx="2170">
                  <c:v>6.2136199999999775</c:v>
                </c:pt>
                <c:pt idx="2171">
                  <c:v>6.2149799999999775</c:v>
                </c:pt>
                <c:pt idx="2172">
                  <c:v>6.2161499999999776</c:v>
                </c:pt>
                <c:pt idx="2173">
                  <c:v>6.2169599999999781</c:v>
                </c:pt>
                <c:pt idx="2174">
                  <c:v>6.2175699999999781</c:v>
                </c:pt>
                <c:pt idx="2175">
                  <c:v>6.2179799999999776</c:v>
                </c:pt>
                <c:pt idx="2176">
                  <c:v>6.2183099999999776</c:v>
                </c:pt>
                <c:pt idx="2177">
                  <c:v>6.218579999999978</c:v>
                </c:pt>
                <c:pt idx="2178">
                  <c:v>6.2187999999999777</c:v>
                </c:pt>
                <c:pt idx="2179">
                  <c:v>6.2190299999999779</c:v>
                </c:pt>
                <c:pt idx="2180">
                  <c:v>6.2192299999999783</c:v>
                </c:pt>
                <c:pt idx="2181">
                  <c:v>6.2194199999999782</c:v>
                </c:pt>
                <c:pt idx="2182">
                  <c:v>6.2196399999999779</c:v>
                </c:pt>
                <c:pt idx="2183">
                  <c:v>6.2200699999999776</c:v>
                </c:pt>
                <c:pt idx="2184">
                  <c:v>6.2206699999999779</c:v>
                </c:pt>
                <c:pt idx="2185">
                  <c:v>6.2213099999999777</c:v>
                </c:pt>
                <c:pt idx="2186">
                  <c:v>6.2218699999999778</c:v>
                </c:pt>
                <c:pt idx="2187">
                  <c:v>6.222379999999978</c:v>
                </c:pt>
                <c:pt idx="2188">
                  <c:v>6.2228999999999779</c:v>
                </c:pt>
                <c:pt idx="2189">
                  <c:v>6.2234699999999776</c:v>
                </c:pt>
                <c:pt idx="2190">
                  <c:v>6.2241799999999774</c:v>
                </c:pt>
                <c:pt idx="2191">
                  <c:v>6.2252999999999776</c:v>
                </c:pt>
                <c:pt idx="2192">
                  <c:v>6.2266399999999775</c:v>
                </c:pt>
                <c:pt idx="2193">
                  <c:v>6.2281999999999771</c:v>
                </c:pt>
                <c:pt idx="2194">
                  <c:v>6.2293499999999771</c:v>
                </c:pt>
                <c:pt idx="2195">
                  <c:v>6.2305999999999768</c:v>
                </c:pt>
                <c:pt idx="2196">
                  <c:v>6.2321299999999766</c:v>
                </c:pt>
                <c:pt idx="2197">
                  <c:v>6.2339899999999764</c:v>
                </c:pt>
                <c:pt idx="2198">
                  <c:v>6.2360899999999768</c:v>
                </c:pt>
                <c:pt idx="2199">
                  <c:v>6.2380199999999766</c:v>
                </c:pt>
                <c:pt idx="2200">
                  <c:v>6.2399699999999765</c:v>
                </c:pt>
                <c:pt idx="2201">
                  <c:v>6.2421999999999764</c:v>
                </c:pt>
                <c:pt idx="2202">
                  <c:v>6.2441899999999766</c:v>
                </c:pt>
                <c:pt idx="2203">
                  <c:v>6.2458399999999763</c:v>
                </c:pt>
                <c:pt idx="2204">
                  <c:v>6.2479099999999761</c:v>
                </c:pt>
                <c:pt idx="2205">
                  <c:v>6.2504499999999759</c:v>
                </c:pt>
                <c:pt idx="2206">
                  <c:v>6.2530299999999759</c:v>
                </c:pt>
                <c:pt idx="2207">
                  <c:v>6.254879999999976</c:v>
                </c:pt>
                <c:pt idx="2208">
                  <c:v>6.2568899999999763</c:v>
                </c:pt>
                <c:pt idx="2209">
                  <c:v>6.2593499999999764</c:v>
                </c:pt>
                <c:pt idx="2210">
                  <c:v>6.2620999999999762</c:v>
                </c:pt>
                <c:pt idx="2211">
                  <c:v>6.2646499999999765</c:v>
                </c:pt>
                <c:pt idx="2212">
                  <c:v>6.2665499999999765</c:v>
                </c:pt>
                <c:pt idx="2213">
                  <c:v>6.2679899999999762</c:v>
                </c:pt>
                <c:pt idx="2214">
                  <c:v>6.2692399999999759</c:v>
                </c:pt>
                <c:pt idx="2215">
                  <c:v>6.2703099999999763</c:v>
                </c:pt>
                <c:pt idx="2216">
                  <c:v>6.2713799999999766</c:v>
                </c:pt>
                <c:pt idx="2217">
                  <c:v>6.2728199999999763</c:v>
                </c:pt>
                <c:pt idx="2218">
                  <c:v>6.2744499999999759</c:v>
                </c:pt>
                <c:pt idx="2219">
                  <c:v>6.2760399999999761</c:v>
                </c:pt>
                <c:pt idx="2220">
                  <c:v>6.2778999999999758</c:v>
                </c:pt>
                <c:pt idx="2221">
                  <c:v>6.280169999999976</c:v>
                </c:pt>
                <c:pt idx="2222">
                  <c:v>6.2830399999999758</c:v>
                </c:pt>
                <c:pt idx="2223">
                  <c:v>6.2859599999999753</c:v>
                </c:pt>
                <c:pt idx="2224">
                  <c:v>6.2881699999999752</c:v>
                </c:pt>
                <c:pt idx="2225">
                  <c:v>6.2901199999999751</c:v>
                </c:pt>
                <c:pt idx="2226">
                  <c:v>6.2919399999999754</c:v>
                </c:pt>
                <c:pt idx="2227">
                  <c:v>6.2934299999999759</c:v>
                </c:pt>
                <c:pt idx="2228">
                  <c:v>6.2948699999999755</c:v>
                </c:pt>
                <c:pt idx="2229">
                  <c:v>6.2962599999999753</c:v>
                </c:pt>
                <c:pt idx="2230">
                  <c:v>6.298239999999975</c:v>
                </c:pt>
                <c:pt idx="2231">
                  <c:v>6.3009799999999752</c:v>
                </c:pt>
                <c:pt idx="2232">
                  <c:v>6.3036499999999753</c:v>
                </c:pt>
                <c:pt idx="2233">
                  <c:v>6.305909999999975</c:v>
                </c:pt>
                <c:pt idx="2234">
                  <c:v>6.3078799999999751</c:v>
                </c:pt>
                <c:pt idx="2235">
                  <c:v>6.3103099999999754</c:v>
                </c:pt>
                <c:pt idx="2236">
                  <c:v>6.3130699999999758</c:v>
                </c:pt>
                <c:pt idx="2237">
                  <c:v>6.3157399999999759</c:v>
                </c:pt>
                <c:pt idx="2238">
                  <c:v>6.3176699999999757</c:v>
                </c:pt>
                <c:pt idx="2239">
                  <c:v>6.3189799999999758</c:v>
                </c:pt>
                <c:pt idx="2240">
                  <c:v>6.3199299999999754</c:v>
                </c:pt>
                <c:pt idx="2241">
                  <c:v>6.320619999999975</c:v>
                </c:pt>
                <c:pt idx="2242">
                  <c:v>6.3215299999999752</c:v>
                </c:pt>
                <c:pt idx="2243">
                  <c:v>6.3221999999999756</c:v>
                </c:pt>
                <c:pt idx="2244">
                  <c:v>6.3228599999999755</c:v>
                </c:pt>
                <c:pt idx="2245">
                  <c:v>6.3242699999999754</c:v>
                </c:pt>
                <c:pt idx="2246">
                  <c:v>6.3275399999999751</c:v>
                </c:pt>
                <c:pt idx="2247">
                  <c:v>6.3302199999999749</c:v>
                </c:pt>
                <c:pt idx="2248">
                  <c:v>6.3320899999999751</c:v>
                </c:pt>
                <c:pt idx="2249">
                  <c:v>6.333219999999975</c:v>
                </c:pt>
                <c:pt idx="2250">
                  <c:v>6.3339299999999747</c:v>
                </c:pt>
                <c:pt idx="2251">
                  <c:v>6.3344099999999743</c:v>
                </c:pt>
                <c:pt idx="2252">
                  <c:v>6.3347899999999742</c:v>
                </c:pt>
                <c:pt idx="2253">
                  <c:v>6.3351199999999741</c:v>
                </c:pt>
                <c:pt idx="2254">
                  <c:v>6.3354399999999744</c:v>
                </c:pt>
                <c:pt idx="2255">
                  <c:v>6.3357099999999749</c:v>
                </c:pt>
                <c:pt idx="2256">
                  <c:v>6.3359599999999752</c:v>
                </c:pt>
                <c:pt idx="2257">
                  <c:v>6.336199999999975</c:v>
                </c:pt>
                <c:pt idx="2258">
                  <c:v>6.336479999999975</c:v>
                </c:pt>
                <c:pt idx="2259">
                  <c:v>6.3367299999999753</c:v>
                </c:pt>
                <c:pt idx="2260">
                  <c:v>6.3369199999999752</c:v>
                </c:pt>
                <c:pt idx="2261">
                  <c:v>6.337089999999975</c:v>
                </c:pt>
                <c:pt idx="2262">
                  <c:v>6.337229999999975</c:v>
                </c:pt>
                <c:pt idx="2263">
                  <c:v>6.3373699999999751</c:v>
                </c:pt>
                <c:pt idx="2264">
                  <c:v>6.3374799999999754</c:v>
                </c:pt>
                <c:pt idx="2265">
                  <c:v>6.3375499999999754</c:v>
                </c:pt>
                <c:pt idx="2266">
                  <c:v>6.3375899999999756</c:v>
                </c:pt>
                <c:pt idx="2267">
                  <c:v>6.3376199999999754</c:v>
                </c:pt>
                <c:pt idx="2268">
                  <c:v>6.3376499999999751</c:v>
                </c:pt>
                <c:pt idx="2269">
                  <c:v>6.3376699999999753</c:v>
                </c:pt>
                <c:pt idx="2270">
                  <c:v>6.3376899999999754</c:v>
                </c:pt>
                <c:pt idx="2271">
                  <c:v>6.3377099999999755</c:v>
                </c:pt>
                <c:pt idx="2272">
                  <c:v>6.3377199999999752</c:v>
                </c:pt>
                <c:pt idx="2273">
                  <c:v>6.3377399999999753</c:v>
                </c:pt>
                <c:pt idx="2274">
                  <c:v>6.3377599999999754</c:v>
                </c:pt>
                <c:pt idx="2275">
                  <c:v>6.3377799999999755</c:v>
                </c:pt>
                <c:pt idx="2276">
                  <c:v>6.3377999999999757</c:v>
                </c:pt>
                <c:pt idx="2277">
                  <c:v>6.3378299999999754</c:v>
                </c:pt>
                <c:pt idx="2278">
                  <c:v>6.3378599999999752</c:v>
                </c:pt>
                <c:pt idx="2279">
                  <c:v>6.3378899999999749</c:v>
                </c:pt>
                <c:pt idx="2280">
                  <c:v>6.3379199999999747</c:v>
                </c:pt>
                <c:pt idx="2281">
                  <c:v>6.3379499999999744</c:v>
                </c:pt>
                <c:pt idx="2282">
                  <c:v>6.3379799999999742</c:v>
                </c:pt>
                <c:pt idx="2283">
                  <c:v>6.3380099999999739</c:v>
                </c:pt>
                <c:pt idx="2284">
                  <c:v>6.3380399999999737</c:v>
                </c:pt>
                <c:pt idx="2285">
                  <c:v>6.3380599999999738</c:v>
                </c:pt>
                <c:pt idx="2286">
                  <c:v>6.338079999999974</c:v>
                </c:pt>
                <c:pt idx="2287">
                  <c:v>6.3380999999999741</c:v>
                </c:pt>
                <c:pt idx="2288">
                  <c:v>6.3381199999999742</c:v>
                </c:pt>
                <c:pt idx="2289">
                  <c:v>6.3381399999999743</c:v>
                </c:pt>
                <c:pt idx="2290">
                  <c:v>6.3381599999999745</c:v>
                </c:pt>
                <c:pt idx="2291">
                  <c:v>6.3381799999999746</c:v>
                </c:pt>
                <c:pt idx="2292">
                  <c:v>6.3381999999999747</c:v>
                </c:pt>
                <c:pt idx="2293">
                  <c:v>6.3382199999999749</c:v>
                </c:pt>
                <c:pt idx="2294">
                  <c:v>6.3382499999999746</c:v>
                </c:pt>
                <c:pt idx="2295">
                  <c:v>6.3382799999999744</c:v>
                </c:pt>
                <c:pt idx="2296">
                  <c:v>6.3382999999999745</c:v>
                </c:pt>
                <c:pt idx="2297">
                  <c:v>6.3383399999999748</c:v>
                </c:pt>
                <c:pt idx="2298">
                  <c:v>6.3383899999999747</c:v>
                </c:pt>
                <c:pt idx="2299">
                  <c:v>6.3384299999999749</c:v>
                </c:pt>
                <c:pt idx="2300">
                  <c:v>6.3384799999999748</c:v>
                </c:pt>
                <c:pt idx="2301">
                  <c:v>6.3385299999999747</c:v>
                </c:pt>
                <c:pt idx="2302">
                  <c:v>6.3385699999999749</c:v>
                </c:pt>
                <c:pt idx="2303">
                  <c:v>6.3386199999999748</c:v>
                </c:pt>
                <c:pt idx="2304">
                  <c:v>6.3386799999999752</c:v>
                </c:pt>
                <c:pt idx="2305">
                  <c:v>6.3387399999999756</c:v>
                </c:pt>
                <c:pt idx="2306">
                  <c:v>6.3387899999999755</c:v>
                </c:pt>
                <c:pt idx="2307">
                  <c:v>6.3388399999999754</c:v>
                </c:pt>
                <c:pt idx="2308">
                  <c:v>6.3388799999999756</c:v>
                </c:pt>
                <c:pt idx="2309">
                  <c:v>6.3388899999999753</c:v>
                </c:pt>
                <c:pt idx="2310">
                  <c:v>6.3388999999999749</c:v>
                </c:pt>
                <c:pt idx="2311">
                  <c:v>6.3388999999999749</c:v>
                </c:pt>
                <c:pt idx="2312">
                  <c:v>6.3388999999999749</c:v>
                </c:pt>
                <c:pt idx="2313">
                  <c:v>6.3388999999999749</c:v>
                </c:pt>
                <c:pt idx="2314">
                  <c:v>6.3388999999999749</c:v>
                </c:pt>
                <c:pt idx="2315">
                  <c:v>6.3388999999999749</c:v>
                </c:pt>
                <c:pt idx="2316">
                  <c:v>6.3388999999999749</c:v>
                </c:pt>
                <c:pt idx="2317">
                  <c:v>6.3388999999999749</c:v>
                </c:pt>
                <c:pt idx="2318">
                  <c:v>6.3388999999999749</c:v>
                </c:pt>
                <c:pt idx="2319">
                  <c:v>6.3388999999999749</c:v>
                </c:pt>
                <c:pt idx="2320">
                  <c:v>6.3388999999999749</c:v>
                </c:pt>
                <c:pt idx="2321">
                  <c:v>6.3388999999999749</c:v>
                </c:pt>
                <c:pt idx="2322">
                  <c:v>6.3388999999999749</c:v>
                </c:pt>
                <c:pt idx="2323">
                  <c:v>6.3388999999999749</c:v>
                </c:pt>
                <c:pt idx="2324">
                  <c:v>6.3388999999999749</c:v>
                </c:pt>
                <c:pt idx="2325">
                  <c:v>6.3388999999999749</c:v>
                </c:pt>
                <c:pt idx="2326">
                  <c:v>6.3388999999999749</c:v>
                </c:pt>
                <c:pt idx="2327">
                  <c:v>6.3388999999999749</c:v>
                </c:pt>
                <c:pt idx="2328">
                  <c:v>6.3388999999999749</c:v>
                </c:pt>
                <c:pt idx="2329">
                  <c:v>6.3388999999999749</c:v>
                </c:pt>
                <c:pt idx="2330">
                  <c:v>6.3388999999999749</c:v>
                </c:pt>
                <c:pt idx="2331">
                  <c:v>6.3388999999999749</c:v>
                </c:pt>
                <c:pt idx="2332">
                  <c:v>6.3388999999999749</c:v>
                </c:pt>
                <c:pt idx="2333">
                  <c:v>6.3388999999999749</c:v>
                </c:pt>
                <c:pt idx="2334">
                  <c:v>6.3388999999999749</c:v>
                </c:pt>
                <c:pt idx="2335">
                  <c:v>6.3389099999999745</c:v>
                </c:pt>
                <c:pt idx="2336">
                  <c:v>6.3389199999999741</c:v>
                </c:pt>
                <c:pt idx="2337">
                  <c:v>6.3389299999999738</c:v>
                </c:pt>
                <c:pt idx="2338">
                  <c:v>6.3389399999999734</c:v>
                </c:pt>
                <c:pt idx="2339">
                  <c:v>6.338949999999973</c:v>
                </c:pt>
                <c:pt idx="2340">
                  <c:v>6.3389599999999726</c:v>
                </c:pt>
                <c:pt idx="2341">
                  <c:v>6.3389699999999722</c:v>
                </c:pt>
                <c:pt idx="2342">
                  <c:v>6.3389799999999719</c:v>
                </c:pt>
                <c:pt idx="2343">
                  <c:v>6.3389899999999715</c:v>
                </c:pt>
                <c:pt idx="2344">
                  <c:v>6.3389999999999711</c:v>
                </c:pt>
                <c:pt idx="2345">
                  <c:v>6.3390099999999707</c:v>
                </c:pt>
                <c:pt idx="2346">
                  <c:v>6.3390199999999703</c:v>
                </c:pt>
                <c:pt idx="2347">
                  <c:v>6.33902999999997</c:v>
                </c:pt>
                <c:pt idx="2348">
                  <c:v>6.3390399999999696</c:v>
                </c:pt>
                <c:pt idx="2349">
                  <c:v>6.3390499999999692</c:v>
                </c:pt>
                <c:pt idx="2350">
                  <c:v>6.3390599999999688</c:v>
                </c:pt>
                <c:pt idx="2351">
                  <c:v>6.3390699999999685</c:v>
                </c:pt>
                <c:pt idx="2352">
                  <c:v>6.3390899999999686</c:v>
                </c:pt>
                <c:pt idx="2353">
                  <c:v>6.3391199999999683</c:v>
                </c:pt>
                <c:pt idx="2354">
                  <c:v>6.3391499999999681</c:v>
                </c:pt>
                <c:pt idx="2355">
                  <c:v>6.3391599999999677</c:v>
                </c:pt>
                <c:pt idx="2356">
                  <c:v>6.3392299999999677</c:v>
                </c:pt>
                <c:pt idx="2357">
                  <c:v>6.3430099999999676</c:v>
                </c:pt>
                <c:pt idx="2358">
                  <c:v>6.3599099999999673</c:v>
                </c:pt>
                <c:pt idx="2359">
                  <c:v>6.3753299999999671</c:v>
                </c:pt>
                <c:pt idx="2360">
                  <c:v>6.3822699999999672</c:v>
                </c:pt>
                <c:pt idx="2361">
                  <c:v>6.3848399999999677</c:v>
                </c:pt>
                <c:pt idx="2362">
                  <c:v>6.3862299999999674</c:v>
                </c:pt>
                <c:pt idx="2363">
                  <c:v>6.3868299999999678</c:v>
                </c:pt>
                <c:pt idx="2364">
                  <c:v>6.3871199999999675</c:v>
                </c:pt>
                <c:pt idx="2365">
                  <c:v>6.3873099999999674</c:v>
                </c:pt>
                <c:pt idx="2366">
                  <c:v>6.3874799999999672</c:v>
                </c:pt>
                <c:pt idx="2367">
                  <c:v>6.387579999999967</c:v>
                </c:pt>
                <c:pt idx="2368">
                  <c:v>6.3876599999999666</c:v>
                </c:pt>
                <c:pt idx="2369">
                  <c:v>6.3877399999999662</c:v>
                </c:pt>
                <c:pt idx="2370">
                  <c:v>6.3878099999999662</c:v>
                </c:pt>
                <c:pt idx="2371">
                  <c:v>6.3878699999999666</c:v>
                </c:pt>
                <c:pt idx="2372">
                  <c:v>6.387929999999967</c:v>
                </c:pt>
                <c:pt idx="2373">
                  <c:v>6.3879899999999674</c:v>
                </c:pt>
                <c:pt idx="2374">
                  <c:v>6.3880399999999673</c:v>
                </c:pt>
                <c:pt idx="2375">
                  <c:v>6.3880899999999672</c:v>
                </c:pt>
                <c:pt idx="2376">
                  <c:v>6.3881299999999674</c:v>
                </c:pt>
                <c:pt idx="2377">
                  <c:v>6.3881699999999677</c:v>
                </c:pt>
                <c:pt idx="2378">
                  <c:v>6.388209999999968</c:v>
                </c:pt>
                <c:pt idx="2379">
                  <c:v>6.3882299999999681</c:v>
                </c:pt>
                <c:pt idx="2380">
                  <c:v>6.3882499999999682</c:v>
                </c:pt>
                <c:pt idx="2381">
                  <c:v>6.3882699999999684</c:v>
                </c:pt>
                <c:pt idx="2382">
                  <c:v>6.3882899999999685</c:v>
                </c:pt>
                <c:pt idx="2383">
                  <c:v>6.3882999999999681</c:v>
                </c:pt>
                <c:pt idx="2384">
                  <c:v>6.3883099999999677</c:v>
                </c:pt>
                <c:pt idx="2385">
                  <c:v>6.3883199999999674</c:v>
                </c:pt>
                <c:pt idx="2386">
                  <c:v>6.388329999999967</c:v>
                </c:pt>
                <c:pt idx="2387">
                  <c:v>6.3883499999999671</c:v>
                </c:pt>
                <c:pt idx="2388">
                  <c:v>6.3883699999999672</c:v>
                </c:pt>
                <c:pt idx="2389">
                  <c:v>6.3883899999999674</c:v>
                </c:pt>
                <c:pt idx="2390">
                  <c:v>6.3884099999999675</c:v>
                </c:pt>
                <c:pt idx="2391">
                  <c:v>6.3884399999999673</c:v>
                </c:pt>
                <c:pt idx="2392">
                  <c:v>6.3884599999999674</c:v>
                </c:pt>
                <c:pt idx="2393">
                  <c:v>6.3884799999999675</c:v>
                </c:pt>
                <c:pt idx="2394">
                  <c:v>6.3884999999999676</c:v>
                </c:pt>
                <c:pt idx="2395">
                  <c:v>6.3885199999999678</c:v>
                </c:pt>
                <c:pt idx="2396">
                  <c:v>6.3885399999999679</c:v>
                </c:pt>
                <c:pt idx="2397">
                  <c:v>6.3885799999999682</c:v>
                </c:pt>
                <c:pt idx="2398">
                  <c:v>6.3886299999999681</c:v>
                </c:pt>
                <c:pt idx="2399">
                  <c:v>6.3886799999999679</c:v>
                </c:pt>
                <c:pt idx="2400">
                  <c:v>6.3887099999999677</c:v>
                </c:pt>
                <c:pt idx="2401">
                  <c:v>6.3887099999999677</c:v>
                </c:pt>
                <c:pt idx="2402">
                  <c:v>6.3891499999999679</c:v>
                </c:pt>
                <c:pt idx="2403">
                  <c:v>6.411599999999968</c:v>
                </c:pt>
                <c:pt idx="2404">
                  <c:v>6.4630799999999677</c:v>
                </c:pt>
                <c:pt idx="2405">
                  <c:v>6.5232099999999678</c:v>
                </c:pt>
                <c:pt idx="2406">
                  <c:v>6.5659599999999676</c:v>
                </c:pt>
                <c:pt idx="2407">
                  <c:v>6.5857699999999673</c:v>
                </c:pt>
                <c:pt idx="2408">
                  <c:v>6.5901699999999677</c:v>
                </c:pt>
                <c:pt idx="2409">
                  <c:v>6.5922699999999681</c:v>
                </c:pt>
                <c:pt idx="2410">
                  <c:v>6.5933499999999681</c:v>
                </c:pt>
                <c:pt idx="2411">
                  <c:v>6.5939399999999679</c:v>
                </c:pt>
                <c:pt idx="2412">
                  <c:v>6.5943099999999681</c:v>
                </c:pt>
                <c:pt idx="2413">
                  <c:v>6.5945499999999679</c:v>
                </c:pt>
                <c:pt idx="2414">
                  <c:v>6.594759999999968</c:v>
                </c:pt>
                <c:pt idx="2415">
                  <c:v>6.594899999999968</c:v>
                </c:pt>
                <c:pt idx="2416">
                  <c:v>6.5949999999999678</c:v>
                </c:pt>
                <c:pt idx="2417">
                  <c:v>6.5950799999999674</c:v>
                </c:pt>
                <c:pt idx="2418">
                  <c:v>6.6026099999999674</c:v>
                </c:pt>
                <c:pt idx="2419">
                  <c:v>6.6280399999999675</c:v>
                </c:pt>
                <c:pt idx="2420">
                  <c:v>6.6531999999999671</c:v>
                </c:pt>
                <c:pt idx="2421">
                  <c:v>6.6661099999999669</c:v>
                </c:pt>
                <c:pt idx="2422">
                  <c:v>6.6724599999999672</c:v>
                </c:pt>
                <c:pt idx="2423">
                  <c:v>6.6744299999999672</c:v>
                </c:pt>
                <c:pt idx="2424">
                  <c:v>6.6752999999999671</c:v>
                </c:pt>
                <c:pt idx="2425">
                  <c:v>6.6756699999999674</c:v>
                </c:pt>
                <c:pt idx="2426">
                  <c:v>6.6757999999999678</c:v>
                </c:pt>
                <c:pt idx="2427">
                  <c:v>6.6759599999999679</c:v>
                </c:pt>
                <c:pt idx="2428">
                  <c:v>6.6760499999999681</c:v>
                </c:pt>
                <c:pt idx="2429">
                  <c:v>6.6760899999999683</c:v>
                </c:pt>
                <c:pt idx="2430">
                  <c:v>6.6761299999999686</c:v>
                </c:pt>
                <c:pt idx="2431">
                  <c:v>6.6776099999999685</c:v>
                </c:pt>
                <c:pt idx="2432">
                  <c:v>6.6999299999999682</c:v>
                </c:pt>
                <c:pt idx="2433">
                  <c:v>6.7550499999999678</c:v>
                </c:pt>
                <c:pt idx="2434">
                  <c:v>6.8008299999999675</c:v>
                </c:pt>
                <c:pt idx="2435">
                  <c:v>6.8192899999999677</c:v>
                </c:pt>
                <c:pt idx="2436">
                  <c:v>6.8267799999999674</c:v>
                </c:pt>
                <c:pt idx="2437">
                  <c:v>6.8318899999999676</c:v>
                </c:pt>
                <c:pt idx="2438">
                  <c:v>6.8360999999999672</c:v>
                </c:pt>
                <c:pt idx="2439">
                  <c:v>6.8377399999999673</c:v>
                </c:pt>
                <c:pt idx="2440">
                  <c:v>6.8383499999999673</c:v>
                </c:pt>
                <c:pt idx="2441">
                  <c:v>6.8384999999999669</c:v>
                </c:pt>
                <c:pt idx="2442">
                  <c:v>6.8385199999999671</c:v>
                </c:pt>
                <c:pt idx="2443">
                  <c:v>6.8385299999999667</c:v>
                </c:pt>
                <c:pt idx="2444">
                  <c:v>6.8385299999999667</c:v>
                </c:pt>
                <c:pt idx="2445">
                  <c:v>6.8385299999999667</c:v>
                </c:pt>
                <c:pt idx="2446">
                  <c:v>6.8385299999999667</c:v>
                </c:pt>
                <c:pt idx="2447">
                  <c:v>6.8385299999999667</c:v>
                </c:pt>
                <c:pt idx="2448">
                  <c:v>6.8385299999999667</c:v>
                </c:pt>
                <c:pt idx="2449">
                  <c:v>6.8385299999999667</c:v>
                </c:pt>
                <c:pt idx="2450">
                  <c:v>6.8385299999999667</c:v>
                </c:pt>
                <c:pt idx="2451">
                  <c:v>6.8385399999999663</c:v>
                </c:pt>
                <c:pt idx="2452">
                  <c:v>6.8385599999999664</c:v>
                </c:pt>
                <c:pt idx="2453">
                  <c:v>6.8385999999999667</c:v>
                </c:pt>
                <c:pt idx="2454">
                  <c:v>6.8388699999999671</c:v>
                </c:pt>
                <c:pt idx="2455">
                  <c:v>6.8417899999999667</c:v>
                </c:pt>
                <c:pt idx="2456">
                  <c:v>6.8484499999999668</c:v>
                </c:pt>
                <c:pt idx="2457">
                  <c:v>6.8560299999999668</c:v>
                </c:pt>
                <c:pt idx="2458">
                  <c:v>6.8664499999999666</c:v>
                </c:pt>
                <c:pt idx="2459">
                  <c:v>6.8799799999999669</c:v>
                </c:pt>
                <c:pt idx="2460">
                  <c:v>6.8975599999999666</c:v>
                </c:pt>
                <c:pt idx="2461">
                  <c:v>6.9290599999999669</c:v>
                </c:pt>
                <c:pt idx="2462">
                  <c:v>6.9767599999999668</c:v>
                </c:pt>
                <c:pt idx="2463">
                  <c:v>7.0365699999999665</c:v>
                </c:pt>
                <c:pt idx="2464">
                  <c:v>7.0994699999999664</c:v>
                </c:pt>
                <c:pt idx="2465">
                  <c:v>7.1631199999999664</c:v>
                </c:pt>
                <c:pt idx="2466">
                  <c:v>7.2222499999999661</c:v>
                </c:pt>
                <c:pt idx="2467">
                  <c:v>7.2767299999999659</c:v>
                </c:pt>
                <c:pt idx="2468">
                  <c:v>7.3351599999999664</c:v>
                </c:pt>
                <c:pt idx="2469">
                  <c:v>7.4136999999999666</c:v>
                </c:pt>
                <c:pt idx="2470">
                  <c:v>7.5145199999999663</c:v>
                </c:pt>
                <c:pt idx="2471">
                  <c:v>7.6068299999999667</c:v>
                </c:pt>
                <c:pt idx="2472">
                  <c:v>7.694869999999967</c:v>
                </c:pt>
                <c:pt idx="2473">
                  <c:v>7.7793199999999674</c:v>
                </c:pt>
                <c:pt idx="2474">
                  <c:v>7.8498699999999673</c:v>
                </c:pt>
                <c:pt idx="2475">
                  <c:v>7.8970299999999671</c:v>
                </c:pt>
                <c:pt idx="2476">
                  <c:v>7.9401999999999671</c:v>
                </c:pt>
                <c:pt idx="2477">
                  <c:v>7.9886699999999671</c:v>
                </c:pt>
                <c:pt idx="2478">
                  <c:v>8.0290899999999663</c:v>
                </c:pt>
                <c:pt idx="2479">
                  <c:v>8.0499699999999663</c:v>
                </c:pt>
                <c:pt idx="2480">
                  <c:v>8.0694099999999658</c:v>
                </c:pt>
                <c:pt idx="2481">
                  <c:v>8.0964199999999664</c:v>
                </c:pt>
                <c:pt idx="2482">
                  <c:v>8.1241499999999665</c:v>
                </c:pt>
                <c:pt idx="2483">
                  <c:v>8.1505599999999667</c:v>
                </c:pt>
                <c:pt idx="2484">
                  <c:v>8.173449999999967</c:v>
                </c:pt>
                <c:pt idx="2485">
                  <c:v>8.1909499999999671</c:v>
                </c:pt>
                <c:pt idx="2486">
                  <c:v>8.1991599999999671</c:v>
                </c:pt>
                <c:pt idx="2487">
                  <c:v>8.2067199999999669</c:v>
                </c:pt>
                <c:pt idx="2488">
                  <c:v>8.2116499999999668</c:v>
                </c:pt>
                <c:pt idx="2489">
                  <c:v>8.2236799999999661</c:v>
                </c:pt>
                <c:pt idx="2490">
                  <c:v>8.2306999999999668</c:v>
                </c:pt>
                <c:pt idx="2491">
                  <c:v>8.2375299999999676</c:v>
                </c:pt>
                <c:pt idx="2492">
                  <c:v>8.2476999999999681</c:v>
                </c:pt>
                <c:pt idx="2493">
                  <c:v>8.2670399999999677</c:v>
                </c:pt>
                <c:pt idx="2494">
                  <c:v>8.2905999999999676</c:v>
                </c:pt>
                <c:pt idx="2495">
                  <c:v>8.3073899999999679</c:v>
                </c:pt>
                <c:pt idx="2496">
                  <c:v>8.3220799999999677</c:v>
                </c:pt>
                <c:pt idx="2497">
                  <c:v>8.3421799999999671</c:v>
                </c:pt>
                <c:pt idx="2498">
                  <c:v>8.3610299999999675</c:v>
                </c:pt>
                <c:pt idx="2499">
                  <c:v>8.3818199999999674</c:v>
                </c:pt>
                <c:pt idx="2500">
                  <c:v>8.4031199999999675</c:v>
                </c:pt>
                <c:pt idx="2501">
                  <c:v>8.4325799999999678</c:v>
                </c:pt>
                <c:pt idx="2502">
                  <c:v>8.4673399999999681</c:v>
                </c:pt>
                <c:pt idx="2503">
                  <c:v>8.5051699999999677</c:v>
                </c:pt>
                <c:pt idx="2504">
                  <c:v>8.5385099999999685</c:v>
                </c:pt>
                <c:pt idx="2505">
                  <c:v>8.5689699999999682</c:v>
                </c:pt>
                <c:pt idx="2506">
                  <c:v>8.5956399999999675</c:v>
                </c:pt>
                <c:pt idx="2507">
                  <c:v>8.6196499999999681</c:v>
                </c:pt>
                <c:pt idx="2508">
                  <c:v>8.6408699999999676</c:v>
                </c:pt>
                <c:pt idx="2509">
                  <c:v>8.6660699999999675</c:v>
                </c:pt>
                <c:pt idx="2510">
                  <c:v>8.6912599999999678</c:v>
                </c:pt>
                <c:pt idx="2511">
                  <c:v>8.7147699999999677</c:v>
                </c:pt>
                <c:pt idx="2512">
                  <c:v>8.7374399999999675</c:v>
                </c:pt>
                <c:pt idx="2513">
                  <c:v>8.7620999999999682</c:v>
                </c:pt>
                <c:pt idx="2514">
                  <c:v>8.7879699999999676</c:v>
                </c:pt>
                <c:pt idx="2515">
                  <c:v>8.8129599999999684</c:v>
                </c:pt>
                <c:pt idx="2516">
                  <c:v>8.8355199999999687</c:v>
                </c:pt>
                <c:pt idx="2517">
                  <c:v>8.8565999999999683</c:v>
                </c:pt>
                <c:pt idx="2518">
                  <c:v>8.8789599999999691</c:v>
                </c:pt>
                <c:pt idx="2519">
                  <c:v>8.9002599999999692</c:v>
                </c:pt>
                <c:pt idx="2520">
                  <c:v>8.9170999999999694</c:v>
                </c:pt>
                <c:pt idx="2521">
                  <c:v>8.9274199999999695</c:v>
                </c:pt>
                <c:pt idx="2522">
                  <c:v>8.9402299999999695</c:v>
                </c:pt>
                <c:pt idx="2523">
                  <c:v>8.9521099999999691</c:v>
                </c:pt>
                <c:pt idx="2524">
                  <c:v>8.9620999999999693</c:v>
                </c:pt>
                <c:pt idx="2525">
                  <c:v>8.9723699999999695</c:v>
                </c:pt>
                <c:pt idx="2526">
                  <c:v>8.9820899999999693</c:v>
                </c:pt>
                <c:pt idx="2527">
                  <c:v>8.9889299999999697</c:v>
                </c:pt>
                <c:pt idx="2528">
                  <c:v>8.9914599999999698</c:v>
                </c:pt>
                <c:pt idx="2529">
                  <c:v>8.9969799999999704</c:v>
                </c:pt>
                <c:pt idx="2530">
                  <c:v>9.0054199999999707</c:v>
                </c:pt>
                <c:pt idx="2531">
                  <c:v>9.0118599999999702</c:v>
                </c:pt>
                <c:pt idx="2532">
                  <c:v>9.0148399999999711</c:v>
                </c:pt>
                <c:pt idx="2533">
                  <c:v>9.0156799999999713</c:v>
                </c:pt>
                <c:pt idx="2534">
                  <c:v>9.0184199999999706</c:v>
                </c:pt>
                <c:pt idx="2535">
                  <c:v>9.0201999999999707</c:v>
                </c:pt>
                <c:pt idx="2536">
                  <c:v>9.0221399999999701</c:v>
                </c:pt>
                <c:pt idx="2537">
                  <c:v>9.0228699999999709</c:v>
                </c:pt>
                <c:pt idx="2538">
                  <c:v>9.0250299999999708</c:v>
                </c:pt>
                <c:pt idx="2539">
                  <c:v>9.0269599999999706</c:v>
                </c:pt>
                <c:pt idx="2540">
                  <c:v>9.0312299999999706</c:v>
                </c:pt>
                <c:pt idx="2541">
                  <c:v>9.0384999999999707</c:v>
                </c:pt>
                <c:pt idx="2542">
                  <c:v>9.0460699999999701</c:v>
                </c:pt>
                <c:pt idx="2543">
                  <c:v>9.0622099999999701</c:v>
                </c:pt>
                <c:pt idx="2544">
                  <c:v>9.0831799999999703</c:v>
                </c:pt>
                <c:pt idx="2545">
                  <c:v>9.1024499999999708</c:v>
                </c:pt>
                <c:pt idx="2546">
                  <c:v>9.11560999999997</c:v>
                </c:pt>
                <c:pt idx="2547">
                  <c:v>9.1240799999999709</c:v>
                </c:pt>
                <c:pt idx="2548">
                  <c:v>9.1330499999999706</c:v>
                </c:pt>
                <c:pt idx="2549">
                  <c:v>9.1403699999999706</c:v>
                </c:pt>
                <c:pt idx="2550">
                  <c:v>9.16515999999997</c:v>
                </c:pt>
                <c:pt idx="2551">
                  <c:v>9.1912399999999703</c:v>
                </c:pt>
                <c:pt idx="2552">
                  <c:v>9.1996299999999707</c:v>
                </c:pt>
                <c:pt idx="2553">
                  <c:v>9.2056399999999705</c:v>
                </c:pt>
                <c:pt idx="2554">
                  <c:v>9.2106699999999702</c:v>
                </c:pt>
                <c:pt idx="2555">
                  <c:v>9.2167199999999703</c:v>
                </c:pt>
                <c:pt idx="2556">
                  <c:v>9.2233699999999708</c:v>
                </c:pt>
                <c:pt idx="2557">
                  <c:v>9.2303499999999712</c:v>
                </c:pt>
                <c:pt idx="2558">
                  <c:v>9.2358299999999716</c:v>
                </c:pt>
                <c:pt idx="2559">
                  <c:v>9.2404799999999714</c:v>
                </c:pt>
                <c:pt idx="2560">
                  <c:v>9.2430599999999714</c:v>
                </c:pt>
                <c:pt idx="2561">
                  <c:v>9.2449799999999716</c:v>
                </c:pt>
                <c:pt idx="2562">
                  <c:v>9.2467599999999717</c:v>
                </c:pt>
                <c:pt idx="2563">
                  <c:v>9.2483499999999719</c:v>
                </c:pt>
                <c:pt idx="2564">
                  <c:v>9.2497199999999715</c:v>
                </c:pt>
                <c:pt idx="2565">
                  <c:v>9.250859999999971</c:v>
                </c:pt>
                <c:pt idx="2566">
                  <c:v>9.2519799999999712</c:v>
                </c:pt>
                <c:pt idx="2567">
                  <c:v>9.2530999999999715</c:v>
                </c:pt>
                <c:pt idx="2568">
                  <c:v>9.2542199999999717</c:v>
                </c:pt>
                <c:pt idx="2569">
                  <c:v>9.2553099999999713</c:v>
                </c:pt>
                <c:pt idx="2570">
                  <c:v>9.256369999999972</c:v>
                </c:pt>
                <c:pt idx="2571">
                  <c:v>9.2570899999999714</c:v>
                </c:pt>
                <c:pt idx="2572">
                  <c:v>9.2576599999999711</c:v>
                </c:pt>
                <c:pt idx="2573">
                  <c:v>9.2583399999999703</c:v>
                </c:pt>
                <c:pt idx="2574">
                  <c:v>9.2590599999999696</c:v>
                </c:pt>
                <c:pt idx="2575">
                  <c:v>9.2597899999999704</c:v>
                </c:pt>
                <c:pt idx="2576">
                  <c:v>9.2605499999999701</c:v>
                </c:pt>
                <c:pt idx="2577">
                  <c:v>9.2612499999999702</c:v>
                </c:pt>
                <c:pt idx="2578">
                  <c:v>9.261839999999971</c:v>
                </c:pt>
                <c:pt idx="2579">
                  <c:v>9.2624099999999707</c:v>
                </c:pt>
                <c:pt idx="2580">
                  <c:v>9.2629599999999712</c:v>
                </c:pt>
                <c:pt idx="2581">
                  <c:v>9.2634899999999707</c:v>
                </c:pt>
                <c:pt idx="2582">
                  <c:v>9.2639899999999713</c:v>
                </c:pt>
                <c:pt idx="2583">
                  <c:v>9.2644799999999705</c:v>
                </c:pt>
                <c:pt idx="2584">
                  <c:v>9.2649399999999709</c:v>
                </c:pt>
                <c:pt idx="2585">
                  <c:v>9.265359999999971</c:v>
                </c:pt>
                <c:pt idx="2586">
                  <c:v>9.2657399999999708</c:v>
                </c:pt>
                <c:pt idx="2587">
                  <c:v>9.2660299999999705</c:v>
                </c:pt>
                <c:pt idx="2588">
                  <c:v>9.2662099999999707</c:v>
                </c:pt>
                <c:pt idx="2589">
                  <c:v>9.266389999999971</c:v>
                </c:pt>
                <c:pt idx="2590">
                  <c:v>9.2665699999999713</c:v>
                </c:pt>
                <c:pt idx="2591">
                  <c:v>9.2666299999999708</c:v>
                </c:pt>
                <c:pt idx="2592">
                  <c:v>9.2682099999999714</c:v>
                </c:pt>
                <c:pt idx="2593">
                  <c:v>9.2772399999999706</c:v>
                </c:pt>
                <c:pt idx="2594">
                  <c:v>9.2949799999999705</c:v>
                </c:pt>
                <c:pt idx="2595">
                  <c:v>9.3199399999999706</c:v>
                </c:pt>
                <c:pt idx="2596">
                  <c:v>9.339589999999971</c:v>
                </c:pt>
                <c:pt idx="2597">
                  <c:v>9.3496899999999705</c:v>
                </c:pt>
                <c:pt idx="2598">
                  <c:v>9.35340999999997</c:v>
                </c:pt>
                <c:pt idx="2599">
                  <c:v>9.3556499999999705</c:v>
                </c:pt>
                <c:pt idx="2600">
                  <c:v>9.3570299999999698</c:v>
                </c:pt>
                <c:pt idx="2601">
                  <c:v>9.3582799999999704</c:v>
                </c:pt>
                <c:pt idx="2602">
                  <c:v>9.3596399999999704</c:v>
                </c:pt>
                <c:pt idx="2603">
                  <c:v>9.3605799999999704</c:v>
                </c:pt>
                <c:pt idx="2604">
                  <c:v>9.3610399999999707</c:v>
                </c:pt>
                <c:pt idx="2605">
                  <c:v>9.3612299999999706</c:v>
                </c:pt>
                <c:pt idx="2606">
                  <c:v>9.3612599999999713</c:v>
                </c:pt>
                <c:pt idx="2607">
                  <c:v>9.3612599999999713</c:v>
                </c:pt>
                <c:pt idx="2608">
                  <c:v>9.3612599999999713</c:v>
                </c:pt>
                <c:pt idx="2609">
                  <c:v>9.3612599999999713</c:v>
                </c:pt>
                <c:pt idx="2610">
                  <c:v>9.3612599999999713</c:v>
                </c:pt>
                <c:pt idx="2611">
                  <c:v>9.3612599999999713</c:v>
                </c:pt>
                <c:pt idx="2612">
                  <c:v>9.3612599999999713</c:v>
                </c:pt>
                <c:pt idx="2613">
                  <c:v>9.3612599999999713</c:v>
                </c:pt>
                <c:pt idx="2614">
                  <c:v>9.3612599999999713</c:v>
                </c:pt>
                <c:pt idx="2615">
                  <c:v>9.3623399999999712</c:v>
                </c:pt>
                <c:pt idx="2616">
                  <c:v>9.3633299999999711</c:v>
                </c:pt>
                <c:pt idx="2617">
                  <c:v>9.3636399999999718</c:v>
                </c:pt>
                <c:pt idx="2618">
                  <c:v>9.363799999999971</c:v>
                </c:pt>
                <c:pt idx="2619">
                  <c:v>9.3638299999999717</c:v>
                </c:pt>
                <c:pt idx="2620">
                  <c:v>9.3643099999999713</c:v>
                </c:pt>
                <c:pt idx="2621">
                  <c:v>9.3729899999999713</c:v>
                </c:pt>
                <c:pt idx="2622">
                  <c:v>9.3828999999999709</c:v>
                </c:pt>
                <c:pt idx="2623">
                  <c:v>9.3898299999999715</c:v>
                </c:pt>
                <c:pt idx="2624">
                  <c:v>9.3961799999999709</c:v>
                </c:pt>
                <c:pt idx="2625">
                  <c:v>9.3990599999999702</c:v>
                </c:pt>
                <c:pt idx="2626">
                  <c:v>9.3997799999999696</c:v>
                </c:pt>
                <c:pt idx="2627">
                  <c:v>9.4001999999999697</c:v>
                </c:pt>
                <c:pt idx="2628">
                  <c:v>9.4003899999999696</c:v>
                </c:pt>
                <c:pt idx="2629">
                  <c:v>9.4004599999999687</c:v>
                </c:pt>
                <c:pt idx="2630">
                  <c:v>9.4004599999999687</c:v>
                </c:pt>
                <c:pt idx="2631">
                  <c:v>9.4004599999999687</c:v>
                </c:pt>
                <c:pt idx="2632">
                  <c:v>9.4004599999999687</c:v>
                </c:pt>
                <c:pt idx="2633">
                  <c:v>9.4004599999999687</c:v>
                </c:pt>
                <c:pt idx="2634">
                  <c:v>9.4004599999999687</c:v>
                </c:pt>
                <c:pt idx="2635">
                  <c:v>9.4004599999999687</c:v>
                </c:pt>
                <c:pt idx="2636">
                  <c:v>9.4004599999999687</c:v>
                </c:pt>
                <c:pt idx="2637">
                  <c:v>9.4004599999999687</c:v>
                </c:pt>
                <c:pt idx="2638">
                  <c:v>9.4004599999999687</c:v>
                </c:pt>
                <c:pt idx="2639">
                  <c:v>9.4004599999999687</c:v>
                </c:pt>
                <c:pt idx="2640">
                  <c:v>9.4004599999999687</c:v>
                </c:pt>
                <c:pt idx="2641">
                  <c:v>9.4004599999999687</c:v>
                </c:pt>
                <c:pt idx="2642">
                  <c:v>9.4004599999999687</c:v>
                </c:pt>
                <c:pt idx="2643">
                  <c:v>9.4004599999999687</c:v>
                </c:pt>
                <c:pt idx="2644">
                  <c:v>9.4004599999999687</c:v>
                </c:pt>
                <c:pt idx="2645">
                  <c:v>9.4004599999999687</c:v>
                </c:pt>
                <c:pt idx="2646">
                  <c:v>9.4004599999999687</c:v>
                </c:pt>
                <c:pt idx="2647">
                  <c:v>9.4004599999999687</c:v>
                </c:pt>
                <c:pt idx="2648">
                  <c:v>9.4004599999999687</c:v>
                </c:pt>
                <c:pt idx="2649">
                  <c:v>9.4004599999999687</c:v>
                </c:pt>
                <c:pt idx="2650">
                  <c:v>9.4004599999999687</c:v>
                </c:pt>
                <c:pt idx="2651">
                  <c:v>9.4004599999999687</c:v>
                </c:pt>
                <c:pt idx="2652">
                  <c:v>9.4004599999999687</c:v>
                </c:pt>
                <c:pt idx="2653">
                  <c:v>9.4004599999999687</c:v>
                </c:pt>
                <c:pt idx="2654">
                  <c:v>9.4004599999999687</c:v>
                </c:pt>
                <c:pt idx="2655">
                  <c:v>9.4004599999999687</c:v>
                </c:pt>
                <c:pt idx="2656">
                  <c:v>9.4004599999999687</c:v>
                </c:pt>
                <c:pt idx="2657">
                  <c:v>9.4004599999999687</c:v>
                </c:pt>
                <c:pt idx="2658">
                  <c:v>9.4004599999999687</c:v>
                </c:pt>
                <c:pt idx="2659">
                  <c:v>9.4004599999999687</c:v>
                </c:pt>
                <c:pt idx="2660">
                  <c:v>9.4004599999999687</c:v>
                </c:pt>
                <c:pt idx="2661">
                  <c:v>9.4004599999999687</c:v>
                </c:pt>
                <c:pt idx="2662">
                  <c:v>9.4004599999999687</c:v>
                </c:pt>
                <c:pt idx="2663">
                  <c:v>9.4004599999999687</c:v>
                </c:pt>
                <c:pt idx="2664">
                  <c:v>9.4004599999999687</c:v>
                </c:pt>
                <c:pt idx="2665">
                  <c:v>9.4004599999999687</c:v>
                </c:pt>
                <c:pt idx="2666">
                  <c:v>9.4004599999999687</c:v>
                </c:pt>
                <c:pt idx="2667">
                  <c:v>9.4004599999999687</c:v>
                </c:pt>
                <c:pt idx="2668">
                  <c:v>9.4004599999999687</c:v>
                </c:pt>
                <c:pt idx="2669">
                  <c:v>9.4004599999999687</c:v>
                </c:pt>
                <c:pt idx="2670">
                  <c:v>9.4004599999999687</c:v>
                </c:pt>
                <c:pt idx="2671">
                  <c:v>9.4004599999999687</c:v>
                </c:pt>
                <c:pt idx="2672">
                  <c:v>9.4004599999999687</c:v>
                </c:pt>
                <c:pt idx="2673">
                  <c:v>9.4004599999999687</c:v>
                </c:pt>
                <c:pt idx="2674">
                  <c:v>9.4004599999999687</c:v>
                </c:pt>
                <c:pt idx="2675">
                  <c:v>9.4004599999999687</c:v>
                </c:pt>
                <c:pt idx="2676">
                  <c:v>9.4004599999999687</c:v>
                </c:pt>
                <c:pt idx="2677">
                  <c:v>9.4004599999999687</c:v>
                </c:pt>
                <c:pt idx="2678">
                  <c:v>9.4004599999999687</c:v>
                </c:pt>
                <c:pt idx="2679">
                  <c:v>9.4004599999999687</c:v>
                </c:pt>
                <c:pt idx="2680">
                  <c:v>9.4004599999999687</c:v>
                </c:pt>
                <c:pt idx="2681">
                  <c:v>9.4004599999999687</c:v>
                </c:pt>
                <c:pt idx="2682">
                  <c:v>9.4021999999999686</c:v>
                </c:pt>
                <c:pt idx="2683">
                  <c:v>9.4056099999999692</c:v>
                </c:pt>
                <c:pt idx="2684">
                  <c:v>9.422599999999969</c:v>
                </c:pt>
                <c:pt idx="2685">
                  <c:v>9.4448299999999694</c:v>
                </c:pt>
                <c:pt idx="2686">
                  <c:v>9.4656699999999692</c:v>
                </c:pt>
                <c:pt idx="2687">
                  <c:v>9.4884699999999693</c:v>
                </c:pt>
                <c:pt idx="2688">
                  <c:v>9.5068999999999697</c:v>
                </c:pt>
                <c:pt idx="2689">
                  <c:v>9.5169399999999698</c:v>
                </c:pt>
                <c:pt idx="2690">
                  <c:v>9.5221599999999693</c:v>
                </c:pt>
                <c:pt idx="2691">
                  <c:v>9.5243799999999688</c:v>
                </c:pt>
                <c:pt idx="2692">
                  <c:v>9.5249999999999684</c:v>
                </c:pt>
                <c:pt idx="2693">
                  <c:v>9.5250599999999679</c:v>
                </c:pt>
                <c:pt idx="2694">
                  <c:v>9.5250599999999679</c:v>
                </c:pt>
                <c:pt idx="2695">
                  <c:v>9.5250599999999679</c:v>
                </c:pt>
                <c:pt idx="2696">
                  <c:v>9.5250599999999679</c:v>
                </c:pt>
                <c:pt idx="2697">
                  <c:v>9.5250599999999679</c:v>
                </c:pt>
                <c:pt idx="2698">
                  <c:v>9.5250599999999679</c:v>
                </c:pt>
                <c:pt idx="2699">
                  <c:v>9.5250599999999679</c:v>
                </c:pt>
                <c:pt idx="2700">
                  <c:v>9.5250599999999679</c:v>
                </c:pt>
                <c:pt idx="2701">
                  <c:v>9.5250599999999679</c:v>
                </c:pt>
                <c:pt idx="2702">
                  <c:v>9.5250599999999679</c:v>
                </c:pt>
                <c:pt idx="2703">
                  <c:v>9.5250599999999679</c:v>
                </c:pt>
                <c:pt idx="2704">
                  <c:v>9.5250599999999679</c:v>
                </c:pt>
                <c:pt idx="2705">
                  <c:v>9.5250599999999679</c:v>
                </c:pt>
                <c:pt idx="2706">
                  <c:v>9.5250599999999679</c:v>
                </c:pt>
                <c:pt idx="2707">
                  <c:v>9.5250599999999679</c:v>
                </c:pt>
                <c:pt idx="2708">
                  <c:v>9.5250599999999679</c:v>
                </c:pt>
                <c:pt idx="2709">
                  <c:v>9.5250599999999679</c:v>
                </c:pt>
                <c:pt idx="2710">
                  <c:v>9.5250599999999679</c:v>
                </c:pt>
                <c:pt idx="2711">
                  <c:v>9.5250599999999679</c:v>
                </c:pt>
                <c:pt idx="2712">
                  <c:v>9.5250599999999679</c:v>
                </c:pt>
                <c:pt idx="2713">
                  <c:v>9.5250599999999679</c:v>
                </c:pt>
                <c:pt idx="2714">
                  <c:v>9.5250599999999679</c:v>
                </c:pt>
                <c:pt idx="2715">
                  <c:v>9.5250599999999679</c:v>
                </c:pt>
                <c:pt idx="2716">
                  <c:v>9.5250599999999679</c:v>
                </c:pt>
                <c:pt idx="2717">
                  <c:v>9.5252299999999686</c:v>
                </c:pt>
                <c:pt idx="2718">
                  <c:v>9.5254699999999684</c:v>
                </c:pt>
                <c:pt idx="2719">
                  <c:v>9.5256599999999683</c:v>
                </c:pt>
                <c:pt idx="2720">
                  <c:v>9.5257499999999684</c:v>
                </c:pt>
                <c:pt idx="2721">
                  <c:v>9.5257999999999683</c:v>
                </c:pt>
                <c:pt idx="2722">
                  <c:v>9.5259399999999683</c:v>
                </c:pt>
                <c:pt idx="2723">
                  <c:v>9.5264499999999686</c:v>
                </c:pt>
                <c:pt idx="2724">
                  <c:v>9.5284699999999685</c:v>
                </c:pt>
                <c:pt idx="2725">
                  <c:v>9.5367999999999693</c:v>
                </c:pt>
                <c:pt idx="2726">
                  <c:v>9.5477799999999693</c:v>
                </c:pt>
                <c:pt idx="2727">
                  <c:v>9.5718499999999693</c:v>
                </c:pt>
                <c:pt idx="2728">
                  <c:v>9.5909699999999685</c:v>
                </c:pt>
                <c:pt idx="2729">
                  <c:v>9.6080099999999682</c:v>
                </c:pt>
                <c:pt idx="2730">
                  <c:v>9.6234699999999673</c:v>
                </c:pt>
                <c:pt idx="2731">
                  <c:v>9.6309699999999676</c:v>
                </c:pt>
                <c:pt idx="2732">
                  <c:v>9.6341999999999679</c:v>
                </c:pt>
                <c:pt idx="2733">
                  <c:v>9.6353399999999674</c:v>
                </c:pt>
                <c:pt idx="2734">
                  <c:v>9.6357599999999675</c:v>
                </c:pt>
                <c:pt idx="2735">
                  <c:v>9.6357899999999681</c:v>
                </c:pt>
                <c:pt idx="2736">
                  <c:v>9.6357899999999681</c:v>
                </c:pt>
                <c:pt idx="2737">
                  <c:v>9.6369699999999678</c:v>
                </c:pt>
                <c:pt idx="2738">
                  <c:v>9.6486599999999676</c:v>
                </c:pt>
                <c:pt idx="2739">
                  <c:v>9.6999599999999671</c:v>
                </c:pt>
                <c:pt idx="2740">
                  <c:v>9.7474199999999662</c:v>
                </c:pt>
                <c:pt idx="2741">
                  <c:v>9.778039999999967</c:v>
                </c:pt>
                <c:pt idx="2742">
                  <c:v>9.7941099999999661</c:v>
                </c:pt>
                <c:pt idx="2743">
                  <c:v>9.7976499999999653</c:v>
                </c:pt>
                <c:pt idx="2744">
                  <c:v>9.7991299999999661</c:v>
                </c:pt>
                <c:pt idx="2745">
                  <c:v>9.7995599999999659</c:v>
                </c:pt>
                <c:pt idx="2746">
                  <c:v>9.7996099999999657</c:v>
                </c:pt>
                <c:pt idx="2747">
                  <c:v>9.7996099999999657</c:v>
                </c:pt>
                <c:pt idx="2748">
                  <c:v>9.7996099999999657</c:v>
                </c:pt>
                <c:pt idx="2749">
                  <c:v>9.7996099999999657</c:v>
                </c:pt>
                <c:pt idx="2750">
                  <c:v>9.7996099999999657</c:v>
                </c:pt>
                <c:pt idx="2751">
                  <c:v>9.7996099999999657</c:v>
                </c:pt>
                <c:pt idx="2752">
                  <c:v>9.7996099999999657</c:v>
                </c:pt>
                <c:pt idx="2753">
                  <c:v>9.7996099999999657</c:v>
                </c:pt>
                <c:pt idx="2754">
                  <c:v>9.7996099999999657</c:v>
                </c:pt>
                <c:pt idx="2755">
                  <c:v>9.7996099999999657</c:v>
                </c:pt>
                <c:pt idx="2756">
                  <c:v>9.7996099999999657</c:v>
                </c:pt>
                <c:pt idx="2757">
                  <c:v>9.7996099999999657</c:v>
                </c:pt>
                <c:pt idx="2758">
                  <c:v>9.7996099999999657</c:v>
                </c:pt>
                <c:pt idx="2759">
                  <c:v>9.7996099999999657</c:v>
                </c:pt>
                <c:pt idx="2760">
                  <c:v>9.7996099999999657</c:v>
                </c:pt>
                <c:pt idx="2761">
                  <c:v>9.7996099999999657</c:v>
                </c:pt>
                <c:pt idx="2762">
                  <c:v>9.7996099999999657</c:v>
                </c:pt>
                <c:pt idx="2763">
                  <c:v>9.7996099999999657</c:v>
                </c:pt>
                <c:pt idx="2764">
                  <c:v>9.7996099999999657</c:v>
                </c:pt>
                <c:pt idx="2765">
                  <c:v>9.7996099999999657</c:v>
                </c:pt>
                <c:pt idx="2766">
                  <c:v>9.7996099999999657</c:v>
                </c:pt>
                <c:pt idx="2767">
                  <c:v>9.7996099999999657</c:v>
                </c:pt>
                <c:pt idx="2768">
                  <c:v>9.7996099999999657</c:v>
                </c:pt>
                <c:pt idx="2769">
                  <c:v>9.7996099999999657</c:v>
                </c:pt>
                <c:pt idx="2770">
                  <c:v>9.7996099999999657</c:v>
                </c:pt>
                <c:pt idx="2771">
                  <c:v>9.7996099999999657</c:v>
                </c:pt>
                <c:pt idx="2772">
                  <c:v>9.7996099999999657</c:v>
                </c:pt>
                <c:pt idx="2773">
                  <c:v>9.7996699999999652</c:v>
                </c:pt>
                <c:pt idx="2774">
                  <c:v>9.8109299999999653</c:v>
                </c:pt>
                <c:pt idx="2775">
                  <c:v>9.8597399999999649</c:v>
                </c:pt>
                <c:pt idx="2776">
                  <c:v>9.9453899999999642</c:v>
                </c:pt>
                <c:pt idx="2777">
                  <c:v>10.020779999999965</c:v>
                </c:pt>
                <c:pt idx="2778">
                  <c:v>10.042389999999966</c:v>
                </c:pt>
                <c:pt idx="2779">
                  <c:v>10.056829999999966</c:v>
                </c:pt>
                <c:pt idx="2780">
                  <c:v>10.060759999999966</c:v>
                </c:pt>
                <c:pt idx="2781">
                  <c:v>10.069899999999967</c:v>
                </c:pt>
                <c:pt idx="2782">
                  <c:v>10.100259999999967</c:v>
                </c:pt>
                <c:pt idx="2783">
                  <c:v>10.119309999999967</c:v>
                </c:pt>
                <c:pt idx="2784">
                  <c:v>10.130949999999967</c:v>
                </c:pt>
                <c:pt idx="2785">
                  <c:v>10.137449999999967</c:v>
                </c:pt>
                <c:pt idx="2786">
                  <c:v>10.140419999999967</c:v>
                </c:pt>
                <c:pt idx="2787">
                  <c:v>10.141709999999966</c:v>
                </c:pt>
                <c:pt idx="2788">
                  <c:v>10.142719999999967</c:v>
                </c:pt>
                <c:pt idx="2789">
                  <c:v>10.143259999999968</c:v>
                </c:pt>
                <c:pt idx="2790">
                  <c:v>10.143459999999967</c:v>
                </c:pt>
                <c:pt idx="2791">
                  <c:v>10.143469999999967</c:v>
                </c:pt>
                <c:pt idx="2792">
                  <c:v>10.143469999999967</c:v>
                </c:pt>
                <c:pt idx="2793">
                  <c:v>10.143469999999967</c:v>
                </c:pt>
                <c:pt idx="2794">
                  <c:v>10.143469999999967</c:v>
                </c:pt>
                <c:pt idx="2795">
                  <c:v>10.143469999999967</c:v>
                </c:pt>
                <c:pt idx="2796">
                  <c:v>10.143469999999967</c:v>
                </c:pt>
                <c:pt idx="2797">
                  <c:v>10.143869999999968</c:v>
                </c:pt>
                <c:pt idx="2798">
                  <c:v>10.144429999999968</c:v>
                </c:pt>
                <c:pt idx="2799">
                  <c:v>10.144799999999968</c:v>
                </c:pt>
                <c:pt idx="2800">
                  <c:v>10.144939999999968</c:v>
                </c:pt>
                <c:pt idx="2801">
                  <c:v>10.145059999999969</c:v>
                </c:pt>
                <c:pt idx="2802">
                  <c:v>10.149509999999969</c:v>
                </c:pt>
                <c:pt idx="2803">
                  <c:v>10.155229999999969</c:v>
                </c:pt>
                <c:pt idx="2804">
                  <c:v>10.16064999999997</c:v>
                </c:pt>
                <c:pt idx="2805">
                  <c:v>10.168889999999971</c:v>
                </c:pt>
                <c:pt idx="2806">
                  <c:v>10.193669999999971</c:v>
                </c:pt>
                <c:pt idx="2807">
                  <c:v>10.22723999999997</c:v>
                </c:pt>
                <c:pt idx="2808">
                  <c:v>10.24669999999997</c:v>
                </c:pt>
                <c:pt idx="2809">
                  <c:v>10.27776999999997</c:v>
                </c:pt>
                <c:pt idx="2810">
                  <c:v>10.291499999999971</c:v>
                </c:pt>
                <c:pt idx="2811">
                  <c:v>10.293229999999971</c:v>
                </c:pt>
                <c:pt idx="2812">
                  <c:v>10.293659999999971</c:v>
                </c:pt>
                <c:pt idx="2813">
                  <c:v>10.293799999999971</c:v>
                </c:pt>
                <c:pt idx="2814">
                  <c:v>10.294999999999972</c:v>
                </c:pt>
                <c:pt idx="2815">
                  <c:v>10.316769999999972</c:v>
                </c:pt>
                <c:pt idx="2816">
                  <c:v>10.368419999999972</c:v>
                </c:pt>
                <c:pt idx="2817">
                  <c:v>10.407729999999972</c:v>
                </c:pt>
                <c:pt idx="2818">
                  <c:v>10.427709999999973</c:v>
                </c:pt>
                <c:pt idx="2819">
                  <c:v>10.436269999999972</c:v>
                </c:pt>
                <c:pt idx="2820">
                  <c:v>10.439219999999972</c:v>
                </c:pt>
                <c:pt idx="2821">
                  <c:v>10.440409999999972</c:v>
                </c:pt>
                <c:pt idx="2822">
                  <c:v>10.440639999999972</c:v>
                </c:pt>
                <c:pt idx="2823">
                  <c:v>10.440639999999972</c:v>
                </c:pt>
                <c:pt idx="2824">
                  <c:v>10.440639999999972</c:v>
                </c:pt>
                <c:pt idx="2825">
                  <c:v>10.440639999999972</c:v>
                </c:pt>
                <c:pt idx="2826">
                  <c:v>10.440639999999972</c:v>
                </c:pt>
                <c:pt idx="2827">
                  <c:v>10.441559999999972</c:v>
                </c:pt>
                <c:pt idx="2828">
                  <c:v>10.455069999999973</c:v>
                </c:pt>
                <c:pt idx="2829">
                  <c:v>10.503999999999973</c:v>
                </c:pt>
                <c:pt idx="2830">
                  <c:v>10.551629999999973</c:v>
                </c:pt>
                <c:pt idx="2831">
                  <c:v>10.583879999999972</c:v>
                </c:pt>
                <c:pt idx="2832">
                  <c:v>10.601089999999973</c:v>
                </c:pt>
                <c:pt idx="2833">
                  <c:v>10.604869999999973</c:v>
                </c:pt>
                <c:pt idx="2834">
                  <c:v>10.606189999999973</c:v>
                </c:pt>
                <c:pt idx="2835">
                  <c:v>10.606789999999974</c:v>
                </c:pt>
                <c:pt idx="2836">
                  <c:v>10.606889999999973</c:v>
                </c:pt>
                <c:pt idx="2837">
                  <c:v>10.606899999999973</c:v>
                </c:pt>
                <c:pt idx="2838">
                  <c:v>10.606909999999973</c:v>
                </c:pt>
                <c:pt idx="2839">
                  <c:v>10.607009999999972</c:v>
                </c:pt>
                <c:pt idx="2840">
                  <c:v>10.607119999999972</c:v>
                </c:pt>
                <c:pt idx="2841">
                  <c:v>10.607239999999972</c:v>
                </c:pt>
                <c:pt idx="2842">
                  <c:v>10.607449999999972</c:v>
                </c:pt>
                <c:pt idx="2843">
                  <c:v>10.607589999999972</c:v>
                </c:pt>
                <c:pt idx="2844">
                  <c:v>10.607949999999972</c:v>
                </c:pt>
                <c:pt idx="2845">
                  <c:v>10.608739999999973</c:v>
                </c:pt>
                <c:pt idx="2846">
                  <c:v>10.618899999999973</c:v>
                </c:pt>
                <c:pt idx="2847">
                  <c:v>10.664899999999973</c:v>
                </c:pt>
                <c:pt idx="2848">
                  <c:v>10.731869999999972</c:v>
                </c:pt>
                <c:pt idx="2849">
                  <c:v>10.777019999999972</c:v>
                </c:pt>
                <c:pt idx="2850">
                  <c:v>10.799599999999971</c:v>
                </c:pt>
                <c:pt idx="2851">
                  <c:v>10.809789999999971</c:v>
                </c:pt>
                <c:pt idx="2852">
                  <c:v>10.81440999999997</c:v>
                </c:pt>
                <c:pt idx="2853">
                  <c:v>10.85579999999997</c:v>
                </c:pt>
                <c:pt idx="2854">
                  <c:v>10.942439999999969</c:v>
                </c:pt>
                <c:pt idx="2855">
                  <c:v>11.01252999999997</c:v>
                </c:pt>
                <c:pt idx="2856">
                  <c:v>11.05142999999997</c:v>
                </c:pt>
                <c:pt idx="2857">
                  <c:v>11.06769999999997</c:v>
                </c:pt>
                <c:pt idx="2858">
                  <c:v>11.07182999999997</c:v>
                </c:pt>
                <c:pt idx="2859">
                  <c:v>11.07365999999997</c:v>
                </c:pt>
                <c:pt idx="2860">
                  <c:v>11.07455999999997</c:v>
                </c:pt>
                <c:pt idx="2861">
                  <c:v>11.07502999999997</c:v>
                </c:pt>
                <c:pt idx="2862">
                  <c:v>11.075149999999971</c:v>
                </c:pt>
                <c:pt idx="2863">
                  <c:v>11.07515999999997</c:v>
                </c:pt>
                <c:pt idx="2864">
                  <c:v>11.07515999999997</c:v>
                </c:pt>
                <c:pt idx="2865">
                  <c:v>11.07515999999997</c:v>
                </c:pt>
                <c:pt idx="2866">
                  <c:v>11.07533999999997</c:v>
                </c:pt>
                <c:pt idx="2867">
                  <c:v>11.085739999999971</c:v>
                </c:pt>
                <c:pt idx="2868">
                  <c:v>11.128119999999971</c:v>
                </c:pt>
                <c:pt idx="2869">
                  <c:v>11.154399999999971</c:v>
                </c:pt>
                <c:pt idx="2870">
                  <c:v>11.161809999999971</c:v>
                </c:pt>
                <c:pt idx="2871">
                  <c:v>11.164939999999971</c:v>
                </c:pt>
                <c:pt idx="2872">
                  <c:v>11.166219999999971</c:v>
                </c:pt>
                <c:pt idx="2873">
                  <c:v>11.168609999999971</c:v>
                </c:pt>
                <c:pt idx="2874">
                  <c:v>11.16989999999997</c:v>
                </c:pt>
                <c:pt idx="2875">
                  <c:v>11.171469999999969</c:v>
                </c:pt>
                <c:pt idx="2876">
                  <c:v>11.198129999999969</c:v>
                </c:pt>
                <c:pt idx="2877">
                  <c:v>11.241719999999969</c:v>
                </c:pt>
                <c:pt idx="2878">
                  <c:v>11.286739999999968</c:v>
                </c:pt>
                <c:pt idx="2879">
                  <c:v>11.322149999999969</c:v>
                </c:pt>
                <c:pt idx="2880">
                  <c:v>11.334489999999969</c:v>
                </c:pt>
                <c:pt idx="2881">
                  <c:v>11.336909999999969</c:v>
                </c:pt>
                <c:pt idx="2882">
                  <c:v>11.337999999999969</c:v>
                </c:pt>
                <c:pt idx="2883">
                  <c:v>11.33835999999997</c:v>
                </c:pt>
                <c:pt idx="2884">
                  <c:v>11.33847999999997</c:v>
                </c:pt>
                <c:pt idx="2885">
                  <c:v>11.33849999999997</c:v>
                </c:pt>
                <c:pt idx="2886">
                  <c:v>11.33849999999997</c:v>
                </c:pt>
                <c:pt idx="2887">
                  <c:v>11.33849999999997</c:v>
                </c:pt>
                <c:pt idx="2888">
                  <c:v>11.33849999999997</c:v>
                </c:pt>
                <c:pt idx="2889">
                  <c:v>11.33849999999997</c:v>
                </c:pt>
                <c:pt idx="2890">
                  <c:v>11.33849999999997</c:v>
                </c:pt>
                <c:pt idx="2891">
                  <c:v>11.33849999999997</c:v>
                </c:pt>
                <c:pt idx="2892">
                  <c:v>11.33849999999997</c:v>
                </c:pt>
                <c:pt idx="2893">
                  <c:v>11.33849999999997</c:v>
                </c:pt>
                <c:pt idx="2894">
                  <c:v>11.33849999999997</c:v>
                </c:pt>
                <c:pt idx="2895">
                  <c:v>11.33849999999997</c:v>
                </c:pt>
                <c:pt idx="2896">
                  <c:v>11.33849999999997</c:v>
                </c:pt>
                <c:pt idx="2897">
                  <c:v>11.33849999999997</c:v>
                </c:pt>
                <c:pt idx="2898">
                  <c:v>11.33849999999997</c:v>
                </c:pt>
                <c:pt idx="2899">
                  <c:v>11.33849999999997</c:v>
                </c:pt>
                <c:pt idx="2900">
                  <c:v>11.33849999999997</c:v>
                </c:pt>
                <c:pt idx="2901">
                  <c:v>11.33849999999997</c:v>
                </c:pt>
                <c:pt idx="2902">
                  <c:v>11.338889999999969</c:v>
                </c:pt>
                <c:pt idx="2903">
                  <c:v>11.338889999999969</c:v>
                </c:pt>
                <c:pt idx="2904">
                  <c:v>11.338889999999969</c:v>
                </c:pt>
                <c:pt idx="2905">
                  <c:v>11.338889999999969</c:v>
                </c:pt>
                <c:pt idx="2906">
                  <c:v>11.338889999999969</c:v>
                </c:pt>
                <c:pt idx="2907">
                  <c:v>11.338889999999969</c:v>
                </c:pt>
                <c:pt idx="2908">
                  <c:v>11.338889999999969</c:v>
                </c:pt>
                <c:pt idx="2909">
                  <c:v>11.341569999999969</c:v>
                </c:pt>
                <c:pt idx="2910">
                  <c:v>11.368359999999969</c:v>
                </c:pt>
                <c:pt idx="2911">
                  <c:v>11.39850999999997</c:v>
                </c:pt>
                <c:pt idx="2912">
                  <c:v>11.42049999999997</c:v>
                </c:pt>
                <c:pt idx="2913">
                  <c:v>11.43219999999997</c:v>
                </c:pt>
                <c:pt idx="2914">
                  <c:v>11.43622999999997</c:v>
                </c:pt>
                <c:pt idx="2915">
                  <c:v>11.436949999999969</c:v>
                </c:pt>
                <c:pt idx="2916">
                  <c:v>11.437039999999969</c:v>
                </c:pt>
                <c:pt idx="2917">
                  <c:v>11.437039999999969</c:v>
                </c:pt>
                <c:pt idx="2918">
                  <c:v>11.437039999999969</c:v>
                </c:pt>
                <c:pt idx="2919">
                  <c:v>11.437039999999969</c:v>
                </c:pt>
                <c:pt idx="2920">
                  <c:v>11.437039999999969</c:v>
                </c:pt>
                <c:pt idx="2921">
                  <c:v>11.437039999999969</c:v>
                </c:pt>
                <c:pt idx="2922">
                  <c:v>11.437229999999969</c:v>
                </c:pt>
                <c:pt idx="2923">
                  <c:v>11.44143999999997</c:v>
                </c:pt>
                <c:pt idx="2924">
                  <c:v>11.448259999999969</c:v>
                </c:pt>
                <c:pt idx="2925">
                  <c:v>11.451929999999969</c:v>
                </c:pt>
                <c:pt idx="2926">
                  <c:v>11.464939999999968</c:v>
                </c:pt>
                <c:pt idx="2927">
                  <c:v>11.502349999999968</c:v>
                </c:pt>
                <c:pt idx="2928">
                  <c:v>11.556479999999969</c:v>
                </c:pt>
                <c:pt idx="2929">
                  <c:v>11.602489999999969</c:v>
                </c:pt>
                <c:pt idx="2930">
                  <c:v>11.609059999999969</c:v>
                </c:pt>
                <c:pt idx="2931">
                  <c:v>11.61383999999997</c:v>
                </c:pt>
                <c:pt idx="2932">
                  <c:v>11.61725999999997</c:v>
                </c:pt>
                <c:pt idx="2933">
                  <c:v>11.61851999999997</c:v>
                </c:pt>
                <c:pt idx="2934">
                  <c:v>11.61878999999997</c:v>
                </c:pt>
                <c:pt idx="2935">
                  <c:v>11.61879999999997</c:v>
                </c:pt>
                <c:pt idx="2936">
                  <c:v>11.618819999999969</c:v>
                </c:pt>
                <c:pt idx="2937">
                  <c:v>11.619109999999969</c:v>
                </c:pt>
                <c:pt idx="2938">
                  <c:v>11.623289999999969</c:v>
                </c:pt>
                <c:pt idx="2939">
                  <c:v>11.642469999999969</c:v>
                </c:pt>
                <c:pt idx="2940">
                  <c:v>11.672709999999968</c:v>
                </c:pt>
                <c:pt idx="2941">
                  <c:v>11.683719999999969</c:v>
                </c:pt>
                <c:pt idx="2942">
                  <c:v>11.699129999999968</c:v>
                </c:pt>
                <c:pt idx="2943">
                  <c:v>11.734489999999969</c:v>
                </c:pt>
                <c:pt idx="2944">
                  <c:v>11.780569999999969</c:v>
                </c:pt>
                <c:pt idx="2945">
                  <c:v>11.816509999999969</c:v>
                </c:pt>
                <c:pt idx="2946">
                  <c:v>11.832369999999969</c:v>
                </c:pt>
                <c:pt idx="2947">
                  <c:v>11.83797999999997</c:v>
                </c:pt>
                <c:pt idx="2948">
                  <c:v>11.84058999999997</c:v>
                </c:pt>
                <c:pt idx="2949">
                  <c:v>11.841379999999971</c:v>
                </c:pt>
                <c:pt idx="2950">
                  <c:v>11.841509999999971</c:v>
                </c:pt>
                <c:pt idx="2951">
                  <c:v>11.841509999999971</c:v>
                </c:pt>
                <c:pt idx="2952">
                  <c:v>11.841509999999971</c:v>
                </c:pt>
                <c:pt idx="2953">
                  <c:v>11.841509999999971</c:v>
                </c:pt>
                <c:pt idx="2954">
                  <c:v>11.841509999999971</c:v>
                </c:pt>
                <c:pt idx="2955">
                  <c:v>11.841509999999971</c:v>
                </c:pt>
                <c:pt idx="2956">
                  <c:v>11.841509999999971</c:v>
                </c:pt>
                <c:pt idx="2957">
                  <c:v>11.841509999999971</c:v>
                </c:pt>
                <c:pt idx="2958">
                  <c:v>11.841509999999971</c:v>
                </c:pt>
                <c:pt idx="2959">
                  <c:v>11.841509999999971</c:v>
                </c:pt>
                <c:pt idx="2960">
                  <c:v>11.841509999999971</c:v>
                </c:pt>
                <c:pt idx="2961">
                  <c:v>11.841509999999971</c:v>
                </c:pt>
                <c:pt idx="2962">
                  <c:v>11.841509999999971</c:v>
                </c:pt>
                <c:pt idx="2963">
                  <c:v>11.841849999999971</c:v>
                </c:pt>
                <c:pt idx="2964">
                  <c:v>11.842259999999971</c:v>
                </c:pt>
                <c:pt idx="2965">
                  <c:v>11.842989999999972</c:v>
                </c:pt>
                <c:pt idx="2966">
                  <c:v>11.843989999999971</c:v>
                </c:pt>
                <c:pt idx="2967">
                  <c:v>11.845109999999972</c:v>
                </c:pt>
                <c:pt idx="2968">
                  <c:v>11.845819999999971</c:v>
                </c:pt>
                <c:pt idx="2969">
                  <c:v>11.845949999999972</c:v>
                </c:pt>
                <c:pt idx="2970">
                  <c:v>11.845949999999972</c:v>
                </c:pt>
                <c:pt idx="2971">
                  <c:v>11.845949999999972</c:v>
                </c:pt>
                <c:pt idx="2972">
                  <c:v>11.845949999999972</c:v>
                </c:pt>
                <c:pt idx="2973">
                  <c:v>11.845949999999972</c:v>
                </c:pt>
                <c:pt idx="2974">
                  <c:v>11.845949999999972</c:v>
                </c:pt>
                <c:pt idx="2975">
                  <c:v>11.845949999999972</c:v>
                </c:pt>
                <c:pt idx="2976">
                  <c:v>11.845949999999972</c:v>
                </c:pt>
                <c:pt idx="2977">
                  <c:v>11.845949999999972</c:v>
                </c:pt>
                <c:pt idx="2978">
                  <c:v>11.845949999999972</c:v>
                </c:pt>
                <c:pt idx="2979">
                  <c:v>11.845949999999972</c:v>
                </c:pt>
                <c:pt idx="2980">
                  <c:v>11.845949999999972</c:v>
                </c:pt>
                <c:pt idx="2981">
                  <c:v>11.845949999999972</c:v>
                </c:pt>
                <c:pt idx="2982">
                  <c:v>11.845949999999972</c:v>
                </c:pt>
                <c:pt idx="2983">
                  <c:v>11.845949999999972</c:v>
                </c:pt>
                <c:pt idx="2984">
                  <c:v>11.845949999999972</c:v>
                </c:pt>
                <c:pt idx="2985">
                  <c:v>11.845949999999972</c:v>
                </c:pt>
                <c:pt idx="2986">
                  <c:v>11.845949999999972</c:v>
                </c:pt>
                <c:pt idx="2987">
                  <c:v>11.845949999999972</c:v>
                </c:pt>
                <c:pt idx="2988">
                  <c:v>11.845949999999972</c:v>
                </c:pt>
                <c:pt idx="2989">
                  <c:v>11.845949999999972</c:v>
                </c:pt>
                <c:pt idx="2990">
                  <c:v>11.845949999999972</c:v>
                </c:pt>
                <c:pt idx="2991">
                  <c:v>11.845949999999972</c:v>
                </c:pt>
                <c:pt idx="2992">
                  <c:v>11.845949999999972</c:v>
                </c:pt>
                <c:pt idx="2993">
                  <c:v>11.845949999999972</c:v>
                </c:pt>
                <c:pt idx="2994">
                  <c:v>11.845949999999972</c:v>
                </c:pt>
                <c:pt idx="2995">
                  <c:v>11.845949999999972</c:v>
                </c:pt>
                <c:pt idx="2996">
                  <c:v>11.845949999999972</c:v>
                </c:pt>
                <c:pt idx="2997">
                  <c:v>11.845949999999972</c:v>
                </c:pt>
                <c:pt idx="2998">
                  <c:v>11.845949999999972</c:v>
                </c:pt>
                <c:pt idx="2999">
                  <c:v>11.845949999999972</c:v>
                </c:pt>
                <c:pt idx="3000">
                  <c:v>11.845949999999972</c:v>
                </c:pt>
                <c:pt idx="3001">
                  <c:v>11.845949999999972</c:v>
                </c:pt>
                <c:pt idx="3002">
                  <c:v>11.845949999999972</c:v>
                </c:pt>
                <c:pt idx="3003">
                  <c:v>11.845949999999972</c:v>
                </c:pt>
                <c:pt idx="3004">
                  <c:v>11.845949999999972</c:v>
                </c:pt>
                <c:pt idx="3005">
                  <c:v>11.845949999999972</c:v>
                </c:pt>
                <c:pt idx="3006">
                  <c:v>11.845949999999972</c:v>
                </c:pt>
                <c:pt idx="3007">
                  <c:v>11.845949999999972</c:v>
                </c:pt>
                <c:pt idx="3008">
                  <c:v>11.845949999999972</c:v>
                </c:pt>
                <c:pt idx="3009">
                  <c:v>11.845949999999972</c:v>
                </c:pt>
                <c:pt idx="3010">
                  <c:v>11.845949999999972</c:v>
                </c:pt>
                <c:pt idx="3011">
                  <c:v>11.845949999999972</c:v>
                </c:pt>
                <c:pt idx="3012">
                  <c:v>11.845949999999972</c:v>
                </c:pt>
                <c:pt idx="3013">
                  <c:v>11.845949999999972</c:v>
                </c:pt>
                <c:pt idx="3014">
                  <c:v>11.845949999999972</c:v>
                </c:pt>
                <c:pt idx="3015">
                  <c:v>11.845949999999972</c:v>
                </c:pt>
                <c:pt idx="3016">
                  <c:v>11.845949999999972</c:v>
                </c:pt>
                <c:pt idx="3017">
                  <c:v>11.845949999999972</c:v>
                </c:pt>
                <c:pt idx="3018">
                  <c:v>11.845949999999972</c:v>
                </c:pt>
                <c:pt idx="3019">
                  <c:v>11.845949999999972</c:v>
                </c:pt>
                <c:pt idx="3020">
                  <c:v>11.845949999999972</c:v>
                </c:pt>
                <c:pt idx="3021">
                  <c:v>11.845949999999972</c:v>
                </c:pt>
                <c:pt idx="3022">
                  <c:v>11.845949999999972</c:v>
                </c:pt>
                <c:pt idx="3023">
                  <c:v>11.845949999999972</c:v>
                </c:pt>
                <c:pt idx="3024">
                  <c:v>11.845949999999972</c:v>
                </c:pt>
                <c:pt idx="3025">
                  <c:v>11.845949999999972</c:v>
                </c:pt>
                <c:pt idx="3026">
                  <c:v>11.845949999999972</c:v>
                </c:pt>
                <c:pt idx="3027">
                  <c:v>11.845949999999972</c:v>
                </c:pt>
                <c:pt idx="3028">
                  <c:v>11.845949999999972</c:v>
                </c:pt>
                <c:pt idx="3029">
                  <c:v>11.845949999999972</c:v>
                </c:pt>
                <c:pt idx="3030">
                  <c:v>11.845949999999972</c:v>
                </c:pt>
                <c:pt idx="3031">
                  <c:v>11.845949999999972</c:v>
                </c:pt>
                <c:pt idx="3032">
                  <c:v>11.845949999999972</c:v>
                </c:pt>
                <c:pt idx="3033">
                  <c:v>11.845949999999972</c:v>
                </c:pt>
                <c:pt idx="3034">
                  <c:v>11.845949999999972</c:v>
                </c:pt>
                <c:pt idx="3035">
                  <c:v>11.845949999999972</c:v>
                </c:pt>
                <c:pt idx="3036">
                  <c:v>11.845949999999972</c:v>
                </c:pt>
                <c:pt idx="3037">
                  <c:v>11.845949999999972</c:v>
                </c:pt>
                <c:pt idx="3038">
                  <c:v>11.845949999999972</c:v>
                </c:pt>
                <c:pt idx="3039">
                  <c:v>11.845949999999972</c:v>
                </c:pt>
                <c:pt idx="3040">
                  <c:v>11.845949999999972</c:v>
                </c:pt>
                <c:pt idx="3041">
                  <c:v>11.845949999999972</c:v>
                </c:pt>
                <c:pt idx="3042">
                  <c:v>11.845949999999972</c:v>
                </c:pt>
                <c:pt idx="3043">
                  <c:v>11.845949999999972</c:v>
                </c:pt>
                <c:pt idx="3044">
                  <c:v>11.845949999999972</c:v>
                </c:pt>
                <c:pt idx="3045">
                  <c:v>11.845949999999972</c:v>
                </c:pt>
                <c:pt idx="3046">
                  <c:v>11.845949999999972</c:v>
                </c:pt>
                <c:pt idx="3047">
                  <c:v>11.845949999999972</c:v>
                </c:pt>
                <c:pt idx="3048">
                  <c:v>11.845949999999972</c:v>
                </c:pt>
                <c:pt idx="3049">
                  <c:v>11.845949999999972</c:v>
                </c:pt>
                <c:pt idx="3050">
                  <c:v>11.845949999999972</c:v>
                </c:pt>
                <c:pt idx="3051">
                  <c:v>11.845949999999972</c:v>
                </c:pt>
                <c:pt idx="3052">
                  <c:v>11.845949999999972</c:v>
                </c:pt>
                <c:pt idx="3053">
                  <c:v>11.845949999999972</c:v>
                </c:pt>
                <c:pt idx="3054">
                  <c:v>11.845949999999972</c:v>
                </c:pt>
                <c:pt idx="3055">
                  <c:v>11.845949999999972</c:v>
                </c:pt>
                <c:pt idx="3056">
                  <c:v>11.845949999999972</c:v>
                </c:pt>
                <c:pt idx="3057">
                  <c:v>11.845949999999972</c:v>
                </c:pt>
                <c:pt idx="3058">
                  <c:v>11.845959999999971</c:v>
                </c:pt>
                <c:pt idx="3059">
                  <c:v>11.867399999999972</c:v>
                </c:pt>
                <c:pt idx="3060">
                  <c:v>11.935699999999972</c:v>
                </c:pt>
                <c:pt idx="3061">
                  <c:v>12.019509999999972</c:v>
                </c:pt>
                <c:pt idx="3062">
                  <c:v>12.058679999999972</c:v>
                </c:pt>
                <c:pt idx="3063">
                  <c:v>12.078319999999973</c:v>
                </c:pt>
                <c:pt idx="3064">
                  <c:v>12.086979999999974</c:v>
                </c:pt>
                <c:pt idx="3065">
                  <c:v>12.088279999999974</c:v>
                </c:pt>
                <c:pt idx="3066">
                  <c:v>12.088489999999974</c:v>
                </c:pt>
                <c:pt idx="3067">
                  <c:v>12.088719999999974</c:v>
                </c:pt>
                <c:pt idx="3068">
                  <c:v>12.088879999999973</c:v>
                </c:pt>
                <c:pt idx="3069">
                  <c:v>12.088879999999973</c:v>
                </c:pt>
                <c:pt idx="3070">
                  <c:v>12.088879999999973</c:v>
                </c:pt>
                <c:pt idx="3071">
                  <c:v>12.088879999999973</c:v>
                </c:pt>
                <c:pt idx="3072">
                  <c:v>12.092649999999972</c:v>
                </c:pt>
                <c:pt idx="3073">
                  <c:v>12.113369999999973</c:v>
                </c:pt>
                <c:pt idx="3074">
                  <c:v>12.133429999999974</c:v>
                </c:pt>
                <c:pt idx="3075">
                  <c:v>12.216469999999974</c:v>
                </c:pt>
                <c:pt idx="3076">
                  <c:v>12.284859999999975</c:v>
                </c:pt>
                <c:pt idx="3077">
                  <c:v>12.322029999999975</c:v>
                </c:pt>
                <c:pt idx="3078">
                  <c:v>12.338499999999975</c:v>
                </c:pt>
                <c:pt idx="3079">
                  <c:v>12.343059999999975</c:v>
                </c:pt>
                <c:pt idx="3080">
                  <c:v>12.345209999999975</c:v>
                </c:pt>
                <c:pt idx="3081">
                  <c:v>12.364599999999975</c:v>
                </c:pt>
                <c:pt idx="3082">
                  <c:v>12.388899999999975</c:v>
                </c:pt>
                <c:pt idx="3083">
                  <c:v>12.432189999999975</c:v>
                </c:pt>
                <c:pt idx="3084">
                  <c:v>12.464909999999975</c:v>
                </c:pt>
                <c:pt idx="3085">
                  <c:v>12.479399999999975</c:v>
                </c:pt>
                <c:pt idx="3086">
                  <c:v>12.485919999999975</c:v>
                </c:pt>
                <c:pt idx="3087">
                  <c:v>12.487929999999976</c:v>
                </c:pt>
                <c:pt idx="3088">
                  <c:v>12.487929999999976</c:v>
                </c:pt>
                <c:pt idx="3089">
                  <c:v>12.487929999999976</c:v>
                </c:pt>
                <c:pt idx="3090">
                  <c:v>12.487929999999976</c:v>
                </c:pt>
                <c:pt idx="3091">
                  <c:v>12.487929999999976</c:v>
                </c:pt>
                <c:pt idx="3092">
                  <c:v>12.487929999999976</c:v>
                </c:pt>
                <c:pt idx="3093">
                  <c:v>12.487929999999976</c:v>
                </c:pt>
                <c:pt idx="3094">
                  <c:v>12.487929999999976</c:v>
                </c:pt>
                <c:pt idx="3095">
                  <c:v>12.487929999999976</c:v>
                </c:pt>
                <c:pt idx="3096">
                  <c:v>12.487929999999976</c:v>
                </c:pt>
                <c:pt idx="3097">
                  <c:v>12.487929999999976</c:v>
                </c:pt>
                <c:pt idx="3098">
                  <c:v>12.487929999999976</c:v>
                </c:pt>
                <c:pt idx="3099">
                  <c:v>12.487929999999976</c:v>
                </c:pt>
                <c:pt idx="3100">
                  <c:v>12.487929999999976</c:v>
                </c:pt>
                <c:pt idx="3101">
                  <c:v>12.487929999999976</c:v>
                </c:pt>
                <c:pt idx="3102">
                  <c:v>12.487929999999976</c:v>
                </c:pt>
                <c:pt idx="3103">
                  <c:v>12.487929999999976</c:v>
                </c:pt>
                <c:pt idx="3104">
                  <c:v>12.487929999999976</c:v>
                </c:pt>
                <c:pt idx="3105">
                  <c:v>12.487929999999976</c:v>
                </c:pt>
                <c:pt idx="3106">
                  <c:v>12.487929999999976</c:v>
                </c:pt>
                <c:pt idx="3107">
                  <c:v>12.495349999999975</c:v>
                </c:pt>
                <c:pt idx="3108">
                  <c:v>12.528429999999975</c:v>
                </c:pt>
                <c:pt idx="3109">
                  <c:v>12.556519999999976</c:v>
                </c:pt>
                <c:pt idx="3110">
                  <c:v>12.575389999999976</c:v>
                </c:pt>
                <c:pt idx="3111">
                  <c:v>12.586569999999975</c:v>
                </c:pt>
                <c:pt idx="3112">
                  <c:v>12.588859999999976</c:v>
                </c:pt>
                <c:pt idx="3113">
                  <c:v>12.590529999999976</c:v>
                </c:pt>
                <c:pt idx="3114">
                  <c:v>12.590849999999977</c:v>
                </c:pt>
                <c:pt idx="3115">
                  <c:v>12.590849999999977</c:v>
                </c:pt>
                <c:pt idx="3116">
                  <c:v>12.590849999999977</c:v>
                </c:pt>
                <c:pt idx="3117">
                  <c:v>12.590869999999976</c:v>
                </c:pt>
                <c:pt idx="3118">
                  <c:v>12.606739999999975</c:v>
                </c:pt>
                <c:pt idx="3119">
                  <c:v>12.655669999999976</c:v>
                </c:pt>
                <c:pt idx="3120">
                  <c:v>12.677299999999976</c:v>
                </c:pt>
                <c:pt idx="3121">
                  <c:v>12.692149999999975</c:v>
                </c:pt>
                <c:pt idx="3122">
                  <c:v>12.702659999999975</c:v>
                </c:pt>
                <c:pt idx="3123">
                  <c:v>12.708509999999976</c:v>
                </c:pt>
                <c:pt idx="3124">
                  <c:v>12.709989999999976</c:v>
                </c:pt>
                <c:pt idx="3125">
                  <c:v>12.710349999999977</c:v>
                </c:pt>
                <c:pt idx="3126">
                  <c:v>12.710349999999977</c:v>
                </c:pt>
                <c:pt idx="3127">
                  <c:v>12.710349999999977</c:v>
                </c:pt>
                <c:pt idx="3128">
                  <c:v>12.710349999999977</c:v>
                </c:pt>
                <c:pt idx="3129">
                  <c:v>12.710349999999977</c:v>
                </c:pt>
                <c:pt idx="3130">
                  <c:v>12.710349999999977</c:v>
                </c:pt>
                <c:pt idx="3131">
                  <c:v>12.710349999999977</c:v>
                </c:pt>
                <c:pt idx="3132">
                  <c:v>12.710349999999977</c:v>
                </c:pt>
                <c:pt idx="3133">
                  <c:v>12.710349999999977</c:v>
                </c:pt>
                <c:pt idx="3134">
                  <c:v>12.710349999999977</c:v>
                </c:pt>
                <c:pt idx="3135">
                  <c:v>12.710349999999977</c:v>
                </c:pt>
                <c:pt idx="3136">
                  <c:v>12.710349999999977</c:v>
                </c:pt>
                <c:pt idx="3137">
                  <c:v>12.710349999999977</c:v>
                </c:pt>
                <c:pt idx="3138">
                  <c:v>12.710349999999977</c:v>
                </c:pt>
                <c:pt idx="3139">
                  <c:v>12.710349999999977</c:v>
                </c:pt>
                <c:pt idx="3140">
                  <c:v>12.710349999999977</c:v>
                </c:pt>
                <c:pt idx="3141">
                  <c:v>12.710349999999977</c:v>
                </c:pt>
                <c:pt idx="3142">
                  <c:v>12.710349999999977</c:v>
                </c:pt>
                <c:pt idx="3143">
                  <c:v>12.710349999999977</c:v>
                </c:pt>
                <c:pt idx="3144">
                  <c:v>12.710349999999977</c:v>
                </c:pt>
                <c:pt idx="3145">
                  <c:v>12.710349999999977</c:v>
                </c:pt>
                <c:pt idx="3146">
                  <c:v>12.710349999999977</c:v>
                </c:pt>
                <c:pt idx="3147">
                  <c:v>12.710349999999977</c:v>
                </c:pt>
                <c:pt idx="3148">
                  <c:v>12.710349999999977</c:v>
                </c:pt>
                <c:pt idx="3149">
                  <c:v>12.710349999999977</c:v>
                </c:pt>
                <c:pt idx="3150">
                  <c:v>12.710349999999977</c:v>
                </c:pt>
                <c:pt idx="3151">
                  <c:v>12.710349999999977</c:v>
                </c:pt>
                <c:pt idx="3152">
                  <c:v>12.710349999999977</c:v>
                </c:pt>
                <c:pt idx="3153">
                  <c:v>12.710349999999977</c:v>
                </c:pt>
                <c:pt idx="3154">
                  <c:v>12.710349999999977</c:v>
                </c:pt>
                <c:pt idx="3155">
                  <c:v>12.710349999999977</c:v>
                </c:pt>
                <c:pt idx="3156">
                  <c:v>12.710349999999977</c:v>
                </c:pt>
                <c:pt idx="3157">
                  <c:v>12.710349999999977</c:v>
                </c:pt>
                <c:pt idx="3158">
                  <c:v>12.710349999999977</c:v>
                </c:pt>
                <c:pt idx="3159">
                  <c:v>12.710349999999977</c:v>
                </c:pt>
                <c:pt idx="3160">
                  <c:v>12.710349999999977</c:v>
                </c:pt>
                <c:pt idx="3161">
                  <c:v>12.710349999999977</c:v>
                </c:pt>
                <c:pt idx="3162">
                  <c:v>12.710349999999977</c:v>
                </c:pt>
                <c:pt idx="3163">
                  <c:v>12.710349999999977</c:v>
                </c:pt>
                <c:pt idx="3164">
                  <c:v>12.710349999999977</c:v>
                </c:pt>
                <c:pt idx="3165">
                  <c:v>12.710349999999977</c:v>
                </c:pt>
                <c:pt idx="3166">
                  <c:v>12.710349999999977</c:v>
                </c:pt>
                <c:pt idx="3167">
                  <c:v>12.710349999999977</c:v>
                </c:pt>
                <c:pt idx="3168">
                  <c:v>12.710349999999977</c:v>
                </c:pt>
                <c:pt idx="3169">
                  <c:v>12.710349999999977</c:v>
                </c:pt>
                <c:pt idx="3170">
                  <c:v>12.710349999999977</c:v>
                </c:pt>
                <c:pt idx="3171">
                  <c:v>12.710349999999977</c:v>
                </c:pt>
                <c:pt idx="3172">
                  <c:v>12.710349999999977</c:v>
                </c:pt>
                <c:pt idx="3173">
                  <c:v>12.710349999999977</c:v>
                </c:pt>
                <c:pt idx="3174">
                  <c:v>12.710349999999977</c:v>
                </c:pt>
                <c:pt idx="3175">
                  <c:v>12.710349999999977</c:v>
                </c:pt>
                <c:pt idx="3176">
                  <c:v>12.710349999999977</c:v>
                </c:pt>
                <c:pt idx="3177">
                  <c:v>12.710349999999977</c:v>
                </c:pt>
                <c:pt idx="3178">
                  <c:v>12.710349999999977</c:v>
                </c:pt>
                <c:pt idx="3179">
                  <c:v>12.710349999999977</c:v>
                </c:pt>
                <c:pt idx="3180">
                  <c:v>12.710349999999977</c:v>
                </c:pt>
                <c:pt idx="3181">
                  <c:v>12.710349999999977</c:v>
                </c:pt>
                <c:pt idx="3182">
                  <c:v>12.710349999999977</c:v>
                </c:pt>
                <c:pt idx="3183">
                  <c:v>12.710349999999977</c:v>
                </c:pt>
                <c:pt idx="3184">
                  <c:v>12.710349999999977</c:v>
                </c:pt>
                <c:pt idx="3185">
                  <c:v>12.710349999999977</c:v>
                </c:pt>
                <c:pt idx="3186">
                  <c:v>12.710349999999977</c:v>
                </c:pt>
                <c:pt idx="3187">
                  <c:v>12.710349999999977</c:v>
                </c:pt>
                <c:pt idx="3188">
                  <c:v>12.710349999999977</c:v>
                </c:pt>
                <c:pt idx="3189">
                  <c:v>12.710349999999977</c:v>
                </c:pt>
                <c:pt idx="3190">
                  <c:v>12.710349999999977</c:v>
                </c:pt>
                <c:pt idx="3191">
                  <c:v>12.710349999999977</c:v>
                </c:pt>
                <c:pt idx="3192">
                  <c:v>12.710349999999977</c:v>
                </c:pt>
                <c:pt idx="3193">
                  <c:v>12.710349999999977</c:v>
                </c:pt>
                <c:pt idx="3194">
                  <c:v>12.710349999999977</c:v>
                </c:pt>
                <c:pt idx="3195">
                  <c:v>12.710349999999977</c:v>
                </c:pt>
                <c:pt idx="3196">
                  <c:v>12.710349999999977</c:v>
                </c:pt>
                <c:pt idx="3197">
                  <c:v>12.710349999999977</c:v>
                </c:pt>
                <c:pt idx="3198">
                  <c:v>12.710349999999977</c:v>
                </c:pt>
                <c:pt idx="3199">
                  <c:v>12.710349999999977</c:v>
                </c:pt>
                <c:pt idx="3200">
                  <c:v>12.710349999999977</c:v>
                </c:pt>
                <c:pt idx="3201">
                  <c:v>12.710349999999977</c:v>
                </c:pt>
                <c:pt idx="3202">
                  <c:v>12.712399999999977</c:v>
                </c:pt>
                <c:pt idx="3203">
                  <c:v>12.746489999999978</c:v>
                </c:pt>
                <c:pt idx="3204">
                  <c:v>12.816509999999978</c:v>
                </c:pt>
                <c:pt idx="3205">
                  <c:v>12.875679999999978</c:v>
                </c:pt>
                <c:pt idx="3206">
                  <c:v>12.915819999999977</c:v>
                </c:pt>
                <c:pt idx="3207">
                  <c:v>12.934939999999976</c:v>
                </c:pt>
                <c:pt idx="3208">
                  <c:v>12.939589999999976</c:v>
                </c:pt>
                <c:pt idx="3209">
                  <c:v>12.941319999999976</c:v>
                </c:pt>
                <c:pt idx="3210">
                  <c:v>12.941769999999977</c:v>
                </c:pt>
                <c:pt idx="3211">
                  <c:v>12.941889999999978</c:v>
                </c:pt>
                <c:pt idx="3212">
                  <c:v>12.941889999999978</c:v>
                </c:pt>
                <c:pt idx="3213">
                  <c:v>12.941889999999978</c:v>
                </c:pt>
                <c:pt idx="3214">
                  <c:v>12.941889999999978</c:v>
                </c:pt>
                <c:pt idx="3215">
                  <c:v>12.941889999999978</c:v>
                </c:pt>
                <c:pt idx="3216">
                  <c:v>12.941889999999978</c:v>
                </c:pt>
                <c:pt idx="3217">
                  <c:v>12.941889999999978</c:v>
                </c:pt>
                <c:pt idx="3218">
                  <c:v>12.941889999999978</c:v>
                </c:pt>
                <c:pt idx="3219">
                  <c:v>12.941889999999978</c:v>
                </c:pt>
                <c:pt idx="3220">
                  <c:v>12.941889999999978</c:v>
                </c:pt>
                <c:pt idx="3221">
                  <c:v>12.941889999999978</c:v>
                </c:pt>
                <c:pt idx="3222">
                  <c:v>12.941889999999978</c:v>
                </c:pt>
                <c:pt idx="3223">
                  <c:v>12.941889999999978</c:v>
                </c:pt>
                <c:pt idx="3224">
                  <c:v>12.941889999999978</c:v>
                </c:pt>
                <c:pt idx="3225">
                  <c:v>12.941889999999978</c:v>
                </c:pt>
                <c:pt idx="3226">
                  <c:v>12.941889999999978</c:v>
                </c:pt>
                <c:pt idx="3227">
                  <c:v>12.941889999999978</c:v>
                </c:pt>
                <c:pt idx="3228">
                  <c:v>12.941889999999978</c:v>
                </c:pt>
                <c:pt idx="3229">
                  <c:v>12.941889999999978</c:v>
                </c:pt>
                <c:pt idx="3230">
                  <c:v>12.941889999999978</c:v>
                </c:pt>
                <c:pt idx="3231">
                  <c:v>12.941889999999978</c:v>
                </c:pt>
                <c:pt idx="3232">
                  <c:v>12.941889999999978</c:v>
                </c:pt>
                <c:pt idx="3233">
                  <c:v>12.941889999999978</c:v>
                </c:pt>
                <c:pt idx="3234">
                  <c:v>12.941889999999978</c:v>
                </c:pt>
                <c:pt idx="3235">
                  <c:v>12.941889999999978</c:v>
                </c:pt>
                <c:pt idx="3236">
                  <c:v>12.941889999999978</c:v>
                </c:pt>
                <c:pt idx="3237">
                  <c:v>12.941889999999978</c:v>
                </c:pt>
                <c:pt idx="3238">
                  <c:v>12.941889999999978</c:v>
                </c:pt>
                <c:pt idx="3239">
                  <c:v>12.941889999999978</c:v>
                </c:pt>
                <c:pt idx="3240">
                  <c:v>12.941889999999978</c:v>
                </c:pt>
                <c:pt idx="3241">
                  <c:v>12.941889999999978</c:v>
                </c:pt>
                <c:pt idx="3242">
                  <c:v>12.941889999999978</c:v>
                </c:pt>
                <c:pt idx="3243">
                  <c:v>12.941889999999978</c:v>
                </c:pt>
                <c:pt idx="3244">
                  <c:v>12.941889999999978</c:v>
                </c:pt>
                <c:pt idx="3245">
                  <c:v>12.941889999999978</c:v>
                </c:pt>
                <c:pt idx="3246">
                  <c:v>12.941889999999978</c:v>
                </c:pt>
                <c:pt idx="3247">
                  <c:v>12.941889999999978</c:v>
                </c:pt>
                <c:pt idx="3248">
                  <c:v>12.941889999999978</c:v>
                </c:pt>
                <c:pt idx="3249">
                  <c:v>12.941889999999978</c:v>
                </c:pt>
                <c:pt idx="3250">
                  <c:v>12.941889999999978</c:v>
                </c:pt>
                <c:pt idx="3251">
                  <c:v>12.941889999999978</c:v>
                </c:pt>
                <c:pt idx="3252">
                  <c:v>12.941889999999978</c:v>
                </c:pt>
                <c:pt idx="3253">
                  <c:v>12.941889999999978</c:v>
                </c:pt>
                <c:pt idx="3254">
                  <c:v>12.941889999999978</c:v>
                </c:pt>
                <c:pt idx="3255">
                  <c:v>12.941889999999978</c:v>
                </c:pt>
                <c:pt idx="3256">
                  <c:v>12.941889999999978</c:v>
                </c:pt>
                <c:pt idx="3257">
                  <c:v>12.941889999999978</c:v>
                </c:pt>
                <c:pt idx="3258">
                  <c:v>12.941889999999978</c:v>
                </c:pt>
                <c:pt idx="3259">
                  <c:v>12.941889999999978</c:v>
                </c:pt>
                <c:pt idx="3260">
                  <c:v>12.941889999999978</c:v>
                </c:pt>
                <c:pt idx="3261">
                  <c:v>12.941889999999978</c:v>
                </c:pt>
                <c:pt idx="3262">
                  <c:v>12.941889999999978</c:v>
                </c:pt>
                <c:pt idx="3263">
                  <c:v>12.941889999999978</c:v>
                </c:pt>
                <c:pt idx="3264">
                  <c:v>12.941889999999978</c:v>
                </c:pt>
                <c:pt idx="3265">
                  <c:v>12.941889999999978</c:v>
                </c:pt>
                <c:pt idx="3266">
                  <c:v>12.941889999999978</c:v>
                </c:pt>
                <c:pt idx="3267">
                  <c:v>12.941889999999978</c:v>
                </c:pt>
                <c:pt idx="3268">
                  <c:v>12.941889999999978</c:v>
                </c:pt>
                <c:pt idx="3269">
                  <c:v>12.941889999999978</c:v>
                </c:pt>
                <c:pt idx="3270">
                  <c:v>12.941889999999978</c:v>
                </c:pt>
                <c:pt idx="3271">
                  <c:v>12.941889999999978</c:v>
                </c:pt>
                <c:pt idx="3272">
                  <c:v>12.941889999999978</c:v>
                </c:pt>
                <c:pt idx="3273">
                  <c:v>12.941889999999978</c:v>
                </c:pt>
                <c:pt idx="3274">
                  <c:v>12.941889999999978</c:v>
                </c:pt>
                <c:pt idx="3275">
                  <c:v>12.941889999999978</c:v>
                </c:pt>
                <c:pt idx="3276">
                  <c:v>12.941889999999978</c:v>
                </c:pt>
                <c:pt idx="3277">
                  <c:v>12.941889999999978</c:v>
                </c:pt>
                <c:pt idx="3278">
                  <c:v>12.941889999999978</c:v>
                </c:pt>
                <c:pt idx="3279">
                  <c:v>12.941889999999978</c:v>
                </c:pt>
                <c:pt idx="3280">
                  <c:v>12.941889999999978</c:v>
                </c:pt>
                <c:pt idx="3281">
                  <c:v>12.941889999999978</c:v>
                </c:pt>
                <c:pt idx="3282">
                  <c:v>12.941889999999978</c:v>
                </c:pt>
                <c:pt idx="3283">
                  <c:v>12.941889999999978</c:v>
                </c:pt>
                <c:pt idx="3284">
                  <c:v>12.941889999999978</c:v>
                </c:pt>
                <c:pt idx="3285">
                  <c:v>12.941889999999978</c:v>
                </c:pt>
                <c:pt idx="3286">
                  <c:v>12.941889999999978</c:v>
                </c:pt>
                <c:pt idx="3287">
                  <c:v>12.941889999999978</c:v>
                </c:pt>
                <c:pt idx="3288">
                  <c:v>12.941889999999978</c:v>
                </c:pt>
                <c:pt idx="3289">
                  <c:v>12.941889999999978</c:v>
                </c:pt>
                <c:pt idx="3290">
                  <c:v>12.941889999999978</c:v>
                </c:pt>
                <c:pt idx="3291">
                  <c:v>12.941889999999978</c:v>
                </c:pt>
                <c:pt idx="3292">
                  <c:v>12.941889999999978</c:v>
                </c:pt>
                <c:pt idx="3293">
                  <c:v>12.941889999999978</c:v>
                </c:pt>
                <c:pt idx="3294">
                  <c:v>12.941889999999978</c:v>
                </c:pt>
                <c:pt idx="3295">
                  <c:v>12.941889999999978</c:v>
                </c:pt>
                <c:pt idx="3296">
                  <c:v>12.941889999999978</c:v>
                </c:pt>
                <c:pt idx="3297">
                  <c:v>12.941889999999978</c:v>
                </c:pt>
                <c:pt idx="3298">
                  <c:v>12.941889999999978</c:v>
                </c:pt>
                <c:pt idx="3299">
                  <c:v>12.941889999999978</c:v>
                </c:pt>
                <c:pt idx="3300">
                  <c:v>12.941889999999978</c:v>
                </c:pt>
                <c:pt idx="3301">
                  <c:v>12.941889999999978</c:v>
                </c:pt>
                <c:pt idx="3302">
                  <c:v>12.941889999999978</c:v>
                </c:pt>
                <c:pt idx="3303">
                  <c:v>12.941889999999978</c:v>
                </c:pt>
                <c:pt idx="3304">
                  <c:v>12.941889999999978</c:v>
                </c:pt>
                <c:pt idx="3305">
                  <c:v>12.941889999999978</c:v>
                </c:pt>
                <c:pt idx="3306">
                  <c:v>12.941889999999978</c:v>
                </c:pt>
                <c:pt idx="3307">
                  <c:v>12.941889999999978</c:v>
                </c:pt>
                <c:pt idx="3308">
                  <c:v>12.941889999999978</c:v>
                </c:pt>
                <c:pt idx="3309">
                  <c:v>12.941889999999978</c:v>
                </c:pt>
                <c:pt idx="3310">
                  <c:v>12.941889999999978</c:v>
                </c:pt>
                <c:pt idx="3311">
                  <c:v>12.941889999999978</c:v>
                </c:pt>
                <c:pt idx="3312">
                  <c:v>12.941889999999978</c:v>
                </c:pt>
                <c:pt idx="3313">
                  <c:v>12.941889999999978</c:v>
                </c:pt>
                <c:pt idx="3314">
                  <c:v>12.941889999999978</c:v>
                </c:pt>
                <c:pt idx="3315">
                  <c:v>12.941889999999978</c:v>
                </c:pt>
                <c:pt idx="3316">
                  <c:v>12.941889999999978</c:v>
                </c:pt>
                <c:pt idx="3317">
                  <c:v>12.941889999999978</c:v>
                </c:pt>
                <c:pt idx="3318">
                  <c:v>12.950859999999977</c:v>
                </c:pt>
                <c:pt idx="3319">
                  <c:v>12.996559999999977</c:v>
                </c:pt>
                <c:pt idx="3320">
                  <c:v>13.042609999999977</c:v>
                </c:pt>
                <c:pt idx="3321">
                  <c:v>13.077779999999978</c:v>
                </c:pt>
                <c:pt idx="3322">
                  <c:v>13.093159999999978</c:v>
                </c:pt>
                <c:pt idx="3323">
                  <c:v>13.098229999999978</c:v>
                </c:pt>
                <c:pt idx="3324">
                  <c:v>13.099819999999978</c:v>
                </c:pt>
                <c:pt idx="3325">
                  <c:v>13.100869999999977</c:v>
                </c:pt>
                <c:pt idx="3326">
                  <c:v>13.101449999999977</c:v>
                </c:pt>
                <c:pt idx="3327">
                  <c:v>13.101589999999977</c:v>
                </c:pt>
                <c:pt idx="3328">
                  <c:v>13.101619999999977</c:v>
                </c:pt>
                <c:pt idx="3329">
                  <c:v>13.101619999999977</c:v>
                </c:pt>
                <c:pt idx="3330">
                  <c:v>13.101619999999977</c:v>
                </c:pt>
                <c:pt idx="3331">
                  <c:v>13.101619999999977</c:v>
                </c:pt>
                <c:pt idx="3332">
                  <c:v>13.101619999999977</c:v>
                </c:pt>
                <c:pt idx="3333">
                  <c:v>13.101619999999977</c:v>
                </c:pt>
                <c:pt idx="3334">
                  <c:v>13.101619999999977</c:v>
                </c:pt>
                <c:pt idx="3335">
                  <c:v>13.101619999999977</c:v>
                </c:pt>
                <c:pt idx="3336">
                  <c:v>13.101619999999977</c:v>
                </c:pt>
                <c:pt idx="3337">
                  <c:v>13.101619999999977</c:v>
                </c:pt>
                <c:pt idx="3338">
                  <c:v>13.101899999999977</c:v>
                </c:pt>
                <c:pt idx="3339">
                  <c:v>13.103129999999977</c:v>
                </c:pt>
                <c:pt idx="3340">
                  <c:v>13.112019999999976</c:v>
                </c:pt>
                <c:pt idx="3341">
                  <c:v>13.121529999999977</c:v>
                </c:pt>
                <c:pt idx="3342">
                  <c:v>13.126319999999977</c:v>
                </c:pt>
                <c:pt idx="3343">
                  <c:v>13.128279999999977</c:v>
                </c:pt>
                <c:pt idx="3344">
                  <c:v>13.128859999999976</c:v>
                </c:pt>
                <c:pt idx="3345">
                  <c:v>13.129099999999976</c:v>
                </c:pt>
                <c:pt idx="3346">
                  <c:v>13.129139999999976</c:v>
                </c:pt>
                <c:pt idx="3347">
                  <c:v>13.129189999999976</c:v>
                </c:pt>
                <c:pt idx="3348">
                  <c:v>13.129229999999977</c:v>
                </c:pt>
                <c:pt idx="3349">
                  <c:v>13.129239999999976</c:v>
                </c:pt>
                <c:pt idx="3350">
                  <c:v>13.129249999999976</c:v>
                </c:pt>
                <c:pt idx="3351">
                  <c:v>13.129249999999976</c:v>
                </c:pt>
                <c:pt idx="3352">
                  <c:v>13.129249999999976</c:v>
                </c:pt>
                <c:pt idx="3353">
                  <c:v>13.129249999999976</c:v>
                </c:pt>
                <c:pt idx="3354">
                  <c:v>13.129249999999976</c:v>
                </c:pt>
                <c:pt idx="3355">
                  <c:v>13.129249999999976</c:v>
                </c:pt>
                <c:pt idx="3356">
                  <c:v>13.129249999999976</c:v>
                </c:pt>
                <c:pt idx="3357">
                  <c:v>13.129459999999975</c:v>
                </c:pt>
                <c:pt idx="3358">
                  <c:v>13.131669999999975</c:v>
                </c:pt>
                <c:pt idx="3359">
                  <c:v>13.137049999999975</c:v>
                </c:pt>
                <c:pt idx="3360">
                  <c:v>13.153859999999975</c:v>
                </c:pt>
                <c:pt idx="3361">
                  <c:v>13.181859999999975</c:v>
                </c:pt>
                <c:pt idx="3362">
                  <c:v>13.206739999999975</c:v>
                </c:pt>
                <c:pt idx="3363">
                  <c:v>13.223889999999976</c:v>
                </c:pt>
                <c:pt idx="3364">
                  <c:v>13.232279999999976</c:v>
                </c:pt>
                <c:pt idx="3365">
                  <c:v>13.234679999999976</c:v>
                </c:pt>
                <c:pt idx="3366">
                  <c:v>13.234679999999976</c:v>
                </c:pt>
                <c:pt idx="3367">
                  <c:v>13.234679999999976</c:v>
                </c:pt>
                <c:pt idx="3368">
                  <c:v>13.234679999999976</c:v>
                </c:pt>
                <c:pt idx="3369">
                  <c:v>13.234679999999976</c:v>
                </c:pt>
                <c:pt idx="3370">
                  <c:v>13.234679999999976</c:v>
                </c:pt>
                <c:pt idx="3371">
                  <c:v>13.234679999999976</c:v>
                </c:pt>
                <c:pt idx="3372">
                  <c:v>13.234679999999976</c:v>
                </c:pt>
                <c:pt idx="3373">
                  <c:v>13.234679999999976</c:v>
                </c:pt>
                <c:pt idx="3374">
                  <c:v>13.234679999999976</c:v>
                </c:pt>
                <c:pt idx="3375">
                  <c:v>13.244889999999977</c:v>
                </c:pt>
                <c:pt idx="3376">
                  <c:v>13.286089999999977</c:v>
                </c:pt>
                <c:pt idx="3377">
                  <c:v>13.309569999999976</c:v>
                </c:pt>
                <c:pt idx="3378">
                  <c:v>13.322409999999977</c:v>
                </c:pt>
                <c:pt idx="3379">
                  <c:v>13.327899999999977</c:v>
                </c:pt>
                <c:pt idx="3380">
                  <c:v>13.329949999999977</c:v>
                </c:pt>
                <c:pt idx="3381">
                  <c:v>13.330129999999977</c:v>
                </c:pt>
                <c:pt idx="3382">
                  <c:v>13.330129999999977</c:v>
                </c:pt>
                <c:pt idx="3383">
                  <c:v>13.330129999999977</c:v>
                </c:pt>
                <c:pt idx="3384">
                  <c:v>13.330129999999977</c:v>
                </c:pt>
                <c:pt idx="3385">
                  <c:v>13.330129999999977</c:v>
                </c:pt>
                <c:pt idx="3386">
                  <c:v>13.330129999999977</c:v>
                </c:pt>
                <c:pt idx="3387">
                  <c:v>13.330129999999977</c:v>
                </c:pt>
                <c:pt idx="3388">
                  <c:v>13.330129999999977</c:v>
                </c:pt>
                <c:pt idx="3389">
                  <c:v>13.330129999999977</c:v>
                </c:pt>
                <c:pt idx="3390">
                  <c:v>13.330129999999977</c:v>
                </c:pt>
                <c:pt idx="3391">
                  <c:v>13.330129999999977</c:v>
                </c:pt>
                <c:pt idx="3392">
                  <c:v>13.330129999999977</c:v>
                </c:pt>
                <c:pt idx="3393">
                  <c:v>13.330129999999977</c:v>
                </c:pt>
                <c:pt idx="3394">
                  <c:v>13.330129999999977</c:v>
                </c:pt>
                <c:pt idx="3395">
                  <c:v>13.330129999999977</c:v>
                </c:pt>
                <c:pt idx="3396">
                  <c:v>13.330129999999977</c:v>
                </c:pt>
                <c:pt idx="3397">
                  <c:v>13.330129999999977</c:v>
                </c:pt>
                <c:pt idx="3398">
                  <c:v>13.330129999999977</c:v>
                </c:pt>
                <c:pt idx="3399">
                  <c:v>13.330349999999978</c:v>
                </c:pt>
                <c:pt idx="3400">
                  <c:v>13.334889999999978</c:v>
                </c:pt>
                <c:pt idx="3401">
                  <c:v>13.343179999999979</c:v>
                </c:pt>
                <c:pt idx="3402">
                  <c:v>13.350409999999979</c:v>
                </c:pt>
                <c:pt idx="3403">
                  <c:v>13.354679999999979</c:v>
                </c:pt>
                <c:pt idx="3404">
                  <c:v>13.35723999999998</c:v>
                </c:pt>
                <c:pt idx="3405">
                  <c:v>13.358799999999979</c:v>
                </c:pt>
                <c:pt idx="3406">
                  <c:v>13.360689999999979</c:v>
                </c:pt>
                <c:pt idx="3407">
                  <c:v>13.362849999999979</c:v>
                </c:pt>
                <c:pt idx="3408">
                  <c:v>13.364429999999979</c:v>
                </c:pt>
                <c:pt idx="3409">
                  <c:v>13.36501999999998</c:v>
                </c:pt>
                <c:pt idx="3410">
                  <c:v>13.36515999999998</c:v>
                </c:pt>
                <c:pt idx="3411">
                  <c:v>13.36515999999998</c:v>
                </c:pt>
                <c:pt idx="3412">
                  <c:v>13.36515999999998</c:v>
                </c:pt>
                <c:pt idx="3413">
                  <c:v>13.36515999999998</c:v>
                </c:pt>
                <c:pt idx="3414">
                  <c:v>13.36515999999998</c:v>
                </c:pt>
                <c:pt idx="3415">
                  <c:v>13.36515999999998</c:v>
                </c:pt>
                <c:pt idx="3416">
                  <c:v>13.36515999999998</c:v>
                </c:pt>
                <c:pt idx="3417">
                  <c:v>13.365599999999979</c:v>
                </c:pt>
                <c:pt idx="3418">
                  <c:v>13.36591999999998</c:v>
                </c:pt>
                <c:pt idx="3419">
                  <c:v>13.365969999999979</c:v>
                </c:pt>
                <c:pt idx="3420">
                  <c:v>13.366209999999979</c:v>
                </c:pt>
                <c:pt idx="3421">
                  <c:v>13.378419999999979</c:v>
                </c:pt>
                <c:pt idx="3422">
                  <c:v>13.407189999999979</c:v>
                </c:pt>
                <c:pt idx="3423">
                  <c:v>13.416889999999979</c:v>
                </c:pt>
                <c:pt idx="3424">
                  <c:v>13.41912999999998</c:v>
                </c:pt>
                <c:pt idx="3425">
                  <c:v>13.421589999999979</c:v>
                </c:pt>
                <c:pt idx="3426">
                  <c:v>13.424089999999978</c:v>
                </c:pt>
                <c:pt idx="3427">
                  <c:v>13.425959999999979</c:v>
                </c:pt>
                <c:pt idx="3428">
                  <c:v>13.426859999999978</c:v>
                </c:pt>
                <c:pt idx="3429">
                  <c:v>13.427289999999978</c:v>
                </c:pt>
                <c:pt idx="3430">
                  <c:v>13.427589999999977</c:v>
                </c:pt>
                <c:pt idx="3431">
                  <c:v>13.427859999999978</c:v>
                </c:pt>
                <c:pt idx="3432">
                  <c:v>13.428139999999978</c:v>
                </c:pt>
                <c:pt idx="3433">
                  <c:v>13.428409999999978</c:v>
                </c:pt>
                <c:pt idx="3434">
                  <c:v>13.428639999999978</c:v>
                </c:pt>
                <c:pt idx="3435">
                  <c:v>13.428839999999978</c:v>
                </c:pt>
                <c:pt idx="3436">
                  <c:v>13.428969999999978</c:v>
                </c:pt>
                <c:pt idx="3437">
                  <c:v>13.429079999999978</c:v>
                </c:pt>
                <c:pt idx="3438">
                  <c:v>13.429229999999977</c:v>
                </c:pt>
                <c:pt idx="3439">
                  <c:v>13.429259999999978</c:v>
                </c:pt>
                <c:pt idx="3440">
                  <c:v>13.429649999999977</c:v>
                </c:pt>
                <c:pt idx="3441">
                  <c:v>13.433899999999978</c:v>
                </c:pt>
                <c:pt idx="3442">
                  <c:v>13.448719999999978</c:v>
                </c:pt>
                <c:pt idx="3443">
                  <c:v>13.459699999999978</c:v>
                </c:pt>
                <c:pt idx="3444">
                  <c:v>13.464979999999979</c:v>
                </c:pt>
                <c:pt idx="3445">
                  <c:v>13.467519999999979</c:v>
                </c:pt>
                <c:pt idx="3446">
                  <c:v>13.469369999999978</c:v>
                </c:pt>
                <c:pt idx="3447">
                  <c:v>13.470599999999978</c:v>
                </c:pt>
                <c:pt idx="3448">
                  <c:v>13.471449999999978</c:v>
                </c:pt>
                <c:pt idx="3449">
                  <c:v>13.472069999999977</c:v>
                </c:pt>
                <c:pt idx="3450">
                  <c:v>13.472519999999978</c:v>
                </c:pt>
                <c:pt idx="3451">
                  <c:v>13.473199999999977</c:v>
                </c:pt>
                <c:pt idx="3452">
                  <c:v>13.473639999999977</c:v>
                </c:pt>
                <c:pt idx="3453">
                  <c:v>13.474869999999976</c:v>
                </c:pt>
                <c:pt idx="3454">
                  <c:v>13.476259999999977</c:v>
                </c:pt>
                <c:pt idx="3455">
                  <c:v>13.477349999999976</c:v>
                </c:pt>
                <c:pt idx="3456">
                  <c:v>13.477969999999976</c:v>
                </c:pt>
                <c:pt idx="3457">
                  <c:v>13.478349999999976</c:v>
                </c:pt>
                <c:pt idx="3458">
                  <c:v>13.478549999999975</c:v>
                </c:pt>
                <c:pt idx="3459">
                  <c:v>13.478669999999976</c:v>
                </c:pt>
                <c:pt idx="3460">
                  <c:v>13.478739999999975</c:v>
                </c:pt>
                <c:pt idx="3461">
                  <c:v>13.478819999999976</c:v>
                </c:pt>
                <c:pt idx="3462">
                  <c:v>13.478929999999975</c:v>
                </c:pt>
                <c:pt idx="3463">
                  <c:v>13.479009999999976</c:v>
                </c:pt>
                <c:pt idx="3464">
                  <c:v>13.479009999999976</c:v>
                </c:pt>
                <c:pt idx="3465">
                  <c:v>13.479009999999976</c:v>
                </c:pt>
                <c:pt idx="3466">
                  <c:v>13.479009999999976</c:v>
                </c:pt>
                <c:pt idx="3467">
                  <c:v>13.479009999999976</c:v>
                </c:pt>
                <c:pt idx="3468">
                  <c:v>13.479009999999976</c:v>
                </c:pt>
                <c:pt idx="3469">
                  <c:v>13.479009999999976</c:v>
                </c:pt>
                <c:pt idx="3470">
                  <c:v>13.479009999999976</c:v>
                </c:pt>
                <c:pt idx="3471">
                  <c:v>13.479009999999976</c:v>
                </c:pt>
                <c:pt idx="3472">
                  <c:v>13.479009999999976</c:v>
                </c:pt>
                <c:pt idx="3473">
                  <c:v>13.479009999999976</c:v>
                </c:pt>
                <c:pt idx="3474">
                  <c:v>13.479009999999976</c:v>
                </c:pt>
                <c:pt idx="3475">
                  <c:v>13.479009999999976</c:v>
                </c:pt>
                <c:pt idx="3476">
                  <c:v>13.479009999999976</c:v>
                </c:pt>
                <c:pt idx="3477">
                  <c:v>13.479009999999976</c:v>
                </c:pt>
                <c:pt idx="3478">
                  <c:v>13.479009999999976</c:v>
                </c:pt>
                <c:pt idx="3479">
                  <c:v>13.479009999999976</c:v>
                </c:pt>
                <c:pt idx="3480">
                  <c:v>13.479009999999976</c:v>
                </c:pt>
                <c:pt idx="3481">
                  <c:v>13.479009999999976</c:v>
                </c:pt>
                <c:pt idx="3482">
                  <c:v>13.479009999999976</c:v>
                </c:pt>
                <c:pt idx="3483">
                  <c:v>13.479009999999976</c:v>
                </c:pt>
                <c:pt idx="3484">
                  <c:v>13.479009999999976</c:v>
                </c:pt>
                <c:pt idx="3485">
                  <c:v>13.479009999999976</c:v>
                </c:pt>
                <c:pt idx="3486">
                  <c:v>13.479009999999976</c:v>
                </c:pt>
                <c:pt idx="3487">
                  <c:v>13.479009999999976</c:v>
                </c:pt>
                <c:pt idx="3488">
                  <c:v>13.479009999999976</c:v>
                </c:pt>
                <c:pt idx="3489">
                  <c:v>13.479009999999976</c:v>
                </c:pt>
                <c:pt idx="3490">
                  <c:v>13.479009999999976</c:v>
                </c:pt>
                <c:pt idx="3491">
                  <c:v>13.479009999999976</c:v>
                </c:pt>
                <c:pt idx="3492">
                  <c:v>13.479009999999976</c:v>
                </c:pt>
                <c:pt idx="3493">
                  <c:v>13.479009999999976</c:v>
                </c:pt>
                <c:pt idx="3494">
                  <c:v>13.479009999999976</c:v>
                </c:pt>
                <c:pt idx="3495">
                  <c:v>13.479009999999976</c:v>
                </c:pt>
                <c:pt idx="3496">
                  <c:v>13.479009999999976</c:v>
                </c:pt>
                <c:pt idx="3497">
                  <c:v>13.479009999999976</c:v>
                </c:pt>
                <c:pt idx="3498">
                  <c:v>13.479009999999976</c:v>
                </c:pt>
                <c:pt idx="3499">
                  <c:v>13.479009999999976</c:v>
                </c:pt>
                <c:pt idx="3500">
                  <c:v>13.479009999999976</c:v>
                </c:pt>
                <c:pt idx="3501">
                  <c:v>13.481349999999976</c:v>
                </c:pt>
                <c:pt idx="3502">
                  <c:v>13.503729999999976</c:v>
                </c:pt>
                <c:pt idx="3503">
                  <c:v>13.535869999999976</c:v>
                </c:pt>
                <c:pt idx="3504">
                  <c:v>13.558229999999977</c:v>
                </c:pt>
                <c:pt idx="3505">
                  <c:v>13.566819999999977</c:v>
                </c:pt>
                <c:pt idx="3506">
                  <c:v>13.569219999999977</c:v>
                </c:pt>
                <c:pt idx="3507">
                  <c:v>13.569879999999976</c:v>
                </c:pt>
                <c:pt idx="3508">
                  <c:v>13.570019999999976</c:v>
                </c:pt>
                <c:pt idx="3509">
                  <c:v>13.570019999999976</c:v>
                </c:pt>
                <c:pt idx="3510">
                  <c:v>13.570019999999976</c:v>
                </c:pt>
                <c:pt idx="3511">
                  <c:v>13.570019999999976</c:v>
                </c:pt>
                <c:pt idx="3512">
                  <c:v>13.570019999999976</c:v>
                </c:pt>
                <c:pt idx="3513">
                  <c:v>13.570029999999976</c:v>
                </c:pt>
                <c:pt idx="3514">
                  <c:v>13.572109999999975</c:v>
                </c:pt>
                <c:pt idx="3515">
                  <c:v>13.576459999999976</c:v>
                </c:pt>
                <c:pt idx="3516">
                  <c:v>13.578499999999975</c:v>
                </c:pt>
                <c:pt idx="3517">
                  <c:v>13.579629999999975</c:v>
                </c:pt>
                <c:pt idx="3518">
                  <c:v>13.580149999999975</c:v>
                </c:pt>
                <c:pt idx="3519">
                  <c:v>13.580459999999976</c:v>
                </c:pt>
                <c:pt idx="3520">
                  <c:v>13.580739999999976</c:v>
                </c:pt>
                <c:pt idx="3521">
                  <c:v>13.581039999999975</c:v>
                </c:pt>
                <c:pt idx="3522">
                  <c:v>13.581379999999974</c:v>
                </c:pt>
                <c:pt idx="3523">
                  <c:v>13.581729999999974</c:v>
                </c:pt>
                <c:pt idx="3524">
                  <c:v>13.582039999999974</c:v>
                </c:pt>
                <c:pt idx="3525">
                  <c:v>13.582259999999975</c:v>
                </c:pt>
                <c:pt idx="3526">
                  <c:v>13.582389999999975</c:v>
                </c:pt>
                <c:pt idx="3527">
                  <c:v>13.582449999999975</c:v>
                </c:pt>
                <c:pt idx="3528">
                  <c:v>13.582449999999975</c:v>
                </c:pt>
                <c:pt idx="3529">
                  <c:v>13.582449999999975</c:v>
                </c:pt>
                <c:pt idx="3530">
                  <c:v>13.582449999999975</c:v>
                </c:pt>
                <c:pt idx="3531">
                  <c:v>13.582449999999975</c:v>
                </c:pt>
                <c:pt idx="3532">
                  <c:v>13.582449999999975</c:v>
                </c:pt>
                <c:pt idx="3533">
                  <c:v>13.582449999999975</c:v>
                </c:pt>
                <c:pt idx="3534">
                  <c:v>13.582449999999975</c:v>
                </c:pt>
                <c:pt idx="3535">
                  <c:v>13.582449999999975</c:v>
                </c:pt>
                <c:pt idx="3536">
                  <c:v>13.582449999999975</c:v>
                </c:pt>
                <c:pt idx="3537">
                  <c:v>13.582449999999975</c:v>
                </c:pt>
                <c:pt idx="3538">
                  <c:v>13.582449999999975</c:v>
                </c:pt>
                <c:pt idx="3539">
                  <c:v>13.582449999999975</c:v>
                </c:pt>
                <c:pt idx="3540">
                  <c:v>13.582449999999975</c:v>
                </c:pt>
                <c:pt idx="3541">
                  <c:v>13.582449999999975</c:v>
                </c:pt>
                <c:pt idx="3542">
                  <c:v>13.582449999999975</c:v>
                </c:pt>
                <c:pt idx="3543">
                  <c:v>13.582449999999975</c:v>
                </c:pt>
                <c:pt idx="3544">
                  <c:v>13.582449999999975</c:v>
                </c:pt>
                <c:pt idx="3545">
                  <c:v>13.582449999999975</c:v>
                </c:pt>
                <c:pt idx="3546">
                  <c:v>13.582449999999975</c:v>
                </c:pt>
                <c:pt idx="3547">
                  <c:v>13.583009999999975</c:v>
                </c:pt>
                <c:pt idx="3548">
                  <c:v>13.583009999999975</c:v>
                </c:pt>
                <c:pt idx="3549">
                  <c:v>13.583009999999975</c:v>
                </c:pt>
                <c:pt idx="3550">
                  <c:v>13.583009999999975</c:v>
                </c:pt>
                <c:pt idx="3551">
                  <c:v>13.583009999999975</c:v>
                </c:pt>
                <c:pt idx="3552">
                  <c:v>13.583009999999975</c:v>
                </c:pt>
                <c:pt idx="3553">
                  <c:v>13.583009999999975</c:v>
                </c:pt>
                <c:pt idx="3554">
                  <c:v>13.583009999999975</c:v>
                </c:pt>
                <c:pt idx="3555">
                  <c:v>13.583839999999975</c:v>
                </c:pt>
                <c:pt idx="3556">
                  <c:v>13.591919999999975</c:v>
                </c:pt>
                <c:pt idx="3557">
                  <c:v>13.603449999999976</c:v>
                </c:pt>
                <c:pt idx="3558">
                  <c:v>13.610109999999976</c:v>
                </c:pt>
                <c:pt idx="3559">
                  <c:v>13.614289999999976</c:v>
                </c:pt>
                <c:pt idx="3560">
                  <c:v>13.616029999999975</c:v>
                </c:pt>
                <c:pt idx="3561">
                  <c:v>13.617369999999976</c:v>
                </c:pt>
                <c:pt idx="3562">
                  <c:v>13.618499999999976</c:v>
                </c:pt>
                <c:pt idx="3563">
                  <c:v>13.619879999999975</c:v>
                </c:pt>
                <c:pt idx="3564">
                  <c:v>13.622539999999976</c:v>
                </c:pt>
                <c:pt idx="3565">
                  <c:v>13.626459999999977</c:v>
                </c:pt>
                <c:pt idx="3566">
                  <c:v>13.638389999999976</c:v>
                </c:pt>
                <c:pt idx="3567">
                  <c:v>13.651019999999976</c:v>
                </c:pt>
                <c:pt idx="3568">
                  <c:v>13.668109999999976</c:v>
                </c:pt>
                <c:pt idx="3569">
                  <c:v>13.681889999999976</c:v>
                </c:pt>
                <c:pt idx="3570">
                  <c:v>13.693679999999976</c:v>
                </c:pt>
                <c:pt idx="3571">
                  <c:v>13.702039999999975</c:v>
                </c:pt>
                <c:pt idx="3572">
                  <c:v>13.705179999999975</c:v>
                </c:pt>
                <c:pt idx="3573">
                  <c:v>13.706769999999976</c:v>
                </c:pt>
                <c:pt idx="3574">
                  <c:v>13.707819999999975</c:v>
                </c:pt>
                <c:pt idx="3575">
                  <c:v>13.708739999999976</c:v>
                </c:pt>
                <c:pt idx="3576">
                  <c:v>13.709589999999976</c:v>
                </c:pt>
                <c:pt idx="3577">
                  <c:v>13.710589999999975</c:v>
                </c:pt>
                <c:pt idx="3578">
                  <c:v>13.712619999999974</c:v>
                </c:pt>
                <c:pt idx="3579">
                  <c:v>13.714829999999974</c:v>
                </c:pt>
                <c:pt idx="3580">
                  <c:v>13.716079999999975</c:v>
                </c:pt>
                <c:pt idx="3581">
                  <c:v>13.716349999999975</c:v>
                </c:pt>
                <c:pt idx="3582">
                  <c:v>13.716349999999975</c:v>
                </c:pt>
                <c:pt idx="3583">
                  <c:v>13.716349999999975</c:v>
                </c:pt>
                <c:pt idx="3584">
                  <c:v>13.716349999999975</c:v>
                </c:pt>
                <c:pt idx="3585">
                  <c:v>13.716349999999975</c:v>
                </c:pt>
                <c:pt idx="3586">
                  <c:v>13.716349999999975</c:v>
                </c:pt>
                <c:pt idx="3587">
                  <c:v>13.716349999999975</c:v>
                </c:pt>
                <c:pt idx="3588">
                  <c:v>13.716349999999975</c:v>
                </c:pt>
                <c:pt idx="3589">
                  <c:v>13.716349999999975</c:v>
                </c:pt>
                <c:pt idx="3590">
                  <c:v>13.716349999999975</c:v>
                </c:pt>
                <c:pt idx="3591">
                  <c:v>13.716349999999975</c:v>
                </c:pt>
                <c:pt idx="3592">
                  <c:v>13.716349999999975</c:v>
                </c:pt>
                <c:pt idx="3593">
                  <c:v>13.716349999999975</c:v>
                </c:pt>
                <c:pt idx="3594">
                  <c:v>13.716349999999975</c:v>
                </c:pt>
                <c:pt idx="3595">
                  <c:v>13.716349999999975</c:v>
                </c:pt>
                <c:pt idx="3596">
                  <c:v>13.716349999999975</c:v>
                </c:pt>
                <c:pt idx="3597">
                  <c:v>13.716349999999975</c:v>
                </c:pt>
                <c:pt idx="3598">
                  <c:v>13.716349999999975</c:v>
                </c:pt>
                <c:pt idx="3599">
                  <c:v>13.716349999999975</c:v>
                </c:pt>
                <c:pt idx="3600">
                  <c:v>13.716349999999975</c:v>
                </c:pt>
                <c:pt idx="3601">
                  <c:v>13.716349999999975</c:v>
                </c:pt>
                <c:pt idx="3602">
                  <c:v>13.716349999999975</c:v>
                </c:pt>
                <c:pt idx="3603">
                  <c:v>13.716349999999975</c:v>
                </c:pt>
                <c:pt idx="3604">
                  <c:v>13.716349999999975</c:v>
                </c:pt>
                <c:pt idx="3605">
                  <c:v>13.716349999999975</c:v>
                </c:pt>
                <c:pt idx="3606">
                  <c:v>13.716349999999975</c:v>
                </c:pt>
                <c:pt idx="3607">
                  <c:v>13.716349999999975</c:v>
                </c:pt>
                <c:pt idx="3608">
                  <c:v>13.716349999999975</c:v>
                </c:pt>
                <c:pt idx="3609">
                  <c:v>13.716349999999975</c:v>
                </c:pt>
                <c:pt idx="3610">
                  <c:v>13.716349999999975</c:v>
                </c:pt>
                <c:pt idx="3611">
                  <c:v>13.716349999999975</c:v>
                </c:pt>
                <c:pt idx="3612">
                  <c:v>13.716349999999975</c:v>
                </c:pt>
                <c:pt idx="3613">
                  <c:v>13.716349999999975</c:v>
                </c:pt>
                <c:pt idx="3614">
                  <c:v>13.716349999999975</c:v>
                </c:pt>
                <c:pt idx="3615">
                  <c:v>13.716349999999975</c:v>
                </c:pt>
                <c:pt idx="3616">
                  <c:v>13.716349999999975</c:v>
                </c:pt>
                <c:pt idx="3617">
                  <c:v>13.716349999999975</c:v>
                </c:pt>
                <c:pt idx="3618">
                  <c:v>13.716349999999975</c:v>
                </c:pt>
                <c:pt idx="3619">
                  <c:v>13.716349999999975</c:v>
                </c:pt>
                <c:pt idx="3620">
                  <c:v>13.716349999999975</c:v>
                </c:pt>
                <c:pt idx="3621">
                  <c:v>13.716349999999975</c:v>
                </c:pt>
                <c:pt idx="3622">
                  <c:v>13.716349999999975</c:v>
                </c:pt>
                <c:pt idx="3623">
                  <c:v>13.716349999999975</c:v>
                </c:pt>
                <c:pt idx="3624">
                  <c:v>13.717169999999975</c:v>
                </c:pt>
                <c:pt idx="3625">
                  <c:v>13.733759999999975</c:v>
                </c:pt>
                <c:pt idx="3626">
                  <c:v>13.780669999999976</c:v>
                </c:pt>
                <c:pt idx="3627">
                  <c:v>13.812569999999976</c:v>
                </c:pt>
                <c:pt idx="3628">
                  <c:v>13.824419999999977</c:v>
                </c:pt>
                <c:pt idx="3629">
                  <c:v>13.829909999999977</c:v>
                </c:pt>
                <c:pt idx="3630">
                  <c:v>13.831869999999977</c:v>
                </c:pt>
                <c:pt idx="3631">
                  <c:v>13.832349999999977</c:v>
                </c:pt>
                <c:pt idx="3632">
                  <c:v>13.832359999999976</c:v>
                </c:pt>
                <c:pt idx="3633">
                  <c:v>13.832359999999976</c:v>
                </c:pt>
                <c:pt idx="3634">
                  <c:v>13.832359999999976</c:v>
                </c:pt>
                <c:pt idx="3635">
                  <c:v>13.832589999999977</c:v>
                </c:pt>
                <c:pt idx="3636">
                  <c:v>13.836099999999977</c:v>
                </c:pt>
                <c:pt idx="3637">
                  <c:v>13.844699999999976</c:v>
                </c:pt>
                <c:pt idx="3638">
                  <c:v>13.851099999999976</c:v>
                </c:pt>
                <c:pt idx="3639">
                  <c:v>13.855559999999976</c:v>
                </c:pt>
                <c:pt idx="3640">
                  <c:v>13.858109999999975</c:v>
                </c:pt>
                <c:pt idx="3641">
                  <c:v>13.859829999999976</c:v>
                </c:pt>
                <c:pt idx="3642">
                  <c:v>13.861199999999975</c:v>
                </c:pt>
                <c:pt idx="3643">
                  <c:v>13.862489999999974</c:v>
                </c:pt>
                <c:pt idx="3644">
                  <c:v>13.863909999999974</c:v>
                </c:pt>
                <c:pt idx="3645">
                  <c:v>13.866899999999974</c:v>
                </c:pt>
                <c:pt idx="3646">
                  <c:v>13.870329999999974</c:v>
                </c:pt>
                <c:pt idx="3647">
                  <c:v>13.872049999999975</c:v>
                </c:pt>
                <c:pt idx="3648">
                  <c:v>13.872429999999975</c:v>
                </c:pt>
                <c:pt idx="3649">
                  <c:v>13.878629999999974</c:v>
                </c:pt>
                <c:pt idx="3650">
                  <c:v>13.888189999999975</c:v>
                </c:pt>
                <c:pt idx="3651">
                  <c:v>13.896639999999975</c:v>
                </c:pt>
                <c:pt idx="3652">
                  <c:v>13.912929999999974</c:v>
                </c:pt>
                <c:pt idx="3653">
                  <c:v>13.940149999999974</c:v>
                </c:pt>
                <c:pt idx="3654">
                  <c:v>13.964489999999975</c:v>
                </c:pt>
                <c:pt idx="3655">
                  <c:v>13.974949999999975</c:v>
                </c:pt>
                <c:pt idx="3656">
                  <c:v>13.981159999999974</c:v>
                </c:pt>
                <c:pt idx="3657">
                  <c:v>13.983329999999974</c:v>
                </c:pt>
                <c:pt idx="3658">
                  <c:v>13.984879999999974</c:v>
                </c:pt>
                <c:pt idx="3659">
                  <c:v>13.986049999999974</c:v>
                </c:pt>
                <c:pt idx="3660">
                  <c:v>13.987039999999974</c:v>
                </c:pt>
                <c:pt idx="3661">
                  <c:v>13.988279999999973</c:v>
                </c:pt>
                <c:pt idx="3662">
                  <c:v>13.989729999999973</c:v>
                </c:pt>
                <c:pt idx="3663">
                  <c:v>13.990549999999972</c:v>
                </c:pt>
                <c:pt idx="3664">
                  <c:v>13.990549999999972</c:v>
                </c:pt>
                <c:pt idx="3665">
                  <c:v>13.990549999999972</c:v>
                </c:pt>
                <c:pt idx="3666">
                  <c:v>13.990549999999972</c:v>
                </c:pt>
                <c:pt idx="3667">
                  <c:v>13.990549999999972</c:v>
                </c:pt>
                <c:pt idx="3668">
                  <c:v>13.990549999999972</c:v>
                </c:pt>
                <c:pt idx="3669">
                  <c:v>13.990549999999972</c:v>
                </c:pt>
                <c:pt idx="3670">
                  <c:v>13.991419999999973</c:v>
                </c:pt>
                <c:pt idx="3671">
                  <c:v>14.007279999999973</c:v>
                </c:pt>
                <c:pt idx="3672">
                  <c:v>14.049119999999974</c:v>
                </c:pt>
                <c:pt idx="3673">
                  <c:v>14.078859999999974</c:v>
                </c:pt>
                <c:pt idx="3674">
                  <c:v>14.094719999999974</c:v>
                </c:pt>
                <c:pt idx="3675">
                  <c:v>14.100739999999973</c:v>
                </c:pt>
                <c:pt idx="3676">
                  <c:v>14.101639999999973</c:v>
                </c:pt>
                <c:pt idx="3677">
                  <c:v>14.101879999999973</c:v>
                </c:pt>
                <c:pt idx="3678">
                  <c:v>14.101969999999973</c:v>
                </c:pt>
                <c:pt idx="3679">
                  <c:v>14.102009999999973</c:v>
                </c:pt>
                <c:pt idx="3680">
                  <c:v>14.102009999999973</c:v>
                </c:pt>
                <c:pt idx="3681">
                  <c:v>14.102009999999973</c:v>
                </c:pt>
                <c:pt idx="3682">
                  <c:v>14.102009999999973</c:v>
                </c:pt>
                <c:pt idx="3683">
                  <c:v>14.102009999999973</c:v>
                </c:pt>
                <c:pt idx="3684">
                  <c:v>14.102009999999973</c:v>
                </c:pt>
                <c:pt idx="3685">
                  <c:v>14.102009999999973</c:v>
                </c:pt>
                <c:pt idx="3686">
                  <c:v>14.102009999999973</c:v>
                </c:pt>
                <c:pt idx="3687">
                  <c:v>14.102009999999973</c:v>
                </c:pt>
                <c:pt idx="3688">
                  <c:v>14.102009999999973</c:v>
                </c:pt>
                <c:pt idx="3689">
                  <c:v>14.102009999999973</c:v>
                </c:pt>
                <c:pt idx="3690">
                  <c:v>14.102009999999973</c:v>
                </c:pt>
                <c:pt idx="3691">
                  <c:v>14.102029999999973</c:v>
                </c:pt>
                <c:pt idx="3692">
                  <c:v>14.102789999999972</c:v>
                </c:pt>
                <c:pt idx="3693">
                  <c:v>14.105269999999972</c:v>
                </c:pt>
                <c:pt idx="3694">
                  <c:v>14.108499999999973</c:v>
                </c:pt>
                <c:pt idx="3695">
                  <c:v>14.110169999999973</c:v>
                </c:pt>
                <c:pt idx="3696">
                  <c:v>14.110549999999973</c:v>
                </c:pt>
                <c:pt idx="3697">
                  <c:v>14.110549999999973</c:v>
                </c:pt>
                <c:pt idx="3698">
                  <c:v>14.110549999999973</c:v>
                </c:pt>
                <c:pt idx="3699">
                  <c:v>14.110549999999973</c:v>
                </c:pt>
                <c:pt idx="3700">
                  <c:v>14.110549999999973</c:v>
                </c:pt>
                <c:pt idx="3701">
                  <c:v>14.110549999999973</c:v>
                </c:pt>
                <c:pt idx="3702">
                  <c:v>14.110549999999973</c:v>
                </c:pt>
                <c:pt idx="3703">
                  <c:v>14.110549999999973</c:v>
                </c:pt>
                <c:pt idx="3704">
                  <c:v>14.110549999999973</c:v>
                </c:pt>
                <c:pt idx="3705">
                  <c:v>14.110549999999973</c:v>
                </c:pt>
                <c:pt idx="3706">
                  <c:v>14.110549999999973</c:v>
                </c:pt>
                <c:pt idx="3707">
                  <c:v>14.110549999999973</c:v>
                </c:pt>
                <c:pt idx="3708">
                  <c:v>14.110549999999973</c:v>
                </c:pt>
                <c:pt idx="3709">
                  <c:v>14.110549999999973</c:v>
                </c:pt>
                <c:pt idx="3710">
                  <c:v>14.110549999999973</c:v>
                </c:pt>
                <c:pt idx="3711">
                  <c:v>14.110549999999973</c:v>
                </c:pt>
                <c:pt idx="3712">
                  <c:v>14.110549999999973</c:v>
                </c:pt>
                <c:pt idx="3713">
                  <c:v>14.110549999999973</c:v>
                </c:pt>
                <c:pt idx="3714">
                  <c:v>14.110549999999973</c:v>
                </c:pt>
                <c:pt idx="3715">
                  <c:v>14.110549999999973</c:v>
                </c:pt>
                <c:pt idx="3716">
                  <c:v>14.110549999999973</c:v>
                </c:pt>
                <c:pt idx="3717">
                  <c:v>14.110549999999973</c:v>
                </c:pt>
                <c:pt idx="3718">
                  <c:v>14.110549999999973</c:v>
                </c:pt>
                <c:pt idx="3719">
                  <c:v>14.110549999999973</c:v>
                </c:pt>
                <c:pt idx="3720">
                  <c:v>14.110549999999973</c:v>
                </c:pt>
                <c:pt idx="3721">
                  <c:v>14.110549999999973</c:v>
                </c:pt>
                <c:pt idx="3722">
                  <c:v>14.110549999999973</c:v>
                </c:pt>
                <c:pt idx="3723">
                  <c:v>14.110549999999973</c:v>
                </c:pt>
                <c:pt idx="3724">
                  <c:v>14.110549999999973</c:v>
                </c:pt>
                <c:pt idx="3725">
                  <c:v>14.110549999999973</c:v>
                </c:pt>
                <c:pt idx="3726">
                  <c:v>14.110549999999973</c:v>
                </c:pt>
                <c:pt idx="3727">
                  <c:v>14.110549999999973</c:v>
                </c:pt>
                <c:pt idx="3728">
                  <c:v>14.110549999999973</c:v>
                </c:pt>
                <c:pt idx="3729">
                  <c:v>14.110549999999973</c:v>
                </c:pt>
                <c:pt idx="3730">
                  <c:v>14.110549999999973</c:v>
                </c:pt>
                <c:pt idx="3731">
                  <c:v>14.110549999999973</c:v>
                </c:pt>
                <c:pt idx="3732">
                  <c:v>14.110549999999973</c:v>
                </c:pt>
                <c:pt idx="3733">
                  <c:v>14.110549999999973</c:v>
                </c:pt>
                <c:pt idx="3734">
                  <c:v>14.110549999999973</c:v>
                </c:pt>
                <c:pt idx="3735">
                  <c:v>14.110549999999973</c:v>
                </c:pt>
                <c:pt idx="3736">
                  <c:v>14.110549999999973</c:v>
                </c:pt>
                <c:pt idx="3737">
                  <c:v>14.110549999999973</c:v>
                </c:pt>
                <c:pt idx="3738">
                  <c:v>14.110549999999973</c:v>
                </c:pt>
                <c:pt idx="3739">
                  <c:v>14.110599999999973</c:v>
                </c:pt>
                <c:pt idx="3740">
                  <c:v>14.110799999999973</c:v>
                </c:pt>
                <c:pt idx="3741">
                  <c:v>14.111039999999972</c:v>
                </c:pt>
                <c:pt idx="3742">
                  <c:v>14.111219999999973</c:v>
                </c:pt>
                <c:pt idx="3743">
                  <c:v>14.111299999999973</c:v>
                </c:pt>
                <c:pt idx="3744">
                  <c:v>14.111299999999973</c:v>
                </c:pt>
                <c:pt idx="3745">
                  <c:v>14.111299999999973</c:v>
                </c:pt>
                <c:pt idx="3746">
                  <c:v>14.111299999999973</c:v>
                </c:pt>
                <c:pt idx="3747">
                  <c:v>14.111299999999973</c:v>
                </c:pt>
                <c:pt idx="3748">
                  <c:v>14.111299999999973</c:v>
                </c:pt>
                <c:pt idx="3749">
                  <c:v>14.111299999999973</c:v>
                </c:pt>
                <c:pt idx="3750">
                  <c:v>14.111299999999973</c:v>
                </c:pt>
                <c:pt idx="3751">
                  <c:v>14.111299999999973</c:v>
                </c:pt>
                <c:pt idx="3752">
                  <c:v>14.111299999999973</c:v>
                </c:pt>
                <c:pt idx="3753">
                  <c:v>14.111299999999973</c:v>
                </c:pt>
                <c:pt idx="3754">
                  <c:v>14.117049999999974</c:v>
                </c:pt>
                <c:pt idx="3755">
                  <c:v>14.123359999999973</c:v>
                </c:pt>
                <c:pt idx="3756">
                  <c:v>14.128099999999973</c:v>
                </c:pt>
                <c:pt idx="3757">
                  <c:v>14.133859999999974</c:v>
                </c:pt>
                <c:pt idx="3758">
                  <c:v>14.138409999999974</c:v>
                </c:pt>
                <c:pt idx="3759">
                  <c:v>14.141119999999974</c:v>
                </c:pt>
                <c:pt idx="3760">
                  <c:v>14.142929999999975</c:v>
                </c:pt>
                <c:pt idx="3761">
                  <c:v>14.144259999999974</c:v>
                </c:pt>
                <c:pt idx="3762">
                  <c:v>14.145609999999975</c:v>
                </c:pt>
                <c:pt idx="3763">
                  <c:v>14.146809999999975</c:v>
                </c:pt>
                <c:pt idx="3764">
                  <c:v>14.147569999999975</c:v>
                </c:pt>
                <c:pt idx="3765">
                  <c:v>14.148199999999974</c:v>
                </c:pt>
                <c:pt idx="3766">
                  <c:v>14.148799999999975</c:v>
                </c:pt>
                <c:pt idx="3767">
                  <c:v>14.149419999999974</c:v>
                </c:pt>
                <c:pt idx="3768">
                  <c:v>14.150259999999975</c:v>
                </c:pt>
                <c:pt idx="3769">
                  <c:v>14.151439999999974</c:v>
                </c:pt>
                <c:pt idx="3770">
                  <c:v>14.152169999999975</c:v>
                </c:pt>
                <c:pt idx="3771">
                  <c:v>14.162749999999974</c:v>
                </c:pt>
                <c:pt idx="3772">
                  <c:v>14.176069999999974</c:v>
                </c:pt>
                <c:pt idx="3773">
                  <c:v>14.188899999999974</c:v>
                </c:pt>
                <c:pt idx="3774">
                  <c:v>14.209789999999973</c:v>
                </c:pt>
                <c:pt idx="3775">
                  <c:v>14.227309999999973</c:v>
                </c:pt>
                <c:pt idx="3776">
                  <c:v>14.243259999999973</c:v>
                </c:pt>
                <c:pt idx="3777">
                  <c:v>14.252279999999972</c:v>
                </c:pt>
                <c:pt idx="3778">
                  <c:v>14.256449999999973</c:v>
                </c:pt>
                <c:pt idx="3779">
                  <c:v>14.258769999999972</c:v>
                </c:pt>
                <c:pt idx="3780">
                  <c:v>14.260129999999972</c:v>
                </c:pt>
                <c:pt idx="3781">
                  <c:v>14.260999999999973</c:v>
                </c:pt>
                <c:pt idx="3782">
                  <c:v>14.261519999999972</c:v>
                </c:pt>
                <c:pt idx="3783">
                  <c:v>14.262089999999972</c:v>
                </c:pt>
                <c:pt idx="3784">
                  <c:v>14.262369999999972</c:v>
                </c:pt>
                <c:pt idx="3785">
                  <c:v>14.262419999999972</c:v>
                </c:pt>
                <c:pt idx="3786">
                  <c:v>14.262419999999972</c:v>
                </c:pt>
                <c:pt idx="3787">
                  <c:v>14.262419999999972</c:v>
                </c:pt>
                <c:pt idx="3788">
                  <c:v>14.262419999999972</c:v>
                </c:pt>
                <c:pt idx="3789">
                  <c:v>14.262419999999972</c:v>
                </c:pt>
                <c:pt idx="3790">
                  <c:v>14.262419999999972</c:v>
                </c:pt>
                <c:pt idx="3791">
                  <c:v>14.262419999999972</c:v>
                </c:pt>
                <c:pt idx="3792">
                  <c:v>14.262419999999972</c:v>
                </c:pt>
                <c:pt idx="3793">
                  <c:v>14.262419999999972</c:v>
                </c:pt>
                <c:pt idx="3794">
                  <c:v>14.262419999999972</c:v>
                </c:pt>
                <c:pt idx="3795">
                  <c:v>14.262419999999972</c:v>
                </c:pt>
                <c:pt idx="3796">
                  <c:v>14.262419999999972</c:v>
                </c:pt>
                <c:pt idx="3797">
                  <c:v>14.268959999999971</c:v>
                </c:pt>
                <c:pt idx="3798">
                  <c:v>14.276849999999971</c:v>
                </c:pt>
                <c:pt idx="3799">
                  <c:v>14.287619999999972</c:v>
                </c:pt>
                <c:pt idx="3800">
                  <c:v>14.308389999999973</c:v>
                </c:pt>
                <c:pt idx="3801">
                  <c:v>14.321059999999973</c:v>
                </c:pt>
                <c:pt idx="3802">
                  <c:v>14.330649999999972</c:v>
                </c:pt>
                <c:pt idx="3803">
                  <c:v>14.336289999999972</c:v>
                </c:pt>
                <c:pt idx="3804">
                  <c:v>14.340239999999971</c:v>
                </c:pt>
                <c:pt idx="3805">
                  <c:v>14.342249999999972</c:v>
                </c:pt>
                <c:pt idx="3806">
                  <c:v>14.343519999999971</c:v>
                </c:pt>
                <c:pt idx="3807">
                  <c:v>14.344359999999972</c:v>
                </c:pt>
                <c:pt idx="3808">
                  <c:v>14.344899999999972</c:v>
                </c:pt>
                <c:pt idx="3809">
                  <c:v>14.345199999999972</c:v>
                </c:pt>
                <c:pt idx="3810">
                  <c:v>14.345289999999972</c:v>
                </c:pt>
                <c:pt idx="3811">
                  <c:v>14.345319999999973</c:v>
                </c:pt>
                <c:pt idx="3812">
                  <c:v>14.345319999999973</c:v>
                </c:pt>
                <c:pt idx="3813">
                  <c:v>14.345319999999973</c:v>
                </c:pt>
                <c:pt idx="3814">
                  <c:v>14.345319999999973</c:v>
                </c:pt>
                <c:pt idx="3815">
                  <c:v>14.345319999999973</c:v>
                </c:pt>
                <c:pt idx="3816">
                  <c:v>14.345529999999972</c:v>
                </c:pt>
                <c:pt idx="3817">
                  <c:v>14.347299999999972</c:v>
                </c:pt>
                <c:pt idx="3818">
                  <c:v>14.349369999999972</c:v>
                </c:pt>
                <c:pt idx="3819">
                  <c:v>14.351109999999972</c:v>
                </c:pt>
                <c:pt idx="3820">
                  <c:v>14.352269999999972</c:v>
                </c:pt>
                <c:pt idx="3821">
                  <c:v>14.353029999999972</c:v>
                </c:pt>
                <c:pt idx="3822">
                  <c:v>14.353569999999973</c:v>
                </c:pt>
                <c:pt idx="3823">
                  <c:v>14.353879999999974</c:v>
                </c:pt>
                <c:pt idx="3824">
                  <c:v>14.354139999999974</c:v>
                </c:pt>
                <c:pt idx="3825">
                  <c:v>14.354329999999974</c:v>
                </c:pt>
                <c:pt idx="3826">
                  <c:v>14.354439999999974</c:v>
                </c:pt>
                <c:pt idx="3827">
                  <c:v>14.354499999999973</c:v>
                </c:pt>
                <c:pt idx="3828">
                  <c:v>14.354519999999972</c:v>
                </c:pt>
                <c:pt idx="3829">
                  <c:v>14.354519999999972</c:v>
                </c:pt>
                <c:pt idx="3830">
                  <c:v>14.354519999999972</c:v>
                </c:pt>
                <c:pt idx="3831">
                  <c:v>14.354519999999972</c:v>
                </c:pt>
                <c:pt idx="3832">
                  <c:v>14.354519999999972</c:v>
                </c:pt>
                <c:pt idx="3833">
                  <c:v>14.354519999999972</c:v>
                </c:pt>
                <c:pt idx="3834">
                  <c:v>14.354519999999972</c:v>
                </c:pt>
                <c:pt idx="3835">
                  <c:v>14.354519999999972</c:v>
                </c:pt>
                <c:pt idx="3836">
                  <c:v>14.354519999999972</c:v>
                </c:pt>
                <c:pt idx="3837">
                  <c:v>14.354519999999972</c:v>
                </c:pt>
                <c:pt idx="3838">
                  <c:v>14.354519999999972</c:v>
                </c:pt>
                <c:pt idx="3839">
                  <c:v>14.354519999999972</c:v>
                </c:pt>
                <c:pt idx="3840">
                  <c:v>14.354519999999972</c:v>
                </c:pt>
                <c:pt idx="3841">
                  <c:v>14.354519999999972</c:v>
                </c:pt>
                <c:pt idx="3842">
                  <c:v>14.354519999999972</c:v>
                </c:pt>
                <c:pt idx="3843">
                  <c:v>14.354519999999972</c:v>
                </c:pt>
                <c:pt idx="3844">
                  <c:v>14.354519999999972</c:v>
                </c:pt>
                <c:pt idx="3845">
                  <c:v>14.354519999999972</c:v>
                </c:pt>
                <c:pt idx="3846">
                  <c:v>14.354519999999972</c:v>
                </c:pt>
                <c:pt idx="3847">
                  <c:v>14.354519999999972</c:v>
                </c:pt>
                <c:pt idx="3848">
                  <c:v>14.354519999999972</c:v>
                </c:pt>
                <c:pt idx="3849">
                  <c:v>14.354519999999972</c:v>
                </c:pt>
                <c:pt idx="3850">
                  <c:v>14.354519999999972</c:v>
                </c:pt>
                <c:pt idx="3851">
                  <c:v>14.354519999999972</c:v>
                </c:pt>
                <c:pt idx="3852">
                  <c:v>14.354519999999972</c:v>
                </c:pt>
                <c:pt idx="3853">
                  <c:v>14.354519999999972</c:v>
                </c:pt>
                <c:pt idx="3854">
                  <c:v>14.354519999999972</c:v>
                </c:pt>
                <c:pt idx="3855">
                  <c:v>14.354519999999972</c:v>
                </c:pt>
                <c:pt idx="3856">
                  <c:v>14.354519999999972</c:v>
                </c:pt>
                <c:pt idx="3857">
                  <c:v>14.354519999999972</c:v>
                </c:pt>
                <c:pt idx="3858">
                  <c:v>14.354519999999972</c:v>
                </c:pt>
                <c:pt idx="3859">
                  <c:v>14.354519999999972</c:v>
                </c:pt>
                <c:pt idx="3860">
                  <c:v>14.354519999999972</c:v>
                </c:pt>
                <c:pt idx="3861">
                  <c:v>14.354519999999972</c:v>
                </c:pt>
                <c:pt idx="3862">
                  <c:v>14.354519999999972</c:v>
                </c:pt>
                <c:pt idx="3863">
                  <c:v>14.354519999999972</c:v>
                </c:pt>
                <c:pt idx="3864">
                  <c:v>14.354519999999972</c:v>
                </c:pt>
                <c:pt idx="3865">
                  <c:v>14.354519999999972</c:v>
                </c:pt>
                <c:pt idx="3866">
                  <c:v>14.354519999999972</c:v>
                </c:pt>
                <c:pt idx="3867">
                  <c:v>14.354519999999972</c:v>
                </c:pt>
                <c:pt idx="3868">
                  <c:v>14.357099999999972</c:v>
                </c:pt>
                <c:pt idx="3869">
                  <c:v>14.361889999999972</c:v>
                </c:pt>
                <c:pt idx="3870">
                  <c:v>14.370029999999971</c:v>
                </c:pt>
                <c:pt idx="3871">
                  <c:v>14.397879999999972</c:v>
                </c:pt>
                <c:pt idx="3872">
                  <c:v>14.424179999999973</c:v>
                </c:pt>
                <c:pt idx="3873">
                  <c:v>14.451959999999973</c:v>
                </c:pt>
                <c:pt idx="3874">
                  <c:v>14.466989999999972</c:v>
                </c:pt>
                <c:pt idx="3875">
                  <c:v>14.476189999999972</c:v>
                </c:pt>
                <c:pt idx="3876">
                  <c:v>14.480049999999972</c:v>
                </c:pt>
                <c:pt idx="3877">
                  <c:v>14.481789999999972</c:v>
                </c:pt>
                <c:pt idx="3878">
                  <c:v>14.482819999999972</c:v>
                </c:pt>
                <c:pt idx="3879">
                  <c:v>14.483589999999971</c:v>
                </c:pt>
                <c:pt idx="3880">
                  <c:v>14.484559999999972</c:v>
                </c:pt>
                <c:pt idx="3881">
                  <c:v>14.485619999999972</c:v>
                </c:pt>
                <c:pt idx="3882">
                  <c:v>14.497019999999972</c:v>
                </c:pt>
                <c:pt idx="3883">
                  <c:v>14.510319999999972</c:v>
                </c:pt>
                <c:pt idx="3884">
                  <c:v>14.524279999999973</c:v>
                </c:pt>
                <c:pt idx="3885">
                  <c:v>14.544829999999973</c:v>
                </c:pt>
                <c:pt idx="3886">
                  <c:v>14.573179999999972</c:v>
                </c:pt>
                <c:pt idx="3887">
                  <c:v>14.591509999999973</c:v>
                </c:pt>
                <c:pt idx="3888">
                  <c:v>14.601419999999973</c:v>
                </c:pt>
                <c:pt idx="3889">
                  <c:v>14.607559999999973</c:v>
                </c:pt>
                <c:pt idx="3890">
                  <c:v>14.610819999999972</c:v>
                </c:pt>
                <c:pt idx="3891">
                  <c:v>14.612869999999972</c:v>
                </c:pt>
                <c:pt idx="3892">
                  <c:v>14.614209999999973</c:v>
                </c:pt>
                <c:pt idx="3893">
                  <c:v>14.615199999999973</c:v>
                </c:pt>
                <c:pt idx="3894">
                  <c:v>14.616139999999973</c:v>
                </c:pt>
                <c:pt idx="3895">
                  <c:v>14.616979999999973</c:v>
                </c:pt>
                <c:pt idx="3896">
                  <c:v>14.617529999999974</c:v>
                </c:pt>
                <c:pt idx="3897">
                  <c:v>14.617909999999974</c:v>
                </c:pt>
                <c:pt idx="3898">
                  <c:v>14.618249999999973</c:v>
                </c:pt>
                <c:pt idx="3899">
                  <c:v>14.618679999999973</c:v>
                </c:pt>
                <c:pt idx="3900">
                  <c:v>14.618869999999973</c:v>
                </c:pt>
                <c:pt idx="3901">
                  <c:v>14.618899999999973</c:v>
                </c:pt>
                <c:pt idx="3902">
                  <c:v>14.618899999999973</c:v>
                </c:pt>
                <c:pt idx="3903">
                  <c:v>14.618899999999973</c:v>
                </c:pt>
                <c:pt idx="3904">
                  <c:v>14.618899999999973</c:v>
                </c:pt>
                <c:pt idx="3905">
                  <c:v>14.618899999999973</c:v>
                </c:pt>
                <c:pt idx="3906">
                  <c:v>14.618899999999973</c:v>
                </c:pt>
                <c:pt idx="3907">
                  <c:v>14.618899999999973</c:v>
                </c:pt>
                <c:pt idx="3908">
                  <c:v>14.618899999999973</c:v>
                </c:pt>
                <c:pt idx="3909">
                  <c:v>14.618899999999973</c:v>
                </c:pt>
                <c:pt idx="3910">
                  <c:v>14.618899999999973</c:v>
                </c:pt>
                <c:pt idx="3911">
                  <c:v>14.618899999999973</c:v>
                </c:pt>
                <c:pt idx="3912">
                  <c:v>14.621559999999974</c:v>
                </c:pt>
                <c:pt idx="3913">
                  <c:v>14.624359999999974</c:v>
                </c:pt>
                <c:pt idx="3914">
                  <c:v>14.627319999999974</c:v>
                </c:pt>
                <c:pt idx="3915">
                  <c:v>14.630219999999975</c:v>
                </c:pt>
                <c:pt idx="3916">
                  <c:v>14.632969999999975</c:v>
                </c:pt>
                <c:pt idx="3917">
                  <c:v>14.635649999999975</c:v>
                </c:pt>
                <c:pt idx="3918">
                  <c:v>14.638279999999975</c:v>
                </c:pt>
                <c:pt idx="3919">
                  <c:v>14.640599999999974</c:v>
                </c:pt>
                <c:pt idx="3920">
                  <c:v>14.645439999999974</c:v>
                </c:pt>
                <c:pt idx="3921">
                  <c:v>14.654099999999975</c:v>
                </c:pt>
                <c:pt idx="3922">
                  <c:v>14.662279999999974</c:v>
                </c:pt>
                <c:pt idx="3923">
                  <c:v>14.669679999999975</c:v>
                </c:pt>
                <c:pt idx="3924">
                  <c:v>14.676919999999974</c:v>
                </c:pt>
                <c:pt idx="3925">
                  <c:v>14.685469999999974</c:v>
                </c:pt>
                <c:pt idx="3926">
                  <c:v>14.693659999999975</c:v>
                </c:pt>
                <c:pt idx="3927">
                  <c:v>14.700879999999975</c:v>
                </c:pt>
                <c:pt idx="3928">
                  <c:v>14.706289999999974</c:v>
                </c:pt>
                <c:pt idx="3929">
                  <c:v>14.712069999999974</c:v>
                </c:pt>
                <c:pt idx="3930">
                  <c:v>14.717279999999974</c:v>
                </c:pt>
                <c:pt idx="3931">
                  <c:v>14.721239999999973</c:v>
                </c:pt>
                <c:pt idx="3932">
                  <c:v>14.724649999999974</c:v>
                </c:pt>
                <c:pt idx="3933">
                  <c:v>14.729089999999974</c:v>
                </c:pt>
                <c:pt idx="3934">
                  <c:v>14.734799999999975</c:v>
                </c:pt>
                <c:pt idx="3935">
                  <c:v>14.740159999999975</c:v>
                </c:pt>
                <c:pt idx="3936">
                  <c:v>14.744269999999975</c:v>
                </c:pt>
                <c:pt idx="3937">
                  <c:v>14.746889999999976</c:v>
                </c:pt>
                <c:pt idx="3938">
                  <c:v>14.747799999999975</c:v>
                </c:pt>
                <c:pt idx="3939">
                  <c:v>14.748069999999975</c:v>
                </c:pt>
                <c:pt idx="3940">
                  <c:v>14.748369999999975</c:v>
                </c:pt>
                <c:pt idx="3941">
                  <c:v>14.748549999999975</c:v>
                </c:pt>
                <c:pt idx="3942">
                  <c:v>14.748649999999975</c:v>
                </c:pt>
                <c:pt idx="3943">
                  <c:v>14.748689999999975</c:v>
                </c:pt>
                <c:pt idx="3944">
                  <c:v>14.748689999999975</c:v>
                </c:pt>
                <c:pt idx="3945">
                  <c:v>14.748689999999975</c:v>
                </c:pt>
                <c:pt idx="3946">
                  <c:v>14.748689999999975</c:v>
                </c:pt>
                <c:pt idx="3947">
                  <c:v>14.748689999999975</c:v>
                </c:pt>
                <c:pt idx="3948">
                  <c:v>14.748689999999975</c:v>
                </c:pt>
                <c:pt idx="3949">
                  <c:v>14.748689999999975</c:v>
                </c:pt>
                <c:pt idx="3950">
                  <c:v>14.748689999999975</c:v>
                </c:pt>
                <c:pt idx="3951">
                  <c:v>14.748689999999975</c:v>
                </c:pt>
                <c:pt idx="3952">
                  <c:v>14.748689999999975</c:v>
                </c:pt>
                <c:pt idx="3953">
                  <c:v>14.748689999999975</c:v>
                </c:pt>
                <c:pt idx="3954">
                  <c:v>14.748689999999975</c:v>
                </c:pt>
                <c:pt idx="3955">
                  <c:v>14.748689999999975</c:v>
                </c:pt>
                <c:pt idx="3956">
                  <c:v>14.748689999999975</c:v>
                </c:pt>
                <c:pt idx="3957">
                  <c:v>14.748689999999975</c:v>
                </c:pt>
                <c:pt idx="3958">
                  <c:v>14.748689999999975</c:v>
                </c:pt>
                <c:pt idx="3959">
                  <c:v>14.748689999999975</c:v>
                </c:pt>
                <c:pt idx="3960">
                  <c:v>14.748689999999975</c:v>
                </c:pt>
                <c:pt idx="3961">
                  <c:v>14.748689999999975</c:v>
                </c:pt>
                <c:pt idx="3962">
                  <c:v>14.748689999999975</c:v>
                </c:pt>
                <c:pt idx="3963">
                  <c:v>14.748689999999975</c:v>
                </c:pt>
                <c:pt idx="3964">
                  <c:v>14.748689999999975</c:v>
                </c:pt>
                <c:pt idx="3965">
                  <c:v>14.748689999999975</c:v>
                </c:pt>
                <c:pt idx="3966">
                  <c:v>14.748689999999975</c:v>
                </c:pt>
                <c:pt idx="3967">
                  <c:v>14.748689999999975</c:v>
                </c:pt>
                <c:pt idx="3968">
                  <c:v>14.748689999999975</c:v>
                </c:pt>
                <c:pt idx="3969">
                  <c:v>14.748689999999975</c:v>
                </c:pt>
                <c:pt idx="3970">
                  <c:v>14.748689999999975</c:v>
                </c:pt>
                <c:pt idx="3971">
                  <c:v>14.749679999999975</c:v>
                </c:pt>
                <c:pt idx="3972">
                  <c:v>14.754449999999975</c:v>
                </c:pt>
                <c:pt idx="3973">
                  <c:v>14.764199999999976</c:v>
                </c:pt>
                <c:pt idx="3974">
                  <c:v>14.774769999999975</c:v>
                </c:pt>
                <c:pt idx="3975">
                  <c:v>14.781269999999976</c:v>
                </c:pt>
                <c:pt idx="3976">
                  <c:v>14.785689999999976</c:v>
                </c:pt>
                <c:pt idx="3977">
                  <c:v>14.788149999999975</c:v>
                </c:pt>
                <c:pt idx="3978">
                  <c:v>14.790039999999975</c:v>
                </c:pt>
                <c:pt idx="3979">
                  <c:v>14.791069999999975</c:v>
                </c:pt>
                <c:pt idx="3980">
                  <c:v>14.791949999999975</c:v>
                </c:pt>
                <c:pt idx="3981">
                  <c:v>14.792679999999976</c:v>
                </c:pt>
                <c:pt idx="3982">
                  <c:v>14.793359999999975</c:v>
                </c:pt>
                <c:pt idx="3983">
                  <c:v>14.793869999999975</c:v>
                </c:pt>
                <c:pt idx="3984">
                  <c:v>14.794259999999975</c:v>
                </c:pt>
                <c:pt idx="3985">
                  <c:v>14.794459999999974</c:v>
                </c:pt>
                <c:pt idx="3986">
                  <c:v>14.794539999999975</c:v>
                </c:pt>
                <c:pt idx="3987">
                  <c:v>14.794559999999974</c:v>
                </c:pt>
                <c:pt idx="3988">
                  <c:v>14.794559999999974</c:v>
                </c:pt>
                <c:pt idx="3989">
                  <c:v>14.794559999999974</c:v>
                </c:pt>
                <c:pt idx="3990">
                  <c:v>14.794559999999974</c:v>
                </c:pt>
                <c:pt idx="3991">
                  <c:v>14.794559999999974</c:v>
                </c:pt>
                <c:pt idx="3992">
                  <c:v>14.794559999999974</c:v>
                </c:pt>
                <c:pt idx="3993">
                  <c:v>14.794559999999974</c:v>
                </c:pt>
                <c:pt idx="3994">
                  <c:v>14.794559999999974</c:v>
                </c:pt>
                <c:pt idx="3995">
                  <c:v>14.794559999999974</c:v>
                </c:pt>
                <c:pt idx="3996">
                  <c:v>14.794559999999974</c:v>
                </c:pt>
                <c:pt idx="3997">
                  <c:v>14.794559999999974</c:v>
                </c:pt>
                <c:pt idx="3998">
                  <c:v>14.794559999999974</c:v>
                </c:pt>
                <c:pt idx="3999">
                  <c:v>14.794559999999974</c:v>
                </c:pt>
                <c:pt idx="4000">
                  <c:v>14.794559999999974</c:v>
                </c:pt>
                <c:pt idx="4001">
                  <c:v>14.794559999999974</c:v>
                </c:pt>
                <c:pt idx="4002">
                  <c:v>14.794559999999974</c:v>
                </c:pt>
                <c:pt idx="4003">
                  <c:v>14.794559999999974</c:v>
                </c:pt>
                <c:pt idx="4004">
                  <c:v>14.794559999999974</c:v>
                </c:pt>
                <c:pt idx="4005">
                  <c:v>14.794559999999974</c:v>
                </c:pt>
                <c:pt idx="4006">
                  <c:v>14.794559999999974</c:v>
                </c:pt>
                <c:pt idx="4007">
                  <c:v>14.794639999999974</c:v>
                </c:pt>
                <c:pt idx="4008">
                  <c:v>14.794639999999974</c:v>
                </c:pt>
                <c:pt idx="4009">
                  <c:v>14.794749999999974</c:v>
                </c:pt>
                <c:pt idx="4010">
                  <c:v>14.796279999999975</c:v>
                </c:pt>
                <c:pt idx="4011">
                  <c:v>14.800919999999975</c:v>
                </c:pt>
                <c:pt idx="4012">
                  <c:v>14.806449999999975</c:v>
                </c:pt>
                <c:pt idx="4013">
                  <c:v>14.810649999999976</c:v>
                </c:pt>
                <c:pt idx="4014">
                  <c:v>14.812929999999977</c:v>
                </c:pt>
                <c:pt idx="4015">
                  <c:v>14.814389999999976</c:v>
                </c:pt>
                <c:pt idx="4016">
                  <c:v>14.815369999999977</c:v>
                </c:pt>
                <c:pt idx="4017">
                  <c:v>14.816109999999977</c:v>
                </c:pt>
                <c:pt idx="4018">
                  <c:v>14.816689999999976</c:v>
                </c:pt>
                <c:pt idx="4019">
                  <c:v>14.817189999999977</c:v>
                </c:pt>
                <c:pt idx="4020">
                  <c:v>14.817659999999977</c:v>
                </c:pt>
                <c:pt idx="4021">
                  <c:v>14.818069999999977</c:v>
                </c:pt>
                <c:pt idx="4022">
                  <c:v>14.818459999999977</c:v>
                </c:pt>
                <c:pt idx="4023">
                  <c:v>14.818839999999977</c:v>
                </c:pt>
                <c:pt idx="4024">
                  <c:v>14.819209999999977</c:v>
                </c:pt>
                <c:pt idx="4025">
                  <c:v>14.819539999999977</c:v>
                </c:pt>
                <c:pt idx="4026">
                  <c:v>14.819829999999977</c:v>
                </c:pt>
                <c:pt idx="4027">
                  <c:v>14.820089999999977</c:v>
                </c:pt>
                <c:pt idx="4028">
                  <c:v>14.820349999999978</c:v>
                </c:pt>
                <c:pt idx="4029">
                  <c:v>14.820609999999979</c:v>
                </c:pt>
                <c:pt idx="4030">
                  <c:v>14.820879999999979</c:v>
                </c:pt>
                <c:pt idx="4031">
                  <c:v>14.82113999999998</c:v>
                </c:pt>
                <c:pt idx="4032">
                  <c:v>14.82136999999998</c:v>
                </c:pt>
                <c:pt idx="4033">
                  <c:v>14.82160999999998</c:v>
                </c:pt>
                <c:pt idx="4034">
                  <c:v>14.821879999999981</c:v>
                </c:pt>
                <c:pt idx="4035">
                  <c:v>14.822149999999981</c:v>
                </c:pt>
                <c:pt idx="4036">
                  <c:v>14.82239999999998</c:v>
                </c:pt>
                <c:pt idx="4037">
                  <c:v>14.82263999999998</c:v>
                </c:pt>
                <c:pt idx="4038">
                  <c:v>14.82282999999998</c:v>
                </c:pt>
                <c:pt idx="4039">
                  <c:v>14.82297999999998</c:v>
                </c:pt>
                <c:pt idx="4040">
                  <c:v>14.823149999999981</c:v>
                </c:pt>
                <c:pt idx="4041">
                  <c:v>14.82347999999998</c:v>
                </c:pt>
                <c:pt idx="4042">
                  <c:v>14.82409999999998</c:v>
                </c:pt>
                <c:pt idx="4043">
                  <c:v>14.824959999999979</c:v>
                </c:pt>
                <c:pt idx="4044">
                  <c:v>14.825679999999979</c:v>
                </c:pt>
                <c:pt idx="4045">
                  <c:v>14.826049999999979</c:v>
                </c:pt>
                <c:pt idx="4046">
                  <c:v>14.826259999999978</c:v>
                </c:pt>
                <c:pt idx="4047">
                  <c:v>14.826349999999978</c:v>
                </c:pt>
                <c:pt idx="4048">
                  <c:v>14.826359999999978</c:v>
                </c:pt>
                <c:pt idx="4049">
                  <c:v>14.826359999999978</c:v>
                </c:pt>
                <c:pt idx="4050">
                  <c:v>14.826889999999977</c:v>
                </c:pt>
                <c:pt idx="4051">
                  <c:v>14.829539999999977</c:v>
                </c:pt>
                <c:pt idx="4052">
                  <c:v>14.834189999999976</c:v>
                </c:pt>
                <c:pt idx="4053">
                  <c:v>14.838189999999976</c:v>
                </c:pt>
                <c:pt idx="4054">
                  <c:v>14.841829999999977</c:v>
                </c:pt>
                <c:pt idx="4055">
                  <c:v>14.843919999999978</c:v>
                </c:pt>
                <c:pt idx="4056">
                  <c:v>14.844569999999978</c:v>
                </c:pt>
                <c:pt idx="4057">
                  <c:v>14.844699999999978</c:v>
                </c:pt>
                <c:pt idx="4058">
                  <c:v>14.844759999999978</c:v>
                </c:pt>
                <c:pt idx="4059">
                  <c:v>14.844909999999977</c:v>
                </c:pt>
                <c:pt idx="4060">
                  <c:v>14.845309999999978</c:v>
                </c:pt>
                <c:pt idx="4061">
                  <c:v>14.845739999999978</c:v>
                </c:pt>
                <c:pt idx="4062">
                  <c:v>14.846269999999977</c:v>
                </c:pt>
                <c:pt idx="4063">
                  <c:v>14.847179999999977</c:v>
                </c:pt>
                <c:pt idx="4064">
                  <c:v>14.848819999999977</c:v>
                </c:pt>
                <c:pt idx="4065">
                  <c:v>14.851309999999977</c:v>
                </c:pt>
                <c:pt idx="4066">
                  <c:v>14.854509999999976</c:v>
                </c:pt>
                <c:pt idx="4067">
                  <c:v>14.857249999999976</c:v>
                </c:pt>
                <c:pt idx="4068">
                  <c:v>14.859379999999975</c:v>
                </c:pt>
                <c:pt idx="4069">
                  <c:v>14.860729999999975</c:v>
                </c:pt>
                <c:pt idx="4070">
                  <c:v>14.861529999999975</c:v>
                </c:pt>
                <c:pt idx="4071">
                  <c:v>14.861849999999976</c:v>
                </c:pt>
                <c:pt idx="4072">
                  <c:v>14.863869999999975</c:v>
                </c:pt>
                <c:pt idx="4073">
                  <c:v>14.882089999999975</c:v>
                </c:pt>
                <c:pt idx="4074">
                  <c:v>14.906369999999974</c:v>
                </c:pt>
                <c:pt idx="4075">
                  <c:v>14.921039999999975</c:v>
                </c:pt>
                <c:pt idx="4076">
                  <c:v>14.926049999999975</c:v>
                </c:pt>
                <c:pt idx="4077">
                  <c:v>14.926729999999974</c:v>
                </c:pt>
                <c:pt idx="4078">
                  <c:v>14.926759999999975</c:v>
                </c:pt>
                <c:pt idx="4079">
                  <c:v>14.926759999999975</c:v>
                </c:pt>
                <c:pt idx="4080">
                  <c:v>14.926759999999975</c:v>
                </c:pt>
                <c:pt idx="4081">
                  <c:v>14.926759999999975</c:v>
                </c:pt>
                <c:pt idx="4082">
                  <c:v>14.926759999999975</c:v>
                </c:pt>
                <c:pt idx="4083">
                  <c:v>14.926759999999975</c:v>
                </c:pt>
                <c:pt idx="4084">
                  <c:v>14.926759999999975</c:v>
                </c:pt>
                <c:pt idx="4085">
                  <c:v>14.926759999999975</c:v>
                </c:pt>
                <c:pt idx="4086">
                  <c:v>14.926759999999975</c:v>
                </c:pt>
                <c:pt idx="4087">
                  <c:v>14.926759999999975</c:v>
                </c:pt>
                <c:pt idx="4088">
                  <c:v>14.926759999999975</c:v>
                </c:pt>
                <c:pt idx="4089">
                  <c:v>14.926759999999975</c:v>
                </c:pt>
                <c:pt idx="4090">
                  <c:v>14.926759999999975</c:v>
                </c:pt>
                <c:pt idx="4091">
                  <c:v>14.926759999999975</c:v>
                </c:pt>
                <c:pt idx="4092">
                  <c:v>14.929879999999974</c:v>
                </c:pt>
                <c:pt idx="4093">
                  <c:v>14.932639999999974</c:v>
                </c:pt>
                <c:pt idx="4094">
                  <c:v>14.935329999999974</c:v>
                </c:pt>
                <c:pt idx="4095">
                  <c:v>14.937199999999974</c:v>
                </c:pt>
                <c:pt idx="4096">
                  <c:v>14.938059999999973</c:v>
                </c:pt>
                <c:pt idx="4097">
                  <c:v>14.938369999999974</c:v>
                </c:pt>
                <c:pt idx="4098">
                  <c:v>14.938409999999974</c:v>
                </c:pt>
                <c:pt idx="4099">
                  <c:v>14.938409999999974</c:v>
                </c:pt>
                <c:pt idx="4100">
                  <c:v>14.938409999999974</c:v>
                </c:pt>
                <c:pt idx="4101">
                  <c:v>14.938409999999974</c:v>
                </c:pt>
                <c:pt idx="4102">
                  <c:v>14.938409999999974</c:v>
                </c:pt>
                <c:pt idx="4103">
                  <c:v>14.938409999999974</c:v>
                </c:pt>
                <c:pt idx="4104">
                  <c:v>14.938409999999974</c:v>
                </c:pt>
                <c:pt idx="4105">
                  <c:v>14.938409999999974</c:v>
                </c:pt>
                <c:pt idx="4106">
                  <c:v>14.938409999999974</c:v>
                </c:pt>
                <c:pt idx="4107">
                  <c:v>14.938409999999974</c:v>
                </c:pt>
                <c:pt idx="4108">
                  <c:v>14.938409999999974</c:v>
                </c:pt>
                <c:pt idx="4109">
                  <c:v>14.938409999999974</c:v>
                </c:pt>
                <c:pt idx="4110">
                  <c:v>14.938409999999974</c:v>
                </c:pt>
                <c:pt idx="4111">
                  <c:v>14.938409999999974</c:v>
                </c:pt>
                <c:pt idx="4112">
                  <c:v>14.938409999999974</c:v>
                </c:pt>
                <c:pt idx="4113">
                  <c:v>14.938409999999974</c:v>
                </c:pt>
                <c:pt idx="4114">
                  <c:v>14.938409999999974</c:v>
                </c:pt>
                <c:pt idx="4115">
                  <c:v>14.938409999999974</c:v>
                </c:pt>
                <c:pt idx="4116">
                  <c:v>14.938409999999974</c:v>
                </c:pt>
                <c:pt idx="4117">
                  <c:v>14.938559999999974</c:v>
                </c:pt>
                <c:pt idx="4118">
                  <c:v>14.939889999999973</c:v>
                </c:pt>
                <c:pt idx="4119">
                  <c:v>14.941589999999973</c:v>
                </c:pt>
                <c:pt idx="4120">
                  <c:v>14.942849999999973</c:v>
                </c:pt>
                <c:pt idx="4121">
                  <c:v>14.943519999999973</c:v>
                </c:pt>
                <c:pt idx="4122">
                  <c:v>14.943929999999973</c:v>
                </c:pt>
                <c:pt idx="4123">
                  <c:v>14.944239999999974</c:v>
                </c:pt>
                <c:pt idx="4124">
                  <c:v>14.944479999999974</c:v>
                </c:pt>
                <c:pt idx="4125">
                  <c:v>14.944649999999974</c:v>
                </c:pt>
                <c:pt idx="4126">
                  <c:v>14.944699999999974</c:v>
                </c:pt>
                <c:pt idx="4127">
                  <c:v>14.944699999999974</c:v>
                </c:pt>
                <c:pt idx="4128">
                  <c:v>14.944699999999974</c:v>
                </c:pt>
                <c:pt idx="4129">
                  <c:v>14.944699999999974</c:v>
                </c:pt>
                <c:pt idx="4130">
                  <c:v>14.944699999999974</c:v>
                </c:pt>
                <c:pt idx="4131">
                  <c:v>14.944699999999974</c:v>
                </c:pt>
                <c:pt idx="4132">
                  <c:v>14.944699999999974</c:v>
                </c:pt>
                <c:pt idx="4133">
                  <c:v>14.944699999999974</c:v>
                </c:pt>
                <c:pt idx="4134">
                  <c:v>14.944699999999974</c:v>
                </c:pt>
                <c:pt idx="4135">
                  <c:v>14.944699999999974</c:v>
                </c:pt>
                <c:pt idx="4136">
                  <c:v>14.944699999999974</c:v>
                </c:pt>
                <c:pt idx="4137">
                  <c:v>14.944699999999974</c:v>
                </c:pt>
                <c:pt idx="4138">
                  <c:v>14.948809999999975</c:v>
                </c:pt>
                <c:pt idx="4139">
                  <c:v>14.952959999999974</c:v>
                </c:pt>
                <c:pt idx="4140">
                  <c:v>14.957289999999974</c:v>
                </c:pt>
                <c:pt idx="4141">
                  <c:v>14.960519999999974</c:v>
                </c:pt>
                <c:pt idx="4142">
                  <c:v>14.962759999999975</c:v>
                </c:pt>
                <c:pt idx="4143">
                  <c:v>14.964379999999975</c:v>
                </c:pt>
                <c:pt idx="4144">
                  <c:v>14.965569999999975</c:v>
                </c:pt>
                <c:pt idx="4145">
                  <c:v>14.966569999999974</c:v>
                </c:pt>
                <c:pt idx="4146">
                  <c:v>14.967139999999974</c:v>
                </c:pt>
                <c:pt idx="4147">
                  <c:v>14.967549999999974</c:v>
                </c:pt>
                <c:pt idx="4148">
                  <c:v>14.967819999999975</c:v>
                </c:pt>
                <c:pt idx="4149">
                  <c:v>14.967969999999974</c:v>
                </c:pt>
                <c:pt idx="4150">
                  <c:v>14.968059999999975</c:v>
                </c:pt>
                <c:pt idx="4151">
                  <c:v>14.968069999999974</c:v>
                </c:pt>
                <c:pt idx="4152">
                  <c:v>14.968069999999974</c:v>
                </c:pt>
                <c:pt idx="4153">
                  <c:v>14.968069999999974</c:v>
                </c:pt>
                <c:pt idx="4154">
                  <c:v>14.968069999999974</c:v>
                </c:pt>
                <c:pt idx="4155">
                  <c:v>14.968069999999974</c:v>
                </c:pt>
                <c:pt idx="4156">
                  <c:v>14.968069999999974</c:v>
                </c:pt>
                <c:pt idx="4157">
                  <c:v>14.968069999999974</c:v>
                </c:pt>
                <c:pt idx="4158">
                  <c:v>14.968069999999974</c:v>
                </c:pt>
                <c:pt idx="4159">
                  <c:v>14.968069999999974</c:v>
                </c:pt>
                <c:pt idx="4160">
                  <c:v>14.968069999999974</c:v>
                </c:pt>
                <c:pt idx="4161">
                  <c:v>14.968069999999974</c:v>
                </c:pt>
                <c:pt idx="4162">
                  <c:v>14.968069999999974</c:v>
                </c:pt>
                <c:pt idx="4163">
                  <c:v>14.968069999999974</c:v>
                </c:pt>
                <c:pt idx="4164">
                  <c:v>14.968069999999974</c:v>
                </c:pt>
                <c:pt idx="4165">
                  <c:v>14.968069999999974</c:v>
                </c:pt>
                <c:pt idx="4166">
                  <c:v>14.968069999999974</c:v>
                </c:pt>
                <c:pt idx="4167">
                  <c:v>14.968069999999974</c:v>
                </c:pt>
                <c:pt idx="4168">
                  <c:v>14.968069999999974</c:v>
                </c:pt>
                <c:pt idx="4169">
                  <c:v>14.968069999999974</c:v>
                </c:pt>
                <c:pt idx="4170">
                  <c:v>14.968069999999974</c:v>
                </c:pt>
                <c:pt idx="4171">
                  <c:v>14.968069999999974</c:v>
                </c:pt>
                <c:pt idx="4172">
                  <c:v>14.968069999999974</c:v>
                </c:pt>
                <c:pt idx="4173">
                  <c:v>14.968069999999974</c:v>
                </c:pt>
                <c:pt idx="4174">
                  <c:v>14.968069999999974</c:v>
                </c:pt>
                <c:pt idx="4175">
                  <c:v>14.968069999999974</c:v>
                </c:pt>
                <c:pt idx="4176">
                  <c:v>14.968069999999974</c:v>
                </c:pt>
                <c:pt idx="4177">
                  <c:v>14.968069999999974</c:v>
                </c:pt>
                <c:pt idx="4178">
                  <c:v>14.968069999999974</c:v>
                </c:pt>
                <c:pt idx="4179">
                  <c:v>14.968069999999974</c:v>
                </c:pt>
                <c:pt idx="4180">
                  <c:v>14.968069999999974</c:v>
                </c:pt>
                <c:pt idx="4181">
                  <c:v>14.968339999999975</c:v>
                </c:pt>
                <c:pt idx="4182">
                  <c:v>14.970279999999974</c:v>
                </c:pt>
                <c:pt idx="4183">
                  <c:v>14.975509999999973</c:v>
                </c:pt>
                <c:pt idx="4184">
                  <c:v>14.989859999999974</c:v>
                </c:pt>
                <c:pt idx="4185">
                  <c:v>15.006629999999973</c:v>
                </c:pt>
                <c:pt idx="4186">
                  <c:v>15.019849999999973</c:v>
                </c:pt>
                <c:pt idx="4187">
                  <c:v>15.026729999999974</c:v>
                </c:pt>
                <c:pt idx="4188">
                  <c:v>15.029099999999975</c:v>
                </c:pt>
                <c:pt idx="4189">
                  <c:v>15.030569999999974</c:v>
                </c:pt>
                <c:pt idx="4190">
                  <c:v>15.031519999999974</c:v>
                </c:pt>
                <c:pt idx="4191">
                  <c:v>15.032359999999974</c:v>
                </c:pt>
                <c:pt idx="4192">
                  <c:v>15.033759999999974</c:v>
                </c:pt>
                <c:pt idx="4193">
                  <c:v>15.036849999999975</c:v>
                </c:pt>
                <c:pt idx="4194">
                  <c:v>15.046679999999974</c:v>
                </c:pt>
                <c:pt idx="4195">
                  <c:v>15.054009999999973</c:v>
                </c:pt>
                <c:pt idx="4196">
                  <c:v>15.070749999999974</c:v>
                </c:pt>
                <c:pt idx="4197">
                  <c:v>15.083249999999973</c:v>
                </c:pt>
                <c:pt idx="4198">
                  <c:v>15.092059999999973</c:v>
                </c:pt>
                <c:pt idx="4199">
                  <c:v>15.095339999999974</c:v>
                </c:pt>
                <c:pt idx="4200">
                  <c:v>15.097499999999973</c:v>
                </c:pt>
                <c:pt idx="4201">
                  <c:v>15.098979999999974</c:v>
                </c:pt>
                <c:pt idx="4202">
                  <c:v>15.100049999999975</c:v>
                </c:pt>
                <c:pt idx="4203">
                  <c:v>15.101179999999975</c:v>
                </c:pt>
                <c:pt idx="4204">
                  <c:v>15.102459999999974</c:v>
                </c:pt>
                <c:pt idx="4205">
                  <c:v>15.103449999999974</c:v>
                </c:pt>
                <c:pt idx="4206">
                  <c:v>15.104079999999973</c:v>
                </c:pt>
                <c:pt idx="4207">
                  <c:v>15.104349999999974</c:v>
                </c:pt>
                <c:pt idx="4208">
                  <c:v>15.104439999999974</c:v>
                </c:pt>
                <c:pt idx="4209">
                  <c:v>15.104469999999974</c:v>
                </c:pt>
                <c:pt idx="4210">
                  <c:v>15.104619999999974</c:v>
                </c:pt>
                <c:pt idx="4211">
                  <c:v>15.106799999999973</c:v>
                </c:pt>
                <c:pt idx="4212">
                  <c:v>15.118499999999973</c:v>
                </c:pt>
                <c:pt idx="4213">
                  <c:v>15.127639999999973</c:v>
                </c:pt>
                <c:pt idx="4214">
                  <c:v>15.133789999999973</c:v>
                </c:pt>
                <c:pt idx="4215">
                  <c:v>15.136809999999972</c:v>
                </c:pt>
                <c:pt idx="4216">
                  <c:v>15.138719999999973</c:v>
                </c:pt>
                <c:pt idx="4217">
                  <c:v>15.140129999999973</c:v>
                </c:pt>
                <c:pt idx="4218">
                  <c:v>15.141159999999973</c:v>
                </c:pt>
                <c:pt idx="4219">
                  <c:v>15.141829999999972</c:v>
                </c:pt>
                <c:pt idx="4220">
                  <c:v>15.142719999999972</c:v>
                </c:pt>
                <c:pt idx="4221">
                  <c:v>15.143429999999972</c:v>
                </c:pt>
                <c:pt idx="4222">
                  <c:v>15.143939999999972</c:v>
                </c:pt>
                <c:pt idx="4223">
                  <c:v>15.144259999999973</c:v>
                </c:pt>
                <c:pt idx="4224">
                  <c:v>15.151569999999973</c:v>
                </c:pt>
                <c:pt idx="4225">
                  <c:v>15.162969999999973</c:v>
                </c:pt>
                <c:pt idx="4226">
                  <c:v>15.174189999999973</c:v>
                </c:pt>
                <c:pt idx="4227">
                  <c:v>15.193879999999973</c:v>
                </c:pt>
                <c:pt idx="4228">
                  <c:v>15.214769999999973</c:v>
                </c:pt>
                <c:pt idx="4229">
                  <c:v>15.220509999999972</c:v>
                </c:pt>
                <c:pt idx="4230">
                  <c:v>15.223469999999972</c:v>
                </c:pt>
                <c:pt idx="4231">
                  <c:v>15.225109999999972</c:v>
                </c:pt>
                <c:pt idx="4232">
                  <c:v>15.226219999999973</c:v>
                </c:pt>
                <c:pt idx="4233">
                  <c:v>15.227079999999972</c:v>
                </c:pt>
                <c:pt idx="4234">
                  <c:v>15.227819999999973</c:v>
                </c:pt>
                <c:pt idx="4235">
                  <c:v>15.228799999999973</c:v>
                </c:pt>
                <c:pt idx="4236">
                  <c:v>15.229539999999973</c:v>
                </c:pt>
                <c:pt idx="4237">
                  <c:v>15.229779999999973</c:v>
                </c:pt>
                <c:pt idx="4238">
                  <c:v>15.229879999999973</c:v>
                </c:pt>
                <c:pt idx="4239">
                  <c:v>15.230249999999973</c:v>
                </c:pt>
                <c:pt idx="4240">
                  <c:v>15.230679999999973</c:v>
                </c:pt>
                <c:pt idx="4241">
                  <c:v>15.231689999999974</c:v>
                </c:pt>
                <c:pt idx="4242">
                  <c:v>15.232859999999974</c:v>
                </c:pt>
                <c:pt idx="4243">
                  <c:v>15.233429999999974</c:v>
                </c:pt>
                <c:pt idx="4244">
                  <c:v>15.233879999999974</c:v>
                </c:pt>
                <c:pt idx="4245">
                  <c:v>15.234189999999975</c:v>
                </c:pt>
                <c:pt idx="4246">
                  <c:v>15.234469999999975</c:v>
                </c:pt>
                <c:pt idx="4247">
                  <c:v>15.234619999999975</c:v>
                </c:pt>
                <c:pt idx="4248">
                  <c:v>15.234649999999975</c:v>
                </c:pt>
                <c:pt idx="4249">
                  <c:v>15.234649999999975</c:v>
                </c:pt>
                <c:pt idx="4250">
                  <c:v>15.236109999999975</c:v>
                </c:pt>
                <c:pt idx="4251">
                  <c:v>15.240929999999976</c:v>
                </c:pt>
                <c:pt idx="4252">
                  <c:v>15.243319999999976</c:v>
                </c:pt>
                <c:pt idx="4253">
                  <c:v>15.253879999999976</c:v>
                </c:pt>
                <c:pt idx="4254">
                  <c:v>15.281489999999975</c:v>
                </c:pt>
                <c:pt idx="4255">
                  <c:v>15.309069999999975</c:v>
                </c:pt>
                <c:pt idx="4256">
                  <c:v>15.327119999999976</c:v>
                </c:pt>
                <c:pt idx="4257">
                  <c:v>15.334289999999976</c:v>
                </c:pt>
                <c:pt idx="4258">
                  <c:v>15.335889999999976</c:v>
                </c:pt>
                <c:pt idx="4259">
                  <c:v>15.336189999999975</c:v>
                </c:pt>
                <c:pt idx="4260">
                  <c:v>15.336219999999976</c:v>
                </c:pt>
                <c:pt idx="4261">
                  <c:v>15.336219999999976</c:v>
                </c:pt>
                <c:pt idx="4262">
                  <c:v>15.336219999999976</c:v>
                </c:pt>
                <c:pt idx="4263">
                  <c:v>15.336219999999976</c:v>
                </c:pt>
                <c:pt idx="4264">
                  <c:v>15.336219999999976</c:v>
                </c:pt>
                <c:pt idx="4265">
                  <c:v>15.336219999999976</c:v>
                </c:pt>
                <c:pt idx="4266">
                  <c:v>15.336219999999976</c:v>
                </c:pt>
                <c:pt idx="4267">
                  <c:v>15.336219999999976</c:v>
                </c:pt>
                <c:pt idx="4268">
                  <c:v>15.336219999999976</c:v>
                </c:pt>
                <c:pt idx="4269">
                  <c:v>15.336219999999976</c:v>
                </c:pt>
                <c:pt idx="4270">
                  <c:v>15.336219999999976</c:v>
                </c:pt>
                <c:pt idx="4271">
                  <c:v>15.336649999999976</c:v>
                </c:pt>
                <c:pt idx="4272">
                  <c:v>15.339479999999975</c:v>
                </c:pt>
                <c:pt idx="4273">
                  <c:v>15.349839999999976</c:v>
                </c:pt>
                <c:pt idx="4274">
                  <c:v>15.370059999999976</c:v>
                </c:pt>
                <c:pt idx="4275">
                  <c:v>15.389539999999975</c:v>
                </c:pt>
                <c:pt idx="4276">
                  <c:v>15.401169999999976</c:v>
                </c:pt>
                <c:pt idx="4277">
                  <c:v>15.404529999999976</c:v>
                </c:pt>
                <c:pt idx="4278">
                  <c:v>15.406689999999976</c:v>
                </c:pt>
                <c:pt idx="4279">
                  <c:v>15.408499999999977</c:v>
                </c:pt>
                <c:pt idx="4280">
                  <c:v>15.409729999999977</c:v>
                </c:pt>
                <c:pt idx="4281">
                  <c:v>15.410429999999977</c:v>
                </c:pt>
                <c:pt idx="4282">
                  <c:v>15.414139999999977</c:v>
                </c:pt>
                <c:pt idx="4283">
                  <c:v>15.424269999999977</c:v>
                </c:pt>
                <c:pt idx="4284">
                  <c:v>15.445499999999976</c:v>
                </c:pt>
                <c:pt idx="4285">
                  <c:v>15.455129999999976</c:v>
                </c:pt>
                <c:pt idx="4286">
                  <c:v>15.458699999999975</c:v>
                </c:pt>
                <c:pt idx="4287">
                  <c:v>15.460699999999976</c:v>
                </c:pt>
                <c:pt idx="4288">
                  <c:v>15.462049999999977</c:v>
                </c:pt>
                <c:pt idx="4289">
                  <c:v>15.463119999999977</c:v>
                </c:pt>
                <c:pt idx="4290">
                  <c:v>15.463889999999976</c:v>
                </c:pt>
                <c:pt idx="4291">
                  <c:v>15.464429999999977</c:v>
                </c:pt>
                <c:pt idx="4292">
                  <c:v>15.465239999999977</c:v>
                </c:pt>
                <c:pt idx="4293">
                  <c:v>15.466579999999977</c:v>
                </c:pt>
                <c:pt idx="4294">
                  <c:v>15.468189999999977</c:v>
                </c:pt>
                <c:pt idx="4295">
                  <c:v>15.469659999999976</c:v>
                </c:pt>
                <c:pt idx="4296">
                  <c:v>15.470439999999977</c:v>
                </c:pt>
                <c:pt idx="4297">
                  <c:v>15.472069999999977</c:v>
                </c:pt>
                <c:pt idx="4298">
                  <c:v>15.474849999999977</c:v>
                </c:pt>
                <c:pt idx="4299">
                  <c:v>15.479349999999977</c:v>
                </c:pt>
                <c:pt idx="4300">
                  <c:v>15.483559999999978</c:v>
                </c:pt>
                <c:pt idx="4301">
                  <c:v>15.486059999999977</c:v>
                </c:pt>
                <c:pt idx="4302">
                  <c:v>15.487729999999978</c:v>
                </c:pt>
                <c:pt idx="4303">
                  <c:v>15.488939999999978</c:v>
                </c:pt>
                <c:pt idx="4304">
                  <c:v>15.490119999999978</c:v>
                </c:pt>
                <c:pt idx="4305">
                  <c:v>15.491239999999978</c:v>
                </c:pt>
                <c:pt idx="4306">
                  <c:v>15.492369999999978</c:v>
                </c:pt>
                <c:pt idx="4307">
                  <c:v>15.494529999999978</c:v>
                </c:pt>
                <c:pt idx="4308">
                  <c:v>15.497609999999979</c:v>
                </c:pt>
                <c:pt idx="4309">
                  <c:v>15.500099999999978</c:v>
                </c:pt>
                <c:pt idx="4310">
                  <c:v>15.501559999999978</c:v>
                </c:pt>
                <c:pt idx="4311">
                  <c:v>15.503189999999979</c:v>
                </c:pt>
                <c:pt idx="4312">
                  <c:v>15.507069999999979</c:v>
                </c:pt>
                <c:pt idx="4313">
                  <c:v>15.514829999999979</c:v>
                </c:pt>
                <c:pt idx="4314">
                  <c:v>15.523549999999979</c:v>
                </c:pt>
                <c:pt idx="4315">
                  <c:v>15.529239999999978</c:v>
                </c:pt>
                <c:pt idx="4316">
                  <c:v>15.533139999999978</c:v>
                </c:pt>
                <c:pt idx="4317">
                  <c:v>15.535499999999978</c:v>
                </c:pt>
                <c:pt idx="4318">
                  <c:v>15.537369999999978</c:v>
                </c:pt>
                <c:pt idx="4319">
                  <c:v>15.538459999999978</c:v>
                </c:pt>
                <c:pt idx="4320">
                  <c:v>15.539389999999978</c:v>
                </c:pt>
                <c:pt idx="4321">
                  <c:v>15.540189999999978</c:v>
                </c:pt>
                <c:pt idx="4322">
                  <c:v>15.540949999999977</c:v>
                </c:pt>
                <c:pt idx="4323">
                  <c:v>15.542119999999978</c:v>
                </c:pt>
                <c:pt idx="4324">
                  <c:v>15.543439999999977</c:v>
                </c:pt>
                <c:pt idx="4325">
                  <c:v>15.554319999999977</c:v>
                </c:pt>
                <c:pt idx="4326">
                  <c:v>15.568809999999978</c:v>
                </c:pt>
                <c:pt idx="4327">
                  <c:v>15.573529999999979</c:v>
                </c:pt>
                <c:pt idx="4328">
                  <c:v>15.583649999999979</c:v>
                </c:pt>
                <c:pt idx="4329">
                  <c:v>15.60690999999998</c:v>
                </c:pt>
                <c:pt idx="4330">
                  <c:v>15.625739999999979</c:v>
                </c:pt>
                <c:pt idx="4331">
                  <c:v>15.64232999999998</c:v>
                </c:pt>
                <c:pt idx="4332">
                  <c:v>15.65353999999998</c:v>
                </c:pt>
                <c:pt idx="4333">
                  <c:v>15.65804999999998</c:v>
                </c:pt>
                <c:pt idx="4334">
                  <c:v>15.65969999999998</c:v>
                </c:pt>
                <c:pt idx="4335">
                  <c:v>15.66048999999998</c:v>
                </c:pt>
                <c:pt idx="4336">
                  <c:v>15.66085999999998</c:v>
                </c:pt>
                <c:pt idx="4337">
                  <c:v>15.661029999999981</c:v>
                </c:pt>
                <c:pt idx="4338">
                  <c:v>15.661169999999981</c:v>
                </c:pt>
                <c:pt idx="4339">
                  <c:v>15.66117999999998</c:v>
                </c:pt>
                <c:pt idx="4340">
                  <c:v>15.66117999999998</c:v>
                </c:pt>
                <c:pt idx="4341">
                  <c:v>15.66117999999998</c:v>
                </c:pt>
                <c:pt idx="4342">
                  <c:v>15.66127999999998</c:v>
                </c:pt>
                <c:pt idx="4343">
                  <c:v>15.661399999999981</c:v>
                </c:pt>
                <c:pt idx="4344">
                  <c:v>15.661539999999981</c:v>
                </c:pt>
                <c:pt idx="4345">
                  <c:v>15.661679999999981</c:v>
                </c:pt>
                <c:pt idx="4346">
                  <c:v>15.661759999999981</c:v>
                </c:pt>
                <c:pt idx="4347">
                  <c:v>15.661759999999981</c:v>
                </c:pt>
                <c:pt idx="4348">
                  <c:v>15.661759999999981</c:v>
                </c:pt>
                <c:pt idx="4349">
                  <c:v>15.661759999999981</c:v>
                </c:pt>
                <c:pt idx="4350">
                  <c:v>15.661759999999981</c:v>
                </c:pt>
                <c:pt idx="4351">
                  <c:v>15.661819999999981</c:v>
                </c:pt>
                <c:pt idx="4352">
                  <c:v>15.662019999999981</c:v>
                </c:pt>
                <c:pt idx="4353">
                  <c:v>15.662239999999981</c:v>
                </c:pt>
                <c:pt idx="4354">
                  <c:v>15.662749999999981</c:v>
                </c:pt>
                <c:pt idx="4355">
                  <c:v>15.663689999999981</c:v>
                </c:pt>
                <c:pt idx="4356">
                  <c:v>15.664599999999981</c:v>
                </c:pt>
                <c:pt idx="4357">
                  <c:v>15.66497999999998</c:v>
                </c:pt>
                <c:pt idx="4358">
                  <c:v>15.66507999999998</c:v>
                </c:pt>
                <c:pt idx="4359">
                  <c:v>15.665099999999979</c:v>
                </c:pt>
                <c:pt idx="4360">
                  <c:v>15.665099999999979</c:v>
                </c:pt>
                <c:pt idx="4361">
                  <c:v>15.665099999999979</c:v>
                </c:pt>
                <c:pt idx="4362">
                  <c:v>15.665099999999979</c:v>
                </c:pt>
                <c:pt idx="4363">
                  <c:v>15.665099999999979</c:v>
                </c:pt>
                <c:pt idx="4364">
                  <c:v>15.665099999999979</c:v>
                </c:pt>
                <c:pt idx="4365">
                  <c:v>15.665099999999979</c:v>
                </c:pt>
                <c:pt idx="4366">
                  <c:v>15.665099999999979</c:v>
                </c:pt>
                <c:pt idx="4367">
                  <c:v>15.665099999999979</c:v>
                </c:pt>
                <c:pt idx="4368">
                  <c:v>15.665099999999979</c:v>
                </c:pt>
                <c:pt idx="4369">
                  <c:v>15.665099999999979</c:v>
                </c:pt>
                <c:pt idx="4370">
                  <c:v>15.665099999999979</c:v>
                </c:pt>
                <c:pt idx="4371">
                  <c:v>15.665099999999979</c:v>
                </c:pt>
                <c:pt idx="4372">
                  <c:v>15.665099999999979</c:v>
                </c:pt>
                <c:pt idx="4373">
                  <c:v>15.665099999999979</c:v>
                </c:pt>
                <c:pt idx="4374">
                  <c:v>15.665099999999979</c:v>
                </c:pt>
                <c:pt idx="4375">
                  <c:v>15.665099999999979</c:v>
                </c:pt>
                <c:pt idx="4376">
                  <c:v>15.665099999999979</c:v>
                </c:pt>
                <c:pt idx="4377">
                  <c:v>15.665099999999979</c:v>
                </c:pt>
                <c:pt idx="4378">
                  <c:v>15.665099999999979</c:v>
                </c:pt>
                <c:pt idx="4379">
                  <c:v>15.665099999999979</c:v>
                </c:pt>
                <c:pt idx="4380">
                  <c:v>15.665099999999979</c:v>
                </c:pt>
                <c:pt idx="4381">
                  <c:v>15.665099999999979</c:v>
                </c:pt>
                <c:pt idx="4382">
                  <c:v>15.665099999999979</c:v>
                </c:pt>
                <c:pt idx="4383">
                  <c:v>15.665099999999979</c:v>
                </c:pt>
                <c:pt idx="4384">
                  <c:v>15.665099999999979</c:v>
                </c:pt>
                <c:pt idx="4385">
                  <c:v>15.665099999999979</c:v>
                </c:pt>
                <c:pt idx="4386">
                  <c:v>15.665099999999979</c:v>
                </c:pt>
                <c:pt idx="4387">
                  <c:v>15.665099999999979</c:v>
                </c:pt>
                <c:pt idx="4388">
                  <c:v>15.665099999999979</c:v>
                </c:pt>
                <c:pt idx="4389">
                  <c:v>15.665099999999979</c:v>
                </c:pt>
                <c:pt idx="4390">
                  <c:v>15.665099999999979</c:v>
                </c:pt>
                <c:pt idx="4391">
                  <c:v>15.665099999999979</c:v>
                </c:pt>
                <c:pt idx="4392">
                  <c:v>15.665099999999979</c:v>
                </c:pt>
                <c:pt idx="4393">
                  <c:v>15.665099999999979</c:v>
                </c:pt>
                <c:pt idx="4394">
                  <c:v>15.665099999999979</c:v>
                </c:pt>
                <c:pt idx="4395">
                  <c:v>15.665099999999979</c:v>
                </c:pt>
                <c:pt idx="4396">
                  <c:v>15.665099999999979</c:v>
                </c:pt>
                <c:pt idx="4397">
                  <c:v>15.665099999999979</c:v>
                </c:pt>
                <c:pt idx="4398">
                  <c:v>15.665099999999979</c:v>
                </c:pt>
                <c:pt idx="4399">
                  <c:v>15.665099999999979</c:v>
                </c:pt>
                <c:pt idx="4400">
                  <c:v>15.665099999999979</c:v>
                </c:pt>
                <c:pt idx="4401">
                  <c:v>15.665099999999979</c:v>
                </c:pt>
                <c:pt idx="4402">
                  <c:v>15.665099999999979</c:v>
                </c:pt>
                <c:pt idx="4403">
                  <c:v>15.665099999999979</c:v>
                </c:pt>
                <c:pt idx="4404">
                  <c:v>15.665099999999979</c:v>
                </c:pt>
                <c:pt idx="4405">
                  <c:v>15.665099999999979</c:v>
                </c:pt>
                <c:pt idx="4406">
                  <c:v>15.665099999999979</c:v>
                </c:pt>
                <c:pt idx="4407">
                  <c:v>15.665099999999979</c:v>
                </c:pt>
                <c:pt idx="4408">
                  <c:v>15.665099999999979</c:v>
                </c:pt>
                <c:pt idx="4409">
                  <c:v>15.665099999999979</c:v>
                </c:pt>
                <c:pt idx="4410">
                  <c:v>15.665099999999979</c:v>
                </c:pt>
                <c:pt idx="4411">
                  <c:v>15.665099999999979</c:v>
                </c:pt>
                <c:pt idx="4412">
                  <c:v>15.665099999999979</c:v>
                </c:pt>
                <c:pt idx="4413">
                  <c:v>15.665099999999979</c:v>
                </c:pt>
                <c:pt idx="4414">
                  <c:v>15.665099999999979</c:v>
                </c:pt>
                <c:pt idx="4415">
                  <c:v>15.665099999999979</c:v>
                </c:pt>
                <c:pt idx="4416">
                  <c:v>15.665099999999979</c:v>
                </c:pt>
                <c:pt idx="4417">
                  <c:v>15.665099999999979</c:v>
                </c:pt>
                <c:pt idx="4418">
                  <c:v>15.668399999999979</c:v>
                </c:pt>
                <c:pt idx="4419">
                  <c:v>15.684159999999979</c:v>
                </c:pt>
                <c:pt idx="4420">
                  <c:v>15.693929999999979</c:v>
                </c:pt>
                <c:pt idx="4421">
                  <c:v>15.697689999999978</c:v>
                </c:pt>
                <c:pt idx="4422">
                  <c:v>15.701599999999978</c:v>
                </c:pt>
                <c:pt idx="4423">
                  <c:v>15.712019999999978</c:v>
                </c:pt>
                <c:pt idx="4424">
                  <c:v>15.723069999999977</c:v>
                </c:pt>
                <c:pt idx="4425">
                  <c:v>15.733769999999977</c:v>
                </c:pt>
                <c:pt idx="4426">
                  <c:v>15.741239999999976</c:v>
                </c:pt>
                <c:pt idx="4427">
                  <c:v>15.745789999999976</c:v>
                </c:pt>
                <c:pt idx="4428">
                  <c:v>15.747549999999977</c:v>
                </c:pt>
                <c:pt idx="4429">
                  <c:v>15.748659999999978</c:v>
                </c:pt>
                <c:pt idx="4430">
                  <c:v>15.749409999999978</c:v>
                </c:pt>
                <c:pt idx="4431">
                  <c:v>15.750449999999978</c:v>
                </c:pt>
                <c:pt idx="4432">
                  <c:v>15.752659999999977</c:v>
                </c:pt>
                <c:pt idx="4433">
                  <c:v>15.756149999999977</c:v>
                </c:pt>
                <c:pt idx="4434">
                  <c:v>15.758779999999977</c:v>
                </c:pt>
                <c:pt idx="4435">
                  <c:v>15.760189999999977</c:v>
                </c:pt>
                <c:pt idx="4436">
                  <c:v>15.765849999999977</c:v>
                </c:pt>
                <c:pt idx="4437">
                  <c:v>15.771659999999978</c:v>
                </c:pt>
                <c:pt idx="4438">
                  <c:v>15.783699999999978</c:v>
                </c:pt>
                <c:pt idx="4439">
                  <c:v>15.796499999999979</c:v>
                </c:pt>
                <c:pt idx="4440">
                  <c:v>15.803719999999979</c:v>
                </c:pt>
                <c:pt idx="4441">
                  <c:v>15.806119999999979</c:v>
                </c:pt>
                <c:pt idx="4442">
                  <c:v>15.806119999999979</c:v>
                </c:pt>
                <c:pt idx="4443">
                  <c:v>15.806119999999979</c:v>
                </c:pt>
                <c:pt idx="4444">
                  <c:v>15.806119999999979</c:v>
                </c:pt>
                <c:pt idx="4445">
                  <c:v>15.806119999999979</c:v>
                </c:pt>
                <c:pt idx="4446">
                  <c:v>15.806119999999979</c:v>
                </c:pt>
                <c:pt idx="4447">
                  <c:v>15.806289999999979</c:v>
                </c:pt>
                <c:pt idx="4448">
                  <c:v>15.81101999999998</c:v>
                </c:pt>
                <c:pt idx="4449">
                  <c:v>15.819199999999979</c:v>
                </c:pt>
                <c:pt idx="4450">
                  <c:v>15.82710999999998</c:v>
                </c:pt>
                <c:pt idx="4451">
                  <c:v>15.832059999999979</c:v>
                </c:pt>
                <c:pt idx="4452">
                  <c:v>15.834969999999979</c:v>
                </c:pt>
                <c:pt idx="4453">
                  <c:v>15.83635999999998</c:v>
                </c:pt>
                <c:pt idx="4454">
                  <c:v>15.83736999999998</c:v>
                </c:pt>
                <c:pt idx="4455">
                  <c:v>15.83827999999998</c:v>
                </c:pt>
                <c:pt idx="4456">
                  <c:v>15.839189999999979</c:v>
                </c:pt>
                <c:pt idx="4457">
                  <c:v>15.840799999999978</c:v>
                </c:pt>
                <c:pt idx="4458">
                  <c:v>15.843379999999978</c:v>
                </c:pt>
                <c:pt idx="4459">
                  <c:v>15.845819999999978</c:v>
                </c:pt>
                <c:pt idx="4460">
                  <c:v>15.849419999999979</c:v>
                </c:pt>
                <c:pt idx="4461">
                  <c:v>15.859649999999979</c:v>
                </c:pt>
                <c:pt idx="4462">
                  <c:v>15.871809999999979</c:v>
                </c:pt>
                <c:pt idx="4463">
                  <c:v>15.883749999999978</c:v>
                </c:pt>
                <c:pt idx="4464">
                  <c:v>15.893959999999979</c:v>
                </c:pt>
                <c:pt idx="4465">
                  <c:v>15.900969999999978</c:v>
                </c:pt>
                <c:pt idx="4466">
                  <c:v>15.906609999999977</c:v>
                </c:pt>
                <c:pt idx="4467">
                  <c:v>15.909449999999978</c:v>
                </c:pt>
                <c:pt idx="4468">
                  <c:v>15.911539999999979</c:v>
                </c:pt>
                <c:pt idx="4469">
                  <c:v>15.91274999999998</c:v>
                </c:pt>
                <c:pt idx="4470">
                  <c:v>15.91376999999998</c:v>
                </c:pt>
                <c:pt idx="4471">
                  <c:v>15.914599999999981</c:v>
                </c:pt>
                <c:pt idx="4472">
                  <c:v>15.91539999999998</c:v>
                </c:pt>
                <c:pt idx="4473">
                  <c:v>15.916599999999981</c:v>
                </c:pt>
                <c:pt idx="4474">
                  <c:v>15.918299999999981</c:v>
                </c:pt>
                <c:pt idx="4475">
                  <c:v>15.919509999999981</c:v>
                </c:pt>
                <c:pt idx="4476">
                  <c:v>15.929999999999982</c:v>
                </c:pt>
                <c:pt idx="4477">
                  <c:v>15.948099999999982</c:v>
                </c:pt>
                <c:pt idx="4478">
                  <c:v>15.956499999999982</c:v>
                </c:pt>
                <c:pt idx="4479">
                  <c:v>15.962689999999983</c:v>
                </c:pt>
                <c:pt idx="4480">
                  <c:v>15.969379999999983</c:v>
                </c:pt>
                <c:pt idx="4481">
                  <c:v>15.972289999999983</c:v>
                </c:pt>
                <c:pt idx="4482">
                  <c:v>15.974049999999984</c:v>
                </c:pt>
                <c:pt idx="4483">
                  <c:v>15.975069999999985</c:v>
                </c:pt>
                <c:pt idx="4484">
                  <c:v>15.975749999999984</c:v>
                </c:pt>
                <c:pt idx="4485">
                  <c:v>15.976399999999984</c:v>
                </c:pt>
                <c:pt idx="4486">
                  <c:v>15.976889999999983</c:v>
                </c:pt>
                <c:pt idx="4487">
                  <c:v>15.977349999999984</c:v>
                </c:pt>
                <c:pt idx="4488">
                  <c:v>15.978249999999983</c:v>
                </c:pt>
                <c:pt idx="4489">
                  <c:v>15.978819999999983</c:v>
                </c:pt>
                <c:pt idx="4490">
                  <c:v>15.980239999999982</c:v>
                </c:pt>
                <c:pt idx="4491">
                  <c:v>15.982329999999983</c:v>
                </c:pt>
                <c:pt idx="4492">
                  <c:v>15.986879999999983</c:v>
                </c:pt>
                <c:pt idx="4493">
                  <c:v>15.995699999999983</c:v>
                </c:pt>
                <c:pt idx="4494">
                  <c:v>16.001009999999983</c:v>
                </c:pt>
                <c:pt idx="4495">
                  <c:v>16.004399999999983</c:v>
                </c:pt>
                <c:pt idx="4496">
                  <c:v>16.006049999999984</c:v>
                </c:pt>
                <c:pt idx="4497">
                  <c:v>16.007369999999984</c:v>
                </c:pt>
                <c:pt idx="4498">
                  <c:v>16.008429999999983</c:v>
                </c:pt>
                <c:pt idx="4499">
                  <c:v>16.009719999999984</c:v>
                </c:pt>
                <c:pt idx="4500">
                  <c:v>16.012349999999984</c:v>
                </c:pt>
                <c:pt idx="4501">
                  <c:v>16.015739999999983</c:v>
                </c:pt>
                <c:pt idx="4502">
                  <c:v>16.017809999999983</c:v>
                </c:pt>
                <c:pt idx="4503">
                  <c:v>16.022929999999985</c:v>
                </c:pt>
                <c:pt idx="4504">
                  <c:v>16.034469999999985</c:v>
                </c:pt>
                <c:pt idx="4505">
                  <c:v>16.040619999999986</c:v>
                </c:pt>
                <c:pt idx="4506">
                  <c:v>16.051639999999985</c:v>
                </c:pt>
                <c:pt idx="4507">
                  <c:v>16.065849999999983</c:v>
                </c:pt>
                <c:pt idx="4508">
                  <c:v>16.075889999999983</c:v>
                </c:pt>
                <c:pt idx="4509">
                  <c:v>16.081569999999985</c:v>
                </c:pt>
                <c:pt idx="4510">
                  <c:v>16.084269999999986</c:v>
                </c:pt>
                <c:pt idx="4511">
                  <c:v>16.085989999999985</c:v>
                </c:pt>
                <c:pt idx="4512">
                  <c:v>16.087189999999985</c:v>
                </c:pt>
                <c:pt idx="4513">
                  <c:v>16.088069999999984</c:v>
                </c:pt>
                <c:pt idx="4514">
                  <c:v>16.088729999999984</c:v>
                </c:pt>
                <c:pt idx="4515">
                  <c:v>16.089309999999983</c:v>
                </c:pt>
                <c:pt idx="4516">
                  <c:v>16.089729999999982</c:v>
                </c:pt>
                <c:pt idx="4517">
                  <c:v>16.090109999999981</c:v>
                </c:pt>
                <c:pt idx="4518">
                  <c:v>16.09033999999998</c:v>
                </c:pt>
                <c:pt idx="4519">
                  <c:v>16.09041999999998</c:v>
                </c:pt>
                <c:pt idx="4520">
                  <c:v>16.090459999999979</c:v>
                </c:pt>
                <c:pt idx="4521">
                  <c:v>16.090469999999979</c:v>
                </c:pt>
                <c:pt idx="4522">
                  <c:v>16.090469999999979</c:v>
                </c:pt>
                <c:pt idx="4523">
                  <c:v>16.090469999999979</c:v>
                </c:pt>
                <c:pt idx="4524">
                  <c:v>16.090469999999979</c:v>
                </c:pt>
                <c:pt idx="4525">
                  <c:v>16.090469999999979</c:v>
                </c:pt>
                <c:pt idx="4526">
                  <c:v>16.090469999999979</c:v>
                </c:pt>
                <c:pt idx="4527">
                  <c:v>16.090469999999979</c:v>
                </c:pt>
                <c:pt idx="4528">
                  <c:v>16.093199999999978</c:v>
                </c:pt>
                <c:pt idx="4529">
                  <c:v>16.106209999999979</c:v>
                </c:pt>
                <c:pt idx="4530">
                  <c:v>16.114939999999979</c:v>
                </c:pt>
                <c:pt idx="4531">
                  <c:v>16.124909999999979</c:v>
                </c:pt>
                <c:pt idx="4532">
                  <c:v>16.131469999999979</c:v>
                </c:pt>
                <c:pt idx="4533">
                  <c:v>16.135079999999977</c:v>
                </c:pt>
                <c:pt idx="4534">
                  <c:v>16.137039999999978</c:v>
                </c:pt>
                <c:pt idx="4535">
                  <c:v>16.138559999999977</c:v>
                </c:pt>
                <c:pt idx="4536">
                  <c:v>16.139839999999978</c:v>
                </c:pt>
                <c:pt idx="4537">
                  <c:v>16.140869999999978</c:v>
                </c:pt>
                <c:pt idx="4538">
                  <c:v>16.141609999999979</c:v>
                </c:pt>
                <c:pt idx="4539">
                  <c:v>16.14212999999998</c:v>
                </c:pt>
                <c:pt idx="4540">
                  <c:v>16.142479999999981</c:v>
                </c:pt>
                <c:pt idx="4541">
                  <c:v>16.142739999999982</c:v>
                </c:pt>
                <c:pt idx="4542">
                  <c:v>16.142909999999983</c:v>
                </c:pt>
                <c:pt idx="4543">
                  <c:v>16.143029999999982</c:v>
                </c:pt>
                <c:pt idx="4544">
                  <c:v>16.143139999999981</c:v>
                </c:pt>
                <c:pt idx="4545">
                  <c:v>16.143219999999982</c:v>
                </c:pt>
                <c:pt idx="4546">
                  <c:v>16.143239999999981</c:v>
                </c:pt>
                <c:pt idx="4547">
                  <c:v>16.143239999999981</c:v>
                </c:pt>
                <c:pt idx="4548">
                  <c:v>16.143239999999981</c:v>
                </c:pt>
                <c:pt idx="4549">
                  <c:v>16.143239999999981</c:v>
                </c:pt>
                <c:pt idx="4550">
                  <c:v>16.143239999999981</c:v>
                </c:pt>
                <c:pt idx="4551">
                  <c:v>16.143239999999981</c:v>
                </c:pt>
                <c:pt idx="4552">
                  <c:v>16.143239999999981</c:v>
                </c:pt>
                <c:pt idx="4553">
                  <c:v>16.143239999999981</c:v>
                </c:pt>
                <c:pt idx="4554">
                  <c:v>16.143239999999981</c:v>
                </c:pt>
                <c:pt idx="4555">
                  <c:v>16.143239999999981</c:v>
                </c:pt>
                <c:pt idx="4556">
                  <c:v>16.143239999999981</c:v>
                </c:pt>
                <c:pt idx="4557">
                  <c:v>16.143239999999981</c:v>
                </c:pt>
                <c:pt idx="4558">
                  <c:v>16.143239999999981</c:v>
                </c:pt>
                <c:pt idx="4559">
                  <c:v>16.143239999999981</c:v>
                </c:pt>
                <c:pt idx="4560">
                  <c:v>16.143239999999981</c:v>
                </c:pt>
                <c:pt idx="4561">
                  <c:v>16.143239999999981</c:v>
                </c:pt>
                <c:pt idx="4562">
                  <c:v>16.143239999999981</c:v>
                </c:pt>
                <c:pt idx="4563">
                  <c:v>16.143239999999981</c:v>
                </c:pt>
                <c:pt idx="4564">
                  <c:v>16.143239999999981</c:v>
                </c:pt>
                <c:pt idx="4565">
                  <c:v>16.143239999999981</c:v>
                </c:pt>
                <c:pt idx="4566">
                  <c:v>16.143239999999981</c:v>
                </c:pt>
                <c:pt idx="4567">
                  <c:v>16.143239999999981</c:v>
                </c:pt>
                <c:pt idx="4568">
                  <c:v>16.143239999999981</c:v>
                </c:pt>
                <c:pt idx="4569">
                  <c:v>16.143939999999979</c:v>
                </c:pt>
                <c:pt idx="4570">
                  <c:v>16.147699999999979</c:v>
                </c:pt>
                <c:pt idx="4571">
                  <c:v>16.149519999999978</c:v>
                </c:pt>
                <c:pt idx="4572">
                  <c:v>16.154479999999978</c:v>
                </c:pt>
                <c:pt idx="4573">
                  <c:v>16.167279999999977</c:v>
                </c:pt>
                <c:pt idx="4574">
                  <c:v>16.182109999999977</c:v>
                </c:pt>
                <c:pt idx="4575">
                  <c:v>16.199469999999977</c:v>
                </c:pt>
                <c:pt idx="4576">
                  <c:v>16.210489999999975</c:v>
                </c:pt>
                <c:pt idx="4577">
                  <c:v>16.215329999999977</c:v>
                </c:pt>
                <c:pt idx="4578">
                  <c:v>16.217529999999975</c:v>
                </c:pt>
                <c:pt idx="4579">
                  <c:v>16.218919999999976</c:v>
                </c:pt>
                <c:pt idx="4580">
                  <c:v>16.220019999999977</c:v>
                </c:pt>
                <c:pt idx="4581">
                  <c:v>16.220939999999977</c:v>
                </c:pt>
                <c:pt idx="4582">
                  <c:v>16.221779999999978</c:v>
                </c:pt>
                <c:pt idx="4583">
                  <c:v>16.222579999999979</c:v>
                </c:pt>
                <c:pt idx="4584">
                  <c:v>16.223389999999981</c:v>
                </c:pt>
                <c:pt idx="4585">
                  <c:v>16.224219999999981</c:v>
                </c:pt>
                <c:pt idx="4586">
                  <c:v>16.224749999999982</c:v>
                </c:pt>
                <c:pt idx="4587">
                  <c:v>16.225059999999981</c:v>
                </c:pt>
                <c:pt idx="4588">
                  <c:v>16.22527999999998</c:v>
                </c:pt>
                <c:pt idx="4589">
                  <c:v>16.225359999999981</c:v>
                </c:pt>
                <c:pt idx="4590">
                  <c:v>16.225419999999982</c:v>
                </c:pt>
                <c:pt idx="4591">
                  <c:v>16.22545999999998</c:v>
                </c:pt>
                <c:pt idx="4592">
                  <c:v>16.22547999999998</c:v>
                </c:pt>
                <c:pt idx="4593">
                  <c:v>16.22547999999998</c:v>
                </c:pt>
                <c:pt idx="4594">
                  <c:v>16.225539999999981</c:v>
                </c:pt>
                <c:pt idx="4595">
                  <c:v>16.225829999999981</c:v>
                </c:pt>
                <c:pt idx="4596">
                  <c:v>16.22621999999998</c:v>
                </c:pt>
                <c:pt idx="4597">
                  <c:v>16.226649999999982</c:v>
                </c:pt>
                <c:pt idx="4598">
                  <c:v>16.226999999999983</c:v>
                </c:pt>
                <c:pt idx="4599">
                  <c:v>16.227209999999982</c:v>
                </c:pt>
                <c:pt idx="4600">
                  <c:v>16.227399999999982</c:v>
                </c:pt>
                <c:pt idx="4601">
                  <c:v>16.227519999999981</c:v>
                </c:pt>
                <c:pt idx="4602">
                  <c:v>16.227599999999981</c:v>
                </c:pt>
                <c:pt idx="4603">
                  <c:v>16.227649999999983</c:v>
                </c:pt>
                <c:pt idx="4604">
                  <c:v>16.227689999999981</c:v>
                </c:pt>
                <c:pt idx="4605">
                  <c:v>16.227759999999982</c:v>
                </c:pt>
                <c:pt idx="4606">
                  <c:v>16.22789999999998</c:v>
                </c:pt>
                <c:pt idx="4607">
                  <c:v>16.228079999999981</c:v>
                </c:pt>
                <c:pt idx="4608">
                  <c:v>16.22819999999998</c:v>
                </c:pt>
                <c:pt idx="4609">
                  <c:v>16.228259999999981</c:v>
                </c:pt>
                <c:pt idx="4610">
                  <c:v>16.22828999999998</c:v>
                </c:pt>
                <c:pt idx="4611">
                  <c:v>16.22829999999998</c:v>
                </c:pt>
                <c:pt idx="4612">
                  <c:v>16.22829999999998</c:v>
                </c:pt>
                <c:pt idx="4613">
                  <c:v>16.22829999999998</c:v>
                </c:pt>
                <c:pt idx="4614">
                  <c:v>16.22829999999998</c:v>
                </c:pt>
                <c:pt idx="4615">
                  <c:v>16.22829999999998</c:v>
                </c:pt>
                <c:pt idx="4616">
                  <c:v>16.22829999999998</c:v>
                </c:pt>
                <c:pt idx="4617">
                  <c:v>16.22829999999998</c:v>
                </c:pt>
                <c:pt idx="4618">
                  <c:v>16.22829999999998</c:v>
                </c:pt>
                <c:pt idx="4619">
                  <c:v>16.22829999999998</c:v>
                </c:pt>
                <c:pt idx="4620">
                  <c:v>16.22829999999998</c:v>
                </c:pt>
                <c:pt idx="4621">
                  <c:v>16.22829999999998</c:v>
                </c:pt>
                <c:pt idx="4622">
                  <c:v>16.22829999999998</c:v>
                </c:pt>
                <c:pt idx="4623">
                  <c:v>16.228449999999981</c:v>
                </c:pt>
                <c:pt idx="4624">
                  <c:v>16.231059999999982</c:v>
                </c:pt>
                <c:pt idx="4625">
                  <c:v>16.238459999999982</c:v>
                </c:pt>
                <c:pt idx="4626">
                  <c:v>16.246289999999981</c:v>
                </c:pt>
                <c:pt idx="4627">
                  <c:v>16.251719999999981</c:v>
                </c:pt>
                <c:pt idx="4628">
                  <c:v>16.255749999999981</c:v>
                </c:pt>
                <c:pt idx="4629">
                  <c:v>16.25850999999998</c:v>
                </c:pt>
                <c:pt idx="4630">
                  <c:v>16.261019999999981</c:v>
                </c:pt>
                <c:pt idx="4631">
                  <c:v>16.263809999999982</c:v>
                </c:pt>
                <c:pt idx="4632">
                  <c:v>16.266259999999981</c:v>
                </c:pt>
                <c:pt idx="4633">
                  <c:v>16.26834999999998</c:v>
                </c:pt>
                <c:pt idx="4634">
                  <c:v>16.269539999999981</c:v>
                </c:pt>
                <c:pt idx="4635">
                  <c:v>16.270029999999981</c:v>
                </c:pt>
                <c:pt idx="4636">
                  <c:v>16.270249999999979</c:v>
                </c:pt>
                <c:pt idx="4637">
                  <c:v>16.270399999999981</c:v>
                </c:pt>
                <c:pt idx="4638">
                  <c:v>16.270489999999981</c:v>
                </c:pt>
                <c:pt idx="4639">
                  <c:v>16.270539999999983</c:v>
                </c:pt>
                <c:pt idx="4640">
                  <c:v>16.270579999999981</c:v>
                </c:pt>
                <c:pt idx="4641">
                  <c:v>16.27059999999998</c:v>
                </c:pt>
                <c:pt idx="4642">
                  <c:v>16.27059999999998</c:v>
                </c:pt>
                <c:pt idx="4643">
                  <c:v>16.27059999999998</c:v>
                </c:pt>
                <c:pt idx="4644">
                  <c:v>16.27059999999998</c:v>
                </c:pt>
                <c:pt idx="4645">
                  <c:v>16.27059999999998</c:v>
                </c:pt>
                <c:pt idx="4646">
                  <c:v>16.27059999999998</c:v>
                </c:pt>
                <c:pt idx="4647">
                  <c:v>16.27059999999998</c:v>
                </c:pt>
                <c:pt idx="4648">
                  <c:v>16.27059999999998</c:v>
                </c:pt>
                <c:pt idx="4649">
                  <c:v>16.27059999999998</c:v>
                </c:pt>
                <c:pt idx="4650">
                  <c:v>16.27059999999998</c:v>
                </c:pt>
                <c:pt idx="4651">
                  <c:v>16.27059999999998</c:v>
                </c:pt>
                <c:pt idx="4652">
                  <c:v>16.27059999999998</c:v>
                </c:pt>
                <c:pt idx="4653">
                  <c:v>16.27059999999998</c:v>
                </c:pt>
                <c:pt idx="4654">
                  <c:v>16.27059999999998</c:v>
                </c:pt>
                <c:pt idx="4655">
                  <c:v>16.270639999999979</c:v>
                </c:pt>
                <c:pt idx="4656">
                  <c:v>16.274669999999979</c:v>
                </c:pt>
                <c:pt idx="4657">
                  <c:v>16.30860999999998</c:v>
                </c:pt>
                <c:pt idx="4658">
                  <c:v>16.366879999999981</c:v>
                </c:pt>
                <c:pt idx="4659">
                  <c:v>16.430129999999981</c:v>
                </c:pt>
                <c:pt idx="4660">
                  <c:v>16.46269999999998</c:v>
                </c:pt>
                <c:pt idx="4661">
                  <c:v>16.473989999999979</c:v>
                </c:pt>
                <c:pt idx="4662">
                  <c:v>16.476439999999979</c:v>
                </c:pt>
                <c:pt idx="4663">
                  <c:v>16.476579999999977</c:v>
                </c:pt>
                <c:pt idx="4664">
                  <c:v>16.476649999999978</c:v>
                </c:pt>
                <c:pt idx="4665">
                  <c:v>16.477599999999978</c:v>
                </c:pt>
                <c:pt idx="4666">
                  <c:v>16.482259999999979</c:v>
                </c:pt>
                <c:pt idx="4667">
                  <c:v>16.488179999999979</c:v>
                </c:pt>
                <c:pt idx="4668">
                  <c:v>16.492729999999977</c:v>
                </c:pt>
                <c:pt idx="4669">
                  <c:v>16.497349999999976</c:v>
                </c:pt>
                <c:pt idx="4670">
                  <c:v>16.502399999999977</c:v>
                </c:pt>
                <c:pt idx="4671">
                  <c:v>16.506289999999975</c:v>
                </c:pt>
                <c:pt idx="4672">
                  <c:v>16.507929999999973</c:v>
                </c:pt>
                <c:pt idx="4673">
                  <c:v>16.508599999999973</c:v>
                </c:pt>
                <c:pt idx="4674">
                  <c:v>16.508819999999972</c:v>
                </c:pt>
                <c:pt idx="4675">
                  <c:v>16.511149999999972</c:v>
                </c:pt>
                <c:pt idx="4676">
                  <c:v>16.528509999999972</c:v>
                </c:pt>
                <c:pt idx="4677">
                  <c:v>16.551249999999971</c:v>
                </c:pt>
                <c:pt idx="4678">
                  <c:v>16.558349999999972</c:v>
                </c:pt>
                <c:pt idx="4679">
                  <c:v>16.560929999999971</c:v>
                </c:pt>
                <c:pt idx="4680">
                  <c:v>16.562029999999972</c:v>
                </c:pt>
                <c:pt idx="4681">
                  <c:v>16.562459999999973</c:v>
                </c:pt>
                <c:pt idx="4682">
                  <c:v>16.562589999999972</c:v>
                </c:pt>
                <c:pt idx="4683">
                  <c:v>16.562619999999971</c:v>
                </c:pt>
                <c:pt idx="4684">
                  <c:v>16.562619999999971</c:v>
                </c:pt>
                <c:pt idx="4685">
                  <c:v>16.562619999999971</c:v>
                </c:pt>
                <c:pt idx="4686">
                  <c:v>16.562619999999971</c:v>
                </c:pt>
                <c:pt idx="4687">
                  <c:v>16.562619999999971</c:v>
                </c:pt>
                <c:pt idx="4688">
                  <c:v>16.562619999999971</c:v>
                </c:pt>
                <c:pt idx="4689">
                  <c:v>16.562619999999971</c:v>
                </c:pt>
                <c:pt idx="4690">
                  <c:v>16.562619999999971</c:v>
                </c:pt>
                <c:pt idx="4691">
                  <c:v>16.562619999999971</c:v>
                </c:pt>
                <c:pt idx="4692">
                  <c:v>16.562619999999971</c:v>
                </c:pt>
                <c:pt idx="4693">
                  <c:v>16.562619999999971</c:v>
                </c:pt>
                <c:pt idx="4694">
                  <c:v>16.562619999999971</c:v>
                </c:pt>
                <c:pt idx="4695">
                  <c:v>16.562619999999971</c:v>
                </c:pt>
                <c:pt idx="4696">
                  <c:v>16.562619999999971</c:v>
                </c:pt>
                <c:pt idx="4697">
                  <c:v>16.562619999999971</c:v>
                </c:pt>
                <c:pt idx="4698">
                  <c:v>16.562619999999971</c:v>
                </c:pt>
                <c:pt idx="4699">
                  <c:v>16.562619999999971</c:v>
                </c:pt>
                <c:pt idx="4700">
                  <c:v>16.562619999999971</c:v>
                </c:pt>
                <c:pt idx="4701">
                  <c:v>16.562619999999971</c:v>
                </c:pt>
                <c:pt idx="4702">
                  <c:v>16.562619999999971</c:v>
                </c:pt>
                <c:pt idx="4703">
                  <c:v>16.562619999999971</c:v>
                </c:pt>
                <c:pt idx="4704">
                  <c:v>16.562619999999971</c:v>
                </c:pt>
                <c:pt idx="4705">
                  <c:v>16.562619999999971</c:v>
                </c:pt>
                <c:pt idx="4706">
                  <c:v>16.562619999999971</c:v>
                </c:pt>
                <c:pt idx="4707">
                  <c:v>16.562619999999971</c:v>
                </c:pt>
                <c:pt idx="4708">
                  <c:v>16.562619999999971</c:v>
                </c:pt>
                <c:pt idx="4709">
                  <c:v>16.562619999999971</c:v>
                </c:pt>
                <c:pt idx="4710">
                  <c:v>16.562619999999971</c:v>
                </c:pt>
                <c:pt idx="4711">
                  <c:v>16.562619999999971</c:v>
                </c:pt>
                <c:pt idx="4712">
                  <c:v>16.562619999999971</c:v>
                </c:pt>
                <c:pt idx="4713">
                  <c:v>16.562619999999971</c:v>
                </c:pt>
                <c:pt idx="4714">
                  <c:v>16.562619999999971</c:v>
                </c:pt>
                <c:pt idx="4715">
                  <c:v>16.562619999999971</c:v>
                </c:pt>
                <c:pt idx="4716">
                  <c:v>16.562619999999971</c:v>
                </c:pt>
                <c:pt idx="4717">
                  <c:v>16.562619999999971</c:v>
                </c:pt>
                <c:pt idx="4718">
                  <c:v>16.562669999999972</c:v>
                </c:pt>
                <c:pt idx="4719">
                  <c:v>16.565559999999973</c:v>
                </c:pt>
                <c:pt idx="4720">
                  <c:v>16.575339999999972</c:v>
                </c:pt>
                <c:pt idx="4721">
                  <c:v>16.580439999999971</c:v>
                </c:pt>
                <c:pt idx="4722">
                  <c:v>16.583909999999971</c:v>
                </c:pt>
                <c:pt idx="4723">
                  <c:v>16.585609999999971</c:v>
                </c:pt>
                <c:pt idx="4724">
                  <c:v>16.586799999999972</c:v>
                </c:pt>
                <c:pt idx="4725">
                  <c:v>16.587479999999971</c:v>
                </c:pt>
                <c:pt idx="4726">
                  <c:v>16.587929999999972</c:v>
                </c:pt>
                <c:pt idx="4727">
                  <c:v>16.588449999999973</c:v>
                </c:pt>
                <c:pt idx="4728">
                  <c:v>16.588779999999975</c:v>
                </c:pt>
                <c:pt idx="4729">
                  <c:v>16.588779999999975</c:v>
                </c:pt>
                <c:pt idx="4730">
                  <c:v>16.589679999999976</c:v>
                </c:pt>
                <c:pt idx="4731">
                  <c:v>16.598429999999976</c:v>
                </c:pt>
                <c:pt idx="4732">
                  <c:v>16.609269999999977</c:v>
                </c:pt>
                <c:pt idx="4733">
                  <c:v>16.636899999999976</c:v>
                </c:pt>
                <c:pt idx="4734">
                  <c:v>16.702969999999976</c:v>
                </c:pt>
                <c:pt idx="4735">
                  <c:v>16.789869999999976</c:v>
                </c:pt>
                <c:pt idx="4736">
                  <c:v>16.847709999999974</c:v>
                </c:pt>
                <c:pt idx="4737">
                  <c:v>16.869929999999975</c:v>
                </c:pt>
                <c:pt idx="4738">
                  <c:v>16.875459999999975</c:v>
                </c:pt>
                <c:pt idx="4739">
                  <c:v>16.877019999999977</c:v>
                </c:pt>
                <c:pt idx="4740">
                  <c:v>16.877499999999976</c:v>
                </c:pt>
                <c:pt idx="4741">
                  <c:v>16.877589999999977</c:v>
                </c:pt>
                <c:pt idx="4742">
                  <c:v>16.877609999999976</c:v>
                </c:pt>
                <c:pt idx="4743">
                  <c:v>16.879269999999977</c:v>
                </c:pt>
                <c:pt idx="4744">
                  <c:v>16.889459999999978</c:v>
                </c:pt>
                <c:pt idx="4745">
                  <c:v>16.896389999999979</c:v>
                </c:pt>
                <c:pt idx="4746">
                  <c:v>16.901679999999978</c:v>
                </c:pt>
                <c:pt idx="4747">
                  <c:v>16.903999999999979</c:v>
                </c:pt>
                <c:pt idx="4748">
                  <c:v>16.905539999999977</c:v>
                </c:pt>
                <c:pt idx="4749">
                  <c:v>16.906819999999978</c:v>
                </c:pt>
                <c:pt idx="4750">
                  <c:v>16.907829999999979</c:v>
                </c:pt>
                <c:pt idx="4751">
                  <c:v>16.908579999999979</c:v>
                </c:pt>
                <c:pt idx="4752">
                  <c:v>16.909659999999981</c:v>
                </c:pt>
                <c:pt idx="4753">
                  <c:v>16.910569999999982</c:v>
                </c:pt>
                <c:pt idx="4754">
                  <c:v>16.910949999999982</c:v>
                </c:pt>
                <c:pt idx="4755">
                  <c:v>16.911489999999983</c:v>
                </c:pt>
                <c:pt idx="4756">
                  <c:v>16.914729999999984</c:v>
                </c:pt>
                <c:pt idx="4757">
                  <c:v>16.918799999999983</c:v>
                </c:pt>
                <c:pt idx="4758">
                  <c:v>16.925899999999984</c:v>
                </c:pt>
                <c:pt idx="4759">
                  <c:v>16.946599999999986</c:v>
                </c:pt>
                <c:pt idx="4760">
                  <c:v>16.958599999999986</c:v>
                </c:pt>
                <c:pt idx="4761">
                  <c:v>16.965159999999987</c:v>
                </c:pt>
                <c:pt idx="4762">
                  <c:v>16.969299999999986</c:v>
                </c:pt>
                <c:pt idx="4763">
                  <c:v>16.970919999999985</c:v>
                </c:pt>
                <c:pt idx="4764">
                  <c:v>16.971649999999986</c:v>
                </c:pt>
                <c:pt idx="4765">
                  <c:v>16.972029999999986</c:v>
                </c:pt>
                <c:pt idx="4766">
                  <c:v>16.972179999999987</c:v>
                </c:pt>
                <c:pt idx="4767">
                  <c:v>16.972209999999986</c:v>
                </c:pt>
                <c:pt idx="4768">
                  <c:v>16.972209999999986</c:v>
                </c:pt>
                <c:pt idx="4769">
                  <c:v>16.972209999999986</c:v>
                </c:pt>
                <c:pt idx="4770">
                  <c:v>16.972209999999986</c:v>
                </c:pt>
                <c:pt idx="4771">
                  <c:v>16.972209999999986</c:v>
                </c:pt>
                <c:pt idx="4772">
                  <c:v>16.972209999999986</c:v>
                </c:pt>
                <c:pt idx="4773">
                  <c:v>16.972209999999986</c:v>
                </c:pt>
                <c:pt idx="4774">
                  <c:v>16.972209999999986</c:v>
                </c:pt>
                <c:pt idx="4775">
                  <c:v>16.972209999999986</c:v>
                </c:pt>
                <c:pt idx="4776">
                  <c:v>16.972209999999986</c:v>
                </c:pt>
                <c:pt idx="4777">
                  <c:v>16.972209999999986</c:v>
                </c:pt>
                <c:pt idx="4778">
                  <c:v>16.972209999999986</c:v>
                </c:pt>
                <c:pt idx="4779">
                  <c:v>16.972209999999986</c:v>
                </c:pt>
                <c:pt idx="4780">
                  <c:v>16.972209999999986</c:v>
                </c:pt>
                <c:pt idx="4781">
                  <c:v>16.972209999999986</c:v>
                </c:pt>
                <c:pt idx="4782">
                  <c:v>16.972209999999986</c:v>
                </c:pt>
                <c:pt idx="4783">
                  <c:v>16.972209999999986</c:v>
                </c:pt>
                <c:pt idx="4784">
                  <c:v>16.972209999999986</c:v>
                </c:pt>
                <c:pt idx="4785">
                  <c:v>16.972209999999986</c:v>
                </c:pt>
                <c:pt idx="4786">
                  <c:v>16.972209999999986</c:v>
                </c:pt>
                <c:pt idx="4787">
                  <c:v>16.972209999999986</c:v>
                </c:pt>
                <c:pt idx="4788">
                  <c:v>16.972209999999986</c:v>
                </c:pt>
                <c:pt idx="4789">
                  <c:v>16.972209999999986</c:v>
                </c:pt>
                <c:pt idx="4790">
                  <c:v>16.972209999999986</c:v>
                </c:pt>
                <c:pt idx="4791">
                  <c:v>16.972209999999986</c:v>
                </c:pt>
                <c:pt idx="4792">
                  <c:v>16.972209999999986</c:v>
                </c:pt>
                <c:pt idx="4793">
                  <c:v>16.972209999999986</c:v>
                </c:pt>
                <c:pt idx="4794">
                  <c:v>16.972209999999986</c:v>
                </c:pt>
                <c:pt idx="4795">
                  <c:v>16.972209999999986</c:v>
                </c:pt>
                <c:pt idx="4796">
                  <c:v>16.972209999999986</c:v>
                </c:pt>
                <c:pt idx="4797">
                  <c:v>16.972209999999986</c:v>
                </c:pt>
                <c:pt idx="4798">
                  <c:v>16.972209999999986</c:v>
                </c:pt>
                <c:pt idx="4799">
                  <c:v>16.972209999999986</c:v>
                </c:pt>
                <c:pt idx="4800">
                  <c:v>16.972209999999986</c:v>
                </c:pt>
                <c:pt idx="4801">
                  <c:v>16.972209999999986</c:v>
                </c:pt>
                <c:pt idx="4802">
                  <c:v>16.972209999999986</c:v>
                </c:pt>
                <c:pt idx="4803">
                  <c:v>16.972209999999986</c:v>
                </c:pt>
                <c:pt idx="4804">
                  <c:v>16.972209999999986</c:v>
                </c:pt>
                <c:pt idx="4805">
                  <c:v>16.972209999999986</c:v>
                </c:pt>
                <c:pt idx="4806">
                  <c:v>16.972209999999986</c:v>
                </c:pt>
                <c:pt idx="4807">
                  <c:v>16.972209999999986</c:v>
                </c:pt>
                <c:pt idx="4808">
                  <c:v>16.972209999999986</c:v>
                </c:pt>
                <c:pt idx="4809">
                  <c:v>16.972209999999986</c:v>
                </c:pt>
                <c:pt idx="4810">
                  <c:v>16.972209999999986</c:v>
                </c:pt>
                <c:pt idx="4811">
                  <c:v>16.972209999999986</c:v>
                </c:pt>
                <c:pt idx="4812">
                  <c:v>16.972209999999986</c:v>
                </c:pt>
                <c:pt idx="4813">
                  <c:v>16.972209999999986</c:v>
                </c:pt>
                <c:pt idx="4814">
                  <c:v>16.972209999999986</c:v>
                </c:pt>
                <c:pt idx="4815">
                  <c:v>16.972209999999986</c:v>
                </c:pt>
                <c:pt idx="4816">
                  <c:v>16.972209999999986</c:v>
                </c:pt>
                <c:pt idx="4817">
                  <c:v>16.972209999999986</c:v>
                </c:pt>
                <c:pt idx="4818">
                  <c:v>16.972209999999986</c:v>
                </c:pt>
                <c:pt idx="4819">
                  <c:v>16.972209999999986</c:v>
                </c:pt>
                <c:pt idx="4820">
                  <c:v>16.972209999999986</c:v>
                </c:pt>
                <c:pt idx="4821">
                  <c:v>16.972209999999986</c:v>
                </c:pt>
                <c:pt idx="4822">
                  <c:v>16.972209999999986</c:v>
                </c:pt>
                <c:pt idx="4823">
                  <c:v>16.972209999999986</c:v>
                </c:pt>
                <c:pt idx="4824">
                  <c:v>16.972209999999986</c:v>
                </c:pt>
                <c:pt idx="4825">
                  <c:v>16.972209999999986</c:v>
                </c:pt>
                <c:pt idx="4826">
                  <c:v>16.972729999999988</c:v>
                </c:pt>
                <c:pt idx="4827">
                  <c:v>16.975659999999987</c:v>
                </c:pt>
                <c:pt idx="4828">
                  <c:v>16.978609999999986</c:v>
                </c:pt>
                <c:pt idx="4829">
                  <c:v>16.983119999999985</c:v>
                </c:pt>
                <c:pt idx="4830">
                  <c:v>16.989039999999985</c:v>
                </c:pt>
                <c:pt idx="4831">
                  <c:v>16.992709999999985</c:v>
                </c:pt>
                <c:pt idx="4832">
                  <c:v>16.995059999999985</c:v>
                </c:pt>
                <c:pt idx="4833">
                  <c:v>16.996839999999985</c:v>
                </c:pt>
                <c:pt idx="4834">
                  <c:v>16.998229999999985</c:v>
                </c:pt>
                <c:pt idx="4835">
                  <c:v>16.999199999999984</c:v>
                </c:pt>
                <c:pt idx="4836">
                  <c:v>16.999929999999985</c:v>
                </c:pt>
                <c:pt idx="4837">
                  <c:v>17.000529999999983</c:v>
                </c:pt>
                <c:pt idx="4838">
                  <c:v>17.000969999999985</c:v>
                </c:pt>
                <c:pt idx="4839">
                  <c:v>17.001249999999985</c:v>
                </c:pt>
                <c:pt idx="4840">
                  <c:v>17.001449999999984</c:v>
                </c:pt>
                <c:pt idx="4841">
                  <c:v>17.001459999999984</c:v>
                </c:pt>
                <c:pt idx="4842">
                  <c:v>17.001459999999984</c:v>
                </c:pt>
                <c:pt idx="4843">
                  <c:v>17.001459999999984</c:v>
                </c:pt>
                <c:pt idx="4844">
                  <c:v>17.002529999999982</c:v>
                </c:pt>
                <c:pt idx="4845">
                  <c:v>17.004129999999982</c:v>
                </c:pt>
                <c:pt idx="4846">
                  <c:v>17.005379999999981</c:v>
                </c:pt>
                <c:pt idx="4847">
                  <c:v>17.006279999999983</c:v>
                </c:pt>
                <c:pt idx="4848">
                  <c:v>17.007029999999983</c:v>
                </c:pt>
                <c:pt idx="4849">
                  <c:v>17.007589999999983</c:v>
                </c:pt>
                <c:pt idx="4850">
                  <c:v>17.007839999999984</c:v>
                </c:pt>
                <c:pt idx="4851">
                  <c:v>17.007939999999984</c:v>
                </c:pt>
                <c:pt idx="4852">
                  <c:v>17.007969999999982</c:v>
                </c:pt>
                <c:pt idx="4853">
                  <c:v>17.007969999999982</c:v>
                </c:pt>
                <c:pt idx="4854">
                  <c:v>17.007969999999982</c:v>
                </c:pt>
                <c:pt idx="4855">
                  <c:v>17.008029999999984</c:v>
                </c:pt>
                <c:pt idx="4856">
                  <c:v>17.008029999999984</c:v>
                </c:pt>
                <c:pt idx="4857">
                  <c:v>17.008029999999984</c:v>
                </c:pt>
                <c:pt idx="4858">
                  <c:v>17.008049999999983</c:v>
                </c:pt>
                <c:pt idx="4859">
                  <c:v>17.008049999999983</c:v>
                </c:pt>
                <c:pt idx="4860">
                  <c:v>17.008049999999983</c:v>
                </c:pt>
                <c:pt idx="4861">
                  <c:v>17.008049999999983</c:v>
                </c:pt>
                <c:pt idx="4862">
                  <c:v>17.008459999999982</c:v>
                </c:pt>
                <c:pt idx="4863">
                  <c:v>17.009679999999982</c:v>
                </c:pt>
                <c:pt idx="4864">
                  <c:v>17.011289999999981</c:v>
                </c:pt>
                <c:pt idx="4865">
                  <c:v>17.012769999999982</c:v>
                </c:pt>
                <c:pt idx="4866">
                  <c:v>17.014099999999981</c:v>
                </c:pt>
                <c:pt idx="4867">
                  <c:v>17.01524999999998</c:v>
                </c:pt>
                <c:pt idx="4868">
                  <c:v>17.016259999999981</c:v>
                </c:pt>
                <c:pt idx="4869">
                  <c:v>17.017029999999981</c:v>
                </c:pt>
                <c:pt idx="4870">
                  <c:v>17.017719999999979</c:v>
                </c:pt>
                <c:pt idx="4871">
                  <c:v>17.01834999999998</c:v>
                </c:pt>
                <c:pt idx="4872">
                  <c:v>17.01901999999998</c:v>
                </c:pt>
                <c:pt idx="4873">
                  <c:v>17.020029999999981</c:v>
                </c:pt>
                <c:pt idx="4874">
                  <c:v>17.021149999999981</c:v>
                </c:pt>
                <c:pt idx="4875">
                  <c:v>17.022839999999981</c:v>
                </c:pt>
                <c:pt idx="4876">
                  <c:v>17.032499999999981</c:v>
                </c:pt>
                <c:pt idx="4877">
                  <c:v>17.044229999999981</c:v>
                </c:pt>
                <c:pt idx="4878">
                  <c:v>17.056819999999981</c:v>
                </c:pt>
                <c:pt idx="4879">
                  <c:v>17.072639999999982</c:v>
                </c:pt>
                <c:pt idx="4880">
                  <c:v>17.090219999999981</c:v>
                </c:pt>
                <c:pt idx="4881">
                  <c:v>17.105039999999981</c:v>
                </c:pt>
                <c:pt idx="4882">
                  <c:v>17.112309999999979</c:v>
                </c:pt>
                <c:pt idx="4883">
                  <c:v>17.116259999999979</c:v>
                </c:pt>
                <c:pt idx="4884">
                  <c:v>17.11810999999998</c:v>
                </c:pt>
                <c:pt idx="4885">
                  <c:v>17.119349999999979</c:v>
                </c:pt>
                <c:pt idx="4886">
                  <c:v>17.120689999999978</c:v>
                </c:pt>
                <c:pt idx="4887">
                  <c:v>17.12309999999998</c:v>
                </c:pt>
                <c:pt idx="4888">
                  <c:v>17.125099999999978</c:v>
                </c:pt>
                <c:pt idx="4889">
                  <c:v>17.126029999999979</c:v>
                </c:pt>
                <c:pt idx="4890">
                  <c:v>17.12853999999998</c:v>
                </c:pt>
                <c:pt idx="4891">
                  <c:v>17.131869999999978</c:v>
                </c:pt>
                <c:pt idx="4892">
                  <c:v>17.135269999999977</c:v>
                </c:pt>
                <c:pt idx="4893">
                  <c:v>17.142009999999978</c:v>
                </c:pt>
                <c:pt idx="4894">
                  <c:v>17.146009999999979</c:v>
                </c:pt>
                <c:pt idx="4895">
                  <c:v>17.147939999999981</c:v>
                </c:pt>
                <c:pt idx="4896">
                  <c:v>17.149099999999979</c:v>
                </c:pt>
                <c:pt idx="4897">
                  <c:v>17.149949999999979</c:v>
                </c:pt>
                <c:pt idx="4898">
                  <c:v>17.150519999999979</c:v>
                </c:pt>
                <c:pt idx="4899">
                  <c:v>17.150909999999978</c:v>
                </c:pt>
                <c:pt idx="4900">
                  <c:v>17.15123999999998</c:v>
                </c:pt>
                <c:pt idx="4901">
                  <c:v>17.151459999999979</c:v>
                </c:pt>
                <c:pt idx="4902">
                  <c:v>17.151459999999979</c:v>
                </c:pt>
                <c:pt idx="4903">
                  <c:v>17.154679999999978</c:v>
                </c:pt>
                <c:pt idx="4904">
                  <c:v>17.166309999999978</c:v>
                </c:pt>
                <c:pt idx="4905">
                  <c:v>17.172429999999977</c:v>
                </c:pt>
                <c:pt idx="4906">
                  <c:v>17.178099999999976</c:v>
                </c:pt>
                <c:pt idx="4907">
                  <c:v>17.184719999999977</c:v>
                </c:pt>
                <c:pt idx="4908">
                  <c:v>17.188179999999978</c:v>
                </c:pt>
                <c:pt idx="4909">
                  <c:v>17.189479999999978</c:v>
                </c:pt>
                <c:pt idx="4910">
                  <c:v>17.190039999999978</c:v>
                </c:pt>
                <c:pt idx="4911">
                  <c:v>17.19036999999998</c:v>
                </c:pt>
                <c:pt idx="4912">
                  <c:v>17.190579999999979</c:v>
                </c:pt>
                <c:pt idx="4913">
                  <c:v>17.19064999999998</c:v>
                </c:pt>
                <c:pt idx="4914">
                  <c:v>17.19064999999998</c:v>
                </c:pt>
                <c:pt idx="4915">
                  <c:v>17.19064999999998</c:v>
                </c:pt>
                <c:pt idx="4916">
                  <c:v>17.19064999999998</c:v>
                </c:pt>
                <c:pt idx="4917">
                  <c:v>17.19064999999998</c:v>
                </c:pt>
                <c:pt idx="4918">
                  <c:v>17.19064999999998</c:v>
                </c:pt>
                <c:pt idx="4919">
                  <c:v>17.19064999999998</c:v>
                </c:pt>
                <c:pt idx="4920">
                  <c:v>17.19064999999998</c:v>
                </c:pt>
                <c:pt idx="4921">
                  <c:v>17.19064999999998</c:v>
                </c:pt>
                <c:pt idx="4922">
                  <c:v>17.190859999999979</c:v>
                </c:pt>
                <c:pt idx="4923">
                  <c:v>17.191149999999979</c:v>
                </c:pt>
                <c:pt idx="4924">
                  <c:v>17.19703999999998</c:v>
                </c:pt>
                <c:pt idx="4925">
                  <c:v>17.212309999999981</c:v>
                </c:pt>
                <c:pt idx="4926">
                  <c:v>17.23195999999998</c:v>
                </c:pt>
                <c:pt idx="4927">
                  <c:v>17.246439999999978</c:v>
                </c:pt>
                <c:pt idx="4928">
                  <c:v>17.254549999999977</c:v>
                </c:pt>
                <c:pt idx="4929">
                  <c:v>17.258299999999977</c:v>
                </c:pt>
                <c:pt idx="4930">
                  <c:v>17.259999999999977</c:v>
                </c:pt>
                <c:pt idx="4931">
                  <c:v>17.260649999999977</c:v>
                </c:pt>
                <c:pt idx="4932">
                  <c:v>17.260769999999976</c:v>
                </c:pt>
                <c:pt idx="4933">
                  <c:v>17.260769999999976</c:v>
                </c:pt>
                <c:pt idx="4934">
                  <c:v>17.260769999999976</c:v>
                </c:pt>
                <c:pt idx="4935">
                  <c:v>17.260999999999974</c:v>
                </c:pt>
                <c:pt idx="4936">
                  <c:v>17.263469999999973</c:v>
                </c:pt>
                <c:pt idx="4937">
                  <c:v>17.290509999999973</c:v>
                </c:pt>
                <c:pt idx="4938">
                  <c:v>17.348089999999974</c:v>
                </c:pt>
                <c:pt idx="4939">
                  <c:v>17.399159999999974</c:v>
                </c:pt>
                <c:pt idx="4940">
                  <c:v>17.426319999999972</c:v>
                </c:pt>
                <c:pt idx="4941">
                  <c:v>17.440409999999972</c:v>
                </c:pt>
                <c:pt idx="4942">
                  <c:v>17.449489999999972</c:v>
                </c:pt>
                <c:pt idx="4943">
                  <c:v>17.461409999999972</c:v>
                </c:pt>
                <c:pt idx="4944">
                  <c:v>17.507879999999972</c:v>
                </c:pt>
                <c:pt idx="4945">
                  <c:v>17.534089999999971</c:v>
                </c:pt>
                <c:pt idx="4946">
                  <c:v>17.541189999999972</c:v>
                </c:pt>
                <c:pt idx="4947">
                  <c:v>17.55183999999997</c:v>
                </c:pt>
                <c:pt idx="4948">
                  <c:v>17.579859999999972</c:v>
                </c:pt>
                <c:pt idx="4949">
                  <c:v>17.677619999999973</c:v>
                </c:pt>
                <c:pt idx="4950">
                  <c:v>17.758379999999974</c:v>
                </c:pt>
                <c:pt idx="4951">
                  <c:v>17.797539999999973</c:v>
                </c:pt>
                <c:pt idx="4952">
                  <c:v>17.819859999999974</c:v>
                </c:pt>
                <c:pt idx="4953">
                  <c:v>17.825589999999973</c:v>
                </c:pt>
                <c:pt idx="4954">
                  <c:v>17.840809999999973</c:v>
                </c:pt>
                <c:pt idx="4955">
                  <c:v>17.892499999999973</c:v>
                </c:pt>
                <c:pt idx="4956">
                  <c:v>17.905349999999974</c:v>
                </c:pt>
                <c:pt idx="4957">
                  <c:v>17.910159999999973</c:v>
                </c:pt>
                <c:pt idx="4958">
                  <c:v>17.915229999999973</c:v>
                </c:pt>
                <c:pt idx="4959">
                  <c:v>17.924109999999974</c:v>
                </c:pt>
                <c:pt idx="4960">
                  <c:v>17.943169999999974</c:v>
                </c:pt>
                <c:pt idx="4961">
                  <c:v>17.955819999999974</c:v>
                </c:pt>
                <c:pt idx="4962">
                  <c:v>17.959429999999973</c:v>
                </c:pt>
                <c:pt idx="4963">
                  <c:v>17.960619999999974</c:v>
                </c:pt>
                <c:pt idx="4964">
                  <c:v>17.961399999999973</c:v>
                </c:pt>
                <c:pt idx="4965">
                  <c:v>17.961859999999973</c:v>
                </c:pt>
                <c:pt idx="4966">
                  <c:v>17.962139999999973</c:v>
                </c:pt>
                <c:pt idx="4967">
                  <c:v>17.962399999999974</c:v>
                </c:pt>
                <c:pt idx="4968">
                  <c:v>17.962609999999973</c:v>
                </c:pt>
                <c:pt idx="4969">
                  <c:v>17.962689999999974</c:v>
                </c:pt>
                <c:pt idx="4970">
                  <c:v>17.962729999999972</c:v>
                </c:pt>
                <c:pt idx="4971">
                  <c:v>17.962749999999971</c:v>
                </c:pt>
                <c:pt idx="4972">
                  <c:v>17.962769999999971</c:v>
                </c:pt>
                <c:pt idx="4973">
                  <c:v>17.962769999999971</c:v>
                </c:pt>
                <c:pt idx="4974">
                  <c:v>17.962769999999971</c:v>
                </c:pt>
                <c:pt idx="4975">
                  <c:v>17.962769999999971</c:v>
                </c:pt>
                <c:pt idx="4976">
                  <c:v>17.962769999999971</c:v>
                </c:pt>
                <c:pt idx="4977">
                  <c:v>17.962769999999971</c:v>
                </c:pt>
                <c:pt idx="4978">
                  <c:v>17.962769999999971</c:v>
                </c:pt>
                <c:pt idx="4979">
                  <c:v>17.962769999999971</c:v>
                </c:pt>
                <c:pt idx="4980">
                  <c:v>17.962769999999971</c:v>
                </c:pt>
                <c:pt idx="4981">
                  <c:v>17.962769999999971</c:v>
                </c:pt>
                <c:pt idx="4982">
                  <c:v>17.962769999999971</c:v>
                </c:pt>
                <c:pt idx="4983">
                  <c:v>17.962769999999971</c:v>
                </c:pt>
                <c:pt idx="4984">
                  <c:v>17.962769999999971</c:v>
                </c:pt>
                <c:pt idx="4985">
                  <c:v>17.962769999999971</c:v>
                </c:pt>
                <c:pt idx="4986">
                  <c:v>17.962769999999971</c:v>
                </c:pt>
                <c:pt idx="4987">
                  <c:v>17.962769999999971</c:v>
                </c:pt>
                <c:pt idx="4988">
                  <c:v>17.962769999999971</c:v>
                </c:pt>
                <c:pt idx="4989">
                  <c:v>17.962769999999971</c:v>
                </c:pt>
                <c:pt idx="4990">
                  <c:v>17.962769999999971</c:v>
                </c:pt>
                <c:pt idx="4991">
                  <c:v>17.962769999999971</c:v>
                </c:pt>
                <c:pt idx="4992">
                  <c:v>17.962769999999971</c:v>
                </c:pt>
                <c:pt idx="4993">
                  <c:v>17.962769999999971</c:v>
                </c:pt>
                <c:pt idx="4994">
                  <c:v>17.962769999999971</c:v>
                </c:pt>
                <c:pt idx="4995">
                  <c:v>17.962769999999971</c:v>
                </c:pt>
                <c:pt idx="4996">
                  <c:v>17.962769999999971</c:v>
                </c:pt>
                <c:pt idx="4997">
                  <c:v>17.962769999999971</c:v>
                </c:pt>
                <c:pt idx="4998">
                  <c:v>17.962769999999971</c:v>
                </c:pt>
                <c:pt idx="4999">
                  <c:v>17.962769999999971</c:v>
                </c:pt>
                <c:pt idx="5000">
                  <c:v>17.962769999999971</c:v>
                </c:pt>
                <c:pt idx="5001">
                  <c:v>17.963139999999971</c:v>
                </c:pt>
                <c:pt idx="5002">
                  <c:v>17.96428999999997</c:v>
                </c:pt>
                <c:pt idx="5003">
                  <c:v>17.965619999999969</c:v>
                </c:pt>
                <c:pt idx="5004">
                  <c:v>17.96653999999997</c:v>
                </c:pt>
                <c:pt idx="5005">
                  <c:v>17.96708999999997</c:v>
                </c:pt>
                <c:pt idx="5006">
                  <c:v>17.967499999999969</c:v>
                </c:pt>
                <c:pt idx="5007">
                  <c:v>17.96775999999997</c:v>
                </c:pt>
                <c:pt idx="5008">
                  <c:v>17.96794999999997</c:v>
                </c:pt>
                <c:pt idx="5009">
                  <c:v>17.968079999999969</c:v>
                </c:pt>
                <c:pt idx="5010">
                  <c:v>17.968189999999968</c:v>
                </c:pt>
                <c:pt idx="5011">
                  <c:v>17.968269999999968</c:v>
                </c:pt>
                <c:pt idx="5012">
                  <c:v>17.968359999999969</c:v>
                </c:pt>
                <c:pt idx="5013">
                  <c:v>17.968569999999968</c:v>
                </c:pt>
                <c:pt idx="5014">
                  <c:v>17.968929999999968</c:v>
                </c:pt>
                <c:pt idx="5015">
                  <c:v>17.969339999999967</c:v>
                </c:pt>
                <c:pt idx="5016">
                  <c:v>17.969639999999966</c:v>
                </c:pt>
                <c:pt idx="5017">
                  <c:v>17.969699999999968</c:v>
                </c:pt>
                <c:pt idx="5018">
                  <c:v>17.969729999999966</c:v>
                </c:pt>
                <c:pt idx="5019">
                  <c:v>17.970589999999966</c:v>
                </c:pt>
                <c:pt idx="5020">
                  <c:v>17.974799999999966</c:v>
                </c:pt>
                <c:pt idx="5021">
                  <c:v>17.981119999999965</c:v>
                </c:pt>
                <c:pt idx="5022">
                  <c:v>17.987279999999966</c:v>
                </c:pt>
                <c:pt idx="5023">
                  <c:v>17.991299999999967</c:v>
                </c:pt>
                <c:pt idx="5024">
                  <c:v>17.993269999999967</c:v>
                </c:pt>
                <c:pt idx="5025">
                  <c:v>17.994679999999967</c:v>
                </c:pt>
                <c:pt idx="5026">
                  <c:v>17.995509999999967</c:v>
                </c:pt>
                <c:pt idx="5027">
                  <c:v>17.996119999999969</c:v>
                </c:pt>
                <c:pt idx="5028">
                  <c:v>17.996739999999971</c:v>
                </c:pt>
                <c:pt idx="5029">
                  <c:v>17.997339999999969</c:v>
                </c:pt>
                <c:pt idx="5030">
                  <c:v>17.997959999999971</c:v>
                </c:pt>
                <c:pt idx="5031">
                  <c:v>17.998849999999969</c:v>
                </c:pt>
                <c:pt idx="5032">
                  <c:v>17.999919999999968</c:v>
                </c:pt>
                <c:pt idx="5033">
                  <c:v>18.000979999999966</c:v>
                </c:pt>
                <c:pt idx="5034">
                  <c:v>18.001819999999967</c:v>
                </c:pt>
                <c:pt idx="5035">
                  <c:v>18.002319999999965</c:v>
                </c:pt>
                <c:pt idx="5036">
                  <c:v>18.002509999999965</c:v>
                </c:pt>
                <c:pt idx="5037">
                  <c:v>18.002529999999965</c:v>
                </c:pt>
                <c:pt idx="5038">
                  <c:v>18.002539999999964</c:v>
                </c:pt>
                <c:pt idx="5039">
                  <c:v>18.002539999999964</c:v>
                </c:pt>
                <c:pt idx="5040">
                  <c:v>18.002539999999964</c:v>
                </c:pt>
                <c:pt idx="5041">
                  <c:v>18.002539999999964</c:v>
                </c:pt>
                <c:pt idx="5042">
                  <c:v>18.002539999999964</c:v>
                </c:pt>
                <c:pt idx="5043">
                  <c:v>18.002539999999964</c:v>
                </c:pt>
                <c:pt idx="5044">
                  <c:v>18.002539999999964</c:v>
                </c:pt>
                <c:pt idx="5045">
                  <c:v>18.002539999999964</c:v>
                </c:pt>
                <c:pt idx="5046">
                  <c:v>18.002539999999964</c:v>
                </c:pt>
                <c:pt idx="5047">
                  <c:v>18.002539999999964</c:v>
                </c:pt>
                <c:pt idx="5048">
                  <c:v>18.002539999999964</c:v>
                </c:pt>
                <c:pt idx="5049">
                  <c:v>18.002539999999964</c:v>
                </c:pt>
                <c:pt idx="5050">
                  <c:v>18.002539999999964</c:v>
                </c:pt>
                <c:pt idx="5051">
                  <c:v>18.002539999999964</c:v>
                </c:pt>
                <c:pt idx="5052">
                  <c:v>18.002539999999964</c:v>
                </c:pt>
                <c:pt idx="5053">
                  <c:v>18.002539999999964</c:v>
                </c:pt>
                <c:pt idx="5054">
                  <c:v>18.004989999999964</c:v>
                </c:pt>
                <c:pt idx="5055">
                  <c:v>18.006949999999964</c:v>
                </c:pt>
                <c:pt idx="5056">
                  <c:v>18.009829999999965</c:v>
                </c:pt>
                <c:pt idx="5057">
                  <c:v>18.010989999999964</c:v>
                </c:pt>
                <c:pt idx="5058">
                  <c:v>18.011709999999965</c:v>
                </c:pt>
                <c:pt idx="5059">
                  <c:v>18.012069999999966</c:v>
                </c:pt>
                <c:pt idx="5060">
                  <c:v>18.012309999999967</c:v>
                </c:pt>
                <c:pt idx="5061">
                  <c:v>18.012459999999969</c:v>
                </c:pt>
                <c:pt idx="5062">
                  <c:v>18.012569999999968</c:v>
                </c:pt>
                <c:pt idx="5063">
                  <c:v>18.012709999999966</c:v>
                </c:pt>
                <c:pt idx="5064">
                  <c:v>18.013129999999965</c:v>
                </c:pt>
                <c:pt idx="5065">
                  <c:v>18.014639999999964</c:v>
                </c:pt>
                <c:pt idx="5066">
                  <c:v>18.017139999999966</c:v>
                </c:pt>
                <c:pt idx="5067">
                  <c:v>18.022139999999965</c:v>
                </c:pt>
                <c:pt idx="5068">
                  <c:v>18.028439999999964</c:v>
                </c:pt>
                <c:pt idx="5069">
                  <c:v>18.033869999999965</c:v>
                </c:pt>
                <c:pt idx="5070">
                  <c:v>18.037359999999964</c:v>
                </c:pt>
                <c:pt idx="5071">
                  <c:v>18.039349999999963</c:v>
                </c:pt>
                <c:pt idx="5072">
                  <c:v>18.040799999999962</c:v>
                </c:pt>
                <c:pt idx="5073">
                  <c:v>18.041899999999963</c:v>
                </c:pt>
                <c:pt idx="5074">
                  <c:v>18.042869999999962</c:v>
                </c:pt>
                <c:pt idx="5075">
                  <c:v>18.04618999999996</c:v>
                </c:pt>
                <c:pt idx="5076">
                  <c:v>18.048479999999959</c:v>
                </c:pt>
                <c:pt idx="5077">
                  <c:v>18.05239999999996</c:v>
                </c:pt>
                <c:pt idx="5078">
                  <c:v>18.071849999999959</c:v>
                </c:pt>
                <c:pt idx="5079">
                  <c:v>18.087429999999959</c:v>
                </c:pt>
                <c:pt idx="5080">
                  <c:v>18.125939999999957</c:v>
                </c:pt>
                <c:pt idx="5081">
                  <c:v>18.205069999999957</c:v>
                </c:pt>
                <c:pt idx="5082">
                  <c:v>18.291459999999958</c:v>
                </c:pt>
                <c:pt idx="5083">
                  <c:v>18.342539999999957</c:v>
                </c:pt>
                <c:pt idx="5084">
                  <c:v>18.360039999999955</c:v>
                </c:pt>
                <c:pt idx="5085">
                  <c:v>18.363299999999956</c:v>
                </c:pt>
                <c:pt idx="5086">
                  <c:v>18.364899999999956</c:v>
                </c:pt>
                <c:pt idx="5087">
                  <c:v>18.365309999999955</c:v>
                </c:pt>
                <c:pt idx="5088">
                  <c:v>18.365969999999955</c:v>
                </c:pt>
                <c:pt idx="5089">
                  <c:v>18.374179999999953</c:v>
                </c:pt>
                <c:pt idx="5090">
                  <c:v>18.385769999999955</c:v>
                </c:pt>
                <c:pt idx="5091">
                  <c:v>18.393639999999955</c:v>
                </c:pt>
                <c:pt idx="5092">
                  <c:v>18.398119999999956</c:v>
                </c:pt>
                <c:pt idx="5093">
                  <c:v>18.400289999999956</c:v>
                </c:pt>
                <c:pt idx="5094">
                  <c:v>18.401509999999956</c:v>
                </c:pt>
                <c:pt idx="5095">
                  <c:v>18.402279999999955</c:v>
                </c:pt>
                <c:pt idx="5096">
                  <c:v>18.402739999999955</c:v>
                </c:pt>
                <c:pt idx="5097">
                  <c:v>18.403029999999955</c:v>
                </c:pt>
                <c:pt idx="5098">
                  <c:v>18.403299999999955</c:v>
                </c:pt>
                <c:pt idx="5099">
                  <c:v>18.403559999999956</c:v>
                </c:pt>
                <c:pt idx="5100">
                  <c:v>18.406499999999955</c:v>
                </c:pt>
                <c:pt idx="5101">
                  <c:v>18.412009999999956</c:v>
                </c:pt>
                <c:pt idx="5102">
                  <c:v>18.415089999999957</c:v>
                </c:pt>
                <c:pt idx="5103">
                  <c:v>18.418579999999956</c:v>
                </c:pt>
                <c:pt idx="5104">
                  <c:v>18.421589999999956</c:v>
                </c:pt>
                <c:pt idx="5105">
                  <c:v>18.423289999999955</c:v>
                </c:pt>
                <c:pt idx="5106">
                  <c:v>18.423849999999955</c:v>
                </c:pt>
                <c:pt idx="5107">
                  <c:v>18.424189999999957</c:v>
                </c:pt>
                <c:pt idx="5108">
                  <c:v>18.424329999999955</c:v>
                </c:pt>
                <c:pt idx="5109">
                  <c:v>18.424459999999954</c:v>
                </c:pt>
                <c:pt idx="5110">
                  <c:v>18.424639999999954</c:v>
                </c:pt>
                <c:pt idx="5111">
                  <c:v>18.425049999999953</c:v>
                </c:pt>
                <c:pt idx="5112">
                  <c:v>18.425549999999951</c:v>
                </c:pt>
                <c:pt idx="5113">
                  <c:v>18.425789999999953</c:v>
                </c:pt>
                <c:pt idx="5114">
                  <c:v>18.425899999999952</c:v>
                </c:pt>
                <c:pt idx="5115">
                  <c:v>18.425929999999951</c:v>
                </c:pt>
                <c:pt idx="5116">
                  <c:v>18.426759999999952</c:v>
                </c:pt>
                <c:pt idx="5117">
                  <c:v>18.427449999999951</c:v>
                </c:pt>
                <c:pt idx="5118">
                  <c:v>18.427859999999949</c:v>
                </c:pt>
                <c:pt idx="5119">
                  <c:v>18.430639999999951</c:v>
                </c:pt>
                <c:pt idx="5120">
                  <c:v>18.436399999999949</c:v>
                </c:pt>
                <c:pt idx="5121">
                  <c:v>18.441839999999949</c:v>
                </c:pt>
                <c:pt idx="5122">
                  <c:v>18.44593999999995</c:v>
                </c:pt>
                <c:pt idx="5123">
                  <c:v>18.448649999999951</c:v>
                </c:pt>
                <c:pt idx="5124">
                  <c:v>18.450299999999952</c:v>
                </c:pt>
                <c:pt idx="5125">
                  <c:v>18.451549999999951</c:v>
                </c:pt>
                <c:pt idx="5126">
                  <c:v>18.452449999999953</c:v>
                </c:pt>
                <c:pt idx="5127">
                  <c:v>18.453219999999952</c:v>
                </c:pt>
                <c:pt idx="5128">
                  <c:v>18.454029999999953</c:v>
                </c:pt>
                <c:pt idx="5129">
                  <c:v>18.455769999999955</c:v>
                </c:pt>
                <c:pt idx="5130">
                  <c:v>18.458509999999954</c:v>
                </c:pt>
                <c:pt idx="5131">
                  <c:v>18.461219999999955</c:v>
                </c:pt>
                <c:pt idx="5132">
                  <c:v>18.470619999999954</c:v>
                </c:pt>
                <c:pt idx="5133">
                  <c:v>18.485279999999953</c:v>
                </c:pt>
                <c:pt idx="5134">
                  <c:v>18.491539999999954</c:v>
                </c:pt>
                <c:pt idx="5135">
                  <c:v>18.497159999999955</c:v>
                </c:pt>
                <c:pt idx="5136">
                  <c:v>18.500769999999953</c:v>
                </c:pt>
                <c:pt idx="5137">
                  <c:v>18.503539999999955</c:v>
                </c:pt>
                <c:pt idx="5138">
                  <c:v>18.505209999999956</c:v>
                </c:pt>
                <c:pt idx="5139">
                  <c:v>18.506629999999955</c:v>
                </c:pt>
                <c:pt idx="5140">
                  <c:v>18.507679999999954</c:v>
                </c:pt>
                <c:pt idx="5141">
                  <c:v>18.508589999999955</c:v>
                </c:pt>
                <c:pt idx="5142">
                  <c:v>18.509209999999957</c:v>
                </c:pt>
                <c:pt idx="5143">
                  <c:v>18.509629999999955</c:v>
                </c:pt>
                <c:pt idx="5144">
                  <c:v>18.510079999999956</c:v>
                </c:pt>
                <c:pt idx="5145">
                  <c:v>18.510939999999955</c:v>
                </c:pt>
                <c:pt idx="5146">
                  <c:v>18.512309999999957</c:v>
                </c:pt>
                <c:pt idx="5147">
                  <c:v>18.530139999999957</c:v>
                </c:pt>
                <c:pt idx="5148">
                  <c:v>18.540759999999956</c:v>
                </c:pt>
                <c:pt idx="5149">
                  <c:v>18.552589999999956</c:v>
                </c:pt>
                <c:pt idx="5150">
                  <c:v>18.572899999999954</c:v>
                </c:pt>
                <c:pt idx="5151">
                  <c:v>18.582489999999954</c:v>
                </c:pt>
                <c:pt idx="5152">
                  <c:v>18.587429999999955</c:v>
                </c:pt>
                <c:pt idx="5153">
                  <c:v>18.590089999999954</c:v>
                </c:pt>
                <c:pt idx="5154">
                  <c:v>18.591399999999954</c:v>
                </c:pt>
                <c:pt idx="5155">
                  <c:v>18.592139999999954</c:v>
                </c:pt>
                <c:pt idx="5156">
                  <c:v>18.592539999999953</c:v>
                </c:pt>
                <c:pt idx="5157">
                  <c:v>18.592779999999955</c:v>
                </c:pt>
                <c:pt idx="5158">
                  <c:v>18.592909999999954</c:v>
                </c:pt>
                <c:pt idx="5159">
                  <c:v>18.593099999999954</c:v>
                </c:pt>
                <c:pt idx="5160">
                  <c:v>18.593329999999952</c:v>
                </c:pt>
                <c:pt idx="5161">
                  <c:v>18.593539999999951</c:v>
                </c:pt>
                <c:pt idx="5162">
                  <c:v>18.593629999999951</c:v>
                </c:pt>
                <c:pt idx="5163">
                  <c:v>18.593969999999953</c:v>
                </c:pt>
                <c:pt idx="5164">
                  <c:v>18.599049999999952</c:v>
                </c:pt>
                <c:pt idx="5165">
                  <c:v>18.605919999999951</c:v>
                </c:pt>
                <c:pt idx="5166">
                  <c:v>18.610879999999952</c:v>
                </c:pt>
                <c:pt idx="5167">
                  <c:v>18.617719999999952</c:v>
                </c:pt>
                <c:pt idx="5168">
                  <c:v>18.626609999999953</c:v>
                </c:pt>
                <c:pt idx="5169">
                  <c:v>18.634589999999953</c:v>
                </c:pt>
                <c:pt idx="5170">
                  <c:v>18.640239999999952</c:v>
                </c:pt>
                <c:pt idx="5171">
                  <c:v>18.643349999999952</c:v>
                </c:pt>
                <c:pt idx="5172">
                  <c:v>18.644879999999951</c:v>
                </c:pt>
                <c:pt idx="5173">
                  <c:v>18.645209999999953</c:v>
                </c:pt>
                <c:pt idx="5174">
                  <c:v>18.645449999999954</c:v>
                </c:pt>
                <c:pt idx="5175">
                  <c:v>18.645529999999955</c:v>
                </c:pt>
                <c:pt idx="5176">
                  <c:v>18.648039999999956</c:v>
                </c:pt>
                <c:pt idx="5177">
                  <c:v>18.659219999999955</c:v>
                </c:pt>
                <c:pt idx="5178">
                  <c:v>18.673329999999954</c:v>
                </c:pt>
                <c:pt idx="5179">
                  <c:v>18.683699999999956</c:v>
                </c:pt>
                <c:pt idx="5180">
                  <c:v>18.691849999999956</c:v>
                </c:pt>
                <c:pt idx="5181">
                  <c:v>18.696369999999956</c:v>
                </c:pt>
                <c:pt idx="5182">
                  <c:v>18.698289999999954</c:v>
                </c:pt>
                <c:pt idx="5183">
                  <c:v>18.699539999999953</c:v>
                </c:pt>
                <c:pt idx="5184">
                  <c:v>18.700519999999951</c:v>
                </c:pt>
                <c:pt idx="5185">
                  <c:v>18.701329999999952</c:v>
                </c:pt>
                <c:pt idx="5186">
                  <c:v>18.702039999999954</c:v>
                </c:pt>
                <c:pt idx="5187">
                  <c:v>18.703179999999954</c:v>
                </c:pt>
                <c:pt idx="5188">
                  <c:v>18.705089999999952</c:v>
                </c:pt>
                <c:pt idx="5189">
                  <c:v>18.707599999999953</c:v>
                </c:pt>
                <c:pt idx="5190">
                  <c:v>18.709889999999952</c:v>
                </c:pt>
                <c:pt idx="5191">
                  <c:v>18.71123999999995</c:v>
                </c:pt>
                <c:pt idx="5192">
                  <c:v>18.712229999999952</c:v>
                </c:pt>
                <c:pt idx="5193">
                  <c:v>18.713329999999953</c:v>
                </c:pt>
                <c:pt idx="5194">
                  <c:v>18.714089999999953</c:v>
                </c:pt>
                <c:pt idx="5195">
                  <c:v>18.714659999999952</c:v>
                </c:pt>
                <c:pt idx="5196">
                  <c:v>18.715129999999952</c:v>
                </c:pt>
                <c:pt idx="5197">
                  <c:v>18.715649999999954</c:v>
                </c:pt>
                <c:pt idx="5198">
                  <c:v>18.716259999999956</c:v>
                </c:pt>
                <c:pt idx="5199">
                  <c:v>18.716839999999955</c:v>
                </c:pt>
                <c:pt idx="5200">
                  <c:v>18.717519999999954</c:v>
                </c:pt>
                <c:pt idx="5201">
                  <c:v>18.718009999999953</c:v>
                </c:pt>
                <c:pt idx="5202">
                  <c:v>18.718519999999952</c:v>
                </c:pt>
                <c:pt idx="5203">
                  <c:v>18.719019999999951</c:v>
                </c:pt>
                <c:pt idx="5204">
                  <c:v>18.719579999999951</c:v>
                </c:pt>
                <c:pt idx="5205">
                  <c:v>18.720609999999951</c:v>
                </c:pt>
                <c:pt idx="5206">
                  <c:v>18.721229999999952</c:v>
                </c:pt>
                <c:pt idx="5207">
                  <c:v>18.721609999999952</c:v>
                </c:pt>
                <c:pt idx="5208">
                  <c:v>18.722079999999952</c:v>
                </c:pt>
                <c:pt idx="5209">
                  <c:v>18.722559999999952</c:v>
                </c:pt>
                <c:pt idx="5210">
                  <c:v>18.72287999999995</c:v>
                </c:pt>
                <c:pt idx="5211">
                  <c:v>18.72306999999995</c:v>
                </c:pt>
                <c:pt idx="5212">
                  <c:v>18.72316999999995</c:v>
                </c:pt>
                <c:pt idx="5213">
                  <c:v>18.72326999999995</c:v>
                </c:pt>
                <c:pt idx="5214">
                  <c:v>18.723319999999951</c:v>
                </c:pt>
                <c:pt idx="5215">
                  <c:v>18.72334999999995</c:v>
                </c:pt>
                <c:pt idx="5216">
                  <c:v>18.723379999999949</c:v>
                </c:pt>
                <c:pt idx="5217">
                  <c:v>18.723409999999948</c:v>
                </c:pt>
                <c:pt idx="5218">
                  <c:v>18.723419999999948</c:v>
                </c:pt>
                <c:pt idx="5219">
                  <c:v>18.723429999999947</c:v>
                </c:pt>
                <c:pt idx="5220">
                  <c:v>18.723439999999947</c:v>
                </c:pt>
                <c:pt idx="5221">
                  <c:v>18.723439999999947</c:v>
                </c:pt>
                <c:pt idx="5222">
                  <c:v>18.723439999999947</c:v>
                </c:pt>
                <c:pt idx="5223">
                  <c:v>18.723439999999947</c:v>
                </c:pt>
                <c:pt idx="5224">
                  <c:v>18.723439999999947</c:v>
                </c:pt>
                <c:pt idx="5225">
                  <c:v>18.723439999999947</c:v>
                </c:pt>
                <c:pt idx="5226">
                  <c:v>18.723439999999947</c:v>
                </c:pt>
                <c:pt idx="5227">
                  <c:v>18.723439999999947</c:v>
                </c:pt>
                <c:pt idx="5228">
                  <c:v>18.723439999999947</c:v>
                </c:pt>
                <c:pt idx="5229">
                  <c:v>18.723439999999947</c:v>
                </c:pt>
                <c:pt idx="5230">
                  <c:v>18.723919999999946</c:v>
                </c:pt>
                <c:pt idx="5231">
                  <c:v>18.743589999999948</c:v>
                </c:pt>
                <c:pt idx="5232">
                  <c:v>18.758279999999949</c:v>
                </c:pt>
                <c:pt idx="5233">
                  <c:v>18.769209999999948</c:v>
                </c:pt>
                <c:pt idx="5234">
                  <c:v>18.776479999999946</c:v>
                </c:pt>
                <c:pt idx="5235">
                  <c:v>18.780839999999944</c:v>
                </c:pt>
                <c:pt idx="5236">
                  <c:v>18.783519999999946</c:v>
                </c:pt>
                <c:pt idx="5237">
                  <c:v>18.785569999999947</c:v>
                </c:pt>
                <c:pt idx="5238">
                  <c:v>18.787259999999947</c:v>
                </c:pt>
                <c:pt idx="5239">
                  <c:v>18.788459999999947</c:v>
                </c:pt>
                <c:pt idx="5240">
                  <c:v>18.789399999999947</c:v>
                </c:pt>
                <c:pt idx="5241">
                  <c:v>18.790309999999948</c:v>
                </c:pt>
                <c:pt idx="5242">
                  <c:v>18.791179999999947</c:v>
                </c:pt>
                <c:pt idx="5243">
                  <c:v>18.792269999999949</c:v>
                </c:pt>
                <c:pt idx="5244">
                  <c:v>18.793969999999948</c:v>
                </c:pt>
                <c:pt idx="5245">
                  <c:v>18.795499999999947</c:v>
                </c:pt>
                <c:pt idx="5246">
                  <c:v>18.796399999999949</c:v>
                </c:pt>
                <c:pt idx="5247">
                  <c:v>18.796689999999948</c:v>
                </c:pt>
                <c:pt idx="5248">
                  <c:v>18.796779999999949</c:v>
                </c:pt>
                <c:pt idx="5249">
                  <c:v>18.796799999999948</c:v>
                </c:pt>
                <c:pt idx="5250">
                  <c:v>18.796819999999947</c:v>
                </c:pt>
                <c:pt idx="5251">
                  <c:v>18.796839999999946</c:v>
                </c:pt>
                <c:pt idx="5252">
                  <c:v>18.796899999999948</c:v>
                </c:pt>
                <c:pt idx="5253">
                  <c:v>18.797029999999946</c:v>
                </c:pt>
                <c:pt idx="5254">
                  <c:v>18.797179999999948</c:v>
                </c:pt>
                <c:pt idx="5255">
                  <c:v>18.797329999999949</c:v>
                </c:pt>
                <c:pt idx="5256">
                  <c:v>18.797459999999948</c:v>
                </c:pt>
                <c:pt idx="5257">
                  <c:v>18.797579999999947</c:v>
                </c:pt>
                <c:pt idx="5258">
                  <c:v>18.797649999999948</c:v>
                </c:pt>
                <c:pt idx="5259">
                  <c:v>18.797699999999949</c:v>
                </c:pt>
                <c:pt idx="5260">
                  <c:v>18.797739999999948</c:v>
                </c:pt>
                <c:pt idx="5261">
                  <c:v>18.797759999999947</c:v>
                </c:pt>
                <c:pt idx="5262">
                  <c:v>18.797799999999945</c:v>
                </c:pt>
                <c:pt idx="5263">
                  <c:v>18.797869999999946</c:v>
                </c:pt>
                <c:pt idx="5264">
                  <c:v>18.797979999999946</c:v>
                </c:pt>
                <c:pt idx="5265">
                  <c:v>18.798079999999945</c:v>
                </c:pt>
                <c:pt idx="5266">
                  <c:v>18.798259999999946</c:v>
                </c:pt>
                <c:pt idx="5267">
                  <c:v>18.798469999999945</c:v>
                </c:pt>
                <c:pt idx="5268">
                  <c:v>18.798629999999946</c:v>
                </c:pt>
                <c:pt idx="5269">
                  <c:v>18.798789999999947</c:v>
                </c:pt>
                <c:pt idx="5270">
                  <c:v>18.798999999999946</c:v>
                </c:pt>
                <c:pt idx="5271">
                  <c:v>18.799269999999947</c:v>
                </c:pt>
                <c:pt idx="5272">
                  <c:v>18.799579999999946</c:v>
                </c:pt>
                <c:pt idx="5273">
                  <c:v>18.799869999999945</c:v>
                </c:pt>
                <c:pt idx="5274">
                  <c:v>18.800069999999945</c:v>
                </c:pt>
                <c:pt idx="5275">
                  <c:v>18.800309999999946</c:v>
                </c:pt>
                <c:pt idx="5276">
                  <c:v>18.800619999999945</c:v>
                </c:pt>
                <c:pt idx="5277">
                  <c:v>18.801479999999945</c:v>
                </c:pt>
                <c:pt idx="5278">
                  <c:v>18.818759999999944</c:v>
                </c:pt>
                <c:pt idx="5279">
                  <c:v>18.838829999999945</c:v>
                </c:pt>
                <c:pt idx="5280">
                  <c:v>18.848209999999945</c:v>
                </c:pt>
                <c:pt idx="5281">
                  <c:v>18.854589999999945</c:v>
                </c:pt>
                <c:pt idx="5282">
                  <c:v>18.860549999999947</c:v>
                </c:pt>
                <c:pt idx="5283">
                  <c:v>18.863409999999945</c:v>
                </c:pt>
                <c:pt idx="5284">
                  <c:v>18.864769999999943</c:v>
                </c:pt>
                <c:pt idx="5285">
                  <c:v>18.865519999999943</c:v>
                </c:pt>
                <c:pt idx="5286">
                  <c:v>18.866139999999945</c:v>
                </c:pt>
                <c:pt idx="5287">
                  <c:v>18.866669999999946</c:v>
                </c:pt>
                <c:pt idx="5288">
                  <c:v>18.867129999999946</c:v>
                </c:pt>
                <c:pt idx="5289">
                  <c:v>18.867459999999948</c:v>
                </c:pt>
                <c:pt idx="5290">
                  <c:v>18.867959999999947</c:v>
                </c:pt>
                <c:pt idx="5291">
                  <c:v>18.868559999999945</c:v>
                </c:pt>
                <c:pt idx="5292">
                  <c:v>18.869159999999944</c:v>
                </c:pt>
                <c:pt idx="5293">
                  <c:v>18.869689999999945</c:v>
                </c:pt>
                <c:pt idx="5294">
                  <c:v>18.870119999999947</c:v>
                </c:pt>
                <c:pt idx="5295">
                  <c:v>18.870409999999946</c:v>
                </c:pt>
                <c:pt idx="5296">
                  <c:v>18.870549999999945</c:v>
                </c:pt>
                <c:pt idx="5297">
                  <c:v>18.870699999999946</c:v>
                </c:pt>
                <c:pt idx="5298">
                  <c:v>18.871339999999947</c:v>
                </c:pt>
                <c:pt idx="5299">
                  <c:v>18.871729999999946</c:v>
                </c:pt>
                <c:pt idx="5300">
                  <c:v>18.871859999999945</c:v>
                </c:pt>
                <c:pt idx="5301">
                  <c:v>18.873049999999946</c:v>
                </c:pt>
                <c:pt idx="5302">
                  <c:v>18.880009999999945</c:v>
                </c:pt>
                <c:pt idx="5303">
                  <c:v>18.895529999999944</c:v>
                </c:pt>
                <c:pt idx="5304">
                  <c:v>18.913149999999945</c:v>
                </c:pt>
                <c:pt idx="5305">
                  <c:v>18.926609999999943</c:v>
                </c:pt>
                <c:pt idx="5306">
                  <c:v>18.934819999999942</c:v>
                </c:pt>
                <c:pt idx="5307">
                  <c:v>18.935549999999942</c:v>
                </c:pt>
                <c:pt idx="5308">
                  <c:v>18.935549999999942</c:v>
                </c:pt>
                <c:pt idx="5309">
                  <c:v>18.935549999999942</c:v>
                </c:pt>
                <c:pt idx="5310">
                  <c:v>18.935549999999942</c:v>
                </c:pt>
                <c:pt idx="5311">
                  <c:v>18.935549999999942</c:v>
                </c:pt>
                <c:pt idx="5312">
                  <c:v>18.935549999999942</c:v>
                </c:pt>
                <c:pt idx="5313">
                  <c:v>18.935549999999942</c:v>
                </c:pt>
                <c:pt idx="5314">
                  <c:v>18.935549999999942</c:v>
                </c:pt>
                <c:pt idx="5315">
                  <c:v>18.935549999999942</c:v>
                </c:pt>
                <c:pt idx="5316">
                  <c:v>18.935549999999942</c:v>
                </c:pt>
                <c:pt idx="5317">
                  <c:v>18.940359999999941</c:v>
                </c:pt>
                <c:pt idx="5318">
                  <c:v>18.96094999999994</c:v>
                </c:pt>
                <c:pt idx="5319">
                  <c:v>18.987949999999941</c:v>
                </c:pt>
                <c:pt idx="5320">
                  <c:v>19.003309999999942</c:v>
                </c:pt>
                <c:pt idx="5321">
                  <c:v>19.008349999999943</c:v>
                </c:pt>
                <c:pt idx="5322">
                  <c:v>19.009529999999945</c:v>
                </c:pt>
                <c:pt idx="5323">
                  <c:v>19.009629999999945</c:v>
                </c:pt>
                <c:pt idx="5324">
                  <c:v>19.009629999999945</c:v>
                </c:pt>
                <c:pt idx="5325">
                  <c:v>19.009929999999944</c:v>
                </c:pt>
                <c:pt idx="5326">
                  <c:v>19.010149999999943</c:v>
                </c:pt>
                <c:pt idx="5327">
                  <c:v>19.010239999999943</c:v>
                </c:pt>
                <c:pt idx="5328">
                  <c:v>19.011149999999944</c:v>
                </c:pt>
                <c:pt idx="5329">
                  <c:v>19.015659999999944</c:v>
                </c:pt>
                <c:pt idx="5330">
                  <c:v>19.022569999999945</c:v>
                </c:pt>
                <c:pt idx="5331">
                  <c:v>19.028729999999946</c:v>
                </c:pt>
                <c:pt idx="5332">
                  <c:v>19.032289999999946</c:v>
                </c:pt>
                <c:pt idx="5333">
                  <c:v>19.034269999999946</c:v>
                </c:pt>
                <c:pt idx="5334">
                  <c:v>19.035479999999946</c:v>
                </c:pt>
                <c:pt idx="5335">
                  <c:v>19.036419999999946</c:v>
                </c:pt>
                <c:pt idx="5336">
                  <c:v>19.037109999999945</c:v>
                </c:pt>
                <c:pt idx="5337">
                  <c:v>19.037679999999945</c:v>
                </c:pt>
                <c:pt idx="5338">
                  <c:v>19.038229999999945</c:v>
                </c:pt>
                <c:pt idx="5339">
                  <c:v>19.039039999999947</c:v>
                </c:pt>
                <c:pt idx="5340">
                  <c:v>19.039689999999947</c:v>
                </c:pt>
                <c:pt idx="5341">
                  <c:v>19.040079999999946</c:v>
                </c:pt>
                <c:pt idx="5342">
                  <c:v>19.040369999999946</c:v>
                </c:pt>
                <c:pt idx="5343">
                  <c:v>19.040719999999947</c:v>
                </c:pt>
                <c:pt idx="5344">
                  <c:v>19.040999999999947</c:v>
                </c:pt>
                <c:pt idx="5345">
                  <c:v>19.041149999999949</c:v>
                </c:pt>
                <c:pt idx="5346">
                  <c:v>19.041189999999947</c:v>
                </c:pt>
                <c:pt idx="5347">
                  <c:v>19.041189999999947</c:v>
                </c:pt>
                <c:pt idx="5348">
                  <c:v>19.041189999999947</c:v>
                </c:pt>
                <c:pt idx="5349">
                  <c:v>19.041189999999947</c:v>
                </c:pt>
                <c:pt idx="5350">
                  <c:v>19.041189999999947</c:v>
                </c:pt>
                <c:pt idx="5351">
                  <c:v>19.041189999999947</c:v>
                </c:pt>
                <c:pt idx="5352">
                  <c:v>19.041189999999947</c:v>
                </c:pt>
                <c:pt idx="5353">
                  <c:v>19.044429999999949</c:v>
                </c:pt>
                <c:pt idx="5354">
                  <c:v>19.053949999999947</c:v>
                </c:pt>
                <c:pt idx="5355">
                  <c:v>19.063089999999946</c:v>
                </c:pt>
                <c:pt idx="5356">
                  <c:v>19.071889999999946</c:v>
                </c:pt>
                <c:pt idx="5357">
                  <c:v>19.078479999999946</c:v>
                </c:pt>
                <c:pt idx="5358">
                  <c:v>19.082329999999946</c:v>
                </c:pt>
                <c:pt idx="5359">
                  <c:v>19.084529999999944</c:v>
                </c:pt>
                <c:pt idx="5360">
                  <c:v>19.086219999999944</c:v>
                </c:pt>
                <c:pt idx="5361">
                  <c:v>19.087499999999945</c:v>
                </c:pt>
                <c:pt idx="5362">
                  <c:v>19.088339999999945</c:v>
                </c:pt>
                <c:pt idx="5363">
                  <c:v>19.088949999999947</c:v>
                </c:pt>
                <c:pt idx="5364">
                  <c:v>19.089509999999947</c:v>
                </c:pt>
                <c:pt idx="5365">
                  <c:v>19.089949999999948</c:v>
                </c:pt>
                <c:pt idx="5366">
                  <c:v>19.09028999999995</c:v>
                </c:pt>
                <c:pt idx="5367">
                  <c:v>19.090589999999949</c:v>
                </c:pt>
                <c:pt idx="5368">
                  <c:v>19.090679999999949</c:v>
                </c:pt>
                <c:pt idx="5369">
                  <c:v>19.090869999999949</c:v>
                </c:pt>
                <c:pt idx="5370">
                  <c:v>19.092029999999948</c:v>
                </c:pt>
                <c:pt idx="5371">
                  <c:v>19.094759999999948</c:v>
                </c:pt>
                <c:pt idx="5372">
                  <c:v>19.098169999999946</c:v>
                </c:pt>
                <c:pt idx="5373">
                  <c:v>19.099269999999947</c:v>
                </c:pt>
                <c:pt idx="5374">
                  <c:v>19.099979999999949</c:v>
                </c:pt>
                <c:pt idx="5375">
                  <c:v>19.10050999999995</c:v>
                </c:pt>
                <c:pt idx="5376">
                  <c:v>19.100929999999948</c:v>
                </c:pt>
                <c:pt idx="5377">
                  <c:v>19.101189999999949</c:v>
                </c:pt>
                <c:pt idx="5378">
                  <c:v>19.101289999999949</c:v>
                </c:pt>
                <c:pt idx="5379">
                  <c:v>19.101289999999949</c:v>
                </c:pt>
                <c:pt idx="5380">
                  <c:v>19.101289999999949</c:v>
                </c:pt>
                <c:pt idx="5381">
                  <c:v>19.101289999999949</c:v>
                </c:pt>
                <c:pt idx="5382">
                  <c:v>19.10584999999995</c:v>
                </c:pt>
                <c:pt idx="5383">
                  <c:v>19.110759999999949</c:v>
                </c:pt>
                <c:pt idx="5384">
                  <c:v>19.113109999999949</c:v>
                </c:pt>
                <c:pt idx="5385">
                  <c:v>19.118779999999948</c:v>
                </c:pt>
                <c:pt idx="5386">
                  <c:v>19.122039999999949</c:v>
                </c:pt>
                <c:pt idx="5387">
                  <c:v>19.123659999999948</c:v>
                </c:pt>
                <c:pt idx="5388">
                  <c:v>19.124829999999946</c:v>
                </c:pt>
                <c:pt idx="5389">
                  <c:v>19.125859999999946</c:v>
                </c:pt>
                <c:pt idx="5390">
                  <c:v>19.126739999999945</c:v>
                </c:pt>
                <c:pt idx="5391">
                  <c:v>19.127389999999945</c:v>
                </c:pt>
                <c:pt idx="5392">
                  <c:v>19.127939999999946</c:v>
                </c:pt>
                <c:pt idx="5393">
                  <c:v>19.128319999999945</c:v>
                </c:pt>
                <c:pt idx="5394">
                  <c:v>19.128509999999945</c:v>
                </c:pt>
                <c:pt idx="5395">
                  <c:v>19.128579999999946</c:v>
                </c:pt>
                <c:pt idx="5396">
                  <c:v>19.128579999999946</c:v>
                </c:pt>
                <c:pt idx="5397">
                  <c:v>19.128579999999946</c:v>
                </c:pt>
                <c:pt idx="5398">
                  <c:v>19.128579999999946</c:v>
                </c:pt>
                <c:pt idx="5399">
                  <c:v>19.128579999999946</c:v>
                </c:pt>
                <c:pt idx="5400">
                  <c:v>19.128579999999946</c:v>
                </c:pt>
                <c:pt idx="5401">
                  <c:v>19.129779999999947</c:v>
                </c:pt>
                <c:pt idx="5402">
                  <c:v>19.132359999999945</c:v>
                </c:pt>
                <c:pt idx="5403">
                  <c:v>19.138349999999946</c:v>
                </c:pt>
                <c:pt idx="5404">
                  <c:v>19.144819999999946</c:v>
                </c:pt>
                <c:pt idx="5405">
                  <c:v>19.148969999999945</c:v>
                </c:pt>
                <c:pt idx="5406">
                  <c:v>19.150669999999945</c:v>
                </c:pt>
                <c:pt idx="5407">
                  <c:v>19.150879999999944</c:v>
                </c:pt>
                <c:pt idx="5408">
                  <c:v>19.151029999999945</c:v>
                </c:pt>
                <c:pt idx="5409">
                  <c:v>19.154469999999947</c:v>
                </c:pt>
                <c:pt idx="5410">
                  <c:v>19.179339999999947</c:v>
                </c:pt>
                <c:pt idx="5411">
                  <c:v>19.211889999999947</c:v>
                </c:pt>
                <c:pt idx="5412">
                  <c:v>19.237349999999946</c:v>
                </c:pt>
                <c:pt idx="5413">
                  <c:v>19.250129999999945</c:v>
                </c:pt>
                <c:pt idx="5414">
                  <c:v>19.256639999999944</c:v>
                </c:pt>
                <c:pt idx="5415">
                  <c:v>19.258519999999944</c:v>
                </c:pt>
                <c:pt idx="5416">
                  <c:v>19.259239999999945</c:v>
                </c:pt>
                <c:pt idx="5417">
                  <c:v>19.259499999999946</c:v>
                </c:pt>
                <c:pt idx="5418">
                  <c:v>19.259549999999948</c:v>
                </c:pt>
                <c:pt idx="5419">
                  <c:v>19.259549999999948</c:v>
                </c:pt>
                <c:pt idx="5420">
                  <c:v>19.259549999999948</c:v>
                </c:pt>
                <c:pt idx="5421">
                  <c:v>19.259549999999948</c:v>
                </c:pt>
                <c:pt idx="5422">
                  <c:v>19.259549999999948</c:v>
                </c:pt>
                <c:pt idx="5423">
                  <c:v>19.259549999999948</c:v>
                </c:pt>
                <c:pt idx="5424">
                  <c:v>19.259549999999948</c:v>
                </c:pt>
                <c:pt idx="5425">
                  <c:v>19.259549999999948</c:v>
                </c:pt>
                <c:pt idx="5426">
                  <c:v>19.259549999999948</c:v>
                </c:pt>
                <c:pt idx="5427">
                  <c:v>19.259549999999948</c:v>
                </c:pt>
                <c:pt idx="5428">
                  <c:v>19.259549999999948</c:v>
                </c:pt>
                <c:pt idx="5429">
                  <c:v>19.259549999999948</c:v>
                </c:pt>
                <c:pt idx="5430">
                  <c:v>19.259549999999948</c:v>
                </c:pt>
                <c:pt idx="5431">
                  <c:v>19.260289999999948</c:v>
                </c:pt>
                <c:pt idx="5432">
                  <c:v>19.268089999999948</c:v>
                </c:pt>
                <c:pt idx="5433">
                  <c:v>19.284669999999949</c:v>
                </c:pt>
                <c:pt idx="5434">
                  <c:v>19.299759999999949</c:v>
                </c:pt>
                <c:pt idx="5435">
                  <c:v>19.311329999999948</c:v>
                </c:pt>
                <c:pt idx="5436">
                  <c:v>19.318599999999947</c:v>
                </c:pt>
                <c:pt idx="5437">
                  <c:v>19.321619999999946</c:v>
                </c:pt>
                <c:pt idx="5438">
                  <c:v>19.323679999999946</c:v>
                </c:pt>
                <c:pt idx="5439">
                  <c:v>19.324929999999945</c:v>
                </c:pt>
                <c:pt idx="5440">
                  <c:v>19.325879999999945</c:v>
                </c:pt>
                <c:pt idx="5441">
                  <c:v>19.326609999999945</c:v>
                </c:pt>
                <c:pt idx="5442">
                  <c:v>19.327189999999945</c:v>
                </c:pt>
                <c:pt idx="5443">
                  <c:v>19.327679999999944</c:v>
                </c:pt>
                <c:pt idx="5444">
                  <c:v>19.328119999999945</c:v>
                </c:pt>
                <c:pt idx="5445">
                  <c:v>19.328349999999944</c:v>
                </c:pt>
                <c:pt idx="5446">
                  <c:v>19.328349999999944</c:v>
                </c:pt>
                <c:pt idx="5447">
                  <c:v>19.332509999999942</c:v>
                </c:pt>
                <c:pt idx="5448">
                  <c:v>19.339159999999943</c:v>
                </c:pt>
                <c:pt idx="5449">
                  <c:v>19.347949999999944</c:v>
                </c:pt>
                <c:pt idx="5450">
                  <c:v>19.364799999999946</c:v>
                </c:pt>
                <c:pt idx="5451">
                  <c:v>19.375479999999946</c:v>
                </c:pt>
                <c:pt idx="5452">
                  <c:v>19.379059999999946</c:v>
                </c:pt>
                <c:pt idx="5453">
                  <c:v>19.380939999999946</c:v>
                </c:pt>
                <c:pt idx="5454">
                  <c:v>19.381959999999946</c:v>
                </c:pt>
                <c:pt idx="5455">
                  <c:v>19.382419999999946</c:v>
                </c:pt>
                <c:pt idx="5456">
                  <c:v>19.382659999999948</c:v>
                </c:pt>
                <c:pt idx="5457">
                  <c:v>19.382769999999947</c:v>
                </c:pt>
                <c:pt idx="5458">
                  <c:v>19.382879999999947</c:v>
                </c:pt>
                <c:pt idx="5459">
                  <c:v>19.382969999999947</c:v>
                </c:pt>
                <c:pt idx="5460">
                  <c:v>19.382969999999947</c:v>
                </c:pt>
                <c:pt idx="5461">
                  <c:v>19.382969999999947</c:v>
                </c:pt>
                <c:pt idx="5462">
                  <c:v>19.382969999999947</c:v>
                </c:pt>
                <c:pt idx="5463">
                  <c:v>19.382969999999947</c:v>
                </c:pt>
                <c:pt idx="5464">
                  <c:v>19.383719999999947</c:v>
                </c:pt>
                <c:pt idx="5465">
                  <c:v>19.387089999999947</c:v>
                </c:pt>
                <c:pt idx="5466">
                  <c:v>19.393959999999947</c:v>
                </c:pt>
                <c:pt idx="5467">
                  <c:v>19.399619999999945</c:v>
                </c:pt>
                <c:pt idx="5468">
                  <c:v>19.401629999999944</c:v>
                </c:pt>
                <c:pt idx="5469">
                  <c:v>19.402299999999943</c:v>
                </c:pt>
                <c:pt idx="5470">
                  <c:v>19.402489999999943</c:v>
                </c:pt>
                <c:pt idx="5471">
                  <c:v>19.402569999999944</c:v>
                </c:pt>
                <c:pt idx="5472">
                  <c:v>19.402609999999942</c:v>
                </c:pt>
                <c:pt idx="5473">
                  <c:v>19.402639999999941</c:v>
                </c:pt>
                <c:pt idx="5474">
                  <c:v>19.402659999999941</c:v>
                </c:pt>
                <c:pt idx="5475">
                  <c:v>19.40266999999994</c:v>
                </c:pt>
                <c:pt idx="5476">
                  <c:v>19.40266999999994</c:v>
                </c:pt>
                <c:pt idx="5477">
                  <c:v>19.40266999999994</c:v>
                </c:pt>
                <c:pt idx="5478">
                  <c:v>19.40266999999994</c:v>
                </c:pt>
                <c:pt idx="5479">
                  <c:v>19.40266999999994</c:v>
                </c:pt>
                <c:pt idx="5480">
                  <c:v>19.40266999999994</c:v>
                </c:pt>
                <c:pt idx="5481">
                  <c:v>19.40266999999994</c:v>
                </c:pt>
                <c:pt idx="5482">
                  <c:v>19.40266999999994</c:v>
                </c:pt>
                <c:pt idx="5483">
                  <c:v>19.40267999999994</c:v>
                </c:pt>
                <c:pt idx="5484">
                  <c:v>19.402689999999939</c:v>
                </c:pt>
                <c:pt idx="5485">
                  <c:v>19.402699999999939</c:v>
                </c:pt>
                <c:pt idx="5486">
                  <c:v>19.402709999999939</c:v>
                </c:pt>
                <c:pt idx="5487">
                  <c:v>19.402729999999938</c:v>
                </c:pt>
                <c:pt idx="5488">
                  <c:v>19.402749999999937</c:v>
                </c:pt>
                <c:pt idx="5489">
                  <c:v>19.402769999999936</c:v>
                </c:pt>
                <c:pt idx="5490">
                  <c:v>19.402789999999936</c:v>
                </c:pt>
                <c:pt idx="5491">
                  <c:v>19.402809999999935</c:v>
                </c:pt>
                <c:pt idx="5492">
                  <c:v>19.402829999999934</c:v>
                </c:pt>
                <c:pt idx="5493">
                  <c:v>19.402849999999933</c:v>
                </c:pt>
                <c:pt idx="5494">
                  <c:v>19.402869999999933</c:v>
                </c:pt>
                <c:pt idx="5495">
                  <c:v>19.402889999999932</c:v>
                </c:pt>
                <c:pt idx="5496">
                  <c:v>19.402899999999931</c:v>
                </c:pt>
                <c:pt idx="5497">
                  <c:v>19.402909999999931</c:v>
                </c:pt>
                <c:pt idx="5498">
                  <c:v>19.402909999999931</c:v>
                </c:pt>
                <c:pt idx="5499">
                  <c:v>19.402909999999931</c:v>
                </c:pt>
                <c:pt idx="5500">
                  <c:v>19.402909999999931</c:v>
                </c:pt>
                <c:pt idx="5501">
                  <c:v>19.402909999999931</c:v>
                </c:pt>
                <c:pt idx="5502">
                  <c:v>19.402909999999931</c:v>
                </c:pt>
                <c:pt idx="5503">
                  <c:v>19.402909999999931</c:v>
                </c:pt>
                <c:pt idx="5504">
                  <c:v>19.402909999999931</c:v>
                </c:pt>
                <c:pt idx="5505">
                  <c:v>19.402909999999931</c:v>
                </c:pt>
                <c:pt idx="5506">
                  <c:v>19.402909999999931</c:v>
                </c:pt>
                <c:pt idx="5507">
                  <c:v>19.402909999999931</c:v>
                </c:pt>
                <c:pt idx="5508">
                  <c:v>19.402909999999931</c:v>
                </c:pt>
                <c:pt idx="5509">
                  <c:v>19.402909999999931</c:v>
                </c:pt>
                <c:pt idx="5510">
                  <c:v>19.402909999999931</c:v>
                </c:pt>
                <c:pt idx="5511">
                  <c:v>19.402909999999931</c:v>
                </c:pt>
                <c:pt idx="5512">
                  <c:v>19.402909999999931</c:v>
                </c:pt>
                <c:pt idx="5513">
                  <c:v>19.402909999999931</c:v>
                </c:pt>
                <c:pt idx="5514">
                  <c:v>19.402909999999931</c:v>
                </c:pt>
                <c:pt idx="5515">
                  <c:v>19.402909999999931</c:v>
                </c:pt>
                <c:pt idx="5516">
                  <c:v>19.402909999999931</c:v>
                </c:pt>
                <c:pt idx="5517">
                  <c:v>19.402909999999931</c:v>
                </c:pt>
                <c:pt idx="5518">
                  <c:v>19.402909999999931</c:v>
                </c:pt>
                <c:pt idx="5519">
                  <c:v>19.402909999999931</c:v>
                </c:pt>
                <c:pt idx="5520">
                  <c:v>19.402909999999931</c:v>
                </c:pt>
                <c:pt idx="5521">
                  <c:v>19.402909999999931</c:v>
                </c:pt>
                <c:pt idx="5522">
                  <c:v>19.402909999999931</c:v>
                </c:pt>
                <c:pt idx="5523">
                  <c:v>19.402909999999931</c:v>
                </c:pt>
                <c:pt idx="5524">
                  <c:v>19.402909999999931</c:v>
                </c:pt>
                <c:pt idx="5525">
                  <c:v>19.402909999999931</c:v>
                </c:pt>
                <c:pt idx="5526">
                  <c:v>19.402909999999931</c:v>
                </c:pt>
                <c:pt idx="5527">
                  <c:v>19.402909999999931</c:v>
                </c:pt>
                <c:pt idx="5528">
                  <c:v>19.402909999999931</c:v>
                </c:pt>
                <c:pt idx="5529">
                  <c:v>19.402909999999931</c:v>
                </c:pt>
                <c:pt idx="5530">
                  <c:v>19.402909999999931</c:v>
                </c:pt>
                <c:pt idx="5531">
                  <c:v>19.402909999999931</c:v>
                </c:pt>
                <c:pt idx="5532">
                  <c:v>19.402909999999931</c:v>
                </c:pt>
                <c:pt idx="5533">
                  <c:v>19.402909999999931</c:v>
                </c:pt>
                <c:pt idx="5534">
                  <c:v>19.402909999999931</c:v>
                </c:pt>
                <c:pt idx="5535">
                  <c:v>19.402909999999931</c:v>
                </c:pt>
                <c:pt idx="5536">
                  <c:v>19.403249999999932</c:v>
                </c:pt>
                <c:pt idx="5537">
                  <c:v>19.403779999999934</c:v>
                </c:pt>
                <c:pt idx="5538">
                  <c:v>19.404869999999935</c:v>
                </c:pt>
                <c:pt idx="5539">
                  <c:v>19.405819999999935</c:v>
                </c:pt>
                <c:pt idx="5540">
                  <c:v>19.406309999999934</c:v>
                </c:pt>
                <c:pt idx="5541">
                  <c:v>19.406759999999935</c:v>
                </c:pt>
                <c:pt idx="5542">
                  <c:v>19.407249999999934</c:v>
                </c:pt>
                <c:pt idx="5543">
                  <c:v>19.407799999999934</c:v>
                </c:pt>
                <c:pt idx="5544">
                  <c:v>19.408379999999934</c:v>
                </c:pt>
                <c:pt idx="5545">
                  <c:v>19.408949999999933</c:v>
                </c:pt>
                <c:pt idx="5546">
                  <c:v>19.409559999999935</c:v>
                </c:pt>
                <c:pt idx="5547">
                  <c:v>19.410129999999935</c:v>
                </c:pt>
                <c:pt idx="5548">
                  <c:v>19.410859999999936</c:v>
                </c:pt>
                <c:pt idx="5549">
                  <c:v>19.411849999999937</c:v>
                </c:pt>
                <c:pt idx="5550">
                  <c:v>19.412619999999936</c:v>
                </c:pt>
                <c:pt idx="5551">
                  <c:v>19.413049999999938</c:v>
                </c:pt>
                <c:pt idx="5552">
                  <c:v>19.413249999999938</c:v>
                </c:pt>
                <c:pt idx="5553">
                  <c:v>19.418969999999938</c:v>
                </c:pt>
                <c:pt idx="5554">
                  <c:v>19.431369999999937</c:v>
                </c:pt>
                <c:pt idx="5555">
                  <c:v>19.440269999999938</c:v>
                </c:pt>
                <c:pt idx="5556">
                  <c:v>19.445949999999939</c:v>
                </c:pt>
                <c:pt idx="5557">
                  <c:v>19.44873999999994</c:v>
                </c:pt>
                <c:pt idx="5558">
                  <c:v>19.450409999999941</c:v>
                </c:pt>
                <c:pt idx="5559">
                  <c:v>19.451519999999942</c:v>
                </c:pt>
                <c:pt idx="5560">
                  <c:v>19.452379999999941</c:v>
                </c:pt>
                <c:pt idx="5561">
                  <c:v>19.453139999999941</c:v>
                </c:pt>
                <c:pt idx="5562">
                  <c:v>19.453759999999942</c:v>
                </c:pt>
                <c:pt idx="5563">
                  <c:v>19.454319999999942</c:v>
                </c:pt>
                <c:pt idx="5564">
                  <c:v>19.454889999999942</c:v>
                </c:pt>
                <c:pt idx="5565">
                  <c:v>19.456079999999943</c:v>
                </c:pt>
                <c:pt idx="5566">
                  <c:v>19.458219999999944</c:v>
                </c:pt>
                <c:pt idx="5567">
                  <c:v>19.460529999999945</c:v>
                </c:pt>
                <c:pt idx="5568">
                  <c:v>19.462139999999945</c:v>
                </c:pt>
                <c:pt idx="5569">
                  <c:v>19.463089999999944</c:v>
                </c:pt>
                <c:pt idx="5570">
                  <c:v>19.463759999999944</c:v>
                </c:pt>
                <c:pt idx="5571">
                  <c:v>19.464239999999943</c:v>
                </c:pt>
                <c:pt idx="5572">
                  <c:v>19.468059999999944</c:v>
                </c:pt>
                <c:pt idx="5573">
                  <c:v>19.479369999999946</c:v>
                </c:pt>
                <c:pt idx="5574">
                  <c:v>19.488949999999946</c:v>
                </c:pt>
                <c:pt idx="5575">
                  <c:v>19.490579999999945</c:v>
                </c:pt>
                <c:pt idx="5576">
                  <c:v>19.492309999999943</c:v>
                </c:pt>
                <c:pt idx="5577">
                  <c:v>19.495019999999943</c:v>
                </c:pt>
                <c:pt idx="5578">
                  <c:v>19.501089999999945</c:v>
                </c:pt>
                <c:pt idx="5579">
                  <c:v>19.509539999999944</c:v>
                </c:pt>
                <c:pt idx="5580">
                  <c:v>19.515939999999944</c:v>
                </c:pt>
                <c:pt idx="5581">
                  <c:v>19.519299999999944</c:v>
                </c:pt>
                <c:pt idx="5582">
                  <c:v>19.521419999999946</c:v>
                </c:pt>
                <c:pt idx="5583">
                  <c:v>19.522759999999945</c:v>
                </c:pt>
                <c:pt idx="5584">
                  <c:v>19.523739999999943</c:v>
                </c:pt>
                <c:pt idx="5585">
                  <c:v>19.524589999999943</c:v>
                </c:pt>
                <c:pt idx="5586">
                  <c:v>19.525339999999943</c:v>
                </c:pt>
                <c:pt idx="5587">
                  <c:v>19.525979999999944</c:v>
                </c:pt>
                <c:pt idx="5588">
                  <c:v>19.526539999999944</c:v>
                </c:pt>
                <c:pt idx="5589">
                  <c:v>19.526999999999944</c:v>
                </c:pt>
                <c:pt idx="5590">
                  <c:v>19.527419999999942</c:v>
                </c:pt>
                <c:pt idx="5591">
                  <c:v>19.527779999999943</c:v>
                </c:pt>
                <c:pt idx="5592">
                  <c:v>19.528089999999942</c:v>
                </c:pt>
                <c:pt idx="5593">
                  <c:v>19.528379999999942</c:v>
                </c:pt>
                <c:pt idx="5594">
                  <c:v>19.528669999999941</c:v>
                </c:pt>
                <c:pt idx="5595">
                  <c:v>19.528949999999941</c:v>
                </c:pt>
                <c:pt idx="5596">
                  <c:v>19.529219999999942</c:v>
                </c:pt>
                <c:pt idx="5597">
                  <c:v>19.529489999999942</c:v>
                </c:pt>
                <c:pt idx="5598">
                  <c:v>19.529799999999941</c:v>
                </c:pt>
                <c:pt idx="5599">
                  <c:v>19.530129999999943</c:v>
                </c:pt>
                <c:pt idx="5600">
                  <c:v>19.530429999999942</c:v>
                </c:pt>
                <c:pt idx="5601">
                  <c:v>19.530729999999942</c:v>
                </c:pt>
                <c:pt idx="5602">
                  <c:v>19.531029999999941</c:v>
                </c:pt>
                <c:pt idx="5603">
                  <c:v>19.53132999999994</c:v>
                </c:pt>
                <c:pt idx="5604">
                  <c:v>19.531639999999939</c:v>
                </c:pt>
                <c:pt idx="5605">
                  <c:v>19.531929999999939</c:v>
                </c:pt>
                <c:pt idx="5606">
                  <c:v>19.532229999999938</c:v>
                </c:pt>
                <c:pt idx="5607">
                  <c:v>19.532529999999937</c:v>
                </c:pt>
                <c:pt idx="5608">
                  <c:v>19.532819999999937</c:v>
                </c:pt>
                <c:pt idx="5609">
                  <c:v>19.533049999999935</c:v>
                </c:pt>
                <c:pt idx="5610">
                  <c:v>19.533239999999935</c:v>
                </c:pt>
                <c:pt idx="5611">
                  <c:v>19.533399999999936</c:v>
                </c:pt>
                <c:pt idx="5612">
                  <c:v>19.533559999999937</c:v>
                </c:pt>
                <c:pt idx="5613">
                  <c:v>19.533699999999936</c:v>
                </c:pt>
                <c:pt idx="5614">
                  <c:v>19.533809999999935</c:v>
                </c:pt>
                <c:pt idx="5615">
                  <c:v>19.533909999999935</c:v>
                </c:pt>
                <c:pt idx="5616">
                  <c:v>19.533969999999936</c:v>
                </c:pt>
                <c:pt idx="5617">
                  <c:v>19.534009999999935</c:v>
                </c:pt>
                <c:pt idx="5618">
                  <c:v>19.534049999999933</c:v>
                </c:pt>
                <c:pt idx="5619">
                  <c:v>19.534079999999932</c:v>
                </c:pt>
                <c:pt idx="5620">
                  <c:v>19.534109999999931</c:v>
                </c:pt>
                <c:pt idx="5621">
                  <c:v>19.53413999999993</c:v>
                </c:pt>
                <c:pt idx="5622">
                  <c:v>19.534159999999929</c:v>
                </c:pt>
                <c:pt idx="5623">
                  <c:v>19.534179999999928</c:v>
                </c:pt>
                <c:pt idx="5624">
                  <c:v>19.534199999999927</c:v>
                </c:pt>
                <c:pt idx="5625">
                  <c:v>19.534239999999926</c:v>
                </c:pt>
                <c:pt idx="5626">
                  <c:v>19.534299999999927</c:v>
                </c:pt>
                <c:pt idx="5627">
                  <c:v>19.534379999999928</c:v>
                </c:pt>
                <c:pt idx="5628">
                  <c:v>19.534479999999927</c:v>
                </c:pt>
                <c:pt idx="5629">
                  <c:v>19.534599999999926</c:v>
                </c:pt>
                <c:pt idx="5630">
                  <c:v>19.534719999999925</c:v>
                </c:pt>
                <c:pt idx="5631">
                  <c:v>19.534869999999927</c:v>
                </c:pt>
                <c:pt idx="5632">
                  <c:v>19.534989999999926</c:v>
                </c:pt>
                <c:pt idx="5633">
                  <c:v>19.535079999999926</c:v>
                </c:pt>
                <c:pt idx="5634">
                  <c:v>19.535179999999926</c:v>
                </c:pt>
                <c:pt idx="5635">
                  <c:v>19.535319999999924</c:v>
                </c:pt>
                <c:pt idx="5636">
                  <c:v>19.535459999999922</c:v>
                </c:pt>
                <c:pt idx="5637">
                  <c:v>19.535539999999923</c:v>
                </c:pt>
                <c:pt idx="5638">
                  <c:v>19.535769999999921</c:v>
                </c:pt>
                <c:pt idx="5639">
                  <c:v>19.547679999999922</c:v>
                </c:pt>
                <c:pt idx="5640">
                  <c:v>19.583979999999922</c:v>
                </c:pt>
                <c:pt idx="5641">
                  <c:v>19.618319999999922</c:v>
                </c:pt>
                <c:pt idx="5642">
                  <c:v>19.632739999999924</c:v>
                </c:pt>
                <c:pt idx="5643">
                  <c:v>19.636859999999924</c:v>
                </c:pt>
                <c:pt idx="5644">
                  <c:v>19.637779999999925</c:v>
                </c:pt>
                <c:pt idx="5645">
                  <c:v>19.638159999999925</c:v>
                </c:pt>
                <c:pt idx="5646">
                  <c:v>19.638429999999925</c:v>
                </c:pt>
                <c:pt idx="5647">
                  <c:v>19.638639999999924</c:v>
                </c:pt>
                <c:pt idx="5648">
                  <c:v>19.638799999999925</c:v>
                </c:pt>
                <c:pt idx="5649">
                  <c:v>19.638929999999924</c:v>
                </c:pt>
                <c:pt idx="5650">
                  <c:v>19.639029999999924</c:v>
                </c:pt>
                <c:pt idx="5651">
                  <c:v>19.639109999999924</c:v>
                </c:pt>
                <c:pt idx="5652">
                  <c:v>19.639189999999925</c:v>
                </c:pt>
                <c:pt idx="5653">
                  <c:v>19.639259999999926</c:v>
                </c:pt>
                <c:pt idx="5654">
                  <c:v>19.639309999999927</c:v>
                </c:pt>
                <c:pt idx="5655">
                  <c:v>19.639409999999927</c:v>
                </c:pt>
                <c:pt idx="5656">
                  <c:v>19.639479999999928</c:v>
                </c:pt>
                <c:pt idx="5657">
                  <c:v>19.639629999999929</c:v>
                </c:pt>
                <c:pt idx="5658">
                  <c:v>19.64505999999993</c:v>
                </c:pt>
                <c:pt idx="5659">
                  <c:v>19.673739999999931</c:v>
                </c:pt>
                <c:pt idx="5660">
                  <c:v>19.70406999999993</c:v>
                </c:pt>
                <c:pt idx="5661">
                  <c:v>19.72182999999993</c:v>
                </c:pt>
                <c:pt idx="5662">
                  <c:v>19.72799999999993</c:v>
                </c:pt>
                <c:pt idx="5663">
                  <c:v>19.728649999999931</c:v>
                </c:pt>
                <c:pt idx="5664">
                  <c:v>19.729859999999931</c:v>
                </c:pt>
                <c:pt idx="5665">
                  <c:v>19.740279999999931</c:v>
                </c:pt>
                <c:pt idx="5666">
                  <c:v>19.754719999999931</c:v>
                </c:pt>
                <c:pt idx="5667">
                  <c:v>19.759309999999932</c:v>
                </c:pt>
                <c:pt idx="5668">
                  <c:v>19.761969999999931</c:v>
                </c:pt>
                <c:pt idx="5669">
                  <c:v>19.76366999999993</c:v>
                </c:pt>
                <c:pt idx="5670">
                  <c:v>19.764669999999931</c:v>
                </c:pt>
                <c:pt idx="5671">
                  <c:v>19.76526999999993</c:v>
                </c:pt>
                <c:pt idx="5672">
                  <c:v>19.76582999999993</c:v>
                </c:pt>
                <c:pt idx="5673">
                  <c:v>19.766439999999932</c:v>
                </c:pt>
                <c:pt idx="5674">
                  <c:v>19.766889999999933</c:v>
                </c:pt>
                <c:pt idx="5675">
                  <c:v>19.767489999999931</c:v>
                </c:pt>
                <c:pt idx="5676">
                  <c:v>19.768599999999932</c:v>
                </c:pt>
                <c:pt idx="5677">
                  <c:v>19.76920999999993</c:v>
                </c:pt>
                <c:pt idx="5678">
                  <c:v>19.769539999999932</c:v>
                </c:pt>
                <c:pt idx="5679">
                  <c:v>19.769729999999932</c:v>
                </c:pt>
                <c:pt idx="5680">
                  <c:v>19.76986999999993</c:v>
                </c:pt>
                <c:pt idx="5681">
                  <c:v>19.769989999999929</c:v>
                </c:pt>
                <c:pt idx="5682">
                  <c:v>19.770119999999928</c:v>
                </c:pt>
                <c:pt idx="5683">
                  <c:v>19.770799999999927</c:v>
                </c:pt>
                <c:pt idx="5684">
                  <c:v>19.774259999999927</c:v>
                </c:pt>
                <c:pt idx="5685">
                  <c:v>19.779229999999927</c:v>
                </c:pt>
                <c:pt idx="5686">
                  <c:v>19.784389999999927</c:v>
                </c:pt>
                <c:pt idx="5687">
                  <c:v>19.786989999999928</c:v>
                </c:pt>
                <c:pt idx="5688">
                  <c:v>19.788239999999927</c:v>
                </c:pt>
                <c:pt idx="5689">
                  <c:v>19.788949999999929</c:v>
                </c:pt>
                <c:pt idx="5690">
                  <c:v>19.789339999999928</c:v>
                </c:pt>
                <c:pt idx="5691">
                  <c:v>19.789539999999928</c:v>
                </c:pt>
                <c:pt idx="5692">
                  <c:v>19.789669999999926</c:v>
                </c:pt>
                <c:pt idx="5693">
                  <c:v>19.789939999999927</c:v>
                </c:pt>
                <c:pt idx="5694">
                  <c:v>19.790289999999928</c:v>
                </c:pt>
                <c:pt idx="5695">
                  <c:v>19.790709999999926</c:v>
                </c:pt>
                <c:pt idx="5696">
                  <c:v>19.791009999999925</c:v>
                </c:pt>
                <c:pt idx="5697">
                  <c:v>19.791309999999925</c:v>
                </c:pt>
                <c:pt idx="5698">
                  <c:v>19.791619999999924</c:v>
                </c:pt>
                <c:pt idx="5699">
                  <c:v>19.791999999999923</c:v>
                </c:pt>
                <c:pt idx="5700">
                  <c:v>19.792469999999923</c:v>
                </c:pt>
                <c:pt idx="5701">
                  <c:v>19.792929999999924</c:v>
                </c:pt>
                <c:pt idx="5702">
                  <c:v>19.793509999999923</c:v>
                </c:pt>
                <c:pt idx="5703">
                  <c:v>19.794179999999923</c:v>
                </c:pt>
                <c:pt idx="5704">
                  <c:v>19.794799999999924</c:v>
                </c:pt>
                <c:pt idx="5705">
                  <c:v>19.795259999999924</c:v>
                </c:pt>
                <c:pt idx="5706">
                  <c:v>19.795659999999923</c:v>
                </c:pt>
                <c:pt idx="5707">
                  <c:v>19.796019999999924</c:v>
                </c:pt>
                <c:pt idx="5708">
                  <c:v>19.796339999999923</c:v>
                </c:pt>
                <c:pt idx="5709">
                  <c:v>19.796709999999923</c:v>
                </c:pt>
                <c:pt idx="5710">
                  <c:v>19.797309999999921</c:v>
                </c:pt>
                <c:pt idx="5711">
                  <c:v>19.79817999999992</c:v>
                </c:pt>
                <c:pt idx="5712">
                  <c:v>19.798819999999921</c:v>
                </c:pt>
                <c:pt idx="5713">
                  <c:v>19.799359999999922</c:v>
                </c:pt>
                <c:pt idx="5714">
                  <c:v>19.799999999999923</c:v>
                </c:pt>
                <c:pt idx="5715">
                  <c:v>19.810129999999923</c:v>
                </c:pt>
                <c:pt idx="5716">
                  <c:v>19.825299999999924</c:v>
                </c:pt>
                <c:pt idx="5717">
                  <c:v>19.837479999999925</c:v>
                </c:pt>
                <c:pt idx="5718">
                  <c:v>19.843569999999925</c:v>
                </c:pt>
                <c:pt idx="5719">
                  <c:v>19.846229999999924</c:v>
                </c:pt>
                <c:pt idx="5720">
                  <c:v>19.847709999999925</c:v>
                </c:pt>
                <c:pt idx="5721">
                  <c:v>19.848449999999925</c:v>
                </c:pt>
                <c:pt idx="5722">
                  <c:v>19.848859999999924</c:v>
                </c:pt>
                <c:pt idx="5723">
                  <c:v>19.849109999999925</c:v>
                </c:pt>
                <c:pt idx="5724">
                  <c:v>19.849269999999926</c:v>
                </c:pt>
                <c:pt idx="5725">
                  <c:v>19.849399999999925</c:v>
                </c:pt>
                <c:pt idx="5726">
                  <c:v>19.849509999999924</c:v>
                </c:pt>
                <c:pt idx="5727">
                  <c:v>19.849599999999924</c:v>
                </c:pt>
                <c:pt idx="5728">
                  <c:v>19.849679999999925</c:v>
                </c:pt>
                <c:pt idx="5729">
                  <c:v>19.849759999999925</c:v>
                </c:pt>
                <c:pt idx="5730">
                  <c:v>19.849839999999926</c:v>
                </c:pt>
                <c:pt idx="5731">
                  <c:v>19.849909999999927</c:v>
                </c:pt>
                <c:pt idx="5732">
                  <c:v>19.849979999999928</c:v>
                </c:pt>
                <c:pt idx="5733">
                  <c:v>19.850049999999928</c:v>
                </c:pt>
                <c:pt idx="5734">
                  <c:v>19.850119999999929</c:v>
                </c:pt>
                <c:pt idx="5735">
                  <c:v>19.850179999999931</c:v>
                </c:pt>
                <c:pt idx="5736">
                  <c:v>19.850239999999932</c:v>
                </c:pt>
                <c:pt idx="5737">
                  <c:v>19.850299999999933</c:v>
                </c:pt>
                <c:pt idx="5738">
                  <c:v>19.850359999999935</c:v>
                </c:pt>
                <c:pt idx="5739">
                  <c:v>19.850429999999935</c:v>
                </c:pt>
                <c:pt idx="5740">
                  <c:v>19.850509999999936</c:v>
                </c:pt>
                <c:pt idx="5741">
                  <c:v>19.850569999999937</c:v>
                </c:pt>
                <c:pt idx="5742">
                  <c:v>19.850649999999938</c:v>
                </c:pt>
                <c:pt idx="5743">
                  <c:v>19.850769999999937</c:v>
                </c:pt>
                <c:pt idx="5744">
                  <c:v>19.850959999999937</c:v>
                </c:pt>
                <c:pt idx="5745">
                  <c:v>19.851149999999937</c:v>
                </c:pt>
                <c:pt idx="5746">
                  <c:v>19.851329999999937</c:v>
                </c:pt>
                <c:pt idx="5747">
                  <c:v>19.851469999999935</c:v>
                </c:pt>
                <c:pt idx="5748">
                  <c:v>19.851549999999936</c:v>
                </c:pt>
                <c:pt idx="5749">
                  <c:v>19.851619999999937</c:v>
                </c:pt>
                <c:pt idx="5750">
                  <c:v>19.851669999999938</c:v>
                </c:pt>
                <c:pt idx="5751">
                  <c:v>19.851709999999937</c:v>
                </c:pt>
                <c:pt idx="5752">
                  <c:v>19.851759999999938</c:v>
                </c:pt>
                <c:pt idx="5753">
                  <c:v>19.851799999999937</c:v>
                </c:pt>
                <c:pt idx="5754">
                  <c:v>19.851849999999938</c:v>
                </c:pt>
                <c:pt idx="5755">
                  <c:v>19.85208999999994</c:v>
                </c:pt>
                <c:pt idx="5756">
                  <c:v>19.852229999999938</c:v>
                </c:pt>
                <c:pt idx="5757">
                  <c:v>19.852329999999938</c:v>
                </c:pt>
                <c:pt idx="5758">
                  <c:v>19.852409999999939</c:v>
                </c:pt>
                <c:pt idx="5759">
                  <c:v>19.852489999999939</c:v>
                </c:pt>
                <c:pt idx="5760">
                  <c:v>19.85255999999994</c:v>
                </c:pt>
                <c:pt idx="5761">
                  <c:v>19.852629999999941</c:v>
                </c:pt>
                <c:pt idx="5762">
                  <c:v>19.852699999999942</c:v>
                </c:pt>
                <c:pt idx="5763">
                  <c:v>19.852769999999943</c:v>
                </c:pt>
                <c:pt idx="5764">
                  <c:v>19.852829999999944</c:v>
                </c:pt>
                <c:pt idx="5765">
                  <c:v>19.852889999999945</c:v>
                </c:pt>
                <c:pt idx="5766">
                  <c:v>19.852949999999947</c:v>
                </c:pt>
                <c:pt idx="5767">
                  <c:v>19.853009999999948</c:v>
                </c:pt>
                <c:pt idx="5768">
                  <c:v>19.85305999999995</c:v>
                </c:pt>
                <c:pt idx="5769">
                  <c:v>19.853109999999951</c:v>
                </c:pt>
                <c:pt idx="5770">
                  <c:v>19.853159999999953</c:v>
                </c:pt>
                <c:pt idx="5771">
                  <c:v>19.853209999999955</c:v>
                </c:pt>
                <c:pt idx="5772">
                  <c:v>19.853259999999956</c:v>
                </c:pt>
                <c:pt idx="5773">
                  <c:v>19.853309999999958</c:v>
                </c:pt>
                <c:pt idx="5774">
                  <c:v>19.853359999999959</c:v>
                </c:pt>
                <c:pt idx="5775">
                  <c:v>19.853409999999961</c:v>
                </c:pt>
                <c:pt idx="5776">
                  <c:v>19.853459999999963</c:v>
                </c:pt>
                <c:pt idx="5777">
                  <c:v>19.853509999999964</c:v>
                </c:pt>
                <c:pt idx="5778">
                  <c:v>19.853559999999966</c:v>
                </c:pt>
                <c:pt idx="5779">
                  <c:v>19.853609999999968</c:v>
                </c:pt>
                <c:pt idx="5780">
                  <c:v>19.853659999999969</c:v>
                </c:pt>
                <c:pt idx="5781">
                  <c:v>19.853699999999968</c:v>
                </c:pt>
                <c:pt idx="5782">
                  <c:v>19.853739999999966</c:v>
                </c:pt>
                <c:pt idx="5783">
                  <c:v>19.853779999999965</c:v>
                </c:pt>
                <c:pt idx="5784">
                  <c:v>19.853819999999963</c:v>
                </c:pt>
                <c:pt idx="5785">
                  <c:v>19.853859999999962</c:v>
                </c:pt>
                <c:pt idx="5786">
                  <c:v>19.853889999999961</c:v>
                </c:pt>
                <c:pt idx="5787">
                  <c:v>19.853929999999959</c:v>
                </c:pt>
                <c:pt idx="5788">
                  <c:v>19.853959999999958</c:v>
                </c:pt>
                <c:pt idx="5789">
                  <c:v>19.853989999999957</c:v>
                </c:pt>
                <c:pt idx="5790">
                  <c:v>19.854019999999956</c:v>
                </c:pt>
                <c:pt idx="5791">
                  <c:v>19.854049999999955</c:v>
                </c:pt>
                <c:pt idx="5792">
                  <c:v>19.854079999999954</c:v>
                </c:pt>
                <c:pt idx="5793">
                  <c:v>19.854109999999952</c:v>
                </c:pt>
                <c:pt idx="5794">
                  <c:v>19.854139999999951</c:v>
                </c:pt>
                <c:pt idx="5795">
                  <c:v>19.85416999999995</c:v>
                </c:pt>
                <c:pt idx="5796">
                  <c:v>19.854209999999949</c:v>
                </c:pt>
                <c:pt idx="5797">
                  <c:v>19.854249999999947</c:v>
                </c:pt>
                <c:pt idx="5798">
                  <c:v>19.854289999999946</c:v>
                </c:pt>
                <c:pt idx="5799">
                  <c:v>19.854329999999944</c:v>
                </c:pt>
                <c:pt idx="5800">
                  <c:v>19.854369999999943</c:v>
                </c:pt>
                <c:pt idx="5801">
                  <c:v>19.854409999999941</c:v>
                </c:pt>
                <c:pt idx="5802">
                  <c:v>19.85444999999994</c:v>
                </c:pt>
                <c:pt idx="5803">
                  <c:v>19.854489999999938</c:v>
                </c:pt>
                <c:pt idx="5804">
                  <c:v>19.854529999999937</c:v>
                </c:pt>
                <c:pt idx="5805">
                  <c:v>19.854559999999935</c:v>
                </c:pt>
                <c:pt idx="5806">
                  <c:v>19.854589999999934</c:v>
                </c:pt>
                <c:pt idx="5807">
                  <c:v>19.854619999999933</c:v>
                </c:pt>
                <c:pt idx="5808">
                  <c:v>19.854659999999932</c:v>
                </c:pt>
                <c:pt idx="5809">
                  <c:v>19.85469999999993</c:v>
                </c:pt>
                <c:pt idx="5810">
                  <c:v>19.854739999999929</c:v>
                </c:pt>
                <c:pt idx="5811">
                  <c:v>19.854769999999927</c:v>
                </c:pt>
                <c:pt idx="5812">
                  <c:v>19.854799999999926</c:v>
                </c:pt>
                <c:pt idx="5813">
                  <c:v>19.854839999999925</c:v>
                </c:pt>
                <c:pt idx="5814">
                  <c:v>19.854869999999924</c:v>
                </c:pt>
                <c:pt idx="5815">
                  <c:v>19.854909999999922</c:v>
                </c:pt>
                <c:pt idx="5816">
                  <c:v>19.854949999999921</c:v>
                </c:pt>
                <c:pt idx="5817">
                  <c:v>19.854989999999919</c:v>
                </c:pt>
                <c:pt idx="5818">
                  <c:v>19.855019999999918</c:v>
                </c:pt>
                <c:pt idx="5819">
                  <c:v>19.855049999999917</c:v>
                </c:pt>
                <c:pt idx="5820">
                  <c:v>19.855089999999915</c:v>
                </c:pt>
                <c:pt idx="5821">
                  <c:v>19.855119999999914</c:v>
                </c:pt>
                <c:pt idx="5822">
                  <c:v>19.855159999999913</c:v>
                </c:pt>
                <c:pt idx="5823">
                  <c:v>19.855189999999912</c:v>
                </c:pt>
                <c:pt idx="5824">
                  <c:v>19.85521999999991</c:v>
                </c:pt>
                <c:pt idx="5825">
                  <c:v>19.855249999999909</c:v>
                </c:pt>
                <c:pt idx="5826">
                  <c:v>19.855279999999908</c:v>
                </c:pt>
                <c:pt idx="5827">
                  <c:v>19.855309999999907</c:v>
                </c:pt>
                <c:pt idx="5828">
                  <c:v>19.855339999999906</c:v>
                </c:pt>
                <c:pt idx="5829">
                  <c:v>19.855369999999905</c:v>
                </c:pt>
                <c:pt idx="5830">
                  <c:v>19.855399999999904</c:v>
                </c:pt>
                <c:pt idx="5831">
                  <c:v>19.855429999999902</c:v>
                </c:pt>
                <c:pt idx="5832">
                  <c:v>19.855469999999901</c:v>
                </c:pt>
                <c:pt idx="5833">
                  <c:v>19.855509999999899</c:v>
                </c:pt>
                <c:pt idx="5834">
                  <c:v>19.855549999999898</c:v>
                </c:pt>
                <c:pt idx="5835">
                  <c:v>19.855589999999896</c:v>
                </c:pt>
                <c:pt idx="5836">
                  <c:v>19.855629999999895</c:v>
                </c:pt>
                <c:pt idx="5837">
                  <c:v>19.855669999999893</c:v>
                </c:pt>
                <c:pt idx="5838">
                  <c:v>19.855709999999892</c:v>
                </c:pt>
                <c:pt idx="5839">
                  <c:v>19.85574999999989</c:v>
                </c:pt>
                <c:pt idx="5840">
                  <c:v>19.855789999999889</c:v>
                </c:pt>
                <c:pt idx="5841">
                  <c:v>19.855829999999887</c:v>
                </c:pt>
                <c:pt idx="5842">
                  <c:v>19.855869999999886</c:v>
                </c:pt>
                <c:pt idx="5843">
                  <c:v>19.855909999999884</c:v>
                </c:pt>
                <c:pt idx="5844">
                  <c:v>19.855949999999883</c:v>
                </c:pt>
                <c:pt idx="5845">
                  <c:v>19.855989999999881</c:v>
                </c:pt>
                <c:pt idx="5846">
                  <c:v>19.85602999999988</c:v>
                </c:pt>
                <c:pt idx="5847">
                  <c:v>19.856069999999878</c:v>
                </c:pt>
                <c:pt idx="5848">
                  <c:v>19.856109999999877</c:v>
                </c:pt>
                <c:pt idx="5849">
                  <c:v>19.856149999999875</c:v>
                </c:pt>
                <c:pt idx="5850">
                  <c:v>19.856189999999874</c:v>
                </c:pt>
                <c:pt idx="5851">
                  <c:v>19.856229999999872</c:v>
                </c:pt>
                <c:pt idx="5852">
                  <c:v>19.856269999999871</c:v>
                </c:pt>
                <c:pt idx="5853">
                  <c:v>19.856309999999869</c:v>
                </c:pt>
                <c:pt idx="5854">
                  <c:v>19.856349999999868</c:v>
                </c:pt>
                <c:pt idx="5855">
                  <c:v>19.856389999999866</c:v>
                </c:pt>
                <c:pt idx="5856">
                  <c:v>19.856429999999865</c:v>
                </c:pt>
                <c:pt idx="5857">
                  <c:v>19.856469999999863</c:v>
                </c:pt>
                <c:pt idx="5858">
                  <c:v>19.856509999999862</c:v>
                </c:pt>
                <c:pt idx="5859">
                  <c:v>19.85654999999986</c:v>
                </c:pt>
                <c:pt idx="5860">
                  <c:v>19.856589999999859</c:v>
                </c:pt>
                <c:pt idx="5861">
                  <c:v>19.856629999999857</c:v>
                </c:pt>
                <c:pt idx="5862">
                  <c:v>19.856669999999855</c:v>
                </c:pt>
                <c:pt idx="5863">
                  <c:v>19.856709999999854</c:v>
                </c:pt>
                <c:pt idx="5864">
                  <c:v>19.856749999999852</c:v>
                </c:pt>
                <c:pt idx="5865">
                  <c:v>19.856799999999854</c:v>
                </c:pt>
                <c:pt idx="5866">
                  <c:v>19.856849999999856</c:v>
                </c:pt>
                <c:pt idx="5867">
                  <c:v>19.856889999999854</c:v>
                </c:pt>
                <c:pt idx="5868">
                  <c:v>19.856929999999853</c:v>
                </c:pt>
                <c:pt idx="5869">
                  <c:v>19.856969999999851</c:v>
                </c:pt>
                <c:pt idx="5870">
                  <c:v>19.85700999999985</c:v>
                </c:pt>
                <c:pt idx="5871">
                  <c:v>19.857049999999848</c:v>
                </c:pt>
                <c:pt idx="5872">
                  <c:v>19.857089999999847</c:v>
                </c:pt>
                <c:pt idx="5873">
                  <c:v>19.857129999999845</c:v>
                </c:pt>
                <c:pt idx="5874">
                  <c:v>19.857169999999844</c:v>
                </c:pt>
                <c:pt idx="5875">
                  <c:v>19.857209999999842</c:v>
                </c:pt>
                <c:pt idx="5876">
                  <c:v>19.857249999999841</c:v>
                </c:pt>
                <c:pt idx="5877">
                  <c:v>19.857289999999839</c:v>
                </c:pt>
                <c:pt idx="5878">
                  <c:v>19.857339999999841</c:v>
                </c:pt>
                <c:pt idx="5879">
                  <c:v>19.857389999999842</c:v>
                </c:pt>
                <c:pt idx="5880">
                  <c:v>19.857439999999844</c:v>
                </c:pt>
                <c:pt idx="5881">
                  <c:v>19.857489999999846</c:v>
                </c:pt>
                <c:pt idx="5882">
                  <c:v>19.857539999999847</c:v>
                </c:pt>
                <c:pt idx="5883">
                  <c:v>19.857589999999849</c:v>
                </c:pt>
                <c:pt idx="5884">
                  <c:v>19.857639999999851</c:v>
                </c:pt>
                <c:pt idx="5885">
                  <c:v>19.857689999999852</c:v>
                </c:pt>
                <c:pt idx="5886">
                  <c:v>19.857739999999854</c:v>
                </c:pt>
                <c:pt idx="5887">
                  <c:v>19.861559999999855</c:v>
                </c:pt>
                <c:pt idx="5888">
                  <c:v>19.865329999999854</c:v>
                </c:pt>
                <c:pt idx="5889">
                  <c:v>19.866989999999856</c:v>
                </c:pt>
                <c:pt idx="5890">
                  <c:v>19.867779999999854</c:v>
                </c:pt>
                <c:pt idx="5891">
                  <c:v>19.867969999999854</c:v>
                </c:pt>
                <c:pt idx="5892">
                  <c:v>19.867969999999854</c:v>
                </c:pt>
                <c:pt idx="5893">
                  <c:v>19.867969999999854</c:v>
                </c:pt>
                <c:pt idx="5894">
                  <c:v>19.867969999999854</c:v>
                </c:pt>
                <c:pt idx="5895">
                  <c:v>19.867969999999854</c:v>
                </c:pt>
                <c:pt idx="5896">
                  <c:v>19.867969999999854</c:v>
                </c:pt>
                <c:pt idx="5897">
                  <c:v>19.870099999999855</c:v>
                </c:pt>
                <c:pt idx="5898">
                  <c:v>19.873069999999856</c:v>
                </c:pt>
                <c:pt idx="5899">
                  <c:v>19.876839999999856</c:v>
                </c:pt>
                <c:pt idx="5900">
                  <c:v>19.881049999999856</c:v>
                </c:pt>
                <c:pt idx="5901">
                  <c:v>19.884209999999857</c:v>
                </c:pt>
                <c:pt idx="5902">
                  <c:v>19.886809999999858</c:v>
                </c:pt>
                <c:pt idx="5903">
                  <c:v>19.88939999999986</c:v>
                </c:pt>
                <c:pt idx="5904">
                  <c:v>19.891319999999858</c:v>
                </c:pt>
                <c:pt idx="5905">
                  <c:v>19.892469999999857</c:v>
                </c:pt>
                <c:pt idx="5906">
                  <c:v>19.893069999999856</c:v>
                </c:pt>
                <c:pt idx="5907">
                  <c:v>19.893469999999855</c:v>
                </c:pt>
                <c:pt idx="5908">
                  <c:v>19.893759999999855</c:v>
                </c:pt>
                <c:pt idx="5909">
                  <c:v>19.893949999999855</c:v>
                </c:pt>
                <c:pt idx="5910">
                  <c:v>19.893999999999856</c:v>
                </c:pt>
                <c:pt idx="5911">
                  <c:v>19.893999999999856</c:v>
                </c:pt>
                <c:pt idx="5912">
                  <c:v>19.893999999999856</c:v>
                </c:pt>
                <c:pt idx="5913">
                  <c:v>19.893999999999856</c:v>
                </c:pt>
                <c:pt idx="5914">
                  <c:v>19.893999999999856</c:v>
                </c:pt>
                <c:pt idx="5915">
                  <c:v>19.893999999999856</c:v>
                </c:pt>
                <c:pt idx="5916">
                  <c:v>19.893999999999856</c:v>
                </c:pt>
                <c:pt idx="5917">
                  <c:v>19.893999999999856</c:v>
                </c:pt>
                <c:pt idx="5918">
                  <c:v>19.893999999999856</c:v>
                </c:pt>
                <c:pt idx="5919">
                  <c:v>19.893999999999856</c:v>
                </c:pt>
                <c:pt idx="5920">
                  <c:v>19.893999999999856</c:v>
                </c:pt>
                <c:pt idx="5921">
                  <c:v>19.893999999999856</c:v>
                </c:pt>
                <c:pt idx="5922">
                  <c:v>19.893999999999856</c:v>
                </c:pt>
                <c:pt idx="5923">
                  <c:v>19.893999999999856</c:v>
                </c:pt>
                <c:pt idx="5924">
                  <c:v>19.893999999999856</c:v>
                </c:pt>
                <c:pt idx="5925">
                  <c:v>19.893999999999856</c:v>
                </c:pt>
                <c:pt idx="5926">
                  <c:v>19.893999999999856</c:v>
                </c:pt>
                <c:pt idx="5927">
                  <c:v>19.893999999999856</c:v>
                </c:pt>
                <c:pt idx="5928">
                  <c:v>19.893999999999856</c:v>
                </c:pt>
                <c:pt idx="5929">
                  <c:v>19.893999999999856</c:v>
                </c:pt>
                <c:pt idx="5930">
                  <c:v>19.893999999999856</c:v>
                </c:pt>
                <c:pt idx="5931">
                  <c:v>19.893999999999856</c:v>
                </c:pt>
                <c:pt idx="5932">
                  <c:v>19.893999999999856</c:v>
                </c:pt>
                <c:pt idx="5933">
                  <c:v>19.893999999999856</c:v>
                </c:pt>
                <c:pt idx="5934">
                  <c:v>19.893999999999856</c:v>
                </c:pt>
                <c:pt idx="5935">
                  <c:v>19.893999999999856</c:v>
                </c:pt>
                <c:pt idx="5936">
                  <c:v>19.893999999999856</c:v>
                </c:pt>
                <c:pt idx="5937">
                  <c:v>19.893999999999856</c:v>
                </c:pt>
                <c:pt idx="5938">
                  <c:v>19.893999999999856</c:v>
                </c:pt>
                <c:pt idx="5939">
                  <c:v>19.893999999999856</c:v>
                </c:pt>
                <c:pt idx="5940">
                  <c:v>19.893999999999856</c:v>
                </c:pt>
                <c:pt idx="5941">
                  <c:v>19.893999999999856</c:v>
                </c:pt>
                <c:pt idx="5942">
                  <c:v>19.893999999999856</c:v>
                </c:pt>
                <c:pt idx="5943">
                  <c:v>19.893999999999856</c:v>
                </c:pt>
                <c:pt idx="5944">
                  <c:v>19.893999999999856</c:v>
                </c:pt>
                <c:pt idx="5945">
                  <c:v>19.893999999999856</c:v>
                </c:pt>
                <c:pt idx="5946">
                  <c:v>19.893999999999856</c:v>
                </c:pt>
                <c:pt idx="5947">
                  <c:v>19.893999999999856</c:v>
                </c:pt>
                <c:pt idx="5948">
                  <c:v>19.893999999999856</c:v>
                </c:pt>
                <c:pt idx="5949">
                  <c:v>19.893999999999856</c:v>
                </c:pt>
                <c:pt idx="5950">
                  <c:v>19.893999999999856</c:v>
                </c:pt>
                <c:pt idx="5951">
                  <c:v>19.893999999999856</c:v>
                </c:pt>
                <c:pt idx="5952">
                  <c:v>19.893999999999856</c:v>
                </c:pt>
                <c:pt idx="5953">
                  <c:v>19.893999999999856</c:v>
                </c:pt>
                <c:pt idx="5954">
                  <c:v>19.893999999999856</c:v>
                </c:pt>
                <c:pt idx="5955">
                  <c:v>19.893999999999856</c:v>
                </c:pt>
                <c:pt idx="5956">
                  <c:v>19.893999999999856</c:v>
                </c:pt>
                <c:pt idx="5957">
                  <c:v>19.894509999999855</c:v>
                </c:pt>
                <c:pt idx="5958">
                  <c:v>19.896809999999856</c:v>
                </c:pt>
                <c:pt idx="5959">
                  <c:v>19.901499999999857</c:v>
                </c:pt>
                <c:pt idx="5960">
                  <c:v>19.902029999999858</c:v>
                </c:pt>
                <c:pt idx="5961">
                  <c:v>19.902029999999858</c:v>
                </c:pt>
                <c:pt idx="5962">
                  <c:v>19.902029999999858</c:v>
                </c:pt>
                <c:pt idx="5963">
                  <c:v>19.902029999999858</c:v>
                </c:pt>
                <c:pt idx="5964">
                  <c:v>19.902029999999858</c:v>
                </c:pt>
                <c:pt idx="5965">
                  <c:v>19.902029999999858</c:v>
                </c:pt>
                <c:pt idx="5966">
                  <c:v>19.902029999999858</c:v>
                </c:pt>
                <c:pt idx="5967">
                  <c:v>19.902029999999858</c:v>
                </c:pt>
                <c:pt idx="5968">
                  <c:v>19.902029999999858</c:v>
                </c:pt>
                <c:pt idx="5969">
                  <c:v>19.902029999999858</c:v>
                </c:pt>
                <c:pt idx="5970">
                  <c:v>19.902029999999858</c:v>
                </c:pt>
                <c:pt idx="5971">
                  <c:v>19.902029999999858</c:v>
                </c:pt>
                <c:pt idx="5972">
                  <c:v>19.902029999999858</c:v>
                </c:pt>
                <c:pt idx="5973">
                  <c:v>19.902029999999858</c:v>
                </c:pt>
                <c:pt idx="5974">
                  <c:v>19.902029999999858</c:v>
                </c:pt>
                <c:pt idx="5975">
                  <c:v>19.902029999999858</c:v>
                </c:pt>
                <c:pt idx="5976">
                  <c:v>19.902029999999858</c:v>
                </c:pt>
                <c:pt idx="5977">
                  <c:v>19.902029999999858</c:v>
                </c:pt>
                <c:pt idx="5978">
                  <c:v>19.902029999999858</c:v>
                </c:pt>
                <c:pt idx="5979">
                  <c:v>19.902029999999858</c:v>
                </c:pt>
                <c:pt idx="5980">
                  <c:v>19.902029999999858</c:v>
                </c:pt>
                <c:pt idx="5981">
                  <c:v>19.902029999999858</c:v>
                </c:pt>
                <c:pt idx="5982">
                  <c:v>19.902029999999858</c:v>
                </c:pt>
                <c:pt idx="5983">
                  <c:v>19.902029999999858</c:v>
                </c:pt>
                <c:pt idx="5984">
                  <c:v>19.902029999999858</c:v>
                </c:pt>
                <c:pt idx="5985">
                  <c:v>19.902029999999858</c:v>
                </c:pt>
                <c:pt idx="5986">
                  <c:v>19.902029999999858</c:v>
                </c:pt>
                <c:pt idx="5987">
                  <c:v>19.902029999999858</c:v>
                </c:pt>
                <c:pt idx="5988">
                  <c:v>19.902029999999858</c:v>
                </c:pt>
                <c:pt idx="5989">
                  <c:v>19.902029999999858</c:v>
                </c:pt>
                <c:pt idx="5990">
                  <c:v>19.902029999999858</c:v>
                </c:pt>
                <c:pt idx="5991">
                  <c:v>19.902029999999858</c:v>
                </c:pt>
                <c:pt idx="5992">
                  <c:v>19.902029999999858</c:v>
                </c:pt>
                <c:pt idx="5993">
                  <c:v>19.902029999999858</c:v>
                </c:pt>
                <c:pt idx="5994">
                  <c:v>19.902029999999858</c:v>
                </c:pt>
                <c:pt idx="5995">
                  <c:v>19.902029999999858</c:v>
                </c:pt>
                <c:pt idx="5996">
                  <c:v>19.914269999999856</c:v>
                </c:pt>
                <c:pt idx="5997">
                  <c:v>19.927589999999856</c:v>
                </c:pt>
                <c:pt idx="5998">
                  <c:v>19.934709999999857</c:v>
                </c:pt>
                <c:pt idx="5999">
                  <c:v>19.937249999999857</c:v>
                </c:pt>
                <c:pt idx="6000">
                  <c:v>19.937259999999856</c:v>
                </c:pt>
                <c:pt idx="6001">
                  <c:v>19.937259999999856</c:v>
                </c:pt>
                <c:pt idx="6002">
                  <c:v>19.937259999999856</c:v>
                </c:pt>
                <c:pt idx="6003">
                  <c:v>19.937259999999856</c:v>
                </c:pt>
                <c:pt idx="6004">
                  <c:v>19.937259999999856</c:v>
                </c:pt>
                <c:pt idx="6005">
                  <c:v>19.937259999999856</c:v>
                </c:pt>
                <c:pt idx="6006">
                  <c:v>19.937259999999856</c:v>
                </c:pt>
                <c:pt idx="6007">
                  <c:v>19.937259999999856</c:v>
                </c:pt>
                <c:pt idx="6008">
                  <c:v>19.940409999999858</c:v>
                </c:pt>
                <c:pt idx="6009">
                  <c:v>19.951829999999859</c:v>
                </c:pt>
                <c:pt idx="6010">
                  <c:v>19.96230999999986</c:v>
                </c:pt>
                <c:pt idx="6011">
                  <c:v>19.971389999999861</c:v>
                </c:pt>
                <c:pt idx="6012">
                  <c:v>19.974949999999861</c:v>
                </c:pt>
                <c:pt idx="6013">
                  <c:v>19.975769999999862</c:v>
                </c:pt>
                <c:pt idx="6014">
                  <c:v>19.975769999999862</c:v>
                </c:pt>
                <c:pt idx="6015">
                  <c:v>19.975769999999862</c:v>
                </c:pt>
                <c:pt idx="6016">
                  <c:v>19.975769999999862</c:v>
                </c:pt>
                <c:pt idx="6017">
                  <c:v>19.975769999999862</c:v>
                </c:pt>
                <c:pt idx="6018">
                  <c:v>19.975769999999862</c:v>
                </c:pt>
                <c:pt idx="6019">
                  <c:v>19.975769999999862</c:v>
                </c:pt>
                <c:pt idx="6020">
                  <c:v>19.979089999999861</c:v>
                </c:pt>
                <c:pt idx="6021">
                  <c:v>19.988259999999862</c:v>
                </c:pt>
                <c:pt idx="6022">
                  <c:v>19.992879999999861</c:v>
                </c:pt>
                <c:pt idx="6023">
                  <c:v>19.994169999999862</c:v>
                </c:pt>
                <c:pt idx="6024">
                  <c:v>19.994169999999862</c:v>
                </c:pt>
                <c:pt idx="6025">
                  <c:v>19.994169999999862</c:v>
                </c:pt>
                <c:pt idx="6026">
                  <c:v>19.994169999999862</c:v>
                </c:pt>
                <c:pt idx="6027">
                  <c:v>19.994169999999862</c:v>
                </c:pt>
                <c:pt idx="6028">
                  <c:v>19.994169999999862</c:v>
                </c:pt>
                <c:pt idx="6029">
                  <c:v>19.994169999999862</c:v>
                </c:pt>
                <c:pt idx="6030">
                  <c:v>19.994169999999862</c:v>
                </c:pt>
                <c:pt idx="6031">
                  <c:v>19.994169999999862</c:v>
                </c:pt>
                <c:pt idx="6032">
                  <c:v>19.994169999999862</c:v>
                </c:pt>
                <c:pt idx="6033">
                  <c:v>19.994169999999862</c:v>
                </c:pt>
                <c:pt idx="6034">
                  <c:v>19.994169999999862</c:v>
                </c:pt>
                <c:pt idx="6035">
                  <c:v>19.994169999999862</c:v>
                </c:pt>
                <c:pt idx="6036">
                  <c:v>19.994169999999862</c:v>
                </c:pt>
                <c:pt idx="6037">
                  <c:v>19.994169999999862</c:v>
                </c:pt>
                <c:pt idx="6038">
                  <c:v>19.994169999999862</c:v>
                </c:pt>
                <c:pt idx="6039">
                  <c:v>19.994169999999862</c:v>
                </c:pt>
                <c:pt idx="6040">
                  <c:v>19.994169999999862</c:v>
                </c:pt>
                <c:pt idx="6041">
                  <c:v>20.000709999999863</c:v>
                </c:pt>
                <c:pt idx="6042">
                  <c:v>20.017149999999862</c:v>
                </c:pt>
                <c:pt idx="6043">
                  <c:v>20.026569999999861</c:v>
                </c:pt>
                <c:pt idx="6044">
                  <c:v>20.03128999999986</c:v>
                </c:pt>
                <c:pt idx="6045">
                  <c:v>20.033979999999861</c:v>
                </c:pt>
                <c:pt idx="6046">
                  <c:v>20.035009999999861</c:v>
                </c:pt>
                <c:pt idx="6047">
                  <c:v>20.035309999999861</c:v>
                </c:pt>
                <c:pt idx="6048">
                  <c:v>20.035309999999861</c:v>
                </c:pt>
                <c:pt idx="6049">
                  <c:v>20.035309999999861</c:v>
                </c:pt>
                <c:pt idx="6050">
                  <c:v>20.035309999999861</c:v>
                </c:pt>
                <c:pt idx="6051">
                  <c:v>20.035309999999861</c:v>
                </c:pt>
                <c:pt idx="6052">
                  <c:v>20.035309999999861</c:v>
                </c:pt>
                <c:pt idx="6053">
                  <c:v>20.035309999999861</c:v>
                </c:pt>
                <c:pt idx="6054">
                  <c:v>20.035309999999861</c:v>
                </c:pt>
                <c:pt idx="6055">
                  <c:v>20.035309999999861</c:v>
                </c:pt>
                <c:pt idx="6056">
                  <c:v>20.036009999999859</c:v>
                </c:pt>
                <c:pt idx="6057">
                  <c:v>20.041869999999857</c:v>
                </c:pt>
                <c:pt idx="6058">
                  <c:v>20.057649999999857</c:v>
                </c:pt>
                <c:pt idx="6059">
                  <c:v>20.073689999999857</c:v>
                </c:pt>
                <c:pt idx="6060">
                  <c:v>20.088859999999858</c:v>
                </c:pt>
                <c:pt idx="6061">
                  <c:v>20.098589999999859</c:v>
                </c:pt>
                <c:pt idx="6062">
                  <c:v>20.10138999999986</c:v>
                </c:pt>
                <c:pt idx="6063">
                  <c:v>20.102579999999861</c:v>
                </c:pt>
                <c:pt idx="6064">
                  <c:v>20.10297999999986</c:v>
                </c:pt>
                <c:pt idx="6065">
                  <c:v>20.10298999999986</c:v>
                </c:pt>
                <c:pt idx="6066">
                  <c:v>20.10298999999986</c:v>
                </c:pt>
                <c:pt idx="6067">
                  <c:v>20.10298999999986</c:v>
                </c:pt>
                <c:pt idx="6068">
                  <c:v>20.10298999999986</c:v>
                </c:pt>
                <c:pt idx="6069">
                  <c:v>20.10298999999986</c:v>
                </c:pt>
                <c:pt idx="6070">
                  <c:v>20.10298999999986</c:v>
                </c:pt>
                <c:pt idx="6071">
                  <c:v>20.10298999999986</c:v>
                </c:pt>
                <c:pt idx="6072">
                  <c:v>20.10298999999986</c:v>
                </c:pt>
                <c:pt idx="6073">
                  <c:v>20.10298999999986</c:v>
                </c:pt>
                <c:pt idx="6074">
                  <c:v>20.10298999999986</c:v>
                </c:pt>
                <c:pt idx="6075">
                  <c:v>20.10298999999986</c:v>
                </c:pt>
                <c:pt idx="6076">
                  <c:v>20.10298999999986</c:v>
                </c:pt>
                <c:pt idx="6077">
                  <c:v>20.10298999999986</c:v>
                </c:pt>
                <c:pt idx="6078">
                  <c:v>20.103499999999858</c:v>
                </c:pt>
                <c:pt idx="6079">
                  <c:v>20.118719999999858</c:v>
                </c:pt>
                <c:pt idx="6080">
                  <c:v>20.174839999999858</c:v>
                </c:pt>
                <c:pt idx="6081">
                  <c:v>20.228239999999857</c:v>
                </c:pt>
                <c:pt idx="6082">
                  <c:v>20.264199999999857</c:v>
                </c:pt>
                <c:pt idx="6083">
                  <c:v>20.284129999999855</c:v>
                </c:pt>
                <c:pt idx="6084">
                  <c:v>20.287909999999854</c:v>
                </c:pt>
                <c:pt idx="6085">
                  <c:v>20.287909999999854</c:v>
                </c:pt>
                <c:pt idx="6086">
                  <c:v>20.287909999999854</c:v>
                </c:pt>
                <c:pt idx="6087">
                  <c:v>20.287909999999854</c:v>
                </c:pt>
                <c:pt idx="6088">
                  <c:v>20.287909999999854</c:v>
                </c:pt>
                <c:pt idx="6089">
                  <c:v>20.287909999999854</c:v>
                </c:pt>
                <c:pt idx="6090">
                  <c:v>20.288869999999854</c:v>
                </c:pt>
                <c:pt idx="6091">
                  <c:v>20.294829999999855</c:v>
                </c:pt>
                <c:pt idx="6092">
                  <c:v>20.299449999999855</c:v>
                </c:pt>
                <c:pt idx="6093">
                  <c:v>20.302409999999856</c:v>
                </c:pt>
                <c:pt idx="6094">
                  <c:v>20.303919999999856</c:v>
                </c:pt>
                <c:pt idx="6095">
                  <c:v>20.304689999999855</c:v>
                </c:pt>
                <c:pt idx="6096">
                  <c:v>20.305069999999855</c:v>
                </c:pt>
                <c:pt idx="6097">
                  <c:v>20.305329999999856</c:v>
                </c:pt>
                <c:pt idx="6098">
                  <c:v>20.305499999999856</c:v>
                </c:pt>
                <c:pt idx="6099">
                  <c:v>20.305649999999858</c:v>
                </c:pt>
                <c:pt idx="6100">
                  <c:v>20.305829999999858</c:v>
                </c:pt>
                <c:pt idx="6101">
                  <c:v>20.306099999999859</c:v>
                </c:pt>
                <c:pt idx="6102">
                  <c:v>20.306359999999859</c:v>
                </c:pt>
                <c:pt idx="6103">
                  <c:v>20.306559999999859</c:v>
                </c:pt>
                <c:pt idx="6104">
                  <c:v>20.306689999999858</c:v>
                </c:pt>
                <c:pt idx="6105">
                  <c:v>20.306889999999857</c:v>
                </c:pt>
                <c:pt idx="6106">
                  <c:v>20.306889999999857</c:v>
                </c:pt>
                <c:pt idx="6107">
                  <c:v>20.306889999999857</c:v>
                </c:pt>
                <c:pt idx="6108">
                  <c:v>20.307069999999857</c:v>
                </c:pt>
                <c:pt idx="6109">
                  <c:v>20.307069999999857</c:v>
                </c:pt>
                <c:pt idx="6110">
                  <c:v>20.307069999999857</c:v>
                </c:pt>
                <c:pt idx="6111">
                  <c:v>20.307069999999857</c:v>
                </c:pt>
                <c:pt idx="6112">
                  <c:v>20.307069999999857</c:v>
                </c:pt>
                <c:pt idx="6113">
                  <c:v>20.308379999999858</c:v>
                </c:pt>
                <c:pt idx="6114">
                  <c:v>20.308549999999858</c:v>
                </c:pt>
                <c:pt idx="6115">
                  <c:v>20.308549999999858</c:v>
                </c:pt>
                <c:pt idx="6116">
                  <c:v>20.308549999999858</c:v>
                </c:pt>
                <c:pt idx="6117">
                  <c:v>20.308549999999858</c:v>
                </c:pt>
                <c:pt idx="6118">
                  <c:v>20.308549999999858</c:v>
                </c:pt>
                <c:pt idx="6119">
                  <c:v>20.308549999999858</c:v>
                </c:pt>
                <c:pt idx="6120">
                  <c:v>20.308549999999858</c:v>
                </c:pt>
                <c:pt idx="6121">
                  <c:v>20.308549999999858</c:v>
                </c:pt>
                <c:pt idx="6122">
                  <c:v>20.308549999999858</c:v>
                </c:pt>
                <c:pt idx="6123">
                  <c:v>20.308549999999858</c:v>
                </c:pt>
                <c:pt idx="6124">
                  <c:v>20.308549999999858</c:v>
                </c:pt>
                <c:pt idx="6125">
                  <c:v>20.308549999999858</c:v>
                </c:pt>
                <c:pt idx="6126">
                  <c:v>20.308549999999858</c:v>
                </c:pt>
                <c:pt idx="6127">
                  <c:v>20.308549999999858</c:v>
                </c:pt>
                <c:pt idx="6128">
                  <c:v>20.308549999999858</c:v>
                </c:pt>
                <c:pt idx="6129">
                  <c:v>20.308549999999858</c:v>
                </c:pt>
                <c:pt idx="6130">
                  <c:v>20.308549999999858</c:v>
                </c:pt>
                <c:pt idx="6131">
                  <c:v>20.308549999999858</c:v>
                </c:pt>
                <c:pt idx="6132">
                  <c:v>20.308549999999858</c:v>
                </c:pt>
                <c:pt idx="6133">
                  <c:v>20.308549999999858</c:v>
                </c:pt>
                <c:pt idx="6134">
                  <c:v>20.308549999999858</c:v>
                </c:pt>
                <c:pt idx="6135">
                  <c:v>20.308549999999858</c:v>
                </c:pt>
                <c:pt idx="6136">
                  <c:v>20.308549999999858</c:v>
                </c:pt>
                <c:pt idx="6137">
                  <c:v>20.308549999999858</c:v>
                </c:pt>
                <c:pt idx="6138">
                  <c:v>20.308549999999858</c:v>
                </c:pt>
                <c:pt idx="6139">
                  <c:v>20.308549999999858</c:v>
                </c:pt>
                <c:pt idx="6140">
                  <c:v>20.308549999999858</c:v>
                </c:pt>
                <c:pt idx="6141">
                  <c:v>20.308549999999858</c:v>
                </c:pt>
                <c:pt idx="6142">
                  <c:v>20.308549999999858</c:v>
                </c:pt>
                <c:pt idx="6143">
                  <c:v>20.308549999999858</c:v>
                </c:pt>
                <c:pt idx="6144">
                  <c:v>20.308549999999858</c:v>
                </c:pt>
                <c:pt idx="6145">
                  <c:v>20.308549999999858</c:v>
                </c:pt>
                <c:pt idx="6146">
                  <c:v>20.308549999999858</c:v>
                </c:pt>
                <c:pt idx="6147">
                  <c:v>20.308549999999858</c:v>
                </c:pt>
                <c:pt idx="6148">
                  <c:v>20.308549999999858</c:v>
                </c:pt>
                <c:pt idx="6149">
                  <c:v>20.308549999999858</c:v>
                </c:pt>
                <c:pt idx="6150">
                  <c:v>20.308549999999858</c:v>
                </c:pt>
                <c:pt idx="6151">
                  <c:v>20.308549999999858</c:v>
                </c:pt>
                <c:pt idx="6152">
                  <c:v>20.308549999999858</c:v>
                </c:pt>
                <c:pt idx="6153">
                  <c:v>20.308549999999858</c:v>
                </c:pt>
                <c:pt idx="6154">
                  <c:v>20.308549999999858</c:v>
                </c:pt>
                <c:pt idx="6155">
                  <c:v>20.308549999999858</c:v>
                </c:pt>
                <c:pt idx="6156">
                  <c:v>20.308549999999858</c:v>
                </c:pt>
                <c:pt idx="6157">
                  <c:v>20.308549999999858</c:v>
                </c:pt>
                <c:pt idx="6158">
                  <c:v>20.308549999999858</c:v>
                </c:pt>
                <c:pt idx="6159">
                  <c:v>20.308549999999858</c:v>
                </c:pt>
                <c:pt idx="6160">
                  <c:v>20.308549999999858</c:v>
                </c:pt>
                <c:pt idx="6161">
                  <c:v>20.308549999999858</c:v>
                </c:pt>
                <c:pt idx="6162">
                  <c:v>20.308549999999858</c:v>
                </c:pt>
                <c:pt idx="6163">
                  <c:v>20.308549999999858</c:v>
                </c:pt>
                <c:pt idx="6164">
                  <c:v>20.308549999999858</c:v>
                </c:pt>
                <c:pt idx="6165">
                  <c:v>20.308549999999858</c:v>
                </c:pt>
                <c:pt idx="6166">
                  <c:v>20.308549999999858</c:v>
                </c:pt>
                <c:pt idx="6167">
                  <c:v>20.308549999999858</c:v>
                </c:pt>
                <c:pt idx="6168">
                  <c:v>20.308549999999858</c:v>
                </c:pt>
                <c:pt idx="6169">
                  <c:v>20.308549999999858</c:v>
                </c:pt>
                <c:pt idx="6170">
                  <c:v>20.308549999999858</c:v>
                </c:pt>
                <c:pt idx="6171">
                  <c:v>20.308549999999858</c:v>
                </c:pt>
                <c:pt idx="6172">
                  <c:v>20.308549999999858</c:v>
                </c:pt>
                <c:pt idx="6173">
                  <c:v>20.308549999999858</c:v>
                </c:pt>
                <c:pt idx="6174">
                  <c:v>20.308549999999858</c:v>
                </c:pt>
                <c:pt idx="6175">
                  <c:v>20.308549999999858</c:v>
                </c:pt>
                <c:pt idx="6176">
                  <c:v>20.308549999999858</c:v>
                </c:pt>
                <c:pt idx="6177">
                  <c:v>20.308549999999858</c:v>
                </c:pt>
                <c:pt idx="6178">
                  <c:v>20.308549999999858</c:v>
                </c:pt>
                <c:pt idx="6179">
                  <c:v>20.308549999999858</c:v>
                </c:pt>
                <c:pt idx="6180">
                  <c:v>20.308549999999858</c:v>
                </c:pt>
                <c:pt idx="6181">
                  <c:v>20.308549999999858</c:v>
                </c:pt>
                <c:pt idx="6182">
                  <c:v>20.308549999999858</c:v>
                </c:pt>
                <c:pt idx="6183">
                  <c:v>20.308549999999858</c:v>
                </c:pt>
                <c:pt idx="6184">
                  <c:v>20.308549999999858</c:v>
                </c:pt>
                <c:pt idx="6185">
                  <c:v>20.308549999999858</c:v>
                </c:pt>
                <c:pt idx="6186">
                  <c:v>20.308549999999858</c:v>
                </c:pt>
                <c:pt idx="6187">
                  <c:v>20.308549999999858</c:v>
                </c:pt>
                <c:pt idx="6188">
                  <c:v>20.308549999999858</c:v>
                </c:pt>
                <c:pt idx="6189">
                  <c:v>20.308549999999858</c:v>
                </c:pt>
                <c:pt idx="6190">
                  <c:v>20.308549999999858</c:v>
                </c:pt>
                <c:pt idx="6191">
                  <c:v>20.308549999999858</c:v>
                </c:pt>
                <c:pt idx="6192">
                  <c:v>20.308549999999858</c:v>
                </c:pt>
                <c:pt idx="6193">
                  <c:v>20.308549999999858</c:v>
                </c:pt>
                <c:pt idx="6194">
                  <c:v>20.308549999999858</c:v>
                </c:pt>
                <c:pt idx="6195">
                  <c:v>20.308549999999858</c:v>
                </c:pt>
                <c:pt idx="6196">
                  <c:v>20.308549999999858</c:v>
                </c:pt>
                <c:pt idx="6197">
                  <c:v>20.308549999999858</c:v>
                </c:pt>
                <c:pt idx="6198">
                  <c:v>20.308549999999858</c:v>
                </c:pt>
                <c:pt idx="6199">
                  <c:v>20.308549999999858</c:v>
                </c:pt>
                <c:pt idx="6200">
                  <c:v>20.308549999999858</c:v>
                </c:pt>
                <c:pt idx="6201">
                  <c:v>20.308549999999858</c:v>
                </c:pt>
                <c:pt idx="6202">
                  <c:v>20.308549999999858</c:v>
                </c:pt>
                <c:pt idx="6203">
                  <c:v>20.308549999999858</c:v>
                </c:pt>
                <c:pt idx="6204">
                  <c:v>20.308549999999858</c:v>
                </c:pt>
                <c:pt idx="6205">
                  <c:v>20.308549999999858</c:v>
                </c:pt>
                <c:pt idx="6206">
                  <c:v>20.308549999999858</c:v>
                </c:pt>
                <c:pt idx="6207">
                  <c:v>20.308549999999858</c:v>
                </c:pt>
                <c:pt idx="6208">
                  <c:v>20.308549999999858</c:v>
                </c:pt>
                <c:pt idx="6209">
                  <c:v>20.310979999999859</c:v>
                </c:pt>
                <c:pt idx="6210">
                  <c:v>20.31618999999986</c:v>
                </c:pt>
                <c:pt idx="6211">
                  <c:v>20.32182999999986</c:v>
                </c:pt>
                <c:pt idx="6212">
                  <c:v>20.32585999999986</c:v>
                </c:pt>
                <c:pt idx="6213">
                  <c:v>20.328539999999862</c:v>
                </c:pt>
                <c:pt idx="6214">
                  <c:v>20.330109999999863</c:v>
                </c:pt>
                <c:pt idx="6215">
                  <c:v>20.331109999999864</c:v>
                </c:pt>
                <c:pt idx="6216">
                  <c:v>20.331809999999862</c:v>
                </c:pt>
                <c:pt idx="6217">
                  <c:v>20.332399999999861</c:v>
                </c:pt>
                <c:pt idx="6218">
                  <c:v>20.332739999999863</c:v>
                </c:pt>
                <c:pt idx="6219">
                  <c:v>20.333059999999861</c:v>
                </c:pt>
                <c:pt idx="6220">
                  <c:v>20.33336999999986</c:v>
                </c:pt>
                <c:pt idx="6221">
                  <c:v>20.33364999999986</c:v>
                </c:pt>
                <c:pt idx="6222">
                  <c:v>20.334159999999859</c:v>
                </c:pt>
                <c:pt idx="6223">
                  <c:v>20.334809999999859</c:v>
                </c:pt>
                <c:pt idx="6224">
                  <c:v>20.33495999999986</c:v>
                </c:pt>
                <c:pt idx="6225">
                  <c:v>20.33495999999986</c:v>
                </c:pt>
                <c:pt idx="6226">
                  <c:v>20.33495999999986</c:v>
                </c:pt>
                <c:pt idx="6227">
                  <c:v>20.33495999999986</c:v>
                </c:pt>
                <c:pt idx="6228">
                  <c:v>20.33495999999986</c:v>
                </c:pt>
                <c:pt idx="6229">
                  <c:v>20.33495999999986</c:v>
                </c:pt>
                <c:pt idx="6230">
                  <c:v>20.33495999999986</c:v>
                </c:pt>
                <c:pt idx="6231">
                  <c:v>20.33495999999986</c:v>
                </c:pt>
                <c:pt idx="6232">
                  <c:v>20.33495999999986</c:v>
                </c:pt>
                <c:pt idx="6233">
                  <c:v>20.33495999999986</c:v>
                </c:pt>
                <c:pt idx="6234">
                  <c:v>20.33495999999986</c:v>
                </c:pt>
                <c:pt idx="6235">
                  <c:v>20.33495999999986</c:v>
                </c:pt>
                <c:pt idx="6236">
                  <c:v>20.33495999999986</c:v>
                </c:pt>
                <c:pt idx="6237">
                  <c:v>20.33495999999986</c:v>
                </c:pt>
                <c:pt idx="6238">
                  <c:v>20.33495999999986</c:v>
                </c:pt>
                <c:pt idx="6239">
                  <c:v>20.33495999999986</c:v>
                </c:pt>
                <c:pt idx="6240">
                  <c:v>20.335939999999859</c:v>
                </c:pt>
                <c:pt idx="6241">
                  <c:v>20.337479999999857</c:v>
                </c:pt>
                <c:pt idx="6242">
                  <c:v>20.339969999999859</c:v>
                </c:pt>
                <c:pt idx="6243">
                  <c:v>20.345729999999858</c:v>
                </c:pt>
                <c:pt idx="6244">
                  <c:v>20.352239999999856</c:v>
                </c:pt>
                <c:pt idx="6245">
                  <c:v>20.356119999999855</c:v>
                </c:pt>
                <c:pt idx="6246">
                  <c:v>20.357889999999855</c:v>
                </c:pt>
                <c:pt idx="6247">
                  <c:v>20.358259999999856</c:v>
                </c:pt>
                <c:pt idx="6248">
                  <c:v>20.358259999999856</c:v>
                </c:pt>
                <c:pt idx="6249">
                  <c:v>20.358259999999856</c:v>
                </c:pt>
                <c:pt idx="6250">
                  <c:v>20.358259999999856</c:v>
                </c:pt>
                <c:pt idx="6251">
                  <c:v>20.358259999999856</c:v>
                </c:pt>
                <c:pt idx="6252">
                  <c:v>20.358259999999856</c:v>
                </c:pt>
                <c:pt idx="6253">
                  <c:v>20.358259999999856</c:v>
                </c:pt>
                <c:pt idx="6254">
                  <c:v>20.358259999999856</c:v>
                </c:pt>
                <c:pt idx="6255">
                  <c:v>20.358259999999856</c:v>
                </c:pt>
                <c:pt idx="6256">
                  <c:v>20.358259999999856</c:v>
                </c:pt>
                <c:pt idx="6257">
                  <c:v>20.358259999999856</c:v>
                </c:pt>
                <c:pt idx="6258">
                  <c:v>20.358259999999856</c:v>
                </c:pt>
                <c:pt idx="6259">
                  <c:v>20.360939999999857</c:v>
                </c:pt>
                <c:pt idx="6260">
                  <c:v>20.374569999999856</c:v>
                </c:pt>
                <c:pt idx="6261">
                  <c:v>20.397899999999858</c:v>
                </c:pt>
                <c:pt idx="6262">
                  <c:v>20.413589999999857</c:v>
                </c:pt>
                <c:pt idx="6263">
                  <c:v>20.420739999999856</c:v>
                </c:pt>
                <c:pt idx="6264">
                  <c:v>20.422969999999857</c:v>
                </c:pt>
                <c:pt idx="6265">
                  <c:v>20.423459999999857</c:v>
                </c:pt>
                <c:pt idx="6266">
                  <c:v>20.423459999999857</c:v>
                </c:pt>
                <c:pt idx="6267">
                  <c:v>20.423459999999857</c:v>
                </c:pt>
                <c:pt idx="6268">
                  <c:v>20.423459999999857</c:v>
                </c:pt>
                <c:pt idx="6269">
                  <c:v>20.423459999999857</c:v>
                </c:pt>
                <c:pt idx="6270">
                  <c:v>20.423459999999857</c:v>
                </c:pt>
                <c:pt idx="6271">
                  <c:v>20.423459999999857</c:v>
                </c:pt>
                <c:pt idx="6272">
                  <c:v>20.423459999999857</c:v>
                </c:pt>
                <c:pt idx="6273">
                  <c:v>20.423459999999857</c:v>
                </c:pt>
                <c:pt idx="6274">
                  <c:v>20.423459999999857</c:v>
                </c:pt>
                <c:pt idx="6275">
                  <c:v>20.424779999999856</c:v>
                </c:pt>
                <c:pt idx="6276">
                  <c:v>20.443119999999855</c:v>
                </c:pt>
                <c:pt idx="6277">
                  <c:v>20.483779999999854</c:v>
                </c:pt>
                <c:pt idx="6278">
                  <c:v>20.517389999999853</c:v>
                </c:pt>
                <c:pt idx="6279">
                  <c:v>20.536689999999854</c:v>
                </c:pt>
                <c:pt idx="6280">
                  <c:v>20.542429999999854</c:v>
                </c:pt>
                <c:pt idx="6281">
                  <c:v>20.545069999999853</c:v>
                </c:pt>
                <c:pt idx="6282">
                  <c:v>20.545489999999852</c:v>
                </c:pt>
                <c:pt idx="6283">
                  <c:v>20.545789999999851</c:v>
                </c:pt>
                <c:pt idx="6284">
                  <c:v>20.54955999999985</c:v>
                </c:pt>
                <c:pt idx="6285">
                  <c:v>20.55790999999985</c:v>
                </c:pt>
                <c:pt idx="6286">
                  <c:v>20.566889999999852</c:v>
                </c:pt>
                <c:pt idx="6287">
                  <c:v>20.57283999999985</c:v>
                </c:pt>
                <c:pt idx="6288">
                  <c:v>20.575629999999851</c:v>
                </c:pt>
                <c:pt idx="6289">
                  <c:v>20.577379999999852</c:v>
                </c:pt>
                <c:pt idx="6290">
                  <c:v>20.578649999999854</c:v>
                </c:pt>
                <c:pt idx="6291">
                  <c:v>20.580449999999853</c:v>
                </c:pt>
                <c:pt idx="6292">
                  <c:v>20.584119999999853</c:v>
                </c:pt>
                <c:pt idx="6293">
                  <c:v>20.588239999999853</c:v>
                </c:pt>
                <c:pt idx="6294">
                  <c:v>20.590059999999852</c:v>
                </c:pt>
                <c:pt idx="6295">
                  <c:v>20.590549999999851</c:v>
                </c:pt>
                <c:pt idx="6296">
                  <c:v>20.591439999999849</c:v>
                </c:pt>
                <c:pt idx="6297">
                  <c:v>20.593319999999849</c:v>
                </c:pt>
                <c:pt idx="6298">
                  <c:v>20.60154999999985</c:v>
                </c:pt>
                <c:pt idx="6299">
                  <c:v>20.61666999999985</c:v>
                </c:pt>
                <c:pt idx="6300">
                  <c:v>20.62389999999985</c:v>
                </c:pt>
                <c:pt idx="6301">
                  <c:v>20.62783999999985</c:v>
                </c:pt>
                <c:pt idx="6302">
                  <c:v>20.629409999999851</c:v>
                </c:pt>
                <c:pt idx="6303">
                  <c:v>20.63027999999985</c:v>
                </c:pt>
                <c:pt idx="6304">
                  <c:v>20.63082999999985</c:v>
                </c:pt>
                <c:pt idx="6305">
                  <c:v>20.631269999999851</c:v>
                </c:pt>
                <c:pt idx="6306">
                  <c:v>20.631979999999853</c:v>
                </c:pt>
                <c:pt idx="6307">
                  <c:v>20.632509999999854</c:v>
                </c:pt>
                <c:pt idx="6308">
                  <c:v>20.632509999999854</c:v>
                </c:pt>
                <c:pt idx="6309">
                  <c:v>20.632509999999854</c:v>
                </c:pt>
                <c:pt idx="6310">
                  <c:v>20.632509999999854</c:v>
                </c:pt>
                <c:pt idx="6311">
                  <c:v>20.632509999999854</c:v>
                </c:pt>
                <c:pt idx="6312">
                  <c:v>20.632509999999854</c:v>
                </c:pt>
                <c:pt idx="6313">
                  <c:v>20.632849999999856</c:v>
                </c:pt>
                <c:pt idx="6314">
                  <c:v>20.636429999999855</c:v>
                </c:pt>
                <c:pt idx="6315">
                  <c:v>20.641279999999856</c:v>
                </c:pt>
                <c:pt idx="6316">
                  <c:v>20.645889999999856</c:v>
                </c:pt>
                <c:pt idx="6317">
                  <c:v>20.648419999999856</c:v>
                </c:pt>
                <c:pt idx="6318">
                  <c:v>20.649859999999855</c:v>
                </c:pt>
                <c:pt idx="6319">
                  <c:v>20.650929999999853</c:v>
                </c:pt>
                <c:pt idx="6320">
                  <c:v>20.651889999999852</c:v>
                </c:pt>
                <c:pt idx="6321">
                  <c:v>20.653219999999852</c:v>
                </c:pt>
                <c:pt idx="6322">
                  <c:v>20.655729999999853</c:v>
                </c:pt>
                <c:pt idx="6323">
                  <c:v>20.658359999999853</c:v>
                </c:pt>
                <c:pt idx="6324">
                  <c:v>20.659839999999853</c:v>
                </c:pt>
                <c:pt idx="6325">
                  <c:v>20.664319999999854</c:v>
                </c:pt>
                <c:pt idx="6326">
                  <c:v>20.677069999999855</c:v>
                </c:pt>
                <c:pt idx="6327">
                  <c:v>20.688899999999855</c:v>
                </c:pt>
                <c:pt idx="6328">
                  <c:v>20.702769999999855</c:v>
                </c:pt>
                <c:pt idx="6329">
                  <c:v>20.716149999999857</c:v>
                </c:pt>
                <c:pt idx="6330">
                  <c:v>20.721199999999858</c:v>
                </c:pt>
                <c:pt idx="6331">
                  <c:v>20.723519999999858</c:v>
                </c:pt>
                <c:pt idx="6332">
                  <c:v>20.72497999999986</c:v>
                </c:pt>
                <c:pt idx="6333">
                  <c:v>20.725749999999859</c:v>
                </c:pt>
                <c:pt idx="6334">
                  <c:v>20.726259999999858</c:v>
                </c:pt>
                <c:pt idx="6335">
                  <c:v>20.726579999999856</c:v>
                </c:pt>
                <c:pt idx="6336">
                  <c:v>20.726889999999855</c:v>
                </c:pt>
                <c:pt idx="6337">
                  <c:v>20.726999999999855</c:v>
                </c:pt>
                <c:pt idx="6338">
                  <c:v>20.726999999999855</c:v>
                </c:pt>
                <c:pt idx="6339">
                  <c:v>20.726999999999855</c:v>
                </c:pt>
                <c:pt idx="6340">
                  <c:v>20.726999999999855</c:v>
                </c:pt>
                <c:pt idx="6341">
                  <c:v>20.726999999999855</c:v>
                </c:pt>
                <c:pt idx="6342">
                  <c:v>20.726999999999855</c:v>
                </c:pt>
                <c:pt idx="6343">
                  <c:v>20.726999999999855</c:v>
                </c:pt>
                <c:pt idx="6344">
                  <c:v>20.726999999999855</c:v>
                </c:pt>
                <c:pt idx="6345">
                  <c:v>20.727009999999854</c:v>
                </c:pt>
                <c:pt idx="6346">
                  <c:v>20.728819999999853</c:v>
                </c:pt>
                <c:pt idx="6347">
                  <c:v>20.738379999999854</c:v>
                </c:pt>
                <c:pt idx="6348">
                  <c:v>20.755909999999854</c:v>
                </c:pt>
                <c:pt idx="6349">
                  <c:v>20.769699999999855</c:v>
                </c:pt>
                <c:pt idx="6350">
                  <c:v>20.779089999999854</c:v>
                </c:pt>
                <c:pt idx="6351">
                  <c:v>20.784959999999856</c:v>
                </c:pt>
                <c:pt idx="6352">
                  <c:v>20.787319999999855</c:v>
                </c:pt>
                <c:pt idx="6353">
                  <c:v>20.788729999999855</c:v>
                </c:pt>
                <c:pt idx="6354">
                  <c:v>20.789719999999857</c:v>
                </c:pt>
                <c:pt idx="6355">
                  <c:v>20.791439999999856</c:v>
                </c:pt>
                <c:pt idx="6356">
                  <c:v>20.794779999999857</c:v>
                </c:pt>
                <c:pt idx="6357">
                  <c:v>20.798679999999859</c:v>
                </c:pt>
                <c:pt idx="6358">
                  <c:v>20.805659999999857</c:v>
                </c:pt>
                <c:pt idx="6359">
                  <c:v>20.808939999999858</c:v>
                </c:pt>
                <c:pt idx="6360">
                  <c:v>20.815809999999857</c:v>
                </c:pt>
                <c:pt idx="6361">
                  <c:v>20.834089999999858</c:v>
                </c:pt>
                <c:pt idx="6362">
                  <c:v>20.853569999999859</c:v>
                </c:pt>
                <c:pt idx="6363">
                  <c:v>20.873089999999859</c:v>
                </c:pt>
                <c:pt idx="6364">
                  <c:v>20.884689999999861</c:v>
                </c:pt>
                <c:pt idx="6365">
                  <c:v>20.891859999999859</c:v>
                </c:pt>
                <c:pt idx="6366">
                  <c:v>20.89492999999986</c:v>
                </c:pt>
                <c:pt idx="6367">
                  <c:v>20.896919999999859</c:v>
                </c:pt>
                <c:pt idx="6368">
                  <c:v>20.898159999999859</c:v>
                </c:pt>
                <c:pt idx="6369">
                  <c:v>20.898899999999859</c:v>
                </c:pt>
                <c:pt idx="6370">
                  <c:v>20.89944999999986</c:v>
                </c:pt>
                <c:pt idx="6371">
                  <c:v>20.899779999999861</c:v>
                </c:pt>
                <c:pt idx="6372">
                  <c:v>20.899959999999862</c:v>
                </c:pt>
                <c:pt idx="6373">
                  <c:v>20.900009999999863</c:v>
                </c:pt>
                <c:pt idx="6374">
                  <c:v>20.900019999999863</c:v>
                </c:pt>
                <c:pt idx="6375">
                  <c:v>20.900019999999863</c:v>
                </c:pt>
                <c:pt idx="6376">
                  <c:v>20.900019999999863</c:v>
                </c:pt>
                <c:pt idx="6377">
                  <c:v>20.900019999999863</c:v>
                </c:pt>
                <c:pt idx="6378">
                  <c:v>20.900019999999863</c:v>
                </c:pt>
                <c:pt idx="6379">
                  <c:v>20.900019999999863</c:v>
                </c:pt>
                <c:pt idx="6380">
                  <c:v>20.900019999999863</c:v>
                </c:pt>
                <c:pt idx="6381">
                  <c:v>20.900019999999863</c:v>
                </c:pt>
                <c:pt idx="6382">
                  <c:v>20.900019999999863</c:v>
                </c:pt>
                <c:pt idx="6383">
                  <c:v>20.900019999999863</c:v>
                </c:pt>
                <c:pt idx="6384">
                  <c:v>20.900019999999863</c:v>
                </c:pt>
                <c:pt idx="6385">
                  <c:v>20.900109999999863</c:v>
                </c:pt>
                <c:pt idx="6386">
                  <c:v>20.904109999999864</c:v>
                </c:pt>
                <c:pt idx="6387">
                  <c:v>20.919549999999866</c:v>
                </c:pt>
                <c:pt idx="6388">
                  <c:v>20.936999999999866</c:v>
                </c:pt>
                <c:pt idx="6389">
                  <c:v>20.947239999999866</c:v>
                </c:pt>
                <c:pt idx="6390">
                  <c:v>20.950379999999864</c:v>
                </c:pt>
                <c:pt idx="6391">
                  <c:v>20.950989999999862</c:v>
                </c:pt>
                <c:pt idx="6392">
                  <c:v>20.951069999999863</c:v>
                </c:pt>
                <c:pt idx="6393">
                  <c:v>20.951079999999862</c:v>
                </c:pt>
                <c:pt idx="6394">
                  <c:v>20.951079999999862</c:v>
                </c:pt>
                <c:pt idx="6395">
                  <c:v>20.951079999999862</c:v>
                </c:pt>
                <c:pt idx="6396">
                  <c:v>20.951079999999862</c:v>
                </c:pt>
                <c:pt idx="6397">
                  <c:v>20.951079999999862</c:v>
                </c:pt>
                <c:pt idx="6398">
                  <c:v>20.951079999999862</c:v>
                </c:pt>
                <c:pt idx="6399">
                  <c:v>20.951079999999862</c:v>
                </c:pt>
                <c:pt idx="6400">
                  <c:v>20.951079999999862</c:v>
                </c:pt>
                <c:pt idx="6401">
                  <c:v>20.951079999999862</c:v>
                </c:pt>
                <c:pt idx="6402">
                  <c:v>20.951079999999862</c:v>
                </c:pt>
                <c:pt idx="6403">
                  <c:v>20.951079999999862</c:v>
                </c:pt>
                <c:pt idx="6404">
                  <c:v>20.951079999999862</c:v>
                </c:pt>
                <c:pt idx="6405">
                  <c:v>20.951079999999862</c:v>
                </c:pt>
                <c:pt idx="6406">
                  <c:v>20.951079999999862</c:v>
                </c:pt>
                <c:pt idx="6407">
                  <c:v>20.951079999999862</c:v>
                </c:pt>
                <c:pt idx="6408">
                  <c:v>20.951729999999863</c:v>
                </c:pt>
                <c:pt idx="6409">
                  <c:v>20.952609999999861</c:v>
                </c:pt>
                <c:pt idx="6410">
                  <c:v>20.952999999999861</c:v>
                </c:pt>
                <c:pt idx="6411">
                  <c:v>20.95387999999986</c:v>
                </c:pt>
                <c:pt idx="6412">
                  <c:v>20.957699999999861</c:v>
                </c:pt>
                <c:pt idx="6413">
                  <c:v>20.96391999999986</c:v>
                </c:pt>
                <c:pt idx="6414">
                  <c:v>20.969749999999859</c:v>
                </c:pt>
                <c:pt idx="6415">
                  <c:v>20.973809999999858</c:v>
                </c:pt>
                <c:pt idx="6416">
                  <c:v>20.976369999999857</c:v>
                </c:pt>
                <c:pt idx="6417">
                  <c:v>20.978299999999859</c:v>
                </c:pt>
                <c:pt idx="6418">
                  <c:v>20.979509999999859</c:v>
                </c:pt>
                <c:pt idx="6419">
                  <c:v>20.98059999999986</c:v>
                </c:pt>
                <c:pt idx="6420">
                  <c:v>20.981489999999859</c:v>
                </c:pt>
                <c:pt idx="6421">
                  <c:v>20.982339999999859</c:v>
                </c:pt>
                <c:pt idx="6422">
                  <c:v>20.983359999999859</c:v>
                </c:pt>
                <c:pt idx="6423">
                  <c:v>20.986209999999858</c:v>
                </c:pt>
                <c:pt idx="6424">
                  <c:v>20.990339999999858</c:v>
                </c:pt>
                <c:pt idx="6425">
                  <c:v>20.993209999999859</c:v>
                </c:pt>
                <c:pt idx="6426">
                  <c:v>20.994259999999858</c:v>
                </c:pt>
                <c:pt idx="6427">
                  <c:v>20.994549999999858</c:v>
                </c:pt>
                <c:pt idx="6428">
                  <c:v>20.99459999999986</c:v>
                </c:pt>
                <c:pt idx="6429">
                  <c:v>20.994629999999859</c:v>
                </c:pt>
                <c:pt idx="6430">
                  <c:v>20.994639999999858</c:v>
                </c:pt>
                <c:pt idx="6431">
                  <c:v>20.994919999999858</c:v>
                </c:pt>
                <c:pt idx="6432">
                  <c:v>20.99863999999986</c:v>
                </c:pt>
                <c:pt idx="6433">
                  <c:v>21.002129999999859</c:v>
                </c:pt>
                <c:pt idx="6434">
                  <c:v>21.004699999999858</c:v>
                </c:pt>
                <c:pt idx="6435">
                  <c:v>21.006389999999858</c:v>
                </c:pt>
                <c:pt idx="6436">
                  <c:v>21.008399999999856</c:v>
                </c:pt>
                <c:pt idx="6437">
                  <c:v>21.011569999999857</c:v>
                </c:pt>
                <c:pt idx="6438">
                  <c:v>21.015629999999856</c:v>
                </c:pt>
                <c:pt idx="6439">
                  <c:v>21.018609999999857</c:v>
                </c:pt>
                <c:pt idx="6440">
                  <c:v>21.019759999999856</c:v>
                </c:pt>
                <c:pt idx="6441">
                  <c:v>21.020279999999858</c:v>
                </c:pt>
                <c:pt idx="6442">
                  <c:v>21.022059999999858</c:v>
                </c:pt>
                <c:pt idx="6443">
                  <c:v>21.035229999999856</c:v>
                </c:pt>
                <c:pt idx="6444">
                  <c:v>21.083529999999858</c:v>
                </c:pt>
                <c:pt idx="6445">
                  <c:v>21.132399999999858</c:v>
                </c:pt>
                <c:pt idx="6446">
                  <c:v>21.171559999999857</c:v>
                </c:pt>
                <c:pt idx="6447">
                  <c:v>21.188929999999857</c:v>
                </c:pt>
                <c:pt idx="6448">
                  <c:v>21.192929999999858</c:v>
                </c:pt>
                <c:pt idx="6449">
                  <c:v>21.194659999999857</c:v>
                </c:pt>
                <c:pt idx="6450">
                  <c:v>21.194839999999857</c:v>
                </c:pt>
                <c:pt idx="6451">
                  <c:v>21.194859999999856</c:v>
                </c:pt>
                <c:pt idx="6452">
                  <c:v>21.198529999999856</c:v>
                </c:pt>
                <c:pt idx="6453">
                  <c:v>21.229619999999855</c:v>
                </c:pt>
                <c:pt idx="6454">
                  <c:v>21.298809999999854</c:v>
                </c:pt>
                <c:pt idx="6455">
                  <c:v>21.374969999999855</c:v>
                </c:pt>
                <c:pt idx="6456">
                  <c:v>21.467529999999854</c:v>
                </c:pt>
                <c:pt idx="6457">
                  <c:v>21.554769999999856</c:v>
                </c:pt>
                <c:pt idx="6458">
                  <c:v>21.625859999999857</c:v>
                </c:pt>
                <c:pt idx="6459">
                  <c:v>21.690109999999859</c:v>
                </c:pt>
                <c:pt idx="6460">
                  <c:v>21.74074999999986</c:v>
                </c:pt>
                <c:pt idx="6461">
                  <c:v>21.79865999999986</c:v>
                </c:pt>
                <c:pt idx="6462">
                  <c:v>21.834179999999861</c:v>
                </c:pt>
                <c:pt idx="6463">
                  <c:v>21.843259999999862</c:v>
                </c:pt>
                <c:pt idx="6464">
                  <c:v>21.867609999999861</c:v>
                </c:pt>
                <c:pt idx="6465">
                  <c:v>21.887019999999861</c:v>
                </c:pt>
                <c:pt idx="6466">
                  <c:v>21.894329999999862</c:v>
                </c:pt>
                <c:pt idx="6467">
                  <c:v>21.897049999999862</c:v>
                </c:pt>
                <c:pt idx="6468">
                  <c:v>21.899679999999861</c:v>
                </c:pt>
                <c:pt idx="6469">
                  <c:v>21.904339999999863</c:v>
                </c:pt>
                <c:pt idx="6470">
                  <c:v>21.909979999999862</c:v>
                </c:pt>
                <c:pt idx="6471">
                  <c:v>21.919619999999863</c:v>
                </c:pt>
                <c:pt idx="6472">
                  <c:v>21.934959999999862</c:v>
                </c:pt>
                <c:pt idx="6473">
                  <c:v>21.959909999999862</c:v>
                </c:pt>
                <c:pt idx="6474">
                  <c:v>21.997179999999862</c:v>
                </c:pt>
                <c:pt idx="6475">
                  <c:v>22.037779999999863</c:v>
                </c:pt>
                <c:pt idx="6476">
                  <c:v>22.075759999999864</c:v>
                </c:pt>
                <c:pt idx="6477">
                  <c:v>22.090989999999863</c:v>
                </c:pt>
                <c:pt idx="6478">
                  <c:v>22.098419999999862</c:v>
                </c:pt>
                <c:pt idx="6479">
                  <c:v>22.107339999999862</c:v>
                </c:pt>
                <c:pt idx="6480">
                  <c:v>22.14510999999986</c:v>
                </c:pt>
                <c:pt idx="6481">
                  <c:v>22.210179999999859</c:v>
                </c:pt>
                <c:pt idx="6482">
                  <c:v>22.247899999999859</c:v>
                </c:pt>
                <c:pt idx="6483">
                  <c:v>22.290969999999859</c:v>
                </c:pt>
                <c:pt idx="6484">
                  <c:v>22.338209999999858</c:v>
                </c:pt>
                <c:pt idx="6485">
                  <c:v>22.39249999999986</c:v>
                </c:pt>
                <c:pt idx="6486">
                  <c:v>22.449379999999859</c:v>
                </c:pt>
                <c:pt idx="6487">
                  <c:v>22.49853999999986</c:v>
                </c:pt>
                <c:pt idx="6488">
                  <c:v>22.54600999999986</c:v>
                </c:pt>
                <c:pt idx="6489">
                  <c:v>22.57802999999986</c:v>
                </c:pt>
                <c:pt idx="6490">
                  <c:v>22.59772999999986</c:v>
                </c:pt>
                <c:pt idx="6491">
                  <c:v>22.619559999999861</c:v>
                </c:pt>
                <c:pt idx="6492">
                  <c:v>22.633159999999862</c:v>
                </c:pt>
                <c:pt idx="6493">
                  <c:v>22.641679999999862</c:v>
                </c:pt>
                <c:pt idx="6494">
                  <c:v>22.653559999999864</c:v>
                </c:pt>
                <c:pt idx="6495">
                  <c:v>22.665659999999864</c:v>
                </c:pt>
                <c:pt idx="6496">
                  <c:v>22.677689999999863</c:v>
                </c:pt>
                <c:pt idx="6497">
                  <c:v>22.684599999999865</c:v>
                </c:pt>
                <c:pt idx="6498">
                  <c:v>22.688899999999865</c:v>
                </c:pt>
                <c:pt idx="6499">
                  <c:v>22.691879999999866</c:v>
                </c:pt>
                <c:pt idx="6500">
                  <c:v>22.695459999999866</c:v>
                </c:pt>
                <c:pt idx="6501">
                  <c:v>22.708659999999867</c:v>
                </c:pt>
                <c:pt idx="6502">
                  <c:v>22.739419999999868</c:v>
                </c:pt>
                <c:pt idx="6503">
                  <c:v>22.779739999999869</c:v>
                </c:pt>
                <c:pt idx="6504">
                  <c:v>22.818499999999869</c:v>
                </c:pt>
                <c:pt idx="6505">
                  <c:v>22.850789999999868</c:v>
                </c:pt>
                <c:pt idx="6506">
                  <c:v>22.87308999999987</c:v>
                </c:pt>
                <c:pt idx="6507">
                  <c:v>22.88510999999987</c:v>
                </c:pt>
                <c:pt idx="6508">
                  <c:v>22.895549999999869</c:v>
                </c:pt>
                <c:pt idx="6509">
                  <c:v>22.91456999999987</c:v>
                </c:pt>
                <c:pt idx="6510">
                  <c:v>22.932359999999871</c:v>
                </c:pt>
                <c:pt idx="6511">
                  <c:v>22.93877999999987</c:v>
                </c:pt>
                <c:pt idx="6512">
                  <c:v>22.939549999999869</c:v>
                </c:pt>
                <c:pt idx="6513">
                  <c:v>22.94487999999987</c:v>
                </c:pt>
                <c:pt idx="6514">
                  <c:v>22.950439999999869</c:v>
                </c:pt>
                <c:pt idx="6515">
                  <c:v>22.95970999999987</c:v>
                </c:pt>
                <c:pt idx="6516">
                  <c:v>22.965769999999871</c:v>
                </c:pt>
                <c:pt idx="6517">
                  <c:v>22.969219999999872</c:v>
                </c:pt>
                <c:pt idx="6518">
                  <c:v>22.972509999999872</c:v>
                </c:pt>
                <c:pt idx="6519">
                  <c:v>22.975599999999872</c:v>
                </c:pt>
                <c:pt idx="6520">
                  <c:v>22.978519999999872</c:v>
                </c:pt>
                <c:pt idx="6521">
                  <c:v>22.981569999999873</c:v>
                </c:pt>
                <c:pt idx="6522">
                  <c:v>22.984469999999874</c:v>
                </c:pt>
                <c:pt idx="6523">
                  <c:v>22.987319999999873</c:v>
                </c:pt>
                <c:pt idx="6524">
                  <c:v>22.990109999999873</c:v>
                </c:pt>
                <c:pt idx="6525">
                  <c:v>22.993279999999874</c:v>
                </c:pt>
                <c:pt idx="6526">
                  <c:v>22.998689999999876</c:v>
                </c:pt>
                <c:pt idx="6527">
                  <c:v>23.006919999999877</c:v>
                </c:pt>
                <c:pt idx="6528">
                  <c:v>23.011909999999876</c:v>
                </c:pt>
                <c:pt idx="6529">
                  <c:v>23.014109999999874</c:v>
                </c:pt>
                <c:pt idx="6530">
                  <c:v>23.016239999999875</c:v>
                </c:pt>
                <c:pt idx="6531">
                  <c:v>23.019469999999874</c:v>
                </c:pt>
                <c:pt idx="6532">
                  <c:v>23.022729999999875</c:v>
                </c:pt>
                <c:pt idx="6533">
                  <c:v>23.026229999999874</c:v>
                </c:pt>
                <c:pt idx="6534">
                  <c:v>23.030349999999874</c:v>
                </c:pt>
                <c:pt idx="6535">
                  <c:v>23.036889999999875</c:v>
                </c:pt>
                <c:pt idx="6536">
                  <c:v>23.045929999999874</c:v>
                </c:pt>
                <c:pt idx="6537">
                  <c:v>23.055679999999874</c:v>
                </c:pt>
                <c:pt idx="6538">
                  <c:v>23.065299999999876</c:v>
                </c:pt>
                <c:pt idx="6539">
                  <c:v>23.071659999999877</c:v>
                </c:pt>
                <c:pt idx="6540">
                  <c:v>23.074019999999877</c:v>
                </c:pt>
                <c:pt idx="6541">
                  <c:v>23.076429999999878</c:v>
                </c:pt>
                <c:pt idx="6542">
                  <c:v>23.085509999999879</c:v>
                </c:pt>
                <c:pt idx="6543">
                  <c:v>23.091749999999877</c:v>
                </c:pt>
                <c:pt idx="6544">
                  <c:v>23.093439999999877</c:v>
                </c:pt>
                <c:pt idx="6545">
                  <c:v>23.098559999999878</c:v>
                </c:pt>
                <c:pt idx="6546">
                  <c:v>23.110419999999877</c:v>
                </c:pt>
                <c:pt idx="6547">
                  <c:v>23.116829999999876</c:v>
                </c:pt>
                <c:pt idx="6548">
                  <c:v>23.122529999999877</c:v>
                </c:pt>
                <c:pt idx="6549">
                  <c:v>23.127259999999875</c:v>
                </c:pt>
                <c:pt idx="6550">
                  <c:v>23.131469999999876</c:v>
                </c:pt>
                <c:pt idx="6551">
                  <c:v>23.135079999999874</c:v>
                </c:pt>
                <c:pt idx="6552">
                  <c:v>23.138099999999874</c:v>
                </c:pt>
                <c:pt idx="6553">
                  <c:v>23.140929999999873</c:v>
                </c:pt>
                <c:pt idx="6554">
                  <c:v>23.143949999999872</c:v>
                </c:pt>
                <c:pt idx="6555">
                  <c:v>23.147539999999871</c:v>
                </c:pt>
                <c:pt idx="6556">
                  <c:v>23.15141999999987</c:v>
                </c:pt>
                <c:pt idx="6557">
                  <c:v>23.155109999999869</c:v>
                </c:pt>
                <c:pt idx="6558">
                  <c:v>23.15855999999987</c:v>
                </c:pt>
                <c:pt idx="6559">
                  <c:v>23.16184999999987</c:v>
                </c:pt>
                <c:pt idx="6560">
                  <c:v>23.164709999999868</c:v>
                </c:pt>
                <c:pt idx="6561">
                  <c:v>23.165489999999867</c:v>
                </c:pt>
                <c:pt idx="6562">
                  <c:v>23.165979999999866</c:v>
                </c:pt>
                <c:pt idx="6563">
                  <c:v>23.167619999999864</c:v>
                </c:pt>
                <c:pt idx="6564">
                  <c:v>23.172939999999866</c:v>
                </c:pt>
                <c:pt idx="6565">
                  <c:v>23.182149999999865</c:v>
                </c:pt>
                <c:pt idx="6566">
                  <c:v>23.217679999999866</c:v>
                </c:pt>
                <c:pt idx="6567">
                  <c:v>23.283969999999865</c:v>
                </c:pt>
                <c:pt idx="6568">
                  <c:v>23.343339999999866</c:v>
                </c:pt>
                <c:pt idx="6569">
                  <c:v>23.374239999999865</c:v>
                </c:pt>
                <c:pt idx="6570">
                  <c:v>23.380529999999865</c:v>
                </c:pt>
                <c:pt idx="6571">
                  <c:v>23.385979999999865</c:v>
                </c:pt>
                <c:pt idx="6572">
                  <c:v>23.391329999999865</c:v>
                </c:pt>
                <c:pt idx="6573">
                  <c:v>23.395939999999865</c:v>
                </c:pt>
                <c:pt idx="6574">
                  <c:v>23.400449999999864</c:v>
                </c:pt>
                <c:pt idx="6575">
                  <c:v>23.403989999999865</c:v>
                </c:pt>
                <c:pt idx="6576">
                  <c:v>23.407089999999865</c:v>
                </c:pt>
                <c:pt idx="6577">
                  <c:v>23.410269999999866</c:v>
                </c:pt>
                <c:pt idx="6578">
                  <c:v>23.412929999999864</c:v>
                </c:pt>
                <c:pt idx="6579">
                  <c:v>23.414799999999865</c:v>
                </c:pt>
                <c:pt idx="6580">
                  <c:v>23.415869999999863</c:v>
                </c:pt>
                <c:pt idx="6581">
                  <c:v>23.416609999999864</c:v>
                </c:pt>
                <c:pt idx="6582">
                  <c:v>23.416989999999863</c:v>
                </c:pt>
                <c:pt idx="6583">
                  <c:v>23.417359999999864</c:v>
                </c:pt>
                <c:pt idx="6584">
                  <c:v>23.417589999999862</c:v>
                </c:pt>
                <c:pt idx="6585">
                  <c:v>23.417749999999863</c:v>
                </c:pt>
                <c:pt idx="6586">
                  <c:v>23.417729999999864</c:v>
                </c:pt>
                <c:pt idx="6587">
                  <c:v>23.417929999999863</c:v>
                </c:pt>
                <c:pt idx="6588">
                  <c:v>23.419889999999864</c:v>
                </c:pt>
                <c:pt idx="6589">
                  <c:v>23.442609999999863</c:v>
                </c:pt>
                <c:pt idx="6590">
                  <c:v>23.477399999999864</c:v>
                </c:pt>
                <c:pt idx="6591">
                  <c:v>23.496109999999863</c:v>
                </c:pt>
                <c:pt idx="6592">
                  <c:v>23.498819999999863</c:v>
                </c:pt>
                <c:pt idx="6593">
                  <c:v>23.501019999999862</c:v>
                </c:pt>
                <c:pt idx="6594">
                  <c:v>23.502769999999863</c:v>
                </c:pt>
                <c:pt idx="6595">
                  <c:v>23.504249999999864</c:v>
                </c:pt>
                <c:pt idx="6596">
                  <c:v>23.505209999999863</c:v>
                </c:pt>
                <c:pt idx="6597">
                  <c:v>23.506179999999862</c:v>
                </c:pt>
                <c:pt idx="6598">
                  <c:v>23.507169999999864</c:v>
                </c:pt>
                <c:pt idx="6599">
                  <c:v>23.507949999999862</c:v>
                </c:pt>
                <c:pt idx="6600">
                  <c:v>23.508529999999862</c:v>
                </c:pt>
                <c:pt idx="6601">
                  <c:v>23.508999999999862</c:v>
                </c:pt>
                <c:pt idx="6602">
                  <c:v>23.509429999999863</c:v>
                </c:pt>
                <c:pt idx="6603">
                  <c:v>23.509719999999863</c:v>
                </c:pt>
                <c:pt idx="6604">
                  <c:v>23.509869999999864</c:v>
                </c:pt>
                <c:pt idx="6605">
                  <c:v>23.510089999999863</c:v>
                </c:pt>
                <c:pt idx="6606">
                  <c:v>23.510429999999864</c:v>
                </c:pt>
                <c:pt idx="6607">
                  <c:v>23.510799999999865</c:v>
                </c:pt>
                <c:pt idx="6608">
                  <c:v>23.510989999999865</c:v>
                </c:pt>
                <c:pt idx="6609">
                  <c:v>23.511109999999864</c:v>
                </c:pt>
                <c:pt idx="6610">
                  <c:v>23.511119999999863</c:v>
                </c:pt>
                <c:pt idx="6611">
                  <c:v>23.511119999999863</c:v>
                </c:pt>
                <c:pt idx="6612">
                  <c:v>23.511119999999863</c:v>
                </c:pt>
                <c:pt idx="6613">
                  <c:v>23.511119999999863</c:v>
                </c:pt>
                <c:pt idx="6614">
                  <c:v>23.514049999999862</c:v>
                </c:pt>
                <c:pt idx="6615">
                  <c:v>23.520209999999864</c:v>
                </c:pt>
                <c:pt idx="6616">
                  <c:v>23.525999999999865</c:v>
                </c:pt>
                <c:pt idx="6617">
                  <c:v>23.529679999999864</c:v>
                </c:pt>
                <c:pt idx="6618">
                  <c:v>23.531139999999866</c:v>
                </c:pt>
                <c:pt idx="6619">
                  <c:v>23.531569999999867</c:v>
                </c:pt>
                <c:pt idx="6620">
                  <c:v>23.531609999999866</c:v>
                </c:pt>
                <c:pt idx="6621">
                  <c:v>23.531609999999866</c:v>
                </c:pt>
                <c:pt idx="6622">
                  <c:v>23.531609999999866</c:v>
                </c:pt>
                <c:pt idx="6623">
                  <c:v>23.531609999999866</c:v>
                </c:pt>
                <c:pt idx="6624">
                  <c:v>23.531609999999866</c:v>
                </c:pt>
                <c:pt idx="6625">
                  <c:v>23.531609999999866</c:v>
                </c:pt>
                <c:pt idx="6626">
                  <c:v>23.531609999999866</c:v>
                </c:pt>
                <c:pt idx="6627">
                  <c:v>23.531609999999866</c:v>
                </c:pt>
                <c:pt idx="6628">
                  <c:v>23.531609999999866</c:v>
                </c:pt>
                <c:pt idx="6629">
                  <c:v>23.531609999999866</c:v>
                </c:pt>
                <c:pt idx="6630">
                  <c:v>23.531609999999866</c:v>
                </c:pt>
                <c:pt idx="6631">
                  <c:v>23.531609999999866</c:v>
                </c:pt>
                <c:pt idx="6632">
                  <c:v>23.531609999999866</c:v>
                </c:pt>
                <c:pt idx="6633">
                  <c:v>23.531609999999866</c:v>
                </c:pt>
                <c:pt idx="6634">
                  <c:v>23.531609999999866</c:v>
                </c:pt>
                <c:pt idx="6635">
                  <c:v>23.531609999999866</c:v>
                </c:pt>
                <c:pt idx="6636">
                  <c:v>23.531609999999866</c:v>
                </c:pt>
                <c:pt idx="6637">
                  <c:v>23.531609999999866</c:v>
                </c:pt>
                <c:pt idx="6638">
                  <c:v>23.531609999999866</c:v>
                </c:pt>
                <c:pt idx="6639">
                  <c:v>23.531609999999866</c:v>
                </c:pt>
                <c:pt idx="6640">
                  <c:v>23.531609999999866</c:v>
                </c:pt>
                <c:pt idx="6641">
                  <c:v>23.531609999999866</c:v>
                </c:pt>
                <c:pt idx="6642">
                  <c:v>23.531609999999866</c:v>
                </c:pt>
                <c:pt idx="6643">
                  <c:v>23.531609999999866</c:v>
                </c:pt>
                <c:pt idx="6644">
                  <c:v>23.531609999999866</c:v>
                </c:pt>
                <c:pt idx="6645">
                  <c:v>23.531609999999866</c:v>
                </c:pt>
                <c:pt idx="6646">
                  <c:v>23.531609999999866</c:v>
                </c:pt>
                <c:pt idx="6647">
                  <c:v>23.531609999999866</c:v>
                </c:pt>
                <c:pt idx="6648">
                  <c:v>23.531609999999866</c:v>
                </c:pt>
                <c:pt idx="6649">
                  <c:v>23.531609999999866</c:v>
                </c:pt>
                <c:pt idx="6650">
                  <c:v>23.531609999999866</c:v>
                </c:pt>
                <c:pt idx="6651">
                  <c:v>23.531609999999866</c:v>
                </c:pt>
                <c:pt idx="6652">
                  <c:v>23.531609999999866</c:v>
                </c:pt>
                <c:pt idx="6653">
                  <c:v>23.531609999999866</c:v>
                </c:pt>
                <c:pt idx="6654">
                  <c:v>23.531609999999866</c:v>
                </c:pt>
                <c:pt idx="6655">
                  <c:v>23.531609999999866</c:v>
                </c:pt>
                <c:pt idx="6656">
                  <c:v>23.531609999999866</c:v>
                </c:pt>
                <c:pt idx="6657">
                  <c:v>23.531609999999866</c:v>
                </c:pt>
                <c:pt idx="6658">
                  <c:v>23.531609999999866</c:v>
                </c:pt>
                <c:pt idx="6659">
                  <c:v>23.531609999999866</c:v>
                </c:pt>
                <c:pt idx="6660">
                  <c:v>23.531609999999866</c:v>
                </c:pt>
                <c:pt idx="6661">
                  <c:v>23.531609999999866</c:v>
                </c:pt>
                <c:pt idx="6662">
                  <c:v>23.531609999999866</c:v>
                </c:pt>
                <c:pt idx="6663">
                  <c:v>23.531609999999866</c:v>
                </c:pt>
                <c:pt idx="6664">
                  <c:v>23.531609999999866</c:v>
                </c:pt>
                <c:pt idx="6665">
                  <c:v>23.531609999999866</c:v>
                </c:pt>
                <c:pt idx="6666">
                  <c:v>23.531609999999866</c:v>
                </c:pt>
                <c:pt idx="6667">
                  <c:v>23.531609999999866</c:v>
                </c:pt>
                <c:pt idx="6668">
                  <c:v>23.531609999999866</c:v>
                </c:pt>
                <c:pt idx="6669">
                  <c:v>23.531609999999866</c:v>
                </c:pt>
                <c:pt idx="6670">
                  <c:v>23.531609999999866</c:v>
                </c:pt>
                <c:pt idx="6671">
                  <c:v>23.531609999999866</c:v>
                </c:pt>
                <c:pt idx="6672">
                  <c:v>23.531609999999866</c:v>
                </c:pt>
                <c:pt idx="6673">
                  <c:v>23.531609999999866</c:v>
                </c:pt>
                <c:pt idx="6674">
                  <c:v>23.531609999999866</c:v>
                </c:pt>
                <c:pt idx="6675">
                  <c:v>23.531609999999866</c:v>
                </c:pt>
                <c:pt idx="6676">
                  <c:v>23.531609999999866</c:v>
                </c:pt>
                <c:pt idx="6677">
                  <c:v>23.531609999999866</c:v>
                </c:pt>
                <c:pt idx="6678">
                  <c:v>23.531609999999866</c:v>
                </c:pt>
                <c:pt idx="6679">
                  <c:v>23.531609999999866</c:v>
                </c:pt>
                <c:pt idx="6680">
                  <c:v>23.531609999999866</c:v>
                </c:pt>
                <c:pt idx="6681">
                  <c:v>23.531609999999866</c:v>
                </c:pt>
                <c:pt idx="6682">
                  <c:v>23.531609999999866</c:v>
                </c:pt>
                <c:pt idx="6683">
                  <c:v>23.531609999999866</c:v>
                </c:pt>
                <c:pt idx="6684">
                  <c:v>23.534859999999867</c:v>
                </c:pt>
                <c:pt idx="6685">
                  <c:v>23.556669999999865</c:v>
                </c:pt>
                <c:pt idx="6686">
                  <c:v>23.589459999999864</c:v>
                </c:pt>
                <c:pt idx="6687">
                  <c:v>23.614289999999865</c:v>
                </c:pt>
                <c:pt idx="6688">
                  <c:v>23.626289999999866</c:v>
                </c:pt>
                <c:pt idx="6689">
                  <c:v>23.630359999999865</c:v>
                </c:pt>
                <c:pt idx="6690">
                  <c:v>23.630609999999866</c:v>
                </c:pt>
                <c:pt idx="6691">
                  <c:v>23.630609999999866</c:v>
                </c:pt>
                <c:pt idx="6692">
                  <c:v>23.630609999999866</c:v>
                </c:pt>
                <c:pt idx="6693">
                  <c:v>23.630609999999866</c:v>
                </c:pt>
                <c:pt idx="6694">
                  <c:v>23.630609999999866</c:v>
                </c:pt>
                <c:pt idx="6695">
                  <c:v>23.630609999999866</c:v>
                </c:pt>
                <c:pt idx="6696">
                  <c:v>23.630609999999866</c:v>
                </c:pt>
                <c:pt idx="6697">
                  <c:v>23.630609999999866</c:v>
                </c:pt>
                <c:pt idx="6698">
                  <c:v>23.630609999999866</c:v>
                </c:pt>
                <c:pt idx="6699">
                  <c:v>23.630609999999866</c:v>
                </c:pt>
                <c:pt idx="6700">
                  <c:v>23.630609999999866</c:v>
                </c:pt>
                <c:pt idx="6701">
                  <c:v>23.630609999999866</c:v>
                </c:pt>
                <c:pt idx="6702">
                  <c:v>23.631389999999865</c:v>
                </c:pt>
                <c:pt idx="6703">
                  <c:v>23.631389999999865</c:v>
                </c:pt>
                <c:pt idx="6704">
                  <c:v>23.631389999999865</c:v>
                </c:pt>
                <c:pt idx="6705">
                  <c:v>23.631549999999866</c:v>
                </c:pt>
                <c:pt idx="6706">
                  <c:v>23.631549999999866</c:v>
                </c:pt>
                <c:pt idx="6707">
                  <c:v>23.631549999999866</c:v>
                </c:pt>
                <c:pt idx="6708">
                  <c:v>23.631549999999866</c:v>
                </c:pt>
                <c:pt idx="6709">
                  <c:v>23.631549999999866</c:v>
                </c:pt>
                <c:pt idx="6710">
                  <c:v>23.631549999999866</c:v>
                </c:pt>
                <c:pt idx="6711">
                  <c:v>23.631549999999866</c:v>
                </c:pt>
                <c:pt idx="6712">
                  <c:v>23.631549999999866</c:v>
                </c:pt>
                <c:pt idx="6713">
                  <c:v>23.631549999999866</c:v>
                </c:pt>
                <c:pt idx="6714">
                  <c:v>23.631979999999867</c:v>
                </c:pt>
                <c:pt idx="6715">
                  <c:v>23.642709999999866</c:v>
                </c:pt>
                <c:pt idx="6716">
                  <c:v>23.661879999999865</c:v>
                </c:pt>
                <c:pt idx="6717">
                  <c:v>23.680599999999863</c:v>
                </c:pt>
                <c:pt idx="6718">
                  <c:v>23.692299999999864</c:v>
                </c:pt>
                <c:pt idx="6719">
                  <c:v>23.694129999999866</c:v>
                </c:pt>
                <c:pt idx="6720">
                  <c:v>23.694129999999866</c:v>
                </c:pt>
                <c:pt idx="6721">
                  <c:v>23.694129999999866</c:v>
                </c:pt>
                <c:pt idx="6722">
                  <c:v>23.694129999999866</c:v>
                </c:pt>
                <c:pt idx="6723">
                  <c:v>23.694129999999866</c:v>
                </c:pt>
                <c:pt idx="6724">
                  <c:v>23.694129999999866</c:v>
                </c:pt>
                <c:pt idx="6725">
                  <c:v>23.694129999999866</c:v>
                </c:pt>
                <c:pt idx="6726">
                  <c:v>23.694129999999866</c:v>
                </c:pt>
                <c:pt idx="6727">
                  <c:v>23.694129999999866</c:v>
                </c:pt>
                <c:pt idx="6728">
                  <c:v>23.694129999999866</c:v>
                </c:pt>
                <c:pt idx="6729">
                  <c:v>23.694599999999866</c:v>
                </c:pt>
                <c:pt idx="6730">
                  <c:v>23.707869999999865</c:v>
                </c:pt>
                <c:pt idx="6731">
                  <c:v>23.745109999999865</c:v>
                </c:pt>
                <c:pt idx="6732">
                  <c:v>23.782039999999867</c:v>
                </c:pt>
                <c:pt idx="6733">
                  <c:v>23.798799999999869</c:v>
                </c:pt>
                <c:pt idx="6734">
                  <c:v>23.803499999999868</c:v>
                </c:pt>
                <c:pt idx="6735">
                  <c:v>23.804239999999869</c:v>
                </c:pt>
                <c:pt idx="6736">
                  <c:v>23.804239999999869</c:v>
                </c:pt>
                <c:pt idx="6737">
                  <c:v>23.804239999999869</c:v>
                </c:pt>
                <c:pt idx="6738">
                  <c:v>23.804239999999869</c:v>
                </c:pt>
                <c:pt idx="6739">
                  <c:v>23.804239999999869</c:v>
                </c:pt>
                <c:pt idx="6740">
                  <c:v>23.804239999999869</c:v>
                </c:pt>
                <c:pt idx="6741">
                  <c:v>23.804239999999869</c:v>
                </c:pt>
                <c:pt idx="6742">
                  <c:v>23.804239999999869</c:v>
                </c:pt>
                <c:pt idx="6743">
                  <c:v>23.804239999999869</c:v>
                </c:pt>
                <c:pt idx="6744">
                  <c:v>23.804239999999869</c:v>
                </c:pt>
                <c:pt idx="6745">
                  <c:v>23.804239999999869</c:v>
                </c:pt>
                <c:pt idx="6746">
                  <c:v>23.804239999999869</c:v>
                </c:pt>
                <c:pt idx="6747">
                  <c:v>23.804239999999869</c:v>
                </c:pt>
                <c:pt idx="6748">
                  <c:v>23.804239999999869</c:v>
                </c:pt>
                <c:pt idx="6749">
                  <c:v>23.804239999999869</c:v>
                </c:pt>
                <c:pt idx="6750">
                  <c:v>23.804239999999869</c:v>
                </c:pt>
                <c:pt idx="6751">
                  <c:v>23.804239999999869</c:v>
                </c:pt>
                <c:pt idx="6752">
                  <c:v>23.804239999999869</c:v>
                </c:pt>
                <c:pt idx="6753">
                  <c:v>23.804239999999869</c:v>
                </c:pt>
                <c:pt idx="6754">
                  <c:v>23.804239999999869</c:v>
                </c:pt>
                <c:pt idx="6755">
                  <c:v>23.804239999999869</c:v>
                </c:pt>
                <c:pt idx="6756">
                  <c:v>23.804239999999869</c:v>
                </c:pt>
                <c:pt idx="6757">
                  <c:v>23.804239999999869</c:v>
                </c:pt>
                <c:pt idx="6758">
                  <c:v>23.804239999999869</c:v>
                </c:pt>
                <c:pt idx="6759">
                  <c:v>23.804239999999869</c:v>
                </c:pt>
                <c:pt idx="6760">
                  <c:v>23.804239999999869</c:v>
                </c:pt>
                <c:pt idx="6761">
                  <c:v>23.804239999999869</c:v>
                </c:pt>
                <c:pt idx="6762">
                  <c:v>23.804239999999869</c:v>
                </c:pt>
                <c:pt idx="6763">
                  <c:v>23.804419999999869</c:v>
                </c:pt>
                <c:pt idx="6764">
                  <c:v>23.806939999999869</c:v>
                </c:pt>
                <c:pt idx="6765">
                  <c:v>23.814009999999868</c:v>
                </c:pt>
                <c:pt idx="6766">
                  <c:v>23.832029999999868</c:v>
                </c:pt>
                <c:pt idx="6767">
                  <c:v>23.856889999999868</c:v>
                </c:pt>
                <c:pt idx="6768">
                  <c:v>23.888769999999869</c:v>
                </c:pt>
                <c:pt idx="6769">
                  <c:v>23.90884999999987</c:v>
                </c:pt>
                <c:pt idx="6770">
                  <c:v>23.91832999999987</c:v>
                </c:pt>
                <c:pt idx="6771">
                  <c:v>23.92468999999987</c:v>
                </c:pt>
                <c:pt idx="6772">
                  <c:v>23.92704999999987</c:v>
                </c:pt>
                <c:pt idx="6773">
                  <c:v>23.928339999999871</c:v>
                </c:pt>
                <c:pt idx="6774">
                  <c:v>23.929149999999872</c:v>
                </c:pt>
                <c:pt idx="6775">
                  <c:v>23.929749999999871</c:v>
                </c:pt>
                <c:pt idx="6776">
                  <c:v>23.930219999999871</c:v>
                </c:pt>
                <c:pt idx="6777">
                  <c:v>23.930499999999871</c:v>
                </c:pt>
                <c:pt idx="6778">
                  <c:v>23.93061999999987</c:v>
                </c:pt>
                <c:pt idx="6779">
                  <c:v>23.93061999999987</c:v>
                </c:pt>
                <c:pt idx="6780">
                  <c:v>23.93061999999987</c:v>
                </c:pt>
                <c:pt idx="6781">
                  <c:v>23.93061999999987</c:v>
                </c:pt>
                <c:pt idx="6782">
                  <c:v>23.93061999999987</c:v>
                </c:pt>
                <c:pt idx="6783">
                  <c:v>23.93061999999987</c:v>
                </c:pt>
                <c:pt idx="6784">
                  <c:v>23.930649999999869</c:v>
                </c:pt>
                <c:pt idx="6785">
                  <c:v>23.930719999999869</c:v>
                </c:pt>
                <c:pt idx="6786">
                  <c:v>23.930749999999868</c:v>
                </c:pt>
                <c:pt idx="6787">
                  <c:v>23.930749999999868</c:v>
                </c:pt>
                <c:pt idx="6788">
                  <c:v>23.930749999999868</c:v>
                </c:pt>
                <c:pt idx="6789">
                  <c:v>23.930749999999868</c:v>
                </c:pt>
                <c:pt idx="6790">
                  <c:v>23.930749999999868</c:v>
                </c:pt>
                <c:pt idx="6791">
                  <c:v>23.930749999999868</c:v>
                </c:pt>
                <c:pt idx="6792">
                  <c:v>23.930749999999868</c:v>
                </c:pt>
                <c:pt idx="6793">
                  <c:v>23.930749999999868</c:v>
                </c:pt>
                <c:pt idx="6794">
                  <c:v>23.930749999999868</c:v>
                </c:pt>
                <c:pt idx="6795">
                  <c:v>23.930749999999868</c:v>
                </c:pt>
                <c:pt idx="6796">
                  <c:v>23.930749999999868</c:v>
                </c:pt>
                <c:pt idx="6797">
                  <c:v>23.930749999999868</c:v>
                </c:pt>
                <c:pt idx="6798">
                  <c:v>23.930769999999868</c:v>
                </c:pt>
                <c:pt idx="6799">
                  <c:v>23.930869999999867</c:v>
                </c:pt>
                <c:pt idx="6800">
                  <c:v>23.931019999999869</c:v>
                </c:pt>
                <c:pt idx="6801">
                  <c:v>23.93117999999987</c:v>
                </c:pt>
                <c:pt idx="6802">
                  <c:v>23.93126999999987</c:v>
                </c:pt>
                <c:pt idx="6803">
                  <c:v>23.93126999999987</c:v>
                </c:pt>
                <c:pt idx="6804">
                  <c:v>23.93126999999987</c:v>
                </c:pt>
                <c:pt idx="6805">
                  <c:v>23.93126999999987</c:v>
                </c:pt>
                <c:pt idx="6806">
                  <c:v>23.93126999999987</c:v>
                </c:pt>
                <c:pt idx="6807">
                  <c:v>23.93126999999987</c:v>
                </c:pt>
                <c:pt idx="6808">
                  <c:v>23.93126999999987</c:v>
                </c:pt>
                <c:pt idx="6809">
                  <c:v>23.93126999999987</c:v>
                </c:pt>
                <c:pt idx="6810">
                  <c:v>23.93126999999987</c:v>
                </c:pt>
                <c:pt idx="6811">
                  <c:v>23.93126999999987</c:v>
                </c:pt>
                <c:pt idx="6812">
                  <c:v>23.93126999999987</c:v>
                </c:pt>
                <c:pt idx="6813">
                  <c:v>23.93126999999987</c:v>
                </c:pt>
                <c:pt idx="6814">
                  <c:v>23.93126999999987</c:v>
                </c:pt>
                <c:pt idx="6815">
                  <c:v>23.93126999999987</c:v>
                </c:pt>
                <c:pt idx="6816">
                  <c:v>23.93126999999987</c:v>
                </c:pt>
                <c:pt idx="6817">
                  <c:v>23.93126999999987</c:v>
                </c:pt>
                <c:pt idx="6818">
                  <c:v>23.93126999999987</c:v>
                </c:pt>
                <c:pt idx="6819">
                  <c:v>23.93126999999987</c:v>
                </c:pt>
                <c:pt idx="6820">
                  <c:v>23.93126999999987</c:v>
                </c:pt>
                <c:pt idx="6821">
                  <c:v>23.93126999999987</c:v>
                </c:pt>
                <c:pt idx="6822">
                  <c:v>23.93126999999987</c:v>
                </c:pt>
                <c:pt idx="6823">
                  <c:v>23.93126999999987</c:v>
                </c:pt>
                <c:pt idx="6824">
                  <c:v>23.93126999999987</c:v>
                </c:pt>
                <c:pt idx="6825">
                  <c:v>23.93126999999987</c:v>
                </c:pt>
                <c:pt idx="6826">
                  <c:v>23.93127999999987</c:v>
                </c:pt>
                <c:pt idx="6827">
                  <c:v>23.931329999999871</c:v>
                </c:pt>
                <c:pt idx="6828">
                  <c:v>23.931329999999871</c:v>
                </c:pt>
                <c:pt idx="6829">
                  <c:v>23.931329999999871</c:v>
                </c:pt>
                <c:pt idx="6830">
                  <c:v>23.931329999999871</c:v>
                </c:pt>
                <c:pt idx="6831">
                  <c:v>23.931329999999871</c:v>
                </c:pt>
                <c:pt idx="6832">
                  <c:v>23.931329999999871</c:v>
                </c:pt>
                <c:pt idx="6833">
                  <c:v>23.931329999999871</c:v>
                </c:pt>
                <c:pt idx="6834">
                  <c:v>23.931329999999871</c:v>
                </c:pt>
                <c:pt idx="6835">
                  <c:v>23.931329999999871</c:v>
                </c:pt>
                <c:pt idx="6836">
                  <c:v>23.931329999999871</c:v>
                </c:pt>
                <c:pt idx="6837">
                  <c:v>23.931329999999871</c:v>
                </c:pt>
                <c:pt idx="6838">
                  <c:v>23.931329999999871</c:v>
                </c:pt>
                <c:pt idx="6839">
                  <c:v>23.931329999999871</c:v>
                </c:pt>
                <c:pt idx="6840">
                  <c:v>23.931329999999871</c:v>
                </c:pt>
                <c:pt idx="6841">
                  <c:v>23.931329999999871</c:v>
                </c:pt>
                <c:pt idx="6842">
                  <c:v>23.931329999999871</c:v>
                </c:pt>
                <c:pt idx="6843">
                  <c:v>23.931329999999871</c:v>
                </c:pt>
                <c:pt idx="6844">
                  <c:v>23.931329999999871</c:v>
                </c:pt>
                <c:pt idx="6845">
                  <c:v>23.931329999999871</c:v>
                </c:pt>
                <c:pt idx="6846">
                  <c:v>23.931329999999871</c:v>
                </c:pt>
                <c:pt idx="6847">
                  <c:v>23.931329999999871</c:v>
                </c:pt>
                <c:pt idx="6848">
                  <c:v>23.931329999999871</c:v>
                </c:pt>
                <c:pt idx="6849">
                  <c:v>23.931329999999871</c:v>
                </c:pt>
                <c:pt idx="6850">
                  <c:v>23.931329999999871</c:v>
                </c:pt>
                <c:pt idx="6851">
                  <c:v>23.931329999999871</c:v>
                </c:pt>
                <c:pt idx="6852">
                  <c:v>23.931329999999871</c:v>
                </c:pt>
                <c:pt idx="6853">
                  <c:v>23.931329999999871</c:v>
                </c:pt>
                <c:pt idx="6854">
                  <c:v>23.931329999999871</c:v>
                </c:pt>
                <c:pt idx="6855">
                  <c:v>23.931329999999871</c:v>
                </c:pt>
                <c:pt idx="6856">
                  <c:v>23.931329999999871</c:v>
                </c:pt>
                <c:pt idx="6857">
                  <c:v>23.931329999999871</c:v>
                </c:pt>
                <c:pt idx="6858">
                  <c:v>23.931329999999871</c:v>
                </c:pt>
                <c:pt idx="6859">
                  <c:v>23.931329999999871</c:v>
                </c:pt>
                <c:pt idx="6860">
                  <c:v>23.931329999999871</c:v>
                </c:pt>
                <c:pt idx="6861">
                  <c:v>23.931329999999871</c:v>
                </c:pt>
                <c:pt idx="6862">
                  <c:v>23.931329999999871</c:v>
                </c:pt>
                <c:pt idx="6863">
                  <c:v>23.931329999999871</c:v>
                </c:pt>
                <c:pt idx="6864">
                  <c:v>23.931329999999871</c:v>
                </c:pt>
                <c:pt idx="6865">
                  <c:v>23.931329999999871</c:v>
                </c:pt>
                <c:pt idx="6866">
                  <c:v>23.931329999999871</c:v>
                </c:pt>
                <c:pt idx="6867">
                  <c:v>23.933969999999871</c:v>
                </c:pt>
                <c:pt idx="6868">
                  <c:v>23.939039999999871</c:v>
                </c:pt>
                <c:pt idx="6869">
                  <c:v>23.94412999999987</c:v>
                </c:pt>
                <c:pt idx="6870">
                  <c:v>23.946819999999871</c:v>
                </c:pt>
                <c:pt idx="6871">
                  <c:v>23.94795999999987</c:v>
                </c:pt>
                <c:pt idx="6872">
                  <c:v>23.94844999999987</c:v>
                </c:pt>
                <c:pt idx="6873">
                  <c:v>23.94890999999987</c:v>
                </c:pt>
                <c:pt idx="6874">
                  <c:v>23.94936999999987</c:v>
                </c:pt>
                <c:pt idx="6875">
                  <c:v>23.94985999999987</c:v>
                </c:pt>
                <c:pt idx="6876">
                  <c:v>23.950859999999871</c:v>
                </c:pt>
                <c:pt idx="6877">
                  <c:v>23.95218999999987</c:v>
                </c:pt>
                <c:pt idx="6878">
                  <c:v>23.95218999999987</c:v>
                </c:pt>
                <c:pt idx="6879">
                  <c:v>23.95218999999987</c:v>
                </c:pt>
                <c:pt idx="6880">
                  <c:v>23.95218999999987</c:v>
                </c:pt>
                <c:pt idx="6881">
                  <c:v>23.95378999999987</c:v>
                </c:pt>
                <c:pt idx="6882">
                  <c:v>23.957579999999869</c:v>
                </c:pt>
                <c:pt idx="6883">
                  <c:v>23.96494999999987</c:v>
                </c:pt>
                <c:pt idx="6884">
                  <c:v>23.974889999999871</c:v>
                </c:pt>
                <c:pt idx="6885">
                  <c:v>23.98457999999987</c:v>
                </c:pt>
                <c:pt idx="6886">
                  <c:v>23.98916999999987</c:v>
                </c:pt>
                <c:pt idx="6887">
                  <c:v>23.99141999999987</c:v>
                </c:pt>
                <c:pt idx="6888">
                  <c:v>23.99244999999987</c:v>
                </c:pt>
                <c:pt idx="6889">
                  <c:v>23.992889999999871</c:v>
                </c:pt>
                <c:pt idx="6890">
                  <c:v>23.993229999999873</c:v>
                </c:pt>
                <c:pt idx="6891">
                  <c:v>23.993519999999872</c:v>
                </c:pt>
                <c:pt idx="6892">
                  <c:v>23.993809999999872</c:v>
                </c:pt>
                <c:pt idx="6893">
                  <c:v>23.994149999999873</c:v>
                </c:pt>
                <c:pt idx="6894">
                  <c:v>23.994259999999873</c:v>
                </c:pt>
                <c:pt idx="6895">
                  <c:v>23.994259999999873</c:v>
                </c:pt>
                <c:pt idx="6896">
                  <c:v>23.994259999999873</c:v>
                </c:pt>
                <c:pt idx="6897">
                  <c:v>23.994259999999873</c:v>
                </c:pt>
                <c:pt idx="6898">
                  <c:v>23.994259999999873</c:v>
                </c:pt>
                <c:pt idx="6899">
                  <c:v>23.994259999999873</c:v>
                </c:pt>
                <c:pt idx="6900">
                  <c:v>23.994259999999873</c:v>
                </c:pt>
                <c:pt idx="6901">
                  <c:v>23.994259999999873</c:v>
                </c:pt>
                <c:pt idx="6902">
                  <c:v>23.994259999999873</c:v>
                </c:pt>
                <c:pt idx="6903">
                  <c:v>23.994259999999873</c:v>
                </c:pt>
                <c:pt idx="6904">
                  <c:v>23.994259999999873</c:v>
                </c:pt>
                <c:pt idx="6905">
                  <c:v>23.994259999999873</c:v>
                </c:pt>
                <c:pt idx="6906">
                  <c:v>23.994259999999873</c:v>
                </c:pt>
                <c:pt idx="6907">
                  <c:v>23.994259999999873</c:v>
                </c:pt>
                <c:pt idx="6908">
                  <c:v>23.994259999999873</c:v>
                </c:pt>
                <c:pt idx="6909">
                  <c:v>23.994259999999873</c:v>
                </c:pt>
                <c:pt idx="6910">
                  <c:v>23.994259999999873</c:v>
                </c:pt>
                <c:pt idx="6911">
                  <c:v>23.994259999999873</c:v>
                </c:pt>
                <c:pt idx="6912">
                  <c:v>23.994259999999873</c:v>
                </c:pt>
                <c:pt idx="6913">
                  <c:v>23.994259999999873</c:v>
                </c:pt>
                <c:pt idx="6914">
                  <c:v>23.994259999999873</c:v>
                </c:pt>
                <c:pt idx="6915">
                  <c:v>23.994259999999873</c:v>
                </c:pt>
                <c:pt idx="6916">
                  <c:v>23.994259999999873</c:v>
                </c:pt>
                <c:pt idx="6917">
                  <c:v>23.994259999999873</c:v>
                </c:pt>
                <c:pt idx="6918">
                  <c:v>23.994259999999873</c:v>
                </c:pt>
                <c:pt idx="6919">
                  <c:v>23.994259999999873</c:v>
                </c:pt>
                <c:pt idx="6920">
                  <c:v>23.994259999999873</c:v>
                </c:pt>
                <c:pt idx="6921">
                  <c:v>23.994259999999873</c:v>
                </c:pt>
                <c:pt idx="6922">
                  <c:v>23.994259999999873</c:v>
                </c:pt>
                <c:pt idx="6923">
                  <c:v>23.994259999999873</c:v>
                </c:pt>
                <c:pt idx="6924">
                  <c:v>23.994259999999873</c:v>
                </c:pt>
                <c:pt idx="6925">
                  <c:v>23.994259999999873</c:v>
                </c:pt>
                <c:pt idx="6926">
                  <c:v>23.994259999999873</c:v>
                </c:pt>
                <c:pt idx="6927">
                  <c:v>23.994259999999873</c:v>
                </c:pt>
                <c:pt idx="6928">
                  <c:v>23.994259999999873</c:v>
                </c:pt>
                <c:pt idx="6929">
                  <c:v>23.994259999999873</c:v>
                </c:pt>
                <c:pt idx="6930">
                  <c:v>23.994259999999873</c:v>
                </c:pt>
                <c:pt idx="6931">
                  <c:v>23.994259999999873</c:v>
                </c:pt>
                <c:pt idx="6932">
                  <c:v>23.994259999999873</c:v>
                </c:pt>
                <c:pt idx="6933">
                  <c:v>23.994259999999873</c:v>
                </c:pt>
                <c:pt idx="6934">
                  <c:v>23.994259999999873</c:v>
                </c:pt>
                <c:pt idx="6935">
                  <c:v>23.994259999999873</c:v>
                </c:pt>
                <c:pt idx="6936">
                  <c:v>23.994259999999873</c:v>
                </c:pt>
                <c:pt idx="6937">
                  <c:v>23.994259999999873</c:v>
                </c:pt>
                <c:pt idx="6938">
                  <c:v>23.994259999999873</c:v>
                </c:pt>
                <c:pt idx="6939">
                  <c:v>23.994259999999873</c:v>
                </c:pt>
                <c:pt idx="6940">
                  <c:v>23.994259999999873</c:v>
                </c:pt>
                <c:pt idx="6941">
                  <c:v>23.994259999999873</c:v>
                </c:pt>
                <c:pt idx="6942">
                  <c:v>23.994259999999873</c:v>
                </c:pt>
                <c:pt idx="6943">
                  <c:v>23.994259999999873</c:v>
                </c:pt>
                <c:pt idx="6944">
                  <c:v>23.994259999999873</c:v>
                </c:pt>
                <c:pt idx="6945">
                  <c:v>23.994259999999873</c:v>
                </c:pt>
                <c:pt idx="6946">
                  <c:v>23.994259999999873</c:v>
                </c:pt>
                <c:pt idx="6947">
                  <c:v>23.994259999999873</c:v>
                </c:pt>
                <c:pt idx="6948">
                  <c:v>23.994259999999873</c:v>
                </c:pt>
                <c:pt idx="6949">
                  <c:v>23.994259999999873</c:v>
                </c:pt>
                <c:pt idx="6950">
                  <c:v>23.994259999999873</c:v>
                </c:pt>
                <c:pt idx="6951">
                  <c:v>23.994259999999873</c:v>
                </c:pt>
                <c:pt idx="6952">
                  <c:v>23.994259999999873</c:v>
                </c:pt>
                <c:pt idx="6953">
                  <c:v>23.994259999999873</c:v>
                </c:pt>
                <c:pt idx="6954">
                  <c:v>23.994259999999873</c:v>
                </c:pt>
                <c:pt idx="6955">
                  <c:v>23.994259999999873</c:v>
                </c:pt>
                <c:pt idx="6956">
                  <c:v>23.994259999999873</c:v>
                </c:pt>
                <c:pt idx="6957">
                  <c:v>23.994259999999873</c:v>
                </c:pt>
                <c:pt idx="6958">
                  <c:v>23.994259999999873</c:v>
                </c:pt>
                <c:pt idx="6959">
                  <c:v>23.994259999999873</c:v>
                </c:pt>
                <c:pt idx="6960">
                  <c:v>23.994259999999873</c:v>
                </c:pt>
                <c:pt idx="6961">
                  <c:v>23.994259999999873</c:v>
                </c:pt>
                <c:pt idx="6962">
                  <c:v>23.994259999999873</c:v>
                </c:pt>
                <c:pt idx="6963">
                  <c:v>23.994259999999873</c:v>
                </c:pt>
                <c:pt idx="6964">
                  <c:v>23.994259999999873</c:v>
                </c:pt>
                <c:pt idx="6965">
                  <c:v>23.994259999999873</c:v>
                </c:pt>
                <c:pt idx="6966">
                  <c:v>23.994589999999874</c:v>
                </c:pt>
                <c:pt idx="6967">
                  <c:v>23.996779999999873</c:v>
                </c:pt>
                <c:pt idx="6968">
                  <c:v>24.000609999999874</c:v>
                </c:pt>
                <c:pt idx="6969">
                  <c:v>24.003879999999874</c:v>
                </c:pt>
                <c:pt idx="6970">
                  <c:v>24.005719999999876</c:v>
                </c:pt>
                <c:pt idx="6971">
                  <c:v>24.006939999999876</c:v>
                </c:pt>
                <c:pt idx="6972">
                  <c:v>24.007819999999874</c:v>
                </c:pt>
                <c:pt idx="6973">
                  <c:v>24.008509999999873</c:v>
                </c:pt>
                <c:pt idx="6974">
                  <c:v>24.009299999999872</c:v>
                </c:pt>
                <c:pt idx="6975">
                  <c:v>24.010019999999873</c:v>
                </c:pt>
                <c:pt idx="6976">
                  <c:v>24.010619999999872</c:v>
                </c:pt>
                <c:pt idx="6977">
                  <c:v>24.010979999999872</c:v>
                </c:pt>
                <c:pt idx="6978">
                  <c:v>24.011359999999872</c:v>
                </c:pt>
                <c:pt idx="6979">
                  <c:v>24.011759999999871</c:v>
                </c:pt>
                <c:pt idx="6980">
                  <c:v>24.01215999999987</c:v>
                </c:pt>
                <c:pt idx="6981">
                  <c:v>24.01234999999987</c:v>
                </c:pt>
                <c:pt idx="6982">
                  <c:v>24.01234999999987</c:v>
                </c:pt>
                <c:pt idx="6983">
                  <c:v>24.01234999999987</c:v>
                </c:pt>
                <c:pt idx="6984">
                  <c:v>24.01234999999987</c:v>
                </c:pt>
                <c:pt idx="6985">
                  <c:v>24.01234999999987</c:v>
                </c:pt>
                <c:pt idx="6986">
                  <c:v>24.01234999999987</c:v>
                </c:pt>
                <c:pt idx="6987">
                  <c:v>24.01234999999987</c:v>
                </c:pt>
                <c:pt idx="6988">
                  <c:v>24.01234999999987</c:v>
                </c:pt>
                <c:pt idx="6989">
                  <c:v>24.01234999999987</c:v>
                </c:pt>
                <c:pt idx="6990">
                  <c:v>24.01234999999987</c:v>
                </c:pt>
                <c:pt idx="6991">
                  <c:v>24.01234999999987</c:v>
                </c:pt>
                <c:pt idx="6992">
                  <c:v>24.01234999999987</c:v>
                </c:pt>
                <c:pt idx="6993">
                  <c:v>24.01234999999987</c:v>
                </c:pt>
                <c:pt idx="6994">
                  <c:v>24.01234999999987</c:v>
                </c:pt>
                <c:pt idx="6995">
                  <c:v>24.01234999999987</c:v>
                </c:pt>
                <c:pt idx="6996">
                  <c:v>24.01234999999987</c:v>
                </c:pt>
                <c:pt idx="6997">
                  <c:v>24.01234999999987</c:v>
                </c:pt>
                <c:pt idx="6998">
                  <c:v>24.01234999999987</c:v>
                </c:pt>
                <c:pt idx="6999">
                  <c:v>24.01234999999987</c:v>
                </c:pt>
                <c:pt idx="7000">
                  <c:v>24.01234999999987</c:v>
                </c:pt>
                <c:pt idx="7001">
                  <c:v>24.01234999999987</c:v>
                </c:pt>
                <c:pt idx="7002">
                  <c:v>24.01234999999987</c:v>
                </c:pt>
                <c:pt idx="7003">
                  <c:v>24.01234999999987</c:v>
                </c:pt>
                <c:pt idx="7004">
                  <c:v>24.01234999999987</c:v>
                </c:pt>
                <c:pt idx="7005">
                  <c:v>24.01234999999987</c:v>
                </c:pt>
                <c:pt idx="7006">
                  <c:v>24.01234999999987</c:v>
                </c:pt>
                <c:pt idx="7007">
                  <c:v>24.01234999999987</c:v>
                </c:pt>
                <c:pt idx="7008">
                  <c:v>24.01234999999987</c:v>
                </c:pt>
                <c:pt idx="7009">
                  <c:v>24.01234999999987</c:v>
                </c:pt>
                <c:pt idx="7010">
                  <c:v>24.01234999999987</c:v>
                </c:pt>
                <c:pt idx="7011">
                  <c:v>24.01234999999987</c:v>
                </c:pt>
                <c:pt idx="7012">
                  <c:v>24.01234999999987</c:v>
                </c:pt>
                <c:pt idx="7013">
                  <c:v>24.01234999999987</c:v>
                </c:pt>
                <c:pt idx="7014">
                  <c:v>24.01234999999987</c:v>
                </c:pt>
                <c:pt idx="7015">
                  <c:v>24.01234999999987</c:v>
                </c:pt>
                <c:pt idx="7016">
                  <c:v>24.01234999999987</c:v>
                </c:pt>
                <c:pt idx="7017">
                  <c:v>24.01234999999987</c:v>
                </c:pt>
                <c:pt idx="7018">
                  <c:v>24.01234999999987</c:v>
                </c:pt>
                <c:pt idx="7019">
                  <c:v>24.01234999999987</c:v>
                </c:pt>
                <c:pt idx="7020">
                  <c:v>24.01234999999987</c:v>
                </c:pt>
                <c:pt idx="7021">
                  <c:v>24.01234999999987</c:v>
                </c:pt>
                <c:pt idx="7022">
                  <c:v>24.01234999999987</c:v>
                </c:pt>
                <c:pt idx="7023">
                  <c:v>24.01234999999987</c:v>
                </c:pt>
                <c:pt idx="7024">
                  <c:v>24.01234999999987</c:v>
                </c:pt>
                <c:pt idx="7025">
                  <c:v>24.01234999999987</c:v>
                </c:pt>
                <c:pt idx="7026">
                  <c:v>24.01234999999987</c:v>
                </c:pt>
                <c:pt idx="7027">
                  <c:v>24.01234999999987</c:v>
                </c:pt>
                <c:pt idx="7028">
                  <c:v>24.01234999999987</c:v>
                </c:pt>
                <c:pt idx="7029">
                  <c:v>24.01234999999987</c:v>
                </c:pt>
                <c:pt idx="7030">
                  <c:v>24.01234999999987</c:v>
                </c:pt>
                <c:pt idx="7031">
                  <c:v>24.01234999999987</c:v>
                </c:pt>
                <c:pt idx="7032">
                  <c:v>24.01234999999987</c:v>
                </c:pt>
                <c:pt idx="7033">
                  <c:v>24.01234999999987</c:v>
                </c:pt>
                <c:pt idx="7034">
                  <c:v>24.01234999999987</c:v>
                </c:pt>
                <c:pt idx="7035">
                  <c:v>24.01234999999987</c:v>
                </c:pt>
                <c:pt idx="7036">
                  <c:v>24.01234999999987</c:v>
                </c:pt>
                <c:pt idx="7037">
                  <c:v>24.01234999999987</c:v>
                </c:pt>
                <c:pt idx="7038">
                  <c:v>24.01234999999987</c:v>
                </c:pt>
                <c:pt idx="7039">
                  <c:v>24.01234999999987</c:v>
                </c:pt>
                <c:pt idx="7040">
                  <c:v>24.01234999999987</c:v>
                </c:pt>
                <c:pt idx="7041">
                  <c:v>24.01234999999987</c:v>
                </c:pt>
                <c:pt idx="7042">
                  <c:v>24.01234999999987</c:v>
                </c:pt>
                <c:pt idx="7043">
                  <c:v>24.01234999999987</c:v>
                </c:pt>
                <c:pt idx="7044">
                  <c:v>24.01234999999987</c:v>
                </c:pt>
                <c:pt idx="7045">
                  <c:v>24.01234999999987</c:v>
                </c:pt>
                <c:pt idx="7046">
                  <c:v>24.01234999999987</c:v>
                </c:pt>
                <c:pt idx="7047">
                  <c:v>24.01234999999987</c:v>
                </c:pt>
                <c:pt idx="7048">
                  <c:v>24.01234999999987</c:v>
                </c:pt>
                <c:pt idx="7049">
                  <c:v>24.01234999999987</c:v>
                </c:pt>
                <c:pt idx="7050">
                  <c:v>24.01234999999987</c:v>
                </c:pt>
                <c:pt idx="7051">
                  <c:v>24.012559999999869</c:v>
                </c:pt>
                <c:pt idx="7052">
                  <c:v>24.012869999999868</c:v>
                </c:pt>
                <c:pt idx="7053">
                  <c:v>24.013189999999867</c:v>
                </c:pt>
                <c:pt idx="7054">
                  <c:v>24.013499999999866</c:v>
                </c:pt>
                <c:pt idx="7055">
                  <c:v>24.013779999999866</c:v>
                </c:pt>
                <c:pt idx="7056">
                  <c:v>24.014069999999865</c:v>
                </c:pt>
                <c:pt idx="7057">
                  <c:v>24.014369999999865</c:v>
                </c:pt>
                <c:pt idx="7058">
                  <c:v>24.014669999999864</c:v>
                </c:pt>
                <c:pt idx="7059">
                  <c:v>24.014989999999862</c:v>
                </c:pt>
                <c:pt idx="7060">
                  <c:v>24.015349999999863</c:v>
                </c:pt>
                <c:pt idx="7061">
                  <c:v>24.015789999999864</c:v>
                </c:pt>
                <c:pt idx="7062">
                  <c:v>24.016229999999865</c:v>
                </c:pt>
                <c:pt idx="7063">
                  <c:v>24.016579999999866</c:v>
                </c:pt>
                <c:pt idx="7064">
                  <c:v>24.016949999999866</c:v>
                </c:pt>
                <c:pt idx="7065">
                  <c:v>24.017299999999867</c:v>
                </c:pt>
                <c:pt idx="7066">
                  <c:v>24.017649999999868</c:v>
                </c:pt>
                <c:pt idx="7067">
                  <c:v>24.01798999999987</c:v>
                </c:pt>
                <c:pt idx="7068">
                  <c:v>24.01852999999987</c:v>
                </c:pt>
                <c:pt idx="7069">
                  <c:v>24.019549999999871</c:v>
                </c:pt>
                <c:pt idx="7070">
                  <c:v>24.020769999999871</c:v>
                </c:pt>
                <c:pt idx="7071">
                  <c:v>24.021659999999869</c:v>
                </c:pt>
                <c:pt idx="7072">
                  <c:v>24.022339999999868</c:v>
                </c:pt>
                <c:pt idx="7073">
                  <c:v>24.022919999999868</c:v>
                </c:pt>
                <c:pt idx="7074">
                  <c:v>24.023469999999868</c:v>
                </c:pt>
                <c:pt idx="7075">
                  <c:v>24.023959999999867</c:v>
                </c:pt>
                <c:pt idx="7076">
                  <c:v>24.024449999999867</c:v>
                </c:pt>
                <c:pt idx="7077">
                  <c:v>24.024959999999865</c:v>
                </c:pt>
                <c:pt idx="7078">
                  <c:v>24.025329999999865</c:v>
                </c:pt>
                <c:pt idx="7079">
                  <c:v>24.025679999999866</c:v>
                </c:pt>
                <c:pt idx="7080">
                  <c:v>24.026149999999866</c:v>
                </c:pt>
                <c:pt idx="7081">
                  <c:v>24.026559999999865</c:v>
                </c:pt>
                <c:pt idx="7082">
                  <c:v>24.026719999999866</c:v>
                </c:pt>
                <c:pt idx="7083">
                  <c:v>24.026799999999866</c:v>
                </c:pt>
                <c:pt idx="7084">
                  <c:v>24.026799999999866</c:v>
                </c:pt>
                <c:pt idx="7085">
                  <c:v>24.026799999999866</c:v>
                </c:pt>
                <c:pt idx="7086">
                  <c:v>24.026799999999866</c:v>
                </c:pt>
                <c:pt idx="7087">
                  <c:v>24.026799999999866</c:v>
                </c:pt>
                <c:pt idx="7088">
                  <c:v>24.029479999999868</c:v>
                </c:pt>
                <c:pt idx="7089">
                  <c:v>24.035299999999868</c:v>
                </c:pt>
                <c:pt idx="7090">
                  <c:v>24.040469999999868</c:v>
                </c:pt>
                <c:pt idx="7091">
                  <c:v>24.043589999999867</c:v>
                </c:pt>
                <c:pt idx="7092">
                  <c:v>24.044989999999867</c:v>
                </c:pt>
                <c:pt idx="7093">
                  <c:v>24.045129999999865</c:v>
                </c:pt>
                <c:pt idx="7094">
                  <c:v>24.045129999999865</c:v>
                </c:pt>
                <c:pt idx="7095">
                  <c:v>24.045129999999865</c:v>
                </c:pt>
                <c:pt idx="7096">
                  <c:v>24.045129999999865</c:v>
                </c:pt>
                <c:pt idx="7097">
                  <c:v>24.045129999999865</c:v>
                </c:pt>
                <c:pt idx="7098">
                  <c:v>24.045129999999865</c:v>
                </c:pt>
                <c:pt idx="7099">
                  <c:v>24.045129999999865</c:v>
                </c:pt>
                <c:pt idx="7100">
                  <c:v>24.045129999999865</c:v>
                </c:pt>
                <c:pt idx="7101">
                  <c:v>24.045129999999865</c:v>
                </c:pt>
                <c:pt idx="7102">
                  <c:v>24.045129999999865</c:v>
                </c:pt>
                <c:pt idx="7103">
                  <c:v>24.045129999999865</c:v>
                </c:pt>
                <c:pt idx="7104">
                  <c:v>24.045129999999865</c:v>
                </c:pt>
                <c:pt idx="7105">
                  <c:v>24.045129999999865</c:v>
                </c:pt>
                <c:pt idx="7106">
                  <c:v>24.045129999999865</c:v>
                </c:pt>
                <c:pt idx="7107">
                  <c:v>24.045129999999865</c:v>
                </c:pt>
                <c:pt idx="7108">
                  <c:v>24.045129999999865</c:v>
                </c:pt>
                <c:pt idx="7109">
                  <c:v>24.045129999999865</c:v>
                </c:pt>
                <c:pt idx="7110">
                  <c:v>24.045129999999865</c:v>
                </c:pt>
                <c:pt idx="7111">
                  <c:v>24.045129999999865</c:v>
                </c:pt>
                <c:pt idx="7112">
                  <c:v>24.045129999999865</c:v>
                </c:pt>
                <c:pt idx="7113">
                  <c:v>24.045129999999865</c:v>
                </c:pt>
                <c:pt idx="7114">
                  <c:v>24.045129999999865</c:v>
                </c:pt>
                <c:pt idx="7115">
                  <c:v>24.045129999999865</c:v>
                </c:pt>
                <c:pt idx="7116">
                  <c:v>24.045129999999865</c:v>
                </c:pt>
                <c:pt idx="7117">
                  <c:v>24.045129999999865</c:v>
                </c:pt>
                <c:pt idx="7118">
                  <c:v>24.045129999999865</c:v>
                </c:pt>
                <c:pt idx="7119">
                  <c:v>24.045129999999865</c:v>
                </c:pt>
                <c:pt idx="7120">
                  <c:v>24.045129999999865</c:v>
                </c:pt>
                <c:pt idx="7121">
                  <c:v>24.045129999999865</c:v>
                </c:pt>
                <c:pt idx="7122">
                  <c:v>24.045129999999865</c:v>
                </c:pt>
                <c:pt idx="7123">
                  <c:v>24.045129999999865</c:v>
                </c:pt>
                <c:pt idx="7124">
                  <c:v>24.045129999999865</c:v>
                </c:pt>
                <c:pt idx="7125">
                  <c:v>24.045129999999865</c:v>
                </c:pt>
                <c:pt idx="7126">
                  <c:v>24.045129999999865</c:v>
                </c:pt>
                <c:pt idx="7127">
                  <c:v>24.047449999999866</c:v>
                </c:pt>
                <c:pt idx="7128">
                  <c:v>24.050579999999865</c:v>
                </c:pt>
                <c:pt idx="7129">
                  <c:v>24.052009999999864</c:v>
                </c:pt>
                <c:pt idx="7130">
                  <c:v>24.052289999999864</c:v>
                </c:pt>
                <c:pt idx="7131">
                  <c:v>24.052289999999864</c:v>
                </c:pt>
                <c:pt idx="7132">
                  <c:v>24.052289999999864</c:v>
                </c:pt>
                <c:pt idx="7133">
                  <c:v>24.052289999999864</c:v>
                </c:pt>
                <c:pt idx="7134">
                  <c:v>24.052289999999864</c:v>
                </c:pt>
                <c:pt idx="7135">
                  <c:v>24.052289999999864</c:v>
                </c:pt>
                <c:pt idx="7136">
                  <c:v>24.052289999999864</c:v>
                </c:pt>
                <c:pt idx="7137">
                  <c:v>24.052289999999864</c:v>
                </c:pt>
                <c:pt idx="7138">
                  <c:v>24.058139999999863</c:v>
                </c:pt>
                <c:pt idx="7139">
                  <c:v>24.062729999999863</c:v>
                </c:pt>
                <c:pt idx="7140">
                  <c:v>24.068129999999865</c:v>
                </c:pt>
                <c:pt idx="7141">
                  <c:v>24.073659999999865</c:v>
                </c:pt>
                <c:pt idx="7142">
                  <c:v>24.077829999999864</c:v>
                </c:pt>
                <c:pt idx="7143">
                  <c:v>24.081149999999862</c:v>
                </c:pt>
                <c:pt idx="7144">
                  <c:v>24.082569999999862</c:v>
                </c:pt>
                <c:pt idx="7145">
                  <c:v>24.083179999999864</c:v>
                </c:pt>
                <c:pt idx="7146">
                  <c:v>24.083259999999864</c:v>
                </c:pt>
                <c:pt idx="7147">
                  <c:v>24.083279999999863</c:v>
                </c:pt>
                <c:pt idx="7148">
                  <c:v>24.083309999999862</c:v>
                </c:pt>
                <c:pt idx="7149">
                  <c:v>24.083349999999861</c:v>
                </c:pt>
                <c:pt idx="7150">
                  <c:v>24.083349999999861</c:v>
                </c:pt>
                <c:pt idx="7151">
                  <c:v>24.083349999999861</c:v>
                </c:pt>
                <c:pt idx="7152">
                  <c:v>24.083349999999861</c:v>
                </c:pt>
                <c:pt idx="7153">
                  <c:v>24.083349999999861</c:v>
                </c:pt>
                <c:pt idx="7154">
                  <c:v>24.083349999999861</c:v>
                </c:pt>
                <c:pt idx="7155">
                  <c:v>24.083349999999861</c:v>
                </c:pt>
                <c:pt idx="7156">
                  <c:v>24.083349999999861</c:v>
                </c:pt>
                <c:pt idx="7157">
                  <c:v>24.083349999999861</c:v>
                </c:pt>
                <c:pt idx="7158">
                  <c:v>24.083349999999861</c:v>
                </c:pt>
                <c:pt idx="7159">
                  <c:v>24.083349999999861</c:v>
                </c:pt>
                <c:pt idx="7160">
                  <c:v>24.083349999999861</c:v>
                </c:pt>
                <c:pt idx="7161">
                  <c:v>24.083349999999861</c:v>
                </c:pt>
                <c:pt idx="7162">
                  <c:v>24.083349999999861</c:v>
                </c:pt>
                <c:pt idx="7163">
                  <c:v>24.083349999999861</c:v>
                </c:pt>
                <c:pt idx="7164">
                  <c:v>24.083349999999861</c:v>
                </c:pt>
                <c:pt idx="7165">
                  <c:v>24.083349999999861</c:v>
                </c:pt>
                <c:pt idx="7166">
                  <c:v>24.083349999999861</c:v>
                </c:pt>
                <c:pt idx="7167">
                  <c:v>24.083349999999861</c:v>
                </c:pt>
                <c:pt idx="7168">
                  <c:v>24.083349999999861</c:v>
                </c:pt>
                <c:pt idx="7169">
                  <c:v>24.083349999999861</c:v>
                </c:pt>
                <c:pt idx="7170">
                  <c:v>24.083349999999861</c:v>
                </c:pt>
                <c:pt idx="7171">
                  <c:v>24.083349999999861</c:v>
                </c:pt>
                <c:pt idx="7172">
                  <c:v>24.083349999999861</c:v>
                </c:pt>
                <c:pt idx="7173">
                  <c:v>24.083349999999861</c:v>
                </c:pt>
                <c:pt idx="7174">
                  <c:v>24.083349999999861</c:v>
                </c:pt>
                <c:pt idx="7175">
                  <c:v>24.083349999999861</c:v>
                </c:pt>
                <c:pt idx="7176">
                  <c:v>24.083349999999861</c:v>
                </c:pt>
                <c:pt idx="7177">
                  <c:v>24.083349999999861</c:v>
                </c:pt>
                <c:pt idx="7178">
                  <c:v>24.083349999999861</c:v>
                </c:pt>
                <c:pt idx="7179">
                  <c:v>24.083349999999861</c:v>
                </c:pt>
                <c:pt idx="7180">
                  <c:v>24.083349999999861</c:v>
                </c:pt>
                <c:pt idx="7181">
                  <c:v>24.083349999999861</c:v>
                </c:pt>
                <c:pt idx="7182">
                  <c:v>24.083349999999861</c:v>
                </c:pt>
                <c:pt idx="7183">
                  <c:v>24.083349999999861</c:v>
                </c:pt>
                <c:pt idx="7184">
                  <c:v>24.083349999999861</c:v>
                </c:pt>
                <c:pt idx="7185">
                  <c:v>24.083349999999861</c:v>
                </c:pt>
                <c:pt idx="7186">
                  <c:v>24.083349999999861</c:v>
                </c:pt>
                <c:pt idx="7187">
                  <c:v>24.083349999999861</c:v>
                </c:pt>
                <c:pt idx="7188">
                  <c:v>24.083349999999861</c:v>
                </c:pt>
                <c:pt idx="7189">
                  <c:v>24.083349999999861</c:v>
                </c:pt>
                <c:pt idx="7190">
                  <c:v>24.083349999999861</c:v>
                </c:pt>
                <c:pt idx="7191">
                  <c:v>24.083349999999861</c:v>
                </c:pt>
                <c:pt idx="7192">
                  <c:v>24.083349999999861</c:v>
                </c:pt>
                <c:pt idx="7193">
                  <c:v>24.083349999999861</c:v>
                </c:pt>
                <c:pt idx="7194">
                  <c:v>24.083349999999861</c:v>
                </c:pt>
                <c:pt idx="7195">
                  <c:v>24.083349999999861</c:v>
                </c:pt>
                <c:pt idx="7196">
                  <c:v>24.083349999999861</c:v>
                </c:pt>
                <c:pt idx="7197">
                  <c:v>24.083349999999861</c:v>
                </c:pt>
                <c:pt idx="7198">
                  <c:v>24.083349999999861</c:v>
                </c:pt>
                <c:pt idx="7199">
                  <c:v>24.083349999999861</c:v>
                </c:pt>
                <c:pt idx="7200">
                  <c:v>24.083349999999861</c:v>
                </c:pt>
                <c:pt idx="7201">
                  <c:v>24.083349999999861</c:v>
                </c:pt>
                <c:pt idx="7202">
                  <c:v>24.083349999999861</c:v>
                </c:pt>
                <c:pt idx="7203">
                  <c:v>24.083349999999861</c:v>
                </c:pt>
                <c:pt idx="7204">
                  <c:v>24.083349999999861</c:v>
                </c:pt>
                <c:pt idx="7205">
                  <c:v>24.083349999999861</c:v>
                </c:pt>
                <c:pt idx="7206">
                  <c:v>24.083349999999861</c:v>
                </c:pt>
                <c:pt idx="7207">
                  <c:v>24.083349999999861</c:v>
                </c:pt>
                <c:pt idx="7208">
                  <c:v>24.083349999999861</c:v>
                </c:pt>
                <c:pt idx="7209">
                  <c:v>24.083349999999861</c:v>
                </c:pt>
                <c:pt idx="7210">
                  <c:v>24.083349999999861</c:v>
                </c:pt>
                <c:pt idx="7211">
                  <c:v>24.083349999999861</c:v>
                </c:pt>
                <c:pt idx="7212">
                  <c:v>24.083349999999861</c:v>
                </c:pt>
                <c:pt idx="7213">
                  <c:v>24.083349999999861</c:v>
                </c:pt>
                <c:pt idx="7214">
                  <c:v>24.083349999999861</c:v>
                </c:pt>
                <c:pt idx="7215">
                  <c:v>24.083349999999861</c:v>
                </c:pt>
                <c:pt idx="7216">
                  <c:v>24.083349999999861</c:v>
                </c:pt>
                <c:pt idx="7217">
                  <c:v>24.083349999999861</c:v>
                </c:pt>
                <c:pt idx="7218">
                  <c:v>24.083349999999861</c:v>
                </c:pt>
                <c:pt idx="7219">
                  <c:v>24.083349999999861</c:v>
                </c:pt>
                <c:pt idx="7220">
                  <c:v>24.083349999999861</c:v>
                </c:pt>
                <c:pt idx="7221">
                  <c:v>24.083349999999861</c:v>
                </c:pt>
                <c:pt idx="7222">
                  <c:v>24.083349999999861</c:v>
                </c:pt>
                <c:pt idx="7223">
                  <c:v>24.083349999999861</c:v>
                </c:pt>
                <c:pt idx="7224">
                  <c:v>24.083349999999861</c:v>
                </c:pt>
                <c:pt idx="7225">
                  <c:v>24.083349999999861</c:v>
                </c:pt>
                <c:pt idx="7226">
                  <c:v>24.083349999999861</c:v>
                </c:pt>
                <c:pt idx="7227">
                  <c:v>24.083349999999861</c:v>
                </c:pt>
                <c:pt idx="7228">
                  <c:v>24.083349999999861</c:v>
                </c:pt>
                <c:pt idx="7229">
                  <c:v>24.083349999999861</c:v>
                </c:pt>
                <c:pt idx="7230">
                  <c:v>24.083349999999861</c:v>
                </c:pt>
                <c:pt idx="7231">
                  <c:v>24.083349999999861</c:v>
                </c:pt>
                <c:pt idx="7232">
                  <c:v>24.083349999999861</c:v>
                </c:pt>
                <c:pt idx="7233">
                  <c:v>24.083349999999861</c:v>
                </c:pt>
                <c:pt idx="7234">
                  <c:v>24.083349999999861</c:v>
                </c:pt>
                <c:pt idx="7235">
                  <c:v>24.083349999999861</c:v>
                </c:pt>
                <c:pt idx="7236">
                  <c:v>24.083349999999861</c:v>
                </c:pt>
                <c:pt idx="7237">
                  <c:v>24.083349999999861</c:v>
                </c:pt>
                <c:pt idx="7238">
                  <c:v>24.083349999999861</c:v>
                </c:pt>
                <c:pt idx="7239">
                  <c:v>24.083349999999861</c:v>
                </c:pt>
                <c:pt idx="7240">
                  <c:v>24.083349999999861</c:v>
                </c:pt>
                <c:pt idx="7241">
                  <c:v>24.083349999999861</c:v>
                </c:pt>
                <c:pt idx="7242">
                  <c:v>24.083349999999861</c:v>
                </c:pt>
                <c:pt idx="7243">
                  <c:v>24.083349999999861</c:v>
                </c:pt>
                <c:pt idx="7244">
                  <c:v>24.083349999999861</c:v>
                </c:pt>
                <c:pt idx="7245">
                  <c:v>24.083349999999861</c:v>
                </c:pt>
                <c:pt idx="7246">
                  <c:v>24.083349999999861</c:v>
                </c:pt>
                <c:pt idx="7247">
                  <c:v>24.083349999999861</c:v>
                </c:pt>
                <c:pt idx="7248">
                  <c:v>24.083349999999861</c:v>
                </c:pt>
                <c:pt idx="7249">
                  <c:v>24.083349999999861</c:v>
                </c:pt>
                <c:pt idx="7250">
                  <c:v>24.083349999999861</c:v>
                </c:pt>
                <c:pt idx="7251">
                  <c:v>24.083349999999861</c:v>
                </c:pt>
                <c:pt idx="7252">
                  <c:v>24.083349999999861</c:v>
                </c:pt>
                <c:pt idx="7253">
                  <c:v>24.083349999999861</c:v>
                </c:pt>
                <c:pt idx="7254">
                  <c:v>24.083609999999862</c:v>
                </c:pt>
                <c:pt idx="7255">
                  <c:v>24.08729999999986</c:v>
                </c:pt>
                <c:pt idx="7256">
                  <c:v>24.090299999999861</c:v>
                </c:pt>
                <c:pt idx="7257">
                  <c:v>24.092129999999862</c:v>
                </c:pt>
                <c:pt idx="7258">
                  <c:v>24.093179999999862</c:v>
                </c:pt>
                <c:pt idx="7259">
                  <c:v>24.094029999999862</c:v>
                </c:pt>
                <c:pt idx="7260">
                  <c:v>24.094759999999862</c:v>
                </c:pt>
                <c:pt idx="7261">
                  <c:v>24.095169999999861</c:v>
                </c:pt>
                <c:pt idx="7262">
                  <c:v>24.09528999999986</c:v>
                </c:pt>
                <c:pt idx="7263">
                  <c:v>24.09528999999986</c:v>
                </c:pt>
                <c:pt idx="7264">
                  <c:v>24.09528999999986</c:v>
                </c:pt>
                <c:pt idx="7265">
                  <c:v>24.09528999999986</c:v>
                </c:pt>
                <c:pt idx="7266">
                  <c:v>24.09528999999986</c:v>
                </c:pt>
                <c:pt idx="7267">
                  <c:v>24.09528999999986</c:v>
                </c:pt>
                <c:pt idx="7268">
                  <c:v>24.09528999999986</c:v>
                </c:pt>
                <c:pt idx="7269">
                  <c:v>24.09565999999986</c:v>
                </c:pt>
                <c:pt idx="7270">
                  <c:v>24.099339999999859</c:v>
                </c:pt>
                <c:pt idx="7271">
                  <c:v>24.103939999999859</c:v>
                </c:pt>
                <c:pt idx="7272">
                  <c:v>24.107429999999859</c:v>
                </c:pt>
                <c:pt idx="7273">
                  <c:v>24.10936999999986</c:v>
                </c:pt>
                <c:pt idx="7274">
                  <c:v>24.110449999999862</c:v>
                </c:pt>
                <c:pt idx="7275">
                  <c:v>24.110929999999861</c:v>
                </c:pt>
                <c:pt idx="7276">
                  <c:v>24.11133999999986</c:v>
                </c:pt>
                <c:pt idx="7277">
                  <c:v>24.11180999999986</c:v>
                </c:pt>
                <c:pt idx="7278">
                  <c:v>24.112159999999861</c:v>
                </c:pt>
                <c:pt idx="7279">
                  <c:v>24.112159999999861</c:v>
                </c:pt>
                <c:pt idx="7280">
                  <c:v>24.112159999999861</c:v>
                </c:pt>
                <c:pt idx="7281">
                  <c:v>24.112159999999861</c:v>
                </c:pt>
                <c:pt idx="7282">
                  <c:v>24.112159999999861</c:v>
                </c:pt>
                <c:pt idx="7283">
                  <c:v>24.11218999999986</c:v>
                </c:pt>
                <c:pt idx="7284">
                  <c:v>24.11273999999986</c:v>
                </c:pt>
                <c:pt idx="7285">
                  <c:v>24.11696999999986</c:v>
                </c:pt>
                <c:pt idx="7286">
                  <c:v>24.133549999999861</c:v>
                </c:pt>
                <c:pt idx="7287">
                  <c:v>24.148809999999862</c:v>
                </c:pt>
                <c:pt idx="7288">
                  <c:v>24.156779999999863</c:v>
                </c:pt>
                <c:pt idx="7289">
                  <c:v>24.161509999999861</c:v>
                </c:pt>
                <c:pt idx="7290">
                  <c:v>24.16398999999986</c:v>
                </c:pt>
                <c:pt idx="7291">
                  <c:v>24.164749999999859</c:v>
                </c:pt>
                <c:pt idx="7292">
                  <c:v>24.165029999999859</c:v>
                </c:pt>
                <c:pt idx="7293">
                  <c:v>24.165029999999859</c:v>
                </c:pt>
                <c:pt idx="7294">
                  <c:v>24.165029999999859</c:v>
                </c:pt>
                <c:pt idx="7295">
                  <c:v>24.165029999999859</c:v>
                </c:pt>
                <c:pt idx="7296">
                  <c:v>24.165029999999859</c:v>
                </c:pt>
                <c:pt idx="7297">
                  <c:v>24.165029999999859</c:v>
                </c:pt>
                <c:pt idx="7298">
                  <c:v>24.165029999999859</c:v>
                </c:pt>
                <c:pt idx="7299">
                  <c:v>24.165029999999859</c:v>
                </c:pt>
                <c:pt idx="7300">
                  <c:v>24.165029999999859</c:v>
                </c:pt>
                <c:pt idx="7301">
                  <c:v>24.165029999999859</c:v>
                </c:pt>
                <c:pt idx="7302">
                  <c:v>24.165029999999859</c:v>
                </c:pt>
                <c:pt idx="7303">
                  <c:v>24.165029999999859</c:v>
                </c:pt>
                <c:pt idx="7304">
                  <c:v>24.165029999999859</c:v>
                </c:pt>
                <c:pt idx="7305">
                  <c:v>24.165029999999859</c:v>
                </c:pt>
                <c:pt idx="7306">
                  <c:v>24.167419999999858</c:v>
                </c:pt>
                <c:pt idx="7307">
                  <c:v>24.167419999999858</c:v>
                </c:pt>
                <c:pt idx="7308">
                  <c:v>24.167419999999858</c:v>
                </c:pt>
                <c:pt idx="7309">
                  <c:v>24.167419999999858</c:v>
                </c:pt>
                <c:pt idx="7310">
                  <c:v>24.167419999999858</c:v>
                </c:pt>
                <c:pt idx="7311">
                  <c:v>24.169119999999857</c:v>
                </c:pt>
                <c:pt idx="7312">
                  <c:v>24.179439999999857</c:v>
                </c:pt>
                <c:pt idx="7313">
                  <c:v>24.189499999999857</c:v>
                </c:pt>
                <c:pt idx="7314">
                  <c:v>24.194259999999858</c:v>
                </c:pt>
                <c:pt idx="7315">
                  <c:v>24.196029999999858</c:v>
                </c:pt>
                <c:pt idx="7316">
                  <c:v>24.196569999999859</c:v>
                </c:pt>
                <c:pt idx="7317">
                  <c:v>24.196569999999859</c:v>
                </c:pt>
                <c:pt idx="7318">
                  <c:v>24.196569999999859</c:v>
                </c:pt>
                <c:pt idx="7319">
                  <c:v>24.196569999999859</c:v>
                </c:pt>
                <c:pt idx="7320">
                  <c:v>24.196569999999859</c:v>
                </c:pt>
                <c:pt idx="7321">
                  <c:v>24.196569999999859</c:v>
                </c:pt>
                <c:pt idx="7322">
                  <c:v>24.196569999999859</c:v>
                </c:pt>
                <c:pt idx="7323">
                  <c:v>24.196569999999859</c:v>
                </c:pt>
                <c:pt idx="7324">
                  <c:v>24.196569999999859</c:v>
                </c:pt>
                <c:pt idx="7325">
                  <c:v>24.196569999999859</c:v>
                </c:pt>
                <c:pt idx="7326">
                  <c:v>24.196569999999859</c:v>
                </c:pt>
                <c:pt idx="7327">
                  <c:v>24.196569999999859</c:v>
                </c:pt>
                <c:pt idx="7328">
                  <c:v>24.196569999999859</c:v>
                </c:pt>
                <c:pt idx="7329">
                  <c:v>24.196569999999859</c:v>
                </c:pt>
                <c:pt idx="7330">
                  <c:v>24.196569999999859</c:v>
                </c:pt>
                <c:pt idx="7331">
                  <c:v>24.196569999999859</c:v>
                </c:pt>
                <c:pt idx="7332">
                  <c:v>24.196569999999859</c:v>
                </c:pt>
                <c:pt idx="7333">
                  <c:v>24.196569999999859</c:v>
                </c:pt>
                <c:pt idx="7334">
                  <c:v>24.196569999999859</c:v>
                </c:pt>
                <c:pt idx="7335">
                  <c:v>24.196569999999859</c:v>
                </c:pt>
                <c:pt idx="7336">
                  <c:v>24.196569999999859</c:v>
                </c:pt>
                <c:pt idx="7337">
                  <c:v>24.196569999999859</c:v>
                </c:pt>
                <c:pt idx="7338">
                  <c:v>24.196569999999859</c:v>
                </c:pt>
                <c:pt idx="7339">
                  <c:v>24.196569999999859</c:v>
                </c:pt>
                <c:pt idx="7340">
                  <c:v>24.196569999999859</c:v>
                </c:pt>
                <c:pt idx="7341">
                  <c:v>24.196569999999859</c:v>
                </c:pt>
                <c:pt idx="7342">
                  <c:v>24.196569999999859</c:v>
                </c:pt>
                <c:pt idx="7343">
                  <c:v>24.196569999999859</c:v>
                </c:pt>
                <c:pt idx="7344">
                  <c:v>24.196569999999859</c:v>
                </c:pt>
                <c:pt idx="7345">
                  <c:v>24.196569999999859</c:v>
                </c:pt>
                <c:pt idx="7346">
                  <c:v>24.196569999999859</c:v>
                </c:pt>
                <c:pt idx="7347">
                  <c:v>24.196569999999859</c:v>
                </c:pt>
                <c:pt idx="7348">
                  <c:v>24.196569999999859</c:v>
                </c:pt>
                <c:pt idx="7349">
                  <c:v>24.196569999999859</c:v>
                </c:pt>
                <c:pt idx="7350">
                  <c:v>24.196569999999859</c:v>
                </c:pt>
                <c:pt idx="7351">
                  <c:v>24.196569999999859</c:v>
                </c:pt>
                <c:pt idx="7352">
                  <c:v>24.196569999999859</c:v>
                </c:pt>
                <c:pt idx="7353">
                  <c:v>24.196569999999859</c:v>
                </c:pt>
                <c:pt idx="7354">
                  <c:v>24.196569999999859</c:v>
                </c:pt>
                <c:pt idx="7355">
                  <c:v>24.196569999999859</c:v>
                </c:pt>
                <c:pt idx="7356">
                  <c:v>24.196569999999859</c:v>
                </c:pt>
                <c:pt idx="7357">
                  <c:v>24.196569999999859</c:v>
                </c:pt>
                <c:pt idx="7358">
                  <c:v>24.196569999999859</c:v>
                </c:pt>
                <c:pt idx="7359">
                  <c:v>24.196569999999859</c:v>
                </c:pt>
                <c:pt idx="7360">
                  <c:v>24.20141999999986</c:v>
                </c:pt>
                <c:pt idx="7361">
                  <c:v>24.205809999999861</c:v>
                </c:pt>
                <c:pt idx="7362">
                  <c:v>24.21221999999986</c:v>
                </c:pt>
                <c:pt idx="7363">
                  <c:v>24.219499999999861</c:v>
                </c:pt>
                <c:pt idx="7364">
                  <c:v>24.222799999999861</c:v>
                </c:pt>
                <c:pt idx="7365">
                  <c:v>24.224019999999861</c:v>
                </c:pt>
                <c:pt idx="7366">
                  <c:v>24.22469999999986</c:v>
                </c:pt>
                <c:pt idx="7367">
                  <c:v>24.22517999999986</c:v>
                </c:pt>
                <c:pt idx="7368">
                  <c:v>24.225479999999859</c:v>
                </c:pt>
                <c:pt idx="7369">
                  <c:v>24.22573999999986</c:v>
                </c:pt>
                <c:pt idx="7370">
                  <c:v>24.225979999999861</c:v>
                </c:pt>
                <c:pt idx="7371">
                  <c:v>24.226139999999862</c:v>
                </c:pt>
                <c:pt idx="7372">
                  <c:v>24.226139999999862</c:v>
                </c:pt>
                <c:pt idx="7373">
                  <c:v>24.226139999999862</c:v>
                </c:pt>
                <c:pt idx="7374">
                  <c:v>24.226139999999862</c:v>
                </c:pt>
                <c:pt idx="7375">
                  <c:v>24.226139999999862</c:v>
                </c:pt>
                <c:pt idx="7376">
                  <c:v>24.226139999999862</c:v>
                </c:pt>
                <c:pt idx="7377">
                  <c:v>24.226139999999862</c:v>
                </c:pt>
                <c:pt idx="7378">
                  <c:v>24.226139999999862</c:v>
                </c:pt>
                <c:pt idx="7379">
                  <c:v>24.226139999999862</c:v>
                </c:pt>
                <c:pt idx="7380">
                  <c:v>24.226139999999862</c:v>
                </c:pt>
                <c:pt idx="7381">
                  <c:v>24.226139999999862</c:v>
                </c:pt>
                <c:pt idx="7382">
                  <c:v>24.226139999999862</c:v>
                </c:pt>
                <c:pt idx="7383">
                  <c:v>24.226139999999862</c:v>
                </c:pt>
                <c:pt idx="7384">
                  <c:v>24.226139999999862</c:v>
                </c:pt>
                <c:pt idx="7385">
                  <c:v>24.226139999999862</c:v>
                </c:pt>
                <c:pt idx="7386">
                  <c:v>24.226139999999862</c:v>
                </c:pt>
                <c:pt idx="7387">
                  <c:v>24.231969999999862</c:v>
                </c:pt>
                <c:pt idx="7388">
                  <c:v>24.241589999999864</c:v>
                </c:pt>
                <c:pt idx="7389">
                  <c:v>24.244729999999862</c:v>
                </c:pt>
                <c:pt idx="7390">
                  <c:v>24.249549999999861</c:v>
                </c:pt>
                <c:pt idx="7391">
                  <c:v>24.258469999999861</c:v>
                </c:pt>
                <c:pt idx="7392">
                  <c:v>24.267039999999859</c:v>
                </c:pt>
                <c:pt idx="7393">
                  <c:v>24.272819999999861</c:v>
                </c:pt>
                <c:pt idx="7394">
                  <c:v>24.27649999999986</c:v>
                </c:pt>
                <c:pt idx="7395">
                  <c:v>24.278359999999861</c:v>
                </c:pt>
                <c:pt idx="7396">
                  <c:v>24.279569999999861</c:v>
                </c:pt>
                <c:pt idx="7397">
                  <c:v>24.280219999999861</c:v>
                </c:pt>
                <c:pt idx="7398">
                  <c:v>24.280579999999862</c:v>
                </c:pt>
                <c:pt idx="7399">
                  <c:v>24.280789999999861</c:v>
                </c:pt>
                <c:pt idx="7400">
                  <c:v>24.280889999999861</c:v>
                </c:pt>
                <c:pt idx="7401">
                  <c:v>24.280889999999861</c:v>
                </c:pt>
                <c:pt idx="7402">
                  <c:v>24.280889999999861</c:v>
                </c:pt>
                <c:pt idx="7403">
                  <c:v>24.280889999999861</c:v>
                </c:pt>
                <c:pt idx="7404">
                  <c:v>24.280889999999861</c:v>
                </c:pt>
                <c:pt idx="7405">
                  <c:v>24.280889999999861</c:v>
                </c:pt>
                <c:pt idx="7406">
                  <c:v>24.280889999999861</c:v>
                </c:pt>
                <c:pt idx="7407">
                  <c:v>24.280889999999861</c:v>
                </c:pt>
                <c:pt idx="7408">
                  <c:v>24.280889999999861</c:v>
                </c:pt>
                <c:pt idx="7409">
                  <c:v>24.280889999999861</c:v>
                </c:pt>
                <c:pt idx="7410">
                  <c:v>24.280889999999861</c:v>
                </c:pt>
                <c:pt idx="7411">
                  <c:v>24.280889999999861</c:v>
                </c:pt>
                <c:pt idx="7412">
                  <c:v>24.280889999999861</c:v>
                </c:pt>
                <c:pt idx="7413">
                  <c:v>24.280889999999861</c:v>
                </c:pt>
                <c:pt idx="7414">
                  <c:v>24.280889999999861</c:v>
                </c:pt>
                <c:pt idx="7415">
                  <c:v>24.280889999999861</c:v>
                </c:pt>
                <c:pt idx="7416">
                  <c:v>24.280889999999861</c:v>
                </c:pt>
                <c:pt idx="7417">
                  <c:v>24.280889999999861</c:v>
                </c:pt>
                <c:pt idx="7418">
                  <c:v>24.287449999999861</c:v>
                </c:pt>
                <c:pt idx="7419">
                  <c:v>24.302229999999859</c:v>
                </c:pt>
                <c:pt idx="7420">
                  <c:v>24.313159999999858</c:v>
                </c:pt>
                <c:pt idx="7421">
                  <c:v>24.322899999999859</c:v>
                </c:pt>
                <c:pt idx="7422">
                  <c:v>24.333669999999859</c:v>
                </c:pt>
                <c:pt idx="7423">
                  <c:v>24.344569999999859</c:v>
                </c:pt>
                <c:pt idx="7424">
                  <c:v>24.35071999999986</c:v>
                </c:pt>
                <c:pt idx="7425">
                  <c:v>24.353139999999861</c:v>
                </c:pt>
                <c:pt idx="7426">
                  <c:v>24.353139999999861</c:v>
                </c:pt>
                <c:pt idx="7427">
                  <c:v>24.353139999999861</c:v>
                </c:pt>
                <c:pt idx="7428">
                  <c:v>24.353139999999861</c:v>
                </c:pt>
                <c:pt idx="7429">
                  <c:v>24.353139999999861</c:v>
                </c:pt>
                <c:pt idx="7430">
                  <c:v>24.353139999999861</c:v>
                </c:pt>
                <c:pt idx="7431">
                  <c:v>24.353139999999861</c:v>
                </c:pt>
                <c:pt idx="7432">
                  <c:v>24.353139999999861</c:v>
                </c:pt>
                <c:pt idx="7433">
                  <c:v>24.356659999999863</c:v>
                </c:pt>
                <c:pt idx="7434">
                  <c:v>24.363679999999864</c:v>
                </c:pt>
                <c:pt idx="7435">
                  <c:v>24.367929999999863</c:v>
                </c:pt>
                <c:pt idx="7436">
                  <c:v>24.370849999999862</c:v>
                </c:pt>
                <c:pt idx="7437">
                  <c:v>24.372469999999861</c:v>
                </c:pt>
                <c:pt idx="7438">
                  <c:v>24.373189999999862</c:v>
                </c:pt>
                <c:pt idx="7439">
                  <c:v>24.373449999999863</c:v>
                </c:pt>
                <c:pt idx="7440">
                  <c:v>24.373479999999862</c:v>
                </c:pt>
                <c:pt idx="7441">
                  <c:v>24.373479999999862</c:v>
                </c:pt>
                <c:pt idx="7442">
                  <c:v>24.373479999999862</c:v>
                </c:pt>
                <c:pt idx="7443">
                  <c:v>24.373479999999862</c:v>
                </c:pt>
                <c:pt idx="7444">
                  <c:v>24.373479999999862</c:v>
                </c:pt>
                <c:pt idx="7445">
                  <c:v>24.373479999999862</c:v>
                </c:pt>
                <c:pt idx="7446">
                  <c:v>24.388249999999861</c:v>
                </c:pt>
                <c:pt idx="7447">
                  <c:v>24.40036999999986</c:v>
                </c:pt>
                <c:pt idx="7448">
                  <c:v>24.409539999999861</c:v>
                </c:pt>
                <c:pt idx="7449">
                  <c:v>24.42262999999986</c:v>
                </c:pt>
                <c:pt idx="7450">
                  <c:v>24.437019999999858</c:v>
                </c:pt>
                <c:pt idx="7451">
                  <c:v>24.451669999999858</c:v>
                </c:pt>
                <c:pt idx="7452">
                  <c:v>24.463369999999859</c:v>
                </c:pt>
                <c:pt idx="7453">
                  <c:v>24.470339999999858</c:v>
                </c:pt>
                <c:pt idx="7454">
                  <c:v>24.47254999999986</c:v>
                </c:pt>
                <c:pt idx="7455">
                  <c:v>24.473619999999858</c:v>
                </c:pt>
                <c:pt idx="7456">
                  <c:v>24.474259999999859</c:v>
                </c:pt>
                <c:pt idx="7457">
                  <c:v>24.474529999999859</c:v>
                </c:pt>
                <c:pt idx="7458">
                  <c:v>24.474579999999861</c:v>
                </c:pt>
                <c:pt idx="7459">
                  <c:v>24.474579999999861</c:v>
                </c:pt>
                <c:pt idx="7460">
                  <c:v>24.474579999999861</c:v>
                </c:pt>
                <c:pt idx="7461">
                  <c:v>24.474579999999861</c:v>
                </c:pt>
                <c:pt idx="7462">
                  <c:v>24.474579999999861</c:v>
                </c:pt>
                <c:pt idx="7463">
                  <c:v>24.474579999999861</c:v>
                </c:pt>
                <c:pt idx="7464">
                  <c:v>24.474579999999861</c:v>
                </c:pt>
                <c:pt idx="7465">
                  <c:v>24.474579999999861</c:v>
                </c:pt>
                <c:pt idx="7466">
                  <c:v>24.474579999999861</c:v>
                </c:pt>
                <c:pt idx="7467">
                  <c:v>24.474579999999861</c:v>
                </c:pt>
                <c:pt idx="7468">
                  <c:v>24.474579999999861</c:v>
                </c:pt>
                <c:pt idx="7469">
                  <c:v>24.474579999999861</c:v>
                </c:pt>
                <c:pt idx="7470">
                  <c:v>24.474579999999861</c:v>
                </c:pt>
                <c:pt idx="7471">
                  <c:v>24.474579999999861</c:v>
                </c:pt>
                <c:pt idx="7472">
                  <c:v>24.474579999999861</c:v>
                </c:pt>
                <c:pt idx="7473">
                  <c:v>24.474579999999861</c:v>
                </c:pt>
                <c:pt idx="7474">
                  <c:v>24.474579999999861</c:v>
                </c:pt>
                <c:pt idx="7475">
                  <c:v>24.474579999999861</c:v>
                </c:pt>
                <c:pt idx="7476">
                  <c:v>24.474579999999861</c:v>
                </c:pt>
                <c:pt idx="7477">
                  <c:v>24.474579999999861</c:v>
                </c:pt>
                <c:pt idx="7478">
                  <c:v>24.474579999999861</c:v>
                </c:pt>
                <c:pt idx="7479">
                  <c:v>24.474579999999861</c:v>
                </c:pt>
                <c:pt idx="7480">
                  <c:v>24.474579999999861</c:v>
                </c:pt>
                <c:pt idx="7481">
                  <c:v>24.474579999999861</c:v>
                </c:pt>
                <c:pt idx="7482">
                  <c:v>24.474579999999861</c:v>
                </c:pt>
                <c:pt idx="7483">
                  <c:v>24.474579999999861</c:v>
                </c:pt>
                <c:pt idx="7484">
                  <c:v>24.474579999999861</c:v>
                </c:pt>
                <c:pt idx="7485">
                  <c:v>24.474579999999861</c:v>
                </c:pt>
                <c:pt idx="7486">
                  <c:v>24.474579999999861</c:v>
                </c:pt>
                <c:pt idx="7487">
                  <c:v>24.47517999999986</c:v>
                </c:pt>
                <c:pt idx="7488">
                  <c:v>24.482229999999859</c:v>
                </c:pt>
                <c:pt idx="7489">
                  <c:v>24.49373999999986</c:v>
                </c:pt>
                <c:pt idx="7490">
                  <c:v>24.503189999999861</c:v>
                </c:pt>
                <c:pt idx="7491">
                  <c:v>24.50848999999986</c:v>
                </c:pt>
                <c:pt idx="7492">
                  <c:v>24.51149999999986</c:v>
                </c:pt>
                <c:pt idx="7493">
                  <c:v>24.51299999999986</c:v>
                </c:pt>
                <c:pt idx="7494">
                  <c:v>24.513809999999861</c:v>
                </c:pt>
                <c:pt idx="7495">
                  <c:v>24.51430999999986</c:v>
                </c:pt>
                <c:pt idx="7496">
                  <c:v>24.514699999999859</c:v>
                </c:pt>
                <c:pt idx="7497">
                  <c:v>24.515099999999858</c:v>
                </c:pt>
                <c:pt idx="7498">
                  <c:v>24.515939999999858</c:v>
                </c:pt>
                <c:pt idx="7499">
                  <c:v>24.516999999999857</c:v>
                </c:pt>
                <c:pt idx="7500">
                  <c:v>24.516999999999857</c:v>
                </c:pt>
                <c:pt idx="7501">
                  <c:v>24.516999999999857</c:v>
                </c:pt>
                <c:pt idx="7502">
                  <c:v>24.516999999999857</c:v>
                </c:pt>
                <c:pt idx="7503">
                  <c:v>24.516999999999857</c:v>
                </c:pt>
                <c:pt idx="7504">
                  <c:v>24.516999999999857</c:v>
                </c:pt>
                <c:pt idx="7505">
                  <c:v>24.516999999999857</c:v>
                </c:pt>
                <c:pt idx="7506">
                  <c:v>24.516999999999857</c:v>
                </c:pt>
                <c:pt idx="7507">
                  <c:v>24.516999999999857</c:v>
                </c:pt>
                <c:pt idx="7508">
                  <c:v>24.518939999999859</c:v>
                </c:pt>
                <c:pt idx="7509">
                  <c:v>24.527379999999859</c:v>
                </c:pt>
                <c:pt idx="7510">
                  <c:v>24.537339999999858</c:v>
                </c:pt>
                <c:pt idx="7511">
                  <c:v>24.542209999999859</c:v>
                </c:pt>
                <c:pt idx="7512">
                  <c:v>24.54301999999986</c:v>
                </c:pt>
                <c:pt idx="7513">
                  <c:v>24.54301999999986</c:v>
                </c:pt>
                <c:pt idx="7514">
                  <c:v>24.54301999999986</c:v>
                </c:pt>
                <c:pt idx="7515">
                  <c:v>24.54301999999986</c:v>
                </c:pt>
                <c:pt idx="7516">
                  <c:v>24.54301999999986</c:v>
                </c:pt>
                <c:pt idx="7517">
                  <c:v>24.54301999999986</c:v>
                </c:pt>
                <c:pt idx="7518">
                  <c:v>24.54301999999986</c:v>
                </c:pt>
                <c:pt idx="7519">
                  <c:v>24.54301999999986</c:v>
                </c:pt>
                <c:pt idx="7520">
                  <c:v>24.543559999999861</c:v>
                </c:pt>
                <c:pt idx="7521">
                  <c:v>24.547009999999862</c:v>
                </c:pt>
                <c:pt idx="7522">
                  <c:v>24.553269999999863</c:v>
                </c:pt>
                <c:pt idx="7523">
                  <c:v>24.558949999999864</c:v>
                </c:pt>
                <c:pt idx="7524">
                  <c:v>24.562099999999866</c:v>
                </c:pt>
                <c:pt idx="7525">
                  <c:v>24.563599999999866</c:v>
                </c:pt>
                <c:pt idx="7526">
                  <c:v>24.564619999999866</c:v>
                </c:pt>
                <c:pt idx="7527">
                  <c:v>24.565189999999866</c:v>
                </c:pt>
                <c:pt idx="7528">
                  <c:v>24.565659999999866</c:v>
                </c:pt>
                <c:pt idx="7529">
                  <c:v>24.566349999999865</c:v>
                </c:pt>
                <c:pt idx="7530">
                  <c:v>24.567529999999866</c:v>
                </c:pt>
                <c:pt idx="7531">
                  <c:v>24.571899999999868</c:v>
                </c:pt>
                <c:pt idx="7532">
                  <c:v>24.579399999999868</c:v>
                </c:pt>
                <c:pt idx="7533">
                  <c:v>24.586729999999868</c:v>
                </c:pt>
                <c:pt idx="7534">
                  <c:v>24.591369999999866</c:v>
                </c:pt>
                <c:pt idx="7535">
                  <c:v>24.594099999999866</c:v>
                </c:pt>
                <c:pt idx="7536">
                  <c:v>24.595539999999865</c:v>
                </c:pt>
                <c:pt idx="7537">
                  <c:v>24.596349999999866</c:v>
                </c:pt>
                <c:pt idx="7538">
                  <c:v>24.596719999999866</c:v>
                </c:pt>
                <c:pt idx="7539">
                  <c:v>24.596989999999867</c:v>
                </c:pt>
                <c:pt idx="7540">
                  <c:v>24.597189999999866</c:v>
                </c:pt>
                <c:pt idx="7541">
                  <c:v>24.597409999999865</c:v>
                </c:pt>
                <c:pt idx="7542">
                  <c:v>24.597569999999866</c:v>
                </c:pt>
                <c:pt idx="7543">
                  <c:v>24.597729999999867</c:v>
                </c:pt>
                <c:pt idx="7544">
                  <c:v>24.597899999999868</c:v>
                </c:pt>
                <c:pt idx="7545">
                  <c:v>24.598069999999868</c:v>
                </c:pt>
                <c:pt idx="7546">
                  <c:v>24.598329999999869</c:v>
                </c:pt>
                <c:pt idx="7547">
                  <c:v>24.598379999999871</c:v>
                </c:pt>
                <c:pt idx="7548">
                  <c:v>24.598379999999871</c:v>
                </c:pt>
                <c:pt idx="7549">
                  <c:v>24.598379999999871</c:v>
                </c:pt>
                <c:pt idx="7550">
                  <c:v>24.598379999999871</c:v>
                </c:pt>
                <c:pt idx="7551">
                  <c:v>24.598379999999871</c:v>
                </c:pt>
                <c:pt idx="7552">
                  <c:v>24.598379999999871</c:v>
                </c:pt>
                <c:pt idx="7553">
                  <c:v>24.598379999999871</c:v>
                </c:pt>
                <c:pt idx="7554">
                  <c:v>24.598379999999871</c:v>
                </c:pt>
                <c:pt idx="7555">
                  <c:v>24.598379999999871</c:v>
                </c:pt>
                <c:pt idx="7556">
                  <c:v>24.598379999999871</c:v>
                </c:pt>
                <c:pt idx="7557">
                  <c:v>24.598379999999871</c:v>
                </c:pt>
                <c:pt idx="7558">
                  <c:v>24.598379999999871</c:v>
                </c:pt>
                <c:pt idx="7559">
                  <c:v>24.598379999999871</c:v>
                </c:pt>
                <c:pt idx="7560">
                  <c:v>24.598379999999871</c:v>
                </c:pt>
                <c:pt idx="7561">
                  <c:v>24.598379999999871</c:v>
                </c:pt>
                <c:pt idx="7562">
                  <c:v>24.598379999999871</c:v>
                </c:pt>
                <c:pt idx="7563">
                  <c:v>24.598379999999871</c:v>
                </c:pt>
                <c:pt idx="7564">
                  <c:v>24.598379999999871</c:v>
                </c:pt>
                <c:pt idx="7565">
                  <c:v>24.598379999999871</c:v>
                </c:pt>
                <c:pt idx="7566">
                  <c:v>24.598379999999871</c:v>
                </c:pt>
                <c:pt idx="7567">
                  <c:v>24.598379999999871</c:v>
                </c:pt>
                <c:pt idx="7568">
                  <c:v>24.598379999999871</c:v>
                </c:pt>
                <c:pt idx="7569">
                  <c:v>24.598379999999871</c:v>
                </c:pt>
                <c:pt idx="7570">
                  <c:v>24.598379999999871</c:v>
                </c:pt>
                <c:pt idx="7571">
                  <c:v>24.598379999999871</c:v>
                </c:pt>
                <c:pt idx="7572">
                  <c:v>24.598379999999871</c:v>
                </c:pt>
                <c:pt idx="7573">
                  <c:v>24.598379999999871</c:v>
                </c:pt>
                <c:pt idx="7574">
                  <c:v>24.598379999999871</c:v>
                </c:pt>
                <c:pt idx="7575">
                  <c:v>24.598379999999871</c:v>
                </c:pt>
                <c:pt idx="7576">
                  <c:v>24.598379999999871</c:v>
                </c:pt>
                <c:pt idx="7577">
                  <c:v>24.598379999999871</c:v>
                </c:pt>
                <c:pt idx="7578">
                  <c:v>24.598379999999871</c:v>
                </c:pt>
                <c:pt idx="7579">
                  <c:v>24.598379999999871</c:v>
                </c:pt>
                <c:pt idx="7580">
                  <c:v>24.598379999999871</c:v>
                </c:pt>
                <c:pt idx="7581">
                  <c:v>24.598379999999871</c:v>
                </c:pt>
                <c:pt idx="7582">
                  <c:v>24.598379999999871</c:v>
                </c:pt>
                <c:pt idx="7583">
                  <c:v>24.598379999999871</c:v>
                </c:pt>
                <c:pt idx="7584">
                  <c:v>24.598379999999871</c:v>
                </c:pt>
                <c:pt idx="7585">
                  <c:v>24.598379999999871</c:v>
                </c:pt>
                <c:pt idx="7586">
                  <c:v>24.598379999999871</c:v>
                </c:pt>
                <c:pt idx="7587">
                  <c:v>24.598379999999871</c:v>
                </c:pt>
                <c:pt idx="7588">
                  <c:v>24.598379999999871</c:v>
                </c:pt>
                <c:pt idx="7589">
                  <c:v>24.598379999999871</c:v>
                </c:pt>
                <c:pt idx="7590">
                  <c:v>24.598379999999871</c:v>
                </c:pt>
                <c:pt idx="7591">
                  <c:v>24.598379999999871</c:v>
                </c:pt>
                <c:pt idx="7592">
                  <c:v>24.598379999999871</c:v>
                </c:pt>
                <c:pt idx="7593">
                  <c:v>24.598379999999871</c:v>
                </c:pt>
                <c:pt idx="7594">
                  <c:v>24.598379999999871</c:v>
                </c:pt>
                <c:pt idx="7595">
                  <c:v>24.598379999999871</c:v>
                </c:pt>
                <c:pt idx="7596">
                  <c:v>24.598379999999871</c:v>
                </c:pt>
                <c:pt idx="7597">
                  <c:v>24.598379999999871</c:v>
                </c:pt>
                <c:pt idx="7598">
                  <c:v>24.598379999999871</c:v>
                </c:pt>
                <c:pt idx="7599">
                  <c:v>24.598379999999871</c:v>
                </c:pt>
                <c:pt idx="7600">
                  <c:v>24.598379999999871</c:v>
                </c:pt>
                <c:pt idx="7601">
                  <c:v>24.598379999999871</c:v>
                </c:pt>
                <c:pt idx="7602">
                  <c:v>24.598379999999871</c:v>
                </c:pt>
                <c:pt idx="7603">
                  <c:v>24.598379999999871</c:v>
                </c:pt>
                <c:pt idx="7604">
                  <c:v>24.598379999999871</c:v>
                </c:pt>
                <c:pt idx="7605">
                  <c:v>24.598379999999871</c:v>
                </c:pt>
                <c:pt idx="7606">
                  <c:v>24.598379999999871</c:v>
                </c:pt>
                <c:pt idx="7607">
                  <c:v>24.598379999999871</c:v>
                </c:pt>
                <c:pt idx="7608">
                  <c:v>24.598379999999871</c:v>
                </c:pt>
                <c:pt idx="7609">
                  <c:v>24.598379999999871</c:v>
                </c:pt>
                <c:pt idx="7610">
                  <c:v>24.598379999999871</c:v>
                </c:pt>
                <c:pt idx="7611">
                  <c:v>24.598379999999871</c:v>
                </c:pt>
                <c:pt idx="7612">
                  <c:v>24.598379999999871</c:v>
                </c:pt>
                <c:pt idx="7613">
                  <c:v>24.598379999999871</c:v>
                </c:pt>
                <c:pt idx="7614">
                  <c:v>24.598379999999871</c:v>
                </c:pt>
                <c:pt idx="7615">
                  <c:v>24.598379999999871</c:v>
                </c:pt>
                <c:pt idx="7616">
                  <c:v>24.598379999999871</c:v>
                </c:pt>
                <c:pt idx="7617">
                  <c:v>24.598379999999871</c:v>
                </c:pt>
                <c:pt idx="7618">
                  <c:v>24.598379999999871</c:v>
                </c:pt>
                <c:pt idx="7619">
                  <c:v>24.598379999999871</c:v>
                </c:pt>
                <c:pt idx="7620">
                  <c:v>24.598379999999871</c:v>
                </c:pt>
                <c:pt idx="7621">
                  <c:v>24.598379999999871</c:v>
                </c:pt>
                <c:pt idx="7622">
                  <c:v>24.598379999999871</c:v>
                </c:pt>
                <c:pt idx="7623">
                  <c:v>24.598379999999871</c:v>
                </c:pt>
                <c:pt idx="7624">
                  <c:v>24.598729999999872</c:v>
                </c:pt>
                <c:pt idx="7625">
                  <c:v>24.599769999999872</c:v>
                </c:pt>
                <c:pt idx="7626">
                  <c:v>24.600319999999872</c:v>
                </c:pt>
                <c:pt idx="7627">
                  <c:v>24.600329999999872</c:v>
                </c:pt>
                <c:pt idx="7628">
                  <c:v>24.600329999999872</c:v>
                </c:pt>
                <c:pt idx="7629">
                  <c:v>24.600329999999872</c:v>
                </c:pt>
                <c:pt idx="7630">
                  <c:v>24.600329999999872</c:v>
                </c:pt>
                <c:pt idx="7631">
                  <c:v>24.600329999999872</c:v>
                </c:pt>
                <c:pt idx="7632">
                  <c:v>24.600329999999872</c:v>
                </c:pt>
                <c:pt idx="7633">
                  <c:v>24.600329999999872</c:v>
                </c:pt>
                <c:pt idx="7634">
                  <c:v>24.600609999999872</c:v>
                </c:pt>
                <c:pt idx="7635">
                  <c:v>24.600609999999872</c:v>
                </c:pt>
                <c:pt idx="7636">
                  <c:v>24.600609999999872</c:v>
                </c:pt>
                <c:pt idx="7637">
                  <c:v>24.600609999999872</c:v>
                </c:pt>
                <c:pt idx="7638">
                  <c:v>24.600609999999872</c:v>
                </c:pt>
                <c:pt idx="7639">
                  <c:v>24.600609999999872</c:v>
                </c:pt>
                <c:pt idx="7640">
                  <c:v>24.600609999999872</c:v>
                </c:pt>
                <c:pt idx="7641">
                  <c:v>24.600609999999872</c:v>
                </c:pt>
                <c:pt idx="7642">
                  <c:v>24.600609999999872</c:v>
                </c:pt>
                <c:pt idx="7643">
                  <c:v>24.600779999999872</c:v>
                </c:pt>
                <c:pt idx="7644">
                  <c:v>24.602579999999872</c:v>
                </c:pt>
                <c:pt idx="7645">
                  <c:v>24.607549999999872</c:v>
                </c:pt>
                <c:pt idx="7646">
                  <c:v>24.615269999999871</c:v>
                </c:pt>
                <c:pt idx="7647">
                  <c:v>24.62252999999987</c:v>
                </c:pt>
                <c:pt idx="7648">
                  <c:v>24.62712999999987</c:v>
                </c:pt>
                <c:pt idx="7649">
                  <c:v>24.62880999999987</c:v>
                </c:pt>
                <c:pt idx="7650">
                  <c:v>24.62880999999987</c:v>
                </c:pt>
                <c:pt idx="7651">
                  <c:v>24.62880999999987</c:v>
                </c:pt>
                <c:pt idx="7652">
                  <c:v>24.62880999999987</c:v>
                </c:pt>
                <c:pt idx="7653">
                  <c:v>24.62880999999987</c:v>
                </c:pt>
                <c:pt idx="7654">
                  <c:v>24.62880999999987</c:v>
                </c:pt>
                <c:pt idx="7655">
                  <c:v>24.62880999999987</c:v>
                </c:pt>
                <c:pt idx="7656">
                  <c:v>24.62880999999987</c:v>
                </c:pt>
                <c:pt idx="7657">
                  <c:v>24.62880999999987</c:v>
                </c:pt>
                <c:pt idx="7658">
                  <c:v>24.62880999999987</c:v>
                </c:pt>
                <c:pt idx="7659">
                  <c:v>24.62880999999987</c:v>
                </c:pt>
                <c:pt idx="7660">
                  <c:v>24.62880999999987</c:v>
                </c:pt>
                <c:pt idx="7661">
                  <c:v>24.62880999999987</c:v>
                </c:pt>
                <c:pt idx="7662">
                  <c:v>24.629169999999871</c:v>
                </c:pt>
                <c:pt idx="7663">
                  <c:v>24.652019999999869</c:v>
                </c:pt>
                <c:pt idx="7664">
                  <c:v>24.696029999999869</c:v>
                </c:pt>
                <c:pt idx="7665">
                  <c:v>24.709529999999869</c:v>
                </c:pt>
                <c:pt idx="7666">
                  <c:v>24.710419999999868</c:v>
                </c:pt>
                <c:pt idx="7667">
                  <c:v>24.710419999999868</c:v>
                </c:pt>
                <c:pt idx="7668">
                  <c:v>24.710419999999868</c:v>
                </c:pt>
                <c:pt idx="7669">
                  <c:v>24.710419999999868</c:v>
                </c:pt>
                <c:pt idx="7670">
                  <c:v>24.710419999999868</c:v>
                </c:pt>
                <c:pt idx="7671">
                  <c:v>24.710419999999868</c:v>
                </c:pt>
                <c:pt idx="7672">
                  <c:v>24.710419999999868</c:v>
                </c:pt>
                <c:pt idx="7673">
                  <c:v>24.710419999999868</c:v>
                </c:pt>
                <c:pt idx="7674">
                  <c:v>24.710419999999868</c:v>
                </c:pt>
                <c:pt idx="7675">
                  <c:v>24.710419999999868</c:v>
                </c:pt>
                <c:pt idx="7676">
                  <c:v>24.710419999999868</c:v>
                </c:pt>
                <c:pt idx="7677">
                  <c:v>24.710419999999868</c:v>
                </c:pt>
                <c:pt idx="7678">
                  <c:v>24.710419999999868</c:v>
                </c:pt>
                <c:pt idx="7679">
                  <c:v>24.710419999999868</c:v>
                </c:pt>
                <c:pt idx="7680">
                  <c:v>24.710419999999868</c:v>
                </c:pt>
                <c:pt idx="7681">
                  <c:v>24.710419999999868</c:v>
                </c:pt>
                <c:pt idx="7682">
                  <c:v>24.710419999999868</c:v>
                </c:pt>
                <c:pt idx="7683">
                  <c:v>24.710419999999868</c:v>
                </c:pt>
                <c:pt idx="7684">
                  <c:v>24.710419999999868</c:v>
                </c:pt>
                <c:pt idx="7685">
                  <c:v>24.710419999999868</c:v>
                </c:pt>
                <c:pt idx="7686">
                  <c:v>24.710419999999868</c:v>
                </c:pt>
                <c:pt idx="7687">
                  <c:v>24.710419999999868</c:v>
                </c:pt>
                <c:pt idx="7688">
                  <c:v>24.710419999999868</c:v>
                </c:pt>
                <c:pt idx="7689">
                  <c:v>24.710419999999868</c:v>
                </c:pt>
                <c:pt idx="7690">
                  <c:v>24.710419999999868</c:v>
                </c:pt>
                <c:pt idx="7691">
                  <c:v>24.710419999999868</c:v>
                </c:pt>
                <c:pt idx="7692">
                  <c:v>24.710419999999868</c:v>
                </c:pt>
                <c:pt idx="7693">
                  <c:v>24.710419999999868</c:v>
                </c:pt>
                <c:pt idx="7694">
                  <c:v>24.710419999999868</c:v>
                </c:pt>
                <c:pt idx="7695">
                  <c:v>24.710419999999868</c:v>
                </c:pt>
                <c:pt idx="7696">
                  <c:v>24.710419999999868</c:v>
                </c:pt>
                <c:pt idx="7697">
                  <c:v>24.710419999999868</c:v>
                </c:pt>
                <c:pt idx="7698">
                  <c:v>24.710419999999868</c:v>
                </c:pt>
                <c:pt idx="7699">
                  <c:v>24.710419999999868</c:v>
                </c:pt>
                <c:pt idx="7700">
                  <c:v>24.710419999999868</c:v>
                </c:pt>
                <c:pt idx="7701">
                  <c:v>24.710419999999868</c:v>
                </c:pt>
                <c:pt idx="7702">
                  <c:v>24.710419999999868</c:v>
                </c:pt>
                <c:pt idx="7703">
                  <c:v>24.711269999999868</c:v>
                </c:pt>
                <c:pt idx="7704">
                  <c:v>24.716609999999868</c:v>
                </c:pt>
                <c:pt idx="7705">
                  <c:v>24.724819999999866</c:v>
                </c:pt>
                <c:pt idx="7706">
                  <c:v>24.731449999999867</c:v>
                </c:pt>
                <c:pt idx="7707">
                  <c:v>24.731449999999867</c:v>
                </c:pt>
                <c:pt idx="7708">
                  <c:v>24.731449999999867</c:v>
                </c:pt>
                <c:pt idx="7709">
                  <c:v>24.731449999999867</c:v>
                </c:pt>
                <c:pt idx="7710">
                  <c:v>24.731449999999867</c:v>
                </c:pt>
                <c:pt idx="7711">
                  <c:v>24.731449999999867</c:v>
                </c:pt>
                <c:pt idx="7712">
                  <c:v>24.731449999999867</c:v>
                </c:pt>
                <c:pt idx="7713">
                  <c:v>24.731449999999867</c:v>
                </c:pt>
                <c:pt idx="7714">
                  <c:v>24.731449999999867</c:v>
                </c:pt>
                <c:pt idx="7715">
                  <c:v>24.731449999999867</c:v>
                </c:pt>
                <c:pt idx="7716">
                  <c:v>24.731449999999867</c:v>
                </c:pt>
                <c:pt idx="7717">
                  <c:v>24.731449999999867</c:v>
                </c:pt>
                <c:pt idx="7718">
                  <c:v>24.731449999999867</c:v>
                </c:pt>
                <c:pt idx="7719">
                  <c:v>24.731449999999867</c:v>
                </c:pt>
                <c:pt idx="7720">
                  <c:v>24.731449999999867</c:v>
                </c:pt>
                <c:pt idx="7721">
                  <c:v>24.731689999999869</c:v>
                </c:pt>
                <c:pt idx="7722">
                  <c:v>24.741479999999868</c:v>
                </c:pt>
                <c:pt idx="7723">
                  <c:v>24.760199999999866</c:v>
                </c:pt>
                <c:pt idx="7724">
                  <c:v>24.769339999999865</c:v>
                </c:pt>
                <c:pt idx="7725">
                  <c:v>24.769339999999865</c:v>
                </c:pt>
                <c:pt idx="7726">
                  <c:v>24.769339999999865</c:v>
                </c:pt>
                <c:pt idx="7727">
                  <c:v>24.769339999999865</c:v>
                </c:pt>
                <c:pt idx="7728">
                  <c:v>24.769339999999865</c:v>
                </c:pt>
                <c:pt idx="7729">
                  <c:v>24.769339999999865</c:v>
                </c:pt>
                <c:pt idx="7730">
                  <c:v>24.769339999999865</c:v>
                </c:pt>
                <c:pt idx="7731">
                  <c:v>24.769339999999865</c:v>
                </c:pt>
                <c:pt idx="7732">
                  <c:v>24.769339999999865</c:v>
                </c:pt>
                <c:pt idx="7733">
                  <c:v>24.769339999999865</c:v>
                </c:pt>
                <c:pt idx="7734">
                  <c:v>24.770669999999864</c:v>
                </c:pt>
                <c:pt idx="7735">
                  <c:v>24.779619999999863</c:v>
                </c:pt>
                <c:pt idx="7736">
                  <c:v>24.786539999999864</c:v>
                </c:pt>
                <c:pt idx="7737">
                  <c:v>24.789669999999862</c:v>
                </c:pt>
                <c:pt idx="7738">
                  <c:v>24.790639999999861</c:v>
                </c:pt>
                <c:pt idx="7739">
                  <c:v>24.790899999999862</c:v>
                </c:pt>
                <c:pt idx="7740">
                  <c:v>24.790899999999862</c:v>
                </c:pt>
                <c:pt idx="7741">
                  <c:v>24.790899999999862</c:v>
                </c:pt>
                <c:pt idx="7742">
                  <c:v>24.790899999999862</c:v>
                </c:pt>
                <c:pt idx="7743">
                  <c:v>24.790899999999862</c:v>
                </c:pt>
                <c:pt idx="7744">
                  <c:v>24.790899999999862</c:v>
                </c:pt>
                <c:pt idx="7745">
                  <c:v>24.790899999999862</c:v>
                </c:pt>
                <c:pt idx="7746">
                  <c:v>24.790899999999862</c:v>
                </c:pt>
                <c:pt idx="7747">
                  <c:v>24.790899999999862</c:v>
                </c:pt>
                <c:pt idx="7748">
                  <c:v>24.790899999999862</c:v>
                </c:pt>
                <c:pt idx="7749">
                  <c:v>24.790899999999862</c:v>
                </c:pt>
                <c:pt idx="7750">
                  <c:v>24.790899999999862</c:v>
                </c:pt>
                <c:pt idx="7751">
                  <c:v>24.790899999999862</c:v>
                </c:pt>
                <c:pt idx="7752">
                  <c:v>24.790899999999862</c:v>
                </c:pt>
                <c:pt idx="7753">
                  <c:v>24.790899999999862</c:v>
                </c:pt>
                <c:pt idx="7754">
                  <c:v>24.790899999999862</c:v>
                </c:pt>
                <c:pt idx="7755">
                  <c:v>24.790899999999862</c:v>
                </c:pt>
                <c:pt idx="7756">
                  <c:v>24.790899999999862</c:v>
                </c:pt>
                <c:pt idx="7757">
                  <c:v>24.793799999999862</c:v>
                </c:pt>
                <c:pt idx="7758">
                  <c:v>24.812929999999863</c:v>
                </c:pt>
                <c:pt idx="7759">
                  <c:v>24.844849999999862</c:v>
                </c:pt>
                <c:pt idx="7760">
                  <c:v>24.860189999999861</c:v>
                </c:pt>
                <c:pt idx="7761">
                  <c:v>24.86442999999986</c:v>
                </c:pt>
                <c:pt idx="7762">
                  <c:v>24.864479999999862</c:v>
                </c:pt>
                <c:pt idx="7763">
                  <c:v>24.864479999999862</c:v>
                </c:pt>
                <c:pt idx="7764">
                  <c:v>24.864479999999862</c:v>
                </c:pt>
                <c:pt idx="7765">
                  <c:v>24.866449999999862</c:v>
                </c:pt>
                <c:pt idx="7766">
                  <c:v>24.890349999999863</c:v>
                </c:pt>
                <c:pt idx="7767">
                  <c:v>24.929959999999863</c:v>
                </c:pt>
                <c:pt idx="7768">
                  <c:v>24.955109999999863</c:v>
                </c:pt>
                <c:pt idx="7769">
                  <c:v>24.962639999999862</c:v>
                </c:pt>
                <c:pt idx="7770">
                  <c:v>24.967079999999861</c:v>
                </c:pt>
                <c:pt idx="7771">
                  <c:v>24.967219999999859</c:v>
                </c:pt>
                <c:pt idx="7772">
                  <c:v>24.967219999999859</c:v>
                </c:pt>
                <c:pt idx="7773">
                  <c:v>24.968389999999857</c:v>
                </c:pt>
                <c:pt idx="7774">
                  <c:v>24.976839999999857</c:v>
                </c:pt>
                <c:pt idx="7775">
                  <c:v>24.981569999999856</c:v>
                </c:pt>
                <c:pt idx="7776">
                  <c:v>24.984179999999856</c:v>
                </c:pt>
                <c:pt idx="7777">
                  <c:v>24.985379999999857</c:v>
                </c:pt>
                <c:pt idx="7778">
                  <c:v>24.985999999999859</c:v>
                </c:pt>
                <c:pt idx="7779">
                  <c:v>24.986089999999859</c:v>
                </c:pt>
                <c:pt idx="7780">
                  <c:v>24.986089999999859</c:v>
                </c:pt>
                <c:pt idx="7781">
                  <c:v>24.986089999999859</c:v>
                </c:pt>
                <c:pt idx="7782">
                  <c:v>24.986089999999859</c:v>
                </c:pt>
                <c:pt idx="7783">
                  <c:v>24.986089999999859</c:v>
                </c:pt>
                <c:pt idx="7784">
                  <c:v>24.986089999999859</c:v>
                </c:pt>
                <c:pt idx="7785">
                  <c:v>24.995409999999858</c:v>
                </c:pt>
                <c:pt idx="7786">
                  <c:v>25.005689999999859</c:v>
                </c:pt>
                <c:pt idx="7787">
                  <c:v>25.016129999999858</c:v>
                </c:pt>
                <c:pt idx="7788">
                  <c:v>25.036769999999859</c:v>
                </c:pt>
                <c:pt idx="7789">
                  <c:v>25.054669999999859</c:v>
                </c:pt>
                <c:pt idx="7790">
                  <c:v>25.064169999999859</c:v>
                </c:pt>
                <c:pt idx="7791">
                  <c:v>25.066409999999859</c:v>
                </c:pt>
                <c:pt idx="7792">
                  <c:v>25.066409999999859</c:v>
                </c:pt>
                <c:pt idx="7793">
                  <c:v>25.066409999999859</c:v>
                </c:pt>
                <c:pt idx="7794">
                  <c:v>25.066409999999859</c:v>
                </c:pt>
                <c:pt idx="7795">
                  <c:v>25.066409999999859</c:v>
                </c:pt>
                <c:pt idx="7796">
                  <c:v>25.066409999999859</c:v>
                </c:pt>
                <c:pt idx="7797">
                  <c:v>25.067639999999859</c:v>
                </c:pt>
                <c:pt idx="7798">
                  <c:v>25.07416999999986</c:v>
                </c:pt>
                <c:pt idx="7799">
                  <c:v>25.079509999999861</c:v>
                </c:pt>
                <c:pt idx="7800">
                  <c:v>25.083339999999861</c:v>
                </c:pt>
                <c:pt idx="7801">
                  <c:v>25.08525999999986</c:v>
                </c:pt>
                <c:pt idx="7802">
                  <c:v>25.08599999999986</c:v>
                </c:pt>
                <c:pt idx="7803">
                  <c:v>25.086349999999861</c:v>
                </c:pt>
                <c:pt idx="7804">
                  <c:v>25.086519999999862</c:v>
                </c:pt>
                <c:pt idx="7805">
                  <c:v>25.086639999999861</c:v>
                </c:pt>
                <c:pt idx="7806">
                  <c:v>25.086709999999862</c:v>
                </c:pt>
                <c:pt idx="7807">
                  <c:v>25.086709999999862</c:v>
                </c:pt>
                <c:pt idx="7808">
                  <c:v>25.086709999999862</c:v>
                </c:pt>
                <c:pt idx="7809">
                  <c:v>25.086709999999862</c:v>
                </c:pt>
                <c:pt idx="7810">
                  <c:v>25.086709999999862</c:v>
                </c:pt>
                <c:pt idx="7811">
                  <c:v>25.091789999999861</c:v>
                </c:pt>
                <c:pt idx="7812">
                  <c:v>25.098789999999862</c:v>
                </c:pt>
                <c:pt idx="7813">
                  <c:v>25.105579999999861</c:v>
                </c:pt>
                <c:pt idx="7814">
                  <c:v>25.116259999999862</c:v>
                </c:pt>
                <c:pt idx="7815">
                  <c:v>25.124779999999863</c:v>
                </c:pt>
                <c:pt idx="7816">
                  <c:v>25.130669999999864</c:v>
                </c:pt>
                <c:pt idx="7817">
                  <c:v>25.133539999999865</c:v>
                </c:pt>
                <c:pt idx="7818">
                  <c:v>25.134819999999866</c:v>
                </c:pt>
                <c:pt idx="7819">
                  <c:v>25.135199999999866</c:v>
                </c:pt>
                <c:pt idx="7820">
                  <c:v>25.135299999999866</c:v>
                </c:pt>
                <c:pt idx="7821">
                  <c:v>25.135299999999866</c:v>
                </c:pt>
                <c:pt idx="7822">
                  <c:v>25.135299999999866</c:v>
                </c:pt>
                <c:pt idx="7823">
                  <c:v>25.135299999999866</c:v>
                </c:pt>
                <c:pt idx="7824">
                  <c:v>25.135299999999866</c:v>
                </c:pt>
                <c:pt idx="7825">
                  <c:v>25.135299999999866</c:v>
                </c:pt>
                <c:pt idx="7826">
                  <c:v>25.135299999999866</c:v>
                </c:pt>
                <c:pt idx="7827">
                  <c:v>25.135299999999866</c:v>
                </c:pt>
                <c:pt idx="7828">
                  <c:v>25.135299999999866</c:v>
                </c:pt>
                <c:pt idx="7829">
                  <c:v>25.135299999999866</c:v>
                </c:pt>
                <c:pt idx="7830">
                  <c:v>25.135299999999866</c:v>
                </c:pt>
                <c:pt idx="7831">
                  <c:v>25.135299999999866</c:v>
                </c:pt>
                <c:pt idx="7832">
                  <c:v>25.135299999999866</c:v>
                </c:pt>
                <c:pt idx="7833">
                  <c:v>25.135299999999866</c:v>
                </c:pt>
                <c:pt idx="7834">
                  <c:v>25.135299999999866</c:v>
                </c:pt>
                <c:pt idx="7835">
                  <c:v>25.137869999999864</c:v>
                </c:pt>
                <c:pt idx="7836">
                  <c:v>25.147449999999864</c:v>
                </c:pt>
                <c:pt idx="7837">
                  <c:v>25.158719999999864</c:v>
                </c:pt>
                <c:pt idx="7838">
                  <c:v>25.163659999999865</c:v>
                </c:pt>
                <c:pt idx="7839">
                  <c:v>25.166149999999867</c:v>
                </c:pt>
                <c:pt idx="7840">
                  <c:v>25.167029999999865</c:v>
                </c:pt>
                <c:pt idx="7841">
                  <c:v>25.167029999999865</c:v>
                </c:pt>
                <c:pt idx="7842">
                  <c:v>25.167029999999865</c:v>
                </c:pt>
                <c:pt idx="7843">
                  <c:v>25.167029999999865</c:v>
                </c:pt>
                <c:pt idx="7844">
                  <c:v>25.167029999999865</c:v>
                </c:pt>
                <c:pt idx="7845">
                  <c:v>25.167029999999865</c:v>
                </c:pt>
                <c:pt idx="7846">
                  <c:v>25.167029999999865</c:v>
                </c:pt>
                <c:pt idx="7847">
                  <c:v>25.167029999999865</c:v>
                </c:pt>
                <c:pt idx="7848">
                  <c:v>25.167029999999865</c:v>
                </c:pt>
                <c:pt idx="7849">
                  <c:v>25.167029999999865</c:v>
                </c:pt>
                <c:pt idx="7850">
                  <c:v>25.167029999999865</c:v>
                </c:pt>
                <c:pt idx="7851">
                  <c:v>25.167029999999865</c:v>
                </c:pt>
                <c:pt idx="7852">
                  <c:v>25.167029999999865</c:v>
                </c:pt>
                <c:pt idx="7853">
                  <c:v>25.167029999999865</c:v>
                </c:pt>
                <c:pt idx="7854">
                  <c:v>25.167029999999865</c:v>
                </c:pt>
                <c:pt idx="7855">
                  <c:v>25.167029999999865</c:v>
                </c:pt>
                <c:pt idx="7856">
                  <c:v>25.167029999999865</c:v>
                </c:pt>
                <c:pt idx="7857">
                  <c:v>25.167029999999865</c:v>
                </c:pt>
                <c:pt idx="7858">
                  <c:v>25.167029999999865</c:v>
                </c:pt>
                <c:pt idx="7859">
                  <c:v>25.167029999999865</c:v>
                </c:pt>
                <c:pt idx="7860">
                  <c:v>25.167029999999865</c:v>
                </c:pt>
                <c:pt idx="7861">
                  <c:v>25.167029999999865</c:v>
                </c:pt>
                <c:pt idx="7862">
                  <c:v>25.167029999999865</c:v>
                </c:pt>
                <c:pt idx="7863">
                  <c:v>25.167029999999865</c:v>
                </c:pt>
                <c:pt idx="7864">
                  <c:v>25.167029999999865</c:v>
                </c:pt>
                <c:pt idx="7865">
                  <c:v>25.167029999999865</c:v>
                </c:pt>
                <c:pt idx="7866">
                  <c:v>25.167029999999865</c:v>
                </c:pt>
                <c:pt idx="7867">
                  <c:v>25.167029999999865</c:v>
                </c:pt>
                <c:pt idx="7868">
                  <c:v>25.167029999999865</c:v>
                </c:pt>
                <c:pt idx="7869">
                  <c:v>25.167029999999865</c:v>
                </c:pt>
                <c:pt idx="7870">
                  <c:v>25.167029999999865</c:v>
                </c:pt>
                <c:pt idx="7871">
                  <c:v>25.167029999999865</c:v>
                </c:pt>
                <c:pt idx="7872">
                  <c:v>25.167029999999865</c:v>
                </c:pt>
                <c:pt idx="7873">
                  <c:v>25.167029999999865</c:v>
                </c:pt>
                <c:pt idx="7874">
                  <c:v>25.167029999999865</c:v>
                </c:pt>
                <c:pt idx="7875">
                  <c:v>25.167029999999865</c:v>
                </c:pt>
                <c:pt idx="7876">
                  <c:v>25.167029999999865</c:v>
                </c:pt>
                <c:pt idx="7877">
                  <c:v>25.167029999999865</c:v>
                </c:pt>
                <c:pt idx="7878">
                  <c:v>25.167029999999865</c:v>
                </c:pt>
                <c:pt idx="7879">
                  <c:v>25.167029999999865</c:v>
                </c:pt>
                <c:pt idx="7880">
                  <c:v>25.167029999999865</c:v>
                </c:pt>
                <c:pt idx="7881">
                  <c:v>25.167029999999865</c:v>
                </c:pt>
                <c:pt idx="7882">
                  <c:v>25.167029999999865</c:v>
                </c:pt>
                <c:pt idx="7883">
                  <c:v>25.167029999999865</c:v>
                </c:pt>
                <c:pt idx="7884">
                  <c:v>25.167029999999865</c:v>
                </c:pt>
                <c:pt idx="7885">
                  <c:v>25.167029999999865</c:v>
                </c:pt>
                <c:pt idx="7886">
                  <c:v>25.167029999999865</c:v>
                </c:pt>
                <c:pt idx="7887">
                  <c:v>25.167029999999865</c:v>
                </c:pt>
                <c:pt idx="7888">
                  <c:v>25.167029999999865</c:v>
                </c:pt>
                <c:pt idx="7889">
                  <c:v>25.167029999999865</c:v>
                </c:pt>
                <c:pt idx="7890">
                  <c:v>25.167029999999865</c:v>
                </c:pt>
                <c:pt idx="7891">
                  <c:v>25.167029999999865</c:v>
                </c:pt>
                <c:pt idx="7892">
                  <c:v>25.167029999999865</c:v>
                </c:pt>
                <c:pt idx="7893">
                  <c:v>25.167029999999865</c:v>
                </c:pt>
                <c:pt idx="7894">
                  <c:v>25.167029999999865</c:v>
                </c:pt>
                <c:pt idx="7895">
                  <c:v>25.167029999999865</c:v>
                </c:pt>
                <c:pt idx="7896">
                  <c:v>25.167029999999865</c:v>
                </c:pt>
                <c:pt idx="7897">
                  <c:v>25.167029999999865</c:v>
                </c:pt>
                <c:pt idx="7898">
                  <c:v>25.167029999999865</c:v>
                </c:pt>
                <c:pt idx="7899">
                  <c:v>25.167029999999865</c:v>
                </c:pt>
                <c:pt idx="7900">
                  <c:v>25.167029999999865</c:v>
                </c:pt>
                <c:pt idx="7901">
                  <c:v>25.167029999999865</c:v>
                </c:pt>
                <c:pt idx="7902">
                  <c:v>25.167029999999865</c:v>
                </c:pt>
                <c:pt idx="7903">
                  <c:v>25.167029999999865</c:v>
                </c:pt>
                <c:pt idx="7904">
                  <c:v>25.167029999999865</c:v>
                </c:pt>
                <c:pt idx="7905">
                  <c:v>25.167029999999865</c:v>
                </c:pt>
                <c:pt idx="7906">
                  <c:v>25.167029999999865</c:v>
                </c:pt>
                <c:pt idx="7907">
                  <c:v>25.167029999999865</c:v>
                </c:pt>
                <c:pt idx="7908">
                  <c:v>25.167029999999865</c:v>
                </c:pt>
                <c:pt idx="7909">
                  <c:v>25.167029999999865</c:v>
                </c:pt>
                <c:pt idx="7910">
                  <c:v>25.167029999999865</c:v>
                </c:pt>
                <c:pt idx="7911">
                  <c:v>25.167029999999865</c:v>
                </c:pt>
                <c:pt idx="7912">
                  <c:v>25.167029999999865</c:v>
                </c:pt>
                <c:pt idx="7913">
                  <c:v>25.167029999999865</c:v>
                </c:pt>
                <c:pt idx="7914">
                  <c:v>25.167029999999865</c:v>
                </c:pt>
                <c:pt idx="7915">
                  <c:v>25.167029999999865</c:v>
                </c:pt>
                <c:pt idx="7916">
                  <c:v>25.168799999999866</c:v>
                </c:pt>
                <c:pt idx="7917">
                  <c:v>25.171669999999867</c:v>
                </c:pt>
                <c:pt idx="7918">
                  <c:v>25.173439999999868</c:v>
                </c:pt>
                <c:pt idx="7919">
                  <c:v>25.174179999999868</c:v>
                </c:pt>
                <c:pt idx="7920">
                  <c:v>25.17451999999987</c:v>
                </c:pt>
                <c:pt idx="7921">
                  <c:v>25.174549999999869</c:v>
                </c:pt>
                <c:pt idx="7922">
                  <c:v>25.174549999999869</c:v>
                </c:pt>
                <c:pt idx="7923">
                  <c:v>25.174549999999869</c:v>
                </c:pt>
                <c:pt idx="7924">
                  <c:v>25.174549999999869</c:v>
                </c:pt>
                <c:pt idx="7925">
                  <c:v>25.174549999999869</c:v>
                </c:pt>
                <c:pt idx="7926">
                  <c:v>25.174549999999869</c:v>
                </c:pt>
                <c:pt idx="7927">
                  <c:v>25.183299999999868</c:v>
                </c:pt>
                <c:pt idx="7928">
                  <c:v>25.197099999999867</c:v>
                </c:pt>
                <c:pt idx="7929">
                  <c:v>25.208259999999868</c:v>
                </c:pt>
                <c:pt idx="7930">
                  <c:v>25.214369999999867</c:v>
                </c:pt>
                <c:pt idx="7931">
                  <c:v>25.217209999999866</c:v>
                </c:pt>
                <c:pt idx="7932">
                  <c:v>25.218829999999866</c:v>
                </c:pt>
                <c:pt idx="7933">
                  <c:v>25.219549999999867</c:v>
                </c:pt>
                <c:pt idx="7934">
                  <c:v>25.219819999999867</c:v>
                </c:pt>
                <c:pt idx="7935">
                  <c:v>25.219819999999867</c:v>
                </c:pt>
                <c:pt idx="7936">
                  <c:v>25.219819999999867</c:v>
                </c:pt>
                <c:pt idx="7937">
                  <c:v>25.219819999999867</c:v>
                </c:pt>
                <c:pt idx="7938">
                  <c:v>25.219819999999867</c:v>
                </c:pt>
                <c:pt idx="7939">
                  <c:v>25.219819999999867</c:v>
                </c:pt>
                <c:pt idx="7940">
                  <c:v>25.219819999999867</c:v>
                </c:pt>
                <c:pt idx="7941">
                  <c:v>25.219819999999867</c:v>
                </c:pt>
                <c:pt idx="7942">
                  <c:v>25.219819999999867</c:v>
                </c:pt>
                <c:pt idx="7943">
                  <c:v>25.219819999999867</c:v>
                </c:pt>
                <c:pt idx="7944">
                  <c:v>25.219819999999867</c:v>
                </c:pt>
                <c:pt idx="7945">
                  <c:v>25.221599999999867</c:v>
                </c:pt>
                <c:pt idx="7946">
                  <c:v>25.224049999999867</c:v>
                </c:pt>
                <c:pt idx="7947">
                  <c:v>25.228439999999868</c:v>
                </c:pt>
                <c:pt idx="7948">
                  <c:v>25.238109999999867</c:v>
                </c:pt>
                <c:pt idx="7949">
                  <c:v>25.249879999999866</c:v>
                </c:pt>
                <c:pt idx="7950">
                  <c:v>25.257679999999866</c:v>
                </c:pt>
                <c:pt idx="7951">
                  <c:v>25.262319999999864</c:v>
                </c:pt>
                <c:pt idx="7952">
                  <c:v>25.264679999999863</c:v>
                </c:pt>
                <c:pt idx="7953">
                  <c:v>25.265729999999863</c:v>
                </c:pt>
                <c:pt idx="7954">
                  <c:v>25.266199999999863</c:v>
                </c:pt>
                <c:pt idx="7955">
                  <c:v>25.266419999999862</c:v>
                </c:pt>
                <c:pt idx="7956">
                  <c:v>25.266589999999862</c:v>
                </c:pt>
                <c:pt idx="7957">
                  <c:v>25.266769999999863</c:v>
                </c:pt>
                <c:pt idx="7958">
                  <c:v>25.267029999999863</c:v>
                </c:pt>
                <c:pt idx="7959">
                  <c:v>25.267029999999863</c:v>
                </c:pt>
                <c:pt idx="7960">
                  <c:v>25.267029999999863</c:v>
                </c:pt>
                <c:pt idx="7961">
                  <c:v>25.267029999999863</c:v>
                </c:pt>
                <c:pt idx="7962">
                  <c:v>25.267029999999863</c:v>
                </c:pt>
                <c:pt idx="7963">
                  <c:v>25.267029999999863</c:v>
                </c:pt>
                <c:pt idx="7964">
                  <c:v>25.267029999999863</c:v>
                </c:pt>
                <c:pt idx="7965">
                  <c:v>25.267029999999863</c:v>
                </c:pt>
                <c:pt idx="7966">
                  <c:v>25.267029999999863</c:v>
                </c:pt>
                <c:pt idx="7967">
                  <c:v>25.267029999999863</c:v>
                </c:pt>
                <c:pt idx="7968">
                  <c:v>25.267029999999863</c:v>
                </c:pt>
                <c:pt idx="7969">
                  <c:v>25.267029999999863</c:v>
                </c:pt>
                <c:pt idx="7970">
                  <c:v>25.267029999999863</c:v>
                </c:pt>
                <c:pt idx="7971">
                  <c:v>25.267029999999863</c:v>
                </c:pt>
                <c:pt idx="7972">
                  <c:v>25.267029999999863</c:v>
                </c:pt>
                <c:pt idx="7973">
                  <c:v>25.267029999999863</c:v>
                </c:pt>
                <c:pt idx="7974">
                  <c:v>25.267029999999863</c:v>
                </c:pt>
                <c:pt idx="7975">
                  <c:v>25.267029999999863</c:v>
                </c:pt>
                <c:pt idx="7976">
                  <c:v>25.267029999999863</c:v>
                </c:pt>
                <c:pt idx="7977">
                  <c:v>25.267029999999863</c:v>
                </c:pt>
                <c:pt idx="7978">
                  <c:v>25.267029999999863</c:v>
                </c:pt>
                <c:pt idx="7979">
                  <c:v>25.268429999999864</c:v>
                </c:pt>
                <c:pt idx="7980">
                  <c:v>25.273639999999865</c:v>
                </c:pt>
                <c:pt idx="7981">
                  <c:v>25.280499999999865</c:v>
                </c:pt>
                <c:pt idx="7982">
                  <c:v>25.283999999999864</c:v>
                </c:pt>
                <c:pt idx="7983">
                  <c:v>25.285789999999864</c:v>
                </c:pt>
                <c:pt idx="7984">
                  <c:v>25.286349999999864</c:v>
                </c:pt>
                <c:pt idx="7985">
                  <c:v>25.286449999999864</c:v>
                </c:pt>
                <c:pt idx="7986">
                  <c:v>25.286449999999864</c:v>
                </c:pt>
                <c:pt idx="7987">
                  <c:v>25.286449999999864</c:v>
                </c:pt>
                <c:pt idx="7988">
                  <c:v>25.286449999999864</c:v>
                </c:pt>
                <c:pt idx="7989">
                  <c:v>25.286449999999864</c:v>
                </c:pt>
                <c:pt idx="7990">
                  <c:v>25.286449999999864</c:v>
                </c:pt>
                <c:pt idx="7991">
                  <c:v>25.286449999999864</c:v>
                </c:pt>
                <c:pt idx="7992">
                  <c:v>25.286449999999864</c:v>
                </c:pt>
                <c:pt idx="7993">
                  <c:v>25.286449999999864</c:v>
                </c:pt>
                <c:pt idx="7994">
                  <c:v>25.286449999999864</c:v>
                </c:pt>
                <c:pt idx="7995">
                  <c:v>25.287789999999863</c:v>
                </c:pt>
                <c:pt idx="7996">
                  <c:v>25.288309999999864</c:v>
                </c:pt>
                <c:pt idx="7997">
                  <c:v>25.288719999999863</c:v>
                </c:pt>
                <c:pt idx="7998">
                  <c:v>25.295649999999863</c:v>
                </c:pt>
                <c:pt idx="7999">
                  <c:v>25.329299999999865</c:v>
                </c:pt>
                <c:pt idx="8000">
                  <c:v>25.373529999999864</c:v>
                </c:pt>
                <c:pt idx="8001">
                  <c:v>25.396539999999863</c:v>
                </c:pt>
                <c:pt idx="8002">
                  <c:v>25.404009999999865</c:v>
                </c:pt>
                <c:pt idx="8003">
                  <c:v>25.407249999999866</c:v>
                </c:pt>
                <c:pt idx="8004">
                  <c:v>25.425959999999865</c:v>
                </c:pt>
                <c:pt idx="8005">
                  <c:v>25.435759999999863</c:v>
                </c:pt>
                <c:pt idx="8006">
                  <c:v>25.440659999999863</c:v>
                </c:pt>
                <c:pt idx="8007">
                  <c:v>25.444989999999862</c:v>
                </c:pt>
                <c:pt idx="8008">
                  <c:v>25.449239999999861</c:v>
                </c:pt>
                <c:pt idx="8009">
                  <c:v>25.453659999999861</c:v>
                </c:pt>
                <c:pt idx="8010">
                  <c:v>25.458889999999862</c:v>
                </c:pt>
                <c:pt idx="8011">
                  <c:v>25.462539999999862</c:v>
                </c:pt>
                <c:pt idx="8012">
                  <c:v>25.465299999999861</c:v>
                </c:pt>
                <c:pt idx="8013">
                  <c:v>25.468189999999861</c:v>
                </c:pt>
                <c:pt idx="8014">
                  <c:v>25.470539999999861</c:v>
                </c:pt>
                <c:pt idx="8015">
                  <c:v>25.472649999999859</c:v>
                </c:pt>
                <c:pt idx="8016">
                  <c:v>25.47487999999986</c:v>
                </c:pt>
                <c:pt idx="8017">
                  <c:v>25.477069999999859</c:v>
                </c:pt>
                <c:pt idx="8018">
                  <c:v>25.481679999999859</c:v>
                </c:pt>
                <c:pt idx="8019">
                  <c:v>25.489359999999859</c:v>
                </c:pt>
                <c:pt idx="8020">
                  <c:v>25.499159999999858</c:v>
                </c:pt>
                <c:pt idx="8021">
                  <c:v>25.509009999999858</c:v>
                </c:pt>
                <c:pt idx="8022">
                  <c:v>25.518789999999857</c:v>
                </c:pt>
                <c:pt idx="8023">
                  <c:v>25.535369999999858</c:v>
                </c:pt>
                <c:pt idx="8024">
                  <c:v>25.552549999999858</c:v>
                </c:pt>
                <c:pt idx="8025">
                  <c:v>25.572469999999857</c:v>
                </c:pt>
                <c:pt idx="8026">
                  <c:v>25.579359999999856</c:v>
                </c:pt>
                <c:pt idx="8027">
                  <c:v>25.585429999999857</c:v>
                </c:pt>
                <c:pt idx="8028">
                  <c:v>25.595029999999856</c:v>
                </c:pt>
                <c:pt idx="8029">
                  <c:v>25.609669999999856</c:v>
                </c:pt>
                <c:pt idx="8030">
                  <c:v>25.633959999999856</c:v>
                </c:pt>
                <c:pt idx="8031">
                  <c:v>25.661199999999855</c:v>
                </c:pt>
                <c:pt idx="8032">
                  <c:v>25.679049999999854</c:v>
                </c:pt>
                <c:pt idx="8033">
                  <c:v>25.692989999999856</c:v>
                </c:pt>
                <c:pt idx="8034">
                  <c:v>25.702479999999856</c:v>
                </c:pt>
                <c:pt idx="8035">
                  <c:v>25.715879999999856</c:v>
                </c:pt>
                <c:pt idx="8036">
                  <c:v>25.732929999999858</c:v>
                </c:pt>
                <c:pt idx="8037">
                  <c:v>25.744879999999856</c:v>
                </c:pt>
                <c:pt idx="8038">
                  <c:v>25.753959999999857</c:v>
                </c:pt>
                <c:pt idx="8039">
                  <c:v>25.761439999999858</c:v>
                </c:pt>
                <c:pt idx="8040">
                  <c:v>25.768239999999857</c:v>
                </c:pt>
                <c:pt idx="8041">
                  <c:v>25.774939999999855</c:v>
                </c:pt>
                <c:pt idx="8042">
                  <c:v>25.781339999999854</c:v>
                </c:pt>
                <c:pt idx="8043">
                  <c:v>25.787389999999853</c:v>
                </c:pt>
                <c:pt idx="8044">
                  <c:v>25.793359999999854</c:v>
                </c:pt>
                <c:pt idx="8045">
                  <c:v>25.799229999999856</c:v>
                </c:pt>
                <c:pt idx="8046">
                  <c:v>25.805239999999856</c:v>
                </c:pt>
                <c:pt idx="8047">
                  <c:v>25.811509999999856</c:v>
                </c:pt>
                <c:pt idx="8048">
                  <c:v>25.817399999999857</c:v>
                </c:pt>
                <c:pt idx="8049">
                  <c:v>25.822879999999856</c:v>
                </c:pt>
                <c:pt idx="8050">
                  <c:v>25.828089999999857</c:v>
                </c:pt>
                <c:pt idx="8051">
                  <c:v>25.832989999999857</c:v>
                </c:pt>
                <c:pt idx="8052">
                  <c:v>25.837399999999857</c:v>
                </c:pt>
                <c:pt idx="8053">
                  <c:v>25.842529999999858</c:v>
                </c:pt>
                <c:pt idx="8054">
                  <c:v>25.847389999999859</c:v>
                </c:pt>
                <c:pt idx="8055">
                  <c:v>25.851969999999859</c:v>
                </c:pt>
                <c:pt idx="8056">
                  <c:v>25.856309999999858</c:v>
                </c:pt>
                <c:pt idx="8057">
                  <c:v>25.860259999999858</c:v>
                </c:pt>
                <c:pt idx="8058">
                  <c:v>25.864139999999857</c:v>
                </c:pt>
                <c:pt idx="8059">
                  <c:v>25.867839999999855</c:v>
                </c:pt>
                <c:pt idx="8060">
                  <c:v>25.871389999999856</c:v>
                </c:pt>
                <c:pt idx="8061">
                  <c:v>25.874949999999856</c:v>
                </c:pt>
                <c:pt idx="8062">
                  <c:v>25.878489999999857</c:v>
                </c:pt>
                <c:pt idx="8063">
                  <c:v>25.882029999999858</c:v>
                </c:pt>
                <c:pt idx="8064">
                  <c:v>25.885499999999858</c:v>
                </c:pt>
                <c:pt idx="8065">
                  <c:v>25.888439999999857</c:v>
                </c:pt>
                <c:pt idx="8066">
                  <c:v>25.891419999999858</c:v>
                </c:pt>
                <c:pt idx="8067">
                  <c:v>25.894209999999859</c:v>
                </c:pt>
                <c:pt idx="8068">
                  <c:v>25.89671999999986</c:v>
                </c:pt>
                <c:pt idx="8069">
                  <c:v>25.89915999999986</c:v>
                </c:pt>
                <c:pt idx="8070">
                  <c:v>25.90121999999986</c:v>
                </c:pt>
                <c:pt idx="8071">
                  <c:v>25.903019999999859</c:v>
                </c:pt>
                <c:pt idx="8072">
                  <c:v>25.904559999999858</c:v>
                </c:pt>
                <c:pt idx="8073">
                  <c:v>25.905769999999858</c:v>
                </c:pt>
                <c:pt idx="8074">
                  <c:v>25.906749999999857</c:v>
                </c:pt>
                <c:pt idx="8075">
                  <c:v>25.907699999999856</c:v>
                </c:pt>
                <c:pt idx="8076">
                  <c:v>25.908579999999855</c:v>
                </c:pt>
                <c:pt idx="8077">
                  <c:v>25.909489999999856</c:v>
                </c:pt>
                <c:pt idx="8078">
                  <c:v>25.910369999999855</c:v>
                </c:pt>
                <c:pt idx="8079">
                  <c:v>25.911699999999854</c:v>
                </c:pt>
                <c:pt idx="8080">
                  <c:v>25.913119999999854</c:v>
                </c:pt>
                <c:pt idx="8081">
                  <c:v>25.914119999999855</c:v>
                </c:pt>
                <c:pt idx="8082">
                  <c:v>25.914969999999855</c:v>
                </c:pt>
                <c:pt idx="8083">
                  <c:v>25.915759999999853</c:v>
                </c:pt>
                <c:pt idx="8084">
                  <c:v>25.916799999999853</c:v>
                </c:pt>
                <c:pt idx="8085">
                  <c:v>25.917659999999852</c:v>
                </c:pt>
                <c:pt idx="8086">
                  <c:v>25.918389999999853</c:v>
                </c:pt>
                <c:pt idx="8087">
                  <c:v>25.919349999999852</c:v>
                </c:pt>
                <c:pt idx="8088">
                  <c:v>25.921089999999854</c:v>
                </c:pt>
                <c:pt idx="8089">
                  <c:v>25.923569999999852</c:v>
                </c:pt>
                <c:pt idx="8090">
                  <c:v>25.925729999999852</c:v>
                </c:pt>
                <c:pt idx="8091">
                  <c:v>25.927269999999851</c:v>
                </c:pt>
                <c:pt idx="8092">
                  <c:v>25.928089999999852</c:v>
                </c:pt>
                <c:pt idx="8093">
                  <c:v>25.928819999999853</c:v>
                </c:pt>
                <c:pt idx="8094">
                  <c:v>25.929539999999854</c:v>
                </c:pt>
                <c:pt idx="8095">
                  <c:v>25.930019999999853</c:v>
                </c:pt>
                <c:pt idx="8096">
                  <c:v>25.930199999999854</c:v>
                </c:pt>
                <c:pt idx="8097">
                  <c:v>25.930259999999855</c:v>
                </c:pt>
                <c:pt idx="8098">
                  <c:v>25.932379999999856</c:v>
                </c:pt>
                <c:pt idx="8099">
                  <c:v>25.942169999999855</c:v>
                </c:pt>
                <c:pt idx="8100">
                  <c:v>25.949549999999856</c:v>
                </c:pt>
                <c:pt idx="8101">
                  <c:v>25.951319999999857</c:v>
                </c:pt>
                <c:pt idx="8102">
                  <c:v>25.951319999999857</c:v>
                </c:pt>
                <c:pt idx="8103">
                  <c:v>25.951319999999857</c:v>
                </c:pt>
                <c:pt idx="8104">
                  <c:v>25.951319999999857</c:v>
                </c:pt>
                <c:pt idx="8105">
                  <c:v>25.951319999999857</c:v>
                </c:pt>
                <c:pt idx="8106">
                  <c:v>25.951319999999857</c:v>
                </c:pt>
                <c:pt idx="8107">
                  <c:v>25.951319999999857</c:v>
                </c:pt>
                <c:pt idx="8108">
                  <c:v>25.951319999999857</c:v>
                </c:pt>
                <c:pt idx="8109">
                  <c:v>25.951319999999857</c:v>
                </c:pt>
                <c:pt idx="8110">
                  <c:v>25.951319999999857</c:v>
                </c:pt>
                <c:pt idx="8111">
                  <c:v>25.960379999999859</c:v>
                </c:pt>
                <c:pt idx="8112">
                  <c:v>25.967459999999857</c:v>
                </c:pt>
                <c:pt idx="8113">
                  <c:v>25.985119999999856</c:v>
                </c:pt>
                <c:pt idx="8114">
                  <c:v>26.016939999999856</c:v>
                </c:pt>
                <c:pt idx="8115">
                  <c:v>26.035199999999858</c:v>
                </c:pt>
                <c:pt idx="8116">
                  <c:v>26.045009999999859</c:v>
                </c:pt>
                <c:pt idx="8117">
                  <c:v>26.04760999999986</c:v>
                </c:pt>
                <c:pt idx="8118">
                  <c:v>26.04760999999986</c:v>
                </c:pt>
                <c:pt idx="8119">
                  <c:v>26.04760999999986</c:v>
                </c:pt>
                <c:pt idx="8120">
                  <c:v>26.04760999999986</c:v>
                </c:pt>
                <c:pt idx="8121">
                  <c:v>26.04760999999986</c:v>
                </c:pt>
                <c:pt idx="8122">
                  <c:v>26.04760999999986</c:v>
                </c:pt>
                <c:pt idx="8123">
                  <c:v>26.04760999999986</c:v>
                </c:pt>
                <c:pt idx="8124">
                  <c:v>26.04760999999986</c:v>
                </c:pt>
                <c:pt idx="8125">
                  <c:v>26.04760999999986</c:v>
                </c:pt>
                <c:pt idx="8126">
                  <c:v>26.04760999999986</c:v>
                </c:pt>
                <c:pt idx="8127">
                  <c:v>26.04760999999986</c:v>
                </c:pt>
                <c:pt idx="8128">
                  <c:v>26.04760999999986</c:v>
                </c:pt>
                <c:pt idx="8129">
                  <c:v>26.04760999999986</c:v>
                </c:pt>
                <c:pt idx="8130">
                  <c:v>26.04760999999986</c:v>
                </c:pt>
                <c:pt idx="8131">
                  <c:v>26.04760999999986</c:v>
                </c:pt>
                <c:pt idx="8132">
                  <c:v>26.04760999999986</c:v>
                </c:pt>
                <c:pt idx="8133">
                  <c:v>26.04760999999986</c:v>
                </c:pt>
                <c:pt idx="8134">
                  <c:v>26.04760999999986</c:v>
                </c:pt>
                <c:pt idx="8135">
                  <c:v>26.04760999999986</c:v>
                </c:pt>
                <c:pt idx="8136">
                  <c:v>26.04760999999986</c:v>
                </c:pt>
                <c:pt idx="8137">
                  <c:v>26.04760999999986</c:v>
                </c:pt>
                <c:pt idx="8138">
                  <c:v>26.04760999999986</c:v>
                </c:pt>
                <c:pt idx="8139">
                  <c:v>26.04760999999986</c:v>
                </c:pt>
                <c:pt idx="8140">
                  <c:v>26.04760999999986</c:v>
                </c:pt>
                <c:pt idx="8141">
                  <c:v>26.04760999999986</c:v>
                </c:pt>
                <c:pt idx="8142">
                  <c:v>26.04760999999986</c:v>
                </c:pt>
                <c:pt idx="8143">
                  <c:v>26.04760999999986</c:v>
                </c:pt>
                <c:pt idx="8144">
                  <c:v>26.04760999999986</c:v>
                </c:pt>
                <c:pt idx="8145">
                  <c:v>26.04760999999986</c:v>
                </c:pt>
                <c:pt idx="8146">
                  <c:v>26.04760999999986</c:v>
                </c:pt>
                <c:pt idx="8147">
                  <c:v>26.04760999999986</c:v>
                </c:pt>
                <c:pt idx="8148">
                  <c:v>26.04760999999986</c:v>
                </c:pt>
                <c:pt idx="8149">
                  <c:v>26.04760999999986</c:v>
                </c:pt>
                <c:pt idx="8150">
                  <c:v>26.05163999999986</c:v>
                </c:pt>
                <c:pt idx="8151">
                  <c:v>26.05163999999986</c:v>
                </c:pt>
                <c:pt idx="8152">
                  <c:v>26.05163999999986</c:v>
                </c:pt>
                <c:pt idx="8153">
                  <c:v>26.05163999999986</c:v>
                </c:pt>
                <c:pt idx="8154">
                  <c:v>26.05163999999986</c:v>
                </c:pt>
                <c:pt idx="8155">
                  <c:v>26.05163999999986</c:v>
                </c:pt>
                <c:pt idx="8156">
                  <c:v>26.05163999999986</c:v>
                </c:pt>
                <c:pt idx="8157">
                  <c:v>26.05163999999986</c:v>
                </c:pt>
                <c:pt idx="8158">
                  <c:v>26.05163999999986</c:v>
                </c:pt>
                <c:pt idx="8159">
                  <c:v>26.05163999999986</c:v>
                </c:pt>
                <c:pt idx="8160">
                  <c:v>26.05163999999986</c:v>
                </c:pt>
                <c:pt idx="8161">
                  <c:v>26.05163999999986</c:v>
                </c:pt>
                <c:pt idx="8162">
                  <c:v>26.05163999999986</c:v>
                </c:pt>
                <c:pt idx="8163">
                  <c:v>26.05163999999986</c:v>
                </c:pt>
                <c:pt idx="8164">
                  <c:v>26.05163999999986</c:v>
                </c:pt>
                <c:pt idx="8165">
                  <c:v>26.05163999999986</c:v>
                </c:pt>
                <c:pt idx="8166">
                  <c:v>26.05163999999986</c:v>
                </c:pt>
                <c:pt idx="8167">
                  <c:v>26.05163999999986</c:v>
                </c:pt>
                <c:pt idx="8168">
                  <c:v>26.057299999999859</c:v>
                </c:pt>
                <c:pt idx="8169">
                  <c:v>26.06571999999986</c:v>
                </c:pt>
                <c:pt idx="8170">
                  <c:v>26.072189999999861</c:v>
                </c:pt>
                <c:pt idx="8171">
                  <c:v>26.076549999999859</c:v>
                </c:pt>
                <c:pt idx="8172">
                  <c:v>26.07755999999986</c:v>
                </c:pt>
                <c:pt idx="8173">
                  <c:v>26.077709999999861</c:v>
                </c:pt>
                <c:pt idx="8174">
                  <c:v>26.077709999999861</c:v>
                </c:pt>
                <c:pt idx="8175">
                  <c:v>26.077709999999861</c:v>
                </c:pt>
                <c:pt idx="8176">
                  <c:v>26.077709999999861</c:v>
                </c:pt>
                <c:pt idx="8177">
                  <c:v>26.077709999999861</c:v>
                </c:pt>
                <c:pt idx="8178">
                  <c:v>26.077709999999861</c:v>
                </c:pt>
                <c:pt idx="8179">
                  <c:v>26.077709999999861</c:v>
                </c:pt>
                <c:pt idx="8180">
                  <c:v>26.077709999999861</c:v>
                </c:pt>
                <c:pt idx="8181">
                  <c:v>26.077709999999861</c:v>
                </c:pt>
                <c:pt idx="8182">
                  <c:v>26.077709999999861</c:v>
                </c:pt>
                <c:pt idx="8183">
                  <c:v>26.077709999999861</c:v>
                </c:pt>
                <c:pt idx="8184">
                  <c:v>26.077709999999861</c:v>
                </c:pt>
                <c:pt idx="8185">
                  <c:v>26.077709999999861</c:v>
                </c:pt>
                <c:pt idx="8186">
                  <c:v>26.077709999999861</c:v>
                </c:pt>
                <c:pt idx="8187">
                  <c:v>26.077709999999861</c:v>
                </c:pt>
                <c:pt idx="8188">
                  <c:v>26.077709999999861</c:v>
                </c:pt>
                <c:pt idx="8189">
                  <c:v>26.077709999999861</c:v>
                </c:pt>
                <c:pt idx="8190">
                  <c:v>26.077709999999861</c:v>
                </c:pt>
                <c:pt idx="8191">
                  <c:v>26.077709999999861</c:v>
                </c:pt>
                <c:pt idx="8192">
                  <c:v>26.077709999999861</c:v>
                </c:pt>
                <c:pt idx="8193">
                  <c:v>26.077709999999861</c:v>
                </c:pt>
                <c:pt idx="8194">
                  <c:v>26.077709999999861</c:v>
                </c:pt>
                <c:pt idx="8195">
                  <c:v>26.077709999999861</c:v>
                </c:pt>
                <c:pt idx="8196">
                  <c:v>26.077709999999861</c:v>
                </c:pt>
                <c:pt idx="8197">
                  <c:v>26.077709999999861</c:v>
                </c:pt>
                <c:pt idx="8198">
                  <c:v>26.077709999999861</c:v>
                </c:pt>
                <c:pt idx="8199">
                  <c:v>26.077709999999861</c:v>
                </c:pt>
                <c:pt idx="8200">
                  <c:v>26.077709999999861</c:v>
                </c:pt>
                <c:pt idx="8201">
                  <c:v>26.077709999999861</c:v>
                </c:pt>
                <c:pt idx="8202">
                  <c:v>26.077709999999861</c:v>
                </c:pt>
                <c:pt idx="8203">
                  <c:v>26.077709999999861</c:v>
                </c:pt>
                <c:pt idx="8204">
                  <c:v>26.077709999999861</c:v>
                </c:pt>
                <c:pt idx="8205">
                  <c:v>26.077709999999861</c:v>
                </c:pt>
                <c:pt idx="8206">
                  <c:v>26.077709999999861</c:v>
                </c:pt>
                <c:pt idx="8207">
                  <c:v>26.077709999999861</c:v>
                </c:pt>
                <c:pt idx="8208">
                  <c:v>26.077709999999861</c:v>
                </c:pt>
                <c:pt idx="8209">
                  <c:v>26.077709999999861</c:v>
                </c:pt>
                <c:pt idx="8210">
                  <c:v>26.077709999999861</c:v>
                </c:pt>
                <c:pt idx="8211">
                  <c:v>26.077709999999861</c:v>
                </c:pt>
                <c:pt idx="8212">
                  <c:v>26.077709999999861</c:v>
                </c:pt>
                <c:pt idx="8213">
                  <c:v>26.077709999999861</c:v>
                </c:pt>
                <c:pt idx="8214">
                  <c:v>26.077709999999861</c:v>
                </c:pt>
                <c:pt idx="8215">
                  <c:v>26.077709999999861</c:v>
                </c:pt>
                <c:pt idx="8216">
                  <c:v>26.077709999999861</c:v>
                </c:pt>
                <c:pt idx="8217">
                  <c:v>26.077709999999861</c:v>
                </c:pt>
                <c:pt idx="8218">
                  <c:v>26.077709999999861</c:v>
                </c:pt>
                <c:pt idx="8219">
                  <c:v>26.077709999999861</c:v>
                </c:pt>
                <c:pt idx="8220">
                  <c:v>26.077709999999861</c:v>
                </c:pt>
                <c:pt idx="8221">
                  <c:v>26.077709999999861</c:v>
                </c:pt>
                <c:pt idx="8222">
                  <c:v>26.077709999999861</c:v>
                </c:pt>
                <c:pt idx="8223">
                  <c:v>26.077709999999861</c:v>
                </c:pt>
                <c:pt idx="8224">
                  <c:v>26.077709999999861</c:v>
                </c:pt>
                <c:pt idx="8225">
                  <c:v>26.077709999999861</c:v>
                </c:pt>
                <c:pt idx="8226">
                  <c:v>26.077709999999861</c:v>
                </c:pt>
                <c:pt idx="8227">
                  <c:v>26.077709999999861</c:v>
                </c:pt>
                <c:pt idx="8228">
                  <c:v>26.077709999999861</c:v>
                </c:pt>
                <c:pt idx="8229">
                  <c:v>26.077709999999861</c:v>
                </c:pt>
                <c:pt idx="8230">
                  <c:v>26.077709999999861</c:v>
                </c:pt>
                <c:pt idx="8231">
                  <c:v>26.077709999999861</c:v>
                </c:pt>
                <c:pt idx="8232">
                  <c:v>26.077709999999861</c:v>
                </c:pt>
                <c:pt idx="8233">
                  <c:v>26.077709999999861</c:v>
                </c:pt>
                <c:pt idx="8234">
                  <c:v>26.077709999999861</c:v>
                </c:pt>
                <c:pt idx="8235">
                  <c:v>26.077709999999861</c:v>
                </c:pt>
                <c:pt idx="8236">
                  <c:v>26.077709999999861</c:v>
                </c:pt>
                <c:pt idx="8237">
                  <c:v>26.077709999999861</c:v>
                </c:pt>
                <c:pt idx="8238">
                  <c:v>26.077709999999861</c:v>
                </c:pt>
                <c:pt idx="8239">
                  <c:v>26.077709999999861</c:v>
                </c:pt>
                <c:pt idx="8240">
                  <c:v>26.077709999999861</c:v>
                </c:pt>
                <c:pt idx="8241">
                  <c:v>26.077709999999861</c:v>
                </c:pt>
                <c:pt idx="8242">
                  <c:v>26.077709999999861</c:v>
                </c:pt>
                <c:pt idx="8243">
                  <c:v>26.077709999999861</c:v>
                </c:pt>
                <c:pt idx="8244">
                  <c:v>26.077709999999861</c:v>
                </c:pt>
                <c:pt idx="8245">
                  <c:v>26.077709999999861</c:v>
                </c:pt>
                <c:pt idx="8246">
                  <c:v>26.077709999999861</c:v>
                </c:pt>
                <c:pt idx="8247">
                  <c:v>26.077709999999861</c:v>
                </c:pt>
                <c:pt idx="8248">
                  <c:v>26.077709999999861</c:v>
                </c:pt>
                <c:pt idx="8249">
                  <c:v>26.077709999999861</c:v>
                </c:pt>
                <c:pt idx="8250">
                  <c:v>26.077709999999861</c:v>
                </c:pt>
                <c:pt idx="8251">
                  <c:v>26.077709999999861</c:v>
                </c:pt>
                <c:pt idx="8252">
                  <c:v>26.077709999999861</c:v>
                </c:pt>
                <c:pt idx="8253">
                  <c:v>26.077709999999861</c:v>
                </c:pt>
                <c:pt idx="8254">
                  <c:v>26.077709999999861</c:v>
                </c:pt>
                <c:pt idx="8255">
                  <c:v>26.077709999999861</c:v>
                </c:pt>
                <c:pt idx="8256">
                  <c:v>26.077709999999861</c:v>
                </c:pt>
                <c:pt idx="8257">
                  <c:v>26.077709999999861</c:v>
                </c:pt>
                <c:pt idx="8258">
                  <c:v>26.077709999999861</c:v>
                </c:pt>
                <c:pt idx="8259">
                  <c:v>26.077709999999861</c:v>
                </c:pt>
                <c:pt idx="8260">
                  <c:v>26.077709999999861</c:v>
                </c:pt>
                <c:pt idx="8261">
                  <c:v>26.077709999999861</c:v>
                </c:pt>
                <c:pt idx="8262">
                  <c:v>26.077709999999861</c:v>
                </c:pt>
                <c:pt idx="8263">
                  <c:v>26.077709999999861</c:v>
                </c:pt>
                <c:pt idx="8264">
                  <c:v>26.077709999999861</c:v>
                </c:pt>
                <c:pt idx="8265">
                  <c:v>26.077709999999861</c:v>
                </c:pt>
                <c:pt idx="8266">
                  <c:v>26.077709999999861</c:v>
                </c:pt>
                <c:pt idx="8267">
                  <c:v>26.077709999999861</c:v>
                </c:pt>
                <c:pt idx="8268">
                  <c:v>26.077709999999861</c:v>
                </c:pt>
                <c:pt idx="8269">
                  <c:v>26.077709999999861</c:v>
                </c:pt>
                <c:pt idx="8270">
                  <c:v>26.077709999999861</c:v>
                </c:pt>
                <c:pt idx="8271">
                  <c:v>26.077709999999861</c:v>
                </c:pt>
                <c:pt idx="8272">
                  <c:v>26.077709999999861</c:v>
                </c:pt>
                <c:pt idx="8273">
                  <c:v>26.077709999999861</c:v>
                </c:pt>
                <c:pt idx="8274">
                  <c:v>26.077709999999861</c:v>
                </c:pt>
                <c:pt idx="8275">
                  <c:v>26.077709999999861</c:v>
                </c:pt>
                <c:pt idx="8276">
                  <c:v>26.077709999999861</c:v>
                </c:pt>
                <c:pt idx="8277">
                  <c:v>26.077709999999861</c:v>
                </c:pt>
                <c:pt idx="8278">
                  <c:v>26.077709999999861</c:v>
                </c:pt>
                <c:pt idx="8279">
                  <c:v>26.077709999999861</c:v>
                </c:pt>
                <c:pt idx="8280">
                  <c:v>26.077709999999861</c:v>
                </c:pt>
                <c:pt idx="8281">
                  <c:v>26.077709999999861</c:v>
                </c:pt>
                <c:pt idx="8282">
                  <c:v>26.077709999999861</c:v>
                </c:pt>
                <c:pt idx="8283">
                  <c:v>26.077709999999861</c:v>
                </c:pt>
                <c:pt idx="8284">
                  <c:v>26.077709999999861</c:v>
                </c:pt>
                <c:pt idx="8285">
                  <c:v>26.077709999999861</c:v>
                </c:pt>
                <c:pt idx="8286">
                  <c:v>26.077709999999861</c:v>
                </c:pt>
                <c:pt idx="8287">
                  <c:v>26.077709999999861</c:v>
                </c:pt>
                <c:pt idx="8288">
                  <c:v>26.077709999999861</c:v>
                </c:pt>
                <c:pt idx="8289">
                  <c:v>26.077709999999861</c:v>
                </c:pt>
                <c:pt idx="8290">
                  <c:v>26.077709999999861</c:v>
                </c:pt>
                <c:pt idx="8291">
                  <c:v>26.077709999999861</c:v>
                </c:pt>
                <c:pt idx="8292">
                  <c:v>26.077709999999861</c:v>
                </c:pt>
                <c:pt idx="8293">
                  <c:v>26.077709999999861</c:v>
                </c:pt>
                <c:pt idx="8294">
                  <c:v>26.077709999999861</c:v>
                </c:pt>
                <c:pt idx="8295">
                  <c:v>26.077709999999861</c:v>
                </c:pt>
                <c:pt idx="8296">
                  <c:v>26.077709999999861</c:v>
                </c:pt>
                <c:pt idx="8297">
                  <c:v>26.077709999999861</c:v>
                </c:pt>
                <c:pt idx="8298">
                  <c:v>26.077709999999861</c:v>
                </c:pt>
                <c:pt idx="8299">
                  <c:v>26.077709999999861</c:v>
                </c:pt>
                <c:pt idx="8300">
                  <c:v>26.077709999999861</c:v>
                </c:pt>
                <c:pt idx="8301">
                  <c:v>26.077709999999861</c:v>
                </c:pt>
                <c:pt idx="8302">
                  <c:v>26.077709999999861</c:v>
                </c:pt>
                <c:pt idx="8303">
                  <c:v>26.077709999999861</c:v>
                </c:pt>
                <c:pt idx="8304">
                  <c:v>26.077709999999861</c:v>
                </c:pt>
                <c:pt idx="8305">
                  <c:v>26.077709999999861</c:v>
                </c:pt>
                <c:pt idx="8306">
                  <c:v>26.077709999999861</c:v>
                </c:pt>
                <c:pt idx="8307">
                  <c:v>26.077709999999861</c:v>
                </c:pt>
                <c:pt idx="8308">
                  <c:v>26.077709999999861</c:v>
                </c:pt>
                <c:pt idx="8309">
                  <c:v>26.077709999999861</c:v>
                </c:pt>
                <c:pt idx="8310">
                  <c:v>26.077709999999861</c:v>
                </c:pt>
                <c:pt idx="8311">
                  <c:v>26.077709999999861</c:v>
                </c:pt>
                <c:pt idx="8312">
                  <c:v>26.077709999999861</c:v>
                </c:pt>
                <c:pt idx="8313">
                  <c:v>26.077709999999861</c:v>
                </c:pt>
                <c:pt idx="8314">
                  <c:v>26.077709999999861</c:v>
                </c:pt>
                <c:pt idx="8315">
                  <c:v>26.077709999999861</c:v>
                </c:pt>
                <c:pt idx="8316">
                  <c:v>26.077709999999861</c:v>
                </c:pt>
                <c:pt idx="8317">
                  <c:v>26.077709999999861</c:v>
                </c:pt>
                <c:pt idx="8318">
                  <c:v>26.077709999999861</c:v>
                </c:pt>
                <c:pt idx="8319">
                  <c:v>26.077709999999861</c:v>
                </c:pt>
                <c:pt idx="8320">
                  <c:v>26.077709999999861</c:v>
                </c:pt>
                <c:pt idx="8321">
                  <c:v>26.077709999999861</c:v>
                </c:pt>
                <c:pt idx="8322">
                  <c:v>26.077709999999861</c:v>
                </c:pt>
                <c:pt idx="8323">
                  <c:v>26.077709999999861</c:v>
                </c:pt>
                <c:pt idx="8324">
                  <c:v>26.077709999999861</c:v>
                </c:pt>
                <c:pt idx="8325">
                  <c:v>26.077709999999861</c:v>
                </c:pt>
                <c:pt idx="8326">
                  <c:v>26.077709999999861</c:v>
                </c:pt>
                <c:pt idx="8327">
                  <c:v>26.077709999999861</c:v>
                </c:pt>
                <c:pt idx="8328">
                  <c:v>26.077709999999861</c:v>
                </c:pt>
                <c:pt idx="8329">
                  <c:v>26.077709999999861</c:v>
                </c:pt>
                <c:pt idx="8330">
                  <c:v>26.077709999999861</c:v>
                </c:pt>
                <c:pt idx="8331">
                  <c:v>26.079129999999861</c:v>
                </c:pt>
                <c:pt idx="8332">
                  <c:v>26.09135999999986</c:v>
                </c:pt>
                <c:pt idx="8333">
                  <c:v>26.107239999999859</c:v>
                </c:pt>
                <c:pt idx="8334">
                  <c:v>26.11526999999986</c:v>
                </c:pt>
                <c:pt idx="8335">
                  <c:v>26.121499999999859</c:v>
                </c:pt>
                <c:pt idx="8336">
                  <c:v>26.128079999999859</c:v>
                </c:pt>
                <c:pt idx="8337">
                  <c:v>26.13245999999986</c:v>
                </c:pt>
                <c:pt idx="8338">
                  <c:v>26.134629999999859</c:v>
                </c:pt>
                <c:pt idx="8339">
                  <c:v>26.13572999999986</c:v>
                </c:pt>
                <c:pt idx="8340">
                  <c:v>26.136229999999859</c:v>
                </c:pt>
                <c:pt idx="8341">
                  <c:v>26.136449999999858</c:v>
                </c:pt>
                <c:pt idx="8342">
                  <c:v>26.136659999999857</c:v>
                </c:pt>
                <c:pt idx="8343">
                  <c:v>26.136799999999855</c:v>
                </c:pt>
                <c:pt idx="8344">
                  <c:v>26.136829999999854</c:v>
                </c:pt>
                <c:pt idx="8345">
                  <c:v>26.136829999999854</c:v>
                </c:pt>
                <c:pt idx="8346">
                  <c:v>26.136829999999854</c:v>
                </c:pt>
                <c:pt idx="8347">
                  <c:v>26.136829999999854</c:v>
                </c:pt>
                <c:pt idx="8348">
                  <c:v>26.136829999999854</c:v>
                </c:pt>
                <c:pt idx="8349">
                  <c:v>26.136829999999854</c:v>
                </c:pt>
                <c:pt idx="8350">
                  <c:v>26.136829999999854</c:v>
                </c:pt>
                <c:pt idx="8351">
                  <c:v>26.136829999999854</c:v>
                </c:pt>
                <c:pt idx="8352">
                  <c:v>26.136829999999854</c:v>
                </c:pt>
                <c:pt idx="8353">
                  <c:v>26.136829999999854</c:v>
                </c:pt>
                <c:pt idx="8354">
                  <c:v>26.136829999999854</c:v>
                </c:pt>
                <c:pt idx="8355">
                  <c:v>26.136829999999854</c:v>
                </c:pt>
                <c:pt idx="8356">
                  <c:v>26.136829999999854</c:v>
                </c:pt>
                <c:pt idx="8357">
                  <c:v>26.136829999999854</c:v>
                </c:pt>
                <c:pt idx="8358">
                  <c:v>26.136829999999854</c:v>
                </c:pt>
                <c:pt idx="8359">
                  <c:v>26.136829999999854</c:v>
                </c:pt>
                <c:pt idx="8360">
                  <c:v>26.137639999999855</c:v>
                </c:pt>
                <c:pt idx="8361">
                  <c:v>26.144849999999856</c:v>
                </c:pt>
                <c:pt idx="8362">
                  <c:v>26.155929999999856</c:v>
                </c:pt>
                <c:pt idx="8363">
                  <c:v>26.162909999999854</c:v>
                </c:pt>
                <c:pt idx="8364">
                  <c:v>26.165669999999853</c:v>
                </c:pt>
                <c:pt idx="8365">
                  <c:v>26.165669999999853</c:v>
                </c:pt>
                <c:pt idx="8366">
                  <c:v>26.165669999999853</c:v>
                </c:pt>
                <c:pt idx="8367">
                  <c:v>26.165669999999853</c:v>
                </c:pt>
                <c:pt idx="8368">
                  <c:v>26.165669999999853</c:v>
                </c:pt>
                <c:pt idx="8369">
                  <c:v>26.165669999999853</c:v>
                </c:pt>
                <c:pt idx="8370">
                  <c:v>26.165669999999853</c:v>
                </c:pt>
                <c:pt idx="8371">
                  <c:v>26.165669999999853</c:v>
                </c:pt>
                <c:pt idx="8372">
                  <c:v>26.165669999999853</c:v>
                </c:pt>
                <c:pt idx="8373">
                  <c:v>26.165669999999853</c:v>
                </c:pt>
                <c:pt idx="8374">
                  <c:v>26.165669999999853</c:v>
                </c:pt>
                <c:pt idx="8375">
                  <c:v>26.165819999999854</c:v>
                </c:pt>
                <c:pt idx="8376">
                  <c:v>26.169799999999853</c:v>
                </c:pt>
                <c:pt idx="8377">
                  <c:v>26.181549999999852</c:v>
                </c:pt>
                <c:pt idx="8378">
                  <c:v>26.188219999999852</c:v>
                </c:pt>
                <c:pt idx="8379">
                  <c:v>26.189069999999852</c:v>
                </c:pt>
                <c:pt idx="8380">
                  <c:v>26.189069999999852</c:v>
                </c:pt>
                <c:pt idx="8381">
                  <c:v>26.189069999999852</c:v>
                </c:pt>
                <c:pt idx="8382">
                  <c:v>26.190219999999851</c:v>
                </c:pt>
                <c:pt idx="8383">
                  <c:v>26.192049999999853</c:v>
                </c:pt>
                <c:pt idx="8384">
                  <c:v>26.195139999999853</c:v>
                </c:pt>
                <c:pt idx="8385">
                  <c:v>26.200479999999853</c:v>
                </c:pt>
                <c:pt idx="8386">
                  <c:v>26.202319999999855</c:v>
                </c:pt>
                <c:pt idx="8387">
                  <c:v>26.204089999999855</c:v>
                </c:pt>
                <c:pt idx="8388">
                  <c:v>26.205569999999856</c:v>
                </c:pt>
                <c:pt idx="8389">
                  <c:v>26.208109999999856</c:v>
                </c:pt>
                <c:pt idx="8390">
                  <c:v>26.211809999999854</c:v>
                </c:pt>
                <c:pt idx="8391">
                  <c:v>26.217849999999853</c:v>
                </c:pt>
                <c:pt idx="8392">
                  <c:v>26.222549999999853</c:v>
                </c:pt>
                <c:pt idx="8393">
                  <c:v>26.225799999999854</c:v>
                </c:pt>
                <c:pt idx="8394">
                  <c:v>26.228529999999854</c:v>
                </c:pt>
                <c:pt idx="8395">
                  <c:v>26.229709999999855</c:v>
                </c:pt>
                <c:pt idx="8396">
                  <c:v>26.229859999999857</c:v>
                </c:pt>
                <c:pt idx="8397">
                  <c:v>26.229859999999857</c:v>
                </c:pt>
                <c:pt idx="8398">
                  <c:v>26.229859999999857</c:v>
                </c:pt>
                <c:pt idx="8399">
                  <c:v>26.229859999999857</c:v>
                </c:pt>
                <c:pt idx="8400">
                  <c:v>26.229859999999857</c:v>
                </c:pt>
                <c:pt idx="8401">
                  <c:v>26.229859999999857</c:v>
                </c:pt>
                <c:pt idx="8402">
                  <c:v>26.229859999999857</c:v>
                </c:pt>
                <c:pt idx="8403">
                  <c:v>26.229859999999857</c:v>
                </c:pt>
                <c:pt idx="8404">
                  <c:v>26.229859999999857</c:v>
                </c:pt>
                <c:pt idx="8405">
                  <c:v>26.229859999999857</c:v>
                </c:pt>
                <c:pt idx="8406">
                  <c:v>26.229859999999857</c:v>
                </c:pt>
                <c:pt idx="8407">
                  <c:v>26.229859999999857</c:v>
                </c:pt>
                <c:pt idx="8408">
                  <c:v>26.229859999999857</c:v>
                </c:pt>
                <c:pt idx="8409">
                  <c:v>26.229859999999857</c:v>
                </c:pt>
                <c:pt idx="8410">
                  <c:v>26.229859999999857</c:v>
                </c:pt>
                <c:pt idx="8411">
                  <c:v>26.229859999999857</c:v>
                </c:pt>
                <c:pt idx="8412">
                  <c:v>26.229859999999857</c:v>
                </c:pt>
                <c:pt idx="8413">
                  <c:v>26.229859999999857</c:v>
                </c:pt>
                <c:pt idx="8414">
                  <c:v>26.229859999999857</c:v>
                </c:pt>
                <c:pt idx="8415">
                  <c:v>26.229859999999857</c:v>
                </c:pt>
                <c:pt idx="8416">
                  <c:v>26.229859999999857</c:v>
                </c:pt>
                <c:pt idx="8417">
                  <c:v>26.229859999999857</c:v>
                </c:pt>
                <c:pt idx="8418">
                  <c:v>26.229859999999857</c:v>
                </c:pt>
                <c:pt idx="8419">
                  <c:v>26.229859999999857</c:v>
                </c:pt>
                <c:pt idx="8420">
                  <c:v>26.229859999999857</c:v>
                </c:pt>
                <c:pt idx="8421">
                  <c:v>26.229859999999857</c:v>
                </c:pt>
                <c:pt idx="8422">
                  <c:v>26.229859999999857</c:v>
                </c:pt>
                <c:pt idx="8423">
                  <c:v>26.229859999999857</c:v>
                </c:pt>
                <c:pt idx="8424">
                  <c:v>26.229859999999857</c:v>
                </c:pt>
                <c:pt idx="8425">
                  <c:v>26.229859999999857</c:v>
                </c:pt>
                <c:pt idx="8426">
                  <c:v>26.229859999999857</c:v>
                </c:pt>
                <c:pt idx="8427">
                  <c:v>26.229859999999857</c:v>
                </c:pt>
                <c:pt idx="8428">
                  <c:v>26.229859999999857</c:v>
                </c:pt>
                <c:pt idx="8429">
                  <c:v>26.229859999999857</c:v>
                </c:pt>
                <c:pt idx="8430">
                  <c:v>26.229859999999857</c:v>
                </c:pt>
                <c:pt idx="8431">
                  <c:v>26.229859999999857</c:v>
                </c:pt>
                <c:pt idx="8432">
                  <c:v>26.229859999999857</c:v>
                </c:pt>
                <c:pt idx="8433">
                  <c:v>26.229859999999857</c:v>
                </c:pt>
                <c:pt idx="8434">
                  <c:v>26.229859999999857</c:v>
                </c:pt>
                <c:pt idx="8435">
                  <c:v>26.229859999999857</c:v>
                </c:pt>
                <c:pt idx="8436">
                  <c:v>26.229859999999857</c:v>
                </c:pt>
                <c:pt idx="8437">
                  <c:v>26.229859999999857</c:v>
                </c:pt>
                <c:pt idx="8438">
                  <c:v>26.229859999999857</c:v>
                </c:pt>
                <c:pt idx="8439">
                  <c:v>26.229859999999857</c:v>
                </c:pt>
                <c:pt idx="8440">
                  <c:v>26.229859999999857</c:v>
                </c:pt>
                <c:pt idx="8441">
                  <c:v>26.230259999999856</c:v>
                </c:pt>
                <c:pt idx="8442">
                  <c:v>26.231579999999855</c:v>
                </c:pt>
                <c:pt idx="8443">
                  <c:v>26.234109999999855</c:v>
                </c:pt>
                <c:pt idx="8444">
                  <c:v>26.239839999999855</c:v>
                </c:pt>
                <c:pt idx="8445">
                  <c:v>26.252039999999855</c:v>
                </c:pt>
                <c:pt idx="8446">
                  <c:v>26.258619999999855</c:v>
                </c:pt>
                <c:pt idx="8447">
                  <c:v>26.262839999999855</c:v>
                </c:pt>
                <c:pt idx="8448">
                  <c:v>26.264749999999854</c:v>
                </c:pt>
                <c:pt idx="8449">
                  <c:v>26.264969999999852</c:v>
                </c:pt>
                <c:pt idx="8450">
                  <c:v>26.264969999999852</c:v>
                </c:pt>
                <c:pt idx="8451">
                  <c:v>26.264969999999852</c:v>
                </c:pt>
                <c:pt idx="8452">
                  <c:v>26.264969999999852</c:v>
                </c:pt>
                <c:pt idx="8453">
                  <c:v>26.264969999999852</c:v>
                </c:pt>
                <c:pt idx="8454">
                  <c:v>26.264969999999852</c:v>
                </c:pt>
                <c:pt idx="8455">
                  <c:v>26.264969999999852</c:v>
                </c:pt>
                <c:pt idx="8456">
                  <c:v>26.264969999999852</c:v>
                </c:pt>
                <c:pt idx="8457">
                  <c:v>26.264969999999852</c:v>
                </c:pt>
                <c:pt idx="8458">
                  <c:v>26.264969999999852</c:v>
                </c:pt>
                <c:pt idx="8459">
                  <c:v>26.264969999999852</c:v>
                </c:pt>
                <c:pt idx="8460">
                  <c:v>26.264969999999852</c:v>
                </c:pt>
                <c:pt idx="8461">
                  <c:v>26.264969999999852</c:v>
                </c:pt>
                <c:pt idx="8462">
                  <c:v>26.264969999999852</c:v>
                </c:pt>
                <c:pt idx="8463">
                  <c:v>26.264969999999852</c:v>
                </c:pt>
                <c:pt idx="8464">
                  <c:v>26.264969999999852</c:v>
                </c:pt>
                <c:pt idx="8465">
                  <c:v>26.264969999999852</c:v>
                </c:pt>
                <c:pt idx="8466">
                  <c:v>26.264969999999852</c:v>
                </c:pt>
                <c:pt idx="8467">
                  <c:v>26.264969999999852</c:v>
                </c:pt>
                <c:pt idx="8468">
                  <c:v>26.264969999999852</c:v>
                </c:pt>
                <c:pt idx="8469">
                  <c:v>26.264969999999852</c:v>
                </c:pt>
                <c:pt idx="8470">
                  <c:v>26.264969999999852</c:v>
                </c:pt>
                <c:pt idx="8471">
                  <c:v>26.264969999999852</c:v>
                </c:pt>
                <c:pt idx="8472">
                  <c:v>26.264969999999852</c:v>
                </c:pt>
                <c:pt idx="8473">
                  <c:v>26.264969999999852</c:v>
                </c:pt>
                <c:pt idx="8474">
                  <c:v>26.264969999999852</c:v>
                </c:pt>
                <c:pt idx="8475">
                  <c:v>26.264969999999852</c:v>
                </c:pt>
                <c:pt idx="8476">
                  <c:v>26.264969999999852</c:v>
                </c:pt>
                <c:pt idx="8477">
                  <c:v>26.264969999999852</c:v>
                </c:pt>
                <c:pt idx="8478">
                  <c:v>26.264969999999852</c:v>
                </c:pt>
                <c:pt idx="8479">
                  <c:v>26.264969999999852</c:v>
                </c:pt>
                <c:pt idx="8480">
                  <c:v>26.264969999999852</c:v>
                </c:pt>
                <c:pt idx="8481">
                  <c:v>26.264969999999852</c:v>
                </c:pt>
                <c:pt idx="8482">
                  <c:v>26.264969999999852</c:v>
                </c:pt>
                <c:pt idx="8483">
                  <c:v>26.264969999999852</c:v>
                </c:pt>
                <c:pt idx="8484">
                  <c:v>26.264969999999852</c:v>
                </c:pt>
                <c:pt idx="8485">
                  <c:v>26.264969999999852</c:v>
                </c:pt>
                <c:pt idx="8486">
                  <c:v>26.264969999999852</c:v>
                </c:pt>
                <c:pt idx="8487">
                  <c:v>26.264969999999852</c:v>
                </c:pt>
                <c:pt idx="8488">
                  <c:v>26.264969999999852</c:v>
                </c:pt>
                <c:pt idx="8489">
                  <c:v>26.264969999999852</c:v>
                </c:pt>
                <c:pt idx="8490">
                  <c:v>26.264969999999852</c:v>
                </c:pt>
                <c:pt idx="8491">
                  <c:v>26.264969999999852</c:v>
                </c:pt>
                <c:pt idx="8492">
                  <c:v>26.264969999999852</c:v>
                </c:pt>
                <c:pt idx="8493">
                  <c:v>26.264969999999852</c:v>
                </c:pt>
                <c:pt idx="8494">
                  <c:v>26.264969999999852</c:v>
                </c:pt>
                <c:pt idx="8495">
                  <c:v>26.264969999999852</c:v>
                </c:pt>
                <c:pt idx="8496">
                  <c:v>26.264969999999852</c:v>
                </c:pt>
                <c:pt idx="8497">
                  <c:v>26.264969999999852</c:v>
                </c:pt>
                <c:pt idx="8498">
                  <c:v>26.264969999999852</c:v>
                </c:pt>
                <c:pt idx="8499">
                  <c:v>26.264969999999852</c:v>
                </c:pt>
                <c:pt idx="8500">
                  <c:v>26.264969999999852</c:v>
                </c:pt>
                <c:pt idx="8501">
                  <c:v>26.264969999999852</c:v>
                </c:pt>
                <c:pt idx="8502">
                  <c:v>26.264969999999852</c:v>
                </c:pt>
                <c:pt idx="8503">
                  <c:v>26.264969999999852</c:v>
                </c:pt>
                <c:pt idx="8504">
                  <c:v>26.264969999999852</c:v>
                </c:pt>
                <c:pt idx="8505">
                  <c:v>26.264969999999852</c:v>
                </c:pt>
                <c:pt idx="8506">
                  <c:v>26.264969999999852</c:v>
                </c:pt>
                <c:pt idx="8507">
                  <c:v>26.264969999999852</c:v>
                </c:pt>
                <c:pt idx="8508">
                  <c:v>26.272219999999852</c:v>
                </c:pt>
                <c:pt idx="8509">
                  <c:v>26.28191999999985</c:v>
                </c:pt>
                <c:pt idx="8510">
                  <c:v>26.29815999999985</c:v>
                </c:pt>
                <c:pt idx="8511">
                  <c:v>26.318729999999849</c:v>
                </c:pt>
                <c:pt idx="8512">
                  <c:v>26.341119999999851</c:v>
                </c:pt>
                <c:pt idx="8513">
                  <c:v>26.36252999999985</c:v>
                </c:pt>
                <c:pt idx="8514">
                  <c:v>26.383779999999849</c:v>
                </c:pt>
                <c:pt idx="8515">
                  <c:v>26.391139999999847</c:v>
                </c:pt>
                <c:pt idx="8516">
                  <c:v>26.392519999999848</c:v>
                </c:pt>
                <c:pt idx="8517">
                  <c:v>26.392519999999848</c:v>
                </c:pt>
                <c:pt idx="8518">
                  <c:v>26.392519999999848</c:v>
                </c:pt>
                <c:pt idx="8519">
                  <c:v>26.392519999999848</c:v>
                </c:pt>
                <c:pt idx="8520">
                  <c:v>26.392519999999848</c:v>
                </c:pt>
                <c:pt idx="8521">
                  <c:v>26.392519999999848</c:v>
                </c:pt>
                <c:pt idx="8522">
                  <c:v>26.392519999999848</c:v>
                </c:pt>
                <c:pt idx="8523">
                  <c:v>26.392519999999848</c:v>
                </c:pt>
                <c:pt idx="8524">
                  <c:v>26.392519999999848</c:v>
                </c:pt>
                <c:pt idx="8525">
                  <c:v>26.392519999999848</c:v>
                </c:pt>
                <c:pt idx="8526">
                  <c:v>26.392519999999848</c:v>
                </c:pt>
                <c:pt idx="8527">
                  <c:v>26.392519999999848</c:v>
                </c:pt>
                <c:pt idx="8528">
                  <c:v>26.396369999999848</c:v>
                </c:pt>
                <c:pt idx="8529">
                  <c:v>26.414549999999849</c:v>
                </c:pt>
                <c:pt idx="8530">
                  <c:v>26.43263999999985</c:v>
                </c:pt>
                <c:pt idx="8531">
                  <c:v>26.438509999999852</c:v>
                </c:pt>
                <c:pt idx="8532">
                  <c:v>26.44004999999985</c:v>
                </c:pt>
                <c:pt idx="8533">
                  <c:v>26.440089999999849</c:v>
                </c:pt>
                <c:pt idx="8534">
                  <c:v>26.440089999999849</c:v>
                </c:pt>
                <c:pt idx="8535">
                  <c:v>26.440089999999849</c:v>
                </c:pt>
                <c:pt idx="8536">
                  <c:v>26.440089999999849</c:v>
                </c:pt>
                <c:pt idx="8537">
                  <c:v>26.440089999999849</c:v>
                </c:pt>
                <c:pt idx="8538">
                  <c:v>26.440089999999849</c:v>
                </c:pt>
                <c:pt idx="8539">
                  <c:v>26.447329999999848</c:v>
                </c:pt>
                <c:pt idx="8540">
                  <c:v>26.47590999999985</c:v>
                </c:pt>
                <c:pt idx="8541">
                  <c:v>26.496199999999849</c:v>
                </c:pt>
                <c:pt idx="8542">
                  <c:v>26.500129999999849</c:v>
                </c:pt>
                <c:pt idx="8543">
                  <c:v>26.501279999999849</c:v>
                </c:pt>
                <c:pt idx="8544">
                  <c:v>26.50152999999985</c:v>
                </c:pt>
                <c:pt idx="8545">
                  <c:v>26.50152999999985</c:v>
                </c:pt>
                <c:pt idx="8546">
                  <c:v>26.50152999999985</c:v>
                </c:pt>
                <c:pt idx="8547">
                  <c:v>26.50152999999985</c:v>
                </c:pt>
                <c:pt idx="8548">
                  <c:v>26.50152999999985</c:v>
                </c:pt>
                <c:pt idx="8549">
                  <c:v>26.50152999999985</c:v>
                </c:pt>
                <c:pt idx="8550">
                  <c:v>26.50152999999985</c:v>
                </c:pt>
                <c:pt idx="8551">
                  <c:v>26.50152999999985</c:v>
                </c:pt>
                <c:pt idx="8552">
                  <c:v>26.50152999999985</c:v>
                </c:pt>
                <c:pt idx="8553">
                  <c:v>26.50152999999985</c:v>
                </c:pt>
                <c:pt idx="8554">
                  <c:v>26.50152999999985</c:v>
                </c:pt>
                <c:pt idx="8555">
                  <c:v>26.50152999999985</c:v>
                </c:pt>
                <c:pt idx="8556">
                  <c:v>26.50152999999985</c:v>
                </c:pt>
                <c:pt idx="8557">
                  <c:v>26.50152999999985</c:v>
                </c:pt>
                <c:pt idx="8558">
                  <c:v>26.50347999999985</c:v>
                </c:pt>
                <c:pt idx="8559">
                  <c:v>26.506949999999851</c:v>
                </c:pt>
                <c:pt idx="8560">
                  <c:v>26.51333999999985</c:v>
                </c:pt>
                <c:pt idx="8561">
                  <c:v>26.519389999999849</c:v>
                </c:pt>
                <c:pt idx="8562">
                  <c:v>26.52169999999985</c:v>
                </c:pt>
                <c:pt idx="8563">
                  <c:v>26.52169999999985</c:v>
                </c:pt>
                <c:pt idx="8564">
                  <c:v>26.52169999999985</c:v>
                </c:pt>
                <c:pt idx="8565">
                  <c:v>26.52169999999985</c:v>
                </c:pt>
                <c:pt idx="8566">
                  <c:v>26.52169999999985</c:v>
                </c:pt>
                <c:pt idx="8567">
                  <c:v>26.52169999999985</c:v>
                </c:pt>
                <c:pt idx="8568">
                  <c:v>26.52169999999985</c:v>
                </c:pt>
                <c:pt idx="8569">
                  <c:v>26.52169999999985</c:v>
                </c:pt>
                <c:pt idx="8570">
                  <c:v>26.52169999999985</c:v>
                </c:pt>
                <c:pt idx="8571">
                  <c:v>26.52169999999985</c:v>
                </c:pt>
                <c:pt idx="8572">
                  <c:v>26.52169999999985</c:v>
                </c:pt>
                <c:pt idx="8573">
                  <c:v>26.52169999999985</c:v>
                </c:pt>
                <c:pt idx="8574">
                  <c:v>26.52169999999985</c:v>
                </c:pt>
                <c:pt idx="8575">
                  <c:v>26.52169999999985</c:v>
                </c:pt>
                <c:pt idx="8576">
                  <c:v>26.52169999999985</c:v>
                </c:pt>
                <c:pt idx="8577">
                  <c:v>26.52169999999985</c:v>
                </c:pt>
                <c:pt idx="8578">
                  <c:v>26.52169999999985</c:v>
                </c:pt>
                <c:pt idx="8579">
                  <c:v>26.52169999999985</c:v>
                </c:pt>
                <c:pt idx="8580">
                  <c:v>26.52169999999985</c:v>
                </c:pt>
                <c:pt idx="8581">
                  <c:v>26.52169999999985</c:v>
                </c:pt>
                <c:pt idx="8582">
                  <c:v>26.52169999999985</c:v>
                </c:pt>
                <c:pt idx="8583">
                  <c:v>26.52169999999985</c:v>
                </c:pt>
                <c:pt idx="8584">
                  <c:v>26.52169999999985</c:v>
                </c:pt>
                <c:pt idx="8585">
                  <c:v>26.52169999999985</c:v>
                </c:pt>
                <c:pt idx="8586">
                  <c:v>26.52169999999985</c:v>
                </c:pt>
                <c:pt idx="8587">
                  <c:v>26.52169999999985</c:v>
                </c:pt>
                <c:pt idx="8588">
                  <c:v>26.52169999999985</c:v>
                </c:pt>
                <c:pt idx="8589">
                  <c:v>26.52169999999985</c:v>
                </c:pt>
                <c:pt idx="8590">
                  <c:v>26.52169999999985</c:v>
                </c:pt>
                <c:pt idx="8591">
                  <c:v>26.52169999999985</c:v>
                </c:pt>
                <c:pt idx="8592">
                  <c:v>26.52169999999985</c:v>
                </c:pt>
                <c:pt idx="8593">
                  <c:v>26.525719999999851</c:v>
                </c:pt>
                <c:pt idx="8594">
                  <c:v>26.534529999999851</c:v>
                </c:pt>
                <c:pt idx="8595">
                  <c:v>26.54178999999985</c:v>
                </c:pt>
                <c:pt idx="8596">
                  <c:v>26.54581999999985</c:v>
                </c:pt>
                <c:pt idx="8597">
                  <c:v>26.547069999999849</c:v>
                </c:pt>
                <c:pt idx="8598">
                  <c:v>26.547489999999847</c:v>
                </c:pt>
                <c:pt idx="8599">
                  <c:v>26.547489999999847</c:v>
                </c:pt>
                <c:pt idx="8600">
                  <c:v>26.547489999999847</c:v>
                </c:pt>
                <c:pt idx="8601">
                  <c:v>26.547489999999847</c:v>
                </c:pt>
                <c:pt idx="8602">
                  <c:v>26.547489999999847</c:v>
                </c:pt>
                <c:pt idx="8603">
                  <c:v>26.547489999999847</c:v>
                </c:pt>
                <c:pt idx="8604">
                  <c:v>26.547489999999847</c:v>
                </c:pt>
                <c:pt idx="8605">
                  <c:v>26.547489999999847</c:v>
                </c:pt>
                <c:pt idx="8606">
                  <c:v>26.547489999999847</c:v>
                </c:pt>
                <c:pt idx="8607">
                  <c:v>26.548079999999846</c:v>
                </c:pt>
                <c:pt idx="8608">
                  <c:v>26.548869999999845</c:v>
                </c:pt>
                <c:pt idx="8609">
                  <c:v>26.549189999999843</c:v>
                </c:pt>
                <c:pt idx="8610">
                  <c:v>26.549189999999843</c:v>
                </c:pt>
                <c:pt idx="8611">
                  <c:v>26.549189999999843</c:v>
                </c:pt>
                <c:pt idx="8612">
                  <c:v>26.549379999999843</c:v>
                </c:pt>
                <c:pt idx="8613">
                  <c:v>26.549599999999842</c:v>
                </c:pt>
                <c:pt idx="8614">
                  <c:v>26.549599999999842</c:v>
                </c:pt>
                <c:pt idx="8615">
                  <c:v>26.549599999999842</c:v>
                </c:pt>
                <c:pt idx="8616">
                  <c:v>26.549599999999842</c:v>
                </c:pt>
                <c:pt idx="8617">
                  <c:v>26.549599999999842</c:v>
                </c:pt>
                <c:pt idx="8618">
                  <c:v>26.549599999999842</c:v>
                </c:pt>
                <c:pt idx="8619">
                  <c:v>26.549599999999842</c:v>
                </c:pt>
                <c:pt idx="8620">
                  <c:v>26.549599999999842</c:v>
                </c:pt>
                <c:pt idx="8621">
                  <c:v>26.549599999999842</c:v>
                </c:pt>
                <c:pt idx="8622">
                  <c:v>26.549599999999842</c:v>
                </c:pt>
                <c:pt idx="8623">
                  <c:v>26.549599999999842</c:v>
                </c:pt>
                <c:pt idx="8624">
                  <c:v>26.549599999999842</c:v>
                </c:pt>
                <c:pt idx="8625">
                  <c:v>26.549599999999842</c:v>
                </c:pt>
                <c:pt idx="8626">
                  <c:v>26.549599999999842</c:v>
                </c:pt>
                <c:pt idx="8627">
                  <c:v>26.549599999999842</c:v>
                </c:pt>
                <c:pt idx="8628">
                  <c:v>26.549599999999842</c:v>
                </c:pt>
                <c:pt idx="8629">
                  <c:v>26.549599999999842</c:v>
                </c:pt>
                <c:pt idx="8630">
                  <c:v>26.55076999999984</c:v>
                </c:pt>
                <c:pt idx="8631">
                  <c:v>26.55678999999984</c:v>
                </c:pt>
                <c:pt idx="8632">
                  <c:v>26.569339999999841</c:v>
                </c:pt>
                <c:pt idx="8633">
                  <c:v>26.576519999999842</c:v>
                </c:pt>
                <c:pt idx="8634">
                  <c:v>26.580119999999841</c:v>
                </c:pt>
                <c:pt idx="8635">
                  <c:v>26.58146999999984</c:v>
                </c:pt>
                <c:pt idx="8636">
                  <c:v>26.581949999999839</c:v>
                </c:pt>
                <c:pt idx="8637">
                  <c:v>26.582269999999838</c:v>
                </c:pt>
                <c:pt idx="8638">
                  <c:v>26.582519999999839</c:v>
                </c:pt>
                <c:pt idx="8639">
                  <c:v>26.582699999999839</c:v>
                </c:pt>
                <c:pt idx="8640">
                  <c:v>26.582829999999838</c:v>
                </c:pt>
                <c:pt idx="8641">
                  <c:v>26.582889999999839</c:v>
                </c:pt>
                <c:pt idx="8642">
                  <c:v>26.582909999999838</c:v>
                </c:pt>
                <c:pt idx="8643">
                  <c:v>26.582909999999838</c:v>
                </c:pt>
                <c:pt idx="8644">
                  <c:v>26.582909999999838</c:v>
                </c:pt>
                <c:pt idx="8645">
                  <c:v>26.582909999999838</c:v>
                </c:pt>
                <c:pt idx="8646">
                  <c:v>26.582909999999838</c:v>
                </c:pt>
                <c:pt idx="8647">
                  <c:v>26.582909999999838</c:v>
                </c:pt>
                <c:pt idx="8648">
                  <c:v>26.582909999999838</c:v>
                </c:pt>
                <c:pt idx="8649">
                  <c:v>26.582909999999838</c:v>
                </c:pt>
                <c:pt idx="8650">
                  <c:v>26.582909999999838</c:v>
                </c:pt>
                <c:pt idx="8651">
                  <c:v>26.582909999999838</c:v>
                </c:pt>
                <c:pt idx="8652">
                  <c:v>26.582909999999838</c:v>
                </c:pt>
                <c:pt idx="8653">
                  <c:v>26.582909999999838</c:v>
                </c:pt>
                <c:pt idx="8654">
                  <c:v>26.582909999999838</c:v>
                </c:pt>
                <c:pt idx="8655">
                  <c:v>26.582909999999838</c:v>
                </c:pt>
                <c:pt idx="8656">
                  <c:v>26.582909999999838</c:v>
                </c:pt>
                <c:pt idx="8657">
                  <c:v>26.582909999999838</c:v>
                </c:pt>
                <c:pt idx="8658">
                  <c:v>26.582909999999838</c:v>
                </c:pt>
                <c:pt idx="8659">
                  <c:v>26.582909999999838</c:v>
                </c:pt>
                <c:pt idx="8660">
                  <c:v>26.582909999999838</c:v>
                </c:pt>
                <c:pt idx="8661">
                  <c:v>26.582909999999838</c:v>
                </c:pt>
                <c:pt idx="8662">
                  <c:v>26.582909999999838</c:v>
                </c:pt>
                <c:pt idx="8663">
                  <c:v>26.582909999999838</c:v>
                </c:pt>
                <c:pt idx="8664">
                  <c:v>26.582909999999838</c:v>
                </c:pt>
                <c:pt idx="8665">
                  <c:v>26.582909999999838</c:v>
                </c:pt>
                <c:pt idx="8666">
                  <c:v>26.582909999999838</c:v>
                </c:pt>
                <c:pt idx="8667">
                  <c:v>26.582909999999838</c:v>
                </c:pt>
                <c:pt idx="8668">
                  <c:v>26.582909999999838</c:v>
                </c:pt>
                <c:pt idx="8669">
                  <c:v>26.582909999999838</c:v>
                </c:pt>
                <c:pt idx="8670">
                  <c:v>26.582909999999838</c:v>
                </c:pt>
                <c:pt idx="8671">
                  <c:v>26.582909999999838</c:v>
                </c:pt>
                <c:pt idx="8672">
                  <c:v>26.582909999999838</c:v>
                </c:pt>
                <c:pt idx="8673">
                  <c:v>26.582909999999838</c:v>
                </c:pt>
                <c:pt idx="8674">
                  <c:v>26.582909999999838</c:v>
                </c:pt>
                <c:pt idx="8675">
                  <c:v>26.582909999999838</c:v>
                </c:pt>
                <c:pt idx="8676">
                  <c:v>26.582909999999838</c:v>
                </c:pt>
                <c:pt idx="8677">
                  <c:v>26.582909999999838</c:v>
                </c:pt>
                <c:pt idx="8678">
                  <c:v>26.582909999999838</c:v>
                </c:pt>
                <c:pt idx="8679">
                  <c:v>26.582909999999838</c:v>
                </c:pt>
                <c:pt idx="8680">
                  <c:v>26.582909999999838</c:v>
                </c:pt>
                <c:pt idx="8681">
                  <c:v>26.582909999999838</c:v>
                </c:pt>
                <c:pt idx="8682">
                  <c:v>26.582909999999838</c:v>
                </c:pt>
                <c:pt idx="8683">
                  <c:v>26.582909999999838</c:v>
                </c:pt>
                <c:pt idx="8684">
                  <c:v>26.582909999999838</c:v>
                </c:pt>
                <c:pt idx="8685">
                  <c:v>26.582909999999838</c:v>
                </c:pt>
                <c:pt idx="8686">
                  <c:v>26.582909999999838</c:v>
                </c:pt>
                <c:pt idx="8687">
                  <c:v>26.582909999999838</c:v>
                </c:pt>
                <c:pt idx="8688">
                  <c:v>26.582909999999838</c:v>
                </c:pt>
                <c:pt idx="8689">
                  <c:v>26.582909999999838</c:v>
                </c:pt>
                <c:pt idx="8690">
                  <c:v>26.582909999999838</c:v>
                </c:pt>
                <c:pt idx="8691">
                  <c:v>26.592689999999838</c:v>
                </c:pt>
                <c:pt idx="8692">
                  <c:v>26.603299999999837</c:v>
                </c:pt>
                <c:pt idx="8693">
                  <c:v>26.621899999999837</c:v>
                </c:pt>
                <c:pt idx="8694">
                  <c:v>26.638189999999838</c:v>
                </c:pt>
                <c:pt idx="8695">
                  <c:v>26.647689999999837</c:v>
                </c:pt>
                <c:pt idx="8696">
                  <c:v>26.652619999999839</c:v>
                </c:pt>
                <c:pt idx="8697">
                  <c:v>26.654349999999837</c:v>
                </c:pt>
                <c:pt idx="8698">
                  <c:v>26.655189999999838</c:v>
                </c:pt>
                <c:pt idx="8699">
                  <c:v>26.655539999999839</c:v>
                </c:pt>
                <c:pt idx="8700">
                  <c:v>26.655549999999838</c:v>
                </c:pt>
                <c:pt idx="8701">
                  <c:v>26.655549999999838</c:v>
                </c:pt>
                <c:pt idx="8702">
                  <c:v>26.655549999999838</c:v>
                </c:pt>
                <c:pt idx="8703">
                  <c:v>26.660699999999839</c:v>
                </c:pt>
                <c:pt idx="8704">
                  <c:v>26.673839999999839</c:v>
                </c:pt>
                <c:pt idx="8705">
                  <c:v>26.691609999999837</c:v>
                </c:pt>
                <c:pt idx="8706">
                  <c:v>26.719009999999837</c:v>
                </c:pt>
                <c:pt idx="8707">
                  <c:v>26.729219999999838</c:v>
                </c:pt>
                <c:pt idx="8708">
                  <c:v>26.731579999999838</c:v>
                </c:pt>
                <c:pt idx="8709">
                  <c:v>26.732749999999836</c:v>
                </c:pt>
                <c:pt idx="8710">
                  <c:v>26.733289999999837</c:v>
                </c:pt>
                <c:pt idx="8711">
                  <c:v>26.733419999999835</c:v>
                </c:pt>
                <c:pt idx="8712">
                  <c:v>26.733419999999835</c:v>
                </c:pt>
                <c:pt idx="8713">
                  <c:v>26.733419999999835</c:v>
                </c:pt>
                <c:pt idx="8714">
                  <c:v>26.733419999999835</c:v>
                </c:pt>
                <c:pt idx="8715">
                  <c:v>26.733419999999835</c:v>
                </c:pt>
                <c:pt idx="8716">
                  <c:v>26.733419999999835</c:v>
                </c:pt>
                <c:pt idx="8717">
                  <c:v>26.733419999999835</c:v>
                </c:pt>
                <c:pt idx="8718">
                  <c:v>26.733419999999835</c:v>
                </c:pt>
                <c:pt idx="8719">
                  <c:v>26.733419999999835</c:v>
                </c:pt>
                <c:pt idx="8720">
                  <c:v>26.733419999999835</c:v>
                </c:pt>
                <c:pt idx="8721">
                  <c:v>26.733879999999836</c:v>
                </c:pt>
                <c:pt idx="8722">
                  <c:v>26.737679999999834</c:v>
                </c:pt>
                <c:pt idx="8723">
                  <c:v>26.743649999999835</c:v>
                </c:pt>
                <c:pt idx="8724">
                  <c:v>26.748469999999834</c:v>
                </c:pt>
                <c:pt idx="8725">
                  <c:v>26.751369999999834</c:v>
                </c:pt>
                <c:pt idx="8726">
                  <c:v>26.752539999999833</c:v>
                </c:pt>
                <c:pt idx="8727">
                  <c:v>26.752809999999833</c:v>
                </c:pt>
                <c:pt idx="8728">
                  <c:v>26.752809999999833</c:v>
                </c:pt>
                <c:pt idx="8729">
                  <c:v>26.752809999999833</c:v>
                </c:pt>
                <c:pt idx="8730">
                  <c:v>26.752809999999833</c:v>
                </c:pt>
                <c:pt idx="8731">
                  <c:v>26.752809999999833</c:v>
                </c:pt>
                <c:pt idx="8732">
                  <c:v>26.752809999999833</c:v>
                </c:pt>
                <c:pt idx="8733">
                  <c:v>26.752809999999833</c:v>
                </c:pt>
                <c:pt idx="8734">
                  <c:v>26.752809999999833</c:v>
                </c:pt>
                <c:pt idx="8735">
                  <c:v>26.755109999999835</c:v>
                </c:pt>
                <c:pt idx="8736">
                  <c:v>26.759919999999834</c:v>
                </c:pt>
                <c:pt idx="8737">
                  <c:v>26.767889999999834</c:v>
                </c:pt>
                <c:pt idx="8738">
                  <c:v>26.772299999999834</c:v>
                </c:pt>
                <c:pt idx="8739">
                  <c:v>26.774579999999833</c:v>
                </c:pt>
                <c:pt idx="8740">
                  <c:v>26.775659999999835</c:v>
                </c:pt>
                <c:pt idx="8741">
                  <c:v>26.776009999999836</c:v>
                </c:pt>
                <c:pt idx="8742">
                  <c:v>26.776009999999836</c:v>
                </c:pt>
                <c:pt idx="8743">
                  <c:v>26.776009999999836</c:v>
                </c:pt>
                <c:pt idx="8744">
                  <c:v>26.776009999999836</c:v>
                </c:pt>
                <c:pt idx="8745">
                  <c:v>26.776009999999836</c:v>
                </c:pt>
                <c:pt idx="8746">
                  <c:v>26.776009999999836</c:v>
                </c:pt>
                <c:pt idx="8747">
                  <c:v>26.776009999999836</c:v>
                </c:pt>
                <c:pt idx="8748">
                  <c:v>26.776009999999836</c:v>
                </c:pt>
                <c:pt idx="8749">
                  <c:v>26.776009999999836</c:v>
                </c:pt>
                <c:pt idx="8750">
                  <c:v>26.784039999999838</c:v>
                </c:pt>
                <c:pt idx="8751">
                  <c:v>26.796209999999839</c:v>
                </c:pt>
                <c:pt idx="8752">
                  <c:v>26.810279999999839</c:v>
                </c:pt>
                <c:pt idx="8753">
                  <c:v>26.818819999999839</c:v>
                </c:pt>
                <c:pt idx="8754">
                  <c:v>26.823149999999838</c:v>
                </c:pt>
                <c:pt idx="8755">
                  <c:v>26.82536999999984</c:v>
                </c:pt>
                <c:pt idx="8756">
                  <c:v>26.826439999999838</c:v>
                </c:pt>
                <c:pt idx="8757">
                  <c:v>26.826999999999838</c:v>
                </c:pt>
                <c:pt idx="8758">
                  <c:v>26.827229999999837</c:v>
                </c:pt>
                <c:pt idx="8759">
                  <c:v>26.827279999999838</c:v>
                </c:pt>
                <c:pt idx="8760">
                  <c:v>26.827279999999838</c:v>
                </c:pt>
                <c:pt idx="8761">
                  <c:v>26.827279999999838</c:v>
                </c:pt>
                <c:pt idx="8762">
                  <c:v>26.827279999999838</c:v>
                </c:pt>
                <c:pt idx="8763">
                  <c:v>26.827279999999838</c:v>
                </c:pt>
                <c:pt idx="8764">
                  <c:v>26.827279999999838</c:v>
                </c:pt>
                <c:pt idx="8765">
                  <c:v>26.828119999999839</c:v>
                </c:pt>
                <c:pt idx="8766">
                  <c:v>26.830599999999837</c:v>
                </c:pt>
                <c:pt idx="8767">
                  <c:v>26.832919999999838</c:v>
                </c:pt>
                <c:pt idx="8768">
                  <c:v>26.834499999999839</c:v>
                </c:pt>
                <c:pt idx="8769">
                  <c:v>26.835139999999839</c:v>
                </c:pt>
                <c:pt idx="8770">
                  <c:v>26.835269999999838</c:v>
                </c:pt>
                <c:pt idx="8771">
                  <c:v>26.835269999999838</c:v>
                </c:pt>
                <c:pt idx="8772">
                  <c:v>26.835269999999838</c:v>
                </c:pt>
                <c:pt idx="8773">
                  <c:v>26.835269999999838</c:v>
                </c:pt>
                <c:pt idx="8774">
                  <c:v>26.835269999999838</c:v>
                </c:pt>
                <c:pt idx="8775">
                  <c:v>26.835269999999838</c:v>
                </c:pt>
                <c:pt idx="8776">
                  <c:v>26.835269999999838</c:v>
                </c:pt>
                <c:pt idx="8777">
                  <c:v>26.835269999999838</c:v>
                </c:pt>
                <c:pt idx="8778">
                  <c:v>26.835269999999838</c:v>
                </c:pt>
                <c:pt idx="8779">
                  <c:v>26.835269999999838</c:v>
                </c:pt>
                <c:pt idx="8780">
                  <c:v>26.835269999999838</c:v>
                </c:pt>
                <c:pt idx="8781">
                  <c:v>26.835269999999838</c:v>
                </c:pt>
                <c:pt idx="8782">
                  <c:v>26.835269999999838</c:v>
                </c:pt>
                <c:pt idx="8783">
                  <c:v>26.835329999999839</c:v>
                </c:pt>
                <c:pt idx="8784">
                  <c:v>26.83539999999984</c:v>
                </c:pt>
                <c:pt idx="8785">
                  <c:v>26.83539999999984</c:v>
                </c:pt>
                <c:pt idx="8786">
                  <c:v>26.83539999999984</c:v>
                </c:pt>
                <c:pt idx="8787">
                  <c:v>26.83539999999984</c:v>
                </c:pt>
                <c:pt idx="8788">
                  <c:v>26.83539999999984</c:v>
                </c:pt>
                <c:pt idx="8789">
                  <c:v>26.83539999999984</c:v>
                </c:pt>
                <c:pt idx="8790">
                  <c:v>26.83539999999984</c:v>
                </c:pt>
                <c:pt idx="8791">
                  <c:v>26.83539999999984</c:v>
                </c:pt>
                <c:pt idx="8792">
                  <c:v>26.83539999999984</c:v>
                </c:pt>
                <c:pt idx="8793">
                  <c:v>26.83539999999984</c:v>
                </c:pt>
                <c:pt idx="8794">
                  <c:v>26.83539999999984</c:v>
                </c:pt>
                <c:pt idx="8795">
                  <c:v>26.83539999999984</c:v>
                </c:pt>
                <c:pt idx="8796">
                  <c:v>26.83539999999984</c:v>
                </c:pt>
                <c:pt idx="8797">
                  <c:v>26.83539999999984</c:v>
                </c:pt>
                <c:pt idx="8798">
                  <c:v>26.83539999999984</c:v>
                </c:pt>
                <c:pt idx="8799">
                  <c:v>26.83539999999984</c:v>
                </c:pt>
                <c:pt idx="8800">
                  <c:v>26.83539999999984</c:v>
                </c:pt>
                <c:pt idx="8801">
                  <c:v>26.83539999999984</c:v>
                </c:pt>
                <c:pt idx="8802">
                  <c:v>26.83539999999984</c:v>
                </c:pt>
                <c:pt idx="8803">
                  <c:v>26.83539999999984</c:v>
                </c:pt>
                <c:pt idx="8804">
                  <c:v>26.83539999999984</c:v>
                </c:pt>
                <c:pt idx="8805">
                  <c:v>26.83539999999984</c:v>
                </c:pt>
                <c:pt idx="8806">
                  <c:v>26.83539999999984</c:v>
                </c:pt>
                <c:pt idx="8807">
                  <c:v>26.83539999999984</c:v>
                </c:pt>
                <c:pt idx="8808">
                  <c:v>26.83539999999984</c:v>
                </c:pt>
                <c:pt idx="8809">
                  <c:v>26.83539999999984</c:v>
                </c:pt>
                <c:pt idx="8810">
                  <c:v>26.83539999999984</c:v>
                </c:pt>
                <c:pt idx="8811">
                  <c:v>26.83539999999984</c:v>
                </c:pt>
                <c:pt idx="8812">
                  <c:v>26.83539999999984</c:v>
                </c:pt>
                <c:pt idx="8813">
                  <c:v>26.83539999999984</c:v>
                </c:pt>
                <c:pt idx="8814">
                  <c:v>26.83539999999984</c:v>
                </c:pt>
                <c:pt idx="8815">
                  <c:v>26.83539999999984</c:v>
                </c:pt>
                <c:pt idx="8816">
                  <c:v>26.83539999999984</c:v>
                </c:pt>
                <c:pt idx="8817">
                  <c:v>26.83539999999984</c:v>
                </c:pt>
                <c:pt idx="8818">
                  <c:v>26.83539999999984</c:v>
                </c:pt>
                <c:pt idx="8819">
                  <c:v>26.83624999999984</c:v>
                </c:pt>
                <c:pt idx="8820">
                  <c:v>26.841109999999841</c:v>
                </c:pt>
                <c:pt idx="8821">
                  <c:v>26.845319999999841</c:v>
                </c:pt>
                <c:pt idx="8822">
                  <c:v>26.84751999999984</c:v>
                </c:pt>
                <c:pt idx="8823">
                  <c:v>26.84872999999984</c:v>
                </c:pt>
                <c:pt idx="8824">
                  <c:v>26.849799999999838</c:v>
                </c:pt>
                <c:pt idx="8825">
                  <c:v>26.850739999999838</c:v>
                </c:pt>
                <c:pt idx="8826">
                  <c:v>26.850999999999839</c:v>
                </c:pt>
                <c:pt idx="8827">
                  <c:v>26.850999999999839</c:v>
                </c:pt>
                <c:pt idx="8828">
                  <c:v>26.850999999999839</c:v>
                </c:pt>
                <c:pt idx="8829">
                  <c:v>26.850999999999839</c:v>
                </c:pt>
                <c:pt idx="8830">
                  <c:v>26.850999999999839</c:v>
                </c:pt>
                <c:pt idx="8831">
                  <c:v>26.850999999999839</c:v>
                </c:pt>
                <c:pt idx="8832">
                  <c:v>26.850999999999839</c:v>
                </c:pt>
                <c:pt idx="8833">
                  <c:v>26.850999999999839</c:v>
                </c:pt>
                <c:pt idx="8834">
                  <c:v>26.850999999999839</c:v>
                </c:pt>
                <c:pt idx="8835">
                  <c:v>26.850999999999839</c:v>
                </c:pt>
                <c:pt idx="8836">
                  <c:v>26.850999999999839</c:v>
                </c:pt>
                <c:pt idx="8837">
                  <c:v>26.850999999999839</c:v>
                </c:pt>
                <c:pt idx="8838">
                  <c:v>26.850999999999839</c:v>
                </c:pt>
                <c:pt idx="8839">
                  <c:v>26.850999999999839</c:v>
                </c:pt>
                <c:pt idx="8840">
                  <c:v>26.850999999999839</c:v>
                </c:pt>
                <c:pt idx="8841">
                  <c:v>26.850999999999839</c:v>
                </c:pt>
                <c:pt idx="8842">
                  <c:v>26.850999999999839</c:v>
                </c:pt>
                <c:pt idx="8843">
                  <c:v>26.850999999999839</c:v>
                </c:pt>
                <c:pt idx="8844">
                  <c:v>26.850999999999839</c:v>
                </c:pt>
                <c:pt idx="8845">
                  <c:v>26.850999999999839</c:v>
                </c:pt>
                <c:pt idx="8846">
                  <c:v>26.850999999999839</c:v>
                </c:pt>
                <c:pt idx="8847">
                  <c:v>26.850999999999839</c:v>
                </c:pt>
                <c:pt idx="8848">
                  <c:v>26.850999999999839</c:v>
                </c:pt>
                <c:pt idx="8849">
                  <c:v>26.850999999999839</c:v>
                </c:pt>
                <c:pt idx="8850">
                  <c:v>26.850999999999839</c:v>
                </c:pt>
                <c:pt idx="8851">
                  <c:v>26.850999999999839</c:v>
                </c:pt>
                <c:pt idx="8852">
                  <c:v>26.850999999999839</c:v>
                </c:pt>
                <c:pt idx="8853">
                  <c:v>26.850999999999839</c:v>
                </c:pt>
                <c:pt idx="8854">
                  <c:v>26.850999999999839</c:v>
                </c:pt>
                <c:pt idx="8855">
                  <c:v>26.850999999999839</c:v>
                </c:pt>
                <c:pt idx="8856">
                  <c:v>26.850999999999839</c:v>
                </c:pt>
                <c:pt idx="8857">
                  <c:v>26.850999999999839</c:v>
                </c:pt>
                <c:pt idx="8858">
                  <c:v>26.863069999999841</c:v>
                </c:pt>
                <c:pt idx="8859">
                  <c:v>26.872039999999842</c:v>
                </c:pt>
                <c:pt idx="8860">
                  <c:v>26.881669999999843</c:v>
                </c:pt>
                <c:pt idx="8861">
                  <c:v>26.903149999999844</c:v>
                </c:pt>
                <c:pt idx="8862">
                  <c:v>26.944099999999843</c:v>
                </c:pt>
                <c:pt idx="8863">
                  <c:v>26.994589999999842</c:v>
                </c:pt>
                <c:pt idx="8864">
                  <c:v>27.027009999999841</c:v>
                </c:pt>
                <c:pt idx="8865">
                  <c:v>27.035359999999841</c:v>
                </c:pt>
                <c:pt idx="8866">
                  <c:v>27.036679999999841</c:v>
                </c:pt>
                <c:pt idx="8867">
                  <c:v>27.036679999999841</c:v>
                </c:pt>
                <c:pt idx="8868">
                  <c:v>27.036679999999841</c:v>
                </c:pt>
                <c:pt idx="8869">
                  <c:v>27.036679999999841</c:v>
                </c:pt>
                <c:pt idx="8870">
                  <c:v>27.036679999999841</c:v>
                </c:pt>
                <c:pt idx="8871">
                  <c:v>27.036679999999841</c:v>
                </c:pt>
                <c:pt idx="8872">
                  <c:v>27.036679999999841</c:v>
                </c:pt>
                <c:pt idx="8873">
                  <c:v>27.036679999999841</c:v>
                </c:pt>
                <c:pt idx="8874">
                  <c:v>27.036679999999841</c:v>
                </c:pt>
                <c:pt idx="8875">
                  <c:v>27.036679999999841</c:v>
                </c:pt>
                <c:pt idx="8876">
                  <c:v>27.036679999999841</c:v>
                </c:pt>
                <c:pt idx="8877">
                  <c:v>27.036679999999841</c:v>
                </c:pt>
                <c:pt idx="8878">
                  <c:v>27.036679999999841</c:v>
                </c:pt>
                <c:pt idx="8879">
                  <c:v>27.036679999999841</c:v>
                </c:pt>
                <c:pt idx="8880">
                  <c:v>27.036679999999841</c:v>
                </c:pt>
                <c:pt idx="8881">
                  <c:v>27.036679999999841</c:v>
                </c:pt>
                <c:pt idx="8882">
                  <c:v>27.036679999999841</c:v>
                </c:pt>
                <c:pt idx="8883">
                  <c:v>27.036679999999841</c:v>
                </c:pt>
                <c:pt idx="8884">
                  <c:v>27.036679999999841</c:v>
                </c:pt>
                <c:pt idx="8885">
                  <c:v>27.036679999999841</c:v>
                </c:pt>
                <c:pt idx="8886">
                  <c:v>27.036679999999841</c:v>
                </c:pt>
                <c:pt idx="8887">
                  <c:v>27.036679999999841</c:v>
                </c:pt>
                <c:pt idx="8888">
                  <c:v>27.036679999999841</c:v>
                </c:pt>
                <c:pt idx="8889">
                  <c:v>27.036679999999841</c:v>
                </c:pt>
                <c:pt idx="8890">
                  <c:v>27.036679999999841</c:v>
                </c:pt>
                <c:pt idx="8891">
                  <c:v>27.036679999999841</c:v>
                </c:pt>
                <c:pt idx="8892">
                  <c:v>27.036679999999841</c:v>
                </c:pt>
                <c:pt idx="8893">
                  <c:v>27.036679999999841</c:v>
                </c:pt>
                <c:pt idx="8894">
                  <c:v>27.036679999999841</c:v>
                </c:pt>
                <c:pt idx="8895">
                  <c:v>27.036679999999841</c:v>
                </c:pt>
                <c:pt idx="8896">
                  <c:v>27.036679999999841</c:v>
                </c:pt>
                <c:pt idx="8897">
                  <c:v>27.036679999999841</c:v>
                </c:pt>
                <c:pt idx="8898">
                  <c:v>27.036679999999841</c:v>
                </c:pt>
                <c:pt idx="8899">
                  <c:v>27.036679999999841</c:v>
                </c:pt>
                <c:pt idx="8900">
                  <c:v>27.036679999999841</c:v>
                </c:pt>
                <c:pt idx="8901">
                  <c:v>27.036679999999841</c:v>
                </c:pt>
                <c:pt idx="8902">
                  <c:v>27.036679999999841</c:v>
                </c:pt>
                <c:pt idx="8903">
                  <c:v>27.036679999999841</c:v>
                </c:pt>
                <c:pt idx="8904">
                  <c:v>27.036679999999841</c:v>
                </c:pt>
                <c:pt idx="8905">
                  <c:v>27.036769999999841</c:v>
                </c:pt>
                <c:pt idx="8906">
                  <c:v>27.038449999999841</c:v>
                </c:pt>
                <c:pt idx="8907">
                  <c:v>27.041259999999841</c:v>
                </c:pt>
                <c:pt idx="8908">
                  <c:v>27.044039999999843</c:v>
                </c:pt>
                <c:pt idx="8909">
                  <c:v>27.045749999999842</c:v>
                </c:pt>
                <c:pt idx="8910">
                  <c:v>27.046789999999842</c:v>
                </c:pt>
                <c:pt idx="8911">
                  <c:v>27.047379999999841</c:v>
                </c:pt>
                <c:pt idx="8912">
                  <c:v>27.047729999999842</c:v>
                </c:pt>
                <c:pt idx="8913">
                  <c:v>27.047889999999843</c:v>
                </c:pt>
                <c:pt idx="8914">
                  <c:v>27.047949999999844</c:v>
                </c:pt>
                <c:pt idx="8915">
                  <c:v>27.047949999999844</c:v>
                </c:pt>
                <c:pt idx="8916">
                  <c:v>27.047949999999844</c:v>
                </c:pt>
                <c:pt idx="8917">
                  <c:v>27.047949999999844</c:v>
                </c:pt>
                <c:pt idx="8918">
                  <c:v>27.047949999999844</c:v>
                </c:pt>
                <c:pt idx="8919">
                  <c:v>27.047949999999844</c:v>
                </c:pt>
                <c:pt idx="8920">
                  <c:v>27.050819999999845</c:v>
                </c:pt>
                <c:pt idx="8921">
                  <c:v>27.057719999999847</c:v>
                </c:pt>
                <c:pt idx="8922">
                  <c:v>27.067509999999846</c:v>
                </c:pt>
                <c:pt idx="8923">
                  <c:v>27.072049999999845</c:v>
                </c:pt>
                <c:pt idx="8924">
                  <c:v>27.074189999999845</c:v>
                </c:pt>
                <c:pt idx="8925">
                  <c:v>27.075069999999844</c:v>
                </c:pt>
                <c:pt idx="8926">
                  <c:v>27.075449999999844</c:v>
                </c:pt>
                <c:pt idx="8927">
                  <c:v>27.075569999999843</c:v>
                </c:pt>
                <c:pt idx="8928">
                  <c:v>27.075579999999842</c:v>
                </c:pt>
                <c:pt idx="8929">
                  <c:v>27.075579999999842</c:v>
                </c:pt>
                <c:pt idx="8930">
                  <c:v>27.075579999999842</c:v>
                </c:pt>
                <c:pt idx="8931">
                  <c:v>27.075579999999842</c:v>
                </c:pt>
                <c:pt idx="8932">
                  <c:v>27.075579999999842</c:v>
                </c:pt>
                <c:pt idx="8933">
                  <c:v>27.075579999999842</c:v>
                </c:pt>
                <c:pt idx="8934">
                  <c:v>27.075709999999841</c:v>
                </c:pt>
                <c:pt idx="8935">
                  <c:v>27.075989999999841</c:v>
                </c:pt>
                <c:pt idx="8936">
                  <c:v>27.07638999999984</c:v>
                </c:pt>
                <c:pt idx="8937">
                  <c:v>27.07694999999984</c:v>
                </c:pt>
                <c:pt idx="8938">
                  <c:v>27.077409999999841</c:v>
                </c:pt>
                <c:pt idx="8939">
                  <c:v>27.077849999999842</c:v>
                </c:pt>
                <c:pt idx="8940">
                  <c:v>27.07872999999984</c:v>
                </c:pt>
                <c:pt idx="8941">
                  <c:v>27.080489999999841</c:v>
                </c:pt>
                <c:pt idx="8942">
                  <c:v>27.081379999999839</c:v>
                </c:pt>
                <c:pt idx="8943">
                  <c:v>27.082239999999839</c:v>
                </c:pt>
                <c:pt idx="8944">
                  <c:v>27.086079999999839</c:v>
                </c:pt>
                <c:pt idx="8945">
                  <c:v>27.10294999999984</c:v>
                </c:pt>
                <c:pt idx="8946">
                  <c:v>27.123299999999841</c:v>
                </c:pt>
                <c:pt idx="8947">
                  <c:v>27.131619999999842</c:v>
                </c:pt>
                <c:pt idx="8948">
                  <c:v>27.133959999999842</c:v>
                </c:pt>
                <c:pt idx="8949">
                  <c:v>27.134629999999841</c:v>
                </c:pt>
                <c:pt idx="8950">
                  <c:v>27.134629999999841</c:v>
                </c:pt>
                <c:pt idx="8951">
                  <c:v>27.134629999999841</c:v>
                </c:pt>
                <c:pt idx="8952">
                  <c:v>27.134629999999841</c:v>
                </c:pt>
                <c:pt idx="8953">
                  <c:v>27.134629999999841</c:v>
                </c:pt>
                <c:pt idx="8954">
                  <c:v>27.134629999999841</c:v>
                </c:pt>
                <c:pt idx="8955">
                  <c:v>27.134629999999841</c:v>
                </c:pt>
                <c:pt idx="8956">
                  <c:v>27.134629999999841</c:v>
                </c:pt>
                <c:pt idx="8957">
                  <c:v>27.134629999999841</c:v>
                </c:pt>
                <c:pt idx="8958">
                  <c:v>27.134629999999841</c:v>
                </c:pt>
                <c:pt idx="8959">
                  <c:v>27.134629999999841</c:v>
                </c:pt>
                <c:pt idx="8960">
                  <c:v>27.134629999999841</c:v>
                </c:pt>
                <c:pt idx="8961">
                  <c:v>27.134629999999841</c:v>
                </c:pt>
                <c:pt idx="8962">
                  <c:v>27.138089999999842</c:v>
                </c:pt>
                <c:pt idx="8963">
                  <c:v>27.151029999999842</c:v>
                </c:pt>
                <c:pt idx="8964">
                  <c:v>27.164649999999842</c:v>
                </c:pt>
                <c:pt idx="8965">
                  <c:v>27.169509999999843</c:v>
                </c:pt>
                <c:pt idx="8966">
                  <c:v>27.172229999999843</c:v>
                </c:pt>
                <c:pt idx="8967">
                  <c:v>27.173589999999841</c:v>
                </c:pt>
                <c:pt idx="8968">
                  <c:v>27.174419999999841</c:v>
                </c:pt>
                <c:pt idx="8969">
                  <c:v>27.17811999999984</c:v>
                </c:pt>
                <c:pt idx="8970">
                  <c:v>27.181719999999839</c:v>
                </c:pt>
                <c:pt idx="8971">
                  <c:v>27.18187999999984</c:v>
                </c:pt>
                <c:pt idx="8972">
                  <c:v>27.18187999999984</c:v>
                </c:pt>
                <c:pt idx="8973">
                  <c:v>27.18187999999984</c:v>
                </c:pt>
                <c:pt idx="8974">
                  <c:v>27.18187999999984</c:v>
                </c:pt>
                <c:pt idx="8975">
                  <c:v>27.18187999999984</c:v>
                </c:pt>
                <c:pt idx="8976">
                  <c:v>27.18187999999984</c:v>
                </c:pt>
                <c:pt idx="8977">
                  <c:v>27.18187999999984</c:v>
                </c:pt>
                <c:pt idx="8978">
                  <c:v>27.18187999999984</c:v>
                </c:pt>
                <c:pt idx="8979">
                  <c:v>27.18187999999984</c:v>
                </c:pt>
                <c:pt idx="8980">
                  <c:v>27.18187999999984</c:v>
                </c:pt>
                <c:pt idx="8981">
                  <c:v>27.18187999999984</c:v>
                </c:pt>
                <c:pt idx="8982">
                  <c:v>27.18187999999984</c:v>
                </c:pt>
                <c:pt idx="8983">
                  <c:v>27.18187999999984</c:v>
                </c:pt>
                <c:pt idx="8984">
                  <c:v>27.18187999999984</c:v>
                </c:pt>
                <c:pt idx="8985">
                  <c:v>27.18187999999984</c:v>
                </c:pt>
                <c:pt idx="8986">
                  <c:v>27.18187999999984</c:v>
                </c:pt>
                <c:pt idx="8987">
                  <c:v>27.18187999999984</c:v>
                </c:pt>
                <c:pt idx="8988">
                  <c:v>27.18187999999984</c:v>
                </c:pt>
                <c:pt idx="8989">
                  <c:v>27.18187999999984</c:v>
                </c:pt>
                <c:pt idx="8990">
                  <c:v>27.18187999999984</c:v>
                </c:pt>
                <c:pt idx="8991">
                  <c:v>27.18187999999984</c:v>
                </c:pt>
                <c:pt idx="8992">
                  <c:v>27.18187999999984</c:v>
                </c:pt>
                <c:pt idx="8993">
                  <c:v>27.18187999999984</c:v>
                </c:pt>
                <c:pt idx="8994">
                  <c:v>27.18187999999984</c:v>
                </c:pt>
                <c:pt idx="8995">
                  <c:v>27.18187999999984</c:v>
                </c:pt>
                <c:pt idx="8996">
                  <c:v>27.18187999999984</c:v>
                </c:pt>
                <c:pt idx="8997">
                  <c:v>27.18187999999984</c:v>
                </c:pt>
                <c:pt idx="8998">
                  <c:v>27.18187999999984</c:v>
                </c:pt>
                <c:pt idx="8999">
                  <c:v>27.19068999999984</c:v>
                </c:pt>
                <c:pt idx="9000">
                  <c:v>27.208839999999839</c:v>
                </c:pt>
                <c:pt idx="9001">
                  <c:v>27.222919999999839</c:v>
                </c:pt>
                <c:pt idx="9002">
                  <c:v>27.22700999999984</c:v>
                </c:pt>
                <c:pt idx="9003">
                  <c:v>27.22700999999984</c:v>
                </c:pt>
                <c:pt idx="9004">
                  <c:v>27.22700999999984</c:v>
                </c:pt>
                <c:pt idx="9005">
                  <c:v>27.22700999999984</c:v>
                </c:pt>
                <c:pt idx="9006">
                  <c:v>27.22700999999984</c:v>
                </c:pt>
                <c:pt idx="9007">
                  <c:v>27.22700999999984</c:v>
                </c:pt>
                <c:pt idx="9008">
                  <c:v>27.227599999999839</c:v>
                </c:pt>
                <c:pt idx="9009">
                  <c:v>27.229669999999839</c:v>
                </c:pt>
                <c:pt idx="9010">
                  <c:v>27.231379999999838</c:v>
                </c:pt>
                <c:pt idx="9011">
                  <c:v>27.231869999999837</c:v>
                </c:pt>
                <c:pt idx="9012">
                  <c:v>27.231869999999837</c:v>
                </c:pt>
                <c:pt idx="9013">
                  <c:v>27.231869999999837</c:v>
                </c:pt>
                <c:pt idx="9014">
                  <c:v>27.231869999999837</c:v>
                </c:pt>
                <c:pt idx="9015">
                  <c:v>27.231869999999837</c:v>
                </c:pt>
                <c:pt idx="9016">
                  <c:v>27.231869999999837</c:v>
                </c:pt>
                <c:pt idx="9017">
                  <c:v>27.231869999999837</c:v>
                </c:pt>
                <c:pt idx="9018">
                  <c:v>27.231869999999837</c:v>
                </c:pt>
                <c:pt idx="9019">
                  <c:v>27.231869999999837</c:v>
                </c:pt>
                <c:pt idx="9020">
                  <c:v>27.231869999999837</c:v>
                </c:pt>
                <c:pt idx="9021">
                  <c:v>27.231869999999837</c:v>
                </c:pt>
                <c:pt idx="9022">
                  <c:v>27.231869999999837</c:v>
                </c:pt>
                <c:pt idx="9023">
                  <c:v>27.231869999999837</c:v>
                </c:pt>
                <c:pt idx="9024">
                  <c:v>27.231869999999837</c:v>
                </c:pt>
                <c:pt idx="9025">
                  <c:v>27.231869999999837</c:v>
                </c:pt>
                <c:pt idx="9026">
                  <c:v>27.231869999999837</c:v>
                </c:pt>
                <c:pt idx="9027">
                  <c:v>27.231869999999837</c:v>
                </c:pt>
                <c:pt idx="9028">
                  <c:v>27.231869999999837</c:v>
                </c:pt>
                <c:pt idx="9029">
                  <c:v>27.231869999999837</c:v>
                </c:pt>
                <c:pt idx="9030">
                  <c:v>27.231869999999837</c:v>
                </c:pt>
                <c:pt idx="9031">
                  <c:v>27.231869999999837</c:v>
                </c:pt>
                <c:pt idx="9032">
                  <c:v>27.231869999999837</c:v>
                </c:pt>
                <c:pt idx="9033">
                  <c:v>27.231869999999837</c:v>
                </c:pt>
                <c:pt idx="9034">
                  <c:v>27.235759999999836</c:v>
                </c:pt>
                <c:pt idx="9035">
                  <c:v>27.239739999999834</c:v>
                </c:pt>
                <c:pt idx="9036">
                  <c:v>27.244229999999835</c:v>
                </c:pt>
                <c:pt idx="9037">
                  <c:v>27.247389999999836</c:v>
                </c:pt>
                <c:pt idx="9038">
                  <c:v>27.248069999999835</c:v>
                </c:pt>
                <c:pt idx="9039">
                  <c:v>27.248069999999835</c:v>
                </c:pt>
                <c:pt idx="9040">
                  <c:v>27.248069999999835</c:v>
                </c:pt>
                <c:pt idx="9041">
                  <c:v>27.248069999999835</c:v>
                </c:pt>
                <c:pt idx="9042">
                  <c:v>27.248069999999835</c:v>
                </c:pt>
                <c:pt idx="9043">
                  <c:v>27.248069999999835</c:v>
                </c:pt>
                <c:pt idx="9044">
                  <c:v>27.248069999999835</c:v>
                </c:pt>
                <c:pt idx="9045">
                  <c:v>27.248069999999835</c:v>
                </c:pt>
                <c:pt idx="9046">
                  <c:v>27.248069999999835</c:v>
                </c:pt>
                <c:pt idx="9047">
                  <c:v>27.248069999999835</c:v>
                </c:pt>
                <c:pt idx="9048">
                  <c:v>27.248069999999835</c:v>
                </c:pt>
                <c:pt idx="9049">
                  <c:v>27.248069999999835</c:v>
                </c:pt>
                <c:pt idx="9050">
                  <c:v>27.248069999999835</c:v>
                </c:pt>
                <c:pt idx="9051">
                  <c:v>27.248069999999835</c:v>
                </c:pt>
                <c:pt idx="9052">
                  <c:v>27.248069999999835</c:v>
                </c:pt>
                <c:pt idx="9053">
                  <c:v>27.248069999999835</c:v>
                </c:pt>
                <c:pt idx="9054">
                  <c:v>27.248069999999835</c:v>
                </c:pt>
                <c:pt idx="9055">
                  <c:v>27.248069999999835</c:v>
                </c:pt>
                <c:pt idx="9056">
                  <c:v>27.257009999999834</c:v>
                </c:pt>
                <c:pt idx="9057">
                  <c:v>27.272589999999834</c:v>
                </c:pt>
                <c:pt idx="9058">
                  <c:v>27.278569999999835</c:v>
                </c:pt>
                <c:pt idx="9059">
                  <c:v>27.282509999999835</c:v>
                </c:pt>
                <c:pt idx="9060">
                  <c:v>27.285549999999834</c:v>
                </c:pt>
                <c:pt idx="9061">
                  <c:v>27.287509999999834</c:v>
                </c:pt>
                <c:pt idx="9062">
                  <c:v>27.288159999999834</c:v>
                </c:pt>
                <c:pt idx="9063">
                  <c:v>27.288159999999834</c:v>
                </c:pt>
                <c:pt idx="9064">
                  <c:v>27.288159999999834</c:v>
                </c:pt>
                <c:pt idx="9065">
                  <c:v>27.288159999999834</c:v>
                </c:pt>
                <c:pt idx="9066">
                  <c:v>27.288159999999834</c:v>
                </c:pt>
                <c:pt idx="9067">
                  <c:v>27.288159999999834</c:v>
                </c:pt>
                <c:pt idx="9068">
                  <c:v>27.288159999999834</c:v>
                </c:pt>
                <c:pt idx="9069">
                  <c:v>27.288159999999834</c:v>
                </c:pt>
                <c:pt idx="9070">
                  <c:v>27.288159999999834</c:v>
                </c:pt>
                <c:pt idx="9071">
                  <c:v>27.288159999999834</c:v>
                </c:pt>
                <c:pt idx="9072">
                  <c:v>27.288159999999834</c:v>
                </c:pt>
                <c:pt idx="9073">
                  <c:v>27.288459999999834</c:v>
                </c:pt>
                <c:pt idx="9074">
                  <c:v>27.290619999999834</c:v>
                </c:pt>
                <c:pt idx="9075">
                  <c:v>27.296229999999834</c:v>
                </c:pt>
                <c:pt idx="9076">
                  <c:v>27.303549999999834</c:v>
                </c:pt>
                <c:pt idx="9077">
                  <c:v>27.316269999999836</c:v>
                </c:pt>
                <c:pt idx="9078">
                  <c:v>27.337699999999835</c:v>
                </c:pt>
                <c:pt idx="9079">
                  <c:v>27.361829999999834</c:v>
                </c:pt>
                <c:pt idx="9080">
                  <c:v>27.376389999999834</c:v>
                </c:pt>
                <c:pt idx="9081">
                  <c:v>27.381389999999833</c:v>
                </c:pt>
                <c:pt idx="9082">
                  <c:v>27.381949999999833</c:v>
                </c:pt>
                <c:pt idx="9083">
                  <c:v>27.381949999999833</c:v>
                </c:pt>
                <c:pt idx="9084">
                  <c:v>27.384419999999832</c:v>
                </c:pt>
                <c:pt idx="9085">
                  <c:v>27.408089999999831</c:v>
                </c:pt>
                <c:pt idx="9086">
                  <c:v>27.450169999999829</c:v>
                </c:pt>
                <c:pt idx="9087">
                  <c:v>27.483339999999828</c:v>
                </c:pt>
                <c:pt idx="9088">
                  <c:v>27.499349999999829</c:v>
                </c:pt>
                <c:pt idx="9089">
                  <c:v>27.502489999999828</c:v>
                </c:pt>
                <c:pt idx="9090">
                  <c:v>27.503239999999828</c:v>
                </c:pt>
                <c:pt idx="9091">
                  <c:v>27.507869999999826</c:v>
                </c:pt>
                <c:pt idx="9092">
                  <c:v>27.524839999999827</c:v>
                </c:pt>
                <c:pt idx="9093">
                  <c:v>27.537849999999828</c:v>
                </c:pt>
                <c:pt idx="9094">
                  <c:v>27.546599999999827</c:v>
                </c:pt>
                <c:pt idx="9095">
                  <c:v>27.550479999999826</c:v>
                </c:pt>
                <c:pt idx="9096">
                  <c:v>27.551879999999827</c:v>
                </c:pt>
                <c:pt idx="9097">
                  <c:v>27.552599999999828</c:v>
                </c:pt>
                <c:pt idx="9098">
                  <c:v>27.552969999999828</c:v>
                </c:pt>
                <c:pt idx="9099">
                  <c:v>27.553329999999828</c:v>
                </c:pt>
                <c:pt idx="9100">
                  <c:v>27.553689999999829</c:v>
                </c:pt>
                <c:pt idx="9101">
                  <c:v>27.553689999999829</c:v>
                </c:pt>
                <c:pt idx="9102">
                  <c:v>27.553689999999829</c:v>
                </c:pt>
                <c:pt idx="9103">
                  <c:v>27.553689999999829</c:v>
                </c:pt>
                <c:pt idx="9104">
                  <c:v>27.558949999999829</c:v>
                </c:pt>
                <c:pt idx="9105">
                  <c:v>27.57861999999983</c:v>
                </c:pt>
                <c:pt idx="9106">
                  <c:v>27.592189999999832</c:v>
                </c:pt>
                <c:pt idx="9107">
                  <c:v>27.601489999999831</c:v>
                </c:pt>
                <c:pt idx="9108">
                  <c:v>27.604599999999831</c:v>
                </c:pt>
                <c:pt idx="9109">
                  <c:v>27.605989999999831</c:v>
                </c:pt>
                <c:pt idx="9110">
                  <c:v>27.606439999999832</c:v>
                </c:pt>
                <c:pt idx="9111">
                  <c:v>27.606439999999832</c:v>
                </c:pt>
                <c:pt idx="9112">
                  <c:v>27.606439999999832</c:v>
                </c:pt>
                <c:pt idx="9113">
                  <c:v>27.606439999999832</c:v>
                </c:pt>
                <c:pt idx="9114">
                  <c:v>27.606439999999832</c:v>
                </c:pt>
                <c:pt idx="9115">
                  <c:v>27.615239999999833</c:v>
                </c:pt>
                <c:pt idx="9116">
                  <c:v>27.620569999999834</c:v>
                </c:pt>
                <c:pt idx="9117">
                  <c:v>27.643229999999832</c:v>
                </c:pt>
                <c:pt idx="9118">
                  <c:v>27.669089999999834</c:v>
                </c:pt>
                <c:pt idx="9119">
                  <c:v>27.678059999999835</c:v>
                </c:pt>
                <c:pt idx="9120">
                  <c:v>27.682519999999837</c:v>
                </c:pt>
                <c:pt idx="9121">
                  <c:v>27.685149999999837</c:v>
                </c:pt>
                <c:pt idx="9122">
                  <c:v>27.685709999999837</c:v>
                </c:pt>
                <c:pt idx="9123">
                  <c:v>27.685709999999837</c:v>
                </c:pt>
                <c:pt idx="9124">
                  <c:v>27.685709999999837</c:v>
                </c:pt>
                <c:pt idx="9125">
                  <c:v>27.685709999999837</c:v>
                </c:pt>
                <c:pt idx="9126">
                  <c:v>27.685709999999837</c:v>
                </c:pt>
                <c:pt idx="9127">
                  <c:v>27.685709999999837</c:v>
                </c:pt>
                <c:pt idx="9128">
                  <c:v>27.685709999999837</c:v>
                </c:pt>
                <c:pt idx="9129">
                  <c:v>27.685709999999837</c:v>
                </c:pt>
                <c:pt idx="9130">
                  <c:v>27.685709999999837</c:v>
                </c:pt>
                <c:pt idx="9131">
                  <c:v>27.685709999999837</c:v>
                </c:pt>
                <c:pt idx="9132">
                  <c:v>27.685709999999837</c:v>
                </c:pt>
                <c:pt idx="9133">
                  <c:v>27.685709999999837</c:v>
                </c:pt>
                <c:pt idx="9134">
                  <c:v>27.685709999999837</c:v>
                </c:pt>
                <c:pt idx="9135">
                  <c:v>27.685709999999837</c:v>
                </c:pt>
                <c:pt idx="9136">
                  <c:v>27.687659999999838</c:v>
                </c:pt>
                <c:pt idx="9137">
                  <c:v>27.691399999999838</c:v>
                </c:pt>
                <c:pt idx="9138">
                  <c:v>27.695879999999839</c:v>
                </c:pt>
                <c:pt idx="9139">
                  <c:v>27.698719999999838</c:v>
                </c:pt>
                <c:pt idx="9140">
                  <c:v>27.700149999999837</c:v>
                </c:pt>
                <c:pt idx="9141">
                  <c:v>27.700739999999836</c:v>
                </c:pt>
                <c:pt idx="9142">
                  <c:v>27.700929999999836</c:v>
                </c:pt>
                <c:pt idx="9143">
                  <c:v>27.700929999999836</c:v>
                </c:pt>
                <c:pt idx="9144">
                  <c:v>27.700929999999836</c:v>
                </c:pt>
                <c:pt idx="9145">
                  <c:v>27.700929999999836</c:v>
                </c:pt>
                <c:pt idx="9146">
                  <c:v>27.700929999999836</c:v>
                </c:pt>
                <c:pt idx="9147">
                  <c:v>27.700929999999836</c:v>
                </c:pt>
                <c:pt idx="9148">
                  <c:v>27.700929999999836</c:v>
                </c:pt>
                <c:pt idx="9149">
                  <c:v>27.700929999999836</c:v>
                </c:pt>
                <c:pt idx="9150">
                  <c:v>27.700929999999836</c:v>
                </c:pt>
                <c:pt idx="9151">
                  <c:v>27.700929999999836</c:v>
                </c:pt>
                <c:pt idx="9152">
                  <c:v>27.700929999999836</c:v>
                </c:pt>
                <c:pt idx="9153">
                  <c:v>27.700929999999836</c:v>
                </c:pt>
                <c:pt idx="9154">
                  <c:v>27.700929999999836</c:v>
                </c:pt>
                <c:pt idx="9155">
                  <c:v>27.700929999999836</c:v>
                </c:pt>
                <c:pt idx="9156">
                  <c:v>27.700929999999836</c:v>
                </c:pt>
                <c:pt idx="9157">
                  <c:v>27.700929999999836</c:v>
                </c:pt>
                <c:pt idx="9158">
                  <c:v>27.700929999999836</c:v>
                </c:pt>
                <c:pt idx="9159">
                  <c:v>27.700929999999836</c:v>
                </c:pt>
                <c:pt idx="9160">
                  <c:v>27.700929999999836</c:v>
                </c:pt>
                <c:pt idx="9161">
                  <c:v>27.700929999999836</c:v>
                </c:pt>
                <c:pt idx="9162">
                  <c:v>27.700929999999836</c:v>
                </c:pt>
                <c:pt idx="9163">
                  <c:v>27.700929999999836</c:v>
                </c:pt>
                <c:pt idx="9164">
                  <c:v>27.700929999999836</c:v>
                </c:pt>
                <c:pt idx="9165">
                  <c:v>27.700929999999836</c:v>
                </c:pt>
                <c:pt idx="9166">
                  <c:v>27.700929999999836</c:v>
                </c:pt>
                <c:pt idx="9167">
                  <c:v>27.700929999999836</c:v>
                </c:pt>
                <c:pt idx="9168">
                  <c:v>27.700929999999836</c:v>
                </c:pt>
                <c:pt idx="9169">
                  <c:v>27.700929999999836</c:v>
                </c:pt>
                <c:pt idx="9170">
                  <c:v>27.700929999999836</c:v>
                </c:pt>
                <c:pt idx="9171">
                  <c:v>27.700929999999836</c:v>
                </c:pt>
                <c:pt idx="9172">
                  <c:v>27.700929999999836</c:v>
                </c:pt>
                <c:pt idx="9173">
                  <c:v>27.700929999999836</c:v>
                </c:pt>
                <c:pt idx="9174">
                  <c:v>27.700989999999837</c:v>
                </c:pt>
                <c:pt idx="9175">
                  <c:v>27.701099999999837</c:v>
                </c:pt>
                <c:pt idx="9176">
                  <c:v>27.701099999999837</c:v>
                </c:pt>
                <c:pt idx="9177">
                  <c:v>27.701099999999837</c:v>
                </c:pt>
                <c:pt idx="9178">
                  <c:v>27.701099999999837</c:v>
                </c:pt>
                <c:pt idx="9179">
                  <c:v>27.701099999999837</c:v>
                </c:pt>
                <c:pt idx="9180">
                  <c:v>27.701099999999837</c:v>
                </c:pt>
                <c:pt idx="9181">
                  <c:v>27.701099999999837</c:v>
                </c:pt>
                <c:pt idx="9182">
                  <c:v>27.701099999999837</c:v>
                </c:pt>
                <c:pt idx="9183">
                  <c:v>27.701099999999837</c:v>
                </c:pt>
                <c:pt idx="9184">
                  <c:v>27.701099999999837</c:v>
                </c:pt>
                <c:pt idx="9185">
                  <c:v>27.703569999999836</c:v>
                </c:pt>
                <c:pt idx="9186">
                  <c:v>27.710609999999836</c:v>
                </c:pt>
                <c:pt idx="9187">
                  <c:v>27.719879999999836</c:v>
                </c:pt>
                <c:pt idx="9188">
                  <c:v>27.726339999999837</c:v>
                </c:pt>
                <c:pt idx="9189">
                  <c:v>27.729899999999837</c:v>
                </c:pt>
                <c:pt idx="9190">
                  <c:v>27.731919999999839</c:v>
                </c:pt>
                <c:pt idx="9191">
                  <c:v>27.732969999999838</c:v>
                </c:pt>
                <c:pt idx="9192">
                  <c:v>27.733569999999837</c:v>
                </c:pt>
                <c:pt idx="9193">
                  <c:v>27.733859999999837</c:v>
                </c:pt>
                <c:pt idx="9194">
                  <c:v>27.734039999999837</c:v>
                </c:pt>
                <c:pt idx="9195">
                  <c:v>27.734049999999836</c:v>
                </c:pt>
                <c:pt idx="9196">
                  <c:v>27.734049999999836</c:v>
                </c:pt>
                <c:pt idx="9197">
                  <c:v>27.734049999999836</c:v>
                </c:pt>
                <c:pt idx="9198">
                  <c:v>27.734049999999836</c:v>
                </c:pt>
                <c:pt idx="9199">
                  <c:v>27.734049999999836</c:v>
                </c:pt>
                <c:pt idx="9200">
                  <c:v>27.734049999999836</c:v>
                </c:pt>
                <c:pt idx="9201">
                  <c:v>27.734049999999836</c:v>
                </c:pt>
                <c:pt idx="9202">
                  <c:v>27.734049999999836</c:v>
                </c:pt>
                <c:pt idx="9203">
                  <c:v>27.734049999999836</c:v>
                </c:pt>
                <c:pt idx="9204">
                  <c:v>27.734049999999836</c:v>
                </c:pt>
                <c:pt idx="9205">
                  <c:v>27.734049999999836</c:v>
                </c:pt>
                <c:pt idx="9206">
                  <c:v>27.734049999999836</c:v>
                </c:pt>
                <c:pt idx="9207">
                  <c:v>27.734049999999836</c:v>
                </c:pt>
                <c:pt idx="9208">
                  <c:v>27.734049999999836</c:v>
                </c:pt>
                <c:pt idx="9209">
                  <c:v>27.734049999999836</c:v>
                </c:pt>
                <c:pt idx="9210">
                  <c:v>27.734049999999836</c:v>
                </c:pt>
                <c:pt idx="9211">
                  <c:v>27.734049999999836</c:v>
                </c:pt>
                <c:pt idx="9212">
                  <c:v>27.734049999999836</c:v>
                </c:pt>
                <c:pt idx="9213">
                  <c:v>27.734049999999836</c:v>
                </c:pt>
                <c:pt idx="9214">
                  <c:v>27.734049999999836</c:v>
                </c:pt>
                <c:pt idx="9215">
                  <c:v>27.734049999999836</c:v>
                </c:pt>
                <c:pt idx="9216">
                  <c:v>27.734049999999836</c:v>
                </c:pt>
                <c:pt idx="9217">
                  <c:v>27.734049999999836</c:v>
                </c:pt>
                <c:pt idx="9218">
                  <c:v>27.734049999999836</c:v>
                </c:pt>
                <c:pt idx="9219">
                  <c:v>27.734049999999836</c:v>
                </c:pt>
                <c:pt idx="9220">
                  <c:v>27.734049999999836</c:v>
                </c:pt>
                <c:pt idx="9221">
                  <c:v>27.734049999999836</c:v>
                </c:pt>
                <c:pt idx="9222">
                  <c:v>27.734049999999836</c:v>
                </c:pt>
                <c:pt idx="9223">
                  <c:v>27.734049999999836</c:v>
                </c:pt>
                <c:pt idx="9224">
                  <c:v>27.734049999999836</c:v>
                </c:pt>
                <c:pt idx="9225">
                  <c:v>27.734049999999836</c:v>
                </c:pt>
                <c:pt idx="9226">
                  <c:v>27.734049999999836</c:v>
                </c:pt>
                <c:pt idx="9227">
                  <c:v>27.734049999999836</c:v>
                </c:pt>
                <c:pt idx="9228">
                  <c:v>27.734049999999836</c:v>
                </c:pt>
                <c:pt idx="9229">
                  <c:v>27.734049999999836</c:v>
                </c:pt>
                <c:pt idx="9230">
                  <c:v>27.734049999999836</c:v>
                </c:pt>
                <c:pt idx="9231">
                  <c:v>27.734049999999836</c:v>
                </c:pt>
                <c:pt idx="9232">
                  <c:v>27.734049999999836</c:v>
                </c:pt>
                <c:pt idx="9233">
                  <c:v>27.734049999999836</c:v>
                </c:pt>
                <c:pt idx="9234">
                  <c:v>27.734049999999836</c:v>
                </c:pt>
                <c:pt idx="9235">
                  <c:v>27.734049999999836</c:v>
                </c:pt>
                <c:pt idx="9236">
                  <c:v>27.734049999999836</c:v>
                </c:pt>
                <c:pt idx="9237">
                  <c:v>27.734049999999836</c:v>
                </c:pt>
                <c:pt idx="9238">
                  <c:v>27.734049999999836</c:v>
                </c:pt>
                <c:pt idx="9239">
                  <c:v>27.734299999999838</c:v>
                </c:pt>
                <c:pt idx="9240">
                  <c:v>27.734299999999838</c:v>
                </c:pt>
                <c:pt idx="9241">
                  <c:v>27.734299999999838</c:v>
                </c:pt>
                <c:pt idx="9242">
                  <c:v>27.734299999999838</c:v>
                </c:pt>
                <c:pt idx="9243">
                  <c:v>27.734299999999838</c:v>
                </c:pt>
                <c:pt idx="9244">
                  <c:v>27.734299999999838</c:v>
                </c:pt>
                <c:pt idx="9245">
                  <c:v>27.734299999999838</c:v>
                </c:pt>
                <c:pt idx="9246">
                  <c:v>27.734299999999838</c:v>
                </c:pt>
                <c:pt idx="9247">
                  <c:v>27.734299999999838</c:v>
                </c:pt>
                <c:pt idx="9248">
                  <c:v>27.734299999999838</c:v>
                </c:pt>
                <c:pt idx="9249">
                  <c:v>27.734299999999838</c:v>
                </c:pt>
                <c:pt idx="9250">
                  <c:v>27.734299999999838</c:v>
                </c:pt>
                <c:pt idx="9251">
                  <c:v>27.734299999999838</c:v>
                </c:pt>
                <c:pt idx="9252">
                  <c:v>27.734299999999838</c:v>
                </c:pt>
                <c:pt idx="9253">
                  <c:v>27.734299999999838</c:v>
                </c:pt>
                <c:pt idx="9254">
                  <c:v>27.734299999999838</c:v>
                </c:pt>
                <c:pt idx="9255">
                  <c:v>27.734299999999838</c:v>
                </c:pt>
                <c:pt idx="9256">
                  <c:v>27.734299999999838</c:v>
                </c:pt>
                <c:pt idx="9257">
                  <c:v>27.734299999999838</c:v>
                </c:pt>
                <c:pt idx="9258">
                  <c:v>27.734299999999838</c:v>
                </c:pt>
                <c:pt idx="9259">
                  <c:v>27.734299999999838</c:v>
                </c:pt>
                <c:pt idx="9260">
                  <c:v>27.734299999999838</c:v>
                </c:pt>
                <c:pt idx="9261">
                  <c:v>27.734299999999838</c:v>
                </c:pt>
                <c:pt idx="9262">
                  <c:v>27.734299999999838</c:v>
                </c:pt>
                <c:pt idx="9263">
                  <c:v>27.734299999999838</c:v>
                </c:pt>
                <c:pt idx="9264">
                  <c:v>27.734299999999838</c:v>
                </c:pt>
                <c:pt idx="9265">
                  <c:v>27.734299999999838</c:v>
                </c:pt>
                <c:pt idx="9266">
                  <c:v>27.734299999999838</c:v>
                </c:pt>
                <c:pt idx="9267">
                  <c:v>27.734299999999838</c:v>
                </c:pt>
                <c:pt idx="9268">
                  <c:v>27.734299999999838</c:v>
                </c:pt>
                <c:pt idx="9269">
                  <c:v>27.734299999999838</c:v>
                </c:pt>
                <c:pt idx="9270">
                  <c:v>27.734299999999838</c:v>
                </c:pt>
                <c:pt idx="9271">
                  <c:v>27.734299999999838</c:v>
                </c:pt>
                <c:pt idx="9272">
                  <c:v>27.734299999999838</c:v>
                </c:pt>
                <c:pt idx="9273">
                  <c:v>27.734299999999838</c:v>
                </c:pt>
                <c:pt idx="9274">
                  <c:v>27.734299999999838</c:v>
                </c:pt>
                <c:pt idx="9275">
                  <c:v>27.734299999999838</c:v>
                </c:pt>
                <c:pt idx="9276">
                  <c:v>27.734299999999838</c:v>
                </c:pt>
                <c:pt idx="9277">
                  <c:v>27.734299999999838</c:v>
                </c:pt>
                <c:pt idx="9278">
                  <c:v>27.734299999999838</c:v>
                </c:pt>
                <c:pt idx="9279">
                  <c:v>27.734299999999838</c:v>
                </c:pt>
                <c:pt idx="9280">
                  <c:v>27.734299999999838</c:v>
                </c:pt>
                <c:pt idx="9281">
                  <c:v>27.734299999999838</c:v>
                </c:pt>
                <c:pt idx="9282">
                  <c:v>27.734299999999838</c:v>
                </c:pt>
                <c:pt idx="9283">
                  <c:v>27.734299999999838</c:v>
                </c:pt>
                <c:pt idx="9284">
                  <c:v>27.734299999999838</c:v>
                </c:pt>
                <c:pt idx="9285">
                  <c:v>27.734299999999838</c:v>
                </c:pt>
                <c:pt idx="9286">
                  <c:v>27.734299999999838</c:v>
                </c:pt>
                <c:pt idx="9287">
                  <c:v>27.734299999999838</c:v>
                </c:pt>
                <c:pt idx="9288">
                  <c:v>27.734299999999838</c:v>
                </c:pt>
                <c:pt idx="9289">
                  <c:v>27.734299999999838</c:v>
                </c:pt>
                <c:pt idx="9290">
                  <c:v>27.734299999999838</c:v>
                </c:pt>
                <c:pt idx="9291">
                  <c:v>27.734299999999838</c:v>
                </c:pt>
                <c:pt idx="9292">
                  <c:v>27.734299999999838</c:v>
                </c:pt>
                <c:pt idx="9293">
                  <c:v>27.734299999999838</c:v>
                </c:pt>
                <c:pt idx="9294">
                  <c:v>27.734299999999838</c:v>
                </c:pt>
                <c:pt idx="9295">
                  <c:v>27.734299999999838</c:v>
                </c:pt>
                <c:pt idx="9296">
                  <c:v>27.734299999999838</c:v>
                </c:pt>
                <c:pt idx="9297">
                  <c:v>27.734299999999838</c:v>
                </c:pt>
                <c:pt idx="9298">
                  <c:v>27.734299999999838</c:v>
                </c:pt>
                <c:pt idx="9299">
                  <c:v>27.734299999999838</c:v>
                </c:pt>
                <c:pt idx="9300">
                  <c:v>27.734299999999838</c:v>
                </c:pt>
                <c:pt idx="9301">
                  <c:v>27.734299999999838</c:v>
                </c:pt>
                <c:pt idx="9302">
                  <c:v>27.734299999999838</c:v>
                </c:pt>
                <c:pt idx="9303">
                  <c:v>27.734299999999838</c:v>
                </c:pt>
                <c:pt idx="9304">
                  <c:v>27.734299999999838</c:v>
                </c:pt>
                <c:pt idx="9305">
                  <c:v>27.734299999999838</c:v>
                </c:pt>
                <c:pt idx="9306">
                  <c:v>27.734299999999838</c:v>
                </c:pt>
                <c:pt idx="9307">
                  <c:v>27.734299999999838</c:v>
                </c:pt>
                <c:pt idx="9308">
                  <c:v>27.734299999999838</c:v>
                </c:pt>
                <c:pt idx="9309">
                  <c:v>27.734299999999838</c:v>
                </c:pt>
                <c:pt idx="9310">
                  <c:v>27.734299999999838</c:v>
                </c:pt>
                <c:pt idx="9311">
                  <c:v>27.734299999999838</c:v>
                </c:pt>
                <c:pt idx="9312">
                  <c:v>27.734299999999838</c:v>
                </c:pt>
                <c:pt idx="9313">
                  <c:v>27.734299999999838</c:v>
                </c:pt>
                <c:pt idx="9314">
                  <c:v>27.734299999999838</c:v>
                </c:pt>
                <c:pt idx="9315">
                  <c:v>27.734299999999838</c:v>
                </c:pt>
                <c:pt idx="9316">
                  <c:v>27.734299999999838</c:v>
                </c:pt>
                <c:pt idx="9317">
                  <c:v>27.734299999999838</c:v>
                </c:pt>
                <c:pt idx="9318">
                  <c:v>27.734299999999838</c:v>
                </c:pt>
                <c:pt idx="9319">
                  <c:v>27.734299999999838</c:v>
                </c:pt>
                <c:pt idx="9320">
                  <c:v>27.734299999999838</c:v>
                </c:pt>
                <c:pt idx="9321">
                  <c:v>27.734299999999838</c:v>
                </c:pt>
                <c:pt idx="9322">
                  <c:v>27.734299999999838</c:v>
                </c:pt>
                <c:pt idx="9323">
                  <c:v>27.734299999999838</c:v>
                </c:pt>
                <c:pt idx="9324">
                  <c:v>27.734299999999838</c:v>
                </c:pt>
                <c:pt idx="9325">
                  <c:v>27.734299999999838</c:v>
                </c:pt>
                <c:pt idx="9326">
                  <c:v>27.734299999999838</c:v>
                </c:pt>
                <c:pt idx="9327">
                  <c:v>27.734299999999838</c:v>
                </c:pt>
                <c:pt idx="9328">
                  <c:v>27.734299999999838</c:v>
                </c:pt>
                <c:pt idx="9329">
                  <c:v>27.734299999999838</c:v>
                </c:pt>
                <c:pt idx="9330">
                  <c:v>27.734299999999838</c:v>
                </c:pt>
                <c:pt idx="9331">
                  <c:v>27.734299999999838</c:v>
                </c:pt>
                <c:pt idx="9332">
                  <c:v>27.734299999999838</c:v>
                </c:pt>
                <c:pt idx="9333">
                  <c:v>27.734299999999838</c:v>
                </c:pt>
                <c:pt idx="9334">
                  <c:v>27.734299999999838</c:v>
                </c:pt>
                <c:pt idx="9335">
                  <c:v>27.734299999999838</c:v>
                </c:pt>
                <c:pt idx="9336">
                  <c:v>27.734299999999838</c:v>
                </c:pt>
                <c:pt idx="9337">
                  <c:v>27.734299999999838</c:v>
                </c:pt>
                <c:pt idx="9338">
                  <c:v>27.734719999999836</c:v>
                </c:pt>
                <c:pt idx="9339">
                  <c:v>27.736889999999836</c:v>
                </c:pt>
                <c:pt idx="9340">
                  <c:v>27.740319999999837</c:v>
                </c:pt>
                <c:pt idx="9341">
                  <c:v>27.743099999999838</c:v>
                </c:pt>
                <c:pt idx="9342">
                  <c:v>27.744729999999837</c:v>
                </c:pt>
                <c:pt idx="9343">
                  <c:v>27.745589999999837</c:v>
                </c:pt>
                <c:pt idx="9344">
                  <c:v>27.746019999999838</c:v>
                </c:pt>
                <c:pt idx="9345">
                  <c:v>27.746169999999839</c:v>
                </c:pt>
                <c:pt idx="9346">
                  <c:v>27.746199999999838</c:v>
                </c:pt>
                <c:pt idx="9347">
                  <c:v>27.746199999999838</c:v>
                </c:pt>
                <c:pt idx="9348">
                  <c:v>27.746199999999838</c:v>
                </c:pt>
                <c:pt idx="9349">
                  <c:v>27.746199999999838</c:v>
                </c:pt>
                <c:pt idx="9350">
                  <c:v>27.746199999999838</c:v>
                </c:pt>
                <c:pt idx="9351">
                  <c:v>27.746199999999838</c:v>
                </c:pt>
                <c:pt idx="9352">
                  <c:v>27.746199999999838</c:v>
                </c:pt>
                <c:pt idx="9353">
                  <c:v>27.746199999999838</c:v>
                </c:pt>
                <c:pt idx="9354">
                  <c:v>27.746199999999838</c:v>
                </c:pt>
                <c:pt idx="9355">
                  <c:v>27.746199999999838</c:v>
                </c:pt>
                <c:pt idx="9356">
                  <c:v>27.746199999999838</c:v>
                </c:pt>
                <c:pt idx="9357">
                  <c:v>27.746199999999838</c:v>
                </c:pt>
                <c:pt idx="9358">
                  <c:v>27.746199999999838</c:v>
                </c:pt>
                <c:pt idx="9359">
                  <c:v>27.746199999999838</c:v>
                </c:pt>
                <c:pt idx="9360">
                  <c:v>27.746199999999838</c:v>
                </c:pt>
                <c:pt idx="9361">
                  <c:v>27.746199999999838</c:v>
                </c:pt>
                <c:pt idx="9362">
                  <c:v>27.746199999999838</c:v>
                </c:pt>
                <c:pt idx="9363">
                  <c:v>27.746199999999838</c:v>
                </c:pt>
                <c:pt idx="9364">
                  <c:v>27.746199999999838</c:v>
                </c:pt>
                <c:pt idx="9365">
                  <c:v>27.746199999999838</c:v>
                </c:pt>
                <c:pt idx="9366">
                  <c:v>27.746199999999838</c:v>
                </c:pt>
                <c:pt idx="9367">
                  <c:v>27.746199999999838</c:v>
                </c:pt>
                <c:pt idx="9368">
                  <c:v>27.746199999999838</c:v>
                </c:pt>
                <c:pt idx="9369">
                  <c:v>27.746199999999838</c:v>
                </c:pt>
                <c:pt idx="9370">
                  <c:v>27.746199999999838</c:v>
                </c:pt>
                <c:pt idx="9371">
                  <c:v>27.746199999999838</c:v>
                </c:pt>
                <c:pt idx="9372">
                  <c:v>27.746199999999838</c:v>
                </c:pt>
                <c:pt idx="9373">
                  <c:v>27.746199999999838</c:v>
                </c:pt>
                <c:pt idx="9374">
                  <c:v>27.746199999999838</c:v>
                </c:pt>
                <c:pt idx="9375">
                  <c:v>27.746199999999838</c:v>
                </c:pt>
                <c:pt idx="9376">
                  <c:v>27.746199999999838</c:v>
                </c:pt>
                <c:pt idx="9377">
                  <c:v>27.746199999999838</c:v>
                </c:pt>
                <c:pt idx="9378">
                  <c:v>27.746199999999838</c:v>
                </c:pt>
                <c:pt idx="9379">
                  <c:v>27.746199999999838</c:v>
                </c:pt>
                <c:pt idx="9380">
                  <c:v>27.746199999999838</c:v>
                </c:pt>
                <c:pt idx="9381">
                  <c:v>27.746199999999838</c:v>
                </c:pt>
                <c:pt idx="9382">
                  <c:v>27.746199999999838</c:v>
                </c:pt>
                <c:pt idx="9383">
                  <c:v>27.746199999999838</c:v>
                </c:pt>
                <c:pt idx="9384">
                  <c:v>27.746199999999838</c:v>
                </c:pt>
                <c:pt idx="9385">
                  <c:v>27.747139999999838</c:v>
                </c:pt>
                <c:pt idx="9386">
                  <c:v>27.750609999999838</c:v>
                </c:pt>
                <c:pt idx="9387">
                  <c:v>27.754819999999839</c:v>
                </c:pt>
                <c:pt idx="9388">
                  <c:v>27.757629999999839</c:v>
                </c:pt>
                <c:pt idx="9389">
                  <c:v>27.75899999999984</c:v>
                </c:pt>
                <c:pt idx="9390">
                  <c:v>27.75974999999984</c:v>
                </c:pt>
                <c:pt idx="9391">
                  <c:v>27.76031999999984</c:v>
                </c:pt>
                <c:pt idx="9392">
                  <c:v>27.760819999999839</c:v>
                </c:pt>
                <c:pt idx="9393">
                  <c:v>27.761409999999838</c:v>
                </c:pt>
                <c:pt idx="9394">
                  <c:v>27.762429999999839</c:v>
                </c:pt>
                <c:pt idx="9395">
                  <c:v>27.763829999999839</c:v>
                </c:pt>
                <c:pt idx="9396">
                  <c:v>27.764189999999839</c:v>
                </c:pt>
                <c:pt idx="9397">
                  <c:v>27.764189999999839</c:v>
                </c:pt>
                <c:pt idx="9398">
                  <c:v>27.764189999999839</c:v>
                </c:pt>
                <c:pt idx="9399">
                  <c:v>27.764189999999839</c:v>
                </c:pt>
                <c:pt idx="9400">
                  <c:v>27.764189999999839</c:v>
                </c:pt>
                <c:pt idx="9401">
                  <c:v>27.764189999999839</c:v>
                </c:pt>
                <c:pt idx="9402">
                  <c:v>27.764189999999839</c:v>
                </c:pt>
                <c:pt idx="9403">
                  <c:v>27.764189999999839</c:v>
                </c:pt>
                <c:pt idx="9404">
                  <c:v>27.764189999999839</c:v>
                </c:pt>
                <c:pt idx="9405">
                  <c:v>27.764189999999839</c:v>
                </c:pt>
                <c:pt idx="9406">
                  <c:v>27.764189999999839</c:v>
                </c:pt>
                <c:pt idx="9407">
                  <c:v>27.764189999999839</c:v>
                </c:pt>
                <c:pt idx="9408">
                  <c:v>27.764189999999839</c:v>
                </c:pt>
                <c:pt idx="9409">
                  <c:v>27.764189999999839</c:v>
                </c:pt>
                <c:pt idx="9410">
                  <c:v>27.764189999999839</c:v>
                </c:pt>
                <c:pt idx="9411">
                  <c:v>27.764189999999839</c:v>
                </c:pt>
                <c:pt idx="9412">
                  <c:v>27.764189999999839</c:v>
                </c:pt>
                <c:pt idx="9413">
                  <c:v>27.764189999999839</c:v>
                </c:pt>
                <c:pt idx="9414">
                  <c:v>27.764189999999839</c:v>
                </c:pt>
                <c:pt idx="9415">
                  <c:v>27.764189999999839</c:v>
                </c:pt>
                <c:pt idx="9416">
                  <c:v>27.764189999999839</c:v>
                </c:pt>
                <c:pt idx="9417">
                  <c:v>27.764189999999839</c:v>
                </c:pt>
                <c:pt idx="9418">
                  <c:v>27.764189999999839</c:v>
                </c:pt>
                <c:pt idx="9419">
                  <c:v>27.764189999999839</c:v>
                </c:pt>
                <c:pt idx="9420">
                  <c:v>27.764189999999839</c:v>
                </c:pt>
                <c:pt idx="9421">
                  <c:v>27.764189999999839</c:v>
                </c:pt>
                <c:pt idx="9422">
                  <c:v>27.764189999999839</c:v>
                </c:pt>
                <c:pt idx="9423">
                  <c:v>27.764189999999839</c:v>
                </c:pt>
                <c:pt idx="9424">
                  <c:v>27.76604999999984</c:v>
                </c:pt>
                <c:pt idx="9425">
                  <c:v>27.771479999999841</c:v>
                </c:pt>
                <c:pt idx="9426">
                  <c:v>27.77992999999984</c:v>
                </c:pt>
                <c:pt idx="9427">
                  <c:v>27.78895999999984</c:v>
                </c:pt>
                <c:pt idx="9428">
                  <c:v>27.79233999999984</c:v>
                </c:pt>
                <c:pt idx="9429">
                  <c:v>27.793849999999839</c:v>
                </c:pt>
                <c:pt idx="9430">
                  <c:v>27.794649999999841</c:v>
                </c:pt>
                <c:pt idx="9431">
                  <c:v>27.795309999999841</c:v>
                </c:pt>
                <c:pt idx="9432">
                  <c:v>27.79588999999984</c:v>
                </c:pt>
                <c:pt idx="9433">
                  <c:v>27.796469999999839</c:v>
                </c:pt>
                <c:pt idx="9434">
                  <c:v>27.796939999999839</c:v>
                </c:pt>
                <c:pt idx="9435">
                  <c:v>27.79730999999984</c:v>
                </c:pt>
                <c:pt idx="9436">
                  <c:v>27.797539999999838</c:v>
                </c:pt>
                <c:pt idx="9437">
                  <c:v>27.797619999999839</c:v>
                </c:pt>
                <c:pt idx="9438">
                  <c:v>27.797649999999837</c:v>
                </c:pt>
                <c:pt idx="9439">
                  <c:v>27.797649999999837</c:v>
                </c:pt>
                <c:pt idx="9440">
                  <c:v>27.797649999999837</c:v>
                </c:pt>
                <c:pt idx="9441">
                  <c:v>27.797649999999837</c:v>
                </c:pt>
                <c:pt idx="9442">
                  <c:v>27.797649999999837</c:v>
                </c:pt>
                <c:pt idx="9443">
                  <c:v>27.797649999999837</c:v>
                </c:pt>
                <c:pt idx="9444">
                  <c:v>27.797649999999837</c:v>
                </c:pt>
                <c:pt idx="9445">
                  <c:v>27.797649999999837</c:v>
                </c:pt>
                <c:pt idx="9446">
                  <c:v>27.797649999999837</c:v>
                </c:pt>
                <c:pt idx="9447">
                  <c:v>27.797649999999837</c:v>
                </c:pt>
                <c:pt idx="9448">
                  <c:v>27.797649999999837</c:v>
                </c:pt>
                <c:pt idx="9449">
                  <c:v>27.797649999999837</c:v>
                </c:pt>
                <c:pt idx="9450">
                  <c:v>27.797649999999837</c:v>
                </c:pt>
                <c:pt idx="9451">
                  <c:v>27.797649999999837</c:v>
                </c:pt>
                <c:pt idx="9452">
                  <c:v>27.797649999999837</c:v>
                </c:pt>
                <c:pt idx="9453">
                  <c:v>27.797649999999837</c:v>
                </c:pt>
                <c:pt idx="9454">
                  <c:v>27.797649999999837</c:v>
                </c:pt>
                <c:pt idx="9455">
                  <c:v>27.797649999999837</c:v>
                </c:pt>
                <c:pt idx="9456">
                  <c:v>27.797649999999837</c:v>
                </c:pt>
                <c:pt idx="9457">
                  <c:v>27.797649999999837</c:v>
                </c:pt>
                <c:pt idx="9458">
                  <c:v>27.797649999999837</c:v>
                </c:pt>
                <c:pt idx="9459">
                  <c:v>27.797649999999837</c:v>
                </c:pt>
                <c:pt idx="9460">
                  <c:v>27.797649999999837</c:v>
                </c:pt>
                <c:pt idx="9461">
                  <c:v>27.797649999999837</c:v>
                </c:pt>
                <c:pt idx="9462">
                  <c:v>27.797649999999837</c:v>
                </c:pt>
                <c:pt idx="9463">
                  <c:v>27.797649999999837</c:v>
                </c:pt>
                <c:pt idx="9464">
                  <c:v>27.797649999999837</c:v>
                </c:pt>
                <c:pt idx="9465">
                  <c:v>27.797649999999837</c:v>
                </c:pt>
                <c:pt idx="9466">
                  <c:v>27.797649999999837</c:v>
                </c:pt>
                <c:pt idx="9467">
                  <c:v>27.797649999999837</c:v>
                </c:pt>
                <c:pt idx="9468">
                  <c:v>27.797649999999837</c:v>
                </c:pt>
                <c:pt idx="9469">
                  <c:v>27.797649999999837</c:v>
                </c:pt>
                <c:pt idx="9470">
                  <c:v>27.797649999999837</c:v>
                </c:pt>
                <c:pt idx="9471">
                  <c:v>27.797649999999837</c:v>
                </c:pt>
                <c:pt idx="9472">
                  <c:v>27.797649999999837</c:v>
                </c:pt>
                <c:pt idx="9473">
                  <c:v>27.797649999999837</c:v>
                </c:pt>
                <c:pt idx="9474">
                  <c:v>27.797649999999837</c:v>
                </c:pt>
                <c:pt idx="9475">
                  <c:v>27.797649999999837</c:v>
                </c:pt>
                <c:pt idx="9476">
                  <c:v>27.804709999999837</c:v>
                </c:pt>
                <c:pt idx="9477">
                  <c:v>27.835879999999836</c:v>
                </c:pt>
                <c:pt idx="9478">
                  <c:v>27.877999999999837</c:v>
                </c:pt>
                <c:pt idx="9479">
                  <c:v>27.906429999999837</c:v>
                </c:pt>
                <c:pt idx="9480">
                  <c:v>27.919739999999837</c:v>
                </c:pt>
                <c:pt idx="9481">
                  <c:v>27.923069999999836</c:v>
                </c:pt>
                <c:pt idx="9482">
                  <c:v>27.923349999999836</c:v>
                </c:pt>
                <c:pt idx="9483">
                  <c:v>27.923349999999836</c:v>
                </c:pt>
                <c:pt idx="9484">
                  <c:v>27.923349999999836</c:v>
                </c:pt>
                <c:pt idx="9485">
                  <c:v>27.923349999999836</c:v>
                </c:pt>
                <c:pt idx="9486">
                  <c:v>27.923719999999836</c:v>
                </c:pt>
                <c:pt idx="9487">
                  <c:v>27.926869999999838</c:v>
                </c:pt>
                <c:pt idx="9488">
                  <c:v>27.932579999999838</c:v>
                </c:pt>
                <c:pt idx="9489">
                  <c:v>27.936929999999837</c:v>
                </c:pt>
                <c:pt idx="9490">
                  <c:v>27.939479999999836</c:v>
                </c:pt>
                <c:pt idx="9491">
                  <c:v>27.940819999999835</c:v>
                </c:pt>
                <c:pt idx="9492">
                  <c:v>27.941529999999837</c:v>
                </c:pt>
                <c:pt idx="9493">
                  <c:v>27.941909999999837</c:v>
                </c:pt>
                <c:pt idx="9494">
                  <c:v>27.942139999999835</c:v>
                </c:pt>
                <c:pt idx="9495">
                  <c:v>27.942329999999835</c:v>
                </c:pt>
                <c:pt idx="9496">
                  <c:v>27.942489999999836</c:v>
                </c:pt>
                <c:pt idx="9497">
                  <c:v>27.942619999999835</c:v>
                </c:pt>
                <c:pt idx="9498">
                  <c:v>27.942709999999835</c:v>
                </c:pt>
                <c:pt idx="9499">
                  <c:v>27.942769999999836</c:v>
                </c:pt>
                <c:pt idx="9500">
                  <c:v>27.942799999999835</c:v>
                </c:pt>
                <c:pt idx="9501">
                  <c:v>27.942829999999834</c:v>
                </c:pt>
                <c:pt idx="9502">
                  <c:v>27.942939999999833</c:v>
                </c:pt>
                <c:pt idx="9503">
                  <c:v>27.943029999999833</c:v>
                </c:pt>
                <c:pt idx="9504">
                  <c:v>27.943059999999832</c:v>
                </c:pt>
                <c:pt idx="9505">
                  <c:v>27.943059999999832</c:v>
                </c:pt>
                <c:pt idx="9506">
                  <c:v>27.943229999999833</c:v>
                </c:pt>
                <c:pt idx="9507">
                  <c:v>27.943559999999835</c:v>
                </c:pt>
                <c:pt idx="9508">
                  <c:v>27.943959999999834</c:v>
                </c:pt>
                <c:pt idx="9509">
                  <c:v>27.944279999999832</c:v>
                </c:pt>
                <c:pt idx="9510">
                  <c:v>27.944489999999831</c:v>
                </c:pt>
                <c:pt idx="9511">
                  <c:v>27.94461999999983</c:v>
                </c:pt>
                <c:pt idx="9512">
                  <c:v>27.94461999999983</c:v>
                </c:pt>
                <c:pt idx="9513">
                  <c:v>27.94461999999983</c:v>
                </c:pt>
                <c:pt idx="9514">
                  <c:v>27.94461999999983</c:v>
                </c:pt>
                <c:pt idx="9515">
                  <c:v>27.94461999999983</c:v>
                </c:pt>
                <c:pt idx="9516">
                  <c:v>27.94461999999983</c:v>
                </c:pt>
                <c:pt idx="9517">
                  <c:v>27.94461999999983</c:v>
                </c:pt>
                <c:pt idx="9518">
                  <c:v>27.94461999999983</c:v>
                </c:pt>
                <c:pt idx="9519">
                  <c:v>27.94461999999983</c:v>
                </c:pt>
                <c:pt idx="9520">
                  <c:v>27.94461999999983</c:v>
                </c:pt>
                <c:pt idx="9521">
                  <c:v>27.94461999999983</c:v>
                </c:pt>
                <c:pt idx="9522">
                  <c:v>27.94461999999983</c:v>
                </c:pt>
                <c:pt idx="9523">
                  <c:v>27.94461999999983</c:v>
                </c:pt>
                <c:pt idx="9524">
                  <c:v>27.94461999999983</c:v>
                </c:pt>
                <c:pt idx="9525">
                  <c:v>27.94461999999983</c:v>
                </c:pt>
                <c:pt idx="9526">
                  <c:v>27.94461999999983</c:v>
                </c:pt>
                <c:pt idx="9527">
                  <c:v>27.94461999999983</c:v>
                </c:pt>
                <c:pt idx="9528">
                  <c:v>27.94461999999983</c:v>
                </c:pt>
                <c:pt idx="9529">
                  <c:v>27.94461999999983</c:v>
                </c:pt>
                <c:pt idx="9530">
                  <c:v>27.94461999999983</c:v>
                </c:pt>
                <c:pt idx="9531">
                  <c:v>27.94461999999983</c:v>
                </c:pt>
                <c:pt idx="9532">
                  <c:v>27.94461999999983</c:v>
                </c:pt>
                <c:pt idx="9533">
                  <c:v>27.94461999999983</c:v>
                </c:pt>
                <c:pt idx="9534">
                  <c:v>27.94461999999983</c:v>
                </c:pt>
                <c:pt idx="9535">
                  <c:v>27.94461999999983</c:v>
                </c:pt>
                <c:pt idx="9536">
                  <c:v>27.94461999999983</c:v>
                </c:pt>
                <c:pt idx="9537">
                  <c:v>27.94461999999983</c:v>
                </c:pt>
                <c:pt idx="9538">
                  <c:v>27.94461999999983</c:v>
                </c:pt>
                <c:pt idx="9539">
                  <c:v>27.94461999999983</c:v>
                </c:pt>
                <c:pt idx="9540">
                  <c:v>27.94461999999983</c:v>
                </c:pt>
                <c:pt idx="9541">
                  <c:v>27.94461999999983</c:v>
                </c:pt>
                <c:pt idx="9542">
                  <c:v>27.94461999999983</c:v>
                </c:pt>
                <c:pt idx="9543">
                  <c:v>27.94461999999983</c:v>
                </c:pt>
                <c:pt idx="9544">
                  <c:v>27.94461999999983</c:v>
                </c:pt>
                <c:pt idx="9545">
                  <c:v>27.94461999999983</c:v>
                </c:pt>
                <c:pt idx="9546">
                  <c:v>27.94461999999983</c:v>
                </c:pt>
                <c:pt idx="9547">
                  <c:v>27.94461999999983</c:v>
                </c:pt>
                <c:pt idx="9548">
                  <c:v>27.94461999999983</c:v>
                </c:pt>
                <c:pt idx="9549">
                  <c:v>27.94461999999983</c:v>
                </c:pt>
                <c:pt idx="9550">
                  <c:v>27.94461999999983</c:v>
                </c:pt>
                <c:pt idx="9551">
                  <c:v>27.94461999999983</c:v>
                </c:pt>
                <c:pt idx="9552">
                  <c:v>27.94461999999983</c:v>
                </c:pt>
                <c:pt idx="9553">
                  <c:v>27.94461999999983</c:v>
                </c:pt>
                <c:pt idx="9554">
                  <c:v>27.94461999999983</c:v>
                </c:pt>
                <c:pt idx="9555">
                  <c:v>27.94461999999983</c:v>
                </c:pt>
                <c:pt idx="9556">
                  <c:v>27.94461999999983</c:v>
                </c:pt>
                <c:pt idx="9557">
                  <c:v>27.94461999999983</c:v>
                </c:pt>
                <c:pt idx="9558">
                  <c:v>27.94461999999983</c:v>
                </c:pt>
                <c:pt idx="9559">
                  <c:v>27.94461999999983</c:v>
                </c:pt>
                <c:pt idx="9560">
                  <c:v>27.94461999999983</c:v>
                </c:pt>
                <c:pt idx="9561">
                  <c:v>27.94461999999983</c:v>
                </c:pt>
                <c:pt idx="9562">
                  <c:v>27.94461999999983</c:v>
                </c:pt>
                <c:pt idx="9563">
                  <c:v>27.94461999999983</c:v>
                </c:pt>
                <c:pt idx="9564">
                  <c:v>27.94461999999983</c:v>
                </c:pt>
                <c:pt idx="9565">
                  <c:v>27.94461999999983</c:v>
                </c:pt>
                <c:pt idx="9566">
                  <c:v>27.94461999999983</c:v>
                </c:pt>
                <c:pt idx="9567">
                  <c:v>27.94461999999983</c:v>
                </c:pt>
                <c:pt idx="9568">
                  <c:v>27.94461999999983</c:v>
                </c:pt>
                <c:pt idx="9569">
                  <c:v>27.94461999999983</c:v>
                </c:pt>
                <c:pt idx="9570">
                  <c:v>27.945029999999829</c:v>
                </c:pt>
                <c:pt idx="9571">
                  <c:v>27.946999999999829</c:v>
                </c:pt>
                <c:pt idx="9572">
                  <c:v>27.949719999999829</c:v>
                </c:pt>
                <c:pt idx="9573">
                  <c:v>27.95295999999983</c:v>
                </c:pt>
                <c:pt idx="9574">
                  <c:v>27.95520999999983</c:v>
                </c:pt>
                <c:pt idx="9575">
                  <c:v>27.956649999999829</c:v>
                </c:pt>
                <c:pt idx="9576">
                  <c:v>27.957409999999829</c:v>
                </c:pt>
                <c:pt idx="9577">
                  <c:v>27.957739999999831</c:v>
                </c:pt>
                <c:pt idx="9578">
                  <c:v>27.95784999999983</c:v>
                </c:pt>
                <c:pt idx="9579">
                  <c:v>27.957929999999831</c:v>
                </c:pt>
                <c:pt idx="9580">
                  <c:v>27.957929999999831</c:v>
                </c:pt>
                <c:pt idx="9581">
                  <c:v>27.957929999999831</c:v>
                </c:pt>
                <c:pt idx="9582">
                  <c:v>27.957929999999831</c:v>
                </c:pt>
                <c:pt idx="9583">
                  <c:v>27.957929999999831</c:v>
                </c:pt>
                <c:pt idx="9584">
                  <c:v>27.957929999999831</c:v>
                </c:pt>
                <c:pt idx="9585">
                  <c:v>27.957929999999831</c:v>
                </c:pt>
                <c:pt idx="9586">
                  <c:v>27.957929999999831</c:v>
                </c:pt>
                <c:pt idx="9587">
                  <c:v>27.957929999999831</c:v>
                </c:pt>
                <c:pt idx="9588">
                  <c:v>27.957929999999831</c:v>
                </c:pt>
                <c:pt idx="9589">
                  <c:v>27.957929999999831</c:v>
                </c:pt>
                <c:pt idx="9590">
                  <c:v>27.957929999999831</c:v>
                </c:pt>
                <c:pt idx="9591">
                  <c:v>27.95925999999983</c:v>
                </c:pt>
                <c:pt idx="9592">
                  <c:v>27.962509999999831</c:v>
                </c:pt>
                <c:pt idx="9593">
                  <c:v>27.96665999999983</c:v>
                </c:pt>
                <c:pt idx="9594">
                  <c:v>27.972179999999831</c:v>
                </c:pt>
                <c:pt idx="9595">
                  <c:v>27.974579999999833</c:v>
                </c:pt>
                <c:pt idx="9596">
                  <c:v>27.975299999999834</c:v>
                </c:pt>
                <c:pt idx="9597">
                  <c:v>27.975299999999834</c:v>
                </c:pt>
                <c:pt idx="9598">
                  <c:v>27.976169999999833</c:v>
                </c:pt>
                <c:pt idx="9599">
                  <c:v>27.982709999999834</c:v>
                </c:pt>
                <c:pt idx="9600">
                  <c:v>27.997559999999833</c:v>
                </c:pt>
                <c:pt idx="9601">
                  <c:v>28.015419999999832</c:v>
                </c:pt>
                <c:pt idx="9602">
                  <c:v>28.032079999999834</c:v>
                </c:pt>
                <c:pt idx="9603">
                  <c:v>28.040699999999834</c:v>
                </c:pt>
                <c:pt idx="9604">
                  <c:v>28.046009999999836</c:v>
                </c:pt>
                <c:pt idx="9605">
                  <c:v>28.058459999999837</c:v>
                </c:pt>
                <c:pt idx="9606">
                  <c:v>28.065669999999837</c:v>
                </c:pt>
                <c:pt idx="9607">
                  <c:v>28.071569999999838</c:v>
                </c:pt>
                <c:pt idx="9608">
                  <c:v>28.076709999999839</c:v>
                </c:pt>
                <c:pt idx="9609">
                  <c:v>28.080479999999838</c:v>
                </c:pt>
                <c:pt idx="9610">
                  <c:v>28.082679999999836</c:v>
                </c:pt>
                <c:pt idx="9611">
                  <c:v>28.083909999999836</c:v>
                </c:pt>
                <c:pt idx="9612">
                  <c:v>28.084619999999838</c:v>
                </c:pt>
                <c:pt idx="9613">
                  <c:v>28.085019999999837</c:v>
                </c:pt>
                <c:pt idx="9614">
                  <c:v>28.085319999999836</c:v>
                </c:pt>
                <c:pt idx="9615">
                  <c:v>28.085569999999837</c:v>
                </c:pt>
                <c:pt idx="9616">
                  <c:v>28.085749999999837</c:v>
                </c:pt>
                <c:pt idx="9617">
                  <c:v>28.085809999999839</c:v>
                </c:pt>
                <c:pt idx="9618">
                  <c:v>28.085809999999839</c:v>
                </c:pt>
                <c:pt idx="9619">
                  <c:v>28.085809999999839</c:v>
                </c:pt>
                <c:pt idx="9620">
                  <c:v>28.085809999999839</c:v>
                </c:pt>
                <c:pt idx="9621">
                  <c:v>28.085809999999839</c:v>
                </c:pt>
                <c:pt idx="9622">
                  <c:v>28.085809999999839</c:v>
                </c:pt>
                <c:pt idx="9623">
                  <c:v>28.085809999999839</c:v>
                </c:pt>
                <c:pt idx="9624">
                  <c:v>28.085809999999839</c:v>
                </c:pt>
                <c:pt idx="9625">
                  <c:v>28.085809999999839</c:v>
                </c:pt>
                <c:pt idx="9626">
                  <c:v>28.085809999999839</c:v>
                </c:pt>
                <c:pt idx="9627">
                  <c:v>28.085809999999839</c:v>
                </c:pt>
                <c:pt idx="9628">
                  <c:v>28.085809999999839</c:v>
                </c:pt>
                <c:pt idx="9629">
                  <c:v>28.085809999999839</c:v>
                </c:pt>
                <c:pt idx="9630">
                  <c:v>28.085809999999839</c:v>
                </c:pt>
                <c:pt idx="9631">
                  <c:v>28.085809999999839</c:v>
                </c:pt>
                <c:pt idx="9632">
                  <c:v>28.085809999999839</c:v>
                </c:pt>
                <c:pt idx="9633">
                  <c:v>28.085809999999839</c:v>
                </c:pt>
                <c:pt idx="9634">
                  <c:v>28.085809999999839</c:v>
                </c:pt>
                <c:pt idx="9635">
                  <c:v>28.085809999999839</c:v>
                </c:pt>
                <c:pt idx="9636">
                  <c:v>28.085809999999839</c:v>
                </c:pt>
                <c:pt idx="9637">
                  <c:v>28.085809999999839</c:v>
                </c:pt>
                <c:pt idx="9638">
                  <c:v>28.085809999999839</c:v>
                </c:pt>
                <c:pt idx="9639">
                  <c:v>28.085809999999839</c:v>
                </c:pt>
                <c:pt idx="9640">
                  <c:v>28.085809999999839</c:v>
                </c:pt>
                <c:pt idx="9641">
                  <c:v>28.087889999999838</c:v>
                </c:pt>
                <c:pt idx="9642">
                  <c:v>28.091119999999837</c:v>
                </c:pt>
                <c:pt idx="9643">
                  <c:v>28.093219999999835</c:v>
                </c:pt>
                <c:pt idx="9644">
                  <c:v>28.105239999999835</c:v>
                </c:pt>
                <c:pt idx="9645">
                  <c:v>28.126389999999834</c:v>
                </c:pt>
                <c:pt idx="9646">
                  <c:v>28.137059999999835</c:v>
                </c:pt>
                <c:pt idx="9647">
                  <c:v>28.143879999999836</c:v>
                </c:pt>
                <c:pt idx="9648">
                  <c:v>28.147069999999836</c:v>
                </c:pt>
                <c:pt idx="9649">
                  <c:v>28.148009999999836</c:v>
                </c:pt>
                <c:pt idx="9650">
                  <c:v>28.148389999999836</c:v>
                </c:pt>
                <c:pt idx="9651">
                  <c:v>28.148389999999836</c:v>
                </c:pt>
                <c:pt idx="9652">
                  <c:v>28.148389999999836</c:v>
                </c:pt>
                <c:pt idx="9653">
                  <c:v>28.148389999999836</c:v>
                </c:pt>
                <c:pt idx="9654">
                  <c:v>28.148389999999836</c:v>
                </c:pt>
                <c:pt idx="9655">
                  <c:v>28.148389999999836</c:v>
                </c:pt>
                <c:pt idx="9656">
                  <c:v>28.148389999999836</c:v>
                </c:pt>
                <c:pt idx="9657">
                  <c:v>28.148389999999836</c:v>
                </c:pt>
                <c:pt idx="9658">
                  <c:v>28.148389999999836</c:v>
                </c:pt>
                <c:pt idx="9659">
                  <c:v>28.148389999999836</c:v>
                </c:pt>
                <c:pt idx="9660">
                  <c:v>28.148389999999836</c:v>
                </c:pt>
                <c:pt idx="9661">
                  <c:v>28.148389999999836</c:v>
                </c:pt>
                <c:pt idx="9662">
                  <c:v>28.148389999999836</c:v>
                </c:pt>
                <c:pt idx="9663">
                  <c:v>28.148389999999836</c:v>
                </c:pt>
                <c:pt idx="9664">
                  <c:v>28.148389999999836</c:v>
                </c:pt>
                <c:pt idx="9665">
                  <c:v>28.148389999999836</c:v>
                </c:pt>
                <c:pt idx="9666">
                  <c:v>28.148389999999836</c:v>
                </c:pt>
                <c:pt idx="9667">
                  <c:v>28.148389999999836</c:v>
                </c:pt>
                <c:pt idx="9668">
                  <c:v>28.148389999999836</c:v>
                </c:pt>
                <c:pt idx="9669">
                  <c:v>28.148389999999836</c:v>
                </c:pt>
                <c:pt idx="9670">
                  <c:v>28.148389999999836</c:v>
                </c:pt>
                <c:pt idx="9671">
                  <c:v>28.148389999999836</c:v>
                </c:pt>
                <c:pt idx="9672">
                  <c:v>28.148389999999836</c:v>
                </c:pt>
                <c:pt idx="9673">
                  <c:v>28.148389999999836</c:v>
                </c:pt>
                <c:pt idx="9674">
                  <c:v>28.148389999999836</c:v>
                </c:pt>
                <c:pt idx="9675">
                  <c:v>28.148389999999836</c:v>
                </c:pt>
                <c:pt idx="9676">
                  <c:v>28.148389999999836</c:v>
                </c:pt>
                <c:pt idx="9677">
                  <c:v>28.148389999999836</c:v>
                </c:pt>
                <c:pt idx="9678">
                  <c:v>28.148389999999836</c:v>
                </c:pt>
                <c:pt idx="9679">
                  <c:v>28.148389999999836</c:v>
                </c:pt>
                <c:pt idx="9680">
                  <c:v>28.148389999999836</c:v>
                </c:pt>
                <c:pt idx="9681">
                  <c:v>28.148389999999836</c:v>
                </c:pt>
                <c:pt idx="9682">
                  <c:v>28.148389999999836</c:v>
                </c:pt>
                <c:pt idx="9683">
                  <c:v>28.148389999999836</c:v>
                </c:pt>
                <c:pt idx="9684">
                  <c:v>28.148389999999836</c:v>
                </c:pt>
                <c:pt idx="9685">
                  <c:v>28.148389999999836</c:v>
                </c:pt>
                <c:pt idx="9686">
                  <c:v>28.148389999999836</c:v>
                </c:pt>
                <c:pt idx="9687">
                  <c:v>28.148389999999836</c:v>
                </c:pt>
                <c:pt idx="9688">
                  <c:v>28.148389999999836</c:v>
                </c:pt>
                <c:pt idx="9689">
                  <c:v>28.148389999999836</c:v>
                </c:pt>
                <c:pt idx="9690">
                  <c:v>28.148389999999836</c:v>
                </c:pt>
                <c:pt idx="9691">
                  <c:v>28.148389999999836</c:v>
                </c:pt>
                <c:pt idx="9692">
                  <c:v>28.148389999999836</c:v>
                </c:pt>
                <c:pt idx="9693">
                  <c:v>28.148389999999836</c:v>
                </c:pt>
                <c:pt idx="9694">
                  <c:v>28.148389999999836</c:v>
                </c:pt>
                <c:pt idx="9695">
                  <c:v>28.148389999999836</c:v>
                </c:pt>
                <c:pt idx="9696">
                  <c:v>28.148389999999836</c:v>
                </c:pt>
                <c:pt idx="9697">
                  <c:v>28.148389999999836</c:v>
                </c:pt>
                <c:pt idx="9698">
                  <c:v>28.148389999999836</c:v>
                </c:pt>
                <c:pt idx="9699">
                  <c:v>28.148389999999836</c:v>
                </c:pt>
                <c:pt idx="9700">
                  <c:v>28.148389999999836</c:v>
                </c:pt>
                <c:pt idx="9701">
                  <c:v>28.148389999999836</c:v>
                </c:pt>
                <c:pt idx="9702">
                  <c:v>28.148389999999836</c:v>
                </c:pt>
                <c:pt idx="9703">
                  <c:v>28.148389999999836</c:v>
                </c:pt>
                <c:pt idx="9704">
                  <c:v>28.148389999999836</c:v>
                </c:pt>
                <c:pt idx="9705">
                  <c:v>28.148389999999836</c:v>
                </c:pt>
                <c:pt idx="9706">
                  <c:v>28.148389999999836</c:v>
                </c:pt>
                <c:pt idx="9707">
                  <c:v>28.148389999999836</c:v>
                </c:pt>
                <c:pt idx="9708">
                  <c:v>28.148389999999836</c:v>
                </c:pt>
                <c:pt idx="9709">
                  <c:v>28.148389999999836</c:v>
                </c:pt>
                <c:pt idx="9710">
                  <c:v>28.148389999999836</c:v>
                </c:pt>
                <c:pt idx="9711">
                  <c:v>28.148389999999836</c:v>
                </c:pt>
                <c:pt idx="9712">
                  <c:v>28.148389999999836</c:v>
                </c:pt>
                <c:pt idx="9713">
                  <c:v>28.148389999999836</c:v>
                </c:pt>
                <c:pt idx="9714">
                  <c:v>28.148389999999836</c:v>
                </c:pt>
                <c:pt idx="9715">
                  <c:v>28.148389999999836</c:v>
                </c:pt>
                <c:pt idx="9716">
                  <c:v>28.148389999999836</c:v>
                </c:pt>
                <c:pt idx="9717">
                  <c:v>28.149179999999834</c:v>
                </c:pt>
                <c:pt idx="9718">
                  <c:v>28.150079999999836</c:v>
                </c:pt>
                <c:pt idx="9719">
                  <c:v>28.151659999999836</c:v>
                </c:pt>
                <c:pt idx="9720">
                  <c:v>28.153189999999835</c:v>
                </c:pt>
                <c:pt idx="9721">
                  <c:v>28.154699999999835</c:v>
                </c:pt>
                <c:pt idx="9722">
                  <c:v>28.156159999999836</c:v>
                </c:pt>
                <c:pt idx="9723">
                  <c:v>28.157779999999835</c:v>
                </c:pt>
                <c:pt idx="9724">
                  <c:v>28.158869999999837</c:v>
                </c:pt>
                <c:pt idx="9725">
                  <c:v>28.160169999999837</c:v>
                </c:pt>
                <c:pt idx="9726">
                  <c:v>28.161819999999839</c:v>
                </c:pt>
                <c:pt idx="9727">
                  <c:v>28.163349999999838</c:v>
                </c:pt>
                <c:pt idx="9728">
                  <c:v>28.164619999999839</c:v>
                </c:pt>
                <c:pt idx="9729">
                  <c:v>28.16581999999984</c:v>
                </c:pt>
                <c:pt idx="9730">
                  <c:v>28.166999999999842</c:v>
                </c:pt>
                <c:pt idx="9731">
                  <c:v>28.167949999999841</c:v>
                </c:pt>
                <c:pt idx="9732">
                  <c:v>28.16892999999984</c:v>
                </c:pt>
                <c:pt idx="9733">
                  <c:v>28.16977999999984</c:v>
                </c:pt>
                <c:pt idx="9734">
                  <c:v>28.170359999999839</c:v>
                </c:pt>
                <c:pt idx="9735">
                  <c:v>28.17099999999984</c:v>
                </c:pt>
                <c:pt idx="9736">
                  <c:v>28.171509999999838</c:v>
                </c:pt>
                <c:pt idx="9737">
                  <c:v>28.171899999999837</c:v>
                </c:pt>
                <c:pt idx="9738">
                  <c:v>28.172159999999838</c:v>
                </c:pt>
                <c:pt idx="9739">
                  <c:v>28.17239999999984</c:v>
                </c:pt>
                <c:pt idx="9740">
                  <c:v>28.17247999999984</c:v>
                </c:pt>
                <c:pt idx="9741">
                  <c:v>28.17247999999984</c:v>
                </c:pt>
                <c:pt idx="9742">
                  <c:v>28.17247999999984</c:v>
                </c:pt>
                <c:pt idx="9743">
                  <c:v>28.17247999999984</c:v>
                </c:pt>
                <c:pt idx="9744">
                  <c:v>28.17247999999984</c:v>
                </c:pt>
                <c:pt idx="9745">
                  <c:v>28.17247999999984</c:v>
                </c:pt>
                <c:pt idx="9746">
                  <c:v>28.17247999999984</c:v>
                </c:pt>
                <c:pt idx="9747">
                  <c:v>28.17247999999984</c:v>
                </c:pt>
                <c:pt idx="9748">
                  <c:v>28.17247999999984</c:v>
                </c:pt>
                <c:pt idx="9749">
                  <c:v>28.17247999999984</c:v>
                </c:pt>
                <c:pt idx="9750">
                  <c:v>28.17247999999984</c:v>
                </c:pt>
                <c:pt idx="9751">
                  <c:v>28.17247999999984</c:v>
                </c:pt>
                <c:pt idx="9752">
                  <c:v>28.17247999999984</c:v>
                </c:pt>
                <c:pt idx="9753">
                  <c:v>28.17247999999984</c:v>
                </c:pt>
                <c:pt idx="9754">
                  <c:v>28.17247999999984</c:v>
                </c:pt>
                <c:pt idx="9755">
                  <c:v>28.17247999999984</c:v>
                </c:pt>
                <c:pt idx="9756">
                  <c:v>28.17247999999984</c:v>
                </c:pt>
                <c:pt idx="9757">
                  <c:v>28.17247999999984</c:v>
                </c:pt>
                <c:pt idx="9758">
                  <c:v>28.17247999999984</c:v>
                </c:pt>
                <c:pt idx="9759">
                  <c:v>28.17247999999984</c:v>
                </c:pt>
                <c:pt idx="9760">
                  <c:v>28.17594999999984</c:v>
                </c:pt>
                <c:pt idx="9761">
                  <c:v>28.185399999999841</c:v>
                </c:pt>
                <c:pt idx="9762">
                  <c:v>28.20261999999984</c:v>
                </c:pt>
                <c:pt idx="9763">
                  <c:v>28.22671999999984</c:v>
                </c:pt>
                <c:pt idx="9764">
                  <c:v>28.258969999999842</c:v>
                </c:pt>
                <c:pt idx="9765">
                  <c:v>28.274639999999842</c:v>
                </c:pt>
                <c:pt idx="9766">
                  <c:v>28.274639999999842</c:v>
                </c:pt>
                <c:pt idx="9767">
                  <c:v>28.274639999999842</c:v>
                </c:pt>
                <c:pt idx="9768">
                  <c:v>28.274639999999842</c:v>
                </c:pt>
                <c:pt idx="9769">
                  <c:v>28.274639999999842</c:v>
                </c:pt>
                <c:pt idx="9770">
                  <c:v>28.274639999999842</c:v>
                </c:pt>
                <c:pt idx="9771">
                  <c:v>28.274639999999842</c:v>
                </c:pt>
                <c:pt idx="9772">
                  <c:v>28.274639999999842</c:v>
                </c:pt>
                <c:pt idx="9773">
                  <c:v>28.274639999999842</c:v>
                </c:pt>
                <c:pt idx="9774">
                  <c:v>28.274639999999842</c:v>
                </c:pt>
                <c:pt idx="9775">
                  <c:v>28.274639999999842</c:v>
                </c:pt>
                <c:pt idx="9776">
                  <c:v>28.276069999999841</c:v>
                </c:pt>
                <c:pt idx="9777">
                  <c:v>28.277949999999841</c:v>
                </c:pt>
                <c:pt idx="9778">
                  <c:v>28.278889999999841</c:v>
                </c:pt>
                <c:pt idx="9779">
                  <c:v>28.278889999999841</c:v>
                </c:pt>
                <c:pt idx="9780">
                  <c:v>28.278889999999841</c:v>
                </c:pt>
                <c:pt idx="9781">
                  <c:v>28.278889999999841</c:v>
                </c:pt>
                <c:pt idx="9782">
                  <c:v>28.278889999999841</c:v>
                </c:pt>
                <c:pt idx="9783">
                  <c:v>28.278889999999841</c:v>
                </c:pt>
                <c:pt idx="9784">
                  <c:v>28.278889999999841</c:v>
                </c:pt>
                <c:pt idx="9785">
                  <c:v>28.278889999999841</c:v>
                </c:pt>
                <c:pt idx="9786">
                  <c:v>28.278889999999841</c:v>
                </c:pt>
                <c:pt idx="9787">
                  <c:v>28.278889999999841</c:v>
                </c:pt>
                <c:pt idx="9788">
                  <c:v>28.278889999999841</c:v>
                </c:pt>
                <c:pt idx="9789">
                  <c:v>28.278889999999841</c:v>
                </c:pt>
                <c:pt idx="9790">
                  <c:v>28.278889999999841</c:v>
                </c:pt>
                <c:pt idx="9791">
                  <c:v>28.278889999999841</c:v>
                </c:pt>
                <c:pt idx="9792">
                  <c:v>28.278889999999841</c:v>
                </c:pt>
                <c:pt idx="9793">
                  <c:v>28.278889999999841</c:v>
                </c:pt>
                <c:pt idx="9794">
                  <c:v>28.278889999999841</c:v>
                </c:pt>
                <c:pt idx="9795">
                  <c:v>28.278889999999841</c:v>
                </c:pt>
                <c:pt idx="9796">
                  <c:v>28.278889999999841</c:v>
                </c:pt>
                <c:pt idx="9797">
                  <c:v>28.278889999999841</c:v>
                </c:pt>
                <c:pt idx="9798">
                  <c:v>28.278889999999841</c:v>
                </c:pt>
                <c:pt idx="9799">
                  <c:v>28.278889999999841</c:v>
                </c:pt>
                <c:pt idx="9800">
                  <c:v>28.278889999999841</c:v>
                </c:pt>
                <c:pt idx="9801">
                  <c:v>28.278889999999841</c:v>
                </c:pt>
                <c:pt idx="9802">
                  <c:v>28.278889999999841</c:v>
                </c:pt>
                <c:pt idx="9803">
                  <c:v>28.278889999999841</c:v>
                </c:pt>
                <c:pt idx="9804">
                  <c:v>28.278889999999841</c:v>
                </c:pt>
                <c:pt idx="9805">
                  <c:v>28.278889999999841</c:v>
                </c:pt>
                <c:pt idx="9806">
                  <c:v>28.28067999999984</c:v>
                </c:pt>
                <c:pt idx="9807">
                  <c:v>28.285789999999839</c:v>
                </c:pt>
                <c:pt idx="9808">
                  <c:v>28.291169999999838</c:v>
                </c:pt>
                <c:pt idx="9809">
                  <c:v>28.294819999999838</c:v>
                </c:pt>
                <c:pt idx="9810">
                  <c:v>28.296729999999837</c:v>
                </c:pt>
                <c:pt idx="9811">
                  <c:v>28.297669999999837</c:v>
                </c:pt>
                <c:pt idx="9812">
                  <c:v>28.298069999999836</c:v>
                </c:pt>
                <c:pt idx="9813">
                  <c:v>28.298249999999836</c:v>
                </c:pt>
                <c:pt idx="9814">
                  <c:v>28.298269999999835</c:v>
                </c:pt>
                <c:pt idx="9815">
                  <c:v>28.298269999999835</c:v>
                </c:pt>
                <c:pt idx="9816">
                  <c:v>28.298269999999835</c:v>
                </c:pt>
                <c:pt idx="9817">
                  <c:v>28.298269999999835</c:v>
                </c:pt>
                <c:pt idx="9818">
                  <c:v>28.298269999999835</c:v>
                </c:pt>
                <c:pt idx="9819">
                  <c:v>28.298269999999835</c:v>
                </c:pt>
                <c:pt idx="9820">
                  <c:v>28.298269999999835</c:v>
                </c:pt>
                <c:pt idx="9821">
                  <c:v>28.298269999999835</c:v>
                </c:pt>
                <c:pt idx="9822">
                  <c:v>28.298269999999835</c:v>
                </c:pt>
                <c:pt idx="9823">
                  <c:v>28.298269999999835</c:v>
                </c:pt>
                <c:pt idx="9824">
                  <c:v>28.298269999999835</c:v>
                </c:pt>
                <c:pt idx="9825">
                  <c:v>28.298269999999835</c:v>
                </c:pt>
                <c:pt idx="9826">
                  <c:v>28.298269999999835</c:v>
                </c:pt>
                <c:pt idx="9827">
                  <c:v>28.298269999999835</c:v>
                </c:pt>
                <c:pt idx="9828">
                  <c:v>28.298269999999835</c:v>
                </c:pt>
                <c:pt idx="9829">
                  <c:v>28.298269999999835</c:v>
                </c:pt>
                <c:pt idx="9830">
                  <c:v>28.298269999999835</c:v>
                </c:pt>
                <c:pt idx="9831">
                  <c:v>28.298269999999835</c:v>
                </c:pt>
                <c:pt idx="9832">
                  <c:v>28.298269999999835</c:v>
                </c:pt>
                <c:pt idx="9833">
                  <c:v>28.298269999999835</c:v>
                </c:pt>
                <c:pt idx="9834">
                  <c:v>28.298269999999835</c:v>
                </c:pt>
                <c:pt idx="9835">
                  <c:v>28.298269999999835</c:v>
                </c:pt>
                <c:pt idx="9836">
                  <c:v>28.298269999999835</c:v>
                </c:pt>
                <c:pt idx="9837">
                  <c:v>28.298269999999835</c:v>
                </c:pt>
                <c:pt idx="9838">
                  <c:v>28.298269999999835</c:v>
                </c:pt>
                <c:pt idx="9839">
                  <c:v>28.298269999999835</c:v>
                </c:pt>
                <c:pt idx="9840">
                  <c:v>28.298269999999835</c:v>
                </c:pt>
                <c:pt idx="9841">
                  <c:v>28.298269999999835</c:v>
                </c:pt>
                <c:pt idx="9842">
                  <c:v>28.298269999999835</c:v>
                </c:pt>
                <c:pt idx="9843">
                  <c:v>28.298269999999835</c:v>
                </c:pt>
                <c:pt idx="9844">
                  <c:v>28.298269999999835</c:v>
                </c:pt>
                <c:pt idx="9845">
                  <c:v>28.298269999999835</c:v>
                </c:pt>
                <c:pt idx="9846">
                  <c:v>28.298269999999835</c:v>
                </c:pt>
                <c:pt idx="9847">
                  <c:v>28.298269999999835</c:v>
                </c:pt>
                <c:pt idx="9848">
                  <c:v>28.298269999999835</c:v>
                </c:pt>
                <c:pt idx="9849">
                  <c:v>28.298269999999835</c:v>
                </c:pt>
                <c:pt idx="9850">
                  <c:v>28.298269999999835</c:v>
                </c:pt>
                <c:pt idx="9851">
                  <c:v>28.298269999999835</c:v>
                </c:pt>
                <c:pt idx="9852">
                  <c:v>28.298269999999835</c:v>
                </c:pt>
                <c:pt idx="9853">
                  <c:v>28.298269999999835</c:v>
                </c:pt>
                <c:pt idx="9854">
                  <c:v>28.298269999999835</c:v>
                </c:pt>
                <c:pt idx="9855">
                  <c:v>28.298269999999835</c:v>
                </c:pt>
                <c:pt idx="9856">
                  <c:v>28.298269999999835</c:v>
                </c:pt>
                <c:pt idx="9857">
                  <c:v>28.298269999999835</c:v>
                </c:pt>
                <c:pt idx="9858">
                  <c:v>28.298269999999835</c:v>
                </c:pt>
                <c:pt idx="9859">
                  <c:v>28.298269999999835</c:v>
                </c:pt>
                <c:pt idx="9860">
                  <c:v>28.298269999999835</c:v>
                </c:pt>
                <c:pt idx="9861">
                  <c:v>28.298269999999835</c:v>
                </c:pt>
                <c:pt idx="9862">
                  <c:v>28.298269999999835</c:v>
                </c:pt>
                <c:pt idx="9863">
                  <c:v>28.298269999999835</c:v>
                </c:pt>
                <c:pt idx="9864">
                  <c:v>28.298269999999835</c:v>
                </c:pt>
                <c:pt idx="9865">
                  <c:v>28.298459999999835</c:v>
                </c:pt>
                <c:pt idx="9866">
                  <c:v>28.301699999999837</c:v>
                </c:pt>
                <c:pt idx="9867">
                  <c:v>28.309499999999836</c:v>
                </c:pt>
                <c:pt idx="9868">
                  <c:v>28.316709999999837</c:v>
                </c:pt>
                <c:pt idx="9869">
                  <c:v>28.321879999999837</c:v>
                </c:pt>
                <c:pt idx="9870">
                  <c:v>28.324869999999837</c:v>
                </c:pt>
                <c:pt idx="9871">
                  <c:v>28.326779999999836</c:v>
                </c:pt>
                <c:pt idx="9872">
                  <c:v>28.328069999999837</c:v>
                </c:pt>
                <c:pt idx="9873">
                  <c:v>28.328969999999838</c:v>
                </c:pt>
                <c:pt idx="9874">
                  <c:v>28.329629999999838</c:v>
                </c:pt>
                <c:pt idx="9875">
                  <c:v>28.330109999999838</c:v>
                </c:pt>
                <c:pt idx="9876">
                  <c:v>28.330529999999836</c:v>
                </c:pt>
                <c:pt idx="9877">
                  <c:v>28.330929999999835</c:v>
                </c:pt>
                <c:pt idx="9878">
                  <c:v>28.331259999999837</c:v>
                </c:pt>
                <c:pt idx="9879">
                  <c:v>28.331479999999836</c:v>
                </c:pt>
                <c:pt idx="9880">
                  <c:v>28.331669999999836</c:v>
                </c:pt>
                <c:pt idx="9881">
                  <c:v>28.331869999999835</c:v>
                </c:pt>
                <c:pt idx="9882">
                  <c:v>28.332099999999834</c:v>
                </c:pt>
                <c:pt idx="9883">
                  <c:v>28.332339999999835</c:v>
                </c:pt>
                <c:pt idx="9884">
                  <c:v>28.332529999999835</c:v>
                </c:pt>
                <c:pt idx="9885">
                  <c:v>28.332629999999835</c:v>
                </c:pt>
                <c:pt idx="9886">
                  <c:v>28.332649999999834</c:v>
                </c:pt>
                <c:pt idx="9887">
                  <c:v>28.332669999999833</c:v>
                </c:pt>
                <c:pt idx="9888">
                  <c:v>28.332699999999832</c:v>
                </c:pt>
                <c:pt idx="9889">
                  <c:v>28.332739999999831</c:v>
                </c:pt>
                <c:pt idx="9890">
                  <c:v>28.332789999999832</c:v>
                </c:pt>
                <c:pt idx="9891">
                  <c:v>28.332799999999832</c:v>
                </c:pt>
                <c:pt idx="9892">
                  <c:v>28.332799999999832</c:v>
                </c:pt>
                <c:pt idx="9893">
                  <c:v>28.332849999999834</c:v>
                </c:pt>
                <c:pt idx="9894">
                  <c:v>28.332949999999833</c:v>
                </c:pt>
                <c:pt idx="9895">
                  <c:v>28.333049999999833</c:v>
                </c:pt>
                <c:pt idx="9896">
                  <c:v>28.333129999999834</c:v>
                </c:pt>
                <c:pt idx="9897">
                  <c:v>28.333189999999835</c:v>
                </c:pt>
                <c:pt idx="9898">
                  <c:v>28.333329999999833</c:v>
                </c:pt>
                <c:pt idx="9899">
                  <c:v>28.333539999999832</c:v>
                </c:pt>
                <c:pt idx="9900">
                  <c:v>28.333729999999832</c:v>
                </c:pt>
                <c:pt idx="9901">
                  <c:v>28.333849999999831</c:v>
                </c:pt>
                <c:pt idx="9902">
                  <c:v>28.333959999999831</c:v>
                </c:pt>
                <c:pt idx="9903">
                  <c:v>28.334189999999829</c:v>
                </c:pt>
                <c:pt idx="9904">
                  <c:v>28.33473999999983</c:v>
                </c:pt>
                <c:pt idx="9905">
                  <c:v>28.335349999999828</c:v>
                </c:pt>
                <c:pt idx="9906">
                  <c:v>28.335439999999828</c:v>
                </c:pt>
                <c:pt idx="9907">
                  <c:v>28.335439999999828</c:v>
                </c:pt>
                <c:pt idx="9908">
                  <c:v>28.335439999999828</c:v>
                </c:pt>
                <c:pt idx="9909">
                  <c:v>28.335439999999828</c:v>
                </c:pt>
                <c:pt idx="9910">
                  <c:v>28.335439999999828</c:v>
                </c:pt>
                <c:pt idx="9911">
                  <c:v>28.335439999999828</c:v>
                </c:pt>
                <c:pt idx="9912">
                  <c:v>28.335439999999828</c:v>
                </c:pt>
                <c:pt idx="9913">
                  <c:v>28.335439999999828</c:v>
                </c:pt>
                <c:pt idx="9914">
                  <c:v>28.335439999999828</c:v>
                </c:pt>
                <c:pt idx="9915">
                  <c:v>28.335439999999828</c:v>
                </c:pt>
                <c:pt idx="9916">
                  <c:v>28.335439999999828</c:v>
                </c:pt>
                <c:pt idx="9917">
                  <c:v>28.335439999999828</c:v>
                </c:pt>
                <c:pt idx="9918">
                  <c:v>28.335439999999828</c:v>
                </c:pt>
                <c:pt idx="9919">
                  <c:v>28.335439999999828</c:v>
                </c:pt>
                <c:pt idx="9920">
                  <c:v>28.335439999999828</c:v>
                </c:pt>
                <c:pt idx="9921">
                  <c:v>28.337189999999829</c:v>
                </c:pt>
                <c:pt idx="9922">
                  <c:v>28.342999999999829</c:v>
                </c:pt>
                <c:pt idx="9923">
                  <c:v>28.350709999999829</c:v>
                </c:pt>
                <c:pt idx="9924">
                  <c:v>28.35800999999983</c:v>
                </c:pt>
                <c:pt idx="9925">
                  <c:v>28.362209999999831</c:v>
                </c:pt>
                <c:pt idx="9926">
                  <c:v>28.36474999999983</c:v>
                </c:pt>
                <c:pt idx="9927">
                  <c:v>28.365679999999831</c:v>
                </c:pt>
                <c:pt idx="9928">
                  <c:v>28.366209999999832</c:v>
                </c:pt>
                <c:pt idx="9929">
                  <c:v>28.366429999999831</c:v>
                </c:pt>
                <c:pt idx="9930">
                  <c:v>28.366429999999831</c:v>
                </c:pt>
                <c:pt idx="9931">
                  <c:v>28.366429999999831</c:v>
                </c:pt>
                <c:pt idx="9932">
                  <c:v>28.366429999999831</c:v>
                </c:pt>
                <c:pt idx="9933">
                  <c:v>28.366429999999831</c:v>
                </c:pt>
                <c:pt idx="9934">
                  <c:v>28.366429999999831</c:v>
                </c:pt>
                <c:pt idx="9935">
                  <c:v>28.366429999999831</c:v>
                </c:pt>
                <c:pt idx="9936">
                  <c:v>28.366429999999831</c:v>
                </c:pt>
                <c:pt idx="9937">
                  <c:v>28.366429999999831</c:v>
                </c:pt>
                <c:pt idx="9938">
                  <c:v>28.366429999999831</c:v>
                </c:pt>
                <c:pt idx="9939">
                  <c:v>28.366429999999831</c:v>
                </c:pt>
                <c:pt idx="9940">
                  <c:v>28.366429999999831</c:v>
                </c:pt>
                <c:pt idx="9941">
                  <c:v>28.366429999999831</c:v>
                </c:pt>
                <c:pt idx="9942">
                  <c:v>28.366429999999831</c:v>
                </c:pt>
                <c:pt idx="9943">
                  <c:v>28.367739999999831</c:v>
                </c:pt>
                <c:pt idx="9944">
                  <c:v>28.377349999999829</c:v>
                </c:pt>
                <c:pt idx="9945">
                  <c:v>28.38342999999983</c:v>
                </c:pt>
                <c:pt idx="9946">
                  <c:v>28.38652999999983</c:v>
                </c:pt>
                <c:pt idx="9947">
                  <c:v>28.388379999999831</c:v>
                </c:pt>
                <c:pt idx="9948">
                  <c:v>28.389599999999831</c:v>
                </c:pt>
                <c:pt idx="9949">
                  <c:v>28.390169999999831</c:v>
                </c:pt>
                <c:pt idx="9950">
                  <c:v>28.390229999999832</c:v>
                </c:pt>
                <c:pt idx="9951">
                  <c:v>28.390229999999832</c:v>
                </c:pt>
                <c:pt idx="9952">
                  <c:v>28.390229999999832</c:v>
                </c:pt>
                <c:pt idx="9953">
                  <c:v>28.390229999999832</c:v>
                </c:pt>
                <c:pt idx="9954">
                  <c:v>28.390229999999832</c:v>
                </c:pt>
                <c:pt idx="9955">
                  <c:v>28.390229999999832</c:v>
                </c:pt>
                <c:pt idx="9956">
                  <c:v>28.390229999999832</c:v>
                </c:pt>
                <c:pt idx="9957">
                  <c:v>28.390229999999832</c:v>
                </c:pt>
                <c:pt idx="9958">
                  <c:v>28.390229999999832</c:v>
                </c:pt>
                <c:pt idx="9959">
                  <c:v>28.390229999999832</c:v>
                </c:pt>
                <c:pt idx="9960">
                  <c:v>28.390229999999832</c:v>
                </c:pt>
                <c:pt idx="9961">
                  <c:v>28.390229999999832</c:v>
                </c:pt>
                <c:pt idx="9962">
                  <c:v>28.390229999999832</c:v>
                </c:pt>
                <c:pt idx="9963">
                  <c:v>28.390229999999832</c:v>
                </c:pt>
                <c:pt idx="9964">
                  <c:v>28.390679999999833</c:v>
                </c:pt>
                <c:pt idx="9965">
                  <c:v>28.393159999999831</c:v>
                </c:pt>
                <c:pt idx="9966">
                  <c:v>28.39608999999983</c:v>
                </c:pt>
                <c:pt idx="9967">
                  <c:v>28.398219999999831</c:v>
                </c:pt>
                <c:pt idx="9968">
                  <c:v>28.399619999999832</c:v>
                </c:pt>
                <c:pt idx="9969">
                  <c:v>28.400799999999833</c:v>
                </c:pt>
                <c:pt idx="9970">
                  <c:v>28.401709999999834</c:v>
                </c:pt>
                <c:pt idx="9971">
                  <c:v>28.402449999999835</c:v>
                </c:pt>
                <c:pt idx="9972">
                  <c:v>28.402849999999834</c:v>
                </c:pt>
                <c:pt idx="9973">
                  <c:v>28.403059999999833</c:v>
                </c:pt>
                <c:pt idx="9974">
                  <c:v>28.403139999999834</c:v>
                </c:pt>
                <c:pt idx="9975">
                  <c:v>28.403139999999834</c:v>
                </c:pt>
                <c:pt idx="9976">
                  <c:v>28.403139999999834</c:v>
                </c:pt>
                <c:pt idx="9977">
                  <c:v>28.403139999999834</c:v>
                </c:pt>
                <c:pt idx="9978">
                  <c:v>28.403139999999834</c:v>
                </c:pt>
                <c:pt idx="9979">
                  <c:v>28.403139999999834</c:v>
                </c:pt>
                <c:pt idx="9980">
                  <c:v>28.403139999999834</c:v>
                </c:pt>
                <c:pt idx="9981">
                  <c:v>28.403139999999834</c:v>
                </c:pt>
                <c:pt idx="9982">
                  <c:v>28.403139999999834</c:v>
                </c:pt>
                <c:pt idx="9983">
                  <c:v>28.403139999999834</c:v>
                </c:pt>
                <c:pt idx="9984">
                  <c:v>28.405179999999834</c:v>
                </c:pt>
                <c:pt idx="9985">
                  <c:v>28.409089999999836</c:v>
                </c:pt>
                <c:pt idx="9986">
                  <c:v>28.412079999999836</c:v>
                </c:pt>
                <c:pt idx="9987">
                  <c:v>28.413869999999836</c:v>
                </c:pt>
                <c:pt idx="9988">
                  <c:v>28.414919999999835</c:v>
                </c:pt>
                <c:pt idx="9989">
                  <c:v>28.415699999999834</c:v>
                </c:pt>
                <c:pt idx="9990">
                  <c:v>28.416129999999836</c:v>
                </c:pt>
                <c:pt idx="9991">
                  <c:v>28.416369999999837</c:v>
                </c:pt>
                <c:pt idx="9992">
                  <c:v>28.416509999999835</c:v>
                </c:pt>
                <c:pt idx="9993">
                  <c:v>28.416649999999834</c:v>
                </c:pt>
                <c:pt idx="9994">
                  <c:v>28.416809999999835</c:v>
                </c:pt>
                <c:pt idx="9995">
                  <c:v>28.416879999999836</c:v>
                </c:pt>
                <c:pt idx="9996">
                  <c:v>28.416879999999836</c:v>
                </c:pt>
                <c:pt idx="9997">
                  <c:v>28.416879999999836</c:v>
                </c:pt>
                <c:pt idx="9998">
                  <c:v>28.416879999999836</c:v>
                </c:pt>
                <c:pt idx="9999">
                  <c:v>28.416879999999836</c:v>
                </c:pt>
                <c:pt idx="10000">
                  <c:v>28.416879999999836</c:v>
                </c:pt>
                <c:pt idx="10001">
                  <c:v>28.416879999999836</c:v>
                </c:pt>
                <c:pt idx="10002">
                  <c:v>28.416879999999836</c:v>
                </c:pt>
                <c:pt idx="10003">
                  <c:v>28.416879999999836</c:v>
                </c:pt>
                <c:pt idx="10004">
                  <c:v>28.416879999999836</c:v>
                </c:pt>
                <c:pt idx="10005">
                  <c:v>28.416879999999836</c:v>
                </c:pt>
                <c:pt idx="10006">
                  <c:v>28.416879999999836</c:v>
                </c:pt>
                <c:pt idx="10007">
                  <c:v>28.416879999999836</c:v>
                </c:pt>
                <c:pt idx="10008">
                  <c:v>28.416879999999836</c:v>
                </c:pt>
                <c:pt idx="10009">
                  <c:v>28.416879999999836</c:v>
                </c:pt>
                <c:pt idx="10010">
                  <c:v>28.416879999999836</c:v>
                </c:pt>
                <c:pt idx="10011">
                  <c:v>28.416879999999836</c:v>
                </c:pt>
                <c:pt idx="10012">
                  <c:v>28.416879999999836</c:v>
                </c:pt>
                <c:pt idx="10013">
                  <c:v>28.416879999999836</c:v>
                </c:pt>
                <c:pt idx="10014">
                  <c:v>28.416879999999836</c:v>
                </c:pt>
                <c:pt idx="10015">
                  <c:v>28.416879999999836</c:v>
                </c:pt>
                <c:pt idx="10016">
                  <c:v>28.418039999999834</c:v>
                </c:pt>
                <c:pt idx="10017">
                  <c:v>28.424909999999834</c:v>
                </c:pt>
                <c:pt idx="10018">
                  <c:v>28.435189999999835</c:v>
                </c:pt>
                <c:pt idx="10019">
                  <c:v>28.442809999999835</c:v>
                </c:pt>
                <c:pt idx="10020">
                  <c:v>28.447359999999833</c:v>
                </c:pt>
                <c:pt idx="10021">
                  <c:v>28.449769999999834</c:v>
                </c:pt>
                <c:pt idx="10022">
                  <c:v>28.451339999999835</c:v>
                </c:pt>
                <c:pt idx="10023">
                  <c:v>28.452399999999834</c:v>
                </c:pt>
                <c:pt idx="10024">
                  <c:v>28.453369999999833</c:v>
                </c:pt>
                <c:pt idx="10025">
                  <c:v>28.454159999999831</c:v>
                </c:pt>
                <c:pt idx="10026">
                  <c:v>28.45466999999983</c:v>
                </c:pt>
                <c:pt idx="10027">
                  <c:v>28.455099999999831</c:v>
                </c:pt>
                <c:pt idx="10028">
                  <c:v>28.455529999999833</c:v>
                </c:pt>
                <c:pt idx="10029">
                  <c:v>28.455979999999833</c:v>
                </c:pt>
                <c:pt idx="10030">
                  <c:v>28.456489999999832</c:v>
                </c:pt>
                <c:pt idx="10031">
                  <c:v>28.456849999999832</c:v>
                </c:pt>
                <c:pt idx="10032">
                  <c:v>28.457149999999832</c:v>
                </c:pt>
                <c:pt idx="10033">
                  <c:v>28.457439999999831</c:v>
                </c:pt>
                <c:pt idx="10034">
                  <c:v>28.457819999999831</c:v>
                </c:pt>
                <c:pt idx="10035">
                  <c:v>28.458209999999831</c:v>
                </c:pt>
                <c:pt idx="10036">
                  <c:v>28.458559999999832</c:v>
                </c:pt>
                <c:pt idx="10037">
                  <c:v>28.458629999999832</c:v>
                </c:pt>
                <c:pt idx="10038">
                  <c:v>28.458629999999832</c:v>
                </c:pt>
                <c:pt idx="10039">
                  <c:v>28.458629999999832</c:v>
                </c:pt>
                <c:pt idx="10040">
                  <c:v>28.458629999999832</c:v>
                </c:pt>
                <c:pt idx="10041">
                  <c:v>28.458629999999832</c:v>
                </c:pt>
                <c:pt idx="10042">
                  <c:v>28.458629999999832</c:v>
                </c:pt>
                <c:pt idx="10043">
                  <c:v>28.458629999999832</c:v>
                </c:pt>
                <c:pt idx="10044">
                  <c:v>28.458629999999832</c:v>
                </c:pt>
                <c:pt idx="10045">
                  <c:v>28.458629999999832</c:v>
                </c:pt>
                <c:pt idx="10046">
                  <c:v>28.458629999999832</c:v>
                </c:pt>
                <c:pt idx="10047">
                  <c:v>28.458629999999832</c:v>
                </c:pt>
                <c:pt idx="10048">
                  <c:v>28.458629999999832</c:v>
                </c:pt>
                <c:pt idx="10049">
                  <c:v>28.458629999999832</c:v>
                </c:pt>
                <c:pt idx="10050">
                  <c:v>28.458629999999832</c:v>
                </c:pt>
                <c:pt idx="10051">
                  <c:v>28.458629999999832</c:v>
                </c:pt>
                <c:pt idx="10052">
                  <c:v>28.458629999999832</c:v>
                </c:pt>
                <c:pt idx="10053">
                  <c:v>28.458629999999832</c:v>
                </c:pt>
                <c:pt idx="10054">
                  <c:v>28.458629999999832</c:v>
                </c:pt>
                <c:pt idx="10055">
                  <c:v>28.458629999999832</c:v>
                </c:pt>
                <c:pt idx="10056">
                  <c:v>28.458629999999832</c:v>
                </c:pt>
                <c:pt idx="10057">
                  <c:v>28.458629999999832</c:v>
                </c:pt>
                <c:pt idx="10058">
                  <c:v>28.458629999999832</c:v>
                </c:pt>
                <c:pt idx="10059">
                  <c:v>28.458689999999834</c:v>
                </c:pt>
                <c:pt idx="10060">
                  <c:v>28.463679999999833</c:v>
                </c:pt>
                <c:pt idx="10061">
                  <c:v>28.491979999999835</c:v>
                </c:pt>
                <c:pt idx="10062">
                  <c:v>28.521389999999833</c:v>
                </c:pt>
                <c:pt idx="10063">
                  <c:v>28.546219999999835</c:v>
                </c:pt>
                <c:pt idx="10064">
                  <c:v>28.560419999999834</c:v>
                </c:pt>
                <c:pt idx="10065">
                  <c:v>28.567059999999834</c:v>
                </c:pt>
                <c:pt idx="10066">
                  <c:v>28.568519999999836</c:v>
                </c:pt>
                <c:pt idx="10067">
                  <c:v>28.568899999999836</c:v>
                </c:pt>
                <c:pt idx="10068">
                  <c:v>28.570079999999837</c:v>
                </c:pt>
                <c:pt idx="10069">
                  <c:v>28.572769999999839</c:v>
                </c:pt>
                <c:pt idx="10070">
                  <c:v>28.576089999999837</c:v>
                </c:pt>
                <c:pt idx="10071">
                  <c:v>28.578579999999839</c:v>
                </c:pt>
                <c:pt idx="10072">
                  <c:v>28.580089999999839</c:v>
                </c:pt>
                <c:pt idx="10073">
                  <c:v>28.581069999999837</c:v>
                </c:pt>
                <c:pt idx="10074">
                  <c:v>28.581819999999837</c:v>
                </c:pt>
                <c:pt idx="10075">
                  <c:v>28.582409999999836</c:v>
                </c:pt>
                <c:pt idx="10076">
                  <c:v>28.582769999999837</c:v>
                </c:pt>
                <c:pt idx="10077">
                  <c:v>28.582899999999835</c:v>
                </c:pt>
                <c:pt idx="10078">
                  <c:v>28.582899999999835</c:v>
                </c:pt>
                <c:pt idx="10079">
                  <c:v>28.582899999999835</c:v>
                </c:pt>
                <c:pt idx="10080">
                  <c:v>28.582899999999835</c:v>
                </c:pt>
                <c:pt idx="10081">
                  <c:v>28.582899999999835</c:v>
                </c:pt>
                <c:pt idx="10082">
                  <c:v>28.582899999999835</c:v>
                </c:pt>
                <c:pt idx="10083">
                  <c:v>28.582899999999835</c:v>
                </c:pt>
                <c:pt idx="10084">
                  <c:v>28.582899999999835</c:v>
                </c:pt>
                <c:pt idx="10085">
                  <c:v>28.582899999999835</c:v>
                </c:pt>
                <c:pt idx="10086">
                  <c:v>28.582899999999835</c:v>
                </c:pt>
                <c:pt idx="10087">
                  <c:v>28.582899999999835</c:v>
                </c:pt>
                <c:pt idx="10088">
                  <c:v>28.582899999999835</c:v>
                </c:pt>
                <c:pt idx="10089">
                  <c:v>28.582899999999835</c:v>
                </c:pt>
                <c:pt idx="10090">
                  <c:v>28.582899999999835</c:v>
                </c:pt>
                <c:pt idx="10091">
                  <c:v>28.582899999999835</c:v>
                </c:pt>
                <c:pt idx="10092">
                  <c:v>28.582899999999835</c:v>
                </c:pt>
                <c:pt idx="10093">
                  <c:v>28.582899999999835</c:v>
                </c:pt>
                <c:pt idx="10094">
                  <c:v>28.582899999999835</c:v>
                </c:pt>
                <c:pt idx="10095">
                  <c:v>28.582899999999835</c:v>
                </c:pt>
                <c:pt idx="10096">
                  <c:v>28.582899999999835</c:v>
                </c:pt>
                <c:pt idx="10097">
                  <c:v>28.582899999999835</c:v>
                </c:pt>
                <c:pt idx="10098">
                  <c:v>28.582909999999835</c:v>
                </c:pt>
                <c:pt idx="10099">
                  <c:v>28.586759999999835</c:v>
                </c:pt>
                <c:pt idx="10100">
                  <c:v>28.618199999999835</c:v>
                </c:pt>
                <c:pt idx="10101">
                  <c:v>28.668579999999835</c:v>
                </c:pt>
                <c:pt idx="10102">
                  <c:v>28.699729999999835</c:v>
                </c:pt>
                <c:pt idx="10103">
                  <c:v>28.707849999999837</c:v>
                </c:pt>
                <c:pt idx="10104">
                  <c:v>28.710449999999838</c:v>
                </c:pt>
                <c:pt idx="10105">
                  <c:v>28.711829999999839</c:v>
                </c:pt>
                <c:pt idx="10106">
                  <c:v>28.71293999999984</c:v>
                </c:pt>
                <c:pt idx="10107">
                  <c:v>28.713529999999839</c:v>
                </c:pt>
                <c:pt idx="10108">
                  <c:v>28.713899999999839</c:v>
                </c:pt>
                <c:pt idx="10109">
                  <c:v>28.71405999999984</c:v>
                </c:pt>
                <c:pt idx="10110">
                  <c:v>28.714189999999839</c:v>
                </c:pt>
                <c:pt idx="10111">
                  <c:v>28.714289999999838</c:v>
                </c:pt>
                <c:pt idx="10112">
                  <c:v>28.714369999999839</c:v>
                </c:pt>
                <c:pt idx="10113">
                  <c:v>28.71443999999984</c:v>
                </c:pt>
                <c:pt idx="10114">
                  <c:v>28.714569999999839</c:v>
                </c:pt>
                <c:pt idx="10115">
                  <c:v>28.714639999999839</c:v>
                </c:pt>
                <c:pt idx="10116">
                  <c:v>28.714639999999839</c:v>
                </c:pt>
                <c:pt idx="10117">
                  <c:v>28.714639999999839</c:v>
                </c:pt>
                <c:pt idx="10118">
                  <c:v>28.714639999999839</c:v>
                </c:pt>
                <c:pt idx="10119">
                  <c:v>28.714639999999839</c:v>
                </c:pt>
                <c:pt idx="10120">
                  <c:v>28.714639999999839</c:v>
                </c:pt>
                <c:pt idx="10121">
                  <c:v>28.714889999999841</c:v>
                </c:pt>
                <c:pt idx="10122">
                  <c:v>28.71584999999984</c:v>
                </c:pt>
                <c:pt idx="10123">
                  <c:v>28.716899999999839</c:v>
                </c:pt>
                <c:pt idx="10124">
                  <c:v>28.717939999999839</c:v>
                </c:pt>
                <c:pt idx="10125">
                  <c:v>28.71847999999984</c:v>
                </c:pt>
                <c:pt idx="10126">
                  <c:v>28.718539999999841</c:v>
                </c:pt>
                <c:pt idx="10127">
                  <c:v>28.718539999999841</c:v>
                </c:pt>
                <c:pt idx="10128">
                  <c:v>28.718539999999841</c:v>
                </c:pt>
                <c:pt idx="10129">
                  <c:v>28.718539999999841</c:v>
                </c:pt>
                <c:pt idx="10130">
                  <c:v>28.719099999999841</c:v>
                </c:pt>
                <c:pt idx="10131">
                  <c:v>28.723659999999843</c:v>
                </c:pt>
                <c:pt idx="10132">
                  <c:v>28.735739999999844</c:v>
                </c:pt>
                <c:pt idx="10133">
                  <c:v>28.745539999999842</c:v>
                </c:pt>
                <c:pt idx="10134">
                  <c:v>28.751659999999841</c:v>
                </c:pt>
                <c:pt idx="10135">
                  <c:v>28.75524999999984</c:v>
                </c:pt>
                <c:pt idx="10136">
                  <c:v>28.757339999999839</c:v>
                </c:pt>
                <c:pt idx="10137">
                  <c:v>28.758599999999838</c:v>
                </c:pt>
                <c:pt idx="10138">
                  <c:v>28.759449999999838</c:v>
                </c:pt>
                <c:pt idx="10139">
                  <c:v>28.759979999999839</c:v>
                </c:pt>
                <c:pt idx="10140">
                  <c:v>28.76040999999984</c:v>
                </c:pt>
                <c:pt idx="10141">
                  <c:v>28.760999999999839</c:v>
                </c:pt>
                <c:pt idx="10142">
                  <c:v>28.761389999999839</c:v>
                </c:pt>
                <c:pt idx="10143">
                  <c:v>28.761389999999839</c:v>
                </c:pt>
                <c:pt idx="10144">
                  <c:v>28.761389999999839</c:v>
                </c:pt>
                <c:pt idx="10145">
                  <c:v>28.761529999999837</c:v>
                </c:pt>
                <c:pt idx="10146">
                  <c:v>28.761979999999838</c:v>
                </c:pt>
                <c:pt idx="10147">
                  <c:v>28.762429999999839</c:v>
                </c:pt>
                <c:pt idx="10148">
                  <c:v>28.762429999999839</c:v>
                </c:pt>
                <c:pt idx="10149">
                  <c:v>28.762429999999839</c:v>
                </c:pt>
                <c:pt idx="10150">
                  <c:v>28.762429999999839</c:v>
                </c:pt>
                <c:pt idx="10151">
                  <c:v>28.762429999999839</c:v>
                </c:pt>
                <c:pt idx="10152">
                  <c:v>28.762429999999839</c:v>
                </c:pt>
                <c:pt idx="10153">
                  <c:v>28.762429999999839</c:v>
                </c:pt>
                <c:pt idx="10154">
                  <c:v>28.762429999999839</c:v>
                </c:pt>
                <c:pt idx="10155">
                  <c:v>28.762429999999839</c:v>
                </c:pt>
                <c:pt idx="10156">
                  <c:v>28.762429999999839</c:v>
                </c:pt>
                <c:pt idx="10157">
                  <c:v>28.762429999999839</c:v>
                </c:pt>
                <c:pt idx="10158">
                  <c:v>28.762429999999839</c:v>
                </c:pt>
                <c:pt idx="10159">
                  <c:v>28.762429999999839</c:v>
                </c:pt>
                <c:pt idx="10160">
                  <c:v>28.763319999999837</c:v>
                </c:pt>
                <c:pt idx="10161">
                  <c:v>28.766549999999835</c:v>
                </c:pt>
                <c:pt idx="10162">
                  <c:v>28.775739999999836</c:v>
                </c:pt>
                <c:pt idx="10163">
                  <c:v>28.789339999999836</c:v>
                </c:pt>
                <c:pt idx="10164">
                  <c:v>28.794539999999834</c:v>
                </c:pt>
                <c:pt idx="10165">
                  <c:v>28.796999999999834</c:v>
                </c:pt>
                <c:pt idx="10166">
                  <c:v>28.798619999999833</c:v>
                </c:pt>
                <c:pt idx="10167">
                  <c:v>28.799549999999833</c:v>
                </c:pt>
                <c:pt idx="10168">
                  <c:v>28.800119999999833</c:v>
                </c:pt>
                <c:pt idx="10169">
                  <c:v>28.800339999999832</c:v>
                </c:pt>
                <c:pt idx="10170">
                  <c:v>28.800339999999832</c:v>
                </c:pt>
                <c:pt idx="10171">
                  <c:v>28.800339999999832</c:v>
                </c:pt>
                <c:pt idx="10172">
                  <c:v>28.800339999999832</c:v>
                </c:pt>
                <c:pt idx="10173">
                  <c:v>28.800339999999832</c:v>
                </c:pt>
                <c:pt idx="10174">
                  <c:v>28.800339999999832</c:v>
                </c:pt>
                <c:pt idx="10175">
                  <c:v>28.800339999999832</c:v>
                </c:pt>
                <c:pt idx="10176">
                  <c:v>28.806629999999831</c:v>
                </c:pt>
                <c:pt idx="10177">
                  <c:v>28.812819999999832</c:v>
                </c:pt>
                <c:pt idx="10178">
                  <c:v>28.821069999999832</c:v>
                </c:pt>
                <c:pt idx="10179">
                  <c:v>28.825669999999832</c:v>
                </c:pt>
                <c:pt idx="10180">
                  <c:v>28.828189999999832</c:v>
                </c:pt>
                <c:pt idx="10181">
                  <c:v>28.829349999999831</c:v>
                </c:pt>
                <c:pt idx="10182">
                  <c:v>28.829719999999831</c:v>
                </c:pt>
                <c:pt idx="10183">
                  <c:v>28.829769999999833</c:v>
                </c:pt>
                <c:pt idx="10184">
                  <c:v>28.829769999999833</c:v>
                </c:pt>
                <c:pt idx="10185">
                  <c:v>28.829769999999833</c:v>
                </c:pt>
                <c:pt idx="10186">
                  <c:v>28.829769999999833</c:v>
                </c:pt>
                <c:pt idx="10187">
                  <c:v>28.829769999999833</c:v>
                </c:pt>
                <c:pt idx="10188">
                  <c:v>28.829769999999833</c:v>
                </c:pt>
                <c:pt idx="10189">
                  <c:v>28.829769999999833</c:v>
                </c:pt>
                <c:pt idx="10190">
                  <c:v>28.830829999999832</c:v>
                </c:pt>
                <c:pt idx="10191">
                  <c:v>28.832629999999831</c:v>
                </c:pt>
                <c:pt idx="10192">
                  <c:v>28.837749999999833</c:v>
                </c:pt>
                <c:pt idx="10193">
                  <c:v>28.839869999999834</c:v>
                </c:pt>
                <c:pt idx="10194">
                  <c:v>28.841129999999833</c:v>
                </c:pt>
                <c:pt idx="10195">
                  <c:v>28.841699999999832</c:v>
                </c:pt>
                <c:pt idx="10196">
                  <c:v>28.841919999999831</c:v>
                </c:pt>
                <c:pt idx="10197">
                  <c:v>28.841919999999831</c:v>
                </c:pt>
                <c:pt idx="10198">
                  <c:v>28.841919999999831</c:v>
                </c:pt>
                <c:pt idx="10199">
                  <c:v>28.841919999999831</c:v>
                </c:pt>
                <c:pt idx="10200">
                  <c:v>28.841919999999831</c:v>
                </c:pt>
                <c:pt idx="10201">
                  <c:v>28.841919999999831</c:v>
                </c:pt>
                <c:pt idx="10202">
                  <c:v>28.841919999999831</c:v>
                </c:pt>
                <c:pt idx="10203">
                  <c:v>28.841919999999831</c:v>
                </c:pt>
                <c:pt idx="10204">
                  <c:v>28.841919999999831</c:v>
                </c:pt>
                <c:pt idx="10205">
                  <c:v>28.841919999999831</c:v>
                </c:pt>
                <c:pt idx="10206">
                  <c:v>28.841919999999831</c:v>
                </c:pt>
                <c:pt idx="10207">
                  <c:v>28.841919999999831</c:v>
                </c:pt>
                <c:pt idx="10208">
                  <c:v>28.841919999999831</c:v>
                </c:pt>
                <c:pt idx="10209">
                  <c:v>28.841919999999831</c:v>
                </c:pt>
                <c:pt idx="10210">
                  <c:v>28.841919999999831</c:v>
                </c:pt>
                <c:pt idx="10211">
                  <c:v>28.841919999999831</c:v>
                </c:pt>
                <c:pt idx="10212">
                  <c:v>28.842689999999831</c:v>
                </c:pt>
                <c:pt idx="10213">
                  <c:v>28.85847999999983</c:v>
                </c:pt>
                <c:pt idx="10214">
                  <c:v>28.89216999999983</c:v>
                </c:pt>
                <c:pt idx="10215">
                  <c:v>28.934799999999829</c:v>
                </c:pt>
                <c:pt idx="10216">
                  <c:v>28.975509999999829</c:v>
                </c:pt>
                <c:pt idx="10217">
                  <c:v>29.01021999999983</c:v>
                </c:pt>
                <c:pt idx="10218">
                  <c:v>29.036379999999831</c:v>
                </c:pt>
                <c:pt idx="10219">
                  <c:v>29.056839999999831</c:v>
                </c:pt>
                <c:pt idx="10220">
                  <c:v>29.073869999999829</c:v>
                </c:pt>
                <c:pt idx="10221">
                  <c:v>29.077549999999828</c:v>
                </c:pt>
                <c:pt idx="10222">
                  <c:v>29.08444999999983</c:v>
                </c:pt>
                <c:pt idx="10223">
                  <c:v>29.094449999999831</c:v>
                </c:pt>
                <c:pt idx="10224">
                  <c:v>29.103189999999831</c:v>
                </c:pt>
                <c:pt idx="10225">
                  <c:v>29.110659999999832</c:v>
                </c:pt>
                <c:pt idx="10226">
                  <c:v>29.117809999999832</c:v>
                </c:pt>
                <c:pt idx="10227">
                  <c:v>29.12516999999983</c:v>
                </c:pt>
                <c:pt idx="10228">
                  <c:v>29.133949999999832</c:v>
                </c:pt>
                <c:pt idx="10229">
                  <c:v>29.142089999999833</c:v>
                </c:pt>
                <c:pt idx="10230">
                  <c:v>29.150669999999831</c:v>
                </c:pt>
                <c:pt idx="10231">
                  <c:v>29.15753999999983</c:v>
                </c:pt>
                <c:pt idx="10232">
                  <c:v>29.164549999999831</c:v>
                </c:pt>
                <c:pt idx="10233">
                  <c:v>29.171259999999833</c:v>
                </c:pt>
                <c:pt idx="10234">
                  <c:v>29.177319999999835</c:v>
                </c:pt>
                <c:pt idx="10235">
                  <c:v>29.183989999999834</c:v>
                </c:pt>
                <c:pt idx="10236">
                  <c:v>29.190599999999833</c:v>
                </c:pt>
                <c:pt idx="10237">
                  <c:v>29.198339999999831</c:v>
                </c:pt>
                <c:pt idx="10238">
                  <c:v>29.204909999999831</c:v>
                </c:pt>
                <c:pt idx="10239">
                  <c:v>29.212089999999833</c:v>
                </c:pt>
                <c:pt idx="10240">
                  <c:v>29.219379999999834</c:v>
                </c:pt>
                <c:pt idx="10241">
                  <c:v>29.225629999999835</c:v>
                </c:pt>
                <c:pt idx="10242">
                  <c:v>29.232089999999836</c:v>
                </c:pt>
                <c:pt idx="10243">
                  <c:v>29.238399999999835</c:v>
                </c:pt>
                <c:pt idx="10244">
                  <c:v>29.244939999999836</c:v>
                </c:pt>
                <c:pt idx="10245">
                  <c:v>29.253439999999838</c:v>
                </c:pt>
                <c:pt idx="10246">
                  <c:v>29.274369999999838</c:v>
                </c:pt>
                <c:pt idx="10247">
                  <c:v>29.306349999999838</c:v>
                </c:pt>
                <c:pt idx="10248">
                  <c:v>29.340879999999839</c:v>
                </c:pt>
                <c:pt idx="10249">
                  <c:v>29.364239999999839</c:v>
                </c:pt>
                <c:pt idx="10250">
                  <c:v>29.374279999999839</c:v>
                </c:pt>
                <c:pt idx="10251">
                  <c:v>29.38052999999984</c:v>
                </c:pt>
                <c:pt idx="10252">
                  <c:v>29.389859999999839</c:v>
                </c:pt>
                <c:pt idx="10253">
                  <c:v>29.413459999999837</c:v>
                </c:pt>
                <c:pt idx="10254">
                  <c:v>29.437429999999836</c:v>
                </c:pt>
                <c:pt idx="10255">
                  <c:v>29.451699999999835</c:v>
                </c:pt>
                <c:pt idx="10256">
                  <c:v>29.458449999999836</c:v>
                </c:pt>
                <c:pt idx="10257">
                  <c:v>29.463209999999837</c:v>
                </c:pt>
                <c:pt idx="10258">
                  <c:v>29.468279999999837</c:v>
                </c:pt>
                <c:pt idx="10259">
                  <c:v>29.474899999999838</c:v>
                </c:pt>
                <c:pt idx="10260">
                  <c:v>29.479759999999839</c:v>
                </c:pt>
                <c:pt idx="10261">
                  <c:v>29.484839999999839</c:v>
                </c:pt>
                <c:pt idx="10262">
                  <c:v>29.49268999999984</c:v>
                </c:pt>
                <c:pt idx="10263">
                  <c:v>29.498379999999841</c:v>
                </c:pt>
                <c:pt idx="10264">
                  <c:v>29.501859999999841</c:v>
                </c:pt>
                <c:pt idx="10265">
                  <c:v>29.506139999999842</c:v>
                </c:pt>
                <c:pt idx="10266">
                  <c:v>29.510399999999841</c:v>
                </c:pt>
                <c:pt idx="10267">
                  <c:v>29.51473999999984</c:v>
                </c:pt>
                <c:pt idx="10268">
                  <c:v>29.51885999999984</c:v>
                </c:pt>
                <c:pt idx="10269">
                  <c:v>29.524099999999841</c:v>
                </c:pt>
                <c:pt idx="10270">
                  <c:v>29.528959999999842</c:v>
                </c:pt>
                <c:pt idx="10271">
                  <c:v>29.53350999999984</c:v>
                </c:pt>
                <c:pt idx="10272">
                  <c:v>29.537189999999839</c:v>
                </c:pt>
                <c:pt idx="10273">
                  <c:v>29.541159999999838</c:v>
                </c:pt>
                <c:pt idx="10274">
                  <c:v>29.545079999999839</c:v>
                </c:pt>
                <c:pt idx="10275">
                  <c:v>29.548959999999838</c:v>
                </c:pt>
                <c:pt idx="10276">
                  <c:v>29.554499999999837</c:v>
                </c:pt>
                <c:pt idx="10277">
                  <c:v>29.560719999999836</c:v>
                </c:pt>
                <c:pt idx="10278">
                  <c:v>29.572369999999836</c:v>
                </c:pt>
                <c:pt idx="10279">
                  <c:v>29.589529999999836</c:v>
                </c:pt>
                <c:pt idx="10280">
                  <c:v>29.607929999999836</c:v>
                </c:pt>
                <c:pt idx="10281">
                  <c:v>29.621399999999838</c:v>
                </c:pt>
                <c:pt idx="10282">
                  <c:v>29.626259999999839</c:v>
                </c:pt>
                <c:pt idx="10283">
                  <c:v>29.62876999999984</c:v>
                </c:pt>
                <c:pt idx="10284">
                  <c:v>29.632149999999839</c:v>
                </c:pt>
                <c:pt idx="10285">
                  <c:v>29.63785999999984</c:v>
                </c:pt>
                <c:pt idx="10286">
                  <c:v>29.640719999999838</c:v>
                </c:pt>
                <c:pt idx="10287">
                  <c:v>29.643369999999837</c:v>
                </c:pt>
                <c:pt idx="10288">
                  <c:v>29.646609999999839</c:v>
                </c:pt>
                <c:pt idx="10289">
                  <c:v>29.649919999999838</c:v>
                </c:pt>
                <c:pt idx="10290">
                  <c:v>29.653179999999839</c:v>
                </c:pt>
                <c:pt idx="10291">
                  <c:v>29.656099999999839</c:v>
                </c:pt>
                <c:pt idx="10292">
                  <c:v>29.658849999999838</c:v>
                </c:pt>
                <c:pt idx="10293">
                  <c:v>29.661369999999838</c:v>
                </c:pt>
                <c:pt idx="10294">
                  <c:v>29.663759999999836</c:v>
                </c:pt>
                <c:pt idx="10295">
                  <c:v>29.665949999999835</c:v>
                </c:pt>
                <c:pt idx="10296">
                  <c:v>29.670109999999834</c:v>
                </c:pt>
                <c:pt idx="10297">
                  <c:v>29.676479999999835</c:v>
                </c:pt>
                <c:pt idx="10298">
                  <c:v>29.679789999999834</c:v>
                </c:pt>
                <c:pt idx="10299">
                  <c:v>29.682009999999835</c:v>
                </c:pt>
                <c:pt idx="10300">
                  <c:v>29.684059999999835</c:v>
                </c:pt>
                <c:pt idx="10301">
                  <c:v>29.685929999999836</c:v>
                </c:pt>
                <c:pt idx="10302">
                  <c:v>29.688109999999835</c:v>
                </c:pt>
                <c:pt idx="10303">
                  <c:v>29.690259999999835</c:v>
                </c:pt>
                <c:pt idx="10304">
                  <c:v>29.692519999999835</c:v>
                </c:pt>
                <c:pt idx="10305">
                  <c:v>29.694169999999836</c:v>
                </c:pt>
                <c:pt idx="10306">
                  <c:v>29.695789999999835</c:v>
                </c:pt>
                <c:pt idx="10307">
                  <c:v>29.697239999999834</c:v>
                </c:pt>
                <c:pt idx="10308">
                  <c:v>29.698619999999835</c:v>
                </c:pt>
                <c:pt idx="10309">
                  <c:v>29.699979999999833</c:v>
                </c:pt>
                <c:pt idx="10310">
                  <c:v>29.702179999999831</c:v>
                </c:pt>
                <c:pt idx="10311">
                  <c:v>29.703559999999833</c:v>
                </c:pt>
                <c:pt idx="10312">
                  <c:v>29.704579999999833</c:v>
                </c:pt>
                <c:pt idx="10313">
                  <c:v>29.705439999999832</c:v>
                </c:pt>
                <c:pt idx="10314">
                  <c:v>29.706429999999834</c:v>
                </c:pt>
                <c:pt idx="10315">
                  <c:v>29.707319999999832</c:v>
                </c:pt>
                <c:pt idx="10316">
                  <c:v>29.708219999999834</c:v>
                </c:pt>
                <c:pt idx="10317">
                  <c:v>29.708959999999834</c:v>
                </c:pt>
                <c:pt idx="10318">
                  <c:v>29.709509999999835</c:v>
                </c:pt>
                <c:pt idx="10319">
                  <c:v>29.710069999999835</c:v>
                </c:pt>
                <c:pt idx="10320">
                  <c:v>29.710549999999834</c:v>
                </c:pt>
                <c:pt idx="10321">
                  <c:v>29.710969999999833</c:v>
                </c:pt>
                <c:pt idx="10322">
                  <c:v>29.711289999999831</c:v>
                </c:pt>
                <c:pt idx="10323">
                  <c:v>29.71149999999983</c:v>
                </c:pt>
                <c:pt idx="10324">
                  <c:v>29.71149999999983</c:v>
                </c:pt>
                <c:pt idx="10325">
                  <c:v>29.71149999999983</c:v>
                </c:pt>
                <c:pt idx="10326">
                  <c:v>29.71149999999983</c:v>
                </c:pt>
                <c:pt idx="10327">
                  <c:v>29.71149999999983</c:v>
                </c:pt>
                <c:pt idx="10328">
                  <c:v>29.71149999999983</c:v>
                </c:pt>
                <c:pt idx="10329">
                  <c:v>29.71149999999983</c:v>
                </c:pt>
                <c:pt idx="10330">
                  <c:v>29.71149999999983</c:v>
                </c:pt>
                <c:pt idx="10331">
                  <c:v>29.71149999999983</c:v>
                </c:pt>
                <c:pt idx="10332">
                  <c:v>29.71149999999983</c:v>
                </c:pt>
                <c:pt idx="10333">
                  <c:v>29.71149999999983</c:v>
                </c:pt>
                <c:pt idx="10334">
                  <c:v>29.71149999999983</c:v>
                </c:pt>
                <c:pt idx="10335">
                  <c:v>29.71149999999983</c:v>
                </c:pt>
                <c:pt idx="10336">
                  <c:v>29.71149999999983</c:v>
                </c:pt>
                <c:pt idx="10337">
                  <c:v>29.71149999999983</c:v>
                </c:pt>
                <c:pt idx="10338">
                  <c:v>29.71149999999983</c:v>
                </c:pt>
                <c:pt idx="10339">
                  <c:v>29.71149999999983</c:v>
                </c:pt>
                <c:pt idx="10340">
                  <c:v>29.71149999999983</c:v>
                </c:pt>
                <c:pt idx="10341">
                  <c:v>29.71149999999983</c:v>
                </c:pt>
                <c:pt idx="10342">
                  <c:v>29.71149999999983</c:v>
                </c:pt>
                <c:pt idx="10343">
                  <c:v>29.71149999999983</c:v>
                </c:pt>
                <c:pt idx="10344">
                  <c:v>29.71149999999983</c:v>
                </c:pt>
                <c:pt idx="10345">
                  <c:v>29.71149999999983</c:v>
                </c:pt>
                <c:pt idx="10346">
                  <c:v>29.71149999999983</c:v>
                </c:pt>
                <c:pt idx="10347">
                  <c:v>29.71149999999983</c:v>
                </c:pt>
                <c:pt idx="10348">
                  <c:v>29.71149999999983</c:v>
                </c:pt>
                <c:pt idx="10349">
                  <c:v>29.71149999999983</c:v>
                </c:pt>
                <c:pt idx="10350">
                  <c:v>29.71149999999983</c:v>
                </c:pt>
                <c:pt idx="10351">
                  <c:v>29.71149999999983</c:v>
                </c:pt>
                <c:pt idx="10352">
                  <c:v>29.71149999999983</c:v>
                </c:pt>
                <c:pt idx="10353">
                  <c:v>29.71149999999983</c:v>
                </c:pt>
                <c:pt idx="10354">
                  <c:v>29.71149999999983</c:v>
                </c:pt>
                <c:pt idx="10355">
                  <c:v>29.71149999999983</c:v>
                </c:pt>
                <c:pt idx="10356">
                  <c:v>29.71149999999983</c:v>
                </c:pt>
                <c:pt idx="10357">
                  <c:v>29.71149999999983</c:v>
                </c:pt>
                <c:pt idx="10358">
                  <c:v>29.71149999999983</c:v>
                </c:pt>
                <c:pt idx="10359">
                  <c:v>29.71149999999983</c:v>
                </c:pt>
                <c:pt idx="10360">
                  <c:v>29.71149999999983</c:v>
                </c:pt>
                <c:pt idx="10361">
                  <c:v>29.71149999999983</c:v>
                </c:pt>
                <c:pt idx="10362">
                  <c:v>29.71149999999983</c:v>
                </c:pt>
                <c:pt idx="10363">
                  <c:v>29.71149999999983</c:v>
                </c:pt>
                <c:pt idx="10364">
                  <c:v>29.71149999999983</c:v>
                </c:pt>
                <c:pt idx="10365">
                  <c:v>29.71149999999983</c:v>
                </c:pt>
                <c:pt idx="10366">
                  <c:v>29.71149999999983</c:v>
                </c:pt>
                <c:pt idx="10367">
                  <c:v>29.71149999999983</c:v>
                </c:pt>
                <c:pt idx="10368">
                  <c:v>29.71149999999983</c:v>
                </c:pt>
                <c:pt idx="10369">
                  <c:v>29.71149999999983</c:v>
                </c:pt>
                <c:pt idx="10370">
                  <c:v>29.71149999999983</c:v>
                </c:pt>
                <c:pt idx="10371">
                  <c:v>29.71149999999983</c:v>
                </c:pt>
                <c:pt idx="10372">
                  <c:v>29.71149999999983</c:v>
                </c:pt>
                <c:pt idx="10373">
                  <c:v>29.71149999999983</c:v>
                </c:pt>
                <c:pt idx="10374">
                  <c:v>29.71149999999983</c:v>
                </c:pt>
                <c:pt idx="10375">
                  <c:v>29.71149999999983</c:v>
                </c:pt>
                <c:pt idx="10376">
                  <c:v>29.71149999999983</c:v>
                </c:pt>
                <c:pt idx="10377">
                  <c:v>29.71149999999983</c:v>
                </c:pt>
                <c:pt idx="10378">
                  <c:v>29.71149999999983</c:v>
                </c:pt>
                <c:pt idx="10379">
                  <c:v>29.71149999999983</c:v>
                </c:pt>
                <c:pt idx="10380">
                  <c:v>29.71149999999983</c:v>
                </c:pt>
                <c:pt idx="10381">
                  <c:v>29.71149999999983</c:v>
                </c:pt>
                <c:pt idx="10382">
                  <c:v>29.71149999999983</c:v>
                </c:pt>
                <c:pt idx="10383">
                  <c:v>29.71149999999983</c:v>
                </c:pt>
                <c:pt idx="10384">
                  <c:v>29.71149999999983</c:v>
                </c:pt>
                <c:pt idx="10385">
                  <c:v>29.71149999999983</c:v>
                </c:pt>
                <c:pt idx="10386">
                  <c:v>29.71149999999983</c:v>
                </c:pt>
                <c:pt idx="10387">
                  <c:v>29.71149999999983</c:v>
                </c:pt>
                <c:pt idx="10388">
                  <c:v>29.71149999999983</c:v>
                </c:pt>
                <c:pt idx="10389">
                  <c:v>29.71149999999983</c:v>
                </c:pt>
                <c:pt idx="10390">
                  <c:v>29.71149999999983</c:v>
                </c:pt>
                <c:pt idx="10391">
                  <c:v>29.71149999999983</c:v>
                </c:pt>
                <c:pt idx="10392">
                  <c:v>29.71149999999983</c:v>
                </c:pt>
                <c:pt idx="10393">
                  <c:v>29.71149999999983</c:v>
                </c:pt>
                <c:pt idx="10394">
                  <c:v>29.71149999999983</c:v>
                </c:pt>
                <c:pt idx="10395">
                  <c:v>29.71149999999983</c:v>
                </c:pt>
                <c:pt idx="10396">
                  <c:v>29.71149999999983</c:v>
                </c:pt>
                <c:pt idx="10397">
                  <c:v>29.71149999999983</c:v>
                </c:pt>
                <c:pt idx="10398">
                  <c:v>29.71149999999983</c:v>
                </c:pt>
                <c:pt idx="10399">
                  <c:v>29.71149999999983</c:v>
                </c:pt>
                <c:pt idx="10400">
                  <c:v>29.71149999999983</c:v>
                </c:pt>
                <c:pt idx="10401">
                  <c:v>29.71149999999983</c:v>
                </c:pt>
                <c:pt idx="10402">
                  <c:v>29.71149999999983</c:v>
                </c:pt>
                <c:pt idx="10403">
                  <c:v>29.71149999999983</c:v>
                </c:pt>
                <c:pt idx="10404">
                  <c:v>29.71149999999983</c:v>
                </c:pt>
                <c:pt idx="10405">
                  <c:v>29.71149999999983</c:v>
                </c:pt>
                <c:pt idx="10406">
                  <c:v>29.71149999999983</c:v>
                </c:pt>
                <c:pt idx="10407">
                  <c:v>29.71149999999983</c:v>
                </c:pt>
                <c:pt idx="10408">
                  <c:v>29.71149999999983</c:v>
                </c:pt>
                <c:pt idx="10409">
                  <c:v>29.71149999999983</c:v>
                </c:pt>
                <c:pt idx="10410">
                  <c:v>29.71149999999983</c:v>
                </c:pt>
                <c:pt idx="10411">
                  <c:v>29.71149999999983</c:v>
                </c:pt>
                <c:pt idx="10412">
                  <c:v>29.71149999999983</c:v>
                </c:pt>
                <c:pt idx="10413">
                  <c:v>29.71149999999983</c:v>
                </c:pt>
                <c:pt idx="10414">
                  <c:v>29.71149999999983</c:v>
                </c:pt>
                <c:pt idx="10415">
                  <c:v>29.71149999999983</c:v>
                </c:pt>
                <c:pt idx="10416">
                  <c:v>29.71149999999983</c:v>
                </c:pt>
                <c:pt idx="10417">
                  <c:v>29.71149999999983</c:v>
                </c:pt>
                <c:pt idx="10418">
                  <c:v>29.71149999999983</c:v>
                </c:pt>
                <c:pt idx="10419">
                  <c:v>29.71149999999983</c:v>
                </c:pt>
                <c:pt idx="10420">
                  <c:v>29.71149999999983</c:v>
                </c:pt>
                <c:pt idx="10421">
                  <c:v>29.71149999999983</c:v>
                </c:pt>
                <c:pt idx="10422">
                  <c:v>29.71149999999983</c:v>
                </c:pt>
                <c:pt idx="10423">
                  <c:v>29.71149999999983</c:v>
                </c:pt>
                <c:pt idx="10424">
                  <c:v>29.71149999999983</c:v>
                </c:pt>
                <c:pt idx="10425">
                  <c:v>29.71149999999983</c:v>
                </c:pt>
                <c:pt idx="10426">
                  <c:v>29.71149999999983</c:v>
                </c:pt>
                <c:pt idx="10427">
                  <c:v>29.71149999999983</c:v>
                </c:pt>
                <c:pt idx="10428">
                  <c:v>29.71149999999983</c:v>
                </c:pt>
                <c:pt idx="10429">
                  <c:v>29.71149999999983</c:v>
                </c:pt>
                <c:pt idx="10430">
                  <c:v>29.71149999999983</c:v>
                </c:pt>
                <c:pt idx="10431">
                  <c:v>29.71149999999983</c:v>
                </c:pt>
                <c:pt idx="10432">
                  <c:v>29.71149999999983</c:v>
                </c:pt>
                <c:pt idx="10433">
                  <c:v>29.71149999999983</c:v>
                </c:pt>
                <c:pt idx="10434">
                  <c:v>29.71149999999983</c:v>
                </c:pt>
                <c:pt idx="10435">
                  <c:v>29.71149999999983</c:v>
                </c:pt>
                <c:pt idx="10436">
                  <c:v>29.71149999999983</c:v>
                </c:pt>
                <c:pt idx="10437">
                  <c:v>29.71149999999983</c:v>
                </c:pt>
                <c:pt idx="10438">
                  <c:v>29.71149999999983</c:v>
                </c:pt>
                <c:pt idx="10439">
                  <c:v>29.71149999999983</c:v>
                </c:pt>
                <c:pt idx="10440">
                  <c:v>29.71149999999983</c:v>
                </c:pt>
                <c:pt idx="10441">
                  <c:v>29.71149999999983</c:v>
                </c:pt>
                <c:pt idx="10442">
                  <c:v>29.71149999999983</c:v>
                </c:pt>
                <c:pt idx="10443">
                  <c:v>29.71149999999983</c:v>
                </c:pt>
                <c:pt idx="10444">
                  <c:v>29.71149999999983</c:v>
                </c:pt>
                <c:pt idx="10445">
                  <c:v>29.71149999999983</c:v>
                </c:pt>
                <c:pt idx="10446">
                  <c:v>29.71149999999983</c:v>
                </c:pt>
                <c:pt idx="10447">
                  <c:v>29.71149999999983</c:v>
                </c:pt>
                <c:pt idx="10448">
                  <c:v>29.71149999999983</c:v>
                </c:pt>
                <c:pt idx="10449">
                  <c:v>29.71149999999983</c:v>
                </c:pt>
                <c:pt idx="10450">
                  <c:v>29.71149999999983</c:v>
                </c:pt>
                <c:pt idx="10451">
                  <c:v>29.71149999999983</c:v>
                </c:pt>
                <c:pt idx="10452">
                  <c:v>29.71149999999983</c:v>
                </c:pt>
                <c:pt idx="10453">
                  <c:v>29.71149999999983</c:v>
                </c:pt>
                <c:pt idx="10454">
                  <c:v>29.71149999999983</c:v>
                </c:pt>
                <c:pt idx="10455">
                  <c:v>29.71149999999983</c:v>
                </c:pt>
                <c:pt idx="10456">
                  <c:v>29.71149999999983</c:v>
                </c:pt>
                <c:pt idx="10457">
                  <c:v>29.71149999999983</c:v>
                </c:pt>
                <c:pt idx="10458">
                  <c:v>29.71187999999983</c:v>
                </c:pt>
                <c:pt idx="10459">
                  <c:v>29.71253999999983</c:v>
                </c:pt>
                <c:pt idx="10460">
                  <c:v>29.713269999999831</c:v>
                </c:pt>
                <c:pt idx="10461">
                  <c:v>29.714089999999832</c:v>
                </c:pt>
                <c:pt idx="10462">
                  <c:v>29.714779999999831</c:v>
                </c:pt>
                <c:pt idx="10463">
                  <c:v>29.71517999999983</c:v>
                </c:pt>
                <c:pt idx="10464">
                  <c:v>29.715389999999829</c:v>
                </c:pt>
                <c:pt idx="10465">
                  <c:v>29.715389999999829</c:v>
                </c:pt>
                <c:pt idx="10466">
                  <c:v>29.715389999999829</c:v>
                </c:pt>
                <c:pt idx="10467">
                  <c:v>29.716929999999827</c:v>
                </c:pt>
                <c:pt idx="10468">
                  <c:v>29.724969999999828</c:v>
                </c:pt>
                <c:pt idx="10469">
                  <c:v>29.736259999999827</c:v>
                </c:pt>
                <c:pt idx="10470">
                  <c:v>29.745449999999828</c:v>
                </c:pt>
                <c:pt idx="10471">
                  <c:v>29.750829999999826</c:v>
                </c:pt>
                <c:pt idx="10472">
                  <c:v>29.753459999999826</c:v>
                </c:pt>
                <c:pt idx="10473">
                  <c:v>29.756099999999826</c:v>
                </c:pt>
                <c:pt idx="10474">
                  <c:v>29.757399999999826</c:v>
                </c:pt>
                <c:pt idx="10475">
                  <c:v>29.757899999999825</c:v>
                </c:pt>
                <c:pt idx="10476">
                  <c:v>29.757899999999825</c:v>
                </c:pt>
                <c:pt idx="10477">
                  <c:v>29.757899999999825</c:v>
                </c:pt>
                <c:pt idx="10478">
                  <c:v>29.757899999999825</c:v>
                </c:pt>
                <c:pt idx="10479">
                  <c:v>29.757899999999825</c:v>
                </c:pt>
                <c:pt idx="10480">
                  <c:v>29.757899999999825</c:v>
                </c:pt>
                <c:pt idx="10481">
                  <c:v>29.758459999999825</c:v>
                </c:pt>
                <c:pt idx="10482">
                  <c:v>29.774029999999826</c:v>
                </c:pt>
                <c:pt idx="10483">
                  <c:v>29.802709999999827</c:v>
                </c:pt>
                <c:pt idx="10484">
                  <c:v>29.821459999999828</c:v>
                </c:pt>
                <c:pt idx="10485">
                  <c:v>29.828109999999828</c:v>
                </c:pt>
                <c:pt idx="10486">
                  <c:v>29.832539999999828</c:v>
                </c:pt>
                <c:pt idx="10487">
                  <c:v>29.833299999999827</c:v>
                </c:pt>
                <c:pt idx="10488">
                  <c:v>29.833309999999827</c:v>
                </c:pt>
                <c:pt idx="10489">
                  <c:v>29.833309999999827</c:v>
                </c:pt>
                <c:pt idx="10490">
                  <c:v>29.833309999999827</c:v>
                </c:pt>
                <c:pt idx="10491">
                  <c:v>29.833309999999827</c:v>
                </c:pt>
                <c:pt idx="10492">
                  <c:v>29.833309999999827</c:v>
                </c:pt>
                <c:pt idx="10493">
                  <c:v>29.833309999999827</c:v>
                </c:pt>
                <c:pt idx="10494">
                  <c:v>29.833309999999827</c:v>
                </c:pt>
                <c:pt idx="10495">
                  <c:v>29.833309999999827</c:v>
                </c:pt>
                <c:pt idx="10496">
                  <c:v>29.833309999999827</c:v>
                </c:pt>
                <c:pt idx="10497">
                  <c:v>29.833309999999827</c:v>
                </c:pt>
                <c:pt idx="10498">
                  <c:v>29.833309999999827</c:v>
                </c:pt>
                <c:pt idx="10499">
                  <c:v>29.833309999999827</c:v>
                </c:pt>
                <c:pt idx="10500">
                  <c:v>29.833309999999827</c:v>
                </c:pt>
                <c:pt idx="10501">
                  <c:v>29.833309999999827</c:v>
                </c:pt>
                <c:pt idx="10502">
                  <c:v>29.833309999999827</c:v>
                </c:pt>
                <c:pt idx="10503">
                  <c:v>29.833309999999827</c:v>
                </c:pt>
                <c:pt idx="10504">
                  <c:v>29.833309999999827</c:v>
                </c:pt>
                <c:pt idx="10505">
                  <c:v>29.833309999999827</c:v>
                </c:pt>
                <c:pt idx="10506">
                  <c:v>29.833309999999827</c:v>
                </c:pt>
                <c:pt idx="10507">
                  <c:v>29.834539999999826</c:v>
                </c:pt>
                <c:pt idx="10508">
                  <c:v>29.838219999999826</c:v>
                </c:pt>
                <c:pt idx="10509">
                  <c:v>29.842659999999825</c:v>
                </c:pt>
                <c:pt idx="10510">
                  <c:v>29.846219999999825</c:v>
                </c:pt>
                <c:pt idx="10511">
                  <c:v>29.848579999999824</c:v>
                </c:pt>
                <c:pt idx="10512">
                  <c:v>29.849879999999825</c:v>
                </c:pt>
                <c:pt idx="10513">
                  <c:v>29.850789999999826</c:v>
                </c:pt>
                <c:pt idx="10514">
                  <c:v>29.851459999999825</c:v>
                </c:pt>
                <c:pt idx="10515">
                  <c:v>29.851959999999824</c:v>
                </c:pt>
                <c:pt idx="10516">
                  <c:v>29.852459999999823</c:v>
                </c:pt>
                <c:pt idx="10517">
                  <c:v>29.852839999999823</c:v>
                </c:pt>
                <c:pt idx="10518">
                  <c:v>29.852919999999823</c:v>
                </c:pt>
                <c:pt idx="10519">
                  <c:v>29.852919999999823</c:v>
                </c:pt>
                <c:pt idx="10520">
                  <c:v>29.852919999999823</c:v>
                </c:pt>
                <c:pt idx="10521">
                  <c:v>29.852919999999823</c:v>
                </c:pt>
                <c:pt idx="10522">
                  <c:v>29.852919999999823</c:v>
                </c:pt>
                <c:pt idx="10523">
                  <c:v>29.852919999999823</c:v>
                </c:pt>
                <c:pt idx="10524">
                  <c:v>29.852919999999823</c:v>
                </c:pt>
                <c:pt idx="10525">
                  <c:v>29.852919999999823</c:v>
                </c:pt>
                <c:pt idx="10526">
                  <c:v>29.852919999999823</c:v>
                </c:pt>
                <c:pt idx="10527">
                  <c:v>29.852919999999823</c:v>
                </c:pt>
                <c:pt idx="10528">
                  <c:v>29.852919999999823</c:v>
                </c:pt>
                <c:pt idx="10529">
                  <c:v>29.852919999999823</c:v>
                </c:pt>
                <c:pt idx="10530">
                  <c:v>29.852919999999823</c:v>
                </c:pt>
                <c:pt idx="10531">
                  <c:v>29.852919999999823</c:v>
                </c:pt>
                <c:pt idx="10532">
                  <c:v>29.852919999999823</c:v>
                </c:pt>
                <c:pt idx="10533">
                  <c:v>29.852919999999823</c:v>
                </c:pt>
                <c:pt idx="10534">
                  <c:v>29.852919999999823</c:v>
                </c:pt>
                <c:pt idx="10535">
                  <c:v>29.852919999999823</c:v>
                </c:pt>
                <c:pt idx="10536">
                  <c:v>29.852919999999823</c:v>
                </c:pt>
                <c:pt idx="10537">
                  <c:v>29.852919999999823</c:v>
                </c:pt>
                <c:pt idx="10538">
                  <c:v>29.852919999999823</c:v>
                </c:pt>
                <c:pt idx="10539">
                  <c:v>29.852919999999823</c:v>
                </c:pt>
                <c:pt idx="10540">
                  <c:v>29.852919999999823</c:v>
                </c:pt>
                <c:pt idx="10541">
                  <c:v>29.852919999999823</c:v>
                </c:pt>
                <c:pt idx="10542">
                  <c:v>29.852919999999823</c:v>
                </c:pt>
                <c:pt idx="10543">
                  <c:v>29.852919999999823</c:v>
                </c:pt>
                <c:pt idx="10544">
                  <c:v>29.852919999999823</c:v>
                </c:pt>
                <c:pt idx="10545">
                  <c:v>29.852919999999823</c:v>
                </c:pt>
                <c:pt idx="10546">
                  <c:v>29.852919999999823</c:v>
                </c:pt>
                <c:pt idx="10547">
                  <c:v>29.852919999999823</c:v>
                </c:pt>
                <c:pt idx="10548">
                  <c:v>29.852919999999823</c:v>
                </c:pt>
                <c:pt idx="10549">
                  <c:v>29.853119999999823</c:v>
                </c:pt>
                <c:pt idx="10550">
                  <c:v>29.854009999999821</c:v>
                </c:pt>
                <c:pt idx="10551">
                  <c:v>29.855479999999822</c:v>
                </c:pt>
                <c:pt idx="10552">
                  <c:v>29.857539999999823</c:v>
                </c:pt>
                <c:pt idx="10553">
                  <c:v>29.858579999999822</c:v>
                </c:pt>
                <c:pt idx="10554">
                  <c:v>29.858579999999822</c:v>
                </c:pt>
                <c:pt idx="10555">
                  <c:v>29.858579999999822</c:v>
                </c:pt>
                <c:pt idx="10556">
                  <c:v>29.858579999999822</c:v>
                </c:pt>
                <c:pt idx="10557">
                  <c:v>29.858579999999822</c:v>
                </c:pt>
                <c:pt idx="10558">
                  <c:v>29.858579999999822</c:v>
                </c:pt>
                <c:pt idx="10559">
                  <c:v>29.858579999999822</c:v>
                </c:pt>
                <c:pt idx="10560">
                  <c:v>29.858579999999822</c:v>
                </c:pt>
                <c:pt idx="10561">
                  <c:v>29.858579999999822</c:v>
                </c:pt>
                <c:pt idx="10562">
                  <c:v>29.858579999999822</c:v>
                </c:pt>
                <c:pt idx="10563">
                  <c:v>29.858579999999822</c:v>
                </c:pt>
                <c:pt idx="10564">
                  <c:v>29.858579999999822</c:v>
                </c:pt>
                <c:pt idx="10565">
                  <c:v>29.858579999999822</c:v>
                </c:pt>
                <c:pt idx="10566">
                  <c:v>29.858579999999822</c:v>
                </c:pt>
                <c:pt idx="10567">
                  <c:v>29.858579999999822</c:v>
                </c:pt>
                <c:pt idx="10568">
                  <c:v>29.858579999999822</c:v>
                </c:pt>
                <c:pt idx="10569">
                  <c:v>29.858579999999822</c:v>
                </c:pt>
                <c:pt idx="10570">
                  <c:v>29.858579999999822</c:v>
                </c:pt>
                <c:pt idx="10571">
                  <c:v>29.858579999999822</c:v>
                </c:pt>
                <c:pt idx="10572">
                  <c:v>29.858579999999822</c:v>
                </c:pt>
                <c:pt idx="10573">
                  <c:v>29.858579999999822</c:v>
                </c:pt>
                <c:pt idx="10574">
                  <c:v>29.858579999999822</c:v>
                </c:pt>
                <c:pt idx="10575">
                  <c:v>29.858579999999822</c:v>
                </c:pt>
                <c:pt idx="10576">
                  <c:v>29.858579999999822</c:v>
                </c:pt>
                <c:pt idx="10577">
                  <c:v>29.858579999999822</c:v>
                </c:pt>
                <c:pt idx="10578">
                  <c:v>29.858579999999822</c:v>
                </c:pt>
                <c:pt idx="10579">
                  <c:v>29.858579999999822</c:v>
                </c:pt>
                <c:pt idx="10580">
                  <c:v>29.858579999999822</c:v>
                </c:pt>
                <c:pt idx="10581">
                  <c:v>29.858579999999822</c:v>
                </c:pt>
                <c:pt idx="10582">
                  <c:v>29.858579999999822</c:v>
                </c:pt>
                <c:pt idx="10583">
                  <c:v>29.858579999999822</c:v>
                </c:pt>
                <c:pt idx="10584">
                  <c:v>29.858579999999822</c:v>
                </c:pt>
                <c:pt idx="10585">
                  <c:v>29.861829999999824</c:v>
                </c:pt>
                <c:pt idx="10586">
                  <c:v>29.887019999999822</c:v>
                </c:pt>
                <c:pt idx="10587">
                  <c:v>29.913459999999823</c:v>
                </c:pt>
                <c:pt idx="10588">
                  <c:v>29.928149999999825</c:v>
                </c:pt>
                <c:pt idx="10589">
                  <c:v>29.933919999999823</c:v>
                </c:pt>
                <c:pt idx="10590">
                  <c:v>29.936629999999823</c:v>
                </c:pt>
                <c:pt idx="10591">
                  <c:v>29.937829999999824</c:v>
                </c:pt>
                <c:pt idx="10592">
                  <c:v>29.938619999999823</c:v>
                </c:pt>
                <c:pt idx="10593">
                  <c:v>29.939129999999821</c:v>
                </c:pt>
                <c:pt idx="10594">
                  <c:v>29.939409999999821</c:v>
                </c:pt>
                <c:pt idx="10595">
                  <c:v>29.93961999999982</c:v>
                </c:pt>
                <c:pt idx="10596">
                  <c:v>29.93961999999982</c:v>
                </c:pt>
                <c:pt idx="10597">
                  <c:v>29.93961999999982</c:v>
                </c:pt>
                <c:pt idx="10598">
                  <c:v>29.93961999999982</c:v>
                </c:pt>
                <c:pt idx="10599">
                  <c:v>29.93961999999982</c:v>
                </c:pt>
                <c:pt idx="10600">
                  <c:v>29.93961999999982</c:v>
                </c:pt>
                <c:pt idx="10601">
                  <c:v>29.93961999999982</c:v>
                </c:pt>
                <c:pt idx="10602">
                  <c:v>29.93961999999982</c:v>
                </c:pt>
                <c:pt idx="10603">
                  <c:v>29.93961999999982</c:v>
                </c:pt>
                <c:pt idx="10604">
                  <c:v>29.940259999999821</c:v>
                </c:pt>
                <c:pt idx="10605">
                  <c:v>29.946499999999819</c:v>
                </c:pt>
                <c:pt idx="10606">
                  <c:v>29.958379999999821</c:v>
                </c:pt>
                <c:pt idx="10607">
                  <c:v>29.967919999999822</c:v>
                </c:pt>
                <c:pt idx="10608">
                  <c:v>29.973649999999822</c:v>
                </c:pt>
                <c:pt idx="10609">
                  <c:v>29.976179999999822</c:v>
                </c:pt>
                <c:pt idx="10610">
                  <c:v>29.977229999999821</c:v>
                </c:pt>
                <c:pt idx="10611">
                  <c:v>29.977859999999822</c:v>
                </c:pt>
                <c:pt idx="10612">
                  <c:v>29.978039999999822</c:v>
                </c:pt>
                <c:pt idx="10613">
                  <c:v>29.978039999999822</c:v>
                </c:pt>
                <c:pt idx="10614">
                  <c:v>29.978039999999822</c:v>
                </c:pt>
                <c:pt idx="10615">
                  <c:v>29.978039999999822</c:v>
                </c:pt>
                <c:pt idx="10616">
                  <c:v>29.978039999999822</c:v>
                </c:pt>
                <c:pt idx="10617">
                  <c:v>29.978039999999822</c:v>
                </c:pt>
                <c:pt idx="10618">
                  <c:v>29.978039999999822</c:v>
                </c:pt>
                <c:pt idx="10619">
                  <c:v>29.978039999999822</c:v>
                </c:pt>
                <c:pt idx="10620">
                  <c:v>29.978039999999822</c:v>
                </c:pt>
                <c:pt idx="10621">
                  <c:v>29.978039999999822</c:v>
                </c:pt>
                <c:pt idx="10622">
                  <c:v>29.978039999999822</c:v>
                </c:pt>
                <c:pt idx="10623">
                  <c:v>29.978119999999823</c:v>
                </c:pt>
                <c:pt idx="10624">
                  <c:v>29.980919999999823</c:v>
                </c:pt>
                <c:pt idx="10625">
                  <c:v>29.985579999999825</c:v>
                </c:pt>
                <c:pt idx="10626">
                  <c:v>29.990119999999823</c:v>
                </c:pt>
                <c:pt idx="10627">
                  <c:v>29.994369999999822</c:v>
                </c:pt>
                <c:pt idx="10628">
                  <c:v>29.997929999999823</c:v>
                </c:pt>
                <c:pt idx="10629">
                  <c:v>29.999339999999822</c:v>
                </c:pt>
                <c:pt idx="10630">
                  <c:v>29.999839999999821</c:v>
                </c:pt>
                <c:pt idx="10631">
                  <c:v>30.000029999999821</c:v>
                </c:pt>
                <c:pt idx="10632">
                  <c:v>30.000029999999821</c:v>
                </c:pt>
                <c:pt idx="10633">
                  <c:v>30.000029999999821</c:v>
                </c:pt>
                <c:pt idx="10634">
                  <c:v>30.000029999999821</c:v>
                </c:pt>
                <c:pt idx="10635">
                  <c:v>30.000029999999821</c:v>
                </c:pt>
                <c:pt idx="10636">
                  <c:v>30.000029999999821</c:v>
                </c:pt>
                <c:pt idx="10637">
                  <c:v>30.000029999999821</c:v>
                </c:pt>
                <c:pt idx="10638">
                  <c:v>30.000029999999821</c:v>
                </c:pt>
                <c:pt idx="10639">
                  <c:v>30.00034999999982</c:v>
                </c:pt>
                <c:pt idx="10640">
                  <c:v>30.002439999999819</c:v>
                </c:pt>
                <c:pt idx="10641">
                  <c:v>30.007999999999818</c:v>
                </c:pt>
                <c:pt idx="10642">
                  <c:v>30.023469999999818</c:v>
                </c:pt>
                <c:pt idx="10643">
                  <c:v>30.037299999999817</c:v>
                </c:pt>
                <c:pt idx="10644">
                  <c:v>30.047349999999817</c:v>
                </c:pt>
                <c:pt idx="10645">
                  <c:v>30.054379999999817</c:v>
                </c:pt>
                <c:pt idx="10646">
                  <c:v>30.058839999999819</c:v>
                </c:pt>
                <c:pt idx="10647">
                  <c:v>30.060719999999819</c:v>
                </c:pt>
                <c:pt idx="10648">
                  <c:v>30.061829999999819</c:v>
                </c:pt>
                <c:pt idx="10649">
                  <c:v>30.062249999999818</c:v>
                </c:pt>
                <c:pt idx="10650">
                  <c:v>30.062419999999818</c:v>
                </c:pt>
                <c:pt idx="10651">
                  <c:v>30.06247999999982</c:v>
                </c:pt>
                <c:pt idx="10652">
                  <c:v>30.06247999999982</c:v>
                </c:pt>
                <c:pt idx="10653">
                  <c:v>30.06247999999982</c:v>
                </c:pt>
                <c:pt idx="10654">
                  <c:v>30.06247999999982</c:v>
                </c:pt>
                <c:pt idx="10655">
                  <c:v>30.06247999999982</c:v>
                </c:pt>
                <c:pt idx="10656">
                  <c:v>30.06247999999982</c:v>
                </c:pt>
                <c:pt idx="10657">
                  <c:v>30.06247999999982</c:v>
                </c:pt>
                <c:pt idx="10658">
                  <c:v>30.06247999999982</c:v>
                </c:pt>
                <c:pt idx="10659">
                  <c:v>30.06810999999982</c:v>
                </c:pt>
                <c:pt idx="10660">
                  <c:v>30.079589999999818</c:v>
                </c:pt>
                <c:pt idx="10661">
                  <c:v>30.09400999999982</c:v>
                </c:pt>
                <c:pt idx="10662">
                  <c:v>30.111599999999818</c:v>
                </c:pt>
                <c:pt idx="10663">
                  <c:v>30.12947999999982</c:v>
                </c:pt>
                <c:pt idx="10664">
                  <c:v>30.13895999999982</c:v>
                </c:pt>
                <c:pt idx="10665">
                  <c:v>30.144839999999821</c:v>
                </c:pt>
                <c:pt idx="10666">
                  <c:v>30.146799999999821</c:v>
                </c:pt>
                <c:pt idx="10667">
                  <c:v>30.148189999999822</c:v>
                </c:pt>
                <c:pt idx="10668">
                  <c:v>30.149059999999821</c:v>
                </c:pt>
                <c:pt idx="10669">
                  <c:v>30.149579999999823</c:v>
                </c:pt>
                <c:pt idx="10670">
                  <c:v>30.149849999999823</c:v>
                </c:pt>
                <c:pt idx="10671">
                  <c:v>30.149869999999822</c:v>
                </c:pt>
                <c:pt idx="10672">
                  <c:v>30.149869999999822</c:v>
                </c:pt>
                <c:pt idx="10673">
                  <c:v>30.149869999999822</c:v>
                </c:pt>
                <c:pt idx="10674">
                  <c:v>30.149869999999822</c:v>
                </c:pt>
                <c:pt idx="10675">
                  <c:v>30.149869999999822</c:v>
                </c:pt>
                <c:pt idx="10676">
                  <c:v>30.149869999999822</c:v>
                </c:pt>
                <c:pt idx="10677">
                  <c:v>30.149869999999822</c:v>
                </c:pt>
                <c:pt idx="10678">
                  <c:v>30.153139999999823</c:v>
                </c:pt>
                <c:pt idx="10679">
                  <c:v>30.163399999999822</c:v>
                </c:pt>
                <c:pt idx="10680">
                  <c:v>30.169289999999823</c:v>
                </c:pt>
                <c:pt idx="10681">
                  <c:v>30.176239999999822</c:v>
                </c:pt>
                <c:pt idx="10682">
                  <c:v>30.184499999999822</c:v>
                </c:pt>
                <c:pt idx="10683">
                  <c:v>30.190939999999824</c:v>
                </c:pt>
                <c:pt idx="10684">
                  <c:v>30.194489999999824</c:v>
                </c:pt>
                <c:pt idx="10685">
                  <c:v>30.196379999999824</c:v>
                </c:pt>
                <c:pt idx="10686">
                  <c:v>30.197519999999823</c:v>
                </c:pt>
                <c:pt idx="10687">
                  <c:v>30.198229999999825</c:v>
                </c:pt>
                <c:pt idx="10688">
                  <c:v>30.198609999999825</c:v>
                </c:pt>
                <c:pt idx="10689">
                  <c:v>30.198759999999826</c:v>
                </c:pt>
                <c:pt idx="10690">
                  <c:v>30.198759999999826</c:v>
                </c:pt>
                <c:pt idx="10691">
                  <c:v>30.198759999999826</c:v>
                </c:pt>
                <c:pt idx="10692">
                  <c:v>30.198759999999826</c:v>
                </c:pt>
                <c:pt idx="10693">
                  <c:v>30.198759999999826</c:v>
                </c:pt>
                <c:pt idx="10694">
                  <c:v>30.198759999999826</c:v>
                </c:pt>
                <c:pt idx="10695">
                  <c:v>30.198759999999826</c:v>
                </c:pt>
                <c:pt idx="10696">
                  <c:v>30.198759999999826</c:v>
                </c:pt>
                <c:pt idx="10697">
                  <c:v>30.202189999999828</c:v>
                </c:pt>
                <c:pt idx="10698">
                  <c:v>30.208239999999826</c:v>
                </c:pt>
                <c:pt idx="10699">
                  <c:v>30.214369999999825</c:v>
                </c:pt>
                <c:pt idx="10700">
                  <c:v>30.237609999999826</c:v>
                </c:pt>
                <c:pt idx="10701">
                  <c:v>30.276399999999825</c:v>
                </c:pt>
                <c:pt idx="10702">
                  <c:v>30.304459999999825</c:v>
                </c:pt>
                <c:pt idx="10703">
                  <c:v>30.318459999999824</c:v>
                </c:pt>
                <c:pt idx="10704">
                  <c:v>30.320959999999825</c:v>
                </c:pt>
                <c:pt idx="10705">
                  <c:v>30.320959999999825</c:v>
                </c:pt>
                <c:pt idx="10706">
                  <c:v>30.320959999999825</c:v>
                </c:pt>
                <c:pt idx="10707">
                  <c:v>30.320959999999825</c:v>
                </c:pt>
                <c:pt idx="10708">
                  <c:v>30.325079999999826</c:v>
                </c:pt>
                <c:pt idx="10709">
                  <c:v>30.338849999999827</c:v>
                </c:pt>
                <c:pt idx="10710">
                  <c:v>30.350179999999828</c:v>
                </c:pt>
                <c:pt idx="10711">
                  <c:v>30.356409999999826</c:v>
                </c:pt>
                <c:pt idx="10712">
                  <c:v>30.358959999999826</c:v>
                </c:pt>
                <c:pt idx="10713">
                  <c:v>30.360039999999827</c:v>
                </c:pt>
                <c:pt idx="10714">
                  <c:v>30.360429999999827</c:v>
                </c:pt>
                <c:pt idx="10715">
                  <c:v>30.360449999999826</c:v>
                </c:pt>
                <c:pt idx="10716">
                  <c:v>30.360449999999826</c:v>
                </c:pt>
                <c:pt idx="10717">
                  <c:v>30.360449999999826</c:v>
                </c:pt>
                <c:pt idx="10718">
                  <c:v>30.360449999999826</c:v>
                </c:pt>
                <c:pt idx="10719">
                  <c:v>30.375689999999825</c:v>
                </c:pt>
                <c:pt idx="10720">
                  <c:v>30.391919999999825</c:v>
                </c:pt>
                <c:pt idx="10721">
                  <c:v>30.408559999999824</c:v>
                </c:pt>
                <c:pt idx="10722">
                  <c:v>30.419309999999825</c:v>
                </c:pt>
                <c:pt idx="10723">
                  <c:v>30.428029999999826</c:v>
                </c:pt>
                <c:pt idx="10724">
                  <c:v>30.434069999999824</c:v>
                </c:pt>
                <c:pt idx="10725">
                  <c:v>30.436059999999824</c:v>
                </c:pt>
                <c:pt idx="10726">
                  <c:v>30.436819999999823</c:v>
                </c:pt>
                <c:pt idx="10727">
                  <c:v>30.437129999999822</c:v>
                </c:pt>
                <c:pt idx="10728">
                  <c:v>30.437199999999823</c:v>
                </c:pt>
                <c:pt idx="10729">
                  <c:v>30.444409999999824</c:v>
                </c:pt>
                <c:pt idx="10730">
                  <c:v>30.472469999999824</c:v>
                </c:pt>
                <c:pt idx="10731">
                  <c:v>30.543679999999824</c:v>
                </c:pt>
                <c:pt idx="10732">
                  <c:v>30.639269999999826</c:v>
                </c:pt>
                <c:pt idx="10733">
                  <c:v>30.736219999999825</c:v>
                </c:pt>
                <c:pt idx="10734">
                  <c:v>30.793779999999824</c:v>
                </c:pt>
                <c:pt idx="10735">
                  <c:v>30.817359999999823</c:v>
                </c:pt>
                <c:pt idx="10736">
                  <c:v>30.847579999999823</c:v>
                </c:pt>
                <c:pt idx="10737">
                  <c:v>30.884479999999822</c:v>
                </c:pt>
                <c:pt idx="10738">
                  <c:v>30.911749999999824</c:v>
                </c:pt>
                <c:pt idx="10739">
                  <c:v>30.933939999999822</c:v>
                </c:pt>
                <c:pt idx="10740">
                  <c:v>30.954199999999823</c:v>
                </c:pt>
                <c:pt idx="10741">
                  <c:v>30.971459999999823</c:v>
                </c:pt>
                <c:pt idx="10742">
                  <c:v>30.984859999999824</c:v>
                </c:pt>
                <c:pt idx="10743">
                  <c:v>31.000279999999822</c:v>
                </c:pt>
                <c:pt idx="10744">
                  <c:v>31.016619999999822</c:v>
                </c:pt>
                <c:pt idx="10745">
                  <c:v>31.034019999999821</c:v>
                </c:pt>
                <c:pt idx="10746">
                  <c:v>31.078189999999822</c:v>
                </c:pt>
                <c:pt idx="10747">
                  <c:v>31.150979999999823</c:v>
                </c:pt>
                <c:pt idx="10748">
                  <c:v>31.216769999999823</c:v>
                </c:pt>
                <c:pt idx="10749">
                  <c:v>31.245109999999823</c:v>
                </c:pt>
                <c:pt idx="10750">
                  <c:v>31.263389999999823</c:v>
                </c:pt>
                <c:pt idx="10751">
                  <c:v>31.306089999999823</c:v>
                </c:pt>
                <c:pt idx="10752">
                  <c:v>31.358589999999822</c:v>
                </c:pt>
                <c:pt idx="10753">
                  <c:v>31.388239999999822</c:v>
                </c:pt>
                <c:pt idx="10754">
                  <c:v>31.406889999999823</c:v>
                </c:pt>
                <c:pt idx="10755">
                  <c:v>31.423899999999822</c:v>
                </c:pt>
                <c:pt idx="10756">
                  <c:v>31.440159999999821</c:v>
                </c:pt>
                <c:pt idx="10757">
                  <c:v>31.455599999999823</c:v>
                </c:pt>
                <c:pt idx="10758">
                  <c:v>31.489299999999822</c:v>
                </c:pt>
                <c:pt idx="10759">
                  <c:v>31.555059999999823</c:v>
                </c:pt>
                <c:pt idx="10760">
                  <c:v>31.642009999999825</c:v>
                </c:pt>
                <c:pt idx="10761">
                  <c:v>31.740709999999826</c:v>
                </c:pt>
                <c:pt idx="10762">
                  <c:v>31.832449999999827</c:v>
                </c:pt>
                <c:pt idx="10763">
                  <c:v>31.889009999999828</c:v>
                </c:pt>
                <c:pt idx="10764">
                  <c:v>31.909489999999828</c:v>
                </c:pt>
                <c:pt idx="10765">
                  <c:v>31.937949999999827</c:v>
                </c:pt>
                <c:pt idx="10766">
                  <c:v>31.968429999999827</c:v>
                </c:pt>
                <c:pt idx="10767">
                  <c:v>31.997339999999827</c:v>
                </c:pt>
                <c:pt idx="10768">
                  <c:v>32.019779999999827</c:v>
                </c:pt>
                <c:pt idx="10769">
                  <c:v>32.035919999999827</c:v>
                </c:pt>
                <c:pt idx="10770">
                  <c:v>32.049989999999823</c:v>
                </c:pt>
                <c:pt idx="10771">
                  <c:v>32.064189999999826</c:v>
                </c:pt>
                <c:pt idx="10772">
                  <c:v>32.082849999999823</c:v>
                </c:pt>
                <c:pt idx="10773">
                  <c:v>32.101239999999819</c:v>
                </c:pt>
                <c:pt idx="10774">
                  <c:v>32.121869999999817</c:v>
                </c:pt>
                <c:pt idx="10775">
                  <c:v>32.136539999999819</c:v>
                </c:pt>
                <c:pt idx="10776">
                  <c:v>32.150069999999822</c:v>
                </c:pt>
                <c:pt idx="10777">
                  <c:v>32.165279999999825</c:v>
                </c:pt>
                <c:pt idx="10778">
                  <c:v>32.181649999999827</c:v>
                </c:pt>
                <c:pt idx="10779">
                  <c:v>32.197249999999826</c:v>
                </c:pt>
                <c:pt idx="10780">
                  <c:v>32.211279999999824</c:v>
                </c:pt>
                <c:pt idx="10781">
                  <c:v>32.223849999999821</c:v>
                </c:pt>
                <c:pt idx="10782">
                  <c:v>32.235769999999825</c:v>
                </c:pt>
                <c:pt idx="10783">
                  <c:v>32.246789999999827</c:v>
                </c:pt>
                <c:pt idx="10784">
                  <c:v>32.25758999999983</c:v>
                </c:pt>
                <c:pt idx="10785">
                  <c:v>32.268169999999827</c:v>
                </c:pt>
                <c:pt idx="10786">
                  <c:v>32.278889999999826</c:v>
                </c:pt>
                <c:pt idx="10787">
                  <c:v>32.289749999999827</c:v>
                </c:pt>
                <c:pt idx="10788">
                  <c:v>32.300159999999828</c:v>
                </c:pt>
                <c:pt idx="10789">
                  <c:v>32.309699999999829</c:v>
                </c:pt>
                <c:pt idx="10790">
                  <c:v>32.319019999999831</c:v>
                </c:pt>
                <c:pt idx="10791">
                  <c:v>32.328359999999833</c:v>
                </c:pt>
                <c:pt idx="10792">
                  <c:v>32.337779999999832</c:v>
                </c:pt>
                <c:pt idx="10793">
                  <c:v>32.347269999999831</c:v>
                </c:pt>
                <c:pt idx="10794">
                  <c:v>32.356269999999832</c:v>
                </c:pt>
                <c:pt idx="10795">
                  <c:v>32.365619999999829</c:v>
                </c:pt>
                <c:pt idx="10796">
                  <c:v>32.375149999999827</c:v>
                </c:pt>
                <c:pt idx="10797">
                  <c:v>32.385059999999825</c:v>
                </c:pt>
                <c:pt idx="10798">
                  <c:v>32.393879999999825</c:v>
                </c:pt>
                <c:pt idx="10799">
                  <c:v>32.402989999999825</c:v>
                </c:pt>
                <c:pt idx="10800">
                  <c:v>32.411799999999822</c:v>
                </c:pt>
                <c:pt idx="10801">
                  <c:v>32.420849999999824</c:v>
                </c:pt>
                <c:pt idx="10802">
                  <c:v>32.429689999999823</c:v>
                </c:pt>
                <c:pt idx="10803">
                  <c:v>32.438439999999822</c:v>
                </c:pt>
                <c:pt idx="10804">
                  <c:v>32.447089999999825</c:v>
                </c:pt>
                <c:pt idx="10805">
                  <c:v>32.455699999999823</c:v>
                </c:pt>
                <c:pt idx="10806">
                  <c:v>32.46459999999982</c:v>
                </c:pt>
                <c:pt idx="10807">
                  <c:v>32.474969999999821</c:v>
                </c:pt>
                <c:pt idx="10808">
                  <c:v>32.484199999999824</c:v>
                </c:pt>
                <c:pt idx="10809">
                  <c:v>32.493119999999827</c:v>
                </c:pt>
                <c:pt idx="10810">
                  <c:v>32.501979999999826</c:v>
                </c:pt>
                <c:pt idx="10811">
                  <c:v>32.510639999999825</c:v>
                </c:pt>
                <c:pt idx="10812">
                  <c:v>32.519279999999824</c:v>
                </c:pt>
                <c:pt idx="10813">
                  <c:v>32.527679999999826</c:v>
                </c:pt>
                <c:pt idx="10814">
                  <c:v>32.536179999999824</c:v>
                </c:pt>
                <c:pt idx="10815">
                  <c:v>32.544529999999824</c:v>
                </c:pt>
                <c:pt idx="10816">
                  <c:v>32.552769999999825</c:v>
                </c:pt>
                <c:pt idx="10817">
                  <c:v>32.561209999999825</c:v>
                </c:pt>
                <c:pt idx="10818">
                  <c:v>32.569439999999823</c:v>
                </c:pt>
                <c:pt idx="10819">
                  <c:v>32.577769999999823</c:v>
                </c:pt>
                <c:pt idx="10820">
                  <c:v>32.585949999999826</c:v>
                </c:pt>
                <c:pt idx="10821">
                  <c:v>32.594169999999828</c:v>
                </c:pt>
                <c:pt idx="10822">
                  <c:v>32.60218999999983</c:v>
                </c:pt>
                <c:pt idx="10823">
                  <c:v>32.60959999999983</c:v>
                </c:pt>
                <c:pt idx="10824">
                  <c:v>32.617049999999828</c:v>
                </c:pt>
                <c:pt idx="10825">
                  <c:v>32.624569999999828</c:v>
                </c:pt>
                <c:pt idx="10826">
                  <c:v>32.631949999999826</c:v>
                </c:pt>
                <c:pt idx="10827">
                  <c:v>32.638799999999826</c:v>
                </c:pt>
                <c:pt idx="10828">
                  <c:v>32.645759999999825</c:v>
                </c:pt>
                <c:pt idx="10829">
                  <c:v>32.652829999999824</c:v>
                </c:pt>
                <c:pt idx="10830">
                  <c:v>32.660029999999821</c:v>
                </c:pt>
                <c:pt idx="10831">
                  <c:v>32.666999999999824</c:v>
                </c:pt>
                <c:pt idx="10832">
                  <c:v>32.673999999999822</c:v>
                </c:pt>
                <c:pt idx="10833">
                  <c:v>32.680839999999819</c:v>
                </c:pt>
                <c:pt idx="10834">
                  <c:v>32.68784999999982</c:v>
                </c:pt>
                <c:pt idx="10835">
                  <c:v>32.694779999999817</c:v>
                </c:pt>
                <c:pt idx="10836">
                  <c:v>32.701449999999816</c:v>
                </c:pt>
                <c:pt idx="10837">
                  <c:v>32.707999999999814</c:v>
                </c:pt>
                <c:pt idx="10838">
                  <c:v>32.714169999999811</c:v>
                </c:pt>
                <c:pt idx="10839">
                  <c:v>32.720669999999814</c:v>
                </c:pt>
                <c:pt idx="10840">
                  <c:v>32.727209999999815</c:v>
                </c:pt>
                <c:pt idx="10841">
                  <c:v>32.733419999999818</c:v>
                </c:pt>
                <c:pt idx="10842">
                  <c:v>32.739889999999818</c:v>
                </c:pt>
                <c:pt idx="10843">
                  <c:v>32.746219999999816</c:v>
                </c:pt>
                <c:pt idx="10844">
                  <c:v>32.75222999999982</c:v>
                </c:pt>
                <c:pt idx="10845">
                  <c:v>32.758599999999817</c:v>
                </c:pt>
                <c:pt idx="10846">
                  <c:v>32.764759999999818</c:v>
                </c:pt>
                <c:pt idx="10847">
                  <c:v>32.770959999999818</c:v>
                </c:pt>
                <c:pt idx="10848">
                  <c:v>32.777019999999816</c:v>
                </c:pt>
                <c:pt idx="10849">
                  <c:v>32.783019999999816</c:v>
                </c:pt>
                <c:pt idx="10850">
                  <c:v>32.789129999999815</c:v>
                </c:pt>
                <c:pt idx="10851">
                  <c:v>32.795069999999818</c:v>
                </c:pt>
                <c:pt idx="10852">
                  <c:v>32.801109999999817</c:v>
                </c:pt>
                <c:pt idx="10853">
                  <c:v>32.806609999999814</c:v>
                </c:pt>
                <c:pt idx="10854">
                  <c:v>32.812229999999815</c:v>
                </c:pt>
                <c:pt idx="10855">
                  <c:v>32.817789999999817</c:v>
                </c:pt>
                <c:pt idx="10856">
                  <c:v>32.82352999999982</c:v>
                </c:pt>
                <c:pt idx="10857">
                  <c:v>32.828919999999819</c:v>
                </c:pt>
                <c:pt idx="10858">
                  <c:v>32.834149999999816</c:v>
                </c:pt>
                <c:pt idx="10859">
                  <c:v>32.839279999999818</c:v>
                </c:pt>
                <c:pt idx="10860">
                  <c:v>32.844149999999814</c:v>
                </c:pt>
                <c:pt idx="10861">
                  <c:v>32.848919999999815</c:v>
                </c:pt>
                <c:pt idx="10862">
                  <c:v>32.853339999999818</c:v>
                </c:pt>
                <c:pt idx="10863">
                  <c:v>32.85768999999982</c:v>
                </c:pt>
                <c:pt idx="10864">
                  <c:v>32.861959999999819</c:v>
                </c:pt>
                <c:pt idx="10865">
                  <c:v>32.866009999999818</c:v>
                </c:pt>
                <c:pt idx="10866">
                  <c:v>32.870079999999817</c:v>
                </c:pt>
                <c:pt idx="10867">
                  <c:v>32.873959999999819</c:v>
                </c:pt>
                <c:pt idx="10868">
                  <c:v>32.87758999999982</c:v>
                </c:pt>
                <c:pt idx="10869">
                  <c:v>32.881249999999824</c:v>
                </c:pt>
                <c:pt idx="10870">
                  <c:v>32.884749999999826</c:v>
                </c:pt>
                <c:pt idx="10871">
                  <c:v>32.887979999999828</c:v>
                </c:pt>
                <c:pt idx="10872">
                  <c:v>32.890989999999832</c:v>
                </c:pt>
                <c:pt idx="10873">
                  <c:v>32.893599999999829</c:v>
                </c:pt>
                <c:pt idx="10874">
                  <c:v>32.895559999999826</c:v>
                </c:pt>
                <c:pt idx="10875">
                  <c:v>32.896859999999826</c:v>
                </c:pt>
                <c:pt idx="10876">
                  <c:v>32.897319999999823</c:v>
                </c:pt>
                <c:pt idx="10877">
                  <c:v>32.897319999999823</c:v>
                </c:pt>
                <c:pt idx="10878">
                  <c:v>32.897319999999823</c:v>
                </c:pt>
                <c:pt idx="10879">
                  <c:v>32.897319999999823</c:v>
                </c:pt>
                <c:pt idx="10880">
                  <c:v>32.897319999999823</c:v>
                </c:pt>
                <c:pt idx="10881">
                  <c:v>32.897319999999823</c:v>
                </c:pt>
                <c:pt idx="10882">
                  <c:v>32.897319999999823</c:v>
                </c:pt>
                <c:pt idx="10883">
                  <c:v>32.897319999999823</c:v>
                </c:pt>
                <c:pt idx="10884">
                  <c:v>32.897319999999823</c:v>
                </c:pt>
                <c:pt idx="10885">
                  <c:v>32.897319999999823</c:v>
                </c:pt>
                <c:pt idx="10886">
                  <c:v>32.897319999999823</c:v>
                </c:pt>
                <c:pt idx="10887">
                  <c:v>32.897319999999823</c:v>
                </c:pt>
                <c:pt idx="10888">
                  <c:v>32.897319999999823</c:v>
                </c:pt>
                <c:pt idx="10889">
                  <c:v>32.897319999999823</c:v>
                </c:pt>
                <c:pt idx="10890">
                  <c:v>32.897319999999823</c:v>
                </c:pt>
                <c:pt idx="10891">
                  <c:v>32.897319999999823</c:v>
                </c:pt>
                <c:pt idx="10892">
                  <c:v>32.897319999999823</c:v>
                </c:pt>
                <c:pt idx="10893">
                  <c:v>32.897319999999823</c:v>
                </c:pt>
                <c:pt idx="10894">
                  <c:v>32.897319999999823</c:v>
                </c:pt>
                <c:pt idx="10895">
                  <c:v>32.897319999999823</c:v>
                </c:pt>
                <c:pt idx="10896">
                  <c:v>32.897319999999823</c:v>
                </c:pt>
                <c:pt idx="10897">
                  <c:v>32.897319999999823</c:v>
                </c:pt>
                <c:pt idx="10898">
                  <c:v>32.897319999999823</c:v>
                </c:pt>
                <c:pt idx="10899">
                  <c:v>32.897319999999823</c:v>
                </c:pt>
                <c:pt idx="10900">
                  <c:v>32.897319999999823</c:v>
                </c:pt>
                <c:pt idx="10901">
                  <c:v>32.897319999999823</c:v>
                </c:pt>
                <c:pt idx="10902">
                  <c:v>32.897319999999823</c:v>
                </c:pt>
                <c:pt idx="10903">
                  <c:v>32.897319999999823</c:v>
                </c:pt>
                <c:pt idx="10904">
                  <c:v>32.897319999999823</c:v>
                </c:pt>
                <c:pt idx="10905">
                  <c:v>32.897319999999823</c:v>
                </c:pt>
                <c:pt idx="10906">
                  <c:v>32.897319999999823</c:v>
                </c:pt>
                <c:pt idx="10907">
                  <c:v>32.897319999999823</c:v>
                </c:pt>
                <c:pt idx="10908">
                  <c:v>32.897319999999823</c:v>
                </c:pt>
                <c:pt idx="10909">
                  <c:v>32.897319999999823</c:v>
                </c:pt>
                <c:pt idx="10910">
                  <c:v>32.897319999999823</c:v>
                </c:pt>
                <c:pt idx="10911">
                  <c:v>32.897319999999823</c:v>
                </c:pt>
                <c:pt idx="10912">
                  <c:v>32.897319999999823</c:v>
                </c:pt>
                <c:pt idx="10913">
                  <c:v>32.897319999999823</c:v>
                </c:pt>
                <c:pt idx="10914">
                  <c:v>32.897319999999823</c:v>
                </c:pt>
                <c:pt idx="10915">
                  <c:v>32.897319999999823</c:v>
                </c:pt>
                <c:pt idx="10916">
                  <c:v>32.897319999999823</c:v>
                </c:pt>
                <c:pt idx="10917">
                  <c:v>32.897319999999823</c:v>
                </c:pt>
                <c:pt idx="10918">
                  <c:v>32.897319999999823</c:v>
                </c:pt>
                <c:pt idx="10919">
                  <c:v>32.897319999999823</c:v>
                </c:pt>
                <c:pt idx="10920">
                  <c:v>32.897319999999823</c:v>
                </c:pt>
                <c:pt idx="10921">
                  <c:v>32.897319999999823</c:v>
                </c:pt>
                <c:pt idx="10922">
                  <c:v>32.897319999999823</c:v>
                </c:pt>
                <c:pt idx="10923">
                  <c:v>32.897319999999823</c:v>
                </c:pt>
                <c:pt idx="10924">
                  <c:v>32.897319999999823</c:v>
                </c:pt>
                <c:pt idx="10925">
                  <c:v>32.897319999999823</c:v>
                </c:pt>
                <c:pt idx="10926">
                  <c:v>32.897319999999823</c:v>
                </c:pt>
                <c:pt idx="10927">
                  <c:v>32.897319999999823</c:v>
                </c:pt>
                <c:pt idx="10928">
                  <c:v>32.897319999999823</c:v>
                </c:pt>
                <c:pt idx="10929">
                  <c:v>32.897319999999823</c:v>
                </c:pt>
                <c:pt idx="10930">
                  <c:v>32.897319999999823</c:v>
                </c:pt>
                <c:pt idx="10931">
                  <c:v>32.897319999999823</c:v>
                </c:pt>
                <c:pt idx="10932">
                  <c:v>32.897319999999823</c:v>
                </c:pt>
                <c:pt idx="10933">
                  <c:v>32.897319999999823</c:v>
                </c:pt>
                <c:pt idx="10934">
                  <c:v>32.897319999999823</c:v>
                </c:pt>
                <c:pt idx="10935">
                  <c:v>32.897319999999823</c:v>
                </c:pt>
                <c:pt idx="10936">
                  <c:v>32.897319999999823</c:v>
                </c:pt>
                <c:pt idx="10937">
                  <c:v>32.897319999999823</c:v>
                </c:pt>
                <c:pt idx="10938">
                  <c:v>32.897319999999823</c:v>
                </c:pt>
                <c:pt idx="10939">
                  <c:v>32.897319999999823</c:v>
                </c:pt>
                <c:pt idx="10940">
                  <c:v>32.897319999999823</c:v>
                </c:pt>
                <c:pt idx="10941">
                  <c:v>32.897319999999823</c:v>
                </c:pt>
                <c:pt idx="10942">
                  <c:v>32.897319999999823</c:v>
                </c:pt>
                <c:pt idx="10943">
                  <c:v>32.897319999999823</c:v>
                </c:pt>
                <c:pt idx="10944">
                  <c:v>32.897319999999823</c:v>
                </c:pt>
                <c:pt idx="10945">
                  <c:v>32.897319999999823</c:v>
                </c:pt>
                <c:pt idx="10946">
                  <c:v>32.897319999999823</c:v>
                </c:pt>
                <c:pt idx="10947">
                  <c:v>32.897319999999823</c:v>
                </c:pt>
                <c:pt idx="10948">
                  <c:v>32.897319999999823</c:v>
                </c:pt>
                <c:pt idx="10949">
                  <c:v>32.897319999999823</c:v>
                </c:pt>
                <c:pt idx="10950">
                  <c:v>32.897319999999823</c:v>
                </c:pt>
                <c:pt idx="10951">
                  <c:v>32.897319999999823</c:v>
                </c:pt>
                <c:pt idx="10952">
                  <c:v>32.897319999999823</c:v>
                </c:pt>
                <c:pt idx="10953">
                  <c:v>32.897319999999823</c:v>
                </c:pt>
                <c:pt idx="10954">
                  <c:v>32.897319999999823</c:v>
                </c:pt>
                <c:pt idx="10955">
                  <c:v>32.897319999999823</c:v>
                </c:pt>
                <c:pt idx="10956">
                  <c:v>32.897319999999823</c:v>
                </c:pt>
                <c:pt idx="10957">
                  <c:v>32.897319999999823</c:v>
                </c:pt>
                <c:pt idx="10958">
                  <c:v>32.897319999999823</c:v>
                </c:pt>
                <c:pt idx="10959">
                  <c:v>32.897319999999823</c:v>
                </c:pt>
                <c:pt idx="10960">
                  <c:v>32.897319999999823</c:v>
                </c:pt>
                <c:pt idx="10961">
                  <c:v>32.897319999999823</c:v>
                </c:pt>
                <c:pt idx="10962">
                  <c:v>32.897319999999823</c:v>
                </c:pt>
                <c:pt idx="10963">
                  <c:v>32.897319999999823</c:v>
                </c:pt>
                <c:pt idx="10964">
                  <c:v>32.897319999999823</c:v>
                </c:pt>
                <c:pt idx="10965">
                  <c:v>32.897319999999823</c:v>
                </c:pt>
                <c:pt idx="10966">
                  <c:v>32.897319999999823</c:v>
                </c:pt>
                <c:pt idx="10967">
                  <c:v>32.897319999999823</c:v>
                </c:pt>
                <c:pt idx="10968">
                  <c:v>32.897319999999823</c:v>
                </c:pt>
                <c:pt idx="10969">
                  <c:v>32.897559999999821</c:v>
                </c:pt>
                <c:pt idx="10970">
                  <c:v>32.899419999999822</c:v>
                </c:pt>
                <c:pt idx="10971">
                  <c:v>32.902599999999822</c:v>
                </c:pt>
                <c:pt idx="10972">
                  <c:v>32.906839999999825</c:v>
                </c:pt>
                <c:pt idx="10973">
                  <c:v>32.910049999999828</c:v>
                </c:pt>
                <c:pt idx="10974">
                  <c:v>32.912309999999827</c:v>
                </c:pt>
                <c:pt idx="10975">
                  <c:v>32.913269999999827</c:v>
                </c:pt>
                <c:pt idx="10976">
                  <c:v>32.913689999999825</c:v>
                </c:pt>
                <c:pt idx="10977">
                  <c:v>32.913809999999827</c:v>
                </c:pt>
                <c:pt idx="10978">
                  <c:v>32.913809999999827</c:v>
                </c:pt>
                <c:pt idx="10979">
                  <c:v>32.913809999999827</c:v>
                </c:pt>
                <c:pt idx="10980">
                  <c:v>32.913809999999827</c:v>
                </c:pt>
                <c:pt idx="10981">
                  <c:v>32.913809999999827</c:v>
                </c:pt>
                <c:pt idx="10982">
                  <c:v>32.913849999999826</c:v>
                </c:pt>
                <c:pt idx="10983">
                  <c:v>32.913919999999827</c:v>
                </c:pt>
                <c:pt idx="10984">
                  <c:v>32.913989999999828</c:v>
                </c:pt>
                <c:pt idx="10985">
                  <c:v>32.914059999999829</c:v>
                </c:pt>
                <c:pt idx="10986">
                  <c:v>32.914139999999826</c:v>
                </c:pt>
                <c:pt idx="10987">
                  <c:v>32.914139999999826</c:v>
                </c:pt>
                <c:pt idx="10988">
                  <c:v>32.914139999999826</c:v>
                </c:pt>
                <c:pt idx="10989">
                  <c:v>32.914139999999826</c:v>
                </c:pt>
                <c:pt idx="10990">
                  <c:v>32.914139999999826</c:v>
                </c:pt>
                <c:pt idx="10991">
                  <c:v>32.914449999999825</c:v>
                </c:pt>
                <c:pt idx="10992">
                  <c:v>32.915469999999821</c:v>
                </c:pt>
                <c:pt idx="10993">
                  <c:v>32.91653999999982</c:v>
                </c:pt>
                <c:pt idx="10994">
                  <c:v>32.917219999999823</c:v>
                </c:pt>
                <c:pt idx="10995">
                  <c:v>32.91747999999982</c:v>
                </c:pt>
                <c:pt idx="10996">
                  <c:v>32.91747999999982</c:v>
                </c:pt>
                <c:pt idx="10997">
                  <c:v>32.91747999999982</c:v>
                </c:pt>
                <c:pt idx="10998">
                  <c:v>32.91747999999982</c:v>
                </c:pt>
                <c:pt idx="10999">
                  <c:v>32.91747999999982</c:v>
                </c:pt>
                <c:pt idx="11000">
                  <c:v>32.91747999999982</c:v>
                </c:pt>
                <c:pt idx="11001">
                  <c:v>32.91747999999982</c:v>
                </c:pt>
                <c:pt idx="11002">
                  <c:v>32.91747999999982</c:v>
                </c:pt>
                <c:pt idx="11003">
                  <c:v>32.91747999999982</c:v>
                </c:pt>
                <c:pt idx="11004">
                  <c:v>32.91747999999982</c:v>
                </c:pt>
                <c:pt idx="11005">
                  <c:v>32.91747999999982</c:v>
                </c:pt>
                <c:pt idx="11006">
                  <c:v>32.91747999999982</c:v>
                </c:pt>
                <c:pt idx="11007">
                  <c:v>32.91747999999982</c:v>
                </c:pt>
                <c:pt idx="11008">
                  <c:v>32.91747999999982</c:v>
                </c:pt>
                <c:pt idx="11009">
                  <c:v>32.91747999999982</c:v>
                </c:pt>
                <c:pt idx="11010">
                  <c:v>32.917579999999823</c:v>
                </c:pt>
                <c:pt idx="11011">
                  <c:v>32.917709999999822</c:v>
                </c:pt>
                <c:pt idx="11012">
                  <c:v>32.919319999999821</c:v>
                </c:pt>
                <c:pt idx="11013">
                  <c:v>32.927479999999818</c:v>
                </c:pt>
                <c:pt idx="11014">
                  <c:v>32.93972999999982</c:v>
                </c:pt>
                <c:pt idx="11015">
                  <c:v>32.944539999999819</c:v>
                </c:pt>
                <c:pt idx="11016">
                  <c:v>32.947779999999817</c:v>
                </c:pt>
                <c:pt idx="11017">
                  <c:v>32.949709999999818</c:v>
                </c:pt>
                <c:pt idx="11018">
                  <c:v>32.950919999999819</c:v>
                </c:pt>
                <c:pt idx="11019">
                  <c:v>32.952149999999818</c:v>
                </c:pt>
                <c:pt idx="11020">
                  <c:v>32.95275999999982</c:v>
                </c:pt>
                <c:pt idx="11021">
                  <c:v>32.953009999999821</c:v>
                </c:pt>
                <c:pt idx="11022">
                  <c:v>32.953149999999823</c:v>
                </c:pt>
                <c:pt idx="11023">
                  <c:v>32.953189999999822</c:v>
                </c:pt>
                <c:pt idx="11024">
                  <c:v>32.953189999999822</c:v>
                </c:pt>
                <c:pt idx="11025">
                  <c:v>32.953189999999822</c:v>
                </c:pt>
                <c:pt idx="11026">
                  <c:v>32.953189999999822</c:v>
                </c:pt>
                <c:pt idx="11027">
                  <c:v>32.953189999999822</c:v>
                </c:pt>
                <c:pt idx="11028">
                  <c:v>32.953189999999822</c:v>
                </c:pt>
                <c:pt idx="11029">
                  <c:v>32.953189999999822</c:v>
                </c:pt>
                <c:pt idx="11030">
                  <c:v>32.953189999999822</c:v>
                </c:pt>
                <c:pt idx="11031">
                  <c:v>32.95622999999982</c:v>
                </c:pt>
                <c:pt idx="11032">
                  <c:v>32.961119999999823</c:v>
                </c:pt>
                <c:pt idx="11033">
                  <c:v>32.966069999999824</c:v>
                </c:pt>
                <c:pt idx="11034">
                  <c:v>32.980799999999824</c:v>
                </c:pt>
                <c:pt idx="11035">
                  <c:v>33.005349999999822</c:v>
                </c:pt>
                <c:pt idx="11036">
                  <c:v>33.029039999999824</c:v>
                </c:pt>
                <c:pt idx="11037">
                  <c:v>33.055059999999827</c:v>
                </c:pt>
                <c:pt idx="11038">
                  <c:v>33.072939999999825</c:v>
                </c:pt>
                <c:pt idx="11039">
                  <c:v>33.080109999999827</c:v>
                </c:pt>
                <c:pt idx="11040">
                  <c:v>33.083469999999828</c:v>
                </c:pt>
                <c:pt idx="11041">
                  <c:v>33.084829999999826</c:v>
                </c:pt>
                <c:pt idx="11042">
                  <c:v>33.084829999999826</c:v>
                </c:pt>
                <c:pt idx="11043">
                  <c:v>33.084829999999826</c:v>
                </c:pt>
                <c:pt idx="11044">
                  <c:v>33.085909999999828</c:v>
                </c:pt>
                <c:pt idx="11045">
                  <c:v>33.105789999999828</c:v>
                </c:pt>
                <c:pt idx="11046">
                  <c:v>33.14270999999983</c:v>
                </c:pt>
                <c:pt idx="11047">
                  <c:v>33.159099999999832</c:v>
                </c:pt>
                <c:pt idx="11048">
                  <c:v>33.164369999999835</c:v>
                </c:pt>
                <c:pt idx="11049">
                  <c:v>33.177209999999832</c:v>
                </c:pt>
                <c:pt idx="11050">
                  <c:v>33.202299999999831</c:v>
                </c:pt>
                <c:pt idx="11051">
                  <c:v>33.23515999999983</c:v>
                </c:pt>
                <c:pt idx="11052">
                  <c:v>33.253489999999829</c:v>
                </c:pt>
                <c:pt idx="11053">
                  <c:v>33.265539999999831</c:v>
                </c:pt>
                <c:pt idx="11054">
                  <c:v>33.271239999999828</c:v>
                </c:pt>
                <c:pt idx="11055">
                  <c:v>33.27287999999983</c:v>
                </c:pt>
                <c:pt idx="11056">
                  <c:v>33.273009999999829</c:v>
                </c:pt>
                <c:pt idx="11057">
                  <c:v>33.273009999999829</c:v>
                </c:pt>
                <c:pt idx="11058">
                  <c:v>33.273009999999829</c:v>
                </c:pt>
                <c:pt idx="11059">
                  <c:v>33.273009999999829</c:v>
                </c:pt>
                <c:pt idx="11060">
                  <c:v>33.273009999999829</c:v>
                </c:pt>
                <c:pt idx="11061">
                  <c:v>33.273009999999829</c:v>
                </c:pt>
                <c:pt idx="11062">
                  <c:v>33.278189999999832</c:v>
                </c:pt>
                <c:pt idx="11063">
                  <c:v>33.296169999999833</c:v>
                </c:pt>
                <c:pt idx="11064">
                  <c:v>33.31305999999983</c:v>
                </c:pt>
                <c:pt idx="11065">
                  <c:v>33.323249999999831</c:v>
                </c:pt>
                <c:pt idx="11066">
                  <c:v>33.326519999999832</c:v>
                </c:pt>
                <c:pt idx="11067">
                  <c:v>33.327199999999834</c:v>
                </c:pt>
                <c:pt idx="11068">
                  <c:v>33.327199999999834</c:v>
                </c:pt>
                <c:pt idx="11069">
                  <c:v>33.327199999999834</c:v>
                </c:pt>
                <c:pt idx="11070">
                  <c:v>33.327199999999834</c:v>
                </c:pt>
                <c:pt idx="11071">
                  <c:v>33.327199999999834</c:v>
                </c:pt>
                <c:pt idx="11072">
                  <c:v>33.327199999999834</c:v>
                </c:pt>
                <c:pt idx="11073">
                  <c:v>33.327199999999834</c:v>
                </c:pt>
                <c:pt idx="11074">
                  <c:v>33.327199999999834</c:v>
                </c:pt>
                <c:pt idx="11075">
                  <c:v>33.327799999999833</c:v>
                </c:pt>
                <c:pt idx="11076">
                  <c:v>33.333689999999834</c:v>
                </c:pt>
                <c:pt idx="11077">
                  <c:v>33.343519999999835</c:v>
                </c:pt>
                <c:pt idx="11078">
                  <c:v>33.348479999999832</c:v>
                </c:pt>
                <c:pt idx="11079">
                  <c:v>33.34983999999983</c:v>
                </c:pt>
                <c:pt idx="11080">
                  <c:v>33.34983999999983</c:v>
                </c:pt>
                <c:pt idx="11081">
                  <c:v>33.34983999999983</c:v>
                </c:pt>
                <c:pt idx="11082">
                  <c:v>33.34983999999983</c:v>
                </c:pt>
                <c:pt idx="11083">
                  <c:v>33.34983999999983</c:v>
                </c:pt>
                <c:pt idx="11084">
                  <c:v>33.350519999999833</c:v>
                </c:pt>
                <c:pt idx="11085">
                  <c:v>33.35292999999983</c:v>
                </c:pt>
                <c:pt idx="11086">
                  <c:v>33.357399999999828</c:v>
                </c:pt>
                <c:pt idx="11087">
                  <c:v>33.361439999999831</c:v>
                </c:pt>
                <c:pt idx="11088">
                  <c:v>33.36429999999983</c:v>
                </c:pt>
                <c:pt idx="11089">
                  <c:v>33.365949999999827</c:v>
                </c:pt>
                <c:pt idx="11090">
                  <c:v>33.36700999999983</c:v>
                </c:pt>
                <c:pt idx="11091">
                  <c:v>33.367689999999833</c:v>
                </c:pt>
                <c:pt idx="11092">
                  <c:v>33.36821999999983</c:v>
                </c:pt>
                <c:pt idx="11093">
                  <c:v>33.369049999999831</c:v>
                </c:pt>
                <c:pt idx="11094">
                  <c:v>33.370199999999834</c:v>
                </c:pt>
                <c:pt idx="11095">
                  <c:v>33.37103999999983</c:v>
                </c:pt>
                <c:pt idx="11096">
                  <c:v>33.371049999999833</c:v>
                </c:pt>
                <c:pt idx="11097">
                  <c:v>33.371049999999833</c:v>
                </c:pt>
                <c:pt idx="11098">
                  <c:v>33.371049999999833</c:v>
                </c:pt>
                <c:pt idx="11099">
                  <c:v>33.371049999999833</c:v>
                </c:pt>
                <c:pt idx="11100">
                  <c:v>33.371049999999833</c:v>
                </c:pt>
                <c:pt idx="11101">
                  <c:v>33.371049999999833</c:v>
                </c:pt>
                <c:pt idx="11102">
                  <c:v>33.371049999999833</c:v>
                </c:pt>
                <c:pt idx="11103">
                  <c:v>33.371049999999833</c:v>
                </c:pt>
                <c:pt idx="11104">
                  <c:v>33.371049999999833</c:v>
                </c:pt>
                <c:pt idx="11105">
                  <c:v>33.371049999999833</c:v>
                </c:pt>
                <c:pt idx="11106">
                  <c:v>33.371049999999833</c:v>
                </c:pt>
                <c:pt idx="11107">
                  <c:v>33.371049999999833</c:v>
                </c:pt>
                <c:pt idx="11108">
                  <c:v>33.371049999999833</c:v>
                </c:pt>
                <c:pt idx="11109">
                  <c:v>33.371049999999833</c:v>
                </c:pt>
                <c:pt idx="11110">
                  <c:v>33.371049999999833</c:v>
                </c:pt>
                <c:pt idx="11111">
                  <c:v>33.371049999999833</c:v>
                </c:pt>
                <c:pt idx="11112">
                  <c:v>33.371049999999833</c:v>
                </c:pt>
                <c:pt idx="11113">
                  <c:v>33.371049999999833</c:v>
                </c:pt>
                <c:pt idx="11114">
                  <c:v>33.371049999999833</c:v>
                </c:pt>
                <c:pt idx="11115">
                  <c:v>33.371049999999833</c:v>
                </c:pt>
                <c:pt idx="11116">
                  <c:v>33.371049999999833</c:v>
                </c:pt>
                <c:pt idx="11117">
                  <c:v>33.371049999999833</c:v>
                </c:pt>
                <c:pt idx="11118">
                  <c:v>33.371049999999833</c:v>
                </c:pt>
                <c:pt idx="11119">
                  <c:v>33.371049999999833</c:v>
                </c:pt>
                <c:pt idx="11120">
                  <c:v>33.371049999999833</c:v>
                </c:pt>
                <c:pt idx="11121">
                  <c:v>33.371049999999833</c:v>
                </c:pt>
                <c:pt idx="11122">
                  <c:v>33.371049999999833</c:v>
                </c:pt>
                <c:pt idx="11123">
                  <c:v>33.371049999999833</c:v>
                </c:pt>
                <c:pt idx="11124">
                  <c:v>33.371049999999833</c:v>
                </c:pt>
                <c:pt idx="11125">
                  <c:v>33.371109999999831</c:v>
                </c:pt>
                <c:pt idx="11126">
                  <c:v>33.372419999999828</c:v>
                </c:pt>
                <c:pt idx="11127">
                  <c:v>33.374759999999824</c:v>
                </c:pt>
                <c:pt idx="11128">
                  <c:v>33.377209999999828</c:v>
                </c:pt>
                <c:pt idx="11129">
                  <c:v>33.379369999999831</c:v>
                </c:pt>
                <c:pt idx="11130">
                  <c:v>33.381139999999832</c:v>
                </c:pt>
                <c:pt idx="11131">
                  <c:v>33.382289999999834</c:v>
                </c:pt>
                <c:pt idx="11132">
                  <c:v>33.382959999999834</c:v>
                </c:pt>
                <c:pt idx="11133">
                  <c:v>33.383469999999832</c:v>
                </c:pt>
                <c:pt idx="11134">
                  <c:v>33.383949999999835</c:v>
                </c:pt>
                <c:pt idx="11135">
                  <c:v>33.384719999999838</c:v>
                </c:pt>
                <c:pt idx="11136">
                  <c:v>33.386309999999838</c:v>
                </c:pt>
                <c:pt idx="11137">
                  <c:v>33.387699999999839</c:v>
                </c:pt>
                <c:pt idx="11138">
                  <c:v>33.387699999999839</c:v>
                </c:pt>
                <c:pt idx="11139">
                  <c:v>33.387699999999839</c:v>
                </c:pt>
                <c:pt idx="11140">
                  <c:v>33.387699999999839</c:v>
                </c:pt>
                <c:pt idx="11141">
                  <c:v>33.387699999999839</c:v>
                </c:pt>
                <c:pt idx="11142">
                  <c:v>33.387699999999839</c:v>
                </c:pt>
                <c:pt idx="11143">
                  <c:v>33.387699999999839</c:v>
                </c:pt>
                <c:pt idx="11144">
                  <c:v>33.387699999999839</c:v>
                </c:pt>
                <c:pt idx="11145">
                  <c:v>33.394689999999841</c:v>
                </c:pt>
                <c:pt idx="11146">
                  <c:v>33.432219999999838</c:v>
                </c:pt>
                <c:pt idx="11147">
                  <c:v>33.483159999999835</c:v>
                </c:pt>
                <c:pt idx="11148">
                  <c:v>33.518519999999832</c:v>
                </c:pt>
                <c:pt idx="11149">
                  <c:v>33.535919999999834</c:v>
                </c:pt>
                <c:pt idx="11150">
                  <c:v>33.538709999999831</c:v>
                </c:pt>
                <c:pt idx="11151">
                  <c:v>33.538979999999832</c:v>
                </c:pt>
                <c:pt idx="11152">
                  <c:v>33.538979999999832</c:v>
                </c:pt>
                <c:pt idx="11153">
                  <c:v>33.540089999999829</c:v>
                </c:pt>
                <c:pt idx="11154">
                  <c:v>33.544809999999828</c:v>
                </c:pt>
                <c:pt idx="11155">
                  <c:v>33.551199999999831</c:v>
                </c:pt>
                <c:pt idx="11156">
                  <c:v>33.55674999999983</c:v>
                </c:pt>
                <c:pt idx="11157">
                  <c:v>33.55938999999983</c:v>
                </c:pt>
                <c:pt idx="11158">
                  <c:v>33.560609999999826</c:v>
                </c:pt>
                <c:pt idx="11159">
                  <c:v>33.561219999999828</c:v>
                </c:pt>
                <c:pt idx="11160">
                  <c:v>33.561619999999827</c:v>
                </c:pt>
                <c:pt idx="11161">
                  <c:v>33.561899999999824</c:v>
                </c:pt>
                <c:pt idx="11162">
                  <c:v>33.562019999999826</c:v>
                </c:pt>
                <c:pt idx="11163">
                  <c:v>33.562089999999827</c:v>
                </c:pt>
                <c:pt idx="11164">
                  <c:v>33.562229999999829</c:v>
                </c:pt>
                <c:pt idx="11165">
                  <c:v>33.562499999999829</c:v>
                </c:pt>
                <c:pt idx="11166">
                  <c:v>33.562829999999828</c:v>
                </c:pt>
                <c:pt idx="11167">
                  <c:v>33.563119999999827</c:v>
                </c:pt>
                <c:pt idx="11168">
                  <c:v>33.563199999999824</c:v>
                </c:pt>
                <c:pt idx="11169">
                  <c:v>33.563199999999824</c:v>
                </c:pt>
                <c:pt idx="11170">
                  <c:v>33.563199999999824</c:v>
                </c:pt>
                <c:pt idx="11171">
                  <c:v>33.563199999999824</c:v>
                </c:pt>
                <c:pt idx="11172">
                  <c:v>33.563199999999824</c:v>
                </c:pt>
                <c:pt idx="11173">
                  <c:v>33.563199999999824</c:v>
                </c:pt>
                <c:pt idx="11174">
                  <c:v>33.563199999999824</c:v>
                </c:pt>
                <c:pt idx="11175">
                  <c:v>33.563199999999824</c:v>
                </c:pt>
                <c:pt idx="11176">
                  <c:v>33.563199999999824</c:v>
                </c:pt>
                <c:pt idx="11177">
                  <c:v>33.563199999999824</c:v>
                </c:pt>
                <c:pt idx="11178">
                  <c:v>33.563199999999824</c:v>
                </c:pt>
                <c:pt idx="11179">
                  <c:v>33.563199999999824</c:v>
                </c:pt>
                <c:pt idx="11180">
                  <c:v>33.563199999999824</c:v>
                </c:pt>
                <c:pt idx="11181">
                  <c:v>33.563199999999824</c:v>
                </c:pt>
                <c:pt idx="11182">
                  <c:v>33.563199999999824</c:v>
                </c:pt>
                <c:pt idx="11183">
                  <c:v>33.563199999999824</c:v>
                </c:pt>
                <c:pt idx="11184">
                  <c:v>33.563199999999824</c:v>
                </c:pt>
                <c:pt idx="11185">
                  <c:v>33.563199999999824</c:v>
                </c:pt>
                <c:pt idx="11186">
                  <c:v>33.563199999999824</c:v>
                </c:pt>
                <c:pt idx="11187">
                  <c:v>33.563199999999824</c:v>
                </c:pt>
                <c:pt idx="11188">
                  <c:v>33.563199999999824</c:v>
                </c:pt>
                <c:pt idx="11189">
                  <c:v>33.563199999999824</c:v>
                </c:pt>
                <c:pt idx="11190">
                  <c:v>33.563199999999824</c:v>
                </c:pt>
                <c:pt idx="11191">
                  <c:v>33.563199999999824</c:v>
                </c:pt>
                <c:pt idx="11192">
                  <c:v>33.563199999999824</c:v>
                </c:pt>
                <c:pt idx="11193">
                  <c:v>33.563199999999824</c:v>
                </c:pt>
                <c:pt idx="11194">
                  <c:v>33.563199999999824</c:v>
                </c:pt>
                <c:pt idx="11195">
                  <c:v>33.563199999999824</c:v>
                </c:pt>
                <c:pt idx="11196">
                  <c:v>33.563199999999824</c:v>
                </c:pt>
                <c:pt idx="11197">
                  <c:v>33.563199999999824</c:v>
                </c:pt>
                <c:pt idx="11198">
                  <c:v>33.563199999999824</c:v>
                </c:pt>
                <c:pt idx="11199">
                  <c:v>33.563869999999824</c:v>
                </c:pt>
                <c:pt idx="11200">
                  <c:v>33.575619999999823</c:v>
                </c:pt>
                <c:pt idx="11201">
                  <c:v>33.586529999999826</c:v>
                </c:pt>
                <c:pt idx="11202">
                  <c:v>33.595609999999823</c:v>
                </c:pt>
                <c:pt idx="11203">
                  <c:v>33.611969999999822</c:v>
                </c:pt>
                <c:pt idx="11204">
                  <c:v>33.628159999999824</c:v>
                </c:pt>
                <c:pt idx="11205">
                  <c:v>33.646579999999823</c:v>
                </c:pt>
                <c:pt idx="11206">
                  <c:v>33.658359999999824</c:v>
                </c:pt>
                <c:pt idx="11207">
                  <c:v>33.666339999999828</c:v>
                </c:pt>
                <c:pt idx="11208">
                  <c:v>33.668829999999829</c:v>
                </c:pt>
                <c:pt idx="11209">
                  <c:v>33.669989999999828</c:v>
                </c:pt>
                <c:pt idx="11210">
                  <c:v>33.670479999999827</c:v>
                </c:pt>
                <c:pt idx="11211">
                  <c:v>33.670569999999827</c:v>
                </c:pt>
                <c:pt idx="11212">
                  <c:v>33.670569999999827</c:v>
                </c:pt>
                <c:pt idx="11213">
                  <c:v>33.670569999999827</c:v>
                </c:pt>
                <c:pt idx="11214">
                  <c:v>33.670569999999827</c:v>
                </c:pt>
                <c:pt idx="11215">
                  <c:v>33.671709999999827</c:v>
                </c:pt>
                <c:pt idx="11216">
                  <c:v>33.674689999999828</c:v>
                </c:pt>
                <c:pt idx="11217">
                  <c:v>33.678689999999825</c:v>
                </c:pt>
                <c:pt idx="11218">
                  <c:v>33.682239999999823</c:v>
                </c:pt>
                <c:pt idx="11219">
                  <c:v>33.684919999999821</c:v>
                </c:pt>
                <c:pt idx="11220">
                  <c:v>33.686189999999819</c:v>
                </c:pt>
                <c:pt idx="11221">
                  <c:v>33.686779999999821</c:v>
                </c:pt>
                <c:pt idx="11222">
                  <c:v>33.687009999999823</c:v>
                </c:pt>
                <c:pt idx="11223">
                  <c:v>33.687039999999826</c:v>
                </c:pt>
                <c:pt idx="11224">
                  <c:v>33.687039999999826</c:v>
                </c:pt>
                <c:pt idx="11225">
                  <c:v>33.687039999999826</c:v>
                </c:pt>
                <c:pt idx="11226">
                  <c:v>33.687039999999826</c:v>
                </c:pt>
                <c:pt idx="11227">
                  <c:v>33.687039999999826</c:v>
                </c:pt>
                <c:pt idx="11228">
                  <c:v>33.687039999999826</c:v>
                </c:pt>
                <c:pt idx="11229">
                  <c:v>33.687039999999826</c:v>
                </c:pt>
                <c:pt idx="11230">
                  <c:v>33.687039999999826</c:v>
                </c:pt>
                <c:pt idx="11231">
                  <c:v>33.687039999999826</c:v>
                </c:pt>
                <c:pt idx="11232">
                  <c:v>33.687039999999826</c:v>
                </c:pt>
                <c:pt idx="11233">
                  <c:v>33.688739999999825</c:v>
                </c:pt>
                <c:pt idx="11234">
                  <c:v>33.695699999999825</c:v>
                </c:pt>
                <c:pt idx="11235">
                  <c:v>33.706839999999822</c:v>
                </c:pt>
                <c:pt idx="11236">
                  <c:v>33.717249999999822</c:v>
                </c:pt>
                <c:pt idx="11237">
                  <c:v>33.722739999999824</c:v>
                </c:pt>
                <c:pt idx="11238">
                  <c:v>33.725469999999824</c:v>
                </c:pt>
                <c:pt idx="11239">
                  <c:v>33.727259999999823</c:v>
                </c:pt>
                <c:pt idx="11240">
                  <c:v>33.728399999999823</c:v>
                </c:pt>
                <c:pt idx="11241">
                  <c:v>33.729119999999824</c:v>
                </c:pt>
                <c:pt idx="11242">
                  <c:v>33.729489999999821</c:v>
                </c:pt>
                <c:pt idx="11243">
                  <c:v>33.729699999999823</c:v>
                </c:pt>
                <c:pt idx="11244">
                  <c:v>33.72977999999982</c:v>
                </c:pt>
                <c:pt idx="11245">
                  <c:v>33.72977999999982</c:v>
                </c:pt>
                <c:pt idx="11246">
                  <c:v>33.72977999999982</c:v>
                </c:pt>
                <c:pt idx="11247">
                  <c:v>33.72977999999982</c:v>
                </c:pt>
                <c:pt idx="11248">
                  <c:v>33.72977999999982</c:v>
                </c:pt>
                <c:pt idx="11249">
                  <c:v>33.72977999999982</c:v>
                </c:pt>
                <c:pt idx="11250">
                  <c:v>33.735019999999821</c:v>
                </c:pt>
                <c:pt idx="11251">
                  <c:v>33.740149999999822</c:v>
                </c:pt>
                <c:pt idx="11252">
                  <c:v>33.743039999999823</c:v>
                </c:pt>
                <c:pt idx="11253">
                  <c:v>33.745109999999826</c:v>
                </c:pt>
                <c:pt idx="11254">
                  <c:v>33.745949999999823</c:v>
                </c:pt>
                <c:pt idx="11255">
                  <c:v>33.746049999999826</c:v>
                </c:pt>
                <c:pt idx="11256">
                  <c:v>33.746049999999826</c:v>
                </c:pt>
                <c:pt idx="11257">
                  <c:v>33.746049999999826</c:v>
                </c:pt>
                <c:pt idx="11258">
                  <c:v>33.746049999999826</c:v>
                </c:pt>
                <c:pt idx="11259">
                  <c:v>33.746049999999826</c:v>
                </c:pt>
                <c:pt idx="11260">
                  <c:v>33.746049999999826</c:v>
                </c:pt>
                <c:pt idx="11261">
                  <c:v>33.746049999999826</c:v>
                </c:pt>
                <c:pt idx="11262">
                  <c:v>33.746049999999826</c:v>
                </c:pt>
                <c:pt idx="11263">
                  <c:v>33.746049999999826</c:v>
                </c:pt>
                <c:pt idx="11264">
                  <c:v>33.746049999999826</c:v>
                </c:pt>
                <c:pt idx="11265">
                  <c:v>33.746049999999826</c:v>
                </c:pt>
                <c:pt idx="11266">
                  <c:v>33.746049999999826</c:v>
                </c:pt>
                <c:pt idx="11267">
                  <c:v>33.746049999999826</c:v>
                </c:pt>
                <c:pt idx="11268">
                  <c:v>33.746049999999826</c:v>
                </c:pt>
                <c:pt idx="11269">
                  <c:v>33.746049999999826</c:v>
                </c:pt>
                <c:pt idx="11270">
                  <c:v>33.746049999999826</c:v>
                </c:pt>
                <c:pt idx="11271">
                  <c:v>33.746049999999826</c:v>
                </c:pt>
                <c:pt idx="11272">
                  <c:v>33.746049999999826</c:v>
                </c:pt>
                <c:pt idx="11273">
                  <c:v>33.746049999999826</c:v>
                </c:pt>
                <c:pt idx="11274">
                  <c:v>33.746049999999826</c:v>
                </c:pt>
                <c:pt idx="11275">
                  <c:v>33.746049999999826</c:v>
                </c:pt>
                <c:pt idx="11276">
                  <c:v>33.746809999999826</c:v>
                </c:pt>
                <c:pt idx="11277">
                  <c:v>33.752219999999824</c:v>
                </c:pt>
                <c:pt idx="11278">
                  <c:v>33.759799999999821</c:v>
                </c:pt>
                <c:pt idx="11279">
                  <c:v>33.767069999999819</c:v>
                </c:pt>
                <c:pt idx="11280">
                  <c:v>33.771609999999818</c:v>
                </c:pt>
                <c:pt idx="11281">
                  <c:v>33.774259999999821</c:v>
                </c:pt>
                <c:pt idx="11282">
                  <c:v>33.775539999999822</c:v>
                </c:pt>
                <c:pt idx="11283">
                  <c:v>33.776469999999819</c:v>
                </c:pt>
                <c:pt idx="11284">
                  <c:v>33.777199999999816</c:v>
                </c:pt>
                <c:pt idx="11285">
                  <c:v>33.778109999999813</c:v>
                </c:pt>
                <c:pt idx="11286">
                  <c:v>33.779519999999813</c:v>
                </c:pt>
                <c:pt idx="11287">
                  <c:v>33.780859999999812</c:v>
                </c:pt>
                <c:pt idx="11288">
                  <c:v>33.792409999999812</c:v>
                </c:pt>
                <c:pt idx="11289">
                  <c:v>33.807359999999811</c:v>
                </c:pt>
                <c:pt idx="11290">
                  <c:v>33.820319999999811</c:v>
                </c:pt>
                <c:pt idx="11291">
                  <c:v>33.834059999999809</c:v>
                </c:pt>
                <c:pt idx="11292">
                  <c:v>33.845929999999811</c:v>
                </c:pt>
                <c:pt idx="11293">
                  <c:v>33.854789999999809</c:v>
                </c:pt>
                <c:pt idx="11294">
                  <c:v>33.858739999999813</c:v>
                </c:pt>
                <c:pt idx="11295">
                  <c:v>33.860849999999814</c:v>
                </c:pt>
                <c:pt idx="11296">
                  <c:v>33.861939999999812</c:v>
                </c:pt>
                <c:pt idx="11297">
                  <c:v>33.862589999999813</c:v>
                </c:pt>
                <c:pt idx="11298">
                  <c:v>33.862979999999816</c:v>
                </c:pt>
                <c:pt idx="11299">
                  <c:v>33.863409999999817</c:v>
                </c:pt>
                <c:pt idx="11300">
                  <c:v>33.864199999999819</c:v>
                </c:pt>
                <c:pt idx="11301">
                  <c:v>33.86482999999982</c:v>
                </c:pt>
                <c:pt idx="11302">
                  <c:v>33.86482999999982</c:v>
                </c:pt>
                <c:pt idx="11303">
                  <c:v>33.86482999999982</c:v>
                </c:pt>
                <c:pt idx="11304">
                  <c:v>33.865579999999817</c:v>
                </c:pt>
                <c:pt idx="11305">
                  <c:v>33.873169999999817</c:v>
                </c:pt>
                <c:pt idx="11306">
                  <c:v>33.886169999999815</c:v>
                </c:pt>
                <c:pt idx="11307">
                  <c:v>33.897769999999817</c:v>
                </c:pt>
                <c:pt idx="11308">
                  <c:v>33.903499999999816</c:v>
                </c:pt>
                <c:pt idx="11309">
                  <c:v>33.906189999999818</c:v>
                </c:pt>
                <c:pt idx="11310">
                  <c:v>33.90818999999982</c:v>
                </c:pt>
                <c:pt idx="11311">
                  <c:v>33.909439999999819</c:v>
                </c:pt>
                <c:pt idx="11312">
                  <c:v>33.910279999999815</c:v>
                </c:pt>
                <c:pt idx="11313">
                  <c:v>33.910989999999813</c:v>
                </c:pt>
                <c:pt idx="11314">
                  <c:v>33.911619999999814</c:v>
                </c:pt>
                <c:pt idx="11315">
                  <c:v>33.912169999999811</c:v>
                </c:pt>
                <c:pt idx="11316">
                  <c:v>33.912599999999813</c:v>
                </c:pt>
                <c:pt idx="11317">
                  <c:v>33.912929999999811</c:v>
                </c:pt>
                <c:pt idx="11318">
                  <c:v>33.913189999999808</c:v>
                </c:pt>
                <c:pt idx="11319">
                  <c:v>33.913369999999809</c:v>
                </c:pt>
                <c:pt idx="11320">
                  <c:v>33.913519999999806</c:v>
                </c:pt>
                <c:pt idx="11321">
                  <c:v>33.913649999999805</c:v>
                </c:pt>
                <c:pt idx="11322">
                  <c:v>33.913769999999808</c:v>
                </c:pt>
                <c:pt idx="11323">
                  <c:v>33.91388999999981</c:v>
                </c:pt>
                <c:pt idx="11324">
                  <c:v>33.913989999999814</c:v>
                </c:pt>
                <c:pt idx="11325">
                  <c:v>33.914079999999814</c:v>
                </c:pt>
                <c:pt idx="11326">
                  <c:v>33.914159999999811</c:v>
                </c:pt>
                <c:pt idx="11327">
                  <c:v>33.914209999999812</c:v>
                </c:pt>
                <c:pt idx="11328">
                  <c:v>33.914239999999815</c:v>
                </c:pt>
                <c:pt idx="11329">
                  <c:v>33.914259999999814</c:v>
                </c:pt>
                <c:pt idx="11330">
                  <c:v>33.914289999999816</c:v>
                </c:pt>
                <c:pt idx="11331">
                  <c:v>33.914369999999813</c:v>
                </c:pt>
                <c:pt idx="11332">
                  <c:v>33.91444999999981</c:v>
                </c:pt>
                <c:pt idx="11333">
                  <c:v>33.91444999999981</c:v>
                </c:pt>
                <c:pt idx="11334">
                  <c:v>33.91444999999981</c:v>
                </c:pt>
                <c:pt idx="11335">
                  <c:v>33.91538999999981</c:v>
                </c:pt>
                <c:pt idx="11336">
                  <c:v>33.91744999999981</c:v>
                </c:pt>
                <c:pt idx="11337">
                  <c:v>33.919469999999812</c:v>
                </c:pt>
                <c:pt idx="11338">
                  <c:v>33.924219999999814</c:v>
                </c:pt>
                <c:pt idx="11339">
                  <c:v>33.928219999999811</c:v>
                </c:pt>
                <c:pt idx="11340">
                  <c:v>33.930309999999814</c:v>
                </c:pt>
                <c:pt idx="11341">
                  <c:v>33.931549999999817</c:v>
                </c:pt>
                <c:pt idx="11342">
                  <c:v>33.932139999999819</c:v>
                </c:pt>
                <c:pt idx="11343">
                  <c:v>33.932449999999818</c:v>
                </c:pt>
                <c:pt idx="11344">
                  <c:v>33.932659999999821</c:v>
                </c:pt>
                <c:pt idx="11345">
                  <c:v>33.93285999999982</c:v>
                </c:pt>
                <c:pt idx="11346">
                  <c:v>33.933009999999818</c:v>
                </c:pt>
                <c:pt idx="11347">
                  <c:v>33.933089999999815</c:v>
                </c:pt>
                <c:pt idx="11348">
                  <c:v>33.933089999999815</c:v>
                </c:pt>
                <c:pt idx="11349">
                  <c:v>33.933089999999815</c:v>
                </c:pt>
                <c:pt idx="11350">
                  <c:v>33.933089999999815</c:v>
                </c:pt>
                <c:pt idx="11351">
                  <c:v>33.934389999999816</c:v>
                </c:pt>
                <c:pt idx="11352">
                  <c:v>33.949029999999816</c:v>
                </c:pt>
                <c:pt idx="11353">
                  <c:v>33.968249999999813</c:v>
                </c:pt>
                <c:pt idx="11354">
                  <c:v>33.999259999999815</c:v>
                </c:pt>
                <c:pt idx="11355">
                  <c:v>34.089419999999812</c:v>
                </c:pt>
                <c:pt idx="11356">
                  <c:v>34.231779999999809</c:v>
                </c:pt>
                <c:pt idx="11357">
                  <c:v>34.32257999999981</c:v>
                </c:pt>
                <c:pt idx="11358">
                  <c:v>34.370299999999808</c:v>
                </c:pt>
                <c:pt idx="11359">
                  <c:v>34.387709999999807</c:v>
                </c:pt>
                <c:pt idx="11360">
                  <c:v>34.391449999999807</c:v>
                </c:pt>
                <c:pt idx="11361">
                  <c:v>34.392379999999804</c:v>
                </c:pt>
                <c:pt idx="11362">
                  <c:v>34.392489999999803</c:v>
                </c:pt>
                <c:pt idx="11363">
                  <c:v>34.392489999999803</c:v>
                </c:pt>
                <c:pt idx="11364">
                  <c:v>34.392489999999803</c:v>
                </c:pt>
                <c:pt idx="11365">
                  <c:v>34.392489999999803</c:v>
                </c:pt>
                <c:pt idx="11366">
                  <c:v>34.392489999999803</c:v>
                </c:pt>
                <c:pt idx="11367">
                  <c:v>34.397619999999804</c:v>
                </c:pt>
                <c:pt idx="11368">
                  <c:v>34.418109999999807</c:v>
                </c:pt>
                <c:pt idx="11369">
                  <c:v>34.436719999999809</c:v>
                </c:pt>
                <c:pt idx="11370">
                  <c:v>34.443149999999811</c:v>
                </c:pt>
                <c:pt idx="11371">
                  <c:v>34.44663999999981</c:v>
                </c:pt>
                <c:pt idx="11372">
                  <c:v>34.447559999999811</c:v>
                </c:pt>
                <c:pt idx="11373">
                  <c:v>34.447679999999814</c:v>
                </c:pt>
                <c:pt idx="11374">
                  <c:v>34.447679999999814</c:v>
                </c:pt>
                <c:pt idx="11375">
                  <c:v>34.447679999999814</c:v>
                </c:pt>
                <c:pt idx="11376">
                  <c:v>34.447679999999814</c:v>
                </c:pt>
                <c:pt idx="11377">
                  <c:v>34.447679999999814</c:v>
                </c:pt>
                <c:pt idx="11378">
                  <c:v>34.447679999999814</c:v>
                </c:pt>
                <c:pt idx="11379">
                  <c:v>34.447679999999814</c:v>
                </c:pt>
                <c:pt idx="11380">
                  <c:v>34.447679999999814</c:v>
                </c:pt>
                <c:pt idx="11381">
                  <c:v>34.447679999999814</c:v>
                </c:pt>
                <c:pt idx="11382">
                  <c:v>34.447679999999814</c:v>
                </c:pt>
                <c:pt idx="11383">
                  <c:v>34.447679999999814</c:v>
                </c:pt>
                <c:pt idx="11384">
                  <c:v>34.447679999999814</c:v>
                </c:pt>
                <c:pt idx="11385">
                  <c:v>34.447679999999814</c:v>
                </c:pt>
                <c:pt idx="11386">
                  <c:v>34.447679999999814</c:v>
                </c:pt>
                <c:pt idx="11387">
                  <c:v>34.447679999999814</c:v>
                </c:pt>
                <c:pt idx="11388">
                  <c:v>34.447679999999814</c:v>
                </c:pt>
                <c:pt idx="11389">
                  <c:v>34.447679999999814</c:v>
                </c:pt>
                <c:pt idx="11390">
                  <c:v>34.448789999999811</c:v>
                </c:pt>
                <c:pt idx="11391">
                  <c:v>34.461549999999811</c:v>
                </c:pt>
                <c:pt idx="11392">
                  <c:v>34.469409999999812</c:v>
                </c:pt>
                <c:pt idx="11393">
                  <c:v>34.475839999999813</c:v>
                </c:pt>
                <c:pt idx="11394">
                  <c:v>34.47882999999981</c:v>
                </c:pt>
                <c:pt idx="11395">
                  <c:v>34.480079999999809</c:v>
                </c:pt>
                <c:pt idx="11396">
                  <c:v>34.480489999999811</c:v>
                </c:pt>
                <c:pt idx="11397">
                  <c:v>34.480489999999811</c:v>
                </c:pt>
                <c:pt idx="11398">
                  <c:v>34.480489999999811</c:v>
                </c:pt>
                <c:pt idx="11399">
                  <c:v>34.480489999999811</c:v>
                </c:pt>
                <c:pt idx="11400">
                  <c:v>34.480489999999811</c:v>
                </c:pt>
                <c:pt idx="11401">
                  <c:v>34.480489999999811</c:v>
                </c:pt>
                <c:pt idx="11402">
                  <c:v>34.480489999999811</c:v>
                </c:pt>
                <c:pt idx="11403">
                  <c:v>34.480489999999811</c:v>
                </c:pt>
                <c:pt idx="11404">
                  <c:v>34.480489999999811</c:v>
                </c:pt>
                <c:pt idx="11405">
                  <c:v>34.480489999999811</c:v>
                </c:pt>
                <c:pt idx="11406">
                  <c:v>34.480489999999811</c:v>
                </c:pt>
                <c:pt idx="11407">
                  <c:v>34.480489999999811</c:v>
                </c:pt>
                <c:pt idx="11408">
                  <c:v>34.480489999999811</c:v>
                </c:pt>
                <c:pt idx="11409">
                  <c:v>34.480489999999811</c:v>
                </c:pt>
                <c:pt idx="11410">
                  <c:v>34.480489999999811</c:v>
                </c:pt>
                <c:pt idx="11411">
                  <c:v>34.480489999999811</c:v>
                </c:pt>
                <c:pt idx="11412">
                  <c:v>34.480489999999811</c:v>
                </c:pt>
                <c:pt idx="11413">
                  <c:v>34.480489999999811</c:v>
                </c:pt>
                <c:pt idx="11414">
                  <c:v>34.480489999999811</c:v>
                </c:pt>
                <c:pt idx="11415">
                  <c:v>34.480589999999815</c:v>
                </c:pt>
                <c:pt idx="11416">
                  <c:v>34.480789999999814</c:v>
                </c:pt>
                <c:pt idx="11417">
                  <c:v>34.480859999999815</c:v>
                </c:pt>
                <c:pt idx="11418">
                  <c:v>34.480859999999815</c:v>
                </c:pt>
                <c:pt idx="11419">
                  <c:v>34.480859999999815</c:v>
                </c:pt>
                <c:pt idx="11420">
                  <c:v>34.480859999999815</c:v>
                </c:pt>
                <c:pt idx="11421">
                  <c:v>34.480859999999815</c:v>
                </c:pt>
                <c:pt idx="11422">
                  <c:v>34.480859999999815</c:v>
                </c:pt>
                <c:pt idx="11423">
                  <c:v>34.480859999999815</c:v>
                </c:pt>
                <c:pt idx="11424">
                  <c:v>34.480859999999815</c:v>
                </c:pt>
                <c:pt idx="11425">
                  <c:v>34.480859999999815</c:v>
                </c:pt>
                <c:pt idx="11426">
                  <c:v>34.480859999999815</c:v>
                </c:pt>
                <c:pt idx="11427">
                  <c:v>34.480859999999815</c:v>
                </c:pt>
                <c:pt idx="11428">
                  <c:v>34.480859999999815</c:v>
                </c:pt>
                <c:pt idx="11429">
                  <c:v>34.480859999999815</c:v>
                </c:pt>
                <c:pt idx="11430">
                  <c:v>34.480859999999815</c:v>
                </c:pt>
                <c:pt idx="11431">
                  <c:v>34.480859999999815</c:v>
                </c:pt>
                <c:pt idx="11432">
                  <c:v>34.480859999999815</c:v>
                </c:pt>
                <c:pt idx="11433">
                  <c:v>34.480859999999815</c:v>
                </c:pt>
                <c:pt idx="11434">
                  <c:v>34.480859999999815</c:v>
                </c:pt>
                <c:pt idx="11435">
                  <c:v>34.480859999999815</c:v>
                </c:pt>
                <c:pt idx="11436">
                  <c:v>34.480859999999815</c:v>
                </c:pt>
                <c:pt idx="11437">
                  <c:v>34.480859999999815</c:v>
                </c:pt>
                <c:pt idx="11438">
                  <c:v>34.480859999999815</c:v>
                </c:pt>
                <c:pt idx="11439">
                  <c:v>34.480859999999815</c:v>
                </c:pt>
                <c:pt idx="11440">
                  <c:v>34.480859999999815</c:v>
                </c:pt>
                <c:pt idx="11441">
                  <c:v>34.480859999999815</c:v>
                </c:pt>
                <c:pt idx="11442">
                  <c:v>34.480859999999815</c:v>
                </c:pt>
                <c:pt idx="11443">
                  <c:v>34.480859999999815</c:v>
                </c:pt>
                <c:pt idx="11444">
                  <c:v>34.480859999999815</c:v>
                </c:pt>
                <c:pt idx="11445">
                  <c:v>34.480859999999815</c:v>
                </c:pt>
                <c:pt idx="11446">
                  <c:v>34.480859999999815</c:v>
                </c:pt>
                <c:pt idx="11447">
                  <c:v>34.480859999999815</c:v>
                </c:pt>
                <c:pt idx="11448">
                  <c:v>34.480859999999815</c:v>
                </c:pt>
                <c:pt idx="11449">
                  <c:v>34.480859999999815</c:v>
                </c:pt>
                <c:pt idx="11450">
                  <c:v>34.480859999999815</c:v>
                </c:pt>
                <c:pt idx="11451">
                  <c:v>34.480859999999815</c:v>
                </c:pt>
                <c:pt idx="11452">
                  <c:v>34.480859999999815</c:v>
                </c:pt>
                <c:pt idx="11453">
                  <c:v>34.480859999999815</c:v>
                </c:pt>
                <c:pt idx="11454">
                  <c:v>34.480859999999815</c:v>
                </c:pt>
                <c:pt idx="11455">
                  <c:v>34.480859999999815</c:v>
                </c:pt>
                <c:pt idx="11456">
                  <c:v>34.480859999999815</c:v>
                </c:pt>
                <c:pt idx="11457">
                  <c:v>34.480859999999815</c:v>
                </c:pt>
                <c:pt idx="11458">
                  <c:v>34.481699999999812</c:v>
                </c:pt>
                <c:pt idx="11459">
                  <c:v>34.483659999999809</c:v>
                </c:pt>
                <c:pt idx="11460">
                  <c:v>34.49131999999981</c:v>
                </c:pt>
                <c:pt idx="11461">
                  <c:v>34.514179999999811</c:v>
                </c:pt>
                <c:pt idx="11462">
                  <c:v>34.533329999999815</c:v>
                </c:pt>
                <c:pt idx="11463">
                  <c:v>34.549989999999816</c:v>
                </c:pt>
                <c:pt idx="11464">
                  <c:v>34.560329999999816</c:v>
                </c:pt>
                <c:pt idx="11465">
                  <c:v>34.565409999999815</c:v>
                </c:pt>
                <c:pt idx="11466">
                  <c:v>34.567649999999816</c:v>
                </c:pt>
                <c:pt idx="11467">
                  <c:v>34.568579999999812</c:v>
                </c:pt>
                <c:pt idx="11468">
                  <c:v>34.569139999999813</c:v>
                </c:pt>
                <c:pt idx="11469">
                  <c:v>34.569439999999815</c:v>
                </c:pt>
                <c:pt idx="11470">
                  <c:v>34.569549999999815</c:v>
                </c:pt>
                <c:pt idx="11471">
                  <c:v>34.569549999999815</c:v>
                </c:pt>
                <c:pt idx="11472">
                  <c:v>34.569549999999815</c:v>
                </c:pt>
                <c:pt idx="11473">
                  <c:v>34.573269999999816</c:v>
                </c:pt>
                <c:pt idx="11474">
                  <c:v>34.578019999999817</c:v>
                </c:pt>
                <c:pt idx="11475">
                  <c:v>34.585599999999815</c:v>
                </c:pt>
                <c:pt idx="11476">
                  <c:v>34.592819999999811</c:v>
                </c:pt>
                <c:pt idx="11477">
                  <c:v>34.597159999999811</c:v>
                </c:pt>
                <c:pt idx="11478">
                  <c:v>34.599699999999814</c:v>
                </c:pt>
                <c:pt idx="11479">
                  <c:v>34.601269999999815</c:v>
                </c:pt>
                <c:pt idx="11480">
                  <c:v>34.602359999999813</c:v>
                </c:pt>
                <c:pt idx="11481">
                  <c:v>34.603099999999813</c:v>
                </c:pt>
                <c:pt idx="11482">
                  <c:v>34.603659999999813</c:v>
                </c:pt>
                <c:pt idx="11483">
                  <c:v>34.604109999999814</c:v>
                </c:pt>
                <c:pt idx="11484">
                  <c:v>34.604549999999811</c:v>
                </c:pt>
                <c:pt idx="11485">
                  <c:v>34.60496999999981</c:v>
                </c:pt>
                <c:pt idx="11486">
                  <c:v>34.605539999999813</c:v>
                </c:pt>
                <c:pt idx="11487">
                  <c:v>34.605989999999814</c:v>
                </c:pt>
                <c:pt idx="11488">
                  <c:v>34.606489999999816</c:v>
                </c:pt>
                <c:pt idx="11489">
                  <c:v>34.608279999999816</c:v>
                </c:pt>
                <c:pt idx="11490">
                  <c:v>34.609359999999818</c:v>
                </c:pt>
                <c:pt idx="11491">
                  <c:v>34.61032999999982</c:v>
                </c:pt>
                <c:pt idx="11492">
                  <c:v>34.610749999999818</c:v>
                </c:pt>
                <c:pt idx="11493">
                  <c:v>34.610809999999816</c:v>
                </c:pt>
                <c:pt idx="11494">
                  <c:v>34.610809999999816</c:v>
                </c:pt>
                <c:pt idx="11495">
                  <c:v>34.610809999999816</c:v>
                </c:pt>
                <c:pt idx="11496">
                  <c:v>34.610809999999816</c:v>
                </c:pt>
                <c:pt idx="11497">
                  <c:v>34.610809999999816</c:v>
                </c:pt>
                <c:pt idx="11498">
                  <c:v>34.610809999999816</c:v>
                </c:pt>
                <c:pt idx="11499">
                  <c:v>34.610809999999816</c:v>
                </c:pt>
                <c:pt idx="11500">
                  <c:v>34.610809999999816</c:v>
                </c:pt>
                <c:pt idx="11501">
                  <c:v>34.610809999999816</c:v>
                </c:pt>
                <c:pt idx="11502">
                  <c:v>34.610809999999816</c:v>
                </c:pt>
                <c:pt idx="11503">
                  <c:v>34.610809999999816</c:v>
                </c:pt>
                <c:pt idx="11504">
                  <c:v>34.610809999999816</c:v>
                </c:pt>
                <c:pt idx="11505">
                  <c:v>34.610809999999816</c:v>
                </c:pt>
                <c:pt idx="11506">
                  <c:v>34.610809999999816</c:v>
                </c:pt>
                <c:pt idx="11507">
                  <c:v>34.614489999999819</c:v>
                </c:pt>
                <c:pt idx="11508">
                  <c:v>34.622609999999817</c:v>
                </c:pt>
                <c:pt idx="11509">
                  <c:v>34.630289999999817</c:v>
                </c:pt>
                <c:pt idx="11510">
                  <c:v>34.638249999999815</c:v>
                </c:pt>
                <c:pt idx="11511">
                  <c:v>34.645459999999815</c:v>
                </c:pt>
                <c:pt idx="11512">
                  <c:v>34.649449999999817</c:v>
                </c:pt>
                <c:pt idx="11513">
                  <c:v>34.651409999999814</c:v>
                </c:pt>
                <c:pt idx="11514">
                  <c:v>34.652529999999814</c:v>
                </c:pt>
                <c:pt idx="11515">
                  <c:v>34.653329999999812</c:v>
                </c:pt>
                <c:pt idx="11516">
                  <c:v>34.653939999999814</c:v>
                </c:pt>
                <c:pt idx="11517">
                  <c:v>34.654239999999817</c:v>
                </c:pt>
                <c:pt idx="11518">
                  <c:v>34.65433999999982</c:v>
                </c:pt>
                <c:pt idx="11519">
                  <c:v>34.65433999999982</c:v>
                </c:pt>
                <c:pt idx="11520">
                  <c:v>34.65433999999982</c:v>
                </c:pt>
                <c:pt idx="11521">
                  <c:v>34.65433999999982</c:v>
                </c:pt>
                <c:pt idx="11522">
                  <c:v>34.65433999999982</c:v>
                </c:pt>
                <c:pt idx="11523">
                  <c:v>34.65433999999982</c:v>
                </c:pt>
                <c:pt idx="11524">
                  <c:v>34.65433999999982</c:v>
                </c:pt>
                <c:pt idx="11525">
                  <c:v>34.65433999999982</c:v>
                </c:pt>
                <c:pt idx="11526">
                  <c:v>34.65433999999982</c:v>
                </c:pt>
                <c:pt idx="11527">
                  <c:v>34.654739999999819</c:v>
                </c:pt>
                <c:pt idx="11528">
                  <c:v>34.65601999999982</c:v>
                </c:pt>
                <c:pt idx="11529">
                  <c:v>34.66315999999982</c:v>
                </c:pt>
                <c:pt idx="11530">
                  <c:v>34.704919999999817</c:v>
                </c:pt>
                <c:pt idx="11531">
                  <c:v>34.763289999999813</c:v>
                </c:pt>
                <c:pt idx="11532">
                  <c:v>34.834299999999814</c:v>
                </c:pt>
                <c:pt idx="11533">
                  <c:v>34.877569999999814</c:v>
                </c:pt>
                <c:pt idx="11534">
                  <c:v>34.889709999999816</c:v>
                </c:pt>
                <c:pt idx="11535">
                  <c:v>34.893469999999816</c:v>
                </c:pt>
                <c:pt idx="11536">
                  <c:v>34.893839999999813</c:v>
                </c:pt>
                <c:pt idx="11537">
                  <c:v>34.893839999999813</c:v>
                </c:pt>
                <c:pt idx="11538">
                  <c:v>34.894019999999813</c:v>
                </c:pt>
                <c:pt idx="11539">
                  <c:v>34.90018999999981</c:v>
                </c:pt>
                <c:pt idx="11540">
                  <c:v>34.916029999999807</c:v>
                </c:pt>
                <c:pt idx="11541">
                  <c:v>34.93790999999981</c:v>
                </c:pt>
                <c:pt idx="11542">
                  <c:v>34.951729999999813</c:v>
                </c:pt>
                <c:pt idx="11543">
                  <c:v>34.96035999999981</c:v>
                </c:pt>
                <c:pt idx="11544">
                  <c:v>34.963379999999809</c:v>
                </c:pt>
                <c:pt idx="11545">
                  <c:v>34.965179999999812</c:v>
                </c:pt>
                <c:pt idx="11546">
                  <c:v>34.966079999999813</c:v>
                </c:pt>
                <c:pt idx="11547">
                  <c:v>34.966779999999815</c:v>
                </c:pt>
                <c:pt idx="11548">
                  <c:v>34.967209999999817</c:v>
                </c:pt>
                <c:pt idx="11549">
                  <c:v>34.967419999999819</c:v>
                </c:pt>
                <c:pt idx="11550">
                  <c:v>34.967449999999822</c:v>
                </c:pt>
                <c:pt idx="11551">
                  <c:v>34.967449999999822</c:v>
                </c:pt>
                <c:pt idx="11552">
                  <c:v>34.97285999999982</c:v>
                </c:pt>
                <c:pt idx="11553">
                  <c:v>34.989119999999822</c:v>
                </c:pt>
                <c:pt idx="11554">
                  <c:v>35.005519999999819</c:v>
                </c:pt>
                <c:pt idx="11555">
                  <c:v>35.028969999999816</c:v>
                </c:pt>
                <c:pt idx="11556">
                  <c:v>35.044709999999817</c:v>
                </c:pt>
                <c:pt idx="11557">
                  <c:v>35.055299999999818</c:v>
                </c:pt>
                <c:pt idx="11558">
                  <c:v>35.062499999999815</c:v>
                </c:pt>
                <c:pt idx="11559">
                  <c:v>35.065149999999818</c:v>
                </c:pt>
                <c:pt idx="11560">
                  <c:v>35.06640999999982</c:v>
                </c:pt>
                <c:pt idx="11561">
                  <c:v>35.067119999999818</c:v>
                </c:pt>
                <c:pt idx="11562">
                  <c:v>35.067579999999815</c:v>
                </c:pt>
                <c:pt idx="11563">
                  <c:v>35.067799999999814</c:v>
                </c:pt>
                <c:pt idx="11564">
                  <c:v>35.067839999999812</c:v>
                </c:pt>
                <c:pt idx="11565">
                  <c:v>35.067839999999812</c:v>
                </c:pt>
                <c:pt idx="11566">
                  <c:v>35.067839999999812</c:v>
                </c:pt>
                <c:pt idx="11567">
                  <c:v>35.067839999999812</c:v>
                </c:pt>
                <c:pt idx="11568">
                  <c:v>35.067839999999812</c:v>
                </c:pt>
                <c:pt idx="11569">
                  <c:v>35.067839999999812</c:v>
                </c:pt>
                <c:pt idx="11570">
                  <c:v>35.069009999999814</c:v>
                </c:pt>
                <c:pt idx="11571">
                  <c:v>35.076059999999813</c:v>
                </c:pt>
                <c:pt idx="11572">
                  <c:v>35.093679999999814</c:v>
                </c:pt>
                <c:pt idx="11573">
                  <c:v>35.103309999999816</c:v>
                </c:pt>
                <c:pt idx="11574">
                  <c:v>35.109499999999812</c:v>
                </c:pt>
                <c:pt idx="11575">
                  <c:v>35.112639999999814</c:v>
                </c:pt>
                <c:pt idx="11576">
                  <c:v>35.113839999999811</c:v>
                </c:pt>
                <c:pt idx="11577">
                  <c:v>35.114199999999812</c:v>
                </c:pt>
                <c:pt idx="11578">
                  <c:v>35.114209999999815</c:v>
                </c:pt>
                <c:pt idx="11579">
                  <c:v>35.114209999999815</c:v>
                </c:pt>
                <c:pt idx="11580">
                  <c:v>35.114209999999815</c:v>
                </c:pt>
                <c:pt idx="11581">
                  <c:v>35.114209999999815</c:v>
                </c:pt>
                <c:pt idx="11582">
                  <c:v>35.114209999999815</c:v>
                </c:pt>
                <c:pt idx="11583">
                  <c:v>35.114209999999815</c:v>
                </c:pt>
                <c:pt idx="11584">
                  <c:v>35.114209999999815</c:v>
                </c:pt>
                <c:pt idx="11585">
                  <c:v>35.114209999999815</c:v>
                </c:pt>
                <c:pt idx="11586">
                  <c:v>35.118519999999812</c:v>
                </c:pt>
                <c:pt idx="11587">
                  <c:v>35.128349999999813</c:v>
                </c:pt>
                <c:pt idx="11588">
                  <c:v>35.142159999999812</c:v>
                </c:pt>
                <c:pt idx="11589">
                  <c:v>35.148719999999813</c:v>
                </c:pt>
                <c:pt idx="11590">
                  <c:v>35.151479999999815</c:v>
                </c:pt>
                <c:pt idx="11591">
                  <c:v>35.152529999999814</c:v>
                </c:pt>
                <c:pt idx="11592">
                  <c:v>35.152879999999811</c:v>
                </c:pt>
                <c:pt idx="11593">
                  <c:v>35.152879999999811</c:v>
                </c:pt>
                <c:pt idx="11594">
                  <c:v>35.152879999999811</c:v>
                </c:pt>
                <c:pt idx="11595">
                  <c:v>35.152879999999811</c:v>
                </c:pt>
                <c:pt idx="11596">
                  <c:v>35.152879999999811</c:v>
                </c:pt>
                <c:pt idx="11597">
                  <c:v>35.153119999999809</c:v>
                </c:pt>
                <c:pt idx="11598">
                  <c:v>35.153119999999809</c:v>
                </c:pt>
                <c:pt idx="11599">
                  <c:v>35.153119999999809</c:v>
                </c:pt>
                <c:pt idx="11600">
                  <c:v>35.153119999999809</c:v>
                </c:pt>
                <c:pt idx="11601">
                  <c:v>35.153119999999809</c:v>
                </c:pt>
                <c:pt idx="11602">
                  <c:v>35.155579999999809</c:v>
                </c:pt>
                <c:pt idx="11603">
                  <c:v>35.161609999999811</c:v>
                </c:pt>
                <c:pt idx="11604">
                  <c:v>35.165719999999808</c:v>
                </c:pt>
                <c:pt idx="11605">
                  <c:v>35.169279999999809</c:v>
                </c:pt>
                <c:pt idx="11606">
                  <c:v>35.17046999999981</c:v>
                </c:pt>
                <c:pt idx="11607">
                  <c:v>35.170639999999807</c:v>
                </c:pt>
                <c:pt idx="11608">
                  <c:v>35.170639999999807</c:v>
                </c:pt>
                <c:pt idx="11609">
                  <c:v>35.170639999999807</c:v>
                </c:pt>
                <c:pt idx="11610">
                  <c:v>35.170639999999807</c:v>
                </c:pt>
                <c:pt idx="11611">
                  <c:v>35.170639999999807</c:v>
                </c:pt>
                <c:pt idx="11612">
                  <c:v>35.170639999999807</c:v>
                </c:pt>
                <c:pt idx="11613">
                  <c:v>35.170639999999807</c:v>
                </c:pt>
                <c:pt idx="11614">
                  <c:v>35.170639999999807</c:v>
                </c:pt>
                <c:pt idx="11615">
                  <c:v>35.170639999999807</c:v>
                </c:pt>
                <c:pt idx="11616">
                  <c:v>35.170639999999807</c:v>
                </c:pt>
                <c:pt idx="11617">
                  <c:v>35.170639999999807</c:v>
                </c:pt>
                <c:pt idx="11618">
                  <c:v>35.170639999999807</c:v>
                </c:pt>
                <c:pt idx="11619">
                  <c:v>35.172539999999806</c:v>
                </c:pt>
                <c:pt idx="11620">
                  <c:v>35.175589999999808</c:v>
                </c:pt>
                <c:pt idx="11621">
                  <c:v>35.177449999999808</c:v>
                </c:pt>
                <c:pt idx="11622">
                  <c:v>35.178379999999805</c:v>
                </c:pt>
                <c:pt idx="11623">
                  <c:v>35.178869999999804</c:v>
                </c:pt>
                <c:pt idx="11624">
                  <c:v>35.178999999999803</c:v>
                </c:pt>
                <c:pt idx="11625">
                  <c:v>35.178999999999803</c:v>
                </c:pt>
                <c:pt idx="11626">
                  <c:v>35.178999999999803</c:v>
                </c:pt>
                <c:pt idx="11627">
                  <c:v>35.178999999999803</c:v>
                </c:pt>
                <c:pt idx="11628">
                  <c:v>35.178999999999803</c:v>
                </c:pt>
                <c:pt idx="11629">
                  <c:v>35.178999999999803</c:v>
                </c:pt>
                <c:pt idx="11630">
                  <c:v>35.178999999999803</c:v>
                </c:pt>
                <c:pt idx="11631">
                  <c:v>35.178999999999803</c:v>
                </c:pt>
                <c:pt idx="11632">
                  <c:v>35.178999999999803</c:v>
                </c:pt>
                <c:pt idx="11633">
                  <c:v>35.180519999999802</c:v>
                </c:pt>
                <c:pt idx="11634">
                  <c:v>35.181789999999801</c:v>
                </c:pt>
                <c:pt idx="11635">
                  <c:v>35.1831999999998</c:v>
                </c:pt>
                <c:pt idx="11636">
                  <c:v>35.184769999999801</c:v>
                </c:pt>
                <c:pt idx="11637">
                  <c:v>35.185109999999803</c:v>
                </c:pt>
                <c:pt idx="11638">
                  <c:v>35.185109999999803</c:v>
                </c:pt>
                <c:pt idx="11639">
                  <c:v>35.185109999999803</c:v>
                </c:pt>
                <c:pt idx="11640">
                  <c:v>35.185109999999803</c:v>
                </c:pt>
                <c:pt idx="11641">
                  <c:v>35.185109999999803</c:v>
                </c:pt>
                <c:pt idx="11642">
                  <c:v>35.185109999999803</c:v>
                </c:pt>
                <c:pt idx="11643">
                  <c:v>35.185109999999803</c:v>
                </c:pt>
                <c:pt idx="11644">
                  <c:v>35.185109999999803</c:v>
                </c:pt>
                <c:pt idx="11645">
                  <c:v>35.185109999999803</c:v>
                </c:pt>
                <c:pt idx="11646">
                  <c:v>35.185109999999803</c:v>
                </c:pt>
                <c:pt idx="11647">
                  <c:v>35.185109999999803</c:v>
                </c:pt>
                <c:pt idx="11648">
                  <c:v>35.185109999999803</c:v>
                </c:pt>
                <c:pt idx="11649">
                  <c:v>35.185109999999803</c:v>
                </c:pt>
                <c:pt idx="11650">
                  <c:v>35.185109999999803</c:v>
                </c:pt>
                <c:pt idx="11651">
                  <c:v>35.185109999999803</c:v>
                </c:pt>
                <c:pt idx="11652">
                  <c:v>35.185109999999803</c:v>
                </c:pt>
                <c:pt idx="11653">
                  <c:v>35.185109999999803</c:v>
                </c:pt>
                <c:pt idx="11654">
                  <c:v>35.185109999999803</c:v>
                </c:pt>
                <c:pt idx="11655">
                  <c:v>35.185109999999803</c:v>
                </c:pt>
                <c:pt idx="11656">
                  <c:v>35.185109999999803</c:v>
                </c:pt>
                <c:pt idx="11657">
                  <c:v>35.185109999999803</c:v>
                </c:pt>
                <c:pt idx="11658">
                  <c:v>35.185109999999803</c:v>
                </c:pt>
                <c:pt idx="11659">
                  <c:v>35.185109999999803</c:v>
                </c:pt>
                <c:pt idx="11660">
                  <c:v>35.185109999999803</c:v>
                </c:pt>
                <c:pt idx="11661">
                  <c:v>35.185109999999803</c:v>
                </c:pt>
                <c:pt idx="11662">
                  <c:v>35.185109999999803</c:v>
                </c:pt>
                <c:pt idx="11663">
                  <c:v>35.185109999999803</c:v>
                </c:pt>
                <c:pt idx="11664">
                  <c:v>35.185109999999803</c:v>
                </c:pt>
                <c:pt idx="11665">
                  <c:v>35.185109999999803</c:v>
                </c:pt>
                <c:pt idx="11666">
                  <c:v>35.185109999999803</c:v>
                </c:pt>
                <c:pt idx="11667">
                  <c:v>35.185109999999803</c:v>
                </c:pt>
                <c:pt idx="11668">
                  <c:v>35.185109999999803</c:v>
                </c:pt>
                <c:pt idx="11669">
                  <c:v>35.185109999999803</c:v>
                </c:pt>
                <c:pt idx="11670">
                  <c:v>35.185109999999803</c:v>
                </c:pt>
                <c:pt idx="11671">
                  <c:v>35.185109999999803</c:v>
                </c:pt>
                <c:pt idx="11672">
                  <c:v>35.185109999999803</c:v>
                </c:pt>
                <c:pt idx="11673">
                  <c:v>35.185109999999803</c:v>
                </c:pt>
                <c:pt idx="11674">
                  <c:v>35.185109999999803</c:v>
                </c:pt>
                <c:pt idx="11675">
                  <c:v>35.185109999999803</c:v>
                </c:pt>
                <c:pt idx="11676">
                  <c:v>35.185109999999803</c:v>
                </c:pt>
                <c:pt idx="11677">
                  <c:v>35.185109999999803</c:v>
                </c:pt>
                <c:pt idx="11678">
                  <c:v>35.185109999999803</c:v>
                </c:pt>
                <c:pt idx="11679">
                  <c:v>35.185109999999803</c:v>
                </c:pt>
                <c:pt idx="11680">
                  <c:v>35.185109999999803</c:v>
                </c:pt>
                <c:pt idx="11681">
                  <c:v>35.185109999999803</c:v>
                </c:pt>
                <c:pt idx="11682">
                  <c:v>35.185109999999803</c:v>
                </c:pt>
                <c:pt idx="11683">
                  <c:v>35.185699999999805</c:v>
                </c:pt>
                <c:pt idx="11684">
                  <c:v>35.188519999999805</c:v>
                </c:pt>
                <c:pt idx="11685">
                  <c:v>35.192039999999807</c:v>
                </c:pt>
                <c:pt idx="11686">
                  <c:v>35.196699999999808</c:v>
                </c:pt>
                <c:pt idx="11687">
                  <c:v>35.19974999999981</c:v>
                </c:pt>
                <c:pt idx="11688">
                  <c:v>35.201799999999807</c:v>
                </c:pt>
                <c:pt idx="11689">
                  <c:v>35.203249999999805</c:v>
                </c:pt>
                <c:pt idx="11690">
                  <c:v>35.204339999999803</c:v>
                </c:pt>
                <c:pt idx="11691">
                  <c:v>35.205289999999806</c:v>
                </c:pt>
                <c:pt idx="11692">
                  <c:v>35.206059999999809</c:v>
                </c:pt>
                <c:pt idx="11693">
                  <c:v>35.206729999999808</c:v>
                </c:pt>
                <c:pt idx="11694">
                  <c:v>35.20724999999981</c:v>
                </c:pt>
                <c:pt idx="11695">
                  <c:v>35.207779999999808</c:v>
                </c:pt>
                <c:pt idx="11696">
                  <c:v>35.208819999999811</c:v>
                </c:pt>
                <c:pt idx="11697">
                  <c:v>35.210849999999809</c:v>
                </c:pt>
                <c:pt idx="11698">
                  <c:v>35.212019999999811</c:v>
                </c:pt>
                <c:pt idx="11699">
                  <c:v>35.212019999999811</c:v>
                </c:pt>
                <c:pt idx="11700">
                  <c:v>35.212019999999811</c:v>
                </c:pt>
                <c:pt idx="11701">
                  <c:v>35.212019999999811</c:v>
                </c:pt>
                <c:pt idx="11702">
                  <c:v>35.212179999999812</c:v>
                </c:pt>
                <c:pt idx="11703">
                  <c:v>35.215399999999811</c:v>
                </c:pt>
                <c:pt idx="11704">
                  <c:v>35.220649999999807</c:v>
                </c:pt>
                <c:pt idx="11705">
                  <c:v>35.226459999999804</c:v>
                </c:pt>
                <c:pt idx="11706">
                  <c:v>35.230429999999807</c:v>
                </c:pt>
                <c:pt idx="11707">
                  <c:v>35.23231999999981</c:v>
                </c:pt>
                <c:pt idx="11708">
                  <c:v>35.233069999999806</c:v>
                </c:pt>
                <c:pt idx="11709">
                  <c:v>35.233449999999806</c:v>
                </c:pt>
                <c:pt idx="11710">
                  <c:v>35.233569999999808</c:v>
                </c:pt>
                <c:pt idx="11711">
                  <c:v>35.233569999999808</c:v>
                </c:pt>
                <c:pt idx="11712">
                  <c:v>35.233569999999808</c:v>
                </c:pt>
                <c:pt idx="11713">
                  <c:v>35.233569999999808</c:v>
                </c:pt>
                <c:pt idx="11714">
                  <c:v>35.233569999999808</c:v>
                </c:pt>
                <c:pt idx="11715">
                  <c:v>35.233569999999808</c:v>
                </c:pt>
                <c:pt idx="11716">
                  <c:v>35.233569999999808</c:v>
                </c:pt>
                <c:pt idx="11717">
                  <c:v>35.233569999999808</c:v>
                </c:pt>
                <c:pt idx="11718">
                  <c:v>35.233569999999808</c:v>
                </c:pt>
                <c:pt idx="11719">
                  <c:v>35.233569999999808</c:v>
                </c:pt>
                <c:pt idx="11720">
                  <c:v>35.233569999999808</c:v>
                </c:pt>
                <c:pt idx="11721">
                  <c:v>35.233569999999808</c:v>
                </c:pt>
                <c:pt idx="11722">
                  <c:v>35.233569999999808</c:v>
                </c:pt>
                <c:pt idx="11723">
                  <c:v>35.233569999999808</c:v>
                </c:pt>
                <c:pt idx="11724">
                  <c:v>35.233569999999808</c:v>
                </c:pt>
                <c:pt idx="11725">
                  <c:v>35.233569999999808</c:v>
                </c:pt>
                <c:pt idx="11726">
                  <c:v>35.233569999999808</c:v>
                </c:pt>
                <c:pt idx="11727">
                  <c:v>35.234109999999809</c:v>
                </c:pt>
                <c:pt idx="11728">
                  <c:v>35.235289999999807</c:v>
                </c:pt>
                <c:pt idx="11729">
                  <c:v>35.236489999999804</c:v>
                </c:pt>
                <c:pt idx="11730">
                  <c:v>35.237099999999806</c:v>
                </c:pt>
                <c:pt idx="11731">
                  <c:v>35.237339999999804</c:v>
                </c:pt>
                <c:pt idx="11732">
                  <c:v>35.237339999999804</c:v>
                </c:pt>
                <c:pt idx="11733">
                  <c:v>35.237339999999804</c:v>
                </c:pt>
                <c:pt idx="11734">
                  <c:v>35.237339999999804</c:v>
                </c:pt>
                <c:pt idx="11735">
                  <c:v>35.237339999999804</c:v>
                </c:pt>
                <c:pt idx="11736">
                  <c:v>35.237339999999804</c:v>
                </c:pt>
                <c:pt idx="11737">
                  <c:v>35.237339999999804</c:v>
                </c:pt>
                <c:pt idx="11738">
                  <c:v>35.237339999999804</c:v>
                </c:pt>
                <c:pt idx="11739">
                  <c:v>35.237339999999804</c:v>
                </c:pt>
                <c:pt idx="11740">
                  <c:v>35.237339999999804</c:v>
                </c:pt>
                <c:pt idx="11741">
                  <c:v>35.237339999999804</c:v>
                </c:pt>
                <c:pt idx="11742">
                  <c:v>35.237339999999804</c:v>
                </c:pt>
                <c:pt idx="11743">
                  <c:v>35.237339999999804</c:v>
                </c:pt>
                <c:pt idx="11744">
                  <c:v>35.237339999999804</c:v>
                </c:pt>
                <c:pt idx="11745">
                  <c:v>35.237339999999804</c:v>
                </c:pt>
                <c:pt idx="11746">
                  <c:v>35.237339999999804</c:v>
                </c:pt>
                <c:pt idx="11747">
                  <c:v>35.237339999999804</c:v>
                </c:pt>
                <c:pt idx="11748">
                  <c:v>35.237339999999804</c:v>
                </c:pt>
                <c:pt idx="11749">
                  <c:v>35.237339999999804</c:v>
                </c:pt>
                <c:pt idx="11750">
                  <c:v>35.237339999999804</c:v>
                </c:pt>
                <c:pt idx="11751">
                  <c:v>35.237339999999804</c:v>
                </c:pt>
                <c:pt idx="11752">
                  <c:v>35.237339999999804</c:v>
                </c:pt>
                <c:pt idx="11753">
                  <c:v>35.237339999999804</c:v>
                </c:pt>
                <c:pt idx="11754">
                  <c:v>35.237339999999804</c:v>
                </c:pt>
                <c:pt idx="11755">
                  <c:v>35.237339999999804</c:v>
                </c:pt>
                <c:pt idx="11756">
                  <c:v>35.237339999999804</c:v>
                </c:pt>
                <c:pt idx="11757">
                  <c:v>35.237339999999804</c:v>
                </c:pt>
                <c:pt idx="11758">
                  <c:v>35.237339999999804</c:v>
                </c:pt>
                <c:pt idx="11759">
                  <c:v>35.239709999999803</c:v>
                </c:pt>
                <c:pt idx="11760">
                  <c:v>35.2475799999998</c:v>
                </c:pt>
                <c:pt idx="11761">
                  <c:v>35.253449999999802</c:v>
                </c:pt>
                <c:pt idx="11762">
                  <c:v>35.257849999999799</c:v>
                </c:pt>
                <c:pt idx="11763">
                  <c:v>35.2604499999998</c:v>
                </c:pt>
                <c:pt idx="11764">
                  <c:v>35.261379999999797</c:v>
                </c:pt>
                <c:pt idx="11765">
                  <c:v>35.261619999999795</c:v>
                </c:pt>
                <c:pt idx="11766">
                  <c:v>35.261619999999795</c:v>
                </c:pt>
                <c:pt idx="11767">
                  <c:v>35.261619999999795</c:v>
                </c:pt>
                <c:pt idx="11768">
                  <c:v>35.261619999999795</c:v>
                </c:pt>
                <c:pt idx="11769">
                  <c:v>35.261619999999795</c:v>
                </c:pt>
                <c:pt idx="11770">
                  <c:v>35.261619999999795</c:v>
                </c:pt>
                <c:pt idx="11771">
                  <c:v>35.261619999999795</c:v>
                </c:pt>
                <c:pt idx="11772">
                  <c:v>35.261619999999795</c:v>
                </c:pt>
                <c:pt idx="11773">
                  <c:v>35.261619999999795</c:v>
                </c:pt>
                <c:pt idx="11774">
                  <c:v>35.261619999999795</c:v>
                </c:pt>
                <c:pt idx="11775">
                  <c:v>35.261619999999795</c:v>
                </c:pt>
                <c:pt idx="11776">
                  <c:v>35.261619999999795</c:v>
                </c:pt>
                <c:pt idx="11777">
                  <c:v>35.261619999999795</c:v>
                </c:pt>
                <c:pt idx="11778">
                  <c:v>35.261619999999795</c:v>
                </c:pt>
                <c:pt idx="11779">
                  <c:v>35.262069999999795</c:v>
                </c:pt>
                <c:pt idx="11780">
                  <c:v>35.267479999999793</c:v>
                </c:pt>
                <c:pt idx="11781">
                  <c:v>35.280799999999793</c:v>
                </c:pt>
                <c:pt idx="11782">
                  <c:v>35.290749999999797</c:v>
                </c:pt>
                <c:pt idx="11783">
                  <c:v>35.2958199999998</c:v>
                </c:pt>
                <c:pt idx="11784">
                  <c:v>35.298309999999802</c:v>
                </c:pt>
                <c:pt idx="11785">
                  <c:v>35.299779999999799</c:v>
                </c:pt>
                <c:pt idx="11786">
                  <c:v>35.300599999999797</c:v>
                </c:pt>
                <c:pt idx="11787">
                  <c:v>35.301189999999799</c:v>
                </c:pt>
                <c:pt idx="11788">
                  <c:v>35.301649999999796</c:v>
                </c:pt>
                <c:pt idx="11789">
                  <c:v>35.301969999999798</c:v>
                </c:pt>
                <c:pt idx="11790">
                  <c:v>35.302189999999797</c:v>
                </c:pt>
                <c:pt idx="11791">
                  <c:v>35.302189999999797</c:v>
                </c:pt>
                <c:pt idx="11792">
                  <c:v>35.302189999999797</c:v>
                </c:pt>
                <c:pt idx="11793">
                  <c:v>35.302189999999797</c:v>
                </c:pt>
                <c:pt idx="11794">
                  <c:v>35.302189999999797</c:v>
                </c:pt>
                <c:pt idx="11795">
                  <c:v>35.304759999999796</c:v>
                </c:pt>
                <c:pt idx="11796">
                  <c:v>35.311729999999798</c:v>
                </c:pt>
                <c:pt idx="11797">
                  <c:v>35.317819999999799</c:v>
                </c:pt>
                <c:pt idx="11798">
                  <c:v>35.321489999999798</c:v>
                </c:pt>
                <c:pt idx="11799">
                  <c:v>35.323679999999797</c:v>
                </c:pt>
                <c:pt idx="11800">
                  <c:v>35.3246299999998</c:v>
                </c:pt>
                <c:pt idx="11801">
                  <c:v>35.325169999999801</c:v>
                </c:pt>
                <c:pt idx="11802">
                  <c:v>35.325529999999802</c:v>
                </c:pt>
                <c:pt idx="11803">
                  <c:v>35.325699999999799</c:v>
                </c:pt>
                <c:pt idx="11804">
                  <c:v>35.325699999999799</c:v>
                </c:pt>
                <c:pt idx="11805">
                  <c:v>35.325699999999799</c:v>
                </c:pt>
                <c:pt idx="11806">
                  <c:v>35.325699999999799</c:v>
                </c:pt>
                <c:pt idx="11807">
                  <c:v>35.325699999999799</c:v>
                </c:pt>
                <c:pt idx="11808">
                  <c:v>35.325699999999799</c:v>
                </c:pt>
                <c:pt idx="11809">
                  <c:v>35.327969999999802</c:v>
                </c:pt>
                <c:pt idx="11810">
                  <c:v>35.3414199999998</c:v>
                </c:pt>
                <c:pt idx="11811">
                  <c:v>35.355509999999803</c:v>
                </c:pt>
                <c:pt idx="11812">
                  <c:v>35.364529999999803</c:v>
                </c:pt>
                <c:pt idx="11813">
                  <c:v>35.370149999999803</c:v>
                </c:pt>
                <c:pt idx="11814">
                  <c:v>35.371859999999806</c:v>
                </c:pt>
                <c:pt idx="11815">
                  <c:v>35.372619999999806</c:v>
                </c:pt>
                <c:pt idx="11816">
                  <c:v>35.372819999999805</c:v>
                </c:pt>
                <c:pt idx="11817">
                  <c:v>35.372819999999805</c:v>
                </c:pt>
                <c:pt idx="11818">
                  <c:v>35.372819999999805</c:v>
                </c:pt>
                <c:pt idx="11819">
                  <c:v>35.372819999999805</c:v>
                </c:pt>
                <c:pt idx="11820">
                  <c:v>35.372819999999805</c:v>
                </c:pt>
                <c:pt idx="11821">
                  <c:v>35.372819999999805</c:v>
                </c:pt>
                <c:pt idx="11822">
                  <c:v>35.372819999999805</c:v>
                </c:pt>
                <c:pt idx="11823">
                  <c:v>35.372819999999805</c:v>
                </c:pt>
                <c:pt idx="11824">
                  <c:v>35.372819999999805</c:v>
                </c:pt>
                <c:pt idx="11825">
                  <c:v>35.372819999999805</c:v>
                </c:pt>
                <c:pt idx="11826">
                  <c:v>35.372819999999805</c:v>
                </c:pt>
                <c:pt idx="11827">
                  <c:v>35.372819999999805</c:v>
                </c:pt>
                <c:pt idx="11828">
                  <c:v>35.372819999999805</c:v>
                </c:pt>
                <c:pt idx="11829">
                  <c:v>35.372819999999805</c:v>
                </c:pt>
                <c:pt idx="11830">
                  <c:v>35.372819999999805</c:v>
                </c:pt>
                <c:pt idx="11831">
                  <c:v>35.372819999999805</c:v>
                </c:pt>
                <c:pt idx="11832">
                  <c:v>35.372819999999805</c:v>
                </c:pt>
                <c:pt idx="11833">
                  <c:v>35.372819999999805</c:v>
                </c:pt>
                <c:pt idx="11834">
                  <c:v>35.372819999999805</c:v>
                </c:pt>
                <c:pt idx="11835">
                  <c:v>35.372819999999805</c:v>
                </c:pt>
                <c:pt idx="11836">
                  <c:v>35.372819999999805</c:v>
                </c:pt>
                <c:pt idx="11837">
                  <c:v>35.372819999999805</c:v>
                </c:pt>
                <c:pt idx="11838">
                  <c:v>35.372819999999805</c:v>
                </c:pt>
                <c:pt idx="11839">
                  <c:v>35.372819999999805</c:v>
                </c:pt>
                <c:pt idx="11840">
                  <c:v>35.373029999999808</c:v>
                </c:pt>
                <c:pt idx="11841">
                  <c:v>35.381529999999806</c:v>
                </c:pt>
                <c:pt idx="11842">
                  <c:v>35.403689999999806</c:v>
                </c:pt>
                <c:pt idx="11843">
                  <c:v>35.420779999999809</c:v>
                </c:pt>
                <c:pt idx="11844">
                  <c:v>35.435349999999808</c:v>
                </c:pt>
                <c:pt idx="11845">
                  <c:v>35.442629999999809</c:v>
                </c:pt>
                <c:pt idx="11846">
                  <c:v>35.445149999999806</c:v>
                </c:pt>
                <c:pt idx="11847">
                  <c:v>35.446339999999807</c:v>
                </c:pt>
                <c:pt idx="11848">
                  <c:v>35.446969999999808</c:v>
                </c:pt>
                <c:pt idx="11849">
                  <c:v>35.44701999999981</c:v>
                </c:pt>
                <c:pt idx="11850">
                  <c:v>35.44701999999981</c:v>
                </c:pt>
                <c:pt idx="11851">
                  <c:v>35.44701999999981</c:v>
                </c:pt>
                <c:pt idx="11852">
                  <c:v>35.447789999999813</c:v>
                </c:pt>
                <c:pt idx="11853">
                  <c:v>35.466219999999815</c:v>
                </c:pt>
                <c:pt idx="11854">
                  <c:v>35.475159999999818</c:v>
                </c:pt>
                <c:pt idx="11855">
                  <c:v>35.483129999999818</c:v>
                </c:pt>
                <c:pt idx="11856">
                  <c:v>35.495109999999819</c:v>
                </c:pt>
                <c:pt idx="11857">
                  <c:v>35.509619999999821</c:v>
                </c:pt>
                <c:pt idx="11858">
                  <c:v>35.522189999999817</c:v>
                </c:pt>
                <c:pt idx="11859">
                  <c:v>35.530239999999814</c:v>
                </c:pt>
                <c:pt idx="11860">
                  <c:v>35.533189999999813</c:v>
                </c:pt>
                <c:pt idx="11861">
                  <c:v>35.534669999999814</c:v>
                </c:pt>
                <c:pt idx="11862">
                  <c:v>35.535369999999816</c:v>
                </c:pt>
                <c:pt idx="11863">
                  <c:v>35.535829999999812</c:v>
                </c:pt>
                <c:pt idx="11864">
                  <c:v>35.536289999999809</c:v>
                </c:pt>
                <c:pt idx="11865">
                  <c:v>35.537049999999809</c:v>
                </c:pt>
                <c:pt idx="11866">
                  <c:v>35.537669999999807</c:v>
                </c:pt>
                <c:pt idx="11867">
                  <c:v>35.537669999999807</c:v>
                </c:pt>
                <c:pt idx="11868">
                  <c:v>35.537669999999807</c:v>
                </c:pt>
                <c:pt idx="11869">
                  <c:v>35.538309999999804</c:v>
                </c:pt>
                <c:pt idx="11870">
                  <c:v>35.539259999999807</c:v>
                </c:pt>
                <c:pt idx="11871">
                  <c:v>35.539879999999805</c:v>
                </c:pt>
                <c:pt idx="11872">
                  <c:v>35.540099999999804</c:v>
                </c:pt>
                <c:pt idx="11873">
                  <c:v>35.540099999999804</c:v>
                </c:pt>
                <c:pt idx="11874">
                  <c:v>35.540099999999804</c:v>
                </c:pt>
                <c:pt idx="11875">
                  <c:v>35.540099999999804</c:v>
                </c:pt>
                <c:pt idx="11876">
                  <c:v>35.540099999999804</c:v>
                </c:pt>
                <c:pt idx="11877">
                  <c:v>35.540099999999804</c:v>
                </c:pt>
                <c:pt idx="11878">
                  <c:v>35.540099999999804</c:v>
                </c:pt>
                <c:pt idx="11879">
                  <c:v>35.540099999999804</c:v>
                </c:pt>
                <c:pt idx="11880">
                  <c:v>35.540099999999804</c:v>
                </c:pt>
                <c:pt idx="11881">
                  <c:v>35.540099999999804</c:v>
                </c:pt>
                <c:pt idx="11882">
                  <c:v>35.540099999999804</c:v>
                </c:pt>
                <c:pt idx="11883">
                  <c:v>35.540099999999804</c:v>
                </c:pt>
                <c:pt idx="11884">
                  <c:v>35.540099999999804</c:v>
                </c:pt>
                <c:pt idx="11885">
                  <c:v>35.540099999999804</c:v>
                </c:pt>
                <c:pt idx="11886">
                  <c:v>35.540099999999804</c:v>
                </c:pt>
                <c:pt idx="11887">
                  <c:v>35.540099999999804</c:v>
                </c:pt>
                <c:pt idx="11888">
                  <c:v>35.540099999999804</c:v>
                </c:pt>
                <c:pt idx="11889">
                  <c:v>35.540099999999804</c:v>
                </c:pt>
                <c:pt idx="11890">
                  <c:v>35.540099999999804</c:v>
                </c:pt>
                <c:pt idx="11891">
                  <c:v>35.540099999999804</c:v>
                </c:pt>
                <c:pt idx="11892">
                  <c:v>35.540099999999804</c:v>
                </c:pt>
                <c:pt idx="11893">
                  <c:v>35.540099999999804</c:v>
                </c:pt>
                <c:pt idx="11894">
                  <c:v>35.540099999999804</c:v>
                </c:pt>
                <c:pt idx="11895">
                  <c:v>35.540099999999804</c:v>
                </c:pt>
                <c:pt idx="11896">
                  <c:v>35.540099999999804</c:v>
                </c:pt>
                <c:pt idx="11897">
                  <c:v>35.540099999999804</c:v>
                </c:pt>
                <c:pt idx="11898">
                  <c:v>35.540099999999804</c:v>
                </c:pt>
                <c:pt idx="11899">
                  <c:v>35.540099999999804</c:v>
                </c:pt>
                <c:pt idx="11900">
                  <c:v>35.540099999999804</c:v>
                </c:pt>
                <c:pt idx="11901">
                  <c:v>35.540099999999804</c:v>
                </c:pt>
                <c:pt idx="11902">
                  <c:v>35.540099999999804</c:v>
                </c:pt>
                <c:pt idx="11903">
                  <c:v>35.540099999999804</c:v>
                </c:pt>
                <c:pt idx="11904">
                  <c:v>35.540099999999804</c:v>
                </c:pt>
                <c:pt idx="11905">
                  <c:v>35.540099999999804</c:v>
                </c:pt>
                <c:pt idx="11906">
                  <c:v>35.540099999999804</c:v>
                </c:pt>
                <c:pt idx="11907">
                  <c:v>35.540099999999804</c:v>
                </c:pt>
                <c:pt idx="11908">
                  <c:v>35.540099999999804</c:v>
                </c:pt>
                <c:pt idx="11909">
                  <c:v>35.540099999999804</c:v>
                </c:pt>
                <c:pt idx="11910">
                  <c:v>35.540099999999804</c:v>
                </c:pt>
                <c:pt idx="11911">
                  <c:v>35.540099999999804</c:v>
                </c:pt>
                <c:pt idx="11912">
                  <c:v>35.540099999999804</c:v>
                </c:pt>
                <c:pt idx="11913">
                  <c:v>35.540099999999804</c:v>
                </c:pt>
                <c:pt idx="11914">
                  <c:v>35.540099999999804</c:v>
                </c:pt>
                <c:pt idx="11915">
                  <c:v>35.540099999999804</c:v>
                </c:pt>
                <c:pt idx="11916">
                  <c:v>35.540099999999804</c:v>
                </c:pt>
                <c:pt idx="11917">
                  <c:v>35.540099999999804</c:v>
                </c:pt>
                <c:pt idx="11918">
                  <c:v>35.540099999999804</c:v>
                </c:pt>
                <c:pt idx="11919">
                  <c:v>35.540099999999804</c:v>
                </c:pt>
                <c:pt idx="11920">
                  <c:v>35.540099999999804</c:v>
                </c:pt>
                <c:pt idx="11921">
                  <c:v>35.540099999999804</c:v>
                </c:pt>
                <c:pt idx="11922">
                  <c:v>35.540099999999804</c:v>
                </c:pt>
                <c:pt idx="11923">
                  <c:v>35.540099999999804</c:v>
                </c:pt>
                <c:pt idx="11924">
                  <c:v>35.540099999999804</c:v>
                </c:pt>
                <c:pt idx="11925">
                  <c:v>35.540099999999804</c:v>
                </c:pt>
                <c:pt idx="11926">
                  <c:v>35.540099999999804</c:v>
                </c:pt>
                <c:pt idx="11927">
                  <c:v>35.540099999999804</c:v>
                </c:pt>
                <c:pt idx="11928">
                  <c:v>35.540099999999804</c:v>
                </c:pt>
                <c:pt idx="11929">
                  <c:v>35.540099999999804</c:v>
                </c:pt>
                <c:pt idx="11930">
                  <c:v>35.540099999999804</c:v>
                </c:pt>
                <c:pt idx="11931">
                  <c:v>35.540099999999804</c:v>
                </c:pt>
                <c:pt idx="11932">
                  <c:v>35.540099999999804</c:v>
                </c:pt>
                <c:pt idx="11933">
                  <c:v>35.540099999999804</c:v>
                </c:pt>
                <c:pt idx="11934">
                  <c:v>35.540099999999804</c:v>
                </c:pt>
                <c:pt idx="11935">
                  <c:v>35.540099999999804</c:v>
                </c:pt>
                <c:pt idx="11936">
                  <c:v>35.540099999999804</c:v>
                </c:pt>
                <c:pt idx="11937">
                  <c:v>35.540099999999804</c:v>
                </c:pt>
                <c:pt idx="11938">
                  <c:v>35.540099999999804</c:v>
                </c:pt>
                <c:pt idx="11939">
                  <c:v>35.540099999999804</c:v>
                </c:pt>
                <c:pt idx="11940">
                  <c:v>35.540099999999804</c:v>
                </c:pt>
                <c:pt idx="11941">
                  <c:v>35.540099999999804</c:v>
                </c:pt>
                <c:pt idx="11942">
                  <c:v>35.540099999999804</c:v>
                </c:pt>
                <c:pt idx="11943">
                  <c:v>35.540099999999804</c:v>
                </c:pt>
                <c:pt idx="11944">
                  <c:v>35.540099999999804</c:v>
                </c:pt>
                <c:pt idx="11945">
                  <c:v>35.540099999999804</c:v>
                </c:pt>
                <c:pt idx="11946">
                  <c:v>35.540099999999804</c:v>
                </c:pt>
                <c:pt idx="11947">
                  <c:v>35.540099999999804</c:v>
                </c:pt>
                <c:pt idx="11948">
                  <c:v>35.540099999999804</c:v>
                </c:pt>
                <c:pt idx="11949">
                  <c:v>35.540099999999804</c:v>
                </c:pt>
                <c:pt idx="11950">
                  <c:v>35.540099999999804</c:v>
                </c:pt>
                <c:pt idx="11951">
                  <c:v>35.540099999999804</c:v>
                </c:pt>
                <c:pt idx="11952">
                  <c:v>35.540099999999804</c:v>
                </c:pt>
                <c:pt idx="11953">
                  <c:v>35.540099999999804</c:v>
                </c:pt>
                <c:pt idx="11954">
                  <c:v>35.540099999999804</c:v>
                </c:pt>
                <c:pt idx="11955">
                  <c:v>35.540099999999804</c:v>
                </c:pt>
                <c:pt idx="11956">
                  <c:v>35.540099999999804</c:v>
                </c:pt>
                <c:pt idx="11957">
                  <c:v>35.540099999999804</c:v>
                </c:pt>
                <c:pt idx="11958">
                  <c:v>35.540109999999807</c:v>
                </c:pt>
                <c:pt idx="11959">
                  <c:v>35.547379999999805</c:v>
                </c:pt>
                <c:pt idx="11960">
                  <c:v>35.570019999999808</c:v>
                </c:pt>
                <c:pt idx="11961">
                  <c:v>35.58665999999981</c:v>
                </c:pt>
                <c:pt idx="11962">
                  <c:v>35.592089999999807</c:v>
                </c:pt>
                <c:pt idx="11963">
                  <c:v>35.595179999999807</c:v>
                </c:pt>
                <c:pt idx="11964">
                  <c:v>35.596939999999805</c:v>
                </c:pt>
                <c:pt idx="11965">
                  <c:v>35.598149999999805</c:v>
                </c:pt>
                <c:pt idx="11966">
                  <c:v>35.598869999999806</c:v>
                </c:pt>
                <c:pt idx="11967">
                  <c:v>35.599139999999807</c:v>
                </c:pt>
                <c:pt idx="11968">
                  <c:v>35.599139999999807</c:v>
                </c:pt>
                <c:pt idx="11969">
                  <c:v>35.599139999999807</c:v>
                </c:pt>
                <c:pt idx="11970">
                  <c:v>35.599139999999807</c:v>
                </c:pt>
                <c:pt idx="11971">
                  <c:v>35.599459999999809</c:v>
                </c:pt>
                <c:pt idx="11972">
                  <c:v>35.602689999999811</c:v>
                </c:pt>
                <c:pt idx="11973">
                  <c:v>35.609989999999812</c:v>
                </c:pt>
                <c:pt idx="11974">
                  <c:v>35.617389999999808</c:v>
                </c:pt>
                <c:pt idx="11975">
                  <c:v>35.620719999999807</c:v>
                </c:pt>
                <c:pt idx="11976">
                  <c:v>35.62148999999981</c:v>
                </c:pt>
                <c:pt idx="11977">
                  <c:v>35.621599999999809</c:v>
                </c:pt>
                <c:pt idx="11978">
                  <c:v>35.621599999999809</c:v>
                </c:pt>
                <c:pt idx="11979">
                  <c:v>35.621599999999809</c:v>
                </c:pt>
                <c:pt idx="11980">
                  <c:v>35.621599999999809</c:v>
                </c:pt>
                <c:pt idx="11981">
                  <c:v>35.621599999999809</c:v>
                </c:pt>
                <c:pt idx="11982">
                  <c:v>35.621599999999809</c:v>
                </c:pt>
                <c:pt idx="11983">
                  <c:v>35.628919999999809</c:v>
                </c:pt>
                <c:pt idx="11984">
                  <c:v>35.633329999999809</c:v>
                </c:pt>
                <c:pt idx="11985">
                  <c:v>35.640739999999809</c:v>
                </c:pt>
                <c:pt idx="11986">
                  <c:v>35.657629999999806</c:v>
                </c:pt>
                <c:pt idx="11987">
                  <c:v>35.675459999999802</c:v>
                </c:pt>
                <c:pt idx="11988">
                  <c:v>35.697469999999804</c:v>
                </c:pt>
                <c:pt idx="11989">
                  <c:v>35.711629999999801</c:v>
                </c:pt>
                <c:pt idx="11990">
                  <c:v>35.720489999999799</c:v>
                </c:pt>
                <c:pt idx="11991">
                  <c:v>35.7234699999998</c:v>
                </c:pt>
                <c:pt idx="11992">
                  <c:v>35.724309999999797</c:v>
                </c:pt>
                <c:pt idx="11993">
                  <c:v>35.724439999999795</c:v>
                </c:pt>
                <c:pt idx="11994">
                  <c:v>35.724439999999795</c:v>
                </c:pt>
                <c:pt idx="11995">
                  <c:v>35.724439999999795</c:v>
                </c:pt>
                <c:pt idx="11996">
                  <c:v>35.724439999999795</c:v>
                </c:pt>
                <c:pt idx="11997">
                  <c:v>35.724439999999795</c:v>
                </c:pt>
                <c:pt idx="11998">
                  <c:v>35.724439999999795</c:v>
                </c:pt>
                <c:pt idx="11999">
                  <c:v>35.724439999999795</c:v>
                </c:pt>
                <c:pt idx="12000">
                  <c:v>35.724439999999795</c:v>
                </c:pt>
                <c:pt idx="12001">
                  <c:v>35.724439999999795</c:v>
                </c:pt>
                <c:pt idx="12002">
                  <c:v>35.725339999999797</c:v>
                </c:pt>
                <c:pt idx="12003">
                  <c:v>35.727079999999795</c:v>
                </c:pt>
                <c:pt idx="12004">
                  <c:v>35.729109999999793</c:v>
                </c:pt>
                <c:pt idx="12005">
                  <c:v>35.730459999999795</c:v>
                </c:pt>
                <c:pt idx="12006">
                  <c:v>35.731269999999796</c:v>
                </c:pt>
                <c:pt idx="12007">
                  <c:v>35.731689999999794</c:v>
                </c:pt>
                <c:pt idx="12008">
                  <c:v>35.732059999999791</c:v>
                </c:pt>
                <c:pt idx="12009">
                  <c:v>35.732409999999788</c:v>
                </c:pt>
                <c:pt idx="12010">
                  <c:v>35.732699999999788</c:v>
                </c:pt>
                <c:pt idx="12011">
                  <c:v>35.732879999999788</c:v>
                </c:pt>
                <c:pt idx="12012">
                  <c:v>35.732939999999786</c:v>
                </c:pt>
                <c:pt idx="12013">
                  <c:v>35.732939999999786</c:v>
                </c:pt>
                <c:pt idx="12014">
                  <c:v>35.732939999999786</c:v>
                </c:pt>
                <c:pt idx="12015">
                  <c:v>35.732939999999786</c:v>
                </c:pt>
                <c:pt idx="12016">
                  <c:v>35.732939999999786</c:v>
                </c:pt>
                <c:pt idx="12017">
                  <c:v>35.732939999999786</c:v>
                </c:pt>
                <c:pt idx="12018">
                  <c:v>35.732939999999786</c:v>
                </c:pt>
                <c:pt idx="12019">
                  <c:v>35.732939999999786</c:v>
                </c:pt>
                <c:pt idx="12020">
                  <c:v>35.732939999999786</c:v>
                </c:pt>
                <c:pt idx="12021">
                  <c:v>35.732939999999786</c:v>
                </c:pt>
                <c:pt idx="12022">
                  <c:v>35.732939999999786</c:v>
                </c:pt>
                <c:pt idx="12023">
                  <c:v>35.732939999999786</c:v>
                </c:pt>
                <c:pt idx="12024">
                  <c:v>35.732939999999786</c:v>
                </c:pt>
                <c:pt idx="12025">
                  <c:v>35.732939999999786</c:v>
                </c:pt>
                <c:pt idx="12026">
                  <c:v>35.732939999999786</c:v>
                </c:pt>
                <c:pt idx="12027">
                  <c:v>35.732939999999786</c:v>
                </c:pt>
                <c:pt idx="12028">
                  <c:v>35.732939999999786</c:v>
                </c:pt>
                <c:pt idx="12029">
                  <c:v>35.732939999999786</c:v>
                </c:pt>
                <c:pt idx="12030">
                  <c:v>35.732939999999786</c:v>
                </c:pt>
                <c:pt idx="12031">
                  <c:v>35.732939999999786</c:v>
                </c:pt>
                <c:pt idx="12032">
                  <c:v>35.732939999999786</c:v>
                </c:pt>
                <c:pt idx="12033">
                  <c:v>35.732939999999786</c:v>
                </c:pt>
                <c:pt idx="12034">
                  <c:v>35.732939999999786</c:v>
                </c:pt>
                <c:pt idx="12035">
                  <c:v>35.732939999999786</c:v>
                </c:pt>
                <c:pt idx="12036">
                  <c:v>35.732939999999786</c:v>
                </c:pt>
                <c:pt idx="12037">
                  <c:v>35.733349999999788</c:v>
                </c:pt>
                <c:pt idx="12038">
                  <c:v>35.73789999999979</c:v>
                </c:pt>
                <c:pt idx="12039">
                  <c:v>35.754049999999793</c:v>
                </c:pt>
                <c:pt idx="12040">
                  <c:v>35.767079999999794</c:v>
                </c:pt>
                <c:pt idx="12041">
                  <c:v>35.774409999999797</c:v>
                </c:pt>
                <c:pt idx="12042">
                  <c:v>35.777469999999795</c:v>
                </c:pt>
                <c:pt idx="12043">
                  <c:v>35.778839999999796</c:v>
                </c:pt>
                <c:pt idx="12044">
                  <c:v>35.779349999999795</c:v>
                </c:pt>
                <c:pt idx="12045">
                  <c:v>35.779419999999796</c:v>
                </c:pt>
                <c:pt idx="12046">
                  <c:v>35.779419999999796</c:v>
                </c:pt>
                <c:pt idx="12047">
                  <c:v>35.779419999999796</c:v>
                </c:pt>
                <c:pt idx="12048">
                  <c:v>35.779419999999796</c:v>
                </c:pt>
                <c:pt idx="12049">
                  <c:v>35.779419999999796</c:v>
                </c:pt>
                <c:pt idx="12050">
                  <c:v>35.779419999999796</c:v>
                </c:pt>
                <c:pt idx="12051">
                  <c:v>35.779419999999796</c:v>
                </c:pt>
                <c:pt idx="12052">
                  <c:v>35.779419999999796</c:v>
                </c:pt>
                <c:pt idx="12053">
                  <c:v>35.779419999999796</c:v>
                </c:pt>
                <c:pt idx="12054">
                  <c:v>35.779419999999796</c:v>
                </c:pt>
                <c:pt idx="12055">
                  <c:v>35.779419999999796</c:v>
                </c:pt>
                <c:pt idx="12056">
                  <c:v>35.779419999999796</c:v>
                </c:pt>
                <c:pt idx="12057">
                  <c:v>35.779419999999796</c:v>
                </c:pt>
                <c:pt idx="12058">
                  <c:v>35.779419999999796</c:v>
                </c:pt>
                <c:pt idx="12059">
                  <c:v>35.779419999999796</c:v>
                </c:pt>
                <c:pt idx="12060">
                  <c:v>35.779419999999796</c:v>
                </c:pt>
                <c:pt idx="12061">
                  <c:v>35.779419999999796</c:v>
                </c:pt>
                <c:pt idx="12062">
                  <c:v>35.779419999999796</c:v>
                </c:pt>
                <c:pt idx="12063">
                  <c:v>35.779419999999796</c:v>
                </c:pt>
                <c:pt idx="12064">
                  <c:v>35.779419999999796</c:v>
                </c:pt>
                <c:pt idx="12065">
                  <c:v>35.779419999999796</c:v>
                </c:pt>
                <c:pt idx="12066">
                  <c:v>35.779419999999796</c:v>
                </c:pt>
                <c:pt idx="12067">
                  <c:v>35.779419999999796</c:v>
                </c:pt>
                <c:pt idx="12068">
                  <c:v>35.779419999999796</c:v>
                </c:pt>
                <c:pt idx="12069">
                  <c:v>35.779419999999796</c:v>
                </c:pt>
                <c:pt idx="12070">
                  <c:v>35.779419999999796</c:v>
                </c:pt>
                <c:pt idx="12071">
                  <c:v>35.779419999999796</c:v>
                </c:pt>
                <c:pt idx="12072">
                  <c:v>35.779419999999796</c:v>
                </c:pt>
                <c:pt idx="12073">
                  <c:v>35.779419999999796</c:v>
                </c:pt>
                <c:pt idx="12074">
                  <c:v>35.779419999999796</c:v>
                </c:pt>
                <c:pt idx="12075">
                  <c:v>35.779419999999796</c:v>
                </c:pt>
                <c:pt idx="12076">
                  <c:v>35.779419999999796</c:v>
                </c:pt>
                <c:pt idx="12077">
                  <c:v>35.779419999999796</c:v>
                </c:pt>
                <c:pt idx="12078">
                  <c:v>35.779419999999796</c:v>
                </c:pt>
                <c:pt idx="12079">
                  <c:v>35.779419999999796</c:v>
                </c:pt>
                <c:pt idx="12080">
                  <c:v>35.779419999999796</c:v>
                </c:pt>
                <c:pt idx="12081">
                  <c:v>35.779419999999796</c:v>
                </c:pt>
                <c:pt idx="12082">
                  <c:v>35.779419999999796</c:v>
                </c:pt>
                <c:pt idx="12083">
                  <c:v>35.779419999999796</c:v>
                </c:pt>
                <c:pt idx="12084">
                  <c:v>35.779419999999796</c:v>
                </c:pt>
                <c:pt idx="12085">
                  <c:v>35.779419999999796</c:v>
                </c:pt>
                <c:pt idx="12086">
                  <c:v>35.779419999999796</c:v>
                </c:pt>
                <c:pt idx="12087">
                  <c:v>35.779419999999796</c:v>
                </c:pt>
                <c:pt idx="12088">
                  <c:v>35.779419999999796</c:v>
                </c:pt>
                <c:pt idx="12089">
                  <c:v>35.779419999999796</c:v>
                </c:pt>
                <c:pt idx="12090">
                  <c:v>35.779419999999796</c:v>
                </c:pt>
                <c:pt idx="12091">
                  <c:v>35.779419999999796</c:v>
                </c:pt>
                <c:pt idx="12092">
                  <c:v>35.779419999999796</c:v>
                </c:pt>
                <c:pt idx="12093">
                  <c:v>35.779419999999796</c:v>
                </c:pt>
                <c:pt idx="12094">
                  <c:v>35.779419999999796</c:v>
                </c:pt>
                <c:pt idx="12095">
                  <c:v>35.779419999999796</c:v>
                </c:pt>
                <c:pt idx="12096">
                  <c:v>35.779419999999796</c:v>
                </c:pt>
                <c:pt idx="12097">
                  <c:v>35.779419999999796</c:v>
                </c:pt>
                <c:pt idx="12098">
                  <c:v>35.779419999999796</c:v>
                </c:pt>
                <c:pt idx="12099">
                  <c:v>35.779419999999796</c:v>
                </c:pt>
                <c:pt idx="12100">
                  <c:v>35.779419999999796</c:v>
                </c:pt>
                <c:pt idx="12101">
                  <c:v>35.779419999999796</c:v>
                </c:pt>
                <c:pt idx="12102">
                  <c:v>35.779419999999796</c:v>
                </c:pt>
                <c:pt idx="12103">
                  <c:v>35.779419999999796</c:v>
                </c:pt>
                <c:pt idx="12104">
                  <c:v>35.779989999999799</c:v>
                </c:pt>
                <c:pt idx="12105">
                  <c:v>35.783549999999799</c:v>
                </c:pt>
                <c:pt idx="12106">
                  <c:v>35.796719999999802</c:v>
                </c:pt>
                <c:pt idx="12107">
                  <c:v>35.812149999999804</c:v>
                </c:pt>
                <c:pt idx="12108">
                  <c:v>35.824449999999807</c:v>
                </c:pt>
                <c:pt idx="12109">
                  <c:v>35.83439999999981</c:v>
                </c:pt>
                <c:pt idx="12110">
                  <c:v>35.840679999999807</c:v>
                </c:pt>
                <c:pt idx="12111">
                  <c:v>35.84323999999981</c:v>
                </c:pt>
                <c:pt idx="12112">
                  <c:v>35.844399999999808</c:v>
                </c:pt>
                <c:pt idx="12113">
                  <c:v>35.845309999999806</c:v>
                </c:pt>
                <c:pt idx="12114">
                  <c:v>35.845979999999805</c:v>
                </c:pt>
                <c:pt idx="12115">
                  <c:v>35.846609999999806</c:v>
                </c:pt>
                <c:pt idx="12116">
                  <c:v>35.847229999999804</c:v>
                </c:pt>
                <c:pt idx="12117">
                  <c:v>35.848189999999803</c:v>
                </c:pt>
                <c:pt idx="12118">
                  <c:v>35.849049999999806</c:v>
                </c:pt>
                <c:pt idx="12119">
                  <c:v>35.849359999999805</c:v>
                </c:pt>
                <c:pt idx="12120">
                  <c:v>35.849359999999805</c:v>
                </c:pt>
                <c:pt idx="12121">
                  <c:v>35.849359999999805</c:v>
                </c:pt>
                <c:pt idx="12122">
                  <c:v>35.849359999999805</c:v>
                </c:pt>
                <c:pt idx="12123">
                  <c:v>35.849799999999803</c:v>
                </c:pt>
                <c:pt idx="12124">
                  <c:v>35.851699999999802</c:v>
                </c:pt>
                <c:pt idx="12125">
                  <c:v>35.858399999999804</c:v>
                </c:pt>
                <c:pt idx="12126">
                  <c:v>35.873319999999801</c:v>
                </c:pt>
                <c:pt idx="12127">
                  <c:v>35.883889999999802</c:v>
                </c:pt>
                <c:pt idx="12128">
                  <c:v>35.888559999999799</c:v>
                </c:pt>
                <c:pt idx="12129">
                  <c:v>35.890579999999801</c:v>
                </c:pt>
                <c:pt idx="12130">
                  <c:v>35.891299999999802</c:v>
                </c:pt>
                <c:pt idx="12131">
                  <c:v>35.891409999999802</c:v>
                </c:pt>
                <c:pt idx="12132">
                  <c:v>35.891409999999802</c:v>
                </c:pt>
                <c:pt idx="12133">
                  <c:v>35.891409999999802</c:v>
                </c:pt>
                <c:pt idx="12134">
                  <c:v>35.891409999999802</c:v>
                </c:pt>
                <c:pt idx="12135">
                  <c:v>35.891409999999802</c:v>
                </c:pt>
                <c:pt idx="12136">
                  <c:v>35.891409999999802</c:v>
                </c:pt>
                <c:pt idx="12137">
                  <c:v>35.891409999999802</c:v>
                </c:pt>
                <c:pt idx="12138">
                  <c:v>35.891409999999802</c:v>
                </c:pt>
                <c:pt idx="12139">
                  <c:v>35.891409999999802</c:v>
                </c:pt>
                <c:pt idx="12140">
                  <c:v>35.891409999999802</c:v>
                </c:pt>
                <c:pt idx="12141">
                  <c:v>35.891409999999802</c:v>
                </c:pt>
                <c:pt idx="12142">
                  <c:v>35.891409999999802</c:v>
                </c:pt>
                <c:pt idx="12143">
                  <c:v>35.891409999999802</c:v>
                </c:pt>
                <c:pt idx="12144">
                  <c:v>35.891409999999802</c:v>
                </c:pt>
                <c:pt idx="12145">
                  <c:v>35.891409999999802</c:v>
                </c:pt>
                <c:pt idx="12146">
                  <c:v>35.891409999999802</c:v>
                </c:pt>
                <c:pt idx="12147">
                  <c:v>35.891409999999802</c:v>
                </c:pt>
                <c:pt idx="12148">
                  <c:v>35.891409999999802</c:v>
                </c:pt>
                <c:pt idx="12149">
                  <c:v>35.891409999999802</c:v>
                </c:pt>
                <c:pt idx="12150">
                  <c:v>35.891409999999802</c:v>
                </c:pt>
                <c:pt idx="12151">
                  <c:v>35.891409999999802</c:v>
                </c:pt>
                <c:pt idx="12152">
                  <c:v>35.891409999999802</c:v>
                </c:pt>
                <c:pt idx="12153">
                  <c:v>35.891409999999802</c:v>
                </c:pt>
                <c:pt idx="12154">
                  <c:v>35.891409999999802</c:v>
                </c:pt>
                <c:pt idx="12155">
                  <c:v>35.891409999999802</c:v>
                </c:pt>
                <c:pt idx="12156">
                  <c:v>35.891409999999802</c:v>
                </c:pt>
                <c:pt idx="12157">
                  <c:v>35.891409999999802</c:v>
                </c:pt>
                <c:pt idx="12158">
                  <c:v>35.891409999999802</c:v>
                </c:pt>
                <c:pt idx="12159">
                  <c:v>35.891409999999802</c:v>
                </c:pt>
                <c:pt idx="12160">
                  <c:v>35.891409999999802</c:v>
                </c:pt>
                <c:pt idx="12161">
                  <c:v>35.891409999999802</c:v>
                </c:pt>
                <c:pt idx="12162">
                  <c:v>35.891409999999802</c:v>
                </c:pt>
                <c:pt idx="12163">
                  <c:v>35.891409999999802</c:v>
                </c:pt>
                <c:pt idx="12164">
                  <c:v>35.891409999999802</c:v>
                </c:pt>
                <c:pt idx="12165">
                  <c:v>35.891409999999802</c:v>
                </c:pt>
                <c:pt idx="12166">
                  <c:v>35.891409999999802</c:v>
                </c:pt>
                <c:pt idx="12167">
                  <c:v>35.891409999999802</c:v>
                </c:pt>
                <c:pt idx="12168">
                  <c:v>35.891409999999802</c:v>
                </c:pt>
                <c:pt idx="12169">
                  <c:v>35.891409999999802</c:v>
                </c:pt>
                <c:pt idx="12170">
                  <c:v>35.891409999999802</c:v>
                </c:pt>
                <c:pt idx="12171">
                  <c:v>35.891409999999802</c:v>
                </c:pt>
                <c:pt idx="12172">
                  <c:v>35.891409999999802</c:v>
                </c:pt>
                <c:pt idx="12173">
                  <c:v>35.891409999999802</c:v>
                </c:pt>
                <c:pt idx="12174">
                  <c:v>35.891409999999802</c:v>
                </c:pt>
                <c:pt idx="12175">
                  <c:v>35.891409999999802</c:v>
                </c:pt>
                <c:pt idx="12176">
                  <c:v>35.891409999999802</c:v>
                </c:pt>
                <c:pt idx="12177">
                  <c:v>35.891409999999802</c:v>
                </c:pt>
                <c:pt idx="12178">
                  <c:v>35.891409999999802</c:v>
                </c:pt>
                <c:pt idx="12179">
                  <c:v>35.891409999999802</c:v>
                </c:pt>
                <c:pt idx="12180">
                  <c:v>35.891409999999802</c:v>
                </c:pt>
                <c:pt idx="12181">
                  <c:v>35.891409999999802</c:v>
                </c:pt>
                <c:pt idx="12182">
                  <c:v>35.892279999999801</c:v>
                </c:pt>
                <c:pt idx="12183">
                  <c:v>35.903869999999799</c:v>
                </c:pt>
                <c:pt idx="12184">
                  <c:v>35.936319999999796</c:v>
                </c:pt>
                <c:pt idx="12185">
                  <c:v>35.968149999999795</c:v>
                </c:pt>
                <c:pt idx="12186">
                  <c:v>35.986999999999796</c:v>
                </c:pt>
                <c:pt idx="12187">
                  <c:v>35.993509999999795</c:v>
                </c:pt>
                <c:pt idx="12188">
                  <c:v>35.995319999999793</c:v>
                </c:pt>
                <c:pt idx="12189">
                  <c:v>35.995419999999797</c:v>
                </c:pt>
                <c:pt idx="12190">
                  <c:v>35.995419999999797</c:v>
                </c:pt>
                <c:pt idx="12191">
                  <c:v>35.995419999999797</c:v>
                </c:pt>
                <c:pt idx="12192">
                  <c:v>35.995419999999797</c:v>
                </c:pt>
                <c:pt idx="12193">
                  <c:v>35.995419999999797</c:v>
                </c:pt>
                <c:pt idx="12194">
                  <c:v>35.995419999999797</c:v>
                </c:pt>
                <c:pt idx="12195">
                  <c:v>35.995419999999797</c:v>
                </c:pt>
                <c:pt idx="12196">
                  <c:v>35.995489999999798</c:v>
                </c:pt>
                <c:pt idx="12197">
                  <c:v>35.997919999999795</c:v>
                </c:pt>
                <c:pt idx="12198">
                  <c:v>36.004029999999794</c:v>
                </c:pt>
                <c:pt idx="12199">
                  <c:v>36.011319999999792</c:v>
                </c:pt>
                <c:pt idx="12200">
                  <c:v>36.016699999999794</c:v>
                </c:pt>
                <c:pt idx="12201">
                  <c:v>36.019859999999795</c:v>
                </c:pt>
                <c:pt idx="12202">
                  <c:v>36.021359999999795</c:v>
                </c:pt>
                <c:pt idx="12203">
                  <c:v>36.022529999999797</c:v>
                </c:pt>
                <c:pt idx="12204">
                  <c:v>36.023449999999798</c:v>
                </c:pt>
                <c:pt idx="12205">
                  <c:v>36.024339999999796</c:v>
                </c:pt>
                <c:pt idx="12206">
                  <c:v>36.025649999999793</c:v>
                </c:pt>
                <c:pt idx="12207">
                  <c:v>36.027769999999791</c:v>
                </c:pt>
                <c:pt idx="12208">
                  <c:v>36.02881999999979</c:v>
                </c:pt>
                <c:pt idx="12209">
                  <c:v>36.02881999999979</c:v>
                </c:pt>
                <c:pt idx="12210">
                  <c:v>36.02881999999979</c:v>
                </c:pt>
                <c:pt idx="12211">
                  <c:v>36.030059999999793</c:v>
                </c:pt>
                <c:pt idx="12212">
                  <c:v>36.033669999999795</c:v>
                </c:pt>
                <c:pt idx="12213">
                  <c:v>36.041459999999795</c:v>
                </c:pt>
                <c:pt idx="12214">
                  <c:v>36.055829999999794</c:v>
                </c:pt>
                <c:pt idx="12215">
                  <c:v>36.068469999999792</c:v>
                </c:pt>
                <c:pt idx="12216">
                  <c:v>36.075169999999794</c:v>
                </c:pt>
                <c:pt idx="12217">
                  <c:v>36.077129999999791</c:v>
                </c:pt>
                <c:pt idx="12218">
                  <c:v>36.07732999999979</c:v>
                </c:pt>
                <c:pt idx="12219">
                  <c:v>36.07732999999979</c:v>
                </c:pt>
                <c:pt idx="12220">
                  <c:v>36.07732999999979</c:v>
                </c:pt>
                <c:pt idx="12221">
                  <c:v>36.07732999999979</c:v>
                </c:pt>
                <c:pt idx="12222">
                  <c:v>36.07732999999979</c:v>
                </c:pt>
                <c:pt idx="12223">
                  <c:v>36.07732999999979</c:v>
                </c:pt>
                <c:pt idx="12224">
                  <c:v>36.07732999999979</c:v>
                </c:pt>
                <c:pt idx="12225">
                  <c:v>36.07732999999979</c:v>
                </c:pt>
                <c:pt idx="12226">
                  <c:v>36.07732999999979</c:v>
                </c:pt>
                <c:pt idx="12227">
                  <c:v>36.07732999999979</c:v>
                </c:pt>
                <c:pt idx="12228">
                  <c:v>36.07732999999979</c:v>
                </c:pt>
                <c:pt idx="12229">
                  <c:v>36.07732999999979</c:v>
                </c:pt>
                <c:pt idx="12230">
                  <c:v>36.07732999999979</c:v>
                </c:pt>
                <c:pt idx="12231">
                  <c:v>36.07732999999979</c:v>
                </c:pt>
                <c:pt idx="12232">
                  <c:v>36.07732999999979</c:v>
                </c:pt>
                <c:pt idx="12233">
                  <c:v>36.07732999999979</c:v>
                </c:pt>
                <c:pt idx="12234">
                  <c:v>36.07732999999979</c:v>
                </c:pt>
                <c:pt idx="12235">
                  <c:v>36.07732999999979</c:v>
                </c:pt>
                <c:pt idx="12236">
                  <c:v>36.07732999999979</c:v>
                </c:pt>
                <c:pt idx="12237">
                  <c:v>36.079619999999792</c:v>
                </c:pt>
                <c:pt idx="12238">
                  <c:v>36.085289999999794</c:v>
                </c:pt>
                <c:pt idx="12239">
                  <c:v>36.093849999999797</c:v>
                </c:pt>
                <c:pt idx="12240">
                  <c:v>36.099819999999795</c:v>
                </c:pt>
                <c:pt idx="12241">
                  <c:v>36.102529999999796</c:v>
                </c:pt>
                <c:pt idx="12242">
                  <c:v>36.104799999999798</c:v>
                </c:pt>
                <c:pt idx="12243">
                  <c:v>36.106759999999795</c:v>
                </c:pt>
                <c:pt idx="12244">
                  <c:v>36.108149999999796</c:v>
                </c:pt>
                <c:pt idx="12245">
                  <c:v>36.109239999999794</c:v>
                </c:pt>
                <c:pt idx="12246">
                  <c:v>36.109969999999791</c:v>
                </c:pt>
                <c:pt idx="12247">
                  <c:v>36.110209999999789</c:v>
                </c:pt>
                <c:pt idx="12248">
                  <c:v>36.110209999999789</c:v>
                </c:pt>
                <c:pt idx="12249">
                  <c:v>36.110209999999789</c:v>
                </c:pt>
                <c:pt idx="12250">
                  <c:v>36.110209999999789</c:v>
                </c:pt>
                <c:pt idx="12251">
                  <c:v>36.110209999999789</c:v>
                </c:pt>
                <c:pt idx="12252">
                  <c:v>36.110209999999789</c:v>
                </c:pt>
                <c:pt idx="12253">
                  <c:v>36.113269999999787</c:v>
                </c:pt>
                <c:pt idx="12254">
                  <c:v>36.131309999999786</c:v>
                </c:pt>
                <c:pt idx="12255">
                  <c:v>36.145289999999783</c:v>
                </c:pt>
                <c:pt idx="12256">
                  <c:v>36.153169999999783</c:v>
                </c:pt>
                <c:pt idx="12257">
                  <c:v>36.156579999999785</c:v>
                </c:pt>
                <c:pt idx="12258">
                  <c:v>36.161849999999788</c:v>
                </c:pt>
                <c:pt idx="12259">
                  <c:v>36.16404999999979</c:v>
                </c:pt>
                <c:pt idx="12260">
                  <c:v>36.16424999999979</c:v>
                </c:pt>
                <c:pt idx="12261">
                  <c:v>36.16424999999979</c:v>
                </c:pt>
                <c:pt idx="12262">
                  <c:v>36.165009999999789</c:v>
                </c:pt>
                <c:pt idx="12263">
                  <c:v>36.169229999999786</c:v>
                </c:pt>
                <c:pt idx="12264">
                  <c:v>36.175859999999787</c:v>
                </c:pt>
                <c:pt idx="12265">
                  <c:v>36.18121999999979</c:v>
                </c:pt>
                <c:pt idx="12266">
                  <c:v>36.18459999999979</c:v>
                </c:pt>
                <c:pt idx="12267">
                  <c:v>36.18656999999979</c:v>
                </c:pt>
                <c:pt idx="12268">
                  <c:v>36.187739999999792</c:v>
                </c:pt>
                <c:pt idx="12269">
                  <c:v>36.18871999999979</c:v>
                </c:pt>
                <c:pt idx="12270">
                  <c:v>36.189239999999792</c:v>
                </c:pt>
                <c:pt idx="12271">
                  <c:v>36.189579999999793</c:v>
                </c:pt>
                <c:pt idx="12272">
                  <c:v>36.189839999999791</c:v>
                </c:pt>
                <c:pt idx="12273">
                  <c:v>36.190309999999791</c:v>
                </c:pt>
                <c:pt idx="12274">
                  <c:v>36.190719999999793</c:v>
                </c:pt>
                <c:pt idx="12275">
                  <c:v>36.190949999999795</c:v>
                </c:pt>
                <c:pt idx="12276">
                  <c:v>36.190949999999795</c:v>
                </c:pt>
                <c:pt idx="12277">
                  <c:v>36.190949999999795</c:v>
                </c:pt>
                <c:pt idx="12278">
                  <c:v>36.190949999999795</c:v>
                </c:pt>
                <c:pt idx="12279">
                  <c:v>36.190949999999795</c:v>
                </c:pt>
                <c:pt idx="12280">
                  <c:v>36.190949999999795</c:v>
                </c:pt>
                <c:pt idx="12281">
                  <c:v>36.190949999999795</c:v>
                </c:pt>
                <c:pt idx="12282">
                  <c:v>36.190949999999795</c:v>
                </c:pt>
                <c:pt idx="12283">
                  <c:v>36.190949999999795</c:v>
                </c:pt>
                <c:pt idx="12284">
                  <c:v>36.190949999999795</c:v>
                </c:pt>
                <c:pt idx="12285">
                  <c:v>36.190949999999795</c:v>
                </c:pt>
                <c:pt idx="12286">
                  <c:v>36.190949999999795</c:v>
                </c:pt>
                <c:pt idx="12287">
                  <c:v>36.190949999999795</c:v>
                </c:pt>
                <c:pt idx="12288">
                  <c:v>36.190949999999795</c:v>
                </c:pt>
                <c:pt idx="12289">
                  <c:v>36.190949999999795</c:v>
                </c:pt>
                <c:pt idx="12290">
                  <c:v>36.190949999999795</c:v>
                </c:pt>
                <c:pt idx="12291">
                  <c:v>36.190949999999795</c:v>
                </c:pt>
                <c:pt idx="12292">
                  <c:v>36.190949999999795</c:v>
                </c:pt>
                <c:pt idx="12293">
                  <c:v>36.190949999999795</c:v>
                </c:pt>
                <c:pt idx="12294">
                  <c:v>36.190949999999795</c:v>
                </c:pt>
                <c:pt idx="12295">
                  <c:v>36.190949999999795</c:v>
                </c:pt>
                <c:pt idx="12296">
                  <c:v>36.190949999999795</c:v>
                </c:pt>
                <c:pt idx="12297">
                  <c:v>36.190949999999795</c:v>
                </c:pt>
                <c:pt idx="12298">
                  <c:v>36.190949999999795</c:v>
                </c:pt>
                <c:pt idx="12299">
                  <c:v>36.190949999999795</c:v>
                </c:pt>
                <c:pt idx="12300">
                  <c:v>36.190949999999795</c:v>
                </c:pt>
                <c:pt idx="12301">
                  <c:v>36.190949999999795</c:v>
                </c:pt>
                <c:pt idx="12302">
                  <c:v>36.190949999999795</c:v>
                </c:pt>
                <c:pt idx="12303">
                  <c:v>36.190949999999795</c:v>
                </c:pt>
                <c:pt idx="12304">
                  <c:v>36.190949999999795</c:v>
                </c:pt>
                <c:pt idx="12305">
                  <c:v>36.190949999999795</c:v>
                </c:pt>
                <c:pt idx="12306">
                  <c:v>36.190949999999795</c:v>
                </c:pt>
                <c:pt idx="12307">
                  <c:v>36.190949999999795</c:v>
                </c:pt>
                <c:pt idx="12308">
                  <c:v>36.190949999999795</c:v>
                </c:pt>
                <c:pt idx="12309">
                  <c:v>36.190949999999795</c:v>
                </c:pt>
                <c:pt idx="12310">
                  <c:v>36.190949999999795</c:v>
                </c:pt>
                <c:pt idx="12311">
                  <c:v>36.190949999999795</c:v>
                </c:pt>
                <c:pt idx="12312">
                  <c:v>36.190949999999795</c:v>
                </c:pt>
                <c:pt idx="12313">
                  <c:v>36.190949999999795</c:v>
                </c:pt>
                <c:pt idx="12314">
                  <c:v>36.190949999999795</c:v>
                </c:pt>
                <c:pt idx="12315">
                  <c:v>36.190949999999795</c:v>
                </c:pt>
                <c:pt idx="12316">
                  <c:v>36.190949999999795</c:v>
                </c:pt>
                <c:pt idx="12317">
                  <c:v>36.190949999999795</c:v>
                </c:pt>
                <c:pt idx="12318">
                  <c:v>36.190949999999795</c:v>
                </c:pt>
                <c:pt idx="12319">
                  <c:v>36.190949999999795</c:v>
                </c:pt>
                <c:pt idx="12320">
                  <c:v>36.190949999999795</c:v>
                </c:pt>
                <c:pt idx="12321">
                  <c:v>36.190949999999795</c:v>
                </c:pt>
                <c:pt idx="12322">
                  <c:v>36.190949999999795</c:v>
                </c:pt>
                <c:pt idx="12323">
                  <c:v>36.190949999999795</c:v>
                </c:pt>
                <c:pt idx="12324">
                  <c:v>36.190949999999795</c:v>
                </c:pt>
                <c:pt idx="12325">
                  <c:v>36.190949999999795</c:v>
                </c:pt>
                <c:pt idx="12326">
                  <c:v>36.190949999999795</c:v>
                </c:pt>
                <c:pt idx="12327">
                  <c:v>36.190949999999795</c:v>
                </c:pt>
                <c:pt idx="12328">
                  <c:v>36.190949999999795</c:v>
                </c:pt>
                <c:pt idx="12329">
                  <c:v>36.190949999999795</c:v>
                </c:pt>
                <c:pt idx="12330">
                  <c:v>36.194489999999796</c:v>
                </c:pt>
                <c:pt idx="12331">
                  <c:v>36.199819999999796</c:v>
                </c:pt>
                <c:pt idx="12332">
                  <c:v>36.2068599999998</c:v>
                </c:pt>
                <c:pt idx="12333">
                  <c:v>36.211169999999797</c:v>
                </c:pt>
                <c:pt idx="12334">
                  <c:v>36.212159999999798</c:v>
                </c:pt>
                <c:pt idx="12335">
                  <c:v>36.212159999999798</c:v>
                </c:pt>
                <c:pt idx="12336">
                  <c:v>36.212159999999798</c:v>
                </c:pt>
                <c:pt idx="12337">
                  <c:v>36.212159999999798</c:v>
                </c:pt>
                <c:pt idx="12338">
                  <c:v>36.212159999999798</c:v>
                </c:pt>
                <c:pt idx="12339">
                  <c:v>36.212159999999798</c:v>
                </c:pt>
                <c:pt idx="12340">
                  <c:v>36.212159999999798</c:v>
                </c:pt>
                <c:pt idx="12341">
                  <c:v>36.212159999999798</c:v>
                </c:pt>
                <c:pt idx="12342">
                  <c:v>36.212159999999798</c:v>
                </c:pt>
                <c:pt idx="12343">
                  <c:v>36.212159999999798</c:v>
                </c:pt>
                <c:pt idx="12344">
                  <c:v>36.212159999999798</c:v>
                </c:pt>
                <c:pt idx="12345">
                  <c:v>36.212159999999798</c:v>
                </c:pt>
                <c:pt idx="12346">
                  <c:v>36.212159999999798</c:v>
                </c:pt>
                <c:pt idx="12347">
                  <c:v>36.212159999999798</c:v>
                </c:pt>
                <c:pt idx="12348">
                  <c:v>36.212159999999798</c:v>
                </c:pt>
                <c:pt idx="12349">
                  <c:v>36.212159999999798</c:v>
                </c:pt>
                <c:pt idx="12350">
                  <c:v>36.212159999999798</c:v>
                </c:pt>
                <c:pt idx="12351">
                  <c:v>36.212159999999798</c:v>
                </c:pt>
                <c:pt idx="12352">
                  <c:v>36.212159999999798</c:v>
                </c:pt>
                <c:pt idx="12353">
                  <c:v>36.212159999999798</c:v>
                </c:pt>
                <c:pt idx="12354">
                  <c:v>36.212159999999798</c:v>
                </c:pt>
                <c:pt idx="12355">
                  <c:v>36.212169999999801</c:v>
                </c:pt>
                <c:pt idx="12356">
                  <c:v>36.212239999999802</c:v>
                </c:pt>
                <c:pt idx="12357">
                  <c:v>36.214219999999806</c:v>
                </c:pt>
                <c:pt idx="12358">
                  <c:v>36.226229999999802</c:v>
                </c:pt>
                <c:pt idx="12359">
                  <c:v>36.237279999999799</c:v>
                </c:pt>
                <c:pt idx="12360">
                  <c:v>36.2434599999998</c:v>
                </c:pt>
                <c:pt idx="12361">
                  <c:v>36.247119999999803</c:v>
                </c:pt>
                <c:pt idx="12362">
                  <c:v>36.249709999999801</c:v>
                </c:pt>
                <c:pt idx="12363">
                  <c:v>36.2508699999998</c:v>
                </c:pt>
                <c:pt idx="12364">
                  <c:v>36.251779999999798</c:v>
                </c:pt>
                <c:pt idx="12365">
                  <c:v>36.252649999999797</c:v>
                </c:pt>
                <c:pt idx="12366">
                  <c:v>36.253519999999796</c:v>
                </c:pt>
                <c:pt idx="12367">
                  <c:v>36.254459999999796</c:v>
                </c:pt>
                <c:pt idx="12368">
                  <c:v>36.254709999999797</c:v>
                </c:pt>
                <c:pt idx="12369">
                  <c:v>36.2548999999998</c:v>
                </c:pt>
                <c:pt idx="12370">
                  <c:v>36.255249999999798</c:v>
                </c:pt>
                <c:pt idx="12371">
                  <c:v>36.255589999999799</c:v>
                </c:pt>
                <c:pt idx="12372">
                  <c:v>36.255719999999798</c:v>
                </c:pt>
                <c:pt idx="12373">
                  <c:v>36.255719999999798</c:v>
                </c:pt>
                <c:pt idx="12374">
                  <c:v>36.255719999999798</c:v>
                </c:pt>
                <c:pt idx="12375">
                  <c:v>36.255719999999798</c:v>
                </c:pt>
                <c:pt idx="12376">
                  <c:v>36.255719999999798</c:v>
                </c:pt>
                <c:pt idx="12377">
                  <c:v>36.255719999999798</c:v>
                </c:pt>
                <c:pt idx="12378">
                  <c:v>36.255719999999798</c:v>
                </c:pt>
                <c:pt idx="12379">
                  <c:v>36.255719999999798</c:v>
                </c:pt>
                <c:pt idx="12380">
                  <c:v>36.255719999999798</c:v>
                </c:pt>
                <c:pt idx="12381">
                  <c:v>36.255719999999798</c:v>
                </c:pt>
                <c:pt idx="12382">
                  <c:v>36.256389999999797</c:v>
                </c:pt>
                <c:pt idx="12383">
                  <c:v>36.257559999999799</c:v>
                </c:pt>
                <c:pt idx="12384">
                  <c:v>36.260779999999798</c:v>
                </c:pt>
                <c:pt idx="12385">
                  <c:v>36.267839999999801</c:v>
                </c:pt>
                <c:pt idx="12386">
                  <c:v>36.280829999999803</c:v>
                </c:pt>
                <c:pt idx="12387">
                  <c:v>36.292329999999801</c:v>
                </c:pt>
                <c:pt idx="12388">
                  <c:v>36.302279999999804</c:v>
                </c:pt>
                <c:pt idx="12389">
                  <c:v>36.309389999999802</c:v>
                </c:pt>
                <c:pt idx="12390">
                  <c:v>36.312589999999801</c:v>
                </c:pt>
                <c:pt idx="12391">
                  <c:v>36.314349999999799</c:v>
                </c:pt>
                <c:pt idx="12392">
                  <c:v>36.315419999999797</c:v>
                </c:pt>
                <c:pt idx="12393">
                  <c:v>36.316129999999795</c:v>
                </c:pt>
                <c:pt idx="12394">
                  <c:v>36.316589999999792</c:v>
                </c:pt>
                <c:pt idx="12395">
                  <c:v>36.316999999999794</c:v>
                </c:pt>
                <c:pt idx="12396">
                  <c:v>36.318089999999792</c:v>
                </c:pt>
                <c:pt idx="12397">
                  <c:v>36.31982999999979</c:v>
                </c:pt>
                <c:pt idx="12398">
                  <c:v>36.327259999999789</c:v>
                </c:pt>
                <c:pt idx="12399">
                  <c:v>36.332779999999786</c:v>
                </c:pt>
                <c:pt idx="12400">
                  <c:v>36.337299999999786</c:v>
                </c:pt>
                <c:pt idx="12401">
                  <c:v>36.339919999999786</c:v>
                </c:pt>
                <c:pt idx="12402">
                  <c:v>36.341329999999786</c:v>
                </c:pt>
                <c:pt idx="12403">
                  <c:v>36.341899999999789</c:v>
                </c:pt>
                <c:pt idx="12404">
                  <c:v>36.34205999999979</c:v>
                </c:pt>
                <c:pt idx="12405">
                  <c:v>36.34205999999979</c:v>
                </c:pt>
                <c:pt idx="12406">
                  <c:v>36.34205999999979</c:v>
                </c:pt>
                <c:pt idx="12407">
                  <c:v>36.34205999999979</c:v>
                </c:pt>
                <c:pt idx="12408">
                  <c:v>36.34205999999979</c:v>
                </c:pt>
                <c:pt idx="12409">
                  <c:v>36.34205999999979</c:v>
                </c:pt>
                <c:pt idx="12410">
                  <c:v>36.34205999999979</c:v>
                </c:pt>
                <c:pt idx="12411">
                  <c:v>36.34205999999979</c:v>
                </c:pt>
                <c:pt idx="12412">
                  <c:v>36.34205999999979</c:v>
                </c:pt>
                <c:pt idx="12413">
                  <c:v>36.34205999999979</c:v>
                </c:pt>
                <c:pt idx="12414">
                  <c:v>36.34205999999979</c:v>
                </c:pt>
                <c:pt idx="12415">
                  <c:v>36.344649999999788</c:v>
                </c:pt>
                <c:pt idx="12416">
                  <c:v>36.354049999999788</c:v>
                </c:pt>
                <c:pt idx="12417">
                  <c:v>36.361169999999788</c:v>
                </c:pt>
                <c:pt idx="12418">
                  <c:v>36.379389999999788</c:v>
                </c:pt>
                <c:pt idx="12419">
                  <c:v>36.391039999999791</c:v>
                </c:pt>
                <c:pt idx="12420">
                  <c:v>36.396739999999788</c:v>
                </c:pt>
                <c:pt idx="12421">
                  <c:v>36.399469999999788</c:v>
                </c:pt>
                <c:pt idx="12422">
                  <c:v>36.400139999999787</c:v>
                </c:pt>
                <c:pt idx="12423">
                  <c:v>36.400289999999785</c:v>
                </c:pt>
                <c:pt idx="12424">
                  <c:v>36.400289999999785</c:v>
                </c:pt>
                <c:pt idx="12425">
                  <c:v>36.400289999999785</c:v>
                </c:pt>
                <c:pt idx="12426">
                  <c:v>36.400289999999785</c:v>
                </c:pt>
                <c:pt idx="12427">
                  <c:v>36.400289999999785</c:v>
                </c:pt>
                <c:pt idx="12428">
                  <c:v>36.400289999999785</c:v>
                </c:pt>
                <c:pt idx="12429">
                  <c:v>36.400289999999785</c:v>
                </c:pt>
                <c:pt idx="12430">
                  <c:v>36.400289999999785</c:v>
                </c:pt>
                <c:pt idx="12431">
                  <c:v>36.400349999999783</c:v>
                </c:pt>
                <c:pt idx="12432">
                  <c:v>36.404509999999782</c:v>
                </c:pt>
                <c:pt idx="12433">
                  <c:v>36.407149999999781</c:v>
                </c:pt>
                <c:pt idx="12434">
                  <c:v>36.408559999999781</c:v>
                </c:pt>
                <c:pt idx="12435">
                  <c:v>36.409389999999782</c:v>
                </c:pt>
                <c:pt idx="12436">
                  <c:v>36.409639999999783</c:v>
                </c:pt>
                <c:pt idx="12437">
                  <c:v>36.409639999999783</c:v>
                </c:pt>
                <c:pt idx="12438">
                  <c:v>36.409639999999783</c:v>
                </c:pt>
                <c:pt idx="12439">
                  <c:v>36.409639999999783</c:v>
                </c:pt>
                <c:pt idx="12440">
                  <c:v>36.409639999999783</c:v>
                </c:pt>
                <c:pt idx="12441">
                  <c:v>36.409639999999783</c:v>
                </c:pt>
                <c:pt idx="12442">
                  <c:v>36.409639999999783</c:v>
                </c:pt>
                <c:pt idx="12443">
                  <c:v>36.409639999999783</c:v>
                </c:pt>
                <c:pt idx="12444">
                  <c:v>36.409639999999783</c:v>
                </c:pt>
                <c:pt idx="12445">
                  <c:v>36.409639999999783</c:v>
                </c:pt>
                <c:pt idx="12446">
                  <c:v>36.409639999999783</c:v>
                </c:pt>
                <c:pt idx="12447">
                  <c:v>36.409639999999783</c:v>
                </c:pt>
                <c:pt idx="12448">
                  <c:v>36.409639999999783</c:v>
                </c:pt>
                <c:pt idx="12449">
                  <c:v>36.409639999999783</c:v>
                </c:pt>
                <c:pt idx="12450">
                  <c:v>36.409639999999783</c:v>
                </c:pt>
                <c:pt idx="12451">
                  <c:v>36.409999999999783</c:v>
                </c:pt>
                <c:pt idx="12452">
                  <c:v>36.409999999999783</c:v>
                </c:pt>
                <c:pt idx="12453">
                  <c:v>36.409999999999783</c:v>
                </c:pt>
                <c:pt idx="12454">
                  <c:v>36.409999999999783</c:v>
                </c:pt>
                <c:pt idx="12455">
                  <c:v>36.41027999999978</c:v>
                </c:pt>
                <c:pt idx="12456">
                  <c:v>36.41074999999978</c:v>
                </c:pt>
                <c:pt idx="12457">
                  <c:v>36.411319999999783</c:v>
                </c:pt>
                <c:pt idx="12458">
                  <c:v>36.411889999999786</c:v>
                </c:pt>
                <c:pt idx="12459">
                  <c:v>36.412289999999786</c:v>
                </c:pt>
                <c:pt idx="12460">
                  <c:v>36.412479999999789</c:v>
                </c:pt>
                <c:pt idx="12461">
                  <c:v>36.412479999999789</c:v>
                </c:pt>
                <c:pt idx="12462">
                  <c:v>36.412479999999789</c:v>
                </c:pt>
                <c:pt idx="12463">
                  <c:v>36.412479999999789</c:v>
                </c:pt>
                <c:pt idx="12464">
                  <c:v>36.412479999999789</c:v>
                </c:pt>
                <c:pt idx="12465">
                  <c:v>36.412479999999789</c:v>
                </c:pt>
                <c:pt idx="12466">
                  <c:v>36.412479999999789</c:v>
                </c:pt>
                <c:pt idx="12467">
                  <c:v>36.412479999999789</c:v>
                </c:pt>
                <c:pt idx="12468">
                  <c:v>36.412479999999789</c:v>
                </c:pt>
                <c:pt idx="12469">
                  <c:v>36.412479999999789</c:v>
                </c:pt>
                <c:pt idx="12470">
                  <c:v>36.412479999999789</c:v>
                </c:pt>
                <c:pt idx="12471">
                  <c:v>36.412479999999789</c:v>
                </c:pt>
                <c:pt idx="12472">
                  <c:v>36.412479999999789</c:v>
                </c:pt>
                <c:pt idx="12473">
                  <c:v>36.412479999999789</c:v>
                </c:pt>
                <c:pt idx="12474">
                  <c:v>36.412479999999789</c:v>
                </c:pt>
                <c:pt idx="12475">
                  <c:v>36.412479999999789</c:v>
                </c:pt>
                <c:pt idx="12476">
                  <c:v>36.412479999999789</c:v>
                </c:pt>
                <c:pt idx="12477">
                  <c:v>36.412479999999789</c:v>
                </c:pt>
                <c:pt idx="12478">
                  <c:v>36.412479999999789</c:v>
                </c:pt>
                <c:pt idx="12479">
                  <c:v>36.412479999999789</c:v>
                </c:pt>
                <c:pt idx="12480">
                  <c:v>36.412479999999789</c:v>
                </c:pt>
                <c:pt idx="12481">
                  <c:v>36.412479999999789</c:v>
                </c:pt>
                <c:pt idx="12482">
                  <c:v>36.412479999999789</c:v>
                </c:pt>
                <c:pt idx="12483">
                  <c:v>36.412479999999789</c:v>
                </c:pt>
                <c:pt idx="12484">
                  <c:v>36.412479999999789</c:v>
                </c:pt>
                <c:pt idx="12485">
                  <c:v>36.412479999999789</c:v>
                </c:pt>
                <c:pt idx="12486">
                  <c:v>36.412479999999789</c:v>
                </c:pt>
                <c:pt idx="12487">
                  <c:v>36.412479999999789</c:v>
                </c:pt>
                <c:pt idx="12488">
                  <c:v>36.412479999999789</c:v>
                </c:pt>
                <c:pt idx="12489">
                  <c:v>36.412479999999789</c:v>
                </c:pt>
                <c:pt idx="12490">
                  <c:v>36.412479999999789</c:v>
                </c:pt>
                <c:pt idx="12491">
                  <c:v>36.412479999999789</c:v>
                </c:pt>
                <c:pt idx="12492">
                  <c:v>36.412479999999789</c:v>
                </c:pt>
                <c:pt idx="12493">
                  <c:v>36.412479999999789</c:v>
                </c:pt>
                <c:pt idx="12494">
                  <c:v>36.412479999999789</c:v>
                </c:pt>
                <c:pt idx="12495">
                  <c:v>36.412479999999789</c:v>
                </c:pt>
                <c:pt idx="12496">
                  <c:v>36.412479999999789</c:v>
                </c:pt>
                <c:pt idx="12497">
                  <c:v>36.412479999999789</c:v>
                </c:pt>
                <c:pt idx="12498">
                  <c:v>36.412479999999789</c:v>
                </c:pt>
                <c:pt idx="12499">
                  <c:v>36.412479999999789</c:v>
                </c:pt>
                <c:pt idx="12500">
                  <c:v>36.412479999999789</c:v>
                </c:pt>
                <c:pt idx="12501">
                  <c:v>36.412479999999789</c:v>
                </c:pt>
                <c:pt idx="12502">
                  <c:v>36.412479999999789</c:v>
                </c:pt>
                <c:pt idx="12503">
                  <c:v>36.412479999999789</c:v>
                </c:pt>
                <c:pt idx="12504">
                  <c:v>36.412479999999789</c:v>
                </c:pt>
                <c:pt idx="12505">
                  <c:v>36.412479999999789</c:v>
                </c:pt>
                <c:pt idx="12506">
                  <c:v>36.412479999999789</c:v>
                </c:pt>
                <c:pt idx="12507">
                  <c:v>36.412479999999789</c:v>
                </c:pt>
                <c:pt idx="12508">
                  <c:v>36.412479999999789</c:v>
                </c:pt>
                <c:pt idx="12509">
                  <c:v>36.412479999999789</c:v>
                </c:pt>
                <c:pt idx="12510">
                  <c:v>36.412479999999789</c:v>
                </c:pt>
                <c:pt idx="12511">
                  <c:v>36.412479999999789</c:v>
                </c:pt>
                <c:pt idx="12512">
                  <c:v>36.412479999999789</c:v>
                </c:pt>
                <c:pt idx="12513">
                  <c:v>36.412479999999789</c:v>
                </c:pt>
                <c:pt idx="12514">
                  <c:v>36.412479999999789</c:v>
                </c:pt>
                <c:pt idx="12515">
                  <c:v>36.412479999999789</c:v>
                </c:pt>
                <c:pt idx="12516">
                  <c:v>36.412479999999789</c:v>
                </c:pt>
                <c:pt idx="12517">
                  <c:v>36.412479999999789</c:v>
                </c:pt>
                <c:pt idx="12518">
                  <c:v>36.412479999999789</c:v>
                </c:pt>
                <c:pt idx="12519">
                  <c:v>36.412479999999789</c:v>
                </c:pt>
                <c:pt idx="12520">
                  <c:v>36.41422999999979</c:v>
                </c:pt>
                <c:pt idx="12521">
                  <c:v>36.421729999999791</c:v>
                </c:pt>
                <c:pt idx="12522">
                  <c:v>36.431589999999794</c:v>
                </c:pt>
                <c:pt idx="12523">
                  <c:v>36.437929999999795</c:v>
                </c:pt>
                <c:pt idx="12524">
                  <c:v>36.441699999999798</c:v>
                </c:pt>
                <c:pt idx="12525">
                  <c:v>36.4440099999998</c:v>
                </c:pt>
                <c:pt idx="12526">
                  <c:v>36.445009999999797</c:v>
                </c:pt>
                <c:pt idx="12527">
                  <c:v>36.4454199999998</c:v>
                </c:pt>
                <c:pt idx="12528">
                  <c:v>36.445499999999797</c:v>
                </c:pt>
                <c:pt idx="12529">
                  <c:v>36.445499999999797</c:v>
                </c:pt>
                <c:pt idx="12530">
                  <c:v>36.445499999999797</c:v>
                </c:pt>
                <c:pt idx="12531">
                  <c:v>36.445499999999797</c:v>
                </c:pt>
                <c:pt idx="12532">
                  <c:v>36.445499999999797</c:v>
                </c:pt>
                <c:pt idx="12533">
                  <c:v>36.445499999999797</c:v>
                </c:pt>
                <c:pt idx="12534">
                  <c:v>36.445499999999797</c:v>
                </c:pt>
                <c:pt idx="12535">
                  <c:v>36.446559999999799</c:v>
                </c:pt>
                <c:pt idx="12536">
                  <c:v>36.4527199999998</c:v>
                </c:pt>
                <c:pt idx="12537">
                  <c:v>36.4595899999998</c:v>
                </c:pt>
                <c:pt idx="12538">
                  <c:v>36.462089999999797</c:v>
                </c:pt>
                <c:pt idx="12539">
                  <c:v>36.462759999999797</c:v>
                </c:pt>
                <c:pt idx="12540">
                  <c:v>36.4627699999998</c:v>
                </c:pt>
                <c:pt idx="12541">
                  <c:v>36.4627699999998</c:v>
                </c:pt>
                <c:pt idx="12542">
                  <c:v>36.4627699999998</c:v>
                </c:pt>
                <c:pt idx="12543">
                  <c:v>36.4627699999998</c:v>
                </c:pt>
                <c:pt idx="12544">
                  <c:v>36.4627699999998</c:v>
                </c:pt>
                <c:pt idx="12545">
                  <c:v>36.4627699999998</c:v>
                </c:pt>
                <c:pt idx="12546">
                  <c:v>36.4627699999998</c:v>
                </c:pt>
                <c:pt idx="12547">
                  <c:v>36.4627699999998</c:v>
                </c:pt>
                <c:pt idx="12548">
                  <c:v>36.4627699999998</c:v>
                </c:pt>
                <c:pt idx="12549">
                  <c:v>36.4627699999998</c:v>
                </c:pt>
                <c:pt idx="12550">
                  <c:v>36.4627699999998</c:v>
                </c:pt>
                <c:pt idx="12551">
                  <c:v>36.4627699999998</c:v>
                </c:pt>
                <c:pt idx="12552">
                  <c:v>36.4627699999998</c:v>
                </c:pt>
                <c:pt idx="12553">
                  <c:v>36.4627699999998</c:v>
                </c:pt>
                <c:pt idx="12554">
                  <c:v>36.4627699999998</c:v>
                </c:pt>
                <c:pt idx="12555">
                  <c:v>36.4627699999998</c:v>
                </c:pt>
                <c:pt idx="12556">
                  <c:v>36.4627699999998</c:v>
                </c:pt>
                <c:pt idx="12557">
                  <c:v>36.4627699999998</c:v>
                </c:pt>
                <c:pt idx="12558">
                  <c:v>36.4627699999998</c:v>
                </c:pt>
                <c:pt idx="12559">
                  <c:v>36.4627699999998</c:v>
                </c:pt>
                <c:pt idx="12560">
                  <c:v>36.4627699999998</c:v>
                </c:pt>
                <c:pt idx="12561">
                  <c:v>36.462879999999799</c:v>
                </c:pt>
                <c:pt idx="12562">
                  <c:v>36.466219999999801</c:v>
                </c:pt>
                <c:pt idx="12563">
                  <c:v>36.471779999999804</c:v>
                </c:pt>
                <c:pt idx="12564">
                  <c:v>36.477179999999805</c:v>
                </c:pt>
                <c:pt idx="12565">
                  <c:v>36.480619999999803</c:v>
                </c:pt>
                <c:pt idx="12566">
                  <c:v>36.482539999999801</c:v>
                </c:pt>
                <c:pt idx="12567">
                  <c:v>36.483639999999802</c:v>
                </c:pt>
                <c:pt idx="12568">
                  <c:v>36.484309999999802</c:v>
                </c:pt>
                <c:pt idx="12569">
                  <c:v>36.484739999999803</c:v>
                </c:pt>
                <c:pt idx="12570">
                  <c:v>36.4849099999998</c:v>
                </c:pt>
                <c:pt idx="12571">
                  <c:v>36.4849099999998</c:v>
                </c:pt>
                <c:pt idx="12572">
                  <c:v>36.4849099999998</c:v>
                </c:pt>
                <c:pt idx="12573">
                  <c:v>36.4849099999998</c:v>
                </c:pt>
                <c:pt idx="12574">
                  <c:v>36.4849099999998</c:v>
                </c:pt>
                <c:pt idx="12575">
                  <c:v>36.4849099999998</c:v>
                </c:pt>
                <c:pt idx="12576">
                  <c:v>36.4849099999998</c:v>
                </c:pt>
                <c:pt idx="12577">
                  <c:v>36.4849099999998</c:v>
                </c:pt>
                <c:pt idx="12578">
                  <c:v>36.4849099999998</c:v>
                </c:pt>
                <c:pt idx="12579">
                  <c:v>36.4849099999998</c:v>
                </c:pt>
                <c:pt idx="12580">
                  <c:v>36.4849099999998</c:v>
                </c:pt>
                <c:pt idx="12581">
                  <c:v>36.4849099999998</c:v>
                </c:pt>
                <c:pt idx="12582">
                  <c:v>36.4849099999998</c:v>
                </c:pt>
                <c:pt idx="12583">
                  <c:v>36.4849099999998</c:v>
                </c:pt>
                <c:pt idx="12584">
                  <c:v>36.4849099999998</c:v>
                </c:pt>
                <c:pt idx="12585">
                  <c:v>36.4849099999998</c:v>
                </c:pt>
                <c:pt idx="12586">
                  <c:v>36.4849099999998</c:v>
                </c:pt>
                <c:pt idx="12587">
                  <c:v>36.4849099999998</c:v>
                </c:pt>
                <c:pt idx="12588">
                  <c:v>36.4849099999998</c:v>
                </c:pt>
                <c:pt idx="12589">
                  <c:v>36.4849099999998</c:v>
                </c:pt>
                <c:pt idx="12590">
                  <c:v>36.4849099999998</c:v>
                </c:pt>
                <c:pt idx="12591">
                  <c:v>36.4849099999998</c:v>
                </c:pt>
                <c:pt idx="12592">
                  <c:v>36.4849099999998</c:v>
                </c:pt>
                <c:pt idx="12593">
                  <c:v>36.4849099999998</c:v>
                </c:pt>
                <c:pt idx="12594">
                  <c:v>36.4849099999998</c:v>
                </c:pt>
                <c:pt idx="12595">
                  <c:v>36.4849099999998</c:v>
                </c:pt>
                <c:pt idx="12596">
                  <c:v>36.4849099999998</c:v>
                </c:pt>
                <c:pt idx="12597">
                  <c:v>36.4849099999998</c:v>
                </c:pt>
                <c:pt idx="12598">
                  <c:v>36.4849099999998</c:v>
                </c:pt>
                <c:pt idx="12599">
                  <c:v>36.4849099999998</c:v>
                </c:pt>
                <c:pt idx="12600">
                  <c:v>36.4849099999998</c:v>
                </c:pt>
                <c:pt idx="12601">
                  <c:v>36.4849099999998</c:v>
                </c:pt>
                <c:pt idx="12602">
                  <c:v>36.4849099999998</c:v>
                </c:pt>
                <c:pt idx="12603">
                  <c:v>36.4849099999998</c:v>
                </c:pt>
                <c:pt idx="12604">
                  <c:v>36.4849099999998</c:v>
                </c:pt>
                <c:pt idx="12605">
                  <c:v>36.4854699999998</c:v>
                </c:pt>
                <c:pt idx="12606">
                  <c:v>36.490419999999801</c:v>
                </c:pt>
                <c:pt idx="12607">
                  <c:v>36.5005099999998</c:v>
                </c:pt>
                <c:pt idx="12608">
                  <c:v>36.5085699999998</c:v>
                </c:pt>
                <c:pt idx="12609">
                  <c:v>36.513489999999798</c:v>
                </c:pt>
                <c:pt idx="12610">
                  <c:v>36.515999999999799</c:v>
                </c:pt>
                <c:pt idx="12611">
                  <c:v>36.517519999999799</c:v>
                </c:pt>
                <c:pt idx="12612">
                  <c:v>36.518229999999797</c:v>
                </c:pt>
                <c:pt idx="12613">
                  <c:v>36.5186199999998</c:v>
                </c:pt>
                <c:pt idx="12614">
                  <c:v>36.518829999999802</c:v>
                </c:pt>
                <c:pt idx="12615">
                  <c:v>36.518919999999802</c:v>
                </c:pt>
                <c:pt idx="12616">
                  <c:v>36.518939999999802</c:v>
                </c:pt>
                <c:pt idx="12617">
                  <c:v>36.518939999999802</c:v>
                </c:pt>
                <c:pt idx="12618">
                  <c:v>36.518939999999802</c:v>
                </c:pt>
                <c:pt idx="12619">
                  <c:v>36.518939999999802</c:v>
                </c:pt>
                <c:pt idx="12620">
                  <c:v>36.518939999999802</c:v>
                </c:pt>
                <c:pt idx="12621">
                  <c:v>36.518939999999802</c:v>
                </c:pt>
                <c:pt idx="12622">
                  <c:v>36.518939999999802</c:v>
                </c:pt>
                <c:pt idx="12623">
                  <c:v>36.518939999999802</c:v>
                </c:pt>
                <c:pt idx="12624">
                  <c:v>36.518939999999802</c:v>
                </c:pt>
                <c:pt idx="12625">
                  <c:v>36.518949999999805</c:v>
                </c:pt>
                <c:pt idx="12626">
                  <c:v>36.518969999999804</c:v>
                </c:pt>
                <c:pt idx="12627">
                  <c:v>36.518989999999803</c:v>
                </c:pt>
                <c:pt idx="12628">
                  <c:v>36.518989999999803</c:v>
                </c:pt>
                <c:pt idx="12629">
                  <c:v>36.518989999999803</c:v>
                </c:pt>
                <c:pt idx="12630">
                  <c:v>36.518989999999803</c:v>
                </c:pt>
                <c:pt idx="12631">
                  <c:v>36.518989999999803</c:v>
                </c:pt>
                <c:pt idx="12632">
                  <c:v>36.518989999999803</c:v>
                </c:pt>
                <c:pt idx="12633">
                  <c:v>36.518989999999803</c:v>
                </c:pt>
                <c:pt idx="12634">
                  <c:v>36.518989999999803</c:v>
                </c:pt>
                <c:pt idx="12635">
                  <c:v>36.518989999999803</c:v>
                </c:pt>
                <c:pt idx="12636">
                  <c:v>36.518989999999803</c:v>
                </c:pt>
                <c:pt idx="12637">
                  <c:v>36.519239999999805</c:v>
                </c:pt>
                <c:pt idx="12638">
                  <c:v>36.523989999999806</c:v>
                </c:pt>
                <c:pt idx="12639">
                  <c:v>36.534539999999808</c:v>
                </c:pt>
                <c:pt idx="12640">
                  <c:v>36.543419999999806</c:v>
                </c:pt>
                <c:pt idx="12641">
                  <c:v>36.549169999999805</c:v>
                </c:pt>
                <c:pt idx="12642">
                  <c:v>36.552719999999802</c:v>
                </c:pt>
                <c:pt idx="12643">
                  <c:v>36.554689999999802</c:v>
                </c:pt>
                <c:pt idx="12644">
                  <c:v>36.5557599999998</c:v>
                </c:pt>
                <c:pt idx="12645">
                  <c:v>36.5563399999998</c:v>
                </c:pt>
                <c:pt idx="12646">
                  <c:v>36.556659999999802</c:v>
                </c:pt>
                <c:pt idx="12647">
                  <c:v>36.556849999999805</c:v>
                </c:pt>
                <c:pt idx="12648">
                  <c:v>36.557059999999808</c:v>
                </c:pt>
                <c:pt idx="12649">
                  <c:v>36.557239999999808</c:v>
                </c:pt>
                <c:pt idx="12650">
                  <c:v>36.557409999999805</c:v>
                </c:pt>
                <c:pt idx="12651">
                  <c:v>36.557629999999804</c:v>
                </c:pt>
                <c:pt idx="12652">
                  <c:v>36.557839999999807</c:v>
                </c:pt>
                <c:pt idx="12653">
                  <c:v>36.55793999999981</c:v>
                </c:pt>
                <c:pt idx="12654">
                  <c:v>36.55793999999981</c:v>
                </c:pt>
                <c:pt idx="12655">
                  <c:v>36.55793999999981</c:v>
                </c:pt>
                <c:pt idx="12656">
                  <c:v>36.55793999999981</c:v>
                </c:pt>
                <c:pt idx="12657">
                  <c:v>36.55793999999981</c:v>
                </c:pt>
                <c:pt idx="12658">
                  <c:v>36.55793999999981</c:v>
                </c:pt>
                <c:pt idx="12659">
                  <c:v>36.55793999999981</c:v>
                </c:pt>
                <c:pt idx="12660">
                  <c:v>36.55793999999981</c:v>
                </c:pt>
                <c:pt idx="12661">
                  <c:v>36.55793999999981</c:v>
                </c:pt>
                <c:pt idx="12662">
                  <c:v>36.558649999999808</c:v>
                </c:pt>
                <c:pt idx="12663">
                  <c:v>36.56393999999981</c:v>
                </c:pt>
                <c:pt idx="12664">
                  <c:v>36.571159999999807</c:v>
                </c:pt>
                <c:pt idx="12665">
                  <c:v>36.577059999999804</c:v>
                </c:pt>
                <c:pt idx="12666">
                  <c:v>36.580399999999806</c:v>
                </c:pt>
                <c:pt idx="12667">
                  <c:v>36.581469999999804</c:v>
                </c:pt>
                <c:pt idx="12668">
                  <c:v>36.581889999999802</c:v>
                </c:pt>
                <c:pt idx="12669">
                  <c:v>36.582049999999803</c:v>
                </c:pt>
                <c:pt idx="12670">
                  <c:v>36.582069999999803</c:v>
                </c:pt>
                <c:pt idx="12671">
                  <c:v>36.582069999999803</c:v>
                </c:pt>
                <c:pt idx="12672">
                  <c:v>36.582069999999803</c:v>
                </c:pt>
                <c:pt idx="12673">
                  <c:v>36.582089999999802</c:v>
                </c:pt>
                <c:pt idx="12674">
                  <c:v>36.582119999999804</c:v>
                </c:pt>
                <c:pt idx="12675">
                  <c:v>36.582119999999804</c:v>
                </c:pt>
                <c:pt idx="12676">
                  <c:v>36.582119999999804</c:v>
                </c:pt>
                <c:pt idx="12677">
                  <c:v>36.582119999999804</c:v>
                </c:pt>
                <c:pt idx="12678">
                  <c:v>36.582119999999804</c:v>
                </c:pt>
                <c:pt idx="12679">
                  <c:v>36.582119999999804</c:v>
                </c:pt>
                <c:pt idx="12680">
                  <c:v>36.582119999999804</c:v>
                </c:pt>
                <c:pt idx="12681">
                  <c:v>36.582119999999804</c:v>
                </c:pt>
                <c:pt idx="12682">
                  <c:v>36.582119999999804</c:v>
                </c:pt>
                <c:pt idx="12683">
                  <c:v>36.582119999999804</c:v>
                </c:pt>
                <c:pt idx="12684">
                  <c:v>36.582119999999804</c:v>
                </c:pt>
                <c:pt idx="12685">
                  <c:v>36.582119999999804</c:v>
                </c:pt>
                <c:pt idx="12686">
                  <c:v>36.582119999999804</c:v>
                </c:pt>
                <c:pt idx="12687">
                  <c:v>36.582119999999804</c:v>
                </c:pt>
                <c:pt idx="12688">
                  <c:v>36.582119999999804</c:v>
                </c:pt>
                <c:pt idx="12689">
                  <c:v>36.582119999999804</c:v>
                </c:pt>
                <c:pt idx="12690">
                  <c:v>36.582119999999804</c:v>
                </c:pt>
                <c:pt idx="12691">
                  <c:v>36.582119999999804</c:v>
                </c:pt>
                <c:pt idx="12692">
                  <c:v>36.582119999999804</c:v>
                </c:pt>
                <c:pt idx="12693">
                  <c:v>36.582119999999804</c:v>
                </c:pt>
                <c:pt idx="12694">
                  <c:v>36.582119999999804</c:v>
                </c:pt>
                <c:pt idx="12695">
                  <c:v>36.582119999999804</c:v>
                </c:pt>
                <c:pt idx="12696">
                  <c:v>36.582119999999804</c:v>
                </c:pt>
                <c:pt idx="12697">
                  <c:v>36.582119999999804</c:v>
                </c:pt>
                <c:pt idx="12698">
                  <c:v>36.582119999999804</c:v>
                </c:pt>
                <c:pt idx="12699">
                  <c:v>36.582119999999804</c:v>
                </c:pt>
                <c:pt idx="12700">
                  <c:v>36.582119999999804</c:v>
                </c:pt>
                <c:pt idx="12701">
                  <c:v>36.582119999999804</c:v>
                </c:pt>
                <c:pt idx="12702">
                  <c:v>36.582119999999804</c:v>
                </c:pt>
                <c:pt idx="12703">
                  <c:v>36.582119999999804</c:v>
                </c:pt>
                <c:pt idx="12704">
                  <c:v>36.582119999999804</c:v>
                </c:pt>
                <c:pt idx="12705">
                  <c:v>36.582119999999804</c:v>
                </c:pt>
                <c:pt idx="12706">
                  <c:v>36.582119999999804</c:v>
                </c:pt>
                <c:pt idx="12707">
                  <c:v>36.582119999999804</c:v>
                </c:pt>
                <c:pt idx="12708">
                  <c:v>36.582119999999804</c:v>
                </c:pt>
                <c:pt idx="12709">
                  <c:v>36.582119999999804</c:v>
                </c:pt>
                <c:pt idx="12710">
                  <c:v>36.582119999999804</c:v>
                </c:pt>
                <c:pt idx="12711">
                  <c:v>36.582119999999804</c:v>
                </c:pt>
                <c:pt idx="12712">
                  <c:v>36.582119999999804</c:v>
                </c:pt>
                <c:pt idx="12713">
                  <c:v>36.582119999999804</c:v>
                </c:pt>
                <c:pt idx="12714">
                  <c:v>36.582119999999804</c:v>
                </c:pt>
                <c:pt idx="12715">
                  <c:v>36.582119999999804</c:v>
                </c:pt>
                <c:pt idx="12716">
                  <c:v>36.582119999999804</c:v>
                </c:pt>
                <c:pt idx="12717">
                  <c:v>36.582119999999804</c:v>
                </c:pt>
                <c:pt idx="12718">
                  <c:v>36.582119999999804</c:v>
                </c:pt>
                <c:pt idx="12719">
                  <c:v>36.582119999999804</c:v>
                </c:pt>
                <c:pt idx="12720">
                  <c:v>36.582119999999804</c:v>
                </c:pt>
                <c:pt idx="12721">
                  <c:v>36.582119999999804</c:v>
                </c:pt>
                <c:pt idx="12722">
                  <c:v>36.582119999999804</c:v>
                </c:pt>
                <c:pt idx="12723">
                  <c:v>36.582119999999804</c:v>
                </c:pt>
                <c:pt idx="12724">
                  <c:v>36.582119999999804</c:v>
                </c:pt>
                <c:pt idx="12725">
                  <c:v>36.582119999999804</c:v>
                </c:pt>
                <c:pt idx="12726">
                  <c:v>36.582119999999804</c:v>
                </c:pt>
                <c:pt idx="12727">
                  <c:v>36.582119999999804</c:v>
                </c:pt>
                <c:pt idx="12728">
                  <c:v>36.582119999999804</c:v>
                </c:pt>
                <c:pt idx="12729">
                  <c:v>36.582119999999804</c:v>
                </c:pt>
                <c:pt idx="12730">
                  <c:v>36.582119999999804</c:v>
                </c:pt>
                <c:pt idx="12731">
                  <c:v>36.582119999999804</c:v>
                </c:pt>
                <c:pt idx="12732">
                  <c:v>36.582119999999804</c:v>
                </c:pt>
                <c:pt idx="12733">
                  <c:v>36.582119999999804</c:v>
                </c:pt>
                <c:pt idx="12734">
                  <c:v>36.582119999999804</c:v>
                </c:pt>
                <c:pt idx="12735">
                  <c:v>36.582119999999804</c:v>
                </c:pt>
                <c:pt idx="12736">
                  <c:v>36.582119999999804</c:v>
                </c:pt>
                <c:pt idx="12737">
                  <c:v>36.582119999999804</c:v>
                </c:pt>
                <c:pt idx="12738">
                  <c:v>36.582119999999804</c:v>
                </c:pt>
                <c:pt idx="12739">
                  <c:v>36.582119999999804</c:v>
                </c:pt>
                <c:pt idx="12740">
                  <c:v>36.582119999999804</c:v>
                </c:pt>
                <c:pt idx="12741">
                  <c:v>36.582119999999804</c:v>
                </c:pt>
                <c:pt idx="12742">
                  <c:v>36.582119999999804</c:v>
                </c:pt>
                <c:pt idx="12743">
                  <c:v>36.582119999999804</c:v>
                </c:pt>
                <c:pt idx="12744">
                  <c:v>36.582119999999804</c:v>
                </c:pt>
                <c:pt idx="12745">
                  <c:v>36.582119999999804</c:v>
                </c:pt>
                <c:pt idx="12746">
                  <c:v>36.582119999999804</c:v>
                </c:pt>
                <c:pt idx="12747">
                  <c:v>36.582119999999804</c:v>
                </c:pt>
                <c:pt idx="12748">
                  <c:v>36.582119999999804</c:v>
                </c:pt>
                <c:pt idx="12749">
                  <c:v>36.582119999999804</c:v>
                </c:pt>
                <c:pt idx="12750">
                  <c:v>36.582119999999804</c:v>
                </c:pt>
                <c:pt idx="12751">
                  <c:v>36.582119999999804</c:v>
                </c:pt>
                <c:pt idx="12752">
                  <c:v>36.582119999999804</c:v>
                </c:pt>
                <c:pt idx="12753">
                  <c:v>36.582289999999801</c:v>
                </c:pt>
                <c:pt idx="12754">
                  <c:v>36.583519999999801</c:v>
                </c:pt>
                <c:pt idx="12755">
                  <c:v>36.598789999999802</c:v>
                </c:pt>
                <c:pt idx="12756">
                  <c:v>36.624509999999802</c:v>
                </c:pt>
                <c:pt idx="12757">
                  <c:v>36.634539999999802</c:v>
                </c:pt>
                <c:pt idx="12758">
                  <c:v>36.640339999999803</c:v>
                </c:pt>
                <c:pt idx="12759">
                  <c:v>36.6421899999998</c:v>
                </c:pt>
                <c:pt idx="12760">
                  <c:v>36.643029999999797</c:v>
                </c:pt>
                <c:pt idx="12761">
                  <c:v>36.643319999999797</c:v>
                </c:pt>
                <c:pt idx="12762">
                  <c:v>36.643319999999797</c:v>
                </c:pt>
                <c:pt idx="12763">
                  <c:v>36.643319999999797</c:v>
                </c:pt>
                <c:pt idx="12764">
                  <c:v>36.643319999999797</c:v>
                </c:pt>
                <c:pt idx="12765">
                  <c:v>36.643319999999797</c:v>
                </c:pt>
                <c:pt idx="12766">
                  <c:v>36.643319999999797</c:v>
                </c:pt>
                <c:pt idx="12767">
                  <c:v>36.646549999999799</c:v>
                </c:pt>
                <c:pt idx="12768">
                  <c:v>36.649249999999796</c:v>
                </c:pt>
                <c:pt idx="12769">
                  <c:v>36.653039999999798</c:v>
                </c:pt>
                <c:pt idx="12770">
                  <c:v>36.665219999999799</c:v>
                </c:pt>
                <c:pt idx="12771">
                  <c:v>36.6827499999998</c:v>
                </c:pt>
                <c:pt idx="12772">
                  <c:v>36.699659999999803</c:v>
                </c:pt>
                <c:pt idx="12773">
                  <c:v>36.711309999999806</c:v>
                </c:pt>
                <c:pt idx="12774">
                  <c:v>36.716659999999806</c:v>
                </c:pt>
                <c:pt idx="12775">
                  <c:v>36.718859999999808</c:v>
                </c:pt>
                <c:pt idx="12776">
                  <c:v>36.720159999999808</c:v>
                </c:pt>
                <c:pt idx="12777">
                  <c:v>36.72114999999981</c:v>
                </c:pt>
                <c:pt idx="12778">
                  <c:v>36.722549999999806</c:v>
                </c:pt>
                <c:pt idx="12779">
                  <c:v>36.724599999999803</c:v>
                </c:pt>
                <c:pt idx="12780">
                  <c:v>36.7259099999998</c:v>
                </c:pt>
                <c:pt idx="12781">
                  <c:v>36.7259099999998</c:v>
                </c:pt>
                <c:pt idx="12782">
                  <c:v>36.7259099999998</c:v>
                </c:pt>
                <c:pt idx="12783">
                  <c:v>36.7259099999998</c:v>
                </c:pt>
                <c:pt idx="12784">
                  <c:v>36.731179999999803</c:v>
                </c:pt>
                <c:pt idx="12785">
                  <c:v>36.751279999999802</c:v>
                </c:pt>
                <c:pt idx="12786">
                  <c:v>36.769949999999803</c:v>
                </c:pt>
                <c:pt idx="12787">
                  <c:v>36.785069999999806</c:v>
                </c:pt>
                <c:pt idx="12788">
                  <c:v>36.793859999999803</c:v>
                </c:pt>
                <c:pt idx="12789">
                  <c:v>36.797899999999807</c:v>
                </c:pt>
                <c:pt idx="12790">
                  <c:v>36.799669999999807</c:v>
                </c:pt>
                <c:pt idx="12791">
                  <c:v>36.800649999999806</c:v>
                </c:pt>
                <c:pt idx="12792">
                  <c:v>36.801259999999807</c:v>
                </c:pt>
                <c:pt idx="12793">
                  <c:v>36.801609999999805</c:v>
                </c:pt>
                <c:pt idx="12794">
                  <c:v>36.801889999999801</c:v>
                </c:pt>
                <c:pt idx="12795">
                  <c:v>36.801949999999799</c:v>
                </c:pt>
                <c:pt idx="12796">
                  <c:v>36.801949999999799</c:v>
                </c:pt>
                <c:pt idx="12797">
                  <c:v>36.801949999999799</c:v>
                </c:pt>
                <c:pt idx="12798">
                  <c:v>36.801949999999799</c:v>
                </c:pt>
                <c:pt idx="12799">
                  <c:v>36.801949999999799</c:v>
                </c:pt>
                <c:pt idx="12800">
                  <c:v>36.801949999999799</c:v>
                </c:pt>
                <c:pt idx="12801">
                  <c:v>36.801949999999799</c:v>
                </c:pt>
                <c:pt idx="12802">
                  <c:v>36.801949999999799</c:v>
                </c:pt>
                <c:pt idx="12803">
                  <c:v>36.801949999999799</c:v>
                </c:pt>
                <c:pt idx="12804">
                  <c:v>36.801949999999799</c:v>
                </c:pt>
                <c:pt idx="12805">
                  <c:v>36.801949999999799</c:v>
                </c:pt>
                <c:pt idx="12806">
                  <c:v>36.801949999999799</c:v>
                </c:pt>
                <c:pt idx="12807">
                  <c:v>36.802389999999797</c:v>
                </c:pt>
                <c:pt idx="12808">
                  <c:v>36.8029599999998</c:v>
                </c:pt>
                <c:pt idx="12809">
                  <c:v>36.803259999999803</c:v>
                </c:pt>
                <c:pt idx="12810">
                  <c:v>36.803259999999803</c:v>
                </c:pt>
                <c:pt idx="12811">
                  <c:v>36.803259999999803</c:v>
                </c:pt>
                <c:pt idx="12812">
                  <c:v>36.803259999999803</c:v>
                </c:pt>
                <c:pt idx="12813">
                  <c:v>36.803259999999803</c:v>
                </c:pt>
                <c:pt idx="12814">
                  <c:v>36.803259999999803</c:v>
                </c:pt>
                <c:pt idx="12815">
                  <c:v>36.803259999999803</c:v>
                </c:pt>
                <c:pt idx="12816">
                  <c:v>36.803259999999803</c:v>
                </c:pt>
                <c:pt idx="12817">
                  <c:v>36.803259999999803</c:v>
                </c:pt>
                <c:pt idx="12818">
                  <c:v>36.803259999999803</c:v>
                </c:pt>
                <c:pt idx="12819">
                  <c:v>36.803259999999803</c:v>
                </c:pt>
                <c:pt idx="12820">
                  <c:v>36.803259999999803</c:v>
                </c:pt>
                <c:pt idx="12821">
                  <c:v>36.803259999999803</c:v>
                </c:pt>
                <c:pt idx="12822">
                  <c:v>36.803259999999803</c:v>
                </c:pt>
                <c:pt idx="12823">
                  <c:v>36.803259999999803</c:v>
                </c:pt>
                <c:pt idx="12824">
                  <c:v>36.803259999999803</c:v>
                </c:pt>
                <c:pt idx="12825">
                  <c:v>36.803259999999803</c:v>
                </c:pt>
                <c:pt idx="12826">
                  <c:v>36.803259999999803</c:v>
                </c:pt>
                <c:pt idx="12827">
                  <c:v>36.803259999999803</c:v>
                </c:pt>
                <c:pt idx="12828">
                  <c:v>36.803259999999803</c:v>
                </c:pt>
                <c:pt idx="12829">
                  <c:v>36.803259999999803</c:v>
                </c:pt>
                <c:pt idx="12830">
                  <c:v>36.803259999999803</c:v>
                </c:pt>
                <c:pt idx="12831">
                  <c:v>36.803259999999803</c:v>
                </c:pt>
                <c:pt idx="12832">
                  <c:v>36.803259999999803</c:v>
                </c:pt>
                <c:pt idx="12833">
                  <c:v>36.803259999999803</c:v>
                </c:pt>
                <c:pt idx="12834">
                  <c:v>36.803259999999803</c:v>
                </c:pt>
                <c:pt idx="12835">
                  <c:v>36.803259999999803</c:v>
                </c:pt>
                <c:pt idx="12836">
                  <c:v>36.803259999999803</c:v>
                </c:pt>
                <c:pt idx="12837">
                  <c:v>36.803259999999803</c:v>
                </c:pt>
                <c:pt idx="12838">
                  <c:v>36.803259999999803</c:v>
                </c:pt>
                <c:pt idx="12839">
                  <c:v>36.803259999999803</c:v>
                </c:pt>
                <c:pt idx="12840">
                  <c:v>36.803259999999803</c:v>
                </c:pt>
                <c:pt idx="12841">
                  <c:v>36.803259999999803</c:v>
                </c:pt>
                <c:pt idx="12842">
                  <c:v>36.803259999999803</c:v>
                </c:pt>
                <c:pt idx="12843">
                  <c:v>36.803259999999803</c:v>
                </c:pt>
                <c:pt idx="12844">
                  <c:v>36.803259999999803</c:v>
                </c:pt>
                <c:pt idx="12845">
                  <c:v>36.803259999999803</c:v>
                </c:pt>
                <c:pt idx="12846">
                  <c:v>36.803259999999803</c:v>
                </c:pt>
                <c:pt idx="12847">
                  <c:v>36.803259999999803</c:v>
                </c:pt>
                <c:pt idx="12848">
                  <c:v>36.803259999999803</c:v>
                </c:pt>
                <c:pt idx="12849">
                  <c:v>36.803259999999803</c:v>
                </c:pt>
                <c:pt idx="12850">
                  <c:v>36.803259999999803</c:v>
                </c:pt>
                <c:pt idx="12851">
                  <c:v>36.803259999999803</c:v>
                </c:pt>
                <c:pt idx="12852">
                  <c:v>36.803259999999803</c:v>
                </c:pt>
                <c:pt idx="12853">
                  <c:v>36.803259999999803</c:v>
                </c:pt>
                <c:pt idx="12854">
                  <c:v>36.803259999999803</c:v>
                </c:pt>
                <c:pt idx="12855">
                  <c:v>36.803259999999803</c:v>
                </c:pt>
                <c:pt idx="12856">
                  <c:v>36.803259999999803</c:v>
                </c:pt>
                <c:pt idx="12857">
                  <c:v>36.803259999999803</c:v>
                </c:pt>
                <c:pt idx="12858">
                  <c:v>36.803259999999803</c:v>
                </c:pt>
                <c:pt idx="12859">
                  <c:v>36.803259999999803</c:v>
                </c:pt>
                <c:pt idx="12860">
                  <c:v>36.803259999999803</c:v>
                </c:pt>
                <c:pt idx="12861">
                  <c:v>36.8042799999998</c:v>
                </c:pt>
                <c:pt idx="12862">
                  <c:v>36.807879999999798</c:v>
                </c:pt>
                <c:pt idx="12863">
                  <c:v>36.812129999999797</c:v>
                </c:pt>
                <c:pt idx="12864">
                  <c:v>36.815129999999797</c:v>
                </c:pt>
                <c:pt idx="12865">
                  <c:v>36.816509999999795</c:v>
                </c:pt>
                <c:pt idx="12866">
                  <c:v>36.817369999999798</c:v>
                </c:pt>
                <c:pt idx="12867">
                  <c:v>36.8178699999998</c:v>
                </c:pt>
                <c:pt idx="12868">
                  <c:v>36.818219999999798</c:v>
                </c:pt>
                <c:pt idx="12869">
                  <c:v>36.818369999999796</c:v>
                </c:pt>
                <c:pt idx="12870">
                  <c:v>36.818399999999798</c:v>
                </c:pt>
                <c:pt idx="12871">
                  <c:v>36.818399999999798</c:v>
                </c:pt>
                <c:pt idx="12872">
                  <c:v>36.818399999999798</c:v>
                </c:pt>
                <c:pt idx="12873">
                  <c:v>36.818399999999798</c:v>
                </c:pt>
                <c:pt idx="12874">
                  <c:v>36.818399999999798</c:v>
                </c:pt>
                <c:pt idx="12875">
                  <c:v>36.818399999999798</c:v>
                </c:pt>
                <c:pt idx="12876">
                  <c:v>36.818399999999798</c:v>
                </c:pt>
                <c:pt idx="12877">
                  <c:v>36.818399999999798</c:v>
                </c:pt>
                <c:pt idx="12878">
                  <c:v>36.818399999999798</c:v>
                </c:pt>
                <c:pt idx="12879">
                  <c:v>36.818399999999798</c:v>
                </c:pt>
                <c:pt idx="12880">
                  <c:v>36.818399999999798</c:v>
                </c:pt>
                <c:pt idx="12881">
                  <c:v>36.818399999999798</c:v>
                </c:pt>
                <c:pt idx="12882">
                  <c:v>36.818399999999798</c:v>
                </c:pt>
                <c:pt idx="12883">
                  <c:v>36.818399999999798</c:v>
                </c:pt>
                <c:pt idx="12884">
                  <c:v>36.818399999999798</c:v>
                </c:pt>
                <c:pt idx="12885">
                  <c:v>36.818399999999798</c:v>
                </c:pt>
                <c:pt idx="12886">
                  <c:v>36.818399999999798</c:v>
                </c:pt>
                <c:pt idx="12887">
                  <c:v>36.818399999999798</c:v>
                </c:pt>
                <c:pt idx="12888">
                  <c:v>36.818399999999798</c:v>
                </c:pt>
                <c:pt idx="12889">
                  <c:v>36.818399999999798</c:v>
                </c:pt>
                <c:pt idx="12890">
                  <c:v>36.818399999999798</c:v>
                </c:pt>
                <c:pt idx="12891">
                  <c:v>36.818399999999798</c:v>
                </c:pt>
                <c:pt idx="12892">
                  <c:v>36.818399999999798</c:v>
                </c:pt>
                <c:pt idx="12893">
                  <c:v>36.818399999999798</c:v>
                </c:pt>
                <c:pt idx="12894">
                  <c:v>36.822259999999801</c:v>
                </c:pt>
                <c:pt idx="12895">
                  <c:v>36.8288599999998</c:v>
                </c:pt>
                <c:pt idx="12896">
                  <c:v>36.840799999999803</c:v>
                </c:pt>
                <c:pt idx="12897">
                  <c:v>36.848929999999804</c:v>
                </c:pt>
                <c:pt idx="12898">
                  <c:v>36.854549999999804</c:v>
                </c:pt>
                <c:pt idx="12899">
                  <c:v>36.858689999999804</c:v>
                </c:pt>
                <c:pt idx="12900">
                  <c:v>36.860839999999804</c:v>
                </c:pt>
                <c:pt idx="12901">
                  <c:v>36.861189999999802</c:v>
                </c:pt>
                <c:pt idx="12902">
                  <c:v>36.861189999999802</c:v>
                </c:pt>
                <c:pt idx="12903">
                  <c:v>36.861189999999802</c:v>
                </c:pt>
                <c:pt idx="12904">
                  <c:v>36.861189999999802</c:v>
                </c:pt>
                <c:pt idx="12905">
                  <c:v>36.861189999999802</c:v>
                </c:pt>
                <c:pt idx="12906">
                  <c:v>36.861189999999802</c:v>
                </c:pt>
                <c:pt idx="12907">
                  <c:v>36.861189999999802</c:v>
                </c:pt>
                <c:pt idx="12908">
                  <c:v>36.861189999999802</c:v>
                </c:pt>
                <c:pt idx="12909">
                  <c:v>36.861189999999802</c:v>
                </c:pt>
                <c:pt idx="12910">
                  <c:v>36.861189999999802</c:v>
                </c:pt>
                <c:pt idx="12911">
                  <c:v>36.861189999999802</c:v>
                </c:pt>
                <c:pt idx="12912">
                  <c:v>36.861189999999802</c:v>
                </c:pt>
                <c:pt idx="12913">
                  <c:v>36.861189999999802</c:v>
                </c:pt>
                <c:pt idx="12914">
                  <c:v>36.861189999999802</c:v>
                </c:pt>
                <c:pt idx="12915">
                  <c:v>36.861189999999802</c:v>
                </c:pt>
                <c:pt idx="12916">
                  <c:v>36.861189999999802</c:v>
                </c:pt>
                <c:pt idx="12917">
                  <c:v>36.861189999999802</c:v>
                </c:pt>
                <c:pt idx="12918">
                  <c:v>36.861189999999802</c:v>
                </c:pt>
                <c:pt idx="12919">
                  <c:v>36.861189999999802</c:v>
                </c:pt>
                <c:pt idx="12920">
                  <c:v>36.861189999999802</c:v>
                </c:pt>
                <c:pt idx="12921">
                  <c:v>36.861189999999802</c:v>
                </c:pt>
                <c:pt idx="12922">
                  <c:v>36.861189999999802</c:v>
                </c:pt>
                <c:pt idx="12923">
                  <c:v>36.861189999999802</c:v>
                </c:pt>
                <c:pt idx="12924">
                  <c:v>36.861189999999802</c:v>
                </c:pt>
                <c:pt idx="12925">
                  <c:v>36.861189999999802</c:v>
                </c:pt>
                <c:pt idx="12926">
                  <c:v>36.861189999999802</c:v>
                </c:pt>
                <c:pt idx="12927">
                  <c:v>36.861189999999802</c:v>
                </c:pt>
                <c:pt idx="12928">
                  <c:v>36.861689999999804</c:v>
                </c:pt>
                <c:pt idx="12929">
                  <c:v>36.862159999999804</c:v>
                </c:pt>
                <c:pt idx="12930">
                  <c:v>36.870819999999803</c:v>
                </c:pt>
                <c:pt idx="12931">
                  <c:v>36.895529999999802</c:v>
                </c:pt>
                <c:pt idx="12932">
                  <c:v>36.972309999999801</c:v>
                </c:pt>
                <c:pt idx="12933">
                  <c:v>37.074839999999803</c:v>
                </c:pt>
                <c:pt idx="12934">
                  <c:v>37.140699999999804</c:v>
                </c:pt>
                <c:pt idx="12935">
                  <c:v>37.179739999999804</c:v>
                </c:pt>
                <c:pt idx="12936">
                  <c:v>37.198859999999804</c:v>
                </c:pt>
                <c:pt idx="12937">
                  <c:v>37.203139999999806</c:v>
                </c:pt>
                <c:pt idx="12938">
                  <c:v>37.204199999999808</c:v>
                </c:pt>
                <c:pt idx="12939">
                  <c:v>37.204199999999808</c:v>
                </c:pt>
                <c:pt idx="12940">
                  <c:v>37.204199999999808</c:v>
                </c:pt>
                <c:pt idx="12941">
                  <c:v>37.204199999999808</c:v>
                </c:pt>
                <c:pt idx="12942">
                  <c:v>37.204199999999808</c:v>
                </c:pt>
                <c:pt idx="12943">
                  <c:v>37.204199999999808</c:v>
                </c:pt>
                <c:pt idx="12944">
                  <c:v>37.204199999999808</c:v>
                </c:pt>
                <c:pt idx="12945">
                  <c:v>37.204199999999808</c:v>
                </c:pt>
                <c:pt idx="12946">
                  <c:v>37.204199999999808</c:v>
                </c:pt>
                <c:pt idx="12947">
                  <c:v>37.204199999999808</c:v>
                </c:pt>
                <c:pt idx="12948">
                  <c:v>37.204199999999808</c:v>
                </c:pt>
                <c:pt idx="12949">
                  <c:v>37.204199999999808</c:v>
                </c:pt>
                <c:pt idx="12950">
                  <c:v>37.204199999999808</c:v>
                </c:pt>
                <c:pt idx="12951">
                  <c:v>37.204199999999808</c:v>
                </c:pt>
                <c:pt idx="12952">
                  <c:v>37.204199999999808</c:v>
                </c:pt>
                <c:pt idx="12953">
                  <c:v>37.204199999999808</c:v>
                </c:pt>
                <c:pt idx="12954">
                  <c:v>37.207529999999807</c:v>
                </c:pt>
                <c:pt idx="12955">
                  <c:v>37.216569999999805</c:v>
                </c:pt>
                <c:pt idx="12956">
                  <c:v>37.226309999999806</c:v>
                </c:pt>
                <c:pt idx="12957">
                  <c:v>37.231139999999805</c:v>
                </c:pt>
                <c:pt idx="12958">
                  <c:v>37.232879999999803</c:v>
                </c:pt>
                <c:pt idx="12959">
                  <c:v>37.232879999999803</c:v>
                </c:pt>
                <c:pt idx="12960">
                  <c:v>37.232879999999803</c:v>
                </c:pt>
                <c:pt idx="12961">
                  <c:v>37.232879999999803</c:v>
                </c:pt>
                <c:pt idx="12962">
                  <c:v>37.232879999999803</c:v>
                </c:pt>
                <c:pt idx="12963">
                  <c:v>37.232879999999803</c:v>
                </c:pt>
                <c:pt idx="12964">
                  <c:v>37.232879999999803</c:v>
                </c:pt>
                <c:pt idx="12965">
                  <c:v>37.232879999999803</c:v>
                </c:pt>
                <c:pt idx="12966">
                  <c:v>37.232879999999803</c:v>
                </c:pt>
                <c:pt idx="12967">
                  <c:v>37.232879999999803</c:v>
                </c:pt>
                <c:pt idx="12968">
                  <c:v>37.232879999999803</c:v>
                </c:pt>
                <c:pt idx="12969">
                  <c:v>37.232879999999803</c:v>
                </c:pt>
                <c:pt idx="12970">
                  <c:v>37.232879999999803</c:v>
                </c:pt>
                <c:pt idx="12971">
                  <c:v>37.232879999999803</c:v>
                </c:pt>
                <c:pt idx="12972">
                  <c:v>37.233189999999802</c:v>
                </c:pt>
                <c:pt idx="12973">
                  <c:v>37.2352899999998</c:v>
                </c:pt>
                <c:pt idx="12974">
                  <c:v>37.239309999999797</c:v>
                </c:pt>
                <c:pt idx="12975">
                  <c:v>37.2530199999998</c:v>
                </c:pt>
                <c:pt idx="12976">
                  <c:v>37.274129999999801</c:v>
                </c:pt>
                <c:pt idx="12977">
                  <c:v>37.298829999999803</c:v>
                </c:pt>
                <c:pt idx="12978">
                  <c:v>37.313499999999806</c:v>
                </c:pt>
                <c:pt idx="12979">
                  <c:v>37.317829999999809</c:v>
                </c:pt>
                <c:pt idx="12980">
                  <c:v>37.320029999999811</c:v>
                </c:pt>
                <c:pt idx="12981">
                  <c:v>37.320579999999808</c:v>
                </c:pt>
                <c:pt idx="12982">
                  <c:v>37.320579999999808</c:v>
                </c:pt>
                <c:pt idx="12983">
                  <c:v>37.320579999999808</c:v>
                </c:pt>
                <c:pt idx="12984">
                  <c:v>37.320579999999808</c:v>
                </c:pt>
                <c:pt idx="12985">
                  <c:v>37.320579999999808</c:v>
                </c:pt>
                <c:pt idx="12986">
                  <c:v>37.320579999999808</c:v>
                </c:pt>
                <c:pt idx="12987">
                  <c:v>37.320909999999806</c:v>
                </c:pt>
                <c:pt idx="12988">
                  <c:v>37.324049999999808</c:v>
                </c:pt>
                <c:pt idx="12989">
                  <c:v>37.324469999999806</c:v>
                </c:pt>
                <c:pt idx="12990">
                  <c:v>37.324699999999808</c:v>
                </c:pt>
                <c:pt idx="12991">
                  <c:v>37.324889999999812</c:v>
                </c:pt>
                <c:pt idx="12992">
                  <c:v>37.325089999999811</c:v>
                </c:pt>
                <c:pt idx="12993">
                  <c:v>37.325269999999811</c:v>
                </c:pt>
                <c:pt idx="12994">
                  <c:v>37.325449999999812</c:v>
                </c:pt>
                <c:pt idx="12995">
                  <c:v>37.325629999999812</c:v>
                </c:pt>
                <c:pt idx="12996">
                  <c:v>37.325829999999812</c:v>
                </c:pt>
                <c:pt idx="12997">
                  <c:v>37.325999999999809</c:v>
                </c:pt>
                <c:pt idx="12998">
                  <c:v>37.326129999999807</c:v>
                </c:pt>
                <c:pt idx="12999">
                  <c:v>37.326229999999811</c:v>
                </c:pt>
                <c:pt idx="13000">
                  <c:v>37.326309999999808</c:v>
                </c:pt>
                <c:pt idx="13001">
                  <c:v>37.326379999999808</c:v>
                </c:pt>
                <c:pt idx="13002">
                  <c:v>37.326439999999806</c:v>
                </c:pt>
                <c:pt idx="13003">
                  <c:v>37.326479999999805</c:v>
                </c:pt>
                <c:pt idx="13004">
                  <c:v>37.326519999999803</c:v>
                </c:pt>
                <c:pt idx="13005">
                  <c:v>37.326549999999806</c:v>
                </c:pt>
                <c:pt idx="13006">
                  <c:v>37.326569999999805</c:v>
                </c:pt>
                <c:pt idx="13007">
                  <c:v>37.326569999999805</c:v>
                </c:pt>
                <c:pt idx="13008">
                  <c:v>37.326569999999805</c:v>
                </c:pt>
                <c:pt idx="13009">
                  <c:v>37.326569999999805</c:v>
                </c:pt>
                <c:pt idx="13010">
                  <c:v>37.326569999999805</c:v>
                </c:pt>
                <c:pt idx="13011">
                  <c:v>37.326569999999805</c:v>
                </c:pt>
                <c:pt idx="13012">
                  <c:v>37.326619999999807</c:v>
                </c:pt>
                <c:pt idx="13013">
                  <c:v>37.327759999999806</c:v>
                </c:pt>
                <c:pt idx="13014">
                  <c:v>37.331939999999804</c:v>
                </c:pt>
                <c:pt idx="13015">
                  <c:v>37.336269999999807</c:v>
                </c:pt>
                <c:pt idx="13016">
                  <c:v>37.339379999999807</c:v>
                </c:pt>
                <c:pt idx="13017">
                  <c:v>37.341389999999805</c:v>
                </c:pt>
                <c:pt idx="13018">
                  <c:v>37.343079999999809</c:v>
                </c:pt>
                <c:pt idx="13019">
                  <c:v>37.34462999999981</c:v>
                </c:pt>
                <c:pt idx="13020">
                  <c:v>37.34612999999981</c:v>
                </c:pt>
                <c:pt idx="13021">
                  <c:v>37.348829999999808</c:v>
                </c:pt>
                <c:pt idx="13022">
                  <c:v>37.353979999999808</c:v>
                </c:pt>
                <c:pt idx="13023">
                  <c:v>37.359309999999809</c:v>
                </c:pt>
                <c:pt idx="13024">
                  <c:v>37.363019999999807</c:v>
                </c:pt>
                <c:pt idx="13025">
                  <c:v>37.364989999999807</c:v>
                </c:pt>
                <c:pt idx="13026">
                  <c:v>37.36611999999981</c:v>
                </c:pt>
                <c:pt idx="13027">
                  <c:v>37.367309999999812</c:v>
                </c:pt>
                <c:pt idx="13028">
                  <c:v>37.371499999999813</c:v>
                </c:pt>
                <c:pt idx="13029">
                  <c:v>37.38019999999981</c:v>
                </c:pt>
                <c:pt idx="13030">
                  <c:v>37.388109999999813</c:v>
                </c:pt>
                <c:pt idx="13031">
                  <c:v>37.391869999999813</c:v>
                </c:pt>
                <c:pt idx="13032">
                  <c:v>37.393909999999813</c:v>
                </c:pt>
                <c:pt idx="13033">
                  <c:v>37.394989999999815</c:v>
                </c:pt>
                <c:pt idx="13034">
                  <c:v>37.395689999999817</c:v>
                </c:pt>
                <c:pt idx="13035">
                  <c:v>37.39625999999982</c:v>
                </c:pt>
                <c:pt idx="13036">
                  <c:v>37.396709999999821</c:v>
                </c:pt>
                <c:pt idx="13037">
                  <c:v>37.397159999999822</c:v>
                </c:pt>
                <c:pt idx="13038">
                  <c:v>37.397479999999824</c:v>
                </c:pt>
                <c:pt idx="13039">
                  <c:v>37.397859999999824</c:v>
                </c:pt>
                <c:pt idx="13040">
                  <c:v>37.398309999999825</c:v>
                </c:pt>
                <c:pt idx="13041">
                  <c:v>37.398719999999827</c:v>
                </c:pt>
                <c:pt idx="13042">
                  <c:v>37.399069999999824</c:v>
                </c:pt>
                <c:pt idx="13043">
                  <c:v>37.399349999999821</c:v>
                </c:pt>
                <c:pt idx="13044">
                  <c:v>37.399469999999823</c:v>
                </c:pt>
                <c:pt idx="13045">
                  <c:v>37.399529999999821</c:v>
                </c:pt>
                <c:pt idx="13046">
                  <c:v>37.399539999999824</c:v>
                </c:pt>
                <c:pt idx="13047">
                  <c:v>37.399539999999824</c:v>
                </c:pt>
                <c:pt idx="13048">
                  <c:v>37.399539999999824</c:v>
                </c:pt>
                <c:pt idx="13049">
                  <c:v>37.399539999999824</c:v>
                </c:pt>
                <c:pt idx="13050">
                  <c:v>37.399539999999824</c:v>
                </c:pt>
                <c:pt idx="13051">
                  <c:v>37.399539999999824</c:v>
                </c:pt>
                <c:pt idx="13052">
                  <c:v>37.399539999999824</c:v>
                </c:pt>
                <c:pt idx="13053">
                  <c:v>37.399539999999824</c:v>
                </c:pt>
                <c:pt idx="13054">
                  <c:v>37.400149999999826</c:v>
                </c:pt>
                <c:pt idx="13055">
                  <c:v>37.404389999999829</c:v>
                </c:pt>
                <c:pt idx="13056">
                  <c:v>37.410119999999829</c:v>
                </c:pt>
                <c:pt idx="13057">
                  <c:v>37.414609999999826</c:v>
                </c:pt>
                <c:pt idx="13058">
                  <c:v>37.417409999999826</c:v>
                </c:pt>
                <c:pt idx="13059">
                  <c:v>37.418759999999828</c:v>
                </c:pt>
                <c:pt idx="13060">
                  <c:v>37.419799999999832</c:v>
                </c:pt>
                <c:pt idx="13061">
                  <c:v>37.420649999999831</c:v>
                </c:pt>
                <c:pt idx="13062">
                  <c:v>37.421319999999831</c:v>
                </c:pt>
                <c:pt idx="13063">
                  <c:v>37.421959999999828</c:v>
                </c:pt>
                <c:pt idx="13064">
                  <c:v>37.422439999999831</c:v>
                </c:pt>
                <c:pt idx="13065">
                  <c:v>37.42247999999983</c:v>
                </c:pt>
                <c:pt idx="13066">
                  <c:v>37.42247999999983</c:v>
                </c:pt>
                <c:pt idx="13067">
                  <c:v>37.42247999999983</c:v>
                </c:pt>
                <c:pt idx="13068">
                  <c:v>37.42247999999983</c:v>
                </c:pt>
                <c:pt idx="13069">
                  <c:v>37.42247999999983</c:v>
                </c:pt>
                <c:pt idx="13070">
                  <c:v>37.422499999999829</c:v>
                </c:pt>
                <c:pt idx="13071">
                  <c:v>37.424329999999827</c:v>
                </c:pt>
                <c:pt idx="13072">
                  <c:v>37.432229999999826</c:v>
                </c:pt>
                <c:pt idx="13073">
                  <c:v>37.445639999999827</c:v>
                </c:pt>
                <c:pt idx="13074">
                  <c:v>37.456209999999828</c:v>
                </c:pt>
                <c:pt idx="13075">
                  <c:v>37.463319999999825</c:v>
                </c:pt>
                <c:pt idx="13076">
                  <c:v>37.467249999999822</c:v>
                </c:pt>
                <c:pt idx="13077">
                  <c:v>37.468979999999824</c:v>
                </c:pt>
                <c:pt idx="13078">
                  <c:v>37.470079999999825</c:v>
                </c:pt>
                <c:pt idx="13079">
                  <c:v>37.470879999999823</c:v>
                </c:pt>
                <c:pt idx="13080">
                  <c:v>37.471449999999827</c:v>
                </c:pt>
                <c:pt idx="13081">
                  <c:v>37.471919999999827</c:v>
                </c:pt>
                <c:pt idx="13082">
                  <c:v>37.472449999999824</c:v>
                </c:pt>
                <c:pt idx="13083">
                  <c:v>37.473289999999821</c:v>
                </c:pt>
                <c:pt idx="13084">
                  <c:v>37.474319999999821</c:v>
                </c:pt>
                <c:pt idx="13085">
                  <c:v>37.475419999999822</c:v>
                </c:pt>
                <c:pt idx="13086">
                  <c:v>37.476109999999821</c:v>
                </c:pt>
                <c:pt idx="13087">
                  <c:v>37.476229999999823</c:v>
                </c:pt>
                <c:pt idx="13088">
                  <c:v>37.476229999999823</c:v>
                </c:pt>
                <c:pt idx="13089">
                  <c:v>37.476229999999823</c:v>
                </c:pt>
                <c:pt idx="13090">
                  <c:v>37.476589999999824</c:v>
                </c:pt>
                <c:pt idx="13091">
                  <c:v>37.478789999999826</c:v>
                </c:pt>
                <c:pt idx="13092">
                  <c:v>37.482309999999828</c:v>
                </c:pt>
                <c:pt idx="13093">
                  <c:v>37.486059999999824</c:v>
                </c:pt>
                <c:pt idx="13094">
                  <c:v>37.488629999999823</c:v>
                </c:pt>
                <c:pt idx="13095">
                  <c:v>37.489929999999823</c:v>
                </c:pt>
                <c:pt idx="13096">
                  <c:v>37.490369999999821</c:v>
                </c:pt>
                <c:pt idx="13097">
                  <c:v>37.490519999999819</c:v>
                </c:pt>
                <c:pt idx="13098">
                  <c:v>37.490529999999822</c:v>
                </c:pt>
                <c:pt idx="13099">
                  <c:v>37.490529999999822</c:v>
                </c:pt>
                <c:pt idx="13100">
                  <c:v>37.490529999999822</c:v>
                </c:pt>
                <c:pt idx="13101">
                  <c:v>37.490529999999822</c:v>
                </c:pt>
                <c:pt idx="13102">
                  <c:v>37.490529999999822</c:v>
                </c:pt>
                <c:pt idx="13103">
                  <c:v>37.490529999999822</c:v>
                </c:pt>
                <c:pt idx="13104">
                  <c:v>37.490529999999822</c:v>
                </c:pt>
                <c:pt idx="13105">
                  <c:v>37.490529999999822</c:v>
                </c:pt>
                <c:pt idx="13106">
                  <c:v>37.490529999999822</c:v>
                </c:pt>
                <c:pt idx="13107">
                  <c:v>37.490529999999822</c:v>
                </c:pt>
                <c:pt idx="13108">
                  <c:v>37.490529999999822</c:v>
                </c:pt>
                <c:pt idx="13109">
                  <c:v>37.490529999999822</c:v>
                </c:pt>
                <c:pt idx="13110">
                  <c:v>37.490529999999822</c:v>
                </c:pt>
                <c:pt idx="13111">
                  <c:v>37.490529999999822</c:v>
                </c:pt>
                <c:pt idx="13112">
                  <c:v>37.490529999999822</c:v>
                </c:pt>
                <c:pt idx="13113">
                  <c:v>37.490529999999822</c:v>
                </c:pt>
                <c:pt idx="13114">
                  <c:v>37.490529999999822</c:v>
                </c:pt>
                <c:pt idx="13115">
                  <c:v>37.490529999999822</c:v>
                </c:pt>
                <c:pt idx="13116">
                  <c:v>37.490529999999822</c:v>
                </c:pt>
                <c:pt idx="13117">
                  <c:v>37.490529999999822</c:v>
                </c:pt>
                <c:pt idx="13118">
                  <c:v>37.490529999999822</c:v>
                </c:pt>
                <c:pt idx="13119">
                  <c:v>37.490529999999822</c:v>
                </c:pt>
                <c:pt idx="13120">
                  <c:v>37.490529999999822</c:v>
                </c:pt>
                <c:pt idx="13121">
                  <c:v>37.490529999999822</c:v>
                </c:pt>
                <c:pt idx="13122">
                  <c:v>37.490529999999822</c:v>
                </c:pt>
                <c:pt idx="13123">
                  <c:v>37.490529999999822</c:v>
                </c:pt>
                <c:pt idx="13124">
                  <c:v>37.490529999999822</c:v>
                </c:pt>
                <c:pt idx="13125">
                  <c:v>37.490529999999822</c:v>
                </c:pt>
                <c:pt idx="13126">
                  <c:v>37.490529999999822</c:v>
                </c:pt>
                <c:pt idx="13127">
                  <c:v>37.490529999999822</c:v>
                </c:pt>
                <c:pt idx="13128">
                  <c:v>37.490529999999822</c:v>
                </c:pt>
                <c:pt idx="13129">
                  <c:v>37.490529999999822</c:v>
                </c:pt>
                <c:pt idx="13130">
                  <c:v>37.490529999999822</c:v>
                </c:pt>
                <c:pt idx="13131">
                  <c:v>37.490529999999822</c:v>
                </c:pt>
                <c:pt idx="13132">
                  <c:v>37.490529999999822</c:v>
                </c:pt>
                <c:pt idx="13133">
                  <c:v>37.490529999999822</c:v>
                </c:pt>
                <c:pt idx="13134">
                  <c:v>37.490529999999822</c:v>
                </c:pt>
                <c:pt idx="13135">
                  <c:v>37.490529999999822</c:v>
                </c:pt>
                <c:pt idx="13136">
                  <c:v>37.490529999999822</c:v>
                </c:pt>
                <c:pt idx="13137">
                  <c:v>37.490529999999822</c:v>
                </c:pt>
                <c:pt idx="13138">
                  <c:v>37.490529999999822</c:v>
                </c:pt>
                <c:pt idx="13139">
                  <c:v>37.490529999999822</c:v>
                </c:pt>
                <c:pt idx="13140">
                  <c:v>37.490529999999822</c:v>
                </c:pt>
                <c:pt idx="13141">
                  <c:v>37.490529999999822</c:v>
                </c:pt>
                <c:pt idx="13142">
                  <c:v>37.490529999999822</c:v>
                </c:pt>
                <c:pt idx="13143">
                  <c:v>37.490529999999822</c:v>
                </c:pt>
                <c:pt idx="13144">
                  <c:v>37.490529999999822</c:v>
                </c:pt>
                <c:pt idx="13145">
                  <c:v>37.490529999999822</c:v>
                </c:pt>
                <c:pt idx="13146">
                  <c:v>37.490529999999822</c:v>
                </c:pt>
                <c:pt idx="13147">
                  <c:v>37.490529999999822</c:v>
                </c:pt>
                <c:pt idx="13148">
                  <c:v>37.490529999999822</c:v>
                </c:pt>
                <c:pt idx="13149">
                  <c:v>37.490529999999822</c:v>
                </c:pt>
                <c:pt idx="13150">
                  <c:v>37.490529999999822</c:v>
                </c:pt>
                <c:pt idx="13151">
                  <c:v>37.490529999999822</c:v>
                </c:pt>
                <c:pt idx="13152">
                  <c:v>37.490529999999822</c:v>
                </c:pt>
                <c:pt idx="13153">
                  <c:v>37.490529999999822</c:v>
                </c:pt>
                <c:pt idx="13154">
                  <c:v>37.490529999999822</c:v>
                </c:pt>
                <c:pt idx="13155">
                  <c:v>37.490529999999822</c:v>
                </c:pt>
                <c:pt idx="13156">
                  <c:v>37.490529999999822</c:v>
                </c:pt>
                <c:pt idx="13157">
                  <c:v>37.490529999999822</c:v>
                </c:pt>
                <c:pt idx="13158">
                  <c:v>37.490529999999822</c:v>
                </c:pt>
                <c:pt idx="13159">
                  <c:v>37.490529999999822</c:v>
                </c:pt>
                <c:pt idx="13160">
                  <c:v>37.490529999999822</c:v>
                </c:pt>
                <c:pt idx="13161">
                  <c:v>37.490529999999822</c:v>
                </c:pt>
                <c:pt idx="13162">
                  <c:v>37.490529999999822</c:v>
                </c:pt>
                <c:pt idx="13163">
                  <c:v>37.490529999999822</c:v>
                </c:pt>
                <c:pt idx="13164">
                  <c:v>37.490529999999822</c:v>
                </c:pt>
                <c:pt idx="13165">
                  <c:v>37.490529999999822</c:v>
                </c:pt>
                <c:pt idx="13166">
                  <c:v>37.490529999999822</c:v>
                </c:pt>
                <c:pt idx="13167">
                  <c:v>37.490529999999822</c:v>
                </c:pt>
                <c:pt idx="13168">
                  <c:v>37.490529999999822</c:v>
                </c:pt>
                <c:pt idx="13169">
                  <c:v>37.490529999999822</c:v>
                </c:pt>
                <c:pt idx="13170">
                  <c:v>37.490529999999822</c:v>
                </c:pt>
                <c:pt idx="13171">
                  <c:v>37.490529999999822</c:v>
                </c:pt>
                <c:pt idx="13172">
                  <c:v>37.490529999999822</c:v>
                </c:pt>
                <c:pt idx="13173">
                  <c:v>37.490529999999822</c:v>
                </c:pt>
                <c:pt idx="13174">
                  <c:v>37.490529999999822</c:v>
                </c:pt>
                <c:pt idx="13175">
                  <c:v>37.490529999999822</c:v>
                </c:pt>
                <c:pt idx="13176">
                  <c:v>37.490529999999822</c:v>
                </c:pt>
                <c:pt idx="13177">
                  <c:v>37.490529999999822</c:v>
                </c:pt>
                <c:pt idx="13178">
                  <c:v>37.490529999999822</c:v>
                </c:pt>
                <c:pt idx="13179">
                  <c:v>37.490529999999822</c:v>
                </c:pt>
                <c:pt idx="13180">
                  <c:v>37.490529999999822</c:v>
                </c:pt>
                <c:pt idx="13181">
                  <c:v>37.490529999999822</c:v>
                </c:pt>
                <c:pt idx="13182">
                  <c:v>37.490529999999822</c:v>
                </c:pt>
                <c:pt idx="13183">
                  <c:v>37.490529999999822</c:v>
                </c:pt>
                <c:pt idx="13184">
                  <c:v>37.490529999999822</c:v>
                </c:pt>
                <c:pt idx="13185">
                  <c:v>37.490529999999822</c:v>
                </c:pt>
                <c:pt idx="13186">
                  <c:v>37.490529999999822</c:v>
                </c:pt>
                <c:pt idx="13187">
                  <c:v>37.490529999999822</c:v>
                </c:pt>
                <c:pt idx="13188">
                  <c:v>37.490529999999822</c:v>
                </c:pt>
                <c:pt idx="13189">
                  <c:v>37.490529999999822</c:v>
                </c:pt>
                <c:pt idx="13190">
                  <c:v>37.490529999999822</c:v>
                </c:pt>
                <c:pt idx="13191">
                  <c:v>37.490529999999822</c:v>
                </c:pt>
                <c:pt idx="13192">
                  <c:v>37.490529999999822</c:v>
                </c:pt>
                <c:pt idx="13193">
                  <c:v>37.490529999999822</c:v>
                </c:pt>
                <c:pt idx="13194">
                  <c:v>37.490529999999822</c:v>
                </c:pt>
                <c:pt idx="13195">
                  <c:v>37.490529999999822</c:v>
                </c:pt>
                <c:pt idx="13196">
                  <c:v>37.490529999999822</c:v>
                </c:pt>
                <c:pt idx="13197">
                  <c:v>37.490529999999822</c:v>
                </c:pt>
                <c:pt idx="13198">
                  <c:v>37.490529999999822</c:v>
                </c:pt>
                <c:pt idx="13199">
                  <c:v>37.490529999999822</c:v>
                </c:pt>
                <c:pt idx="13200">
                  <c:v>37.490529999999822</c:v>
                </c:pt>
                <c:pt idx="13201">
                  <c:v>37.490529999999822</c:v>
                </c:pt>
                <c:pt idx="13202">
                  <c:v>37.490529999999822</c:v>
                </c:pt>
                <c:pt idx="13203">
                  <c:v>37.490529999999822</c:v>
                </c:pt>
                <c:pt idx="13204">
                  <c:v>37.490529999999822</c:v>
                </c:pt>
                <c:pt idx="13205">
                  <c:v>37.490529999999822</c:v>
                </c:pt>
                <c:pt idx="13206">
                  <c:v>37.490529999999822</c:v>
                </c:pt>
                <c:pt idx="13207">
                  <c:v>37.490529999999822</c:v>
                </c:pt>
                <c:pt idx="13208">
                  <c:v>37.490529999999822</c:v>
                </c:pt>
                <c:pt idx="13209">
                  <c:v>37.490529999999822</c:v>
                </c:pt>
                <c:pt idx="13210">
                  <c:v>37.490529999999822</c:v>
                </c:pt>
                <c:pt idx="13211">
                  <c:v>37.490529999999822</c:v>
                </c:pt>
                <c:pt idx="13212">
                  <c:v>37.490529999999822</c:v>
                </c:pt>
                <c:pt idx="13213">
                  <c:v>37.490529999999822</c:v>
                </c:pt>
                <c:pt idx="13214">
                  <c:v>37.490529999999822</c:v>
                </c:pt>
                <c:pt idx="13215">
                  <c:v>37.490529999999822</c:v>
                </c:pt>
                <c:pt idx="13216">
                  <c:v>37.490529999999822</c:v>
                </c:pt>
                <c:pt idx="13217">
                  <c:v>37.490529999999822</c:v>
                </c:pt>
                <c:pt idx="13218">
                  <c:v>37.490529999999822</c:v>
                </c:pt>
                <c:pt idx="13219">
                  <c:v>37.490529999999822</c:v>
                </c:pt>
                <c:pt idx="13220">
                  <c:v>37.490529999999822</c:v>
                </c:pt>
                <c:pt idx="13221">
                  <c:v>37.490529999999822</c:v>
                </c:pt>
                <c:pt idx="13222">
                  <c:v>37.490529999999822</c:v>
                </c:pt>
                <c:pt idx="13223">
                  <c:v>37.490529999999822</c:v>
                </c:pt>
                <c:pt idx="13224">
                  <c:v>37.490529999999822</c:v>
                </c:pt>
                <c:pt idx="13225">
                  <c:v>37.490529999999822</c:v>
                </c:pt>
                <c:pt idx="13226">
                  <c:v>37.490529999999822</c:v>
                </c:pt>
                <c:pt idx="13227">
                  <c:v>37.490529999999822</c:v>
                </c:pt>
                <c:pt idx="13228">
                  <c:v>37.490529999999822</c:v>
                </c:pt>
                <c:pt idx="13229">
                  <c:v>37.490529999999822</c:v>
                </c:pt>
                <c:pt idx="13230">
                  <c:v>37.490529999999822</c:v>
                </c:pt>
                <c:pt idx="13231">
                  <c:v>37.490529999999822</c:v>
                </c:pt>
                <c:pt idx="13232">
                  <c:v>37.490529999999822</c:v>
                </c:pt>
                <c:pt idx="13233">
                  <c:v>37.490529999999822</c:v>
                </c:pt>
                <c:pt idx="13234">
                  <c:v>37.490529999999822</c:v>
                </c:pt>
                <c:pt idx="13235">
                  <c:v>37.490529999999822</c:v>
                </c:pt>
                <c:pt idx="13236">
                  <c:v>37.491569999999825</c:v>
                </c:pt>
                <c:pt idx="13237">
                  <c:v>37.492419999999825</c:v>
                </c:pt>
                <c:pt idx="13238">
                  <c:v>37.492849999999827</c:v>
                </c:pt>
                <c:pt idx="13239">
                  <c:v>37.493139999999826</c:v>
                </c:pt>
                <c:pt idx="13240">
                  <c:v>37.493399999999824</c:v>
                </c:pt>
                <c:pt idx="13241">
                  <c:v>37.493649999999825</c:v>
                </c:pt>
                <c:pt idx="13242">
                  <c:v>37.493889999999823</c:v>
                </c:pt>
                <c:pt idx="13243">
                  <c:v>37.494099999999825</c:v>
                </c:pt>
                <c:pt idx="13244">
                  <c:v>37.494289999999829</c:v>
                </c:pt>
                <c:pt idx="13245">
                  <c:v>37.49444999999983</c:v>
                </c:pt>
                <c:pt idx="13246">
                  <c:v>37.494599999999828</c:v>
                </c:pt>
                <c:pt idx="13247">
                  <c:v>37.49473999999983</c:v>
                </c:pt>
                <c:pt idx="13248">
                  <c:v>37.494869999999828</c:v>
                </c:pt>
                <c:pt idx="13249">
                  <c:v>37.494989999999831</c:v>
                </c:pt>
                <c:pt idx="13250">
                  <c:v>37.495109999999833</c:v>
                </c:pt>
                <c:pt idx="13251">
                  <c:v>37.495229999999836</c:v>
                </c:pt>
                <c:pt idx="13252">
                  <c:v>37.495339999999835</c:v>
                </c:pt>
                <c:pt idx="13253">
                  <c:v>37.495449999999835</c:v>
                </c:pt>
                <c:pt idx="13254">
                  <c:v>37.495549999999838</c:v>
                </c:pt>
                <c:pt idx="13255">
                  <c:v>37.495639999999838</c:v>
                </c:pt>
                <c:pt idx="13256">
                  <c:v>37.495709999999839</c:v>
                </c:pt>
                <c:pt idx="13257">
                  <c:v>37.495769999999837</c:v>
                </c:pt>
                <c:pt idx="13258">
                  <c:v>37.495819999999839</c:v>
                </c:pt>
                <c:pt idx="13259">
                  <c:v>37.495859999999837</c:v>
                </c:pt>
                <c:pt idx="13260">
                  <c:v>37.495889999999839</c:v>
                </c:pt>
                <c:pt idx="13261">
                  <c:v>37.495909999999839</c:v>
                </c:pt>
                <c:pt idx="13262">
                  <c:v>37.495919999999842</c:v>
                </c:pt>
                <c:pt idx="13263">
                  <c:v>37.495919999999842</c:v>
                </c:pt>
                <c:pt idx="13264">
                  <c:v>37.495919999999842</c:v>
                </c:pt>
                <c:pt idx="13265">
                  <c:v>37.495919999999842</c:v>
                </c:pt>
                <c:pt idx="13266">
                  <c:v>37.495919999999842</c:v>
                </c:pt>
                <c:pt idx="13267">
                  <c:v>37.495919999999842</c:v>
                </c:pt>
                <c:pt idx="13268">
                  <c:v>37.495919999999842</c:v>
                </c:pt>
                <c:pt idx="13269">
                  <c:v>37.495919999999842</c:v>
                </c:pt>
                <c:pt idx="13270">
                  <c:v>37.495919999999842</c:v>
                </c:pt>
                <c:pt idx="13271">
                  <c:v>37.495919999999842</c:v>
                </c:pt>
                <c:pt idx="13272">
                  <c:v>37.495919999999842</c:v>
                </c:pt>
                <c:pt idx="13273">
                  <c:v>37.495919999999842</c:v>
                </c:pt>
                <c:pt idx="13274">
                  <c:v>37.495919999999842</c:v>
                </c:pt>
                <c:pt idx="13275">
                  <c:v>37.495919999999842</c:v>
                </c:pt>
                <c:pt idx="13276">
                  <c:v>37.495919999999842</c:v>
                </c:pt>
                <c:pt idx="13277">
                  <c:v>37.495919999999842</c:v>
                </c:pt>
                <c:pt idx="13278">
                  <c:v>37.495919999999842</c:v>
                </c:pt>
                <c:pt idx="13279">
                  <c:v>37.495919999999842</c:v>
                </c:pt>
                <c:pt idx="13280">
                  <c:v>37.495919999999842</c:v>
                </c:pt>
                <c:pt idx="13281">
                  <c:v>37.495919999999842</c:v>
                </c:pt>
                <c:pt idx="13282">
                  <c:v>37.495919999999842</c:v>
                </c:pt>
                <c:pt idx="13283">
                  <c:v>37.495919999999842</c:v>
                </c:pt>
                <c:pt idx="13284">
                  <c:v>37.495919999999842</c:v>
                </c:pt>
                <c:pt idx="13285">
                  <c:v>37.495919999999842</c:v>
                </c:pt>
                <c:pt idx="13286">
                  <c:v>37.495919999999842</c:v>
                </c:pt>
                <c:pt idx="13287">
                  <c:v>37.496009999999842</c:v>
                </c:pt>
                <c:pt idx="13288">
                  <c:v>37.496109999999845</c:v>
                </c:pt>
                <c:pt idx="13289">
                  <c:v>37.496329999999844</c:v>
                </c:pt>
                <c:pt idx="13290">
                  <c:v>37.496629999999847</c:v>
                </c:pt>
                <c:pt idx="13291">
                  <c:v>37.496949999999849</c:v>
                </c:pt>
                <c:pt idx="13292">
                  <c:v>37.497239999999849</c:v>
                </c:pt>
                <c:pt idx="13293">
                  <c:v>37.497459999999847</c:v>
                </c:pt>
                <c:pt idx="13294">
                  <c:v>37.497609999999845</c:v>
                </c:pt>
                <c:pt idx="13295">
                  <c:v>37.497699999999845</c:v>
                </c:pt>
                <c:pt idx="13296">
                  <c:v>37.497749999999847</c:v>
                </c:pt>
                <c:pt idx="13297">
                  <c:v>37.49777999999985</c:v>
                </c:pt>
                <c:pt idx="13298">
                  <c:v>37.49777999999985</c:v>
                </c:pt>
                <c:pt idx="13299">
                  <c:v>37.49777999999985</c:v>
                </c:pt>
                <c:pt idx="13300">
                  <c:v>37.49777999999985</c:v>
                </c:pt>
                <c:pt idx="13301">
                  <c:v>37.49777999999985</c:v>
                </c:pt>
                <c:pt idx="13302">
                  <c:v>37.49777999999985</c:v>
                </c:pt>
                <c:pt idx="13303">
                  <c:v>37.49777999999985</c:v>
                </c:pt>
                <c:pt idx="13304">
                  <c:v>37.49777999999985</c:v>
                </c:pt>
                <c:pt idx="13305">
                  <c:v>37.49777999999985</c:v>
                </c:pt>
                <c:pt idx="13306">
                  <c:v>37.49777999999985</c:v>
                </c:pt>
                <c:pt idx="13307">
                  <c:v>37.49777999999985</c:v>
                </c:pt>
                <c:pt idx="13308">
                  <c:v>37.49777999999985</c:v>
                </c:pt>
                <c:pt idx="13309">
                  <c:v>37.49777999999985</c:v>
                </c:pt>
                <c:pt idx="13310">
                  <c:v>37.49777999999985</c:v>
                </c:pt>
                <c:pt idx="13311">
                  <c:v>37.49777999999985</c:v>
                </c:pt>
                <c:pt idx="13312">
                  <c:v>37.49777999999985</c:v>
                </c:pt>
                <c:pt idx="13313">
                  <c:v>37.49777999999985</c:v>
                </c:pt>
                <c:pt idx="13314">
                  <c:v>37.49777999999985</c:v>
                </c:pt>
                <c:pt idx="13315">
                  <c:v>37.49777999999985</c:v>
                </c:pt>
                <c:pt idx="13316">
                  <c:v>37.49777999999985</c:v>
                </c:pt>
                <c:pt idx="13317">
                  <c:v>37.49777999999985</c:v>
                </c:pt>
                <c:pt idx="13318">
                  <c:v>37.49777999999985</c:v>
                </c:pt>
                <c:pt idx="13319">
                  <c:v>37.49777999999985</c:v>
                </c:pt>
                <c:pt idx="13320">
                  <c:v>37.49777999999985</c:v>
                </c:pt>
                <c:pt idx="13321">
                  <c:v>37.49777999999985</c:v>
                </c:pt>
                <c:pt idx="13322">
                  <c:v>37.49777999999985</c:v>
                </c:pt>
                <c:pt idx="13323">
                  <c:v>37.49777999999985</c:v>
                </c:pt>
                <c:pt idx="13324">
                  <c:v>37.49777999999985</c:v>
                </c:pt>
                <c:pt idx="13325">
                  <c:v>37.498889999999847</c:v>
                </c:pt>
                <c:pt idx="13326">
                  <c:v>37.498889999999847</c:v>
                </c:pt>
                <c:pt idx="13327">
                  <c:v>37.498889999999847</c:v>
                </c:pt>
                <c:pt idx="13328">
                  <c:v>37.500729999999848</c:v>
                </c:pt>
                <c:pt idx="13329">
                  <c:v>37.50142999999985</c:v>
                </c:pt>
                <c:pt idx="13330">
                  <c:v>37.501859999999851</c:v>
                </c:pt>
                <c:pt idx="13331">
                  <c:v>37.502039999999852</c:v>
                </c:pt>
                <c:pt idx="13332">
                  <c:v>37.502039999999852</c:v>
                </c:pt>
                <c:pt idx="13333">
                  <c:v>37.502039999999852</c:v>
                </c:pt>
                <c:pt idx="13334">
                  <c:v>37.502039999999852</c:v>
                </c:pt>
                <c:pt idx="13335">
                  <c:v>37.502039999999852</c:v>
                </c:pt>
                <c:pt idx="13336">
                  <c:v>37.502039999999852</c:v>
                </c:pt>
                <c:pt idx="13337">
                  <c:v>37.502039999999852</c:v>
                </c:pt>
                <c:pt idx="13338">
                  <c:v>37.502039999999852</c:v>
                </c:pt>
                <c:pt idx="13339">
                  <c:v>37.502039999999852</c:v>
                </c:pt>
                <c:pt idx="13340">
                  <c:v>37.502039999999852</c:v>
                </c:pt>
                <c:pt idx="13341">
                  <c:v>37.502039999999852</c:v>
                </c:pt>
                <c:pt idx="13342">
                  <c:v>37.502039999999852</c:v>
                </c:pt>
                <c:pt idx="13343">
                  <c:v>37.502039999999852</c:v>
                </c:pt>
                <c:pt idx="13344">
                  <c:v>37.502039999999852</c:v>
                </c:pt>
                <c:pt idx="13345">
                  <c:v>37.502039999999852</c:v>
                </c:pt>
                <c:pt idx="13346">
                  <c:v>37.502039999999852</c:v>
                </c:pt>
                <c:pt idx="13347">
                  <c:v>37.502039999999852</c:v>
                </c:pt>
                <c:pt idx="13348">
                  <c:v>37.502039999999852</c:v>
                </c:pt>
                <c:pt idx="13349">
                  <c:v>37.502039999999852</c:v>
                </c:pt>
                <c:pt idx="13350">
                  <c:v>37.502039999999852</c:v>
                </c:pt>
                <c:pt idx="13351">
                  <c:v>37.502039999999852</c:v>
                </c:pt>
                <c:pt idx="13352">
                  <c:v>37.502039999999852</c:v>
                </c:pt>
                <c:pt idx="13353">
                  <c:v>37.502039999999852</c:v>
                </c:pt>
                <c:pt idx="13354">
                  <c:v>37.502039999999852</c:v>
                </c:pt>
                <c:pt idx="13355">
                  <c:v>37.502039999999852</c:v>
                </c:pt>
                <c:pt idx="13356">
                  <c:v>37.502039999999852</c:v>
                </c:pt>
                <c:pt idx="13357">
                  <c:v>37.502039999999852</c:v>
                </c:pt>
                <c:pt idx="13358">
                  <c:v>37.502039999999852</c:v>
                </c:pt>
                <c:pt idx="13359">
                  <c:v>37.502039999999852</c:v>
                </c:pt>
                <c:pt idx="13360">
                  <c:v>37.502039999999852</c:v>
                </c:pt>
                <c:pt idx="13361">
                  <c:v>37.502039999999852</c:v>
                </c:pt>
                <c:pt idx="13362">
                  <c:v>37.502039999999852</c:v>
                </c:pt>
                <c:pt idx="13363">
                  <c:v>37.502039999999852</c:v>
                </c:pt>
                <c:pt idx="13364">
                  <c:v>37.502039999999852</c:v>
                </c:pt>
                <c:pt idx="13365">
                  <c:v>37.502039999999852</c:v>
                </c:pt>
                <c:pt idx="13366">
                  <c:v>37.502039999999852</c:v>
                </c:pt>
                <c:pt idx="13367">
                  <c:v>37.502039999999852</c:v>
                </c:pt>
                <c:pt idx="13368">
                  <c:v>37.502039999999852</c:v>
                </c:pt>
                <c:pt idx="13369">
                  <c:v>37.502039999999852</c:v>
                </c:pt>
                <c:pt idx="13370">
                  <c:v>37.502039999999852</c:v>
                </c:pt>
                <c:pt idx="13371">
                  <c:v>37.502039999999852</c:v>
                </c:pt>
                <c:pt idx="13372">
                  <c:v>37.502039999999852</c:v>
                </c:pt>
                <c:pt idx="13373">
                  <c:v>37.502039999999852</c:v>
                </c:pt>
                <c:pt idx="13374">
                  <c:v>37.502039999999852</c:v>
                </c:pt>
                <c:pt idx="13375">
                  <c:v>37.502039999999852</c:v>
                </c:pt>
                <c:pt idx="13376">
                  <c:v>37.502039999999852</c:v>
                </c:pt>
                <c:pt idx="13377">
                  <c:v>37.502039999999852</c:v>
                </c:pt>
                <c:pt idx="13378">
                  <c:v>37.502039999999852</c:v>
                </c:pt>
                <c:pt idx="13379">
                  <c:v>37.502039999999852</c:v>
                </c:pt>
                <c:pt idx="13380">
                  <c:v>37.502039999999852</c:v>
                </c:pt>
                <c:pt idx="13381">
                  <c:v>37.502039999999852</c:v>
                </c:pt>
                <c:pt idx="13382">
                  <c:v>37.502039999999852</c:v>
                </c:pt>
                <c:pt idx="13383">
                  <c:v>37.502039999999852</c:v>
                </c:pt>
                <c:pt idx="13384">
                  <c:v>37.502039999999852</c:v>
                </c:pt>
                <c:pt idx="13385">
                  <c:v>37.502039999999852</c:v>
                </c:pt>
                <c:pt idx="13386">
                  <c:v>37.502039999999852</c:v>
                </c:pt>
                <c:pt idx="13387">
                  <c:v>37.502039999999852</c:v>
                </c:pt>
                <c:pt idx="13388">
                  <c:v>37.502039999999852</c:v>
                </c:pt>
                <c:pt idx="13389">
                  <c:v>37.502039999999852</c:v>
                </c:pt>
                <c:pt idx="13390">
                  <c:v>37.502039999999852</c:v>
                </c:pt>
                <c:pt idx="13391">
                  <c:v>37.502039999999852</c:v>
                </c:pt>
                <c:pt idx="13392">
                  <c:v>37.502039999999852</c:v>
                </c:pt>
                <c:pt idx="13393">
                  <c:v>37.502039999999852</c:v>
                </c:pt>
                <c:pt idx="13394">
                  <c:v>37.502039999999852</c:v>
                </c:pt>
                <c:pt idx="13395">
                  <c:v>37.502039999999852</c:v>
                </c:pt>
                <c:pt idx="13396">
                  <c:v>37.502039999999852</c:v>
                </c:pt>
                <c:pt idx="13397">
                  <c:v>37.502039999999852</c:v>
                </c:pt>
                <c:pt idx="13398">
                  <c:v>37.502039999999852</c:v>
                </c:pt>
                <c:pt idx="13399">
                  <c:v>37.502039999999852</c:v>
                </c:pt>
                <c:pt idx="13400">
                  <c:v>37.512969999999854</c:v>
                </c:pt>
                <c:pt idx="13401">
                  <c:v>37.525459999999853</c:v>
                </c:pt>
                <c:pt idx="13402">
                  <c:v>37.538069999999855</c:v>
                </c:pt>
                <c:pt idx="13403">
                  <c:v>37.545509999999858</c:v>
                </c:pt>
                <c:pt idx="13404">
                  <c:v>37.550009999999858</c:v>
                </c:pt>
                <c:pt idx="13405">
                  <c:v>37.55108999999986</c:v>
                </c:pt>
                <c:pt idx="13406">
                  <c:v>37.55108999999986</c:v>
                </c:pt>
                <c:pt idx="13407">
                  <c:v>37.55108999999986</c:v>
                </c:pt>
                <c:pt idx="13408">
                  <c:v>37.55108999999986</c:v>
                </c:pt>
                <c:pt idx="13409">
                  <c:v>37.55108999999986</c:v>
                </c:pt>
                <c:pt idx="13410">
                  <c:v>37.55108999999986</c:v>
                </c:pt>
                <c:pt idx="13411">
                  <c:v>37.55108999999986</c:v>
                </c:pt>
                <c:pt idx="13412">
                  <c:v>37.55108999999986</c:v>
                </c:pt>
                <c:pt idx="13413">
                  <c:v>37.55108999999986</c:v>
                </c:pt>
                <c:pt idx="13414">
                  <c:v>37.55108999999986</c:v>
                </c:pt>
                <c:pt idx="13415">
                  <c:v>37.55108999999986</c:v>
                </c:pt>
                <c:pt idx="13416">
                  <c:v>37.55108999999986</c:v>
                </c:pt>
                <c:pt idx="13417">
                  <c:v>37.55108999999986</c:v>
                </c:pt>
                <c:pt idx="13418">
                  <c:v>37.55108999999986</c:v>
                </c:pt>
                <c:pt idx="13419">
                  <c:v>37.55108999999986</c:v>
                </c:pt>
                <c:pt idx="13420">
                  <c:v>37.55108999999986</c:v>
                </c:pt>
                <c:pt idx="13421">
                  <c:v>37.55108999999986</c:v>
                </c:pt>
                <c:pt idx="13422">
                  <c:v>37.55108999999986</c:v>
                </c:pt>
                <c:pt idx="13423">
                  <c:v>37.55108999999986</c:v>
                </c:pt>
                <c:pt idx="13424">
                  <c:v>37.55108999999986</c:v>
                </c:pt>
                <c:pt idx="13425">
                  <c:v>37.55108999999986</c:v>
                </c:pt>
                <c:pt idx="13426">
                  <c:v>37.55108999999986</c:v>
                </c:pt>
                <c:pt idx="13427">
                  <c:v>37.55108999999986</c:v>
                </c:pt>
                <c:pt idx="13428">
                  <c:v>37.55108999999986</c:v>
                </c:pt>
                <c:pt idx="13429">
                  <c:v>37.55108999999986</c:v>
                </c:pt>
                <c:pt idx="13430">
                  <c:v>37.55108999999986</c:v>
                </c:pt>
                <c:pt idx="13431">
                  <c:v>37.55108999999986</c:v>
                </c:pt>
                <c:pt idx="13432">
                  <c:v>37.55108999999986</c:v>
                </c:pt>
                <c:pt idx="13433">
                  <c:v>37.55108999999986</c:v>
                </c:pt>
                <c:pt idx="13434">
                  <c:v>37.55108999999986</c:v>
                </c:pt>
                <c:pt idx="13435">
                  <c:v>37.55146999999986</c:v>
                </c:pt>
                <c:pt idx="13436">
                  <c:v>37.552309999999856</c:v>
                </c:pt>
                <c:pt idx="13437">
                  <c:v>37.553289999999855</c:v>
                </c:pt>
                <c:pt idx="13438">
                  <c:v>37.553669999999855</c:v>
                </c:pt>
                <c:pt idx="13439">
                  <c:v>37.553699999999857</c:v>
                </c:pt>
                <c:pt idx="13440">
                  <c:v>37.553699999999857</c:v>
                </c:pt>
                <c:pt idx="13441">
                  <c:v>37.553699999999857</c:v>
                </c:pt>
                <c:pt idx="13442">
                  <c:v>37.553699999999857</c:v>
                </c:pt>
                <c:pt idx="13443">
                  <c:v>37.553699999999857</c:v>
                </c:pt>
                <c:pt idx="13444">
                  <c:v>37.553699999999857</c:v>
                </c:pt>
                <c:pt idx="13445">
                  <c:v>37.553699999999857</c:v>
                </c:pt>
                <c:pt idx="13446">
                  <c:v>37.553699999999857</c:v>
                </c:pt>
                <c:pt idx="13447">
                  <c:v>37.553699999999857</c:v>
                </c:pt>
                <c:pt idx="13448">
                  <c:v>37.553699999999857</c:v>
                </c:pt>
                <c:pt idx="13449">
                  <c:v>37.553699999999857</c:v>
                </c:pt>
                <c:pt idx="13450">
                  <c:v>37.553699999999857</c:v>
                </c:pt>
                <c:pt idx="13451">
                  <c:v>37.553699999999857</c:v>
                </c:pt>
                <c:pt idx="13452">
                  <c:v>37.558069999999859</c:v>
                </c:pt>
                <c:pt idx="13453">
                  <c:v>37.584559999999861</c:v>
                </c:pt>
                <c:pt idx="13454">
                  <c:v>37.622239999999863</c:v>
                </c:pt>
                <c:pt idx="13455">
                  <c:v>37.652579999999865</c:v>
                </c:pt>
                <c:pt idx="13456">
                  <c:v>37.670639999999864</c:v>
                </c:pt>
                <c:pt idx="13457">
                  <c:v>37.679439999999865</c:v>
                </c:pt>
                <c:pt idx="13458">
                  <c:v>37.681849999999862</c:v>
                </c:pt>
                <c:pt idx="13459">
                  <c:v>37.681899999999864</c:v>
                </c:pt>
                <c:pt idx="13460">
                  <c:v>37.681899999999864</c:v>
                </c:pt>
                <c:pt idx="13461">
                  <c:v>37.681899999999864</c:v>
                </c:pt>
                <c:pt idx="13462">
                  <c:v>37.681899999999864</c:v>
                </c:pt>
                <c:pt idx="13463">
                  <c:v>37.681899999999864</c:v>
                </c:pt>
                <c:pt idx="13464">
                  <c:v>37.684229999999864</c:v>
                </c:pt>
                <c:pt idx="13465">
                  <c:v>37.690659999999866</c:v>
                </c:pt>
                <c:pt idx="13466">
                  <c:v>37.697869999999867</c:v>
                </c:pt>
                <c:pt idx="13467">
                  <c:v>37.703069999999869</c:v>
                </c:pt>
                <c:pt idx="13468">
                  <c:v>37.706639999999872</c:v>
                </c:pt>
                <c:pt idx="13469">
                  <c:v>37.70893999999987</c:v>
                </c:pt>
                <c:pt idx="13470">
                  <c:v>37.710439999999871</c:v>
                </c:pt>
                <c:pt idx="13471">
                  <c:v>37.711479999999874</c:v>
                </c:pt>
                <c:pt idx="13472">
                  <c:v>37.712139999999877</c:v>
                </c:pt>
                <c:pt idx="13473">
                  <c:v>37.712829999999876</c:v>
                </c:pt>
                <c:pt idx="13474">
                  <c:v>37.713369999999877</c:v>
                </c:pt>
                <c:pt idx="13475">
                  <c:v>37.713699999999875</c:v>
                </c:pt>
                <c:pt idx="13476">
                  <c:v>37.713889999999878</c:v>
                </c:pt>
                <c:pt idx="13477">
                  <c:v>37.713889999999878</c:v>
                </c:pt>
                <c:pt idx="13478">
                  <c:v>37.713889999999878</c:v>
                </c:pt>
                <c:pt idx="13479">
                  <c:v>37.713889999999878</c:v>
                </c:pt>
                <c:pt idx="13480">
                  <c:v>37.715719999999877</c:v>
                </c:pt>
                <c:pt idx="13481">
                  <c:v>37.719359999999874</c:v>
                </c:pt>
                <c:pt idx="13482">
                  <c:v>37.722319999999876</c:v>
                </c:pt>
                <c:pt idx="13483">
                  <c:v>37.727819999999873</c:v>
                </c:pt>
                <c:pt idx="13484">
                  <c:v>37.733379999999876</c:v>
                </c:pt>
                <c:pt idx="13485">
                  <c:v>37.73703999999988</c:v>
                </c:pt>
                <c:pt idx="13486">
                  <c:v>37.738769999999882</c:v>
                </c:pt>
                <c:pt idx="13487">
                  <c:v>37.739639999999881</c:v>
                </c:pt>
                <c:pt idx="13488">
                  <c:v>37.740189999999878</c:v>
                </c:pt>
                <c:pt idx="13489">
                  <c:v>37.740429999999876</c:v>
                </c:pt>
                <c:pt idx="13490">
                  <c:v>37.740549999999878</c:v>
                </c:pt>
                <c:pt idx="13491">
                  <c:v>37.740549999999878</c:v>
                </c:pt>
                <c:pt idx="13492">
                  <c:v>37.740549999999878</c:v>
                </c:pt>
                <c:pt idx="13493">
                  <c:v>37.740549999999878</c:v>
                </c:pt>
                <c:pt idx="13494">
                  <c:v>37.740549999999878</c:v>
                </c:pt>
                <c:pt idx="13495">
                  <c:v>37.740549999999878</c:v>
                </c:pt>
                <c:pt idx="13496">
                  <c:v>37.740549999999878</c:v>
                </c:pt>
                <c:pt idx="13497">
                  <c:v>37.740549999999878</c:v>
                </c:pt>
                <c:pt idx="13498">
                  <c:v>37.741549999999876</c:v>
                </c:pt>
                <c:pt idx="13499">
                  <c:v>37.744349999999876</c:v>
                </c:pt>
                <c:pt idx="13500">
                  <c:v>37.752579999999874</c:v>
                </c:pt>
                <c:pt idx="13501">
                  <c:v>37.758429999999876</c:v>
                </c:pt>
                <c:pt idx="13502">
                  <c:v>37.762149999999878</c:v>
                </c:pt>
                <c:pt idx="13503">
                  <c:v>37.764189999999878</c:v>
                </c:pt>
                <c:pt idx="13504">
                  <c:v>37.765509999999878</c:v>
                </c:pt>
                <c:pt idx="13505">
                  <c:v>37.766479999999881</c:v>
                </c:pt>
                <c:pt idx="13506">
                  <c:v>37.767029999999878</c:v>
                </c:pt>
                <c:pt idx="13507">
                  <c:v>37.767099999999878</c:v>
                </c:pt>
                <c:pt idx="13508">
                  <c:v>37.767099999999878</c:v>
                </c:pt>
                <c:pt idx="13509">
                  <c:v>37.767099999999878</c:v>
                </c:pt>
                <c:pt idx="13510">
                  <c:v>37.767099999999878</c:v>
                </c:pt>
                <c:pt idx="13511">
                  <c:v>37.767099999999878</c:v>
                </c:pt>
                <c:pt idx="13512">
                  <c:v>37.767099999999878</c:v>
                </c:pt>
                <c:pt idx="13513">
                  <c:v>37.767099999999878</c:v>
                </c:pt>
                <c:pt idx="13514">
                  <c:v>37.767099999999878</c:v>
                </c:pt>
                <c:pt idx="13515">
                  <c:v>37.767849999999875</c:v>
                </c:pt>
                <c:pt idx="13516">
                  <c:v>37.770019999999874</c:v>
                </c:pt>
                <c:pt idx="13517">
                  <c:v>37.773989999999877</c:v>
                </c:pt>
                <c:pt idx="13518">
                  <c:v>37.777339999999874</c:v>
                </c:pt>
                <c:pt idx="13519">
                  <c:v>37.779349999999873</c:v>
                </c:pt>
                <c:pt idx="13520">
                  <c:v>37.78018999999987</c:v>
                </c:pt>
                <c:pt idx="13521">
                  <c:v>37.780649999999866</c:v>
                </c:pt>
                <c:pt idx="13522">
                  <c:v>37.781039999999869</c:v>
                </c:pt>
                <c:pt idx="13523">
                  <c:v>37.781479999999867</c:v>
                </c:pt>
                <c:pt idx="13524">
                  <c:v>37.781899999999865</c:v>
                </c:pt>
                <c:pt idx="13525">
                  <c:v>37.782289999999868</c:v>
                </c:pt>
                <c:pt idx="13526">
                  <c:v>37.782539999999869</c:v>
                </c:pt>
                <c:pt idx="13527">
                  <c:v>37.782539999999869</c:v>
                </c:pt>
                <c:pt idx="13528">
                  <c:v>37.782539999999869</c:v>
                </c:pt>
                <c:pt idx="13529">
                  <c:v>37.782539999999869</c:v>
                </c:pt>
                <c:pt idx="13530">
                  <c:v>37.782539999999869</c:v>
                </c:pt>
                <c:pt idx="13531">
                  <c:v>37.782539999999869</c:v>
                </c:pt>
                <c:pt idx="13532">
                  <c:v>37.782539999999869</c:v>
                </c:pt>
                <c:pt idx="13533">
                  <c:v>37.782539999999869</c:v>
                </c:pt>
                <c:pt idx="13534">
                  <c:v>37.782539999999869</c:v>
                </c:pt>
                <c:pt idx="13535">
                  <c:v>37.782539999999869</c:v>
                </c:pt>
                <c:pt idx="13536">
                  <c:v>37.782539999999869</c:v>
                </c:pt>
                <c:pt idx="13537">
                  <c:v>37.782539999999869</c:v>
                </c:pt>
                <c:pt idx="13538">
                  <c:v>37.782539999999869</c:v>
                </c:pt>
                <c:pt idx="13539">
                  <c:v>37.782539999999869</c:v>
                </c:pt>
                <c:pt idx="13540">
                  <c:v>37.786229999999868</c:v>
                </c:pt>
                <c:pt idx="13541">
                  <c:v>37.795219999999865</c:v>
                </c:pt>
                <c:pt idx="13542">
                  <c:v>37.809259999999867</c:v>
                </c:pt>
                <c:pt idx="13543">
                  <c:v>37.81676999999987</c:v>
                </c:pt>
                <c:pt idx="13544">
                  <c:v>37.820959999999872</c:v>
                </c:pt>
                <c:pt idx="13545">
                  <c:v>37.823569999999869</c:v>
                </c:pt>
                <c:pt idx="13546">
                  <c:v>37.825129999999866</c:v>
                </c:pt>
                <c:pt idx="13547">
                  <c:v>37.825719999999869</c:v>
                </c:pt>
                <c:pt idx="13548">
                  <c:v>37.825829999999868</c:v>
                </c:pt>
                <c:pt idx="13549">
                  <c:v>37.825829999999868</c:v>
                </c:pt>
                <c:pt idx="13550">
                  <c:v>37.825829999999868</c:v>
                </c:pt>
                <c:pt idx="13551">
                  <c:v>37.825829999999868</c:v>
                </c:pt>
                <c:pt idx="13552">
                  <c:v>37.825829999999868</c:v>
                </c:pt>
                <c:pt idx="13553">
                  <c:v>37.825829999999868</c:v>
                </c:pt>
                <c:pt idx="13554">
                  <c:v>37.825829999999868</c:v>
                </c:pt>
                <c:pt idx="13555">
                  <c:v>37.825829999999868</c:v>
                </c:pt>
                <c:pt idx="13556">
                  <c:v>37.826329999999871</c:v>
                </c:pt>
                <c:pt idx="13557">
                  <c:v>37.826869999999872</c:v>
                </c:pt>
                <c:pt idx="13558">
                  <c:v>37.83001999999987</c:v>
                </c:pt>
                <c:pt idx="13559">
                  <c:v>37.841519999999868</c:v>
                </c:pt>
                <c:pt idx="13560">
                  <c:v>37.854379999999871</c:v>
                </c:pt>
                <c:pt idx="13561">
                  <c:v>37.862549999999871</c:v>
                </c:pt>
                <c:pt idx="13562">
                  <c:v>37.86670999999987</c:v>
                </c:pt>
                <c:pt idx="13563">
                  <c:v>37.86950999999987</c:v>
                </c:pt>
                <c:pt idx="13564">
                  <c:v>37.871279999999871</c:v>
                </c:pt>
                <c:pt idx="13565">
                  <c:v>37.872169999999869</c:v>
                </c:pt>
                <c:pt idx="13566">
                  <c:v>37.872579999999871</c:v>
                </c:pt>
                <c:pt idx="13567">
                  <c:v>37.872719999999873</c:v>
                </c:pt>
                <c:pt idx="13568">
                  <c:v>37.872719999999873</c:v>
                </c:pt>
                <c:pt idx="13569">
                  <c:v>37.872719999999873</c:v>
                </c:pt>
                <c:pt idx="13570">
                  <c:v>37.872719999999873</c:v>
                </c:pt>
                <c:pt idx="13571">
                  <c:v>37.872719999999873</c:v>
                </c:pt>
                <c:pt idx="13572">
                  <c:v>37.872719999999873</c:v>
                </c:pt>
                <c:pt idx="13573">
                  <c:v>37.872719999999873</c:v>
                </c:pt>
                <c:pt idx="13574">
                  <c:v>37.872719999999873</c:v>
                </c:pt>
                <c:pt idx="13575">
                  <c:v>37.872719999999873</c:v>
                </c:pt>
                <c:pt idx="13576">
                  <c:v>37.872719999999873</c:v>
                </c:pt>
                <c:pt idx="13577">
                  <c:v>37.873839999999873</c:v>
                </c:pt>
                <c:pt idx="13578">
                  <c:v>37.88179999999987</c:v>
                </c:pt>
                <c:pt idx="13579">
                  <c:v>37.888809999999872</c:v>
                </c:pt>
                <c:pt idx="13580">
                  <c:v>37.893569999999869</c:v>
                </c:pt>
                <c:pt idx="13581">
                  <c:v>37.897129999999869</c:v>
                </c:pt>
                <c:pt idx="13582">
                  <c:v>37.899239999999871</c:v>
                </c:pt>
                <c:pt idx="13583">
                  <c:v>37.900529999999868</c:v>
                </c:pt>
                <c:pt idx="13584">
                  <c:v>37.901349999999866</c:v>
                </c:pt>
                <c:pt idx="13585">
                  <c:v>37.902099999999862</c:v>
                </c:pt>
                <c:pt idx="13586">
                  <c:v>37.902779999999865</c:v>
                </c:pt>
                <c:pt idx="13587">
                  <c:v>37.903369999999867</c:v>
                </c:pt>
                <c:pt idx="13588">
                  <c:v>37.903739999999864</c:v>
                </c:pt>
                <c:pt idx="13589">
                  <c:v>37.903739999999864</c:v>
                </c:pt>
                <c:pt idx="13590">
                  <c:v>37.908699999999861</c:v>
                </c:pt>
                <c:pt idx="13591">
                  <c:v>37.914789999999861</c:v>
                </c:pt>
                <c:pt idx="13592">
                  <c:v>37.919079999999859</c:v>
                </c:pt>
                <c:pt idx="13593">
                  <c:v>37.921779999999856</c:v>
                </c:pt>
                <c:pt idx="13594">
                  <c:v>37.923159999999854</c:v>
                </c:pt>
                <c:pt idx="13595">
                  <c:v>37.923649999999853</c:v>
                </c:pt>
                <c:pt idx="13596">
                  <c:v>37.923649999999853</c:v>
                </c:pt>
                <c:pt idx="13597">
                  <c:v>37.923649999999853</c:v>
                </c:pt>
                <c:pt idx="13598">
                  <c:v>37.923649999999853</c:v>
                </c:pt>
                <c:pt idx="13599">
                  <c:v>37.923649999999853</c:v>
                </c:pt>
                <c:pt idx="13600">
                  <c:v>37.923649999999853</c:v>
                </c:pt>
                <c:pt idx="13601">
                  <c:v>37.923649999999853</c:v>
                </c:pt>
                <c:pt idx="13602">
                  <c:v>37.923649999999853</c:v>
                </c:pt>
                <c:pt idx="13603">
                  <c:v>37.923649999999853</c:v>
                </c:pt>
                <c:pt idx="13604">
                  <c:v>37.923649999999853</c:v>
                </c:pt>
                <c:pt idx="13605">
                  <c:v>37.926019999999852</c:v>
                </c:pt>
                <c:pt idx="13606">
                  <c:v>37.928649999999855</c:v>
                </c:pt>
                <c:pt idx="13607">
                  <c:v>37.932489999999852</c:v>
                </c:pt>
                <c:pt idx="13608">
                  <c:v>37.953429999999855</c:v>
                </c:pt>
                <c:pt idx="13609">
                  <c:v>37.972759999999852</c:v>
                </c:pt>
                <c:pt idx="13610">
                  <c:v>37.983289999999855</c:v>
                </c:pt>
                <c:pt idx="13611">
                  <c:v>37.988829999999858</c:v>
                </c:pt>
                <c:pt idx="13612">
                  <c:v>37.992469999999855</c:v>
                </c:pt>
                <c:pt idx="13613">
                  <c:v>37.993899999999854</c:v>
                </c:pt>
                <c:pt idx="13614">
                  <c:v>37.994649999999851</c:v>
                </c:pt>
                <c:pt idx="13615">
                  <c:v>37.995009999999851</c:v>
                </c:pt>
                <c:pt idx="13616">
                  <c:v>37.995009999999851</c:v>
                </c:pt>
                <c:pt idx="13617">
                  <c:v>37.995009999999851</c:v>
                </c:pt>
                <c:pt idx="13618">
                  <c:v>37.995009999999851</c:v>
                </c:pt>
                <c:pt idx="13619">
                  <c:v>37.995089999999848</c:v>
                </c:pt>
                <c:pt idx="13620">
                  <c:v>37.995589999999851</c:v>
                </c:pt>
                <c:pt idx="13621">
                  <c:v>37.996149999999851</c:v>
                </c:pt>
                <c:pt idx="13622">
                  <c:v>37.99634999999985</c:v>
                </c:pt>
                <c:pt idx="13623">
                  <c:v>37.99634999999985</c:v>
                </c:pt>
                <c:pt idx="13624">
                  <c:v>37.99634999999985</c:v>
                </c:pt>
                <c:pt idx="13625">
                  <c:v>37.99634999999985</c:v>
                </c:pt>
                <c:pt idx="13626">
                  <c:v>37.99634999999985</c:v>
                </c:pt>
                <c:pt idx="13627">
                  <c:v>37.99634999999985</c:v>
                </c:pt>
                <c:pt idx="13628">
                  <c:v>37.99634999999985</c:v>
                </c:pt>
                <c:pt idx="13629">
                  <c:v>37.99634999999985</c:v>
                </c:pt>
                <c:pt idx="13630">
                  <c:v>37.99634999999985</c:v>
                </c:pt>
                <c:pt idx="13631">
                  <c:v>37.99634999999985</c:v>
                </c:pt>
                <c:pt idx="13632">
                  <c:v>37.99634999999985</c:v>
                </c:pt>
                <c:pt idx="13633">
                  <c:v>37.99634999999985</c:v>
                </c:pt>
                <c:pt idx="13634">
                  <c:v>38.002029999999849</c:v>
                </c:pt>
                <c:pt idx="13635">
                  <c:v>38.013999999999847</c:v>
                </c:pt>
                <c:pt idx="13636">
                  <c:v>38.020829999999847</c:v>
                </c:pt>
                <c:pt idx="13637">
                  <c:v>38.025599999999848</c:v>
                </c:pt>
                <c:pt idx="13638">
                  <c:v>38.02873999999985</c:v>
                </c:pt>
                <c:pt idx="13639">
                  <c:v>38.030559999999852</c:v>
                </c:pt>
                <c:pt idx="13640">
                  <c:v>38.031429999999851</c:v>
                </c:pt>
                <c:pt idx="13641">
                  <c:v>38.031909999999854</c:v>
                </c:pt>
                <c:pt idx="13642">
                  <c:v>38.032089999999855</c:v>
                </c:pt>
                <c:pt idx="13643">
                  <c:v>38.032099999999858</c:v>
                </c:pt>
                <c:pt idx="13644">
                  <c:v>38.032099999999858</c:v>
                </c:pt>
                <c:pt idx="13645">
                  <c:v>38.032099999999858</c:v>
                </c:pt>
                <c:pt idx="13646">
                  <c:v>38.032099999999858</c:v>
                </c:pt>
                <c:pt idx="13647">
                  <c:v>38.032099999999858</c:v>
                </c:pt>
                <c:pt idx="13648">
                  <c:v>38.032099999999858</c:v>
                </c:pt>
                <c:pt idx="13649">
                  <c:v>38.032099999999858</c:v>
                </c:pt>
                <c:pt idx="13650">
                  <c:v>38.032099999999858</c:v>
                </c:pt>
                <c:pt idx="13651">
                  <c:v>38.032099999999858</c:v>
                </c:pt>
                <c:pt idx="13652">
                  <c:v>38.039679999999855</c:v>
                </c:pt>
                <c:pt idx="13653">
                  <c:v>38.051049999999854</c:v>
                </c:pt>
                <c:pt idx="13654">
                  <c:v>38.062979999999854</c:v>
                </c:pt>
                <c:pt idx="13655">
                  <c:v>38.074939999999856</c:v>
                </c:pt>
                <c:pt idx="13656">
                  <c:v>38.083219999999855</c:v>
                </c:pt>
                <c:pt idx="13657">
                  <c:v>38.087269999999855</c:v>
                </c:pt>
                <c:pt idx="13658">
                  <c:v>38.088839999999855</c:v>
                </c:pt>
                <c:pt idx="13659">
                  <c:v>38.088839999999855</c:v>
                </c:pt>
                <c:pt idx="13660">
                  <c:v>38.088839999999855</c:v>
                </c:pt>
                <c:pt idx="13661">
                  <c:v>38.088839999999855</c:v>
                </c:pt>
                <c:pt idx="13662">
                  <c:v>38.088839999999855</c:v>
                </c:pt>
                <c:pt idx="13663">
                  <c:v>38.088839999999855</c:v>
                </c:pt>
                <c:pt idx="13664">
                  <c:v>38.088839999999855</c:v>
                </c:pt>
                <c:pt idx="13665">
                  <c:v>38.088839999999855</c:v>
                </c:pt>
                <c:pt idx="13666">
                  <c:v>38.088839999999855</c:v>
                </c:pt>
                <c:pt idx="13667">
                  <c:v>38.088839999999855</c:v>
                </c:pt>
                <c:pt idx="13668">
                  <c:v>38.088839999999855</c:v>
                </c:pt>
                <c:pt idx="13669">
                  <c:v>38.088839999999855</c:v>
                </c:pt>
                <c:pt idx="13670">
                  <c:v>38.088839999999855</c:v>
                </c:pt>
                <c:pt idx="13671">
                  <c:v>38.088839999999855</c:v>
                </c:pt>
                <c:pt idx="13672">
                  <c:v>38.088839999999855</c:v>
                </c:pt>
                <c:pt idx="13673">
                  <c:v>38.089329999999855</c:v>
                </c:pt>
                <c:pt idx="13674">
                  <c:v>38.111059999999853</c:v>
                </c:pt>
                <c:pt idx="13675">
                  <c:v>38.174659999999854</c:v>
                </c:pt>
                <c:pt idx="13676">
                  <c:v>38.234259999999857</c:v>
                </c:pt>
                <c:pt idx="13677">
                  <c:v>38.254789999999858</c:v>
                </c:pt>
                <c:pt idx="13678">
                  <c:v>38.258609999999855</c:v>
                </c:pt>
                <c:pt idx="13679">
                  <c:v>38.259059999999856</c:v>
                </c:pt>
                <c:pt idx="13680">
                  <c:v>38.259059999999856</c:v>
                </c:pt>
                <c:pt idx="13681">
                  <c:v>38.261039999999859</c:v>
                </c:pt>
                <c:pt idx="13682">
                  <c:v>38.266219999999862</c:v>
                </c:pt>
                <c:pt idx="13683">
                  <c:v>38.269449999999864</c:v>
                </c:pt>
                <c:pt idx="13684">
                  <c:v>38.271569999999862</c:v>
                </c:pt>
                <c:pt idx="13685">
                  <c:v>38.272799999999862</c:v>
                </c:pt>
                <c:pt idx="13686">
                  <c:v>38.273429999999863</c:v>
                </c:pt>
                <c:pt idx="13687">
                  <c:v>38.273829999999862</c:v>
                </c:pt>
                <c:pt idx="13688">
                  <c:v>38.273929999999865</c:v>
                </c:pt>
                <c:pt idx="13689">
                  <c:v>38.273929999999865</c:v>
                </c:pt>
                <c:pt idx="13690">
                  <c:v>38.273929999999865</c:v>
                </c:pt>
                <c:pt idx="13691">
                  <c:v>38.273929999999865</c:v>
                </c:pt>
                <c:pt idx="13692">
                  <c:v>38.273929999999865</c:v>
                </c:pt>
                <c:pt idx="13693">
                  <c:v>38.273929999999865</c:v>
                </c:pt>
                <c:pt idx="13694">
                  <c:v>38.273929999999865</c:v>
                </c:pt>
                <c:pt idx="13695">
                  <c:v>38.274329999999864</c:v>
                </c:pt>
                <c:pt idx="13696">
                  <c:v>38.277089999999866</c:v>
                </c:pt>
                <c:pt idx="13697">
                  <c:v>38.279879999999864</c:v>
                </c:pt>
                <c:pt idx="13698">
                  <c:v>38.281539999999865</c:v>
                </c:pt>
                <c:pt idx="13699">
                  <c:v>38.282269999999862</c:v>
                </c:pt>
                <c:pt idx="13700">
                  <c:v>38.282269999999862</c:v>
                </c:pt>
                <c:pt idx="13701">
                  <c:v>38.282269999999862</c:v>
                </c:pt>
                <c:pt idx="13702">
                  <c:v>38.28456999999986</c:v>
                </c:pt>
                <c:pt idx="13703">
                  <c:v>38.289029999999862</c:v>
                </c:pt>
                <c:pt idx="13704">
                  <c:v>38.303109999999862</c:v>
                </c:pt>
                <c:pt idx="13705">
                  <c:v>38.32915999999986</c:v>
                </c:pt>
                <c:pt idx="13706">
                  <c:v>38.362259999999857</c:v>
                </c:pt>
                <c:pt idx="13707">
                  <c:v>38.392969999999856</c:v>
                </c:pt>
                <c:pt idx="13708">
                  <c:v>38.408219999999858</c:v>
                </c:pt>
                <c:pt idx="13709">
                  <c:v>38.414059999999857</c:v>
                </c:pt>
                <c:pt idx="13710">
                  <c:v>38.42532999999986</c:v>
                </c:pt>
                <c:pt idx="13711">
                  <c:v>38.442069999999859</c:v>
                </c:pt>
                <c:pt idx="13712">
                  <c:v>38.452629999999857</c:v>
                </c:pt>
                <c:pt idx="13713">
                  <c:v>38.457009999999855</c:v>
                </c:pt>
                <c:pt idx="13714">
                  <c:v>38.461489999999856</c:v>
                </c:pt>
                <c:pt idx="13715">
                  <c:v>38.466089999999859</c:v>
                </c:pt>
                <c:pt idx="13716">
                  <c:v>38.471289999999861</c:v>
                </c:pt>
                <c:pt idx="13717">
                  <c:v>38.476539999999858</c:v>
                </c:pt>
                <c:pt idx="13718">
                  <c:v>38.481579999999859</c:v>
                </c:pt>
                <c:pt idx="13719">
                  <c:v>38.49346999999986</c:v>
                </c:pt>
                <c:pt idx="13720">
                  <c:v>38.513309999999862</c:v>
                </c:pt>
                <c:pt idx="13721">
                  <c:v>38.53803999999986</c:v>
                </c:pt>
                <c:pt idx="13722">
                  <c:v>38.56357999999986</c:v>
                </c:pt>
                <c:pt idx="13723">
                  <c:v>38.580819999999861</c:v>
                </c:pt>
                <c:pt idx="13724">
                  <c:v>38.59012999999986</c:v>
                </c:pt>
                <c:pt idx="13725">
                  <c:v>38.600959999999858</c:v>
                </c:pt>
                <c:pt idx="13726">
                  <c:v>38.616599999999856</c:v>
                </c:pt>
                <c:pt idx="13727">
                  <c:v>38.626869999999855</c:v>
                </c:pt>
                <c:pt idx="13728">
                  <c:v>38.635339999999857</c:v>
                </c:pt>
                <c:pt idx="13729">
                  <c:v>38.642369999999858</c:v>
                </c:pt>
                <c:pt idx="13730">
                  <c:v>38.64754999999986</c:v>
                </c:pt>
                <c:pt idx="13731">
                  <c:v>38.651929999999858</c:v>
                </c:pt>
                <c:pt idx="13732">
                  <c:v>38.655379999999859</c:v>
                </c:pt>
                <c:pt idx="13733">
                  <c:v>38.658519999999861</c:v>
                </c:pt>
                <c:pt idx="13734">
                  <c:v>38.661379999999859</c:v>
                </c:pt>
                <c:pt idx="13735">
                  <c:v>38.665639999999861</c:v>
                </c:pt>
                <c:pt idx="13736">
                  <c:v>38.672679999999865</c:v>
                </c:pt>
                <c:pt idx="13737">
                  <c:v>38.679429999999861</c:v>
                </c:pt>
                <c:pt idx="13738">
                  <c:v>38.680729999999862</c:v>
                </c:pt>
                <c:pt idx="13739">
                  <c:v>38.680759999999864</c:v>
                </c:pt>
                <c:pt idx="13740">
                  <c:v>38.683239999999863</c:v>
                </c:pt>
                <c:pt idx="13741">
                  <c:v>38.692939999999865</c:v>
                </c:pt>
                <c:pt idx="13742">
                  <c:v>38.703619999999866</c:v>
                </c:pt>
                <c:pt idx="13743">
                  <c:v>38.711029999999866</c:v>
                </c:pt>
                <c:pt idx="13744">
                  <c:v>38.714539999999865</c:v>
                </c:pt>
                <c:pt idx="13745">
                  <c:v>38.715699999999863</c:v>
                </c:pt>
                <c:pt idx="13746">
                  <c:v>38.715819999999866</c:v>
                </c:pt>
                <c:pt idx="13747">
                  <c:v>38.715819999999866</c:v>
                </c:pt>
                <c:pt idx="13748">
                  <c:v>38.715819999999866</c:v>
                </c:pt>
                <c:pt idx="13749">
                  <c:v>38.715819999999866</c:v>
                </c:pt>
                <c:pt idx="13750">
                  <c:v>38.715819999999866</c:v>
                </c:pt>
                <c:pt idx="13751">
                  <c:v>38.715819999999866</c:v>
                </c:pt>
                <c:pt idx="13752">
                  <c:v>38.716909999999864</c:v>
                </c:pt>
                <c:pt idx="13753">
                  <c:v>38.718699999999863</c:v>
                </c:pt>
                <c:pt idx="13754">
                  <c:v>38.720449999999865</c:v>
                </c:pt>
                <c:pt idx="13755">
                  <c:v>38.721249999999863</c:v>
                </c:pt>
                <c:pt idx="13756">
                  <c:v>38.721469999999861</c:v>
                </c:pt>
                <c:pt idx="13757">
                  <c:v>38.721469999999861</c:v>
                </c:pt>
                <c:pt idx="13758">
                  <c:v>38.721469999999861</c:v>
                </c:pt>
                <c:pt idx="13759">
                  <c:v>38.721469999999861</c:v>
                </c:pt>
                <c:pt idx="13760">
                  <c:v>38.721469999999861</c:v>
                </c:pt>
                <c:pt idx="13761">
                  <c:v>38.721469999999861</c:v>
                </c:pt>
                <c:pt idx="13762">
                  <c:v>38.721469999999861</c:v>
                </c:pt>
                <c:pt idx="13763">
                  <c:v>38.721469999999861</c:v>
                </c:pt>
                <c:pt idx="13764">
                  <c:v>38.721469999999861</c:v>
                </c:pt>
                <c:pt idx="13765">
                  <c:v>38.721469999999861</c:v>
                </c:pt>
                <c:pt idx="13766">
                  <c:v>38.721469999999861</c:v>
                </c:pt>
                <c:pt idx="13767">
                  <c:v>38.721569999999865</c:v>
                </c:pt>
                <c:pt idx="13768">
                  <c:v>38.721779999999868</c:v>
                </c:pt>
                <c:pt idx="13769">
                  <c:v>38.721819999999866</c:v>
                </c:pt>
                <c:pt idx="13770">
                  <c:v>38.721819999999866</c:v>
                </c:pt>
                <c:pt idx="13771">
                  <c:v>38.721819999999866</c:v>
                </c:pt>
                <c:pt idx="13772">
                  <c:v>38.721819999999866</c:v>
                </c:pt>
                <c:pt idx="13773">
                  <c:v>38.721819999999866</c:v>
                </c:pt>
                <c:pt idx="13774">
                  <c:v>38.721819999999866</c:v>
                </c:pt>
                <c:pt idx="13775">
                  <c:v>38.721819999999866</c:v>
                </c:pt>
                <c:pt idx="13776">
                  <c:v>38.721819999999866</c:v>
                </c:pt>
                <c:pt idx="13777">
                  <c:v>38.721819999999866</c:v>
                </c:pt>
                <c:pt idx="13778">
                  <c:v>38.721819999999866</c:v>
                </c:pt>
                <c:pt idx="13779">
                  <c:v>38.721819999999866</c:v>
                </c:pt>
                <c:pt idx="13780">
                  <c:v>38.721819999999866</c:v>
                </c:pt>
                <c:pt idx="13781">
                  <c:v>38.722769999999869</c:v>
                </c:pt>
                <c:pt idx="13782">
                  <c:v>38.72959999999987</c:v>
                </c:pt>
                <c:pt idx="13783">
                  <c:v>38.738789999999867</c:v>
                </c:pt>
                <c:pt idx="13784">
                  <c:v>38.747989999999866</c:v>
                </c:pt>
                <c:pt idx="13785">
                  <c:v>38.753669999999865</c:v>
                </c:pt>
                <c:pt idx="13786">
                  <c:v>38.756709999999863</c:v>
                </c:pt>
                <c:pt idx="13787">
                  <c:v>38.758879999999863</c:v>
                </c:pt>
                <c:pt idx="13788">
                  <c:v>38.759539999999866</c:v>
                </c:pt>
                <c:pt idx="13789">
                  <c:v>38.759589999999868</c:v>
                </c:pt>
                <c:pt idx="13790">
                  <c:v>38.759589999999868</c:v>
                </c:pt>
                <c:pt idx="13791">
                  <c:v>38.759589999999868</c:v>
                </c:pt>
                <c:pt idx="13792">
                  <c:v>38.759589999999868</c:v>
                </c:pt>
                <c:pt idx="13793">
                  <c:v>38.759589999999868</c:v>
                </c:pt>
                <c:pt idx="13794">
                  <c:v>38.759589999999868</c:v>
                </c:pt>
                <c:pt idx="13795">
                  <c:v>38.759589999999868</c:v>
                </c:pt>
                <c:pt idx="13796">
                  <c:v>38.760749999999867</c:v>
                </c:pt>
                <c:pt idx="13797">
                  <c:v>38.768619999999864</c:v>
                </c:pt>
                <c:pt idx="13798">
                  <c:v>38.777169999999863</c:v>
                </c:pt>
                <c:pt idx="13799">
                  <c:v>38.784069999999865</c:v>
                </c:pt>
                <c:pt idx="13800">
                  <c:v>38.787679999999867</c:v>
                </c:pt>
                <c:pt idx="13801">
                  <c:v>38.789499999999869</c:v>
                </c:pt>
                <c:pt idx="13802">
                  <c:v>38.790269999999872</c:v>
                </c:pt>
                <c:pt idx="13803">
                  <c:v>38.790629999999872</c:v>
                </c:pt>
                <c:pt idx="13804">
                  <c:v>38.791049999999871</c:v>
                </c:pt>
                <c:pt idx="13805">
                  <c:v>38.791289999999869</c:v>
                </c:pt>
                <c:pt idx="13806">
                  <c:v>38.791329999999867</c:v>
                </c:pt>
                <c:pt idx="13807">
                  <c:v>38.791329999999867</c:v>
                </c:pt>
                <c:pt idx="13808">
                  <c:v>38.791329999999867</c:v>
                </c:pt>
                <c:pt idx="13809">
                  <c:v>38.791329999999867</c:v>
                </c:pt>
                <c:pt idx="13810">
                  <c:v>38.792129999999865</c:v>
                </c:pt>
                <c:pt idx="13811">
                  <c:v>38.793589999999867</c:v>
                </c:pt>
                <c:pt idx="13812">
                  <c:v>38.795159999999868</c:v>
                </c:pt>
                <c:pt idx="13813">
                  <c:v>38.799609999999866</c:v>
                </c:pt>
                <c:pt idx="13814">
                  <c:v>38.802219999999863</c:v>
                </c:pt>
                <c:pt idx="13815">
                  <c:v>38.803399999999861</c:v>
                </c:pt>
                <c:pt idx="13816">
                  <c:v>38.803809999999864</c:v>
                </c:pt>
                <c:pt idx="13817">
                  <c:v>38.803819999999867</c:v>
                </c:pt>
                <c:pt idx="13818">
                  <c:v>38.803819999999867</c:v>
                </c:pt>
                <c:pt idx="13819">
                  <c:v>38.803819999999867</c:v>
                </c:pt>
                <c:pt idx="13820">
                  <c:v>38.803819999999867</c:v>
                </c:pt>
                <c:pt idx="13821">
                  <c:v>38.803819999999867</c:v>
                </c:pt>
                <c:pt idx="13822">
                  <c:v>38.803819999999867</c:v>
                </c:pt>
                <c:pt idx="13823">
                  <c:v>38.803819999999867</c:v>
                </c:pt>
                <c:pt idx="13824">
                  <c:v>38.803819999999867</c:v>
                </c:pt>
                <c:pt idx="13825">
                  <c:v>38.805519999999866</c:v>
                </c:pt>
                <c:pt idx="13826">
                  <c:v>38.807309999999866</c:v>
                </c:pt>
                <c:pt idx="13827">
                  <c:v>38.814399999999864</c:v>
                </c:pt>
                <c:pt idx="13828">
                  <c:v>38.828079999999865</c:v>
                </c:pt>
                <c:pt idx="13829">
                  <c:v>38.833819999999868</c:v>
                </c:pt>
                <c:pt idx="13830">
                  <c:v>38.836639999999868</c:v>
                </c:pt>
                <c:pt idx="13831">
                  <c:v>38.83778999999987</c:v>
                </c:pt>
                <c:pt idx="13832">
                  <c:v>38.838049999999868</c:v>
                </c:pt>
                <c:pt idx="13833">
                  <c:v>38.838049999999868</c:v>
                </c:pt>
                <c:pt idx="13834">
                  <c:v>38.838049999999868</c:v>
                </c:pt>
                <c:pt idx="13835">
                  <c:v>38.838049999999868</c:v>
                </c:pt>
                <c:pt idx="13836">
                  <c:v>38.838049999999868</c:v>
                </c:pt>
                <c:pt idx="13837">
                  <c:v>38.838049999999868</c:v>
                </c:pt>
                <c:pt idx="13838">
                  <c:v>38.838049999999868</c:v>
                </c:pt>
                <c:pt idx="13839">
                  <c:v>38.842769999999867</c:v>
                </c:pt>
                <c:pt idx="13840">
                  <c:v>38.847679999999869</c:v>
                </c:pt>
                <c:pt idx="13841">
                  <c:v>38.853149999999872</c:v>
                </c:pt>
                <c:pt idx="13842">
                  <c:v>38.860469999999872</c:v>
                </c:pt>
                <c:pt idx="13843">
                  <c:v>38.867149999999874</c:v>
                </c:pt>
                <c:pt idx="13844">
                  <c:v>38.870829999999877</c:v>
                </c:pt>
                <c:pt idx="13845">
                  <c:v>38.872369999999876</c:v>
                </c:pt>
                <c:pt idx="13846">
                  <c:v>38.873259999999874</c:v>
                </c:pt>
                <c:pt idx="13847">
                  <c:v>38.873799999999875</c:v>
                </c:pt>
                <c:pt idx="13848">
                  <c:v>38.874299999999877</c:v>
                </c:pt>
                <c:pt idx="13849">
                  <c:v>38.875229999999874</c:v>
                </c:pt>
                <c:pt idx="13850">
                  <c:v>38.876139999999872</c:v>
                </c:pt>
                <c:pt idx="13851">
                  <c:v>38.876139999999872</c:v>
                </c:pt>
                <c:pt idx="13852">
                  <c:v>38.876139999999872</c:v>
                </c:pt>
                <c:pt idx="13853">
                  <c:v>38.878719999999873</c:v>
                </c:pt>
                <c:pt idx="13854">
                  <c:v>38.882979999999876</c:v>
                </c:pt>
                <c:pt idx="13855">
                  <c:v>38.890959999999879</c:v>
                </c:pt>
                <c:pt idx="13856">
                  <c:v>38.912489999999877</c:v>
                </c:pt>
                <c:pt idx="13857">
                  <c:v>38.923339999999875</c:v>
                </c:pt>
                <c:pt idx="13858">
                  <c:v>38.931369999999873</c:v>
                </c:pt>
                <c:pt idx="13859">
                  <c:v>38.935609999999876</c:v>
                </c:pt>
                <c:pt idx="13860">
                  <c:v>38.937629999999878</c:v>
                </c:pt>
                <c:pt idx="13861">
                  <c:v>38.938609999999876</c:v>
                </c:pt>
                <c:pt idx="13862">
                  <c:v>38.939149999999877</c:v>
                </c:pt>
                <c:pt idx="13863">
                  <c:v>38.939309999999878</c:v>
                </c:pt>
                <c:pt idx="13864">
                  <c:v>38.939309999999878</c:v>
                </c:pt>
                <c:pt idx="13865">
                  <c:v>38.939309999999878</c:v>
                </c:pt>
                <c:pt idx="13866">
                  <c:v>38.939499999999882</c:v>
                </c:pt>
                <c:pt idx="13867">
                  <c:v>38.941609999999883</c:v>
                </c:pt>
                <c:pt idx="13868">
                  <c:v>38.944029999999884</c:v>
                </c:pt>
                <c:pt idx="13869">
                  <c:v>38.945559999999887</c:v>
                </c:pt>
                <c:pt idx="13870">
                  <c:v>38.946359999999885</c:v>
                </c:pt>
                <c:pt idx="13871">
                  <c:v>38.946749999999888</c:v>
                </c:pt>
                <c:pt idx="13872">
                  <c:v>38.946849999999891</c:v>
                </c:pt>
                <c:pt idx="13873">
                  <c:v>38.946849999999891</c:v>
                </c:pt>
                <c:pt idx="13874">
                  <c:v>38.946849999999891</c:v>
                </c:pt>
                <c:pt idx="13875">
                  <c:v>38.946849999999891</c:v>
                </c:pt>
                <c:pt idx="13876">
                  <c:v>38.946849999999891</c:v>
                </c:pt>
                <c:pt idx="13877">
                  <c:v>38.946849999999891</c:v>
                </c:pt>
                <c:pt idx="13878">
                  <c:v>38.946849999999891</c:v>
                </c:pt>
                <c:pt idx="13879">
                  <c:v>38.946849999999891</c:v>
                </c:pt>
                <c:pt idx="13880">
                  <c:v>38.946849999999891</c:v>
                </c:pt>
                <c:pt idx="13881">
                  <c:v>38.946849999999891</c:v>
                </c:pt>
                <c:pt idx="13882">
                  <c:v>38.946849999999891</c:v>
                </c:pt>
                <c:pt idx="13883">
                  <c:v>38.946849999999891</c:v>
                </c:pt>
                <c:pt idx="13884">
                  <c:v>38.946849999999891</c:v>
                </c:pt>
                <c:pt idx="13885">
                  <c:v>38.946849999999891</c:v>
                </c:pt>
                <c:pt idx="13886">
                  <c:v>38.946879999999894</c:v>
                </c:pt>
                <c:pt idx="13887">
                  <c:v>38.946879999999894</c:v>
                </c:pt>
                <c:pt idx="13888">
                  <c:v>38.946879999999894</c:v>
                </c:pt>
                <c:pt idx="13889">
                  <c:v>38.946879999999894</c:v>
                </c:pt>
                <c:pt idx="13890">
                  <c:v>38.946879999999894</c:v>
                </c:pt>
                <c:pt idx="13891">
                  <c:v>38.946879999999894</c:v>
                </c:pt>
                <c:pt idx="13892">
                  <c:v>38.946879999999894</c:v>
                </c:pt>
                <c:pt idx="13893">
                  <c:v>38.946879999999894</c:v>
                </c:pt>
                <c:pt idx="13894">
                  <c:v>38.946879999999894</c:v>
                </c:pt>
                <c:pt idx="13895">
                  <c:v>38.946879999999894</c:v>
                </c:pt>
                <c:pt idx="13896">
                  <c:v>38.946879999999894</c:v>
                </c:pt>
                <c:pt idx="13897">
                  <c:v>38.94874999999989</c:v>
                </c:pt>
                <c:pt idx="13898">
                  <c:v>38.95270999999989</c:v>
                </c:pt>
                <c:pt idx="13899">
                  <c:v>38.956969999999892</c:v>
                </c:pt>
                <c:pt idx="13900">
                  <c:v>38.96085999999989</c:v>
                </c:pt>
                <c:pt idx="13901">
                  <c:v>38.963989999999889</c:v>
                </c:pt>
                <c:pt idx="13902">
                  <c:v>38.964919999999886</c:v>
                </c:pt>
                <c:pt idx="13903">
                  <c:v>38.964919999999886</c:v>
                </c:pt>
                <c:pt idx="13904">
                  <c:v>38.964919999999886</c:v>
                </c:pt>
                <c:pt idx="13905">
                  <c:v>38.964919999999886</c:v>
                </c:pt>
                <c:pt idx="13906">
                  <c:v>38.964919999999886</c:v>
                </c:pt>
                <c:pt idx="13907">
                  <c:v>38.964919999999886</c:v>
                </c:pt>
                <c:pt idx="13908">
                  <c:v>38.964919999999886</c:v>
                </c:pt>
                <c:pt idx="13909">
                  <c:v>38.964919999999886</c:v>
                </c:pt>
                <c:pt idx="13910">
                  <c:v>38.971859999999886</c:v>
                </c:pt>
                <c:pt idx="13911">
                  <c:v>38.980319999999885</c:v>
                </c:pt>
                <c:pt idx="13912">
                  <c:v>38.990419999999887</c:v>
                </c:pt>
                <c:pt idx="13913">
                  <c:v>39.003529999999884</c:v>
                </c:pt>
                <c:pt idx="13914">
                  <c:v>39.012589999999882</c:v>
                </c:pt>
                <c:pt idx="13915">
                  <c:v>39.016159999999886</c:v>
                </c:pt>
                <c:pt idx="13916">
                  <c:v>39.016159999999886</c:v>
                </c:pt>
                <c:pt idx="13917">
                  <c:v>39.016159999999886</c:v>
                </c:pt>
                <c:pt idx="13918">
                  <c:v>39.016159999999886</c:v>
                </c:pt>
                <c:pt idx="13919">
                  <c:v>39.016159999999886</c:v>
                </c:pt>
                <c:pt idx="13920">
                  <c:v>39.016509999999883</c:v>
                </c:pt>
                <c:pt idx="13921">
                  <c:v>39.01911999999988</c:v>
                </c:pt>
                <c:pt idx="13922">
                  <c:v>39.023899999999877</c:v>
                </c:pt>
                <c:pt idx="13923">
                  <c:v>39.027299999999876</c:v>
                </c:pt>
                <c:pt idx="13924">
                  <c:v>39.029469999999876</c:v>
                </c:pt>
                <c:pt idx="13925">
                  <c:v>39.030849999999873</c:v>
                </c:pt>
                <c:pt idx="13926">
                  <c:v>39.031919999999872</c:v>
                </c:pt>
                <c:pt idx="13927">
                  <c:v>39.032709999999874</c:v>
                </c:pt>
                <c:pt idx="13928">
                  <c:v>39.033389999999876</c:v>
                </c:pt>
                <c:pt idx="13929">
                  <c:v>39.034409999999873</c:v>
                </c:pt>
                <c:pt idx="13930">
                  <c:v>39.035179999999876</c:v>
                </c:pt>
                <c:pt idx="13931">
                  <c:v>39.035479999999879</c:v>
                </c:pt>
                <c:pt idx="13932">
                  <c:v>39.035479999999879</c:v>
                </c:pt>
                <c:pt idx="13933">
                  <c:v>39.035479999999879</c:v>
                </c:pt>
                <c:pt idx="13934">
                  <c:v>39.035479999999879</c:v>
                </c:pt>
                <c:pt idx="13935">
                  <c:v>39.035479999999879</c:v>
                </c:pt>
                <c:pt idx="13936">
                  <c:v>39.035479999999879</c:v>
                </c:pt>
                <c:pt idx="13937">
                  <c:v>39.035479999999879</c:v>
                </c:pt>
                <c:pt idx="13938">
                  <c:v>39.035479999999879</c:v>
                </c:pt>
                <c:pt idx="13939">
                  <c:v>39.035479999999879</c:v>
                </c:pt>
                <c:pt idx="13940">
                  <c:v>39.035479999999879</c:v>
                </c:pt>
                <c:pt idx="13941">
                  <c:v>39.035479999999879</c:v>
                </c:pt>
                <c:pt idx="13942">
                  <c:v>39.035479999999879</c:v>
                </c:pt>
                <c:pt idx="13943">
                  <c:v>39.036129999999879</c:v>
                </c:pt>
                <c:pt idx="13944">
                  <c:v>39.045069999999882</c:v>
                </c:pt>
                <c:pt idx="13945">
                  <c:v>39.061669999999879</c:v>
                </c:pt>
                <c:pt idx="13946">
                  <c:v>39.071439999999882</c:v>
                </c:pt>
                <c:pt idx="13947">
                  <c:v>39.076329999999885</c:v>
                </c:pt>
                <c:pt idx="13948">
                  <c:v>39.078729999999887</c:v>
                </c:pt>
                <c:pt idx="13949">
                  <c:v>39.080049999999886</c:v>
                </c:pt>
                <c:pt idx="13950">
                  <c:v>39.080899999999886</c:v>
                </c:pt>
                <c:pt idx="13951">
                  <c:v>39.081459999999886</c:v>
                </c:pt>
                <c:pt idx="13952">
                  <c:v>39.082169999999884</c:v>
                </c:pt>
                <c:pt idx="13953">
                  <c:v>39.083339999999886</c:v>
                </c:pt>
                <c:pt idx="13954">
                  <c:v>39.083859999999888</c:v>
                </c:pt>
                <c:pt idx="13955">
                  <c:v>39.083859999999888</c:v>
                </c:pt>
                <c:pt idx="13956">
                  <c:v>39.083859999999888</c:v>
                </c:pt>
                <c:pt idx="13957">
                  <c:v>39.085269999999888</c:v>
                </c:pt>
                <c:pt idx="13958">
                  <c:v>39.090609999999884</c:v>
                </c:pt>
                <c:pt idx="13959">
                  <c:v>39.102179999999883</c:v>
                </c:pt>
                <c:pt idx="13960">
                  <c:v>39.112479999999884</c:v>
                </c:pt>
                <c:pt idx="13961">
                  <c:v>39.117659999999887</c:v>
                </c:pt>
                <c:pt idx="13962">
                  <c:v>39.12068999999989</c:v>
                </c:pt>
                <c:pt idx="13963">
                  <c:v>39.121659999999892</c:v>
                </c:pt>
                <c:pt idx="13964">
                  <c:v>39.121659999999892</c:v>
                </c:pt>
                <c:pt idx="13965">
                  <c:v>39.121659999999892</c:v>
                </c:pt>
                <c:pt idx="13966">
                  <c:v>39.121659999999892</c:v>
                </c:pt>
                <c:pt idx="13967">
                  <c:v>39.121659999999892</c:v>
                </c:pt>
                <c:pt idx="13968">
                  <c:v>39.121659999999892</c:v>
                </c:pt>
                <c:pt idx="13969">
                  <c:v>39.121659999999892</c:v>
                </c:pt>
                <c:pt idx="13970">
                  <c:v>39.121659999999892</c:v>
                </c:pt>
                <c:pt idx="13971">
                  <c:v>39.121659999999892</c:v>
                </c:pt>
                <c:pt idx="13972">
                  <c:v>39.121659999999892</c:v>
                </c:pt>
                <c:pt idx="13973">
                  <c:v>39.121659999999892</c:v>
                </c:pt>
                <c:pt idx="13974">
                  <c:v>39.121659999999892</c:v>
                </c:pt>
                <c:pt idx="13975">
                  <c:v>39.121659999999892</c:v>
                </c:pt>
                <c:pt idx="13976">
                  <c:v>39.123319999999893</c:v>
                </c:pt>
                <c:pt idx="13977">
                  <c:v>39.126809999999892</c:v>
                </c:pt>
                <c:pt idx="13978">
                  <c:v>39.132009999999894</c:v>
                </c:pt>
                <c:pt idx="13979">
                  <c:v>39.136299999999892</c:v>
                </c:pt>
                <c:pt idx="13980">
                  <c:v>39.138299999999894</c:v>
                </c:pt>
                <c:pt idx="13981">
                  <c:v>39.139269999999897</c:v>
                </c:pt>
                <c:pt idx="13982">
                  <c:v>39.1400399999999</c:v>
                </c:pt>
                <c:pt idx="13983">
                  <c:v>39.140539999999902</c:v>
                </c:pt>
                <c:pt idx="13984">
                  <c:v>39.140899999999903</c:v>
                </c:pt>
                <c:pt idx="13985">
                  <c:v>39.141179999999899</c:v>
                </c:pt>
                <c:pt idx="13986">
                  <c:v>39.141379999999899</c:v>
                </c:pt>
                <c:pt idx="13987">
                  <c:v>39.141489999999898</c:v>
                </c:pt>
                <c:pt idx="13988">
                  <c:v>39.1415199999999</c:v>
                </c:pt>
                <c:pt idx="13989">
                  <c:v>39.1415199999999</c:v>
                </c:pt>
                <c:pt idx="13990">
                  <c:v>39.1415199999999</c:v>
                </c:pt>
                <c:pt idx="13991">
                  <c:v>39.143919999999902</c:v>
                </c:pt>
                <c:pt idx="13992">
                  <c:v>39.152119999999904</c:v>
                </c:pt>
                <c:pt idx="13993">
                  <c:v>39.159889999999905</c:v>
                </c:pt>
                <c:pt idx="13994">
                  <c:v>39.167059999999907</c:v>
                </c:pt>
                <c:pt idx="13995">
                  <c:v>39.172029999999907</c:v>
                </c:pt>
                <c:pt idx="13996">
                  <c:v>39.174379999999907</c:v>
                </c:pt>
                <c:pt idx="13997">
                  <c:v>39.175379999999905</c:v>
                </c:pt>
                <c:pt idx="13998">
                  <c:v>39.175869999999904</c:v>
                </c:pt>
                <c:pt idx="13999">
                  <c:v>39.176029999999905</c:v>
                </c:pt>
                <c:pt idx="14000">
                  <c:v>39.176029999999905</c:v>
                </c:pt>
                <c:pt idx="14001">
                  <c:v>39.176029999999905</c:v>
                </c:pt>
                <c:pt idx="14002">
                  <c:v>39.176029999999905</c:v>
                </c:pt>
                <c:pt idx="14003">
                  <c:v>39.176029999999905</c:v>
                </c:pt>
                <c:pt idx="14004">
                  <c:v>39.176029999999905</c:v>
                </c:pt>
                <c:pt idx="14005">
                  <c:v>39.176029999999905</c:v>
                </c:pt>
                <c:pt idx="14006">
                  <c:v>39.178699999999907</c:v>
                </c:pt>
                <c:pt idx="14007">
                  <c:v>39.188699999999905</c:v>
                </c:pt>
                <c:pt idx="14008">
                  <c:v>39.197559999999903</c:v>
                </c:pt>
                <c:pt idx="14009">
                  <c:v>39.202599999999904</c:v>
                </c:pt>
                <c:pt idx="14010">
                  <c:v>39.205019999999905</c:v>
                </c:pt>
                <c:pt idx="14011">
                  <c:v>39.206259999999908</c:v>
                </c:pt>
                <c:pt idx="14012">
                  <c:v>39.207089999999909</c:v>
                </c:pt>
                <c:pt idx="14013">
                  <c:v>39.207579999999908</c:v>
                </c:pt>
                <c:pt idx="14014">
                  <c:v>39.207739999999909</c:v>
                </c:pt>
                <c:pt idx="14015">
                  <c:v>39.207739999999909</c:v>
                </c:pt>
                <c:pt idx="14016">
                  <c:v>39.207739999999909</c:v>
                </c:pt>
                <c:pt idx="14017">
                  <c:v>39.207739999999909</c:v>
                </c:pt>
                <c:pt idx="14018">
                  <c:v>39.207739999999909</c:v>
                </c:pt>
                <c:pt idx="14019">
                  <c:v>39.207739999999909</c:v>
                </c:pt>
                <c:pt idx="14020">
                  <c:v>39.207739999999909</c:v>
                </c:pt>
                <c:pt idx="14021">
                  <c:v>39.207739999999909</c:v>
                </c:pt>
                <c:pt idx="14022">
                  <c:v>39.207739999999909</c:v>
                </c:pt>
                <c:pt idx="14023">
                  <c:v>39.207739999999909</c:v>
                </c:pt>
                <c:pt idx="14024">
                  <c:v>39.20818999999991</c:v>
                </c:pt>
                <c:pt idx="14025">
                  <c:v>39.222219999999908</c:v>
                </c:pt>
                <c:pt idx="14026">
                  <c:v>39.244219999999906</c:v>
                </c:pt>
                <c:pt idx="14027">
                  <c:v>39.257989999999907</c:v>
                </c:pt>
                <c:pt idx="14028">
                  <c:v>39.268399999999907</c:v>
                </c:pt>
                <c:pt idx="14029">
                  <c:v>39.27498999999991</c:v>
                </c:pt>
                <c:pt idx="14030">
                  <c:v>39.277469999999909</c:v>
                </c:pt>
                <c:pt idx="14031">
                  <c:v>39.278159999999907</c:v>
                </c:pt>
                <c:pt idx="14032">
                  <c:v>39.278339999999908</c:v>
                </c:pt>
                <c:pt idx="14033">
                  <c:v>39.278339999999908</c:v>
                </c:pt>
                <c:pt idx="14034">
                  <c:v>39.278339999999908</c:v>
                </c:pt>
                <c:pt idx="14035">
                  <c:v>39.278339999999908</c:v>
                </c:pt>
                <c:pt idx="14036">
                  <c:v>39.278339999999908</c:v>
                </c:pt>
                <c:pt idx="14037">
                  <c:v>39.278339999999908</c:v>
                </c:pt>
                <c:pt idx="14038">
                  <c:v>39.278339999999908</c:v>
                </c:pt>
                <c:pt idx="14039">
                  <c:v>39.28239999999991</c:v>
                </c:pt>
                <c:pt idx="14040">
                  <c:v>39.285799999999909</c:v>
                </c:pt>
                <c:pt idx="14041">
                  <c:v>39.291739999999912</c:v>
                </c:pt>
                <c:pt idx="14042">
                  <c:v>39.307199999999909</c:v>
                </c:pt>
                <c:pt idx="14043">
                  <c:v>39.318049999999907</c:v>
                </c:pt>
                <c:pt idx="14044">
                  <c:v>39.326859999999904</c:v>
                </c:pt>
                <c:pt idx="14045">
                  <c:v>39.331409999999906</c:v>
                </c:pt>
                <c:pt idx="14046">
                  <c:v>39.333759999999906</c:v>
                </c:pt>
                <c:pt idx="14047">
                  <c:v>39.334939999999904</c:v>
                </c:pt>
                <c:pt idx="14048">
                  <c:v>39.335609999999903</c:v>
                </c:pt>
                <c:pt idx="14049">
                  <c:v>39.335999999999906</c:v>
                </c:pt>
                <c:pt idx="14050">
                  <c:v>39.336369999999903</c:v>
                </c:pt>
                <c:pt idx="14051">
                  <c:v>39.336369999999903</c:v>
                </c:pt>
                <c:pt idx="14052">
                  <c:v>39.339799999999904</c:v>
                </c:pt>
                <c:pt idx="14053">
                  <c:v>39.347739999999902</c:v>
                </c:pt>
                <c:pt idx="14054">
                  <c:v>39.3606499999999</c:v>
                </c:pt>
                <c:pt idx="14055">
                  <c:v>39.3712599999999</c:v>
                </c:pt>
                <c:pt idx="14056">
                  <c:v>39.379239999999903</c:v>
                </c:pt>
                <c:pt idx="14057">
                  <c:v>39.383539999999904</c:v>
                </c:pt>
                <c:pt idx="14058">
                  <c:v>39.385489999999905</c:v>
                </c:pt>
                <c:pt idx="14059">
                  <c:v>39.386439999999908</c:v>
                </c:pt>
                <c:pt idx="14060">
                  <c:v>39.386869999999909</c:v>
                </c:pt>
                <c:pt idx="14061">
                  <c:v>39.386899999999912</c:v>
                </c:pt>
                <c:pt idx="14062">
                  <c:v>39.386899999999912</c:v>
                </c:pt>
                <c:pt idx="14063">
                  <c:v>39.386899999999912</c:v>
                </c:pt>
                <c:pt idx="14064">
                  <c:v>39.386899999999912</c:v>
                </c:pt>
                <c:pt idx="14065">
                  <c:v>39.386899999999912</c:v>
                </c:pt>
                <c:pt idx="14066">
                  <c:v>39.386899999999912</c:v>
                </c:pt>
                <c:pt idx="14067">
                  <c:v>39.386899999999912</c:v>
                </c:pt>
                <c:pt idx="14068">
                  <c:v>39.38760999999991</c:v>
                </c:pt>
                <c:pt idx="14069">
                  <c:v>39.399079999999913</c:v>
                </c:pt>
                <c:pt idx="14070">
                  <c:v>39.436869999999914</c:v>
                </c:pt>
                <c:pt idx="14071">
                  <c:v>39.462909999999916</c:v>
                </c:pt>
                <c:pt idx="14072">
                  <c:v>39.474249999999913</c:v>
                </c:pt>
                <c:pt idx="14073">
                  <c:v>39.480449999999912</c:v>
                </c:pt>
                <c:pt idx="14074">
                  <c:v>39.482709999999912</c:v>
                </c:pt>
                <c:pt idx="14075">
                  <c:v>39.483069999999913</c:v>
                </c:pt>
                <c:pt idx="14076">
                  <c:v>39.483069999999913</c:v>
                </c:pt>
                <c:pt idx="14077">
                  <c:v>39.483069999999913</c:v>
                </c:pt>
                <c:pt idx="14078">
                  <c:v>39.483069999999913</c:v>
                </c:pt>
                <c:pt idx="14079">
                  <c:v>39.483069999999913</c:v>
                </c:pt>
                <c:pt idx="14080">
                  <c:v>39.483069999999913</c:v>
                </c:pt>
                <c:pt idx="14081">
                  <c:v>39.483069999999913</c:v>
                </c:pt>
                <c:pt idx="14082">
                  <c:v>39.483069999999913</c:v>
                </c:pt>
                <c:pt idx="14083">
                  <c:v>39.483069999999913</c:v>
                </c:pt>
                <c:pt idx="14084">
                  <c:v>39.483069999999913</c:v>
                </c:pt>
                <c:pt idx="14085">
                  <c:v>39.483069999999913</c:v>
                </c:pt>
                <c:pt idx="14086">
                  <c:v>39.483069999999913</c:v>
                </c:pt>
                <c:pt idx="14087">
                  <c:v>39.483069999999913</c:v>
                </c:pt>
                <c:pt idx="14088">
                  <c:v>39.483069999999913</c:v>
                </c:pt>
                <c:pt idx="14089">
                  <c:v>39.483069999999913</c:v>
                </c:pt>
                <c:pt idx="14090">
                  <c:v>39.483069999999913</c:v>
                </c:pt>
                <c:pt idx="14091">
                  <c:v>39.483069999999913</c:v>
                </c:pt>
                <c:pt idx="14092">
                  <c:v>39.483069999999913</c:v>
                </c:pt>
                <c:pt idx="14093">
                  <c:v>39.483069999999913</c:v>
                </c:pt>
                <c:pt idx="14094">
                  <c:v>39.483069999999913</c:v>
                </c:pt>
                <c:pt idx="14095">
                  <c:v>39.483069999999913</c:v>
                </c:pt>
                <c:pt idx="14096">
                  <c:v>39.483069999999913</c:v>
                </c:pt>
                <c:pt idx="14097">
                  <c:v>39.483069999999913</c:v>
                </c:pt>
                <c:pt idx="14098">
                  <c:v>39.483069999999913</c:v>
                </c:pt>
                <c:pt idx="14099">
                  <c:v>39.483069999999913</c:v>
                </c:pt>
                <c:pt idx="14100">
                  <c:v>39.483069999999913</c:v>
                </c:pt>
                <c:pt idx="14101">
                  <c:v>39.483169999999916</c:v>
                </c:pt>
                <c:pt idx="14102">
                  <c:v>39.485419999999912</c:v>
                </c:pt>
                <c:pt idx="14103">
                  <c:v>39.489359999999913</c:v>
                </c:pt>
                <c:pt idx="14104">
                  <c:v>39.494139999999909</c:v>
                </c:pt>
                <c:pt idx="14105">
                  <c:v>39.498479999999908</c:v>
                </c:pt>
                <c:pt idx="14106">
                  <c:v>39.501279999999909</c:v>
                </c:pt>
                <c:pt idx="14107">
                  <c:v>39.502329999999908</c:v>
                </c:pt>
                <c:pt idx="14108">
                  <c:v>39.502499999999905</c:v>
                </c:pt>
                <c:pt idx="14109">
                  <c:v>39.502499999999905</c:v>
                </c:pt>
                <c:pt idx="14110">
                  <c:v>39.502499999999905</c:v>
                </c:pt>
                <c:pt idx="14111">
                  <c:v>39.502499999999905</c:v>
                </c:pt>
                <c:pt idx="14112">
                  <c:v>39.502499999999905</c:v>
                </c:pt>
                <c:pt idx="14113">
                  <c:v>39.502499999999905</c:v>
                </c:pt>
                <c:pt idx="14114">
                  <c:v>39.502499999999905</c:v>
                </c:pt>
                <c:pt idx="14115">
                  <c:v>39.502499999999905</c:v>
                </c:pt>
                <c:pt idx="14116">
                  <c:v>39.502499999999905</c:v>
                </c:pt>
                <c:pt idx="14117">
                  <c:v>39.502499999999905</c:v>
                </c:pt>
                <c:pt idx="14118">
                  <c:v>39.502679999999906</c:v>
                </c:pt>
                <c:pt idx="14119">
                  <c:v>39.511879999999906</c:v>
                </c:pt>
                <c:pt idx="14120">
                  <c:v>39.526289999999904</c:v>
                </c:pt>
                <c:pt idx="14121">
                  <c:v>39.538309999999903</c:v>
                </c:pt>
                <c:pt idx="14122">
                  <c:v>39.548569999999906</c:v>
                </c:pt>
                <c:pt idx="14123">
                  <c:v>39.554909999999907</c:v>
                </c:pt>
                <c:pt idx="14124">
                  <c:v>39.557299999999906</c:v>
                </c:pt>
                <c:pt idx="14125">
                  <c:v>39.558489999999907</c:v>
                </c:pt>
                <c:pt idx="14126">
                  <c:v>39.559129999999904</c:v>
                </c:pt>
                <c:pt idx="14127">
                  <c:v>39.559489999999904</c:v>
                </c:pt>
                <c:pt idx="14128">
                  <c:v>39.559709999999903</c:v>
                </c:pt>
                <c:pt idx="14129">
                  <c:v>39.559809999999906</c:v>
                </c:pt>
                <c:pt idx="14130">
                  <c:v>39.559839999999909</c:v>
                </c:pt>
                <c:pt idx="14131">
                  <c:v>39.559839999999909</c:v>
                </c:pt>
                <c:pt idx="14132">
                  <c:v>39.559839999999909</c:v>
                </c:pt>
                <c:pt idx="14133">
                  <c:v>39.559839999999909</c:v>
                </c:pt>
                <c:pt idx="14134">
                  <c:v>39.559839999999909</c:v>
                </c:pt>
                <c:pt idx="14135">
                  <c:v>39.559839999999909</c:v>
                </c:pt>
                <c:pt idx="14136">
                  <c:v>39.559839999999909</c:v>
                </c:pt>
                <c:pt idx="14137">
                  <c:v>39.559839999999909</c:v>
                </c:pt>
                <c:pt idx="14138">
                  <c:v>39.559839999999909</c:v>
                </c:pt>
                <c:pt idx="14139">
                  <c:v>39.559839999999909</c:v>
                </c:pt>
                <c:pt idx="14140">
                  <c:v>39.559839999999909</c:v>
                </c:pt>
                <c:pt idx="14141">
                  <c:v>39.559839999999909</c:v>
                </c:pt>
                <c:pt idx="14142">
                  <c:v>39.559839999999909</c:v>
                </c:pt>
                <c:pt idx="14143">
                  <c:v>39.559839999999909</c:v>
                </c:pt>
                <c:pt idx="14144">
                  <c:v>39.559839999999909</c:v>
                </c:pt>
                <c:pt idx="14145">
                  <c:v>39.559839999999909</c:v>
                </c:pt>
                <c:pt idx="14146">
                  <c:v>39.559839999999909</c:v>
                </c:pt>
                <c:pt idx="14147">
                  <c:v>39.559839999999909</c:v>
                </c:pt>
                <c:pt idx="14148">
                  <c:v>39.559839999999909</c:v>
                </c:pt>
                <c:pt idx="14149">
                  <c:v>39.559839999999909</c:v>
                </c:pt>
                <c:pt idx="14150">
                  <c:v>39.559839999999909</c:v>
                </c:pt>
                <c:pt idx="14151">
                  <c:v>39.559839999999909</c:v>
                </c:pt>
                <c:pt idx="14152">
                  <c:v>39.559839999999909</c:v>
                </c:pt>
                <c:pt idx="14153">
                  <c:v>39.559839999999909</c:v>
                </c:pt>
                <c:pt idx="14154">
                  <c:v>39.559839999999909</c:v>
                </c:pt>
                <c:pt idx="14155">
                  <c:v>39.559839999999909</c:v>
                </c:pt>
                <c:pt idx="14156">
                  <c:v>39.559839999999909</c:v>
                </c:pt>
                <c:pt idx="14157">
                  <c:v>39.559839999999909</c:v>
                </c:pt>
                <c:pt idx="14158">
                  <c:v>39.559839999999909</c:v>
                </c:pt>
                <c:pt idx="14159">
                  <c:v>39.559839999999909</c:v>
                </c:pt>
                <c:pt idx="14160">
                  <c:v>39.559839999999909</c:v>
                </c:pt>
                <c:pt idx="14161">
                  <c:v>39.559839999999909</c:v>
                </c:pt>
                <c:pt idx="14162">
                  <c:v>39.559839999999909</c:v>
                </c:pt>
                <c:pt idx="14163">
                  <c:v>39.562969999999908</c:v>
                </c:pt>
                <c:pt idx="14164">
                  <c:v>39.570959999999907</c:v>
                </c:pt>
                <c:pt idx="14165">
                  <c:v>39.576219999999907</c:v>
                </c:pt>
                <c:pt idx="14166">
                  <c:v>39.579029999999904</c:v>
                </c:pt>
                <c:pt idx="14167">
                  <c:v>39.580729999999903</c:v>
                </c:pt>
                <c:pt idx="14168">
                  <c:v>39.581809999999905</c:v>
                </c:pt>
                <c:pt idx="14169">
                  <c:v>39.582509999999907</c:v>
                </c:pt>
                <c:pt idx="14170">
                  <c:v>39.583129999999905</c:v>
                </c:pt>
                <c:pt idx="14171">
                  <c:v>39.583709999999904</c:v>
                </c:pt>
                <c:pt idx="14172">
                  <c:v>39.584759999999903</c:v>
                </c:pt>
                <c:pt idx="14173">
                  <c:v>39.585529999999906</c:v>
                </c:pt>
                <c:pt idx="14174">
                  <c:v>39.585529999999906</c:v>
                </c:pt>
                <c:pt idx="14175">
                  <c:v>39.585529999999906</c:v>
                </c:pt>
                <c:pt idx="14176">
                  <c:v>39.585529999999906</c:v>
                </c:pt>
                <c:pt idx="14177">
                  <c:v>39.585529999999906</c:v>
                </c:pt>
                <c:pt idx="14178">
                  <c:v>39.589369999999903</c:v>
                </c:pt>
                <c:pt idx="14179">
                  <c:v>39.598059999999904</c:v>
                </c:pt>
                <c:pt idx="14180">
                  <c:v>39.608889999999903</c:v>
                </c:pt>
                <c:pt idx="14181">
                  <c:v>39.618889999999901</c:v>
                </c:pt>
                <c:pt idx="14182">
                  <c:v>39.631249999999902</c:v>
                </c:pt>
                <c:pt idx="14183">
                  <c:v>39.640409999999903</c:v>
                </c:pt>
                <c:pt idx="14184">
                  <c:v>39.6462199999999</c:v>
                </c:pt>
                <c:pt idx="14185">
                  <c:v>39.648699999999899</c:v>
                </c:pt>
                <c:pt idx="14186">
                  <c:v>39.650169999999896</c:v>
                </c:pt>
                <c:pt idx="14187">
                  <c:v>39.651029999999899</c:v>
                </c:pt>
                <c:pt idx="14188">
                  <c:v>39.651699999999899</c:v>
                </c:pt>
                <c:pt idx="14189">
                  <c:v>39.6522399999999</c:v>
                </c:pt>
                <c:pt idx="14190">
                  <c:v>39.652839999999898</c:v>
                </c:pt>
                <c:pt idx="14191">
                  <c:v>39.653849999999899</c:v>
                </c:pt>
                <c:pt idx="14192">
                  <c:v>39.655739999999902</c:v>
                </c:pt>
                <c:pt idx="14193">
                  <c:v>39.661259999999899</c:v>
                </c:pt>
                <c:pt idx="14194">
                  <c:v>39.665279999999896</c:v>
                </c:pt>
                <c:pt idx="14195">
                  <c:v>39.6693199999999</c:v>
                </c:pt>
                <c:pt idx="14196">
                  <c:v>39.671609999999902</c:v>
                </c:pt>
                <c:pt idx="14197">
                  <c:v>39.672799999999903</c:v>
                </c:pt>
                <c:pt idx="14198">
                  <c:v>39.673169999999899</c:v>
                </c:pt>
                <c:pt idx="14199">
                  <c:v>39.673219999999901</c:v>
                </c:pt>
                <c:pt idx="14200">
                  <c:v>39.673219999999901</c:v>
                </c:pt>
                <c:pt idx="14201">
                  <c:v>39.673219999999901</c:v>
                </c:pt>
                <c:pt idx="14202">
                  <c:v>39.673219999999901</c:v>
                </c:pt>
                <c:pt idx="14203">
                  <c:v>39.673219999999901</c:v>
                </c:pt>
                <c:pt idx="14204">
                  <c:v>39.673219999999901</c:v>
                </c:pt>
                <c:pt idx="14205">
                  <c:v>39.673219999999901</c:v>
                </c:pt>
                <c:pt idx="14206">
                  <c:v>39.6881699999999</c:v>
                </c:pt>
                <c:pt idx="14207">
                  <c:v>39.698759999999901</c:v>
                </c:pt>
                <c:pt idx="14208">
                  <c:v>39.704289999999901</c:v>
                </c:pt>
                <c:pt idx="14209">
                  <c:v>39.712129999999902</c:v>
                </c:pt>
                <c:pt idx="14210">
                  <c:v>39.714619999999904</c:v>
                </c:pt>
                <c:pt idx="14211">
                  <c:v>39.715519999999906</c:v>
                </c:pt>
                <c:pt idx="14212">
                  <c:v>39.715739999999904</c:v>
                </c:pt>
                <c:pt idx="14213">
                  <c:v>39.715739999999904</c:v>
                </c:pt>
                <c:pt idx="14214">
                  <c:v>39.715739999999904</c:v>
                </c:pt>
                <c:pt idx="14215">
                  <c:v>39.715739999999904</c:v>
                </c:pt>
                <c:pt idx="14216">
                  <c:v>39.715739999999904</c:v>
                </c:pt>
                <c:pt idx="14217">
                  <c:v>39.715739999999904</c:v>
                </c:pt>
                <c:pt idx="14218">
                  <c:v>39.715739999999904</c:v>
                </c:pt>
                <c:pt idx="14219">
                  <c:v>39.715739999999904</c:v>
                </c:pt>
                <c:pt idx="14220">
                  <c:v>39.715739999999904</c:v>
                </c:pt>
                <c:pt idx="14221">
                  <c:v>39.715739999999904</c:v>
                </c:pt>
                <c:pt idx="14222">
                  <c:v>39.715739999999904</c:v>
                </c:pt>
                <c:pt idx="14223">
                  <c:v>39.716089999999902</c:v>
                </c:pt>
                <c:pt idx="14224">
                  <c:v>39.726639999999904</c:v>
                </c:pt>
                <c:pt idx="14225">
                  <c:v>39.761219999999902</c:v>
                </c:pt>
                <c:pt idx="14226">
                  <c:v>39.778559999999899</c:v>
                </c:pt>
                <c:pt idx="14227">
                  <c:v>39.790749999999896</c:v>
                </c:pt>
                <c:pt idx="14228">
                  <c:v>39.798469999999895</c:v>
                </c:pt>
                <c:pt idx="14229">
                  <c:v>39.802119999999896</c:v>
                </c:pt>
                <c:pt idx="14230">
                  <c:v>39.803649999999898</c:v>
                </c:pt>
                <c:pt idx="14231">
                  <c:v>39.804369999999899</c:v>
                </c:pt>
                <c:pt idx="14232">
                  <c:v>39.804589999999898</c:v>
                </c:pt>
                <c:pt idx="14233">
                  <c:v>39.804589999999898</c:v>
                </c:pt>
                <c:pt idx="14234">
                  <c:v>39.804589999999898</c:v>
                </c:pt>
                <c:pt idx="14235">
                  <c:v>39.804589999999898</c:v>
                </c:pt>
                <c:pt idx="14236">
                  <c:v>39.804589999999898</c:v>
                </c:pt>
                <c:pt idx="14237">
                  <c:v>39.804589999999898</c:v>
                </c:pt>
                <c:pt idx="14238">
                  <c:v>39.804589999999898</c:v>
                </c:pt>
                <c:pt idx="14239">
                  <c:v>39.804589999999898</c:v>
                </c:pt>
                <c:pt idx="14240">
                  <c:v>39.804589999999898</c:v>
                </c:pt>
                <c:pt idx="14241">
                  <c:v>39.804589999999898</c:v>
                </c:pt>
                <c:pt idx="14242">
                  <c:v>39.804589999999898</c:v>
                </c:pt>
                <c:pt idx="14243">
                  <c:v>39.804589999999898</c:v>
                </c:pt>
                <c:pt idx="14244">
                  <c:v>39.804589999999898</c:v>
                </c:pt>
                <c:pt idx="14245">
                  <c:v>39.804589999999898</c:v>
                </c:pt>
                <c:pt idx="14246">
                  <c:v>39.804589999999898</c:v>
                </c:pt>
                <c:pt idx="14247">
                  <c:v>39.804589999999898</c:v>
                </c:pt>
                <c:pt idx="14248">
                  <c:v>39.804589999999898</c:v>
                </c:pt>
                <c:pt idx="14249">
                  <c:v>39.804589999999898</c:v>
                </c:pt>
                <c:pt idx="14250">
                  <c:v>39.804589999999898</c:v>
                </c:pt>
                <c:pt idx="14251">
                  <c:v>39.804589999999898</c:v>
                </c:pt>
                <c:pt idx="14252">
                  <c:v>39.804589999999898</c:v>
                </c:pt>
                <c:pt idx="14253">
                  <c:v>39.804589999999898</c:v>
                </c:pt>
                <c:pt idx="14254">
                  <c:v>39.804589999999898</c:v>
                </c:pt>
                <c:pt idx="14255">
                  <c:v>39.804589999999898</c:v>
                </c:pt>
                <c:pt idx="14256">
                  <c:v>39.804589999999898</c:v>
                </c:pt>
                <c:pt idx="14257">
                  <c:v>39.804789999999898</c:v>
                </c:pt>
                <c:pt idx="14258">
                  <c:v>39.815089999999898</c:v>
                </c:pt>
                <c:pt idx="14259">
                  <c:v>39.844429999999896</c:v>
                </c:pt>
                <c:pt idx="14260">
                  <c:v>39.883669999999896</c:v>
                </c:pt>
                <c:pt idx="14261">
                  <c:v>39.911409999999897</c:v>
                </c:pt>
                <c:pt idx="14262">
                  <c:v>39.923209999999898</c:v>
                </c:pt>
                <c:pt idx="14263">
                  <c:v>39.927399999999899</c:v>
                </c:pt>
                <c:pt idx="14264">
                  <c:v>39.927929999999897</c:v>
                </c:pt>
                <c:pt idx="14265">
                  <c:v>39.927929999999897</c:v>
                </c:pt>
                <c:pt idx="14266">
                  <c:v>39.927929999999897</c:v>
                </c:pt>
                <c:pt idx="14267">
                  <c:v>39.927929999999897</c:v>
                </c:pt>
                <c:pt idx="14268">
                  <c:v>39.927929999999897</c:v>
                </c:pt>
                <c:pt idx="14269">
                  <c:v>39.927929999999897</c:v>
                </c:pt>
                <c:pt idx="14270">
                  <c:v>39.927929999999897</c:v>
                </c:pt>
                <c:pt idx="14271">
                  <c:v>39.930889999999899</c:v>
                </c:pt>
                <c:pt idx="14272">
                  <c:v>39.965939999999897</c:v>
                </c:pt>
                <c:pt idx="14273">
                  <c:v>40.020299999999899</c:v>
                </c:pt>
                <c:pt idx="14274">
                  <c:v>40.043669999999899</c:v>
                </c:pt>
                <c:pt idx="14275">
                  <c:v>40.0472999999999</c:v>
                </c:pt>
                <c:pt idx="14276">
                  <c:v>40.048569999999899</c:v>
                </c:pt>
                <c:pt idx="14277">
                  <c:v>40.0497599999999</c:v>
                </c:pt>
                <c:pt idx="14278">
                  <c:v>40.050519999999899</c:v>
                </c:pt>
                <c:pt idx="14279">
                  <c:v>40.0511499999999</c:v>
                </c:pt>
                <c:pt idx="14280">
                  <c:v>40.051649999999903</c:v>
                </c:pt>
                <c:pt idx="14281">
                  <c:v>40.052319999999902</c:v>
                </c:pt>
                <c:pt idx="14282">
                  <c:v>40.053009999999901</c:v>
                </c:pt>
                <c:pt idx="14283">
                  <c:v>40.053769999999901</c:v>
                </c:pt>
                <c:pt idx="14284">
                  <c:v>40.0544399999999</c:v>
                </c:pt>
                <c:pt idx="14285">
                  <c:v>40.054829999999903</c:v>
                </c:pt>
                <c:pt idx="14286">
                  <c:v>40.055209999999903</c:v>
                </c:pt>
                <c:pt idx="14287">
                  <c:v>40.0555599999999</c:v>
                </c:pt>
                <c:pt idx="14288">
                  <c:v>40.055839999999897</c:v>
                </c:pt>
                <c:pt idx="14289">
                  <c:v>40.056089999999898</c:v>
                </c:pt>
                <c:pt idx="14290">
                  <c:v>40.056089999999898</c:v>
                </c:pt>
                <c:pt idx="14291">
                  <c:v>40.056089999999898</c:v>
                </c:pt>
                <c:pt idx="14292">
                  <c:v>40.056089999999898</c:v>
                </c:pt>
                <c:pt idx="14293">
                  <c:v>40.056089999999898</c:v>
                </c:pt>
                <c:pt idx="14294">
                  <c:v>40.056089999999898</c:v>
                </c:pt>
                <c:pt idx="14295">
                  <c:v>40.056089999999898</c:v>
                </c:pt>
                <c:pt idx="14296">
                  <c:v>40.056089999999898</c:v>
                </c:pt>
                <c:pt idx="14297">
                  <c:v>40.056089999999898</c:v>
                </c:pt>
                <c:pt idx="14298">
                  <c:v>40.056089999999898</c:v>
                </c:pt>
                <c:pt idx="14299">
                  <c:v>40.056089999999898</c:v>
                </c:pt>
                <c:pt idx="14300">
                  <c:v>40.056089999999898</c:v>
                </c:pt>
                <c:pt idx="14301">
                  <c:v>40.059259999999895</c:v>
                </c:pt>
                <c:pt idx="14302">
                  <c:v>40.062179999999898</c:v>
                </c:pt>
                <c:pt idx="14303">
                  <c:v>40.064469999999901</c:v>
                </c:pt>
                <c:pt idx="14304">
                  <c:v>40.065489999999897</c:v>
                </c:pt>
                <c:pt idx="14305">
                  <c:v>40.065829999999899</c:v>
                </c:pt>
                <c:pt idx="14306">
                  <c:v>40.065829999999899</c:v>
                </c:pt>
                <c:pt idx="14307">
                  <c:v>40.065829999999899</c:v>
                </c:pt>
                <c:pt idx="14308">
                  <c:v>40.065829999999899</c:v>
                </c:pt>
                <c:pt idx="14309">
                  <c:v>40.065829999999899</c:v>
                </c:pt>
                <c:pt idx="14310">
                  <c:v>40.065829999999899</c:v>
                </c:pt>
                <c:pt idx="14311">
                  <c:v>40.065829999999899</c:v>
                </c:pt>
                <c:pt idx="14312">
                  <c:v>40.065829999999899</c:v>
                </c:pt>
                <c:pt idx="14313">
                  <c:v>40.065829999999899</c:v>
                </c:pt>
                <c:pt idx="14314">
                  <c:v>40.065829999999899</c:v>
                </c:pt>
                <c:pt idx="14315">
                  <c:v>40.067689999999899</c:v>
                </c:pt>
                <c:pt idx="14316">
                  <c:v>40.079079999999898</c:v>
                </c:pt>
                <c:pt idx="14317">
                  <c:v>40.092129999999898</c:v>
                </c:pt>
                <c:pt idx="14318">
                  <c:v>40.104279999999896</c:v>
                </c:pt>
                <c:pt idx="14319">
                  <c:v>40.1146099999999</c:v>
                </c:pt>
                <c:pt idx="14320">
                  <c:v>40.119959999999899</c:v>
                </c:pt>
                <c:pt idx="14321">
                  <c:v>40.123009999999901</c:v>
                </c:pt>
                <c:pt idx="14322">
                  <c:v>40.124209999999898</c:v>
                </c:pt>
                <c:pt idx="14323">
                  <c:v>40.1250199999999</c:v>
                </c:pt>
                <c:pt idx="14324">
                  <c:v>40.125639999999898</c:v>
                </c:pt>
                <c:pt idx="14325">
                  <c:v>40.126149999999896</c:v>
                </c:pt>
                <c:pt idx="14326">
                  <c:v>40.126609999999893</c:v>
                </c:pt>
                <c:pt idx="14327">
                  <c:v>40.126889999999889</c:v>
                </c:pt>
                <c:pt idx="14328">
                  <c:v>40.126889999999889</c:v>
                </c:pt>
                <c:pt idx="14329">
                  <c:v>40.126889999999889</c:v>
                </c:pt>
                <c:pt idx="14330">
                  <c:v>40.128989999999888</c:v>
                </c:pt>
                <c:pt idx="14331">
                  <c:v>40.131259999999891</c:v>
                </c:pt>
                <c:pt idx="14332">
                  <c:v>40.132149999999889</c:v>
                </c:pt>
                <c:pt idx="14333">
                  <c:v>40.13268999999989</c:v>
                </c:pt>
                <c:pt idx="14334">
                  <c:v>40.133099999999892</c:v>
                </c:pt>
                <c:pt idx="14335">
                  <c:v>40.133389999999892</c:v>
                </c:pt>
                <c:pt idx="14336">
                  <c:v>40.133639999999893</c:v>
                </c:pt>
                <c:pt idx="14337">
                  <c:v>40.133639999999893</c:v>
                </c:pt>
                <c:pt idx="14338">
                  <c:v>40.133639999999893</c:v>
                </c:pt>
                <c:pt idx="14339">
                  <c:v>40.133639999999893</c:v>
                </c:pt>
                <c:pt idx="14340">
                  <c:v>40.133639999999893</c:v>
                </c:pt>
                <c:pt idx="14341">
                  <c:v>40.133639999999893</c:v>
                </c:pt>
                <c:pt idx="14342">
                  <c:v>40.135049999999893</c:v>
                </c:pt>
                <c:pt idx="14343">
                  <c:v>40.144649999999892</c:v>
                </c:pt>
                <c:pt idx="14344">
                  <c:v>40.15578999999989</c:v>
                </c:pt>
                <c:pt idx="14345">
                  <c:v>40.164059999999893</c:v>
                </c:pt>
                <c:pt idx="14346">
                  <c:v>40.16758999999989</c:v>
                </c:pt>
                <c:pt idx="14347">
                  <c:v>40.169419999999889</c:v>
                </c:pt>
                <c:pt idx="14348">
                  <c:v>40.170099999999891</c:v>
                </c:pt>
                <c:pt idx="14349">
                  <c:v>40.170269999999888</c:v>
                </c:pt>
                <c:pt idx="14350">
                  <c:v>40.170269999999888</c:v>
                </c:pt>
                <c:pt idx="14351">
                  <c:v>40.170269999999888</c:v>
                </c:pt>
                <c:pt idx="14352">
                  <c:v>40.170269999999888</c:v>
                </c:pt>
                <c:pt idx="14353">
                  <c:v>40.170269999999888</c:v>
                </c:pt>
                <c:pt idx="14354">
                  <c:v>40.170269999999888</c:v>
                </c:pt>
                <c:pt idx="14355">
                  <c:v>40.170269999999888</c:v>
                </c:pt>
                <c:pt idx="14356">
                  <c:v>40.170529999999886</c:v>
                </c:pt>
                <c:pt idx="14357">
                  <c:v>40.177679999999889</c:v>
                </c:pt>
                <c:pt idx="14358">
                  <c:v>40.182199999999888</c:v>
                </c:pt>
                <c:pt idx="14359">
                  <c:v>40.192519999999888</c:v>
                </c:pt>
                <c:pt idx="14360">
                  <c:v>40.21302999999989</c:v>
                </c:pt>
                <c:pt idx="14361">
                  <c:v>40.222019999999887</c:v>
                </c:pt>
                <c:pt idx="14362">
                  <c:v>40.228709999999886</c:v>
                </c:pt>
                <c:pt idx="14363">
                  <c:v>40.232049999999887</c:v>
                </c:pt>
                <c:pt idx="14364">
                  <c:v>40.233429999999885</c:v>
                </c:pt>
                <c:pt idx="14365">
                  <c:v>40.233729999999888</c:v>
                </c:pt>
                <c:pt idx="14366">
                  <c:v>40.233729999999888</c:v>
                </c:pt>
                <c:pt idx="14367">
                  <c:v>40.233729999999888</c:v>
                </c:pt>
                <c:pt idx="14368">
                  <c:v>40.233729999999888</c:v>
                </c:pt>
                <c:pt idx="14369">
                  <c:v>40.233729999999888</c:v>
                </c:pt>
                <c:pt idx="14370">
                  <c:v>40.233729999999888</c:v>
                </c:pt>
                <c:pt idx="14371">
                  <c:v>40.237869999999887</c:v>
                </c:pt>
                <c:pt idx="14372">
                  <c:v>40.244789999999888</c:v>
                </c:pt>
                <c:pt idx="14373">
                  <c:v>40.254359999999885</c:v>
                </c:pt>
                <c:pt idx="14374">
                  <c:v>40.265569999999883</c:v>
                </c:pt>
                <c:pt idx="14375">
                  <c:v>40.27361999999988</c:v>
                </c:pt>
                <c:pt idx="14376">
                  <c:v>40.278199999999877</c:v>
                </c:pt>
                <c:pt idx="14377">
                  <c:v>40.280649999999881</c:v>
                </c:pt>
                <c:pt idx="14378">
                  <c:v>40.282059999999881</c:v>
                </c:pt>
                <c:pt idx="14379">
                  <c:v>40.282579999999882</c:v>
                </c:pt>
                <c:pt idx="14380">
                  <c:v>40.282859999999879</c:v>
                </c:pt>
                <c:pt idx="14381">
                  <c:v>40.28299999999988</c:v>
                </c:pt>
                <c:pt idx="14382">
                  <c:v>40.283099999999884</c:v>
                </c:pt>
                <c:pt idx="14383">
                  <c:v>40.283219999999886</c:v>
                </c:pt>
                <c:pt idx="14384">
                  <c:v>40.28322999999989</c:v>
                </c:pt>
                <c:pt idx="14385">
                  <c:v>40.28322999999989</c:v>
                </c:pt>
                <c:pt idx="14386">
                  <c:v>40.28322999999989</c:v>
                </c:pt>
                <c:pt idx="14387">
                  <c:v>40.28322999999989</c:v>
                </c:pt>
                <c:pt idx="14388">
                  <c:v>40.28322999999989</c:v>
                </c:pt>
                <c:pt idx="14389">
                  <c:v>40.28322999999989</c:v>
                </c:pt>
                <c:pt idx="14390">
                  <c:v>40.286149999999893</c:v>
                </c:pt>
                <c:pt idx="14391">
                  <c:v>40.306749999999894</c:v>
                </c:pt>
                <c:pt idx="14392">
                  <c:v>40.330649999999892</c:v>
                </c:pt>
                <c:pt idx="14393">
                  <c:v>40.348739999999893</c:v>
                </c:pt>
                <c:pt idx="14394">
                  <c:v>40.360709999999891</c:v>
                </c:pt>
                <c:pt idx="14395">
                  <c:v>40.368059999999893</c:v>
                </c:pt>
                <c:pt idx="14396">
                  <c:v>40.370339999999892</c:v>
                </c:pt>
                <c:pt idx="14397">
                  <c:v>40.371309999999895</c:v>
                </c:pt>
                <c:pt idx="14398">
                  <c:v>40.371479999999892</c:v>
                </c:pt>
                <c:pt idx="14399">
                  <c:v>40.371479999999892</c:v>
                </c:pt>
                <c:pt idx="14400">
                  <c:v>40.371479999999892</c:v>
                </c:pt>
                <c:pt idx="14401">
                  <c:v>40.371479999999892</c:v>
                </c:pt>
                <c:pt idx="14402">
                  <c:v>40.371479999999892</c:v>
                </c:pt>
                <c:pt idx="14403">
                  <c:v>40.371479999999892</c:v>
                </c:pt>
                <c:pt idx="14404">
                  <c:v>40.371479999999892</c:v>
                </c:pt>
                <c:pt idx="14405">
                  <c:v>40.371479999999892</c:v>
                </c:pt>
                <c:pt idx="14406">
                  <c:v>40.371479999999892</c:v>
                </c:pt>
                <c:pt idx="14407">
                  <c:v>40.371479999999892</c:v>
                </c:pt>
                <c:pt idx="14408">
                  <c:v>40.371479999999892</c:v>
                </c:pt>
                <c:pt idx="14409">
                  <c:v>40.371479999999892</c:v>
                </c:pt>
                <c:pt idx="14410">
                  <c:v>40.372769999999889</c:v>
                </c:pt>
                <c:pt idx="14411">
                  <c:v>40.374359999999889</c:v>
                </c:pt>
                <c:pt idx="14412">
                  <c:v>40.375999999999891</c:v>
                </c:pt>
                <c:pt idx="14413">
                  <c:v>40.376349999999888</c:v>
                </c:pt>
                <c:pt idx="14414">
                  <c:v>40.376389999999887</c:v>
                </c:pt>
                <c:pt idx="14415">
                  <c:v>40.376389999999887</c:v>
                </c:pt>
                <c:pt idx="14416">
                  <c:v>40.376389999999887</c:v>
                </c:pt>
                <c:pt idx="14417">
                  <c:v>40.376389999999887</c:v>
                </c:pt>
                <c:pt idx="14418">
                  <c:v>40.376389999999887</c:v>
                </c:pt>
                <c:pt idx="14419">
                  <c:v>40.376389999999887</c:v>
                </c:pt>
                <c:pt idx="14420">
                  <c:v>40.376389999999887</c:v>
                </c:pt>
                <c:pt idx="14421">
                  <c:v>40.376389999999887</c:v>
                </c:pt>
                <c:pt idx="14422">
                  <c:v>40.376389999999887</c:v>
                </c:pt>
                <c:pt idx="14423">
                  <c:v>40.376389999999887</c:v>
                </c:pt>
                <c:pt idx="14424">
                  <c:v>40.376389999999887</c:v>
                </c:pt>
                <c:pt idx="14425">
                  <c:v>40.376389999999887</c:v>
                </c:pt>
                <c:pt idx="14426">
                  <c:v>40.380579999999888</c:v>
                </c:pt>
                <c:pt idx="14427">
                  <c:v>40.386579999999888</c:v>
                </c:pt>
                <c:pt idx="14428">
                  <c:v>40.392169999999886</c:v>
                </c:pt>
                <c:pt idx="14429">
                  <c:v>40.396859999999883</c:v>
                </c:pt>
                <c:pt idx="14430">
                  <c:v>40.397979999999883</c:v>
                </c:pt>
                <c:pt idx="14431">
                  <c:v>40.398509999999881</c:v>
                </c:pt>
                <c:pt idx="14432">
                  <c:v>40.398509999999881</c:v>
                </c:pt>
                <c:pt idx="14433">
                  <c:v>40.398509999999881</c:v>
                </c:pt>
                <c:pt idx="14434">
                  <c:v>40.398509999999881</c:v>
                </c:pt>
                <c:pt idx="14435">
                  <c:v>40.399969999999882</c:v>
                </c:pt>
                <c:pt idx="14436">
                  <c:v>40.405819999999885</c:v>
                </c:pt>
                <c:pt idx="14437">
                  <c:v>40.411819999999885</c:v>
                </c:pt>
                <c:pt idx="14438">
                  <c:v>40.421479999999882</c:v>
                </c:pt>
                <c:pt idx="14439">
                  <c:v>40.442689999999885</c:v>
                </c:pt>
                <c:pt idx="14440">
                  <c:v>40.472769999999883</c:v>
                </c:pt>
                <c:pt idx="14441">
                  <c:v>40.555109999999885</c:v>
                </c:pt>
                <c:pt idx="14442">
                  <c:v>40.636159999999883</c:v>
                </c:pt>
                <c:pt idx="14443">
                  <c:v>40.673569999999884</c:v>
                </c:pt>
                <c:pt idx="14444">
                  <c:v>40.690919999999885</c:v>
                </c:pt>
                <c:pt idx="14445">
                  <c:v>40.710499999999882</c:v>
                </c:pt>
                <c:pt idx="14446">
                  <c:v>40.735919999999879</c:v>
                </c:pt>
                <c:pt idx="14447">
                  <c:v>40.760439999999882</c:v>
                </c:pt>
                <c:pt idx="14448">
                  <c:v>40.78657999999988</c:v>
                </c:pt>
                <c:pt idx="14449">
                  <c:v>40.81124999999988</c:v>
                </c:pt>
                <c:pt idx="14450">
                  <c:v>40.837069999999883</c:v>
                </c:pt>
                <c:pt idx="14451">
                  <c:v>40.853789999999883</c:v>
                </c:pt>
                <c:pt idx="14452">
                  <c:v>40.870759999999883</c:v>
                </c:pt>
                <c:pt idx="14453">
                  <c:v>40.887049999999881</c:v>
                </c:pt>
                <c:pt idx="14454">
                  <c:v>40.90322999999988</c:v>
                </c:pt>
                <c:pt idx="14455">
                  <c:v>40.929969999999877</c:v>
                </c:pt>
                <c:pt idx="14456">
                  <c:v>40.983709999999874</c:v>
                </c:pt>
                <c:pt idx="14457">
                  <c:v>41.057159999999875</c:v>
                </c:pt>
                <c:pt idx="14458">
                  <c:v>41.136789999999877</c:v>
                </c:pt>
                <c:pt idx="14459">
                  <c:v>41.187959999999876</c:v>
                </c:pt>
                <c:pt idx="14460">
                  <c:v>41.219839999999877</c:v>
                </c:pt>
                <c:pt idx="14461">
                  <c:v>41.24189999999988</c:v>
                </c:pt>
                <c:pt idx="14462">
                  <c:v>41.25991999999988</c:v>
                </c:pt>
                <c:pt idx="14463">
                  <c:v>41.277859999999883</c:v>
                </c:pt>
                <c:pt idx="14464">
                  <c:v>41.292799999999886</c:v>
                </c:pt>
                <c:pt idx="14465">
                  <c:v>41.305849999999886</c:v>
                </c:pt>
                <c:pt idx="14466">
                  <c:v>41.316349999999886</c:v>
                </c:pt>
                <c:pt idx="14467">
                  <c:v>41.324219999999883</c:v>
                </c:pt>
                <c:pt idx="14468">
                  <c:v>41.33349999999988</c:v>
                </c:pt>
                <c:pt idx="14469">
                  <c:v>41.342729999999882</c:v>
                </c:pt>
                <c:pt idx="14470">
                  <c:v>41.351739999999886</c:v>
                </c:pt>
                <c:pt idx="14471">
                  <c:v>41.372199999999886</c:v>
                </c:pt>
                <c:pt idx="14472">
                  <c:v>41.411359999999888</c:v>
                </c:pt>
                <c:pt idx="14473">
                  <c:v>41.46208999999989</c:v>
                </c:pt>
                <c:pt idx="14474">
                  <c:v>41.499109999999888</c:v>
                </c:pt>
                <c:pt idx="14475">
                  <c:v>41.520769999999885</c:v>
                </c:pt>
                <c:pt idx="14476">
                  <c:v>41.532129999999889</c:v>
                </c:pt>
                <c:pt idx="14477">
                  <c:v>41.544969999999886</c:v>
                </c:pt>
                <c:pt idx="14478">
                  <c:v>41.558539999999887</c:v>
                </c:pt>
                <c:pt idx="14479">
                  <c:v>41.56756999999989</c:v>
                </c:pt>
                <c:pt idx="14480">
                  <c:v>41.574739999999892</c:v>
                </c:pt>
                <c:pt idx="14481">
                  <c:v>41.581679999999892</c:v>
                </c:pt>
                <c:pt idx="14482">
                  <c:v>41.590039999999895</c:v>
                </c:pt>
                <c:pt idx="14483">
                  <c:v>41.601739999999893</c:v>
                </c:pt>
                <c:pt idx="14484">
                  <c:v>41.627089999999896</c:v>
                </c:pt>
                <c:pt idx="14485">
                  <c:v>41.667999999999893</c:v>
                </c:pt>
                <c:pt idx="14486">
                  <c:v>41.71911999999989</c:v>
                </c:pt>
                <c:pt idx="14487">
                  <c:v>41.774019999999894</c:v>
                </c:pt>
                <c:pt idx="14488">
                  <c:v>41.805889999999891</c:v>
                </c:pt>
                <c:pt idx="14489">
                  <c:v>41.816289999999888</c:v>
                </c:pt>
                <c:pt idx="14490">
                  <c:v>41.824549999999888</c:v>
                </c:pt>
                <c:pt idx="14491">
                  <c:v>41.835059999999885</c:v>
                </c:pt>
                <c:pt idx="14492">
                  <c:v>41.845119999999888</c:v>
                </c:pt>
                <c:pt idx="14493">
                  <c:v>41.853569999999891</c:v>
                </c:pt>
                <c:pt idx="14494">
                  <c:v>41.862039999999894</c:v>
                </c:pt>
                <c:pt idx="14495">
                  <c:v>41.876309999999897</c:v>
                </c:pt>
                <c:pt idx="14496">
                  <c:v>41.9125599999999</c:v>
                </c:pt>
                <c:pt idx="14497">
                  <c:v>41.977719999999898</c:v>
                </c:pt>
                <c:pt idx="14498">
                  <c:v>42.073559999999901</c:v>
                </c:pt>
                <c:pt idx="14499">
                  <c:v>42.194249999999904</c:v>
                </c:pt>
                <c:pt idx="14500">
                  <c:v>42.319629999999904</c:v>
                </c:pt>
                <c:pt idx="14501">
                  <c:v>42.453799999999902</c:v>
                </c:pt>
                <c:pt idx="14502">
                  <c:v>42.540999999999904</c:v>
                </c:pt>
                <c:pt idx="14503">
                  <c:v>42.566189999999906</c:v>
                </c:pt>
                <c:pt idx="14504">
                  <c:v>42.579909999999906</c:v>
                </c:pt>
                <c:pt idx="14505">
                  <c:v>42.599209999999907</c:v>
                </c:pt>
                <c:pt idx="14506">
                  <c:v>42.617579999999904</c:v>
                </c:pt>
                <c:pt idx="14507">
                  <c:v>42.637829999999902</c:v>
                </c:pt>
                <c:pt idx="14508">
                  <c:v>42.661869999999901</c:v>
                </c:pt>
                <c:pt idx="14509">
                  <c:v>42.684569999999901</c:v>
                </c:pt>
                <c:pt idx="14510">
                  <c:v>42.703119999999899</c:v>
                </c:pt>
                <c:pt idx="14511">
                  <c:v>42.723279999999896</c:v>
                </c:pt>
                <c:pt idx="14512">
                  <c:v>42.743319999999898</c:v>
                </c:pt>
                <c:pt idx="14513">
                  <c:v>42.763529999999896</c:v>
                </c:pt>
                <c:pt idx="14514">
                  <c:v>42.783669999999894</c:v>
                </c:pt>
                <c:pt idx="14515">
                  <c:v>42.804879999999898</c:v>
                </c:pt>
                <c:pt idx="14516">
                  <c:v>42.827259999999896</c:v>
                </c:pt>
                <c:pt idx="14517">
                  <c:v>42.851569999999896</c:v>
                </c:pt>
                <c:pt idx="14518">
                  <c:v>42.897309999999898</c:v>
                </c:pt>
                <c:pt idx="14519">
                  <c:v>42.947689999999895</c:v>
                </c:pt>
                <c:pt idx="14520">
                  <c:v>42.991319999999895</c:v>
                </c:pt>
                <c:pt idx="14521">
                  <c:v>43.049059999999898</c:v>
                </c:pt>
                <c:pt idx="14522">
                  <c:v>43.102529999999895</c:v>
                </c:pt>
                <c:pt idx="14523">
                  <c:v>43.120359999999891</c:v>
                </c:pt>
                <c:pt idx="14524">
                  <c:v>43.151949999999893</c:v>
                </c:pt>
                <c:pt idx="14525">
                  <c:v>43.19809999999989</c:v>
                </c:pt>
                <c:pt idx="14526">
                  <c:v>43.247479999999889</c:v>
                </c:pt>
                <c:pt idx="14527">
                  <c:v>43.279299999999893</c:v>
                </c:pt>
                <c:pt idx="14528">
                  <c:v>43.297529999999895</c:v>
                </c:pt>
                <c:pt idx="14529">
                  <c:v>43.319609999999898</c:v>
                </c:pt>
                <c:pt idx="14530">
                  <c:v>43.341099999999898</c:v>
                </c:pt>
                <c:pt idx="14531">
                  <c:v>43.360879999999895</c:v>
                </c:pt>
                <c:pt idx="14532">
                  <c:v>43.381549999999898</c:v>
                </c:pt>
                <c:pt idx="14533">
                  <c:v>43.405739999999895</c:v>
                </c:pt>
                <c:pt idx="14534">
                  <c:v>43.428409999999893</c:v>
                </c:pt>
                <c:pt idx="14535">
                  <c:v>43.447059999999894</c:v>
                </c:pt>
                <c:pt idx="14536">
                  <c:v>43.465169999999894</c:v>
                </c:pt>
                <c:pt idx="14537">
                  <c:v>43.484819999999893</c:v>
                </c:pt>
                <c:pt idx="14538">
                  <c:v>43.50412999999989</c:v>
                </c:pt>
                <c:pt idx="14539">
                  <c:v>43.522389999999888</c:v>
                </c:pt>
                <c:pt idx="14540">
                  <c:v>43.542149999999886</c:v>
                </c:pt>
                <c:pt idx="14541">
                  <c:v>43.581679999999885</c:v>
                </c:pt>
                <c:pt idx="14542">
                  <c:v>43.659769999999888</c:v>
                </c:pt>
                <c:pt idx="14543">
                  <c:v>43.762259999999891</c:v>
                </c:pt>
                <c:pt idx="14544">
                  <c:v>43.875269999999894</c:v>
                </c:pt>
                <c:pt idx="14545">
                  <c:v>43.986319999999893</c:v>
                </c:pt>
                <c:pt idx="14546">
                  <c:v>44.068359999999892</c:v>
                </c:pt>
                <c:pt idx="14547">
                  <c:v>44.11486999999989</c:v>
                </c:pt>
                <c:pt idx="14548">
                  <c:v>44.14338999999989</c:v>
                </c:pt>
                <c:pt idx="14549">
                  <c:v>44.167999999999893</c:v>
                </c:pt>
                <c:pt idx="14550">
                  <c:v>44.207489999999893</c:v>
                </c:pt>
                <c:pt idx="14551">
                  <c:v>44.256959999999893</c:v>
                </c:pt>
                <c:pt idx="14552">
                  <c:v>44.309749999999894</c:v>
                </c:pt>
                <c:pt idx="14553">
                  <c:v>44.370749999999894</c:v>
                </c:pt>
                <c:pt idx="14554">
                  <c:v>44.451259999999891</c:v>
                </c:pt>
                <c:pt idx="14555">
                  <c:v>44.546569999999889</c:v>
                </c:pt>
                <c:pt idx="14556">
                  <c:v>44.641299999999887</c:v>
                </c:pt>
                <c:pt idx="14557">
                  <c:v>44.760709999999889</c:v>
                </c:pt>
                <c:pt idx="14558">
                  <c:v>44.888339999999893</c:v>
                </c:pt>
                <c:pt idx="14559">
                  <c:v>45.014749999999893</c:v>
                </c:pt>
                <c:pt idx="14560">
                  <c:v>45.099339999999891</c:v>
                </c:pt>
                <c:pt idx="14561">
                  <c:v>45.133119999999892</c:v>
                </c:pt>
                <c:pt idx="14562">
                  <c:v>45.140779999999893</c:v>
                </c:pt>
                <c:pt idx="14563">
                  <c:v>45.149379999999894</c:v>
                </c:pt>
                <c:pt idx="14564">
                  <c:v>45.176929999999892</c:v>
                </c:pt>
                <c:pt idx="14565">
                  <c:v>45.22325999999989</c:v>
                </c:pt>
                <c:pt idx="14566">
                  <c:v>45.267309999999888</c:v>
                </c:pt>
                <c:pt idx="14567">
                  <c:v>45.312649999999891</c:v>
                </c:pt>
                <c:pt idx="14568">
                  <c:v>45.368469999999888</c:v>
                </c:pt>
                <c:pt idx="14569">
                  <c:v>45.436449999999887</c:v>
                </c:pt>
                <c:pt idx="14570">
                  <c:v>45.516059999999889</c:v>
                </c:pt>
                <c:pt idx="14571">
                  <c:v>45.587609999999891</c:v>
                </c:pt>
                <c:pt idx="14572">
                  <c:v>45.619779999999892</c:v>
                </c:pt>
                <c:pt idx="14573">
                  <c:v>45.642399999999895</c:v>
                </c:pt>
                <c:pt idx="14574">
                  <c:v>45.663169999999894</c:v>
                </c:pt>
                <c:pt idx="14575">
                  <c:v>45.680099999999896</c:v>
                </c:pt>
                <c:pt idx="14576">
                  <c:v>45.695709999999899</c:v>
                </c:pt>
                <c:pt idx="14577">
                  <c:v>45.714169999999896</c:v>
                </c:pt>
                <c:pt idx="14578">
                  <c:v>45.731249999999896</c:v>
                </c:pt>
                <c:pt idx="14579">
                  <c:v>45.748329999999896</c:v>
                </c:pt>
                <c:pt idx="14580">
                  <c:v>45.766359999999899</c:v>
                </c:pt>
                <c:pt idx="14581">
                  <c:v>45.788569999999901</c:v>
                </c:pt>
                <c:pt idx="14582">
                  <c:v>45.8080199999999</c:v>
                </c:pt>
                <c:pt idx="14583">
                  <c:v>45.833519999999901</c:v>
                </c:pt>
                <c:pt idx="14584">
                  <c:v>45.874059999999901</c:v>
                </c:pt>
                <c:pt idx="14585">
                  <c:v>45.920119999999898</c:v>
                </c:pt>
                <c:pt idx="14586">
                  <c:v>45.969399999999901</c:v>
                </c:pt>
                <c:pt idx="14587">
                  <c:v>46.030759999999901</c:v>
                </c:pt>
                <c:pt idx="14588">
                  <c:v>46.105049999999899</c:v>
                </c:pt>
                <c:pt idx="14589">
                  <c:v>46.1853499999999</c:v>
                </c:pt>
                <c:pt idx="14590">
                  <c:v>46.262059999999899</c:v>
                </c:pt>
                <c:pt idx="14591">
                  <c:v>46.311129999999899</c:v>
                </c:pt>
                <c:pt idx="14592">
                  <c:v>46.334299999999899</c:v>
                </c:pt>
                <c:pt idx="14593">
                  <c:v>46.346139999999899</c:v>
                </c:pt>
                <c:pt idx="14594">
                  <c:v>46.363619999999898</c:v>
                </c:pt>
                <c:pt idx="14595">
                  <c:v>46.3884299999999</c:v>
                </c:pt>
                <c:pt idx="14596">
                  <c:v>46.411739999999902</c:v>
                </c:pt>
                <c:pt idx="14597">
                  <c:v>46.431919999999906</c:v>
                </c:pt>
                <c:pt idx="14598">
                  <c:v>46.445749999999904</c:v>
                </c:pt>
                <c:pt idx="14599">
                  <c:v>46.460419999999907</c:v>
                </c:pt>
                <c:pt idx="14600">
                  <c:v>46.475549999999906</c:v>
                </c:pt>
                <c:pt idx="14601">
                  <c:v>46.491629999999908</c:v>
                </c:pt>
                <c:pt idx="14602">
                  <c:v>46.520969999999906</c:v>
                </c:pt>
                <c:pt idx="14603">
                  <c:v>46.586469999999906</c:v>
                </c:pt>
                <c:pt idx="14604">
                  <c:v>46.667799999999907</c:v>
                </c:pt>
                <c:pt idx="14605">
                  <c:v>46.759479999999904</c:v>
                </c:pt>
                <c:pt idx="14606">
                  <c:v>46.849829999999905</c:v>
                </c:pt>
                <c:pt idx="14607">
                  <c:v>46.909919999999907</c:v>
                </c:pt>
                <c:pt idx="14608">
                  <c:v>46.933009999999911</c:v>
                </c:pt>
                <c:pt idx="14609">
                  <c:v>46.95039999999991</c:v>
                </c:pt>
                <c:pt idx="14610">
                  <c:v>46.98276999999991</c:v>
                </c:pt>
                <c:pt idx="14611">
                  <c:v>47.011349999999908</c:v>
                </c:pt>
                <c:pt idx="14612">
                  <c:v>47.025719999999907</c:v>
                </c:pt>
                <c:pt idx="14613">
                  <c:v>47.041649999999905</c:v>
                </c:pt>
                <c:pt idx="14614">
                  <c:v>47.057359999999903</c:v>
                </c:pt>
                <c:pt idx="14615">
                  <c:v>47.070699999999903</c:v>
                </c:pt>
                <c:pt idx="14616">
                  <c:v>47.085579999999901</c:v>
                </c:pt>
                <c:pt idx="14617">
                  <c:v>47.105839999999901</c:v>
                </c:pt>
                <c:pt idx="14618">
                  <c:v>47.145169999999901</c:v>
                </c:pt>
                <c:pt idx="14619">
                  <c:v>47.2047799999999</c:v>
                </c:pt>
                <c:pt idx="14620">
                  <c:v>47.271679999999897</c:v>
                </c:pt>
                <c:pt idx="14621">
                  <c:v>47.345289999999899</c:v>
                </c:pt>
                <c:pt idx="14622">
                  <c:v>47.376799999999896</c:v>
                </c:pt>
                <c:pt idx="14623">
                  <c:v>47.388639999999896</c:v>
                </c:pt>
                <c:pt idx="14624">
                  <c:v>47.403889999999897</c:v>
                </c:pt>
                <c:pt idx="14625">
                  <c:v>47.414579999999894</c:v>
                </c:pt>
                <c:pt idx="14626">
                  <c:v>47.426229999999897</c:v>
                </c:pt>
                <c:pt idx="14627">
                  <c:v>47.438669999999895</c:v>
                </c:pt>
                <c:pt idx="14628">
                  <c:v>47.450529999999894</c:v>
                </c:pt>
                <c:pt idx="14629">
                  <c:v>47.459739999999897</c:v>
                </c:pt>
                <c:pt idx="14630">
                  <c:v>47.468719999999898</c:v>
                </c:pt>
                <c:pt idx="14631">
                  <c:v>47.477419999999896</c:v>
                </c:pt>
                <c:pt idx="14632">
                  <c:v>47.492269999999898</c:v>
                </c:pt>
                <c:pt idx="14633">
                  <c:v>47.519059999999897</c:v>
                </c:pt>
                <c:pt idx="14634">
                  <c:v>47.5602599999999</c:v>
                </c:pt>
                <c:pt idx="14635">
                  <c:v>47.598679999999902</c:v>
                </c:pt>
                <c:pt idx="14636">
                  <c:v>47.617939999999905</c:v>
                </c:pt>
                <c:pt idx="14637">
                  <c:v>47.629759999999905</c:v>
                </c:pt>
                <c:pt idx="14638">
                  <c:v>47.645119999999906</c:v>
                </c:pt>
                <c:pt idx="14639">
                  <c:v>47.652129999999907</c:v>
                </c:pt>
                <c:pt idx="14640">
                  <c:v>47.661589999999904</c:v>
                </c:pt>
                <c:pt idx="14641">
                  <c:v>47.672559999999905</c:v>
                </c:pt>
                <c:pt idx="14642">
                  <c:v>47.684699999999907</c:v>
                </c:pt>
                <c:pt idx="14643">
                  <c:v>47.693799999999904</c:v>
                </c:pt>
                <c:pt idx="14644">
                  <c:v>47.702449999999907</c:v>
                </c:pt>
                <c:pt idx="14645">
                  <c:v>47.711629999999907</c:v>
                </c:pt>
                <c:pt idx="14646">
                  <c:v>47.722979999999907</c:v>
                </c:pt>
                <c:pt idx="14647">
                  <c:v>47.747909999999905</c:v>
                </c:pt>
                <c:pt idx="14648">
                  <c:v>47.790219999999906</c:v>
                </c:pt>
                <c:pt idx="14649">
                  <c:v>47.835209999999904</c:v>
                </c:pt>
                <c:pt idx="14650">
                  <c:v>47.858529999999902</c:v>
                </c:pt>
                <c:pt idx="14651">
                  <c:v>47.872559999999901</c:v>
                </c:pt>
                <c:pt idx="14652">
                  <c:v>47.904059999999902</c:v>
                </c:pt>
                <c:pt idx="14653">
                  <c:v>47.934899999999899</c:v>
                </c:pt>
                <c:pt idx="14654">
                  <c:v>47.973189999999903</c:v>
                </c:pt>
                <c:pt idx="14655">
                  <c:v>48.0067799999999</c:v>
                </c:pt>
                <c:pt idx="14656">
                  <c:v>48.029799999999902</c:v>
                </c:pt>
                <c:pt idx="14657">
                  <c:v>48.041379999999904</c:v>
                </c:pt>
                <c:pt idx="14658">
                  <c:v>48.049969999999902</c:v>
                </c:pt>
                <c:pt idx="14659">
                  <c:v>48.060019999999902</c:v>
                </c:pt>
                <c:pt idx="14660">
                  <c:v>48.082229999999903</c:v>
                </c:pt>
                <c:pt idx="14661">
                  <c:v>48.120069999999906</c:v>
                </c:pt>
                <c:pt idx="14662">
                  <c:v>48.165809999999908</c:v>
                </c:pt>
                <c:pt idx="14663">
                  <c:v>48.198579999999907</c:v>
                </c:pt>
                <c:pt idx="14664">
                  <c:v>48.21465999999991</c:v>
                </c:pt>
                <c:pt idx="14665">
                  <c:v>48.225699999999911</c:v>
                </c:pt>
                <c:pt idx="14666">
                  <c:v>48.241569999999911</c:v>
                </c:pt>
                <c:pt idx="14667">
                  <c:v>48.248859999999908</c:v>
                </c:pt>
                <c:pt idx="14668">
                  <c:v>48.256069999999909</c:v>
                </c:pt>
                <c:pt idx="14669">
                  <c:v>48.26343999999991</c:v>
                </c:pt>
                <c:pt idx="14670">
                  <c:v>48.270079999999908</c:v>
                </c:pt>
                <c:pt idx="14671">
                  <c:v>48.277239999999907</c:v>
                </c:pt>
                <c:pt idx="14672">
                  <c:v>48.290439999999904</c:v>
                </c:pt>
                <c:pt idx="14673">
                  <c:v>48.312669999999905</c:v>
                </c:pt>
                <c:pt idx="14674">
                  <c:v>48.339389999999902</c:v>
                </c:pt>
                <c:pt idx="14675">
                  <c:v>48.368709999999901</c:v>
                </c:pt>
                <c:pt idx="14676">
                  <c:v>48.394269999999899</c:v>
                </c:pt>
                <c:pt idx="14677">
                  <c:v>48.405119999999897</c:v>
                </c:pt>
                <c:pt idx="14678">
                  <c:v>48.414679999999898</c:v>
                </c:pt>
                <c:pt idx="14679">
                  <c:v>48.423589999999898</c:v>
                </c:pt>
                <c:pt idx="14680">
                  <c:v>48.427099999999896</c:v>
                </c:pt>
                <c:pt idx="14681">
                  <c:v>48.429179999999896</c:v>
                </c:pt>
                <c:pt idx="14682">
                  <c:v>48.429639999999893</c:v>
                </c:pt>
                <c:pt idx="14683">
                  <c:v>48.429829999999896</c:v>
                </c:pt>
                <c:pt idx="14684">
                  <c:v>48.429849999999895</c:v>
                </c:pt>
                <c:pt idx="14685">
                  <c:v>48.429849999999895</c:v>
                </c:pt>
                <c:pt idx="14686">
                  <c:v>48.429849999999895</c:v>
                </c:pt>
                <c:pt idx="14687">
                  <c:v>48.429849999999895</c:v>
                </c:pt>
                <c:pt idx="14688">
                  <c:v>48.429849999999895</c:v>
                </c:pt>
                <c:pt idx="14689">
                  <c:v>48.433929999999897</c:v>
                </c:pt>
                <c:pt idx="14690">
                  <c:v>48.445589999999896</c:v>
                </c:pt>
                <c:pt idx="14691">
                  <c:v>48.4520699999999</c:v>
                </c:pt>
                <c:pt idx="14692">
                  <c:v>48.4584299999999</c:v>
                </c:pt>
                <c:pt idx="14693">
                  <c:v>48.460239999999899</c:v>
                </c:pt>
                <c:pt idx="14694">
                  <c:v>48.4605099999999</c:v>
                </c:pt>
                <c:pt idx="14695">
                  <c:v>48.4605099999999</c:v>
                </c:pt>
                <c:pt idx="14696">
                  <c:v>48.4605099999999</c:v>
                </c:pt>
                <c:pt idx="14697">
                  <c:v>48.4605099999999</c:v>
                </c:pt>
                <c:pt idx="14698">
                  <c:v>48.4605099999999</c:v>
                </c:pt>
                <c:pt idx="14699">
                  <c:v>48.4605099999999</c:v>
                </c:pt>
                <c:pt idx="14700">
                  <c:v>48.4605099999999</c:v>
                </c:pt>
                <c:pt idx="14701">
                  <c:v>48.4605099999999</c:v>
                </c:pt>
                <c:pt idx="14702">
                  <c:v>48.4605099999999</c:v>
                </c:pt>
                <c:pt idx="14703">
                  <c:v>48.461259999999896</c:v>
                </c:pt>
                <c:pt idx="14704">
                  <c:v>48.465579999999896</c:v>
                </c:pt>
                <c:pt idx="14705">
                  <c:v>48.470369999999896</c:v>
                </c:pt>
                <c:pt idx="14706">
                  <c:v>48.480489999999897</c:v>
                </c:pt>
                <c:pt idx="14707">
                  <c:v>48.486889999999896</c:v>
                </c:pt>
                <c:pt idx="14708">
                  <c:v>48.490069999999896</c:v>
                </c:pt>
                <c:pt idx="14709">
                  <c:v>48.491529999999898</c:v>
                </c:pt>
                <c:pt idx="14710">
                  <c:v>48.492259999999895</c:v>
                </c:pt>
                <c:pt idx="14711">
                  <c:v>48.492729999999895</c:v>
                </c:pt>
                <c:pt idx="14712">
                  <c:v>48.492729999999895</c:v>
                </c:pt>
                <c:pt idx="14713">
                  <c:v>48.492729999999895</c:v>
                </c:pt>
                <c:pt idx="14714">
                  <c:v>48.492729999999895</c:v>
                </c:pt>
                <c:pt idx="14715">
                  <c:v>48.492729999999895</c:v>
                </c:pt>
                <c:pt idx="14716">
                  <c:v>48.492729999999895</c:v>
                </c:pt>
                <c:pt idx="14717">
                  <c:v>48.492729999999895</c:v>
                </c:pt>
                <c:pt idx="14718">
                  <c:v>48.492729999999895</c:v>
                </c:pt>
                <c:pt idx="14719">
                  <c:v>48.492729999999895</c:v>
                </c:pt>
                <c:pt idx="14720">
                  <c:v>48.492729999999895</c:v>
                </c:pt>
                <c:pt idx="14721">
                  <c:v>48.492729999999895</c:v>
                </c:pt>
                <c:pt idx="14722">
                  <c:v>48.492729999999895</c:v>
                </c:pt>
                <c:pt idx="14723">
                  <c:v>48.492729999999895</c:v>
                </c:pt>
                <c:pt idx="14724">
                  <c:v>48.492729999999895</c:v>
                </c:pt>
                <c:pt idx="14725">
                  <c:v>48.492729999999895</c:v>
                </c:pt>
                <c:pt idx="14726">
                  <c:v>48.492729999999895</c:v>
                </c:pt>
                <c:pt idx="14727">
                  <c:v>48.492729999999895</c:v>
                </c:pt>
                <c:pt idx="14728">
                  <c:v>48.492729999999895</c:v>
                </c:pt>
                <c:pt idx="14729">
                  <c:v>48.500399999999892</c:v>
                </c:pt>
                <c:pt idx="14730">
                  <c:v>48.510499999999894</c:v>
                </c:pt>
                <c:pt idx="14731">
                  <c:v>48.524909999999892</c:v>
                </c:pt>
                <c:pt idx="14732">
                  <c:v>48.557329999999894</c:v>
                </c:pt>
                <c:pt idx="14733">
                  <c:v>48.589029999999894</c:v>
                </c:pt>
                <c:pt idx="14734">
                  <c:v>48.603649999999895</c:v>
                </c:pt>
                <c:pt idx="14735">
                  <c:v>48.608839999999894</c:v>
                </c:pt>
                <c:pt idx="14736">
                  <c:v>48.613949999999896</c:v>
                </c:pt>
                <c:pt idx="14737">
                  <c:v>48.631869999999893</c:v>
                </c:pt>
                <c:pt idx="14738">
                  <c:v>48.641779999999891</c:v>
                </c:pt>
                <c:pt idx="14739">
                  <c:v>48.654779999999889</c:v>
                </c:pt>
                <c:pt idx="14740">
                  <c:v>48.685259999999886</c:v>
                </c:pt>
                <c:pt idx="14741">
                  <c:v>48.705499999999887</c:v>
                </c:pt>
                <c:pt idx="14742">
                  <c:v>48.720209999999888</c:v>
                </c:pt>
                <c:pt idx="14743">
                  <c:v>48.725339999999889</c:v>
                </c:pt>
                <c:pt idx="14744">
                  <c:v>48.726949999999889</c:v>
                </c:pt>
                <c:pt idx="14745">
                  <c:v>48.726949999999889</c:v>
                </c:pt>
                <c:pt idx="14746">
                  <c:v>48.726949999999889</c:v>
                </c:pt>
                <c:pt idx="14747">
                  <c:v>48.726949999999889</c:v>
                </c:pt>
                <c:pt idx="14748">
                  <c:v>48.726949999999889</c:v>
                </c:pt>
                <c:pt idx="14749">
                  <c:v>48.726949999999889</c:v>
                </c:pt>
                <c:pt idx="14750">
                  <c:v>48.726949999999889</c:v>
                </c:pt>
                <c:pt idx="14751">
                  <c:v>48.726949999999889</c:v>
                </c:pt>
                <c:pt idx="14752">
                  <c:v>48.726949999999889</c:v>
                </c:pt>
                <c:pt idx="14753">
                  <c:v>48.726949999999889</c:v>
                </c:pt>
                <c:pt idx="14754">
                  <c:v>48.726949999999889</c:v>
                </c:pt>
                <c:pt idx="14755">
                  <c:v>48.726949999999889</c:v>
                </c:pt>
                <c:pt idx="14756">
                  <c:v>48.726949999999889</c:v>
                </c:pt>
                <c:pt idx="14757">
                  <c:v>48.726949999999889</c:v>
                </c:pt>
                <c:pt idx="14758">
                  <c:v>48.726949999999889</c:v>
                </c:pt>
                <c:pt idx="14759">
                  <c:v>48.726949999999889</c:v>
                </c:pt>
                <c:pt idx="14760">
                  <c:v>48.726949999999889</c:v>
                </c:pt>
                <c:pt idx="14761">
                  <c:v>48.726949999999889</c:v>
                </c:pt>
                <c:pt idx="14762">
                  <c:v>48.727029999999885</c:v>
                </c:pt>
                <c:pt idx="14763">
                  <c:v>48.727119999999886</c:v>
                </c:pt>
                <c:pt idx="14764">
                  <c:v>48.727259999999887</c:v>
                </c:pt>
                <c:pt idx="14765">
                  <c:v>48.727439999999888</c:v>
                </c:pt>
                <c:pt idx="14766">
                  <c:v>48.727629999999891</c:v>
                </c:pt>
                <c:pt idx="14767">
                  <c:v>48.727779999999889</c:v>
                </c:pt>
                <c:pt idx="14768">
                  <c:v>48.727869999999889</c:v>
                </c:pt>
                <c:pt idx="14769">
                  <c:v>48.728639999999892</c:v>
                </c:pt>
                <c:pt idx="14770">
                  <c:v>48.729229999999895</c:v>
                </c:pt>
                <c:pt idx="14771">
                  <c:v>48.735809999999894</c:v>
                </c:pt>
                <c:pt idx="14772">
                  <c:v>48.760079999999896</c:v>
                </c:pt>
                <c:pt idx="14773">
                  <c:v>48.779339999999898</c:v>
                </c:pt>
                <c:pt idx="14774">
                  <c:v>48.7914999999999</c:v>
                </c:pt>
                <c:pt idx="14775">
                  <c:v>48.798109999999902</c:v>
                </c:pt>
                <c:pt idx="14776">
                  <c:v>48.799479999999903</c:v>
                </c:pt>
                <c:pt idx="14777">
                  <c:v>48.799479999999903</c:v>
                </c:pt>
                <c:pt idx="14778">
                  <c:v>48.799479999999903</c:v>
                </c:pt>
                <c:pt idx="14779">
                  <c:v>48.799479999999903</c:v>
                </c:pt>
                <c:pt idx="14780">
                  <c:v>48.799479999999903</c:v>
                </c:pt>
                <c:pt idx="14781">
                  <c:v>48.799479999999903</c:v>
                </c:pt>
                <c:pt idx="14782">
                  <c:v>48.799479999999903</c:v>
                </c:pt>
                <c:pt idx="14783">
                  <c:v>48.799479999999903</c:v>
                </c:pt>
                <c:pt idx="14784">
                  <c:v>48.799479999999903</c:v>
                </c:pt>
                <c:pt idx="14785">
                  <c:v>48.799479999999903</c:v>
                </c:pt>
                <c:pt idx="14786">
                  <c:v>48.799479999999903</c:v>
                </c:pt>
                <c:pt idx="14787">
                  <c:v>48.804539999999903</c:v>
                </c:pt>
                <c:pt idx="14788">
                  <c:v>48.812489999999904</c:v>
                </c:pt>
                <c:pt idx="14789">
                  <c:v>48.819329999999901</c:v>
                </c:pt>
                <c:pt idx="14790">
                  <c:v>48.831239999999902</c:v>
                </c:pt>
                <c:pt idx="14791">
                  <c:v>48.860479999999903</c:v>
                </c:pt>
                <c:pt idx="14792">
                  <c:v>48.909289999999906</c:v>
                </c:pt>
                <c:pt idx="14793">
                  <c:v>48.93284999999991</c:v>
                </c:pt>
                <c:pt idx="14794">
                  <c:v>48.949809999999907</c:v>
                </c:pt>
                <c:pt idx="14795">
                  <c:v>48.961969999999909</c:v>
                </c:pt>
                <c:pt idx="14796">
                  <c:v>48.97497999999991</c:v>
                </c:pt>
                <c:pt idx="14797">
                  <c:v>48.98923999999991</c:v>
                </c:pt>
                <c:pt idx="14798">
                  <c:v>49.019959999999912</c:v>
                </c:pt>
                <c:pt idx="14799">
                  <c:v>49.074029999999915</c:v>
                </c:pt>
                <c:pt idx="14800">
                  <c:v>49.100349999999914</c:v>
                </c:pt>
                <c:pt idx="14801">
                  <c:v>49.121609999999912</c:v>
                </c:pt>
                <c:pt idx="14802">
                  <c:v>49.140749999999912</c:v>
                </c:pt>
                <c:pt idx="14803">
                  <c:v>49.160259999999909</c:v>
                </c:pt>
                <c:pt idx="14804">
                  <c:v>49.178669999999912</c:v>
                </c:pt>
                <c:pt idx="14805">
                  <c:v>49.193969999999915</c:v>
                </c:pt>
                <c:pt idx="14806">
                  <c:v>49.208369999999917</c:v>
                </c:pt>
                <c:pt idx="14807">
                  <c:v>49.222979999999914</c:v>
                </c:pt>
                <c:pt idx="14808">
                  <c:v>49.236959999999911</c:v>
                </c:pt>
                <c:pt idx="14809">
                  <c:v>49.258879999999913</c:v>
                </c:pt>
                <c:pt idx="14810">
                  <c:v>49.30099999999991</c:v>
                </c:pt>
                <c:pt idx="14811">
                  <c:v>49.362189999999913</c:v>
                </c:pt>
                <c:pt idx="14812">
                  <c:v>49.436869999999914</c:v>
                </c:pt>
                <c:pt idx="14813">
                  <c:v>49.515529999999913</c:v>
                </c:pt>
                <c:pt idx="14814">
                  <c:v>49.588949999999912</c:v>
                </c:pt>
                <c:pt idx="14815">
                  <c:v>49.618679999999912</c:v>
                </c:pt>
                <c:pt idx="14816">
                  <c:v>49.628349999999912</c:v>
                </c:pt>
                <c:pt idx="14817">
                  <c:v>49.645069999999912</c:v>
                </c:pt>
                <c:pt idx="14818">
                  <c:v>49.660349999999909</c:v>
                </c:pt>
                <c:pt idx="14819">
                  <c:v>49.675859999999908</c:v>
                </c:pt>
                <c:pt idx="14820">
                  <c:v>49.692529999999905</c:v>
                </c:pt>
                <c:pt idx="14821">
                  <c:v>49.708279999999903</c:v>
                </c:pt>
                <c:pt idx="14822">
                  <c:v>49.721979999999903</c:v>
                </c:pt>
                <c:pt idx="14823">
                  <c:v>49.736639999999902</c:v>
                </c:pt>
                <c:pt idx="14824">
                  <c:v>49.751039999999904</c:v>
                </c:pt>
                <c:pt idx="14825">
                  <c:v>49.777359999999902</c:v>
                </c:pt>
                <c:pt idx="14826">
                  <c:v>49.825119999999899</c:v>
                </c:pt>
                <c:pt idx="14827">
                  <c:v>49.889699999999898</c:v>
                </c:pt>
                <c:pt idx="14828">
                  <c:v>49.955979999999897</c:v>
                </c:pt>
                <c:pt idx="14829">
                  <c:v>50.024549999999898</c:v>
                </c:pt>
                <c:pt idx="14830">
                  <c:v>50.053129999999896</c:v>
                </c:pt>
                <c:pt idx="14831">
                  <c:v>50.079609999999896</c:v>
                </c:pt>
                <c:pt idx="14832">
                  <c:v>50.114959999999897</c:v>
                </c:pt>
                <c:pt idx="14833">
                  <c:v>50.134519999999895</c:v>
                </c:pt>
                <c:pt idx="14834">
                  <c:v>50.152639999999899</c:v>
                </c:pt>
                <c:pt idx="14835">
                  <c:v>50.166729999999902</c:v>
                </c:pt>
                <c:pt idx="14836">
                  <c:v>50.181069999999899</c:v>
                </c:pt>
                <c:pt idx="14837">
                  <c:v>50.195229999999896</c:v>
                </c:pt>
                <c:pt idx="14838">
                  <c:v>50.213239999999892</c:v>
                </c:pt>
                <c:pt idx="14839">
                  <c:v>50.250879999999896</c:v>
                </c:pt>
                <c:pt idx="14840">
                  <c:v>50.312889999999896</c:v>
                </c:pt>
                <c:pt idx="14841">
                  <c:v>50.385619999999896</c:v>
                </c:pt>
                <c:pt idx="14842">
                  <c:v>50.447059999999894</c:v>
                </c:pt>
                <c:pt idx="14843">
                  <c:v>50.474439999999895</c:v>
                </c:pt>
                <c:pt idx="14844">
                  <c:v>50.485769999999896</c:v>
                </c:pt>
                <c:pt idx="14845">
                  <c:v>50.498279999999895</c:v>
                </c:pt>
                <c:pt idx="14846">
                  <c:v>50.511999999999894</c:v>
                </c:pt>
                <c:pt idx="14847">
                  <c:v>50.526669999999896</c:v>
                </c:pt>
                <c:pt idx="14848">
                  <c:v>50.541849999999897</c:v>
                </c:pt>
                <c:pt idx="14849">
                  <c:v>50.554669999999895</c:v>
                </c:pt>
                <c:pt idx="14850">
                  <c:v>50.568609999999893</c:v>
                </c:pt>
                <c:pt idx="14851">
                  <c:v>50.581519999999891</c:v>
                </c:pt>
                <c:pt idx="14852">
                  <c:v>50.594059999999892</c:v>
                </c:pt>
                <c:pt idx="14853">
                  <c:v>50.617929999999895</c:v>
                </c:pt>
                <c:pt idx="14854">
                  <c:v>50.662849999999892</c:v>
                </c:pt>
                <c:pt idx="14855">
                  <c:v>50.729679999999895</c:v>
                </c:pt>
                <c:pt idx="14856">
                  <c:v>50.769859999999895</c:v>
                </c:pt>
                <c:pt idx="14857">
                  <c:v>50.788309999999896</c:v>
                </c:pt>
                <c:pt idx="14858">
                  <c:v>50.802219999999899</c:v>
                </c:pt>
                <c:pt idx="14859">
                  <c:v>50.814939999999901</c:v>
                </c:pt>
                <c:pt idx="14860">
                  <c:v>50.829229999999903</c:v>
                </c:pt>
                <c:pt idx="14861">
                  <c:v>50.842119999999902</c:v>
                </c:pt>
                <c:pt idx="14862">
                  <c:v>50.852199999999904</c:v>
                </c:pt>
                <c:pt idx="14863">
                  <c:v>50.859709999999907</c:v>
                </c:pt>
                <c:pt idx="14864">
                  <c:v>50.867189999999908</c:v>
                </c:pt>
                <c:pt idx="14865">
                  <c:v>50.874609999999912</c:v>
                </c:pt>
                <c:pt idx="14866">
                  <c:v>50.885589999999915</c:v>
                </c:pt>
                <c:pt idx="14867">
                  <c:v>50.905299999999919</c:v>
                </c:pt>
                <c:pt idx="14868">
                  <c:v>50.934849999999919</c:v>
                </c:pt>
                <c:pt idx="14869">
                  <c:v>50.965589999999921</c:v>
                </c:pt>
                <c:pt idx="14870">
                  <c:v>50.995869999999918</c:v>
                </c:pt>
                <c:pt idx="14871">
                  <c:v>51.032399999999917</c:v>
                </c:pt>
                <c:pt idx="14872">
                  <c:v>51.068079999999917</c:v>
                </c:pt>
                <c:pt idx="14873">
                  <c:v>51.086119999999916</c:v>
                </c:pt>
                <c:pt idx="14874">
                  <c:v>51.094829999999916</c:v>
                </c:pt>
                <c:pt idx="14875">
                  <c:v>51.102269999999919</c:v>
                </c:pt>
                <c:pt idx="14876">
                  <c:v>51.10824999999992</c:v>
                </c:pt>
                <c:pt idx="14877">
                  <c:v>51.112689999999922</c:v>
                </c:pt>
                <c:pt idx="14878">
                  <c:v>51.116369999999925</c:v>
                </c:pt>
                <c:pt idx="14879">
                  <c:v>51.119889999999927</c:v>
                </c:pt>
                <c:pt idx="14880">
                  <c:v>51.122689999999928</c:v>
                </c:pt>
                <c:pt idx="14881">
                  <c:v>51.124619999999929</c:v>
                </c:pt>
                <c:pt idx="14882">
                  <c:v>51.126129999999932</c:v>
                </c:pt>
                <c:pt idx="14883">
                  <c:v>51.12721999999993</c:v>
                </c:pt>
                <c:pt idx="14884">
                  <c:v>51.12806999999993</c:v>
                </c:pt>
                <c:pt idx="14885">
                  <c:v>51.128579999999928</c:v>
                </c:pt>
                <c:pt idx="14886">
                  <c:v>51.128749999999926</c:v>
                </c:pt>
                <c:pt idx="14887">
                  <c:v>51.128749999999926</c:v>
                </c:pt>
                <c:pt idx="14888">
                  <c:v>51.128749999999926</c:v>
                </c:pt>
                <c:pt idx="14889">
                  <c:v>51.128749999999926</c:v>
                </c:pt>
                <c:pt idx="14890">
                  <c:v>51.128749999999926</c:v>
                </c:pt>
                <c:pt idx="14891">
                  <c:v>51.128749999999926</c:v>
                </c:pt>
                <c:pt idx="14892">
                  <c:v>51.128749999999926</c:v>
                </c:pt>
                <c:pt idx="14893">
                  <c:v>51.128749999999926</c:v>
                </c:pt>
                <c:pt idx="14894">
                  <c:v>51.128749999999926</c:v>
                </c:pt>
                <c:pt idx="14895">
                  <c:v>51.128749999999926</c:v>
                </c:pt>
                <c:pt idx="14896">
                  <c:v>51.128749999999926</c:v>
                </c:pt>
                <c:pt idx="14897">
                  <c:v>51.128749999999926</c:v>
                </c:pt>
                <c:pt idx="14898">
                  <c:v>51.128749999999926</c:v>
                </c:pt>
                <c:pt idx="14899">
                  <c:v>51.128749999999926</c:v>
                </c:pt>
                <c:pt idx="14900">
                  <c:v>51.128749999999926</c:v>
                </c:pt>
                <c:pt idx="14901">
                  <c:v>51.128749999999926</c:v>
                </c:pt>
                <c:pt idx="14902">
                  <c:v>51.128749999999926</c:v>
                </c:pt>
                <c:pt idx="14903">
                  <c:v>51.128749999999926</c:v>
                </c:pt>
                <c:pt idx="14904">
                  <c:v>51.128749999999926</c:v>
                </c:pt>
                <c:pt idx="14905">
                  <c:v>51.128749999999926</c:v>
                </c:pt>
                <c:pt idx="14906">
                  <c:v>51.128749999999926</c:v>
                </c:pt>
                <c:pt idx="14907">
                  <c:v>51.128749999999926</c:v>
                </c:pt>
                <c:pt idx="14908">
                  <c:v>51.128749999999926</c:v>
                </c:pt>
                <c:pt idx="14909">
                  <c:v>51.128749999999926</c:v>
                </c:pt>
                <c:pt idx="14910">
                  <c:v>51.128749999999926</c:v>
                </c:pt>
                <c:pt idx="14911">
                  <c:v>51.128749999999926</c:v>
                </c:pt>
                <c:pt idx="14912">
                  <c:v>51.128749999999926</c:v>
                </c:pt>
                <c:pt idx="14913">
                  <c:v>51.130439999999929</c:v>
                </c:pt>
                <c:pt idx="14914">
                  <c:v>51.130919999999932</c:v>
                </c:pt>
                <c:pt idx="14915">
                  <c:v>51.130919999999932</c:v>
                </c:pt>
                <c:pt idx="14916">
                  <c:v>51.130919999999932</c:v>
                </c:pt>
                <c:pt idx="14917">
                  <c:v>51.130919999999932</c:v>
                </c:pt>
                <c:pt idx="14918">
                  <c:v>51.130919999999932</c:v>
                </c:pt>
                <c:pt idx="14919">
                  <c:v>51.130919999999932</c:v>
                </c:pt>
                <c:pt idx="14920">
                  <c:v>51.130919999999932</c:v>
                </c:pt>
                <c:pt idx="14921">
                  <c:v>51.130919999999932</c:v>
                </c:pt>
                <c:pt idx="14922">
                  <c:v>51.130919999999932</c:v>
                </c:pt>
                <c:pt idx="14923">
                  <c:v>51.130919999999932</c:v>
                </c:pt>
                <c:pt idx="14924">
                  <c:v>51.130919999999932</c:v>
                </c:pt>
                <c:pt idx="14925">
                  <c:v>51.130919999999932</c:v>
                </c:pt>
                <c:pt idx="14926">
                  <c:v>51.130919999999932</c:v>
                </c:pt>
                <c:pt idx="14927">
                  <c:v>51.130919999999932</c:v>
                </c:pt>
                <c:pt idx="14928">
                  <c:v>51.130919999999932</c:v>
                </c:pt>
                <c:pt idx="14929">
                  <c:v>51.130919999999932</c:v>
                </c:pt>
                <c:pt idx="14930">
                  <c:v>51.130919999999932</c:v>
                </c:pt>
                <c:pt idx="14931">
                  <c:v>51.130919999999932</c:v>
                </c:pt>
                <c:pt idx="14932">
                  <c:v>51.130919999999932</c:v>
                </c:pt>
                <c:pt idx="14933">
                  <c:v>51.134129999999935</c:v>
                </c:pt>
                <c:pt idx="14934">
                  <c:v>51.154199999999932</c:v>
                </c:pt>
                <c:pt idx="14935">
                  <c:v>51.170859999999934</c:v>
                </c:pt>
                <c:pt idx="14936">
                  <c:v>51.173929999999935</c:v>
                </c:pt>
                <c:pt idx="14937">
                  <c:v>51.173939999999938</c:v>
                </c:pt>
                <c:pt idx="14938">
                  <c:v>51.173939999999938</c:v>
                </c:pt>
                <c:pt idx="14939">
                  <c:v>51.173939999999938</c:v>
                </c:pt>
                <c:pt idx="14940">
                  <c:v>51.173939999999938</c:v>
                </c:pt>
                <c:pt idx="14941">
                  <c:v>51.173939999999938</c:v>
                </c:pt>
                <c:pt idx="14942">
                  <c:v>51.173939999999938</c:v>
                </c:pt>
                <c:pt idx="14943">
                  <c:v>51.173939999999938</c:v>
                </c:pt>
                <c:pt idx="14944">
                  <c:v>51.173939999999938</c:v>
                </c:pt>
                <c:pt idx="14945">
                  <c:v>51.173939999999938</c:v>
                </c:pt>
                <c:pt idx="14946">
                  <c:v>51.173939999999938</c:v>
                </c:pt>
                <c:pt idx="14947">
                  <c:v>51.173939999999938</c:v>
                </c:pt>
                <c:pt idx="14948">
                  <c:v>51.173939999999938</c:v>
                </c:pt>
                <c:pt idx="14949">
                  <c:v>51.173939999999938</c:v>
                </c:pt>
                <c:pt idx="14950">
                  <c:v>51.173939999999938</c:v>
                </c:pt>
                <c:pt idx="14951">
                  <c:v>51.173939999999938</c:v>
                </c:pt>
                <c:pt idx="14952">
                  <c:v>51.173939999999938</c:v>
                </c:pt>
                <c:pt idx="14953">
                  <c:v>51.17631999999994</c:v>
                </c:pt>
                <c:pt idx="14954">
                  <c:v>51.188799999999937</c:v>
                </c:pt>
                <c:pt idx="14955">
                  <c:v>51.197989999999933</c:v>
                </c:pt>
                <c:pt idx="14956">
                  <c:v>51.205819999999932</c:v>
                </c:pt>
                <c:pt idx="14957">
                  <c:v>51.212319999999934</c:v>
                </c:pt>
                <c:pt idx="14958">
                  <c:v>51.213919999999938</c:v>
                </c:pt>
                <c:pt idx="14959">
                  <c:v>51.214649999999935</c:v>
                </c:pt>
                <c:pt idx="14960">
                  <c:v>51.214649999999935</c:v>
                </c:pt>
                <c:pt idx="14961">
                  <c:v>51.214649999999935</c:v>
                </c:pt>
                <c:pt idx="14962">
                  <c:v>51.214649999999935</c:v>
                </c:pt>
                <c:pt idx="14963">
                  <c:v>51.214649999999935</c:v>
                </c:pt>
                <c:pt idx="14964">
                  <c:v>51.214649999999935</c:v>
                </c:pt>
                <c:pt idx="14965">
                  <c:v>51.214649999999935</c:v>
                </c:pt>
                <c:pt idx="14966">
                  <c:v>51.214649999999935</c:v>
                </c:pt>
                <c:pt idx="14967">
                  <c:v>51.214649999999935</c:v>
                </c:pt>
                <c:pt idx="14968">
                  <c:v>51.214649999999935</c:v>
                </c:pt>
                <c:pt idx="14969">
                  <c:v>51.214649999999935</c:v>
                </c:pt>
                <c:pt idx="14970">
                  <c:v>51.214649999999935</c:v>
                </c:pt>
                <c:pt idx="14971">
                  <c:v>51.215149999999937</c:v>
                </c:pt>
                <c:pt idx="14972">
                  <c:v>51.215839999999936</c:v>
                </c:pt>
                <c:pt idx="14973">
                  <c:v>51.216189999999933</c:v>
                </c:pt>
                <c:pt idx="14974">
                  <c:v>51.216339999999931</c:v>
                </c:pt>
                <c:pt idx="14975">
                  <c:v>51.216339999999931</c:v>
                </c:pt>
                <c:pt idx="14976">
                  <c:v>51.216339999999931</c:v>
                </c:pt>
                <c:pt idx="14977">
                  <c:v>51.216339999999931</c:v>
                </c:pt>
                <c:pt idx="14978">
                  <c:v>51.216339999999931</c:v>
                </c:pt>
                <c:pt idx="14979">
                  <c:v>51.216339999999931</c:v>
                </c:pt>
                <c:pt idx="14980">
                  <c:v>51.216339999999931</c:v>
                </c:pt>
                <c:pt idx="14981">
                  <c:v>51.216339999999931</c:v>
                </c:pt>
                <c:pt idx="14982">
                  <c:v>51.217889999999933</c:v>
                </c:pt>
                <c:pt idx="14983">
                  <c:v>51.232239999999933</c:v>
                </c:pt>
                <c:pt idx="14984">
                  <c:v>51.24339999999993</c:v>
                </c:pt>
                <c:pt idx="14985">
                  <c:v>51.257849999999927</c:v>
                </c:pt>
                <c:pt idx="14986">
                  <c:v>51.281749999999924</c:v>
                </c:pt>
                <c:pt idx="14987">
                  <c:v>51.290669999999928</c:v>
                </c:pt>
                <c:pt idx="14988">
                  <c:v>51.297029999999928</c:v>
                </c:pt>
                <c:pt idx="14989">
                  <c:v>51.300099999999929</c:v>
                </c:pt>
                <c:pt idx="14990">
                  <c:v>51.301539999999932</c:v>
                </c:pt>
                <c:pt idx="14991">
                  <c:v>51.302929999999932</c:v>
                </c:pt>
                <c:pt idx="14992">
                  <c:v>51.303819999999931</c:v>
                </c:pt>
                <c:pt idx="14993">
                  <c:v>51.303949999999929</c:v>
                </c:pt>
                <c:pt idx="14994">
                  <c:v>51.303949999999929</c:v>
                </c:pt>
                <c:pt idx="14995">
                  <c:v>51.303949999999929</c:v>
                </c:pt>
                <c:pt idx="14996">
                  <c:v>51.303949999999929</c:v>
                </c:pt>
                <c:pt idx="14997">
                  <c:v>51.303949999999929</c:v>
                </c:pt>
                <c:pt idx="14998">
                  <c:v>51.303949999999929</c:v>
                </c:pt>
                <c:pt idx="14999">
                  <c:v>51.303949999999929</c:v>
                </c:pt>
                <c:pt idx="15000">
                  <c:v>51.303949999999929</c:v>
                </c:pt>
                <c:pt idx="15001">
                  <c:v>51.303949999999929</c:v>
                </c:pt>
                <c:pt idx="15002">
                  <c:v>51.303949999999929</c:v>
                </c:pt>
                <c:pt idx="15003">
                  <c:v>51.303949999999929</c:v>
                </c:pt>
                <c:pt idx="15004">
                  <c:v>51.303949999999929</c:v>
                </c:pt>
                <c:pt idx="15005">
                  <c:v>51.303949999999929</c:v>
                </c:pt>
                <c:pt idx="15006">
                  <c:v>51.303949999999929</c:v>
                </c:pt>
                <c:pt idx="15007">
                  <c:v>51.303949999999929</c:v>
                </c:pt>
                <c:pt idx="15008">
                  <c:v>51.303949999999929</c:v>
                </c:pt>
                <c:pt idx="15009">
                  <c:v>51.303949999999929</c:v>
                </c:pt>
                <c:pt idx="15010">
                  <c:v>51.303949999999929</c:v>
                </c:pt>
                <c:pt idx="15011">
                  <c:v>51.303949999999929</c:v>
                </c:pt>
                <c:pt idx="15012">
                  <c:v>51.303949999999929</c:v>
                </c:pt>
                <c:pt idx="15013">
                  <c:v>51.303949999999929</c:v>
                </c:pt>
                <c:pt idx="15014">
                  <c:v>51.30768999999993</c:v>
                </c:pt>
                <c:pt idx="15015">
                  <c:v>51.31162999999993</c:v>
                </c:pt>
                <c:pt idx="15016">
                  <c:v>51.333619999999932</c:v>
                </c:pt>
                <c:pt idx="15017">
                  <c:v>51.360509999999934</c:v>
                </c:pt>
                <c:pt idx="15018">
                  <c:v>51.370489999999933</c:v>
                </c:pt>
                <c:pt idx="15019">
                  <c:v>51.376799999999932</c:v>
                </c:pt>
                <c:pt idx="15020">
                  <c:v>51.379109999999933</c:v>
                </c:pt>
                <c:pt idx="15021">
                  <c:v>51.379109999999933</c:v>
                </c:pt>
                <c:pt idx="15022">
                  <c:v>51.379109999999933</c:v>
                </c:pt>
                <c:pt idx="15023">
                  <c:v>51.379109999999933</c:v>
                </c:pt>
                <c:pt idx="15024">
                  <c:v>51.379109999999933</c:v>
                </c:pt>
                <c:pt idx="15025">
                  <c:v>51.379109999999933</c:v>
                </c:pt>
                <c:pt idx="15026">
                  <c:v>51.379109999999933</c:v>
                </c:pt>
                <c:pt idx="15027">
                  <c:v>51.379109999999933</c:v>
                </c:pt>
                <c:pt idx="15028">
                  <c:v>51.379109999999933</c:v>
                </c:pt>
                <c:pt idx="15029">
                  <c:v>51.379109999999933</c:v>
                </c:pt>
                <c:pt idx="15030">
                  <c:v>51.379649999999934</c:v>
                </c:pt>
                <c:pt idx="15031">
                  <c:v>51.386069999999933</c:v>
                </c:pt>
                <c:pt idx="15032">
                  <c:v>51.39241999999993</c:v>
                </c:pt>
                <c:pt idx="15033">
                  <c:v>51.396019999999929</c:v>
                </c:pt>
                <c:pt idx="15034">
                  <c:v>51.397749999999931</c:v>
                </c:pt>
                <c:pt idx="15035">
                  <c:v>51.398169999999929</c:v>
                </c:pt>
                <c:pt idx="15036">
                  <c:v>51.398169999999929</c:v>
                </c:pt>
                <c:pt idx="15037">
                  <c:v>51.398169999999929</c:v>
                </c:pt>
                <c:pt idx="15038">
                  <c:v>51.398169999999929</c:v>
                </c:pt>
                <c:pt idx="15039">
                  <c:v>51.398169999999929</c:v>
                </c:pt>
                <c:pt idx="15040">
                  <c:v>51.398169999999929</c:v>
                </c:pt>
                <c:pt idx="15041">
                  <c:v>51.398169999999929</c:v>
                </c:pt>
                <c:pt idx="15042">
                  <c:v>51.398169999999929</c:v>
                </c:pt>
                <c:pt idx="15043">
                  <c:v>51.398169999999929</c:v>
                </c:pt>
                <c:pt idx="15044">
                  <c:v>51.398169999999929</c:v>
                </c:pt>
                <c:pt idx="15045">
                  <c:v>51.398609999999927</c:v>
                </c:pt>
                <c:pt idx="15046">
                  <c:v>51.398609999999927</c:v>
                </c:pt>
                <c:pt idx="15047">
                  <c:v>51.398609999999927</c:v>
                </c:pt>
                <c:pt idx="15048">
                  <c:v>51.398609999999927</c:v>
                </c:pt>
                <c:pt idx="15049">
                  <c:v>51.398609999999927</c:v>
                </c:pt>
                <c:pt idx="15050">
                  <c:v>51.398609999999927</c:v>
                </c:pt>
                <c:pt idx="15051">
                  <c:v>51.398609999999927</c:v>
                </c:pt>
                <c:pt idx="15052">
                  <c:v>51.398609999999927</c:v>
                </c:pt>
                <c:pt idx="15053">
                  <c:v>51.398609999999927</c:v>
                </c:pt>
                <c:pt idx="15054">
                  <c:v>51.398609999999927</c:v>
                </c:pt>
                <c:pt idx="15055">
                  <c:v>51.398609999999927</c:v>
                </c:pt>
                <c:pt idx="15056">
                  <c:v>51.398609999999927</c:v>
                </c:pt>
                <c:pt idx="15057">
                  <c:v>51.402429999999924</c:v>
                </c:pt>
                <c:pt idx="15058">
                  <c:v>51.411089999999923</c:v>
                </c:pt>
                <c:pt idx="15059">
                  <c:v>51.425859999999922</c:v>
                </c:pt>
                <c:pt idx="15060">
                  <c:v>51.452769999999923</c:v>
                </c:pt>
                <c:pt idx="15061">
                  <c:v>51.468439999999923</c:v>
                </c:pt>
                <c:pt idx="15062">
                  <c:v>51.482079999999925</c:v>
                </c:pt>
                <c:pt idx="15063">
                  <c:v>51.488279999999925</c:v>
                </c:pt>
                <c:pt idx="15064">
                  <c:v>51.489739999999927</c:v>
                </c:pt>
                <c:pt idx="15065">
                  <c:v>51.489739999999927</c:v>
                </c:pt>
                <c:pt idx="15066">
                  <c:v>51.489739999999927</c:v>
                </c:pt>
                <c:pt idx="15067">
                  <c:v>51.489739999999927</c:v>
                </c:pt>
                <c:pt idx="15068">
                  <c:v>51.489739999999927</c:v>
                </c:pt>
                <c:pt idx="15069">
                  <c:v>51.489739999999927</c:v>
                </c:pt>
                <c:pt idx="15070">
                  <c:v>51.495249999999928</c:v>
                </c:pt>
                <c:pt idx="15071">
                  <c:v>51.501759999999926</c:v>
                </c:pt>
                <c:pt idx="15072">
                  <c:v>51.505749999999928</c:v>
                </c:pt>
                <c:pt idx="15073">
                  <c:v>51.505909999999929</c:v>
                </c:pt>
                <c:pt idx="15074">
                  <c:v>51.505909999999929</c:v>
                </c:pt>
                <c:pt idx="15075">
                  <c:v>51.505909999999929</c:v>
                </c:pt>
                <c:pt idx="15076">
                  <c:v>51.505909999999929</c:v>
                </c:pt>
                <c:pt idx="15077">
                  <c:v>51.505909999999929</c:v>
                </c:pt>
                <c:pt idx="15078">
                  <c:v>51.505909999999929</c:v>
                </c:pt>
                <c:pt idx="15079">
                  <c:v>51.505909999999929</c:v>
                </c:pt>
                <c:pt idx="15080">
                  <c:v>51.505909999999929</c:v>
                </c:pt>
                <c:pt idx="15081">
                  <c:v>51.505909999999929</c:v>
                </c:pt>
                <c:pt idx="15082">
                  <c:v>51.505909999999929</c:v>
                </c:pt>
                <c:pt idx="15083">
                  <c:v>51.511289999999931</c:v>
                </c:pt>
                <c:pt idx="15084">
                  <c:v>51.51356999999993</c:v>
                </c:pt>
                <c:pt idx="15085">
                  <c:v>51.515379999999929</c:v>
                </c:pt>
                <c:pt idx="15086">
                  <c:v>51.51611999999993</c:v>
                </c:pt>
                <c:pt idx="15087">
                  <c:v>51.51611999999993</c:v>
                </c:pt>
                <c:pt idx="15088">
                  <c:v>51.51611999999993</c:v>
                </c:pt>
                <c:pt idx="15089">
                  <c:v>51.51611999999993</c:v>
                </c:pt>
                <c:pt idx="15090">
                  <c:v>51.51611999999993</c:v>
                </c:pt>
                <c:pt idx="15091">
                  <c:v>51.51611999999993</c:v>
                </c:pt>
                <c:pt idx="15092">
                  <c:v>51.51611999999993</c:v>
                </c:pt>
                <c:pt idx="15093">
                  <c:v>51.51611999999993</c:v>
                </c:pt>
                <c:pt idx="15094">
                  <c:v>51.51611999999993</c:v>
                </c:pt>
                <c:pt idx="15095">
                  <c:v>51.51611999999993</c:v>
                </c:pt>
                <c:pt idx="15096">
                  <c:v>51.51611999999993</c:v>
                </c:pt>
                <c:pt idx="15097">
                  <c:v>51.518869999999929</c:v>
                </c:pt>
                <c:pt idx="15098">
                  <c:v>51.525849999999927</c:v>
                </c:pt>
                <c:pt idx="15099">
                  <c:v>51.531269999999928</c:v>
                </c:pt>
                <c:pt idx="15100">
                  <c:v>51.533889999999928</c:v>
                </c:pt>
                <c:pt idx="15101">
                  <c:v>51.534369999999932</c:v>
                </c:pt>
                <c:pt idx="15102">
                  <c:v>51.534369999999932</c:v>
                </c:pt>
                <c:pt idx="15103">
                  <c:v>51.534369999999932</c:v>
                </c:pt>
                <c:pt idx="15104">
                  <c:v>51.534369999999932</c:v>
                </c:pt>
                <c:pt idx="15105">
                  <c:v>51.534369999999932</c:v>
                </c:pt>
                <c:pt idx="15106">
                  <c:v>51.534369999999932</c:v>
                </c:pt>
                <c:pt idx="15107">
                  <c:v>51.534369999999932</c:v>
                </c:pt>
                <c:pt idx="15108">
                  <c:v>51.534369999999932</c:v>
                </c:pt>
                <c:pt idx="15109">
                  <c:v>51.534369999999932</c:v>
                </c:pt>
                <c:pt idx="15110">
                  <c:v>51.534369999999932</c:v>
                </c:pt>
                <c:pt idx="15111">
                  <c:v>51.534369999999932</c:v>
                </c:pt>
                <c:pt idx="15112">
                  <c:v>51.534369999999932</c:v>
                </c:pt>
                <c:pt idx="15113">
                  <c:v>51.534369999999932</c:v>
                </c:pt>
                <c:pt idx="15114">
                  <c:v>51.534369999999932</c:v>
                </c:pt>
                <c:pt idx="15115">
                  <c:v>51.534369999999932</c:v>
                </c:pt>
                <c:pt idx="15116">
                  <c:v>51.534369999999932</c:v>
                </c:pt>
                <c:pt idx="15117">
                  <c:v>51.534369999999932</c:v>
                </c:pt>
                <c:pt idx="15118">
                  <c:v>51.534369999999932</c:v>
                </c:pt>
                <c:pt idx="15119">
                  <c:v>51.534369999999932</c:v>
                </c:pt>
                <c:pt idx="15120">
                  <c:v>51.534369999999932</c:v>
                </c:pt>
                <c:pt idx="15121">
                  <c:v>51.534369999999932</c:v>
                </c:pt>
                <c:pt idx="15122">
                  <c:v>51.544809999999934</c:v>
                </c:pt>
                <c:pt idx="15123">
                  <c:v>51.581589999999935</c:v>
                </c:pt>
                <c:pt idx="15124">
                  <c:v>51.601619999999933</c:v>
                </c:pt>
                <c:pt idx="15125">
                  <c:v>51.613619999999933</c:v>
                </c:pt>
                <c:pt idx="15126">
                  <c:v>51.620539999999934</c:v>
                </c:pt>
                <c:pt idx="15127">
                  <c:v>51.621799999999936</c:v>
                </c:pt>
                <c:pt idx="15128">
                  <c:v>51.62189999999994</c:v>
                </c:pt>
                <c:pt idx="15129">
                  <c:v>51.62189999999994</c:v>
                </c:pt>
                <c:pt idx="15130">
                  <c:v>51.62189999999994</c:v>
                </c:pt>
                <c:pt idx="15131">
                  <c:v>51.62189999999994</c:v>
                </c:pt>
                <c:pt idx="15132">
                  <c:v>51.62189999999994</c:v>
                </c:pt>
                <c:pt idx="15133">
                  <c:v>51.62189999999994</c:v>
                </c:pt>
                <c:pt idx="15134">
                  <c:v>51.62189999999994</c:v>
                </c:pt>
                <c:pt idx="15135">
                  <c:v>51.62189999999994</c:v>
                </c:pt>
                <c:pt idx="15136">
                  <c:v>51.625199999999943</c:v>
                </c:pt>
                <c:pt idx="15137">
                  <c:v>51.636039999999944</c:v>
                </c:pt>
                <c:pt idx="15138">
                  <c:v>51.656159999999943</c:v>
                </c:pt>
                <c:pt idx="15139">
                  <c:v>51.670929999999942</c:v>
                </c:pt>
                <c:pt idx="15140">
                  <c:v>51.673719999999939</c:v>
                </c:pt>
                <c:pt idx="15141">
                  <c:v>51.674279999999939</c:v>
                </c:pt>
                <c:pt idx="15142">
                  <c:v>51.674279999999939</c:v>
                </c:pt>
                <c:pt idx="15143">
                  <c:v>51.674279999999939</c:v>
                </c:pt>
                <c:pt idx="15144">
                  <c:v>51.674279999999939</c:v>
                </c:pt>
                <c:pt idx="15145">
                  <c:v>51.674279999999939</c:v>
                </c:pt>
                <c:pt idx="15146">
                  <c:v>51.674279999999939</c:v>
                </c:pt>
                <c:pt idx="15147">
                  <c:v>51.674279999999939</c:v>
                </c:pt>
                <c:pt idx="15148">
                  <c:v>51.674279999999939</c:v>
                </c:pt>
                <c:pt idx="15149">
                  <c:v>51.674279999999939</c:v>
                </c:pt>
                <c:pt idx="15150">
                  <c:v>51.674279999999939</c:v>
                </c:pt>
                <c:pt idx="15151">
                  <c:v>51.678979999999939</c:v>
                </c:pt>
                <c:pt idx="15152">
                  <c:v>51.684229999999936</c:v>
                </c:pt>
                <c:pt idx="15153">
                  <c:v>51.692009999999932</c:v>
                </c:pt>
                <c:pt idx="15154">
                  <c:v>51.695889999999935</c:v>
                </c:pt>
                <c:pt idx="15155">
                  <c:v>51.695889999999935</c:v>
                </c:pt>
                <c:pt idx="15156">
                  <c:v>51.695889999999935</c:v>
                </c:pt>
                <c:pt idx="15157">
                  <c:v>51.695989999999938</c:v>
                </c:pt>
                <c:pt idx="15158">
                  <c:v>51.698389999999939</c:v>
                </c:pt>
                <c:pt idx="15159">
                  <c:v>51.711949999999938</c:v>
                </c:pt>
                <c:pt idx="15160">
                  <c:v>51.73693999999994</c:v>
                </c:pt>
                <c:pt idx="15161">
                  <c:v>51.759359999999937</c:v>
                </c:pt>
                <c:pt idx="15162">
                  <c:v>51.770039999999938</c:v>
                </c:pt>
                <c:pt idx="15163">
                  <c:v>51.776699999999934</c:v>
                </c:pt>
                <c:pt idx="15164">
                  <c:v>51.779329999999938</c:v>
                </c:pt>
                <c:pt idx="15165">
                  <c:v>51.77955999999994</c:v>
                </c:pt>
                <c:pt idx="15166">
                  <c:v>51.77955999999994</c:v>
                </c:pt>
                <c:pt idx="15167">
                  <c:v>51.77955999999994</c:v>
                </c:pt>
                <c:pt idx="15168">
                  <c:v>51.77955999999994</c:v>
                </c:pt>
                <c:pt idx="15169">
                  <c:v>51.77955999999994</c:v>
                </c:pt>
                <c:pt idx="15170">
                  <c:v>51.781499999999937</c:v>
                </c:pt>
                <c:pt idx="15171">
                  <c:v>51.804639999999935</c:v>
                </c:pt>
                <c:pt idx="15172">
                  <c:v>51.832559999999937</c:v>
                </c:pt>
                <c:pt idx="15173">
                  <c:v>51.85808999999994</c:v>
                </c:pt>
                <c:pt idx="15174">
                  <c:v>51.87357999999994</c:v>
                </c:pt>
                <c:pt idx="15175">
                  <c:v>51.87977999999994</c:v>
                </c:pt>
                <c:pt idx="15176">
                  <c:v>51.880849999999938</c:v>
                </c:pt>
                <c:pt idx="15177">
                  <c:v>51.880849999999938</c:v>
                </c:pt>
                <c:pt idx="15178">
                  <c:v>51.880849999999938</c:v>
                </c:pt>
                <c:pt idx="15179">
                  <c:v>51.880849999999938</c:v>
                </c:pt>
                <c:pt idx="15180">
                  <c:v>51.880849999999938</c:v>
                </c:pt>
                <c:pt idx="15181">
                  <c:v>51.880849999999938</c:v>
                </c:pt>
                <c:pt idx="15182">
                  <c:v>51.880849999999938</c:v>
                </c:pt>
                <c:pt idx="15183">
                  <c:v>51.880849999999938</c:v>
                </c:pt>
                <c:pt idx="15184">
                  <c:v>51.884219999999935</c:v>
                </c:pt>
                <c:pt idx="15185">
                  <c:v>51.905099999999933</c:v>
                </c:pt>
                <c:pt idx="15186">
                  <c:v>51.916159999999934</c:v>
                </c:pt>
                <c:pt idx="15187">
                  <c:v>51.925689999999932</c:v>
                </c:pt>
                <c:pt idx="15188">
                  <c:v>51.931769999999929</c:v>
                </c:pt>
                <c:pt idx="15189">
                  <c:v>51.935089999999931</c:v>
                </c:pt>
                <c:pt idx="15190">
                  <c:v>51.935859999999934</c:v>
                </c:pt>
                <c:pt idx="15191">
                  <c:v>51.935979999999937</c:v>
                </c:pt>
                <c:pt idx="15192">
                  <c:v>51.935979999999937</c:v>
                </c:pt>
                <c:pt idx="15193">
                  <c:v>51.935979999999937</c:v>
                </c:pt>
                <c:pt idx="15194">
                  <c:v>51.935979999999937</c:v>
                </c:pt>
                <c:pt idx="15195">
                  <c:v>51.935979999999937</c:v>
                </c:pt>
                <c:pt idx="15196">
                  <c:v>51.935979999999937</c:v>
                </c:pt>
                <c:pt idx="15197">
                  <c:v>51.935979999999937</c:v>
                </c:pt>
                <c:pt idx="15198">
                  <c:v>51.940339999999935</c:v>
                </c:pt>
                <c:pt idx="15199">
                  <c:v>51.951359999999937</c:v>
                </c:pt>
                <c:pt idx="15200">
                  <c:v>51.957229999999939</c:v>
                </c:pt>
                <c:pt idx="15201">
                  <c:v>51.964489999999941</c:v>
                </c:pt>
                <c:pt idx="15202">
                  <c:v>51.977499999999942</c:v>
                </c:pt>
                <c:pt idx="15203">
                  <c:v>51.995059999999945</c:v>
                </c:pt>
                <c:pt idx="15204">
                  <c:v>52.004199999999948</c:v>
                </c:pt>
                <c:pt idx="15205">
                  <c:v>52.007919999999949</c:v>
                </c:pt>
                <c:pt idx="15206">
                  <c:v>52.009139999999945</c:v>
                </c:pt>
                <c:pt idx="15207">
                  <c:v>52.009219999999942</c:v>
                </c:pt>
                <c:pt idx="15208">
                  <c:v>52.009219999999942</c:v>
                </c:pt>
                <c:pt idx="15209">
                  <c:v>52.009219999999942</c:v>
                </c:pt>
                <c:pt idx="15210">
                  <c:v>52.009219999999942</c:v>
                </c:pt>
                <c:pt idx="15211">
                  <c:v>52.009219999999942</c:v>
                </c:pt>
                <c:pt idx="15212">
                  <c:v>52.009219999999942</c:v>
                </c:pt>
                <c:pt idx="15213">
                  <c:v>52.009219999999942</c:v>
                </c:pt>
                <c:pt idx="15214">
                  <c:v>52.009219999999942</c:v>
                </c:pt>
                <c:pt idx="15215">
                  <c:v>52.015619999999942</c:v>
                </c:pt>
                <c:pt idx="15216">
                  <c:v>52.026339999999941</c:v>
                </c:pt>
                <c:pt idx="15217">
                  <c:v>52.037859999999938</c:v>
                </c:pt>
                <c:pt idx="15218">
                  <c:v>52.056389999999936</c:v>
                </c:pt>
                <c:pt idx="15219">
                  <c:v>52.067729999999933</c:v>
                </c:pt>
                <c:pt idx="15220">
                  <c:v>52.070359999999937</c:v>
                </c:pt>
                <c:pt idx="15221">
                  <c:v>52.070809999999938</c:v>
                </c:pt>
                <c:pt idx="15222">
                  <c:v>52.070809999999938</c:v>
                </c:pt>
                <c:pt idx="15223">
                  <c:v>52.070809999999938</c:v>
                </c:pt>
                <c:pt idx="15224">
                  <c:v>52.070809999999938</c:v>
                </c:pt>
                <c:pt idx="15225">
                  <c:v>52.070809999999938</c:v>
                </c:pt>
                <c:pt idx="15226">
                  <c:v>52.070809999999938</c:v>
                </c:pt>
                <c:pt idx="15227">
                  <c:v>52.070809999999938</c:v>
                </c:pt>
                <c:pt idx="15228">
                  <c:v>52.070869999999935</c:v>
                </c:pt>
                <c:pt idx="15229">
                  <c:v>52.071409999999936</c:v>
                </c:pt>
                <c:pt idx="15230">
                  <c:v>52.072139999999933</c:v>
                </c:pt>
                <c:pt idx="15231">
                  <c:v>52.072309999999931</c:v>
                </c:pt>
                <c:pt idx="15232">
                  <c:v>52.072309999999931</c:v>
                </c:pt>
                <c:pt idx="15233">
                  <c:v>52.072309999999931</c:v>
                </c:pt>
                <c:pt idx="15234">
                  <c:v>52.072309999999931</c:v>
                </c:pt>
                <c:pt idx="15235">
                  <c:v>52.072309999999931</c:v>
                </c:pt>
                <c:pt idx="15236">
                  <c:v>52.072309999999931</c:v>
                </c:pt>
                <c:pt idx="15237">
                  <c:v>52.072309999999931</c:v>
                </c:pt>
                <c:pt idx="15238">
                  <c:v>52.072309999999931</c:v>
                </c:pt>
                <c:pt idx="15239">
                  <c:v>52.072309999999931</c:v>
                </c:pt>
                <c:pt idx="15240">
                  <c:v>52.072309999999931</c:v>
                </c:pt>
                <c:pt idx="15241">
                  <c:v>52.072309999999931</c:v>
                </c:pt>
                <c:pt idx="15242">
                  <c:v>52.073669999999929</c:v>
                </c:pt>
                <c:pt idx="15243">
                  <c:v>52.076439999999927</c:v>
                </c:pt>
                <c:pt idx="15244">
                  <c:v>52.08105999999993</c:v>
                </c:pt>
                <c:pt idx="15245">
                  <c:v>52.082859999999933</c:v>
                </c:pt>
                <c:pt idx="15246">
                  <c:v>52.083519999999936</c:v>
                </c:pt>
                <c:pt idx="15247">
                  <c:v>52.083639999999939</c:v>
                </c:pt>
                <c:pt idx="15248">
                  <c:v>52.083639999999939</c:v>
                </c:pt>
                <c:pt idx="15249">
                  <c:v>52.083639999999939</c:v>
                </c:pt>
                <c:pt idx="15250">
                  <c:v>52.083639999999939</c:v>
                </c:pt>
                <c:pt idx="15251">
                  <c:v>52.083639999999939</c:v>
                </c:pt>
                <c:pt idx="15252">
                  <c:v>52.083639999999939</c:v>
                </c:pt>
                <c:pt idx="15253">
                  <c:v>52.087339999999941</c:v>
                </c:pt>
                <c:pt idx="15254">
                  <c:v>52.093999999999937</c:v>
                </c:pt>
                <c:pt idx="15255">
                  <c:v>52.104569999999939</c:v>
                </c:pt>
                <c:pt idx="15256">
                  <c:v>52.116749999999939</c:v>
                </c:pt>
                <c:pt idx="15257">
                  <c:v>52.124659999999942</c:v>
                </c:pt>
                <c:pt idx="15258">
                  <c:v>52.127959999999945</c:v>
                </c:pt>
                <c:pt idx="15259">
                  <c:v>52.129229999999943</c:v>
                </c:pt>
                <c:pt idx="15260">
                  <c:v>52.129849999999941</c:v>
                </c:pt>
                <c:pt idx="15261">
                  <c:v>52.130119999999941</c:v>
                </c:pt>
                <c:pt idx="15262">
                  <c:v>52.130119999999941</c:v>
                </c:pt>
                <c:pt idx="15263">
                  <c:v>52.130119999999941</c:v>
                </c:pt>
                <c:pt idx="15264">
                  <c:v>52.130119999999941</c:v>
                </c:pt>
                <c:pt idx="15265">
                  <c:v>52.130119999999941</c:v>
                </c:pt>
                <c:pt idx="15266">
                  <c:v>52.130119999999941</c:v>
                </c:pt>
                <c:pt idx="15267">
                  <c:v>52.130119999999941</c:v>
                </c:pt>
                <c:pt idx="15268">
                  <c:v>52.130119999999941</c:v>
                </c:pt>
                <c:pt idx="15269">
                  <c:v>52.130119999999941</c:v>
                </c:pt>
                <c:pt idx="15270">
                  <c:v>52.130119999999941</c:v>
                </c:pt>
                <c:pt idx="15271">
                  <c:v>52.130119999999941</c:v>
                </c:pt>
                <c:pt idx="15272">
                  <c:v>52.130119999999941</c:v>
                </c:pt>
                <c:pt idx="15273">
                  <c:v>52.130119999999941</c:v>
                </c:pt>
                <c:pt idx="15274">
                  <c:v>52.130119999999941</c:v>
                </c:pt>
                <c:pt idx="15275">
                  <c:v>52.130119999999941</c:v>
                </c:pt>
                <c:pt idx="15276">
                  <c:v>52.130119999999941</c:v>
                </c:pt>
                <c:pt idx="15277">
                  <c:v>52.130119999999941</c:v>
                </c:pt>
                <c:pt idx="15278">
                  <c:v>52.130119999999941</c:v>
                </c:pt>
                <c:pt idx="15279">
                  <c:v>52.130119999999941</c:v>
                </c:pt>
                <c:pt idx="15280">
                  <c:v>52.130119999999941</c:v>
                </c:pt>
                <c:pt idx="15281">
                  <c:v>52.130119999999941</c:v>
                </c:pt>
                <c:pt idx="15282">
                  <c:v>52.130119999999941</c:v>
                </c:pt>
                <c:pt idx="15283">
                  <c:v>52.130119999999941</c:v>
                </c:pt>
                <c:pt idx="15284">
                  <c:v>52.130119999999941</c:v>
                </c:pt>
                <c:pt idx="15285">
                  <c:v>52.130119999999941</c:v>
                </c:pt>
                <c:pt idx="15286">
                  <c:v>52.130119999999941</c:v>
                </c:pt>
                <c:pt idx="15287">
                  <c:v>52.130119999999941</c:v>
                </c:pt>
                <c:pt idx="15288">
                  <c:v>52.130119999999941</c:v>
                </c:pt>
                <c:pt idx="15289">
                  <c:v>52.130119999999941</c:v>
                </c:pt>
                <c:pt idx="15290">
                  <c:v>52.130119999999941</c:v>
                </c:pt>
                <c:pt idx="15291">
                  <c:v>52.130119999999941</c:v>
                </c:pt>
                <c:pt idx="15292">
                  <c:v>52.130119999999941</c:v>
                </c:pt>
                <c:pt idx="15293">
                  <c:v>52.130119999999941</c:v>
                </c:pt>
                <c:pt idx="15294">
                  <c:v>52.130119999999941</c:v>
                </c:pt>
                <c:pt idx="15295">
                  <c:v>52.130119999999941</c:v>
                </c:pt>
                <c:pt idx="15296">
                  <c:v>52.130119999999941</c:v>
                </c:pt>
                <c:pt idx="15297">
                  <c:v>52.130119999999941</c:v>
                </c:pt>
                <c:pt idx="15298">
                  <c:v>52.130119999999941</c:v>
                </c:pt>
                <c:pt idx="15299">
                  <c:v>52.130119999999941</c:v>
                </c:pt>
                <c:pt idx="15300">
                  <c:v>52.130119999999941</c:v>
                </c:pt>
                <c:pt idx="15301">
                  <c:v>52.130119999999941</c:v>
                </c:pt>
                <c:pt idx="15302">
                  <c:v>52.130119999999941</c:v>
                </c:pt>
                <c:pt idx="15303">
                  <c:v>52.130119999999941</c:v>
                </c:pt>
                <c:pt idx="15304">
                  <c:v>52.130119999999941</c:v>
                </c:pt>
                <c:pt idx="15305">
                  <c:v>52.130119999999941</c:v>
                </c:pt>
                <c:pt idx="15306">
                  <c:v>52.130119999999941</c:v>
                </c:pt>
                <c:pt idx="15307">
                  <c:v>52.130119999999941</c:v>
                </c:pt>
                <c:pt idx="15308">
                  <c:v>52.130119999999941</c:v>
                </c:pt>
                <c:pt idx="15309">
                  <c:v>52.130119999999941</c:v>
                </c:pt>
                <c:pt idx="15310">
                  <c:v>52.130119999999941</c:v>
                </c:pt>
                <c:pt idx="15311">
                  <c:v>52.130119999999941</c:v>
                </c:pt>
                <c:pt idx="15312">
                  <c:v>52.130119999999941</c:v>
                </c:pt>
                <c:pt idx="15313">
                  <c:v>52.130119999999941</c:v>
                </c:pt>
                <c:pt idx="15314">
                  <c:v>52.130119999999941</c:v>
                </c:pt>
                <c:pt idx="15315">
                  <c:v>52.130119999999941</c:v>
                </c:pt>
                <c:pt idx="15316">
                  <c:v>52.130119999999941</c:v>
                </c:pt>
                <c:pt idx="15317">
                  <c:v>52.130119999999941</c:v>
                </c:pt>
                <c:pt idx="15318">
                  <c:v>52.130119999999941</c:v>
                </c:pt>
                <c:pt idx="15319">
                  <c:v>52.130119999999941</c:v>
                </c:pt>
                <c:pt idx="15320">
                  <c:v>52.130119999999941</c:v>
                </c:pt>
                <c:pt idx="15321">
                  <c:v>52.130119999999941</c:v>
                </c:pt>
                <c:pt idx="15322">
                  <c:v>52.130119999999941</c:v>
                </c:pt>
                <c:pt idx="15323">
                  <c:v>52.130119999999941</c:v>
                </c:pt>
                <c:pt idx="15324">
                  <c:v>52.130119999999941</c:v>
                </c:pt>
                <c:pt idx="15325">
                  <c:v>52.131599999999942</c:v>
                </c:pt>
                <c:pt idx="15326">
                  <c:v>52.133259999999943</c:v>
                </c:pt>
                <c:pt idx="15327">
                  <c:v>52.134809999999945</c:v>
                </c:pt>
                <c:pt idx="15328">
                  <c:v>52.135069999999942</c:v>
                </c:pt>
                <c:pt idx="15329">
                  <c:v>52.135069999999942</c:v>
                </c:pt>
                <c:pt idx="15330">
                  <c:v>52.135069999999942</c:v>
                </c:pt>
                <c:pt idx="15331">
                  <c:v>52.135069999999942</c:v>
                </c:pt>
                <c:pt idx="15332">
                  <c:v>52.135069999999942</c:v>
                </c:pt>
                <c:pt idx="15333">
                  <c:v>52.135069999999942</c:v>
                </c:pt>
                <c:pt idx="15334">
                  <c:v>52.135069999999942</c:v>
                </c:pt>
                <c:pt idx="15335">
                  <c:v>52.135069999999942</c:v>
                </c:pt>
                <c:pt idx="15336">
                  <c:v>52.135069999999942</c:v>
                </c:pt>
                <c:pt idx="15337">
                  <c:v>52.135069999999942</c:v>
                </c:pt>
                <c:pt idx="15338">
                  <c:v>52.135069999999942</c:v>
                </c:pt>
                <c:pt idx="15339">
                  <c:v>52.135069999999942</c:v>
                </c:pt>
                <c:pt idx="15340">
                  <c:v>52.136579999999945</c:v>
                </c:pt>
                <c:pt idx="15341">
                  <c:v>52.140809999999945</c:v>
                </c:pt>
                <c:pt idx="15342">
                  <c:v>52.143549999999948</c:v>
                </c:pt>
                <c:pt idx="15343">
                  <c:v>52.143979999999949</c:v>
                </c:pt>
                <c:pt idx="15344">
                  <c:v>52.143999999999949</c:v>
                </c:pt>
                <c:pt idx="15345">
                  <c:v>52.143999999999949</c:v>
                </c:pt>
                <c:pt idx="15346">
                  <c:v>52.143999999999949</c:v>
                </c:pt>
                <c:pt idx="15347">
                  <c:v>52.143999999999949</c:v>
                </c:pt>
                <c:pt idx="15348">
                  <c:v>52.143999999999949</c:v>
                </c:pt>
                <c:pt idx="15349">
                  <c:v>52.143999999999949</c:v>
                </c:pt>
                <c:pt idx="15350">
                  <c:v>52.143999999999949</c:v>
                </c:pt>
                <c:pt idx="15351">
                  <c:v>52.143999999999949</c:v>
                </c:pt>
                <c:pt idx="15352">
                  <c:v>52.143999999999949</c:v>
                </c:pt>
                <c:pt idx="15353">
                  <c:v>52.143999999999949</c:v>
                </c:pt>
                <c:pt idx="15354">
                  <c:v>52.143999999999949</c:v>
                </c:pt>
                <c:pt idx="15355">
                  <c:v>52.143999999999949</c:v>
                </c:pt>
                <c:pt idx="15356">
                  <c:v>52.143999999999949</c:v>
                </c:pt>
                <c:pt idx="15357">
                  <c:v>52.143999999999949</c:v>
                </c:pt>
                <c:pt idx="15358">
                  <c:v>52.143999999999949</c:v>
                </c:pt>
                <c:pt idx="15359">
                  <c:v>52.143999999999949</c:v>
                </c:pt>
                <c:pt idx="15360">
                  <c:v>52.143999999999949</c:v>
                </c:pt>
                <c:pt idx="15361">
                  <c:v>52.143999999999949</c:v>
                </c:pt>
                <c:pt idx="15362">
                  <c:v>52.143999999999949</c:v>
                </c:pt>
                <c:pt idx="15363">
                  <c:v>52.143999999999949</c:v>
                </c:pt>
                <c:pt idx="15364">
                  <c:v>52.143999999999949</c:v>
                </c:pt>
                <c:pt idx="15365">
                  <c:v>52.143999999999949</c:v>
                </c:pt>
                <c:pt idx="15366">
                  <c:v>52.143999999999949</c:v>
                </c:pt>
                <c:pt idx="15367">
                  <c:v>52.143999999999949</c:v>
                </c:pt>
                <c:pt idx="15368">
                  <c:v>52.144539999999949</c:v>
                </c:pt>
                <c:pt idx="15369">
                  <c:v>52.144999999999946</c:v>
                </c:pt>
                <c:pt idx="15370">
                  <c:v>52.145009999999949</c:v>
                </c:pt>
                <c:pt idx="15371">
                  <c:v>52.145009999999949</c:v>
                </c:pt>
                <c:pt idx="15372">
                  <c:v>52.145009999999949</c:v>
                </c:pt>
                <c:pt idx="15373">
                  <c:v>52.145009999999949</c:v>
                </c:pt>
                <c:pt idx="15374">
                  <c:v>52.145009999999949</c:v>
                </c:pt>
                <c:pt idx="15375">
                  <c:v>52.145009999999949</c:v>
                </c:pt>
                <c:pt idx="15376">
                  <c:v>52.145009999999949</c:v>
                </c:pt>
                <c:pt idx="15377">
                  <c:v>52.145009999999949</c:v>
                </c:pt>
                <c:pt idx="15378">
                  <c:v>52.145009999999949</c:v>
                </c:pt>
                <c:pt idx="15379">
                  <c:v>52.145009999999949</c:v>
                </c:pt>
                <c:pt idx="15380">
                  <c:v>52.145009999999949</c:v>
                </c:pt>
                <c:pt idx="15381">
                  <c:v>52.145009999999949</c:v>
                </c:pt>
                <c:pt idx="15382">
                  <c:v>52.145009999999949</c:v>
                </c:pt>
                <c:pt idx="15383">
                  <c:v>52.145009999999949</c:v>
                </c:pt>
                <c:pt idx="15384">
                  <c:v>52.145009999999949</c:v>
                </c:pt>
                <c:pt idx="15385">
                  <c:v>52.145009999999949</c:v>
                </c:pt>
                <c:pt idx="15386">
                  <c:v>52.145009999999949</c:v>
                </c:pt>
                <c:pt idx="15387">
                  <c:v>52.145009999999949</c:v>
                </c:pt>
                <c:pt idx="15388">
                  <c:v>52.145009999999949</c:v>
                </c:pt>
                <c:pt idx="15389">
                  <c:v>52.145009999999949</c:v>
                </c:pt>
                <c:pt idx="15390">
                  <c:v>52.145009999999949</c:v>
                </c:pt>
                <c:pt idx="15391">
                  <c:v>52.145009999999949</c:v>
                </c:pt>
                <c:pt idx="15392">
                  <c:v>52.147259999999946</c:v>
                </c:pt>
                <c:pt idx="15393">
                  <c:v>52.170979999999943</c:v>
                </c:pt>
                <c:pt idx="15394">
                  <c:v>52.204179999999944</c:v>
                </c:pt>
                <c:pt idx="15395">
                  <c:v>52.230649999999947</c:v>
                </c:pt>
                <c:pt idx="15396">
                  <c:v>52.244779999999949</c:v>
                </c:pt>
                <c:pt idx="15397">
                  <c:v>52.250249999999951</c:v>
                </c:pt>
                <c:pt idx="15398">
                  <c:v>52.250499999999953</c:v>
                </c:pt>
                <c:pt idx="15399">
                  <c:v>52.250499999999953</c:v>
                </c:pt>
                <c:pt idx="15400">
                  <c:v>52.250499999999953</c:v>
                </c:pt>
                <c:pt idx="15401">
                  <c:v>52.250499999999953</c:v>
                </c:pt>
                <c:pt idx="15402">
                  <c:v>52.251149999999953</c:v>
                </c:pt>
                <c:pt idx="15403">
                  <c:v>52.254749999999952</c:v>
                </c:pt>
                <c:pt idx="15404">
                  <c:v>52.260749999999952</c:v>
                </c:pt>
                <c:pt idx="15405">
                  <c:v>52.26568999999995</c:v>
                </c:pt>
                <c:pt idx="15406">
                  <c:v>52.269039999999947</c:v>
                </c:pt>
                <c:pt idx="15407">
                  <c:v>52.270889999999945</c:v>
                </c:pt>
                <c:pt idx="15408">
                  <c:v>52.271829999999945</c:v>
                </c:pt>
                <c:pt idx="15409">
                  <c:v>52.272279999999945</c:v>
                </c:pt>
                <c:pt idx="15410">
                  <c:v>52.272519999999943</c:v>
                </c:pt>
                <c:pt idx="15411">
                  <c:v>52.272609999999943</c:v>
                </c:pt>
                <c:pt idx="15412">
                  <c:v>52.272659999999945</c:v>
                </c:pt>
                <c:pt idx="15413">
                  <c:v>52.272709999999947</c:v>
                </c:pt>
                <c:pt idx="15414">
                  <c:v>52.272739999999949</c:v>
                </c:pt>
                <c:pt idx="15415">
                  <c:v>52.272739999999949</c:v>
                </c:pt>
                <c:pt idx="15416">
                  <c:v>52.272739999999949</c:v>
                </c:pt>
                <c:pt idx="15417">
                  <c:v>52.272739999999949</c:v>
                </c:pt>
                <c:pt idx="15418">
                  <c:v>52.272739999999949</c:v>
                </c:pt>
                <c:pt idx="15419">
                  <c:v>52.272739999999949</c:v>
                </c:pt>
                <c:pt idx="15420">
                  <c:v>52.272969999999951</c:v>
                </c:pt>
                <c:pt idx="15421">
                  <c:v>52.275959999999948</c:v>
                </c:pt>
                <c:pt idx="15422">
                  <c:v>52.281429999999951</c:v>
                </c:pt>
                <c:pt idx="15423">
                  <c:v>52.28406999999995</c:v>
                </c:pt>
                <c:pt idx="15424">
                  <c:v>52.284459999999953</c:v>
                </c:pt>
                <c:pt idx="15425">
                  <c:v>52.284459999999953</c:v>
                </c:pt>
                <c:pt idx="15426">
                  <c:v>52.284459999999953</c:v>
                </c:pt>
                <c:pt idx="15427">
                  <c:v>52.284459999999953</c:v>
                </c:pt>
                <c:pt idx="15428">
                  <c:v>52.284459999999953</c:v>
                </c:pt>
                <c:pt idx="15429">
                  <c:v>52.284459999999953</c:v>
                </c:pt>
                <c:pt idx="15430">
                  <c:v>52.284459999999953</c:v>
                </c:pt>
                <c:pt idx="15431">
                  <c:v>52.284459999999953</c:v>
                </c:pt>
                <c:pt idx="15432">
                  <c:v>52.284459999999953</c:v>
                </c:pt>
                <c:pt idx="15433">
                  <c:v>52.284459999999953</c:v>
                </c:pt>
                <c:pt idx="15434">
                  <c:v>52.284459999999953</c:v>
                </c:pt>
                <c:pt idx="15435">
                  <c:v>52.284459999999953</c:v>
                </c:pt>
                <c:pt idx="15436">
                  <c:v>52.284459999999953</c:v>
                </c:pt>
                <c:pt idx="15437">
                  <c:v>52.284459999999953</c:v>
                </c:pt>
                <c:pt idx="15438">
                  <c:v>52.284459999999953</c:v>
                </c:pt>
                <c:pt idx="15439">
                  <c:v>52.284459999999953</c:v>
                </c:pt>
                <c:pt idx="15440">
                  <c:v>52.284459999999953</c:v>
                </c:pt>
                <c:pt idx="15441">
                  <c:v>52.284459999999953</c:v>
                </c:pt>
                <c:pt idx="15442">
                  <c:v>52.284459999999953</c:v>
                </c:pt>
                <c:pt idx="15443">
                  <c:v>52.284459999999953</c:v>
                </c:pt>
                <c:pt idx="15444">
                  <c:v>52.284459999999953</c:v>
                </c:pt>
                <c:pt idx="15445">
                  <c:v>52.284459999999953</c:v>
                </c:pt>
                <c:pt idx="15446">
                  <c:v>52.284459999999953</c:v>
                </c:pt>
                <c:pt idx="15447">
                  <c:v>52.284459999999953</c:v>
                </c:pt>
                <c:pt idx="15448">
                  <c:v>52.284459999999953</c:v>
                </c:pt>
                <c:pt idx="15449">
                  <c:v>52.284459999999953</c:v>
                </c:pt>
                <c:pt idx="15450">
                  <c:v>52.286549999999956</c:v>
                </c:pt>
                <c:pt idx="15451">
                  <c:v>52.294399999999953</c:v>
                </c:pt>
                <c:pt idx="15452">
                  <c:v>52.302899999999951</c:v>
                </c:pt>
                <c:pt idx="15453">
                  <c:v>52.313229999999955</c:v>
                </c:pt>
                <c:pt idx="15454">
                  <c:v>52.321789999999957</c:v>
                </c:pt>
                <c:pt idx="15455">
                  <c:v>52.331069999999954</c:v>
                </c:pt>
                <c:pt idx="15456">
                  <c:v>52.339449999999957</c:v>
                </c:pt>
                <c:pt idx="15457">
                  <c:v>52.348609999999958</c:v>
                </c:pt>
                <c:pt idx="15458">
                  <c:v>52.365929999999956</c:v>
                </c:pt>
                <c:pt idx="15459">
                  <c:v>52.390529999999956</c:v>
                </c:pt>
                <c:pt idx="15460">
                  <c:v>52.418269999999957</c:v>
                </c:pt>
                <c:pt idx="15461">
                  <c:v>52.448739999999958</c:v>
                </c:pt>
                <c:pt idx="15462">
                  <c:v>52.474649999999961</c:v>
                </c:pt>
                <c:pt idx="15463">
                  <c:v>52.492089999999962</c:v>
                </c:pt>
                <c:pt idx="15464">
                  <c:v>52.50188999999996</c:v>
                </c:pt>
                <c:pt idx="15465">
                  <c:v>52.51034999999996</c:v>
                </c:pt>
                <c:pt idx="15466">
                  <c:v>52.517989999999962</c:v>
                </c:pt>
                <c:pt idx="15467">
                  <c:v>52.526149999999959</c:v>
                </c:pt>
                <c:pt idx="15468">
                  <c:v>52.538069999999962</c:v>
                </c:pt>
                <c:pt idx="15469">
                  <c:v>52.549229999999959</c:v>
                </c:pt>
                <c:pt idx="15470">
                  <c:v>52.555169999999961</c:v>
                </c:pt>
                <c:pt idx="15471">
                  <c:v>52.559489999999961</c:v>
                </c:pt>
                <c:pt idx="15472">
                  <c:v>52.564709999999963</c:v>
                </c:pt>
                <c:pt idx="15473">
                  <c:v>52.56984999999996</c:v>
                </c:pt>
                <c:pt idx="15474">
                  <c:v>52.574759999999962</c:v>
                </c:pt>
                <c:pt idx="15475">
                  <c:v>52.58383999999996</c:v>
                </c:pt>
                <c:pt idx="15476">
                  <c:v>52.60145999999996</c:v>
                </c:pt>
                <c:pt idx="15477">
                  <c:v>52.625689999999963</c:v>
                </c:pt>
                <c:pt idx="15478">
                  <c:v>52.652359999999966</c:v>
                </c:pt>
                <c:pt idx="15479">
                  <c:v>52.679499999999969</c:v>
                </c:pt>
                <c:pt idx="15480">
                  <c:v>52.707139999999967</c:v>
                </c:pt>
                <c:pt idx="15481">
                  <c:v>52.718159999999969</c:v>
                </c:pt>
                <c:pt idx="15482">
                  <c:v>52.730119999999971</c:v>
                </c:pt>
                <c:pt idx="15483">
                  <c:v>52.745879999999971</c:v>
                </c:pt>
                <c:pt idx="15484">
                  <c:v>52.759569999999968</c:v>
                </c:pt>
                <c:pt idx="15485">
                  <c:v>52.76749999999997</c:v>
                </c:pt>
                <c:pt idx="15486">
                  <c:v>52.773009999999971</c:v>
                </c:pt>
                <c:pt idx="15487">
                  <c:v>52.777979999999971</c:v>
                </c:pt>
                <c:pt idx="15488">
                  <c:v>52.781419999999969</c:v>
                </c:pt>
                <c:pt idx="15489">
                  <c:v>52.785089999999968</c:v>
                </c:pt>
                <c:pt idx="15490">
                  <c:v>52.788499999999971</c:v>
                </c:pt>
                <c:pt idx="15491">
                  <c:v>52.792029999999968</c:v>
                </c:pt>
                <c:pt idx="15492">
                  <c:v>52.800869999999968</c:v>
                </c:pt>
                <c:pt idx="15493">
                  <c:v>52.815709999999967</c:v>
                </c:pt>
                <c:pt idx="15494">
                  <c:v>52.83469999999997</c:v>
                </c:pt>
                <c:pt idx="15495">
                  <c:v>52.854889999999969</c:v>
                </c:pt>
                <c:pt idx="15496">
                  <c:v>52.868729999999971</c:v>
                </c:pt>
                <c:pt idx="15497">
                  <c:v>52.873559999999969</c:v>
                </c:pt>
                <c:pt idx="15498">
                  <c:v>52.876569999999973</c:v>
                </c:pt>
                <c:pt idx="15499">
                  <c:v>52.881249999999973</c:v>
                </c:pt>
                <c:pt idx="15500">
                  <c:v>52.885379999999977</c:v>
                </c:pt>
                <c:pt idx="15501">
                  <c:v>52.889309999999973</c:v>
                </c:pt>
                <c:pt idx="15502">
                  <c:v>52.89276999999997</c:v>
                </c:pt>
                <c:pt idx="15503">
                  <c:v>52.89558999999997</c:v>
                </c:pt>
                <c:pt idx="15504">
                  <c:v>52.897919999999971</c:v>
                </c:pt>
                <c:pt idx="15505">
                  <c:v>52.89990999999997</c:v>
                </c:pt>
                <c:pt idx="15506">
                  <c:v>52.901599999999974</c:v>
                </c:pt>
                <c:pt idx="15507">
                  <c:v>52.903019999999977</c:v>
                </c:pt>
                <c:pt idx="15508">
                  <c:v>52.904449999999976</c:v>
                </c:pt>
                <c:pt idx="15509">
                  <c:v>52.906569999999974</c:v>
                </c:pt>
                <c:pt idx="15510">
                  <c:v>52.908899999999974</c:v>
                </c:pt>
                <c:pt idx="15511">
                  <c:v>52.909439999999975</c:v>
                </c:pt>
                <c:pt idx="15512">
                  <c:v>52.909439999999975</c:v>
                </c:pt>
                <c:pt idx="15513">
                  <c:v>52.909439999999975</c:v>
                </c:pt>
                <c:pt idx="15514">
                  <c:v>52.909439999999975</c:v>
                </c:pt>
                <c:pt idx="15515">
                  <c:v>52.912919999999978</c:v>
                </c:pt>
                <c:pt idx="15516">
                  <c:v>52.919469999999976</c:v>
                </c:pt>
                <c:pt idx="15517">
                  <c:v>52.925539999999977</c:v>
                </c:pt>
                <c:pt idx="15518">
                  <c:v>52.928819999999973</c:v>
                </c:pt>
                <c:pt idx="15519">
                  <c:v>52.930289999999971</c:v>
                </c:pt>
                <c:pt idx="15520">
                  <c:v>52.930969999999974</c:v>
                </c:pt>
                <c:pt idx="15521">
                  <c:v>52.931169999999973</c:v>
                </c:pt>
                <c:pt idx="15522">
                  <c:v>52.931219999999975</c:v>
                </c:pt>
                <c:pt idx="15523">
                  <c:v>52.931219999999975</c:v>
                </c:pt>
                <c:pt idx="15524">
                  <c:v>52.931219999999975</c:v>
                </c:pt>
                <c:pt idx="15525">
                  <c:v>52.931219999999975</c:v>
                </c:pt>
                <c:pt idx="15526">
                  <c:v>52.931219999999975</c:v>
                </c:pt>
                <c:pt idx="15527">
                  <c:v>52.931569999999972</c:v>
                </c:pt>
                <c:pt idx="15528">
                  <c:v>52.936699999999973</c:v>
                </c:pt>
                <c:pt idx="15529">
                  <c:v>52.942009999999975</c:v>
                </c:pt>
                <c:pt idx="15530">
                  <c:v>52.962279999999971</c:v>
                </c:pt>
                <c:pt idx="15531">
                  <c:v>53.002199999999974</c:v>
                </c:pt>
                <c:pt idx="15532">
                  <c:v>53.038799999999974</c:v>
                </c:pt>
                <c:pt idx="15533">
                  <c:v>53.056799999999974</c:v>
                </c:pt>
                <c:pt idx="15534">
                  <c:v>53.063249999999975</c:v>
                </c:pt>
                <c:pt idx="15535">
                  <c:v>53.064199999999978</c:v>
                </c:pt>
                <c:pt idx="15536">
                  <c:v>53.064199999999978</c:v>
                </c:pt>
                <c:pt idx="15537">
                  <c:v>53.064199999999978</c:v>
                </c:pt>
                <c:pt idx="15538">
                  <c:v>53.064199999999978</c:v>
                </c:pt>
                <c:pt idx="15539">
                  <c:v>53.064199999999978</c:v>
                </c:pt>
                <c:pt idx="15540">
                  <c:v>53.064199999999978</c:v>
                </c:pt>
                <c:pt idx="15541">
                  <c:v>53.064199999999978</c:v>
                </c:pt>
                <c:pt idx="15542">
                  <c:v>53.064199999999978</c:v>
                </c:pt>
                <c:pt idx="15543">
                  <c:v>53.064599999999977</c:v>
                </c:pt>
                <c:pt idx="15544">
                  <c:v>53.083139999999979</c:v>
                </c:pt>
                <c:pt idx="15545">
                  <c:v>53.123249999999977</c:v>
                </c:pt>
                <c:pt idx="15546">
                  <c:v>53.151609999999977</c:v>
                </c:pt>
                <c:pt idx="15547">
                  <c:v>53.164839999999977</c:v>
                </c:pt>
                <c:pt idx="15548">
                  <c:v>53.169769999999978</c:v>
                </c:pt>
                <c:pt idx="15549">
                  <c:v>53.172019999999975</c:v>
                </c:pt>
                <c:pt idx="15550">
                  <c:v>53.172119999999978</c:v>
                </c:pt>
                <c:pt idx="15551">
                  <c:v>53.172119999999978</c:v>
                </c:pt>
                <c:pt idx="15552">
                  <c:v>53.174769999999981</c:v>
                </c:pt>
                <c:pt idx="15553">
                  <c:v>53.181889999999981</c:v>
                </c:pt>
                <c:pt idx="15554">
                  <c:v>53.189089999999979</c:v>
                </c:pt>
                <c:pt idx="15555">
                  <c:v>53.194069999999982</c:v>
                </c:pt>
                <c:pt idx="15556">
                  <c:v>53.197289999999981</c:v>
                </c:pt>
                <c:pt idx="15557">
                  <c:v>53.199089999999984</c:v>
                </c:pt>
                <c:pt idx="15558">
                  <c:v>53.200319999999984</c:v>
                </c:pt>
                <c:pt idx="15559">
                  <c:v>53.200789999999984</c:v>
                </c:pt>
                <c:pt idx="15560">
                  <c:v>53.201109999999986</c:v>
                </c:pt>
                <c:pt idx="15561">
                  <c:v>53.201319999999988</c:v>
                </c:pt>
                <c:pt idx="15562">
                  <c:v>53.201449999999987</c:v>
                </c:pt>
                <c:pt idx="15563">
                  <c:v>53.20154999999999</c:v>
                </c:pt>
                <c:pt idx="15564">
                  <c:v>53.201669999999993</c:v>
                </c:pt>
                <c:pt idx="15565">
                  <c:v>53.201669999999993</c:v>
                </c:pt>
                <c:pt idx="15566">
                  <c:v>53.201669999999993</c:v>
                </c:pt>
                <c:pt idx="15567">
                  <c:v>53.201669999999993</c:v>
                </c:pt>
                <c:pt idx="15568">
                  <c:v>53.201669999999993</c:v>
                </c:pt>
                <c:pt idx="15569">
                  <c:v>53.202559999999991</c:v>
                </c:pt>
                <c:pt idx="15570">
                  <c:v>53.204319999999989</c:v>
                </c:pt>
                <c:pt idx="15571">
                  <c:v>53.205439999999989</c:v>
                </c:pt>
                <c:pt idx="15572">
                  <c:v>53.206109999999988</c:v>
                </c:pt>
                <c:pt idx="15573">
                  <c:v>53.206529999999987</c:v>
                </c:pt>
                <c:pt idx="15574">
                  <c:v>53.206729999999986</c:v>
                </c:pt>
                <c:pt idx="15575">
                  <c:v>53.206729999999986</c:v>
                </c:pt>
                <c:pt idx="15576">
                  <c:v>53.206729999999986</c:v>
                </c:pt>
                <c:pt idx="15577">
                  <c:v>53.206729999999986</c:v>
                </c:pt>
                <c:pt idx="15578">
                  <c:v>53.206729999999986</c:v>
                </c:pt>
                <c:pt idx="15579">
                  <c:v>53.206729999999986</c:v>
                </c:pt>
                <c:pt idx="15580">
                  <c:v>53.206729999999986</c:v>
                </c:pt>
                <c:pt idx="15581">
                  <c:v>53.206729999999986</c:v>
                </c:pt>
                <c:pt idx="15582">
                  <c:v>53.206729999999986</c:v>
                </c:pt>
                <c:pt idx="15583">
                  <c:v>53.206729999999986</c:v>
                </c:pt>
                <c:pt idx="15584">
                  <c:v>53.21329999999999</c:v>
                </c:pt>
                <c:pt idx="15585">
                  <c:v>53.21929999999999</c:v>
                </c:pt>
                <c:pt idx="15586">
                  <c:v>53.239299999999993</c:v>
                </c:pt>
                <c:pt idx="15587">
                  <c:v>53.255729999999993</c:v>
                </c:pt>
                <c:pt idx="15588">
                  <c:v>53.268289999999993</c:v>
                </c:pt>
                <c:pt idx="15589">
                  <c:v>53.277819999999991</c:v>
                </c:pt>
                <c:pt idx="15590">
                  <c:v>53.28262999999999</c:v>
                </c:pt>
                <c:pt idx="15591">
                  <c:v>53.28461999999999</c:v>
                </c:pt>
                <c:pt idx="15592">
                  <c:v>53.285499999999992</c:v>
                </c:pt>
                <c:pt idx="15593">
                  <c:v>53.28609999999999</c:v>
                </c:pt>
                <c:pt idx="15594">
                  <c:v>53.286579999999994</c:v>
                </c:pt>
                <c:pt idx="15595">
                  <c:v>53.286579999999994</c:v>
                </c:pt>
                <c:pt idx="15596">
                  <c:v>53.286579999999994</c:v>
                </c:pt>
                <c:pt idx="15597">
                  <c:v>53.286579999999994</c:v>
                </c:pt>
                <c:pt idx="15598">
                  <c:v>53.286579999999994</c:v>
                </c:pt>
                <c:pt idx="15599">
                  <c:v>53.286579999999994</c:v>
                </c:pt>
                <c:pt idx="15600">
                  <c:v>53.286579999999994</c:v>
                </c:pt>
                <c:pt idx="15601">
                  <c:v>53.286579999999994</c:v>
                </c:pt>
                <c:pt idx="15602">
                  <c:v>53.286579999999994</c:v>
                </c:pt>
                <c:pt idx="15603">
                  <c:v>53.286579999999994</c:v>
                </c:pt>
                <c:pt idx="15604">
                  <c:v>53.28741999999999</c:v>
                </c:pt>
                <c:pt idx="15605">
                  <c:v>53.293789999999987</c:v>
                </c:pt>
                <c:pt idx="15606">
                  <c:v>53.302579999999985</c:v>
                </c:pt>
                <c:pt idx="15607">
                  <c:v>53.309939999999983</c:v>
                </c:pt>
                <c:pt idx="15608">
                  <c:v>53.313619999999986</c:v>
                </c:pt>
                <c:pt idx="15609">
                  <c:v>53.315139999999985</c:v>
                </c:pt>
                <c:pt idx="15610">
                  <c:v>53.315849999999983</c:v>
                </c:pt>
                <c:pt idx="15611">
                  <c:v>53.316269999999982</c:v>
                </c:pt>
                <c:pt idx="15612">
                  <c:v>53.316529999999979</c:v>
                </c:pt>
                <c:pt idx="15613">
                  <c:v>53.316859999999977</c:v>
                </c:pt>
                <c:pt idx="15614">
                  <c:v>53.317379999999979</c:v>
                </c:pt>
                <c:pt idx="15615">
                  <c:v>53.317379999999979</c:v>
                </c:pt>
                <c:pt idx="15616">
                  <c:v>53.317379999999979</c:v>
                </c:pt>
                <c:pt idx="15617">
                  <c:v>53.319049999999976</c:v>
                </c:pt>
                <c:pt idx="15618">
                  <c:v>53.320759999999979</c:v>
                </c:pt>
                <c:pt idx="15619">
                  <c:v>53.324669999999976</c:v>
                </c:pt>
                <c:pt idx="15620">
                  <c:v>53.327189999999973</c:v>
                </c:pt>
                <c:pt idx="15621">
                  <c:v>53.328399999999974</c:v>
                </c:pt>
                <c:pt idx="15622">
                  <c:v>53.329019999999971</c:v>
                </c:pt>
                <c:pt idx="15623">
                  <c:v>53.329459999999969</c:v>
                </c:pt>
                <c:pt idx="15624">
                  <c:v>53.329759999999972</c:v>
                </c:pt>
                <c:pt idx="15625">
                  <c:v>53.329869999999971</c:v>
                </c:pt>
                <c:pt idx="15626">
                  <c:v>53.329869999999971</c:v>
                </c:pt>
                <c:pt idx="15627">
                  <c:v>53.329869999999971</c:v>
                </c:pt>
                <c:pt idx="15628">
                  <c:v>53.329869999999971</c:v>
                </c:pt>
                <c:pt idx="15629">
                  <c:v>53.329869999999971</c:v>
                </c:pt>
                <c:pt idx="15630">
                  <c:v>53.329869999999971</c:v>
                </c:pt>
                <c:pt idx="15631">
                  <c:v>53.329869999999971</c:v>
                </c:pt>
                <c:pt idx="15632">
                  <c:v>53.329869999999971</c:v>
                </c:pt>
                <c:pt idx="15633">
                  <c:v>53.329869999999971</c:v>
                </c:pt>
                <c:pt idx="15634">
                  <c:v>53.332789999999974</c:v>
                </c:pt>
                <c:pt idx="15635">
                  <c:v>53.338389999999976</c:v>
                </c:pt>
                <c:pt idx="15636">
                  <c:v>53.345139999999972</c:v>
                </c:pt>
                <c:pt idx="15637">
                  <c:v>53.355819999999973</c:v>
                </c:pt>
                <c:pt idx="15638">
                  <c:v>53.363379999999971</c:v>
                </c:pt>
                <c:pt idx="15639">
                  <c:v>53.367529999999974</c:v>
                </c:pt>
                <c:pt idx="15640">
                  <c:v>53.369419999999977</c:v>
                </c:pt>
                <c:pt idx="15641">
                  <c:v>53.370399999999975</c:v>
                </c:pt>
                <c:pt idx="15642">
                  <c:v>53.370919999999977</c:v>
                </c:pt>
                <c:pt idx="15643">
                  <c:v>53.371049999999975</c:v>
                </c:pt>
                <c:pt idx="15644">
                  <c:v>53.371049999999975</c:v>
                </c:pt>
                <c:pt idx="15645">
                  <c:v>53.371049999999975</c:v>
                </c:pt>
                <c:pt idx="15646">
                  <c:v>53.371049999999975</c:v>
                </c:pt>
                <c:pt idx="15647">
                  <c:v>53.371049999999975</c:v>
                </c:pt>
                <c:pt idx="15648">
                  <c:v>53.371049999999975</c:v>
                </c:pt>
                <c:pt idx="15649">
                  <c:v>53.371049999999975</c:v>
                </c:pt>
                <c:pt idx="15650">
                  <c:v>53.371049999999975</c:v>
                </c:pt>
                <c:pt idx="15651">
                  <c:v>53.371049999999975</c:v>
                </c:pt>
                <c:pt idx="15652">
                  <c:v>53.371049999999975</c:v>
                </c:pt>
                <c:pt idx="15653">
                  <c:v>53.371049999999975</c:v>
                </c:pt>
                <c:pt idx="15654">
                  <c:v>53.371049999999975</c:v>
                </c:pt>
                <c:pt idx="15655">
                  <c:v>53.371049999999975</c:v>
                </c:pt>
                <c:pt idx="15656">
                  <c:v>53.372369999999975</c:v>
                </c:pt>
                <c:pt idx="15657">
                  <c:v>53.377889999999972</c:v>
                </c:pt>
                <c:pt idx="15658">
                  <c:v>53.385059999999974</c:v>
                </c:pt>
                <c:pt idx="15659">
                  <c:v>53.390729999999976</c:v>
                </c:pt>
                <c:pt idx="15660">
                  <c:v>53.394829999999978</c:v>
                </c:pt>
                <c:pt idx="15661">
                  <c:v>53.397109999999977</c:v>
                </c:pt>
                <c:pt idx="15662">
                  <c:v>53.398269999999975</c:v>
                </c:pt>
                <c:pt idx="15663">
                  <c:v>53.398399999999974</c:v>
                </c:pt>
                <c:pt idx="15664">
                  <c:v>53.398399999999974</c:v>
                </c:pt>
                <c:pt idx="15665">
                  <c:v>53.398399999999974</c:v>
                </c:pt>
                <c:pt idx="15666">
                  <c:v>53.398399999999974</c:v>
                </c:pt>
                <c:pt idx="15667">
                  <c:v>53.398399999999974</c:v>
                </c:pt>
                <c:pt idx="15668">
                  <c:v>53.398399999999974</c:v>
                </c:pt>
                <c:pt idx="15669">
                  <c:v>53.398399999999974</c:v>
                </c:pt>
                <c:pt idx="15670">
                  <c:v>53.398399999999974</c:v>
                </c:pt>
                <c:pt idx="15671">
                  <c:v>53.398399999999974</c:v>
                </c:pt>
                <c:pt idx="15672">
                  <c:v>53.398399999999974</c:v>
                </c:pt>
                <c:pt idx="15673">
                  <c:v>53.398399999999974</c:v>
                </c:pt>
                <c:pt idx="15674">
                  <c:v>53.398399999999974</c:v>
                </c:pt>
                <c:pt idx="15675">
                  <c:v>53.398399999999974</c:v>
                </c:pt>
                <c:pt idx="15676">
                  <c:v>53.398399999999974</c:v>
                </c:pt>
                <c:pt idx="15677">
                  <c:v>53.398399999999974</c:v>
                </c:pt>
                <c:pt idx="15678">
                  <c:v>53.398399999999974</c:v>
                </c:pt>
                <c:pt idx="15679">
                  <c:v>53.398399999999974</c:v>
                </c:pt>
                <c:pt idx="15680">
                  <c:v>53.398399999999974</c:v>
                </c:pt>
                <c:pt idx="15681">
                  <c:v>53.398399999999974</c:v>
                </c:pt>
                <c:pt idx="15682">
                  <c:v>53.398399999999974</c:v>
                </c:pt>
                <c:pt idx="15683">
                  <c:v>53.398399999999974</c:v>
                </c:pt>
                <c:pt idx="15684">
                  <c:v>53.398399999999974</c:v>
                </c:pt>
                <c:pt idx="15685">
                  <c:v>53.398399999999974</c:v>
                </c:pt>
                <c:pt idx="15686">
                  <c:v>53.398399999999974</c:v>
                </c:pt>
                <c:pt idx="15687">
                  <c:v>53.398399999999974</c:v>
                </c:pt>
                <c:pt idx="15688">
                  <c:v>53.398399999999974</c:v>
                </c:pt>
                <c:pt idx="15689">
                  <c:v>53.398399999999974</c:v>
                </c:pt>
                <c:pt idx="15690">
                  <c:v>53.398399999999974</c:v>
                </c:pt>
                <c:pt idx="15691">
                  <c:v>53.398399999999974</c:v>
                </c:pt>
                <c:pt idx="15692">
                  <c:v>53.398399999999974</c:v>
                </c:pt>
                <c:pt idx="15693">
                  <c:v>53.398399999999974</c:v>
                </c:pt>
                <c:pt idx="15694">
                  <c:v>53.398399999999974</c:v>
                </c:pt>
                <c:pt idx="15695">
                  <c:v>53.398399999999974</c:v>
                </c:pt>
                <c:pt idx="15696">
                  <c:v>53.398399999999974</c:v>
                </c:pt>
                <c:pt idx="15697">
                  <c:v>53.398399999999974</c:v>
                </c:pt>
                <c:pt idx="15698">
                  <c:v>53.398399999999974</c:v>
                </c:pt>
                <c:pt idx="15699">
                  <c:v>53.398399999999974</c:v>
                </c:pt>
                <c:pt idx="15700">
                  <c:v>53.398399999999974</c:v>
                </c:pt>
                <c:pt idx="15701">
                  <c:v>53.398399999999974</c:v>
                </c:pt>
                <c:pt idx="15702">
                  <c:v>53.398399999999974</c:v>
                </c:pt>
                <c:pt idx="15703">
                  <c:v>53.398399999999974</c:v>
                </c:pt>
                <c:pt idx="15704">
                  <c:v>53.403739999999971</c:v>
                </c:pt>
                <c:pt idx="15705">
                  <c:v>53.431959999999968</c:v>
                </c:pt>
                <c:pt idx="15706">
                  <c:v>53.467059999999968</c:v>
                </c:pt>
                <c:pt idx="15707">
                  <c:v>53.500059999999969</c:v>
                </c:pt>
                <c:pt idx="15708">
                  <c:v>53.52322999999997</c:v>
                </c:pt>
                <c:pt idx="15709">
                  <c:v>53.533219999999972</c:v>
                </c:pt>
                <c:pt idx="15710">
                  <c:v>53.534649999999971</c:v>
                </c:pt>
                <c:pt idx="15711">
                  <c:v>53.534649999999971</c:v>
                </c:pt>
                <c:pt idx="15712">
                  <c:v>53.534649999999971</c:v>
                </c:pt>
                <c:pt idx="15713">
                  <c:v>53.534649999999971</c:v>
                </c:pt>
                <c:pt idx="15714">
                  <c:v>53.53475999999997</c:v>
                </c:pt>
                <c:pt idx="15715">
                  <c:v>53.535739999999969</c:v>
                </c:pt>
                <c:pt idx="15716">
                  <c:v>53.537699999999965</c:v>
                </c:pt>
                <c:pt idx="15717">
                  <c:v>53.539639999999963</c:v>
                </c:pt>
                <c:pt idx="15718">
                  <c:v>53.540409999999966</c:v>
                </c:pt>
                <c:pt idx="15719">
                  <c:v>53.540959999999963</c:v>
                </c:pt>
                <c:pt idx="15720">
                  <c:v>53.541259999999966</c:v>
                </c:pt>
                <c:pt idx="15721">
                  <c:v>53.541509999999967</c:v>
                </c:pt>
                <c:pt idx="15722">
                  <c:v>53.541829999999969</c:v>
                </c:pt>
                <c:pt idx="15723">
                  <c:v>53.542059999999971</c:v>
                </c:pt>
                <c:pt idx="15724">
                  <c:v>53.542129999999972</c:v>
                </c:pt>
                <c:pt idx="15725">
                  <c:v>53.542129999999972</c:v>
                </c:pt>
                <c:pt idx="15726">
                  <c:v>53.542129999999972</c:v>
                </c:pt>
                <c:pt idx="15727">
                  <c:v>53.542129999999972</c:v>
                </c:pt>
                <c:pt idx="15728">
                  <c:v>53.542129999999972</c:v>
                </c:pt>
                <c:pt idx="15729">
                  <c:v>53.542129999999972</c:v>
                </c:pt>
                <c:pt idx="15730">
                  <c:v>53.542129999999972</c:v>
                </c:pt>
                <c:pt idx="15731">
                  <c:v>53.542129999999972</c:v>
                </c:pt>
                <c:pt idx="15732">
                  <c:v>53.542129999999972</c:v>
                </c:pt>
                <c:pt idx="15733">
                  <c:v>53.542129999999972</c:v>
                </c:pt>
                <c:pt idx="15734">
                  <c:v>53.542129999999972</c:v>
                </c:pt>
                <c:pt idx="15735">
                  <c:v>53.542129999999972</c:v>
                </c:pt>
                <c:pt idx="15736">
                  <c:v>53.542129999999972</c:v>
                </c:pt>
                <c:pt idx="15737">
                  <c:v>53.542129999999972</c:v>
                </c:pt>
                <c:pt idx="15738">
                  <c:v>53.542129999999972</c:v>
                </c:pt>
                <c:pt idx="15739">
                  <c:v>53.542129999999972</c:v>
                </c:pt>
                <c:pt idx="15740">
                  <c:v>53.542129999999972</c:v>
                </c:pt>
                <c:pt idx="15741">
                  <c:v>53.542129999999972</c:v>
                </c:pt>
                <c:pt idx="15742">
                  <c:v>53.54415999999997</c:v>
                </c:pt>
                <c:pt idx="15743">
                  <c:v>53.549149999999969</c:v>
                </c:pt>
                <c:pt idx="15744">
                  <c:v>53.554779999999965</c:v>
                </c:pt>
                <c:pt idx="15745">
                  <c:v>53.567049999999966</c:v>
                </c:pt>
                <c:pt idx="15746">
                  <c:v>53.582109999999965</c:v>
                </c:pt>
                <c:pt idx="15747">
                  <c:v>53.593319999999963</c:v>
                </c:pt>
                <c:pt idx="15748">
                  <c:v>53.599799999999966</c:v>
                </c:pt>
                <c:pt idx="15749">
                  <c:v>53.603469999999966</c:v>
                </c:pt>
                <c:pt idx="15750">
                  <c:v>53.605679999999964</c:v>
                </c:pt>
                <c:pt idx="15751">
                  <c:v>53.607369999999968</c:v>
                </c:pt>
                <c:pt idx="15752">
                  <c:v>53.60880999999997</c:v>
                </c:pt>
                <c:pt idx="15753">
                  <c:v>53.610449999999972</c:v>
                </c:pt>
                <c:pt idx="15754">
                  <c:v>53.614509999999974</c:v>
                </c:pt>
                <c:pt idx="15755">
                  <c:v>53.618299999999977</c:v>
                </c:pt>
                <c:pt idx="15756">
                  <c:v>53.622989999999973</c:v>
                </c:pt>
                <c:pt idx="15757">
                  <c:v>53.627759999999974</c:v>
                </c:pt>
                <c:pt idx="15758">
                  <c:v>53.631059999999977</c:v>
                </c:pt>
                <c:pt idx="15759">
                  <c:v>53.633829999999975</c:v>
                </c:pt>
                <c:pt idx="15760">
                  <c:v>53.636019999999974</c:v>
                </c:pt>
                <c:pt idx="15761">
                  <c:v>53.637929999999976</c:v>
                </c:pt>
                <c:pt idx="15762">
                  <c:v>53.639229999999976</c:v>
                </c:pt>
                <c:pt idx="15763">
                  <c:v>53.640349999999977</c:v>
                </c:pt>
                <c:pt idx="15764">
                  <c:v>53.641329999999975</c:v>
                </c:pt>
                <c:pt idx="15765">
                  <c:v>53.642239999999973</c:v>
                </c:pt>
                <c:pt idx="15766">
                  <c:v>53.643509999999971</c:v>
                </c:pt>
                <c:pt idx="15767">
                  <c:v>53.64549999999997</c:v>
                </c:pt>
                <c:pt idx="15768">
                  <c:v>53.647599999999969</c:v>
                </c:pt>
                <c:pt idx="15769">
                  <c:v>53.649449999999966</c:v>
                </c:pt>
                <c:pt idx="15770">
                  <c:v>53.650829999999964</c:v>
                </c:pt>
                <c:pt idx="15771">
                  <c:v>53.651859999999964</c:v>
                </c:pt>
                <c:pt idx="15772">
                  <c:v>53.652709999999963</c:v>
                </c:pt>
                <c:pt idx="15773">
                  <c:v>53.658279999999962</c:v>
                </c:pt>
                <c:pt idx="15774">
                  <c:v>53.664939999999959</c:v>
                </c:pt>
                <c:pt idx="15775">
                  <c:v>53.672439999999959</c:v>
                </c:pt>
                <c:pt idx="15776">
                  <c:v>53.684429999999956</c:v>
                </c:pt>
                <c:pt idx="15777">
                  <c:v>53.688189999999956</c:v>
                </c:pt>
                <c:pt idx="15778">
                  <c:v>53.690439999999953</c:v>
                </c:pt>
                <c:pt idx="15779">
                  <c:v>53.691699999999955</c:v>
                </c:pt>
                <c:pt idx="15780">
                  <c:v>53.692419999999956</c:v>
                </c:pt>
                <c:pt idx="15781">
                  <c:v>53.692809999999959</c:v>
                </c:pt>
                <c:pt idx="15782">
                  <c:v>53.693089999999955</c:v>
                </c:pt>
                <c:pt idx="15783">
                  <c:v>53.693249999999956</c:v>
                </c:pt>
                <c:pt idx="15784">
                  <c:v>53.693379999999955</c:v>
                </c:pt>
                <c:pt idx="15785">
                  <c:v>53.693579999999955</c:v>
                </c:pt>
                <c:pt idx="15786">
                  <c:v>53.693829999999956</c:v>
                </c:pt>
                <c:pt idx="15787">
                  <c:v>53.693869999999954</c:v>
                </c:pt>
                <c:pt idx="15788">
                  <c:v>53.693869999999954</c:v>
                </c:pt>
                <c:pt idx="15789">
                  <c:v>53.693869999999954</c:v>
                </c:pt>
                <c:pt idx="15790">
                  <c:v>53.693869999999954</c:v>
                </c:pt>
                <c:pt idx="15791">
                  <c:v>53.695169999999955</c:v>
                </c:pt>
                <c:pt idx="15792">
                  <c:v>53.697289999999953</c:v>
                </c:pt>
                <c:pt idx="15793">
                  <c:v>53.701839999999955</c:v>
                </c:pt>
                <c:pt idx="15794">
                  <c:v>53.705909999999953</c:v>
                </c:pt>
                <c:pt idx="15795">
                  <c:v>53.708319999999951</c:v>
                </c:pt>
                <c:pt idx="15796">
                  <c:v>53.709669999999953</c:v>
                </c:pt>
                <c:pt idx="15797">
                  <c:v>53.710559999999951</c:v>
                </c:pt>
                <c:pt idx="15798">
                  <c:v>53.711099999999952</c:v>
                </c:pt>
                <c:pt idx="15799">
                  <c:v>53.711349999999953</c:v>
                </c:pt>
                <c:pt idx="15800">
                  <c:v>53.711399999999955</c:v>
                </c:pt>
                <c:pt idx="15801">
                  <c:v>53.711399999999955</c:v>
                </c:pt>
                <c:pt idx="15802">
                  <c:v>53.711399999999955</c:v>
                </c:pt>
                <c:pt idx="15803">
                  <c:v>53.711399999999955</c:v>
                </c:pt>
                <c:pt idx="15804">
                  <c:v>53.711399999999955</c:v>
                </c:pt>
                <c:pt idx="15805">
                  <c:v>53.711399999999955</c:v>
                </c:pt>
                <c:pt idx="15806">
                  <c:v>53.711489999999955</c:v>
                </c:pt>
                <c:pt idx="15807">
                  <c:v>53.711889999999954</c:v>
                </c:pt>
                <c:pt idx="15808">
                  <c:v>53.711969999999951</c:v>
                </c:pt>
                <c:pt idx="15809">
                  <c:v>53.711969999999951</c:v>
                </c:pt>
                <c:pt idx="15810">
                  <c:v>53.711969999999951</c:v>
                </c:pt>
                <c:pt idx="15811">
                  <c:v>53.711969999999951</c:v>
                </c:pt>
                <c:pt idx="15812">
                  <c:v>53.711969999999951</c:v>
                </c:pt>
                <c:pt idx="15813">
                  <c:v>53.711969999999951</c:v>
                </c:pt>
                <c:pt idx="15814">
                  <c:v>53.711969999999951</c:v>
                </c:pt>
                <c:pt idx="15815">
                  <c:v>53.711969999999951</c:v>
                </c:pt>
                <c:pt idx="15816">
                  <c:v>53.711969999999951</c:v>
                </c:pt>
                <c:pt idx="15817">
                  <c:v>53.719149999999949</c:v>
                </c:pt>
                <c:pt idx="15818">
                  <c:v>53.731539999999953</c:v>
                </c:pt>
                <c:pt idx="15819">
                  <c:v>53.73873999999995</c:v>
                </c:pt>
                <c:pt idx="15820">
                  <c:v>53.745219999999954</c:v>
                </c:pt>
                <c:pt idx="15821">
                  <c:v>53.749589999999955</c:v>
                </c:pt>
                <c:pt idx="15822">
                  <c:v>53.750389999999953</c:v>
                </c:pt>
                <c:pt idx="15823">
                  <c:v>53.750389999999953</c:v>
                </c:pt>
                <c:pt idx="15824">
                  <c:v>53.750389999999953</c:v>
                </c:pt>
                <c:pt idx="15825">
                  <c:v>53.750389999999953</c:v>
                </c:pt>
                <c:pt idx="15826">
                  <c:v>53.750389999999953</c:v>
                </c:pt>
                <c:pt idx="15827">
                  <c:v>53.750389999999953</c:v>
                </c:pt>
                <c:pt idx="15828">
                  <c:v>53.750389999999953</c:v>
                </c:pt>
                <c:pt idx="15829">
                  <c:v>53.750389999999953</c:v>
                </c:pt>
                <c:pt idx="15830">
                  <c:v>53.750389999999953</c:v>
                </c:pt>
                <c:pt idx="15831">
                  <c:v>53.750389999999953</c:v>
                </c:pt>
                <c:pt idx="15832">
                  <c:v>53.750389999999953</c:v>
                </c:pt>
                <c:pt idx="15833">
                  <c:v>53.750389999999953</c:v>
                </c:pt>
                <c:pt idx="15834">
                  <c:v>53.750389999999953</c:v>
                </c:pt>
                <c:pt idx="15835">
                  <c:v>53.750389999999953</c:v>
                </c:pt>
                <c:pt idx="15836">
                  <c:v>53.750389999999953</c:v>
                </c:pt>
                <c:pt idx="15837">
                  <c:v>53.750389999999953</c:v>
                </c:pt>
                <c:pt idx="15838">
                  <c:v>53.750389999999953</c:v>
                </c:pt>
                <c:pt idx="15839">
                  <c:v>53.750389999999953</c:v>
                </c:pt>
                <c:pt idx="15840">
                  <c:v>53.750389999999953</c:v>
                </c:pt>
                <c:pt idx="15841">
                  <c:v>53.750389999999953</c:v>
                </c:pt>
                <c:pt idx="15842">
                  <c:v>53.750389999999953</c:v>
                </c:pt>
                <c:pt idx="15843">
                  <c:v>53.750389999999953</c:v>
                </c:pt>
                <c:pt idx="15844">
                  <c:v>53.750389999999953</c:v>
                </c:pt>
                <c:pt idx="15845">
                  <c:v>53.750389999999953</c:v>
                </c:pt>
                <c:pt idx="15846">
                  <c:v>53.750389999999953</c:v>
                </c:pt>
                <c:pt idx="15847">
                  <c:v>53.750389999999953</c:v>
                </c:pt>
                <c:pt idx="15848">
                  <c:v>53.750389999999953</c:v>
                </c:pt>
                <c:pt idx="15849">
                  <c:v>53.750389999999953</c:v>
                </c:pt>
                <c:pt idx="15850">
                  <c:v>53.75066999999995</c:v>
                </c:pt>
                <c:pt idx="15851">
                  <c:v>53.751729999999952</c:v>
                </c:pt>
                <c:pt idx="15852">
                  <c:v>53.752689999999951</c:v>
                </c:pt>
                <c:pt idx="15853">
                  <c:v>53.753549999999954</c:v>
                </c:pt>
                <c:pt idx="15854">
                  <c:v>53.754029999999958</c:v>
                </c:pt>
                <c:pt idx="15855">
                  <c:v>53.754169999999959</c:v>
                </c:pt>
                <c:pt idx="15856">
                  <c:v>53.754169999999959</c:v>
                </c:pt>
                <c:pt idx="15857">
                  <c:v>53.754169999999959</c:v>
                </c:pt>
                <c:pt idx="15858">
                  <c:v>53.754169999999959</c:v>
                </c:pt>
                <c:pt idx="15859">
                  <c:v>53.754169999999959</c:v>
                </c:pt>
                <c:pt idx="15860">
                  <c:v>53.754169999999959</c:v>
                </c:pt>
                <c:pt idx="15861">
                  <c:v>53.754169999999959</c:v>
                </c:pt>
                <c:pt idx="15862">
                  <c:v>53.754169999999959</c:v>
                </c:pt>
                <c:pt idx="15863">
                  <c:v>53.754169999999959</c:v>
                </c:pt>
                <c:pt idx="15864">
                  <c:v>53.754169999999959</c:v>
                </c:pt>
                <c:pt idx="15865">
                  <c:v>53.754169999999959</c:v>
                </c:pt>
                <c:pt idx="15866">
                  <c:v>53.754169999999959</c:v>
                </c:pt>
                <c:pt idx="15867">
                  <c:v>53.754169999999959</c:v>
                </c:pt>
                <c:pt idx="15868">
                  <c:v>53.754169999999959</c:v>
                </c:pt>
                <c:pt idx="15869">
                  <c:v>53.754169999999959</c:v>
                </c:pt>
                <c:pt idx="15870">
                  <c:v>53.754169999999959</c:v>
                </c:pt>
                <c:pt idx="15871">
                  <c:v>53.754169999999959</c:v>
                </c:pt>
                <c:pt idx="15872">
                  <c:v>53.754169999999959</c:v>
                </c:pt>
                <c:pt idx="15873">
                  <c:v>53.754169999999959</c:v>
                </c:pt>
                <c:pt idx="15874">
                  <c:v>53.754169999999959</c:v>
                </c:pt>
                <c:pt idx="15875">
                  <c:v>53.754169999999959</c:v>
                </c:pt>
                <c:pt idx="15876">
                  <c:v>53.754169999999959</c:v>
                </c:pt>
                <c:pt idx="15877">
                  <c:v>53.754169999999959</c:v>
                </c:pt>
                <c:pt idx="15878">
                  <c:v>53.754169999999959</c:v>
                </c:pt>
                <c:pt idx="15879">
                  <c:v>53.754169999999959</c:v>
                </c:pt>
                <c:pt idx="15880">
                  <c:v>53.754169999999959</c:v>
                </c:pt>
                <c:pt idx="15881">
                  <c:v>53.754169999999959</c:v>
                </c:pt>
                <c:pt idx="15882">
                  <c:v>53.754169999999959</c:v>
                </c:pt>
                <c:pt idx="15883">
                  <c:v>53.754169999999959</c:v>
                </c:pt>
                <c:pt idx="15884">
                  <c:v>53.754169999999959</c:v>
                </c:pt>
                <c:pt idx="15885">
                  <c:v>53.754169999999959</c:v>
                </c:pt>
                <c:pt idx="15886">
                  <c:v>53.754169999999959</c:v>
                </c:pt>
                <c:pt idx="15887">
                  <c:v>53.754169999999959</c:v>
                </c:pt>
                <c:pt idx="15888">
                  <c:v>53.754169999999959</c:v>
                </c:pt>
                <c:pt idx="15889">
                  <c:v>53.754169999999959</c:v>
                </c:pt>
                <c:pt idx="15890">
                  <c:v>53.754169999999959</c:v>
                </c:pt>
                <c:pt idx="15891">
                  <c:v>53.754169999999959</c:v>
                </c:pt>
                <c:pt idx="15892">
                  <c:v>53.754169999999959</c:v>
                </c:pt>
                <c:pt idx="15893">
                  <c:v>53.754169999999959</c:v>
                </c:pt>
                <c:pt idx="15894">
                  <c:v>53.754359999999963</c:v>
                </c:pt>
                <c:pt idx="15895">
                  <c:v>53.757839999999966</c:v>
                </c:pt>
                <c:pt idx="15896">
                  <c:v>53.774739999999966</c:v>
                </c:pt>
                <c:pt idx="15897">
                  <c:v>53.800119999999964</c:v>
                </c:pt>
                <c:pt idx="15898">
                  <c:v>53.806519999999963</c:v>
                </c:pt>
                <c:pt idx="15899">
                  <c:v>53.810779999999966</c:v>
                </c:pt>
                <c:pt idx="15900">
                  <c:v>53.829119999999968</c:v>
                </c:pt>
                <c:pt idx="15901">
                  <c:v>53.845549999999967</c:v>
                </c:pt>
                <c:pt idx="15902">
                  <c:v>53.857509999999969</c:v>
                </c:pt>
                <c:pt idx="15903">
                  <c:v>53.865109999999966</c:v>
                </c:pt>
                <c:pt idx="15904">
                  <c:v>53.869389999999967</c:v>
                </c:pt>
                <c:pt idx="15905">
                  <c:v>53.870499999999964</c:v>
                </c:pt>
                <c:pt idx="15906">
                  <c:v>53.870699999999964</c:v>
                </c:pt>
                <c:pt idx="15907">
                  <c:v>53.870699999999964</c:v>
                </c:pt>
                <c:pt idx="15908">
                  <c:v>53.870699999999964</c:v>
                </c:pt>
                <c:pt idx="15909">
                  <c:v>53.870699999999964</c:v>
                </c:pt>
                <c:pt idx="15910">
                  <c:v>53.870699999999964</c:v>
                </c:pt>
                <c:pt idx="15911">
                  <c:v>53.870699999999964</c:v>
                </c:pt>
                <c:pt idx="15912">
                  <c:v>53.870699999999964</c:v>
                </c:pt>
                <c:pt idx="15913">
                  <c:v>53.871509999999965</c:v>
                </c:pt>
                <c:pt idx="15914">
                  <c:v>53.877309999999966</c:v>
                </c:pt>
                <c:pt idx="15915">
                  <c:v>53.885949999999966</c:v>
                </c:pt>
                <c:pt idx="15916">
                  <c:v>53.897269999999963</c:v>
                </c:pt>
                <c:pt idx="15917">
                  <c:v>53.911499999999961</c:v>
                </c:pt>
                <c:pt idx="15918">
                  <c:v>53.91621999999996</c:v>
                </c:pt>
                <c:pt idx="15919">
                  <c:v>53.918219999999963</c:v>
                </c:pt>
                <c:pt idx="15920">
                  <c:v>53.919079999999965</c:v>
                </c:pt>
                <c:pt idx="15921">
                  <c:v>53.919699999999963</c:v>
                </c:pt>
                <c:pt idx="15922">
                  <c:v>53.920229999999961</c:v>
                </c:pt>
                <c:pt idx="15923">
                  <c:v>53.920889999999964</c:v>
                </c:pt>
                <c:pt idx="15924">
                  <c:v>53.921599999999962</c:v>
                </c:pt>
                <c:pt idx="15925">
                  <c:v>53.921809999999965</c:v>
                </c:pt>
                <c:pt idx="15926">
                  <c:v>53.929959999999966</c:v>
                </c:pt>
                <c:pt idx="15927">
                  <c:v>53.937609999999964</c:v>
                </c:pt>
                <c:pt idx="15928">
                  <c:v>53.947879999999962</c:v>
                </c:pt>
                <c:pt idx="15929">
                  <c:v>53.952279999999959</c:v>
                </c:pt>
                <c:pt idx="15930">
                  <c:v>53.953429999999962</c:v>
                </c:pt>
                <c:pt idx="15931">
                  <c:v>53.953569999999964</c:v>
                </c:pt>
                <c:pt idx="15932">
                  <c:v>53.953569999999964</c:v>
                </c:pt>
                <c:pt idx="15933">
                  <c:v>53.953569999999964</c:v>
                </c:pt>
                <c:pt idx="15934">
                  <c:v>53.953569999999964</c:v>
                </c:pt>
                <c:pt idx="15935">
                  <c:v>53.953569999999964</c:v>
                </c:pt>
                <c:pt idx="15936">
                  <c:v>53.953569999999964</c:v>
                </c:pt>
                <c:pt idx="15937">
                  <c:v>53.953569999999964</c:v>
                </c:pt>
                <c:pt idx="15938">
                  <c:v>53.953689999999966</c:v>
                </c:pt>
                <c:pt idx="15939">
                  <c:v>53.955179999999963</c:v>
                </c:pt>
                <c:pt idx="15940">
                  <c:v>53.962889999999966</c:v>
                </c:pt>
                <c:pt idx="15941">
                  <c:v>53.974019999999967</c:v>
                </c:pt>
                <c:pt idx="15942">
                  <c:v>53.982039999999969</c:v>
                </c:pt>
                <c:pt idx="15943">
                  <c:v>53.986639999999973</c:v>
                </c:pt>
                <c:pt idx="15944">
                  <c:v>53.988709999999976</c:v>
                </c:pt>
                <c:pt idx="15945">
                  <c:v>53.989709999999974</c:v>
                </c:pt>
                <c:pt idx="15946">
                  <c:v>53.990049999999975</c:v>
                </c:pt>
                <c:pt idx="15947">
                  <c:v>53.990049999999975</c:v>
                </c:pt>
                <c:pt idx="15948">
                  <c:v>53.990049999999975</c:v>
                </c:pt>
                <c:pt idx="15949">
                  <c:v>53.990049999999975</c:v>
                </c:pt>
                <c:pt idx="15950">
                  <c:v>53.990049999999975</c:v>
                </c:pt>
                <c:pt idx="15951">
                  <c:v>53.991849999999978</c:v>
                </c:pt>
                <c:pt idx="15952">
                  <c:v>53.998119999999979</c:v>
                </c:pt>
                <c:pt idx="15953">
                  <c:v>53.997199999999978</c:v>
                </c:pt>
                <c:pt idx="15954">
                  <c:v>53.997309999999977</c:v>
                </c:pt>
                <c:pt idx="15955">
                  <c:v>53.997309999999977</c:v>
                </c:pt>
                <c:pt idx="15956">
                  <c:v>53.997309999999977</c:v>
                </c:pt>
                <c:pt idx="15957">
                  <c:v>53.997309999999977</c:v>
                </c:pt>
                <c:pt idx="15958">
                  <c:v>53.997309999999977</c:v>
                </c:pt>
                <c:pt idx="15959">
                  <c:v>53.997309999999977</c:v>
                </c:pt>
                <c:pt idx="15960">
                  <c:v>53.997309999999977</c:v>
                </c:pt>
                <c:pt idx="15961">
                  <c:v>53.997569999999975</c:v>
                </c:pt>
                <c:pt idx="15962">
                  <c:v>53.999479999999977</c:v>
                </c:pt>
                <c:pt idx="15963">
                  <c:v>54.000829999999979</c:v>
                </c:pt>
                <c:pt idx="15964">
                  <c:v>54.001109999999976</c:v>
                </c:pt>
                <c:pt idx="15965">
                  <c:v>54.001109999999976</c:v>
                </c:pt>
                <c:pt idx="15966">
                  <c:v>54.001109999999976</c:v>
                </c:pt>
                <c:pt idx="15967">
                  <c:v>54.001109999999976</c:v>
                </c:pt>
                <c:pt idx="15968">
                  <c:v>54.001109999999976</c:v>
                </c:pt>
                <c:pt idx="15969">
                  <c:v>54.001109999999976</c:v>
                </c:pt>
                <c:pt idx="15970">
                  <c:v>54.001109999999976</c:v>
                </c:pt>
                <c:pt idx="15971">
                  <c:v>54.001109999999976</c:v>
                </c:pt>
                <c:pt idx="15972">
                  <c:v>54.001109999999976</c:v>
                </c:pt>
                <c:pt idx="15973">
                  <c:v>54.001109999999976</c:v>
                </c:pt>
                <c:pt idx="15974">
                  <c:v>54.001109999999976</c:v>
                </c:pt>
                <c:pt idx="15975">
                  <c:v>54.001109999999976</c:v>
                </c:pt>
                <c:pt idx="15976">
                  <c:v>54.001109999999976</c:v>
                </c:pt>
                <c:pt idx="15977">
                  <c:v>54.001109999999976</c:v>
                </c:pt>
                <c:pt idx="15978">
                  <c:v>54.001109999999976</c:v>
                </c:pt>
                <c:pt idx="15979">
                  <c:v>54.001109999999976</c:v>
                </c:pt>
                <c:pt idx="15980">
                  <c:v>54.001109999999976</c:v>
                </c:pt>
                <c:pt idx="15981">
                  <c:v>54.001109999999976</c:v>
                </c:pt>
                <c:pt idx="15982">
                  <c:v>54.001109999999976</c:v>
                </c:pt>
                <c:pt idx="15983">
                  <c:v>54.001109999999976</c:v>
                </c:pt>
                <c:pt idx="15984">
                  <c:v>54.001109999999976</c:v>
                </c:pt>
                <c:pt idx="15985">
                  <c:v>54.001109999999976</c:v>
                </c:pt>
                <c:pt idx="15986">
                  <c:v>54.001109999999976</c:v>
                </c:pt>
                <c:pt idx="15987">
                  <c:v>54.001109999999976</c:v>
                </c:pt>
                <c:pt idx="15988">
                  <c:v>54.001109999999976</c:v>
                </c:pt>
                <c:pt idx="15989">
                  <c:v>54.001109999999976</c:v>
                </c:pt>
                <c:pt idx="15990">
                  <c:v>54.001109999999976</c:v>
                </c:pt>
                <c:pt idx="15991">
                  <c:v>54.001109999999976</c:v>
                </c:pt>
                <c:pt idx="15992">
                  <c:v>54.001109999999976</c:v>
                </c:pt>
                <c:pt idx="15993">
                  <c:v>54.001109999999976</c:v>
                </c:pt>
                <c:pt idx="15994">
                  <c:v>54.001109999999976</c:v>
                </c:pt>
                <c:pt idx="15995">
                  <c:v>54.001109999999976</c:v>
                </c:pt>
                <c:pt idx="15996">
                  <c:v>54.004429999999978</c:v>
                </c:pt>
                <c:pt idx="15997">
                  <c:v>54.013079999999981</c:v>
                </c:pt>
                <c:pt idx="15998">
                  <c:v>54.030149999999978</c:v>
                </c:pt>
                <c:pt idx="15999">
                  <c:v>54.042869999999979</c:v>
                </c:pt>
                <c:pt idx="16000">
                  <c:v>54.046779999999977</c:v>
                </c:pt>
                <c:pt idx="16001">
                  <c:v>54.047039999999974</c:v>
                </c:pt>
                <c:pt idx="16002">
                  <c:v>54.047039999999974</c:v>
                </c:pt>
                <c:pt idx="16003">
                  <c:v>54.047039999999974</c:v>
                </c:pt>
                <c:pt idx="16004">
                  <c:v>54.047039999999974</c:v>
                </c:pt>
                <c:pt idx="16005">
                  <c:v>54.047039999999974</c:v>
                </c:pt>
                <c:pt idx="16006">
                  <c:v>54.047549999999973</c:v>
                </c:pt>
                <c:pt idx="16007">
                  <c:v>54.058809999999973</c:v>
                </c:pt>
                <c:pt idx="16008">
                  <c:v>54.065979999999975</c:v>
                </c:pt>
                <c:pt idx="16009">
                  <c:v>54.071619999999974</c:v>
                </c:pt>
                <c:pt idx="16010">
                  <c:v>54.075109999999974</c:v>
                </c:pt>
                <c:pt idx="16011">
                  <c:v>54.076659999999976</c:v>
                </c:pt>
                <c:pt idx="16012">
                  <c:v>54.077259999999974</c:v>
                </c:pt>
                <c:pt idx="16013">
                  <c:v>54.077399999999976</c:v>
                </c:pt>
                <c:pt idx="16014">
                  <c:v>54.077519999999978</c:v>
                </c:pt>
                <c:pt idx="16015">
                  <c:v>54.077609999999979</c:v>
                </c:pt>
                <c:pt idx="16016">
                  <c:v>54.077699999999979</c:v>
                </c:pt>
                <c:pt idx="16017">
                  <c:v>54.077779999999976</c:v>
                </c:pt>
                <c:pt idx="16018">
                  <c:v>54.077849999999977</c:v>
                </c:pt>
                <c:pt idx="16019">
                  <c:v>54.078049999999976</c:v>
                </c:pt>
                <c:pt idx="16020">
                  <c:v>54.078439999999979</c:v>
                </c:pt>
                <c:pt idx="16021">
                  <c:v>54.078829999999982</c:v>
                </c:pt>
                <c:pt idx="16022">
                  <c:v>54.079149999999984</c:v>
                </c:pt>
                <c:pt idx="16023">
                  <c:v>54.079359999999987</c:v>
                </c:pt>
                <c:pt idx="16024">
                  <c:v>54.079489999999986</c:v>
                </c:pt>
                <c:pt idx="16025">
                  <c:v>54.079649999999987</c:v>
                </c:pt>
                <c:pt idx="16026">
                  <c:v>54.079769999999989</c:v>
                </c:pt>
                <c:pt idx="16027">
                  <c:v>54.079819999999991</c:v>
                </c:pt>
                <c:pt idx="16028">
                  <c:v>54.079879999999989</c:v>
                </c:pt>
                <c:pt idx="16029">
                  <c:v>54.07992999999999</c:v>
                </c:pt>
                <c:pt idx="16030">
                  <c:v>54.079979999999992</c:v>
                </c:pt>
                <c:pt idx="16031">
                  <c:v>54.08001999999999</c:v>
                </c:pt>
                <c:pt idx="16032">
                  <c:v>54.080049999999993</c:v>
                </c:pt>
                <c:pt idx="16033">
                  <c:v>54.080079999999995</c:v>
                </c:pt>
                <c:pt idx="16034">
                  <c:v>54.080109999999998</c:v>
                </c:pt>
                <c:pt idx="16035">
                  <c:v>54.080159999999999</c:v>
                </c:pt>
                <c:pt idx="16036">
                  <c:v>54.080260000000003</c:v>
                </c:pt>
                <c:pt idx="16037">
                  <c:v>54.080370000000002</c:v>
                </c:pt>
                <c:pt idx="16038">
                  <c:v>54.080460000000002</c:v>
                </c:pt>
                <c:pt idx="16039">
                  <c:v>54.080480000000001</c:v>
                </c:pt>
                <c:pt idx="16040">
                  <c:v>54.080480000000001</c:v>
                </c:pt>
                <c:pt idx="16041">
                  <c:v>54.081470000000003</c:v>
                </c:pt>
                <c:pt idx="16042">
                  <c:v>54.082510000000006</c:v>
                </c:pt>
                <c:pt idx="16043">
                  <c:v>54.082760000000007</c:v>
                </c:pt>
                <c:pt idx="16044">
                  <c:v>54.082830000000008</c:v>
                </c:pt>
                <c:pt idx="16045">
                  <c:v>54.082850000000008</c:v>
                </c:pt>
                <c:pt idx="16046">
                  <c:v>54.082850000000008</c:v>
                </c:pt>
                <c:pt idx="16047">
                  <c:v>54.082850000000008</c:v>
                </c:pt>
                <c:pt idx="16048">
                  <c:v>54.082850000000008</c:v>
                </c:pt>
                <c:pt idx="16049">
                  <c:v>54.082850000000008</c:v>
                </c:pt>
                <c:pt idx="16050">
                  <c:v>54.082850000000008</c:v>
                </c:pt>
                <c:pt idx="16051">
                  <c:v>54.082850000000008</c:v>
                </c:pt>
                <c:pt idx="16052">
                  <c:v>54.082850000000008</c:v>
                </c:pt>
                <c:pt idx="16053">
                  <c:v>54.082850000000008</c:v>
                </c:pt>
                <c:pt idx="16054">
                  <c:v>54.082850000000008</c:v>
                </c:pt>
                <c:pt idx="16055">
                  <c:v>54.082850000000008</c:v>
                </c:pt>
                <c:pt idx="16056">
                  <c:v>54.082850000000008</c:v>
                </c:pt>
                <c:pt idx="16057">
                  <c:v>54.082850000000008</c:v>
                </c:pt>
                <c:pt idx="16058">
                  <c:v>54.08803000000001</c:v>
                </c:pt>
                <c:pt idx="16059">
                  <c:v>54.093040000000009</c:v>
                </c:pt>
                <c:pt idx="16060">
                  <c:v>54.120050000000006</c:v>
                </c:pt>
                <c:pt idx="16061">
                  <c:v>54.143220000000007</c:v>
                </c:pt>
                <c:pt idx="16062">
                  <c:v>54.156680000000009</c:v>
                </c:pt>
                <c:pt idx="16063">
                  <c:v>54.16575000000001</c:v>
                </c:pt>
                <c:pt idx="16064">
                  <c:v>54.170170000000013</c:v>
                </c:pt>
                <c:pt idx="16065">
                  <c:v>54.171440000000011</c:v>
                </c:pt>
                <c:pt idx="16066">
                  <c:v>54.17202000000001</c:v>
                </c:pt>
                <c:pt idx="16067">
                  <c:v>54.17202000000001</c:v>
                </c:pt>
                <c:pt idx="16068">
                  <c:v>54.17202000000001</c:v>
                </c:pt>
                <c:pt idx="16069">
                  <c:v>54.17681000000001</c:v>
                </c:pt>
                <c:pt idx="16070">
                  <c:v>54.195660000000011</c:v>
                </c:pt>
                <c:pt idx="16071">
                  <c:v>54.208870000000012</c:v>
                </c:pt>
                <c:pt idx="16072">
                  <c:v>54.233100000000015</c:v>
                </c:pt>
                <c:pt idx="16073">
                  <c:v>54.263010000000016</c:v>
                </c:pt>
                <c:pt idx="16074">
                  <c:v>54.290540000000014</c:v>
                </c:pt>
                <c:pt idx="16075">
                  <c:v>54.305990000000016</c:v>
                </c:pt>
                <c:pt idx="16076">
                  <c:v>54.313230000000019</c:v>
                </c:pt>
                <c:pt idx="16077">
                  <c:v>54.316830000000017</c:v>
                </c:pt>
                <c:pt idx="16078">
                  <c:v>54.317950000000017</c:v>
                </c:pt>
                <c:pt idx="16079">
                  <c:v>54.318320000000014</c:v>
                </c:pt>
                <c:pt idx="16080">
                  <c:v>54.318320000000014</c:v>
                </c:pt>
                <c:pt idx="16081">
                  <c:v>54.318320000000014</c:v>
                </c:pt>
                <c:pt idx="16082">
                  <c:v>54.318320000000014</c:v>
                </c:pt>
                <c:pt idx="16083">
                  <c:v>54.318320000000014</c:v>
                </c:pt>
                <c:pt idx="16084">
                  <c:v>54.318320000000014</c:v>
                </c:pt>
                <c:pt idx="16085">
                  <c:v>54.318320000000014</c:v>
                </c:pt>
                <c:pt idx="16086">
                  <c:v>54.318320000000014</c:v>
                </c:pt>
                <c:pt idx="16087">
                  <c:v>54.318320000000014</c:v>
                </c:pt>
                <c:pt idx="16088">
                  <c:v>54.318320000000014</c:v>
                </c:pt>
                <c:pt idx="16089">
                  <c:v>54.318320000000014</c:v>
                </c:pt>
                <c:pt idx="16090">
                  <c:v>54.318320000000014</c:v>
                </c:pt>
                <c:pt idx="16091">
                  <c:v>54.318320000000014</c:v>
                </c:pt>
                <c:pt idx="16092">
                  <c:v>54.318320000000014</c:v>
                </c:pt>
                <c:pt idx="16093">
                  <c:v>54.318650000000012</c:v>
                </c:pt>
                <c:pt idx="16094">
                  <c:v>54.320900000000009</c:v>
                </c:pt>
                <c:pt idx="16095">
                  <c:v>54.32386000000001</c:v>
                </c:pt>
                <c:pt idx="16096">
                  <c:v>54.326780000000014</c:v>
                </c:pt>
                <c:pt idx="16097">
                  <c:v>54.328140000000012</c:v>
                </c:pt>
                <c:pt idx="16098">
                  <c:v>54.328400000000009</c:v>
                </c:pt>
                <c:pt idx="16099">
                  <c:v>54.328400000000009</c:v>
                </c:pt>
                <c:pt idx="16100">
                  <c:v>54.328400000000009</c:v>
                </c:pt>
                <c:pt idx="16101">
                  <c:v>54.328400000000009</c:v>
                </c:pt>
                <c:pt idx="16102">
                  <c:v>54.328400000000009</c:v>
                </c:pt>
                <c:pt idx="16103">
                  <c:v>54.328400000000009</c:v>
                </c:pt>
                <c:pt idx="16104">
                  <c:v>54.328400000000009</c:v>
                </c:pt>
                <c:pt idx="16105">
                  <c:v>54.328400000000009</c:v>
                </c:pt>
                <c:pt idx="16106">
                  <c:v>54.328400000000009</c:v>
                </c:pt>
                <c:pt idx="16107">
                  <c:v>54.328400000000009</c:v>
                </c:pt>
                <c:pt idx="16108">
                  <c:v>54.328400000000009</c:v>
                </c:pt>
                <c:pt idx="16109">
                  <c:v>54.328680000000006</c:v>
                </c:pt>
                <c:pt idx="16110">
                  <c:v>54.329250000000009</c:v>
                </c:pt>
                <c:pt idx="16111">
                  <c:v>54.329440000000012</c:v>
                </c:pt>
                <c:pt idx="16112">
                  <c:v>54.329450000000016</c:v>
                </c:pt>
                <c:pt idx="16113">
                  <c:v>54.329450000000016</c:v>
                </c:pt>
                <c:pt idx="16114">
                  <c:v>54.329450000000016</c:v>
                </c:pt>
                <c:pt idx="16115">
                  <c:v>54.329450000000016</c:v>
                </c:pt>
                <c:pt idx="16116">
                  <c:v>54.329450000000016</c:v>
                </c:pt>
                <c:pt idx="16117">
                  <c:v>54.329450000000016</c:v>
                </c:pt>
                <c:pt idx="16118">
                  <c:v>54.329450000000016</c:v>
                </c:pt>
                <c:pt idx="16119">
                  <c:v>54.329450000000016</c:v>
                </c:pt>
                <c:pt idx="16120">
                  <c:v>54.329450000000016</c:v>
                </c:pt>
                <c:pt idx="16121">
                  <c:v>54.329450000000016</c:v>
                </c:pt>
                <c:pt idx="16122">
                  <c:v>54.329450000000016</c:v>
                </c:pt>
                <c:pt idx="16123">
                  <c:v>54.329450000000016</c:v>
                </c:pt>
                <c:pt idx="16124">
                  <c:v>54.332530000000013</c:v>
                </c:pt>
                <c:pt idx="16125">
                  <c:v>54.34085000000001</c:v>
                </c:pt>
                <c:pt idx="16126">
                  <c:v>54.362660000000012</c:v>
                </c:pt>
                <c:pt idx="16127">
                  <c:v>54.39032000000001</c:v>
                </c:pt>
                <c:pt idx="16128">
                  <c:v>54.405890000000007</c:v>
                </c:pt>
                <c:pt idx="16129">
                  <c:v>54.412880000000008</c:v>
                </c:pt>
                <c:pt idx="16130">
                  <c:v>54.416200000000011</c:v>
                </c:pt>
                <c:pt idx="16131">
                  <c:v>54.41660000000001</c:v>
                </c:pt>
                <c:pt idx="16132">
                  <c:v>54.41660000000001</c:v>
                </c:pt>
                <c:pt idx="16133">
                  <c:v>54.41660000000001</c:v>
                </c:pt>
                <c:pt idx="16134">
                  <c:v>54.41660000000001</c:v>
                </c:pt>
                <c:pt idx="16135">
                  <c:v>54.41660000000001</c:v>
                </c:pt>
                <c:pt idx="16136">
                  <c:v>54.41660000000001</c:v>
                </c:pt>
                <c:pt idx="16137">
                  <c:v>54.41660000000001</c:v>
                </c:pt>
                <c:pt idx="16138">
                  <c:v>54.41660000000001</c:v>
                </c:pt>
                <c:pt idx="16139">
                  <c:v>54.41660000000001</c:v>
                </c:pt>
                <c:pt idx="16140">
                  <c:v>54.41660000000001</c:v>
                </c:pt>
                <c:pt idx="16141">
                  <c:v>54.41660000000001</c:v>
                </c:pt>
                <c:pt idx="16142">
                  <c:v>54.41660000000001</c:v>
                </c:pt>
                <c:pt idx="16143">
                  <c:v>54.41660000000001</c:v>
                </c:pt>
                <c:pt idx="16144">
                  <c:v>54.41660000000001</c:v>
                </c:pt>
                <c:pt idx="16145">
                  <c:v>54.41660000000001</c:v>
                </c:pt>
                <c:pt idx="16146">
                  <c:v>54.41660000000001</c:v>
                </c:pt>
                <c:pt idx="16147">
                  <c:v>54.41660000000001</c:v>
                </c:pt>
                <c:pt idx="16148">
                  <c:v>54.41660000000001</c:v>
                </c:pt>
                <c:pt idx="16149">
                  <c:v>54.41660000000001</c:v>
                </c:pt>
                <c:pt idx="16150">
                  <c:v>54.41660000000001</c:v>
                </c:pt>
                <c:pt idx="16151">
                  <c:v>54.41660000000001</c:v>
                </c:pt>
                <c:pt idx="16152">
                  <c:v>54.41660000000001</c:v>
                </c:pt>
                <c:pt idx="16153">
                  <c:v>54.41660000000001</c:v>
                </c:pt>
                <c:pt idx="16154">
                  <c:v>54.41660000000001</c:v>
                </c:pt>
                <c:pt idx="16155">
                  <c:v>54.41660000000001</c:v>
                </c:pt>
                <c:pt idx="16156">
                  <c:v>54.41660000000001</c:v>
                </c:pt>
                <c:pt idx="16157">
                  <c:v>54.41660000000001</c:v>
                </c:pt>
                <c:pt idx="16158">
                  <c:v>54.423300000000012</c:v>
                </c:pt>
                <c:pt idx="16159">
                  <c:v>54.432710000000014</c:v>
                </c:pt>
                <c:pt idx="16160">
                  <c:v>54.440990000000014</c:v>
                </c:pt>
                <c:pt idx="16161">
                  <c:v>54.447060000000015</c:v>
                </c:pt>
                <c:pt idx="16162">
                  <c:v>54.451060000000012</c:v>
                </c:pt>
                <c:pt idx="16163">
                  <c:v>54.453150000000015</c:v>
                </c:pt>
                <c:pt idx="16164">
                  <c:v>54.454100000000018</c:v>
                </c:pt>
                <c:pt idx="16165">
                  <c:v>54.45471000000002</c:v>
                </c:pt>
                <c:pt idx="16166">
                  <c:v>54.45518000000002</c:v>
                </c:pt>
                <c:pt idx="16167">
                  <c:v>54.455510000000018</c:v>
                </c:pt>
                <c:pt idx="16168">
                  <c:v>54.455670000000019</c:v>
                </c:pt>
                <c:pt idx="16169">
                  <c:v>54.455670000000019</c:v>
                </c:pt>
                <c:pt idx="16170">
                  <c:v>54.455670000000019</c:v>
                </c:pt>
                <c:pt idx="16171">
                  <c:v>54.455670000000019</c:v>
                </c:pt>
                <c:pt idx="16172">
                  <c:v>54.455670000000019</c:v>
                </c:pt>
                <c:pt idx="16173">
                  <c:v>54.455860000000023</c:v>
                </c:pt>
                <c:pt idx="16174">
                  <c:v>54.456720000000026</c:v>
                </c:pt>
                <c:pt idx="16175">
                  <c:v>54.458780000000026</c:v>
                </c:pt>
                <c:pt idx="16176">
                  <c:v>54.459720000000026</c:v>
                </c:pt>
                <c:pt idx="16177">
                  <c:v>54.460060000000027</c:v>
                </c:pt>
                <c:pt idx="16178">
                  <c:v>54.46027000000003</c:v>
                </c:pt>
                <c:pt idx="16179">
                  <c:v>54.460460000000033</c:v>
                </c:pt>
                <c:pt idx="16180">
                  <c:v>54.460670000000036</c:v>
                </c:pt>
                <c:pt idx="16181">
                  <c:v>54.460830000000037</c:v>
                </c:pt>
                <c:pt idx="16182">
                  <c:v>54.460830000000037</c:v>
                </c:pt>
                <c:pt idx="16183">
                  <c:v>54.460830000000037</c:v>
                </c:pt>
                <c:pt idx="16184">
                  <c:v>54.460830000000037</c:v>
                </c:pt>
                <c:pt idx="16185">
                  <c:v>54.460830000000037</c:v>
                </c:pt>
                <c:pt idx="16186">
                  <c:v>54.460830000000037</c:v>
                </c:pt>
                <c:pt idx="16187">
                  <c:v>54.460830000000037</c:v>
                </c:pt>
                <c:pt idx="16188">
                  <c:v>54.46160000000004</c:v>
                </c:pt>
                <c:pt idx="16189">
                  <c:v>54.462700000000041</c:v>
                </c:pt>
                <c:pt idx="16190">
                  <c:v>54.464680000000044</c:v>
                </c:pt>
                <c:pt idx="16191">
                  <c:v>54.465220000000045</c:v>
                </c:pt>
                <c:pt idx="16192">
                  <c:v>54.465340000000047</c:v>
                </c:pt>
                <c:pt idx="16193">
                  <c:v>54.465340000000047</c:v>
                </c:pt>
                <c:pt idx="16194">
                  <c:v>54.465340000000047</c:v>
                </c:pt>
                <c:pt idx="16195">
                  <c:v>54.465340000000047</c:v>
                </c:pt>
                <c:pt idx="16196">
                  <c:v>54.465340000000047</c:v>
                </c:pt>
                <c:pt idx="16197">
                  <c:v>54.465340000000047</c:v>
                </c:pt>
                <c:pt idx="16198">
                  <c:v>54.465340000000047</c:v>
                </c:pt>
                <c:pt idx="16199">
                  <c:v>54.465340000000047</c:v>
                </c:pt>
                <c:pt idx="16200">
                  <c:v>54.465340000000047</c:v>
                </c:pt>
                <c:pt idx="16201">
                  <c:v>54.465340000000047</c:v>
                </c:pt>
                <c:pt idx="16202">
                  <c:v>54.465340000000047</c:v>
                </c:pt>
                <c:pt idx="16203">
                  <c:v>54.465340000000047</c:v>
                </c:pt>
                <c:pt idx="16204">
                  <c:v>54.465340000000047</c:v>
                </c:pt>
                <c:pt idx="16205">
                  <c:v>54.465340000000047</c:v>
                </c:pt>
                <c:pt idx="16206">
                  <c:v>54.465340000000047</c:v>
                </c:pt>
                <c:pt idx="16207">
                  <c:v>54.465340000000047</c:v>
                </c:pt>
                <c:pt idx="16208">
                  <c:v>54.465340000000047</c:v>
                </c:pt>
                <c:pt idx="16209">
                  <c:v>54.465340000000047</c:v>
                </c:pt>
                <c:pt idx="16210">
                  <c:v>54.465340000000047</c:v>
                </c:pt>
                <c:pt idx="16211">
                  <c:v>54.465340000000047</c:v>
                </c:pt>
                <c:pt idx="16212">
                  <c:v>54.465340000000047</c:v>
                </c:pt>
                <c:pt idx="16213">
                  <c:v>54.465340000000047</c:v>
                </c:pt>
                <c:pt idx="16214">
                  <c:v>54.465340000000047</c:v>
                </c:pt>
                <c:pt idx="16215">
                  <c:v>54.465340000000047</c:v>
                </c:pt>
                <c:pt idx="16216">
                  <c:v>54.465340000000047</c:v>
                </c:pt>
                <c:pt idx="16217">
                  <c:v>54.465340000000047</c:v>
                </c:pt>
                <c:pt idx="16218">
                  <c:v>54.465340000000047</c:v>
                </c:pt>
                <c:pt idx="16219">
                  <c:v>54.468220000000045</c:v>
                </c:pt>
                <c:pt idx="16220">
                  <c:v>54.477320000000041</c:v>
                </c:pt>
                <c:pt idx="16221">
                  <c:v>54.490180000000045</c:v>
                </c:pt>
                <c:pt idx="16222">
                  <c:v>54.528500000000044</c:v>
                </c:pt>
                <c:pt idx="16223">
                  <c:v>54.585740000000044</c:v>
                </c:pt>
                <c:pt idx="16224">
                  <c:v>54.622090000000043</c:v>
                </c:pt>
                <c:pt idx="16225">
                  <c:v>54.637780000000042</c:v>
                </c:pt>
                <c:pt idx="16226">
                  <c:v>54.642400000000045</c:v>
                </c:pt>
                <c:pt idx="16227">
                  <c:v>54.642910000000043</c:v>
                </c:pt>
                <c:pt idx="16228">
                  <c:v>54.644510000000047</c:v>
                </c:pt>
                <c:pt idx="16229">
                  <c:v>54.646080000000048</c:v>
                </c:pt>
                <c:pt idx="16230">
                  <c:v>54.647910000000046</c:v>
                </c:pt>
                <c:pt idx="16231">
                  <c:v>54.649730000000048</c:v>
                </c:pt>
                <c:pt idx="16232">
                  <c:v>54.650960000000048</c:v>
                </c:pt>
                <c:pt idx="16233">
                  <c:v>54.651510000000044</c:v>
                </c:pt>
                <c:pt idx="16234">
                  <c:v>54.651790000000041</c:v>
                </c:pt>
                <c:pt idx="16235">
                  <c:v>54.65201000000004</c:v>
                </c:pt>
                <c:pt idx="16236">
                  <c:v>54.652070000000037</c:v>
                </c:pt>
                <c:pt idx="16237">
                  <c:v>54.652070000000037</c:v>
                </c:pt>
                <c:pt idx="16238">
                  <c:v>54.652070000000037</c:v>
                </c:pt>
                <c:pt idx="16239">
                  <c:v>54.652070000000037</c:v>
                </c:pt>
                <c:pt idx="16240">
                  <c:v>54.652070000000037</c:v>
                </c:pt>
                <c:pt idx="16241">
                  <c:v>54.652070000000037</c:v>
                </c:pt>
                <c:pt idx="16242">
                  <c:v>54.652070000000037</c:v>
                </c:pt>
                <c:pt idx="16243">
                  <c:v>54.652070000000037</c:v>
                </c:pt>
                <c:pt idx="16244">
                  <c:v>54.652070000000037</c:v>
                </c:pt>
                <c:pt idx="16245">
                  <c:v>54.652070000000037</c:v>
                </c:pt>
                <c:pt idx="16246">
                  <c:v>54.653380000000034</c:v>
                </c:pt>
                <c:pt idx="16247">
                  <c:v>54.658110000000036</c:v>
                </c:pt>
                <c:pt idx="16248">
                  <c:v>54.664170000000034</c:v>
                </c:pt>
                <c:pt idx="16249">
                  <c:v>54.672990000000034</c:v>
                </c:pt>
                <c:pt idx="16250">
                  <c:v>54.678410000000035</c:v>
                </c:pt>
                <c:pt idx="16251">
                  <c:v>54.679730000000035</c:v>
                </c:pt>
                <c:pt idx="16252">
                  <c:v>54.680030000000038</c:v>
                </c:pt>
                <c:pt idx="16253">
                  <c:v>54.680030000000038</c:v>
                </c:pt>
                <c:pt idx="16254">
                  <c:v>54.680030000000038</c:v>
                </c:pt>
                <c:pt idx="16255">
                  <c:v>54.680030000000038</c:v>
                </c:pt>
                <c:pt idx="16256">
                  <c:v>54.680030000000038</c:v>
                </c:pt>
                <c:pt idx="16257">
                  <c:v>54.680030000000038</c:v>
                </c:pt>
                <c:pt idx="16258">
                  <c:v>54.680030000000038</c:v>
                </c:pt>
                <c:pt idx="16259">
                  <c:v>54.680030000000038</c:v>
                </c:pt>
                <c:pt idx="16260">
                  <c:v>54.686960000000035</c:v>
                </c:pt>
                <c:pt idx="16261">
                  <c:v>54.692560000000036</c:v>
                </c:pt>
                <c:pt idx="16262">
                  <c:v>54.696430000000035</c:v>
                </c:pt>
                <c:pt idx="16263">
                  <c:v>54.699030000000036</c:v>
                </c:pt>
                <c:pt idx="16264">
                  <c:v>54.701030000000038</c:v>
                </c:pt>
                <c:pt idx="16265">
                  <c:v>54.702820000000038</c:v>
                </c:pt>
                <c:pt idx="16266">
                  <c:v>54.704250000000037</c:v>
                </c:pt>
                <c:pt idx="16267">
                  <c:v>54.70464000000004</c:v>
                </c:pt>
                <c:pt idx="16268">
                  <c:v>54.705140000000043</c:v>
                </c:pt>
                <c:pt idx="16269">
                  <c:v>54.705380000000041</c:v>
                </c:pt>
                <c:pt idx="16270">
                  <c:v>54.705480000000044</c:v>
                </c:pt>
                <c:pt idx="16271">
                  <c:v>54.705580000000047</c:v>
                </c:pt>
                <c:pt idx="16272">
                  <c:v>54.705740000000048</c:v>
                </c:pt>
                <c:pt idx="16273">
                  <c:v>54.705900000000049</c:v>
                </c:pt>
                <c:pt idx="16274">
                  <c:v>54.705980000000046</c:v>
                </c:pt>
                <c:pt idx="16275">
                  <c:v>54.706040000000044</c:v>
                </c:pt>
                <c:pt idx="16276">
                  <c:v>54.706100000000042</c:v>
                </c:pt>
                <c:pt idx="16277">
                  <c:v>54.706150000000044</c:v>
                </c:pt>
                <c:pt idx="16278">
                  <c:v>54.706190000000042</c:v>
                </c:pt>
                <c:pt idx="16279">
                  <c:v>54.706260000000043</c:v>
                </c:pt>
                <c:pt idx="16280">
                  <c:v>54.706360000000046</c:v>
                </c:pt>
                <c:pt idx="16281">
                  <c:v>54.70646000000005</c:v>
                </c:pt>
                <c:pt idx="16282">
                  <c:v>54.70655000000005</c:v>
                </c:pt>
                <c:pt idx="16283">
                  <c:v>54.706590000000048</c:v>
                </c:pt>
                <c:pt idx="16284">
                  <c:v>54.706600000000051</c:v>
                </c:pt>
                <c:pt idx="16285">
                  <c:v>54.706610000000055</c:v>
                </c:pt>
                <c:pt idx="16286">
                  <c:v>54.706620000000058</c:v>
                </c:pt>
                <c:pt idx="16287">
                  <c:v>54.706630000000061</c:v>
                </c:pt>
                <c:pt idx="16288">
                  <c:v>54.706640000000064</c:v>
                </c:pt>
                <c:pt idx="16289">
                  <c:v>54.706650000000067</c:v>
                </c:pt>
                <c:pt idx="16290">
                  <c:v>54.706650000000067</c:v>
                </c:pt>
                <c:pt idx="16291">
                  <c:v>54.706650000000067</c:v>
                </c:pt>
                <c:pt idx="16292">
                  <c:v>54.706650000000067</c:v>
                </c:pt>
                <c:pt idx="16293">
                  <c:v>54.706650000000067</c:v>
                </c:pt>
                <c:pt idx="16294">
                  <c:v>54.706650000000067</c:v>
                </c:pt>
                <c:pt idx="16295">
                  <c:v>54.706650000000067</c:v>
                </c:pt>
                <c:pt idx="16296">
                  <c:v>54.706650000000067</c:v>
                </c:pt>
                <c:pt idx="16297">
                  <c:v>54.706650000000067</c:v>
                </c:pt>
                <c:pt idx="16298">
                  <c:v>54.706650000000067</c:v>
                </c:pt>
                <c:pt idx="16299">
                  <c:v>54.706650000000067</c:v>
                </c:pt>
                <c:pt idx="16300">
                  <c:v>54.706650000000067</c:v>
                </c:pt>
                <c:pt idx="16301">
                  <c:v>54.706650000000067</c:v>
                </c:pt>
                <c:pt idx="16302">
                  <c:v>54.706650000000067</c:v>
                </c:pt>
                <c:pt idx="16303">
                  <c:v>54.71201000000007</c:v>
                </c:pt>
                <c:pt idx="16304">
                  <c:v>54.72553000000007</c:v>
                </c:pt>
                <c:pt idx="16305">
                  <c:v>54.736830000000069</c:v>
                </c:pt>
                <c:pt idx="16306">
                  <c:v>54.742920000000069</c:v>
                </c:pt>
                <c:pt idx="16307">
                  <c:v>54.746100000000069</c:v>
                </c:pt>
                <c:pt idx="16308">
                  <c:v>54.74749000000007</c:v>
                </c:pt>
                <c:pt idx="16309">
                  <c:v>54.747940000000071</c:v>
                </c:pt>
                <c:pt idx="16310">
                  <c:v>54.747940000000071</c:v>
                </c:pt>
                <c:pt idx="16311">
                  <c:v>54.747940000000071</c:v>
                </c:pt>
                <c:pt idx="16312">
                  <c:v>54.747940000000071</c:v>
                </c:pt>
                <c:pt idx="16313">
                  <c:v>54.747940000000071</c:v>
                </c:pt>
                <c:pt idx="16314">
                  <c:v>54.747940000000071</c:v>
                </c:pt>
                <c:pt idx="16315">
                  <c:v>54.747940000000071</c:v>
                </c:pt>
                <c:pt idx="16316">
                  <c:v>54.747940000000071</c:v>
                </c:pt>
                <c:pt idx="16317">
                  <c:v>54.747940000000071</c:v>
                </c:pt>
                <c:pt idx="16318">
                  <c:v>54.747940000000071</c:v>
                </c:pt>
                <c:pt idx="16319">
                  <c:v>54.747940000000071</c:v>
                </c:pt>
                <c:pt idx="16320">
                  <c:v>54.747940000000071</c:v>
                </c:pt>
                <c:pt idx="16321">
                  <c:v>54.747940000000071</c:v>
                </c:pt>
                <c:pt idx="16322">
                  <c:v>54.752970000000069</c:v>
                </c:pt>
                <c:pt idx="16323">
                  <c:v>54.768030000000067</c:v>
                </c:pt>
                <c:pt idx="16324">
                  <c:v>54.778430000000064</c:v>
                </c:pt>
                <c:pt idx="16325">
                  <c:v>54.782130000000066</c:v>
                </c:pt>
                <c:pt idx="16326">
                  <c:v>54.783230000000067</c:v>
                </c:pt>
                <c:pt idx="16327">
                  <c:v>54.783230000000067</c:v>
                </c:pt>
                <c:pt idx="16328">
                  <c:v>54.783230000000067</c:v>
                </c:pt>
                <c:pt idx="16329">
                  <c:v>54.783230000000067</c:v>
                </c:pt>
                <c:pt idx="16330">
                  <c:v>54.783230000000067</c:v>
                </c:pt>
                <c:pt idx="16331">
                  <c:v>54.783230000000067</c:v>
                </c:pt>
                <c:pt idx="16332">
                  <c:v>54.783230000000067</c:v>
                </c:pt>
                <c:pt idx="16333">
                  <c:v>54.783230000000067</c:v>
                </c:pt>
                <c:pt idx="16334">
                  <c:v>54.783230000000067</c:v>
                </c:pt>
                <c:pt idx="16335">
                  <c:v>54.783230000000067</c:v>
                </c:pt>
                <c:pt idx="16336">
                  <c:v>54.783230000000067</c:v>
                </c:pt>
                <c:pt idx="16337">
                  <c:v>54.783230000000067</c:v>
                </c:pt>
                <c:pt idx="16338">
                  <c:v>54.783230000000067</c:v>
                </c:pt>
                <c:pt idx="16339">
                  <c:v>54.783230000000067</c:v>
                </c:pt>
                <c:pt idx="16340">
                  <c:v>54.783230000000067</c:v>
                </c:pt>
                <c:pt idx="16341">
                  <c:v>54.783230000000067</c:v>
                </c:pt>
                <c:pt idx="16342">
                  <c:v>54.783230000000067</c:v>
                </c:pt>
                <c:pt idx="16343">
                  <c:v>54.783230000000067</c:v>
                </c:pt>
                <c:pt idx="16344">
                  <c:v>54.783230000000067</c:v>
                </c:pt>
                <c:pt idx="16345">
                  <c:v>54.783230000000067</c:v>
                </c:pt>
                <c:pt idx="16346">
                  <c:v>54.783230000000067</c:v>
                </c:pt>
                <c:pt idx="16347">
                  <c:v>54.783230000000067</c:v>
                </c:pt>
                <c:pt idx="16348">
                  <c:v>54.783230000000067</c:v>
                </c:pt>
                <c:pt idx="16349">
                  <c:v>54.783230000000067</c:v>
                </c:pt>
                <c:pt idx="16350">
                  <c:v>54.783230000000067</c:v>
                </c:pt>
                <c:pt idx="16351">
                  <c:v>54.783230000000067</c:v>
                </c:pt>
                <c:pt idx="16352">
                  <c:v>54.783230000000067</c:v>
                </c:pt>
                <c:pt idx="16353">
                  <c:v>54.783230000000067</c:v>
                </c:pt>
                <c:pt idx="16354">
                  <c:v>54.783230000000067</c:v>
                </c:pt>
                <c:pt idx="16355">
                  <c:v>54.783230000000067</c:v>
                </c:pt>
                <c:pt idx="16356">
                  <c:v>54.783230000000067</c:v>
                </c:pt>
                <c:pt idx="16357">
                  <c:v>54.783230000000067</c:v>
                </c:pt>
                <c:pt idx="16358">
                  <c:v>54.783230000000067</c:v>
                </c:pt>
                <c:pt idx="16359">
                  <c:v>54.783230000000067</c:v>
                </c:pt>
                <c:pt idx="16360">
                  <c:v>54.783230000000067</c:v>
                </c:pt>
                <c:pt idx="16361">
                  <c:v>54.783230000000067</c:v>
                </c:pt>
                <c:pt idx="16362">
                  <c:v>54.783230000000067</c:v>
                </c:pt>
                <c:pt idx="16363">
                  <c:v>54.783230000000067</c:v>
                </c:pt>
                <c:pt idx="16364">
                  <c:v>54.783230000000067</c:v>
                </c:pt>
                <c:pt idx="16365">
                  <c:v>54.783230000000067</c:v>
                </c:pt>
                <c:pt idx="16366">
                  <c:v>54.783230000000067</c:v>
                </c:pt>
                <c:pt idx="16367">
                  <c:v>54.783230000000067</c:v>
                </c:pt>
                <c:pt idx="16368">
                  <c:v>54.783230000000067</c:v>
                </c:pt>
                <c:pt idx="16369">
                  <c:v>54.783230000000067</c:v>
                </c:pt>
                <c:pt idx="16370">
                  <c:v>54.783230000000067</c:v>
                </c:pt>
                <c:pt idx="16371">
                  <c:v>54.783230000000067</c:v>
                </c:pt>
                <c:pt idx="16372">
                  <c:v>54.783230000000067</c:v>
                </c:pt>
                <c:pt idx="16373">
                  <c:v>54.783230000000067</c:v>
                </c:pt>
                <c:pt idx="16374">
                  <c:v>54.783230000000067</c:v>
                </c:pt>
                <c:pt idx="16375">
                  <c:v>54.783230000000067</c:v>
                </c:pt>
                <c:pt idx="16376">
                  <c:v>54.783230000000067</c:v>
                </c:pt>
                <c:pt idx="16377">
                  <c:v>54.783230000000067</c:v>
                </c:pt>
                <c:pt idx="16378">
                  <c:v>54.783230000000067</c:v>
                </c:pt>
                <c:pt idx="16379">
                  <c:v>54.783230000000067</c:v>
                </c:pt>
                <c:pt idx="16380">
                  <c:v>54.783230000000067</c:v>
                </c:pt>
                <c:pt idx="16381">
                  <c:v>54.783230000000067</c:v>
                </c:pt>
                <c:pt idx="16382">
                  <c:v>54.783230000000067</c:v>
                </c:pt>
                <c:pt idx="16383">
                  <c:v>54.783230000000067</c:v>
                </c:pt>
                <c:pt idx="16384">
                  <c:v>54.783230000000067</c:v>
                </c:pt>
                <c:pt idx="16385">
                  <c:v>54.783230000000067</c:v>
                </c:pt>
                <c:pt idx="16386">
                  <c:v>54.783230000000067</c:v>
                </c:pt>
                <c:pt idx="16387">
                  <c:v>54.783230000000067</c:v>
                </c:pt>
                <c:pt idx="16388">
                  <c:v>54.783230000000067</c:v>
                </c:pt>
                <c:pt idx="16389">
                  <c:v>54.783230000000067</c:v>
                </c:pt>
                <c:pt idx="16390">
                  <c:v>54.783230000000067</c:v>
                </c:pt>
                <c:pt idx="16391">
                  <c:v>54.783230000000067</c:v>
                </c:pt>
                <c:pt idx="16392">
                  <c:v>54.786600000000064</c:v>
                </c:pt>
                <c:pt idx="16393">
                  <c:v>54.792880000000061</c:v>
                </c:pt>
                <c:pt idx="16394">
                  <c:v>54.798030000000061</c:v>
                </c:pt>
                <c:pt idx="16395">
                  <c:v>54.80134000000006</c:v>
                </c:pt>
                <c:pt idx="16396">
                  <c:v>54.802540000000057</c:v>
                </c:pt>
                <c:pt idx="16397">
                  <c:v>54.802620000000054</c:v>
                </c:pt>
                <c:pt idx="16398">
                  <c:v>54.802620000000054</c:v>
                </c:pt>
                <c:pt idx="16399">
                  <c:v>54.802620000000054</c:v>
                </c:pt>
                <c:pt idx="16400">
                  <c:v>54.802620000000054</c:v>
                </c:pt>
                <c:pt idx="16401">
                  <c:v>54.802620000000054</c:v>
                </c:pt>
                <c:pt idx="16402">
                  <c:v>54.802620000000054</c:v>
                </c:pt>
                <c:pt idx="16403">
                  <c:v>54.802620000000054</c:v>
                </c:pt>
                <c:pt idx="16404">
                  <c:v>54.802620000000054</c:v>
                </c:pt>
                <c:pt idx="16405">
                  <c:v>54.802620000000054</c:v>
                </c:pt>
                <c:pt idx="16406">
                  <c:v>54.802620000000054</c:v>
                </c:pt>
                <c:pt idx="16407">
                  <c:v>54.802620000000054</c:v>
                </c:pt>
                <c:pt idx="16408">
                  <c:v>54.802620000000054</c:v>
                </c:pt>
                <c:pt idx="16409">
                  <c:v>54.803250000000055</c:v>
                </c:pt>
                <c:pt idx="16410">
                  <c:v>54.807800000000057</c:v>
                </c:pt>
                <c:pt idx="16411">
                  <c:v>54.821130000000061</c:v>
                </c:pt>
                <c:pt idx="16412">
                  <c:v>54.837530000000058</c:v>
                </c:pt>
                <c:pt idx="16413">
                  <c:v>54.845660000000059</c:v>
                </c:pt>
                <c:pt idx="16414">
                  <c:v>54.847200000000058</c:v>
                </c:pt>
                <c:pt idx="16415">
                  <c:v>54.847380000000058</c:v>
                </c:pt>
                <c:pt idx="16416">
                  <c:v>54.847380000000058</c:v>
                </c:pt>
                <c:pt idx="16417">
                  <c:v>54.847380000000058</c:v>
                </c:pt>
                <c:pt idx="16418">
                  <c:v>54.847380000000058</c:v>
                </c:pt>
                <c:pt idx="16419">
                  <c:v>54.847380000000058</c:v>
                </c:pt>
                <c:pt idx="16420">
                  <c:v>54.847380000000058</c:v>
                </c:pt>
                <c:pt idx="16421">
                  <c:v>54.847380000000058</c:v>
                </c:pt>
                <c:pt idx="16422">
                  <c:v>54.847380000000058</c:v>
                </c:pt>
                <c:pt idx="16423">
                  <c:v>54.847380000000058</c:v>
                </c:pt>
                <c:pt idx="16424">
                  <c:v>54.847380000000058</c:v>
                </c:pt>
                <c:pt idx="16425">
                  <c:v>54.847380000000058</c:v>
                </c:pt>
                <c:pt idx="16426">
                  <c:v>54.847380000000058</c:v>
                </c:pt>
                <c:pt idx="16427">
                  <c:v>54.847380000000058</c:v>
                </c:pt>
                <c:pt idx="16428">
                  <c:v>54.847380000000058</c:v>
                </c:pt>
                <c:pt idx="16429">
                  <c:v>54.847380000000058</c:v>
                </c:pt>
                <c:pt idx="16430">
                  <c:v>54.847380000000058</c:v>
                </c:pt>
                <c:pt idx="16431">
                  <c:v>54.847380000000058</c:v>
                </c:pt>
                <c:pt idx="16432">
                  <c:v>54.847380000000058</c:v>
                </c:pt>
                <c:pt idx="16433">
                  <c:v>54.847380000000058</c:v>
                </c:pt>
                <c:pt idx="16434">
                  <c:v>54.84779000000006</c:v>
                </c:pt>
                <c:pt idx="16435">
                  <c:v>54.848360000000064</c:v>
                </c:pt>
                <c:pt idx="16436">
                  <c:v>54.848810000000064</c:v>
                </c:pt>
                <c:pt idx="16437">
                  <c:v>54.849030000000063</c:v>
                </c:pt>
                <c:pt idx="16438">
                  <c:v>54.849160000000062</c:v>
                </c:pt>
                <c:pt idx="16439">
                  <c:v>54.849190000000064</c:v>
                </c:pt>
                <c:pt idx="16440">
                  <c:v>54.849190000000064</c:v>
                </c:pt>
                <c:pt idx="16441">
                  <c:v>54.849190000000064</c:v>
                </c:pt>
                <c:pt idx="16442">
                  <c:v>54.849190000000064</c:v>
                </c:pt>
                <c:pt idx="16443">
                  <c:v>54.849190000000064</c:v>
                </c:pt>
                <c:pt idx="16444">
                  <c:v>54.849190000000064</c:v>
                </c:pt>
                <c:pt idx="16445">
                  <c:v>54.849190000000064</c:v>
                </c:pt>
                <c:pt idx="16446">
                  <c:v>54.849190000000064</c:v>
                </c:pt>
                <c:pt idx="16447">
                  <c:v>54.849190000000064</c:v>
                </c:pt>
                <c:pt idx="16448">
                  <c:v>54.849190000000064</c:v>
                </c:pt>
                <c:pt idx="16449">
                  <c:v>54.849190000000064</c:v>
                </c:pt>
                <c:pt idx="16450">
                  <c:v>54.849190000000064</c:v>
                </c:pt>
                <c:pt idx="16451">
                  <c:v>54.849190000000064</c:v>
                </c:pt>
                <c:pt idx="16452">
                  <c:v>54.849190000000064</c:v>
                </c:pt>
                <c:pt idx="16453">
                  <c:v>54.849190000000064</c:v>
                </c:pt>
                <c:pt idx="16454">
                  <c:v>54.849190000000064</c:v>
                </c:pt>
                <c:pt idx="16455">
                  <c:v>54.849190000000064</c:v>
                </c:pt>
                <c:pt idx="16456">
                  <c:v>54.849190000000064</c:v>
                </c:pt>
                <c:pt idx="16457">
                  <c:v>54.849190000000064</c:v>
                </c:pt>
                <c:pt idx="16458">
                  <c:v>54.849190000000064</c:v>
                </c:pt>
                <c:pt idx="16459">
                  <c:v>54.849190000000064</c:v>
                </c:pt>
                <c:pt idx="16460">
                  <c:v>54.849190000000064</c:v>
                </c:pt>
                <c:pt idx="16461">
                  <c:v>54.849190000000064</c:v>
                </c:pt>
                <c:pt idx="16462">
                  <c:v>54.849190000000064</c:v>
                </c:pt>
                <c:pt idx="16463">
                  <c:v>54.849190000000064</c:v>
                </c:pt>
                <c:pt idx="16464">
                  <c:v>54.849190000000064</c:v>
                </c:pt>
                <c:pt idx="16465">
                  <c:v>54.849190000000064</c:v>
                </c:pt>
                <c:pt idx="16466">
                  <c:v>54.849190000000064</c:v>
                </c:pt>
                <c:pt idx="16467">
                  <c:v>54.849190000000064</c:v>
                </c:pt>
                <c:pt idx="16468">
                  <c:v>54.849190000000064</c:v>
                </c:pt>
                <c:pt idx="16469">
                  <c:v>54.849190000000064</c:v>
                </c:pt>
                <c:pt idx="16470">
                  <c:v>54.849190000000064</c:v>
                </c:pt>
                <c:pt idx="16471">
                  <c:v>54.849190000000064</c:v>
                </c:pt>
                <c:pt idx="16472">
                  <c:v>54.849190000000064</c:v>
                </c:pt>
                <c:pt idx="16473">
                  <c:v>54.849190000000064</c:v>
                </c:pt>
                <c:pt idx="16474">
                  <c:v>54.849190000000064</c:v>
                </c:pt>
                <c:pt idx="16475">
                  <c:v>54.849190000000064</c:v>
                </c:pt>
                <c:pt idx="16476">
                  <c:v>54.849190000000064</c:v>
                </c:pt>
                <c:pt idx="16477">
                  <c:v>54.849190000000064</c:v>
                </c:pt>
                <c:pt idx="16478">
                  <c:v>54.849190000000064</c:v>
                </c:pt>
                <c:pt idx="16479">
                  <c:v>54.849190000000064</c:v>
                </c:pt>
                <c:pt idx="16480">
                  <c:v>54.849190000000064</c:v>
                </c:pt>
                <c:pt idx="16481">
                  <c:v>54.849190000000064</c:v>
                </c:pt>
                <c:pt idx="16482">
                  <c:v>54.849190000000064</c:v>
                </c:pt>
                <c:pt idx="16483">
                  <c:v>54.849190000000064</c:v>
                </c:pt>
                <c:pt idx="16484">
                  <c:v>54.849190000000064</c:v>
                </c:pt>
                <c:pt idx="16485">
                  <c:v>54.849190000000064</c:v>
                </c:pt>
                <c:pt idx="16486">
                  <c:v>54.849190000000064</c:v>
                </c:pt>
                <c:pt idx="16487">
                  <c:v>54.849190000000064</c:v>
                </c:pt>
                <c:pt idx="16488">
                  <c:v>54.849190000000064</c:v>
                </c:pt>
                <c:pt idx="16489">
                  <c:v>54.849190000000064</c:v>
                </c:pt>
                <c:pt idx="16490">
                  <c:v>54.849190000000064</c:v>
                </c:pt>
                <c:pt idx="16491">
                  <c:v>54.849190000000064</c:v>
                </c:pt>
                <c:pt idx="16492">
                  <c:v>54.849190000000064</c:v>
                </c:pt>
                <c:pt idx="16493">
                  <c:v>54.849190000000064</c:v>
                </c:pt>
                <c:pt idx="16494">
                  <c:v>54.849190000000064</c:v>
                </c:pt>
                <c:pt idx="16495">
                  <c:v>54.849190000000064</c:v>
                </c:pt>
                <c:pt idx="16496">
                  <c:v>54.849190000000064</c:v>
                </c:pt>
                <c:pt idx="16497">
                  <c:v>54.849190000000064</c:v>
                </c:pt>
                <c:pt idx="16498">
                  <c:v>54.849190000000064</c:v>
                </c:pt>
                <c:pt idx="16499">
                  <c:v>54.855460000000065</c:v>
                </c:pt>
                <c:pt idx="16500">
                  <c:v>54.862160000000067</c:v>
                </c:pt>
                <c:pt idx="16501">
                  <c:v>54.866710000000069</c:v>
                </c:pt>
                <c:pt idx="16502">
                  <c:v>54.869800000000069</c:v>
                </c:pt>
                <c:pt idx="16503">
                  <c:v>54.871880000000068</c:v>
                </c:pt>
                <c:pt idx="16504">
                  <c:v>54.873040000000067</c:v>
                </c:pt>
                <c:pt idx="16505">
                  <c:v>54.873710000000067</c:v>
                </c:pt>
                <c:pt idx="16506">
                  <c:v>54.874040000000065</c:v>
                </c:pt>
                <c:pt idx="16507">
                  <c:v>54.874100000000062</c:v>
                </c:pt>
                <c:pt idx="16508">
                  <c:v>54.874100000000062</c:v>
                </c:pt>
                <c:pt idx="16509">
                  <c:v>54.874100000000062</c:v>
                </c:pt>
                <c:pt idx="16510">
                  <c:v>54.874100000000062</c:v>
                </c:pt>
                <c:pt idx="16511">
                  <c:v>54.874100000000062</c:v>
                </c:pt>
                <c:pt idx="16512">
                  <c:v>54.874100000000062</c:v>
                </c:pt>
                <c:pt idx="16513">
                  <c:v>54.874100000000062</c:v>
                </c:pt>
                <c:pt idx="16514">
                  <c:v>54.880570000000063</c:v>
                </c:pt>
                <c:pt idx="16515">
                  <c:v>54.88739000000006</c:v>
                </c:pt>
                <c:pt idx="16516">
                  <c:v>54.893460000000061</c:v>
                </c:pt>
                <c:pt idx="16517">
                  <c:v>54.896940000000065</c:v>
                </c:pt>
                <c:pt idx="16518">
                  <c:v>54.898490000000066</c:v>
                </c:pt>
                <c:pt idx="16519">
                  <c:v>54.899080000000069</c:v>
                </c:pt>
                <c:pt idx="16520">
                  <c:v>54.899080000000069</c:v>
                </c:pt>
                <c:pt idx="16521">
                  <c:v>54.899080000000069</c:v>
                </c:pt>
                <c:pt idx="16522">
                  <c:v>54.899080000000069</c:v>
                </c:pt>
                <c:pt idx="16523">
                  <c:v>54.899080000000069</c:v>
                </c:pt>
                <c:pt idx="16524">
                  <c:v>54.899080000000069</c:v>
                </c:pt>
                <c:pt idx="16525">
                  <c:v>54.899080000000069</c:v>
                </c:pt>
                <c:pt idx="16526">
                  <c:v>54.899080000000069</c:v>
                </c:pt>
                <c:pt idx="16527">
                  <c:v>54.899080000000069</c:v>
                </c:pt>
                <c:pt idx="16528">
                  <c:v>54.899080000000069</c:v>
                </c:pt>
                <c:pt idx="16529">
                  <c:v>54.899080000000069</c:v>
                </c:pt>
                <c:pt idx="16530">
                  <c:v>54.899080000000069</c:v>
                </c:pt>
                <c:pt idx="16531">
                  <c:v>54.899080000000069</c:v>
                </c:pt>
                <c:pt idx="16532">
                  <c:v>54.899080000000069</c:v>
                </c:pt>
                <c:pt idx="16533">
                  <c:v>54.899080000000069</c:v>
                </c:pt>
                <c:pt idx="16534">
                  <c:v>54.900770000000072</c:v>
                </c:pt>
                <c:pt idx="16535">
                  <c:v>54.910660000000071</c:v>
                </c:pt>
                <c:pt idx="16536">
                  <c:v>54.921820000000068</c:v>
                </c:pt>
                <c:pt idx="16537">
                  <c:v>54.93078000000007</c:v>
                </c:pt>
                <c:pt idx="16538">
                  <c:v>54.934930000000072</c:v>
                </c:pt>
                <c:pt idx="16539">
                  <c:v>54.936530000000076</c:v>
                </c:pt>
                <c:pt idx="16540">
                  <c:v>54.937290000000075</c:v>
                </c:pt>
                <c:pt idx="16541">
                  <c:v>54.937700000000078</c:v>
                </c:pt>
                <c:pt idx="16542">
                  <c:v>54.937950000000079</c:v>
                </c:pt>
                <c:pt idx="16543">
                  <c:v>54.938040000000079</c:v>
                </c:pt>
                <c:pt idx="16544">
                  <c:v>54.938040000000079</c:v>
                </c:pt>
                <c:pt idx="16545">
                  <c:v>54.938040000000079</c:v>
                </c:pt>
                <c:pt idx="16546">
                  <c:v>54.938040000000079</c:v>
                </c:pt>
                <c:pt idx="16547">
                  <c:v>54.938040000000079</c:v>
                </c:pt>
                <c:pt idx="16548">
                  <c:v>54.938040000000079</c:v>
                </c:pt>
                <c:pt idx="16549">
                  <c:v>54.938040000000079</c:v>
                </c:pt>
                <c:pt idx="16550">
                  <c:v>54.938040000000079</c:v>
                </c:pt>
                <c:pt idx="16551">
                  <c:v>54.939630000000079</c:v>
                </c:pt>
                <c:pt idx="16552">
                  <c:v>54.944010000000077</c:v>
                </c:pt>
                <c:pt idx="16553">
                  <c:v>54.946150000000074</c:v>
                </c:pt>
                <c:pt idx="16554">
                  <c:v>54.947250000000075</c:v>
                </c:pt>
                <c:pt idx="16555">
                  <c:v>54.947740000000074</c:v>
                </c:pt>
                <c:pt idx="16556">
                  <c:v>54.947740000000074</c:v>
                </c:pt>
                <c:pt idx="16557">
                  <c:v>54.947740000000074</c:v>
                </c:pt>
                <c:pt idx="16558">
                  <c:v>54.947740000000074</c:v>
                </c:pt>
                <c:pt idx="16559">
                  <c:v>54.947740000000074</c:v>
                </c:pt>
                <c:pt idx="16560">
                  <c:v>54.947740000000074</c:v>
                </c:pt>
                <c:pt idx="16561">
                  <c:v>54.947740000000074</c:v>
                </c:pt>
                <c:pt idx="16562">
                  <c:v>54.947740000000074</c:v>
                </c:pt>
                <c:pt idx="16563">
                  <c:v>54.948200000000071</c:v>
                </c:pt>
                <c:pt idx="16564">
                  <c:v>54.961750000000073</c:v>
                </c:pt>
                <c:pt idx="16565">
                  <c:v>54.969380000000072</c:v>
                </c:pt>
                <c:pt idx="16566">
                  <c:v>54.97862000000007</c:v>
                </c:pt>
                <c:pt idx="16567">
                  <c:v>54.98934000000007</c:v>
                </c:pt>
                <c:pt idx="16568">
                  <c:v>54.99767000000007</c:v>
                </c:pt>
                <c:pt idx="16569">
                  <c:v>55.002610000000068</c:v>
                </c:pt>
                <c:pt idx="16570">
                  <c:v>55.005310000000065</c:v>
                </c:pt>
                <c:pt idx="16571">
                  <c:v>55.006800000000062</c:v>
                </c:pt>
                <c:pt idx="16572">
                  <c:v>55.007460000000066</c:v>
                </c:pt>
                <c:pt idx="16573">
                  <c:v>55.007610000000064</c:v>
                </c:pt>
                <c:pt idx="16574">
                  <c:v>55.007610000000064</c:v>
                </c:pt>
                <c:pt idx="16575">
                  <c:v>55.007610000000064</c:v>
                </c:pt>
                <c:pt idx="16576">
                  <c:v>55.007610000000064</c:v>
                </c:pt>
                <c:pt idx="16577">
                  <c:v>55.007620000000067</c:v>
                </c:pt>
                <c:pt idx="16578">
                  <c:v>55.007620000000067</c:v>
                </c:pt>
                <c:pt idx="16579">
                  <c:v>55.007620000000067</c:v>
                </c:pt>
                <c:pt idx="16580">
                  <c:v>55.007620000000067</c:v>
                </c:pt>
                <c:pt idx="16581">
                  <c:v>55.007620000000067</c:v>
                </c:pt>
                <c:pt idx="16582">
                  <c:v>55.007620000000067</c:v>
                </c:pt>
                <c:pt idx="16583">
                  <c:v>55.007620000000067</c:v>
                </c:pt>
                <c:pt idx="16584">
                  <c:v>55.007620000000067</c:v>
                </c:pt>
                <c:pt idx="16585">
                  <c:v>55.007620000000067</c:v>
                </c:pt>
                <c:pt idx="16586">
                  <c:v>55.007620000000067</c:v>
                </c:pt>
                <c:pt idx="16587">
                  <c:v>55.007620000000067</c:v>
                </c:pt>
                <c:pt idx="16588">
                  <c:v>55.007620000000067</c:v>
                </c:pt>
                <c:pt idx="16589">
                  <c:v>55.007620000000067</c:v>
                </c:pt>
                <c:pt idx="16590">
                  <c:v>55.007620000000067</c:v>
                </c:pt>
                <c:pt idx="16591">
                  <c:v>55.007620000000067</c:v>
                </c:pt>
                <c:pt idx="16592">
                  <c:v>55.007620000000067</c:v>
                </c:pt>
                <c:pt idx="16593">
                  <c:v>55.007620000000067</c:v>
                </c:pt>
                <c:pt idx="16594">
                  <c:v>55.007620000000067</c:v>
                </c:pt>
                <c:pt idx="16595">
                  <c:v>55.007620000000067</c:v>
                </c:pt>
                <c:pt idx="16596">
                  <c:v>55.007620000000067</c:v>
                </c:pt>
                <c:pt idx="16597">
                  <c:v>55.007620000000067</c:v>
                </c:pt>
                <c:pt idx="16598">
                  <c:v>55.007620000000067</c:v>
                </c:pt>
                <c:pt idx="16599">
                  <c:v>55.007620000000067</c:v>
                </c:pt>
                <c:pt idx="16600">
                  <c:v>55.007620000000067</c:v>
                </c:pt>
                <c:pt idx="16601">
                  <c:v>55.007620000000067</c:v>
                </c:pt>
                <c:pt idx="16602">
                  <c:v>55.007620000000067</c:v>
                </c:pt>
                <c:pt idx="16603">
                  <c:v>55.007620000000067</c:v>
                </c:pt>
                <c:pt idx="16604">
                  <c:v>55.007620000000067</c:v>
                </c:pt>
                <c:pt idx="16605">
                  <c:v>55.007620000000067</c:v>
                </c:pt>
                <c:pt idx="16606">
                  <c:v>55.007620000000067</c:v>
                </c:pt>
                <c:pt idx="16607">
                  <c:v>55.008920000000067</c:v>
                </c:pt>
                <c:pt idx="16608">
                  <c:v>55.014890000000065</c:v>
                </c:pt>
                <c:pt idx="16609">
                  <c:v>55.024730000000062</c:v>
                </c:pt>
                <c:pt idx="16610">
                  <c:v>55.030510000000064</c:v>
                </c:pt>
                <c:pt idx="16611">
                  <c:v>55.03332000000006</c:v>
                </c:pt>
                <c:pt idx="16612">
                  <c:v>55.033710000000063</c:v>
                </c:pt>
                <c:pt idx="16613">
                  <c:v>55.033710000000063</c:v>
                </c:pt>
                <c:pt idx="16614">
                  <c:v>55.033710000000063</c:v>
                </c:pt>
                <c:pt idx="16615">
                  <c:v>55.033710000000063</c:v>
                </c:pt>
                <c:pt idx="16616">
                  <c:v>55.033710000000063</c:v>
                </c:pt>
                <c:pt idx="16617">
                  <c:v>55.033710000000063</c:v>
                </c:pt>
                <c:pt idx="16618">
                  <c:v>55.033710000000063</c:v>
                </c:pt>
                <c:pt idx="16619">
                  <c:v>55.033710000000063</c:v>
                </c:pt>
                <c:pt idx="16620">
                  <c:v>55.033710000000063</c:v>
                </c:pt>
                <c:pt idx="16621">
                  <c:v>55.033710000000063</c:v>
                </c:pt>
                <c:pt idx="16622">
                  <c:v>55.033710000000063</c:v>
                </c:pt>
                <c:pt idx="16623">
                  <c:v>55.033710000000063</c:v>
                </c:pt>
                <c:pt idx="16624">
                  <c:v>55.033710000000063</c:v>
                </c:pt>
                <c:pt idx="16625">
                  <c:v>55.034690000000062</c:v>
                </c:pt>
                <c:pt idx="16626">
                  <c:v>55.05443000000006</c:v>
                </c:pt>
                <c:pt idx="16627">
                  <c:v>55.092930000000059</c:v>
                </c:pt>
                <c:pt idx="16628">
                  <c:v>55.121330000000057</c:v>
                </c:pt>
                <c:pt idx="16629">
                  <c:v>55.132970000000057</c:v>
                </c:pt>
                <c:pt idx="16630">
                  <c:v>55.134580000000057</c:v>
                </c:pt>
                <c:pt idx="16631">
                  <c:v>55.135580000000054</c:v>
                </c:pt>
                <c:pt idx="16632">
                  <c:v>55.138090000000055</c:v>
                </c:pt>
                <c:pt idx="16633">
                  <c:v>55.140330000000056</c:v>
                </c:pt>
                <c:pt idx="16634">
                  <c:v>55.141020000000054</c:v>
                </c:pt>
                <c:pt idx="16635">
                  <c:v>55.141120000000058</c:v>
                </c:pt>
                <c:pt idx="16636">
                  <c:v>55.141120000000058</c:v>
                </c:pt>
                <c:pt idx="16637">
                  <c:v>55.141120000000058</c:v>
                </c:pt>
                <c:pt idx="16638">
                  <c:v>55.141120000000058</c:v>
                </c:pt>
                <c:pt idx="16639">
                  <c:v>55.141120000000058</c:v>
                </c:pt>
                <c:pt idx="16640">
                  <c:v>55.141120000000058</c:v>
                </c:pt>
                <c:pt idx="16641">
                  <c:v>55.141120000000058</c:v>
                </c:pt>
                <c:pt idx="16642">
                  <c:v>55.141120000000058</c:v>
                </c:pt>
                <c:pt idx="16643">
                  <c:v>55.141120000000058</c:v>
                </c:pt>
                <c:pt idx="16644">
                  <c:v>55.141120000000058</c:v>
                </c:pt>
                <c:pt idx="16645">
                  <c:v>55.141120000000058</c:v>
                </c:pt>
                <c:pt idx="16646">
                  <c:v>55.141120000000058</c:v>
                </c:pt>
                <c:pt idx="16647">
                  <c:v>55.141120000000058</c:v>
                </c:pt>
                <c:pt idx="16648">
                  <c:v>55.141120000000058</c:v>
                </c:pt>
                <c:pt idx="16649">
                  <c:v>55.141120000000058</c:v>
                </c:pt>
                <c:pt idx="16650">
                  <c:v>55.141120000000058</c:v>
                </c:pt>
                <c:pt idx="16651">
                  <c:v>55.141120000000058</c:v>
                </c:pt>
                <c:pt idx="16652">
                  <c:v>55.141120000000058</c:v>
                </c:pt>
                <c:pt idx="16653">
                  <c:v>55.141120000000058</c:v>
                </c:pt>
                <c:pt idx="16654">
                  <c:v>55.141120000000058</c:v>
                </c:pt>
                <c:pt idx="16655">
                  <c:v>55.141570000000058</c:v>
                </c:pt>
                <c:pt idx="16656">
                  <c:v>55.142700000000062</c:v>
                </c:pt>
                <c:pt idx="16657">
                  <c:v>55.143830000000065</c:v>
                </c:pt>
                <c:pt idx="16658">
                  <c:v>55.144180000000063</c:v>
                </c:pt>
                <c:pt idx="16659">
                  <c:v>55.144180000000063</c:v>
                </c:pt>
                <c:pt idx="16660">
                  <c:v>55.144180000000063</c:v>
                </c:pt>
                <c:pt idx="16661">
                  <c:v>55.144180000000063</c:v>
                </c:pt>
                <c:pt idx="16662">
                  <c:v>55.144180000000063</c:v>
                </c:pt>
                <c:pt idx="16663">
                  <c:v>55.144180000000063</c:v>
                </c:pt>
                <c:pt idx="16664">
                  <c:v>55.144180000000063</c:v>
                </c:pt>
                <c:pt idx="16665">
                  <c:v>55.144180000000063</c:v>
                </c:pt>
                <c:pt idx="16666">
                  <c:v>55.144180000000063</c:v>
                </c:pt>
                <c:pt idx="16667">
                  <c:v>55.144180000000063</c:v>
                </c:pt>
                <c:pt idx="16668">
                  <c:v>55.144180000000063</c:v>
                </c:pt>
                <c:pt idx="16669">
                  <c:v>55.144180000000063</c:v>
                </c:pt>
                <c:pt idx="16670">
                  <c:v>55.144180000000063</c:v>
                </c:pt>
                <c:pt idx="16671">
                  <c:v>55.144180000000063</c:v>
                </c:pt>
                <c:pt idx="16672">
                  <c:v>55.144180000000063</c:v>
                </c:pt>
                <c:pt idx="16673">
                  <c:v>55.144180000000063</c:v>
                </c:pt>
                <c:pt idx="16674">
                  <c:v>55.144180000000063</c:v>
                </c:pt>
                <c:pt idx="16675">
                  <c:v>55.144180000000063</c:v>
                </c:pt>
                <c:pt idx="16676">
                  <c:v>55.144180000000063</c:v>
                </c:pt>
                <c:pt idx="16677">
                  <c:v>55.144180000000063</c:v>
                </c:pt>
                <c:pt idx="16678">
                  <c:v>55.144180000000063</c:v>
                </c:pt>
                <c:pt idx="16679">
                  <c:v>55.144180000000063</c:v>
                </c:pt>
                <c:pt idx="16680">
                  <c:v>55.144180000000063</c:v>
                </c:pt>
                <c:pt idx="16681">
                  <c:v>55.144180000000063</c:v>
                </c:pt>
                <c:pt idx="16682">
                  <c:v>55.144180000000063</c:v>
                </c:pt>
                <c:pt idx="16683">
                  <c:v>55.144180000000063</c:v>
                </c:pt>
                <c:pt idx="16684">
                  <c:v>55.144180000000063</c:v>
                </c:pt>
                <c:pt idx="16685">
                  <c:v>55.148450000000061</c:v>
                </c:pt>
                <c:pt idx="16686">
                  <c:v>55.152330000000063</c:v>
                </c:pt>
                <c:pt idx="16687">
                  <c:v>55.159040000000061</c:v>
                </c:pt>
                <c:pt idx="16688">
                  <c:v>55.179410000000061</c:v>
                </c:pt>
                <c:pt idx="16689">
                  <c:v>55.194770000000062</c:v>
                </c:pt>
                <c:pt idx="16690">
                  <c:v>55.206190000000063</c:v>
                </c:pt>
                <c:pt idx="16691">
                  <c:v>55.213180000000065</c:v>
                </c:pt>
                <c:pt idx="16692">
                  <c:v>55.216200000000065</c:v>
                </c:pt>
                <c:pt idx="16693">
                  <c:v>55.217110000000062</c:v>
                </c:pt>
                <c:pt idx="16694">
                  <c:v>55.21735000000006</c:v>
                </c:pt>
                <c:pt idx="16695">
                  <c:v>55.21735000000006</c:v>
                </c:pt>
                <c:pt idx="16696">
                  <c:v>55.21735000000006</c:v>
                </c:pt>
                <c:pt idx="16697">
                  <c:v>55.21735000000006</c:v>
                </c:pt>
                <c:pt idx="16698">
                  <c:v>55.21735000000006</c:v>
                </c:pt>
                <c:pt idx="16699">
                  <c:v>55.21735000000006</c:v>
                </c:pt>
                <c:pt idx="16700">
                  <c:v>55.21735000000006</c:v>
                </c:pt>
                <c:pt idx="16701">
                  <c:v>55.21735000000006</c:v>
                </c:pt>
                <c:pt idx="16702">
                  <c:v>55.21735000000006</c:v>
                </c:pt>
                <c:pt idx="16703">
                  <c:v>55.21735000000006</c:v>
                </c:pt>
                <c:pt idx="16704">
                  <c:v>55.21735000000006</c:v>
                </c:pt>
                <c:pt idx="16705">
                  <c:v>55.21735000000006</c:v>
                </c:pt>
                <c:pt idx="16706">
                  <c:v>55.21735000000006</c:v>
                </c:pt>
                <c:pt idx="16707">
                  <c:v>55.21735000000006</c:v>
                </c:pt>
                <c:pt idx="16708">
                  <c:v>55.21735000000006</c:v>
                </c:pt>
                <c:pt idx="16709">
                  <c:v>55.21735000000006</c:v>
                </c:pt>
                <c:pt idx="16710">
                  <c:v>55.21735000000006</c:v>
                </c:pt>
                <c:pt idx="16711">
                  <c:v>55.21735000000006</c:v>
                </c:pt>
                <c:pt idx="16712">
                  <c:v>55.21735000000006</c:v>
                </c:pt>
                <c:pt idx="16713">
                  <c:v>55.21735000000006</c:v>
                </c:pt>
                <c:pt idx="16714">
                  <c:v>55.21735000000006</c:v>
                </c:pt>
                <c:pt idx="16715">
                  <c:v>55.21735000000006</c:v>
                </c:pt>
                <c:pt idx="16716">
                  <c:v>55.21735000000006</c:v>
                </c:pt>
                <c:pt idx="16717">
                  <c:v>55.21735000000006</c:v>
                </c:pt>
                <c:pt idx="16718">
                  <c:v>55.21735000000006</c:v>
                </c:pt>
                <c:pt idx="16719">
                  <c:v>55.21735000000006</c:v>
                </c:pt>
                <c:pt idx="16720">
                  <c:v>55.21735000000006</c:v>
                </c:pt>
                <c:pt idx="16721">
                  <c:v>55.21735000000006</c:v>
                </c:pt>
                <c:pt idx="16722">
                  <c:v>55.21735000000006</c:v>
                </c:pt>
                <c:pt idx="16723">
                  <c:v>55.21735000000006</c:v>
                </c:pt>
                <c:pt idx="16724">
                  <c:v>55.21735000000006</c:v>
                </c:pt>
                <c:pt idx="16725">
                  <c:v>55.21735000000006</c:v>
                </c:pt>
                <c:pt idx="16726">
                  <c:v>55.21735000000006</c:v>
                </c:pt>
                <c:pt idx="16727">
                  <c:v>55.21735000000006</c:v>
                </c:pt>
                <c:pt idx="16728">
                  <c:v>55.221780000000059</c:v>
                </c:pt>
                <c:pt idx="16729">
                  <c:v>55.26541000000006</c:v>
                </c:pt>
                <c:pt idx="16730">
                  <c:v>55.349180000000061</c:v>
                </c:pt>
                <c:pt idx="16731">
                  <c:v>55.391650000000062</c:v>
                </c:pt>
                <c:pt idx="16732">
                  <c:v>55.417840000000062</c:v>
                </c:pt>
                <c:pt idx="16733">
                  <c:v>55.444850000000059</c:v>
                </c:pt>
                <c:pt idx="16734">
                  <c:v>55.471830000000061</c:v>
                </c:pt>
                <c:pt idx="16735">
                  <c:v>55.492030000000064</c:v>
                </c:pt>
                <c:pt idx="16736">
                  <c:v>55.509430000000066</c:v>
                </c:pt>
                <c:pt idx="16737">
                  <c:v>55.524470000000065</c:v>
                </c:pt>
                <c:pt idx="16738">
                  <c:v>55.545670000000065</c:v>
                </c:pt>
                <c:pt idx="16739">
                  <c:v>55.582650000000065</c:v>
                </c:pt>
                <c:pt idx="16740">
                  <c:v>55.604070000000064</c:v>
                </c:pt>
                <c:pt idx="16741">
                  <c:v>55.618460000000063</c:v>
                </c:pt>
                <c:pt idx="16742">
                  <c:v>55.640760000000064</c:v>
                </c:pt>
                <c:pt idx="16743">
                  <c:v>55.663140000000062</c:v>
                </c:pt>
                <c:pt idx="16744">
                  <c:v>55.688200000000066</c:v>
                </c:pt>
                <c:pt idx="16745">
                  <c:v>55.738040000000069</c:v>
                </c:pt>
                <c:pt idx="16746">
                  <c:v>55.817760000000071</c:v>
                </c:pt>
                <c:pt idx="16747">
                  <c:v>55.913840000000071</c:v>
                </c:pt>
                <c:pt idx="16748">
                  <c:v>55.982620000000068</c:v>
                </c:pt>
                <c:pt idx="16749">
                  <c:v>56.010200000000069</c:v>
                </c:pt>
                <c:pt idx="16750">
                  <c:v>56.025440000000067</c:v>
                </c:pt>
                <c:pt idx="16751">
                  <c:v>56.063760000000066</c:v>
                </c:pt>
                <c:pt idx="16752">
                  <c:v>56.106620000000063</c:v>
                </c:pt>
                <c:pt idx="16753">
                  <c:v>56.132210000000065</c:v>
                </c:pt>
                <c:pt idx="16754">
                  <c:v>56.152950000000068</c:v>
                </c:pt>
                <c:pt idx="16755">
                  <c:v>56.171550000000067</c:v>
                </c:pt>
                <c:pt idx="16756">
                  <c:v>56.190230000000071</c:v>
                </c:pt>
                <c:pt idx="16757">
                  <c:v>56.210410000000074</c:v>
                </c:pt>
                <c:pt idx="16758">
                  <c:v>56.233090000000075</c:v>
                </c:pt>
                <c:pt idx="16759">
                  <c:v>56.282540000000076</c:v>
                </c:pt>
                <c:pt idx="16760">
                  <c:v>56.354350000000075</c:v>
                </c:pt>
                <c:pt idx="16761">
                  <c:v>56.436680000000074</c:v>
                </c:pt>
                <c:pt idx="16762">
                  <c:v>56.520540000000075</c:v>
                </c:pt>
                <c:pt idx="16763">
                  <c:v>56.609090000000073</c:v>
                </c:pt>
                <c:pt idx="16764">
                  <c:v>56.706130000000073</c:v>
                </c:pt>
                <c:pt idx="16765">
                  <c:v>56.769600000000075</c:v>
                </c:pt>
                <c:pt idx="16766">
                  <c:v>56.796080000000075</c:v>
                </c:pt>
                <c:pt idx="16767">
                  <c:v>56.838640000000076</c:v>
                </c:pt>
                <c:pt idx="16768">
                  <c:v>56.891880000000079</c:v>
                </c:pt>
                <c:pt idx="16769">
                  <c:v>56.932710000000078</c:v>
                </c:pt>
                <c:pt idx="16770">
                  <c:v>56.967110000000076</c:v>
                </c:pt>
                <c:pt idx="16771">
                  <c:v>56.995910000000073</c:v>
                </c:pt>
                <c:pt idx="16772">
                  <c:v>57.024830000000073</c:v>
                </c:pt>
                <c:pt idx="16773">
                  <c:v>57.051230000000075</c:v>
                </c:pt>
                <c:pt idx="16774">
                  <c:v>57.076780000000078</c:v>
                </c:pt>
                <c:pt idx="16775">
                  <c:v>57.118480000000076</c:v>
                </c:pt>
                <c:pt idx="16776">
                  <c:v>57.201150000000077</c:v>
                </c:pt>
                <c:pt idx="16777">
                  <c:v>57.338480000000075</c:v>
                </c:pt>
                <c:pt idx="16778">
                  <c:v>57.451190000000075</c:v>
                </c:pt>
                <c:pt idx="16779">
                  <c:v>57.501040000000074</c:v>
                </c:pt>
                <c:pt idx="16780">
                  <c:v>57.557070000000074</c:v>
                </c:pt>
                <c:pt idx="16781">
                  <c:v>57.611580000000075</c:v>
                </c:pt>
                <c:pt idx="16782">
                  <c:v>57.661120000000075</c:v>
                </c:pt>
                <c:pt idx="16783">
                  <c:v>57.709480000000077</c:v>
                </c:pt>
                <c:pt idx="16784">
                  <c:v>57.74544000000008</c:v>
                </c:pt>
                <c:pt idx="16785">
                  <c:v>57.779700000000084</c:v>
                </c:pt>
                <c:pt idx="16786">
                  <c:v>57.811950000000081</c:v>
                </c:pt>
                <c:pt idx="16787">
                  <c:v>57.84850000000008</c:v>
                </c:pt>
                <c:pt idx="16788">
                  <c:v>57.935980000000079</c:v>
                </c:pt>
                <c:pt idx="16789">
                  <c:v>58.073370000000082</c:v>
                </c:pt>
                <c:pt idx="16790">
                  <c:v>58.236450000000083</c:v>
                </c:pt>
                <c:pt idx="16791">
                  <c:v>58.322810000000082</c:v>
                </c:pt>
                <c:pt idx="16792">
                  <c:v>58.350790000000082</c:v>
                </c:pt>
                <c:pt idx="16793">
                  <c:v>58.377390000000084</c:v>
                </c:pt>
                <c:pt idx="16794">
                  <c:v>58.423230000000082</c:v>
                </c:pt>
                <c:pt idx="16795">
                  <c:v>58.485250000000079</c:v>
                </c:pt>
                <c:pt idx="16796">
                  <c:v>58.564450000000079</c:v>
                </c:pt>
                <c:pt idx="16797">
                  <c:v>58.643400000000078</c:v>
                </c:pt>
                <c:pt idx="16798">
                  <c:v>58.698010000000075</c:v>
                </c:pt>
                <c:pt idx="16799">
                  <c:v>58.728450000000073</c:v>
                </c:pt>
                <c:pt idx="16800">
                  <c:v>58.759430000000073</c:v>
                </c:pt>
                <c:pt idx="16801">
                  <c:v>58.78879000000007</c:v>
                </c:pt>
                <c:pt idx="16802">
                  <c:v>58.818500000000071</c:v>
                </c:pt>
                <c:pt idx="16803">
                  <c:v>58.878650000000071</c:v>
                </c:pt>
                <c:pt idx="16804">
                  <c:v>58.990610000000075</c:v>
                </c:pt>
                <c:pt idx="16805">
                  <c:v>59.139240000000072</c:v>
                </c:pt>
                <c:pt idx="16806">
                  <c:v>59.298380000000073</c:v>
                </c:pt>
                <c:pt idx="16807">
                  <c:v>59.386640000000071</c:v>
                </c:pt>
                <c:pt idx="16808">
                  <c:v>59.439730000000068</c:v>
                </c:pt>
                <c:pt idx="16809">
                  <c:v>59.501860000000072</c:v>
                </c:pt>
                <c:pt idx="16810">
                  <c:v>59.575800000000072</c:v>
                </c:pt>
                <c:pt idx="16811">
                  <c:v>59.634630000000072</c:v>
                </c:pt>
                <c:pt idx="16812">
                  <c:v>59.682890000000071</c:v>
                </c:pt>
                <c:pt idx="16813">
                  <c:v>59.719000000000072</c:v>
                </c:pt>
                <c:pt idx="16814">
                  <c:v>59.749560000000074</c:v>
                </c:pt>
                <c:pt idx="16815">
                  <c:v>59.777620000000077</c:v>
                </c:pt>
                <c:pt idx="16816">
                  <c:v>59.807770000000076</c:v>
                </c:pt>
                <c:pt idx="16817">
                  <c:v>59.870650000000076</c:v>
                </c:pt>
                <c:pt idx="16818">
                  <c:v>59.980630000000076</c:v>
                </c:pt>
                <c:pt idx="16819">
                  <c:v>60.116210000000073</c:v>
                </c:pt>
                <c:pt idx="16820">
                  <c:v>60.258060000000071</c:v>
                </c:pt>
                <c:pt idx="16821">
                  <c:v>60.400950000000073</c:v>
                </c:pt>
                <c:pt idx="16822">
                  <c:v>60.536510000000071</c:v>
                </c:pt>
                <c:pt idx="16823">
                  <c:v>60.592570000000073</c:v>
                </c:pt>
                <c:pt idx="16824">
                  <c:v>60.644410000000072</c:v>
                </c:pt>
                <c:pt idx="16825">
                  <c:v>60.692610000000073</c:v>
                </c:pt>
                <c:pt idx="16826">
                  <c:v>60.742120000000071</c:v>
                </c:pt>
                <c:pt idx="16827">
                  <c:v>60.77218000000007</c:v>
                </c:pt>
                <c:pt idx="16828">
                  <c:v>60.799120000000073</c:v>
                </c:pt>
                <c:pt idx="16829">
                  <c:v>60.822380000000074</c:v>
                </c:pt>
                <c:pt idx="16830">
                  <c:v>60.846940000000075</c:v>
                </c:pt>
                <c:pt idx="16831">
                  <c:v>60.863290000000077</c:v>
                </c:pt>
                <c:pt idx="16832">
                  <c:v>60.879630000000077</c:v>
                </c:pt>
                <c:pt idx="16833">
                  <c:v>60.896350000000076</c:v>
                </c:pt>
                <c:pt idx="16834">
                  <c:v>60.912250000000078</c:v>
                </c:pt>
                <c:pt idx="16835">
                  <c:v>60.940630000000077</c:v>
                </c:pt>
                <c:pt idx="16836">
                  <c:v>60.989230000000077</c:v>
                </c:pt>
                <c:pt idx="16837">
                  <c:v>61.037090000000077</c:v>
                </c:pt>
                <c:pt idx="16838">
                  <c:v>61.062830000000076</c:v>
                </c:pt>
                <c:pt idx="16839">
                  <c:v>61.088020000000078</c:v>
                </c:pt>
                <c:pt idx="16840">
                  <c:v>61.121770000000076</c:v>
                </c:pt>
                <c:pt idx="16841">
                  <c:v>61.145910000000079</c:v>
                </c:pt>
                <c:pt idx="16842">
                  <c:v>61.166560000000082</c:v>
                </c:pt>
                <c:pt idx="16843">
                  <c:v>61.179400000000079</c:v>
                </c:pt>
                <c:pt idx="16844">
                  <c:v>61.190670000000082</c:v>
                </c:pt>
                <c:pt idx="16845">
                  <c:v>61.200790000000083</c:v>
                </c:pt>
                <c:pt idx="16846">
                  <c:v>61.211060000000082</c:v>
                </c:pt>
                <c:pt idx="16847">
                  <c:v>61.232140000000079</c:v>
                </c:pt>
                <c:pt idx="16848">
                  <c:v>61.270640000000078</c:v>
                </c:pt>
                <c:pt idx="16849">
                  <c:v>61.295490000000079</c:v>
                </c:pt>
                <c:pt idx="16850">
                  <c:v>61.309090000000076</c:v>
                </c:pt>
                <c:pt idx="16851">
                  <c:v>61.328480000000077</c:v>
                </c:pt>
                <c:pt idx="16852">
                  <c:v>61.342690000000076</c:v>
                </c:pt>
                <c:pt idx="16853">
                  <c:v>61.353530000000077</c:v>
                </c:pt>
                <c:pt idx="16854">
                  <c:v>61.36079000000008</c:v>
                </c:pt>
                <c:pt idx="16855">
                  <c:v>61.367780000000081</c:v>
                </c:pt>
                <c:pt idx="16856">
                  <c:v>61.374970000000083</c:v>
                </c:pt>
                <c:pt idx="16857">
                  <c:v>61.382090000000083</c:v>
                </c:pt>
                <c:pt idx="16858">
                  <c:v>61.392790000000083</c:v>
                </c:pt>
                <c:pt idx="16859">
                  <c:v>61.415470000000084</c:v>
                </c:pt>
                <c:pt idx="16860">
                  <c:v>61.449370000000087</c:v>
                </c:pt>
                <c:pt idx="16861">
                  <c:v>61.491540000000086</c:v>
                </c:pt>
                <c:pt idx="16862">
                  <c:v>61.536180000000087</c:v>
                </c:pt>
                <c:pt idx="16863">
                  <c:v>61.569130000000087</c:v>
                </c:pt>
                <c:pt idx="16864">
                  <c:v>61.582560000000086</c:v>
                </c:pt>
                <c:pt idx="16865">
                  <c:v>61.590380000000089</c:v>
                </c:pt>
                <c:pt idx="16866">
                  <c:v>61.603600000000085</c:v>
                </c:pt>
                <c:pt idx="16867">
                  <c:v>61.631850000000085</c:v>
                </c:pt>
                <c:pt idx="16868">
                  <c:v>61.661780000000086</c:v>
                </c:pt>
                <c:pt idx="16869">
                  <c:v>61.688470000000088</c:v>
                </c:pt>
                <c:pt idx="16870">
                  <c:v>61.715860000000085</c:v>
                </c:pt>
                <c:pt idx="16871">
                  <c:v>61.746270000000088</c:v>
                </c:pt>
                <c:pt idx="16872">
                  <c:v>61.775550000000088</c:v>
                </c:pt>
                <c:pt idx="16873">
                  <c:v>61.804020000000087</c:v>
                </c:pt>
                <c:pt idx="16874">
                  <c:v>61.828400000000087</c:v>
                </c:pt>
                <c:pt idx="16875">
                  <c:v>61.846880000000084</c:v>
                </c:pt>
                <c:pt idx="16876">
                  <c:v>61.870070000000084</c:v>
                </c:pt>
                <c:pt idx="16877">
                  <c:v>61.894590000000086</c:v>
                </c:pt>
                <c:pt idx="16878">
                  <c:v>61.921740000000085</c:v>
                </c:pt>
                <c:pt idx="16879">
                  <c:v>61.947770000000084</c:v>
                </c:pt>
                <c:pt idx="16880">
                  <c:v>61.973470000000084</c:v>
                </c:pt>
                <c:pt idx="16881">
                  <c:v>61.998500000000085</c:v>
                </c:pt>
                <c:pt idx="16882">
                  <c:v>62.020550000000085</c:v>
                </c:pt>
                <c:pt idx="16883">
                  <c:v>62.044080000000086</c:v>
                </c:pt>
                <c:pt idx="16884">
                  <c:v>62.069460000000085</c:v>
                </c:pt>
                <c:pt idx="16885">
                  <c:v>62.089570000000087</c:v>
                </c:pt>
                <c:pt idx="16886">
                  <c:v>62.105950000000085</c:v>
                </c:pt>
                <c:pt idx="16887">
                  <c:v>62.119780000000084</c:v>
                </c:pt>
                <c:pt idx="16888">
                  <c:v>62.128640000000082</c:v>
                </c:pt>
                <c:pt idx="16889">
                  <c:v>62.131640000000083</c:v>
                </c:pt>
                <c:pt idx="16890">
                  <c:v>62.134220000000084</c:v>
                </c:pt>
                <c:pt idx="16891">
                  <c:v>62.136070000000082</c:v>
                </c:pt>
                <c:pt idx="16892">
                  <c:v>62.138010000000079</c:v>
                </c:pt>
                <c:pt idx="16893">
                  <c:v>62.139670000000081</c:v>
                </c:pt>
                <c:pt idx="16894">
                  <c:v>62.141530000000081</c:v>
                </c:pt>
                <c:pt idx="16895">
                  <c:v>62.143350000000083</c:v>
                </c:pt>
                <c:pt idx="16896">
                  <c:v>62.144870000000083</c:v>
                </c:pt>
                <c:pt idx="16897">
                  <c:v>62.146020000000085</c:v>
                </c:pt>
                <c:pt idx="16898">
                  <c:v>62.146820000000083</c:v>
                </c:pt>
                <c:pt idx="16899">
                  <c:v>62.147540000000085</c:v>
                </c:pt>
                <c:pt idx="16900">
                  <c:v>62.148080000000085</c:v>
                </c:pt>
                <c:pt idx="16901">
                  <c:v>62.148420000000087</c:v>
                </c:pt>
                <c:pt idx="16902">
                  <c:v>62.148690000000087</c:v>
                </c:pt>
                <c:pt idx="16903">
                  <c:v>62.148690000000087</c:v>
                </c:pt>
                <c:pt idx="16904">
                  <c:v>62.148690000000087</c:v>
                </c:pt>
                <c:pt idx="16905">
                  <c:v>62.15013000000009</c:v>
                </c:pt>
                <c:pt idx="16906">
                  <c:v>62.15284000000009</c:v>
                </c:pt>
                <c:pt idx="16907">
                  <c:v>62.155890000000092</c:v>
                </c:pt>
                <c:pt idx="16908">
                  <c:v>62.15801000000009</c:v>
                </c:pt>
                <c:pt idx="16909">
                  <c:v>62.159120000000087</c:v>
                </c:pt>
                <c:pt idx="16910">
                  <c:v>62.159680000000087</c:v>
                </c:pt>
                <c:pt idx="16911">
                  <c:v>62.159970000000087</c:v>
                </c:pt>
                <c:pt idx="16912">
                  <c:v>62.160140000000084</c:v>
                </c:pt>
                <c:pt idx="16913">
                  <c:v>62.160240000000087</c:v>
                </c:pt>
                <c:pt idx="16914">
                  <c:v>62.160240000000087</c:v>
                </c:pt>
                <c:pt idx="16915">
                  <c:v>62.160240000000087</c:v>
                </c:pt>
                <c:pt idx="16916">
                  <c:v>62.160240000000087</c:v>
                </c:pt>
                <c:pt idx="16917">
                  <c:v>62.160240000000087</c:v>
                </c:pt>
                <c:pt idx="16918">
                  <c:v>62.160240000000087</c:v>
                </c:pt>
                <c:pt idx="16919">
                  <c:v>62.160240000000087</c:v>
                </c:pt>
                <c:pt idx="16920">
                  <c:v>62.160240000000087</c:v>
                </c:pt>
                <c:pt idx="16921">
                  <c:v>62.160240000000087</c:v>
                </c:pt>
                <c:pt idx="16922">
                  <c:v>62.160240000000087</c:v>
                </c:pt>
                <c:pt idx="16923">
                  <c:v>62.160240000000087</c:v>
                </c:pt>
                <c:pt idx="16924">
                  <c:v>62.160240000000087</c:v>
                </c:pt>
                <c:pt idx="16925">
                  <c:v>62.160240000000087</c:v>
                </c:pt>
                <c:pt idx="16926">
                  <c:v>62.160240000000087</c:v>
                </c:pt>
                <c:pt idx="16927">
                  <c:v>62.160240000000087</c:v>
                </c:pt>
                <c:pt idx="16928">
                  <c:v>62.160240000000087</c:v>
                </c:pt>
                <c:pt idx="16929">
                  <c:v>62.160240000000087</c:v>
                </c:pt>
                <c:pt idx="16930">
                  <c:v>62.160240000000087</c:v>
                </c:pt>
                <c:pt idx="16931">
                  <c:v>62.160240000000087</c:v>
                </c:pt>
                <c:pt idx="16932">
                  <c:v>62.160240000000087</c:v>
                </c:pt>
                <c:pt idx="16933">
                  <c:v>62.160240000000087</c:v>
                </c:pt>
                <c:pt idx="16934">
                  <c:v>62.160240000000087</c:v>
                </c:pt>
                <c:pt idx="16935">
                  <c:v>62.160240000000087</c:v>
                </c:pt>
                <c:pt idx="16936">
                  <c:v>62.160240000000087</c:v>
                </c:pt>
                <c:pt idx="16937">
                  <c:v>62.160240000000087</c:v>
                </c:pt>
                <c:pt idx="16938">
                  <c:v>62.160240000000087</c:v>
                </c:pt>
                <c:pt idx="16939">
                  <c:v>62.160240000000087</c:v>
                </c:pt>
                <c:pt idx="16940">
                  <c:v>62.160240000000087</c:v>
                </c:pt>
                <c:pt idx="16941">
                  <c:v>62.160240000000087</c:v>
                </c:pt>
                <c:pt idx="16942">
                  <c:v>62.160240000000087</c:v>
                </c:pt>
                <c:pt idx="16943">
                  <c:v>62.160240000000087</c:v>
                </c:pt>
                <c:pt idx="16944">
                  <c:v>62.160240000000087</c:v>
                </c:pt>
                <c:pt idx="16945">
                  <c:v>62.160240000000087</c:v>
                </c:pt>
                <c:pt idx="16946">
                  <c:v>62.160240000000087</c:v>
                </c:pt>
                <c:pt idx="16947">
                  <c:v>62.160240000000087</c:v>
                </c:pt>
                <c:pt idx="16948">
                  <c:v>62.160240000000087</c:v>
                </c:pt>
                <c:pt idx="16949">
                  <c:v>62.160240000000087</c:v>
                </c:pt>
                <c:pt idx="16950">
                  <c:v>62.160240000000087</c:v>
                </c:pt>
                <c:pt idx="16951">
                  <c:v>62.160240000000087</c:v>
                </c:pt>
                <c:pt idx="16952">
                  <c:v>62.160240000000087</c:v>
                </c:pt>
                <c:pt idx="16953">
                  <c:v>62.160240000000087</c:v>
                </c:pt>
                <c:pt idx="16954">
                  <c:v>62.160240000000087</c:v>
                </c:pt>
                <c:pt idx="16955">
                  <c:v>62.160240000000087</c:v>
                </c:pt>
                <c:pt idx="16956">
                  <c:v>62.160240000000087</c:v>
                </c:pt>
                <c:pt idx="16957">
                  <c:v>62.160240000000087</c:v>
                </c:pt>
                <c:pt idx="16958">
                  <c:v>62.160240000000087</c:v>
                </c:pt>
                <c:pt idx="16959">
                  <c:v>62.160240000000087</c:v>
                </c:pt>
                <c:pt idx="16960">
                  <c:v>62.160240000000087</c:v>
                </c:pt>
                <c:pt idx="16961">
                  <c:v>62.160240000000087</c:v>
                </c:pt>
                <c:pt idx="16962">
                  <c:v>62.160240000000087</c:v>
                </c:pt>
                <c:pt idx="16963">
                  <c:v>62.160240000000087</c:v>
                </c:pt>
                <c:pt idx="16964">
                  <c:v>62.160240000000087</c:v>
                </c:pt>
                <c:pt idx="16965">
                  <c:v>62.160240000000087</c:v>
                </c:pt>
                <c:pt idx="16966">
                  <c:v>62.160240000000087</c:v>
                </c:pt>
                <c:pt idx="16967">
                  <c:v>62.160240000000087</c:v>
                </c:pt>
                <c:pt idx="16968">
                  <c:v>62.160240000000087</c:v>
                </c:pt>
                <c:pt idx="16969">
                  <c:v>62.160240000000087</c:v>
                </c:pt>
                <c:pt idx="16970">
                  <c:v>62.160240000000087</c:v>
                </c:pt>
                <c:pt idx="16971">
                  <c:v>62.160240000000087</c:v>
                </c:pt>
                <c:pt idx="16972">
                  <c:v>62.160240000000087</c:v>
                </c:pt>
                <c:pt idx="16973">
                  <c:v>62.160240000000087</c:v>
                </c:pt>
                <c:pt idx="16974">
                  <c:v>62.160240000000087</c:v>
                </c:pt>
                <c:pt idx="16975">
                  <c:v>62.160240000000087</c:v>
                </c:pt>
                <c:pt idx="16976">
                  <c:v>62.160240000000087</c:v>
                </c:pt>
                <c:pt idx="16977">
                  <c:v>62.160240000000087</c:v>
                </c:pt>
                <c:pt idx="16978">
                  <c:v>62.160240000000087</c:v>
                </c:pt>
                <c:pt idx="16979">
                  <c:v>62.160240000000087</c:v>
                </c:pt>
                <c:pt idx="16980">
                  <c:v>62.160240000000087</c:v>
                </c:pt>
                <c:pt idx="16981">
                  <c:v>62.160240000000087</c:v>
                </c:pt>
                <c:pt idx="16982">
                  <c:v>62.160240000000087</c:v>
                </c:pt>
                <c:pt idx="16983">
                  <c:v>62.160240000000087</c:v>
                </c:pt>
                <c:pt idx="16984">
                  <c:v>62.160240000000087</c:v>
                </c:pt>
                <c:pt idx="16985">
                  <c:v>62.160240000000087</c:v>
                </c:pt>
                <c:pt idx="16986">
                  <c:v>62.160240000000087</c:v>
                </c:pt>
                <c:pt idx="16987">
                  <c:v>62.160240000000087</c:v>
                </c:pt>
                <c:pt idx="16988">
                  <c:v>62.160240000000087</c:v>
                </c:pt>
                <c:pt idx="16989">
                  <c:v>62.160240000000087</c:v>
                </c:pt>
                <c:pt idx="16990">
                  <c:v>62.160240000000087</c:v>
                </c:pt>
                <c:pt idx="16991">
                  <c:v>62.160240000000087</c:v>
                </c:pt>
                <c:pt idx="16992">
                  <c:v>62.160240000000087</c:v>
                </c:pt>
                <c:pt idx="16993">
                  <c:v>62.160240000000087</c:v>
                </c:pt>
                <c:pt idx="16994">
                  <c:v>62.160240000000087</c:v>
                </c:pt>
                <c:pt idx="16995">
                  <c:v>62.160240000000087</c:v>
                </c:pt>
                <c:pt idx="16996">
                  <c:v>62.160240000000087</c:v>
                </c:pt>
                <c:pt idx="16997">
                  <c:v>62.160240000000087</c:v>
                </c:pt>
                <c:pt idx="16998">
                  <c:v>62.160240000000087</c:v>
                </c:pt>
                <c:pt idx="16999">
                  <c:v>62.160240000000087</c:v>
                </c:pt>
                <c:pt idx="17000">
                  <c:v>62.160240000000087</c:v>
                </c:pt>
                <c:pt idx="17001">
                  <c:v>62.160240000000087</c:v>
                </c:pt>
                <c:pt idx="17002">
                  <c:v>62.160240000000087</c:v>
                </c:pt>
                <c:pt idx="17003">
                  <c:v>62.160240000000087</c:v>
                </c:pt>
                <c:pt idx="17004">
                  <c:v>62.160240000000087</c:v>
                </c:pt>
                <c:pt idx="17005">
                  <c:v>62.160240000000087</c:v>
                </c:pt>
                <c:pt idx="17006">
                  <c:v>62.160240000000087</c:v>
                </c:pt>
                <c:pt idx="17007">
                  <c:v>62.160240000000087</c:v>
                </c:pt>
                <c:pt idx="17008">
                  <c:v>62.160240000000087</c:v>
                </c:pt>
                <c:pt idx="17009">
                  <c:v>62.160240000000087</c:v>
                </c:pt>
                <c:pt idx="17010">
                  <c:v>62.160240000000087</c:v>
                </c:pt>
                <c:pt idx="17011">
                  <c:v>62.160240000000087</c:v>
                </c:pt>
                <c:pt idx="17012">
                  <c:v>62.160240000000087</c:v>
                </c:pt>
                <c:pt idx="17013">
                  <c:v>62.160240000000087</c:v>
                </c:pt>
                <c:pt idx="17014">
                  <c:v>62.160240000000087</c:v>
                </c:pt>
                <c:pt idx="17015">
                  <c:v>62.160240000000087</c:v>
                </c:pt>
                <c:pt idx="17016">
                  <c:v>62.160240000000087</c:v>
                </c:pt>
                <c:pt idx="17017">
                  <c:v>62.160240000000087</c:v>
                </c:pt>
                <c:pt idx="17018">
                  <c:v>62.160240000000087</c:v>
                </c:pt>
                <c:pt idx="17019">
                  <c:v>62.160240000000087</c:v>
                </c:pt>
                <c:pt idx="17020">
                  <c:v>62.162500000000087</c:v>
                </c:pt>
                <c:pt idx="17021">
                  <c:v>62.184640000000087</c:v>
                </c:pt>
                <c:pt idx="17022">
                  <c:v>62.22463000000009</c:v>
                </c:pt>
                <c:pt idx="17023">
                  <c:v>62.253460000000089</c:v>
                </c:pt>
                <c:pt idx="17024">
                  <c:v>62.268400000000092</c:v>
                </c:pt>
                <c:pt idx="17025">
                  <c:v>62.273320000000091</c:v>
                </c:pt>
                <c:pt idx="17026">
                  <c:v>62.274290000000093</c:v>
                </c:pt>
                <c:pt idx="17027">
                  <c:v>62.275920000000092</c:v>
                </c:pt>
                <c:pt idx="17028">
                  <c:v>62.280690000000092</c:v>
                </c:pt>
                <c:pt idx="17029">
                  <c:v>62.289780000000093</c:v>
                </c:pt>
                <c:pt idx="17030">
                  <c:v>62.305320000000094</c:v>
                </c:pt>
                <c:pt idx="17031">
                  <c:v>62.335650000000093</c:v>
                </c:pt>
                <c:pt idx="17032">
                  <c:v>62.375580000000092</c:v>
                </c:pt>
                <c:pt idx="17033">
                  <c:v>62.396970000000088</c:v>
                </c:pt>
                <c:pt idx="17034">
                  <c:v>62.407790000000091</c:v>
                </c:pt>
                <c:pt idx="17035">
                  <c:v>62.414430000000088</c:v>
                </c:pt>
                <c:pt idx="17036">
                  <c:v>62.416320000000091</c:v>
                </c:pt>
                <c:pt idx="17037">
                  <c:v>62.417650000000094</c:v>
                </c:pt>
                <c:pt idx="17038">
                  <c:v>62.418670000000091</c:v>
                </c:pt>
                <c:pt idx="17039">
                  <c:v>62.41972000000009</c:v>
                </c:pt>
                <c:pt idx="17040">
                  <c:v>62.422100000000093</c:v>
                </c:pt>
                <c:pt idx="17041">
                  <c:v>62.42780000000009</c:v>
                </c:pt>
                <c:pt idx="17042">
                  <c:v>62.436780000000091</c:v>
                </c:pt>
                <c:pt idx="17043">
                  <c:v>62.447910000000093</c:v>
                </c:pt>
                <c:pt idx="17044">
                  <c:v>62.459630000000089</c:v>
                </c:pt>
                <c:pt idx="17045">
                  <c:v>62.46310000000009</c:v>
                </c:pt>
                <c:pt idx="17046">
                  <c:v>62.466510000000092</c:v>
                </c:pt>
                <c:pt idx="17047">
                  <c:v>62.46957000000009</c:v>
                </c:pt>
                <c:pt idx="17048">
                  <c:v>62.472070000000087</c:v>
                </c:pt>
                <c:pt idx="17049">
                  <c:v>62.475290000000086</c:v>
                </c:pt>
                <c:pt idx="17050">
                  <c:v>62.479120000000087</c:v>
                </c:pt>
                <c:pt idx="17051">
                  <c:v>62.482780000000091</c:v>
                </c:pt>
                <c:pt idx="17052">
                  <c:v>62.486120000000092</c:v>
                </c:pt>
                <c:pt idx="17053">
                  <c:v>62.48862000000009</c:v>
                </c:pt>
                <c:pt idx="17054">
                  <c:v>62.490650000000088</c:v>
                </c:pt>
                <c:pt idx="17055">
                  <c:v>62.492230000000085</c:v>
                </c:pt>
                <c:pt idx="17056">
                  <c:v>62.493530000000085</c:v>
                </c:pt>
                <c:pt idx="17057">
                  <c:v>62.494790000000087</c:v>
                </c:pt>
                <c:pt idx="17058">
                  <c:v>62.495880000000085</c:v>
                </c:pt>
                <c:pt idx="17059">
                  <c:v>62.496860000000083</c:v>
                </c:pt>
                <c:pt idx="17060">
                  <c:v>62.497480000000081</c:v>
                </c:pt>
                <c:pt idx="17061">
                  <c:v>62.501510000000081</c:v>
                </c:pt>
                <c:pt idx="17062">
                  <c:v>62.509940000000078</c:v>
                </c:pt>
                <c:pt idx="17063">
                  <c:v>62.51825000000008</c:v>
                </c:pt>
                <c:pt idx="17064">
                  <c:v>62.51825000000008</c:v>
                </c:pt>
                <c:pt idx="17065">
                  <c:v>62.523570000000078</c:v>
                </c:pt>
                <c:pt idx="17066">
                  <c:v>62.533800000000078</c:v>
                </c:pt>
                <c:pt idx="17067">
                  <c:v>62.557720000000074</c:v>
                </c:pt>
                <c:pt idx="17068">
                  <c:v>62.581150000000072</c:v>
                </c:pt>
                <c:pt idx="17069">
                  <c:v>62.602330000000073</c:v>
                </c:pt>
                <c:pt idx="17070">
                  <c:v>62.623540000000077</c:v>
                </c:pt>
                <c:pt idx="17071">
                  <c:v>62.637690000000077</c:v>
                </c:pt>
                <c:pt idx="17072">
                  <c:v>62.652400000000078</c:v>
                </c:pt>
                <c:pt idx="17073">
                  <c:v>62.667690000000078</c:v>
                </c:pt>
                <c:pt idx="17074">
                  <c:v>62.688990000000075</c:v>
                </c:pt>
                <c:pt idx="17075">
                  <c:v>62.731320000000075</c:v>
                </c:pt>
                <c:pt idx="17076">
                  <c:v>62.797030000000078</c:v>
                </c:pt>
                <c:pt idx="17077">
                  <c:v>62.875740000000079</c:v>
                </c:pt>
                <c:pt idx="17078">
                  <c:v>62.957360000000079</c:v>
                </c:pt>
                <c:pt idx="17079">
                  <c:v>63.037910000000082</c:v>
                </c:pt>
                <c:pt idx="17080">
                  <c:v>63.119770000000081</c:v>
                </c:pt>
                <c:pt idx="17081">
                  <c:v>63.206150000000079</c:v>
                </c:pt>
                <c:pt idx="17082">
                  <c:v>63.30850000000008</c:v>
                </c:pt>
                <c:pt idx="17083">
                  <c:v>63.390840000000082</c:v>
                </c:pt>
                <c:pt idx="17084">
                  <c:v>63.457030000000081</c:v>
                </c:pt>
                <c:pt idx="17085">
                  <c:v>63.513110000000083</c:v>
                </c:pt>
                <c:pt idx="17086">
                  <c:v>63.570260000000083</c:v>
                </c:pt>
                <c:pt idx="17087">
                  <c:v>63.634080000000083</c:v>
                </c:pt>
                <c:pt idx="17088">
                  <c:v>63.700000000000081</c:v>
                </c:pt>
                <c:pt idx="17089">
                  <c:v>63.76422000000008</c:v>
                </c:pt>
                <c:pt idx="17090">
                  <c:v>63.815770000000079</c:v>
                </c:pt>
                <c:pt idx="17091">
                  <c:v>63.815770000000079</c:v>
                </c:pt>
                <c:pt idx="17092">
                  <c:v>63.815770000000079</c:v>
                </c:pt>
                <c:pt idx="17093">
                  <c:v>63.836380000000077</c:v>
                </c:pt>
                <c:pt idx="17094">
                  <c:v>63.878300000000074</c:v>
                </c:pt>
                <c:pt idx="17095">
                  <c:v>63.925590000000071</c:v>
                </c:pt>
                <c:pt idx="17096">
                  <c:v>63.954870000000071</c:v>
                </c:pt>
                <c:pt idx="17097">
                  <c:v>63.970840000000074</c:v>
                </c:pt>
                <c:pt idx="17098">
                  <c:v>63.985500000000073</c:v>
                </c:pt>
                <c:pt idx="17099">
                  <c:v>64.000700000000066</c:v>
                </c:pt>
                <c:pt idx="17100">
                  <c:v>64.016020000000069</c:v>
                </c:pt>
                <c:pt idx="17101">
                  <c:v>64.044920000000062</c:v>
                </c:pt>
                <c:pt idx="17102">
                  <c:v>64.101080000000067</c:v>
                </c:pt>
                <c:pt idx="17103">
                  <c:v>64.173280000000062</c:v>
                </c:pt>
                <c:pt idx="17104">
                  <c:v>64.254760000000061</c:v>
                </c:pt>
                <c:pt idx="17105">
                  <c:v>64.333290000000062</c:v>
                </c:pt>
                <c:pt idx="17106">
                  <c:v>64.418810000000065</c:v>
                </c:pt>
                <c:pt idx="17107">
                  <c:v>64.515640000000062</c:v>
                </c:pt>
                <c:pt idx="17108">
                  <c:v>64.599530000000058</c:v>
                </c:pt>
                <c:pt idx="17109">
                  <c:v>64.653340000000057</c:v>
                </c:pt>
                <c:pt idx="17110">
                  <c:v>64.675540000000055</c:v>
                </c:pt>
                <c:pt idx="17111">
                  <c:v>64.688170000000056</c:v>
                </c:pt>
                <c:pt idx="17112">
                  <c:v>64.725580000000051</c:v>
                </c:pt>
                <c:pt idx="17113">
                  <c:v>64.788690000000045</c:v>
                </c:pt>
                <c:pt idx="17114">
                  <c:v>64.830160000000049</c:v>
                </c:pt>
                <c:pt idx="17115">
                  <c:v>64.855640000000051</c:v>
                </c:pt>
                <c:pt idx="17116">
                  <c:v>64.870970000000057</c:v>
                </c:pt>
                <c:pt idx="17117">
                  <c:v>64.885970000000057</c:v>
                </c:pt>
                <c:pt idx="17118">
                  <c:v>64.900840000000059</c:v>
                </c:pt>
                <c:pt idx="17119">
                  <c:v>64.916980000000052</c:v>
                </c:pt>
                <c:pt idx="17120">
                  <c:v>64.947450000000046</c:v>
                </c:pt>
                <c:pt idx="17121">
                  <c:v>65.00232000000004</c:v>
                </c:pt>
                <c:pt idx="17122">
                  <c:v>65.064080000000047</c:v>
                </c:pt>
                <c:pt idx="17123">
                  <c:v>65.139840000000049</c:v>
                </c:pt>
                <c:pt idx="17124">
                  <c:v>65.21622000000005</c:v>
                </c:pt>
                <c:pt idx="17125">
                  <c:v>65.289770000000047</c:v>
                </c:pt>
                <c:pt idx="17126">
                  <c:v>65.368600000000043</c:v>
                </c:pt>
                <c:pt idx="17127">
                  <c:v>65.454300000000046</c:v>
                </c:pt>
                <c:pt idx="17128">
                  <c:v>65.524880000000053</c:v>
                </c:pt>
                <c:pt idx="17129">
                  <c:v>65.587540000000047</c:v>
                </c:pt>
                <c:pt idx="17130">
                  <c:v>65.651600000000045</c:v>
                </c:pt>
                <c:pt idx="17131">
                  <c:v>65.720100000000045</c:v>
                </c:pt>
                <c:pt idx="17132">
                  <c:v>65.796190000000038</c:v>
                </c:pt>
                <c:pt idx="17133">
                  <c:v>65.867700000000042</c:v>
                </c:pt>
                <c:pt idx="17134">
                  <c:v>65.924510000000041</c:v>
                </c:pt>
                <c:pt idx="17135">
                  <c:v>65.968810000000047</c:v>
                </c:pt>
                <c:pt idx="17136">
                  <c:v>65.989150000000052</c:v>
                </c:pt>
                <c:pt idx="17137">
                  <c:v>65.997670000000056</c:v>
                </c:pt>
                <c:pt idx="17138">
                  <c:v>66.006310000000056</c:v>
                </c:pt>
                <c:pt idx="17139">
                  <c:v>66.014790000000062</c:v>
                </c:pt>
                <c:pt idx="17140">
                  <c:v>66.02441000000006</c:v>
                </c:pt>
                <c:pt idx="17141">
                  <c:v>66.040680000000066</c:v>
                </c:pt>
                <c:pt idx="17142">
                  <c:v>66.062680000000071</c:v>
                </c:pt>
                <c:pt idx="17143">
                  <c:v>66.074310000000068</c:v>
                </c:pt>
                <c:pt idx="17144">
                  <c:v>66.085750000000061</c:v>
                </c:pt>
                <c:pt idx="17145">
                  <c:v>66.097320000000067</c:v>
                </c:pt>
                <c:pt idx="17146">
                  <c:v>66.109210000000061</c:v>
                </c:pt>
                <c:pt idx="17147">
                  <c:v>66.120840000000058</c:v>
                </c:pt>
                <c:pt idx="17148">
                  <c:v>66.143780000000064</c:v>
                </c:pt>
                <c:pt idx="17149">
                  <c:v>66.185580000000058</c:v>
                </c:pt>
                <c:pt idx="17150">
                  <c:v>66.238850000000056</c:v>
                </c:pt>
                <c:pt idx="17151">
                  <c:v>66.298840000000055</c:v>
                </c:pt>
                <c:pt idx="17152">
                  <c:v>66.329460000000054</c:v>
                </c:pt>
                <c:pt idx="17153">
                  <c:v>66.347560000000058</c:v>
                </c:pt>
                <c:pt idx="17154">
                  <c:v>66.381580000000056</c:v>
                </c:pt>
                <c:pt idx="17155">
                  <c:v>66.414350000000056</c:v>
                </c:pt>
                <c:pt idx="17156">
                  <c:v>66.428140000000056</c:v>
                </c:pt>
                <c:pt idx="17157">
                  <c:v>66.435530000000057</c:v>
                </c:pt>
                <c:pt idx="17158">
                  <c:v>66.442830000000058</c:v>
                </c:pt>
                <c:pt idx="17159">
                  <c:v>66.450910000000064</c:v>
                </c:pt>
                <c:pt idx="17160">
                  <c:v>66.45967000000006</c:v>
                </c:pt>
                <c:pt idx="17161">
                  <c:v>66.478110000000058</c:v>
                </c:pt>
                <c:pt idx="17162">
                  <c:v>66.510130000000061</c:v>
                </c:pt>
                <c:pt idx="17163">
                  <c:v>66.549280000000067</c:v>
                </c:pt>
                <c:pt idx="17164">
                  <c:v>66.595280000000074</c:v>
                </c:pt>
                <c:pt idx="17165">
                  <c:v>66.642510000000073</c:v>
                </c:pt>
                <c:pt idx="17166">
                  <c:v>66.688580000000073</c:v>
                </c:pt>
                <c:pt idx="17167">
                  <c:v>66.734020000000072</c:v>
                </c:pt>
                <c:pt idx="17168">
                  <c:v>66.780410000000074</c:v>
                </c:pt>
                <c:pt idx="17169">
                  <c:v>66.821210000000079</c:v>
                </c:pt>
                <c:pt idx="17170">
                  <c:v>66.841430000000074</c:v>
                </c:pt>
                <c:pt idx="17171">
                  <c:v>66.848810000000071</c:v>
                </c:pt>
                <c:pt idx="17172">
                  <c:v>66.853860000000068</c:v>
                </c:pt>
                <c:pt idx="17173">
                  <c:v>66.861320000000063</c:v>
                </c:pt>
                <c:pt idx="17174">
                  <c:v>66.878650000000064</c:v>
                </c:pt>
                <c:pt idx="17175">
                  <c:v>66.897230000000064</c:v>
                </c:pt>
                <c:pt idx="17176">
                  <c:v>66.910300000000063</c:v>
                </c:pt>
                <c:pt idx="17177">
                  <c:v>66.919250000000062</c:v>
                </c:pt>
                <c:pt idx="17178">
                  <c:v>66.92502000000006</c:v>
                </c:pt>
                <c:pt idx="17179">
                  <c:v>66.931080000000065</c:v>
                </c:pt>
                <c:pt idx="17180">
                  <c:v>66.93675000000006</c:v>
                </c:pt>
                <c:pt idx="17181">
                  <c:v>66.947330000000065</c:v>
                </c:pt>
                <c:pt idx="17182">
                  <c:v>66.963650000000058</c:v>
                </c:pt>
                <c:pt idx="17183">
                  <c:v>66.981580000000065</c:v>
                </c:pt>
                <c:pt idx="17184">
                  <c:v>66.997630000000072</c:v>
                </c:pt>
                <c:pt idx="17185">
                  <c:v>67.009590000000074</c:v>
                </c:pt>
                <c:pt idx="17186">
                  <c:v>67.019520000000071</c:v>
                </c:pt>
                <c:pt idx="17187">
                  <c:v>67.02883000000007</c:v>
                </c:pt>
                <c:pt idx="17188">
                  <c:v>67.036060000000077</c:v>
                </c:pt>
                <c:pt idx="17189">
                  <c:v>67.042340000000081</c:v>
                </c:pt>
                <c:pt idx="17190">
                  <c:v>67.048400000000086</c:v>
                </c:pt>
                <c:pt idx="17191">
                  <c:v>67.053070000000091</c:v>
                </c:pt>
                <c:pt idx="17192">
                  <c:v>67.056020000000089</c:v>
                </c:pt>
                <c:pt idx="17193">
                  <c:v>67.057250000000096</c:v>
                </c:pt>
                <c:pt idx="17194">
                  <c:v>67.057620000000099</c:v>
                </c:pt>
                <c:pt idx="17195">
                  <c:v>67.057620000000099</c:v>
                </c:pt>
                <c:pt idx="17196">
                  <c:v>67.057620000000099</c:v>
                </c:pt>
                <c:pt idx="17197">
                  <c:v>67.057620000000099</c:v>
                </c:pt>
                <c:pt idx="17198">
                  <c:v>67.057640000000106</c:v>
                </c:pt>
                <c:pt idx="17199">
                  <c:v>67.057650000000109</c:v>
                </c:pt>
                <c:pt idx="17200">
                  <c:v>67.057720000000103</c:v>
                </c:pt>
                <c:pt idx="17201">
                  <c:v>67.06195000000011</c:v>
                </c:pt>
                <c:pt idx="17202">
                  <c:v>67.082700000000116</c:v>
                </c:pt>
                <c:pt idx="17203">
                  <c:v>67.111940000000118</c:v>
                </c:pt>
                <c:pt idx="17204">
                  <c:v>67.133320000000111</c:v>
                </c:pt>
                <c:pt idx="17205">
                  <c:v>67.141730000000109</c:v>
                </c:pt>
                <c:pt idx="17206">
                  <c:v>67.143860000000103</c:v>
                </c:pt>
                <c:pt idx="17207">
                  <c:v>67.144950000000108</c:v>
                </c:pt>
                <c:pt idx="17208">
                  <c:v>67.145900000000111</c:v>
                </c:pt>
                <c:pt idx="17209">
                  <c:v>67.146600000000106</c:v>
                </c:pt>
                <c:pt idx="17210">
                  <c:v>67.147230000000107</c:v>
                </c:pt>
                <c:pt idx="17211">
                  <c:v>67.147770000000108</c:v>
                </c:pt>
                <c:pt idx="17212">
                  <c:v>67.148260000000107</c:v>
                </c:pt>
                <c:pt idx="17213">
                  <c:v>67.148570000000106</c:v>
                </c:pt>
                <c:pt idx="17214">
                  <c:v>67.148720000000111</c:v>
                </c:pt>
                <c:pt idx="17215">
                  <c:v>67.148950000000113</c:v>
                </c:pt>
                <c:pt idx="17216">
                  <c:v>67.149220000000113</c:v>
                </c:pt>
                <c:pt idx="17217">
                  <c:v>67.149480000000111</c:v>
                </c:pt>
                <c:pt idx="17218">
                  <c:v>67.149730000000105</c:v>
                </c:pt>
                <c:pt idx="17219">
                  <c:v>67.14997000000011</c:v>
                </c:pt>
                <c:pt idx="17220">
                  <c:v>67.150210000000115</c:v>
                </c:pt>
                <c:pt idx="17221">
                  <c:v>67.150510000000111</c:v>
                </c:pt>
                <c:pt idx="17222">
                  <c:v>67.150570000000116</c:v>
                </c:pt>
                <c:pt idx="17223">
                  <c:v>67.150620000000117</c:v>
                </c:pt>
                <c:pt idx="17224">
                  <c:v>67.152460000000119</c:v>
                </c:pt>
                <c:pt idx="17225">
                  <c:v>67.157770000000113</c:v>
                </c:pt>
                <c:pt idx="17226">
                  <c:v>67.168970000000115</c:v>
                </c:pt>
                <c:pt idx="17227">
                  <c:v>67.178630000000112</c:v>
                </c:pt>
                <c:pt idx="17228">
                  <c:v>67.183070000000114</c:v>
                </c:pt>
                <c:pt idx="17229">
                  <c:v>67.186120000000116</c:v>
                </c:pt>
                <c:pt idx="17230">
                  <c:v>67.19213000000012</c:v>
                </c:pt>
                <c:pt idx="17231">
                  <c:v>67.196120000000121</c:v>
                </c:pt>
                <c:pt idx="17232">
                  <c:v>67.19907000000012</c:v>
                </c:pt>
                <c:pt idx="17233">
                  <c:v>67.200540000000117</c:v>
                </c:pt>
                <c:pt idx="17234">
                  <c:v>67.201360000000122</c:v>
                </c:pt>
                <c:pt idx="17235">
                  <c:v>67.20198000000012</c:v>
                </c:pt>
                <c:pt idx="17236">
                  <c:v>67.202620000000124</c:v>
                </c:pt>
                <c:pt idx="17237">
                  <c:v>67.203540000000118</c:v>
                </c:pt>
                <c:pt idx="17238">
                  <c:v>67.204580000000121</c:v>
                </c:pt>
                <c:pt idx="17239">
                  <c:v>67.205630000000127</c:v>
                </c:pt>
                <c:pt idx="17240">
                  <c:v>67.207210000000131</c:v>
                </c:pt>
                <c:pt idx="17241">
                  <c:v>67.21401000000013</c:v>
                </c:pt>
                <c:pt idx="17242">
                  <c:v>67.219190000000125</c:v>
                </c:pt>
                <c:pt idx="17243">
                  <c:v>67.237870000000129</c:v>
                </c:pt>
                <c:pt idx="17244">
                  <c:v>67.274110000000135</c:v>
                </c:pt>
                <c:pt idx="17245">
                  <c:v>67.299020000000141</c:v>
                </c:pt>
                <c:pt idx="17246">
                  <c:v>67.308600000000141</c:v>
                </c:pt>
                <c:pt idx="17247">
                  <c:v>67.312200000000146</c:v>
                </c:pt>
                <c:pt idx="17248">
                  <c:v>67.312950000000143</c:v>
                </c:pt>
                <c:pt idx="17249">
                  <c:v>67.313180000000145</c:v>
                </c:pt>
                <c:pt idx="17250">
                  <c:v>67.313320000000147</c:v>
                </c:pt>
                <c:pt idx="17251">
                  <c:v>67.31351000000015</c:v>
                </c:pt>
                <c:pt idx="17252">
                  <c:v>67.313770000000147</c:v>
                </c:pt>
                <c:pt idx="17253">
                  <c:v>67.314160000000143</c:v>
                </c:pt>
                <c:pt idx="17254">
                  <c:v>67.314640000000139</c:v>
                </c:pt>
                <c:pt idx="17255">
                  <c:v>67.315200000000132</c:v>
                </c:pt>
                <c:pt idx="17256">
                  <c:v>67.315880000000135</c:v>
                </c:pt>
                <c:pt idx="17257">
                  <c:v>67.316650000000138</c:v>
                </c:pt>
                <c:pt idx="17258">
                  <c:v>67.317420000000141</c:v>
                </c:pt>
                <c:pt idx="17259">
                  <c:v>67.318250000000134</c:v>
                </c:pt>
                <c:pt idx="17260">
                  <c:v>67.318990000000127</c:v>
                </c:pt>
                <c:pt idx="17261">
                  <c:v>67.319590000000133</c:v>
                </c:pt>
                <c:pt idx="17262">
                  <c:v>67.320160000000129</c:v>
                </c:pt>
                <c:pt idx="17263">
                  <c:v>67.32070000000013</c:v>
                </c:pt>
                <c:pt idx="17264">
                  <c:v>67.321170000000137</c:v>
                </c:pt>
                <c:pt idx="17265">
                  <c:v>67.321640000000144</c:v>
                </c:pt>
                <c:pt idx="17266">
                  <c:v>67.322050000000146</c:v>
                </c:pt>
                <c:pt idx="17267">
                  <c:v>67.322450000000146</c:v>
                </c:pt>
                <c:pt idx="17268">
                  <c:v>67.322920000000153</c:v>
                </c:pt>
                <c:pt idx="17269">
                  <c:v>67.323400000000149</c:v>
                </c:pt>
                <c:pt idx="17270">
                  <c:v>67.323920000000143</c:v>
                </c:pt>
                <c:pt idx="17271">
                  <c:v>67.324470000000147</c:v>
                </c:pt>
                <c:pt idx="17272">
                  <c:v>67.325050000000147</c:v>
                </c:pt>
                <c:pt idx="17273">
                  <c:v>67.325670000000144</c:v>
                </c:pt>
                <c:pt idx="17274">
                  <c:v>67.326330000000141</c:v>
                </c:pt>
                <c:pt idx="17275">
                  <c:v>67.327010000000143</c:v>
                </c:pt>
                <c:pt idx="17276">
                  <c:v>67.327710000000138</c:v>
                </c:pt>
                <c:pt idx="17277">
                  <c:v>67.328350000000142</c:v>
                </c:pt>
                <c:pt idx="17278">
                  <c:v>67.32888000000014</c:v>
                </c:pt>
                <c:pt idx="17279">
                  <c:v>67.329330000000141</c:v>
                </c:pt>
                <c:pt idx="17280">
                  <c:v>67.32973000000014</c:v>
                </c:pt>
                <c:pt idx="17281">
                  <c:v>67.330050000000142</c:v>
                </c:pt>
                <c:pt idx="17282">
                  <c:v>67.330370000000144</c:v>
                </c:pt>
                <c:pt idx="17283">
                  <c:v>67.330720000000142</c:v>
                </c:pt>
                <c:pt idx="17284">
                  <c:v>67.331000000000145</c:v>
                </c:pt>
                <c:pt idx="17285">
                  <c:v>67.331260000000142</c:v>
                </c:pt>
                <c:pt idx="17286">
                  <c:v>67.331480000000141</c:v>
                </c:pt>
                <c:pt idx="17287">
                  <c:v>67.331650000000138</c:v>
                </c:pt>
                <c:pt idx="17288">
                  <c:v>67.331850000000145</c:v>
                </c:pt>
                <c:pt idx="17289">
                  <c:v>67.332070000000144</c:v>
                </c:pt>
                <c:pt idx="17290">
                  <c:v>67.332280000000139</c:v>
                </c:pt>
                <c:pt idx="17291">
                  <c:v>67.332490000000135</c:v>
                </c:pt>
                <c:pt idx="17292">
                  <c:v>67.332680000000138</c:v>
                </c:pt>
                <c:pt idx="17293">
                  <c:v>67.332850000000136</c:v>
                </c:pt>
                <c:pt idx="17294">
                  <c:v>67.332940000000136</c:v>
                </c:pt>
                <c:pt idx="17295">
                  <c:v>67.334390000000141</c:v>
                </c:pt>
                <c:pt idx="17296">
                  <c:v>67.33828000000014</c:v>
                </c:pt>
                <c:pt idx="17297">
                  <c:v>67.344830000000144</c:v>
                </c:pt>
                <c:pt idx="17298">
                  <c:v>67.349930000000143</c:v>
                </c:pt>
                <c:pt idx="17299">
                  <c:v>67.354110000000148</c:v>
                </c:pt>
                <c:pt idx="17300">
                  <c:v>67.356440000000148</c:v>
                </c:pt>
                <c:pt idx="17301">
                  <c:v>67.357960000000148</c:v>
                </c:pt>
                <c:pt idx="17302">
                  <c:v>67.358440000000144</c:v>
                </c:pt>
                <c:pt idx="17303">
                  <c:v>67.35855000000015</c:v>
                </c:pt>
                <c:pt idx="17304">
                  <c:v>67.358670000000146</c:v>
                </c:pt>
                <c:pt idx="17305">
                  <c:v>67.358810000000148</c:v>
                </c:pt>
                <c:pt idx="17306">
                  <c:v>67.358950000000149</c:v>
                </c:pt>
                <c:pt idx="17307">
                  <c:v>67.359090000000151</c:v>
                </c:pt>
                <c:pt idx="17308">
                  <c:v>67.359200000000158</c:v>
                </c:pt>
                <c:pt idx="17309">
                  <c:v>67.359310000000164</c:v>
                </c:pt>
                <c:pt idx="17310">
                  <c:v>67.359420000000171</c:v>
                </c:pt>
                <c:pt idx="17311">
                  <c:v>67.359520000000174</c:v>
                </c:pt>
                <c:pt idx="17312">
                  <c:v>67.35963000000018</c:v>
                </c:pt>
                <c:pt idx="17313">
                  <c:v>67.359730000000184</c:v>
                </c:pt>
                <c:pt idx="17314">
                  <c:v>67.35984000000019</c:v>
                </c:pt>
                <c:pt idx="17315">
                  <c:v>67.359960000000186</c:v>
                </c:pt>
                <c:pt idx="17316">
                  <c:v>67.360080000000181</c:v>
                </c:pt>
                <c:pt idx="17317">
                  <c:v>67.360200000000177</c:v>
                </c:pt>
                <c:pt idx="17318">
                  <c:v>67.36030000000018</c:v>
                </c:pt>
                <c:pt idx="17319">
                  <c:v>67.360410000000186</c:v>
                </c:pt>
                <c:pt idx="17320">
                  <c:v>67.360530000000182</c:v>
                </c:pt>
                <c:pt idx="17321">
                  <c:v>67.360650000000177</c:v>
                </c:pt>
                <c:pt idx="17322">
                  <c:v>67.360760000000184</c:v>
                </c:pt>
                <c:pt idx="17323">
                  <c:v>67.360860000000187</c:v>
                </c:pt>
                <c:pt idx="17324">
                  <c:v>67.36096000000019</c:v>
                </c:pt>
                <c:pt idx="17325">
                  <c:v>67.361070000000197</c:v>
                </c:pt>
                <c:pt idx="17326">
                  <c:v>67.361190000000192</c:v>
                </c:pt>
                <c:pt idx="17327">
                  <c:v>67.361310000000188</c:v>
                </c:pt>
                <c:pt idx="17328">
                  <c:v>67.361420000000194</c:v>
                </c:pt>
                <c:pt idx="17329">
                  <c:v>67.361520000000198</c:v>
                </c:pt>
                <c:pt idx="17330">
                  <c:v>67.361620000000201</c:v>
                </c:pt>
                <c:pt idx="17331">
                  <c:v>67.361720000000204</c:v>
                </c:pt>
                <c:pt idx="17332">
                  <c:v>67.361820000000208</c:v>
                </c:pt>
                <c:pt idx="17333">
                  <c:v>67.361950000000206</c:v>
                </c:pt>
                <c:pt idx="17334">
                  <c:v>67.362100000000211</c:v>
                </c:pt>
                <c:pt idx="17335">
                  <c:v>67.362290000000215</c:v>
                </c:pt>
                <c:pt idx="17336">
                  <c:v>67.36250000000021</c:v>
                </c:pt>
                <c:pt idx="17337">
                  <c:v>67.362680000000211</c:v>
                </c:pt>
                <c:pt idx="17338">
                  <c:v>67.362720000000209</c:v>
                </c:pt>
                <c:pt idx="17339">
                  <c:v>67.362730000000212</c:v>
                </c:pt>
                <c:pt idx="17340">
                  <c:v>67.362730000000212</c:v>
                </c:pt>
                <c:pt idx="17341">
                  <c:v>67.362730000000212</c:v>
                </c:pt>
                <c:pt idx="17342">
                  <c:v>67.362730000000212</c:v>
                </c:pt>
                <c:pt idx="17343">
                  <c:v>67.362730000000212</c:v>
                </c:pt>
                <c:pt idx="17344">
                  <c:v>67.362720000000209</c:v>
                </c:pt>
                <c:pt idx="17345">
                  <c:v>67.363390000000209</c:v>
                </c:pt>
                <c:pt idx="17346">
                  <c:v>67.379800000000202</c:v>
                </c:pt>
                <c:pt idx="17347">
                  <c:v>67.4060300000002</c:v>
                </c:pt>
                <c:pt idx="17348">
                  <c:v>67.422950000000199</c:v>
                </c:pt>
                <c:pt idx="17349">
                  <c:v>67.436700000000201</c:v>
                </c:pt>
                <c:pt idx="17350">
                  <c:v>67.440490000000196</c:v>
                </c:pt>
                <c:pt idx="17351">
                  <c:v>67.441160000000195</c:v>
                </c:pt>
                <c:pt idx="17352">
                  <c:v>67.441350000000199</c:v>
                </c:pt>
                <c:pt idx="17353">
                  <c:v>67.441470000000194</c:v>
                </c:pt>
                <c:pt idx="17354">
                  <c:v>67.441540000000188</c:v>
                </c:pt>
                <c:pt idx="17355">
                  <c:v>67.44159000000019</c:v>
                </c:pt>
                <c:pt idx="17356">
                  <c:v>67.441640000000191</c:v>
                </c:pt>
                <c:pt idx="17357">
                  <c:v>67.441760000000187</c:v>
                </c:pt>
                <c:pt idx="17358">
                  <c:v>67.441800000000185</c:v>
                </c:pt>
                <c:pt idx="17359">
                  <c:v>67.441800000000185</c:v>
                </c:pt>
                <c:pt idx="17360">
                  <c:v>67.441800000000185</c:v>
                </c:pt>
                <c:pt idx="17361">
                  <c:v>67.441800000000185</c:v>
                </c:pt>
                <c:pt idx="17362">
                  <c:v>67.441800000000185</c:v>
                </c:pt>
                <c:pt idx="17363">
                  <c:v>67.441800000000185</c:v>
                </c:pt>
                <c:pt idx="17364">
                  <c:v>67.44232000000018</c:v>
                </c:pt>
                <c:pt idx="17365">
                  <c:v>67.445250000000186</c:v>
                </c:pt>
                <c:pt idx="17366">
                  <c:v>67.449480000000193</c:v>
                </c:pt>
                <c:pt idx="17367">
                  <c:v>67.452230000000199</c:v>
                </c:pt>
                <c:pt idx="17368">
                  <c:v>67.4538900000002</c:v>
                </c:pt>
                <c:pt idx="17369">
                  <c:v>67.454770000000195</c:v>
                </c:pt>
                <c:pt idx="17370">
                  <c:v>67.455230000000199</c:v>
                </c:pt>
                <c:pt idx="17371">
                  <c:v>67.455530000000195</c:v>
                </c:pt>
                <c:pt idx="17372">
                  <c:v>67.455720000000198</c:v>
                </c:pt>
                <c:pt idx="17373">
                  <c:v>67.455840000000194</c:v>
                </c:pt>
                <c:pt idx="17374">
                  <c:v>67.455940000000197</c:v>
                </c:pt>
                <c:pt idx="17375">
                  <c:v>67.456040000000201</c:v>
                </c:pt>
                <c:pt idx="17376">
                  <c:v>67.456140000000204</c:v>
                </c:pt>
                <c:pt idx="17377">
                  <c:v>67.456240000000207</c:v>
                </c:pt>
                <c:pt idx="17378">
                  <c:v>67.45634000000021</c:v>
                </c:pt>
                <c:pt idx="17379">
                  <c:v>67.456440000000214</c:v>
                </c:pt>
                <c:pt idx="17380">
                  <c:v>67.456540000000217</c:v>
                </c:pt>
                <c:pt idx="17381">
                  <c:v>67.45664000000022</c:v>
                </c:pt>
                <c:pt idx="17382">
                  <c:v>67.456740000000224</c:v>
                </c:pt>
                <c:pt idx="17383">
                  <c:v>67.456840000000227</c:v>
                </c:pt>
                <c:pt idx="17384">
                  <c:v>67.456930000000227</c:v>
                </c:pt>
                <c:pt idx="17385">
                  <c:v>67.457030000000231</c:v>
                </c:pt>
                <c:pt idx="17386">
                  <c:v>67.457120000000231</c:v>
                </c:pt>
                <c:pt idx="17387">
                  <c:v>67.457210000000231</c:v>
                </c:pt>
                <c:pt idx="17388">
                  <c:v>67.457300000000231</c:v>
                </c:pt>
                <c:pt idx="17389">
                  <c:v>67.457390000000231</c:v>
                </c:pt>
                <c:pt idx="17390">
                  <c:v>67.457480000000231</c:v>
                </c:pt>
                <c:pt idx="17391">
                  <c:v>67.457570000000231</c:v>
                </c:pt>
                <c:pt idx="17392">
                  <c:v>67.457660000000232</c:v>
                </c:pt>
                <c:pt idx="17393">
                  <c:v>67.457750000000232</c:v>
                </c:pt>
                <c:pt idx="17394">
                  <c:v>67.457840000000232</c:v>
                </c:pt>
                <c:pt idx="17395">
                  <c:v>67.457930000000232</c:v>
                </c:pt>
                <c:pt idx="17396">
                  <c:v>67.458020000000232</c:v>
                </c:pt>
                <c:pt idx="17397">
                  <c:v>67.458110000000232</c:v>
                </c:pt>
                <c:pt idx="17398">
                  <c:v>67.458200000000232</c:v>
                </c:pt>
                <c:pt idx="17399">
                  <c:v>67.458290000000233</c:v>
                </c:pt>
                <c:pt idx="17400">
                  <c:v>67.458380000000233</c:v>
                </c:pt>
                <c:pt idx="17401">
                  <c:v>67.458470000000233</c:v>
                </c:pt>
                <c:pt idx="17402">
                  <c:v>67.458560000000233</c:v>
                </c:pt>
                <c:pt idx="17403">
                  <c:v>67.458650000000233</c:v>
                </c:pt>
                <c:pt idx="17404">
                  <c:v>67.458740000000233</c:v>
                </c:pt>
                <c:pt idx="17405">
                  <c:v>67.458830000000233</c:v>
                </c:pt>
                <c:pt idx="17406">
                  <c:v>67.458930000000237</c:v>
                </c:pt>
                <c:pt idx="17407">
                  <c:v>67.45903000000024</c:v>
                </c:pt>
                <c:pt idx="17408">
                  <c:v>67.45912000000024</c:v>
                </c:pt>
                <c:pt idx="17409">
                  <c:v>67.459220000000244</c:v>
                </c:pt>
                <c:pt idx="17410">
                  <c:v>67.459320000000247</c:v>
                </c:pt>
                <c:pt idx="17411">
                  <c:v>67.45942000000025</c:v>
                </c:pt>
                <c:pt idx="17412">
                  <c:v>67.459520000000254</c:v>
                </c:pt>
                <c:pt idx="17413">
                  <c:v>67.459620000000257</c:v>
                </c:pt>
                <c:pt idx="17414">
                  <c:v>67.45972000000026</c:v>
                </c:pt>
                <c:pt idx="17415">
                  <c:v>67.459830000000267</c:v>
                </c:pt>
                <c:pt idx="17416">
                  <c:v>67.45993000000027</c:v>
                </c:pt>
                <c:pt idx="17417">
                  <c:v>67.460030000000273</c:v>
                </c:pt>
                <c:pt idx="17418">
                  <c:v>67.460130000000277</c:v>
                </c:pt>
                <c:pt idx="17419">
                  <c:v>67.46023000000028</c:v>
                </c:pt>
                <c:pt idx="17420">
                  <c:v>67.460330000000283</c:v>
                </c:pt>
                <c:pt idx="17421">
                  <c:v>67.460430000000287</c:v>
                </c:pt>
                <c:pt idx="17422">
                  <c:v>67.460540000000293</c:v>
                </c:pt>
                <c:pt idx="17423">
                  <c:v>67.4606500000003</c:v>
                </c:pt>
                <c:pt idx="17424">
                  <c:v>67.460930000000303</c:v>
                </c:pt>
                <c:pt idx="17425">
                  <c:v>67.461510000000303</c:v>
                </c:pt>
                <c:pt idx="17426">
                  <c:v>67.462290000000309</c:v>
                </c:pt>
                <c:pt idx="17427">
                  <c:v>67.462870000000308</c:v>
                </c:pt>
                <c:pt idx="17428">
                  <c:v>67.463360000000307</c:v>
                </c:pt>
                <c:pt idx="17429">
                  <c:v>67.463900000000308</c:v>
                </c:pt>
                <c:pt idx="17430">
                  <c:v>67.464420000000302</c:v>
                </c:pt>
                <c:pt idx="17431">
                  <c:v>67.464880000000306</c:v>
                </c:pt>
                <c:pt idx="17432">
                  <c:v>67.465330000000307</c:v>
                </c:pt>
                <c:pt idx="17433">
                  <c:v>67.465820000000306</c:v>
                </c:pt>
                <c:pt idx="17434">
                  <c:v>67.466360000000307</c:v>
                </c:pt>
                <c:pt idx="17435">
                  <c:v>67.466960000000313</c:v>
                </c:pt>
                <c:pt idx="17436">
                  <c:v>67.467650000000319</c:v>
                </c:pt>
                <c:pt idx="17437">
                  <c:v>67.468410000000318</c:v>
                </c:pt>
                <c:pt idx="17438">
                  <c:v>67.469260000000318</c:v>
                </c:pt>
                <c:pt idx="17439">
                  <c:v>67.470040000000324</c:v>
                </c:pt>
                <c:pt idx="17440">
                  <c:v>67.470890000000324</c:v>
                </c:pt>
                <c:pt idx="17441">
                  <c:v>67.471790000000325</c:v>
                </c:pt>
                <c:pt idx="17442">
                  <c:v>67.472710000000319</c:v>
                </c:pt>
                <c:pt idx="17443">
                  <c:v>67.473680000000314</c:v>
                </c:pt>
                <c:pt idx="17444">
                  <c:v>67.474690000000308</c:v>
                </c:pt>
                <c:pt idx="17445">
                  <c:v>67.475600000000313</c:v>
                </c:pt>
                <c:pt idx="17446">
                  <c:v>67.476420000000317</c:v>
                </c:pt>
                <c:pt idx="17447">
                  <c:v>67.47728000000032</c:v>
                </c:pt>
                <c:pt idx="17448">
                  <c:v>67.478600000000327</c:v>
                </c:pt>
                <c:pt idx="17449">
                  <c:v>67.479980000000324</c:v>
                </c:pt>
                <c:pt idx="17450">
                  <c:v>67.481390000000331</c:v>
                </c:pt>
                <c:pt idx="17451">
                  <c:v>67.482790000000335</c:v>
                </c:pt>
                <c:pt idx="17452">
                  <c:v>67.495580000000331</c:v>
                </c:pt>
                <c:pt idx="17453">
                  <c:v>67.519460000000336</c:v>
                </c:pt>
                <c:pt idx="17454">
                  <c:v>67.543900000000335</c:v>
                </c:pt>
                <c:pt idx="17455">
                  <c:v>67.566600000000335</c:v>
                </c:pt>
                <c:pt idx="17456">
                  <c:v>67.58009000000034</c:v>
                </c:pt>
                <c:pt idx="17457">
                  <c:v>67.593480000000341</c:v>
                </c:pt>
                <c:pt idx="17458">
                  <c:v>67.606360000000336</c:v>
                </c:pt>
                <c:pt idx="17459">
                  <c:v>67.616590000000343</c:v>
                </c:pt>
                <c:pt idx="17460">
                  <c:v>67.623900000000347</c:v>
                </c:pt>
                <c:pt idx="17461">
                  <c:v>67.630800000000349</c:v>
                </c:pt>
                <c:pt idx="17462">
                  <c:v>67.639090000000351</c:v>
                </c:pt>
                <c:pt idx="17463">
                  <c:v>67.648110000000358</c:v>
                </c:pt>
                <c:pt idx="17464">
                  <c:v>67.657910000000356</c:v>
                </c:pt>
                <c:pt idx="17465">
                  <c:v>67.673390000000353</c:v>
                </c:pt>
                <c:pt idx="17466">
                  <c:v>67.690640000000357</c:v>
                </c:pt>
                <c:pt idx="17467">
                  <c:v>67.708330000000359</c:v>
                </c:pt>
                <c:pt idx="17468">
                  <c:v>67.725710000000362</c:v>
                </c:pt>
                <c:pt idx="17469">
                  <c:v>67.743370000000368</c:v>
                </c:pt>
                <c:pt idx="17470">
                  <c:v>67.761620000000363</c:v>
                </c:pt>
                <c:pt idx="17471">
                  <c:v>67.778480000000357</c:v>
                </c:pt>
                <c:pt idx="17472">
                  <c:v>67.79780000000035</c:v>
                </c:pt>
                <c:pt idx="17473">
                  <c:v>67.81705000000035</c:v>
                </c:pt>
                <c:pt idx="17474">
                  <c:v>67.836220000000353</c:v>
                </c:pt>
                <c:pt idx="17475">
                  <c:v>67.853810000000351</c:v>
                </c:pt>
                <c:pt idx="17476">
                  <c:v>67.86585000000035</c:v>
                </c:pt>
                <c:pt idx="17477">
                  <c:v>67.873950000000349</c:v>
                </c:pt>
                <c:pt idx="17478">
                  <c:v>67.88649000000035</c:v>
                </c:pt>
                <c:pt idx="17479">
                  <c:v>67.897680000000349</c:v>
                </c:pt>
                <c:pt idx="17480">
                  <c:v>67.908750000000353</c:v>
                </c:pt>
                <c:pt idx="17481">
                  <c:v>67.919070000000346</c:v>
                </c:pt>
                <c:pt idx="17482">
                  <c:v>67.929490000000342</c:v>
                </c:pt>
                <c:pt idx="17483">
                  <c:v>67.939420000000339</c:v>
                </c:pt>
                <c:pt idx="17484">
                  <c:v>67.945490000000333</c:v>
                </c:pt>
                <c:pt idx="17485">
                  <c:v>67.951340000000329</c:v>
                </c:pt>
                <c:pt idx="17486">
                  <c:v>67.957060000000325</c:v>
                </c:pt>
                <c:pt idx="17487">
                  <c:v>67.962650000000323</c:v>
                </c:pt>
                <c:pt idx="17488">
                  <c:v>67.968090000000316</c:v>
                </c:pt>
                <c:pt idx="17489">
                  <c:v>67.97325000000032</c:v>
                </c:pt>
                <c:pt idx="17490">
                  <c:v>67.977620000000314</c:v>
                </c:pt>
                <c:pt idx="17491">
                  <c:v>67.985330000000317</c:v>
                </c:pt>
                <c:pt idx="17492">
                  <c:v>67.992600000000323</c:v>
                </c:pt>
                <c:pt idx="17493">
                  <c:v>67.999460000000326</c:v>
                </c:pt>
                <c:pt idx="17494">
                  <c:v>68.006660000000323</c:v>
                </c:pt>
                <c:pt idx="17495">
                  <c:v>68.013400000000317</c:v>
                </c:pt>
                <c:pt idx="17496">
                  <c:v>68.019300000000314</c:v>
                </c:pt>
                <c:pt idx="17497">
                  <c:v>68.02420000000032</c:v>
                </c:pt>
                <c:pt idx="17498">
                  <c:v>68.028340000000327</c:v>
                </c:pt>
                <c:pt idx="17499">
                  <c:v>68.03208000000032</c:v>
                </c:pt>
                <c:pt idx="17500">
                  <c:v>68.035330000000314</c:v>
                </c:pt>
                <c:pt idx="17501">
                  <c:v>68.038170000000321</c:v>
                </c:pt>
                <c:pt idx="17502">
                  <c:v>68.040640000000323</c:v>
                </c:pt>
                <c:pt idx="17503">
                  <c:v>68.042670000000328</c:v>
                </c:pt>
                <c:pt idx="17504">
                  <c:v>68.044320000000326</c:v>
                </c:pt>
                <c:pt idx="17505">
                  <c:v>68.045740000000322</c:v>
                </c:pt>
                <c:pt idx="17506">
                  <c:v>68.047250000000318</c:v>
                </c:pt>
                <c:pt idx="17507">
                  <c:v>68.048580000000314</c:v>
                </c:pt>
                <c:pt idx="17508">
                  <c:v>68.049430000000314</c:v>
                </c:pt>
                <c:pt idx="17509">
                  <c:v>68.050170000000307</c:v>
                </c:pt>
                <c:pt idx="17510">
                  <c:v>68.050740000000303</c:v>
                </c:pt>
                <c:pt idx="17511">
                  <c:v>68.051170000000297</c:v>
                </c:pt>
                <c:pt idx="17512">
                  <c:v>68.0515800000003</c:v>
                </c:pt>
                <c:pt idx="17513">
                  <c:v>68.051930000000297</c:v>
                </c:pt>
                <c:pt idx="17514">
                  <c:v>68.052390000000301</c:v>
                </c:pt>
                <c:pt idx="17515">
                  <c:v>68.053530000000308</c:v>
                </c:pt>
                <c:pt idx="17516">
                  <c:v>68.054820000000305</c:v>
                </c:pt>
                <c:pt idx="17517">
                  <c:v>68.056020000000302</c:v>
                </c:pt>
                <c:pt idx="17518">
                  <c:v>68.056960000000302</c:v>
                </c:pt>
                <c:pt idx="17519">
                  <c:v>68.057320000000303</c:v>
                </c:pt>
                <c:pt idx="17520">
                  <c:v>68.057740000000308</c:v>
                </c:pt>
                <c:pt idx="17521">
                  <c:v>68.058020000000312</c:v>
                </c:pt>
                <c:pt idx="17522">
                  <c:v>68.05815000000031</c:v>
                </c:pt>
                <c:pt idx="17523">
                  <c:v>68.058180000000306</c:v>
                </c:pt>
                <c:pt idx="17524">
                  <c:v>68.058210000000301</c:v>
                </c:pt>
                <c:pt idx="17525">
                  <c:v>68.058370000000295</c:v>
                </c:pt>
                <c:pt idx="17526">
                  <c:v>68.059090000000296</c:v>
                </c:pt>
                <c:pt idx="17527">
                  <c:v>68.061840000000302</c:v>
                </c:pt>
                <c:pt idx="17528">
                  <c:v>68.064830000000299</c:v>
                </c:pt>
                <c:pt idx="17529">
                  <c:v>68.066850000000301</c:v>
                </c:pt>
                <c:pt idx="17530">
                  <c:v>68.067660000000302</c:v>
                </c:pt>
                <c:pt idx="17531">
                  <c:v>68.067910000000296</c:v>
                </c:pt>
                <c:pt idx="17532">
                  <c:v>68.06798000000029</c:v>
                </c:pt>
                <c:pt idx="17533">
                  <c:v>68.068040000000295</c:v>
                </c:pt>
                <c:pt idx="17534">
                  <c:v>68.068090000000296</c:v>
                </c:pt>
                <c:pt idx="17535">
                  <c:v>68.068130000000295</c:v>
                </c:pt>
                <c:pt idx="17536">
                  <c:v>68.068170000000293</c:v>
                </c:pt>
                <c:pt idx="17537">
                  <c:v>68.068210000000292</c:v>
                </c:pt>
                <c:pt idx="17538">
                  <c:v>68.06825000000029</c:v>
                </c:pt>
                <c:pt idx="17539">
                  <c:v>68.068290000000289</c:v>
                </c:pt>
                <c:pt idx="17540">
                  <c:v>68.068330000000287</c:v>
                </c:pt>
                <c:pt idx="17541">
                  <c:v>68.068370000000286</c:v>
                </c:pt>
                <c:pt idx="17542">
                  <c:v>68.068410000000284</c:v>
                </c:pt>
                <c:pt idx="17543">
                  <c:v>68.068450000000283</c:v>
                </c:pt>
                <c:pt idx="17544">
                  <c:v>68.068490000000281</c:v>
                </c:pt>
                <c:pt idx="17545">
                  <c:v>68.06853000000028</c:v>
                </c:pt>
                <c:pt idx="17546">
                  <c:v>68.068570000000278</c:v>
                </c:pt>
                <c:pt idx="17547">
                  <c:v>68.068610000000277</c:v>
                </c:pt>
                <c:pt idx="17548">
                  <c:v>68.068650000000275</c:v>
                </c:pt>
                <c:pt idx="17549">
                  <c:v>68.068690000000274</c:v>
                </c:pt>
                <c:pt idx="17550">
                  <c:v>68.068720000000269</c:v>
                </c:pt>
                <c:pt idx="17551">
                  <c:v>68.068750000000264</c:v>
                </c:pt>
                <c:pt idx="17552">
                  <c:v>68.06878000000026</c:v>
                </c:pt>
                <c:pt idx="17553">
                  <c:v>68.068810000000255</c:v>
                </c:pt>
                <c:pt idx="17554">
                  <c:v>68.06884000000025</c:v>
                </c:pt>
                <c:pt idx="17555">
                  <c:v>68.068870000000246</c:v>
                </c:pt>
                <c:pt idx="17556">
                  <c:v>68.068900000000241</c:v>
                </c:pt>
                <c:pt idx="17557">
                  <c:v>68.068930000000236</c:v>
                </c:pt>
                <c:pt idx="17558">
                  <c:v>68.068960000000232</c:v>
                </c:pt>
                <c:pt idx="17559">
                  <c:v>68.068990000000227</c:v>
                </c:pt>
                <c:pt idx="17560">
                  <c:v>68.069020000000222</c:v>
                </c:pt>
                <c:pt idx="17561">
                  <c:v>68.069050000000217</c:v>
                </c:pt>
                <c:pt idx="17562">
                  <c:v>68.069080000000213</c:v>
                </c:pt>
                <c:pt idx="17563">
                  <c:v>68.069110000000208</c:v>
                </c:pt>
                <c:pt idx="17564">
                  <c:v>68.069130000000214</c:v>
                </c:pt>
                <c:pt idx="17565">
                  <c:v>68.069150000000221</c:v>
                </c:pt>
                <c:pt idx="17566">
                  <c:v>68.069170000000227</c:v>
                </c:pt>
                <c:pt idx="17567">
                  <c:v>68.069190000000233</c:v>
                </c:pt>
                <c:pt idx="17568">
                  <c:v>68.06921000000024</c:v>
                </c:pt>
                <c:pt idx="17569">
                  <c:v>68.069230000000246</c:v>
                </c:pt>
                <c:pt idx="17570">
                  <c:v>68.069250000000252</c:v>
                </c:pt>
                <c:pt idx="17571">
                  <c:v>68.069270000000259</c:v>
                </c:pt>
                <c:pt idx="17572">
                  <c:v>68.069290000000265</c:v>
                </c:pt>
                <c:pt idx="17573">
                  <c:v>68.069310000000272</c:v>
                </c:pt>
                <c:pt idx="17574">
                  <c:v>68.069330000000278</c:v>
                </c:pt>
                <c:pt idx="17575">
                  <c:v>68.069350000000284</c:v>
                </c:pt>
                <c:pt idx="17576">
                  <c:v>68.069370000000291</c:v>
                </c:pt>
                <c:pt idx="17577">
                  <c:v>68.069390000000297</c:v>
                </c:pt>
                <c:pt idx="17578">
                  <c:v>68.069410000000303</c:v>
                </c:pt>
                <c:pt idx="17579">
                  <c:v>68.06943000000031</c:v>
                </c:pt>
                <c:pt idx="17580">
                  <c:v>68.069450000000316</c:v>
                </c:pt>
                <c:pt idx="17581">
                  <c:v>68.069470000000322</c:v>
                </c:pt>
                <c:pt idx="17582">
                  <c:v>68.069490000000329</c:v>
                </c:pt>
                <c:pt idx="17583">
                  <c:v>68.069510000000335</c:v>
                </c:pt>
                <c:pt idx="17584">
                  <c:v>68.069530000000341</c:v>
                </c:pt>
                <c:pt idx="17585">
                  <c:v>68.069540000000345</c:v>
                </c:pt>
                <c:pt idx="17586">
                  <c:v>68.069550000000348</c:v>
                </c:pt>
                <c:pt idx="17587">
                  <c:v>68.069560000000351</c:v>
                </c:pt>
                <c:pt idx="17588">
                  <c:v>68.069570000000354</c:v>
                </c:pt>
                <c:pt idx="17589">
                  <c:v>68.069580000000357</c:v>
                </c:pt>
                <c:pt idx="17590">
                  <c:v>68.06959000000036</c:v>
                </c:pt>
                <c:pt idx="17591">
                  <c:v>68.06959000000036</c:v>
                </c:pt>
                <c:pt idx="17592">
                  <c:v>68.06959000000036</c:v>
                </c:pt>
                <c:pt idx="17593">
                  <c:v>68.06959000000036</c:v>
                </c:pt>
                <c:pt idx="17594">
                  <c:v>68.06959000000036</c:v>
                </c:pt>
                <c:pt idx="17595">
                  <c:v>68.06959000000036</c:v>
                </c:pt>
                <c:pt idx="17596">
                  <c:v>68.06959000000036</c:v>
                </c:pt>
                <c:pt idx="17597">
                  <c:v>68.06959000000036</c:v>
                </c:pt>
                <c:pt idx="17598">
                  <c:v>68.06959000000036</c:v>
                </c:pt>
                <c:pt idx="17599">
                  <c:v>68.06959000000036</c:v>
                </c:pt>
                <c:pt idx="17600">
                  <c:v>68.06959000000036</c:v>
                </c:pt>
                <c:pt idx="17601">
                  <c:v>68.070460000000367</c:v>
                </c:pt>
                <c:pt idx="17602">
                  <c:v>68.077690000000374</c:v>
                </c:pt>
                <c:pt idx="17603">
                  <c:v>68.08841000000038</c:v>
                </c:pt>
                <c:pt idx="17604">
                  <c:v>68.104000000000383</c:v>
                </c:pt>
                <c:pt idx="17605">
                  <c:v>68.121270000000379</c:v>
                </c:pt>
                <c:pt idx="17606">
                  <c:v>68.139940000000379</c:v>
                </c:pt>
                <c:pt idx="17607">
                  <c:v>68.157960000000386</c:v>
                </c:pt>
                <c:pt idx="17608">
                  <c:v>68.175910000000385</c:v>
                </c:pt>
                <c:pt idx="17609">
                  <c:v>68.195380000000384</c:v>
                </c:pt>
                <c:pt idx="17610">
                  <c:v>68.21492000000039</c:v>
                </c:pt>
                <c:pt idx="17611">
                  <c:v>68.232780000000389</c:v>
                </c:pt>
                <c:pt idx="17612">
                  <c:v>68.250540000000385</c:v>
                </c:pt>
                <c:pt idx="17613">
                  <c:v>68.269390000000385</c:v>
                </c:pt>
                <c:pt idx="17614">
                  <c:v>68.28858000000038</c:v>
                </c:pt>
                <c:pt idx="17615">
                  <c:v>68.306010000000384</c:v>
                </c:pt>
                <c:pt idx="17616">
                  <c:v>68.319060000000391</c:v>
                </c:pt>
                <c:pt idx="17617">
                  <c:v>68.330650000000389</c:v>
                </c:pt>
                <c:pt idx="17618">
                  <c:v>68.337740000000395</c:v>
                </c:pt>
                <c:pt idx="17619">
                  <c:v>68.339230000000398</c:v>
                </c:pt>
                <c:pt idx="17620">
                  <c:v>68.339620000000394</c:v>
                </c:pt>
                <c:pt idx="17621">
                  <c:v>68.339620000000394</c:v>
                </c:pt>
                <c:pt idx="17622">
                  <c:v>68.339620000000394</c:v>
                </c:pt>
                <c:pt idx="17623">
                  <c:v>68.339620000000394</c:v>
                </c:pt>
                <c:pt idx="17624">
                  <c:v>68.339530000000394</c:v>
                </c:pt>
                <c:pt idx="17625">
                  <c:v>68.339450000000397</c:v>
                </c:pt>
                <c:pt idx="17626">
                  <c:v>68.339230000000398</c:v>
                </c:pt>
                <c:pt idx="17627">
                  <c:v>68.339240000000402</c:v>
                </c:pt>
                <c:pt idx="17628">
                  <c:v>68.339530000000408</c:v>
                </c:pt>
                <c:pt idx="17629">
                  <c:v>68.342070000000405</c:v>
                </c:pt>
                <c:pt idx="17630">
                  <c:v>68.3457700000004</c:v>
                </c:pt>
                <c:pt idx="17631">
                  <c:v>68.350280000000396</c:v>
                </c:pt>
                <c:pt idx="17632">
                  <c:v>68.354160000000391</c:v>
                </c:pt>
                <c:pt idx="17633">
                  <c:v>68.359520000000387</c:v>
                </c:pt>
                <c:pt idx="17634">
                  <c:v>68.363880000000393</c:v>
                </c:pt>
                <c:pt idx="17635">
                  <c:v>68.367830000000396</c:v>
                </c:pt>
                <c:pt idx="17636">
                  <c:v>68.371250000000401</c:v>
                </c:pt>
                <c:pt idx="17637">
                  <c:v>68.374590000000396</c:v>
                </c:pt>
                <c:pt idx="17638">
                  <c:v>68.377730000000398</c:v>
                </c:pt>
                <c:pt idx="17639">
                  <c:v>68.380630000000394</c:v>
                </c:pt>
                <c:pt idx="17640">
                  <c:v>68.383430000000388</c:v>
                </c:pt>
                <c:pt idx="17641">
                  <c:v>68.386200000000386</c:v>
                </c:pt>
                <c:pt idx="17642">
                  <c:v>68.389020000000386</c:v>
                </c:pt>
                <c:pt idx="17643">
                  <c:v>68.391790000000384</c:v>
                </c:pt>
                <c:pt idx="17644">
                  <c:v>68.394500000000377</c:v>
                </c:pt>
                <c:pt idx="17645">
                  <c:v>68.397100000000378</c:v>
                </c:pt>
                <c:pt idx="17646">
                  <c:v>68.399710000000383</c:v>
                </c:pt>
                <c:pt idx="17647">
                  <c:v>68.402400000000384</c:v>
                </c:pt>
                <c:pt idx="17648">
                  <c:v>68.404960000000386</c:v>
                </c:pt>
                <c:pt idx="17649">
                  <c:v>68.40748000000039</c:v>
                </c:pt>
                <c:pt idx="17650">
                  <c:v>68.410090000000395</c:v>
                </c:pt>
                <c:pt idx="17651">
                  <c:v>68.412640000000394</c:v>
                </c:pt>
                <c:pt idx="17652">
                  <c:v>68.41518000000039</c:v>
                </c:pt>
                <c:pt idx="17653">
                  <c:v>68.417610000000394</c:v>
                </c:pt>
                <c:pt idx="17654">
                  <c:v>68.420020000000392</c:v>
                </c:pt>
                <c:pt idx="17655">
                  <c:v>68.422500000000397</c:v>
                </c:pt>
                <c:pt idx="17656">
                  <c:v>68.4248800000004</c:v>
                </c:pt>
                <c:pt idx="17657">
                  <c:v>68.427240000000396</c:v>
                </c:pt>
                <c:pt idx="17658">
                  <c:v>68.42955000000039</c:v>
                </c:pt>
                <c:pt idx="17659">
                  <c:v>68.431740000000389</c:v>
                </c:pt>
                <c:pt idx="17660">
                  <c:v>68.433880000000386</c:v>
                </c:pt>
                <c:pt idx="17661">
                  <c:v>68.436050000000392</c:v>
                </c:pt>
                <c:pt idx="17662">
                  <c:v>68.438100000000389</c:v>
                </c:pt>
                <c:pt idx="17663">
                  <c:v>68.440140000000383</c:v>
                </c:pt>
                <c:pt idx="17664">
                  <c:v>68.442110000000383</c:v>
                </c:pt>
                <c:pt idx="17665">
                  <c:v>68.443960000000388</c:v>
                </c:pt>
                <c:pt idx="17666">
                  <c:v>68.445790000000386</c:v>
                </c:pt>
                <c:pt idx="17667">
                  <c:v>68.447690000000392</c:v>
                </c:pt>
                <c:pt idx="17668">
                  <c:v>68.449620000000394</c:v>
                </c:pt>
                <c:pt idx="17669">
                  <c:v>68.451570000000387</c:v>
                </c:pt>
                <c:pt idx="17670">
                  <c:v>68.453460000000391</c:v>
                </c:pt>
                <c:pt idx="17671">
                  <c:v>68.455270000000397</c:v>
                </c:pt>
                <c:pt idx="17672">
                  <c:v>68.457050000000393</c:v>
                </c:pt>
                <c:pt idx="17673">
                  <c:v>68.458660000000393</c:v>
                </c:pt>
                <c:pt idx="17674">
                  <c:v>68.460230000000394</c:v>
                </c:pt>
                <c:pt idx="17675">
                  <c:v>68.461760000000396</c:v>
                </c:pt>
                <c:pt idx="17676">
                  <c:v>68.4633400000004</c:v>
                </c:pt>
                <c:pt idx="17677">
                  <c:v>68.464910000000401</c:v>
                </c:pt>
                <c:pt idx="17678">
                  <c:v>68.466420000000397</c:v>
                </c:pt>
                <c:pt idx="17679">
                  <c:v>68.467930000000393</c:v>
                </c:pt>
                <c:pt idx="17680">
                  <c:v>68.46944000000039</c:v>
                </c:pt>
                <c:pt idx="17681">
                  <c:v>68.470930000000394</c:v>
                </c:pt>
                <c:pt idx="17682">
                  <c:v>68.472360000000393</c:v>
                </c:pt>
                <c:pt idx="17683">
                  <c:v>68.473750000000393</c:v>
                </c:pt>
                <c:pt idx="17684">
                  <c:v>68.475030000000388</c:v>
                </c:pt>
                <c:pt idx="17685">
                  <c:v>68.476330000000388</c:v>
                </c:pt>
                <c:pt idx="17686">
                  <c:v>68.477570000000384</c:v>
                </c:pt>
                <c:pt idx="17687">
                  <c:v>68.478720000000379</c:v>
                </c:pt>
                <c:pt idx="17688">
                  <c:v>68.479710000000381</c:v>
                </c:pt>
                <c:pt idx="17689">
                  <c:v>68.480480000000384</c:v>
                </c:pt>
                <c:pt idx="17690">
                  <c:v>68.481020000000385</c:v>
                </c:pt>
                <c:pt idx="17691">
                  <c:v>68.481460000000382</c:v>
                </c:pt>
                <c:pt idx="17692">
                  <c:v>68.481850000000378</c:v>
                </c:pt>
                <c:pt idx="17693">
                  <c:v>68.482240000000374</c:v>
                </c:pt>
                <c:pt idx="17694">
                  <c:v>68.48302000000038</c:v>
                </c:pt>
                <c:pt idx="17695">
                  <c:v>68.48526000000038</c:v>
                </c:pt>
                <c:pt idx="17696">
                  <c:v>68.489990000000375</c:v>
                </c:pt>
                <c:pt idx="17697">
                  <c:v>68.509980000000382</c:v>
                </c:pt>
                <c:pt idx="17698">
                  <c:v>68.522550000000379</c:v>
                </c:pt>
                <c:pt idx="17699">
                  <c:v>68.534080000000372</c:v>
                </c:pt>
                <c:pt idx="17700">
                  <c:v>68.652630000000372</c:v>
                </c:pt>
                <c:pt idx="17701">
                  <c:v>68.821700000000376</c:v>
                </c:pt>
                <c:pt idx="17702">
                  <c:v>69.048150000000376</c:v>
                </c:pt>
                <c:pt idx="17703">
                  <c:v>69.294420000000372</c:v>
                </c:pt>
                <c:pt idx="17704">
                  <c:v>69.519540000000376</c:v>
                </c:pt>
                <c:pt idx="17705">
                  <c:v>69.736610000000383</c:v>
                </c:pt>
                <c:pt idx="17706">
                  <c:v>69.959140000000389</c:v>
                </c:pt>
                <c:pt idx="17707">
                  <c:v>70.13366000000039</c:v>
                </c:pt>
                <c:pt idx="17708">
                  <c:v>70.296620000000388</c:v>
                </c:pt>
                <c:pt idx="17709">
                  <c:v>70.455370000000386</c:v>
                </c:pt>
                <c:pt idx="17710">
                  <c:v>70.602190000000391</c:v>
                </c:pt>
                <c:pt idx="17711">
                  <c:v>70.717030000000392</c:v>
                </c:pt>
                <c:pt idx="17712">
                  <c:v>70.783260000000396</c:v>
                </c:pt>
                <c:pt idx="17713">
                  <c:v>70.846830000000395</c:v>
                </c:pt>
                <c:pt idx="17714">
                  <c:v>70.880420000000399</c:v>
                </c:pt>
                <c:pt idx="17715">
                  <c:v>70.928050000000397</c:v>
                </c:pt>
                <c:pt idx="17716">
                  <c:v>70.980910000000392</c:v>
                </c:pt>
                <c:pt idx="17717">
                  <c:v>71.02518000000039</c:v>
                </c:pt>
                <c:pt idx="17718">
                  <c:v>71.054270000000386</c:v>
                </c:pt>
                <c:pt idx="17719">
                  <c:v>71.113330000000389</c:v>
                </c:pt>
                <c:pt idx="17720">
                  <c:v>71.227840000000384</c:v>
                </c:pt>
                <c:pt idx="17721">
                  <c:v>71.356480000000388</c:v>
                </c:pt>
                <c:pt idx="17722">
                  <c:v>71.469760000000392</c:v>
                </c:pt>
                <c:pt idx="17723">
                  <c:v>71.575140000000388</c:v>
                </c:pt>
                <c:pt idx="17724">
                  <c:v>71.680730000000395</c:v>
                </c:pt>
                <c:pt idx="17725">
                  <c:v>71.784820000000394</c:v>
                </c:pt>
                <c:pt idx="17726">
                  <c:v>71.892210000000389</c:v>
                </c:pt>
                <c:pt idx="17727">
                  <c:v>72.000400000000383</c:v>
                </c:pt>
                <c:pt idx="17728">
                  <c:v>72.115840000000389</c:v>
                </c:pt>
                <c:pt idx="17729">
                  <c:v>72.233530000000385</c:v>
                </c:pt>
                <c:pt idx="17730">
                  <c:v>72.354960000000389</c:v>
                </c:pt>
                <c:pt idx="17731">
                  <c:v>72.478130000000391</c:v>
                </c:pt>
                <c:pt idx="17732">
                  <c:v>72.601260000000394</c:v>
                </c:pt>
                <c:pt idx="17733">
                  <c:v>72.712270000000387</c:v>
                </c:pt>
                <c:pt idx="17734">
                  <c:v>72.784560000000383</c:v>
                </c:pt>
                <c:pt idx="17735">
                  <c:v>72.854830000000376</c:v>
                </c:pt>
                <c:pt idx="17736">
                  <c:v>72.93316000000037</c:v>
                </c:pt>
                <c:pt idx="17737">
                  <c:v>73.004600000000366</c:v>
                </c:pt>
                <c:pt idx="17738">
                  <c:v>73.082630000000364</c:v>
                </c:pt>
                <c:pt idx="17739">
                  <c:v>73.169580000000366</c:v>
                </c:pt>
                <c:pt idx="17740">
                  <c:v>73.257790000000369</c:v>
                </c:pt>
                <c:pt idx="17741">
                  <c:v>73.344600000000369</c:v>
                </c:pt>
                <c:pt idx="17742">
                  <c:v>73.42246000000037</c:v>
                </c:pt>
                <c:pt idx="17743">
                  <c:v>73.482550000000373</c:v>
                </c:pt>
                <c:pt idx="17744">
                  <c:v>73.527680000000373</c:v>
                </c:pt>
                <c:pt idx="17745">
                  <c:v>73.576240000000368</c:v>
                </c:pt>
                <c:pt idx="17746">
                  <c:v>73.623230000000362</c:v>
                </c:pt>
                <c:pt idx="17747">
                  <c:v>73.678440000000364</c:v>
                </c:pt>
                <c:pt idx="17748">
                  <c:v>73.688130000000371</c:v>
                </c:pt>
                <c:pt idx="17749">
                  <c:v>73.70250000000037</c:v>
                </c:pt>
                <c:pt idx="17750">
                  <c:v>73.712680000000375</c:v>
                </c:pt>
                <c:pt idx="17751">
                  <c:v>73.725880000000373</c:v>
                </c:pt>
                <c:pt idx="17752">
                  <c:v>73.77206000000038</c:v>
                </c:pt>
                <c:pt idx="17753">
                  <c:v>73.834060000000377</c:v>
                </c:pt>
                <c:pt idx="17754">
                  <c:v>73.872510000000375</c:v>
                </c:pt>
                <c:pt idx="17755">
                  <c:v>73.944660000000368</c:v>
                </c:pt>
                <c:pt idx="17756">
                  <c:v>74.009410000000372</c:v>
                </c:pt>
                <c:pt idx="17757">
                  <c:v>74.027050000000372</c:v>
                </c:pt>
                <c:pt idx="17758">
                  <c:v>74.044740000000374</c:v>
                </c:pt>
                <c:pt idx="17759">
                  <c:v>74.062750000000378</c:v>
                </c:pt>
                <c:pt idx="17760">
                  <c:v>74.085880000000373</c:v>
                </c:pt>
                <c:pt idx="17761">
                  <c:v>74.108650000000367</c:v>
                </c:pt>
                <c:pt idx="17762">
                  <c:v>74.132220000000373</c:v>
                </c:pt>
                <c:pt idx="17763">
                  <c:v>74.15531000000037</c:v>
                </c:pt>
                <c:pt idx="17764">
                  <c:v>74.177770000000365</c:v>
                </c:pt>
                <c:pt idx="17765">
                  <c:v>74.199540000000368</c:v>
                </c:pt>
                <c:pt idx="17766">
                  <c:v>74.221450000000374</c:v>
                </c:pt>
                <c:pt idx="17767">
                  <c:v>74.242740000000367</c:v>
                </c:pt>
                <c:pt idx="17768">
                  <c:v>74.263630000000362</c:v>
                </c:pt>
                <c:pt idx="17769">
                  <c:v>74.285140000000368</c:v>
                </c:pt>
                <c:pt idx="17770">
                  <c:v>74.306380000000374</c:v>
                </c:pt>
                <c:pt idx="17771">
                  <c:v>74.326500000000379</c:v>
                </c:pt>
                <c:pt idx="17772">
                  <c:v>74.346870000000379</c:v>
                </c:pt>
                <c:pt idx="17773">
                  <c:v>74.367550000000378</c:v>
                </c:pt>
                <c:pt idx="17774">
                  <c:v>74.387890000000382</c:v>
                </c:pt>
                <c:pt idx="17775">
                  <c:v>74.407380000000387</c:v>
                </c:pt>
                <c:pt idx="17776">
                  <c:v>74.426920000000393</c:v>
                </c:pt>
                <c:pt idx="17777">
                  <c:v>74.447120000000396</c:v>
                </c:pt>
                <c:pt idx="17778">
                  <c:v>74.466500000000394</c:v>
                </c:pt>
                <c:pt idx="17779">
                  <c:v>74.485990000000399</c:v>
                </c:pt>
                <c:pt idx="17780">
                  <c:v>74.505300000000403</c:v>
                </c:pt>
                <c:pt idx="17781">
                  <c:v>74.523850000000408</c:v>
                </c:pt>
                <c:pt idx="17782">
                  <c:v>74.542500000000402</c:v>
                </c:pt>
                <c:pt idx="17783">
                  <c:v>74.561720000000406</c:v>
                </c:pt>
                <c:pt idx="17784">
                  <c:v>74.581060000000406</c:v>
                </c:pt>
                <c:pt idx="17785">
                  <c:v>74.600120000000402</c:v>
                </c:pt>
                <c:pt idx="17786">
                  <c:v>74.619100000000401</c:v>
                </c:pt>
                <c:pt idx="17787">
                  <c:v>74.637600000000404</c:v>
                </c:pt>
                <c:pt idx="17788">
                  <c:v>74.656030000000399</c:v>
                </c:pt>
                <c:pt idx="17789">
                  <c:v>74.673950000000403</c:v>
                </c:pt>
                <c:pt idx="17790">
                  <c:v>74.691770000000403</c:v>
                </c:pt>
                <c:pt idx="17791">
                  <c:v>74.709350000000398</c:v>
                </c:pt>
                <c:pt idx="17792">
                  <c:v>74.726450000000398</c:v>
                </c:pt>
                <c:pt idx="17793">
                  <c:v>74.743730000000397</c:v>
                </c:pt>
                <c:pt idx="17794">
                  <c:v>74.761910000000398</c:v>
                </c:pt>
                <c:pt idx="17795">
                  <c:v>74.7794200000004</c:v>
                </c:pt>
                <c:pt idx="17796">
                  <c:v>74.797190000000398</c:v>
                </c:pt>
                <c:pt idx="17797">
                  <c:v>74.815570000000392</c:v>
                </c:pt>
                <c:pt idx="17798">
                  <c:v>74.834110000000393</c:v>
                </c:pt>
                <c:pt idx="17799">
                  <c:v>74.852260000000399</c:v>
                </c:pt>
                <c:pt idx="17800">
                  <c:v>74.896890000000397</c:v>
                </c:pt>
                <c:pt idx="17801">
                  <c:v>74.97853000000039</c:v>
                </c:pt>
                <c:pt idx="17802">
                  <c:v>75.038020000000387</c:v>
                </c:pt>
                <c:pt idx="17803">
                  <c:v>75.06337000000039</c:v>
                </c:pt>
                <c:pt idx="17804">
                  <c:v>75.077940000000396</c:v>
                </c:pt>
                <c:pt idx="17805">
                  <c:v>75.105850000000402</c:v>
                </c:pt>
                <c:pt idx="17806">
                  <c:v>75.129370000000407</c:v>
                </c:pt>
                <c:pt idx="17807">
                  <c:v>75.150140000000405</c:v>
                </c:pt>
                <c:pt idx="17808">
                  <c:v>75.168910000000409</c:v>
                </c:pt>
                <c:pt idx="17809">
                  <c:v>75.19291000000041</c:v>
                </c:pt>
                <c:pt idx="17810">
                  <c:v>75.214250000000405</c:v>
                </c:pt>
                <c:pt idx="17811">
                  <c:v>75.231770000000409</c:v>
                </c:pt>
                <c:pt idx="17812">
                  <c:v>75.247310000000411</c:v>
                </c:pt>
                <c:pt idx="17813">
                  <c:v>75.262570000000409</c:v>
                </c:pt>
                <c:pt idx="17814">
                  <c:v>75.278220000000402</c:v>
                </c:pt>
                <c:pt idx="17815">
                  <c:v>75.298240000000405</c:v>
                </c:pt>
                <c:pt idx="17816">
                  <c:v>75.318570000000406</c:v>
                </c:pt>
                <c:pt idx="17817">
                  <c:v>75.337380000000408</c:v>
                </c:pt>
                <c:pt idx="17818">
                  <c:v>75.354820000000402</c:v>
                </c:pt>
                <c:pt idx="17819">
                  <c:v>75.369920000000405</c:v>
                </c:pt>
                <c:pt idx="17820">
                  <c:v>75.381700000000407</c:v>
                </c:pt>
                <c:pt idx="17821">
                  <c:v>75.392630000000409</c:v>
                </c:pt>
                <c:pt idx="17822">
                  <c:v>75.405210000000409</c:v>
                </c:pt>
                <c:pt idx="17823">
                  <c:v>75.419660000000405</c:v>
                </c:pt>
                <c:pt idx="17824">
                  <c:v>75.433270000000405</c:v>
                </c:pt>
                <c:pt idx="17825">
                  <c:v>75.447370000000404</c:v>
                </c:pt>
                <c:pt idx="17826">
                  <c:v>75.460610000000401</c:v>
                </c:pt>
                <c:pt idx="17827">
                  <c:v>75.474840000000398</c:v>
                </c:pt>
                <c:pt idx="17828">
                  <c:v>75.490430000000401</c:v>
                </c:pt>
                <c:pt idx="17829">
                  <c:v>75.506570000000394</c:v>
                </c:pt>
                <c:pt idx="17830">
                  <c:v>75.525060000000394</c:v>
                </c:pt>
                <c:pt idx="17831">
                  <c:v>75.547300000000391</c:v>
                </c:pt>
                <c:pt idx="17832">
                  <c:v>75.567820000000395</c:v>
                </c:pt>
                <c:pt idx="17833">
                  <c:v>75.5865500000004</c:v>
                </c:pt>
                <c:pt idx="17834">
                  <c:v>75.602670000000401</c:v>
                </c:pt>
                <c:pt idx="17835">
                  <c:v>75.611830000000396</c:v>
                </c:pt>
                <c:pt idx="17836">
                  <c:v>75.619060000000403</c:v>
                </c:pt>
                <c:pt idx="17837">
                  <c:v>75.625730000000402</c:v>
                </c:pt>
                <c:pt idx="17838">
                  <c:v>75.632720000000404</c:v>
                </c:pt>
                <c:pt idx="17839">
                  <c:v>75.639600000000399</c:v>
                </c:pt>
                <c:pt idx="17840">
                  <c:v>75.646310000000398</c:v>
                </c:pt>
                <c:pt idx="17841">
                  <c:v>75.653610000000398</c:v>
                </c:pt>
                <c:pt idx="17842">
                  <c:v>75.6623900000004</c:v>
                </c:pt>
                <c:pt idx="17843">
                  <c:v>75.672450000000396</c:v>
                </c:pt>
                <c:pt idx="17844">
                  <c:v>75.682310000000399</c:v>
                </c:pt>
                <c:pt idx="17845">
                  <c:v>75.692390000000401</c:v>
                </c:pt>
                <c:pt idx="17846">
                  <c:v>75.702490000000395</c:v>
                </c:pt>
                <c:pt idx="17847">
                  <c:v>75.713310000000391</c:v>
                </c:pt>
                <c:pt idx="17848">
                  <c:v>75.724180000000388</c:v>
                </c:pt>
                <c:pt idx="17849">
                  <c:v>75.734740000000386</c:v>
                </c:pt>
                <c:pt idx="17850">
                  <c:v>75.744770000000386</c:v>
                </c:pt>
                <c:pt idx="17851">
                  <c:v>75.755300000000389</c:v>
                </c:pt>
                <c:pt idx="17852">
                  <c:v>75.76636000000039</c:v>
                </c:pt>
                <c:pt idx="17853">
                  <c:v>75.777610000000394</c:v>
                </c:pt>
                <c:pt idx="17854">
                  <c:v>75.788270000000395</c:v>
                </c:pt>
                <c:pt idx="17855">
                  <c:v>75.7981800000004</c:v>
                </c:pt>
                <c:pt idx="17856">
                  <c:v>75.808520000000399</c:v>
                </c:pt>
                <c:pt idx="17857">
                  <c:v>75.818680000000398</c:v>
                </c:pt>
                <c:pt idx="17858">
                  <c:v>75.828630000000402</c:v>
                </c:pt>
                <c:pt idx="17859">
                  <c:v>75.838400000000405</c:v>
                </c:pt>
                <c:pt idx="17860">
                  <c:v>75.847330000000412</c:v>
                </c:pt>
                <c:pt idx="17861">
                  <c:v>75.856440000000418</c:v>
                </c:pt>
                <c:pt idx="17862">
                  <c:v>75.867140000000418</c:v>
                </c:pt>
                <c:pt idx="17863">
                  <c:v>75.894430000000412</c:v>
                </c:pt>
                <c:pt idx="17864">
                  <c:v>75.951330000000411</c:v>
                </c:pt>
                <c:pt idx="17865">
                  <c:v>76.033500000000416</c:v>
                </c:pt>
                <c:pt idx="17866">
                  <c:v>76.117120000000412</c:v>
                </c:pt>
                <c:pt idx="17867">
                  <c:v>76.196630000000411</c:v>
                </c:pt>
                <c:pt idx="17868">
                  <c:v>76.275440000000415</c:v>
                </c:pt>
                <c:pt idx="17869">
                  <c:v>76.348420000000417</c:v>
                </c:pt>
                <c:pt idx="17870">
                  <c:v>76.422090000000424</c:v>
                </c:pt>
                <c:pt idx="17871">
                  <c:v>76.504290000000424</c:v>
                </c:pt>
                <c:pt idx="17872">
                  <c:v>76.566360000000429</c:v>
                </c:pt>
                <c:pt idx="17873">
                  <c:v>76.613790000000435</c:v>
                </c:pt>
                <c:pt idx="17874">
                  <c:v>76.673670000000442</c:v>
                </c:pt>
                <c:pt idx="17875">
                  <c:v>76.696610000000447</c:v>
                </c:pt>
                <c:pt idx="17876">
                  <c:v>76.702540000000454</c:v>
                </c:pt>
                <c:pt idx="17877">
                  <c:v>76.708970000000448</c:v>
                </c:pt>
                <c:pt idx="17878">
                  <c:v>76.716660000000445</c:v>
                </c:pt>
                <c:pt idx="17879">
                  <c:v>76.72797000000044</c:v>
                </c:pt>
                <c:pt idx="17880">
                  <c:v>76.740850000000435</c:v>
                </c:pt>
                <c:pt idx="17881">
                  <c:v>76.747360000000441</c:v>
                </c:pt>
                <c:pt idx="17882">
                  <c:v>76.752800000000434</c:v>
                </c:pt>
                <c:pt idx="17883">
                  <c:v>76.75770000000044</c:v>
                </c:pt>
                <c:pt idx="17884">
                  <c:v>76.762240000000446</c:v>
                </c:pt>
                <c:pt idx="17885">
                  <c:v>76.76652000000044</c:v>
                </c:pt>
                <c:pt idx="17886">
                  <c:v>76.770520000000445</c:v>
                </c:pt>
                <c:pt idx="17887">
                  <c:v>76.774460000000445</c:v>
                </c:pt>
                <c:pt idx="17888">
                  <c:v>76.778320000000448</c:v>
                </c:pt>
                <c:pt idx="17889">
                  <c:v>76.781820000000451</c:v>
                </c:pt>
                <c:pt idx="17890">
                  <c:v>76.784990000000448</c:v>
                </c:pt>
                <c:pt idx="17891">
                  <c:v>76.788050000000453</c:v>
                </c:pt>
                <c:pt idx="17892">
                  <c:v>76.791050000000453</c:v>
                </c:pt>
                <c:pt idx="17893">
                  <c:v>76.793910000000452</c:v>
                </c:pt>
                <c:pt idx="17894">
                  <c:v>76.796540000000448</c:v>
                </c:pt>
                <c:pt idx="17895">
                  <c:v>76.799070000000441</c:v>
                </c:pt>
                <c:pt idx="17896">
                  <c:v>76.80135000000044</c:v>
                </c:pt>
                <c:pt idx="17897">
                  <c:v>76.803480000000434</c:v>
                </c:pt>
                <c:pt idx="17898">
                  <c:v>76.805420000000439</c:v>
                </c:pt>
                <c:pt idx="17899">
                  <c:v>76.807200000000435</c:v>
                </c:pt>
                <c:pt idx="17900">
                  <c:v>76.808760000000433</c:v>
                </c:pt>
                <c:pt idx="17901">
                  <c:v>76.810000000000429</c:v>
                </c:pt>
                <c:pt idx="17902">
                  <c:v>76.810790000000424</c:v>
                </c:pt>
                <c:pt idx="17903">
                  <c:v>76.811130000000418</c:v>
                </c:pt>
                <c:pt idx="17904">
                  <c:v>76.811310000000418</c:v>
                </c:pt>
                <c:pt idx="17905">
                  <c:v>76.811440000000417</c:v>
                </c:pt>
                <c:pt idx="17906">
                  <c:v>76.811550000000423</c:v>
                </c:pt>
                <c:pt idx="17907">
                  <c:v>76.811650000000427</c:v>
                </c:pt>
                <c:pt idx="17908">
                  <c:v>76.81193000000043</c:v>
                </c:pt>
                <c:pt idx="17909">
                  <c:v>76.812490000000423</c:v>
                </c:pt>
                <c:pt idx="17910">
                  <c:v>76.813410000000417</c:v>
                </c:pt>
                <c:pt idx="17911">
                  <c:v>76.814520000000414</c:v>
                </c:pt>
                <c:pt idx="17912">
                  <c:v>76.81566000000042</c:v>
                </c:pt>
                <c:pt idx="17913">
                  <c:v>76.81727000000042</c:v>
                </c:pt>
                <c:pt idx="17914">
                  <c:v>76.819820000000419</c:v>
                </c:pt>
                <c:pt idx="17915">
                  <c:v>76.82215000000042</c:v>
                </c:pt>
                <c:pt idx="17916">
                  <c:v>76.824690000000416</c:v>
                </c:pt>
                <c:pt idx="17917">
                  <c:v>76.827410000000413</c:v>
                </c:pt>
                <c:pt idx="17918">
                  <c:v>76.828940000000415</c:v>
                </c:pt>
                <c:pt idx="17919">
                  <c:v>76.830520000000419</c:v>
                </c:pt>
                <c:pt idx="17920">
                  <c:v>76.832430000000414</c:v>
                </c:pt>
                <c:pt idx="17921">
                  <c:v>76.834420000000421</c:v>
                </c:pt>
                <c:pt idx="17922">
                  <c:v>76.836510000000416</c:v>
                </c:pt>
                <c:pt idx="17923">
                  <c:v>76.838330000000411</c:v>
                </c:pt>
                <c:pt idx="17924">
                  <c:v>76.839850000000411</c:v>
                </c:pt>
                <c:pt idx="17925">
                  <c:v>76.84146000000041</c:v>
                </c:pt>
                <c:pt idx="17926">
                  <c:v>76.843150000000406</c:v>
                </c:pt>
                <c:pt idx="17927">
                  <c:v>76.844780000000412</c:v>
                </c:pt>
                <c:pt idx="17928">
                  <c:v>76.846110000000408</c:v>
                </c:pt>
                <c:pt idx="17929">
                  <c:v>76.847440000000404</c:v>
                </c:pt>
                <c:pt idx="17930">
                  <c:v>76.848690000000403</c:v>
                </c:pt>
                <c:pt idx="17931">
                  <c:v>76.849970000000397</c:v>
                </c:pt>
                <c:pt idx="17932">
                  <c:v>76.851240000000402</c:v>
                </c:pt>
                <c:pt idx="17933">
                  <c:v>76.852560000000409</c:v>
                </c:pt>
                <c:pt idx="17934">
                  <c:v>76.853940000000406</c:v>
                </c:pt>
                <c:pt idx="17935">
                  <c:v>76.855330000000407</c:v>
                </c:pt>
                <c:pt idx="17936">
                  <c:v>76.856700000000401</c:v>
                </c:pt>
                <c:pt idx="17937">
                  <c:v>76.8580400000004</c:v>
                </c:pt>
                <c:pt idx="17938">
                  <c:v>76.859350000000404</c:v>
                </c:pt>
                <c:pt idx="17939">
                  <c:v>76.860470000000404</c:v>
                </c:pt>
                <c:pt idx="17940">
                  <c:v>76.861280000000406</c:v>
                </c:pt>
                <c:pt idx="17941">
                  <c:v>76.86192000000041</c:v>
                </c:pt>
                <c:pt idx="17942">
                  <c:v>76.862390000000417</c:v>
                </c:pt>
                <c:pt idx="17943">
                  <c:v>76.862630000000422</c:v>
                </c:pt>
                <c:pt idx="17944">
                  <c:v>76.862630000000422</c:v>
                </c:pt>
                <c:pt idx="17945">
                  <c:v>76.862630000000422</c:v>
                </c:pt>
                <c:pt idx="17946">
                  <c:v>76.862630000000422</c:v>
                </c:pt>
                <c:pt idx="17947">
                  <c:v>76.862630000000422</c:v>
                </c:pt>
                <c:pt idx="17948">
                  <c:v>76.862630000000422</c:v>
                </c:pt>
                <c:pt idx="17949">
                  <c:v>76.862630000000422</c:v>
                </c:pt>
                <c:pt idx="17950">
                  <c:v>76.862630000000422</c:v>
                </c:pt>
                <c:pt idx="17951">
                  <c:v>76.862670000000421</c:v>
                </c:pt>
                <c:pt idx="17952">
                  <c:v>76.862710000000419</c:v>
                </c:pt>
                <c:pt idx="17953">
                  <c:v>76.862860000000424</c:v>
                </c:pt>
                <c:pt idx="17954">
                  <c:v>76.866260000000423</c:v>
                </c:pt>
                <c:pt idx="17955">
                  <c:v>76.869620000000424</c:v>
                </c:pt>
                <c:pt idx="17956">
                  <c:v>76.873890000000429</c:v>
                </c:pt>
                <c:pt idx="17957">
                  <c:v>76.882380000000424</c:v>
                </c:pt>
                <c:pt idx="17958">
                  <c:v>76.896630000000428</c:v>
                </c:pt>
                <c:pt idx="17959">
                  <c:v>76.924120000000428</c:v>
                </c:pt>
                <c:pt idx="17960">
                  <c:v>76.949960000000431</c:v>
                </c:pt>
                <c:pt idx="17961">
                  <c:v>76.98264000000043</c:v>
                </c:pt>
                <c:pt idx="17962">
                  <c:v>77.006990000000428</c:v>
                </c:pt>
                <c:pt idx="17963">
                  <c:v>77.027470000000434</c:v>
                </c:pt>
                <c:pt idx="17964">
                  <c:v>77.048600000000434</c:v>
                </c:pt>
                <c:pt idx="17965">
                  <c:v>77.066580000000428</c:v>
                </c:pt>
                <c:pt idx="17966">
                  <c:v>77.079600000000426</c:v>
                </c:pt>
                <c:pt idx="17967">
                  <c:v>77.093650000000423</c:v>
                </c:pt>
                <c:pt idx="17968">
                  <c:v>77.111920000000424</c:v>
                </c:pt>
                <c:pt idx="17969">
                  <c:v>77.127150000000427</c:v>
                </c:pt>
                <c:pt idx="17970">
                  <c:v>77.138700000000426</c:v>
                </c:pt>
                <c:pt idx="17971">
                  <c:v>77.145230000000424</c:v>
                </c:pt>
                <c:pt idx="17972">
                  <c:v>77.147840000000429</c:v>
                </c:pt>
                <c:pt idx="17973">
                  <c:v>77.14968000000043</c:v>
                </c:pt>
                <c:pt idx="17974">
                  <c:v>77.158120000000423</c:v>
                </c:pt>
                <c:pt idx="17975">
                  <c:v>77.20918000000043</c:v>
                </c:pt>
                <c:pt idx="17976">
                  <c:v>77.274630000000428</c:v>
                </c:pt>
                <c:pt idx="17977">
                  <c:v>77.338520000000429</c:v>
                </c:pt>
                <c:pt idx="17978">
                  <c:v>77.37658000000043</c:v>
                </c:pt>
                <c:pt idx="17979">
                  <c:v>77.382940000000431</c:v>
                </c:pt>
                <c:pt idx="17980">
                  <c:v>77.386180000000437</c:v>
                </c:pt>
                <c:pt idx="17981">
                  <c:v>77.388900000000433</c:v>
                </c:pt>
                <c:pt idx="17982">
                  <c:v>77.389860000000439</c:v>
                </c:pt>
                <c:pt idx="17983">
                  <c:v>77.390600000000433</c:v>
                </c:pt>
                <c:pt idx="17984">
                  <c:v>77.391100000000435</c:v>
                </c:pt>
                <c:pt idx="17985">
                  <c:v>77.391540000000433</c:v>
                </c:pt>
                <c:pt idx="17986">
                  <c:v>77.396650000000434</c:v>
                </c:pt>
                <c:pt idx="17987">
                  <c:v>77.408630000000429</c:v>
                </c:pt>
                <c:pt idx="17988">
                  <c:v>77.420880000000423</c:v>
                </c:pt>
                <c:pt idx="17989">
                  <c:v>77.431800000000422</c:v>
                </c:pt>
                <c:pt idx="17990">
                  <c:v>77.435800000000427</c:v>
                </c:pt>
                <c:pt idx="17991">
                  <c:v>77.43833000000042</c:v>
                </c:pt>
                <c:pt idx="17992">
                  <c:v>77.440840000000421</c:v>
                </c:pt>
                <c:pt idx="17993">
                  <c:v>77.442550000000423</c:v>
                </c:pt>
                <c:pt idx="17994">
                  <c:v>77.444180000000429</c:v>
                </c:pt>
                <c:pt idx="17995">
                  <c:v>77.447080000000426</c:v>
                </c:pt>
                <c:pt idx="17996">
                  <c:v>77.45015000000042</c:v>
                </c:pt>
                <c:pt idx="17997">
                  <c:v>77.452020000000417</c:v>
                </c:pt>
                <c:pt idx="17998">
                  <c:v>77.453750000000412</c:v>
                </c:pt>
                <c:pt idx="17999">
                  <c:v>77.455180000000411</c:v>
                </c:pt>
                <c:pt idx="18000">
                  <c:v>77.45661000000041</c:v>
                </c:pt>
                <c:pt idx="18001">
                  <c:v>77.458010000000414</c:v>
                </c:pt>
                <c:pt idx="18002">
                  <c:v>77.459350000000413</c:v>
                </c:pt>
                <c:pt idx="18003">
                  <c:v>77.46067000000042</c:v>
                </c:pt>
                <c:pt idx="18004">
                  <c:v>77.462020000000422</c:v>
                </c:pt>
                <c:pt idx="18005">
                  <c:v>77.463320000000422</c:v>
                </c:pt>
                <c:pt idx="18006">
                  <c:v>77.464460000000429</c:v>
                </c:pt>
                <c:pt idx="18007">
                  <c:v>77.465660000000426</c:v>
                </c:pt>
                <c:pt idx="18008">
                  <c:v>77.46685000000042</c:v>
                </c:pt>
                <c:pt idx="18009">
                  <c:v>77.468070000000424</c:v>
                </c:pt>
                <c:pt idx="18010">
                  <c:v>77.469350000000418</c:v>
                </c:pt>
                <c:pt idx="18011">
                  <c:v>77.472150000000411</c:v>
                </c:pt>
                <c:pt idx="18012">
                  <c:v>77.484040000000405</c:v>
                </c:pt>
                <c:pt idx="18013">
                  <c:v>77.498510000000408</c:v>
                </c:pt>
                <c:pt idx="18014">
                  <c:v>77.515090000000413</c:v>
                </c:pt>
                <c:pt idx="18015">
                  <c:v>77.53199000000042</c:v>
                </c:pt>
                <c:pt idx="18016">
                  <c:v>77.548320000000416</c:v>
                </c:pt>
                <c:pt idx="18017">
                  <c:v>77.563560000000422</c:v>
                </c:pt>
                <c:pt idx="18018">
                  <c:v>77.577470000000417</c:v>
                </c:pt>
                <c:pt idx="18019">
                  <c:v>77.587030000000411</c:v>
                </c:pt>
                <c:pt idx="18020">
                  <c:v>77.597890000000405</c:v>
                </c:pt>
                <c:pt idx="18021">
                  <c:v>77.610750000000408</c:v>
                </c:pt>
                <c:pt idx="18022">
                  <c:v>77.621970000000402</c:v>
                </c:pt>
                <c:pt idx="18023">
                  <c:v>77.632820000000407</c:v>
                </c:pt>
                <c:pt idx="18024">
                  <c:v>77.644140000000405</c:v>
                </c:pt>
                <c:pt idx="18025">
                  <c:v>77.655100000000402</c:v>
                </c:pt>
                <c:pt idx="18026">
                  <c:v>77.662700000000399</c:v>
                </c:pt>
                <c:pt idx="18027">
                  <c:v>77.666210000000405</c:v>
                </c:pt>
                <c:pt idx="18028">
                  <c:v>77.672080000000406</c:v>
                </c:pt>
                <c:pt idx="18029">
                  <c:v>77.690300000000406</c:v>
                </c:pt>
                <c:pt idx="18030">
                  <c:v>77.713090000000406</c:v>
                </c:pt>
                <c:pt idx="18031">
                  <c:v>77.736950000000405</c:v>
                </c:pt>
                <c:pt idx="18032">
                  <c:v>77.755970000000403</c:v>
                </c:pt>
                <c:pt idx="18033">
                  <c:v>77.768340000000407</c:v>
                </c:pt>
                <c:pt idx="18034">
                  <c:v>77.778370000000407</c:v>
                </c:pt>
                <c:pt idx="18035">
                  <c:v>77.788230000000411</c:v>
                </c:pt>
                <c:pt idx="18036">
                  <c:v>77.795420000000405</c:v>
                </c:pt>
                <c:pt idx="18037">
                  <c:v>77.802500000000407</c:v>
                </c:pt>
                <c:pt idx="18038">
                  <c:v>77.809770000000412</c:v>
                </c:pt>
                <c:pt idx="18039">
                  <c:v>77.817270000000406</c:v>
                </c:pt>
                <c:pt idx="18040">
                  <c:v>77.824700000000405</c:v>
                </c:pt>
                <c:pt idx="18041">
                  <c:v>77.832680000000408</c:v>
                </c:pt>
                <c:pt idx="18042">
                  <c:v>77.841060000000411</c:v>
                </c:pt>
                <c:pt idx="18043">
                  <c:v>77.849460000000406</c:v>
                </c:pt>
                <c:pt idx="18044">
                  <c:v>77.857970000000407</c:v>
                </c:pt>
                <c:pt idx="18045">
                  <c:v>77.866190000000401</c:v>
                </c:pt>
                <c:pt idx="18046">
                  <c:v>77.874490000000407</c:v>
                </c:pt>
                <c:pt idx="18047">
                  <c:v>77.882880000000412</c:v>
                </c:pt>
                <c:pt idx="18048">
                  <c:v>77.891660000000414</c:v>
                </c:pt>
                <c:pt idx="18049">
                  <c:v>77.901570000000419</c:v>
                </c:pt>
                <c:pt idx="18050">
                  <c:v>77.910820000000413</c:v>
                </c:pt>
                <c:pt idx="18051">
                  <c:v>77.919440000000407</c:v>
                </c:pt>
                <c:pt idx="18052">
                  <c:v>77.926740000000407</c:v>
                </c:pt>
                <c:pt idx="18053">
                  <c:v>77.932350000000412</c:v>
                </c:pt>
                <c:pt idx="18054">
                  <c:v>77.937470000000417</c:v>
                </c:pt>
                <c:pt idx="18055">
                  <c:v>77.942480000000415</c:v>
                </c:pt>
                <c:pt idx="18056">
                  <c:v>77.947380000000422</c:v>
                </c:pt>
                <c:pt idx="18057">
                  <c:v>77.950120000000425</c:v>
                </c:pt>
                <c:pt idx="18058">
                  <c:v>77.95230000000042</c:v>
                </c:pt>
                <c:pt idx="18059">
                  <c:v>77.953510000000421</c:v>
                </c:pt>
                <c:pt idx="18060">
                  <c:v>77.953940000000415</c:v>
                </c:pt>
                <c:pt idx="18061">
                  <c:v>77.954040000000418</c:v>
                </c:pt>
                <c:pt idx="18062">
                  <c:v>77.966070000000414</c:v>
                </c:pt>
                <c:pt idx="18063">
                  <c:v>77.981930000000418</c:v>
                </c:pt>
                <c:pt idx="18064">
                  <c:v>77.992840000000413</c:v>
                </c:pt>
                <c:pt idx="18065">
                  <c:v>77.999840000000418</c:v>
                </c:pt>
                <c:pt idx="18066">
                  <c:v>78.004020000000423</c:v>
                </c:pt>
                <c:pt idx="18067">
                  <c:v>78.005300000000418</c:v>
                </c:pt>
                <c:pt idx="18068">
                  <c:v>78.005930000000419</c:v>
                </c:pt>
                <c:pt idx="18069">
                  <c:v>78.006210000000422</c:v>
                </c:pt>
                <c:pt idx="18070">
                  <c:v>78.006270000000427</c:v>
                </c:pt>
                <c:pt idx="18071">
                  <c:v>78.006330000000432</c:v>
                </c:pt>
                <c:pt idx="18072">
                  <c:v>78.006390000000437</c:v>
                </c:pt>
                <c:pt idx="18073">
                  <c:v>78.006440000000438</c:v>
                </c:pt>
                <c:pt idx="18074">
                  <c:v>78.006500000000443</c:v>
                </c:pt>
                <c:pt idx="18075">
                  <c:v>78.006630000000442</c:v>
                </c:pt>
                <c:pt idx="18076">
                  <c:v>78.006930000000438</c:v>
                </c:pt>
                <c:pt idx="18077">
                  <c:v>78.007030000000441</c:v>
                </c:pt>
                <c:pt idx="18078">
                  <c:v>78.007060000000436</c:v>
                </c:pt>
                <c:pt idx="18079">
                  <c:v>78.007100000000435</c:v>
                </c:pt>
                <c:pt idx="18080">
                  <c:v>78.007150000000436</c:v>
                </c:pt>
                <c:pt idx="18081">
                  <c:v>78.007200000000438</c:v>
                </c:pt>
                <c:pt idx="18082">
                  <c:v>78.00725000000044</c:v>
                </c:pt>
                <c:pt idx="18083">
                  <c:v>78.007560000000439</c:v>
                </c:pt>
                <c:pt idx="18084">
                  <c:v>78.025320000000434</c:v>
                </c:pt>
                <c:pt idx="18085">
                  <c:v>78.059380000000431</c:v>
                </c:pt>
                <c:pt idx="18086">
                  <c:v>78.090990000000431</c:v>
                </c:pt>
                <c:pt idx="18087">
                  <c:v>78.107840000000436</c:v>
                </c:pt>
                <c:pt idx="18088">
                  <c:v>78.112690000000441</c:v>
                </c:pt>
                <c:pt idx="18089">
                  <c:v>78.113740000000448</c:v>
                </c:pt>
                <c:pt idx="18090">
                  <c:v>78.114670000000444</c:v>
                </c:pt>
                <c:pt idx="18091">
                  <c:v>78.115510000000441</c:v>
                </c:pt>
                <c:pt idx="18092">
                  <c:v>78.116260000000437</c:v>
                </c:pt>
                <c:pt idx="18093">
                  <c:v>78.117040000000443</c:v>
                </c:pt>
                <c:pt idx="18094">
                  <c:v>78.117890000000443</c:v>
                </c:pt>
                <c:pt idx="18095">
                  <c:v>78.118790000000445</c:v>
                </c:pt>
                <c:pt idx="18096">
                  <c:v>78.119700000000449</c:v>
                </c:pt>
                <c:pt idx="18097">
                  <c:v>78.120480000000455</c:v>
                </c:pt>
                <c:pt idx="18098">
                  <c:v>78.121170000000461</c:v>
                </c:pt>
                <c:pt idx="18099">
                  <c:v>78.121870000000456</c:v>
                </c:pt>
                <c:pt idx="18100">
                  <c:v>78.122580000000454</c:v>
                </c:pt>
                <c:pt idx="18101">
                  <c:v>78.123310000000458</c:v>
                </c:pt>
                <c:pt idx="18102">
                  <c:v>78.123960000000451</c:v>
                </c:pt>
                <c:pt idx="18103">
                  <c:v>78.124410000000452</c:v>
                </c:pt>
                <c:pt idx="18104">
                  <c:v>78.124740000000457</c:v>
                </c:pt>
                <c:pt idx="18105">
                  <c:v>78.125020000000461</c:v>
                </c:pt>
                <c:pt idx="18106">
                  <c:v>78.12524000000046</c:v>
                </c:pt>
                <c:pt idx="18107">
                  <c:v>78.125480000000465</c:v>
                </c:pt>
                <c:pt idx="18108">
                  <c:v>78.12590000000047</c:v>
                </c:pt>
                <c:pt idx="18109">
                  <c:v>78.126360000000474</c:v>
                </c:pt>
                <c:pt idx="18110">
                  <c:v>78.12684000000047</c:v>
                </c:pt>
                <c:pt idx="18111">
                  <c:v>78.127320000000466</c:v>
                </c:pt>
                <c:pt idx="18112">
                  <c:v>78.127790000000473</c:v>
                </c:pt>
                <c:pt idx="18113">
                  <c:v>78.127980000000477</c:v>
                </c:pt>
                <c:pt idx="18114">
                  <c:v>78.128060000000474</c:v>
                </c:pt>
                <c:pt idx="18115">
                  <c:v>78.128110000000476</c:v>
                </c:pt>
                <c:pt idx="18116">
                  <c:v>78.128190000000473</c:v>
                </c:pt>
                <c:pt idx="18117">
                  <c:v>78.12827000000047</c:v>
                </c:pt>
                <c:pt idx="18118">
                  <c:v>78.12836000000047</c:v>
                </c:pt>
                <c:pt idx="18119">
                  <c:v>78.130570000000475</c:v>
                </c:pt>
                <c:pt idx="18120">
                  <c:v>78.151970000000475</c:v>
                </c:pt>
                <c:pt idx="18121">
                  <c:v>78.196880000000476</c:v>
                </c:pt>
                <c:pt idx="18122">
                  <c:v>78.232670000000482</c:v>
                </c:pt>
                <c:pt idx="18123">
                  <c:v>78.246520000000487</c:v>
                </c:pt>
                <c:pt idx="18124">
                  <c:v>78.252070000000487</c:v>
                </c:pt>
                <c:pt idx="18125">
                  <c:v>78.253610000000492</c:v>
                </c:pt>
                <c:pt idx="18126">
                  <c:v>78.254640000000492</c:v>
                </c:pt>
                <c:pt idx="18127">
                  <c:v>78.255480000000489</c:v>
                </c:pt>
                <c:pt idx="18128">
                  <c:v>78.256050000000485</c:v>
                </c:pt>
                <c:pt idx="18129">
                  <c:v>78.256280000000487</c:v>
                </c:pt>
                <c:pt idx="18130">
                  <c:v>78.25696000000049</c:v>
                </c:pt>
                <c:pt idx="18131">
                  <c:v>78.257250000000496</c:v>
                </c:pt>
                <c:pt idx="18132">
                  <c:v>78.257400000000501</c:v>
                </c:pt>
                <c:pt idx="18133">
                  <c:v>78.265610000000507</c:v>
                </c:pt>
                <c:pt idx="18134">
                  <c:v>78.31160000000051</c:v>
                </c:pt>
                <c:pt idx="18135">
                  <c:v>78.369540000000512</c:v>
                </c:pt>
                <c:pt idx="18136">
                  <c:v>78.409860000000506</c:v>
                </c:pt>
                <c:pt idx="18137">
                  <c:v>78.430140000000506</c:v>
                </c:pt>
                <c:pt idx="18138">
                  <c:v>78.438470000000507</c:v>
                </c:pt>
                <c:pt idx="18139">
                  <c:v>78.439890000000503</c:v>
                </c:pt>
                <c:pt idx="18140">
                  <c:v>78.440300000000505</c:v>
                </c:pt>
                <c:pt idx="18141">
                  <c:v>78.440520000000504</c:v>
                </c:pt>
                <c:pt idx="18142">
                  <c:v>78.440870000000501</c:v>
                </c:pt>
                <c:pt idx="18143">
                  <c:v>78.441070000000508</c:v>
                </c:pt>
                <c:pt idx="18144">
                  <c:v>78.441200000000507</c:v>
                </c:pt>
                <c:pt idx="18145">
                  <c:v>78.441320000000502</c:v>
                </c:pt>
                <c:pt idx="18146">
                  <c:v>78.442820000000495</c:v>
                </c:pt>
                <c:pt idx="18147">
                  <c:v>78.452920000000489</c:v>
                </c:pt>
                <c:pt idx="18148">
                  <c:v>78.480220000000486</c:v>
                </c:pt>
                <c:pt idx="18149">
                  <c:v>78.507100000000491</c:v>
                </c:pt>
                <c:pt idx="18150">
                  <c:v>78.517920000000487</c:v>
                </c:pt>
                <c:pt idx="18151">
                  <c:v>78.522730000000493</c:v>
                </c:pt>
                <c:pt idx="18152">
                  <c:v>78.524220000000497</c:v>
                </c:pt>
                <c:pt idx="18153">
                  <c:v>78.524580000000498</c:v>
                </c:pt>
                <c:pt idx="18154">
                  <c:v>78.524890000000497</c:v>
                </c:pt>
                <c:pt idx="18155">
                  <c:v>78.525160000000497</c:v>
                </c:pt>
                <c:pt idx="18156">
                  <c:v>78.525400000000502</c:v>
                </c:pt>
                <c:pt idx="18157">
                  <c:v>78.525650000000496</c:v>
                </c:pt>
                <c:pt idx="18158">
                  <c:v>78.525910000000493</c:v>
                </c:pt>
                <c:pt idx="18159">
                  <c:v>78.5261100000005</c:v>
                </c:pt>
                <c:pt idx="18160">
                  <c:v>78.5262900000005</c:v>
                </c:pt>
                <c:pt idx="18161">
                  <c:v>78.526710000000506</c:v>
                </c:pt>
                <c:pt idx="18162">
                  <c:v>78.5269600000005</c:v>
                </c:pt>
                <c:pt idx="18163">
                  <c:v>78.527030000000494</c:v>
                </c:pt>
                <c:pt idx="18164">
                  <c:v>78.527540000000499</c:v>
                </c:pt>
                <c:pt idx="18165">
                  <c:v>78.530750000000495</c:v>
                </c:pt>
                <c:pt idx="18166">
                  <c:v>78.535030000000489</c:v>
                </c:pt>
                <c:pt idx="18167">
                  <c:v>78.540190000000493</c:v>
                </c:pt>
                <c:pt idx="18168">
                  <c:v>78.544070000000488</c:v>
                </c:pt>
                <c:pt idx="18169">
                  <c:v>78.546130000000488</c:v>
                </c:pt>
                <c:pt idx="18170">
                  <c:v>78.547360000000495</c:v>
                </c:pt>
                <c:pt idx="18171">
                  <c:v>78.548010000000488</c:v>
                </c:pt>
                <c:pt idx="18172">
                  <c:v>78.548410000000487</c:v>
                </c:pt>
                <c:pt idx="18173">
                  <c:v>78.548680000000488</c:v>
                </c:pt>
                <c:pt idx="18174">
                  <c:v>78.548940000000485</c:v>
                </c:pt>
                <c:pt idx="18175">
                  <c:v>78.54918000000049</c:v>
                </c:pt>
                <c:pt idx="18176">
                  <c:v>78.54927000000049</c:v>
                </c:pt>
                <c:pt idx="18177">
                  <c:v>78.549340000000484</c:v>
                </c:pt>
                <c:pt idx="18178">
                  <c:v>78.549410000000478</c:v>
                </c:pt>
                <c:pt idx="18179">
                  <c:v>78.549480000000472</c:v>
                </c:pt>
                <c:pt idx="18180">
                  <c:v>78.549550000000465</c:v>
                </c:pt>
                <c:pt idx="18181">
                  <c:v>78.549620000000459</c:v>
                </c:pt>
                <c:pt idx="18182">
                  <c:v>78.549690000000453</c:v>
                </c:pt>
                <c:pt idx="18183">
                  <c:v>78.549760000000447</c:v>
                </c:pt>
                <c:pt idx="18184">
                  <c:v>78.549830000000441</c:v>
                </c:pt>
                <c:pt idx="18185">
                  <c:v>78.549900000000434</c:v>
                </c:pt>
                <c:pt idx="18186">
                  <c:v>78.549970000000428</c:v>
                </c:pt>
                <c:pt idx="18187">
                  <c:v>78.550040000000422</c:v>
                </c:pt>
                <c:pt idx="18188">
                  <c:v>78.550110000000416</c:v>
                </c:pt>
                <c:pt idx="18189">
                  <c:v>78.55018000000041</c:v>
                </c:pt>
                <c:pt idx="18190">
                  <c:v>78.550250000000403</c:v>
                </c:pt>
                <c:pt idx="18191">
                  <c:v>78.550320000000397</c:v>
                </c:pt>
                <c:pt idx="18192">
                  <c:v>78.550390000000391</c:v>
                </c:pt>
                <c:pt idx="18193">
                  <c:v>78.550460000000385</c:v>
                </c:pt>
                <c:pt idx="18194">
                  <c:v>78.550530000000379</c:v>
                </c:pt>
                <c:pt idx="18195">
                  <c:v>78.550600000000372</c:v>
                </c:pt>
                <c:pt idx="18196">
                  <c:v>78.550670000000366</c:v>
                </c:pt>
                <c:pt idx="18197">
                  <c:v>78.55074000000036</c:v>
                </c:pt>
                <c:pt idx="18198">
                  <c:v>78.550810000000354</c:v>
                </c:pt>
                <c:pt idx="18199">
                  <c:v>78.550880000000348</c:v>
                </c:pt>
                <c:pt idx="18200">
                  <c:v>78.550950000000341</c:v>
                </c:pt>
                <c:pt idx="18201">
                  <c:v>78.551020000000335</c:v>
                </c:pt>
                <c:pt idx="18202">
                  <c:v>78.551090000000329</c:v>
                </c:pt>
                <c:pt idx="18203">
                  <c:v>78.551160000000323</c:v>
                </c:pt>
                <c:pt idx="18204">
                  <c:v>78.551230000000317</c:v>
                </c:pt>
                <c:pt idx="18205">
                  <c:v>78.55130000000031</c:v>
                </c:pt>
                <c:pt idx="18206">
                  <c:v>78.551400000000314</c:v>
                </c:pt>
                <c:pt idx="18207">
                  <c:v>78.551540000000315</c:v>
                </c:pt>
                <c:pt idx="18208">
                  <c:v>78.551810000000316</c:v>
                </c:pt>
                <c:pt idx="18209">
                  <c:v>78.552570000000316</c:v>
                </c:pt>
                <c:pt idx="18210">
                  <c:v>78.553490000000309</c:v>
                </c:pt>
                <c:pt idx="18211">
                  <c:v>78.555350000000303</c:v>
                </c:pt>
                <c:pt idx="18212">
                  <c:v>78.558310000000304</c:v>
                </c:pt>
                <c:pt idx="18213">
                  <c:v>78.562020000000302</c:v>
                </c:pt>
                <c:pt idx="18214">
                  <c:v>78.566070000000309</c:v>
                </c:pt>
                <c:pt idx="18215">
                  <c:v>78.575060000000306</c:v>
                </c:pt>
                <c:pt idx="18216">
                  <c:v>78.594840000000303</c:v>
                </c:pt>
                <c:pt idx="18217">
                  <c:v>78.624080000000305</c:v>
                </c:pt>
                <c:pt idx="18218">
                  <c:v>78.653020000000311</c:v>
                </c:pt>
                <c:pt idx="18219">
                  <c:v>78.67133000000031</c:v>
                </c:pt>
                <c:pt idx="18220">
                  <c:v>78.681780000000316</c:v>
                </c:pt>
                <c:pt idx="18221">
                  <c:v>78.682200000000321</c:v>
                </c:pt>
                <c:pt idx="18222">
                  <c:v>78.68233000000032</c:v>
                </c:pt>
                <c:pt idx="18223">
                  <c:v>78.683780000000326</c:v>
                </c:pt>
                <c:pt idx="18224">
                  <c:v>78.687740000000332</c:v>
                </c:pt>
                <c:pt idx="18225">
                  <c:v>78.693290000000331</c:v>
                </c:pt>
                <c:pt idx="18226">
                  <c:v>78.699970000000334</c:v>
                </c:pt>
                <c:pt idx="18227">
                  <c:v>78.705870000000331</c:v>
                </c:pt>
                <c:pt idx="18228">
                  <c:v>78.710620000000333</c:v>
                </c:pt>
                <c:pt idx="18229">
                  <c:v>78.714750000000336</c:v>
                </c:pt>
                <c:pt idx="18230">
                  <c:v>78.718650000000338</c:v>
                </c:pt>
                <c:pt idx="18231">
                  <c:v>78.722690000000341</c:v>
                </c:pt>
                <c:pt idx="18232">
                  <c:v>78.726570000000336</c:v>
                </c:pt>
                <c:pt idx="18233">
                  <c:v>78.730300000000341</c:v>
                </c:pt>
                <c:pt idx="18234">
                  <c:v>78.734110000000342</c:v>
                </c:pt>
                <c:pt idx="18235">
                  <c:v>78.737580000000335</c:v>
                </c:pt>
                <c:pt idx="18236">
                  <c:v>78.741210000000336</c:v>
                </c:pt>
                <c:pt idx="18237">
                  <c:v>78.74495000000033</c:v>
                </c:pt>
                <c:pt idx="18238">
                  <c:v>78.748690000000323</c:v>
                </c:pt>
                <c:pt idx="18239">
                  <c:v>78.752380000000329</c:v>
                </c:pt>
                <c:pt idx="18240">
                  <c:v>78.756020000000333</c:v>
                </c:pt>
                <c:pt idx="18241">
                  <c:v>78.759570000000338</c:v>
                </c:pt>
                <c:pt idx="18242">
                  <c:v>78.763060000000337</c:v>
                </c:pt>
                <c:pt idx="18243">
                  <c:v>78.766640000000336</c:v>
                </c:pt>
                <c:pt idx="18244">
                  <c:v>78.770140000000339</c:v>
                </c:pt>
                <c:pt idx="18245">
                  <c:v>78.773640000000341</c:v>
                </c:pt>
                <c:pt idx="18246">
                  <c:v>78.777180000000342</c:v>
                </c:pt>
                <c:pt idx="18247">
                  <c:v>78.780690000000348</c:v>
                </c:pt>
                <c:pt idx="18248">
                  <c:v>78.784090000000347</c:v>
                </c:pt>
                <c:pt idx="18249">
                  <c:v>78.787260000000344</c:v>
                </c:pt>
                <c:pt idx="18250">
                  <c:v>78.79056000000034</c:v>
                </c:pt>
                <c:pt idx="18251">
                  <c:v>78.793830000000341</c:v>
                </c:pt>
                <c:pt idx="18252">
                  <c:v>78.797030000000348</c:v>
                </c:pt>
                <c:pt idx="18253">
                  <c:v>78.800110000000345</c:v>
                </c:pt>
                <c:pt idx="18254">
                  <c:v>78.803250000000347</c:v>
                </c:pt>
                <c:pt idx="18255">
                  <c:v>78.806270000000353</c:v>
                </c:pt>
                <c:pt idx="18256">
                  <c:v>78.809240000000358</c:v>
                </c:pt>
                <c:pt idx="18257">
                  <c:v>78.812020000000359</c:v>
                </c:pt>
                <c:pt idx="18258">
                  <c:v>78.814980000000361</c:v>
                </c:pt>
                <c:pt idx="18259">
                  <c:v>78.817900000000364</c:v>
                </c:pt>
                <c:pt idx="18260">
                  <c:v>78.820590000000365</c:v>
                </c:pt>
                <c:pt idx="18261">
                  <c:v>78.823390000000359</c:v>
                </c:pt>
                <c:pt idx="18262">
                  <c:v>78.825970000000353</c:v>
                </c:pt>
                <c:pt idx="18263">
                  <c:v>78.828620000000356</c:v>
                </c:pt>
                <c:pt idx="18264">
                  <c:v>78.831170000000355</c:v>
                </c:pt>
                <c:pt idx="18265">
                  <c:v>78.83378000000036</c:v>
                </c:pt>
                <c:pt idx="18266">
                  <c:v>78.836280000000357</c:v>
                </c:pt>
                <c:pt idx="18267">
                  <c:v>78.838850000000363</c:v>
                </c:pt>
                <c:pt idx="18268">
                  <c:v>78.84120000000037</c:v>
                </c:pt>
                <c:pt idx="18269">
                  <c:v>78.843570000000369</c:v>
                </c:pt>
                <c:pt idx="18270">
                  <c:v>78.845890000000367</c:v>
                </c:pt>
                <c:pt idx="18271">
                  <c:v>78.848200000000361</c:v>
                </c:pt>
                <c:pt idx="18272">
                  <c:v>78.850520000000358</c:v>
                </c:pt>
                <c:pt idx="18273">
                  <c:v>78.852780000000365</c:v>
                </c:pt>
                <c:pt idx="18274">
                  <c:v>78.855000000000359</c:v>
                </c:pt>
                <c:pt idx="18275">
                  <c:v>78.857170000000366</c:v>
                </c:pt>
                <c:pt idx="18276">
                  <c:v>78.859290000000371</c:v>
                </c:pt>
                <c:pt idx="18277">
                  <c:v>78.86148000000037</c:v>
                </c:pt>
                <c:pt idx="18278">
                  <c:v>78.863620000000367</c:v>
                </c:pt>
                <c:pt idx="18279">
                  <c:v>78.865630000000365</c:v>
                </c:pt>
                <c:pt idx="18280">
                  <c:v>78.867710000000372</c:v>
                </c:pt>
                <c:pt idx="18281">
                  <c:v>78.869880000000379</c:v>
                </c:pt>
                <c:pt idx="18282">
                  <c:v>78.871860000000382</c:v>
                </c:pt>
                <c:pt idx="18283">
                  <c:v>78.873930000000385</c:v>
                </c:pt>
                <c:pt idx="18284">
                  <c:v>78.876090000000389</c:v>
                </c:pt>
                <c:pt idx="18285">
                  <c:v>78.878160000000392</c:v>
                </c:pt>
                <c:pt idx="18286">
                  <c:v>78.880210000000389</c:v>
                </c:pt>
                <c:pt idx="18287">
                  <c:v>78.882170000000386</c:v>
                </c:pt>
                <c:pt idx="18288">
                  <c:v>78.884200000000391</c:v>
                </c:pt>
                <c:pt idx="18289">
                  <c:v>78.886260000000391</c:v>
                </c:pt>
                <c:pt idx="18290">
                  <c:v>78.888290000000396</c:v>
                </c:pt>
                <c:pt idx="18291">
                  <c:v>78.890280000000402</c:v>
                </c:pt>
                <c:pt idx="18292">
                  <c:v>78.8922000000004</c:v>
                </c:pt>
                <c:pt idx="18293">
                  <c:v>78.8941700000004</c:v>
                </c:pt>
                <c:pt idx="18294">
                  <c:v>78.896150000000404</c:v>
                </c:pt>
                <c:pt idx="18295">
                  <c:v>78.898060000000399</c:v>
                </c:pt>
                <c:pt idx="18296">
                  <c:v>78.899980000000397</c:v>
                </c:pt>
                <c:pt idx="18297">
                  <c:v>78.901880000000403</c:v>
                </c:pt>
                <c:pt idx="18298">
                  <c:v>78.903790000000399</c:v>
                </c:pt>
                <c:pt idx="18299">
                  <c:v>78.905660000000395</c:v>
                </c:pt>
                <c:pt idx="18300">
                  <c:v>78.9074200000004</c:v>
                </c:pt>
                <c:pt idx="18301">
                  <c:v>78.909160000000398</c:v>
                </c:pt>
                <c:pt idx="18302">
                  <c:v>78.910870000000401</c:v>
                </c:pt>
                <c:pt idx="18303">
                  <c:v>78.9144500000004</c:v>
                </c:pt>
                <c:pt idx="18304">
                  <c:v>78.922160000000403</c:v>
                </c:pt>
                <c:pt idx="18305">
                  <c:v>78.931370000000399</c:v>
                </c:pt>
                <c:pt idx="18306">
                  <c:v>78.937330000000401</c:v>
                </c:pt>
                <c:pt idx="18307">
                  <c:v>78.940220000000394</c:v>
                </c:pt>
                <c:pt idx="18308">
                  <c:v>78.941650000000394</c:v>
                </c:pt>
                <c:pt idx="18309">
                  <c:v>78.944290000000393</c:v>
                </c:pt>
                <c:pt idx="18310">
                  <c:v>78.948840000000388</c:v>
                </c:pt>
                <c:pt idx="18311">
                  <c:v>78.953940000000387</c:v>
                </c:pt>
                <c:pt idx="18312">
                  <c:v>78.957530000000389</c:v>
                </c:pt>
                <c:pt idx="18313">
                  <c:v>78.96089000000039</c:v>
                </c:pt>
                <c:pt idx="18314">
                  <c:v>78.964840000000393</c:v>
                </c:pt>
                <c:pt idx="18315">
                  <c:v>78.968420000000393</c:v>
                </c:pt>
                <c:pt idx="18316">
                  <c:v>78.971960000000394</c:v>
                </c:pt>
                <c:pt idx="18317">
                  <c:v>78.975390000000388</c:v>
                </c:pt>
                <c:pt idx="18318">
                  <c:v>78.97844000000039</c:v>
                </c:pt>
                <c:pt idx="18319">
                  <c:v>78.980920000000395</c:v>
                </c:pt>
                <c:pt idx="18320">
                  <c:v>78.982490000000396</c:v>
                </c:pt>
                <c:pt idx="18321">
                  <c:v>78.982920000000391</c:v>
                </c:pt>
                <c:pt idx="18322">
                  <c:v>78.983280000000391</c:v>
                </c:pt>
                <c:pt idx="18323">
                  <c:v>78.983640000000392</c:v>
                </c:pt>
                <c:pt idx="18324">
                  <c:v>78.984160000000387</c:v>
                </c:pt>
                <c:pt idx="18325">
                  <c:v>78.984650000000386</c:v>
                </c:pt>
                <c:pt idx="18326">
                  <c:v>78.985050000000385</c:v>
                </c:pt>
                <c:pt idx="18327">
                  <c:v>78.985370000000387</c:v>
                </c:pt>
                <c:pt idx="18328">
                  <c:v>78.985860000000386</c:v>
                </c:pt>
                <c:pt idx="18329">
                  <c:v>78.98629000000038</c:v>
                </c:pt>
                <c:pt idx="18330">
                  <c:v>78.986830000000381</c:v>
                </c:pt>
                <c:pt idx="18331">
                  <c:v>78.987370000000382</c:v>
                </c:pt>
                <c:pt idx="18332">
                  <c:v>78.987910000000383</c:v>
                </c:pt>
                <c:pt idx="18333">
                  <c:v>78.988490000000382</c:v>
                </c:pt>
                <c:pt idx="18334">
                  <c:v>78.989010000000377</c:v>
                </c:pt>
                <c:pt idx="18335">
                  <c:v>78.989500000000376</c:v>
                </c:pt>
                <c:pt idx="18336">
                  <c:v>78.990680000000381</c:v>
                </c:pt>
                <c:pt idx="18337">
                  <c:v>78.992730000000378</c:v>
                </c:pt>
                <c:pt idx="18338">
                  <c:v>78.994920000000377</c:v>
                </c:pt>
                <c:pt idx="18339">
                  <c:v>78.996260000000376</c:v>
                </c:pt>
                <c:pt idx="18340">
                  <c:v>78.996910000000369</c:v>
                </c:pt>
                <c:pt idx="18341">
                  <c:v>78.997340000000364</c:v>
                </c:pt>
                <c:pt idx="18342">
                  <c:v>78.998060000000365</c:v>
                </c:pt>
                <c:pt idx="18343">
                  <c:v>78.99894000000036</c:v>
                </c:pt>
                <c:pt idx="18344">
                  <c:v>78.999940000000365</c:v>
                </c:pt>
                <c:pt idx="18345">
                  <c:v>79.000550000000359</c:v>
                </c:pt>
                <c:pt idx="18346">
                  <c:v>79.001340000000354</c:v>
                </c:pt>
                <c:pt idx="18347">
                  <c:v>79.002060000000355</c:v>
                </c:pt>
                <c:pt idx="18348">
                  <c:v>79.002780000000357</c:v>
                </c:pt>
                <c:pt idx="18349">
                  <c:v>79.003270000000356</c:v>
                </c:pt>
                <c:pt idx="18350">
                  <c:v>79.003740000000363</c:v>
                </c:pt>
                <c:pt idx="18351">
                  <c:v>79.004230000000362</c:v>
                </c:pt>
                <c:pt idx="18352">
                  <c:v>79.005110000000357</c:v>
                </c:pt>
                <c:pt idx="18353">
                  <c:v>79.006290000000362</c:v>
                </c:pt>
                <c:pt idx="18354">
                  <c:v>79.008780000000357</c:v>
                </c:pt>
                <c:pt idx="18355">
                  <c:v>79.010100000000364</c:v>
                </c:pt>
                <c:pt idx="18356">
                  <c:v>79.01079000000037</c:v>
                </c:pt>
                <c:pt idx="18357">
                  <c:v>79.011650000000373</c:v>
                </c:pt>
                <c:pt idx="18358">
                  <c:v>79.012640000000374</c:v>
                </c:pt>
                <c:pt idx="18359">
                  <c:v>79.013620000000373</c:v>
                </c:pt>
                <c:pt idx="18360">
                  <c:v>79.014400000000379</c:v>
                </c:pt>
                <c:pt idx="18361">
                  <c:v>79.01539000000038</c:v>
                </c:pt>
                <c:pt idx="18362">
                  <c:v>79.016350000000386</c:v>
                </c:pt>
                <c:pt idx="18363">
                  <c:v>79.017320000000382</c:v>
                </c:pt>
                <c:pt idx="18364">
                  <c:v>79.018280000000388</c:v>
                </c:pt>
                <c:pt idx="18365">
                  <c:v>79.019380000000382</c:v>
                </c:pt>
                <c:pt idx="18366">
                  <c:v>79.020720000000381</c:v>
                </c:pt>
                <c:pt idx="18367">
                  <c:v>79.022020000000381</c:v>
                </c:pt>
                <c:pt idx="18368">
                  <c:v>79.023210000000375</c:v>
                </c:pt>
                <c:pt idx="18369">
                  <c:v>79.024380000000377</c:v>
                </c:pt>
                <c:pt idx="18370">
                  <c:v>79.025510000000381</c:v>
                </c:pt>
                <c:pt idx="18371">
                  <c:v>79.026600000000386</c:v>
                </c:pt>
                <c:pt idx="18372">
                  <c:v>79.027620000000383</c:v>
                </c:pt>
                <c:pt idx="18373">
                  <c:v>79.028590000000378</c:v>
                </c:pt>
                <c:pt idx="18374">
                  <c:v>79.029580000000379</c:v>
                </c:pt>
                <c:pt idx="18375">
                  <c:v>79.030570000000381</c:v>
                </c:pt>
                <c:pt idx="18376">
                  <c:v>79.031580000000375</c:v>
                </c:pt>
                <c:pt idx="18377">
                  <c:v>79.032590000000368</c:v>
                </c:pt>
                <c:pt idx="18378">
                  <c:v>79.033610000000365</c:v>
                </c:pt>
                <c:pt idx="18379">
                  <c:v>79.034620000000359</c:v>
                </c:pt>
                <c:pt idx="18380">
                  <c:v>79.035640000000356</c:v>
                </c:pt>
                <c:pt idx="18381">
                  <c:v>79.036610000000351</c:v>
                </c:pt>
                <c:pt idx="18382">
                  <c:v>79.037570000000358</c:v>
                </c:pt>
                <c:pt idx="18383">
                  <c:v>79.038470000000359</c:v>
                </c:pt>
                <c:pt idx="18384">
                  <c:v>79.039420000000362</c:v>
                </c:pt>
                <c:pt idx="18385">
                  <c:v>79.039990000000358</c:v>
                </c:pt>
                <c:pt idx="18386">
                  <c:v>79.040460000000365</c:v>
                </c:pt>
                <c:pt idx="18387">
                  <c:v>79.04089000000036</c:v>
                </c:pt>
                <c:pt idx="18388">
                  <c:v>79.041290000000359</c:v>
                </c:pt>
                <c:pt idx="18389">
                  <c:v>79.041670000000366</c:v>
                </c:pt>
                <c:pt idx="18390">
                  <c:v>79.042020000000363</c:v>
                </c:pt>
                <c:pt idx="18391">
                  <c:v>79.042290000000364</c:v>
                </c:pt>
                <c:pt idx="18392">
                  <c:v>79.04249000000037</c:v>
                </c:pt>
                <c:pt idx="18393">
                  <c:v>79.04258000000037</c:v>
                </c:pt>
                <c:pt idx="18394">
                  <c:v>79.042620000000369</c:v>
                </c:pt>
                <c:pt idx="18395">
                  <c:v>79.042750000000368</c:v>
                </c:pt>
                <c:pt idx="18396">
                  <c:v>79.043010000000365</c:v>
                </c:pt>
                <c:pt idx="18397">
                  <c:v>79.043300000000372</c:v>
                </c:pt>
                <c:pt idx="18398">
                  <c:v>79.043610000000371</c:v>
                </c:pt>
                <c:pt idx="18399">
                  <c:v>79.043920000000369</c:v>
                </c:pt>
                <c:pt idx="18400">
                  <c:v>79.044230000000368</c:v>
                </c:pt>
                <c:pt idx="18401">
                  <c:v>79.044530000000364</c:v>
                </c:pt>
                <c:pt idx="18402">
                  <c:v>79.044820000000371</c:v>
                </c:pt>
                <c:pt idx="18403">
                  <c:v>79.045100000000375</c:v>
                </c:pt>
                <c:pt idx="18404">
                  <c:v>79.045370000000375</c:v>
                </c:pt>
                <c:pt idx="18405">
                  <c:v>79.045650000000379</c:v>
                </c:pt>
                <c:pt idx="18406">
                  <c:v>79.045920000000379</c:v>
                </c:pt>
                <c:pt idx="18407">
                  <c:v>79.046190000000379</c:v>
                </c:pt>
                <c:pt idx="18408">
                  <c:v>79.046690000000382</c:v>
                </c:pt>
                <c:pt idx="18409">
                  <c:v>79.047590000000383</c:v>
                </c:pt>
                <c:pt idx="18410">
                  <c:v>79.048860000000388</c:v>
                </c:pt>
                <c:pt idx="18411">
                  <c:v>79.049650000000383</c:v>
                </c:pt>
                <c:pt idx="18412">
                  <c:v>79.050100000000384</c:v>
                </c:pt>
                <c:pt idx="18413">
                  <c:v>79.050650000000388</c:v>
                </c:pt>
                <c:pt idx="18414">
                  <c:v>79.051340000000394</c:v>
                </c:pt>
                <c:pt idx="18415">
                  <c:v>79.05182000000039</c:v>
                </c:pt>
                <c:pt idx="18416">
                  <c:v>79.052110000000397</c:v>
                </c:pt>
                <c:pt idx="18417">
                  <c:v>79.052570000000401</c:v>
                </c:pt>
                <c:pt idx="18418">
                  <c:v>79.053280000000399</c:v>
                </c:pt>
                <c:pt idx="18419">
                  <c:v>79.054320000000402</c:v>
                </c:pt>
                <c:pt idx="18420">
                  <c:v>79.054820000000404</c:v>
                </c:pt>
                <c:pt idx="18421">
                  <c:v>79.055230000000407</c:v>
                </c:pt>
                <c:pt idx="18422">
                  <c:v>79.055500000000407</c:v>
                </c:pt>
                <c:pt idx="18423">
                  <c:v>79.055750000000401</c:v>
                </c:pt>
                <c:pt idx="18424">
                  <c:v>79.055980000000403</c:v>
                </c:pt>
                <c:pt idx="18425">
                  <c:v>79.056420000000401</c:v>
                </c:pt>
                <c:pt idx="18426">
                  <c:v>79.056980000000394</c:v>
                </c:pt>
                <c:pt idx="18427">
                  <c:v>79.057680000000389</c:v>
                </c:pt>
                <c:pt idx="18428">
                  <c:v>79.057940000000386</c:v>
                </c:pt>
                <c:pt idx="18429">
                  <c:v>79.058130000000389</c:v>
                </c:pt>
                <c:pt idx="18430">
                  <c:v>79.05840000000039</c:v>
                </c:pt>
                <c:pt idx="18431">
                  <c:v>79.058640000000395</c:v>
                </c:pt>
                <c:pt idx="18432">
                  <c:v>79.059210000000391</c:v>
                </c:pt>
                <c:pt idx="18433">
                  <c:v>79.060010000000389</c:v>
                </c:pt>
                <c:pt idx="18434">
                  <c:v>79.060570000000382</c:v>
                </c:pt>
                <c:pt idx="18435">
                  <c:v>79.060960000000378</c:v>
                </c:pt>
                <c:pt idx="18436">
                  <c:v>79.061240000000382</c:v>
                </c:pt>
                <c:pt idx="18437">
                  <c:v>79.061450000000377</c:v>
                </c:pt>
                <c:pt idx="18438">
                  <c:v>79.061660000000373</c:v>
                </c:pt>
                <c:pt idx="18439">
                  <c:v>79.06186000000038</c:v>
                </c:pt>
                <c:pt idx="18440">
                  <c:v>79.062090000000381</c:v>
                </c:pt>
                <c:pt idx="18441">
                  <c:v>79.062600000000387</c:v>
                </c:pt>
                <c:pt idx="18442">
                  <c:v>79.063420000000391</c:v>
                </c:pt>
                <c:pt idx="18443">
                  <c:v>79.063950000000389</c:v>
                </c:pt>
                <c:pt idx="18444">
                  <c:v>79.065330000000387</c:v>
                </c:pt>
                <c:pt idx="18445">
                  <c:v>79.066970000000381</c:v>
                </c:pt>
                <c:pt idx="18446">
                  <c:v>79.067870000000383</c:v>
                </c:pt>
                <c:pt idx="18447">
                  <c:v>79.068550000000386</c:v>
                </c:pt>
                <c:pt idx="18448">
                  <c:v>79.068990000000383</c:v>
                </c:pt>
                <c:pt idx="18449">
                  <c:v>79.069180000000387</c:v>
                </c:pt>
                <c:pt idx="18450">
                  <c:v>79.069380000000393</c:v>
                </c:pt>
                <c:pt idx="18451">
                  <c:v>79.0698500000004</c:v>
                </c:pt>
                <c:pt idx="18452">
                  <c:v>79.070740000000399</c:v>
                </c:pt>
                <c:pt idx="18453">
                  <c:v>79.071300000000392</c:v>
                </c:pt>
                <c:pt idx="18454">
                  <c:v>79.071630000000397</c:v>
                </c:pt>
                <c:pt idx="18455">
                  <c:v>79.077520000000391</c:v>
                </c:pt>
                <c:pt idx="18456">
                  <c:v>79.085550000000396</c:v>
                </c:pt>
                <c:pt idx="18457">
                  <c:v>79.094510000000398</c:v>
                </c:pt>
                <c:pt idx="18458">
                  <c:v>79.101030000000392</c:v>
                </c:pt>
                <c:pt idx="18459">
                  <c:v>79.104490000000396</c:v>
                </c:pt>
                <c:pt idx="18460">
                  <c:v>79.105470000000395</c:v>
                </c:pt>
                <c:pt idx="18461">
                  <c:v>79.105700000000397</c:v>
                </c:pt>
                <c:pt idx="18462">
                  <c:v>79.105910000000392</c:v>
                </c:pt>
                <c:pt idx="18463">
                  <c:v>79.106100000000396</c:v>
                </c:pt>
                <c:pt idx="18464">
                  <c:v>79.106280000000396</c:v>
                </c:pt>
                <c:pt idx="18465">
                  <c:v>79.106460000000396</c:v>
                </c:pt>
                <c:pt idx="18466">
                  <c:v>79.106630000000393</c:v>
                </c:pt>
                <c:pt idx="18467">
                  <c:v>79.106800000000391</c:v>
                </c:pt>
                <c:pt idx="18468">
                  <c:v>79.106960000000385</c:v>
                </c:pt>
                <c:pt idx="18469">
                  <c:v>79.107120000000378</c:v>
                </c:pt>
                <c:pt idx="18470">
                  <c:v>79.107270000000383</c:v>
                </c:pt>
                <c:pt idx="18471">
                  <c:v>79.107420000000388</c:v>
                </c:pt>
                <c:pt idx="18472">
                  <c:v>79.10756000000039</c:v>
                </c:pt>
                <c:pt idx="18473">
                  <c:v>79.107700000000392</c:v>
                </c:pt>
                <c:pt idx="18474">
                  <c:v>79.107840000000394</c:v>
                </c:pt>
                <c:pt idx="18475">
                  <c:v>79.107980000000396</c:v>
                </c:pt>
                <c:pt idx="18476">
                  <c:v>79.108120000000397</c:v>
                </c:pt>
                <c:pt idx="18477">
                  <c:v>79.108260000000399</c:v>
                </c:pt>
                <c:pt idx="18478">
                  <c:v>79.108400000000401</c:v>
                </c:pt>
                <c:pt idx="18479">
                  <c:v>79.108550000000406</c:v>
                </c:pt>
                <c:pt idx="18480">
                  <c:v>79.108700000000411</c:v>
                </c:pt>
                <c:pt idx="18481">
                  <c:v>79.108850000000416</c:v>
                </c:pt>
                <c:pt idx="18482">
                  <c:v>79.108980000000415</c:v>
                </c:pt>
                <c:pt idx="18483">
                  <c:v>79.109110000000413</c:v>
                </c:pt>
                <c:pt idx="18484">
                  <c:v>79.109260000000418</c:v>
                </c:pt>
                <c:pt idx="18485">
                  <c:v>79.109480000000417</c:v>
                </c:pt>
                <c:pt idx="18486">
                  <c:v>79.109720000000422</c:v>
                </c:pt>
                <c:pt idx="18487">
                  <c:v>79.109920000000429</c:v>
                </c:pt>
                <c:pt idx="18488">
                  <c:v>79.110090000000426</c:v>
                </c:pt>
                <c:pt idx="18489">
                  <c:v>79.11025000000042</c:v>
                </c:pt>
                <c:pt idx="18490">
                  <c:v>79.110540000000427</c:v>
                </c:pt>
                <c:pt idx="18491">
                  <c:v>79.11082000000043</c:v>
                </c:pt>
                <c:pt idx="18492">
                  <c:v>79.110990000000427</c:v>
                </c:pt>
                <c:pt idx="18493">
                  <c:v>79.111130000000429</c:v>
                </c:pt>
                <c:pt idx="18494">
                  <c:v>79.111260000000428</c:v>
                </c:pt>
                <c:pt idx="18495">
                  <c:v>79.111380000000423</c:v>
                </c:pt>
                <c:pt idx="18496">
                  <c:v>79.111520000000425</c:v>
                </c:pt>
                <c:pt idx="18497">
                  <c:v>79.111650000000424</c:v>
                </c:pt>
                <c:pt idx="18498">
                  <c:v>79.111780000000422</c:v>
                </c:pt>
                <c:pt idx="18499">
                  <c:v>79.111910000000421</c:v>
                </c:pt>
                <c:pt idx="18500">
                  <c:v>79.11204000000042</c:v>
                </c:pt>
                <c:pt idx="18501">
                  <c:v>79.112170000000418</c:v>
                </c:pt>
                <c:pt idx="18502">
                  <c:v>79.112290000000414</c:v>
                </c:pt>
                <c:pt idx="18503">
                  <c:v>79.112410000000409</c:v>
                </c:pt>
                <c:pt idx="18504">
                  <c:v>79.112530000000405</c:v>
                </c:pt>
                <c:pt idx="18505">
                  <c:v>79.1126500000004</c:v>
                </c:pt>
                <c:pt idx="18506">
                  <c:v>79.112770000000395</c:v>
                </c:pt>
                <c:pt idx="18507">
                  <c:v>79.112880000000402</c:v>
                </c:pt>
                <c:pt idx="18508">
                  <c:v>79.112990000000408</c:v>
                </c:pt>
                <c:pt idx="18509">
                  <c:v>79.113100000000415</c:v>
                </c:pt>
                <c:pt idx="18510">
                  <c:v>79.113200000000418</c:v>
                </c:pt>
                <c:pt idx="18511">
                  <c:v>79.113310000000425</c:v>
                </c:pt>
                <c:pt idx="18512">
                  <c:v>79.113410000000428</c:v>
                </c:pt>
                <c:pt idx="18513">
                  <c:v>79.113520000000435</c:v>
                </c:pt>
                <c:pt idx="18514">
                  <c:v>79.113630000000441</c:v>
                </c:pt>
                <c:pt idx="18515">
                  <c:v>79.113740000000448</c:v>
                </c:pt>
                <c:pt idx="18516">
                  <c:v>79.113850000000454</c:v>
                </c:pt>
                <c:pt idx="18517">
                  <c:v>79.113960000000461</c:v>
                </c:pt>
                <c:pt idx="18518">
                  <c:v>79.114060000000464</c:v>
                </c:pt>
                <c:pt idx="18519">
                  <c:v>79.114160000000467</c:v>
                </c:pt>
                <c:pt idx="18520">
                  <c:v>79.114260000000471</c:v>
                </c:pt>
                <c:pt idx="18521">
                  <c:v>79.114370000000477</c:v>
                </c:pt>
                <c:pt idx="18522">
                  <c:v>79.114480000000484</c:v>
                </c:pt>
                <c:pt idx="18523">
                  <c:v>79.114580000000487</c:v>
                </c:pt>
                <c:pt idx="18524">
                  <c:v>79.11468000000049</c:v>
                </c:pt>
                <c:pt idx="18525">
                  <c:v>79.114790000000497</c:v>
                </c:pt>
                <c:pt idx="18526">
                  <c:v>79.114900000000503</c:v>
                </c:pt>
                <c:pt idx="18527">
                  <c:v>79.115000000000506</c:v>
                </c:pt>
                <c:pt idx="18528">
                  <c:v>79.11510000000051</c:v>
                </c:pt>
                <c:pt idx="18529">
                  <c:v>79.115200000000513</c:v>
                </c:pt>
                <c:pt idx="18530">
                  <c:v>79.115290000000513</c:v>
                </c:pt>
                <c:pt idx="18531">
                  <c:v>79.115390000000517</c:v>
                </c:pt>
                <c:pt idx="18532">
                  <c:v>79.115480000000517</c:v>
                </c:pt>
                <c:pt idx="18533">
                  <c:v>79.115570000000517</c:v>
                </c:pt>
                <c:pt idx="18534">
                  <c:v>79.115660000000517</c:v>
                </c:pt>
                <c:pt idx="18535">
                  <c:v>79.115740000000514</c:v>
                </c:pt>
                <c:pt idx="18536">
                  <c:v>79.115820000000511</c:v>
                </c:pt>
                <c:pt idx="18537">
                  <c:v>79.115900000000508</c:v>
                </c:pt>
                <c:pt idx="18538">
                  <c:v>79.115980000000505</c:v>
                </c:pt>
                <c:pt idx="18539">
                  <c:v>79.116060000000502</c:v>
                </c:pt>
                <c:pt idx="18540">
                  <c:v>79.116140000000499</c:v>
                </c:pt>
                <c:pt idx="18541">
                  <c:v>79.116220000000496</c:v>
                </c:pt>
                <c:pt idx="18542">
                  <c:v>79.116300000000493</c:v>
                </c:pt>
                <c:pt idx="18543">
                  <c:v>79.116390000000493</c:v>
                </c:pt>
                <c:pt idx="18544">
                  <c:v>79.11647000000049</c:v>
                </c:pt>
                <c:pt idx="18545">
                  <c:v>79.116550000000487</c:v>
                </c:pt>
                <c:pt idx="18546">
                  <c:v>79.116630000000484</c:v>
                </c:pt>
                <c:pt idx="18547">
                  <c:v>79.116710000000481</c:v>
                </c:pt>
                <c:pt idx="18548">
                  <c:v>79.116790000000478</c:v>
                </c:pt>
                <c:pt idx="18549">
                  <c:v>79.116870000000475</c:v>
                </c:pt>
                <c:pt idx="18550">
                  <c:v>79.116950000000472</c:v>
                </c:pt>
                <c:pt idx="18551">
                  <c:v>79.117030000000469</c:v>
                </c:pt>
                <c:pt idx="18552">
                  <c:v>79.117110000000466</c:v>
                </c:pt>
                <c:pt idx="18553">
                  <c:v>79.117190000000463</c:v>
                </c:pt>
                <c:pt idx="18554">
                  <c:v>79.11727000000046</c:v>
                </c:pt>
                <c:pt idx="18555">
                  <c:v>79.117350000000457</c:v>
                </c:pt>
                <c:pt idx="18556">
                  <c:v>79.117430000000454</c:v>
                </c:pt>
                <c:pt idx="18557">
                  <c:v>79.117510000000451</c:v>
                </c:pt>
                <c:pt idx="18558">
                  <c:v>79.117590000000448</c:v>
                </c:pt>
                <c:pt idx="18559">
                  <c:v>79.117670000000444</c:v>
                </c:pt>
                <c:pt idx="18560">
                  <c:v>79.117750000000441</c:v>
                </c:pt>
                <c:pt idx="18561">
                  <c:v>79.117830000000438</c:v>
                </c:pt>
                <c:pt idx="18562">
                  <c:v>79.117910000000435</c:v>
                </c:pt>
                <c:pt idx="18563">
                  <c:v>79.118000000000436</c:v>
                </c:pt>
                <c:pt idx="18564">
                  <c:v>79.118090000000436</c:v>
                </c:pt>
                <c:pt idx="18565">
                  <c:v>79.118180000000436</c:v>
                </c:pt>
                <c:pt idx="18566">
                  <c:v>79.118270000000436</c:v>
                </c:pt>
                <c:pt idx="18567">
                  <c:v>79.118360000000436</c:v>
                </c:pt>
                <c:pt idx="18568">
                  <c:v>79.118450000000436</c:v>
                </c:pt>
                <c:pt idx="18569">
                  <c:v>79.118540000000436</c:v>
                </c:pt>
                <c:pt idx="18570">
                  <c:v>79.118630000000437</c:v>
                </c:pt>
                <c:pt idx="18571">
                  <c:v>79.118720000000437</c:v>
                </c:pt>
                <c:pt idx="18572">
                  <c:v>79.11882000000044</c:v>
                </c:pt>
                <c:pt idx="18573">
                  <c:v>79.119030000000436</c:v>
                </c:pt>
                <c:pt idx="18574">
                  <c:v>79.119200000000433</c:v>
                </c:pt>
                <c:pt idx="18575">
                  <c:v>79.119410000000428</c:v>
                </c:pt>
                <c:pt idx="18576">
                  <c:v>79.121890000000434</c:v>
                </c:pt>
                <c:pt idx="18577">
                  <c:v>79.123020000000437</c:v>
                </c:pt>
                <c:pt idx="18578">
                  <c:v>79.123640000000435</c:v>
                </c:pt>
                <c:pt idx="18579">
                  <c:v>79.124090000000436</c:v>
                </c:pt>
                <c:pt idx="18580">
                  <c:v>79.12446000000044</c:v>
                </c:pt>
                <c:pt idx="18581">
                  <c:v>79.124770000000439</c:v>
                </c:pt>
                <c:pt idx="18582">
                  <c:v>79.125050000000442</c:v>
                </c:pt>
                <c:pt idx="18583">
                  <c:v>79.125200000000447</c:v>
                </c:pt>
                <c:pt idx="18584">
                  <c:v>79.125330000000446</c:v>
                </c:pt>
                <c:pt idx="18585">
                  <c:v>79.125470000000448</c:v>
                </c:pt>
                <c:pt idx="18586">
                  <c:v>79.125610000000449</c:v>
                </c:pt>
                <c:pt idx="18587">
                  <c:v>79.125750000000451</c:v>
                </c:pt>
                <c:pt idx="18588">
                  <c:v>79.125890000000453</c:v>
                </c:pt>
                <c:pt idx="18589">
                  <c:v>79.126030000000455</c:v>
                </c:pt>
                <c:pt idx="18590">
                  <c:v>79.126170000000457</c:v>
                </c:pt>
                <c:pt idx="18591">
                  <c:v>79.126300000000455</c:v>
                </c:pt>
                <c:pt idx="18592">
                  <c:v>79.126440000000457</c:v>
                </c:pt>
                <c:pt idx="18593">
                  <c:v>79.126570000000456</c:v>
                </c:pt>
                <c:pt idx="18594">
                  <c:v>79.126710000000458</c:v>
                </c:pt>
                <c:pt idx="18595">
                  <c:v>79.126840000000456</c:v>
                </c:pt>
                <c:pt idx="18596">
                  <c:v>79.126980000000458</c:v>
                </c:pt>
                <c:pt idx="18597">
                  <c:v>79.127100000000453</c:v>
                </c:pt>
                <c:pt idx="18598">
                  <c:v>79.127230000000452</c:v>
                </c:pt>
                <c:pt idx="18599">
                  <c:v>79.127360000000451</c:v>
                </c:pt>
                <c:pt idx="18600">
                  <c:v>79.127480000000446</c:v>
                </c:pt>
                <c:pt idx="18601">
                  <c:v>79.127600000000442</c:v>
                </c:pt>
                <c:pt idx="18602">
                  <c:v>79.127720000000437</c:v>
                </c:pt>
                <c:pt idx="18603">
                  <c:v>79.127850000000436</c:v>
                </c:pt>
                <c:pt idx="18604">
                  <c:v>79.127970000000431</c:v>
                </c:pt>
                <c:pt idx="18605">
                  <c:v>79.128140000000428</c:v>
                </c:pt>
                <c:pt idx="18606">
                  <c:v>79.128300000000422</c:v>
                </c:pt>
                <c:pt idx="18607">
                  <c:v>79.128470000000419</c:v>
                </c:pt>
                <c:pt idx="18608">
                  <c:v>79.128630000000413</c:v>
                </c:pt>
                <c:pt idx="18609">
                  <c:v>79.12880000000041</c:v>
                </c:pt>
                <c:pt idx="18610">
                  <c:v>79.128970000000407</c:v>
                </c:pt>
                <c:pt idx="18611">
                  <c:v>79.129140000000405</c:v>
                </c:pt>
                <c:pt idx="18612">
                  <c:v>79.129320000000405</c:v>
                </c:pt>
                <c:pt idx="18613">
                  <c:v>79.129500000000405</c:v>
                </c:pt>
                <c:pt idx="18614">
                  <c:v>79.129680000000405</c:v>
                </c:pt>
                <c:pt idx="18615">
                  <c:v>79.129940000000403</c:v>
                </c:pt>
                <c:pt idx="18616">
                  <c:v>79.1302000000004</c:v>
                </c:pt>
                <c:pt idx="18617">
                  <c:v>79.130460000000397</c:v>
                </c:pt>
                <c:pt idx="18618">
                  <c:v>79.131060000000403</c:v>
                </c:pt>
                <c:pt idx="18619">
                  <c:v>79.131720000000399</c:v>
                </c:pt>
                <c:pt idx="18620">
                  <c:v>79.132060000000394</c:v>
                </c:pt>
                <c:pt idx="18621">
                  <c:v>79.132340000000397</c:v>
                </c:pt>
                <c:pt idx="18622">
                  <c:v>79.132610000000398</c:v>
                </c:pt>
                <c:pt idx="18623">
                  <c:v>79.132870000000395</c:v>
                </c:pt>
                <c:pt idx="18624">
                  <c:v>79.1332900000004</c:v>
                </c:pt>
                <c:pt idx="18625">
                  <c:v>79.133880000000403</c:v>
                </c:pt>
                <c:pt idx="18626">
                  <c:v>79.134460000000402</c:v>
                </c:pt>
                <c:pt idx="18627">
                  <c:v>79.134780000000404</c:v>
                </c:pt>
                <c:pt idx="18628">
                  <c:v>79.135020000000409</c:v>
                </c:pt>
                <c:pt idx="18629">
                  <c:v>79.135420000000408</c:v>
                </c:pt>
                <c:pt idx="18630">
                  <c:v>79.135960000000409</c:v>
                </c:pt>
                <c:pt idx="18631">
                  <c:v>79.136270000000408</c:v>
                </c:pt>
                <c:pt idx="18632">
                  <c:v>79.136710000000406</c:v>
                </c:pt>
                <c:pt idx="18633">
                  <c:v>79.137590000000401</c:v>
                </c:pt>
                <c:pt idx="18634">
                  <c:v>79.138670000000403</c:v>
                </c:pt>
                <c:pt idx="18635">
                  <c:v>79.139220000000407</c:v>
                </c:pt>
                <c:pt idx="18636">
                  <c:v>79.140280000000402</c:v>
                </c:pt>
                <c:pt idx="18637">
                  <c:v>79.145060000000399</c:v>
                </c:pt>
                <c:pt idx="18638">
                  <c:v>79.1548700000004</c:v>
                </c:pt>
                <c:pt idx="18639">
                  <c:v>79.162510000000395</c:v>
                </c:pt>
                <c:pt idx="18640">
                  <c:v>79.167470000000392</c:v>
                </c:pt>
                <c:pt idx="18641">
                  <c:v>79.170180000000386</c:v>
                </c:pt>
                <c:pt idx="18642">
                  <c:v>79.171480000000386</c:v>
                </c:pt>
                <c:pt idx="18643">
                  <c:v>79.17249000000038</c:v>
                </c:pt>
                <c:pt idx="18644">
                  <c:v>79.172880000000376</c:v>
                </c:pt>
                <c:pt idx="18645">
                  <c:v>79.173050000000373</c:v>
                </c:pt>
                <c:pt idx="18646">
                  <c:v>79.173900000000373</c:v>
                </c:pt>
                <c:pt idx="18647">
                  <c:v>79.175050000000368</c:v>
                </c:pt>
                <c:pt idx="18648">
                  <c:v>79.175840000000363</c:v>
                </c:pt>
                <c:pt idx="18649">
                  <c:v>79.176320000000359</c:v>
                </c:pt>
                <c:pt idx="18650">
                  <c:v>79.176570000000353</c:v>
                </c:pt>
                <c:pt idx="18651">
                  <c:v>79.176670000000357</c:v>
                </c:pt>
                <c:pt idx="18652">
                  <c:v>79.17677000000036</c:v>
                </c:pt>
                <c:pt idx="18653">
                  <c:v>79.176870000000363</c:v>
                </c:pt>
                <c:pt idx="18654">
                  <c:v>79.176970000000367</c:v>
                </c:pt>
                <c:pt idx="18655">
                  <c:v>79.17707000000037</c:v>
                </c:pt>
                <c:pt idx="18656">
                  <c:v>79.177170000000373</c:v>
                </c:pt>
                <c:pt idx="18657">
                  <c:v>79.177270000000377</c:v>
                </c:pt>
                <c:pt idx="18658">
                  <c:v>79.177360000000377</c:v>
                </c:pt>
                <c:pt idx="18659">
                  <c:v>79.17746000000038</c:v>
                </c:pt>
                <c:pt idx="18660">
                  <c:v>79.17755000000038</c:v>
                </c:pt>
                <c:pt idx="18661">
                  <c:v>79.17764000000038</c:v>
                </c:pt>
                <c:pt idx="18662">
                  <c:v>79.177730000000381</c:v>
                </c:pt>
                <c:pt idx="18663">
                  <c:v>79.177820000000381</c:v>
                </c:pt>
                <c:pt idx="18664">
                  <c:v>79.177920000000384</c:v>
                </c:pt>
                <c:pt idx="18665">
                  <c:v>79.178010000000384</c:v>
                </c:pt>
                <c:pt idx="18666">
                  <c:v>79.178120000000391</c:v>
                </c:pt>
                <c:pt idx="18667">
                  <c:v>79.178230000000397</c:v>
                </c:pt>
                <c:pt idx="18668">
                  <c:v>79.1783300000004</c:v>
                </c:pt>
                <c:pt idx="18669">
                  <c:v>79.178430000000404</c:v>
                </c:pt>
                <c:pt idx="18670">
                  <c:v>79.178530000000407</c:v>
                </c:pt>
                <c:pt idx="18671">
                  <c:v>79.17863000000041</c:v>
                </c:pt>
                <c:pt idx="18672">
                  <c:v>79.178730000000414</c:v>
                </c:pt>
                <c:pt idx="18673">
                  <c:v>79.178830000000417</c:v>
                </c:pt>
                <c:pt idx="18674">
                  <c:v>79.17893000000042</c:v>
                </c:pt>
                <c:pt idx="18675">
                  <c:v>79.179030000000424</c:v>
                </c:pt>
                <c:pt idx="18676">
                  <c:v>79.179120000000424</c:v>
                </c:pt>
                <c:pt idx="18677">
                  <c:v>79.179210000000424</c:v>
                </c:pt>
                <c:pt idx="18678">
                  <c:v>79.179290000000421</c:v>
                </c:pt>
                <c:pt idx="18679">
                  <c:v>79.179380000000421</c:v>
                </c:pt>
                <c:pt idx="18680">
                  <c:v>79.179470000000421</c:v>
                </c:pt>
                <c:pt idx="18681">
                  <c:v>79.179560000000421</c:v>
                </c:pt>
                <c:pt idx="18682">
                  <c:v>79.179640000000418</c:v>
                </c:pt>
                <c:pt idx="18683">
                  <c:v>79.179730000000418</c:v>
                </c:pt>
                <c:pt idx="18684">
                  <c:v>79.179810000000415</c:v>
                </c:pt>
                <c:pt idx="18685">
                  <c:v>79.179900000000416</c:v>
                </c:pt>
                <c:pt idx="18686">
                  <c:v>79.179990000000416</c:v>
                </c:pt>
                <c:pt idx="18687">
                  <c:v>79.180080000000416</c:v>
                </c:pt>
                <c:pt idx="18688">
                  <c:v>79.180170000000416</c:v>
                </c:pt>
                <c:pt idx="18689">
                  <c:v>79.180260000000416</c:v>
                </c:pt>
                <c:pt idx="18690">
                  <c:v>79.180340000000413</c:v>
                </c:pt>
                <c:pt idx="18691">
                  <c:v>79.180430000000413</c:v>
                </c:pt>
                <c:pt idx="18692">
                  <c:v>79.180520000000413</c:v>
                </c:pt>
                <c:pt idx="18693">
                  <c:v>79.180610000000414</c:v>
                </c:pt>
                <c:pt idx="18694">
                  <c:v>79.180700000000414</c:v>
                </c:pt>
                <c:pt idx="18695">
                  <c:v>79.180790000000414</c:v>
                </c:pt>
                <c:pt idx="18696">
                  <c:v>79.180880000000414</c:v>
                </c:pt>
                <c:pt idx="18697">
                  <c:v>79.180970000000414</c:v>
                </c:pt>
                <c:pt idx="18698">
                  <c:v>79.181050000000411</c:v>
                </c:pt>
                <c:pt idx="18699">
                  <c:v>79.181130000000408</c:v>
                </c:pt>
                <c:pt idx="18700">
                  <c:v>79.181210000000405</c:v>
                </c:pt>
                <c:pt idx="18701">
                  <c:v>79.181290000000402</c:v>
                </c:pt>
                <c:pt idx="18702">
                  <c:v>79.181360000000396</c:v>
                </c:pt>
                <c:pt idx="18703">
                  <c:v>79.181480000000391</c:v>
                </c:pt>
                <c:pt idx="18704">
                  <c:v>79.181710000000393</c:v>
                </c:pt>
                <c:pt idx="18705">
                  <c:v>79.181890000000394</c:v>
                </c:pt>
                <c:pt idx="18706">
                  <c:v>79.182040000000399</c:v>
                </c:pt>
                <c:pt idx="18707">
                  <c:v>79.182190000000404</c:v>
                </c:pt>
                <c:pt idx="18708">
                  <c:v>79.182340000000409</c:v>
                </c:pt>
                <c:pt idx="18709">
                  <c:v>79.182490000000413</c:v>
                </c:pt>
                <c:pt idx="18710">
                  <c:v>79.182640000000418</c:v>
                </c:pt>
                <c:pt idx="18711">
                  <c:v>79.182790000000423</c:v>
                </c:pt>
                <c:pt idx="18712">
                  <c:v>79.182940000000428</c:v>
                </c:pt>
                <c:pt idx="18713">
                  <c:v>79.183090000000433</c:v>
                </c:pt>
                <c:pt idx="18714">
                  <c:v>79.183240000000438</c:v>
                </c:pt>
                <c:pt idx="18715">
                  <c:v>79.183390000000443</c:v>
                </c:pt>
                <c:pt idx="18716">
                  <c:v>79.18356000000044</c:v>
                </c:pt>
                <c:pt idx="18717">
                  <c:v>79.183630000000434</c:v>
                </c:pt>
                <c:pt idx="18718">
                  <c:v>79.183700000000428</c:v>
                </c:pt>
                <c:pt idx="18719">
                  <c:v>79.183770000000422</c:v>
                </c:pt>
                <c:pt idx="18720">
                  <c:v>79.183840000000416</c:v>
                </c:pt>
                <c:pt idx="18721">
                  <c:v>79.183920000000413</c:v>
                </c:pt>
                <c:pt idx="18722">
                  <c:v>79.184050000000411</c:v>
                </c:pt>
                <c:pt idx="18723">
                  <c:v>79.184250000000418</c:v>
                </c:pt>
                <c:pt idx="18724">
                  <c:v>79.184720000000425</c:v>
                </c:pt>
                <c:pt idx="18725">
                  <c:v>79.185070000000422</c:v>
                </c:pt>
                <c:pt idx="18726">
                  <c:v>79.185270000000429</c:v>
                </c:pt>
                <c:pt idx="18727">
                  <c:v>79.196760000000424</c:v>
                </c:pt>
                <c:pt idx="18728">
                  <c:v>79.22091000000043</c:v>
                </c:pt>
                <c:pt idx="18729">
                  <c:v>79.23273000000043</c:v>
                </c:pt>
                <c:pt idx="18730">
                  <c:v>79.236300000000426</c:v>
                </c:pt>
                <c:pt idx="18731">
                  <c:v>79.238860000000429</c:v>
                </c:pt>
                <c:pt idx="18732">
                  <c:v>79.241940000000426</c:v>
                </c:pt>
                <c:pt idx="18733">
                  <c:v>79.244740000000419</c:v>
                </c:pt>
                <c:pt idx="18734">
                  <c:v>79.245410000000419</c:v>
                </c:pt>
                <c:pt idx="18735">
                  <c:v>79.245570000000413</c:v>
                </c:pt>
                <c:pt idx="18736">
                  <c:v>79.245800000000415</c:v>
                </c:pt>
                <c:pt idx="18737">
                  <c:v>79.246030000000417</c:v>
                </c:pt>
                <c:pt idx="18738">
                  <c:v>79.246250000000416</c:v>
                </c:pt>
                <c:pt idx="18739">
                  <c:v>79.246450000000422</c:v>
                </c:pt>
                <c:pt idx="18740">
                  <c:v>79.246650000000429</c:v>
                </c:pt>
                <c:pt idx="18741">
                  <c:v>79.246850000000435</c:v>
                </c:pt>
                <c:pt idx="18742">
                  <c:v>79.247050000000442</c:v>
                </c:pt>
                <c:pt idx="18743">
                  <c:v>79.247250000000449</c:v>
                </c:pt>
                <c:pt idx="18744">
                  <c:v>79.247660000000451</c:v>
                </c:pt>
                <c:pt idx="18745">
                  <c:v>79.248690000000451</c:v>
                </c:pt>
                <c:pt idx="18746">
                  <c:v>79.249830000000458</c:v>
                </c:pt>
                <c:pt idx="18747">
                  <c:v>79.25109000000046</c:v>
                </c:pt>
                <c:pt idx="18748">
                  <c:v>79.252290000000457</c:v>
                </c:pt>
                <c:pt idx="18749">
                  <c:v>79.253520000000464</c:v>
                </c:pt>
                <c:pt idx="18750">
                  <c:v>79.254730000000464</c:v>
                </c:pt>
                <c:pt idx="18751">
                  <c:v>79.255920000000458</c:v>
                </c:pt>
                <c:pt idx="18752">
                  <c:v>79.257020000000452</c:v>
                </c:pt>
                <c:pt idx="18753">
                  <c:v>79.258020000000457</c:v>
                </c:pt>
                <c:pt idx="18754">
                  <c:v>79.25897000000046</c:v>
                </c:pt>
                <c:pt idx="18755">
                  <c:v>79.259660000000466</c:v>
                </c:pt>
                <c:pt idx="18756">
                  <c:v>79.260280000000463</c:v>
                </c:pt>
                <c:pt idx="18757">
                  <c:v>79.260730000000464</c:v>
                </c:pt>
                <c:pt idx="18758">
                  <c:v>79.260950000000463</c:v>
                </c:pt>
                <c:pt idx="18759">
                  <c:v>79.261110000000457</c:v>
                </c:pt>
                <c:pt idx="18760">
                  <c:v>79.261330000000456</c:v>
                </c:pt>
                <c:pt idx="18761">
                  <c:v>79.261510000000456</c:v>
                </c:pt>
                <c:pt idx="18762">
                  <c:v>79.261680000000453</c:v>
                </c:pt>
                <c:pt idx="18763">
                  <c:v>79.261770000000453</c:v>
                </c:pt>
                <c:pt idx="18764">
                  <c:v>79.261860000000453</c:v>
                </c:pt>
                <c:pt idx="18765">
                  <c:v>79.261950000000454</c:v>
                </c:pt>
                <c:pt idx="18766">
                  <c:v>79.262040000000454</c:v>
                </c:pt>
                <c:pt idx="18767">
                  <c:v>79.262120000000451</c:v>
                </c:pt>
                <c:pt idx="18768">
                  <c:v>79.262210000000451</c:v>
                </c:pt>
                <c:pt idx="18769">
                  <c:v>79.262300000000451</c:v>
                </c:pt>
                <c:pt idx="18770">
                  <c:v>79.262390000000451</c:v>
                </c:pt>
                <c:pt idx="18771">
                  <c:v>79.262470000000448</c:v>
                </c:pt>
                <c:pt idx="18772">
                  <c:v>79.262550000000445</c:v>
                </c:pt>
                <c:pt idx="18773">
                  <c:v>79.262630000000442</c:v>
                </c:pt>
                <c:pt idx="18774">
                  <c:v>79.262700000000436</c:v>
                </c:pt>
                <c:pt idx="18775">
                  <c:v>79.26277000000043</c:v>
                </c:pt>
                <c:pt idx="18776">
                  <c:v>79.262840000000423</c:v>
                </c:pt>
                <c:pt idx="18777">
                  <c:v>79.262910000000417</c:v>
                </c:pt>
                <c:pt idx="18778">
                  <c:v>79.262980000000411</c:v>
                </c:pt>
                <c:pt idx="18779">
                  <c:v>79.263050000000405</c:v>
                </c:pt>
                <c:pt idx="18780">
                  <c:v>79.263120000000399</c:v>
                </c:pt>
                <c:pt idx="18781">
                  <c:v>79.263190000000392</c:v>
                </c:pt>
                <c:pt idx="18782">
                  <c:v>79.263260000000386</c:v>
                </c:pt>
                <c:pt idx="18783">
                  <c:v>79.26333000000038</c:v>
                </c:pt>
                <c:pt idx="18784">
                  <c:v>79.263400000000374</c:v>
                </c:pt>
                <c:pt idx="18785">
                  <c:v>79.263460000000379</c:v>
                </c:pt>
                <c:pt idx="18786">
                  <c:v>79.263530000000372</c:v>
                </c:pt>
                <c:pt idx="18787">
                  <c:v>79.263600000000366</c:v>
                </c:pt>
                <c:pt idx="18788">
                  <c:v>79.26367000000036</c:v>
                </c:pt>
                <c:pt idx="18789">
                  <c:v>79.263730000000365</c:v>
                </c:pt>
                <c:pt idx="18790">
                  <c:v>79.26379000000037</c:v>
                </c:pt>
                <c:pt idx="18791">
                  <c:v>79.263860000000363</c:v>
                </c:pt>
                <c:pt idx="18792">
                  <c:v>79.263920000000368</c:v>
                </c:pt>
                <c:pt idx="18793">
                  <c:v>79.263990000000362</c:v>
                </c:pt>
                <c:pt idx="18794">
                  <c:v>79.264050000000367</c:v>
                </c:pt>
                <c:pt idx="18795">
                  <c:v>79.264110000000372</c:v>
                </c:pt>
                <c:pt idx="18796">
                  <c:v>79.264170000000377</c:v>
                </c:pt>
                <c:pt idx="18797">
                  <c:v>79.264230000000381</c:v>
                </c:pt>
                <c:pt idx="18798">
                  <c:v>79.264290000000386</c:v>
                </c:pt>
                <c:pt idx="18799">
                  <c:v>79.264350000000391</c:v>
                </c:pt>
                <c:pt idx="18800">
                  <c:v>79.264410000000396</c:v>
                </c:pt>
                <c:pt idx="18801">
                  <c:v>79.264470000000401</c:v>
                </c:pt>
                <c:pt idx="18802">
                  <c:v>79.264530000000406</c:v>
                </c:pt>
                <c:pt idx="18803">
                  <c:v>79.26459000000041</c:v>
                </c:pt>
                <c:pt idx="18804">
                  <c:v>79.264650000000415</c:v>
                </c:pt>
                <c:pt idx="18805">
                  <c:v>79.26471000000042</c:v>
                </c:pt>
                <c:pt idx="18806">
                  <c:v>79.264770000000425</c:v>
                </c:pt>
                <c:pt idx="18807">
                  <c:v>79.26483000000043</c:v>
                </c:pt>
                <c:pt idx="18808">
                  <c:v>79.264890000000435</c:v>
                </c:pt>
                <c:pt idx="18809">
                  <c:v>79.264950000000439</c:v>
                </c:pt>
                <c:pt idx="18810">
                  <c:v>79.265010000000444</c:v>
                </c:pt>
                <c:pt idx="18811">
                  <c:v>79.265070000000449</c:v>
                </c:pt>
                <c:pt idx="18812">
                  <c:v>79.265130000000454</c:v>
                </c:pt>
                <c:pt idx="18813">
                  <c:v>79.265190000000459</c:v>
                </c:pt>
                <c:pt idx="18814">
                  <c:v>79.26524000000046</c:v>
                </c:pt>
                <c:pt idx="18815">
                  <c:v>79.265290000000462</c:v>
                </c:pt>
                <c:pt idx="18816">
                  <c:v>79.265340000000464</c:v>
                </c:pt>
                <c:pt idx="18817">
                  <c:v>79.265390000000465</c:v>
                </c:pt>
                <c:pt idx="18818">
                  <c:v>79.265440000000467</c:v>
                </c:pt>
                <c:pt idx="18819">
                  <c:v>79.265500000000472</c:v>
                </c:pt>
                <c:pt idx="18820">
                  <c:v>79.265550000000474</c:v>
                </c:pt>
                <c:pt idx="18821">
                  <c:v>79.265600000000475</c:v>
                </c:pt>
                <c:pt idx="18822">
                  <c:v>79.26566000000048</c:v>
                </c:pt>
                <c:pt idx="18823">
                  <c:v>79.265720000000485</c:v>
                </c:pt>
                <c:pt idx="18824">
                  <c:v>79.265770000000487</c:v>
                </c:pt>
                <c:pt idx="18825">
                  <c:v>79.265830000000491</c:v>
                </c:pt>
                <c:pt idx="18826">
                  <c:v>79.265880000000493</c:v>
                </c:pt>
                <c:pt idx="18827">
                  <c:v>79.265940000000498</c:v>
                </c:pt>
                <c:pt idx="18828">
                  <c:v>79.2659900000005</c:v>
                </c:pt>
                <c:pt idx="18829">
                  <c:v>79.266040000000501</c:v>
                </c:pt>
                <c:pt idx="18830">
                  <c:v>79.266100000000506</c:v>
                </c:pt>
                <c:pt idx="18831">
                  <c:v>79.266160000000511</c:v>
                </c:pt>
                <c:pt idx="18832">
                  <c:v>79.266210000000513</c:v>
                </c:pt>
                <c:pt idx="18833">
                  <c:v>79.266260000000514</c:v>
                </c:pt>
                <c:pt idx="18834">
                  <c:v>79.266310000000516</c:v>
                </c:pt>
                <c:pt idx="18835">
                  <c:v>79.266360000000518</c:v>
                </c:pt>
                <c:pt idx="18836">
                  <c:v>79.266410000000519</c:v>
                </c:pt>
                <c:pt idx="18837">
                  <c:v>79.266460000000521</c:v>
                </c:pt>
                <c:pt idx="18838">
                  <c:v>79.266520000000526</c:v>
                </c:pt>
                <c:pt idx="18839">
                  <c:v>79.266580000000531</c:v>
                </c:pt>
                <c:pt idx="18840">
                  <c:v>79.266640000000535</c:v>
                </c:pt>
                <c:pt idx="18841">
                  <c:v>79.26670000000054</c:v>
                </c:pt>
                <c:pt idx="18842">
                  <c:v>79.266760000000545</c:v>
                </c:pt>
                <c:pt idx="18843">
                  <c:v>79.266810000000547</c:v>
                </c:pt>
                <c:pt idx="18844">
                  <c:v>79.266870000000551</c:v>
                </c:pt>
                <c:pt idx="18845">
                  <c:v>79.266930000000556</c:v>
                </c:pt>
                <c:pt idx="18846">
                  <c:v>79.266980000000558</c:v>
                </c:pt>
                <c:pt idx="18847">
                  <c:v>79.26703000000056</c:v>
                </c:pt>
                <c:pt idx="18848">
                  <c:v>79.267080000000561</c:v>
                </c:pt>
                <c:pt idx="18849">
                  <c:v>79.267130000000563</c:v>
                </c:pt>
                <c:pt idx="18850">
                  <c:v>79.267180000000565</c:v>
                </c:pt>
                <c:pt idx="18851">
                  <c:v>79.267230000000566</c:v>
                </c:pt>
                <c:pt idx="18852">
                  <c:v>79.267280000000568</c:v>
                </c:pt>
                <c:pt idx="18853">
                  <c:v>79.26733000000057</c:v>
                </c:pt>
                <c:pt idx="18854">
                  <c:v>79.267380000000571</c:v>
                </c:pt>
                <c:pt idx="18855">
                  <c:v>79.267430000000573</c:v>
                </c:pt>
                <c:pt idx="18856">
                  <c:v>79.267480000000575</c:v>
                </c:pt>
                <c:pt idx="18857">
                  <c:v>79.267530000000576</c:v>
                </c:pt>
                <c:pt idx="18858">
                  <c:v>79.267580000000578</c:v>
                </c:pt>
                <c:pt idx="18859">
                  <c:v>79.26763000000058</c:v>
                </c:pt>
                <c:pt idx="18860">
                  <c:v>79.267680000000581</c:v>
                </c:pt>
                <c:pt idx="18861">
                  <c:v>79.267730000000583</c:v>
                </c:pt>
                <c:pt idx="18862">
                  <c:v>79.267780000000585</c:v>
                </c:pt>
                <c:pt idx="18863">
                  <c:v>79.267830000000586</c:v>
                </c:pt>
                <c:pt idx="18864">
                  <c:v>79.267880000000588</c:v>
                </c:pt>
                <c:pt idx="18865">
                  <c:v>79.26793000000059</c:v>
                </c:pt>
                <c:pt idx="18866">
                  <c:v>79.267980000000591</c:v>
                </c:pt>
                <c:pt idx="18867">
                  <c:v>79.268030000000593</c:v>
                </c:pt>
                <c:pt idx="18868">
                  <c:v>79.268080000000595</c:v>
                </c:pt>
                <c:pt idx="18869">
                  <c:v>79.268130000000596</c:v>
                </c:pt>
                <c:pt idx="18870">
                  <c:v>79.268180000000598</c:v>
                </c:pt>
                <c:pt idx="18871">
                  <c:v>79.268230000000599</c:v>
                </c:pt>
                <c:pt idx="18872">
                  <c:v>79.268280000000601</c:v>
                </c:pt>
                <c:pt idx="18873">
                  <c:v>79.268330000000603</c:v>
                </c:pt>
                <c:pt idx="18874">
                  <c:v>79.268380000000604</c:v>
                </c:pt>
                <c:pt idx="18875">
                  <c:v>79.268430000000606</c:v>
                </c:pt>
                <c:pt idx="18876">
                  <c:v>79.268480000000608</c:v>
                </c:pt>
                <c:pt idx="18877">
                  <c:v>79.268530000000609</c:v>
                </c:pt>
                <c:pt idx="18878">
                  <c:v>79.268580000000611</c:v>
                </c:pt>
                <c:pt idx="18879">
                  <c:v>79.268630000000613</c:v>
                </c:pt>
                <c:pt idx="18880">
                  <c:v>79.268680000000614</c:v>
                </c:pt>
                <c:pt idx="18881">
                  <c:v>79.268730000000616</c:v>
                </c:pt>
                <c:pt idx="18882">
                  <c:v>79.268790000000621</c:v>
                </c:pt>
                <c:pt idx="18883">
                  <c:v>79.268840000000623</c:v>
                </c:pt>
                <c:pt idx="18884">
                  <c:v>79.268890000000624</c:v>
                </c:pt>
                <c:pt idx="18885">
                  <c:v>79.268940000000626</c:v>
                </c:pt>
                <c:pt idx="18886">
                  <c:v>79.268990000000628</c:v>
                </c:pt>
                <c:pt idx="18887">
                  <c:v>79.269040000000629</c:v>
                </c:pt>
                <c:pt idx="18888">
                  <c:v>79.269090000000631</c:v>
                </c:pt>
                <c:pt idx="18889">
                  <c:v>79.269140000000633</c:v>
                </c:pt>
                <c:pt idx="18890">
                  <c:v>79.269190000000634</c:v>
                </c:pt>
                <c:pt idx="18891">
                  <c:v>79.269250000000639</c:v>
                </c:pt>
                <c:pt idx="18892">
                  <c:v>79.269300000000641</c:v>
                </c:pt>
                <c:pt idx="18893">
                  <c:v>79.269350000000642</c:v>
                </c:pt>
                <c:pt idx="18894">
                  <c:v>79.269400000000644</c:v>
                </c:pt>
                <c:pt idx="18895">
                  <c:v>79.269480000000641</c:v>
                </c:pt>
                <c:pt idx="18896">
                  <c:v>79.26970000000064</c:v>
                </c:pt>
                <c:pt idx="18897">
                  <c:v>79.269960000000637</c:v>
                </c:pt>
                <c:pt idx="18898">
                  <c:v>79.270250000000644</c:v>
                </c:pt>
                <c:pt idx="18899">
                  <c:v>79.270560000000643</c:v>
                </c:pt>
                <c:pt idx="18900">
                  <c:v>79.270880000000645</c:v>
                </c:pt>
                <c:pt idx="18901">
                  <c:v>79.27121000000065</c:v>
                </c:pt>
                <c:pt idx="18902">
                  <c:v>79.271530000000652</c:v>
                </c:pt>
                <c:pt idx="18903">
                  <c:v>79.27188000000065</c:v>
                </c:pt>
                <c:pt idx="18904">
                  <c:v>79.272210000000655</c:v>
                </c:pt>
                <c:pt idx="18905">
                  <c:v>79.272560000000652</c:v>
                </c:pt>
                <c:pt idx="18906">
                  <c:v>79.272870000000651</c:v>
                </c:pt>
                <c:pt idx="18907">
                  <c:v>79.27318000000065</c:v>
                </c:pt>
                <c:pt idx="18908">
                  <c:v>79.273450000000651</c:v>
                </c:pt>
                <c:pt idx="18909">
                  <c:v>79.273780000000656</c:v>
                </c:pt>
                <c:pt idx="18910">
                  <c:v>79.274100000000658</c:v>
                </c:pt>
                <c:pt idx="18911">
                  <c:v>79.274460000000659</c:v>
                </c:pt>
                <c:pt idx="18912">
                  <c:v>79.274820000000659</c:v>
                </c:pt>
                <c:pt idx="18913">
                  <c:v>79.275200000000666</c:v>
                </c:pt>
                <c:pt idx="18914">
                  <c:v>79.275590000000662</c:v>
                </c:pt>
                <c:pt idx="18915">
                  <c:v>79.275970000000669</c:v>
                </c:pt>
                <c:pt idx="18916">
                  <c:v>79.276350000000676</c:v>
                </c:pt>
                <c:pt idx="18917">
                  <c:v>79.27672000000068</c:v>
                </c:pt>
                <c:pt idx="18918">
                  <c:v>79.277070000000677</c:v>
                </c:pt>
                <c:pt idx="18919">
                  <c:v>79.277410000000671</c:v>
                </c:pt>
                <c:pt idx="18920">
                  <c:v>79.277740000000676</c:v>
                </c:pt>
                <c:pt idx="18921">
                  <c:v>79.278060000000679</c:v>
                </c:pt>
                <c:pt idx="18922">
                  <c:v>79.278360000000674</c:v>
                </c:pt>
                <c:pt idx="18923">
                  <c:v>79.27866000000067</c:v>
                </c:pt>
                <c:pt idx="18924">
                  <c:v>79.278960000000666</c:v>
                </c:pt>
                <c:pt idx="18925">
                  <c:v>79.279220000000663</c:v>
                </c:pt>
                <c:pt idx="18926">
                  <c:v>79.27948000000066</c:v>
                </c:pt>
                <c:pt idx="18927">
                  <c:v>79.279710000000662</c:v>
                </c:pt>
                <c:pt idx="18928">
                  <c:v>79.279950000000667</c:v>
                </c:pt>
                <c:pt idx="18929">
                  <c:v>79.280170000000666</c:v>
                </c:pt>
                <c:pt idx="18930">
                  <c:v>79.280380000000662</c:v>
                </c:pt>
                <c:pt idx="18931">
                  <c:v>79.280560000000662</c:v>
                </c:pt>
                <c:pt idx="18932">
                  <c:v>79.280740000000662</c:v>
                </c:pt>
                <c:pt idx="18933">
                  <c:v>79.280910000000659</c:v>
                </c:pt>
                <c:pt idx="18934">
                  <c:v>79.281070000000653</c:v>
                </c:pt>
                <c:pt idx="18935">
                  <c:v>79.281230000000647</c:v>
                </c:pt>
                <c:pt idx="18936">
                  <c:v>79.281390000000641</c:v>
                </c:pt>
                <c:pt idx="18937">
                  <c:v>79.281540000000646</c:v>
                </c:pt>
                <c:pt idx="18938">
                  <c:v>79.281690000000651</c:v>
                </c:pt>
                <c:pt idx="18939">
                  <c:v>79.281840000000656</c:v>
                </c:pt>
                <c:pt idx="18940">
                  <c:v>79.281990000000661</c:v>
                </c:pt>
                <c:pt idx="18941">
                  <c:v>79.282130000000663</c:v>
                </c:pt>
                <c:pt idx="18942">
                  <c:v>79.282260000000662</c:v>
                </c:pt>
                <c:pt idx="18943">
                  <c:v>79.282400000000663</c:v>
                </c:pt>
                <c:pt idx="18944">
                  <c:v>79.282540000000665</c:v>
                </c:pt>
                <c:pt idx="18945">
                  <c:v>79.282670000000664</c:v>
                </c:pt>
                <c:pt idx="18946">
                  <c:v>79.282810000000666</c:v>
                </c:pt>
                <c:pt idx="18947">
                  <c:v>79.282950000000668</c:v>
                </c:pt>
                <c:pt idx="18948">
                  <c:v>79.283090000000669</c:v>
                </c:pt>
                <c:pt idx="18949">
                  <c:v>79.283220000000668</c:v>
                </c:pt>
                <c:pt idx="18950">
                  <c:v>79.28336000000067</c:v>
                </c:pt>
                <c:pt idx="18951">
                  <c:v>79.283490000000668</c:v>
                </c:pt>
                <c:pt idx="18952">
                  <c:v>79.283620000000667</c:v>
                </c:pt>
                <c:pt idx="18953">
                  <c:v>79.283760000000669</c:v>
                </c:pt>
                <c:pt idx="18954">
                  <c:v>79.283900000000671</c:v>
                </c:pt>
                <c:pt idx="18955">
                  <c:v>79.284030000000669</c:v>
                </c:pt>
                <c:pt idx="18956">
                  <c:v>79.284150000000665</c:v>
                </c:pt>
                <c:pt idx="18957">
                  <c:v>79.284290000000667</c:v>
                </c:pt>
                <c:pt idx="18958">
                  <c:v>79.284420000000665</c:v>
                </c:pt>
                <c:pt idx="18959">
                  <c:v>79.284540000000661</c:v>
                </c:pt>
                <c:pt idx="18960">
                  <c:v>79.284660000000656</c:v>
                </c:pt>
                <c:pt idx="18961">
                  <c:v>79.284790000000655</c:v>
                </c:pt>
                <c:pt idx="18962">
                  <c:v>79.28491000000065</c:v>
                </c:pt>
                <c:pt idx="18963">
                  <c:v>79.285040000000649</c:v>
                </c:pt>
                <c:pt idx="18964">
                  <c:v>79.285170000000647</c:v>
                </c:pt>
                <c:pt idx="18965">
                  <c:v>79.285290000000643</c:v>
                </c:pt>
                <c:pt idx="18966">
                  <c:v>79.285410000000638</c:v>
                </c:pt>
                <c:pt idx="18967">
                  <c:v>79.285530000000634</c:v>
                </c:pt>
                <c:pt idx="18968">
                  <c:v>79.285650000000629</c:v>
                </c:pt>
                <c:pt idx="18969">
                  <c:v>79.285770000000625</c:v>
                </c:pt>
                <c:pt idx="18970">
                  <c:v>79.28589000000062</c:v>
                </c:pt>
                <c:pt idx="18971">
                  <c:v>79.286010000000616</c:v>
                </c:pt>
                <c:pt idx="18972">
                  <c:v>79.286130000000611</c:v>
                </c:pt>
                <c:pt idx="18973">
                  <c:v>79.286250000000607</c:v>
                </c:pt>
                <c:pt idx="18974">
                  <c:v>79.286370000000602</c:v>
                </c:pt>
                <c:pt idx="18975">
                  <c:v>79.286500000000601</c:v>
                </c:pt>
                <c:pt idx="18976">
                  <c:v>79.286620000000596</c:v>
                </c:pt>
                <c:pt idx="18977">
                  <c:v>79.286740000000592</c:v>
                </c:pt>
                <c:pt idx="18978">
                  <c:v>79.286850000000598</c:v>
                </c:pt>
                <c:pt idx="18979">
                  <c:v>79.286970000000593</c:v>
                </c:pt>
                <c:pt idx="18980">
                  <c:v>79.287090000000589</c:v>
                </c:pt>
                <c:pt idx="18981">
                  <c:v>79.287210000000584</c:v>
                </c:pt>
                <c:pt idx="18982">
                  <c:v>79.28733000000058</c:v>
                </c:pt>
                <c:pt idx="18983">
                  <c:v>79.287440000000586</c:v>
                </c:pt>
                <c:pt idx="18984">
                  <c:v>79.287550000000593</c:v>
                </c:pt>
                <c:pt idx="18985">
                  <c:v>79.287660000000599</c:v>
                </c:pt>
                <c:pt idx="18986">
                  <c:v>79.287770000000606</c:v>
                </c:pt>
                <c:pt idx="18987">
                  <c:v>79.287880000000612</c:v>
                </c:pt>
                <c:pt idx="18988">
                  <c:v>79.287980000000616</c:v>
                </c:pt>
                <c:pt idx="18989">
                  <c:v>79.288090000000622</c:v>
                </c:pt>
                <c:pt idx="18990">
                  <c:v>79.288190000000625</c:v>
                </c:pt>
                <c:pt idx="18991">
                  <c:v>79.288290000000629</c:v>
                </c:pt>
                <c:pt idx="18992">
                  <c:v>79.288400000000635</c:v>
                </c:pt>
                <c:pt idx="18993">
                  <c:v>79.288500000000639</c:v>
                </c:pt>
                <c:pt idx="18994">
                  <c:v>79.288600000000642</c:v>
                </c:pt>
                <c:pt idx="18995">
                  <c:v>79.288700000000645</c:v>
                </c:pt>
                <c:pt idx="18996">
                  <c:v>79.288810000000652</c:v>
                </c:pt>
                <c:pt idx="18997">
                  <c:v>79.288910000000655</c:v>
                </c:pt>
                <c:pt idx="18998">
                  <c:v>79.289010000000658</c:v>
                </c:pt>
                <c:pt idx="18999">
                  <c:v>79.289110000000662</c:v>
                </c:pt>
                <c:pt idx="19000">
                  <c:v>79.289210000000665</c:v>
                </c:pt>
                <c:pt idx="19001">
                  <c:v>79.289310000000668</c:v>
                </c:pt>
                <c:pt idx="19002">
                  <c:v>79.289400000000668</c:v>
                </c:pt>
                <c:pt idx="19003">
                  <c:v>79.289500000000672</c:v>
                </c:pt>
                <c:pt idx="19004">
                  <c:v>79.289600000000675</c:v>
                </c:pt>
                <c:pt idx="19005">
                  <c:v>79.289700000000678</c:v>
                </c:pt>
                <c:pt idx="19006">
                  <c:v>79.289800000000682</c:v>
                </c:pt>
                <c:pt idx="19007">
                  <c:v>79.289900000000685</c:v>
                </c:pt>
                <c:pt idx="19008">
                  <c:v>79.290000000000688</c:v>
                </c:pt>
                <c:pt idx="19009">
                  <c:v>79.290100000000692</c:v>
                </c:pt>
                <c:pt idx="19010">
                  <c:v>79.290200000000695</c:v>
                </c:pt>
                <c:pt idx="19011">
                  <c:v>79.290290000000695</c:v>
                </c:pt>
                <c:pt idx="19012">
                  <c:v>79.290380000000695</c:v>
                </c:pt>
                <c:pt idx="19013">
                  <c:v>79.290470000000695</c:v>
                </c:pt>
                <c:pt idx="19014">
                  <c:v>79.290570000000699</c:v>
                </c:pt>
                <c:pt idx="19015">
                  <c:v>79.290670000000702</c:v>
                </c:pt>
                <c:pt idx="19016">
                  <c:v>79.290770000000705</c:v>
                </c:pt>
                <c:pt idx="19017">
                  <c:v>79.290860000000706</c:v>
                </c:pt>
                <c:pt idx="19018">
                  <c:v>79.290950000000706</c:v>
                </c:pt>
                <c:pt idx="19019">
                  <c:v>79.291040000000706</c:v>
                </c:pt>
                <c:pt idx="19020">
                  <c:v>79.291130000000706</c:v>
                </c:pt>
                <c:pt idx="19021">
                  <c:v>79.291220000000706</c:v>
                </c:pt>
                <c:pt idx="19022">
                  <c:v>79.291310000000706</c:v>
                </c:pt>
                <c:pt idx="19023">
                  <c:v>79.29141000000071</c:v>
                </c:pt>
                <c:pt idx="19024">
                  <c:v>79.291510000000713</c:v>
                </c:pt>
                <c:pt idx="19025">
                  <c:v>79.291610000000716</c:v>
                </c:pt>
                <c:pt idx="19026">
                  <c:v>79.29171000000072</c:v>
                </c:pt>
                <c:pt idx="19027">
                  <c:v>79.291810000000723</c:v>
                </c:pt>
                <c:pt idx="19028">
                  <c:v>79.291910000000726</c:v>
                </c:pt>
                <c:pt idx="19029">
                  <c:v>79.292000000000726</c:v>
                </c:pt>
                <c:pt idx="19030">
                  <c:v>79.292090000000726</c:v>
                </c:pt>
                <c:pt idx="19031">
                  <c:v>79.292180000000727</c:v>
                </c:pt>
                <c:pt idx="19032">
                  <c:v>79.292270000000727</c:v>
                </c:pt>
                <c:pt idx="19033">
                  <c:v>79.292360000000727</c:v>
                </c:pt>
                <c:pt idx="19034">
                  <c:v>79.292450000000727</c:v>
                </c:pt>
                <c:pt idx="19035">
                  <c:v>79.292530000000724</c:v>
                </c:pt>
                <c:pt idx="19036">
                  <c:v>79.292620000000724</c:v>
                </c:pt>
                <c:pt idx="19037">
                  <c:v>79.292700000000721</c:v>
                </c:pt>
                <c:pt idx="19038">
                  <c:v>79.292770000000715</c:v>
                </c:pt>
                <c:pt idx="19039">
                  <c:v>79.292850000000712</c:v>
                </c:pt>
                <c:pt idx="19040">
                  <c:v>79.292930000000709</c:v>
                </c:pt>
                <c:pt idx="19041">
                  <c:v>79.293010000000706</c:v>
                </c:pt>
                <c:pt idx="19042">
                  <c:v>79.293090000000703</c:v>
                </c:pt>
                <c:pt idx="19043">
                  <c:v>79.2931700000007</c:v>
                </c:pt>
                <c:pt idx="19044">
                  <c:v>79.293250000000697</c:v>
                </c:pt>
                <c:pt idx="19045">
                  <c:v>79.293330000000694</c:v>
                </c:pt>
                <c:pt idx="19046">
                  <c:v>79.293410000000691</c:v>
                </c:pt>
                <c:pt idx="19047">
                  <c:v>79.293500000000691</c:v>
                </c:pt>
                <c:pt idx="19048">
                  <c:v>79.293580000000688</c:v>
                </c:pt>
                <c:pt idx="19049">
                  <c:v>79.293670000000688</c:v>
                </c:pt>
                <c:pt idx="19050">
                  <c:v>79.293750000000685</c:v>
                </c:pt>
                <c:pt idx="19051">
                  <c:v>79.293830000000682</c:v>
                </c:pt>
                <c:pt idx="19052">
                  <c:v>79.293900000000676</c:v>
                </c:pt>
                <c:pt idx="19053">
                  <c:v>79.293980000000673</c:v>
                </c:pt>
                <c:pt idx="19054">
                  <c:v>79.29406000000067</c:v>
                </c:pt>
                <c:pt idx="19055">
                  <c:v>79.29415000000067</c:v>
                </c:pt>
                <c:pt idx="19056">
                  <c:v>79.294230000000667</c:v>
                </c:pt>
                <c:pt idx="19057">
                  <c:v>79.294310000000664</c:v>
                </c:pt>
                <c:pt idx="19058">
                  <c:v>79.294400000000664</c:v>
                </c:pt>
                <c:pt idx="19059">
                  <c:v>79.294480000000661</c:v>
                </c:pt>
                <c:pt idx="19060">
                  <c:v>79.294560000000658</c:v>
                </c:pt>
                <c:pt idx="19061">
                  <c:v>79.294630000000652</c:v>
                </c:pt>
                <c:pt idx="19062">
                  <c:v>79.294730000000655</c:v>
                </c:pt>
                <c:pt idx="19063">
                  <c:v>79.294810000000652</c:v>
                </c:pt>
                <c:pt idx="19064">
                  <c:v>79.294900000000652</c:v>
                </c:pt>
                <c:pt idx="19065">
                  <c:v>79.294980000000649</c:v>
                </c:pt>
                <c:pt idx="19066">
                  <c:v>79.295070000000649</c:v>
                </c:pt>
                <c:pt idx="19067">
                  <c:v>79.295160000000649</c:v>
                </c:pt>
                <c:pt idx="19068">
                  <c:v>79.295240000000646</c:v>
                </c:pt>
                <c:pt idx="19069">
                  <c:v>79.295330000000646</c:v>
                </c:pt>
                <c:pt idx="19070">
                  <c:v>79.295420000000647</c:v>
                </c:pt>
                <c:pt idx="19071">
                  <c:v>79.295500000000644</c:v>
                </c:pt>
                <c:pt idx="19072">
                  <c:v>79.295580000000641</c:v>
                </c:pt>
                <c:pt idx="19073">
                  <c:v>79.295670000000641</c:v>
                </c:pt>
                <c:pt idx="19074">
                  <c:v>79.295750000000638</c:v>
                </c:pt>
                <c:pt idx="19075">
                  <c:v>79.295820000000631</c:v>
                </c:pt>
                <c:pt idx="19076">
                  <c:v>79.295830000000635</c:v>
                </c:pt>
                <c:pt idx="19077">
                  <c:v>79.295830000000635</c:v>
                </c:pt>
                <c:pt idx="19078">
                  <c:v>79.295840000000638</c:v>
                </c:pt>
                <c:pt idx="19079">
                  <c:v>79.295850000000641</c:v>
                </c:pt>
                <c:pt idx="19080">
                  <c:v>79.295860000000644</c:v>
                </c:pt>
                <c:pt idx="19081">
                  <c:v>79.295870000000647</c:v>
                </c:pt>
                <c:pt idx="19082">
                  <c:v>79.295880000000651</c:v>
                </c:pt>
                <c:pt idx="19083">
                  <c:v>79.295890000000654</c:v>
                </c:pt>
                <c:pt idx="19084">
                  <c:v>79.295900000000657</c:v>
                </c:pt>
                <c:pt idx="19085">
                  <c:v>79.29591000000066</c:v>
                </c:pt>
                <c:pt idx="19086">
                  <c:v>79.295920000000663</c:v>
                </c:pt>
                <c:pt idx="19087">
                  <c:v>79.295930000000666</c:v>
                </c:pt>
                <c:pt idx="19088">
                  <c:v>79.29594000000067</c:v>
                </c:pt>
                <c:pt idx="19089">
                  <c:v>79.295950000000673</c:v>
                </c:pt>
                <c:pt idx="19090">
                  <c:v>79.295960000000676</c:v>
                </c:pt>
                <c:pt idx="19091">
                  <c:v>79.295990000000671</c:v>
                </c:pt>
                <c:pt idx="19092">
                  <c:v>79.296050000000676</c:v>
                </c:pt>
                <c:pt idx="19093">
                  <c:v>79.296150000000679</c:v>
                </c:pt>
                <c:pt idx="19094">
                  <c:v>79.296340000000683</c:v>
                </c:pt>
                <c:pt idx="19095">
                  <c:v>79.296460000000678</c:v>
                </c:pt>
                <c:pt idx="19096">
                  <c:v>79.297120000000675</c:v>
                </c:pt>
                <c:pt idx="19097">
                  <c:v>79.301420000000675</c:v>
                </c:pt>
                <c:pt idx="19098">
                  <c:v>79.31358000000067</c:v>
                </c:pt>
                <c:pt idx="19099">
                  <c:v>79.34237000000067</c:v>
                </c:pt>
                <c:pt idx="19100">
                  <c:v>79.380510000000669</c:v>
                </c:pt>
                <c:pt idx="19101">
                  <c:v>79.426020000000662</c:v>
                </c:pt>
                <c:pt idx="19102">
                  <c:v>79.481950000000666</c:v>
                </c:pt>
                <c:pt idx="19103">
                  <c:v>79.55230000000067</c:v>
                </c:pt>
                <c:pt idx="19104">
                  <c:v>79.640530000000666</c:v>
                </c:pt>
                <c:pt idx="19105">
                  <c:v>79.754690000000664</c:v>
                </c:pt>
                <c:pt idx="19106">
                  <c:v>79.868510000000668</c:v>
                </c:pt>
                <c:pt idx="19107">
                  <c:v>79.954880000000671</c:v>
                </c:pt>
                <c:pt idx="19108">
                  <c:v>80.00296000000067</c:v>
                </c:pt>
                <c:pt idx="19109">
                  <c:v>80.029930000000675</c:v>
                </c:pt>
                <c:pt idx="19110">
                  <c:v>80.039780000000675</c:v>
                </c:pt>
                <c:pt idx="19111">
                  <c:v>80.046100000000678</c:v>
                </c:pt>
                <c:pt idx="19112">
                  <c:v>80.048010000000673</c:v>
                </c:pt>
                <c:pt idx="19113">
                  <c:v>80.048420000000675</c:v>
                </c:pt>
                <c:pt idx="19114">
                  <c:v>80.04875000000068</c:v>
                </c:pt>
                <c:pt idx="19115">
                  <c:v>80.049020000000681</c:v>
                </c:pt>
                <c:pt idx="19116">
                  <c:v>80.049260000000686</c:v>
                </c:pt>
                <c:pt idx="19117">
                  <c:v>80.049490000000688</c:v>
                </c:pt>
                <c:pt idx="19118">
                  <c:v>80.049710000000687</c:v>
                </c:pt>
                <c:pt idx="19119">
                  <c:v>80.049930000000685</c:v>
                </c:pt>
                <c:pt idx="19120">
                  <c:v>80.050150000000684</c:v>
                </c:pt>
                <c:pt idx="19121">
                  <c:v>80.050370000000683</c:v>
                </c:pt>
                <c:pt idx="19122">
                  <c:v>80.050800000000677</c:v>
                </c:pt>
                <c:pt idx="19123">
                  <c:v>80.050940000000679</c:v>
                </c:pt>
                <c:pt idx="19124">
                  <c:v>80.051090000000684</c:v>
                </c:pt>
                <c:pt idx="19125">
                  <c:v>80.051220000000683</c:v>
                </c:pt>
                <c:pt idx="19126">
                  <c:v>80.053150000000684</c:v>
                </c:pt>
                <c:pt idx="19127">
                  <c:v>80.059720000000681</c:v>
                </c:pt>
                <c:pt idx="19128">
                  <c:v>80.066650000000678</c:v>
                </c:pt>
                <c:pt idx="19129">
                  <c:v>80.072640000000675</c:v>
                </c:pt>
                <c:pt idx="19130">
                  <c:v>80.076930000000672</c:v>
                </c:pt>
                <c:pt idx="19131">
                  <c:v>80.082150000000667</c:v>
                </c:pt>
                <c:pt idx="19132">
                  <c:v>80.084270000000672</c:v>
                </c:pt>
                <c:pt idx="19133">
                  <c:v>80.085570000000672</c:v>
                </c:pt>
                <c:pt idx="19134">
                  <c:v>80.08637000000067</c:v>
                </c:pt>
                <c:pt idx="19135">
                  <c:v>80.086630000000667</c:v>
                </c:pt>
                <c:pt idx="19136">
                  <c:v>80.086840000000663</c:v>
                </c:pt>
                <c:pt idx="19137">
                  <c:v>80.08704000000067</c:v>
                </c:pt>
                <c:pt idx="19138">
                  <c:v>80.087240000000676</c:v>
                </c:pt>
                <c:pt idx="19139">
                  <c:v>80.08743000000068</c:v>
                </c:pt>
                <c:pt idx="19140">
                  <c:v>80.087630000000686</c:v>
                </c:pt>
                <c:pt idx="19141">
                  <c:v>80.08782000000069</c:v>
                </c:pt>
                <c:pt idx="19142">
                  <c:v>80.088010000000693</c:v>
                </c:pt>
                <c:pt idx="19143">
                  <c:v>80.0882100000007</c:v>
                </c:pt>
                <c:pt idx="19144">
                  <c:v>80.088400000000703</c:v>
                </c:pt>
                <c:pt idx="19145">
                  <c:v>80.088590000000707</c:v>
                </c:pt>
                <c:pt idx="19146">
                  <c:v>80.088790000000714</c:v>
                </c:pt>
                <c:pt idx="19147">
                  <c:v>80.089000000000709</c:v>
                </c:pt>
                <c:pt idx="19148">
                  <c:v>80.089200000000716</c:v>
                </c:pt>
                <c:pt idx="19149">
                  <c:v>80.089420000000715</c:v>
                </c:pt>
                <c:pt idx="19150">
                  <c:v>80.089780000000715</c:v>
                </c:pt>
                <c:pt idx="19151">
                  <c:v>80.090030000000709</c:v>
                </c:pt>
                <c:pt idx="19152">
                  <c:v>80.09030000000071</c:v>
                </c:pt>
                <c:pt idx="19153">
                  <c:v>80.090590000000716</c:v>
                </c:pt>
                <c:pt idx="19154">
                  <c:v>80.090900000000715</c:v>
                </c:pt>
                <c:pt idx="19155">
                  <c:v>80.091200000000711</c:v>
                </c:pt>
                <c:pt idx="19156">
                  <c:v>80.091500000000707</c:v>
                </c:pt>
                <c:pt idx="19157">
                  <c:v>80.091810000000706</c:v>
                </c:pt>
                <c:pt idx="19158">
                  <c:v>80.092120000000705</c:v>
                </c:pt>
                <c:pt idx="19159">
                  <c:v>80.092430000000704</c:v>
                </c:pt>
                <c:pt idx="19160">
                  <c:v>80.092740000000703</c:v>
                </c:pt>
                <c:pt idx="19161">
                  <c:v>80.093100000000703</c:v>
                </c:pt>
                <c:pt idx="19162">
                  <c:v>80.093440000000697</c:v>
                </c:pt>
                <c:pt idx="19163">
                  <c:v>80.094040000000703</c:v>
                </c:pt>
                <c:pt idx="19164">
                  <c:v>80.094520000000699</c:v>
                </c:pt>
                <c:pt idx="19165">
                  <c:v>80.094740000000698</c:v>
                </c:pt>
                <c:pt idx="19166">
                  <c:v>80.094860000000693</c:v>
                </c:pt>
                <c:pt idx="19167">
                  <c:v>80.095020000000687</c:v>
                </c:pt>
                <c:pt idx="19168">
                  <c:v>80.095190000000684</c:v>
                </c:pt>
                <c:pt idx="19169">
                  <c:v>80.095370000000685</c:v>
                </c:pt>
                <c:pt idx="19170">
                  <c:v>80.095560000000688</c:v>
                </c:pt>
                <c:pt idx="19171">
                  <c:v>80.095750000000692</c:v>
                </c:pt>
                <c:pt idx="19172">
                  <c:v>80.095940000000695</c:v>
                </c:pt>
                <c:pt idx="19173">
                  <c:v>80.096150000000691</c:v>
                </c:pt>
                <c:pt idx="19174">
                  <c:v>80.096350000000697</c:v>
                </c:pt>
                <c:pt idx="19175">
                  <c:v>80.096550000000704</c:v>
                </c:pt>
                <c:pt idx="19176">
                  <c:v>80.096740000000707</c:v>
                </c:pt>
                <c:pt idx="19177">
                  <c:v>80.096940000000714</c:v>
                </c:pt>
                <c:pt idx="19178">
                  <c:v>80.097130000000718</c:v>
                </c:pt>
                <c:pt idx="19179">
                  <c:v>80.097330000000724</c:v>
                </c:pt>
                <c:pt idx="19180">
                  <c:v>80.097530000000731</c:v>
                </c:pt>
                <c:pt idx="19181">
                  <c:v>80.097730000000738</c:v>
                </c:pt>
                <c:pt idx="19182">
                  <c:v>80.097930000000744</c:v>
                </c:pt>
                <c:pt idx="19183">
                  <c:v>80.098130000000751</c:v>
                </c:pt>
                <c:pt idx="19184">
                  <c:v>80.098330000000757</c:v>
                </c:pt>
                <c:pt idx="19185">
                  <c:v>80.098530000000764</c:v>
                </c:pt>
                <c:pt idx="19186">
                  <c:v>80.098720000000768</c:v>
                </c:pt>
                <c:pt idx="19187">
                  <c:v>80.098920000000774</c:v>
                </c:pt>
                <c:pt idx="19188">
                  <c:v>80.099110000000778</c:v>
                </c:pt>
                <c:pt idx="19189">
                  <c:v>80.099310000000784</c:v>
                </c:pt>
                <c:pt idx="19190">
                  <c:v>80.099510000000791</c:v>
                </c:pt>
                <c:pt idx="19191">
                  <c:v>80.099710000000798</c:v>
                </c:pt>
                <c:pt idx="19192">
                  <c:v>80.099910000000804</c:v>
                </c:pt>
                <c:pt idx="19193">
                  <c:v>80.100110000000811</c:v>
                </c:pt>
                <c:pt idx="19194">
                  <c:v>80.100310000000817</c:v>
                </c:pt>
                <c:pt idx="19195">
                  <c:v>80.100510000000824</c:v>
                </c:pt>
                <c:pt idx="19196">
                  <c:v>80.100710000000831</c:v>
                </c:pt>
                <c:pt idx="19197">
                  <c:v>80.100900000000834</c:v>
                </c:pt>
                <c:pt idx="19198">
                  <c:v>80.101090000000838</c:v>
                </c:pt>
                <c:pt idx="19199">
                  <c:v>80.101290000000844</c:v>
                </c:pt>
                <c:pt idx="19200">
                  <c:v>80.101490000000851</c:v>
                </c:pt>
                <c:pt idx="19201">
                  <c:v>80.10171000000085</c:v>
                </c:pt>
                <c:pt idx="19202">
                  <c:v>80.101920000000845</c:v>
                </c:pt>
                <c:pt idx="19203">
                  <c:v>80.10216000000085</c:v>
                </c:pt>
                <c:pt idx="19204">
                  <c:v>80.102450000000857</c:v>
                </c:pt>
                <c:pt idx="19205">
                  <c:v>80.102770000000859</c:v>
                </c:pt>
                <c:pt idx="19206">
                  <c:v>80.103580000000861</c:v>
                </c:pt>
                <c:pt idx="19207">
                  <c:v>80.104640000000856</c:v>
                </c:pt>
                <c:pt idx="19208">
                  <c:v>80.105350000000854</c:v>
                </c:pt>
                <c:pt idx="19209">
                  <c:v>80.105940000000857</c:v>
                </c:pt>
                <c:pt idx="19210">
                  <c:v>80.106480000000857</c:v>
                </c:pt>
                <c:pt idx="19211">
                  <c:v>80.106990000000863</c:v>
                </c:pt>
                <c:pt idx="19212">
                  <c:v>80.107490000000865</c:v>
                </c:pt>
                <c:pt idx="19213">
                  <c:v>80.108000000000871</c:v>
                </c:pt>
                <c:pt idx="19214">
                  <c:v>80.10849000000087</c:v>
                </c:pt>
                <c:pt idx="19215">
                  <c:v>80.109000000000876</c:v>
                </c:pt>
                <c:pt idx="19216">
                  <c:v>80.109510000000881</c:v>
                </c:pt>
                <c:pt idx="19217">
                  <c:v>80.110000000000881</c:v>
                </c:pt>
                <c:pt idx="19218">
                  <c:v>80.110500000000883</c:v>
                </c:pt>
                <c:pt idx="19219">
                  <c:v>80.110980000000879</c:v>
                </c:pt>
                <c:pt idx="19220">
                  <c:v>80.111470000000878</c:v>
                </c:pt>
                <c:pt idx="19221">
                  <c:v>80.112240000000881</c:v>
                </c:pt>
                <c:pt idx="19222">
                  <c:v>80.113430000000875</c:v>
                </c:pt>
                <c:pt idx="19223">
                  <c:v>80.114900000000873</c:v>
                </c:pt>
                <c:pt idx="19224">
                  <c:v>80.116640000000871</c:v>
                </c:pt>
                <c:pt idx="19225">
                  <c:v>80.118670000000876</c:v>
                </c:pt>
                <c:pt idx="19226">
                  <c:v>80.120850000000871</c:v>
                </c:pt>
                <c:pt idx="19227">
                  <c:v>80.123190000000875</c:v>
                </c:pt>
                <c:pt idx="19228">
                  <c:v>80.125690000000873</c:v>
                </c:pt>
                <c:pt idx="19229">
                  <c:v>80.128300000000877</c:v>
                </c:pt>
                <c:pt idx="19230">
                  <c:v>80.131410000000884</c:v>
                </c:pt>
                <c:pt idx="19231">
                  <c:v>80.13537000000089</c:v>
                </c:pt>
                <c:pt idx="19232">
                  <c:v>80.139860000000894</c:v>
                </c:pt>
                <c:pt idx="19233">
                  <c:v>80.144970000000896</c:v>
                </c:pt>
                <c:pt idx="19234">
                  <c:v>80.151360000000892</c:v>
                </c:pt>
                <c:pt idx="19235">
                  <c:v>80.158060000000887</c:v>
                </c:pt>
                <c:pt idx="19236">
                  <c:v>80.164050000000884</c:v>
                </c:pt>
                <c:pt idx="19237">
                  <c:v>80.169850000000878</c:v>
                </c:pt>
                <c:pt idx="19238">
                  <c:v>80.176360000000884</c:v>
                </c:pt>
                <c:pt idx="19239">
                  <c:v>80.18463000000088</c:v>
                </c:pt>
                <c:pt idx="19240">
                  <c:v>80.195370000000878</c:v>
                </c:pt>
                <c:pt idx="19241">
                  <c:v>80.20554000000088</c:v>
                </c:pt>
                <c:pt idx="19242">
                  <c:v>80.214460000000884</c:v>
                </c:pt>
                <c:pt idx="19243">
                  <c:v>80.223260000000877</c:v>
                </c:pt>
                <c:pt idx="19244">
                  <c:v>80.232650000000874</c:v>
                </c:pt>
                <c:pt idx="19245">
                  <c:v>80.243570000000872</c:v>
                </c:pt>
                <c:pt idx="19246">
                  <c:v>80.255220000000875</c:v>
                </c:pt>
                <c:pt idx="19247">
                  <c:v>80.267730000000881</c:v>
                </c:pt>
                <c:pt idx="19248">
                  <c:v>80.279350000000875</c:v>
                </c:pt>
                <c:pt idx="19249">
                  <c:v>80.290370000000877</c:v>
                </c:pt>
                <c:pt idx="19250">
                  <c:v>80.303150000000883</c:v>
                </c:pt>
                <c:pt idx="19251">
                  <c:v>80.317330000000879</c:v>
                </c:pt>
                <c:pt idx="19252">
                  <c:v>80.332970000000884</c:v>
                </c:pt>
                <c:pt idx="19253">
                  <c:v>80.34970000000088</c:v>
                </c:pt>
                <c:pt idx="19254">
                  <c:v>80.364060000000876</c:v>
                </c:pt>
                <c:pt idx="19255">
                  <c:v>80.375450000000882</c:v>
                </c:pt>
                <c:pt idx="19256">
                  <c:v>80.386620000000889</c:v>
                </c:pt>
                <c:pt idx="19257">
                  <c:v>80.397980000000885</c:v>
                </c:pt>
                <c:pt idx="19258">
                  <c:v>80.410280000000881</c:v>
                </c:pt>
                <c:pt idx="19259">
                  <c:v>80.423360000000883</c:v>
                </c:pt>
                <c:pt idx="19260">
                  <c:v>80.436800000000886</c:v>
                </c:pt>
                <c:pt idx="19261">
                  <c:v>80.450650000000891</c:v>
                </c:pt>
                <c:pt idx="19262">
                  <c:v>80.465800000000897</c:v>
                </c:pt>
                <c:pt idx="19263">
                  <c:v>80.480770000000902</c:v>
                </c:pt>
                <c:pt idx="19264">
                  <c:v>80.495240000000905</c:v>
                </c:pt>
                <c:pt idx="19265">
                  <c:v>80.509300000000906</c:v>
                </c:pt>
                <c:pt idx="19266">
                  <c:v>80.522060000000906</c:v>
                </c:pt>
                <c:pt idx="19267">
                  <c:v>80.53358000000091</c:v>
                </c:pt>
                <c:pt idx="19268">
                  <c:v>80.543220000000915</c:v>
                </c:pt>
                <c:pt idx="19269">
                  <c:v>80.550710000000919</c:v>
                </c:pt>
                <c:pt idx="19270">
                  <c:v>80.556280000000925</c:v>
                </c:pt>
                <c:pt idx="19271">
                  <c:v>80.560680000000929</c:v>
                </c:pt>
                <c:pt idx="19272">
                  <c:v>80.564250000000925</c:v>
                </c:pt>
                <c:pt idx="19273">
                  <c:v>80.567540000000932</c:v>
                </c:pt>
                <c:pt idx="19274">
                  <c:v>80.570730000000935</c:v>
                </c:pt>
                <c:pt idx="19275">
                  <c:v>80.574350000000933</c:v>
                </c:pt>
                <c:pt idx="19276">
                  <c:v>80.578710000000939</c:v>
                </c:pt>
                <c:pt idx="19277">
                  <c:v>80.582950000000935</c:v>
                </c:pt>
                <c:pt idx="19278">
                  <c:v>80.58701000000093</c:v>
                </c:pt>
                <c:pt idx="19279">
                  <c:v>80.591400000000931</c:v>
                </c:pt>
                <c:pt idx="19280">
                  <c:v>80.595870000000929</c:v>
                </c:pt>
                <c:pt idx="19281">
                  <c:v>80.599870000000934</c:v>
                </c:pt>
                <c:pt idx="19282">
                  <c:v>80.604230000000939</c:v>
                </c:pt>
                <c:pt idx="19283">
                  <c:v>80.608550000000946</c:v>
                </c:pt>
                <c:pt idx="19284">
                  <c:v>80.613060000000942</c:v>
                </c:pt>
                <c:pt idx="19285">
                  <c:v>80.618850000000947</c:v>
                </c:pt>
                <c:pt idx="19286">
                  <c:v>80.62447000000094</c:v>
                </c:pt>
                <c:pt idx="19287">
                  <c:v>80.629680000000945</c:v>
                </c:pt>
                <c:pt idx="19288">
                  <c:v>80.635990000000945</c:v>
                </c:pt>
                <c:pt idx="19289">
                  <c:v>80.644850000000943</c:v>
                </c:pt>
                <c:pt idx="19290">
                  <c:v>80.651250000000942</c:v>
                </c:pt>
                <c:pt idx="19291">
                  <c:v>80.658370000000943</c:v>
                </c:pt>
                <c:pt idx="19292">
                  <c:v>80.663930000000946</c:v>
                </c:pt>
                <c:pt idx="19293">
                  <c:v>80.666010000000952</c:v>
                </c:pt>
                <c:pt idx="19294">
                  <c:v>80.667150000000959</c:v>
                </c:pt>
                <c:pt idx="19295">
                  <c:v>80.668290000000965</c:v>
                </c:pt>
                <c:pt idx="19296">
                  <c:v>80.66956000000097</c:v>
                </c:pt>
                <c:pt idx="19297">
                  <c:v>80.670640000000972</c:v>
                </c:pt>
                <c:pt idx="19298">
                  <c:v>80.671790000000968</c:v>
                </c:pt>
                <c:pt idx="19299">
                  <c:v>80.672670000000963</c:v>
                </c:pt>
                <c:pt idx="19300">
                  <c:v>80.673470000000961</c:v>
                </c:pt>
                <c:pt idx="19301">
                  <c:v>80.674480000000955</c:v>
                </c:pt>
                <c:pt idx="19302">
                  <c:v>80.675640000000953</c:v>
                </c:pt>
                <c:pt idx="19303">
                  <c:v>80.676800000000952</c:v>
                </c:pt>
                <c:pt idx="19304">
                  <c:v>80.677790000000954</c:v>
                </c:pt>
                <c:pt idx="19305">
                  <c:v>80.678710000000947</c:v>
                </c:pt>
                <c:pt idx="19306">
                  <c:v>80.679660000000951</c:v>
                </c:pt>
                <c:pt idx="19307">
                  <c:v>80.680650000000952</c:v>
                </c:pt>
                <c:pt idx="19308">
                  <c:v>80.681620000000947</c:v>
                </c:pt>
                <c:pt idx="19309">
                  <c:v>80.682400000000953</c:v>
                </c:pt>
                <c:pt idx="19310">
                  <c:v>80.683100000000948</c:v>
                </c:pt>
                <c:pt idx="19311">
                  <c:v>80.683760000000945</c:v>
                </c:pt>
                <c:pt idx="19312">
                  <c:v>80.684400000000949</c:v>
                </c:pt>
                <c:pt idx="19313">
                  <c:v>80.684930000000946</c:v>
                </c:pt>
                <c:pt idx="19314">
                  <c:v>80.68521000000095</c:v>
                </c:pt>
                <c:pt idx="19315">
                  <c:v>80.686080000000956</c:v>
                </c:pt>
                <c:pt idx="19316">
                  <c:v>80.68709000000095</c:v>
                </c:pt>
                <c:pt idx="19317">
                  <c:v>80.68709000000095</c:v>
                </c:pt>
                <c:pt idx="19318">
                  <c:v>80.68709000000095</c:v>
                </c:pt>
                <c:pt idx="19319">
                  <c:v>80.68709000000095</c:v>
                </c:pt>
                <c:pt idx="19320">
                  <c:v>80.687240000000955</c:v>
                </c:pt>
                <c:pt idx="19321">
                  <c:v>80.687530000000962</c:v>
                </c:pt>
                <c:pt idx="19322">
                  <c:v>80.693530000000962</c:v>
                </c:pt>
                <c:pt idx="19323">
                  <c:v>80.713690000000966</c:v>
                </c:pt>
                <c:pt idx="19324">
                  <c:v>80.734810000000962</c:v>
                </c:pt>
                <c:pt idx="19325">
                  <c:v>80.745840000000968</c:v>
                </c:pt>
                <c:pt idx="19326">
                  <c:v>80.749580000000961</c:v>
                </c:pt>
                <c:pt idx="19327">
                  <c:v>80.751050000000959</c:v>
                </c:pt>
                <c:pt idx="19328">
                  <c:v>80.752240000000953</c:v>
                </c:pt>
                <c:pt idx="19329">
                  <c:v>80.753430000000947</c:v>
                </c:pt>
                <c:pt idx="19330">
                  <c:v>80.754580000000942</c:v>
                </c:pt>
                <c:pt idx="19331">
                  <c:v>80.755730000000938</c:v>
                </c:pt>
                <c:pt idx="19332">
                  <c:v>80.757010000000932</c:v>
                </c:pt>
                <c:pt idx="19333">
                  <c:v>80.758420000000939</c:v>
                </c:pt>
                <c:pt idx="19334">
                  <c:v>80.759940000000938</c:v>
                </c:pt>
                <c:pt idx="19335">
                  <c:v>80.761320000000936</c:v>
                </c:pt>
                <c:pt idx="19336">
                  <c:v>80.762620000000936</c:v>
                </c:pt>
                <c:pt idx="19337">
                  <c:v>80.76390000000093</c:v>
                </c:pt>
                <c:pt idx="19338">
                  <c:v>80.765190000000928</c:v>
                </c:pt>
                <c:pt idx="19339">
                  <c:v>80.76645000000093</c:v>
                </c:pt>
                <c:pt idx="19340">
                  <c:v>80.767600000000925</c:v>
                </c:pt>
                <c:pt idx="19341">
                  <c:v>80.76869000000093</c:v>
                </c:pt>
                <c:pt idx="19342">
                  <c:v>80.769760000000929</c:v>
                </c:pt>
                <c:pt idx="19343">
                  <c:v>80.770880000000929</c:v>
                </c:pt>
                <c:pt idx="19344">
                  <c:v>80.772030000000925</c:v>
                </c:pt>
                <c:pt idx="19345">
                  <c:v>80.773080000000931</c:v>
                </c:pt>
                <c:pt idx="19346">
                  <c:v>80.773750000000931</c:v>
                </c:pt>
                <c:pt idx="19347">
                  <c:v>80.774500000000927</c:v>
                </c:pt>
                <c:pt idx="19348">
                  <c:v>80.775380000000922</c:v>
                </c:pt>
                <c:pt idx="19349">
                  <c:v>80.775380000000922</c:v>
                </c:pt>
                <c:pt idx="19350">
                  <c:v>80.775380000000922</c:v>
                </c:pt>
                <c:pt idx="19351">
                  <c:v>80.775380000000922</c:v>
                </c:pt>
                <c:pt idx="19352">
                  <c:v>80.775560000000922</c:v>
                </c:pt>
                <c:pt idx="19353">
                  <c:v>80.775760000000929</c:v>
                </c:pt>
                <c:pt idx="19354">
                  <c:v>80.776000000000934</c:v>
                </c:pt>
                <c:pt idx="19355">
                  <c:v>80.777700000000934</c:v>
                </c:pt>
                <c:pt idx="19356">
                  <c:v>80.781140000000931</c:v>
                </c:pt>
                <c:pt idx="19357">
                  <c:v>80.785350000000932</c:v>
                </c:pt>
                <c:pt idx="19358">
                  <c:v>80.789600000000931</c:v>
                </c:pt>
                <c:pt idx="19359">
                  <c:v>80.793510000000936</c:v>
                </c:pt>
                <c:pt idx="19360">
                  <c:v>80.79688000000094</c:v>
                </c:pt>
                <c:pt idx="19361">
                  <c:v>80.800040000000934</c:v>
                </c:pt>
                <c:pt idx="19362">
                  <c:v>80.803470000000928</c:v>
                </c:pt>
                <c:pt idx="19363">
                  <c:v>80.807050000000928</c:v>
                </c:pt>
                <c:pt idx="19364">
                  <c:v>80.810600000000932</c:v>
                </c:pt>
                <c:pt idx="19365">
                  <c:v>80.814190000000934</c:v>
                </c:pt>
                <c:pt idx="19366">
                  <c:v>80.81852000000093</c:v>
                </c:pt>
                <c:pt idx="19367">
                  <c:v>80.820960000000923</c:v>
                </c:pt>
                <c:pt idx="19368">
                  <c:v>80.822020000000919</c:v>
                </c:pt>
                <c:pt idx="19369">
                  <c:v>80.823290000000924</c:v>
                </c:pt>
                <c:pt idx="19370">
                  <c:v>80.826380000000924</c:v>
                </c:pt>
                <c:pt idx="19371">
                  <c:v>80.832610000000926</c:v>
                </c:pt>
                <c:pt idx="19372">
                  <c:v>80.84047000000092</c:v>
                </c:pt>
                <c:pt idx="19373">
                  <c:v>80.849510000000919</c:v>
                </c:pt>
                <c:pt idx="19374">
                  <c:v>80.859740000000926</c:v>
                </c:pt>
                <c:pt idx="19375">
                  <c:v>80.872280000000927</c:v>
                </c:pt>
                <c:pt idx="19376">
                  <c:v>80.886890000000932</c:v>
                </c:pt>
                <c:pt idx="19377">
                  <c:v>80.899080000000936</c:v>
                </c:pt>
                <c:pt idx="19378">
                  <c:v>80.911250000000933</c:v>
                </c:pt>
                <c:pt idx="19379">
                  <c:v>80.923400000000939</c:v>
                </c:pt>
                <c:pt idx="19380">
                  <c:v>80.935840000000937</c:v>
                </c:pt>
                <c:pt idx="19381">
                  <c:v>80.954580000000931</c:v>
                </c:pt>
                <c:pt idx="19382">
                  <c:v>80.993740000000926</c:v>
                </c:pt>
                <c:pt idx="19383">
                  <c:v>81.051150000000931</c:v>
                </c:pt>
                <c:pt idx="19384">
                  <c:v>81.107210000000933</c:v>
                </c:pt>
                <c:pt idx="19385">
                  <c:v>81.161560000000932</c:v>
                </c:pt>
                <c:pt idx="19386">
                  <c:v>81.212360000000928</c:v>
                </c:pt>
                <c:pt idx="19387">
                  <c:v>81.266680000000932</c:v>
                </c:pt>
                <c:pt idx="19388">
                  <c:v>81.32501000000093</c:v>
                </c:pt>
                <c:pt idx="19389">
                  <c:v>81.38469000000093</c:v>
                </c:pt>
                <c:pt idx="19390">
                  <c:v>81.444210000000936</c:v>
                </c:pt>
                <c:pt idx="19391">
                  <c:v>81.501180000000943</c:v>
                </c:pt>
                <c:pt idx="19392">
                  <c:v>81.557520000000949</c:v>
                </c:pt>
                <c:pt idx="19393">
                  <c:v>81.613860000000955</c:v>
                </c:pt>
                <c:pt idx="19394">
                  <c:v>81.671530000000956</c:v>
                </c:pt>
                <c:pt idx="19395">
                  <c:v>81.729150000000956</c:v>
                </c:pt>
                <c:pt idx="19396">
                  <c:v>81.781810000000959</c:v>
                </c:pt>
                <c:pt idx="19397">
                  <c:v>81.826930000000957</c:v>
                </c:pt>
                <c:pt idx="19398">
                  <c:v>81.869740000000959</c:v>
                </c:pt>
                <c:pt idx="19399">
                  <c:v>81.911490000000953</c:v>
                </c:pt>
                <c:pt idx="19400">
                  <c:v>81.948020000000952</c:v>
                </c:pt>
                <c:pt idx="19401">
                  <c:v>81.982500000000954</c:v>
                </c:pt>
                <c:pt idx="19402">
                  <c:v>82.015110000000959</c:v>
                </c:pt>
                <c:pt idx="19403">
                  <c:v>82.045290000000961</c:v>
                </c:pt>
                <c:pt idx="19404">
                  <c:v>82.075260000000966</c:v>
                </c:pt>
                <c:pt idx="19405">
                  <c:v>82.10464000000097</c:v>
                </c:pt>
                <c:pt idx="19406">
                  <c:v>82.134120000000976</c:v>
                </c:pt>
                <c:pt idx="19407">
                  <c:v>82.165280000000976</c:v>
                </c:pt>
                <c:pt idx="19408">
                  <c:v>82.19481000000097</c:v>
                </c:pt>
                <c:pt idx="19409">
                  <c:v>82.223760000000965</c:v>
                </c:pt>
                <c:pt idx="19410">
                  <c:v>82.254270000000972</c:v>
                </c:pt>
                <c:pt idx="19411">
                  <c:v>82.289390000000978</c:v>
                </c:pt>
                <c:pt idx="19412">
                  <c:v>82.325370000000973</c:v>
                </c:pt>
                <c:pt idx="19413">
                  <c:v>82.356640000000979</c:v>
                </c:pt>
                <c:pt idx="19414">
                  <c:v>82.385460000000975</c:v>
                </c:pt>
                <c:pt idx="19415">
                  <c:v>82.411520000000976</c:v>
                </c:pt>
                <c:pt idx="19416">
                  <c:v>82.436860000000976</c:v>
                </c:pt>
                <c:pt idx="19417">
                  <c:v>82.472930000000972</c:v>
                </c:pt>
                <c:pt idx="19418">
                  <c:v>82.510580000000971</c:v>
                </c:pt>
                <c:pt idx="19419">
                  <c:v>82.549190000000976</c:v>
                </c:pt>
                <c:pt idx="19420">
                  <c:v>82.587870000000976</c:v>
                </c:pt>
                <c:pt idx="19421">
                  <c:v>82.627910000000981</c:v>
                </c:pt>
                <c:pt idx="19422">
                  <c:v>82.669100000000981</c:v>
                </c:pt>
                <c:pt idx="19423">
                  <c:v>82.707350000000986</c:v>
                </c:pt>
                <c:pt idx="19424">
                  <c:v>82.740540000000991</c:v>
                </c:pt>
                <c:pt idx="19425">
                  <c:v>82.768620000000993</c:v>
                </c:pt>
                <c:pt idx="19426">
                  <c:v>82.790160000000995</c:v>
                </c:pt>
                <c:pt idx="19427">
                  <c:v>82.803750000000989</c:v>
                </c:pt>
                <c:pt idx="19428">
                  <c:v>82.811670000000987</c:v>
                </c:pt>
                <c:pt idx="19429">
                  <c:v>82.841230000000991</c:v>
                </c:pt>
                <c:pt idx="19430">
                  <c:v>82.874540000000991</c:v>
                </c:pt>
                <c:pt idx="19431">
                  <c:v>82.906110000000993</c:v>
                </c:pt>
                <c:pt idx="19432">
                  <c:v>82.936420000000993</c:v>
                </c:pt>
                <c:pt idx="19433">
                  <c:v>82.960320000000991</c:v>
                </c:pt>
                <c:pt idx="19434">
                  <c:v>82.976090000000994</c:v>
                </c:pt>
                <c:pt idx="19435">
                  <c:v>82.984870000000996</c:v>
                </c:pt>
                <c:pt idx="19436">
                  <c:v>83.002750000001001</c:v>
                </c:pt>
                <c:pt idx="19437">
                  <c:v>83.026130000001004</c:v>
                </c:pt>
                <c:pt idx="19438">
                  <c:v>83.061890000001</c:v>
                </c:pt>
                <c:pt idx="19439">
                  <c:v>83.085980000001001</c:v>
                </c:pt>
                <c:pt idx="19440">
                  <c:v>83.103690000000995</c:v>
                </c:pt>
                <c:pt idx="19441">
                  <c:v>83.116370000000998</c:v>
                </c:pt>
                <c:pt idx="19442">
                  <c:v>83.120050000001001</c:v>
                </c:pt>
                <c:pt idx="19443">
                  <c:v>83.121540000001005</c:v>
                </c:pt>
                <c:pt idx="19444">
                  <c:v>83.128330000001</c:v>
                </c:pt>
                <c:pt idx="19445">
                  <c:v>83.145070000000999</c:v>
                </c:pt>
                <c:pt idx="19446">
                  <c:v>83.162760000001001</c:v>
                </c:pt>
                <c:pt idx="19447">
                  <c:v>83.179110000001003</c:v>
                </c:pt>
                <c:pt idx="19448">
                  <c:v>83.19131000000101</c:v>
                </c:pt>
                <c:pt idx="19449">
                  <c:v>83.200900000001013</c:v>
                </c:pt>
                <c:pt idx="19450">
                  <c:v>83.209110000001019</c:v>
                </c:pt>
                <c:pt idx="19451">
                  <c:v>83.216450000001018</c:v>
                </c:pt>
                <c:pt idx="19452">
                  <c:v>83.22295000000102</c:v>
                </c:pt>
                <c:pt idx="19453">
                  <c:v>83.229300000001018</c:v>
                </c:pt>
                <c:pt idx="19454">
                  <c:v>83.235160000001017</c:v>
                </c:pt>
                <c:pt idx="19455">
                  <c:v>83.240480000001014</c:v>
                </c:pt>
                <c:pt idx="19456">
                  <c:v>83.245510000001019</c:v>
                </c:pt>
                <c:pt idx="19457">
                  <c:v>83.250060000001014</c:v>
                </c:pt>
                <c:pt idx="19458">
                  <c:v>83.254420000001019</c:v>
                </c:pt>
                <c:pt idx="19459">
                  <c:v>83.258610000001013</c:v>
                </c:pt>
                <c:pt idx="19460">
                  <c:v>83.262780000001015</c:v>
                </c:pt>
                <c:pt idx="19461">
                  <c:v>83.266930000001011</c:v>
                </c:pt>
                <c:pt idx="19462">
                  <c:v>83.270770000001008</c:v>
                </c:pt>
                <c:pt idx="19463">
                  <c:v>83.275960000001007</c:v>
                </c:pt>
                <c:pt idx="19464">
                  <c:v>83.280550000001</c:v>
                </c:pt>
                <c:pt idx="19465">
                  <c:v>83.284440000000998</c:v>
                </c:pt>
                <c:pt idx="19466">
                  <c:v>83.288300000001001</c:v>
                </c:pt>
                <c:pt idx="19467">
                  <c:v>83.292110000001003</c:v>
                </c:pt>
                <c:pt idx="19468">
                  <c:v>83.295930000001007</c:v>
                </c:pt>
                <c:pt idx="19469">
                  <c:v>83.301120000001006</c:v>
                </c:pt>
                <c:pt idx="19470">
                  <c:v>83.307770000001</c:v>
                </c:pt>
                <c:pt idx="19471">
                  <c:v>83.312190000000996</c:v>
                </c:pt>
                <c:pt idx="19472">
                  <c:v>83.316220000000996</c:v>
                </c:pt>
                <c:pt idx="19473">
                  <c:v>83.319870000000989</c:v>
                </c:pt>
                <c:pt idx="19474">
                  <c:v>83.323480000000984</c:v>
                </c:pt>
                <c:pt idx="19475">
                  <c:v>83.327460000000983</c:v>
                </c:pt>
                <c:pt idx="19476">
                  <c:v>83.335060000000979</c:v>
                </c:pt>
                <c:pt idx="19477">
                  <c:v>83.346690000000976</c:v>
                </c:pt>
                <c:pt idx="19478">
                  <c:v>83.362440000000973</c:v>
                </c:pt>
                <c:pt idx="19479">
                  <c:v>83.385280000000975</c:v>
                </c:pt>
                <c:pt idx="19480">
                  <c:v>83.413800000000975</c:v>
                </c:pt>
                <c:pt idx="19481">
                  <c:v>83.44135000000098</c:v>
                </c:pt>
                <c:pt idx="19482">
                  <c:v>83.463490000000974</c:v>
                </c:pt>
                <c:pt idx="19483">
                  <c:v>83.489270000000971</c:v>
                </c:pt>
                <c:pt idx="19484">
                  <c:v>83.515030000000976</c:v>
                </c:pt>
                <c:pt idx="19485">
                  <c:v>83.539670000000982</c:v>
                </c:pt>
                <c:pt idx="19486">
                  <c:v>83.566280000000987</c:v>
                </c:pt>
                <c:pt idx="19487">
                  <c:v>83.595560000000987</c:v>
                </c:pt>
                <c:pt idx="19488">
                  <c:v>83.620670000000985</c:v>
                </c:pt>
                <c:pt idx="19489">
                  <c:v>83.644530000000984</c:v>
                </c:pt>
                <c:pt idx="19490">
                  <c:v>83.671540000000988</c:v>
                </c:pt>
                <c:pt idx="19491">
                  <c:v>83.701470000000981</c:v>
                </c:pt>
                <c:pt idx="19492">
                  <c:v>83.730330000000976</c:v>
                </c:pt>
                <c:pt idx="19493">
                  <c:v>83.753650000000974</c:v>
                </c:pt>
                <c:pt idx="19494">
                  <c:v>83.777620000000979</c:v>
                </c:pt>
                <c:pt idx="19495">
                  <c:v>83.801430000000977</c:v>
                </c:pt>
                <c:pt idx="19496">
                  <c:v>83.827010000000982</c:v>
                </c:pt>
                <c:pt idx="19497">
                  <c:v>83.853750000000986</c:v>
                </c:pt>
                <c:pt idx="19498">
                  <c:v>83.879770000000988</c:v>
                </c:pt>
                <c:pt idx="19499">
                  <c:v>83.899270000000982</c:v>
                </c:pt>
                <c:pt idx="19500">
                  <c:v>83.910880000000986</c:v>
                </c:pt>
                <c:pt idx="19501">
                  <c:v>83.924490000000986</c:v>
                </c:pt>
                <c:pt idx="19502">
                  <c:v>83.938910000000988</c:v>
                </c:pt>
                <c:pt idx="19503">
                  <c:v>83.952770000000982</c:v>
                </c:pt>
                <c:pt idx="19504">
                  <c:v>83.965530000000982</c:v>
                </c:pt>
                <c:pt idx="19505">
                  <c:v>83.978580000000989</c:v>
                </c:pt>
                <c:pt idx="19506">
                  <c:v>83.997730000000985</c:v>
                </c:pt>
                <c:pt idx="19507">
                  <c:v>84.024490000000981</c:v>
                </c:pt>
                <c:pt idx="19508">
                  <c:v>84.062700000000987</c:v>
                </c:pt>
                <c:pt idx="19509">
                  <c:v>84.108640000000989</c:v>
                </c:pt>
                <c:pt idx="19510">
                  <c:v>84.158120000000991</c:v>
                </c:pt>
                <c:pt idx="19511">
                  <c:v>84.209500000000986</c:v>
                </c:pt>
                <c:pt idx="19512">
                  <c:v>84.263470000000993</c:v>
                </c:pt>
                <c:pt idx="19513">
                  <c:v>84.320370000000992</c:v>
                </c:pt>
                <c:pt idx="19514">
                  <c:v>84.379340000000994</c:v>
                </c:pt>
                <c:pt idx="19515">
                  <c:v>84.435200000000989</c:v>
                </c:pt>
                <c:pt idx="19516">
                  <c:v>84.485650000000987</c:v>
                </c:pt>
                <c:pt idx="19517">
                  <c:v>84.527530000000993</c:v>
                </c:pt>
                <c:pt idx="19518">
                  <c:v>84.566990000000999</c:v>
                </c:pt>
                <c:pt idx="19519">
                  <c:v>84.604060000000999</c:v>
                </c:pt>
                <c:pt idx="19520">
                  <c:v>84.627820000000995</c:v>
                </c:pt>
                <c:pt idx="19521">
                  <c:v>84.646420000001001</c:v>
                </c:pt>
                <c:pt idx="19522">
                  <c:v>84.670790000001006</c:v>
                </c:pt>
                <c:pt idx="19523">
                  <c:v>84.694280000001001</c:v>
                </c:pt>
                <c:pt idx="19524">
                  <c:v>84.719120000000999</c:v>
                </c:pt>
                <c:pt idx="19525">
                  <c:v>84.743270000001004</c:v>
                </c:pt>
                <c:pt idx="19526">
                  <c:v>84.767630000001006</c:v>
                </c:pt>
                <c:pt idx="19527">
                  <c:v>84.794620000001004</c:v>
                </c:pt>
                <c:pt idx="19528">
                  <c:v>84.819770000001</c:v>
                </c:pt>
                <c:pt idx="19529">
                  <c:v>84.841960000000995</c:v>
                </c:pt>
                <c:pt idx="19530">
                  <c:v>84.864740000000992</c:v>
                </c:pt>
                <c:pt idx="19531">
                  <c:v>84.888880000000995</c:v>
                </c:pt>
                <c:pt idx="19532">
                  <c:v>84.91201000000099</c:v>
                </c:pt>
                <c:pt idx="19533">
                  <c:v>84.935050000000984</c:v>
                </c:pt>
                <c:pt idx="19534">
                  <c:v>84.958380000000986</c:v>
                </c:pt>
                <c:pt idx="19535">
                  <c:v>84.98212000000099</c:v>
                </c:pt>
                <c:pt idx="19536">
                  <c:v>85.00482000000099</c:v>
                </c:pt>
                <c:pt idx="19537">
                  <c:v>85.027730000000986</c:v>
                </c:pt>
                <c:pt idx="19538">
                  <c:v>85.05117000000098</c:v>
                </c:pt>
                <c:pt idx="19539">
                  <c:v>85.075010000000987</c:v>
                </c:pt>
                <c:pt idx="19540">
                  <c:v>85.100730000000993</c:v>
                </c:pt>
                <c:pt idx="19541">
                  <c:v>85.128220000000994</c:v>
                </c:pt>
                <c:pt idx="19542">
                  <c:v>85.156420000000992</c:v>
                </c:pt>
                <c:pt idx="19543">
                  <c:v>85.182420000000988</c:v>
                </c:pt>
                <c:pt idx="19544">
                  <c:v>85.205640000000983</c:v>
                </c:pt>
                <c:pt idx="19545">
                  <c:v>85.227810000000986</c:v>
                </c:pt>
                <c:pt idx="19546">
                  <c:v>85.249350000000987</c:v>
                </c:pt>
                <c:pt idx="19547">
                  <c:v>85.272120000000982</c:v>
                </c:pt>
                <c:pt idx="19548">
                  <c:v>85.292720000000983</c:v>
                </c:pt>
                <c:pt idx="19549">
                  <c:v>85.307630000000984</c:v>
                </c:pt>
                <c:pt idx="19550">
                  <c:v>85.32105000000098</c:v>
                </c:pt>
                <c:pt idx="19551">
                  <c:v>85.32866000000098</c:v>
                </c:pt>
                <c:pt idx="19552">
                  <c:v>85.340450000000985</c:v>
                </c:pt>
                <c:pt idx="19553">
                  <c:v>85.369770000000983</c:v>
                </c:pt>
                <c:pt idx="19554">
                  <c:v>85.397500000000989</c:v>
                </c:pt>
                <c:pt idx="19555">
                  <c:v>85.397500000000989</c:v>
                </c:pt>
                <c:pt idx="19556">
                  <c:v>85.397500000000989</c:v>
                </c:pt>
                <c:pt idx="19557">
                  <c:v>85.397500000000989</c:v>
                </c:pt>
                <c:pt idx="19558">
                  <c:v>85.402260000000993</c:v>
                </c:pt>
                <c:pt idx="19559">
                  <c:v>85.421740000000995</c:v>
                </c:pt>
                <c:pt idx="19560">
                  <c:v>85.440610000001001</c:v>
                </c:pt>
                <c:pt idx="19561">
                  <c:v>85.440610000001001</c:v>
                </c:pt>
                <c:pt idx="19562">
                  <c:v>85.440610000001001</c:v>
                </c:pt>
                <c:pt idx="19563">
                  <c:v>85.440610000001001</c:v>
                </c:pt>
                <c:pt idx="19564">
                  <c:v>85.440610000001001</c:v>
                </c:pt>
                <c:pt idx="19565">
                  <c:v>85.440610000001001</c:v>
                </c:pt>
                <c:pt idx="19566">
                  <c:v>85.440610000001001</c:v>
                </c:pt>
                <c:pt idx="19567">
                  <c:v>85.440910000000997</c:v>
                </c:pt>
                <c:pt idx="19568">
                  <c:v>85.441850000000997</c:v>
                </c:pt>
                <c:pt idx="19569">
                  <c:v>85.443180000000993</c:v>
                </c:pt>
                <c:pt idx="19570">
                  <c:v>85.448260000001</c:v>
                </c:pt>
                <c:pt idx="19571">
                  <c:v>85.458330000000998</c:v>
                </c:pt>
                <c:pt idx="19572">
                  <c:v>85.467980000000992</c:v>
                </c:pt>
                <c:pt idx="19573">
                  <c:v>85.475770000000992</c:v>
                </c:pt>
                <c:pt idx="19574">
                  <c:v>85.487440000000987</c:v>
                </c:pt>
                <c:pt idx="19575">
                  <c:v>85.502420000000981</c:v>
                </c:pt>
                <c:pt idx="19576">
                  <c:v>85.515190000000985</c:v>
                </c:pt>
                <c:pt idx="19577">
                  <c:v>85.524270000000982</c:v>
                </c:pt>
                <c:pt idx="19578">
                  <c:v>85.528880000000981</c:v>
                </c:pt>
                <c:pt idx="19579">
                  <c:v>85.531600000000978</c:v>
                </c:pt>
                <c:pt idx="19580">
                  <c:v>85.533420000000973</c:v>
                </c:pt>
                <c:pt idx="19581">
                  <c:v>85.535150000000968</c:v>
                </c:pt>
                <c:pt idx="19582">
                  <c:v>85.536640000000972</c:v>
                </c:pt>
                <c:pt idx="19583">
                  <c:v>85.538100000000966</c:v>
                </c:pt>
                <c:pt idx="19584">
                  <c:v>85.539720000000969</c:v>
                </c:pt>
                <c:pt idx="19585">
                  <c:v>85.54147000000097</c:v>
                </c:pt>
                <c:pt idx="19586">
                  <c:v>85.543210000000968</c:v>
                </c:pt>
                <c:pt idx="19587">
                  <c:v>85.545130000000967</c:v>
                </c:pt>
                <c:pt idx="19588">
                  <c:v>85.547410000000966</c:v>
                </c:pt>
                <c:pt idx="19589">
                  <c:v>85.549400000000972</c:v>
                </c:pt>
                <c:pt idx="19590">
                  <c:v>85.551250000000977</c:v>
                </c:pt>
                <c:pt idx="19591">
                  <c:v>85.553150000000983</c:v>
                </c:pt>
                <c:pt idx="19592">
                  <c:v>85.555350000000985</c:v>
                </c:pt>
                <c:pt idx="19593">
                  <c:v>85.557270000000983</c:v>
                </c:pt>
                <c:pt idx="19594">
                  <c:v>85.558600000000979</c:v>
                </c:pt>
                <c:pt idx="19595">
                  <c:v>85.560050000000984</c:v>
                </c:pt>
                <c:pt idx="19596">
                  <c:v>85.561420000000979</c:v>
                </c:pt>
                <c:pt idx="19597">
                  <c:v>85.562690000000984</c:v>
                </c:pt>
                <c:pt idx="19598">
                  <c:v>85.564040000000986</c:v>
                </c:pt>
                <c:pt idx="19599">
                  <c:v>85.565720000000979</c:v>
                </c:pt>
                <c:pt idx="19600">
                  <c:v>85.567420000000979</c:v>
                </c:pt>
                <c:pt idx="19601">
                  <c:v>85.569030000000978</c:v>
                </c:pt>
                <c:pt idx="19602">
                  <c:v>85.570630000000975</c:v>
                </c:pt>
                <c:pt idx="19603">
                  <c:v>85.572230000000971</c:v>
                </c:pt>
                <c:pt idx="19604">
                  <c:v>85.573600000000965</c:v>
                </c:pt>
                <c:pt idx="19605">
                  <c:v>85.574930000000961</c:v>
                </c:pt>
                <c:pt idx="19606">
                  <c:v>85.576290000000967</c:v>
                </c:pt>
                <c:pt idx="19607">
                  <c:v>85.577630000000966</c:v>
                </c:pt>
                <c:pt idx="19608">
                  <c:v>85.578730000000959</c:v>
                </c:pt>
                <c:pt idx="19609">
                  <c:v>85.579660000000956</c:v>
                </c:pt>
                <c:pt idx="19610">
                  <c:v>85.580550000000954</c:v>
                </c:pt>
                <c:pt idx="19611">
                  <c:v>85.581500000000958</c:v>
                </c:pt>
                <c:pt idx="19612">
                  <c:v>85.582380000000953</c:v>
                </c:pt>
                <c:pt idx="19613">
                  <c:v>85.583160000000959</c:v>
                </c:pt>
                <c:pt idx="19614">
                  <c:v>85.583780000000957</c:v>
                </c:pt>
                <c:pt idx="19615">
                  <c:v>85.58443000000095</c:v>
                </c:pt>
                <c:pt idx="19616">
                  <c:v>85.585580000000945</c:v>
                </c:pt>
                <c:pt idx="19617">
                  <c:v>85.586140000000938</c:v>
                </c:pt>
                <c:pt idx="19618">
                  <c:v>85.586510000000942</c:v>
                </c:pt>
                <c:pt idx="19619">
                  <c:v>85.586510000000942</c:v>
                </c:pt>
                <c:pt idx="19620">
                  <c:v>85.586510000000942</c:v>
                </c:pt>
                <c:pt idx="19621">
                  <c:v>85.586510000000942</c:v>
                </c:pt>
                <c:pt idx="19622">
                  <c:v>85.586510000000942</c:v>
                </c:pt>
                <c:pt idx="19623">
                  <c:v>85.586510000000942</c:v>
                </c:pt>
                <c:pt idx="19624">
                  <c:v>85.586570000000947</c:v>
                </c:pt>
                <c:pt idx="19625">
                  <c:v>85.586620000000948</c:v>
                </c:pt>
                <c:pt idx="19626">
                  <c:v>85.586710000000949</c:v>
                </c:pt>
                <c:pt idx="19627">
                  <c:v>85.586820000000955</c:v>
                </c:pt>
                <c:pt idx="19628">
                  <c:v>85.587400000000954</c:v>
                </c:pt>
                <c:pt idx="19629">
                  <c:v>85.591790000000955</c:v>
                </c:pt>
                <c:pt idx="19630">
                  <c:v>85.599590000000958</c:v>
                </c:pt>
                <c:pt idx="19631">
                  <c:v>85.607870000000958</c:v>
                </c:pt>
                <c:pt idx="19632">
                  <c:v>85.613840000000963</c:v>
                </c:pt>
                <c:pt idx="19633">
                  <c:v>85.617670000000956</c:v>
                </c:pt>
                <c:pt idx="19634">
                  <c:v>85.620120000000952</c:v>
                </c:pt>
                <c:pt idx="19635">
                  <c:v>85.621840000000958</c:v>
                </c:pt>
                <c:pt idx="19636">
                  <c:v>85.623080000000954</c:v>
                </c:pt>
                <c:pt idx="19637">
                  <c:v>85.62392000000095</c:v>
                </c:pt>
                <c:pt idx="19638">
                  <c:v>85.624560000000955</c:v>
                </c:pt>
                <c:pt idx="19639">
                  <c:v>85.625380000000959</c:v>
                </c:pt>
                <c:pt idx="19640">
                  <c:v>85.627340000000956</c:v>
                </c:pt>
                <c:pt idx="19641">
                  <c:v>85.630290000000954</c:v>
                </c:pt>
                <c:pt idx="19642">
                  <c:v>85.633330000000953</c:v>
                </c:pt>
                <c:pt idx="19643">
                  <c:v>85.63644000000096</c:v>
                </c:pt>
                <c:pt idx="19644">
                  <c:v>85.639260000000959</c:v>
                </c:pt>
                <c:pt idx="19645">
                  <c:v>85.641870000000964</c:v>
                </c:pt>
                <c:pt idx="19646">
                  <c:v>85.644810000000959</c:v>
                </c:pt>
                <c:pt idx="19647">
                  <c:v>85.647800000000956</c:v>
                </c:pt>
                <c:pt idx="19648">
                  <c:v>85.650810000000959</c:v>
                </c:pt>
                <c:pt idx="19649">
                  <c:v>85.653690000000964</c:v>
                </c:pt>
                <c:pt idx="19650">
                  <c:v>85.655830000000961</c:v>
                </c:pt>
                <c:pt idx="19651">
                  <c:v>85.657230000000965</c:v>
                </c:pt>
                <c:pt idx="19652">
                  <c:v>85.65838000000096</c:v>
                </c:pt>
                <c:pt idx="19653">
                  <c:v>85.659640000000962</c:v>
                </c:pt>
                <c:pt idx="19654">
                  <c:v>85.660920000000957</c:v>
                </c:pt>
                <c:pt idx="19655">
                  <c:v>85.662270000000959</c:v>
                </c:pt>
                <c:pt idx="19656">
                  <c:v>85.664580000000953</c:v>
                </c:pt>
                <c:pt idx="19657">
                  <c:v>85.667440000000951</c:v>
                </c:pt>
                <c:pt idx="19658">
                  <c:v>85.670970000000949</c:v>
                </c:pt>
                <c:pt idx="19659">
                  <c:v>85.672780000000955</c:v>
                </c:pt>
                <c:pt idx="19660">
                  <c:v>85.672780000000955</c:v>
                </c:pt>
                <c:pt idx="19661">
                  <c:v>85.672780000000955</c:v>
                </c:pt>
                <c:pt idx="19662">
                  <c:v>85.672780000000955</c:v>
                </c:pt>
                <c:pt idx="19663">
                  <c:v>85.672780000000955</c:v>
                </c:pt>
                <c:pt idx="19664">
                  <c:v>85.673060000000959</c:v>
                </c:pt>
                <c:pt idx="19665">
                  <c:v>85.673280000000958</c:v>
                </c:pt>
                <c:pt idx="19666">
                  <c:v>85.673360000000955</c:v>
                </c:pt>
                <c:pt idx="19667">
                  <c:v>85.67351000000096</c:v>
                </c:pt>
                <c:pt idx="19668">
                  <c:v>85.673840000000965</c:v>
                </c:pt>
                <c:pt idx="19669">
                  <c:v>85.675440000000961</c:v>
                </c:pt>
                <c:pt idx="19670">
                  <c:v>85.680020000000965</c:v>
                </c:pt>
                <c:pt idx="19671">
                  <c:v>85.68581000000097</c:v>
                </c:pt>
                <c:pt idx="19672">
                  <c:v>85.690910000000969</c:v>
                </c:pt>
                <c:pt idx="19673">
                  <c:v>85.694880000000964</c:v>
                </c:pt>
                <c:pt idx="19674">
                  <c:v>85.697500000000957</c:v>
                </c:pt>
                <c:pt idx="19675">
                  <c:v>85.699620000000962</c:v>
                </c:pt>
                <c:pt idx="19676">
                  <c:v>85.70127000000096</c:v>
                </c:pt>
                <c:pt idx="19677">
                  <c:v>85.702640000000955</c:v>
                </c:pt>
                <c:pt idx="19678">
                  <c:v>85.70382000000096</c:v>
                </c:pt>
                <c:pt idx="19679">
                  <c:v>85.704900000000961</c:v>
                </c:pt>
                <c:pt idx="19680">
                  <c:v>85.705940000000965</c:v>
                </c:pt>
                <c:pt idx="19681">
                  <c:v>85.706810000000971</c:v>
                </c:pt>
                <c:pt idx="19682">
                  <c:v>85.707660000000971</c:v>
                </c:pt>
                <c:pt idx="19683">
                  <c:v>85.709740000000977</c:v>
                </c:pt>
                <c:pt idx="19684">
                  <c:v>85.714060000000984</c:v>
                </c:pt>
                <c:pt idx="19685">
                  <c:v>85.72057000000099</c:v>
                </c:pt>
                <c:pt idx="19686">
                  <c:v>85.726760000000994</c:v>
                </c:pt>
                <c:pt idx="19687">
                  <c:v>85.731830000000997</c:v>
                </c:pt>
                <c:pt idx="19688">
                  <c:v>85.736650000000992</c:v>
                </c:pt>
                <c:pt idx="19689">
                  <c:v>85.741340000000989</c:v>
                </c:pt>
                <c:pt idx="19690">
                  <c:v>85.744680000000983</c:v>
                </c:pt>
                <c:pt idx="19691">
                  <c:v>85.753510000000986</c:v>
                </c:pt>
                <c:pt idx="19692">
                  <c:v>85.776850000000991</c:v>
                </c:pt>
                <c:pt idx="19693">
                  <c:v>85.802830000000995</c:v>
                </c:pt>
                <c:pt idx="19694">
                  <c:v>85.818850000000992</c:v>
                </c:pt>
                <c:pt idx="19695">
                  <c:v>85.826260000000985</c:v>
                </c:pt>
                <c:pt idx="19696">
                  <c:v>85.827950000000982</c:v>
                </c:pt>
                <c:pt idx="19697">
                  <c:v>85.828440000000981</c:v>
                </c:pt>
                <c:pt idx="19698">
                  <c:v>85.828740000000977</c:v>
                </c:pt>
                <c:pt idx="19699">
                  <c:v>85.829320000000976</c:v>
                </c:pt>
                <c:pt idx="19700">
                  <c:v>85.830250000000973</c:v>
                </c:pt>
                <c:pt idx="19701">
                  <c:v>85.85794000000098</c:v>
                </c:pt>
                <c:pt idx="19702">
                  <c:v>85.938380000000976</c:v>
                </c:pt>
                <c:pt idx="19703">
                  <c:v>86.021110000000974</c:v>
                </c:pt>
                <c:pt idx="19704">
                  <c:v>86.084230000000971</c:v>
                </c:pt>
                <c:pt idx="19705">
                  <c:v>86.118540000000976</c:v>
                </c:pt>
                <c:pt idx="19706">
                  <c:v>86.130570000000972</c:v>
                </c:pt>
                <c:pt idx="19707">
                  <c:v>86.133650000000969</c:v>
                </c:pt>
                <c:pt idx="19708">
                  <c:v>86.135480000000967</c:v>
                </c:pt>
                <c:pt idx="19709">
                  <c:v>86.137690000000973</c:v>
                </c:pt>
                <c:pt idx="19710">
                  <c:v>86.139140000000978</c:v>
                </c:pt>
                <c:pt idx="19711">
                  <c:v>86.139140000000978</c:v>
                </c:pt>
                <c:pt idx="19712">
                  <c:v>86.139140000000978</c:v>
                </c:pt>
                <c:pt idx="19713">
                  <c:v>86.139140000000978</c:v>
                </c:pt>
                <c:pt idx="19714">
                  <c:v>86.139140000000978</c:v>
                </c:pt>
                <c:pt idx="19715">
                  <c:v>86.139320000000978</c:v>
                </c:pt>
                <c:pt idx="19716">
                  <c:v>86.139850000000976</c:v>
                </c:pt>
                <c:pt idx="19717">
                  <c:v>86.140240000000972</c:v>
                </c:pt>
                <c:pt idx="19718">
                  <c:v>86.146380000000974</c:v>
                </c:pt>
                <c:pt idx="19719">
                  <c:v>86.157420000000968</c:v>
                </c:pt>
                <c:pt idx="19720">
                  <c:v>86.169900000000965</c:v>
                </c:pt>
                <c:pt idx="19721">
                  <c:v>86.178600000000969</c:v>
                </c:pt>
                <c:pt idx="19722">
                  <c:v>86.183370000000963</c:v>
                </c:pt>
                <c:pt idx="19723">
                  <c:v>86.186020000000966</c:v>
                </c:pt>
                <c:pt idx="19724">
                  <c:v>86.187250000000972</c:v>
                </c:pt>
                <c:pt idx="19725">
                  <c:v>86.187850000000978</c:v>
                </c:pt>
                <c:pt idx="19726">
                  <c:v>86.188360000000984</c:v>
                </c:pt>
                <c:pt idx="19727">
                  <c:v>86.188860000000986</c:v>
                </c:pt>
                <c:pt idx="19728">
                  <c:v>86.18938000000098</c:v>
                </c:pt>
                <c:pt idx="19729">
                  <c:v>86.189900000000975</c:v>
                </c:pt>
                <c:pt idx="19730">
                  <c:v>86.190520000000973</c:v>
                </c:pt>
                <c:pt idx="19731">
                  <c:v>86.191820000000973</c:v>
                </c:pt>
                <c:pt idx="19732">
                  <c:v>86.194430000000978</c:v>
                </c:pt>
                <c:pt idx="19733">
                  <c:v>86.198440000000971</c:v>
                </c:pt>
                <c:pt idx="19734">
                  <c:v>86.202720000000966</c:v>
                </c:pt>
                <c:pt idx="19735">
                  <c:v>86.206850000000969</c:v>
                </c:pt>
                <c:pt idx="19736">
                  <c:v>86.210560000000967</c:v>
                </c:pt>
                <c:pt idx="19737">
                  <c:v>86.214320000000967</c:v>
                </c:pt>
                <c:pt idx="19738">
                  <c:v>86.218410000000972</c:v>
                </c:pt>
                <c:pt idx="19739">
                  <c:v>86.222110000000967</c:v>
                </c:pt>
                <c:pt idx="19740">
                  <c:v>86.22567000000096</c:v>
                </c:pt>
                <c:pt idx="19741">
                  <c:v>86.229550000000955</c:v>
                </c:pt>
                <c:pt idx="19742">
                  <c:v>86.23374000000095</c:v>
                </c:pt>
                <c:pt idx="19743">
                  <c:v>86.237500000000949</c:v>
                </c:pt>
                <c:pt idx="19744">
                  <c:v>86.240710000000945</c:v>
                </c:pt>
                <c:pt idx="19745">
                  <c:v>86.243610000000942</c:v>
                </c:pt>
                <c:pt idx="19746">
                  <c:v>86.245410000000945</c:v>
                </c:pt>
                <c:pt idx="19747">
                  <c:v>86.247190000000941</c:v>
                </c:pt>
                <c:pt idx="19748">
                  <c:v>86.249210000000943</c:v>
                </c:pt>
                <c:pt idx="19749">
                  <c:v>86.251330000000948</c:v>
                </c:pt>
                <c:pt idx="19750">
                  <c:v>86.253070000000946</c:v>
                </c:pt>
                <c:pt idx="19751">
                  <c:v>86.254280000000946</c:v>
                </c:pt>
                <c:pt idx="19752">
                  <c:v>86.25559000000095</c:v>
                </c:pt>
                <c:pt idx="19753">
                  <c:v>86.257170000000954</c:v>
                </c:pt>
                <c:pt idx="19754">
                  <c:v>86.258790000000957</c:v>
                </c:pt>
                <c:pt idx="19755">
                  <c:v>86.260360000000958</c:v>
                </c:pt>
                <c:pt idx="19756">
                  <c:v>86.261750000000958</c:v>
                </c:pt>
                <c:pt idx="19757">
                  <c:v>86.262710000000965</c:v>
                </c:pt>
                <c:pt idx="19758">
                  <c:v>86.263440000000969</c:v>
                </c:pt>
                <c:pt idx="19759">
                  <c:v>86.264440000000974</c:v>
                </c:pt>
                <c:pt idx="19760">
                  <c:v>86.265850000000981</c:v>
                </c:pt>
                <c:pt idx="19761">
                  <c:v>86.267420000000982</c:v>
                </c:pt>
                <c:pt idx="19762">
                  <c:v>86.268910000000986</c:v>
                </c:pt>
                <c:pt idx="19763">
                  <c:v>86.270450000000992</c:v>
                </c:pt>
                <c:pt idx="19764">
                  <c:v>86.272060000000991</c:v>
                </c:pt>
                <c:pt idx="19765">
                  <c:v>86.27367000000099</c:v>
                </c:pt>
                <c:pt idx="19766">
                  <c:v>86.275150000000991</c:v>
                </c:pt>
                <c:pt idx="19767">
                  <c:v>86.276410000000993</c:v>
                </c:pt>
                <c:pt idx="19768">
                  <c:v>86.277190000000999</c:v>
                </c:pt>
                <c:pt idx="19769">
                  <c:v>86.277890000000994</c:v>
                </c:pt>
                <c:pt idx="19770">
                  <c:v>86.278600000000992</c:v>
                </c:pt>
                <c:pt idx="19771">
                  <c:v>86.280460000000986</c:v>
                </c:pt>
                <c:pt idx="19772">
                  <c:v>86.281640000000991</c:v>
                </c:pt>
                <c:pt idx="19773">
                  <c:v>86.281640000000991</c:v>
                </c:pt>
                <c:pt idx="19774">
                  <c:v>86.281640000000991</c:v>
                </c:pt>
                <c:pt idx="19775">
                  <c:v>86.281640000000991</c:v>
                </c:pt>
                <c:pt idx="19776">
                  <c:v>86.281640000000991</c:v>
                </c:pt>
                <c:pt idx="19777">
                  <c:v>86.281640000000991</c:v>
                </c:pt>
                <c:pt idx="19778">
                  <c:v>86.281870000000993</c:v>
                </c:pt>
                <c:pt idx="19779">
                  <c:v>86.282500000000994</c:v>
                </c:pt>
                <c:pt idx="19780">
                  <c:v>86.287990000000988</c:v>
                </c:pt>
                <c:pt idx="19781">
                  <c:v>86.327130000000992</c:v>
                </c:pt>
                <c:pt idx="19782">
                  <c:v>86.395110000000997</c:v>
                </c:pt>
                <c:pt idx="19783">
                  <c:v>86.470310000000993</c:v>
                </c:pt>
                <c:pt idx="19784">
                  <c:v>86.510760000001</c:v>
                </c:pt>
                <c:pt idx="19785">
                  <c:v>86.526680000000994</c:v>
                </c:pt>
                <c:pt idx="19786">
                  <c:v>86.530350000000993</c:v>
                </c:pt>
                <c:pt idx="19787">
                  <c:v>86.532960000000998</c:v>
                </c:pt>
                <c:pt idx="19788">
                  <c:v>86.536100000000999</c:v>
                </c:pt>
                <c:pt idx="19789">
                  <c:v>86.539620000000994</c:v>
                </c:pt>
                <c:pt idx="19790">
                  <c:v>86.543370000000991</c:v>
                </c:pt>
                <c:pt idx="19791">
                  <c:v>86.547180000000992</c:v>
                </c:pt>
                <c:pt idx="19792">
                  <c:v>86.550640000000996</c:v>
                </c:pt>
                <c:pt idx="19793">
                  <c:v>86.553430000001001</c:v>
                </c:pt>
                <c:pt idx="19794">
                  <c:v>86.555480000000998</c:v>
                </c:pt>
                <c:pt idx="19795">
                  <c:v>86.557390000000993</c:v>
                </c:pt>
                <c:pt idx="19796">
                  <c:v>86.564340000000996</c:v>
                </c:pt>
                <c:pt idx="19797">
                  <c:v>86.576430000000997</c:v>
                </c:pt>
                <c:pt idx="19798">
                  <c:v>86.582870000000995</c:v>
                </c:pt>
                <c:pt idx="19799">
                  <c:v>86.587710000000996</c:v>
                </c:pt>
                <c:pt idx="19800">
                  <c:v>86.591890000001001</c:v>
                </c:pt>
                <c:pt idx="19801">
                  <c:v>86.595180000001008</c:v>
                </c:pt>
                <c:pt idx="19802">
                  <c:v>86.597280000001007</c:v>
                </c:pt>
                <c:pt idx="19803">
                  <c:v>86.599510000001004</c:v>
                </c:pt>
                <c:pt idx="19804">
                  <c:v>86.602490000000998</c:v>
                </c:pt>
                <c:pt idx="19805">
                  <c:v>86.605130000000997</c:v>
                </c:pt>
                <c:pt idx="19806">
                  <c:v>86.607830000001002</c:v>
                </c:pt>
                <c:pt idx="19807">
                  <c:v>86.610390000001004</c:v>
                </c:pt>
                <c:pt idx="19808">
                  <c:v>86.613070000001002</c:v>
                </c:pt>
                <c:pt idx="19809">
                  <c:v>86.618240000001009</c:v>
                </c:pt>
                <c:pt idx="19810">
                  <c:v>86.622230000001011</c:v>
                </c:pt>
                <c:pt idx="19811">
                  <c:v>86.622230000001011</c:v>
                </c:pt>
                <c:pt idx="19812">
                  <c:v>86.622230000001011</c:v>
                </c:pt>
                <c:pt idx="19813">
                  <c:v>86.623250000001008</c:v>
                </c:pt>
                <c:pt idx="19814">
                  <c:v>86.624560000001011</c:v>
                </c:pt>
                <c:pt idx="19815">
                  <c:v>86.631990000001011</c:v>
                </c:pt>
                <c:pt idx="19816">
                  <c:v>86.643870000001016</c:v>
                </c:pt>
                <c:pt idx="19817">
                  <c:v>86.652880000001019</c:v>
                </c:pt>
                <c:pt idx="19818">
                  <c:v>86.659780000001021</c:v>
                </c:pt>
                <c:pt idx="19819">
                  <c:v>86.661670000001024</c:v>
                </c:pt>
                <c:pt idx="19820">
                  <c:v>86.663290000001027</c:v>
                </c:pt>
                <c:pt idx="19821">
                  <c:v>86.664690000001031</c:v>
                </c:pt>
                <c:pt idx="19822">
                  <c:v>86.666110000001026</c:v>
                </c:pt>
                <c:pt idx="19823">
                  <c:v>86.667410000001027</c:v>
                </c:pt>
                <c:pt idx="19824">
                  <c:v>86.668600000001021</c:v>
                </c:pt>
                <c:pt idx="19825">
                  <c:v>86.669420000001026</c:v>
                </c:pt>
                <c:pt idx="19826">
                  <c:v>86.670130000001024</c:v>
                </c:pt>
                <c:pt idx="19827">
                  <c:v>86.671670000001029</c:v>
                </c:pt>
                <c:pt idx="19828">
                  <c:v>86.673560000001032</c:v>
                </c:pt>
                <c:pt idx="19829">
                  <c:v>86.674750000001026</c:v>
                </c:pt>
                <c:pt idx="19830">
                  <c:v>86.674750000001026</c:v>
                </c:pt>
                <c:pt idx="19831">
                  <c:v>86.674750000001026</c:v>
                </c:pt>
                <c:pt idx="19832">
                  <c:v>86.674750000001026</c:v>
                </c:pt>
                <c:pt idx="19833">
                  <c:v>86.675240000001025</c:v>
                </c:pt>
                <c:pt idx="19834">
                  <c:v>86.676340000001019</c:v>
                </c:pt>
                <c:pt idx="19835">
                  <c:v>86.677100000001019</c:v>
                </c:pt>
                <c:pt idx="19836">
                  <c:v>86.681750000001017</c:v>
                </c:pt>
                <c:pt idx="19837">
                  <c:v>86.68816000000102</c:v>
                </c:pt>
                <c:pt idx="19838">
                  <c:v>86.709400000001025</c:v>
                </c:pt>
                <c:pt idx="19839">
                  <c:v>86.754120000001024</c:v>
                </c:pt>
                <c:pt idx="19840">
                  <c:v>86.791790000001029</c:v>
                </c:pt>
                <c:pt idx="19841">
                  <c:v>86.810350000001023</c:v>
                </c:pt>
                <c:pt idx="19842">
                  <c:v>86.815690000001027</c:v>
                </c:pt>
                <c:pt idx="19843">
                  <c:v>86.820260000001028</c:v>
                </c:pt>
                <c:pt idx="19844">
                  <c:v>86.824360000001022</c:v>
                </c:pt>
                <c:pt idx="19845">
                  <c:v>86.828670000001026</c:v>
                </c:pt>
                <c:pt idx="19846">
                  <c:v>86.833240000001027</c:v>
                </c:pt>
                <c:pt idx="19847">
                  <c:v>86.838020000001023</c:v>
                </c:pt>
                <c:pt idx="19848">
                  <c:v>86.843200000001019</c:v>
                </c:pt>
                <c:pt idx="19849">
                  <c:v>86.84871000000102</c:v>
                </c:pt>
                <c:pt idx="19850">
                  <c:v>86.854390000001018</c:v>
                </c:pt>
                <c:pt idx="19851">
                  <c:v>86.860140000001024</c:v>
                </c:pt>
                <c:pt idx="19852">
                  <c:v>86.866010000001026</c:v>
                </c:pt>
                <c:pt idx="19853">
                  <c:v>86.870730000001032</c:v>
                </c:pt>
                <c:pt idx="19854">
                  <c:v>86.874730000001037</c:v>
                </c:pt>
                <c:pt idx="19855">
                  <c:v>86.877120000001042</c:v>
                </c:pt>
                <c:pt idx="19856">
                  <c:v>86.879380000001049</c:v>
                </c:pt>
                <c:pt idx="19857">
                  <c:v>86.881470000001045</c:v>
                </c:pt>
                <c:pt idx="19858">
                  <c:v>86.883690000001039</c:v>
                </c:pt>
                <c:pt idx="19859">
                  <c:v>86.885980000001041</c:v>
                </c:pt>
                <c:pt idx="19860">
                  <c:v>86.888300000001038</c:v>
                </c:pt>
                <c:pt idx="19861">
                  <c:v>86.890790000001033</c:v>
                </c:pt>
                <c:pt idx="19862">
                  <c:v>86.893560000001031</c:v>
                </c:pt>
                <c:pt idx="19863">
                  <c:v>86.896170000001035</c:v>
                </c:pt>
                <c:pt idx="19864">
                  <c:v>86.89866000000103</c:v>
                </c:pt>
                <c:pt idx="19865">
                  <c:v>86.901070000001027</c:v>
                </c:pt>
                <c:pt idx="19866">
                  <c:v>86.903340000001023</c:v>
                </c:pt>
                <c:pt idx="19867">
                  <c:v>86.905040000001023</c:v>
                </c:pt>
                <c:pt idx="19868">
                  <c:v>86.906640000001019</c:v>
                </c:pt>
                <c:pt idx="19869">
                  <c:v>86.908370000001014</c:v>
                </c:pt>
                <c:pt idx="19870">
                  <c:v>86.91027000000102</c:v>
                </c:pt>
                <c:pt idx="19871">
                  <c:v>86.912550000001019</c:v>
                </c:pt>
                <c:pt idx="19872">
                  <c:v>86.914770000001013</c:v>
                </c:pt>
                <c:pt idx="19873">
                  <c:v>86.916580000001019</c:v>
                </c:pt>
                <c:pt idx="19874">
                  <c:v>86.918420000001021</c:v>
                </c:pt>
                <c:pt idx="19875">
                  <c:v>86.919950000001023</c:v>
                </c:pt>
                <c:pt idx="19876">
                  <c:v>86.921550000001019</c:v>
                </c:pt>
                <c:pt idx="19877">
                  <c:v>86.923150000001016</c:v>
                </c:pt>
                <c:pt idx="19878">
                  <c:v>86.924710000001014</c:v>
                </c:pt>
                <c:pt idx="19879">
                  <c:v>86.926300000001007</c:v>
                </c:pt>
                <c:pt idx="19880">
                  <c:v>86.927950000001005</c:v>
                </c:pt>
                <c:pt idx="19881">
                  <c:v>86.929610000001006</c:v>
                </c:pt>
                <c:pt idx="19882">
                  <c:v>86.931330000001012</c:v>
                </c:pt>
                <c:pt idx="19883">
                  <c:v>86.933270000001016</c:v>
                </c:pt>
                <c:pt idx="19884">
                  <c:v>86.93531000000101</c:v>
                </c:pt>
                <c:pt idx="19885">
                  <c:v>86.937530000001004</c:v>
                </c:pt>
                <c:pt idx="19886">
                  <c:v>86.939750000000998</c:v>
                </c:pt>
                <c:pt idx="19887">
                  <c:v>86.941840000000994</c:v>
                </c:pt>
                <c:pt idx="19888">
                  <c:v>86.943700000000987</c:v>
                </c:pt>
                <c:pt idx="19889">
                  <c:v>86.945110000000994</c:v>
                </c:pt>
                <c:pt idx="19890">
                  <c:v>86.94626000000099</c:v>
                </c:pt>
                <c:pt idx="19891">
                  <c:v>86.947740000000991</c:v>
                </c:pt>
                <c:pt idx="19892">
                  <c:v>86.949390000000989</c:v>
                </c:pt>
                <c:pt idx="19893">
                  <c:v>86.951020000000995</c:v>
                </c:pt>
                <c:pt idx="19894">
                  <c:v>86.952660000000989</c:v>
                </c:pt>
                <c:pt idx="19895">
                  <c:v>86.954440000000986</c:v>
                </c:pt>
                <c:pt idx="19896">
                  <c:v>86.956060000000988</c:v>
                </c:pt>
                <c:pt idx="19897">
                  <c:v>86.957460000000992</c:v>
                </c:pt>
                <c:pt idx="19898">
                  <c:v>86.958350000000991</c:v>
                </c:pt>
                <c:pt idx="19899">
                  <c:v>86.958780000000985</c:v>
                </c:pt>
                <c:pt idx="19900">
                  <c:v>86.959150000000989</c:v>
                </c:pt>
                <c:pt idx="19901">
                  <c:v>86.959550000000988</c:v>
                </c:pt>
                <c:pt idx="19902">
                  <c:v>86.959950000000987</c:v>
                </c:pt>
                <c:pt idx="19903">
                  <c:v>86.960410000000991</c:v>
                </c:pt>
                <c:pt idx="19904">
                  <c:v>86.961810000000995</c:v>
                </c:pt>
                <c:pt idx="19905">
                  <c:v>86.964220000000992</c:v>
                </c:pt>
                <c:pt idx="19906">
                  <c:v>86.964220000000992</c:v>
                </c:pt>
                <c:pt idx="19907">
                  <c:v>86.964220000000992</c:v>
                </c:pt>
                <c:pt idx="19908">
                  <c:v>86.964220000000992</c:v>
                </c:pt>
                <c:pt idx="19909">
                  <c:v>86.964430000000988</c:v>
                </c:pt>
                <c:pt idx="19910">
                  <c:v>86.965200000000991</c:v>
                </c:pt>
                <c:pt idx="19911">
                  <c:v>86.96690000000099</c:v>
                </c:pt>
                <c:pt idx="19912">
                  <c:v>86.967630000000995</c:v>
                </c:pt>
                <c:pt idx="19913">
                  <c:v>86.972560000000996</c:v>
                </c:pt>
                <c:pt idx="19914">
                  <c:v>87.021510000001001</c:v>
                </c:pt>
                <c:pt idx="19915">
                  <c:v>87.068520000001001</c:v>
                </c:pt>
                <c:pt idx="19916">
                  <c:v>87.068520000001001</c:v>
                </c:pt>
                <c:pt idx="19917">
                  <c:v>87.068520000001001</c:v>
                </c:pt>
                <c:pt idx="19918">
                  <c:v>87.068520000001001</c:v>
                </c:pt>
                <c:pt idx="19919">
                  <c:v>87.068520000001001</c:v>
                </c:pt>
                <c:pt idx="19920">
                  <c:v>87.068520000001001</c:v>
                </c:pt>
                <c:pt idx="19921">
                  <c:v>87.069340000001006</c:v>
                </c:pt>
                <c:pt idx="19922">
                  <c:v>87.093750000001009</c:v>
                </c:pt>
                <c:pt idx="19923">
                  <c:v>87.154970000001015</c:v>
                </c:pt>
                <c:pt idx="19924">
                  <c:v>87.239820000001018</c:v>
                </c:pt>
                <c:pt idx="19925">
                  <c:v>87.293760000001015</c:v>
                </c:pt>
                <c:pt idx="19926">
                  <c:v>87.315290000001013</c:v>
                </c:pt>
                <c:pt idx="19927">
                  <c:v>87.318440000001019</c:v>
                </c:pt>
                <c:pt idx="19928">
                  <c:v>87.321910000001012</c:v>
                </c:pt>
                <c:pt idx="19929">
                  <c:v>87.321910000001012</c:v>
                </c:pt>
                <c:pt idx="19930">
                  <c:v>87.321910000001012</c:v>
                </c:pt>
                <c:pt idx="19931">
                  <c:v>87.321910000001012</c:v>
                </c:pt>
                <c:pt idx="19932">
                  <c:v>87.321910000001012</c:v>
                </c:pt>
                <c:pt idx="19933">
                  <c:v>87.321910000001012</c:v>
                </c:pt>
                <c:pt idx="19934">
                  <c:v>87.322590000001014</c:v>
                </c:pt>
                <c:pt idx="19935">
                  <c:v>87.329640000001021</c:v>
                </c:pt>
                <c:pt idx="19936">
                  <c:v>87.363960000001015</c:v>
                </c:pt>
                <c:pt idx="19937">
                  <c:v>87.404630000001021</c:v>
                </c:pt>
                <c:pt idx="19938">
                  <c:v>87.42849000000102</c:v>
                </c:pt>
                <c:pt idx="19939">
                  <c:v>87.437690000001027</c:v>
                </c:pt>
                <c:pt idx="19940">
                  <c:v>87.44379000000103</c:v>
                </c:pt>
                <c:pt idx="19941">
                  <c:v>87.449300000001031</c:v>
                </c:pt>
                <c:pt idx="19942">
                  <c:v>87.453510000001032</c:v>
                </c:pt>
                <c:pt idx="19943">
                  <c:v>87.455830000001029</c:v>
                </c:pt>
                <c:pt idx="19944">
                  <c:v>87.45901000000103</c:v>
                </c:pt>
                <c:pt idx="19945">
                  <c:v>87.461800000001034</c:v>
                </c:pt>
                <c:pt idx="19946">
                  <c:v>87.461800000001034</c:v>
                </c:pt>
                <c:pt idx="19947">
                  <c:v>87.461800000001034</c:v>
                </c:pt>
                <c:pt idx="19948">
                  <c:v>87.461800000001034</c:v>
                </c:pt>
                <c:pt idx="19949">
                  <c:v>87.46237000000103</c:v>
                </c:pt>
                <c:pt idx="19950">
                  <c:v>87.467620000001034</c:v>
                </c:pt>
                <c:pt idx="19951">
                  <c:v>87.486090000001028</c:v>
                </c:pt>
                <c:pt idx="19952">
                  <c:v>87.504490000001027</c:v>
                </c:pt>
                <c:pt idx="19953">
                  <c:v>87.511710000001031</c:v>
                </c:pt>
                <c:pt idx="19954">
                  <c:v>87.513220000001027</c:v>
                </c:pt>
                <c:pt idx="19955">
                  <c:v>87.513840000001025</c:v>
                </c:pt>
                <c:pt idx="19956">
                  <c:v>87.514460000001023</c:v>
                </c:pt>
                <c:pt idx="19957">
                  <c:v>87.515180000001024</c:v>
                </c:pt>
                <c:pt idx="19958">
                  <c:v>87.516290000001021</c:v>
                </c:pt>
                <c:pt idx="19959">
                  <c:v>87.518380000001017</c:v>
                </c:pt>
                <c:pt idx="19960">
                  <c:v>87.520830000001013</c:v>
                </c:pt>
                <c:pt idx="19961">
                  <c:v>87.522730000001019</c:v>
                </c:pt>
                <c:pt idx="19962">
                  <c:v>87.523900000001021</c:v>
                </c:pt>
                <c:pt idx="19963">
                  <c:v>87.524520000001019</c:v>
                </c:pt>
                <c:pt idx="19964">
                  <c:v>87.524900000001026</c:v>
                </c:pt>
                <c:pt idx="19965">
                  <c:v>87.525460000001019</c:v>
                </c:pt>
                <c:pt idx="19966">
                  <c:v>87.525730000001019</c:v>
                </c:pt>
                <c:pt idx="19967">
                  <c:v>87.525890000001013</c:v>
                </c:pt>
                <c:pt idx="19968">
                  <c:v>87.52618000000102</c:v>
                </c:pt>
                <c:pt idx="19969">
                  <c:v>87.526660000001016</c:v>
                </c:pt>
                <c:pt idx="19970">
                  <c:v>87.52757000000102</c:v>
                </c:pt>
                <c:pt idx="19971">
                  <c:v>87.528120000001024</c:v>
                </c:pt>
                <c:pt idx="19972">
                  <c:v>87.528700000001024</c:v>
                </c:pt>
                <c:pt idx="19973">
                  <c:v>87.529240000001025</c:v>
                </c:pt>
                <c:pt idx="19974">
                  <c:v>87.529870000001026</c:v>
                </c:pt>
                <c:pt idx="19975">
                  <c:v>87.53051000000103</c:v>
                </c:pt>
                <c:pt idx="19976">
                  <c:v>87.531160000001023</c:v>
                </c:pt>
                <c:pt idx="19977">
                  <c:v>87.532630000001021</c:v>
                </c:pt>
                <c:pt idx="19978">
                  <c:v>87.535490000001019</c:v>
                </c:pt>
                <c:pt idx="19979">
                  <c:v>87.539460000001014</c:v>
                </c:pt>
                <c:pt idx="19980">
                  <c:v>87.543480000001011</c:v>
                </c:pt>
                <c:pt idx="19981">
                  <c:v>87.546470000001008</c:v>
                </c:pt>
                <c:pt idx="19982">
                  <c:v>87.548020000001003</c:v>
                </c:pt>
                <c:pt idx="19983">
                  <c:v>87.552110000001008</c:v>
                </c:pt>
                <c:pt idx="19984">
                  <c:v>87.555930000001013</c:v>
                </c:pt>
                <c:pt idx="19985">
                  <c:v>87.559980000001019</c:v>
                </c:pt>
                <c:pt idx="19986">
                  <c:v>87.56249000000102</c:v>
                </c:pt>
                <c:pt idx="19987">
                  <c:v>87.563730000001016</c:v>
                </c:pt>
                <c:pt idx="19988">
                  <c:v>87.564470000001009</c:v>
                </c:pt>
                <c:pt idx="19989">
                  <c:v>87.565220000001005</c:v>
                </c:pt>
                <c:pt idx="19990">
                  <c:v>87.565930000001003</c:v>
                </c:pt>
                <c:pt idx="19991">
                  <c:v>87.566650000001005</c:v>
                </c:pt>
                <c:pt idx="19992">
                  <c:v>87.568200000000999</c:v>
                </c:pt>
                <c:pt idx="19993">
                  <c:v>87.571020000000999</c:v>
                </c:pt>
                <c:pt idx="19994">
                  <c:v>87.575000000000998</c:v>
                </c:pt>
                <c:pt idx="19995">
                  <c:v>87.578150000001003</c:v>
                </c:pt>
                <c:pt idx="19996">
                  <c:v>87.579380000001009</c:v>
                </c:pt>
                <c:pt idx="19997">
                  <c:v>87.581750000001009</c:v>
                </c:pt>
                <c:pt idx="19998">
                  <c:v>87.590860000001015</c:v>
                </c:pt>
                <c:pt idx="19999">
                  <c:v>87.602410000001015</c:v>
                </c:pt>
                <c:pt idx="20000">
                  <c:v>87.609530000001016</c:v>
                </c:pt>
                <c:pt idx="20001">
                  <c:v>87.61317000000102</c:v>
                </c:pt>
                <c:pt idx="20002">
                  <c:v>87.61496000000102</c:v>
                </c:pt>
                <c:pt idx="20003">
                  <c:v>87.615700000001013</c:v>
                </c:pt>
                <c:pt idx="20004">
                  <c:v>87.616460000001013</c:v>
                </c:pt>
                <c:pt idx="20005">
                  <c:v>87.617290000001006</c:v>
                </c:pt>
                <c:pt idx="20006">
                  <c:v>87.618900000001005</c:v>
                </c:pt>
                <c:pt idx="20007">
                  <c:v>87.621760000001004</c:v>
                </c:pt>
                <c:pt idx="20008">
                  <c:v>87.625320000000997</c:v>
                </c:pt>
                <c:pt idx="20009">
                  <c:v>87.637120000000991</c:v>
                </c:pt>
                <c:pt idx="20010">
                  <c:v>87.641540000000987</c:v>
                </c:pt>
                <c:pt idx="20011">
                  <c:v>87.652490000000981</c:v>
                </c:pt>
                <c:pt idx="20012">
                  <c:v>87.670920000000976</c:v>
                </c:pt>
                <c:pt idx="20013">
                  <c:v>87.68178000000097</c:v>
                </c:pt>
                <c:pt idx="20014">
                  <c:v>87.687320000000966</c:v>
                </c:pt>
                <c:pt idx="20015">
                  <c:v>87.68966000000097</c:v>
                </c:pt>
                <c:pt idx="20016">
                  <c:v>87.690590000000967</c:v>
                </c:pt>
                <c:pt idx="20017">
                  <c:v>87.691350000000966</c:v>
                </c:pt>
                <c:pt idx="20018">
                  <c:v>87.692170000000971</c:v>
                </c:pt>
                <c:pt idx="20019">
                  <c:v>87.69396000000097</c:v>
                </c:pt>
                <c:pt idx="20020">
                  <c:v>87.696960000000971</c:v>
                </c:pt>
                <c:pt idx="20021">
                  <c:v>87.700890000000967</c:v>
                </c:pt>
                <c:pt idx="20022">
                  <c:v>87.704920000000968</c:v>
                </c:pt>
                <c:pt idx="20023">
                  <c:v>87.707930000000971</c:v>
                </c:pt>
                <c:pt idx="20024">
                  <c:v>87.717870000000971</c:v>
                </c:pt>
                <c:pt idx="20025">
                  <c:v>87.726920000000973</c:v>
                </c:pt>
                <c:pt idx="20026">
                  <c:v>87.742820000000975</c:v>
                </c:pt>
                <c:pt idx="20027">
                  <c:v>87.752230000000978</c:v>
                </c:pt>
                <c:pt idx="20028">
                  <c:v>87.756440000000978</c:v>
                </c:pt>
                <c:pt idx="20029">
                  <c:v>87.758320000000978</c:v>
                </c:pt>
                <c:pt idx="20030">
                  <c:v>87.759300000000977</c:v>
                </c:pt>
                <c:pt idx="20031">
                  <c:v>87.760070000000979</c:v>
                </c:pt>
                <c:pt idx="20032">
                  <c:v>87.760830000000979</c:v>
                </c:pt>
                <c:pt idx="20033">
                  <c:v>87.76222000000098</c:v>
                </c:pt>
                <c:pt idx="20034">
                  <c:v>87.764970000000986</c:v>
                </c:pt>
                <c:pt idx="20035">
                  <c:v>87.768840000000992</c:v>
                </c:pt>
                <c:pt idx="20036">
                  <c:v>87.771310000000994</c:v>
                </c:pt>
                <c:pt idx="20037">
                  <c:v>87.772950000000989</c:v>
                </c:pt>
                <c:pt idx="20038">
                  <c:v>87.777320000000984</c:v>
                </c:pt>
                <c:pt idx="20039">
                  <c:v>87.790540000000988</c:v>
                </c:pt>
                <c:pt idx="20040">
                  <c:v>87.805100000000991</c:v>
                </c:pt>
                <c:pt idx="20041">
                  <c:v>87.816270000000998</c:v>
                </c:pt>
                <c:pt idx="20042">
                  <c:v>87.824210000001003</c:v>
                </c:pt>
                <c:pt idx="20043">
                  <c:v>87.82759000000101</c:v>
                </c:pt>
                <c:pt idx="20044">
                  <c:v>87.828840000001009</c:v>
                </c:pt>
                <c:pt idx="20045">
                  <c:v>87.829610000001011</c:v>
                </c:pt>
                <c:pt idx="20046">
                  <c:v>87.830380000001014</c:v>
                </c:pt>
                <c:pt idx="20047">
                  <c:v>87.831570000001008</c:v>
                </c:pt>
                <c:pt idx="20048">
                  <c:v>87.834220000001011</c:v>
                </c:pt>
                <c:pt idx="20049">
                  <c:v>87.837510000001018</c:v>
                </c:pt>
                <c:pt idx="20050">
                  <c:v>87.839000000001022</c:v>
                </c:pt>
                <c:pt idx="20051">
                  <c:v>87.839790000001017</c:v>
                </c:pt>
                <c:pt idx="20052">
                  <c:v>87.840840000001023</c:v>
                </c:pt>
                <c:pt idx="20053">
                  <c:v>87.84150000000102</c:v>
                </c:pt>
                <c:pt idx="20054">
                  <c:v>87.842250000001016</c:v>
                </c:pt>
                <c:pt idx="20055">
                  <c:v>87.843030000001022</c:v>
                </c:pt>
                <c:pt idx="20056">
                  <c:v>87.843750000001023</c:v>
                </c:pt>
                <c:pt idx="20057">
                  <c:v>87.844490000001016</c:v>
                </c:pt>
                <c:pt idx="20058">
                  <c:v>87.845210000001018</c:v>
                </c:pt>
                <c:pt idx="20059">
                  <c:v>87.845930000001019</c:v>
                </c:pt>
                <c:pt idx="20060">
                  <c:v>87.847000000001017</c:v>
                </c:pt>
                <c:pt idx="20061">
                  <c:v>87.849070000001021</c:v>
                </c:pt>
                <c:pt idx="20062">
                  <c:v>87.852530000001025</c:v>
                </c:pt>
                <c:pt idx="20063">
                  <c:v>87.855490000001026</c:v>
                </c:pt>
                <c:pt idx="20064">
                  <c:v>87.856990000001019</c:v>
                </c:pt>
                <c:pt idx="20065">
                  <c:v>87.859430000001026</c:v>
                </c:pt>
                <c:pt idx="20066">
                  <c:v>87.869010000001026</c:v>
                </c:pt>
                <c:pt idx="20067">
                  <c:v>87.881310000001022</c:v>
                </c:pt>
                <c:pt idx="20068">
                  <c:v>87.885350000001026</c:v>
                </c:pt>
                <c:pt idx="20069">
                  <c:v>87.88757000000102</c:v>
                </c:pt>
                <c:pt idx="20070">
                  <c:v>87.888750000001025</c:v>
                </c:pt>
                <c:pt idx="20071">
                  <c:v>87.889650000001026</c:v>
                </c:pt>
                <c:pt idx="20072">
                  <c:v>87.890440000001021</c:v>
                </c:pt>
                <c:pt idx="20073">
                  <c:v>87.891250000001023</c:v>
                </c:pt>
                <c:pt idx="20074">
                  <c:v>87.892010000001022</c:v>
                </c:pt>
                <c:pt idx="20075">
                  <c:v>87.892770000001022</c:v>
                </c:pt>
                <c:pt idx="20076">
                  <c:v>87.893640000001028</c:v>
                </c:pt>
                <c:pt idx="20077">
                  <c:v>87.895890000001032</c:v>
                </c:pt>
                <c:pt idx="20078">
                  <c:v>87.899530000001036</c:v>
                </c:pt>
                <c:pt idx="20079">
                  <c:v>87.903680000001032</c:v>
                </c:pt>
                <c:pt idx="20080">
                  <c:v>87.907540000001035</c:v>
                </c:pt>
                <c:pt idx="20081">
                  <c:v>87.910490000001033</c:v>
                </c:pt>
                <c:pt idx="20082">
                  <c:v>87.912380000001036</c:v>
                </c:pt>
                <c:pt idx="20083">
                  <c:v>87.913220000001033</c:v>
                </c:pt>
                <c:pt idx="20084">
                  <c:v>87.913640000001038</c:v>
                </c:pt>
                <c:pt idx="20085">
                  <c:v>87.913930000001045</c:v>
                </c:pt>
                <c:pt idx="20086">
                  <c:v>87.914210000001049</c:v>
                </c:pt>
                <c:pt idx="20087">
                  <c:v>87.914710000001051</c:v>
                </c:pt>
                <c:pt idx="20088">
                  <c:v>87.915610000001053</c:v>
                </c:pt>
                <c:pt idx="20089">
                  <c:v>87.917100000001057</c:v>
                </c:pt>
                <c:pt idx="20090">
                  <c:v>87.919480000001059</c:v>
                </c:pt>
                <c:pt idx="20091">
                  <c:v>87.922480000001059</c:v>
                </c:pt>
                <c:pt idx="20092">
                  <c:v>87.925730000001053</c:v>
                </c:pt>
                <c:pt idx="20093">
                  <c:v>87.927700000001053</c:v>
                </c:pt>
                <c:pt idx="20094">
                  <c:v>87.929150000001059</c:v>
                </c:pt>
                <c:pt idx="20095">
                  <c:v>87.929810000001055</c:v>
                </c:pt>
                <c:pt idx="20096">
                  <c:v>87.930210000001054</c:v>
                </c:pt>
                <c:pt idx="20097">
                  <c:v>87.930740000001052</c:v>
                </c:pt>
                <c:pt idx="20098">
                  <c:v>87.931590000001052</c:v>
                </c:pt>
                <c:pt idx="20099">
                  <c:v>87.933350000001056</c:v>
                </c:pt>
                <c:pt idx="20100">
                  <c:v>87.935210000001049</c:v>
                </c:pt>
                <c:pt idx="20101">
                  <c:v>87.936660000001055</c:v>
                </c:pt>
                <c:pt idx="20102">
                  <c:v>87.937590000001052</c:v>
                </c:pt>
                <c:pt idx="20103">
                  <c:v>87.93821000000105</c:v>
                </c:pt>
                <c:pt idx="20104">
                  <c:v>87.938780000001046</c:v>
                </c:pt>
                <c:pt idx="20105">
                  <c:v>87.939340000001039</c:v>
                </c:pt>
                <c:pt idx="20106">
                  <c:v>87.939900000001032</c:v>
                </c:pt>
                <c:pt idx="20107">
                  <c:v>87.940460000001025</c:v>
                </c:pt>
                <c:pt idx="20108">
                  <c:v>87.941010000001029</c:v>
                </c:pt>
                <c:pt idx="20109">
                  <c:v>87.941850000001025</c:v>
                </c:pt>
                <c:pt idx="20110">
                  <c:v>87.943060000001026</c:v>
                </c:pt>
                <c:pt idx="20111">
                  <c:v>87.94388000000103</c:v>
                </c:pt>
                <c:pt idx="20112">
                  <c:v>87.944610000001035</c:v>
                </c:pt>
                <c:pt idx="20113">
                  <c:v>87.945310000001029</c:v>
                </c:pt>
                <c:pt idx="20114">
                  <c:v>87.946000000001035</c:v>
                </c:pt>
                <c:pt idx="20115">
                  <c:v>87.94670000000103</c:v>
                </c:pt>
                <c:pt idx="20116">
                  <c:v>87.947380000001033</c:v>
                </c:pt>
                <c:pt idx="20117">
                  <c:v>87.948030000001026</c:v>
                </c:pt>
                <c:pt idx="20118">
                  <c:v>87.948680000001019</c:v>
                </c:pt>
                <c:pt idx="20119">
                  <c:v>87.949320000001023</c:v>
                </c:pt>
                <c:pt idx="20120">
                  <c:v>87.949960000001028</c:v>
                </c:pt>
                <c:pt idx="20121">
                  <c:v>87.950600000001032</c:v>
                </c:pt>
                <c:pt idx="20122">
                  <c:v>87.951260000001028</c:v>
                </c:pt>
                <c:pt idx="20123">
                  <c:v>87.951930000001028</c:v>
                </c:pt>
                <c:pt idx="20124">
                  <c:v>87.952600000001027</c:v>
                </c:pt>
                <c:pt idx="20125">
                  <c:v>87.95328000000103</c:v>
                </c:pt>
                <c:pt idx="20126">
                  <c:v>87.953940000001026</c:v>
                </c:pt>
                <c:pt idx="20127">
                  <c:v>87.954600000001022</c:v>
                </c:pt>
                <c:pt idx="20128">
                  <c:v>87.955330000001027</c:v>
                </c:pt>
                <c:pt idx="20129">
                  <c:v>87.95610000000103</c:v>
                </c:pt>
                <c:pt idx="20130">
                  <c:v>87.956810000001028</c:v>
                </c:pt>
                <c:pt idx="20131">
                  <c:v>87.957540000001032</c:v>
                </c:pt>
                <c:pt idx="20132">
                  <c:v>87.958240000001027</c:v>
                </c:pt>
                <c:pt idx="20133">
                  <c:v>87.958930000001033</c:v>
                </c:pt>
                <c:pt idx="20134">
                  <c:v>87.959590000001029</c:v>
                </c:pt>
                <c:pt idx="20135">
                  <c:v>87.960280000001035</c:v>
                </c:pt>
                <c:pt idx="20136">
                  <c:v>87.96098000000103</c:v>
                </c:pt>
                <c:pt idx="20137">
                  <c:v>87.961670000001035</c:v>
                </c:pt>
                <c:pt idx="20138">
                  <c:v>87.962360000001041</c:v>
                </c:pt>
                <c:pt idx="20139">
                  <c:v>87.963030000001041</c:v>
                </c:pt>
                <c:pt idx="20140">
                  <c:v>87.963710000001043</c:v>
                </c:pt>
                <c:pt idx="20141">
                  <c:v>87.964390000001046</c:v>
                </c:pt>
                <c:pt idx="20142">
                  <c:v>87.965050000001042</c:v>
                </c:pt>
                <c:pt idx="20143">
                  <c:v>87.965710000001039</c:v>
                </c:pt>
                <c:pt idx="20144">
                  <c:v>87.966390000001041</c:v>
                </c:pt>
                <c:pt idx="20145">
                  <c:v>87.967070000001044</c:v>
                </c:pt>
                <c:pt idx="20146">
                  <c:v>87.96773000000104</c:v>
                </c:pt>
                <c:pt idx="20147">
                  <c:v>87.968370000001045</c:v>
                </c:pt>
                <c:pt idx="20148">
                  <c:v>87.969040000001044</c:v>
                </c:pt>
                <c:pt idx="20149">
                  <c:v>87.969700000001041</c:v>
                </c:pt>
                <c:pt idx="20150">
                  <c:v>87.970360000001037</c:v>
                </c:pt>
                <c:pt idx="20151">
                  <c:v>87.970980000001035</c:v>
                </c:pt>
                <c:pt idx="20152">
                  <c:v>87.971620000001039</c:v>
                </c:pt>
                <c:pt idx="20153">
                  <c:v>87.97225000000104</c:v>
                </c:pt>
                <c:pt idx="20154">
                  <c:v>87.972890000001044</c:v>
                </c:pt>
                <c:pt idx="20155">
                  <c:v>87.973530000001048</c:v>
                </c:pt>
                <c:pt idx="20156">
                  <c:v>87.974150000001046</c:v>
                </c:pt>
                <c:pt idx="20157">
                  <c:v>87.974760000001041</c:v>
                </c:pt>
                <c:pt idx="20158">
                  <c:v>87.975370000001035</c:v>
                </c:pt>
                <c:pt idx="20159">
                  <c:v>87.975990000001033</c:v>
                </c:pt>
                <c:pt idx="20160">
                  <c:v>87.976610000001031</c:v>
                </c:pt>
                <c:pt idx="20161">
                  <c:v>87.977220000001026</c:v>
                </c:pt>
                <c:pt idx="20162">
                  <c:v>87.977840000001024</c:v>
                </c:pt>
                <c:pt idx="20163">
                  <c:v>87.978450000001018</c:v>
                </c:pt>
                <c:pt idx="20164">
                  <c:v>87.979060000001013</c:v>
                </c:pt>
                <c:pt idx="20165">
                  <c:v>87.979680000001011</c:v>
                </c:pt>
                <c:pt idx="20166">
                  <c:v>87.980290000001006</c:v>
                </c:pt>
                <c:pt idx="20167">
                  <c:v>87.980910000001003</c:v>
                </c:pt>
                <c:pt idx="20168">
                  <c:v>87.981510000001009</c:v>
                </c:pt>
                <c:pt idx="20169">
                  <c:v>87.982130000001007</c:v>
                </c:pt>
                <c:pt idx="20170">
                  <c:v>87.982740000001002</c:v>
                </c:pt>
                <c:pt idx="20171">
                  <c:v>87.983360000000999</c:v>
                </c:pt>
                <c:pt idx="20172">
                  <c:v>87.983980000000997</c:v>
                </c:pt>
                <c:pt idx="20173">
                  <c:v>87.984600000000995</c:v>
                </c:pt>
                <c:pt idx="20174">
                  <c:v>87.985220000000993</c:v>
                </c:pt>
                <c:pt idx="20175">
                  <c:v>87.985840000000991</c:v>
                </c:pt>
                <c:pt idx="20176">
                  <c:v>87.986440000000997</c:v>
                </c:pt>
                <c:pt idx="20177">
                  <c:v>87.987050000000991</c:v>
                </c:pt>
                <c:pt idx="20178">
                  <c:v>87.987670000000989</c:v>
                </c:pt>
                <c:pt idx="20179">
                  <c:v>87.988290000000987</c:v>
                </c:pt>
                <c:pt idx="20180">
                  <c:v>87.988900000000982</c:v>
                </c:pt>
                <c:pt idx="20181">
                  <c:v>87.989510000000976</c:v>
                </c:pt>
                <c:pt idx="20182">
                  <c:v>87.990110000000982</c:v>
                </c:pt>
                <c:pt idx="20183">
                  <c:v>87.990720000000977</c:v>
                </c:pt>
                <c:pt idx="20184">
                  <c:v>87.991320000000982</c:v>
                </c:pt>
                <c:pt idx="20185">
                  <c:v>87.991900000000982</c:v>
                </c:pt>
                <c:pt idx="20186">
                  <c:v>87.992500000000987</c:v>
                </c:pt>
                <c:pt idx="20187">
                  <c:v>87.993070000000984</c:v>
                </c:pt>
                <c:pt idx="20188">
                  <c:v>87.993660000000986</c:v>
                </c:pt>
                <c:pt idx="20189">
                  <c:v>87.994230000000982</c:v>
                </c:pt>
                <c:pt idx="20190">
                  <c:v>87.994810000000982</c:v>
                </c:pt>
                <c:pt idx="20191">
                  <c:v>87.995380000000978</c:v>
                </c:pt>
                <c:pt idx="20192">
                  <c:v>87.995960000000977</c:v>
                </c:pt>
                <c:pt idx="20193">
                  <c:v>87.996540000000977</c:v>
                </c:pt>
                <c:pt idx="20194">
                  <c:v>87.99710000000097</c:v>
                </c:pt>
                <c:pt idx="20195">
                  <c:v>87.997660000000963</c:v>
                </c:pt>
                <c:pt idx="20196">
                  <c:v>87.998240000000962</c:v>
                </c:pt>
                <c:pt idx="20197">
                  <c:v>87.998800000000955</c:v>
                </c:pt>
                <c:pt idx="20198">
                  <c:v>87.999350000000959</c:v>
                </c:pt>
                <c:pt idx="20199">
                  <c:v>87.999920000000955</c:v>
                </c:pt>
                <c:pt idx="20200">
                  <c:v>88.000500000000955</c:v>
                </c:pt>
                <c:pt idx="20201">
                  <c:v>88.001080000000954</c:v>
                </c:pt>
                <c:pt idx="20202">
                  <c:v>88.001630000000958</c:v>
                </c:pt>
                <c:pt idx="20203">
                  <c:v>88.002180000000962</c:v>
                </c:pt>
                <c:pt idx="20204">
                  <c:v>88.002750000000958</c:v>
                </c:pt>
                <c:pt idx="20205">
                  <c:v>88.003320000000954</c:v>
                </c:pt>
                <c:pt idx="20206">
                  <c:v>88.003890000000951</c:v>
                </c:pt>
                <c:pt idx="20207">
                  <c:v>88.00447000000095</c:v>
                </c:pt>
                <c:pt idx="20208">
                  <c:v>88.005060000000952</c:v>
                </c:pt>
                <c:pt idx="20209">
                  <c:v>88.005630000000949</c:v>
                </c:pt>
                <c:pt idx="20210">
                  <c:v>88.006200000000945</c:v>
                </c:pt>
                <c:pt idx="20211">
                  <c:v>88.006770000000941</c:v>
                </c:pt>
                <c:pt idx="20212">
                  <c:v>88.007320000000945</c:v>
                </c:pt>
                <c:pt idx="20213">
                  <c:v>88.007880000000938</c:v>
                </c:pt>
                <c:pt idx="20214">
                  <c:v>88.008460000000937</c:v>
                </c:pt>
                <c:pt idx="20215">
                  <c:v>88.00902000000093</c:v>
                </c:pt>
                <c:pt idx="20216">
                  <c:v>88.009590000000927</c:v>
                </c:pt>
                <c:pt idx="20217">
                  <c:v>88.010160000000923</c:v>
                </c:pt>
                <c:pt idx="20218">
                  <c:v>88.010730000000919</c:v>
                </c:pt>
                <c:pt idx="20219">
                  <c:v>88.01127000000092</c:v>
                </c:pt>
                <c:pt idx="20220">
                  <c:v>88.011820000000924</c:v>
                </c:pt>
                <c:pt idx="20221">
                  <c:v>88.012380000000917</c:v>
                </c:pt>
                <c:pt idx="20222">
                  <c:v>88.01294000000091</c:v>
                </c:pt>
                <c:pt idx="20223">
                  <c:v>88.013500000000903</c:v>
                </c:pt>
                <c:pt idx="20224">
                  <c:v>88.014050000000907</c:v>
                </c:pt>
                <c:pt idx="20225">
                  <c:v>88.0146100000009</c:v>
                </c:pt>
                <c:pt idx="20226">
                  <c:v>88.015180000000896</c:v>
                </c:pt>
                <c:pt idx="20227">
                  <c:v>88.015740000000889</c:v>
                </c:pt>
                <c:pt idx="20228">
                  <c:v>88.01628000000089</c:v>
                </c:pt>
                <c:pt idx="20229">
                  <c:v>88.016860000000889</c:v>
                </c:pt>
                <c:pt idx="20230">
                  <c:v>88.017430000000886</c:v>
                </c:pt>
                <c:pt idx="20231">
                  <c:v>88.01798000000089</c:v>
                </c:pt>
                <c:pt idx="20232">
                  <c:v>88.018540000000883</c:v>
                </c:pt>
                <c:pt idx="20233">
                  <c:v>88.019100000000876</c:v>
                </c:pt>
                <c:pt idx="20234">
                  <c:v>88.019660000000869</c:v>
                </c:pt>
                <c:pt idx="20235">
                  <c:v>88.020230000000865</c:v>
                </c:pt>
                <c:pt idx="20236">
                  <c:v>88.020780000000869</c:v>
                </c:pt>
                <c:pt idx="20237">
                  <c:v>88.02132000000087</c:v>
                </c:pt>
                <c:pt idx="20238">
                  <c:v>88.021880000000863</c:v>
                </c:pt>
                <c:pt idx="20239">
                  <c:v>88.022450000000859</c:v>
                </c:pt>
                <c:pt idx="20240">
                  <c:v>88.023010000000852</c:v>
                </c:pt>
                <c:pt idx="20241">
                  <c:v>88.023580000000848</c:v>
                </c:pt>
                <c:pt idx="20242">
                  <c:v>88.024130000000852</c:v>
                </c:pt>
                <c:pt idx="20243">
                  <c:v>88.024700000000848</c:v>
                </c:pt>
                <c:pt idx="20244">
                  <c:v>88.025250000000852</c:v>
                </c:pt>
                <c:pt idx="20245">
                  <c:v>88.025800000000856</c:v>
                </c:pt>
                <c:pt idx="20246">
                  <c:v>88.026350000000861</c:v>
                </c:pt>
                <c:pt idx="20247">
                  <c:v>88.026900000000865</c:v>
                </c:pt>
                <c:pt idx="20248">
                  <c:v>88.027480000000864</c:v>
                </c:pt>
                <c:pt idx="20249">
                  <c:v>88.028060000000863</c:v>
                </c:pt>
                <c:pt idx="20250">
                  <c:v>88.028630000000859</c:v>
                </c:pt>
                <c:pt idx="20251">
                  <c:v>88.029180000000864</c:v>
                </c:pt>
                <c:pt idx="20252">
                  <c:v>88.02975000000086</c:v>
                </c:pt>
                <c:pt idx="20253">
                  <c:v>88.030310000000853</c:v>
                </c:pt>
                <c:pt idx="20254">
                  <c:v>88.030880000000849</c:v>
                </c:pt>
                <c:pt idx="20255">
                  <c:v>88.03142000000085</c:v>
                </c:pt>
                <c:pt idx="20256">
                  <c:v>88.031960000000851</c:v>
                </c:pt>
                <c:pt idx="20257">
                  <c:v>88.032480000000845</c:v>
                </c:pt>
                <c:pt idx="20258">
                  <c:v>88.03300000000084</c:v>
                </c:pt>
                <c:pt idx="20259">
                  <c:v>88.033530000000837</c:v>
                </c:pt>
                <c:pt idx="20260">
                  <c:v>88.034050000000832</c:v>
                </c:pt>
                <c:pt idx="20261">
                  <c:v>88.034600000000836</c:v>
                </c:pt>
                <c:pt idx="20262">
                  <c:v>88.035140000000837</c:v>
                </c:pt>
                <c:pt idx="20263">
                  <c:v>88.035660000000831</c:v>
                </c:pt>
                <c:pt idx="20264">
                  <c:v>88.036190000000829</c:v>
                </c:pt>
                <c:pt idx="20265">
                  <c:v>88.036720000000827</c:v>
                </c:pt>
                <c:pt idx="20266">
                  <c:v>88.037250000000824</c:v>
                </c:pt>
                <c:pt idx="20267">
                  <c:v>88.037790000000825</c:v>
                </c:pt>
                <c:pt idx="20268">
                  <c:v>88.038330000000826</c:v>
                </c:pt>
                <c:pt idx="20269">
                  <c:v>88.03888000000083</c:v>
                </c:pt>
                <c:pt idx="20270">
                  <c:v>88.039400000000825</c:v>
                </c:pt>
                <c:pt idx="20271">
                  <c:v>88.039950000000829</c:v>
                </c:pt>
                <c:pt idx="20272">
                  <c:v>88.040470000000823</c:v>
                </c:pt>
                <c:pt idx="20273">
                  <c:v>88.041000000000821</c:v>
                </c:pt>
                <c:pt idx="20274">
                  <c:v>88.041550000000825</c:v>
                </c:pt>
                <c:pt idx="20275">
                  <c:v>88.042080000000823</c:v>
                </c:pt>
                <c:pt idx="20276">
                  <c:v>88.042620000000824</c:v>
                </c:pt>
                <c:pt idx="20277">
                  <c:v>88.043180000000817</c:v>
                </c:pt>
                <c:pt idx="20278">
                  <c:v>88.043690000000822</c:v>
                </c:pt>
                <c:pt idx="20279">
                  <c:v>88.044240000000826</c:v>
                </c:pt>
                <c:pt idx="20280">
                  <c:v>88.04479000000083</c:v>
                </c:pt>
                <c:pt idx="20281">
                  <c:v>88.045310000000825</c:v>
                </c:pt>
                <c:pt idx="20282">
                  <c:v>88.045850000000826</c:v>
                </c:pt>
                <c:pt idx="20283">
                  <c:v>88.046500000000819</c:v>
                </c:pt>
                <c:pt idx="20284">
                  <c:v>88.047100000000825</c:v>
                </c:pt>
                <c:pt idx="20285">
                  <c:v>88.047680000000824</c:v>
                </c:pt>
                <c:pt idx="20286">
                  <c:v>88.04825000000082</c:v>
                </c:pt>
                <c:pt idx="20287">
                  <c:v>88.048820000000816</c:v>
                </c:pt>
                <c:pt idx="20288">
                  <c:v>88.049400000000816</c:v>
                </c:pt>
                <c:pt idx="20289">
                  <c:v>88.049980000000815</c:v>
                </c:pt>
                <c:pt idx="20290">
                  <c:v>88.050520000000816</c:v>
                </c:pt>
                <c:pt idx="20291">
                  <c:v>88.05107000000082</c:v>
                </c:pt>
                <c:pt idx="20292">
                  <c:v>88.051640000000816</c:v>
                </c:pt>
                <c:pt idx="20293">
                  <c:v>88.052180000000817</c:v>
                </c:pt>
                <c:pt idx="20294">
                  <c:v>88.05274000000081</c:v>
                </c:pt>
                <c:pt idx="20295">
                  <c:v>88.053280000000811</c:v>
                </c:pt>
                <c:pt idx="20296">
                  <c:v>88.053820000000812</c:v>
                </c:pt>
                <c:pt idx="20297">
                  <c:v>88.054370000000816</c:v>
                </c:pt>
                <c:pt idx="20298">
                  <c:v>88.05492000000082</c:v>
                </c:pt>
                <c:pt idx="20299">
                  <c:v>88.055470000000824</c:v>
                </c:pt>
                <c:pt idx="20300">
                  <c:v>88.056010000000825</c:v>
                </c:pt>
                <c:pt idx="20301">
                  <c:v>88.056590000000824</c:v>
                </c:pt>
                <c:pt idx="20302">
                  <c:v>88.05716000000082</c:v>
                </c:pt>
                <c:pt idx="20303">
                  <c:v>88.057700000000821</c:v>
                </c:pt>
                <c:pt idx="20304">
                  <c:v>88.058240000000822</c:v>
                </c:pt>
                <c:pt idx="20305">
                  <c:v>88.058790000000826</c:v>
                </c:pt>
                <c:pt idx="20306">
                  <c:v>88.059320000000824</c:v>
                </c:pt>
                <c:pt idx="20307">
                  <c:v>88.059860000000825</c:v>
                </c:pt>
                <c:pt idx="20308">
                  <c:v>88.060430000000821</c:v>
                </c:pt>
                <c:pt idx="20309">
                  <c:v>88.060970000000822</c:v>
                </c:pt>
                <c:pt idx="20310">
                  <c:v>88.061500000000819</c:v>
                </c:pt>
                <c:pt idx="20311">
                  <c:v>88.06204000000082</c:v>
                </c:pt>
                <c:pt idx="20312">
                  <c:v>88.062580000000821</c:v>
                </c:pt>
                <c:pt idx="20313">
                  <c:v>88.063140000000814</c:v>
                </c:pt>
                <c:pt idx="20314">
                  <c:v>88.063700000000807</c:v>
                </c:pt>
                <c:pt idx="20315">
                  <c:v>88.064270000000803</c:v>
                </c:pt>
                <c:pt idx="20316">
                  <c:v>88.064850000000803</c:v>
                </c:pt>
                <c:pt idx="20317">
                  <c:v>88.065410000000796</c:v>
                </c:pt>
                <c:pt idx="20318">
                  <c:v>88.065990000000795</c:v>
                </c:pt>
                <c:pt idx="20319">
                  <c:v>88.066540000000799</c:v>
                </c:pt>
                <c:pt idx="20320">
                  <c:v>88.067090000000803</c:v>
                </c:pt>
                <c:pt idx="20321">
                  <c:v>88.067670000000803</c:v>
                </c:pt>
                <c:pt idx="20322">
                  <c:v>88.068260000000805</c:v>
                </c:pt>
                <c:pt idx="20323">
                  <c:v>88.068830000000801</c:v>
                </c:pt>
                <c:pt idx="20324">
                  <c:v>88.069420000000804</c:v>
                </c:pt>
                <c:pt idx="20325">
                  <c:v>88.070010000000806</c:v>
                </c:pt>
                <c:pt idx="20326">
                  <c:v>88.070590000000806</c:v>
                </c:pt>
                <c:pt idx="20327">
                  <c:v>88.071190000000811</c:v>
                </c:pt>
                <c:pt idx="20328">
                  <c:v>88.071800000000806</c:v>
                </c:pt>
                <c:pt idx="20329">
                  <c:v>88.072410000000801</c:v>
                </c:pt>
                <c:pt idx="20330">
                  <c:v>88.073030000000799</c:v>
                </c:pt>
                <c:pt idx="20331">
                  <c:v>88.073630000000804</c:v>
                </c:pt>
                <c:pt idx="20332">
                  <c:v>88.07423000000081</c:v>
                </c:pt>
                <c:pt idx="20333">
                  <c:v>88.074840000000805</c:v>
                </c:pt>
                <c:pt idx="20334">
                  <c:v>88.075460000000803</c:v>
                </c:pt>
                <c:pt idx="20335">
                  <c:v>88.0760800000008</c:v>
                </c:pt>
                <c:pt idx="20336">
                  <c:v>88.076700000000798</c:v>
                </c:pt>
                <c:pt idx="20337">
                  <c:v>88.077320000000796</c:v>
                </c:pt>
                <c:pt idx="20338">
                  <c:v>88.077930000000791</c:v>
                </c:pt>
                <c:pt idx="20339">
                  <c:v>88.078540000000785</c:v>
                </c:pt>
                <c:pt idx="20340">
                  <c:v>88.079160000000783</c:v>
                </c:pt>
                <c:pt idx="20341">
                  <c:v>88.079790000000784</c:v>
                </c:pt>
                <c:pt idx="20342">
                  <c:v>88.08039000000079</c:v>
                </c:pt>
                <c:pt idx="20343">
                  <c:v>88.080970000000789</c:v>
                </c:pt>
                <c:pt idx="20344">
                  <c:v>88.081580000000784</c:v>
                </c:pt>
                <c:pt idx="20345">
                  <c:v>88.082170000000787</c:v>
                </c:pt>
                <c:pt idx="20346">
                  <c:v>88.082770000000792</c:v>
                </c:pt>
                <c:pt idx="20347">
                  <c:v>88.083360000000795</c:v>
                </c:pt>
                <c:pt idx="20348">
                  <c:v>88.083940000000794</c:v>
                </c:pt>
                <c:pt idx="20349">
                  <c:v>88.08451000000079</c:v>
                </c:pt>
                <c:pt idx="20350">
                  <c:v>88.085100000000793</c:v>
                </c:pt>
                <c:pt idx="20351">
                  <c:v>88.085700000000799</c:v>
                </c:pt>
                <c:pt idx="20352">
                  <c:v>88.086310000000793</c:v>
                </c:pt>
                <c:pt idx="20353">
                  <c:v>88.086910000000799</c:v>
                </c:pt>
                <c:pt idx="20354">
                  <c:v>88.087500000000801</c:v>
                </c:pt>
                <c:pt idx="20355">
                  <c:v>88.088100000000807</c:v>
                </c:pt>
                <c:pt idx="20356">
                  <c:v>88.088680000000807</c:v>
                </c:pt>
                <c:pt idx="20357">
                  <c:v>88.089270000000809</c:v>
                </c:pt>
                <c:pt idx="20358">
                  <c:v>88.089860000000812</c:v>
                </c:pt>
                <c:pt idx="20359">
                  <c:v>88.090440000000811</c:v>
                </c:pt>
                <c:pt idx="20360">
                  <c:v>88.09102000000081</c:v>
                </c:pt>
                <c:pt idx="20361">
                  <c:v>88.091610000000813</c:v>
                </c:pt>
                <c:pt idx="20362">
                  <c:v>88.092190000000812</c:v>
                </c:pt>
                <c:pt idx="20363">
                  <c:v>88.092790000000818</c:v>
                </c:pt>
                <c:pt idx="20364">
                  <c:v>88.09338000000082</c:v>
                </c:pt>
                <c:pt idx="20365">
                  <c:v>88.09396000000082</c:v>
                </c:pt>
                <c:pt idx="20366">
                  <c:v>88.094540000000819</c:v>
                </c:pt>
                <c:pt idx="20367">
                  <c:v>88.095140000000825</c:v>
                </c:pt>
                <c:pt idx="20368">
                  <c:v>88.095720000000824</c:v>
                </c:pt>
                <c:pt idx="20369">
                  <c:v>88.09629000000082</c:v>
                </c:pt>
                <c:pt idx="20370">
                  <c:v>88.096850000000813</c:v>
                </c:pt>
                <c:pt idx="20371">
                  <c:v>88.097440000000816</c:v>
                </c:pt>
                <c:pt idx="20372">
                  <c:v>88.098030000000819</c:v>
                </c:pt>
                <c:pt idx="20373">
                  <c:v>88.098610000000818</c:v>
                </c:pt>
                <c:pt idx="20374">
                  <c:v>88.099210000000824</c:v>
                </c:pt>
                <c:pt idx="20375">
                  <c:v>88.099790000000823</c:v>
                </c:pt>
                <c:pt idx="20376">
                  <c:v>88.100370000000822</c:v>
                </c:pt>
                <c:pt idx="20377">
                  <c:v>88.100960000000825</c:v>
                </c:pt>
                <c:pt idx="20378">
                  <c:v>88.101550000000827</c:v>
                </c:pt>
                <c:pt idx="20379">
                  <c:v>88.102130000000827</c:v>
                </c:pt>
                <c:pt idx="20380">
                  <c:v>88.10269000000082</c:v>
                </c:pt>
                <c:pt idx="20381">
                  <c:v>88.103280000000822</c:v>
                </c:pt>
                <c:pt idx="20382">
                  <c:v>88.103880000000828</c:v>
                </c:pt>
                <c:pt idx="20383">
                  <c:v>88.104440000000821</c:v>
                </c:pt>
                <c:pt idx="20384">
                  <c:v>88.105010000000817</c:v>
                </c:pt>
                <c:pt idx="20385">
                  <c:v>88.10560000000082</c:v>
                </c:pt>
                <c:pt idx="20386">
                  <c:v>88.106200000000825</c:v>
                </c:pt>
                <c:pt idx="20387">
                  <c:v>88.106800000000831</c:v>
                </c:pt>
                <c:pt idx="20388">
                  <c:v>88.107350000000835</c:v>
                </c:pt>
                <c:pt idx="20389">
                  <c:v>88.10796000000083</c:v>
                </c:pt>
                <c:pt idx="20390">
                  <c:v>88.108560000000836</c:v>
                </c:pt>
                <c:pt idx="20391">
                  <c:v>88.109150000000838</c:v>
                </c:pt>
                <c:pt idx="20392">
                  <c:v>88.109760000000833</c:v>
                </c:pt>
                <c:pt idx="20393">
                  <c:v>88.110350000000835</c:v>
                </c:pt>
                <c:pt idx="20394">
                  <c:v>88.110940000000838</c:v>
                </c:pt>
                <c:pt idx="20395">
                  <c:v>88.11153000000084</c:v>
                </c:pt>
                <c:pt idx="20396">
                  <c:v>88.11211000000084</c:v>
                </c:pt>
                <c:pt idx="20397">
                  <c:v>88.112690000000839</c:v>
                </c:pt>
                <c:pt idx="20398">
                  <c:v>88.113290000000845</c:v>
                </c:pt>
                <c:pt idx="20399">
                  <c:v>88.113870000000844</c:v>
                </c:pt>
                <c:pt idx="20400">
                  <c:v>88.11444000000084</c:v>
                </c:pt>
                <c:pt idx="20401">
                  <c:v>88.115050000000835</c:v>
                </c:pt>
                <c:pt idx="20402">
                  <c:v>88.11566000000083</c:v>
                </c:pt>
                <c:pt idx="20403">
                  <c:v>88.116250000000832</c:v>
                </c:pt>
                <c:pt idx="20404">
                  <c:v>88.116840000000835</c:v>
                </c:pt>
                <c:pt idx="20405">
                  <c:v>88.117470000000836</c:v>
                </c:pt>
                <c:pt idx="20406">
                  <c:v>88.11808000000083</c:v>
                </c:pt>
                <c:pt idx="20407">
                  <c:v>88.118680000000836</c:v>
                </c:pt>
                <c:pt idx="20408">
                  <c:v>88.119270000000839</c:v>
                </c:pt>
                <c:pt idx="20409">
                  <c:v>88.119850000000838</c:v>
                </c:pt>
                <c:pt idx="20410">
                  <c:v>88.120450000000844</c:v>
                </c:pt>
                <c:pt idx="20411">
                  <c:v>88.121060000000838</c:v>
                </c:pt>
                <c:pt idx="20412">
                  <c:v>88.121660000000844</c:v>
                </c:pt>
                <c:pt idx="20413">
                  <c:v>88.12226000000085</c:v>
                </c:pt>
                <c:pt idx="20414">
                  <c:v>88.122850000000852</c:v>
                </c:pt>
                <c:pt idx="20415">
                  <c:v>88.123460000000847</c:v>
                </c:pt>
                <c:pt idx="20416">
                  <c:v>88.124060000000853</c:v>
                </c:pt>
                <c:pt idx="20417">
                  <c:v>88.124640000000852</c:v>
                </c:pt>
                <c:pt idx="20418">
                  <c:v>88.125280000000856</c:v>
                </c:pt>
                <c:pt idx="20419">
                  <c:v>88.125860000000856</c:v>
                </c:pt>
                <c:pt idx="20420">
                  <c:v>88.126440000000855</c:v>
                </c:pt>
                <c:pt idx="20421">
                  <c:v>88.127030000000858</c:v>
                </c:pt>
                <c:pt idx="20422">
                  <c:v>88.127630000000863</c:v>
                </c:pt>
                <c:pt idx="20423">
                  <c:v>88.128220000000866</c:v>
                </c:pt>
                <c:pt idx="20424">
                  <c:v>88.12883000000086</c:v>
                </c:pt>
                <c:pt idx="20425">
                  <c:v>88.129420000000863</c:v>
                </c:pt>
                <c:pt idx="20426">
                  <c:v>88.130010000000865</c:v>
                </c:pt>
                <c:pt idx="20427">
                  <c:v>88.130590000000865</c:v>
                </c:pt>
                <c:pt idx="20428">
                  <c:v>88.131190000000871</c:v>
                </c:pt>
                <c:pt idx="20429">
                  <c:v>88.131800000000865</c:v>
                </c:pt>
                <c:pt idx="20430">
                  <c:v>88.132390000000868</c:v>
                </c:pt>
                <c:pt idx="20431">
                  <c:v>88.13298000000087</c:v>
                </c:pt>
                <c:pt idx="20432">
                  <c:v>88.133580000000876</c:v>
                </c:pt>
                <c:pt idx="20433">
                  <c:v>88.134180000000882</c:v>
                </c:pt>
                <c:pt idx="20434">
                  <c:v>88.13480000000088</c:v>
                </c:pt>
                <c:pt idx="20435">
                  <c:v>88.135410000000874</c:v>
                </c:pt>
                <c:pt idx="20436">
                  <c:v>88.136030000000872</c:v>
                </c:pt>
                <c:pt idx="20437">
                  <c:v>88.136630000000878</c:v>
                </c:pt>
                <c:pt idx="20438">
                  <c:v>88.137280000000871</c:v>
                </c:pt>
                <c:pt idx="20439">
                  <c:v>88.137960000000874</c:v>
                </c:pt>
                <c:pt idx="20440">
                  <c:v>88.138640000000876</c:v>
                </c:pt>
                <c:pt idx="20441">
                  <c:v>88.139290000000869</c:v>
                </c:pt>
                <c:pt idx="20442">
                  <c:v>88.139930000000874</c:v>
                </c:pt>
                <c:pt idx="20443">
                  <c:v>88.14059000000087</c:v>
                </c:pt>
                <c:pt idx="20444">
                  <c:v>88.141230000000874</c:v>
                </c:pt>
                <c:pt idx="20445">
                  <c:v>88.141880000000867</c:v>
                </c:pt>
                <c:pt idx="20446">
                  <c:v>88.142610000000872</c:v>
                </c:pt>
                <c:pt idx="20447">
                  <c:v>88.143920000000875</c:v>
                </c:pt>
                <c:pt idx="20448">
                  <c:v>88.14595000000088</c:v>
                </c:pt>
                <c:pt idx="20449">
                  <c:v>88.148790000000886</c:v>
                </c:pt>
                <c:pt idx="20450">
                  <c:v>88.152450000000883</c:v>
                </c:pt>
                <c:pt idx="20451">
                  <c:v>88.156350000000884</c:v>
                </c:pt>
                <c:pt idx="20452">
                  <c:v>88.160210000000887</c:v>
                </c:pt>
                <c:pt idx="20453">
                  <c:v>88.16462000000088</c:v>
                </c:pt>
                <c:pt idx="20454">
                  <c:v>88.169150000000883</c:v>
                </c:pt>
                <c:pt idx="20455">
                  <c:v>88.173530000000881</c:v>
                </c:pt>
                <c:pt idx="20456">
                  <c:v>88.177130000000886</c:v>
                </c:pt>
                <c:pt idx="20457">
                  <c:v>88.179320000000885</c:v>
                </c:pt>
                <c:pt idx="20458">
                  <c:v>88.181210000000888</c:v>
                </c:pt>
                <c:pt idx="20459">
                  <c:v>88.183150000000893</c:v>
                </c:pt>
                <c:pt idx="20460">
                  <c:v>88.184810000000894</c:v>
                </c:pt>
                <c:pt idx="20461">
                  <c:v>88.186860000000891</c:v>
                </c:pt>
                <c:pt idx="20462">
                  <c:v>88.189170000000885</c:v>
                </c:pt>
                <c:pt idx="20463">
                  <c:v>88.191640000000888</c:v>
                </c:pt>
                <c:pt idx="20464">
                  <c:v>88.19420000000089</c:v>
                </c:pt>
                <c:pt idx="20465">
                  <c:v>88.196830000000887</c:v>
                </c:pt>
                <c:pt idx="20466">
                  <c:v>88.199440000000891</c:v>
                </c:pt>
                <c:pt idx="20467">
                  <c:v>88.202260000000891</c:v>
                </c:pt>
                <c:pt idx="20468">
                  <c:v>88.204890000000887</c:v>
                </c:pt>
                <c:pt idx="20469">
                  <c:v>88.207160000000883</c:v>
                </c:pt>
                <c:pt idx="20470">
                  <c:v>88.209240000000889</c:v>
                </c:pt>
                <c:pt idx="20471">
                  <c:v>88.211320000000896</c:v>
                </c:pt>
                <c:pt idx="20472">
                  <c:v>88.213530000000901</c:v>
                </c:pt>
                <c:pt idx="20473">
                  <c:v>88.215730000000903</c:v>
                </c:pt>
                <c:pt idx="20474">
                  <c:v>88.217660000000905</c:v>
                </c:pt>
                <c:pt idx="20475">
                  <c:v>88.218740000000906</c:v>
                </c:pt>
                <c:pt idx="20476">
                  <c:v>88.220560000000901</c:v>
                </c:pt>
                <c:pt idx="20477">
                  <c:v>88.221930000000896</c:v>
                </c:pt>
                <c:pt idx="20478">
                  <c:v>88.223230000000896</c:v>
                </c:pt>
                <c:pt idx="20479">
                  <c:v>88.223860000000897</c:v>
                </c:pt>
                <c:pt idx="20480">
                  <c:v>88.224370000000903</c:v>
                </c:pt>
                <c:pt idx="20481">
                  <c:v>88.224940000000899</c:v>
                </c:pt>
                <c:pt idx="20482">
                  <c:v>88.231670000000904</c:v>
                </c:pt>
                <c:pt idx="20483">
                  <c:v>88.276360000000906</c:v>
                </c:pt>
                <c:pt idx="20484">
                  <c:v>88.335920000000911</c:v>
                </c:pt>
                <c:pt idx="20485">
                  <c:v>88.408440000000908</c:v>
                </c:pt>
                <c:pt idx="20486">
                  <c:v>88.452630000000909</c:v>
                </c:pt>
                <c:pt idx="20487">
                  <c:v>88.465570000000909</c:v>
                </c:pt>
                <c:pt idx="20488">
                  <c:v>88.470980000000907</c:v>
                </c:pt>
                <c:pt idx="20489">
                  <c:v>88.474070000000907</c:v>
                </c:pt>
                <c:pt idx="20490">
                  <c:v>88.476980000000907</c:v>
                </c:pt>
                <c:pt idx="20491">
                  <c:v>88.479110000000901</c:v>
                </c:pt>
                <c:pt idx="20492">
                  <c:v>88.479570000000905</c:v>
                </c:pt>
                <c:pt idx="20493">
                  <c:v>88.479960000000901</c:v>
                </c:pt>
                <c:pt idx="20494">
                  <c:v>88.480470000000906</c:v>
                </c:pt>
                <c:pt idx="20495">
                  <c:v>88.481590000000907</c:v>
                </c:pt>
                <c:pt idx="20496">
                  <c:v>88.48469000000091</c:v>
                </c:pt>
                <c:pt idx="20497">
                  <c:v>88.490730000000909</c:v>
                </c:pt>
                <c:pt idx="20498">
                  <c:v>88.495800000000912</c:v>
                </c:pt>
                <c:pt idx="20499">
                  <c:v>88.509860000000913</c:v>
                </c:pt>
                <c:pt idx="20500">
                  <c:v>88.519130000000914</c:v>
                </c:pt>
                <c:pt idx="20501">
                  <c:v>88.52673000000091</c:v>
                </c:pt>
                <c:pt idx="20502">
                  <c:v>88.533510000000916</c:v>
                </c:pt>
                <c:pt idx="20503">
                  <c:v>88.539960000000917</c:v>
                </c:pt>
                <c:pt idx="20504">
                  <c:v>88.544640000000911</c:v>
                </c:pt>
                <c:pt idx="20505">
                  <c:v>88.54737000000091</c:v>
                </c:pt>
                <c:pt idx="20506">
                  <c:v>88.549060000000907</c:v>
                </c:pt>
                <c:pt idx="20507">
                  <c:v>88.550220000000905</c:v>
                </c:pt>
                <c:pt idx="20508">
                  <c:v>88.551850000000911</c:v>
                </c:pt>
                <c:pt idx="20509">
                  <c:v>88.553420000000912</c:v>
                </c:pt>
                <c:pt idx="20510">
                  <c:v>88.553850000000907</c:v>
                </c:pt>
                <c:pt idx="20511">
                  <c:v>88.554340000000906</c:v>
                </c:pt>
                <c:pt idx="20512">
                  <c:v>88.555910000000907</c:v>
                </c:pt>
                <c:pt idx="20513">
                  <c:v>88.579680000000906</c:v>
                </c:pt>
                <c:pt idx="20514">
                  <c:v>88.624160000000899</c:v>
                </c:pt>
                <c:pt idx="20515">
                  <c:v>88.657130000000905</c:v>
                </c:pt>
                <c:pt idx="20516">
                  <c:v>88.670470000000904</c:v>
                </c:pt>
                <c:pt idx="20517">
                  <c:v>88.673940000000897</c:v>
                </c:pt>
                <c:pt idx="20518">
                  <c:v>88.675390000000903</c:v>
                </c:pt>
                <c:pt idx="20519">
                  <c:v>88.676610000000906</c:v>
                </c:pt>
                <c:pt idx="20520">
                  <c:v>88.678330000000912</c:v>
                </c:pt>
                <c:pt idx="20521">
                  <c:v>88.679740000000919</c:v>
                </c:pt>
                <c:pt idx="20522">
                  <c:v>88.681920000000915</c:v>
                </c:pt>
                <c:pt idx="20523">
                  <c:v>88.68440000000092</c:v>
                </c:pt>
                <c:pt idx="20524">
                  <c:v>88.68440000000092</c:v>
                </c:pt>
                <c:pt idx="20525">
                  <c:v>88.68440000000092</c:v>
                </c:pt>
                <c:pt idx="20526">
                  <c:v>88.686290000000923</c:v>
                </c:pt>
                <c:pt idx="20527">
                  <c:v>88.699450000000923</c:v>
                </c:pt>
                <c:pt idx="20528">
                  <c:v>88.730260000000925</c:v>
                </c:pt>
                <c:pt idx="20529">
                  <c:v>88.759160000000918</c:v>
                </c:pt>
                <c:pt idx="20530">
                  <c:v>88.776040000000918</c:v>
                </c:pt>
                <c:pt idx="20531">
                  <c:v>88.781930000000912</c:v>
                </c:pt>
                <c:pt idx="20532">
                  <c:v>88.784270000000916</c:v>
                </c:pt>
                <c:pt idx="20533">
                  <c:v>88.786060000000916</c:v>
                </c:pt>
                <c:pt idx="20534">
                  <c:v>88.787670000000915</c:v>
                </c:pt>
                <c:pt idx="20535">
                  <c:v>88.788990000000922</c:v>
                </c:pt>
                <c:pt idx="20536">
                  <c:v>88.789960000000917</c:v>
                </c:pt>
                <c:pt idx="20537">
                  <c:v>88.790660000000912</c:v>
                </c:pt>
                <c:pt idx="20538">
                  <c:v>88.791250000000915</c:v>
                </c:pt>
                <c:pt idx="20539">
                  <c:v>88.791710000000919</c:v>
                </c:pt>
                <c:pt idx="20540">
                  <c:v>88.792240000000916</c:v>
                </c:pt>
                <c:pt idx="20541">
                  <c:v>88.792730000000915</c:v>
                </c:pt>
                <c:pt idx="20542">
                  <c:v>88.793330000000921</c:v>
                </c:pt>
                <c:pt idx="20543">
                  <c:v>88.794010000000924</c:v>
                </c:pt>
                <c:pt idx="20544">
                  <c:v>88.794560000000928</c:v>
                </c:pt>
                <c:pt idx="20545">
                  <c:v>88.795310000000924</c:v>
                </c:pt>
                <c:pt idx="20546">
                  <c:v>88.796060000000921</c:v>
                </c:pt>
                <c:pt idx="20547">
                  <c:v>88.796780000000922</c:v>
                </c:pt>
                <c:pt idx="20548">
                  <c:v>88.797500000000923</c:v>
                </c:pt>
                <c:pt idx="20549">
                  <c:v>88.798230000000927</c:v>
                </c:pt>
                <c:pt idx="20550">
                  <c:v>88.798940000000925</c:v>
                </c:pt>
                <c:pt idx="20551">
                  <c:v>88.799690000000922</c:v>
                </c:pt>
                <c:pt idx="20552">
                  <c:v>88.800410000000923</c:v>
                </c:pt>
                <c:pt idx="20553">
                  <c:v>88.801110000000918</c:v>
                </c:pt>
                <c:pt idx="20554">
                  <c:v>88.801860000000914</c:v>
                </c:pt>
                <c:pt idx="20555">
                  <c:v>88.802620000000914</c:v>
                </c:pt>
                <c:pt idx="20556">
                  <c:v>88.803380000000914</c:v>
                </c:pt>
                <c:pt idx="20557">
                  <c:v>88.804120000000907</c:v>
                </c:pt>
                <c:pt idx="20558">
                  <c:v>88.804850000000911</c:v>
                </c:pt>
                <c:pt idx="20559">
                  <c:v>88.805560000000909</c:v>
                </c:pt>
                <c:pt idx="20560">
                  <c:v>88.806320000000909</c:v>
                </c:pt>
                <c:pt idx="20561">
                  <c:v>88.807320000000914</c:v>
                </c:pt>
                <c:pt idx="20562">
                  <c:v>88.809000000000907</c:v>
                </c:pt>
                <c:pt idx="20563">
                  <c:v>88.8116200000009</c:v>
                </c:pt>
                <c:pt idx="20564">
                  <c:v>88.815070000000901</c:v>
                </c:pt>
                <c:pt idx="20565">
                  <c:v>88.819270000000898</c:v>
                </c:pt>
                <c:pt idx="20566">
                  <c:v>88.823790000000898</c:v>
                </c:pt>
                <c:pt idx="20567">
                  <c:v>88.827520000000902</c:v>
                </c:pt>
                <c:pt idx="20568">
                  <c:v>88.829920000000897</c:v>
                </c:pt>
                <c:pt idx="20569">
                  <c:v>88.831390000000894</c:v>
                </c:pt>
                <c:pt idx="20570">
                  <c:v>88.832320000000891</c:v>
                </c:pt>
                <c:pt idx="20571">
                  <c:v>88.836510000000885</c:v>
                </c:pt>
                <c:pt idx="20572">
                  <c:v>88.846000000000885</c:v>
                </c:pt>
                <c:pt idx="20573">
                  <c:v>88.85288000000088</c:v>
                </c:pt>
                <c:pt idx="20574">
                  <c:v>88.857260000000878</c:v>
                </c:pt>
                <c:pt idx="20575">
                  <c:v>88.860000000000881</c:v>
                </c:pt>
                <c:pt idx="20576">
                  <c:v>88.861960000000877</c:v>
                </c:pt>
                <c:pt idx="20577">
                  <c:v>88.863270000000881</c:v>
                </c:pt>
                <c:pt idx="20578">
                  <c:v>88.865630000000877</c:v>
                </c:pt>
                <c:pt idx="20579">
                  <c:v>88.869160000000875</c:v>
                </c:pt>
                <c:pt idx="20580">
                  <c:v>88.873990000000873</c:v>
                </c:pt>
                <c:pt idx="20581">
                  <c:v>88.879110000000878</c:v>
                </c:pt>
                <c:pt idx="20582">
                  <c:v>88.883640000000881</c:v>
                </c:pt>
                <c:pt idx="20583">
                  <c:v>88.885660000000883</c:v>
                </c:pt>
                <c:pt idx="20584">
                  <c:v>88.886880000000886</c:v>
                </c:pt>
                <c:pt idx="20585">
                  <c:v>88.887350000000893</c:v>
                </c:pt>
                <c:pt idx="20586">
                  <c:v>88.888070000000894</c:v>
                </c:pt>
                <c:pt idx="20587">
                  <c:v>88.891430000000895</c:v>
                </c:pt>
                <c:pt idx="20588">
                  <c:v>88.896310000000895</c:v>
                </c:pt>
                <c:pt idx="20589">
                  <c:v>88.901500000000894</c:v>
                </c:pt>
                <c:pt idx="20590">
                  <c:v>88.905120000000892</c:v>
                </c:pt>
                <c:pt idx="20591">
                  <c:v>88.907530000000889</c:v>
                </c:pt>
                <c:pt idx="20592">
                  <c:v>88.909240000000892</c:v>
                </c:pt>
                <c:pt idx="20593">
                  <c:v>88.910360000000892</c:v>
                </c:pt>
                <c:pt idx="20594">
                  <c:v>88.911270000000897</c:v>
                </c:pt>
                <c:pt idx="20595">
                  <c:v>88.9124000000009</c:v>
                </c:pt>
                <c:pt idx="20596">
                  <c:v>88.915090000000902</c:v>
                </c:pt>
                <c:pt idx="20597">
                  <c:v>88.919370000000896</c:v>
                </c:pt>
                <c:pt idx="20598">
                  <c:v>88.924370000000891</c:v>
                </c:pt>
                <c:pt idx="20599">
                  <c:v>88.929440000000895</c:v>
                </c:pt>
                <c:pt idx="20600">
                  <c:v>88.933930000000899</c:v>
                </c:pt>
                <c:pt idx="20601">
                  <c:v>88.936610000000897</c:v>
                </c:pt>
                <c:pt idx="20602">
                  <c:v>88.938000000000898</c:v>
                </c:pt>
                <c:pt idx="20603">
                  <c:v>88.938620000000896</c:v>
                </c:pt>
                <c:pt idx="20604">
                  <c:v>88.947730000000902</c:v>
                </c:pt>
                <c:pt idx="20605">
                  <c:v>88.9727500000009</c:v>
                </c:pt>
                <c:pt idx="20606">
                  <c:v>88.990320000000906</c:v>
                </c:pt>
                <c:pt idx="20607">
                  <c:v>88.997970000000905</c:v>
                </c:pt>
                <c:pt idx="20608">
                  <c:v>89.000580000000909</c:v>
                </c:pt>
                <c:pt idx="20609">
                  <c:v>89.00197000000091</c:v>
                </c:pt>
                <c:pt idx="20610">
                  <c:v>89.003030000000905</c:v>
                </c:pt>
                <c:pt idx="20611">
                  <c:v>89.005460000000909</c:v>
                </c:pt>
                <c:pt idx="20612">
                  <c:v>89.009490000000909</c:v>
                </c:pt>
                <c:pt idx="20613">
                  <c:v>89.014260000000903</c:v>
                </c:pt>
                <c:pt idx="20614">
                  <c:v>89.016550000000905</c:v>
                </c:pt>
                <c:pt idx="20615">
                  <c:v>89.017490000000905</c:v>
                </c:pt>
                <c:pt idx="20616">
                  <c:v>89.019750000000911</c:v>
                </c:pt>
                <c:pt idx="20617">
                  <c:v>89.02355000000091</c:v>
                </c:pt>
                <c:pt idx="20618">
                  <c:v>89.029340000000914</c:v>
                </c:pt>
                <c:pt idx="20619">
                  <c:v>89.036770000000914</c:v>
                </c:pt>
                <c:pt idx="20620">
                  <c:v>89.040270000000916</c:v>
                </c:pt>
                <c:pt idx="20621">
                  <c:v>89.041390000000916</c:v>
                </c:pt>
                <c:pt idx="20622">
                  <c:v>89.042090000000911</c:v>
                </c:pt>
                <c:pt idx="20623">
                  <c:v>89.042920000000905</c:v>
                </c:pt>
                <c:pt idx="20624">
                  <c:v>89.043870000000908</c:v>
                </c:pt>
                <c:pt idx="20625">
                  <c:v>89.045080000000908</c:v>
                </c:pt>
                <c:pt idx="20626">
                  <c:v>89.047930000000903</c:v>
                </c:pt>
                <c:pt idx="20627">
                  <c:v>89.053490000000906</c:v>
                </c:pt>
                <c:pt idx="20628">
                  <c:v>89.061950000000905</c:v>
                </c:pt>
                <c:pt idx="20629">
                  <c:v>89.0665000000009</c:v>
                </c:pt>
                <c:pt idx="20630">
                  <c:v>89.068790000000902</c:v>
                </c:pt>
                <c:pt idx="20631">
                  <c:v>89.071620000000905</c:v>
                </c:pt>
                <c:pt idx="20632">
                  <c:v>89.080130000000906</c:v>
                </c:pt>
                <c:pt idx="20633">
                  <c:v>89.089310000000907</c:v>
                </c:pt>
                <c:pt idx="20634">
                  <c:v>89.095910000000913</c:v>
                </c:pt>
                <c:pt idx="20635">
                  <c:v>89.099210000000909</c:v>
                </c:pt>
                <c:pt idx="20636">
                  <c:v>89.100760000000903</c:v>
                </c:pt>
                <c:pt idx="20637">
                  <c:v>89.101760000000908</c:v>
                </c:pt>
                <c:pt idx="20638">
                  <c:v>89.102730000000903</c:v>
                </c:pt>
                <c:pt idx="20639">
                  <c:v>89.103850000000904</c:v>
                </c:pt>
                <c:pt idx="20640">
                  <c:v>89.106110000000911</c:v>
                </c:pt>
                <c:pt idx="20641">
                  <c:v>89.109980000000917</c:v>
                </c:pt>
                <c:pt idx="20642">
                  <c:v>89.115010000000922</c:v>
                </c:pt>
                <c:pt idx="20643">
                  <c:v>89.120180000000929</c:v>
                </c:pt>
                <c:pt idx="20644">
                  <c:v>89.125580000000923</c:v>
                </c:pt>
                <c:pt idx="20645">
                  <c:v>89.128340000000918</c:v>
                </c:pt>
                <c:pt idx="20646">
                  <c:v>89.134450000000925</c:v>
                </c:pt>
                <c:pt idx="20647">
                  <c:v>89.158010000000928</c:v>
                </c:pt>
                <c:pt idx="20648">
                  <c:v>89.210780000000923</c:v>
                </c:pt>
                <c:pt idx="20649">
                  <c:v>89.255730000000923</c:v>
                </c:pt>
                <c:pt idx="20650">
                  <c:v>89.271070000000918</c:v>
                </c:pt>
                <c:pt idx="20651">
                  <c:v>89.279380000000913</c:v>
                </c:pt>
                <c:pt idx="20652">
                  <c:v>89.282330000000911</c:v>
                </c:pt>
                <c:pt idx="20653">
                  <c:v>89.283320000000913</c:v>
                </c:pt>
                <c:pt idx="20654">
                  <c:v>89.284210000000911</c:v>
                </c:pt>
                <c:pt idx="20655">
                  <c:v>89.285270000000907</c:v>
                </c:pt>
                <c:pt idx="20656">
                  <c:v>89.288200000000913</c:v>
                </c:pt>
                <c:pt idx="20657">
                  <c:v>89.293010000000919</c:v>
                </c:pt>
                <c:pt idx="20658">
                  <c:v>89.298660000000922</c:v>
                </c:pt>
                <c:pt idx="20659">
                  <c:v>89.304150000000917</c:v>
                </c:pt>
                <c:pt idx="20660">
                  <c:v>89.308430000000911</c:v>
                </c:pt>
                <c:pt idx="20661">
                  <c:v>89.310700000000907</c:v>
                </c:pt>
                <c:pt idx="20662">
                  <c:v>89.311370000000906</c:v>
                </c:pt>
                <c:pt idx="20663">
                  <c:v>89.312260000000904</c:v>
                </c:pt>
                <c:pt idx="20664">
                  <c:v>89.323120000000898</c:v>
                </c:pt>
                <c:pt idx="20665">
                  <c:v>89.341690000000895</c:v>
                </c:pt>
                <c:pt idx="20666">
                  <c:v>89.355340000000893</c:v>
                </c:pt>
                <c:pt idx="20667">
                  <c:v>89.364200000000892</c:v>
                </c:pt>
                <c:pt idx="20668">
                  <c:v>89.368290000000897</c:v>
                </c:pt>
                <c:pt idx="20669">
                  <c:v>89.370260000000897</c:v>
                </c:pt>
                <c:pt idx="20670">
                  <c:v>89.371490000000904</c:v>
                </c:pt>
                <c:pt idx="20671">
                  <c:v>89.372380000000902</c:v>
                </c:pt>
                <c:pt idx="20672">
                  <c:v>89.373390000000896</c:v>
                </c:pt>
                <c:pt idx="20673">
                  <c:v>89.374930000000901</c:v>
                </c:pt>
                <c:pt idx="20674">
                  <c:v>89.376910000000905</c:v>
                </c:pt>
                <c:pt idx="20675">
                  <c:v>89.3778800000009</c:v>
                </c:pt>
                <c:pt idx="20676">
                  <c:v>89.378550000000899</c:v>
                </c:pt>
                <c:pt idx="20677">
                  <c:v>89.379190000000904</c:v>
                </c:pt>
                <c:pt idx="20678">
                  <c:v>89.379900000000902</c:v>
                </c:pt>
                <c:pt idx="20679">
                  <c:v>89.380650000000898</c:v>
                </c:pt>
                <c:pt idx="20680">
                  <c:v>89.381460000000899</c:v>
                </c:pt>
                <c:pt idx="20681">
                  <c:v>89.382340000000895</c:v>
                </c:pt>
                <c:pt idx="20682">
                  <c:v>89.383460000000895</c:v>
                </c:pt>
                <c:pt idx="20683">
                  <c:v>89.384720000000897</c:v>
                </c:pt>
                <c:pt idx="20684">
                  <c:v>89.386040000000904</c:v>
                </c:pt>
                <c:pt idx="20685">
                  <c:v>89.386980000000904</c:v>
                </c:pt>
                <c:pt idx="20686">
                  <c:v>89.38803000000091</c:v>
                </c:pt>
                <c:pt idx="20687">
                  <c:v>89.38906000000091</c:v>
                </c:pt>
                <c:pt idx="20688">
                  <c:v>89.39009000000091</c:v>
                </c:pt>
                <c:pt idx="20689">
                  <c:v>89.39103000000091</c:v>
                </c:pt>
                <c:pt idx="20690">
                  <c:v>89.391860000000904</c:v>
                </c:pt>
                <c:pt idx="20691">
                  <c:v>89.392650000000899</c:v>
                </c:pt>
                <c:pt idx="20692">
                  <c:v>89.393620000000894</c:v>
                </c:pt>
                <c:pt idx="20693">
                  <c:v>89.395450000000892</c:v>
                </c:pt>
                <c:pt idx="20694">
                  <c:v>89.398180000000892</c:v>
                </c:pt>
                <c:pt idx="20695">
                  <c:v>89.401010000000895</c:v>
                </c:pt>
                <c:pt idx="20696">
                  <c:v>89.402430000000891</c:v>
                </c:pt>
                <c:pt idx="20697">
                  <c:v>89.403110000000893</c:v>
                </c:pt>
                <c:pt idx="20698">
                  <c:v>89.403730000000891</c:v>
                </c:pt>
                <c:pt idx="20699">
                  <c:v>89.404350000000889</c:v>
                </c:pt>
                <c:pt idx="20700">
                  <c:v>89.405090000000882</c:v>
                </c:pt>
                <c:pt idx="20701">
                  <c:v>89.406010000000876</c:v>
                </c:pt>
                <c:pt idx="20702">
                  <c:v>89.407150000000883</c:v>
                </c:pt>
                <c:pt idx="20703">
                  <c:v>89.408310000000881</c:v>
                </c:pt>
                <c:pt idx="20704">
                  <c:v>89.409220000000886</c:v>
                </c:pt>
                <c:pt idx="20705">
                  <c:v>89.410190000000881</c:v>
                </c:pt>
                <c:pt idx="20706">
                  <c:v>89.411130000000881</c:v>
                </c:pt>
                <c:pt idx="20707">
                  <c:v>89.412270000000888</c:v>
                </c:pt>
                <c:pt idx="20708">
                  <c:v>89.414480000000893</c:v>
                </c:pt>
                <c:pt idx="20709">
                  <c:v>89.418300000000897</c:v>
                </c:pt>
                <c:pt idx="20710">
                  <c:v>89.422660000000903</c:v>
                </c:pt>
                <c:pt idx="20711">
                  <c:v>89.428720000000908</c:v>
                </c:pt>
                <c:pt idx="20712">
                  <c:v>89.434870000000913</c:v>
                </c:pt>
                <c:pt idx="20713">
                  <c:v>89.440830000000915</c:v>
                </c:pt>
                <c:pt idx="20714">
                  <c:v>89.447290000000919</c:v>
                </c:pt>
                <c:pt idx="20715">
                  <c:v>89.453290000000919</c:v>
                </c:pt>
                <c:pt idx="20716">
                  <c:v>89.456880000000922</c:v>
                </c:pt>
                <c:pt idx="20717">
                  <c:v>89.459290000000919</c:v>
                </c:pt>
                <c:pt idx="20718">
                  <c:v>89.461000000000922</c:v>
                </c:pt>
                <c:pt idx="20719">
                  <c:v>89.462150000000918</c:v>
                </c:pt>
                <c:pt idx="20720">
                  <c:v>89.463120000000913</c:v>
                </c:pt>
                <c:pt idx="20721">
                  <c:v>89.464130000000907</c:v>
                </c:pt>
                <c:pt idx="20722">
                  <c:v>89.465160000000907</c:v>
                </c:pt>
                <c:pt idx="20723">
                  <c:v>89.466170000000901</c:v>
                </c:pt>
                <c:pt idx="20724">
                  <c:v>89.467040000000907</c:v>
                </c:pt>
                <c:pt idx="20725">
                  <c:v>89.467920000000902</c:v>
                </c:pt>
                <c:pt idx="20726">
                  <c:v>89.468940000000899</c:v>
                </c:pt>
                <c:pt idx="20727">
                  <c:v>89.469910000000894</c:v>
                </c:pt>
                <c:pt idx="20728">
                  <c:v>89.472380000000896</c:v>
                </c:pt>
                <c:pt idx="20729">
                  <c:v>89.476430000000903</c:v>
                </c:pt>
                <c:pt idx="20730">
                  <c:v>89.481410000000906</c:v>
                </c:pt>
                <c:pt idx="20731">
                  <c:v>89.48863000000091</c:v>
                </c:pt>
                <c:pt idx="20732">
                  <c:v>89.499340000000913</c:v>
                </c:pt>
                <c:pt idx="20733">
                  <c:v>89.505250000000913</c:v>
                </c:pt>
                <c:pt idx="20734">
                  <c:v>89.525140000000917</c:v>
                </c:pt>
                <c:pt idx="20735">
                  <c:v>89.547160000000915</c:v>
                </c:pt>
                <c:pt idx="20736">
                  <c:v>89.558670000000916</c:v>
                </c:pt>
                <c:pt idx="20737">
                  <c:v>89.564800000000915</c:v>
                </c:pt>
                <c:pt idx="20738">
                  <c:v>89.567240000000908</c:v>
                </c:pt>
                <c:pt idx="20739">
                  <c:v>89.568350000000905</c:v>
                </c:pt>
                <c:pt idx="20740">
                  <c:v>89.569430000000906</c:v>
                </c:pt>
                <c:pt idx="20741">
                  <c:v>89.570990000000904</c:v>
                </c:pt>
                <c:pt idx="20742">
                  <c:v>89.573840000000899</c:v>
                </c:pt>
                <c:pt idx="20743">
                  <c:v>89.578190000000902</c:v>
                </c:pt>
                <c:pt idx="20744">
                  <c:v>89.5830200000009</c:v>
                </c:pt>
                <c:pt idx="20745">
                  <c:v>89.5870500000009</c:v>
                </c:pt>
                <c:pt idx="20746">
                  <c:v>89.592900000000895</c:v>
                </c:pt>
                <c:pt idx="20747">
                  <c:v>89.596460000000889</c:v>
                </c:pt>
                <c:pt idx="20748">
                  <c:v>89.599600000000891</c:v>
                </c:pt>
                <c:pt idx="20749">
                  <c:v>89.604530000000892</c:v>
                </c:pt>
                <c:pt idx="20750">
                  <c:v>89.608870000000891</c:v>
                </c:pt>
                <c:pt idx="20751">
                  <c:v>89.611720000000886</c:v>
                </c:pt>
                <c:pt idx="20752">
                  <c:v>89.613220000000879</c:v>
                </c:pt>
                <c:pt idx="20753">
                  <c:v>89.614080000000882</c:v>
                </c:pt>
                <c:pt idx="20754">
                  <c:v>89.614870000000877</c:v>
                </c:pt>
                <c:pt idx="20755">
                  <c:v>89.615660000000872</c:v>
                </c:pt>
                <c:pt idx="20756">
                  <c:v>89.616550000000871</c:v>
                </c:pt>
                <c:pt idx="20757">
                  <c:v>89.617410000000874</c:v>
                </c:pt>
                <c:pt idx="20758">
                  <c:v>89.618300000000872</c:v>
                </c:pt>
                <c:pt idx="20759">
                  <c:v>89.619400000000866</c:v>
                </c:pt>
                <c:pt idx="20760">
                  <c:v>89.620610000000866</c:v>
                </c:pt>
                <c:pt idx="20761">
                  <c:v>89.621850000000862</c:v>
                </c:pt>
                <c:pt idx="20762">
                  <c:v>89.623040000000856</c:v>
                </c:pt>
                <c:pt idx="20763">
                  <c:v>89.624150000000853</c:v>
                </c:pt>
                <c:pt idx="20764">
                  <c:v>89.625550000000857</c:v>
                </c:pt>
                <c:pt idx="20765">
                  <c:v>89.62771000000086</c:v>
                </c:pt>
                <c:pt idx="20766">
                  <c:v>89.630410000000865</c:v>
                </c:pt>
                <c:pt idx="20767">
                  <c:v>89.634480000000863</c:v>
                </c:pt>
                <c:pt idx="20768">
                  <c:v>89.639050000000864</c:v>
                </c:pt>
                <c:pt idx="20769">
                  <c:v>89.644010000000861</c:v>
                </c:pt>
                <c:pt idx="20770">
                  <c:v>89.649210000000863</c:v>
                </c:pt>
                <c:pt idx="20771">
                  <c:v>89.653470000000866</c:v>
                </c:pt>
                <c:pt idx="20772">
                  <c:v>89.656480000000869</c:v>
                </c:pt>
                <c:pt idx="20773">
                  <c:v>89.659670000000872</c:v>
                </c:pt>
                <c:pt idx="20774">
                  <c:v>89.662270000000873</c:v>
                </c:pt>
                <c:pt idx="20775">
                  <c:v>89.66435000000088</c:v>
                </c:pt>
                <c:pt idx="20776">
                  <c:v>89.679720000000884</c:v>
                </c:pt>
                <c:pt idx="20777">
                  <c:v>89.720580000000879</c:v>
                </c:pt>
                <c:pt idx="20778">
                  <c:v>89.763180000000872</c:v>
                </c:pt>
                <c:pt idx="20779">
                  <c:v>89.790550000000877</c:v>
                </c:pt>
                <c:pt idx="20780">
                  <c:v>89.79890000000087</c:v>
                </c:pt>
                <c:pt idx="20781">
                  <c:v>89.800820000000869</c:v>
                </c:pt>
                <c:pt idx="20782">
                  <c:v>89.800820000000869</c:v>
                </c:pt>
                <c:pt idx="20783">
                  <c:v>89.802950000000862</c:v>
                </c:pt>
                <c:pt idx="20784">
                  <c:v>89.817240000000865</c:v>
                </c:pt>
                <c:pt idx="20785">
                  <c:v>89.829100000000864</c:v>
                </c:pt>
                <c:pt idx="20786">
                  <c:v>89.839620000000863</c:v>
                </c:pt>
                <c:pt idx="20787">
                  <c:v>89.845400000000865</c:v>
                </c:pt>
                <c:pt idx="20788">
                  <c:v>89.847690000000867</c:v>
                </c:pt>
                <c:pt idx="20789">
                  <c:v>89.848780000000872</c:v>
                </c:pt>
                <c:pt idx="20790">
                  <c:v>89.849780000000877</c:v>
                </c:pt>
                <c:pt idx="20791">
                  <c:v>89.850940000000875</c:v>
                </c:pt>
                <c:pt idx="20792">
                  <c:v>89.853210000000871</c:v>
                </c:pt>
                <c:pt idx="20793">
                  <c:v>89.855520000000865</c:v>
                </c:pt>
                <c:pt idx="20794">
                  <c:v>89.859920000000869</c:v>
                </c:pt>
                <c:pt idx="20795">
                  <c:v>89.86449000000087</c:v>
                </c:pt>
                <c:pt idx="20796">
                  <c:v>89.869940000000867</c:v>
                </c:pt>
                <c:pt idx="20797">
                  <c:v>89.873190000000861</c:v>
                </c:pt>
                <c:pt idx="20798">
                  <c:v>89.874810000000863</c:v>
                </c:pt>
                <c:pt idx="20799">
                  <c:v>89.875780000000859</c:v>
                </c:pt>
                <c:pt idx="20800">
                  <c:v>89.876750000000854</c:v>
                </c:pt>
                <c:pt idx="20801">
                  <c:v>89.877720000000849</c:v>
                </c:pt>
                <c:pt idx="20802">
                  <c:v>89.879440000000855</c:v>
                </c:pt>
                <c:pt idx="20803">
                  <c:v>89.88268000000086</c:v>
                </c:pt>
                <c:pt idx="20804">
                  <c:v>89.887090000000853</c:v>
                </c:pt>
                <c:pt idx="20805">
                  <c:v>89.891370000000848</c:v>
                </c:pt>
                <c:pt idx="20806">
                  <c:v>89.894540000000845</c:v>
                </c:pt>
                <c:pt idx="20807">
                  <c:v>89.897130000000843</c:v>
                </c:pt>
                <c:pt idx="20808">
                  <c:v>89.898990000000836</c:v>
                </c:pt>
                <c:pt idx="20809">
                  <c:v>89.90009000000083</c:v>
                </c:pt>
                <c:pt idx="20810">
                  <c:v>89.900950000000833</c:v>
                </c:pt>
                <c:pt idx="20811">
                  <c:v>89.90179000000083</c:v>
                </c:pt>
                <c:pt idx="20812">
                  <c:v>89.902500000000828</c:v>
                </c:pt>
                <c:pt idx="20813">
                  <c:v>89.90327000000083</c:v>
                </c:pt>
                <c:pt idx="20814">
                  <c:v>89.904140000000837</c:v>
                </c:pt>
                <c:pt idx="20815">
                  <c:v>89.905160000000834</c:v>
                </c:pt>
                <c:pt idx="20816">
                  <c:v>89.90621000000084</c:v>
                </c:pt>
                <c:pt idx="20817">
                  <c:v>89.907230000000837</c:v>
                </c:pt>
                <c:pt idx="20818">
                  <c:v>89.90809000000084</c:v>
                </c:pt>
                <c:pt idx="20819">
                  <c:v>89.90894000000084</c:v>
                </c:pt>
                <c:pt idx="20820">
                  <c:v>89.90988000000084</c:v>
                </c:pt>
                <c:pt idx="20821">
                  <c:v>89.910860000000838</c:v>
                </c:pt>
                <c:pt idx="20822">
                  <c:v>89.912250000000839</c:v>
                </c:pt>
                <c:pt idx="20823">
                  <c:v>89.914900000000841</c:v>
                </c:pt>
                <c:pt idx="20824">
                  <c:v>89.918390000000841</c:v>
                </c:pt>
                <c:pt idx="20825">
                  <c:v>89.920050000000842</c:v>
                </c:pt>
                <c:pt idx="20826">
                  <c:v>89.923900000000842</c:v>
                </c:pt>
                <c:pt idx="20827">
                  <c:v>89.933720000000847</c:v>
                </c:pt>
                <c:pt idx="20828">
                  <c:v>89.945010000000849</c:v>
                </c:pt>
                <c:pt idx="20829">
                  <c:v>89.951860000000849</c:v>
                </c:pt>
                <c:pt idx="20830">
                  <c:v>89.955460000000855</c:v>
                </c:pt>
                <c:pt idx="20831">
                  <c:v>89.957360000000861</c:v>
                </c:pt>
                <c:pt idx="20832">
                  <c:v>89.958450000000866</c:v>
                </c:pt>
                <c:pt idx="20833">
                  <c:v>89.959240000000861</c:v>
                </c:pt>
                <c:pt idx="20834">
                  <c:v>89.960040000000859</c:v>
                </c:pt>
                <c:pt idx="20835">
                  <c:v>89.960830000000854</c:v>
                </c:pt>
                <c:pt idx="20836">
                  <c:v>89.961630000000852</c:v>
                </c:pt>
                <c:pt idx="20837">
                  <c:v>89.962410000000858</c:v>
                </c:pt>
                <c:pt idx="20838">
                  <c:v>89.963210000000856</c:v>
                </c:pt>
                <c:pt idx="20839">
                  <c:v>89.963990000000862</c:v>
                </c:pt>
                <c:pt idx="20840">
                  <c:v>89.964760000000865</c:v>
                </c:pt>
                <c:pt idx="20841">
                  <c:v>89.965510000000862</c:v>
                </c:pt>
                <c:pt idx="20842">
                  <c:v>89.966270000000861</c:v>
                </c:pt>
                <c:pt idx="20843">
                  <c:v>89.967050000000867</c:v>
                </c:pt>
                <c:pt idx="20844">
                  <c:v>89.96782000000087</c:v>
                </c:pt>
                <c:pt idx="20845">
                  <c:v>89.968730000000875</c:v>
                </c:pt>
                <c:pt idx="20846">
                  <c:v>89.96961000000087</c:v>
                </c:pt>
                <c:pt idx="20847">
                  <c:v>89.97046000000087</c:v>
                </c:pt>
                <c:pt idx="20848">
                  <c:v>89.971250000000865</c:v>
                </c:pt>
                <c:pt idx="20849">
                  <c:v>89.972050000000863</c:v>
                </c:pt>
                <c:pt idx="20850">
                  <c:v>89.972850000000861</c:v>
                </c:pt>
                <c:pt idx="20851">
                  <c:v>89.973650000000859</c:v>
                </c:pt>
                <c:pt idx="20852">
                  <c:v>89.974450000000857</c:v>
                </c:pt>
                <c:pt idx="20853">
                  <c:v>89.975250000000855</c:v>
                </c:pt>
                <c:pt idx="20854">
                  <c:v>89.97604000000085</c:v>
                </c:pt>
                <c:pt idx="20855">
                  <c:v>89.976820000000856</c:v>
                </c:pt>
                <c:pt idx="20856">
                  <c:v>89.977570000000853</c:v>
                </c:pt>
                <c:pt idx="20857">
                  <c:v>89.978290000000854</c:v>
                </c:pt>
                <c:pt idx="20858">
                  <c:v>89.979010000000855</c:v>
                </c:pt>
                <c:pt idx="20859">
                  <c:v>89.979740000000859</c:v>
                </c:pt>
                <c:pt idx="20860">
                  <c:v>89.980470000000864</c:v>
                </c:pt>
                <c:pt idx="20861">
                  <c:v>89.981210000000857</c:v>
                </c:pt>
                <c:pt idx="20862">
                  <c:v>89.981930000000858</c:v>
                </c:pt>
                <c:pt idx="20863">
                  <c:v>89.982660000000863</c:v>
                </c:pt>
                <c:pt idx="20864">
                  <c:v>89.983390000000867</c:v>
                </c:pt>
                <c:pt idx="20865">
                  <c:v>89.984120000000871</c:v>
                </c:pt>
                <c:pt idx="20866">
                  <c:v>89.984860000000864</c:v>
                </c:pt>
                <c:pt idx="20867">
                  <c:v>89.985650000000859</c:v>
                </c:pt>
                <c:pt idx="20868">
                  <c:v>89.986650000000864</c:v>
                </c:pt>
                <c:pt idx="20869">
                  <c:v>89.987660000000858</c:v>
                </c:pt>
                <c:pt idx="20870">
                  <c:v>89.988800000000865</c:v>
                </c:pt>
                <c:pt idx="20871">
                  <c:v>89.990100000000865</c:v>
                </c:pt>
                <c:pt idx="20872">
                  <c:v>89.991380000000859</c:v>
                </c:pt>
                <c:pt idx="20873">
                  <c:v>89.992470000000864</c:v>
                </c:pt>
                <c:pt idx="20874">
                  <c:v>89.993480000000858</c:v>
                </c:pt>
                <c:pt idx="20875">
                  <c:v>89.994450000000853</c:v>
                </c:pt>
                <c:pt idx="20876">
                  <c:v>89.995430000000852</c:v>
                </c:pt>
                <c:pt idx="20877">
                  <c:v>89.996300000000858</c:v>
                </c:pt>
                <c:pt idx="20878">
                  <c:v>89.997140000000854</c:v>
                </c:pt>
                <c:pt idx="20879">
                  <c:v>89.997930000000849</c:v>
                </c:pt>
                <c:pt idx="20880">
                  <c:v>89.998730000000847</c:v>
                </c:pt>
                <c:pt idx="20881">
                  <c:v>89.999520000000842</c:v>
                </c:pt>
                <c:pt idx="20882">
                  <c:v>90.000310000000837</c:v>
                </c:pt>
                <c:pt idx="20883">
                  <c:v>90.001110000000835</c:v>
                </c:pt>
                <c:pt idx="20884">
                  <c:v>90.001880000000838</c:v>
                </c:pt>
                <c:pt idx="20885">
                  <c:v>90.002660000000844</c:v>
                </c:pt>
                <c:pt idx="20886">
                  <c:v>90.003450000000839</c:v>
                </c:pt>
                <c:pt idx="20887">
                  <c:v>90.004200000000836</c:v>
                </c:pt>
                <c:pt idx="20888">
                  <c:v>90.004980000000842</c:v>
                </c:pt>
                <c:pt idx="20889">
                  <c:v>90.005760000000848</c:v>
                </c:pt>
                <c:pt idx="20890">
                  <c:v>90.006560000000846</c:v>
                </c:pt>
                <c:pt idx="20891">
                  <c:v>90.007340000000852</c:v>
                </c:pt>
                <c:pt idx="20892">
                  <c:v>90.008130000000847</c:v>
                </c:pt>
                <c:pt idx="20893">
                  <c:v>90.008930000000845</c:v>
                </c:pt>
                <c:pt idx="20894">
                  <c:v>90.009730000000843</c:v>
                </c:pt>
                <c:pt idx="20895">
                  <c:v>90.010510000000849</c:v>
                </c:pt>
                <c:pt idx="20896">
                  <c:v>90.011270000000849</c:v>
                </c:pt>
                <c:pt idx="20897">
                  <c:v>90.012060000000844</c:v>
                </c:pt>
                <c:pt idx="20898">
                  <c:v>90.012830000000847</c:v>
                </c:pt>
                <c:pt idx="20899">
                  <c:v>90.013600000000849</c:v>
                </c:pt>
                <c:pt idx="20900">
                  <c:v>90.014350000000846</c:v>
                </c:pt>
                <c:pt idx="20901">
                  <c:v>90.015110000000846</c:v>
                </c:pt>
                <c:pt idx="20902">
                  <c:v>90.015870000000845</c:v>
                </c:pt>
                <c:pt idx="20903">
                  <c:v>90.016650000000851</c:v>
                </c:pt>
                <c:pt idx="20904">
                  <c:v>90.017440000000846</c:v>
                </c:pt>
                <c:pt idx="20905">
                  <c:v>90.018160000000847</c:v>
                </c:pt>
                <c:pt idx="20906">
                  <c:v>90.018900000000841</c:v>
                </c:pt>
                <c:pt idx="20907">
                  <c:v>90.019640000000834</c:v>
                </c:pt>
                <c:pt idx="20908">
                  <c:v>90.020380000000827</c:v>
                </c:pt>
                <c:pt idx="20909">
                  <c:v>90.021110000000832</c:v>
                </c:pt>
                <c:pt idx="20910">
                  <c:v>90.021860000000828</c:v>
                </c:pt>
                <c:pt idx="20911">
                  <c:v>90.022590000000832</c:v>
                </c:pt>
                <c:pt idx="20912">
                  <c:v>90.023320000000837</c:v>
                </c:pt>
                <c:pt idx="20913">
                  <c:v>90.024080000000836</c:v>
                </c:pt>
                <c:pt idx="20914">
                  <c:v>90.02482000000083</c:v>
                </c:pt>
                <c:pt idx="20915">
                  <c:v>90.025530000000828</c:v>
                </c:pt>
                <c:pt idx="20916">
                  <c:v>90.026190000000824</c:v>
                </c:pt>
                <c:pt idx="20917">
                  <c:v>90.026890000000819</c:v>
                </c:pt>
                <c:pt idx="20918">
                  <c:v>90.027570000000821</c:v>
                </c:pt>
                <c:pt idx="20919">
                  <c:v>90.028250000000824</c:v>
                </c:pt>
                <c:pt idx="20920">
                  <c:v>90.028950000000819</c:v>
                </c:pt>
                <c:pt idx="20921">
                  <c:v>90.029800000000819</c:v>
                </c:pt>
                <c:pt idx="20922">
                  <c:v>90.031380000000823</c:v>
                </c:pt>
                <c:pt idx="20923">
                  <c:v>90.034850000000816</c:v>
                </c:pt>
                <c:pt idx="20924">
                  <c:v>90.039600000000817</c:v>
                </c:pt>
                <c:pt idx="20925">
                  <c:v>90.043690000000822</c:v>
                </c:pt>
                <c:pt idx="20926">
                  <c:v>90.046500000000819</c:v>
                </c:pt>
                <c:pt idx="20927">
                  <c:v>90.048830000000819</c:v>
                </c:pt>
                <c:pt idx="20928">
                  <c:v>90.050580000000821</c:v>
                </c:pt>
                <c:pt idx="20929">
                  <c:v>90.051150000000817</c:v>
                </c:pt>
                <c:pt idx="20930">
                  <c:v>90.05171000000081</c:v>
                </c:pt>
                <c:pt idx="20931">
                  <c:v>90.05668000000081</c:v>
                </c:pt>
                <c:pt idx="20932">
                  <c:v>90.067190000000807</c:v>
                </c:pt>
                <c:pt idx="20933">
                  <c:v>90.072760000000812</c:v>
                </c:pt>
                <c:pt idx="20934">
                  <c:v>90.076910000000808</c:v>
                </c:pt>
                <c:pt idx="20935">
                  <c:v>90.079370000000807</c:v>
                </c:pt>
                <c:pt idx="20936">
                  <c:v>90.081200000000806</c:v>
                </c:pt>
                <c:pt idx="20937">
                  <c:v>90.082180000000804</c:v>
                </c:pt>
                <c:pt idx="20938">
                  <c:v>90.083240000000799</c:v>
                </c:pt>
                <c:pt idx="20939">
                  <c:v>90.084260000000796</c:v>
                </c:pt>
                <c:pt idx="20940">
                  <c:v>90.085280000000793</c:v>
                </c:pt>
                <c:pt idx="20941">
                  <c:v>90.08724000000079</c:v>
                </c:pt>
                <c:pt idx="20942">
                  <c:v>90.090890000000783</c:v>
                </c:pt>
                <c:pt idx="20943">
                  <c:v>90.095610000000789</c:v>
                </c:pt>
                <c:pt idx="20944">
                  <c:v>90.099660000000796</c:v>
                </c:pt>
                <c:pt idx="20945">
                  <c:v>90.111310000000799</c:v>
                </c:pt>
                <c:pt idx="20946">
                  <c:v>90.1208500000008</c:v>
                </c:pt>
                <c:pt idx="20947">
                  <c:v>90.1414000000008</c:v>
                </c:pt>
                <c:pt idx="20948">
                  <c:v>90.156680000000804</c:v>
                </c:pt>
                <c:pt idx="20949">
                  <c:v>90.162940000000802</c:v>
                </c:pt>
                <c:pt idx="20950">
                  <c:v>90.1665600000008</c:v>
                </c:pt>
                <c:pt idx="20951">
                  <c:v>90.167980000000796</c:v>
                </c:pt>
                <c:pt idx="20952">
                  <c:v>90.169210000000803</c:v>
                </c:pt>
                <c:pt idx="20953">
                  <c:v>90.170690000000803</c:v>
                </c:pt>
                <c:pt idx="20954">
                  <c:v>90.172550000000797</c:v>
                </c:pt>
                <c:pt idx="20955">
                  <c:v>90.180300000000798</c:v>
                </c:pt>
                <c:pt idx="20956">
                  <c:v>90.1910500000008</c:v>
                </c:pt>
                <c:pt idx="20957">
                  <c:v>90.202230000000796</c:v>
                </c:pt>
                <c:pt idx="20958">
                  <c:v>90.214190000000798</c:v>
                </c:pt>
                <c:pt idx="20959">
                  <c:v>90.221000000000799</c:v>
                </c:pt>
                <c:pt idx="20960">
                  <c:v>90.223760000000794</c:v>
                </c:pt>
                <c:pt idx="20961">
                  <c:v>90.225720000000791</c:v>
                </c:pt>
                <c:pt idx="20962">
                  <c:v>90.227530000000797</c:v>
                </c:pt>
                <c:pt idx="20963">
                  <c:v>90.2292400000008</c:v>
                </c:pt>
                <c:pt idx="20964">
                  <c:v>90.230920000000793</c:v>
                </c:pt>
                <c:pt idx="20965">
                  <c:v>90.23270000000079</c:v>
                </c:pt>
                <c:pt idx="20966">
                  <c:v>90.234720000000792</c:v>
                </c:pt>
                <c:pt idx="20967">
                  <c:v>90.236760000000785</c:v>
                </c:pt>
                <c:pt idx="20968">
                  <c:v>90.238630000000782</c:v>
                </c:pt>
                <c:pt idx="20969">
                  <c:v>90.240160000000785</c:v>
                </c:pt>
                <c:pt idx="20970">
                  <c:v>90.241680000000784</c:v>
                </c:pt>
                <c:pt idx="20971">
                  <c:v>90.24310000000078</c:v>
                </c:pt>
                <c:pt idx="20972">
                  <c:v>90.245010000000775</c:v>
                </c:pt>
                <c:pt idx="20973">
                  <c:v>90.24874000000078</c:v>
                </c:pt>
                <c:pt idx="20974">
                  <c:v>90.254910000000777</c:v>
                </c:pt>
                <c:pt idx="20975">
                  <c:v>90.261600000000783</c:v>
                </c:pt>
                <c:pt idx="20976">
                  <c:v>90.268130000000781</c:v>
                </c:pt>
                <c:pt idx="20977">
                  <c:v>90.274480000000779</c:v>
                </c:pt>
                <c:pt idx="20978">
                  <c:v>90.277450000000783</c:v>
                </c:pt>
                <c:pt idx="20979">
                  <c:v>90.278430000000782</c:v>
                </c:pt>
                <c:pt idx="20980">
                  <c:v>90.286160000000777</c:v>
                </c:pt>
                <c:pt idx="20981">
                  <c:v>90.304850000000783</c:v>
                </c:pt>
                <c:pt idx="20982">
                  <c:v>90.323290000000782</c:v>
                </c:pt>
                <c:pt idx="20983">
                  <c:v>90.336040000000779</c:v>
                </c:pt>
                <c:pt idx="20984">
                  <c:v>90.345040000000779</c:v>
                </c:pt>
                <c:pt idx="20985">
                  <c:v>90.348830000000774</c:v>
                </c:pt>
                <c:pt idx="20986">
                  <c:v>90.350700000000771</c:v>
                </c:pt>
                <c:pt idx="20987">
                  <c:v>90.352000000000771</c:v>
                </c:pt>
                <c:pt idx="20988">
                  <c:v>90.353370000000766</c:v>
                </c:pt>
                <c:pt idx="20989">
                  <c:v>90.35504000000077</c:v>
                </c:pt>
                <c:pt idx="20990">
                  <c:v>90.358240000000777</c:v>
                </c:pt>
                <c:pt idx="20991">
                  <c:v>90.363450000000782</c:v>
                </c:pt>
                <c:pt idx="20992">
                  <c:v>90.36931000000078</c:v>
                </c:pt>
                <c:pt idx="20993">
                  <c:v>90.379300000000782</c:v>
                </c:pt>
                <c:pt idx="20994">
                  <c:v>90.385590000000789</c:v>
                </c:pt>
                <c:pt idx="20995">
                  <c:v>90.392660000000788</c:v>
                </c:pt>
                <c:pt idx="20996">
                  <c:v>90.398360000000793</c:v>
                </c:pt>
                <c:pt idx="20997">
                  <c:v>90.401870000000798</c:v>
                </c:pt>
                <c:pt idx="20998">
                  <c:v>90.404100000000795</c:v>
                </c:pt>
                <c:pt idx="20999">
                  <c:v>90.405710000000795</c:v>
                </c:pt>
                <c:pt idx="21000">
                  <c:v>90.407240000000797</c:v>
                </c:pt>
                <c:pt idx="21001">
                  <c:v>90.408490000000796</c:v>
                </c:pt>
                <c:pt idx="21002">
                  <c:v>90.409810000000803</c:v>
                </c:pt>
                <c:pt idx="21003">
                  <c:v>90.41113000000081</c:v>
                </c:pt>
                <c:pt idx="21004">
                  <c:v>90.413700000000816</c:v>
                </c:pt>
                <c:pt idx="21005">
                  <c:v>90.418050000000818</c:v>
                </c:pt>
                <c:pt idx="21006">
                  <c:v>90.423590000000814</c:v>
                </c:pt>
                <c:pt idx="21007">
                  <c:v>90.428000000000807</c:v>
                </c:pt>
                <c:pt idx="21008">
                  <c:v>90.437150000000813</c:v>
                </c:pt>
                <c:pt idx="21009">
                  <c:v>90.449910000000813</c:v>
                </c:pt>
                <c:pt idx="21010">
                  <c:v>90.468320000000816</c:v>
                </c:pt>
                <c:pt idx="21011">
                  <c:v>90.478970000000814</c:v>
                </c:pt>
                <c:pt idx="21012">
                  <c:v>90.485320000000812</c:v>
                </c:pt>
                <c:pt idx="21013">
                  <c:v>90.489130000000813</c:v>
                </c:pt>
                <c:pt idx="21014">
                  <c:v>90.491410000000812</c:v>
                </c:pt>
                <c:pt idx="21015">
                  <c:v>90.492640000000819</c:v>
                </c:pt>
                <c:pt idx="21016">
                  <c:v>90.493710000000817</c:v>
                </c:pt>
                <c:pt idx="21017">
                  <c:v>90.494900000000811</c:v>
                </c:pt>
                <c:pt idx="21018">
                  <c:v>90.496050000000807</c:v>
                </c:pt>
                <c:pt idx="21019">
                  <c:v>90.497430000000804</c:v>
                </c:pt>
                <c:pt idx="21020">
                  <c:v>90.500380000000803</c:v>
                </c:pt>
                <c:pt idx="21021">
                  <c:v>90.505260000000803</c:v>
                </c:pt>
                <c:pt idx="21022">
                  <c:v>90.510710000000799</c:v>
                </c:pt>
                <c:pt idx="21023">
                  <c:v>90.515940000000796</c:v>
                </c:pt>
                <c:pt idx="21024">
                  <c:v>90.5189500000008</c:v>
                </c:pt>
                <c:pt idx="21025">
                  <c:v>90.521360000000797</c:v>
                </c:pt>
                <c:pt idx="21026">
                  <c:v>90.522360000000802</c:v>
                </c:pt>
                <c:pt idx="21027">
                  <c:v>90.522920000000795</c:v>
                </c:pt>
                <c:pt idx="21028">
                  <c:v>90.525150000000792</c:v>
                </c:pt>
                <c:pt idx="21029">
                  <c:v>90.531290000000794</c:v>
                </c:pt>
                <c:pt idx="21030">
                  <c:v>90.538370000000796</c:v>
                </c:pt>
                <c:pt idx="21031">
                  <c:v>90.543820000000792</c:v>
                </c:pt>
                <c:pt idx="21032">
                  <c:v>90.546850000000788</c:v>
                </c:pt>
                <c:pt idx="21033">
                  <c:v>90.54847000000079</c:v>
                </c:pt>
                <c:pt idx="21034">
                  <c:v>90.549440000000786</c:v>
                </c:pt>
                <c:pt idx="21035">
                  <c:v>90.550270000000779</c:v>
                </c:pt>
                <c:pt idx="21036">
                  <c:v>90.551070000000777</c:v>
                </c:pt>
                <c:pt idx="21037">
                  <c:v>90.551850000000783</c:v>
                </c:pt>
                <c:pt idx="21038">
                  <c:v>90.552640000000778</c:v>
                </c:pt>
                <c:pt idx="21039">
                  <c:v>90.553410000000781</c:v>
                </c:pt>
                <c:pt idx="21040">
                  <c:v>90.554170000000781</c:v>
                </c:pt>
                <c:pt idx="21041">
                  <c:v>90.554940000000784</c:v>
                </c:pt>
                <c:pt idx="21042">
                  <c:v>90.555750000000785</c:v>
                </c:pt>
                <c:pt idx="21043">
                  <c:v>90.55654000000078</c:v>
                </c:pt>
                <c:pt idx="21044">
                  <c:v>90.557330000000775</c:v>
                </c:pt>
                <c:pt idx="21045">
                  <c:v>90.558110000000781</c:v>
                </c:pt>
                <c:pt idx="21046">
                  <c:v>90.558880000000784</c:v>
                </c:pt>
                <c:pt idx="21047">
                  <c:v>90.55966000000079</c:v>
                </c:pt>
                <c:pt idx="21048">
                  <c:v>90.560430000000792</c:v>
                </c:pt>
                <c:pt idx="21049">
                  <c:v>90.561200000000795</c:v>
                </c:pt>
                <c:pt idx="21050">
                  <c:v>90.561960000000795</c:v>
                </c:pt>
                <c:pt idx="21051">
                  <c:v>90.562740000000801</c:v>
                </c:pt>
                <c:pt idx="21052">
                  <c:v>90.563460000000802</c:v>
                </c:pt>
                <c:pt idx="21053">
                  <c:v>90.5641700000008</c:v>
                </c:pt>
                <c:pt idx="21054">
                  <c:v>90.564860000000806</c:v>
                </c:pt>
                <c:pt idx="21055">
                  <c:v>90.565550000000812</c:v>
                </c:pt>
                <c:pt idx="21056">
                  <c:v>90.56626000000081</c:v>
                </c:pt>
                <c:pt idx="21057">
                  <c:v>90.566970000000808</c:v>
                </c:pt>
                <c:pt idx="21058">
                  <c:v>90.567680000000806</c:v>
                </c:pt>
                <c:pt idx="21059">
                  <c:v>90.568750000000804</c:v>
                </c:pt>
                <c:pt idx="21060">
                  <c:v>90.570610000000798</c:v>
                </c:pt>
                <c:pt idx="21061">
                  <c:v>90.573340000000798</c:v>
                </c:pt>
                <c:pt idx="21062">
                  <c:v>90.576720000000805</c:v>
                </c:pt>
                <c:pt idx="21063">
                  <c:v>90.580360000000809</c:v>
                </c:pt>
                <c:pt idx="21064">
                  <c:v>90.583840000000805</c:v>
                </c:pt>
                <c:pt idx="21065">
                  <c:v>90.58757000000081</c:v>
                </c:pt>
                <c:pt idx="21066">
                  <c:v>90.591250000000812</c:v>
                </c:pt>
                <c:pt idx="21067">
                  <c:v>90.59469000000081</c:v>
                </c:pt>
                <c:pt idx="21068">
                  <c:v>90.597380000000811</c:v>
                </c:pt>
                <c:pt idx="21069">
                  <c:v>90.600730000000809</c:v>
                </c:pt>
                <c:pt idx="21070">
                  <c:v>90.600730000000809</c:v>
                </c:pt>
                <c:pt idx="21071">
                  <c:v>90.605720000000815</c:v>
                </c:pt>
                <c:pt idx="21072">
                  <c:v>90.628560000000817</c:v>
                </c:pt>
                <c:pt idx="21073">
                  <c:v>90.64509000000082</c:v>
                </c:pt>
                <c:pt idx="21074">
                  <c:v>90.659410000000818</c:v>
                </c:pt>
                <c:pt idx="21075">
                  <c:v>90.67119000000082</c:v>
                </c:pt>
                <c:pt idx="21076">
                  <c:v>90.680460000000821</c:v>
                </c:pt>
                <c:pt idx="21077">
                  <c:v>90.683500000000819</c:v>
                </c:pt>
                <c:pt idx="21078">
                  <c:v>90.684590000000824</c:v>
                </c:pt>
                <c:pt idx="21079">
                  <c:v>90.685450000000827</c:v>
                </c:pt>
                <c:pt idx="21080">
                  <c:v>90.690560000000829</c:v>
                </c:pt>
                <c:pt idx="21081">
                  <c:v>90.695950000000835</c:v>
                </c:pt>
                <c:pt idx="21082">
                  <c:v>90.70377000000083</c:v>
                </c:pt>
                <c:pt idx="21083">
                  <c:v>90.712990000000829</c:v>
                </c:pt>
                <c:pt idx="21084">
                  <c:v>90.724250000000822</c:v>
                </c:pt>
                <c:pt idx="21085">
                  <c:v>90.73266000000082</c:v>
                </c:pt>
                <c:pt idx="21086">
                  <c:v>90.736680000000817</c:v>
                </c:pt>
                <c:pt idx="21087">
                  <c:v>90.738760000000823</c:v>
                </c:pt>
                <c:pt idx="21088">
                  <c:v>90.738760000000823</c:v>
                </c:pt>
                <c:pt idx="21089">
                  <c:v>90.739570000000825</c:v>
                </c:pt>
                <c:pt idx="21090">
                  <c:v>90.743140000000821</c:v>
                </c:pt>
                <c:pt idx="21091">
                  <c:v>90.749420000000825</c:v>
                </c:pt>
                <c:pt idx="21092">
                  <c:v>90.75378000000083</c:v>
                </c:pt>
                <c:pt idx="21093">
                  <c:v>90.756550000000829</c:v>
                </c:pt>
                <c:pt idx="21094">
                  <c:v>90.758440000000832</c:v>
                </c:pt>
                <c:pt idx="21095">
                  <c:v>90.760290000000836</c:v>
                </c:pt>
                <c:pt idx="21096">
                  <c:v>90.761620000000832</c:v>
                </c:pt>
                <c:pt idx="21097">
                  <c:v>90.763230000000831</c:v>
                </c:pt>
                <c:pt idx="21098">
                  <c:v>90.764820000000825</c:v>
                </c:pt>
                <c:pt idx="21099">
                  <c:v>90.766440000000827</c:v>
                </c:pt>
                <c:pt idx="21100">
                  <c:v>90.769560000000823</c:v>
                </c:pt>
                <c:pt idx="21101">
                  <c:v>90.773870000000827</c:v>
                </c:pt>
                <c:pt idx="21102">
                  <c:v>90.779040000000833</c:v>
                </c:pt>
                <c:pt idx="21103">
                  <c:v>90.783580000000839</c:v>
                </c:pt>
                <c:pt idx="21104">
                  <c:v>90.788450000000836</c:v>
                </c:pt>
                <c:pt idx="21105">
                  <c:v>90.79227000000084</c:v>
                </c:pt>
                <c:pt idx="21106">
                  <c:v>90.800770000000838</c:v>
                </c:pt>
                <c:pt idx="21107">
                  <c:v>90.815330000000841</c:v>
                </c:pt>
                <c:pt idx="21108">
                  <c:v>90.831230000000843</c:v>
                </c:pt>
                <c:pt idx="21109">
                  <c:v>90.846260000000839</c:v>
                </c:pt>
                <c:pt idx="21110">
                  <c:v>90.857900000000839</c:v>
                </c:pt>
                <c:pt idx="21111">
                  <c:v>90.863840000000835</c:v>
                </c:pt>
                <c:pt idx="21112">
                  <c:v>90.867960000000835</c:v>
                </c:pt>
                <c:pt idx="21113">
                  <c:v>90.870670000000828</c:v>
                </c:pt>
                <c:pt idx="21114">
                  <c:v>90.873290000000821</c:v>
                </c:pt>
                <c:pt idx="21115">
                  <c:v>90.885620000000827</c:v>
                </c:pt>
                <c:pt idx="21116">
                  <c:v>90.933180000000831</c:v>
                </c:pt>
                <c:pt idx="21117">
                  <c:v>91.015950000000828</c:v>
                </c:pt>
                <c:pt idx="21118">
                  <c:v>91.074090000000822</c:v>
                </c:pt>
                <c:pt idx="21119">
                  <c:v>91.106850000000819</c:v>
                </c:pt>
                <c:pt idx="21120">
                  <c:v>91.158510000000817</c:v>
                </c:pt>
                <c:pt idx="21121">
                  <c:v>91.21405000000081</c:v>
                </c:pt>
                <c:pt idx="21122">
                  <c:v>91.248500000000817</c:v>
                </c:pt>
                <c:pt idx="21123">
                  <c:v>91.278800000000814</c:v>
                </c:pt>
                <c:pt idx="21124">
                  <c:v>91.308000000000817</c:v>
                </c:pt>
                <c:pt idx="21125">
                  <c:v>91.332870000000824</c:v>
                </c:pt>
                <c:pt idx="21126">
                  <c:v>91.351180000000824</c:v>
                </c:pt>
                <c:pt idx="21127">
                  <c:v>91.371060000000824</c:v>
                </c:pt>
                <c:pt idx="21128">
                  <c:v>91.389690000000826</c:v>
                </c:pt>
                <c:pt idx="21129">
                  <c:v>91.409440000000828</c:v>
                </c:pt>
                <c:pt idx="21130">
                  <c:v>91.461930000000834</c:v>
                </c:pt>
                <c:pt idx="21131">
                  <c:v>91.545590000000828</c:v>
                </c:pt>
                <c:pt idx="21132">
                  <c:v>91.646790000000834</c:v>
                </c:pt>
                <c:pt idx="21133">
                  <c:v>91.72283000000084</c:v>
                </c:pt>
                <c:pt idx="21134">
                  <c:v>91.758580000000833</c:v>
                </c:pt>
                <c:pt idx="21135">
                  <c:v>91.76842000000083</c:v>
                </c:pt>
                <c:pt idx="21136">
                  <c:v>91.799870000000837</c:v>
                </c:pt>
                <c:pt idx="21137">
                  <c:v>91.82895000000083</c:v>
                </c:pt>
                <c:pt idx="21138">
                  <c:v>91.854880000000833</c:v>
                </c:pt>
                <c:pt idx="21139">
                  <c:v>91.876000000000829</c:v>
                </c:pt>
                <c:pt idx="21140">
                  <c:v>91.894780000000836</c:v>
                </c:pt>
                <c:pt idx="21141">
                  <c:v>91.912800000000843</c:v>
                </c:pt>
                <c:pt idx="21142">
                  <c:v>91.92985000000084</c:v>
                </c:pt>
                <c:pt idx="21143">
                  <c:v>91.962070000000836</c:v>
                </c:pt>
                <c:pt idx="21144">
                  <c:v>92.029020000000841</c:v>
                </c:pt>
                <c:pt idx="21145">
                  <c:v>92.117870000000835</c:v>
                </c:pt>
                <c:pt idx="21146">
                  <c:v>92.16079000000083</c:v>
                </c:pt>
                <c:pt idx="21147">
                  <c:v>92.173840000000837</c:v>
                </c:pt>
                <c:pt idx="21148">
                  <c:v>92.20010000000083</c:v>
                </c:pt>
                <c:pt idx="21149">
                  <c:v>92.269340000000824</c:v>
                </c:pt>
                <c:pt idx="21150">
                  <c:v>92.326580000000817</c:v>
                </c:pt>
                <c:pt idx="21151">
                  <c:v>92.356110000000811</c:v>
                </c:pt>
                <c:pt idx="21152">
                  <c:v>92.377480000000816</c:v>
                </c:pt>
                <c:pt idx="21153">
                  <c:v>92.396820000000815</c:v>
                </c:pt>
                <c:pt idx="21154">
                  <c:v>92.414750000000822</c:v>
                </c:pt>
                <c:pt idx="21155">
                  <c:v>92.432530000000824</c:v>
                </c:pt>
                <c:pt idx="21156">
                  <c:v>92.469580000000818</c:v>
                </c:pt>
                <c:pt idx="21157">
                  <c:v>92.541780000000813</c:v>
                </c:pt>
                <c:pt idx="21158">
                  <c:v>92.625860000000813</c:v>
                </c:pt>
                <c:pt idx="21159">
                  <c:v>92.683430000000811</c:v>
                </c:pt>
                <c:pt idx="21160">
                  <c:v>92.709940000000813</c:v>
                </c:pt>
                <c:pt idx="21161">
                  <c:v>92.728050000000806</c:v>
                </c:pt>
                <c:pt idx="21162">
                  <c:v>92.760480000000811</c:v>
                </c:pt>
                <c:pt idx="21163">
                  <c:v>92.79768000000081</c:v>
                </c:pt>
                <c:pt idx="21164">
                  <c:v>92.829350000000815</c:v>
                </c:pt>
                <c:pt idx="21165">
                  <c:v>92.850440000000816</c:v>
                </c:pt>
                <c:pt idx="21166">
                  <c:v>92.86788000000081</c:v>
                </c:pt>
                <c:pt idx="21167">
                  <c:v>92.886290000000812</c:v>
                </c:pt>
                <c:pt idx="21168">
                  <c:v>92.904080000000818</c:v>
                </c:pt>
                <c:pt idx="21169">
                  <c:v>92.930990000000818</c:v>
                </c:pt>
                <c:pt idx="21170">
                  <c:v>92.990770000000822</c:v>
                </c:pt>
                <c:pt idx="21171">
                  <c:v>93.076150000000823</c:v>
                </c:pt>
                <c:pt idx="21172">
                  <c:v>93.137000000000825</c:v>
                </c:pt>
                <c:pt idx="21173">
                  <c:v>93.168890000000829</c:v>
                </c:pt>
                <c:pt idx="21174">
                  <c:v>93.191040000000825</c:v>
                </c:pt>
                <c:pt idx="21175">
                  <c:v>93.21138000000083</c:v>
                </c:pt>
                <c:pt idx="21176">
                  <c:v>93.230790000000823</c:v>
                </c:pt>
                <c:pt idx="21177">
                  <c:v>93.250640000000828</c:v>
                </c:pt>
                <c:pt idx="21178">
                  <c:v>93.269380000000822</c:v>
                </c:pt>
                <c:pt idx="21179">
                  <c:v>93.291450000000822</c:v>
                </c:pt>
                <c:pt idx="21180">
                  <c:v>93.312830000000815</c:v>
                </c:pt>
                <c:pt idx="21181">
                  <c:v>93.329830000000811</c:v>
                </c:pt>
                <c:pt idx="21182">
                  <c:v>93.346090000000814</c:v>
                </c:pt>
                <c:pt idx="21183">
                  <c:v>93.362890000000817</c:v>
                </c:pt>
                <c:pt idx="21184">
                  <c:v>93.38027000000082</c:v>
                </c:pt>
                <c:pt idx="21185">
                  <c:v>93.405890000000824</c:v>
                </c:pt>
                <c:pt idx="21186">
                  <c:v>93.452360000000823</c:v>
                </c:pt>
                <c:pt idx="21187">
                  <c:v>93.522970000000825</c:v>
                </c:pt>
                <c:pt idx="21188">
                  <c:v>93.56507000000083</c:v>
                </c:pt>
                <c:pt idx="21189">
                  <c:v>93.583700000000832</c:v>
                </c:pt>
                <c:pt idx="21190">
                  <c:v>93.603430000000827</c:v>
                </c:pt>
                <c:pt idx="21191">
                  <c:v>93.625900000000826</c:v>
                </c:pt>
                <c:pt idx="21192">
                  <c:v>93.648950000000823</c:v>
                </c:pt>
                <c:pt idx="21193">
                  <c:v>93.667960000000818</c:v>
                </c:pt>
                <c:pt idx="21194">
                  <c:v>93.684680000000824</c:v>
                </c:pt>
                <c:pt idx="21195">
                  <c:v>93.70171000000083</c:v>
                </c:pt>
                <c:pt idx="21196">
                  <c:v>93.719810000000834</c:v>
                </c:pt>
                <c:pt idx="21197">
                  <c:v>93.753290000000831</c:v>
                </c:pt>
                <c:pt idx="21198">
                  <c:v>93.815050000000838</c:v>
                </c:pt>
                <c:pt idx="21199">
                  <c:v>93.842200000000844</c:v>
                </c:pt>
                <c:pt idx="21200">
                  <c:v>93.861690000000848</c:v>
                </c:pt>
                <c:pt idx="21201">
                  <c:v>93.879540000000844</c:v>
                </c:pt>
                <c:pt idx="21202">
                  <c:v>93.897890000000842</c:v>
                </c:pt>
                <c:pt idx="21203">
                  <c:v>93.916090000000835</c:v>
                </c:pt>
                <c:pt idx="21204">
                  <c:v>93.935590000000829</c:v>
                </c:pt>
                <c:pt idx="21205">
                  <c:v>93.952990000000824</c:v>
                </c:pt>
                <c:pt idx="21206">
                  <c:v>93.967060000000828</c:v>
                </c:pt>
                <c:pt idx="21207">
                  <c:v>93.981900000000834</c:v>
                </c:pt>
                <c:pt idx="21208">
                  <c:v>93.996620000000831</c:v>
                </c:pt>
                <c:pt idx="21209">
                  <c:v>94.01063000000083</c:v>
                </c:pt>
                <c:pt idx="21210">
                  <c:v>94.035910000000825</c:v>
                </c:pt>
                <c:pt idx="21211">
                  <c:v>94.082990000000819</c:v>
                </c:pt>
                <c:pt idx="21212">
                  <c:v>94.145160000000814</c:v>
                </c:pt>
                <c:pt idx="21213">
                  <c:v>94.179240000000817</c:v>
                </c:pt>
                <c:pt idx="21214">
                  <c:v>94.194120000000822</c:v>
                </c:pt>
                <c:pt idx="21215">
                  <c:v>94.20723000000082</c:v>
                </c:pt>
                <c:pt idx="21216">
                  <c:v>94.219640000000823</c:v>
                </c:pt>
                <c:pt idx="21217">
                  <c:v>94.234120000000829</c:v>
                </c:pt>
                <c:pt idx="21218">
                  <c:v>94.248430000000823</c:v>
                </c:pt>
                <c:pt idx="21219">
                  <c:v>94.263850000000829</c:v>
                </c:pt>
                <c:pt idx="21220">
                  <c:v>94.276270000000835</c:v>
                </c:pt>
                <c:pt idx="21221">
                  <c:v>94.287620000000828</c:v>
                </c:pt>
                <c:pt idx="21222">
                  <c:v>94.298050000000828</c:v>
                </c:pt>
                <c:pt idx="21223">
                  <c:v>94.308570000000827</c:v>
                </c:pt>
                <c:pt idx="21224">
                  <c:v>94.326480000000828</c:v>
                </c:pt>
                <c:pt idx="21225">
                  <c:v>94.357140000000825</c:v>
                </c:pt>
                <c:pt idx="21226">
                  <c:v>94.39539000000083</c:v>
                </c:pt>
                <c:pt idx="21227">
                  <c:v>94.433360000000832</c:v>
                </c:pt>
                <c:pt idx="21228">
                  <c:v>94.454490000000831</c:v>
                </c:pt>
                <c:pt idx="21229">
                  <c:v>94.464240000000828</c:v>
                </c:pt>
                <c:pt idx="21230">
                  <c:v>94.471770000000831</c:v>
                </c:pt>
                <c:pt idx="21231">
                  <c:v>94.48014000000083</c:v>
                </c:pt>
                <c:pt idx="21232">
                  <c:v>94.488320000000826</c:v>
                </c:pt>
                <c:pt idx="21233">
                  <c:v>94.495670000000828</c:v>
                </c:pt>
                <c:pt idx="21234">
                  <c:v>94.501080000000826</c:v>
                </c:pt>
                <c:pt idx="21235">
                  <c:v>94.505890000000832</c:v>
                </c:pt>
                <c:pt idx="21236">
                  <c:v>94.509980000000837</c:v>
                </c:pt>
                <c:pt idx="21237">
                  <c:v>94.512670000000838</c:v>
                </c:pt>
                <c:pt idx="21238">
                  <c:v>94.514940000000834</c:v>
                </c:pt>
                <c:pt idx="21239">
                  <c:v>94.516890000000828</c:v>
                </c:pt>
                <c:pt idx="21240">
                  <c:v>94.518450000000826</c:v>
                </c:pt>
                <c:pt idx="21241">
                  <c:v>94.520190000000824</c:v>
                </c:pt>
                <c:pt idx="21242">
                  <c:v>94.522970000000825</c:v>
                </c:pt>
                <c:pt idx="21243">
                  <c:v>94.525410000000818</c:v>
                </c:pt>
                <c:pt idx="21244">
                  <c:v>94.526700000000815</c:v>
                </c:pt>
                <c:pt idx="21245">
                  <c:v>94.528010000000819</c:v>
                </c:pt>
                <c:pt idx="21246">
                  <c:v>94.529560000000814</c:v>
                </c:pt>
                <c:pt idx="21247">
                  <c:v>94.53052000000082</c:v>
                </c:pt>
                <c:pt idx="21248">
                  <c:v>94.531390000000826</c:v>
                </c:pt>
                <c:pt idx="21249">
                  <c:v>94.532170000000832</c:v>
                </c:pt>
                <c:pt idx="21250">
                  <c:v>94.533080000000837</c:v>
                </c:pt>
                <c:pt idx="21251">
                  <c:v>94.534010000000833</c:v>
                </c:pt>
                <c:pt idx="21252">
                  <c:v>94.534910000000835</c:v>
                </c:pt>
                <c:pt idx="21253">
                  <c:v>94.536660000000836</c:v>
                </c:pt>
                <c:pt idx="21254">
                  <c:v>94.53879000000083</c:v>
                </c:pt>
                <c:pt idx="21255">
                  <c:v>94.540080000000827</c:v>
                </c:pt>
                <c:pt idx="21256">
                  <c:v>94.540750000000827</c:v>
                </c:pt>
                <c:pt idx="21257">
                  <c:v>94.541500000000823</c:v>
                </c:pt>
                <c:pt idx="21258">
                  <c:v>94.542200000000818</c:v>
                </c:pt>
                <c:pt idx="21259">
                  <c:v>94.542900000000813</c:v>
                </c:pt>
                <c:pt idx="21260">
                  <c:v>94.543660000000813</c:v>
                </c:pt>
                <c:pt idx="21261">
                  <c:v>94.544520000000816</c:v>
                </c:pt>
                <c:pt idx="21262">
                  <c:v>94.545460000000816</c:v>
                </c:pt>
                <c:pt idx="21263">
                  <c:v>94.546480000000813</c:v>
                </c:pt>
                <c:pt idx="21264">
                  <c:v>94.547500000000809</c:v>
                </c:pt>
                <c:pt idx="21265">
                  <c:v>94.548420000000803</c:v>
                </c:pt>
                <c:pt idx="21266">
                  <c:v>94.549280000000806</c:v>
                </c:pt>
                <c:pt idx="21267">
                  <c:v>94.550210000000803</c:v>
                </c:pt>
                <c:pt idx="21268">
                  <c:v>94.551170000000809</c:v>
                </c:pt>
                <c:pt idx="21269">
                  <c:v>94.552130000000815</c:v>
                </c:pt>
                <c:pt idx="21270">
                  <c:v>94.553520000000816</c:v>
                </c:pt>
                <c:pt idx="21271">
                  <c:v>94.555090000000817</c:v>
                </c:pt>
                <c:pt idx="21272">
                  <c:v>94.55586000000082</c:v>
                </c:pt>
                <c:pt idx="21273">
                  <c:v>94.556340000000816</c:v>
                </c:pt>
                <c:pt idx="21274">
                  <c:v>94.556960000000814</c:v>
                </c:pt>
                <c:pt idx="21275">
                  <c:v>94.557780000000818</c:v>
                </c:pt>
                <c:pt idx="21276">
                  <c:v>94.558480000000813</c:v>
                </c:pt>
                <c:pt idx="21277">
                  <c:v>94.559750000000818</c:v>
                </c:pt>
                <c:pt idx="21278">
                  <c:v>94.561440000000815</c:v>
                </c:pt>
                <c:pt idx="21279">
                  <c:v>94.562640000000812</c:v>
                </c:pt>
                <c:pt idx="21280">
                  <c:v>94.563270000000813</c:v>
                </c:pt>
                <c:pt idx="21281">
                  <c:v>94.563970000000808</c:v>
                </c:pt>
                <c:pt idx="21282">
                  <c:v>94.564760000000803</c:v>
                </c:pt>
                <c:pt idx="21283">
                  <c:v>94.565470000000801</c:v>
                </c:pt>
                <c:pt idx="21284">
                  <c:v>94.566200000000805</c:v>
                </c:pt>
                <c:pt idx="21285">
                  <c:v>94.5669900000008</c:v>
                </c:pt>
                <c:pt idx="21286">
                  <c:v>94.567860000000806</c:v>
                </c:pt>
                <c:pt idx="21287">
                  <c:v>94.568740000000801</c:v>
                </c:pt>
                <c:pt idx="21288">
                  <c:v>94.569740000000806</c:v>
                </c:pt>
                <c:pt idx="21289">
                  <c:v>94.570790000000812</c:v>
                </c:pt>
                <c:pt idx="21290">
                  <c:v>94.571560000000815</c:v>
                </c:pt>
                <c:pt idx="21291">
                  <c:v>94.57244000000081</c:v>
                </c:pt>
                <c:pt idx="21292">
                  <c:v>94.573340000000812</c:v>
                </c:pt>
                <c:pt idx="21293">
                  <c:v>94.574280000000812</c:v>
                </c:pt>
                <c:pt idx="21294">
                  <c:v>94.575650000000806</c:v>
                </c:pt>
                <c:pt idx="21295">
                  <c:v>94.577680000000811</c:v>
                </c:pt>
                <c:pt idx="21296">
                  <c:v>94.579410000000806</c:v>
                </c:pt>
                <c:pt idx="21297">
                  <c:v>94.579900000000805</c:v>
                </c:pt>
                <c:pt idx="21298">
                  <c:v>94.580430000000803</c:v>
                </c:pt>
                <c:pt idx="21299">
                  <c:v>94.580970000000804</c:v>
                </c:pt>
                <c:pt idx="21300">
                  <c:v>94.581530000000797</c:v>
                </c:pt>
                <c:pt idx="21301">
                  <c:v>94.582140000000791</c:v>
                </c:pt>
                <c:pt idx="21302">
                  <c:v>94.582810000000791</c:v>
                </c:pt>
                <c:pt idx="21303">
                  <c:v>94.583660000000791</c:v>
                </c:pt>
                <c:pt idx="21304">
                  <c:v>94.58451000000079</c:v>
                </c:pt>
                <c:pt idx="21305">
                  <c:v>94.585340000000784</c:v>
                </c:pt>
                <c:pt idx="21306">
                  <c:v>94.586130000000779</c:v>
                </c:pt>
                <c:pt idx="21307">
                  <c:v>94.587170000000782</c:v>
                </c:pt>
                <c:pt idx="21308">
                  <c:v>94.588220000000788</c:v>
                </c:pt>
                <c:pt idx="21309">
                  <c:v>94.589110000000787</c:v>
                </c:pt>
                <c:pt idx="21310">
                  <c:v>94.589890000000793</c:v>
                </c:pt>
                <c:pt idx="21311">
                  <c:v>94.590750000000796</c:v>
                </c:pt>
                <c:pt idx="21312">
                  <c:v>94.591550000000794</c:v>
                </c:pt>
                <c:pt idx="21313">
                  <c:v>94.592540000000795</c:v>
                </c:pt>
                <c:pt idx="21314">
                  <c:v>94.594100000000793</c:v>
                </c:pt>
                <c:pt idx="21315">
                  <c:v>94.596390000000795</c:v>
                </c:pt>
                <c:pt idx="21316">
                  <c:v>94.598280000000798</c:v>
                </c:pt>
                <c:pt idx="21317">
                  <c:v>94.599150000000805</c:v>
                </c:pt>
                <c:pt idx="21318">
                  <c:v>94.600280000000808</c:v>
                </c:pt>
                <c:pt idx="21319">
                  <c:v>94.601310000000808</c:v>
                </c:pt>
                <c:pt idx="21320">
                  <c:v>94.602280000000803</c:v>
                </c:pt>
                <c:pt idx="21321">
                  <c:v>94.603150000000809</c:v>
                </c:pt>
                <c:pt idx="21322">
                  <c:v>94.603960000000811</c:v>
                </c:pt>
                <c:pt idx="21323">
                  <c:v>94.604870000000815</c:v>
                </c:pt>
                <c:pt idx="21324">
                  <c:v>94.606270000000819</c:v>
                </c:pt>
                <c:pt idx="21325">
                  <c:v>94.607740000000817</c:v>
                </c:pt>
                <c:pt idx="21326">
                  <c:v>94.608680000000817</c:v>
                </c:pt>
                <c:pt idx="21327">
                  <c:v>94.609250000000813</c:v>
                </c:pt>
                <c:pt idx="21328">
                  <c:v>94.609860000000808</c:v>
                </c:pt>
                <c:pt idx="21329">
                  <c:v>94.61054000000081</c:v>
                </c:pt>
                <c:pt idx="21330">
                  <c:v>94.611250000000808</c:v>
                </c:pt>
                <c:pt idx="21331">
                  <c:v>94.611980000000813</c:v>
                </c:pt>
                <c:pt idx="21332">
                  <c:v>94.612710000000817</c:v>
                </c:pt>
                <c:pt idx="21333">
                  <c:v>94.613460000000813</c:v>
                </c:pt>
                <c:pt idx="21334">
                  <c:v>94.614200000000807</c:v>
                </c:pt>
                <c:pt idx="21335">
                  <c:v>94.6149400000008</c:v>
                </c:pt>
                <c:pt idx="21336">
                  <c:v>94.615660000000801</c:v>
                </c:pt>
                <c:pt idx="21337">
                  <c:v>94.616380000000802</c:v>
                </c:pt>
                <c:pt idx="21338">
                  <c:v>94.617110000000807</c:v>
                </c:pt>
                <c:pt idx="21339">
                  <c:v>94.617830000000808</c:v>
                </c:pt>
                <c:pt idx="21340">
                  <c:v>94.618540000000806</c:v>
                </c:pt>
                <c:pt idx="21341">
                  <c:v>94.619280000000799</c:v>
                </c:pt>
                <c:pt idx="21342">
                  <c:v>94.620010000000804</c:v>
                </c:pt>
                <c:pt idx="21343">
                  <c:v>94.620750000000797</c:v>
                </c:pt>
                <c:pt idx="21344">
                  <c:v>94.621470000000798</c:v>
                </c:pt>
                <c:pt idx="21345">
                  <c:v>94.622190000000799</c:v>
                </c:pt>
                <c:pt idx="21346">
                  <c:v>94.622920000000803</c:v>
                </c:pt>
                <c:pt idx="21347">
                  <c:v>94.623660000000797</c:v>
                </c:pt>
                <c:pt idx="21348">
                  <c:v>94.624380000000798</c:v>
                </c:pt>
                <c:pt idx="21349">
                  <c:v>94.625210000000791</c:v>
                </c:pt>
                <c:pt idx="21350">
                  <c:v>94.626650000000794</c:v>
                </c:pt>
                <c:pt idx="21351">
                  <c:v>94.628330000000787</c:v>
                </c:pt>
                <c:pt idx="21352">
                  <c:v>94.62983000000078</c:v>
                </c:pt>
                <c:pt idx="21353">
                  <c:v>94.631690000000773</c:v>
                </c:pt>
                <c:pt idx="21354">
                  <c:v>94.632860000000775</c:v>
                </c:pt>
                <c:pt idx="21355">
                  <c:v>94.633450000000778</c:v>
                </c:pt>
                <c:pt idx="21356">
                  <c:v>94.633960000000783</c:v>
                </c:pt>
                <c:pt idx="21357">
                  <c:v>94.634790000000777</c:v>
                </c:pt>
                <c:pt idx="21358">
                  <c:v>94.635670000000772</c:v>
                </c:pt>
                <c:pt idx="21359">
                  <c:v>94.636800000000775</c:v>
                </c:pt>
                <c:pt idx="21360">
                  <c:v>94.63838000000078</c:v>
                </c:pt>
                <c:pt idx="21361">
                  <c:v>94.640420000000773</c:v>
                </c:pt>
                <c:pt idx="21362">
                  <c:v>94.64220000000077</c:v>
                </c:pt>
                <c:pt idx="21363">
                  <c:v>94.643710000000766</c:v>
                </c:pt>
                <c:pt idx="21364">
                  <c:v>94.645250000000772</c:v>
                </c:pt>
                <c:pt idx="21365">
                  <c:v>94.646380000000775</c:v>
                </c:pt>
                <c:pt idx="21366">
                  <c:v>94.646790000000777</c:v>
                </c:pt>
                <c:pt idx="21367">
                  <c:v>94.647180000000773</c:v>
                </c:pt>
                <c:pt idx="21368">
                  <c:v>94.647620000000771</c:v>
                </c:pt>
                <c:pt idx="21369">
                  <c:v>94.648140000000765</c:v>
                </c:pt>
                <c:pt idx="21370">
                  <c:v>94.64878000000077</c:v>
                </c:pt>
                <c:pt idx="21371">
                  <c:v>94.649680000000771</c:v>
                </c:pt>
                <c:pt idx="21372">
                  <c:v>94.650720000000774</c:v>
                </c:pt>
                <c:pt idx="21373">
                  <c:v>94.651790000000773</c:v>
                </c:pt>
                <c:pt idx="21374">
                  <c:v>94.652530000000766</c:v>
                </c:pt>
                <c:pt idx="21375">
                  <c:v>94.653370000000763</c:v>
                </c:pt>
                <c:pt idx="21376">
                  <c:v>94.654120000000759</c:v>
                </c:pt>
                <c:pt idx="21377">
                  <c:v>94.654960000000756</c:v>
                </c:pt>
                <c:pt idx="21378">
                  <c:v>94.656070000000753</c:v>
                </c:pt>
                <c:pt idx="21379">
                  <c:v>94.657640000000754</c:v>
                </c:pt>
                <c:pt idx="21380">
                  <c:v>94.659200000000752</c:v>
                </c:pt>
                <c:pt idx="21381">
                  <c:v>94.660590000000752</c:v>
                </c:pt>
                <c:pt idx="21382">
                  <c:v>94.661800000000753</c:v>
                </c:pt>
                <c:pt idx="21383">
                  <c:v>94.663110000000756</c:v>
                </c:pt>
                <c:pt idx="21384">
                  <c:v>94.664570000000751</c:v>
                </c:pt>
                <c:pt idx="21385">
                  <c:v>94.666390000000746</c:v>
                </c:pt>
                <c:pt idx="21386">
                  <c:v>94.668310000000744</c:v>
                </c:pt>
                <c:pt idx="21387">
                  <c:v>94.670140000000742</c:v>
                </c:pt>
                <c:pt idx="21388">
                  <c:v>94.671510000000737</c:v>
                </c:pt>
                <c:pt idx="21389">
                  <c:v>94.672540000000737</c:v>
                </c:pt>
                <c:pt idx="21390">
                  <c:v>94.673210000000736</c:v>
                </c:pt>
                <c:pt idx="21391">
                  <c:v>94.673550000000731</c:v>
                </c:pt>
                <c:pt idx="21392">
                  <c:v>94.674150000000736</c:v>
                </c:pt>
                <c:pt idx="21393">
                  <c:v>94.674840000000742</c:v>
                </c:pt>
                <c:pt idx="21394">
                  <c:v>94.675840000000747</c:v>
                </c:pt>
                <c:pt idx="21395">
                  <c:v>94.676990000000742</c:v>
                </c:pt>
                <c:pt idx="21396">
                  <c:v>94.677900000000747</c:v>
                </c:pt>
                <c:pt idx="21397">
                  <c:v>94.678480000000746</c:v>
                </c:pt>
                <c:pt idx="21398">
                  <c:v>94.679040000000739</c:v>
                </c:pt>
                <c:pt idx="21399">
                  <c:v>94.679610000000736</c:v>
                </c:pt>
                <c:pt idx="21400">
                  <c:v>94.680210000000741</c:v>
                </c:pt>
                <c:pt idx="21401">
                  <c:v>94.680870000000738</c:v>
                </c:pt>
                <c:pt idx="21402">
                  <c:v>94.681630000000737</c:v>
                </c:pt>
                <c:pt idx="21403">
                  <c:v>94.682680000000744</c:v>
                </c:pt>
                <c:pt idx="21404">
                  <c:v>94.683660000000742</c:v>
                </c:pt>
                <c:pt idx="21405">
                  <c:v>94.684540000000737</c:v>
                </c:pt>
                <c:pt idx="21406">
                  <c:v>94.685320000000743</c:v>
                </c:pt>
                <c:pt idx="21407">
                  <c:v>94.686180000000746</c:v>
                </c:pt>
                <c:pt idx="21408">
                  <c:v>94.687000000000751</c:v>
                </c:pt>
                <c:pt idx="21409">
                  <c:v>94.688000000000756</c:v>
                </c:pt>
                <c:pt idx="21410">
                  <c:v>94.689720000000762</c:v>
                </c:pt>
                <c:pt idx="21411">
                  <c:v>94.69200000000076</c:v>
                </c:pt>
                <c:pt idx="21412">
                  <c:v>94.694620000000754</c:v>
                </c:pt>
                <c:pt idx="21413">
                  <c:v>94.696100000000754</c:v>
                </c:pt>
                <c:pt idx="21414">
                  <c:v>94.696750000000748</c:v>
                </c:pt>
                <c:pt idx="21415">
                  <c:v>94.697120000000751</c:v>
                </c:pt>
                <c:pt idx="21416">
                  <c:v>94.697600000000747</c:v>
                </c:pt>
                <c:pt idx="21417">
                  <c:v>94.698220000000745</c:v>
                </c:pt>
                <c:pt idx="21418">
                  <c:v>94.698930000000743</c:v>
                </c:pt>
                <c:pt idx="21419">
                  <c:v>94.69977000000074</c:v>
                </c:pt>
                <c:pt idx="21420">
                  <c:v>94.700680000000744</c:v>
                </c:pt>
                <c:pt idx="21421">
                  <c:v>94.701490000000746</c:v>
                </c:pt>
                <c:pt idx="21422">
                  <c:v>94.702170000000748</c:v>
                </c:pt>
                <c:pt idx="21423">
                  <c:v>94.702850000000751</c:v>
                </c:pt>
                <c:pt idx="21424">
                  <c:v>94.703530000000754</c:v>
                </c:pt>
                <c:pt idx="21425">
                  <c:v>94.704410000000749</c:v>
                </c:pt>
                <c:pt idx="21426">
                  <c:v>94.706200000000749</c:v>
                </c:pt>
                <c:pt idx="21427">
                  <c:v>94.709130000000755</c:v>
                </c:pt>
                <c:pt idx="21428">
                  <c:v>94.711670000000751</c:v>
                </c:pt>
                <c:pt idx="21429">
                  <c:v>94.712620000000754</c:v>
                </c:pt>
                <c:pt idx="21430">
                  <c:v>94.717550000000756</c:v>
                </c:pt>
                <c:pt idx="21431">
                  <c:v>94.726520000000761</c:v>
                </c:pt>
                <c:pt idx="21432">
                  <c:v>94.736800000000756</c:v>
                </c:pt>
                <c:pt idx="21433">
                  <c:v>94.743560000000755</c:v>
                </c:pt>
                <c:pt idx="21434">
                  <c:v>94.746750000000759</c:v>
                </c:pt>
                <c:pt idx="21435">
                  <c:v>94.748280000000761</c:v>
                </c:pt>
                <c:pt idx="21436">
                  <c:v>94.749270000000763</c:v>
                </c:pt>
                <c:pt idx="21437">
                  <c:v>94.750070000000761</c:v>
                </c:pt>
                <c:pt idx="21438">
                  <c:v>94.750870000000759</c:v>
                </c:pt>
                <c:pt idx="21439">
                  <c:v>94.752180000000763</c:v>
                </c:pt>
                <c:pt idx="21440">
                  <c:v>94.754520000000767</c:v>
                </c:pt>
                <c:pt idx="21441">
                  <c:v>94.757450000000773</c:v>
                </c:pt>
                <c:pt idx="21442">
                  <c:v>94.758760000000777</c:v>
                </c:pt>
                <c:pt idx="21443">
                  <c:v>94.75941000000077</c:v>
                </c:pt>
                <c:pt idx="21444">
                  <c:v>94.759930000000764</c:v>
                </c:pt>
                <c:pt idx="21445">
                  <c:v>94.760510000000764</c:v>
                </c:pt>
                <c:pt idx="21446">
                  <c:v>94.761250000000757</c:v>
                </c:pt>
                <c:pt idx="21447">
                  <c:v>94.762090000000754</c:v>
                </c:pt>
                <c:pt idx="21448">
                  <c:v>94.762990000000755</c:v>
                </c:pt>
                <c:pt idx="21449">
                  <c:v>94.763860000000761</c:v>
                </c:pt>
                <c:pt idx="21450">
                  <c:v>94.764590000000766</c:v>
                </c:pt>
                <c:pt idx="21451">
                  <c:v>94.765420000000759</c:v>
                </c:pt>
                <c:pt idx="21452">
                  <c:v>94.76623000000076</c:v>
                </c:pt>
                <c:pt idx="21453">
                  <c:v>94.767440000000761</c:v>
                </c:pt>
                <c:pt idx="21454">
                  <c:v>94.769930000000755</c:v>
                </c:pt>
                <c:pt idx="21455">
                  <c:v>94.773640000000754</c:v>
                </c:pt>
                <c:pt idx="21456">
                  <c:v>94.775830000000752</c:v>
                </c:pt>
                <c:pt idx="21457">
                  <c:v>94.780260000000752</c:v>
                </c:pt>
                <c:pt idx="21458">
                  <c:v>94.783200000000747</c:v>
                </c:pt>
                <c:pt idx="21459">
                  <c:v>94.787620000000743</c:v>
                </c:pt>
                <c:pt idx="21460">
                  <c:v>94.804960000000747</c:v>
                </c:pt>
                <c:pt idx="21461">
                  <c:v>94.822620000000754</c:v>
                </c:pt>
                <c:pt idx="21462">
                  <c:v>94.83549000000076</c:v>
                </c:pt>
                <c:pt idx="21463">
                  <c:v>94.842790000000761</c:v>
                </c:pt>
                <c:pt idx="21464">
                  <c:v>94.846520000000766</c:v>
                </c:pt>
                <c:pt idx="21465">
                  <c:v>94.848340000000761</c:v>
                </c:pt>
                <c:pt idx="21466">
                  <c:v>94.849270000000757</c:v>
                </c:pt>
                <c:pt idx="21467">
                  <c:v>94.850350000000759</c:v>
                </c:pt>
                <c:pt idx="21468">
                  <c:v>94.852520000000766</c:v>
                </c:pt>
                <c:pt idx="21469">
                  <c:v>94.855840000000768</c:v>
                </c:pt>
                <c:pt idx="21470">
                  <c:v>94.857940000000767</c:v>
                </c:pt>
                <c:pt idx="21471">
                  <c:v>94.85868000000076</c:v>
                </c:pt>
                <c:pt idx="21472">
                  <c:v>94.859300000000758</c:v>
                </c:pt>
                <c:pt idx="21473">
                  <c:v>94.862520000000757</c:v>
                </c:pt>
                <c:pt idx="21474">
                  <c:v>94.867780000000764</c:v>
                </c:pt>
                <c:pt idx="21475">
                  <c:v>94.87265000000076</c:v>
                </c:pt>
                <c:pt idx="21476">
                  <c:v>94.875730000000758</c:v>
                </c:pt>
                <c:pt idx="21477">
                  <c:v>94.877830000000756</c:v>
                </c:pt>
                <c:pt idx="21478">
                  <c:v>94.879550000000762</c:v>
                </c:pt>
                <c:pt idx="21479">
                  <c:v>94.880830000000756</c:v>
                </c:pt>
                <c:pt idx="21480">
                  <c:v>94.881770000000756</c:v>
                </c:pt>
                <c:pt idx="21481">
                  <c:v>94.882720000000759</c:v>
                </c:pt>
                <c:pt idx="21482">
                  <c:v>94.883670000000762</c:v>
                </c:pt>
                <c:pt idx="21483">
                  <c:v>94.884580000000767</c:v>
                </c:pt>
                <c:pt idx="21484">
                  <c:v>94.886640000000767</c:v>
                </c:pt>
                <c:pt idx="21485">
                  <c:v>94.890100000000771</c:v>
                </c:pt>
                <c:pt idx="21486">
                  <c:v>94.898540000000764</c:v>
                </c:pt>
                <c:pt idx="21487">
                  <c:v>94.909090000000759</c:v>
                </c:pt>
                <c:pt idx="21488">
                  <c:v>94.922070000000758</c:v>
                </c:pt>
                <c:pt idx="21489">
                  <c:v>94.930500000000762</c:v>
                </c:pt>
                <c:pt idx="21490">
                  <c:v>94.934810000000766</c:v>
                </c:pt>
                <c:pt idx="21491">
                  <c:v>94.936680000000763</c:v>
                </c:pt>
                <c:pt idx="21492">
                  <c:v>94.937660000000761</c:v>
                </c:pt>
                <c:pt idx="21493">
                  <c:v>94.938570000000766</c:v>
                </c:pt>
                <c:pt idx="21494">
                  <c:v>94.939540000000761</c:v>
                </c:pt>
                <c:pt idx="21495">
                  <c:v>94.940410000000767</c:v>
                </c:pt>
                <c:pt idx="21496">
                  <c:v>94.941630000000771</c:v>
                </c:pt>
                <c:pt idx="21497">
                  <c:v>94.944190000000773</c:v>
                </c:pt>
                <c:pt idx="21498">
                  <c:v>94.947380000000777</c:v>
                </c:pt>
                <c:pt idx="21499">
                  <c:v>94.949890000000778</c:v>
                </c:pt>
                <c:pt idx="21500">
                  <c:v>94.951590000000778</c:v>
                </c:pt>
                <c:pt idx="21501">
                  <c:v>94.952340000000774</c:v>
                </c:pt>
                <c:pt idx="21502">
                  <c:v>94.953170000000767</c:v>
                </c:pt>
                <c:pt idx="21503">
                  <c:v>94.954530000000773</c:v>
                </c:pt>
                <c:pt idx="21504">
                  <c:v>94.955560000000773</c:v>
                </c:pt>
                <c:pt idx="21505">
                  <c:v>94.95649000000077</c:v>
                </c:pt>
                <c:pt idx="21506">
                  <c:v>94.957370000000765</c:v>
                </c:pt>
                <c:pt idx="21507">
                  <c:v>94.95825000000076</c:v>
                </c:pt>
                <c:pt idx="21508">
                  <c:v>94.95919000000076</c:v>
                </c:pt>
                <c:pt idx="21509">
                  <c:v>94.960230000000763</c:v>
                </c:pt>
                <c:pt idx="21510">
                  <c:v>94.962360000000757</c:v>
                </c:pt>
                <c:pt idx="21511">
                  <c:v>94.965730000000761</c:v>
                </c:pt>
                <c:pt idx="21512">
                  <c:v>94.969200000000754</c:v>
                </c:pt>
                <c:pt idx="21513">
                  <c:v>94.971890000000755</c:v>
                </c:pt>
                <c:pt idx="21514">
                  <c:v>94.97316000000076</c:v>
                </c:pt>
                <c:pt idx="21515">
                  <c:v>94.973990000000754</c:v>
                </c:pt>
                <c:pt idx="21516">
                  <c:v>94.975300000000757</c:v>
                </c:pt>
                <c:pt idx="21517">
                  <c:v>94.977410000000759</c:v>
                </c:pt>
                <c:pt idx="21518">
                  <c:v>94.980230000000759</c:v>
                </c:pt>
                <c:pt idx="21519">
                  <c:v>94.981750000000758</c:v>
                </c:pt>
                <c:pt idx="21520">
                  <c:v>94.982700000000762</c:v>
                </c:pt>
                <c:pt idx="21521">
                  <c:v>94.983520000000766</c:v>
                </c:pt>
                <c:pt idx="21522">
                  <c:v>94.984420000000767</c:v>
                </c:pt>
                <c:pt idx="21523">
                  <c:v>94.985300000000763</c:v>
                </c:pt>
                <c:pt idx="21524">
                  <c:v>94.986180000000758</c:v>
                </c:pt>
                <c:pt idx="21525">
                  <c:v>94.988030000000762</c:v>
                </c:pt>
                <c:pt idx="21526">
                  <c:v>94.991440000000765</c:v>
                </c:pt>
                <c:pt idx="21527">
                  <c:v>94.995470000000765</c:v>
                </c:pt>
                <c:pt idx="21528">
                  <c:v>94.999500000000765</c:v>
                </c:pt>
                <c:pt idx="21529">
                  <c:v>95.002510000000768</c:v>
                </c:pt>
                <c:pt idx="21530">
                  <c:v>95.004890000000771</c:v>
                </c:pt>
                <c:pt idx="21531">
                  <c:v>95.005570000000773</c:v>
                </c:pt>
                <c:pt idx="21532">
                  <c:v>95.005960000000769</c:v>
                </c:pt>
                <c:pt idx="21533">
                  <c:v>95.010490000000772</c:v>
                </c:pt>
                <c:pt idx="21534">
                  <c:v>95.01899000000077</c:v>
                </c:pt>
                <c:pt idx="21535">
                  <c:v>95.028020000000765</c:v>
                </c:pt>
                <c:pt idx="21536">
                  <c:v>95.033790000000764</c:v>
                </c:pt>
                <c:pt idx="21537">
                  <c:v>95.03690000000077</c:v>
                </c:pt>
                <c:pt idx="21538">
                  <c:v>95.039390000000765</c:v>
                </c:pt>
                <c:pt idx="21539">
                  <c:v>95.040940000000759</c:v>
                </c:pt>
                <c:pt idx="21540">
                  <c:v>95.041990000000766</c:v>
                </c:pt>
                <c:pt idx="21541">
                  <c:v>95.042950000000772</c:v>
                </c:pt>
                <c:pt idx="21542">
                  <c:v>95.04384000000077</c:v>
                </c:pt>
                <c:pt idx="21543">
                  <c:v>95.044720000000765</c:v>
                </c:pt>
                <c:pt idx="21544">
                  <c:v>95.04563000000077</c:v>
                </c:pt>
                <c:pt idx="21545">
                  <c:v>95.04648000000077</c:v>
                </c:pt>
                <c:pt idx="21546">
                  <c:v>95.047340000000773</c:v>
                </c:pt>
                <c:pt idx="21547">
                  <c:v>95.048190000000773</c:v>
                </c:pt>
                <c:pt idx="21548">
                  <c:v>95.049040000000772</c:v>
                </c:pt>
                <c:pt idx="21549">
                  <c:v>95.049880000000769</c:v>
                </c:pt>
                <c:pt idx="21550">
                  <c:v>95.050730000000769</c:v>
                </c:pt>
                <c:pt idx="21551">
                  <c:v>95.051570000000766</c:v>
                </c:pt>
                <c:pt idx="21552">
                  <c:v>95.052380000000767</c:v>
                </c:pt>
                <c:pt idx="21553">
                  <c:v>95.053200000000771</c:v>
                </c:pt>
                <c:pt idx="21554">
                  <c:v>95.054010000000773</c:v>
                </c:pt>
                <c:pt idx="21555">
                  <c:v>95.054840000000766</c:v>
                </c:pt>
                <c:pt idx="21556">
                  <c:v>95.055660000000771</c:v>
                </c:pt>
                <c:pt idx="21557">
                  <c:v>95.056580000000764</c:v>
                </c:pt>
                <c:pt idx="21558">
                  <c:v>95.05754000000077</c:v>
                </c:pt>
                <c:pt idx="21559">
                  <c:v>95.058450000000775</c:v>
                </c:pt>
                <c:pt idx="21560">
                  <c:v>95.05933000000077</c:v>
                </c:pt>
                <c:pt idx="21561">
                  <c:v>95.060160000000764</c:v>
                </c:pt>
                <c:pt idx="21562">
                  <c:v>95.061010000000763</c:v>
                </c:pt>
                <c:pt idx="21563">
                  <c:v>95.061860000000763</c:v>
                </c:pt>
                <c:pt idx="21564">
                  <c:v>95.062710000000763</c:v>
                </c:pt>
                <c:pt idx="21565">
                  <c:v>95.063560000000763</c:v>
                </c:pt>
                <c:pt idx="21566">
                  <c:v>95.064410000000763</c:v>
                </c:pt>
                <c:pt idx="21567">
                  <c:v>95.065350000000763</c:v>
                </c:pt>
                <c:pt idx="21568">
                  <c:v>95.06691000000076</c:v>
                </c:pt>
                <c:pt idx="21569">
                  <c:v>95.068600000000757</c:v>
                </c:pt>
                <c:pt idx="21570">
                  <c:v>95.07037000000075</c:v>
                </c:pt>
                <c:pt idx="21571">
                  <c:v>95.072170000000753</c:v>
                </c:pt>
                <c:pt idx="21572">
                  <c:v>95.073980000000759</c:v>
                </c:pt>
                <c:pt idx="21573">
                  <c:v>95.075720000000757</c:v>
                </c:pt>
                <c:pt idx="21574">
                  <c:v>95.077190000000755</c:v>
                </c:pt>
                <c:pt idx="21575">
                  <c:v>95.078290000000749</c:v>
                </c:pt>
                <c:pt idx="21576">
                  <c:v>95.079260000000744</c:v>
                </c:pt>
                <c:pt idx="21577">
                  <c:v>95.080110000000744</c:v>
                </c:pt>
                <c:pt idx="21578">
                  <c:v>95.080920000000745</c:v>
                </c:pt>
                <c:pt idx="21579">
                  <c:v>95.08238000000074</c:v>
                </c:pt>
                <c:pt idx="21580">
                  <c:v>95.084900000000744</c:v>
                </c:pt>
                <c:pt idx="21581">
                  <c:v>95.087280000000746</c:v>
                </c:pt>
                <c:pt idx="21582">
                  <c:v>95.088540000000748</c:v>
                </c:pt>
                <c:pt idx="21583">
                  <c:v>95.089120000000747</c:v>
                </c:pt>
                <c:pt idx="21584">
                  <c:v>95.094020000000754</c:v>
                </c:pt>
                <c:pt idx="21585">
                  <c:v>95.103220000000761</c:v>
                </c:pt>
                <c:pt idx="21586">
                  <c:v>95.109330000000767</c:v>
                </c:pt>
                <c:pt idx="21587">
                  <c:v>95.113540000000768</c:v>
                </c:pt>
                <c:pt idx="21588">
                  <c:v>95.116250000000761</c:v>
                </c:pt>
                <c:pt idx="21589">
                  <c:v>95.117690000000763</c:v>
                </c:pt>
                <c:pt idx="21590">
                  <c:v>95.118270000000763</c:v>
                </c:pt>
                <c:pt idx="21591">
                  <c:v>95.119130000000766</c:v>
                </c:pt>
                <c:pt idx="21592">
                  <c:v>95.120250000000766</c:v>
                </c:pt>
                <c:pt idx="21593">
                  <c:v>95.121030000000772</c:v>
                </c:pt>
                <c:pt idx="21594">
                  <c:v>95.121880000000772</c:v>
                </c:pt>
                <c:pt idx="21595">
                  <c:v>95.122870000000773</c:v>
                </c:pt>
                <c:pt idx="21596">
                  <c:v>95.123900000000774</c:v>
                </c:pt>
                <c:pt idx="21597">
                  <c:v>95.125370000000771</c:v>
                </c:pt>
                <c:pt idx="21598">
                  <c:v>95.127950000000766</c:v>
                </c:pt>
                <c:pt idx="21599">
                  <c:v>95.131360000000768</c:v>
                </c:pt>
                <c:pt idx="21600">
                  <c:v>95.137400000000767</c:v>
                </c:pt>
                <c:pt idx="21601">
                  <c:v>95.144410000000761</c:v>
                </c:pt>
                <c:pt idx="21602">
                  <c:v>95.152180000000754</c:v>
                </c:pt>
                <c:pt idx="21603">
                  <c:v>95.155850000000754</c:v>
                </c:pt>
                <c:pt idx="21604">
                  <c:v>95.156710000000757</c:v>
                </c:pt>
                <c:pt idx="21605">
                  <c:v>95.15766000000076</c:v>
                </c:pt>
                <c:pt idx="21606">
                  <c:v>95.158630000000755</c:v>
                </c:pt>
                <c:pt idx="21607">
                  <c:v>95.159600000000751</c:v>
                </c:pt>
                <c:pt idx="21608">
                  <c:v>95.160600000000755</c:v>
                </c:pt>
                <c:pt idx="21609">
                  <c:v>95.16224000000075</c:v>
                </c:pt>
                <c:pt idx="21610">
                  <c:v>95.165230000000747</c:v>
                </c:pt>
                <c:pt idx="21611">
                  <c:v>95.169400000000749</c:v>
                </c:pt>
                <c:pt idx="21612">
                  <c:v>95.174070000000754</c:v>
                </c:pt>
                <c:pt idx="21613">
                  <c:v>95.178460000000754</c:v>
                </c:pt>
                <c:pt idx="21614">
                  <c:v>95.18103000000076</c:v>
                </c:pt>
                <c:pt idx="21615">
                  <c:v>95.182230000000757</c:v>
                </c:pt>
                <c:pt idx="21616">
                  <c:v>95.182360000000756</c:v>
                </c:pt>
                <c:pt idx="21617">
                  <c:v>95.183120000000756</c:v>
                </c:pt>
                <c:pt idx="21618">
                  <c:v>95.191770000000759</c:v>
                </c:pt>
                <c:pt idx="21619">
                  <c:v>95.206050000000758</c:v>
                </c:pt>
                <c:pt idx="21620">
                  <c:v>95.216940000000761</c:v>
                </c:pt>
                <c:pt idx="21621">
                  <c:v>95.223820000000757</c:v>
                </c:pt>
                <c:pt idx="21622">
                  <c:v>95.227600000000763</c:v>
                </c:pt>
                <c:pt idx="21623">
                  <c:v>95.229490000000766</c:v>
                </c:pt>
                <c:pt idx="21624">
                  <c:v>95.230290000000764</c:v>
                </c:pt>
                <c:pt idx="21625">
                  <c:v>95.231170000000759</c:v>
                </c:pt>
                <c:pt idx="21626">
                  <c:v>95.232070000000761</c:v>
                </c:pt>
                <c:pt idx="21627">
                  <c:v>95.232990000000754</c:v>
                </c:pt>
                <c:pt idx="21628">
                  <c:v>95.23395000000076</c:v>
                </c:pt>
                <c:pt idx="21629">
                  <c:v>95.235630000000754</c:v>
                </c:pt>
                <c:pt idx="21630">
                  <c:v>95.238030000000748</c:v>
                </c:pt>
                <c:pt idx="21631">
                  <c:v>95.241060000000743</c:v>
                </c:pt>
                <c:pt idx="21632">
                  <c:v>95.244420000000744</c:v>
                </c:pt>
                <c:pt idx="21633">
                  <c:v>95.24784000000075</c:v>
                </c:pt>
                <c:pt idx="21634">
                  <c:v>95.250600000000745</c:v>
                </c:pt>
                <c:pt idx="21635">
                  <c:v>95.25251000000074</c:v>
                </c:pt>
                <c:pt idx="21636">
                  <c:v>95.253900000000741</c:v>
                </c:pt>
                <c:pt idx="21637">
                  <c:v>95.254540000000745</c:v>
                </c:pt>
                <c:pt idx="21638">
                  <c:v>95.255040000000747</c:v>
                </c:pt>
                <c:pt idx="21639">
                  <c:v>95.260130000000743</c:v>
                </c:pt>
                <c:pt idx="21640">
                  <c:v>95.275670000000744</c:v>
                </c:pt>
                <c:pt idx="21641">
                  <c:v>95.297560000000743</c:v>
                </c:pt>
                <c:pt idx="21642">
                  <c:v>95.315210000000747</c:v>
                </c:pt>
                <c:pt idx="21643">
                  <c:v>95.32431000000075</c:v>
                </c:pt>
                <c:pt idx="21644">
                  <c:v>95.328200000000749</c:v>
                </c:pt>
                <c:pt idx="21645">
                  <c:v>95.331750000000753</c:v>
                </c:pt>
                <c:pt idx="21646">
                  <c:v>95.335280000000751</c:v>
                </c:pt>
                <c:pt idx="21647">
                  <c:v>95.339320000000754</c:v>
                </c:pt>
                <c:pt idx="21648">
                  <c:v>95.343480000000753</c:v>
                </c:pt>
                <c:pt idx="21649">
                  <c:v>95.347330000000753</c:v>
                </c:pt>
                <c:pt idx="21650">
                  <c:v>95.353630000000749</c:v>
                </c:pt>
                <c:pt idx="21651">
                  <c:v>95.36308000000075</c:v>
                </c:pt>
                <c:pt idx="21652">
                  <c:v>95.368530000000746</c:v>
                </c:pt>
                <c:pt idx="21653">
                  <c:v>95.373280000000747</c:v>
                </c:pt>
                <c:pt idx="21654">
                  <c:v>95.376440000000741</c:v>
                </c:pt>
                <c:pt idx="21655">
                  <c:v>95.379040000000742</c:v>
                </c:pt>
                <c:pt idx="21656">
                  <c:v>95.381550000000743</c:v>
                </c:pt>
                <c:pt idx="21657">
                  <c:v>95.383640000000739</c:v>
                </c:pt>
                <c:pt idx="21658">
                  <c:v>95.385720000000745</c:v>
                </c:pt>
                <c:pt idx="21659">
                  <c:v>95.387910000000744</c:v>
                </c:pt>
                <c:pt idx="21660">
                  <c:v>95.390280000000743</c:v>
                </c:pt>
                <c:pt idx="21661">
                  <c:v>95.392730000000739</c:v>
                </c:pt>
                <c:pt idx="21662">
                  <c:v>95.394940000000744</c:v>
                </c:pt>
                <c:pt idx="21663">
                  <c:v>95.396130000000738</c:v>
                </c:pt>
                <c:pt idx="21664">
                  <c:v>95.396570000000736</c:v>
                </c:pt>
                <c:pt idx="21665">
                  <c:v>95.397250000000739</c:v>
                </c:pt>
                <c:pt idx="21666">
                  <c:v>95.397940000000744</c:v>
                </c:pt>
                <c:pt idx="21667">
                  <c:v>95.398310000000748</c:v>
                </c:pt>
                <c:pt idx="21668">
                  <c:v>95.398750000000746</c:v>
                </c:pt>
                <c:pt idx="21669">
                  <c:v>95.399340000000748</c:v>
                </c:pt>
                <c:pt idx="21670">
                  <c:v>95.400760000000744</c:v>
                </c:pt>
                <c:pt idx="21671">
                  <c:v>95.403390000000741</c:v>
                </c:pt>
                <c:pt idx="21672">
                  <c:v>95.408050000000742</c:v>
                </c:pt>
                <c:pt idx="21673">
                  <c:v>95.413740000000743</c:v>
                </c:pt>
                <c:pt idx="21674">
                  <c:v>95.41882000000075</c:v>
                </c:pt>
                <c:pt idx="21675">
                  <c:v>95.423470000000748</c:v>
                </c:pt>
                <c:pt idx="21676">
                  <c:v>95.42894000000075</c:v>
                </c:pt>
                <c:pt idx="21677">
                  <c:v>95.433870000000752</c:v>
                </c:pt>
                <c:pt idx="21678">
                  <c:v>95.438490000000755</c:v>
                </c:pt>
                <c:pt idx="21679">
                  <c:v>95.441690000000762</c:v>
                </c:pt>
                <c:pt idx="21680">
                  <c:v>95.445840000000757</c:v>
                </c:pt>
                <c:pt idx="21681">
                  <c:v>95.449950000000754</c:v>
                </c:pt>
                <c:pt idx="21682">
                  <c:v>95.451630000000748</c:v>
                </c:pt>
                <c:pt idx="21683">
                  <c:v>95.452610000000746</c:v>
                </c:pt>
                <c:pt idx="21684">
                  <c:v>95.45380000000074</c:v>
                </c:pt>
                <c:pt idx="21685">
                  <c:v>95.454910000000737</c:v>
                </c:pt>
                <c:pt idx="21686">
                  <c:v>95.455980000000736</c:v>
                </c:pt>
                <c:pt idx="21687">
                  <c:v>95.457020000000739</c:v>
                </c:pt>
                <c:pt idx="21688">
                  <c:v>95.45783000000074</c:v>
                </c:pt>
                <c:pt idx="21689">
                  <c:v>95.458720000000739</c:v>
                </c:pt>
                <c:pt idx="21690">
                  <c:v>95.459650000000735</c:v>
                </c:pt>
                <c:pt idx="21691">
                  <c:v>95.460780000000739</c:v>
                </c:pt>
                <c:pt idx="21692">
                  <c:v>95.463120000000742</c:v>
                </c:pt>
                <c:pt idx="21693">
                  <c:v>95.46674000000074</c:v>
                </c:pt>
                <c:pt idx="21694">
                  <c:v>95.470970000000747</c:v>
                </c:pt>
                <c:pt idx="21695">
                  <c:v>95.47541000000075</c:v>
                </c:pt>
                <c:pt idx="21696">
                  <c:v>95.480050000000745</c:v>
                </c:pt>
                <c:pt idx="21697">
                  <c:v>95.485130000000751</c:v>
                </c:pt>
                <c:pt idx="21698">
                  <c:v>95.489750000000754</c:v>
                </c:pt>
                <c:pt idx="21699">
                  <c:v>95.493450000000749</c:v>
                </c:pt>
                <c:pt idx="21700">
                  <c:v>95.495670000000743</c:v>
                </c:pt>
                <c:pt idx="21701">
                  <c:v>95.496840000000745</c:v>
                </c:pt>
                <c:pt idx="21702">
                  <c:v>95.497330000000744</c:v>
                </c:pt>
                <c:pt idx="21703">
                  <c:v>95.49893000000074</c:v>
                </c:pt>
                <c:pt idx="21704">
                  <c:v>95.506920000000747</c:v>
                </c:pt>
                <c:pt idx="21705">
                  <c:v>95.513270000000745</c:v>
                </c:pt>
                <c:pt idx="21706">
                  <c:v>95.517220000000748</c:v>
                </c:pt>
                <c:pt idx="21707">
                  <c:v>95.519270000000745</c:v>
                </c:pt>
                <c:pt idx="21708">
                  <c:v>95.520400000000748</c:v>
                </c:pt>
                <c:pt idx="21709">
                  <c:v>95.521350000000751</c:v>
                </c:pt>
                <c:pt idx="21710">
                  <c:v>95.522260000000756</c:v>
                </c:pt>
                <c:pt idx="21711">
                  <c:v>95.523940000000749</c:v>
                </c:pt>
                <c:pt idx="21712">
                  <c:v>95.527070000000748</c:v>
                </c:pt>
                <c:pt idx="21713">
                  <c:v>95.531040000000743</c:v>
                </c:pt>
                <c:pt idx="21714">
                  <c:v>95.535260000000747</c:v>
                </c:pt>
                <c:pt idx="21715">
                  <c:v>95.541750000000746</c:v>
                </c:pt>
                <c:pt idx="21716">
                  <c:v>95.553140000000752</c:v>
                </c:pt>
                <c:pt idx="21717">
                  <c:v>95.565870000000757</c:v>
                </c:pt>
                <c:pt idx="21718">
                  <c:v>95.585840000000758</c:v>
                </c:pt>
                <c:pt idx="21719">
                  <c:v>95.596200000000763</c:v>
                </c:pt>
                <c:pt idx="21720">
                  <c:v>95.599840000000768</c:v>
                </c:pt>
                <c:pt idx="21721">
                  <c:v>95.601020000000773</c:v>
                </c:pt>
                <c:pt idx="21722">
                  <c:v>95.601910000000771</c:v>
                </c:pt>
                <c:pt idx="21723">
                  <c:v>95.602800000000769</c:v>
                </c:pt>
                <c:pt idx="21724">
                  <c:v>95.604040000000765</c:v>
                </c:pt>
                <c:pt idx="21725">
                  <c:v>95.606760000000762</c:v>
                </c:pt>
                <c:pt idx="21726">
                  <c:v>95.610580000000766</c:v>
                </c:pt>
                <c:pt idx="21727">
                  <c:v>95.614650000000765</c:v>
                </c:pt>
                <c:pt idx="21728">
                  <c:v>95.618880000000772</c:v>
                </c:pt>
                <c:pt idx="21729">
                  <c:v>95.621930000000773</c:v>
                </c:pt>
                <c:pt idx="21730">
                  <c:v>95.624200000000769</c:v>
                </c:pt>
                <c:pt idx="21731">
                  <c:v>95.627030000000772</c:v>
                </c:pt>
                <c:pt idx="21732">
                  <c:v>95.627980000000775</c:v>
                </c:pt>
                <c:pt idx="21733">
                  <c:v>95.628420000000773</c:v>
                </c:pt>
                <c:pt idx="21734">
                  <c:v>95.638510000000778</c:v>
                </c:pt>
                <c:pt idx="21735">
                  <c:v>95.661230000000785</c:v>
                </c:pt>
                <c:pt idx="21736">
                  <c:v>95.682180000000784</c:v>
                </c:pt>
                <c:pt idx="21737">
                  <c:v>95.701190000000778</c:v>
                </c:pt>
                <c:pt idx="21738">
                  <c:v>95.710300000000785</c:v>
                </c:pt>
                <c:pt idx="21739">
                  <c:v>95.714020000000787</c:v>
                </c:pt>
                <c:pt idx="21740">
                  <c:v>95.716160000000784</c:v>
                </c:pt>
                <c:pt idx="21741">
                  <c:v>95.718450000000786</c:v>
                </c:pt>
                <c:pt idx="21742">
                  <c:v>95.721410000000787</c:v>
                </c:pt>
                <c:pt idx="21743">
                  <c:v>95.725520000000785</c:v>
                </c:pt>
                <c:pt idx="21744">
                  <c:v>95.731360000000791</c:v>
                </c:pt>
                <c:pt idx="21745">
                  <c:v>95.739250000000794</c:v>
                </c:pt>
                <c:pt idx="21746">
                  <c:v>95.745390000000796</c:v>
                </c:pt>
                <c:pt idx="21747">
                  <c:v>95.758500000000794</c:v>
                </c:pt>
                <c:pt idx="21748">
                  <c:v>95.794180000000793</c:v>
                </c:pt>
                <c:pt idx="21749">
                  <c:v>95.82860000000079</c:v>
                </c:pt>
                <c:pt idx="21750">
                  <c:v>95.854510000000786</c:v>
                </c:pt>
                <c:pt idx="21751">
                  <c:v>95.870000000000786</c:v>
                </c:pt>
                <c:pt idx="21752">
                  <c:v>95.87928000000079</c:v>
                </c:pt>
                <c:pt idx="21753">
                  <c:v>95.882610000000795</c:v>
                </c:pt>
                <c:pt idx="21754">
                  <c:v>95.8862500000008</c:v>
                </c:pt>
                <c:pt idx="21755">
                  <c:v>95.889770000000794</c:v>
                </c:pt>
                <c:pt idx="21756">
                  <c:v>95.892790000000801</c:v>
                </c:pt>
                <c:pt idx="21757">
                  <c:v>95.895010000000795</c:v>
                </c:pt>
                <c:pt idx="21758">
                  <c:v>95.899810000000798</c:v>
                </c:pt>
                <c:pt idx="21759">
                  <c:v>95.905310000000796</c:v>
                </c:pt>
                <c:pt idx="21760">
                  <c:v>95.908640000000801</c:v>
                </c:pt>
                <c:pt idx="21761">
                  <c:v>95.910790000000802</c:v>
                </c:pt>
                <c:pt idx="21762">
                  <c:v>95.912180000000802</c:v>
                </c:pt>
                <c:pt idx="21763">
                  <c:v>95.913220000000805</c:v>
                </c:pt>
                <c:pt idx="21764">
                  <c:v>95.914170000000809</c:v>
                </c:pt>
                <c:pt idx="21765">
                  <c:v>95.914950000000815</c:v>
                </c:pt>
                <c:pt idx="21766">
                  <c:v>95.915800000000814</c:v>
                </c:pt>
                <c:pt idx="21767">
                  <c:v>95.916650000000814</c:v>
                </c:pt>
                <c:pt idx="21768">
                  <c:v>95.917420000000817</c:v>
                </c:pt>
                <c:pt idx="21769">
                  <c:v>95.918670000000816</c:v>
                </c:pt>
                <c:pt idx="21770">
                  <c:v>95.920490000000811</c:v>
                </c:pt>
                <c:pt idx="21771">
                  <c:v>95.921660000000813</c:v>
                </c:pt>
                <c:pt idx="21772">
                  <c:v>95.922260000000819</c:v>
                </c:pt>
                <c:pt idx="21773">
                  <c:v>95.922930000000818</c:v>
                </c:pt>
                <c:pt idx="21774">
                  <c:v>95.923690000000818</c:v>
                </c:pt>
                <c:pt idx="21775">
                  <c:v>95.924600000000822</c:v>
                </c:pt>
                <c:pt idx="21776">
                  <c:v>95.925960000000828</c:v>
                </c:pt>
                <c:pt idx="21777">
                  <c:v>95.927180000000831</c:v>
                </c:pt>
                <c:pt idx="21778">
                  <c:v>95.928120000000831</c:v>
                </c:pt>
                <c:pt idx="21779">
                  <c:v>95.92910000000083</c:v>
                </c:pt>
                <c:pt idx="21780">
                  <c:v>95.930010000000834</c:v>
                </c:pt>
                <c:pt idx="21781">
                  <c:v>95.931580000000835</c:v>
                </c:pt>
                <c:pt idx="21782">
                  <c:v>95.934590000000838</c:v>
                </c:pt>
                <c:pt idx="21783">
                  <c:v>95.938720000000842</c:v>
                </c:pt>
                <c:pt idx="21784">
                  <c:v>95.942550000000836</c:v>
                </c:pt>
                <c:pt idx="21785">
                  <c:v>95.944610000000836</c:v>
                </c:pt>
                <c:pt idx="21786">
                  <c:v>95.945420000000837</c:v>
                </c:pt>
                <c:pt idx="21787">
                  <c:v>95.948510000000837</c:v>
                </c:pt>
                <c:pt idx="21788">
                  <c:v>95.955600000000842</c:v>
                </c:pt>
                <c:pt idx="21789">
                  <c:v>95.962580000000841</c:v>
                </c:pt>
                <c:pt idx="21790">
                  <c:v>95.96777000000084</c:v>
                </c:pt>
                <c:pt idx="21791">
                  <c:v>95.970600000000843</c:v>
                </c:pt>
                <c:pt idx="21792">
                  <c:v>95.971770000000845</c:v>
                </c:pt>
                <c:pt idx="21793">
                  <c:v>95.972760000000847</c:v>
                </c:pt>
                <c:pt idx="21794">
                  <c:v>95.973690000000843</c:v>
                </c:pt>
                <c:pt idx="21795">
                  <c:v>95.974630000000843</c:v>
                </c:pt>
                <c:pt idx="21796">
                  <c:v>95.976760000000837</c:v>
                </c:pt>
                <c:pt idx="21797">
                  <c:v>95.98026000000084</c:v>
                </c:pt>
                <c:pt idx="21798">
                  <c:v>95.984350000000845</c:v>
                </c:pt>
                <c:pt idx="21799">
                  <c:v>95.988100000000841</c:v>
                </c:pt>
                <c:pt idx="21800">
                  <c:v>95.989660000000839</c:v>
                </c:pt>
                <c:pt idx="21801">
                  <c:v>95.990920000000841</c:v>
                </c:pt>
                <c:pt idx="21802">
                  <c:v>95.993530000000845</c:v>
                </c:pt>
                <c:pt idx="21803">
                  <c:v>95.996850000000848</c:v>
                </c:pt>
                <c:pt idx="21804">
                  <c:v>95.999120000000843</c:v>
                </c:pt>
                <c:pt idx="21805">
                  <c:v>96.000770000000841</c:v>
                </c:pt>
                <c:pt idx="21806">
                  <c:v>96.001730000000848</c:v>
                </c:pt>
                <c:pt idx="21807">
                  <c:v>96.002710000000846</c:v>
                </c:pt>
                <c:pt idx="21808">
                  <c:v>96.004140000000845</c:v>
                </c:pt>
                <c:pt idx="21809">
                  <c:v>96.006710000000851</c:v>
                </c:pt>
                <c:pt idx="21810">
                  <c:v>96.010460000000847</c:v>
                </c:pt>
                <c:pt idx="21811">
                  <c:v>96.014760000000848</c:v>
                </c:pt>
                <c:pt idx="21812">
                  <c:v>96.018870000000845</c:v>
                </c:pt>
                <c:pt idx="21813">
                  <c:v>96.020920000000842</c:v>
                </c:pt>
                <c:pt idx="21814">
                  <c:v>96.025080000000841</c:v>
                </c:pt>
                <c:pt idx="21815">
                  <c:v>96.028280000000848</c:v>
                </c:pt>
                <c:pt idx="21816">
                  <c:v>96.030500000000842</c:v>
                </c:pt>
                <c:pt idx="21817">
                  <c:v>96.031630000000845</c:v>
                </c:pt>
                <c:pt idx="21818">
                  <c:v>96.03245000000085</c:v>
                </c:pt>
                <c:pt idx="21819">
                  <c:v>96.033220000000853</c:v>
                </c:pt>
                <c:pt idx="21820">
                  <c:v>96.034190000000848</c:v>
                </c:pt>
                <c:pt idx="21821">
                  <c:v>96.035870000000841</c:v>
                </c:pt>
                <c:pt idx="21822">
                  <c:v>96.038190000000839</c:v>
                </c:pt>
                <c:pt idx="21823">
                  <c:v>96.04173000000084</c:v>
                </c:pt>
                <c:pt idx="21824">
                  <c:v>96.045830000000834</c:v>
                </c:pt>
                <c:pt idx="21825">
                  <c:v>96.049910000000835</c:v>
                </c:pt>
                <c:pt idx="21826">
                  <c:v>96.054180000000841</c:v>
                </c:pt>
                <c:pt idx="21827">
                  <c:v>96.058620000000843</c:v>
                </c:pt>
                <c:pt idx="21828">
                  <c:v>96.062680000000839</c:v>
                </c:pt>
                <c:pt idx="21829">
                  <c:v>96.066530000000839</c:v>
                </c:pt>
                <c:pt idx="21830">
                  <c:v>96.069000000000841</c:v>
                </c:pt>
                <c:pt idx="21831">
                  <c:v>96.072080000000838</c:v>
                </c:pt>
                <c:pt idx="21832">
                  <c:v>96.072080000000838</c:v>
                </c:pt>
                <c:pt idx="21833">
                  <c:v>96.07925000000084</c:v>
                </c:pt>
                <c:pt idx="21834">
                  <c:v>96.110930000000835</c:v>
                </c:pt>
                <c:pt idx="21835">
                  <c:v>96.156100000000833</c:v>
                </c:pt>
                <c:pt idx="21836">
                  <c:v>96.190010000000839</c:v>
                </c:pt>
                <c:pt idx="21837">
                  <c:v>96.205330000000842</c:v>
                </c:pt>
                <c:pt idx="21838">
                  <c:v>96.212020000000848</c:v>
                </c:pt>
                <c:pt idx="21839">
                  <c:v>96.216160000000855</c:v>
                </c:pt>
                <c:pt idx="21840">
                  <c:v>96.221310000000855</c:v>
                </c:pt>
                <c:pt idx="21841">
                  <c:v>96.223020000000858</c:v>
                </c:pt>
                <c:pt idx="21842">
                  <c:v>96.223670000000851</c:v>
                </c:pt>
                <c:pt idx="21843">
                  <c:v>96.223900000000853</c:v>
                </c:pt>
                <c:pt idx="21844">
                  <c:v>96.226610000000846</c:v>
                </c:pt>
                <c:pt idx="21845">
                  <c:v>96.232820000000842</c:v>
                </c:pt>
                <c:pt idx="21846">
                  <c:v>96.241150000000843</c:v>
                </c:pt>
                <c:pt idx="21847">
                  <c:v>96.245830000000836</c:v>
                </c:pt>
                <c:pt idx="21848">
                  <c:v>96.247670000000838</c:v>
                </c:pt>
                <c:pt idx="21849">
                  <c:v>96.248590000000831</c:v>
                </c:pt>
                <c:pt idx="21850">
                  <c:v>96.249370000000837</c:v>
                </c:pt>
                <c:pt idx="21851">
                  <c:v>96.250150000000843</c:v>
                </c:pt>
                <c:pt idx="21852">
                  <c:v>96.251350000000841</c:v>
                </c:pt>
                <c:pt idx="21853">
                  <c:v>96.253380000000845</c:v>
                </c:pt>
                <c:pt idx="21854">
                  <c:v>96.254500000000846</c:v>
                </c:pt>
                <c:pt idx="21855">
                  <c:v>96.25587000000084</c:v>
                </c:pt>
                <c:pt idx="21856">
                  <c:v>96.257210000000839</c:v>
                </c:pt>
                <c:pt idx="21857">
                  <c:v>96.258100000000837</c:v>
                </c:pt>
                <c:pt idx="21858">
                  <c:v>96.258950000000837</c:v>
                </c:pt>
                <c:pt idx="21859">
                  <c:v>96.259710000000837</c:v>
                </c:pt>
                <c:pt idx="21860">
                  <c:v>96.260410000000832</c:v>
                </c:pt>
                <c:pt idx="21861">
                  <c:v>96.261140000000836</c:v>
                </c:pt>
                <c:pt idx="21862">
                  <c:v>96.26196000000084</c:v>
                </c:pt>
                <c:pt idx="21863">
                  <c:v>96.263650000000837</c:v>
                </c:pt>
                <c:pt idx="21864">
                  <c:v>96.266640000000834</c:v>
                </c:pt>
                <c:pt idx="21865">
                  <c:v>96.27039000000083</c:v>
                </c:pt>
                <c:pt idx="21866">
                  <c:v>96.273900000000836</c:v>
                </c:pt>
                <c:pt idx="21867">
                  <c:v>96.27633000000084</c:v>
                </c:pt>
                <c:pt idx="21868">
                  <c:v>96.277160000000833</c:v>
                </c:pt>
                <c:pt idx="21869">
                  <c:v>96.27857000000084</c:v>
                </c:pt>
                <c:pt idx="21870">
                  <c:v>96.288160000000843</c:v>
                </c:pt>
                <c:pt idx="21871">
                  <c:v>96.303780000000842</c:v>
                </c:pt>
                <c:pt idx="21872">
                  <c:v>96.320310000000845</c:v>
                </c:pt>
                <c:pt idx="21873">
                  <c:v>96.333500000000839</c:v>
                </c:pt>
                <c:pt idx="21874">
                  <c:v>96.340270000000842</c:v>
                </c:pt>
                <c:pt idx="21875">
                  <c:v>96.342280000000841</c:v>
                </c:pt>
                <c:pt idx="21876">
                  <c:v>96.343380000000835</c:v>
                </c:pt>
                <c:pt idx="21877">
                  <c:v>96.344280000000836</c:v>
                </c:pt>
                <c:pt idx="21878">
                  <c:v>96.346080000000839</c:v>
                </c:pt>
                <c:pt idx="21879">
                  <c:v>96.349300000000838</c:v>
                </c:pt>
                <c:pt idx="21880">
                  <c:v>96.351600000000843</c:v>
                </c:pt>
                <c:pt idx="21881">
                  <c:v>96.35271000000084</c:v>
                </c:pt>
                <c:pt idx="21882">
                  <c:v>96.358630000000844</c:v>
                </c:pt>
                <c:pt idx="21883">
                  <c:v>96.371700000000843</c:v>
                </c:pt>
                <c:pt idx="21884">
                  <c:v>96.383620000000846</c:v>
                </c:pt>
                <c:pt idx="21885">
                  <c:v>96.392230000000851</c:v>
                </c:pt>
                <c:pt idx="21886">
                  <c:v>96.396790000000848</c:v>
                </c:pt>
                <c:pt idx="21887">
                  <c:v>96.399140000000855</c:v>
                </c:pt>
                <c:pt idx="21888">
                  <c:v>96.400270000000859</c:v>
                </c:pt>
                <c:pt idx="21889">
                  <c:v>96.401090000000863</c:v>
                </c:pt>
                <c:pt idx="21890">
                  <c:v>96.401890000000861</c:v>
                </c:pt>
                <c:pt idx="21891">
                  <c:v>96.402800000000866</c:v>
                </c:pt>
                <c:pt idx="21892">
                  <c:v>96.404920000000871</c:v>
                </c:pt>
                <c:pt idx="21893">
                  <c:v>96.40841000000087</c:v>
                </c:pt>
                <c:pt idx="21894">
                  <c:v>96.412290000000866</c:v>
                </c:pt>
                <c:pt idx="21895">
                  <c:v>96.416170000000861</c:v>
                </c:pt>
                <c:pt idx="21896">
                  <c:v>96.418680000000862</c:v>
                </c:pt>
                <c:pt idx="21897">
                  <c:v>96.422780000000856</c:v>
                </c:pt>
                <c:pt idx="21898">
                  <c:v>96.428280000000854</c:v>
                </c:pt>
                <c:pt idx="21899">
                  <c:v>96.444890000000854</c:v>
                </c:pt>
                <c:pt idx="21900">
                  <c:v>96.460660000000857</c:v>
                </c:pt>
                <c:pt idx="21901">
                  <c:v>96.473630000000853</c:v>
                </c:pt>
                <c:pt idx="21902">
                  <c:v>96.483160000000851</c:v>
                </c:pt>
                <c:pt idx="21903">
                  <c:v>96.488190000000856</c:v>
                </c:pt>
                <c:pt idx="21904">
                  <c:v>96.490190000000851</c:v>
                </c:pt>
                <c:pt idx="21905">
                  <c:v>96.491320000000854</c:v>
                </c:pt>
                <c:pt idx="21906">
                  <c:v>96.493450000000848</c:v>
                </c:pt>
                <c:pt idx="21907">
                  <c:v>96.496890000000846</c:v>
                </c:pt>
                <c:pt idx="21908">
                  <c:v>96.500840000000849</c:v>
                </c:pt>
                <c:pt idx="21909">
                  <c:v>96.505010000000851</c:v>
                </c:pt>
                <c:pt idx="21910">
                  <c:v>96.509740000000846</c:v>
                </c:pt>
                <c:pt idx="21911">
                  <c:v>96.51572000000084</c:v>
                </c:pt>
                <c:pt idx="21912">
                  <c:v>96.527580000000839</c:v>
                </c:pt>
                <c:pt idx="21913">
                  <c:v>96.534590000000833</c:v>
                </c:pt>
                <c:pt idx="21914">
                  <c:v>96.537350000000828</c:v>
                </c:pt>
                <c:pt idx="21915">
                  <c:v>96.539240000000831</c:v>
                </c:pt>
                <c:pt idx="21916">
                  <c:v>96.540470000000838</c:v>
                </c:pt>
                <c:pt idx="21917">
                  <c:v>96.541460000000839</c:v>
                </c:pt>
                <c:pt idx="21918">
                  <c:v>96.542340000000834</c:v>
                </c:pt>
                <c:pt idx="21919">
                  <c:v>96.543220000000829</c:v>
                </c:pt>
                <c:pt idx="21920">
                  <c:v>96.544110000000828</c:v>
                </c:pt>
                <c:pt idx="21921">
                  <c:v>96.54537000000083</c:v>
                </c:pt>
                <c:pt idx="21922">
                  <c:v>96.547680000000824</c:v>
                </c:pt>
                <c:pt idx="21923">
                  <c:v>96.550500000000824</c:v>
                </c:pt>
                <c:pt idx="21924">
                  <c:v>96.559270000000822</c:v>
                </c:pt>
                <c:pt idx="21925">
                  <c:v>96.566400000000826</c:v>
                </c:pt>
                <c:pt idx="21926">
                  <c:v>96.577210000000832</c:v>
                </c:pt>
                <c:pt idx="21927">
                  <c:v>96.589070000000831</c:v>
                </c:pt>
                <c:pt idx="21928">
                  <c:v>96.595970000000833</c:v>
                </c:pt>
                <c:pt idx="21929">
                  <c:v>96.598980000000836</c:v>
                </c:pt>
                <c:pt idx="21930">
                  <c:v>96.600630000000834</c:v>
                </c:pt>
                <c:pt idx="21931">
                  <c:v>96.601630000000839</c:v>
                </c:pt>
                <c:pt idx="21932">
                  <c:v>96.602580000000842</c:v>
                </c:pt>
                <c:pt idx="21933">
                  <c:v>96.604220000000836</c:v>
                </c:pt>
                <c:pt idx="21934">
                  <c:v>96.607120000000833</c:v>
                </c:pt>
                <c:pt idx="21935">
                  <c:v>96.610920000000831</c:v>
                </c:pt>
                <c:pt idx="21936">
                  <c:v>96.613000000000838</c:v>
                </c:pt>
                <c:pt idx="21937">
                  <c:v>96.613750000000834</c:v>
                </c:pt>
                <c:pt idx="21938">
                  <c:v>96.614540000000829</c:v>
                </c:pt>
                <c:pt idx="21939">
                  <c:v>96.615460000000823</c:v>
                </c:pt>
                <c:pt idx="21940">
                  <c:v>96.616400000000823</c:v>
                </c:pt>
                <c:pt idx="21941">
                  <c:v>96.617280000000818</c:v>
                </c:pt>
                <c:pt idx="21942">
                  <c:v>96.618030000000815</c:v>
                </c:pt>
                <c:pt idx="21943">
                  <c:v>96.618900000000821</c:v>
                </c:pt>
                <c:pt idx="21944">
                  <c:v>96.619800000000822</c:v>
                </c:pt>
                <c:pt idx="21945">
                  <c:v>96.620630000000816</c:v>
                </c:pt>
                <c:pt idx="21946">
                  <c:v>96.622330000000815</c:v>
                </c:pt>
                <c:pt idx="21947">
                  <c:v>96.625220000000809</c:v>
                </c:pt>
                <c:pt idx="21948">
                  <c:v>96.629100000000804</c:v>
                </c:pt>
                <c:pt idx="21949">
                  <c:v>96.631180000000811</c:v>
                </c:pt>
                <c:pt idx="21950">
                  <c:v>96.632760000000815</c:v>
                </c:pt>
                <c:pt idx="21951">
                  <c:v>96.641000000000815</c:v>
                </c:pt>
                <c:pt idx="21952">
                  <c:v>96.655110000000818</c:v>
                </c:pt>
                <c:pt idx="21953">
                  <c:v>96.667640000000816</c:v>
                </c:pt>
                <c:pt idx="21954">
                  <c:v>96.674430000000811</c:v>
                </c:pt>
                <c:pt idx="21955">
                  <c:v>96.677440000000814</c:v>
                </c:pt>
                <c:pt idx="21956">
                  <c:v>96.678940000000807</c:v>
                </c:pt>
                <c:pt idx="21957">
                  <c:v>96.680010000000806</c:v>
                </c:pt>
                <c:pt idx="21958">
                  <c:v>96.682210000000808</c:v>
                </c:pt>
                <c:pt idx="21959">
                  <c:v>96.68580000000081</c:v>
                </c:pt>
                <c:pt idx="21960">
                  <c:v>96.690220000000807</c:v>
                </c:pt>
                <c:pt idx="21961">
                  <c:v>96.693080000000805</c:v>
                </c:pt>
                <c:pt idx="21962">
                  <c:v>96.694240000000804</c:v>
                </c:pt>
                <c:pt idx="21963">
                  <c:v>96.695530000000801</c:v>
                </c:pt>
                <c:pt idx="21964">
                  <c:v>96.697970000000794</c:v>
                </c:pt>
                <c:pt idx="21965">
                  <c:v>96.699700000000789</c:v>
                </c:pt>
                <c:pt idx="21966">
                  <c:v>96.700970000000794</c:v>
                </c:pt>
                <c:pt idx="21967">
                  <c:v>96.701910000000794</c:v>
                </c:pt>
                <c:pt idx="21968">
                  <c:v>96.703000000000799</c:v>
                </c:pt>
                <c:pt idx="21969">
                  <c:v>96.704110000000796</c:v>
                </c:pt>
                <c:pt idx="21970">
                  <c:v>96.706210000000794</c:v>
                </c:pt>
                <c:pt idx="21971">
                  <c:v>96.710050000000791</c:v>
                </c:pt>
                <c:pt idx="21972">
                  <c:v>96.715130000000798</c:v>
                </c:pt>
                <c:pt idx="21973">
                  <c:v>96.720310000000794</c:v>
                </c:pt>
                <c:pt idx="21974">
                  <c:v>96.7241800000008</c:v>
                </c:pt>
                <c:pt idx="21975">
                  <c:v>96.735520000000804</c:v>
                </c:pt>
                <c:pt idx="21976">
                  <c:v>96.739920000000808</c:v>
                </c:pt>
                <c:pt idx="21977">
                  <c:v>96.74203000000081</c:v>
                </c:pt>
                <c:pt idx="21978">
                  <c:v>96.748520000000809</c:v>
                </c:pt>
                <c:pt idx="21979">
                  <c:v>96.76088000000081</c:v>
                </c:pt>
                <c:pt idx="21980">
                  <c:v>96.771240000000816</c:v>
                </c:pt>
                <c:pt idx="21981">
                  <c:v>96.778030000000811</c:v>
                </c:pt>
                <c:pt idx="21982">
                  <c:v>96.782030000000816</c:v>
                </c:pt>
                <c:pt idx="21983">
                  <c:v>96.784210000000812</c:v>
                </c:pt>
                <c:pt idx="21984">
                  <c:v>96.785430000000815</c:v>
                </c:pt>
                <c:pt idx="21985">
                  <c:v>96.78631000000081</c:v>
                </c:pt>
                <c:pt idx="21986">
                  <c:v>96.787300000000812</c:v>
                </c:pt>
                <c:pt idx="21987">
                  <c:v>96.788240000000812</c:v>
                </c:pt>
                <c:pt idx="21988">
                  <c:v>96.78913000000081</c:v>
                </c:pt>
                <c:pt idx="21989">
                  <c:v>96.790510000000808</c:v>
                </c:pt>
                <c:pt idx="21990">
                  <c:v>96.793530000000814</c:v>
                </c:pt>
                <c:pt idx="21991">
                  <c:v>96.797940000000807</c:v>
                </c:pt>
                <c:pt idx="21992">
                  <c:v>96.802550000000807</c:v>
                </c:pt>
                <c:pt idx="21993">
                  <c:v>96.808860000000806</c:v>
                </c:pt>
                <c:pt idx="21994">
                  <c:v>96.818210000000803</c:v>
                </c:pt>
                <c:pt idx="21995">
                  <c:v>96.823320000000805</c:v>
                </c:pt>
                <c:pt idx="21996">
                  <c:v>96.82781000000081</c:v>
                </c:pt>
                <c:pt idx="21997">
                  <c:v>96.833430000000803</c:v>
                </c:pt>
                <c:pt idx="21998">
                  <c:v>96.840890000000797</c:v>
                </c:pt>
                <c:pt idx="21999">
                  <c:v>96.849370000000803</c:v>
                </c:pt>
                <c:pt idx="22000">
                  <c:v>96.857090000000809</c:v>
                </c:pt>
                <c:pt idx="22001">
                  <c:v>96.86112000000081</c:v>
                </c:pt>
                <c:pt idx="22002">
                  <c:v>96.864050000000816</c:v>
                </c:pt>
                <c:pt idx="22003">
                  <c:v>96.865600000000811</c:v>
                </c:pt>
                <c:pt idx="22004">
                  <c:v>96.866490000000809</c:v>
                </c:pt>
                <c:pt idx="22005">
                  <c:v>96.867070000000808</c:v>
                </c:pt>
                <c:pt idx="22006">
                  <c:v>96.867770000000803</c:v>
                </c:pt>
                <c:pt idx="22007">
                  <c:v>96.869080000000807</c:v>
                </c:pt>
                <c:pt idx="22008">
                  <c:v>96.870530000000812</c:v>
                </c:pt>
                <c:pt idx="22009">
                  <c:v>96.87200000000081</c:v>
                </c:pt>
                <c:pt idx="22010">
                  <c:v>96.873170000000812</c:v>
                </c:pt>
                <c:pt idx="22011">
                  <c:v>96.874280000000809</c:v>
                </c:pt>
                <c:pt idx="22012">
                  <c:v>96.875690000000816</c:v>
                </c:pt>
                <c:pt idx="22013">
                  <c:v>96.876990000000816</c:v>
                </c:pt>
                <c:pt idx="22014">
                  <c:v>96.87809000000081</c:v>
                </c:pt>
                <c:pt idx="22015">
                  <c:v>96.878890000000808</c:v>
                </c:pt>
                <c:pt idx="22016">
                  <c:v>96.879240000000806</c:v>
                </c:pt>
                <c:pt idx="22017">
                  <c:v>96.879680000000803</c:v>
                </c:pt>
                <c:pt idx="22018">
                  <c:v>96.881060000000801</c:v>
                </c:pt>
                <c:pt idx="22019">
                  <c:v>96.882570000000797</c:v>
                </c:pt>
                <c:pt idx="22020">
                  <c:v>96.884720000000797</c:v>
                </c:pt>
                <c:pt idx="22021">
                  <c:v>96.887430000000791</c:v>
                </c:pt>
                <c:pt idx="22022">
                  <c:v>96.890340000000791</c:v>
                </c:pt>
                <c:pt idx="22023">
                  <c:v>96.892910000000796</c:v>
                </c:pt>
                <c:pt idx="22024">
                  <c:v>96.895320000000794</c:v>
                </c:pt>
                <c:pt idx="22025">
                  <c:v>96.897320000000789</c:v>
                </c:pt>
                <c:pt idx="22026">
                  <c:v>96.898900000000793</c:v>
                </c:pt>
                <c:pt idx="22027">
                  <c:v>96.900880000000797</c:v>
                </c:pt>
                <c:pt idx="22028">
                  <c:v>96.9017400000008</c:v>
                </c:pt>
                <c:pt idx="22029">
                  <c:v>96.902400000000796</c:v>
                </c:pt>
                <c:pt idx="22030">
                  <c:v>96.903120000000797</c:v>
                </c:pt>
                <c:pt idx="22031">
                  <c:v>96.903900000000803</c:v>
                </c:pt>
                <c:pt idx="22032">
                  <c:v>96.904730000000797</c:v>
                </c:pt>
                <c:pt idx="22033">
                  <c:v>96.905730000000801</c:v>
                </c:pt>
                <c:pt idx="22034">
                  <c:v>96.906690000000808</c:v>
                </c:pt>
                <c:pt idx="22035">
                  <c:v>96.907630000000808</c:v>
                </c:pt>
                <c:pt idx="22036">
                  <c:v>96.908350000000809</c:v>
                </c:pt>
                <c:pt idx="22037">
                  <c:v>96.909240000000807</c:v>
                </c:pt>
                <c:pt idx="22038">
                  <c:v>96.910200000000813</c:v>
                </c:pt>
                <c:pt idx="22039">
                  <c:v>96.911480000000807</c:v>
                </c:pt>
                <c:pt idx="22040">
                  <c:v>96.914260000000809</c:v>
                </c:pt>
                <c:pt idx="22041">
                  <c:v>96.918280000000806</c:v>
                </c:pt>
                <c:pt idx="22042">
                  <c:v>96.922670000000807</c:v>
                </c:pt>
                <c:pt idx="22043">
                  <c:v>96.927030000000812</c:v>
                </c:pt>
                <c:pt idx="22044">
                  <c:v>96.931620000000805</c:v>
                </c:pt>
                <c:pt idx="22045">
                  <c:v>96.936140000000805</c:v>
                </c:pt>
                <c:pt idx="22046">
                  <c:v>96.938510000000804</c:v>
                </c:pt>
                <c:pt idx="22047">
                  <c:v>96.939430000000797</c:v>
                </c:pt>
                <c:pt idx="22048">
                  <c:v>96.940480000000804</c:v>
                </c:pt>
                <c:pt idx="22049">
                  <c:v>96.949300000000804</c:v>
                </c:pt>
                <c:pt idx="22050">
                  <c:v>96.9633000000008</c:v>
                </c:pt>
                <c:pt idx="22051">
                  <c:v>96.976860000000798</c:v>
                </c:pt>
                <c:pt idx="22052">
                  <c:v>96.984850000000804</c:v>
                </c:pt>
                <c:pt idx="22053">
                  <c:v>96.9889100000008</c:v>
                </c:pt>
                <c:pt idx="22054">
                  <c:v>96.9901200000008</c:v>
                </c:pt>
                <c:pt idx="22055">
                  <c:v>96.991340000000804</c:v>
                </c:pt>
                <c:pt idx="22056">
                  <c:v>96.992510000000806</c:v>
                </c:pt>
                <c:pt idx="22057">
                  <c:v>96.99436000000081</c:v>
                </c:pt>
                <c:pt idx="22058">
                  <c:v>96.997780000000816</c:v>
                </c:pt>
                <c:pt idx="22059">
                  <c:v>97.002590000000822</c:v>
                </c:pt>
                <c:pt idx="22060">
                  <c:v>97.005580000000819</c:v>
                </c:pt>
                <c:pt idx="22061">
                  <c:v>97.006760000000824</c:v>
                </c:pt>
                <c:pt idx="22062">
                  <c:v>97.007760000000829</c:v>
                </c:pt>
                <c:pt idx="22063">
                  <c:v>97.008900000000835</c:v>
                </c:pt>
                <c:pt idx="22064">
                  <c:v>97.010080000000841</c:v>
                </c:pt>
                <c:pt idx="22065">
                  <c:v>97.011350000000846</c:v>
                </c:pt>
                <c:pt idx="22066">
                  <c:v>97.012580000000852</c:v>
                </c:pt>
                <c:pt idx="22067">
                  <c:v>97.013720000000859</c:v>
                </c:pt>
                <c:pt idx="22068">
                  <c:v>97.014750000000859</c:v>
                </c:pt>
                <c:pt idx="22069">
                  <c:v>97.015810000000855</c:v>
                </c:pt>
                <c:pt idx="22070">
                  <c:v>97.017510000000854</c:v>
                </c:pt>
                <c:pt idx="22071">
                  <c:v>97.02072000000085</c:v>
                </c:pt>
                <c:pt idx="22072">
                  <c:v>97.025210000000854</c:v>
                </c:pt>
                <c:pt idx="22073">
                  <c:v>97.028460000000848</c:v>
                </c:pt>
                <c:pt idx="22074">
                  <c:v>97.030280000000843</c:v>
                </c:pt>
                <c:pt idx="22075">
                  <c:v>97.03648000000085</c:v>
                </c:pt>
                <c:pt idx="22076">
                  <c:v>97.043460000000849</c:v>
                </c:pt>
                <c:pt idx="22077">
                  <c:v>97.048550000000844</c:v>
                </c:pt>
                <c:pt idx="22078">
                  <c:v>97.050920000000843</c:v>
                </c:pt>
                <c:pt idx="22079">
                  <c:v>97.052140000000847</c:v>
                </c:pt>
                <c:pt idx="22080">
                  <c:v>97.053020000000842</c:v>
                </c:pt>
                <c:pt idx="22081">
                  <c:v>97.053960000000842</c:v>
                </c:pt>
                <c:pt idx="22082">
                  <c:v>97.054930000000837</c:v>
                </c:pt>
                <c:pt idx="22083">
                  <c:v>97.056070000000844</c:v>
                </c:pt>
                <c:pt idx="22084">
                  <c:v>97.057240000000846</c:v>
                </c:pt>
                <c:pt idx="22085">
                  <c:v>97.058310000000844</c:v>
                </c:pt>
                <c:pt idx="22086">
                  <c:v>97.05918000000085</c:v>
                </c:pt>
                <c:pt idx="22087">
                  <c:v>97.060170000000852</c:v>
                </c:pt>
                <c:pt idx="22088">
                  <c:v>97.061110000000852</c:v>
                </c:pt>
                <c:pt idx="22089">
                  <c:v>97.062060000000855</c:v>
                </c:pt>
                <c:pt idx="22090">
                  <c:v>97.063600000000861</c:v>
                </c:pt>
                <c:pt idx="22091">
                  <c:v>97.066620000000867</c:v>
                </c:pt>
                <c:pt idx="22092">
                  <c:v>97.070900000000861</c:v>
                </c:pt>
                <c:pt idx="22093">
                  <c:v>97.075410000000858</c:v>
                </c:pt>
                <c:pt idx="22094">
                  <c:v>97.078450000000856</c:v>
                </c:pt>
                <c:pt idx="22095">
                  <c:v>97.085610000000855</c:v>
                </c:pt>
                <c:pt idx="22096">
                  <c:v>97.089830000000859</c:v>
                </c:pt>
                <c:pt idx="22097">
                  <c:v>97.098590000000854</c:v>
                </c:pt>
                <c:pt idx="22098">
                  <c:v>97.103550000000851</c:v>
                </c:pt>
                <c:pt idx="22099">
                  <c:v>97.106360000000848</c:v>
                </c:pt>
                <c:pt idx="22100">
                  <c:v>97.10771000000085</c:v>
                </c:pt>
                <c:pt idx="22101">
                  <c:v>97.108990000000844</c:v>
                </c:pt>
                <c:pt idx="22102">
                  <c:v>97.109980000000846</c:v>
                </c:pt>
                <c:pt idx="22103">
                  <c:v>97.111090000000843</c:v>
                </c:pt>
                <c:pt idx="22104">
                  <c:v>97.112190000000837</c:v>
                </c:pt>
                <c:pt idx="22105">
                  <c:v>97.113470000000831</c:v>
                </c:pt>
                <c:pt idx="22106">
                  <c:v>97.116650000000831</c:v>
                </c:pt>
                <c:pt idx="22107">
                  <c:v>97.121380000000826</c:v>
                </c:pt>
                <c:pt idx="22108">
                  <c:v>97.123930000000826</c:v>
                </c:pt>
                <c:pt idx="22109">
                  <c:v>97.125270000000825</c:v>
                </c:pt>
                <c:pt idx="22110">
                  <c:v>97.128830000000818</c:v>
                </c:pt>
                <c:pt idx="22111">
                  <c:v>97.133110000000812</c:v>
                </c:pt>
                <c:pt idx="22112">
                  <c:v>97.136720000000807</c:v>
                </c:pt>
                <c:pt idx="22113">
                  <c:v>97.138820000000806</c:v>
                </c:pt>
                <c:pt idx="22114">
                  <c:v>97.140290000000803</c:v>
                </c:pt>
                <c:pt idx="22115">
                  <c:v>97.141290000000808</c:v>
                </c:pt>
                <c:pt idx="22116">
                  <c:v>97.14237000000081</c:v>
                </c:pt>
                <c:pt idx="22117">
                  <c:v>97.143390000000807</c:v>
                </c:pt>
                <c:pt idx="22118">
                  <c:v>97.144820000000806</c:v>
                </c:pt>
                <c:pt idx="22119">
                  <c:v>97.148180000000806</c:v>
                </c:pt>
                <c:pt idx="22120">
                  <c:v>97.152930000000808</c:v>
                </c:pt>
                <c:pt idx="22121">
                  <c:v>97.158080000000808</c:v>
                </c:pt>
                <c:pt idx="22122">
                  <c:v>97.164470000000804</c:v>
                </c:pt>
                <c:pt idx="22123">
                  <c:v>97.171460000000806</c:v>
                </c:pt>
                <c:pt idx="22124">
                  <c:v>97.183810000000804</c:v>
                </c:pt>
                <c:pt idx="22125">
                  <c:v>97.199450000000809</c:v>
                </c:pt>
                <c:pt idx="22126">
                  <c:v>97.210810000000805</c:v>
                </c:pt>
                <c:pt idx="22127">
                  <c:v>97.219130000000803</c:v>
                </c:pt>
                <c:pt idx="22128">
                  <c:v>97.226170000000806</c:v>
                </c:pt>
                <c:pt idx="22129">
                  <c:v>97.22945000000081</c:v>
                </c:pt>
                <c:pt idx="22130">
                  <c:v>97.231090000000805</c:v>
                </c:pt>
                <c:pt idx="22131">
                  <c:v>97.231990000000806</c:v>
                </c:pt>
                <c:pt idx="22132">
                  <c:v>97.232960000000801</c:v>
                </c:pt>
                <c:pt idx="22133">
                  <c:v>97.233970000000795</c:v>
                </c:pt>
                <c:pt idx="22134">
                  <c:v>97.234910000000795</c:v>
                </c:pt>
                <c:pt idx="22135">
                  <c:v>97.235890000000794</c:v>
                </c:pt>
                <c:pt idx="22136">
                  <c:v>97.238250000000789</c:v>
                </c:pt>
                <c:pt idx="22137">
                  <c:v>97.24143000000079</c:v>
                </c:pt>
                <c:pt idx="22138">
                  <c:v>97.248010000000789</c:v>
                </c:pt>
                <c:pt idx="22139">
                  <c:v>97.254860000000789</c:v>
                </c:pt>
                <c:pt idx="22140">
                  <c:v>97.261120000000787</c:v>
                </c:pt>
                <c:pt idx="22141">
                  <c:v>97.265170000000793</c:v>
                </c:pt>
                <c:pt idx="22142">
                  <c:v>97.268030000000792</c:v>
                </c:pt>
                <c:pt idx="22143">
                  <c:v>97.269720000000788</c:v>
                </c:pt>
                <c:pt idx="22144">
                  <c:v>97.270780000000784</c:v>
                </c:pt>
                <c:pt idx="22145">
                  <c:v>97.271660000000779</c:v>
                </c:pt>
                <c:pt idx="22146">
                  <c:v>97.272580000000772</c:v>
                </c:pt>
                <c:pt idx="22147">
                  <c:v>97.273550000000768</c:v>
                </c:pt>
                <c:pt idx="22148">
                  <c:v>97.274630000000769</c:v>
                </c:pt>
                <c:pt idx="22149">
                  <c:v>97.276650000000771</c:v>
                </c:pt>
                <c:pt idx="22150">
                  <c:v>97.280200000000775</c:v>
                </c:pt>
                <c:pt idx="22151">
                  <c:v>97.284450000000774</c:v>
                </c:pt>
                <c:pt idx="22152">
                  <c:v>97.287230000000775</c:v>
                </c:pt>
                <c:pt idx="22153">
                  <c:v>97.288730000000768</c:v>
                </c:pt>
                <c:pt idx="22154">
                  <c:v>97.28954000000077</c:v>
                </c:pt>
                <c:pt idx="22155">
                  <c:v>97.29169000000077</c:v>
                </c:pt>
                <c:pt idx="22156">
                  <c:v>97.293820000000764</c:v>
                </c:pt>
                <c:pt idx="22157">
                  <c:v>97.295770000000758</c:v>
                </c:pt>
                <c:pt idx="22158">
                  <c:v>97.297810000000752</c:v>
                </c:pt>
                <c:pt idx="22159">
                  <c:v>97.299850000000745</c:v>
                </c:pt>
                <c:pt idx="22160">
                  <c:v>97.301640000000745</c:v>
                </c:pt>
                <c:pt idx="22161">
                  <c:v>97.303200000000743</c:v>
                </c:pt>
                <c:pt idx="22162">
                  <c:v>97.304840000000738</c:v>
                </c:pt>
                <c:pt idx="22163">
                  <c:v>97.306410000000739</c:v>
                </c:pt>
                <c:pt idx="22164">
                  <c:v>97.307970000000736</c:v>
                </c:pt>
                <c:pt idx="22165">
                  <c:v>97.311180000000732</c:v>
                </c:pt>
                <c:pt idx="22166">
                  <c:v>97.316340000000736</c:v>
                </c:pt>
                <c:pt idx="22167">
                  <c:v>97.322520000000736</c:v>
                </c:pt>
                <c:pt idx="22168">
                  <c:v>97.329390000000743</c:v>
                </c:pt>
                <c:pt idx="22169">
                  <c:v>97.334750000000739</c:v>
                </c:pt>
                <c:pt idx="22170">
                  <c:v>97.340330000000733</c:v>
                </c:pt>
                <c:pt idx="22171">
                  <c:v>97.34426000000073</c:v>
                </c:pt>
                <c:pt idx="22172">
                  <c:v>97.346710000000726</c:v>
                </c:pt>
                <c:pt idx="22173">
                  <c:v>97.348540000000725</c:v>
                </c:pt>
                <c:pt idx="22174">
                  <c:v>97.34933000000072</c:v>
                </c:pt>
                <c:pt idx="22175">
                  <c:v>97.350410000000721</c:v>
                </c:pt>
                <c:pt idx="22176">
                  <c:v>97.351410000000726</c:v>
                </c:pt>
                <c:pt idx="22177">
                  <c:v>97.352180000000729</c:v>
                </c:pt>
                <c:pt idx="22178">
                  <c:v>97.354000000000724</c:v>
                </c:pt>
                <c:pt idx="22179">
                  <c:v>97.355710000000727</c:v>
                </c:pt>
                <c:pt idx="22180">
                  <c:v>97.35730000000072</c:v>
                </c:pt>
                <c:pt idx="22181">
                  <c:v>97.358660000000725</c:v>
                </c:pt>
                <c:pt idx="22182">
                  <c:v>97.360040000000723</c:v>
                </c:pt>
                <c:pt idx="22183">
                  <c:v>97.361440000000727</c:v>
                </c:pt>
                <c:pt idx="22184">
                  <c:v>97.362910000000724</c:v>
                </c:pt>
                <c:pt idx="22185">
                  <c:v>97.365970000000729</c:v>
                </c:pt>
                <c:pt idx="22186">
                  <c:v>97.371440000000732</c:v>
                </c:pt>
                <c:pt idx="22187">
                  <c:v>97.377790000000729</c:v>
                </c:pt>
                <c:pt idx="22188">
                  <c:v>97.381940000000725</c:v>
                </c:pt>
                <c:pt idx="22189">
                  <c:v>97.392100000000724</c:v>
                </c:pt>
                <c:pt idx="22190">
                  <c:v>97.40113000000072</c:v>
                </c:pt>
                <c:pt idx="22191">
                  <c:v>97.409470000000724</c:v>
                </c:pt>
                <c:pt idx="22192">
                  <c:v>97.416200000000728</c:v>
                </c:pt>
                <c:pt idx="22193">
                  <c:v>97.419200000000728</c:v>
                </c:pt>
                <c:pt idx="22194">
                  <c:v>97.420780000000732</c:v>
                </c:pt>
                <c:pt idx="22195">
                  <c:v>97.422270000000736</c:v>
                </c:pt>
                <c:pt idx="22196">
                  <c:v>97.423350000000738</c:v>
                </c:pt>
                <c:pt idx="22197">
                  <c:v>97.42452000000074</c:v>
                </c:pt>
                <c:pt idx="22198">
                  <c:v>97.42573000000074</c:v>
                </c:pt>
                <c:pt idx="22199">
                  <c:v>97.427820000000736</c:v>
                </c:pt>
                <c:pt idx="22200">
                  <c:v>97.432000000000741</c:v>
                </c:pt>
                <c:pt idx="22201">
                  <c:v>97.436470000000739</c:v>
                </c:pt>
                <c:pt idx="22202">
                  <c:v>97.438420000000733</c:v>
                </c:pt>
                <c:pt idx="22203">
                  <c:v>97.443710000000735</c:v>
                </c:pt>
                <c:pt idx="22204">
                  <c:v>97.455070000000731</c:v>
                </c:pt>
                <c:pt idx="22205">
                  <c:v>97.46496000000073</c:v>
                </c:pt>
                <c:pt idx="22206">
                  <c:v>97.470460000000728</c:v>
                </c:pt>
                <c:pt idx="22207">
                  <c:v>97.473450000000724</c:v>
                </c:pt>
                <c:pt idx="22208">
                  <c:v>97.474850000000728</c:v>
                </c:pt>
                <c:pt idx="22209">
                  <c:v>97.476250000000732</c:v>
                </c:pt>
                <c:pt idx="22210">
                  <c:v>97.477180000000729</c:v>
                </c:pt>
                <c:pt idx="22211">
                  <c:v>97.478260000000731</c:v>
                </c:pt>
                <c:pt idx="22212">
                  <c:v>97.479220000000737</c:v>
                </c:pt>
                <c:pt idx="22213">
                  <c:v>97.480310000000742</c:v>
                </c:pt>
                <c:pt idx="22214">
                  <c:v>97.482980000000737</c:v>
                </c:pt>
                <c:pt idx="22215">
                  <c:v>97.487210000000744</c:v>
                </c:pt>
                <c:pt idx="22216">
                  <c:v>97.492070000000737</c:v>
                </c:pt>
                <c:pt idx="22217">
                  <c:v>97.49678000000074</c:v>
                </c:pt>
                <c:pt idx="22218">
                  <c:v>97.499890000000747</c:v>
                </c:pt>
                <c:pt idx="22219">
                  <c:v>97.501450000000744</c:v>
                </c:pt>
                <c:pt idx="22220">
                  <c:v>97.502070000000742</c:v>
                </c:pt>
                <c:pt idx="22221">
                  <c:v>97.508700000000744</c:v>
                </c:pt>
                <c:pt idx="22222">
                  <c:v>97.527400000000739</c:v>
                </c:pt>
                <c:pt idx="22223">
                  <c:v>97.543390000000741</c:v>
                </c:pt>
                <c:pt idx="22224">
                  <c:v>97.55543000000074</c:v>
                </c:pt>
                <c:pt idx="22225">
                  <c:v>97.563190000000745</c:v>
                </c:pt>
                <c:pt idx="22226">
                  <c:v>97.566030000000751</c:v>
                </c:pt>
                <c:pt idx="22227">
                  <c:v>97.567270000000747</c:v>
                </c:pt>
                <c:pt idx="22228">
                  <c:v>97.56858000000075</c:v>
                </c:pt>
                <c:pt idx="22229">
                  <c:v>97.569530000000753</c:v>
                </c:pt>
                <c:pt idx="22230">
                  <c:v>97.57055000000075</c:v>
                </c:pt>
                <c:pt idx="22231">
                  <c:v>97.571520000000746</c:v>
                </c:pt>
                <c:pt idx="22232">
                  <c:v>97.572500000000744</c:v>
                </c:pt>
                <c:pt idx="22233">
                  <c:v>97.573470000000739</c:v>
                </c:pt>
                <c:pt idx="22234">
                  <c:v>97.574350000000734</c:v>
                </c:pt>
                <c:pt idx="22235">
                  <c:v>97.575540000000728</c:v>
                </c:pt>
                <c:pt idx="22236">
                  <c:v>97.577850000000723</c:v>
                </c:pt>
                <c:pt idx="22237">
                  <c:v>97.581530000000726</c:v>
                </c:pt>
                <c:pt idx="22238">
                  <c:v>97.585860000000721</c:v>
                </c:pt>
                <c:pt idx="22239">
                  <c:v>97.590500000000716</c:v>
                </c:pt>
                <c:pt idx="22240">
                  <c:v>97.593260000000711</c:v>
                </c:pt>
                <c:pt idx="22241">
                  <c:v>97.594830000000712</c:v>
                </c:pt>
                <c:pt idx="22242">
                  <c:v>97.597090000000719</c:v>
                </c:pt>
                <c:pt idx="22243">
                  <c:v>97.600340000000713</c:v>
                </c:pt>
                <c:pt idx="22244">
                  <c:v>97.603610000000714</c:v>
                </c:pt>
                <c:pt idx="22245">
                  <c:v>97.606440000000717</c:v>
                </c:pt>
                <c:pt idx="22246">
                  <c:v>97.609120000000715</c:v>
                </c:pt>
                <c:pt idx="22247">
                  <c:v>97.612370000000709</c:v>
                </c:pt>
                <c:pt idx="22248">
                  <c:v>97.616140000000712</c:v>
                </c:pt>
                <c:pt idx="22249">
                  <c:v>97.620600000000707</c:v>
                </c:pt>
                <c:pt idx="22250">
                  <c:v>97.625270000000711</c:v>
                </c:pt>
                <c:pt idx="22251">
                  <c:v>97.635200000000708</c:v>
                </c:pt>
                <c:pt idx="22252">
                  <c:v>97.650700000000711</c:v>
                </c:pt>
                <c:pt idx="22253">
                  <c:v>97.671000000000717</c:v>
                </c:pt>
                <c:pt idx="22254">
                  <c:v>97.711830000000717</c:v>
                </c:pt>
                <c:pt idx="22255">
                  <c:v>97.783540000000713</c:v>
                </c:pt>
                <c:pt idx="22256">
                  <c:v>97.835320000000706</c:v>
                </c:pt>
                <c:pt idx="22257">
                  <c:v>97.859200000000712</c:v>
                </c:pt>
                <c:pt idx="22258">
                  <c:v>97.864010000000718</c:v>
                </c:pt>
                <c:pt idx="22259">
                  <c:v>97.865100000000723</c:v>
                </c:pt>
                <c:pt idx="22260">
                  <c:v>97.866630000000725</c:v>
                </c:pt>
                <c:pt idx="22261">
                  <c:v>97.867830000000723</c:v>
                </c:pt>
                <c:pt idx="22262">
                  <c:v>97.869250000000719</c:v>
                </c:pt>
                <c:pt idx="22263">
                  <c:v>97.870520000000724</c:v>
                </c:pt>
                <c:pt idx="22264">
                  <c:v>97.871600000000726</c:v>
                </c:pt>
                <c:pt idx="22265">
                  <c:v>97.872310000000724</c:v>
                </c:pt>
                <c:pt idx="22266">
                  <c:v>97.87297000000072</c:v>
                </c:pt>
                <c:pt idx="22267">
                  <c:v>97.874150000000725</c:v>
                </c:pt>
                <c:pt idx="22268">
                  <c:v>97.87551000000073</c:v>
                </c:pt>
                <c:pt idx="22269">
                  <c:v>97.876190000000733</c:v>
                </c:pt>
                <c:pt idx="22270">
                  <c:v>97.876460000000733</c:v>
                </c:pt>
                <c:pt idx="22271">
                  <c:v>97.876940000000729</c:v>
                </c:pt>
                <c:pt idx="22272">
                  <c:v>97.877650000000727</c:v>
                </c:pt>
                <c:pt idx="22273">
                  <c:v>97.878200000000732</c:v>
                </c:pt>
                <c:pt idx="22274">
                  <c:v>97.878750000000736</c:v>
                </c:pt>
                <c:pt idx="22275">
                  <c:v>97.879290000000736</c:v>
                </c:pt>
                <c:pt idx="22276">
                  <c:v>97.879810000000731</c:v>
                </c:pt>
                <c:pt idx="22277">
                  <c:v>97.880500000000737</c:v>
                </c:pt>
                <c:pt idx="22278">
                  <c:v>97.881480000000735</c:v>
                </c:pt>
                <c:pt idx="22279">
                  <c:v>97.882460000000734</c:v>
                </c:pt>
                <c:pt idx="22280">
                  <c:v>97.883450000000735</c:v>
                </c:pt>
                <c:pt idx="22281">
                  <c:v>97.884460000000729</c:v>
                </c:pt>
                <c:pt idx="22282">
                  <c:v>97.885500000000732</c:v>
                </c:pt>
                <c:pt idx="22283">
                  <c:v>97.886430000000729</c:v>
                </c:pt>
                <c:pt idx="22284">
                  <c:v>97.88724000000073</c:v>
                </c:pt>
                <c:pt idx="22285">
                  <c:v>97.887900000000727</c:v>
                </c:pt>
                <c:pt idx="22286">
                  <c:v>97.888470000000723</c:v>
                </c:pt>
                <c:pt idx="22287">
                  <c:v>97.888990000000717</c:v>
                </c:pt>
                <c:pt idx="22288">
                  <c:v>97.889630000000722</c:v>
                </c:pt>
                <c:pt idx="22289">
                  <c:v>97.890290000000718</c:v>
                </c:pt>
                <c:pt idx="22290">
                  <c:v>97.89088000000072</c:v>
                </c:pt>
                <c:pt idx="22291">
                  <c:v>97.891450000000717</c:v>
                </c:pt>
                <c:pt idx="22292">
                  <c:v>97.892030000000716</c:v>
                </c:pt>
                <c:pt idx="22293">
                  <c:v>97.892590000000709</c:v>
                </c:pt>
                <c:pt idx="22294">
                  <c:v>97.893090000000711</c:v>
                </c:pt>
                <c:pt idx="22295">
                  <c:v>97.893570000000707</c:v>
                </c:pt>
                <c:pt idx="22296">
                  <c:v>97.894020000000708</c:v>
                </c:pt>
                <c:pt idx="22297">
                  <c:v>97.894420000000707</c:v>
                </c:pt>
                <c:pt idx="22298">
                  <c:v>97.894840000000713</c:v>
                </c:pt>
                <c:pt idx="22299">
                  <c:v>97.895300000000717</c:v>
                </c:pt>
                <c:pt idx="22300">
                  <c:v>97.895690000000712</c:v>
                </c:pt>
                <c:pt idx="22301">
                  <c:v>97.896020000000718</c:v>
                </c:pt>
                <c:pt idx="22302">
                  <c:v>97.896360000000712</c:v>
                </c:pt>
                <c:pt idx="22303">
                  <c:v>97.896740000000719</c:v>
                </c:pt>
                <c:pt idx="22304">
                  <c:v>97.897070000000724</c:v>
                </c:pt>
                <c:pt idx="22305">
                  <c:v>97.897400000000729</c:v>
                </c:pt>
                <c:pt idx="22306">
                  <c:v>97.89785000000073</c:v>
                </c:pt>
                <c:pt idx="22307">
                  <c:v>97.898400000000734</c:v>
                </c:pt>
                <c:pt idx="22308">
                  <c:v>97.898800000000733</c:v>
                </c:pt>
                <c:pt idx="22309">
                  <c:v>97.899390000000736</c:v>
                </c:pt>
                <c:pt idx="22310">
                  <c:v>97.899890000000738</c:v>
                </c:pt>
                <c:pt idx="22311">
                  <c:v>97.900410000000733</c:v>
                </c:pt>
                <c:pt idx="22312">
                  <c:v>97.900890000000729</c:v>
                </c:pt>
                <c:pt idx="22313">
                  <c:v>97.901320000000723</c:v>
                </c:pt>
                <c:pt idx="22314">
                  <c:v>97.901760000000721</c:v>
                </c:pt>
                <c:pt idx="22315">
                  <c:v>97.902200000000718</c:v>
                </c:pt>
                <c:pt idx="22316">
                  <c:v>97.902710000000724</c:v>
                </c:pt>
                <c:pt idx="22317">
                  <c:v>97.903210000000726</c:v>
                </c:pt>
                <c:pt idx="22318">
                  <c:v>97.903700000000725</c:v>
                </c:pt>
                <c:pt idx="22319">
                  <c:v>97.904180000000721</c:v>
                </c:pt>
                <c:pt idx="22320">
                  <c:v>97.904640000000725</c:v>
                </c:pt>
                <c:pt idx="22321">
                  <c:v>97.904990000000723</c:v>
                </c:pt>
                <c:pt idx="22322">
                  <c:v>97.905300000000722</c:v>
                </c:pt>
                <c:pt idx="22323">
                  <c:v>97.905650000000719</c:v>
                </c:pt>
                <c:pt idx="22324">
                  <c:v>97.905990000000713</c:v>
                </c:pt>
                <c:pt idx="22325">
                  <c:v>97.906330000000708</c:v>
                </c:pt>
                <c:pt idx="22326">
                  <c:v>97.906710000000714</c:v>
                </c:pt>
                <c:pt idx="22327">
                  <c:v>97.907060000000712</c:v>
                </c:pt>
                <c:pt idx="22328">
                  <c:v>97.907420000000712</c:v>
                </c:pt>
                <c:pt idx="22329">
                  <c:v>97.907790000000716</c:v>
                </c:pt>
                <c:pt idx="22330">
                  <c:v>97.908210000000722</c:v>
                </c:pt>
                <c:pt idx="22331">
                  <c:v>97.908630000000727</c:v>
                </c:pt>
                <c:pt idx="22332">
                  <c:v>97.909060000000721</c:v>
                </c:pt>
                <c:pt idx="22333">
                  <c:v>97.909520000000725</c:v>
                </c:pt>
                <c:pt idx="22334">
                  <c:v>97.909920000000724</c:v>
                </c:pt>
                <c:pt idx="22335">
                  <c:v>97.910420000000727</c:v>
                </c:pt>
                <c:pt idx="22336">
                  <c:v>97.910890000000734</c:v>
                </c:pt>
                <c:pt idx="22337">
                  <c:v>97.911360000000741</c:v>
                </c:pt>
                <c:pt idx="22338">
                  <c:v>97.911840000000737</c:v>
                </c:pt>
                <c:pt idx="22339">
                  <c:v>97.912320000000733</c:v>
                </c:pt>
                <c:pt idx="22340">
                  <c:v>97.91279000000074</c:v>
                </c:pt>
                <c:pt idx="22341">
                  <c:v>97.913270000000736</c:v>
                </c:pt>
                <c:pt idx="22342">
                  <c:v>97.913750000000732</c:v>
                </c:pt>
                <c:pt idx="22343">
                  <c:v>97.914240000000731</c:v>
                </c:pt>
                <c:pt idx="22344">
                  <c:v>97.914730000000731</c:v>
                </c:pt>
                <c:pt idx="22345">
                  <c:v>97.915200000000738</c:v>
                </c:pt>
                <c:pt idx="22346">
                  <c:v>97.915800000000743</c:v>
                </c:pt>
                <c:pt idx="22347">
                  <c:v>97.916580000000749</c:v>
                </c:pt>
                <c:pt idx="22348">
                  <c:v>97.917090000000755</c:v>
                </c:pt>
                <c:pt idx="22349">
                  <c:v>97.91760000000076</c:v>
                </c:pt>
                <c:pt idx="22350">
                  <c:v>97.918200000000766</c:v>
                </c:pt>
                <c:pt idx="22351">
                  <c:v>97.918870000000766</c:v>
                </c:pt>
                <c:pt idx="22352">
                  <c:v>97.91960000000077</c:v>
                </c:pt>
                <c:pt idx="22353">
                  <c:v>97.920300000000765</c:v>
                </c:pt>
                <c:pt idx="22354">
                  <c:v>97.921070000000768</c:v>
                </c:pt>
                <c:pt idx="22355">
                  <c:v>97.921740000000767</c:v>
                </c:pt>
                <c:pt idx="22356">
                  <c:v>97.922440000000762</c:v>
                </c:pt>
                <c:pt idx="22357">
                  <c:v>97.923130000000768</c:v>
                </c:pt>
                <c:pt idx="22358">
                  <c:v>97.923810000000771</c:v>
                </c:pt>
                <c:pt idx="22359">
                  <c:v>97.924510000000765</c:v>
                </c:pt>
                <c:pt idx="22360">
                  <c:v>97.925630000000766</c:v>
                </c:pt>
                <c:pt idx="22361">
                  <c:v>97.926950000000772</c:v>
                </c:pt>
                <c:pt idx="22362">
                  <c:v>97.927580000000773</c:v>
                </c:pt>
                <c:pt idx="22363">
                  <c:v>97.928040000000777</c:v>
                </c:pt>
                <c:pt idx="22364">
                  <c:v>97.92860000000077</c:v>
                </c:pt>
                <c:pt idx="22365">
                  <c:v>97.92927000000077</c:v>
                </c:pt>
                <c:pt idx="22366">
                  <c:v>97.930040000000773</c:v>
                </c:pt>
                <c:pt idx="22367">
                  <c:v>97.930820000000779</c:v>
                </c:pt>
                <c:pt idx="22368">
                  <c:v>97.93154000000078</c:v>
                </c:pt>
                <c:pt idx="22369">
                  <c:v>97.932220000000783</c:v>
                </c:pt>
                <c:pt idx="22370">
                  <c:v>97.932910000000788</c:v>
                </c:pt>
                <c:pt idx="22371">
                  <c:v>97.933600000000794</c:v>
                </c:pt>
                <c:pt idx="22372">
                  <c:v>97.934260000000791</c:v>
                </c:pt>
                <c:pt idx="22373">
                  <c:v>97.934820000000784</c:v>
                </c:pt>
                <c:pt idx="22374">
                  <c:v>97.935370000000788</c:v>
                </c:pt>
                <c:pt idx="22375">
                  <c:v>97.935950000000787</c:v>
                </c:pt>
                <c:pt idx="22376">
                  <c:v>97.93660000000078</c:v>
                </c:pt>
                <c:pt idx="22377">
                  <c:v>97.937380000000786</c:v>
                </c:pt>
                <c:pt idx="22378">
                  <c:v>97.938260000000781</c:v>
                </c:pt>
                <c:pt idx="22379">
                  <c:v>97.939050000000776</c:v>
                </c:pt>
                <c:pt idx="22380">
                  <c:v>97.939700000000769</c:v>
                </c:pt>
                <c:pt idx="22381">
                  <c:v>97.940440000000763</c:v>
                </c:pt>
                <c:pt idx="22382">
                  <c:v>97.941190000000759</c:v>
                </c:pt>
                <c:pt idx="22383">
                  <c:v>97.941930000000752</c:v>
                </c:pt>
                <c:pt idx="22384">
                  <c:v>97.942860000000749</c:v>
                </c:pt>
                <c:pt idx="22385">
                  <c:v>97.943480000000747</c:v>
                </c:pt>
                <c:pt idx="22386">
                  <c:v>97.94404000000074</c:v>
                </c:pt>
                <c:pt idx="22387">
                  <c:v>97.944570000000738</c:v>
                </c:pt>
                <c:pt idx="22388">
                  <c:v>97.945080000000743</c:v>
                </c:pt>
                <c:pt idx="22389">
                  <c:v>97.945600000000738</c:v>
                </c:pt>
                <c:pt idx="22390">
                  <c:v>97.946140000000739</c:v>
                </c:pt>
                <c:pt idx="22391">
                  <c:v>97.946670000000736</c:v>
                </c:pt>
                <c:pt idx="22392">
                  <c:v>97.94722000000074</c:v>
                </c:pt>
                <c:pt idx="22393">
                  <c:v>97.947750000000738</c:v>
                </c:pt>
                <c:pt idx="22394">
                  <c:v>97.948280000000736</c:v>
                </c:pt>
                <c:pt idx="22395">
                  <c:v>97.94883000000074</c:v>
                </c:pt>
                <c:pt idx="22396">
                  <c:v>97.949360000000738</c:v>
                </c:pt>
                <c:pt idx="22397">
                  <c:v>97.949890000000735</c:v>
                </c:pt>
                <c:pt idx="22398">
                  <c:v>97.950420000000733</c:v>
                </c:pt>
                <c:pt idx="22399">
                  <c:v>97.950970000000737</c:v>
                </c:pt>
                <c:pt idx="22400">
                  <c:v>97.951520000000741</c:v>
                </c:pt>
                <c:pt idx="22401">
                  <c:v>97.952070000000745</c:v>
                </c:pt>
                <c:pt idx="22402">
                  <c:v>97.952620000000749</c:v>
                </c:pt>
                <c:pt idx="22403">
                  <c:v>97.953190000000745</c:v>
                </c:pt>
                <c:pt idx="22404">
                  <c:v>97.953780000000748</c:v>
                </c:pt>
                <c:pt idx="22405">
                  <c:v>97.954350000000744</c:v>
                </c:pt>
                <c:pt idx="22406">
                  <c:v>97.954940000000747</c:v>
                </c:pt>
                <c:pt idx="22407">
                  <c:v>97.955520000000746</c:v>
                </c:pt>
                <c:pt idx="22408">
                  <c:v>97.956080000000739</c:v>
                </c:pt>
                <c:pt idx="22409">
                  <c:v>97.956650000000735</c:v>
                </c:pt>
                <c:pt idx="22410">
                  <c:v>97.957220000000731</c:v>
                </c:pt>
                <c:pt idx="22411">
                  <c:v>97.957790000000728</c:v>
                </c:pt>
                <c:pt idx="22412">
                  <c:v>97.958370000000727</c:v>
                </c:pt>
                <c:pt idx="22413">
                  <c:v>97.95893000000072</c:v>
                </c:pt>
                <c:pt idx="22414">
                  <c:v>97.959470000000721</c:v>
                </c:pt>
                <c:pt idx="22415">
                  <c:v>97.960000000000719</c:v>
                </c:pt>
                <c:pt idx="22416">
                  <c:v>97.960540000000719</c:v>
                </c:pt>
                <c:pt idx="22417">
                  <c:v>97.961070000000717</c:v>
                </c:pt>
                <c:pt idx="22418">
                  <c:v>97.961600000000715</c:v>
                </c:pt>
                <c:pt idx="22419">
                  <c:v>97.962120000000709</c:v>
                </c:pt>
                <c:pt idx="22420">
                  <c:v>97.96266000000071</c:v>
                </c:pt>
                <c:pt idx="22421">
                  <c:v>97.963200000000711</c:v>
                </c:pt>
                <c:pt idx="22422">
                  <c:v>97.963740000000712</c:v>
                </c:pt>
                <c:pt idx="22423">
                  <c:v>97.964280000000713</c:v>
                </c:pt>
                <c:pt idx="22424">
                  <c:v>97.964820000000714</c:v>
                </c:pt>
                <c:pt idx="22425">
                  <c:v>97.965370000000718</c:v>
                </c:pt>
                <c:pt idx="22426">
                  <c:v>97.965910000000719</c:v>
                </c:pt>
                <c:pt idx="22427">
                  <c:v>97.966440000000716</c:v>
                </c:pt>
                <c:pt idx="22428">
                  <c:v>97.966980000000717</c:v>
                </c:pt>
                <c:pt idx="22429">
                  <c:v>97.96754000000071</c:v>
                </c:pt>
                <c:pt idx="22430">
                  <c:v>97.968080000000711</c:v>
                </c:pt>
                <c:pt idx="22431">
                  <c:v>97.968620000000712</c:v>
                </c:pt>
                <c:pt idx="22432">
                  <c:v>97.969160000000713</c:v>
                </c:pt>
                <c:pt idx="22433">
                  <c:v>97.969710000000717</c:v>
                </c:pt>
                <c:pt idx="22434">
                  <c:v>97.970250000000718</c:v>
                </c:pt>
                <c:pt idx="22435">
                  <c:v>97.970800000000722</c:v>
                </c:pt>
                <c:pt idx="22436">
                  <c:v>97.971330000000719</c:v>
                </c:pt>
                <c:pt idx="22437">
                  <c:v>97.97187000000072</c:v>
                </c:pt>
                <c:pt idx="22438">
                  <c:v>97.972380000000726</c:v>
                </c:pt>
                <c:pt idx="22439">
                  <c:v>97.972890000000731</c:v>
                </c:pt>
                <c:pt idx="22440">
                  <c:v>97.973370000000727</c:v>
                </c:pt>
                <c:pt idx="22441">
                  <c:v>97.973840000000735</c:v>
                </c:pt>
                <c:pt idx="22442">
                  <c:v>97.974290000000735</c:v>
                </c:pt>
                <c:pt idx="22443">
                  <c:v>97.974740000000736</c:v>
                </c:pt>
                <c:pt idx="22444">
                  <c:v>97.97517000000073</c:v>
                </c:pt>
                <c:pt idx="22445">
                  <c:v>97.975610000000728</c:v>
                </c:pt>
                <c:pt idx="22446">
                  <c:v>97.976050000000726</c:v>
                </c:pt>
                <c:pt idx="22447">
                  <c:v>97.976470000000731</c:v>
                </c:pt>
                <c:pt idx="22448">
                  <c:v>97.976900000000725</c:v>
                </c:pt>
                <c:pt idx="22449">
                  <c:v>97.977380000000721</c:v>
                </c:pt>
                <c:pt idx="22450">
                  <c:v>97.977890000000727</c:v>
                </c:pt>
                <c:pt idx="22451">
                  <c:v>97.978410000000721</c:v>
                </c:pt>
                <c:pt idx="22452">
                  <c:v>97.978890000000717</c:v>
                </c:pt>
                <c:pt idx="22453">
                  <c:v>97.979410000000712</c:v>
                </c:pt>
                <c:pt idx="22454">
                  <c:v>97.980000000000715</c:v>
                </c:pt>
                <c:pt idx="22455">
                  <c:v>97.980620000000712</c:v>
                </c:pt>
                <c:pt idx="22456">
                  <c:v>97.981250000000713</c:v>
                </c:pt>
                <c:pt idx="22457">
                  <c:v>97.98200000000071</c:v>
                </c:pt>
                <c:pt idx="22458">
                  <c:v>97.982810000000711</c:v>
                </c:pt>
                <c:pt idx="22459">
                  <c:v>97.983540000000716</c:v>
                </c:pt>
                <c:pt idx="22460">
                  <c:v>97.984220000000718</c:v>
                </c:pt>
                <c:pt idx="22461">
                  <c:v>97.984900000000721</c:v>
                </c:pt>
                <c:pt idx="22462">
                  <c:v>97.985630000000725</c:v>
                </c:pt>
                <c:pt idx="22463">
                  <c:v>97.986400000000728</c:v>
                </c:pt>
                <c:pt idx="22464">
                  <c:v>97.987370000000723</c:v>
                </c:pt>
                <c:pt idx="22465">
                  <c:v>97.989380000000722</c:v>
                </c:pt>
                <c:pt idx="22466">
                  <c:v>97.992350000000727</c:v>
                </c:pt>
                <c:pt idx="22467">
                  <c:v>97.995080000000726</c:v>
                </c:pt>
                <c:pt idx="22468">
                  <c:v>97.997170000000722</c:v>
                </c:pt>
                <c:pt idx="22469">
                  <c:v>97.998350000000727</c:v>
                </c:pt>
                <c:pt idx="22470">
                  <c:v>97.998950000000733</c:v>
                </c:pt>
                <c:pt idx="22471">
                  <c:v>97.999680000000737</c:v>
                </c:pt>
                <c:pt idx="22472">
                  <c:v>98.000550000000743</c:v>
                </c:pt>
                <c:pt idx="22473">
                  <c:v>98.000850000000739</c:v>
                </c:pt>
                <c:pt idx="22474">
                  <c:v>98.001140000000746</c:v>
                </c:pt>
                <c:pt idx="22475">
                  <c:v>98.002280000000752</c:v>
                </c:pt>
                <c:pt idx="22476">
                  <c:v>98.005820000000753</c:v>
                </c:pt>
                <c:pt idx="22477">
                  <c:v>98.013200000000751</c:v>
                </c:pt>
                <c:pt idx="22478">
                  <c:v>98.022570000000755</c:v>
                </c:pt>
                <c:pt idx="22479">
                  <c:v>98.029760000000749</c:v>
                </c:pt>
                <c:pt idx="22480">
                  <c:v>98.038870000000756</c:v>
                </c:pt>
                <c:pt idx="22481">
                  <c:v>98.049340000000754</c:v>
                </c:pt>
                <c:pt idx="22482">
                  <c:v>98.06252000000076</c:v>
                </c:pt>
                <c:pt idx="22483">
                  <c:v>98.07828000000076</c:v>
                </c:pt>
                <c:pt idx="22484">
                  <c:v>98.09507000000076</c:v>
                </c:pt>
                <c:pt idx="22485">
                  <c:v>98.112680000000765</c:v>
                </c:pt>
                <c:pt idx="22486">
                  <c:v>98.13223000000076</c:v>
                </c:pt>
                <c:pt idx="22487">
                  <c:v>98.152290000000761</c:v>
                </c:pt>
                <c:pt idx="22488">
                  <c:v>98.172290000000757</c:v>
                </c:pt>
                <c:pt idx="22489">
                  <c:v>98.192970000000756</c:v>
                </c:pt>
                <c:pt idx="22490">
                  <c:v>98.215120000000752</c:v>
                </c:pt>
                <c:pt idx="22491">
                  <c:v>98.247460000000757</c:v>
                </c:pt>
                <c:pt idx="22492">
                  <c:v>98.301830000000763</c:v>
                </c:pt>
                <c:pt idx="22493">
                  <c:v>98.376260000000769</c:v>
                </c:pt>
                <c:pt idx="22494">
                  <c:v>98.450430000000765</c:v>
                </c:pt>
                <c:pt idx="22495">
                  <c:v>98.530920000000762</c:v>
                </c:pt>
                <c:pt idx="22496">
                  <c:v>98.622360000000768</c:v>
                </c:pt>
                <c:pt idx="22497">
                  <c:v>98.729720000000768</c:v>
                </c:pt>
                <c:pt idx="22498">
                  <c:v>98.846830000000764</c:v>
                </c:pt>
                <c:pt idx="22499">
                  <c:v>98.950140000000758</c:v>
                </c:pt>
                <c:pt idx="22500">
                  <c:v>99.042160000000763</c:v>
                </c:pt>
                <c:pt idx="22501">
                  <c:v>99.130510000000768</c:v>
                </c:pt>
                <c:pt idx="22502">
                  <c:v>99.22301000000077</c:v>
                </c:pt>
                <c:pt idx="22503">
                  <c:v>99.29751000000077</c:v>
                </c:pt>
                <c:pt idx="22504">
                  <c:v>99.343330000000776</c:v>
                </c:pt>
                <c:pt idx="22505">
                  <c:v>99.372620000000779</c:v>
                </c:pt>
                <c:pt idx="22506">
                  <c:v>99.395530000000775</c:v>
                </c:pt>
                <c:pt idx="22507">
                  <c:v>99.410570000000774</c:v>
                </c:pt>
                <c:pt idx="22508">
                  <c:v>99.430910000000779</c:v>
                </c:pt>
                <c:pt idx="22509">
                  <c:v>99.480950000000774</c:v>
                </c:pt>
                <c:pt idx="22510">
                  <c:v>99.561750000000771</c:v>
                </c:pt>
                <c:pt idx="22511">
                  <c:v>99.648680000000766</c:v>
                </c:pt>
                <c:pt idx="22512">
                  <c:v>99.712090000000771</c:v>
                </c:pt>
                <c:pt idx="22513">
                  <c:v>99.731680000000765</c:v>
                </c:pt>
                <c:pt idx="22514">
                  <c:v>99.758110000000769</c:v>
                </c:pt>
                <c:pt idx="22515">
                  <c:v>99.816780000000776</c:v>
                </c:pt>
                <c:pt idx="22516">
                  <c:v>99.877270000000777</c:v>
                </c:pt>
                <c:pt idx="22517">
                  <c:v>99.95097000000078</c:v>
                </c:pt>
                <c:pt idx="22518">
                  <c:v>100.02424000000077</c:v>
                </c:pt>
                <c:pt idx="22519">
                  <c:v>100.08972000000077</c:v>
                </c:pt>
                <c:pt idx="22520">
                  <c:v>100.15987000000077</c:v>
                </c:pt>
                <c:pt idx="22521">
                  <c:v>100.23126000000076</c:v>
                </c:pt>
                <c:pt idx="22522">
                  <c:v>100.31788000000076</c:v>
                </c:pt>
                <c:pt idx="22523">
                  <c:v>100.41201000000076</c:v>
                </c:pt>
                <c:pt idx="22524">
                  <c:v>100.49177000000076</c:v>
                </c:pt>
                <c:pt idx="22525">
                  <c:v>100.57458000000075</c:v>
                </c:pt>
                <c:pt idx="22526">
                  <c:v>100.65523000000076</c:v>
                </c:pt>
                <c:pt idx="22527">
                  <c:v>100.74276000000076</c:v>
                </c:pt>
                <c:pt idx="22528">
                  <c:v>100.82917000000076</c:v>
                </c:pt>
                <c:pt idx="22529">
                  <c:v>100.90560000000076</c:v>
                </c:pt>
                <c:pt idx="22530">
                  <c:v>100.97592000000076</c:v>
                </c:pt>
                <c:pt idx="22531">
                  <c:v>101.03808000000076</c:v>
                </c:pt>
                <c:pt idx="22532">
                  <c:v>101.09738000000075</c:v>
                </c:pt>
                <c:pt idx="22533">
                  <c:v>101.14773000000075</c:v>
                </c:pt>
                <c:pt idx="22534">
                  <c:v>101.20277000000075</c:v>
                </c:pt>
                <c:pt idx="22535">
                  <c:v>101.31045000000076</c:v>
                </c:pt>
                <c:pt idx="22536">
                  <c:v>101.44702000000076</c:v>
                </c:pt>
                <c:pt idx="22537">
                  <c:v>101.57018000000076</c:v>
                </c:pt>
                <c:pt idx="22538">
                  <c:v>101.61288000000076</c:v>
                </c:pt>
                <c:pt idx="22539">
                  <c:v>101.63580000000076</c:v>
                </c:pt>
                <c:pt idx="22540">
                  <c:v>101.65903000000075</c:v>
                </c:pt>
                <c:pt idx="22541">
                  <c:v>101.68133000000076</c:v>
                </c:pt>
                <c:pt idx="22542">
                  <c:v>101.70170000000076</c:v>
                </c:pt>
                <c:pt idx="22543">
                  <c:v>101.72450000000076</c:v>
                </c:pt>
                <c:pt idx="22544">
                  <c:v>101.74605000000076</c:v>
                </c:pt>
                <c:pt idx="22545">
                  <c:v>101.77045000000076</c:v>
                </c:pt>
                <c:pt idx="22546">
                  <c:v>101.78685000000077</c:v>
                </c:pt>
                <c:pt idx="22547">
                  <c:v>101.80331000000076</c:v>
                </c:pt>
                <c:pt idx="22548">
                  <c:v>101.82050000000076</c:v>
                </c:pt>
                <c:pt idx="22549">
                  <c:v>101.83685000000077</c:v>
                </c:pt>
                <c:pt idx="22550">
                  <c:v>101.86014000000077</c:v>
                </c:pt>
                <c:pt idx="22551">
                  <c:v>101.90504000000077</c:v>
                </c:pt>
                <c:pt idx="22552">
                  <c:v>101.97343000000076</c:v>
                </c:pt>
                <c:pt idx="22553">
                  <c:v>102.04573000000076</c:v>
                </c:pt>
                <c:pt idx="22554">
                  <c:v>102.08238000000075</c:v>
                </c:pt>
                <c:pt idx="22555">
                  <c:v>102.09692000000075</c:v>
                </c:pt>
                <c:pt idx="22556">
                  <c:v>102.11000000000075</c:v>
                </c:pt>
                <c:pt idx="22557">
                  <c:v>102.12118000000075</c:v>
                </c:pt>
                <c:pt idx="22558">
                  <c:v>102.13321000000074</c:v>
                </c:pt>
                <c:pt idx="22559">
                  <c:v>102.14623000000074</c:v>
                </c:pt>
                <c:pt idx="22560">
                  <c:v>102.16043000000074</c:v>
                </c:pt>
                <c:pt idx="22561">
                  <c:v>102.17606000000075</c:v>
                </c:pt>
                <c:pt idx="22562">
                  <c:v>102.19209000000075</c:v>
                </c:pt>
                <c:pt idx="22563">
                  <c:v>102.20540000000075</c:v>
                </c:pt>
                <c:pt idx="22564">
                  <c:v>102.21709000000075</c:v>
                </c:pt>
                <c:pt idx="22565">
                  <c:v>102.22982000000076</c:v>
                </c:pt>
                <c:pt idx="22566">
                  <c:v>102.24231000000076</c:v>
                </c:pt>
                <c:pt idx="22567">
                  <c:v>102.25712000000075</c:v>
                </c:pt>
                <c:pt idx="22568">
                  <c:v>102.29270000000075</c:v>
                </c:pt>
                <c:pt idx="22569">
                  <c:v>102.34446000000075</c:v>
                </c:pt>
                <c:pt idx="22570">
                  <c:v>102.40019000000075</c:v>
                </c:pt>
                <c:pt idx="22571">
                  <c:v>102.45512000000075</c:v>
                </c:pt>
                <c:pt idx="22572">
                  <c:v>102.50285000000075</c:v>
                </c:pt>
                <c:pt idx="22573">
                  <c:v>102.52037000000075</c:v>
                </c:pt>
                <c:pt idx="22574">
                  <c:v>102.52950000000075</c:v>
                </c:pt>
                <c:pt idx="22575">
                  <c:v>102.53554000000075</c:v>
                </c:pt>
                <c:pt idx="22576">
                  <c:v>102.54437000000075</c:v>
                </c:pt>
                <c:pt idx="22577">
                  <c:v>102.55713000000075</c:v>
                </c:pt>
                <c:pt idx="22578">
                  <c:v>102.57619000000075</c:v>
                </c:pt>
                <c:pt idx="22579">
                  <c:v>102.59370000000075</c:v>
                </c:pt>
                <c:pt idx="22580">
                  <c:v>102.60378000000075</c:v>
                </c:pt>
                <c:pt idx="22581">
                  <c:v>102.61302000000076</c:v>
                </c:pt>
                <c:pt idx="22582">
                  <c:v>102.62276000000075</c:v>
                </c:pt>
                <c:pt idx="22583">
                  <c:v>102.63425000000075</c:v>
                </c:pt>
                <c:pt idx="22584">
                  <c:v>102.65746000000075</c:v>
                </c:pt>
                <c:pt idx="22585">
                  <c:v>102.69751000000075</c:v>
                </c:pt>
                <c:pt idx="22586">
                  <c:v>102.74632000000075</c:v>
                </c:pt>
                <c:pt idx="22587">
                  <c:v>102.78198000000074</c:v>
                </c:pt>
                <c:pt idx="22588">
                  <c:v>102.79800000000074</c:v>
                </c:pt>
                <c:pt idx="22589">
                  <c:v>102.81449000000075</c:v>
                </c:pt>
                <c:pt idx="22590">
                  <c:v>102.84076000000074</c:v>
                </c:pt>
                <c:pt idx="22591">
                  <c:v>102.85592000000074</c:v>
                </c:pt>
                <c:pt idx="22592">
                  <c:v>102.86515000000074</c:v>
                </c:pt>
                <c:pt idx="22593">
                  <c:v>102.87313000000074</c:v>
                </c:pt>
                <c:pt idx="22594">
                  <c:v>102.88108000000074</c:v>
                </c:pt>
                <c:pt idx="22595">
                  <c:v>102.88950000000074</c:v>
                </c:pt>
                <c:pt idx="22596">
                  <c:v>102.90363000000073</c:v>
                </c:pt>
                <c:pt idx="22597">
                  <c:v>102.93101000000073</c:v>
                </c:pt>
                <c:pt idx="22598">
                  <c:v>102.97109000000073</c:v>
                </c:pt>
                <c:pt idx="22599">
                  <c:v>103.01456000000073</c:v>
                </c:pt>
                <c:pt idx="22600">
                  <c:v>103.04284000000072</c:v>
                </c:pt>
                <c:pt idx="22601">
                  <c:v>103.05647000000073</c:v>
                </c:pt>
                <c:pt idx="22602">
                  <c:v>103.06405000000073</c:v>
                </c:pt>
                <c:pt idx="22603">
                  <c:v>103.07233000000073</c:v>
                </c:pt>
                <c:pt idx="22604">
                  <c:v>103.07927000000073</c:v>
                </c:pt>
                <c:pt idx="22605">
                  <c:v>103.08761000000074</c:v>
                </c:pt>
                <c:pt idx="22606">
                  <c:v>103.09693000000074</c:v>
                </c:pt>
                <c:pt idx="22607">
                  <c:v>103.10676000000073</c:v>
                </c:pt>
                <c:pt idx="22608">
                  <c:v>103.11460000000073</c:v>
                </c:pt>
                <c:pt idx="22609">
                  <c:v>103.12160000000074</c:v>
                </c:pt>
                <c:pt idx="22610">
                  <c:v>103.12937000000073</c:v>
                </c:pt>
                <c:pt idx="22611">
                  <c:v>103.13759000000073</c:v>
                </c:pt>
                <c:pt idx="22612">
                  <c:v>103.14837000000072</c:v>
                </c:pt>
                <c:pt idx="22613">
                  <c:v>103.17394000000073</c:v>
                </c:pt>
                <c:pt idx="22614">
                  <c:v>103.21063000000072</c:v>
                </c:pt>
                <c:pt idx="22615">
                  <c:v>103.23599000000073</c:v>
                </c:pt>
                <c:pt idx="22616">
                  <c:v>103.24483000000073</c:v>
                </c:pt>
                <c:pt idx="22617">
                  <c:v>103.25176000000073</c:v>
                </c:pt>
                <c:pt idx="22618">
                  <c:v>103.25920000000073</c:v>
                </c:pt>
                <c:pt idx="22619">
                  <c:v>103.26688000000073</c:v>
                </c:pt>
                <c:pt idx="22620">
                  <c:v>103.27531000000073</c:v>
                </c:pt>
                <c:pt idx="22621">
                  <c:v>103.28399000000073</c:v>
                </c:pt>
                <c:pt idx="22622">
                  <c:v>103.29241000000073</c:v>
                </c:pt>
                <c:pt idx="22623">
                  <c:v>103.30093000000073</c:v>
                </c:pt>
                <c:pt idx="22624">
                  <c:v>103.30928000000073</c:v>
                </c:pt>
                <c:pt idx="22625">
                  <c:v>103.31936000000073</c:v>
                </c:pt>
                <c:pt idx="22626">
                  <c:v>103.33750000000073</c:v>
                </c:pt>
                <c:pt idx="22627">
                  <c:v>103.36843000000073</c:v>
                </c:pt>
                <c:pt idx="22628">
                  <c:v>103.40376000000073</c:v>
                </c:pt>
                <c:pt idx="22629">
                  <c:v>103.44013000000074</c:v>
                </c:pt>
                <c:pt idx="22630">
                  <c:v>103.47021000000073</c:v>
                </c:pt>
                <c:pt idx="22631">
                  <c:v>103.48127000000073</c:v>
                </c:pt>
                <c:pt idx="22632">
                  <c:v>103.48862000000074</c:v>
                </c:pt>
                <c:pt idx="22633">
                  <c:v>103.49437000000074</c:v>
                </c:pt>
                <c:pt idx="22634">
                  <c:v>103.50142000000075</c:v>
                </c:pt>
                <c:pt idx="22635">
                  <c:v>103.50853000000075</c:v>
                </c:pt>
                <c:pt idx="22636">
                  <c:v>103.51514000000074</c:v>
                </c:pt>
                <c:pt idx="22637">
                  <c:v>103.52151000000075</c:v>
                </c:pt>
                <c:pt idx="22638">
                  <c:v>103.52727000000074</c:v>
                </c:pt>
                <c:pt idx="22639">
                  <c:v>103.53297000000074</c:v>
                </c:pt>
                <c:pt idx="22640">
                  <c:v>103.53874000000074</c:v>
                </c:pt>
                <c:pt idx="22641">
                  <c:v>103.55032000000074</c:v>
                </c:pt>
                <c:pt idx="22642">
                  <c:v>103.57056000000074</c:v>
                </c:pt>
                <c:pt idx="22643">
                  <c:v>103.58481000000074</c:v>
                </c:pt>
                <c:pt idx="22644">
                  <c:v>103.59219000000074</c:v>
                </c:pt>
                <c:pt idx="22645">
                  <c:v>103.59896000000074</c:v>
                </c:pt>
                <c:pt idx="22646">
                  <c:v>103.61196000000075</c:v>
                </c:pt>
                <c:pt idx="22647">
                  <c:v>103.62165000000076</c:v>
                </c:pt>
                <c:pt idx="22648">
                  <c:v>103.62843000000076</c:v>
                </c:pt>
                <c:pt idx="22649">
                  <c:v>103.63462000000077</c:v>
                </c:pt>
                <c:pt idx="22650">
                  <c:v>103.64006000000076</c:v>
                </c:pt>
                <c:pt idx="22651">
                  <c:v>103.64535000000076</c:v>
                </c:pt>
                <c:pt idx="22652">
                  <c:v>103.65081000000076</c:v>
                </c:pt>
                <c:pt idx="22653">
                  <c:v>103.66056000000076</c:v>
                </c:pt>
                <c:pt idx="22654">
                  <c:v>103.67822000000076</c:v>
                </c:pt>
                <c:pt idx="22655">
                  <c:v>103.70189000000076</c:v>
                </c:pt>
                <c:pt idx="22656">
                  <c:v>103.72852000000076</c:v>
                </c:pt>
                <c:pt idx="22657">
                  <c:v>103.75195000000076</c:v>
                </c:pt>
                <c:pt idx="22658">
                  <c:v>103.76999000000076</c:v>
                </c:pt>
                <c:pt idx="22659">
                  <c:v>103.78427000000076</c:v>
                </c:pt>
                <c:pt idx="22660">
                  <c:v>103.79251000000076</c:v>
                </c:pt>
                <c:pt idx="22661">
                  <c:v>103.79654000000076</c:v>
                </c:pt>
                <c:pt idx="22662">
                  <c:v>103.79983000000077</c:v>
                </c:pt>
                <c:pt idx="22663">
                  <c:v>103.80333000000077</c:v>
                </c:pt>
                <c:pt idx="22664">
                  <c:v>103.80966000000078</c:v>
                </c:pt>
                <c:pt idx="22665">
                  <c:v>103.81057000000078</c:v>
                </c:pt>
                <c:pt idx="22666">
                  <c:v>103.81112000000078</c:v>
                </c:pt>
                <c:pt idx="22667">
                  <c:v>103.81532000000078</c:v>
                </c:pt>
                <c:pt idx="22668">
                  <c:v>103.82336000000078</c:v>
                </c:pt>
                <c:pt idx="22669">
                  <c:v>103.83261000000077</c:v>
                </c:pt>
                <c:pt idx="22670">
                  <c:v>103.83918000000077</c:v>
                </c:pt>
                <c:pt idx="22671">
                  <c:v>103.84250000000077</c:v>
                </c:pt>
                <c:pt idx="22672">
                  <c:v>103.84538000000077</c:v>
                </c:pt>
                <c:pt idx="22673">
                  <c:v>103.84812000000078</c:v>
                </c:pt>
                <c:pt idx="22674">
                  <c:v>103.85058000000078</c:v>
                </c:pt>
                <c:pt idx="22675">
                  <c:v>103.85290000000077</c:v>
                </c:pt>
                <c:pt idx="22676">
                  <c:v>103.85518000000077</c:v>
                </c:pt>
                <c:pt idx="22677">
                  <c:v>103.85889000000077</c:v>
                </c:pt>
                <c:pt idx="22678">
                  <c:v>103.86446000000078</c:v>
                </c:pt>
                <c:pt idx="22679">
                  <c:v>103.87355000000078</c:v>
                </c:pt>
                <c:pt idx="22680">
                  <c:v>103.88345000000078</c:v>
                </c:pt>
                <c:pt idx="22681">
                  <c:v>103.89205000000078</c:v>
                </c:pt>
                <c:pt idx="22682">
                  <c:v>103.90018000000077</c:v>
                </c:pt>
                <c:pt idx="22683">
                  <c:v>103.90641000000078</c:v>
                </c:pt>
                <c:pt idx="22684">
                  <c:v>103.91174000000078</c:v>
                </c:pt>
                <c:pt idx="22685">
                  <c:v>103.91689000000078</c:v>
                </c:pt>
                <c:pt idx="22686">
                  <c:v>103.92103000000078</c:v>
                </c:pt>
                <c:pt idx="22687">
                  <c:v>103.92436000000079</c:v>
                </c:pt>
                <c:pt idx="22688">
                  <c:v>103.92639000000079</c:v>
                </c:pt>
                <c:pt idx="22689">
                  <c:v>103.9278400000008</c:v>
                </c:pt>
                <c:pt idx="22690">
                  <c:v>103.9283900000008</c:v>
                </c:pt>
                <c:pt idx="22691">
                  <c:v>103.92863000000081</c:v>
                </c:pt>
                <c:pt idx="22692">
                  <c:v>103.92872000000081</c:v>
                </c:pt>
                <c:pt idx="22693">
                  <c:v>103.92872000000081</c:v>
                </c:pt>
                <c:pt idx="22694">
                  <c:v>103.92872000000081</c:v>
                </c:pt>
                <c:pt idx="22695">
                  <c:v>103.92872000000081</c:v>
                </c:pt>
                <c:pt idx="22696">
                  <c:v>103.92872000000081</c:v>
                </c:pt>
                <c:pt idx="22697">
                  <c:v>103.92872000000081</c:v>
                </c:pt>
                <c:pt idx="22698">
                  <c:v>103.92872000000081</c:v>
                </c:pt>
                <c:pt idx="22699">
                  <c:v>103.92872000000081</c:v>
                </c:pt>
                <c:pt idx="22700">
                  <c:v>103.92872000000081</c:v>
                </c:pt>
                <c:pt idx="22701">
                  <c:v>103.92872000000081</c:v>
                </c:pt>
                <c:pt idx="22702">
                  <c:v>103.92872000000081</c:v>
                </c:pt>
                <c:pt idx="22703">
                  <c:v>103.92872000000081</c:v>
                </c:pt>
                <c:pt idx="22704">
                  <c:v>103.92872000000081</c:v>
                </c:pt>
                <c:pt idx="22705">
                  <c:v>103.92872000000081</c:v>
                </c:pt>
                <c:pt idx="22706">
                  <c:v>103.92872000000081</c:v>
                </c:pt>
                <c:pt idx="22707">
                  <c:v>103.92872000000081</c:v>
                </c:pt>
                <c:pt idx="22708">
                  <c:v>103.92872000000081</c:v>
                </c:pt>
                <c:pt idx="22709">
                  <c:v>103.92872000000081</c:v>
                </c:pt>
                <c:pt idx="22710">
                  <c:v>103.92872000000081</c:v>
                </c:pt>
                <c:pt idx="22711">
                  <c:v>103.92872000000081</c:v>
                </c:pt>
                <c:pt idx="22712">
                  <c:v>103.92872000000081</c:v>
                </c:pt>
                <c:pt idx="22713">
                  <c:v>103.92872000000081</c:v>
                </c:pt>
                <c:pt idx="22714">
                  <c:v>103.92872000000081</c:v>
                </c:pt>
                <c:pt idx="22715">
                  <c:v>103.92872000000081</c:v>
                </c:pt>
                <c:pt idx="22716">
                  <c:v>103.92872000000081</c:v>
                </c:pt>
                <c:pt idx="22717">
                  <c:v>103.92872000000081</c:v>
                </c:pt>
                <c:pt idx="22718">
                  <c:v>103.92872000000081</c:v>
                </c:pt>
                <c:pt idx="22719">
                  <c:v>103.92872000000081</c:v>
                </c:pt>
                <c:pt idx="22720">
                  <c:v>103.92872000000081</c:v>
                </c:pt>
                <c:pt idx="22721">
                  <c:v>103.92872000000081</c:v>
                </c:pt>
                <c:pt idx="22722">
                  <c:v>103.92872000000081</c:v>
                </c:pt>
                <c:pt idx="22723">
                  <c:v>103.92872000000081</c:v>
                </c:pt>
                <c:pt idx="22724">
                  <c:v>103.92872000000081</c:v>
                </c:pt>
                <c:pt idx="22725">
                  <c:v>103.92872000000081</c:v>
                </c:pt>
                <c:pt idx="22726">
                  <c:v>103.92872000000081</c:v>
                </c:pt>
                <c:pt idx="22727">
                  <c:v>103.92872000000081</c:v>
                </c:pt>
                <c:pt idx="22728">
                  <c:v>103.92872000000081</c:v>
                </c:pt>
                <c:pt idx="22729">
                  <c:v>103.92872000000081</c:v>
                </c:pt>
                <c:pt idx="22730">
                  <c:v>103.92872000000081</c:v>
                </c:pt>
                <c:pt idx="22731">
                  <c:v>103.92872000000081</c:v>
                </c:pt>
                <c:pt idx="22732">
                  <c:v>103.92872000000081</c:v>
                </c:pt>
                <c:pt idx="22733">
                  <c:v>103.92872000000081</c:v>
                </c:pt>
                <c:pt idx="22734">
                  <c:v>103.92872000000081</c:v>
                </c:pt>
                <c:pt idx="22735">
                  <c:v>103.92872000000081</c:v>
                </c:pt>
                <c:pt idx="22736">
                  <c:v>103.92872000000081</c:v>
                </c:pt>
                <c:pt idx="22737">
                  <c:v>103.92872000000081</c:v>
                </c:pt>
                <c:pt idx="22738">
                  <c:v>103.94314000000081</c:v>
                </c:pt>
                <c:pt idx="22739">
                  <c:v>103.97548000000081</c:v>
                </c:pt>
                <c:pt idx="22740">
                  <c:v>103.99743000000082</c:v>
                </c:pt>
                <c:pt idx="22741">
                  <c:v>104.00395000000081</c:v>
                </c:pt>
                <c:pt idx="22742">
                  <c:v>104.00613000000081</c:v>
                </c:pt>
                <c:pt idx="22743">
                  <c:v>104.00613000000081</c:v>
                </c:pt>
                <c:pt idx="22744">
                  <c:v>104.00613000000081</c:v>
                </c:pt>
                <c:pt idx="22745">
                  <c:v>104.00613000000081</c:v>
                </c:pt>
                <c:pt idx="22746">
                  <c:v>104.00613000000081</c:v>
                </c:pt>
                <c:pt idx="22747">
                  <c:v>104.00613000000081</c:v>
                </c:pt>
                <c:pt idx="22748">
                  <c:v>104.00613000000081</c:v>
                </c:pt>
                <c:pt idx="22749">
                  <c:v>104.00613000000081</c:v>
                </c:pt>
                <c:pt idx="22750">
                  <c:v>104.00613000000081</c:v>
                </c:pt>
                <c:pt idx="22751">
                  <c:v>104.00613000000081</c:v>
                </c:pt>
                <c:pt idx="22752">
                  <c:v>104.00613000000081</c:v>
                </c:pt>
                <c:pt idx="22753">
                  <c:v>104.00613000000081</c:v>
                </c:pt>
                <c:pt idx="22754">
                  <c:v>104.00613000000081</c:v>
                </c:pt>
                <c:pt idx="22755">
                  <c:v>104.00613000000081</c:v>
                </c:pt>
                <c:pt idx="22756">
                  <c:v>104.00613000000081</c:v>
                </c:pt>
                <c:pt idx="22757">
                  <c:v>104.00613000000081</c:v>
                </c:pt>
                <c:pt idx="22758">
                  <c:v>104.00613000000081</c:v>
                </c:pt>
                <c:pt idx="22759">
                  <c:v>104.00613000000081</c:v>
                </c:pt>
                <c:pt idx="22760">
                  <c:v>104.00613000000081</c:v>
                </c:pt>
                <c:pt idx="22761">
                  <c:v>104.00894000000081</c:v>
                </c:pt>
                <c:pt idx="22762">
                  <c:v>104.01284000000081</c:v>
                </c:pt>
                <c:pt idx="22763">
                  <c:v>104.0187300000008</c:v>
                </c:pt>
                <c:pt idx="22764">
                  <c:v>104.02793000000081</c:v>
                </c:pt>
                <c:pt idx="22765">
                  <c:v>104.03716000000081</c:v>
                </c:pt>
                <c:pt idx="22766">
                  <c:v>104.04290000000081</c:v>
                </c:pt>
                <c:pt idx="22767">
                  <c:v>104.04483000000081</c:v>
                </c:pt>
                <c:pt idx="22768">
                  <c:v>104.04483000000081</c:v>
                </c:pt>
                <c:pt idx="22769">
                  <c:v>104.04483000000081</c:v>
                </c:pt>
                <c:pt idx="22770">
                  <c:v>104.04483000000081</c:v>
                </c:pt>
                <c:pt idx="22771">
                  <c:v>104.04483000000081</c:v>
                </c:pt>
                <c:pt idx="22772">
                  <c:v>104.04483000000081</c:v>
                </c:pt>
                <c:pt idx="22773">
                  <c:v>104.04483000000081</c:v>
                </c:pt>
                <c:pt idx="22774">
                  <c:v>104.04483000000081</c:v>
                </c:pt>
                <c:pt idx="22775">
                  <c:v>104.04483000000081</c:v>
                </c:pt>
                <c:pt idx="22776">
                  <c:v>104.04483000000081</c:v>
                </c:pt>
                <c:pt idx="22777">
                  <c:v>104.04483000000081</c:v>
                </c:pt>
                <c:pt idx="22778">
                  <c:v>104.04483000000081</c:v>
                </c:pt>
                <c:pt idx="22779">
                  <c:v>104.04483000000081</c:v>
                </c:pt>
                <c:pt idx="22780">
                  <c:v>104.04483000000081</c:v>
                </c:pt>
                <c:pt idx="22781">
                  <c:v>104.04483000000081</c:v>
                </c:pt>
                <c:pt idx="22782">
                  <c:v>104.04483000000081</c:v>
                </c:pt>
                <c:pt idx="22783">
                  <c:v>104.04483000000081</c:v>
                </c:pt>
                <c:pt idx="22784">
                  <c:v>104.05394000000082</c:v>
                </c:pt>
                <c:pt idx="22785">
                  <c:v>104.06866000000082</c:v>
                </c:pt>
                <c:pt idx="22786">
                  <c:v>104.07981000000082</c:v>
                </c:pt>
                <c:pt idx="22787">
                  <c:v>104.08382000000081</c:v>
                </c:pt>
                <c:pt idx="22788">
                  <c:v>104.08448000000081</c:v>
                </c:pt>
                <c:pt idx="22789">
                  <c:v>104.08448000000081</c:v>
                </c:pt>
                <c:pt idx="22790">
                  <c:v>104.08448000000081</c:v>
                </c:pt>
                <c:pt idx="22791">
                  <c:v>104.08448000000081</c:v>
                </c:pt>
                <c:pt idx="22792">
                  <c:v>104.08448000000081</c:v>
                </c:pt>
                <c:pt idx="22793">
                  <c:v>104.08448000000081</c:v>
                </c:pt>
                <c:pt idx="22794">
                  <c:v>104.08448000000081</c:v>
                </c:pt>
                <c:pt idx="22795">
                  <c:v>104.08448000000081</c:v>
                </c:pt>
                <c:pt idx="22796">
                  <c:v>104.08448000000081</c:v>
                </c:pt>
                <c:pt idx="22797">
                  <c:v>104.08448000000081</c:v>
                </c:pt>
                <c:pt idx="22798">
                  <c:v>104.08448000000081</c:v>
                </c:pt>
                <c:pt idx="22799">
                  <c:v>104.08448000000081</c:v>
                </c:pt>
                <c:pt idx="22800">
                  <c:v>104.08448000000081</c:v>
                </c:pt>
                <c:pt idx="22801">
                  <c:v>104.08448000000081</c:v>
                </c:pt>
                <c:pt idx="22802">
                  <c:v>104.08448000000081</c:v>
                </c:pt>
                <c:pt idx="22803">
                  <c:v>104.08448000000081</c:v>
                </c:pt>
                <c:pt idx="22804">
                  <c:v>104.08448000000081</c:v>
                </c:pt>
                <c:pt idx="22805">
                  <c:v>104.08448000000081</c:v>
                </c:pt>
                <c:pt idx="22806">
                  <c:v>104.08448000000081</c:v>
                </c:pt>
                <c:pt idx="22807">
                  <c:v>104.08448000000081</c:v>
                </c:pt>
                <c:pt idx="22808">
                  <c:v>104.08448000000081</c:v>
                </c:pt>
                <c:pt idx="22809">
                  <c:v>104.08448000000081</c:v>
                </c:pt>
                <c:pt idx="22810">
                  <c:v>104.08448000000081</c:v>
                </c:pt>
                <c:pt idx="22811">
                  <c:v>104.08448000000081</c:v>
                </c:pt>
                <c:pt idx="22812">
                  <c:v>104.08448000000081</c:v>
                </c:pt>
                <c:pt idx="22813">
                  <c:v>104.08448000000081</c:v>
                </c:pt>
                <c:pt idx="22814">
                  <c:v>104.08448000000081</c:v>
                </c:pt>
                <c:pt idx="22815">
                  <c:v>104.08448000000081</c:v>
                </c:pt>
                <c:pt idx="22816">
                  <c:v>104.08448000000081</c:v>
                </c:pt>
                <c:pt idx="22817">
                  <c:v>104.08448000000081</c:v>
                </c:pt>
                <c:pt idx="22818">
                  <c:v>104.08448000000081</c:v>
                </c:pt>
                <c:pt idx="22819">
                  <c:v>104.08448000000081</c:v>
                </c:pt>
                <c:pt idx="22820">
                  <c:v>104.08448000000081</c:v>
                </c:pt>
                <c:pt idx="22821">
                  <c:v>104.08448000000081</c:v>
                </c:pt>
                <c:pt idx="22822">
                  <c:v>104.08448000000081</c:v>
                </c:pt>
                <c:pt idx="22823">
                  <c:v>104.08448000000081</c:v>
                </c:pt>
                <c:pt idx="22824">
                  <c:v>104.08448000000081</c:v>
                </c:pt>
                <c:pt idx="22825">
                  <c:v>104.08448000000081</c:v>
                </c:pt>
                <c:pt idx="22826">
                  <c:v>104.08448000000081</c:v>
                </c:pt>
                <c:pt idx="22827">
                  <c:v>104.08448000000081</c:v>
                </c:pt>
                <c:pt idx="22828">
                  <c:v>104.08448000000081</c:v>
                </c:pt>
                <c:pt idx="22829">
                  <c:v>104.08448000000081</c:v>
                </c:pt>
                <c:pt idx="22830">
                  <c:v>104.08448000000081</c:v>
                </c:pt>
                <c:pt idx="22831">
                  <c:v>104.08448000000081</c:v>
                </c:pt>
                <c:pt idx="22832">
                  <c:v>104.08448000000081</c:v>
                </c:pt>
                <c:pt idx="22833">
                  <c:v>104.08448000000081</c:v>
                </c:pt>
                <c:pt idx="22834">
                  <c:v>104.08448000000081</c:v>
                </c:pt>
                <c:pt idx="22835">
                  <c:v>104.08448000000081</c:v>
                </c:pt>
                <c:pt idx="22836">
                  <c:v>104.08448000000081</c:v>
                </c:pt>
                <c:pt idx="22837">
                  <c:v>104.08448000000081</c:v>
                </c:pt>
                <c:pt idx="22838">
                  <c:v>104.08488000000081</c:v>
                </c:pt>
                <c:pt idx="22839">
                  <c:v>104.08610000000081</c:v>
                </c:pt>
                <c:pt idx="22840">
                  <c:v>104.08772000000081</c:v>
                </c:pt>
                <c:pt idx="22841">
                  <c:v>104.08775000000081</c:v>
                </c:pt>
                <c:pt idx="22842">
                  <c:v>104.08775000000081</c:v>
                </c:pt>
                <c:pt idx="22843">
                  <c:v>104.08775000000081</c:v>
                </c:pt>
                <c:pt idx="22844">
                  <c:v>104.08775000000081</c:v>
                </c:pt>
                <c:pt idx="22845">
                  <c:v>104.08775000000081</c:v>
                </c:pt>
                <c:pt idx="22846">
                  <c:v>104.08775000000081</c:v>
                </c:pt>
                <c:pt idx="22847">
                  <c:v>104.08775000000081</c:v>
                </c:pt>
                <c:pt idx="22848">
                  <c:v>104.08775000000081</c:v>
                </c:pt>
                <c:pt idx="22849">
                  <c:v>104.08775000000081</c:v>
                </c:pt>
                <c:pt idx="22850">
                  <c:v>104.08775000000081</c:v>
                </c:pt>
                <c:pt idx="22851">
                  <c:v>104.08775000000081</c:v>
                </c:pt>
                <c:pt idx="22852">
                  <c:v>104.08775000000081</c:v>
                </c:pt>
                <c:pt idx="22853">
                  <c:v>104.08775000000081</c:v>
                </c:pt>
                <c:pt idx="22854">
                  <c:v>104.08775000000081</c:v>
                </c:pt>
                <c:pt idx="22855">
                  <c:v>104.08775000000081</c:v>
                </c:pt>
                <c:pt idx="22856">
                  <c:v>104.08775000000081</c:v>
                </c:pt>
                <c:pt idx="22857">
                  <c:v>104.08775000000081</c:v>
                </c:pt>
                <c:pt idx="22858">
                  <c:v>104.08775000000081</c:v>
                </c:pt>
                <c:pt idx="22859">
                  <c:v>104.08775000000081</c:v>
                </c:pt>
                <c:pt idx="22860">
                  <c:v>104.08775000000081</c:v>
                </c:pt>
                <c:pt idx="22861">
                  <c:v>104.08775000000081</c:v>
                </c:pt>
                <c:pt idx="22862">
                  <c:v>104.08775000000081</c:v>
                </c:pt>
                <c:pt idx="22863">
                  <c:v>104.08775000000081</c:v>
                </c:pt>
                <c:pt idx="22864">
                  <c:v>104.08775000000081</c:v>
                </c:pt>
                <c:pt idx="22865">
                  <c:v>104.08775000000081</c:v>
                </c:pt>
                <c:pt idx="22866">
                  <c:v>104.08775000000081</c:v>
                </c:pt>
                <c:pt idx="22867">
                  <c:v>104.08775000000081</c:v>
                </c:pt>
                <c:pt idx="22868">
                  <c:v>104.08775000000081</c:v>
                </c:pt>
                <c:pt idx="22869">
                  <c:v>104.08796000000081</c:v>
                </c:pt>
                <c:pt idx="22870">
                  <c:v>104.0960500000008</c:v>
                </c:pt>
                <c:pt idx="22871">
                  <c:v>104.1060600000008</c:v>
                </c:pt>
                <c:pt idx="22872">
                  <c:v>104.1140800000008</c:v>
                </c:pt>
                <c:pt idx="22873">
                  <c:v>104.11819000000079</c:v>
                </c:pt>
                <c:pt idx="22874">
                  <c:v>104.1191500000008</c:v>
                </c:pt>
                <c:pt idx="22875">
                  <c:v>104.1191500000008</c:v>
                </c:pt>
                <c:pt idx="22876">
                  <c:v>104.1191500000008</c:v>
                </c:pt>
                <c:pt idx="22877">
                  <c:v>104.1191500000008</c:v>
                </c:pt>
                <c:pt idx="22878">
                  <c:v>104.1191500000008</c:v>
                </c:pt>
                <c:pt idx="22879">
                  <c:v>104.1191500000008</c:v>
                </c:pt>
                <c:pt idx="22880">
                  <c:v>104.1191500000008</c:v>
                </c:pt>
                <c:pt idx="22881">
                  <c:v>104.1202600000008</c:v>
                </c:pt>
                <c:pt idx="22882">
                  <c:v>104.1216000000008</c:v>
                </c:pt>
                <c:pt idx="22883">
                  <c:v>104.12243000000079</c:v>
                </c:pt>
                <c:pt idx="22884">
                  <c:v>104.12243000000079</c:v>
                </c:pt>
                <c:pt idx="22885">
                  <c:v>104.12243000000079</c:v>
                </c:pt>
                <c:pt idx="22886">
                  <c:v>104.12243000000079</c:v>
                </c:pt>
                <c:pt idx="22887">
                  <c:v>104.12243000000079</c:v>
                </c:pt>
                <c:pt idx="22888">
                  <c:v>104.12243000000079</c:v>
                </c:pt>
                <c:pt idx="22889">
                  <c:v>104.12243000000079</c:v>
                </c:pt>
                <c:pt idx="22890">
                  <c:v>104.12243000000079</c:v>
                </c:pt>
                <c:pt idx="22891">
                  <c:v>104.12243000000079</c:v>
                </c:pt>
                <c:pt idx="22892">
                  <c:v>104.12243000000079</c:v>
                </c:pt>
                <c:pt idx="22893">
                  <c:v>104.12243000000079</c:v>
                </c:pt>
                <c:pt idx="22894">
                  <c:v>104.12243000000079</c:v>
                </c:pt>
                <c:pt idx="22895">
                  <c:v>104.12243000000079</c:v>
                </c:pt>
                <c:pt idx="22896">
                  <c:v>104.12243000000079</c:v>
                </c:pt>
                <c:pt idx="22897">
                  <c:v>104.12243000000079</c:v>
                </c:pt>
                <c:pt idx="22898">
                  <c:v>104.12243000000079</c:v>
                </c:pt>
                <c:pt idx="22899">
                  <c:v>104.12243000000079</c:v>
                </c:pt>
                <c:pt idx="22900">
                  <c:v>104.12243000000079</c:v>
                </c:pt>
                <c:pt idx="22901">
                  <c:v>104.12243000000079</c:v>
                </c:pt>
                <c:pt idx="22902">
                  <c:v>104.12243000000079</c:v>
                </c:pt>
                <c:pt idx="22903">
                  <c:v>104.12243000000079</c:v>
                </c:pt>
                <c:pt idx="22904">
                  <c:v>104.12243000000079</c:v>
                </c:pt>
                <c:pt idx="22905">
                  <c:v>104.12243000000079</c:v>
                </c:pt>
                <c:pt idx="22906">
                  <c:v>104.12243000000079</c:v>
                </c:pt>
                <c:pt idx="22907">
                  <c:v>104.12352000000079</c:v>
                </c:pt>
                <c:pt idx="22908">
                  <c:v>104.1267100000008</c:v>
                </c:pt>
                <c:pt idx="22909">
                  <c:v>104.1304600000008</c:v>
                </c:pt>
                <c:pt idx="22910">
                  <c:v>104.1333000000008</c:v>
                </c:pt>
                <c:pt idx="22911">
                  <c:v>104.1344100000008</c:v>
                </c:pt>
                <c:pt idx="22912">
                  <c:v>104.1344100000008</c:v>
                </c:pt>
                <c:pt idx="22913">
                  <c:v>104.1344100000008</c:v>
                </c:pt>
                <c:pt idx="22914">
                  <c:v>104.1344100000008</c:v>
                </c:pt>
                <c:pt idx="22915">
                  <c:v>104.1344100000008</c:v>
                </c:pt>
                <c:pt idx="22916">
                  <c:v>104.1344100000008</c:v>
                </c:pt>
                <c:pt idx="22917">
                  <c:v>104.1344100000008</c:v>
                </c:pt>
                <c:pt idx="22918">
                  <c:v>104.1344100000008</c:v>
                </c:pt>
                <c:pt idx="22919">
                  <c:v>104.1344100000008</c:v>
                </c:pt>
                <c:pt idx="22920">
                  <c:v>104.1344100000008</c:v>
                </c:pt>
                <c:pt idx="22921">
                  <c:v>104.1344100000008</c:v>
                </c:pt>
                <c:pt idx="22922">
                  <c:v>104.1344100000008</c:v>
                </c:pt>
                <c:pt idx="22923">
                  <c:v>104.1344100000008</c:v>
                </c:pt>
                <c:pt idx="22924">
                  <c:v>104.1344100000008</c:v>
                </c:pt>
                <c:pt idx="22925">
                  <c:v>104.1344100000008</c:v>
                </c:pt>
                <c:pt idx="22926">
                  <c:v>104.1344100000008</c:v>
                </c:pt>
                <c:pt idx="22927">
                  <c:v>104.1344100000008</c:v>
                </c:pt>
                <c:pt idx="22928">
                  <c:v>104.1344100000008</c:v>
                </c:pt>
                <c:pt idx="22929">
                  <c:v>104.1344100000008</c:v>
                </c:pt>
                <c:pt idx="22930">
                  <c:v>104.1344100000008</c:v>
                </c:pt>
                <c:pt idx="22931">
                  <c:v>104.1344100000008</c:v>
                </c:pt>
                <c:pt idx="22932">
                  <c:v>104.1344100000008</c:v>
                </c:pt>
                <c:pt idx="22933">
                  <c:v>104.1344100000008</c:v>
                </c:pt>
                <c:pt idx="22934">
                  <c:v>104.1344100000008</c:v>
                </c:pt>
                <c:pt idx="22935">
                  <c:v>104.1344100000008</c:v>
                </c:pt>
                <c:pt idx="22936">
                  <c:v>104.1344100000008</c:v>
                </c:pt>
                <c:pt idx="22937">
                  <c:v>104.1344100000008</c:v>
                </c:pt>
                <c:pt idx="22938">
                  <c:v>104.1344100000008</c:v>
                </c:pt>
                <c:pt idx="22939">
                  <c:v>104.1344100000008</c:v>
                </c:pt>
                <c:pt idx="22940">
                  <c:v>104.1344100000008</c:v>
                </c:pt>
                <c:pt idx="22941">
                  <c:v>104.1344100000008</c:v>
                </c:pt>
                <c:pt idx="22942">
                  <c:v>104.1344100000008</c:v>
                </c:pt>
                <c:pt idx="22943">
                  <c:v>104.1344100000008</c:v>
                </c:pt>
                <c:pt idx="22944">
                  <c:v>104.1344100000008</c:v>
                </c:pt>
                <c:pt idx="22945">
                  <c:v>104.1344100000008</c:v>
                </c:pt>
                <c:pt idx="22946">
                  <c:v>104.1344100000008</c:v>
                </c:pt>
                <c:pt idx="22947">
                  <c:v>104.1344100000008</c:v>
                </c:pt>
                <c:pt idx="22948">
                  <c:v>104.1344100000008</c:v>
                </c:pt>
                <c:pt idx="22949">
                  <c:v>104.1344100000008</c:v>
                </c:pt>
                <c:pt idx="22950">
                  <c:v>104.1344100000008</c:v>
                </c:pt>
                <c:pt idx="22951">
                  <c:v>104.1344100000008</c:v>
                </c:pt>
                <c:pt idx="22952">
                  <c:v>104.1344100000008</c:v>
                </c:pt>
                <c:pt idx="22953">
                  <c:v>104.1344100000008</c:v>
                </c:pt>
                <c:pt idx="22954">
                  <c:v>104.1344100000008</c:v>
                </c:pt>
                <c:pt idx="22955">
                  <c:v>104.1344100000008</c:v>
                </c:pt>
                <c:pt idx="22956">
                  <c:v>104.1344100000008</c:v>
                </c:pt>
                <c:pt idx="22957">
                  <c:v>104.1344100000008</c:v>
                </c:pt>
                <c:pt idx="22958">
                  <c:v>104.1344100000008</c:v>
                </c:pt>
                <c:pt idx="22959">
                  <c:v>104.1344100000008</c:v>
                </c:pt>
                <c:pt idx="22960">
                  <c:v>104.1344100000008</c:v>
                </c:pt>
                <c:pt idx="22961">
                  <c:v>104.1344100000008</c:v>
                </c:pt>
                <c:pt idx="22962">
                  <c:v>104.1344100000008</c:v>
                </c:pt>
                <c:pt idx="22963">
                  <c:v>104.1344100000008</c:v>
                </c:pt>
                <c:pt idx="22964">
                  <c:v>104.1344100000008</c:v>
                </c:pt>
                <c:pt idx="22965">
                  <c:v>104.1344100000008</c:v>
                </c:pt>
                <c:pt idx="22966">
                  <c:v>104.1344100000008</c:v>
                </c:pt>
                <c:pt idx="22967">
                  <c:v>104.1344100000008</c:v>
                </c:pt>
                <c:pt idx="22968">
                  <c:v>104.1344100000008</c:v>
                </c:pt>
                <c:pt idx="22969">
                  <c:v>104.1344100000008</c:v>
                </c:pt>
                <c:pt idx="22970">
                  <c:v>104.1344100000008</c:v>
                </c:pt>
                <c:pt idx="22971">
                  <c:v>104.1344100000008</c:v>
                </c:pt>
                <c:pt idx="22972">
                  <c:v>104.1344100000008</c:v>
                </c:pt>
                <c:pt idx="22973">
                  <c:v>104.1344100000008</c:v>
                </c:pt>
                <c:pt idx="22974">
                  <c:v>104.1344100000008</c:v>
                </c:pt>
                <c:pt idx="22975">
                  <c:v>104.1344100000008</c:v>
                </c:pt>
                <c:pt idx="22976">
                  <c:v>104.1344100000008</c:v>
                </c:pt>
                <c:pt idx="22977">
                  <c:v>104.1344100000008</c:v>
                </c:pt>
                <c:pt idx="22978">
                  <c:v>104.1344100000008</c:v>
                </c:pt>
                <c:pt idx="22979">
                  <c:v>104.1344100000008</c:v>
                </c:pt>
                <c:pt idx="22980">
                  <c:v>104.1344100000008</c:v>
                </c:pt>
                <c:pt idx="22981">
                  <c:v>104.1344100000008</c:v>
                </c:pt>
                <c:pt idx="22982">
                  <c:v>104.1344100000008</c:v>
                </c:pt>
                <c:pt idx="22983">
                  <c:v>104.1344100000008</c:v>
                </c:pt>
                <c:pt idx="22984">
                  <c:v>104.1344100000008</c:v>
                </c:pt>
                <c:pt idx="22985">
                  <c:v>104.1344100000008</c:v>
                </c:pt>
                <c:pt idx="22986">
                  <c:v>104.1344100000008</c:v>
                </c:pt>
                <c:pt idx="22987">
                  <c:v>104.1344100000008</c:v>
                </c:pt>
                <c:pt idx="22988">
                  <c:v>104.1344100000008</c:v>
                </c:pt>
                <c:pt idx="22989">
                  <c:v>104.1344100000008</c:v>
                </c:pt>
                <c:pt idx="22990">
                  <c:v>104.1344100000008</c:v>
                </c:pt>
                <c:pt idx="22991">
                  <c:v>104.1344100000008</c:v>
                </c:pt>
                <c:pt idx="22992">
                  <c:v>104.1344100000008</c:v>
                </c:pt>
                <c:pt idx="22993">
                  <c:v>104.1344100000008</c:v>
                </c:pt>
                <c:pt idx="22994">
                  <c:v>104.1344100000008</c:v>
                </c:pt>
                <c:pt idx="22995">
                  <c:v>104.13489000000079</c:v>
                </c:pt>
                <c:pt idx="22996">
                  <c:v>104.1352200000008</c:v>
                </c:pt>
                <c:pt idx="22997">
                  <c:v>104.1352200000008</c:v>
                </c:pt>
                <c:pt idx="22998">
                  <c:v>104.1352200000008</c:v>
                </c:pt>
                <c:pt idx="22999">
                  <c:v>104.1352200000008</c:v>
                </c:pt>
                <c:pt idx="23000">
                  <c:v>104.1352200000008</c:v>
                </c:pt>
                <c:pt idx="23001">
                  <c:v>104.1352200000008</c:v>
                </c:pt>
                <c:pt idx="23002">
                  <c:v>104.1352200000008</c:v>
                </c:pt>
                <c:pt idx="23003">
                  <c:v>104.1352200000008</c:v>
                </c:pt>
                <c:pt idx="23004">
                  <c:v>104.1352200000008</c:v>
                </c:pt>
                <c:pt idx="23005">
                  <c:v>104.1352200000008</c:v>
                </c:pt>
                <c:pt idx="23006">
                  <c:v>104.1353000000008</c:v>
                </c:pt>
                <c:pt idx="23007">
                  <c:v>104.1353000000008</c:v>
                </c:pt>
                <c:pt idx="23008">
                  <c:v>104.1353000000008</c:v>
                </c:pt>
                <c:pt idx="23009">
                  <c:v>104.1353000000008</c:v>
                </c:pt>
                <c:pt idx="23010">
                  <c:v>104.1353000000008</c:v>
                </c:pt>
                <c:pt idx="23011">
                  <c:v>104.1353000000008</c:v>
                </c:pt>
                <c:pt idx="23012">
                  <c:v>104.1353000000008</c:v>
                </c:pt>
                <c:pt idx="23013">
                  <c:v>104.1353000000008</c:v>
                </c:pt>
                <c:pt idx="23014">
                  <c:v>104.1353000000008</c:v>
                </c:pt>
                <c:pt idx="23015">
                  <c:v>104.1353000000008</c:v>
                </c:pt>
                <c:pt idx="23016">
                  <c:v>104.1353000000008</c:v>
                </c:pt>
                <c:pt idx="23017">
                  <c:v>104.1353000000008</c:v>
                </c:pt>
                <c:pt idx="23018">
                  <c:v>104.1353000000008</c:v>
                </c:pt>
                <c:pt idx="23019">
                  <c:v>104.1353000000008</c:v>
                </c:pt>
                <c:pt idx="23020">
                  <c:v>104.14241000000079</c:v>
                </c:pt>
                <c:pt idx="23021">
                  <c:v>104.15105000000079</c:v>
                </c:pt>
                <c:pt idx="23022">
                  <c:v>104.15938000000079</c:v>
                </c:pt>
                <c:pt idx="23023">
                  <c:v>104.16617000000079</c:v>
                </c:pt>
                <c:pt idx="23024">
                  <c:v>104.16853000000079</c:v>
                </c:pt>
                <c:pt idx="23025">
                  <c:v>104.16861000000078</c:v>
                </c:pt>
                <c:pt idx="23026">
                  <c:v>104.16861000000078</c:v>
                </c:pt>
                <c:pt idx="23027">
                  <c:v>104.16861000000078</c:v>
                </c:pt>
                <c:pt idx="23028">
                  <c:v>104.16861000000078</c:v>
                </c:pt>
                <c:pt idx="23029">
                  <c:v>104.16861000000078</c:v>
                </c:pt>
                <c:pt idx="23030">
                  <c:v>104.16863000000079</c:v>
                </c:pt>
                <c:pt idx="23031">
                  <c:v>104.16938000000079</c:v>
                </c:pt>
                <c:pt idx="23032">
                  <c:v>104.17170000000078</c:v>
                </c:pt>
                <c:pt idx="23033">
                  <c:v>104.17284000000079</c:v>
                </c:pt>
                <c:pt idx="23034">
                  <c:v>104.17307000000079</c:v>
                </c:pt>
                <c:pt idx="23035">
                  <c:v>104.17307000000079</c:v>
                </c:pt>
                <c:pt idx="23036">
                  <c:v>104.17307000000079</c:v>
                </c:pt>
                <c:pt idx="23037">
                  <c:v>104.17307000000079</c:v>
                </c:pt>
                <c:pt idx="23038">
                  <c:v>104.17307000000079</c:v>
                </c:pt>
                <c:pt idx="23039">
                  <c:v>104.17307000000079</c:v>
                </c:pt>
                <c:pt idx="23040">
                  <c:v>104.17307000000079</c:v>
                </c:pt>
                <c:pt idx="23041">
                  <c:v>104.17307000000079</c:v>
                </c:pt>
                <c:pt idx="23042">
                  <c:v>104.17307000000079</c:v>
                </c:pt>
                <c:pt idx="23043">
                  <c:v>104.17307000000079</c:v>
                </c:pt>
                <c:pt idx="23044">
                  <c:v>104.17307000000079</c:v>
                </c:pt>
                <c:pt idx="23045">
                  <c:v>104.17307000000079</c:v>
                </c:pt>
                <c:pt idx="23046">
                  <c:v>104.17307000000079</c:v>
                </c:pt>
                <c:pt idx="23047">
                  <c:v>104.17307000000079</c:v>
                </c:pt>
                <c:pt idx="23048">
                  <c:v>104.17307000000079</c:v>
                </c:pt>
                <c:pt idx="23049">
                  <c:v>104.17307000000079</c:v>
                </c:pt>
                <c:pt idx="23050">
                  <c:v>104.17307000000079</c:v>
                </c:pt>
                <c:pt idx="23051">
                  <c:v>104.17307000000079</c:v>
                </c:pt>
                <c:pt idx="23052">
                  <c:v>104.17307000000079</c:v>
                </c:pt>
                <c:pt idx="23053">
                  <c:v>104.17307000000079</c:v>
                </c:pt>
                <c:pt idx="23054">
                  <c:v>104.17307000000079</c:v>
                </c:pt>
                <c:pt idx="23055">
                  <c:v>104.17307000000079</c:v>
                </c:pt>
                <c:pt idx="23056">
                  <c:v>104.17307000000079</c:v>
                </c:pt>
                <c:pt idx="23057">
                  <c:v>104.17307000000079</c:v>
                </c:pt>
                <c:pt idx="23058">
                  <c:v>104.17307000000079</c:v>
                </c:pt>
                <c:pt idx="23059">
                  <c:v>104.17307000000079</c:v>
                </c:pt>
                <c:pt idx="23060">
                  <c:v>104.17341000000079</c:v>
                </c:pt>
                <c:pt idx="23061">
                  <c:v>104.17803000000079</c:v>
                </c:pt>
                <c:pt idx="23062">
                  <c:v>104.18442000000078</c:v>
                </c:pt>
                <c:pt idx="23063">
                  <c:v>104.18920000000078</c:v>
                </c:pt>
                <c:pt idx="23064">
                  <c:v>104.19102000000078</c:v>
                </c:pt>
                <c:pt idx="23065">
                  <c:v>104.19118000000077</c:v>
                </c:pt>
                <c:pt idx="23066">
                  <c:v>104.19118000000077</c:v>
                </c:pt>
                <c:pt idx="23067">
                  <c:v>104.19118000000077</c:v>
                </c:pt>
                <c:pt idx="23068">
                  <c:v>104.19118000000077</c:v>
                </c:pt>
                <c:pt idx="23069">
                  <c:v>104.19118000000077</c:v>
                </c:pt>
                <c:pt idx="23070">
                  <c:v>104.19118000000077</c:v>
                </c:pt>
                <c:pt idx="23071">
                  <c:v>104.19118000000077</c:v>
                </c:pt>
                <c:pt idx="23072">
                  <c:v>104.19118000000077</c:v>
                </c:pt>
                <c:pt idx="23073">
                  <c:v>104.19118000000077</c:v>
                </c:pt>
                <c:pt idx="23074">
                  <c:v>104.19159000000077</c:v>
                </c:pt>
                <c:pt idx="23075">
                  <c:v>104.19650000000077</c:v>
                </c:pt>
                <c:pt idx="23076">
                  <c:v>104.20099000000077</c:v>
                </c:pt>
                <c:pt idx="23077">
                  <c:v>104.20991000000078</c:v>
                </c:pt>
                <c:pt idx="23078">
                  <c:v>104.22340000000078</c:v>
                </c:pt>
                <c:pt idx="23079">
                  <c:v>104.23654000000079</c:v>
                </c:pt>
                <c:pt idx="23080">
                  <c:v>104.24784000000079</c:v>
                </c:pt>
                <c:pt idx="23081">
                  <c:v>104.25352000000079</c:v>
                </c:pt>
                <c:pt idx="23082">
                  <c:v>104.25435000000078</c:v>
                </c:pt>
                <c:pt idx="23083">
                  <c:v>104.25435000000078</c:v>
                </c:pt>
                <c:pt idx="23084">
                  <c:v>104.25435000000078</c:v>
                </c:pt>
                <c:pt idx="23085">
                  <c:v>104.25435000000078</c:v>
                </c:pt>
                <c:pt idx="23086">
                  <c:v>104.25435000000078</c:v>
                </c:pt>
                <c:pt idx="23087">
                  <c:v>104.25435000000078</c:v>
                </c:pt>
                <c:pt idx="23088">
                  <c:v>104.25435000000078</c:v>
                </c:pt>
                <c:pt idx="23089">
                  <c:v>104.25435000000078</c:v>
                </c:pt>
                <c:pt idx="23090">
                  <c:v>104.25962000000078</c:v>
                </c:pt>
                <c:pt idx="23091">
                  <c:v>104.26687000000078</c:v>
                </c:pt>
                <c:pt idx="23092">
                  <c:v>104.27826000000078</c:v>
                </c:pt>
                <c:pt idx="23093">
                  <c:v>104.28845000000078</c:v>
                </c:pt>
                <c:pt idx="23094">
                  <c:v>104.29455000000078</c:v>
                </c:pt>
                <c:pt idx="23095">
                  <c:v>104.29645000000079</c:v>
                </c:pt>
                <c:pt idx="23096">
                  <c:v>104.29668000000079</c:v>
                </c:pt>
                <c:pt idx="23097">
                  <c:v>104.29668000000079</c:v>
                </c:pt>
                <c:pt idx="23098">
                  <c:v>104.29668000000079</c:v>
                </c:pt>
                <c:pt idx="23099">
                  <c:v>104.29668000000079</c:v>
                </c:pt>
                <c:pt idx="23100">
                  <c:v>104.29668000000079</c:v>
                </c:pt>
                <c:pt idx="23101">
                  <c:v>104.29668000000079</c:v>
                </c:pt>
                <c:pt idx="23102">
                  <c:v>104.29668000000079</c:v>
                </c:pt>
                <c:pt idx="23103">
                  <c:v>104.2984400000008</c:v>
                </c:pt>
                <c:pt idx="23104">
                  <c:v>104.30166000000079</c:v>
                </c:pt>
                <c:pt idx="23105">
                  <c:v>104.30576000000079</c:v>
                </c:pt>
                <c:pt idx="23106">
                  <c:v>104.30858000000079</c:v>
                </c:pt>
                <c:pt idx="23107">
                  <c:v>104.30968000000078</c:v>
                </c:pt>
                <c:pt idx="23108">
                  <c:v>104.30986000000078</c:v>
                </c:pt>
                <c:pt idx="23109">
                  <c:v>104.30986000000078</c:v>
                </c:pt>
                <c:pt idx="23110">
                  <c:v>104.30986000000078</c:v>
                </c:pt>
                <c:pt idx="23111">
                  <c:v>104.30986000000078</c:v>
                </c:pt>
                <c:pt idx="23112">
                  <c:v>104.30986000000078</c:v>
                </c:pt>
                <c:pt idx="23113">
                  <c:v>104.30986000000078</c:v>
                </c:pt>
                <c:pt idx="23114">
                  <c:v>104.30986000000078</c:v>
                </c:pt>
                <c:pt idx="23115">
                  <c:v>104.30986000000078</c:v>
                </c:pt>
                <c:pt idx="23116">
                  <c:v>104.31593000000078</c:v>
                </c:pt>
                <c:pt idx="23117">
                  <c:v>104.32260000000078</c:v>
                </c:pt>
                <c:pt idx="23118">
                  <c:v>104.32814000000077</c:v>
                </c:pt>
                <c:pt idx="23119">
                  <c:v>104.33113000000077</c:v>
                </c:pt>
                <c:pt idx="23120">
                  <c:v>104.33247000000077</c:v>
                </c:pt>
                <c:pt idx="23121">
                  <c:v>104.33288000000077</c:v>
                </c:pt>
                <c:pt idx="23122">
                  <c:v>104.33288000000077</c:v>
                </c:pt>
                <c:pt idx="23123">
                  <c:v>104.33288000000077</c:v>
                </c:pt>
                <c:pt idx="23124">
                  <c:v>104.33288000000077</c:v>
                </c:pt>
                <c:pt idx="23125">
                  <c:v>104.33288000000077</c:v>
                </c:pt>
                <c:pt idx="23126">
                  <c:v>104.33288000000077</c:v>
                </c:pt>
                <c:pt idx="23127">
                  <c:v>104.33288000000077</c:v>
                </c:pt>
                <c:pt idx="23128">
                  <c:v>104.33288000000077</c:v>
                </c:pt>
                <c:pt idx="23129">
                  <c:v>104.33288000000077</c:v>
                </c:pt>
                <c:pt idx="23130">
                  <c:v>104.33288000000077</c:v>
                </c:pt>
                <c:pt idx="23131">
                  <c:v>104.33509000000078</c:v>
                </c:pt>
                <c:pt idx="23132">
                  <c:v>104.34020000000078</c:v>
                </c:pt>
                <c:pt idx="23133">
                  <c:v>104.34277000000078</c:v>
                </c:pt>
                <c:pt idx="23134">
                  <c:v>104.34730000000079</c:v>
                </c:pt>
                <c:pt idx="23135">
                  <c:v>104.35460000000079</c:v>
                </c:pt>
                <c:pt idx="23136">
                  <c:v>104.36013000000078</c:v>
                </c:pt>
                <c:pt idx="23137">
                  <c:v>104.36285000000078</c:v>
                </c:pt>
                <c:pt idx="23138">
                  <c:v>104.36329000000077</c:v>
                </c:pt>
                <c:pt idx="23139">
                  <c:v>104.36329000000077</c:v>
                </c:pt>
                <c:pt idx="23140">
                  <c:v>104.36329000000077</c:v>
                </c:pt>
                <c:pt idx="23141">
                  <c:v>104.36329000000077</c:v>
                </c:pt>
                <c:pt idx="23142">
                  <c:v>104.36329000000077</c:v>
                </c:pt>
                <c:pt idx="23143">
                  <c:v>104.36329000000077</c:v>
                </c:pt>
                <c:pt idx="23144">
                  <c:v>104.36329000000077</c:v>
                </c:pt>
                <c:pt idx="23145">
                  <c:v>104.36329000000077</c:v>
                </c:pt>
                <c:pt idx="23146">
                  <c:v>104.36329000000077</c:v>
                </c:pt>
                <c:pt idx="23147">
                  <c:v>104.36329000000077</c:v>
                </c:pt>
                <c:pt idx="23148">
                  <c:v>104.36329000000077</c:v>
                </c:pt>
                <c:pt idx="23149">
                  <c:v>104.36591000000077</c:v>
                </c:pt>
                <c:pt idx="23150">
                  <c:v>104.37047000000076</c:v>
                </c:pt>
                <c:pt idx="23151">
                  <c:v>104.37628000000076</c:v>
                </c:pt>
                <c:pt idx="23152">
                  <c:v>104.37841000000076</c:v>
                </c:pt>
                <c:pt idx="23153">
                  <c:v>104.37852000000076</c:v>
                </c:pt>
                <c:pt idx="23154">
                  <c:v>104.37852000000076</c:v>
                </c:pt>
                <c:pt idx="23155">
                  <c:v>104.37852000000076</c:v>
                </c:pt>
                <c:pt idx="23156">
                  <c:v>104.37852000000076</c:v>
                </c:pt>
                <c:pt idx="23157">
                  <c:v>104.37852000000076</c:v>
                </c:pt>
                <c:pt idx="23158">
                  <c:v>104.37852000000076</c:v>
                </c:pt>
                <c:pt idx="23159">
                  <c:v>104.37852000000076</c:v>
                </c:pt>
                <c:pt idx="23160">
                  <c:v>104.37852000000076</c:v>
                </c:pt>
                <c:pt idx="23161">
                  <c:v>104.37852000000076</c:v>
                </c:pt>
                <c:pt idx="23162">
                  <c:v>104.38029000000076</c:v>
                </c:pt>
                <c:pt idx="23163">
                  <c:v>104.38401000000076</c:v>
                </c:pt>
                <c:pt idx="23164">
                  <c:v>104.38922000000076</c:v>
                </c:pt>
                <c:pt idx="23165">
                  <c:v>104.39092000000076</c:v>
                </c:pt>
                <c:pt idx="23166">
                  <c:v>104.39092000000076</c:v>
                </c:pt>
                <c:pt idx="23167">
                  <c:v>104.39092000000076</c:v>
                </c:pt>
                <c:pt idx="23168">
                  <c:v>104.39092000000076</c:v>
                </c:pt>
                <c:pt idx="23169">
                  <c:v>104.39092000000076</c:v>
                </c:pt>
                <c:pt idx="23170">
                  <c:v>104.39092000000076</c:v>
                </c:pt>
                <c:pt idx="23171">
                  <c:v>104.39092000000076</c:v>
                </c:pt>
                <c:pt idx="23172">
                  <c:v>104.39092000000076</c:v>
                </c:pt>
                <c:pt idx="23173">
                  <c:v>104.39092000000076</c:v>
                </c:pt>
                <c:pt idx="23174">
                  <c:v>104.39092000000076</c:v>
                </c:pt>
                <c:pt idx="23175">
                  <c:v>104.39092000000076</c:v>
                </c:pt>
                <c:pt idx="23176">
                  <c:v>104.39092000000076</c:v>
                </c:pt>
                <c:pt idx="23177">
                  <c:v>104.39092000000076</c:v>
                </c:pt>
                <c:pt idx="23178">
                  <c:v>104.39092000000076</c:v>
                </c:pt>
                <c:pt idx="23179">
                  <c:v>104.39092000000076</c:v>
                </c:pt>
                <c:pt idx="23180">
                  <c:v>104.39092000000076</c:v>
                </c:pt>
                <c:pt idx="23181">
                  <c:v>104.39092000000076</c:v>
                </c:pt>
                <c:pt idx="23182">
                  <c:v>104.39092000000076</c:v>
                </c:pt>
                <c:pt idx="23183">
                  <c:v>104.39092000000076</c:v>
                </c:pt>
                <c:pt idx="23184">
                  <c:v>104.39092000000076</c:v>
                </c:pt>
                <c:pt idx="23185">
                  <c:v>104.39092000000076</c:v>
                </c:pt>
                <c:pt idx="23186">
                  <c:v>104.39232000000077</c:v>
                </c:pt>
                <c:pt idx="23187">
                  <c:v>104.40747000000077</c:v>
                </c:pt>
                <c:pt idx="23188">
                  <c:v>104.42141000000078</c:v>
                </c:pt>
                <c:pt idx="23189">
                  <c:v>104.43021000000077</c:v>
                </c:pt>
                <c:pt idx="23190">
                  <c:v>104.43864000000077</c:v>
                </c:pt>
                <c:pt idx="23191">
                  <c:v>104.44475000000078</c:v>
                </c:pt>
                <c:pt idx="23192">
                  <c:v>104.44482000000077</c:v>
                </c:pt>
                <c:pt idx="23193">
                  <c:v>104.44482000000077</c:v>
                </c:pt>
                <c:pt idx="23194">
                  <c:v>104.44482000000077</c:v>
                </c:pt>
                <c:pt idx="23195">
                  <c:v>104.44482000000077</c:v>
                </c:pt>
                <c:pt idx="23196">
                  <c:v>104.44482000000077</c:v>
                </c:pt>
                <c:pt idx="23197">
                  <c:v>104.44482000000077</c:v>
                </c:pt>
                <c:pt idx="23198">
                  <c:v>104.44482000000077</c:v>
                </c:pt>
                <c:pt idx="23199">
                  <c:v>104.44482000000077</c:v>
                </c:pt>
                <c:pt idx="23200">
                  <c:v>104.44779000000078</c:v>
                </c:pt>
                <c:pt idx="23201">
                  <c:v>104.45397000000078</c:v>
                </c:pt>
                <c:pt idx="23202">
                  <c:v>104.45913000000078</c:v>
                </c:pt>
                <c:pt idx="23203">
                  <c:v>104.46157000000079</c:v>
                </c:pt>
                <c:pt idx="23204">
                  <c:v>104.46157000000079</c:v>
                </c:pt>
                <c:pt idx="23205">
                  <c:v>104.46157000000079</c:v>
                </c:pt>
                <c:pt idx="23206">
                  <c:v>104.46157000000079</c:v>
                </c:pt>
                <c:pt idx="23207">
                  <c:v>104.46157000000079</c:v>
                </c:pt>
                <c:pt idx="23208">
                  <c:v>104.46157000000079</c:v>
                </c:pt>
                <c:pt idx="23209">
                  <c:v>104.46157000000079</c:v>
                </c:pt>
                <c:pt idx="23210">
                  <c:v>104.46157000000079</c:v>
                </c:pt>
                <c:pt idx="23211">
                  <c:v>104.46157000000079</c:v>
                </c:pt>
                <c:pt idx="23212">
                  <c:v>104.46279000000079</c:v>
                </c:pt>
                <c:pt idx="23213">
                  <c:v>104.4694700000008</c:v>
                </c:pt>
                <c:pt idx="23214">
                  <c:v>104.4775800000008</c:v>
                </c:pt>
                <c:pt idx="23215">
                  <c:v>104.4824100000008</c:v>
                </c:pt>
                <c:pt idx="23216">
                  <c:v>104.48472000000079</c:v>
                </c:pt>
                <c:pt idx="23217">
                  <c:v>104.4851400000008</c:v>
                </c:pt>
                <c:pt idx="23218">
                  <c:v>104.4851400000008</c:v>
                </c:pt>
                <c:pt idx="23219">
                  <c:v>104.4851400000008</c:v>
                </c:pt>
                <c:pt idx="23220">
                  <c:v>104.4851400000008</c:v>
                </c:pt>
                <c:pt idx="23221">
                  <c:v>104.4851400000008</c:v>
                </c:pt>
                <c:pt idx="23222">
                  <c:v>104.4851400000008</c:v>
                </c:pt>
                <c:pt idx="23223">
                  <c:v>104.4851400000008</c:v>
                </c:pt>
                <c:pt idx="23224">
                  <c:v>104.4851400000008</c:v>
                </c:pt>
                <c:pt idx="23225">
                  <c:v>104.4851400000008</c:v>
                </c:pt>
                <c:pt idx="23226">
                  <c:v>104.4851400000008</c:v>
                </c:pt>
                <c:pt idx="23227">
                  <c:v>104.4851400000008</c:v>
                </c:pt>
                <c:pt idx="23228">
                  <c:v>104.4851400000008</c:v>
                </c:pt>
                <c:pt idx="23229">
                  <c:v>104.4851400000008</c:v>
                </c:pt>
                <c:pt idx="23230">
                  <c:v>104.4851400000008</c:v>
                </c:pt>
                <c:pt idx="23231">
                  <c:v>104.4851400000008</c:v>
                </c:pt>
                <c:pt idx="23232">
                  <c:v>104.4851400000008</c:v>
                </c:pt>
                <c:pt idx="23233">
                  <c:v>104.4851400000008</c:v>
                </c:pt>
                <c:pt idx="23234">
                  <c:v>104.4851400000008</c:v>
                </c:pt>
                <c:pt idx="23235">
                  <c:v>104.4890400000008</c:v>
                </c:pt>
                <c:pt idx="23236">
                  <c:v>104.4988000000008</c:v>
                </c:pt>
                <c:pt idx="23237">
                  <c:v>104.5056000000008</c:v>
                </c:pt>
                <c:pt idx="23238">
                  <c:v>104.50616000000079</c:v>
                </c:pt>
                <c:pt idx="23239">
                  <c:v>104.50616000000079</c:v>
                </c:pt>
                <c:pt idx="23240">
                  <c:v>104.50616000000079</c:v>
                </c:pt>
                <c:pt idx="23241">
                  <c:v>104.50616000000079</c:v>
                </c:pt>
                <c:pt idx="23242">
                  <c:v>104.50616000000079</c:v>
                </c:pt>
                <c:pt idx="23243">
                  <c:v>104.50616000000079</c:v>
                </c:pt>
                <c:pt idx="23244">
                  <c:v>104.50616000000079</c:v>
                </c:pt>
                <c:pt idx="23245">
                  <c:v>104.50616000000079</c:v>
                </c:pt>
                <c:pt idx="23246">
                  <c:v>104.50616000000079</c:v>
                </c:pt>
                <c:pt idx="23247">
                  <c:v>104.50616000000079</c:v>
                </c:pt>
                <c:pt idx="23248">
                  <c:v>104.50616000000079</c:v>
                </c:pt>
                <c:pt idx="23249">
                  <c:v>104.50616000000079</c:v>
                </c:pt>
                <c:pt idx="23250">
                  <c:v>104.50616000000079</c:v>
                </c:pt>
                <c:pt idx="23251">
                  <c:v>104.50616000000079</c:v>
                </c:pt>
                <c:pt idx="23252">
                  <c:v>104.50616000000079</c:v>
                </c:pt>
                <c:pt idx="23253">
                  <c:v>104.50616000000079</c:v>
                </c:pt>
                <c:pt idx="23254">
                  <c:v>104.50616000000079</c:v>
                </c:pt>
                <c:pt idx="23255">
                  <c:v>104.50616000000079</c:v>
                </c:pt>
                <c:pt idx="23256">
                  <c:v>104.50616000000079</c:v>
                </c:pt>
                <c:pt idx="23257">
                  <c:v>104.50616000000079</c:v>
                </c:pt>
                <c:pt idx="23258">
                  <c:v>104.50616000000079</c:v>
                </c:pt>
                <c:pt idx="23259">
                  <c:v>104.50616000000079</c:v>
                </c:pt>
                <c:pt idx="23260">
                  <c:v>104.50616000000079</c:v>
                </c:pt>
                <c:pt idx="23261">
                  <c:v>104.50616000000079</c:v>
                </c:pt>
                <c:pt idx="23262">
                  <c:v>104.50616000000079</c:v>
                </c:pt>
                <c:pt idx="23263">
                  <c:v>104.50616000000079</c:v>
                </c:pt>
                <c:pt idx="23264">
                  <c:v>104.50616000000079</c:v>
                </c:pt>
                <c:pt idx="23265">
                  <c:v>104.50616000000079</c:v>
                </c:pt>
                <c:pt idx="23266">
                  <c:v>104.50616000000079</c:v>
                </c:pt>
                <c:pt idx="23267">
                  <c:v>104.50861000000079</c:v>
                </c:pt>
                <c:pt idx="23268">
                  <c:v>104.51280000000078</c:v>
                </c:pt>
                <c:pt idx="23269">
                  <c:v>104.51509000000078</c:v>
                </c:pt>
                <c:pt idx="23270">
                  <c:v>104.51536000000078</c:v>
                </c:pt>
                <c:pt idx="23271">
                  <c:v>104.51536000000078</c:v>
                </c:pt>
                <c:pt idx="23272">
                  <c:v>104.51536000000078</c:v>
                </c:pt>
                <c:pt idx="23273">
                  <c:v>104.51536000000078</c:v>
                </c:pt>
                <c:pt idx="23274">
                  <c:v>104.51536000000078</c:v>
                </c:pt>
                <c:pt idx="23275">
                  <c:v>104.51536000000078</c:v>
                </c:pt>
                <c:pt idx="23276">
                  <c:v>104.51536000000078</c:v>
                </c:pt>
                <c:pt idx="23277">
                  <c:v>104.51536000000078</c:v>
                </c:pt>
                <c:pt idx="23278">
                  <c:v>104.51536000000078</c:v>
                </c:pt>
                <c:pt idx="23279">
                  <c:v>104.51536000000078</c:v>
                </c:pt>
                <c:pt idx="23280">
                  <c:v>104.51536000000078</c:v>
                </c:pt>
                <c:pt idx="23281">
                  <c:v>104.51536000000078</c:v>
                </c:pt>
                <c:pt idx="23282">
                  <c:v>104.51536000000078</c:v>
                </c:pt>
                <c:pt idx="23283">
                  <c:v>104.51536000000078</c:v>
                </c:pt>
                <c:pt idx="23284">
                  <c:v>104.51536000000078</c:v>
                </c:pt>
                <c:pt idx="23285">
                  <c:v>104.51536000000078</c:v>
                </c:pt>
                <c:pt idx="23286">
                  <c:v>104.51536000000078</c:v>
                </c:pt>
                <c:pt idx="23287">
                  <c:v>104.51536000000078</c:v>
                </c:pt>
                <c:pt idx="23288">
                  <c:v>104.51536000000078</c:v>
                </c:pt>
                <c:pt idx="23289">
                  <c:v>104.51536000000078</c:v>
                </c:pt>
                <c:pt idx="23290">
                  <c:v>104.51536000000078</c:v>
                </c:pt>
                <c:pt idx="23291">
                  <c:v>104.51536000000078</c:v>
                </c:pt>
                <c:pt idx="23292">
                  <c:v>104.51536000000078</c:v>
                </c:pt>
                <c:pt idx="23293">
                  <c:v>104.51536000000078</c:v>
                </c:pt>
                <c:pt idx="23294">
                  <c:v>104.51536000000078</c:v>
                </c:pt>
                <c:pt idx="23295">
                  <c:v>104.51536000000078</c:v>
                </c:pt>
                <c:pt idx="23296">
                  <c:v>104.51570000000078</c:v>
                </c:pt>
                <c:pt idx="23297">
                  <c:v>104.52153000000078</c:v>
                </c:pt>
                <c:pt idx="23298">
                  <c:v>104.52915000000078</c:v>
                </c:pt>
                <c:pt idx="23299">
                  <c:v>104.53338000000079</c:v>
                </c:pt>
                <c:pt idx="23300">
                  <c:v>104.53456000000079</c:v>
                </c:pt>
                <c:pt idx="23301">
                  <c:v>104.53456000000079</c:v>
                </c:pt>
                <c:pt idx="23302">
                  <c:v>104.53456000000079</c:v>
                </c:pt>
                <c:pt idx="23303">
                  <c:v>104.53456000000079</c:v>
                </c:pt>
                <c:pt idx="23304">
                  <c:v>104.53456000000079</c:v>
                </c:pt>
                <c:pt idx="23305">
                  <c:v>104.53456000000079</c:v>
                </c:pt>
                <c:pt idx="23306">
                  <c:v>104.53456000000079</c:v>
                </c:pt>
                <c:pt idx="23307">
                  <c:v>104.53456000000079</c:v>
                </c:pt>
                <c:pt idx="23308">
                  <c:v>104.53456000000079</c:v>
                </c:pt>
                <c:pt idx="23309">
                  <c:v>104.53456000000079</c:v>
                </c:pt>
                <c:pt idx="23310">
                  <c:v>104.53456000000079</c:v>
                </c:pt>
                <c:pt idx="23311">
                  <c:v>104.53456000000079</c:v>
                </c:pt>
                <c:pt idx="23312">
                  <c:v>104.53456000000079</c:v>
                </c:pt>
                <c:pt idx="23313">
                  <c:v>104.53456000000079</c:v>
                </c:pt>
                <c:pt idx="23314">
                  <c:v>104.53456000000079</c:v>
                </c:pt>
                <c:pt idx="23315">
                  <c:v>104.53456000000079</c:v>
                </c:pt>
                <c:pt idx="23316">
                  <c:v>104.53456000000079</c:v>
                </c:pt>
                <c:pt idx="23317">
                  <c:v>104.53456000000079</c:v>
                </c:pt>
                <c:pt idx="23318">
                  <c:v>104.53456000000079</c:v>
                </c:pt>
                <c:pt idx="23319">
                  <c:v>104.53845000000079</c:v>
                </c:pt>
                <c:pt idx="23320">
                  <c:v>104.5449600000008</c:v>
                </c:pt>
                <c:pt idx="23321">
                  <c:v>104.54982000000079</c:v>
                </c:pt>
                <c:pt idx="23322">
                  <c:v>104.55184000000079</c:v>
                </c:pt>
                <c:pt idx="23323">
                  <c:v>104.55184000000079</c:v>
                </c:pt>
                <c:pt idx="23324">
                  <c:v>104.55184000000079</c:v>
                </c:pt>
                <c:pt idx="23325">
                  <c:v>104.55184000000079</c:v>
                </c:pt>
                <c:pt idx="23326">
                  <c:v>104.55184000000079</c:v>
                </c:pt>
                <c:pt idx="23327">
                  <c:v>104.55184000000079</c:v>
                </c:pt>
                <c:pt idx="23328">
                  <c:v>104.55184000000079</c:v>
                </c:pt>
                <c:pt idx="23329">
                  <c:v>104.55184000000079</c:v>
                </c:pt>
                <c:pt idx="23330">
                  <c:v>104.55184000000079</c:v>
                </c:pt>
                <c:pt idx="23331">
                  <c:v>104.55184000000079</c:v>
                </c:pt>
                <c:pt idx="23332">
                  <c:v>104.55184000000079</c:v>
                </c:pt>
                <c:pt idx="23333">
                  <c:v>104.55184000000079</c:v>
                </c:pt>
                <c:pt idx="23334">
                  <c:v>104.55184000000079</c:v>
                </c:pt>
                <c:pt idx="23335">
                  <c:v>104.55184000000079</c:v>
                </c:pt>
                <c:pt idx="23336">
                  <c:v>104.55184000000079</c:v>
                </c:pt>
                <c:pt idx="23337">
                  <c:v>104.55219000000079</c:v>
                </c:pt>
                <c:pt idx="23338">
                  <c:v>104.5575300000008</c:v>
                </c:pt>
                <c:pt idx="23339">
                  <c:v>104.5682000000008</c:v>
                </c:pt>
                <c:pt idx="23340">
                  <c:v>104.5763400000008</c:v>
                </c:pt>
                <c:pt idx="23341">
                  <c:v>104.57981000000079</c:v>
                </c:pt>
                <c:pt idx="23342">
                  <c:v>104.58039000000079</c:v>
                </c:pt>
                <c:pt idx="23343">
                  <c:v>104.58039000000079</c:v>
                </c:pt>
                <c:pt idx="23344">
                  <c:v>104.58039000000079</c:v>
                </c:pt>
                <c:pt idx="23345">
                  <c:v>104.58039000000079</c:v>
                </c:pt>
                <c:pt idx="23346">
                  <c:v>104.58039000000079</c:v>
                </c:pt>
                <c:pt idx="23347">
                  <c:v>104.58039000000079</c:v>
                </c:pt>
                <c:pt idx="23348">
                  <c:v>104.58039000000079</c:v>
                </c:pt>
                <c:pt idx="23349">
                  <c:v>104.58039000000079</c:v>
                </c:pt>
                <c:pt idx="23350">
                  <c:v>104.58039000000079</c:v>
                </c:pt>
                <c:pt idx="23351">
                  <c:v>104.58039000000079</c:v>
                </c:pt>
                <c:pt idx="23352">
                  <c:v>104.58039000000079</c:v>
                </c:pt>
                <c:pt idx="23353">
                  <c:v>104.58039000000079</c:v>
                </c:pt>
                <c:pt idx="23354">
                  <c:v>104.58039000000079</c:v>
                </c:pt>
                <c:pt idx="23355">
                  <c:v>104.58039000000079</c:v>
                </c:pt>
                <c:pt idx="23356">
                  <c:v>104.58039000000079</c:v>
                </c:pt>
                <c:pt idx="23357">
                  <c:v>104.58039000000079</c:v>
                </c:pt>
                <c:pt idx="23358">
                  <c:v>104.58039000000079</c:v>
                </c:pt>
                <c:pt idx="23359">
                  <c:v>104.5804100000008</c:v>
                </c:pt>
                <c:pt idx="23360">
                  <c:v>104.5804100000008</c:v>
                </c:pt>
                <c:pt idx="23361">
                  <c:v>104.5804100000008</c:v>
                </c:pt>
                <c:pt idx="23362">
                  <c:v>104.5804100000008</c:v>
                </c:pt>
                <c:pt idx="23363">
                  <c:v>104.5804100000008</c:v>
                </c:pt>
                <c:pt idx="23364">
                  <c:v>104.5804100000008</c:v>
                </c:pt>
                <c:pt idx="23365">
                  <c:v>104.5804100000008</c:v>
                </c:pt>
                <c:pt idx="23366">
                  <c:v>104.5804100000008</c:v>
                </c:pt>
                <c:pt idx="23367">
                  <c:v>104.5804100000008</c:v>
                </c:pt>
                <c:pt idx="23368">
                  <c:v>104.5804100000008</c:v>
                </c:pt>
                <c:pt idx="23369">
                  <c:v>104.5804100000008</c:v>
                </c:pt>
                <c:pt idx="23370">
                  <c:v>104.5804100000008</c:v>
                </c:pt>
                <c:pt idx="23371">
                  <c:v>104.5804100000008</c:v>
                </c:pt>
                <c:pt idx="23372">
                  <c:v>104.5804100000008</c:v>
                </c:pt>
                <c:pt idx="23373">
                  <c:v>104.5804100000008</c:v>
                </c:pt>
                <c:pt idx="23374">
                  <c:v>104.5804100000008</c:v>
                </c:pt>
                <c:pt idx="23375">
                  <c:v>104.5804100000008</c:v>
                </c:pt>
                <c:pt idx="23376">
                  <c:v>104.5804100000008</c:v>
                </c:pt>
                <c:pt idx="23377">
                  <c:v>104.5804100000008</c:v>
                </c:pt>
                <c:pt idx="23378">
                  <c:v>104.5804100000008</c:v>
                </c:pt>
                <c:pt idx="23379">
                  <c:v>104.5804100000008</c:v>
                </c:pt>
                <c:pt idx="23380">
                  <c:v>104.5804100000008</c:v>
                </c:pt>
                <c:pt idx="23381">
                  <c:v>104.5804100000008</c:v>
                </c:pt>
                <c:pt idx="23382">
                  <c:v>104.5804100000008</c:v>
                </c:pt>
                <c:pt idx="23383">
                  <c:v>104.5804100000008</c:v>
                </c:pt>
                <c:pt idx="23384">
                  <c:v>104.5804100000008</c:v>
                </c:pt>
                <c:pt idx="23385">
                  <c:v>104.5804100000008</c:v>
                </c:pt>
                <c:pt idx="23386">
                  <c:v>104.5804100000008</c:v>
                </c:pt>
                <c:pt idx="23387">
                  <c:v>104.5804100000008</c:v>
                </c:pt>
                <c:pt idx="23388">
                  <c:v>104.5804100000008</c:v>
                </c:pt>
                <c:pt idx="23389">
                  <c:v>104.5804100000008</c:v>
                </c:pt>
                <c:pt idx="23390">
                  <c:v>104.5804100000008</c:v>
                </c:pt>
                <c:pt idx="23391">
                  <c:v>104.5804100000008</c:v>
                </c:pt>
                <c:pt idx="23392">
                  <c:v>104.5804100000008</c:v>
                </c:pt>
                <c:pt idx="23393">
                  <c:v>104.5804100000008</c:v>
                </c:pt>
                <c:pt idx="23394">
                  <c:v>104.5804100000008</c:v>
                </c:pt>
                <c:pt idx="23395">
                  <c:v>104.5804100000008</c:v>
                </c:pt>
                <c:pt idx="23396">
                  <c:v>104.5804100000008</c:v>
                </c:pt>
                <c:pt idx="23397">
                  <c:v>104.5804100000008</c:v>
                </c:pt>
                <c:pt idx="23398">
                  <c:v>104.5804100000008</c:v>
                </c:pt>
                <c:pt idx="23399">
                  <c:v>104.5804100000008</c:v>
                </c:pt>
                <c:pt idx="23400">
                  <c:v>104.5804100000008</c:v>
                </c:pt>
                <c:pt idx="23401">
                  <c:v>104.5804100000008</c:v>
                </c:pt>
                <c:pt idx="23402">
                  <c:v>104.5831600000008</c:v>
                </c:pt>
                <c:pt idx="23403">
                  <c:v>104.59217000000081</c:v>
                </c:pt>
                <c:pt idx="23404">
                  <c:v>104.5971800000008</c:v>
                </c:pt>
                <c:pt idx="23405">
                  <c:v>104.60015000000081</c:v>
                </c:pt>
                <c:pt idx="23406">
                  <c:v>104.60078000000081</c:v>
                </c:pt>
                <c:pt idx="23407">
                  <c:v>104.60078000000081</c:v>
                </c:pt>
                <c:pt idx="23408">
                  <c:v>104.60078000000081</c:v>
                </c:pt>
                <c:pt idx="23409">
                  <c:v>104.60078000000081</c:v>
                </c:pt>
                <c:pt idx="23410">
                  <c:v>104.60078000000081</c:v>
                </c:pt>
                <c:pt idx="23411">
                  <c:v>104.60078000000081</c:v>
                </c:pt>
                <c:pt idx="23412">
                  <c:v>104.60078000000081</c:v>
                </c:pt>
                <c:pt idx="23413">
                  <c:v>104.60078000000081</c:v>
                </c:pt>
                <c:pt idx="23414">
                  <c:v>104.60374000000081</c:v>
                </c:pt>
                <c:pt idx="23415">
                  <c:v>104.60697000000081</c:v>
                </c:pt>
                <c:pt idx="23416">
                  <c:v>104.60707000000082</c:v>
                </c:pt>
                <c:pt idx="23417">
                  <c:v>104.60707000000082</c:v>
                </c:pt>
                <c:pt idx="23418">
                  <c:v>104.60707000000082</c:v>
                </c:pt>
                <c:pt idx="23419">
                  <c:v>104.60707000000082</c:v>
                </c:pt>
                <c:pt idx="23420">
                  <c:v>104.60707000000082</c:v>
                </c:pt>
                <c:pt idx="23421">
                  <c:v>104.60707000000082</c:v>
                </c:pt>
                <c:pt idx="23422">
                  <c:v>104.60707000000082</c:v>
                </c:pt>
                <c:pt idx="23423">
                  <c:v>104.60707000000082</c:v>
                </c:pt>
                <c:pt idx="23424">
                  <c:v>104.60707000000082</c:v>
                </c:pt>
                <c:pt idx="23425">
                  <c:v>104.60707000000082</c:v>
                </c:pt>
                <c:pt idx="23426">
                  <c:v>104.60707000000082</c:v>
                </c:pt>
                <c:pt idx="23427">
                  <c:v>104.60707000000082</c:v>
                </c:pt>
                <c:pt idx="23428">
                  <c:v>104.60707000000082</c:v>
                </c:pt>
                <c:pt idx="23429">
                  <c:v>104.60707000000082</c:v>
                </c:pt>
                <c:pt idx="23430">
                  <c:v>104.60707000000082</c:v>
                </c:pt>
                <c:pt idx="23431">
                  <c:v>104.60707000000082</c:v>
                </c:pt>
                <c:pt idx="23432">
                  <c:v>104.60707000000082</c:v>
                </c:pt>
                <c:pt idx="23433">
                  <c:v>104.60707000000082</c:v>
                </c:pt>
                <c:pt idx="23434">
                  <c:v>104.60707000000082</c:v>
                </c:pt>
                <c:pt idx="23435">
                  <c:v>104.60707000000082</c:v>
                </c:pt>
                <c:pt idx="23436">
                  <c:v>104.60707000000082</c:v>
                </c:pt>
                <c:pt idx="23437">
                  <c:v>104.60707000000082</c:v>
                </c:pt>
                <c:pt idx="23438">
                  <c:v>104.60707000000082</c:v>
                </c:pt>
                <c:pt idx="23439">
                  <c:v>104.60707000000082</c:v>
                </c:pt>
                <c:pt idx="23440">
                  <c:v>104.60707000000082</c:v>
                </c:pt>
                <c:pt idx="23441">
                  <c:v>104.60707000000082</c:v>
                </c:pt>
                <c:pt idx="23442">
                  <c:v>104.60707000000082</c:v>
                </c:pt>
                <c:pt idx="23443">
                  <c:v>104.60707000000082</c:v>
                </c:pt>
                <c:pt idx="23444">
                  <c:v>104.60707000000082</c:v>
                </c:pt>
                <c:pt idx="23445">
                  <c:v>104.60707000000082</c:v>
                </c:pt>
                <c:pt idx="23446">
                  <c:v>104.60707000000082</c:v>
                </c:pt>
                <c:pt idx="23447">
                  <c:v>104.60707000000082</c:v>
                </c:pt>
                <c:pt idx="23448">
                  <c:v>104.60707000000082</c:v>
                </c:pt>
                <c:pt idx="23449">
                  <c:v>104.60707000000082</c:v>
                </c:pt>
                <c:pt idx="23450">
                  <c:v>104.60707000000082</c:v>
                </c:pt>
                <c:pt idx="23451">
                  <c:v>104.60798000000082</c:v>
                </c:pt>
                <c:pt idx="23452">
                  <c:v>104.61544000000082</c:v>
                </c:pt>
                <c:pt idx="23453">
                  <c:v>104.62284000000082</c:v>
                </c:pt>
                <c:pt idx="23454">
                  <c:v>104.62715000000082</c:v>
                </c:pt>
                <c:pt idx="23455">
                  <c:v>104.62866000000082</c:v>
                </c:pt>
                <c:pt idx="23456">
                  <c:v>104.62866000000082</c:v>
                </c:pt>
                <c:pt idx="23457">
                  <c:v>104.62866000000082</c:v>
                </c:pt>
                <c:pt idx="23458">
                  <c:v>104.62866000000082</c:v>
                </c:pt>
                <c:pt idx="23459">
                  <c:v>104.62866000000082</c:v>
                </c:pt>
                <c:pt idx="23460">
                  <c:v>104.62866000000082</c:v>
                </c:pt>
                <c:pt idx="23461">
                  <c:v>104.62866000000082</c:v>
                </c:pt>
                <c:pt idx="23462">
                  <c:v>104.62866000000082</c:v>
                </c:pt>
                <c:pt idx="23463">
                  <c:v>104.62866000000082</c:v>
                </c:pt>
                <c:pt idx="23464">
                  <c:v>104.62866000000082</c:v>
                </c:pt>
                <c:pt idx="23465">
                  <c:v>104.63007000000083</c:v>
                </c:pt>
                <c:pt idx="23466">
                  <c:v>104.63216000000082</c:v>
                </c:pt>
                <c:pt idx="23467">
                  <c:v>104.63243000000082</c:v>
                </c:pt>
                <c:pt idx="23468">
                  <c:v>104.63243000000082</c:v>
                </c:pt>
                <c:pt idx="23469">
                  <c:v>104.63243000000082</c:v>
                </c:pt>
                <c:pt idx="23470">
                  <c:v>104.63243000000082</c:v>
                </c:pt>
                <c:pt idx="23471">
                  <c:v>104.63243000000082</c:v>
                </c:pt>
                <c:pt idx="23472">
                  <c:v>104.63243000000082</c:v>
                </c:pt>
                <c:pt idx="23473">
                  <c:v>104.63243000000082</c:v>
                </c:pt>
                <c:pt idx="23474">
                  <c:v>104.63243000000082</c:v>
                </c:pt>
                <c:pt idx="23475">
                  <c:v>104.63243000000082</c:v>
                </c:pt>
                <c:pt idx="23476">
                  <c:v>104.63243000000082</c:v>
                </c:pt>
                <c:pt idx="23477">
                  <c:v>104.63243000000082</c:v>
                </c:pt>
                <c:pt idx="23478">
                  <c:v>104.63243000000082</c:v>
                </c:pt>
                <c:pt idx="23479">
                  <c:v>104.63243000000082</c:v>
                </c:pt>
                <c:pt idx="23480">
                  <c:v>104.63243000000082</c:v>
                </c:pt>
                <c:pt idx="23481">
                  <c:v>104.63243000000082</c:v>
                </c:pt>
                <c:pt idx="23482">
                  <c:v>104.63243000000082</c:v>
                </c:pt>
                <c:pt idx="23483">
                  <c:v>104.63243000000082</c:v>
                </c:pt>
                <c:pt idx="23484">
                  <c:v>104.63243000000082</c:v>
                </c:pt>
                <c:pt idx="23485">
                  <c:v>104.63243000000082</c:v>
                </c:pt>
                <c:pt idx="23486">
                  <c:v>104.63243000000082</c:v>
                </c:pt>
                <c:pt idx="23487">
                  <c:v>104.63243000000082</c:v>
                </c:pt>
                <c:pt idx="23488">
                  <c:v>104.63243000000082</c:v>
                </c:pt>
                <c:pt idx="23489">
                  <c:v>104.63747000000082</c:v>
                </c:pt>
                <c:pt idx="23490">
                  <c:v>104.64982000000082</c:v>
                </c:pt>
                <c:pt idx="23491">
                  <c:v>104.65847000000082</c:v>
                </c:pt>
                <c:pt idx="23492">
                  <c:v>104.66270000000083</c:v>
                </c:pt>
                <c:pt idx="23493">
                  <c:v>104.66388000000083</c:v>
                </c:pt>
                <c:pt idx="23494">
                  <c:v>104.66388000000083</c:v>
                </c:pt>
                <c:pt idx="23495">
                  <c:v>104.66388000000083</c:v>
                </c:pt>
                <c:pt idx="23496">
                  <c:v>104.66388000000083</c:v>
                </c:pt>
                <c:pt idx="23497">
                  <c:v>104.66388000000083</c:v>
                </c:pt>
                <c:pt idx="23498">
                  <c:v>104.66388000000083</c:v>
                </c:pt>
                <c:pt idx="23499">
                  <c:v>104.66388000000083</c:v>
                </c:pt>
                <c:pt idx="23500">
                  <c:v>104.66388000000083</c:v>
                </c:pt>
                <c:pt idx="23501">
                  <c:v>104.66388000000083</c:v>
                </c:pt>
                <c:pt idx="23502">
                  <c:v>104.66388000000083</c:v>
                </c:pt>
                <c:pt idx="23503">
                  <c:v>104.66388000000083</c:v>
                </c:pt>
                <c:pt idx="23504">
                  <c:v>104.66388000000083</c:v>
                </c:pt>
                <c:pt idx="23505">
                  <c:v>104.66388000000083</c:v>
                </c:pt>
                <c:pt idx="23506">
                  <c:v>104.66388000000083</c:v>
                </c:pt>
                <c:pt idx="23507">
                  <c:v>104.66388000000083</c:v>
                </c:pt>
                <c:pt idx="23508">
                  <c:v>104.66388000000083</c:v>
                </c:pt>
                <c:pt idx="23509">
                  <c:v>104.66388000000083</c:v>
                </c:pt>
                <c:pt idx="23510">
                  <c:v>104.66388000000083</c:v>
                </c:pt>
                <c:pt idx="23511">
                  <c:v>104.66388000000083</c:v>
                </c:pt>
                <c:pt idx="23512">
                  <c:v>104.66453000000082</c:v>
                </c:pt>
                <c:pt idx="23513">
                  <c:v>104.66930000000082</c:v>
                </c:pt>
                <c:pt idx="23514">
                  <c:v>104.67787000000082</c:v>
                </c:pt>
                <c:pt idx="23515">
                  <c:v>104.69533000000082</c:v>
                </c:pt>
                <c:pt idx="23516">
                  <c:v>104.71059000000082</c:v>
                </c:pt>
                <c:pt idx="23517">
                  <c:v>104.72611000000082</c:v>
                </c:pt>
                <c:pt idx="23518">
                  <c:v>104.73555000000081</c:v>
                </c:pt>
                <c:pt idx="23519">
                  <c:v>104.73717000000082</c:v>
                </c:pt>
                <c:pt idx="23520">
                  <c:v>104.73717000000082</c:v>
                </c:pt>
                <c:pt idx="23521">
                  <c:v>104.73717000000082</c:v>
                </c:pt>
                <c:pt idx="23522">
                  <c:v>104.73717000000082</c:v>
                </c:pt>
                <c:pt idx="23523">
                  <c:v>104.73717000000082</c:v>
                </c:pt>
                <c:pt idx="23524">
                  <c:v>104.73717000000082</c:v>
                </c:pt>
                <c:pt idx="23525">
                  <c:v>104.73717000000082</c:v>
                </c:pt>
                <c:pt idx="23526">
                  <c:v>104.73717000000082</c:v>
                </c:pt>
                <c:pt idx="23527">
                  <c:v>104.73717000000082</c:v>
                </c:pt>
                <c:pt idx="23528">
                  <c:v>104.73717000000082</c:v>
                </c:pt>
                <c:pt idx="23529">
                  <c:v>104.73717000000082</c:v>
                </c:pt>
                <c:pt idx="23530">
                  <c:v>104.73865000000082</c:v>
                </c:pt>
                <c:pt idx="23531">
                  <c:v>104.74031000000082</c:v>
                </c:pt>
                <c:pt idx="23532">
                  <c:v>104.74133000000081</c:v>
                </c:pt>
                <c:pt idx="23533">
                  <c:v>104.74157000000082</c:v>
                </c:pt>
                <c:pt idx="23534">
                  <c:v>104.74157000000082</c:v>
                </c:pt>
                <c:pt idx="23535">
                  <c:v>104.74157000000082</c:v>
                </c:pt>
                <c:pt idx="23536">
                  <c:v>104.74157000000082</c:v>
                </c:pt>
                <c:pt idx="23537">
                  <c:v>104.74157000000082</c:v>
                </c:pt>
                <c:pt idx="23538">
                  <c:v>104.74157000000082</c:v>
                </c:pt>
                <c:pt idx="23539">
                  <c:v>104.74157000000082</c:v>
                </c:pt>
                <c:pt idx="23540">
                  <c:v>104.74157000000082</c:v>
                </c:pt>
                <c:pt idx="23541">
                  <c:v>104.74157000000082</c:v>
                </c:pt>
                <c:pt idx="23542">
                  <c:v>104.74157000000082</c:v>
                </c:pt>
                <c:pt idx="23543">
                  <c:v>104.74157000000082</c:v>
                </c:pt>
                <c:pt idx="23544">
                  <c:v>104.74157000000082</c:v>
                </c:pt>
                <c:pt idx="23545">
                  <c:v>104.74157000000082</c:v>
                </c:pt>
                <c:pt idx="23546">
                  <c:v>104.74157000000082</c:v>
                </c:pt>
                <c:pt idx="23547">
                  <c:v>104.74157000000082</c:v>
                </c:pt>
                <c:pt idx="23548">
                  <c:v>104.74157000000082</c:v>
                </c:pt>
                <c:pt idx="23549">
                  <c:v>104.74157000000082</c:v>
                </c:pt>
                <c:pt idx="23550">
                  <c:v>104.74157000000082</c:v>
                </c:pt>
                <c:pt idx="23551">
                  <c:v>104.74157000000082</c:v>
                </c:pt>
                <c:pt idx="23552">
                  <c:v>104.74157000000082</c:v>
                </c:pt>
                <c:pt idx="23553">
                  <c:v>104.74157000000082</c:v>
                </c:pt>
                <c:pt idx="23554">
                  <c:v>104.74157000000082</c:v>
                </c:pt>
                <c:pt idx="23555">
                  <c:v>104.74157000000082</c:v>
                </c:pt>
                <c:pt idx="23556">
                  <c:v>104.74157000000082</c:v>
                </c:pt>
                <c:pt idx="23557">
                  <c:v>104.74157000000082</c:v>
                </c:pt>
                <c:pt idx="23558">
                  <c:v>104.74157000000082</c:v>
                </c:pt>
                <c:pt idx="23559">
                  <c:v>104.74157000000082</c:v>
                </c:pt>
                <c:pt idx="23560">
                  <c:v>104.74157000000082</c:v>
                </c:pt>
                <c:pt idx="23561">
                  <c:v>104.74157000000082</c:v>
                </c:pt>
                <c:pt idx="23562">
                  <c:v>104.74157000000082</c:v>
                </c:pt>
                <c:pt idx="23563">
                  <c:v>104.74157000000082</c:v>
                </c:pt>
                <c:pt idx="23564">
                  <c:v>104.74157000000082</c:v>
                </c:pt>
                <c:pt idx="23565">
                  <c:v>104.74157000000082</c:v>
                </c:pt>
                <c:pt idx="23566">
                  <c:v>104.74157000000082</c:v>
                </c:pt>
                <c:pt idx="23567">
                  <c:v>104.74157000000082</c:v>
                </c:pt>
                <c:pt idx="23568">
                  <c:v>104.74533000000082</c:v>
                </c:pt>
                <c:pt idx="23569">
                  <c:v>104.75244000000082</c:v>
                </c:pt>
                <c:pt idx="23570">
                  <c:v>104.75949000000082</c:v>
                </c:pt>
                <c:pt idx="23571">
                  <c:v>104.76575000000082</c:v>
                </c:pt>
                <c:pt idx="23572">
                  <c:v>104.76927000000082</c:v>
                </c:pt>
                <c:pt idx="23573">
                  <c:v>104.77083000000081</c:v>
                </c:pt>
                <c:pt idx="23574">
                  <c:v>104.77085000000082</c:v>
                </c:pt>
                <c:pt idx="23575">
                  <c:v>104.77085000000082</c:v>
                </c:pt>
                <c:pt idx="23576">
                  <c:v>104.77085000000082</c:v>
                </c:pt>
                <c:pt idx="23577">
                  <c:v>104.77085000000082</c:v>
                </c:pt>
                <c:pt idx="23578">
                  <c:v>104.77085000000082</c:v>
                </c:pt>
                <c:pt idx="23579">
                  <c:v>104.77085000000082</c:v>
                </c:pt>
                <c:pt idx="23580">
                  <c:v>104.77085000000082</c:v>
                </c:pt>
                <c:pt idx="23581">
                  <c:v>104.77085000000082</c:v>
                </c:pt>
                <c:pt idx="23582">
                  <c:v>104.77085000000082</c:v>
                </c:pt>
                <c:pt idx="23583">
                  <c:v>104.77085000000082</c:v>
                </c:pt>
                <c:pt idx="23584">
                  <c:v>104.77085000000082</c:v>
                </c:pt>
                <c:pt idx="23585">
                  <c:v>104.77085000000082</c:v>
                </c:pt>
                <c:pt idx="23586">
                  <c:v>104.77085000000082</c:v>
                </c:pt>
                <c:pt idx="23587">
                  <c:v>104.77085000000082</c:v>
                </c:pt>
                <c:pt idx="23588">
                  <c:v>104.77085000000082</c:v>
                </c:pt>
                <c:pt idx="23589">
                  <c:v>104.77085000000082</c:v>
                </c:pt>
                <c:pt idx="23590">
                  <c:v>104.77085000000082</c:v>
                </c:pt>
                <c:pt idx="23591">
                  <c:v>104.77085000000082</c:v>
                </c:pt>
                <c:pt idx="23592">
                  <c:v>104.77085000000082</c:v>
                </c:pt>
                <c:pt idx="23593">
                  <c:v>104.77085000000082</c:v>
                </c:pt>
                <c:pt idx="23594">
                  <c:v>104.77085000000082</c:v>
                </c:pt>
                <c:pt idx="23595">
                  <c:v>104.77085000000082</c:v>
                </c:pt>
                <c:pt idx="23596">
                  <c:v>104.77085000000082</c:v>
                </c:pt>
                <c:pt idx="23597">
                  <c:v>104.77085000000082</c:v>
                </c:pt>
                <c:pt idx="23598">
                  <c:v>104.77085000000082</c:v>
                </c:pt>
                <c:pt idx="23599">
                  <c:v>104.77085000000082</c:v>
                </c:pt>
                <c:pt idx="23600">
                  <c:v>104.77218000000082</c:v>
                </c:pt>
                <c:pt idx="23601">
                  <c:v>104.77977000000081</c:v>
                </c:pt>
                <c:pt idx="23602">
                  <c:v>104.80009000000081</c:v>
                </c:pt>
                <c:pt idx="23603">
                  <c:v>104.81330000000081</c:v>
                </c:pt>
                <c:pt idx="23604">
                  <c:v>104.82420000000081</c:v>
                </c:pt>
                <c:pt idx="23605">
                  <c:v>104.83082000000081</c:v>
                </c:pt>
                <c:pt idx="23606">
                  <c:v>104.83227000000082</c:v>
                </c:pt>
                <c:pt idx="23607">
                  <c:v>104.83227000000082</c:v>
                </c:pt>
                <c:pt idx="23608">
                  <c:v>104.83227000000082</c:v>
                </c:pt>
                <c:pt idx="23609">
                  <c:v>104.83227000000082</c:v>
                </c:pt>
                <c:pt idx="23610">
                  <c:v>104.83227000000082</c:v>
                </c:pt>
                <c:pt idx="23611">
                  <c:v>104.83227000000082</c:v>
                </c:pt>
                <c:pt idx="23612">
                  <c:v>104.83227000000082</c:v>
                </c:pt>
                <c:pt idx="23613">
                  <c:v>104.83227000000082</c:v>
                </c:pt>
                <c:pt idx="23614">
                  <c:v>104.83227000000082</c:v>
                </c:pt>
                <c:pt idx="23615">
                  <c:v>104.83227000000082</c:v>
                </c:pt>
                <c:pt idx="23616">
                  <c:v>104.83227000000082</c:v>
                </c:pt>
                <c:pt idx="23617">
                  <c:v>104.83329000000082</c:v>
                </c:pt>
                <c:pt idx="23618">
                  <c:v>104.83533000000081</c:v>
                </c:pt>
                <c:pt idx="23619">
                  <c:v>104.83559000000081</c:v>
                </c:pt>
                <c:pt idx="23620">
                  <c:v>104.83559000000081</c:v>
                </c:pt>
                <c:pt idx="23621">
                  <c:v>104.83559000000081</c:v>
                </c:pt>
                <c:pt idx="23622">
                  <c:v>104.83559000000081</c:v>
                </c:pt>
                <c:pt idx="23623">
                  <c:v>104.83559000000081</c:v>
                </c:pt>
                <c:pt idx="23624">
                  <c:v>104.83559000000081</c:v>
                </c:pt>
                <c:pt idx="23625">
                  <c:v>104.83559000000081</c:v>
                </c:pt>
                <c:pt idx="23626">
                  <c:v>104.83559000000081</c:v>
                </c:pt>
                <c:pt idx="23627">
                  <c:v>104.83559000000081</c:v>
                </c:pt>
                <c:pt idx="23628">
                  <c:v>104.83559000000081</c:v>
                </c:pt>
                <c:pt idx="23629">
                  <c:v>104.83559000000081</c:v>
                </c:pt>
                <c:pt idx="23630">
                  <c:v>104.83559000000081</c:v>
                </c:pt>
                <c:pt idx="23631">
                  <c:v>104.83559000000081</c:v>
                </c:pt>
                <c:pt idx="23632">
                  <c:v>104.83685000000081</c:v>
                </c:pt>
                <c:pt idx="23633">
                  <c:v>104.8388500000008</c:v>
                </c:pt>
                <c:pt idx="23634">
                  <c:v>104.8532500000008</c:v>
                </c:pt>
                <c:pt idx="23635">
                  <c:v>104.87494000000081</c:v>
                </c:pt>
                <c:pt idx="23636">
                  <c:v>104.89729000000081</c:v>
                </c:pt>
                <c:pt idx="23637">
                  <c:v>104.91283000000081</c:v>
                </c:pt>
                <c:pt idx="23638">
                  <c:v>104.92224000000081</c:v>
                </c:pt>
                <c:pt idx="23639">
                  <c:v>104.92224000000081</c:v>
                </c:pt>
                <c:pt idx="23640">
                  <c:v>104.92224000000081</c:v>
                </c:pt>
                <c:pt idx="23641">
                  <c:v>104.92224000000081</c:v>
                </c:pt>
                <c:pt idx="23642">
                  <c:v>104.92224000000081</c:v>
                </c:pt>
                <c:pt idx="23643">
                  <c:v>104.92224000000081</c:v>
                </c:pt>
                <c:pt idx="23644">
                  <c:v>104.92224000000081</c:v>
                </c:pt>
                <c:pt idx="23645">
                  <c:v>104.92224000000081</c:v>
                </c:pt>
                <c:pt idx="23646">
                  <c:v>104.92224000000081</c:v>
                </c:pt>
                <c:pt idx="23647">
                  <c:v>104.92224000000081</c:v>
                </c:pt>
                <c:pt idx="23648">
                  <c:v>104.92224000000081</c:v>
                </c:pt>
                <c:pt idx="23649">
                  <c:v>104.92224000000081</c:v>
                </c:pt>
                <c:pt idx="23650">
                  <c:v>104.92224000000081</c:v>
                </c:pt>
                <c:pt idx="23651">
                  <c:v>104.92224000000081</c:v>
                </c:pt>
                <c:pt idx="23652">
                  <c:v>104.92224000000081</c:v>
                </c:pt>
                <c:pt idx="23653">
                  <c:v>104.92224000000081</c:v>
                </c:pt>
                <c:pt idx="23654">
                  <c:v>104.92224000000081</c:v>
                </c:pt>
                <c:pt idx="23655">
                  <c:v>104.92224000000081</c:v>
                </c:pt>
                <c:pt idx="23656">
                  <c:v>104.92224000000081</c:v>
                </c:pt>
                <c:pt idx="23657">
                  <c:v>104.92224000000081</c:v>
                </c:pt>
                <c:pt idx="23658">
                  <c:v>104.92224000000081</c:v>
                </c:pt>
                <c:pt idx="23659">
                  <c:v>104.92224000000081</c:v>
                </c:pt>
                <c:pt idx="23660">
                  <c:v>104.92224000000081</c:v>
                </c:pt>
                <c:pt idx="23661">
                  <c:v>104.92224000000081</c:v>
                </c:pt>
                <c:pt idx="23662">
                  <c:v>104.92224000000081</c:v>
                </c:pt>
                <c:pt idx="23663">
                  <c:v>104.92224000000081</c:v>
                </c:pt>
                <c:pt idx="23664">
                  <c:v>104.92224000000081</c:v>
                </c:pt>
                <c:pt idx="23665">
                  <c:v>104.92224000000081</c:v>
                </c:pt>
                <c:pt idx="23666">
                  <c:v>104.92224000000081</c:v>
                </c:pt>
                <c:pt idx="23667">
                  <c:v>104.92224000000081</c:v>
                </c:pt>
                <c:pt idx="23668">
                  <c:v>104.92224000000081</c:v>
                </c:pt>
                <c:pt idx="23669">
                  <c:v>104.92224000000081</c:v>
                </c:pt>
                <c:pt idx="23670">
                  <c:v>104.92224000000081</c:v>
                </c:pt>
                <c:pt idx="23671">
                  <c:v>104.92224000000081</c:v>
                </c:pt>
                <c:pt idx="23672">
                  <c:v>104.92337000000082</c:v>
                </c:pt>
                <c:pt idx="23673">
                  <c:v>104.93334000000081</c:v>
                </c:pt>
                <c:pt idx="23674">
                  <c:v>104.94167000000081</c:v>
                </c:pt>
                <c:pt idx="23675">
                  <c:v>104.94333000000081</c:v>
                </c:pt>
                <c:pt idx="23676">
                  <c:v>104.94402000000082</c:v>
                </c:pt>
                <c:pt idx="23677">
                  <c:v>104.94402000000082</c:v>
                </c:pt>
                <c:pt idx="23678">
                  <c:v>104.94402000000082</c:v>
                </c:pt>
                <c:pt idx="23679">
                  <c:v>104.94402000000082</c:v>
                </c:pt>
                <c:pt idx="23680">
                  <c:v>104.94402000000082</c:v>
                </c:pt>
                <c:pt idx="23681">
                  <c:v>104.94402000000082</c:v>
                </c:pt>
                <c:pt idx="23682">
                  <c:v>104.94402000000082</c:v>
                </c:pt>
                <c:pt idx="23683">
                  <c:v>104.94402000000082</c:v>
                </c:pt>
                <c:pt idx="23684">
                  <c:v>104.94402000000082</c:v>
                </c:pt>
                <c:pt idx="23685">
                  <c:v>104.94402000000082</c:v>
                </c:pt>
                <c:pt idx="23686">
                  <c:v>104.94402000000082</c:v>
                </c:pt>
                <c:pt idx="23687">
                  <c:v>104.94402000000082</c:v>
                </c:pt>
                <c:pt idx="23688">
                  <c:v>104.94402000000082</c:v>
                </c:pt>
                <c:pt idx="23689">
                  <c:v>104.94402000000082</c:v>
                </c:pt>
                <c:pt idx="23690">
                  <c:v>104.94402000000082</c:v>
                </c:pt>
                <c:pt idx="23691">
                  <c:v>104.94402000000082</c:v>
                </c:pt>
                <c:pt idx="23692">
                  <c:v>104.94402000000082</c:v>
                </c:pt>
                <c:pt idx="23693">
                  <c:v>104.94402000000082</c:v>
                </c:pt>
                <c:pt idx="23694">
                  <c:v>104.94402000000082</c:v>
                </c:pt>
                <c:pt idx="23695">
                  <c:v>104.94402000000082</c:v>
                </c:pt>
                <c:pt idx="23696">
                  <c:v>104.94402000000082</c:v>
                </c:pt>
                <c:pt idx="23697">
                  <c:v>104.94402000000082</c:v>
                </c:pt>
                <c:pt idx="23698">
                  <c:v>104.94402000000082</c:v>
                </c:pt>
                <c:pt idx="23699">
                  <c:v>104.94402000000082</c:v>
                </c:pt>
                <c:pt idx="23700">
                  <c:v>104.94402000000082</c:v>
                </c:pt>
                <c:pt idx="23701">
                  <c:v>104.94402000000082</c:v>
                </c:pt>
                <c:pt idx="23702">
                  <c:v>104.94402000000082</c:v>
                </c:pt>
                <c:pt idx="23703">
                  <c:v>104.94402000000082</c:v>
                </c:pt>
                <c:pt idx="23704">
                  <c:v>104.94402000000082</c:v>
                </c:pt>
                <c:pt idx="23705">
                  <c:v>104.94402000000082</c:v>
                </c:pt>
                <c:pt idx="23706">
                  <c:v>104.94402000000082</c:v>
                </c:pt>
                <c:pt idx="23707">
                  <c:v>104.94402000000082</c:v>
                </c:pt>
                <c:pt idx="23708">
                  <c:v>104.94402000000082</c:v>
                </c:pt>
                <c:pt idx="23709">
                  <c:v>104.94402000000082</c:v>
                </c:pt>
                <c:pt idx="23710">
                  <c:v>104.94402000000082</c:v>
                </c:pt>
                <c:pt idx="23711">
                  <c:v>104.94402000000082</c:v>
                </c:pt>
                <c:pt idx="23712">
                  <c:v>104.94402000000082</c:v>
                </c:pt>
                <c:pt idx="23713">
                  <c:v>104.94402000000082</c:v>
                </c:pt>
                <c:pt idx="23714">
                  <c:v>104.94402000000082</c:v>
                </c:pt>
                <c:pt idx="23715">
                  <c:v>104.94402000000082</c:v>
                </c:pt>
                <c:pt idx="23716">
                  <c:v>104.94402000000082</c:v>
                </c:pt>
                <c:pt idx="23717">
                  <c:v>104.94402000000082</c:v>
                </c:pt>
                <c:pt idx="23718">
                  <c:v>104.94402000000082</c:v>
                </c:pt>
                <c:pt idx="23719">
                  <c:v>104.94402000000082</c:v>
                </c:pt>
                <c:pt idx="23720">
                  <c:v>104.94402000000082</c:v>
                </c:pt>
                <c:pt idx="23721">
                  <c:v>104.94402000000082</c:v>
                </c:pt>
                <c:pt idx="23722">
                  <c:v>104.94402000000082</c:v>
                </c:pt>
                <c:pt idx="23723">
                  <c:v>104.94461000000082</c:v>
                </c:pt>
                <c:pt idx="23724">
                  <c:v>104.95613000000083</c:v>
                </c:pt>
                <c:pt idx="23725">
                  <c:v>104.96849000000083</c:v>
                </c:pt>
                <c:pt idx="23726">
                  <c:v>104.97983000000083</c:v>
                </c:pt>
                <c:pt idx="23727">
                  <c:v>104.98860000000083</c:v>
                </c:pt>
                <c:pt idx="23728">
                  <c:v>104.99304000000083</c:v>
                </c:pt>
                <c:pt idx="23729">
                  <c:v>104.99348000000083</c:v>
                </c:pt>
                <c:pt idx="23730">
                  <c:v>104.99348000000083</c:v>
                </c:pt>
                <c:pt idx="23731">
                  <c:v>104.99348000000083</c:v>
                </c:pt>
                <c:pt idx="23732">
                  <c:v>104.99348000000083</c:v>
                </c:pt>
                <c:pt idx="23733">
                  <c:v>104.99348000000083</c:v>
                </c:pt>
                <c:pt idx="23734">
                  <c:v>104.99348000000083</c:v>
                </c:pt>
                <c:pt idx="23735">
                  <c:v>104.99348000000083</c:v>
                </c:pt>
                <c:pt idx="23736">
                  <c:v>104.99348000000083</c:v>
                </c:pt>
                <c:pt idx="23737">
                  <c:v>104.99348000000083</c:v>
                </c:pt>
                <c:pt idx="23738">
                  <c:v>104.99348000000083</c:v>
                </c:pt>
                <c:pt idx="23739">
                  <c:v>104.99348000000083</c:v>
                </c:pt>
                <c:pt idx="23740">
                  <c:v>104.99348000000083</c:v>
                </c:pt>
                <c:pt idx="23741">
                  <c:v>104.99487000000083</c:v>
                </c:pt>
                <c:pt idx="23742">
                  <c:v>104.99487000000083</c:v>
                </c:pt>
                <c:pt idx="23743">
                  <c:v>104.99487000000083</c:v>
                </c:pt>
                <c:pt idx="23744">
                  <c:v>104.99487000000083</c:v>
                </c:pt>
                <c:pt idx="23745">
                  <c:v>104.99487000000083</c:v>
                </c:pt>
                <c:pt idx="23746">
                  <c:v>104.99531000000083</c:v>
                </c:pt>
                <c:pt idx="23747">
                  <c:v>104.99531000000083</c:v>
                </c:pt>
                <c:pt idx="23748">
                  <c:v>104.99531000000083</c:v>
                </c:pt>
                <c:pt idx="23749">
                  <c:v>104.99531000000083</c:v>
                </c:pt>
                <c:pt idx="23750">
                  <c:v>104.99531000000083</c:v>
                </c:pt>
                <c:pt idx="23751">
                  <c:v>104.99531000000083</c:v>
                </c:pt>
                <c:pt idx="23752">
                  <c:v>104.99531000000083</c:v>
                </c:pt>
                <c:pt idx="23753">
                  <c:v>104.99531000000083</c:v>
                </c:pt>
                <c:pt idx="23754">
                  <c:v>104.99531000000083</c:v>
                </c:pt>
                <c:pt idx="23755">
                  <c:v>104.99531000000083</c:v>
                </c:pt>
                <c:pt idx="23756">
                  <c:v>104.99531000000083</c:v>
                </c:pt>
                <c:pt idx="23757">
                  <c:v>104.99531000000083</c:v>
                </c:pt>
                <c:pt idx="23758">
                  <c:v>104.99531000000083</c:v>
                </c:pt>
                <c:pt idx="23759">
                  <c:v>104.99531000000083</c:v>
                </c:pt>
                <c:pt idx="23760">
                  <c:v>104.99531000000083</c:v>
                </c:pt>
                <c:pt idx="23761">
                  <c:v>104.99531000000083</c:v>
                </c:pt>
                <c:pt idx="23762">
                  <c:v>104.99707000000083</c:v>
                </c:pt>
                <c:pt idx="23763">
                  <c:v>104.99890000000083</c:v>
                </c:pt>
                <c:pt idx="23764">
                  <c:v>104.99940000000083</c:v>
                </c:pt>
                <c:pt idx="23765">
                  <c:v>104.99940000000083</c:v>
                </c:pt>
                <c:pt idx="23766">
                  <c:v>104.99940000000083</c:v>
                </c:pt>
                <c:pt idx="23767">
                  <c:v>104.99940000000083</c:v>
                </c:pt>
                <c:pt idx="23768">
                  <c:v>104.99940000000083</c:v>
                </c:pt>
                <c:pt idx="23769">
                  <c:v>104.99940000000083</c:v>
                </c:pt>
                <c:pt idx="23770">
                  <c:v>104.99940000000083</c:v>
                </c:pt>
                <c:pt idx="23771">
                  <c:v>104.99940000000083</c:v>
                </c:pt>
                <c:pt idx="23772">
                  <c:v>104.99940000000083</c:v>
                </c:pt>
                <c:pt idx="23773">
                  <c:v>104.99940000000083</c:v>
                </c:pt>
                <c:pt idx="23774">
                  <c:v>104.99940000000083</c:v>
                </c:pt>
                <c:pt idx="23775">
                  <c:v>104.99940000000083</c:v>
                </c:pt>
                <c:pt idx="23776">
                  <c:v>105.00728000000083</c:v>
                </c:pt>
                <c:pt idx="23777">
                  <c:v>105.01524000000083</c:v>
                </c:pt>
                <c:pt idx="23778">
                  <c:v>105.02330000000083</c:v>
                </c:pt>
                <c:pt idx="23779">
                  <c:v>105.02699000000084</c:v>
                </c:pt>
                <c:pt idx="23780">
                  <c:v>105.02763000000084</c:v>
                </c:pt>
                <c:pt idx="23781">
                  <c:v>105.02763000000084</c:v>
                </c:pt>
                <c:pt idx="23782">
                  <c:v>105.02763000000084</c:v>
                </c:pt>
                <c:pt idx="23783">
                  <c:v>105.02763000000084</c:v>
                </c:pt>
                <c:pt idx="23784">
                  <c:v>105.02763000000084</c:v>
                </c:pt>
                <c:pt idx="23785">
                  <c:v>105.02763000000084</c:v>
                </c:pt>
                <c:pt idx="23786">
                  <c:v>105.02763000000084</c:v>
                </c:pt>
                <c:pt idx="23787">
                  <c:v>105.02763000000084</c:v>
                </c:pt>
                <c:pt idx="23788">
                  <c:v>105.02763000000084</c:v>
                </c:pt>
                <c:pt idx="23789">
                  <c:v>105.02763000000084</c:v>
                </c:pt>
                <c:pt idx="23790">
                  <c:v>105.02763000000084</c:v>
                </c:pt>
                <c:pt idx="23791">
                  <c:v>105.02763000000084</c:v>
                </c:pt>
                <c:pt idx="23792">
                  <c:v>105.02763000000084</c:v>
                </c:pt>
                <c:pt idx="23793">
                  <c:v>105.02763000000084</c:v>
                </c:pt>
                <c:pt idx="23794">
                  <c:v>105.02763000000084</c:v>
                </c:pt>
                <c:pt idx="23795">
                  <c:v>105.02763000000084</c:v>
                </c:pt>
                <c:pt idx="23796">
                  <c:v>105.02763000000084</c:v>
                </c:pt>
                <c:pt idx="23797">
                  <c:v>105.02763000000084</c:v>
                </c:pt>
                <c:pt idx="23798">
                  <c:v>105.02763000000084</c:v>
                </c:pt>
                <c:pt idx="23799">
                  <c:v>105.02763000000084</c:v>
                </c:pt>
                <c:pt idx="23800">
                  <c:v>105.02763000000084</c:v>
                </c:pt>
                <c:pt idx="23801">
                  <c:v>105.02763000000084</c:v>
                </c:pt>
                <c:pt idx="23802">
                  <c:v>105.02763000000084</c:v>
                </c:pt>
                <c:pt idx="23803">
                  <c:v>105.02763000000084</c:v>
                </c:pt>
                <c:pt idx="23804">
                  <c:v>105.02763000000084</c:v>
                </c:pt>
                <c:pt idx="23805">
                  <c:v>105.02763000000084</c:v>
                </c:pt>
                <c:pt idx="23806">
                  <c:v>105.02763000000084</c:v>
                </c:pt>
                <c:pt idx="23807">
                  <c:v>105.02763000000084</c:v>
                </c:pt>
                <c:pt idx="23808">
                  <c:v>105.02763000000084</c:v>
                </c:pt>
                <c:pt idx="23809">
                  <c:v>105.02763000000084</c:v>
                </c:pt>
                <c:pt idx="23810">
                  <c:v>105.02763000000084</c:v>
                </c:pt>
                <c:pt idx="23811">
                  <c:v>105.02763000000084</c:v>
                </c:pt>
                <c:pt idx="23812">
                  <c:v>105.02763000000084</c:v>
                </c:pt>
                <c:pt idx="23813">
                  <c:v>105.02763000000084</c:v>
                </c:pt>
                <c:pt idx="23814">
                  <c:v>105.02763000000084</c:v>
                </c:pt>
                <c:pt idx="23815">
                  <c:v>105.02763000000084</c:v>
                </c:pt>
                <c:pt idx="23816">
                  <c:v>105.02763000000084</c:v>
                </c:pt>
                <c:pt idx="23817">
                  <c:v>105.02763000000084</c:v>
                </c:pt>
                <c:pt idx="23818">
                  <c:v>105.02763000000084</c:v>
                </c:pt>
                <c:pt idx="23819">
                  <c:v>105.02763000000084</c:v>
                </c:pt>
                <c:pt idx="23820">
                  <c:v>105.03158000000084</c:v>
                </c:pt>
                <c:pt idx="23821">
                  <c:v>105.03446000000085</c:v>
                </c:pt>
                <c:pt idx="23822">
                  <c:v>105.03647000000085</c:v>
                </c:pt>
                <c:pt idx="23823">
                  <c:v>105.03723000000085</c:v>
                </c:pt>
                <c:pt idx="23824">
                  <c:v>105.03723000000085</c:v>
                </c:pt>
                <c:pt idx="23825">
                  <c:v>105.03723000000085</c:v>
                </c:pt>
                <c:pt idx="23826">
                  <c:v>105.03723000000085</c:v>
                </c:pt>
                <c:pt idx="23827">
                  <c:v>105.03723000000085</c:v>
                </c:pt>
                <c:pt idx="23828">
                  <c:v>105.03723000000085</c:v>
                </c:pt>
                <c:pt idx="23829">
                  <c:v>105.03723000000085</c:v>
                </c:pt>
                <c:pt idx="23830">
                  <c:v>105.03723000000085</c:v>
                </c:pt>
                <c:pt idx="23831">
                  <c:v>105.03723000000085</c:v>
                </c:pt>
                <c:pt idx="23832">
                  <c:v>105.03723000000085</c:v>
                </c:pt>
                <c:pt idx="23833">
                  <c:v>105.03723000000085</c:v>
                </c:pt>
                <c:pt idx="23834">
                  <c:v>105.03723000000085</c:v>
                </c:pt>
                <c:pt idx="23835">
                  <c:v>105.03723000000085</c:v>
                </c:pt>
                <c:pt idx="23836">
                  <c:v>105.03723000000085</c:v>
                </c:pt>
                <c:pt idx="23837">
                  <c:v>105.03723000000085</c:v>
                </c:pt>
                <c:pt idx="23838">
                  <c:v>105.03723000000085</c:v>
                </c:pt>
                <c:pt idx="23839">
                  <c:v>105.03723000000085</c:v>
                </c:pt>
                <c:pt idx="23840">
                  <c:v>105.03723000000085</c:v>
                </c:pt>
                <c:pt idx="23841">
                  <c:v>105.03723000000085</c:v>
                </c:pt>
                <c:pt idx="23842">
                  <c:v>105.03723000000085</c:v>
                </c:pt>
                <c:pt idx="23843">
                  <c:v>105.03723000000085</c:v>
                </c:pt>
                <c:pt idx="23844">
                  <c:v>105.03723000000085</c:v>
                </c:pt>
                <c:pt idx="23845">
                  <c:v>105.03723000000085</c:v>
                </c:pt>
                <c:pt idx="23846">
                  <c:v>105.03857000000085</c:v>
                </c:pt>
                <c:pt idx="23847">
                  <c:v>105.04462000000085</c:v>
                </c:pt>
                <c:pt idx="23848">
                  <c:v>105.05103000000085</c:v>
                </c:pt>
                <c:pt idx="23849">
                  <c:v>105.05628000000085</c:v>
                </c:pt>
                <c:pt idx="23850">
                  <c:v>105.05969000000086</c:v>
                </c:pt>
                <c:pt idx="23851">
                  <c:v>105.06020000000086</c:v>
                </c:pt>
                <c:pt idx="23852">
                  <c:v>105.06020000000086</c:v>
                </c:pt>
                <c:pt idx="23853">
                  <c:v>105.06020000000086</c:v>
                </c:pt>
                <c:pt idx="23854">
                  <c:v>105.06020000000086</c:v>
                </c:pt>
                <c:pt idx="23855">
                  <c:v>105.06020000000086</c:v>
                </c:pt>
                <c:pt idx="23856">
                  <c:v>105.06020000000086</c:v>
                </c:pt>
                <c:pt idx="23857">
                  <c:v>105.06020000000086</c:v>
                </c:pt>
                <c:pt idx="23858">
                  <c:v>105.06020000000086</c:v>
                </c:pt>
                <c:pt idx="23859">
                  <c:v>105.06020000000086</c:v>
                </c:pt>
                <c:pt idx="23860">
                  <c:v>105.06020000000086</c:v>
                </c:pt>
                <c:pt idx="23861">
                  <c:v>105.06020000000086</c:v>
                </c:pt>
                <c:pt idx="23862">
                  <c:v>105.06020000000086</c:v>
                </c:pt>
                <c:pt idx="23863">
                  <c:v>105.06020000000086</c:v>
                </c:pt>
                <c:pt idx="23864">
                  <c:v>105.06020000000086</c:v>
                </c:pt>
                <c:pt idx="23865">
                  <c:v>105.06020000000086</c:v>
                </c:pt>
                <c:pt idx="23866">
                  <c:v>105.06020000000086</c:v>
                </c:pt>
                <c:pt idx="23867">
                  <c:v>105.06020000000086</c:v>
                </c:pt>
                <c:pt idx="23868">
                  <c:v>105.06020000000086</c:v>
                </c:pt>
                <c:pt idx="23869">
                  <c:v>105.06020000000086</c:v>
                </c:pt>
                <c:pt idx="23870">
                  <c:v>105.06020000000086</c:v>
                </c:pt>
                <c:pt idx="23871">
                  <c:v>105.06020000000086</c:v>
                </c:pt>
                <c:pt idx="23872">
                  <c:v>105.06020000000086</c:v>
                </c:pt>
                <c:pt idx="23873">
                  <c:v>105.06601000000086</c:v>
                </c:pt>
                <c:pt idx="23874">
                  <c:v>105.07054000000086</c:v>
                </c:pt>
                <c:pt idx="23875">
                  <c:v>105.07296000000086</c:v>
                </c:pt>
                <c:pt idx="23876">
                  <c:v>105.07454000000087</c:v>
                </c:pt>
                <c:pt idx="23877">
                  <c:v>105.07497000000086</c:v>
                </c:pt>
                <c:pt idx="23878">
                  <c:v>105.07497000000086</c:v>
                </c:pt>
                <c:pt idx="23879">
                  <c:v>105.07497000000086</c:v>
                </c:pt>
                <c:pt idx="23880">
                  <c:v>105.07497000000086</c:v>
                </c:pt>
                <c:pt idx="23881">
                  <c:v>105.07497000000086</c:v>
                </c:pt>
                <c:pt idx="23882">
                  <c:v>105.07497000000086</c:v>
                </c:pt>
                <c:pt idx="23883">
                  <c:v>105.07497000000086</c:v>
                </c:pt>
                <c:pt idx="23884">
                  <c:v>105.07497000000086</c:v>
                </c:pt>
                <c:pt idx="23885">
                  <c:v>105.07497000000086</c:v>
                </c:pt>
                <c:pt idx="23886">
                  <c:v>105.07497000000086</c:v>
                </c:pt>
                <c:pt idx="23887">
                  <c:v>105.07497000000086</c:v>
                </c:pt>
                <c:pt idx="23888">
                  <c:v>105.07497000000086</c:v>
                </c:pt>
                <c:pt idx="23889">
                  <c:v>105.07497000000086</c:v>
                </c:pt>
                <c:pt idx="23890">
                  <c:v>105.07497000000086</c:v>
                </c:pt>
                <c:pt idx="23891">
                  <c:v>105.07751000000086</c:v>
                </c:pt>
                <c:pt idx="23892">
                  <c:v>105.08293000000086</c:v>
                </c:pt>
                <c:pt idx="23893">
                  <c:v>105.08741000000086</c:v>
                </c:pt>
                <c:pt idx="23894">
                  <c:v>105.08968000000085</c:v>
                </c:pt>
                <c:pt idx="23895">
                  <c:v>105.08977000000085</c:v>
                </c:pt>
                <c:pt idx="23896">
                  <c:v>105.08977000000085</c:v>
                </c:pt>
                <c:pt idx="23897">
                  <c:v>105.08977000000085</c:v>
                </c:pt>
                <c:pt idx="23898">
                  <c:v>105.08977000000085</c:v>
                </c:pt>
                <c:pt idx="23899">
                  <c:v>105.08977000000085</c:v>
                </c:pt>
                <c:pt idx="23900">
                  <c:v>105.08977000000085</c:v>
                </c:pt>
                <c:pt idx="23901">
                  <c:v>105.08977000000085</c:v>
                </c:pt>
                <c:pt idx="23902">
                  <c:v>105.08977000000085</c:v>
                </c:pt>
                <c:pt idx="23903">
                  <c:v>105.08977000000085</c:v>
                </c:pt>
                <c:pt idx="23904">
                  <c:v>105.08977000000085</c:v>
                </c:pt>
                <c:pt idx="23905">
                  <c:v>105.08977000000085</c:v>
                </c:pt>
                <c:pt idx="23906">
                  <c:v>105.08977000000085</c:v>
                </c:pt>
                <c:pt idx="23907">
                  <c:v>105.08977000000085</c:v>
                </c:pt>
                <c:pt idx="23908">
                  <c:v>105.08977000000085</c:v>
                </c:pt>
                <c:pt idx="23909">
                  <c:v>105.08977000000085</c:v>
                </c:pt>
                <c:pt idx="23910">
                  <c:v>105.08977000000085</c:v>
                </c:pt>
                <c:pt idx="23911">
                  <c:v>105.08977000000085</c:v>
                </c:pt>
                <c:pt idx="23912">
                  <c:v>105.08977000000085</c:v>
                </c:pt>
                <c:pt idx="23913">
                  <c:v>105.08977000000085</c:v>
                </c:pt>
                <c:pt idx="23914">
                  <c:v>105.08977000000085</c:v>
                </c:pt>
                <c:pt idx="23915">
                  <c:v>105.08977000000085</c:v>
                </c:pt>
                <c:pt idx="23916">
                  <c:v>105.08977000000085</c:v>
                </c:pt>
                <c:pt idx="23917">
                  <c:v>105.08977000000085</c:v>
                </c:pt>
                <c:pt idx="23918">
                  <c:v>105.08977000000085</c:v>
                </c:pt>
                <c:pt idx="23919">
                  <c:v>105.08977000000085</c:v>
                </c:pt>
                <c:pt idx="23920">
                  <c:v>105.08977000000085</c:v>
                </c:pt>
                <c:pt idx="23921">
                  <c:v>105.08977000000085</c:v>
                </c:pt>
                <c:pt idx="23922">
                  <c:v>105.09887000000086</c:v>
                </c:pt>
                <c:pt idx="23923">
                  <c:v>105.10918000000086</c:v>
                </c:pt>
                <c:pt idx="23924">
                  <c:v>105.12143000000086</c:v>
                </c:pt>
                <c:pt idx="23925">
                  <c:v>105.14670000000086</c:v>
                </c:pt>
                <c:pt idx="23926">
                  <c:v>105.16025000000086</c:v>
                </c:pt>
                <c:pt idx="23927">
                  <c:v>105.17269000000086</c:v>
                </c:pt>
                <c:pt idx="23928">
                  <c:v>105.18133000000086</c:v>
                </c:pt>
                <c:pt idx="23929">
                  <c:v>105.18471000000086</c:v>
                </c:pt>
                <c:pt idx="23930">
                  <c:v>105.18787000000086</c:v>
                </c:pt>
                <c:pt idx="23931">
                  <c:v>105.19034000000086</c:v>
                </c:pt>
                <c:pt idx="23932">
                  <c:v>105.19287000000085</c:v>
                </c:pt>
                <c:pt idx="23933">
                  <c:v>105.19522000000086</c:v>
                </c:pt>
                <c:pt idx="23934">
                  <c:v>105.19850000000086</c:v>
                </c:pt>
                <c:pt idx="23935">
                  <c:v>105.20398000000087</c:v>
                </c:pt>
                <c:pt idx="23936">
                  <c:v>105.21142000000087</c:v>
                </c:pt>
                <c:pt idx="23937">
                  <c:v>105.22039000000088</c:v>
                </c:pt>
                <c:pt idx="23938">
                  <c:v>105.22969000000087</c:v>
                </c:pt>
                <c:pt idx="23939">
                  <c:v>105.23874000000087</c:v>
                </c:pt>
                <c:pt idx="23940">
                  <c:v>105.24599000000087</c:v>
                </c:pt>
                <c:pt idx="23941">
                  <c:v>105.25774000000088</c:v>
                </c:pt>
                <c:pt idx="23942">
                  <c:v>105.26780000000088</c:v>
                </c:pt>
                <c:pt idx="23943">
                  <c:v>105.27419000000087</c:v>
                </c:pt>
                <c:pt idx="23944">
                  <c:v>105.27651000000087</c:v>
                </c:pt>
                <c:pt idx="23945">
                  <c:v>105.27836000000087</c:v>
                </c:pt>
                <c:pt idx="23946">
                  <c:v>105.28006000000087</c:v>
                </c:pt>
                <c:pt idx="23947">
                  <c:v>105.28146000000088</c:v>
                </c:pt>
                <c:pt idx="23948">
                  <c:v>105.28338000000088</c:v>
                </c:pt>
                <c:pt idx="23949">
                  <c:v>105.28553000000088</c:v>
                </c:pt>
                <c:pt idx="23950">
                  <c:v>105.28794000000087</c:v>
                </c:pt>
                <c:pt idx="23951">
                  <c:v>105.29209000000087</c:v>
                </c:pt>
                <c:pt idx="23952">
                  <c:v>105.29543000000086</c:v>
                </c:pt>
                <c:pt idx="23953">
                  <c:v>105.29686000000086</c:v>
                </c:pt>
                <c:pt idx="23954">
                  <c:v>105.29773000000087</c:v>
                </c:pt>
                <c:pt idx="23955">
                  <c:v>105.29864000000087</c:v>
                </c:pt>
                <c:pt idx="23956">
                  <c:v>105.29949000000087</c:v>
                </c:pt>
                <c:pt idx="23957">
                  <c:v>105.30029000000087</c:v>
                </c:pt>
                <c:pt idx="23958">
                  <c:v>105.30103000000086</c:v>
                </c:pt>
                <c:pt idx="23959">
                  <c:v>105.30172000000087</c:v>
                </c:pt>
                <c:pt idx="23960">
                  <c:v>105.30234000000087</c:v>
                </c:pt>
                <c:pt idx="23961">
                  <c:v>105.30289000000087</c:v>
                </c:pt>
                <c:pt idx="23962">
                  <c:v>105.30338000000087</c:v>
                </c:pt>
                <c:pt idx="23963">
                  <c:v>105.30384000000087</c:v>
                </c:pt>
                <c:pt idx="23964">
                  <c:v>105.30423000000087</c:v>
                </c:pt>
                <c:pt idx="23965">
                  <c:v>105.30455000000087</c:v>
                </c:pt>
                <c:pt idx="23966">
                  <c:v>105.30481000000087</c:v>
                </c:pt>
                <c:pt idx="23967">
                  <c:v>105.30501000000088</c:v>
                </c:pt>
                <c:pt idx="23968">
                  <c:v>105.30513000000087</c:v>
                </c:pt>
                <c:pt idx="23969">
                  <c:v>105.30518000000087</c:v>
                </c:pt>
                <c:pt idx="23970">
                  <c:v>105.30518000000087</c:v>
                </c:pt>
                <c:pt idx="23971">
                  <c:v>105.30518000000087</c:v>
                </c:pt>
                <c:pt idx="23972">
                  <c:v>105.30518000000087</c:v>
                </c:pt>
                <c:pt idx="23973">
                  <c:v>105.30518000000087</c:v>
                </c:pt>
                <c:pt idx="23974">
                  <c:v>105.30518000000087</c:v>
                </c:pt>
                <c:pt idx="23975">
                  <c:v>105.30518000000087</c:v>
                </c:pt>
                <c:pt idx="23976">
                  <c:v>105.30518000000087</c:v>
                </c:pt>
                <c:pt idx="23977">
                  <c:v>105.30518000000087</c:v>
                </c:pt>
                <c:pt idx="23978">
                  <c:v>105.30518000000087</c:v>
                </c:pt>
                <c:pt idx="23979">
                  <c:v>105.30518000000087</c:v>
                </c:pt>
                <c:pt idx="23980">
                  <c:v>105.30518000000087</c:v>
                </c:pt>
                <c:pt idx="23981">
                  <c:v>105.30518000000087</c:v>
                </c:pt>
                <c:pt idx="23982">
                  <c:v>105.30518000000087</c:v>
                </c:pt>
                <c:pt idx="23983">
                  <c:v>105.30518000000087</c:v>
                </c:pt>
                <c:pt idx="23984">
                  <c:v>105.30518000000087</c:v>
                </c:pt>
                <c:pt idx="23985">
                  <c:v>105.30518000000087</c:v>
                </c:pt>
                <c:pt idx="23986">
                  <c:v>105.30518000000087</c:v>
                </c:pt>
                <c:pt idx="23987">
                  <c:v>105.30518000000087</c:v>
                </c:pt>
                <c:pt idx="23988">
                  <c:v>105.30518000000087</c:v>
                </c:pt>
                <c:pt idx="23989">
                  <c:v>105.30518000000087</c:v>
                </c:pt>
                <c:pt idx="23990">
                  <c:v>105.30518000000087</c:v>
                </c:pt>
                <c:pt idx="23991">
                  <c:v>105.30518000000087</c:v>
                </c:pt>
                <c:pt idx="23992">
                  <c:v>105.30518000000087</c:v>
                </c:pt>
                <c:pt idx="23993">
                  <c:v>105.30518000000087</c:v>
                </c:pt>
                <c:pt idx="23994">
                  <c:v>105.30518000000087</c:v>
                </c:pt>
                <c:pt idx="23995">
                  <c:v>105.30518000000087</c:v>
                </c:pt>
                <c:pt idx="23996">
                  <c:v>105.30518000000087</c:v>
                </c:pt>
                <c:pt idx="23997">
                  <c:v>105.30518000000087</c:v>
                </c:pt>
                <c:pt idx="23998">
                  <c:v>105.30518000000087</c:v>
                </c:pt>
                <c:pt idx="23999">
                  <c:v>105.30518000000087</c:v>
                </c:pt>
                <c:pt idx="24000">
                  <c:v>105.30518000000087</c:v>
                </c:pt>
                <c:pt idx="24001">
                  <c:v>105.30518000000087</c:v>
                </c:pt>
                <c:pt idx="24002">
                  <c:v>105.30518000000087</c:v>
                </c:pt>
                <c:pt idx="24003">
                  <c:v>105.30518000000087</c:v>
                </c:pt>
                <c:pt idx="24004">
                  <c:v>105.30518000000087</c:v>
                </c:pt>
                <c:pt idx="24005">
                  <c:v>105.30518000000087</c:v>
                </c:pt>
                <c:pt idx="24006">
                  <c:v>105.30518000000087</c:v>
                </c:pt>
                <c:pt idx="24007">
                  <c:v>105.30518000000087</c:v>
                </c:pt>
                <c:pt idx="24008">
                  <c:v>105.30518000000087</c:v>
                </c:pt>
                <c:pt idx="24009">
                  <c:v>105.30518000000087</c:v>
                </c:pt>
                <c:pt idx="24010">
                  <c:v>105.30518000000087</c:v>
                </c:pt>
                <c:pt idx="24011">
                  <c:v>105.30518000000087</c:v>
                </c:pt>
                <c:pt idx="24012">
                  <c:v>105.30518000000087</c:v>
                </c:pt>
                <c:pt idx="24013">
                  <c:v>105.30518000000087</c:v>
                </c:pt>
                <c:pt idx="24014">
                  <c:v>105.30518000000087</c:v>
                </c:pt>
                <c:pt idx="24015">
                  <c:v>105.30518000000087</c:v>
                </c:pt>
                <c:pt idx="24016">
                  <c:v>105.30518000000087</c:v>
                </c:pt>
                <c:pt idx="24017">
                  <c:v>105.30518000000087</c:v>
                </c:pt>
                <c:pt idx="24018">
                  <c:v>105.30518000000087</c:v>
                </c:pt>
                <c:pt idx="24019">
                  <c:v>105.30518000000087</c:v>
                </c:pt>
                <c:pt idx="24020">
                  <c:v>105.30518000000087</c:v>
                </c:pt>
                <c:pt idx="24021">
                  <c:v>105.30518000000087</c:v>
                </c:pt>
                <c:pt idx="24022">
                  <c:v>105.30518000000087</c:v>
                </c:pt>
                <c:pt idx="24023">
                  <c:v>105.30518000000087</c:v>
                </c:pt>
                <c:pt idx="24024">
                  <c:v>105.30518000000087</c:v>
                </c:pt>
                <c:pt idx="24025">
                  <c:v>105.30518000000087</c:v>
                </c:pt>
                <c:pt idx="24026">
                  <c:v>105.30518000000087</c:v>
                </c:pt>
                <c:pt idx="24027">
                  <c:v>105.30518000000087</c:v>
                </c:pt>
                <c:pt idx="24028">
                  <c:v>105.30518000000087</c:v>
                </c:pt>
                <c:pt idx="24029">
                  <c:v>105.30518000000087</c:v>
                </c:pt>
                <c:pt idx="24030">
                  <c:v>105.30518000000087</c:v>
                </c:pt>
                <c:pt idx="24031">
                  <c:v>105.30518000000087</c:v>
                </c:pt>
                <c:pt idx="24032">
                  <c:v>105.30518000000087</c:v>
                </c:pt>
                <c:pt idx="24033">
                  <c:v>105.30518000000087</c:v>
                </c:pt>
                <c:pt idx="24034">
                  <c:v>105.30518000000087</c:v>
                </c:pt>
                <c:pt idx="24035">
                  <c:v>105.30518000000087</c:v>
                </c:pt>
                <c:pt idx="24036">
                  <c:v>105.30518000000087</c:v>
                </c:pt>
                <c:pt idx="24037">
                  <c:v>105.30518000000087</c:v>
                </c:pt>
                <c:pt idx="24038">
                  <c:v>105.30518000000087</c:v>
                </c:pt>
                <c:pt idx="24039">
                  <c:v>105.30518000000087</c:v>
                </c:pt>
                <c:pt idx="24040">
                  <c:v>105.30518000000087</c:v>
                </c:pt>
                <c:pt idx="24041">
                  <c:v>105.30518000000087</c:v>
                </c:pt>
                <c:pt idx="24042">
                  <c:v>105.30518000000087</c:v>
                </c:pt>
                <c:pt idx="24043">
                  <c:v>105.30518000000087</c:v>
                </c:pt>
                <c:pt idx="24044">
                  <c:v>105.30518000000087</c:v>
                </c:pt>
                <c:pt idx="24045">
                  <c:v>105.30518000000087</c:v>
                </c:pt>
                <c:pt idx="24046">
                  <c:v>105.30518000000087</c:v>
                </c:pt>
                <c:pt idx="24047">
                  <c:v>105.30518000000087</c:v>
                </c:pt>
                <c:pt idx="24048">
                  <c:v>105.30518000000087</c:v>
                </c:pt>
                <c:pt idx="24049">
                  <c:v>105.30518000000087</c:v>
                </c:pt>
                <c:pt idx="24050">
                  <c:v>105.30518000000087</c:v>
                </c:pt>
                <c:pt idx="24051">
                  <c:v>105.30518000000087</c:v>
                </c:pt>
                <c:pt idx="24052">
                  <c:v>105.30518000000087</c:v>
                </c:pt>
                <c:pt idx="24053">
                  <c:v>105.30518000000087</c:v>
                </c:pt>
                <c:pt idx="24054">
                  <c:v>105.30518000000087</c:v>
                </c:pt>
                <c:pt idx="24055">
                  <c:v>105.30518000000087</c:v>
                </c:pt>
                <c:pt idx="24056">
                  <c:v>105.30518000000087</c:v>
                </c:pt>
                <c:pt idx="24057">
                  <c:v>105.30518000000087</c:v>
                </c:pt>
                <c:pt idx="24058">
                  <c:v>105.30518000000087</c:v>
                </c:pt>
                <c:pt idx="24059">
                  <c:v>105.30518000000087</c:v>
                </c:pt>
                <c:pt idx="24060">
                  <c:v>105.30518000000087</c:v>
                </c:pt>
                <c:pt idx="24061">
                  <c:v>105.30518000000087</c:v>
                </c:pt>
                <c:pt idx="24062">
                  <c:v>105.30518000000087</c:v>
                </c:pt>
                <c:pt idx="24063">
                  <c:v>105.30518000000087</c:v>
                </c:pt>
                <c:pt idx="24064">
                  <c:v>105.30518000000087</c:v>
                </c:pt>
                <c:pt idx="24065">
                  <c:v>105.30518000000087</c:v>
                </c:pt>
                <c:pt idx="24066">
                  <c:v>105.30518000000087</c:v>
                </c:pt>
                <c:pt idx="24067">
                  <c:v>105.30518000000087</c:v>
                </c:pt>
                <c:pt idx="24068">
                  <c:v>105.30518000000087</c:v>
                </c:pt>
                <c:pt idx="24069">
                  <c:v>105.30518000000087</c:v>
                </c:pt>
                <c:pt idx="24070">
                  <c:v>105.30518000000087</c:v>
                </c:pt>
                <c:pt idx="24071">
                  <c:v>105.30518000000087</c:v>
                </c:pt>
                <c:pt idx="24072">
                  <c:v>105.30518000000087</c:v>
                </c:pt>
                <c:pt idx="24073">
                  <c:v>105.30518000000087</c:v>
                </c:pt>
                <c:pt idx="24074">
                  <c:v>105.30518000000087</c:v>
                </c:pt>
                <c:pt idx="24075">
                  <c:v>105.30518000000087</c:v>
                </c:pt>
                <c:pt idx="24076">
                  <c:v>105.30518000000087</c:v>
                </c:pt>
                <c:pt idx="24077">
                  <c:v>105.30518000000087</c:v>
                </c:pt>
                <c:pt idx="24078">
                  <c:v>105.30518000000087</c:v>
                </c:pt>
                <c:pt idx="24079">
                  <c:v>105.30518000000087</c:v>
                </c:pt>
                <c:pt idx="24080">
                  <c:v>105.30518000000087</c:v>
                </c:pt>
                <c:pt idx="24081">
                  <c:v>105.30518000000087</c:v>
                </c:pt>
                <c:pt idx="24082">
                  <c:v>105.30518000000087</c:v>
                </c:pt>
                <c:pt idx="24083">
                  <c:v>105.30518000000087</c:v>
                </c:pt>
                <c:pt idx="24084">
                  <c:v>105.30518000000087</c:v>
                </c:pt>
                <c:pt idx="24085">
                  <c:v>105.30518000000087</c:v>
                </c:pt>
                <c:pt idx="24086">
                  <c:v>105.30518000000087</c:v>
                </c:pt>
                <c:pt idx="24087">
                  <c:v>105.30518000000087</c:v>
                </c:pt>
                <c:pt idx="24088">
                  <c:v>105.30518000000087</c:v>
                </c:pt>
                <c:pt idx="24089">
                  <c:v>105.30518000000087</c:v>
                </c:pt>
                <c:pt idx="24090">
                  <c:v>105.30518000000087</c:v>
                </c:pt>
                <c:pt idx="24091">
                  <c:v>105.30518000000087</c:v>
                </c:pt>
                <c:pt idx="24092">
                  <c:v>105.30518000000087</c:v>
                </c:pt>
                <c:pt idx="24093">
                  <c:v>105.30518000000087</c:v>
                </c:pt>
                <c:pt idx="24094">
                  <c:v>105.30518000000087</c:v>
                </c:pt>
                <c:pt idx="24095">
                  <c:v>105.30518000000087</c:v>
                </c:pt>
                <c:pt idx="24096">
                  <c:v>105.30518000000087</c:v>
                </c:pt>
                <c:pt idx="24097">
                  <c:v>105.30518000000087</c:v>
                </c:pt>
                <c:pt idx="24098">
                  <c:v>105.30518000000087</c:v>
                </c:pt>
                <c:pt idx="24099">
                  <c:v>105.30518000000087</c:v>
                </c:pt>
                <c:pt idx="24100">
                  <c:v>105.30518000000087</c:v>
                </c:pt>
                <c:pt idx="24101">
                  <c:v>105.30518000000087</c:v>
                </c:pt>
                <c:pt idx="24102">
                  <c:v>105.30518000000087</c:v>
                </c:pt>
                <c:pt idx="24103">
                  <c:v>105.30518000000087</c:v>
                </c:pt>
                <c:pt idx="24104">
                  <c:v>105.30518000000087</c:v>
                </c:pt>
                <c:pt idx="24105">
                  <c:v>105.30518000000087</c:v>
                </c:pt>
                <c:pt idx="24106">
                  <c:v>105.30518000000087</c:v>
                </c:pt>
                <c:pt idx="24107">
                  <c:v>105.30518000000087</c:v>
                </c:pt>
                <c:pt idx="24108">
                  <c:v>105.30518000000087</c:v>
                </c:pt>
                <c:pt idx="24109">
                  <c:v>105.30518000000087</c:v>
                </c:pt>
                <c:pt idx="24110">
                  <c:v>105.30518000000087</c:v>
                </c:pt>
                <c:pt idx="24111">
                  <c:v>105.30518000000087</c:v>
                </c:pt>
                <c:pt idx="24112">
                  <c:v>105.30518000000087</c:v>
                </c:pt>
                <c:pt idx="24113">
                  <c:v>105.30518000000087</c:v>
                </c:pt>
                <c:pt idx="24114">
                  <c:v>105.30518000000087</c:v>
                </c:pt>
                <c:pt idx="24115">
                  <c:v>105.30518000000087</c:v>
                </c:pt>
                <c:pt idx="24116">
                  <c:v>105.30518000000087</c:v>
                </c:pt>
                <c:pt idx="24117">
                  <c:v>105.30518000000087</c:v>
                </c:pt>
                <c:pt idx="24118">
                  <c:v>105.30518000000087</c:v>
                </c:pt>
                <c:pt idx="24119">
                  <c:v>105.30518000000087</c:v>
                </c:pt>
                <c:pt idx="24120">
                  <c:v>105.30518000000087</c:v>
                </c:pt>
                <c:pt idx="24121">
                  <c:v>105.30518000000087</c:v>
                </c:pt>
                <c:pt idx="24122">
                  <c:v>105.30518000000087</c:v>
                </c:pt>
                <c:pt idx="24123">
                  <c:v>105.30518000000087</c:v>
                </c:pt>
                <c:pt idx="24124">
                  <c:v>105.30518000000087</c:v>
                </c:pt>
                <c:pt idx="24125">
                  <c:v>105.30518000000087</c:v>
                </c:pt>
                <c:pt idx="24126">
                  <c:v>105.30518000000087</c:v>
                </c:pt>
                <c:pt idx="24127">
                  <c:v>105.30518000000087</c:v>
                </c:pt>
                <c:pt idx="24128">
                  <c:v>105.30518000000087</c:v>
                </c:pt>
                <c:pt idx="24129">
                  <c:v>105.30518000000087</c:v>
                </c:pt>
                <c:pt idx="24130">
                  <c:v>105.30518000000087</c:v>
                </c:pt>
                <c:pt idx="24131">
                  <c:v>105.30518000000087</c:v>
                </c:pt>
                <c:pt idx="24132">
                  <c:v>105.30518000000087</c:v>
                </c:pt>
                <c:pt idx="24133">
                  <c:v>105.30518000000087</c:v>
                </c:pt>
                <c:pt idx="24134">
                  <c:v>105.30518000000087</c:v>
                </c:pt>
                <c:pt idx="24135">
                  <c:v>105.30518000000087</c:v>
                </c:pt>
                <c:pt idx="24136">
                  <c:v>105.30518000000087</c:v>
                </c:pt>
                <c:pt idx="24137">
                  <c:v>105.30518000000087</c:v>
                </c:pt>
                <c:pt idx="24138">
                  <c:v>105.30518000000087</c:v>
                </c:pt>
                <c:pt idx="24139">
                  <c:v>105.30518000000087</c:v>
                </c:pt>
                <c:pt idx="24140">
                  <c:v>105.30518000000087</c:v>
                </c:pt>
                <c:pt idx="24141">
                  <c:v>105.30518000000087</c:v>
                </c:pt>
                <c:pt idx="24142">
                  <c:v>105.30518000000087</c:v>
                </c:pt>
                <c:pt idx="24143">
                  <c:v>105.30518000000087</c:v>
                </c:pt>
                <c:pt idx="24144">
                  <c:v>105.30518000000087</c:v>
                </c:pt>
                <c:pt idx="24145">
                  <c:v>105.30518000000087</c:v>
                </c:pt>
                <c:pt idx="24146">
                  <c:v>105.30518000000087</c:v>
                </c:pt>
                <c:pt idx="24147">
                  <c:v>105.30518000000087</c:v>
                </c:pt>
                <c:pt idx="24148">
                  <c:v>105.30518000000087</c:v>
                </c:pt>
                <c:pt idx="24149">
                  <c:v>105.30518000000087</c:v>
                </c:pt>
                <c:pt idx="24150">
                  <c:v>105.30518000000087</c:v>
                </c:pt>
                <c:pt idx="24151">
                  <c:v>105.30518000000087</c:v>
                </c:pt>
                <c:pt idx="24152">
                  <c:v>105.30518000000087</c:v>
                </c:pt>
                <c:pt idx="24153">
                  <c:v>105.30518000000087</c:v>
                </c:pt>
                <c:pt idx="24154">
                  <c:v>105.30518000000087</c:v>
                </c:pt>
                <c:pt idx="24155">
                  <c:v>105.30518000000087</c:v>
                </c:pt>
                <c:pt idx="24156">
                  <c:v>105.30518000000087</c:v>
                </c:pt>
                <c:pt idx="24157">
                  <c:v>105.30518000000087</c:v>
                </c:pt>
                <c:pt idx="24158">
                  <c:v>105.30518000000087</c:v>
                </c:pt>
                <c:pt idx="24159">
                  <c:v>105.30518000000087</c:v>
                </c:pt>
                <c:pt idx="24160">
                  <c:v>105.30518000000087</c:v>
                </c:pt>
                <c:pt idx="24161">
                  <c:v>105.30518000000087</c:v>
                </c:pt>
                <c:pt idx="24162">
                  <c:v>105.30518000000087</c:v>
                </c:pt>
                <c:pt idx="24163">
                  <c:v>105.30518000000087</c:v>
                </c:pt>
                <c:pt idx="24164">
                  <c:v>105.30518000000087</c:v>
                </c:pt>
                <c:pt idx="24165">
                  <c:v>105.30518000000087</c:v>
                </c:pt>
                <c:pt idx="24166">
                  <c:v>105.30518000000087</c:v>
                </c:pt>
                <c:pt idx="24167">
                  <c:v>105.30518000000087</c:v>
                </c:pt>
                <c:pt idx="24168">
                  <c:v>105.30518000000087</c:v>
                </c:pt>
                <c:pt idx="24169">
                  <c:v>105.30518000000087</c:v>
                </c:pt>
                <c:pt idx="24170">
                  <c:v>105.30518000000087</c:v>
                </c:pt>
                <c:pt idx="24171">
                  <c:v>105.30518000000087</c:v>
                </c:pt>
                <c:pt idx="24172">
                  <c:v>105.30518000000087</c:v>
                </c:pt>
                <c:pt idx="24173">
                  <c:v>105.30518000000087</c:v>
                </c:pt>
                <c:pt idx="24174">
                  <c:v>105.30518000000087</c:v>
                </c:pt>
                <c:pt idx="24175">
                  <c:v>105.30518000000087</c:v>
                </c:pt>
                <c:pt idx="24176">
                  <c:v>105.30518000000087</c:v>
                </c:pt>
                <c:pt idx="24177">
                  <c:v>105.30518000000087</c:v>
                </c:pt>
                <c:pt idx="24178">
                  <c:v>105.30518000000087</c:v>
                </c:pt>
                <c:pt idx="24179">
                  <c:v>105.30518000000087</c:v>
                </c:pt>
                <c:pt idx="24180">
                  <c:v>105.30518000000087</c:v>
                </c:pt>
                <c:pt idx="24181">
                  <c:v>105.30518000000087</c:v>
                </c:pt>
                <c:pt idx="24182">
                  <c:v>105.30518000000087</c:v>
                </c:pt>
                <c:pt idx="24183">
                  <c:v>105.30518000000087</c:v>
                </c:pt>
                <c:pt idx="24184">
                  <c:v>105.30518000000087</c:v>
                </c:pt>
                <c:pt idx="24185">
                  <c:v>105.30518000000087</c:v>
                </c:pt>
                <c:pt idx="24186">
                  <c:v>105.30518000000087</c:v>
                </c:pt>
                <c:pt idx="24187">
                  <c:v>105.30518000000087</c:v>
                </c:pt>
                <c:pt idx="24188">
                  <c:v>105.30518000000087</c:v>
                </c:pt>
                <c:pt idx="24189">
                  <c:v>105.30518000000087</c:v>
                </c:pt>
                <c:pt idx="24190">
                  <c:v>105.30518000000087</c:v>
                </c:pt>
                <c:pt idx="24191">
                  <c:v>105.30518000000087</c:v>
                </c:pt>
                <c:pt idx="24192">
                  <c:v>105.30518000000087</c:v>
                </c:pt>
                <c:pt idx="24193">
                  <c:v>105.30518000000087</c:v>
                </c:pt>
                <c:pt idx="24194">
                  <c:v>105.30518000000087</c:v>
                </c:pt>
                <c:pt idx="24195">
                  <c:v>105.30518000000087</c:v>
                </c:pt>
                <c:pt idx="24196">
                  <c:v>105.30518000000087</c:v>
                </c:pt>
                <c:pt idx="24197">
                  <c:v>105.30518000000087</c:v>
                </c:pt>
                <c:pt idx="24198">
                  <c:v>105.30518000000087</c:v>
                </c:pt>
                <c:pt idx="24199">
                  <c:v>105.30518000000087</c:v>
                </c:pt>
                <c:pt idx="24200">
                  <c:v>105.30518000000087</c:v>
                </c:pt>
                <c:pt idx="24201">
                  <c:v>105.30518000000087</c:v>
                </c:pt>
                <c:pt idx="24202">
                  <c:v>105.30518000000087</c:v>
                </c:pt>
                <c:pt idx="24203">
                  <c:v>105.30518000000087</c:v>
                </c:pt>
                <c:pt idx="24204">
                  <c:v>105.30518000000087</c:v>
                </c:pt>
                <c:pt idx="24205">
                  <c:v>105.30518000000087</c:v>
                </c:pt>
                <c:pt idx="24206">
                  <c:v>105.30518000000087</c:v>
                </c:pt>
                <c:pt idx="24207">
                  <c:v>105.30518000000087</c:v>
                </c:pt>
                <c:pt idx="24208">
                  <c:v>105.30518000000087</c:v>
                </c:pt>
                <c:pt idx="24209">
                  <c:v>105.30518000000087</c:v>
                </c:pt>
                <c:pt idx="24210">
                  <c:v>105.30518000000087</c:v>
                </c:pt>
                <c:pt idx="24211">
                  <c:v>105.30518000000087</c:v>
                </c:pt>
                <c:pt idx="24212">
                  <c:v>105.30518000000087</c:v>
                </c:pt>
                <c:pt idx="24213">
                  <c:v>105.30518000000087</c:v>
                </c:pt>
                <c:pt idx="24214">
                  <c:v>105.30518000000087</c:v>
                </c:pt>
                <c:pt idx="24215">
                  <c:v>105.30941000000088</c:v>
                </c:pt>
                <c:pt idx="24216">
                  <c:v>105.31562000000088</c:v>
                </c:pt>
                <c:pt idx="24217">
                  <c:v>105.32559000000087</c:v>
                </c:pt>
                <c:pt idx="24218">
                  <c:v>105.33702000000088</c:v>
                </c:pt>
                <c:pt idx="24219">
                  <c:v>105.34391000000088</c:v>
                </c:pt>
                <c:pt idx="24220">
                  <c:v>105.34677000000087</c:v>
                </c:pt>
                <c:pt idx="24221">
                  <c:v>105.34680000000087</c:v>
                </c:pt>
                <c:pt idx="24222">
                  <c:v>105.34680000000087</c:v>
                </c:pt>
                <c:pt idx="24223">
                  <c:v>105.34680000000087</c:v>
                </c:pt>
                <c:pt idx="24224">
                  <c:v>105.34680000000087</c:v>
                </c:pt>
                <c:pt idx="24225">
                  <c:v>105.34680000000087</c:v>
                </c:pt>
                <c:pt idx="24226">
                  <c:v>105.34680000000087</c:v>
                </c:pt>
                <c:pt idx="24227">
                  <c:v>105.34680000000087</c:v>
                </c:pt>
                <c:pt idx="24228">
                  <c:v>105.34680000000087</c:v>
                </c:pt>
                <c:pt idx="24229">
                  <c:v>105.34680000000087</c:v>
                </c:pt>
                <c:pt idx="24230">
                  <c:v>105.35552000000087</c:v>
                </c:pt>
                <c:pt idx="24231">
                  <c:v>105.36337000000087</c:v>
                </c:pt>
                <c:pt idx="24232">
                  <c:v>105.36846000000087</c:v>
                </c:pt>
                <c:pt idx="24233">
                  <c:v>105.37101000000087</c:v>
                </c:pt>
                <c:pt idx="24234">
                  <c:v>105.37202000000086</c:v>
                </c:pt>
                <c:pt idx="24235">
                  <c:v>105.37202000000086</c:v>
                </c:pt>
                <c:pt idx="24236">
                  <c:v>105.37202000000086</c:v>
                </c:pt>
                <c:pt idx="24237">
                  <c:v>105.37202000000086</c:v>
                </c:pt>
                <c:pt idx="24238">
                  <c:v>105.37202000000086</c:v>
                </c:pt>
                <c:pt idx="24239">
                  <c:v>105.37202000000086</c:v>
                </c:pt>
                <c:pt idx="24240">
                  <c:v>105.37202000000086</c:v>
                </c:pt>
                <c:pt idx="24241">
                  <c:v>105.37202000000086</c:v>
                </c:pt>
                <c:pt idx="24242">
                  <c:v>105.37202000000086</c:v>
                </c:pt>
                <c:pt idx="24243">
                  <c:v>105.37202000000086</c:v>
                </c:pt>
                <c:pt idx="24244">
                  <c:v>105.37202000000086</c:v>
                </c:pt>
                <c:pt idx="24245">
                  <c:v>105.37202000000086</c:v>
                </c:pt>
                <c:pt idx="24246">
                  <c:v>105.37202000000086</c:v>
                </c:pt>
                <c:pt idx="24247">
                  <c:v>105.37202000000086</c:v>
                </c:pt>
                <c:pt idx="24248">
                  <c:v>105.37202000000086</c:v>
                </c:pt>
                <c:pt idx="24249">
                  <c:v>105.37202000000086</c:v>
                </c:pt>
                <c:pt idx="24250">
                  <c:v>105.37202000000086</c:v>
                </c:pt>
                <c:pt idx="24251">
                  <c:v>105.37202000000086</c:v>
                </c:pt>
                <c:pt idx="24252">
                  <c:v>105.37202000000086</c:v>
                </c:pt>
                <c:pt idx="24253">
                  <c:v>105.37202000000086</c:v>
                </c:pt>
                <c:pt idx="24254">
                  <c:v>105.37202000000086</c:v>
                </c:pt>
                <c:pt idx="24255">
                  <c:v>105.37202000000086</c:v>
                </c:pt>
                <c:pt idx="24256">
                  <c:v>105.37202000000086</c:v>
                </c:pt>
                <c:pt idx="24257">
                  <c:v>105.37202000000086</c:v>
                </c:pt>
                <c:pt idx="24258">
                  <c:v>105.37202000000086</c:v>
                </c:pt>
                <c:pt idx="24259">
                  <c:v>105.37202000000086</c:v>
                </c:pt>
                <c:pt idx="24260">
                  <c:v>105.37202000000086</c:v>
                </c:pt>
                <c:pt idx="24261">
                  <c:v>105.37202000000086</c:v>
                </c:pt>
                <c:pt idx="24262">
                  <c:v>105.37202000000086</c:v>
                </c:pt>
                <c:pt idx="24263">
                  <c:v>105.37202000000086</c:v>
                </c:pt>
                <c:pt idx="24264">
                  <c:v>105.37202000000086</c:v>
                </c:pt>
                <c:pt idx="24265">
                  <c:v>105.37202000000086</c:v>
                </c:pt>
                <c:pt idx="24266">
                  <c:v>105.37202000000086</c:v>
                </c:pt>
                <c:pt idx="24267">
                  <c:v>105.37202000000086</c:v>
                </c:pt>
                <c:pt idx="24268">
                  <c:v>105.37202000000086</c:v>
                </c:pt>
                <c:pt idx="24269">
                  <c:v>105.37202000000086</c:v>
                </c:pt>
                <c:pt idx="24270">
                  <c:v>105.37202000000086</c:v>
                </c:pt>
                <c:pt idx="24271">
                  <c:v>105.37202000000086</c:v>
                </c:pt>
                <c:pt idx="24272">
                  <c:v>105.37202000000086</c:v>
                </c:pt>
                <c:pt idx="24273">
                  <c:v>105.37202000000086</c:v>
                </c:pt>
                <c:pt idx="24274">
                  <c:v>105.37202000000086</c:v>
                </c:pt>
                <c:pt idx="24275">
                  <c:v>105.37202000000086</c:v>
                </c:pt>
                <c:pt idx="24276">
                  <c:v>105.37202000000086</c:v>
                </c:pt>
                <c:pt idx="24277">
                  <c:v>105.37202000000086</c:v>
                </c:pt>
                <c:pt idx="24278">
                  <c:v>105.37202000000086</c:v>
                </c:pt>
                <c:pt idx="24279">
                  <c:v>105.37202000000086</c:v>
                </c:pt>
                <c:pt idx="24280">
                  <c:v>105.37202000000086</c:v>
                </c:pt>
                <c:pt idx="24281">
                  <c:v>105.37202000000086</c:v>
                </c:pt>
                <c:pt idx="24282">
                  <c:v>105.37202000000086</c:v>
                </c:pt>
                <c:pt idx="24283">
                  <c:v>105.37202000000086</c:v>
                </c:pt>
                <c:pt idx="24284">
                  <c:v>105.37202000000086</c:v>
                </c:pt>
                <c:pt idx="24285">
                  <c:v>105.37202000000086</c:v>
                </c:pt>
                <c:pt idx="24286">
                  <c:v>105.37202000000086</c:v>
                </c:pt>
                <c:pt idx="24287">
                  <c:v>105.37202000000086</c:v>
                </c:pt>
                <c:pt idx="24288">
                  <c:v>105.37202000000086</c:v>
                </c:pt>
                <c:pt idx="24289">
                  <c:v>105.37556000000086</c:v>
                </c:pt>
                <c:pt idx="24290">
                  <c:v>105.39150000000086</c:v>
                </c:pt>
                <c:pt idx="24291">
                  <c:v>105.40863000000085</c:v>
                </c:pt>
                <c:pt idx="24292">
                  <c:v>105.41660000000086</c:v>
                </c:pt>
                <c:pt idx="24293">
                  <c:v>105.41741000000086</c:v>
                </c:pt>
                <c:pt idx="24294">
                  <c:v>105.41741000000086</c:v>
                </c:pt>
                <c:pt idx="24295">
                  <c:v>105.41741000000086</c:v>
                </c:pt>
                <c:pt idx="24296">
                  <c:v>105.41741000000086</c:v>
                </c:pt>
                <c:pt idx="24297">
                  <c:v>105.42127000000086</c:v>
                </c:pt>
                <c:pt idx="24298">
                  <c:v>105.44023000000087</c:v>
                </c:pt>
                <c:pt idx="24299">
                  <c:v>105.45800000000087</c:v>
                </c:pt>
                <c:pt idx="24300">
                  <c:v>105.47011000000087</c:v>
                </c:pt>
                <c:pt idx="24301">
                  <c:v>105.47677000000087</c:v>
                </c:pt>
                <c:pt idx="24302">
                  <c:v>105.47846000000087</c:v>
                </c:pt>
                <c:pt idx="24303">
                  <c:v>105.47864000000087</c:v>
                </c:pt>
                <c:pt idx="24304">
                  <c:v>105.47864000000087</c:v>
                </c:pt>
                <c:pt idx="24305">
                  <c:v>105.47864000000087</c:v>
                </c:pt>
                <c:pt idx="24306">
                  <c:v>105.47864000000087</c:v>
                </c:pt>
                <c:pt idx="24307">
                  <c:v>105.47864000000087</c:v>
                </c:pt>
                <c:pt idx="24308">
                  <c:v>105.47864000000087</c:v>
                </c:pt>
                <c:pt idx="24309">
                  <c:v>105.48233000000087</c:v>
                </c:pt>
                <c:pt idx="24310">
                  <c:v>105.48593000000088</c:v>
                </c:pt>
                <c:pt idx="24311">
                  <c:v>105.48767000000088</c:v>
                </c:pt>
                <c:pt idx="24312">
                  <c:v>105.48767000000088</c:v>
                </c:pt>
                <c:pt idx="24313">
                  <c:v>105.48767000000088</c:v>
                </c:pt>
                <c:pt idx="24314">
                  <c:v>105.48767000000088</c:v>
                </c:pt>
                <c:pt idx="24315">
                  <c:v>105.48767000000088</c:v>
                </c:pt>
                <c:pt idx="24316">
                  <c:v>105.48767000000088</c:v>
                </c:pt>
                <c:pt idx="24317">
                  <c:v>105.48767000000088</c:v>
                </c:pt>
                <c:pt idx="24318">
                  <c:v>105.48767000000088</c:v>
                </c:pt>
                <c:pt idx="24319">
                  <c:v>105.48767000000088</c:v>
                </c:pt>
                <c:pt idx="24320">
                  <c:v>105.48767000000088</c:v>
                </c:pt>
                <c:pt idx="24321">
                  <c:v>105.48767000000088</c:v>
                </c:pt>
                <c:pt idx="24322">
                  <c:v>105.48767000000088</c:v>
                </c:pt>
                <c:pt idx="24323">
                  <c:v>105.48767000000088</c:v>
                </c:pt>
                <c:pt idx="24324">
                  <c:v>105.48767000000088</c:v>
                </c:pt>
                <c:pt idx="24325">
                  <c:v>105.48767000000088</c:v>
                </c:pt>
                <c:pt idx="24326">
                  <c:v>105.48767000000088</c:v>
                </c:pt>
                <c:pt idx="24327">
                  <c:v>105.48767000000088</c:v>
                </c:pt>
                <c:pt idx="24328">
                  <c:v>105.48767000000088</c:v>
                </c:pt>
                <c:pt idx="24329">
                  <c:v>105.48767000000088</c:v>
                </c:pt>
                <c:pt idx="24330">
                  <c:v>105.48767000000088</c:v>
                </c:pt>
                <c:pt idx="24331">
                  <c:v>105.49102000000087</c:v>
                </c:pt>
                <c:pt idx="24332">
                  <c:v>105.49823000000087</c:v>
                </c:pt>
                <c:pt idx="24333">
                  <c:v>105.50619000000087</c:v>
                </c:pt>
                <c:pt idx="24334">
                  <c:v>105.51013000000087</c:v>
                </c:pt>
                <c:pt idx="24335">
                  <c:v>105.51114000000086</c:v>
                </c:pt>
                <c:pt idx="24336">
                  <c:v>105.51114000000086</c:v>
                </c:pt>
                <c:pt idx="24337">
                  <c:v>105.51114000000086</c:v>
                </c:pt>
                <c:pt idx="24338">
                  <c:v>105.51114000000086</c:v>
                </c:pt>
                <c:pt idx="24339">
                  <c:v>105.51114000000086</c:v>
                </c:pt>
                <c:pt idx="24340">
                  <c:v>105.51114000000086</c:v>
                </c:pt>
                <c:pt idx="24341">
                  <c:v>105.51114000000086</c:v>
                </c:pt>
                <c:pt idx="24342">
                  <c:v>105.51114000000086</c:v>
                </c:pt>
                <c:pt idx="24343">
                  <c:v>105.51114000000086</c:v>
                </c:pt>
                <c:pt idx="24344">
                  <c:v>105.52447000000086</c:v>
                </c:pt>
                <c:pt idx="24345">
                  <c:v>105.54010000000086</c:v>
                </c:pt>
                <c:pt idx="24346">
                  <c:v>105.55007000000086</c:v>
                </c:pt>
                <c:pt idx="24347">
                  <c:v>105.55792000000086</c:v>
                </c:pt>
                <c:pt idx="24348">
                  <c:v>105.56235000000086</c:v>
                </c:pt>
                <c:pt idx="24349">
                  <c:v>105.56356000000086</c:v>
                </c:pt>
                <c:pt idx="24350">
                  <c:v>105.56356000000086</c:v>
                </c:pt>
                <c:pt idx="24351">
                  <c:v>105.56356000000086</c:v>
                </c:pt>
                <c:pt idx="24352">
                  <c:v>105.56356000000086</c:v>
                </c:pt>
                <c:pt idx="24353">
                  <c:v>105.56356000000086</c:v>
                </c:pt>
                <c:pt idx="24354">
                  <c:v>105.56356000000086</c:v>
                </c:pt>
                <c:pt idx="24355">
                  <c:v>105.56356000000086</c:v>
                </c:pt>
                <c:pt idx="24356">
                  <c:v>105.56356000000086</c:v>
                </c:pt>
                <c:pt idx="24357">
                  <c:v>105.56356000000086</c:v>
                </c:pt>
                <c:pt idx="24358">
                  <c:v>105.56356000000086</c:v>
                </c:pt>
                <c:pt idx="24359">
                  <c:v>105.56356000000086</c:v>
                </c:pt>
                <c:pt idx="24360">
                  <c:v>105.56356000000086</c:v>
                </c:pt>
                <c:pt idx="24361">
                  <c:v>105.56356000000086</c:v>
                </c:pt>
                <c:pt idx="24362">
                  <c:v>105.56356000000086</c:v>
                </c:pt>
                <c:pt idx="24363">
                  <c:v>105.56356000000086</c:v>
                </c:pt>
                <c:pt idx="24364">
                  <c:v>105.56356000000086</c:v>
                </c:pt>
                <c:pt idx="24365">
                  <c:v>105.56356000000086</c:v>
                </c:pt>
                <c:pt idx="24366">
                  <c:v>105.56356000000086</c:v>
                </c:pt>
                <c:pt idx="24367">
                  <c:v>105.56356000000086</c:v>
                </c:pt>
                <c:pt idx="24368">
                  <c:v>105.56356000000086</c:v>
                </c:pt>
                <c:pt idx="24369">
                  <c:v>105.56356000000086</c:v>
                </c:pt>
                <c:pt idx="24370">
                  <c:v>105.56356000000086</c:v>
                </c:pt>
                <c:pt idx="24371">
                  <c:v>105.56356000000086</c:v>
                </c:pt>
                <c:pt idx="24372">
                  <c:v>105.56356000000086</c:v>
                </c:pt>
                <c:pt idx="24373">
                  <c:v>105.56356000000086</c:v>
                </c:pt>
                <c:pt idx="24374">
                  <c:v>105.56356000000086</c:v>
                </c:pt>
                <c:pt idx="24375">
                  <c:v>105.56356000000086</c:v>
                </c:pt>
                <c:pt idx="24376">
                  <c:v>105.56356000000086</c:v>
                </c:pt>
                <c:pt idx="24377">
                  <c:v>105.56356000000086</c:v>
                </c:pt>
                <c:pt idx="24378">
                  <c:v>105.56356000000086</c:v>
                </c:pt>
                <c:pt idx="24379">
                  <c:v>105.56356000000086</c:v>
                </c:pt>
                <c:pt idx="24380">
                  <c:v>105.56356000000086</c:v>
                </c:pt>
                <c:pt idx="24381">
                  <c:v>105.56356000000086</c:v>
                </c:pt>
                <c:pt idx="24382">
                  <c:v>105.56356000000086</c:v>
                </c:pt>
                <c:pt idx="24383">
                  <c:v>105.56356000000086</c:v>
                </c:pt>
                <c:pt idx="24384">
                  <c:v>105.56356000000086</c:v>
                </c:pt>
                <c:pt idx="24385">
                  <c:v>105.56356000000086</c:v>
                </c:pt>
                <c:pt idx="24386">
                  <c:v>105.56356000000086</c:v>
                </c:pt>
                <c:pt idx="24387">
                  <c:v>105.56356000000086</c:v>
                </c:pt>
                <c:pt idx="24388">
                  <c:v>105.56356000000086</c:v>
                </c:pt>
                <c:pt idx="24389">
                  <c:v>105.56356000000086</c:v>
                </c:pt>
                <c:pt idx="24390">
                  <c:v>105.56356000000086</c:v>
                </c:pt>
                <c:pt idx="24391">
                  <c:v>105.56356000000086</c:v>
                </c:pt>
                <c:pt idx="24392">
                  <c:v>105.56356000000086</c:v>
                </c:pt>
                <c:pt idx="24393">
                  <c:v>105.56356000000086</c:v>
                </c:pt>
                <c:pt idx="24394">
                  <c:v>105.56356000000086</c:v>
                </c:pt>
                <c:pt idx="24395">
                  <c:v>105.56356000000086</c:v>
                </c:pt>
                <c:pt idx="24396">
                  <c:v>105.56356000000086</c:v>
                </c:pt>
                <c:pt idx="24397">
                  <c:v>105.56500000000086</c:v>
                </c:pt>
                <c:pt idx="24398">
                  <c:v>105.57371000000086</c:v>
                </c:pt>
                <c:pt idx="24399">
                  <c:v>105.58312000000086</c:v>
                </c:pt>
                <c:pt idx="24400">
                  <c:v>105.58912000000086</c:v>
                </c:pt>
                <c:pt idx="24401">
                  <c:v>105.59212000000086</c:v>
                </c:pt>
                <c:pt idx="24402">
                  <c:v>105.59276000000087</c:v>
                </c:pt>
                <c:pt idx="24403">
                  <c:v>105.59276000000087</c:v>
                </c:pt>
                <c:pt idx="24404">
                  <c:v>105.59276000000087</c:v>
                </c:pt>
                <c:pt idx="24405">
                  <c:v>105.59276000000087</c:v>
                </c:pt>
                <c:pt idx="24406">
                  <c:v>105.59276000000087</c:v>
                </c:pt>
                <c:pt idx="24407">
                  <c:v>105.59276000000087</c:v>
                </c:pt>
                <c:pt idx="24408">
                  <c:v>105.59276000000087</c:v>
                </c:pt>
                <c:pt idx="24409">
                  <c:v>105.59702000000087</c:v>
                </c:pt>
                <c:pt idx="24410">
                  <c:v>105.60210000000087</c:v>
                </c:pt>
                <c:pt idx="24411">
                  <c:v>105.60749000000088</c:v>
                </c:pt>
                <c:pt idx="24412">
                  <c:v>105.61000000000088</c:v>
                </c:pt>
                <c:pt idx="24413">
                  <c:v>105.61017000000088</c:v>
                </c:pt>
                <c:pt idx="24414">
                  <c:v>105.61017000000088</c:v>
                </c:pt>
                <c:pt idx="24415">
                  <c:v>105.61017000000088</c:v>
                </c:pt>
                <c:pt idx="24416">
                  <c:v>105.61017000000088</c:v>
                </c:pt>
                <c:pt idx="24417">
                  <c:v>105.61017000000088</c:v>
                </c:pt>
                <c:pt idx="24418">
                  <c:v>105.61017000000088</c:v>
                </c:pt>
                <c:pt idx="24419">
                  <c:v>105.61017000000088</c:v>
                </c:pt>
                <c:pt idx="24420">
                  <c:v>105.61017000000088</c:v>
                </c:pt>
                <c:pt idx="24421">
                  <c:v>105.61017000000088</c:v>
                </c:pt>
                <c:pt idx="24422">
                  <c:v>105.61017000000088</c:v>
                </c:pt>
                <c:pt idx="24423">
                  <c:v>105.61488000000088</c:v>
                </c:pt>
                <c:pt idx="24424">
                  <c:v>105.61768000000087</c:v>
                </c:pt>
                <c:pt idx="24425">
                  <c:v>105.62865000000087</c:v>
                </c:pt>
                <c:pt idx="24426">
                  <c:v>105.63887000000088</c:v>
                </c:pt>
                <c:pt idx="24427">
                  <c:v>105.64501000000088</c:v>
                </c:pt>
                <c:pt idx="24428">
                  <c:v>105.64693000000088</c:v>
                </c:pt>
                <c:pt idx="24429">
                  <c:v>105.64703000000088</c:v>
                </c:pt>
                <c:pt idx="24430">
                  <c:v>105.64703000000088</c:v>
                </c:pt>
                <c:pt idx="24431">
                  <c:v>105.64703000000088</c:v>
                </c:pt>
                <c:pt idx="24432">
                  <c:v>105.64703000000088</c:v>
                </c:pt>
                <c:pt idx="24433">
                  <c:v>105.64703000000088</c:v>
                </c:pt>
                <c:pt idx="24434">
                  <c:v>105.64703000000088</c:v>
                </c:pt>
                <c:pt idx="24435">
                  <c:v>105.64703000000088</c:v>
                </c:pt>
                <c:pt idx="24436">
                  <c:v>105.64703000000088</c:v>
                </c:pt>
                <c:pt idx="24437">
                  <c:v>105.64703000000088</c:v>
                </c:pt>
                <c:pt idx="24438">
                  <c:v>105.64703000000088</c:v>
                </c:pt>
                <c:pt idx="24439">
                  <c:v>105.64703000000088</c:v>
                </c:pt>
                <c:pt idx="24440">
                  <c:v>105.64703000000088</c:v>
                </c:pt>
                <c:pt idx="24441">
                  <c:v>105.64703000000088</c:v>
                </c:pt>
                <c:pt idx="24442">
                  <c:v>105.65654000000089</c:v>
                </c:pt>
                <c:pt idx="24443">
                  <c:v>105.66704000000088</c:v>
                </c:pt>
                <c:pt idx="24444">
                  <c:v>105.67332000000088</c:v>
                </c:pt>
                <c:pt idx="24445">
                  <c:v>105.67641000000089</c:v>
                </c:pt>
                <c:pt idx="24446">
                  <c:v>105.67721000000088</c:v>
                </c:pt>
                <c:pt idx="24447">
                  <c:v>105.67721000000088</c:v>
                </c:pt>
                <c:pt idx="24448">
                  <c:v>105.67721000000088</c:v>
                </c:pt>
                <c:pt idx="24449">
                  <c:v>105.67721000000088</c:v>
                </c:pt>
                <c:pt idx="24450">
                  <c:v>105.67721000000088</c:v>
                </c:pt>
                <c:pt idx="24451">
                  <c:v>105.67721000000088</c:v>
                </c:pt>
                <c:pt idx="24452">
                  <c:v>105.67721000000088</c:v>
                </c:pt>
                <c:pt idx="24453">
                  <c:v>105.67721000000088</c:v>
                </c:pt>
                <c:pt idx="24454">
                  <c:v>105.67721000000088</c:v>
                </c:pt>
                <c:pt idx="24455">
                  <c:v>105.67721000000088</c:v>
                </c:pt>
                <c:pt idx="24456">
                  <c:v>105.67721000000088</c:v>
                </c:pt>
                <c:pt idx="24457">
                  <c:v>105.67721000000088</c:v>
                </c:pt>
                <c:pt idx="24458">
                  <c:v>105.67721000000088</c:v>
                </c:pt>
                <c:pt idx="24459">
                  <c:v>105.67721000000088</c:v>
                </c:pt>
                <c:pt idx="24460">
                  <c:v>105.67721000000088</c:v>
                </c:pt>
                <c:pt idx="24461">
                  <c:v>105.67721000000088</c:v>
                </c:pt>
                <c:pt idx="24462">
                  <c:v>105.67721000000088</c:v>
                </c:pt>
                <c:pt idx="24463">
                  <c:v>105.67839000000089</c:v>
                </c:pt>
                <c:pt idx="24464">
                  <c:v>105.68148000000089</c:v>
                </c:pt>
                <c:pt idx="24465">
                  <c:v>105.68484000000089</c:v>
                </c:pt>
                <c:pt idx="24466">
                  <c:v>105.68792000000089</c:v>
                </c:pt>
                <c:pt idx="24467">
                  <c:v>105.68933000000089</c:v>
                </c:pt>
                <c:pt idx="24468">
                  <c:v>105.68933000000089</c:v>
                </c:pt>
                <c:pt idx="24469">
                  <c:v>105.68933000000089</c:v>
                </c:pt>
                <c:pt idx="24470">
                  <c:v>105.68933000000089</c:v>
                </c:pt>
                <c:pt idx="24471">
                  <c:v>105.68933000000089</c:v>
                </c:pt>
                <c:pt idx="24472">
                  <c:v>105.68933000000089</c:v>
                </c:pt>
                <c:pt idx="24473">
                  <c:v>105.68933000000089</c:v>
                </c:pt>
                <c:pt idx="24474">
                  <c:v>105.68933000000089</c:v>
                </c:pt>
                <c:pt idx="24475">
                  <c:v>105.68933000000089</c:v>
                </c:pt>
                <c:pt idx="24476">
                  <c:v>105.68933000000089</c:v>
                </c:pt>
                <c:pt idx="24477">
                  <c:v>105.68933000000089</c:v>
                </c:pt>
                <c:pt idx="24478">
                  <c:v>105.68933000000089</c:v>
                </c:pt>
                <c:pt idx="24479">
                  <c:v>105.68933000000089</c:v>
                </c:pt>
                <c:pt idx="24480">
                  <c:v>105.68933000000089</c:v>
                </c:pt>
                <c:pt idx="24481">
                  <c:v>105.68933000000089</c:v>
                </c:pt>
                <c:pt idx="24482">
                  <c:v>105.68933000000089</c:v>
                </c:pt>
                <c:pt idx="24483">
                  <c:v>105.68933000000089</c:v>
                </c:pt>
                <c:pt idx="24484">
                  <c:v>105.68933000000089</c:v>
                </c:pt>
                <c:pt idx="24485">
                  <c:v>105.68933000000089</c:v>
                </c:pt>
                <c:pt idx="24486">
                  <c:v>105.68933000000089</c:v>
                </c:pt>
                <c:pt idx="24487">
                  <c:v>105.68933000000089</c:v>
                </c:pt>
                <c:pt idx="24488">
                  <c:v>105.68933000000089</c:v>
                </c:pt>
                <c:pt idx="24489">
                  <c:v>105.68933000000089</c:v>
                </c:pt>
                <c:pt idx="24490">
                  <c:v>105.68933000000089</c:v>
                </c:pt>
                <c:pt idx="24491">
                  <c:v>105.68933000000089</c:v>
                </c:pt>
                <c:pt idx="24492">
                  <c:v>105.68933000000089</c:v>
                </c:pt>
                <c:pt idx="24493">
                  <c:v>105.68933000000089</c:v>
                </c:pt>
                <c:pt idx="24494">
                  <c:v>105.68933000000089</c:v>
                </c:pt>
                <c:pt idx="24495">
                  <c:v>105.69403000000089</c:v>
                </c:pt>
                <c:pt idx="24496">
                  <c:v>105.7070200000009</c:v>
                </c:pt>
                <c:pt idx="24497">
                  <c:v>105.71761000000089</c:v>
                </c:pt>
                <c:pt idx="24498">
                  <c:v>105.72554000000089</c:v>
                </c:pt>
                <c:pt idx="24499">
                  <c:v>105.72980000000089</c:v>
                </c:pt>
                <c:pt idx="24500">
                  <c:v>105.73242000000089</c:v>
                </c:pt>
                <c:pt idx="24501">
                  <c:v>105.73330000000088</c:v>
                </c:pt>
                <c:pt idx="24502">
                  <c:v>105.73352000000088</c:v>
                </c:pt>
                <c:pt idx="24503">
                  <c:v>105.73519000000088</c:v>
                </c:pt>
                <c:pt idx="24504">
                  <c:v>105.74255000000089</c:v>
                </c:pt>
                <c:pt idx="24505">
                  <c:v>105.75387000000089</c:v>
                </c:pt>
                <c:pt idx="24506">
                  <c:v>105.76175000000089</c:v>
                </c:pt>
                <c:pt idx="24507">
                  <c:v>105.76584000000089</c:v>
                </c:pt>
                <c:pt idx="24508">
                  <c:v>105.7679100000009</c:v>
                </c:pt>
                <c:pt idx="24509">
                  <c:v>105.7692200000009</c:v>
                </c:pt>
                <c:pt idx="24510">
                  <c:v>105.7703800000009</c:v>
                </c:pt>
                <c:pt idx="24511">
                  <c:v>105.7713800000009</c:v>
                </c:pt>
                <c:pt idx="24512">
                  <c:v>105.77215000000091</c:v>
                </c:pt>
                <c:pt idx="24513">
                  <c:v>105.7725800000009</c:v>
                </c:pt>
                <c:pt idx="24514">
                  <c:v>105.7726600000009</c:v>
                </c:pt>
                <c:pt idx="24515">
                  <c:v>105.7726600000009</c:v>
                </c:pt>
                <c:pt idx="24516">
                  <c:v>105.7726600000009</c:v>
                </c:pt>
                <c:pt idx="24517">
                  <c:v>105.7726600000009</c:v>
                </c:pt>
                <c:pt idx="24518">
                  <c:v>105.7726600000009</c:v>
                </c:pt>
                <c:pt idx="24519">
                  <c:v>105.7726600000009</c:v>
                </c:pt>
                <c:pt idx="24520">
                  <c:v>105.7726600000009</c:v>
                </c:pt>
                <c:pt idx="24521">
                  <c:v>105.7726600000009</c:v>
                </c:pt>
                <c:pt idx="24522">
                  <c:v>105.7726600000009</c:v>
                </c:pt>
                <c:pt idx="24523">
                  <c:v>105.7726600000009</c:v>
                </c:pt>
                <c:pt idx="24524">
                  <c:v>105.7726600000009</c:v>
                </c:pt>
                <c:pt idx="24525">
                  <c:v>105.7726600000009</c:v>
                </c:pt>
                <c:pt idx="24526">
                  <c:v>105.7726600000009</c:v>
                </c:pt>
                <c:pt idx="24527">
                  <c:v>105.7726600000009</c:v>
                </c:pt>
                <c:pt idx="24528">
                  <c:v>105.7726600000009</c:v>
                </c:pt>
                <c:pt idx="24529">
                  <c:v>105.7726600000009</c:v>
                </c:pt>
                <c:pt idx="24530">
                  <c:v>105.7726600000009</c:v>
                </c:pt>
                <c:pt idx="24531">
                  <c:v>105.7726600000009</c:v>
                </c:pt>
                <c:pt idx="24532">
                  <c:v>105.7726600000009</c:v>
                </c:pt>
                <c:pt idx="24533">
                  <c:v>105.7726600000009</c:v>
                </c:pt>
                <c:pt idx="24534">
                  <c:v>105.7726600000009</c:v>
                </c:pt>
                <c:pt idx="24535">
                  <c:v>105.7726600000009</c:v>
                </c:pt>
                <c:pt idx="24536">
                  <c:v>105.7726600000009</c:v>
                </c:pt>
                <c:pt idx="24537">
                  <c:v>105.7726600000009</c:v>
                </c:pt>
                <c:pt idx="24538">
                  <c:v>105.7726600000009</c:v>
                </c:pt>
                <c:pt idx="24539">
                  <c:v>105.7726600000009</c:v>
                </c:pt>
                <c:pt idx="24540">
                  <c:v>105.7726600000009</c:v>
                </c:pt>
                <c:pt idx="24541">
                  <c:v>105.7726600000009</c:v>
                </c:pt>
                <c:pt idx="24542">
                  <c:v>105.7726600000009</c:v>
                </c:pt>
                <c:pt idx="24543">
                  <c:v>105.7737000000009</c:v>
                </c:pt>
                <c:pt idx="24544">
                  <c:v>105.7810300000009</c:v>
                </c:pt>
                <c:pt idx="24545">
                  <c:v>105.7924900000009</c:v>
                </c:pt>
                <c:pt idx="24546">
                  <c:v>105.80712000000089</c:v>
                </c:pt>
                <c:pt idx="24547">
                  <c:v>105.82337000000089</c:v>
                </c:pt>
                <c:pt idx="24548">
                  <c:v>105.83842000000089</c:v>
                </c:pt>
                <c:pt idx="24549">
                  <c:v>105.85041000000089</c:v>
                </c:pt>
                <c:pt idx="24550">
                  <c:v>105.8574100000009</c:v>
                </c:pt>
                <c:pt idx="24551">
                  <c:v>105.8686500000009</c:v>
                </c:pt>
                <c:pt idx="24552">
                  <c:v>105.87096000000089</c:v>
                </c:pt>
                <c:pt idx="24553">
                  <c:v>105.8717400000009</c:v>
                </c:pt>
                <c:pt idx="24554">
                  <c:v>105.8751400000009</c:v>
                </c:pt>
                <c:pt idx="24555">
                  <c:v>105.88443000000089</c:v>
                </c:pt>
                <c:pt idx="24556">
                  <c:v>105.89975000000089</c:v>
                </c:pt>
                <c:pt idx="24557">
                  <c:v>105.9066200000009</c:v>
                </c:pt>
                <c:pt idx="24558">
                  <c:v>105.9108900000009</c:v>
                </c:pt>
                <c:pt idx="24559">
                  <c:v>105.91413000000091</c:v>
                </c:pt>
                <c:pt idx="24560">
                  <c:v>105.91820000000091</c:v>
                </c:pt>
                <c:pt idx="24561">
                  <c:v>105.92249000000091</c:v>
                </c:pt>
                <c:pt idx="24562">
                  <c:v>105.92738000000091</c:v>
                </c:pt>
                <c:pt idx="24563">
                  <c:v>105.93846000000092</c:v>
                </c:pt>
                <c:pt idx="24564">
                  <c:v>105.95595000000091</c:v>
                </c:pt>
                <c:pt idx="24565">
                  <c:v>105.97677000000091</c:v>
                </c:pt>
                <c:pt idx="24566">
                  <c:v>105.99423000000091</c:v>
                </c:pt>
                <c:pt idx="24567">
                  <c:v>106.00188000000091</c:v>
                </c:pt>
                <c:pt idx="24568">
                  <c:v>106.00685000000091</c:v>
                </c:pt>
                <c:pt idx="24569">
                  <c:v>106.01272000000091</c:v>
                </c:pt>
                <c:pt idx="24570">
                  <c:v>106.02078000000091</c:v>
                </c:pt>
                <c:pt idx="24571">
                  <c:v>106.02461000000091</c:v>
                </c:pt>
                <c:pt idx="24572">
                  <c:v>106.0280500000009</c:v>
                </c:pt>
                <c:pt idx="24573">
                  <c:v>106.0308500000009</c:v>
                </c:pt>
                <c:pt idx="24574">
                  <c:v>106.0338200000009</c:v>
                </c:pt>
                <c:pt idx="24575">
                  <c:v>106.0371000000009</c:v>
                </c:pt>
                <c:pt idx="24576">
                  <c:v>106.04392000000091</c:v>
                </c:pt>
                <c:pt idx="24577">
                  <c:v>106.05618000000091</c:v>
                </c:pt>
                <c:pt idx="24578">
                  <c:v>106.0688300000009</c:v>
                </c:pt>
                <c:pt idx="24579">
                  <c:v>106.0804200000009</c:v>
                </c:pt>
                <c:pt idx="24580">
                  <c:v>106.0918300000009</c:v>
                </c:pt>
                <c:pt idx="24581">
                  <c:v>106.0990100000009</c:v>
                </c:pt>
                <c:pt idx="24582">
                  <c:v>106.1020000000009</c:v>
                </c:pt>
                <c:pt idx="24583">
                  <c:v>106.1041100000009</c:v>
                </c:pt>
                <c:pt idx="24584">
                  <c:v>106.1041100000009</c:v>
                </c:pt>
                <c:pt idx="24585">
                  <c:v>106.1042300000009</c:v>
                </c:pt>
                <c:pt idx="24586">
                  <c:v>106.1054500000009</c:v>
                </c:pt>
                <c:pt idx="24587">
                  <c:v>106.1113700000009</c:v>
                </c:pt>
                <c:pt idx="24588">
                  <c:v>106.1198800000009</c:v>
                </c:pt>
                <c:pt idx="24589">
                  <c:v>106.1257800000009</c:v>
                </c:pt>
                <c:pt idx="24590">
                  <c:v>106.1282000000009</c:v>
                </c:pt>
                <c:pt idx="24591">
                  <c:v>106.12839000000091</c:v>
                </c:pt>
                <c:pt idx="24592">
                  <c:v>106.12839000000091</c:v>
                </c:pt>
                <c:pt idx="24593">
                  <c:v>106.12839000000091</c:v>
                </c:pt>
                <c:pt idx="24594">
                  <c:v>106.12839000000091</c:v>
                </c:pt>
                <c:pt idx="24595">
                  <c:v>106.12839000000091</c:v>
                </c:pt>
                <c:pt idx="24596">
                  <c:v>106.12839000000091</c:v>
                </c:pt>
                <c:pt idx="24597">
                  <c:v>106.12839000000091</c:v>
                </c:pt>
                <c:pt idx="24598">
                  <c:v>106.12997000000091</c:v>
                </c:pt>
                <c:pt idx="24599">
                  <c:v>106.13637000000091</c:v>
                </c:pt>
                <c:pt idx="24600">
                  <c:v>106.14389000000091</c:v>
                </c:pt>
                <c:pt idx="24601">
                  <c:v>106.14936000000091</c:v>
                </c:pt>
                <c:pt idx="24602">
                  <c:v>106.15159000000091</c:v>
                </c:pt>
                <c:pt idx="24603">
                  <c:v>106.15197000000092</c:v>
                </c:pt>
                <c:pt idx="24604">
                  <c:v>106.15197000000092</c:v>
                </c:pt>
                <c:pt idx="24605">
                  <c:v>106.15197000000092</c:v>
                </c:pt>
                <c:pt idx="24606">
                  <c:v>106.15197000000092</c:v>
                </c:pt>
                <c:pt idx="24607">
                  <c:v>106.15197000000092</c:v>
                </c:pt>
                <c:pt idx="24608">
                  <c:v>106.15197000000092</c:v>
                </c:pt>
                <c:pt idx="24609">
                  <c:v>106.15197000000092</c:v>
                </c:pt>
                <c:pt idx="24610">
                  <c:v>106.15197000000092</c:v>
                </c:pt>
                <c:pt idx="24611">
                  <c:v>106.15197000000092</c:v>
                </c:pt>
                <c:pt idx="24612">
                  <c:v>106.15197000000092</c:v>
                </c:pt>
                <c:pt idx="24613">
                  <c:v>106.15197000000092</c:v>
                </c:pt>
                <c:pt idx="24614">
                  <c:v>106.15197000000092</c:v>
                </c:pt>
                <c:pt idx="24615">
                  <c:v>106.15197000000092</c:v>
                </c:pt>
                <c:pt idx="24616">
                  <c:v>106.15197000000092</c:v>
                </c:pt>
                <c:pt idx="24617">
                  <c:v>106.15197000000092</c:v>
                </c:pt>
                <c:pt idx="24618">
                  <c:v>106.15197000000092</c:v>
                </c:pt>
                <c:pt idx="24619">
                  <c:v>106.15197000000092</c:v>
                </c:pt>
                <c:pt idx="24620">
                  <c:v>106.15197000000092</c:v>
                </c:pt>
                <c:pt idx="24621">
                  <c:v>106.15197000000092</c:v>
                </c:pt>
                <c:pt idx="24622">
                  <c:v>106.15197000000092</c:v>
                </c:pt>
                <c:pt idx="24623">
                  <c:v>106.15197000000092</c:v>
                </c:pt>
                <c:pt idx="24624">
                  <c:v>106.15197000000092</c:v>
                </c:pt>
                <c:pt idx="24625">
                  <c:v>106.15197000000092</c:v>
                </c:pt>
                <c:pt idx="24626">
                  <c:v>106.15197000000092</c:v>
                </c:pt>
                <c:pt idx="24627">
                  <c:v>106.15197000000092</c:v>
                </c:pt>
                <c:pt idx="24628">
                  <c:v>106.15197000000092</c:v>
                </c:pt>
                <c:pt idx="24629">
                  <c:v>106.15197000000092</c:v>
                </c:pt>
                <c:pt idx="24630">
                  <c:v>106.15197000000092</c:v>
                </c:pt>
                <c:pt idx="24631">
                  <c:v>106.15197000000092</c:v>
                </c:pt>
                <c:pt idx="24632">
                  <c:v>106.15197000000092</c:v>
                </c:pt>
                <c:pt idx="24633">
                  <c:v>106.15197000000092</c:v>
                </c:pt>
                <c:pt idx="24634">
                  <c:v>106.15197000000092</c:v>
                </c:pt>
                <c:pt idx="24635">
                  <c:v>106.15197000000092</c:v>
                </c:pt>
                <c:pt idx="24636">
                  <c:v>106.15197000000092</c:v>
                </c:pt>
                <c:pt idx="24637">
                  <c:v>106.15197000000092</c:v>
                </c:pt>
                <c:pt idx="24638">
                  <c:v>106.15197000000092</c:v>
                </c:pt>
                <c:pt idx="24639">
                  <c:v>106.15197000000092</c:v>
                </c:pt>
                <c:pt idx="24640">
                  <c:v>106.15197000000092</c:v>
                </c:pt>
                <c:pt idx="24641">
                  <c:v>106.15197000000092</c:v>
                </c:pt>
                <c:pt idx="24642">
                  <c:v>106.15197000000092</c:v>
                </c:pt>
                <c:pt idx="24643">
                  <c:v>106.15197000000092</c:v>
                </c:pt>
                <c:pt idx="24644">
                  <c:v>106.15197000000092</c:v>
                </c:pt>
                <c:pt idx="24645">
                  <c:v>106.15197000000092</c:v>
                </c:pt>
                <c:pt idx="24646">
                  <c:v>106.15197000000092</c:v>
                </c:pt>
                <c:pt idx="24647">
                  <c:v>106.15197000000092</c:v>
                </c:pt>
                <c:pt idx="24648">
                  <c:v>106.15197000000092</c:v>
                </c:pt>
                <c:pt idx="24649">
                  <c:v>106.15197000000092</c:v>
                </c:pt>
                <c:pt idx="24650">
                  <c:v>106.15197000000092</c:v>
                </c:pt>
                <c:pt idx="24651">
                  <c:v>106.15197000000092</c:v>
                </c:pt>
                <c:pt idx="24652">
                  <c:v>106.15197000000092</c:v>
                </c:pt>
                <c:pt idx="24653">
                  <c:v>106.15197000000092</c:v>
                </c:pt>
                <c:pt idx="24654">
                  <c:v>106.15197000000092</c:v>
                </c:pt>
                <c:pt idx="24655">
                  <c:v>106.15197000000092</c:v>
                </c:pt>
                <c:pt idx="24656">
                  <c:v>106.15197000000092</c:v>
                </c:pt>
                <c:pt idx="24657">
                  <c:v>106.15197000000092</c:v>
                </c:pt>
                <c:pt idx="24658">
                  <c:v>106.15197000000092</c:v>
                </c:pt>
                <c:pt idx="24659">
                  <c:v>106.15197000000092</c:v>
                </c:pt>
                <c:pt idx="24660">
                  <c:v>106.15197000000092</c:v>
                </c:pt>
                <c:pt idx="24661">
                  <c:v>106.15197000000092</c:v>
                </c:pt>
                <c:pt idx="24662">
                  <c:v>106.15197000000092</c:v>
                </c:pt>
                <c:pt idx="24663">
                  <c:v>106.15197000000092</c:v>
                </c:pt>
                <c:pt idx="24664">
                  <c:v>106.15197000000092</c:v>
                </c:pt>
                <c:pt idx="24665">
                  <c:v>106.15197000000092</c:v>
                </c:pt>
                <c:pt idx="24666">
                  <c:v>106.15197000000092</c:v>
                </c:pt>
                <c:pt idx="24667">
                  <c:v>106.15197000000092</c:v>
                </c:pt>
                <c:pt idx="24668">
                  <c:v>106.15197000000092</c:v>
                </c:pt>
                <c:pt idx="24669">
                  <c:v>106.15197000000092</c:v>
                </c:pt>
                <c:pt idx="24670">
                  <c:v>106.15197000000092</c:v>
                </c:pt>
                <c:pt idx="24671">
                  <c:v>106.15197000000092</c:v>
                </c:pt>
                <c:pt idx="24672">
                  <c:v>106.15197000000092</c:v>
                </c:pt>
                <c:pt idx="24673">
                  <c:v>106.15197000000092</c:v>
                </c:pt>
                <c:pt idx="24674">
                  <c:v>106.15197000000092</c:v>
                </c:pt>
                <c:pt idx="24675">
                  <c:v>106.15197000000092</c:v>
                </c:pt>
                <c:pt idx="24676">
                  <c:v>106.15197000000092</c:v>
                </c:pt>
                <c:pt idx="24677">
                  <c:v>106.15197000000092</c:v>
                </c:pt>
                <c:pt idx="24678">
                  <c:v>106.15197000000092</c:v>
                </c:pt>
                <c:pt idx="24679">
                  <c:v>106.15197000000092</c:v>
                </c:pt>
                <c:pt idx="24680">
                  <c:v>106.16065000000091</c:v>
                </c:pt>
                <c:pt idx="24681">
                  <c:v>106.16748000000091</c:v>
                </c:pt>
                <c:pt idx="24682">
                  <c:v>106.17004000000091</c:v>
                </c:pt>
                <c:pt idx="24683">
                  <c:v>106.17048000000091</c:v>
                </c:pt>
                <c:pt idx="24684">
                  <c:v>106.17048000000091</c:v>
                </c:pt>
                <c:pt idx="24685">
                  <c:v>106.17048000000091</c:v>
                </c:pt>
                <c:pt idx="24686">
                  <c:v>106.17048000000091</c:v>
                </c:pt>
                <c:pt idx="24687">
                  <c:v>106.17048000000091</c:v>
                </c:pt>
                <c:pt idx="24688">
                  <c:v>106.17048000000091</c:v>
                </c:pt>
                <c:pt idx="24689">
                  <c:v>106.17048000000091</c:v>
                </c:pt>
                <c:pt idx="24690">
                  <c:v>106.17048000000091</c:v>
                </c:pt>
                <c:pt idx="24691">
                  <c:v>106.17048000000091</c:v>
                </c:pt>
                <c:pt idx="24692">
                  <c:v>106.17048000000091</c:v>
                </c:pt>
                <c:pt idx="24693">
                  <c:v>106.17048000000091</c:v>
                </c:pt>
                <c:pt idx="24694">
                  <c:v>106.17048000000091</c:v>
                </c:pt>
                <c:pt idx="24695">
                  <c:v>106.17048000000091</c:v>
                </c:pt>
                <c:pt idx="24696">
                  <c:v>106.17048000000091</c:v>
                </c:pt>
                <c:pt idx="24697">
                  <c:v>106.17048000000091</c:v>
                </c:pt>
                <c:pt idx="24698">
                  <c:v>106.17048000000091</c:v>
                </c:pt>
                <c:pt idx="24699">
                  <c:v>106.17048000000091</c:v>
                </c:pt>
                <c:pt idx="24700">
                  <c:v>106.17048000000091</c:v>
                </c:pt>
                <c:pt idx="24701">
                  <c:v>106.1751200000009</c:v>
                </c:pt>
                <c:pt idx="24702">
                  <c:v>106.1869000000009</c:v>
                </c:pt>
                <c:pt idx="24703">
                  <c:v>106.2063700000009</c:v>
                </c:pt>
                <c:pt idx="24704">
                  <c:v>106.22971000000091</c:v>
                </c:pt>
                <c:pt idx="24705">
                  <c:v>106.2414200000009</c:v>
                </c:pt>
                <c:pt idx="24706">
                  <c:v>106.2424500000009</c:v>
                </c:pt>
                <c:pt idx="24707">
                  <c:v>106.2424500000009</c:v>
                </c:pt>
                <c:pt idx="24708">
                  <c:v>106.2424500000009</c:v>
                </c:pt>
                <c:pt idx="24709">
                  <c:v>106.2424500000009</c:v>
                </c:pt>
                <c:pt idx="24710">
                  <c:v>106.2424500000009</c:v>
                </c:pt>
                <c:pt idx="24711">
                  <c:v>106.2424500000009</c:v>
                </c:pt>
                <c:pt idx="24712">
                  <c:v>106.2424500000009</c:v>
                </c:pt>
                <c:pt idx="24713">
                  <c:v>106.2424500000009</c:v>
                </c:pt>
                <c:pt idx="24714">
                  <c:v>106.2424500000009</c:v>
                </c:pt>
                <c:pt idx="24715">
                  <c:v>106.2424500000009</c:v>
                </c:pt>
                <c:pt idx="24716">
                  <c:v>106.2424500000009</c:v>
                </c:pt>
                <c:pt idx="24717">
                  <c:v>106.2424500000009</c:v>
                </c:pt>
                <c:pt idx="24718">
                  <c:v>106.2430300000009</c:v>
                </c:pt>
                <c:pt idx="24719">
                  <c:v>106.2488400000009</c:v>
                </c:pt>
                <c:pt idx="24720">
                  <c:v>106.2609700000009</c:v>
                </c:pt>
                <c:pt idx="24721">
                  <c:v>106.2703300000009</c:v>
                </c:pt>
                <c:pt idx="24722">
                  <c:v>106.2751700000009</c:v>
                </c:pt>
                <c:pt idx="24723">
                  <c:v>106.2764400000009</c:v>
                </c:pt>
                <c:pt idx="24724">
                  <c:v>106.2764400000009</c:v>
                </c:pt>
                <c:pt idx="24725">
                  <c:v>106.2764400000009</c:v>
                </c:pt>
                <c:pt idx="24726">
                  <c:v>106.2764400000009</c:v>
                </c:pt>
                <c:pt idx="24727">
                  <c:v>106.2764400000009</c:v>
                </c:pt>
                <c:pt idx="24728">
                  <c:v>106.2764400000009</c:v>
                </c:pt>
                <c:pt idx="24729">
                  <c:v>106.2764400000009</c:v>
                </c:pt>
                <c:pt idx="24730">
                  <c:v>106.2764400000009</c:v>
                </c:pt>
                <c:pt idx="24731">
                  <c:v>106.2764400000009</c:v>
                </c:pt>
                <c:pt idx="24732">
                  <c:v>106.2764400000009</c:v>
                </c:pt>
                <c:pt idx="24733">
                  <c:v>106.2764400000009</c:v>
                </c:pt>
                <c:pt idx="24734">
                  <c:v>106.2783200000009</c:v>
                </c:pt>
                <c:pt idx="24735">
                  <c:v>106.2810100000009</c:v>
                </c:pt>
                <c:pt idx="24736">
                  <c:v>106.2856200000009</c:v>
                </c:pt>
                <c:pt idx="24737">
                  <c:v>106.2913000000009</c:v>
                </c:pt>
                <c:pt idx="24738">
                  <c:v>106.2960000000009</c:v>
                </c:pt>
                <c:pt idx="24739">
                  <c:v>106.2980900000009</c:v>
                </c:pt>
                <c:pt idx="24740">
                  <c:v>106.2982900000009</c:v>
                </c:pt>
                <c:pt idx="24741">
                  <c:v>106.2982900000009</c:v>
                </c:pt>
                <c:pt idx="24742">
                  <c:v>106.2982900000009</c:v>
                </c:pt>
                <c:pt idx="24743">
                  <c:v>106.2982900000009</c:v>
                </c:pt>
                <c:pt idx="24744">
                  <c:v>106.2982900000009</c:v>
                </c:pt>
                <c:pt idx="24745">
                  <c:v>106.2982900000009</c:v>
                </c:pt>
                <c:pt idx="24746">
                  <c:v>106.2982900000009</c:v>
                </c:pt>
                <c:pt idx="24747">
                  <c:v>106.2982900000009</c:v>
                </c:pt>
                <c:pt idx="24748">
                  <c:v>106.2982900000009</c:v>
                </c:pt>
                <c:pt idx="24749">
                  <c:v>106.2982900000009</c:v>
                </c:pt>
                <c:pt idx="24750">
                  <c:v>106.2982900000009</c:v>
                </c:pt>
                <c:pt idx="24751">
                  <c:v>106.2982900000009</c:v>
                </c:pt>
                <c:pt idx="24752">
                  <c:v>106.2982900000009</c:v>
                </c:pt>
                <c:pt idx="24753">
                  <c:v>106.2982900000009</c:v>
                </c:pt>
                <c:pt idx="24754">
                  <c:v>106.2982900000009</c:v>
                </c:pt>
                <c:pt idx="24755">
                  <c:v>106.2982900000009</c:v>
                </c:pt>
                <c:pt idx="24756">
                  <c:v>106.2982900000009</c:v>
                </c:pt>
                <c:pt idx="24757">
                  <c:v>106.2982900000009</c:v>
                </c:pt>
                <c:pt idx="24758">
                  <c:v>106.2982900000009</c:v>
                </c:pt>
                <c:pt idx="24759">
                  <c:v>106.2982900000009</c:v>
                </c:pt>
                <c:pt idx="24760">
                  <c:v>106.2982900000009</c:v>
                </c:pt>
                <c:pt idx="24761">
                  <c:v>106.2986500000009</c:v>
                </c:pt>
                <c:pt idx="24762">
                  <c:v>106.30574000000091</c:v>
                </c:pt>
                <c:pt idx="24763">
                  <c:v>106.3244800000009</c:v>
                </c:pt>
                <c:pt idx="24764">
                  <c:v>106.33784000000091</c:v>
                </c:pt>
                <c:pt idx="24765">
                  <c:v>106.34013000000091</c:v>
                </c:pt>
                <c:pt idx="24766">
                  <c:v>106.34513000000091</c:v>
                </c:pt>
                <c:pt idx="24767">
                  <c:v>106.35350000000091</c:v>
                </c:pt>
                <c:pt idx="24768">
                  <c:v>106.3669600000009</c:v>
                </c:pt>
                <c:pt idx="24769">
                  <c:v>106.3785200000009</c:v>
                </c:pt>
                <c:pt idx="24770">
                  <c:v>106.38378000000091</c:v>
                </c:pt>
                <c:pt idx="24771">
                  <c:v>106.3848800000009</c:v>
                </c:pt>
                <c:pt idx="24772">
                  <c:v>106.3848800000009</c:v>
                </c:pt>
                <c:pt idx="24773">
                  <c:v>106.3848800000009</c:v>
                </c:pt>
                <c:pt idx="24774">
                  <c:v>106.3848800000009</c:v>
                </c:pt>
                <c:pt idx="24775">
                  <c:v>106.3848800000009</c:v>
                </c:pt>
                <c:pt idx="24776">
                  <c:v>106.3848800000009</c:v>
                </c:pt>
                <c:pt idx="24777">
                  <c:v>106.3848800000009</c:v>
                </c:pt>
                <c:pt idx="24778">
                  <c:v>106.39107000000091</c:v>
                </c:pt>
                <c:pt idx="24779">
                  <c:v>106.39940000000091</c:v>
                </c:pt>
                <c:pt idx="24780">
                  <c:v>106.41569000000091</c:v>
                </c:pt>
                <c:pt idx="24781">
                  <c:v>106.42738000000091</c:v>
                </c:pt>
                <c:pt idx="24782">
                  <c:v>106.4361400000009</c:v>
                </c:pt>
                <c:pt idx="24783">
                  <c:v>106.44009000000091</c:v>
                </c:pt>
                <c:pt idx="24784">
                  <c:v>106.44054000000091</c:v>
                </c:pt>
                <c:pt idx="24785">
                  <c:v>106.44054000000091</c:v>
                </c:pt>
                <c:pt idx="24786">
                  <c:v>106.44054000000091</c:v>
                </c:pt>
                <c:pt idx="24787">
                  <c:v>106.44054000000091</c:v>
                </c:pt>
                <c:pt idx="24788">
                  <c:v>106.44054000000091</c:v>
                </c:pt>
                <c:pt idx="24789">
                  <c:v>106.44054000000091</c:v>
                </c:pt>
                <c:pt idx="24790">
                  <c:v>106.44054000000091</c:v>
                </c:pt>
                <c:pt idx="24791">
                  <c:v>106.44054000000091</c:v>
                </c:pt>
                <c:pt idx="24792">
                  <c:v>106.44054000000091</c:v>
                </c:pt>
                <c:pt idx="24793">
                  <c:v>106.44054000000091</c:v>
                </c:pt>
                <c:pt idx="24794">
                  <c:v>106.44054000000091</c:v>
                </c:pt>
                <c:pt idx="24795">
                  <c:v>106.44054000000091</c:v>
                </c:pt>
                <c:pt idx="24796">
                  <c:v>106.44054000000091</c:v>
                </c:pt>
                <c:pt idx="24797">
                  <c:v>106.44054000000091</c:v>
                </c:pt>
                <c:pt idx="24798">
                  <c:v>106.44054000000091</c:v>
                </c:pt>
                <c:pt idx="24799">
                  <c:v>106.44054000000091</c:v>
                </c:pt>
                <c:pt idx="24800">
                  <c:v>106.44054000000091</c:v>
                </c:pt>
                <c:pt idx="24801">
                  <c:v>106.44054000000091</c:v>
                </c:pt>
                <c:pt idx="24802">
                  <c:v>106.44054000000091</c:v>
                </c:pt>
                <c:pt idx="24803">
                  <c:v>106.44054000000091</c:v>
                </c:pt>
                <c:pt idx="24804">
                  <c:v>106.44054000000091</c:v>
                </c:pt>
                <c:pt idx="24805">
                  <c:v>106.44054000000091</c:v>
                </c:pt>
                <c:pt idx="24806">
                  <c:v>106.44054000000091</c:v>
                </c:pt>
                <c:pt idx="24807">
                  <c:v>106.44054000000091</c:v>
                </c:pt>
                <c:pt idx="24808">
                  <c:v>106.44054000000091</c:v>
                </c:pt>
                <c:pt idx="24809">
                  <c:v>106.44054000000091</c:v>
                </c:pt>
                <c:pt idx="24810">
                  <c:v>106.44054000000091</c:v>
                </c:pt>
                <c:pt idx="24811">
                  <c:v>106.44054000000091</c:v>
                </c:pt>
                <c:pt idx="24812">
                  <c:v>106.44054000000091</c:v>
                </c:pt>
                <c:pt idx="24813">
                  <c:v>106.44054000000091</c:v>
                </c:pt>
                <c:pt idx="24814">
                  <c:v>106.44054000000091</c:v>
                </c:pt>
                <c:pt idx="24815">
                  <c:v>106.44054000000091</c:v>
                </c:pt>
                <c:pt idx="24816">
                  <c:v>106.44054000000091</c:v>
                </c:pt>
                <c:pt idx="24817">
                  <c:v>106.44054000000091</c:v>
                </c:pt>
                <c:pt idx="24818">
                  <c:v>106.44054000000091</c:v>
                </c:pt>
                <c:pt idx="24819">
                  <c:v>106.44054000000091</c:v>
                </c:pt>
                <c:pt idx="24820">
                  <c:v>106.44054000000091</c:v>
                </c:pt>
                <c:pt idx="24821">
                  <c:v>106.44054000000091</c:v>
                </c:pt>
                <c:pt idx="24822">
                  <c:v>106.44054000000091</c:v>
                </c:pt>
                <c:pt idx="24823">
                  <c:v>106.44054000000091</c:v>
                </c:pt>
                <c:pt idx="24824">
                  <c:v>106.44054000000091</c:v>
                </c:pt>
                <c:pt idx="24825">
                  <c:v>106.44054000000091</c:v>
                </c:pt>
                <c:pt idx="24826">
                  <c:v>106.44519000000091</c:v>
                </c:pt>
                <c:pt idx="24827">
                  <c:v>106.46221000000091</c:v>
                </c:pt>
                <c:pt idx="24828">
                  <c:v>106.47530000000091</c:v>
                </c:pt>
                <c:pt idx="24829">
                  <c:v>106.48104000000092</c:v>
                </c:pt>
                <c:pt idx="24830">
                  <c:v>106.48293000000092</c:v>
                </c:pt>
                <c:pt idx="24831">
                  <c:v>106.48313000000093</c:v>
                </c:pt>
                <c:pt idx="24832">
                  <c:v>106.48313000000093</c:v>
                </c:pt>
                <c:pt idx="24833">
                  <c:v>106.48313000000093</c:v>
                </c:pt>
                <c:pt idx="24834">
                  <c:v>106.48313000000093</c:v>
                </c:pt>
                <c:pt idx="24835">
                  <c:v>106.48313000000093</c:v>
                </c:pt>
                <c:pt idx="24836">
                  <c:v>106.48313000000093</c:v>
                </c:pt>
                <c:pt idx="24837">
                  <c:v>106.48313000000093</c:v>
                </c:pt>
                <c:pt idx="24838">
                  <c:v>106.48313000000093</c:v>
                </c:pt>
                <c:pt idx="24839">
                  <c:v>106.48313000000093</c:v>
                </c:pt>
                <c:pt idx="24840">
                  <c:v>106.48313000000093</c:v>
                </c:pt>
                <c:pt idx="24841">
                  <c:v>106.48313000000093</c:v>
                </c:pt>
                <c:pt idx="24842">
                  <c:v>106.48313000000093</c:v>
                </c:pt>
                <c:pt idx="24843">
                  <c:v>106.48313000000093</c:v>
                </c:pt>
                <c:pt idx="24844">
                  <c:v>106.48313000000093</c:v>
                </c:pt>
                <c:pt idx="24845">
                  <c:v>106.48313000000093</c:v>
                </c:pt>
                <c:pt idx="24846">
                  <c:v>106.48313000000093</c:v>
                </c:pt>
                <c:pt idx="24847">
                  <c:v>106.48313000000093</c:v>
                </c:pt>
                <c:pt idx="24848">
                  <c:v>106.48313000000093</c:v>
                </c:pt>
                <c:pt idx="24849">
                  <c:v>106.48313000000093</c:v>
                </c:pt>
                <c:pt idx="24850">
                  <c:v>106.48313000000093</c:v>
                </c:pt>
                <c:pt idx="24851">
                  <c:v>106.48313000000093</c:v>
                </c:pt>
                <c:pt idx="24852">
                  <c:v>106.48313000000093</c:v>
                </c:pt>
                <c:pt idx="24853">
                  <c:v>106.48313000000093</c:v>
                </c:pt>
                <c:pt idx="24854">
                  <c:v>106.48313000000093</c:v>
                </c:pt>
                <c:pt idx="24855">
                  <c:v>106.48313000000093</c:v>
                </c:pt>
                <c:pt idx="24856">
                  <c:v>106.48313000000093</c:v>
                </c:pt>
                <c:pt idx="24857">
                  <c:v>106.48313000000093</c:v>
                </c:pt>
                <c:pt idx="24858">
                  <c:v>106.48313000000093</c:v>
                </c:pt>
                <c:pt idx="24859">
                  <c:v>106.48313000000093</c:v>
                </c:pt>
                <c:pt idx="24860">
                  <c:v>106.48313000000093</c:v>
                </c:pt>
                <c:pt idx="24861">
                  <c:v>106.48313000000093</c:v>
                </c:pt>
                <c:pt idx="24862">
                  <c:v>106.48313000000093</c:v>
                </c:pt>
                <c:pt idx="24863">
                  <c:v>106.48313000000093</c:v>
                </c:pt>
                <c:pt idx="24864">
                  <c:v>106.48313000000093</c:v>
                </c:pt>
                <c:pt idx="24865">
                  <c:v>106.48313000000093</c:v>
                </c:pt>
                <c:pt idx="24866">
                  <c:v>106.48313000000093</c:v>
                </c:pt>
                <c:pt idx="24867">
                  <c:v>106.48313000000093</c:v>
                </c:pt>
                <c:pt idx="24868">
                  <c:v>106.48313000000093</c:v>
                </c:pt>
                <c:pt idx="24869">
                  <c:v>106.48313000000093</c:v>
                </c:pt>
                <c:pt idx="24870">
                  <c:v>106.48313000000093</c:v>
                </c:pt>
                <c:pt idx="24871">
                  <c:v>106.48313000000093</c:v>
                </c:pt>
                <c:pt idx="24872">
                  <c:v>106.48313000000093</c:v>
                </c:pt>
                <c:pt idx="24873">
                  <c:v>106.48313000000093</c:v>
                </c:pt>
                <c:pt idx="24874">
                  <c:v>106.48313000000093</c:v>
                </c:pt>
                <c:pt idx="24875">
                  <c:v>106.48313000000093</c:v>
                </c:pt>
                <c:pt idx="24876">
                  <c:v>106.48313000000093</c:v>
                </c:pt>
                <c:pt idx="24877">
                  <c:v>106.48313000000093</c:v>
                </c:pt>
                <c:pt idx="24878">
                  <c:v>106.48313000000093</c:v>
                </c:pt>
                <c:pt idx="24879">
                  <c:v>106.48313000000093</c:v>
                </c:pt>
                <c:pt idx="24880">
                  <c:v>106.48313000000093</c:v>
                </c:pt>
                <c:pt idx="24881">
                  <c:v>106.48313000000093</c:v>
                </c:pt>
                <c:pt idx="24882">
                  <c:v>106.48313000000093</c:v>
                </c:pt>
                <c:pt idx="24883">
                  <c:v>106.48313000000093</c:v>
                </c:pt>
                <c:pt idx="24884">
                  <c:v>106.48313000000093</c:v>
                </c:pt>
                <c:pt idx="24885">
                  <c:v>106.48313000000093</c:v>
                </c:pt>
                <c:pt idx="24886">
                  <c:v>106.48313000000093</c:v>
                </c:pt>
                <c:pt idx="24887">
                  <c:v>106.48313000000093</c:v>
                </c:pt>
                <c:pt idx="24888">
                  <c:v>106.48313000000093</c:v>
                </c:pt>
                <c:pt idx="24889">
                  <c:v>106.48318000000093</c:v>
                </c:pt>
                <c:pt idx="24890">
                  <c:v>106.49083000000093</c:v>
                </c:pt>
                <c:pt idx="24891">
                  <c:v>106.49733000000093</c:v>
                </c:pt>
                <c:pt idx="24892">
                  <c:v>106.50168000000093</c:v>
                </c:pt>
                <c:pt idx="24893">
                  <c:v>106.51370000000094</c:v>
                </c:pt>
                <c:pt idx="24894">
                  <c:v>106.52731000000094</c:v>
                </c:pt>
                <c:pt idx="24895">
                  <c:v>106.53967000000094</c:v>
                </c:pt>
                <c:pt idx="24896">
                  <c:v>106.54992000000094</c:v>
                </c:pt>
                <c:pt idx="24897">
                  <c:v>106.55451000000093</c:v>
                </c:pt>
                <c:pt idx="24898">
                  <c:v>106.55512000000093</c:v>
                </c:pt>
                <c:pt idx="24899">
                  <c:v>106.55512000000093</c:v>
                </c:pt>
                <c:pt idx="24900">
                  <c:v>106.55512000000093</c:v>
                </c:pt>
                <c:pt idx="24901">
                  <c:v>106.55512000000093</c:v>
                </c:pt>
                <c:pt idx="24902">
                  <c:v>106.55512000000093</c:v>
                </c:pt>
                <c:pt idx="24903">
                  <c:v>106.55512000000093</c:v>
                </c:pt>
                <c:pt idx="24904">
                  <c:v>106.55512000000093</c:v>
                </c:pt>
                <c:pt idx="24905">
                  <c:v>106.55512000000093</c:v>
                </c:pt>
                <c:pt idx="24906">
                  <c:v>106.56343000000092</c:v>
                </c:pt>
                <c:pt idx="24907">
                  <c:v>106.57102000000091</c:v>
                </c:pt>
                <c:pt idx="24908">
                  <c:v>106.58652000000092</c:v>
                </c:pt>
                <c:pt idx="24909">
                  <c:v>106.60536000000091</c:v>
                </c:pt>
                <c:pt idx="24910">
                  <c:v>106.61814000000092</c:v>
                </c:pt>
                <c:pt idx="24911">
                  <c:v>106.62370000000092</c:v>
                </c:pt>
                <c:pt idx="24912">
                  <c:v>106.62573000000093</c:v>
                </c:pt>
                <c:pt idx="24913">
                  <c:v>106.62573000000093</c:v>
                </c:pt>
                <c:pt idx="24914">
                  <c:v>106.62599000000093</c:v>
                </c:pt>
                <c:pt idx="24915">
                  <c:v>106.62956000000092</c:v>
                </c:pt>
                <c:pt idx="24916">
                  <c:v>106.63402000000092</c:v>
                </c:pt>
                <c:pt idx="24917">
                  <c:v>106.64090000000091</c:v>
                </c:pt>
                <c:pt idx="24918">
                  <c:v>106.64876000000091</c:v>
                </c:pt>
                <c:pt idx="24919">
                  <c:v>106.65615000000091</c:v>
                </c:pt>
                <c:pt idx="24920">
                  <c:v>106.65939000000091</c:v>
                </c:pt>
                <c:pt idx="24921">
                  <c:v>106.66087000000091</c:v>
                </c:pt>
                <c:pt idx="24922">
                  <c:v>106.66199000000091</c:v>
                </c:pt>
                <c:pt idx="24923">
                  <c:v>106.66283000000091</c:v>
                </c:pt>
                <c:pt idx="24924">
                  <c:v>106.66377000000091</c:v>
                </c:pt>
                <c:pt idx="24925">
                  <c:v>106.6646900000009</c:v>
                </c:pt>
                <c:pt idx="24926">
                  <c:v>106.66551000000091</c:v>
                </c:pt>
                <c:pt idx="24927">
                  <c:v>106.6661300000009</c:v>
                </c:pt>
                <c:pt idx="24928">
                  <c:v>106.6666900000009</c:v>
                </c:pt>
                <c:pt idx="24929">
                  <c:v>106.66748000000089</c:v>
                </c:pt>
                <c:pt idx="24930">
                  <c:v>106.66804000000089</c:v>
                </c:pt>
                <c:pt idx="24931">
                  <c:v>106.66852000000088</c:v>
                </c:pt>
                <c:pt idx="24932">
                  <c:v>106.66895000000088</c:v>
                </c:pt>
                <c:pt idx="24933">
                  <c:v>106.67019000000087</c:v>
                </c:pt>
                <c:pt idx="24934">
                  <c:v>106.67142000000088</c:v>
                </c:pt>
                <c:pt idx="24935">
                  <c:v>106.67199000000087</c:v>
                </c:pt>
                <c:pt idx="24936">
                  <c:v>106.67235000000088</c:v>
                </c:pt>
                <c:pt idx="24937">
                  <c:v>106.67275000000087</c:v>
                </c:pt>
                <c:pt idx="24938">
                  <c:v>106.67318000000087</c:v>
                </c:pt>
                <c:pt idx="24939">
                  <c:v>106.67368000000087</c:v>
                </c:pt>
                <c:pt idx="24940">
                  <c:v>106.67421000000087</c:v>
                </c:pt>
                <c:pt idx="24941">
                  <c:v>106.67473000000086</c:v>
                </c:pt>
                <c:pt idx="24942">
                  <c:v>106.67520000000087</c:v>
                </c:pt>
                <c:pt idx="24943">
                  <c:v>106.67557000000087</c:v>
                </c:pt>
                <c:pt idx="24944">
                  <c:v>106.67596000000087</c:v>
                </c:pt>
                <c:pt idx="24945">
                  <c:v>106.67632000000087</c:v>
                </c:pt>
                <c:pt idx="24946">
                  <c:v>106.67680000000087</c:v>
                </c:pt>
                <c:pt idx="24947">
                  <c:v>106.67781000000086</c:v>
                </c:pt>
                <c:pt idx="24948">
                  <c:v>106.67926000000087</c:v>
                </c:pt>
                <c:pt idx="24949">
                  <c:v>106.68014000000086</c:v>
                </c:pt>
                <c:pt idx="24950">
                  <c:v>106.68092000000087</c:v>
                </c:pt>
                <c:pt idx="24951">
                  <c:v>106.68743000000087</c:v>
                </c:pt>
                <c:pt idx="24952">
                  <c:v>106.69866000000087</c:v>
                </c:pt>
                <c:pt idx="24953">
                  <c:v>106.70611000000088</c:v>
                </c:pt>
                <c:pt idx="24954">
                  <c:v>106.70687000000088</c:v>
                </c:pt>
                <c:pt idx="24955">
                  <c:v>106.70742000000088</c:v>
                </c:pt>
                <c:pt idx="24956">
                  <c:v>106.70781000000088</c:v>
                </c:pt>
                <c:pt idx="24957">
                  <c:v>106.70815000000087</c:v>
                </c:pt>
                <c:pt idx="24958">
                  <c:v>106.70847000000087</c:v>
                </c:pt>
                <c:pt idx="24959">
                  <c:v>106.70933000000088</c:v>
                </c:pt>
                <c:pt idx="24960">
                  <c:v>106.71087000000088</c:v>
                </c:pt>
                <c:pt idx="24961">
                  <c:v>106.71123000000088</c:v>
                </c:pt>
                <c:pt idx="24962">
                  <c:v>106.71165000000089</c:v>
                </c:pt>
                <c:pt idx="24963">
                  <c:v>106.71212000000089</c:v>
                </c:pt>
                <c:pt idx="24964">
                  <c:v>106.71247000000089</c:v>
                </c:pt>
                <c:pt idx="24965">
                  <c:v>106.7128000000009</c:v>
                </c:pt>
                <c:pt idx="24966">
                  <c:v>106.7130800000009</c:v>
                </c:pt>
                <c:pt idx="24967">
                  <c:v>106.7133400000009</c:v>
                </c:pt>
                <c:pt idx="24968">
                  <c:v>106.7135700000009</c:v>
                </c:pt>
                <c:pt idx="24969">
                  <c:v>106.7137900000009</c:v>
                </c:pt>
                <c:pt idx="24970">
                  <c:v>106.7141400000009</c:v>
                </c:pt>
                <c:pt idx="24971">
                  <c:v>106.7147700000009</c:v>
                </c:pt>
                <c:pt idx="24972">
                  <c:v>106.7156300000009</c:v>
                </c:pt>
                <c:pt idx="24973">
                  <c:v>106.7165800000009</c:v>
                </c:pt>
                <c:pt idx="24974">
                  <c:v>106.7170700000009</c:v>
                </c:pt>
                <c:pt idx="24975">
                  <c:v>106.7200300000009</c:v>
                </c:pt>
                <c:pt idx="24976">
                  <c:v>106.72600000000091</c:v>
                </c:pt>
                <c:pt idx="24977">
                  <c:v>106.73369000000091</c:v>
                </c:pt>
                <c:pt idx="24978">
                  <c:v>106.7347100000009</c:v>
                </c:pt>
                <c:pt idx="24979">
                  <c:v>106.7349300000009</c:v>
                </c:pt>
                <c:pt idx="24980">
                  <c:v>106.7350200000009</c:v>
                </c:pt>
                <c:pt idx="24981">
                  <c:v>106.73504000000091</c:v>
                </c:pt>
                <c:pt idx="24982">
                  <c:v>106.73504000000091</c:v>
                </c:pt>
                <c:pt idx="24983">
                  <c:v>106.73504000000091</c:v>
                </c:pt>
                <c:pt idx="24984">
                  <c:v>106.73504000000091</c:v>
                </c:pt>
                <c:pt idx="24985">
                  <c:v>106.73504000000091</c:v>
                </c:pt>
                <c:pt idx="24986">
                  <c:v>106.73504000000091</c:v>
                </c:pt>
                <c:pt idx="24987">
                  <c:v>106.73504000000091</c:v>
                </c:pt>
                <c:pt idx="24988">
                  <c:v>106.73589000000091</c:v>
                </c:pt>
                <c:pt idx="24989">
                  <c:v>106.74042000000091</c:v>
                </c:pt>
                <c:pt idx="24990">
                  <c:v>106.7452800000009</c:v>
                </c:pt>
                <c:pt idx="24991">
                  <c:v>106.7463900000009</c:v>
                </c:pt>
                <c:pt idx="24992">
                  <c:v>106.7463900000009</c:v>
                </c:pt>
                <c:pt idx="24993">
                  <c:v>106.7463900000009</c:v>
                </c:pt>
                <c:pt idx="24994">
                  <c:v>106.7463900000009</c:v>
                </c:pt>
                <c:pt idx="24995">
                  <c:v>106.7463900000009</c:v>
                </c:pt>
                <c:pt idx="24996">
                  <c:v>106.7463900000009</c:v>
                </c:pt>
                <c:pt idx="24997">
                  <c:v>106.7463900000009</c:v>
                </c:pt>
                <c:pt idx="24998">
                  <c:v>106.7463900000009</c:v>
                </c:pt>
                <c:pt idx="24999">
                  <c:v>106.7463900000009</c:v>
                </c:pt>
                <c:pt idx="25000">
                  <c:v>106.7463900000009</c:v>
                </c:pt>
                <c:pt idx="25001">
                  <c:v>106.7463900000009</c:v>
                </c:pt>
                <c:pt idx="25002">
                  <c:v>106.7463900000009</c:v>
                </c:pt>
                <c:pt idx="25003">
                  <c:v>106.7463900000009</c:v>
                </c:pt>
                <c:pt idx="25004">
                  <c:v>106.7463900000009</c:v>
                </c:pt>
                <c:pt idx="25005">
                  <c:v>106.7463900000009</c:v>
                </c:pt>
                <c:pt idx="25006">
                  <c:v>106.7463900000009</c:v>
                </c:pt>
                <c:pt idx="25007">
                  <c:v>106.7463900000009</c:v>
                </c:pt>
                <c:pt idx="25008">
                  <c:v>106.7463900000009</c:v>
                </c:pt>
                <c:pt idx="25009">
                  <c:v>106.7463900000009</c:v>
                </c:pt>
                <c:pt idx="25010">
                  <c:v>106.7473800000009</c:v>
                </c:pt>
                <c:pt idx="25011">
                  <c:v>106.7485000000009</c:v>
                </c:pt>
                <c:pt idx="25012">
                  <c:v>106.74972000000091</c:v>
                </c:pt>
                <c:pt idx="25013">
                  <c:v>106.7597800000009</c:v>
                </c:pt>
                <c:pt idx="25014">
                  <c:v>106.7800600000009</c:v>
                </c:pt>
                <c:pt idx="25015">
                  <c:v>106.7974600000009</c:v>
                </c:pt>
                <c:pt idx="25016">
                  <c:v>106.8133700000009</c:v>
                </c:pt>
                <c:pt idx="25017">
                  <c:v>106.8274700000009</c:v>
                </c:pt>
                <c:pt idx="25018">
                  <c:v>106.8384800000009</c:v>
                </c:pt>
                <c:pt idx="25019">
                  <c:v>106.84777000000089</c:v>
                </c:pt>
                <c:pt idx="25020">
                  <c:v>106.85843000000089</c:v>
                </c:pt>
                <c:pt idx="25021">
                  <c:v>106.8694200000009</c:v>
                </c:pt>
                <c:pt idx="25022">
                  <c:v>106.8787000000009</c:v>
                </c:pt>
                <c:pt idx="25023">
                  <c:v>106.88687000000091</c:v>
                </c:pt>
                <c:pt idx="25024">
                  <c:v>106.89400000000091</c:v>
                </c:pt>
                <c:pt idx="25025">
                  <c:v>106.90025000000091</c:v>
                </c:pt>
                <c:pt idx="25026">
                  <c:v>106.90853000000091</c:v>
                </c:pt>
                <c:pt idx="25027">
                  <c:v>106.92574000000091</c:v>
                </c:pt>
                <c:pt idx="25028">
                  <c:v>106.95561000000092</c:v>
                </c:pt>
                <c:pt idx="25029">
                  <c:v>106.99560000000092</c:v>
                </c:pt>
                <c:pt idx="25030">
                  <c:v>107.05448000000092</c:v>
                </c:pt>
                <c:pt idx="25031">
                  <c:v>107.09636000000093</c:v>
                </c:pt>
                <c:pt idx="25032">
                  <c:v>107.12283000000093</c:v>
                </c:pt>
                <c:pt idx="25033">
                  <c:v>107.14174000000094</c:v>
                </c:pt>
                <c:pt idx="25034">
                  <c:v>107.17009000000094</c:v>
                </c:pt>
                <c:pt idx="25035">
                  <c:v>107.19784000000094</c:v>
                </c:pt>
                <c:pt idx="25036">
                  <c:v>107.22574000000094</c:v>
                </c:pt>
                <c:pt idx="25037">
                  <c:v>107.25111000000093</c:v>
                </c:pt>
                <c:pt idx="25038">
                  <c:v>107.27321000000093</c:v>
                </c:pt>
                <c:pt idx="25039">
                  <c:v>107.29532000000093</c:v>
                </c:pt>
                <c:pt idx="25040">
                  <c:v>107.31092000000093</c:v>
                </c:pt>
                <c:pt idx="25041">
                  <c:v>107.32593000000094</c:v>
                </c:pt>
                <c:pt idx="25042">
                  <c:v>107.34010000000093</c:v>
                </c:pt>
                <c:pt idx="25043">
                  <c:v>107.35854000000093</c:v>
                </c:pt>
                <c:pt idx="25044">
                  <c:v>107.39156000000092</c:v>
                </c:pt>
                <c:pt idx="25045">
                  <c:v>107.45114000000092</c:v>
                </c:pt>
                <c:pt idx="25046">
                  <c:v>107.51878000000092</c:v>
                </c:pt>
                <c:pt idx="25047">
                  <c:v>107.58744000000091</c:v>
                </c:pt>
                <c:pt idx="25048">
                  <c:v>107.63514000000092</c:v>
                </c:pt>
                <c:pt idx="25049">
                  <c:v>107.65619000000092</c:v>
                </c:pt>
                <c:pt idx="25050">
                  <c:v>107.67054000000091</c:v>
                </c:pt>
                <c:pt idx="25051">
                  <c:v>107.69091000000091</c:v>
                </c:pt>
                <c:pt idx="25052">
                  <c:v>107.70954000000091</c:v>
                </c:pt>
                <c:pt idx="25053">
                  <c:v>107.72553000000092</c:v>
                </c:pt>
                <c:pt idx="25054">
                  <c:v>107.74396000000091</c:v>
                </c:pt>
                <c:pt idx="25055">
                  <c:v>107.76067000000091</c:v>
                </c:pt>
                <c:pt idx="25056">
                  <c:v>107.77533000000092</c:v>
                </c:pt>
                <c:pt idx="25057">
                  <c:v>107.79067000000092</c:v>
                </c:pt>
                <c:pt idx="25058">
                  <c:v>107.80571000000091</c:v>
                </c:pt>
                <c:pt idx="25059">
                  <c:v>107.82320000000091</c:v>
                </c:pt>
                <c:pt idx="25060">
                  <c:v>107.86051000000091</c:v>
                </c:pt>
                <c:pt idx="25061">
                  <c:v>107.91500000000092</c:v>
                </c:pt>
                <c:pt idx="25062">
                  <c:v>107.94597000000091</c:v>
                </c:pt>
                <c:pt idx="25063">
                  <c:v>107.95691000000092</c:v>
                </c:pt>
                <c:pt idx="25064">
                  <c:v>107.96844000000091</c:v>
                </c:pt>
                <c:pt idx="25065">
                  <c:v>107.98139000000091</c:v>
                </c:pt>
                <c:pt idx="25066">
                  <c:v>107.99748000000092</c:v>
                </c:pt>
                <c:pt idx="25067">
                  <c:v>108.01416000000091</c:v>
                </c:pt>
                <c:pt idx="25068">
                  <c:v>108.02695000000091</c:v>
                </c:pt>
                <c:pt idx="25069">
                  <c:v>108.03815000000091</c:v>
                </c:pt>
                <c:pt idx="25070">
                  <c:v>108.05035000000092</c:v>
                </c:pt>
                <c:pt idx="25071">
                  <c:v>108.06261000000092</c:v>
                </c:pt>
                <c:pt idx="25072">
                  <c:v>108.07566000000092</c:v>
                </c:pt>
                <c:pt idx="25073">
                  <c:v>108.10297000000092</c:v>
                </c:pt>
                <c:pt idx="25074">
                  <c:v>108.15223000000093</c:v>
                </c:pt>
                <c:pt idx="25075">
                  <c:v>108.21686000000092</c:v>
                </c:pt>
                <c:pt idx="25076">
                  <c:v>108.28866000000092</c:v>
                </c:pt>
                <c:pt idx="25077">
                  <c:v>108.35140000000092</c:v>
                </c:pt>
                <c:pt idx="25078">
                  <c:v>108.37834000000092</c:v>
                </c:pt>
                <c:pt idx="25079">
                  <c:v>108.39788000000092</c:v>
                </c:pt>
                <c:pt idx="25080">
                  <c:v>108.40999000000093</c:v>
                </c:pt>
                <c:pt idx="25081">
                  <c:v>108.43027000000093</c:v>
                </c:pt>
                <c:pt idx="25082">
                  <c:v>108.45899000000094</c:v>
                </c:pt>
                <c:pt idx="25083">
                  <c:v>108.48279000000093</c:v>
                </c:pt>
                <c:pt idx="25084">
                  <c:v>108.50255000000094</c:v>
                </c:pt>
                <c:pt idx="25085">
                  <c:v>108.51538000000093</c:v>
                </c:pt>
                <c:pt idx="25086">
                  <c:v>108.52731000000094</c:v>
                </c:pt>
                <c:pt idx="25087">
                  <c:v>108.53788000000094</c:v>
                </c:pt>
                <c:pt idx="25088">
                  <c:v>108.55077000000094</c:v>
                </c:pt>
                <c:pt idx="25089">
                  <c:v>108.57586000000094</c:v>
                </c:pt>
                <c:pt idx="25090">
                  <c:v>108.61374000000094</c:v>
                </c:pt>
                <c:pt idx="25091">
                  <c:v>108.63180000000095</c:v>
                </c:pt>
                <c:pt idx="25092">
                  <c:v>108.64092000000095</c:v>
                </c:pt>
                <c:pt idx="25093">
                  <c:v>108.64462000000094</c:v>
                </c:pt>
                <c:pt idx="25094">
                  <c:v>108.64968000000094</c:v>
                </c:pt>
                <c:pt idx="25095">
                  <c:v>108.65600000000094</c:v>
                </c:pt>
                <c:pt idx="25096">
                  <c:v>108.66312000000094</c:v>
                </c:pt>
                <c:pt idx="25097">
                  <c:v>108.66973000000094</c:v>
                </c:pt>
                <c:pt idx="25098">
                  <c:v>108.67456000000094</c:v>
                </c:pt>
                <c:pt idx="25099">
                  <c:v>108.67847000000094</c:v>
                </c:pt>
                <c:pt idx="25100">
                  <c:v>108.68204000000094</c:v>
                </c:pt>
                <c:pt idx="25101">
                  <c:v>108.68578000000093</c:v>
                </c:pt>
                <c:pt idx="25102">
                  <c:v>108.69619000000093</c:v>
                </c:pt>
                <c:pt idx="25103">
                  <c:v>108.71478000000093</c:v>
                </c:pt>
                <c:pt idx="25104">
                  <c:v>108.73557000000093</c:v>
                </c:pt>
                <c:pt idx="25105">
                  <c:v>108.74874000000094</c:v>
                </c:pt>
                <c:pt idx="25106">
                  <c:v>108.75761000000094</c:v>
                </c:pt>
                <c:pt idx="25107">
                  <c:v>108.76373000000093</c:v>
                </c:pt>
                <c:pt idx="25108">
                  <c:v>108.76866000000093</c:v>
                </c:pt>
                <c:pt idx="25109">
                  <c:v>108.77311000000094</c:v>
                </c:pt>
                <c:pt idx="25110">
                  <c:v>108.77890000000095</c:v>
                </c:pt>
                <c:pt idx="25111">
                  <c:v>108.78485000000094</c:v>
                </c:pt>
                <c:pt idx="25112">
                  <c:v>108.79089000000094</c:v>
                </c:pt>
                <c:pt idx="25113">
                  <c:v>108.79634000000094</c:v>
                </c:pt>
                <c:pt idx="25114">
                  <c:v>108.80064000000094</c:v>
                </c:pt>
                <c:pt idx="25115">
                  <c:v>108.80388000000094</c:v>
                </c:pt>
                <c:pt idx="25116">
                  <c:v>108.80644000000095</c:v>
                </c:pt>
                <c:pt idx="25117">
                  <c:v>108.80839000000094</c:v>
                </c:pt>
                <c:pt idx="25118">
                  <c:v>108.80991000000094</c:v>
                </c:pt>
                <c:pt idx="25119">
                  <c:v>108.81156000000094</c:v>
                </c:pt>
                <c:pt idx="25120">
                  <c:v>108.81364000000094</c:v>
                </c:pt>
                <c:pt idx="25121">
                  <c:v>108.81690000000094</c:v>
                </c:pt>
                <c:pt idx="25122">
                  <c:v>108.82115000000094</c:v>
                </c:pt>
                <c:pt idx="25123">
                  <c:v>108.82528000000094</c:v>
                </c:pt>
                <c:pt idx="25124">
                  <c:v>108.82810000000094</c:v>
                </c:pt>
                <c:pt idx="25125">
                  <c:v>108.83008000000095</c:v>
                </c:pt>
                <c:pt idx="25126">
                  <c:v>108.83143000000095</c:v>
                </c:pt>
                <c:pt idx="25127">
                  <c:v>108.83468000000094</c:v>
                </c:pt>
                <c:pt idx="25128">
                  <c:v>108.84088000000095</c:v>
                </c:pt>
                <c:pt idx="25129">
                  <c:v>108.84659000000094</c:v>
                </c:pt>
                <c:pt idx="25130">
                  <c:v>108.84976000000094</c:v>
                </c:pt>
                <c:pt idx="25131">
                  <c:v>108.85165000000094</c:v>
                </c:pt>
                <c:pt idx="25132">
                  <c:v>108.85257000000094</c:v>
                </c:pt>
                <c:pt idx="25133">
                  <c:v>108.86213000000093</c:v>
                </c:pt>
                <c:pt idx="25134">
                  <c:v>108.91495000000093</c:v>
                </c:pt>
                <c:pt idx="25135">
                  <c:v>108.98329000000093</c:v>
                </c:pt>
                <c:pt idx="25136">
                  <c:v>109.02888000000094</c:v>
                </c:pt>
                <c:pt idx="25137">
                  <c:v>109.05674000000094</c:v>
                </c:pt>
                <c:pt idx="25138">
                  <c:v>109.07316000000094</c:v>
                </c:pt>
                <c:pt idx="25139">
                  <c:v>109.08131000000094</c:v>
                </c:pt>
                <c:pt idx="25140">
                  <c:v>109.08535000000094</c:v>
                </c:pt>
                <c:pt idx="25141">
                  <c:v>109.08792000000095</c:v>
                </c:pt>
                <c:pt idx="25142">
                  <c:v>109.08899000000095</c:v>
                </c:pt>
                <c:pt idx="25143">
                  <c:v>109.08970000000095</c:v>
                </c:pt>
                <c:pt idx="25144">
                  <c:v>109.09547000000094</c:v>
                </c:pt>
                <c:pt idx="25145">
                  <c:v>109.11615000000094</c:v>
                </c:pt>
                <c:pt idx="25146">
                  <c:v>109.14366000000095</c:v>
                </c:pt>
                <c:pt idx="25147">
                  <c:v>109.15974000000095</c:v>
                </c:pt>
                <c:pt idx="25148">
                  <c:v>109.16600000000095</c:v>
                </c:pt>
                <c:pt idx="25149">
                  <c:v>109.16841000000095</c:v>
                </c:pt>
                <c:pt idx="25150">
                  <c:v>109.16922000000095</c:v>
                </c:pt>
                <c:pt idx="25151">
                  <c:v>109.16922000000095</c:v>
                </c:pt>
                <c:pt idx="25152">
                  <c:v>109.16922000000095</c:v>
                </c:pt>
                <c:pt idx="25153">
                  <c:v>109.16922000000095</c:v>
                </c:pt>
                <c:pt idx="25154">
                  <c:v>109.16922000000095</c:v>
                </c:pt>
                <c:pt idx="25155">
                  <c:v>109.16922000000095</c:v>
                </c:pt>
                <c:pt idx="25156">
                  <c:v>109.16922000000095</c:v>
                </c:pt>
                <c:pt idx="25157">
                  <c:v>109.16922000000095</c:v>
                </c:pt>
                <c:pt idx="25158">
                  <c:v>109.16922000000095</c:v>
                </c:pt>
                <c:pt idx="25159">
                  <c:v>109.16922000000095</c:v>
                </c:pt>
                <c:pt idx="25160">
                  <c:v>109.16922000000095</c:v>
                </c:pt>
                <c:pt idx="25161">
                  <c:v>109.16922000000095</c:v>
                </c:pt>
                <c:pt idx="25162">
                  <c:v>109.16922000000095</c:v>
                </c:pt>
                <c:pt idx="25163">
                  <c:v>109.16922000000095</c:v>
                </c:pt>
                <c:pt idx="25164">
                  <c:v>109.16922000000095</c:v>
                </c:pt>
                <c:pt idx="25165">
                  <c:v>109.16922000000095</c:v>
                </c:pt>
                <c:pt idx="25166">
                  <c:v>109.16922000000095</c:v>
                </c:pt>
                <c:pt idx="25167">
                  <c:v>109.17098000000095</c:v>
                </c:pt>
                <c:pt idx="25168">
                  <c:v>109.17656000000095</c:v>
                </c:pt>
                <c:pt idx="25169">
                  <c:v>109.18742000000094</c:v>
                </c:pt>
                <c:pt idx="25170">
                  <c:v>109.19377000000094</c:v>
                </c:pt>
                <c:pt idx="25171">
                  <c:v>109.19507000000094</c:v>
                </c:pt>
                <c:pt idx="25172">
                  <c:v>109.19507000000094</c:v>
                </c:pt>
                <c:pt idx="25173">
                  <c:v>109.19507000000094</c:v>
                </c:pt>
                <c:pt idx="25174">
                  <c:v>109.19507000000094</c:v>
                </c:pt>
                <c:pt idx="25175">
                  <c:v>109.19507000000094</c:v>
                </c:pt>
                <c:pt idx="25176">
                  <c:v>109.19507000000094</c:v>
                </c:pt>
                <c:pt idx="25177">
                  <c:v>109.19507000000094</c:v>
                </c:pt>
                <c:pt idx="25178">
                  <c:v>109.19507000000094</c:v>
                </c:pt>
                <c:pt idx="25179">
                  <c:v>109.19507000000094</c:v>
                </c:pt>
                <c:pt idx="25180">
                  <c:v>109.20232000000094</c:v>
                </c:pt>
                <c:pt idx="25181">
                  <c:v>109.21311000000094</c:v>
                </c:pt>
                <c:pt idx="25182">
                  <c:v>109.23205000000094</c:v>
                </c:pt>
                <c:pt idx="25183">
                  <c:v>109.24337000000094</c:v>
                </c:pt>
                <c:pt idx="25184">
                  <c:v>109.24515000000093</c:v>
                </c:pt>
                <c:pt idx="25185">
                  <c:v>109.24515000000093</c:v>
                </c:pt>
                <c:pt idx="25186">
                  <c:v>109.24515000000093</c:v>
                </c:pt>
                <c:pt idx="25187">
                  <c:v>109.24515000000093</c:v>
                </c:pt>
                <c:pt idx="25188">
                  <c:v>109.24515000000093</c:v>
                </c:pt>
                <c:pt idx="25189">
                  <c:v>109.24515000000093</c:v>
                </c:pt>
                <c:pt idx="25190">
                  <c:v>109.24515000000093</c:v>
                </c:pt>
                <c:pt idx="25191">
                  <c:v>109.24515000000093</c:v>
                </c:pt>
                <c:pt idx="25192">
                  <c:v>109.24515000000093</c:v>
                </c:pt>
                <c:pt idx="25193">
                  <c:v>109.24515000000093</c:v>
                </c:pt>
                <c:pt idx="25194">
                  <c:v>109.24646000000094</c:v>
                </c:pt>
                <c:pt idx="25195">
                  <c:v>109.25512000000094</c:v>
                </c:pt>
                <c:pt idx="25196">
                  <c:v>109.26953000000094</c:v>
                </c:pt>
                <c:pt idx="25197">
                  <c:v>109.28111000000094</c:v>
                </c:pt>
                <c:pt idx="25198">
                  <c:v>109.28721000000094</c:v>
                </c:pt>
                <c:pt idx="25199">
                  <c:v>109.28996000000095</c:v>
                </c:pt>
                <c:pt idx="25200">
                  <c:v>109.28996000000095</c:v>
                </c:pt>
                <c:pt idx="25201">
                  <c:v>109.28996000000095</c:v>
                </c:pt>
                <c:pt idx="25202">
                  <c:v>109.28996000000095</c:v>
                </c:pt>
                <c:pt idx="25203">
                  <c:v>109.28996000000095</c:v>
                </c:pt>
                <c:pt idx="25204">
                  <c:v>109.28996000000095</c:v>
                </c:pt>
                <c:pt idx="25205">
                  <c:v>109.28996000000095</c:v>
                </c:pt>
                <c:pt idx="25206">
                  <c:v>109.28996000000095</c:v>
                </c:pt>
                <c:pt idx="25207">
                  <c:v>109.28996000000095</c:v>
                </c:pt>
                <c:pt idx="25208">
                  <c:v>109.29091000000095</c:v>
                </c:pt>
                <c:pt idx="25209">
                  <c:v>109.29282000000094</c:v>
                </c:pt>
                <c:pt idx="25210">
                  <c:v>109.29752000000094</c:v>
                </c:pt>
                <c:pt idx="25211">
                  <c:v>109.30201000000095</c:v>
                </c:pt>
                <c:pt idx="25212">
                  <c:v>109.30394000000095</c:v>
                </c:pt>
                <c:pt idx="25213">
                  <c:v>109.30403000000095</c:v>
                </c:pt>
                <c:pt idx="25214">
                  <c:v>109.30403000000095</c:v>
                </c:pt>
                <c:pt idx="25215">
                  <c:v>109.30403000000095</c:v>
                </c:pt>
                <c:pt idx="25216">
                  <c:v>109.30403000000095</c:v>
                </c:pt>
                <c:pt idx="25217">
                  <c:v>109.30403000000095</c:v>
                </c:pt>
                <c:pt idx="25218">
                  <c:v>109.30403000000095</c:v>
                </c:pt>
                <c:pt idx="25219">
                  <c:v>109.30403000000095</c:v>
                </c:pt>
                <c:pt idx="25220">
                  <c:v>109.30403000000095</c:v>
                </c:pt>
                <c:pt idx="25221">
                  <c:v>109.30449000000095</c:v>
                </c:pt>
                <c:pt idx="25222">
                  <c:v>109.31052000000095</c:v>
                </c:pt>
                <c:pt idx="25223">
                  <c:v>109.31858000000095</c:v>
                </c:pt>
                <c:pt idx="25224">
                  <c:v>109.32370000000095</c:v>
                </c:pt>
                <c:pt idx="25225">
                  <c:v>109.32528000000096</c:v>
                </c:pt>
                <c:pt idx="25226">
                  <c:v>109.32528000000096</c:v>
                </c:pt>
                <c:pt idx="25227">
                  <c:v>109.32528000000096</c:v>
                </c:pt>
                <c:pt idx="25228">
                  <c:v>109.32528000000096</c:v>
                </c:pt>
                <c:pt idx="25229">
                  <c:v>109.32528000000096</c:v>
                </c:pt>
                <c:pt idx="25230">
                  <c:v>109.32528000000096</c:v>
                </c:pt>
                <c:pt idx="25231">
                  <c:v>109.32528000000096</c:v>
                </c:pt>
                <c:pt idx="25232">
                  <c:v>109.32528000000096</c:v>
                </c:pt>
                <c:pt idx="25233">
                  <c:v>109.32528000000096</c:v>
                </c:pt>
                <c:pt idx="25234">
                  <c:v>109.32528000000096</c:v>
                </c:pt>
                <c:pt idx="25235">
                  <c:v>109.32528000000096</c:v>
                </c:pt>
                <c:pt idx="25236">
                  <c:v>109.32574000000096</c:v>
                </c:pt>
                <c:pt idx="25237">
                  <c:v>109.32824000000096</c:v>
                </c:pt>
                <c:pt idx="25238">
                  <c:v>109.34156000000095</c:v>
                </c:pt>
                <c:pt idx="25239">
                  <c:v>109.36183000000095</c:v>
                </c:pt>
                <c:pt idx="25240">
                  <c:v>109.37970000000095</c:v>
                </c:pt>
                <c:pt idx="25241">
                  <c:v>109.39287000000095</c:v>
                </c:pt>
                <c:pt idx="25242">
                  <c:v>109.39882000000095</c:v>
                </c:pt>
                <c:pt idx="25243">
                  <c:v>109.39905000000095</c:v>
                </c:pt>
                <c:pt idx="25244">
                  <c:v>109.39905000000095</c:v>
                </c:pt>
                <c:pt idx="25245">
                  <c:v>109.39905000000095</c:v>
                </c:pt>
                <c:pt idx="25246">
                  <c:v>109.39905000000095</c:v>
                </c:pt>
                <c:pt idx="25247">
                  <c:v>109.39905000000095</c:v>
                </c:pt>
                <c:pt idx="25248">
                  <c:v>109.39905000000095</c:v>
                </c:pt>
                <c:pt idx="25249">
                  <c:v>109.39905000000095</c:v>
                </c:pt>
                <c:pt idx="25250">
                  <c:v>109.39918000000095</c:v>
                </c:pt>
                <c:pt idx="25251">
                  <c:v>109.40582000000096</c:v>
                </c:pt>
                <c:pt idx="25252">
                  <c:v>109.41193000000096</c:v>
                </c:pt>
                <c:pt idx="25253">
                  <c:v>109.41747000000096</c:v>
                </c:pt>
                <c:pt idx="25254">
                  <c:v>109.42156000000097</c:v>
                </c:pt>
                <c:pt idx="25255">
                  <c:v>109.42200000000096</c:v>
                </c:pt>
                <c:pt idx="25256">
                  <c:v>109.42200000000096</c:v>
                </c:pt>
                <c:pt idx="25257">
                  <c:v>109.42200000000096</c:v>
                </c:pt>
                <c:pt idx="25258">
                  <c:v>109.42200000000096</c:v>
                </c:pt>
                <c:pt idx="25259">
                  <c:v>109.42200000000096</c:v>
                </c:pt>
                <c:pt idx="25260">
                  <c:v>109.42200000000096</c:v>
                </c:pt>
                <c:pt idx="25261">
                  <c:v>109.42200000000096</c:v>
                </c:pt>
                <c:pt idx="25262">
                  <c:v>109.42200000000096</c:v>
                </c:pt>
                <c:pt idx="25263">
                  <c:v>109.42200000000096</c:v>
                </c:pt>
                <c:pt idx="25264">
                  <c:v>109.42622000000097</c:v>
                </c:pt>
                <c:pt idx="25265">
                  <c:v>109.43293000000097</c:v>
                </c:pt>
                <c:pt idx="25266">
                  <c:v>109.44575000000097</c:v>
                </c:pt>
                <c:pt idx="25267">
                  <c:v>109.45067000000097</c:v>
                </c:pt>
                <c:pt idx="25268">
                  <c:v>109.45191000000096</c:v>
                </c:pt>
                <c:pt idx="25269">
                  <c:v>109.45191000000096</c:v>
                </c:pt>
                <c:pt idx="25270">
                  <c:v>109.45191000000096</c:v>
                </c:pt>
                <c:pt idx="25271">
                  <c:v>109.45191000000096</c:v>
                </c:pt>
                <c:pt idx="25272">
                  <c:v>109.45191000000096</c:v>
                </c:pt>
                <c:pt idx="25273">
                  <c:v>109.45191000000096</c:v>
                </c:pt>
                <c:pt idx="25274">
                  <c:v>109.45191000000096</c:v>
                </c:pt>
                <c:pt idx="25275">
                  <c:v>109.45191000000096</c:v>
                </c:pt>
                <c:pt idx="25276">
                  <c:v>109.45191000000096</c:v>
                </c:pt>
                <c:pt idx="25277">
                  <c:v>109.45795000000096</c:v>
                </c:pt>
                <c:pt idx="25278">
                  <c:v>109.46914000000096</c:v>
                </c:pt>
                <c:pt idx="25279">
                  <c:v>109.47861000000096</c:v>
                </c:pt>
                <c:pt idx="25280">
                  <c:v>109.48248000000096</c:v>
                </c:pt>
                <c:pt idx="25281">
                  <c:v>109.48308000000097</c:v>
                </c:pt>
                <c:pt idx="25282">
                  <c:v>109.48308000000097</c:v>
                </c:pt>
                <c:pt idx="25283">
                  <c:v>109.48308000000097</c:v>
                </c:pt>
                <c:pt idx="25284">
                  <c:v>109.48308000000097</c:v>
                </c:pt>
                <c:pt idx="25285">
                  <c:v>109.48308000000097</c:v>
                </c:pt>
                <c:pt idx="25286">
                  <c:v>109.48308000000097</c:v>
                </c:pt>
                <c:pt idx="25287">
                  <c:v>109.48308000000097</c:v>
                </c:pt>
                <c:pt idx="25288">
                  <c:v>109.48308000000097</c:v>
                </c:pt>
                <c:pt idx="25289">
                  <c:v>109.48308000000097</c:v>
                </c:pt>
                <c:pt idx="25290">
                  <c:v>109.48308000000097</c:v>
                </c:pt>
                <c:pt idx="25291">
                  <c:v>109.48308000000097</c:v>
                </c:pt>
                <c:pt idx="25292">
                  <c:v>109.48308000000097</c:v>
                </c:pt>
                <c:pt idx="25293">
                  <c:v>109.48308000000097</c:v>
                </c:pt>
                <c:pt idx="25294">
                  <c:v>109.48308000000097</c:v>
                </c:pt>
                <c:pt idx="25295">
                  <c:v>109.48308000000097</c:v>
                </c:pt>
                <c:pt idx="25296">
                  <c:v>109.48308000000097</c:v>
                </c:pt>
                <c:pt idx="25297">
                  <c:v>109.48308000000097</c:v>
                </c:pt>
                <c:pt idx="25298">
                  <c:v>109.48308000000097</c:v>
                </c:pt>
                <c:pt idx="25299">
                  <c:v>109.48308000000097</c:v>
                </c:pt>
                <c:pt idx="25300">
                  <c:v>109.48308000000097</c:v>
                </c:pt>
                <c:pt idx="25301">
                  <c:v>109.48308000000097</c:v>
                </c:pt>
                <c:pt idx="25302">
                  <c:v>109.48308000000097</c:v>
                </c:pt>
                <c:pt idx="25303">
                  <c:v>109.48308000000097</c:v>
                </c:pt>
                <c:pt idx="25304">
                  <c:v>109.48308000000097</c:v>
                </c:pt>
                <c:pt idx="25305">
                  <c:v>109.48345000000097</c:v>
                </c:pt>
                <c:pt idx="25306">
                  <c:v>109.49197000000098</c:v>
                </c:pt>
                <c:pt idx="25307">
                  <c:v>109.50420000000098</c:v>
                </c:pt>
                <c:pt idx="25308">
                  <c:v>109.51387000000098</c:v>
                </c:pt>
                <c:pt idx="25309">
                  <c:v>109.51808000000098</c:v>
                </c:pt>
                <c:pt idx="25310">
                  <c:v>109.51864000000097</c:v>
                </c:pt>
                <c:pt idx="25311">
                  <c:v>109.51864000000097</c:v>
                </c:pt>
                <c:pt idx="25312">
                  <c:v>109.51864000000097</c:v>
                </c:pt>
                <c:pt idx="25313">
                  <c:v>109.51864000000097</c:v>
                </c:pt>
                <c:pt idx="25314">
                  <c:v>109.51864000000097</c:v>
                </c:pt>
                <c:pt idx="25315">
                  <c:v>109.51864000000097</c:v>
                </c:pt>
                <c:pt idx="25316">
                  <c:v>109.51864000000097</c:v>
                </c:pt>
                <c:pt idx="25317">
                  <c:v>109.51864000000097</c:v>
                </c:pt>
                <c:pt idx="25318">
                  <c:v>109.52357000000097</c:v>
                </c:pt>
                <c:pt idx="25319">
                  <c:v>109.53000000000097</c:v>
                </c:pt>
                <c:pt idx="25320">
                  <c:v>109.53612000000096</c:v>
                </c:pt>
                <c:pt idx="25321">
                  <c:v>109.54039000000097</c:v>
                </c:pt>
                <c:pt idx="25322">
                  <c:v>109.54222000000097</c:v>
                </c:pt>
                <c:pt idx="25323">
                  <c:v>109.54222000000097</c:v>
                </c:pt>
                <c:pt idx="25324">
                  <c:v>109.54222000000097</c:v>
                </c:pt>
                <c:pt idx="25325">
                  <c:v>109.54222000000097</c:v>
                </c:pt>
                <c:pt idx="25326">
                  <c:v>109.54222000000097</c:v>
                </c:pt>
                <c:pt idx="25327">
                  <c:v>109.54222000000097</c:v>
                </c:pt>
                <c:pt idx="25328">
                  <c:v>109.54222000000097</c:v>
                </c:pt>
                <c:pt idx="25329">
                  <c:v>109.54222000000097</c:v>
                </c:pt>
                <c:pt idx="25330">
                  <c:v>109.54222000000097</c:v>
                </c:pt>
                <c:pt idx="25331">
                  <c:v>109.54858000000097</c:v>
                </c:pt>
                <c:pt idx="25332">
                  <c:v>109.55548000000097</c:v>
                </c:pt>
                <c:pt idx="25333">
                  <c:v>109.56307000000096</c:v>
                </c:pt>
                <c:pt idx="25334">
                  <c:v>109.57344000000096</c:v>
                </c:pt>
                <c:pt idx="25335">
                  <c:v>109.58381000000095</c:v>
                </c:pt>
                <c:pt idx="25336">
                  <c:v>109.58965000000096</c:v>
                </c:pt>
                <c:pt idx="25337">
                  <c:v>109.59200000000097</c:v>
                </c:pt>
                <c:pt idx="25338">
                  <c:v>109.59231000000096</c:v>
                </c:pt>
                <c:pt idx="25339">
                  <c:v>109.59231000000096</c:v>
                </c:pt>
                <c:pt idx="25340">
                  <c:v>109.59231000000096</c:v>
                </c:pt>
                <c:pt idx="25341">
                  <c:v>109.59231000000096</c:v>
                </c:pt>
                <c:pt idx="25342">
                  <c:v>109.59231000000096</c:v>
                </c:pt>
                <c:pt idx="25343">
                  <c:v>109.59231000000096</c:v>
                </c:pt>
                <c:pt idx="25344">
                  <c:v>109.59231000000096</c:v>
                </c:pt>
                <c:pt idx="25345">
                  <c:v>109.59231000000096</c:v>
                </c:pt>
                <c:pt idx="25346">
                  <c:v>109.59231000000096</c:v>
                </c:pt>
                <c:pt idx="25347">
                  <c:v>109.59231000000096</c:v>
                </c:pt>
                <c:pt idx="25348">
                  <c:v>109.59231000000096</c:v>
                </c:pt>
                <c:pt idx="25349">
                  <c:v>109.59231000000096</c:v>
                </c:pt>
                <c:pt idx="25350">
                  <c:v>109.59231000000096</c:v>
                </c:pt>
                <c:pt idx="25351">
                  <c:v>109.59231000000096</c:v>
                </c:pt>
                <c:pt idx="25352">
                  <c:v>109.59231000000096</c:v>
                </c:pt>
                <c:pt idx="25353">
                  <c:v>109.59231000000096</c:v>
                </c:pt>
                <c:pt idx="25354">
                  <c:v>109.59231000000096</c:v>
                </c:pt>
                <c:pt idx="25355">
                  <c:v>109.59231000000096</c:v>
                </c:pt>
                <c:pt idx="25356">
                  <c:v>109.59231000000096</c:v>
                </c:pt>
                <c:pt idx="25357">
                  <c:v>109.59231000000096</c:v>
                </c:pt>
                <c:pt idx="25358">
                  <c:v>109.59231000000096</c:v>
                </c:pt>
                <c:pt idx="25359">
                  <c:v>109.59231000000096</c:v>
                </c:pt>
                <c:pt idx="25360">
                  <c:v>109.59231000000096</c:v>
                </c:pt>
                <c:pt idx="25361">
                  <c:v>109.59231000000096</c:v>
                </c:pt>
                <c:pt idx="25362">
                  <c:v>109.59231000000096</c:v>
                </c:pt>
                <c:pt idx="25363">
                  <c:v>109.59231000000096</c:v>
                </c:pt>
                <c:pt idx="25364">
                  <c:v>109.59231000000096</c:v>
                </c:pt>
                <c:pt idx="25365">
                  <c:v>109.59231000000096</c:v>
                </c:pt>
                <c:pt idx="25366">
                  <c:v>109.59231000000096</c:v>
                </c:pt>
                <c:pt idx="25367">
                  <c:v>109.59231000000096</c:v>
                </c:pt>
                <c:pt idx="25368">
                  <c:v>109.59231000000096</c:v>
                </c:pt>
                <c:pt idx="25369">
                  <c:v>109.59231000000096</c:v>
                </c:pt>
                <c:pt idx="25370">
                  <c:v>109.59231000000096</c:v>
                </c:pt>
                <c:pt idx="25371">
                  <c:v>109.59231000000096</c:v>
                </c:pt>
                <c:pt idx="25372">
                  <c:v>109.59231000000096</c:v>
                </c:pt>
                <c:pt idx="25373">
                  <c:v>109.59231000000096</c:v>
                </c:pt>
                <c:pt idx="25374">
                  <c:v>109.59231000000096</c:v>
                </c:pt>
                <c:pt idx="25375">
                  <c:v>109.59231000000096</c:v>
                </c:pt>
                <c:pt idx="25376">
                  <c:v>109.59231000000096</c:v>
                </c:pt>
                <c:pt idx="25377">
                  <c:v>109.59231000000096</c:v>
                </c:pt>
                <c:pt idx="25378">
                  <c:v>109.59231000000096</c:v>
                </c:pt>
                <c:pt idx="25379">
                  <c:v>109.59231000000096</c:v>
                </c:pt>
                <c:pt idx="25380">
                  <c:v>109.59231000000096</c:v>
                </c:pt>
                <c:pt idx="25381">
                  <c:v>109.59231000000096</c:v>
                </c:pt>
                <c:pt idx="25382">
                  <c:v>109.59231000000096</c:v>
                </c:pt>
                <c:pt idx="25383">
                  <c:v>109.59231000000096</c:v>
                </c:pt>
                <c:pt idx="25384">
                  <c:v>109.59231000000096</c:v>
                </c:pt>
                <c:pt idx="25385">
                  <c:v>109.59231000000096</c:v>
                </c:pt>
                <c:pt idx="25386">
                  <c:v>109.59231000000096</c:v>
                </c:pt>
                <c:pt idx="25387">
                  <c:v>109.59231000000096</c:v>
                </c:pt>
                <c:pt idx="25388">
                  <c:v>109.59231000000096</c:v>
                </c:pt>
                <c:pt idx="25389">
                  <c:v>109.59231000000096</c:v>
                </c:pt>
                <c:pt idx="25390">
                  <c:v>109.59231000000096</c:v>
                </c:pt>
                <c:pt idx="25391">
                  <c:v>109.59231000000096</c:v>
                </c:pt>
                <c:pt idx="25392">
                  <c:v>109.59231000000096</c:v>
                </c:pt>
                <c:pt idx="25393">
                  <c:v>109.59231000000096</c:v>
                </c:pt>
                <c:pt idx="25394">
                  <c:v>109.59231000000096</c:v>
                </c:pt>
                <c:pt idx="25395">
                  <c:v>109.59231000000096</c:v>
                </c:pt>
                <c:pt idx="25396">
                  <c:v>109.59231000000096</c:v>
                </c:pt>
                <c:pt idx="25397">
                  <c:v>109.59231000000096</c:v>
                </c:pt>
                <c:pt idx="25398">
                  <c:v>109.59231000000096</c:v>
                </c:pt>
                <c:pt idx="25399">
                  <c:v>109.59231000000096</c:v>
                </c:pt>
                <c:pt idx="25400">
                  <c:v>109.59231000000096</c:v>
                </c:pt>
                <c:pt idx="25401">
                  <c:v>109.59231000000096</c:v>
                </c:pt>
                <c:pt idx="25402">
                  <c:v>109.59231000000096</c:v>
                </c:pt>
                <c:pt idx="25403">
                  <c:v>109.59231000000096</c:v>
                </c:pt>
                <c:pt idx="25404">
                  <c:v>109.59277000000097</c:v>
                </c:pt>
                <c:pt idx="25405">
                  <c:v>109.60104000000096</c:v>
                </c:pt>
                <c:pt idx="25406">
                  <c:v>109.61905000000097</c:v>
                </c:pt>
                <c:pt idx="25407">
                  <c:v>109.63124000000097</c:v>
                </c:pt>
                <c:pt idx="25408">
                  <c:v>109.63847000000098</c:v>
                </c:pt>
                <c:pt idx="25409">
                  <c:v>109.64345000000098</c:v>
                </c:pt>
                <c:pt idx="25410">
                  <c:v>109.64694000000098</c:v>
                </c:pt>
                <c:pt idx="25411">
                  <c:v>109.64967000000098</c:v>
                </c:pt>
                <c:pt idx="25412">
                  <c:v>109.65070000000098</c:v>
                </c:pt>
                <c:pt idx="25413">
                  <c:v>109.65221000000098</c:v>
                </c:pt>
                <c:pt idx="25414">
                  <c:v>109.65234000000098</c:v>
                </c:pt>
                <c:pt idx="25415">
                  <c:v>109.65234000000098</c:v>
                </c:pt>
                <c:pt idx="25416">
                  <c:v>109.65234000000098</c:v>
                </c:pt>
                <c:pt idx="25417">
                  <c:v>109.65234000000098</c:v>
                </c:pt>
                <c:pt idx="25418">
                  <c:v>109.65464000000098</c:v>
                </c:pt>
                <c:pt idx="25419">
                  <c:v>109.66148000000098</c:v>
                </c:pt>
                <c:pt idx="25420">
                  <c:v>109.67349000000098</c:v>
                </c:pt>
                <c:pt idx="25421">
                  <c:v>109.67709000000099</c:v>
                </c:pt>
                <c:pt idx="25422">
                  <c:v>109.67727000000099</c:v>
                </c:pt>
                <c:pt idx="25423">
                  <c:v>109.67727000000099</c:v>
                </c:pt>
                <c:pt idx="25424">
                  <c:v>109.67727000000099</c:v>
                </c:pt>
                <c:pt idx="25425">
                  <c:v>109.67727000000099</c:v>
                </c:pt>
                <c:pt idx="25426">
                  <c:v>109.67727000000099</c:v>
                </c:pt>
                <c:pt idx="25427">
                  <c:v>109.67727000000099</c:v>
                </c:pt>
                <c:pt idx="25428">
                  <c:v>109.67727000000099</c:v>
                </c:pt>
                <c:pt idx="25429">
                  <c:v>109.67727000000099</c:v>
                </c:pt>
                <c:pt idx="25430">
                  <c:v>109.67727000000099</c:v>
                </c:pt>
                <c:pt idx="25431">
                  <c:v>109.68494000000099</c:v>
                </c:pt>
                <c:pt idx="25432">
                  <c:v>109.69220000000099</c:v>
                </c:pt>
                <c:pt idx="25433">
                  <c:v>109.70249000000099</c:v>
                </c:pt>
                <c:pt idx="25434">
                  <c:v>109.71118000000099</c:v>
                </c:pt>
                <c:pt idx="25435">
                  <c:v>109.719880000001</c:v>
                </c:pt>
                <c:pt idx="25436">
                  <c:v>109.728360000001</c:v>
                </c:pt>
                <c:pt idx="25437">
                  <c:v>109.735570000001</c:v>
                </c:pt>
                <c:pt idx="25438">
                  <c:v>109.74262000000101</c:v>
                </c:pt>
                <c:pt idx="25439">
                  <c:v>109.75038000000102</c:v>
                </c:pt>
                <c:pt idx="25440">
                  <c:v>109.75766000000101</c:v>
                </c:pt>
                <c:pt idx="25441">
                  <c:v>109.77227000000101</c:v>
                </c:pt>
                <c:pt idx="25442">
                  <c:v>109.79865000000102</c:v>
                </c:pt>
                <c:pt idx="25443">
                  <c:v>109.83283000000102</c:v>
                </c:pt>
                <c:pt idx="25444">
                  <c:v>109.86824000000102</c:v>
                </c:pt>
                <c:pt idx="25445">
                  <c:v>109.88638000000103</c:v>
                </c:pt>
                <c:pt idx="25446">
                  <c:v>109.89471000000103</c:v>
                </c:pt>
                <c:pt idx="25447">
                  <c:v>109.90081000000103</c:v>
                </c:pt>
                <c:pt idx="25448">
                  <c:v>109.90762000000103</c:v>
                </c:pt>
                <c:pt idx="25449">
                  <c:v>109.91404000000104</c:v>
                </c:pt>
                <c:pt idx="25450">
                  <c:v>109.92161000000104</c:v>
                </c:pt>
                <c:pt idx="25451">
                  <c:v>109.92966000000104</c:v>
                </c:pt>
                <c:pt idx="25452">
                  <c:v>109.93627000000103</c:v>
                </c:pt>
                <c:pt idx="25453">
                  <c:v>109.94191000000103</c:v>
                </c:pt>
                <c:pt idx="25454">
                  <c:v>109.94844000000103</c:v>
                </c:pt>
                <c:pt idx="25455">
                  <c:v>109.95507000000103</c:v>
                </c:pt>
                <c:pt idx="25456">
                  <c:v>109.96485000000104</c:v>
                </c:pt>
                <c:pt idx="25457">
                  <c:v>109.98351000000103</c:v>
                </c:pt>
                <c:pt idx="25458">
                  <c:v>110.00891000000104</c:v>
                </c:pt>
                <c:pt idx="25459">
                  <c:v>110.03803000000104</c:v>
                </c:pt>
                <c:pt idx="25460">
                  <c:v>110.06661000000105</c:v>
                </c:pt>
                <c:pt idx="25461">
                  <c:v>110.09442000000105</c:v>
                </c:pt>
                <c:pt idx="25462">
                  <c:v>110.11875000000106</c:v>
                </c:pt>
                <c:pt idx="25463">
                  <c:v>110.13039000000106</c:v>
                </c:pt>
                <c:pt idx="25464">
                  <c:v>110.13547000000106</c:v>
                </c:pt>
                <c:pt idx="25465">
                  <c:v>110.13800000000106</c:v>
                </c:pt>
                <c:pt idx="25466">
                  <c:v>110.14130000000105</c:v>
                </c:pt>
                <c:pt idx="25467">
                  <c:v>110.15099000000106</c:v>
                </c:pt>
                <c:pt idx="25468">
                  <c:v>110.16057000000106</c:v>
                </c:pt>
                <c:pt idx="25469">
                  <c:v>110.16787000000106</c:v>
                </c:pt>
                <c:pt idx="25470">
                  <c:v>110.17201000000107</c:v>
                </c:pt>
                <c:pt idx="25471">
                  <c:v>110.17692000000106</c:v>
                </c:pt>
                <c:pt idx="25472">
                  <c:v>110.18162000000106</c:v>
                </c:pt>
                <c:pt idx="25473">
                  <c:v>110.18553000000107</c:v>
                </c:pt>
                <c:pt idx="25474">
                  <c:v>110.18880000000107</c:v>
                </c:pt>
                <c:pt idx="25475">
                  <c:v>110.19260000000106</c:v>
                </c:pt>
                <c:pt idx="25476">
                  <c:v>110.19655000000107</c:v>
                </c:pt>
                <c:pt idx="25477">
                  <c:v>110.19991000000107</c:v>
                </c:pt>
                <c:pt idx="25478">
                  <c:v>110.20427000000107</c:v>
                </c:pt>
                <c:pt idx="25479">
                  <c:v>110.21326000000107</c:v>
                </c:pt>
                <c:pt idx="25480">
                  <c:v>110.22727000000107</c:v>
                </c:pt>
                <c:pt idx="25481">
                  <c:v>110.24244000000107</c:v>
                </c:pt>
                <c:pt idx="25482">
                  <c:v>110.25721000000107</c:v>
                </c:pt>
                <c:pt idx="25483">
                  <c:v>110.27117000000106</c:v>
                </c:pt>
                <c:pt idx="25484">
                  <c:v>110.28275000000106</c:v>
                </c:pt>
                <c:pt idx="25485">
                  <c:v>110.29026000000106</c:v>
                </c:pt>
                <c:pt idx="25486">
                  <c:v>110.29672000000106</c:v>
                </c:pt>
                <c:pt idx="25487">
                  <c:v>110.29901000000106</c:v>
                </c:pt>
                <c:pt idx="25488">
                  <c:v>110.30035000000106</c:v>
                </c:pt>
                <c:pt idx="25489">
                  <c:v>110.30824000000106</c:v>
                </c:pt>
                <c:pt idx="25490">
                  <c:v>110.35420000000106</c:v>
                </c:pt>
                <c:pt idx="25491">
                  <c:v>110.41348000000106</c:v>
                </c:pt>
                <c:pt idx="25492">
                  <c:v>110.44951000000106</c:v>
                </c:pt>
                <c:pt idx="25493">
                  <c:v>110.45777000000106</c:v>
                </c:pt>
                <c:pt idx="25494">
                  <c:v>110.46016000000107</c:v>
                </c:pt>
                <c:pt idx="25495">
                  <c:v>110.46105000000107</c:v>
                </c:pt>
                <c:pt idx="25496">
                  <c:v>110.46285000000107</c:v>
                </c:pt>
                <c:pt idx="25497">
                  <c:v>110.47107000000106</c:v>
                </c:pt>
                <c:pt idx="25498">
                  <c:v>110.48208000000106</c:v>
                </c:pt>
                <c:pt idx="25499">
                  <c:v>110.49097000000106</c:v>
                </c:pt>
                <c:pt idx="25500">
                  <c:v>110.49604000000106</c:v>
                </c:pt>
                <c:pt idx="25501">
                  <c:v>110.49822000000106</c:v>
                </c:pt>
                <c:pt idx="25502">
                  <c:v>110.50046000000106</c:v>
                </c:pt>
                <c:pt idx="25503">
                  <c:v>110.50290000000106</c:v>
                </c:pt>
                <c:pt idx="25504">
                  <c:v>110.50523000000106</c:v>
                </c:pt>
                <c:pt idx="25505">
                  <c:v>110.50678000000106</c:v>
                </c:pt>
                <c:pt idx="25506">
                  <c:v>110.50752000000105</c:v>
                </c:pt>
                <c:pt idx="25507">
                  <c:v>110.50752000000105</c:v>
                </c:pt>
                <c:pt idx="25508">
                  <c:v>110.50752000000105</c:v>
                </c:pt>
                <c:pt idx="25509">
                  <c:v>110.50752000000105</c:v>
                </c:pt>
                <c:pt idx="25510">
                  <c:v>110.50752000000105</c:v>
                </c:pt>
                <c:pt idx="25511">
                  <c:v>110.50752000000105</c:v>
                </c:pt>
                <c:pt idx="25512">
                  <c:v>110.50752000000105</c:v>
                </c:pt>
                <c:pt idx="25513">
                  <c:v>110.50752000000105</c:v>
                </c:pt>
                <c:pt idx="25514">
                  <c:v>110.50752000000105</c:v>
                </c:pt>
                <c:pt idx="25515">
                  <c:v>110.50752000000105</c:v>
                </c:pt>
                <c:pt idx="25516">
                  <c:v>110.50752000000105</c:v>
                </c:pt>
                <c:pt idx="25517">
                  <c:v>110.50752000000105</c:v>
                </c:pt>
                <c:pt idx="25518">
                  <c:v>110.50752000000105</c:v>
                </c:pt>
                <c:pt idx="25519">
                  <c:v>110.50752000000105</c:v>
                </c:pt>
                <c:pt idx="25520">
                  <c:v>110.50752000000105</c:v>
                </c:pt>
                <c:pt idx="25521">
                  <c:v>110.50752000000105</c:v>
                </c:pt>
                <c:pt idx="25522">
                  <c:v>110.50752000000105</c:v>
                </c:pt>
                <c:pt idx="25523">
                  <c:v>110.50865000000105</c:v>
                </c:pt>
                <c:pt idx="25524">
                  <c:v>110.51510000000106</c:v>
                </c:pt>
                <c:pt idx="25525">
                  <c:v>110.52525000000105</c:v>
                </c:pt>
                <c:pt idx="25526">
                  <c:v>110.53354000000105</c:v>
                </c:pt>
                <c:pt idx="25527">
                  <c:v>110.53465000000105</c:v>
                </c:pt>
                <c:pt idx="25528">
                  <c:v>110.53465000000105</c:v>
                </c:pt>
                <c:pt idx="25529">
                  <c:v>110.53465000000105</c:v>
                </c:pt>
                <c:pt idx="25530">
                  <c:v>110.53465000000105</c:v>
                </c:pt>
                <c:pt idx="25531">
                  <c:v>110.53465000000105</c:v>
                </c:pt>
                <c:pt idx="25532">
                  <c:v>110.53465000000105</c:v>
                </c:pt>
                <c:pt idx="25533">
                  <c:v>110.53465000000105</c:v>
                </c:pt>
                <c:pt idx="25534">
                  <c:v>110.53465000000105</c:v>
                </c:pt>
                <c:pt idx="25535">
                  <c:v>110.53465000000105</c:v>
                </c:pt>
                <c:pt idx="25536">
                  <c:v>110.53465000000105</c:v>
                </c:pt>
                <c:pt idx="25537">
                  <c:v>110.53465000000105</c:v>
                </c:pt>
                <c:pt idx="25538">
                  <c:v>110.53465000000105</c:v>
                </c:pt>
                <c:pt idx="25539">
                  <c:v>110.53465000000105</c:v>
                </c:pt>
                <c:pt idx="25540">
                  <c:v>110.53465000000105</c:v>
                </c:pt>
                <c:pt idx="25541">
                  <c:v>110.53465000000105</c:v>
                </c:pt>
                <c:pt idx="25542">
                  <c:v>110.53465000000105</c:v>
                </c:pt>
                <c:pt idx="25543">
                  <c:v>110.53465000000105</c:v>
                </c:pt>
                <c:pt idx="25544">
                  <c:v>110.53465000000105</c:v>
                </c:pt>
                <c:pt idx="25545">
                  <c:v>110.53588000000106</c:v>
                </c:pt>
                <c:pt idx="25546">
                  <c:v>110.53911000000106</c:v>
                </c:pt>
                <c:pt idx="25547">
                  <c:v>110.54655000000106</c:v>
                </c:pt>
                <c:pt idx="25548">
                  <c:v>110.56111000000107</c:v>
                </c:pt>
                <c:pt idx="25549">
                  <c:v>110.57708000000106</c:v>
                </c:pt>
                <c:pt idx="25550">
                  <c:v>110.58561000000105</c:v>
                </c:pt>
                <c:pt idx="25551">
                  <c:v>110.58770000000105</c:v>
                </c:pt>
                <c:pt idx="25552">
                  <c:v>110.58770000000105</c:v>
                </c:pt>
                <c:pt idx="25553">
                  <c:v>110.58770000000105</c:v>
                </c:pt>
                <c:pt idx="25554">
                  <c:v>110.58770000000105</c:v>
                </c:pt>
                <c:pt idx="25555">
                  <c:v>110.58770000000105</c:v>
                </c:pt>
                <c:pt idx="25556">
                  <c:v>110.58770000000105</c:v>
                </c:pt>
                <c:pt idx="25557">
                  <c:v>110.58770000000105</c:v>
                </c:pt>
                <c:pt idx="25558">
                  <c:v>110.58770000000105</c:v>
                </c:pt>
                <c:pt idx="25559">
                  <c:v>110.58770000000105</c:v>
                </c:pt>
                <c:pt idx="25560">
                  <c:v>110.58770000000105</c:v>
                </c:pt>
                <c:pt idx="25561">
                  <c:v>110.58770000000105</c:v>
                </c:pt>
                <c:pt idx="25562">
                  <c:v>110.58770000000105</c:v>
                </c:pt>
                <c:pt idx="25563">
                  <c:v>110.58770000000105</c:v>
                </c:pt>
                <c:pt idx="25564">
                  <c:v>110.58770000000105</c:v>
                </c:pt>
                <c:pt idx="25565">
                  <c:v>110.58770000000105</c:v>
                </c:pt>
                <c:pt idx="25566">
                  <c:v>110.58770000000105</c:v>
                </c:pt>
                <c:pt idx="25567">
                  <c:v>110.58770000000105</c:v>
                </c:pt>
                <c:pt idx="25568">
                  <c:v>110.58770000000105</c:v>
                </c:pt>
                <c:pt idx="25569">
                  <c:v>110.58770000000105</c:v>
                </c:pt>
                <c:pt idx="25570">
                  <c:v>110.59160000000105</c:v>
                </c:pt>
                <c:pt idx="25571">
                  <c:v>110.59687000000105</c:v>
                </c:pt>
                <c:pt idx="25572">
                  <c:v>110.60287000000105</c:v>
                </c:pt>
                <c:pt idx="25573">
                  <c:v>110.61490000000104</c:v>
                </c:pt>
                <c:pt idx="25574">
                  <c:v>110.63956000000104</c:v>
                </c:pt>
                <c:pt idx="25575">
                  <c:v>110.66694000000103</c:v>
                </c:pt>
                <c:pt idx="25576">
                  <c:v>110.68653000000103</c:v>
                </c:pt>
                <c:pt idx="25577">
                  <c:v>110.69180000000102</c:v>
                </c:pt>
                <c:pt idx="25578">
                  <c:v>110.69180000000102</c:v>
                </c:pt>
                <c:pt idx="25579">
                  <c:v>110.69180000000102</c:v>
                </c:pt>
                <c:pt idx="25580">
                  <c:v>110.69180000000102</c:v>
                </c:pt>
                <c:pt idx="25581">
                  <c:v>110.69180000000102</c:v>
                </c:pt>
                <c:pt idx="25582">
                  <c:v>110.69180000000102</c:v>
                </c:pt>
                <c:pt idx="25583">
                  <c:v>110.69594000000103</c:v>
                </c:pt>
                <c:pt idx="25584">
                  <c:v>110.71080000000103</c:v>
                </c:pt>
                <c:pt idx="25585">
                  <c:v>110.72772000000103</c:v>
                </c:pt>
                <c:pt idx="25586">
                  <c:v>110.73609000000103</c:v>
                </c:pt>
                <c:pt idx="25587">
                  <c:v>110.74035000000103</c:v>
                </c:pt>
                <c:pt idx="25588">
                  <c:v>110.74139000000103</c:v>
                </c:pt>
                <c:pt idx="25589">
                  <c:v>110.74139000000103</c:v>
                </c:pt>
                <c:pt idx="25590">
                  <c:v>110.74139000000103</c:v>
                </c:pt>
                <c:pt idx="25591">
                  <c:v>110.74139000000103</c:v>
                </c:pt>
                <c:pt idx="25592">
                  <c:v>110.74139000000103</c:v>
                </c:pt>
                <c:pt idx="25593">
                  <c:v>110.74139000000103</c:v>
                </c:pt>
                <c:pt idx="25594">
                  <c:v>110.74509000000103</c:v>
                </c:pt>
                <c:pt idx="25595">
                  <c:v>110.74981000000103</c:v>
                </c:pt>
                <c:pt idx="25596">
                  <c:v>110.75940000000104</c:v>
                </c:pt>
                <c:pt idx="25597">
                  <c:v>110.76425000000104</c:v>
                </c:pt>
                <c:pt idx="25598">
                  <c:v>110.76611000000104</c:v>
                </c:pt>
                <c:pt idx="25599">
                  <c:v>110.76611000000104</c:v>
                </c:pt>
                <c:pt idx="25600">
                  <c:v>110.76611000000104</c:v>
                </c:pt>
                <c:pt idx="25601">
                  <c:v>110.76611000000104</c:v>
                </c:pt>
                <c:pt idx="25602">
                  <c:v>110.76611000000104</c:v>
                </c:pt>
                <c:pt idx="25603">
                  <c:v>110.76611000000104</c:v>
                </c:pt>
                <c:pt idx="25604">
                  <c:v>110.76611000000104</c:v>
                </c:pt>
                <c:pt idx="25605">
                  <c:v>110.76611000000104</c:v>
                </c:pt>
                <c:pt idx="25606">
                  <c:v>110.76611000000104</c:v>
                </c:pt>
                <c:pt idx="25607">
                  <c:v>110.76611000000104</c:v>
                </c:pt>
                <c:pt idx="25608">
                  <c:v>110.76611000000104</c:v>
                </c:pt>
                <c:pt idx="25609">
                  <c:v>110.76611000000104</c:v>
                </c:pt>
                <c:pt idx="25610">
                  <c:v>110.76908000000104</c:v>
                </c:pt>
                <c:pt idx="25611">
                  <c:v>110.78459000000105</c:v>
                </c:pt>
                <c:pt idx="25612">
                  <c:v>110.79743000000104</c:v>
                </c:pt>
                <c:pt idx="25613">
                  <c:v>110.79901000000105</c:v>
                </c:pt>
                <c:pt idx="25614">
                  <c:v>110.80293000000104</c:v>
                </c:pt>
                <c:pt idx="25615">
                  <c:v>110.81955000000104</c:v>
                </c:pt>
                <c:pt idx="25616">
                  <c:v>110.83620000000104</c:v>
                </c:pt>
                <c:pt idx="25617">
                  <c:v>110.84385000000104</c:v>
                </c:pt>
                <c:pt idx="25618">
                  <c:v>110.84660000000105</c:v>
                </c:pt>
                <c:pt idx="25619">
                  <c:v>110.85552000000105</c:v>
                </c:pt>
                <c:pt idx="25620">
                  <c:v>110.86874000000105</c:v>
                </c:pt>
                <c:pt idx="25621">
                  <c:v>110.88778000000106</c:v>
                </c:pt>
                <c:pt idx="25622">
                  <c:v>110.93297000000106</c:v>
                </c:pt>
                <c:pt idx="25623">
                  <c:v>111.01494000000106</c:v>
                </c:pt>
                <c:pt idx="25624">
                  <c:v>111.11202000000107</c:v>
                </c:pt>
                <c:pt idx="25625">
                  <c:v>111.16900000000106</c:v>
                </c:pt>
                <c:pt idx="25626">
                  <c:v>111.18903000000107</c:v>
                </c:pt>
                <c:pt idx="25627">
                  <c:v>111.20506000000107</c:v>
                </c:pt>
                <c:pt idx="25628">
                  <c:v>111.23022000000107</c:v>
                </c:pt>
                <c:pt idx="25629">
                  <c:v>111.25522000000107</c:v>
                </c:pt>
                <c:pt idx="25630">
                  <c:v>111.27679000000107</c:v>
                </c:pt>
                <c:pt idx="25631">
                  <c:v>111.29643000000107</c:v>
                </c:pt>
                <c:pt idx="25632">
                  <c:v>111.31649000000107</c:v>
                </c:pt>
                <c:pt idx="25633">
                  <c:v>111.33692000000107</c:v>
                </c:pt>
                <c:pt idx="25634">
                  <c:v>111.35677000000108</c:v>
                </c:pt>
                <c:pt idx="25635">
                  <c:v>111.38876000000107</c:v>
                </c:pt>
                <c:pt idx="25636">
                  <c:v>111.44791000000107</c:v>
                </c:pt>
                <c:pt idx="25637">
                  <c:v>111.53003000000108</c:v>
                </c:pt>
                <c:pt idx="25638">
                  <c:v>111.57948000000107</c:v>
                </c:pt>
                <c:pt idx="25639">
                  <c:v>111.59867000000106</c:v>
                </c:pt>
                <c:pt idx="25640">
                  <c:v>111.61930000000106</c:v>
                </c:pt>
                <c:pt idx="25641">
                  <c:v>111.64238000000105</c:v>
                </c:pt>
                <c:pt idx="25642">
                  <c:v>111.66566000000105</c:v>
                </c:pt>
                <c:pt idx="25643">
                  <c:v>111.68775000000106</c:v>
                </c:pt>
                <c:pt idx="25644">
                  <c:v>111.70615000000106</c:v>
                </c:pt>
                <c:pt idx="25645">
                  <c:v>111.72437000000106</c:v>
                </c:pt>
                <c:pt idx="25646">
                  <c:v>111.74694000000106</c:v>
                </c:pt>
                <c:pt idx="25647">
                  <c:v>111.79093000000105</c:v>
                </c:pt>
                <c:pt idx="25648">
                  <c:v>111.86279000000106</c:v>
                </c:pt>
                <c:pt idx="25649">
                  <c:v>111.90128000000105</c:v>
                </c:pt>
                <c:pt idx="25650">
                  <c:v>111.91097000000106</c:v>
                </c:pt>
                <c:pt idx="25651">
                  <c:v>111.91658000000106</c:v>
                </c:pt>
                <c:pt idx="25652">
                  <c:v>111.92435000000106</c:v>
                </c:pt>
                <c:pt idx="25653">
                  <c:v>111.93172000000105</c:v>
                </c:pt>
                <c:pt idx="25654">
                  <c:v>111.94859000000105</c:v>
                </c:pt>
                <c:pt idx="25655">
                  <c:v>111.97826000000104</c:v>
                </c:pt>
                <c:pt idx="25656">
                  <c:v>112.02342000000104</c:v>
                </c:pt>
                <c:pt idx="25657">
                  <c:v>112.06974000000103</c:v>
                </c:pt>
                <c:pt idx="25658">
                  <c:v>112.10250000000103</c:v>
                </c:pt>
                <c:pt idx="25659">
                  <c:v>112.11710000000103</c:v>
                </c:pt>
                <c:pt idx="25660">
                  <c:v>112.12804000000104</c:v>
                </c:pt>
                <c:pt idx="25661">
                  <c:v>112.13786000000104</c:v>
                </c:pt>
                <c:pt idx="25662">
                  <c:v>112.15069000000103</c:v>
                </c:pt>
                <c:pt idx="25663">
                  <c:v>112.16434000000103</c:v>
                </c:pt>
                <c:pt idx="25664">
                  <c:v>112.17898000000103</c:v>
                </c:pt>
                <c:pt idx="25665">
                  <c:v>112.19180000000104</c:v>
                </c:pt>
                <c:pt idx="25666">
                  <c:v>112.20609000000104</c:v>
                </c:pt>
                <c:pt idx="25667">
                  <c:v>112.22062000000103</c:v>
                </c:pt>
                <c:pt idx="25668">
                  <c:v>112.23426000000103</c:v>
                </c:pt>
                <c:pt idx="25669">
                  <c:v>112.26396000000103</c:v>
                </c:pt>
                <c:pt idx="25670">
                  <c:v>112.31368000000103</c:v>
                </c:pt>
                <c:pt idx="25671">
                  <c:v>112.36094000000102</c:v>
                </c:pt>
                <c:pt idx="25672">
                  <c:v>112.37623000000102</c:v>
                </c:pt>
                <c:pt idx="25673">
                  <c:v>112.38967000000102</c:v>
                </c:pt>
                <c:pt idx="25674">
                  <c:v>112.41079000000101</c:v>
                </c:pt>
                <c:pt idx="25675">
                  <c:v>112.42222000000102</c:v>
                </c:pt>
                <c:pt idx="25676">
                  <c:v>112.43468000000102</c:v>
                </c:pt>
                <c:pt idx="25677">
                  <c:v>112.44690000000102</c:v>
                </c:pt>
                <c:pt idx="25678">
                  <c:v>112.45921000000102</c:v>
                </c:pt>
                <c:pt idx="25679">
                  <c:v>112.47153000000102</c:v>
                </c:pt>
                <c:pt idx="25680">
                  <c:v>112.48475000000103</c:v>
                </c:pt>
                <c:pt idx="25681">
                  <c:v>112.51517000000104</c:v>
                </c:pt>
                <c:pt idx="25682">
                  <c:v>112.55170000000103</c:v>
                </c:pt>
                <c:pt idx="25683">
                  <c:v>112.56922000000104</c:v>
                </c:pt>
                <c:pt idx="25684">
                  <c:v>112.58579000000104</c:v>
                </c:pt>
                <c:pt idx="25685">
                  <c:v>112.60341000000103</c:v>
                </c:pt>
                <c:pt idx="25686">
                  <c:v>112.61688000000103</c:v>
                </c:pt>
                <c:pt idx="25687">
                  <c:v>112.62626000000103</c:v>
                </c:pt>
                <c:pt idx="25688">
                  <c:v>112.63601000000102</c:v>
                </c:pt>
                <c:pt idx="25689">
                  <c:v>112.64591000000102</c:v>
                </c:pt>
                <c:pt idx="25690">
                  <c:v>112.65565000000102</c:v>
                </c:pt>
                <c:pt idx="25691">
                  <c:v>112.66917000000102</c:v>
                </c:pt>
                <c:pt idx="25692">
                  <c:v>112.69702000000102</c:v>
                </c:pt>
                <c:pt idx="25693">
                  <c:v>112.73850000000103</c:v>
                </c:pt>
                <c:pt idx="25694">
                  <c:v>112.77869000000102</c:v>
                </c:pt>
                <c:pt idx="25695">
                  <c:v>112.79885000000102</c:v>
                </c:pt>
                <c:pt idx="25696">
                  <c:v>112.80953000000102</c:v>
                </c:pt>
                <c:pt idx="25697">
                  <c:v>112.83502000000102</c:v>
                </c:pt>
                <c:pt idx="25698">
                  <c:v>112.85499000000102</c:v>
                </c:pt>
                <c:pt idx="25699">
                  <c:v>112.86251000000102</c:v>
                </c:pt>
                <c:pt idx="25700">
                  <c:v>112.86995000000103</c:v>
                </c:pt>
                <c:pt idx="25701">
                  <c:v>112.87793000000103</c:v>
                </c:pt>
                <c:pt idx="25702">
                  <c:v>112.88625000000103</c:v>
                </c:pt>
                <c:pt idx="25703">
                  <c:v>112.89573000000102</c:v>
                </c:pt>
                <c:pt idx="25704">
                  <c:v>112.91241000000102</c:v>
                </c:pt>
                <c:pt idx="25705">
                  <c:v>112.93949000000102</c:v>
                </c:pt>
                <c:pt idx="25706">
                  <c:v>112.97297000000101</c:v>
                </c:pt>
                <c:pt idx="25707">
                  <c:v>113.00758000000101</c:v>
                </c:pt>
                <c:pt idx="25708">
                  <c:v>113.04296000000102</c:v>
                </c:pt>
                <c:pt idx="25709">
                  <c:v>113.07396000000102</c:v>
                </c:pt>
                <c:pt idx="25710">
                  <c:v>113.08916000000102</c:v>
                </c:pt>
                <c:pt idx="25711">
                  <c:v>113.09857000000102</c:v>
                </c:pt>
                <c:pt idx="25712">
                  <c:v>113.10322000000102</c:v>
                </c:pt>
                <c:pt idx="25713">
                  <c:v>113.11105000000101</c:v>
                </c:pt>
                <c:pt idx="25714">
                  <c:v>113.11860000000101</c:v>
                </c:pt>
                <c:pt idx="25715">
                  <c:v>113.12513000000101</c:v>
                </c:pt>
                <c:pt idx="25716">
                  <c:v>113.130800000001</c:v>
                </c:pt>
                <c:pt idx="25717">
                  <c:v>113.13597000000101</c:v>
                </c:pt>
                <c:pt idx="25718">
                  <c:v>113.14174000000101</c:v>
                </c:pt>
                <c:pt idx="25719">
                  <c:v>113.14756000000101</c:v>
                </c:pt>
                <c:pt idx="25720">
                  <c:v>113.15295000000101</c:v>
                </c:pt>
                <c:pt idx="25721">
                  <c:v>113.16561000000101</c:v>
                </c:pt>
                <c:pt idx="25722">
                  <c:v>113.18630000000101</c:v>
                </c:pt>
                <c:pt idx="25723">
                  <c:v>113.20622000000101</c:v>
                </c:pt>
                <c:pt idx="25724">
                  <c:v>113.21639000000101</c:v>
                </c:pt>
                <c:pt idx="25725">
                  <c:v>113.22733000000102</c:v>
                </c:pt>
                <c:pt idx="25726">
                  <c:v>113.24060000000102</c:v>
                </c:pt>
                <c:pt idx="25727">
                  <c:v>113.25268000000102</c:v>
                </c:pt>
                <c:pt idx="25728">
                  <c:v>113.26411000000103</c:v>
                </c:pt>
                <c:pt idx="25729">
                  <c:v>113.27680000000103</c:v>
                </c:pt>
                <c:pt idx="25730">
                  <c:v>113.28789000000103</c:v>
                </c:pt>
                <c:pt idx="25731">
                  <c:v>113.29298000000102</c:v>
                </c:pt>
                <c:pt idx="25732">
                  <c:v>113.29543000000102</c:v>
                </c:pt>
                <c:pt idx="25733">
                  <c:v>113.29895000000101</c:v>
                </c:pt>
                <c:pt idx="25734">
                  <c:v>113.30416000000102</c:v>
                </c:pt>
                <c:pt idx="25735">
                  <c:v>113.31067000000102</c:v>
                </c:pt>
                <c:pt idx="25736">
                  <c:v>113.31805000000102</c:v>
                </c:pt>
                <c:pt idx="25737">
                  <c:v>113.32436000000102</c:v>
                </c:pt>
                <c:pt idx="25738">
                  <c:v>113.32860000000102</c:v>
                </c:pt>
                <c:pt idx="25739">
                  <c:v>113.33239000000101</c:v>
                </c:pt>
                <c:pt idx="25740">
                  <c:v>113.33555000000101</c:v>
                </c:pt>
                <c:pt idx="25741">
                  <c:v>113.33790000000101</c:v>
                </c:pt>
                <c:pt idx="25742">
                  <c:v>113.33942000000101</c:v>
                </c:pt>
                <c:pt idx="25743">
                  <c:v>113.33975000000102</c:v>
                </c:pt>
                <c:pt idx="25744">
                  <c:v>113.33975000000102</c:v>
                </c:pt>
                <c:pt idx="25745">
                  <c:v>113.34048000000102</c:v>
                </c:pt>
                <c:pt idx="25746">
                  <c:v>113.35710000000103</c:v>
                </c:pt>
                <c:pt idx="25747">
                  <c:v>113.37590000000102</c:v>
                </c:pt>
                <c:pt idx="25748">
                  <c:v>113.38869000000102</c:v>
                </c:pt>
                <c:pt idx="25749">
                  <c:v>113.38906000000102</c:v>
                </c:pt>
                <c:pt idx="25750">
                  <c:v>113.38906000000102</c:v>
                </c:pt>
                <c:pt idx="25751">
                  <c:v>113.38906000000102</c:v>
                </c:pt>
                <c:pt idx="25752">
                  <c:v>113.38906000000102</c:v>
                </c:pt>
                <c:pt idx="25753">
                  <c:v>113.38906000000102</c:v>
                </c:pt>
                <c:pt idx="25754">
                  <c:v>113.38906000000102</c:v>
                </c:pt>
                <c:pt idx="25755">
                  <c:v>113.38906000000102</c:v>
                </c:pt>
                <c:pt idx="25756">
                  <c:v>113.38906000000102</c:v>
                </c:pt>
                <c:pt idx="25757">
                  <c:v>113.38906000000102</c:v>
                </c:pt>
                <c:pt idx="25758">
                  <c:v>113.39475000000103</c:v>
                </c:pt>
                <c:pt idx="25759">
                  <c:v>113.39860000000103</c:v>
                </c:pt>
                <c:pt idx="25760">
                  <c:v>113.39924000000103</c:v>
                </c:pt>
                <c:pt idx="25761">
                  <c:v>113.40089000000103</c:v>
                </c:pt>
                <c:pt idx="25762">
                  <c:v>113.41254000000103</c:v>
                </c:pt>
                <c:pt idx="25763">
                  <c:v>113.42496000000104</c:v>
                </c:pt>
                <c:pt idx="25764">
                  <c:v>113.43372000000103</c:v>
                </c:pt>
                <c:pt idx="25765">
                  <c:v>113.43631000000103</c:v>
                </c:pt>
                <c:pt idx="25766">
                  <c:v>113.43670000000103</c:v>
                </c:pt>
                <c:pt idx="25767">
                  <c:v>113.43670000000103</c:v>
                </c:pt>
                <c:pt idx="25768">
                  <c:v>113.43670000000103</c:v>
                </c:pt>
                <c:pt idx="25769">
                  <c:v>113.43697000000103</c:v>
                </c:pt>
                <c:pt idx="25770">
                  <c:v>113.43697000000103</c:v>
                </c:pt>
                <c:pt idx="25771">
                  <c:v>113.44209000000103</c:v>
                </c:pt>
                <c:pt idx="25772">
                  <c:v>113.45187000000104</c:v>
                </c:pt>
                <c:pt idx="25773">
                  <c:v>113.46345000000103</c:v>
                </c:pt>
                <c:pt idx="25774">
                  <c:v>113.47045000000104</c:v>
                </c:pt>
                <c:pt idx="25775">
                  <c:v>113.47360000000104</c:v>
                </c:pt>
                <c:pt idx="25776">
                  <c:v>113.47418000000104</c:v>
                </c:pt>
                <c:pt idx="25777">
                  <c:v>113.47431000000104</c:v>
                </c:pt>
                <c:pt idx="25778">
                  <c:v>113.47522000000104</c:v>
                </c:pt>
                <c:pt idx="25779">
                  <c:v>113.47547000000104</c:v>
                </c:pt>
                <c:pt idx="25780">
                  <c:v>113.47547000000104</c:v>
                </c:pt>
                <c:pt idx="25781">
                  <c:v>113.47547000000104</c:v>
                </c:pt>
                <c:pt idx="25782">
                  <c:v>113.47547000000104</c:v>
                </c:pt>
                <c:pt idx="25783">
                  <c:v>113.47547000000104</c:v>
                </c:pt>
                <c:pt idx="25784">
                  <c:v>113.47547000000104</c:v>
                </c:pt>
                <c:pt idx="25785">
                  <c:v>113.47563000000103</c:v>
                </c:pt>
                <c:pt idx="25786">
                  <c:v>113.47563000000103</c:v>
                </c:pt>
                <c:pt idx="25787">
                  <c:v>113.47563000000103</c:v>
                </c:pt>
                <c:pt idx="25788">
                  <c:v>113.47563000000103</c:v>
                </c:pt>
                <c:pt idx="25789">
                  <c:v>113.47563000000103</c:v>
                </c:pt>
                <c:pt idx="25790">
                  <c:v>113.47563000000103</c:v>
                </c:pt>
                <c:pt idx="25791">
                  <c:v>113.47563000000103</c:v>
                </c:pt>
                <c:pt idx="25792">
                  <c:v>113.47563000000103</c:v>
                </c:pt>
                <c:pt idx="25793">
                  <c:v>113.47563000000103</c:v>
                </c:pt>
                <c:pt idx="25794">
                  <c:v>113.47563000000103</c:v>
                </c:pt>
                <c:pt idx="25795">
                  <c:v>113.47563000000103</c:v>
                </c:pt>
                <c:pt idx="25796">
                  <c:v>113.47563000000103</c:v>
                </c:pt>
                <c:pt idx="25797">
                  <c:v>113.47563000000103</c:v>
                </c:pt>
                <c:pt idx="25798">
                  <c:v>113.47563000000103</c:v>
                </c:pt>
                <c:pt idx="25799">
                  <c:v>113.47563000000103</c:v>
                </c:pt>
                <c:pt idx="25800">
                  <c:v>113.47563000000103</c:v>
                </c:pt>
                <c:pt idx="25801">
                  <c:v>113.47563000000103</c:v>
                </c:pt>
                <c:pt idx="25802">
                  <c:v>113.47563000000103</c:v>
                </c:pt>
                <c:pt idx="25803">
                  <c:v>113.47563000000103</c:v>
                </c:pt>
                <c:pt idx="25804">
                  <c:v>113.47563000000103</c:v>
                </c:pt>
                <c:pt idx="25805">
                  <c:v>113.47563000000103</c:v>
                </c:pt>
                <c:pt idx="25806">
                  <c:v>113.47563000000103</c:v>
                </c:pt>
                <c:pt idx="25807">
                  <c:v>113.47563000000103</c:v>
                </c:pt>
                <c:pt idx="25808">
                  <c:v>113.47563000000103</c:v>
                </c:pt>
                <c:pt idx="25809">
                  <c:v>113.47563000000103</c:v>
                </c:pt>
                <c:pt idx="25810">
                  <c:v>113.47563000000103</c:v>
                </c:pt>
                <c:pt idx="25811">
                  <c:v>113.47563000000103</c:v>
                </c:pt>
                <c:pt idx="25812">
                  <c:v>113.47563000000103</c:v>
                </c:pt>
                <c:pt idx="25813">
                  <c:v>113.47563000000103</c:v>
                </c:pt>
                <c:pt idx="25814">
                  <c:v>113.47563000000103</c:v>
                </c:pt>
                <c:pt idx="25815">
                  <c:v>113.47563000000103</c:v>
                </c:pt>
                <c:pt idx="25816">
                  <c:v>113.47563000000103</c:v>
                </c:pt>
                <c:pt idx="25817">
                  <c:v>113.47563000000103</c:v>
                </c:pt>
                <c:pt idx="25818">
                  <c:v>113.47563000000103</c:v>
                </c:pt>
                <c:pt idx="25819">
                  <c:v>113.47939000000103</c:v>
                </c:pt>
                <c:pt idx="25820">
                  <c:v>113.48310000000103</c:v>
                </c:pt>
                <c:pt idx="25821">
                  <c:v>113.48853000000103</c:v>
                </c:pt>
                <c:pt idx="25822">
                  <c:v>113.49111000000103</c:v>
                </c:pt>
                <c:pt idx="25823">
                  <c:v>113.49111000000103</c:v>
                </c:pt>
                <c:pt idx="25824">
                  <c:v>113.49111000000103</c:v>
                </c:pt>
                <c:pt idx="25825">
                  <c:v>113.49111000000103</c:v>
                </c:pt>
                <c:pt idx="25826">
                  <c:v>113.49509000000103</c:v>
                </c:pt>
                <c:pt idx="25827">
                  <c:v>113.50782000000103</c:v>
                </c:pt>
                <c:pt idx="25828">
                  <c:v>113.54863000000103</c:v>
                </c:pt>
                <c:pt idx="25829">
                  <c:v>113.62343000000102</c:v>
                </c:pt>
                <c:pt idx="25830">
                  <c:v>113.71582000000102</c:v>
                </c:pt>
                <c:pt idx="25831">
                  <c:v>113.80341000000102</c:v>
                </c:pt>
                <c:pt idx="25832">
                  <c:v>113.84738000000102</c:v>
                </c:pt>
                <c:pt idx="25833">
                  <c:v>113.86843000000103</c:v>
                </c:pt>
                <c:pt idx="25834">
                  <c:v>113.89801000000102</c:v>
                </c:pt>
                <c:pt idx="25835">
                  <c:v>113.93907000000102</c:v>
                </c:pt>
                <c:pt idx="25836">
                  <c:v>113.96632000000102</c:v>
                </c:pt>
                <c:pt idx="25837">
                  <c:v>113.99395000000102</c:v>
                </c:pt>
                <c:pt idx="25838">
                  <c:v>114.01466000000102</c:v>
                </c:pt>
                <c:pt idx="25839">
                  <c:v>114.03822000000102</c:v>
                </c:pt>
                <c:pt idx="25840">
                  <c:v>114.06338000000102</c:v>
                </c:pt>
                <c:pt idx="25841">
                  <c:v>114.10985000000102</c:v>
                </c:pt>
                <c:pt idx="25842">
                  <c:v>114.19116000000102</c:v>
                </c:pt>
                <c:pt idx="25843">
                  <c:v>114.29674000000102</c:v>
                </c:pt>
                <c:pt idx="25844">
                  <c:v>114.41196000000102</c:v>
                </c:pt>
                <c:pt idx="25845">
                  <c:v>114.52874000000102</c:v>
                </c:pt>
                <c:pt idx="25846">
                  <c:v>114.65030000000102</c:v>
                </c:pt>
                <c:pt idx="25847">
                  <c:v>114.69947000000103</c:v>
                </c:pt>
                <c:pt idx="25848">
                  <c:v>114.72302000000103</c:v>
                </c:pt>
                <c:pt idx="25849">
                  <c:v>114.74206000000103</c:v>
                </c:pt>
                <c:pt idx="25850">
                  <c:v>114.76580000000104</c:v>
                </c:pt>
                <c:pt idx="25851">
                  <c:v>114.79144000000103</c:v>
                </c:pt>
                <c:pt idx="25852">
                  <c:v>114.81780000000103</c:v>
                </c:pt>
                <c:pt idx="25853">
                  <c:v>114.84508000000103</c:v>
                </c:pt>
                <c:pt idx="25854">
                  <c:v>114.86974000000103</c:v>
                </c:pt>
                <c:pt idx="25855">
                  <c:v>114.89546000000104</c:v>
                </c:pt>
                <c:pt idx="25856">
                  <c:v>114.91970000000104</c:v>
                </c:pt>
                <c:pt idx="25857">
                  <c:v>114.94356000000104</c:v>
                </c:pt>
                <c:pt idx="25858">
                  <c:v>114.99416000000105</c:v>
                </c:pt>
                <c:pt idx="25859">
                  <c:v>115.07829000000105</c:v>
                </c:pt>
                <c:pt idx="25860">
                  <c:v>115.18298000000105</c:v>
                </c:pt>
                <c:pt idx="25861">
                  <c:v>115.23724000000105</c:v>
                </c:pt>
                <c:pt idx="25862">
                  <c:v>115.26044000000105</c:v>
                </c:pt>
                <c:pt idx="25863">
                  <c:v>115.28707000000105</c:v>
                </c:pt>
                <c:pt idx="25864">
                  <c:v>115.30952000000106</c:v>
                </c:pt>
                <c:pt idx="25865">
                  <c:v>115.33616000000106</c:v>
                </c:pt>
                <c:pt idx="25866">
                  <c:v>115.36055000000106</c:v>
                </c:pt>
                <c:pt idx="25867">
                  <c:v>115.38550000000106</c:v>
                </c:pt>
                <c:pt idx="25868">
                  <c:v>115.41082000000105</c:v>
                </c:pt>
                <c:pt idx="25869">
                  <c:v>115.43416000000106</c:v>
                </c:pt>
                <c:pt idx="25870">
                  <c:v>115.47430000000105</c:v>
                </c:pt>
                <c:pt idx="25871">
                  <c:v>115.54751000000105</c:v>
                </c:pt>
                <c:pt idx="25872">
                  <c:v>115.64381000000105</c:v>
                </c:pt>
                <c:pt idx="25873">
                  <c:v>115.75096000000106</c:v>
                </c:pt>
                <c:pt idx="25874">
                  <c:v>115.84601000000106</c:v>
                </c:pt>
                <c:pt idx="25875">
                  <c:v>115.88566000000105</c:v>
                </c:pt>
                <c:pt idx="25876">
                  <c:v>115.90913000000106</c:v>
                </c:pt>
                <c:pt idx="25877">
                  <c:v>115.94552000000105</c:v>
                </c:pt>
                <c:pt idx="25878">
                  <c:v>115.98087000000105</c:v>
                </c:pt>
                <c:pt idx="25879">
                  <c:v>116.01421000000104</c:v>
                </c:pt>
                <c:pt idx="25880">
                  <c:v>116.04434000000104</c:v>
                </c:pt>
                <c:pt idx="25881">
                  <c:v>116.06437000000105</c:v>
                </c:pt>
                <c:pt idx="25882">
                  <c:v>116.08526000000104</c:v>
                </c:pt>
                <c:pt idx="25883">
                  <c:v>116.10686000000105</c:v>
                </c:pt>
                <c:pt idx="25884">
                  <c:v>116.14155000000105</c:v>
                </c:pt>
                <c:pt idx="25885">
                  <c:v>116.20915000000105</c:v>
                </c:pt>
                <c:pt idx="25886">
                  <c:v>116.30769000000105</c:v>
                </c:pt>
                <c:pt idx="25887">
                  <c:v>116.38477000000104</c:v>
                </c:pt>
                <c:pt idx="25888">
                  <c:v>116.43598000000104</c:v>
                </c:pt>
                <c:pt idx="25889">
                  <c:v>116.45409000000103</c:v>
                </c:pt>
                <c:pt idx="25890">
                  <c:v>116.47278000000104</c:v>
                </c:pt>
                <c:pt idx="25891">
                  <c:v>116.49107000000103</c:v>
                </c:pt>
                <c:pt idx="25892">
                  <c:v>116.51399000000103</c:v>
                </c:pt>
                <c:pt idx="25893">
                  <c:v>116.53587000000103</c:v>
                </c:pt>
                <c:pt idx="25894">
                  <c:v>116.55378000000103</c:v>
                </c:pt>
                <c:pt idx="25895">
                  <c:v>116.57284000000102</c:v>
                </c:pt>
                <c:pt idx="25896">
                  <c:v>116.59016000000102</c:v>
                </c:pt>
                <c:pt idx="25897">
                  <c:v>116.60764000000103</c:v>
                </c:pt>
                <c:pt idx="25898">
                  <c:v>116.64545000000102</c:v>
                </c:pt>
                <c:pt idx="25899">
                  <c:v>116.71432000000102</c:v>
                </c:pt>
                <c:pt idx="25900">
                  <c:v>116.79839000000102</c:v>
                </c:pt>
                <c:pt idx="25901">
                  <c:v>116.84065000000102</c:v>
                </c:pt>
                <c:pt idx="25902">
                  <c:v>116.85898000000103</c:v>
                </c:pt>
                <c:pt idx="25903">
                  <c:v>116.87337000000103</c:v>
                </c:pt>
                <c:pt idx="25904">
                  <c:v>116.88920000000103</c:v>
                </c:pt>
                <c:pt idx="25905">
                  <c:v>116.90642000000102</c:v>
                </c:pt>
                <c:pt idx="25906">
                  <c:v>116.92831000000102</c:v>
                </c:pt>
                <c:pt idx="25907">
                  <c:v>116.94677000000102</c:v>
                </c:pt>
                <c:pt idx="25908">
                  <c:v>116.96293000000102</c:v>
                </c:pt>
                <c:pt idx="25909">
                  <c:v>116.97855000000102</c:v>
                </c:pt>
                <c:pt idx="25910">
                  <c:v>116.99549000000103</c:v>
                </c:pt>
                <c:pt idx="25911">
                  <c:v>117.01247000000103</c:v>
                </c:pt>
                <c:pt idx="25912">
                  <c:v>117.03091000000103</c:v>
                </c:pt>
                <c:pt idx="25913">
                  <c:v>117.07368000000103</c:v>
                </c:pt>
                <c:pt idx="25914">
                  <c:v>117.14037000000103</c:v>
                </c:pt>
                <c:pt idx="25915">
                  <c:v>117.21279000000102</c:v>
                </c:pt>
                <c:pt idx="25916">
                  <c:v>117.26792000000103</c:v>
                </c:pt>
                <c:pt idx="25917">
                  <c:v>117.29968000000103</c:v>
                </c:pt>
                <c:pt idx="25918">
                  <c:v>117.31792000000104</c:v>
                </c:pt>
                <c:pt idx="25919">
                  <c:v>117.32740000000103</c:v>
                </c:pt>
                <c:pt idx="25920">
                  <c:v>117.33692000000103</c:v>
                </c:pt>
                <c:pt idx="25921">
                  <c:v>117.34801000000103</c:v>
                </c:pt>
                <c:pt idx="25922">
                  <c:v>117.36341000000102</c:v>
                </c:pt>
                <c:pt idx="25923">
                  <c:v>117.37916000000102</c:v>
                </c:pt>
                <c:pt idx="25924">
                  <c:v>117.39671000000102</c:v>
                </c:pt>
                <c:pt idx="25925">
                  <c:v>117.41544000000103</c:v>
                </c:pt>
                <c:pt idx="25926">
                  <c:v>117.43093000000103</c:v>
                </c:pt>
                <c:pt idx="25927">
                  <c:v>117.44620000000103</c:v>
                </c:pt>
                <c:pt idx="25928">
                  <c:v>117.46205000000103</c:v>
                </c:pt>
                <c:pt idx="25929">
                  <c:v>117.48551000000103</c:v>
                </c:pt>
                <c:pt idx="25930">
                  <c:v>117.52684000000103</c:v>
                </c:pt>
                <c:pt idx="25931">
                  <c:v>117.58644000000103</c:v>
                </c:pt>
                <c:pt idx="25932">
                  <c:v>117.65451000000104</c:v>
                </c:pt>
                <c:pt idx="25933">
                  <c:v>117.72328000000104</c:v>
                </c:pt>
                <c:pt idx="25934">
                  <c:v>117.78237000000104</c:v>
                </c:pt>
                <c:pt idx="25935">
                  <c:v>117.81683000000103</c:v>
                </c:pt>
                <c:pt idx="25936">
                  <c:v>117.83404000000104</c:v>
                </c:pt>
                <c:pt idx="25937">
                  <c:v>117.84947000000103</c:v>
                </c:pt>
                <c:pt idx="25938">
                  <c:v>117.86140000000104</c:v>
                </c:pt>
                <c:pt idx="25939">
                  <c:v>117.87261000000105</c:v>
                </c:pt>
                <c:pt idx="25940">
                  <c:v>117.88931000000105</c:v>
                </c:pt>
                <c:pt idx="25941">
                  <c:v>117.91821000000104</c:v>
                </c:pt>
                <c:pt idx="25942">
                  <c:v>117.95597000000105</c:v>
                </c:pt>
                <c:pt idx="25943">
                  <c:v>118.00528000000105</c:v>
                </c:pt>
                <c:pt idx="25944">
                  <c:v>118.06446000000105</c:v>
                </c:pt>
                <c:pt idx="25945">
                  <c:v>118.12299000000105</c:v>
                </c:pt>
                <c:pt idx="25946">
                  <c:v>118.17544000000105</c:v>
                </c:pt>
                <c:pt idx="25947">
                  <c:v>118.20663000000104</c:v>
                </c:pt>
                <c:pt idx="25948">
                  <c:v>118.23739000000104</c:v>
                </c:pt>
                <c:pt idx="25949">
                  <c:v>118.24819000000105</c:v>
                </c:pt>
                <c:pt idx="25950">
                  <c:v>118.25714000000104</c:v>
                </c:pt>
                <c:pt idx="25951">
                  <c:v>118.27351000000104</c:v>
                </c:pt>
                <c:pt idx="25952">
                  <c:v>118.29580000000104</c:v>
                </c:pt>
                <c:pt idx="25953">
                  <c:v>118.32046000000103</c:v>
                </c:pt>
                <c:pt idx="25954">
                  <c:v>118.34083000000103</c:v>
                </c:pt>
                <c:pt idx="25955">
                  <c:v>118.35965000000104</c:v>
                </c:pt>
                <c:pt idx="25956">
                  <c:v>118.37757000000104</c:v>
                </c:pt>
                <c:pt idx="25957">
                  <c:v>118.39657000000105</c:v>
                </c:pt>
                <c:pt idx="25958">
                  <c:v>118.41001000000105</c:v>
                </c:pt>
                <c:pt idx="25959">
                  <c:v>118.42396000000105</c:v>
                </c:pt>
                <c:pt idx="25960">
                  <c:v>118.43877000000104</c:v>
                </c:pt>
                <c:pt idx="25961">
                  <c:v>118.45315000000105</c:v>
                </c:pt>
                <c:pt idx="25962">
                  <c:v>118.47126000000104</c:v>
                </c:pt>
                <c:pt idx="25963">
                  <c:v>118.50649000000104</c:v>
                </c:pt>
                <c:pt idx="25964">
                  <c:v>118.56019000000104</c:v>
                </c:pt>
                <c:pt idx="25965">
                  <c:v>118.59716000000104</c:v>
                </c:pt>
                <c:pt idx="25966">
                  <c:v>118.61049000000104</c:v>
                </c:pt>
                <c:pt idx="25967">
                  <c:v>118.61978000000103</c:v>
                </c:pt>
                <c:pt idx="25968">
                  <c:v>118.63062000000103</c:v>
                </c:pt>
                <c:pt idx="25969">
                  <c:v>118.64270000000103</c:v>
                </c:pt>
                <c:pt idx="25970">
                  <c:v>118.65496000000103</c:v>
                </c:pt>
                <c:pt idx="25971">
                  <c:v>118.66722000000102</c:v>
                </c:pt>
                <c:pt idx="25972">
                  <c:v>118.67979000000102</c:v>
                </c:pt>
                <c:pt idx="25973">
                  <c:v>118.69431000000102</c:v>
                </c:pt>
                <c:pt idx="25974">
                  <c:v>118.70959000000103</c:v>
                </c:pt>
                <c:pt idx="25975">
                  <c:v>118.72021000000103</c:v>
                </c:pt>
                <c:pt idx="25976">
                  <c:v>118.73115000000104</c:v>
                </c:pt>
                <c:pt idx="25977">
                  <c:v>118.74326000000104</c:v>
                </c:pt>
                <c:pt idx="25978">
                  <c:v>118.75528000000105</c:v>
                </c:pt>
                <c:pt idx="25979">
                  <c:v>118.76915000000105</c:v>
                </c:pt>
                <c:pt idx="25980">
                  <c:v>118.79485000000105</c:v>
                </c:pt>
                <c:pt idx="25981">
                  <c:v>118.83672000000105</c:v>
                </c:pt>
                <c:pt idx="25982">
                  <c:v>118.88422000000105</c:v>
                </c:pt>
                <c:pt idx="25983">
                  <c:v>118.91845000000104</c:v>
                </c:pt>
                <c:pt idx="25984">
                  <c:v>118.94527000000105</c:v>
                </c:pt>
                <c:pt idx="25985">
                  <c:v>118.95837000000104</c:v>
                </c:pt>
                <c:pt idx="25986">
                  <c:v>118.97718000000104</c:v>
                </c:pt>
                <c:pt idx="25987">
                  <c:v>118.99599000000104</c:v>
                </c:pt>
                <c:pt idx="25988">
                  <c:v>119.01188000000104</c:v>
                </c:pt>
                <c:pt idx="25989">
                  <c:v>119.02418000000104</c:v>
                </c:pt>
                <c:pt idx="25990">
                  <c:v>119.03322000000104</c:v>
                </c:pt>
                <c:pt idx="25991">
                  <c:v>119.04175000000103</c:v>
                </c:pt>
                <c:pt idx="25992">
                  <c:v>119.05115000000103</c:v>
                </c:pt>
                <c:pt idx="25993">
                  <c:v>119.06094000000103</c:v>
                </c:pt>
                <c:pt idx="25994">
                  <c:v>119.06945000000103</c:v>
                </c:pt>
                <c:pt idx="25995">
                  <c:v>119.08498000000102</c:v>
                </c:pt>
                <c:pt idx="25996">
                  <c:v>119.11300000000102</c:v>
                </c:pt>
                <c:pt idx="25997">
                  <c:v>119.12910000000102</c:v>
                </c:pt>
                <c:pt idx="25998">
                  <c:v>119.13872000000102</c:v>
                </c:pt>
                <c:pt idx="25999">
                  <c:v>119.15105000000102</c:v>
                </c:pt>
                <c:pt idx="26000">
                  <c:v>119.15716000000103</c:v>
                </c:pt>
                <c:pt idx="26001">
                  <c:v>119.16452000000103</c:v>
                </c:pt>
                <c:pt idx="26002">
                  <c:v>119.17263000000104</c:v>
                </c:pt>
                <c:pt idx="26003">
                  <c:v>119.18049000000103</c:v>
                </c:pt>
                <c:pt idx="26004">
                  <c:v>119.18648000000103</c:v>
                </c:pt>
                <c:pt idx="26005">
                  <c:v>119.19267000000103</c:v>
                </c:pt>
                <c:pt idx="26006">
                  <c:v>119.19946000000103</c:v>
                </c:pt>
                <c:pt idx="26007">
                  <c:v>119.21055000000102</c:v>
                </c:pt>
                <c:pt idx="26008">
                  <c:v>119.22876000000102</c:v>
                </c:pt>
                <c:pt idx="26009">
                  <c:v>119.24810000000102</c:v>
                </c:pt>
                <c:pt idx="26010">
                  <c:v>119.26206000000101</c:v>
                </c:pt>
                <c:pt idx="26011">
                  <c:v>119.26775000000102</c:v>
                </c:pt>
                <c:pt idx="26012">
                  <c:v>119.27339000000102</c:v>
                </c:pt>
                <c:pt idx="26013">
                  <c:v>119.28191000000102</c:v>
                </c:pt>
                <c:pt idx="26014">
                  <c:v>119.29593000000102</c:v>
                </c:pt>
                <c:pt idx="26015">
                  <c:v>119.30651000000103</c:v>
                </c:pt>
                <c:pt idx="26016">
                  <c:v>119.31221000000103</c:v>
                </c:pt>
                <c:pt idx="26017">
                  <c:v>119.31396000000103</c:v>
                </c:pt>
                <c:pt idx="26018">
                  <c:v>119.31396000000103</c:v>
                </c:pt>
                <c:pt idx="26019">
                  <c:v>119.31396000000103</c:v>
                </c:pt>
                <c:pt idx="26020">
                  <c:v>119.31396000000103</c:v>
                </c:pt>
                <c:pt idx="26021">
                  <c:v>119.31396000000103</c:v>
                </c:pt>
                <c:pt idx="26022">
                  <c:v>119.31396000000103</c:v>
                </c:pt>
                <c:pt idx="26023">
                  <c:v>119.31396000000103</c:v>
                </c:pt>
                <c:pt idx="26024">
                  <c:v>119.31396000000103</c:v>
                </c:pt>
                <c:pt idx="26025">
                  <c:v>119.31396000000103</c:v>
                </c:pt>
                <c:pt idx="26026">
                  <c:v>119.31396000000103</c:v>
                </c:pt>
                <c:pt idx="26027">
                  <c:v>119.31396000000103</c:v>
                </c:pt>
                <c:pt idx="26028">
                  <c:v>119.31396000000103</c:v>
                </c:pt>
                <c:pt idx="26029">
                  <c:v>119.31396000000103</c:v>
                </c:pt>
                <c:pt idx="26030">
                  <c:v>119.31396000000103</c:v>
                </c:pt>
                <c:pt idx="26031">
                  <c:v>119.31396000000103</c:v>
                </c:pt>
                <c:pt idx="26032">
                  <c:v>119.31396000000103</c:v>
                </c:pt>
                <c:pt idx="26033">
                  <c:v>119.31396000000103</c:v>
                </c:pt>
                <c:pt idx="26034">
                  <c:v>119.31396000000103</c:v>
                </c:pt>
                <c:pt idx="26035">
                  <c:v>119.31911000000103</c:v>
                </c:pt>
                <c:pt idx="26036">
                  <c:v>119.32464000000103</c:v>
                </c:pt>
                <c:pt idx="26037">
                  <c:v>119.32870000000102</c:v>
                </c:pt>
                <c:pt idx="26038">
                  <c:v>119.33119000000102</c:v>
                </c:pt>
                <c:pt idx="26039">
                  <c:v>119.33182000000102</c:v>
                </c:pt>
                <c:pt idx="26040">
                  <c:v>119.33182000000102</c:v>
                </c:pt>
                <c:pt idx="26041">
                  <c:v>119.33182000000102</c:v>
                </c:pt>
                <c:pt idx="26042">
                  <c:v>119.33182000000102</c:v>
                </c:pt>
                <c:pt idx="26043">
                  <c:v>119.33182000000102</c:v>
                </c:pt>
                <c:pt idx="26044">
                  <c:v>119.33182000000102</c:v>
                </c:pt>
                <c:pt idx="26045">
                  <c:v>119.33182000000102</c:v>
                </c:pt>
                <c:pt idx="26046">
                  <c:v>119.33182000000102</c:v>
                </c:pt>
                <c:pt idx="26047">
                  <c:v>119.33182000000102</c:v>
                </c:pt>
                <c:pt idx="26048">
                  <c:v>119.33182000000102</c:v>
                </c:pt>
                <c:pt idx="26049">
                  <c:v>119.33182000000102</c:v>
                </c:pt>
                <c:pt idx="26050">
                  <c:v>119.33182000000102</c:v>
                </c:pt>
                <c:pt idx="26051">
                  <c:v>119.33182000000102</c:v>
                </c:pt>
                <c:pt idx="26052">
                  <c:v>119.33182000000102</c:v>
                </c:pt>
                <c:pt idx="26053">
                  <c:v>119.33182000000102</c:v>
                </c:pt>
                <c:pt idx="26054">
                  <c:v>119.33182000000102</c:v>
                </c:pt>
                <c:pt idx="26055">
                  <c:v>119.33182000000102</c:v>
                </c:pt>
                <c:pt idx="26056">
                  <c:v>119.33182000000102</c:v>
                </c:pt>
                <c:pt idx="26057">
                  <c:v>119.33182000000102</c:v>
                </c:pt>
                <c:pt idx="26058">
                  <c:v>119.33182000000102</c:v>
                </c:pt>
                <c:pt idx="26059">
                  <c:v>119.33182000000102</c:v>
                </c:pt>
                <c:pt idx="26060">
                  <c:v>119.33182000000102</c:v>
                </c:pt>
                <c:pt idx="26061">
                  <c:v>119.33182000000102</c:v>
                </c:pt>
                <c:pt idx="26062">
                  <c:v>119.33182000000102</c:v>
                </c:pt>
                <c:pt idx="26063">
                  <c:v>119.33182000000102</c:v>
                </c:pt>
                <c:pt idx="26064">
                  <c:v>119.33182000000102</c:v>
                </c:pt>
                <c:pt idx="26065">
                  <c:v>119.33182000000102</c:v>
                </c:pt>
                <c:pt idx="26066">
                  <c:v>119.33182000000102</c:v>
                </c:pt>
                <c:pt idx="26067">
                  <c:v>119.33182000000102</c:v>
                </c:pt>
                <c:pt idx="26068">
                  <c:v>119.33182000000102</c:v>
                </c:pt>
                <c:pt idx="26069">
                  <c:v>119.33182000000102</c:v>
                </c:pt>
                <c:pt idx="26070">
                  <c:v>119.33640000000102</c:v>
                </c:pt>
                <c:pt idx="26071">
                  <c:v>119.33960000000103</c:v>
                </c:pt>
                <c:pt idx="26072">
                  <c:v>119.34976000000103</c:v>
                </c:pt>
                <c:pt idx="26073">
                  <c:v>119.35995000000102</c:v>
                </c:pt>
                <c:pt idx="26074">
                  <c:v>119.36706000000102</c:v>
                </c:pt>
                <c:pt idx="26075">
                  <c:v>119.36919000000101</c:v>
                </c:pt>
                <c:pt idx="26076">
                  <c:v>119.36919000000101</c:v>
                </c:pt>
                <c:pt idx="26077">
                  <c:v>119.36919000000101</c:v>
                </c:pt>
                <c:pt idx="26078">
                  <c:v>119.36919000000101</c:v>
                </c:pt>
                <c:pt idx="26079">
                  <c:v>119.36919000000101</c:v>
                </c:pt>
                <c:pt idx="26080">
                  <c:v>119.36919000000101</c:v>
                </c:pt>
                <c:pt idx="26081">
                  <c:v>119.36919000000101</c:v>
                </c:pt>
                <c:pt idx="26082">
                  <c:v>119.36919000000101</c:v>
                </c:pt>
                <c:pt idx="26083">
                  <c:v>119.36919000000101</c:v>
                </c:pt>
                <c:pt idx="26084">
                  <c:v>119.36919000000101</c:v>
                </c:pt>
                <c:pt idx="26085">
                  <c:v>119.36919000000101</c:v>
                </c:pt>
                <c:pt idx="26086">
                  <c:v>119.36919000000101</c:v>
                </c:pt>
                <c:pt idx="26087">
                  <c:v>119.36919000000101</c:v>
                </c:pt>
                <c:pt idx="26088">
                  <c:v>119.36919000000101</c:v>
                </c:pt>
                <c:pt idx="26089">
                  <c:v>119.36919000000101</c:v>
                </c:pt>
                <c:pt idx="26090">
                  <c:v>119.36919000000101</c:v>
                </c:pt>
                <c:pt idx="26091">
                  <c:v>119.36919000000101</c:v>
                </c:pt>
                <c:pt idx="26092">
                  <c:v>119.36919000000101</c:v>
                </c:pt>
                <c:pt idx="26093">
                  <c:v>119.36919000000101</c:v>
                </c:pt>
                <c:pt idx="26094">
                  <c:v>119.36919000000101</c:v>
                </c:pt>
                <c:pt idx="26095">
                  <c:v>119.36919000000101</c:v>
                </c:pt>
                <c:pt idx="26096">
                  <c:v>119.36919000000101</c:v>
                </c:pt>
                <c:pt idx="26097">
                  <c:v>119.36919000000101</c:v>
                </c:pt>
                <c:pt idx="26098">
                  <c:v>119.36919000000101</c:v>
                </c:pt>
                <c:pt idx="26099">
                  <c:v>119.36919000000101</c:v>
                </c:pt>
                <c:pt idx="26100">
                  <c:v>119.36919000000101</c:v>
                </c:pt>
                <c:pt idx="26101">
                  <c:v>119.36919000000101</c:v>
                </c:pt>
                <c:pt idx="26102">
                  <c:v>119.36919000000101</c:v>
                </c:pt>
                <c:pt idx="26103">
                  <c:v>119.36919000000101</c:v>
                </c:pt>
                <c:pt idx="26104">
                  <c:v>119.36919000000101</c:v>
                </c:pt>
                <c:pt idx="26105">
                  <c:v>119.36919000000101</c:v>
                </c:pt>
                <c:pt idx="26106">
                  <c:v>119.36919000000101</c:v>
                </c:pt>
                <c:pt idx="26107">
                  <c:v>119.36919000000101</c:v>
                </c:pt>
                <c:pt idx="26108">
                  <c:v>119.36919000000101</c:v>
                </c:pt>
                <c:pt idx="26109">
                  <c:v>119.36919000000101</c:v>
                </c:pt>
                <c:pt idx="26110">
                  <c:v>119.36919000000101</c:v>
                </c:pt>
                <c:pt idx="26111">
                  <c:v>119.36919000000101</c:v>
                </c:pt>
                <c:pt idx="26112">
                  <c:v>119.36919000000101</c:v>
                </c:pt>
                <c:pt idx="26113">
                  <c:v>119.36919000000101</c:v>
                </c:pt>
                <c:pt idx="26114">
                  <c:v>119.36919000000101</c:v>
                </c:pt>
                <c:pt idx="26115">
                  <c:v>119.36919000000101</c:v>
                </c:pt>
                <c:pt idx="26116">
                  <c:v>119.36919000000101</c:v>
                </c:pt>
                <c:pt idx="26117">
                  <c:v>119.36919000000101</c:v>
                </c:pt>
                <c:pt idx="26118">
                  <c:v>119.36919000000101</c:v>
                </c:pt>
                <c:pt idx="26119">
                  <c:v>119.37265000000102</c:v>
                </c:pt>
                <c:pt idx="26120">
                  <c:v>119.38076000000102</c:v>
                </c:pt>
                <c:pt idx="26121">
                  <c:v>119.38833000000102</c:v>
                </c:pt>
                <c:pt idx="26122">
                  <c:v>119.39223000000102</c:v>
                </c:pt>
                <c:pt idx="26123">
                  <c:v>119.39294000000102</c:v>
                </c:pt>
                <c:pt idx="26124">
                  <c:v>119.39294000000102</c:v>
                </c:pt>
                <c:pt idx="26125">
                  <c:v>119.39294000000102</c:v>
                </c:pt>
                <c:pt idx="26126">
                  <c:v>119.39294000000102</c:v>
                </c:pt>
                <c:pt idx="26127">
                  <c:v>119.39294000000102</c:v>
                </c:pt>
                <c:pt idx="26128">
                  <c:v>119.39294000000102</c:v>
                </c:pt>
                <c:pt idx="26129">
                  <c:v>119.39294000000102</c:v>
                </c:pt>
                <c:pt idx="26130">
                  <c:v>119.39294000000102</c:v>
                </c:pt>
                <c:pt idx="26131">
                  <c:v>119.39294000000102</c:v>
                </c:pt>
                <c:pt idx="26132">
                  <c:v>119.39294000000102</c:v>
                </c:pt>
                <c:pt idx="26133">
                  <c:v>119.39294000000102</c:v>
                </c:pt>
                <c:pt idx="26134">
                  <c:v>119.39294000000102</c:v>
                </c:pt>
                <c:pt idx="26135">
                  <c:v>119.39294000000102</c:v>
                </c:pt>
                <c:pt idx="26136">
                  <c:v>119.39294000000102</c:v>
                </c:pt>
                <c:pt idx="26137">
                  <c:v>119.39294000000102</c:v>
                </c:pt>
                <c:pt idx="26138">
                  <c:v>119.39294000000102</c:v>
                </c:pt>
                <c:pt idx="26139">
                  <c:v>119.39294000000102</c:v>
                </c:pt>
                <c:pt idx="26140">
                  <c:v>119.39294000000102</c:v>
                </c:pt>
                <c:pt idx="26141">
                  <c:v>119.39294000000102</c:v>
                </c:pt>
                <c:pt idx="26142">
                  <c:v>119.39448000000102</c:v>
                </c:pt>
                <c:pt idx="26143">
                  <c:v>119.40859000000103</c:v>
                </c:pt>
                <c:pt idx="26144">
                  <c:v>119.42815000000103</c:v>
                </c:pt>
                <c:pt idx="26145">
                  <c:v>119.44401000000103</c:v>
                </c:pt>
                <c:pt idx="26146">
                  <c:v>119.45510000000102</c:v>
                </c:pt>
                <c:pt idx="26147">
                  <c:v>119.45947000000102</c:v>
                </c:pt>
                <c:pt idx="26148">
                  <c:v>119.46008000000101</c:v>
                </c:pt>
                <c:pt idx="26149">
                  <c:v>119.46008000000101</c:v>
                </c:pt>
                <c:pt idx="26150">
                  <c:v>119.46008000000101</c:v>
                </c:pt>
                <c:pt idx="26151">
                  <c:v>119.46008000000101</c:v>
                </c:pt>
                <c:pt idx="26152">
                  <c:v>119.46008000000101</c:v>
                </c:pt>
                <c:pt idx="26153">
                  <c:v>119.46008000000101</c:v>
                </c:pt>
                <c:pt idx="26154">
                  <c:v>119.46008000000101</c:v>
                </c:pt>
                <c:pt idx="26155">
                  <c:v>119.46008000000101</c:v>
                </c:pt>
                <c:pt idx="26156">
                  <c:v>119.46008000000101</c:v>
                </c:pt>
                <c:pt idx="26157">
                  <c:v>119.46008000000101</c:v>
                </c:pt>
                <c:pt idx="26158">
                  <c:v>119.46008000000101</c:v>
                </c:pt>
                <c:pt idx="26159">
                  <c:v>119.46008000000101</c:v>
                </c:pt>
                <c:pt idx="26160">
                  <c:v>119.46008000000101</c:v>
                </c:pt>
                <c:pt idx="26161">
                  <c:v>119.46024000000101</c:v>
                </c:pt>
                <c:pt idx="26162">
                  <c:v>119.46272000000101</c:v>
                </c:pt>
                <c:pt idx="26163">
                  <c:v>119.46540000000101</c:v>
                </c:pt>
                <c:pt idx="26164">
                  <c:v>119.46716000000102</c:v>
                </c:pt>
                <c:pt idx="26165">
                  <c:v>119.46760000000101</c:v>
                </c:pt>
                <c:pt idx="26166">
                  <c:v>119.46760000000101</c:v>
                </c:pt>
                <c:pt idx="26167">
                  <c:v>119.46760000000101</c:v>
                </c:pt>
                <c:pt idx="26168">
                  <c:v>119.46760000000101</c:v>
                </c:pt>
                <c:pt idx="26169">
                  <c:v>119.46760000000101</c:v>
                </c:pt>
                <c:pt idx="26170">
                  <c:v>119.46760000000101</c:v>
                </c:pt>
                <c:pt idx="26171">
                  <c:v>119.46760000000101</c:v>
                </c:pt>
                <c:pt idx="26172">
                  <c:v>119.46760000000101</c:v>
                </c:pt>
                <c:pt idx="26173">
                  <c:v>119.46760000000101</c:v>
                </c:pt>
                <c:pt idx="26174">
                  <c:v>119.46760000000101</c:v>
                </c:pt>
                <c:pt idx="26175">
                  <c:v>119.46760000000101</c:v>
                </c:pt>
                <c:pt idx="26176">
                  <c:v>119.46760000000101</c:v>
                </c:pt>
                <c:pt idx="26177">
                  <c:v>119.46760000000101</c:v>
                </c:pt>
                <c:pt idx="26178">
                  <c:v>119.46760000000101</c:v>
                </c:pt>
                <c:pt idx="26179">
                  <c:v>119.46760000000101</c:v>
                </c:pt>
                <c:pt idx="26180">
                  <c:v>119.46760000000101</c:v>
                </c:pt>
                <c:pt idx="26181">
                  <c:v>119.46760000000101</c:v>
                </c:pt>
                <c:pt idx="26182">
                  <c:v>119.46760000000101</c:v>
                </c:pt>
                <c:pt idx="26183">
                  <c:v>119.46760000000101</c:v>
                </c:pt>
                <c:pt idx="26184">
                  <c:v>119.46760000000101</c:v>
                </c:pt>
                <c:pt idx="26185">
                  <c:v>119.46760000000101</c:v>
                </c:pt>
                <c:pt idx="26186">
                  <c:v>119.46760000000101</c:v>
                </c:pt>
                <c:pt idx="26187">
                  <c:v>119.46760000000101</c:v>
                </c:pt>
                <c:pt idx="26188">
                  <c:v>119.46760000000101</c:v>
                </c:pt>
                <c:pt idx="26189">
                  <c:v>119.46760000000101</c:v>
                </c:pt>
                <c:pt idx="26190">
                  <c:v>119.46760000000101</c:v>
                </c:pt>
                <c:pt idx="26191">
                  <c:v>119.46760000000101</c:v>
                </c:pt>
                <c:pt idx="26192">
                  <c:v>119.46760000000101</c:v>
                </c:pt>
                <c:pt idx="26193">
                  <c:v>119.46760000000101</c:v>
                </c:pt>
                <c:pt idx="26194">
                  <c:v>119.46760000000101</c:v>
                </c:pt>
                <c:pt idx="26195">
                  <c:v>119.46760000000101</c:v>
                </c:pt>
                <c:pt idx="26196">
                  <c:v>119.46760000000101</c:v>
                </c:pt>
                <c:pt idx="26197">
                  <c:v>119.46760000000101</c:v>
                </c:pt>
                <c:pt idx="26198">
                  <c:v>119.46764000000101</c:v>
                </c:pt>
                <c:pt idx="26199">
                  <c:v>119.47390000000101</c:v>
                </c:pt>
                <c:pt idx="26200">
                  <c:v>119.485340000001</c:v>
                </c:pt>
                <c:pt idx="26201">
                  <c:v>119.495820000001</c:v>
                </c:pt>
                <c:pt idx="26202">
                  <c:v>119.502620000001</c:v>
                </c:pt>
                <c:pt idx="26203">
                  <c:v>119.506290000001</c:v>
                </c:pt>
                <c:pt idx="26204">
                  <c:v>119.507710000001</c:v>
                </c:pt>
                <c:pt idx="26205">
                  <c:v>119.507710000001</c:v>
                </c:pt>
                <c:pt idx="26206">
                  <c:v>119.507710000001</c:v>
                </c:pt>
                <c:pt idx="26207">
                  <c:v>119.507710000001</c:v>
                </c:pt>
                <c:pt idx="26208">
                  <c:v>119.507710000001</c:v>
                </c:pt>
                <c:pt idx="26209">
                  <c:v>119.507710000001</c:v>
                </c:pt>
                <c:pt idx="26210">
                  <c:v>119.507710000001</c:v>
                </c:pt>
                <c:pt idx="26211">
                  <c:v>119.507710000001</c:v>
                </c:pt>
                <c:pt idx="26212">
                  <c:v>119.507710000001</c:v>
                </c:pt>
                <c:pt idx="26213">
                  <c:v>119.507710000001</c:v>
                </c:pt>
                <c:pt idx="26214">
                  <c:v>119.507710000001</c:v>
                </c:pt>
                <c:pt idx="26215">
                  <c:v>119.507710000001</c:v>
                </c:pt>
                <c:pt idx="26216">
                  <c:v>119.507710000001</c:v>
                </c:pt>
                <c:pt idx="26217">
                  <c:v>119.507710000001</c:v>
                </c:pt>
                <c:pt idx="26218">
                  <c:v>119.507710000001</c:v>
                </c:pt>
                <c:pt idx="26219">
                  <c:v>119.507710000001</c:v>
                </c:pt>
                <c:pt idx="26220">
                  <c:v>119.507710000001</c:v>
                </c:pt>
                <c:pt idx="26221">
                  <c:v>119.507710000001</c:v>
                </c:pt>
                <c:pt idx="26222">
                  <c:v>119.507710000001</c:v>
                </c:pt>
                <c:pt idx="26223">
                  <c:v>119.507710000001</c:v>
                </c:pt>
                <c:pt idx="26224">
                  <c:v>119.507710000001</c:v>
                </c:pt>
                <c:pt idx="26225">
                  <c:v>119.507710000001</c:v>
                </c:pt>
                <c:pt idx="26226">
                  <c:v>119.507710000001</c:v>
                </c:pt>
                <c:pt idx="26227">
                  <c:v>119.507710000001</c:v>
                </c:pt>
                <c:pt idx="26228">
                  <c:v>119.507710000001</c:v>
                </c:pt>
                <c:pt idx="26229">
                  <c:v>119.507710000001</c:v>
                </c:pt>
                <c:pt idx="26230">
                  <c:v>119.507710000001</c:v>
                </c:pt>
                <c:pt idx="26231">
                  <c:v>119.507710000001</c:v>
                </c:pt>
                <c:pt idx="26232">
                  <c:v>119.507710000001</c:v>
                </c:pt>
                <c:pt idx="26233">
                  <c:v>119.51128000000099</c:v>
                </c:pt>
                <c:pt idx="26234">
                  <c:v>119.523520000001</c:v>
                </c:pt>
                <c:pt idx="26235">
                  <c:v>119.53612000000101</c:v>
                </c:pt>
                <c:pt idx="26236">
                  <c:v>119.543540000001</c:v>
                </c:pt>
                <c:pt idx="26237">
                  <c:v>119.546370000001</c:v>
                </c:pt>
                <c:pt idx="26238">
                  <c:v>119.54670000000101</c:v>
                </c:pt>
                <c:pt idx="26239">
                  <c:v>119.54670000000101</c:v>
                </c:pt>
                <c:pt idx="26240">
                  <c:v>119.54670000000101</c:v>
                </c:pt>
                <c:pt idx="26241">
                  <c:v>119.54670000000101</c:v>
                </c:pt>
                <c:pt idx="26242">
                  <c:v>119.54670000000101</c:v>
                </c:pt>
                <c:pt idx="26243">
                  <c:v>119.54670000000101</c:v>
                </c:pt>
                <c:pt idx="26244">
                  <c:v>119.54670000000101</c:v>
                </c:pt>
                <c:pt idx="26245">
                  <c:v>119.54670000000101</c:v>
                </c:pt>
                <c:pt idx="26246">
                  <c:v>119.54670000000101</c:v>
                </c:pt>
                <c:pt idx="26247">
                  <c:v>119.54670000000101</c:v>
                </c:pt>
                <c:pt idx="26248">
                  <c:v>119.54670000000101</c:v>
                </c:pt>
                <c:pt idx="26249">
                  <c:v>119.54670000000101</c:v>
                </c:pt>
                <c:pt idx="26250">
                  <c:v>119.54688000000101</c:v>
                </c:pt>
                <c:pt idx="26251">
                  <c:v>119.555770000001</c:v>
                </c:pt>
                <c:pt idx="26252">
                  <c:v>119.57065000000101</c:v>
                </c:pt>
                <c:pt idx="26253">
                  <c:v>119.581870000001</c:v>
                </c:pt>
                <c:pt idx="26254">
                  <c:v>119.587100000001</c:v>
                </c:pt>
                <c:pt idx="26255">
                  <c:v>119.588440000001</c:v>
                </c:pt>
                <c:pt idx="26256">
                  <c:v>119.588440000001</c:v>
                </c:pt>
                <c:pt idx="26257">
                  <c:v>119.588440000001</c:v>
                </c:pt>
                <c:pt idx="26258">
                  <c:v>119.588440000001</c:v>
                </c:pt>
                <c:pt idx="26259">
                  <c:v>119.588440000001</c:v>
                </c:pt>
                <c:pt idx="26260">
                  <c:v>119.588440000001</c:v>
                </c:pt>
                <c:pt idx="26261">
                  <c:v>119.588440000001</c:v>
                </c:pt>
                <c:pt idx="26262">
                  <c:v>119.595410000001</c:v>
                </c:pt>
                <c:pt idx="26263">
                  <c:v>119.604860000001</c:v>
                </c:pt>
                <c:pt idx="26264">
                  <c:v>119.61685000000099</c:v>
                </c:pt>
                <c:pt idx="26265">
                  <c:v>119.629000000001</c:v>
                </c:pt>
                <c:pt idx="26266">
                  <c:v>119.636710000001</c:v>
                </c:pt>
                <c:pt idx="26267">
                  <c:v>119.63991000000101</c:v>
                </c:pt>
                <c:pt idx="26268">
                  <c:v>119.64018000000101</c:v>
                </c:pt>
                <c:pt idx="26269">
                  <c:v>119.64018000000101</c:v>
                </c:pt>
                <c:pt idx="26270">
                  <c:v>119.64018000000101</c:v>
                </c:pt>
                <c:pt idx="26271">
                  <c:v>119.64018000000101</c:v>
                </c:pt>
                <c:pt idx="26272">
                  <c:v>119.64018000000101</c:v>
                </c:pt>
                <c:pt idx="26273">
                  <c:v>119.64018000000101</c:v>
                </c:pt>
                <c:pt idx="26274">
                  <c:v>119.64018000000101</c:v>
                </c:pt>
                <c:pt idx="26275">
                  <c:v>119.64018000000101</c:v>
                </c:pt>
                <c:pt idx="26276">
                  <c:v>119.64018000000101</c:v>
                </c:pt>
                <c:pt idx="26277">
                  <c:v>119.64018000000101</c:v>
                </c:pt>
                <c:pt idx="26278">
                  <c:v>119.64300000000101</c:v>
                </c:pt>
                <c:pt idx="26279">
                  <c:v>119.65119000000101</c:v>
                </c:pt>
                <c:pt idx="26280">
                  <c:v>119.65897000000101</c:v>
                </c:pt>
                <c:pt idx="26281">
                  <c:v>119.66350000000101</c:v>
                </c:pt>
                <c:pt idx="26282">
                  <c:v>119.66513000000101</c:v>
                </c:pt>
                <c:pt idx="26283">
                  <c:v>119.66524000000102</c:v>
                </c:pt>
                <c:pt idx="26284">
                  <c:v>119.66524000000102</c:v>
                </c:pt>
                <c:pt idx="26285">
                  <c:v>119.66524000000102</c:v>
                </c:pt>
                <c:pt idx="26286">
                  <c:v>119.66524000000102</c:v>
                </c:pt>
                <c:pt idx="26287">
                  <c:v>119.66524000000102</c:v>
                </c:pt>
                <c:pt idx="26288">
                  <c:v>119.66524000000102</c:v>
                </c:pt>
                <c:pt idx="26289">
                  <c:v>119.66524000000102</c:v>
                </c:pt>
                <c:pt idx="26290">
                  <c:v>119.66524000000102</c:v>
                </c:pt>
                <c:pt idx="26291">
                  <c:v>119.66524000000102</c:v>
                </c:pt>
                <c:pt idx="26292">
                  <c:v>119.66524000000102</c:v>
                </c:pt>
                <c:pt idx="26293">
                  <c:v>119.66524000000102</c:v>
                </c:pt>
                <c:pt idx="26294">
                  <c:v>119.66524000000102</c:v>
                </c:pt>
                <c:pt idx="26295">
                  <c:v>119.66524000000102</c:v>
                </c:pt>
                <c:pt idx="26296">
                  <c:v>119.66524000000102</c:v>
                </c:pt>
                <c:pt idx="26297">
                  <c:v>119.66524000000102</c:v>
                </c:pt>
                <c:pt idx="26298">
                  <c:v>119.66524000000102</c:v>
                </c:pt>
                <c:pt idx="26299">
                  <c:v>119.66524000000102</c:v>
                </c:pt>
                <c:pt idx="26300">
                  <c:v>119.66524000000102</c:v>
                </c:pt>
                <c:pt idx="26301">
                  <c:v>119.66524000000102</c:v>
                </c:pt>
                <c:pt idx="26302">
                  <c:v>119.66524000000102</c:v>
                </c:pt>
                <c:pt idx="26303">
                  <c:v>119.66524000000102</c:v>
                </c:pt>
                <c:pt idx="26304">
                  <c:v>119.66524000000102</c:v>
                </c:pt>
                <c:pt idx="26305">
                  <c:v>119.66524000000102</c:v>
                </c:pt>
                <c:pt idx="26306">
                  <c:v>119.66524000000102</c:v>
                </c:pt>
                <c:pt idx="26307">
                  <c:v>119.66524000000102</c:v>
                </c:pt>
                <c:pt idx="26308">
                  <c:v>119.66881000000102</c:v>
                </c:pt>
                <c:pt idx="26309">
                  <c:v>119.68037000000102</c:v>
                </c:pt>
                <c:pt idx="26310">
                  <c:v>119.69793000000102</c:v>
                </c:pt>
                <c:pt idx="26311">
                  <c:v>119.72375000000102</c:v>
                </c:pt>
                <c:pt idx="26312">
                  <c:v>119.75189000000101</c:v>
                </c:pt>
                <c:pt idx="26313">
                  <c:v>119.76765000000101</c:v>
                </c:pt>
                <c:pt idx="26314">
                  <c:v>119.77310000000101</c:v>
                </c:pt>
                <c:pt idx="26315">
                  <c:v>119.778730000001</c:v>
                </c:pt>
                <c:pt idx="26316">
                  <c:v>119.78080000000101</c:v>
                </c:pt>
                <c:pt idx="26317">
                  <c:v>119.78250000000101</c:v>
                </c:pt>
                <c:pt idx="26318">
                  <c:v>119.78288000000101</c:v>
                </c:pt>
                <c:pt idx="26319">
                  <c:v>119.78288000000101</c:v>
                </c:pt>
                <c:pt idx="26320">
                  <c:v>119.78288000000101</c:v>
                </c:pt>
                <c:pt idx="26321">
                  <c:v>119.78288000000101</c:v>
                </c:pt>
                <c:pt idx="26322">
                  <c:v>119.78288000000101</c:v>
                </c:pt>
                <c:pt idx="26323">
                  <c:v>119.78288000000101</c:v>
                </c:pt>
                <c:pt idx="26324">
                  <c:v>119.78288000000101</c:v>
                </c:pt>
                <c:pt idx="26325">
                  <c:v>119.78288000000101</c:v>
                </c:pt>
                <c:pt idx="26326">
                  <c:v>119.78288000000101</c:v>
                </c:pt>
                <c:pt idx="26327">
                  <c:v>119.78288000000101</c:v>
                </c:pt>
                <c:pt idx="26328">
                  <c:v>119.78288000000101</c:v>
                </c:pt>
                <c:pt idx="26329">
                  <c:v>119.78288000000101</c:v>
                </c:pt>
                <c:pt idx="26330">
                  <c:v>119.78288000000101</c:v>
                </c:pt>
                <c:pt idx="26331">
                  <c:v>119.78288000000101</c:v>
                </c:pt>
                <c:pt idx="26332">
                  <c:v>119.78288000000101</c:v>
                </c:pt>
                <c:pt idx="26333">
                  <c:v>119.78288000000101</c:v>
                </c:pt>
                <c:pt idx="26334">
                  <c:v>119.78288000000101</c:v>
                </c:pt>
                <c:pt idx="26335">
                  <c:v>119.78288000000101</c:v>
                </c:pt>
                <c:pt idx="26336">
                  <c:v>119.78288000000101</c:v>
                </c:pt>
                <c:pt idx="26337">
                  <c:v>119.78288000000101</c:v>
                </c:pt>
                <c:pt idx="26338">
                  <c:v>119.78288000000101</c:v>
                </c:pt>
                <c:pt idx="26339">
                  <c:v>119.78288000000101</c:v>
                </c:pt>
                <c:pt idx="26340">
                  <c:v>119.78288000000101</c:v>
                </c:pt>
                <c:pt idx="26341">
                  <c:v>119.78288000000101</c:v>
                </c:pt>
                <c:pt idx="26342">
                  <c:v>119.78288000000101</c:v>
                </c:pt>
                <c:pt idx="26343">
                  <c:v>119.78288000000101</c:v>
                </c:pt>
                <c:pt idx="26344">
                  <c:v>119.78288000000101</c:v>
                </c:pt>
                <c:pt idx="26345">
                  <c:v>119.78288000000101</c:v>
                </c:pt>
                <c:pt idx="26346">
                  <c:v>119.78288000000101</c:v>
                </c:pt>
                <c:pt idx="26347">
                  <c:v>119.78288000000101</c:v>
                </c:pt>
                <c:pt idx="26348">
                  <c:v>119.78288000000101</c:v>
                </c:pt>
                <c:pt idx="26349">
                  <c:v>119.78288000000101</c:v>
                </c:pt>
                <c:pt idx="26350">
                  <c:v>119.78288000000101</c:v>
                </c:pt>
                <c:pt idx="26351">
                  <c:v>119.78288000000101</c:v>
                </c:pt>
                <c:pt idx="26352">
                  <c:v>119.78288000000101</c:v>
                </c:pt>
                <c:pt idx="26353">
                  <c:v>119.78288000000101</c:v>
                </c:pt>
                <c:pt idx="26354">
                  <c:v>119.78288000000101</c:v>
                </c:pt>
                <c:pt idx="26355">
                  <c:v>119.78288000000101</c:v>
                </c:pt>
                <c:pt idx="26356">
                  <c:v>119.78288000000101</c:v>
                </c:pt>
                <c:pt idx="26357">
                  <c:v>119.78288000000101</c:v>
                </c:pt>
                <c:pt idx="26358">
                  <c:v>119.78288000000101</c:v>
                </c:pt>
                <c:pt idx="26359">
                  <c:v>119.78288000000101</c:v>
                </c:pt>
                <c:pt idx="26360">
                  <c:v>119.78288000000101</c:v>
                </c:pt>
                <c:pt idx="26361">
                  <c:v>119.78288000000101</c:v>
                </c:pt>
                <c:pt idx="26362">
                  <c:v>119.78288000000101</c:v>
                </c:pt>
                <c:pt idx="26363">
                  <c:v>119.78288000000101</c:v>
                </c:pt>
                <c:pt idx="26364">
                  <c:v>119.78288000000101</c:v>
                </c:pt>
                <c:pt idx="26365">
                  <c:v>119.78288000000101</c:v>
                </c:pt>
                <c:pt idx="26366">
                  <c:v>119.78288000000101</c:v>
                </c:pt>
                <c:pt idx="26367">
                  <c:v>119.78288000000101</c:v>
                </c:pt>
                <c:pt idx="26368">
                  <c:v>119.78288000000101</c:v>
                </c:pt>
                <c:pt idx="26369">
                  <c:v>119.78288000000101</c:v>
                </c:pt>
                <c:pt idx="26370">
                  <c:v>119.78288000000101</c:v>
                </c:pt>
                <c:pt idx="26371">
                  <c:v>119.78288000000101</c:v>
                </c:pt>
                <c:pt idx="26372">
                  <c:v>119.78288000000101</c:v>
                </c:pt>
                <c:pt idx="26373">
                  <c:v>119.78288000000101</c:v>
                </c:pt>
                <c:pt idx="26374">
                  <c:v>119.78288000000101</c:v>
                </c:pt>
                <c:pt idx="26375">
                  <c:v>119.78288000000101</c:v>
                </c:pt>
                <c:pt idx="26376">
                  <c:v>119.78288000000101</c:v>
                </c:pt>
                <c:pt idx="26377">
                  <c:v>119.78288000000101</c:v>
                </c:pt>
                <c:pt idx="26378">
                  <c:v>119.78288000000101</c:v>
                </c:pt>
                <c:pt idx="26379">
                  <c:v>119.78288000000101</c:v>
                </c:pt>
                <c:pt idx="26380">
                  <c:v>119.78288000000101</c:v>
                </c:pt>
                <c:pt idx="26381">
                  <c:v>119.78288000000101</c:v>
                </c:pt>
                <c:pt idx="26382">
                  <c:v>119.78288000000101</c:v>
                </c:pt>
                <c:pt idx="26383">
                  <c:v>119.78288000000101</c:v>
                </c:pt>
                <c:pt idx="26384">
                  <c:v>119.78288000000101</c:v>
                </c:pt>
                <c:pt idx="26385">
                  <c:v>119.78288000000101</c:v>
                </c:pt>
                <c:pt idx="26386">
                  <c:v>119.78414000000102</c:v>
                </c:pt>
                <c:pt idx="26387">
                  <c:v>119.78555000000102</c:v>
                </c:pt>
                <c:pt idx="26388">
                  <c:v>119.78609000000102</c:v>
                </c:pt>
                <c:pt idx="26389">
                  <c:v>119.78609000000102</c:v>
                </c:pt>
                <c:pt idx="26390">
                  <c:v>119.78609000000102</c:v>
                </c:pt>
                <c:pt idx="26391">
                  <c:v>119.78609000000102</c:v>
                </c:pt>
                <c:pt idx="26392">
                  <c:v>119.78609000000102</c:v>
                </c:pt>
                <c:pt idx="26393">
                  <c:v>119.78609000000102</c:v>
                </c:pt>
                <c:pt idx="26394">
                  <c:v>119.78609000000102</c:v>
                </c:pt>
                <c:pt idx="26395">
                  <c:v>119.78609000000102</c:v>
                </c:pt>
                <c:pt idx="26396">
                  <c:v>119.78609000000102</c:v>
                </c:pt>
                <c:pt idx="26397">
                  <c:v>119.78609000000102</c:v>
                </c:pt>
                <c:pt idx="26398">
                  <c:v>119.78609000000102</c:v>
                </c:pt>
                <c:pt idx="26399">
                  <c:v>119.78609000000102</c:v>
                </c:pt>
                <c:pt idx="26400">
                  <c:v>119.78609000000102</c:v>
                </c:pt>
                <c:pt idx="26401">
                  <c:v>119.78609000000102</c:v>
                </c:pt>
                <c:pt idx="26402">
                  <c:v>119.78609000000102</c:v>
                </c:pt>
                <c:pt idx="26403">
                  <c:v>119.78609000000102</c:v>
                </c:pt>
                <c:pt idx="26404">
                  <c:v>119.78609000000102</c:v>
                </c:pt>
                <c:pt idx="26405">
                  <c:v>119.78609000000102</c:v>
                </c:pt>
                <c:pt idx="26406">
                  <c:v>119.78609000000102</c:v>
                </c:pt>
                <c:pt idx="26407">
                  <c:v>119.78609000000102</c:v>
                </c:pt>
                <c:pt idx="26408">
                  <c:v>119.78609000000102</c:v>
                </c:pt>
                <c:pt idx="26409">
                  <c:v>119.78609000000102</c:v>
                </c:pt>
                <c:pt idx="26410">
                  <c:v>119.78609000000102</c:v>
                </c:pt>
                <c:pt idx="26411">
                  <c:v>119.78609000000102</c:v>
                </c:pt>
                <c:pt idx="26412">
                  <c:v>119.78609000000102</c:v>
                </c:pt>
                <c:pt idx="26413">
                  <c:v>119.78717000000103</c:v>
                </c:pt>
                <c:pt idx="26414">
                  <c:v>119.79062000000103</c:v>
                </c:pt>
                <c:pt idx="26415">
                  <c:v>119.79614000000103</c:v>
                </c:pt>
                <c:pt idx="26416">
                  <c:v>119.80373000000102</c:v>
                </c:pt>
                <c:pt idx="26417">
                  <c:v>119.80828000000102</c:v>
                </c:pt>
                <c:pt idx="26418">
                  <c:v>119.81000000000103</c:v>
                </c:pt>
                <c:pt idx="26419">
                  <c:v>119.81004000000102</c:v>
                </c:pt>
                <c:pt idx="26420">
                  <c:v>119.81004000000102</c:v>
                </c:pt>
                <c:pt idx="26421">
                  <c:v>119.81004000000102</c:v>
                </c:pt>
                <c:pt idx="26422">
                  <c:v>119.81004000000102</c:v>
                </c:pt>
                <c:pt idx="26423">
                  <c:v>119.81004000000102</c:v>
                </c:pt>
                <c:pt idx="26424">
                  <c:v>119.81004000000102</c:v>
                </c:pt>
                <c:pt idx="26425">
                  <c:v>119.81004000000102</c:v>
                </c:pt>
                <c:pt idx="26426">
                  <c:v>119.81004000000102</c:v>
                </c:pt>
                <c:pt idx="26427">
                  <c:v>119.81004000000102</c:v>
                </c:pt>
                <c:pt idx="26428">
                  <c:v>119.81004000000102</c:v>
                </c:pt>
                <c:pt idx="26429">
                  <c:v>119.81004000000102</c:v>
                </c:pt>
                <c:pt idx="26430">
                  <c:v>119.81004000000102</c:v>
                </c:pt>
                <c:pt idx="26431">
                  <c:v>119.81004000000102</c:v>
                </c:pt>
                <c:pt idx="26432">
                  <c:v>119.81004000000102</c:v>
                </c:pt>
                <c:pt idx="26433">
                  <c:v>119.81004000000102</c:v>
                </c:pt>
                <c:pt idx="26434">
                  <c:v>119.81004000000102</c:v>
                </c:pt>
                <c:pt idx="26435">
                  <c:v>119.81004000000102</c:v>
                </c:pt>
                <c:pt idx="26436">
                  <c:v>119.81004000000102</c:v>
                </c:pt>
                <c:pt idx="26437">
                  <c:v>119.81004000000102</c:v>
                </c:pt>
                <c:pt idx="26438">
                  <c:v>119.81004000000102</c:v>
                </c:pt>
                <c:pt idx="26439">
                  <c:v>119.81004000000102</c:v>
                </c:pt>
                <c:pt idx="26440">
                  <c:v>119.81004000000102</c:v>
                </c:pt>
                <c:pt idx="26441">
                  <c:v>119.81004000000102</c:v>
                </c:pt>
                <c:pt idx="26442">
                  <c:v>119.81004000000102</c:v>
                </c:pt>
                <c:pt idx="26443">
                  <c:v>119.81792000000102</c:v>
                </c:pt>
                <c:pt idx="26444">
                  <c:v>119.83262000000103</c:v>
                </c:pt>
                <c:pt idx="26445">
                  <c:v>119.85040000000103</c:v>
                </c:pt>
                <c:pt idx="26446">
                  <c:v>119.87769000000102</c:v>
                </c:pt>
                <c:pt idx="26447">
                  <c:v>119.90306000000102</c:v>
                </c:pt>
                <c:pt idx="26448">
                  <c:v>119.91277000000102</c:v>
                </c:pt>
                <c:pt idx="26449">
                  <c:v>119.91277000000102</c:v>
                </c:pt>
                <c:pt idx="26450">
                  <c:v>119.91277000000102</c:v>
                </c:pt>
                <c:pt idx="26451">
                  <c:v>119.91277000000102</c:v>
                </c:pt>
                <c:pt idx="26452">
                  <c:v>119.91277000000102</c:v>
                </c:pt>
                <c:pt idx="26453">
                  <c:v>119.91277000000102</c:v>
                </c:pt>
                <c:pt idx="26454">
                  <c:v>119.91277000000102</c:v>
                </c:pt>
                <c:pt idx="26455">
                  <c:v>119.91277000000102</c:v>
                </c:pt>
                <c:pt idx="26456">
                  <c:v>119.91277000000102</c:v>
                </c:pt>
                <c:pt idx="26457">
                  <c:v>119.91277000000102</c:v>
                </c:pt>
                <c:pt idx="26458">
                  <c:v>119.91277000000102</c:v>
                </c:pt>
                <c:pt idx="26459">
                  <c:v>119.91277000000102</c:v>
                </c:pt>
                <c:pt idx="26460">
                  <c:v>119.91277000000102</c:v>
                </c:pt>
                <c:pt idx="26461">
                  <c:v>119.91277000000102</c:v>
                </c:pt>
                <c:pt idx="26462">
                  <c:v>119.91277000000102</c:v>
                </c:pt>
                <c:pt idx="26463">
                  <c:v>119.91277000000102</c:v>
                </c:pt>
                <c:pt idx="26464">
                  <c:v>119.91277000000102</c:v>
                </c:pt>
                <c:pt idx="26465">
                  <c:v>119.91277000000102</c:v>
                </c:pt>
                <c:pt idx="26466">
                  <c:v>119.91277000000102</c:v>
                </c:pt>
                <c:pt idx="26467">
                  <c:v>119.91277000000102</c:v>
                </c:pt>
                <c:pt idx="26468">
                  <c:v>119.91277000000102</c:v>
                </c:pt>
                <c:pt idx="26469">
                  <c:v>119.91277000000102</c:v>
                </c:pt>
                <c:pt idx="26470">
                  <c:v>119.91277000000102</c:v>
                </c:pt>
                <c:pt idx="26471">
                  <c:v>119.91277000000102</c:v>
                </c:pt>
                <c:pt idx="26472">
                  <c:v>119.91277000000102</c:v>
                </c:pt>
                <c:pt idx="26473">
                  <c:v>119.91277000000102</c:v>
                </c:pt>
                <c:pt idx="26474">
                  <c:v>119.91277000000102</c:v>
                </c:pt>
                <c:pt idx="26475">
                  <c:v>119.91277000000102</c:v>
                </c:pt>
                <c:pt idx="26476">
                  <c:v>119.91277000000102</c:v>
                </c:pt>
                <c:pt idx="26477">
                  <c:v>119.91277000000102</c:v>
                </c:pt>
                <c:pt idx="26478">
                  <c:v>119.91277000000102</c:v>
                </c:pt>
                <c:pt idx="26479">
                  <c:v>119.91277000000102</c:v>
                </c:pt>
                <c:pt idx="26480">
                  <c:v>119.91277000000102</c:v>
                </c:pt>
                <c:pt idx="26481">
                  <c:v>119.91277000000102</c:v>
                </c:pt>
                <c:pt idx="26482">
                  <c:v>119.91277000000102</c:v>
                </c:pt>
                <c:pt idx="26483">
                  <c:v>119.91277000000102</c:v>
                </c:pt>
                <c:pt idx="26484">
                  <c:v>119.91277000000102</c:v>
                </c:pt>
                <c:pt idx="26485">
                  <c:v>119.91277000000102</c:v>
                </c:pt>
                <c:pt idx="26486">
                  <c:v>119.91277000000102</c:v>
                </c:pt>
                <c:pt idx="26487">
                  <c:v>119.91277000000102</c:v>
                </c:pt>
                <c:pt idx="26488">
                  <c:v>119.91277000000102</c:v>
                </c:pt>
                <c:pt idx="26489">
                  <c:v>119.91277000000102</c:v>
                </c:pt>
                <c:pt idx="26490">
                  <c:v>119.91277000000102</c:v>
                </c:pt>
                <c:pt idx="26491">
                  <c:v>119.91277000000102</c:v>
                </c:pt>
                <c:pt idx="26492">
                  <c:v>119.91277000000102</c:v>
                </c:pt>
                <c:pt idx="26493">
                  <c:v>119.91277000000102</c:v>
                </c:pt>
                <c:pt idx="26494">
                  <c:v>119.91277000000102</c:v>
                </c:pt>
                <c:pt idx="26495">
                  <c:v>119.91277000000102</c:v>
                </c:pt>
                <c:pt idx="26496">
                  <c:v>119.91277000000102</c:v>
                </c:pt>
                <c:pt idx="26497">
                  <c:v>119.91413000000102</c:v>
                </c:pt>
                <c:pt idx="26498">
                  <c:v>119.91579000000102</c:v>
                </c:pt>
                <c:pt idx="26499">
                  <c:v>119.91623000000102</c:v>
                </c:pt>
                <c:pt idx="26500">
                  <c:v>119.91915000000103</c:v>
                </c:pt>
                <c:pt idx="26501">
                  <c:v>119.92109000000103</c:v>
                </c:pt>
                <c:pt idx="26502">
                  <c:v>119.92511000000103</c:v>
                </c:pt>
                <c:pt idx="26503">
                  <c:v>119.93015000000102</c:v>
                </c:pt>
                <c:pt idx="26504">
                  <c:v>119.93386000000102</c:v>
                </c:pt>
                <c:pt idx="26505">
                  <c:v>119.93705000000102</c:v>
                </c:pt>
                <c:pt idx="26506">
                  <c:v>119.93996000000102</c:v>
                </c:pt>
                <c:pt idx="26507">
                  <c:v>119.94277000000102</c:v>
                </c:pt>
                <c:pt idx="26508">
                  <c:v>119.94548000000101</c:v>
                </c:pt>
                <c:pt idx="26509">
                  <c:v>119.94900000000101</c:v>
                </c:pt>
                <c:pt idx="26510">
                  <c:v>119.95567000000101</c:v>
                </c:pt>
                <c:pt idx="26511">
                  <c:v>119.96123000000101</c:v>
                </c:pt>
                <c:pt idx="26512">
                  <c:v>119.96607000000101</c:v>
                </c:pt>
                <c:pt idx="26513">
                  <c:v>119.96738000000101</c:v>
                </c:pt>
                <c:pt idx="26514">
                  <c:v>119.98458000000102</c:v>
                </c:pt>
                <c:pt idx="26515">
                  <c:v>120.01955000000102</c:v>
                </c:pt>
                <c:pt idx="26516">
                  <c:v>120.03825000000101</c:v>
                </c:pt>
                <c:pt idx="26517">
                  <c:v>120.04708000000102</c:v>
                </c:pt>
                <c:pt idx="26518">
                  <c:v>120.05404000000102</c:v>
                </c:pt>
                <c:pt idx="26519">
                  <c:v>120.05825000000102</c:v>
                </c:pt>
                <c:pt idx="26520">
                  <c:v>120.06201000000102</c:v>
                </c:pt>
                <c:pt idx="26521">
                  <c:v>120.06551000000103</c:v>
                </c:pt>
                <c:pt idx="26522">
                  <c:v>120.07063000000103</c:v>
                </c:pt>
                <c:pt idx="26523">
                  <c:v>120.07758000000103</c:v>
                </c:pt>
                <c:pt idx="26524">
                  <c:v>120.08644000000103</c:v>
                </c:pt>
                <c:pt idx="26525">
                  <c:v>120.09651000000103</c:v>
                </c:pt>
                <c:pt idx="26526">
                  <c:v>120.10239000000104</c:v>
                </c:pt>
                <c:pt idx="26527">
                  <c:v>120.10477000000104</c:v>
                </c:pt>
                <c:pt idx="26528">
                  <c:v>120.10777000000104</c:v>
                </c:pt>
                <c:pt idx="26529">
                  <c:v>120.11050000000104</c:v>
                </c:pt>
                <c:pt idx="26530">
                  <c:v>120.11337000000104</c:v>
                </c:pt>
                <c:pt idx="26531">
                  <c:v>120.11671000000104</c:v>
                </c:pt>
                <c:pt idx="26532">
                  <c:v>120.12031000000104</c:v>
                </c:pt>
                <c:pt idx="26533">
                  <c:v>120.12377000000104</c:v>
                </c:pt>
                <c:pt idx="26534">
                  <c:v>120.12652000000105</c:v>
                </c:pt>
                <c:pt idx="26535">
                  <c:v>120.12946000000105</c:v>
                </c:pt>
                <c:pt idx="26536">
                  <c:v>120.13242000000105</c:v>
                </c:pt>
                <c:pt idx="26537">
                  <c:v>120.13525000000105</c:v>
                </c:pt>
                <c:pt idx="26538">
                  <c:v>120.14076000000105</c:v>
                </c:pt>
                <c:pt idx="26539">
                  <c:v>120.15148000000106</c:v>
                </c:pt>
                <c:pt idx="26540">
                  <c:v>120.16027000000106</c:v>
                </c:pt>
                <c:pt idx="26541">
                  <c:v>120.16949000000106</c:v>
                </c:pt>
                <c:pt idx="26542">
                  <c:v>120.17539000000106</c:v>
                </c:pt>
                <c:pt idx="26543">
                  <c:v>120.19758000000105</c:v>
                </c:pt>
                <c:pt idx="26544">
                  <c:v>120.22101000000106</c:v>
                </c:pt>
                <c:pt idx="26545">
                  <c:v>120.24783000000106</c:v>
                </c:pt>
                <c:pt idx="26546">
                  <c:v>120.26511000000106</c:v>
                </c:pt>
                <c:pt idx="26547">
                  <c:v>120.27559000000106</c:v>
                </c:pt>
                <c:pt idx="26548">
                  <c:v>120.27975000000106</c:v>
                </c:pt>
                <c:pt idx="26549">
                  <c:v>120.28154000000106</c:v>
                </c:pt>
                <c:pt idx="26550">
                  <c:v>120.28355000000106</c:v>
                </c:pt>
                <c:pt idx="26551">
                  <c:v>120.28720000000105</c:v>
                </c:pt>
                <c:pt idx="26552">
                  <c:v>120.29231000000105</c:v>
                </c:pt>
                <c:pt idx="26553">
                  <c:v>120.29741000000105</c:v>
                </c:pt>
                <c:pt idx="26554">
                  <c:v>120.30118000000105</c:v>
                </c:pt>
                <c:pt idx="26555">
                  <c:v>120.30315000000105</c:v>
                </c:pt>
                <c:pt idx="26556">
                  <c:v>120.30347000000106</c:v>
                </c:pt>
                <c:pt idx="26557">
                  <c:v>120.30347000000106</c:v>
                </c:pt>
                <c:pt idx="26558">
                  <c:v>120.30353000000106</c:v>
                </c:pt>
                <c:pt idx="26559">
                  <c:v>120.30630000000106</c:v>
                </c:pt>
                <c:pt idx="26560">
                  <c:v>120.31240000000106</c:v>
                </c:pt>
                <c:pt idx="26561">
                  <c:v>120.31719000000106</c:v>
                </c:pt>
                <c:pt idx="26562">
                  <c:v>120.31957000000106</c:v>
                </c:pt>
                <c:pt idx="26563">
                  <c:v>120.31991000000106</c:v>
                </c:pt>
                <c:pt idx="26564">
                  <c:v>120.31991000000106</c:v>
                </c:pt>
                <c:pt idx="26565">
                  <c:v>120.31991000000106</c:v>
                </c:pt>
                <c:pt idx="26566">
                  <c:v>120.31991000000106</c:v>
                </c:pt>
                <c:pt idx="26567">
                  <c:v>120.31991000000106</c:v>
                </c:pt>
                <c:pt idx="26568">
                  <c:v>120.31991000000106</c:v>
                </c:pt>
                <c:pt idx="26569">
                  <c:v>120.31991000000106</c:v>
                </c:pt>
                <c:pt idx="26570">
                  <c:v>120.31991000000106</c:v>
                </c:pt>
                <c:pt idx="26571">
                  <c:v>120.31991000000106</c:v>
                </c:pt>
                <c:pt idx="26572">
                  <c:v>120.31991000000106</c:v>
                </c:pt>
                <c:pt idx="26573">
                  <c:v>120.31991000000106</c:v>
                </c:pt>
                <c:pt idx="26574">
                  <c:v>120.31991000000106</c:v>
                </c:pt>
                <c:pt idx="26575">
                  <c:v>120.32132000000107</c:v>
                </c:pt>
                <c:pt idx="26576">
                  <c:v>120.33616000000107</c:v>
                </c:pt>
                <c:pt idx="26577">
                  <c:v>120.35574000000108</c:v>
                </c:pt>
                <c:pt idx="26578">
                  <c:v>120.37192000000108</c:v>
                </c:pt>
                <c:pt idx="26579">
                  <c:v>120.38076000000109</c:v>
                </c:pt>
                <c:pt idx="26580">
                  <c:v>120.38536000000109</c:v>
                </c:pt>
                <c:pt idx="26581">
                  <c:v>120.38587000000109</c:v>
                </c:pt>
                <c:pt idx="26582">
                  <c:v>120.38587000000109</c:v>
                </c:pt>
                <c:pt idx="26583">
                  <c:v>120.38587000000109</c:v>
                </c:pt>
                <c:pt idx="26584">
                  <c:v>120.38587000000109</c:v>
                </c:pt>
                <c:pt idx="26585">
                  <c:v>120.38587000000109</c:v>
                </c:pt>
                <c:pt idx="26586">
                  <c:v>120.38587000000109</c:v>
                </c:pt>
                <c:pt idx="26587">
                  <c:v>120.38599000000109</c:v>
                </c:pt>
                <c:pt idx="26588">
                  <c:v>120.39107000000109</c:v>
                </c:pt>
                <c:pt idx="26589">
                  <c:v>120.3948900000011</c:v>
                </c:pt>
                <c:pt idx="26590">
                  <c:v>120.3983500000011</c:v>
                </c:pt>
                <c:pt idx="26591">
                  <c:v>120.4006200000011</c:v>
                </c:pt>
                <c:pt idx="26592">
                  <c:v>120.4016000000011</c:v>
                </c:pt>
                <c:pt idx="26593">
                  <c:v>120.4016000000011</c:v>
                </c:pt>
                <c:pt idx="26594">
                  <c:v>120.4016000000011</c:v>
                </c:pt>
                <c:pt idx="26595">
                  <c:v>120.4016000000011</c:v>
                </c:pt>
                <c:pt idx="26596">
                  <c:v>120.4016000000011</c:v>
                </c:pt>
                <c:pt idx="26597">
                  <c:v>120.4016000000011</c:v>
                </c:pt>
                <c:pt idx="26598">
                  <c:v>120.4016000000011</c:v>
                </c:pt>
                <c:pt idx="26599">
                  <c:v>120.4016000000011</c:v>
                </c:pt>
                <c:pt idx="26600">
                  <c:v>120.4016000000011</c:v>
                </c:pt>
                <c:pt idx="26601">
                  <c:v>120.4016000000011</c:v>
                </c:pt>
                <c:pt idx="26602">
                  <c:v>120.4016000000011</c:v>
                </c:pt>
                <c:pt idx="26603">
                  <c:v>120.4016000000011</c:v>
                </c:pt>
                <c:pt idx="26604">
                  <c:v>120.4016000000011</c:v>
                </c:pt>
                <c:pt idx="26605">
                  <c:v>120.4016000000011</c:v>
                </c:pt>
                <c:pt idx="26606">
                  <c:v>120.4016000000011</c:v>
                </c:pt>
                <c:pt idx="26607">
                  <c:v>120.4016000000011</c:v>
                </c:pt>
                <c:pt idx="26608">
                  <c:v>120.4016000000011</c:v>
                </c:pt>
                <c:pt idx="26609">
                  <c:v>120.4016000000011</c:v>
                </c:pt>
                <c:pt idx="26610">
                  <c:v>120.4016000000011</c:v>
                </c:pt>
                <c:pt idx="26611">
                  <c:v>120.4016000000011</c:v>
                </c:pt>
                <c:pt idx="26612">
                  <c:v>120.4016000000011</c:v>
                </c:pt>
                <c:pt idx="26613">
                  <c:v>120.4016000000011</c:v>
                </c:pt>
                <c:pt idx="26614">
                  <c:v>120.4016000000011</c:v>
                </c:pt>
                <c:pt idx="26615">
                  <c:v>120.4016000000011</c:v>
                </c:pt>
                <c:pt idx="26616">
                  <c:v>120.4016000000011</c:v>
                </c:pt>
                <c:pt idx="26617">
                  <c:v>120.40190000000109</c:v>
                </c:pt>
                <c:pt idx="26618">
                  <c:v>120.41090000000109</c:v>
                </c:pt>
                <c:pt idx="26619">
                  <c:v>120.42759000000109</c:v>
                </c:pt>
                <c:pt idx="26620">
                  <c:v>120.43903000000108</c:v>
                </c:pt>
                <c:pt idx="26621">
                  <c:v>120.44364000000108</c:v>
                </c:pt>
                <c:pt idx="26622">
                  <c:v>120.44587000000108</c:v>
                </c:pt>
                <c:pt idx="26623">
                  <c:v>120.44587000000108</c:v>
                </c:pt>
                <c:pt idx="26624">
                  <c:v>120.44587000000108</c:v>
                </c:pt>
                <c:pt idx="26625">
                  <c:v>120.44592000000108</c:v>
                </c:pt>
                <c:pt idx="26626">
                  <c:v>120.44599000000107</c:v>
                </c:pt>
                <c:pt idx="26627">
                  <c:v>120.44797000000108</c:v>
                </c:pt>
                <c:pt idx="26628">
                  <c:v>120.45045000000108</c:v>
                </c:pt>
                <c:pt idx="26629">
                  <c:v>120.45269000000108</c:v>
                </c:pt>
                <c:pt idx="26630">
                  <c:v>120.45671000000108</c:v>
                </c:pt>
                <c:pt idx="26631">
                  <c:v>120.46297000000108</c:v>
                </c:pt>
                <c:pt idx="26632">
                  <c:v>120.47182000000107</c:v>
                </c:pt>
                <c:pt idx="26633">
                  <c:v>120.48038000000108</c:v>
                </c:pt>
                <c:pt idx="26634">
                  <c:v>120.48643000000108</c:v>
                </c:pt>
                <c:pt idx="26635">
                  <c:v>120.48952000000108</c:v>
                </c:pt>
                <c:pt idx="26636">
                  <c:v>120.49291000000107</c:v>
                </c:pt>
                <c:pt idx="26637">
                  <c:v>120.49569000000108</c:v>
                </c:pt>
                <c:pt idx="26638">
                  <c:v>120.49768000000108</c:v>
                </c:pt>
                <c:pt idx="26639">
                  <c:v>120.49863000000109</c:v>
                </c:pt>
                <c:pt idx="26640">
                  <c:v>120.49959000000109</c:v>
                </c:pt>
                <c:pt idx="26641">
                  <c:v>120.50060000000109</c:v>
                </c:pt>
                <c:pt idx="26642">
                  <c:v>120.50157000000108</c:v>
                </c:pt>
                <c:pt idx="26643">
                  <c:v>120.50230000000109</c:v>
                </c:pt>
                <c:pt idx="26644">
                  <c:v>120.50298000000109</c:v>
                </c:pt>
                <c:pt idx="26645">
                  <c:v>120.50359000000108</c:v>
                </c:pt>
                <c:pt idx="26646">
                  <c:v>120.50413000000108</c:v>
                </c:pt>
                <c:pt idx="26647">
                  <c:v>120.50503000000108</c:v>
                </c:pt>
                <c:pt idx="26648">
                  <c:v>120.50611000000109</c:v>
                </c:pt>
                <c:pt idx="26649">
                  <c:v>120.50680000000109</c:v>
                </c:pt>
                <c:pt idx="26650">
                  <c:v>120.50680000000109</c:v>
                </c:pt>
                <c:pt idx="26651">
                  <c:v>120.50680000000109</c:v>
                </c:pt>
                <c:pt idx="26652">
                  <c:v>120.50680000000109</c:v>
                </c:pt>
                <c:pt idx="26653">
                  <c:v>120.50680000000109</c:v>
                </c:pt>
                <c:pt idx="26654">
                  <c:v>120.50680000000109</c:v>
                </c:pt>
                <c:pt idx="26655">
                  <c:v>120.50680000000109</c:v>
                </c:pt>
                <c:pt idx="26656">
                  <c:v>120.50680000000109</c:v>
                </c:pt>
                <c:pt idx="26657">
                  <c:v>120.50680000000109</c:v>
                </c:pt>
                <c:pt idx="26658">
                  <c:v>120.50680000000109</c:v>
                </c:pt>
                <c:pt idx="26659">
                  <c:v>120.50680000000109</c:v>
                </c:pt>
                <c:pt idx="26660">
                  <c:v>120.50680000000109</c:v>
                </c:pt>
                <c:pt idx="26661">
                  <c:v>120.50680000000109</c:v>
                </c:pt>
                <c:pt idx="26662">
                  <c:v>120.50680000000109</c:v>
                </c:pt>
                <c:pt idx="26663">
                  <c:v>120.50680000000109</c:v>
                </c:pt>
                <c:pt idx="26664">
                  <c:v>120.50680000000109</c:v>
                </c:pt>
                <c:pt idx="26665">
                  <c:v>120.50680000000109</c:v>
                </c:pt>
                <c:pt idx="26666">
                  <c:v>120.50680000000109</c:v>
                </c:pt>
                <c:pt idx="26667">
                  <c:v>120.50680000000109</c:v>
                </c:pt>
                <c:pt idx="26668">
                  <c:v>120.50680000000109</c:v>
                </c:pt>
                <c:pt idx="26669">
                  <c:v>120.50680000000109</c:v>
                </c:pt>
                <c:pt idx="26670">
                  <c:v>120.50680000000109</c:v>
                </c:pt>
                <c:pt idx="26671">
                  <c:v>120.50680000000109</c:v>
                </c:pt>
                <c:pt idx="26672">
                  <c:v>120.50680000000109</c:v>
                </c:pt>
                <c:pt idx="26673">
                  <c:v>120.50680000000109</c:v>
                </c:pt>
                <c:pt idx="26674">
                  <c:v>120.50680000000109</c:v>
                </c:pt>
                <c:pt idx="26675">
                  <c:v>120.50680000000109</c:v>
                </c:pt>
                <c:pt idx="26676">
                  <c:v>120.50680000000109</c:v>
                </c:pt>
                <c:pt idx="26677">
                  <c:v>120.50680000000109</c:v>
                </c:pt>
                <c:pt idx="26678">
                  <c:v>120.50680000000109</c:v>
                </c:pt>
                <c:pt idx="26679">
                  <c:v>120.50680000000109</c:v>
                </c:pt>
                <c:pt idx="26680">
                  <c:v>120.50680000000109</c:v>
                </c:pt>
                <c:pt idx="26681">
                  <c:v>120.50680000000109</c:v>
                </c:pt>
                <c:pt idx="26682">
                  <c:v>120.51155000000109</c:v>
                </c:pt>
                <c:pt idx="26683">
                  <c:v>120.51324000000109</c:v>
                </c:pt>
                <c:pt idx="26684">
                  <c:v>120.5135700000011</c:v>
                </c:pt>
                <c:pt idx="26685">
                  <c:v>120.5143900000011</c:v>
                </c:pt>
                <c:pt idx="26686">
                  <c:v>120.5292400000011</c:v>
                </c:pt>
                <c:pt idx="26687">
                  <c:v>120.5610900000011</c:v>
                </c:pt>
                <c:pt idx="26688">
                  <c:v>120.5816500000011</c:v>
                </c:pt>
                <c:pt idx="26689">
                  <c:v>120.5816500000011</c:v>
                </c:pt>
                <c:pt idx="26690">
                  <c:v>120.5816500000011</c:v>
                </c:pt>
                <c:pt idx="26691">
                  <c:v>120.5816500000011</c:v>
                </c:pt>
                <c:pt idx="26692">
                  <c:v>120.5816500000011</c:v>
                </c:pt>
                <c:pt idx="26693">
                  <c:v>120.5816500000011</c:v>
                </c:pt>
                <c:pt idx="26694">
                  <c:v>120.5816500000011</c:v>
                </c:pt>
                <c:pt idx="26695">
                  <c:v>120.5816500000011</c:v>
                </c:pt>
                <c:pt idx="26696">
                  <c:v>120.5816500000011</c:v>
                </c:pt>
                <c:pt idx="26697">
                  <c:v>120.5816500000011</c:v>
                </c:pt>
                <c:pt idx="26698">
                  <c:v>120.5816500000011</c:v>
                </c:pt>
                <c:pt idx="26699">
                  <c:v>120.5816500000011</c:v>
                </c:pt>
                <c:pt idx="26700">
                  <c:v>120.5816500000011</c:v>
                </c:pt>
                <c:pt idx="26701">
                  <c:v>120.5816500000011</c:v>
                </c:pt>
                <c:pt idx="26702">
                  <c:v>120.59867000000111</c:v>
                </c:pt>
                <c:pt idx="26703">
                  <c:v>120.63374000000111</c:v>
                </c:pt>
                <c:pt idx="26704">
                  <c:v>120.65200000000111</c:v>
                </c:pt>
                <c:pt idx="26705">
                  <c:v>120.65200000000111</c:v>
                </c:pt>
                <c:pt idx="26706">
                  <c:v>120.65200000000111</c:v>
                </c:pt>
                <c:pt idx="26707">
                  <c:v>120.65200000000111</c:v>
                </c:pt>
                <c:pt idx="26708">
                  <c:v>120.65200000000111</c:v>
                </c:pt>
                <c:pt idx="26709">
                  <c:v>120.65200000000111</c:v>
                </c:pt>
                <c:pt idx="26710">
                  <c:v>120.65200000000111</c:v>
                </c:pt>
                <c:pt idx="26711">
                  <c:v>120.6555200000011</c:v>
                </c:pt>
                <c:pt idx="26712">
                  <c:v>120.65840000000111</c:v>
                </c:pt>
                <c:pt idx="26713">
                  <c:v>120.65953000000111</c:v>
                </c:pt>
                <c:pt idx="26714">
                  <c:v>120.65953000000111</c:v>
                </c:pt>
                <c:pt idx="26715">
                  <c:v>120.65953000000111</c:v>
                </c:pt>
                <c:pt idx="26716">
                  <c:v>120.65953000000111</c:v>
                </c:pt>
                <c:pt idx="26717">
                  <c:v>120.65953000000111</c:v>
                </c:pt>
                <c:pt idx="26718">
                  <c:v>120.65953000000111</c:v>
                </c:pt>
                <c:pt idx="26719">
                  <c:v>120.65953000000111</c:v>
                </c:pt>
                <c:pt idx="26720">
                  <c:v>120.65953000000111</c:v>
                </c:pt>
                <c:pt idx="26721">
                  <c:v>120.65953000000111</c:v>
                </c:pt>
                <c:pt idx="26722">
                  <c:v>120.65953000000111</c:v>
                </c:pt>
                <c:pt idx="26723">
                  <c:v>120.65953000000111</c:v>
                </c:pt>
                <c:pt idx="26724">
                  <c:v>120.65953000000111</c:v>
                </c:pt>
                <c:pt idx="26725">
                  <c:v>120.65953000000111</c:v>
                </c:pt>
                <c:pt idx="26726">
                  <c:v>120.65953000000111</c:v>
                </c:pt>
                <c:pt idx="26727">
                  <c:v>120.65953000000111</c:v>
                </c:pt>
                <c:pt idx="26728">
                  <c:v>120.65953000000111</c:v>
                </c:pt>
                <c:pt idx="26729">
                  <c:v>120.65953000000111</c:v>
                </c:pt>
                <c:pt idx="26730">
                  <c:v>120.65953000000111</c:v>
                </c:pt>
                <c:pt idx="26731">
                  <c:v>120.65953000000111</c:v>
                </c:pt>
                <c:pt idx="26732">
                  <c:v>120.65953000000111</c:v>
                </c:pt>
                <c:pt idx="26733">
                  <c:v>120.65953000000111</c:v>
                </c:pt>
                <c:pt idx="26734">
                  <c:v>120.65953000000111</c:v>
                </c:pt>
                <c:pt idx="26735">
                  <c:v>120.65953000000111</c:v>
                </c:pt>
                <c:pt idx="26736">
                  <c:v>120.65953000000111</c:v>
                </c:pt>
                <c:pt idx="26737">
                  <c:v>120.65953000000111</c:v>
                </c:pt>
                <c:pt idx="26738">
                  <c:v>120.65953000000111</c:v>
                </c:pt>
                <c:pt idx="26739">
                  <c:v>120.65953000000111</c:v>
                </c:pt>
                <c:pt idx="26740">
                  <c:v>120.65953000000111</c:v>
                </c:pt>
                <c:pt idx="26741">
                  <c:v>120.65953000000111</c:v>
                </c:pt>
                <c:pt idx="26742">
                  <c:v>120.65953000000111</c:v>
                </c:pt>
                <c:pt idx="26743">
                  <c:v>120.65953000000111</c:v>
                </c:pt>
                <c:pt idx="26744">
                  <c:v>120.65953000000111</c:v>
                </c:pt>
                <c:pt idx="26745">
                  <c:v>120.65953000000111</c:v>
                </c:pt>
                <c:pt idx="26746">
                  <c:v>120.65953000000111</c:v>
                </c:pt>
                <c:pt idx="26747">
                  <c:v>120.65953000000111</c:v>
                </c:pt>
                <c:pt idx="26748">
                  <c:v>120.65953000000111</c:v>
                </c:pt>
                <c:pt idx="26749">
                  <c:v>120.65953000000111</c:v>
                </c:pt>
                <c:pt idx="26750">
                  <c:v>120.65953000000111</c:v>
                </c:pt>
                <c:pt idx="26751">
                  <c:v>120.66061000000111</c:v>
                </c:pt>
                <c:pt idx="26752">
                  <c:v>120.67281000000112</c:v>
                </c:pt>
                <c:pt idx="26753">
                  <c:v>120.68873000000112</c:v>
                </c:pt>
                <c:pt idx="26754">
                  <c:v>120.69748000000112</c:v>
                </c:pt>
                <c:pt idx="26755">
                  <c:v>120.70146000000112</c:v>
                </c:pt>
                <c:pt idx="26756">
                  <c:v>120.70284000000112</c:v>
                </c:pt>
                <c:pt idx="26757">
                  <c:v>120.70284000000112</c:v>
                </c:pt>
                <c:pt idx="26758">
                  <c:v>120.70284000000112</c:v>
                </c:pt>
                <c:pt idx="26759">
                  <c:v>120.70284000000112</c:v>
                </c:pt>
                <c:pt idx="26760">
                  <c:v>120.70284000000112</c:v>
                </c:pt>
                <c:pt idx="26761">
                  <c:v>120.70438000000112</c:v>
                </c:pt>
                <c:pt idx="26762">
                  <c:v>120.70721000000113</c:v>
                </c:pt>
                <c:pt idx="26763">
                  <c:v>120.71108000000113</c:v>
                </c:pt>
                <c:pt idx="26764">
                  <c:v>120.71334000000114</c:v>
                </c:pt>
                <c:pt idx="26765">
                  <c:v>120.71377000000113</c:v>
                </c:pt>
                <c:pt idx="26766">
                  <c:v>120.71377000000113</c:v>
                </c:pt>
                <c:pt idx="26767">
                  <c:v>120.71377000000113</c:v>
                </c:pt>
                <c:pt idx="26768">
                  <c:v>120.71377000000113</c:v>
                </c:pt>
                <c:pt idx="26769">
                  <c:v>120.71377000000113</c:v>
                </c:pt>
                <c:pt idx="26770">
                  <c:v>120.71377000000113</c:v>
                </c:pt>
                <c:pt idx="26771">
                  <c:v>120.71377000000113</c:v>
                </c:pt>
                <c:pt idx="26772">
                  <c:v>120.71377000000113</c:v>
                </c:pt>
                <c:pt idx="26773">
                  <c:v>120.71377000000113</c:v>
                </c:pt>
                <c:pt idx="26774">
                  <c:v>120.71607000000114</c:v>
                </c:pt>
                <c:pt idx="26775">
                  <c:v>120.73825000000114</c:v>
                </c:pt>
                <c:pt idx="26776">
                  <c:v>120.75765000000115</c:v>
                </c:pt>
                <c:pt idx="26777">
                  <c:v>120.76650000000114</c:v>
                </c:pt>
                <c:pt idx="26778">
                  <c:v>120.77071000000115</c:v>
                </c:pt>
                <c:pt idx="26779">
                  <c:v>120.77230000000114</c:v>
                </c:pt>
                <c:pt idx="26780">
                  <c:v>120.77230000000114</c:v>
                </c:pt>
                <c:pt idx="26781">
                  <c:v>120.77230000000114</c:v>
                </c:pt>
                <c:pt idx="26782">
                  <c:v>120.77230000000114</c:v>
                </c:pt>
                <c:pt idx="26783">
                  <c:v>120.77230000000114</c:v>
                </c:pt>
                <c:pt idx="26784">
                  <c:v>120.77230000000114</c:v>
                </c:pt>
                <c:pt idx="26785">
                  <c:v>120.77230000000114</c:v>
                </c:pt>
                <c:pt idx="26786">
                  <c:v>120.77230000000114</c:v>
                </c:pt>
                <c:pt idx="26787">
                  <c:v>120.77230000000114</c:v>
                </c:pt>
                <c:pt idx="26788">
                  <c:v>120.77230000000114</c:v>
                </c:pt>
                <c:pt idx="26789">
                  <c:v>120.77230000000114</c:v>
                </c:pt>
                <c:pt idx="26790">
                  <c:v>120.77230000000114</c:v>
                </c:pt>
                <c:pt idx="26791">
                  <c:v>120.77230000000114</c:v>
                </c:pt>
                <c:pt idx="26792">
                  <c:v>120.77230000000114</c:v>
                </c:pt>
                <c:pt idx="26793">
                  <c:v>120.77230000000114</c:v>
                </c:pt>
                <c:pt idx="26794">
                  <c:v>120.77230000000114</c:v>
                </c:pt>
                <c:pt idx="26795">
                  <c:v>120.77230000000114</c:v>
                </c:pt>
                <c:pt idx="26796">
                  <c:v>120.77230000000114</c:v>
                </c:pt>
                <c:pt idx="26797">
                  <c:v>120.77230000000114</c:v>
                </c:pt>
                <c:pt idx="26798">
                  <c:v>120.77230000000114</c:v>
                </c:pt>
                <c:pt idx="26799">
                  <c:v>120.77230000000114</c:v>
                </c:pt>
                <c:pt idx="26800">
                  <c:v>120.77230000000114</c:v>
                </c:pt>
                <c:pt idx="26801">
                  <c:v>120.77230000000114</c:v>
                </c:pt>
                <c:pt idx="26802">
                  <c:v>120.77230000000114</c:v>
                </c:pt>
                <c:pt idx="26803">
                  <c:v>120.77230000000114</c:v>
                </c:pt>
                <c:pt idx="26804">
                  <c:v>120.77230000000114</c:v>
                </c:pt>
                <c:pt idx="26805">
                  <c:v>120.77230000000114</c:v>
                </c:pt>
                <c:pt idx="26806">
                  <c:v>120.77230000000114</c:v>
                </c:pt>
                <c:pt idx="26807">
                  <c:v>120.77230000000114</c:v>
                </c:pt>
                <c:pt idx="26808">
                  <c:v>120.77230000000114</c:v>
                </c:pt>
                <c:pt idx="26809">
                  <c:v>120.77230000000114</c:v>
                </c:pt>
                <c:pt idx="26810">
                  <c:v>120.77591000000113</c:v>
                </c:pt>
                <c:pt idx="26811">
                  <c:v>120.77891000000113</c:v>
                </c:pt>
                <c:pt idx="26812">
                  <c:v>120.78236000000113</c:v>
                </c:pt>
                <c:pt idx="26813">
                  <c:v>120.78461000000114</c:v>
                </c:pt>
                <c:pt idx="26814">
                  <c:v>120.78490000000114</c:v>
                </c:pt>
                <c:pt idx="26815">
                  <c:v>120.78490000000114</c:v>
                </c:pt>
                <c:pt idx="26816">
                  <c:v>120.78490000000114</c:v>
                </c:pt>
                <c:pt idx="26817">
                  <c:v>120.78490000000114</c:v>
                </c:pt>
                <c:pt idx="26818">
                  <c:v>120.78490000000114</c:v>
                </c:pt>
                <c:pt idx="26819">
                  <c:v>120.78490000000114</c:v>
                </c:pt>
                <c:pt idx="26820">
                  <c:v>120.78490000000114</c:v>
                </c:pt>
                <c:pt idx="26821">
                  <c:v>120.78490000000114</c:v>
                </c:pt>
                <c:pt idx="26822">
                  <c:v>120.78490000000114</c:v>
                </c:pt>
                <c:pt idx="26823">
                  <c:v>120.78875000000114</c:v>
                </c:pt>
                <c:pt idx="26824">
                  <c:v>120.79337000000115</c:v>
                </c:pt>
                <c:pt idx="26825">
                  <c:v>120.80061000000114</c:v>
                </c:pt>
                <c:pt idx="26826">
                  <c:v>120.80665000000114</c:v>
                </c:pt>
                <c:pt idx="26827">
                  <c:v>120.80978000000114</c:v>
                </c:pt>
                <c:pt idx="26828">
                  <c:v>120.81083000000115</c:v>
                </c:pt>
                <c:pt idx="26829">
                  <c:v>120.81083000000115</c:v>
                </c:pt>
                <c:pt idx="26830">
                  <c:v>120.81083000000115</c:v>
                </c:pt>
                <c:pt idx="26831">
                  <c:v>120.81083000000115</c:v>
                </c:pt>
                <c:pt idx="26832">
                  <c:v>120.81083000000115</c:v>
                </c:pt>
                <c:pt idx="26833">
                  <c:v>120.81100000000114</c:v>
                </c:pt>
                <c:pt idx="26834">
                  <c:v>120.81213000000115</c:v>
                </c:pt>
                <c:pt idx="26835">
                  <c:v>120.81379000000115</c:v>
                </c:pt>
                <c:pt idx="26836">
                  <c:v>120.81579000000114</c:v>
                </c:pt>
                <c:pt idx="26837">
                  <c:v>120.81800000000115</c:v>
                </c:pt>
                <c:pt idx="26838">
                  <c:v>120.82404000000115</c:v>
                </c:pt>
                <c:pt idx="26839">
                  <c:v>120.83189000000115</c:v>
                </c:pt>
                <c:pt idx="26840">
                  <c:v>120.83641000000115</c:v>
                </c:pt>
                <c:pt idx="26841">
                  <c:v>120.83834000000115</c:v>
                </c:pt>
                <c:pt idx="26842">
                  <c:v>120.83834000000115</c:v>
                </c:pt>
                <c:pt idx="26843">
                  <c:v>120.83850000000115</c:v>
                </c:pt>
                <c:pt idx="26844">
                  <c:v>120.83885000000114</c:v>
                </c:pt>
                <c:pt idx="26845">
                  <c:v>120.83965000000114</c:v>
                </c:pt>
                <c:pt idx="26846">
                  <c:v>120.84083000000115</c:v>
                </c:pt>
                <c:pt idx="26847">
                  <c:v>120.84143000000115</c:v>
                </c:pt>
                <c:pt idx="26848">
                  <c:v>120.84194000000116</c:v>
                </c:pt>
                <c:pt idx="26849">
                  <c:v>120.84235000000116</c:v>
                </c:pt>
                <c:pt idx="26850">
                  <c:v>120.84269000000116</c:v>
                </c:pt>
                <c:pt idx="26851">
                  <c:v>120.84300000000115</c:v>
                </c:pt>
                <c:pt idx="26852">
                  <c:v>120.84322000000115</c:v>
                </c:pt>
                <c:pt idx="26853">
                  <c:v>120.84358000000115</c:v>
                </c:pt>
                <c:pt idx="26854">
                  <c:v>120.84408000000116</c:v>
                </c:pt>
                <c:pt idx="26855">
                  <c:v>120.84421000000115</c:v>
                </c:pt>
                <c:pt idx="26856">
                  <c:v>120.84421000000115</c:v>
                </c:pt>
                <c:pt idx="26857">
                  <c:v>120.84421000000115</c:v>
                </c:pt>
                <c:pt idx="26858">
                  <c:v>120.84421000000115</c:v>
                </c:pt>
                <c:pt idx="26859">
                  <c:v>120.84421000000115</c:v>
                </c:pt>
                <c:pt idx="26860">
                  <c:v>120.84421000000115</c:v>
                </c:pt>
                <c:pt idx="26861">
                  <c:v>120.84421000000115</c:v>
                </c:pt>
                <c:pt idx="26862">
                  <c:v>120.84421000000115</c:v>
                </c:pt>
                <c:pt idx="26863">
                  <c:v>120.84421000000115</c:v>
                </c:pt>
                <c:pt idx="26864">
                  <c:v>120.84421000000115</c:v>
                </c:pt>
                <c:pt idx="26865">
                  <c:v>120.84421000000115</c:v>
                </c:pt>
                <c:pt idx="26866">
                  <c:v>120.84421000000115</c:v>
                </c:pt>
                <c:pt idx="26867">
                  <c:v>120.84421000000115</c:v>
                </c:pt>
                <c:pt idx="26868">
                  <c:v>120.84421000000115</c:v>
                </c:pt>
                <c:pt idx="26869">
                  <c:v>120.84421000000115</c:v>
                </c:pt>
                <c:pt idx="26870">
                  <c:v>120.84421000000115</c:v>
                </c:pt>
                <c:pt idx="26871">
                  <c:v>120.84421000000115</c:v>
                </c:pt>
                <c:pt idx="26872">
                  <c:v>120.84421000000115</c:v>
                </c:pt>
                <c:pt idx="26873">
                  <c:v>120.84421000000115</c:v>
                </c:pt>
                <c:pt idx="26874">
                  <c:v>120.84421000000115</c:v>
                </c:pt>
                <c:pt idx="26875">
                  <c:v>120.84421000000115</c:v>
                </c:pt>
                <c:pt idx="26876">
                  <c:v>120.84421000000115</c:v>
                </c:pt>
                <c:pt idx="26877">
                  <c:v>120.84421000000115</c:v>
                </c:pt>
                <c:pt idx="26878">
                  <c:v>120.84421000000115</c:v>
                </c:pt>
                <c:pt idx="26879">
                  <c:v>120.84421000000115</c:v>
                </c:pt>
                <c:pt idx="26880">
                  <c:v>120.84421000000115</c:v>
                </c:pt>
                <c:pt idx="26881">
                  <c:v>120.84421000000115</c:v>
                </c:pt>
                <c:pt idx="26882">
                  <c:v>120.84421000000115</c:v>
                </c:pt>
                <c:pt idx="26883">
                  <c:v>120.84421000000115</c:v>
                </c:pt>
                <c:pt idx="26884">
                  <c:v>120.84421000000115</c:v>
                </c:pt>
                <c:pt idx="26885">
                  <c:v>120.84421000000115</c:v>
                </c:pt>
                <c:pt idx="26886">
                  <c:v>120.84421000000115</c:v>
                </c:pt>
                <c:pt idx="26887">
                  <c:v>120.84421000000115</c:v>
                </c:pt>
                <c:pt idx="26888">
                  <c:v>120.84421000000115</c:v>
                </c:pt>
                <c:pt idx="26889">
                  <c:v>120.84421000000115</c:v>
                </c:pt>
                <c:pt idx="26890">
                  <c:v>120.84421000000115</c:v>
                </c:pt>
                <c:pt idx="26891">
                  <c:v>120.84421000000115</c:v>
                </c:pt>
                <c:pt idx="26892">
                  <c:v>120.84421000000115</c:v>
                </c:pt>
                <c:pt idx="26893">
                  <c:v>120.84421000000115</c:v>
                </c:pt>
                <c:pt idx="26894">
                  <c:v>120.84421000000115</c:v>
                </c:pt>
                <c:pt idx="26895">
                  <c:v>120.84421000000115</c:v>
                </c:pt>
                <c:pt idx="26896">
                  <c:v>120.84695000000116</c:v>
                </c:pt>
                <c:pt idx="26897">
                  <c:v>120.85252000000116</c:v>
                </c:pt>
                <c:pt idx="26898">
                  <c:v>120.85748000000116</c:v>
                </c:pt>
                <c:pt idx="26899">
                  <c:v>120.85992000000115</c:v>
                </c:pt>
                <c:pt idx="26900">
                  <c:v>120.86022000000115</c:v>
                </c:pt>
                <c:pt idx="26901">
                  <c:v>120.86022000000115</c:v>
                </c:pt>
                <c:pt idx="26902">
                  <c:v>120.86022000000115</c:v>
                </c:pt>
                <c:pt idx="26903">
                  <c:v>120.86022000000115</c:v>
                </c:pt>
                <c:pt idx="26904">
                  <c:v>120.86022000000115</c:v>
                </c:pt>
                <c:pt idx="26905">
                  <c:v>120.86022000000115</c:v>
                </c:pt>
                <c:pt idx="26906">
                  <c:v>120.86022000000115</c:v>
                </c:pt>
                <c:pt idx="26907">
                  <c:v>120.86022000000115</c:v>
                </c:pt>
                <c:pt idx="26908">
                  <c:v>120.86022000000115</c:v>
                </c:pt>
                <c:pt idx="26909">
                  <c:v>120.86022000000115</c:v>
                </c:pt>
                <c:pt idx="26910">
                  <c:v>120.86022000000115</c:v>
                </c:pt>
                <c:pt idx="26911">
                  <c:v>120.86022000000115</c:v>
                </c:pt>
                <c:pt idx="26912">
                  <c:v>120.86022000000115</c:v>
                </c:pt>
                <c:pt idx="26913">
                  <c:v>120.86022000000115</c:v>
                </c:pt>
                <c:pt idx="26914">
                  <c:v>120.86022000000115</c:v>
                </c:pt>
                <c:pt idx="26915">
                  <c:v>120.86022000000115</c:v>
                </c:pt>
                <c:pt idx="26916">
                  <c:v>120.86022000000115</c:v>
                </c:pt>
                <c:pt idx="26917">
                  <c:v>120.86022000000115</c:v>
                </c:pt>
                <c:pt idx="26918">
                  <c:v>120.86022000000115</c:v>
                </c:pt>
                <c:pt idx="26919">
                  <c:v>120.86022000000115</c:v>
                </c:pt>
                <c:pt idx="26920">
                  <c:v>120.86022000000115</c:v>
                </c:pt>
                <c:pt idx="26921">
                  <c:v>120.86022000000115</c:v>
                </c:pt>
                <c:pt idx="26922">
                  <c:v>120.86022000000115</c:v>
                </c:pt>
                <c:pt idx="26923">
                  <c:v>120.86022000000115</c:v>
                </c:pt>
                <c:pt idx="26924">
                  <c:v>120.86022000000115</c:v>
                </c:pt>
                <c:pt idx="26925">
                  <c:v>120.86022000000115</c:v>
                </c:pt>
                <c:pt idx="26926">
                  <c:v>120.86022000000115</c:v>
                </c:pt>
                <c:pt idx="26927">
                  <c:v>120.86022000000115</c:v>
                </c:pt>
                <c:pt idx="26928">
                  <c:v>120.86022000000115</c:v>
                </c:pt>
                <c:pt idx="26929">
                  <c:v>120.86022000000115</c:v>
                </c:pt>
                <c:pt idx="26930">
                  <c:v>120.86022000000115</c:v>
                </c:pt>
                <c:pt idx="26931">
                  <c:v>120.86022000000115</c:v>
                </c:pt>
                <c:pt idx="26932">
                  <c:v>120.86022000000115</c:v>
                </c:pt>
                <c:pt idx="26933">
                  <c:v>120.86022000000115</c:v>
                </c:pt>
                <c:pt idx="26934">
                  <c:v>120.86022000000115</c:v>
                </c:pt>
                <c:pt idx="26935">
                  <c:v>120.86022000000115</c:v>
                </c:pt>
                <c:pt idx="26936">
                  <c:v>120.86022000000115</c:v>
                </c:pt>
                <c:pt idx="26937">
                  <c:v>120.86022000000115</c:v>
                </c:pt>
                <c:pt idx="26938">
                  <c:v>120.86022000000115</c:v>
                </c:pt>
                <c:pt idx="26939">
                  <c:v>120.86022000000115</c:v>
                </c:pt>
                <c:pt idx="26940">
                  <c:v>120.86022000000115</c:v>
                </c:pt>
                <c:pt idx="26941">
                  <c:v>120.86022000000115</c:v>
                </c:pt>
                <c:pt idx="26942">
                  <c:v>120.86022000000115</c:v>
                </c:pt>
                <c:pt idx="26943">
                  <c:v>120.86022000000115</c:v>
                </c:pt>
                <c:pt idx="26944">
                  <c:v>120.86022000000115</c:v>
                </c:pt>
                <c:pt idx="26945">
                  <c:v>120.86022000000115</c:v>
                </c:pt>
                <c:pt idx="26946">
                  <c:v>120.86022000000115</c:v>
                </c:pt>
                <c:pt idx="26947">
                  <c:v>120.86022000000115</c:v>
                </c:pt>
                <c:pt idx="26948">
                  <c:v>120.86022000000115</c:v>
                </c:pt>
                <c:pt idx="26949">
                  <c:v>120.86022000000115</c:v>
                </c:pt>
                <c:pt idx="26950">
                  <c:v>120.86022000000115</c:v>
                </c:pt>
                <c:pt idx="26951">
                  <c:v>120.86022000000115</c:v>
                </c:pt>
                <c:pt idx="26952">
                  <c:v>120.86022000000115</c:v>
                </c:pt>
                <c:pt idx="26953">
                  <c:v>120.86022000000115</c:v>
                </c:pt>
                <c:pt idx="26954">
                  <c:v>120.86022000000115</c:v>
                </c:pt>
                <c:pt idx="26955">
                  <c:v>120.86022000000115</c:v>
                </c:pt>
                <c:pt idx="26956">
                  <c:v>120.86022000000115</c:v>
                </c:pt>
                <c:pt idx="26957">
                  <c:v>120.86022000000115</c:v>
                </c:pt>
                <c:pt idx="26958">
                  <c:v>120.86022000000115</c:v>
                </c:pt>
                <c:pt idx="26959">
                  <c:v>120.86022000000115</c:v>
                </c:pt>
                <c:pt idx="26960">
                  <c:v>120.86022000000115</c:v>
                </c:pt>
                <c:pt idx="26961">
                  <c:v>120.86022000000115</c:v>
                </c:pt>
                <c:pt idx="26962">
                  <c:v>120.86022000000115</c:v>
                </c:pt>
                <c:pt idx="26963">
                  <c:v>120.86022000000115</c:v>
                </c:pt>
                <c:pt idx="26964">
                  <c:v>120.86022000000115</c:v>
                </c:pt>
                <c:pt idx="26965">
                  <c:v>120.86022000000115</c:v>
                </c:pt>
                <c:pt idx="26966">
                  <c:v>120.86022000000115</c:v>
                </c:pt>
                <c:pt idx="26967">
                  <c:v>120.86022000000115</c:v>
                </c:pt>
                <c:pt idx="26968">
                  <c:v>120.86022000000115</c:v>
                </c:pt>
                <c:pt idx="26969">
                  <c:v>120.86022000000115</c:v>
                </c:pt>
                <c:pt idx="26970">
                  <c:v>120.86022000000115</c:v>
                </c:pt>
                <c:pt idx="26971">
                  <c:v>120.86022000000115</c:v>
                </c:pt>
                <c:pt idx="26972">
                  <c:v>120.86022000000115</c:v>
                </c:pt>
                <c:pt idx="26973">
                  <c:v>120.86022000000115</c:v>
                </c:pt>
                <c:pt idx="26974">
                  <c:v>120.86022000000115</c:v>
                </c:pt>
                <c:pt idx="26975">
                  <c:v>120.86022000000115</c:v>
                </c:pt>
                <c:pt idx="26976">
                  <c:v>120.86022000000115</c:v>
                </c:pt>
                <c:pt idx="26977">
                  <c:v>120.86022000000115</c:v>
                </c:pt>
                <c:pt idx="26978">
                  <c:v>120.86022000000115</c:v>
                </c:pt>
                <c:pt idx="26979">
                  <c:v>120.86022000000115</c:v>
                </c:pt>
                <c:pt idx="26980">
                  <c:v>120.86022000000115</c:v>
                </c:pt>
                <c:pt idx="26981">
                  <c:v>120.86022000000115</c:v>
                </c:pt>
                <c:pt idx="26982">
                  <c:v>120.86128000000114</c:v>
                </c:pt>
                <c:pt idx="26983">
                  <c:v>120.86679000000115</c:v>
                </c:pt>
                <c:pt idx="26984">
                  <c:v>120.87656000000115</c:v>
                </c:pt>
                <c:pt idx="26985">
                  <c:v>120.88488000000115</c:v>
                </c:pt>
                <c:pt idx="26986">
                  <c:v>120.88880000000114</c:v>
                </c:pt>
                <c:pt idx="26987">
                  <c:v>120.89135000000114</c:v>
                </c:pt>
                <c:pt idx="26988">
                  <c:v>120.89222000000115</c:v>
                </c:pt>
                <c:pt idx="26989">
                  <c:v>120.89222000000115</c:v>
                </c:pt>
                <c:pt idx="26990">
                  <c:v>120.89222000000115</c:v>
                </c:pt>
                <c:pt idx="26991">
                  <c:v>120.89222000000115</c:v>
                </c:pt>
                <c:pt idx="26992">
                  <c:v>120.89222000000115</c:v>
                </c:pt>
                <c:pt idx="26993">
                  <c:v>120.89222000000115</c:v>
                </c:pt>
                <c:pt idx="26994">
                  <c:v>120.89222000000115</c:v>
                </c:pt>
                <c:pt idx="26995">
                  <c:v>120.89222000000115</c:v>
                </c:pt>
                <c:pt idx="26996">
                  <c:v>120.89222000000115</c:v>
                </c:pt>
                <c:pt idx="26997">
                  <c:v>120.89222000000115</c:v>
                </c:pt>
                <c:pt idx="26998">
                  <c:v>120.89222000000115</c:v>
                </c:pt>
                <c:pt idx="26999">
                  <c:v>120.89222000000115</c:v>
                </c:pt>
                <c:pt idx="27000">
                  <c:v>120.89222000000115</c:v>
                </c:pt>
                <c:pt idx="27001">
                  <c:v>120.89222000000115</c:v>
                </c:pt>
                <c:pt idx="27002">
                  <c:v>120.89222000000115</c:v>
                </c:pt>
                <c:pt idx="27003">
                  <c:v>120.89222000000115</c:v>
                </c:pt>
                <c:pt idx="27004">
                  <c:v>120.89222000000115</c:v>
                </c:pt>
                <c:pt idx="27005">
                  <c:v>120.89222000000115</c:v>
                </c:pt>
                <c:pt idx="27006">
                  <c:v>120.89222000000115</c:v>
                </c:pt>
                <c:pt idx="27007">
                  <c:v>120.89222000000115</c:v>
                </c:pt>
                <c:pt idx="27008">
                  <c:v>120.89222000000115</c:v>
                </c:pt>
                <c:pt idx="27009">
                  <c:v>120.89222000000115</c:v>
                </c:pt>
                <c:pt idx="27010">
                  <c:v>120.89222000000115</c:v>
                </c:pt>
                <c:pt idx="27011">
                  <c:v>120.89222000000115</c:v>
                </c:pt>
                <c:pt idx="27012">
                  <c:v>120.89222000000115</c:v>
                </c:pt>
                <c:pt idx="27013">
                  <c:v>120.89222000000115</c:v>
                </c:pt>
                <c:pt idx="27014">
                  <c:v>120.89222000000115</c:v>
                </c:pt>
                <c:pt idx="27015">
                  <c:v>120.89222000000115</c:v>
                </c:pt>
                <c:pt idx="27016">
                  <c:v>120.89222000000115</c:v>
                </c:pt>
                <c:pt idx="27017">
                  <c:v>120.89222000000115</c:v>
                </c:pt>
                <c:pt idx="27018">
                  <c:v>120.89222000000115</c:v>
                </c:pt>
                <c:pt idx="27019">
                  <c:v>120.89222000000115</c:v>
                </c:pt>
                <c:pt idx="27020">
                  <c:v>120.89222000000115</c:v>
                </c:pt>
                <c:pt idx="27021">
                  <c:v>120.89222000000115</c:v>
                </c:pt>
                <c:pt idx="27022">
                  <c:v>120.89222000000115</c:v>
                </c:pt>
                <c:pt idx="27023">
                  <c:v>120.89222000000115</c:v>
                </c:pt>
                <c:pt idx="27024">
                  <c:v>120.89222000000115</c:v>
                </c:pt>
                <c:pt idx="27025">
                  <c:v>120.89222000000115</c:v>
                </c:pt>
                <c:pt idx="27026">
                  <c:v>120.89222000000115</c:v>
                </c:pt>
                <c:pt idx="27027">
                  <c:v>120.89222000000115</c:v>
                </c:pt>
                <c:pt idx="27028">
                  <c:v>120.89222000000115</c:v>
                </c:pt>
                <c:pt idx="27029">
                  <c:v>120.89222000000115</c:v>
                </c:pt>
                <c:pt idx="27030">
                  <c:v>120.89222000000115</c:v>
                </c:pt>
                <c:pt idx="27031">
                  <c:v>120.89222000000115</c:v>
                </c:pt>
                <c:pt idx="27032">
                  <c:v>120.89222000000115</c:v>
                </c:pt>
                <c:pt idx="27033">
                  <c:v>120.89222000000115</c:v>
                </c:pt>
                <c:pt idx="27034">
                  <c:v>120.89222000000115</c:v>
                </c:pt>
                <c:pt idx="27035">
                  <c:v>120.89222000000115</c:v>
                </c:pt>
                <c:pt idx="27036">
                  <c:v>120.89222000000115</c:v>
                </c:pt>
                <c:pt idx="27037">
                  <c:v>120.89222000000115</c:v>
                </c:pt>
                <c:pt idx="27038">
                  <c:v>120.89222000000115</c:v>
                </c:pt>
                <c:pt idx="27039">
                  <c:v>120.89222000000115</c:v>
                </c:pt>
                <c:pt idx="27040">
                  <c:v>120.89222000000115</c:v>
                </c:pt>
                <c:pt idx="27041">
                  <c:v>120.89222000000115</c:v>
                </c:pt>
                <c:pt idx="27042">
                  <c:v>120.89222000000115</c:v>
                </c:pt>
                <c:pt idx="27043">
                  <c:v>120.89222000000115</c:v>
                </c:pt>
                <c:pt idx="27044">
                  <c:v>120.89222000000115</c:v>
                </c:pt>
                <c:pt idx="27045">
                  <c:v>120.89222000000115</c:v>
                </c:pt>
                <c:pt idx="27046">
                  <c:v>120.89222000000115</c:v>
                </c:pt>
                <c:pt idx="27047">
                  <c:v>120.89222000000115</c:v>
                </c:pt>
                <c:pt idx="27048">
                  <c:v>120.89222000000115</c:v>
                </c:pt>
                <c:pt idx="27049">
                  <c:v>120.89222000000115</c:v>
                </c:pt>
                <c:pt idx="27050">
                  <c:v>120.89222000000115</c:v>
                </c:pt>
                <c:pt idx="27051">
                  <c:v>120.89222000000115</c:v>
                </c:pt>
                <c:pt idx="27052">
                  <c:v>120.89222000000115</c:v>
                </c:pt>
                <c:pt idx="27053">
                  <c:v>120.89222000000115</c:v>
                </c:pt>
                <c:pt idx="27054">
                  <c:v>120.89222000000115</c:v>
                </c:pt>
                <c:pt idx="27055">
                  <c:v>120.89222000000115</c:v>
                </c:pt>
                <c:pt idx="27056">
                  <c:v>120.89222000000115</c:v>
                </c:pt>
                <c:pt idx="27057">
                  <c:v>120.89222000000115</c:v>
                </c:pt>
                <c:pt idx="27058">
                  <c:v>120.89222000000115</c:v>
                </c:pt>
                <c:pt idx="27059">
                  <c:v>120.89222000000115</c:v>
                </c:pt>
                <c:pt idx="27060">
                  <c:v>120.89222000000115</c:v>
                </c:pt>
                <c:pt idx="27061">
                  <c:v>120.89222000000115</c:v>
                </c:pt>
                <c:pt idx="27062">
                  <c:v>120.89222000000115</c:v>
                </c:pt>
                <c:pt idx="27063">
                  <c:v>120.89222000000115</c:v>
                </c:pt>
                <c:pt idx="27064">
                  <c:v>120.89222000000115</c:v>
                </c:pt>
                <c:pt idx="27065">
                  <c:v>120.89222000000115</c:v>
                </c:pt>
                <c:pt idx="27066">
                  <c:v>120.89222000000115</c:v>
                </c:pt>
                <c:pt idx="27067">
                  <c:v>120.89222000000115</c:v>
                </c:pt>
                <c:pt idx="27068">
                  <c:v>120.89222000000115</c:v>
                </c:pt>
                <c:pt idx="27069">
                  <c:v>120.89222000000115</c:v>
                </c:pt>
                <c:pt idx="27070">
                  <c:v>120.89222000000115</c:v>
                </c:pt>
                <c:pt idx="27071">
                  <c:v>120.89222000000115</c:v>
                </c:pt>
                <c:pt idx="27072">
                  <c:v>120.89222000000115</c:v>
                </c:pt>
                <c:pt idx="27073">
                  <c:v>120.89222000000115</c:v>
                </c:pt>
                <c:pt idx="27074">
                  <c:v>120.89222000000115</c:v>
                </c:pt>
                <c:pt idx="27075">
                  <c:v>120.89222000000115</c:v>
                </c:pt>
                <c:pt idx="27076">
                  <c:v>120.89222000000115</c:v>
                </c:pt>
                <c:pt idx="27077">
                  <c:v>120.89222000000115</c:v>
                </c:pt>
                <c:pt idx="27078">
                  <c:v>120.89222000000115</c:v>
                </c:pt>
                <c:pt idx="27079">
                  <c:v>120.89222000000115</c:v>
                </c:pt>
                <c:pt idx="27080">
                  <c:v>120.89222000000115</c:v>
                </c:pt>
                <c:pt idx="27081">
                  <c:v>120.89222000000115</c:v>
                </c:pt>
                <c:pt idx="27082">
                  <c:v>120.89222000000115</c:v>
                </c:pt>
                <c:pt idx="27083">
                  <c:v>120.89222000000115</c:v>
                </c:pt>
                <c:pt idx="27084">
                  <c:v>120.89222000000115</c:v>
                </c:pt>
                <c:pt idx="27085">
                  <c:v>120.89222000000115</c:v>
                </c:pt>
                <c:pt idx="27086">
                  <c:v>120.89222000000115</c:v>
                </c:pt>
                <c:pt idx="27087">
                  <c:v>120.89222000000115</c:v>
                </c:pt>
                <c:pt idx="27088">
                  <c:v>120.89222000000115</c:v>
                </c:pt>
                <c:pt idx="27089">
                  <c:v>120.89222000000115</c:v>
                </c:pt>
                <c:pt idx="27090">
                  <c:v>120.89222000000115</c:v>
                </c:pt>
                <c:pt idx="27091">
                  <c:v>120.89222000000115</c:v>
                </c:pt>
                <c:pt idx="27092">
                  <c:v>120.89222000000115</c:v>
                </c:pt>
                <c:pt idx="27093">
                  <c:v>120.89222000000115</c:v>
                </c:pt>
                <c:pt idx="27094">
                  <c:v>120.89222000000115</c:v>
                </c:pt>
                <c:pt idx="27095">
                  <c:v>120.89222000000115</c:v>
                </c:pt>
                <c:pt idx="27096">
                  <c:v>120.89222000000115</c:v>
                </c:pt>
                <c:pt idx="27097">
                  <c:v>120.89222000000115</c:v>
                </c:pt>
                <c:pt idx="27098">
                  <c:v>120.89222000000115</c:v>
                </c:pt>
                <c:pt idx="27099">
                  <c:v>120.89222000000115</c:v>
                </c:pt>
                <c:pt idx="27100">
                  <c:v>120.89294000000115</c:v>
                </c:pt>
                <c:pt idx="27101">
                  <c:v>120.89779000000115</c:v>
                </c:pt>
                <c:pt idx="27102">
                  <c:v>120.90648000000115</c:v>
                </c:pt>
                <c:pt idx="27103">
                  <c:v>120.91283000000115</c:v>
                </c:pt>
                <c:pt idx="27104">
                  <c:v>120.91717000000115</c:v>
                </c:pt>
                <c:pt idx="27105">
                  <c:v>120.91935000000115</c:v>
                </c:pt>
                <c:pt idx="27106">
                  <c:v>120.91999000000115</c:v>
                </c:pt>
                <c:pt idx="27107">
                  <c:v>120.91999000000115</c:v>
                </c:pt>
                <c:pt idx="27108">
                  <c:v>120.91999000000115</c:v>
                </c:pt>
                <c:pt idx="27109">
                  <c:v>120.91999000000115</c:v>
                </c:pt>
                <c:pt idx="27110">
                  <c:v>120.91999000000115</c:v>
                </c:pt>
                <c:pt idx="27111">
                  <c:v>120.91999000000115</c:v>
                </c:pt>
                <c:pt idx="27112">
                  <c:v>120.91999000000115</c:v>
                </c:pt>
                <c:pt idx="27113">
                  <c:v>120.91999000000115</c:v>
                </c:pt>
                <c:pt idx="27114">
                  <c:v>120.91999000000115</c:v>
                </c:pt>
                <c:pt idx="27115">
                  <c:v>120.91999000000115</c:v>
                </c:pt>
                <c:pt idx="27116">
                  <c:v>120.91999000000115</c:v>
                </c:pt>
                <c:pt idx="27117">
                  <c:v>120.91999000000115</c:v>
                </c:pt>
                <c:pt idx="27118">
                  <c:v>120.91999000000115</c:v>
                </c:pt>
                <c:pt idx="27119">
                  <c:v>120.91999000000115</c:v>
                </c:pt>
                <c:pt idx="27120">
                  <c:v>120.91999000000115</c:v>
                </c:pt>
                <c:pt idx="27121">
                  <c:v>120.91999000000115</c:v>
                </c:pt>
                <c:pt idx="27122">
                  <c:v>120.91999000000115</c:v>
                </c:pt>
                <c:pt idx="27123">
                  <c:v>120.91999000000115</c:v>
                </c:pt>
                <c:pt idx="27124">
                  <c:v>120.91999000000115</c:v>
                </c:pt>
                <c:pt idx="27125">
                  <c:v>120.91999000000115</c:v>
                </c:pt>
                <c:pt idx="27126">
                  <c:v>120.91999000000115</c:v>
                </c:pt>
                <c:pt idx="27127">
                  <c:v>120.91999000000115</c:v>
                </c:pt>
                <c:pt idx="27128">
                  <c:v>120.91999000000115</c:v>
                </c:pt>
                <c:pt idx="27129">
                  <c:v>120.91999000000115</c:v>
                </c:pt>
                <c:pt idx="27130">
                  <c:v>120.91999000000115</c:v>
                </c:pt>
                <c:pt idx="27131">
                  <c:v>120.91999000000115</c:v>
                </c:pt>
                <c:pt idx="27132">
                  <c:v>120.91999000000115</c:v>
                </c:pt>
                <c:pt idx="27133">
                  <c:v>120.91999000000115</c:v>
                </c:pt>
                <c:pt idx="27134">
                  <c:v>120.91999000000115</c:v>
                </c:pt>
                <c:pt idx="27135">
                  <c:v>120.91999000000115</c:v>
                </c:pt>
                <c:pt idx="27136">
                  <c:v>120.91999000000115</c:v>
                </c:pt>
                <c:pt idx="27137">
                  <c:v>120.91999000000115</c:v>
                </c:pt>
                <c:pt idx="27138">
                  <c:v>120.91999000000115</c:v>
                </c:pt>
                <c:pt idx="27139">
                  <c:v>120.91999000000115</c:v>
                </c:pt>
                <c:pt idx="27140">
                  <c:v>120.91999000000115</c:v>
                </c:pt>
                <c:pt idx="27141">
                  <c:v>120.91999000000115</c:v>
                </c:pt>
                <c:pt idx="27142">
                  <c:v>120.91999000000115</c:v>
                </c:pt>
                <c:pt idx="27143">
                  <c:v>120.91999000000115</c:v>
                </c:pt>
                <c:pt idx="27144">
                  <c:v>120.91999000000115</c:v>
                </c:pt>
                <c:pt idx="27145">
                  <c:v>120.91999000000115</c:v>
                </c:pt>
                <c:pt idx="27146">
                  <c:v>120.91999000000115</c:v>
                </c:pt>
                <c:pt idx="27147">
                  <c:v>120.91999000000115</c:v>
                </c:pt>
                <c:pt idx="27148">
                  <c:v>120.91999000000115</c:v>
                </c:pt>
                <c:pt idx="27149">
                  <c:v>120.91999000000115</c:v>
                </c:pt>
                <c:pt idx="27150">
                  <c:v>120.91999000000115</c:v>
                </c:pt>
                <c:pt idx="27151">
                  <c:v>120.91999000000115</c:v>
                </c:pt>
                <c:pt idx="27152">
                  <c:v>120.91999000000115</c:v>
                </c:pt>
                <c:pt idx="27153">
                  <c:v>120.91999000000115</c:v>
                </c:pt>
                <c:pt idx="27154">
                  <c:v>120.91999000000115</c:v>
                </c:pt>
                <c:pt idx="27155">
                  <c:v>120.91999000000115</c:v>
                </c:pt>
                <c:pt idx="27156">
                  <c:v>120.91999000000115</c:v>
                </c:pt>
                <c:pt idx="27157">
                  <c:v>120.91999000000115</c:v>
                </c:pt>
                <c:pt idx="27158">
                  <c:v>120.92009000000115</c:v>
                </c:pt>
                <c:pt idx="27159">
                  <c:v>120.92203000000116</c:v>
                </c:pt>
                <c:pt idx="27160">
                  <c:v>120.92458000000116</c:v>
                </c:pt>
                <c:pt idx="27161">
                  <c:v>120.92643000000116</c:v>
                </c:pt>
                <c:pt idx="27162">
                  <c:v>120.92740000000116</c:v>
                </c:pt>
                <c:pt idx="27163">
                  <c:v>120.92752000000115</c:v>
                </c:pt>
                <c:pt idx="27164">
                  <c:v>120.92752000000115</c:v>
                </c:pt>
                <c:pt idx="27165">
                  <c:v>120.92752000000115</c:v>
                </c:pt>
                <c:pt idx="27166">
                  <c:v>120.92752000000115</c:v>
                </c:pt>
                <c:pt idx="27167">
                  <c:v>120.92752000000115</c:v>
                </c:pt>
                <c:pt idx="27168">
                  <c:v>120.92752000000115</c:v>
                </c:pt>
                <c:pt idx="27169">
                  <c:v>120.92752000000115</c:v>
                </c:pt>
                <c:pt idx="27170">
                  <c:v>120.92752000000115</c:v>
                </c:pt>
                <c:pt idx="27171">
                  <c:v>120.92752000000115</c:v>
                </c:pt>
                <c:pt idx="27172">
                  <c:v>120.92752000000115</c:v>
                </c:pt>
                <c:pt idx="27173">
                  <c:v>120.92752000000115</c:v>
                </c:pt>
                <c:pt idx="27174">
                  <c:v>120.92752000000115</c:v>
                </c:pt>
                <c:pt idx="27175">
                  <c:v>120.92752000000115</c:v>
                </c:pt>
                <c:pt idx="27176">
                  <c:v>120.92752000000115</c:v>
                </c:pt>
                <c:pt idx="27177">
                  <c:v>120.92752000000115</c:v>
                </c:pt>
                <c:pt idx="27178">
                  <c:v>120.92752000000115</c:v>
                </c:pt>
                <c:pt idx="27179">
                  <c:v>120.92752000000115</c:v>
                </c:pt>
                <c:pt idx="27180">
                  <c:v>120.92752000000115</c:v>
                </c:pt>
                <c:pt idx="27181">
                  <c:v>120.92752000000115</c:v>
                </c:pt>
                <c:pt idx="27182">
                  <c:v>120.92752000000115</c:v>
                </c:pt>
                <c:pt idx="27183">
                  <c:v>120.92752000000115</c:v>
                </c:pt>
                <c:pt idx="27184">
                  <c:v>120.92752000000115</c:v>
                </c:pt>
                <c:pt idx="27185">
                  <c:v>120.92752000000115</c:v>
                </c:pt>
                <c:pt idx="27186">
                  <c:v>120.92752000000115</c:v>
                </c:pt>
                <c:pt idx="27187">
                  <c:v>120.92752000000115</c:v>
                </c:pt>
                <c:pt idx="27188">
                  <c:v>120.92752000000115</c:v>
                </c:pt>
                <c:pt idx="27189">
                  <c:v>120.92752000000115</c:v>
                </c:pt>
                <c:pt idx="27190">
                  <c:v>120.92752000000115</c:v>
                </c:pt>
                <c:pt idx="27191">
                  <c:v>120.92752000000115</c:v>
                </c:pt>
                <c:pt idx="27192">
                  <c:v>120.92752000000115</c:v>
                </c:pt>
                <c:pt idx="27193">
                  <c:v>120.92752000000115</c:v>
                </c:pt>
                <c:pt idx="27194">
                  <c:v>120.92752000000115</c:v>
                </c:pt>
                <c:pt idx="27195">
                  <c:v>120.92752000000115</c:v>
                </c:pt>
                <c:pt idx="27196">
                  <c:v>120.92752000000115</c:v>
                </c:pt>
                <c:pt idx="27197">
                  <c:v>120.92752000000115</c:v>
                </c:pt>
                <c:pt idx="27198">
                  <c:v>120.92752000000115</c:v>
                </c:pt>
                <c:pt idx="27199">
                  <c:v>120.92752000000115</c:v>
                </c:pt>
                <c:pt idx="27200">
                  <c:v>120.92752000000115</c:v>
                </c:pt>
                <c:pt idx="27201">
                  <c:v>120.92752000000115</c:v>
                </c:pt>
                <c:pt idx="27202">
                  <c:v>120.92752000000115</c:v>
                </c:pt>
                <c:pt idx="27203">
                  <c:v>120.92752000000115</c:v>
                </c:pt>
                <c:pt idx="27204">
                  <c:v>120.92752000000115</c:v>
                </c:pt>
                <c:pt idx="27205">
                  <c:v>120.92752000000115</c:v>
                </c:pt>
                <c:pt idx="27206">
                  <c:v>120.92752000000115</c:v>
                </c:pt>
                <c:pt idx="27207">
                  <c:v>120.92752000000115</c:v>
                </c:pt>
                <c:pt idx="27208">
                  <c:v>120.92752000000115</c:v>
                </c:pt>
                <c:pt idx="27209">
                  <c:v>120.92752000000115</c:v>
                </c:pt>
                <c:pt idx="27210">
                  <c:v>120.92752000000115</c:v>
                </c:pt>
                <c:pt idx="27211">
                  <c:v>120.92752000000115</c:v>
                </c:pt>
                <c:pt idx="27212">
                  <c:v>120.92752000000115</c:v>
                </c:pt>
                <c:pt idx="27213">
                  <c:v>120.92752000000115</c:v>
                </c:pt>
                <c:pt idx="27214">
                  <c:v>120.92752000000115</c:v>
                </c:pt>
                <c:pt idx="27215">
                  <c:v>120.92752000000115</c:v>
                </c:pt>
                <c:pt idx="27216">
                  <c:v>120.92752000000115</c:v>
                </c:pt>
                <c:pt idx="27217">
                  <c:v>120.92752000000115</c:v>
                </c:pt>
                <c:pt idx="27218">
                  <c:v>120.92752000000115</c:v>
                </c:pt>
                <c:pt idx="27219">
                  <c:v>120.92752000000115</c:v>
                </c:pt>
                <c:pt idx="27220">
                  <c:v>120.92752000000115</c:v>
                </c:pt>
                <c:pt idx="27221">
                  <c:v>120.92752000000115</c:v>
                </c:pt>
                <c:pt idx="27222">
                  <c:v>120.92752000000115</c:v>
                </c:pt>
                <c:pt idx="27223">
                  <c:v>120.92752000000115</c:v>
                </c:pt>
                <c:pt idx="27224">
                  <c:v>120.92752000000115</c:v>
                </c:pt>
                <c:pt idx="27225">
                  <c:v>120.92752000000115</c:v>
                </c:pt>
                <c:pt idx="27226">
                  <c:v>120.92752000000115</c:v>
                </c:pt>
                <c:pt idx="27227">
                  <c:v>120.92752000000115</c:v>
                </c:pt>
                <c:pt idx="27228">
                  <c:v>120.92752000000115</c:v>
                </c:pt>
                <c:pt idx="27229">
                  <c:v>120.92752000000115</c:v>
                </c:pt>
                <c:pt idx="27230">
                  <c:v>120.92752000000115</c:v>
                </c:pt>
                <c:pt idx="27231">
                  <c:v>120.92752000000115</c:v>
                </c:pt>
                <c:pt idx="27232">
                  <c:v>120.93083000000115</c:v>
                </c:pt>
                <c:pt idx="27233">
                  <c:v>120.95393000000115</c:v>
                </c:pt>
                <c:pt idx="27234">
                  <c:v>120.97568000000115</c:v>
                </c:pt>
                <c:pt idx="27235">
                  <c:v>120.99025000000115</c:v>
                </c:pt>
                <c:pt idx="27236">
                  <c:v>120.99773000000116</c:v>
                </c:pt>
                <c:pt idx="27237">
                  <c:v>120.99982000000115</c:v>
                </c:pt>
                <c:pt idx="27238">
                  <c:v>120.99982000000115</c:v>
                </c:pt>
                <c:pt idx="27239">
                  <c:v>120.99982000000115</c:v>
                </c:pt>
                <c:pt idx="27240">
                  <c:v>120.99982000000115</c:v>
                </c:pt>
                <c:pt idx="27241">
                  <c:v>120.99982000000115</c:v>
                </c:pt>
                <c:pt idx="27242">
                  <c:v>120.99982000000115</c:v>
                </c:pt>
                <c:pt idx="27243">
                  <c:v>120.99982000000115</c:v>
                </c:pt>
                <c:pt idx="27244">
                  <c:v>120.99982000000115</c:v>
                </c:pt>
                <c:pt idx="27245">
                  <c:v>120.99982000000115</c:v>
                </c:pt>
                <c:pt idx="27246">
                  <c:v>120.99982000000115</c:v>
                </c:pt>
                <c:pt idx="27247">
                  <c:v>120.99982000000115</c:v>
                </c:pt>
                <c:pt idx="27248">
                  <c:v>120.99982000000115</c:v>
                </c:pt>
                <c:pt idx="27249">
                  <c:v>120.99982000000115</c:v>
                </c:pt>
                <c:pt idx="27250">
                  <c:v>120.99982000000115</c:v>
                </c:pt>
                <c:pt idx="27251">
                  <c:v>120.99982000000115</c:v>
                </c:pt>
                <c:pt idx="27252">
                  <c:v>120.99982000000115</c:v>
                </c:pt>
                <c:pt idx="27253">
                  <c:v>120.99982000000115</c:v>
                </c:pt>
                <c:pt idx="27254">
                  <c:v>120.99982000000115</c:v>
                </c:pt>
                <c:pt idx="27255">
                  <c:v>120.99982000000115</c:v>
                </c:pt>
                <c:pt idx="27256">
                  <c:v>120.99982000000115</c:v>
                </c:pt>
                <c:pt idx="27257">
                  <c:v>120.99982000000115</c:v>
                </c:pt>
                <c:pt idx="27258">
                  <c:v>120.99982000000115</c:v>
                </c:pt>
                <c:pt idx="27259">
                  <c:v>120.99982000000115</c:v>
                </c:pt>
                <c:pt idx="27260">
                  <c:v>120.99982000000115</c:v>
                </c:pt>
                <c:pt idx="27261">
                  <c:v>120.99982000000115</c:v>
                </c:pt>
                <c:pt idx="27262">
                  <c:v>120.99982000000115</c:v>
                </c:pt>
                <c:pt idx="27263">
                  <c:v>120.99982000000115</c:v>
                </c:pt>
                <c:pt idx="27264">
                  <c:v>120.99982000000115</c:v>
                </c:pt>
                <c:pt idx="27265">
                  <c:v>120.99991000000115</c:v>
                </c:pt>
                <c:pt idx="27266">
                  <c:v>120.99997000000116</c:v>
                </c:pt>
                <c:pt idx="27267">
                  <c:v>121.00086000000115</c:v>
                </c:pt>
                <c:pt idx="27268">
                  <c:v>121.00500000000116</c:v>
                </c:pt>
                <c:pt idx="27269">
                  <c:v>121.01360000000116</c:v>
                </c:pt>
                <c:pt idx="27270">
                  <c:v>121.02275000000117</c:v>
                </c:pt>
                <c:pt idx="27271">
                  <c:v>121.02881000000117</c:v>
                </c:pt>
                <c:pt idx="27272">
                  <c:v>121.03167000000117</c:v>
                </c:pt>
                <c:pt idx="27273">
                  <c:v>121.03215000000117</c:v>
                </c:pt>
                <c:pt idx="27274">
                  <c:v>121.03215000000117</c:v>
                </c:pt>
                <c:pt idx="27275">
                  <c:v>121.03215000000117</c:v>
                </c:pt>
                <c:pt idx="27276">
                  <c:v>121.03215000000117</c:v>
                </c:pt>
                <c:pt idx="27277">
                  <c:v>121.03215000000117</c:v>
                </c:pt>
                <c:pt idx="27278">
                  <c:v>121.03215000000117</c:v>
                </c:pt>
                <c:pt idx="27279">
                  <c:v>121.03215000000117</c:v>
                </c:pt>
                <c:pt idx="27280">
                  <c:v>121.03215000000117</c:v>
                </c:pt>
                <c:pt idx="27281">
                  <c:v>121.03215000000117</c:v>
                </c:pt>
                <c:pt idx="27282">
                  <c:v>121.03215000000117</c:v>
                </c:pt>
                <c:pt idx="27283">
                  <c:v>121.03215000000117</c:v>
                </c:pt>
                <c:pt idx="27284">
                  <c:v>121.03215000000117</c:v>
                </c:pt>
                <c:pt idx="27285">
                  <c:v>121.03215000000117</c:v>
                </c:pt>
                <c:pt idx="27286">
                  <c:v>121.03215000000117</c:v>
                </c:pt>
                <c:pt idx="27287">
                  <c:v>121.03215000000117</c:v>
                </c:pt>
                <c:pt idx="27288">
                  <c:v>121.03215000000117</c:v>
                </c:pt>
                <c:pt idx="27289">
                  <c:v>121.03215000000117</c:v>
                </c:pt>
                <c:pt idx="27290">
                  <c:v>121.03215000000117</c:v>
                </c:pt>
                <c:pt idx="27291">
                  <c:v>121.03215000000117</c:v>
                </c:pt>
                <c:pt idx="27292">
                  <c:v>121.03215000000117</c:v>
                </c:pt>
                <c:pt idx="27293">
                  <c:v>121.03215000000117</c:v>
                </c:pt>
                <c:pt idx="27294">
                  <c:v>121.03215000000117</c:v>
                </c:pt>
                <c:pt idx="27295">
                  <c:v>121.03215000000117</c:v>
                </c:pt>
                <c:pt idx="27296">
                  <c:v>121.03215000000117</c:v>
                </c:pt>
                <c:pt idx="27297">
                  <c:v>121.03215000000117</c:v>
                </c:pt>
                <c:pt idx="27298">
                  <c:v>121.03215000000117</c:v>
                </c:pt>
                <c:pt idx="27299">
                  <c:v>121.03215000000117</c:v>
                </c:pt>
                <c:pt idx="27300">
                  <c:v>121.03215000000117</c:v>
                </c:pt>
                <c:pt idx="27301">
                  <c:v>121.03215000000117</c:v>
                </c:pt>
                <c:pt idx="27302">
                  <c:v>121.03215000000117</c:v>
                </c:pt>
                <c:pt idx="27303">
                  <c:v>121.03215000000117</c:v>
                </c:pt>
                <c:pt idx="27304">
                  <c:v>121.03215000000117</c:v>
                </c:pt>
                <c:pt idx="27305">
                  <c:v>121.03215000000117</c:v>
                </c:pt>
                <c:pt idx="27306">
                  <c:v>121.03215000000117</c:v>
                </c:pt>
                <c:pt idx="27307">
                  <c:v>121.03215000000117</c:v>
                </c:pt>
                <c:pt idx="27308">
                  <c:v>121.03215000000117</c:v>
                </c:pt>
                <c:pt idx="27309">
                  <c:v>121.03215000000117</c:v>
                </c:pt>
                <c:pt idx="27310">
                  <c:v>121.03215000000117</c:v>
                </c:pt>
                <c:pt idx="27311">
                  <c:v>121.03215000000117</c:v>
                </c:pt>
                <c:pt idx="27312">
                  <c:v>121.03215000000117</c:v>
                </c:pt>
                <c:pt idx="27313">
                  <c:v>121.03215000000117</c:v>
                </c:pt>
                <c:pt idx="27314">
                  <c:v>121.03215000000117</c:v>
                </c:pt>
                <c:pt idx="27315">
                  <c:v>121.03215000000117</c:v>
                </c:pt>
                <c:pt idx="27316">
                  <c:v>121.03215000000117</c:v>
                </c:pt>
                <c:pt idx="27317">
                  <c:v>121.03215000000117</c:v>
                </c:pt>
                <c:pt idx="27318">
                  <c:v>121.03246000000117</c:v>
                </c:pt>
                <c:pt idx="27319">
                  <c:v>121.03748000000117</c:v>
                </c:pt>
                <c:pt idx="27320">
                  <c:v>121.05145000000117</c:v>
                </c:pt>
                <c:pt idx="27321">
                  <c:v>121.06778000000116</c:v>
                </c:pt>
                <c:pt idx="27322">
                  <c:v>121.08375000000116</c:v>
                </c:pt>
                <c:pt idx="27323">
                  <c:v>121.09167000000116</c:v>
                </c:pt>
                <c:pt idx="27324">
                  <c:v>121.09611000000116</c:v>
                </c:pt>
                <c:pt idx="27325">
                  <c:v>121.09714000000116</c:v>
                </c:pt>
                <c:pt idx="27326">
                  <c:v>121.09714000000116</c:v>
                </c:pt>
                <c:pt idx="27327">
                  <c:v>121.09714000000116</c:v>
                </c:pt>
                <c:pt idx="27328">
                  <c:v>121.09714000000116</c:v>
                </c:pt>
                <c:pt idx="27329">
                  <c:v>121.09714000000116</c:v>
                </c:pt>
                <c:pt idx="27330">
                  <c:v>121.09714000000116</c:v>
                </c:pt>
                <c:pt idx="27331">
                  <c:v>121.09714000000116</c:v>
                </c:pt>
                <c:pt idx="27332">
                  <c:v>121.09714000000116</c:v>
                </c:pt>
                <c:pt idx="27333">
                  <c:v>121.09714000000116</c:v>
                </c:pt>
                <c:pt idx="27334">
                  <c:v>121.09714000000116</c:v>
                </c:pt>
                <c:pt idx="27335">
                  <c:v>121.09714000000116</c:v>
                </c:pt>
                <c:pt idx="27336">
                  <c:v>121.09714000000116</c:v>
                </c:pt>
                <c:pt idx="27337">
                  <c:v>121.09714000000116</c:v>
                </c:pt>
                <c:pt idx="27338">
                  <c:v>121.09714000000116</c:v>
                </c:pt>
                <c:pt idx="27339">
                  <c:v>121.09714000000116</c:v>
                </c:pt>
                <c:pt idx="27340">
                  <c:v>121.09825000000116</c:v>
                </c:pt>
                <c:pt idx="27341">
                  <c:v>121.10470000000116</c:v>
                </c:pt>
                <c:pt idx="27342">
                  <c:v>121.10875000000117</c:v>
                </c:pt>
                <c:pt idx="27343">
                  <c:v>121.10876000000117</c:v>
                </c:pt>
                <c:pt idx="27344">
                  <c:v>121.10903000000117</c:v>
                </c:pt>
                <c:pt idx="27345">
                  <c:v>121.11049000000116</c:v>
                </c:pt>
                <c:pt idx="27346">
                  <c:v>121.11185000000117</c:v>
                </c:pt>
                <c:pt idx="27347">
                  <c:v>121.11222000000117</c:v>
                </c:pt>
                <c:pt idx="27348">
                  <c:v>121.11222000000117</c:v>
                </c:pt>
                <c:pt idx="27349">
                  <c:v>121.11222000000117</c:v>
                </c:pt>
                <c:pt idx="27350">
                  <c:v>121.11222000000117</c:v>
                </c:pt>
                <c:pt idx="27351">
                  <c:v>121.11222000000117</c:v>
                </c:pt>
                <c:pt idx="27352">
                  <c:v>121.11222000000117</c:v>
                </c:pt>
                <c:pt idx="27353">
                  <c:v>121.11222000000117</c:v>
                </c:pt>
                <c:pt idx="27354">
                  <c:v>121.11222000000117</c:v>
                </c:pt>
                <c:pt idx="27355">
                  <c:v>121.11222000000117</c:v>
                </c:pt>
                <c:pt idx="27356">
                  <c:v>121.11222000000117</c:v>
                </c:pt>
                <c:pt idx="27357">
                  <c:v>121.11222000000117</c:v>
                </c:pt>
                <c:pt idx="27358">
                  <c:v>121.11222000000117</c:v>
                </c:pt>
                <c:pt idx="27359">
                  <c:v>121.11222000000117</c:v>
                </c:pt>
                <c:pt idx="27360">
                  <c:v>121.11222000000117</c:v>
                </c:pt>
                <c:pt idx="27361">
                  <c:v>121.11222000000117</c:v>
                </c:pt>
                <c:pt idx="27362">
                  <c:v>121.11222000000117</c:v>
                </c:pt>
                <c:pt idx="27363">
                  <c:v>121.11222000000117</c:v>
                </c:pt>
                <c:pt idx="27364">
                  <c:v>121.11222000000117</c:v>
                </c:pt>
                <c:pt idx="27365">
                  <c:v>121.11222000000117</c:v>
                </c:pt>
                <c:pt idx="27366">
                  <c:v>121.11222000000117</c:v>
                </c:pt>
                <c:pt idx="27367">
                  <c:v>121.11222000000117</c:v>
                </c:pt>
                <c:pt idx="27368">
                  <c:v>121.11222000000117</c:v>
                </c:pt>
                <c:pt idx="27369">
                  <c:v>121.11222000000117</c:v>
                </c:pt>
                <c:pt idx="27370">
                  <c:v>121.11222000000117</c:v>
                </c:pt>
                <c:pt idx="27371">
                  <c:v>121.11222000000117</c:v>
                </c:pt>
                <c:pt idx="27372">
                  <c:v>121.11222000000117</c:v>
                </c:pt>
                <c:pt idx="27373">
                  <c:v>121.11222000000117</c:v>
                </c:pt>
                <c:pt idx="27374">
                  <c:v>121.11222000000117</c:v>
                </c:pt>
                <c:pt idx="27375">
                  <c:v>121.11222000000117</c:v>
                </c:pt>
                <c:pt idx="27376">
                  <c:v>121.11222000000117</c:v>
                </c:pt>
                <c:pt idx="27377">
                  <c:v>121.11222000000117</c:v>
                </c:pt>
                <c:pt idx="27378">
                  <c:v>121.11222000000117</c:v>
                </c:pt>
                <c:pt idx="27379">
                  <c:v>121.11222000000117</c:v>
                </c:pt>
                <c:pt idx="27380">
                  <c:v>121.11222000000117</c:v>
                </c:pt>
                <c:pt idx="27381">
                  <c:v>121.11222000000117</c:v>
                </c:pt>
                <c:pt idx="27382">
                  <c:v>121.11222000000117</c:v>
                </c:pt>
                <c:pt idx="27383">
                  <c:v>121.11222000000117</c:v>
                </c:pt>
                <c:pt idx="27384">
                  <c:v>121.11222000000117</c:v>
                </c:pt>
                <c:pt idx="27385">
                  <c:v>121.11222000000117</c:v>
                </c:pt>
                <c:pt idx="27386">
                  <c:v>121.11222000000117</c:v>
                </c:pt>
                <c:pt idx="27387">
                  <c:v>121.11222000000117</c:v>
                </c:pt>
                <c:pt idx="27388">
                  <c:v>121.11222000000117</c:v>
                </c:pt>
                <c:pt idx="27389">
                  <c:v>121.11222000000117</c:v>
                </c:pt>
                <c:pt idx="27390">
                  <c:v>121.11222000000117</c:v>
                </c:pt>
                <c:pt idx="27391">
                  <c:v>121.11222000000117</c:v>
                </c:pt>
                <c:pt idx="27392">
                  <c:v>121.11222000000117</c:v>
                </c:pt>
                <c:pt idx="27393">
                  <c:v>121.11222000000117</c:v>
                </c:pt>
                <c:pt idx="27394">
                  <c:v>121.11222000000117</c:v>
                </c:pt>
                <c:pt idx="27395">
                  <c:v>121.11222000000117</c:v>
                </c:pt>
                <c:pt idx="27396">
                  <c:v>121.11222000000117</c:v>
                </c:pt>
                <c:pt idx="27397">
                  <c:v>121.11222000000117</c:v>
                </c:pt>
                <c:pt idx="27398">
                  <c:v>121.11222000000117</c:v>
                </c:pt>
                <c:pt idx="27399">
                  <c:v>121.11222000000117</c:v>
                </c:pt>
                <c:pt idx="27400">
                  <c:v>121.11222000000117</c:v>
                </c:pt>
                <c:pt idx="27401">
                  <c:v>121.11222000000117</c:v>
                </c:pt>
                <c:pt idx="27402">
                  <c:v>121.11222000000117</c:v>
                </c:pt>
                <c:pt idx="27403">
                  <c:v>121.11222000000117</c:v>
                </c:pt>
                <c:pt idx="27404">
                  <c:v>121.11222000000117</c:v>
                </c:pt>
                <c:pt idx="27405">
                  <c:v>121.11222000000117</c:v>
                </c:pt>
                <c:pt idx="27406">
                  <c:v>121.11222000000117</c:v>
                </c:pt>
                <c:pt idx="27407">
                  <c:v>121.11222000000117</c:v>
                </c:pt>
                <c:pt idx="27408">
                  <c:v>121.11222000000117</c:v>
                </c:pt>
                <c:pt idx="27409">
                  <c:v>121.11222000000117</c:v>
                </c:pt>
                <c:pt idx="27410">
                  <c:v>121.11222000000117</c:v>
                </c:pt>
                <c:pt idx="27411">
                  <c:v>121.11222000000117</c:v>
                </c:pt>
                <c:pt idx="27412">
                  <c:v>121.11222000000117</c:v>
                </c:pt>
                <c:pt idx="27413">
                  <c:v>121.11222000000117</c:v>
                </c:pt>
                <c:pt idx="27414">
                  <c:v>121.11222000000117</c:v>
                </c:pt>
                <c:pt idx="27415">
                  <c:v>121.11222000000117</c:v>
                </c:pt>
                <c:pt idx="27416">
                  <c:v>121.11222000000117</c:v>
                </c:pt>
                <c:pt idx="27417">
                  <c:v>121.11222000000117</c:v>
                </c:pt>
                <c:pt idx="27418">
                  <c:v>121.11222000000117</c:v>
                </c:pt>
                <c:pt idx="27419">
                  <c:v>121.11222000000117</c:v>
                </c:pt>
                <c:pt idx="27420">
                  <c:v>121.11222000000117</c:v>
                </c:pt>
                <c:pt idx="27421">
                  <c:v>121.11222000000117</c:v>
                </c:pt>
                <c:pt idx="27422">
                  <c:v>121.11222000000117</c:v>
                </c:pt>
                <c:pt idx="27423">
                  <c:v>121.11222000000117</c:v>
                </c:pt>
                <c:pt idx="27424">
                  <c:v>121.11222000000117</c:v>
                </c:pt>
                <c:pt idx="27425">
                  <c:v>121.11222000000117</c:v>
                </c:pt>
                <c:pt idx="27426">
                  <c:v>121.11222000000117</c:v>
                </c:pt>
                <c:pt idx="27427">
                  <c:v>121.11222000000117</c:v>
                </c:pt>
                <c:pt idx="27428">
                  <c:v>121.11222000000117</c:v>
                </c:pt>
                <c:pt idx="27429">
                  <c:v>121.11222000000117</c:v>
                </c:pt>
                <c:pt idx="27430">
                  <c:v>121.11222000000117</c:v>
                </c:pt>
                <c:pt idx="27431">
                  <c:v>121.11222000000117</c:v>
                </c:pt>
                <c:pt idx="27432">
                  <c:v>121.11222000000117</c:v>
                </c:pt>
                <c:pt idx="27433">
                  <c:v>121.11222000000117</c:v>
                </c:pt>
                <c:pt idx="27434">
                  <c:v>121.11222000000117</c:v>
                </c:pt>
                <c:pt idx="27435">
                  <c:v>121.11222000000117</c:v>
                </c:pt>
                <c:pt idx="27436">
                  <c:v>121.11222000000117</c:v>
                </c:pt>
                <c:pt idx="27437">
                  <c:v>121.11222000000117</c:v>
                </c:pt>
                <c:pt idx="27438">
                  <c:v>121.11222000000117</c:v>
                </c:pt>
                <c:pt idx="27439">
                  <c:v>121.11222000000117</c:v>
                </c:pt>
                <c:pt idx="27440">
                  <c:v>121.11222000000117</c:v>
                </c:pt>
                <c:pt idx="27441">
                  <c:v>121.11222000000117</c:v>
                </c:pt>
                <c:pt idx="27442">
                  <c:v>121.11222000000117</c:v>
                </c:pt>
                <c:pt idx="27443">
                  <c:v>121.11222000000117</c:v>
                </c:pt>
                <c:pt idx="27444">
                  <c:v>121.11222000000117</c:v>
                </c:pt>
                <c:pt idx="27445">
                  <c:v>121.11222000000117</c:v>
                </c:pt>
                <c:pt idx="27446">
                  <c:v>121.11222000000117</c:v>
                </c:pt>
                <c:pt idx="27447">
                  <c:v>121.11222000000117</c:v>
                </c:pt>
                <c:pt idx="27448">
                  <c:v>121.11222000000117</c:v>
                </c:pt>
                <c:pt idx="27449">
                  <c:v>121.11222000000117</c:v>
                </c:pt>
                <c:pt idx="27450">
                  <c:v>121.11222000000117</c:v>
                </c:pt>
                <c:pt idx="27451">
                  <c:v>121.12016000000118</c:v>
                </c:pt>
                <c:pt idx="27452">
                  <c:v>121.15491000000118</c:v>
                </c:pt>
                <c:pt idx="27453">
                  <c:v>121.19344000000117</c:v>
                </c:pt>
                <c:pt idx="27454">
                  <c:v>121.23128000000118</c:v>
                </c:pt>
                <c:pt idx="27455">
                  <c:v>121.27308000000117</c:v>
                </c:pt>
                <c:pt idx="27456">
                  <c:v>121.31656000000118</c:v>
                </c:pt>
                <c:pt idx="27457">
                  <c:v>121.35459000000118</c:v>
                </c:pt>
                <c:pt idx="27458">
                  <c:v>121.39320000000119</c:v>
                </c:pt>
                <c:pt idx="27459">
                  <c:v>121.43452000000119</c:v>
                </c:pt>
                <c:pt idx="27460">
                  <c:v>121.47757000000118</c:v>
                </c:pt>
                <c:pt idx="27461">
                  <c:v>121.51829000000117</c:v>
                </c:pt>
                <c:pt idx="27462">
                  <c:v>121.55171000000118</c:v>
                </c:pt>
                <c:pt idx="27463">
                  <c:v>121.58387000000118</c:v>
                </c:pt>
                <c:pt idx="27464">
                  <c:v>121.61785000000118</c:v>
                </c:pt>
                <c:pt idx="27465">
                  <c:v>121.64505000000118</c:v>
                </c:pt>
                <c:pt idx="27466">
                  <c:v>121.66770000000118</c:v>
                </c:pt>
                <c:pt idx="27467">
                  <c:v>121.67770000000118</c:v>
                </c:pt>
                <c:pt idx="27468">
                  <c:v>121.68434000000119</c:v>
                </c:pt>
                <c:pt idx="27469">
                  <c:v>121.69762000000118</c:v>
                </c:pt>
                <c:pt idx="27470">
                  <c:v>121.71066000000118</c:v>
                </c:pt>
                <c:pt idx="27471">
                  <c:v>121.71629000000118</c:v>
                </c:pt>
                <c:pt idx="27472">
                  <c:v>121.71990000000118</c:v>
                </c:pt>
                <c:pt idx="27473">
                  <c:v>121.72253000000117</c:v>
                </c:pt>
                <c:pt idx="27474">
                  <c:v>121.72429000000118</c:v>
                </c:pt>
                <c:pt idx="27475">
                  <c:v>121.73046000000117</c:v>
                </c:pt>
                <c:pt idx="27476">
                  <c:v>121.73938000000118</c:v>
                </c:pt>
                <c:pt idx="27477">
                  <c:v>121.74907000000118</c:v>
                </c:pt>
                <c:pt idx="27478">
                  <c:v>121.75663000000118</c:v>
                </c:pt>
                <c:pt idx="27479">
                  <c:v>121.76173000000118</c:v>
                </c:pt>
                <c:pt idx="27480">
                  <c:v>121.76672000000119</c:v>
                </c:pt>
                <c:pt idx="27481">
                  <c:v>121.77163000000118</c:v>
                </c:pt>
                <c:pt idx="27482">
                  <c:v>121.77646000000118</c:v>
                </c:pt>
                <c:pt idx="27483">
                  <c:v>121.78131000000118</c:v>
                </c:pt>
                <c:pt idx="27484">
                  <c:v>121.78601000000118</c:v>
                </c:pt>
                <c:pt idx="27485">
                  <c:v>121.79068000000119</c:v>
                </c:pt>
                <c:pt idx="27486">
                  <c:v>121.79542000000119</c:v>
                </c:pt>
                <c:pt idx="27487">
                  <c:v>121.80005000000119</c:v>
                </c:pt>
                <c:pt idx="27488">
                  <c:v>121.80462000000119</c:v>
                </c:pt>
                <c:pt idx="27489">
                  <c:v>121.8092000000012</c:v>
                </c:pt>
                <c:pt idx="27490">
                  <c:v>121.81371000000119</c:v>
                </c:pt>
                <c:pt idx="27491">
                  <c:v>121.8181900000012</c:v>
                </c:pt>
                <c:pt idx="27492">
                  <c:v>121.82271000000119</c:v>
                </c:pt>
                <c:pt idx="27493">
                  <c:v>121.8272000000012</c:v>
                </c:pt>
                <c:pt idx="27494">
                  <c:v>121.8316800000012</c:v>
                </c:pt>
                <c:pt idx="27495">
                  <c:v>121.8361000000012</c:v>
                </c:pt>
                <c:pt idx="27496">
                  <c:v>121.8404100000012</c:v>
                </c:pt>
                <c:pt idx="27497">
                  <c:v>121.8446200000012</c:v>
                </c:pt>
                <c:pt idx="27498">
                  <c:v>121.8486100000012</c:v>
                </c:pt>
                <c:pt idx="27499">
                  <c:v>121.8526500000012</c:v>
                </c:pt>
                <c:pt idx="27500">
                  <c:v>121.85665000000121</c:v>
                </c:pt>
                <c:pt idx="27501">
                  <c:v>121.86062000000121</c:v>
                </c:pt>
                <c:pt idx="27502">
                  <c:v>121.86452000000121</c:v>
                </c:pt>
                <c:pt idx="27503">
                  <c:v>121.86846000000121</c:v>
                </c:pt>
                <c:pt idx="27504">
                  <c:v>121.8723900000012</c:v>
                </c:pt>
                <c:pt idx="27505">
                  <c:v>121.8762700000012</c:v>
                </c:pt>
                <c:pt idx="27506">
                  <c:v>121.8800300000012</c:v>
                </c:pt>
                <c:pt idx="27507">
                  <c:v>121.88377000000119</c:v>
                </c:pt>
                <c:pt idx="27508">
                  <c:v>121.8875500000012</c:v>
                </c:pt>
                <c:pt idx="27509">
                  <c:v>121.89125000000119</c:v>
                </c:pt>
                <c:pt idx="27510">
                  <c:v>121.89488000000119</c:v>
                </c:pt>
                <c:pt idx="27511">
                  <c:v>121.89938000000119</c:v>
                </c:pt>
                <c:pt idx="27512">
                  <c:v>121.91061000000118</c:v>
                </c:pt>
                <c:pt idx="27513">
                  <c:v>121.93087000000118</c:v>
                </c:pt>
                <c:pt idx="27514">
                  <c:v>121.95577000000118</c:v>
                </c:pt>
                <c:pt idx="27515">
                  <c:v>121.97932000000118</c:v>
                </c:pt>
                <c:pt idx="27516">
                  <c:v>122.00209000000117</c:v>
                </c:pt>
                <c:pt idx="27517">
                  <c:v>122.02093000000117</c:v>
                </c:pt>
                <c:pt idx="27518">
                  <c:v>122.04033000000118</c:v>
                </c:pt>
                <c:pt idx="27519">
                  <c:v>122.06142000000118</c:v>
                </c:pt>
                <c:pt idx="27520">
                  <c:v>122.08095000000118</c:v>
                </c:pt>
                <c:pt idx="27521">
                  <c:v>122.09977000000119</c:v>
                </c:pt>
                <c:pt idx="27522">
                  <c:v>122.12069000000119</c:v>
                </c:pt>
                <c:pt idx="27523">
                  <c:v>122.14443000000119</c:v>
                </c:pt>
                <c:pt idx="27524">
                  <c:v>122.16811000000119</c:v>
                </c:pt>
                <c:pt idx="27525">
                  <c:v>122.18828000000119</c:v>
                </c:pt>
                <c:pt idx="27526">
                  <c:v>122.20603000000119</c:v>
                </c:pt>
                <c:pt idx="27527">
                  <c:v>122.2245300000012</c:v>
                </c:pt>
                <c:pt idx="27528">
                  <c:v>122.2439700000012</c:v>
                </c:pt>
                <c:pt idx="27529">
                  <c:v>122.2635400000012</c:v>
                </c:pt>
                <c:pt idx="27530">
                  <c:v>122.2830200000012</c:v>
                </c:pt>
                <c:pt idx="27531">
                  <c:v>122.2995900000012</c:v>
                </c:pt>
                <c:pt idx="27532">
                  <c:v>122.3137600000012</c:v>
                </c:pt>
                <c:pt idx="27533">
                  <c:v>122.3278200000012</c:v>
                </c:pt>
                <c:pt idx="27534">
                  <c:v>122.3414400000012</c:v>
                </c:pt>
                <c:pt idx="27535">
                  <c:v>122.3542800000012</c:v>
                </c:pt>
                <c:pt idx="27536">
                  <c:v>122.36452000000119</c:v>
                </c:pt>
                <c:pt idx="27537">
                  <c:v>122.3690600000012</c:v>
                </c:pt>
                <c:pt idx="27538">
                  <c:v>122.37321000000119</c:v>
                </c:pt>
                <c:pt idx="27539">
                  <c:v>122.37713000000119</c:v>
                </c:pt>
                <c:pt idx="27540">
                  <c:v>122.38180000000119</c:v>
                </c:pt>
                <c:pt idx="27541">
                  <c:v>122.38564000000119</c:v>
                </c:pt>
                <c:pt idx="27542">
                  <c:v>122.38825000000119</c:v>
                </c:pt>
                <c:pt idx="27543">
                  <c:v>122.39031000000119</c:v>
                </c:pt>
                <c:pt idx="27544">
                  <c:v>122.3918900000012</c:v>
                </c:pt>
                <c:pt idx="27545">
                  <c:v>122.39340000000119</c:v>
                </c:pt>
                <c:pt idx="27546">
                  <c:v>122.39486000000119</c:v>
                </c:pt>
                <c:pt idx="27547">
                  <c:v>122.39627000000119</c:v>
                </c:pt>
                <c:pt idx="27548">
                  <c:v>122.39810000000119</c:v>
                </c:pt>
                <c:pt idx="27549">
                  <c:v>122.40312000000119</c:v>
                </c:pt>
                <c:pt idx="27550">
                  <c:v>122.40530000000119</c:v>
                </c:pt>
                <c:pt idx="27551">
                  <c:v>122.40997000000119</c:v>
                </c:pt>
                <c:pt idx="27552">
                  <c:v>122.41215000000119</c:v>
                </c:pt>
                <c:pt idx="27553">
                  <c:v>122.41292000000119</c:v>
                </c:pt>
                <c:pt idx="27554">
                  <c:v>122.41565000000119</c:v>
                </c:pt>
                <c:pt idx="27555">
                  <c:v>122.4219300000012</c:v>
                </c:pt>
                <c:pt idx="27556">
                  <c:v>122.4441000000012</c:v>
                </c:pt>
                <c:pt idx="27557">
                  <c:v>122.46405000000119</c:v>
                </c:pt>
                <c:pt idx="27558">
                  <c:v>122.47483000000119</c:v>
                </c:pt>
                <c:pt idx="27559">
                  <c:v>122.48475000000118</c:v>
                </c:pt>
                <c:pt idx="27560">
                  <c:v>122.49452000000119</c:v>
                </c:pt>
                <c:pt idx="27561">
                  <c:v>122.50451000000119</c:v>
                </c:pt>
                <c:pt idx="27562">
                  <c:v>122.51383000000119</c:v>
                </c:pt>
                <c:pt idx="27563">
                  <c:v>122.52314000000119</c:v>
                </c:pt>
                <c:pt idx="27564">
                  <c:v>122.53237000000119</c:v>
                </c:pt>
                <c:pt idx="27565">
                  <c:v>122.54108000000119</c:v>
                </c:pt>
                <c:pt idx="27566">
                  <c:v>122.54914000000119</c:v>
                </c:pt>
                <c:pt idx="27567">
                  <c:v>122.55589000000118</c:v>
                </c:pt>
                <c:pt idx="27568">
                  <c:v>122.55950000000118</c:v>
                </c:pt>
                <c:pt idx="27569">
                  <c:v>122.56143000000118</c:v>
                </c:pt>
                <c:pt idx="27570">
                  <c:v>122.56160000000118</c:v>
                </c:pt>
                <c:pt idx="27571">
                  <c:v>122.56160000000118</c:v>
                </c:pt>
                <c:pt idx="27572">
                  <c:v>122.56160000000118</c:v>
                </c:pt>
                <c:pt idx="27573">
                  <c:v>122.56160000000118</c:v>
                </c:pt>
                <c:pt idx="27574">
                  <c:v>122.56160000000118</c:v>
                </c:pt>
                <c:pt idx="27575">
                  <c:v>122.56160000000118</c:v>
                </c:pt>
                <c:pt idx="27576">
                  <c:v>122.56160000000118</c:v>
                </c:pt>
                <c:pt idx="27577">
                  <c:v>122.56160000000118</c:v>
                </c:pt>
                <c:pt idx="27578">
                  <c:v>122.56160000000118</c:v>
                </c:pt>
                <c:pt idx="27579">
                  <c:v>122.56160000000118</c:v>
                </c:pt>
                <c:pt idx="27580">
                  <c:v>122.56160000000118</c:v>
                </c:pt>
                <c:pt idx="27581">
                  <c:v>122.56160000000118</c:v>
                </c:pt>
                <c:pt idx="27582">
                  <c:v>122.56160000000118</c:v>
                </c:pt>
                <c:pt idx="27583">
                  <c:v>122.56160000000118</c:v>
                </c:pt>
                <c:pt idx="27584">
                  <c:v>122.56160000000118</c:v>
                </c:pt>
                <c:pt idx="27585">
                  <c:v>122.56160000000118</c:v>
                </c:pt>
                <c:pt idx="27586">
                  <c:v>122.56160000000118</c:v>
                </c:pt>
                <c:pt idx="27587">
                  <c:v>122.56160000000118</c:v>
                </c:pt>
                <c:pt idx="27588">
                  <c:v>122.56160000000118</c:v>
                </c:pt>
                <c:pt idx="27589">
                  <c:v>122.56160000000118</c:v>
                </c:pt>
                <c:pt idx="27590">
                  <c:v>122.56160000000118</c:v>
                </c:pt>
                <c:pt idx="27591">
                  <c:v>122.56160000000118</c:v>
                </c:pt>
                <c:pt idx="27592">
                  <c:v>122.56160000000118</c:v>
                </c:pt>
                <c:pt idx="27593">
                  <c:v>122.56160000000118</c:v>
                </c:pt>
                <c:pt idx="27594">
                  <c:v>122.56160000000118</c:v>
                </c:pt>
                <c:pt idx="27595">
                  <c:v>122.56160000000118</c:v>
                </c:pt>
                <c:pt idx="27596">
                  <c:v>122.56165000000118</c:v>
                </c:pt>
                <c:pt idx="27597">
                  <c:v>122.56331000000118</c:v>
                </c:pt>
                <c:pt idx="27598">
                  <c:v>122.56611000000117</c:v>
                </c:pt>
                <c:pt idx="27599">
                  <c:v>122.56966000000118</c:v>
                </c:pt>
                <c:pt idx="27600">
                  <c:v>122.57787000000118</c:v>
                </c:pt>
                <c:pt idx="27601">
                  <c:v>122.58743000000118</c:v>
                </c:pt>
                <c:pt idx="27602">
                  <c:v>122.59642000000117</c:v>
                </c:pt>
                <c:pt idx="27603">
                  <c:v>122.60494000000118</c:v>
                </c:pt>
                <c:pt idx="27604">
                  <c:v>122.60816000000118</c:v>
                </c:pt>
                <c:pt idx="27605">
                  <c:v>122.60941000000118</c:v>
                </c:pt>
                <c:pt idx="27606">
                  <c:v>122.61031000000118</c:v>
                </c:pt>
                <c:pt idx="27607">
                  <c:v>122.61097000000117</c:v>
                </c:pt>
                <c:pt idx="27608">
                  <c:v>122.61147000000118</c:v>
                </c:pt>
                <c:pt idx="27609">
                  <c:v>122.61184000000118</c:v>
                </c:pt>
                <c:pt idx="27610">
                  <c:v>122.61214000000118</c:v>
                </c:pt>
                <c:pt idx="27611">
                  <c:v>122.61238000000118</c:v>
                </c:pt>
                <c:pt idx="27612">
                  <c:v>122.61256000000118</c:v>
                </c:pt>
                <c:pt idx="27613">
                  <c:v>122.61268000000118</c:v>
                </c:pt>
                <c:pt idx="27614">
                  <c:v>122.61276000000117</c:v>
                </c:pt>
                <c:pt idx="27615">
                  <c:v>122.61278000000118</c:v>
                </c:pt>
                <c:pt idx="27616">
                  <c:v>122.61278000000118</c:v>
                </c:pt>
                <c:pt idx="27617">
                  <c:v>122.61278000000118</c:v>
                </c:pt>
                <c:pt idx="27618">
                  <c:v>122.61278000000118</c:v>
                </c:pt>
                <c:pt idx="27619">
                  <c:v>122.61278000000118</c:v>
                </c:pt>
                <c:pt idx="27620">
                  <c:v>122.61278000000118</c:v>
                </c:pt>
                <c:pt idx="27621">
                  <c:v>122.61278000000118</c:v>
                </c:pt>
                <c:pt idx="27622">
                  <c:v>122.61278000000118</c:v>
                </c:pt>
                <c:pt idx="27623">
                  <c:v>122.61278000000118</c:v>
                </c:pt>
                <c:pt idx="27624">
                  <c:v>122.61278000000118</c:v>
                </c:pt>
                <c:pt idx="27625">
                  <c:v>122.61278000000118</c:v>
                </c:pt>
                <c:pt idx="27626">
                  <c:v>122.61278000000118</c:v>
                </c:pt>
                <c:pt idx="27627">
                  <c:v>122.61278000000118</c:v>
                </c:pt>
                <c:pt idx="27628">
                  <c:v>122.61278000000118</c:v>
                </c:pt>
                <c:pt idx="27629">
                  <c:v>122.61278000000118</c:v>
                </c:pt>
                <c:pt idx="27630">
                  <c:v>122.61278000000118</c:v>
                </c:pt>
                <c:pt idx="27631">
                  <c:v>122.61278000000118</c:v>
                </c:pt>
                <c:pt idx="27632">
                  <c:v>122.61278000000118</c:v>
                </c:pt>
                <c:pt idx="27633">
                  <c:v>122.61278000000118</c:v>
                </c:pt>
                <c:pt idx="27634">
                  <c:v>122.61278000000118</c:v>
                </c:pt>
                <c:pt idx="27635">
                  <c:v>122.61278000000118</c:v>
                </c:pt>
                <c:pt idx="27636">
                  <c:v>122.61278000000118</c:v>
                </c:pt>
                <c:pt idx="27637">
                  <c:v>122.61278000000118</c:v>
                </c:pt>
                <c:pt idx="27638">
                  <c:v>122.61278000000118</c:v>
                </c:pt>
                <c:pt idx="27639">
                  <c:v>122.61278000000118</c:v>
                </c:pt>
                <c:pt idx="27640">
                  <c:v>122.61278000000118</c:v>
                </c:pt>
                <c:pt idx="27641">
                  <c:v>122.61278000000118</c:v>
                </c:pt>
                <c:pt idx="27642">
                  <c:v>122.61278000000118</c:v>
                </c:pt>
                <c:pt idx="27643">
                  <c:v>122.61278000000118</c:v>
                </c:pt>
                <c:pt idx="27644">
                  <c:v>122.61278000000118</c:v>
                </c:pt>
                <c:pt idx="27645">
                  <c:v>122.61278000000118</c:v>
                </c:pt>
                <c:pt idx="27646">
                  <c:v>122.61278000000118</c:v>
                </c:pt>
                <c:pt idx="27647">
                  <c:v>122.61278000000118</c:v>
                </c:pt>
                <c:pt idx="27648">
                  <c:v>122.61278000000118</c:v>
                </c:pt>
                <c:pt idx="27649">
                  <c:v>122.61278000000118</c:v>
                </c:pt>
                <c:pt idx="27650">
                  <c:v>122.61278000000118</c:v>
                </c:pt>
                <c:pt idx="27651">
                  <c:v>122.61278000000118</c:v>
                </c:pt>
                <c:pt idx="27652">
                  <c:v>122.61278000000118</c:v>
                </c:pt>
                <c:pt idx="27653">
                  <c:v>122.61278000000118</c:v>
                </c:pt>
                <c:pt idx="27654">
                  <c:v>122.61278000000118</c:v>
                </c:pt>
                <c:pt idx="27655">
                  <c:v>122.61278000000118</c:v>
                </c:pt>
                <c:pt idx="27656">
                  <c:v>122.61278000000118</c:v>
                </c:pt>
                <c:pt idx="27657">
                  <c:v>122.61278000000118</c:v>
                </c:pt>
                <c:pt idx="27658">
                  <c:v>122.61278000000118</c:v>
                </c:pt>
                <c:pt idx="27659">
                  <c:v>122.61278000000118</c:v>
                </c:pt>
                <c:pt idx="27660">
                  <c:v>122.61278000000118</c:v>
                </c:pt>
                <c:pt idx="27661">
                  <c:v>122.61278000000118</c:v>
                </c:pt>
                <c:pt idx="27662">
                  <c:v>122.61278000000118</c:v>
                </c:pt>
                <c:pt idx="27663">
                  <c:v>122.61278000000118</c:v>
                </c:pt>
                <c:pt idx="27664">
                  <c:v>122.61278000000118</c:v>
                </c:pt>
                <c:pt idx="27665">
                  <c:v>122.61278000000118</c:v>
                </c:pt>
                <c:pt idx="27666">
                  <c:v>122.61278000000118</c:v>
                </c:pt>
                <c:pt idx="27667">
                  <c:v>122.61278000000118</c:v>
                </c:pt>
                <c:pt idx="27668">
                  <c:v>122.61278000000118</c:v>
                </c:pt>
                <c:pt idx="27669">
                  <c:v>122.61278000000118</c:v>
                </c:pt>
                <c:pt idx="27670">
                  <c:v>122.61278000000118</c:v>
                </c:pt>
                <c:pt idx="27671">
                  <c:v>122.61278000000118</c:v>
                </c:pt>
                <c:pt idx="27672">
                  <c:v>122.61278000000118</c:v>
                </c:pt>
                <c:pt idx="27673">
                  <c:v>122.61278000000118</c:v>
                </c:pt>
                <c:pt idx="27674">
                  <c:v>122.61278000000118</c:v>
                </c:pt>
                <c:pt idx="27675">
                  <c:v>122.61278000000118</c:v>
                </c:pt>
                <c:pt idx="27676">
                  <c:v>122.61278000000118</c:v>
                </c:pt>
                <c:pt idx="27677">
                  <c:v>122.61278000000118</c:v>
                </c:pt>
                <c:pt idx="27678">
                  <c:v>122.61278000000118</c:v>
                </c:pt>
                <c:pt idx="27679">
                  <c:v>122.61278000000118</c:v>
                </c:pt>
                <c:pt idx="27680">
                  <c:v>122.61278000000118</c:v>
                </c:pt>
                <c:pt idx="27681">
                  <c:v>122.61278000000118</c:v>
                </c:pt>
                <c:pt idx="27682">
                  <c:v>122.61278000000118</c:v>
                </c:pt>
                <c:pt idx="27683">
                  <c:v>122.61278000000118</c:v>
                </c:pt>
                <c:pt idx="27684">
                  <c:v>122.61278000000118</c:v>
                </c:pt>
                <c:pt idx="27685">
                  <c:v>122.61278000000118</c:v>
                </c:pt>
                <c:pt idx="27686">
                  <c:v>122.61278000000118</c:v>
                </c:pt>
                <c:pt idx="27687">
                  <c:v>122.61278000000118</c:v>
                </c:pt>
                <c:pt idx="27688">
                  <c:v>122.61278000000118</c:v>
                </c:pt>
                <c:pt idx="27689">
                  <c:v>122.61278000000118</c:v>
                </c:pt>
                <c:pt idx="27690">
                  <c:v>122.61278000000118</c:v>
                </c:pt>
                <c:pt idx="27691">
                  <c:v>122.61278000000118</c:v>
                </c:pt>
                <c:pt idx="27692">
                  <c:v>122.61278000000118</c:v>
                </c:pt>
                <c:pt idx="27693">
                  <c:v>122.61278000000118</c:v>
                </c:pt>
                <c:pt idx="27694">
                  <c:v>122.61535000000119</c:v>
                </c:pt>
                <c:pt idx="27695">
                  <c:v>122.62129000000118</c:v>
                </c:pt>
                <c:pt idx="27696">
                  <c:v>122.62819000000118</c:v>
                </c:pt>
                <c:pt idx="27697">
                  <c:v>122.63536000000119</c:v>
                </c:pt>
                <c:pt idx="27698">
                  <c:v>122.64259000000119</c:v>
                </c:pt>
                <c:pt idx="27699">
                  <c:v>122.65000000000119</c:v>
                </c:pt>
                <c:pt idx="27700">
                  <c:v>122.65758000000119</c:v>
                </c:pt>
                <c:pt idx="27701">
                  <c:v>122.6651200000012</c:v>
                </c:pt>
                <c:pt idx="27702">
                  <c:v>122.6721700000012</c:v>
                </c:pt>
                <c:pt idx="27703">
                  <c:v>122.6788700000012</c:v>
                </c:pt>
                <c:pt idx="27704">
                  <c:v>122.68611000000119</c:v>
                </c:pt>
                <c:pt idx="27705">
                  <c:v>122.6926100000012</c:v>
                </c:pt>
                <c:pt idx="27706">
                  <c:v>122.69847000000119</c:v>
                </c:pt>
                <c:pt idx="27707">
                  <c:v>122.7027800000012</c:v>
                </c:pt>
                <c:pt idx="27708">
                  <c:v>122.70742000000119</c:v>
                </c:pt>
                <c:pt idx="27709">
                  <c:v>122.71247000000119</c:v>
                </c:pt>
                <c:pt idx="27710">
                  <c:v>122.7178200000012</c:v>
                </c:pt>
                <c:pt idx="27711">
                  <c:v>122.72305000000119</c:v>
                </c:pt>
                <c:pt idx="27712">
                  <c:v>122.7281700000012</c:v>
                </c:pt>
                <c:pt idx="27713">
                  <c:v>122.73406000000119</c:v>
                </c:pt>
                <c:pt idx="27714">
                  <c:v>122.7396200000012</c:v>
                </c:pt>
                <c:pt idx="27715">
                  <c:v>122.74413000000119</c:v>
                </c:pt>
                <c:pt idx="27716">
                  <c:v>122.74757000000119</c:v>
                </c:pt>
                <c:pt idx="27717">
                  <c:v>122.75051000000119</c:v>
                </c:pt>
                <c:pt idx="27718">
                  <c:v>122.75277000000119</c:v>
                </c:pt>
                <c:pt idx="27719">
                  <c:v>122.75277000000119</c:v>
                </c:pt>
                <c:pt idx="27720">
                  <c:v>122.75277000000119</c:v>
                </c:pt>
                <c:pt idx="27721">
                  <c:v>122.75277000000119</c:v>
                </c:pt>
                <c:pt idx="27722">
                  <c:v>122.75277000000119</c:v>
                </c:pt>
                <c:pt idx="27723">
                  <c:v>122.75277000000119</c:v>
                </c:pt>
                <c:pt idx="27724">
                  <c:v>122.75277000000119</c:v>
                </c:pt>
                <c:pt idx="27725">
                  <c:v>122.75277000000119</c:v>
                </c:pt>
                <c:pt idx="27726">
                  <c:v>122.75304000000119</c:v>
                </c:pt>
                <c:pt idx="27727">
                  <c:v>122.75339000000119</c:v>
                </c:pt>
                <c:pt idx="27728">
                  <c:v>122.7558300000012</c:v>
                </c:pt>
                <c:pt idx="27729">
                  <c:v>122.76191000000119</c:v>
                </c:pt>
                <c:pt idx="27730">
                  <c:v>122.7710100000012</c:v>
                </c:pt>
                <c:pt idx="27731">
                  <c:v>122.7821700000012</c:v>
                </c:pt>
                <c:pt idx="27732">
                  <c:v>122.7965900000012</c:v>
                </c:pt>
                <c:pt idx="27733">
                  <c:v>122.8142700000012</c:v>
                </c:pt>
                <c:pt idx="27734">
                  <c:v>122.8259400000012</c:v>
                </c:pt>
                <c:pt idx="27735">
                  <c:v>122.83318000000119</c:v>
                </c:pt>
                <c:pt idx="27736">
                  <c:v>122.83730000000119</c:v>
                </c:pt>
                <c:pt idx="27737">
                  <c:v>122.83918000000119</c:v>
                </c:pt>
                <c:pt idx="27738">
                  <c:v>122.8406300000012</c:v>
                </c:pt>
                <c:pt idx="27739">
                  <c:v>122.8419800000012</c:v>
                </c:pt>
                <c:pt idx="27740">
                  <c:v>122.8432900000012</c:v>
                </c:pt>
                <c:pt idx="27741">
                  <c:v>122.84447000000121</c:v>
                </c:pt>
                <c:pt idx="27742">
                  <c:v>122.84547000000121</c:v>
                </c:pt>
                <c:pt idx="27743">
                  <c:v>122.84636000000121</c:v>
                </c:pt>
                <c:pt idx="27744">
                  <c:v>122.84714000000122</c:v>
                </c:pt>
                <c:pt idx="27745">
                  <c:v>122.84781000000122</c:v>
                </c:pt>
                <c:pt idx="27746">
                  <c:v>122.84838000000121</c:v>
                </c:pt>
                <c:pt idx="27747">
                  <c:v>122.84886000000121</c:v>
                </c:pt>
                <c:pt idx="27748">
                  <c:v>122.84926000000121</c:v>
                </c:pt>
                <c:pt idx="27749">
                  <c:v>122.84955000000122</c:v>
                </c:pt>
                <c:pt idx="27750">
                  <c:v>122.84976000000121</c:v>
                </c:pt>
                <c:pt idx="27751">
                  <c:v>122.84976000000121</c:v>
                </c:pt>
                <c:pt idx="27752">
                  <c:v>122.84976000000121</c:v>
                </c:pt>
                <c:pt idx="27753">
                  <c:v>122.84976000000121</c:v>
                </c:pt>
                <c:pt idx="27754">
                  <c:v>122.84976000000121</c:v>
                </c:pt>
                <c:pt idx="27755">
                  <c:v>122.84976000000121</c:v>
                </c:pt>
                <c:pt idx="27756">
                  <c:v>122.84976000000121</c:v>
                </c:pt>
                <c:pt idx="27757">
                  <c:v>122.84976000000121</c:v>
                </c:pt>
                <c:pt idx="27758">
                  <c:v>122.84976000000121</c:v>
                </c:pt>
                <c:pt idx="27759">
                  <c:v>122.84976000000121</c:v>
                </c:pt>
                <c:pt idx="27760">
                  <c:v>122.84976000000121</c:v>
                </c:pt>
                <c:pt idx="27761">
                  <c:v>122.84976000000121</c:v>
                </c:pt>
                <c:pt idx="27762">
                  <c:v>122.84976000000121</c:v>
                </c:pt>
                <c:pt idx="27763">
                  <c:v>122.84976000000121</c:v>
                </c:pt>
                <c:pt idx="27764">
                  <c:v>122.84976000000121</c:v>
                </c:pt>
                <c:pt idx="27765">
                  <c:v>122.84976000000121</c:v>
                </c:pt>
                <c:pt idx="27766">
                  <c:v>122.84976000000121</c:v>
                </c:pt>
                <c:pt idx="27767">
                  <c:v>122.84976000000121</c:v>
                </c:pt>
                <c:pt idx="27768">
                  <c:v>122.84976000000121</c:v>
                </c:pt>
                <c:pt idx="27769">
                  <c:v>122.84976000000121</c:v>
                </c:pt>
                <c:pt idx="27770">
                  <c:v>122.84976000000121</c:v>
                </c:pt>
                <c:pt idx="27771">
                  <c:v>122.84976000000121</c:v>
                </c:pt>
                <c:pt idx="27772">
                  <c:v>122.84976000000121</c:v>
                </c:pt>
                <c:pt idx="27773">
                  <c:v>122.84976000000121</c:v>
                </c:pt>
                <c:pt idx="27774">
                  <c:v>122.84976000000121</c:v>
                </c:pt>
                <c:pt idx="27775">
                  <c:v>122.84976000000121</c:v>
                </c:pt>
                <c:pt idx="27776">
                  <c:v>122.84976000000121</c:v>
                </c:pt>
                <c:pt idx="27777">
                  <c:v>122.84976000000121</c:v>
                </c:pt>
                <c:pt idx="27778">
                  <c:v>122.84976000000121</c:v>
                </c:pt>
                <c:pt idx="27779">
                  <c:v>122.84976000000121</c:v>
                </c:pt>
                <c:pt idx="27780">
                  <c:v>122.84976000000121</c:v>
                </c:pt>
                <c:pt idx="27781">
                  <c:v>122.84976000000121</c:v>
                </c:pt>
                <c:pt idx="27782">
                  <c:v>122.84976000000121</c:v>
                </c:pt>
                <c:pt idx="27783">
                  <c:v>122.84976000000121</c:v>
                </c:pt>
                <c:pt idx="27784">
                  <c:v>122.84976000000121</c:v>
                </c:pt>
                <c:pt idx="27785">
                  <c:v>122.84976000000121</c:v>
                </c:pt>
                <c:pt idx="27786">
                  <c:v>122.84976000000121</c:v>
                </c:pt>
                <c:pt idx="27787">
                  <c:v>122.84976000000121</c:v>
                </c:pt>
                <c:pt idx="27788">
                  <c:v>122.84976000000121</c:v>
                </c:pt>
                <c:pt idx="27789">
                  <c:v>122.84976000000121</c:v>
                </c:pt>
                <c:pt idx="27790">
                  <c:v>122.84976000000121</c:v>
                </c:pt>
                <c:pt idx="27791">
                  <c:v>122.84976000000121</c:v>
                </c:pt>
                <c:pt idx="27792">
                  <c:v>122.85366000000121</c:v>
                </c:pt>
                <c:pt idx="27793">
                  <c:v>122.87223000000121</c:v>
                </c:pt>
                <c:pt idx="27794">
                  <c:v>122.89337000000121</c:v>
                </c:pt>
                <c:pt idx="27795">
                  <c:v>122.91028000000121</c:v>
                </c:pt>
                <c:pt idx="27796">
                  <c:v>122.92044000000121</c:v>
                </c:pt>
                <c:pt idx="27797">
                  <c:v>122.92353000000121</c:v>
                </c:pt>
                <c:pt idx="27798">
                  <c:v>122.92353000000121</c:v>
                </c:pt>
                <c:pt idx="27799">
                  <c:v>122.92353000000121</c:v>
                </c:pt>
                <c:pt idx="27800">
                  <c:v>122.92353000000121</c:v>
                </c:pt>
                <c:pt idx="27801">
                  <c:v>122.92353000000121</c:v>
                </c:pt>
                <c:pt idx="27802">
                  <c:v>122.92353000000121</c:v>
                </c:pt>
                <c:pt idx="27803">
                  <c:v>122.92353000000121</c:v>
                </c:pt>
                <c:pt idx="27804">
                  <c:v>122.92353000000121</c:v>
                </c:pt>
                <c:pt idx="27805">
                  <c:v>122.92353000000121</c:v>
                </c:pt>
                <c:pt idx="27806">
                  <c:v>122.92353000000121</c:v>
                </c:pt>
                <c:pt idx="27807">
                  <c:v>122.92353000000121</c:v>
                </c:pt>
                <c:pt idx="27808">
                  <c:v>122.92353000000121</c:v>
                </c:pt>
                <c:pt idx="27809">
                  <c:v>122.92353000000121</c:v>
                </c:pt>
                <c:pt idx="27810">
                  <c:v>122.92353000000121</c:v>
                </c:pt>
                <c:pt idx="27811">
                  <c:v>122.92353000000121</c:v>
                </c:pt>
                <c:pt idx="27812">
                  <c:v>122.92353000000121</c:v>
                </c:pt>
                <c:pt idx="27813">
                  <c:v>122.92404000000121</c:v>
                </c:pt>
                <c:pt idx="27814">
                  <c:v>122.93349000000121</c:v>
                </c:pt>
                <c:pt idx="27815">
                  <c:v>122.95108000000121</c:v>
                </c:pt>
                <c:pt idx="27816">
                  <c:v>122.96173000000121</c:v>
                </c:pt>
                <c:pt idx="27817">
                  <c:v>122.96173000000121</c:v>
                </c:pt>
                <c:pt idx="27818">
                  <c:v>122.96173000000121</c:v>
                </c:pt>
                <c:pt idx="27819">
                  <c:v>122.96173000000121</c:v>
                </c:pt>
                <c:pt idx="27820">
                  <c:v>122.96173000000121</c:v>
                </c:pt>
                <c:pt idx="27821">
                  <c:v>122.96173000000121</c:v>
                </c:pt>
                <c:pt idx="27822">
                  <c:v>122.96173000000121</c:v>
                </c:pt>
                <c:pt idx="27823">
                  <c:v>122.96173000000121</c:v>
                </c:pt>
                <c:pt idx="27824">
                  <c:v>122.96173000000121</c:v>
                </c:pt>
                <c:pt idx="27825">
                  <c:v>122.96173000000121</c:v>
                </c:pt>
                <c:pt idx="27826">
                  <c:v>122.96173000000121</c:v>
                </c:pt>
                <c:pt idx="27827">
                  <c:v>122.96173000000121</c:v>
                </c:pt>
                <c:pt idx="27828">
                  <c:v>122.96173000000121</c:v>
                </c:pt>
                <c:pt idx="27829">
                  <c:v>122.96173000000121</c:v>
                </c:pt>
                <c:pt idx="27830">
                  <c:v>122.96173000000121</c:v>
                </c:pt>
                <c:pt idx="27831">
                  <c:v>122.96173000000121</c:v>
                </c:pt>
                <c:pt idx="27832">
                  <c:v>122.96173000000121</c:v>
                </c:pt>
                <c:pt idx="27833">
                  <c:v>122.96173000000121</c:v>
                </c:pt>
                <c:pt idx="27834">
                  <c:v>122.96173000000121</c:v>
                </c:pt>
                <c:pt idx="27835">
                  <c:v>122.96173000000121</c:v>
                </c:pt>
                <c:pt idx="27836">
                  <c:v>122.96173000000121</c:v>
                </c:pt>
                <c:pt idx="27837">
                  <c:v>122.96173000000121</c:v>
                </c:pt>
                <c:pt idx="27838">
                  <c:v>122.96173000000121</c:v>
                </c:pt>
                <c:pt idx="27839">
                  <c:v>122.96173000000121</c:v>
                </c:pt>
                <c:pt idx="27840">
                  <c:v>122.96173000000121</c:v>
                </c:pt>
                <c:pt idx="27841">
                  <c:v>122.96173000000121</c:v>
                </c:pt>
                <c:pt idx="27842">
                  <c:v>122.96173000000121</c:v>
                </c:pt>
                <c:pt idx="27843">
                  <c:v>122.96173000000121</c:v>
                </c:pt>
                <c:pt idx="27844">
                  <c:v>122.96173000000121</c:v>
                </c:pt>
                <c:pt idx="27845">
                  <c:v>122.96173000000121</c:v>
                </c:pt>
                <c:pt idx="27846">
                  <c:v>122.96173000000121</c:v>
                </c:pt>
                <c:pt idx="27847">
                  <c:v>122.96264000000122</c:v>
                </c:pt>
                <c:pt idx="27848">
                  <c:v>122.98858000000122</c:v>
                </c:pt>
                <c:pt idx="27849">
                  <c:v>123.05226000000123</c:v>
                </c:pt>
                <c:pt idx="27850">
                  <c:v>123.13122000000122</c:v>
                </c:pt>
                <c:pt idx="27851">
                  <c:v>123.18671000000123</c:v>
                </c:pt>
                <c:pt idx="27852">
                  <c:v>123.21631000000123</c:v>
                </c:pt>
                <c:pt idx="27853">
                  <c:v>123.21716000000123</c:v>
                </c:pt>
                <c:pt idx="27854">
                  <c:v>123.21716000000123</c:v>
                </c:pt>
                <c:pt idx="27855">
                  <c:v>123.23046000000123</c:v>
                </c:pt>
                <c:pt idx="27856">
                  <c:v>123.23337000000123</c:v>
                </c:pt>
                <c:pt idx="27857">
                  <c:v>123.23386000000123</c:v>
                </c:pt>
                <c:pt idx="27858">
                  <c:v>123.23386000000123</c:v>
                </c:pt>
                <c:pt idx="27859">
                  <c:v>123.23386000000123</c:v>
                </c:pt>
                <c:pt idx="27860">
                  <c:v>123.23386000000123</c:v>
                </c:pt>
                <c:pt idx="27861">
                  <c:v>123.23386000000123</c:v>
                </c:pt>
                <c:pt idx="27862">
                  <c:v>123.23386000000123</c:v>
                </c:pt>
                <c:pt idx="27863">
                  <c:v>123.23386000000123</c:v>
                </c:pt>
                <c:pt idx="27864">
                  <c:v>123.23386000000123</c:v>
                </c:pt>
                <c:pt idx="27865">
                  <c:v>123.23386000000123</c:v>
                </c:pt>
                <c:pt idx="27866">
                  <c:v>123.23386000000123</c:v>
                </c:pt>
                <c:pt idx="27867">
                  <c:v>123.23386000000123</c:v>
                </c:pt>
                <c:pt idx="27868">
                  <c:v>123.23386000000123</c:v>
                </c:pt>
                <c:pt idx="27869">
                  <c:v>123.23386000000123</c:v>
                </c:pt>
                <c:pt idx="27870">
                  <c:v>123.23386000000123</c:v>
                </c:pt>
                <c:pt idx="27871">
                  <c:v>123.23386000000123</c:v>
                </c:pt>
                <c:pt idx="27872">
                  <c:v>123.23633000000123</c:v>
                </c:pt>
                <c:pt idx="27873">
                  <c:v>123.26087000000123</c:v>
                </c:pt>
                <c:pt idx="27874">
                  <c:v>123.31891000000124</c:v>
                </c:pt>
                <c:pt idx="27875">
                  <c:v>123.35464000000124</c:v>
                </c:pt>
                <c:pt idx="27876">
                  <c:v>123.36552000000124</c:v>
                </c:pt>
                <c:pt idx="27877">
                  <c:v>123.36782000000125</c:v>
                </c:pt>
                <c:pt idx="27878">
                  <c:v>123.36782000000125</c:v>
                </c:pt>
                <c:pt idx="27879">
                  <c:v>123.36797000000125</c:v>
                </c:pt>
                <c:pt idx="27880">
                  <c:v>123.36822000000124</c:v>
                </c:pt>
                <c:pt idx="27881">
                  <c:v>123.36857000000124</c:v>
                </c:pt>
                <c:pt idx="27882">
                  <c:v>123.36895000000125</c:v>
                </c:pt>
                <c:pt idx="27883">
                  <c:v>123.36930000000125</c:v>
                </c:pt>
                <c:pt idx="27884">
                  <c:v>123.36961000000124</c:v>
                </c:pt>
                <c:pt idx="27885">
                  <c:v>123.36977000000124</c:v>
                </c:pt>
                <c:pt idx="27886">
                  <c:v>123.36983000000124</c:v>
                </c:pt>
                <c:pt idx="27887">
                  <c:v>123.36983000000124</c:v>
                </c:pt>
                <c:pt idx="27888">
                  <c:v>123.36983000000124</c:v>
                </c:pt>
                <c:pt idx="27889">
                  <c:v>123.36983000000124</c:v>
                </c:pt>
                <c:pt idx="27890">
                  <c:v>123.36983000000124</c:v>
                </c:pt>
                <c:pt idx="27891">
                  <c:v>123.36983000000124</c:v>
                </c:pt>
                <c:pt idx="27892">
                  <c:v>123.37436000000125</c:v>
                </c:pt>
                <c:pt idx="27893">
                  <c:v>123.38211000000125</c:v>
                </c:pt>
                <c:pt idx="27894">
                  <c:v>123.38669000000125</c:v>
                </c:pt>
                <c:pt idx="27895">
                  <c:v>123.38828000000125</c:v>
                </c:pt>
                <c:pt idx="27896">
                  <c:v>123.38828000000125</c:v>
                </c:pt>
                <c:pt idx="27897">
                  <c:v>123.38828000000125</c:v>
                </c:pt>
                <c:pt idx="27898">
                  <c:v>123.38828000000125</c:v>
                </c:pt>
                <c:pt idx="27899">
                  <c:v>123.38828000000125</c:v>
                </c:pt>
                <c:pt idx="27900">
                  <c:v>123.38828000000125</c:v>
                </c:pt>
                <c:pt idx="27901">
                  <c:v>123.38828000000125</c:v>
                </c:pt>
                <c:pt idx="27902">
                  <c:v>123.38828000000125</c:v>
                </c:pt>
                <c:pt idx="27903">
                  <c:v>123.38828000000125</c:v>
                </c:pt>
                <c:pt idx="27904">
                  <c:v>123.38828000000125</c:v>
                </c:pt>
                <c:pt idx="27905">
                  <c:v>123.38828000000125</c:v>
                </c:pt>
                <c:pt idx="27906">
                  <c:v>123.38828000000125</c:v>
                </c:pt>
                <c:pt idx="27907">
                  <c:v>123.38828000000125</c:v>
                </c:pt>
                <c:pt idx="27908">
                  <c:v>123.38828000000125</c:v>
                </c:pt>
                <c:pt idx="27909">
                  <c:v>123.38828000000125</c:v>
                </c:pt>
                <c:pt idx="27910">
                  <c:v>123.38828000000125</c:v>
                </c:pt>
                <c:pt idx="27911">
                  <c:v>123.38828000000125</c:v>
                </c:pt>
                <c:pt idx="27912">
                  <c:v>123.38828000000125</c:v>
                </c:pt>
                <c:pt idx="27913">
                  <c:v>123.38828000000125</c:v>
                </c:pt>
                <c:pt idx="27914">
                  <c:v>123.38828000000125</c:v>
                </c:pt>
                <c:pt idx="27915">
                  <c:v>123.38828000000125</c:v>
                </c:pt>
                <c:pt idx="27916">
                  <c:v>123.38828000000125</c:v>
                </c:pt>
                <c:pt idx="27917">
                  <c:v>123.38828000000125</c:v>
                </c:pt>
                <c:pt idx="27918">
                  <c:v>123.38828000000125</c:v>
                </c:pt>
                <c:pt idx="27919">
                  <c:v>123.38828000000125</c:v>
                </c:pt>
                <c:pt idx="27920">
                  <c:v>123.38828000000125</c:v>
                </c:pt>
                <c:pt idx="27921">
                  <c:v>123.38828000000125</c:v>
                </c:pt>
                <c:pt idx="27922">
                  <c:v>123.38828000000125</c:v>
                </c:pt>
                <c:pt idx="27923">
                  <c:v>123.38828000000125</c:v>
                </c:pt>
                <c:pt idx="27924">
                  <c:v>123.38828000000125</c:v>
                </c:pt>
                <c:pt idx="27925">
                  <c:v>123.38828000000125</c:v>
                </c:pt>
                <c:pt idx="27926">
                  <c:v>123.38828000000125</c:v>
                </c:pt>
                <c:pt idx="27927">
                  <c:v>123.38828000000125</c:v>
                </c:pt>
                <c:pt idx="27928">
                  <c:v>123.38828000000125</c:v>
                </c:pt>
                <c:pt idx="27929">
                  <c:v>123.38828000000125</c:v>
                </c:pt>
                <c:pt idx="27930">
                  <c:v>123.38828000000125</c:v>
                </c:pt>
                <c:pt idx="27931">
                  <c:v>123.38828000000125</c:v>
                </c:pt>
                <c:pt idx="27932">
                  <c:v>123.38828000000125</c:v>
                </c:pt>
                <c:pt idx="27933">
                  <c:v>123.38828000000125</c:v>
                </c:pt>
                <c:pt idx="27934">
                  <c:v>123.38828000000125</c:v>
                </c:pt>
                <c:pt idx="27935">
                  <c:v>123.38828000000125</c:v>
                </c:pt>
                <c:pt idx="27936">
                  <c:v>123.38828000000125</c:v>
                </c:pt>
                <c:pt idx="27937">
                  <c:v>123.38828000000125</c:v>
                </c:pt>
                <c:pt idx="27938">
                  <c:v>123.38828000000125</c:v>
                </c:pt>
                <c:pt idx="27939">
                  <c:v>123.38828000000125</c:v>
                </c:pt>
                <c:pt idx="27940">
                  <c:v>123.38828000000125</c:v>
                </c:pt>
                <c:pt idx="27941">
                  <c:v>123.38828000000125</c:v>
                </c:pt>
                <c:pt idx="27942">
                  <c:v>123.38828000000125</c:v>
                </c:pt>
                <c:pt idx="27943">
                  <c:v>123.38828000000125</c:v>
                </c:pt>
                <c:pt idx="27944">
                  <c:v>123.38828000000125</c:v>
                </c:pt>
                <c:pt idx="27945">
                  <c:v>123.38828000000125</c:v>
                </c:pt>
                <c:pt idx="27946">
                  <c:v>123.38828000000125</c:v>
                </c:pt>
                <c:pt idx="27947">
                  <c:v>123.38828000000125</c:v>
                </c:pt>
                <c:pt idx="27948">
                  <c:v>123.38828000000125</c:v>
                </c:pt>
                <c:pt idx="27949">
                  <c:v>123.38828000000125</c:v>
                </c:pt>
                <c:pt idx="27950">
                  <c:v>123.38828000000125</c:v>
                </c:pt>
                <c:pt idx="27951">
                  <c:v>123.38828000000125</c:v>
                </c:pt>
                <c:pt idx="27952">
                  <c:v>123.38828000000125</c:v>
                </c:pt>
                <c:pt idx="27953">
                  <c:v>123.38828000000125</c:v>
                </c:pt>
                <c:pt idx="27954">
                  <c:v>123.38828000000125</c:v>
                </c:pt>
                <c:pt idx="27955">
                  <c:v>123.38828000000125</c:v>
                </c:pt>
                <c:pt idx="27956">
                  <c:v>123.38828000000125</c:v>
                </c:pt>
                <c:pt idx="27957">
                  <c:v>123.38828000000125</c:v>
                </c:pt>
                <c:pt idx="27958">
                  <c:v>123.38828000000125</c:v>
                </c:pt>
                <c:pt idx="27959">
                  <c:v>123.38828000000125</c:v>
                </c:pt>
                <c:pt idx="27960">
                  <c:v>123.38828000000125</c:v>
                </c:pt>
                <c:pt idx="27961">
                  <c:v>123.38828000000125</c:v>
                </c:pt>
                <c:pt idx="27962">
                  <c:v>123.38828000000125</c:v>
                </c:pt>
                <c:pt idx="27963">
                  <c:v>123.38828000000125</c:v>
                </c:pt>
                <c:pt idx="27964">
                  <c:v>123.38828000000125</c:v>
                </c:pt>
                <c:pt idx="27965">
                  <c:v>123.38828000000125</c:v>
                </c:pt>
                <c:pt idx="27966">
                  <c:v>123.38828000000125</c:v>
                </c:pt>
                <c:pt idx="27967">
                  <c:v>123.38828000000125</c:v>
                </c:pt>
                <c:pt idx="27968">
                  <c:v>123.38828000000125</c:v>
                </c:pt>
                <c:pt idx="27969">
                  <c:v>123.38828000000125</c:v>
                </c:pt>
                <c:pt idx="27970">
                  <c:v>123.38828000000125</c:v>
                </c:pt>
                <c:pt idx="27971">
                  <c:v>123.38828000000125</c:v>
                </c:pt>
                <c:pt idx="27972">
                  <c:v>123.38828000000125</c:v>
                </c:pt>
                <c:pt idx="27973">
                  <c:v>123.38828000000125</c:v>
                </c:pt>
                <c:pt idx="27974">
                  <c:v>123.38828000000125</c:v>
                </c:pt>
                <c:pt idx="27975">
                  <c:v>123.38828000000125</c:v>
                </c:pt>
                <c:pt idx="27976">
                  <c:v>123.38828000000125</c:v>
                </c:pt>
                <c:pt idx="27977">
                  <c:v>123.38828000000125</c:v>
                </c:pt>
                <c:pt idx="27978">
                  <c:v>123.38828000000125</c:v>
                </c:pt>
                <c:pt idx="27979">
                  <c:v>123.38828000000125</c:v>
                </c:pt>
                <c:pt idx="27980">
                  <c:v>123.38828000000125</c:v>
                </c:pt>
                <c:pt idx="27981">
                  <c:v>123.38828000000125</c:v>
                </c:pt>
                <c:pt idx="27982">
                  <c:v>123.38828000000125</c:v>
                </c:pt>
                <c:pt idx="27983">
                  <c:v>123.38828000000125</c:v>
                </c:pt>
                <c:pt idx="27984">
                  <c:v>123.38828000000125</c:v>
                </c:pt>
                <c:pt idx="27985">
                  <c:v>123.38828000000125</c:v>
                </c:pt>
                <c:pt idx="27986">
                  <c:v>123.38828000000125</c:v>
                </c:pt>
                <c:pt idx="27987">
                  <c:v>123.38828000000125</c:v>
                </c:pt>
                <c:pt idx="27988">
                  <c:v>123.38828000000125</c:v>
                </c:pt>
                <c:pt idx="27989">
                  <c:v>123.38828000000125</c:v>
                </c:pt>
                <c:pt idx="27990">
                  <c:v>123.38828000000125</c:v>
                </c:pt>
                <c:pt idx="27991">
                  <c:v>123.38828000000125</c:v>
                </c:pt>
                <c:pt idx="27992">
                  <c:v>123.38828000000125</c:v>
                </c:pt>
                <c:pt idx="27993">
                  <c:v>123.38828000000125</c:v>
                </c:pt>
                <c:pt idx="27994">
                  <c:v>123.38828000000125</c:v>
                </c:pt>
                <c:pt idx="27995">
                  <c:v>123.38828000000125</c:v>
                </c:pt>
                <c:pt idx="27996">
                  <c:v>123.38828000000125</c:v>
                </c:pt>
                <c:pt idx="27997">
                  <c:v>123.38828000000125</c:v>
                </c:pt>
                <c:pt idx="27998">
                  <c:v>123.38828000000125</c:v>
                </c:pt>
                <c:pt idx="27999">
                  <c:v>123.38828000000125</c:v>
                </c:pt>
                <c:pt idx="28000">
                  <c:v>123.38828000000125</c:v>
                </c:pt>
                <c:pt idx="28001">
                  <c:v>123.38828000000125</c:v>
                </c:pt>
                <c:pt idx="28002">
                  <c:v>123.38828000000125</c:v>
                </c:pt>
                <c:pt idx="28003">
                  <c:v>123.38828000000125</c:v>
                </c:pt>
                <c:pt idx="28004">
                  <c:v>123.38828000000125</c:v>
                </c:pt>
                <c:pt idx="28005">
                  <c:v>123.38828000000125</c:v>
                </c:pt>
                <c:pt idx="28006">
                  <c:v>123.38828000000125</c:v>
                </c:pt>
                <c:pt idx="28007">
                  <c:v>123.38828000000125</c:v>
                </c:pt>
                <c:pt idx="28008">
                  <c:v>123.38828000000125</c:v>
                </c:pt>
                <c:pt idx="28009">
                  <c:v>123.38828000000125</c:v>
                </c:pt>
                <c:pt idx="28010">
                  <c:v>123.38828000000125</c:v>
                </c:pt>
                <c:pt idx="28011">
                  <c:v>123.38828000000125</c:v>
                </c:pt>
                <c:pt idx="28012">
                  <c:v>123.38828000000125</c:v>
                </c:pt>
                <c:pt idx="28013">
                  <c:v>123.38828000000125</c:v>
                </c:pt>
                <c:pt idx="28014">
                  <c:v>123.38828000000125</c:v>
                </c:pt>
                <c:pt idx="28015">
                  <c:v>123.38828000000125</c:v>
                </c:pt>
                <c:pt idx="28016">
                  <c:v>123.38828000000125</c:v>
                </c:pt>
                <c:pt idx="28017">
                  <c:v>123.38828000000125</c:v>
                </c:pt>
                <c:pt idx="28018">
                  <c:v>123.38828000000125</c:v>
                </c:pt>
                <c:pt idx="28019">
                  <c:v>123.38828000000125</c:v>
                </c:pt>
                <c:pt idx="28020">
                  <c:v>123.38828000000125</c:v>
                </c:pt>
                <c:pt idx="28021">
                  <c:v>123.38828000000125</c:v>
                </c:pt>
                <c:pt idx="28022">
                  <c:v>123.38828000000125</c:v>
                </c:pt>
                <c:pt idx="28023">
                  <c:v>123.38828000000125</c:v>
                </c:pt>
                <c:pt idx="28024">
                  <c:v>123.38828000000125</c:v>
                </c:pt>
                <c:pt idx="28025">
                  <c:v>123.38828000000125</c:v>
                </c:pt>
                <c:pt idx="28026">
                  <c:v>123.38828000000125</c:v>
                </c:pt>
                <c:pt idx="28027">
                  <c:v>123.38828000000125</c:v>
                </c:pt>
                <c:pt idx="28028">
                  <c:v>123.38828000000125</c:v>
                </c:pt>
                <c:pt idx="28029">
                  <c:v>123.38828000000125</c:v>
                </c:pt>
                <c:pt idx="28030">
                  <c:v>123.38828000000125</c:v>
                </c:pt>
                <c:pt idx="28031">
                  <c:v>123.38828000000125</c:v>
                </c:pt>
                <c:pt idx="28032">
                  <c:v>123.38828000000125</c:v>
                </c:pt>
                <c:pt idx="28033">
                  <c:v>123.38828000000125</c:v>
                </c:pt>
                <c:pt idx="28034">
                  <c:v>123.38828000000125</c:v>
                </c:pt>
                <c:pt idx="28035">
                  <c:v>123.38828000000125</c:v>
                </c:pt>
                <c:pt idx="28036">
                  <c:v>123.38828000000125</c:v>
                </c:pt>
                <c:pt idx="28037">
                  <c:v>123.38828000000125</c:v>
                </c:pt>
                <c:pt idx="28038">
                  <c:v>123.38828000000125</c:v>
                </c:pt>
                <c:pt idx="28039">
                  <c:v>123.38828000000125</c:v>
                </c:pt>
                <c:pt idx="28040">
                  <c:v>123.38828000000125</c:v>
                </c:pt>
                <c:pt idx="28041">
                  <c:v>123.38828000000125</c:v>
                </c:pt>
                <c:pt idx="28042">
                  <c:v>123.38828000000125</c:v>
                </c:pt>
                <c:pt idx="28043">
                  <c:v>123.38828000000125</c:v>
                </c:pt>
                <c:pt idx="28044">
                  <c:v>123.38828000000125</c:v>
                </c:pt>
                <c:pt idx="28045">
                  <c:v>123.38828000000125</c:v>
                </c:pt>
                <c:pt idx="28046">
                  <c:v>123.38828000000125</c:v>
                </c:pt>
                <c:pt idx="28047">
                  <c:v>123.38828000000125</c:v>
                </c:pt>
                <c:pt idx="28048">
                  <c:v>123.38828000000125</c:v>
                </c:pt>
                <c:pt idx="28049">
                  <c:v>123.38828000000125</c:v>
                </c:pt>
                <c:pt idx="28050">
                  <c:v>123.38828000000125</c:v>
                </c:pt>
                <c:pt idx="28051">
                  <c:v>123.38828000000125</c:v>
                </c:pt>
                <c:pt idx="28052">
                  <c:v>123.38828000000125</c:v>
                </c:pt>
                <c:pt idx="28053">
                  <c:v>123.38828000000125</c:v>
                </c:pt>
                <c:pt idx="28054">
                  <c:v>123.38828000000125</c:v>
                </c:pt>
                <c:pt idx="28055">
                  <c:v>123.38828000000125</c:v>
                </c:pt>
                <c:pt idx="28056">
                  <c:v>123.38828000000125</c:v>
                </c:pt>
                <c:pt idx="28057">
                  <c:v>123.38828000000125</c:v>
                </c:pt>
                <c:pt idx="28058">
                  <c:v>123.38828000000125</c:v>
                </c:pt>
                <c:pt idx="28059">
                  <c:v>123.38828000000125</c:v>
                </c:pt>
                <c:pt idx="28060">
                  <c:v>123.38828000000125</c:v>
                </c:pt>
                <c:pt idx="28061">
                  <c:v>123.38828000000125</c:v>
                </c:pt>
                <c:pt idx="28062">
                  <c:v>123.38828000000125</c:v>
                </c:pt>
                <c:pt idx="28063">
                  <c:v>123.38828000000125</c:v>
                </c:pt>
                <c:pt idx="28064">
                  <c:v>123.38828000000125</c:v>
                </c:pt>
                <c:pt idx="28065">
                  <c:v>123.38828000000125</c:v>
                </c:pt>
                <c:pt idx="28066">
                  <c:v>123.38828000000125</c:v>
                </c:pt>
                <c:pt idx="28067">
                  <c:v>123.38828000000125</c:v>
                </c:pt>
                <c:pt idx="28068">
                  <c:v>123.38828000000125</c:v>
                </c:pt>
                <c:pt idx="28069">
                  <c:v>123.38828000000125</c:v>
                </c:pt>
                <c:pt idx="28070">
                  <c:v>123.38828000000125</c:v>
                </c:pt>
                <c:pt idx="28071">
                  <c:v>123.38828000000125</c:v>
                </c:pt>
                <c:pt idx="28072">
                  <c:v>123.38828000000125</c:v>
                </c:pt>
                <c:pt idx="28073">
                  <c:v>123.38828000000125</c:v>
                </c:pt>
                <c:pt idx="28074">
                  <c:v>123.38828000000125</c:v>
                </c:pt>
                <c:pt idx="28075">
                  <c:v>123.38828000000125</c:v>
                </c:pt>
                <c:pt idx="28076">
                  <c:v>123.38828000000125</c:v>
                </c:pt>
                <c:pt idx="28077">
                  <c:v>123.38828000000125</c:v>
                </c:pt>
                <c:pt idx="28078">
                  <c:v>123.38828000000125</c:v>
                </c:pt>
                <c:pt idx="28079">
                  <c:v>123.38828000000125</c:v>
                </c:pt>
                <c:pt idx="28080">
                  <c:v>123.38828000000125</c:v>
                </c:pt>
                <c:pt idx="28081">
                  <c:v>123.38828000000125</c:v>
                </c:pt>
                <c:pt idx="28082">
                  <c:v>123.38828000000125</c:v>
                </c:pt>
                <c:pt idx="28083">
                  <c:v>123.38828000000125</c:v>
                </c:pt>
                <c:pt idx="28084">
                  <c:v>123.38828000000125</c:v>
                </c:pt>
                <c:pt idx="28085">
                  <c:v>123.38828000000125</c:v>
                </c:pt>
                <c:pt idx="28086">
                  <c:v>123.38828000000125</c:v>
                </c:pt>
                <c:pt idx="28087">
                  <c:v>123.38828000000125</c:v>
                </c:pt>
                <c:pt idx="28088">
                  <c:v>123.38828000000125</c:v>
                </c:pt>
                <c:pt idx="28089">
                  <c:v>123.38828000000125</c:v>
                </c:pt>
                <c:pt idx="28090">
                  <c:v>123.38828000000125</c:v>
                </c:pt>
                <c:pt idx="28091">
                  <c:v>123.38828000000125</c:v>
                </c:pt>
                <c:pt idx="28092">
                  <c:v>123.38828000000125</c:v>
                </c:pt>
                <c:pt idx="28093">
                  <c:v>123.38828000000125</c:v>
                </c:pt>
                <c:pt idx="28094">
                  <c:v>123.38828000000125</c:v>
                </c:pt>
                <c:pt idx="28095">
                  <c:v>123.38828000000125</c:v>
                </c:pt>
                <c:pt idx="28096">
                  <c:v>123.38828000000125</c:v>
                </c:pt>
                <c:pt idx="28097">
                  <c:v>123.38828000000125</c:v>
                </c:pt>
                <c:pt idx="28098">
                  <c:v>123.38828000000125</c:v>
                </c:pt>
                <c:pt idx="28099">
                  <c:v>123.38828000000125</c:v>
                </c:pt>
                <c:pt idx="28100">
                  <c:v>123.38828000000125</c:v>
                </c:pt>
                <c:pt idx="28101">
                  <c:v>123.38828000000125</c:v>
                </c:pt>
                <c:pt idx="28102">
                  <c:v>123.38828000000125</c:v>
                </c:pt>
                <c:pt idx="28103">
                  <c:v>123.38828000000125</c:v>
                </c:pt>
                <c:pt idx="28104">
                  <c:v>123.38828000000125</c:v>
                </c:pt>
                <c:pt idx="28105">
                  <c:v>123.38839000000125</c:v>
                </c:pt>
                <c:pt idx="28106">
                  <c:v>123.38850000000126</c:v>
                </c:pt>
                <c:pt idx="28107">
                  <c:v>123.38850000000126</c:v>
                </c:pt>
                <c:pt idx="28108">
                  <c:v>123.38850000000126</c:v>
                </c:pt>
                <c:pt idx="28109">
                  <c:v>123.38850000000126</c:v>
                </c:pt>
                <c:pt idx="28110">
                  <c:v>123.38850000000126</c:v>
                </c:pt>
                <c:pt idx="28111">
                  <c:v>123.38850000000126</c:v>
                </c:pt>
                <c:pt idx="28112">
                  <c:v>123.38850000000126</c:v>
                </c:pt>
                <c:pt idx="28113">
                  <c:v>123.38850000000126</c:v>
                </c:pt>
                <c:pt idx="28114">
                  <c:v>123.38850000000126</c:v>
                </c:pt>
                <c:pt idx="28115">
                  <c:v>123.38850000000126</c:v>
                </c:pt>
                <c:pt idx="28116">
                  <c:v>123.38850000000126</c:v>
                </c:pt>
                <c:pt idx="28117">
                  <c:v>123.38850000000126</c:v>
                </c:pt>
                <c:pt idx="28118">
                  <c:v>123.38850000000126</c:v>
                </c:pt>
                <c:pt idx="28119">
                  <c:v>123.38850000000126</c:v>
                </c:pt>
                <c:pt idx="28120">
                  <c:v>123.38850000000126</c:v>
                </c:pt>
                <c:pt idx="28121">
                  <c:v>123.38850000000126</c:v>
                </c:pt>
                <c:pt idx="28122">
                  <c:v>123.38850000000126</c:v>
                </c:pt>
                <c:pt idx="28123">
                  <c:v>123.38850000000126</c:v>
                </c:pt>
                <c:pt idx="28124">
                  <c:v>123.38850000000126</c:v>
                </c:pt>
                <c:pt idx="28125">
                  <c:v>123.38850000000126</c:v>
                </c:pt>
                <c:pt idx="28126">
                  <c:v>123.38850000000126</c:v>
                </c:pt>
                <c:pt idx="28127">
                  <c:v>123.38850000000126</c:v>
                </c:pt>
                <c:pt idx="28128">
                  <c:v>123.38850000000126</c:v>
                </c:pt>
                <c:pt idx="28129">
                  <c:v>123.38850000000126</c:v>
                </c:pt>
                <c:pt idx="28130">
                  <c:v>123.38850000000126</c:v>
                </c:pt>
                <c:pt idx="28131">
                  <c:v>123.38850000000126</c:v>
                </c:pt>
                <c:pt idx="28132">
                  <c:v>123.38850000000126</c:v>
                </c:pt>
                <c:pt idx="28133">
                  <c:v>123.38850000000126</c:v>
                </c:pt>
                <c:pt idx="28134">
                  <c:v>123.38850000000126</c:v>
                </c:pt>
                <c:pt idx="28135">
                  <c:v>123.38850000000126</c:v>
                </c:pt>
                <c:pt idx="28136">
                  <c:v>123.38850000000126</c:v>
                </c:pt>
                <c:pt idx="28137">
                  <c:v>123.38850000000126</c:v>
                </c:pt>
                <c:pt idx="28138">
                  <c:v>123.38850000000126</c:v>
                </c:pt>
                <c:pt idx="28139">
                  <c:v>123.38850000000126</c:v>
                </c:pt>
                <c:pt idx="28140">
                  <c:v>123.38850000000126</c:v>
                </c:pt>
                <c:pt idx="28141">
                  <c:v>123.38850000000126</c:v>
                </c:pt>
                <c:pt idx="28142">
                  <c:v>123.38850000000126</c:v>
                </c:pt>
                <c:pt idx="28143">
                  <c:v>123.38850000000126</c:v>
                </c:pt>
                <c:pt idx="28144">
                  <c:v>123.38850000000126</c:v>
                </c:pt>
                <c:pt idx="28145">
                  <c:v>123.38850000000126</c:v>
                </c:pt>
                <c:pt idx="28146">
                  <c:v>123.38850000000126</c:v>
                </c:pt>
                <c:pt idx="28147">
                  <c:v>123.38850000000126</c:v>
                </c:pt>
                <c:pt idx="28148">
                  <c:v>123.38850000000126</c:v>
                </c:pt>
                <c:pt idx="28149">
                  <c:v>123.38850000000126</c:v>
                </c:pt>
                <c:pt idx="28150">
                  <c:v>123.38850000000126</c:v>
                </c:pt>
                <c:pt idx="28151">
                  <c:v>123.38850000000126</c:v>
                </c:pt>
                <c:pt idx="28152">
                  <c:v>123.38850000000126</c:v>
                </c:pt>
                <c:pt idx="28153">
                  <c:v>123.38850000000126</c:v>
                </c:pt>
                <c:pt idx="28154">
                  <c:v>123.38850000000126</c:v>
                </c:pt>
                <c:pt idx="28155">
                  <c:v>123.38850000000126</c:v>
                </c:pt>
                <c:pt idx="28156">
                  <c:v>123.38850000000126</c:v>
                </c:pt>
                <c:pt idx="28157">
                  <c:v>123.38850000000126</c:v>
                </c:pt>
                <c:pt idx="28158">
                  <c:v>123.38850000000126</c:v>
                </c:pt>
                <c:pt idx="28159">
                  <c:v>123.38850000000126</c:v>
                </c:pt>
                <c:pt idx="28160">
                  <c:v>123.38850000000126</c:v>
                </c:pt>
                <c:pt idx="28161">
                  <c:v>123.38850000000126</c:v>
                </c:pt>
                <c:pt idx="28162">
                  <c:v>123.38850000000126</c:v>
                </c:pt>
                <c:pt idx="28163">
                  <c:v>123.38850000000126</c:v>
                </c:pt>
                <c:pt idx="28164">
                  <c:v>123.38850000000126</c:v>
                </c:pt>
                <c:pt idx="28165">
                  <c:v>123.38850000000126</c:v>
                </c:pt>
                <c:pt idx="28166">
                  <c:v>123.38850000000126</c:v>
                </c:pt>
                <c:pt idx="28167">
                  <c:v>123.38850000000126</c:v>
                </c:pt>
                <c:pt idx="28168">
                  <c:v>123.38850000000126</c:v>
                </c:pt>
                <c:pt idx="28169">
                  <c:v>123.38850000000126</c:v>
                </c:pt>
                <c:pt idx="28170">
                  <c:v>123.38850000000126</c:v>
                </c:pt>
                <c:pt idx="28171">
                  <c:v>123.38850000000126</c:v>
                </c:pt>
                <c:pt idx="28172">
                  <c:v>123.38850000000126</c:v>
                </c:pt>
                <c:pt idx="28173">
                  <c:v>123.39166000000125</c:v>
                </c:pt>
                <c:pt idx="28174">
                  <c:v>123.39736000000126</c:v>
                </c:pt>
                <c:pt idx="28175">
                  <c:v>123.40346000000126</c:v>
                </c:pt>
                <c:pt idx="28176">
                  <c:v>123.40885000000127</c:v>
                </c:pt>
                <c:pt idx="28177">
                  <c:v>123.41341000000126</c:v>
                </c:pt>
                <c:pt idx="28178">
                  <c:v>123.42200000000126</c:v>
                </c:pt>
                <c:pt idx="28179">
                  <c:v>123.42930000000126</c:v>
                </c:pt>
                <c:pt idx="28180">
                  <c:v>123.43607000000127</c:v>
                </c:pt>
                <c:pt idx="28181">
                  <c:v>123.44268000000126</c:v>
                </c:pt>
                <c:pt idx="28182">
                  <c:v>123.44904000000126</c:v>
                </c:pt>
                <c:pt idx="28183">
                  <c:v>123.45545000000126</c:v>
                </c:pt>
                <c:pt idx="28184">
                  <c:v>123.46173000000127</c:v>
                </c:pt>
                <c:pt idx="28185">
                  <c:v>123.46799000000127</c:v>
                </c:pt>
                <c:pt idx="28186">
                  <c:v>123.47402000000126</c:v>
                </c:pt>
                <c:pt idx="28187">
                  <c:v>123.47985000000126</c:v>
                </c:pt>
                <c:pt idx="28188">
                  <c:v>123.48572000000127</c:v>
                </c:pt>
                <c:pt idx="28189">
                  <c:v>123.49160000000127</c:v>
                </c:pt>
                <c:pt idx="28190">
                  <c:v>123.49718000000126</c:v>
                </c:pt>
                <c:pt idx="28191">
                  <c:v>123.50237000000126</c:v>
                </c:pt>
                <c:pt idx="28192">
                  <c:v>123.50747000000126</c:v>
                </c:pt>
                <c:pt idx="28193">
                  <c:v>123.51205000000127</c:v>
                </c:pt>
                <c:pt idx="28194">
                  <c:v>123.51846000000127</c:v>
                </c:pt>
                <c:pt idx="28195">
                  <c:v>123.52557000000127</c:v>
                </c:pt>
                <c:pt idx="28196">
                  <c:v>123.52955000000127</c:v>
                </c:pt>
                <c:pt idx="28197">
                  <c:v>123.53442000000126</c:v>
                </c:pt>
                <c:pt idx="28198">
                  <c:v>123.53875000000126</c:v>
                </c:pt>
                <c:pt idx="28199">
                  <c:v>123.54249000000125</c:v>
                </c:pt>
                <c:pt idx="28200">
                  <c:v>123.54612000000125</c:v>
                </c:pt>
                <c:pt idx="28201">
                  <c:v>123.54990000000126</c:v>
                </c:pt>
                <c:pt idx="28202">
                  <c:v>123.55342000000125</c:v>
                </c:pt>
                <c:pt idx="28203">
                  <c:v>123.55707000000125</c:v>
                </c:pt>
                <c:pt idx="28204">
                  <c:v>123.56060000000124</c:v>
                </c:pt>
                <c:pt idx="28205">
                  <c:v>123.56348000000125</c:v>
                </c:pt>
                <c:pt idx="28206">
                  <c:v>123.56579000000124</c:v>
                </c:pt>
                <c:pt idx="28207">
                  <c:v>123.56796000000125</c:v>
                </c:pt>
                <c:pt idx="28208">
                  <c:v>123.57078000000125</c:v>
                </c:pt>
                <c:pt idx="28209">
                  <c:v>123.57360000000125</c:v>
                </c:pt>
                <c:pt idx="28210">
                  <c:v>123.57632000000125</c:v>
                </c:pt>
                <c:pt idx="28211">
                  <c:v>123.57901000000125</c:v>
                </c:pt>
                <c:pt idx="28212">
                  <c:v>123.58177000000124</c:v>
                </c:pt>
                <c:pt idx="28213">
                  <c:v>123.58449000000124</c:v>
                </c:pt>
                <c:pt idx="28214">
                  <c:v>123.58723000000124</c:v>
                </c:pt>
                <c:pt idx="28215">
                  <c:v>123.59034000000125</c:v>
                </c:pt>
                <c:pt idx="28216">
                  <c:v>123.59346000000124</c:v>
                </c:pt>
                <c:pt idx="28217">
                  <c:v>123.59669000000125</c:v>
                </c:pt>
                <c:pt idx="28218">
                  <c:v>123.60041000000125</c:v>
                </c:pt>
                <c:pt idx="28219">
                  <c:v>123.60607000000125</c:v>
                </c:pt>
                <c:pt idx="28220">
                  <c:v>123.61057000000125</c:v>
                </c:pt>
                <c:pt idx="28221">
                  <c:v>123.61446000000124</c:v>
                </c:pt>
                <c:pt idx="28222">
                  <c:v>123.61760000000125</c:v>
                </c:pt>
                <c:pt idx="28223">
                  <c:v>123.62081000000124</c:v>
                </c:pt>
                <c:pt idx="28224">
                  <c:v>123.62382000000125</c:v>
                </c:pt>
                <c:pt idx="28225">
                  <c:v>123.62694000000124</c:v>
                </c:pt>
                <c:pt idx="28226">
                  <c:v>123.62963000000124</c:v>
                </c:pt>
                <c:pt idx="28227">
                  <c:v>123.63247000000125</c:v>
                </c:pt>
                <c:pt idx="28228">
                  <c:v>123.63543000000125</c:v>
                </c:pt>
                <c:pt idx="28229">
                  <c:v>123.63823000000124</c:v>
                </c:pt>
                <c:pt idx="28230">
                  <c:v>123.64093000000125</c:v>
                </c:pt>
                <c:pt idx="28231">
                  <c:v>123.64362000000125</c:v>
                </c:pt>
                <c:pt idx="28232">
                  <c:v>123.64623000000125</c:v>
                </c:pt>
                <c:pt idx="28233">
                  <c:v>123.64878000000125</c:v>
                </c:pt>
                <c:pt idx="28234">
                  <c:v>123.65129000000125</c:v>
                </c:pt>
                <c:pt idx="28235">
                  <c:v>123.65375000000125</c:v>
                </c:pt>
                <c:pt idx="28236">
                  <c:v>123.65609000000126</c:v>
                </c:pt>
                <c:pt idx="28237">
                  <c:v>123.65838000000126</c:v>
                </c:pt>
                <c:pt idx="28238">
                  <c:v>123.66062000000126</c:v>
                </c:pt>
                <c:pt idx="28239">
                  <c:v>123.66285000000126</c:v>
                </c:pt>
                <c:pt idx="28240">
                  <c:v>123.66507000000125</c:v>
                </c:pt>
                <c:pt idx="28241">
                  <c:v>123.66728000000126</c:v>
                </c:pt>
                <c:pt idx="28242">
                  <c:v>123.66942000000125</c:v>
                </c:pt>
                <c:pt idx="28243">
                  <c:v>123.67144000000125</c:v>
                </c:pt>
                <c:pt idx="28244">
                  <c:v>123.67340000000125</c:v>
                </c:pt>
                <c:pt idx="28245">
                  <c:v>123.67530000000126</c:v>
                </c:pt>
                <c:pt idx="28246">
                  <c:v>123.67710000000126</c:v>
                </c:pt>
                <c:pt idx="28247">
                  <c:v>123.67891000000127</c:v>
                </c:pt>
                <c:pt idx="28248">
                  <c:v>123.68062000000127</c:v>
                </c:pt>
                <c:pt idx="28249">
                  <c:v>123.68219000000127</c:v>
                </c:pt>
                <c:pt idx="28250">
                  <c:v>123.68375000000127</c:v>
                </c:pt>
                <c:pt idx="28251">
                  <c:v>123.68520000000127</c:v>
                </c:pt>
                <c:pt idx="28252">
                  <c:v>123.68661000000128</c:v>
                </c:pt>
                <c:pt idx="28253">
                  <c:v>123.68790000000128</c:v>
                </c:pt>
                <c:pt idx="28254">
                  <c:v>123.68911000000128</c:v>
                </c:pt>
                <c:pt idx="28255">
                  <c:v>123.69023000000128</c:v>
                </c:pt>
                <c:pt idx="28256">
                  <c:v>123.69125000000128</c:v>
                </c:pt>
                <c:pt idx="28257">
                  <c:v>123.69224000000128</c:v>
                </c:pt>
                <c:pt idx="28258">
                  <c:v>123.69321000000127</c:v>
                </c:pt>
                <c:pt idx="28259">
                  <c:v>123.69414000000127</c:v>
                </c:pt>
                <c:pt idx="28260">
                  <c:v>123.69504000000127</c:v>
                </c:pt>
                <c:pt idx="28261">
                  <c:v>123.69587000000126</c:v>
                </c:pt>
                <c:pt idx="28262">
                  <c:v>123.69666000000126</c:v>
                </c:pt>
                <c:pt idx="28263">
                  <c:v>123.69741000000126</c:v>
                </c:pt>
                <c:pt idx="28264">
                  <c:v>123.69811000000125</c:v>
                </c:pt>
                <c:pt idx="28265">
                  <c:v>123.69877000000125</c:v>
                </c:pt>
                <c:pt idx="28266">
                  <c:v>123.69938000000124</c:v>
                </c:pt>
                <c:pt idx="28267">
                  <c:v>123.69994000000123</c:v>
                </c:pt>
                <c:pt idx="28268">
                  <c:v>123.70045000000124</c:v>
                </c:pt>
                <c:pt idx="28269">
                  <c:v>123.70088000000123</c:v>
                </c:pt>
                <c:pt idx="28270">
                  <c:v>123.70126000000124</c:v>
                </c:pt>
                <c:pt idx="28271">
                  <c:v>123.70154000000124</c:v>
                </c:pt>
                <c:pt idx="28272">
                  <c:v>123.70166000000124</c:v>
                </c:pt>
                <c:pt idx="28273">
                  <c:v>123.70166000000124</c:v>
                </c:pt>
                <c:pt idx="28274">
                  <c:v>123.70166000000124</c:v>
                </c:pt>
                <c:pt idx="28275">
                  <c:v>123.70166000000124</c:v>
                </c:pt>
                <c:pt idx="28276">
                  <c:v>123.70166000000124</c:v>
                </c:pt>
                <c:pt idx="28277">
                  <c:v>123.70166000000124</c:v>
                </c:pt>
                <c:pt idx="28278">
                  <c:v>123.70166000000124</c:v>
                </c:pt>
                <c:pt idx="28279">
                  <c:v>123.70166000000124</c:v>
                </c:pt>
                <c:pt idx="28280">
                  <c:v>123.70166000000124</c:v>
                </c:pt>
                <c:pt idx="28281">
                  <c:v>123.70166000000124</c:v>
                </c:pt>
                <c:pt idx="28282">
                  <c:v>123.70166000000124</c:v>
                </c:pt>
                <c:pt idx="28283">
                  <c:v>123.70166000000124</c:v>
                </c:pt>
                <c:pt idx="28284">
                  <c:v>123.70166000000124</c:v>
                </c:pt>
                <c:pt idx="28285">
                  <c:v>123.70166000000124</c:v>
                </c:pt>
                <c:pt idx="28286">
                  <c:v>123.70166000000124</c:v>
                </c:pt>
                <c:pt idx="28287">
                  <c:v>123.70166000000124</c:v>
                </c:pt>
                <c:pt idx="28288">
                  <c:v>123.70166000000124</c:v>
                </c:pt>
                <c:pt idx="28289">
                  <c:v>123.70166000000124</c:v>
                </c:pt>
                <c:pt idx="28290">
                  <c:v>123.70166000000124</c:v>
                </c:pt>
                <c:pt idx="28291">
                  <c:v>123.70166000000124</c:v>
                </c:pt>
                <c:pt idx="28292">
                  <c:v>123.70166000000124</c:v>
                </c:pt>
                <c:pt idx="28293">
                  <c:v>123.70166000000124</c:v>
                </c:pt>
                <c:pt idx="28294">
                  <c:v>123.70166000000124</c:v>
                </c:pt>
                <c:pt idx="28295">
                  <c:v>123.70166000000124</c:v>
                </c:pt>
                <c:pt idx="28296">
                  <c:v>123.70166000000124</c:v>
                </c:pt>
                <c:pt idx="28297">
                  <c:v>123.70166000000124</c:v>
                </c:pt>
                <c:pt idx="28298">
                  <c:v>123.70166000000124</c:v>
                </c:pt>
                <c:pt idx="28299">
                  <c:v>123.70166000000124</c:v>
                </c:pt>
                <c:pt idx="28300">
                  <c:v>123.70166000000124</c:v>
                </c:pt>
                <c:pt idx="28301">
                  <c:v>123.70166000000124</c:v>
                </c:pt>
                <c:pt idx="28302">
                  <c:v>123.70166000000124</c:v>
                </c:pt>
                <c:pt idx="28303">
                  <c:v>123.70166000000124</c:v>
                </c:pt>
                <c:pt idx="28304">
                  <c:v>123.70166000000124</c:v>
                </c:pt>
                <c:pt idx="28305">
                  <c:v>123.70166000000124</c:v>
                </c:pt>
                <c:pt idx="28306">
                  <c:v>123.70166000000124</c:v>
                </c:pt>
                <c:pt idx="28307">
                  <c:v>123.70166000000124</c:v>
                </c:pt>
                <c:pt idx="28308">
                  <c:v>123.70166000000124</c:v>
                </c:pt>
                <c:pt idx="28309">
                  <c:v>123.70166000000124</c:v>
                </c:pt>
                <c:pt idx="28310">
                  <c:v>123.70166000000124</c:v>
                </c:pt>
                <c:pt idx="28311">
                  <c:v>123.70166000000124</c:v>
                </c:pt>
                <c:pt idx="28312">
                  <c:v>123.70166000000124</c:v>
                </c:pt>
                <c:pt idx="28313">
                  <c:v>123.70166000000124</c:v>
                </c:pt>
                <c:pt idx="28314">
                  <c:v>123.70166000000124</c:v>
                </c:pt>
                <c:pt idx="28315">
                  <c:v>123.70166000000124</c:v>
                </c:pt>
                <c:pt idx="28316">
                  <c:v>123.70166000000124</c:v>
                </c:pt>
                <c:pt idx="28317">
                  <c:v>123.70166000000124</c:v>
                </c:pt>
                <c:pt idx="28318">
                  <c:v>123.70166000000124</c:v>
                </c:pt>
                <c:pt idx="28319">
                  <c:v>123.70166000000124</c:v>
                </c:pt>
                <c:pt idx="28320">
                  <c:v>123.70166000000124</c:v>
                </c:pt>
                <c:pt idx="28321">
                  <c:v>123.70166000000124</c:v>
                </c:pt>
                <c:pt idx="28322">
                  <c:v>123.70166000000124</c:v>
                </c:pt>
                <c:pt idx="28323">
                  <c:v>123.70166000000124</c:v>
                </c:pt>
                <c:pt idx="28324">
                  <c:v>123.70166000000124</c:v>
                </c:pt>
                <c:pt idx="28325">
                  <c:v>123.70166000000124</c:v>
                </c:pt>
                <c:pt idx="28326">
                  <c:v>123.70166000000124</c:v>
                </c:pt>
                <c:pt idx="28327">
                  <c:v>123.70166000000124</c:v>
                </c:pt>
                <c:pt idx="28328">
                  <c:v>123.70166000000124</c:v>
                </c:pt>
                <c:pt idx="28329">
                  <c:v>123.70166000000124</c:v>
                </c:pt>
                <c:pt idx="28330">
                  <c:v>123.70166000000124</c:v>
                </c:pt>
                <c:pt idx="28331">
                  <c:v>123.70166000000124</c:v>
                </c:pt>
                <c:pt idx="28332">
                  <c:v>123.70190000000125</c:v>
                </c:pt>
                <c:pt idx="28333">
                  <c:v>123.70249000000125</c:v>
                </c:pt>
                <c:pt idx="28334">
                  <c:v>123.70343000000125</c:v>
                </c:pt>
                <c:pt idx="28335">
                  <c:v>123.70451000000125</c:v>
                </c:pt>
                <c:pt idx="28336">
                  <c:v>123.70542000000125</c:v>
                </c:pt>
                <c:pt idx="28337">
                  <c:v>123.70585000000125</c:v>
                </c:pt>
                <c:pt idx="28338">
                  <c:v>123.70626000000125</c:v>
                </c:pt>
                <c:pt idx="28339">
                  <c:v>123.70711000000125</c:v>
                </c:pt>
                <c:pt idx="28340">
                  <c:v>123.70844000000125</c:v>
                </c:pt>
                <c:pt idx="28341">
                  <c:v>123.71034000000125</c:v>
                </c:pt>
                <c:pt idx="28342">
                  <c:v>123.71259000000126</c:v>
                </c:pt>
                <c:pt idx="28343">
                  <c:v>123.71530000000125</c:v>
                </c:pt>
                <c:pt idx="28344">
                  <c:v>123.71820000000125</c:v>
                </c:pt>
                <c:pt idx="28345">
                  <c:v>123.72107000000125</c:v>
                </c:pt>
                <c:pt idx="28346">
                  <c:v>123.72364000000125</c:v>
                </c:pt>
                <c:pt idx="28347">
                  <c:v>123.72619000000125</c:v>
                </c:pt>
                <c:pt idx="28348">
                  <c:v>123.72889000000126</c:v>
                </c:pt>
                <c:pt idx="28349">
                  <c:v>123.73211000000126</c:v>
                </c:pt>
                <c:pt idx="28350">
                  <c:v>123.73597000000126</c:v>
                </c:pt>
                <c:pt idx="28351">
                  <c:v>123.74045000000126</c:v>
                </c:pt>
                <c:pt idx="28352">
                  <c:v>123.74525000000126</c:v>
                </c:pt>
                <c:pt idx="28353">
                  <c:v>123.75024000000127</c:v>
                </c:pt>
                <c:pt idx="28354">
                  <c:v>123.75392000000127</c:v>
                </c:pt>
                <c:pt idx="28355">
                  <c:v>123.75610000000127</c:v>
                </c:pt>
                <c:pt idx="28356">
                  <c:v>123.75718000000127</c:v>
                </c:pt>
                <c:pt idx="28357">
                  <c:v>123.75767000000127</c:v>
                </c:pt>
                <c:pt idx="28358">
                  <c:v>123.75805000000128</c:v>
                </c:pt>
                <c:pt idx="28359">
                  <c:v>123.75873000000128</c:v>
                </c:pt>
                <c:pt idx="28360">
                  <c:v>123.76035000000128</c:v>
                </c:pt>
                <c:pt idx="28361">
                  <c:v>123.76287000000129</c:v>
                </c:pt>
                <c:pt idx="28362">
                  <c:v>123.76651000000129</c:v>
                </c:pt>
                <c:pt idx="28363">
                  <c:v>123.77088000000128</c:v>
                </c:pt>
                <c:pt idx="28364">
                  <c:v>123.77538000000128</c:v>
                </c:pt>
                <c:pt idx="28365">
                  <c:v>123.78030000000128</c:v>
                </c:pt>
                <c:pt idx="28366">
                  <c:v>123.78472000000127</c:v>
                </c:pt>
                <c:pt idx="28367">
                  <c:v>123.78835000000127</c:v>
                </c:pt>
                <c:pt idx="28368">
                  <c:v>123.79245000000127</c:v>
                </c:pt>
                <c:pt idx="28369">
                  <c:v>123.79776000000126</c:v>
                </c:pt>
                <c:pt idx="28370">
                  <c:v>123.80415000000126</c:v>
                </c:pt>
                <c:pt idx="28371">
                  <c:v>123.81155000000126</c:v>
                </c:pt>
                <c:pt idx="28372">
                  <c:v>123.81868000000127</c:v>
                </c:pt>
                <c:pt idx="28373">
                  <c:v>123.82472000000126</c:v>
                </c:pt>
                <c:pt idx="28374">
                  <c:v>123.82992000000127</c:v>
                </c:pt>
                <c:pt idx="28375">
                  <c:v>123.83411000000126</c:v>
                </c:pt>
                <c:pt idx="28376">
                  <c:v>123.83816000000127</c:v>
                </c:pt>
                <c:pt idx="28377">
                  <c:v>123.84370000000126</c:v>
                </c:pt>
                <c:pt idx="28378">
                  <c:v>123.85166000000126</c:v>
                </c:pt>
                <c:pt idx="28379">
                  <c:v>123.85999000000126</c:v>
                </c:pt>
                <c:pt idx="28380">
                  <c:v>123.86627000000126</c:v>
                </c:pt>
                <c:pt idx="28381">
                  <c:v>123.87052000000126</c:v>
                </c:pt>
                <c:pt idx="28382">
                  <c:v>123.87270000000126</c:v>
                </c:pt>
                <c:pt idx="28383">
                  <c:v>123.87358000000125</c:v>
                </c:pt>
                <c:pt idx="28384">
                  <c:v>123.87370000000125</c:v>
                </c:pt>
                <c:pt idx="28385">
                  <c:v>123.87370000000125</c:v>
                </c:pt>
                <c:pt idx="28386">
                  <c:v>123.87370000000125</c:v>
                </c:pt>
                <c:pt idx="28387">
                  <c:v>123.87370000000125</c:v>
                </c:pt>
                <c:pt idx="28388">
                  <c:v>123.87370000000125</c:v>
                </c:pt>
                <c:pt idx="28389">
                  <c:v>123.87370000000125</c:v>
                </c:pt>
                <c:pt idx="28390">
                  <c:v>123.87370000000125</c:v>
                </c:pt>
                <c:pt idx="28391">
                  <c:v>123.87370000000125</c:v>
                </c:pt>
                <c:pt idx="28392">
                  <c:v>123.87370000000125</c:v>
                </c:pt>
                <c:pt idx="28393">
                  <c:v>123.87370000000125</c:v>
                </c:pt>
                <c:pt idx="28394">
                  <c:v>123.87370000000125</c:v>
                </c:pt>
                <c:pt idx="28395">
                  <c:v>123.87370000000125</c:v>
                </c:pt>
                <c:pt idx="28396">
                  <c:v>123.87370000000125</c:v>
                </c:pt>
                <c:pt idx="28397">
                  <c:v>123.87370000000125</c:v>
                </c:pt>
                <c:pt idx="28398">
                  <c:v>123.87370000000125</c:v>
                </c:pt>
                <c:pt idx="28399">
                  <c:v>123.87370000000125</c:v>
                </c:pt>
                <c:pt idx="28400">
                  <c:v>123.87370000000125</c:v>
                </c:pt>
                <c:pt idx="28401">
                  <c:v>123.87370000000125</c:v>
                </c:pt>
                <c:pt idx="28402">
                  <c:v>123.87370000000125</c:v>
                </c:pt>
                <c:pt idx="28403">
                  <c:v>123.87370000000125</c:v>
                </c:pt>
                <c:pt idx="28404">
                  <c:v>123.87370000000125</c:v>
                </c:pt>
                <c:pt idx="28405">
                  <c:v>123.87370000000125</c:v>
                </c:pt>
                <c:pt idx="28406">
                  <c:v>123.87370000000125</c:v>
                </c:pt>
                <c:pt idx="28407">
                  <c:v>123.87370000000125</c:v>
                </c:pt>
                <c:pt idx="28408">
                  <c:v>123.87370000000125</c:v>
                </c:pt>
                <c:pt idx="28409">
                  <c:v>123.87370000000125</c:v>
                </c:pt>
                <c:pt idx="28410">
                  <c:v>123.87370000000125</c:v>
                </c:pt>
                <c:pt idx="28411">
                  <c:v>123.87370000000125</c:v>
                </c:pt>
                <c:pt idx="28412">
                  <c:v>123.87370000000125</c:v>
                </c:pt>
                <c:pt idx="28413">
                  <c:v>123.87370000000125</c:v>
                </c:pt>
                <c:pt idx="28414">
                  <c:v>123.87370000000125</c:v>
                </c:pt>
                <c:pt idx="28415">
                  <c:v>123.87370000000125</c:v>
                </c:pt>
                <c:pt idx="28416">
                  <c:v>123.87370000000125</c:v>
                </c:pt>
                <c:pt idx="28417">
                  <c:v>123.87370000000125</c:v>
                </c:pt>
                <c:pt idx="28418">
                  <c:v>123.87370000000125</c:v>
                </c:pt>
                <c:pt idx="28419">
                  <c:v>123.87370000000125</c:v>
                </c:pt>
                <c:pt idx="28420">
                  <c:v>123.87370000000125</c:v>
                </c:pt>
                <c:pt idx="28421">
                  <c:v>123.87370000000125</c:v>
                </c:pt>
                <c:pt idx="28422">
                  <c:v>123.87370000000125</c:v>
                </c:pt>
                <c:pt idx="28423">
                  <c:v>123.87370000000125</c:v>
                </c:pt>
                <c:pt idx="28424">
                  <c:v>123.87370000000125</c:v>
                </c:pt>
                <c:pt idx="28425">
                  <c:v>123.87370000000125</c:v>
                </c:pt>
                <c:pt idx="28426">
                  <c:v>123.87370000000125</c:v>
                </c:pt>
                <c:pt idx="28427">
                  <c:v>123.87370000000125</c:v>
                </c:pt>
                <c:pt idx="28428">
                  <c:v>123.87370000000125</c:v>
                </c:pt>
                <c:pt idx="28429">
                  <c:v>123.87370000000125</c:v>
                </c:pt>
                <c:pt idx="28430">
                  <c:v>123.87370000000125</c:v>
                </c:pt>
                <c:pt idx="28431">
                  <c:v>123.87370000000125</c:v>
                </c:pt>
                <c:pt idx="28432">
                  <c:v>123.87370000000125</c:v>
                </c:pt>
                <c:pt idx="28433">
                  <c:v>123.87370000000125</c:v>
                </c:pt>
                <c:pt idx="28434">
                  <c:v>123.87370000000125</c:v>
                </c:pt>
                <c:pt idx="28435">
                  <c:v>123.87370000000125</c:v>
                </c:pt>
                <c:pt idx="28436">
                  <c:v>123.87370000000125</c:v>
                </c:pt>
                <c:pt idx="28437">
                  <c:v>123.87370000000125</c:v>
                </c:pt>
                <c:pt idx="28438">
                  <c:v>123.87370000000125</c:v>
                </c:pt>
                <c:pt idx="28439">
                  <c:v>123.87370000000125</c:v>
                </c:pt>
                <c:pt idx="28440">
                  <c:v>123.87370000000125</c:v>
                </c:pt>
                <c:pt idx="28441">
                  <c:v>123.87370000000125</c:v>
                </c:pt>
                <c:pt idx="28442">
                  <c:v>123.87370000000125</c:v>
                </c:pt>
                <c:pt idx="28443">
                  <c:v>123.87370000000125</c:v>
                </c:pt>
                <c:pt idx="28444">
                  <c:v>123.87370000000125</c:v>
                </c:pt>
                <c:pt idx="28445">
                  <c:v>123.87370000000125</c:v>
                </c:pt>
                <c:pt idx="28446">
                  <c:v>123.87370000000125</c:v>
                </c:pt>
                <c:pt idx="28447">
                  <c:v>123.87370000000125</c:v>
                </c:pt>
                <c:pt idx="28448">
                  <c:v>123.87370000000125</c:v>
                </c:pt>
                <c:pt idx="28449">
                  <c:v>123.87370000000125</c:v>
                </c:pt>
                <c:pt idx="28450">
                  <c:v>123.87370000000125</c:v>
                </c:pt>
                <c:pt idx="28451">
                  <c:v>123.87370000000125</c:v>
                </c:pt>
                <c:pt idx="28452">
                  <c:v>123.87370000000125</c:v>
                </c:pt>
                <c:pt idx="28453">
                  <c:v>123.87370000000125</c:v>
                </c:pt>
                <c:pt idx="28454">
                  <c:v>123.87370000000125</c:v>
                </c:pt>
                <c:pt idx="28455">
                  <c:v>123.87370000000125</c:v>
                </c:pt>
                <c:pt idx="28456">
                  <c:v>123.87370000000125</c:v>
                </c:pt>
                <c:pt idx="28457">
                  <c:v>123.87370000000125</c:v>
                </c:pt>
                <c:pt idx="28458">
                  <c:v>123.87370000000125</c:v>
                </c:pt>
                <c:pt idx="28459">
                  <c:v>123.87370000000125</c:v>
                </c:pt>
                <c:pt idx="28460">
                  <c:v>123.87370000000125</c:v>
                </c:pt>
                <c:pt idx="28461">
                  <c:v>123.87370000000125</c:v>
                </c:pt>
                <c:pt idx="28462">
                  <c:v>123.87370000000125</c:v>
                </c:pt>
                <c:pt idx="28463">
                  <c:v>123.87370000000125</c:v>
                </c:pt>
                <c:pt idx="28464">
                  <c:v>123.87370000000125</c:v>
                </c:pt>
                <c:pt idx="28465">
                  <c:v>123.87370000000125</c:v>
                </c:pt>
                <c:pt idx="28466">
                  <c:v>123.87370000000125</c:v>
                </c:pt>
                <c:pt idx="28467">
                  <c:v>123.87370000000125</c:v>
                </c:pt>
                <c:pt idx="28468">
                  <c:v>123.87370000000125</c:v>
                </c:pt>
                <c:pt idx="28469">
                  <c:v>123.87370000000125</c:v>
                </c:pt>
                <c:pt idx="28470">
                  <c:v>123.87370000000125</c:v>
                </c:pt>
                <c:pt idx="28471">
                  <c:v>123.87370000000125</c:v>
                </c:pt>
                <c:pt idx="28472">
                  <c:v>123.87370000000125</c:v>
                </c:pt>
                <c:pt idx="28473">
                  <c:v>123.87370000000125</c:v>
                </c:pt>
                <c:pt idx="28474">
                  <c:v>123.87370000000125</c:v>
                </c:pt>
                <c:pt idx="28475">
                  <c:v>123.87370000000125</c:v>
                </c:pt>
                <c:pt idx="28476">
                  <c:v>123.87370000000125</c:v>
                </c:pt>
                <c:pt idx="28477">
                  <c:v>123.87370000000125</c:v>
                </c:pt>
                <c:pt idx="28478">
                  <c:v>123.87370000000125</c:v>
                </c:pt>
                <c:pt idx="28479">
                  <c:v>123.87370000000125</c:v>
                </c:pt>
                <c:pt idx="28480">
                  <c:v>123.87370000000125</c:v>
                </c:pt>
                <c:pt idx="28481">
                  <c:v>123.87370000000125</c:v>
                </c:pt>
                <c:pt idx="28482">
                  <c:v>123.87370000000125</c:v>
                </c:pt>
                <c:pt idx="28483">
                  <c:v>123.87370000000125</c:v>
                </c:pt>
                <c:pt idx="28484">
                  <c:v>123.87370000000125</c:v>
                </c:pt>
                <c:pt idx="28485">
                  <c:v>123.87370000000125</c:v>
                </c:pt>
                <c:pt idx="28486">
                  <c:v>123.87370000000125</c:v>
                </c:pt>
                <c:pt idx="28487">
                  <c:v>123.87370000000125</c:v>
                </c:pt>
                <c:pt idx="28488">
                  <c:v>123.87370000000125</c:v>
                </c:pt>
                <c:pt idx="28489">
                  <c:v>123.87370000000125</c:v>
                </c:pt>
                <c:pt idx="28490">
                  <c:v>123.87370000000125</c:v>
                </c:pt>
                <c:pt idx="28491">
                  <c:v>123.87370000000125</c:v>
                </c:pt>
                <c:pt idx="28492">
                  <c:v>123.87370000000125</c:v>
                </c:pt>
                <c:pt idx="28493">
                  <c:v>123.87370000000125</c:v>
                </c:pt>
                <c:pt idx="28494">
                  <c:v>123.87370000000125</c:v>
                </c:pt>
                <c:pt idx="28495">
                  <c:v>123.87370000000125</c:v>
                </c:pt>
                <c:pt idx="28496">
                  <c:v>123.87370000000125</c:v>
                </c:pt>
                <c:pt idx="28497">
                  <c:v>123.87370000000125</c:v>
                </c:pt>
                <c:pt idx="28498">
                  <c:v>123.87370000000125</c:v>
                </c:pt>
                <c:pt idx="28499">
                  <c:v>123.87370000000125</c:v>
                </c:pt>
                <c:pt idx="28500">
                  <c:v>123.87370000000125</c:v>
                </c:pt>
                <c:pt idx="28501">
                  <c:v>123.87370000000125</c:v>
                </c:pt>
                <c:pt idx="28502">
                  <c:v>123.87370000000125</c:v>
                </c:pt>
                <c:pt idx="28503">
                  <c:v>123.87370000000125</c:v>
                </c:pt>
                <c:pt idx="28504">
                  <c:v>123.87370000000125</c:v>
                </c:pt>
                <c:pt idx="28505">
                  <c:v>123.87370000000125</c:v>
                </c:pt>
                <c:pt idx="28506">
                  <c:v>123.87370000000125</c:v>
                </c:pt>
                <c:pt idx="28507">
                  <c:v>123.87370000000125</c:v>
                </c:pt>
                <c:pt idx="28508">
                  <c:v>123.87370000000125</c:v>
                </c:pt>
                <c:pt idx="28509">
                  <c:v>123.87370000000125</c:v>
                </c:pt>
                <c:pt idx="28510">
                  <c:v>123.87370000000125</c:v>
                </c:pt>
                <c:pt idx="28511">
                  <c:v>123.87370000000125</c:v>
                </c:pt>
                <c:pt idx="28512">
                  <c:v>123.87370000000125</c:v>
                </c:pt>
                <c:pt idx="28513">
                  <c:v>123.87370000000125</c:v>
                </c:pt>
                <c:pt idx="28514">
                  <c:v>123.87370000000125</c:v>
                </c:pt>
                <c:pt idx="28515">
                  <c:v>123.87370000000125</c:v>
                </c:pt>
                <c:pt idx="28516">
                  <c:v>123.87370000000125</c:v>
                </c:pt>
                <c:pt idx="28517">
                  <c:v>123.87370000000125</c:v>
                </c:pt>
                <c:pt idx="28518">
                  <c:v>123.87370000000125</c:v>
                </c:pt>
                <c:pt idx="28519">
                  <c:v>123.87370000000125</c:v>
                </c:pt>
                <c:pt idx="28520">
                  <c:v>123.87370000000125</c:v>
                </c:pt>
                <c:pt idx="28521">
                  <c:v>123.87370000000125</c:v>
                </c:pt>
                <c:pt idx="28522">
                  <c:v>123.87370000000125</c:v>
                </c:pt>
                <c:pt idx="28523">
                  <c:v>123.87370000000125</c:v>
                </c:pt>
                <c:pt idx="28524">
                  <c:v>123.87370000000125</c:v>
                </c:pt>
                <c:pt idx="28525">
                  <c:v>123.87370000000125</c:v>
                </c:pt>
                <c:pt idx="28526">
                  <c:v>123.87370000000125</c:v>
                </c:pt>
                <c:pt idx="28527">
                  <c:v>123.87370000000125</c:v>
                </c:pt>
                <c:pt idx="28528">
                  <c:v>123.87370000000125</c:v>
                </c:pt>
                <c:pt idx="28529">
                  <c:v>123.87370000000125</c:v>
                </c:pt>
                <c:pt idx="28530">
                  <c:v>123.87370000000125</c:v>
                </c:pt>
                <c:pt idx="28531">
                  <c:v>123.87370000000125</c:v>
                </c:pt>
                <c:pt idx="28532">
                  <c:v>123.87370000000125</c:v>
                </c:pt>
                <c:pt idx="28533">
                  <c:v>123.87370000000125</c:v>
                </c:pt>
                <c:pt idx="28534">
                  <c:v>123.87370000000125</c:v>
                </c:pt>
                <c:pt idx="28535">
                  <c:v>123.87370000000125</c:v>
                </c:pt>
                <c:pt idx="28536">
                  <c:v>123.87370000000125</c:v>
                </c:pt>
                <c:pt idx="28537">
                  <c:v>123.87370000000125</c:v>
                </c:pt>
                <c:pt idx="28538">
                  <c:v>123.87370000000125</c:v>
                </c:pt>
                <c:pt idx="28539">
                  <c:v>123.87370000000125</c:v>
                </c:pt>
                <c:pt idx="28540">
                  <c:v>123.87370000000125</c:v>
                </c:pt>
                <c:pt idx="28541">
                  <c:v>123.87370000000125</c:v>
                </c:pt>
                <c:pt idx="28542">
                  <c:v>123.87370000000125</c:v>
                </c:pt>
                <c:pt idx="28543">
                  <c:v>123.87370000000125</c:v>
                </c:pt>
                <c:pt idx="28544">
                  <c:v>123.87370000000125</c:v>
                </c:pt>
                <c:pt idx="28545">
                  <c:v>123.87370000000125</c:v>
                </c:pt>
                <c:pt idx="28546">
                  <c:v>123.87370000000125</c:v>
                </c:pt>
                <c:pt idx="28547">
                  <c:v>123.87370000000125</c:v>
                </c:pt>
                <c:pt idx="28548">
                  <c:v>123.87370000000125</c:v>
                </c:pt>
                <c:pt idx="28549">
                  <c:v>123.87370000000125</c:v>
                </c:pt>
                <c:pt idx="28550">
                  <c:v>123.87370000000125</c:v>
                </c:pt>
                <c:pt idx="28551">
                  <c:v>123.87370000000125</c:v>
                </c:pt>
                <c:pt idx="28552">
                  <c:v>123.87370000000125</c:v>
                </c:pt>
                <c:pt idx="28553">
                  <c:v>123.87370000000125</c:v>
                </c:pt>
                <c:pt idx="28554">
                  <c:v>123.87370000000125</c:v>
                </c:pt>
                <c:pt idx="28555">
                  <c:v>123.87370000000125</c:v>
                </c:pt>
                <c:pt idx="28556">
                  <c:v>123.87370000000125</c:v>
                </c:pt>
                <c:pt idx="28557">
                  <c:v>123.87370000000125</c:v>
                </c:pt>
                <c:pt idx="28558">
                  <c:v>123.87370000000125</c:v>
                </c:pt>
                <c:pt idx="28559">
                  <c:v>123.87370000000125</c:v>
                </c:pt>
                <c:pt idx="28560">
                  <c:v>123.87370000000125</c:v>
                </c:pt>
                <c:pt idx="28561">
                  <c:v>123.87370000000125</c:v>
                </c:pt>
                <c:pt idx="28562">
                  <c:v>123.87370000000125</c:v>
                </c:pt>
                <c:pt idx="28563">
                  <c:v>123.87370000000125</c:v>
                </c:pt>
                <c:pt idx="28564">
                  <c:v>123.87370000000125</c:v>
                </c:pt>
                <c:pt idx="28565">
                  <c:v>123.87370000000125</c:v>
                </c:pt>
                <c:pt idx="28566">
                  <c:v>123.87370000000125</c:v>
                </c:pt>
                <c:pt idx="28567">
                  <c:v>123.87370000000125</c:v>
                </c:pt>
                <c:pt idx="28568">
                  <c:v>123.87370000000125</c:v>
                </c:pt>
                <c:pt idx="28569">
                  <c:v>123.87370000000125</c:v>
                </c:pt>
                <c:pt idx="28570">
                  <c:v>123.87370000000125</c:v>
                </c:pt>
                <c:pt idx="28571">
                  <c:v>123.87370000000125</c:v>
                </c:pt>
                <c:pt idx="28572">
                  <c:v>123.87370000000125</c:v>
                </c:pt>
                <c:pt idx="28573">
                  <c:v>123.87370000000125</c:v>
                </c:pt>
                <c:pt idx="28574">
                  <c:v>123.87370000000125</c:v>
                </c:pt>
                <c:pt idx="28575">
                  <c:v>123.87370000000125</c:v>
                </c:pt>
                <c:pt idx="28576">
                  <c:v>123.87370000000125</c:v>
                </c:pt>
                <c:pt idx="28577">
                  <c:v>123.87370000000125</c:v>
                </c:pt>
                <c:pt idx="28578">
                  <c:v>123.87370000000125</c:v>
                </c:pt>
                <c:pt idx="28579">
                  <c:v>123.87370000000125</c:v>
                </c:pt>
                <c:pt idx="28580">
                  <c:v>123.87370000000125</c:v>
                </c:pt>
                <c:pt idx="28581">
                  <c:v>123.87370000000125</c:v>
                </c:pt>
                <c:pt idx="28582">
                  <c:v>123.87370000000125</c:v>
                </c:pt>
                <c:pt idx="28583">
                  <c:v>123.87370000000125</c:v>
                </c:pt>
                <c:pt idx="28584">
                  <c:v>123.87370000000125</c:v>
                </c:pt>
                <c:pt idx="28585">
                  <c:v>123.87370000000125</c:v>
                </c:pt>
                <c:pt idx="28586">
                  <c:v>123.87370000000125</c:v>
                </c:pt>
                <c:pt idx="28587">
                  <c:v>123.87370000000125</c:v>
                </c:pt>
                <c:pt idx="28588">
                  <c:v>123.87370000000125</c:v>
                </c:pt>
                <c:pt idx="28589">
                  <c:v>123.87370000000125</c:v>
                </c:pt>
                <c:pt idx="28590">
                  <c:v>123.87370000000125</c:v>
                </c:pt>
                <c:pt idx="28591">
                  <c:v>123.87370000000125</c:v>
                </c:pt>
                <c:pt idx="28592">
                  <c:v>123.87370000000125</c:v>
                </c:pt>
                <c:pt idx="28593">
                  <c:v>123.87370000000125</c:v>
                </c:pt>
                <c:pt idx="28594">
                  <c:v>123.87370000000125</c:v>
                </c:pt>
                <c:pt idx="28595">
                  <c:v>123.87370000000125</c:v>
                </c:pt>
                <c:pt idx="28596">
                  <c:v>123.87370000000125</c:v>
                </c:pt>
                <c:pt idx="28597">
                  <c:v>123.87370000000125</c:v>
                </c:pt>
                <c:pt idx="28598">
                  <c:v>123.87370000000125</c:v>
                </c:pt>
                <c:pt idx="28599">
                  <c:v>123.87370000000125</c:v>
                </c:pt>
                <c:pt idx="28600">
                  <c:v>123.87370000000125</c:v>
                </c:pt>
                <c:pt idx="28601">
                  <c:v>123.87370000000125</c:v>
                </c:pt>
                <c:pt idx="28602">
                  <c:v>123.87370000000125</c:v>
                </c:pt>
                <c:pt idx="28603">
                  <c:v>123.87370000000125</c:v>
                </c:pt>
                <c:pt idx="28604">
                  <c:v>123.87370000000125</c:v>
                </c:pt>
                <c:pt idx="28605">
                  <c:v>123.87370000000125</c:v>
                </c:pt>
                <c:pt idx="28606">
                  <c:v>123.87370000000125</c:v>
                </c:pt>
                <c:pt idx="28607">
                  <c:v>123.87370000000125</c:v>
                </c:pt>
                <c:pt idx="28608">
                  <c:v>123.87370000000125</c:v>
                </c:pt>
                <c:pt idx="28609">
                  <c:v>123.87370000000125</c:v>
                </c:pt>
                <c:pt idx="28610">
                  <c:v>123.87370000000125</c:v>
                </c:pt>
                <c:pt idx="28611">
                  <c:v>123.87370000000125</c:v>
                </c:pt>
                <c:pt idx="28612">
                  <c:v>123.87370000000125</c:v>
                </c:pt>
                <c:pt idx="28613">
                  <c:v>123.87370000000125</c:v>
                </c:pt>
                <c:pt idx="28614">
                  <c:v>123.87370000000125</c:v>
                </c:pt>
                <c:pt idx="28615">
                  <c:v>123.87370000000125</c:v>
                </c:pt>
                <c:pt idx="28616">
                  <c:v>123.87370000000125</c:v>
                </c:pt>
                <c:pt idx="28617">
                  <c:v>123.87370000000125</c:v>
                </c:pt>
                <c:pt idx="28618">
                  <c:v>123.87370000000125</c:v>
                </c:pt>
                <c:pt idx="28619">
                  <c:v>123.87370000000125</c:v>
                </c:pt>
                <c:pt idx="28620">
                  <c:v>123.87370000000125</c:v>
                </c:pt>
                <c:pt idx="28621">
                  <c:v>123.87370000000125</c:v>
                </c:pt>
                <c:pt idx="28622">
                  <c:v>123.87433000000125</c:v>
                </c:pt>
                <c:pt idx="28623">
                  <c:v>123.87433000000125</c:v>
                </c:pt>
                <c:pt idx="28624">
                  <c:v>123.87433000000125</c:v>
                </c:pt>
                <c:pt idx="28625">
                  <c:v>123.87433000000125</c:v>
                </c:pt>
                <c:pt idx="28626">
                  <c:v>123.87433000000125</c:v>
                </c:pt>
                <c:pt idx="28627">
                  <c:v>123.87433000000125</c:v>
                </c:pt>
                <c:pt idx="28628">
                  <c:v>123.87433000000125</c:v>
                </c:pt>
                <c:pt idx="28629">
                  <c:v>123.87433000000125</c:v>
                </c:pt>
                <c:pt idx="28630">
                  <c:v>123.87433000000125</c:v>
                </c:pt>
                <c:pt idx="28631">
                  <c:v>123.87433000000125</c:v>
                </c:pt>
                <c:pt idx="28632">
                  <c:v>123.87433000000125</c:v>
                </c:pt>
                <c:pt idx="28633">
                  <c:v>123.87433000000125</c:v>
                </c:pt>
                <c:pt idx="28634">
                  <c:v>123.87433000000125</c:v>
                </c:pt>
                <c:pt idx="28635">
                  <c:v>123.87433000000125</c:v>
                </c:pt>
                <c:pt idx="28636">
                  <c:v>123.87433000000125</c:v>
                </c:pt>
                <c:pt idx="28637">
                  <c:v>123.87433000000125</c:v>
                </c:pt>
                <c:pt idx="28638">
                  <c:v>123.87433000000125</c:v>
                </c:pt>
                <c:pt idx="28639">
                  <c:v>123.87433000000125</c:v>
                </c:pt>
                <c:pt idx="28640">
                  <c:v>123.87433000000125</c:v>
                </c:pt>
                <c:pt idx="28641">
                  <c:v>123.87433000000125</c:v>
                </c:pt>
                <c:pt idx="28642">
                  <c:v>123.87433000000125</c:v>
                </c:pt>
                <c:pt idx="28643">
                  <c:v>123.87433000000125</c:v>
                </c:pt>
                <c:pt idx="28644">
                  <c:v>123.87433000000125</c:v>
                </c:pt>
                <c:pt idx="28645">
                  <c:v>123.87621000000125</c:v>
                </c:pt>
                <c:pt idx="28646">
                  <c:v>123.88641000000125</c:v>
                </c:pt>
                <c:pt idx="28647">
                  <c:v>123.89638000000124</c:v>
                </c:pt>
                <c:pt idx="28648">
                  <c:v>123.90241000000124</c:v>
                </c:pt>
                <c:pt idx="28649">
                  <c:v>123.90256000000124</c:v>
                </c:pt>
                <c:pt idx="28650">
                  <c:v>123.90256000000124</c:v>
                </c:pt>
                <c:pt idx="28651">
                  <c:v>123.90256000000124</c:v>
                </c:pt>
                <c:pt idx="28652">
                  <c:v>123.90256000000124</c:v>
                </c:pt>
                <c:pt idx="28653">
                  <c:v>123.90256000000124</c:v>
                </c:pt>
                <c:pt idx="28654">
                  <c:v>123.90256000000124</c:v>
                </c:pt>
                <c:pt idx="28655">
                  <c:v>123.90256000000124</c:v>
                </c:pt>
                <c:pt idx="28656">
                  <c:v>123.90256000000124</c:v>
                </c:pt>
                <c:pt idx="28657">
                  <c:v>123.90256000000124</c:v>
                </c:pt>
                <c:pt idx="28658">
                  <c:v>123.90256000000124</c:v>
                </c:pt>
                <c:pt idx="28659">
                  <c:v>123.90256000000124</c:v>
                </c:pt>
                <c:pt idx="28660">
                  <c:v>123.90256000000124</c:v>
                </c:pt>
                <c:pt idx="28661">
                  <c:v>123.90256000000124</c:v>
                </c:pt>
                <c:pt idx="28662">
                  <c:v>123.90256000000124</c:v>
                </c:pt>
                <c:pt idx="28663">
                  <c:v>123.90256000000124</c:v>
                </c:pt>
                <c:pt idx="28664">
                  <c:v>123.90256000000124</c:v>
                </c:pt>
                <c:pt idx="28665">
                  <c:v>123.90256000000124</c:v>
                </c:pt>
                <c:pt idx="28666">
                  <c:v>123.90256000000124</c:v>
                </c:pt>
                <c:pt idx="28667">
                  <c:v>123.90256000000124</c:v>
                </c:pt>
                <c:pt idx="28668">
                  <c:v>123.90256000000124</c:v>
                </c:pt>
                <c:pt idx="28669">
                  <c:v>123.90256000000124</c:v>
                </c:pt>
                <c:pt idx="28670">
                  <c:v>123.90256000000124</c:v>
                </c:pt>
                <c:pt idx="28671">
                  <c:v>123.90256000000124</c:v>
                </c:pt>
                <c:pt idx="28672">
                  <c:v>123.90256000000124</c:v>
                </c:pt>
                <c:pt idx="28673">
                  <c:v>123.90256000000124</c:v>
                </c:pt>
                <c:pt idx="28674">
                  <c:v>123.90256000000124</c:v>
                </c:pt>
                <c:pt idx="28675">
                  <c:v>123.90256000000124</c:v>
                </c:pt>
                <c:pt idx="28676">
                  <c:v>123.90256000000124</c:v>
                </c:pt>
                <c:pt idx="28677">
                  <c:v>123.90256000000124</c:v>
                </c:pt>
                <c:pt idx="28678">
                  <c:v>123.90256000000124</c:v>
                </c:pt>
                <c:pt idx="28679">
                  <c:v>123.90256000000124</c:v>
                </c:pt>
                <c:pt idx="28680">
                  <c:v>123.90256000000124</c:v>
                </c:pt>
                <c:pt idx="28681">
                  <c:v>123.90256000000124</c:v>
                </c:pt>
                <c:pt idx="28682">
                  <c:v>123.90256000000124</c:v>
                </c:pt>
                <c:pt idx="28683">
                  <c:v>123.90256000000124</c:v>
                </c:pt>
                <c:pt idx="28684">
                  <c:v>123.90256000000124</c:v>
                </c:pt>
                <c:pt idx="28685">
                  <c:v>123.90256000000124</c:v>
                </c:pt>
                <c:pt idx="28686">
                  <c:v>123.90256000000124</c:v>
                </c:pt>
                <c:pt idx="28687">
                  <c:v>123.90256000000124</c:v>
                </c:pt>
                <c:pt idx="28688">
                  <c:v>123.90256000000124</c:v>
                </c:pt>
                <c:pt idx="28689">
                  <c:v>123.90256000000124</c:v>
                </c:pt>
                <c:pt idx="28690">
                  <c:v>123.90256000000124</c:v>
                </c:pt>
                <c:pt idx="28691">
                  <c:v>123.90256000000124</c:v>
                </c:pt>
                <c:pt idx="28692">
                  <c:v>123.90256000000124</c:v>
                </c:pt>
                <c:pt idx="28693">
                  <c:v>123.90256000000124</c:v>
                </c:pt>
                <c:pt idx="28694">
                  <c:v>123.90256000000124</c:v>
                </c:pt>
                <c:pt idx="28695">
                  <c:v>123.90256000000124</c:v>
                </c:pt>
                <c:pt idx="28696">
                  <c:v>123.90256000000124</c:v>
                </c:pt>
                <c:pt idx="28697">
                  <c:v>123.90256000000124</c:v>
                </c:pt>
                <c:pt idx="28698">
                  <c:v>123.90256000000124</c:v>
                </c:pt>
                <c:pt idx="28699">
                  <c:v>123.90256000000124</c:v>
                </c:pt>
                <c:pt idx="28700">
                  <c:v>123.90256000000124</c:v>
                </c:pt>
                <c:pt idx="28701">
                  <c:v>123.90256000000124</c:v>
                </c:pt>
                <c:pt idx="28702">
                  <c:v>123.90256000000124</c:v>
                </c:pt>
                <c:pt idx="28703">
                  <c:v>123.90256000000124</c:v>
                </c:pt>
                <c:pt idx="28704">
                  <c:v>123.90256000000124</c:v>
                </c:pt>
                <c:pt idx="28705">
                  <c:v>123.90256000000124</c:v>
                </c:pt>
                <c:pt idx="28706">
                  <c:v>123.90256000000124</c:v>
                </c:pt>
                <c:pt idx="28707">
                  <c:v>123.90256000000124</c:v>
                </c:pt>
                <c:pt idx="28708">
                  <c:v>123.90256000000124</c:v>
                </c:pt>
                <c:pt idx="28709">
                  <c:v>123.90256000000124</c:v>
                </c:pt>
                <c:pt idx="28710">
                  <c:v>123.90256000000124</c:v>
                </c:pt>
                <c:pt idx="28711">
                  <c:v>123.90256000000124</c:v>
                </c:pt>
                <c:pt idx="28712">
                  <c:v>123.90256000000124</c:v>
                </c:pt>
                <c:pt idx="28713">
                  <c:v>123.90256000000124</c:v>
                </c:pt>
                <c:pt idx="28714">
                  <c:v>123.90256000000124</c:v>
                </c:pt>
                <c:pt idx="28715">
                  <c:v>123.90256000000124</c:v>
                </c:pt>
                <c:pt idx="28716">
                  <c:v>123.90256000000124</c:v>
                </c:pt>
                <c:pt idx="28717">
                  <c:v>123.90256000000124</c:v>
                </c:pt>
                <c:pt idx="28718">
                  <c:v>123.90256000000124</c:v>
                </c:pt>
                <c:pt idx="28719">
                  <c:v>123.90256000000124</c:v>
                </c:pt>
                <c:pt idx="28720">
                  <c:v>123.90256000000124</c:v>
                </c:pt>
                <c:pt idx="28721">
                  <c:v>123.90256000000124</c:v>
                </c:pt>
                <c:pt idx="28722">
                  <c:v>123.90256000000124</c:v>
                </c:pt>
                <c:pt idx="28723">
                  <c:v>123.90256000000124</c:v>
                </c:pt>
                <c:pt idx="28724">
                  <c:v>123.90395000000125</c:v>
                </c:pt>
                <c:pt idx="28725">
                  <c:v>123.90857000000125</c:v>
                </c:pt>
                <c:pt idx="28726">
                  <c:v>123.91667000000125</c:v>
                </c:pt>
                <c:pt idx="28727">
                  <c:v>123.92295000000125</c:v>
                </c:pt>
                <c:pt idx="28728">
                  <c:v>123.92640000000125</c:v>
                </c:pt>
                <c:pt idx="28729">
                  <c:v>123.92788000000125</c:v>
                </c:pt>
                <c:pt idx="28730">
                  <c:v>123.92825000000126</c:v>
                </c:pt>
                <c:pt idx="28731">
                  <c:v>123.92825000000126</c:v>
                </c:pt>
                <c:pt idx="28732">
                  <c:v>123.92825000000126</c:v>
                </c:pt>
                <c:pt idx="28733">
                  <c:v>123.92825000000126</c:v>
                </c:pt>
                <c:pt idx="28734">
                  <c:v>123.92825000000126</c:v>
                </c:pt>
                <c:pt idx="28735">
                  <c:v>123.92825000000126</c:v>
                </c:pt>
                <c:pt idx="28736">
                  <c:v>123.92825000000126</c:v>
                </c:pt>
                <c:pt idx="28737">
                  <c:v>123.92825000000126</c:v>
                </c:pt>
                <c:pt idx="28738">
                  <c:v>123.92825000000126</c:v>
                </c:pt>
                <c:pt idx="28739">
                  <c:v>123.92825000000126</c:v>
                </c:pt>
                <c:pt idx="28740">
                  <c:v>123.92825000000126</c:v>
                </c:pt>
                <c:pt idx="28741">
                  <c:v>123.92825000000126</c:v>
                </c:pt>
                <c:pt idx="28742">
                  <c:v>123.92825000000126</c:v>
                </c:pt>
                <c:pt idx="28743">
                  <c:v>123.92825000000126</c:v>
                </c:pt>
                <c:pt idx="28744">
                  <c:v>123.92825000000126</c:v>
                </c:pt>
                <c:pt idx="28745">
                  <c:v>123.92825000000126</c:v>
                </c:pt>
                <c:pt idx="28746">
                  <c:v>123.92825000000126</c:v>
                </c:pt>
                <c:pt idx="28747">
                  <c:v>123.92825000000126</c:v>
                </c:pt>
                <c:pt idx="28748">
                  <c:v>123.92825000000126</c:v>
                </c:pt>
                <c:pt idx="28749">
                  <c:v>123.92825000000126</c:v>
                </c:pt>
                <c:pt idx="28750">
                  <c:v>123.92825000000126</c:v>
                </c:pt>
                <c:pt idx="28751">
                  <c:v>123.92825000000126</c:v>
                </c:pt>
                <c:pt idx="28752">
                  <c:v>123.92825000000126</c:v>
                </c:pt>
                <c:pt idx="28753">
                  <c:v>123.92825000000126</c:v>
                </c:pt>
                <c:pt idx="28754">
                  <c:v>123.92825000000126</c:v>
                </c:pt>
                <c:pt idx="28755">
                  <c:v>123.92825000000126</c:v>
                </c:pt>
                <c:pt idx="28756">
                  <c:v>123.92825000000126</c:v>
                </c:pt>
                <c:pt idx="28757">
                  <c:v>123.92825000000126</c:v>
                </c:pt>
                <c:pt idx="28758">
                  <c:v>123.92825000000126</c:v>
                </c:pt>
                <c:pt idx="28759">
                  <c:v>123.92825000000126</c:v>
                </c:pt>
                <c:pt idx="28760">
                  <c:v>123.92825000000126</c:v>
                </c:pt>
                <c:pt idx="28761">
                  <c:v>123.92825000000126</c:v>
                </c:pt>
                <c:pt idx="28762">
                  <c:v>123.92825000000126</c:v>
                </c:pt>
                <c:pt idx="28763">
                  <c:v>123.92825000000126</c:v>
                </c:pt>
                <c:pt idx="28764">
                  <c:v>123.92825000000126</c:v>
                </c:pt>
                <c:pt idx="28765">
                  <c:v>123.92825000000126</c:v>
                </c:pt>
                <c:pt idx="28766">
                  <c:v>123.92825000000126</c:v>
                </c:pt>
                <c:pt idx="28767">
                  <c:v>123.92825000000126</c:v>
                </c:pt>
                <c:pt idx="28768">
                  <c:v>123.92825000000126</c:v>
                </c:pt>
                <c:pt idx="28769">
                  <c:v>123.92825000000126</c:v>
                </c:pt>
                <c:pt idx="28770">
                  <c:v>123.92825000000126</c:v>
                </c:pt>
                <c:pt idx="28771">
                  <c:v>123.92825000000126</c:v>
                </c:pt>
                <c:pt idx="28772">
                  <c:v>123.92825000000126</c:v>
                </c:pt>
                <c:pt idx="28773">
                  <c:v>123.92825000000126</c:v>
                </c:pt>
                <c:pt idx="28774">
                  <c:v>123.92825000000126</c:v>
                </c:pt>
                <c:pt idx="28775">
                  <c:v>123.92825000000126</c:v>
                </c:pt>
                <c:pt idx="28776">
                  <c:v>123.92825000000126</c:v>
                </c:pt>
                <c:pt idx="28777">
                  <c:v>123.92825000000126</c:v>
                </c:pt>
                <c:pt idx="28778">
                  <c:v>123.92825000000126</c:v>
                </c:pt>
                <c:pt idx="28779">
                  <c:v>123.92825000000126</c:v>
                </c:pt>
                <c:pt idx="28780">
                  <c:v>123.92825000000126</c:v>
                </c:pt>
                <c:pt idx="28781">
                  <c:v>123.92825000000126</c:v>
                </c:pt>
                <c:pt idx="28782">
                  <c:v>123.92825000000126</c:v>
                </c:pt>
                <c:pt idx="28783">
                  <c:v>123.92825000000126</c:v>
                </c:pt>
                <c:pt idx="28784">
                  <c:v>123.92825000000126</c:v>
                </c:pt>
                <c:pt idx="28785">
                  <c:v>123.92825000000126</c:v>
                </c:pt>
                <c:pt idx="28786">
                  <c:v>123.92825000000126</c:v>
                </c:pt>
                <c:pt idx="28787">
                  <c:v>123.92825000000126</c:v>
                </c:pt>
                <c:pt idx="28788">
                  <c:v>123.92825000000126</c:v>
                </c:pt>
                <c:pt idx="28789">
                  <c:v>123.92825000000126</c:v>
                </c:pt>
                <c:pt idx="28790">
                  <c:v>123.94295000000126</c:v>
                </c:pt>
                <c:pt idx="28791">
                  <c:v>123.98249000000126</c:v>
                </c:pt>
                <c:pt idx="28792">
                  <c:v>124.02074000000127</c:v>
                </c:pt>
                <c:pt idx="28793">
                  <c:v>124.04887000000127</c:v>
                </c:pt>
                <c:pt idx="28794">
                  <c:v>124.06390000000127</c:v>
                </c:pt>
                <c:pt idx="28795">
                  <c:v>124.06535000000127</c:v>
                </c:pt>
                <c:pt idx="28796">
                  <c:v>124.06535000000127</c:v>
                </c:pt>
                <c:pt idx="28797">
                  <c:v>124.06535000000127</c:v>
                </c:pt>
                <c:pt idx="28798">
                  <c:v>124.06535000000127</c:v>
                </c:pt>
                <c:pt idx="28799">
                  <c:v>124.06535000000127</c:v>
                </c:pt>
                <c:pt idx="28800">
                  <c:v>124.06535000000127</c:v>
                </c:pt>
                <c:pt idx="28801">
                  <c:v>124.06535000000127</c:v>
                </c:pt>
                <c:pt idx="28802">
                  <c:v>124.06535000000127</c:v>
                </c:pt>
                <c:pt idx="28803">
                  <c:v>124.06535000000127</c:v>
                </c:pt>
                <c:pt idx="28804">
                  <c:v>124.06535000000127</c:v>
                </c:pt>
                <c:pt idx="28805">
                  <c:v>124.06535000000127</c:v>
                </c:pt>
                <c:pt idx="28806">
                  <c:v>124.06535000000127</c:v>
                </c:pt>
                <c:pt idx="28807">
                  <c:v>124.06535000000127</c:v>
                </c:pt>
                <c:pt idx="28808">
                  <c:v>124.06535000000127</c:v>
                </c:pt>
                <c:pt idx="28809">
                  <c:v>124.06535000000127</c:v>
                </c:pt>
                <c:pt idx="28810">
                  <c:v>124.07386000000128</c:v>
                </c:pt>
                <c:pt idx="28811">
                  <c:v>124.08826000000127</c:v>
                </c:pt>
                <c:pt idx="28812">
                  <c:v>124.10043000000127</c:v>
                </c:pt>
                <c:pt idx="28813">
                  <c:v>124.10739000000127</c:v>
                </c:pt>
                <c:pt idx="28814">
                  <c:v>124.11106000000127</c:v>
                </c:pt>
                <c:pt idx="28815">
                  <c:v>124.11289000000127</c:v>
                </c:pt>
                <c:pt idx="28816">
                  <c:v>124.11388000000127</c:v>
                </c:pt>
                <c:pt idx="28817">
                  <c:v>124.11389000000128</c:v>
                </c:pt>
                <c:pt idx="28818">
                  <c:v>124.11389000000128</c:v>
                </c:pt>
                <c:pt idx="28819">
                  <c:v>124.11389000000128</c:v>
                </c:pt>
                <c:pt idx="28820">
                  <c:v>124.11389000000128</c:v>
                </c:pt>
                <c:pt idx="28821">
                  <c:v>124.11389000000128</c:v>
                </c:pt>
                <c:pt idx="28822">
                  <c:v>124.11389000000128</c:v>
                </c:pt>
                <c:pt idx="28823">
                  <c:v>124.11389000000128</c:v>
                </c:pt>
                <c:pt idx="28824">
                  <c:v>124.11389000000128</c:v>
                </c:pt>
                <c:pt idx="28825">
                  <c:v>124.11389000000128</c:v>
                </c:pt>
                <c:pt idx="28826">
                  <c:v>124.11389000000128</c:v>
                </c:pt>
                <c:pt idx="28827">
                  <c:v>124.11389000000128</c:v>
                </c:pt>
                <c:pt idx="28828">
                  <c:v>124.11389000000128</c:v>
                </c:pt>
                <c:pt idx="28829">
                  <c:v>124.11389000000128</c:v>
                </c:pt>
                <c:pt idx="28830">
                  <c:v>124.11389000000128</c:v>
                </c:pt>
                <c:pt idx="28831">
                  <c:v>124.11389000000128</c:v>
                </c:pt>
                <c:pt idx="28832">
                  <c:v>124.11389000000128</c:v>
                </c:pt>
                <c:pt idx="28833">
                  <c:v>124.11389000000128</c:v>
                </c:pt>
                <c:pt idx="28834">
                  <c:v>124.11389000000128</c:v>
                </c:pt>
                <c:pt idx="28835">
                  <c:v>124.11389000000128</c:v>
                </c:pt>
                <c:pt idx="28836">
                  <c:v>124.11389000000128</c:v>
                </c:pt>
                <c:pt idx="28837">
                  <c:v>124.11389000000128</c:v>
                </c:pt>
                <c:pt idx="28838">
                  <c:v>124.11389000000128</c:v>
                </c:pt>
                <c:pt idx="28839">
                  <c:v>124.11389000000128</c:v>
                </c:pt>
                <c:pt idx="28840">
                  <c:v>124.11389000000128</c:v>
                </c:pt>
                <c:pt idx="28841">
                  <c:v>124.11389000000128</c:v>
                </c:pt>
                <c:pt idx="28842">
                  <c:v>124.11389000000128</c:v>
                </c:pt>
                <c:pt idx="28843">
                  <c:v>124.11389000000128</c:v>
                </c:pt>
                <c:pt idx="28844">
                  <c:v>124.11389000000128</c:v>
                </c:pt>
                <c:pt idx="28845">
                  <c:v>124.11389000000128</c:v>
                </c:pt>
                <c:pt idx="28846">
                  <c:v>124.11389000000128</c:v>
                </c:pt>
                <c:pt idx="28847">
                  <c:v>124.11389000000128</c:v>
                </c:pt>
                <c:pt idx="28848">
                  <c:v>124.11389000000128</c:v>
                </c:pt>
                <c:pt idx="28849">
                  <c:v>124.13030000000127</c:v>
                </c:pt>
                <c:pt idx="28850">
                  <c:v>124.15182000000127</c:v>
                </c:pt>
                <c:pt idx="28851">
                  <c:v>124.16559000000126</c:v>
                </c:pt>
                <c:pt idx="28852">
                  <c:v>124.16966000000126</c:v>
                </c:pt>
                <c:pt idx="28853">
                  <c:v>124.17083000000126</c:v>
                </c:pt>
                <c:pt idx="28854">
                  <c:v>124.17152000000127</c:v>
                </c:pt>
                <c:pt idx="28855">
                  <c:v>124.17189000000127</c:v>
                </c:pt>
                <c:pt idx="28856">
                  <c:v>124.17213000000127</c:v>
                </c:pt>
                <c:pt idx="28857">
                  <c:v>124.17219000000128</c:v>
                </c:pt>
                <c:pt idx="28858">
                  <c:v>124.17219000000128</c:v>
                </c:pt>
                <c:pt idx="28859">
                  <c:v>124.17219000000128</c:v>
                </c:pt>
                <c:pt idx="28860">
                  <c:v>124.17219000000128</c:v>
                </c:pt>
                <c:pt idx="28861">
                  <c:v>124.17219000000128</c:v>
                </c:pt>
                <c:pt idx="28862">
                  <c:v>124.17219000000128</c:v>
                </c:pt>
                <c:pt idx="28863">
                  <c:v>124.17219000000128</c:v>
                </c:pt>
                <c:pt idx="28864">
                  <c:v>124.17219000000128</c:v>
                </c:pt>
                <c:pt idx="28865">
                  <c:v>124.17219000000128</c:v>
                </c:pt>
                <c:pt idx="28866">
                  <c:v>124.17219000000128</c:v>
                </c:pt>
                <c:pt idx="28867">
                  <c:v>124.17219000000128</c:v>
                </c:pt>
                <c:pt idx="28868">
                  <c:v>124.17219000000128</c:v>
                </c:pt>
                <c:pt idx="28869">
                  <c:v>124.17219000000128</c:v>
                </c:pt>
                <c:pt idx="28870">
                  <c:v>124.17219000000128</c:v>
                </c:pt>
                <c:pt idx="28871">
                  <c:v>124.17219000000128</c:v>
                </c:pt>
                <c:pt idx="28872">
                  <c:v>124.17219000000128</c:v>
                </c:pt>
                <c:pt idx="28873">
                  <c:v>124.17219000000128</c:v>
                </c:pt>
                <c:pt idx="28874">
                  <c:v>124.17219000000128</c:v>
                </c:pt>
                <c:pt idx="28875">
                  <c:v>124.17219000000128</c:v>
                </c:pt>
                <c:pt idx="28876">
                  <c:v>124.17219000000128</c:v>
                </c:pt>
                <c:pt idx="28877">
                  <c:v>124.17219000000128</c:v>
                </c:pt>
                <c:pt idx="28878">
                  <c:v>124.17219000000128</c:v>
                </c:pt>
                <c:pt idx="28879">
                  <c:v>124.17219000000128</c:v>
                </c:pt>
                <c:pt idx="28880">
                  <c:v>124.17219000000128</c:v>
                </c:pt>
                <c:pt idx="28881">
                  <c:v>124.17219000000128</c:v>
                </c:pt>
                <c:pt idx="28882">
                  <c:v>124.17219000000128</c:v>
                </c:pt>
                <c:pt idx="28883">
                  <c:v>124.17219000000128</c:v>
                </c:pt>
                <c:pt idx="28884">
                  <c:v>124.17219000000128</c:v>
                </c:pt>
                <c:pt idx="28885">
                  <c:v>124.17270000000129</c:v>
                </c:pt>
                <c:pt idx="28886">
                  <c:v>124.17543000000128</c:v>
                </c:pt>
                <c:pt idx="28887">
                  <c:v>124.17871000000129</c:v>
                </c:pt>
                <c:pt idx="28888">
                  <c:v>124.18130000000129</c:v>
                </c:pt>
                <c:pt idx="28889">
                  <c:v>124.19050000000129</c:v>
                </c:pt>
                <c:pt idx="28890">
                  <c:v>124.24283000000129</c:v>
                </c:pt>
                <c:pt idx="28891">
                  <c:v>124.31628000000129</c:v>
                </c:pt>
                <c:pt idx="28892">
                  <c:v>124.41186000000128</c:v>
                </c:pt>
                <c:pt idx="28893">
                  <c:v>124.45767000000129</c:v>
                </c:pt>
                <c:pt idx="28894">
                  <c:v>124.47413000000128</c:v>
                </c:pt>
                <c:pt idx="28895">
                  <c:v>124.47413000000128</c:v>
                </c:pt>
                <c:pt idx="28896">
                  <c:v>124.47413000000128</c:v>
                </c:pt>
                <c:pt idx="28897">
                  <c:v>124.47413000000128</c:v>
                </c:pt>
                <c:pt idx="28898">
                  <c:v>124.47413000000128</c:v>
                </c:pt>
                <c:pt idx="28899">
                  <c:v>124.47413000000128</c:v>
                </c:pt>
                <c:pt idx="28900">
                  <c:v>124.47413000000128</c:v>
                </c:pt>
                <c:pt idx="28901">
                  <c:v>124.47413000000128</c:v>
                </c:pt>
                <c:pt idx="28902">
                  <c:v>124.47413000000128</c:v>
                </c:pt>
                <c:pt idx="28903">
                  <c:v>124.47413000000128</c:v>
                </c:pt>
                <c:pt idx="28904">
                  <c:v>124.47413000000128</c:v>
                </c:pt>
                <c:pt idx="28905">
                  <c:v>124.47413000000128</c:v>
                </c:pt>
                <c:pt idx="28906">
                  <c:v>124.47413000000128</c:v>
                </c:pt>
                <c:pt idx="28907">
                  <c:v>124.47413000000128</c:v>
                </c:pt>
                <c:pt idx="28908">
                  <c:v>124.47413000000128</c:v>
                </c:pt>
                <c:pt idx="28909">
                  <c:v>124.47413000000128</c:v>
                </c:pt>
                <c:pt idx="28910">
                  <c:v>124.47413000000128</c:v>
                </c:pt>
                <c:pt idx="28911">
                  <c:v>124.47413000000128</c:v>
                </c:pt>
                <c:pt idx="28912">
                  <c:v>124.47413000000128</c:v>
                </c:pt>
                <c:pt idx="28913">
                  <c:v>124.47413000000128</c:v>
                </c:pt>
                <c:pt idx="28914">
                  <c:v>124.47413000000128</c:v>
                </c:pt>
                <c:pt idx="28915">
                  <c:v>124.47413000000128</c:v>
                </c:pt>
                <c:pt idx="28916">
                  <c:v>124.47413000000128</c:v>
                </c:pt>
                <c:pt idx="28917">
                  <c:v>124.47413000000128</c:v>
                </c:pt>
                <c:pt idx="28918">
                  <c:v>124.47413000000128</c:v>
                </c:pt>
                <c:pt idx="28919">
                  <c:v>124.47413000000128</c:v>
                </c:pt>
                <c:pt idx="28920">
                  <c:v>124.47413000000128</c:v>
                </c:pt>
                <c:pt idx="28921">
                  <c:v>124.47413000000128</c:v>
                </c:pt>
                <c:pt idx="28922">
                  <c:v>124.47413000000128</c:v>
                </c:pt>
                <c:pt idx="28923">
                  <c:v>124.47413000000128</c:v>
                </c:pt>
                <c:pt idx="28924">
                  <c:v>124.47413000000128</c:v>
                </c:pt>
                <c:pt idx="28925">
                  <c:v>124.47413000000128</c:v>
                </c:pt>
                <c:pt idx="28926">
                  <c:v>124.47413000000128</c:v>
                </c:pt>
                <c:pt idx="28927">
                  <c:v>124.47413000000128</c:v>
                </c:pt>
                <c:pt idx="28928">
                  <c:v>124.47413000000128</c:v>
                </c:pt>
                <c:pt idx="28929">
                  <c:v>124.47413000000128</c:v>
                </c:pt>
                <c:pt idx="28930">
                  <c:v>124.47413000000128</c:v>
                </c:pt>
                <c:pt idx="28931">
                  <c:v>124.47413000000128</c:v>
                </c:pt>
                <c:pt idx="28932">
                  <c:v>124.47413000000128</c:v>
                </c:pt>
                <c:pt idx="28933">
                  <c:v>124.47413000000128</c:v>
                </c:pt>
                <c:pt idx="28934">
                  <c:v>124.47702000000127</c:v>
                </c:pt>
                <c:pt idx="28935">
                  <c:v>124.48391000000127</c:v>
                </c:pt>
                <c:pt idx="28936">
                  <c:v>124.49062000000127</c:v>
                </c:pt>
                <c:pt idx="28937">
                  <c:v>124.49368000000128</c:v>
                </c:pt>
                <c:pt idx="28938">
                  <c:v>124.49496000000127</c:v>
                </c:pt>
                <c:pt idx="28939">
                  <c:v>124.49507000000128</c:v>
                </c:pt>
                <c:pt idx="28940">
                  <c:v>124.49507000000128</c:v>
                </c:pt>
                <c:pt idx="28941">
                  <c:v>124.49507000000128</c:v>
                </c:pt>
                <c:pt idx="28942">
                  <c:v>124.49507000000128</c:v>
                </c:pt>
                <c:pt idx="28943">
                  <c:v>124.49507000000128</c:v>
                </c:pt>
                <c:pt idx="28944">
                  <c:v>124.49507000000128</c:v>
                </c:pt>
                <c:pt idx="28945">
                  <c:v>124.49507000000128</c:v>
                </c:pt>
                <c:pt idx="28946">
                  <c:v>124.49507000000128</c:v>
                </c:pt>
                <c:pt idx="28947">
                  <c:v>124.49507000000128</c:v>
                </c:pt>
                <c:pt idx="28948">
                  <c:v>124.49507000000128</c:v>
                </c:pt>
                <c:pt idx="28949">
                  <c:v>124.49507000000128</c:v>
                </c:pt>
                <c:pt idx="28950">
                  <c:v>124.49507000000128</c:v>
                </c:pt>
                <c:pt idx="28951">
                  <c:v>124.49507000000128</c:v>
                </c:pt>
                <c:pt idx="28952">
                  <c:v>124.49507000000128</c:v>
                </c:pt>
                <c:pt idx="28953">
                  <c:v>124.49507000000128</c:v>
                </c:pt>
                <c:pt idx="28954">
                  <c:v>124.49507000000128</c:v>
                </c:pt>
                <c:pt idx="28955">
                  <c:v>124.49507000000128</c:v>
                </c:pt>
                <c:pt idx="28956">
                  <c:v>124.49507000000128</c:v>
                </c:pt>
                <c:pt idx="28957">
                  <c:v>124.49507000000128</c:v>
                </c:pt>
                <c:pt idx="28958">
                  <c:v>124.49507000000128</c:v>
                </c:pt>
                <c:pt idx="28959">
                  <c:v>124.49507000000128</c:v>
                </c:pt>
                <c:pt idx="28960">
                  <c:v>124.49507000000128</c:v>
                </c:pt>
                <c:pt idx="28961">
                  <c:v>124.49507000000128</c:v>
                </c:pt>
                <c:pt idx="28962">
                  <c:v>124.49507000000128</c:v>
                </c:pt>
                <c:pt idx="28963">
                  <c:v>124.49507000000128</c:v>
                </c:pt>
                <c:pt idx="28964">
                  <c:v>124.49507000000128</c:v>
                </c:pt>
                <c:pt idx="28965">
                  <c:v>124.49507000000128</c:v>
                </c:pt>
                <c:pt idx="28966">
                  <c:v>124.49507000000128</c:v>
                </c:pt>
                <c:pt idx="28967">
                  <c:v>124.49507000000128</c:v>
                </c:pt>
                <c:pt idx="28968">
                  <c:v>124.49507000000128</c:v>
                </c:pt>
                <c:pt idx="28969">
                  <c:v>124.49539000000128</c:v>
                </c:pt>
                <c:pt idx="28970">
                  <c:v>124.49789000000128</c:v>
                </c:pt>
                <c:pt idx="28971">
                  <c:v>124.50757000000128</c:v>
                </c:pt>
                <c:pt idx="28972">
                  <c:v>124.51918000000128</c:v>
                </c:pt>
                <c:pt idx="28973">
                  <c:v>124.52929000000128</c:v>
                </c:pt>
                <c:pt idx="28974">
                  <c:v>124.53628000000128</c:v>
                </c:pt>
                <c:pt idx="28975">
                  <c:v>124.53983000000129</c:v>
                </c:pt>
                <c:pt idx="28976">
                  <c:v>124.54079000000129</c:v>
                </c:pt>
                <c:pt idx="28977">
                  <c:v>124.54082000000129</c:v>
                </c:pt>
                <c:pt idx="28978">
                  <c:v>124.54082000000129</c:v>
                </c:pt>
                <c:pt idx="28979">
                  <c:v>124.54082000000129</c:v>
                </c:pt>
                <c:pt idx="28980">
                  <c:v>124.54082000000129</c:v>
                </c:pt>
                <c:pt idx="28981">
                  <c:v>124.54082000000129</c:v>
                </c:pt>
                <c:pt idx="28982">
                  <c:v>124.54082000000129</c:v>
                </c:pt>
                <c:pt idx="28983">
                  <c:v>124.54082000000129</c:v>
                </c:pt>
                <c:pt idx="28984">
                  <c:v>124.54082000000129</c:v>
                </c:pt>
                <c:pt idx="28985">
                  <c:v>124.54082000000129</c:v>
                </c:pt>
                <c:pt idx="28986">
                  <c:v>124.54082000000129</c:v>
                </c:pt>
                <c:pt idx="28987">
                  <c:v>124.54082000000129</c:v>
                </c:pt>
                <c:pt idx="28988">
                  <c:v>124.54082000000129</c:v>
                </c:pt>
                <c:pt idx="28989">
                  <c:v>124.54082000000129</c:v>
                </c:pt>
                <c:pt idx="28990">
                  <c:v>124.54082000000129</c:v>
                </c:pt>
                <c:pt idx="28991">
                  <c:v>124.54082000000129</c:v>
                </c:pt>
                <c:pt idx="28992">
                  <c:v>124.54082000000129</c:v>
                </c:pt>
                <c:pt idx="28993">
                  <c:v>124.54082000000129</c:v>
                </c:pt>
                <c:pt idx="28994">
                  <c:v>124.54082000000129</c:v>
                </c:pt>
                <c:pt idx="28995">
                  <c:v>124.54082000000129</c:v>
                </c:pt>
                <c:pt idx="28996">
                  <c:v>124.54082000000129</c:v>
                </c:pt>
                <c:pt idx="28997">
                  <c:v>124.54082000000129</c:v>
                </c:pt>
                <c:pt idx="28998">
                  <c:v>124.54082000000129</c:v>
                </c:pt>
                <c:pt idx="28999">
                  <c:v>124.54082000000129</c:v>
                </c:pt>
                <c:pt idx="29000">
                  <c:v>124.54082000000129</c:v>
                </c:pt>
                <c:pt idx="29001">
                  <c:v>124.54082000000129</c:v>
                </c:pt>
                <c:pt idx="29002">
                  <c:v>124.54082000000129</c:v>
                </c:pt>
                <c:pt idx="29003">
                  <c:v>124.54082000000129</c:v>
                </c:pt>
                <c:pt idx="29004">
                  <c:v>124.54082000000129</c:v>
                </c:pt>
                <c:pt idx="29005">
                  <c:v>124.54082000000129</c:v>
                </c:pt>
                <c:pt idx="29006">
                  <c:v>124.54082000000129</c:v>
                </c:pt>
                <c:pt idx="29007">
                  <c:v>124.54082000000129</c:v>
                </c:pt>
                <c:pt idx="29008">
                  <c:v>124.54082000000129</c:v>
                </c:pt>
                <c:pt idx="29009">
                  <c:v>124.54082000000129</c:v>
                </c:pt>
                <c:pt idx="29010">
                  <c:v>124.54082000000129</c:v>
                </c:pt>
                <c:pt idx="29011">
                  <c:v>124.54082000000129</c:v>
                </c:pt>
                <c:pt idx="29012">
                  <c:v>124.54082000000129</c:v>
                </c:pt>
                <c:pt idx="29013">
                  <c:v>124.54082000000129</c:v>
                </c:pt>
                <c:pt idx="29014">
                  <c:v>124.54082000000129</c:v>
                </c:pt>
                <c:pt idx="29015">
                  <c:v>124.54082000000129</c:v>
                </c:pt>
                <c:pt idx="29016">
                  <c:v>124.54082000000129</c:v>
                </c:pt>
                <c:pt idx="29017">
                  <c:v>124.54082000000129</c:v>
                </c:pt>
                <c:pt idx="29018">
                  <c:v>124.54082000000129</c:v>
                </c:pt>
                <c:pt idx="29019">
                  <c:v>124.54082000000129</c:v>
                </c:pt>
                <c:pt idx="29020">
                  <c:v>124.54082000000129</c:v>
                </c:pt>
                <c:pt idx="29021">
                  <c:v>124.54082000000129</c:v>
                </c:pt>
                <c:pt idx="29022">
                  <c:v>124.54082000000129</c:v>
                </c:pt>
                <c:pt idx="29023">
                  <c:v>124.54082000000129</c:v>
                </c:pt>
                <c:pt idx="29024">
                  <c:v>124.54082000000129</c:v>
                </c:pt>
                <c:pt idx="29025">
                  <c:v>124.54082000000129</c:v>
                </c:pt>
                <c:pt idx="29026">
                  <c:v>124.54082000000129</c:v>
                </c:pt>
                <c:pt idx="29027">
                  <c:v>124.54082000000129</c:v>
                </c:pt>
                <c:pt idx="29028">
                  <c:v>124.54082000000129</c:v>
                </c:pt>
                <c:pt idx="29029">
                  <c:v>124.54082000000129</c:v>
                </c:pt>
                <c:pt idx="29030">
                  <c:v>124.54082000000129</c:v>
                </c:pt>
                <c:pt idx="29031">
                  <c:v>124.54082000000129</c:v>
                </c:pt>
                <c:pt idx="29032">
                  <c:v>124.54082000000129</c:v>
                </c:pt>
                <c:pt idx="29033">
                  <c:v>124.54082000000129</c:v>
                </c:pt>
                <c:pt idx="29034">
                  <c:v>124.54082000000129</c:v>
                </c:pt>
                <c:pt idx="29035">
                  <c:v>124.54082000000129</c:v>
                </c:pt>
                <c:pt idx="29036">
                  <c:v>124.54082000000129</c:v>
                </c:pt>
                <c:pt idx="29037">
                  <c:v>124.54082000000129</c:v>
                </c:pt>
                <c:pt idx="29038">
                  <c:v>124.54082000000129</c:v>
                </c:pt>
                <c:pt idx="29039">
                  <c:v>124.54082000000129</c:v>
                </c:pt>
                <c:pt idx="29040">
                  <c:v>124.54082000000129</c:v>
                </c:pt>
                <c:pt idx="29041">
                  <c:v>124.54082000000129</c:v>
                </c:pt>
                <c:pt idx="29042">
                  <c:v>124.54082000000129</c:v>
                </c:pt>
                <c:pt idx="29043">
                  <c:v>124.54082000000129</c:v>
                </c:pt>
                <c:pt idx="29044">
                  <c:v>124.54082000000129</c:v>
                </c:pt>
                <c:pt idx="29045">
                  <c:v>124.54082000000129</c:v>
                </c:pt>
                <c:pt idx="29046">
                  <c:v>124.54082000000129</c:v>
                </c:pt>
                <c:pt idx="29047">
                  <c:v>124.54082000000129</c:v>
                </c:pt>
                <c:pt idx="29048">
                  <c:v>124.54082000000129</c:v>
                </c:pt>
                <c:pt idx="29049">
                  <c:v>124.54082000000129</c:v>
                </c:pt>
                <c:pt idx="29050">
                  <c:v>124.54082000000129</c:v>
                </c:pt>
                <c:pt idx="29051">
                  <c:v>124.54082000000129</c:v>
                </c:pt>
                <c:pt idx="29052">
                  <c:v>124.54082000000129</c:v>
                </c:pt>
                <c:pt idx="29053">
                  <c:v>124.54082000000129</c:v>
                </c:pt>
                <c:pt idx="29054">
                  <c:v>124.54082000000129</c:v>
                </c:pt>
                <c:pt idx="29055">
                  <c:v>124.54082000000129</c:v>
                </c:pt>
                <c:pt idx="29056">
                  <c:v>124.54082000000129</c:v>
                </c:pt>
                <c:pt idx="29057">
                  <c:v>124.54082000000129</c:v>
                </c:pt>
                <c:pt idx="29058">
                  <c:v>124.54082000000129</c:v>
                </c:pt>
                <c:pt idx="29059">
                  <c:v>124.54082000000129</c:v>
                </c:pt>
                <c:pt idx="29060">
                  <c:v>124.54082000000129</c:v>
                </c:pt>
                <c:pt idx="29061">
                  <c:v>124.54082000000129</c:v>
                </c:pt>
                <c:pt idx="29062">
                  <c:v>124.54082000000129</c:v>
                </c:pt>
                <c:pt idx="29063">
                  <c:v>124.54082000000129</c:v>
                </c:pt>
                <c:pt idx="29064">
                  <c:v>124.54082000000129</c:v>
                </c:pt>
                <c:pt idx="29065">
                  <c:v>124.54082000000129</c:v>
                </c:pt>
                <c:pt idx="29066">
                  <c:v>124.54082000000129</c:v>
                </c:pt>
                <c:pt idx="29067">
                  <c:v>124.54082000000129</c:v>
                </c:pt>
                <c:pt idx="29068">
                  <c:v>124.54082000000129</c:v>
                </c:pt>
                <c:pt idx="29069">
                  <c:v>124.54082000000129</c:v>
                </c:pt>
                <c:pt idx="29070">
                  <c:v>124.54082000000129</c:v>
                </c:pt>
                <c:pt idx="29071">
                  <c:v>124.54082000000129</c:v>
                </c:pt>
                <c:pt idx="29072">
                  <c:v>124.54082000000129</c:v>
                </c:pt>
                <c:pt idx="29073">
                  <c:v>124.54082000000129</c:v>
                </c:pt>
                <c:pt idx="29074">
                  <c:v>124.54082000000129</c:v>
                </c:pt>
                <c:pt idx="29075">
                  <c:v>124.54082000000129</c:v>
                </c:pt>
                <c:pt idx="29076">
                  <c:v>124.54082000000129</c:v>
                </c:pt>
                <c:pt idx="29077">
                  <c:v>124.54082000000129</c:v>
                </c:pt>
                <c:pt idx="29078">
                  <c:v>124.54082000000129</c:v>
                </c:pt>
                <c:pt idx="29079">
                  <c:v>124.54082000000129</c:v>
                </c:pt>
                <c:pt idx="29080">
                  <c:v>124.54082000000129</c:v>
                </c:pt>
                <c:pt idx="29081">
                  <c:v>124.54082000000129</c:v>
                </c:pt>
                <c:pt idx="29082">
                  <c:v>124.54082000000129</c:v>
                </c:pt>
                <c:pt idx="29083">
                  <c:v>124.54082000000129</c:v>
                </c:pt>
                <c:pt idx="29084">
                  <c:v>124.54082000000129</c:v>
                </c:pt>
                <c:pt idx="29085">
                  <c:v>124.54082000000129</c:v>
                </c:pt>
                <c:pt idx="29086">
                  <c:v>124.54082000000129</c:v>
                </c:pt>
                <c:pt idx="29087">
                  <c:v>124.54082000000129</c:v>
                </c:pt>
                <c:pt idx="29088">
                  <c:v>124.54082000000129</c:v>
                </c:pt>
                <c:pt idx="29089">
                  <c:v>124.54082000000129</c:v>
                </c:pt>
                <c:pt idx="29090">
                  <c:v>124.54082000000129</c:v>
                </c:pt>
                <c:pt idx="29091">
                  <c:v>124.54082000000129</c:v>
                </c:pt>
                <c:pt idx="29092">
                  <c:v>124.54082000000129</c:v>
                </c:pt>
                <c:pt idx="29093">
                  <c:v>124.54082000000129</c:v>
                </c:pt>
                <c:pt idx="29094">
                  <c:v>124.54082000000129</c:v>
                </c:pt>
                <c:pt idx="29095">
                  <c:v>124.54082000000129</c:v>
                </c:pt>
                <c:pt idx="29096">
                  <c:v>124.54082000000129</c:v>
                </c:pt>
                <c:pt idx="29097">
                  <c:v>124.54082000000129</c:v>
                </c:pt>
                <c:pt idx="29098">
                  <c:v>124.54082000000129</c:v>
                </c:pt>
                <c:pt idx="29099">
                  <c:v>124.54082000000129</c:v>
                </c:pt>
                <c:pt idx="29100">
                  <c:v>124.54082000000129</c:v>
                </c:pt>
                <c:pt idx="29101">
                  <c:v>124.54082000000129</c:v>
                </c:pt>
                <c:pt idx="29102">
                  <c:v>124.54082000000129</c:v>
                </c:pt>
                <c:pt idx="29103">
                  <c:v>124.54082000000129</c:v>
                </c:pt>
                <c:pt idx="29104">
                  <c:v>124.54082000000129</c:v>
                </c:pt>
                <c:pt idx="29105">
                  <c:v>124.54082000000129</c:v>
                </c:pt>
                <c:pt idx="29106">
                  <c:v>124.54082000000129</c:v>
                </c:pt>
                <c:pt idx="29107">
                  <c:v>124.54082000000129</c:v>
                </c:pt>
                <c:pt idx="29108">
                  <c:v>124.54082000000129</c:v>
                </c:pt>
                <c:pt idx="29109">
                  <c:v>124.54082000000129</c:v>
                </c:pt>
                <c:pt idx="29110">
                  <c:v>124.54082000000129</c:v>
                </c:pt>
                <c:pt idx="29111">
                  <c:v>124.54082000000129</c:v>
                </c:pt>
                <c:pt idx="29112">
                  <c:v>124.54082000000129</c:v>
                </c:pt>
                <c:pt idx="29113">
                  <c:v>124.54082000000129</c:v>
                </c:pt>
                <c:pt idx="29114">
                  <c:v>124.54082000000129</c:v>
                </c:pt>
                <c:pt idx="29115">
                  <c:v>124.54082000000129</c:v>
                </c:pt>
                <c:pt idx="29116">
                  <c:v>124.54082000000129</c:v>
                </c:pt>
                <c:pt idx="29117">
                  <c:v>124.54082000000129</c:v>
                </c:pt>
                <c:pt idx="29118">
                  <c:v>124.54082000000129</c:v>
                </c:pt>
                <c:pt idx="29119">
                  <c:v>124.54082000000129</c:v>
                </c:pt>
                <c:pt idx="29120">
                  <c:v>124.54082000000129</c:v>
                </c:pt>
                <c:pt idx="29121">
                  <c:v>124.54082000000129</c:v>
                </c:pt>
                <c:pt idx="29122">
                  <c:v>124.54082000000129</c:v>
                </c:pt>
                <c:pt idx="29123">
                  <c:v>124.54082000000129</c:v>
                </c:pt>
                <c:pt idx="29124">
                  <c:v>124.54082000000129</c:v>
                </c:pt>
                <c:pt idx="29125">
                  <c:v>124.54082000000129</c:v>
                </c:pt>
                <c:pt idx="29126">
                  <c:v>124.54082000000129</c:v>
                </c:pt>
                <c:pt idx="29127">
                  <c:v>124.54082000000129</c:v>
                </c:pt>
                <c:pt idx="29128">
                  <c:v>124.54082000000129</c:v>
                </c:pt>
                <c:pt idx="29129">
                  <c:v>124.54082000000129</c:v>
                </c:pt>
                <c:pt idx="29130">
                  <c:v>124.54082000000129</c:v>
                </c:pt>
                <c:pt idx="29131">
                  <c:v>124.54082000000129</c:v>
                </c:pt>
                <c:pt idx="29132">
                  <c:v>124.54082000000129</c:v>
                </c:pt>
                <c:pt idx="29133">
                  <c:v>124.54082000000129</c:v>
                </c:pt>
                <c:pt idx="29134">
                  <c:v>124.54082000000129</c:v>
                </c:pt>
                <c:pt idx="29135">
                  <c:v>124.54082000000129</c:v>
                </c:pt>
                <c:pt idx="29136">
                  <c:v>124.54082000000129</c:v>
                </c:pt>
                <c:pt idx="29137">
                  <c:v>124.54082000000129</c:v>
                </c:pt>
                <c:pt idx="29138">
                  <c:v>124.54082000000129</c:v>
                </c:pt>
                <c:pt idx="29139">
                  <c:v>124.54082000000129</c:v>
                </c:pt>
                <c:pt idx="29140">
                  <c:v>124.54082000000129</c:v>
                </c:pt>
                <c:pt idx="29141">
                  <c:v>124.54082000000129</c:v>
                </c:pt>
                <c:pt idx="29142">
                  <c:v>124.54082000000129</c:v>
                </c:pt>
                <c:pt idx="29143">
                  <c:v>124.54082000000129</c:v>
                </c:pt>
                <c:pt idx="29144">
                  <c:v>124.54082000000129</c:v>
                </c:pt>
                <c:pt idx="29145">
                  <c:v>124.54082000000129</c:v>
                </c:pt>
                <c:pt idx="29146">
                  <c:v>124.54082000000129</c:v>
                </c:pt>
                <c:pt idx="29147">
                  <c:v>124.54082000000129</c:v>
                </c:pt>
                <c:pt idx="29148">
                  <c:v>124.54082000000129</c:v>
                </c:pt>
                <c:pt idx="29149">
                  <c:v>124.54082000000129</c:v>
                </c:pt>
                <c:pt idx="29150">
                  <c:v>124.54082000000129</c:v>
                </c:pt>
                <c:pt idx="29151">
                  <c:v>124.54082000000129</c:v>
                </c:pt>
                <c:pt idx="29152">
                  <c:v>124.54082000000129</c:v>
                </c:pt>
                <c:pt idx="29153">
                  <c:v>124.54122000000129</c:v>
                </c:pt>
                <c:pt idx="29154">
                  <c:v>124.54444000000129</c:v>
                </c:pt>
                <c:pt idx="29155">
                  <c:v>124.55450000000128</c:v>
                </c:pt>
                <c:pt idx="29156">
                  <c:v>124.56869000000128</c:v>
                </c:pt>
                <c:pt idx="29157">
                  <c:v>124.59475000000128</c:v>
                </c:pt>
                <c:pt idx="29158">
                  <c:v>124.62732000000129</c:v>
                </c:pt>
                <c:pt idx="29159">
                  <c:v>124.64635000000129</c:v>
                </c:pt>
                <c:pt idx="29160">
                  <c:v>124.64635000000129</c:v>
                </c:pt>
                <c:pt idx="29161">
                  <c:v>124.64635000000129</c:v>
                </c:pt>
                <c:pt idx="29162">
                  <c:v>124.64635000000129</c:v>
                </c:pt>
                <c:pt idx="29163">
                  <c:v>124.64635000000129</c:v>
                </c:pt>
                <c:pt idx="29164">
                  <c:v>124.64635000000129</c:v>
                </c:pt>
                <c:pt idx="29165">
                  <c:v>124.64635000000129</c:v>
                </c:pt>
                <c:pt idx="29166">
                  <c:v>124.64635000000129</c:v>
                </c:pt>
                <c:pt idx="29167">
                  <c:v>124.64635000000129</c:v>
                </c:pt>
                <c:pt idx="29168">
                  <c:v>124.64635000000129</c:v>
                </c:pt>
                <c:pt idx="29169">
                  <c:v>124.64635000000129</c:v>
                </c:pt>
                <c:pt idx="29170">
                  <c:v>124.64635000000129</c:v>
                </c:pt>
                <c:pt idx="29171">
                  <c:v>124.64635000000129</c:v>
                </c:pt>
                <c:pt idx="29172">
                  <c:v>124.64635000000129</c:v>
                </c:pt>
                <c:pt idx="29173">
                  <c:v>124.64635000000129</c:v>
                </c:pt>
                <c:pt idx="29174">
                  <c:v>124.64635000000129</c:v>
                </c:pt>
                <c:pt idx="29175">
                  <c:v>124.64635000000129</c:v>
                </c:pt>
                <c:pt idx="29176">
                  <c:v>124.64635000000129</c:v>
                </c:pt>
                <c:pt idx="29177">
                  <c:v>124.64635000000129</c:v>
                </c:pt>
                <c:pt idx="29178">
                  <c:v>124.64635000000129</c:v>
                </c:pt>
                <c:pt idx="29179">
                  <c:v>124.64635000000129</c:v>
                </c:pt>
                <c:pt idx="29180">
                  <c:v>124.64635000000129</c:v>
                </c:pt>
                <c:pt idx="29181">
                  <c:v>124.64635000000129</c:v>
                </c:pt>
                <c:pt idx="29182">
                  <c:v>124.64635000000129</c:v>
                </c:pt>
                <c:pt idx="29183">
                  <c:v>124.64635000000129</c:v>
                </c:pt>
                <c:pt idx="29184">
                  <c:v>124.64635000000129</c:v>
                </c:pt>
                <c:pt idx="29185">
                  <c:v>124.65516000000129</c:v>
                </c:pt>
                <c:pt idx="29186">
                  <c:v>124.67146000000129</c:v>
                </c:pt>
                <c:pt idx="29187">
                  <c:v>124.68624000000129</c:v>
                </c:pt>
                <c:pt idx="29188">
                  <c:v>124.69350000000129</c:v>
                </c:pt>
                <c:pt idx="29189">
                  <c:v>124.69603000000129</c:v>
                </c:pt>
                <c:pt idx="29190">
                  <c:v>124.69609000000129</c:v>
                </c:pt>
                <c:pt idx="29191">
                  <c:v>124.69609000000129</c:v>
                </c:pt>
                <c:pt idx="29192">
                  <c:v>124.69609000000129</c:v>
                </c:pt>
                <c:pt idx="29193">
                  <c:v>124.69609000000129</c:v>
                </c:pt>
                <c:pt idx="29194">
                  <c:v>124.69609000000129</c:v>
                </c:pt>
                <c:pt idx="29195">
                  <c:v>124.69609000000129</c:v>
                </c:pt>
                <c:pt idx="29196">
                  <c:v>124.69609000000129</c:v>
                </c:pt>
                <c:pt idx="29197">
                  <c:v>124.69609000000129</c:v>
                </c:pt>
                <c:pt idx="29198">
                  <c:v>124.69609000000129</c:v>
                </c:pt>
                <c:pt idx="29199">
                  <c:v>124.69609000000129</c:v>
                </c:pt>
                <c:pt idx="29200">
                  <c:v>124.69609000000129</c:v>
                </c:pt>
                <c:pt idx="29201">
                  <c:v>124.69609000000129</c:v>
                </c:pt>
                <c:pt idx="29202">
                  <c:v>124.69609000000129</c:v>
                </c:pt>
                <c:pt idx="29203">
                  <c:v>124.70771000000128</c:v>
                </c:pt>
                <c:pt idx="29204">
                  <c:v>124.72989000000129</c:v>
                </c:pt>
                <c:pt idx="29205">
                  <c:v>124.74297000000129</c:v>
                </c:pt>
                <c:pt idx="29206">
                  <c:v>124.74667000000129</c:v>
                </c:pt>
                <c:pt idx="29207">
                  <c:v>124.74667000000129</c:v>
                </c:pt>
                <c:pt idx="29208">
                  <c:v>124.74667000000129</c:v>
                </c:pt>
                <c:pt idx="29209">
                  <c:v>124.74667000000129</c:v>
                </c:pt>
                <c:pt idx="29210">
                  <c:v>124.74667000000129</c:v>
                </c:pt>
                <c:pt idx="29211">
                  <c:v>124.74801000000129</c:v>
                </c:pt>
                <c:pt idx="29212">
                  <c:v>124.74954000000129</c:v>
                </c:pt>
                <c:pt idx="29213">
                  <c:v>124.75438000000129</c:v>
                </c:pt>
                <c:pt idx="29214">
                  <c:v>124.76858000000129</c:v>
                </c:pt>
                <c:pt idx="29215">
                  <c:v>124.77955000000129</c:v>
                </c:pt>
                <c:pt idx="29216">
                  <c:v>124.78774000000129</c:v>
                </c:pt>
                <c:pt idx="29217">
                  <c:v>124.7921000000013</c:v>
                </c:pt>
                <c:pt idx="29218">
                  <c:v>124.7930600000013</c:v>
                </c:pt>
                <c:pt idx="29219">
                  <c:v>124.7930600000013</c:v>
                </c:pt>
                <c:pt idx="29220">
                  <c:v>124.7930600000013</c:v>
                </c:pt>
                <c:pt idx="29221">
                  <c:v>124.7930600000013</c:v>
                </c:pt>
                <c:pt idx="29222">
                  <c:v>124.7930600000013</c:v>
                </c:pt>
                <c:pt idx="29223">
                  <c:v>124.7930600000013</c:v>
                </c:pt>
                <c:pt idx="29224">
                  <c:v>124.7930600000013</c:v>
                </c:pt>
                <c:pt idx="29225">
                  <c:v>124.7930600000013</c:v>
                </c:pt>
                <c:pt idx="29226">
                  <c:v>124.7930600000013</c:v>
                </c:pt>
                <c:pt idx="29227">
                  <c:v>124.7930600000013</c:v>
                </c:pt>
                <c:pt idx="29228">
                  <c:v>124.7930600000013</c:v>
                </c:pt>
                <c:pt idx="29229">
                  <c:v>124.7930600000013</c:v>
                </c:pt>
                <c:pt idx="29230">
                  <c:v>124.7930600000013</c:v>
                </c:pt>
                <c:pt idx="29231">
                  <c:v>124.7930600000013</c:v>
                </c:pt>
                <c:pt idx="29232">
                  <c:v>124.7930600000013</c:v>
                </c:pt>
                <c:pt idx="29233">
                  <c:v>124.7930600000013</c:v>
                </c:pt>
                <c:pt idx="29234">
                  <c:v>124.7930600000013</c:v>
                </c:pt>
                <c:pt idx="29235">
                  <c:v>124.7930600000013</c:v>
                </c:pt>
                <c:pt idx="29236">
                  <c:v>124.7930600000013</c:v>
                </c:pt>
                <c:pt idx="29237">
                  <c:v>124.7930600000013</c:v>
                </c:pt>
                <c:pt idx="29238">
                  <c:v>124.7930600000013</c:v>
                </c:pt>
                <c:pt idx="29239">
                  <c:v>124.7930600000013</c:v>
                </c:pt>
                <c:pt idx="29240">
                  <c:v>124.7930600000013</c:v>
                </c:pt>
                <c:pt idx="29241">
                  <c:v>124.7930600000013</c:v>
                </c:pt>
                <c:pt idx="29242">
                  <c:v>124.7930600000013</c:v>
                </c:pt>
                <c:pt idx="29243">
                  <c:v>124.7930600000013</c:v>
                </c:pt>
                <c:pt idx="29244">
                  <c:v>124.7930600000013</c:v>
                </c:pt>
                <c:pt idx="29245">
                  <c:v>124.7930600000013</c:v>
                </c:pt>
                <c:pt idx="29246">
                  <c:v>124.7930600000013</c:v>
                </c:pt>
                <c:pt idx="29247">
                  <c:v>124.7930600000013</c:v>
                </c:pt>
                <c:pt idx="29248">
                  <c:v>124.7930600000013</c:v>
                </c:pt>
                <c:pt idx="29249">
                  <c:v>124.7930600000013</c:v>
                </c:pt>
                <c:pt idx="29250">
                  <c:v>124.7930600000013</c:v>
                </c:pt>
                <c:pt idx="29251">
                  <c:v>124.7930600000013</c:v>
                </c:pt>
                <c:pt idx="29252">
                  <c:v>124.7930600000013</c:v>
                </c:pt>
                <c:pt idx="29253">
                  <c:v>124.7930600000013</c:v>
                </c:pt>
                <c:pt idx="29254">
                  <c:v>124.7930600000013</c:v>
                </c:pt>
                <c:pt idx="29255">
                  <c:v>124.7930600000013</c:v>
                </c:pt>
                <c:pt idx="29256">
                  <c:v>124.7930600000013</c:v>
                </c:pt>
                <c:pt idx="29257">
                  <c:v>124.7930600000013</c:v>
                </c:pt>
                <c:pt idx="29258">
                  <c:v>124.7930600000013</c:v>
                </c:pt>
                <c:pt idx="29259">
                  <c:v>124.7930600000013</c:v>
                </c:pt>
                <c:pt idx="29260">
                  <c:v>124.7930600000013</c:v>
                </c:pt>
                <c:pt idx="29261">
                  <c:v>124.7930600000013</c:v>
                </c:pt>
                <c:pt idx="29262">
                  <c:v>124.7930600000013</c:v>
                </c:pt>
                <c:pt idx="29263">
                  <c:v>124.7930600000013</c:v>
                </c:pt>
                <c:pt idx="29264">
                  <c:v>124.7930600000013</c:v>
                </c:pt>
                <c:pt idx="29265">
                  <c:v>124.7930600000013</c:v>
                </c:pt>
                <c:pt idx="29266">
                  <c:v>124.7930600000013</c:v>
                </c:pt>
                <c:pt idx="29267">
                  <c:v>124.7937300000013</c:v>
                </c:pt>
                <c:pt idx="29268">
                  <c:v>124.79464000000131</c:v>
                </c:pt>
                <c:pt idx="29269">
                  <c:v>124.79577000000131</c:v>
                </c:pt>
                <c:pt idx="29270">
                  <c:v>124.79697000000131</c:v>
                </c:pt>
                <c:pt idx="29271">
                  <c:v>124.79811000000132</c:v>
                </c:pt>
                <c:pt idx="29272">
                  <c:v>124.79922000000131</c:v>
                </c:pt>
                <c:pt idx="29273">
                  <c:v>124.80040000000132</c:v>
                </c:pt>
                <c:pt idx="29274">
                  <c:v>124.80254000000131</c:v>
                </c:pt>
                <c:pt idx="29275">
                  <c:v>124.80474000000132</c:v>
                </c:pt>
                <c:pt idx="29276">
                  <c:v>124.80659000000132</c:v>
                </c:pt>
                <c:pt idx="29277">
                  <c:v>124.80811000000132</c:v>
                </c:pt>
                <c:pt idx="29278">
                  <c:v>124.80887000000132</c:v>
                </c:pt>
                <c:pt idx="29279">
                  <c:v>124.80909000000132</c:v>
                </c:pt>
                <c:pt idx="29280">
                  <c:v>124.80911000000133</c:v>
                </c:pt>
                <c:pt idx="29281">
                  <c:v>124.80911000000133</c:v>
                </c:pt>
                <c:pt idx="29282">
                  <c:v>124.80911000000133</c:v>
                </c:pt>
                <c:pt idx="29283">
                  <c:v>124.80911000000133</c:v>
                </c:pt>
                <c:pt idx="29284">
                  <c:v>124.80911000000133</c:v>
                </c:pt>
                <c:pt idx="29285">
                  <c:v>124.80911000000133</c:v>
                </c:pt>
                <c:pt idx="29286">
                  <c:v>124.81139000000132</c:v>
                </c:pt>
                <c:pt idx="29287">
                  <c:v>124.81590000000132</c:v>
                </c:pt>
                <c:pt idx="29288">
                  <c:v>124.81957000000132</c:v>
                </c:pt>
                <c:pt idx="29289">
                  <c:v>124.82078000000132</c:v>
                </c:pt>
                <c:pt idx="29290">
                  <c:v>124.82078000000132</c:v>
                </c:pt>
                <c:pt idx="29291">
                  <c:v>124.82078000000132</c:v>
                </c:pt>
                <c:pt idx="29292">
                  <c:v>124.82078000000132</c:v>
                </c:pt>
                <c:pt idx="29293">
                  <c:v>124.82078000000132</c:v>
                </c:pt>
                <c:pt idx="29294">
                  <c:v>124.82078000000132</c:v>
                </c:pt>
                <c:pt idx="29295">
                  <c:v>124.82078000000132</c:v>
                </c:pt>
                <c:pt idx="29296">
                  <c:v>124.82078000000132</c:v>
                </c:pt>
                <c:pt idx="29297">
                  <c:v>124.82078000000132</c:v>
                </c:pt>
                <c:pt idx="29298">
                  <c:v>124.82078000000132</c:v>
                </c:pt>
                <c:pt idx="29299">
                  <c:v>124.82078000000132</c:v>
                </c:pt>
                <c:pt idx="29300">
                  <c:v>124.82078000000132</c:v>
                </c:pt>
                <c:pt idx="29301">
                  <c:v>124.82078000000132</c:v>
                </c:pt>
                <c:pt idx="29302">
                  <c:v>124.82078000000132</c:v>
                </c:pt>
                <c:pt idx="29303">
                  <c:v>124.82078000000132</c:v>
                </c:pt>
                <c:pt idx="29304">
                  <c:v>124.82078000000132</c:v>
                </c:pt>
                <c:pt idx="29305">
                  <c:v>124.82078000000132</c:v>
                </c:pt>
                <c:pt idx="29306">
                  <c:v>124.82078000000132</c:v>
                </c:pt>
                <c:pt idx="29307">
                  <c:v>124.82078000000132</c:v>
                </c:pt>
                <c:pt idx="29308">
                  <c:v>124.82078000000132</c:v>
                </c:pt>
                <c:pt idx="29309">
                  <c:v>124.82078000000132</c:v>
                </c:pt>
                <c:pt idx="29310">
                  <c:v>124.82078000000132</c:v>
                </c:pt>
                <c:pt idx="29311">
                  <c:v>124.82078000000132</c:v>
                </c:pt>
                <c:pt idx="29312">
                  <c:v>124.82078000000132</c:v>
                </c:pt>
                <c:pt idx="29313">
                  <c:v>124.82078000000132</c:v>
                </c:pt>
                <c:pt idx="29314">
                  <c:v>124.82078000000132</c:v>
                </c:pt>
                <c:pt idx="29315">
                  <c:v>124.82078000000132</c:v>
                </c:pt>
                <c:pt idx="29316">
                  <c:v>124.82078000000132</c:v>
                </c:pt>
                <c:pt idx="29317">
                  <c:v>124.82078000000132</c:v>
                </c:pt>
                <c:pt idx="29318">
                  <c:v>124.82078000000132</c:v>
                </c:pt>
                <c:pt idx="29319">
                  <c:v>124.82078000000132</c:v>
                </c:pt>
                <c:pt idx="29320">
                  <c:v>124.82078000000132</c:v>
                </c:pt>
                <c:pt idx="29321">
                  <c:v>124.82078000000132</c:v>
                </c:pt>
                <c:pt idx="29322">
                  <c:v>124.82078000000132</c:v>
                </c:pt>
                <c:pt idx="29323">
                  <c:v>124.82078000000132</c:v>
                </c:pt>
                <c:pt idx="29324">
                  <c:v>124.82078000000132</c:v>
                </c:pt>
                <c:pt idx="29325">
                  <c:v>124.82078000000132</c:v>
                </c:pt>
                <c:pt idx="29326">
                  <c:v>124.82078000000132</c:v>
                </c:pt>
                <c:pt idx="29327">
                  <c:v>124.82078000000132</c:v>
                </c:pt>
                <c:pt idx="29328">
                  <c:v>124.82078000000132</c:v>
                </c:pt>
                <c:pt idx="29329">
                  <c:v>124.82078000000132</c:v>
                </c:pt>
                <c:pt idx="29330">
                  <c:v>124.82078000000132</c:v>
                </c:pt>
                <c:pt idx="29331">
                  <c:v>124.82078000000132</c:v>
                </c:pt>
                <c:pt idx="29332">
                  <c:v>124.82078000000132</c:v>
                </c:pt>
                <c:pt idx="29333">
                  <c:v>124.82078000000132</c:v>
                </c:pt>
                <c:pt idx="29334">
                  <c:v>124.82078000000132</c:v>
                </c:pt>
                <c:pt idx="29335">
                  <c:v>124.82078000000132</c:v>
                </c:pt>
                <c:pt idx="29336">
                  <c:v>124.82078000000132</c:v>
                </c:pt>
                <c:pt idx="29337">
                  <c:v>124.82078000000132</c:v>
                </c:pt>
                <c:pt idx="29338">
                  <c:v>124.82078000000132</c:v>
                </c:pt>
                <c:pt idx="29339">
                  <c:v>124.82078000000132</c:v>
                </c:pt>
                <c:pt idx="29340">
                  <c:v>124.82078000000132</c:v>
                </c:pt>
                <c:pt idx="29341">
                  <c:v>124.82078000000132</c:v>
                </c:pt>
                <c:pt idx="29342">
                  <c:v>124.82078000000132</c:v>
                </c:pt>
                <c:pt idx="29343">
                  <c:v>124.82078000000132</c:v>
                </c:pt>
                <c:pt idx="29344">
                  <c:v>124.82078000000132</c:v>
                </c:pt>
                <c:pt idx="29345">
                  <c:v>124.82078000000132</c:v>
                </c:pt>
                <c:pt idx="29346">
                  <c:v>124.82078000000132</c:v>
                </c:pt>
                <c:pt idx="29347">
                  <c:v>124.82078000000132</c:v>
                </c:pt>
                <c:pt idx="29348">
                  <c:v>124.82078000000132</c:v>
                </c:pt>
                <c:pt idx="29349">
                  <c:v>124.82078000000132</c:v>
                </c:pt>
                <c:pt idx="29350">
                  <c:v>124.82078000000132</c:v>
                </c:pt>
                <c:pt idx="29351">
                  <c:v>124.82078000000132</c:v>
                </c:pt>
                <c:pt idx="29352">
                  <c:v>124.82078000000132</c:v>
                </c:pt>
                <c:pt idx="29353">
                  <c:v>124.82078000000132</c:v>
                </c:pt>
                <c:pt idx="29354">
                  <c:v>124.82078000000132</c:v>
                </c:pt>
                <c:pt idx="29355">
                  <c:v>124.82078000000132</c:v>
                </c:pt>
                <c:pt idx="29356">
                  <c:v>124.82078000000132</c:v>
                </c:pt>
                <c:pt idx="29357">
                  <c:v>124.82078000000132</c:v>
                </c:pt>
                <c:pt idx="29358">
                  <c:v>124.82078000000132</c:v>
                </c:pt>
                <c:pt idx="29359">
                  <c:v>124.82078000000132</c:v>
                </c:pt>
                <c:pt idx="29360">
                  <c:v>124.82078000000132</c:v>
                </c:pt>
                <c:pt idx="29361">
                  <c:v>124.82078000000132</c:v>
                </c:pt>
                <c:pt idx="29362">
                  <c:v>124.82078000000132</c:v>
                </c:pt>
                <c:pt idx="29363">
                  <c:v>124.82078000000132</c:v>
                </c:pt>
                <c:pt idx="29364">
                  <c:v>124.82078000000132</c:v>
                </c:pt>
                <c:pt idx="29365">
                  <c:v>124.82078000000132</c:v>
                </c:pt>
                <c:pt idx="29366">
                  <c:v>124.82078000000132</c:v>
                </c:pt>
                <c:pt idx="29367">
                  <c:v>124.82078000000132</c:v>
                </c:pt>
                <c:pt idx="29368">
                  <c:v>124.82078000000132</c:v>
                </c:pt>
                <c:pt idx="29369">
                  <c:v>124.82078000000132</c:v>
                </c:pt>
                <c:pt idx="29370">
                  <c:v>124.82078000000132</c:v>
                </c:pt>
                <c:pt idx="29371">
                  <c:v>124.82078000000132</c:v>
                </c:pt>
                <c:pt idx="29372">
                  <c:v>124.82078000000132</c:v>
                </c:pt>
                <c:pt idx="29373">
                  <c:v>124.82078000000132</c:v>
                </c:pt>
                <c:pt idx="29374">
                  <c:v>124.82078000000132</c:v>
                </c:pt>
                <c:pt idx="29375">
                  <c:v>124.82078000000132</c:v>
                </c:pt>
                <c:pt idx="29376">
                  <c:v>124.82078000000132</c:v>
                </c:pt>
                <c:pt idx="29377">
                  <c:v>124.82078000000132</c:v>
                </c:pt>
                <c:pt idx="29378">
                  <c:v>124.82078000000132</c:v>
                </c:pt>
                <c:pt idx="29379">
                  <c:v>124.82078000000132</c:v>
                </c:pt>
                <c:pt idx="29380">
                  <c:v>124.82078000000132</c:v>
                </c:pt>
                <c:pt idx="29381">
                  <c:v>124.82078000000132</c:v>
                </c:pt>
                <c:pt idx="29382">
                  <c:v>124.82078000000132</c:v>
                </c:pt>
                <c:pt idx="29383">
                  <c:v>124.82078000000132</c:v>
                </c:pt>
                <c:pt idx="29384">
                  <c:v>124.82078000000132</c:v>
                </c:pt>
                <c:pt idx="29385">
                  <c:v>124.82078000000132</c:v>
                </c:pt>
                <c:pt idx="29386">
                  <c:v>124.82078000000132</c:v>
                </c:pt>
                <c:pt idx="29387">
                  <c:v>124.82078000000132</c:v>
                </c:pt>
                <c:pt idx="29388">
                  <c:v>124.82078000000132</c:v>
                </c:pt>
                <c:pt idx="29389">
                  <c:v>124.82078000000132</c:v>
                </c:pt>
                <c:pt idx="29390">
                  <c:v>124.82078000000132</c:v>
                </c:pt>
                <c:pt idx="29391">
                  <c:v>124.82078000000132</c:v>
                </c:pt>
                <c:pt idx="29392">
                  <c:v>124.82078000000132</c:v>
                </c:pt>
                <c:pt idx="29393">
                  <c:v>124.82078000000132</c:v>
                </c:pt>
                <c:pt idx="29394">
                  <c:v>124.82078000000132</c:v>
                </c:pt>
                <c:pt idx="29395">
                  <c:v>124.82078000000132</c:v>
                </c:pt>
                <c:pt idx="29396">
                  <c:v>124.82078000000132</c:v>
                </c:pt>
                <c:pt idx="29397">
                  <c:v>124.82078000000132</c:v>
                </c:pt>
                <c:pt idx="29398">
                  <c:v>124.82078000000132</c:v>
                </c:pt>
                <c:pt idx="29399">
                  <c:v>124.82078000000132</c:v>
                </c:pt>
                <c:pt idx="29400">
                  <c:v>124.82078000000132</c:v>
                </c:pt>
                <c:pt idx="29401">
                  <c:v>124.82078000000132</c:v>
                </c:pt>
                <c:pt idx="29402">
                  <c:v>124.82078000000132</c:v>
                </c:pt>
                <c:pt idx="29403">
                  <c:v>124.82078000000132</c:v>
                </c:pt>
                <c:pt idx="29404">
                  <c:v>124.82078000000132</c:v>
                </c:pt>
                <c:pt idx="29405">
                  <c:v>124.82078000000132</c:v>
                </c:pt>
                <c:pt idx="29406">
                  <c:v>124.82078000000132</c:v>
                </c:pt>
                <c:pt idx="29407">
                  <c:v>124.82078000000132</c:v>
                </c:pt>
                <c:pt idx="29408">
                  <c:v>124.82078000000132</c:v>
                </c:pt>
                <c:pt idx="29409">
                  <c:v>124.82078000000132</c:v>
                </c:pt>
                <c:pt idx="29410">
                  <c:v>124.82078000000132</c:v>
                </c:pt>
                <c:pt idx="29411">
                  <c:v>124.82078000000132</c:v>
                </c:pt>
                <c:pt idx="29412">
                  <c:v>124.82078000000132</c:v>
                </c:pt>
                <c:pt idx="29413">
                  <c:v>124.82078000000132</c:v>
                </c:pt>
                <c:pt idx="29414">
                  <c:v>124.82078000000132</c:v>
                </c:pt>
                <c:pt idx="29415">
                  <c:v>124.82078000000132</c:v>
                </c:pt>
                <c:pt idx="29416">
                  <c:v>124.82078000000132</c:v>
                </c:pt>
                <c:pt idx="29417">
                  <c:v>124.82078000000132</c:v>
                </c:pt>
                <c:pt idx="29418">
                  <c:v>124.82078000000132</c:v>
                </c:pt>
                <c:pt idx="29419">
                  <c:v>124.82078000000132</c:v>
                </c:pt>
                <c:pt idx="29420">
                  <c:v>124.82215000000132</c:v>
                </c:pt>
                <c:pt idx="29421">
                  <c:v>124.82515000000132</c:v>
                </c:pt>
                <c:pt idx="29422">
                  <c:v>124.82892000000132</c:v>
                </c:pt>
                <c:pt idx="29423">
                  <c:v>124.83298000000131</c:v>
                </c:pt>
                <c:pt idx="29424">
                  <c:v>124.83719000000131</c:v>
                </c:pt>
                <c:pt idx="29425">
                  <c:v>124.84149000000131</c:v>
                </c:pt>
                <c:pt idx="29426">
                  <c:v>124.84589000000132</c:v>
                </c:pt>
                <c:pt idx="29427">
                  <c:v>124.85038000000132</c:v>
                </c:pt>
                <c:pt idx="29428">
                  <c:v>124.85486000000132</c:v>
                </c:pt>
                <c:pt idx="29429">
                  <c:v>124.85936000000132</c:v>
                </c:pt>
                <c:pt idx="29430">
                  <c:v>124.86350000000132</c:v>
                </c:pt>
                <c:pt idx="29431">
                  <c:v>124.86690000000132</c:v>
                </c:pt>
                <c:pt idx="29432">
                  <c:v>124.87020000000132</c:v>
                </c:pt>
                <c:pt idx="29433">
                  <c:v>124.87227000000132</c:v>
                </c:pt>
                <c:pt idx="29434">
                  <c:v>124.87326000000132</c:v>
                </c:pt>
                <c:pt idx="29435">
                  <c:v>124.87391000000132</c:v>
                </c:pt>
                <c:pt idx="29436">
                  <c:v>124.87458000000132</c:v>
                </c:pt>
                <c:pt idx="29437">
                  <c:v>124.87521000000132</c:v>
                </c:pt>
                <c:pt idx="29438">
                  <c:v>124.87578000000131</c:v>
                </c:pt>
                <c:pt idx="29439">
                  <c:v>124.87632000000131</c:v>
                </c:pt>
                <c:pt idx="29440">
                  <c:v>124.87682000000132</c:v>
                </c:pt>
                <c:pt idx="29441">
                  <c:v>124.87729000000132</c:v>
                </c:pt>
                <c:pt idx="29442">
                  <c:v>124.87766000000133</c:v>
                </c:pt>
                <c:pt idx="29443">
                  <c:v>124.87797000000133</c:v>
                </c:pt>
                <c:pt idx="29444">
                  <c:v>124.87816000000133</c:v>
                </c:pt>
                <c:pt idx="29445">
                  <c:v>124.87832000000132</c:v>
                </c:pt>
                <c:pt idx="29446">
                  <c:v>124.87842000000133</c:v>
                </c:pt>
                <c:pt idx="29447">
                  <c:v>124.87887000000133</c:v>
                </c:pt>
                <c:pt idx="29448">
                  <c:v>124.87935000000132</c:v>
                </c:pt>
                <c:pt idx="29449">
                  <c:v>124.87971000000132</c:v>
                </c:pt>
                <c:pt idx="29450">
                  <c:v>124.88002000000132</c:v>
                </c:pt>
                <c:pt idx="29451">
                  <c:v>124.88025000000133</c:v>
                </c:pt>
                <c:pt idx="29452">
                  <c:v>124.88034000000133</c:v>
                </c:pt>
                <c:pt idx="29453">
                  <c:v>124.88035000000133</c:v>
                </c:pt>
                <c:pt idx="29454">
                  <c:v>124.90077000000133</c:v>
                </c:pt>
                <c:pt idx="29455">
                  <c:v>124.93779000000133</c:v>
                </c:pt>
                <c:pt idx="29456">
                  <c:v>124.98067000000133</c:v>
                </c:pt>
                <c:pt idx="29457">
                  <c:v>125.00637000000133</c:v>
                </c:pt>
                <c:pt idx="29458">
                  <c:v>125.01228000000133</c:v>
                </c:pt>
                <c:pt idx="29459">
                  <c:v>125.01230000000133</c:v>
                </c:pt>
                <c:pt idx="29460">
                  <c:v>125.01230000000133</c:v>
                </c:pt>
                <c:pt idx="29461">
                  <c:v>125.01230000000133</c:v>
                </c:pt>
                <c:pt idx="29462">
                  <c:v>125.01230000000133</c:v>
                </c:pt>
                <c:pt idx="29463">
                  <c:v>125.01230000000133</c:v>
                </c:pt>
                <c:pt idx="29464">
                  <c:v>125.01230000000133</c:v>
                </c:pt>
                <c:pt idx="29465">
                  <c:v>125.01299000000134</c:v>
                </c:pt>
                <c:pt idx="29466">
                  <c:v>125.01394000000134</c:v>
                </c:pt>
                <c:pt idx="29467">
                  <c:v>125.01411000000134</c:v>
                </c:pt>
                <c:pt idx="29468">
                  <c:v>125.01411000000134</c:v>
                </c:pt>
                <c:pt idx="29469">
                  <c:v>125.01411000000134</c:v>
                </c:pt>
                <c:pt idx="29470">
                  <c:v>125.01411000000134</c:v>
                </c:pt>
                <c:pt idx="29471">
                  <c:v>125.01411000000134</c:v>
                </c:pt>
                <c:pt idx="29472">
                  <c:v>125.01411000000134</c:v>
                </c:pt>
                <c:pt idx="29473">
                  <c:v>125.01411000000134</c:v>
                </c:pt>
                <c:pt idx="29474">
                  <c:v>125.01411000000134</c:v>
                </c:pt>
                <c:pt idx="29475">
                  <c:v>125.01411000000134</c:v>
                </c:pt>
                <c:pt idx="29476">
                  <c:v>125.01411000000134</c:v>
                </c:pt>
                <c:pt idx="29477">
                  <c:v>125.01411000000134</c:v>
                </c:pt>
                <c:pt idx="29478">
                  <c:v>125.01411000000134</c:v>
                </c:pt>
                <c:pt idx="29479">
                  <c:v>125.01411000000134</c:v>
                </c:pt>
                <c:pt idx="29480">
                  <c:v>125.01411000000134</c:v>
                </c:pt>
                <c:pt idx="29481">
                  <c:v>125.01411000000134</c:v>
                </c:pt>
                <c:pt idx="29482">
                  <c:v>125.01411000000134</c:v>
                </c:pt>
                <c:pt idx="29483">
                  <c:v>125.01411000000134</c:v>
                </c:pt>
                <c:pt idx="29484">
                  <c:v>125.01411000000134</c:v>
                </c:pt>
                <c:pt idx="29485">
                  <c:v>125.01411000000134</c:v>
                </c:pt>
                <c:pt idx="29486">
                  <c:v>125.01411000000134</c:v>
                </c:pt>
                <c:pt idx="29487">
                  <c:v>125.01411000000134</c:v>
                </c:pt>
                <c:pt idx="29488">
                  <c:v>125.01411000000134</c:v>
                </c:pt>
                <c:pt idx="29489">
                  <c:v>125.01411000000134</c:v>
                </c:pt>
                <c:pt idx="29490">
                  <c:v>125.01411000000134</c:v>
                </c:pt>
                <c:pt idx="29491">
                  <c:v>125.01411000000134</c:v>
                </c:pt>
                <c:pt idx="29492">
                  <c:v>125.01411000000134</c:v>
                </c:pt>
                <c:pt idx="29493">
                  <c:v>125.01411000000134</c:v>
                </c:pt>
                <c:pt idx="29494">
                  <c:v>125.01411000000134</c:v>
                </c:pt>
                <c:pt idx="29495">
                  <c:v>125.01411000000134</c:v>
                </c:pt>
                <c:pt idx="29496">
                  <c:v>125.01411000000134</c:v>
                </c:pt>
                <c:pt idx="29497">
                  <c:v>125.01411000000134</c:v>
                </c:pt>
                <c:pt idx="29498">
                  <c:v>125.01411000000134</c:v>
                </c:pt>
                <c:pt idx="29499">
                  <c:v>125.01411000000134</c:v>
                </c:pt>
                <c:pt idx="29500">
                  <c:v>125.01411000000134</c:v>
                </c:pt>
                <c:pt idx="29501">
                  <c:v>125.01411000000134</c:v>
                </c:pt>
                <c:pt idx="29502">
                  <c:v>125.01411000000134</c:v>
                </c:pt>
                <c:pt idx="29503">
                  <c:v>125.01411000000134</c:v>
                </c:pt>
                <c:pt idx="29504">
                  <c:v>125.01411000000134</c:v>
                </c:pt>
                <c:pt idx="29505">
                  <c:v>125.01411000000134</c:v>
                </c:pt>
                <c:pt idx="29506">
                  <c:v>125.01411000000134</c:v>
                </c:pt>
                <c:pt idx="29507">
                  <c:v>125.01411000000134</c:v>
                </c:pt>
                <c:pt idx="29508">
                  <c:v>125.01411000000134</c:v>
                </c:pt>
                <c:pt idx="29509">
                  <c:v>125.01411000000134</c:v>
                </c:pt>
                <c:pt idx="29510">
                  <c:v>125.01411000000134</c:v>
                </c:pt>
                <c:pt idx="29511">
                  <c:v>125.01411000000134</c:v>
                </c:pt>
                <c:pt idx="29512">
                  <c:v>125.01411000000134</c:v>
                </c:pt>
                <c:pt idx="29513">
                  <c:v>125.01411000000134</c:v>
                </c:pt>
                <c:pt idx="29514">
                  <c:v>125.01411000000134</c:v>
                </c:pt>
                <c:pt idx="29515">
                  <c:v>125.01411000000134</c:v>
                </c:pt>
                <c:pt idx="29516">
                  <c:v>125.01411000000134</c:v>
                </c:pt>
                <c:pt idx="29517">
                  <c:v>125.01411000000134</c:v>
                </c:pt>
                <c:pt idx="29518">
                  <c:v>125.01411000000134</c:v>
                </c:pt>
                <c:pt idx="29519">
                  <c:v>125.01411000000134</c:v>
                </c:pt>
                <c:pt idx="29520">
                  <c:v>125.01411000000134</c:v>
                </c:pt>
                <c:pt idx="29521">
                  <c:v>125.01411000000134</c:v>
                </c:pt>
                <c:pt idx="29522">
                  <c:v>125.01411000000134</c:v>
                </c:pt>
                <c:pt idx="29523">
                  <c:v>125.01411000000134</c:v>
                </c:pt>
                <c:pt idx="29524">
                  <c:v>125.01411000000134</c:v>
                </c:pt>
                <c:pt idx="29525">
                  <c:v>125.01411000000134</c:v>
                </c:pt>
                <c:pt idx="29526">
                  <c:v>125.01411000000134</c:v>
                </c:pt>
                <c:pt idx="29527">
                  <c:v>125.01411000000134</c:v>
                </c:pt>
                <c:pt idx="29528">
                  <c:v>125.01411000000134</c:v>
                </c:pt>
                <c:pt idx="29529">
                  <c:v>125.01411000000134</c:v>
                </c:pt>
                <c:pt idx="29530">
                  <c:v>125.01411000000134</c:v>
                </c:pt>
                <c:pt idx="29531">
                  <c:v>125.01411000000134</c:v>
                </c:pt>
                <c:pt idx="29532">
                  <c:v>125.01411000000134</c:v>
                </c:pt>
                <c:pt idx="29533">
                  <c:v>125.01411000000134</c:v>
                </c:pt>
                <c:pt idx="29534">
                  <c:v>125.01411000000134</c:v>
                </c:pt>
                <c:pt idx="29535">
                  <c:v>125.01411000000134</c:v>
                </c:pt>
                <c:pt idx="29536">
                  <c:v>125.01411000000134</c:v>
                </c:pt>
                <c:pt idx="29537">
                  <c:v>125.01411000000134</c:v>
                </c:pt>
                <c:pt idx="29538">
                  <c:v>125.01411000000134</c:v>
                </c:pt>
                <c:pt idx="29539">
                  <c:v>125.01411000000134</c:v>
                </c:pt>
                <c:pt idx="29540">
                  <c:v>125.01411000000134</c:v>
                </c:pt>
                <c:pt idx="29541">
                  <c:v>125.01411000000134</c:v>
                </c:pt>
                <c:pt idx="29542">
                  <c:v>125.01411000000134</c:v>
                </c:pt>
                <c:pt idx="29543">
                  <c:v>125.01411000000134</c:v>
                </c:pt>
                <c:pt idx="29544">
                  <c:v>125.01411000000134</c:v>
                </c:pt>
                <c:pt idx="29545">
                  <c:v>125.01411000000134</c:v>
                </c:pt>
                <c:pt idx="29546">
                  <c:v>125.01411000000134</c:v>
                </c:pt>
                <c:pt idx="29547">
                  <c:v>125.01411000000134</c:v>
                </c:pt>
                <c:pt idx="29548">
                  <c:v>125.01411000000134</c:v>
                </c:pt>
                <c:pt idx="29549">
                  <c:v>125.01411000000134</c:v>
                </c:pt>
                <c:pt idx="29550">
                  <c:v>125.01411000000134</c:v>
                </c:pt>
                <c:pt idx="29551">
                  <c:v>125.02747000000134</c:v>
                </c:pt>
                <c:pt idx="29552">
                  <c:v>125.05889000000134</c:v>
                </c:pt>
                <c:pt idx="29553">
                  <c:v>125.08067000000135</c:v>
                </c:pt>
                <c:pt idx="29554">
                  <c:v>125.08761000000135</c:v>
                </c:pt>
                <c:pt idx="29555">
                  <c:v>125.08761000000135</c:v>
                </c:pt>
                <c:pt idx="29556">
                  <c:v>125.08761000000135</c:v>
                </c:pt>
                <c:pt idx="29557">
                  <c:v>125.08761000000135</c:v>
                </c:pt>
                <c:pt idx="29558">
                  <c:v>125.08761000000135</c:v>
                </c:pt>
                <c:pt idx="29559">
                  <c:v>125.08761000000135</c:v>
                </c:pt>
                <c:pt idx="29560">
                  <c:v>125.08761000000135</c:v>
                </c:pt>
                <c:pt idx="29561">
                  <c:v>125.08761000000135</c:v>
                </c:pt>
                <c:pt idx="29562">
                  <c:v>125.08761000000135</c:v>
                </c:pt>
                <c:pt idx="29563">
                  <c:v>125.09321000000135</c:v>
                </c:pt>
                <c:pt idx="29564">
                  <c:v>125.11577000000135</c:v>
                </c:pt>
                <c:pt idx="29565">
                  <c:v>125.13022000000134</c:v>
                </c:pt>
                <c:pt idx="29566">
                  <c:v>125.13113000000135</c:v>
                </c:pt>
                <c:pt idx="29567">
                  <c:v>125.13113000000135</c:v>
                </c:pt>
                <c:pt idx="29568">
                  <c:v>125.13113000000135</c:v>
                </c:pt>
                <c:pt idx="29569">
                  <c:v>125.13113000000135</c:v>
                </c:pt>
                <c:pt idx="29570">
                  <c:v>125.13113000000135</c:v>
                </c:pt>
                <c:pt idx="29571">
                  <c:v>125.13113000000135</c:v>
                </c:pt>
                <c:pt idx="29572">
                  <c:v>125.13113000000135</c:v>
                </c:pt>
                <c:pt idx="29573">
                  <c:v>125.13113000000135</c:v>
                </c:pt>
                <c:pt idx="29574">
                  <c:v>125.13113000000135</c:v>
                </c:pt>
                <c:pt idx="29575">
                  <c:v>125.13113000000135</c:v>
                </c:pt>
                <c:pt idx="29576">
                  <c:v>125.13113000000135</c:v>
                </c:pt>
                <c:pt idx="29577">
                  <c:v>125.13113000000135</c:v>
                </c:pt>
                <c:pt idx="29578">
                  <c:v>125.13113000000135</c:v>
                </c:pt>
                <c:pt idx="29579">
                  <c:v>125.13113000000135</c:v>
                </c:pt>
                <c:pt idx="29580">
                  <c:v>125.13113000000135</c:v>
                </c:pt>
                <c:pt idx="29581">
                  <c:v>125.13113000000135</c:v>
                </c:pt>
                <c:pt idx="29582">
                  <c:v>125.13113000000135</c:v>
                </c:pt>
                <c:pt idx="29583">
                  <c:v>125.13113000000135</c:v>
                </c:pt>
                <c:pt idx="29584">
                  <c:v>125.13113000000135</c:v>
                </c:pt>
                <c:pt idx="29585">
                  <c:v>125.13113000000135</c:v>
                </c:pt>
                <c:pt idx="29586">
                  <c:v>125.13113000000135</c:v>
                </c:pt>
                <c:pt idx="29587">
                  <c:v>125.13113000000135</c:v>
                </c:pt>
                <c:pt idx="29588">
                  <c:v>125.13113000000135</c:v>
                </c:pt>
                <c:pt idx="29589">
                  <c:v>125.13113000000135</c:v>
                </c:pt>
                <c:pt idx="29590">
                  <c:v>125.13113000000135</c:v>
                </c:pt>
                <c:pt idx="29591">
                  <c:v>125.13113000000135</c:v>
                </c:pt>
                <c:pt idx="29592">
                  <c:v>125.13113000000135</c:v>
                </c:pt>
                <c:pt idx="29593">
                  <c:v>125.13113000000135</c:v>
                </c:pt>
                <c:pt idx="29594">
                  <c:v>125.13113000000135</c:v>
                </c:pt>
                <c:pt idx="29595">
                  <c:v>125.13113000000135</c:v>
                </c:pt>
                <c:pt idx="29596">
                  <c:v>125.13113000000135</c:v>
                </c:pt>
                <c:pt idx="29597">
                  <c:v>125.13113000000135</c:v>
                </c:pt>
                <c:pt idx="29598">
                  <c:v>125.13113000000135</c:v>
                </c:pt>
                <c:pt idx="29599">
                  <c:v>125.13113000000135</c:v>
                </c:pt>
                <c:pt idx="29600">
                  <c:v>125.13113000000135</c:v>
                </c:pt>
                <c:pt idx="29601">
                  <c:v>125.13113000000135</c:v>
                </c:pt>
                <c:pt idx="29602">
                  <c:v>125.13113000000135</c:v>
                </c:pt>
                <c:pt idx="29603">
                  <c:v>125.13113000000135</c:v>
                </c:pt>
                <c:pt idx="29604">
                  <c:v>125.13113000000135</c:v>
                </c:pt>
                <c:pt idx="29605">
                  <c:v>125.13113000000135</c:v>
                </c:pt>
                <c:pt idx="29606">
                  <c:v>125.13113000000135</c:v>
                </c:pt>
                <c:pt idx="29607">
                  <c:v>125.13113000000135</c:v>
                </c:pt>
                <c:pt idx="29608">
                  <c:v>125.13113000000135</c:v>
                </c:pt>
                <c:pt idx="29609">
                  <c:v>125.13203000000135</c:v>
                </c:pt>
                <c:pt idx="29610">
                  <c:v>125.13713000000135</c:v>
                </c:pt>
                <c:pt idx="29611">
                  <c:v>125.14473000000135</c:v>
                </c:pt>
                <c:pt idx="29612">
                  <c:v>125.15321000000135</c:v>
                </c:pt>
                <c:pt idx="29613">
                  <c:v>125.15797000000136</c:v>
                </c:pt>
                <c:pt idx="29614">
                  <c:v>125.15964000000136</c:v>
                </c:pt>
                <c:pt idx="29615">
                  <c:v>125.15964000000136</c:v>
                </c:pt>
                <c:pt idx="29616">
                  <c:v>125.15964000000136</c:v>
                </c:pt>
                <c:pt idx="29617">
                  <c:v>125.15964000000136</c:v>
                </c:pt>
                <c:pt idx="29618">
                  <c:v>125.15964000000136</c:v>
                </c:pt>
                <c:pt idx="29619">
                  <c:v>125.15964000000136</c:v>
                </c:pt>
                <c:pt idx="29620">
                  <c:v>125.15964000000136</c:v>
                </c:pt>
                <c:pt idx="29621">
                  <c:v>125.15964000000136</c:v>
                </c:pt>
                <c:pt idx="29622">
                  <c:v>125.15964000000136</c:v>
                </c:pt>
                <c:pt idx="29623">
                  <c:v>125.15964000000136</c:v>
                </c:pt>
                <c:pt idx="29624">
                  <c:v>125.15964000000136</c:v>
                </c:pt>
                <c:pt idx="29625">
                  <c:v>125.15964000000136</c:v>
                </c:pt>
                <c:pt idx="29626">
                  <c:v>125.15964000000136</c:v>
                </c:pt>
                <c:pt idx="29627">
                  <c:v>125.15964000000136</c:v>
                </c:pt>
                <c:pt idx="29628">
                  <c:v>125.15964000000136</c:v>
                </c:pt>
                <c:pt idx="29629">
                  <c:v>125.15964000000136</c:v>
                </c:pt>
                <c:pt idx="29630">
                  <c:v>125.15964000000136</c:v>
                </c:pt>
                <c:pt idx="29631">
                  <c:v>125.15964000000136</c:v>
                </c:pt>
                <c:pt idx="29632">
                  <c:v>125.15964000000136</c:v>
                </c:pt>
                <c:pt idx="29633">
                  <c:v>125.15964000000136</c:v>
                </c:pt>
                <c:pt idx="29634">
                  <c:v>125.16223000000136</c:v>
                </c:pt>
                <c:pt idx="29635">
                  <c:v>125.16282000000136</c:v>
                </c:pt>
                <c:pt idx="29636">
                  <c:v>125.16282000000136</c:v>
                </c:pt>
                <c:pt idx="29637">
                  <c:v>125.16282000000136</c:v>
                </c:pt>
                <c:pt idx="29638">
                  <c:v>125.16282000000136</c:v>
                </c:pt>
                <c:pt idx="29639">
                  <c:v>125.16282000000136</c:v>
                </c:pt>
                <c:pt idx="29640">
                  <c:v>125.16282000000136</c:v>
                </c:pt>
                <c:pt idx="29641">
                  <c:v>125.16282000000136</c:v>
                </c:pt>
                <c:pt idx="29642">
                  <c:v>125.16282000000136</c:v>
                </c:pt>
                <c:pt idx="29643">
                  <c:v>125.16282000000136</c:v>
                </c:pt>
                <c:pt idx="29644">
                  <c:v>125.16282000000136</c:v>
                </c:pt>
                <c:pt idx="29645">
                  <c:v>125.16282000000136</c:v>
                </c:pt>
                <c:pt idx="29646">
                  <c:v>125.16282000000136</c:v>
                </c:pt>
                <c:pt idx="29647">
                  <c:v>125.16282000000136</c:v>
                </c:pt>
                <c:pt idx="29648">
                  <c:v>125.16282000000136</c:v>
                </c:pt>
                <c:pt idx="29649">
                  <c:v>125.16282000000136</c:v>
                </c:pt>
                <c:pt idx="29650">
                  <c:v>125.16282000000136</c:v>
                </c:pt>
                <c:pt idx="29651">
                  <c:v>125.16282000000136</c:v>
                </c:pt>
                <c:pt idx="29652">
                  <c:v>125.16282000000136</c:v>
                </c:pt>
                <c:pt idx="29653">
                  <c:v>125.16282000000136</c:v>
                </c:pt>
                <c:pt idx="29654">
                  <c:v>125.16282000000136</c:v>
                </c:pt>
                <c:pt idx="29655">
                  <c:v>125.16282000000136</c:v>
                </c:pt>
                <c:pt idx="29656">
                  <c:v>125.16282000000136</c:v>
                </c:pt>
                <c:pt idx="29657">
                  <c:v>125.16282000000136</c:v>
                </c:pt>
                <c:pt idx="29658">
                  <c:v>125.16282000000136</c:v>
                </c:pt>
                <c:pt idx="29659">
                  <c:v>125.16282000000136</c:v>
                </c:pt>
                <c:pt idx="29660">
                  <c:v>125.16282000000136</c:v>
                </c:pt>
                <c:pt idx="29661">
                  <c:v>125.16282000000136</c:v>
                </c:pt>
                <c:pt idx="29662">
                  <c:v>125.16282000000136</c:v>
                </c:pt>
                <c:pt idx="29663">
                  <c:v>125.16282000000136</c:v>
                </c:pt>
                <c:pt idx="29664">
                  <c:v>125.16282000000136</c:v>
                </c:pt>
                <c:pt idx="29665">
                  <c:v>125.16282000000136</c:v>
                </c:pt>
                <c:pt idx="29666">
                  <c:v>125.16282000000136</c:v>
                </c:pt>
                <c:pt idx="29667">
                  <c:v>125.16282000000136</c:v>
                </c:pt>
                <c:pt idx="29668">
                  <c:v>125.16282000000136</c:v>
                </c:pt>
                <c:pt idx="29669">
                  <c:v>125.16282000000136</c:v>
                </c:pt>
                <c:pt idx="29670">
                  <c:v>125.16282000000136</c:v>
                </c:pt>
                <c:pt idx="29671">
                  <c:v>125.16282000000136</c:v>
                </c:pt>
                <c:pt idx="29672">
                  <c:v>125.16282000000136</c:v>
                </c:pt>
                <c:pt idx="29673">
                  <c:v>125.16282000000136</c:v>
                </c:pt>
                <c:pt idx="29674">
                  <c:v>125.16282000000136</c:v>
                </c:pt>
                <c:pt idx="29675">
                  <c:v>125.16282000000136</c:v>
                </c:pt>
                <c:pt idx="29676">
                  <c:v>125.16282000000136</c:v>
                </c:pt>
                <c:pt idx="29677">
                  <c:v>125.16282000000136</c:v>
                </c:pt>
                <c:pt idx="29678">
                  <c:v>125.16282000000136</c:v>
                </c:pt>
                <c:pt idx="29679">
                  <c:v>125.16282000000136</c:v>
                </c:pt>
                <c:pt idx="29680">
                  <c:v>125.16282000000136</c:v>
                </c:pt>
                <c:pt idx="29681">
                  <c:v>125.16282000000136</c:v>
                </c:pt>
                <c:pt idx="29682">
                  <c:v>125.16282000000136</c:v>
                </c:pt>
                <c:pt idx="29683">
                  <c:v>125.16282000000136</c:v>
                </c:pt>
                <c:pt idx="29684">
                  <c:v>125.16642000000137</c:v>
                </c:pt>
                <c:pt idx="29685">
                  <c:v>125.17102000000136</c:v>
                </c:pt>
                <c:pt idx="29686">
                  <c:v>125.17434000000137</c:v>
                </c:pt>
                <c:pt idx="29687">
                  <c:v>125.17525000000137</c:v>
                </c:pt>
                <c:pt idx="29688">
                  <c:v>125.17525000000137</c:v>
                </c:pt>
                <c:pt idx="29689">
                  <c:v>125.17525000000137</c:v>
                </c:pt>
                <c:pt idx="29690">
                  <c:v>125.17525000000137</c:v>
                </c:pt>
                <c:pt idx="29691">
                  <c:v>125.17525000000137</c:v>
                </c:pt>
                <c:pt idx="29692">
                  <c:v>125.17525000000137</c:v>
                </c:pt>
                <c:pt idx="29693">
                  <c:v>125.17525000000137</c:v>
                </c:pt>
                <c:pt idx="29694">
                  <c:v>125.17525000000137</c:v>
                </c:pt>
                <c:pt idx="29695">
                  <c:v>125.17525000000137</c:v>
                </c:pt>
                <c:pt idx="29696">
                  <c:v>125.17525000000137</c:v>
                </c:pt>
                <c:pt idx="29697">
                  <c:v>125.17525000000137</c:v>
                </c:pt>
                <c:pt idx="29698">
                  <c:v>125.17525000000137</c:v>
                </c:pt>
                <c:pt idx="29699">
                  <c:v>125.17525000000137</c:v>
                </c:pt>
                <c:pt idx="29700">
                  <c:v>125.17525000000137</c:v>
                </c:pt>
                <c:pt idx="29701">
                  <c:v>125.17525000000137</c:v>
                </c:pt>
                <c:pt idx="29702">
                  <c:v>125.17525000000137</c:v>
                </c:pt>
                <c:pt idx="29703">
                  <c:v>125.17525000000137</c:v>
                </c:pt>
                <c:pt idx="29704">
                  <c:v>125.17525000000137</c:v>
                </c:pt>
                <c:pt idx="29705">
                  <c:v>125.17525000000137</c:v>
                </c:pt>
                <c:pt idx="29706">
                  <c:v>125.17525000000137</c:v>
                </c:pt>
                <c:pt idx="29707">
                  <c:v>125.17525000000137</c:v>
                </c:pt>
                <c:pt idx="29708">
                  <c:v>125.17566000000137</c:v>
                </c:pt>
                <c:pt idx="29709">
                  <c:v>125.17744000000137</c:v>
                </c:pt>
                <c:pt idx="29710">
                  <c:v>125.18163000000136</c:v>
                </c:pt>
                <c:pt idx="29711">
                  <c:v>125.18911000000136</c:v>
                </c:pt>
                <c:pt idx="29712">
                  <c:v>125.20069000000136</c:v>
                </c:pt>
                <c:pt idx="29713">
                  <c:v>125.21746000000135</c:v>
                </c:pt>
                <c:pt idx="29714">
                  <c:v>125.23014000000136</c:v>
                </c:pt>
                <c:pt idx="29715">
                  <c:v>125.23135000000136</c:v>
                </c:pt>
                <c:pt idx="29716">
                  <c:v>125.23135000000136</c:v>
                </c:pt>
                <c:pt idx="29717">
                  <c:v>125.23135000000136</c:v>
                </c:pt>
                <c:pt idx="29718">
                  <c:v>125.23135000000136</c:v>
                </c:pt>
                <c:pt idx="29719">
                  <c:v>125.23135000000136</c:v>
                </c:pt>
                <c:pt idx="29720">
                  <c:v>125.23135000000136</c:v>
                </c:pt>
                <c:pt idx="29721">
                  <c:v>125.25264000000135</c:v>
                </c:pt>
                <c:pt idx="29722">
                  <c:v>125.30755000000136</c:v>
                </c:pt>
                <c:pt idx="29723">
                  <c:v>125.35676000000136</c:v>
                </c:pt>
                <c:pt idx="29724">
                  <c:v>125.39404000000135</c:v>
                </c:pt>
                <c:pt idx="29725">
                  <c:v>125.41280000000135</c:v>
                </c:pt>
                <c:pt idx="29726">
                  <c:v>125.41280000000135</c:v>
                </c:pt>
                <c:pt idx="29727">
                  <c:v>125.41280000000135</c:v>
                </c:pt>
                <c:pt idx="29728">
                  <c:v>125.41466000000135</c:v>
                </c:pt>
                <c:pt idx="29729">
                  <c:v>125.41672000000135</c:v>
                </c:pt>
                <c:pt idx="29730">
                  <c:v>125.41672000000135</c:v>
                </c:pt>
                <c:pt idx="29731">
                  <c:v>125.41672000000135</c:v>
                </c:pt>
                <c:pt idx="29732">
                  <c:v>125.41672000000135</c:v>
                </c:pt>
                <c:pt idx="29733">
                  <c:v>125.41672000000135</c:v>
                </c:pt>
                <c:pt idx="29734">
                  <c:v>125.41672000000135</c:v>
                </c:pt>
                <c:pt idx="29735">
                  <c:v>125.41672000000135</c:v>
                </c:pt>
                <c:pt idx="29736">
                  <c:v>125.41672000000135</c:v>
                </c:pt>
                <c:pt idx="29737">
                  <c:v>125.41672000000135</c:v>
                </c:pt>
                <c:pt idx="29738">
                  <c:v>125.41672000000135</c:v>
                </c:pt>
                <c:pt idx="29739">
                  <c:v>125.41672000000135</c:v>
                </c:pt>
                <c:pt idx="29740">
                  <c:v>125.41672000000135</c:v>
                </c:pt>
                <c:pt idx="29741">
                  <c:v>125.41672000000135</c:v>
                </c:pt>
                <c:pt idx="29742">
                  <c:v>125.41672000000135</c:v>
                </c:pt>
                <c:pt idx="29743">
                  <c:v>125.41672000000135</c:v>
                </c:pt>
                <c:pt idx="29744">
                  <c:v>125.41672000000135</c:v>
                </c:pt>
                <c:pt idx="29745">
                  <c:v>125.41672000000135</c:v>
                </c:pt>
                <c:pt idx="29746">
                  <c:v>125.41672000000135</c:v>
                </c:pt>
                <c:pt idx="29747">
                  <c:v>125.41672000000135</c:v>
                </c:pt>
                <c:pt idx="29748">
                  <c:v>125.41672000000135</c:v>
                </c:pt>
                <c:pt idx="29749">
                  <c:v>125.41672000000135</c:v>
                </c:pt>
                <c:pt idx="29750">
                  <c:v>125.41697000000134</c:v>
                </c:pt>
                <c:pt idx="29751">
                  <c:v>125.41952000000134</c:v>
                </c:pt>
                <c:pt idx="29752">
                  <c:v>125.42205000000133</c:v>
                </c:pt>
                <c:pt idx="29753">
                  <c:v>125.42670000000133</c:v>
                </c:pt>
                <c:pt idx="29754">
                  <c:v>125.42968000000133</c:v>
                </c:pt>
                <c:pt idx="29755">
                  <c:v>125.43326000000133</c:v>
                </c:pt>
                <c:pt idx="29756">
                  <c:v>125.43726000000133</c:v>
                </c:pt>
                <c:pt idx="29757">
                  <c:v>125.44169000000133</c:v>
                </c:pt>
                <c:pt idx="29758">
                  <c:v>125.44489000000134</c:v>
                </c:pt>
                <c:pt idx="29759">
                  <c:v>125.44489000000134</c:v>
                </c:pt>
                <c:pt idx="29760">
                  <c:v>125.44489000000134</c:v>
                </c:pt>
                <c:pt idx="29761">
                  <c:v>125.44489000000134</c:v>
                </c:pt>
                <c:pt idx="29762">
                  <c:v>125.44489000000134</c:v>
                </c:pt>
                <c:pt idx="29763">
                  <c:v>125.44489000000134</c:v>
                </c:pt>
                <c:pt idx="29764">
                  <c:v>125.44489000000134</c:v>
                </c:pt>
                <c:pt idx="29765">
                  <c:v>125.44489000000134</c:v>
                </c:pt>
                <c:pt idx="29766">
                  <c:v>125.44489000000134</c:v>
                </c:pt>
                <c:pt idx="29767">
                  <c:v>125.44489000000134</c:v>
                </c:pt>
                <c:pt idx="29768">
                  <c:v>125.44489000000134</c:v>
                </c:pt>
                <c:pt idx="29769">
                  <c:v>125.44489000000134</c:v>
                </c:pt>
                <c:pt idx="29770">
                  <c:v>125.44489000000134</c:v>
                </c:pt>
                <c:pt idx="29771">
                  <c:v>125.44489000000134</c:v>
                </c:pt>
                <c:pt idx="29772">
                  <c:v>125.44489000000134</c:v>
                </c:pt>
                <c:pt idx="29773">
                  <c:v>125.44489000000134</c:v>
                </c:pt>
                <c:pt idx="29774">
                  <c:v>125.44489000000134</c:v>
                </c:pt>
                <c:pt idx="29775">
                  <c:v>125.44489000000134</c:v>
                </c:pt>
                <c:pt idx="29776">
                  <c:v>125.44489000000134</c:v>
                </c:pt>
                <c:pt idx="29777">
                  <c:v>125.44489000000134</c:v>
                </c:pt>
                <c:pt idx="29778">
                  <c:v>125.44489000000134</c:v>
                </c:pt>
                <c:pt idx="29779">
                  <c:v>125.44489000000134</c:v>
                </c:pt>
                <c:pt idx="29780">
                  <c:v>125.44489000000134</c:v>
                </c:pt>
                <c:pt idx="29781">
                  <c:v>125.44489000000134</c:v>
                </c:pt>
                <c:pt idx="29782">
                  <c:v>125.44489000000134</c:v>
                </c:pt>
                <c:pt idx="29783">
                  <c:v>125.44489000000134</c:v>
                </c:pt>
                <c:pt idx="29784">
                  <c:v>125.44489000000134</c:v>
                </c:pt>
                <c:pt idx="29785">
                  <c:v>125.44489000000134</c:v>
                </c:pt>
                <c:pt idx="29786">
                  <c:v>125.44489000000134</c:v>
                </c:pt>
                <c:pt idx="29787">
                  <c:v>125.44489000000134</c:v>
                </c:pt>
                <c:pt idx="29788">
                  <c:v>125.44489000000134</c:v>
                </c:pt>
                <c:pt idx="29789">
                  <c:v>125.44489000000134</c:v>
                </c:pt>
                <c:pt idx="29790">
                  <c:v>125.44489000000134</c:v>
                </c:pt>
                <c:pt idx="29791">
                  <c:v>125.44489000000134</c:v>
                </c:pt>
                <c:pt idx="29792">
                  <c:v>125.44489000000134</c:v>
                </c:pt>
                <c:pt idx="29793">
                  <c:v>125.44489000000134</c:v>
                </c:pt>
                <c:pt idx="29794">
                  <c:v>125.44489000000134</c:v>
                </c:pt>
                <c:pt idx="29795">
                  <c:v>125.44489000000134</c:v>
                </c:pt>
                <c:pt idx="29796">
                  <c:v>125.44489000000134</c:v>
                </c:pt>
                <c:pt idx="29797">
                  <c:v>125.44489000000134</c:v>
                </c:pt>
                <c:pt idx="29798">
                  <c:v>125.44489000000134</c:v>
                </c:pt>
                <c:pt idx="29799">
                  <c:v>125.44489000000134</c:v>
                </c:pt>
                <c:pt idx="29800">
                  <c:v>125.44489000000134</c:v>
                </c:pt>
                <c:pt idx="29801">
                  <c:v>125.44489000000134</c:v>
                </c:pt>
                <c:pt idx="29802">
                  <c:v>125.44489000000134</c:v>
                </c:pt>
                <c:pt idx="29803">
                  <c:v>125.44489000000134</c:v>
                </c:pt>
                <c:pt idx="29804">
                  <c:v>125.44489000000134</c:v>
                </c:pt>
                <c:pt idx="29805">
                  <c:v>125.44489000000134</c:v>
                </c:pt>
                <c:pt idx="29806">
                  <c:v>125.44489000000134</c:v>
                </c:pt>
                <c:pt idx="29807">
                  <c:v>125.44489000000134</c:v>
                </c:pt>
                <c:pt idx="29808">
                  <c:v>125.44489000000134</c:v>
                </c:pt>
                <c:pt idx="29809">
                  <c:v>125.44489000000134</c:v>
                </c:pt>
                <c:pt idx="29810">
                  <c:v>125.44489000000134</c:v>
                </c:pt>
                <c:pt idx="29811">
                  <c:v>125.44529000000134</c:v>
                </c:pt>
                <c:pt idx="29812">
                  <c:v>125.44779000000133</c:v>
                </c:pt>
                <c:pt idx="29813">
                  <c:v>125.45664000000133</c:v>
                </c:pt>
                <c:pt idx="29814">
                  <c:v>125.46842000000133</c:v>
                </c:pt>
                <c:pt idx="29815">
                  <c:v>125.47678000000133</c:v>
                </c:pt>
                <c:pt idx="29816">
                  <c:v>125.48164000000132</c:v>
                </c:pt>
                <c:pt idx="29817">
                  <c:v>125.48447000000132</c:v>
                </c:pt>
                <c:pt idx="29818">
                  <c:v>125.48528000000132</c:v>
                </c:pt>
                <c:pt idx="29819">
                  <c:v>125.48531000000132</c:v>
                </c:pt>
                <c:pt idx="29820">
                  <c:v>125.48531000000132</c:v>
                </c:pt>
                <c:pt idx="29821">
                  <c:v>125.48531000000132</c:v>
                </c:pt>
                <c:pt idx="29822">
                  <c:v>125.48531000000132</c:v>
                </c:pt>
                <c:pt idx="29823">
                  <c:v>125.48531000000132</c:v>
                </c:pt>
                <c:pt idx="29824">
                  <c:v>125.48531000000132</c:v>
                </c:pt>
                <c:pt idx="29825">
                  <c:v>125.48531000000132</c:v>
                </c:pt>
                <c:pt idx="29826">
                  <c:v>125.48531000000132</c:v>
                </c:pt>
                <c:pt idx="29827">
                  <c:v>125.48531000000132</c:v>
                </c:pt>
                <c:pt idx="29828">
                  <c:v>125.48531000000132</c:v>
                </c:pt>
                <c:pt idx="29829">
                  <c:v>125.48531000000132</c:v>
                </c:pt>
                <c:pt idx="29830">
                  <c:v>125.48531000000132</c:v>
                </c:pt>
                <c:pt idx="29831">
                  <c:v>125.48531000000132</c:v>
                </c:pt>
                <c:pt idx="29832">
                  <c:v>125.48531000000132</c:v>
                </c:pt>
                <c:pt idx="29833">
                  <c:v>125.48531000000132</c:v>
                </c:pt>
                <c:pt idx="29834">
                  <c:v>125.48531000000132</c:v>
                </c:pt>
                <c:pt idx="29835">
                  <c:v>125.48531000000132</c:v>
                </c:pt>
                <c:pt idx="29836">
                  <c:v>125.48531000000132</c:v>
                </c:pt>
                <c:pt idx="29837">
                  <c:v>125.48531000000132</c:v>
                </c:pt>
                <c:pt idx="29838">
                  <c:v>125.48531000000132</c:v>
                </c:pt>
                <c:pt idx="29839">
                  <c:v>125.48531000000132</c:v>
                </c:pt>
                <c:pt idx="29840">
                  <c:v>125.48531000000132</c:v>
                </c:pt>
                <c:pt idx="29841">
                  <c:v>125.48531000000132</c:v>
                </c:pt>
                <c:pt idx="29842">
                  <c:v>125.48531000000132</c:v>
                </c:pt>
                <c:pt idx="29843">
                  <c:v>125.48531000000132</c:v>
                </c:pt>
                <c:pt idx="29844">
                  <c:v>125.48531000000132</c:v>
                </c:pt>
                <c:pt idx="29845">
                  <c:v>125.48531000000132</c:v>
                </c:pt>
                <c:pt idx="29846">
                  <c:v>125.48531000000132</c:v>
                </c:pt>
                <c:pt idx="29847">
                  <c:v>125.48531000000132</c:v>
                </c:pt>
                <c:pt idx="29848">
                  <c:v>125.48531000000132</c:v>
                </c:pt>
                <c:pt idx="29849">
                  <c:v>125.48531000000132</c:v>
                </c:pt>
                <c:pt idx="29850">
                  <c:v>125.48531000000132</c:v>
                </c:pt>
                <c:pt idx="29851">
                  <c:v>125.48531000000132</c:v>
                </c:pt>
                <c:pt idx="29852">
                  <c:v>125.48531000000132</c:v>
                </c:pt>
                <c:pt idx="29853">
                  <c:v>125.48531000000132</c:v>
                </c:pt>
                <c:pt idx="29854">
                  <c:v>125.48531000000132</c:v>
                </c:pt>
                <c:pt idx="29855">
                  <c:v>125.48531000000132</c:v>
                </c:pt>
                <c:pt idx="29856">
                  <c:v>125.48531000000132</c:v>
                </c:pt>
                <c:pt idx="29857">
                  <c:v>125.48531000000132</c:v>
                </c:pt>
                <c:pt idx="29858">
                  <c:v>125.48531000000132</c:v>
                </c:pt>
                <c:pt idx="29859">
                  <c:v>125.48531000000132</c:v>
                </c:pt>
                <c:pt idx="29860">
                  <c:v>125.48531000000132</c:v>
                </c:pt>
                <c:pt idx="29861">
                  <c:v>125.48531000000132</c:v>
                </c:pt>
                <c:pt idx="29862">
                  <c:v>125.48531000000132</c:v>
                </c:pt>
                <c:pt idx="29863">
                  <c:v>125.48531000000132</c:v>
                </c:pt>
                <c:pt idx="29864">
                  <c:v>125.48531000000132</c:v>
                </c:pt>
                <c:pt idx="29865">
                  <c:v>125.48531000000132</c:v>
                </c:pt>
                <c:pt idx="29866">
                  <c:v>125.48531000000132</c:v>
                </c:pt>
                <c:pt idx="29867">
                  <c:v>125.48531000000132</c:v>
                </c:pt>
                <c:pt idx="29868">
                  <c:v>125.48531000000132</c:v>
                </c:pt>
                <c:pt idx="29869">
                  <c:v>125.48918000000133</c:v>
                </c:pt>
                <c:pt idx="29870">
                  <c:v>125.49012000000133</c:v>
                </c:pt>
                <c:pt idx="29871">
                  <c:v>125.49012000000133</c:v>
                </c:pt>
                <c:pt idx="29872">
                  <c:v>125.49012000000133</c:v>
                </c:pt>
                <c:pt idx="29873">
                  <c:v>125.49012000000133</c:v>
                </c:pt>
                <c:pt idx="29874">
                  <c:v>125.49012000000133</c:v>
                </c:pt>
                <c:pt idx="29875">
                  <c:v>125.49012000000133</c:v>
                </c:pt>
                <c:pt idx="29876">
                  <c:v>125.49012000000133</c:v>
                </c:pt>
                <c:pt idx="29877">
                  <c:v>125.49012000000133</c:v>
                </c:pt>
                <c:pt idx="29878">
                  <c:v>125.49012000000133</c:v>
                </c:pt>
                <c:pt idx="29879">
                  <c:v>125.49012000000133</c:v>
                </c:pt>
                <c:pt idx="29880">
                  <c:v>125.49012000000133</c:v>
                </c:pt>
                <c:pt idx="29881">
                  <c:v>125.49012000000133</c:v>
                </c:pt>
                <c:pt idx="29882">
                  <c:v>125.49012000000133</c:v>
                </c:pt>
                <c:pt idx="29883">
                  <c:v>125.49012000000133</c:v>
                </c:pt>
                <c:pt idx="29884">
                  <c:v>125.49101000000132</c:v>
                </c:pt>
                <c:pt idx="29885">
                  <c:v>125.49958000000133</c:v>
                </c:pt>
                <c:pt idx="29886">
                  <c:v>125.51425000000133</c:v>
                </c:pt>
                <c:pt idx="29887">
                  <c:v>125.52515000000133</c:v>
                </c:pt>
                <c:pt idx="29888">
                  <c:v>125.52872000000133</c:v>
                </c:pt>
                <c:pt idx="29889">
                  <c:v>125.52970000000133</c:v>
                </c:pt>
                <c:pt idx="29890">
                  <c:v>125.52982000000132</c:v>
                </c:pt>
                <c:pt idx="29891">
                  <c:v>125.52982000000132</c:v>
                </c:pt>
                <c:pt idx="29892">
                  <c:v>125.52982000000132</c:v>
                </c:pt>
                <c:pt idx="29893">
                  <c:v>125.52982000000132</c:v>
                </c:pt>
                <c:pt idx="29894">
                  <c:v>125.52982000000132</c:v>
                </c:pt>
                <c:pt idx="29895">
                  <c:v>125.52982000000132</c:v>
                </c:pt>
                <c:pt idx="29896">
                  <c:v>125.52982000000132</c:v>
                </c:pt>
                <c:pt idx="29897">
                  <c:v>125.52982000000132</c:v>
                </c:pt>
                <c:pt idx="29898">
                  <c:v>125.52982000000132</c:v>
                </c:pt>
                <c:pt idx="29899">
                  <c:v>125.52982000000132</c:v>
                </c:pt>
                <c:pt idx="29900">
                  <c:v>125.52982000000132</c:v>
                </c:pt>
                <c:pt idx="29901">
                  <c:v>125.52982000000132</c:v>
                </c:pt>
                <c:pt idx="29902">
                  <c:v>125.52982000000132</c:v>
                </c:pt>
                <c:pt idx="29903">
                  <c:v>125.52982000000132</c:v>
                </c:pt>
                <c:pt idx="29904">
                  <c:v>125.52982000000132</c:v>
                </c:pt>
                <c:pt idx="29905">
                  <c:v>125.52982000000132</c:v>
                </c:pt>
                <c:pt idx="29906">
                  <c:v>125.52982000000132</c:v>
                </c:pt>
                <c:pt idx="29907">
                  <c:v>125.52982000000132</c:v>
                </c:pt>
                <c:pt idx="29908">
                  <c:v>125.52982000000132</c:v>
                </c:pt>
                <c:pt idx="29909">
                  <c:v>125.52982000000132</c:v>
                </c:pt>
                <c:pt idx="29910">
                  <c:v>125.52982000000132</c:v>
                </c:pt>
                <c:pt idx="29911">
                  <c:v>125.52982000000132</c:v>
                </c:pt>
                <c:pt idx="29912">
                  <c:v>125.52982000000132</c:v>
                </c:pt>
                <c:pt idx="29913">
                  <c:v>125.52982000000132</c:v>
                </c:pt>
                <c:pt idx="29914">
                  <c:v>125.52982000000132</c:v>
                </c:pt>
                <c:pt idx="29915">
                  <c:v>125.52982000000132</c:v>
                </c:pt>
                <c:pt idx="29916">
                  <c:v>125.52982000000132</c:v>
                </c:pt>
                <c:pt idx="29917">
                  <c:v>125.52982000000132</c:v>
                </c:pt>
                <c:pt idx="29918">
                  <c:v>125.52982000000132</c:v>
                </c:pt>
                <c:pt idx="29919">
                  <c:v>125.52982000000132</c:v>
                </c:pt>
                <c:pt idx="29920">
                  <c:v>125.52982000000132</c:v>
                </c:pt>
                <c:pt idx="29921">
                  <c:v>125.52982000000132</c:v>
                </c:pt>
                <c:pt idx="29922">
                  <c:v>125.52982000000132</c:v>
                </c:pt>
                <c:pt idx="29923">
                  <c:v>125.52982000000132</c:v>
                </c:pt>
                <c:pt idx="29924">
                  <c:v>125.52982000000132</c:v>
                </c:pt>
                <c:pt idx="29925">
                  <c:v>125.52982000000132</c:v>
                </c:pt>
                <c:pt idx="29926">
                  <c:v>125.52982000000132</c:v>
                </c:pt>
                <c:pt idx="29927">
                  <c:v>125.52982000000132</c:v>
                </c:pt>
                <c:pt idx="29928">
                  <c:v>125.52982000000132</c:v>
                </c:pt>
                <c:pt idx="29929">
                  <c:v>125.52982000000132</c:v>
                </c:pt>
                <c:pt idx="29930">
                  <c:v>125.52982000000132</c:v>
                </c:pt>
                <c:pt idx="29931">
                  <c:v>125.52982000000132</c:v>
                </c:pt>
                <c:pt idx="29932">
                  <c:v>125.52982000000132</c:v>
                </c:pt>
                <c:pt idx="29933">
                  <c:v>125.52982000000132</c:v>
                </c:pt>
                <c:pt idx="29934">
                  <c:v>125.52982000000132</c:v>
                </c:pt>
                <c:pt idx="29935">
                  <c:v>125.52982000000132</c:v>
                </c:pt>
                <c:pt idx="29936">
                  <c:v>125.52982000000132</c:v>
                </c:pt>
                <c:pt idx="29937">
                  <c:v>125.52982000000132</c:v>
                </c:pt>
                <c:pt idx="29938">
                  <c:v>125.52982000000132</c:v>
                </c:pt>
                <c:pt idx="29939">
                  <c:v>125.52982000000132</c:v>
                </c:pt>
                <c:pt idx="29940">
                  <c:v>125.52982000000132</c:v>
                </c:pt>
                <c:pt idx="29941">
                  <c:v>125.52982000000132</c:v>
                </c:pt>
                <c:pt idx="29942">
                  <c:v>125.52982000000132</c:v>
                </c:pt>
                <c:pt idx="29943">
                  <c:v>125.52982000000132</c:v>
                </c:pt>
                <c:pt idx="29944">
                  <c:v>125.52982000000132</c:v>
                </c:pt>
                <c:pt idx="29945">
                  <c:v>125.52982000000132</c:v>
                </c:pt>
                <c:pt idx="29946">
                  <c:v>125.52982000000132</c:v>
                </c:pt>
                <c:pt idx="29947">
                  <c:v>125.53109000000133</c:v>
                </c:pt>
                <c:pt idx="29948">
                  <c:v>125.54387000000133</c:v>
                </c:pt>
                <c:pt idx="29949">
                  <c:v>125.55794000000134</c:v>
                </c:pt>
                <c:pt idx="29950">
                  <c:v>125.56770000000134</c:v>
                </c:pt>
                <c:pt idx="29951">
                  <c:v>125.57123000000134</c:v>
                </c:pt>
                <c:pt idx="29952">
                  <c:v>125.57123000000134</c:v>
                </c:pt>
                <c:pt idx="29953">
                  <c:v>125.57123000000134</c:v>
                </c:pt>
                <c:pt idx="29954">
                  <c:v>125.57123000000134</c:v>
                </c:pt>
                <c:pt idx="29955">
                  <c:v>125.57123000000134</c:v>
                </c:pt>
                <c:pt idx="29956">
                  <c:v>125.57123000000134</c:v>
                </c:pt>
                <c:pt idx="29957">
                  <c:v>125.57123000000134</c:v>
                </c:pt>
                <c:pt idx="29958">
                  <c:v>125.57123000000134</c:v>
                </c:pt>
                <c:pt idx="29959">
                  <c:v>125.57262000000134</c:v>
                </c:pt>
                <c:pt idx="29960">
                  <c:v>125.58731000000134</c:v>
                </c:pt>
                <c:pt idx="29961">
                  <c:v>125.59834000000134</c:v>
                </c:pt>
                <c:pt idx="29962">
                  <c:v>125.60449000000135</c:v>
                </c:pt>
                <c:pt idx="29963">
                  <c:v>125.60724000000135</c:v>
                </c:pt>
                <c:pt idx="29964">
                  <c:v>125.60825000000135</c:v>
                </c:pt>
                <c:pt idx="29965">
                  <c:v>125.60867000000135</c:v>
                </c:pt>
                <c:pt idx="29966">
                  <c:v>125.60889000000135</c:v>
                </c:pt>
                <c:pt idx="29967">
                  <c:v>125.60889000000135</c:v>
                </c:pt>
                <c:pt idx="29968">
                  <c:v>125.60889000000135</c:v>
                </c:pt>
                <c:pt idx="29969">
                  <c:v>125.60889000000135</c:v>
                </c:pt>
                <c:pt idx="29970">
                  <c:v>125.60889000000135</c:v>
                </c:pt>
                <c:pt idx="29971">
                  <c:v>125.60889000000135</c:v>
                </c:pt>
                <c:pt idx="29972">
                  <c:v>125.60889000000135</c:v>
                </c:pt>
                <c:pt idx="29973">
                  <c:v>125.60889000000135</c:v>
                </c:pt>
                <c:pt idx="29974">
                  <c:v>125.60889000000135</c:v>
                </c:pt>
                <c:pt idx="29975">
                  <c:v>125.60889000000135</c:v>
                </c:pt>
                <c:pt idx="29976">
                  <c:v>125.60889000000135</c:v>
                </c:pt>
                <c:pt idx="29977">
                  <c:v>125.60889000000135</c:v>
                </c:pt>
                <c:pt idx="29978">
                  <c:v>125.60889000000135</c:v>
                </c:pt>
                <c:pt idx="29979">
                  <c:v>125.60889000000135</c:v>
                </c:pt>
                <c:pt idx="29980">
                  <c:v>125.60889000000135</c:v>
                </c:pt>
                <c:pt idx="29981">
                  <c:v>125.60889000000135</c:v>
                </c:pt>
                <c:pt idx="29982">
                  <c:v>125.60889000000135</c:v>
                </c:pt>
                <c:pt idx="29983">
                  <c:v>125.60889000000135</c:v>
                </c:pt>
                <c:pt idx="29984">
                  <c:v>125.60889000000135</c:v>
                </c:pt>
                <c:pt idx="29985">
                  <c:v>125.60889000000135</c:v>
                </c:pt>
                <c:pt idx="29986">
                  <c:v>125.60889000000135</c:v>
                </c:pt>
                <c:pt idx="29987">
                  <c:v>125.60889000000135</c:v>
                </c:pt>
                <c:pt idx="29988">
                  <c:v>125.60889000000135</c:v>
                </c:pt>
                <c:pt idx="29989">
                  <c:v>125.60889000000135</c:v>
                </c:pt>
                <c:pt idx="29990">
                  <c:v>125.60889000000135</c:v>
                </c:pt>
                <c:pt idx="29991">
                  <c:v>125.60889000000135</c:v>
                </c:pt>
                <c:pt idx="29992">
                  <c:v>125.60889000000135</c:v>
                </c:pt>
                <c:pt idx="29993">
                  <c:v>125.60889000000135</c:v>
                </c:pt>
                <c:pt idx="29994">
                  <c:v>125.60889000000135</c:v>
                </c:pt>
                <c:pt idx="29995">
                  <c:v>125.60889000000135</c:v>
                </c:pt>
                <c:pt idx="29996">
                  <c:v>125.60889000000135</c:v>
                </c:pt>
                <c:pt idx="29997">
                  <c:v>125.60889000000135</c:v>
                </c:pt>
                <c:pt idx="29998">
                  <c:v>125.60889000000135</c:v>
                </c:pt>
                <c:pt idx="29999">
                  <c:v>125.60889000000135</c:v>
                </c:pt>
                <c:pt idx="30000">
                  <c:v>125.60889000000135</c:v>
                </c:pt>
                <c:pt idx="30001">
                  <c:v>125.60889000000135</c:v>
                </c:pt>
                <c:pt idx="30002">
                  <c:v>125.60889000000135</c:v>
                </c:pt>
                <c:pt idx="30003">
                  <c:v>125.60889000000135</c:v>
                </c:pt>
                <c:pt idx="30004">
                  <c:v>125.60889000000135</c:v>
                </c:pt>
                <c:pt idx="30005">
                  <c:v>125.60889000000135</c:v>
                </c:pt>
                <c:pt idx="30006">
                  <c:v>125.60889000000135</c:v>
                </c:pt>
                <c:pt idx="30007">
                  <c:v>125.60889000000135</c:v>
                </c:pt>
                <c:pt idx="30008">
                  <c:v>125.60889000000135</c:v>
                </c:pt>
                <c:pt idx="30009">
                  <c:v>125.60889000000135</c:v>
                </c:pt>
                <c:pt idx="30010">
                  <c:v>125.60889000000135</c:v>
                </c:pt>
                <c:pt idx="30011">
                  <c:v>125.60889000000135</c:v>
                </c:pt>
                <c:pt idx="30012">
                  <c:v>125.60889000000135</c:v>
                </c:pt>
                <c:pt idx="30013">
                  <c:v>125.60889000000135</c:v>
                </c:pt>
                <c:pt idx="30014">
                  <c:v>125.60889000000135</c:v>
                </c:pt>
                <c:pt idx="30015">
                  <c:v>125.60889000000135</c:v>
                </c:pt>
                <c:pt idx="30016">
                  <c:v>125.60889000000135</c:v>
                </c:pt>
                <c:pt idx="30017">
                  <c:v>125.60889000000135</c:v>
                </c:pt>
                <c:pt idx="30018">
                  <c:v>125.60889000000135</c:v>
                </c:pt>
                <c:pt idx="30019">
                  <c:v>125.60889000000135</c:v>
                </c:pt>
                <c:pt idx="30020">
                  <c:v>125.60889000000135</c:v>
                </c:pt>
                <c:pt idx="30021">
                  <c:v>125.60889000000135</c:v>
                </c:pt>
                <c:pt idx="30022">
                  <c:v>125.60889000000135</c:v>
                </c:pt>
                <c:pt idx="30023">
                  <c:v>125.60889000000135</c:v>
                </c:pt>
                <c:pt idx="30024">
                  <c:v>125.60889000000135</c:v>
                </c:pt>
                <c:pt idx="30025">
                  <c:v>125.60889000000135</c:v>
                </c:pt>
                <c:pt idx="30026">
                  <c:v>125.60889000000135</c:v>
                </c:pt>
                <c:pt idx="30027">
                  <c:v>125.60889000000135</c:v>
                </c:pt>
                <c:pt idx="30028">
                  <c:v>125.60889000000135</c:v>
                </c:pt>
                <c:pt idx="30029">
                  <c:v>125.60889000000135</c:v>
                </c:pt>
                <c:pt idx="30030">
                  <c:v>125.60889000000135</c:v>
                </c:pt>
                <c:pt idx="30031">
                  <c:v>125.60889000000135</c:v>
                </c:pt>
                <c:pt idx="30032">
                  <c:v>125.60889000000135</c:v>
                </c:pt>
                <c:pt idx="30033">
                  <c:v>125.60889000000135</c:v>
                </c:pt>
                <c:pt idx="30034">
                  <c:v>125.60889000000135</c:v>
                </c:pt>
                <c:pt idx="30035">
                  <c:v>125.60889000000135</c:v>
                </c:pt>
                <c:pt idx="30036">
                  <c:v>125.60889000000135</c:v>
                </c:pt>
                <c:pt idx="30037">
                  <c:v>125.60889000000135</c:v>
                </c:pt>
                <c:pt idx="30038">
                  <c:v>125.60889000000135</c:v>
                </c:pt>
                <c:pt idx="30039">
                  <c:v>125.60889000000135</c:v>
                </c:pt>
                <c:pt idx="30040">
                  <c:v>125.60889000000135</c:v>
                </c:pt>
                <c:pt idx="30041">
                  <c:v>125.60889000000135</c:v>
                </c:pt>
                <c:pt idx="30042">
                  <c:v>125.60922000000136</c:v>
                </c:pt>
                <c:pt idx="30043">
                  <c:v>125.60959000000136</c:v>
                </c:pt>
                <c:pt idx="30044">
                  <c:v>125.60959000000136</c:v>
                </c:pt>
                <c:pt idx="30045">
                  <c:v>125.60959000000136</c:v>
                </c:pt>
                <c:pt idx="30046">
                  <c:v>125.60959000000136</c:v>
                </c:pt>
                <c:pt idx="30047">
                  <c:v>125.60959000000136</c:v>
                </c:pt>
                <c:pt idx="30048">
                  <c:v>125.60959000000136</c:v>
                </c:pt>
                <c:pt idx="30049">
                  <c:v>125.60959000000136</c:v>
                </c:pt>
                <c:pt idx="30050">
                  <c:v>125.60959000000136</c:v>
                </c:pt>
                <c:pt idx="30051">
                  <c:v>125.60959000000136</c:v>
                </c:pt>
                <c:pt idx="30052">
                  <c:v>125.60959000000136</c:v>
                </c:pt>
                <c:pt idx="30053">
                  <c:v>125.60959000000136</c:v>
                </c:pt>
                <c:pt idx="30054">
                  <c:v>125.60959000000136</c:v>
                </c:pt>
                <c:pt idx="30055">
                  <c:v>125.60959000000136</c:v>
                </c:pt>
                <c:pt idx="30056">
                  <c:v>125.60959000000136</c:v>
                </c:pt>
                <c:pt idx="30057">
                  <c:v>125.60959000000136</c:v>
                </c:pt>
                <c:pt idx="30058">
                  <c:v>125.60959000000136</c:v>
                </c:pt>
                <c:pt idx="30059">
                  <c:v>125.60959000000136</c:v>
                </c:pt>
                <c:pt idx="30060">
                  <c:v>125.60959000000136</c:v>
                </c:pt>
                <c:pt idx="30061">
                  <c:v>125.60959000000136</c:v>
                </c:pt>
                <c:pt idx="30062">
                  <c:v>125.60959000000136</c:v>
                </c:pt>
                <c:pt idx="30063">
                  <c:v>125.60959000000136</c:v>
                </c:pt>
                <c:pt idx="30064">
                  <c:v>125.60959000000136</c:v>
                </c:pt>
                <c:pt idx="30065">
                  <c:v>125.60959000000136</c:v>
                </c:pt>
                <c:pt idx="30066">
                  <c:v>125.60959000000136</c:v>
                </c:pt>
                <c:pt idx="30067">
                  <c:v>125.60959000000136</c:v>
                </c:pt>
                <c:pt idx="30068">
                  <c:v>125.60959000000136</c:v>
                </c:pt>
                <c:pt idx="30069">
                  <c:v>125.60959000000136</c:v>
                </c:pt>
                <c:pt idx="30070">
                  <c:v>125.60959000000136</c:v>
                </c:pt>
                <c:pt idx="30071">
                  <c:v>125.60959000000136</c:v>
                </c:pt>
                <c:pt idx="30072">
                  <c:v>125.60959000000136</c:v>
                </c:pt>
                <c:pt idx="30073">
                  <c:v>125.60959000000136</c:v>
                </c:pt>
                <c:pt idx="30074">
                  <c:v>125.60959000000136</c:v>
                </c:pt>
                <c:pt idx="30075">
                  <c:v>125.60959000000136</c:v>
                </c:pt>
                <c:pt idx="30076">
                  <c:v>125.60959000000136</c:v>
                </c:pt>
                <c:pt idx="30077">
                  <c:v>125.60959000000136</c:v>
                </c:pt>
                <c:pt idx="30078">
                  <c:v>125.60959000000136</c:v>
                </c:pt>
                <c:pt idx="30079">
                  <c:v>125.60959000000136</c:v>
                </c:pt>
                <c:pt idx="30080">
                  <c:v>125.60959000000136</c:v>
                </c:pt>
                <c:pt idx="30081">
                  <c:v>125.60959000000136</c:v>
                </c:pt>
                <c:pt idx="30082">
                  <c:v>125.60959000000136</c:v>
                </c:pt>
                <c:pt idx="30083">
                  <c:v>125.60959000000136</c:v>
                </c:pt>
                <c:pt idx="30084">
                  <c:v>125.60959000000136</c:v>
                </c:pt>
                <c:pt idx="30085">
                  <c:v>125.60959000000136</c:v>
                </c:pt>
                <c:pt idx="30086">
                  <c:v>125.60959000000136</c:v>
                </c:pt>
                <c:pt idx="30087">
                  <c:v>125.60959000000136</c:v>
                </c:pt>
                <c:pt idx="30088">
                  <c:v>125.60959000000136</c:v>
                </c:pt>
                <c:pt idx="30089">
                  <c:v>125.60959000000136</c:v>
                </c:pt>
                <c:pt idx="30090">
                  <c:v>125.60959000000136</c:v>
                </c:pt>
                <c:pt idx="30091">
                  <c:v>125.60959000000136</c:v>
                </c:pt>
                <c:pt idx="30092">
                  <c:v>125.60959000000136</c:v>
                </c:pt>
                <c:pt idx="30093">
                  <c:v>125.60959000000136</c:v>
                </c:pt>
                <c:pt idx="30094">
                  <c:v>125.60959000000136</c:v>
                </c:pt>
                <c:pt idx="30095">
                  <c:v>125.60959000000136</c:v>
                </c:pt>
                <c:pt idx="30096">
                  <c:v>125.60959000000136</c:v>
                </c:pt>
                <c:pt idx="30097">
                  <c:v>125.60959000000136</c:v>
                </c:pt>
                <c:pt idx="30098">
                  <c:v>125.60959000000136</c:v>
                </c:pt>
                <c:pt idx="30099">
                  <c:v>125.60959000000136</c:v>
                </c:pt>
                <c:pt idx="30100">
                  <c:v>125.60959000000136</c:v>
                </c:pt>
                <c:pt idx="30101">
                  <c:v>125.60959000000136</c:v>
                </c:pt>
                <c:pt idx="30102">
                  <c:v>125.60959000000136</c:v>
                </c:pt>
                <c:pt idx="30103">
                  <c:v>125.60959000000136</c:v>
                </c:pt>
                <c:pt idx="30104">
                  <c:v>125.60959000000136</c:v>
                </c:pt>
                <c:pt idx="30105">
                  <c:v>125.60959000000136</c:v>
                </c:pt>
                <c:pt idx="30106">
                  <c:v>125.60959000000136</c:v>
                </c:pt>
                <c:pt idx="30107">
                  <c:v>125.60959000000136</c:v>
                </c:pt>
                <c:pt idx="30108">
                  <c:v>125.60959000000136</c:v>
                </c:pt>
                <c:pt idx="30109">
                  <c:v>125.60959000000136</c:v>
                </c:pt>
                <c:pt idx="30110">
                  <c:v>125.60959000000136</c:v>
                </c:pt>
                <c:pt idx="30111">
                  <c:v>125.60959000000136</c:v>
                </c:pt>
                <c:pt idx="30112">
                  <c:v>125.60959000000136</c:v>
                </c:pt>
                <c:pt idx="30113">
                  <c:v>125.60959000000136</c:v>
                </c:pt>
                <c:pt idx="30114">
                  <c:v>125.60959000000136</c:v>
                </c:pt>
                <c:pt idx="30115">
                  <c:v>125.60959000000136</c:v>
                </c:pt>
                <c:pt idx="30116">
                  <c:v>125.60959000000136</c:v>
                </c:pt>
                <c:pt idx="30117">
                  <c:v>125.60959000000136</c:v>
                </c:pt>
                <c:pt idx="30118">
                  <c:v>125.60959000000136</c:v>
                </c:pt>
                <c:pt idx="30119">
                  <c:v>125.60959000000136</c:v>
                </c:pt>
                <c:pt idx="30120">
                  <c:v>125.60959000000136</c:v>
                </c:pt>
                <c:pt idx="30121">
                  <c:v>125.60959000000136</c:v>
                </c:pt>
                <c:pt idx="30122">
                  <c:v>125.60959000000136</c:v>
                </c:pt>
                <c:pt idx="30123">
                  <c:v>125.60959000000136</c:v>
                </c:pt>
                <c:pt idx="30124">
                  <c:v>125.60959000000136</c:v>
                </c:pt>
                <c:pt idx="30125">
                  <c:v>125.60959000000136</c:v>
                </c:pt>
                <c:pt idx="30126">
                  <c:v>125.60959000000136</c:v>
                </c:pt>
                <c:pt idx="30127">
                  <c:v>125.60959000000136</c:v>
                </c:pt>
                <c:pt idx="30128">
                  <c:v>125.60959000000136</c:v>
                </c:pt>
                <c:pt idx="30129">
                  <c:v>125.60959000000136</c:v>
                </c:pt>
                <c:pt idx="30130">
                  <c:v>125.60959000000136</c:v>
                </c:pt>
                <c:pt idx="30131">
                  <c:v>125.60959000000136</c:v>
                </c:pt>
                <c:pt idx="30132">
                  <c:v>125.60959000000136</c:v>
                </c:pt>
                <c:pt idx="30133">
                  <c:v>125.60959000000136</c:v>
                </c:pt>
                <c:pt idx="30134">
                  <c:v>125.60959000000136</c:v>
                </c:pt>
                <c:pt idx="30135">
                  <c:v>125.60959000000136</c:v>
                </c:pt>
                <c:pt idx="30136">
                  <c:v>125.60959000000136</c:v>
                </c:pt>
                <c:pt idx="30137">
                  <c:v>125.60959000000136</c:v>
                </c:pt>
                <c:pt idx="30138">
                  <c:v>125.60959000000136</c:v>
                </c:pt>
                <c:pt idx="30139">
                  <c:v>125.60959000000136</c:v>
                </c:pt>
                <c:pt idx="30140">
                  <c:v>125.60959000000136</c:v>
                </c:pt>
                <c:pt idx="30141">
                  <c:v>125.60959000000136</c:v>
                </c:pt>
                <c:pt idx="30142">
                  <c:v>125.60959000000136</c:v>
                </c:pt>
                <c:pt idx="30143">
                  <c:v>125.60959000000136</c:v>
                </c:pt>
                <c:pt idx="30144">
                  <c:v>125.60959000000136</c:v>
                </c:pt>
                <c:pt idx="30145">
                  <c:v>125.60959000000136</c:v>
                </c:pt>
                <c:pt idx="30146">
                  <c:v>125.60959000000136</c:v>
                </c:pt>
                <c:pt idx="30147">
                  <c:v>125.60959000000136</c:v>
                </c:pt>
                <c:pt idx="30148">
                  <c:v>125.60959000000136</c:v>
                </c:pt>
                <c:pt idx="30149">
                  <c:v>125.60959000000136</c:v>
                </c:pt>
                <c:pt idx="30150">
                  <c:v>125.60959000000136</c:v>
                </c:pt>
                <c:pt idx="30151">
                  <c:v>125.60959000000136</c:v>
                </c:pt>
                <c:pt idx="30152">
                  <c:v>125.60959000000136</c:v>
                </c:pt>
                <c:pt idx="30153">
                  <c:v>125.60959000000136</c:v>
                </c:pt>
                <c:pt idx="30154">
                  <c:v>125.60959000000136</c:v>
                </c:pt>
                <c:pt idx="30155">
                  <c:v>125.60959000000136</c:v>
                </c:pt>
                <c:pt idx="30156">
                  <c:v>125.60959000000136</c:v>
                </c:pt>
                <c:pt idx="30157">
                  <c:v>125.60959000000136</c:v>
                </c:pt>
                <c:pt idx="30158">
                  <c:v>125.60959000000136</c:v>
                </c:pt>
                <c:pt idx="30159">
                  <c:v>125.60959000000136</c:v>
                </c:pt>
                <c:pt idx="30160">
                  <c:v>125.60959000000136</c:v>
                </c:pt>
                <c:pt idx="30161">
                  <c:v>125.60959000000136</c:v>
                </c:pt>
                <c:pt idx="30162">
                  <c:v>125.60959000000136</c:v>
                </c:pt>
                <c:pt idx="30163">
                  <c:v>125.60959000000136</c:v>
                </c:pt>
                <c:pt idx="30164">
                  <c:v>125.60959000000136</c:v>
                </c:pt>
                <c:pt idx="30165">
                  <c:v>125.60959000000136</c:v>
                </c:pt>
                <c:pt idx="30166">
                  <c:v>125.60959000000136</c:v>
                </c:pt>
                <c:pt idx="30167">
                  <c:v>125.60959000000136</c:v>
                </c:pt>
                <c:pt idx="30168">
                  <c:v>125.60959000000136</c:v>
                </c:pt>
                <c:pt idx="30169">
                  <c:v>125.60959000000136</c:v>
                </c:pt>
                <c:pt idx="30170">
                  <c:v>125.60959000000136</c:v>
                </c:pt>
                <c:pt idx="30171">
                  <c:v>125.60959000000136</c:v>
                </c:pt>
                <c:pt idx="30172">
                  <c:v>125.60959000000136</c:v>
                </c:pt>
                <c:pt idx="30173">
                  <c:v>125.60959000000136</c:v>
                </c:pt>
                <c:pt idx="30174">
                  <c:v>125.60959000000136</c:v>
                </c:pt>
                <c:pt idx="30175">
                  <c:v>125.60959000000136</c:v>
                </c:pt>
                <c:pt idx="30176">
                  <c:v>125.60959000000136</c:v>
                </c:pt>
                <c:pt idx="30177">
                  <c:v>125.60959000000136</c:v>
                </c:pt>
                <c:pt idx="30178">
                  <c:v>125.60959000000136</c:v>
                </c:pt>
                <c:pt idx="30179">
                  <c:v>125.60959000000136</c:v>
                </c:pt>
                <c:pt idx="30180">
                  <c:v>125.60959000000136</c:v>
                </c:pt>
                <c:pt idx="30181">
                  <c:v>125.60959000000136</c:v>
                </c:pt>
                <c:pt idx="30182">
                  <c:v>125.60959000000136</c:v>
                </c:pt>
                <c:pt idx="30183">
                  <c:v>125.60959000000136</c:v>
                </c:pt>
                <c:pt idx="30184">
                  <c:v>125.60959000000136</c:v>
                </c:pt>
                <c:pt idx="30185">
                  <c:v>125.60959000000136</c:v>
                </c:pt>
                <c:pt idx="30186">
                  <c:v>125.60959000000136</c:v>
                </c:pt>
                <c:pt idx="30187">
                  <c:v>125.60959000000136</c:v>
                </c:pt>
                <c:pt idx="30188">
                  <c:v>125.60959000000136</c:v>
                </c:pt>
                <c:pt idx="30189">
                  <c:v>125.60959000000136</c:v>
                </c:pt>
                <c:pt idx="30190">
                  <c:v>125.60959000000136</c:v>
                </c:pt>
                <c:pt idx="30191">
                  <c:v>125.60959000000136</c:v>
                </c:pt>
                <c:pt idx="30192">
                  <c:v>125.60959000000136</c:v>
                </c:pt>
                <c:pt idx="30193">
                  <c:v>125.60959000000136</c:v>
                </c:pt>
                <c:pt idx="30194">
                  <c:v>125.60959000000136</c:v>
                </c:pt>
                <c:pt idx="30195">
                  <c:v>125.60959000000136</c:v>
                </c:pt>
                <c:pt idx="30196">
                  <c:v>125.60959000000136</c:v>
                </c:pt>
                <c:pt idx="30197">
                  <c:v>125.60959000000136</c:v>
                </c:pt>
                <c:pt idx="30198">
                  <c:v>125.60959000000136</c:v>
                </c:pt>
                <c:pt idx="30199">
                  <c:v>125.60959000000136</c:v>
                </c:pt>
                <c:pt idx="30200">
                  <c:v>125.60959000000136</c:v>
                </c:pt>
                <c:pt idx="30201">
                  <c:v>125.60959000000136</c:v>
                </c:pt>
                <c:pt idx="30202">
                  <c:v>125.60959000000136</c:v>
                </c:pt>
                <c:pt idx="30203">
                  <c:v>125.60959000000136</c:v>
                </c:pt>
                <c:pt idx="30204">
                  <c:v>125.60959000000136</c:v>
                </c:pt>
                <c:pt idx="30205">
                  <c:v>125.60959000000136</c:v>
                </c:pt>
                <c:pt idx="30206">
                  <c:v>125.60959000000136</c:v>
                </c:pt>
                <c:pt idx="30207">
                  <c:v>125.60959000000136</c:v>
                </c:pt>
                <c:pt idx="30208">
                  <c:v>125.60959000000136</c:v>
                </c:pt>
                <c:pt idx="30209">
                  <c:v>125.60959000000136</c:v>
                </c:pt>
                <c:pt idx="30210">
                  <c:v>125.60959000000136</c:v>
                </c:pt>
                <c:pt idx="30211">
                  <c:v>125.60959000000136</c:v>
                </c:pt>
                <c:pt idx="30212">
                  <c:v>125.60959000000136</c:v>
                </c:pt>
                <c:pt idx="30213">
                  <c:v>125.60959000000136</c:v>
                </c:pt>
                <c:pt idx="30214">
                  <c:v>125.60959000000136</c:v>
                </c:pt>
                <c:pt idx="30215">
                  <c:v>125.60959000000136</c:v>
                </c:pt>
                <c:pt idx="30216">
                  <c:v>125.61093000000136</c:v>
                </c:pt>
                <c:pt idx="30217">
                  <c:v>125.61258000000136</c:v>
                </c:pt>
                <c:pt idx="30218">
                  <c:v>125.61424000000136</c:v>
                </c:pt>
                <c:pt idx="30219">
                  <c:v>125.61587000000137</c:v>
                </c:pt>
                <c:pt idx="30220">
                  <c:v>125.61746000000136</c:v>
                </c:pt>
                <c:pt idx="30221">
                  <c:v>125.61892000000135</c:v>
                </c:pt>
                <c:pt idx="30222">
                  <c:v>125.62024000000136</c:v>
                </c:pt>
                <c:pt idx="30223">
                  <c:v>125.62146000000136</c:v>
                </c:pt>
                <c:pt idx="30224">
                  <c:v>125.62250000000137</c:v>
                </c:pt>
                <c:pt idx="30225">
                  <c:v>125.62341000000137</c:v>
                </c:pt>
                <c:pt idx="30226">
                  <c:v>125.62421000000137</c:v>
                </c:pt>
                <c:pt idx="30227">
                  <c:v>125.62488000000137</c:v>
                </c:pt>
                <c:pt idx="30228">
                  <c:v>125.62544000000136</c:v>
                </c:pt>
                <c:pt idx="30229">
                  <c:v>125.62591000000137</c:v>
                </c:pt>
                <c:pt idx="30230">
                  <c:v>125.62628000000137</c:v>
                </c:pt>
                <c:pt idx="30231">
                  <c:v>125.62655000000137</c:v>
                </c:pt>
                <c:pt idx="30232">
                  <c:v>125.62673000000137</c:v>
                </c:pt>
                <c:pt idx="30233">
                  <c:v>125.62682000000137</c:v>
                </c:pt>
                <c:pt idx="30234">
                  <c:v>125.62683000000138</c:v>
                </c:pt>
                <c:pt idx="30235">
                  <c:v>125.62683000000138</c:v>
                </c:pt>
                <c:pt idx="30236">
                  <c:v>125.62683000000138</c:v>
                </c:pt>
                <c:pt idx="30237">
                  <c:v>125.62683000000138</c:v>
                </c:pt>
                <c:pt idx="30238">
                  <c:v>125.62683000000138</c:v>
                </c:pt>
                <c:pt idx="30239">
                  <c:v>125.62683000000138</c:v>
                </c:pt>
                <c:pt idx="30240">
                  <c:v>125.62683000000138</c:v>
                </c:pt>
                <c:pt idx="30241">
                  <c:v>125.62683000000138</c:v>
                </c:pt>
                <c:pt idx="30242">
                  <c:v>125.62683000000138</c:v>
                </c:pt>
                <c:pt idx="30243">
                  <c:v>125.62683000000138</c:v>
                </c:pt>
                <c:pt idx="30244">
                  <c:v>125.62683000000138</c:v>
                </c:pt>
                <c:pt idx="30245">
                  <c:v>125.62683000000138</c:v>
                </c:pt>
                <c:pt idx="30246">
                  <c:v>125.62683000000138</c:v>
                </c:pt>
                <c:pt idx="30247">
                  <c:v>125.62683000000138</c:v>
                </c:pt>
                <c:pt idx="30248">
                  <c:v>125.62683000000138</c:v>
                </c:pt>
                <c:pt idx="30249">
                  <c:v>125.62683000000138</c:v>
                </c:pt>
                <c:pt idx="30250">
                  <c:v>125.62683000000138</c:v>
                </c:pt>
                <c:pt idx="30251">
                  <c:v>125.62683000000138</c:v>
                </c:pt>
                <c:pt idx="30252">
                  <c:v>125.62683000000138</c:v>
                </c:pt>
                <c:pt idx="30253">
                  <c:v>125.62683000000138</c:v>
                </c:pt>
                <c:pt idx="30254">
                  <c:v>125.62683000000138</c:v>
                </c:pt>
                <c:pt idx="30255">
                  <c:v>125.62683000000138</c:v>
                </c:pt>
                <c:pt idx="30256">
                  <c:v>125.62683000000138</c:v>
                </c:pt>
                <c:pt idx="30257">
                  <c:v>125.62683000000138</c:v>
                </c:pt>
                <c:pt idx="30258">
                  <c:v>125.62683000000138</c:v>
                </c:pt>
                <c:pt idx="30259">
                  <c:v>125.62683000000138</c:v>
                </c:pt>
                <c:pt idx="30260">
                  <c:v>125.62683000000138</c:v>
                </c:pt>
                <c:pt idx="30261">
                  <c:v>125.62683000000138</c:v>
                </c:pt>
                <c:pt idx="30262">
                  <c:v>125.62683000000138</c:v>
                </c:pt>
                <c:pt idx="30263">
                  <c:v>125.62683000000138</c:v>
                </c:pt>
                <c:pt idx="30264">
                  <c:v>125.62683000000138</c:v>
                </c:pt>
                <c:pt idx="30265">
                  <c:v>125.62683000000138</c:v>
                </c:pt>
                <c:pt idx="30266">
                  <c:v>125.62683000000138</c:v>
                </c:pt>
                <c:pt idx="30267">
                  <c:v>125.62683000000138</c:v>
                </c:pt>
                <c:pt idx="30268">
                  <c:v>125.62683000000138</c:v>
                </c:pt>
                <c:pt idx="30269">
                  <c:v>125.62683000000138</c:v>
                </c:pt>
                <c:pt idx="30270">
                  <c:v>125.62683000000138</c:v>
                </c:pt>
                <c:pt idx="30271">
                  <c:v>125.62683000000138</c:v>
                </c:pt>
                <c:pt idx="30272">
                  <c:v>125.62683000000138</c:v>
                </c:pt>
                <c:pt idx="30273">
                  <c:v>125.62683000000138</c:v>
                </c:pt>
                <c:pt idx="30274">
                  <c:v>125.62683000000138</c:v>
                </c:pt>
                <c:pt idx="30275">
                  <c:v>125.62683000000138</c:v>
                </c:pt>
                <c:pt idx="30276">
                  <c:v>125.62683000000138</c:v>
                </c:pt>
                <c:pt idx="30277">
                  <c:v>125.62683000000138</c:v>
                </c:pt>
                <c:pt idx="30278">
                  <c:v>125.62683000000138</c:v>
                </c:pt>
                <c:pt idx="30279">
                  <c:v>125.62683000000138</c:v>
                </c:pt>
                <c:pt idx="30280">
                  <c:v>125.62683000000138</c:v>
                </c:pt>
                <c:pt idx="30281">
                  <c:v>125.62683000000138</c:v>
                </c:pt>
                <c:pt idx="30282">
                  <c:v>125.62683000000138</c:v>
                </c:pt>
                <c:pt idx="30283">
                  <c:v>125.62683000000138</c:v>
                </c:pt>
                <c:pt idx="30284">
                  <c:v>125.62683000000138</c:v>
                </c:pt>
                <c:pt idx="30285">
                  <c:v>125.62683000000138</c:v>
                </c:pt>
                <c:pt idx="30286">
                  <c:v>125.62683000000138</c:v>
                </c:pt>
                <c:pt idx="30287">
                  <c:v>125.62683000000138</c:v>
                </c:pt>
                <c:pt idx="30288">
                  <c:v>125.62683000000138</c:v>
                </c:pt>
                <c:pt idx="30289">
                  <c:v>125.62683000000138</c:v>
                </c:pt>
                <c:pt idx="30290">
                  <c:v>125.62683000000138</c:v>
                </c:pt>
                <c:pt idx="30291">
                  <c:v>125.62683000000138</c:v>
                </c:pt>
                <c:pt idx="30292">
                  <c:v>125.62683000000138</c:v>
                </c:pt>
                <c:pt idx="30293">
                  <c:v>125.62683000000138</c:v>
                </c:pt>
                <c:pt idx="30294">
                  <c:v>125.62683000000138</c:v>
                </c:pt>
                <c:pt idx="30295">
                  <c:v>125.62683000000138</c:v>
                </c:pt>
                <c:pt idx="30296">
                  <c:v>125.62683000000138</c:v>
                </c:pt>
                <c:pt idx="30297">
                  <c:v>125.62683000000138</c:v>
                </c:pt>
                <c:pt idx="30298">
                  <c:v>125.62683000000138</c:v>
                </c:pt>
                <c:pt idx="30299">
                  <c:v>125.62683000000138</c:v>
                </c:pt>
                <c:pt idx="30300">
                  <c:v>125.62683000000138</c:v>
                </c:pt>
                <c:pt idx="30301">
                  <c:v>125.62683000000138</c:v>
                </c:pt>
                <c:pt idx="30302">
                  <c:v>125.62683000000138</c:v>
                </c:pt>
                <c:pt idx="30303">
                  <c:v>125.62683000000138</c:v>
                </c:pt>
                <c:pt idx="30304">
                  <c:v>125.62683000000138</c:v>
                </c:pt>
                <c:pt idx="30305">
                  <c:v>125.62683000000138</c:v>
                </c:pt>
                <c:pt idx="30306">
                  <c:v>125.62683000000138</c:v>
                </c:pt>
                <c:pt idx="30307">
                  <c:v>125.62683000000138</c:v>
                </c:pt>
                <c:pt idx="30308">
                  <c:v>125.62683000000138</c:v>
                </c:pt>
                <c:pt idx="30309">
                  <c:v>125.62683000000138</c:v>
                </c:pt>
                <c:pt idx="30310">
                  <c:v>125.62683000000138</c:v>
                </c:pt>
                <c:pt idx="30311">
                  <c:v>125.62683000000138</c:v>
                </c:pt>
                <c:pt idx="30312">
                  <c:v>125.62683000000138</c:v>
                </c:pt>
                <c:pt idx="30313">
                  <c:v>125.62683000000138</c:v>
                </c:pt>
                <c:pt idx="30314">
                  <c:v>125.62683000000138</c:v>
                </c:pt>
                <c:pt idx="30315">
                  <c:v>125.62683000000138</c:v>
                </c:pt>
                <c:pt idx="30316">
                  <c:v>125.62683000000138</c:v>
                </c:pt>
                <c:pt idx="30317">
                  <c:v>125.62683000000138</c:v>
                </c:pt>
                <c:pt idx="30318">
                  <c:v>125.62683000000138</c:v>
                </c:pt>
                <c:pt idx="30319">
                  <c:v>125.62683000000138</c:v>
                </c:pt>
                <c:pt idx="30320">
                  <c:v>125.62693000000138</c:v>
                </c:pt>
                <c:pt idx="30321">
                  <c:v>125.62720000000138</c:v>
                </c:pt>
                <c:pt idx="30322">
                  <c:v>125.62742000000138</c:v>
                </c:pt>
                <c:pt idx="30323">
                  <c:v>125.62742000000138</c:v>
                </c:pt>
                <c:pt idx="30324">
                  <c:v>125.62742000000138</c:v>
                </c:pt>
                <c:pt idx="30325">
                  <c:v>125.62742000000138</c:v>
                </c:pt>
                <c:pt idx="30326">
                  <c:v>125.62742000000138</c:v>
                </c:pt>
                <c:pt idx="30327">
                  <c:v>125.62742000000138</c:v>
                </c:pt>
                <c:pt idx="30328">
                  <c:v>125.62742000000138</c:v>
                </c:pt>
                <c:pt idx="30329">
                  <c:v>125.62742000000138</c:v>
                </c:pt>
                <c:pt idx="30330">
                  <c:v>125.62742000000138</c:v>
                </c:pt>
                <c:pt idx="30331">
                  <c:v>125.62767000000137</c:v>
                </c:pt>
                <c:pt idx="30332">
                  <c:v>125.62842000000137</c:v>
                </c:pt>
                <c:pt idx="30333">
                  <c:v>125.62957000000137</c:v>
                </c:pt>
                <c:pt idx="30334">
                  <c:v>125.63095000000136</c:v>
                </c:pt>
                <c:pt idx="30335">
                  <c:v>125.63231000000137</c:v>
                </c:pt>
                <c:pt idx="30336">
                  <c:v>125.63368000000136</c:v>
                </c:pt>
                <c:pt idx="30337">
                  <c:v>125.63447000000136</c:v>
                </c:pt>
                <c:pt idx="30338">
                  <c:v>125.63474000000136</c:v>
                </c:pt>
                <c:pt idx="30339">
                  <c:v>125.63474000000136</c:v>
                </c:pt>
                <c:pt idx="30340">
                  <c:v>125.63474000000136</c:v>
                </c:pt>
                <c:pt idx="30341">
                  <c:v>125.63474000000136</c:v>
                </c:pt>
                <c:pt idx="30342">
                  <c:v>125.63474000000136</c:v>
                </c:pt>
                <c:pt idx="30343">
                  <c:v>125.63474000000136</c:v>
                </c:pt>
                <c:pt idx="30344">
                  <c:v>125.63474000000136</c:v>
                </c:pt>
                <c:pt idx="30345">
                  <c:v>125.63474000000136</c:v>
                </c:pt>
                <c:pt idx="30346">
                  <c:v>125.63474000000136</c:v>
                </c:pt>
                <c:pt idx="30347">
                  <c:v>125.63474000000136</c:v>
                </c:pt>
                <c:pt idx="30348">
                  <c:v>125.63474000000136</c:v>
                </c:pt>
                <c:pt idx="30349">
                  <c:v>125.63474000000136</c:v>
                </c:pt>
                <c:pt idx="30350">
                  <c:v>125.63474000000136</c:v>
                </c:pt>
                <c:pt idx="30351">
                  <c:v>125.63474000000136</c:v>
                </c:pt>
                <c:pt idx="30352">
                  <c:v>125.63474000000136</c:v>
                </c:pt>
                <c:pt idx="30353">
                  <c:v>125.63474000000136</c:v>
                </c:pt>
                <c:pt idx="30354">
                  <c:v>125.63474000000136</c:v>
                </c:pt>
                <c:pt idx="30355">
                  <c:v>125.63474000000136</c:v>
                </c:pt>
                <c:pt idx="30356">
                  <c:v>125.63474000000136</c:v>
                </c:pt>
                <c:pt idx="30357">
                  <c:v>125.63474000000136</c:v>
                </c:pt>
                <c:pt idx="30358">
                  <c:v>125.63474000000136</c:v>
                </c:pt>
                <c:pt idx="30359">
                  <c:v>125.63474000000136</c:v>
                </c:pt>
                <c:pt idx="30360">
                  <c:v>125.63474000000136</c:v>
                </c:pt>
                <c:pt idx="30361">
                  <c:v>125.63474000000136</c:v>
                </c:pt>
                <c:pt idx="30362">
                  <c:v>125.63474000000136</c:v>
                </c:pt>
                <c:pt idx="30363">
                  <c:v>125.63474000000136</c:v>
                </c:pt>
                <c:pt idx="30364">
                  <c:v>125.63474000000136</c:v>
                </c:pt>
                <c:pt idx="30365">
                  <c:v>125.63474000000136</c:v>
                </c:pt>
                <c:pt idx="30366">
                  <c:v>125.63474000000136</c:v>
                </c:pt>
                <c:pt idx="30367">
                  <c:v>125.63474000000136</c:v>
                </c:pt>
                <c:pt idx="30368">
                  <c:v>125.63474000000136</c:v>
                </c:pt>
                <c:pt idx="30369">
                  <c:v>125.63474000000136</c:v>
                </c:pt>
                <c:pt idx="30370">
                  <c:v>125.63474000000136</c:v>
                </c:pt>
                <c:pt idx="30371">
                  <c:v>125.63474000000136</c:v>
                </c:pt>
                <c:pt idx="30372">
                  <c:v>125.63474000000136</c:v>
                </c:pt>
                <c:pt idx="30373">
                  <c:v>125.63474000000136</c:v>
                </c:pt>
                <c:pt idx="30374">
                  <c:v>125.63474000000136</c:v>
                </c:pt>
                <c:pt idx="30375">
                  <c:v>125.63474000000136</c:v>
                </c:pt>
                <c:pt idx="30376">
                  <c:v>125.63474000000136</c:v>
                </c:pt>
                <c:pt idx="30377">
                  <c:v>125.63474000000136</c:v>
                </c:pt>
                <c:pt idx="30378">
                  <c:v>125.63474000000136</c:v>
                </c:pt>
                <c:pt idx="30379">
                  <c:v>125.63474000000136</c:v>
                </c:pt>
                <c:pt idx="30380">
                  <c:v>125.63474000000136</c:v>
                </c:pt>
                <c:pt idx="30381">
                  <c:v>125.63474000000136</c:v>
                </c:pt>
                <c:pt idx="30382">
                  <c:v>125.63474000000136</c:v>
                </c:pt>
                <c:pt idx="30383">
                  <c:v>125.63474000000136</c:v>
                </c:pt>
                <c:pt idx="30384">
                  <c:v>125.63474000000136</c:v>
                </c:pt>
                <c:pt idx="30385">
                  <c:v>125.63474000000136</c:v>
                </c:pt>
                <c:pt idx="30386">
                  <c:v>125.63474000000136</c:v>
                </c:pt>
                <c:pt idx="30387">
                  <c:v>125.63474000000136</c:v>
                </c:pt>
                <c:pt idx="30388">
                  <c:v>125.63474000000136</c:v>
                </c:pt>
                <c:pt idx="30389">
                  <c:v>125.63474000000136</c:v>
                </c:pt>
                <c:pt idx="30390">
                  <c:v>125.63474000000136</c:v>
                </c:pt>
                <c:pt idx="30391">
                  <c:v>125.63474000000136</c:v>
                </c:pt>
                <c:pt idx="30392">
                  <c:v>125.63474000000136</c:v>
                </c:pt>
                <c:pt idx="30393">
                  <c:v>125.63474000000136</c:v>
                </c:pt>
                <c:pt idx="30394">
                  <c:v>125.63474000000136</c:v>
                </c:pt>
                <c:pt idx="30395">
                  <c:v>125.63474000000136</c:v>
                </c:pt>
                <c:pt idx="30396">
                  <c:v>125.63474000000136</c:v>
                </c:pt>
                <c:pt idx="30397">
                  <c:v>125.63474000000136</c:v>
                </c:pt>
                <c:pt idx="30398">
                  <c:v>125.63474000000136</c:v>
                </c:pt>
                <c:pt idx="30399">
                  <c:v>125.63474000000136</c:v>
                </c:pt>
                <c:pt idx="30400">
                  <c:v>125.63474000000136</c:v>
                </c:pt>
                <c:pt idx="30401">
                  <c:v>125.63474000000136</c:v>
                </c:pt>
                <c:pt idx="30402">
                  <c:v>125.63474000000136</c:v>
                </c:pt>
                <c:pt idx="30403">
                  <c:v>125.63474000000136</c:v>
                </c:pt>
                <c:pt idx="30404">
                  <c:v>125.63474000000136</c:v>
                </c:pt>
                <c:pt idx="30405">
                  <c:v>125.63474000000136</c:v>
                </c:pt>
                <c:pt idx="30406">
                  <c:v>125.63474000000136</c:v>
                </c:pt>
                <c:pt idx="30407">
                  <c:v>125.63474000000136</c:v>
                </c:pt>
                <c:pt idx="30408">
                  <c:v>125.63491000000136</c:v>
                </c:pt>
                <c:pt idx="30409">
                  <c:v>125.63549000000135</c:v>
                </c:pt>
                <c:pt idx="30410">
                  <c:v>125.63625000000135</c:v>
                </c:pt>
                <c:pt idx="30411">
                  <c:v>125.63688000000136</c:v>
                </c:pt>
                <c:pt idx="30412">
                  <c:v>125.63709000000135</c:v>
                </c:pt>
                <c:pt idx="30413">
                  <c:v>125.63709000000135</c:v>
                </c:pt>
                <c:pt idx="30414">
                  <c:v>125.63709000000135</c:v>
                </c:pt>
                <c:pt idx="30415">
                  <c:v>125.63709000000135</c:v>
                </c:pt>
                <c:pt idx="30416">
                  <c:v>125.63709000000135</c:v>
                </c:pt>
                <c:pt idx="30417">
                  <c:v>125.63709000000135</c:v>
                </c:pt>
                <c:pt idx="30418">
                  <c:v>125.63709000000135</c:v>
                </c:pt>
                <c:pt idx="30419">
                  <c:v>125.63709000000135</c:v>
                </c:pt>
                <c:pt idx="30420">
                  <c:v>125.63709000000135</c:v>
                </c:pt>
                <c:pt idx="30421">
                  <c:v>125.63710000000135</c:v>
                </c:pt>
                <c:pt idx="30422">
                  <c:v>125.63753000000135</c:v>
                </c:pt>
                <c:pt idx="30423">
                  <c:v>125.63835000000135</c:v>
                </c:pt>
                <c:pt idx="30424">
                  <c:v>125.63976000000136</c:v>
                </c:pt>
                <c:pt idx="30425">
                  <c:v>125.64235000000136</c:v>
                </c:pt>
                <c:pt idx="30426">
                  <c:v>125.64567000000136</c:v>
                </c:pt>
                <c:pt idx="30427">
                  <c:v>125.64920000000136</c:v>
                </c:pt>
                <c:pt idx="30428">
                  <c:v>125.65258000000136</c:v>
                </c:pt>
                <c:pt idx="30429">
                  <c:v>125.65520000000136</c:v>
                </c:pt>
                <c:pt idx="30430">
                  <c:v>125.65667000000136</c:v>
                </c:pt>
                <c:pt idx="30431">
                  <c:v>125.65742000000135</c:v>
                </c:pt>
                <c:pt idx="30432">
                  <c:v>125.65754000000135</c:v>
                </c:pt>
                <c:pt idx="30433">
                  <c:v>125.65755000000135</c:v>
                </c:pt>
                <c:pt idx="30434">
                  <c:v>125.65789000000134</c:v>
                </c:pt>
                <c:pt idx="30435">
                  <c:v>125.65885000000135</c:v>
                </c:pt>
                <c:pt idx="30436">
                  <c:v>125.66051000000135</c:v>
                </c:pt>
                <c:pt idx="30437">
                  <c:v>125.66225000000135</c:v>
                </c:pt>
                <c:pt idx="30438">
                  <c:v>125.66338000000135</c:v>
                </c:pt>
                <c:pt idx="30439">
                  <c:v>125.66421000000135</c:v>
                </c:pt>
                <c:pt idx="30440">
                  <c:v>125.66505000000134</c:v>
                </c:pt>
                <c:pt idx="30441">
                  <c:v>125.66598000000134</c:v>
                </c:pt>
                <c:pt idx="30442">
                  <c:v>125.66719000000134</c:v>
                </c:pt>
                <c:pt idx="30443">
                  <c:v>125.66868000000134</c:v>
                </c:pt>
                <c:pt idx="30444">
                  <c:v>125.67031000000135</c:v>
                </c:pt>
                <c:pt idx="30445">
                  <c:v>125.67194000000136</c:v>
                </c:pt>
                <c:pt idx="30446">
                  <c:v>125.67317000000136</c:v>
                </c:pt>
                <c:pt idx="30447">
                  <c:v>125.67410000000136</c:v>
                </c:pt>
                <c:pt idx="30448">
                  <c:v>125.67499000000136</c:v>
                </c:pt>
                <c:pt idx="30449">
                  <c:v>125.67576000000136</c:v>
                </c:pt>
                <c:pt idx="30450">
                  <c:v>125.67628000000136</c:v>
                </c:pt>
                <c:pt idx="30451">
                  <c:v>125.67703000000135</c:v>
                </c:pt>
                <c:pt idx="30452">
                  <c:v>125.67843000000136</c:v>
                </c:pt>
                <c:pt idx="30453">
                  <c:v>125.68033000000136</c:v>
                </c:pt>
                <c:pt idx="30454">
                  <c:v>125.68238000000136</c:v>
                </c:pt>
                <c:pt idx="30455">
                  <c:v>125.68416000000136</c:v>
                </c:pt>
                <c:pt idx="30456">
                  <c:v>125.68535000000135</c:v>
                </c:pt>
                <c:pt idx="30457">
                  <c:v>125.68642000000135</c:v>
                </c:pt>
                <c:pt idx="30458">
                  <c:v>125.68794000000135</c:v>
                </c:pt>
                <c:pt idx="30459">
                  <c:v>125.68969000000135</c:v>
                </c:pt>
                <c:pt idx="30460">
                  <c:v>125.69197000000135</c:v>
                </c:pt>
                <c:pt idx="30461">
                  <c:v>125.69461000000135</c:v>
                </c:pt>
                <c:pt idx="30462">
                  <c:v>125.69704000000135</c:v>
                </c:pt>
                <c:pt idx="30463">
                  <c:v>125.69848000000135</c:v>
                </c:pt>
                <c:pt idx="30464">
                  <c:v>125.69931000000135</c:v>
                </c:pt>
                <c:pt idx="30465">
                  <c:v>125.70017000000135</c:v>
                </c:pt>
                <c:pt idx="30466">
                  <c:v>125.70200000000135</c:v>
                </c:pt>
                <c:pt idx="30467">
                  <c:v>125.70436000000134</c:v>
                </c:pt>
                <c:pt idx="30468">
                  <c:v>125.70627000000134</c:v>
                </c:pt>
                <c:pt idx="30469">
                  <c:v>125.70732000000135</c:v>
                </c:pt>
                <c:pt idx="30470">
                  <c:v>125.70768000000135</c:v>
                </c:pt>
                <c:pt idx="30471">
                  <c:v>125.70768000000135</c:v>
                </c:pt>
                <c:pt idx="30472">
                  <c:v>125.70768000000135</c:v>
                </c:pt>
                <c:pt idx="30473">
                  <c:v>125.70772000000134</c:v>
                </c:pt>
                <c:pt idx="30474">
                  <c:v>125.70797000000134</c:v>
                </c:pt>
                <c:pt idx="30475">
                  <c:v>125.70824000000134</c:v>
                </c:pt>
                <c:pt idx="30476">
                  <c:v>125.70904000000134</c:v>
                </c:pt>
                <c:pt idx="30477">
                  <c:v>125.71087000000134</c:v>
                </c:pt>
                <c:pt idx="30478">
                  <c:v>125.71362000000134</c:v>
                </c:pt>
                <c:pt idx="30479">
                  <c:v>125.71686000000135</c:v>
                </c:pt>
                <c:pt idx="30480">
                  <c:v>125.72039000000134</c:v>
                </c:pt>
                <c:pt idx="30481">
                  <c:v>125.72338000000134</c:v>
                </c:pt>
                <c:pt idx="30482">
                  <c:v>125.72541000000135</c:v>
                </c:pt>
                <c:pt idx="30483">
                  <c:v>125.72687000000134</c:v>
                </c:pt>
                <c:pt idx="30484">
                  <c:v>125.72832000000135</c:v>
                </c:pt>
                <c:pt idx="30485">
                  <c:v>125.73040000000135</c:v>
                </c:pt>
                <c:pt idx="30486">
                  <c:v>125.73262000000135</c:v>
                </c:pt>
                <c:pt idx="30487">
                  <c:v>125.73504000000135</c:v>
                </c:pt>
                <c:pt idx="30488">
                  <c:v>125.73815000000135</c:v>
                </c:pt>
                <c:pt idx="30489">
                  <c:v>125.74182000000135</c:v>
                </c:pt>
                <c:pt idx="30490">
                  <c:v>125.74577000000136</c:v>
                </c:pt>
                <c:pt idx="30491">
                  <c:v>125.75055000000135</c:v>
                </c:pt>
                <c:pt idx="30492">
                  <c:v>125.75593000000136</c:v>
                </c:pt>
                <c:pt idx="30493">
                  <c:v>125.76181000000136</c:v>
                </c:pt>
                <c:pt idx="30494">
                  <c:v>125.76789000000136</c:v>
                </c:pt>
                <c:pt idx="30495">
                  <c:v>125.77441000000135</c:v>
                </c:pt>
                <c:pt idx="30496">
                  <c:v>125.78150000000136</c:v>
                </c:pt>
                <c:pt idx="30497">
                  <c:v>125.78879000000136</c:v>
                </c:pt>
                <c:pt idx="30498">
                  <c:v>125.79534000000136</c:v>
                </c:pt>
                <c:pt idx="30499">
                  <c:v>125.79984000000135</c:v>
                </c:pt>
                <c:pt idx="30500">
                  <c:v>125.80313000000136</c:v>
                </c:pt>
                <c:pt idx="30501">
                  <c:v>125.80646000000137</c:v>
                </c:pt>
                <c:pt idx="30502">
                  <c:v>125.81012000000136</c:v>
                </c:pt>
                <c:pt idx="30503">
                  <c:v>125.81422000000136</c:v>
                </c:pt>
                <c:pt idx="30504">
                  <c:v>125.81924000000136</c:v>
                </c:pt>
                <c:pt idx="30505">
                  <c:v>125.82500000000135</c:v>
                </c:pt>
                <c:pt idx="30506">
                  <c:v>125.82912000000135</c:v>
                </c:pt>
                <c:pt idx="30507">
                  <c:v>125.83170000000135</c:v>
                </c:pt>
                <c:pt idx="30508">
                  <c:v>125.83170000000135</c:v>
                </c:pt>
                <c:pt idx="30509">
                  <c:v>125.83235000000134</c:v>
                </c:pt>
                <c:pt idx="30510">
                  <c:v>125.83290000000135</c:v>
                </c:pt>
                <c:pt idx="30511">
                  <c:v>125.83315000000134</c:v>
                </c:pt>
                <c:pt idx="30512">
                  <c:v>125.83339000000134</c:v>
                </c:pt>
                <c:pt idx="30513">
                  <c:v>125.83380000000135</c:v>
                </c:pt>
                <c:pt idx="30514">
                  <c:v>125.83635000000135</c:v>
                </c:pt>
                <c:pt idx="30515">
                  <c:v>125.83964000000135</c:v>
                </c:pt>
                <c:pt idx="30516">
                  <c:v>125.84255000000135</c:v>
                </c:pt>
                <c:pt idx="30517">
                  <c:v>125.84444000000136</c:v>
                </c:pt>
                <c:pt idx="30518">
                  <c:v>125.84593000000136</c:v>
                </c:pt>
                <c:pt idx="30519">
                  <c:v>125.84742000000136</c:v>
                </c:pt>
                <c:pt idx="30520">
                  <c:v>125.84902000000136</c:v>
                </c:pt>
                <c:pt idx="30521">
                  <c:v>125.85013000000136</c:v>
                </c:pt>
                <c:pt idx="30522">
                  <c:v>125.85056000000135</c:v>
                </c:pt>
                <c:pt idx="30523">
                  <c:v>125.85066000000135</c:v>
                </c:pt>
                <c:pt idx="30524">
                  <c:v>125.85082000000135</c:v>
                </c:pt>
                <c:pt idx="30525">
                  <c:v>125.85190000000135</c:v>
                </c:pt>
                <c:pt idx="30526">
                  <c:v>125.85402000000136</c:v>
                </c:pt>
                <c:pt idx="30527">
                  <c:v>125.85692000000135</c:v>
                </c:pt>
                <c:pt idx="30528">
                  <c:v>125.85948000000135</c:v>
                </c:pt>
                <c:pt idx="30529">
                  <c:v>125.86100000000135</c:v>
                </c:pt>
                <c:pt idx="30530">
                  <c:v>125.86163000000136</c:v>
                </c:pt>
                <c:pt idx="30531">
                  <c:v>125.86185000000135</c:v>
                </c:pt>
                <c:pt idx="30532">
                  <c:v>125.86256000000135</c:v>
                </c:pt>
                <c:pt idx="30533">
                  <c:v>125.86385000000135</c:v>
                </c:pt>
                <c:pt idx="30534">
                  <c:v>125.86504000000134</c:v>
                </c:pt>
                <c:pt idx="30535">
                  <c:v>125.86584000000134</c:v>
                </c:pt>
                <c:pt idx="30536">
                  <c:v>125.86623000000134</c:v>
                </c:pt>
                <c:pt idx="30537">
                  <c:v>125.86658000000133</c:v>
                </c:pt>
                <c:pt idx="30538">
                  <c:v>125.86707000000133</c:v>
                </c:pt>
                <c:pt idx="30539">
                  <c:v>125.86776000000134</c:v>
                </c:pt>
                <c:pt idx="30540">
                  <c:v>125.86896000000134</c:v>
                </c:pt>
                <c:pt idx="30541">
                  <c:v>125.87089000000134</c:v>
                </c:pt>
                <c:pt idx="30542">
                  <c:v>125.87316000000133</c:v>
                </c:pt>
                <c:pt idx="30543">
                  <c:v>125.87533000000134</c:v>
                </c:pt>
                <c:pt idx="30544">
                  <c:v>125.87716000000134</c:v>
                </c:pt>
                <c:pt idx="30545">
                  <c:v>125.87921000000134</c:v>
                </c:pt>
                <c:pt idx="30546">
                  <c:v>125.88176000000134</c:v>
                </c:pt>
                <c:pt idx="30547">
                  <c:v>125.88420000000133</c:v>
                </c:pt>
                <c:pt idx="30548">
                  <c:v>125.88582000000133</c:v>
                </c:pt>
                <c:pt idx="30549">
                  <c:v>125.88686000000133</c:v>
                </c:pt>
                <c:pt idx="30550">
                  <c:v>125.88752000000133</c:v>
                </c:pt>
                <c:pt idx="30551">
                  <c:v>125.88787000000133</c:v>
                </c:pt>
                <c:pt idx="30552">
                  <c:v>125.88791000000133</c:v>
                </c:pt>
                <c:pt idx="30553">
                  <c:v>125.88791000000133</c:v>
                </c:pt>
                <c:pt idx="30554">
                  <c:v>125.88791000000133</c:v>
                </c:pt>
                <c:pt idx="30555">
                  <c:v>125.88791000000133</c:v>
                </c:pt>
                <c:pt idx="30556">
                  <c:v>125.88791000000133</c:v>
                </c:pt>
                <c:pt idx="30557">
                  <c:v>125.88791000000133</c:v>
                </c:pt>
                <c:pt idx="30558">
                  <c:v>125.88791000000133</c:v>
                </c:pt>
                <c:pt idx="30559">
                  <c:v>125.88791000000133</c:v>
                </c:pt>
                <c:pt idx="30560">
                  <c:v>125.88791000000133</c:v>
                </c:pt>
                <c:pt idx="30561">
                  <c:v>125.88791000000133</c:v>
                </c:pt>
                <c:pt idx="30562">
                  <c:v>125.88791000000133</c:v>
                </c:pt>
                <c:pt idx="30563">
                  <c:v>125.88791000000133</c:v>
                </c:pt>
                <c:pt idx="30564">
                  <c:v>125.88791000000133</c:v>
                </c:pt>
                <c:pt idx="30565">
                  <c:v>125.88791000000133</c:v>
                </c:pt>
                <c:pt idx="30566">
                  <c:v>125.88791000000133</c:v>
                </c:pt>
                <c:pt idx="30567">
                  <c:v>125.88791000000133</c:v>
                </c:pt>
                <c:pt idx="30568">
                  <c:v>125.88791000000133</c:v>
                </c:pt>
                <c:pt idx="30569">
                  <c:v>125.88791000000133</c:v>
                </c:pt>
                <c:pt idx="30570">
                  <c:v>125.88791000000133</c:v>
                </c:pt>
                <c:pt idx="30571">
                  <c:v>125.88791000000133</c:v>
                </c:pt>
                <c:pt idx="30572">
                  <c:v>125.88791000000133</c:v>
                </c:pt>
                <c:pt idx="30573">
                  <c:v>125.88791000000133</c:v>
                </c:pt>
                <c:pt idx="30574">
                  <c:v>125.88791000000133</c:v>
                </c:pt>
                <c:pt idx="30575">
                  <c:v>125.88791000000133</c:v>
                </c:pt>
                <c:pt idx="30576">
                  <c:v>125.88791000000133</c:v>
                </c:pt>
                <c:pt idx="30577">
                  <c:v>125.88791000000133</c:v>
                </c:pt>
                <c:pt idx="30578">
                  <c:v>125.88791000000133</c:v>
                </c:pt>
                <c:pt idx="30579">
                  <c:v>125.88791000000133</c:v>
                </c:pt>
                <c:pt idx="30580">
                  <c:v>125.88791000000133</c:v>
                </c:pt>
                <c:pt idx="30581">
                  <c:v>125.88791000000133</c:v>
                </c:pt>
                <c:pt idx="30582">
                  <c:v>125.88791000000133</c:v>
                </c:pt>
                <c:pt idx="30583">
                  <c:v>125.88791000000133</c:v>
                </c:pt>
                <c:pt idx="30584">
                  <c:v>125.88791000000133</c:v>
                </c:pt>
                <c:pt idx="30585">
                  <c:v>125.88791000000133</c:v>
                </c:pt>
                <c:pt idx="30586">
                  <c:v>125.88791000000133</c:v>
                </c:pt>
                <c:pt idx="30587">
                  <c:v>125.88791000000133</c:v>
                </c:pt>
                <c:pt idx="30588">
                  <c:v>125.88791000000133</c:v>
                </c:pt>
                <c:pt idx="30589">
                  <c:v>125.88808000000132</c:v>
                </c:pt>
                <c:pt idx="30590">
                  <c:v>125.88865000000132</c:v>
                </c:pt>
                <c:pt idx="30591">
                  <c:v>125.88966000000131</c:v>
                </c:pt>
                <c:pt idx="30592">
                  <c:v>125.89077000000131</c:v>
                </c:pt>
                <c:pt idx="30593">
                  <c:v>125.89189000000131</c:v>
                </c:pt>
                <c:pt idx="30594">
                  <c:v>125.89340000000131</c:v>
                </c:pt>
                <c:pt idx="30595">
                  <c:v>125.89534000000131</c:v>
                </c:pt>
                <c:pt idx="30596">
                  <c:v>125.89724000000132</c:v>
                </c:pt>
                <c:pt idx="30597">
                  <c:v>125.89876000000132</c:v>
                </c:pt>
                <c:pt idx="30598">
                  <c:v>125.90016000000132</c:v>
                </c:pt>
                <c:pt idx="30599">
                  <c:v>125.90135000000132</c:v>
                </c:pt>
                <c:pt idx="30600">
                  <c:v>125.90221000000132</c:v>
                </c:pt>
                <c:pt idx="30601">
                  <c:v>125.90308000000132</c:v>
                </c:pt>
                <c:pt idx="30602">
                  <c:v>125.90435000000133</c:v>
                </c:pt>
                <c:pt idx="30603">
                  <c:v>125.90566000000133</c:v>
                </c:pt>
                <c:pt idx="30604">
                  <c:v>125.90668000000133</c:v>
                </c:pt>
                <c:pt idx="30605">
                  <c:v>125.90753000000133</c:v>
                </c:pt>
                <c:pt idx="30606">
                  <c:v>125.90881000000132</c:v>
                </c:pt>
                <c:pt idx="30607">
                  <c:v>125.91087000000132</c:v>
                </c:pt>
                <c:pt idx="30608">
                  <c:v>125.91380000000133</c:v>
                </c:pt>
                <c:pt idx="30609">
                  <c:v>125.91756000000133</c:v>
                </c:pt>
                <c:pt idx="30610">
                  <c:v>125.92193000000132</c:v>
                </c:pt>
                <c:pt idx="30611">
                  <c:v>125.92614000000133</c:v>
                </c:pt>
                <c:pt idx="30612">
                  <c:v>125.92958000000132</c:v>
                </c:pt>
                <c:pt idx="30613">
                  <c:v>125.93304000000133</c:v>
                </c:pt>
                <c:pt idx="30614">
                  <c:v>125.93822000000132</c:v>
                </c:pt>
                <c:pt idx="30615">
                  <c:v>125.94406000000133</c:v>
                </c:pt>
                <c:pt idx="30616">
                  <c:v>125.94904000000133</c:v>
                </c:pt>
                <c:pt idx="30617">
                  <c:v>125.95290000000134</c:v>
                </c:pt>
                <c:pt idx="30618">
                  <c:v>125.95695000000134</c:v>
                </c:pt>
                <c:pt idx="30619">
                  <c:v>125.96190000000134</c:v>
                </c:pt>
                <c:pt idx="30620">
                  <c:v>125.96749000000133</c:v>
                </c:pt>
                <c:pt idx="30621">
                  <c:v>125.97450000000133</c:v>
                </c:pt>
                <c:pt idx="30622">
                  <c:v>125.98301000000133</c:v>
                </c:pt>
                <c:pt idx="30623">
                  <c:v>125.99303000000133</c:v>
                </c:pt>
                <c:pt idx="30624">
                  <c:v>126.00516000000133</c:v>
                </c:pt>
                <c:pt idx="30625">
                  <c:v>126.01865000000133</c:v>
                </c:pt>
                <c:pt idx="30626">
                  <c:v>126.03101000000133</c:v>
                </c:pt>
                <c:pt idx="30627">
                  <c:v>126.04275000000133</c:v>
                </c:pt>
                <c:pt idx="30628">
                  <c:v>126.05418000000134</c:v>
                </c:pt>
                <c:pt idx="30629">
                  <c:v>126.06487000000133</c:v>
                </c:pt>
                <c:pt idx="30630">
                  <c:v>126.07620000000134</c:v>
                </c:pt>
                <c:pt idx="30631">
                  <c:v>126.08911000000134</c:v>
                </c:pt>
                <c:pt idx="30632">
                  <c:v>126.10300000000134</c:v>
                </c:pt>
                <c:pt idx="30633">
                  <c:v>126.11591000000135</c:v>
                </c:pt>
                <c:pt idx="30634">
                  <c:v>126.12802000000136</c:v>
                </c:pt>
                <c:pt idx="30635">
                  <c:v>126.13955000000135</c:v>
                </c:pt>
                <c:pt idx="30636">
                  <c:v>126.15189000000134</c:v>
                </c:pt>
                <c:pt idx="30637">
                  <c:v>126.16600000000135</c:v>
                </c:pt>
                <c:pt idx="30638">
                  <c:v>126.18291000000134</c:v>
                </c:pt>
                <c:pt idx="30639">
                  <c:v>126.20361000000135</c:v>
                </c:pt>
                <c:pt idx="30640">
                  <c:v>126.22881000000135</c:v>
                </c:pt>
                <c:pt idx="30641">
                  <c:v>126.25390000000135</c:v>
                </c:pt>
                <c:pt idx="30642">
                  <c:v>126.27587000000135</c:v>
                </c:pt>
                <c:pt idx="30643">
                  <c:v>126.29176000000135</c:v>
                </c:pt>
                <c:pt idx="30644">
                  <c:v>126.30330000000134</c:v>
                </c:pt>
                <c:pt idx="30645">
                  <c:v>126.31164000000135</c:v>
                </c:pt>
                <c:pt idx="30646">
                  <c:v>126.31676000000135</c:v>
                </c:pt>
                <c:pt idx="30647">
                  <c:v>126.32064000000135</c:v>
                </c:pt>
                <c:pt idx="30648">
                  <c:v>126.32349000000134</c:v>
                </c:pt>
                <c:pt idx="30649">
                  <c:v>126.32564000000134</c:v>
                </c:pt>
                <c:pt idx="30650">
                  <c:v>126.32725000000134</c:v>
                </c:pt>
                <c:pt idx="30651">
                  <c:v>126.32844000000134</c:v>
                </c:pt>
                <c:pt idx="30652">
                  <c:v>126.32937000000133</c:v>
                </c:pt>
                <c:pt idx="30653">
                  <c:v>126.33011000000133</c:v>
                </c:pt>
                <c:pt idx="30654">
                  <c:v>126.33071000000133</c:v>
                </c:pt>
                <c:pt idx="30655">
                  <c:v>126.33113000000134</c:v>
                </c:pt>
                <c:pt idx="30656">
                  <c:v>126.33142000000134</c:v>
                </c:pt>
                <c:pt idx="30657">
                  <c:v>126.33158000000134</c:v>
                </c:pt>
                <c:pt idx="30658">
                  <c:v>126.33163000000134</c:v>
                </c:pt>
                <c:pt idx="30659">
                  <c:v>126.33163000000134</c:v>
                </c:pt>
                <c:pt idx="30660">
                  <c:v>126.33163000000134</c:v>
                </c:pt>
                <c:pt idx="30661">
                  <c:v>126.33163000000134</c:v>
                </c:pt>
                <c:pt idx="30662">
                  <c:v>126.33163000000134</c:v>
                </c:pt>
                <c:pt idx="30663">
                  <c:v>126.33163000000134</c:v>
                </c:pt>
                <c:pt idx="30664">
                  <c:v>126.33163000000134</c:v>
                </c:pt>
                <c:pt idx="30665">
                  <c:v>126.33163000000134</c:v>
                </c:pt>
                <c:pt idx="30666">
                  <c:v>126.33163000000134</c:v>
                </c:pt>
                <c:pt idx="30667">
                  <c:v>126.33163000000134</c:v>
                </c:pt>
                <c:pt idx="30668">
                  <c:v>126.33163000000134</c:v>
                </c:pt>
                <c:pt idx="30669">
                  <c:v>126.33163000000134</c:v>
                </c:pt>
                <c:pt idx="30670">
                  <c:v>126.33163000000134</c:v>
                </c:pt>
                <c:pt idx="30671">
                  <c:v>126.33163000000134</c:v>
                </c:pt>
                <c:pt idx="30672">
                  <c:v>126.33163000000134</c:v>
                </c:pt>
                <c:pt idx="30673">
                  <c:v>126.33163000000134</c:v>
                </c:pt>
                <c:pt idx="30674">
                  <c:v>126.33163000000134</c:v>
                </c:pt>
                <c:pt idx="30675">
                  <c:v>126.33163000000134</c:v>
                </c:pt>
                <c:pt idx="30676">
                  <c:v>126.33163000000134</c:v>
                </c:pt>
                <c:pt idx="30677">
                  <c:v>126.33163000000134</c:v>
                </c:pt>
                <c:pt idx="30678">
                  <c:v>126.33163000000134</c:v>
                </c:pt>
                <c:pt idx="30679">
                  <c:v>126.33163000000134</c:v>
                </c:pt>
                <c:pt idx="30680">
                  <c:v>126.33163000000134</c:v>
                </c:pt>
                <c:pt idx="30681">
                  <c:v>126.33163000000134</c:v>
                </c:pt>
                <c:pt idx="30682">
                  <c:v>126.33163000000134</c:v>
                </c:pt>
                <c:pt idx="30683">
                  <c:v>126.33163000000134</c:v>
                </c:pt>
                <c:pt idx="30684">
                  <c:v>126.33163000000134</c:v>
                </c:pt>
                <c:pt idx="30685">
                  <c:v>126.33163000000134</c:v>
                </c:pt>
                <c:pt idx="30686">
                  <c:v>126.33163000000134</c:v>
                </c:pt>
                <c:pt idx="30687">
                  <c:v>126.33163000000134</c:v>
                </c:pt>
                <c:pt idx="30688">
                  <c:v>126.33163000000134</c:v>
                </c:pt>
                <c:pt idx="30689">
                  <c:v>126.33163000000134</c:v>
                </c:pt>
                <c:pt idx="30690">
                  <c:v>126.33163000000134</c:v>
                </c:pt>
                <c:pt idx="30691">
                  <c:v>126.33163000000134</c:v>
                </c:pt>
                <c:pt idx="30692">
                  <c:v>126.33163000000134</c:v>
                </c:pt>
                <c:pt idx="30693">
                  <c:v>126.33163000000134</c:v>
                </c:pt>
                <c:pt idx="30694">
                  <c:v>126.33163000000134</c:v>
                </c:pt>
                <c:pt idx="30695">
                  <c:v>126.33163000000134</c:v>
                </c:pt>
                <c:pt idx="30696">
                  <c:v>126.33163000000134</c:v>
                </c:pt>
                <c:pt idx="30697">
                  <c:v>126.33163000000134</c:v>
                </c:pt>
                <c:pt idx="30698">
                  <c:v>126.33163000000134</c:v>
                </c:pt>
                <c:pt idx="30699">
                  <c:v>126.33163000000134</c:v>
                </c:pt>
                <c:pt idx="30700">
                  <c:v>126.33163000000134</c:v>
                </c:pt>
                <c:pt idx="30701">
                  <c:v>126.33163000000134</c:v>
                </c:pt>
                <c:pt idx="30702">
                  <c:v>126.33163000000134</c:v>
                </c:pt>
                <c:pt idx="30703">
                  <c:v>126.33163000000134</c:v>
                </c:pt>
                <c:pt idx="30704">
                  <c:v>126.33163000000134</c:v>
                </c:pt>
                <c:pt idx="30705">
                  <c:v>126.33163000000134</c:v>
                </c:pt>
                <c:pt idx="30706">
                  <c:v>126.33163000000134</c:v>
                </c:pt>
                <c:pt idx="30707">
                  <c:v>126.33163000000134</c:v>
                </c:pt>
                <c:pt idx="30708">
                  <c:v>126.33163000000134</c:v>
                </c:pt>
                <c:pt idx="30709">
                  <c:v>126.33163000000134</c:v>
                </c:pt>
                <c:pt idx="30710">
                  <c:v>126.33163000000134</c:v>
                </c:pt>
                <c:pt idx="30711">
                  <c:v>126.33163000000134</c:v>
                </c:pt>
                <c:pt idx="30712">
                  <c:v>126.33163000000134</c:v>
                </c:pt>
                <c:pt idx="30713">
                  <c:v>126.33163000000134</c:v>
                </c:pt>
                <c:pt idx="30714">
                  <c:v>126.33163000000134</c:v>
                </c:pt>
                <c:pt idx="30715">
                  <c:v>126.33163000000134</c:v>
                </c:pt>
                <c:pt idx="30716">
                  <c:v>126.33163000000134</c:v>
                </c:pt>
                <c:pt idx="30717">
                  <c:v>126.33163000000134</c:v>
                </c:pt>
                <c:pt idx="30718">
                  <c:v>126.33183000000135</c:v>
                </c:pt>
                <c:pt idx="30719">
                  <c:v>126.33239000000134</c:v>
                </c:pt>
                <c:pt idx="30720">
                  <c:v>126.33341000000134</c:v>
                </c:pt>
                <c:pt idx="30721">
                  <c:v>126.33466000000134</c:v>
                </c:pt>
                <c:pt idx="30722">
                  <c:v>126.33590000000133</c:v>
                </c:pt>
                <c:pt idx="30723">
                  <c:v>126.33730000000133</c:v>
                </c:pt>
                <c:pt idx="30724">
                  <c:v>126.33897000000134</c:v>
                </c:pt>
                <c:pt idx="30725">
                  <c:v>126.34056000000133</c:v>
                </c:pt>
                <c:pt idx="30726">
                  <c:v>126.34161000000134</c:v>
                </c:pt>
                <c:pt idx="30727">
                  <c:v>126.34217000000133</c:v>
                </c:pt>
                <c:pt idx="30728">
                  <c:v>126.34251000000133</c:v>
                </c:pt>
                <c:pt idx="30729">
                  <c:v>126.34281000000132</c:v>
                </c:pt>
                <c:pt idx="30730">
                  <c:v>126.34303000000132</c:v>
                </c:pt>
                <c:pt idx="30731">
                  <c:v>126.34311000000132</c:v>
                </c:pt>
                <c:pt idx="30732">
                  <c:v>126.34317000000132</c:v>
                </c:pt>
                <c:pt idx="30733">
                  <c:v>126.34331000000132</c:v>
                </c:pt>
                <c:pt idx="30734">
                  <c:v>126.34371000000132</c:v>
                </c:pt>
                <c:pt idx="30735">
                  <c:v>126.34429000000132</c:v>
                </c:pt>
                <c:pt idx="30736">
                  <c:v>126.34476000000133</c:v>
                </c:pt>
                <c:pt idx="30737">
                  <c:v>126.34522000000133</c:v>
                </c:pt>
                <c:pt idx="30738">
                  <c:v>126.34582000000134</c:v>
                </c:pt>
                <c:pt idx="30739">
                  <c:v>126.34629000000135</c:v>
                </c:pt>
                <c:pt idx="30740">
                  <c:v>126.34656000000135</c:v>
                </c:pt>
                <c:pt idx="30741">
                  <c:v>126.34688000000135</c:v>
                </c:pt>
                <c:pt idx="30742">
                  <c:v>126.34763000000135</c:v>
                </c:pt>
                <c:pt idx="30743">
                  <c:v>126.34855000000134</c:v>
                </c:pt>
                <c:pt idx="30744">
                  <c:v>126.34909000000134</c:v>
                </c:pt>
                <c:pt idx="30745">
                  <c:v>126.34937000000134</c:v>
                </c:pt>
                <c:pt idx="30746">
                  <c:v>126.34978000000135</c:v>
                </c:pt>
                <c:pt idx="30747">
                  <c:v>126.35069000000135</c:v>
                </c:pt>
                <c:pt idx="30748">
                  <c:v>126.35167000000135</c:v>
                </c:pt>
                <c:pt idx="30749">
                  <c:v>126.35290000000136</c:v>
                </c:pt>
                <c:pt idx="30750">
                  <c:v>126.35430000000136</c:v>
                </c:pt>
                <c:pt idx="30751">
                  <c:v>126.35616000000135</c:v>
                </c:pt>
                <c:pt idx="30752">
                  <c:v>126.35867000000135</c:v>
                </c:pt>
                <c:pt idx="30753">
                  <c:v>126.36148000000135</c:v>
                </c:pt>
                <c:pt idx="30754">
                  <c:v>126.36436000000135</c:v>
                </c:pt>
                <c:pt idx="30755">
                  <c:v>126.36669000000136</c:v>
                </c:pt>
                <c:pt idx="30756">
                  <c:v>126.36828000000135</c:v>
                </c:pt>
                <c:pt idx="30757">
                  <c:v>126.36945000000135</c:v>
                </c:pt>
                <c:pt idx="30758">
                  <c:v>126.37096000000135</c:v>
                </c:pt>
                <c:pt idx="30759">
                  <c:v>126.37341000000134</c:v>
                </c:pt>
                <c:pt idx="30760">
                  <c:v>126.37640000000134</c:v>
                </c:pt>
                <c:pt idx="30761">
                  <c:v>126.37949000000134</c:v>
                </c:pt>
                <c:pt idx="30762">
                  <c:v>126.38251000000135</c:v>
                </c:pt>
                <c:pt idx="30763">
                  <c:v>126.38595000000134</c:v>
                </c:pt>
                <c:pt idx="30764">
                  <c:v>126.38939000000134</c:v>
                </c:pt>
                <c:pt idx="30765">
                  <c:v>126.39202000000134</c:v>
                </c:pt>
                <c:pt idx="30766">
                  <c:v>126.39403000000134</c:v>
                </c:pt>
                <c:pt idx="30767">
                  <c:v>126.39587000000134</c:v>
                </c:pt>
                <c:pt idx="30768">
                  <c:v>126.39806000000134</c:v>
                </c:pt>
                <c:pt idx="30769">
                  <c:v>126.40096000000133</c:v>
                </c:pt>
                <c:pt idx="30770">
                  <c:v>126.40424000000134</c:v>
                </c:pt>
                <c:pt idx="30771">
                  <c:v>126.40750000000133</c:v>
                </c:pt>
                <c:pt idx="30772">
                  <c:v>126.41063000000133</c:v>
                </c:pt>
                <c:pt idx="30773">
                  <c:v>126.41389000000133</c:v>
                </c:pt>
                <c:pt idx="30774">
                  <c:v>126.41723000000133</c:v>
                </c:pt>
                <c:pt idx="30775">
                  <c:v>126.42075000000132</c:v>
                </c:pt>
                <c:pt idx="30776">
                  <c:v>126.42459000000132</c:v>
                </c:pt>
                <c:pt idx="30777">
                  <c:v>126.42836000000132</c:v>
                </c:pt>
                <c:pt idx="30778">
                  <c:v>126.43160000000132</c:v>
                </c:pt>
                <c:pt idx="30779">
                  <c:v>126.43428000000132</c:v>
                </c:pt>
                <c:pt idx="30780">
                  <c:v>126.43692000000132</c:v>
                </c:pt>
                <c:pt idx="30781">
                  <c:v>126.43998000000133</c:v>
                </c:pt>
                <c:pt idx="30782">
                  <c:v>126.44314000000132</c:v>
                </c:pt>
                <c:pt idx="30783">
                  <c:v>126.44569000000132</c:v>
                </c:pt>
                <c:pt idx="30784">
                  <c:v>126.44759000000133</c:v>
                </c:pt>
                <c:pt idx="30785">
                  <c:v>126.44906000000132</c:v>
                </c:pt>
                <c:pt idx="30786">
                  <c:v>126.45049000000132</c:v>
                </c:pt>
                <c:pt idx="30787">
                  <c:v>126.45192000000132</c:v>
                </c:pt>
                <c:pt idx="30788">
                  <c:v>126.45312000000132</c:v>
                </c:pt>
                <c:pt idx="30789">
                  <c:v>126.45434000000132</c:v>
                </c:pt>
                <c:pt idx="30790">
                  <c:v>126.45607000000132</c:v>
                </c:pt>
                <c:pt idx="30791">
                  <c:v>126.45877000000132</c:v>
                </c:pt>
                <c:pt idx="30792">
                  <c:v>126.46263000000133</c:v>
                </c:pt>
                <c:pt idx="30793">
                  <c:v>126.46730000000133</c:v>
                </c:pt>
                <c:pt idx="30794">
                  <c:v>126.47168000000133</c:v>
                </c:pt>
                <c:pt idx="30795">
                  <c:v>126.47562000000133</c:v>
                </c:pt>
                <c:pt idx="30796">
                  <c:v>126.47972000000132</c:v>
                </c:pt>
                <c:pt idx="30797">
                  <c:v>126.48500000000132</c:v>
                </c:pt>
                <c:pt idx="30798">
                  <c:v>126.49119000000132</c:v>
                </c:pt>
                <c:pt idx="30799">
                  <c:v>126.49780000000132</c:v>
                </c:pt>
                <c:pt idx="30800">
                  <c:v>126.50391000000133</c:v>
                </c:pt>
                <c:pt idx="30801">
                  <c:v>126.50990000000132</c:v>
                </c:pt>
                <c:pt idx="30802">
                  <c:v>126.51604000000133</c:v>
                </c:pt>
                <c:pt idx="30803">
                  <c:v>126.52255000000133</c:v>
                </c:pt>
                <c:pt idx="30804">
                  <c:v>126.52989000000133</c:v>
                </c:pt>
                <c:pt idx="30805">
                  <c:v>126.53933000000133</c:v>
                </c:pt>
                <c:pt idx="30806">
                  <c:v>126.55006000000132</c:v>
                </c:pt>
                <c:pt idx="30807">
                  <c:v>126.56257000000133</c:v>
                </c:pt>
                <c:pt idx="30808">
                  <c:v>126.57600000000133</c:v>
                </c:pt>
                <c:pt idx="30809">
                  <c:v>126.58996000000133</c:v>
                </c:pt>
                <c:pt idx="30810">
                  <c:v>126.60217000000132</c:v>
                </c:pt>
                <c:pt idx="30811">
                  <c:v>126.61399000000132</c:v>
                </c:pt>
                <c:pt idx="30812">
                  <c:v>126.62528000000133</c:v>
                </c:pt>
                <c:pt idx="30813">
                  <c:v>126.63553000000132</c:v>
                </c:pt>
                <c:pt idx="30814">
                  <c:v>126.64612000000132</c:v>
                </c:pt>
                <c:pt idx="30815">
                  <c:v>126.65708000000132</c:v>
                </c:pt>
                <c:pt idx="30816">
                  <c:v>126.66873000000132</c:v>
                </c:pt>
                <c:pt idx="30817">
                  <c:v>126.68011000000132</c:v>
                </c:pt>
                <c:pt idx="30818">
                  <c:v>126.69499000000133</c:v>
                </c:pt>
                <c:pt idx="30819">
                  <c:v>126.71354000000133</c:v>
                </c:pt>
                <c:pt idx="30820">
                  <c:v>126.73593000000133</c:v>
                </c:pt>
                <c:pt idx="30821">
                  <c:v>126.75766000000134</c:v>
                </c:pt>
                <c:pt idx="30822">
                  <c:v>126.77486000000134</c:v>
                </c:pt>
                <c:pt idx="30823">
                  <c:v>126.78692000000134</c:v>
                </c:pt>
                <c:pt idx="30824">
                  <c:v>126.79475000000134</c:v>
                </c:pt>
                <c:pt idx="30825">
                  <c:v>126.79772000000135</c:v>
                </c:pt>
                <c:pt idx="30826">
                  <c:v>126.79793000000134</c:v>
                </c:pt>
                <c:pt idx="30827">
                  <c:v>126.79800000000134</c:v>
                </c:pt>
                <c:pt idx="30828">
                  <c:v>126.79807000000133</c:v>
                </c:pt>
                <c:pt idx="30829">
                  <c:v>126.79813000000134</c:v>
                </c:pt>
                <c:pt idx="30830">
                  <c:v>126.79819000000134</c:v>
                </c:pt>
                <c:pt idx="30831">
                  <c:v>126.79826000000133</c:v>
                </c:pt>
                <c:pt idx="30832">
                  <c:v>126.79835000000134</c:v>
                </c:pt>
                <c:pt idx="30833">
                  <c:v>126.79839000000133</c:v>
                </c:pt>
                <c:pt idx="30834">
                  <c:v>126.79841000000134</c:v>
                </c:pt>
                <c:pt idx="30835">
                  <c:v>126.79843000000135</c:v>
                </c:pt>
                <c:pt idx="30836">
                  <c:v>126.79845000000135</c:v>
                </c:pt>
                <c:pt idx="30837">
                  <c:v>126.79847000000136</c:v>
                </c:pt>
                <c:pt idx="30838">
                  <c:v>126.79848000000136</c:v>
                </c:pt>
                <c:pt idx="30839">
                  <c:v>126.79851000000136</c:v>
                </c:pt>
                <c:pt idx="30840">
                  <c:v>126.79853000000136</c:v>
                </c:pt>
                <c:pt idx="30841">
                  <c:v>126.79855000000137</c:v>
                </c:pt>
                <c:pt idx="30842">
                  <c:v>126.79857000000138</c:v>
                </c:pt>
                <c:pt idx="30843">
                  <c:v>126.79858000000138</c:v>
                </c:pt>
                <c:pt idx="30844">
                  <c:v>126.79859000000138</c:v>
                </c:pt>
                <c:pt idx="30845">
                  <c:v>126.79860000000139</c:v>
                </c:pt>
                <c:pt idx="30846">
                  <c:v>126.79861000000139</c:v>
                </c:pt>
                <c:pt idx="30847">
                  <c:v>126.79862000000139</c:v>
                </c:pt>
                <c:pt idx="30848">
                  <c:v>126.79862000000139</c:v>
                </c:pt>
                <c:pt idx="30849">
                  <c:v>126.79862000000139</c:v>
                </c:pt>
                <c:pt idx="30850">
                  <c:v>126.79862000000139</c:v>
                </c:pt>
                <c:pt idx="30851">
                  <c:v>126.79862000000139</c:v>
                </c:pt>
                <c:pt idx="30852">
                  <c:v>126.7986300000014</c:v>
                </c:pt>
                <c:pt idx="30853">
                  <c:v>126.7986400000014</c:v>
                </c:pt>
                <c:pt idx="30854">
                  <c:v>126.7986500000014</c:v>
                </c:pt>
                <c:pt idx="30855">
                  <c:v>126.79866000000141</c:v>
                </c:pt>
                <c:pt idx="30856">
                  <c:v>126.79867000000141</c:v>
                </c:pt>
                <c:pt idx="30857">
                  <c:v>126.79869000000141</c:v>
                </c:pt>
                <c:pt idx="30858">
                  <c:v>126.79870000000142</c:v>
                </c:pt>
                <c:pt idx="30859">
                  <c:v>126.79870000000142</c:v>
                </c:pt>
                <c:pt idx="30860">
                  <c:v>126.79870000000142</c:v>
                </c:pt>
                <c:pt idx="30861">
                  <c:v>126.79870000000142</c:v>
                </c:pt>
                <c:pt idx="30862">
                  <c:v>126.79870000000142</c:v>
                </c:pt>
                <c:pt idx="30863">
                  <c:v>126.79870000000142</c:v>
                </c:pt>
                <c:pt idx="30864">
                  <c:v>126.79870000000142</c:v>
                </c:pt>
                <c:pt idx="30865">
                  <c:v>126.79870000000142</c:v>
                </c:pt>
                <c:pt idx="30866">
                  <c:v>126.79870000000142</c:v>
                </c:pt>
                <c:pt idx="30867">
                  <c:v>126.79871000000142</c:v>
                </c:pt>
                <c:pt idx="30868">
                  <c:v>126.79872000000142</c:v>
                </c:pt>
                <c:pt idx="30869">
                  <c:v>126.79873000000143</c:v>
                </c:pt>
                <c:pt idx="30870">
                  <c:v>126.79874000000143</c:v>
                </c:pt>
                <c:pt idx="30871">
                  <c:v>126.79874000000143</c:v>
                </c:pt>
                <c:pt idx="30872">
                  <c:v>126.79874000000143</c:v>
                </c:pt>
                <c:pt idx="30873">
                  <c:v>126.79874000000143</c:v>
                </c:pt>
                <c:pt idx="30874">
                  <c:v>126.79874000000143</c:v>
                </c:pt>
                <c:pt idx="30875">
                  <c:v>126.79874000000143</c:v>
                </c:pt>
                <c:pt idx="30876">
                  <c:v>126.79874000000143</c:v>
                </c:pt>
                <c:pt idx="30877">
                  <c:v>126.79874000000143</c:v>
                </c:pt>
                <c:pt idx="30878">
                  <c:v>126.79874000000143</c:v>
                </c:pt>
                <c:pt idx="30879">
                  <c:v>126.79874000000143</c:v>
                </c:pt>
                <c:pt idx="30880">
                  <c:v>126.79874000000143</c:v>
                </c:pt>
                <c:pt idx="30881">
                  <c:v>126.79874000000143</c:v>
                </c:pt>
                <c:pt idx="30882">
                  <c:v>126.79874000000143</c:v>
                </c:pt>
                <c:pt idx="30883">
                  <c:v>126.79874000000143</c:v>
                </c:pt>
                <c:pt idx="30884">
                  <c:v>126.79874000000143</c:v>
                </c:pt>
                <c:pt idx="30885">
                  <c:v>126.79874000000143</c:v>
                </c:pt>
                <c:pt idx="30886">
                  <c:v>126.79874000000143</c:v>
                </c:pt>
                <c:pt idx="30887">
                  <c:v>126.79874000000143</c:v>
                </c:pt>
                <c:pt idx="30888">
                  <c:v>126.79874000000143</c:v>
                </c:pt>
                <c:pt idx="30889">
                  <c:v>126.79874000000143</c:v>
                </c:pt>
                <c:pt idx="30890">
                  <c:v>126.79874000000143</c:v>
                </c:pt>
                <c:pt idx="30891">
                  <c:v>126.79874000000143</c:v>
                </c:pt>
                <c:pt idx="30892">
                  <c:v>126.79874000000143</c:v>
                </c:pt>
                <c:pt idx="30893">
                  <c:v>126.79874000000143</c:v>
                </c:pt>
                <c:pt idx="30894">
                  <c:v>126.79874000000143</c:v>
                </c:pt>
                <c:pt idx="30895">
                  <c:v>126.79874000000143</c:v>
                </c:pt>
                <c:pt idx="30896">
                  <c:v>126.79874000000143</c:v>
                </c:pt>
                <c:pt idx="30897">
                  <c:v>126.79874000000143</c:v>
                </c:pt>
                <c:pt idx="30898">
                  <c:v>126.79874000000143</c:v>
                </c:pt>
                <c:pt idx="30899">
                  <c:v>126.79874000000143</c:v>
                </c:pt>
                <c:pt idx="30900">
                  <c:v>126.79874000000143</c:v>
                </c:pt>
                <c:pt idx="30901">
                  <c:v>126.79874000000143</c:v>
                </c:pt>
                <c:pt idx="30902">
                  <c:v>126.79874000000143</c:v>
                </c:pt>
                <c:pt idx="30903">
                  <c:v>126.79874000000143</c:v>
                </c:pt>
                <c:pt idx="30904">
                  <c:v>126.79874000000143</c:v>
                </c:pt>
                <c:pt idx="30905">
                  <c:v>126.79874000000143</c:v>
                </c:pt>
                <c:pt idx="30906">
                  <c:v>126.79874000000143</c:v>
                </c:pt>
                <c:pt idx="30907">
                  <c:v>126.79874000000143</c:v>
                </c:pt>
                <c:pt idx="30908">
                  <c:v>126.79874000000143</c:v>
                </c:pt>
                <c:pt idx="30909">
                  <c:v>126.79874000000143</c:v>
                </c:pt>
                <c:pt idx="30910">
                  <c:v>126.79874000000143</c:v>
                </c:pt>
                <c:pt idx="30911">
                  <c:v>126.79874000000143</c:v>
                </c:pt>
                <c:pt idx="30912">
                  <c:v>126.79874000000143</c:v>
                </c:pt>
                <c:pt idx="30913">
                  <c:v>126.79874000000143</c:v>
                </c:pt>
                <c:pt idx="30914">
                  <c:v>126.79874000000143</c:v>
                </c:pt>
                <c:pt idx="30915">
                  <c:v>126.79874000000143</c:v>
                </c:pt>
                <c:pt idx="30916">
                  <c:v>126.79874000000143</c:v>
                </c:pt>
                <c:pt idx="30917">
                  <c:v>126.79874000000143</c:v>
                </c:pt>
                <c:pt idx="30918">
                  <c:v>126.79874000000143</c:v>
                </c:pt>
                <c:pt idx="30919">
                  <c:v>126.79874000000143</c:v>
                </c:pt>
                <c:pt idx="30920">
                  <c:v>126.79874000000143</c:v>
                </c:pt>
                <c:pt idx="30921">
                  <c:v>126.79874000000143</c:v>
                </c:pt>
                <c:pt idx="30922">
                  <c:v>126.79874000000143</c:v>
                </c:pt>
                <c:pt idx="30923">
                  <c:v>126.79874000000143</c:v>
                </c:pt>
                <c:pt idx="30924">
                  <c:v>126.79874000000143</c:v>
                </c:pt>
                <c:pt idx="30925">
                  <c:v>126.79874000000143</c:v>
                </c:pt>
                <c:pt idx="30926">
                  <c:v>126.79874000000143</c:v>
                </c:pt>
                <c:pt idx="30927">
                  <c:v>126.79874000000143</c:v>
                </c:pt>
                <c:pt idx="30928">
                  <c:v>126.79874000000143</c:v>
                </c:pt>
                <c:pt idx="30929">
                  <c:v>126.79874000000143</c:v>
                </c:pt>
                <c:pt idx="30930">
                  <c:v>126.79874000000143</c:v>
                </c:pt>
                <c:pt idx="30931">
                  <c:v>126.79874000000143</c:v>
                </c:pt>
                <c:pt idx="30932">
                  <c:v>126.79874000000143</c:v>
                </c:pt>
                <c:pt idx="30933">
                  <c:v>126.79874000000143</c:v>
                </c:pt>
                <c:pt idx="30934">
                  <c:v>126.79874000000143</c:v>
                </c:pt>
                <c:pt idx="30935">
                  <c:v>126.79874000000143</c:v>
                </c:pt>
                <c:pt idx="30936">
                  <c:v>126.79874000000143</c:v>
                </c:pt>
                <c:pt idx="30937">
                  <c:v>126.79874000000143</c:v>
                </c:pt>
                <c:pt idx="30938">
                  <c:v>126.79874000000143</c:v>
                </c:pt>
                <c:pt idx="30939">
                  <c:v>126.79874000000143</c:v>
                </c:pt>
                <c:pt idx="30940">
                  <c:v>126.79874000000143</c:v>
                </c:pt>
                <c:pt idx="30941">
                  <c:v>126.79874000000143</c:v>
                </c:pt>
                <c:pt idx="30942">
                  <c:v>126.79874000000143</c:v>
                </c:pt>
                <c:pt idx="30943">
                  <c:v>126.79874000000143</c:v>
                </c:pt>
                <c:pt idx="30944">
                  <c:v>126.79874000000143</c:v>
                </c:pt>
                <c:pt idx="30945">
                  <c:v>126.79874000000143</c:v>
                </c:pt>
                <c:pt idx="30946">
                  <c:v>126.79874000000143</c:v>
                </c:pt>
                <c:pt idx="30947">
                  <c:v>126.79874000000143</c:v>
                </c:pt>
                <c:pt idx="30948">
                  <c:v>126.79874000000143</c:v>
                </c:pt>
                <c:pt idx="30949">
                  <c:v>126.79874000000143</c:v>
                </c:pt>
                <c:pt idx="30950">
                  <c:v>126.79874000000143</c:v>
                </c:pt>
                <c:pt idx="30951">
                  <c:v>126.79874000000143</c:v>
                </c:pt>
                <c:pt idx="30952">
                  <c:v>126.79874000000143</c:v>
                </c:pt>
                <c:pt idx="30953">
                  <c:v>126.79874000000143</c:v>
                </c:pt>
                <c:pt idx="30954">
                  <c:v>126.79874000000143</c:v>
                </c:pt>
                <c:pt idx="30955">
                  <c:v>126.79874000000143</c:v>
                </c:pt>
                <c:pt idx="30956">
                  <c:v>126.79874000000143</c:v>
                </c:pt>
                <c:pt idx="30957">
                  <c:v>126.79874000000143</c:v>
                </c:pt>
                <c:pt idx="30958">
                  <c:v>126.79874000000143</c:v>
                </c:pt>
                <c:pt idx="30959">
                  <c:v>126.79874000000143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4800512"/>
        <c:axId val="135309184"/>
      </c:scatterChart>
      <c:valAx>
        <c:axId val="134800512"/>
        <c:scaling>
          <c:orientation val="minMax"/>
          <c:max val="800"/>
        </c:scaling>
        <c:delete val="0"/>
        <c:axPos val="b"/>
        <c:majorGridlines/>
        <c:minorGridlines>
          <c:spPr>
            <a:ln>
              <a:prstDash val="dash"/>
            </a:ln>
          </c:spPr>
        </c:min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Cumulative </a:t>
                </a:r>
                <a:r>
                  <a:rPr lang="en-US" dirty="0"/>
                  <a:t>Work (bhp-hr</a:t>
                </a:r>
                <a:r>
                  <a:rPr lang="en-US" dirty="0" smtClean="0"/>
                  <a:t>)</a:t>
                </a:r>
                <a:endParaRPr lang="en-US" dirty="0"/>
              </a:p>
            </c:rich>
          </c:tx>
          <c:layout/>
          <c:overlay val="0"/>
        </c:title>
        <c:numFmt formatCode="#,##0" sourceLinked="0"/>
        <c:majorTickMark val="out"/>
        <c:minorTickMark val="in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135309184"/>
        <c:crosses val="autoZero"/>
        <c:crossBetween val="midCat"/>
      </c:valAx>
      <c:valAx>
        <c:axId val="135309184"/>
        <c:scaling>
          <c:orientation val="minMax"/>
          <c:max val="600"/>
        </c:scaling>
        <c:delete val="0"/>
        <c:axPos val="l"/>
        <c:majorGridlines>
          <c:spPr>
            <a:ln>
              <a:prstDash val="lgDashDot"/>
            </a:ln>
          </c:spPr>
        </c:majorGridlines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Temperature (deg C),  Speed (mph</a:t>
                </a:r>
                <a:r>
                  <a:rPr lang="en-US" dirty="0" smtClean="0"/>
                  <a:t>), Cumulative NOx (g)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34800512"/>
        <c:crosses val="autoZero"/>
        <c:crossBetween val="midCat"/>
      </c:valAx>
      <c:spPr>
        <a:ln>
          <a:solidFill>
            <a:schemeClr val="tx1">
              <a:lumMod val="65000"/>
              <a:lumOff val="35000"/>
            </a:schemeClr>
          </a:solidFill>
        </a:ln>
      </c:spPr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 b="1"/>
      </a:pPr>
      <a:endParaRPr lang="en-US"/>
    </a:p>
  </c:txPr>
  <c:externalData r:id="rId1">
    <c:autoUpdate val="0"/>
  </c:externalData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62620690486741"/>
          <c:y val="0.15211855500237514"/>
          <c:w val="0.69610511508857009"/>
          <c:h val="0.6766237412825938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Sheet2!$D$20</c:f>
              <c:strCache>
                <c:ptCount val="1"/>
                <c:pt idx="0">
                  <c:v>Avg CO2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</c:spPr>
          <c:invertIfNegative val="0"/>
          <c:errBars>
            <c:errBarType val="both"/>
            <c:errValType val="cust"/>
            <c:noEndCap val="0"/>
            <c:plus>
              <c:numRef>
                <c:f>Sheet2!$E$27:$I$27</c:f>
                <c:numCache>
                  <c:formatCode>General</c:formatCode>
                  <c:ptCount val="5"/>
                  <c:pt idx="0">
                    <c:v>6.2347719246481708</c:v>
                  </c:pt>
                  <c:pt idx="1">
                    <c:v>5.9560893210226693</c:v>
                  </c:pt>
                  <c:pt idx="2">
                    <c:v>10.600157231538278</c:v>
                  </c:pt>
                  <c:pt idx="3">
                    <c:v>3.3235021688975337</c:v>
                  </c:pt>
                  <c:pt idx="4">
                    <c:v>65.198287298568431</c:v>
                  </c:pt>
                </c:numCache>
              </c:numRef>
            </c:plus>
            <c:minus>
              <c:numRef>
                <c:f>Sheet2!$E$27:$I$27</c:f>
                <c:numCache>
                  <c:formatCode>General</c:formatCode>
                  <c:ptCount val="5"/>
                  <c:pt idx="0">
                    <c:v>6.2347719246481708</c:v>
                  </c:pt>
                  <c:pt idx="1">
                    <c:v>5.9560893210226693</c:v>
                  </c:pt>
                  <c:pt idx="2">
                    <c:v>10.600157231538278</c:v>
                  </c:pt>
                  <c:pt idx="3">
                    <c:v>3.3235021688975337</c:v>
                  </c:pt>
                  <c:pt idx="4">
                    <c:v>65.198287298568431</c:v>
                  </c:pt>
                </c:numCache>
              </c:numRef>
            </c:minus>
          </c:errBars>
          <c:cat>
            <c:strRef>
              <c:f>Sheet2!$E$19:$I$19</c:f>
              <c:strCache>
                <c:ptCount val="5"/>
                <c:pt idx="0">
                  <c:v>Diesel 1</c:v>
                </c:pt>
                <c:pt idx="1">
                  <c:v>Diesel 2</c:v>
                </c:pt>
                <c:pt idx="2">
                  <c:v>Hybrid Diesel</c:v>
                </c:pt>
                <c:pt idx="3">
                  <c:v>LNG1 </c:v>
                </c:pt>
                <c:pt idx="4">
                  <c:v>LNG 2</c:v>
                </c:pt>
              </c:strCache>
            </c:strRef>
          </c:cat>
          <c:val>
            <c:numRef>
              <c:f>Sheet2!$E$20:$I$20</c:f>
              <c:numCache>
                <c:formatCode>_(* #,##0_);_(* \(#,##0\);_(* "-"??_);_(@_)</c:formatCode>
                <c:ptCount val="5"/>
                <c:pt idx="0">
                  <c:v>609.57142857142856</c:v>
                </c:pt>
                <c:pt idx="1">
                  <c:v>603.65000000000009</c:v>
                </c:pt>
                <c:pt idx="2">
                  <c:v>301.46666666666664</c:v>
                </c:pt>
                <c:pt idx="3">
                  <c:v>401.38333333333338</c:v>
                </c:pt>
                <c:pt idx="4">
                  <c:v>344.7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0"/>
        <c:axId val="136604288"/>
        <c:axId val="140903168"/>
      </c:barChart>
      <c:barChart>
        <c:barDir val="col"/>
        <c:grouping val="clustered"/>
        <c:varyColors val="0"/>
        <c:ser>
          <c:idx val="1"/>
          <c:order val="1"/>
          <c:tx>
            <c:strRef>
              <c:f>Sheet2!$D$21</c:f>
              <c:strCache>
                <c:ptCount val="1"/>
              </c:strCache>
            </c:strRef>
          </c:tx>
          <c:invertIfNegative val="0"/>
          <c:cat>
            <c:strRef>
              <c:f>Sheet2!$E$19:$I$19</c:f>
              <c:strCache>
                <c:ptCount val="5"/>
                <c:pt idx="0">
                  <c:v>Diesel 1</c:v>
                </c:pt>
                <c:pt idx="1">
                  <c:v>Diesel 2</c:v>
                </c:pt>
                <c:pt idx="2">
                  <c:v>Hybrid Diesel</c:v>
                </c:pt>
                <c:pt idx="3">
                  <c:v>LNG1 </c:v>
                </c:pt>
                <c:pt idx="4">
                  <c:v>LNG 2</c:v>
                </c:pt>
              </c:strCache>
            </c:strRef>
          </c:cat>
          <c:val>
            <c:numRef>
              <c:f>Sheet2!$E$21:$I$21</c:f>
              <c:numCache>
                <c:formatCode>General</c:formatCode>
                <c:ptCount val="5"/>
              </c:numCache>
            </c:numRef>
          </c:val>
        </c:ser>
        <c:ser>
          <c:idx val="2"/>
          <c:order val="2"/>
          <c:tx>
            <c:strRef>
              <c:f>Sheet2!$D$22</c:f>
              <c:strCache>
                <c:ptCount val="1"/>
              </c:strCache>
            </c:strRef>
          </c:tx>
          <c:invertIfNegative val="0"/>
          <c:cat>
            <c:strRef>
              <c:f>Sheet2!$E$19:$I$19</c:f>
              <c:strCache>
                <c:ptCount val="5"/>
                <c:pt idx="0">
                  <c:v>Diesel 1</c:v>
                </c:pt>
                <c:pt idx="1">
                  <c:v>Diesel 2</c:v>
                </c:pt>
                <c:pt idx="2">
                  <c:v>Hybrid Diesel</c:v>
                </c:pt>
                <c:pt idx="3">
                  <c:v>LNG1 </c:v>
                </c:pt>
                <c:pt idx="4">
                  <c:v>LNG 2</c:v>
                </c:pt>
              </c:strCache>
            </c:strRef>
          </c:cat>
          <c:val>
            <c:numRef>
              <c:f>Sheet2!$E$22:$I$22</c:f>
              <c:numCache>
                <c:formatCode>General</c:formatCode>
                <c:ptCount val="5"/>
              </c:numCache>
            </c:numRef>
          </c:val>
        </c:ser>
        <c:ser>
          <c:idx val="3"/>
          <c:order val="3"/>
          <c:tx>
            <c:strRef>
              <c:f>Sheet2!$D$23</c:f>
              <c:strCache>
                <c:ptCount val="1"/>
                <c:pt idx="0">
                  <c:v>Avg FE</c:v>
                </c:pt>
              </c:strCache>
            </c:strRef>
          </c:tx>
          <c:spPr>
            <a:solidFill>
              <a:srgbClr val="7030A0"/>
            </a:solidFill>
          </c:spPr>
          <c:invertIfNegative val="0"/>
          <c:errBars>
            <c:errBarType val="both"/>
            <c:errValType val="cust"/>
            <c:noEndCap val="0"/>
            <c:plus>
              <c:numRef>
                <c:f>Sheet2!$E$24:$I$24</c:f>
                <c:numCache>
                  <c:formatCode>General</c:formatCode>
                  <c:ptCount val="5"/>
                  <c:pt idx="0">
                    <c:v>0.17994708216848748</c:v>
                  </c:pt>
                  <c:pt idx="1">
                    <c:v>0.13662601021279469</c:v>
                  </c:pt>
                  <c:pt idx="2">
                    <c:v>0.52915026221291916</c:v>
                  </c:pt>
                  <c:pt idx="3">
                    <c:v>0.14534176986130751</c:v>
                  </c:pt>
                  <c:pt idx="4">
                    <c:v>0.31190405226941914</c:v>
                  </c:pt>
                </c:numCache>
              </c:numRef>
            </c:plus>
            <c:minus>
              <c:numRef>
                <c:f>Sheet2!$E$24:$I$24</c:f>
                <c:numCache>
                  <c:formatCode>General</c:formatCode>
                  <c:ptCount val="5"/>
                  <c:pt idx="0">
                    <c:v>0.17994708216848748</c:v>
                  </c:pt>
                  <c:pt idx="1">
                    <c:v>0.13662601021279469</c:v>
                  </c:pt>
                  <c:pt idx="2">
                    <c:v>0.52915026221291916</c:v>
                  </c:pt>
                  <c:pt idx="3">
                    <c:v>0.14534176986130751</c:v>
                  </c:pt>
                  <c:pt idx="4">
                    <c:v>0.31190405226941914</c:v>
                  </c:pt>
                </c:numCache>
              </c:numRef>
            </c:minus>
          </c:errBars>
          <c:cat>
            <c:strRef>
              <c:f>Sheet2!$E$19:$I$19</c:f>
              <c:strCache>
                <c:ptCount val="5"/>
                <c:pt idx="0">
                  <c:v>Diesel 1</c:v>
                </c:pt>
                <c:pt idx="1">
                  <c:v>Diesel 2</c:v>
                </c:pt>
                <c:pt idx="2">
                  <c:v>Hybrid Diesel</c:v>
                </c:pt>
                <c:pt idx="3">
                  <c:v>LNG1 </c:v>
                </c:pt>
                <c:pt idx="4">
                  <c:v>LNG 2</c:v>
                </c:pt>
              </c:strCache>
            </c:strRef>
          </c:cat>
          <c:val>
            <c:numRef>
              <c:f>Sheet2!$E$23:$I$23</c:f>
              <c:numCache>
                <c:formatCode>_(* #,##0.0_);_(* \(#,##0.0\);_(* "-"??_);_(@_)</c:formatCode>
                <c:ptCount val="5"/>
                <c:pt idx="0">
                  <c:v>1.6714285714285715</c:v>
                </c:pt>
                <c:pt idx="1">
                  <c:v>1.9333333333333333</c:v>
                </c:pt>
                <c:pt idx="2">
                  <c:v>3.3000000000000003</c:v>
                </c:pt>
                <c:pt idx="3">
                  <c:v>1.466159149616445</c:v>
                </c:pt>
                <c:pt idx="4">
                  <c:v>1.7782694973618665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40910976"/>
        <c:axId val="140905088"/>
      </c:barChart>
      <c:catAx>
        <c:axId val="13660428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800" baseline="0"/>
            </a:pPr>
            <a:endParaRPr lang="en-US"/>
          </a:p>
        </c:txPr>
        <c:crossAx val="140903168"/>
        <c:crosses val="autoZero"/>
        <c:auto val="1"/>
        <c:lblAlgn val="ctr"/>
        <c:lblOffset val="100"/>
        <c:noMultiLvlLbl val="0"/>
      </c:catAx>
      <c:valAx>
        <c:axId val="140903168"/>
        <c:scaling>
          <c:orientation val="minMax"/>
          <c:max val="700"/>
        </c:scaling>
        <c:delete val="0"/>
        <c:axPos val="l"/>
        <c:majorGridlines/>
        <c:numFmt formatCode="_(* #,##0_);_(* \(#,##0\);_(* &quot;-&quot;??_);_(@_)" sourceLinked="1"/>
        <c:majorTickMark val="out"/>
        <c:minorTickMark val="none"/>
        <c:tickLblPos val="nextTo"/>
        <c:crossAx val="136604288"/>
        <c:crosses val="autoZero"/>
        <c:crossBetween val="between"/>
      </c:valAx>
      <c:valAx>
        <c:axId val="140905088"/>
        <c:scaling>
          <c:orientation val="minMax"/>
          <c:max val="4"/>
        </c:scaling>
        <c:delete val="0"/>
        <c:axPos val="r"/>
        <c:numFmt formatCode="_(* #,##0.0_);_(* \(#,##0.0\);_(* &quot;-&quot;??_);_(@_)" sourceLinked="1"/>
        <c:majorTickMark val="out"/>
        <c:minorTickMark val="none"/>
        <c:tickLblPos val="nextTo"/>
        <c:crossAx val="140910976"/>
        <c:crosses val="max"/>
        <c:crossBetween val="between"/>
      </c:valAx>
      <c:catAx>
        <c:axId val="140910976"/>
        <c:scaling>
          <c:orientation val="minMax"/>
        </c:scaling>
        <c:delete val="1"/>
        <c:axPos val="b"/>
        <c:majorTickMark val="out"/>
        <c:minorTickMark val="none"/>
        <c:tickLblPos val="nextTo"/>
        <c:crossAx val="140905088"/>
        <c:crosses val="autoZero"/>
        <c:auto val="1"/>
        <c:lblAlgn val="ctr"/>
        <c:lblOffset val="100"/>
        <c:noMultiLvlLbl val="0"/>
      </c:catAx>
    </c:plotArea>
    <c:legend>
      <c:legendPos val="b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.27817965276893525"/>
          <c:y val="0.91474052254460625"/>
          <c:w val="0.43878302712160983"/>
          <c:h val="8.3717191601049873E-2"/>
        </c:manualLayout>
      </c:layout>
      <c:overlay val="0"/>
      <c:txPr>
        <a:bodyPr/>
        <a:lstStyle/>
        <a:p>
          <a:pPr>
            <a:defRPr sz="1800" baseline="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drawing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7.png"/></Relationships>
</file>

<file path=ppt/drawings/_rels/drawing4.xml.rels><?xml version="1.0" encoding="UTF-8" standalone="yes"?>
<Relationships xmlns="http://schemas.openxmlformats.org/package/2006/relationships"><Relationship Id="rId1" Type="http://schemas.openxmlformats.org/officeDocument/2006/relationships/image" Target="../media/image8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0.63889</cdr:x>
      <cdr:y>0.05051</cdr:y>
    </cdr:from>
    <cdr:to>
      <cdr:x>0.86111</cdr:x>
      <cdr:y>0.1347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5257800" y="228600"/>
          <a:ext cx="1828782" cy="38104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800" b="1" dirty="0" smtClean="0"/>
            <a:t>1.15 g/bhp-hr</a:t>
          </a:r>
          <a:endParaRPr lang="en-US" sz="1800" b="1" dirty="0"/>
        </a:p>
      </cdr:txBody>
    </cdr:sp>
  </cdr:relSizeAnchor>
  <cdr:relSizeAnchor xmlns:cdr="http://schemas.openxmlformats.org/drawingml/2006/chartDrawing">
    <cdr:from>
      <cdr:x>0.7963</cdr:x>
      <cdr:y>0.85865</cdr:y>
    </cdr:from>
    <cdr:to>
      <cdr:x>0.97222</cdr:x>
      <cdr:y>0.92599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6553200" y="3886200"/>
          <a:ext cx="1447800" cy="3048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 b="1" dirty="0" smtClean="0"/>
            <a:t>Test Date: 12/17/13</a:t>
          </a:r>
          <a:endParaRPr lang="en-US" sz="1200" b="1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0.61111</cdr:x>
      <cdr:y>0.30305</cdr:y>
    </cdr:from>
    <cdr:to>
      <cdr:x>0.80594</cdr:x>
      <cdr:y>0.41081</cdr:y>
    </cdr:to>
    <cdr:pic>
      <cdr:nvPicPr>
        <cdr:cNvPr id="2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5029200" y="1371600"/>
          <a:ext cx="1603387" cy="487722"/>
        </a:xfrm>
        <a:prstGeom xmlns:a="http://schemas.openxmlformats.org/drawingml/2006/main" prst="rect">
          <a:avLst/>
        </a:prstGeom>
      </cdr:spPr>
    </cdr:pic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0.68519</cdr:x>
      <cdr:y>0.30305</cdr:y>
    </cdr:from>
    <cdr:to>
      <cdr:x>0.90741</cdr:x>
      <cdr:y>0.38465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5638800" y="1371600"/>
          <a:ext cx="1828800" cy="369332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b="1" dirty="0" smtClean="0"/>
            <a:t>0.29 g/bhp-hr</a:t>
          </a:r>
          <a:endParaRPr lang="en-US" b="1" dirty="0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0.73148</cdr:x>
      <cdr:y>0.53876</cdr:y>
    </cdr:from>
    <cdr:to>
      <cdr:x>0.92631</cdr:x>
      <cdr:y>0.64652</cdr:y>
    </cdr:to>
    <cdr:pic>
      <cdr:nvPicPr>
        <cdr:cNvPr id="3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6019800" y="2438400"/>
          <a:ext cx="1603387" cy="487722"/>
        </a:xfrm>
        <a:prstGeom xmlns:a="http://schemas.openxmlformats.org/drawingml/2006/main" prst="rect">
          <a:avLst/>
        </a:prstGeom>
      </cdr:spPr>
    </cdr:pic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0.74074</cdr:x>
      <cdr:y>0.48825</cdr:y>
    </cdr:from>
    <cdr:to>
      <cdr:x>0.96296</cdr:x>
      <cdr:y>0.56985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6096000" y="2209800"/>
          <a:ext cx="1828800" cy="369332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b="1" dirty="0" smtClean="0"/>
            <a:t>0.16 g/bhp-hr</a:t>
          </a:r>
          <a:endParaRPr lang="en-US" b="1" dirty="0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0.26667</cdr:x>
      <cdr:y>0.03105</cdr:y>
    </cdr:from>
    <cdr:to>
      <cdr:x>0.79155</cdr:x>
      <cdr:y>0.17635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2312051" y="195384"/>
          <a:ext cx="4550834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3600" dirty="0"/>
            <a:t>CO2 and Fuel Economy</a:t>
          </a:r>
        </a:p>
      </cdr:txBody>
    </cdr:sp>
  </cdr:relSizeAnchor>
  <cdr:relSizeAnchor xmlns:cdr="http://schemas.openxmlformats.org/drawingml/2006/chartDrawing">
    <cdr:from>
      <cdr:x>0.05164</cdr:x>
      <cdr:y>0.42303</cdr:y>
    </cdr:from>
    <cdr:to>
      <cdr:x>0.0939</cdr:x>
      <cdr:y>0.66147</cdr:y>
    </cdr:to>
    <cdr:sp macro="" textlink="">
      <cdr:nvSpPr>
        <cdr:cNvPr id="4" name="TextBox 3"/>
        <cdr:cNvSpPr txBox="1"/>
      </cdr:nvSpPr>
      <cdr:spPr>
        <a:xfrm xmlns:a="http://schemas.openxmlformats.org/drawingml/2006/main">
          <a:off x="447756" y="2662115"/>
          <a:ext cx="366348" cy="150055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vert270" wrap="none" rtlCol="0"/>
        <a:lstStyle xmlns:a="http://schemas.openxmlformats.org/drawingml/2006/main"/>
        <a:p xmlns:a="http://schemas.openxmlformats.org/drawingml/2006/main">
          <a:r>
            <a:rPr lang="en-US" sz="1800" dirty="0"/>
            <a:t>CO2 (g/bhp-hr)</a:t>
          </a:r>
        </a:p>
      </cdr:txBody>
    </cdr:sp>
  </cdr:relSizeAnchor>
  <cdr:relSizeAnchor xmlns:cdr="http://schemas.openxmlformats.org/drawingml/2006/chartDrawing">
    <cdr:from>
      <cdr:x>0.91925</cdr:x>
      <cdr:y>0.23415</cdr:y>
    </cdr:from>
    <cdr:to>
      <cdr:x>0.98122</cdr:x>
      <cdr:y>0.54592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7970064" y="1473525"/>
          <a:ext cx="537308" cy="196198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vert" wrap="none" rtlCol="0"/>
        <a:lstStyle xmlns:a="http://schemas.openxmlformats.org/drawingml/2006/main"/>
        <a:p xmlns:a="http://schemas.openxmlformats.org/drawingml/2006/main">
          <a:r>
            <a:rPr lang="en-US" sz="1800" dirty="0"/>
            <a:t>Fuel Economy (FE) -</a:t>
          </a:r>
          <a:r>
            <a:rPr lang="en-US" sz="1800" baseline="0" dirty="0"/>
            <a:t> </a:t>
          </a:r>
          <a:r>
            <a:rPr lang="en-US" sz="1800" dirty="0"/>
            <a:t>(mpg)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56550" y="0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>
              <a:defRPr sz="1200"/>
            </a:lvl1pPr>
          </a:lstStyle>
          <a:p>
            <a:fld id="{37C63D83-10B1-4C83-A669-9D6778C338D1}" type="datetimeFigureOut">
              <a:rPr lang="en-US" smtClean="0"/>
              <a:t>4/2/2014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17904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56550" y="8817904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r">
              <a:defRPr sz="1200"/>
            </a:lvl1pPr>
          </a:lstStyle>
          <a:p>
            <a:fld id="{C518668E-5A96-4187-B849-FF83A8ED816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020019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56550" y="0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>
              <a:defRPr sz="1200"/>
            </a:lvl1pPr>
          </a:lstStyle>
          <a:p>
            <a:fld id="{70BE6BB9-7B63-40C2-A0D9-60B22E285309}" type="datetimeFigureOut">
              <a:rPr lang="en-US" smtClean="0"/>
              <a:t>4/2/2014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715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958" tIns="46479" rIns="92958" bIns="46479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8500" y="4409758"/>
            <a:ext cx="5588000" cy="4177665"/>
          </a:xfrm>
          <a:prstGeom prst="rect">
            <a:avLst/>
          </a:prstGeom>
        </p:spPr>
        <p:txBody>
          <a:bodyPr vert="horz" lIns="92958" tIns="46479" rIns="92958" bIns="46479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17904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56550" y="8817904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r">
              <a:defRPr sz="1200"/>
            </a:lvl1pPr>
          </a:lstStyle>
          <a:p>
            <a:fld id="{40166BD7-5B3C-47D9-BFD9-8CCE9FB21EA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7728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083821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46803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392724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83327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12192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5329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10382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10382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99712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80667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806670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166BD7-5B3C-47D9-BFD9-8CCE9FB21EAB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29244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5A8F2A-95E6-4E85-AD13-0D9BAA0F53BD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0496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5F0C21-F94F-4D17-B85C-9FB5D2F8C996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43808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55EC0C-40D2-41A1-AD8F-B5160EEA82E5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16364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A7CDB0-8E6C-48A6-81F4-8CC11B3DF2AE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58886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BDAF3-75C5-432F-B6F0-AE25A29DE924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43906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F3A42-7209-4CE7-B627-892C0EAFAE24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29368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333749-1DCC-4055-907D-7170C34C6440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11719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14AE1F-679E-4379-AE7C-46CE1FD61162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98789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C24942-0184-4186-8D2F-0E081649F509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3988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3B80BB-967C-4B1C-AFCD-FE03F57677BF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75185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679D74-020A-462E-8221-81B0E1A0FA4C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07301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12359CD-0CD2-4F45-987A-AA69EF73AE13}" type="datetime1">
              <a:rPr lang="en-US" smtClean="0"/>
              <a:t>4/2/2014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F3EA136-6D40-46B7-ACDE-884B0B9E708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18418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jpg"/><Relationship Id="rId4" Type="http://schemas.openxmlformats.org/officeDocument/2006/relationships/image" Target="../media/image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28600" y="1219200"/>
            <a:ext cx="8763000" cy="1470025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In-use Testing of Late Model Diesel, LNG and Hybrid Refuse Trucks During Regular Route Service – Lessons Learned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90600" y="3124200"/>
            <a:ext cx="6858000" cy="3124200"/>
          </a:xfrm>
        </p:spPr>
        <p:txBody>
          <a:bodyPr>
            <a:normAutofit fontScale="62500" lnSpcReduction="20000"/>
          </a:bodyPr>
          <a:lstStyle/>
          <a:p>
            <a:r>
              <a:rPr lang="en-US" dirty="0" smtClean="0"/>
              <a:t>Presenter:</a:t>
            </a:r>
          </a:p>
          <a:p>
            <a:r>
              <a:rPr lang="en-US" u="sng" dirty="0" smtClean="0"/>
              <a:t>Donald </a:t>
            </a:r>
            <a:r>
              <a:rPr lang="en-US" u="sng" dirty="0"/>
              <a:t>J. </a:t>
            </a:r>
            <a:r>
              <a:rPr lang="en-US" u="sng" dirty="0" smtClean="0"/>
              <a:t>Chernich</a:t>
            </a:r>
          </a:p>
          <a:p>
            <a:r>
              <a:rPr lang="en-US" dirty="0" smtClean="0"/>
              <a:t>Coauthors:</a:t>
            </a:r>
          </a:p>
          <a:p>
            <a:r>
              <a:rPr lang="en-US" dirty="0"/>
              <a:t>Chandan Misra</a:t>
            </a:r>
            <a:r>
              <a:rPr lang="en-US" dirty="0" smtClean="0"/>
              <a:t>,  Jorn Herner, </a:t>
            </a:r>
            <a:r>
              <a:rPr lang="en-US" dirty="0"/>
              <a:t>John </a:t>
            </a:r>
            <a:r>
              <a:rPr lang="en-US" dirty="0" smtClean="0"/>
              <a:t>Collins, </a:t>
            </a:r>
            <a:r>
              <a:rPr lang="en-US" dirty="0"/>
              <a:t>Mohan </a:t>
            </a:r>
            <a:r>
              <a:rPr lang="en-US" dirty="0" smtClean="0"/>
              <a:t>Krishnamurthy, Mark Burnitzki, Wayne Sobieralski, Robert Ianni, Roelof Riemersma</a:t>
            </a:r>
            <a:endParaRPr lang="en-US" dirty="0"/>
          </a:p>
          <a:p>
            <a:r>
              <a:rPr lang="en-US" dirty="0" smtClean="0"/>
              <a:t>California Air Resources Board</a:t>
            </a:r>
          </a:p>
          <a:p>
            <a:r>
              <a:rPr lang="en-US" dirty="0" smtClean="0"/>
              <a:t>2014 PEMS Conference and Workshop</a:t>
            </a:r>
          </a:p>
          <a:p>
            <a:r>
              <a:rPr lang="en-US" dirty="0" smtClean="0"/>
              <a:t>UC Riverside</a:t>
            </a:r>
          </a:p>
          <a:p>
            <a:r>
              <a:rPr lang="en-US" dirty="0" smtClean="0"/>
              <a:t>April 3, 2014</a:t>
            </a:r>
            <a:endParaRPr lang="en-US" dirty="0"/>
          </a:p>
        </p:txBody>
      </p:sp>
      <p:pic>
        <p:nvPicPr>
          <p:cNvPr id="2050" name="Picture 2" descr="C:\PEMS Testing\2R1309 RD City of Sacramento Trash Trucks\header_organizatio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152400"/>
            <a:ext cx="4444445" cy="660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6484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09"/>
            <a:ext cx="8229600" cy="1143000"/>
          </a:xfrm>
        </p:spPr>
        <p:txBody>
          <a:bodyPr/>
          <a:lstStyle/>
          <a:p>
            <a:r>
              <a:rPr lang="en-US" dirty="0" smtClean="0"/>
              <a:t>PEMS lessons learned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5715000" cy="5410200"/>
          </a:xfrm>
        </p:spPr>
        <p:txBody>
          <a:bodyPr>
            <a:normAutofit fontScale="70000" lnSpcReduction="20000"/>
          </a:bodyPr>
          <a:lstStyle/>
          <a:p>
            <a:r>
              <a:rPr lang="en-US" dirty="0" smtClean="0"/>
              <a:t>Space on refuse vehicles is limited, making instrumenting the vehicle </a:t>
            </a:r>
            <a:r>
              <a:rPr lang="en-US" dirty="0"/>
              <a:t>and working with </a:t>
            </a:r>
            <a:r>
              <a:rPr lang="en-US" dirty="0" smtClean="0"/>
              <a:t>the PEMS difficult.</a:t>
            </a:r>
          </a:p>
          <a:p>
            <a:r>
              <a:rPr lang="en-US" dirty="0" smtClean="0"/>
              <a:t>Trees and obstructions are potential hazards to samples lines, extra attention is needed while mounting PEMS.</a:t>
            </a:r>
          </a:p>
          <a:p>
            <a:r>
              <a:rPr lang="en-US" dirty="0" smtClean="0"/>
              <a:t>Refuse vehicles </a:t>
            </a:r>
            <a:r>
              <a:rPr lang="en-US" dirty="0"/>
              <a:t>experience a severe duty cycle </a:t>
            </a:r>
            <a:r>
              <a:rPr lang="en-US" dirty="0" smtClean="0"/>
              <a:t>with significant vibration, jolts, and lurches --PEMS must  </a:t>
            </a:r>
            <a:r>
              <a:rPr lang="en-US" dirty="0"/>
              <a:t>be </a:t>
            </a:r>
            <a:r>
              <a:rPr lang="en-US" dirty="0" smtClean="0"/>
              <a:t>well isolated </a:t>
            </a:r>
            <a:r>
              <a:rPr lang="en-US" dirty="0"/>
              <a:t>and damped for equipment reliability and </a:t>
            </a:r>
            <a:r>
              <a:rPr lang="en-US" dirty="0" smtClean="0"/>
              <a:t>function.</a:t>
            </a:r>
            <a:endParaRPr lang="en-US" dirty="0"/>
          </a:p>
          <a:p>
            <a:r>
              <a:rPr lang="en-US" dirty="0" smtClean="0"/>
              <a:t>Dual PEMS raises issues with measuring exhaust flow for both pre- and post-after treatment.</a:t>
            </a:r>
          </a:p>
          <a:p>
            <a:r>
              <a:rPr lang="en-US" dirty="0"/>
              <a:t>Pre-conditioning of PEMS required an early start around 4 am. 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10</a:t>
            </a:fld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457200" y="13716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2200" y="1219200"/>
            <a:ext cx="2743200" cy="2057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2360" y="3581400"/>
            <a:ext cx="2722880" cy="2042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453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09"/>
            <a:ext cx="8229600" cy="962891"/>
          </a:xfrm>
        </p:spPr>
        <p:txBody>
          <a:bodyPr/>
          <a:lstStyle/>
          <a:p>
            <a:r>
              <a:rPr lang="en-US" dirty="0" smtClean="0"/>
              <a:t>Conclusions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5257800"/>
          </a:xfrm>
        </p:spPr>
        <p:txBody>
          <a:bodyPr>
            <a:normAutofit fontScale="85000" lnSpcReduction="20000"/>
          </a:bodyPr>
          <a:lstStyle/>
          <a:p>
            <a:r>
              <a:rPr lang="en-US" dirty="0" smtClean="0"/>
              <a:t>LNG vehicles performed as expected and produced low distance-specific and brake-specific NOx emissions.</a:t>
            </a:r>
          </a:p>
          <a:p>
            <a:r>
              <a:rPr lang="en-US" dirty="0" smtClean="0"/>
              <a:t>Diesel vehicles had higher than </a:t>
            </a:r>
            <a:r>
              <a:rPr lang="en-US" dirty="0"/>
              <a:t>expected </a:t>
            </a:r>
            <a:r>
              <a:rPr lang="en-US" dirty="0" smtClean="0"/>
              <a:t>NOx and further investigation is required to evaluate NOx control effectiveness.</a:t>
            </a:r>
          </a:p>
          <a:p>
            <a:r>
              <a:rPr lang="en-US" dirty="0" smtClean="0"/>
              <a:t>Diesel hybrid vehicle SCR system reduced NOx as expected, and demonstrated nearly twice the fuel economy.</a:t>
            </a:r>
          </a:p>
          <a:p>
            <a:r>
              <a:rPr lang="en-US" dirty="0" smtClean="0"/>
              <a:t>Hybrid-diesel appear to be a good match to this vocation.</a:t>
            </a:r>
          </a:p>
          <a:p>
            <a:pPr marL="0" indent="0">
              <a:buNone/>
            </a:pPr>
            <a:endParaRPr lang="en-US" sz="2600" dirty="0" smtClean="0"/>
          </a:p>
          <a:p>
            <a:pPr marL="0" indent="0">
              <a:buNone/>
            </a:pPr>
            <a:r>
              <a:rPr lang="en-US" sz="2600" dirty="0" smtClean="0"/>
              <a:t>Acknowledgements:</a:t>
            </a:r>
          </a:p>
          <a:p>
            <a:pPr marL="457200" lvl="1" indent="0">
              <a:buNone/>
            </a:pPr>
            <a:r>
              <a:rPr lang="en-US" sz="2600" dirty="0"/>
              <a:t>Steve </a:t>
            </a:r>
            <a:r>
              <a:rPr lang="en-US" sz="2600" dirty="0" smtClean="0"/>
              <a:t>Barker, Christopher Kerhulus (City of Sacramento)</a:t>
            </a:r>
          </a:p>
          <a:p>
            <a:pPr marL="457200" lvl="1" indent="0">
              <a:buNone/>
            </a:pPr>
            <a:r>
              <a:rPr lang="en-US" sz="2600" dirty="0" smtClean="0"/>
              <a:t>Drivers</a:t>
            </a:r>
            <a:r>
              <a:rPr lang="en-US" sz="2600" dirty="0"/>
              <a:t> </a:t>
            </a:r>
            <a:r>
              <a:rPr lang="en-US" sz="2600" dirty="0" smtClean="0"/>
              <a:t>of Refuse Trucks (City of Sacramento)</a:t>
            </a:r>
          </a:p>
          <a:p>
            <a:pPr marL="457200" lvl="1" indent="0">
              <a:buNone/>
            </a:pPr>
            <a:endParaRPr lang="en-US" sz="2600" dirty="0" smtClean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3362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Thank you</a:t>
            </a:r>
            <a:endParaRPr lang="en-US" dirty="0"/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1143000"/>
            <a:ext cx="6858000" cy="5143500"/>
          </a:xfrm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84512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4366" y="76200"/>
            <a:ext cx="8229600" cy="1143000"/>
          </a:xfrm>
        </p:spPr>
        <p:txBody>
          <a:bodyPr>
            <a:normAutofit/>
          </a:bodyPr>
          <a:lstStyle/>
          <a:p>
            <a:r>
              <a:rPr lang="en-US" sz="3200" b="1" dirty="0" smtClean="0"/>
              <a:t>Project Information</a:t>
            </a:r>
            <a:endParaRPr lang="en-US" sz="3200" b="1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1"/>
            <a:ext cx="8382000" cy="1523999"/>
          </a:xfrm>
        </p:spPr>
        <p:txBody>
          <a:bodyPr>
            <a:normAutofit fontScale="55000" lnSpcReduction="20000"/>
          </a:bodyPr>
          <a:lstStyle/>
          <a:p>
            <a:pPr marL="0" indent="0">
              <a:buNone/>
            </a:pPr>
            <a:r>
              <a:rPr lang="en-US" sz="3800" b="1" dirty="0" smtClean="0"/>
              <a:t>Project Scope</a:t>
            </a:r>
          </a:p>
          <a:p>
            <a:r>
              <a:rPr lang="en-US" dirty="0" smtClean="0"/>
              <a:t>Measure emissions during normal in-use operation using PEMS (2 diesel, 2 LNG, 1 hybrid) refuse </a:t>
            </a:r>
            <a:r>
              <a:rPr lang="en-US" dirty="0"/>
              <a:t> </a:t>
            </a:r>
            <a:r>
              <a:rPr lang="en-US" dirty="0" smtClean="0"/>
              <a:t>trucks.</a:t>
            </a:r>
          </a:p>
          <a:p>
            <a:r>
              <a:rPr lang="en-US" dirty="0" smtClean="0"/>
              <a:t>Project Partners - City of Sacramento &amp; Research Division </a:t>
            </a:r>
          </a:p>
          <a:p>
            <a:r>
              <a:rPr lang="en-US" dirty="0" smtClean="0"/>
              <a:t>Refuse Trucks Specifications:</a:t>
            </a:r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endParaRPr lang="en-US" dirty="0" smtClean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4572000"/>
            <a:ext cx="2286000" cy="1714500"/>
          </a:xfrm>
          <a:prstGeom prst="rect">
            <a:avLst/>
          </a:prstGeom>
        </p:spPr>
      </p:pic>
      <p:pic>
        <p:nvPicPr>
          <p:cNvPr id="1026" name="Picture 2" descr="C:\PEMS Testing\2R1309 RD City of Sacramento Trash Trucks\Hybrid Vehicle\Pictures\057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007"/>
          <a:stretch/>
        </p:blipFill>
        <p:spPr bwMode="auto">
          <a:xfrm>
            <a:off x="5943600" y="4572000"/>
            <a:ext cx="2512291" cy="1714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600" y="4572000"/>
            <a:ext cx="2914650" cy="167640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3599289" y="6248400"/>
            <a:ext cx="15072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LNG Refuse Truck</a:t>
            </a:r>
            <a:endParaRPr lang="en-US" sz="1400" dirty="0"/>
          </a:p>
        </p:txBody>
      </p:sp>
      <p:sp>
        <p:nvSpPr>
          <p:cNvPr id="12" name="TextBox 11"/>
          <p:cNvSpPr txBox="1"/>
          <p:nvPr/>
        </p:nvSpPr>
        <p:spPr>
          <a:xfrm>
            <a:off x="609600" y="6245423"/>
            <a:ext cx="15922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Diesel Refuse Truck</a:t>
            </a:r>
            <a:endParaRPr lang="en-US" sz="1400" dirty="0"/>
          </a:p>
        </p:txBody>
      </p:sp>
      <p:sp>
        <p:nvSpPr>
          <p:cNvPr id="13" name="TextBox 12"/>
          <p:cNvSpPr txBox="1"/>
          <p:nvPr/>
        </p:nvSpPr>
        <p:spPr>
          <a:xfrm>
            <a:off x="6289288" y="6248400"/>
            <a:ext cx="16355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Hybrid Refuse Truck</a:t>
            </a:r>
            <a:endParaRPr lang="en-US" sz="1400" dirty="0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2</a:t>
            </a:fld>
            <a:endParaRPr lang="en-US" dirty="0"/>
          </a:p>
        </p:txBody>
      </p:sp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286000"/>
            <a:ext cx="8069262" cy="2347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340215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200" dirty="0" smtClean="0"/>
              <a:t>In-Use PEMS NOX Emissions from Class 8 Truck: </a:t>
            </a:r>
            <a:br>
              <a:rPr lang="en-US" sz="3200" dirty="0" smtClean="0"/>
            </a:br>
            <a:r>
              <a:rPr lang="en-US" sz="3200" dirty="0" smtClean="0"/>
              <a:t>Cummins Engine on Freeway+Arterial Route</a:t>
            </a:r>
            <a:endParaRPr lang="en-US" sz="3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ED60CA-F2A3-4319-B7C1-475E35C784FA}" type="slidenum">
              <a:rPr lang="en-US" smtClean="0"/>
              <a:t>3</a:t>
            </a:fld>
            <a:endParaRPr lang="en-US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8693" y="1711121"/>
            <a:ext cx="6270170" cy="456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458693" y="6278288"/>
            <a:ext cx="62701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 smtClean="0"/>
              <a:t>Source: Environ</a:t>
            </a:r>
            <a:r>
              <a:rPr lang="en-US" sz="1200" i="1" dirty="0"/>
              <a:t>. Sci. Technol. 2013, 47 (14</a:t>
            </a:r>
            <a:r>
              <a:rPr lang="en-US" sz="1200" i="1" dirty="0" smtClean="0"/>
              <a:t>), 7892</a:t>
            </a:r>
            <a:r>
              <a:rPr lang="en-US" sz="1200" i="1" dirty="0"/>
              <a:t>−7898.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65312" y="2460174"/>
            <a:ext cx="3026240" cy="3559629"/>
            <a:chOff x="65312" y="2351314"/>
            <a:chExt cx="3026240" cy="3559629"/>
          </a:xfrm>
        </p:grpSpPr>
        <p:sp>
          <p:nvSpPr>
            <p:cNvPr id="7" name="Oval 6"/>
            <p:cNvSpPr/>
            <p:nvPr/>
          </p:nvSpPr>
          <p:spPr bwMode="auto">
            <a:xfrm>
              <a:off x="1654638" y="2351314"/>
              <a:ext cx="1436914" cy="3559629"/>
            </a:xfrm>
            <a:prstGeom prst="ellipse">
              <a:avLst/>
            </a:prstGeom>
            <a:solidFill>
              <a:schemeClr val="accent1">
                <a:alpha val="20000"/>
              </a:schemeClr>
            </a:solidFill>
            <a:ln w="952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5312" y="4310794"/>
              <a:ext cx="151312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/>
                <a:t>Start Emission</a:t>
              </a:r>
              <a:endParaRPr lang="en-US" sz="2400" dirty="0"/>
            </a:p>
          </p:txBody>
        </p:sp>
        <p:cxnSp>
          <p:nvCxnSpPr>
            <p:cNvPr id="11" name="Straight Arrow Connector 10"/>
            <p:cNvCxnSpPr>
              <a:stCxn id="9" idx="0"/>
            </p:cNvCxnSpPr>
            <p:nvPr/>
          </p:nvCxnSpPr>
          <p:spPr>
            <a:xfrm flipV="1">
              <a:off x="821874" y="3646714"/>
              <a:ext cx="832764" cy="66408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/>
          <p:cNvGrpSpPr/>
          <p:nvPr/>
        </p:nvGrpSpPr>
        <p:grpSpPr>
          <a:xfrm>
            <a:off x="5442867" y="1752612"/>
            <a:ext cx="3548748" cy="4019717"/>
            <a:chOff x="5442867" y="1273628"/>
            <a:chExt cx="3548748" cy="4019717"/>
          </a:xfrm>
        </p:grpSpPr>
        <p:sp>
          <p:nvSpPr>
            <p:cNvPr id="8" name="Oval 7"/>
            <p:cNvSpPr/>
            <p:nvPr/>
          </p:nvSpPr>
          <p:spPr bwMode="auto">
            <a:xfrm>
              <a:off x="5442867" y="1273628"/>
              <a:ext cx="1436914" cy="3559629"/>
            </a:xfrm>
            <a:prstGeom prst="ellipse">
              <a:avLst/>
            </a:prstGeom>
            <a:solidFill>
              <a:schemeClr val="accent1">
                <a:alpha val="20000"/>
              </a:schemeClr>
            </a:solidFill>
            <a:ln w="952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010400" y="4093016"/>
              <a:ext cx="19812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/>
                <a:t>Low Temperature Emission</a:t>
              </a:r>
              <a:endParaRPr lang="en-US" sz="2400" dirty="0"/>
            </a:p>
          </p:txBody>
        </p:sp>
        <p:cxnSp>
          <p:nvCxnSpPr>
            <p:cNvPr id="13" name="Straight Arrow Connector 12"/>
            <p:cNvCxnSpPr>
              <a:stCxn id="12" idx="0"/>
              <a:endCxn id="8" idx="6"/>
            </p:cNvCxnSpPr>
            <p:nvPr/>
          </p:nvCxnSpPr>
          <p:spPr>
            <a:xfrm flipH="1" flipV="1">
              <a:off x="6879781" y="3053443"/>
              <a:ext cx="1121227" cy="1039573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96529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381000"/>
            <a:ext cx="83058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Cumulative NOx vs Work-Diesel 1</a:t>
            </a:r>
            <a:br>
              <a:rPr lang="en-US" dirty="0" smtClean="0"/>
            </a:br>
            <a:r>
              <a:rPr lang="en-US" dirty="0" smtClean="0"/>
              <a:t>(Entire Route) </a:t>
            </a:r>
            <a:endParaRPr lang="en-US" dirty="0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40376631"/>
              </p:ext>
            </p:extLst>
          </p:nvPr>
        </p:nvGraphicFramePr>
        <p:xfrm>
          <a:off x="457200" y="18288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1882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Cumulative NOx vs Work-Diesel </a:t>
            </a:r>
            <a:r>
              <a:rPr lang="en-US" dirty="0" smtClean="0"/>
              <a:t>2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(Entire Route) </a:t>
            </a:r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10345266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5</a:t>
            </a:fld>
            <a:endParaRPr lang="en-US" dirty="0"/>
          </a:p>
        </p:txBody>
      </p:sp>
      <p:sp>
        <p:nvSpPr>
          <p:cNvPr id="9" name="TextBox 1"/>
          <p:cNvSpPr txBox="1"/>
          <p:nvPr/>
        </p:nvSpPr>
        <p:spPr>
          <a:xfrm>
            <a:off x="6477000" y="5486400"/>
            <a:ext cx="1447800" cy="304800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 smtClean="0"/>
              <a:t>Test Date: 12/24/13</a:t>
            </a:r>
            <a:endParaRPr 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2308570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609600"/>
            <a:ext cx="83820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Cumulative NOx vs </a:t>
            </a:r>
            <a:r>
              <a:rPr lang="en-US" dirty="0" smtClean="0"/>
              <a:t>Work-Hybrid</a:t>
            </a:r>
            <a:br>
              <a:rPr lang="en-US" dirty="0" smtClean="0"/>
            </a:br>
            <a:r>
              <a:rPr lang="en-US" dirty="0" smtClean="0"/>
              <a:t>(Entire </a:t>
            </a:r>
            <a:r>
              <a:rPr lang="en-US" dirty="0"/>
              <a:t>Route) </a:t>
            </a:r>
            <a:r>
              <a:rPr lang="en-US" dirty="0" smtClean="0"/>
              <a:t/>
            </a:r>
            <a:br>
              <a:rPr lang="en-US" dirty="0" smtClean="0"/>
            </a:br>
            <a:endParaRPr lang="en-US" dirty="0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45384880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6</a:t>
            </a:fld>
            <a:endParaRPr lang="en-US" dirty="0"/>
          </a:p>
        </p:txBody>
      </p:sp>
      <p:sp>
        <p:nvSpPr>
          <p:cNvPr id="9" name="TextBox 1"/>
          <p:cNvSpPr txBox="1"/>
          <p:nvPr/>
        </p:nvSpPr>
        <p:spPr>
          <a:xfrm>
            <a:off x="7010400" y="5562600"/>
            <a:ext cx="1447800" cy="304800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 smtClean="0"/>
              <a:t>Test Date: 3/3/14</a:t>
            </a:r>
            <a:endParaRPr 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848208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Cumulative NOx vs </a:t>
            </a:r>
            <a:r>
              <a:rPr lang="en-US" dirty="0" smtClean="0"/>
              <a:t>Work- LNG </a:t>
            </a:r>
            <a:r>
              <a:rPr lang="en-US" dirty="0"/>
              <a:t>1</a:t>
            </a:r>
            <a:br>
              <a:rPr lang="en-US" dirty="0"/>
            </a:br>
            <a:r>
              <a:rPr lang="en-US" dirty="0"/>
              <a:t>(Entire Route) </a:t>
            </a: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73523803"/>
              </p:ext>
            </p:extLst>
          </p:nvPr>
        </p:nvGraphicFramePr>
        <p:xfrm>
          <a:off x="457200" y="16002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7</a:t>
            </a:fld>
            <a:endParaRPr lang="en-US" dirty="0"/>
          </a:p>
        </p:txBody>
      </p:sp>
      <p:sp>
        <p:nvSpPr>
          <p:cNvPr id="9" name="TextBox 1"/>
          <p:cNvSpPr txBox="1"/>
          <p:nvPr/>
        </p:nvSpPr>
        <p:spPr>
          <a:xfrm>
            <a:off x="6858000" y="5562600"/>
            <a:ext cx="1447800" cy="304800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 smtClean="0"/>
              <a:t>Test Date: 1/15/14</a:t>
            </a:r>
            <a:endParaRPr 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3800302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Cumulative NOx vs Workdone – LNG 2 (Entire Route)</a:t>
            </a:r>
            <a:endParaRPr lang="en-US" dirty="0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23909427"/>
              </p:ext>
            </p:extLst>
          </p:nvPr>
        </p:nvGraphicFramePr>
        <p:xfrm>
          <a:off x="457200" y="1524000"/>
          <a:ext cx="8229600" cy="4525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8</a:t>
            </a:fld>
            <a:endParaRPr lang="en-US" dirty="0"/>
          </a:p>
        </p:txBody>
      </p:sp>
      <p:sp>
        <p:nvSpPr>
          <p:cNvPr id="9" name="TextBox 1"/>
          <p:cNvSpPr txBox="1"/>
          <p:nvPr/>
        </p:nvSpPr>
        <p:spPr>
          <a:xfrm>
            <a:off x="6553200" y="5486400"/>
            <a:ext cx="1447800" cy="304800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 smtClean="0"/>
              <a:t>Test Date: 2/13/14</a:t>
            </a:r>
            <a:endParaRPr lang="en-US" sz="1200" b="1" dirty="0"/>
          </a:p>
        </p:txBody>
      </p:sp>
    </p:spTree>
    <p:extLst>
      <p:ext uri="{BB962C8B-B14F-4D97-AF65-F5344CB8AC3E}">
        <p14:creationId xmlns:p14="http://schemas.microsoft.com/office/powerpoint/2010/main" val="3952349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3EA136-6D40-46B7-ACDE-884B0B9E7082}" type="slidenum">
              <a:rPr lang="en-US" smtClean="0"/>
              <a:t>9</a:t>
            </a:fld>
            <a:endParaRPr lang="en-US" dirty="0"/>
          </a:p>
        </p:txBody>
      </p:sp>
      <p:graphicFrame>
        <p:nvGraphicFramePr>
          <p:cNvPr id="8" name="Chart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5857902"/>
              </p:ext>
            </p:extLst>
          </p:nvPr>
        </p:nvGraphicFramePr>
        <p:xfrm>
          <a:off x="228600" y="228600"/>
          <a:ext cx="8293425" cy="59659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914400" y="6035222"/>
            <a:ext cx="64032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LNG fuel economy calculated to diesel fuel equivalent. (S</a:t>
            </a:r>
            <a:r>
              <a:rPr lang="en-US" sz="1200" i="1" dirty="0" smtClean="0"/>
              <a:t>ource: </a:t>
            </a:r>
            <a:r>
              <a:rPr lang="en-US" sz="1200" i="1" dirty="0"/>
              <a:t>Clean Vehicle Education </a:t>
            </a:r>
            <a:r>
              <a:rPr lang="en-US" sz="1200" i="1" dirty="0" smtClean="0"/>
              <a:t>Foundation)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422070628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15716</TotalTime>
  <Words>533</Words>
  <Application>Microsoft Office PowerPoint</Application>
  <PresentationFormat>On-screen Show (4:3)</PresentationFormat>
  <Paragraphs>89</Paragraphs>
  <Slides>12</Slides>
  <Notes>12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13" baseType="lpstr">
      <vt:lpstr>Office Theme</vt:lpstr>
      <vt:lpstr>In-use Testing of Late Model Diesel, LNG and Hybrid Refuse Trucks During Regular Route Service – Lessons Learned</vt:lpstr>
      <vt:lpstr>Project Information</vt:lpstr>
      <vt:lpstr>In-Use PEMS NOX Emissions from Class 8 Truck:  Cummins Engine on Freeway+Arterial Route</vt:lpstr>
      <vt:lpstr>Cumulative NOx vs Work-Diesel 1 (Entire Route) </vt:lpstr>
      <vt:lpstr>Cumulative NOx vs Work-Diesel 2 (Entire Route) </vt:lpstr>
      <vt:lpstr>Cumulative NOx vs Work-Hybrid (Entire Route)  </vt:lpstr>
      <vt:lpstr>Cumulative NOx vs Work- LNG 1 (Entire Route) </vt:lpstr>
      <vt:lpstr>Cumulative NOx vs Workdone – LNG 2 (Entire Route)</vt:lpstr>
      <vt:lpstr>PowerPoint Presentation</vt:lpstr>
      <vt:lpstr>PEMS lessons learned</vt:lpstr>
      <vt:lpstr>Conclusions</vt:lpstr>
      <vt:lpstr>Thank you</vt:lpstr>
    </vt:vector>
  </TitlesOfParts>
  <Company>carb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dchernic@arb.ca.gov;mkrishna@arb.ca.gov</dc:creator>
  <cp:lastModifiedBy>Don Chernich</cp:lastModifiedBy>
  <cp:revision>78</cp:revision>
  <cp:lastPrinted>2014-04-02T21:13:08Z</cp:lastPrinted>
  <dcterms:created xsi:type="dcterms:W3CDTF">2014-03-12T01:48:07Z</dcterms:created>
  <dcterms:modified xsi:type="dcterms:W3CDTF">2014-04-02T22:21:13Z</dcterms:modified>
</cp:coreProperties>
</file>